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2.xml" ContentType="application/vnd.openxmlformats-officedocument.them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710" r:id="rId5"/>
  </p:sldMasterIdLst>
  <p:notesMasterIdLst>
    <p:notesMasterId r:id="rId10"/>
  </p:notesMasterIdLst>
  <p:sldIdLst>
    <p:sldId id="1842" r:id="rId6"/>
    <p:sldId id="311" r:id="rId7"/>
    <p:sldId id="1844" r:id="rId8"/>
    <p:sldId id="273" r:id="rId9"/>
  </p:sldIdLst>
  <p:sldSz cx="12192000" cy="6858000"/>
  <p:notesSz cx="6858000" cy="9144000"/>
  <p:defaultTextStyle>
    <a:defPPr>
      <a:defRPr lang="en-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84874"/>
    <a:srgbClr val="FF0066"/>
    <a:srgbClr val="48433A"/>
    <a:srgbClr val="746A54"/>
    <a:srgbClr val="9F9067"/>
    <a:srgbClr val="4C2F3B"/>
    <a:srgbClr val="86425A"/>
    <a:srgbClr val="6EB6C7"/>
    <a:srgbClr val="4A7992"/>
    <a:srgbClr val="0A405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6327"/>
  </p:normalViewPr>
  <p:slideViewPr>
    <p:cSldViewPr snapToGrid="0" snapToObjects="1" showGuides="1">
      <p:cViewPr varScale="1">
        <p:scale>
          <a:sx n="87" d="100"/>
          <a:sy n="87" d="100"/>
        </p:scale>
        <p:origin x="528" y="67"/>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theme" Target="theme/theme1.xml"/><Relationship Id="rId3" Type="http://schemas.openxmlformats.org/officeDocument/2006/relationships/customXml" Target="../customXml/item3.xml"/><Relationship Id="rId7" Type="http://schemas.openxmlformats.org/officeDocument/2006/relationships/slide" Target="slides/slide2.xml"/><Relationship Id="rId12" Type="http://schemas.openxmlformats.org/officeDocument/2006/relationships/viewProps" Target="viewProps.xml"/><Relationship Id="rId2" Type="http://schemas.openxmlformats.org/officeDocument/2006/relationships/customXml" Target="../customXml/item2.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presProps" Target="presProps.xml"/><Relationship Id="rId5" Type="http://schemas.openxmlformats.org/officeDocument/2006/relationships/slideMaster" Target="slideMasters/slideMaster2.xml"/><Relationship Id="rId10"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Feuil1!$B$1</c:f>
              <c:strCache>
                <c:ptCount val="1"/>
                <c:pt idx="0">
                  <c:v>Ventes</c:v>
                </c:pt>
              </c:strCache>
            </c:strRef>
          </c:tx>
          <c:spPr>
            <a:solidFill>
              <a:schemeClr val="accent6">
                <a:lumMod val="40000"/>
                <a:lumOff val="60000"/>
              </a:schemeClr>
            </a:solidFill>
          </c:spPr>
          <c:dPt>
            <c:idx val="0"/>
            <c:bubble3D val="0"/>
            <c:spPr>
              <a:solidFill>
                <a:schemeClr val="accent6">
                  <a:lumMod val="40000"/>
                  <a:lumOff val="60000"/>
                </a:schemeClr>
              </a:solidFill>
              <a:ln w="19050">
                <a:solidFill>
                  <a:schemeClr val="lt1"/>
                </a:solidFill>
              </a:ln>
              <a:effectLst/>
            </c:spPr>
            <c:extLst>
              <c:ext xmlns:c16="http://schemas.microsoft.com/office/drawing/2014/chart" uri="{C3380CC4-5D6E-409C-BE32-E72D297353CC}">
                <c16:uniqueId val="{00000001-21AB-7848-B2AB-C62DCB011010}"/>
              </c:ext>
            </c:extLst>
          </c:dPt>
          <c:dPt>
            <c:idx val="1"/>
            <c:bubble3D val="0"/>
            <c:spPr>
              <a:solidFill>
                <a:schemeClr val="accent6">
                  <a:lumMod val="40000"/>
                  <a:lumOff val="60000"/>
                </a:schemeClr>
              </a:solidFill>
              <a:ln w="19050">
                <a:solidFill>
                  <a:schemeClr val="lt1"/>
                </a:solidFill>
              </a:ln>
              <a:effectLst/>
            </c:spPr>
            <c:extLst>
              <c:ext xmlns:c16="http://schemas.microsoft.com/office/drawing/2014/chart" uri="{C3380CC4-5D6E-409C-BE32-E72D297353CC}">
                <c16:uniqueId val="{00000003-21AB-7848-B2AB-C62DCB011010}"/>
              </c:ext>
            </c:extLst>
          </c:dPt>
          <c:dPt>
            <c:idx val="2"/>
            <c:bubble3D val="0"/>
            <c:spPr>
              <a:solidFill>
                <a:schemeClr val="accent6">
                  <a:lumMod val="40000"/>
                  <a:lumOff val="60000"/>
                </a:schemeClr>
              </a:solidFill>
              <a:ln w="19050">
                <a:solidFill>
                  <a:schemeClr val="lt1"/>
                </a:solidFill>
              </a:ln>
              <a:effectLst/>
            </c:spPr>
            <c:extLst>
              <c:ext xmlns:c16="http://schemas.microsoft.com/office/drawing/2014/chart" uri="{C3380CC4-5D6E-409C-BE32-E72D297353CC}">
                <c16:uniqueId val="{00000005-21AB-7848-B2AB-C62DCB011010}"/>
              </c:ext>
            </c:extLst>
          </c:dPt>
          <c:dPt>
            <c:idx val="3"/>
            <c:bubble3D val="0"/>
            <c:spPr>
              <a:solidFill>
                <a:schemeClr val="accent6">
                  <a:lumMod val="40000"/>
                  <a:lumOff val="60000"/>
                </a:schemeClr>
              </a:solidFill>
              <a:ln w="19050">
                <a:solidFill>
                  <a:schemeClr val="lt1"/>
                </a:solidFill>
              </a:ln>
              <a:effectLst/>
            </c:spPr>
            <c:extLst>
              <c:ext xmlns:c16="http://schemas.microsoft.com/office/drawing/2014/chart" uri="{C3380CC4-5D6E-409C-BE32-E72D297353CC}">
                <c16:uniqueId val="{00000007-21AB-7848-B2AB-C62DCB011010}"/>
              </c:ext>
            </c:extLst>
          </c:dPt>
          <c:cat>
            <c:strRef>
              <c:f>Feuil1!$A$2:$A$5</c:f>
              <c:strCache>
                <c:ptCount val="2"/>
                <c:pt idx="0">
                  <c:v>1er trim.</c:v>
                </c:pt>
                <c:pt idx="1">
                  <c:v>2e trim.</c:v>
                </c:pt>
              </c:strCache>
            </c:strRef>
          </c:cat>
          <c:val>
            <c:numRef>
              <c:f>Feuil1!$B$2:$B$5</c:f>
              <c:numCache>
                <c:formatCode>General</c:formatCode>
                <c:ptCount val="4"/>
                <c:pt idx="0">
                  <c:v>7.2</c:v>
                </c:pt>
                <c:pt idx="1">
                  <c:v>2.8</c:v>
                </c:pt>
              </c:numCache>
            </c:numRef>
          </c:val>
          <c:extLst>
            <c:ext xmlns:c16="http://schemas.microsoft.com/office/drawing/2014/chart" uri="{C3380CC4-5D6E-409C-BE32-E72D297353CC}">
              <c16:uniqueId val="{00000008-21AB-7848-B2AB-C62DCB011010}"/>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rgbClr val="2898D4"/>
                </a:solidFill>
                <a:latin typeface="+mn-lt"/>
                <a:ea typeface="+mn-ea"/>
                <a:cs typeface="+mn-cs"/>
              </a:defRPr>
            </a:pPr>
            <a:r>
              <a:rPr lang="en-US" sz="1600" dirty="0">
                <a:latin typeface="PF Highway Sans Pro" charset="0"/>
                <a:ea typeface="PF Highway Sans Pro" charset="0"/>
                <a:cs typeface="PF Highway Sans Pro"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rgbClr val="2898D4"/>
              </a:solidFill>
              <a:latin typeface="+mn-lt"/>
              <a:ea typeface="+mn-ea"/>
              <a:cs typeface="+mn-cs"/>
            </a:defRPr>
          </a:pPr>
          <a:endParaRPr lang="en-US"/>
        </a:p>
      </c:txPr>
    </c:title>
    <c:autoTitleDeleted val="0"/>
    <c:plotArea>
      <c:layout/>
      <c:barChart>
        <c:barDir val="bar"/>
        <c:grouping val="stacked"/>
        <c:varyColors val="0"/>
        <c:ser>
          <c:idx val="0"/>
          <c:order val="0"/>
          <c:tx>
            <c:strRef>
              <c:f>Feuil1!$B$1</c:f>
              <c:strCache>
                <c:ptCount val="1"/>
                <c:pt idx="0">
                  <c:v>Series 1</c:v>
                </c:pt>
              </c:strCache>
            </c:strRef>
          </c:tx>
          <c:spPr>
            <a:solidFill>
              <a:srgbClr val="214A81"/>
            </a:solidFill>
            <a:ln>
              <a:noFill/>
            </a:ln>
            <a:effectLst/>
          </c:spPr>
          <c:invertIfNegative val="0"/>
          <c:cat>
            <c:strRef>
              <c:f>Feuil1!$A$2:$A$5</c:f>
              <c:strCache>
                <c:ptCount val="4"/>
                <c:pt idx="0">
                  <c:v>Category 1</c:v>
                </c:pt>
                <c:pt idx="1">
                  <c:v>Category 2</c:v>
                </c:pt>
                <c:pt idx="2">
                  <c:v>Category 3</c:v>
                </c:pt>
                <c:pt idx="3">
                  <c:v>Category 4</c:v>
                </c:pt>
              </c:strCache>
            </c:strRef>
          </c:cat>
          <c:val>
            <c:numRef>
              <c:f>Feuil1!$B$2:$B$5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2CB0-4FC9-9670-03C1CAB9F784}"/>
            </c:ext>
          </c:extLst>
        </c:ser>
        <c:ser>
          <c:idx val="1"/>
          <c:order val="1"/>
          <c:tx>
            <c:strRef>
              <c:f>Feuil1!$C$1</c:f>
              <c:strCache>
                <c:ptCount val="1"/>
                <c:pt idx="0">
                  <c:v>Series 2</c:v>
                </c:pt>
              </c:strCache>
            </c:strRef>
          </c:tx>
          <c:spPr>
            <a:solidFill>
              <a:srgbClr val="2898D4"/>
            </a:solidFill>
            <a:ln>
              <a:noFill/>
            </a:ln>
            <a:effectLst/>
          </c:spPr>
          <c:invertIfNegative val="0"/>
          <c:cat>
            <c:strRef>
              <c:f>Feuil1!$A$2:$A$5</c:f>
              <c:strCache>
                <c:ptCount val="4"/>
                <c:pt idx="0">
                  <c:v>Category 1</c:v>
                </c:pt>
                <c:pt idx="1">
                  <c:v>Category 2</c:v>
                </c:pt>
                <c:pt idx="2">
                  <c:v>Category 3</c:v>
                </c:pt>
                <c:pt idx="3">
                  <c:v>Category 4</c:v>
                </c:pt>
              </c:strCache>
            </c:strRef>
          </c:cat>
          <c:val>
            <c:numRef>
              <c:f>Feuil1!$C$2:$C$5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2CB0-4FC9-9670-03C1CAB9F784}"/>
            </c:ext>
          </c:extLst>
        </c:ser>
        <c:ser>
          <c:idx val="2"/>
          <c:order val="2"/>
          <c:tx>
            <c:strRef>
              <c:f>Feuil1!$D$1</c:f>
              <c:strCache>
                <c:ptCount val="1"/>
                <c:pt idx="0">
                  <c:v>Series 3</c:v>
                </c:pt>
              </c:strCache>
            </c:strRef>
          </c:tx>
          <c:spPr>
            <a:solidFill>
              <a:srgbClr val="C2DFE5"/>
            </a:solidFill>
            <a:ln>
              <a:noFill/>
            </a:ln>
            <a:effectLst/>
          </c:spPr>
          <c:invertIfNegative val="0"/>
          <c:cat>
            <c:strRef>
              <c:f>Feuil1!$A$2:$A$5</c:f>
              <c:strCache>
                <c:ptCount val="4"/>
                <c:pt idx="0">
                  <c:v>Category 1</c:v>
                </c:pt>
                <c:pt idx="1">
                  <c:v>Category 2</c:v>
                </c:pt>
                <c:pt idx="2">
                  <c:v>Category 3</c:v>
                </c:pt>
                <c:pt idx="3">
                  <c:v>Category 4</c:v>
                </c:pt>
              </c:strCache>
            </c:strRef>
          </c:cat>
          <c:val>
            <c:numRef>
              <c:f>Feuil1!$D$2:$D$5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2CB0-4FC9-9670-03C1CAB9F784}"/>
            </c:ext>
          </c:extLst>
        </c:ser>
        <c:dLbls>
          <c:showLegendKey val="0"/>
          <c:showVal val="0"/>
          <c:showCatName val="0"/>
          <c:showSerName val="0"/>
          <c:showPercent val="0"/>
          <c:showBubbleSize val="0"/>
        </c:dLbls>
        <c:gapWidth val="150"/>
        <c:overlap val="100"/>
        <c:axId val="2039985584"/>
        <c:axId val="2039979264"/>
      </c:barChart>
      <c:catAx>
        <c:axId val="203998558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3C68"/>
                </a:solidFill>
                <a:latin typeface="PF Highway Sans Pro" charset="0"/>
                <a:ea typeface="PF Highway Sans Pro" charset="0"/>
                <a:cs typeface="PF Highway Sans Pro" charset="0"/>
              </a:defRPr>
            </a:pPr>
            <a:endParaRPr lang="en-US"/>
          </a:p>
        </c:txPr>
        <c:crossAx val="2039979264"/>
        <c:crosses val="autoZero"/>
        <c:auto val="1"/>
        <c:lblAlgn val="ctr"/>
        <c:lblOffset val="100"/>
        <c:noMultiLvlLbl val="0"/>
      </c:catAx>
      <c:valAx>
        <c:axId val="203997926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03998558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Feuil1!$B$1</c:f>
              <c:strCache>
                <c:ptCount val="1"/>
                <c:pt idx="0">
                  <c:v>Ventes</c:v>
                </c:pt>
              </c:strCache>
            </c:strRef>
          </c:tx>
          <c:spPr>
            <a:solidFill>
              <a:srgbClr val="2898D4"/>
            </a:solidFill>
          </c:spPr>
          <c:dPt>
            <c:idx val="0"/>
            <c:bubble3D val="0"/>
            <c:spPr>
              <a:solidFill>
                <a:srgbClr val="2898D4"/>
              </a:solidFill>
              <a:ln w="19050">
                <a:solidFill>
                  <a:schemeClr val="lt1"/>
                </a:solidFill>
              </a:ln>
              <a:effectLst/>
            </c:spPr>
            <c:extLst>
              <c:ext xmlns:c16="http://schemas.microsoft.com/office/drawing/2014/chart" uri="{C3380CC4-5D6E-409C-BE32-E72D297353CC}">
                <c16:uniqueId val="{00000001-0AA6-E34F-9AEE-77F5FB06E4D4}"/>
              </c:ext>
            </c:extLst>
          </c:dPt>
          <c:dPt>
            <c:idx val="1"/>
            <c:bubble3D val="0"/>
            <c:spPr>
              <a:solidFill>
                <a:schemeClr val="accent6">
                  <a:lumMod val="40000"/>
                  <a:lumOff val="60000"/>
                </a:schemeClr>
              </a:solidFill>
              <a:ln w="19050">
                <a:solidFill>
                  <a:schemeClr val="lt1"/>
                </a:solidFill>
              </a:ln>
              <a:effectLst/>
            </c:spPr>
            <c:extLst>
              <c:ext xmlns:c16="http://schemas.microsoft.com/office/drawing/2014/chart" uri="{C3380CC4-5D6E-409C-BE32-E72D297353CC}">
                <c16:uniqueId val="{00000003-0AA6-E34F-9AEE-77F5FB06E4D4}"/>
              </c:ext>
            </c:extLst>
          </c:dPt>
          <c:dPt>
            <c:idx val="2"/>
            <c:bubble3D val="0"/>
            <c:spPr>
              <a:solidFill>
                <a:srgbClr val="2898D4"/>
              </a:solidFill>
              <a:ln w="19050">
                <a:solidFill>
                  <a:schemeClr val="lt1"/>
                </a:solidFill>
              </a:ln>
              <a:effectLst/>
            </c:spPr>
            <c:extLst>
              <c:ext xmlns:c16="http://schemas.microsoft.com/office/drawing/2014/chart" uri="{C3380CC4-5D6E-409C-BE32-E72D297353CC}">
                <c16:uniqueId val="{00000005-0AA6-E34F-9AEE-77F5FB06E4D4}"/>
              </c:ext>
            </c:extLst>
          </c:dPt>
          <c:dPt>
            <c:idx val="3"/>
            <c:bubble3D val="0"/>
            <c:spPr>
              <a:solidFill>
                <a:srgbClr val="2898D4"/>
              </a:solidFill>
              <a:ln w="19050">
                <a:solidFill>
                  <a:schemeClr val="lt1"/>
                </a:solidFill>
              </a:ln>
              <a:effectLst/>
            </c:spPr>
            <c:extLst>
              <c:ext xmlns:c16="http://schemas.microsoft.com/office/drawing/2014/chart" uri="{C3380CC4-5D6E-409C-BE32-E72D297353CC}">
                <c16:uniqueId val="{00000007-0AA6-E34F-9AEE-77F5FB06E4D4}"/>
              </c:ext>
            </c:extLst>
          </c:dPt>
          <c:cat>
            <c:strRef>
              <c:f>Feuil1!$A$2:$A$5</c:f>
              <c:strCache>
                <c:ptCount val="2"/>
                <c:pt idx="0">
                  <c:v>1er trim.</c:v>
                </c:pt>
                <c:pt idx="1">
                  <c:v>2e trim.</c:v>
                </c:pt>
              </c:strCache>
            </c:strRef>
          </c:cat>
          <c:val>
            <c:numRef>
              <c:f>Feuil1!$B$2:$B$5</c:f>
              <c:numCache>
                <c:formatCode>General</c:formatCode>
                <c:ptCount val="4"/>
                <c:pt idx="0">
                  <c:v>4.8</c:v>
                </c:pt>
                <c:pt idx="1">
                  <c:v>5.2</c:v>
                </c:pt>
              </c:numCache>
            </c:numRef>
          </c:val>
          <c:extLst>
            <c:ext xmlns:c16="http://schemas.microsoft.com/office/drawing/2014/chart" uri="{C3380CC4-5D6E-409C-BE32-E72D297353CC}">
              <c16:uniqueId val="{00000008-0AA6-E34F-9AEE-77F5FB06E4D4}"/>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Feuil1!$B$1</c:f>
              <c:strCache>
                <c:ptCount val="1"/>
                <c:pt idx="0">
                  <c:v>Ventes</c:v>
                </c:pt>
              </c:strCache>
            </c:strRef>
          </c:tx>
          <c:spPr>
            <a:solidFill>
              <a:srgbClr val="2898D4"/>
            </a:solidFill>
          </c:spPr>
          <c:dPt>
            <c:idx val="0"/>
            <c:bubble3D val="0"/>
            <c:spPr>
              <a:solidFill>
                <a:srgbClr val="2898D4"/>
              </a:solidFill>
              <a:ln w="19050">
                <a:solidFill>
                  <a:schemeClr val="lt1"/>
                </a:solidFill>
              </a:ln>
              <a:effectLst/>
            </c:spPr>
            <c:extLst>
              <c:ext xmlns:c16="http://schemas.microsoft.com/office/drawing/2014/chart" uri="{C3380CC4-5D6E-409C-BE32-E72D297353CC}">
                <c16:uniqueId val="{00000001-FA65-744B-AF73-B9962CFF7C41}"/>
              </c:ext>
            </c:extLst>
          </c:dPt>
          <c:dPt>
            <c:idx val="1"/>
            <c:bubble3D val="0"/>
            <c:spPr>
              <a:solidFill>
                <a:schemeClr val="accent6">
                  <a:lumMod val="40000"/>
                  <a:lumOff val="60000"/>
                </a:schemeClr>
              </a:solidFill>
              <a:ln w="19050">
                <a:solidFill>
                  <a:schemeClr val="lt1"/>
                </a:solidFill>
              </a:ln>
              <a:effectLst/>
            </c:spPr>
            <c:extLst>
              <c:ext xmlns:c16="http://schemas.microsoft.com/office/drawing/2014/chart" uri="{C3380CC4-5D6E-409C-BE32-E72D297353CC}">
                <c16:uniqueId val="{00000003-FA65-744B-AF73-B9962CFF7C41}"/>
              </c:ext>
            </c:extLst>
          </c:dPt>
          <c:dPt>
            <c:idx val="2"/>
            <c:bubble3D val="0"/>
            <c:spPr>
              <a:solidFill>
                <a:srgbClr val="2898D4"/>
              </a:solidFill>
              <a:ln w="19050">
                <a:solidFill>
                  <a:schemeClr val="lt1"/>
                </a:solidFill>
              </a:ln>
              <a:effectLst/>
            </c:spPr>
            <c:extLst>
              <c:ext xmlns:c16="http://schemas.microsoft.com/office/drawing/2014/chart" uri="{C3380CC4-5D6E-409C-BE32-E72D297353CC}">
                <c16:uniqueId val="{00000005-FA65-744B-AF73-B9962CFF7C41}"/>
              </c:ext>
            </c:extLst>
          </c:dPt>
          <c:dPt>
            <c:idx val="3"/>
            <c:bubble3D val="0"/>
            <c:spPr>
              <a:solidFill>
                <a:srgbClr val="2898D4"/>
              </a:solidFill>
              <a:ln w="19050">
                <a:solidFill>
                  <a:schemeClr val="lt1"/>
                </a:solidFill>
              </a:ln>
              <a:effectLst/>
            </c:spPr>
            <c:extLst>
              <c:ext xmlns:c16="http://schemas.microsoft.com/office/drawing/2014/chart" uri="{C3380CC4-5D6E-409C-BE32-E72D297353CC}">
                <c16:uniqueId val="{00000007-FA65-744B-AF73-B9962CFF7C41}"/>
              </c:ext>
            </c:extLst>
          </c:dPt>
          <c:cat>
            <c:strRef>
              <c:f>Feuil1!$A$2:$A$5</c:f>
              <c:strCache>
                <c:ptCount val="2"/>
                <c:pt idx="0">
                  <c:v>1er trim.</c:v>
                </c:pt>
                <c:pt idx="1">
                  <c:v>2e trim.</c:v>
                </c:pt>
              </c:strCache>
            </c:strRef>
          </c:cat>
          <c:val>
            <c:numRef>
              <c:f>Feuil1!$B$2:$B$5</c:f>
              <c:numCache>
                <c:formatCode>General</c:formatCode>
                <c:ptCount val="4"/>
                <c:pt idx="0">
                  <c:v>1.8</c:v>
                </c:pt>
                <c:pt idx="1">
                  <c:v>8.2000000000000011</c:v>
                </c:pt>
              </c:numCache>
            </c:numRef>
          </c:val>
          <c:extLst>
            <c:ext xmlns:c16="http://schemas.microsoft.com/office/drawing/2014/chart" uri="{C3380CC4-5D6E-409C-BE32-E72D297353CC}">
              <c16:uniqueId val="{00000008-FA65-744B-AF73-B9962CFF7C41}"/>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Category</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1-FF6F-A244-B5B1-E65773BA4E17}"/>
              </c:ext>
            </c:extLst>
          </c:dPt>
          <c:dPt>
            <c:idx val="1"/>
            <c:bubble3D val="0"/>
            <c:spPr>
              <a:solidFill>
                <a:srgbClr val="224A81"/>
              </a:solidFill>
              <a:ln w="19050">
                <a:solidFill>
                  <a:schemeClr val="lt1"/>
                </a:solidFill>
              </a:ln>
              <a:effectLst/>
            </c:spPr>
            <c:extLst>
              <c:ext xmlns:c16="http://schemas.microsoft.com/office/drawing/2014/chart" uri="{C3380CC4-5D6E-409C-BE32-E72D297353CC}">
                <c16:uniqueId val="{00000003-FF6F-A244-B5B1-E65773BA4E17}"/>
              </c:ext>
            </c:extLst>
          </c:dPt>
          <c:dPt>
            <c:idx val="2"/>
            <c:bubble3D val="0"/>
            <c:spPr>
              <a:solidFill>
                <a:srgbClr val="2898D4"/>
              </a:solidFill>
              <a:ln w="19050">
                <a:solidFill>
                  <a:schemeClr val="lt1"/>
                </a:solidFill>
              </a:ln>
              <a:effectLst/>
            </c:spPr>
            <c:extLst>
              <c:ext xmlns:c16="http://schemas.microsoft.com/office/drawing/2014/chart" uri="{C3380CC4-5D6E-409C-BE32-E72D297353CC}">
                <c16:uniqueId val="{00000005-FF6F-A244-B5B1-E65773BA4E1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F6F-A244-B5B1-E65773BA4E17}"/>
              </c:ext>
            </c:extLst>
          </c:dPt>
          <c:cat>
            <c:strRef>
              <c:f>Feuil1!$A$2:$A$5</c:f>
              <c:strCache>
                <c:ptCount val="3"/>
                <c:pt idx="0">
                  <c:v>Series 1</c:v>
                </c:pt>
                <c:pt idx="1">
                  <c:v>Series 2</c:v>
                </c:pt>
                <c:pt idx="2">
                  <c:v>Series 3</c:v>
                </c:pt>
              </c:strCache>
            </c:strRef>
          </c:cat>
          <c:val>
            <c:numRef>
              <c:f>Feuil1!$B$2:$B$5</c:f>
              <c:numCache>
                <c:formatCode>General</c:formatCode>
                <c:ptCount val="4"/>
                <c:pt idx="0">
                  <c:v>5.2</c:v>
                </c:pt>
                <c:pt idx="1">
                  <c:v>3.2</c:v>
                </c:pt>
                <c:pt idx="2">
                  <c:v>1.6</c:v>
                </c:pt>
              </c:numCache>
            </c:numRef>
          </c:val>
          <c:extLst>
            <c:ext xmlns:c16="http://schemas.microsoft.com/office/drawing/2014/chart" uri="{C3380CC4-5D6E-409C-BE32-E72D297353CC}">
              <c16:uniqueId val="{00000008-FF6F-A244-B5B1-E65773BA4E17}"/>
            </c:ext>
          </c:extLst>
        </c:ser>
        <c:dLbls>
          <c:showLegendKey val="0"/>
          <c:showVal val="0"/>
          <c:showCatName val="0"/>
          <c:showSerName val="0"/>
          <c:showPercent val="0"/>
          <c:showBubbleSize val="0"/>
          <c:showLeaderLines val="1"/>
        </c:dLbls>
        <c:firstSliceAng val="2"/>
      </c:pieChart>
      <c:spPr>
        <a:noFill/>
        <a:ln>
          <a:noFill/>
        </a:ln>
        <a:effectLst/>
      </c:spPr>
    </c:plotArea>
    <c:legend>
      <c:legendPos val="r"/>
      <c:legendEntry>
        <c:idx val="3"/>
        <c:delete val="1"/>
      </c:legendEntry>
      <c:layout>
        <c:manualLayout>
          <c:xMode val="edge"/>
          <c:yMode val="edge"/>
          <c:x val="0"/>
          <c:y val="0.35234278959491899"/>
          <c:w val="0.12102769183159"/>
          <c:h val="0.26103923968472198"/>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solidFill>
                <a:latin typeface="Arial" panose="020B0604020202020204" pitchFamily="34" charset="0"/>
                <a:ea typeface="+mn-ea"/>
                <a:cs typeface="Arial" panose="020B0604020202020204" pitchFamily="34" charset="0"/>
              </a:defRPr>
            </a:pPr>
            <a:r>
              <a:rPr lang="en-US" sz="1600" dirty="0">
                <a:solidFill>
                  <a:schemeClr val="tx1"/>
                </a:solidFill>
                <a:latin typeface="Arial" panose="020B0604020202020204" pitchFamily="34" charset="0"/>
                <a:ea typeface="PF Highway Sans Pro"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Arial" panose="020B0604020202020204" pitchFamily="34" charset="0"/>
              <a:ea typeface="+mn-ea"/>
              <a:cs typeface="Arial" panose="020B0604020202020204" pitchFamily="34" charset="0"/>
            </a:defRPr>
          </a:pPr>
          <a:endParaRPr lang="en-US"/>
        </a:p>
      </c:txPr>
    </c:title>
    <c:autoTitleDeleted val="0"/>
    <c:plotArea>
      <c:layout/>
      <c:barChart>
        <c:barDir val="bar"/>
        <c:grouping val="stacked"/>
        <c:varyColors val="0"/>
        <c:ser>
          <c:idx val="0"/>
          <c:order val="0"/>
          <c:tx>
            <c:strRef>
              <c:f>Feuil1!$B$1</c:f>
              <c:strCache>
                <c:ptCount val="1"/>
                <c:pt idx="0">
                  <c:v>Series 1</c:v>
                </c:pt>
              </c:strCache>
            </c:strRef>
          </c:tx>
          <c:spPr>
            <a:solidFill>
              <a:srgbClr val="2898D4"/>
            </a:solidFill>
            <a:ln>
              <a:noFill/>
            </a:ln>
            <a:effectLst/>
          </c:spPr>
          <c:invertIfNegative val="0"/>
          <c:cat>
            <c:strRef>
              <c:f>Feuil1!$A$2:$A$5</c:f>
              <c:strCache>
                <c:ptCount val="4"/>
                <c:pt idx="0">
                  <c:v>Category 1</c:v>
                </c:pt>
                <c:pt idx="1">
                  <c:v>Category 2</c:v>
                </c:pt>
                <c:pt idx="2">
                  <c:v>Category 3</c:v>
                </c:pt>
                <c:pt idx="3">
                  <c:v>Category 4</c:v>
                </c:pt>
              </c:strCache>
            </c:strRef>
          </c:cat>
          <c:val>
            <c:numRef>
              <c:f>Feuil1!$B$2:$B$5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EDAB-334C-B8E6-25112032A02C}"/>
            </c:ext>
          </c:extLst>
        </c:ser>
        <c:ser>
          <c:idx val="1"/>
          <c:order val="1"/>
          <c:tx>
            <c:strRef>
              <c:f>Feuil1!$C$1</c:f>
              <c:strCache>
                <c:ptCount val="1"/>
                <c:pt idx="0">
                  <c:v>Series 2</c:v>
                </c:pt>
              </c:strCache>
            </c:strRef>
          </c:tx>
          <c:spPr>
            <a:solidFill>
              <a:srgbClr val="224A81"/>
            </a:solidFill>
            <a:ln>
              <a:noFill/>
            </a:ln>
            <a:effectLst/>
          </c:spPr>
          <c:invertIfNegative val="0"/>
          <c:cat>
            <c:strRef>
              <c:f>Feuil1!$A$2:$A$5</c:f>
              <c:strCache>
                <c:ptCount val="4"/>
                <c:pt idx="0">
                  <c:v>Category 1</c:v>
                </c:pt>
                <c:pt idx="1">
                  <c:v>Category 2</c:v>
                </c:pt>
                <c:pt idx="2">
                  <c:v>Category 3</c:v>
                </c:pt>
                <c:pt idx="3">
                  <c:v>Category 4</c:v>
                </c:pt>
              </c:strCache>
            </c:strRef>
          </c:cat>
          <c:val>
            <c:numRef>
              <c:f>Feuil1!$C$2:$C$5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EDAB-334C-B8E6-25112032A02C}"/>
            </c:ext>
          </c:extLst>
        </c:ser>
        <c:ser>
          <c:idx val="2"/>
          <c:order val="2"/>
          <c:tx>
            <c:strRef>
              <c:f>Feuil1!$D$1</c:f>
              <c:strCache>
                <c:ptCount val="1"/>
                <c:pt idx="0">
                  <c:v>Series 3</c:v>
                </c:pt>
              </c:strCache>
            </c:strRef>
          </c:tx>
          <c:spPr>
            <a:solidFill>
              <a:schemeClr val="accent5"/>
            </a:solidFill>
            <a:ln>
              <a:noFill/>
            </a:ln>
            <a:effectLst/>
          </c:spPr>
          <c:invertIfNegative val="0"/>
          <c:cat>
            <c:strRef>
              <c:f>Feuil1!$A$2:$A$5</c:f>
              <c:strCache>
                <c:ptCount val="4"/>
                <c:pt idx="0">
                  <c:v>Category 1</c:v>
                </c:pt>
                <c:pt idx="1">
                  <c:v>Category 2</c:v>
                </c:pt>
                <c:pt idx="2">
                  <c:v>Category 3</c:v>
                </c:pt>
                <c:pt idx="3">
                  <c:v>Category 4</c:v>
                </c:pt>
              </c:strCache>
            </c:strRef>
          </c:cat>
          <c:val>
            <c:numRef>
              <c:f>Feuil1!$D$2:$D$5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EDAB-334C-B8E6-25112032A02C}"/>
            </c:ext>
          </c:extLst>
        </c:ser>
        <c:dLbls>
          <c:showLegendKey val="0"/>
          <c:showVal val="0"/>
          <c:showCatName val="0"/>
          <c:showSerName val="0"/>
          <c:showPercent val="0"/>
          <c:showBubbleSize val="0"/>
        </c:dLbls>
        <c:gapWidth val="150"/>
        <c:overlap val="100"/>
        <c:axId val="1540317704"/>
        <c:axId val="1540321176"/>
      </c:barChart>
      <c:catAx>
        <c:axId val="1540317704"/>
        <c:scaling>
          <c:orientation val="minMax"/>
        </c:scaling>
        <c:delete val="0"/>
        <c:axPos val="l"/>
        <c:numFmt formatCode="General" sourceLinked="1"/>
        <c:majorTickMark val="none"/>
        <c:minorTickMark val="none"/>
        <c:tickLblPos val="nextTo"/>
        <c:spPr>
          <a:noFill/>
          <a:ln w="9525" cap="flat" cmpd="sng" algn="ctr">
            <a:solidFill>
              <a:schemeClr val="bg2"/>
            </a:solidFill>
            <a:round/>
          </a:ln>
          <a:effectLst/>
        </c:spPr>
        <c:txPr>
          <a:bodyPr rot="-60000000" spcFirstLastPara="1" vertOverflow="ellipsis" vert="horz" wrap="square" anchor="ctr" anchorCtr="1"/>
          <a:lstStyle/>
          <a:p>
            <a:pPr>
              <a:defRPr sz="1000" b="0" i="0" u="none" strike="noStrike" kern="1200" baseline="0">
                <a:solidFill>
                  <a:srgbClr val="003C68"/>
                </a:solidFill>
                <a:latin typeface="Arial" panose="020B0604020202020204" pitchFamily="34" charset="0"/>
                <a:ea typeface="PF Highway Sans Pro" charset="0"/>
                <a:cs typeface="Arial" panose="020B0604020202020204" pitchFamily="34" charset="0"/>
              </a:defRPr>
            </a:pPr>
            <a:endParaRPr lang="en-US"/>
          </a:p>
        </c:txPr>
        <c:crossAx val="1540321176"/>
        <c:crosses val="autoZero"/>
        <c:auto val="1"/>
        <c:lblAlgn val="ctr"/>
        <c:lblOffset val="100"/>
        <c:noMultiLvlLbl val="0"/>
      </c:catAx>
      <c:valAx>
        <c:axId val="1540321176"/>
        <c:scaling>
          <c:orientation val="minMax"/>
        </c:scaling>
        <c:delete val="0"/>
        <c:axPos val="b"/>
        <c:majorGridlines>
          <c:spPr>
            <a:ln w="9525" cap="flat" cmpd="sng" algn="ctr">
              <a:solidFill>
                <a:schemeClr val="bg2"/>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en-US"/>
          </a:p>
        </c:txPr>
        <c:crossAx val="1540317704"/>
        <c:crosses val="autoZero"/>
        <c:crossBetween val="between"/>
      </c:valAx>
      <c:spPr>
        <a:noFill/>
        <a:ln>
          <a:solidFill>
            <a:schemeClr val="bg1">
              <a:lumMod val="75000"/>
            </a:schemeClr>
          </a:solid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chart>
  <c:spPr>
    <a:noFill/>
    <a:ln>
      <a:solidFill>
        <a:schemeClr val="bg1">
          <a:lumMod val="75000"/>
        </a:schemeClr>
      </a:solid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Feuil1!$B$1</c:f>
              <c:strCache>
                <c:ptCount val="1"/>
                <c:pt idx="0">
                  <c:v>Ventes</c:v>
                </c:pt>
              </c:strCache>
            </c:strRef>
          </c:tx>
          <c:spPr>
            <a:solidFill>
              <a:srgbClr val="2898D4"/>
            </a:solidFill>
            <a:ln>
              <a:noFill/>
            </a:ln>
          </c:spPr>
          <c:dPt>
            <c:idx val="0"/>
            <c:bubble3D val="0"/>
            <c:spPr>
              <a:solidFill>
                <a:srgbClr val="2898D4"/>
              </a:solidFill>
              <a:ln w="19050">
                <a:noFill/>
              </a:ln>
              <a:effectLst/>
            </c:spPr>
            <c:extLst>
              <c:ext xmlns:c16="http://schemas.microsoft.com/office/drawing/2014/chart" uri="{C3380CC4-5D6E-409C-BE32-E72D297353CC}">
                <c16:uniqueId val="{00000001-F034-444C-B723-830AC29A4518}"/>
              </c:ext>
            </c:extLst>
          </c:dPt>
          <c:dPt>
            <c:idx val="1"/>
            <c:bubble3D val="0"/>
            <c:spPr>
              <a:solidFill>
                <a:srgbClr val="C2DFE5"/>
              </a:solidFill>
              <a:ln w="19050">
                <a:noFill/>
              </a:ln>
              <a:effectLst/>
            </c:spPr>
            <c:extLst>
              <c:ext xmlns:c16="http://schemas.microsoft.com/office/drawing/2014/chart" uri="{C3380CC4-5D6E-409C-BE32-E72D297353CC}">
                <c16:uniqueId val="{00000003-F034-444C-B723-830AC29A4518}"/>
              </c:ext>
            </c:extLst>
          </c:dPt>
          <c:dPt>
            <c:idx val="2"/>
            <c:bubble3D val="0"/>
            <c:spPr>
              <a:solidFill>
                <a:srgbClr val="2898D4"/>
              </a:solidFill>
              <a:ln w="19050">
                <a:noFill/>
              </a:ln>
              <a:effectLst/>
            </c:spPr>
            <c:extLst>
              <c:ext xmlns:c16="http://schemas.microsoft.com/office/drawing/2014/chart" uri="{C3380CC4-5D6E-409C-BE32-E72D297353CC}">
                <c16:uniqueId val="{00000005-F034-444C-B723-830AC29A4518}"/>
              </c:ext>
            </c:extLst>
          </c:dPt>
          <c:dPt>
            <c:idx val="3"/>
            <c:bubble3D val="0"/>
            <c:spPr>
              <a:solidFill>
                <a:srgbClr val="2898D4"/>
              </a:solidFill>
              <a:ln w="19050">
                <a:noFill/>
              </a:ln>
              <a:effectLst/>
            </c:spPr>
            <c:extLst>
              <c:ext xmlns:c16="http://schemas.microsoft.com/office/drawing/2014/chart" uri="{C3380CC4-5D6E-409C-BE32-E72D297353CC}">
                <c16:uniqueId val="{00000007-F034-444C-B723-830AC29A4518}"/>
              </c:ext>
            </c:extLst>
          </c:dPt>
          <c:cat>
            <c:strRef>
              <c:f>Feuil1!$A$2:$A$5</c:f>
              <c:strCache>
                <c:ptCount val="2"/>
                <c:pt idx="0">
                  <c:v>1er trim.</c:v>
                </c:pt>
                <c:pt idx="1">
                  <c:v>2e trim.</c:v>
                </c:pt>
              </c:strCache>
            </c:strRef>
          </c:cat>
          <c:val>
            <c:numRef>
              <c:f>Feuil1!$B$2:$B$5</c:f>
              <c:numCache>
                <c:formatCode>General</c:formatCode>
                <c:ptCount val="4"/>
                <c:pt idx="0">
                  <c:v>7.2</c:v>
                </c:pt>
                <c:pt idx="1">
                  <c:v>2.8</c:v>
                </c:pt>
              </c:numCache>
            </c:numRef>
          </c:val>
          <c:extLst>
            <c:ext xmlns:c16="http://schemas.microsoft.com/office/drawing/2014/chart" uri="{C3380CC4-5D6E-409C-BE32-E72D297353CC}">
              <c16:uniqueId val="{00000008-F034-444C-B723-830AC29A4518}"/>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Feuil1!$B$1</c:f>
              <c:strCache>
                <c:ptCount val="1"/>
                <c:pt idx="0">
                  <c:v>Ventes</c:v>
                </c:pt>
              </c:strCache>
            </c:strRef>
          </c:tx>
          <c:spPr>
            <a:solidFill>
              <a:srgbClr val="2898D4"/>
            </a:solidFill>
            <a:ln>
              <a:noFill/>
            </a:ln>
          </c:spPr>
          <c:dPt>
            <c:idx val="0"/>
            <c:bubble3D val="0"/>
            <c:spPr>
              <a:solidFill>
                <a:srgbClr val="2898D4"/>
              </a:solidFill>
              <a:ln w="19050">
                <a:noFill/>
              </a:ln>
              <a:effectLst/>
            </c:spPr>
            <c:extLst>
              <c:ext xmlns:c16="http://schemas.microsoft.com/office/drawing/2014/chart" uri="{C3380CC4-5D6E-409C-BE32-E72D297353CC}">
                <c16:uniqueId val="{00000001-D718-408D-AE84-22EC6D2A6D6C}"/>
              </c:ext>
            </c:extLst>
          </c:dPt>
          <c:dPt>
            <c:idx val="1"/>
            <c:bubble3D val="0"/>
            <c:spPr>
              <a:solidFill>
                <a:srgbClr val="C2DFE5"/>
              </a:solidFill>
              <a:ln w="19050">
                <a:noFill/>
              </a:ln>
              <a:effectLst/>
            </c:spPr>
            <c:extLst>
              <c:ext xmlns:c16="http://schemas.microsoft.com/office/drawing/2014/chart" uri="{C3380CC4-5D6E-409C-BE32-E72D297353CC}">
                <c16:uniqueId val="{00000003-D718-408D-AE84-22EC6D2A6D6C}"/>
              </c:ext>
            </c:extLst>
          </c:dPt>
          <c:dPt>
            <c:idx val="2"/>
            <c:bubble3D val="0"/>
            <c:spPr>
              <a:solidFill>
                <a:srgbClr val="2898D4"/>
              </a:solidFill>
              <a:ln w="19050">
                <a:noFill/>
              </a:ln>
              <a:effectLst/>
            </c:spPr>
            <c:extLst>
              <c:ext xmlns:c16="http://schemas.microsoft.com/office/drawing/2014/chart" uri="{C3380CC4-5D6E-409C-BE32-E72D297353CC}">
                <c16:uniqueId val="{00000005-D718-408D-AE84-22EC6D2A6D6C}"/>
              </c:ext>
            </c:extLst>
          </c:dPt>
          <c:dPt>
            <c:idx val="3"/>
            <c:bubble3D val="0"/>
            <c:spPr>
              <a:solidFill>
                <a:srgbClr val="2898D4"/>
              </a:solidFill>
              <a:ln w="19050">
                <a:noFill/>
              </a:ln>
              <a:effectLst/>
            </c:spPr>
            <c:extLst>
              <c:ext xmlns:c16="http://schemas.microsoft.com/office/drawing/2014/chart" uri="{C3380CC4-5D6E-409C-BE32-E72D297353CC}">
                <c16:uniqueId val="{00000007-D718-408D-AE84-22EC6D2A6D6C}"/>
              </c:ext>
            </c:extLst>
          </c:dPt>
          <c:cat>
            <c:strRef>
              <c:f>Feuil1!$A$2:$A$5</c:f>
              <c:strCache>
                <c:ptCount val="2"/>
                <c:pt idx="0">
                  <c:v>1er trim.</c:v>
                </c:pt>
                <c:pt idx="1">
                  <c:v>2e trim.</c:v>
                </c:pt>
              </c:strCache>
            </c:strRef>
          </c:cat>
          <c:val>
            <c:numRef>
              <c:f>Feuil1!$B$2:$B$5</c:f>
              <c:numCache>
                <c:formatCode>General</c:formatCode>
                <c:ptCount val="4"/>
                <c:pt idx="0">
                  <c:v>4.8</c:v>
                </c:pt>
                <c:pt idx="1">
                  <c:v>5.2</c:v>
                </c:pt>
              </c:numCache>
            </c:numRef>
          </c:val>
          <c:extLst>
            <c:ext xmlns:c16="http://schemas.microsoft.com/office/drawing/2014/chart" uri="{C3380CC4-5D6E-409C-BE32-E72D297353CC}">
              <c16:uniqueId val="{00000008-D718-408D-AE84-22EC6D2A6D6C}"/>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Feuil1!$B$1</c:f>
              <c:strCache>
                <c:ptCount val="1"/>
                <c:pt idx="0">
                  <c:v>Ventes</c:v>
                </c:pt>
              </c:strCache>
            </c:strRef>
          </c:tx>
          <c:spPr>
            <a:solidFill>
              <a:srgbClr val="2898D4"/>
            </a:solidFill>
            <a:ln>
              <a:noFill/>
            </a:ln>
          </c:spPr>
          <c:dPt>
            <c:idx val="0"/>
            <c:bubble3D val="0"/>
            <c:spPr>
              <a:solidFill>
                <a:srgbClr val="2898D4"/>
              </a:solidFill>
              <a:ln w="19050">
                <a:noFill/>
              </a:ln>
              <a:effectLst/>
            </c:spPr>
            <c:extLst>
              <c:ext xmlns:c16="http://schemas.microsoft.com/office/drawing/2014/chart" uri="{C3380CC4-5D6E-409C-BE32-E72D297353CC}">
                <c16:uniqueId val="{00000001-7BC3-435E-B5D3-BB3A0A7B4E76}"/>
              </c:ext>
            </c:extLst>
          </c:dPt>
          <c:dPt>
            <c:idx val="1"/>
            <c:bubble3D val="0"/>
            <c:spPr>
              <a:solidFill>
                <a:srgbClr val="C2DFE5"/>
              </a:solidFill>
              <a:ln w="19050">
                <a:noFill/>
              </a:ln>
              <a:effectLst/>
            </c:spPr>
            <c:extLst>
              <c:ext xmlns:c16="http://schemas.microsoft.com/office/drawing/2014/chart" uri="{C3380CC4-5D6E-409C-BE32-E72D297353CC}">
                <c16:uniqueId val="{00000003-7BC3-435E-B5D3-BB3A0A7B4E76}"/>
              </c:ext>
            </c:extLst>
          </c:dPt>
          <c:dPt>
            <c:idx val="2"/>
            <c:bubble3D val="0"/>
            <c:spPr>
              <a:solidFill>
                <a:srgbClr val="2898D4"/>
              </a:solidFill>
              <a:ln w="19050">
                <a:noFill/>
              </a:ln>
              <a:effectLst/>
            </c:spPr>
            <c:extLst>
              <c:ext xmlns:c16="http://schemas.microsoft.com/office/drawing/2014/chart" uri="{C3380CC4-5D6E-409C-BE32-E72D297353CC}">
                <c16:uniqueId val="{00000005-7BC3-435E-B5D3-BB3A0A7B4E76}"/>
              </c:ext>
            </c:extLst>
          </c:dPt>
          <c:dPt>
            <c:idx val="3"/>
            <c:bubble3D val="0"/>
            <c:spPr>
              <a:solidFill>
                <a:srgbClr val="2898D4"/>
              </a:solidFill>
              <a:ln w="19050">
                <a:noFill/>
              </a:ln>
              <a:effectLst/>
            </c:spPr>
            <c:extLst>
              <c:ext xmlns:c16="http://schemas.microsoft.com/office/drawing/2014/chart" uri="{C3380CC4-5D6E-409C-BE32-E72D297353CC}">
                <c16:uniqueId val="{00000007-7BC3-435E-B5D3-BB3A0A7B4E76}"/>
              </c:ext>
            </c:extLst>
          </c:dPt>
          <c:cat>
            <c:strRef>
              <c:f>Feuil1!$A$2:$A$5</c:f>
              <c:strCache>
                <c:ptCount val="2"/>
                <c:pt idx="0">
                  <c:v>1er trim.</c:v>
                </c:pt>
                <c:pt idx="1">
                  <c:v>2e trim.</c:v>
                </c:pt>
              </c:strCache>
            </c:strRef>
          </c:cat>
          <c:val>
            <c:numRef>
              <c:f>Feuil1!$B$2:$B$5</c:f>
              <c:numCache>
                <c:formatCode>General</c:formatCode>
                <c:ptCount val="4"/>
                <c:pt idx="0">
                  <c:v>1.8</c:v>
                </c:pt>
                <c:pt idx="1">
                  <c:v>8.2000000000000011</c:v>
                </c:pt>
              </c:numCache>
            </c:numRef>
          </c:val>
          <c:extLst>
            <c:ext xmlns:c16="http://schemas.microsoft.com/office/drawing/2014/chart" uri="{C3380CC4-5D6E-409C-BE32-E72D297353CC}">
              <c16:uniqueId val="{00000008-7BC3-435E-B5D3-BB3A0A7B4E76}"/>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Category</c:v>
                </c:pt>
              </c:strCache>
            </c:strRef>
          </c:tx>
          <c:spPr>
            <a:solidFill>
              <a:srgbClr val="214A81"/>
            </a:solidFill>
            <a:ln>
              <a:noFill/>
            </a:ln>
          </c:spPr>
          <c:dPt>
            <c:idx val="0"/>
            <c:bubble3D val="0"/>
            <c:spPr>
              <a:solidFill>
                <a:srgbClr val="2898D4"/>
              </a:solidFill>
              <a:ln w="19050">
                <a:noFill/>
              </a:ln>
              <a:effectLst/>
            </c:spPr>
            <c:extLst>
              <c:ext xmlns:c16="http://schemas.microsoft.com/office/drawing/2014/chart" uri="{C3380CC4-5D6E-409C-BE32-E72D297353CC}">
                <c16:uniqueId val="{00000001-2862-43AA-AB52-8F87CDD61FD9}"/>
              </c:ext>
            </c:extLst>
          </c:dPt>
          <c:dPt>
            <c:idx val="1"/>
            <c:bubble3D val="0"/>
            <c:spPr>
              <a:solidFill>
                <a:srgbClr val="214A81"/>
              </a:solidFill>
              <a:ln w="19050">
                <a:noFill/>
              </a:ln>
              <a:effectLst/>
            </c:spPr>
            <c:extLst>
              <c:ext xmlns:c16="http://schemas.microsoft.com/office/drawing/2014/chart" uri="{C3380CC4-5D6E-409C-BE32-E72D297353CC}">
                <c16:uniqueId val="{00000003-2862-43AA-AB52-8F87CDD61FD9}"/>
              </c:ext>
            </c:extLst>
          </c:dPt>
          <c:dPt>
            <c:idx val="2"/>
            <c:bubble3D val="0"/>
            <c:spPr>
              <a:solidFill>
                <a:srgbClr val="C2DFE5"/>
              </a:solidFill>
              <a:ln w="19050">
                <a:noFill/>
              </a:ln>
              <a:effectLst/>
            </c:spPr>
            <c:extLst>
              <c:ext xmlns:c16="http://schemas.microsoft.com/office/drawing/2014/chart" uri="{C3380CC4-5D6E-409C-BE32-E72D297353CC}">
                <c16:uniqueId val="{00000005-2862-43AA-AB52-8F87CDD61FD9}"/>
              </c:ext>
            </c:extLst>
          </c:dPt>
          <c:dPt>
            <c:idx val="3"/>
            <c:bubble3D val="0"/>
            <c:spPr>
              <a:solidFill>
                <a:srgbClr val="214A81"/>
              </a:solidFill>
              <a:ln w="19050">
                <a:noFill/>
              </a:ln>
              <a:effectLst/>
            </c:spPr>
            <c:extLst>
              <c:ext xmlns:c16="http://schemas.microsoft.com/office/drawing/2014/chart" uri="{C3380CC4-5D6E-409C-BE32-E72D297353CC}">
                <c16:uniqueId val="{00000007-2862-43AA-AB52-8F87CDD61FD9}"/>
              </c:ext>
            </c:extLst>
          </c:dPt>
          <c:cat>
            <c:strRef>
              <c:f>Feuil1!$A$2:$A$5</c:f>
              <c:strCache>
                <c:ptCount val="3"/>
                <c:pt idx="0">
                  <c:v>Series 1</c:v>
                </c:pt>
                <c:pt idx="1">
                  <c:v>Series 2</c:v>
                </c:pt>
                <c:pt idx="2">
                  <c:v>Series 3</c:v>
                </c:pt>
              </c:strCache>
            </c:strRef>
          </c:cat>
          <c:val>
            <c:numRef>
              <c:f>Feuil1!$B$2:$B$5</c:f>
              <c:numCache>
                <c:formatCode>General</c:formatCode>
                <c:ptCount val="4"/>
                <c:pt idx="0">
                  <c:v>5.2</c:v>
                </c:pt>
                <c:pt idx="1">
                  <c:v>3.2</c:v>
                </c:pt>
                <c:pt idx="2">
                  <c:v>1.6</c:v>
                </c:pt>
              </c:numCache>
            </c:numRef>
          </c:val>
          <c:extLst>
            <c:ext xmlns:c16="http://schemas.microsoft.com/office/drawing/2014/chart" uri="{C3380CC4-5D6E-409C-BE32-E72D297353CC}">
              <c16:uniqueId val="{00000008-2862-43AA-AB52-8F87CDD61FD9}"/>
            </c:ext>
          </c:extLst>
        </c:ser>
        <c:dLbls>
          <c:showLegendKey val="0"/>
          <c:showVal val="0"/>
          <c:showCatName val="0"/>
          <c:showSerName val="0"/>
          <c:showPercent val="0"/>
          <c:showBubbleSize val="0"/>
          <c:showLeaderLines val="1"/>
        </c:dLbls>
        <c:firstSliceAng val="2"/>
      </c:pieChart>
      <c:spPr>
        <a:noFill/>
        <a:ln>
          <a:noFill/>
        </a:ln>
        <a:effectLst/>
      </c:spPr>
    </c:plotArea>
    <c:legend>
      <c:legendPos val="r"/>
      <c:legendEntry>
        <c:idx val="3"/>
        <c:delete val="1"/>
      </c:legendEntry>
      <c:layout>
        <c:manualLayout>
          <c:xMode val="edge"/>
          <c:yMode val="edge"/>
          <c:x val="0"/>
          <c:y val="0.35234278959491899"/>
          <c:w val="0.12102769183159"/>
          <c:h val="0.26103923968472198"/>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8080289-49B7-BB4C-98DA-A5010DDB1D6A}" type="datetimeFigureOut">
              <a:rPr lang="en-GB" smtClean="0"/>
              <a:t>25/06/2021</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8FB0586-3BBE-7849-89A4-38506F2A6AF4}" type="slidenum">
              <a:rPr lang="en-GB" smtClean="0"/>
              <a:t>‹N°›</a:t>
            </a:fld>
            <a:endParaRPr lang="en-GB"/>
          </a:p>
        </p:txBody>
      </p:sp>
    </p:spTree>
    <p:extLst>
      <p:ext uri="{BB962C8B-B14F-4D97-AF65-F5344CB8AC3E}">
        <p14:creationId xmlns:p14="http://schemas.microsoft.com/office/powerpoint/2010/main" val="419222575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Master" Target="../slideMasters/slideMaster1.xml"/><Relationship Id="rId5" Type="http://schemas.openxmlformats.org/officeDocument/2006/relationships/image" Target="../media/image2.jpg"/><Relationship Id="rId4" Type="http://schemas.openxmlformats.org/officeDocument/2006/relationships/chart" Target="../charts/chart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Master" Target="../slideMasters/slideMaster2.xml"/><Relationship Id="rId4" Type="http://schemas.openxmlformats.org/officeDocument/2006/relationships/chart" Target="../charts/chart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 1 text column">
    <p:spTree>
      <p:nvGrpSpPr>
        <p:cNvPr id="1" name=""/>
        <p:cNvGrpSpPr/>
        <p:nvPr/>
      </p:nvGrpSpPr>
      <p:grpSpPr>
        <a:xfrm>
          <a:off x="0" y="0"/>
          <a:ext cx="0" cy="0"/>
          <a:chOff x="0" y="0"/>
          <a:chExt cx="0" cy="0"/>
        </a:xfrm>
      </p:grpSpPr>
      <p:pic>
        <p:nvPicPr>
          <p:cNvPr id="3" name="Image 6">
            <a:extLst>
              <a:ext uri="{FF2B5EF4-FFF2-40B4-BE49-F238E27FC236}">
                <a16:creationId xmlns:a16="http://schemas.microsoft.com/office/drawing/2014/main" id="{4EC78B55-00E7-E942-B674-FE440D5A4C8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0" name="Google Shape;26;p3">
            <a:extLst>
              <a:ext uri="{FF2B5EF4-FFF2-40B4-BE49-F238E27FC236}">
                <a16:creationId xmlns:a16="http://schemas.microsoft.com/office/drawing/2014/main" id="{54669915-A0C7-F146-88C4-734A926EBB9D}"/>
              </a:ext>
            </a:extLst>
          </p:cNvPr>
          <p:cNvSpPr txBox="1">
            <a:spLocks noGrp="1"/>
          </p:cNvSpPr>
          <p:nvPr>
            <p:ph type="body" idx="1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rgbClr val="0A4055"/>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
        <p:nvSpPr>
          <p:cNvPr id="11" name="Title 1">
            <a:extLst>
              <a:ext uri="{FF2B5EF4-FFF2-40B4-BE49-F238E27FC236}">
                <a16:creationId xmlns:a16="http://schemas.microsoft.com/office/drawing/2014/main" id="{F7B1CC11-F970-5A4A-9B00-55764B023D2E}"/>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2" name="Text Placeholder 2">
            <a:extLst>
              <a:ext uri="{FF2B5EF4-FFF2-40B4-BE49-F238E27FC236}">
                <a16:creationId xmlns:a16="http://schemas.microsoft.com/office/drawing/2014/main" id="{BC1E8E58-992B-D145-A92B-2640AFF6DB88}"/>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15" name="Text Placeholder 13">
            <a:extLst>
              <a:ext uri="{FF2B5EF4-FFF2-40B4-BE49-F238E27FC236}">
                <a16:creationId xmlns:a16="http://schemas.microsoft.com/office/drawing/2014/main" id="{2F0950F3-B3EB-B446-8F44-8909A19FC324}"/>
              </a:ext>
            </a:extLst>
          </p:cNvPr>
          <p:cNvSpPr>
            <a:spLocks noGrp="1"/>
          </p:cNvSpPr>
          <p:nvPr>
            <p:ph type="body" sz="quarter" idx="19"/>
          </p:nvPr>
        </p:nvSpPr>
        <p:spPr>
          <a:xfrm>
            <a:off x="505730" y="1698625"/>
            <a:ext cx="10954433" cy="4313455"/>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Tree>
    <p:extLst>
      <p:ext uri="{BB962C8B-B14F-4D97-AF65-F5344CB8AC3E}">
        <p14:creationId xmlns:p14="http://schemas.microsoft.com/office/powerpoint/2010/main" val="3760504761"/>
      </p:ext>
    </p:extLst>
  </p:cSld>
  <p:clrMapOvr>
    <a:masterClrMapping/>
  </p:clrMapOvr>
  <p:extLst>
    <p:ext uri="{DCECCB84-F9BA-43D5-87BE-67443E8EF086}">
      <p15:sldGuideLst xmlns:p15="http://schemas.microsoft.com/office/powerpoint/2012/main">
        <p15:guide id="1" pos="370" userDrawn="1">
          <p15:clr>
            <a:srgbClr val="FBAE40"/>
          </p15:clr>
        </p15:guide>
        <p15:guide id="2" pos="7197"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eft Picture - Rigth Title &amp; Text - BB">
    <p:spTree>
      <p:nvGrpSpPr>
        <p:cNvPr id="1" name=""/>
        <p:cNvGrpSpPr/>
        <p:nvPr/>
      </p:nvGrpSpPr>
      <p:grpSpPr>
        <a:xfrm>
          <a:off x="0" y="0"/>
          <a:ext cx="0" cy="0"/>
          <a:chOff x="0" y="0"/>
          <a:chExt cx="0" cy="0"/>
        </a:xfrm>
      </p:grpSpPr>
      <p:pic>
        <p:nvPicPr>
          <p:cNvPr id="8" name="Image 8">
            <a:extLst>
              <a:ext uri="{FF2B5EF4-FFF2-40B4-BE49-F238E27FC236}">
                <a16:creationId xmlns:a16="http://schemas.microsoft.com/office/drawing/2014/main" id="{8053D155-12AB-5840-9B86-6A8B5873A1F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3" name="Title 1">
            <a:extLst>
              <a:ext uri="{FF2B5EF4-FFF2-40B4-BE49-F238E27FC236}">
                <a16:creationId xmlns:a16="http://schemas.microsoft.com/office/drawing/2014/main" id="{8EE685E3-65AE-B446-A6F0-988EBFF8EC8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 name="Text Placeholder 2">
            <a:extLst>
              <a:ext uri="{FF2B5EF4-FFF2-40B4-BE49-F238E27FC236}">
                <a16:creationId xmlns:a16="http://schemas.microsoft.com/office/drawing/2014/main" id="{BE255FDB-7A9A-AA43-A93E-48000D933C42}"/>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20" name="Picture Placeholder 3">
            <a:extLst>
              <a:ext uri="{FF2B5EF4-FFF2-40B4-BE49-F238E27FC236}">
                <a16:creationId xmlns:a16="http://schemas.microsoft.com/office/drawing/2014/main" id="{9B9208EC-D85B-4D4C-B4A2-0A6EA11906EF}"/>
              </a:ext>
            </a:extLst>
          </p:cNvPr>
          <p:cNvSpPr>
            <a:spLocks noGrp="1"/>
          </p:cNvSpPr>
          <p:nvPr>
            <p:ph type="pic" sz="quarter" idx="11"/>
          </p:nvPr>
        </p:nvSpPr>
        <p:spPr>
          <a:xfrm>
            <a:off x="0" y="1708151"/>
            <a:ext cx="6096000" cy="4284662"/>
          </a:xfrm>
          <a:prstGeom prst="rect">
            <a:avLst/>
          </a:prstGeom>
          <a:solidFill>
            <a:schemeClr val="accent6">
              <a:lumMod val="60000"/>
              <a:lumOff val="40000"/>
            </a:schemeClr>
          </a:solidFill>
        </p:spPr>
        <p:txBody>
          <a:bodyPr anchor="ctr"/>
          <a:lstStyle>
            <a:lvl1pPr marL="0" indent="0" algn="ctr">
              <a:buNone/>
              <a:defRPr sz="1600"/>
            </a:lvl1pPr>
          </a:lstStyle>
          <a:p>
            <a:r>
              <a:rPr lang="fr-FR"/>
              <a:t>Cliquez sur l'icône pour ajouter une image</a:t>
            </a:r>
            <a:endParaRPr lang="en-GB" dirty="0"/>
          </a:p>
        </p:txBody>
      </p:sp>
      <p:sp>
        <p:nvSpPr>
          <p:cNvPr id="9" name="Rectangle 8">
            <a:extLst>
              <a:ext uri="{FF2B5EF4-FFF2-40B4-BE49-F238E27FC236}">
                <a16:creationId xmlns:a16="http://schemas.microsoft.com/office/drawing/2014/main" id="{9FDE0785-F9B9-7C42-8E2D-402C4E03F0FB}"/>
              </a:ext>
            </a:extLst>
          </p:cNvPr>
          <p:cNvSpPr/>
          <p:nvPr userDrawn="1"/>
        </p:nvSpPr>
        <p:spPr>
          <a:xfrm>
            <a:off x="6096000" y="1708151"/>
            <a:ext cx="6095482" cy="427672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Arial" panose="020B0604020202020204" pitchFamily="34" charset="0"/>
              <a:cs typeface="Arial" panose="020B0604020202020204" pitchFamily="34" charset="0"/>
            </a:endParaRPr>
          </a:p>
        </p:txBody>
      </p:sp>
      <p:sp>
        <p:nvSpPr>
          <p:cNvPr id="10" name="Text Placeholder 3">
            <a:extLst>
              <a:ext uri="{FF2B5EF4-FFF2-40B4-BE49-F238E27FC236}">
                <a16:creationId xmlns:a16="http://schemas.microsoft.com/office/drawing/2014/main" id="{0135727F-987F-C045-B8B8-076D9210D4CB}"/>
              </a:ext>
            </a:extLst>
          </p:cNvPr>
          <p:cNvSpPr>
            <a:spLocks noGrp="1"/>
          </p:cNvSpPr>
          <p:nvPr>
            <p:ph type="body" sz="half" idx="2"/>
          </p:nvPr>
        </p:nvSpPr>
        <p:spPr>
          <a:xfrm>
            <a:off x="6488790" y="2039288"/>
            <a:ext cx="4936447" cy="386700"/>
          </a:xfrm>
          <a:prstGeom prst="rect">
            <a:avLst/>
          </a:prstGeom>
        </p:spPr>
        <p:txBody>
          <a:bodyPr/>
          <a:lstStyle>
            <a:lvl1pPr marL="0" indent="0">
              <a:buNone/>
              <a:defRPr sz="2400">
                <a:solidFill>
                  <a:schemeClr val="bg1"/>
                </a:solidFill>
                <a:latin typeface="+mn-lt"/>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11" name="Text Placeholder 3">
            <a:extLst>
              <a:ext uri="{FF2B5EF4-FFF2-40B4-BE49-F238E27FC236}">
                <a16:creationId xmlns:a16="http://schemas.microsoft.com/office/drawing/2014/main" id="{1500A414-A6B4-6D4A-BC34-87B4A67DEC37}"/>
              </a:ext>
            </a:extLst>
          </p:cNvPr>
          <p:cNvSpPr>
            <a:spLocks noGrp="1"/>
          </p:cNvSpPr>
          <p:nvPr>
            <p:ph type="body" sz="half" idx="12"/>
          </p:nvPr>
        </p:nvSpPr>
        <p:spPr>
          <a:xfrm>
            <a:off x="6488790" y="2519167"/>
            <a:ext cx="4936447" cy="3081534"/>
          </a:xfrm>
          <a:prstGeom prst="rect">
            <a:avLst/>
          </a:prstGeom>
        </p:spPr>
        <p:txBody>
          <a:bodyPr/>
          <a:lstStyle>
            <a:lvl1pPr marL="0" indent="0">
              <a:buNone/>
              <a:defRPr sz="2000">
                <a:solidFill>
                  <a:schemeClr val="bg1"/>
                </a:solidFill>
                <a:latin typeface="+mn-lt"/>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12" name="Google Shape;26;p3">
            <a:extLst>
              <a:ext uri="{FF2B5EF4-FFF2-40B4-BE49-F238E27FC236}">
                <a16:creationId xmlns:a16="http://schemas.microsoft.com/office/drawing/2014/main" id="{62C38CCE-4E4F-FE48-80A0-2DCE098B898C}"/>
              </a:ext>
            </a:extLst>
          </p:cNvPr>
          <p:cNvSpPr txBox="1">
            <a:spLocks noGrp="1"/>
          </p:cNvSpPr>
          <p:nvPr>
            <p:ph type="body" idx="2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Tree>
    <p:extLst>
      <p:ext uri="{BB962C8B-B14F-4D97-AF65-F5344CB8AC3E}">
        <p14:creationId xmlns:p14="http://schemas.microsoft.com/office/powerpoint/2010/main" val="30663069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Mid photo - TBP">
    <p:spTree>
      <p:nvGrpSpPr>
        <p:cNvPr id="1" name=""/>
        <p:cNvGrpSpPr/>
        <p:nvPr/>
      </p:nvGrpSpPr>
      <p:grpSpPr>
        <a:xfrm>
          <a:off x="0" y="0"/>
          <a:ext cx="0" cy="0"/>
          <a:chOff x="0" y="0"/>
          <a:chExt cx="0" cy="0"/>
        </a:xfrm>
      </p:grpSpPr>
      <p:pic>
        <p:nvPicPr>
          <p:cNvPr id="11" name="Image 15">
            <a:extLst>
              <a:ext uri="{FF2B5EF4-FFF2-40B4-BE49-F238E27FC236}">
                <a16:creationId xmlns:a16="http://schemas.microsoft.com/office/drawing/2014/main" id="{B5EA2723-FBC0-AA4F-A7A4-5F0E3590E8F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44188" t="18084" r="-1" b="65316"/>
          <a:stretch/>
        </p:blipFill>
        <p:spPr>
          <a:xfrm>
            <a:off x="5387009" y="1264500"/>
            <a:ext cx="6804473" cy="1160648"/>
          </a:xfrm>
          <a:prstGeom prst="rect">
            <a:avLst/>
          </a:prstGeom>
        </p:spPr>
      </p:pic>
      <p:sp>
        <p:nvSpPr>
          <p:cNvPr id="12" name="Title 1">
            <a:extLst>
              <a:ext uri="{FF2B5EF4-FFF2-40B4-BE49-F238E27FC236}">
                <a16:creationId xmlns:a16="http://schemas.microsoft.com/office/drawing/2014/main" id="{1997A5CB-69F0-F443-9235-3D266BDC6820}"/>
              </a:ext>
            </a:extLst>
          </p:cNvPr>
          <p:cNvSpPr>
            <a:spLocks noGrp="1"/>
          </p:cNvSpPr>
          <p:nvPr>
            <p:ph type="title"/>
          </p:nvPr>
        </p:nvSpPr>
        <p:spPr>
          <a:xfrm>
            <a:off x="5690504" y="1264500"/>
            <a:ext cx="5734734" cy="630463"/>
          </a:xfrm>
          <a:prstGeom prst="rect">
            <a:avLst/>
          </a:prstGeom>
        </p:spPr>
        <p:txBody>
          <a:bodyPr anchor="ctr"/>
          <a:lstStyle>
            <a:lvl1pPr marL="0" algn="l" defTabSz="914400" rtl="0" eaLnBrk="1" latinLnBrk="0" hangingPunct="1">
              <a:lnSpc>
                <a:spcPct val="90000"/>
              </a:lnSpc>
              <a:spcBef>
                <a:spcPct val="0"/>
              </a:spcBef>
              <a:buNone/>
              <a:defRPr lang="en-GB" sz="28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3" name="Text Placeholder 2">
            <a:extLst>
              <a:ext uri="{FF2B5EF4-FFF2-40B4-BE49-F238E27FC236}">
                <a16:creationId xmlns:a16="http://schemas.microsoft.com/office/drawing/2014/main" id="{A0BE08F5-038A-8B42-9BE2-2286A133C66E}"/>
              </a:ext>
            </a:extLst>
          </p:cNvPr>
          <p:cNvSpPr>
            <a:spLocks noGrp="1"/>
          </p:cNvSpPr>
          <p:nvPr>
            <p:ph type="body" idx="1"/>
          </p:nvPr>
        </p:nvSpPr>
        <p:spPr>
          <a:xfrm>
            <a:off x="5690504" y="1894963"/>
            <a:ext cx="5734734" cy="505075"/>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lang="en-GB" sz="20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16" name="Text Placeholder 3">
            <a:extLst>
              <a:ext uri="{FF2B5EF4-FFF2-40B4-BE49-F238E27FC236}">
                <a16:creationId xmlns:a16="http://schemas.microsoft.com/office/drawing/2014/main" id="{77111618-CC04-274A-AAA0-A10DEC2C6AAF}"/>
              </a:ext>
            </a:extLst>
          </p:cNvPr>
          <p:cNvSpPr>
            <a:spLocks noGrp="1"/>
          </p:cNvSpPr>
          <p:nvPr>
            <p:ph type="body" sz="half" idx="12"/>
          </p:nvPr>
        </p:nvSpPr>
        <p:spPr>
          <a:xfrm>
            <a:off x="5657846" y="2645229"/>
            <a:ext cx="5767392" cy="3366850"/>
          </a:xfrm>
          <a:prstGeom prst="rect">
            <a:avLst/>
          </a:prstGeom>
        </p:spPr>
        <p:txBody>
          <a:bodyPr/>
          <a:lstStyle>
            <a:lvl1pPr marL="0" indent="0">
              <a:buNone/>
              <a:defRPr sz="2000">
                <a:latin typeface="+mn-lt"/>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19" name="Picture Placeholder 3">
            <a:extLst>
              <a:ext uri="{FF2B5EF4-FFF2-40B4-BE49-F238E27FC236}">
                <a16:creationId xmlns:a16="http://schemas.microsoft.com/office/drawing/2014/main" id="{EE6671B1-1609-0C41-B4E8-0DB2D5FE655E}"/>
              </a:ext>
            </a:extLst>
          </p:cNvPr>
          <p:cNvSpPr>
            <a:spLocks noGrp="1"/>
          </p:cNvSpPr>
          <p:nvPr>
            <p:ph type="pic" sz="quarter" idx="13"/>
          </p:nvPr>
        </p:nvSpPr>
        <p:spPr>
          <a:xfrm>
            <a:off x="0" y="0"/>
            <a:ext cx="5387009" cy="6858000"/>
          </a:xfrm>
          <a:prstGeom prst="rect">
            <a:avLst/>
          </a:prstGeom>
          <a:solidFill>
            <a:schemeClr val="accent6">
              <a:lumMod val="60000"/>
              <a:lumOff val="40000"/>
            </a:schemeClr>
          </a:solidFill>
        </p:spPr>
        <p:txBody>
          <a:bodyPr anchor="ctr"/>
          <a:lstStyle>
            <a:lvl1pPr marL="0" indent="0" algn="ctr">
              <a:buNone/>
              <a:defRPr sz="1600"/>
            </a:lvl1pPr>
          </a:lstStyle>
          <a:p>
            <a:r>
              <a:rPr lang="fr-FR"/>
              <a:t>Cliquez sur l'icône pour ajouter une image</a:t>
            </a:r>
            <a:endParaRPr lang="en-GB" dirty="0"/>
          </a:p>
        </p:txBody>
      </p:sp>
      <p:pic>
        <p:nvPicPr>
          <p:cNvPr id="22" name="Image 14">
            <a:extLst>
              <a:ext uri="{FF2B5EF4-FFF2-40B4-BE49-F238E27FC236}">
                <a16:creationId xmlns:a16="http://schemas.microsoft.com/office/drawing/2014/main" id="{DDA80A16-FB92-BD4A-8A8E-614F5174102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89345" y="6290580"/>
            <a:ext cx="968865" cy="273402"/>
          </a:xfrm>
          <a:prstGeom prst="rect">
            <a:avLst/>
          </a:prstGeom>
        </p:spPr>
      </p:pic>
      <p:sp>
        <p:nvSpPr>
          <p:cNvPr id="18" name="ZoneTexte 10">
            <a:extLst>
              <a:ext uri="{FF2B5EF4-FFF2-40B4-BE49-F238E27FC236}">
                <a16:creationId xmlns:a16="http://schemas.microsoft.com/office/drawing/2014/main" id="{189FF7DD-7493-534D-A70C-22B008087D30}"/>
              </a:ext>
            </a:extLst>
          </p:cNvPr>
          <p:cNvSpPr txBox="1"/>
          <p:nvPr userDrawn="1"/>
        </p:nvSpPr>
        <p:spPr>
          <a:xfrm rot="16200000">
            <a:off x="4064681" y="5712005"/>
            <a:ext cx="1911101" cy="200055"/>
          </a:xfrm>
          <a:prstGeom prst="rect">
            <a:avLst/>
          </a:prstGeom>
          <a:noFill/>
        </p:spPr>
        <p:txBody>
          <a:bodyPr wrap="none" rtlCol="0">
            <a:spAutoFit/>
          </a:bodyPr>
          <a:lstStyle/>
          <a:p>
            <a:r>
              <a:rPr lang="fr-FR" sz="700" dirty="0">
                <a:solidFill>
                  <a:schemeClr val="bg1"/>
                </a:solidFill>
                <a:latin typeface="Arial" panose="020B0604020202020204" pitchFamily="34" charset="0"/>
                <a:cs typeface="Arial" panose="020B0604020202020204" pitchFamily="34" charset="0"/>
              </a:rPr>
              <a:t>© </a:t>
            </a:r>
            <a:r>
              <a:rPr lang="fr-FR" sz="700" dirty="0" err="1">
                <a:solidFill>
                  <a:schemeClr val="bg1"/>
                </a:solidFill>
                <a:latin typeface="Arial" panose="020B0604020202020204" pitchFamily="34" charset="0"/>
                <a:cs typeface="Arial" panose="020B0604020202020204" pitchFamily="34" charset="0"/>
              </a:rPr>
              <a:t>Ipsen</a:t>
            </a:r>
            <a:r>
              <a:rPr lang="fr-FR" sz="700" dirty="0">
                <a:solidFill>
                  <a:schemeClr val="bg1"/>
                </a:solidFill>
                <a:latin typeface="Arial" panose="020B0604020202020204" pitchFamily="34" charset="0"/>
                <a:cs typeface="Arial" panose="020B0604020202020204" pitchFamily="34" charset="0"/>
              </a:rPr>
              <a:t> 2019 / </a:t>
            </a:r>
            <a:r>
              <a:rPr lang="fr-FR" sz="700" dirty="0" err="1">
                <a:solidFill>
                  <a:schemeClr val="bg1"/>
                </a:solidFill>
                <a:latin typeface="Arial" panose="020B0604020202020204" pitchFamily="34" charset="0"/>
                <a:cs typeface="Arial" panose="020B0604020202020204" pitchFamily="34" charset="0"/>
              </a:rPr>
              <a:t>Photographer</a:t>
            </a:r>
            <a:r>
              <a:rPr lang="fr-FR" sz="700" dirty="0">
                <a:solidFill>
                  <a:schemeClr val="bg1"/>
                </a:solidFill>
                <a:latin typeface="Arial" panose="020B0604020202020204" pitchFamily="34" charset="0"/>
                <a:cs typeface="Arial" panose="020B0604020202020204" pitchFamily="34" charset="0"/>
              </a:rPr>
              <a:t> to </a:t>
            </a:r>
            <a:r>
              <a:rPr lang="fr-FR" sz="700" dirty="0" err="1">
                <a:solidFill>
                  <a:schemeClr val="bg1"/>
                </a:solidFill>
                <a:latin typeface="Arial" panose="020B0604020202020204" pitchFamily="34" charset="0"/>
                <a:cs typeface="Arial" panose="020B0604020202020204" pitchFamily="34" charset="0"/>
              </a:rPr>
              <a:t>be</a:t>
            </a:r>
            <a:r>
              <a:rPr lang="fr-FR" sz="700" dirty="0">
                <a:solidFill>
                  <a:schemeClr val="bg1"/>
                </a:solidFill>
                <a:latin typeface="Arial" panose="020B0604020202020204" pitchFamily="34" charset="0"/>
                <a:cs typeface="Arial" panose="020B0604020202020204" pitchFamily="34" charset="0"/>
              </a:rPr>
              <a:t> </a:t>
            </a:r>
            <a:r>
              <a:rPr lang="fr-FR" sz="700" dirty="0" err="1">
                <a:solidFill>
                  <a:schemeClr val="bg1"/>
                </a:solidFill>
                <a:latin typeface="Arial" panose="020B0604020202020204" pitchFamily="34" charset="0"/>
                <a:cs typeface="Arial" panose="020B0604020202020204" pitchFamily="34" charset="0"/>
              </a:rPr>
              <a:t>inserted</a:t>
            </a:r>
            <a:endParaRPr lang="fr-FR" sz="7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86052667"/>
      </p:ext>
    </p:extLst>
  </p:cSld>
  <p:clrMapOvr>
    <a:masterClrMapping/>
  </p:clrMapOvr>
  <p:extLst>
    <p:ext uri="{DCECCB84-F9BA-43D5-87BE-67443E8EF086}">
      <p15:sldGuideLst xmlns:p15="http://schemas.microsoft.com/office/powerpoint/2012/main">
        <p15:guide id="1" pos="1028">
          <p15:clr>
            <a:srgbClr val="FBAE40"/>
          </p15:clr>
        </p15:guide>
        <p15:guide id="2" pos="3636">
          <p15:clr>
            <a:srgbClr val="FBAE40"/>
          </p15:clr>
        </p15:guide>
        <p15:guide id="3" pos="7197">
          <p15:clr>
            <a:srgbClr val="FBAE40"/>
          </p15:clr>
        </p15:guide>
        <p15:guide id="4" pos="4543">
          <p15:clr>
            <a:srgbClr val="FBAE40"/>
          </p15:clr>
        </p15:guide>
        <p15:guide id="5" pos="37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lide with title + image - TBP">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8EE685E3-65AE-B446-A6F0-988EBFF8EC8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tx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 name="Text Placeholder 2">
            <a:extLst>
              <a:ext uri="{FF2B5EF4-FFF2-40B4-BE49-F238E27FC236}">
                <a16:creationId xmlns:a16="http://schemas.microsoft.com/office/drawing/2014/main" id="{BE255FDB-7A9A-AA43-A93E-48000D933C42}"/>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accent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9" name="Picture Placeholder 3">
            <a:extLst>
              <a:ext uri="{FF2B5EF4-FFF2-40B4-BE49-F238E27FC236}">
                <a16:creationId xmlns:a16="http://schemas.microsoft.com/office/drawing/2014/main" id="{CA18F1ED-D996-764D-9D9F-DA8476F9D23A}"/>
              </a:ext>
            </a:extLst>
          </p:cNvPr>
          <p:cNvSpPr>
            <a:spLocks noGrp="1"/>
          </p:cNvSpPr>
          <p:nvPr>
            <p:ph type="pic" sz="quarter" idx="13"/>
          </p:nvPr>
        </p:nvSpPr>
        <p:spPr>
          <a:xfrm>
            <a:off x="-2" y="1700214"/>
            <a:ext cx="12192001" cy="4284662"/>
          </a:xfrm>
          <a:prstGeom prst="rect">
            <a:avLst/>
          </a:prstGeom>
          <a:solidFill>
            <a:schemeClr val="accent6">
              <a:lumMod val="60000"/>
              <a:lumOff val="40000"/>
            </a:schemeClr>
          </a:solidFill>
        </p:spPr>
        <p:txBody>
          <a:bodyPr anchor="ctr"/>
          <a:lstStyle>
            <a:lvl1pPr marL="0" indent="0" algn="ctr">
              <a:buNone/>
              <a:defRPr sz="1600"/>
            </a:lvl1pPr>
          </a:lstStyle>
          <a:p>
            <a:r>
              <a:rPr lang="fr-FR"/>
              <a:t>Cliquez sur l'icône pour ajouter une image</a:t>
            </a:r>
            <a:endParaRPr lang="en-GB" dirty="0"/>
          </a:p>
        </p:txBody>
      </p:sp>
    </p:spTree>
    <p:extLst>
      <p:ext uri="{BB962C8B-B14F-4D97-AF65-F5344CB8AC3E}">
        <p14:creationId xmlns:p14="http://schemas.microsoft.com/office/powerpoint/2010/main" val="19610916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lide with Full Image + title - TBP">
    <p:spTree>
      <p:nvGrpSpPr>
        <p:cNvPr id="1" name=""/>
        <p:cNvGrpSpPr/>
        <p:nvPr/>
      </p:nvGrpSpPr>
      <p:grpSpPr>
        <a:xfrm>
          <a:off x="0" y="0"/>
          <a:ext cx="0" cy="0"/>
          <a:chOff x="0" y="0"/>
          <a:chExt cx="0" cy="0"/>
        </a:xfrm>
      </p:grpSpPr>
      <p:sp>
        <p:nvSpPr>
          <p:cNvPr id="9" name="Picture Placeholder 3">
            <a:extLst>
              <a:ext uri="{FF2B5EF4-FFF2-40B4-BE49-F238E27FC236}">
                <a16:creationId xmlns:a16="http://schemas.microsoft.com/office/drawing/2014/main" id="{AD86ED14-BCEA-064C-9750-7525E6FF678B}"/>
              </a:ext>
            </a:extLst>
          </p:cNvPr>
          <p:cNvSpPr>
            <a:spLocks noGrp="1"/>
          </p:cNvSpPr>
          <p:nvPr>
            <p:ph type="pic" sz="quarter" idx="13"/>
          </p:nvPr>
        </p:nvSpPr>
        <p:spPr>
          <a:xfrm>
            <a:off x="-2" y="0"/>
            <a:ext cx="12192001" cy="6858000"/>
          </a:xfrm>
          <a:prstGeom prst="rect">
            <a:avLst/>
          </a:prstGeom>
          <a:solidFill>
            <a:schemeClr val="accent6">
              <a:lumMod val="60000"/>
              <a:lumOff val="40000"/>
            </a:schemeClr>
          </a:solidFill>
        </p:spPr>
        <p:txBody>
          <a:bodyPr anchor="ctr"/>
          <a:lstStyle>
            <a:lvl1pPr marL="0" indent="0" algn="ctr">
              <a:buNone/>
              <a:defRPr sz="1600"/>
            </a:lvl1pPr>
          </a:lstStyle>
          <a:p>
            <a:r>
              <a:rPr lang="fr-FR"/>
              <a:t>Cliquez sur l'icône pour ajouter une image</a:t>
            </a:r>
            <a:endParaRPr lang="en-GB" dirty="0"/>
          </a:p>
        </p:txBody>
      </p:sp>
      <p:sp>
        <p:nvSpPr>
          <p:cNvPr id="7" name="Title 1">
            <a:extLst>
              <a:ext uri="{FF2B5EF4-FFF2-40B4-BE49-F238E27FC236}">
                <a16:creationId xmlns:a16="http://schemas.microsoft.com/office/drawing/2014/main" id="{9704715B-B4FA-F747-8C58-A60EA2FD3DC2}"/>
              </a:ext>
            </a:extLst>
          </p:cNvPr>
          <p:cNvSpPr>
            <a:spLocks noGrp="1"/>
          </p:cNvSpPr>
          <p:nvPr>
            <p:ph type="title"/>
          </p:nvPr>
        </p:nvSpPr>
        <p:spPr>
          <a:xfrm>
            <a:off x="5725427" y="1354386"/>
            <a:ext cx="5734735" cy="691654"/>
          </a:xfrm>
          <a:prstGeom prst="rect">
            <a:avLst/>
          </a:prstGeom>
        </p:spPr>
        <p:txBody>
          <a:bodyPr/>
          <a:lstStyle>
            <a:lvl1pPr marL="0" algn="l" defTabSz="914400" rtl="0" eaLnBrk="1" latinLnBrk="0" hangingPunct="1">
              <a:lnSpc>
                <a:spcPct val="90000"/>
              </a:lnSpc>
              <a:spcBef>
                <a:spcPct val="0"/>
              </a:spcBef>
              <a:buNone/>
              <a:defRPr lang="en-GB" sz="28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8" name="Text Placeholder 2">
            <a:extLst>
              <a:ext uri="{FF2B5EF4-FFF2-40B4-BE49-F238E27FC236}">
                <a16:creationId xmlns:a16="http://schemas.microsoft.com/office/drawing/2014/main" id="{72145B43-7896-7F4F-A0D4-93C3EA276883}"/>
              </a:ext>
            </a:extLst>
          </p:cNvPr>
          <p:cNvSpPr>
            <a:spLocks noGrp="1"/>
          </p:cNvSpPr>
          <p:nvPr>
            <p:ph type="body" idx="1"/>
          </p:nvPr>
        </p:nvSpPr>
        <p:spPr>
          <a:xfrm>
            <a:off x="5725427" y="1992204"/>
            <a:ext cx="5734735" cy="55891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20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351514775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lide 2 with Full Image + title - TBP">
    <p:spTree>
      <p:nvGrpSpPr>
        <p:cNvPr id="1" name=""/>
        <p:cNvGrpSpPr/>
        <p:nvPr/>
      </p:nvGrpSpPr>
      <p:grpSpPr>
        <a:xfrm>
          <a:off x="0" y="0"/>
          <a:ext cx="0" cy="0"/>
          <a:chOff x="0" y="0"/>
          <a:chExt cx="0" cy="0"/>
        </a:xfrm>
      </p:grpSpPr>
      <p:sp>
        <p:nvSpPr>
          <p:cNvPr id="5" name="Picture Placeholder 3">
            <a:extLst>
              <a:ext uri="{FF2B5EF4-FFF2-40B4-BE49-F238E27FC236}">
                <a16:creationId xmlns:a16="http://schemas.microsoft.com/office/drawing/2014/main" id="{963E751E-C687-6B4D-8519-9E43566BE95A}"/>
              </a:ext>
            </a:extLst>
          </p:cNvPr>
          <p:cNvSpPr>
            <a:spLocks noGrp="1"/>
          </p:cNvSpPr>
          <p:nvPr>
            <p:ph type="pic" sz="quarter" idx="13"/>
          </p:nvPr>
        </p:nvSpPr>
        <p:spPr>
          <a:xfrm>
            <a:off x="-2" y="0"/>
            <a:ext cx="12192001" cy="6858000"/>
          </a:xfrm>
          <a:prstGeom prst="rect">
            <a:avLst/>
          </a:prstGeom>
          <a:solidFill>
            <a:schemeClr val="accent6">
              <a:lumMod val="60000"/>
              <a:lumOff val="40000"/>
            </a:schemeClr>
          </a:solidFill>
        </p:spPr>
        <p:txBody>
          <a:bodyPr anchor="ctr"/>
          <a:lstStyle>
            <a:lvl1pPr marL="0" indent="0" algn="ctr">
              <a:buNone/>
              <a:defRPr sz="1600"/>
            </a:lvl1pPr>
          </a:lstStyle>
          <a:p>
            <a:r>
              <a:rPr lang="fr-FR"/>
              <a:t>Cliquez sur l'icône pour ajouter une image</a:t>
            </a:r>
            <a:endParaRPr lang="en-GB" dirty="0"/>
          </a:p>
        </p:txBody>
      </p:sp>
      <p:sp>
        <p:nvSpPr>
          <p:cNvPr id="7" name="Title 1">
            <a:extLst>
              <a:ext uri="{FF2B5EF4-FFF2-40B4-BE49-F238E27FC236}">
                <a16:creationId xmlns:a16="http://schemas.microsoft.com/office/drawing/2014/main" id="{9704715B-B4FA-F747-8C58-A60EA2FD3DC2}"/>
              </a:ext>
            </a:extLst>
          </p:cNvPr>
          <p:cNvSpPr>
            <a:spLocks noGrp="1"/>
          </p:cNvSpPr>
          <p:nvPr>
            <p:ph type="title"/>
          </p:nvPr>
        </p:nvSpPr>
        <p:spPr>
          <a:xfrm>
            <a:off x="587375" y="1414858"/>
            <a:ext cx="5508625" cy="631181"/>
          </a:xfrm>
          <a:prstGeom prst="rect">
            <a:avLst/>
          </a:prstGeom>
        </p:spPr>
        <p:txBody>
          <a:bodyPr/>
          <a:lstStyle>
            <a:lvl1pPr marL="0" algn="l" defTabSz="914400" rtl="0" eaLnBrk="1" latinLnBrk="0" hangingPunct="1">
              <a:lnSpc>
                <a:spcPct val="90000"/>
              </a:lnSpc>
              <a:spcBef>
                <a:spcPct val="0"/>
              </a:spcBef>
              <a:buNone/>
              <a:defRPr lang="en-GB" sz="28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8" name="Text Placeholder 2">
            <a:extLst>
              <a:ext uri="{FF2B5EF4-FFF2-40B4-BE49-F238E27FC236}">
                <a16:creationId xmlns:a16="http://schemas.microsoft.com/office/drawing/2014/main" id="{72145B43-7896-7F4F-A0D4-93C3EA276883}"/>
              </a:ext>
            </a:extLst>
          </p:cNvPr>
          <p:cNvSpPr>
            <a:spLocks noGrp="1"/>
          </p:cNvSpPr>
          <p:nvPr>
            <p:ph type="body" idx="1"/>
          </p:nvPr>
        </p:nvSpPr>
        <p:spPr>
          <a:xfrm>
            <a:off x="587375" y="2041071"/>
            <a:ext cx="5508625" cy="510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20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24200246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Quote on blue background">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8EE685E3-65AE-B446-A6F0-988EBFF8EC8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tx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 name="Text Placeholder 2">
            <a:extLst>
              <a:ext uri="{FF2B5EF4-FFF2-40B4-BE49-F238E27FC236}">
                <a16:creationId xmlns:a16="http://schemas.microsoft.com/office/drawing/2014/main" id="{BE255FDB-7A9A-AA43-A93E-48000D933C42}"/>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accent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5" name="Rectangle 4">
            <a:extLst>
              <a:ext uri="{FF2B5EF4-FFF2-40B4-BE49-F238E27FC236}">
                <a16:creationId xmlns:a16="http://schemas.microsoft.com/office/drawing/2014/main" id="{56F8CC8C-D5EF-5B42-807E-CB6864643127}"/>
              </a:ext>
            </a:extLst>
          </p:cNvPr>
          <p:cNvSpPr/>
          <p:nvPr userDrawn="1"/>
        </p:nvSpPr>
        <p:spPr>
          <a:xfrm>
            <a:off x="0" y="1431234"/>
            <a:ext cx="12192000" cy="4015410"/>
          </a:xfrm>
          <a:prstGeom prst="rect">
            <a:avLst/>
          </a:prstGeom>
          <a:solidFill>
            <a:srgbClr val="224A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grpSp>
        <p:nvGrpSpPr>
          <p:cNvPr id="7" name="Groupe 133">
            <a:extLst>
              <a:ext uri="{FF2B5EF4-FFF2-40B4-BE49-F238E27FC236}">
                <a16:creationId xmlns:a16="http://schemas.microsoft.com/office/drawing/2014/main" id="{1D15EDC9-32DE-4148-8AF9-BE7CA74ABBB9}"/>
              </a:ext>
            </a:extLst>
          </p:cNvPr>
          <p:cNvGrpSpPr>
            <a:grpSpLocks noChangeAspect="1"/>
          </p:cNvGrpSpPr>
          <p:nvPr userDrawn="1"/>
        </p:nvGrpSpPr>
        <p:grpSpPr>
          <a:xfrm>
            <a:off x="1270198" y="2034937"/>
            <a:ext cx="360000" cy="360000"/>
            <a:chOff x="827584" y="1849170"/>
            <a:chExt cx="360000" cy="360000"/>
          </a:xfrm>
          <a:solidFill>
            <a:srgbClr val="2898D4"/>
          </a:solidFill>
        </p:grpSpPr>
        <p:sp>
          <p:nvSpPr>
            <p:cNvPr id="8" name="Rectangle 7">
              <a:extLst>
                <a:ext uri="{FF2B5EF4-FFF2-40B4-BE49-F238E27FC236}">
                  <a16:creationId xmlns:a16="http://schemas.microsoft.com/office/drawing/2014/main" id="{8987F9EE-3EC9-1E43-A136-BE0B2BCBA83A}"/>
                </a:ext>
              </a:extLst>
            </p:cNvPr>
            <p:cNvSpPr/>
            <p:nvPr/>
          </p:nvSpPr>
          <p:spPr>
            <a:xfrm>
              <a:off x="827584" y="1849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003C68"/>
                </a:solidFill>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39460B5C-7696-CB42-8234-AEBF18C42FF8}"/>
                </a:ext>
              </a:extLst>
            </p:cNvPr>
            <p:cNvSpPr/>
            <p:nvPr/>
          </p:nvSpPr>
          <p:spPr>
            <a:xfrm rot="5400000">
              <a:off x="953584" y="1723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003C68"/>
                </a:solidFill>
                <a:latin typeface="Arial" panose="020B0604020202020204" pitchFamily="34" charset="0"/>
                <a:cs typeface="Arial" panose="020B0604020202020204" pitchFamily="34" charset="0"/>
              </a:endParaRPr>
            </a:p>
          </p:txBody>
        </p:sp>
      </p:grpSp>
      <p:grpSp>
        <p:nvGrpSpPr>
          <p:cNvPr id="10" name="Groupe 139">
            <a:extLst>
              <a:ext uri="{FF2B5EF4-FFF2-40B4-BE49-F238E27FC236}">
                <a16:creationId xmlns:a16="http://schemas.microsoft.com/office/drawing/2014/main" id="{ED9568A2-9934-314A-9452-9D0542F685F5}"/>
              </a:ext>
            </a:extLst>
          </p:cNvPr>
          <p:cNvGrpSpPr>
            <a:grpSpLocks noChangeAspect="1"/>
          </p:cNvGrpSpPr>
          <p:nvPr userDrawn="1"/>
        </p:nvGrpSpPr>
        <p:grpSpPr>
          <a:xfrm rot="10800000">
            <a:off x="10538653" y="4409329"/>
            <a:ext cx="360000" cy="360000"/>
            <a:chOff x="827584" y="1849170"/>
            <a:chExt cx="360000" cy="360000"/>
          </a:xfrm>
          <a:solidFill>
            <a:srgbClr val="2898D4"/>
          </a:solidFill>
        </p:grpSpPr>
        <p:sp>
          <p:nvSpPr>
            <p:cNvPr id="11" name="Rectangle 10">
              <a:extLst>
                <a:ext uri="{FF2B5EF4-FFF2-40B4-BE49-F238E27FC236}">
                  <a16:creationId xmlns:a16="http://schemas.microsoft.com/office/drawing/2014/main" id="{826D21B8-C408-6F41-84E4-5B9A9E3BBED9}"/>
                </a:ext>
              </a:extLst>
            </p:cNvPr>
            <p:cNvSpPr/>
            <p:nvPr/>
          </p:nvSpPr>
          <p:spPr>
            <a:xfrm>
              <a:off x="827584" y="1849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C2DFE5"/>
                </a:solidFill>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E3C04F72-D049-AB47-B157-39EB537F848D}"/>
                </a:ext>
              </a:extLst>
            </p:cNvPr>
            <p:cNvSpPr/>
            <p:nvPr/>
          </p:nvSpPr>
          <p:spPr>
            <a:xfrm rot="5400000">
              <a:off x="953584" y="1723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C2DFE5"/>
                </a:solidFill>
                <a:latin typeface="Arial" panose="020B0604020202020204" pitchFamily="34" charset="0"/>
                <a:cs typeface="Arial" panose="020B0604020202020204" pitchFamily="34" charset="0"/>
              </a:endParaRPr>
            </a:p>
          </p:txBody>
        </p:sp>
      </p:grpSp>
      <p:grpSp>
        <p:nvGrpSpPr>
          <p:cNvPr id="15" name="Groupe 133">
            <a:extLst>
              <a:ext uri="{FF2B5EF4-FFF2-40B4-BE49-F238E27FC236}">
                <a16:creationId xmlns:a16="http://schemas.microsoft.com/office/drawing/2014/main" id="{C7C45C4D-1632-3043-8BE8-5D320B06A542}"/>
              </a:ext>
            </a:extLst>
          </p:cNvPr>
          <p:cNvGrpSpPr>
            <a:grpSpLocks noChangeAspect="1"/>
          </p:cNvGrpSpPr>
          <p:nvPr userDrawn="1"/>
        </p:nvGrpSpPr>
        <p:grpSpPr>
          <a:xfrm>
            <a:off x="1270198" y="2034937"/>
            <a:ext cx="360000" cy="360000"/>
            <a:chOff x="827584" y="1849170"/>
            <a:chExt cx="360000" cy="360000"/>
          </a:xfrm>
          <a:solidFill>
            <a:schemeClr val="accent1"/>
          </a:solidFill>
        </p:grpSpPr>
        <p:sp>
          <p:nvSpPr>
            <p:cNvPr id="16" name="Rectangle 15">
              <a:extLst>
                <a:ext uri="{FF2B5EF4-FFF2-40B4-BE49-F238E27FC236}">
                  <a16:creationId xmlns:a16="http://schemas.microsoft.com/office/drawing/2014/main" id="{B085A5EA-1233-7D48-8208-76F0AA80C5A4}"/>
                </a:ext>
              </a:extLst>
            </p:cNvPr>
            <p:cNvSpPr/>
            <p:nvPr/>
          </p:nvSpPr>
          <p:spPr>
            <a:xfrm>
              <a:off x="827584" y="1849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003C68"/>
                </a:solidFill>
                <a:latin typeface="Arial" panose="020B0604020202020204" pitchFamily="34" charset="0"/>
                <a:cs typeface="Arial" panose="020B0604020202020204" pitchFamily="34" charset="0"/>
              </a:endParaRPr>
            </a:p>
          </p:txBody>
        </p:sp>
        <p:sp>
          <p:nvSpPr>
            <p:cNvPr id="17" name="Rectangle 16">
              <a:extLst>
                <a:ext uri="{FF2B5EF4-FFF2-40B4-BE49-F238E27FC236}">
                  <a16:creationId xmlns:a16="http://schemas.microsoft.com/office/drawing/2014/main" id="{777F9C6A-FAAA-084D-869E-A1FCD6864294}"/>
                </a:ext>
              </a:extLst>
            </p:cNvPr>
            <p:cNvSpPr/>
            <p:nvPr/>
          </p:nvSpPr>
          <p:spPr>
            <a:xfrm rot="5400000">
              <a:off x="953584" y="1723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003C68"/>
                </a:solidFill>
                <a:latin typeface="Arial" panose="020B0604020202020204" pitchFamily="34" charset="0"/>
                <a:cs typeface="Arial" panose="020B0604020202020204" pitchFamily="34" charset="0"/>
              </a:endParaRPr>
            </a:p>
          </p:txBody>
        </p:sp>
      </p:grpSp>
      <p:grpSp>
        <p:nvGrpSpPr>
          <p:cNvPr id="18" name="Groupe 139">
            <a:extLst>
              <a:ext uri="{FF2B5EF4-FFF2-40B4-BE49-F238E27FC236}">
                <a16:creationId xmlns:a16="http://schemas.microsoft.com/office/drawing/2014/main" id="{273941F1-5902-844E-9DD2-F59AF647D533}"/>
              </a:ext>
            </a:extLst>
          </p:cNvPr>
          <p:cNvGrpSpPr>
            <a:grpSpLocks noChangeAspect="1"/>
          </p:cNvGrpSpPr>
          <p:nvPr userDrawn="1"/>
        </p:nvGrpSpPr>
        <p:grpSpPr>
          <a:xfrm rot="10800000">
            <a:off x="10538653" y="4409329"/>
            <a:ext cx="360000" cy="360000"/>
            <a:chOff x="827584" y="1849170"/>
            <a:chExt cx="360000" cy="360000"/>
          </a:xfrm>
          <a:solidFill>
            <a:schemeClr val="accent1"/>
          </a:solidFill>
        </p:grpSpPr>
        <p:sp>
          <p:nvSpPr>
            <p:cNvPr id="19" name="Rectangle 18">
              <a:extLst>
                <a:ext uri="{FF2B5EF4-FFF2-40B4-BE49-F238E27FC236}">
                  <a16:creationId xmlns:a16="http://schemas.microsoft.com/office/drawing/2014/main" id="{534FAA9B-7D3E-3D41-AE78-46B423901183}"/>
                </a:ext>
              </a:extLst>
            </p:cNvPr>
            <p:cNvSpPr/>
            <p:nvPr/>
          </p:nvSpPr>
          <p:spPr>
            <a:xfrm>
              <a:off x="827584" y="1849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C2DFE5"/>
                </a:solidFill>
                <a:latin typeface="Arial" panose="020B0604020202020204" pitchFamily="34" charset="0"/>
                <a:cs typeface="Arial" panose="020B0604020202020204" pitchFamily="34" charset="0"/>
              </a:endParaRPr>
            </a:p>
          </p:txBody>
        </p:sp>
        <p:sp>
          <p:nvSpPr>
            <p:cNvPr id="20" name="Rectangle 19">
              <a:extLst>
                <a:ext uri="{FF2B5EF4-FFF2-40B4-BE49-F238E27FC236}">
                  <a16:creationId xmlns:a16="http://schemas.microsoft.com/office/drawing/2014/main" id="{419C5B3A-9E24-614B-B958-E627957015EA}"/>
                </a:ext>
              </a:extLst>
            </p:cNvPr>
            <p:cNvSpPr/>
            <p:nvPr/>
          </p:nvSpPr>
          <p:spPr>
            <a:xfrm rot="5400000">
              <a:off x="953584" y="1723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C2DFE5"/>
                </a:solidFill>
                <a:latin typeface="Arial" panose="020B0604020202020204" pitchFamily="34" charset="0"/>
                <a:cs typeface="Arial" panose="020B0604020202020204" pitchFamily="34" charset="0"/>
              </a:endParaRPr>
            </a:p>
          </p:txBody>
        </p:sp>
      </p:grpSp>
      <p:sp>
        <p:nvSpPr>
          <p:cNvPr id="21" name="Google Shape;26;p3">
            <a:extLst>
              <a:ext uri="{FF2B5EF4-FFF2-40B4-BE49-F238E27FC236}">
                <a16:creationId xmlns:a16="http://schemas.microsoft.com/office/drawing/2014/main" id="{2A0475FD-91EB-5749-A58B-4A36259A374E}"/>
              </a:ext>
            </a:extLst>
          </p:cNvPr>
          <p:cNvSpPr txBox="1">
            <a:spLocks noGrp="1"/>
          </p:cNvSpPr>
          <p:nvPr>
            <p:ph type="body" idx="2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
        <p:nvSpPr>
          <p:cNvPr id="22" name="Text Placeholder 2">
            <a:extLst>
              <a:ext uri="{FF2B5EF4-FFF2-40B4-BE49-F238E27FC236}">
                <a16:creationId xmlns:a16="http://schemas.microsoft.com/office/drawing/2014/main" id="{2F3A74B4-764C-5847-AB9D-8CD37B4351D5}"/>
              </a:ext>
            </a:extLst>
          </p:cNvPr>
          <p:cNvSpPr>
            <a:spLocks noGrp="1"/>
          </p:cNvSpPr>
          <p:nvPr>
            <p:ph type="body" idx="29"/>
          </p:nvPr>
        </p:nvSpPr>
        <p:spPr>
          <a:xfrm>
            <a:off x="1378198" y="2142937"/>
            <a:ext cx="9412455" cy="2518391"/>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lang="en-GB" sz="2400" b="0" i="0" u="none" strike="noStrike" kern="1200" cap="none" dirty="0">
                <a:solidFill>
                  <a:schemeClr val="bg1"/>
                </a:solidFill>
                <a:latin typeface="Arial" panose="020B0604020202020204" pitchFamily="34" charset="0"/>
                <a:ea typeface="Arial" panose="020B0604020202020204" pitchFamily="34" charset="0"/>
                <a:cs typeface="Arial" panose="020B0604020202020204" pitchFamily="34" charset="0"/>
                <a:sym typeface="Aria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ctr"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3992202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Quote on white background">
    <p:spTree>
      <p:nvGrpSpPr>
        <p:cNvPr id="1" name=""/>
        <p:cNvGrpSpPr/>
        <p:nvPr/>
      </p:nvGrpSpPr>
      <p:grpSpPr>
        <a:xfrm>
          <a:off x="0" y="0"/>
          <a:ext cx="0" cy="0"/>
          <a:chOff x="0" y="0"/>
          <a:chExt cx="0" cy="0"/>
        </a:xfrm>
      </p:grpSpPr>
      <p:pic>
        <p:nvPicPr>
          <p:cNvPr id="23" name="Image 24">
            <a:extLst>
              <a:ext uri="{FF2B5EF4-FFF2-40B4-BE49-F238E27FC236}">
                <a16:creationId xmlns:a16="http://schemas.microsoft.com/office/drawing/2014/main" id="{3ED7A06F-31D1-3A42-A650-209D009BA8C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11316" y="-9732"/>
            <a:ext cx="12191482" cy="1349811"/>
          </a:xfrm>
          <a:prstGeom prst="rect">
            <a:avLst/>
          </a:prstGeom>
        </p:spPr>
      </p:pic>
      <p:sp>
        <p:nvSpPr>
          <p:cNvPr id="13" name="Title 1">
            <a:extLst>
              <a:ext uri="{FF2B5EF4-FFF2-40B4-BE49-F238E27FC236}">
                <a16:creationId xmlns:a16="http://schemas.microsoft.com/office/drawing/2014/main" id="{8EE685E3-65AE-B446-A6F0-988EBFF8EC8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 name="Text Placeholder 2">
            <a:extLst>
              <a:ext uri="{FF2B5EF4-FFF2-40B4-BE49-F238E27FC236}">
                <a16:creationId xmlns:a16="http://schemas.microsoft.com/office/drawing/2014/main" id="{BE255FDB-7A9A-AA43-A93E-48000D933C42}"/>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grpSp>
        <p:nvGrpSpPr>
          <p:cNvPr id="7" name="Groupe 133">
            <a:extLst>
              <a:ext uri="{FF2B5EF4-FFF2-40B4-BE49-F238E27FC236}">
                <a16:creationId xmlns:a16="http://schemas.microsoft.com/office/drawing/2014/main" id="{1D15EDC9-32DE-4148-8AF9-BE7CA74ABBB9}"/>
              </a:ext>
            </a:extLst>
          </p:cNvPr>
          <p:cNvGrpSpPr>
            <a:grpSpLocks noChangeAspect="1"/>
          </p:cNvGrpSpPr>
          <p:nvPr userDrawn="1"/>
        </p:nvGrpSpPr>
        <p:grpSpPr>
          <a:xfrm>
            <a:off x="1270198" y="2034937"/>
            <a:ext cx="360000" cy="360000"/>
            <a:chOff x="827584" y="1849170"/>
            <a:chExt cx="360000" cy="360000"/>
          </a:xfrm>
          <a:solidFill>
            <a:srgbClr val="2898D4"/>
          </a:solidFill>
        </p:grpSpPr>
        <p:sp>
          <p:nvSpPr>
            <p:cNvPr id="8" name="Rectangle 7">
              <a:extLst>
                <a:ext uri="{FF2B5EF4-FFF2-40B4-BE49-F238E27FC236}">
                  <a16:creationId xmlns:a16="http://schemas.microsoft.com/office/drawing/2014/main" id="{8987F9EE-3EC9-1E43-A136-BE0B2BCBA83A}"/>
                </a:ext>
              </a:extLst>
            </p:cNvPr>
            <p:cNvSpPr/>
            <p:nvPr/>
          </p:nvSpPr>
          <p:spPr>
            <a:xfrm>
              <a:off x="827584" y="1849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003C68"/>
                </a:solidFill>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39460B5C-7696-CB42-8234-AEBF18C42FF8}"/>
                </a:ext>
              </a:extLst>
            </p:cNvPr>
            <p:cNvSpPr/>
            <p:nvPr/>
          </p:nvSpPr>
          <p:spPr>
            <a:xfrm rot="5400000">
              <a:off x="953584" y="1723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003C68"/>
                </a:solidFill>
                <a:latin typeface="Arial" panose="020B0604020202020204" pitchFamily="34" charset="0"/>
                <a:cs typeface="Arial" panose="020B0604020202020204" pitchFamily="34" charset="0"/>
              </a:endParaRPr>
            </a:p>
          </p:txBody>
        </p:sp>
      </p:grpSp>
      <p:grpSp>
        <p:nvGrpSpPr>
          <p:cNvPr id="10" name="Groupe 139">
            <a:extLst>
              <a:ext uri="{FF2B5EF4-FFF2-40B4-BE49-F238E27FC236}">
                <a16:creationId xmlns:a16="http://schemas.microsoft.com/office/drawing/2014/main" id="{ED9568A2-9934-314A-9452-9D0542F685F5}"/>
              </a:ext>
            </a:extLst>
          </p:cNvPr>
          <p:cNvGrpSpPr>
            <a:grpSpLocks noChangeAspect="1"/>
          </p:cNvGrpSpPr>
          <p:nvPr userDrawn="1"/>
        </p:nvGrpSpPr>
        <p:grpSpPr>
          <a:xfrm rot="10800000">
            <a:off x="10538653" y="4409329"/>
            <a:ext cx="360000" cy="360000"/>
            <a:chOff x="827584" y="1849170"/>
            <a:chExt cx="360000" cy="360000"/>
          </a:xfrm>
          <a:solidFill>
            <a:srgbClr val="2898D4"/>
          </a:solidFill>
        </p:grpSpPr>
        <p:sp>
          <p:nvSpPr>
            <p:cNvPr id="11" name="Rectangle 10">
              <a:extLst>
                <a:ext uri="{FF2B5EF4-FFF2-40B4-BE49-F238E27FC236}">
                  <a16:creationId xmlns:a16="http://schemas.microsoft.com/office/drawing/2014/main" id="{826D21B8-C408-6F41-84E4-5B9A9E3BBED9}"/>
                </a:ext>
              </a:extLst>
            </p:cNvPr>
            <p:cNvSpPr/>
            <p:nvPr/>
          </p:nvSpPr>
          <p:spPr>
            <a:xfrm>
              <a:off x="827584" y="1849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C2DFE5"/>
                </a:solidFill>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E3C04F72-D049-AB47-B157-39EB537F848D}"/>
                </a:ext>
              </a:extLst>
            </p:cNvPr>
            <p:cNvSpPr/>
            <p:nvPr/>
          </p:nvSpPr>
          <p:spPr>
            <a:xfrm rot="5400000">
              <a:off x="953584" y="1723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C2DFE5"/>
                </a:solidFill>
                <a:latin typeface="Arial" panose="020B0604020202020204" pitchFamily="34" charset="0"/>
                <a:cs typeface="Arial" panose="020B0604020202020204" pitchFamily="34" charset="0"/>
              </a:endParaRPr>
            </a:p>
          </p:txBody>
        </p:sp>
      </p:grpSp>
      <p:grpSp>
        <p:nvGrpSpPr>
          <p:cNvPr id="15" name="Groupe 133">
            <a:extLst>
              <a:ext uri="{FF2B5EF4-FFF2-40B4-BE49-F238E27FC236}">
                <a16:creationId xmlns:a16="http://schemas.microsoft.com/office/drawing/2014/main" id="{C7C45C4D-1632-3043-8BE8-5D320B06A542}"/>
              </a:ext>
            </a:extLst>
          </p:cNvPr>
          <p:cNvGrpSpPr>
            <a:grpSpLocks noChangeAspect="1"/>
          </p:cNvGrpSpPr>
          <p:nvPr userDrawn="1"/>
        </p:nvGrpSpPr>
        <p:grpSpPr>
          <a:xfrm>
            <a:off x="1270198" y="2034937"/>
            <a:ext cx="360000" cy="360000"/>
            <a:chOff x="827584" y="1849170"/>
            <a:chExt cx="360000" cy="360000"/>
          </a:xfrm>
          <a:solidFill>
            <a:schemeClr val="accent1"/>
          </a:solidFill>
        </p:grpSpPr>
        <p:sp>
          <p:nvSpPr>
            <p:cNvPr id="16" name="Rectangle 15">
              <a:extLst>
                <a:ext uri="{FF2B5EF4-FFF2-40B4-BE49-F238E27FC236}">
                  <a16:creationId xmlns:a16="http://schemas.microsoft.com/office/drawing/2014/main" id="{B085A5EA-1233-7D48-8208-76F0AA80C5A4}"/>
                </a:ext>
              </a:extLst>
            </p:cNvPr>
            <p:cNvSpPr/>
            <p:nvPr/>
          </p:nvSpPr>
          <p:spPr>
            <a:xfrm>
              <a:off x="827584" y="1849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003C68"/>
                </a:solidFill>
                <a:latin typeface="Arial" panose="020B0604020202020204" pitchFamily="34" charset="0"/>
                <a:cs typeface="Arial" panose="020B0604020202020204" pitchFamily="34" charset="0"/>
              </a:endParaRPr>
            </a:p>
          </p:txBody>
        </p:sp>
        <p:sp>
          <p:nvSpPr>
            <p:cNvPr id="17" name="Rectangle 16">
              <a:extLst>
                <a:ext uri="{FF2B5EF4-FFF2-40B4-BE49-F238E27FC236}">
                  <a16:creationId xmlns:a16="http://schemas.microsoft.com/office/drawing/2014/main" id="{777F9C6A-FAAA-084D-869E-A1FCD6864294}"/>
                </a:ext>
              </a:extLst>
            </p:cNvPr>
            <p:cNvSpPr/>
            <p:nvPr/>
          </p:nvSpPr>
          <p:spPr>
            <a:xfrm rot="5400000">
              <a:off x="953584" y="1723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003C68"/>
                </a:solidFill>
                <a:latin typeface="Arial" panose="020B0604020202020204" pitchFamily="34" charset="0"/>
                <a:cs typeface="Arial" panose="020B0604020202020204" pitchFamily="34" charset="0"/>
              </a:endParaRPr>
            </a:p>
          </p:txBody>
        </p:sp>
      </p:grpSp>
      <p:grpSp>
        <p:nvGrpSpPr>
          <p:cNvPr id="18" name="Groupe 139">
            <a:extLst>
              <a:ext uri="{FF2B5EF4-FFF2-40B4-BE49-F238E27FC236}">
                <a16:creationId xmlns:a16="http://schemas.microsoft.com/office/drawing/2014/main" id="{273941F1-5902-844E-9DD2-F59AF647D533}"/>
              </a:ext>
            </a:extLst>
          </p:cNvPr>
          <p:cNvGrpSpPr>
            <a:grpSpLocks noChangeAspect="1"/>
          </p:cNvGrpSpPr>
          <p:nvPr userDrawn="1"/>
        </p:nvGrpSpPr>
        <p:grpSpPr>
          <a:xfrm rot="10800000">
            <a:off x="10538653" y="4409329"/>
            <a:ext cx="360000" cy="360000"/>
            <a:chOff x="827584" y="1849170"/>
            <a:chExt cx="360000" cy="360000"/>
          </a:xfrm>
          <a:solidFill>
            <a:schemeClr val="accent1"/>
          </a:solidFill>
        </p:grpSpPr>
        <p:sp>
          <p:nvSpPr>
            <p:cNvPr id="19" name="Rectangle 18">
              <a:extLst>
                <a:ext uri="{FF2B5EF4-FFF2-40B4-BE49-F238E27FC236}">
                  <a16:creationId xmlns:a16="http://schemas.microsoft.com/office/drawing/2014/main" id="{534FAA9B-7D3E-3D41-AE78-46B423901183}"/>
                </a:ext>
              </a:extLst>
            </p:cNvPr>
            <p:cNvSpPr/>
            <p:nvPr/>
          </p:nvSpPr>
          <p:spPr>
            <a:xfrm>
              <a:off x="827584" y="1849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C2DFE5"/>
                </a:solidFill>
                <a:latin typeface="Arial" panose="020B0604020202020204" pitchFamily="34" charset="0"/>
                <a:cs typeface="Arial" panose="020B0604020202020204" pitchFamily="34" charset="0"/>
              </a:endParaRPr>
            </a:p>
          </p:txBody>
        </p:sp>
        <p:sp>
          <p:nvSpPr>
            <p:cNvPr id="20" name="Rectangle 19">
              <a:extLst>
                <a:ext uri="{FF2B5EF4-FFF2-40B4-BE49-F238E27FC236}">
                  <a16:creationId xmlns:a16="http://schemas.microsoft.com/office/drawing/2014/main" id="{419C5B3A-9E24-614B-B958-E627957015EA}"/>
                </a:ext>
              </a:extLst>
            </p:cNvPr>
            <p:cNvSpPr/>
            <p:nvPr/>
          </p:nvSpPr>
          <p:spPr>
            <a:xfrm rot="5400000">
              <a:off x="953584" y="1723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C2DFE5"/>
                </a:solidFill>
                <a:latin typeface="Arial" panose="020B0604020202020204" pitchFamily="34" charset="0"/>
                <a:cs typeface="Arial" panose="020B0604020202020204" pitchFamily="34" charset="0"/>
              </a:endParaRPr>
            </a:p>
          </p:txBody>
        </p:sp>
      </p:grpSp>
      <p:sp>
        <p:nvSpPr>
          <p:cNvPr id="21" name="Google Shape;26;p3">
            <a:extLst>
              <a:ext uri="{FF2B5EF4-FFF2-40B4-BE49-F238E27FC236}">
                <a16:creationId xmlns:a16="http://schemas.microsoft.com/office/drawing/2014/main" id="{2A0475FD-91EB-5749-A58B-4A36259A374E}"/>
              </a:ext>
            </a:extLst>
          </p:cNvPr>
          <p:cNvSpPr txBox="1">
            <a:spLocks noGrp="1"/>
          </p:cNvSpPr>
          <p:nvPr>
            <p:ph type="body" idx="2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
        <p:nvSpPr>
          <p:cNvPr id="22" name="Text Placeholder 2">
            <a:extLst>
              <a:ext uri="{FF2B5EF4-FFF2-40B4-BE49-F238E27FC236}">
                <a16:creationId xmlns:a16="http://schemas.microsoft.com/office/drawing/2014/main" id="{2F3A74B4-764C-5847-AB9D-8CD37B4351D5}"/>
              </a:ext>
            </a:extLst>
          </p:cNvPr>
          <p:cNvSpPr>
            <a:spLocks noGrp="1"/>
          </p:cNvSpPr>
          <p:nvPr>
            <p:ph type="body" idx="29"/>
          </p:nvPr>
        </p:nvSpPr>
        <p:spPr>
          <a:xfrm>
            <a:off x="1378198" y="2142937"/>
            <a:ext cx="9412455" cy="2518391"/>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lang="en-GB" sz="2400" b="0" i="0" u="none" strike="noStrike" kern="1200" cap="none" dirty="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ctr"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237257327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Date and timeline">
    <p:spTree>
      <p:nvGrpSpPr>
        <p:cNvPr id="1" name=""/>
        <p:cNvGrpSpPr/>
        <p:nvPr/>
      </p:nvGrpSpPr>
      <p:grpSpPr>
        <a:xfrm>
          <a:off x="0" y="0"/>
          <a:ext cx="0" cy="0"/>
          <a:chOff x="0" y="0"/>
          <a:chExt cx="0" cy="0"/>
        </a:xfrm>
      </p:grpSpPr>
      <p:sp>
        <p:nvSpPr>
          <p:cNvPr id="4" name="Google Shape;26;p3"/>
          <p:cNvSpPr txBox="1">
            <a:spLocks noGrp="1"/>
          </p:cNvSpPr>
          <p:nvPr>
            <p:ph type="body" idx="1" hasCustomPrompt="1"/>
          </p:nvPr>
        </p:nvSpPr>
        <p:spPr>
          <a:xfrm>
            <a:off x="514073" y="2352725"/>
            <a:ext cx="3384377" cy="860251"/>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5" name="Google Shape;26;p3"/>
          <p:cNvSpPr txBox="1">
            <a:spLocks noGrp="1"/>
          </p:cNvSpPr>
          <p:nvPr>
            <p:ph type="body" idx="16" hasCustomPrompt="1"/>
          </p:nvPr>
        </p:nvSpPr>
        <p:spPr>
          <a:xfrm>
            <a:off x="514073" y="1700808"/>
            <a:ext cx="3384377" cy="435893"/>
          </a:xfrm>
          <a:prstGeom prst="rect">
            <a:avLst/>
          </a:prstGeom>
          <a:solidFill>
            <a:schemeClr val="accent1"/>
          </a:solidFill>
          <a:ln>
            <a:noFill/>
          </a:ln>
        </p:spPr>
        <p:txBody>
          <a:bodyPr spcFirstLastPara="1" wrap="none" lIns="90000" tIns="90000" rIns="90000" bIns="9000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13" name="Google Shape;26;p3">
            <a:extLst>
              <a:ext uri="{FF2B5EF4-FFF2-40B4-BE49-F238E27FC236}">
                <a16:creationId xmlns:a16="http://schemas.microsoft.com/office/drawing/2014/main" id="{09C616A1-3149-D741-986A-F0BF915D65FF}"/>
              </a:ext>
            </a:extLst>
          </p:cNvPr>
          <p:cNvSpPr txBox="1">
            <a:spLocks noGrp="1"/>
          </p:cNvSpPr>
          <p:nvPr>
            <p:ph type="body" idx="23" hasCustomPrompt="1"/>
          </p:nvPr>
        </p:nvSpPr>
        <p:spPr>
          <a:xfrm>
            <a:off x="4295799" y="2352725"/>
            <a:ext cx="3384377" cy="860251"/>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15" name="Google Shape;26;p3">
            <a:extLst>
              <a:ext uri="{FF2B5EF4-FFF2-40B4-BE49-F238E27FC236}">
                <a16:creationId xmlns:a16="http://schemas.microsoft.com/office/drawing/2014/main" id="{D1509DEA-D91B-1A4E-9F94-DE43DD98A605}"/>
              </a:ext>
            </a:extLst>
          </p:cNvPr>
          <p:cNvSpPr txBox="1">
            <a:spLocks noGrp="1"/>
          </p:cNvSpPr>
          <p:nvPr>
            <p:ph type="body" idx="24" hasCustomPrompt="1"/>
          </p:nvPr>
        </p:nvSpPr>
        <p:spPr>
          <a:xfrm>
            <a:off x="4295799" y="1700808"/>
            <a:ext cx="3384377" cy="435893"/>
          </a:xfrm>
          <a:prstGeom prst="rect">
            <a:avLst/>
          </a:prstGeom>
          <a:solidFill>
            <a:schemeClr val="accent1"/>
          </a:solidFill>
          <a:ln>
            <a:noFill/>
          </a:ln>
        </p:spPr>
        <p:txBody>
          <a:bodyPr spcFirstLastPara="1" wrap="none" lIns="90000" tIns="90000" rIns="90000" bIns="9000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17" name="Google Shape;26;p3">
            <a:extLst>
              <a:ext uri="{FF2B5EF4-FFF2-40B4-BE49-F238E27FC236}">
                <a16:creationId xmlns:a16="http://schemas.microsoft.com/office/drawing/2014/main" id="{C652B403-3321-6048-8E40-545F188A282E}"/>
              </a:ext>
            </a:extLst>
          </p:cNvPr>
          <p:cNvSpPr txBox="1">
            <a:spLocks noGrp="1"/>
          </p:cNvSpPr>
          <p:nvPr>
            <p:ph type="body" idx="25" hasCustomPrompt="1"/>
          </p:nvPr>
        </p:nvSpPr>
        <p:spPr>
          <a:xfrm>
            <a:off x="8077525" y="2347476"/>
            <a:ext cx="3384377" cy="860251"/>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18" name="Google Shape;26;p3">
            <a:extLst>
              <a:ext uri="{FF2B5EF4-FFF2-40B4-BE49-F238E27FC236}">
                <a16:creationId xmlns:a16="http://schemas.microsoft.com/office/drawing/2014/main" id="{CCC0C91D-3614-814A-8CEB-70191E372FAA}"/>
              </a:ext>
            </a:extLst>
          </p:cNvPr>
          <p:cNvSpPr txBox="1">
            <a:spLocks noGrp="1"/>
          </p:cNvSpPr>
          <p:nvPr>
            <p:ph type="body" idx="26" hasCustomPrompt="1"/>
          </p:nvPr>
        </p:nvSpPr>
        <p:spPr>
          <a:xfrm>
            <a:off x="8077525" y="1695559"/>
            <a:ext cx="3384377" cy="435893"/>
          </a:xfrm>
          <a:prstGeom prst="rect">
            <a:avLst/>
          </a:prstGeom>
          <a:solidFill>
            <a:schemeClr val="accent1"/>
          </a:solidFill>
          <a:ln>
            <a:noFill/>
          </a:ln>
        </p:spPr>
        <p:txBody>
          <a:bodyPr spcFirstLastPara="1" wrap="none" lIns="90000" tIns="90000" rIns="90000" bIns="9000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cxnSp>
        <p:nvCxnSpPr>
          <p:cNvPr id="19" name="Connecteur droit 16">
            <a:extLst>
              <a:ext uri="{FF2B5EF4-FFF2-40B4-BE49-F238E27FC236}">
                <a16:creationId xmlns:a16="http://schemas.microsoft.com/office/drawing/2014/main" id="{C5D09ADB-72F4-0D4B-A3D3-B657673E753B}"/>
              </a:ext>
            </a:extLst>
          </p:cNvPr>
          <p:cNvCxnSpPr/>
          <p:nvPr/>
        </p:nvCxnSpPr>
        <p:spPr>
          <a:xfrm>
            <a:off x="513630" y="4345276"/>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Connecteur droit 23">
            <a:extLst>
              <a:ext uri="{FF2B5EF4-FFF2-40B4-BE49-F238E27FC236}">
                <a16:creationId xmlns:a16="http://schemas.microsoft.com/office/drawing/2014/main" id="{A4007050-FBF8-B242-9F70-3D7684A34F10}"/>
              </a:ext>
            </a:extLst>
          </p:cNvPr>
          <p:cNvCxnSpPr/>
          <p:nvPr/>
        </p:nvCxnSpPr>
        <p:spPr>
          <a:xfrm>
            <a:off x="513630" y="4869664"/>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Connecteur droit 24">
            <a:extLst>
              <a:ext uri="{FF2B5EF4-FFF2-40B4-BE49-F238E27FC236}">
                <a16:creationId xmlns:a16="http://schemas.microsoft.com/office/drawing/2014/main" id="{72F68113-8271-5C4B-A12C-0F5334F8AC31}"/>
              </a:ext>
            </a:extLst>
          </p:cNvPr>
          <p:cNvCxnSpPr/>
          <p:nvPr/>
        </p:nvCxnSpPr>
        <p:spPr>
          <a:xfrm>
            <a:off x="513630" y="5394050"/>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ZoneTexte 28">
            <a:extLst>
              <a:ext uri="{FF2B5EF4-FFF2-40B4-BE49-F238E27FC236}">
                <a16:creationId xmlns:a16="http://schemas.microsoft.com/office/drawing/2014/main" id="{ED016E24-87F2-6C48-AF2D-126CE5FFFB45}"/>
              </a:ext>
            </a:extLst>
          </p:cNvPr>
          <p:cNvSpPr txBox="1"/>
          <p:nvPr/>
        </p:nvSpPr>
        <p:spPr>
          <a:xfrm>
            <a:off x="2495600"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JAN</a:t>
            </a:r>
          </a:p>
        </p:txBody>
      </p:sp>
      <p:sp>
        <p:nvSpPr>
          <p:cNvPr id="29" name="ZoneTexte 29">
            <a:extLst>
              <a:ext uri="{FF2B5EF4-FFF2-40B4-BE49-F238E27FC236}">
                <a16:creationId xmlns:a16="http://schemas.microsoft.com/office/drawing/2014/main" id="{86092549-4857-3C43-AA39-426CC8C6BA35}"/>
              </a:ext>
            </a:extLst>
          </p:cNvPr>
          <p:cNvSpPr txBox="1"/>
          <p:nvPr/>
        </p:nvSpPr>
        <p:spPr>
          <a:xfrm>
            <a:off x="3269919"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FEB</a:t>
            </a:r>
          </a:p>
        </p:txBody>
      </p:sp>
      <p:sp>
        <p:nvSpPr>
          <p:cNvPr id="30" name="ZoneTexte 30">
            <a:extLst>
              <a:ext uri="{FF2B5EF4-FFF2-40B4-BE49-F238E27FC236}">
                <a16:creationId xmlns:a16="http://schemas.microsoft.com/office/drawing/2014/main" id="{6BF952EA-3BFC-1D40-B32B-71A639C2576C}"/>
              </a:ext>
            </a:extLst>
          </p:cNvPr>
          <p:cNvSpPr txBox="1"/>
          <p:nvPr/>
        </p:nvSpPr>
        <p:spPr>
          <a:xfrm>
            <a:off x="4041529"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MAR</a:t>
            </a:r>
          </a:p>
        </p:txBody>
      </p:sp>
      <p:sp>
        <p:nvSpPr>
          <p:cNvPr id="31" name="ZoneTexte 31">
            <a:extLst>
              <a:ext uri="{FF2B5EF4-FFF2-40B4-BE49-F238E27FC236}">
                <a16:creationId xmlns:a16="http://schemas.microsoft.com/office/drawing/2014/main" id="{0880DB56-9B86-E149-B6A1-52B62D4D01F9}"/>
              </a:ext>
            </a:extLst>
          </p:cNvPr>
          <p:cNvSpPr txBox="1"/>
          <p:nvPr/>
        </p:nvSpPr>
        <p:spPr>
          <a:xfrm>
            <a:off x="4834136"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APR</a:t>
            </a:r>
          </a:p>
        </p:txBody>
      </p:sp>
      <p:sp>
        <p:nvSpPr>
          <p:cNvPr id="32" name="ZoneTexte 32">
            <a:extLst>
              <a:ext uri="{FF2B5EF4-FFF2-40B4-BE49-F238E27FC236}">
                <a16:creationId xmlns:a16="http://schemas.microsoft.com/office/drawing/2014/main" id="{78CB59B5-A0A7-784E-AF41-F93DCBBA449C}"/>
              </a:ext>
            </a:extLst>
          </p:cNvPr>
          <p:cNvSpPr txBox="1"/>
          <p:nvPr/>
        </p:nvSpPr>
        <p:spPr>
          <a:xfrm>
            <a:off x="5604566"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MAY</a:t>
            </a:r>
          </a:p>
        </p:txBody>
      </p:sp>
      <p:sp>
        <p:nvSpPr>
          <p:cNvPr id="33" name="ZoneTexte 33">
            <a:extLst>
              <a:ext uri="{FF2B5EF4-FFF2-40B4-BE49-F238E27FC236}">
                <a16:creationId xmlns:a16="http://schemas.microsoft.com/office/drawing/2014/main" id="{062823E2-BC89-1E4E-A207-5D9DBFE9795A}"/>
              </a:ext>
            </a:extLst>
          </p:cNvPr>
          <p:cNvSpPr txBox="1"/>
          <p:nvPr/>
        </p:nvSpPr>
        <p:spPr>
          <a:xfrm>
            <a:off x="6369741"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JUN</a:t>
            </a:r>
          </a:p>
        </p:txBody>
      </p:sp>
      <p:sp>
        <p:nvSpPr>
          <p:cNvPr id="34" name="ZoneTexte 34">
            <a:extLst>
              <a:ext uri="{FF2B5EF4-FFF2-40B4-BE49-F238E27FC236}">
                <a16:creationId xmlns:a16="http://schemas.microsoft.com/office/drawing/2014/main" id="{D30EEA52-BD06-3044-A1C0-FD9AB3FB0970}"/>
              </a:ext>
            </a:extLst>
          </p:cNvPr>
          <p:cNvSpPr txBox="1"/>
          <p:nvPr/>
        </p:nvSpPr>
        <p:spPr>
          <a:xfrm>
            <a:off x="7141351"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JUL</a:t>
            </a:r>
          </a:p>
        </p:txBody>
      </p:sp>
      <p:sp>
        <p:nvSpPr>
          <p:cNvPr id="35" name="ZoneTexte 35">
            <a:extLst>
              <a:ext uri="{FF2B5EF4-FFF2-40B4-BE49-F238E27FC236}">
                <a16:creationId xmlns:a16="http://schemas.microsoft.com/office/drawing/2014/main" id="{9F0E7AA5-9B3B-6146-AB5D-CF6E96E39EFC}"/>
              </a:ext>
            </a:extLst>
          </p:cNvPr>
          <p:cNvSpPr txBox="1"/>
          <p:nvPr/>
        </p:nvSpPr>
        <p:spPr>
          <a:xfrm>
            <a:off x="7915670"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AUG</a:t>
            </a:r>
          </a:p>
        </p:txBody>
      </p:sp>
      <p:sp>
        <p:nvSpPr>
          <p:cNvPr id="36" name="ZoneTexte 36">
            <a:extLst>
              <a:ext uri="{FF2B5EF4-FFF2-40B4-BE49-F238E27FC236}">
                <a16:creationId xmlns:a16="http://schemas.microsoft.com/office/drawing/2014/main" id="{0FDF2C93-045C-3D42-9475-5295696889BA}"/>
              </a:ext>
            </a:extLst>
          </p:cNvPr>
          <p:cNvSpPr txBox="1"/>
          <p:nvPr/>
        </p:nvSpPr>
        <p:spPr>
          <a:xfrm>
            <a:off x="9380183"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OCT</a:t>
            </a:r>
          </a:p>
        </p:txBody>
      </p:sp>
      <p:sp>
        <p:nvSpPr>
          <p:cNvPr id="37" name="ZoneTexte 37">
            <a:extLst>
              <a:ext uri="{FF2B5EF4-FFF2-40B4-BE49-F238E27FC236}">
                <a16:creationId xmlns:a16="http://schemas.microsoft.com/office/drawing/2014/main" id="{4B9EFF8C-9435-FA40-B8C5-E41D8516A6C5}"/>
              </a:ext>
            </a:extLst>
          </p:cNvPr>
          <p:cNvSpPr txBox="1"/>
          <p:nvPr/>
        </p:nvSpPr>
        <p:spPr>
          <a:xfrm>
            <a:off x="10142649"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NOV</a:t>
            </a:r>
          </a:p>
        </p:txBody>
      </p:sp>
      <p:sp>
        <p:nvSpPr>
          <p:cNvPr id="38" name="ZoneTexte 38">
            <a:extLst>
              <a:ext uri="{FF2B5EF4-FFF2-40B4-BE49-F238E27FC236}">
                <a16:creationId xmlns:a16="http://schemas.microsoft.com/office/drawing/2014/main" id="{7DD8B23E-BA6E-6D4D-879B-D470DE9C5AF9}"/>
              </a:ext>
            </a:extLst>
          </p:cNvPr>
          <p:cNvSpPr txBox="1"/>
          <p:nvPr/>
        </p:nvSpPr>
        <p:spPr>
          <a:xfrm>
            <a:off x="10916968"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DEC</a:t>
            </a:r>
          </a:p>
        </p:txBody>
      </p:sp>
      <p:cxnSp>
        <p:nvCxnSpPr>
          <p:cNvPr id="39" name="Connecteur droit 39">
            <a:extLst>
              <a:ext uri="{FF2B5EF4-FFF2-40B4-BE49-F238E27FC236}">
                <a16:creationId xmlns:a16="http://schemas.microsoft.com/office/drawing/2014/main" id="{236F8A00-409A-114C-8467-C0FD9A430D28}"/>
              </a:ext>
            </a:extLst>
          </p:cNvPr>
          <p:cNvCxnSpPr/>
          <p:nvPr/>
        </p:nvCxnSpPr>
        <p:spPr>
          <a:xfrm>
            <a:off x="513630" y="5918437"/>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0" name="Text Placeholder 40">
            <a:extLst>
              <a:ext uri="{FF2B5EF4-FFF2-40B4-BE49-F238E27FC236}">
                <a16:creationId xmlns:a16="http://schemas.microsoft.com/office/drawing/2014/main" id="{44D6BEB3-9F52-8947-A06C-FD1C53A163A4}"/>
              </a:ext>
            </a:extLst>
          </p:cNvPr>
          <p:cNvSpPr>
            <a:spLocks noGrp="1"/>
          </p:cNvSpPr>
          <p:nvPr>
            <p:ph type="body" sz="quarter" idx="28" hasCustomPrompt="1"/>
          </p:nvPr>
        </p:nvSpPr>
        <p:spPr>
          <a:xfrm>
            <a:off x="513630" y="4448654"/>
            <a:ext cx="1981970" cy="307270"/>
          </a:xfrm>
          <a:prstGeom prst="rect">
            <a:avLst/>
          </a:prstGeom>
        </p:spPr>
        <p:txBody>
          <a:bodyPr anchor="ctr">
            <a:normAutofit/>
          </a:bodyPr>
          <a:lstStyle>
            <a:lvl1pPr marL="0" indent="0">
              <a:buNone/>
              <a:defRPr sz="1400">
                <a:solidFill>
                  <a:schemeClr val="tx1"/>
                </a:solidFill>
                <a:latin typeface="Arial" panose="020B0604020202020204" pitchFamily="34" charset="0"/>
                <a:cs typeface="Arial" panose="020B0604020202020204" pitchFamily="34" charset="0"/>
              </a:defRPr>
            </a:lvl1pPr>
          </a:lstStyle>
          <a:p>
            <a:pPr lvl="0"/>
            <a:r>
              <a:rPr lang="en-GB" dirty="0"/>
              <a:t>Edit Phase 1</a:t>
            </a:r>
            <a:endParaRPr lang="en-US" dirty="0"/>
          </a:p>
        </p:txBody>
      </p:sp>
      <p:sp>
        <p:nvSpPr>
          <p:cNvPr id="41" name="Text Placeholder 40">
            <a:extLst>
              <a:ext uri="{FF2B5EF4-FFF2-40B4-BE49-F238E27FC236}">
                <a16:creationId xmlns:a16="http://schemas.microsoft.com/office/drawing/2014/main" id="{A4809ED1-6E47-014A-88DD-8027E9D520D9}"/>
              </a:ext>
            </a:extLst>
          </p:cNvPr>
          <p:cNvSpPr>
            <a:spLocks noGrp="1"/>
          </p:cNvSpPr>
          <p:nvPr>
            <p:ph type="body" sz="quarter" idx="29" hasCustomPrompt="1"/>
          </p:nvPr>
        </p:nvSpPr>
        <p:spPr>
          <a:xfrm>
            <a:off x="513630" y="5497401"/>
            <a:ext cx="1981970" cy="307270"/>
          </a:xfrm>
          <a:prstGeom prst="rect">
            <a:avLst/>
          </a:prstGeom>
        </p:spPr>
        <p:txBody>
          <a:bodyPr anchor="ctr">
            <a:normAutofit/>
          </a:bodyPr>
          <a:lstStyle>
            <a:lvl1pPr marL="0" indent="0">
              <a:buNone/>
              <a:defRPr sz="1400">
                <a:solidFill>
                  <a:schemeClr val="tx1"/>
                </a:solidFill>
                <a:latin typeface="Arial" panose="020B0604020202020204" pitchFamily="34" charset="0"/>
                <a:cs typeface="Arial" panose="020B0604020202020204" pitchFamily="34" charset="0"/>
              </a:defRPr>
            </a:lvl1pPr>
          </a:lstStyle>
          <a:p>
            <a:pPr lvl="0"/>
            <a:r>
              <a:rPr lang="en-GB" dirty="0"/>
              <a:t>Edit Phase 3</a:t>
            </a:r>
            <a:endParaRPr lang="en-US" dirty="0"/>
          </a:p>
        </p:txBody>
      </p:sp>
      <p:sp>
        <p:nvSpPr>
          <p:cNvPr id="42" name="Text Placeholder 40">
            <a:extLst>
              <a:ext uri="{FF2B5EF4-FFF2-40B4-BE49-F238E27FC236}">
                <a16:creationId xmlns:a16="http://schemas.microsoft.com/office/drawing/2014/main" id="{0F4E9CD9-472D-BB4A-A6BD-E5E11608C4B3}"/>
              </a:ext>
            </a:extLst>
          </p:cNvPr>
          <p:cNvSpPr>
            <a:spLocks noGrp="1"/>
          </p:cNvSpPr>
          <p:nvPr>
            <p:ph type="body" sz="quarter" idx="30" hasCustomPrompt="1"/>
          </p:nvPr>
        </p:nvSpPr>
        <p:spPr>
          <a:xfrm>
            <a:off x="513630" y="4978222"/>
            <a:ext cx="1981970" cy="307270"/>
          </a:xfrm>
          <a:prstGeom prst="rect">
            <a:avLst/>
          </a:prstGeom>
        </p:spPr>
        <p:txBody>
          <a:bodyPr anchor="ctr">
            <a:normAutofit/>
          </a:bodyPr>
          <a:lstStyle>
            <a:lvl1pPr marL="0" marR="0" indent="0" algn="l" defTabSz="914400" rtl="0" eaLnBrk="1" fontAlgn="auto" latinLnBrk="0" hangingPunct="1">
              <a:lnSpc>
                <a:spcPct val="90000"/>
              </a:lnSpc>
              <a:spcBef>
                <a:spcPts val="1000"/>
              </a:spcBef>
              <a:spcAft>
                <a:spcPts val="0"/>
              </a:spcAft>
              <a:buClrTx/>
              <a:buSzTx/>
              <a:buFont typeface="Arial"/>
              <a:buNone/>
              <a:tabLst/>
              <a:defRPr sz="1400">
                <a:solidFill>
                  <a:schemeClr val="tx1"/>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a:buNone/>
              <a:tabLst/>
              <a:defRPr/>
            </a:pPr>
            <a:r>
              <a:rPr lang="en-GB" dirty="0"/>
              <a:t>Edit Phase 2</a:t>
            </a:r>
            <a:endParaRPr lang="en-US" dirty="0"/>
          </a:p>
        </p:txBody>
      </p:sp>
      <p:sp>
        <p:nvSpPr>
          <p:cNvPr id="43" name="Text Placeholder 5">
            <a:extLst>
              <a:ext uri="{FF2B5EF4-FFF2-40B4-BE49-F238E27FC236}">
                <a16:creationId xmlns:a16="http://schemas.microsoft.com/office/drawing/2014/main" id="{C0688262-4863-8F41-86CB-8B44E108A105}"/>
              </a:ext>
            </a:extLst>
          </p:cNvPr>
          <p:cNvSpPr>
            <a:spLocks noGrp="1"/>
          </p:cNvSpPr>
          <p:nvPr>
            <p:ph type="body" sz="quarter" idx="31" hasCustomPrompt="1"/>
          </p:nvPr>
        </p:nvSpPr>
        <p:spPr>
          <a:xfrm>
            <a:off x="2999656" y="4448654"/>
            <a:ext cx="2332132" cy="310575"/>
          </a:xfrm>
          <a:prstGeom prst="rect">
            <a:avLst/>
          </a:prstGeom>
          <a:solidFill>
            <a:schemeClr val="accent1">
              <a:lumMod val="60000"/>
              <a:lumOff val="40000"/>
              <a:alpha val="50000"/>
            </a:schemeClr>
          </a:solidFill>
        </p:spPr>
        <p:txBody>
          <a:bodyPr lIns="0" tIns="0" rIns="0" bIns="0" anchor="ctr">
            <a:normAutofit/>
          </a:bodyPr>
          <a:lstStyle>
            <a:lvl1pPr marL="0" indent="0" algn="ctr">
              <a:buNone/>
              <a:defRPr sz="1400" baseline="0">
                <a:solidFill>
                  <a:schemeClr val="bg1"/>
                </a:solidFill>
                <a:latin typeface="Arial" panose="020B0604020202020204" pitchFamily="34" charset="0"/>
                <a:cs typeface="Arial" panose="020B0604020202020204" pitchFamily="34" charset="0"/>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Description</a:t>
            </a:r>
            <a:endParaRPr lang="en-US" dirty="0"/>
          </a:p>
        </p:txBody>
      </p:sp>
      <p:sp>
        <p:nvSpPr>
          <p:cNvPr id="44" name="Text Placeholder 5">
            <a:extLst>
              <a:ext uri="{FF2B5EF4-FFF2-40B4-BE49-F238E27FC236}">
                <a16:creationId xmlns:a16="http://schemas.microsoft.com/office/drawing/2014/main" id="{C614C3BA-7511-AA47-BF93-F5E7E75143BF}"/>
              </a:ext>
            </a:extLst>
          </p:cNvPr>
          <p:cNvSpPr>
            <a:spLocks noGrp="1"/>
          </p:cNvSpPr>
          <p:nvPr>
            <p:ph type="body" sz="quarter" idx="32" hasCustomPrompt="1"/>
          </p:nvPr>
        </p:nvSpPr>
        <p:spPr>
          <a:xfrm>
            <a:off x="5331788" y="4978222"/>
            <a:ext cx="3228170" cy="310575"/>
          </a:xfrm>
          <a:prstGeom prst="rect">
            <a:avLst/>
          </a:prstGeom>
          <a:solidFill>
            <a:schemeClr val="accent1">
              <a:lumMod val="60000"/>
              <a:lumOff val="40000"/>
              <a:alpha val="50000"/>
            </a:schemeClr>
          </a:solidFill>
        </p:spPr>
        <p:txBody>
          <a:bodyPr lIns="0" tIns="0" rIns="0" bIns="0" anchor="ctr">
            <a:normAutofit/>
          </a:bodyPr>
          <a:lstStyle>
            <a:lvl1pPr marL="0" indent="0" algn="ctr">
              <a:buNone/>
              <a:defRPr sz="1400" baseline="0">
                <a:solidFill>
                  <a:schemeClr val="bg1"/>
                </a:solidFill>
                <a:latin typeface="Arial" panose="020B0604020202020204" pitchFamily="34" charset="0"/>
                <a:cs typeface="Arial" panose="020B0604020202020204" pitchFamily="34" charset="0"/>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Description</a:t>
            </a:r>
            <a:endParaRPr lang="en-US" dirty="0"/>
          </a:p>
        </p:txBody>
      </p:sp>
      <p:sp>
        <p:nvSpPr>
          <p:cNvPr id="45" name="Text Placeholder 5">
            <a:extLst>
              <a:ext uri="{FF2B5EF4-FFF2-40B4-BE49-F238E27FC236}">
                <a16:creationId xmlns:a16="http://schemas.microsoft.com/office/drawing/2014/main" id="{18A549B5-EA0E-CA49-886F-777F0A95007D}"/>
              </a:ext>
            </a:extLst>
          </p:cNvPr>
          <p:cNvSpPr>
            <a:spLocks noGrp="1"/>
          </p:cNvSpPr>
          <p:nvPr>
            <p:ph type="body" sz="quarter" idx="33" hasCustomPrompt="1"/>
          </p:nvPr>
        </p:nvSpPr>
        <p:spPr>
          <a:xfrm>
            <a:off x="8559958" y="5497401"/>
            <a:ext cx="2578358" cy="310575"/>
          </a:xfrm>
          <a:prstGeom prst="rect">
            <a:avLst/>
          </a:prstGeom>
          <a:solidFill>
            <a:schemeClr val="accent1">
              <a:lumMod val="60000"/>
              <a:lumOff val="40000"/>
              <a:alpha val="50000"/>
            </a:schemeClr>
          </a:solidFill>
        </p:spPr>
        <p:txBody>
          <a:bodyPr lIns="0" tIns="0" rIns="0" bIns="0" anchor="ctr">
            <a:normAutofit/>
          </a:bodyPr>
          <a:lstStyle>
            <a:lvl1pPr marL="0" indent="0" algn="ctr">
              <a:buNone/>
              <a:defRPr sz="1400" baseline="0">
                <a:solidFill>
                  <a:schemeClr val="bg1"/>
                </a:solidFill>
                <a:latin typeface="Arial" panose="020B0604020202020204" pitchFamily="34" charset="0"/>
                <a:cs typeface="Arial" panose="020B0604020202020204" pitchFamily="34" charset="0"/>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Description</a:t>
            </a:r>
            <a:endParaRPr lang="en-US" dirty="0"/>
          </a:p>
        </p:txBody>
      </p:sp>
      <p:cxnSp>
        <p:nvCxnSpPr>
          <p:cNvPr id="46" name="Connecteur droit 16">
            <a:extLst>
              <a:ext uri="{FF2B5EF4-FFF2-40B4-BE49-F238E27FC236}">
                <a16:creationId xmlns:a16="http://schemas.microsoft.com/office/drawing/2014/main" id="{97044B5F-CE1E-7B4D-A167-5A8FFC892D86}"/>
              </a:ext>
            </a:extLst>
          </p:cNvPr>
          <p:cNvCxnSpPr/>
          <p:nvPr/>
        </p:nvCxnSpPr>
        <p:spPr>
          <a:xfrm>
            <a:off x="513630" y="4345276"/>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 name="Connecteur droit 23">
            <a:extLst>
              <a:ext uri="{FF2B5EF4-FFF2-40B4-BE49-F238E27FC236}">
                <a16:creationId xmlns:a16="http://schemas.microsoft.com/office/drawing/2014/main" id="{B7ABA366-490E-1D44-AE4B-669563662D7C}"/>
              </a:ext>
            </a:extLst>
          </p:cNvPr>
          <p:cNvCxnSpPr/>
          <p:nvPr/>
        </p:nvCxnSpPr>
        <p:spPr>
          <a:xfrm>
            <a:off x="513630" y="4869664"/>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 name="Connecteur droit 24">
            <a:extLst>
              <a:ext uri="{FF2B5EF4-FFF2-40B4-BE49-F238E27FC236}">
                <a16:creationId xmlns:a16="http://schemas.microsoft.com/office/drawing/2014/main" id="{AC4E2837-0E8E-8248-9418-BBE9672E4611}"/>
              </a:ext>
            </a:extLst>
          </p:cNvPr>
          <p:cNvCxnSpPr/>
          <p:nvPr/>
        </p:nvCxnSpPr>
        <p:spPr>
          <a:xfrm>
            <a:off x="513630" y="5394050"/>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1" name="Connecteur droit 39">
            <a:extLst>
              <a:ext uri="{FF2B5EF4-FFF2-40B4-BE49-F238E27FC236}">
                <a16:creationId xmlns:a16="http://schemas.microsoft.com/office/drawing/2014/main" id="{6B1F6340-091B-734C-BFF6-8A59562FE6AF}"/>
              </a:ext>
            </a:extLst>
          </p:cNvPr>
          <p:cNvCxnSpPr/>
          <p:nvPr/>
        </p:nvCxnSpPr>
        <p:spPr>
          <a:xfrm>
            <a:off x="513630" y="5918437"/>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3" name="ZoneTexte 36">
            <a:extLst>
              <a:ext uri="{FF2B5EF4-FFF2-40B4-BE49-F238E27FC236}">
                <a16:creationId xmlns:a16="http://schemas.microsoft.com/office/drawing/2014/main" id="{674A5C28-A914-4EF5-96BF-CF340459E615}"/>
              </a:ext>
            </a:extLst>
          </p:cNvPr>
          <p:cNvSpPr txBox="1"/>
          <p:nvPr userDrawn="1"/>
        </p:nvSpPr>
        <p:spPr>
          <a:xfrm>
            <a:off x="8678081" y="4019812"/>
            <a:ext cx="619862" cy="261610"/>
          </a:xfrm>
          <a:prstGeom prst="rect">
            <a:avLst/>
          </a:prstGeom>
          <a:solidFill>
            <a:schemeClr val="accent1"/>
          </a:solidFill>
        </p:spPr>
        <p:txBody>
          <a:bodyPr wrap="square" rtlCol="0">
            <a:spAutoFit/>
          </a:bodyPr>
          <a:lstStyle/>
          <a:p>
            <a:pPr algn="ctr">
              <a:buClr>
                <a:srgbClr val="2898D4"/>
              </a:buClr>
            </a:pPr>
            <a:r>
              <a:rPr lang="fr-FR" sz="1100" dirty="0">
                <a:solidFill>
                  <a:schemeClr val="bg1"/>
                </a:solidFill>
                <a:latin typeface="Arial" panose="020B0604020202020204" pitchFamily="34" charset="0"/>
                <a:ea typeface="PF Highway Sans Pro Medium" charset="0"/>
                <a:cs typeface="Arial" panose="020B0604020202020204" pitchFamily="34" charset="0"/>
              </a:rPr>
              <a:t>SEP</a:t>
            </a:r>
          </a:p>
        </p:txBody>
      </p:sp>
      <p:pic>
        <p:nvPicPr>
          <p:cNvPr id="49" name="Image 48">
            <a:extLst>
              <a:ext uri="{FF2B5EF4-FFF2-40B4-BE49-F238E27FC236}">
                <a16:creationId xmlns:a16="http://schemas.microsoft.com/office/drawing/2014/main" id="{15A1DD77-771A-6846-A8B2-DD50879C887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53" name="Google Shape;26;p3">
            <a:extLst>
              <a:ext uri="{FF2B5EF4-FFF2-40B4-BE49-F238E27FC236}">
                <a16:creationId xmlns:a16="http://schemas.microsoft.com/office/drawing/2014/main" id="{307FDE87-A1A0-7A41-B9EA-59747719499B}"/>
              </a:ext>
            </a:extLst>
          </p:cNvPr>
          <p:cNvSpPr txBox="1">
            <a:spLocks noGrp="1"/>
          </p:cNvSpPr>
          <p:nvPr>
            <p:ph type="body" idx="34"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
        <p:nvSpPr>
          <p:cNvPr id="50" name="Title 1">
            <a:extLst>
              <a:ext uri="{FF2B5EF4-FFF2-40B4-BE49-F238E27FC236}">
                <a16:creationId xmlns:a16="http://schemas.microsoft.com/office/drawing/2014/main" id="{282570FA-4465-D84F-99E7-5EB088B2B429}"/>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54" name="Text Placeholder 2">
            <a:extLst>
              <a:ext uri="{FF2B5EF4-FFF2-40B4-BE49-F238E27FC236}">
                <a16:creationId xmlns:a16="http://schemas.microsoft.com/office/drawing/2014/main" id="{A1AC0679-55BD-634E-9D9E-090A3CE329AD}"/>
              </a:ext>
            </a:extLst>
          </p:cNvPr>
          <p:cNvSpPr>
            <a:spLocks noGrp="1"/>
          </p:cNvSpPr>
          <p:nvPr>
            <p:ph type="body" idx="35"/>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3773883086"/>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KPIs">
    <p:spTree>
      <p:nvGrpSpPr>
        <p:cNvPr id="1" name=""/>
        <p:cNvGrpSpPr/>
        <p:nvPr/>
      </p:nvGrpSpPr>
      <p:grpSpPr>
        <a:xfrm>
          <a:off x="0" y="0"/>
          <a:ext cx="0" cy="0"/>
          <a:chOff x="0" y="0"/>
          <a:chExt cx="0" cy="0"/>
        </a:xfrm>
      </p:grpSpPr>
      <p:sp>
        <p:nvSpPr>
          <p:cNvPr id="4" name="Google Shape;26;p3"/>
          <p:cNvSpPr txBox="1">
            <a:spLocks noGrp="1"/>
          </p:cNvSpPr>
          <p:nvPr>
            <p:ph type="body" idx="1" hasCustomPrompt="1"/>
          </p:nvPr>
        </p:nvSpPr>
        <p:spPr>
          <a:xfrm>
            <a:off x="1343473" y="2928792"/>
            <a:ext cx="2232246" cy="716878"/>
          </a:xfrm>
          <a:prstGeom prst="rect">
            <a:avLst/>
          </a:prstGeom>
          <a:noFill/>
          <a:ln>
            <a:noFill/>
          </a:ln>
        </p:spPr>
        <p:txBody>
          <a:bodyPr spcFirstLastPara="1" wrap="square" lIns="90000" tIns="46800" rIns="90000" bIns="4680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8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your text</a:t>
            </a:r>
          </a:p>
        </p:txBody>
      </p:sp>
      <p:sp>
        <p:nvSpPr>
          <p:cNvPr id="20" name="Text Placeholder 6">
            <a:extLst>
              <a:ext uri="{FF2B5EF4-FFF2-40B4-BE49-F238E27FC236}">
                <a16:creationId xmlns:a16="http://schemas.microsoft.com/office/drawing/2014/main" id="{675F0196-3533-AA4F-973A-8D9DB526BADB}"/>
              </a:ext>
            </a:extLst>
          </p:cNvPr>
          <p:cNvSpPr>
            <a:spLocks noGrp="1"/>
          </p:cNvSpPr>
          <p:nvPr>
            <p:ph type="body" sz="quarter" idx="15" hasCustomPrompt="1"/>
          </p:nvPr>
        </p:nvSpPr>
        <p:spPr>
          <a:xfrm>
            <a:off x="1343473" y="1916112"/>
            <a:ext cx="2232248" cy="1008831"/>
          </a:xfrm>
          <a:prstGeom prst="rect">
            <a:avLst/>
          </a:prstGeom>
        </p:spPr>
        <p:txBody>
          <a:bodyPr>
            <a:normAutofit/>
          </a:bodyPr>
          <a:lstStyle>
            <a:lvl1pPr marL="0" indent="0">
              <a:buNone/>
              <a:defRPr sz="5400" b="1" i="0">
                <a:solidFill>
                  <a:schemeClr val="accent1"/>
                </a:solidFill>
                <a:latin typeface="Arial" panose="020B0604020202020204" pitchFamily="34" charset="0"/>
                <a:ea typeface="Arial" panose="020B0604020202020204" pitchFamily="34" charset="0"/>
                <a:cs typeface="Arial" panose="020B0604020202020204" pitchFamily="34" charset="0"/>
              </a:defRPr>
            </a:lvl1pPr>
          </a:lstStyle>
          <a:p>
            <a:pPr lvl="0"/>
            <a:r>
              <a:rPr lang="en-GB" dirty="0"/>
              <a:t>55%</a:t>
            </a:r>
            <a:endParaRPr lang="en-US" dirty="0"/>
          </a:p>
        </p:txBody>
      </p:sp>
      <p:sp>
        <p:nvSpPr>
          <p:cNvPr id="21" name="Text Placeholder 6">
            <a:extLst>
              <a:ext uri="{FF2B5EF4-FFF2-40B4-BE49-F238E27FC236}">
                <a16:creationId xmlns:a16="http://schemas.microsoft.com/office/drawing/2014/main" id="{A6763DE5-CFC3-9949-BF28-E0DB09531ED6}"/>
              </a:ext>
            </a:extLst>
          </p:cNvPr>
          <p:cNvSpPr>
            <a:spLocks noGrp="1"/>
          </p:cNvSpPr>
          <p:nvPr>
            <p:ph type="body" sz="quarter" idx="17" hasCustomPrompt="1"/>
          </p:nvPr>
        </p:nvSpPr>
        <p:spPr>
          <a:xfrm>
            <a:off x="4665531" y="1916112"/>
            <a:ext cx="2412269" cy="1008831"/>
          </a:xfrm>
          <a:prstGeom prst="rect">
            <a:avLst/>
          </a:prstGeom>
        </p:spPr>
        <p:txBody>
          <a:bodyPr>
            <a:normAutofit/>
          </a:bodyPr>
          <a:lstStyle>
            <a:lvl1pPr marL="0" indent="0">
              <a:buNone/>
              <a:defRPr sz="5400" b="1" i="0">
                <a:solidFill>
                  <a:schemeClr val="accent1"/>
                </a:solidFill>
                <a:latin typeface="Arial" panose="020B0604020202020204" pitchFamily="34" charset="0"/>
                <a:ea typeface="Arial" panose="020B0604020202020204" pitchFamily="34" charset="0"/>
                <a:cs typeface="Arial" panose="020B0604020202020204" pitchFamily="34" charset="0"/>
              </a:defRPr>
            </a:lvl1pPr>
          </a:lstStyle>
          <a:p>
            <a:pPr lvl="0"/>
            <a:r>
              <a:rPr lang="en-GB" dirty="0"/>
              <a:t>€2.67</a:t>
            </a:r>
            <a:endParaRPr lang="en-US" dirty="0"/>
          </a:p>
        </p:txBody>
      </p:sp>
      <p:sp>
        <p:nvSpPr>
          <p:cNvPr id="22" name="Text Placeholder 11">
            <a:extLst>
              <a:ext uri="{FF2B5EF4-FFF2-40B4-BE49-F238E27FC236}">
                <a16:creationId xmlns:a16="http://schemas.microsoft.com/office/drawing/2014/main" id="{ED637BF2-95F0-B74F-B5A7-8E9F64BD3C6F}"/>
              </a:ext>
            </a:extLst>
          </p:cNvPr>
          <p:cNvSpPr>
            <a:spLocks noGrp="1"/>
          </p:cNvSpPr>
          <p:nvPr>
            <p:ph type="body" sz="quarter" idx="18" hasCustomPrompt="1"/>
          </p:nvPr>
        </p:nvSpPr>
        <p:spPr>
          <a:xfrm>
            <a:off x="4665532" y="2924944"/>
            <a:ext cx="2412269" cy="720725"/>
          </a:xfrm>
          <a:prstGeom prst="rect">
            <a:avLst/>
          </a:prstGeom>
        </p:spPr>
        <p:txBody>
          <a:bodyPr>
            <a:normAutofit/>
          </a:bodyPr>
          <a:lstStyle>
            <a:lvl1pPr marL="0" indent="0" algn="l">
              <a:buNone/>
              <a:defRPr sz="1800" baseline="0">
                <a:solidFill>
                  <a:schemeClr val="tx1"/>
                </a:solidFill>
                <a:latin typeface="Arial" panose="020B0604020202020204" pitchFamily="34" charset="0"/>
                <a:cs typeface="Arial" panose="020B0604020202020204" pitchFamily="34" charset="0"/>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r>
              <a:rPr lang="en-GB" dirty="0"/>
              <a:t>Insert your text</a:t>
            </a:r>
          </a:p>
        </p:txBody>
      </p:sp>
      <p:sp>
        <p:nvSpPr>
          <p:cNvPr id="26" name="Text Placeholder 6">
            <a:extLst>
              <a:ext uri="{FF2B5EF4-FFF2-40B4-BE49-F238E27FC236}">
                <a16:creationId xmlns:a16="http://schemas.microsoft.com/office/drawing/2014/main" id="{13E7E52A-19FB-7849-978C-B6832BB90F24}"/>
              </a:ext>
            </a:extLst>
          </p:cNvPr>
          <p:cNvSpPr>
            <a:spLocks noGrp="1"/>
          </p:cNvSpPr>
          <p:nvPr>
            <p:ph type="body" sz="quarter" idx="19" hasCustomPrompt="1"/>
          </p:nvPr>
        </p:nvSpPr>
        <p:spPr>
          <a:xfrm>
            <a:off x="8184234" y="1916112"/>
            <a:ext cx="2232248" cy="1008831"/>
          </a:xfrm>
          <a:prstGeom prst="rect">
            <a:avLst/>
          </a:prstGeom>
        </p:spPr>
        <p:txBody>
          <a:bodyPr>
            <a:normAutofit/>
          </a:bodyPr>
          <a:lstStyle>
            <a:lvl1pPr marL="0" indent="0">
              <a:buNone/>
              <a:defRPr sz="5400" b="1" i="0">
                <a:solidFill>
                  <a:schemeClr val="accent1"/>
                </a:solidFill>
                <a:latin typeface="Arial" panose="020B0604020202020204" pitchFamily="34" charset="0"/>
                <a:ea typeface="Arial" panose="020B0604020202020204" pitchFamily="34" charset="0"/>
                <a:cs typeface="Arial" panose="020B0604020202020204" pitchFamily="34" charset="0"/>
              </a:defRPr>
            </a:lvl1pPr>
          </a:lstStyle>
          <a:p>
            <a:pPr lvl="0"/>
            <a:r>
              <a:rPr lang="en-GB" dirty="0"/>
              <a:t>339</a:t>
            </a:r>
            <a:endParaRPr lang="en-US" dirty="0"/>
          </a:p>
        </p:txBody>
      </p:sp>
      <p:sp>
        <p:nvSpPr>
          <p:cNvPr id="27" name="Text Placeholder 11">
            <a:extLst>
              <a:ext uri="{FF2B5EF4-FFF2-40B4-BE49-F238E27FC236}">
                <a16:creationId xmlns:a16="http://schemas.microsoft.com/office/drawing/2014/main" id="{0CA8D1ED-F8FC-A34F-A894-954490EB12CF}"/>
              </a:ext>
            </a:extLst>
          </p:cNvPr>
          <p:cNvSpPr>
            <a:spLocks noGrp="1"/>
          </p:cNvSpPr>
          <p:nvPr>
            <p:ph type="body" sz="quarter" idx="20" hasCustomPrompt="1"/>
          </p:nvPr>
        </p:nvSpPr>
        <p:spPr>
          <a:xfrm>
            <a:off x="8184235" y="2924944"/>
            <a:ext cx="2232246" cy="720725"/>
          </a:xfrm>
          <a:prstGeom prst="rect">
            <a:avLst/>
          </a:prstGeom>
        </p:spPr>
        <p:txBody>
          <a:bodyPr>
            <a:normAutofit/>
          </a:bodyPr>
          <a:lstStyle>
            <a:lvl1pPr marL="0" indent="0" algn="l">
              <a:buNone/>
              <a:defRPr sz="1800" baseline="0">
                <a:solidFill>
                  <a:schemeClr val="tx1"/>
                </a:solidFill>
                <a:latin typeface="Arial" panose="020B0604020202020204" pitchFamily="34" charset="0"/>
                <a:cs typeface="Arial" panose="020B0604020202020204" pitchFamily="34" charset="0"/>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r>
              <a:rPr lang="en-GB" dirty="0"/>
              <a:t>Insert your text</a:t>
            </a:r>
          </a:p>
        </p:txBody>
      </p:sp>
      <p:sp>
        <p:nvSpPr>
          <p:cNvPr id="28" name="Text Placeholder 6">
            <a:extLst>
              <a:ext uri="{FF2B5EF4-FFF2-40B4-BE49-F238E27FC236}">
                <a16:creationId xmlns:a16="http://schemas.microsoft.com/office/drawing/2014/main" id="{2481BBBF-EEB8-584A-8098-F8B462439311}"/>
              </a:ext>
            </a:extLst>
          </p:cNvPr>
          <p:cNvSpPr>
            <a:spLocks noGrp="1"/>
          </p:cNvSpPr>
          <p:nvPr>
            <p:ph type="body" sz="quarter" idx="21" hasCustomPrompt="1"/>
          </p:nvPr>
        </p:nvSpPr>
        <p:spPr>
          <a:xfrm>
            <a:off x="2279576" y="4492744"/>
            <a:ext cx="3096343" cy="648072"/>
          </a:xfrm>
          <a:prstGeom prst="rect">
            <a:avLst/>
          </a:prstGeom>
        </p:spPr>
        <p:txBody>
          <a:bodyPr anchor="ctr">
            <a:normAutofit/>
          </a:bodyPr>
          <a:lstStyle>
            <a:lvl1pPr marL="0" indent="0">
              <a:buNone/>
              <a:defRPr sz="5400" b="1" i="0">
                <a:solidFill>
                  <a:schemeClr val="accent1"/>
                </a:solidFill>
                <a:latin typeface="Arial" panose="020B0604020202020204" pitchFamily="34" charset="0"/>
                <a:ea typeface="Arial" panose="020B0604020202020204" pitchFamily="34" charset="0"/>
                <a:cs typeface="Arial" panose="020B0604020202020204" pitchFamily="34" charset="0"/>
              </a:defRPr>
            </a:lvl1pPr>
          </a:lstStyle>
          <a:p>
            <a:pPr lvl="0"/>
            <a:r>
              <a:rPr lang="en-GB" dirty="0"/>
              <a:t>+23.4%</a:t>
            </a:r>
            <a:endParaRPr lang="en-US" dirty="0"/>
          </a:p>
        </p:txBody>
      </p:sp>
      <p:sp>
        <p:nvSpPr>
          <p:cNvPr id="29" name="Text Placeholder 11">
            <a:extLst>
              <a:ext uri="{FF2B5EF4-FFF2-40B4-BE49-F238E27FC236}">
                <a16:creationId xmlns:a16="http://schemas.microsoft.com/office/drawing/2014/main" id="{AFCBF23A-AAD8-6C4A-A4B4-912EC225A7F4}"/>
              </a:ext>
            </a:extLst>
          </p:cNvPr>
          <p:cNvSpPr>
            <a:spLocks noGrp="1"/>
          </p:cNvSpPr>
          <p:nvPr>
            <p:ph type="body" sz="quarter" idx="22" hasCustomPrompt="1"/>
          </p:nvPr>
        </p:nvSpPr>
        <p:spPr>
          <a:xfrm>
            <a:off x="5601636" y="4492744"/>
            <a:ext cx="4454804" cy="648072"/>
          </a:xfrm>
          <a:prstGeom prst="rect">
            <a:avLst/>
          </a:prstGeom>
        </p:spPr>
        <p:txBody>
          <a:bodyPr anchor="ctr">
            <a:normAutofit/>
          </a:bodyPr>
          <a:lstStyle>
            <a:lvl1pPr marL="0" indent="0" algn="l">
              <a:buNone/>
              <a:defRPr sz="1800" baseline="0">
                <a:solidFill>
                  <a:schemeClr val="tx1"/>
                </a:solidFill>
                <a:latin typeface="Arial" panose="020B0604020202020204" pitchFamily="34" charset="0"/>
                <a:cs typeface="Arial" panose="020B0604020202020204" pitchFamily="34" charset="0"/>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r>
              <a:rPr lang="en-GB" dirty="0"/>
              <a:t>Insert your text</a:t>
            </a:r>
          </a:p>
        </p:txBody>
      </p:sp>
      <p:pic>
        <p:nvPicPr>
          <p:cNvPr id="13" name="Image 12">
            <a:extLst>
              <a:ext uri="{FF2B5EF4-FFF2-40B4-BE49-F238E27FC236}">
                <a16:creationId xmlns:a16="http://schemas.microsoft.com/office/drawing/2014/main" id="{709C61D8-646C-3F4E-B2B5-B6FC34522B7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7" name="Google Shape;26;p3">
            <a:extLst>
              <a:ext uri="{FF2B5EF4-FFF2-40B4-BE49-F238E27FC236}">
                <a16:creationId xmlns:a16="http://schemas.microsoft.com/office/drawing/2014/main" id="{FB0AC969-5C33-7240-AFBA-85A008FF6136}"/>
              </a:ext>
            </a:extLst>
          </p:cNvPr>
          <p:cNvSpPr txBox="1">
            <a:spLocks noGrp="1"/>
          </p:cNvSpPr>
          <p:nvPr>
            <p:ph type="body" idx="34"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
        <p:nvSpPr>
          <p:cNvPr id="14" name="Title 1">
            <a:extLst>
              <a:ext uri="{FF2B5EF4-FFF2-40B4-BE49-F238E27FC236}">
                <a16:creationId xmlns:a16="http://schemas.microsoft.com/office/drawing/2014/main" id="{0FF4E077-C5BC-4747-BA2D-960868308636}"/>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8" name="Text Placeholder 2">
            <a:extLst>
              <a:ext uri="{FF2B5EF4-FFF2-40B4-BE49-F238E27FC236}">
                <a16:creationId xmlns:a16="http://schemas.microsoft.com/office/drawing/2014/main" id="{55343162-ABEC-614D-BF12-EC1D074A2E07}"/>
              </a:ext>
            </a:extLst>
          </p:cNvPr>
          <p:cNvSpPr>
            <a:spLocks noGrp="1"/>
          </p:cNvSpPr>
          <p:nvPr>
            <p:ph type="body" idx="35"/>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3573665338"/>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KPIs 2">
    <p:spTree>
      <p:nvGrpSpPr>
        <p:cNvPr id="1" name=""/>
        <p:cNvGrpSpPr/>
        <p:nvPr/>
      </p:nvGrpSpPr>
      <p:grpSpPr>
        <a:xfrm>
          <a:off x="0" y="0"/>
          <a:ext cx="0" cy="0"/>
          <a:chOff x="0" y="0"/>
          <a:chExt cx="0" cy="0"/>
        </a:xfrm>
      </p:grpSpPr>
      <p:graphicFrame>
        <p:nvGraphicFramePr>
          <p:cNvPr id="16" name="Graphique 2">
            <a:extLst>
              <a:ext uri="{FF2B5EF4-FFF2-40B4-BE49-F238E27FC236}">
                <a16:creationId xmlns:a16="http://schemas.microsoft.com/office/drawing/2014/main" id="{722A93AD-7CC3-8845-8DBF-DEAD3B6358F6}"/>
              </a:ext>
            </a:extLst>
          </p:cNvPr>
          <p:cNvGraphicFramePr/>
          <p:nvPr userDrawn="1">
            <p:extLst>
              <p:ext uri="{D42A27DB-BD31-4B8C-83A1-F6EECF244321}">
                <p14:modId xmlns:p14="http://schemas.microsoft.com/office/powerpoint/2010/main" val="1532262329"/>
              </p:ext>
            </p:extLst>
          </p:nvPr>
        </p:nvGraphicFramePr>
        <p:xfrm>
          <a:off x="679877" y="1666781"/>
          <a:ext cx="3003566" cy="2141520"/>
        </p:xfrm>
        <a:graphic>
          <a:graphicData uri="http://schemas.openxmlformats.org/drawingml/2006/chart">
            <c:chart xmlns:c="http://schemas.openxmlformats.org/drawingml/2006/chart" xmlns:r="http://schemas.openxmlformats.org/officeDocument/2006/relationships" r:id="rId2"/>
          </a:graphicData>
        </a:graphic>
      </p:graphicFrame>
      <p:sp>
        <p:nvSpPr>
          <p:cNvPr id="52" name="Text Placeholder 8">
            <a:extLst>
              <a:ext uri="{FF2B5EF4-FFF2-40B4-BE49-F238E27FC236}">
                <a16:creationId xmlns:a16="http://schemas.microsoft.com/office/drawing/2014/main" id="{F7C75F4E-F8A5-5448-AB5D-4611C0791906}"/>
              </a:ext>
            </a:extLst>
          </p:cNvPr>
          <p:cNvSpPr>
            <a:spLocks noGrp="1"/>
          </p:cNvSpPr>
          <p:nvPr>
            <p:ph type="body" sz="quarter" idx="28" hasCustomPrompt="1"/>
          </p:nvPr>
        </p:nvSpPr>
        <p:spPr>
          <a:xfrm>
            <a:off x="1533587" y="2143189"/>
            <a:ext cx="1296145" cy="1224136"/>
          </a:xfrm>
          <a:prstGeom prst="rect">
            <a:avLst/>
          </a:prstGeom>
        </p:spPr>
        <p:txBody>
          <a:bodyPr anchor="ctr">
            <a:normAutofit/>
          </a:bodyPr>
          <a:lstStyle>
            <a:lvl1pPr marL="0" indent="0" algn="ctr">
              <a:buNone/>
              <a:defRPr sz="3600" b="1" i="0" baseline="0">
                <a:solidFill>
                  <a:schemeClr val="accent1"/>
                </a:solidFill>
                <a:latin typeface="Arial" panose="020B0604020202020204" pitchFamily="34" charset="0"/>
                <a:cs typeface="Arial" panose="020B0604020202020204" pitchFamily="34" charset="0"/>
              </a:defRPr>
            </a:lvl1pPr>
            <a:lvl2pPr marL="457200" indent="0">
              <a:buNone/>
              <a:defRPr sz="3600">
                <a:solidFill>
                  <a:srgbClr val="2898D4"/>
                </a:solidFill>
              </a:defRPr>
            </a:lvl2pPr>
            <a:lvl3pPr marL="914400" indent="0">
              <a:buNone/>
              <a:defRPr sz="3600">
                <a:solidFill>
                  <a:srgbClr val="2898D4"/>
                </a:solidFill>
              </a:defRPr>
            </a:lvl3pPr>
            <a:lvl4pPr marL="1371600" indent="0">
              <a:buNone/>
              <a:defRPr sz="3600">
                <a:solidFill>
                  <a:srgbClr val="2898D4"/>
                </a:solidFill>
              </a:defRPr>
            </a:lvl4pPr>
            <a:lvl5pPr marL="1828800" indent="0">
              <a:buNone/>
              <a:defRPr sz="3600">
                <a:solidFill>
                  <a:srgbClr val="2898D4"/>
                </a:solidFill>
              </a:defRPr>
            </a:lvl5pPr>
          </a:lstStyle>
          <a:p>
            <a:pPr lvl="0"/>
            <a:r>
              <a:rPr lang="en-GB" dirty="0"/>
              <a:t>18%</a:t>
            </a:r>
            <a:endParaRPr lang="en-US" dirty="0"/>
          </a:p>
        </p:txBody>
      </p:sp>
      <p:graphicFrame>
        <p:nvGraphicFramePr>
          <p:cNvPr id="19" name="Graphique 27">
            <a:extLst>
              <a:ext uri="{FF2B5EF4-FFF2-40B4-BE49-F238E27FC236}">
                <a16:creationId xmlns:a16="http://schemas.microsoft.com/office/drawing/2014/main" id="{C92579BD-E2C4-D34F-8016-760E7F4DEFA5}"/>
              </a:ext>
            </a:extLst>
          </p:cNvPr>
          <p:cNvGraphicFramePr/>
          <p:nvPr userDrawn="1">
            <p:extLst>
              <p:ext uri="{D42A27DB-BD31-4B8C-83A1-F6EECF244321}">
                <p14:modId xmlns:p14="http://schemas.microsoft.com/office/powerpoint/2010/main" val="3946557539"/>
              </p:ext>
            </p:extLst>
          </p:nvPr>
        </p:nvGraphicFramePr>
        <p:xfrm>
          <a:off x="4511824" y="1666781"/>
          <a:ext cx="3004013" cy="21415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Graphique 29">
            <a:extLst>
              <a:ext uri="{FF2B5EF4-FFF2-40B4-BE49-F238E27FC236}">
                <a16:creationId xmlns:a16="http://schemas.microsoft.com/office/drawing/2014/main" id="{BC11E6B0-6B39-C546-A1E3-01C13C772979}"/>
              </a:ext>
            </a:extLst>
          </p:cNvPr>
          <p:cNvGraphicFramePr/>
          <p:nvPr userDrawn="1">
            <p:extLst>
              <p:ext uri="{D42A27DB-BD31-4B8C-83A1-F6EECF244321}">
                <p14:modId xmlns:p14="http://schemas.microsoft.com/office/powerpoint/2010/main" val="2920933966"/>
              </p:ext>
            </p:extLst>
          </p:nvPr>
        </p:nvGraphicFramePr>
        <p:xfrm>
          <a:off x="8277009" y="1666781"/>
          <a:ext cx="3003567" cy="2141520"/>
        </p:xfrm>
        <a:graphic>
          <a:graphicData uri="http://schemas.openxmlformats.org/drawingml/2006/chart">
            <c:chart xmlns:c="http://schemas.openxmlformats.org/drawingml/2006/chart" xmlns:r="http://schemas.openxmlformats.org/officeDocument/2006/relationships" r:id="rId4"/>
          </a:graphicData>
        </a:graphic>
      </p:graphicFrame>
      <p:sp>
        <p:nvSpPr>
          <p:cNvPr id="4" name="Google Shape;26;p3"/>
          <p:cNvSpPr txBox="1">
            <a:spLocks noGrp="1"/>
          </p:cNvSpPr>
          <p:nvPr>
            <p:ph type="body" idx="1" hasCustomPrompt="1"/>
          </p:nvPr>
        </p:nvSpPr>
        <p:spPr>
          <a:xfrm>
            <a:off x="545273" y="4802401"/>
            <a:ext cx="3384377" cy="860251"/>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your text</a:t>
            </a:r>
          </a:p>
        </p:txBody>
      </p:sp>
      <p:sp>
        <p:nvSpPr>
          <p:cNvPr id="5" name="Google Shape;26;p3"/>
          <p:cNvSpPr txBox="1">
            <a:spLocks noGrp="1"/>
          </p:cNvSpPr>
          <p:nvPr>
            <p:ph type="body" idx="16" hasCustomPrompt="1"/>
          </p:nvPr>
        </p:nvSpPr>
        <p:spPr>
          <a:xfrm>
            <a:off x="545273" y="4150484"/>
            <a:ext cx="3384377" cy="435893"/>
          </a:xfrm>
          <a:prstGeom prst="rect">
            <a:avLst/>
          </a:prstGeom>
          <a:noFill/>
          <a:ln>
            <a:noFill/>
          </a:ln>
        </p:spPr>
        <p:txBody>
          <a:bodyPr spcFirstLastPara="1" wrap="none" lIns="0" tIns="0" rIns="0" bIns="0" anchor="ctr" anchorCtr="0">
            <a:normAutofit/>
          </a:bodyPr>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accent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your text</a:t>
            </a:r>
          </a:p>
        </p:txBody>
      </p:sp>
      <p:sp>
        <p:nvSpPr>
          <p:cNvPr id="13" name="Google Shape;26;p3">
            <a:extLst>
              <a:ext uri="{FF2B5EF4-FFF2-40B4-BE49-F238E27FC236}">
                <a16:creationId xmlns:a16="http://schemas.microsoft.com/office/drawing/2014/main" id="{09C616A1-3149-D741-986A-F0BF915D65FF}"/>
              </a:ext>
            </a:extLst>
          </p:cNvPr>
          <p:cNvSpPr txBox="1">
            <a:spLocks noGrp="1"/>
          </p:cNvSpPr>
          <p:nvPr>
            <p:ph type="body" idx="23" hasCustomPrompt="1"/>
          </p:nvPr>
        </p:nvSpPr>
        <p:spPr>
          <a:xfrm>
            <a:off x="4326999" y="4802401"/>
            <a:ext cx="3384377" cy="860251"/>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your text</a:t>
            </a:r>
          </a:p>
        </p:txBody>
      </p:sp>
      <p:sp>
        <p:nvSpPr>
          <p:cNvPr id="15" name="Google Shape;26;p3">
            <a:extLst>
              <a:ext uri="{FF2B5EF4-FFF2-40B4-BE49-F238E27FC236}">
                <a16:creationId xmlns:a16="http://schemas.microsoft.com/office/drawing/2014/main" id="{D1509DEA-D91B-1A4E-9F94-DE43DD98A605}"/>
              </a:ext>
            </a:extLst>
          </p:cNvPr>
          <p:cNvSpPr txBox="1">
            <a:spLocks noGrp="1"/>
          </p:cNvSpPr>
          <p:nvPr>
            <p:ph type="body" idx="24" hasCustomPrompt="1"/>
          </p:nvPr>
        </p:nvSpPr>
        <p:spPr>
          <a:xfrm>
            <a:off x="4326999" y="4150484"/>
            <a:ext cx="3384377" cy="435893"/>
          </a:xfrm>
          <a:prstGeom prst="rect">
            <a:avLst/>
          </a:prstGeom>
          <a:noFill/>
          <a:ln>
            <a:noFill/>
          </a:ln>
        </p:spPr>
        <p:txBody>
          <a:bodyPr spcFirstLastPara="1" wrap="none" lIns="0" tIns="0" rIns="0" bIns="0" anchor="ctr" anchorCtr="0">
            <a:normAutofit/>
          </a:bodyPr>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accent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your text</a:t>
            </a:r>
          </a:p>
        </p:txBody>
      </p:sp>
      <p:sp>
        <p:nvSpPr>
          <p:cNvPr id="17" name="Google Shape;26;p3">
            <a:extLst>
              <a:ext uri="{FF2B5EF4-FFF2-40B4-BE49-F238E27FC236}">
                <a16:creationId xmlns:a16="http://schemas.microsoft.com/office/drawing/2014/main" id="{C652B403-3321-6048-8E40-545F188A282E}"/>
              </a:ext>
            </a:extLst>
          </p:cNvPr>
          <p:cNvSpPr txBox="1">
            <a:spLocks noGrp="1"/>
          </p:cNvSpPr>
          <p:nvPr>
            <p:ph type="body" idx="25" hasCustomPrompt="1"/>
          </p:nvPr>
        </p:nvSpPr>
        <p:spPr>
          <a:xfrm>
            <a:off x="8108725" y="4797152"/>
            <a:ext cx="3384377" cy="860251"/>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your text</a:t>
            </a:r>
          </a:p>
        </p:txBody>
      </p:sp>
      <p:sp>
        <p:nvSpPr>
          <p:cNvPr id="18" name="Google Shape;26;p3">
            <a:extLst>
              <a:ext uri="{FF2B5EF4-FFF2-40B4-BE49-F238E27FC236}">
                <a16:creationId xmlns:a16="http://schemas.microsoft.com/office/drawing/2014/main" id="{CCC0C91D-3614-814A-8CEB-70191E372FAA}"/>
              </a:ext>
            </a:extLst>
          </p:cNvPr>
          <p:cNvSpPr txBox="1">
            <a:spLocks noGrp="1"/>
          </p:cNvSpPr>
          <p:nvPr>
            <p:ph type="body" idx="26" hasCustomPrompt="1"/>
          </p:nvPr>
        </p:nvSpPr>
        <p:spPr>
          <a:xfrm>
            <a:off x="8108725" y="4145235"/>
            <a:ext cx="3384377" cy="435893"/>
          </a:xfrm>
          <a:prstGeom prst="rect">
            <a:avLst/>
          </a:prstGeom>
          <a:noFill/>
          <a:ln>
            <a:noFill/>
          </a:ln>
        </p:spPr>
        <p:txBody>
          <a:bodyPr spcFirstLastPara="1" wrap="none" lIns="0" tIns="0" rIns="0" bIns="0" anchor="ctr" anchorCtr="0">
            <a:normAutofit/>
          </a:bodyPr>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accent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your text</a:t>
            </a:r>
          </a:p>
        </p:txBody>
      </p:sp>
      <p:sp>
        <p:nvSpPr>
          <p:cNvPr id="49" name="Text Placeholder 8">
            <a:extLst>
              <a:ext uri="{FF2B5EF4-FFF2-40B4-BE49-F238E27FC236}">
                <a16:creationId xmlns:a16="http://schemas.microsoft.com/office/drawing/2014/main" id="{448AE096-E87B-9D48-A64B-80C9168543D4}"/>
              </a:ext>
            </a:extLst>
          </p:cNvPr>
          <p:cNvSpPr>
            <a:spLocks noGrp="1"/>
          </p:cNvSpPr>
          <p:nvPr>
            <p:ph type="body" sz="quarter" idx="27" hasCustomPrompt="1"/>
          </p:nvPr>
        </p:nvSpPr>
        <p:spPr>
          <a:xfrm>
            <a:off x="5391311" y="2147819"/>
            <a:ext cx="1296145" cy="1224136"/>
          </a:xfrm>
          <a:prstGeom prst="rect">
            <a:avLst/>
          </a:prstGeom>
        </p:spPr>
        <p:txBody>
          <a:bodyPr anchor="ctr">
            <a:normAutofit/>
          </a:bodyPr>
          <a:lstStyle>
            <a:lvl1pPr marL="0" indent="0" algn="ctr">
              <a:buNone/>
              <a:defRPr sz="3600" b="1" i="0" baseline="0">
                <a:solidFill>
                  <a:schemeClr val="accent1"/>
                </a:solidFill>
                <a:latin typeface="Arial" panose="020B0604020202020204" pitchFamily="34" charset="0"/>
                <a:cs typeface="Arial" panose="020B0604020202020204" pitchFamily="34" charset="0"/>
              </a:defRPr>
            </a:lvl1pPr>
            <a:lvl2pPr marL="457200" indent="0">
              <a:buNone/>
              <a:defRPr sz="3600">
                <a:solidFill>
                  <a:srgbClr val="2898D4"/>
                </a:solidFill>
              </a:defRPr>
            </a:lvl2pPr>
            <a:lvl3pPr marL="914400" indent="0">
              <a:buNone/>
              <a:defRPr sz="3600">
                <a:solidFill>
                  <a:srgbClr val="2898D4"/>
                </a:solidFill>
              </a:defRPr>
            </a:lvl3pPr>
            <a:lvl4pPr marL="1371600" indent="0">
              <a:buNone/>
              <a:defRPr sz="3600">
                <a:solidFill>
                  <a:srgbClr val="2898D4"/>
                </a:solidFill>
              </a:defRPr>
            </a:lvl4pPr>
            <a:lvl5pPr marL="1828800" indent="0">
              <a:buNone/>
              <a:defRPr sz="3600">
                <a:solidFill>
                  <a:srgbClr val="2898D4"/>
                </a:solidFill>
              </a:defRPr>
            </a:lvl5pPr>
          </a:lstStyle>
          <a:p>
            <a:pPr lvl="0"/>
            <a:r>
              <a:rPr lang="en-GB" dirty="0"/>
              <a:t>48%</a:t>
            </a:r>
            <a:endParaRPr lang="en-US" dirty="0"/>
          </a:p>
        </p:txBody>
      </p:sp>
      <p:sp>
        <p:nvSpPr>
          <p:cNvPr id="51" name="Text Placeholder 8">
            <a:extLst>
              <a:ext uri="{FF2B5EF4-FFF2-40B4-BE49-F238E27FC236}">
                <a16:creationId xmlns:a16="http://schemas.microsoft.com/office/drawing/2014/main" id="{9938549E-0610-854C-BC16-39D6E06B0712}"/>
              </a:ext>
            </a:extLst>
          </p:cNvPr>
          <p:cNvSpPr>
            <a:spLocks noGrp="1"/>
          </p:cNvSpPr>
          <p:nvPr>
            <p:ph type="body" sz="quarter" idx="17" hasCustomPrompt="1"/>
          </p:nvPr>
        </p:nvSpPr>
        <p:spPr>
          <a:xfrm>
            <a:off x="9105802" y="2132856"/>
            <a:ext cx="1310678" cy="1224136"/>
          </a:xfrm>
          <a:prstGeom prst="rect">
            <a:avLst/>
          </a:prstGeom>
        </p:spPr>
        <p:txBody>
          <a:bodyPr anchor="ctr">
            <a:normAutofit/>
          </a:bodyPr>
          <a:lstStyle>
            <a:lvl1pPr marL="0" indent="0" algn="ctr">
              <a:buNone/>
              <a:defRPr sz="3600" b="1" i="0" baseline="0">
                <a:solidFill>
                  <a:schemeClr val="accent1"/>
                </a:solidFill>
                <a:latin typeface="Arial" panose="020B0604020202020204" pitchFamily="34" charset="0"/>
                <a:cs typeface="Arial" panose="020B0604020202020204" pitchFamily="34" charset="0"/>
              </a:defRPr>
            </a:lvl1pPr>
            <a:lvl2pPr marL="457200" indent="0">
              <a:buNone/>
              <a:defRPr sz="3600">
                <a:solidFill>
                  <a:srgbClr val="2898D4"/>
                </a:solidFill>
              </a:defRPr>
            </a:lvl2pPr>
            <a:lvl3pPr marL="914400" indent="0">
              <a:buNone/>
              <a:defRPr sz="3600">
                <a:solidFill>
                  <a:srgbClr val="2898D4"/>
                </a:solidFill>
              </a:defRPr>
            </a:lvl3pPr>
            <a:lvl4pPr marL="1371600" indent="0">
              <a:buNone/>
              <a:defRPr sz="3600">
                <a:solidFill>
                  <a:srgbClr val="2898D4"/>
                </a:solidFill>
              </a:defRPr>
            </a:lvl4pPr>
            <a:lvl5pPr marL="1828800" indent="0">
              <a:buNone/>
              <a:defRPr sz="3600">
                <a:solidFill>
                  <a:srgbClr val="2898D4"/>
                </a:solidFill>
              </a:defRPr>
            </a:lvl5pPr>
          </a:lstStyle>
          <a:p>
            <a:pPr lvl="0"/>
            <a:r>
              <a:rPr lang="en-GB" dirty="0"/>
              <a:t>18%</a:t>
            </a:r>
            <a:endParaRPr lang="en-US" dirty="0"/>
          </a:p>
        </p:txBody>
      </p:sp>
      <p:pic>
        <p:nvPicPr>
          <p:cNvPr id="22" name="Image 21">
            <a:extLst>
              <a:ext uri="{FF2B5EF4-FFF2-40B4-BE49-F238E27FC236}">
                <a16:creationId xmlns:a16="http://schemas.microsoft.com/office/drawing/2014/main" id="{DB01FB9D-1C75-424F-AC36-3BBB8314FFE7}"/>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26" name="Google Shape;26;p3">
            <a:extLst>
              <a:ext uri="{FF2B5EF4-FFF2-40B4-BE49-F238E27FC236}">
                <a16:creationId xmlns:a16="http://schemas.microsoft.com/office/drawing/2014/main" id="{8565F5E6-077A-E745-89BF-87DAEE1B345A}"/>
              </a:ext>
            </a:extLst>
          </p:cNvPr>
          <p:cNvSpPr txBox="1">
            <a:spLocks noGrp="1"/>
          </p:cNvSpPr>
          <p:nvPr>
            <p:ph type="body" idx="34"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
        <p:nvSpPr>
          <p:cNvPr id="21" name="Title 1">
            <a:extLst>
              <a:ext uri="{FF2B5EF4-FFF2-40B4-BE49-F238E27FC236}">
                <a16:creationId xmlns:a16="http://schemas.microsoft.com/office/drawing/2014/main" id="{D431EA4D-F852-014E-B29F-241B18C3AC2E}"/>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23" name="Text Placeholder 2">
            <a:extLst>
              <a:ext uri="{FF2B5EF4-FFF2-40B4-BE49-F238E27FC236}">
                <a16:creationId xmlns:a16="http://schemas.microsoft.com/office/drawing/2014/main" id="{66E2B14D-4AC7-424F-B5AC-84B808153087}"/>
              </a:ext>
            </a:extLst>
          </p:cNvPr>
          <p:cNvSpPr>
            <a:spLocks noGrp="1"/>
          </p:cNvSpPr>
          <p:nvPr>
            <p:ph type="body" idx="35"/>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2549822140"/>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 2 text columns">
    <p:spTree>
      <p:nvGrpSpPr>
        <p:cNvPr id="1" name=""/>
        <p:cNvGrpSpPr/>
        <p:nvPr/>
      </p:nvGrpSpPr>
      <p:grpSpPr>
        <a:xfrm>
          <a:off x="0" y="0"/>
          <a:ext cx="0" cy="0"/>
          <a:chOff x="0" y="0"/>
          <a:chExt cx="0" cy="0"/>
        </a:xfrm>
      </p:grpSpPr>
      <p:pic>
        <p:nvPicPr>
          <p:cNvPr id="8" name="Image 8">
            <a:extLst>
              <a:ext uri="{FF2B5EF4-FFF2-40B4-BE49-F238E27FC236}">
                <a16:creationId xmlns:a16="http://schemas.microsoft.com/office/drawing/2014/main" id="{8053D155-12AB-5840-9B86-6A8B5873A1F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3" name="Title 1">
            <a:extLst>
              <a:ext uri="{FF2B5EF4-FFF2-40B4-BE49-F238E27FC236}">
                <a16:creationId xmlns:a16="http://schemas.microsoft.com/office/drawing/2014/main" id="{8EE685E3-65AE-B446-A6F0-988EBFF8EC8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 name="Text Placeholder 2">
            <a:extLst>
              <a:ext uri="{FF2B5EF4-FFF2-40B4-BE49-F238E27FC236}">
                <a16:creationId xmlns:a16="http://schemas.microsoft.com/office/drawing/2014/main" id="{BE255FDB-7A9A-AA43-A93E-48000D933C42}"/>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16" name="Text Placeholder 13">
            <a:extLst>
              <a:ext uri="{FF2B5EF4-FFF2-40B4-BE49-F238E27FC236}">
                <a16:creationId xmlns:a16="http://schemas.microsoft.com/office/drawing/2014/main" id="{03641030-4EE2-EB44-B39F-B2317C74A2C6}"/>
              </a:ext>
            </a:extLst>
          </p:cNvPr>
          <p:cNvSpPr>
            <a:spLocks noGrp="1"/>
          </p:cNvSpPr>
          <p:nvPr>
            <p:ph type="body" sz="quarter" idx="19"/>
          </p:nvPr>
        </p:nvSpPr>
        <p:spPr>
          <a:xfrm>
            <a:off x="505731" y="1698625"/>
            <a:ext cx="5193474" cy="4313455"/>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17" name="Text Placeholder 13">
            <a:extLst>
              <a:ext uri="{FF2B5EF4-FFF2-40B4-BE49-F238E27FC236}">
                <a16:creationId xmlns:a16="http://schemas.microsoft.com/office/drawing/2014/main" id="{E8DD529C-B7B3-104D-A9CE-3CFCA7152DC6}"/>
              </a:ext>
            </a:extLst>
          </p:cNvPr>
          <p:cNvSpPr>
            <a:spLocks noGrp="1"/>
          </p:cNvSpPr>
          <p:nvPr>
            <p:ph type="body" sz="quarter" idx="20"/>
          </p:nvPr>
        </p:nvSpPr>
        <p:spPr>
          <a:xfrm>
            <a:off x="6234031" y="1698625"/>
            <a:ext cx="5193474" cy="4313455"/>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18" name="Google Shape;26;p3">
            <a:extLst>
              <a:ext uri="{FF2B5EF4-FFF2-40B4-BE49-F238E27FC236}">
                <a16:creationId xmlns:a16="http://schemas.microsoft.com/office/drawing/2014/main" id="{6CC96809-AA9B-B248-9BC7-DADCE93B3C89}"/>
              </a:ext>
            </a:extLst>
          </p:cNvPr>
          <p:cNvSpPr txBox="1">
            <a:spLocks noGrp="1"/>
          </p:cNvSpPr>
          <p:nvPr>
            <p:ph type="body" idx="2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Tree>
    <p:extLst>
      <p:ext uri="{BB962C8B-B14F-4D97-AF65-F5344CB8AC3E}">
        <p14:creationId xmlns:p14="http://schemas.microsoft.com/office/powerpoint/2010/main" val="99968427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Graph">
    <p:spTree>
      <p:nvGrpSpPr>
        <p:cNvPr id="1" name=""/>
        <p:cNvGrpSpPr/>
        <p:nvPr/>
      </p:nvGrpSpPr>
      <p:grpSpPr>
        <a:xfrm>
          <a:off x="0" y="0"/>
          <a:ext cx="0" cy="0"/>
          <a:chOff x="0" y="0"/>
          <a:chExt cx="0" cy="0"/>
        </a:xfrm>
      </p:grpSpPr>
      <p:sp>
        <p:nvSpPr>
          <p:cNvPr id="4" name="Google Shape;26;p3"/>
          <p:cNvSpPr txBox="1">
            <a:spLocks noGrp="1"/>
          </p:cNvSpPr>
          <p:nvPr>
            <p:ph type="body" idx="1" hasCustomPrompt="1"/>
          </p:nvPr>
        </p:nvSpPr>
        <p:spPr>
          <a:xfrm>
            <a:off x="6888088" y="2295084"/>
            <a:ext cx="4464050" cy="2880320"/>
          </a:xfrm>
          <a:prstGeom prst="rect">
            <a:avLst/>
          </a:prstGeom>
          <a:noFill/>
          <a:ln>
            <a:noFill/>
          </a:ln>
        </p:spPr>
        <p:txBody>
          <a:bodyPr spcFirstLastPara="1" wrap="square" lIns="0" tIns="0" rIns="0" bIns="0" anchor="t" anchorCtr="0">
            <a:normAutofit/>
          </a:bodyPr>
          <a:lstStyle>
            <a:lvl1pPr marL="285750" marR="0" lvl="0" indent="-285750" algn="l" defTabSz="914400" rtl="0" eaLnBrk="1" fontAlgn="auto" latinLnBrk="0" hangingPunct="1">
              <a:lnSpc>
                <a:spcPct val="100000"/>
              </a:lnSpc>
              <a:spcBef>
                <a:spcPts val="0"/>
              </a:spcBef>
              <a:spcAft>
                <a:spcPts val="500"/>
              </a:spcAft>
              <a:buClr>
                <a:srgbClr val="2898D4"/>
              </a:buClr>
              <a:buSzPct val="90000"/>
              <a:buFont typeface="Arial" panose="020B0604020202020204" pitchFamily="34" charset="0"/>
              <a:buChar char="•"/>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marL="285750" marR="0" lvl="0" indent="-285750" algn="l" defTabSz="914400" rtl="0" eaLnBrk="1" fontAlgn="auto" latinLnBrk="0" hangingPunct="1">
              <a:lnSpc>
                <a:spcPct val="100000"/>
              </a:lnSpc>
              <a:spcBef>
                <a:spcPts val="0"/>
              </a:spcBef>
              <a:spcAft>
                <a:spcPts val="500"/>
              </a:spcAft>
              <a:buClr>
                <a:srgbClr val="2797D3"/>
              </a:buClr>
              <a:buSzPct val="90000"/>
              <a:buFont typeface="Arial" panose="020B0604020202020204" pitchFamily="34" charset="0"/>
              <a:buChar char="•"/>
              <a:tabLst/>
              <a:defRPr/>
            </a:pPr>
            <a:r>
              <a:rPr lang="en-GB" dirty="0"/>
              <a:t>Insert your text</a:t>
            </a:r>
          </a:p>
          <a:p>
            <a:pPr marL="285750" marR="0" lvl="0" indent="-285750" algn="l" defTabSz="914400" rtl="0" eaLnBrk="1" fontAlgn="auto" latinLnBrk="0" hangingPunct="1">
              <a:lnSpc>
                <a:spcPct val="100000"/>
              </a:lnSpc>
              <a:spcBef>
                <a:spcPts val="0"/>
              </a:spcBef>
              <a:spcAft>
                <a:spcPts val="500"/>
              </a:spcAft>
              <a:buClr>
                <a:srgbClr val="2898D4"/>
              </a:buClr>
              <a:buSzPct val="90000"/>
              <a:buFont typeface="Arial" panose="020B0604020202020204" pitchFamily="34" charset="0"/>
              <a:buChar char="•"/>
              <a:tabLst/>
              <a:defRPr/>
            </a:pPr>
            <a:r>
              <a:rPr lang="en-GB" dirty="0"/>
              <a:t>Insert your text</a:t>
            </a:r>
          </a:p>
          <a:p>
            <a:r>
              <a:rPr lang="en-GB" dirty="0"/>
              <a:t>Insert your text</a:t>
            </a:r>
          </a:p>
          <a:p>
            <a:r>
              <a:rPr lang="en-GB" dirty="0"/>
              <a:t>Insert your text</a:t>
            </a:r>
          </a:p>
        </p:txBody>
      </p:sp>
      <p:sp>
        <p:nvSpPr>
          <p:cNvPr id="5" name="Google Shape;26;p3"/>
          <p:cNvSpPr txBox="1">
            <a:spLocks noGrp="1"/>
          </p:cNvSpPr>
          <p:nvPr>
            <p:ph type="body" idx="16" hasCustomPrompt="1"/>
          </p:nvPr>
        </p:nvSpPr>
        <p:spPr>
          <a:xfrm>
            <a:off x="6888088" y="1859191"/>
            <a:ext cx="4464050" cy="435893"/>
          </a:xfrm>
          <a:prstGeom prst="rect">
            <a:avLst/>
          </a:prstGeom>
          <a:noFill/>
          <a:ln>
            <a:noFill/>
          </a:ln>
        </p:spPr>
        <p:txBody>
          <a:bodyPr spcFirstLastPara="1" wrap="square" lIns="0" tIns="0" rIns="0" bIns="0" anchor="t" anchorCtr="0">
            <a:normAutofit/>
          </a:bodyPr>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your text</a:t>
            </a:r>
          </a:p>
        </p:txBody>
      </p:sp>
      <p:pic>
        <p:nvPicPr>
          <p:cNvPr id="11" name="Image 10">
            <a:extLst>
              <a:ext uri="{FF2B5EF4-FFF2-40B4-BE49-F238E27FC236}">
                <a16:creationId xmlns:a16="http://schemas.microsoft.com/office/drawing/2014/main" id="{1F02E61B-902E-264C-9366-CA43F772CFD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5" name="Google Shape;26;p3">
            <a:extLst>
              <a:ext uri="{FF2B5EF4-FFF2-40B4-BE49-F238E27FC236}">
                <a16:creationId xmlns:a16="http://schemas.microsoft.com/office/drawing/2014/main" id="{2F734B8F-C363-8745-8576-BF0718A964EF}"/>
              </a:ext>
            </a:extLst>
          </p:cNvPr>
          <p:cNvSpPr txBox="1">
            <a:spLocks noGrp="1"/>
          </p:cNvSpPr>
          <p:nvPr>
            <p:ph type="body" idx="34"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graphicFrame>
        <p:nvGraphicFramePr>
          <p:cNvPr id="16" name="Graphique 1">
            <a:extLst>
              <a:ext uri="{FF2B5EF4-FFF2-40B4-BE49-F238E27FC236}">
                <a16:creationId xmlns:a16="http://schemas.microsoft.com/office/drawing/2014/main" id="{8464E444-6888-B746-826C-24B6698A8228}"/>
              </a:ext>
            </a:extLst>
          </p:cNvPr>
          <p:cNvGraphicFramePr/>
          <p:nvPr userDrawn="1">
            <p:extLst>
              <p:ext uri="{D42A27DB-BD31-4B8C-83A1-F6EECF244321}">
                <p14:modId xmlns:p14="http://schemas.microsoft.com/office/powerpoint/2010/main" val="2382708221"/>
              </p:ext>
            </p:extLst>
          </p:nvPr>
        </p:nvGraphicFramePr>
        <p:xfrm>
          <a:off x="513630" y="1449278"/>
          <a:ext cx="7300451" cy="4446366"/>
        </p:xfrm>
        <a:graphic>
          <a:graphicData uri="http://schemas.openxmlformats.org/drawingml/2006/chart">
            <c:chart xmlns:c="http://schemas.openxmlformats.org/drawingml/2006/chart" xmlns:r="http://schemas.openxmlformats.org/officeDocument/2006/relationships" r:id="rId3"/>
          </a:graphicData>
        </a:graphic>
      </p:graphicFrame>
      <p:sp>
        <p:nvSpPr>
          <p:cNvPr id="9" name="Title 1">
            <a:extLst>
              <a:ext uri="{FF2B5EF4-FFF2-40B4-BE49-F238E27FC236}">
                <a16:creationId xmlns:a16="http://schemas.microsoft.com/office/drawing/2014/main" id="{35F263D2-8F70-684D-ACDA-29274E6F245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0" name="Text Placeholder 2">
            <a:extLst>
              <a:ext uri="{FF2B5EF4-FFF2-40B4-BE49-F238E27FC236}">
                <a16:creationId xmlns:a16="http://schemas.microsoft.com/office/drawing/2014/main" id="{08828AB2-3090-F743-8BFE-28EFA56246A2}"/>
              </a:ext>
            </a:extLst>
          </p:cNvPr>
          <p:cNvSpPr>
            <a:spLocks noGrp="1"/>
          </p:cNvSpPr>
          <p:nvPr>
            <p:ph type="body" idx="35"/>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4129821841"/>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Graph 2">
    <p:spTree>
      <p:nvGrpSpPr>
        <p:cNvPr id="1" name=""/>
        <p:cNvGrpSpPr/>
        <p:nvPr/>
      </p:nvGrpSpPr>
      <p:grpSpPr>
        <a:xfrm>
          <a:off x="0" y="0"/>
          <a:ext cx="0" cy="0"/>
          <a:chOff x="0" y="0"/>
          <a:chExt cx="0" cy="0"/>
        </a:xfrm>
      </p:grpSpPr>
      <p:sp>
        <p:nvSpPr>
          <p:cNvPr id="4" name="Google Shape;26;p3"/>
          <p:cNvSpPr txBox="1">
            <a:spLocks noGrp="1"/>
          </p:cNvSpPr>
          <p:nvPr>
            <p:ph type="body" idx="1" hasCustomPrompt="1"/>
          </p:nvPr>
        </p:nvSpPr>
        <p:spPr>
          <a:xfrm>
            <a:off x="9139362" y="2295084"/>
            <a:ext cx="2645270" cy="2880320"/>
          </a:xfrm>
          <a:prstGeom prst="rect">
            <a:avLst/>
          </a:prstGeom>
          <a:noFill/>
          <a:ln>
            <a:noFill/>
          </a:ln>
        </p:spPr>
        <p:txBody>
          <a:bodyPr spcFirstLastPara="1" wrap="square" lIns="0" tIns="0" rIns="0" bIns="0" anchor="t" anchorCtr="0">
            <a:normAutofit/>
          </a:bodyPr>
          <a:lstStyle>
            <a:lvl1pPr marL="285750" marR="0" lvl="0" indent="-285750" algn="l" defTabSz="914400" rtl="0" eaLnBrk="1" fontAlgn="auto" latinLnBrk="0" hangingPunct="1">
              <a:lnSpc>
                <a:spcPct val="100000"/>
              </a:lnSpc>
              <a:spcBef>
                <a:spcPts val="0"/>
              </a:spcBef>
              <a:spcAft>
                <a:spcPts val="500"/>
              </a:spcAft>
              <a:buClr>
                <a:srgbClr val="2797D3"/>
              </a:buClr>
              <a:buSzPct val="90000"/>
              <a:buFont typeface="Arial" panose="020B0604020202020204" pitchFamily="34" charset="0"/>
              <a:buChar char="•"/>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your text</a:t>
            </a:r>
          </a:p>
          <a:p>
            <a:pPr marL="285750" marR="0" lvl="0" indent="-285750" algn="l" defTabSz="914400" rtl="0" eaLnBrk="1" fontAlgn="auto" latinLnBrk="0" hangingPunct="1">
              <a:lnSpc>
                <a:spcPct val="100000"/>
              </a:lnSpc>
              <a:spcBef>
                <a:spcPts val="0"/>
              </a:spcBef>
              <a:spcAft>
                <a:spcPts val="500"/>
              </a:spcAft>
              <a:buClr>
                <a:srgbClr val="2797D3"/>
              </a:buClr>
              <a:buSzPct val="90000"/>
              <a:buFont typeface="Arial" panose="020B0604020202020204" pitchFamily="34" charset="0"/>
              <a:buChar char="•"/>
              <a:tabLst/>
              <a:defRPr/>
            </a:pPr>
            <a:r>
              <a:rPr lang="en-GB" dirty="0"/>
              <a:t>Insert your text</a:t>
            </a:r>
          </a:p>
          <a:p>
            <a:pPr marL="285750" marR="0" lvl="0" indent="-285750" algn="l" defTabSz="914400" rtl="0" eaLnBrk="1" fontAlgn="auto" latinLnBrk="0" hangingPunct="1">
              <a:lnSpc>
                <a:spcPct val="100000"/>
              </a:lnSpc>
              <a:spcBef>
                <a:spcPts val="0"/>
              </a:spcBef>
              <a:spcAft>
                <a:spcPts val="500"/>
              </a:spcAft>
              <a:buClr>
                <a:srgbClr val="2797D3"/>
              </a:buClr>
              <a:buSzPct val="90000"/>
              <a:buFont typeface="Arial" panose="020B0604020202020204" pitchFamily="34" charset="0"/>
              <a:buChar char="•"/>
              <a:tabLst/>
              <a:defRPr/>
            </a:pPr>
            <a:r>
              <a:rPr lang="en-GB" dirty="0"/>
              <a:t>Insert your text</a:t>
            </a:r>
          </a:p>
          <a:p>
            <a:pPr marL="285750" marR="0" lvl="0" indent="-285750" algn="l" defTabSz="914400" rtl="0" eaLnBrk="1" fontAlgn="auto" latinLnBrk="0" hangingPunct="1">
              <a:lnSpc>
                <a:spcPct val="100000"/>
              </a:lnSpc>
              <a:spcBef>
                <a:spcPts val="0"/>
              </a:spcBef>
              <a:spcAft>
                <a:spcPts val="500"/>
              </a:spcAft>
              <a:buClr>
                <a:srgbClr val="2797D3"/>
              </a:buClr>
              <a:buSzPct val="90000"/>
              <a:buFont typeface="Arial" panose="020B0604020202020204" pitchFamily="34" charset="0"/>
              <a:buChar char="•"/>
              <a:tabLst/>
              <a:defRPr/>
            </a:pPr>
            <a:r>
              <a:rPr lang="en-GB" dirty="0"/>
              <a:t>Insert your text</a:t>
            </a:r>
          </a:p>
          <a:p>
            <a:endParaRPr lang="en-GB" dirty="0"/>
          </a:p>
        </p:txBody>
      </p:sp>
      <p:sp>
        <p:nvSpPr>
          <p:cNvPr id="5" name="Google Shape;26;p3"/>
          <p:cNvSpPr txBox="1">
            <a:spLocks noGrp="1"/>
          </p:cNvSpPr>
          <p:nvPr>
            <p:ph type="body" idx="16" hasCustomPrompt="1"/>
          </p:nvPr>
        </p:nvSpPr>
        <p:spPr>
          <a:xfrm>
            <a:off x="9139362" y="1859191"/>
            <a:ext cx="2645270" cy="435893"/>
          </a:xfrm>
          <a:prstGeom prst="rect">
            <a:avLst/>
          </a:prstGeom>
          <a:noFill/>
          <a:ln>
            <a:noFill/>
          </a:ln>
        </p:spPr>
        <p:txBody>
          <a:bodyPr spcFirstLastPara="1" wrap="square" lIns="0" tIns="0" rIns="0" bIns="0" anchor="t" anchorCtr="0">
            <a:normAutofit/>
          </a:bodyPr>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accent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your text</a:t>
            </a:r>
          </a:p>
        </p:txBody>
      </p:sp>
      <p:pic>
        <p:nvPicPr>
          <p:cNvPr id="11" name="Image 10">
            <a:extLst>
              <a:ext uri="{FF2B5EF4-FFF2-40B4-BE49-F238E27FC236}">
                <a16:creationId xmlns:a16="http://schemas.microsoft.com/office/drawing/2014/main" id="{9E66B0A6-3A09-AB43-9DC8-07326B9637C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5" name="Google Shape;26;p3">
            <a:extLst>
              <a:ext uri="{FF2B5EF4-FFF2-40B4-BE49-F238E27FC236}">
                <a16:creationId xmlns:a16="http://schemas.microsoft.com/office/drawing/2014/main" id="{018B3FD0-B100-364A-8894-0A581F68EF63}"/>
              </a:ext>
            </a:extLst>
          </p:cNvPr>
          <p:cNvSpPr txBox="1">
            <a:spLocks noGrp="1"/>
          </p:cNvSpPr>
          <p:nvPr>
            <p:ph type="body" idx="34"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graphicFrame>
        <p:nvGraphicFramePr>
          <p:cNvPr id="16" name="Graphique 2">
            <a:extLst>
              <a:ext uri="{FF2B5EF4-FFF2-40B4-BE49-F238E27FC236}">
                <a16:creationId xmlns:a16="http://schemas.microsoft.com/office/drawing/2014/main" id="{950E9A0E-DB46-8041-ACC6-A08D315977C1}"/>
              </a:ext>
            </a:extLst>
          </p:cNvPr>
          <p:cNvGraphicFramePr/>
          <p:nvPr userDrawn="1">
            <p:extLst>
              <p:ext uri="{D42A27DB-BD31-4B8C-83A1-F6EECF244321}">
                <p14:modId xmlns:p14="http://schemas.microsoft.com/office/powerpoint/2010/main" val="525267330"/>
              </p:ext>
            </p:extLst>
          </p:nvPr>
        </p:nvGraphicFramePr>
        <p:xfrm>
          <a:off x="422595" y="1467415"/>
          <a:ext cx="8409709" cy="4642042"/>
        </p:xfrm>
        <a:graphic>
          <a:graphicData uri="http://schemas.openxmlformats.org/drawingml/2006/chart">
            <c:chart xmlns:c="http://schemas.openxmlformats.org/drawingml/2006/chart" xmlns:r="http://schemas.openxmlformats.org/officeDocument/2006/relationships" r:id="rId3"/>
          </a:graphicData>
        </a:graphic>
      </p:graphicFrame>
      <p:sp>
        <p:nvSpPr>
          <p:cNvPr id="9" name="Title 1">
            <a:extLst>
              <a:ext uri="{FF2B5EF4-FFF2-40B4-BE49-F238E27FC236}">
                <a16:creationId xmlns:a16="http://schemas.microsoft.com/office/drawing/2014/main" id="{7442DC68-383B-0546-B9CE-D764E96F72A4}"/>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0" name="Text Placeholder 2">
            <a:extLst>
              <a:ext uri="{FF2B5EF4-FFF2-40B4-BE49-F238E27FC236}">
                <a16:creationId xmlns:a16="http://schemas.microsoft.com/office/drawing/2014/main" id="{C0E37890-5C05-8044-8331-F40871B9B952}"/>
              </a:ext>
            </a:extLst>
          </p:cNvPr>
          <p:cNvSpPr>
            <a:spLocks noGrp="1"/>
          </p:cNvSpPr>
          <p:nvPr>
            <p:ph type="body" idx="35"/>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1534339626"/>
      </p:ext>
    </p:extLst>
  </p:cSld>
  <p:clrMapOvr>
    <a:masterClrMapping/>
  </p:clrMapOvr>
  <p:extLst>
    <p:ext uri="{DCECCB84-F9BA-43D5-87BE-67443E8EF086}">
      <p15:sldGuideLst xmlns:p15="http://schemas.microsoft.com/office/powerpoint/2012/main">
        <p15:guide id="1" pos="6630">
          <p15:clr>
            <a:srgbClr val="FBAE40"/>
          </p15:clr>
        </p15:guide>
        <p15:guide id="2" pos="1028">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Map slide">
    <p:spTree>
      <p:nvGrpSpPr>
        <p:cNvPr id="1" name=""/>
        <p:cNvGrpSpPr/>
        <p:nvPr/>
      </p:nvGrpSpPr>
      <p:grpSpPr>
        <a:xfrm>
          <a:off x="0" y="0"/>
          <a:ext cx="0" cy="0"/>
          <a:chOff x="0" y="0"/>
          <a:chExt cx="0" cy="0"/>
        </a:xfrm>
      </p:grpSpPr>
      <p:sp>
        <p:nvSpPr>
          <p:cNvPr id="4" name="Google Shape;26;p3"/>
          <p:cNvSpPr txBox="1">
            <a:spLocks noGrp="1"/>
          </p:cNvSpPr>
          <p:nvPr>
            <p:ph type="body" idx="1" hasCustomPrompt="1"/>
          </p:nvPr>
        </p:nvSpPr>
        <p:spPr>
          <a:xfrm>
            <a:off x="614659" y="2225977"/>
            <a:ext cx="2219222" cy="532893"/>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5" name="Google Shape;26;p3"/>
          <p:cNvSpPr txBox="1">
            <a:spLocks noGrp="1"/>
          </p:cNvSpPr>
          <p:nvPr>
            <p:ph type="body" idx="16" hasCustomPrompt="1"/>
          </p:nvPr>
        </p:nvSpPr>
        <p:spPr>
          <a:xfrm>
            <a:off x="510342" y="1774111"/>
            <a:ext cx="2427857" cy="355251"/>
          </a:xfrm>
          <a:prstGeom prst="rect">
            <a:avLst/>
          </a:prstGeom>
          <a:solidFill>
            <a:schemeClr val="tx2"/>
          </a:solidFill>
          <a:ln>
            <a:noFill/>
          </a:ln>
        </p:spPr>
        <p:txBody>
          <a:bodyPr spcFirstLastPara="1" wrap="none" lIns="90000" tIns="90000" rIns="90000" bIns="9000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600" b="0" i="0" u="none" strike="noStrike" cap="none" baseline="0">
                <a:solidFill>
                  <a:schemeClr val="bg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47" name="Text Placeholder 5">
            <a:extLst>
              <a:ext uri="{FF2B5EF4-FFF2-40B4-BE49-F238E27FC236}">
                <a16:creationId xmlns:a16="http://schemas.microsoft.com/office/drawing/2014/main" id="{5ACFBE80-E560-E74C-9701-44A0F270ED69}"/>
              </a:ext>
            </a:extLst>
          </p:cNvPr>
          <p:cNvSpPr>
            <a:spLocks noGrp="1"/>
          </p:cNvSpPr>
          <p:nvPr>
            <p:ph type="body" sz="quarter" idx="30" hasCustomPrompt="1"/>
          </p:nvPr>
        </p:nvSpPr>
        <p:spPr>
          <a:xfrm>
            <a:off x="517261" y="4653136"/>
            <a:ext cx="2414018" cy="358262"/>
          </a:xfrm>
          <a:prstGeom prst="rect">
            <a:avLst/>
          </a:prstGeom>
          <a:solidFill>
            <a:schemeClr val="accent5"/>
          </a:solidFill>
        </p:spPr>
        <p:txBody>
          <a:bodyPr lIns="0" tIns="36000" rIns="0" bIns="0" anchor="ctr"/>
          <a:lstStyle>
            <a:lvl1pPr marL="0" indent="0" algn="ctr">
              <a:buNone/>
              <a:defRPr sz="1600" baseline="0">
                <a:solidFill>
                  <a:schemeClr val="bg1"/>
                </a:solidFill>
                <a:latin typeface="Arial" panose="020B0604020202020204" pitchFamily="34" charset="0"/>
                <a:cs typeface="Arial" panose="020B0604020202020204" pitchFamily="34" charset="0"/>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fr-FR" dirty="0"/>
              <a:t>Insert </a:t>
            </a:r>
            <a:r>
              <a:rPr lang="fr-FR" dirty="0" err="1"/>
              <a:t>your</a:t>
            </a:r>
            <a:r>
              <a:rPr lang="fr-FR" dirty="0"/>
              <a:t> </a:t>
            </a:r>
            <a:r>
              <a:rPr lang="fr-FR" dirty="0" err="1"/>
              <a:t>text</a:t>
            </a:r>
            <a:endParaRPr lang="fr-FR" dirty="0"/>
          </a:p>
        </p:txBody>
      </p:sp>
      <p:sp>
        <p:nvSpPr>
          <p:cNvPr id="49" name="Text Placeholder 5">
            <a:extLst>
              <a:ext uri="{FF2B5EF4-FFF2-40B4-BE49-F238E27FC236}">
                <a16:creationId xmlns:a16="http://schemas.microsoft.com/office/drawing/2014/main" id="{6F7C9476-868A-6543-B4CF-ED1A985A6056}"/>
              </a:ext>
            </a:extLst>
          </p:cNvPr>
          <p:cNvSpPr>
            <a:spLocks noGrp="1"/>
          </p:cNvSpPr>
          <p:nvPr>
            <p:ph type="body" sz="quarter" idx="32" hasCustomPrompt="1"/>
          </p:nvPr>
        </p:nvSpPr>
        <p:spPr>
          <a:xfrm>
            <a:off x="517261" y="3212976"/>
            <a:ext cx="2414018" cy="358262"/>
          </a:xfrm>
          <a:prstGeom prst="rect">
            <a:avLst/>
          </a:prstGeom>
          <a:solidFill>
            <a:schemeClr val="accent1"/>
          </a:solidFill>
        </p:spPr>
        <p:txBody>
          <a:bodyPr lIns="0" tIns="36000" rIns="0" bIns="0" anchor="ctr">
            <a:normAutofit/>
          </a:bodyPr>
          <a:lstStyle>
            <a:lvl1pPr marL="0" indent="0" algn="ctr">
              <a:buNone/>
              <a:defRPr sz="1600" baseline="0">
                <a:solidFill>
                  <a:schemeClr val="bg1"/>
                </a:solidFill>
                <a:latin typeface="Arial" panose="020B0604020202020204" pitchFamily="34" charset="0"/>
                <a:cs typeface="Arial" panose="020B0604020202020204" pitchFamily="34" charset="0"/>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fr-FR" dirty="0"/>
              <a:t>Insert </a:t>
            </a:r>
            <a:r>
              <a:rPr lang="fr-FR" dirty="0" err="1"/>
              <a:t>your</a:t>
            </a:r>
            <a:r>
              <a:rPr lang="fr-FR" dirty="0"/>
              <a:t> </a:t>
            </a:r>
            <a:r>
              <a:rPr lang="fr-FR" dirty="0" err="1"/>
              <a:t>text</a:t>
            </a:r>
            <a:endParaRPr lang="fr-FR" dirty="0"/>
          </a:p>
        </p:txBody>
      </p:sp>
      <p:sp>
        <p:nvSpPr>
          <p:cNvPr id="50" name="Google Shape;26;p3">
            <a:extLst>
              <a:ext uri="{FF2B5EF4-FFF2-40B4-BE49-F238E27FC236}">
                <a16:creationId xmlns:a16="http://schemas.microsoft.com/office/drawing/2014/main" id="{F751118F-4CF0-5942-81CD-A043CD2E6B71}"/>
              </a:ext>
            </a:extLst>
          </p:cNvPr>
          <p:cNvSpPr txBox="1">
            <a:spLocks noGrp="1"/>
          </p:cNvSpPr>
          <p:nvPr>
            <p:ph type="body" idx="33" hasCustomPrompt="1"/>
          </p:nvPr>
        </p:nvSpPr>
        <p:spPr>
          <a:xfrm>
            <a:off x="614659" y="3660514"/>
            <a:ext cx="2219222" cy="532893"/>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51" name="Google Shape;26;p3">
            <a:extLst>
              <a:ext uri="{FF2B5EF4-FFF2-40B4-BE49-F238E27FC236}">
                <a16:creationId xmlns:a16="http://schemas.microsoft.com/office/drawing/2014/main" id="{731BD740-4533-314A-9FBE-8DF2019BB2B7}"/>
              </a:ext>
            </a:extLst>
          </p:cNvPr>
          <p:cNvSpPr txBox="1">
            <a:spLocks noGrp="1"/>
          </p:cNvSpPr>
          <p:nvPr>
            <p:ph type="body" idx="34" hasCustomPrompt="1"/>
          </p:nvPr>
        </p:nvSpPr>
        <p:spPr>
          <a:xfrm>
            <a:off x="614659" y="5095051"/>
            <a:ext cx="2219222" cy="532893"/>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grpSp>
        <p:nvGrpSpPr>
          <p:cNvPr id="10" name="Group 9">
            <a:extLst>
              <a:ext uri="{FF2B5EF4-FFF2-40B4-BE49-F238E27FC236}">
                <a16:creationId xmlns:a16="http://schemas.microsoft.com/office/drawing/2014/main" id="{0C6108FD-6EF3-494E-88D6-E08413D43F0E}"/>
              </a:ext>
            </a:extLst>
          </p:cNvPr>
          <p:cNvGrpSpPr/>
          <p:nvPr userDrawn="1"/>
        </p:nvGrpSpPr>
        <p:grpSpPr>
          <a:xfrm>
            <a:off x="3853099" y="1484784"/>
            <a:ext cx="7222106" cy="4614278"/>
            <a:chOff x="2425701" y="1025525"/>
            <a:chExt cx="7337425" cy="5195888"/>
          </a:xfrm>
          <a:solidFill>
            <a:schemeClr val="bg1">
              <a:lumMod val="75000"/>
            </a:schemeClr>
          </a:solidFill>
        </p:grpSpPr>
        <p:grpSp>
          <p:nvGrpSpPr>
            <p:cNvPr id="11" name="Group 1210">
              <a:extLst>
                <a:ext uri="{FF2B5EF4-FFF2-40B4-BE49-F238E27FC236}">
                  <a16:creationId xmlns:a16="http://schemas.microsoft.com/office/drawing/2014/main" id="{AFBD0476-A112-CE44-973A-93B2018F50DB}"/>
                </a:ext>
              </a:extLst>
            </p:cNvPr>
            <p:cNvGrpSpPr>
              <a:grpSpLocks/>
            </p:cNvGrpSpPr>
            <p:nvPr/>
          </p:nvGrpSpPr>
          <p:grpSpPr bwMode="auto">
            <a:xfrm>
              <a:off x="2974976" y="1025525"/>
              <a:ext cx="2486025" cy="2170113"/>
              <a:chOff x="1874" y="646"/>
              <a:chExt cx="1566" cy="1367"/>
            </a:xfrm>
            <a:grpFill/>
          </p:grpSpPr>
          <p:sp>
            <p:nvSpPr>
              <p:cNvPr id="1200" name="Freeform 1010">
                <a:extLst>
                  <a:ext uri="{FF2B5EF4-FFF2-40B4-BE49-F238E27FC236}">
                    <a16:creationId xmlns:a16="http://schemas.microsoft.com/office/drawing/2014/main" id="{B5E3AA0B-E72C-694E-B2A2-8DBE73B65594}"/>
                  </a:ext>
                </a:extLst>
              </p:cNvPr>
              <p:cNvSpPr>
                <a:spLocks/>
              </p:cNvSpPr>
              <p:nvPr/>
            </p:nvSpPr>
            <p:spPr bwMode="auto">
              <a:xfrm>
                <a:off x="3393" y="1083"/>
                <a:ext cx="2" cy="3"/>
              </a:xfrm>
              <a:custGeom>
                <a:avLst/>
                <a:gdLst>
                  <a:gd name="T0" fmla="*/ 0 w 2"/>
                  <a:gd name="T1" fmla="*/ 0 h 3"/>
                  <a:gd name="T2" fmla="*/ 0 w 2"/>
                  <a:gd name="T3" fmla="*/ 1 h 3"/>
                  <a:gd name="T4" fmla="*/ 0 w 2"/>
                  <a:gd name="T5" fmla="*/ 3 h 3"/>
                  <a:gd name="T6" fmla="*/ 2 w 2"/>
                  <a:gd name="T7" fmla="*/ 2 h 3"/>
                  <a:gd name="T8" fmla="*/ 1 w 2"/>
                  <a:gd name="T9" fmla="*/ 0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1"/>
                    </a:ln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1" name="Freeform 1011">
                <a:extLst>
                  <a:ext uri="{FF2B5EF4-FFF2-40B4-BE49-F238E27FC236}">
                    <a16:creationId xmlns:a16="http://schemas.microsoft.com/office/drawing/2014/main" id="{5AF1BB1F-EA0D-2845-B979-E1E1EFE73C14}"/>
                  </a:ext>
                </a:extLst>
              </p:cNvPr>
              <p:cNvSpPr>
                <a:spLocks/>
              </p:cNvSpPr>
              <p:nvPr/>
            </p:nvSpPr>
            <p:spPr bwMode="auto">
              <a:xfrm>
                <a:off x="3421" y="1010"/>
                <a:ext cx="3" cy="2"/>
              </a:xfrm>
              <a:custGeom>
                <a:avLst/>
                <a:gdLst>
                  <a:gd name="T0" fmla="*/ 3 w 3"/>
                  <a:gd name="T1" fmla="*/ 0 h 2"/>
                  <a:gd name="T2" fmla="*/ 1 w 3"/>
                  <a:gd name="T3" fmla="*/ 0 h 2"/>
                  <a:gd name="T4" fmla="*/ 0 w 3"/>
                  <a:gd name="T5" fmla="*/ 1 h 2"/>
                  <a:gd name="T6" fmla="*/ 2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1" y="0"/>
                    </a:lnTo>
                    <a:lnTo>
                      <a:pt x="0" y="1"/>
                    </a:lnTo>
                    <a:lnTo>
                      <a:pt x="2" y="2"/>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2" name="Freeform 1012">
                <a:extLst>
                  <a:ext uri="{FF2B5EF4-FFF2-40B4-BE49-F238E27FC236}">
                    <a16:creationId xmlns:a16="http://schemas.microsoft.com/office/drawing/2014/main" id="{D8470677-DF75-2240-BE5E-48290A3DA5CC}"/>
                  </a:ext>
                </a:extLst>
              </p:cNvPr>
              <p:cNvSpPr>
                <a:spLocks/>
              </p:cNvSpPr>
              <p:nvPr/>
            </p:nvSpPr>
            <p:spPr bwMode="auto">
              <a:xfrm>
                <a:off x="3421" y="1016"/>
                <a:ext cx="2" cy="7"/>
              </a:xfrm>
              <a:custGeom>
                <a:avLst/>
                <a:gdLst>
                  <a:gd name="T0" fmla="*/ 0 w 2"/>
                  <a:gd name="T1" fmla="*/ 6 h 7"/>
                  <a:gd name="T2" fmla="*/ 0 w 2"/>
                  <a:gd name="T3" fmla="*/ 7 h 7"/>
                  <a:gd name="T4" fmla="*/ 1 w 2"/>
                  <a:gd name="T5" fmla="*/ 6 h 7"/>
                  <a:gd name="T6" fmla="*/ 2 w 2"/>
                  <a:gd name="T7" fmla="*/ 2 h 7"/>
                  <a:gd name="T8" fmla="*/ 2 w 2"/>
                  <a:gd name="T9" fmla="*/ 0 h 7"/>
                  <a:gd name="T10" fmla="*/ 1 w 2"/>
                  <a:gd name="T11" fmla="*/ 1 h 7"/>
                  <a:gd name="T12" fmla="*/ 0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6"/>
                    </a:moveTo>
                    <a:lnTo>
                      <a:pt x="0" y="7"/>
                    </a:lnTo>
                    <a:lnTo>
                      <a:pt x="1" y="6"/>
                    </a:lnTo>
                    <a:lnTo>
                      <a:pt x="2" y="2"/>
                    </a:lnTo>
                    <a:lnTo>
                      <a:pt x="2" y="0"/>
                    </a:lnTo>
                    <a:lnTo>
                      <a:pt x="1" y="1"/>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3" name="Freeform 1013">
                <a:extLst>
                  <a:ext uri="{FF2B5EF4-FFF2-40B4-BE49-F238E27FC236}">
                    <a16:creationId xmlns:a16="http://schemas.microsoft.com/office/drawing/2014/main" id="{5D8869D0-16A5-8349-A97A-08A03FE44A4C}"/>
                  </a:ext>
                </a:extLst>
              </p:cNvPr>
              <p:cNvSpPr>
                <a:spLocks/>
              </p:cNvSpPr>
              <p:nvPr/>
            </p:nvSpPr>
            <p:spPr bwMode="auto">
              <a:xfrm>
                <a:off x="3411" y="1027"/>
                <a:ext cx="6" cy="7"/>
              </a:xfrm>
              <a:custGeom>
                <a:avLst/>
                <a:gdLst>
                  <a:gd name="T0" fmla="*/ 2 w 6"/>
                  <a:gd name="T1" fmla="*/ 0 h 7"/>
                  <a:gd name="T2" fmla="*/ 0 w 6"/>
                  <a:gd name="T3" fmla="*/ 0 h 7"/>
                  <a:gd name="T4" fmla="*/ 0 w 6"/>
                  <a:gd name="T5" fmla="*/ 1 h 7"/>
                  <a:gd name="T6" fmla="*/ 2 w 6"/>
                  <a:gd name="T7" fmla="*/ 5 h 7"/>
                  <a:gd name="T8" fmla="*/ 4 w 6"/>
                  <a:gd name="T9" fmla="*/ 7 h 7"/>
                  <a:gd name="T10" fmla="*/ 6 w 6"/>
                  <a:gd name="T11" fmla="*/ 7 h 7"/>
                  <a:gd name="T12" fmla="*/ 6 w 6"/>
                  <a:gd name="T13" fmla="*/ 5 h 7"/>
                  <a:gd name="T14" fmla="*/ 3 w 6"/>
                  <a:gd name="T15" fmla="*/ 3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0"/>
                    </a:lnTo>
                    <a:lnTo>
                      <a:pt x="0" y="1"/>
                    </a:lnTo>
                    <a:lnTo>
                      <a:pt x="2" y="5"/>
                    </a:lnTo>
                    <a:lnTo>
                      <a:pt x="4" y="7"/>
                    </a:lnTo>
                    <a:lnTo>
                      <a:pt x="6" y="7"/>
                    </a:lnTo>
                    <a:lnTo>
                      <a:pt x="6" y="5"/>
                    </a:lnTo>
                    <a:lnTo>
                      <a:pt x="3"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4" name="Freeform 1014">
                <a:extLst>
                  <a:ext uri="{FF2B5EF4-FFF2-40B4-BE49-F238E27FC236}">
                    <a16:creationId xmlns:a16="http://schemas.microsoft.com/office/drawing/2014/main" id="{7A29DFBE-5110-5B46-A371-481E54DDA1B0}"/>
                  </a:ext>
                </a:extLst>
              </p:cNvPr>
              <p:cNvSpPr>
                <a:spLocks/>
              </p:cNvSpPr>
              <p:nvPr/>
            </p:nvSpPr>
            <p:spPr bwMode="auto">
              <a:xfrm>
                <a:off x="3330" y="1292"/>
                <a:ext cx="2" cy="4"/>
              </a:xfrm>
              <a:custGeom>
                <a:avLst/>
                <a:gdLst>
                  <a:gd name="T0" fmla="*/ 1 w 2"/>
                  <a:gd name="T1" fmla="*/ 1 h 4"/>
                  <a:gd name="T2" fmla="*/ 1 w 2"/>
                  <a:gd name="T3" fmla="*/ 0 h 4"/>
                  <a:gd name="T4" fmla="*/ 0 w 2"/>
                  <a:gd name="T5" fmla="*/ 1 h 4"/>
                  <a:gd name="T6" fmla="*/ 0 w 2"/>
                  <a:gd name="T7" fmla="*/ 3 h 4"/>
                  <a:gd name="T8" fmla="*/ 1 w 2"/>
                  <a:gd name="T9" fmla="*/ 4 h 4"/>
                  <a:gd name="T10" fmla="*/ 2 w 2"/>
                  <a:gd name="T11" fmla="*/ 3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lnTo>
                      <a:pt x="1" y="0"/>
                    </a:lnTo>
                    <a:lnTo>
                      <a:pt x="0" y="1"/>
                    </a:lnTo>
                    <a:lnTo>
                      <a:pt x="0" y="3"/>
                    </a:lnTo>
                    <a:lnTo>
                      <a:pt x="1" y="4"/>
                    </a:lnTo>
                    <a:lnTo>
                      <a:pt x="2"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5" name="Freeform 1015">
                <a:extLst>
                  <a:ext uri="{FF2B5EF4-FFF2-40B4-BE49-F238E27FC236}">
                    <a16:creationId xmlns:a16="http://schemas.microsoft.com/office/drawing/2014/main" id="{9F228C21-41D6-0B4A-B521-622CC062221C}"/>
                  </a:ext>
                </a:extLst>
              </p:cNvPr>
              <p:cNvSpPr>
                <a:spLocks/>
              </p:cNvSpPr>
              <p:nvPr/>
            </p:nvSpPr>
            <p:spPr bwMode="auto">
              <a:xfrm>
                <a:off x="3317" y="1313"/>
                <a:ext cx="4" cy="3"/>
              </a:xfrm>
              <a:custGeom>
                <a:avLst/>
                <a:gdLst>
                  <a:gd name="T0" fmla="*/ 1 w 5"/>
                  <a:gd name="T1" fmla="*/ 2 h 3"/>
                  <a:gd name="T2" fmla="*/ 2 w 5"/>
                  <a:gd name="T3" fmla="*/ 3 h 3"/>
                  <a:gd name="T4" fmla="*/ 5 w 5"/>
                  <a:gd name="T5" fmla="*/ 2 h 3"/>
                  <a:gd name="T6" fmla="*/ 5 w 5"/>
                  <a:gd name="T7" fmla="*/ 1 h 3"/>
                  <a:gd name="T8" fmla="*/ 2 w 5"/>
                  <a:gd name="T9" fmla="*/ 0 h 3"/>
                  <a:gd name="T10" fmla="*/ 1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1" y="2"/>
                    </a:moveTo>
                    <a:cubicBezTo>
                      <a:pt x="2" y="3"/>
                      <a:pt x="2" y="3"/>
                      <a:pt x="2" y="3"/>
                    </a:cubicBezTo>
                    <a:cubicBezTo>
                      <a:pt x="5" y="2"/>
                      <a:pt x="5" y="2"/>
                      <a:pt x="5" y="2"/>
                    </a:cubicBezTo>
                    <a:cubicBezTo>
                      <a:pt x="5" y="1"/>
                      <a:pt x="5" y="1"/>
                      <a:pt x="5" y="1"/>
                    </a:cubicBezTo>
                    <a:cubicBezTo>
                      <a:pt x="2" y="0"/>
                      <a:pt x="2" y="0"/>
                      <a:pt x="2" y="0"/>
                    </a:cubicBezTo>
                    <a:cubicBezTo>
                      <a:pt x="2" y="0"/>
                      <a:pt x="0"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6" name="Freeform 1016">
                <a:extLst>
                  <a:ext uri="{FF2B5EF4-FFF2-40B4-BE49-F238E27FC236}">
                    <a16:creationId xmlns:a16="http://schemas.microsoft.com/office/drawing/2014/main" id="{298C7CBC-C67C-BC42-BA9B-07CCFE61CB1B}"/>
                  </a:ext>
                </a:extLst>
              </p:cNvPr>
              <p:cNvSpPr>
                <a:spLocks/>
              </p:cNvSpPr>
              <p:nvPr/>
            </p:nvSpPr>
            <p:spPr bwMode="auto">
              <a:xfrm>
                <a:off x="3347" y="1341"/>
                <a:ext cx="2" cy="3"/>
              </a:xfrm>
              <a:custGeom>
                <a:avLst/>
                <a:gdLst>
                  <a:gd name="T0" fmla="*/ 0 w 2"/>
                  <a:gd name="T1" fmla="*/ 3 h 3"/>
                  <a:gd name="T2" fmla="*/ 1 w 2"/>
                  <a:gd name="T3" fmla="*/ 3 h 3"/>
                  <a:gd name="T4" fmla="*/ 2 w 2"/>
                  <a:gd name="T5" fmla="*/ 2 h 3"/>
                  <a:gd name="T6" fmla="*/ 1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2"/>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7" name="Freeform 1017">
                <a:extLst>
                  <a:ext uri="{FF2B5EF4-FFF2-40B4-BE49-F238E27FC236}">
                    <a16:creationId xmlns:a16="http://schemas.microsoft.com/office/drawing/2014/main" id="{55EF7300-D613-184C-B9C6-C884225BA413}"/>
                  </a:ext>
                </a:extLst>
              </p:cNvPr>
              <p:cNvSpPr>
                <a:spLocks/>
              </p:cNvSpPr>
              <p:nvPr/>
            </p:nvSpPr>
            <p:spPr bwMode="auto">
              <a:xfrm>
                <a:off x="3304" y="1299"/>
                <a:ext cx="3" cy="3"/>
              </a:xfrm>
              <a:custGeom>
                <a:avLst/>
                <a:gdLst>
                  <a:gd name="T0" fmla="*/ 3 w 3"/>
                  <a:gd name="T1" fmla="*/ 2 h 3"/>
                  <a:gd name="T2" fmla="*/ 3 w 3"/>
                  <a:gd name="T3" fmla="*/ 0 h 3"/>
                  <a:gd name="T4" fmla="*/ 2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0"/>
                    </a:lnTo>
                    <a:lnTo>
                      <a:pt x="2" y="0"/>
                    </a:lnTo>
                    <a:lnTo>
                      <a:pt x="0" y="2"/>
                    </a:lnTo>
                    <a:lnTo>
                      <a:pt x="2"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8" name="Freeform 1018">
                <a:extLst>
                  <a:ext uri="{FF2B5EF4-FFF2-40B4-BE49-F238E27FC236}">
                    <a16:creationId xmlns:a16="http://schemas.microsoft.com/office/drawing/2014/main" id="{0DD5AD61-F188-F94F-B256-BFDB19212770}"/>
                  </a:ext>
                </a:extLst>
              </p:cNvPr>
              <p:cNvSpPr>
                <a:spLocks/>
              </p:cNvSpPr>
              <p:nvPr/>
            </p:nvSpPr>
            <p:spPr bwMode="auto">
              <a:xfrm>
                <a:off x="3299" y="1294"/>
                <a:ext cx="32" cy="20"/>
              </a:xfrm>
              <a:custGeom>
                <a:avLst/>
                <a:gdLst>
                  <a:gd name="T0" fmla="*/ 27 w 32"/>
                  <a:gd name="T1" fmla="*/ 17 h 20"/>
                  <a:gd name="T2" fmla="*/ 29 w 32"/>
                  <a:gd name="T3" fmla="*/ 18 h 20"/>
                  <a:gd name="T4" fmla="*/ 32 w 32"/>
                  <a:gd name="T5" fmla="*/ 15 h 20"/>
                  <a:gd name="T6" fmla="*/ 32 w 32"/>
                  <a:gd name="T7" fmla="*/ 5 h 20"/>
                  <a:gd name="T8" fmla="*/ 30 w 32"/>
                  <a:gd name="T9" fmla="*/ 4 h 20"/>
                  <a:gd name="T10" fmla="*/ 29 w 32"/>
                  <a:gd name="T11" fmla="*/ 0 h 20"/>
                  <a:gd name="T12" fmla="*/ 27 w 32"/>
                  <a:gd name="T13" fmla="*/ 0 h 20"/>
                  <a:gd name="T14" fmla="*/ 18 w 32"/>
                  <a:gd name="T15" fmla="*/ 5 h 20"/>
                  <a:gd name="T16" fmla="*/ 11 w 32"/>
                  <a:gd name="T17" fmla="*/ 5 h 20"/>
                  <a:gd name="T18" fmla="*/ 9 w 32"/>
                  <a:gd name="T19" fmla="*/ 9 h 20"/>
                  <a:gd name="T20" fmla="*/ 6 w 32"/>
                  <a:gd name="T21" fmla="*/ 10 h 20"/>
                  <a:gd name="T22" fmla="*/ 4 w 32"/>
                  <a:gd name="T23" fmla="*/ 14 h 20"/>
                  <a:gd name="T24" fmla="*/ 1 w 32"/>
                  <a:gd name="T25" fmla="*/ 14 h 20"/>
                  <a:gd name="T26" fmla="*/ 1 w 32"/>
                  <a:gd name="T27" fmla="*/ 16 h 20"/>
                  <a:gd name="T28" fmla="*/ 0 w 32"/>
                  <a:gd name="T29" fmla="*/ 19 h 20"/>
                  <a:gd name="T30" fmla="*/ 1 w 32"/>
                  <a:gd name="T31" fmla="*/ 20 h 20"/>
                  <a:gd name="T32" fmla="*/ 4 w 32"/>
                  <a:gd name="T33" fmla="*/ 19 h 20"/>
                  <a:gd name="T34" fmla="*/ 10 w 32"/>
                  <a:gd name="T35" fmla="*/ 18 h 20"/>
                  <a:gd name="T36" fmla="*/ 16 w 32"/>
                  <a:gd name="T37" fmla="*/ 19 h 20"/>
                  <a:gd name="T38" fmla="*/ 18 w 32"/>
                  <a:gd name="T39" fmla="*/ 17 h 20"/>
                  <a:gd name="T40" fmla="*/ 21 w 32"/>
                  <a:gd name="T41" fmla="*/ 17 h 20"/>
                  <a:gd name="T42" fmla="*/ 24 w 32"/>
                  <a:gd name="T43" fmla="*/ 19 h 20"/>
                  <a:gd name="T44" fmla="*/ 27 w 32"/>
                  <a:gd name="T4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0">
                    <a:moveTo>
                      <a:pt x="27" y="17"/>
                    </a:moveTo>
                    <a:lnTo>
                      <a:pt x="29" y="18"/>
                    </a:lnTo>
                    <a:lnTo>
                      <a:pt x="32" y="15"/>
                    </a:lnTo>
                    <a:lnTo>
                      <a:pt x="32" y="5"/>
                    </a:lnTo>
                    <a:lnTo>
                      <a:pt x="30" y="4"/>
                    </a:lnTo>
                    <a:lnTo>
                      <a:pt x="29" y="0"/>
                    </a:lnTo>
                    <a:lnTo>
                      <a:pt x="27" y="0"/>
                    </a:lnTo>
                    <a:lnTo>
                      <a:pt x="18" y="5"/>
                    </a:lnTo>
                    <a:lnTo>
                      <a:pt x="11" y="5"/>
                    </a:lnTo>
                    <a:lnTo>
                      <a:pt x="9" y="9"/>
                    </a:lnTo>
                    <a:lnTo>
                      <a:pt x="6" y="10"/>
                    </a:lnTo>
                    <a:lnTo>
                      <a:pt x="4" y="14"/>
                    </a:lnTo>
                    <a:lnTo>
                      <a:pt x="1" y="14"/>
                    </a:lnTo>
                    <a:lnTo>
                      <a:pt x="1" y="16"/>
                    </a:lnTo>
                    <a:lnTo>
                      <a:pt x="0" y="19"/>
                    </a:lnTo>
                    <a:lnTo>
                      <a:pt x="1" y="20"/>
                    </a:lnTo>
                    <a:lnTo>
                      <a:pt x="4" y="19"/>
                    </a:lnTo>
                    <a:lnTo>
                      <a:pt x="10" y="18"/>
                    </a:lnTo>
                    <a:lnTo>
                      <a:pt x="16" y="19"/>
                    </a:lnTo>
                    <a:lnTo>
                      <a:pt x="18" y="17"/>
                    </a:lnTo>
                    <a:lnTo>
                      <a:pt x="21" y="17"/>
                    </a:lnTo>
                    <a:lnTo>
                      <a:pt x="24" y="19"/>
                    </a:lnTo>
                    <a:lnTo>
                      <a:pt x="2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9" name="Freeform 1019">
                <a:extLst>
                  <a:ext uri="{FF2B5EF4-FFF2-40B4-BE49-F238E27FC236}">
                    <a16:creationId xmlns:a16="http://schemas.microsoft.com/office/drawing/2014/main" id="{D235EF01-F775-1A46-9826-5D774FF64EC9}"/>
                  </a:ext>
                </a:extLst>
              </p:cNvPr>
              <p:cNvSpPr>
                <a:spLocks/>
              </p:cNvSpPr>
              <p:nvPr/>
            </p:nvSpPr>
            <p:spPr bwMode="auto">
              <a:xfrm>
                <a:off x="3016" y="1175"/>
                <a:ext cx="1" cy="2"/>
              </a:xfrm>
              <a:custGeom>
                <a:avLst/>
                <a:gdLst>
                  <a:gd name="T0" fmla="*/ 1 w 1"/>
                  <a:gd name="T1" fmla="*/ 0 h 2"/>
                  <a:gd name="T2" fmla="*/ 0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0"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0" name="Freeform 1020">
                <a:extLst>
                  <a:ext uri="{FF2B5EF4-FFF2-40B4-BE49-F238E27FC236}">
                    <a16:creationId xmlns:a16="http://schemas.microsoft.com/office/drawing/2014/main" id="{5C795AC2-E1E5-D34F-B775-83BF77E320C2}"/>
                  </a:ext>
                </a:extLst>
              </p:cNvPr>
              <p:cNvSpPr>
                <a:spLocks/>
              </p:cNvSpPr>
              <p:nvPr/>
            </p:nvSpPr>
            <p:spPr bwMode="auto">
              <a:xfrm>
                <a:off x="3017" y="1172"/>
                <a:ext cx="2" cy="1"/>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0"/>
                    </a:lnTo>
                    <a:lnTo>
                      <a:pt x="1"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1" name="Freeform 1021">
                <a:extLst>
                  <a:ext uri="{FF2B5EF4-FFF2-40B4-BE49-F238E27FC236}">
                    <a16:creationId xmlns:a16="http://schemas.microsoft.com/office/drawing/2014/main" id="{35C19E82-A5CE-074A-9747-3EB38195D662}"/>
                  </a:ext>
                </a:extLst>
              </p:cNvPr>
              <p:cNvSpPr>
                <a:spLocks/>
              </p:cNvSpPr>
              <p:nvPr/>
            </p:nvSpPr>
            <p:spPr bwMode="auto">
              <a:xfrm>
                <a:off x="3428" y="1030"/>
                <a:ext cx="5" cy="13"/>
              </a:xfrm>
              <a:custGeom>
                <a:avLst/>
                <a:gdLst>
                  <a:gd name="T0" fmla="*/ 6 w 6"/>
                  <a:gd name="T1" fmla="*/ 5 h 16"/>
                  <a:gd name="T2" fmla="*/ 6 w 6"/>
                  <a:gd name="T3" fmla="*/ 0 h 16"/>
                  <a:gd name="T4" fmla="*/ 2 w 6"/>
                  <a:gd name="T5" fmla="*/ 6 h 16"/>
                  <a:gd name="T6" fmla="*/ 2 w 6"/>
                  <a:gd name="T7" fmla="*/ 10 h 16"/>
                  <a:gd name="T8" fmla="*/ 0 w 6"/>
                  <a:gd name="T9" fmla="*/ 14 h 16"/>
                  <a:gd name="T10" fmla="*/ 1 w 6"/>
                  <a:gd name="T11" fmla="*/ 16 h 16"/>
                  <a:gd name="T12" fmla="*/ 4 w 6"/>
                  <a:gd name="T13" fmla="*/ 16 h 16"/>
                  <a:gd name="T14" fmla="*/ 5 w 6"/>
                  <a:gd name="T15" fmla="*/ 14 h 16"/>
                  <a:gd name="T16" fmla="*/ 4 w 6"/>
                  <a:gd name="T17" fmla="*/ 11 h 16"/>
                  <a:gd name="T18" fmla="*/ 5 w 6"/>
                  <a:gd name="T19" fmla="*/ 7 h 16"/>
                  <a:gd name="T20" fmla="*/ 6 w 6"/>
                  <a:gd name="T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6">
                    <a:moveTo>
                      <a:pt x="6" y="5"/>
                    </a:moveTo>
                    <a:cubicBezTo>
                      <a:pt x="6" y="0"/>
                      <a:pt x="6" y="0"/>
                      <a:pt x="6" y="0"/>
                    </a:cubicBezTo>
                    <a:cubicBezTo>
                      <a:pt x="2" y="6"/>
                      <a:pt x="2" y="6"/>
                      <a:pt x="2" y="6"/>
                    </a:cubicBezTo>
                    <a:cubicBezTo>
                      <a:pt x="2" y="10"/>
                      <a:pt x="2" y="10"/>
                      <a:pt x="2" y="10"/>
                    </a:cubicBezTo>
                    <a:cubicBezTo>
                      <a:pt x="0" y="14"/>
                      <a:pt x="0" y="14"/>
                      <a:pt x="0" y="14"/>
                    </a:cubicBezTo>
                    <a:cubicBezTo>
                      <a:pt x="0" y="14"/>
                      <a:pt x="1" y="16"/>
                      <a:pt x="1" y="16"/>
                    </a:cubicBezTo>
                    <a:cubicBezTo>
                      <a:pt x="4" y="16"/>
                      <a:pt x="4" y="16"/>
                      <a:pt x="4" y="16"/>
                    </a:cubicBezTo>
                    <a:cubicBezTo>
                      <a:pt x="5" y="14"/>
                      <a:pt x="5" y="14"/>
                      <a:pt x="5" y="14"/>
                    </a:cubicBezTo>
                    <a:cubicBezTo>
                      <a:pt x="4" y="11"/>
                      <a:pt x="4" y="11"/>
                      <a:pt x="4" y="11"/>
                    </a:cubicBezTo>
                    <a:cubicBezTo>
                      <a:pt x="5" y="7"/>
                      <a:pt x="5" y="7"/>
                      <a:pt x="5" y="7"/>
                    </a:cubicBez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2" name="Freeform 1022">
                <a:extLst>
                  <a:ext uri="{FF2B5EF4-FFF2-40B4-BE49-F238E27FC236}">
                    <a16:creationId xmlns:a16="http://schemas.microsoft.com/office/drawing/2014/main" id="{ED599F5A-167A-9B43-939A-F62FE6D0B8B0}"/>
                  </a:ext>
                </a:extLst>
              </p:cNvPr>
              <p:cNvSpPr>
                <a:spLocks/>
              </p:cNvSpPr>
              <p:nvPr/>
            </p:nvSpPr>
            <p:spPr bwMode="auto">
              <a:xfrm>
                <a:off x="3016" y="1144"/>
                <a:ext cx="6" cy="6"/>
              </a:xfrm>
              <a:custGeom>
                <a:avLst/>
                <a:gdLst>
                  <a:gd name="T0" fmla="*/ 6 w 6"/>
                  <a:gd name="T1" fmla="*/ 5 h 6"/>
                  <a:gd name="T2" fmla="*/ 5 w 6"/>
                  <a:gd name="T3" fmla="*/ 3 h 6"/>
                  <a:gd name="T4" fmla="*/ 3 w 6"/>
                  <a:gd name="T5" fmla="*/ 0 h 6"/>
                  <a:gd name="T6" fmla="*/ 1 w 6"/>
                  <a:gd name="T7" fmla="*/ 1 h 6"/>
                  <a:gd name="T8" fmla="*/ 0 w 6"/>
                  <a:gd name="T9" fmla="*/ 2 h 6"/>
                  <a:gd name="T10" fmla="*/ 1 w 6"/>
                  <a:gd name="T11" fmla="*/ 4 h 6"/>
                  <a:gd name="T12" fmla="*/ 3 w 6"/>
                  <a:gd name="T13" fmla="*/ 4 h 6"/>
                  <a:gd name="T14" fmla="*/ 4 w 6"/>
                  <a:gd name="T15" fmla="*/ 6 h 6"/>
                  <a:gd name="T16" fmla="*/ 6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5"/>
                    </a:moveTo>
                    <a:lnTo>
                      <a:pt x="5" y="3"/>
                    </a:lnTo>
                    <a:lnTo>
                      <a:pt x="3" y="0"/>
                    </a:lnTo>
                    <a:lnTo>
                      <a:pt x="1" y="1"/>
                    </a:lnTo>
                    <a:lnTo>
                      <a:pt x="0" y="2"/>
                    </a:lnTo>
                    <a:lnTo>
                      <a:pt x="1" y="4"/>
                    </a:lnTo>
                    <a:lnTo>
                      <a:pt x="3" y="4"/>
                    </a:lnTo>
                    <a:lnTo>
                      <a:pt x="4"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3" name="Freeform 1023">
                <a:extLst>
                  <a:ext uri="{FF2B5EF4-FFF2-40B4-BE49-F238E27FC236}">
                    <a16:creationId xmlns:a16="http://schemas.microsoft.com/office/drawing/2014/main" id="{173F2B02-7232-744C-BF0F-D6352C485512}"/>
                  </a:ext>
                </a:extLst>
              </p:cNvPr>
              <p:cNvSpPr>
                <a:spLocks/>
              </p:cNvSpPr>
              <p:nvPr/>
            </p:nvSpPr>
            <p:spPr bwMode="auto">
              <a:xfrm>
                <a:off x="3019" y="1183"/>
                <a:ext cx="3" cy="3"/>
              </a:xfrm>
              <a:custGeom>
                <a:avLst/>
                <a:gdLst>
                  <a:gd name="T0" fmla="*/ 4 w 4"/>
                  <a:gd name="T1" fmla="*/ 1 h 3"/>
                  <a:gd name="T2" fmla="*/ 2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cubicBezTo>
                      <a:pt x="2" y="0"/>
                      <a:pt x="2" y="0"/>
                      <a:pt x="2" y="0"/>
                    </a:cubicBezTo>
                    <a:cubicBezTo>
                      <a:pt x="0" y="2"/>
                      <a:pt x="0" y="2"/>
                      <a:pt x="0" y="2"/>
                    </a:cubicBezTo>
                    <a:cubicBezTo>
                      <a:pt x="0" y="2"/>
                      <a:pt x="1" y="3"/>
                      <a:pt x="1" y="3"/>
                    </a:cubicBezTo>
                    <a:cubicBezTo>
                      <a:pt x="3" y="3"/>
                      <a:pt x="3" y="3"/>
                      <a:pt x="3" y="3"/>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4" name="Freeform 1024">
                <a:extLst>
                  <a:ext uri="{FF2B5EF4-FFF2-40B4-BE49-F238E27FC236}">
                    <a16:creationId xmlns:a16="http://schemas.microsoft.com/office/drawing/2014/main" id="{E24ADD06-2996-124B-BFDF-CC8E8761AE69}"/>
                  </a:ext>
                </a:extLst>
              </p:cNvPr>
              <p:cNvSpPr>
                <a:spLocks/>
              </p:cNvSpPr>
              <p:nvPr/>
            </p:nvSpPr>
            <p:spPr bwMode="auto">
              <a:xfrm>
                <a:off x="3014" y="1153"/>
                <a:ext cx="4" cy="3"/>
              </a:xfrm>
              <a:custGeom>
                <a:avLst/>
                <a:gdLst>
                  <a:gd name="T0" fmla="*/ 0 w 4"/>
                  <a:gd name="T1" fmla="*/ 0 h 3"/>
                  <a:gd name="T2" fmla="*/ 0 w 4"/>
                  <a:gd name="T3" fmla="*/ 1 h 3"/>
                  <a:gd name="T4" fmla="*/ 0 w 4"/>
                  <a:gd name="T5" fmla="*/ 2 h 3"/>
                  <a:gd name="T6" fmla="*/ 2 w 4"/>
                  <a:gd name="T7" fmla="*/ 3 h 3"/>
                  <a:gd name="T8" fmla="*/ 4 w 4"/>
                  <a:gd name="T9" fmla="*/ 1 h 3"/>
                  <a:gd name="T10" fmla="*/ 2 w 4"/>
                  <a:gd name="T11" fmla="*/ 1 h 3"/>
                  <a:gd name="T12" fmla="*/ 0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0"/>
                    </a:moveTo>
                    <a:lnTo>
                      <a:pt x="0" y="1"/>
                    </a:lnTo>
                    <a:lnTo>
                      <a:pt x="0" y="2"/>
                    </a:lnTo>
                    <a:lnTo>
                      <a:pt x="2" y="3"/>
                    </a:lnTo>
                    <a:lnTo>
                      <a:pt x="4"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5" name="Freeform 1025">
                <a:extLst>
                  <a:ext uri="{FF2B5EF4-FFF2-40B4-BE49-F238E27FC236}">
                    <a16:creationId xmlns:a16="http://schemas.microsoft.com/office/drawing/2014/main" id="{3A87063E-19FF-1D4C-804D-2D25F7149D8F}"/>
                  </a:ext>
                </a:extLst>
              </p:cNvPr>
              <p:cNvSpPr>
                <a:spLocks/>
              </p:cNvSpPr>
              <p:nvPr/>
            </p:nvSpPr>
            <p:spPr bwMode="auto">
              <a:xfrm>
                <a:off x="3015" y="1182"/>
                <a:ext cx="3" cy="1"/>
              </a:xfrm>
              <a:custGeom>
                <a:avLst/>
                <a:gdLst>
                  <a:gd name="T0" fmla="*/ 0 w 3"/>
                  <a:gd name="T1" fmla="*/ 0 h 1"/>
                  <a:gd name="T2" fmla="*/ 1 w 3"/>
                  <a:gd name="T3" fmla="*/ 1 h 1"/>
                  <a:gd name="T4" fmla="*/ 3 w 3"/>
                  <a:gd name="T5" fmla="*/ 0 h 1"/>
                  <a:gd name="T6" fmla="*/ 3 w 3"/>
                  <a:gd name="T7" fmla="*/ 0 h 1"/>
                  <a:gd name="T8" fmla="*/ 2 w 3"/>
                  <a:gd name="T9" fmla="*/ 0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1" y="1"/>
                    </a:lnTo>
                    <a:lnTo>
                      <a:pt x="3" y="0"/>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6" name="Freeform 1026">
                <a:extLst>
                  <a:ext uri="{FF2B5EF4-FFF2-40B4-BE49-F238E27FC236}">
                    <a16:creationId xmlns:a16="http://schemas.microsoft.com/office/drawing/2014/main" id="{4EC3340D-4278-5D44-9998-8C342A064390}"/>
                  </a:ext>
                </a:extLst>
              </p:cNvPr>
              <p:cNvSpPr>
                <a:spLocks/>
              </p:cNvSpPr>
              <p:nvPr/>
            </p:nvSpPr>
            <p:spPr bwMode="auto">
              <a:xfrm>
                <a:off x="3020" y="1196"/>
                <a:ext cx="2" cy="3"/>
              </a:xfrm>
              <a:custGeom>
                <a:avLst/>
                <a:gdLst>
                  <a:gd name="T0" fmla="*/ 2 w 2"/>
                  <a:gd name="T1" fmla="*/ 2 h 3"/>
                  <a:gd name="T2" fmla="*/ 2 w 2"/>
                  <a:gd name="T3" fmla="*/ 0 h 3"/>
                  <a:gd name="T4" fmla="*/ 0 w 2"/>
                  <a:gd name="T5" fmla="*/ 3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3"/>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7" name="Freeform 1027">
                <a:extLst>
                  <a:ext uri="{FF2B5EF4-FFF2-40B4-BE49-F238E27FC236}">
                    <a16:creationId xmlns:a16="http://schemas.microsoft.com/office/drawing/2014/main" id="{A855BC77-E30D-A746-AB34-80705C6176A0}"/>
                  </a:ext>
                </a:extLst>
              </p:cNvPr>
              <p:cNvSpPr>
                <a:spLocks/>
              </p:cNvSpPr>
              <p:nvPr/>
            </p:nvSpPr>
            <p:spPr bwMode="auto">
              <a:xfrm>
                <a:off x="3018" y="1200"/>
                <a:ext cx="1" cy="2"/>
              </a:xfrm>
              <a:custGeom>
                <a:avLst/>
                <a:gdLst>
                  <a:gd name="T0" fmla="*/ 0 w 1"/>
                  <a:gd name="T1" fmla="*/ 2 h 2"/>
                  <a:gd name="T2" fmla="*/ 1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8" name="Freeform 1028">
                <a:extLst>
                  <a:ext uri="{FF2B5EF4-FFF2-40B4-BE49-F238E27FC236}">
                    <a16:creationId xmlns:a16="http://schemas.microsoft.com/office/drawing/2014/main" id="{A00AB6E1-B6C2-024A-8535-58BB51AC1167}"/>
                  </a:ext>
                </a:extLst>
              </p:cNvPr>
              <p:cNvSpPr>
                <a:spLocks/>
              </p:cNvSpPr>
              <p:nvPr/>
            </p:nvSpPr>
            <p:spPr bwMode="auto">
              <a:xfrm>
                <a:off x="3013" y="1201"/>
                <a:ext cx="3" cy="2"/>
              </a:xfrm>
              <a:custGeom>
                <a:avLst/>
                <a:gdLst>
                  <a:gd name="T0" fmla="*/ 0 w 3"/>
                  <a:gd name="T1" fmla="*/ 1 h 2"/>
                  <a:gd name="T2" fmla="*/ 0 w 3"/>
                  <a:gd name="T3" fmla="*/ 2 h 2"/>
                  <a:gd name="T4" fmla="*/ 1 w 3"/>
                  <a:gd name="T5" fmla="*/ 2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lnTo>
                      <a:pt x="0" y="2"/>
                    </a:lnTo>
                    <a:lnTo>
                      <a:pt x="1" y="2"/>
                    </a:lnTo>
                    <a:lnTo>
                      <a:pt x="3"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9" name="Freeform 1029">
                <a:extLst>
                  <a:ext uri="{FF2B5EF4-FFF2-40B4-BE49-F238E27FC236}">
                    <a16:creationId xmlns:a16="http://schemas.microsoft.com/office/drawing/2014/main" id="{74A60792-1B4A-0646-A24B-F191DA67EF92}"/>
                  </a:ext>
                </a:extLst>
              </p:cNvPr>
              <p:cNvSpPr>
                <a:spLocks/>
              </p:cNvSpPr>
              <p:nvPr/>
            </p:nvSpPr>
            <p:spPr bwMode="auto">
              <a:xfrm>
                <a:off x="3017" y="1163"/>
                <a:ext cx="2" cy="5"/>
              </a:xfrm>
              <a:custGeom>
                <a:avLst/>
                <a:gdLst>
                  <a:gd name="T0" fmla="*/ 2 w 2"/>
                  <a:gd name="T1" fmla="*/ 4 h 5"/>
                  <a:gd name="T2" fmla="*/ 2 w 2"/>
                  <a:gd name="T3" fmla="*/ 2 h 5"/>
                  <a:gd name="T4" fmla="*/ 1 w 2"/>
                  <a:gd name="T5" fmla="*/ 0 h 5"/>
                  <a:gd name="T6" fmla="*/ 0 w 2"/>
                  <a:gd name="T7" fmla="*/ 1 h 5"/>
                  <a:gd name="T8" fmla="*/ 0 w 2"/>
                  <a:gd name="T9" fmla="*/ 5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2"/>
                    </a:lnTo>
                    <a:lnTo>
                      <a:pt x="1" y="0"/>
                    </a:lnTo>
                    <a:lnTo>
                      <a:pt x="0" y="1"/>
                    </a:lnTo>
                    <a:lnTo>
                      <a:pt x="0" y="5"/>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0" name="Freeform 1030">
                <a:extLst>
                  <a:ext uri="{FF2B5EF4-FFF2-40B4-BE49-F238E27FC236}">
                    <a16:creationId xmlns:a16="http://schemas.microsoft.com/office/drawing/2014/main" id="{02C1AB29-358E-7349-B62F-01A4F4B40E78}"/>
                  </a:ext>
                </a:extLst>
              </p:cNvPr>
              <p:cNvSpPr>
                <a:spLocks/>
              </p:cNvSpPr>
              <p:nvPr/>
            </p:nvSpPr>
            <p:spPr bwMode="auto">
              <a:xfrm>
                <a:off x="3012" y="1171"/>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1" name="Freeform 1031">
                <a:extLst>
                  <a:ext uri="{FF2B5EF4-FFF2-40B4-BE49-F238E27FC236}">
                    <a16:creationId xmlns:a16="http://schemas.microsoft.com/office/drawing/2014/main" id="{F2C62D40-E045-204D-ACEF-D2963982379B}"/>
                  </a:ext>
                </a:extLst>
              </p:cNvPr>
              <p:cNvSpPr>
                <a:spLocks/>
              </p:cNvSpPr>
              <p:nvPr/>
            </p:nvSpPr>
            <p:spPr bwMode="auto">
              <a:xfrm>
                <a:off x="3426" y="913"/>
                <a:ext cx="8" cy="10"/>
              </a:xfrm>
              <a:custGeom>
                <a:avLst/>
                <a:gdLst>
                  <a:gd name="T0" fmla="*/ 2 w 8"/>
                  <a:gd name="T1" fmla="*/ 3 h 10"/>
                  <a:gd name="T2" fmla="*/ 0 w 8"/>
                  <a:gd name="T3" fmla="*/ 7 h 10"/>
                  <a:gd name="T4" fmla="*/ 0 w 8"/>
                  <a:gd name="T5" fmla="*/ 10 h 10"/>
                  <a:gd name="T6" fmla="*/ 2 w 8"/>
                  <a:gd name="T7" fmla="*/ 10 h 10"/>
                  <a:gd name="T8" fmla="*/ 2 w 8"/>
                  <a:gd name="T9" fmla="*/ 9 h 10"/>
                  <a:gd name="T10" fmla="*/ 5 w 8"/>
                  <a:gd name="T11" fmla="*/ 10 h 10"/>
                  <a:gd name="T12" fmla="*/ 8 w 8"/>
                  <a:gd name="T13" fmla="*/ 7 h 10"/>
                  <a:gd name="T14" fmla="*/ 8 w 8"/>
                  <a:gd name="T15" fmla="*/ 3 h 10"/>
                  <a:gd name="T16" fmla="*/ 5 w 8"/>
                  <a:gd name="T17" fmla="*/ 0 h 10"/>
                  <a:gd name="T18" fmla="*/ 2 w 8"/>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2" y="3"/>
                    </a:moveTo>
                    <a:lnTo>
                      <a:pt x="0" y="7"/>
                    </a:lnTo>
                    <a:lnTo>
                      <a:pt x="0" y="10"/>
                    </a:lnTo>
                    <a:lnTo>
                      <a:pt x="2" y="10"/>
                    </a:lnTo>
                    <a:lnTo>
                      <a:pt x="2" y="9"/>
                    </a:lnTo>
                    <a:lnTo>
                      <a:pt x="5" y="10"/>
                    </a:lnTo>
                    <a:lnTo>
                      <a:pt x="8" y="7"/>
                    </a:lnTo>
                    <a:lnTo>
                      <a:pt x="8" y="3"/>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2" name="Freeform 1032">
                <a:extLst>
                  <a:ext uri="{FF2B5EF4-FFF2-40B4-BE49-F238E27FC236}">
                    <a16:creationId xmlns:a16="http://schemas.microsoft.com/office/drawing/2014/main" id="{0972D20B-7CB1-3B47-98E4-D74086C32404}"/>
                  </a:ext>
                </a:extLst>
              </p:cNvPr>
              <p:cNvSpPr>
                <a:spLocks/>
              </p:cNvSpPr>
              <p:nvPr/>
            </p:nvSpPr>
            <p:spPr bwMode="auto">
              <a:xfrm>
                <a:off x="3435" y="964"/>
                <a:ext cx="5" cy="14"/>
              </a:xfrm>
              <a:custGeom>
                <a:avLst/>
                <a:gdLst>
                  <a:gd name="T0" fmla="*/ 3 w 5"/>
                  <a:gd name="T1" fmla="*/ 0 h 14"/>
                  <a:gd name="T2" fmla="*/ 2 w 5"/>
                  <a:gd name="T3" fmla="*/ 1 h 14"/>
                  <a:gd name="T4" fmla="*/ 1 w 5"/>
                  <a:gd name="T5" fmla="*/ 4 h 14"/>
                  <a:gd name="T6" fmla="*/ 0 w 5"/>
                  <a:gd name="T7" fmla="*/ 9 h 14"/>
                  <a:gd name="T8" fmla="*/ 1 w 5"/>
                  <a:gd name="T9" fmla="*/ 12 h 14"/>
                  <a:gd name="T10" fmla="*/ 1 w 5"/>
                  <a:gd name="T11" fmla="*/ 14 h 14"/>
                  <a:gd name="T12" fmla="*/ 3 w 5"/>
                  <a:gd name="T13" fmla="*/ 11 h 14"/>
                  <a:gd name="T14" fmla="*/ 4 w 5"/>
                  <a:gd name="T15" fmla="*/ 7 h 14"/>
                  <a:gd name="T16" fmla="*/ 4 w 5"/>
                  <a:gd name="T17" fmla="*/ 4 h 14"/>
                  <a:gd name="T18" fmla="*/ 5 w 5"/>
                  <a:gd name="T19" fmla="*/ 1 h 14"/>
                  <a:gd name="T20" fmla="*/ 3 w 5"/>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3" y="0"/>
                    </a:moveTo>
                    <a:lnTo>
                      <a:pt x="2" y="1"/>
                    </a:lnTo>
                    <a:lnTo>
                      <a:pt x="1" y="4"/>
                    </a:lnTo>
                    <a:lnTo>
                      <a:pt x="0" y="9"/>
                    </a:lnTo>
                    <a:lnTo>
                      <a:pt x="1" y="12"/>
                    </a:lnTo>
                    <a:lnTo>
                      <a:pt x="1" y="14"/>
                    </a:lnTo>
                    <a:lnTo>
                      <a:pt x="3" y="11"/>
                    </a:lnTo>
                    <a:lnTo>
                      <a:pt x="4" y="7"/>
                    </a:lnTo>
                    <a:lnTo>
                      <a:pt x="4" y="4"/>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3" name="Freeform 1033">
                <a:extLst>
                  <a:ext uri="{FF2B5EF4-FFF2-40B4-BE49-F238E27FC236}">
                    <a16:creationId xmlns:a16="http://schemas.microsoft.com/office/drawing/2014/main" id="{AAE36D96-C4FA-A049-962F-53CCFEE041B0}"/>
                  </a:ext>
                </a:extLst>
              </p:cNvPr>
              <p:cNvSpPr>
                <a:spLocks/>
              </p:cNvSpPr>
              <p:nvPr/>
            </p:nvSpPr>
            <p:spPr bwMode="auto">
              <a:xfrm>
                <a:off x="3021" y="1172"/>
                <a:ext cx="2"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lnTo>
                      <a:pt x="1" y="0"/>
                    </a:lnTo>
                    <a:lnTo>
                      <a:pt x="0" y="0"/>
                    </a:lnTo>
                    <a:lnTo>
                      <a:pt x="1"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4" name="Freeform 1034">
                <a:extLst>
                  <a:ext uri="{FF2B5EF4-FFF2-40B4-BE49-F238E27FC236}">
                    <a16:creationId xmlns:a16="http://schemas.microsoft.com/office/drawing/2014/main" id="{203CA093-8BDF-FC48-8A37-32FCDEDDD3B7}"/>
                  </a:ext>
                </a:extLst>
              </p:cNvPr>
              <p:cNvSpPr>
                <a:spLocks/>
              </p:cNvSpPr>
              <p:nvPr/>
            </p:nvSpPr>
            <p:spPr bwMode="auto">
              <a:xfrm>
                <a:off x="2917" y="962"/>
                <a:ext cx="10" cy="6"/>
              </a:xfrm>
              <a:custGeom>
                <a:avLst/>
                <a:gdLst>
                  <a:gd name="T0" fmla="*/ 6 w 10"/>
                  <a:gd name="T1" fmla="*/ 5 h 6"/>
                  <a:gd name="T2" fmla="*/ 9 w 10"/>
                  <a:gd name="T3" fmla="*/ 6 h 6"/>
                  <a:gd name="T4" fmla="*/ 10 w 10"/>
                  <a:gd name="T5" fmla="*/ 6 h 6"/>
                  <a:gd name="T6" fmla="*/ 9 w 10"/>
                  <a:gd name="T7" fmla="*/ 3 h 6"/>
                  <a:gd name="T8" fmla="*/ 7 w 10"/>
                  <a:gd name="T9" fmla="*/ 3 h 6"/>
                  <a:gd name="T10" fmla="*/ 5 w 10"/>
                  <a:gd name="T11" fmla="*/ 0 h 6"/>
                  <a:gd name="T12" fmla="*/ 2 w 10"/>
                  <a:gd name="T13" fmla="*/ 0 h 6"/>
                  <a:gd name="T14" fmla="*/ 1 w 10"/>
                  <a:gd name="T15" fmla="*/ 0 h 6"/>
                  <a:gd name="T16" fmla="*/ 0 w 10"/>
                  <a:gd name="T17" fmla="*/ 1 h 6"/>
                  <a:gd name="T18" fmla="*/ 2 w 10"/>
                  <a:gd name="T19" fmla="*/ 4 h 6"/>
                  <a:gd name="T20" fmla="*/ 6 w 10"/>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6" y="5"/>
                    </a:moveTo>
                    <a:lnTo>
                      <a:pt x="9" y="6"/>
                    </a:lnTo>
                    <a:lnTo>
                      <a:pt x="10" y="6"/>
                    </a:lnTo>
                    <a:lnTo>
                      <a:pt x="9" y="3"/>
                    </a:lnTo>
                    <a:lnTo>
                      <a:pt x="7" y="3"/>
                    </a:lnTo>
                    <a:lnTo>
                      <a:pt x="5" y="0"/>
                    </a:lnTo>
                    <a:lnTo>
                      <a:pt x="2" y="0"/>
                    </a:lnTo>
                    <a:lnTo>
                      <a:pt x="1" y="0"/>
                    </a:lnTo>
                    <a:lnTo>
                      <a:pt x="0" y="1"/>
                    </a:lnTo>
                    <a:lnTo>
                      <a:pt x="2" y="4"/>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5" name="Freeform 1035">
                <a:extLst>
                  <a:ext uri="{FF2B5EF4-FFF2-40B4-BE49-F238E27FC236}">
                    <a16:creationId xmlns:a16="http://schemas.microsoft.com/office/drawing/2014/main" id="{6C685CB8-4DEB-B543-9DEE-6B552C22DFA0}"/>
                  </a:ext>
                </a:extLst>
              </p:cNvPr>
              <p:cNvSpPr>
                <a:spLocks/>
              </p:cNvSpPr>
              <p:nvPr/>
            </p:nvSpPr>
            <p:spPr bwMode="auto">
              <a:xfrm>
                <a:off x="3010" y="1191"/>
                <a:ext cx="4" cy="3"/>
              </a:xfrm>
              <a:custGeom>
                <a:avLst/>
                <a:gdLst>
                  <a:gd name="T0" fmla="*/ 0 w 4"/>
                  <a:gd name="T1" fmla="*/ 2 h 3"/>
                  <a:gd name="T2" fmla="*/ 1 w 4"/>
                  <a:gd name="T3" fmla="*/ 3 h 3"/>
                  <a:gd name="T4" fmla="*/ 3 w 4"/>
                  <a:gd name="T5" fmla="*/ 1 h 3"/>
                  <a:gd name="T6" fmla="*/ 4 w 4"/>
                  <a:gd name="T7" fmla="*/ 1 h 3"/>
                  <a:gd name="T8" fmla="*/ 4 w 4"/>
                  <a:gd name="T9" fmla="*/ 0 h 3"/>
                  <a:gd name="T10" fmla="*/ 1 w 4"/>
                  <a:gd name="T11" fmla="*/ 1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1" y="3"/>
                    </a:lnTo>
                    <a:lnTo>
                      <a:pt x="3" y="1"/>
                    </a:lnTo>
                    <a:lnTo>
                      <a:pt x="4"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6" name="Freeform 1036">
                <a:extLst>
                  <a:ext uri="{FF2B5EF4-FFF2-40B4-BE49-F238E27FC236}">
                    <a16:creationId xmlns:a16="http://schemas.microsoft.com/office/drawing/2014/main" id="{E6E2C55D-9713-CD47-9428-5C13741458A8}"/>
                  </a:ext>
                </a:extLst>
              </p:cNvPr>
              <p:cNvSpPr>
                <a:spLocks/>
              </p:cNvSpPr>
              <p:nvPr/>
            </p:nvSpPr>
            <p:spPr bwMode="auto">
              <a:xfrm>
                <a:off x="3012" y="1104"/>
                <a:ext cx="2" cy="4"/>
              </a:xfrm>
              <a:custGeom>
                <a:avLst/>
                <a:gdLst>
                  <a:gd name="T0" fmla="*/ 0 w 2"/>
                  <a:gd name="T1" fmla="*/ 1 h 4"/>
                  <a:gd name="T2" fmla="*/ 0 w 2"/>
                  <a:gd name="T3" fmla="*/ 3 h 4"/>
                  <a:gd name="T4" fmla="*/ 0 w 2"/>
                  <a:gd name="T5" fmla="*/ 4 h 4"/>
                  <a:gd name="T6" fmla="*/ 2 w 2"/>
                  <a:gd name="T7" fmla="*/ 2 h 4"/>
                  <a:gd name="T8" fmla="*/ 0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3"/>
                    </a:lnTo>
                    <a:lnTo>
                      <a:pt x="0"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7" name="Freeform 1037">
                <a:extLst>
                  <a:ext uri="{FF2B5EF4-FFF2-40B4-BE49-F238E27FC236}">
                    <a16:creationId xmlns:a16="http://schemas.microsoft.com/office/drawing/2014/main" id="{19D9200B-D476-1E45-BFE3-94B2D1E70DE9}"/>
                  </a:ext>
                </a:extLst>
              </p:cNvPr>
              <p:cNvSpPr>
                <a:spLocks/>
              </p:cNvSpPr>
              <p:nvPr/>
            </p:nvSpPr>
            <p:spPr bwMode="auto">
              <a:xfrm>
                <a:off x="3009" y="1211"/>
                <a:ext cx="7" cy="6"/>
              </a:xfrm>
              <a:custGeom>
                <a:avLst/>
                <a:gdLst>
                  <a:gd name="T0" fmla="*/ 0 w 9"/>
                  <a:gd name="T1" fmla="*/ 8 h 8"/>
                  <a:gd name="T2" fmla="*/ 2 w 9"/>
                  <a:gd name="T3" fmla="*/ 8 h 8"/>
                  <a:gd name="T4" fmla="*/ 5 w 9"/>
                  <a:gd name="T5" fmla="*/ 4 h 8"/>
                  <a:gd name="T6" fmla="*/ 9 w 9"/>
                  <a:gd name="T7" fmla="*/ 3 h 8"/>
                  <a:gd name="T8" fmla="*/ 9 w 9"/>
                  <a:gd name="T9" fmla="*/ 1 h 8"/>
                  <a:gd name="T10" fmla="*/ 8 w 9"/>
                  <a:gd name="T11" fmla="*/ 0 h 8"/>
                  <a:gd name="T12" fmla="*/ 6 w 9"/>
                  <a:gd name="T13" fmla="*/ 1 h 8"/>
                  <a:gd name="T14" fmla="*/ 3 w 9"/>
                  <a:gd name="T15" fmla="*/ 1 h 8"/>
                  <a:gd name="T16" fmla="*/ 2 w 9"/>
                  <a:gd name="T17" fmla="*/ 4 h 8"/>
                  <a:gd name="T18" fmla="*/ 0 w 9"/>
                  <a:gd name="T19" fmla="*/ 5 h 8"/>
                  <a:gd name="T20" fmla="*/ 0 w 9"/>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0" y="8"/>
                    </a:moveTo>
                    <a:cubicBezTo>
                      <a:pt x="2" y="8"/>
                      <a:pt x="2" y="8"/>
                      <a:pt x="2" y="8"/>
                    </a:cubicBezTo>
                    <a:cubicBezTo>
                      <a:pt x="5" y="4"/>
                      <a:pt x="5" y="4"/>
                      <a:pt x="5" y="4"/>
                    </a:cubicBezTo>
                    <a:cubicBezTo>
                      <a:pt x="9" y="3"/>
                      <a:pt x="9" y="3"/>
                      <a:pt x="9" y="3"/>
                    </a:cubicBezTo>
                    <a:cubicBezTo>
                      <a:pt x="9" y="1"/>
                      <a:pt x="9" y="1"/>
                      <a:pt x="9" y="1"/>
                    </a:cubicBezTo>
                    <a:cubicBezTo>
                      <a:pt x="8" y="0"/>
                      <a:pt x="8" y="0"/>
                      <a:pt x="8" y="0"/>
                    </a:cubicBezTo>
                    <a:cubicBezTo>
                      <a:pt x="6" y="1"/>
                      <a:pt x="6" y="1"/>
                      <a:pt x="6" y="1"/>
                    </a:cubicBezTo>
                    <a:cubicBezTo>
                      <a:pt x="3" y="1"/>
                      <a:pt x="3" y="1"/>
                      <a:pt x="3" y="1"/>
                    </a:cubicBezTo>
                    <a:cubicBezTo>
                      <a:pt x="2" y="4"/>
                      <a:pt x="2" y="4"/>
                      <a:pt x="2" y="4"/>
                    </a:cubicBezTo>
                    <a:cubicBezTo>
                      <a:pt x="2" y="4"/>
                      <a:pt x="0" y="5"/>
                      <a:pt x="0" y="5"/>
                    </a:cubicBez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8" name="Freeform 1038">
                <a:extLst>
                  <a:ext uri="{FF2B5EF4-FFF2-40B4-BE49-F238E27FC236}">
                    <a16:creationId xmlns:a16="http://schemas.microsoft.com/office/drawing/2014/main" id="{238ED9E3-06C4-B943-B510-8EDAC0ACD7FF}"/>
                  </a:ext>
                </a:extLst>
              </p:cNvPr>
              <p:cNvSpPr>
                <a:spLocks/>
              </p:cNvSpPr>
              <p:nvPr/>
            </p:nvSpPr>
            <p:spPr bwMode="auto">
              <a:xfrm>
                <a:off x="3007" y="1225"/>
                <a:ext cx="3" cy="3"/>
              </a:xfrm>
              <a:custGeom>
                <a:avLst/>
                <a:gdLst>
                  <a:gd name="T0" fmla="*/ 0 w 3"/>
                  <a:gd name="T1" fmla="*/ 0 h 3"/>
                  <a:gd name="T2" fmla="*/ 1 w 3"/>
                  <a:gd name="T3" fmla="*/ 3 h 3"/>
                  <a:gd name="T4" fmla="*/ 2 w 3"/>
                  <a:gd name="T5" fmla="*/ 3 h 3"/>
                  <a:gd name="T6" fmla="*/ 3 w 3"/>
                  <a:gd name="T7" fmla="*/ 2 h 3"/>
                  <a:gd name="T8" fmla="*/ 2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1" y="3"/>
                    </a:lnTo>
                    <a:lnTo>
                      <a:pt x="2" y="3"/>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9" name="Line 1039">
                <a:extLst>
                  <a:ext uri="{FF2B5EF4-FFF2-40B4-BE49-F238E27FC236}">
                    <a16:creationId xmlns:a16="http://schemas.microsoft.com/office/drawing/2014/main" id="{1B4B1980-241B-AC49-A04C-D50AAA45A347}"/>
                  </a:ext>
                </a:extLst>
              </p:cNvPr>
              <p:cNvSpPr>
                <a:spLocks noChangeShapeType="1"/>
              </p:cNvSpPr>
              <p:nvPr/>
            </p:nvSpPr>
            <p:spPr bwMode="auto">
              <a:xfrm>
                <a:off x="2368" y="1231"/>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0" name="Line 1040">
                <a:extLst>
                  <a:ext uri="{FF2B5EF4-FFF2-40B4-BE49-F238E27FC236}">
                    <a16:creationId xmlns:a16="http://schemas.microsoft.com/office/drawing/2014/main" id="{8ABAD204-4B3E-8E48-AFA3-9F55FAD658FE}"/>
                  </a:ext>
                </a:extLst>
              </p:cNvPr>
              <p:cNvSpPr>
                <a:spLocks noChangeShapeType="1"/>
              </p:cNvSpPr>
              <p:nvPr/>
            </p:nvSpPr>
            <p:spPr bwMode="auto">
              <a:xfrm>
                <a:off x="2368" y="1231"/>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1" name="Freeform 1041">
                <a:extLst>
                  <a:ext uri="{FF2B5EF4-FFF2-40B4-BE49-F238E27FC236}">
                    <a16:creationId xmlns:a16="http://schemas.microsoft.com/office/drawing/2014/main" id="{22EF959C-F65C-674E-A28D-A7790EFD1734}"/>
                  </a:ext>
                </a:extLst>
              </p:cNvPr>
              <p:cNvSpPr>
                <a:spLocks/>
              </p:cNvSpPr>
              <p:nvPr/>
            </p:nvSpPr>
            <p:spPr bwMode="auto">
              <a:xfrm>
                <a:off x="2628" y="1080"/>
                <a:ext cx="276" cy="451"/>
              </a:xfrm>
              <a:custGeom>
                <a:avLst/>
                <a:gdLst>
                  <a:gd name="T0" fmla="*/ 256 w 276"/>
                  <a:gd name="T1" fmla="*/ 309 h 451"/>
                  <a:gd name="T2" fmla="*/ 248 w 276"/>
                  <a:gd name="T3" fmla="*/ 294 h 451"/>
                  <a:gd name="T4" fmla="*/ 244 w 276"/>
                  <a:gd name="T5" fmla="*/ 265 h 451"/>
                  <a:gd name="T6" fmla="*/ 232 w 276"/>
                  <a:gd name="T7" fmla="*/ 266 h 451"/>
                  <a:gd name="T8" fmla="*/ 228 w 276"/>
                  <a:gd name="T9" fmla="*/ 249 h 451"/>
                  <a:gd name="T10" fmla="*/ 204 w 276"/>
                  <a:gd name="T11" fmla="*/ 233 h 451"/>
                  <a:gd name="T12" fmla="*/ 211 w 276"/>
                  <a:gd name="T13" fmla="*/ 226 h 451"/>
                  <a:gd name="T14" fmla="*/ 236 w 276"/>
                  <a:gd name="T15" fmla="*/ 218 h 451"/>
                  <a:gd name="T16" fmla="*/ 232 w 276"/>
                  <a:gd name="T17" fmla="*/ 185 h 451"/>
                  <a:gd name="T18" fmla="*/ 215 w 276"/>
                  <a:gd name="T19" fmla="*/ 192 h 451"/>
                  <a:gd name="T20" fmla="*/ 225 w 276"/>
                  <a:gd name="T21" fmla="*/ 175 h 451"/>
                  <a:gd name="T22" fmla="*/ 210 w 276"/>
                  <a:gd name="T23" fmla="*/ 159 h 451"/>
                  <a:gd name="T24" fmla="*/ 199 w 276"/>
                  <a:gd name="T25" fmla="*/ 164 h 451"/>
                  <a:gd name="T26" fmla="*/ 191 w 276"/>
                  <a:gd name="T27" fmla="*/ 153 h 451"/>
                  <a:gd name="T28" fmla="*/ 194 w 276"/>
                  <a:gd name="T29" fmla="*/ 126 h 451"/>
                  <a:gd name="T30" fmla="*/ 184 w 276"/>
                  <a:gd name="T31" fmla="*/ 127 h 451"/>
                  <a:gd name="T32" fmla="*/ 164 w 276"/>
                  <a:gd name="T33" fmla="*/ 133 h 451"/>
                  <a:gd name="T34" fmla="*/ 179 w 276"/>
                  <a:gd name="T35" fmla="*/ 102 h 451"/>
                  <a:gd name="T36" fmla="*/ 173 w 276"/>
                  <a:gd name="T37" fmla="*/ 84 h 451"/>
                  <a:gd name="T38" fmla="*/ 146 w 276"/>
                  <a:gd name="T39" fmla="*/ 88 h 451"/>
                  <a:gd name="T40" fmla="*/ 128 w 276"/>
                  <a:gd name="T41" fmla="*/ 79 h 451"/>
                  <a:gd name="T42" fmla="*/ 113 w 276"/>
                  <a:gd name="T43" fmla="*/ 82 h 451"/>
                  <a:gd name="T44" fmla="*/ 125 w 276"/>
                  <a:gd name="T45" fmla="*/ 40 h 451"/>
                  <a:gd name="T46" fmla="*/ 89 w 276"/>
                  <a:gd name="T47" fmla="*/ 28 h 451"/>
                  <a:gd name="T48" fmla="*/ 79 w 276"/>
                  <a:gd name="T49" fmla="*/ 42 h 451"/>
                  <a:gd name="T50" fmla="*/ 64 w 276"/>
                  <a:gd name="T51" fmla="*/ 66 h 451"/>
                  <a:gd name="T52" fmla="*/ 51 w 276"/>
                  <a:gd name="T53" fmla="*/ 119 h 451"/>
                  <a:gd name="T54" fmla="*/ 51 w 276"/>
                  <a:gd name="T55" fmla="*/ 68 h 451"/>
                  <a:gd name="T56" fmla="*/ 72 w 276"/>
                  <a:gd name="T57" fmla="*/ 0 h 451"/>
                  <a:gd name="T58" fmla="*/ 16 w 276"/>
                  <a:gd name="T59" fmla="*/ 54 h 451"/>
                  <a:gd name="T60" fmla="*/ 26 w 276"/>
                  <a:gd name="T61" fmla="*/ 111 h 451"/>
                  <a:gd name="T62" fmla="*/ 7 w 276"/>
                  <a:gd name="T63" fmla="*/ 140 h 451"/>
                  <a:gd name="T64" fmla="*/ 35 w 276"/>
                  <a:gd name="T65" fmla="*/ 152 h 451"/>
                  <a:gd name="T66" fmla="*/ 73 w 276"/>
                  <a:gd name="T67" fmla="*/ 168 h 451"/>
                  <a:gd name="T68" fmla="*/ 94 w 276"/>
                  <a:gd name="T69" fmla="*/ 167 h 451"/>
                  <a:gd name="T70" fmla="*/ 114 w 276"/>
                  <a:gd name="T71" fmla="*/ 144 h 451"/>
                  <a:gd name="T72" fmla="*/ 125 w 276"/>
                  <a:gd name="T73" fmla="*/ 183 h 451"/>
                  <a:gd name="T74" fmla="*/ 122 w 276"/>
                  <a:gd name="T75" fmla="*/ 214 h 451"/>
                  <a:gd name="T76" fmla="*/ 142 w 276"/>
                  <a:gd name="T77" fmla="*/ 221 h 451"/>
                  <a:gd name="T78" fmla="*/ 159 w 276"/>
                  <a:gd name="T79" fmla="*/ 244 h 451"/>
                  <a:gd name="T80" fmla="*/ 136 w 276"/>
                  <a:gd name="T81" fmla="*/ 295 h 451"/>
                  <a:gd name="T82" fmla="*/ 104 w 276"/>
                  <a:gd name="T83" fmla="*/ 335 h 451"/>
                  <a:gd name="T84" fmla="*/ 64 w 276"/>
                  <a:gd name="T85" fmla="*/ 344 h 451"/>
                  <a:gd name="T86" fmla="*/ 104 w 276"/>
                  <a:gd name="T87" fmla="*/ 359 h 451"/>
                  <a:gd name="T88" fmla="*/ 126 w 276"/>
                  <a:gd name="T89" fmla="*/ 379 h 451"/>
                  <a:gd name="T90" fmla="*/ 145 w 276"/>
                  <a:gd name="T91" fmla="*/ 420 h 451"/>
                  <a:gd name="T92" fmla="*/ 187 w 276"/>
                  <a:gd name="T93" fmla="*/ 451 h 451"/>
                  <a:gd name="T94" fmla="*/ 175 w 276"/>
                  <a:gd name="T95" fmla="*/ 416 h 451"/>
                  <a:gd name="T96" fmla="*/ 178 w 276"/>
                  <a:gd name="T97" fmla="*/ 401 h 451"/>
                  <a:gd name="T98" fmla="*/ 197 w 276"/>
                  <a:gd name="T99" fmla="*/ 423 h 451"/>
                  <a:gd name="T100" fmla="*/ 214 w 276"/>
                  <a:gd name="T101" fmla="*/ 414 h 451"/>
                  <a:gd name="T102" fmla="*/ 208 w 276"/>
                  <a:gd name="T103" fmla="*/ 367 h 451"/>
                  <a:gd name="T104" fmla="*/ 199 w 276"/>
                  <a:gd name="T105" fmla="*/ 347 h 451"/>
                  <a:gd name="T106" fmla="*/ 181 w 276"/>
                  <a:gd name="T107" fmla="*/ 318 h 451"/>
                  <a:gd name="T108" fmla="*/ 197 w 276"/>
                  <a:gd name="T109" fmla="*/ 313 h 451"/>
                  <a:gd name="T110" fmla="*/ 211 w 276"/>
                  <a:gd name="T111" fmla="*/ 316 h 451"/>
                  <a:gd name="T112" fmla="*/ 233 w 276"/>
                  <a:gd name="T113" fmla="*/ 319 h 451"/>
                  <a:gd name="T114" fmla="*/ 221 w 276"/>
                  <a:gd name="T115" fmla="*/ 347 h 451"/>
                  <a:gd name="T116" fmla="*/ 232 w 276"/>
                  <a:gd name="T117" fmla="*/ 358 h 451"/>
                  <a:gd name="T118" fmla="*/ 238 w 276"/>
                  <a:gd name="T119" fmla="*/ 347 h 451"/>
                  <a:gd name="T120" fmla="*/ 249 w 276"/>
                  <a:gd name="T121" fmla="*/ 337 h 451"/>
                  <a:gd name="T122" fmla="*/ 259 w 276"/>
                  <a:gd name="T123" fmla="*/ 323 h 451"/>
                  <a:gd name="T124" fmla="*/ 267 w 276"/>
                  <a:gd name="T125" fmla="*/ 31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51">
                    <a:moveTo>
                      <a:pt x="274" y="319"/>
                    </a:moveTo>
                    <a:lnTo>
                      <a:pt x="275" y="318"/>
                    </a:lnTo>
                    <a:lnTo>
                      <a:pt x="276" y="317"/>
                    </a:lnTo>
                    <a:lnTo>
                      <a:pt x="276" y="315"/>
                    </a:lnTo>
                    <a:lnTo>
                      <a:pt x="274" y="313"/>
                    </a:lnTo>
                    <a:lnTo>
                      <a:pt x="274" y="311"/>
                    </a:lnTo>
                    <a:lnTo>
                      <a:pt x="273" y="309"/>
                    </a:lnTo>
                    <a:lnTo>
                      <a:pt x="270" y="310"/>
                    </a:lnTo>
                    <a:lnTo>
                      <a:pt x="271" y="306"/>
                    </a:lnTo>
                    <a:lnTo>
                      <a:pt x="270" y="305"/>
                    </a:lnTo>
                    <a:lnTo>
                      <a:pt x="268" y="305"/>
                    </a:lnTo>
                    <a:lnTo>
                      <a:pt x="267" y="304"/>
                    </a:lnTo>
                    <a:lnTo>
                      <a:pt x="268" y="302"/>
                    </a:lnTo>
                    <a:lnTo>
                      <a:pt x="267" y="302"/>
                    </a:lnTo>
                    <a:lnTo>
                      <a:pt x="264" y="303"/>
                    </a:lnTo>
                    <a:lnTo>
                      <a:pt x="263" y="306"/>
                    </a:lnTo>
                    <a:lnTo>
                      <a:pt x="263" y="309"/>
                    </a:lnTo>
                    <a:lnTo>
                      <a:pt x="263" y="309"/>
                    </a:lnTo>
                    <a:lnTo>
                      <a:pt x="261" y="308"/>
                    </a:lnTo>
                    <a:lnTo>
                      <a:pt x="261" y="303"/>
                    </a:lnTo>
                    <a:lnTo>
                      <a:pt x="260" y="302"/>
                    </a:lnTo>
                    <a:lnTo>
                      <a:pt x="259" y="303"/>
                    </a:lnTo>
                    <a:lnTo>
                      <a:pt x="259" y="305"/>
                    </a:lnTo>
                    <a:lnTo>
                      <a:pt x="257" y="309"/>
                    </a:lnTo>
                    <a:lnTo>
                      <a:pt x="256" y="310"/>
                    </a:lnTo>
                    <a:lnTo>
                      <a:pt x="256" y="309"/>
                    </a:lnTo>
                    <a:lnTo>
                      <a:pt x="256" y="305"/>
                    </a:lnTo>
                    <a:lnTo>
                      <a:pt x="259" y="301"/>
                    </a:lnTo>
                    <a:lnTo>
                      <a:pt x="259" y="299"/>
                    </a:lnTo>
                    <a:lnTo>
                      <a:pt x="256" y="300"/>
                    </a:lnTo>
                    <a:lnTo>
                      <a:pt x="253" y="304"/>
                    </a:lnTo>
                    <a:lnTo>
                      <a:pt x="253" y="306"/>
                    </a:lnTo>
                    <a:lnTo>
                      <a:pt x="252" y="308"/>
                    </a:lnTo>
                    <a:lnTo>
                      <a:pt x="249" y="308"/>
                    </a:lnTo>
                    <a:lnTo>
                      <a:pt x="249" y="306"/>
                    </a:lnTo>
                    <a:lnTo>
                      <a:pt x="251" y="302"/>
                    </a:lnTo>
                    <a:lnTo>
                      <a:pt x="254" y="301"/>
                    </a:lnTo>
                    <a:lnTo>
                      <a:pt x="256" y="298"/>
                    </a:lnTo>
                    <a:lnTo>
                      <a:pt x="256" y="295"/>
                    </a:lnTo>
                    <a:lnTo>
                      <a:pt x="258" y="295"/>
                    </a:lnTo>
                    <a:lnTo>
                      <a:pt x="260" y="293"/>
                    </a:lnTo>
                    <a:lnTo>
                      <a:pt x="260" y="292"/>
                    </a:lnTo>
                    <a:lnTo>
                      <a:pt x="258" y="291"/>
                    </a:lnTo>
                    <a:lnTo>
                      <a:pt x="255" y="293"/>
                    </a:lnTo>
                    <a:lnTo>
                      <a:pt x="253" y="295"/>
                    </a:lnTo>
                    <a:lnTo>
                      <a:pt x="252" y="296"/>
                    </a:lnTo>
                    <a:lnTo>
                      <a:pt x="249" y="299"/>
                    </a:lnTo>
                    <a:lnTo>
                      <a:pt x="250" y="295"/>
                    </a:lnTo>
                    <a:lnTo>
                      <a:pt x="252" y="292"/>
                    </a:lnTo>
                    <a:lnTo>
                      <a:pt x="252" y="292"/>
                    </a:lnTo>
                    <a:lnTo>
                      <a:pt x="249" y="292"/>
                    </a:lnTo>
                    <a:lnTo>
                      <a:pt x="248" y="294"/>
                    </a:lnTo>
                    <a:lnTo>
                      <a:pt x="244" y="293"/>
                    </a:lnTo>
                    <a:lnTo>
                      <a:pt x="242" y="293"/>
                    </a:lnTo>
                    <a:lnTo>
                      <a:pt x="240" y="292"/>
                    </a:lnTo>
                    <a:lnTo>
                      <a:pt x="242" y="292"/>
                    </a:lnTo>
                    <a:lnTo>
                      <a:pt x="248" y="291"/>
                    </a:lnTo>
                    <a:lnTo>
                      <a:pt x="246" y="289"/>
                    </a:lnTo>
                    <a:lnTo>
                      <a:pt x="244" y="288"/>
                    </a:lnTo>
                    <a:lnTo>
                      <a:pt x="246" y="288"/>
                    </a:lnTo>
                    <a:lnTo>
                      <a:pt x="248" y="288"/>
                    </a:lnTo>
                    <a:lnTo>
                      <a:pt x="246" y="285"/>
                    </a:lnTo>
                    <a:lnTo>
                      <a:pt x="245" y="285"/>
                    </a:lnTo>
                    <a:lnTo>
                      <a:pt x="245" y="283"/>
                    </a:lnTo>
                    <a:lnTo>
                      <a:pt x="247" y="282"/>
                    </a:lnTo>
                    <a:lnTo>
                      <a:pt x="247" y="280"/>
                    </a:lnTo>
                    <a:lnTo>
                      <a:pt x="246" y="276"/>
                    </a:lnTo>
                    <a:lnTo>
                      <a:pt x="246" y="275"/>
                    </a:lnTo>
                    <a:lnTo>
                      <a:pt x="242" y="276"/>
                    </a:lnTo>
                    <a:lnTo>
                      <a:pt x="241" y="277"/>
                    </a:lnTo>
                    <a:lnTo>
                      <a:pt x="239" y="276"/>
                    </a:lnTo>
                    <a:lnTo>
                      <a:pt x="239" y="277"/>
                    </a:lnTo>
                    <a:lnTo>
                      <a:pt x="238" y="276"/>
                    </a:lnTo>
                    <a:lnTo>
                      <a:pt x="239" y="274"/>
                    </a:lnTo>
                    <a:lnTo>
                      <a:pt x="239" y="271"/>
                    </a:lnTo>
                    <a:lnTo>
                      <a:pt x="242" y="270"/>
                    </a:lnTo>
                    <a:lnTo>
                      <a:pt x="244" y="268"/>
                    </a:lnTo>
                    <a:lnTo>
                      <a:pt x="244" y="265"/>
                    </a:lnTo>
                    <a:lnTo>
                      <a:pt x="243" y="264"/>
                    </a:lnTo>
                    <a:lnTo>
                      <a:pt x="241" y="266"/>
                    </a:lnTo>
                    <a:lnTo>
                      <a:pt x="238" y="269"/>
                    </a:lnTo>
                    <a:lnTo>
                      <a:pt x="236" y="271"/>
                    </a:lnTo>
                    <a:lnTo>
                      <a:pt x="235" y="273"/>
                    </a:lnTo>
                    <a:lnTo>
                      <a:pt x="234" y="276"/>
                    </a:lnTo>
                    <a:lnTo>
                      <a:pt x="235" y="278"/>
                    </a:lnTo>
                    <a:lnTo>
                      <a:pt x="233" y="279"/>
                    </a:lnTo>
                    <a:lnTo>
                      <a:pt x="233" y="276"/>
                    </a:lnTo>
                    <a:lnTo>
                      <a:pt x="233" y="273"/>
                    </a:lnTo>
                    <a:lnTo>
                      <a:pt x="234" y="271"/>
                    </a:lnTo>
                    <a:lnTo>
                      <a:pt x="237" y="267"/>
                    </a:lnTo>
                    <a:lnTo>
                      <a:pt x="238" y="264"/>
                    </a:lnTo>
                    <a:lnTo>
                      <a:pt x="237" y="264"/>
                    </a:lnTo>
                    <a:lnTo>
                      <a:pt x="235" y="265"/>
                    </a:lnTo>
                    <a:lnTo>
                      <a:pt x="234" y="268"/>
                    </a:lnTo>
                    <a:lnTo>
                      <a:pt x="234" y="268"/>
                    </a:lnTo>
                    <a:lnTo>
                      <a:pt x="232" y="270"/>
                    </a:lnTo>
                    <a:lnTo>
                      <a:pt x="230" y="272"/>
                    </a:lnTo>
                    <a:lnTo>
                      <a:pt x="230" y="274"/>
                    </a:lnTo>
                    <a:lnTo>
                      <a:pt x="229" y="278"/>
                    </a:lnTo>
                    <a:lnTo>
                      <a:pt x="227" y="279"/>
                    </a:lnTo>
                    <a:lnTo>
                      <a:pt x="227" y="277"/>
                    </a:lnTo>
                    <a:lnTo>
                      <a:pt x="229" y="274"/>
                    </a:lnTo>
                    <a:lnTo>
                      <a:pt x="231" y="268"/>
                    </a:lnTo>
                    <a:lnTo>
                      <a:pt x="232" y="266"/>
                    </a:lnTo>
                    <a:lnTo>
                      <a:pt x="232" y="264"/>
                    </a:lnTo>
                    <a:lnTo>
                      <a:pt x="229" y="264"/>
                    </a:lnTo>
                    <a:lnTo>
                      <a:pt x="228" y="266"/>
                    </a:lnTo>
                    <a:lnTo>
                      <a:pt x="227" y="268"/>
                    </a:lnTo>
                    <a:lnTo>
                      <a:pt x="226" y="270"/>
                    </a:lnTo>
                    <a:lnTo>
                      <a:pt x="226" y="268"/>
                    </a:lnTo>
                    <a:lnTo>
                      <a:pt x="228" y="264"/>
                    </a:lnTo>
                    <a:lnTo>
                      <a:pt x="229" y="262"/>
                    </a:lnTo>
                    <a:lnTo>
                      <a:pt x="227" y="260"/>
                    </a:lnTo>
                    <a:lnTo>
                      <a:pt x="225" y="259"/>
                    </a:lnTo>
                    <a:lnTo>
                      <a:pt x="225" y="257"/>
                    </a:lnTo>
                    <a:lnTo>
                      <a:pt x="225" y="256"/>
                    </a:lnTo>
                    <a:lnTo>
                      <a:pt x="221" y="256"/>
                    </a:lnTo>
                    <a:lnTo>
                      <a:pt x="219" y="257"/>
                    </a:lnTo>
                    <a:lnTo>
                      <a:pt x="220" y="255"/>
                    </a:lnTo>
                    <a:lnTo>
                      <a:pt x="222" y="254"/>
                    </a:lnTo>
                    <a:lnTo>
                      <a:pt x="220" y="254"/>
                    </a:lnTo>
                    <a:lnTo>
                      <a:pt x="216" y="254"/>
                    </a:lnTo>
                    <a:lnTo>
                      <a:pt x="215" y="256"/>
                    </a:lnTo>
                    <a:lnTo>
                      <a:pt x="215" y="254"/>
                    </a:lnTo>
                    <a:lnTo>
                      <a:pt x="219" y="251"/>
                    </a:lnTo>
                    <a:lnTo>
                      <a:pt x="222" y="250"/>
                    </a:lnTo>
                    <a:lnTo>
                      <a:pt x="224" y="252"/>
                    </a:lnTo>
                    <a:lnTo>
                      <a:pt x="226" y="253"/>
                    </a:lnTo>
                    <a:lnTo>
                      <a:pt x="226" y="251"/>
                    </a:lnTo>
                    <a:lnTo>
                      <a:pt x="228" y="249"/>
                    </a:lnTo>
                    <a:lnTo>
                      <a:pt x="225" y="249"/>
                    </a:lnTo>
                    <a:lnTo>
                      <a:pt x="223" y="247"/>
                    </a:lnTo>
                    <a:lnTo>
                      <a:pt x="220" y="246"/>
                    </a:lnTo>
                    <a:lnTo>
                      <a:pt x="218" y="246"/>
                    </a:lnTo>
                    <a:lnTo>
                      <a:pt x="218" y="249"/>
                    </a:lnTo>
                    <a:lnTo>
                      <a:pt x="216" y="249"/>
                    </a:lnTo>
                    <a:lnTo>
                      <a:pt x="216" y="248"/>
                    </a:lnTo>
                    <a:lnTo>
                      <a:pt x="218" y="247"/>
                    </a:lnTo>
                    <a:lnTo>
                      <a:pt x="218" y="245"/>
                    </a:lnTo>
                    <a:lnTo>
                      <a:pt x="215" y="245"/>
                    </a:lnTo>
                    <a:lnTo>
                      <a:pt x="215" y="247"/>
                    </a:lnTo>
                    <a:lnTo>
                      <a:pt x="214" y="247"/>
                    </a:lnTo>
                    <a:lnTo>
                      <a:pt x="213" y="246"/>
                    </a:lnTo>
                    <a:lnTo>
                      <a:pt x="213" y="244"/>
                    </a:lnTo>
                    <a:lnTo>
                      <a:pt x="211" y="243"/>
                    </a:lnTo>
                    <a:lnTo>
                      <a:pt x="211" y="244"/>
                    </a:lnTo>
                    <a:lnTo>
                      <a:pt x="209" y="242"/>
                    </a:lnTo>
                    <a:lnTo>
                      <a:pt x="208" y="240"/>
                    </a:lnTo>
                    <a:lnTo>
                      <a:pt x="206" y="241"/>
                    </a:lnTo>
                    <a:lnTo>
                      <a:pt x="208" y="239"/>
                    </a:lnTo>
                    <a:lnTo>
                      <a:pt x="209" y="238"/>
                    </a:lnTo>
                    <a:lnTo>
                      <a:pt x="213" y="241"/>
                    </a:lnTo>
                    <a:lnTo>
                      <a:pt x="215" y="240"/>
                    </a:lnTo>
                    <a:lnTo>
                      <a:pt x="214" y="239"/>
                    </a:lnTo>
                    <a:lnTo>
                      <a:pt x="207" y="235"/>
                    </a:lnTo>
                    <a:lnTo>
                      <a:pt x="204" y="233"/>
                    </a:lnTo>
                    <a:lnTo>
                      <a:pt x="203" y="233"/>
                    </a:lnTo>
                    <a:lnTo>
                      <a:pt x="205" y="232"/>
                    </a:lnTo>
                    <a:lnTo>
                      <a:pt x="211" y="234"/>
                    </a:lnTo>
                    <a:lnTo>
                      <a:pt x="214" y="235"/>
                    </a:lnTo>
                    <a:lnTo>
                      <a:pt x="219" y="237"/>
                    </a:lnTo>
                    <a:lnTo>
                      <a:pt x="221" y="237"/>
                    </a:lnTo>
                    <a:lnTo>
                      <a:pt x="219" y="235"/>
                    </a:lnTo>
                    <a:lnTo>
                      <a:pt x="220" y="233"/>
                    </a:lnTo>
                    <a:lnTo>
                      <a:pt x="218" y="231"/>
                    </a:lnTo>
                    <a:lnTo>
                      <a:pt x="217" y="230"/>
                    </a:lnTo>
                    <a:lnTo>
                      <a:pt x="215" y="228"/>
                    </a:lnTo>
                    <a:lnTo>
                      <a:pt x="215" y="228"/>
                    </a:lnTo>
                    <a:lnTo>
                      <a:pt x="217" y="227"/>
                    </a:lnTo>
                    <a:lnTo>
                      <a:pt x="218" y="229"/>
                    </a:lnTo>
                    <a:lnTo>
                      <a:pt x="218" y="230"/>
                    </a:lnTo>
                    <a:lnTo>
                      <a:pt x="220" y="229"/>
                    </a:lnTo>
                    <a:lnTo>
                      <a:pt x="222" y="229"/>
                    </a:lnTo>
                    <a:lnTo>
                      <a:pt x="223" y="228"/>
                    </a:lnTo>
                    <a:lnTo>
                      <a:pt x="223" y="227"/>
                    </a:lnTo>
                    <a:lnTo>
                      <a:pt x="222" y="226"/>
                    </a:lnTo>
                    <a:lnTo>
                      <a:pt x="222" y="225"/>
                    </a:lnTo>
                    <a:lnTo>
                      <a:pt x="220" y="223"/>
                    </a:lnTo>
                    <a:lnTo>
                      <a:pt x="218" y="223"/>
                    </a:lnTo>
                    <a:lnTo>
                      <a:pt x="215" y="224"/>
                    </a:lnTo>
                    <a:lnTo>
                      <a:pt x="212" y="224"/>
                    </a:lnTo>
                    <a:lnTo>
                      <a:pt x="211" y="226"/>
                    </a:lnTo>
                    <a:lnTo>
                      <a:pt x="210" y="226"/>
                    </a:lnTo>
                    <a:lnTo>
                      <a:pt x="210" y="224"/>
                    </a:lnTo>
                    <a:lnTo>
                      <a:pt x="212" y="222"/>
                    </a:lnTo>
                    <a:lnTo>
                      <a:pt x="215" y="222"/>
                    </a:lnTo>
                    <a:lnTo>
                      <a:pt x="216" y="221"/>
                    </a:lnTo>
                    <a:lnTo>
                      <a:pt x="220" y="221"/>
                    </a:lnTo>
                    <a:lnTo>
                      <a:pt x="221" y="219"/>
                    </a:lnTo>
                    <a:lnTo>
                      <a:pt x="218" y="219"/>
                    </a:lnTo>
                    <a:lnTo>
                      <a:pt x="215" y="218"/>
                    </a:lnTo>
                    <a:lnTo>
                      <a:pt x="215" y="216"/>
                    </a:lnTo>
                    <a:lnTo>
                      <a:pt x="217" y="218"/>
                    </a:lnTo>
                    <a:lnTo>
                      <a:pt x="219" y="217"/>
                    </a:lnTo>
                    <a:lnTo>
                      <a:pt x="221" y="217"/>
                    </a:lnTo>
                    <a:lnTo>
                      <a:pt x="222" y="218"/>
                    </a:lnTo>
                    <a:lnTo>
                      <a:pt x="225" y="222"/>
                    </a:lnTo>
                    <a:lnTo>
                      <a:pt x="227" y="223"/>
                    </a:lnTo>
                    <a:lnTo>
                      <a:pt x="229" y="222"/>
                    </a:lnTo>
                    <a:lnTo>
                      <a:pt x="230" y="223"/>
                    </a:lnTo>
                    <a:lnTo>
                      <a:pt x="231" y="224"/>
                    </a:lnTo>
                    <a:lnTo>
                      <a:pt x="232" y="223"/>
                    </a:lnTo>
                    <a:lnTo>
                      <a:pt x="233" y="223"/>
                    </a:lnTo>
                    <a:lnTo>
                      <a:pt x="235" y="225"/>
                    </a:lnTo>
                    <a:lnTo>
                      <a:pt x="236" y="225"/>
                    </a:lnTo>
                    <a:lnTo>
                      <a:pt x="238" y="224"/>
                    </a:lnTo>
                    <a:lnTo>
                      <a:pt x="237" y="220"/>
                    </a:lnTo>
                    <a:lnTo>
                      <a:pt x="236" y="218"/>
                    </a:lnTo>
                    <a:lnTo>
                      <a:pt x="235" y="215"/>
                    </a:lnTo>
                    <a:lnTo>
                      <a:pt x="233" y="214"/>
                    </a:lnTo>
                    <a:lnTo>
                      <a:pt x="231" y="213"/>
                    </a:lnTo>
                    <a:lnTo>
                      <a:pt x="229" y="211"/>
                    </a:lnTo>
                    <a:lnTo>
                      <a:pt x="228" y="212"/>
                    </a:lnTo>
                    <a:lnTo>
                      <a:pt x="226" y="213"/>
                    </a:lnTo>
                    <a:lnTo>
                      <a:pt x="225" y="211"/>
                    </a:lnTo>
                    <a:lnTo>
                      <a:pt x="221" y="207"/>
                    </a:lnTo>
                    <a:lnTo>
                      <a:pt x="218" y="206"/>
                    </a:lnTo>
                    <a:lnTo>
                      <a:pt x="213" y="207"/>
                    </a:lnTo>
                    <a:lnTo>
                      <a:pt x="211" y="206"/>
                    </a:lnTo>
                    <a:lnTo>
                      <a:pt x="215" y="206"/>
                    </a:lnTo>
                    <a:lnTo>
                      <a:pt x="218" y="203"/>
                    </a:lnTo>
                    <a:lnTo>
                      <a:pt x="219" y="203"/>
                    </a:lnTo>
                    <a:lnTo>
                      <a:pt x="221" y="204"/>
                    </a:lnTo>
                    <a:lnTo>
                      <a:pt x="222" y="204"/>
                    </a:lnTo>
                    <a:lnTo>
                      <a:pt x="225" y="202"/>
                    </a:lnTo>
                    <a:lnTo>
                      <a:pt x="226" y="201"/>
                    </a:lnTo>
                    <a:lnTo>
                      <a:pt x="230" y="201"/>
                    </a:lnTo>
                    <a:lnTo>
                      <a:pt x="232" y="202"/>
                    </a:lnTo>
                    <a:lnTo>
                      <a:pt x="235" y="203"/>
                    </a:lnTo>
                    <a:lnTo>
                      <a:pt x="236" y="201"/>
                    </a:lnTo>
                    <a:lnTo>
                      <a:pt x="237" y="198"/>
                    </a:lnTo>
                    <a:lnTo>
                      <a:pt x="235" y="195"/>
                    </a:lnTo>
                    <a:lnTo>
                      <a:pt x="235" y="192"/>
                    </a:lnTo>
                    <a:lnTo>
                      <a:pt x="232" y="185"/>
                    </a:lnTo>
                    <a:lnTo>
                      <a:pt x="231" y="181"/>
                    </a:lnTo>
                    <a:lnTo>
                      <a:pt x="230" y="181"/>
                    </a:lnTo>
                    <a:lnTo>
                      <a:pt x="229" y="181"/>
                    </a:lnTo>
                    <a:lnTo>
                      <a:pt x="228" y="181"/>
                    </a:lnTo>
                    <a:lnTo>
                      <a:pt x="228" y="183"/>
                    </a:lnTo>
                    <a:lnTo>
                      <a:pt x="226" y="186"/>
                    </a:lnTo>
                    <a:lnTo>
                      <a:pt x="227" y="187"/>
                    </a:lnTo>
                    <a:lnTo>
                      <a:pt x="227" y="189"/>
                    </a:lnTo>
                    <a:lnTo>
                      <a:pt x="226" y="190"/>
                    </a:lnTo>
                    <a:lnTo>
                      <a:pt x="223" y="192"/>
                    </a:lnTo>
                    <a:lnTo>
                      <a:pt x="222" y="194"/>
                    </a:lnTo>
                    <a:lnTo>
                      <a:pt x="219" y="194"/>
                    </a:lnTo>
                    <a:lnTo>
                      <a:pt x="217" y="192"/>
                    </a:lnTo>
                    <a:lnTo>
                      <a:pt x="215" y="194"/>
                    </a:lnTo>
                    <a:lnTo>
                      <a:pt x="213" y="197"/>
                    </a:lnTo>
                    <a:lnTo>
                      <a:pt x="210" y="199"/>
                    </a:lnTo>
                    <a:lnTo>
                      <a:pt x="208" y="199"/>
                    </a:lnTo>
                    <a:lnTo>
                      <a:pt x="207" y="198"/>
                    </a:lnTo>
                    <a:lnTo>
                      <a:pt x="204" y="199"/>
                    </a:lnTo>
                    <a:lnTo>
                      <a:pt x="203" y="199"/>
                    </a:lnTo>
                    <a:lnTo>
                      <a:pt x="205" y="197"/>
                    </a:lnTo>
                    <a:lnTo>
                      <a:pt x="207" y="196"/>
                    </a:lnTo>
                    <a:lnTo>
                      <a:pt x="209" y="197"/>
                    </a:lnTo>
                    <a:lnTo>
                      <a:pt x="211" y="196"/>
                    </a:lnTo>
                    <a:lnTo>
                      <a:pt x="213" y="193"/>
                    </a:lnTo>
                    <a:lnTo>
                      <a:pt x="215" y="192"/>
                    </a:lnTo>
                    <a:lnTo>
                      <a:pt x="217" y="192"/>
                    </a:lnTo>
                    <a:lnTo>
                      <a:pt x="219" y="190"/>
                    </a:lnTo>
                    <a:lnTo>
                      <a:pt x="221" y="188"/>
                    </a:lnTo>
                    <a:lnTo>
                      <a:pt x="221" y="185"/>
                    </a:lnTo>
                    <a:lnTo>
                      <a:pt x="221" y="184"/>
                    </a:lnTo>
                    <a:lnTo>
                      <a:pt x="219" y="184"/>
                    </a:lnTo>
                    <a:lnTo>
                      <a:pt x="217" y="185"/>
                    </a:lnTo>
                    <a:lnTo>
                      <a:pt x="215" y="184"/>
                    </a:lnTo>
                    <a:lnTo>
                      <a:pt x="212" y="185"/>
                    </a:lnTo>
                    <a:lnTo>
                      <a:pt x="208" y="188"/>
                    </a:lnTo>
                    <a:lnTo>
                      <a:pt x="205" y="192"/>
                    </a:lnTo>
                    <a:lnTo>
                      <a:pt x="201" y="193"/>
                    </a:lnTo>
                    <a:lnTo>
                      <a:pt x="201" y="192"/>
                    </a:lnTo>
                    <a:lnTo>
                      <a:pt x="205" y="191"/>
                    </a:lnTo>
                    <a:lnTo>
                      <a:pt x="206" y="188"/>
                    </a:lnTo>
                    <a:lnTo>
                      <a:pt x="204" y="188"/>
                    </a:lnTo>
                    <a:lnTo>
                      <a:pt x="202" y="188"/>
                    </a:lnTo>
                    <a:lnTo>
                      <a:pt x="206" y="185"/>
                    </a:lnTo>
                    <a:lnTo>
                      <a:pt x="208" y="185"/>
                    </a:lnTo>
                    <a:lnTo>
                      <a:pt x="212" y="181"/>
                    </a:lnTo>
                    <a:lnTo>
                      <a:pt x="215" y="182"/>
                    </a:lnTo>
                    <a:lnTo>
                      <a:pt x="217" y="181"/>
                    </a:lnTo>
                    <a:lnTo>
                      <a:pt x="222" y="181"/>
                    </a:lnTo>
                    <a:lnTo>
                      <a:pt x="223" y="178"/>
                    </a:lnTo>
                    <a:lnTo>
                      <a:pt x="225" y="177"/>
                    </a:lnTo>
                    <a:lnTo>
                      <a:pt x="225" y="175"/>
                    </a:lnTo>
                    <a:lnTo>
                      <a:pt x="226" y="175"/>
                    </a:lnTo>
                    <a:lnTo>
                      <a:pt x="226" y="178"/>
                    </a:lnTo>
                    <a:lnTo>
                      <a:pt x="228" y="178"/>
                    </a:lnTo>
                    <a:lnTo>
                      <a:pt x="230" y="175"/>
                    </a:lnTo>
                    <a:lnTo>
                      <a:pt x="231" y="173"/>
                    </a:lnTo>
                    <a:lnTo>
                      <a:pt x="230" y="171"/>
                    </a:lnTo>
                    <a:lnTo>
                      <a:pt x="228" y="170"/>
                    </a:lnTo>
                    <a:lnTo>
                      <a:pt x="226" y="167"/>
                    </a:lnTo>
                    <a:lnTo>
                      <a:pt x="223" y="163"/>
                    </a:lnTo>
                    <a:lnTo>
                      <a:pt x="222" y="160"/>
                    </a:lnTo>
                    <a:lnTo>
                      <a:pt x="220" y="159"/>
                    </a:lnTo>
                    <a:lnTo>
                      <a:pt x="218" y="161"/>
                    </a:lnTo>
                    <a:lnTo>
                      <a:pt x="217" y="162"/>
                    </a:lnTo>
                    <a:lnTo>
                      <a:pt x="215" y="163"/>
                    </a:lnTo>
                    <a:lnTo>
                      <a:pt x="212" y="165"/>
                    </a:lnTo>
                    <a:lnTo>
                      <a:pt x="210" y="166"/>
                    </a:lnTo>
                    <a:lnTo>
                      <a:pt x="208" y="168"/>
                    </a:lnTo>
                    <a:lnTo>
                      <a:pt x="207" y="168"/>
                    </a:lnTo>
                    <a:lnTo>
                      <a:pt x="208" y="164"/>
                    </a:lnTo>
                    <a:lnTo>
                      <a:pt x="209" y="163"/>
                    </a:lnTo>
                    <a:lnTo>
                      <a:pt x="211" y="163"/>
                    </a:lnTo>
                    <a:lnTo>
                      <a:pt x="215" y="160"/>
                    </a:lnTo>
                    <a:lnTo>
                      <a:pt x="215" y="157"/>
                    </a:lnTo>
                    <a:lnTo>
                      <a:pt x="215" y="156"/>
                    </a:lnTo>
                    <a:lnTo>
                      <a:pt x="214" y="157"/>
                    </a:lnTo>
                    <a:lnTo>
                      <a:pt x="210" y="159"/>
                    </a:lnTo>
                    <a:lnTo>
                      <a:pt x="206" y="162"/>
                    </a:lnTo>
                    <a:lnTo>
                      <a:pt x="204" y="162"/>
                    </a:lnTo>
                    <a:lnTo>
                      <a:pt x="203" y="164"/>
                    </a:lnTo>
                    <a:lnTo>
                      <a:pt x="203" y="166"/>
                    </a:lnTo>
                    <a:lnTo>
                      <a:pt x="201" y="171"/>
                    </a:lnTo>
                    <a:lnTo>
                      <a:pt x="196" y="178"/>
                    </a:lnTo>
                    <a:lnTo>
                      <a:pt x="192" y="181"/>
                    </a:lnTo>
                    <a:lnTo>
                      <a:pt x="192" y="179"/>
                    </a:lnTo>
                    <a:lnTo>
                      <a:pt x="194" y="177"/>
                    </a:lnTo>
                    <a:lnTo>
                      <a:pt x="197" y="173"/>
                    </a:lnTo>
                    <a:lnTo>
                      <a:pt x="199" y="169"/>
                    </a:lnTo>
                    <a:lnTo>
                      <a:pt x="201" y="168"/>
                    </a:lnTo>
                    <a:lnTo>
                      <a:pt x="200" y="166"/>
                    </a:lnTo>
                    <a:lnTo>
                      <a:pt x="199" y="166"/>
                    </a:lnTo>
                    <a:lnTo>
                      <a:pt x="198" y="165"/>
                    </a:lnTo>
                    <a:lnTo>
                      <a:pt x="197" y="166"/>
                    </a:lnTo>
                    <a:lnTo>
                      <a:pt x="194" y="170"/>
                    </a:lnTo>
                    <a:lnTo>
                      <a:pt x="191" y="175"/>
                    </a:lnTo>
                    <a:lnTo>
                      <a:pt x="190" y="175"/>
                    </a:lnTo>
                    <a:lnTo>
                      <a:pt x="190" y="173"/>
                    </a:lnTo>
                    <a:lnTo>
                      <a:pt x="191" y="171"/>
                    </a:lnTo>
                    <a:lnTo>
                      <a:pt x="194" y="168"/>
                    </a:lnTo>
                    <a:lnTo>
                      <a:pt x="194" y="165"/>
                    </a:lnTo>
                    <a:lnTo>
                      <a:pt x="196" y="163"/>
                    </a:lnTo>
                    <a:lnTo>
                      <a:pt x="197" y="163"/>
                    </a:lnTo>
                    <a:lnTo>
                      <a:pt x="199" y="164"/>
                    </a:lnTo>
                    <a:lnTo>
                      <a:pt x="201" y="164"/>
                    </a:lnTo>
                    <a:lnTo>
                      <a:pt x="202" y="163"/>
                    </a:lnTo>
                    <a:lnTo>
                      <a:pt x="204" y="161"/>
                    </a:lnTo>
                    <a:lnTo>
                      <a:pt x="207" y="159"/>
                    </a:lnTo>
                    <a:lnTo>
                      <a:pt x="209" y="155"/>
                    </a:lnTo>
                    <a:lnTo>
                      <a:pt x="211" y="152"/>
                    </a:lnTo>
                    <a:lnTo>
                      <a:pt x="210" y="150"/>
                    </a:lnTo>
                    <a:lnTo>
                      <a:pt x="210" y="147"/>
                    </a:lnTo>
                    <a:lnTo>
                      <a:pt x="209" y="147"/>
                    </a:lnTo>
                    <a:lnTo>
                      <a:pt x="205" y="149"/>
                    </a:lnTo>
                    <a:lnTo>
                      <a:pt x="204" y="151"/>
                    </a:lnTo>
                    <a:lnTo>
                      <a:pt x="204" y="154"/>
                    </a:lnTo>
                    <a:lnTo>
                      <a:pt x="203" y="158"/>
                    </a:lnTo>
                    <a:lnTo>
                      <a:pt x="202" y="159"/>
                    </a:lnTo>
                    <a:lnTo>
                      <a:pt x="202" y="157"/>
                    </a:lnTo>
                    <a:lnTo>
                      <a:pt x="202" y="156"/>
                    </a:lnTo>
                    <a:lnTo>
                      <a:pt x="201" y="154"/>
                    </a:lnTo>
                    <a:lnTo>
                      <a:pt x="198" y="154"/>
                    </a:lnTo>
                    <a:lnTo>
                      <a:pt x="196" y="157"/>
                    </a:lnTo>
                    <a:lnTo>
                      <a:pt x="194" y="157"/>
                    </a:lnTo>
                    <a:lnTo>
                      <a:pt x="190" y="157"/>
                    </a:lnTo>
                    <a:lnTo>
                      <a:pt x="188" y="158"/>
                    </a:lnTo>
                    <a:lnTo>
                      <a:pt x="185" y="158"/>
                    </a:lnTo>
                    <a:lnTo>
                      <a:pt x="187" y="157"/>
                    </a:lnTo>
                    <a:lnTo>
                      <a:pt x="190" y="156"/>
                    </a:lnTo>
                    <a:lnTo>
                      <a:pt x="191" y="153"/>
                    </a:lnTo>
                    <a:lnTo>
                      <a:pt x="191" y="150"/>
                    </a:lnTo>
                    <a:lnTo>
                      <a:pt x="190" y="150"/>
                    </a:lnTo>
                    <a:lnTo>
                      <a:pt x="187" y="151"/>
                    </a:lnTo>
                    <a:lnTo>
                      <a:pt x="188" y="149"/>
                    </a:lnTo>
                    <a:lnTo>
                      <a:pt x="190" y="149"/>
                    </a:lnTo>
                    <a:lnTo>
                      <a:pt x="191" y="147"/>
                    </a:lnTo>
                    <a:lnTo>
                      <a:pt x="193" y="144"/>
                    </a:lnTo>
                    <a:lnTo>
                      <a:pt x="194" y="143"/>
                    </a:lnTo>
                    <a:lnTo>
                      <a:pt x="196" y="143"/>
                    </a:lnTo>
                    <a:lnTo>
                      <a:pt x="197" y="143"/>
                    </a:lnTo>
                    <a:lnTo>
                      <a:pt x="200" y="145"/>
                    </a:lnTo>
                    <a:lnTo>
                      <a:pt x="201" y="147"/>
                    </a:lnTo>
                    <a:lnTo>
                      <a:pt x="203" y="147"/>
                    </a:lnTo>
                    <a:lnTo>
                      <a:pt x="206" y="143"/>
                    </a:lnTo>
                    <a:lnTo>
                      <a:pt x="208" y="140"/>
                    </a:lnTo>
                    <a:lnTo>
                      <a:pt x="208" y="139"/>
                    </a:lnTo>
                    <a:lnTo>
                      <a:pt x="204" y="136"/>
                    </a:lnTo>
                    <a:lnTo>
                      <a:pt x="204" y="132"/>
                    </a:lnTo>
                    <a:lnTo>
                      <a:pt x="204" y="130"/>
                    </a:lnTo>
                    <a:lnTo>
                      <a:pt x="201" y="126"/>
                    </a:lnTo>
                    <a:lnTo>
                      <a:pt x="199" y="125"/>
                    </a:lnTo>
                    <a:lnTo>
                      <a:pt x="197" y="119"/>
                    </a:lnTo>
                    <a:lnTo>
                      <a:pt x="196" y="120"/>
                    </a:lnTo>
                    <a:lnTo>
                      <a:pt x="196" y="123"/>
                    </a:lnTo>
                    <a:lnTo>
                      <a:pt x="194" y="125"/>
                    </a:lnTo>
                    <a:lnTo>
                      <a:pt x="194" y="126"/>
                    </a:lnTo>
                    <a:lnTo>
                      <a:pt x="193" y="127"/>
                    </a:lnTo>
                    <a:lnTo>
                      <a:pt x="192" y="130"/>
                    </a:lnTo>
                    <a:lnTo>
                      <a:pt x="190" y="131"/>
                    </a:lnTo>
                    <a:lnTo>
                      <a:pt x="189" y="133"/>
                    </a:lnTo>
                    <a:lnTo>
                      <a:pt x="189" y="137"/>
                    </a:lnTo>
                    <a:lnTo>
                      <a:pt x="186" y="139"/>
                    </a:lnTo>
                    <a:lnTo>
                      <a:pt x="184" y="142"/>
                    </a:lnTo>
                    <a:lnTo>
                      <a:pt x="184" y="144"/>
                    </a:lnTo>
                    <a:lnTo>
                      <a:pt x="183" y="147"/>
                    </a:lnTo>
                    <a:lnTo>
                      <a:pt x="181" y="146"/>
                    </a:lnTo>
                    <a:lnTo>
                      <a:pt x="182" y="142"/>
                    </a:lnTo>
                    <a:lnTo>
                      <a:pt x="184" y="137"/>
                    </a:lnTo>
                    <a:lnTo>
                      <a:pt x="187" y="137"/>
                    </a:lnTo>
                    <a:lnTo>
                      <a:pt x="187" y="135"/>
                    </a:lnTo>
                    <a:lnTo>
                      <a:pt x="186" y="134"/>
                    </a:lnTo>
                    <a:lnTo>
                      <a:pt x="185" y="132"/>
                    </a:lnTo>
                    <a:lnTo>
                      <a:pt x="183" y="133"/>
                    </a:lnTo>
                    <a:lnTo>
                      <a:pt x="179" y="139"/>
                    </a:lnTo>
                    <a:lnTo>
                      <a:pt x="178" y="141"/>
                    </a:lnTo>
                    <a:lnTo>
                      <a:pt x="176" y="143"/>
                    </a:lnTo>
                    <a:lnTo>
                      <a:pt x="175" y="141"/>
                    </a:lnTo>
                    <a:lnTo>
                      <a:pt x="177" y="140"/>
                    </a:lnTo>
                    <a:lnTo>
                      <a:pt x="179" y="136"/>
                    </a:lnTo>
                    <a:lnTo>
                      <a:pt x="180" y="133"/>
                    </a:lnTo>
                    <a:lnTo>
                      <a:pt x="183" y="130"/>
                    </a:lnTo>
                    <a:lnTo>
                      <a:pt x="184" y="127"/>
                    </a:lnTo>
                    <a:lnTo>
                      <a:pt x="184" y="126"/>
                    </a:lnTo>
                    <a:lnTo>
                      <a:pt x="184" y="123"/>
                    </a:lnTo>
                    <a:lnTo>
                      <a:pt x="181" y="126"/>
                    </a:lnTo>
                    <a:lnTo>
                      <a:pt x="177" y="130"/>
                    </a:lnTo>
                    <a:lnTo>
                      <a:pt x="177" y="132"/>
                    </a:lnTo>
                    <a:lnTo>
                      <a:pt x="175" y="135"/>
                    </a:lnTo>
                    <a:lnTo>
                      <a:pt x="174" y="134"/>
                    </a:lnTo>
                    <a:lnTo>
                      <a:pt x="175" y="131"/>
                    </a:lnTo>
                    <a:lnTo>
                      <a:pt x="176" y="129"/>
                    </a:lnTo>
                    <a:lnTo>
                      <a:pt x="175" y="128"/>
                    </a:lnTo>
                    <a:lnTo>
                      <a:pt x="175" y="126"/>
                    </a:lnTo>
                    <a:lnTo>
                      <a:pt x="177" y="126"/>
                    </a:lnTo>
                    <a:lnTo>
                      <a:pt x="182" y="122"/>
                    </a:lnTo>
                    <a:lnTo>
                      <a:pt x="186" y="117"/>
                    </a:lnTo>
                    <a:lnTo>
                      <a:pt x="186" y="116"/>
                    </a:lnTo>
                    <a:lnTo>
                      <a:pt x="184" y="115"/>
                    </a:lnTo>
                    <a:lnTo>
                      <a:pt x="180" y="118"/>
                    </a:lnTo>
                    <a:lnTo>
                      <a:pt x="180" y="120"/>
                    </a:lnTo>
                    <a:lnTo>
                      <a:pt x="178" y="122"/>
                    </a:lnTo>
                    <a:lnTo>
                      <a:pt x="178" y="119"/>
                    </a:lnTo>
                    <a:lnTo>
                      <a:pt x="177" y="119"/>
                    </a:lnTo>
                    <a:lnTo>
                      <a:pt x="173" y="123"/>
                    </a:lnTo>
                    <a:lnTo>
                      <a:pt x="171" y="125"/>
                    </a:lnTo>
                    <a:lnTo>
                      <a:pt x="169" y="130"/>
                    </a:lnTo>
                    <a:lnTo>
                      <a:pt x="166" y="133"/>
                    </a:lnTo>
                    <a:lnTo>
                      <a:pt x="164" y="133"/>
                    </a:lnTo>
                    <a:lnTo>
                      <a:pt x="166" y="130"/>
                    </a:lnTo>
                    <a:lnTo>
                      <a:pt x="169" y="127"/>
                    </a:lnTo>
                    <a:lnTo>
                      <a:pt x="170" y="124"/>
                    </a:lnTo>
                    <a:lnTo>
                      <a:pt x="170" y="123"/>
                    </a:lnTo>
                    <a:lnTo>
                      <a:pt x="167" y="124"/>
                    </a:lnTo>
                    <a:lnTo>
                      <a:pt x="170" y="122"/>
                    </a:lnTo>
                    <a:lnTo>
                      <a:pt x="173" y="121"/>
                    </a:lnTo>
                    <a:lnTo>
                      <a:pt x="174" y="119"/>
                    </a:lnTo>
                    <a:lnTo>
                      <a:pt x="174" y="117"/>
                    </a:lnTo>
                    <a:lnTo>
                      <a:pt x="172" y="119"/>
                    </a:lnTo>
                    <a:lnTo>
                      <a:pt x="169" y="119"/>
                    </a:lnTo>
                    <a:lnTo>
                      <a:pt x="167" y="122"/>
                    </a:lnTo>
                    <a:lnTo>
                      <a:pt x="166" y="121"/>
                    </a:lnTo>
                    <a:lnTo>
                      <a:pt x="170" y="118"/>
                    </a:lnTo>
                    <a:lnTo>
                      <a:pt x="170" y="116"/>
                    </a:lnTo>
                    <a:lnTo>
                      <a:pt x="167" y="116"/>
                    </a:lnTo>
                    <a:lnTo>
                      <a:pt x="169" y="114"/>
                    </a:lnTo>
                    <a:lnTo>
                      <a:pt x="171" y="114"/>
                    </a:lnTo>
                    <a:lnTo>
                      <a:pt x="173" y="115"/>
                    </a:lnTo>
                    <a:lnTo>
                      <a:pt x="176" y="115"/>
                    </a:lnTo>
                    <a:lnTo>
                      <a:pt x="177" y="111"/>
                    </a:lnTo>
                    <a:lnTo>
                      <a:pt x="180" y="110"/>
                    </a:lnTo>
                    <a:lnTo>
                      <a:pt x="180" y="108"/>
                    </a:lnTo>
                    <a:lnTo>
                      <a:pt x="180" y="105"/>
                    </a:lnTo>
                    <a:lnTo>
                      <a:pt x="180" y="102"/>
                    </a:lnTo>
                    <a:lnTo>
                      <a:pt x="179" y="102"/>
                    </a:lnTo>
                    <a:lnTo>
                      <a:pt x="177" y="101"/>
                    </a:lnTo>
                    <a:lnTo>
                      <a:pt x="175" y="99"/>
                    </a:lnTo>
                    <a:lnTo>
                      <a:pt x="172" y="103"/>
                    </a:lnTo>
                    <a:lnTo>
                      <a:pt x="168" y="105"/>
                    </a:lnTo>
                    <a:lnTo>
                      <a:pt x="166" y="109"/>
                    </a:lnTo>
                    <a:lnTo>
                      <a:pt x="161" y="115"/>
                    </a:lnTo>
                    <a:lnTo>
                      <a:pt x="159" y="115"/>
                    </a:lnTo>
                    <a:lnTo>
                      <a:pt x="160" y="112"/>
                    </a:lnTo>
                    <a:lnTo>
                      <a:pt x="162" y="112"/>
                    </a:lnTo>
                    <a:lnTo>
                      <a:pt x="163" y="110"/>
                    </a:lnTo>
                    <a:lnTo>
                      <a:pt x="166" y="104"/>
                    </a:lnTo>
                    <a:lnTo>
                      <a:pt x="170" y="102"/>
                    </a:lnTo>
                    <a:lnTo>
                      <a:pt x="172" y="99"/>
                    </a:lnTo>
                    <a:lnTo>
                      <a:pt x="171" y="98"/>
                    </a:lnTo>
                    <a:lnTo>
                      <a:pt x="166" y="99"/>
                    </a:lnTo>
                    <a:lnTo>
                      <a:pt x="162" y="102"/>
                    </a:lnTo>
                    <a:lnTo>
                      <a:pt x="166" y="97"/>
                    </a:lnTo>
                    <a:lnTo>
                      <a:pt x="170" y="96"/>
                    </a:lnTo>
                    <a:lnTo>
                      <a:pt x="173" y="97"/>
                    </a:lnTo>
                    <a:lnTo>
                      <a:pt x="174" y="97"/>
                    </a:lnTo>
                    <a:lnTo>
                      <a:pt x="177" y="94"/>
                    </a:lnTo>
                    <a:lnTo>
                      <a:pt x="177" y="92"/>
                    </a:lnTo>
                    <a:lnTo>
                      <a:pt x="176" y="90"/>
                    </a:lnTo>
                    <a:lnTo>
                      <a:pt x="177" y="88"/>
                    </a:lnTo>
                    <a:lnTo>
                      <a:pt x="176" y="85"/>
                    </a:lnTo>
                    <a:lnTo>
                      <a:pt x="173" y="84"/>
                    </a:lnTo>
                    <a:lnTo>
                      <a:pt x="172" y="81"/>
                    </a:lnTo>
                    <a:lnTo>
                      <a:pt x="170" y="81"/>
                    </a:lnTo>
                    <a:lnTo>
                      <a:pt x="169" y="81"/>
                    </a:lnTo>
                    <a:lnTo>
                      <a:pt x="168" y="82"/>
                    </a:lnTo>
                    <a:lnTo>
                      <a:pt x="167" y="79"/>
                    </a:lnTo>
                    <a:lnTo>
                      <a:pt x="166" y="78"/>
                    </a:lnTo>
                    <a:lnTo>
                      <a:pt x="163" y="76"/>
                    </a:lnTo>
                    <a:lnTo>
                      <a:pt x="163" y="74"/>
                    </a:lnTo>
                    <a:lnTo>
                      <a:pt x="159" y="72"/>
                    </a:lnTo>
                    <a:lnTo>
                      <a:pt x="158" y="72"/>
                    </a:lnTo>
                    <a:lnTo>
                      <a:pt x="157" y="71"/>
                    </a:lnTo>
                    <a:lnTo>
                      <a:pt x="153" y="70"/>
                    </a:lnTo>
                    <a:lnTo>
                      <a:pt x="149" y="71"/>
                    </a:lnTo>
                    <a:lnTo>
                      <a:pt x="146" y="74"/>
                    </a:lnTo>
                    <a:lnTo>
                      <a:pt x="143" y="74"/>
                    </a:lnTo>
                    <a:lnTo>
                      <a:pt x="141" y="79"/>
                    </a:lnTo>
                    <a:lnTo>
                      <a:pt x="142" y="81"/>
                    </a:lnTo>
                    <a:lnTo>
                      <a:pt x="143" y="81"/>
                    </a:lnTo>
                    <a:lnTo>
                      <a:pt x="149" y="87"/>
                    </a:lnTo>
                    <a:lnTo>
                      <a:pt x="149" y="88"/>
                    </a:lnTo>
                    <a:lnTo>
                      <a:pt x="151" y="89"/>
                    </a:lnTo>
                    <a:lnTo>
                      <a:pt x="152" y="92"/>
                    </a:lnTo>
                    <a:lnTo>
                      <a:pt x="151" y="92"/>
                    </a:lnTo>
                    <a:lnTo>
                      <a:pt x="149" y="91"/>
                    </a:lnTo>
                    <a:lnTo>
                      <a:pt x="146" y="91"/>
                    </a:lnTo>
                    <a:lnTo>
                      <a:pt x="146" y="88"/>
                    </a:lnTo>
                    <a:lnTo>
                      <a:pt x="142" y="84"/>
                    </a:lnTo>
                    <a:lnTo>
                      <a:pt x="139" y="84"/>
                    </a:lnTo>
                    <a:lnTo>
                      <a:pt x="138" y="85"/>
                    </a:lnTo>
                    <a:lnTo>
                      <a:pt x="139" y="82"/>
                    </a:lnTo>
                    <a:lnTo>
                      <a:pt x="139" y="79"/>
                    </a:lnTo>
                    <a:lnTo>
                      <a:pt x="136" y="78"/>
                    </a:lnTo>
                    <a:lnTo>
                      <a:pt x="135" y="78"/>
                    </a:lnTo>
                    <a:lnTo>
                      <a:pt x="135" y="85"/>
                    </a:lnTo>
                    <a:lnTo>
                      <a:pt x="137" y="88"/>
                    </a:lnTo>
                    <a:lnTo>
                      <a:pt x="137" y="92"/>
                    </a:lnTo>
                    <a:lnTo>
                      <a:pt x="136" y="94"/>
                    </a:lnTo>
                    <a:lnTo>
                      <a:pt x="136" y="91"/>
                    </a:lnTo>
                    <a:lnTo>
                      <a:pt x="135" y="87"/>
                    </a:lnTo>
                    <a:lnTo>
                      <a:pt x="132" y="90"/>
                    </a:lnTo>
                    <a:lnTo>
                      <a:pt x="131" y="93"/>
                    </a:lnTo>
                    <a:lnTo>
                      <a:pt x="132" y="95"/>
                    </a:lnTo>
                    <a:lnTo>
                      <a:pt x="131" y="97"/>
                    </a:lnTo>
                    <a:lnTo>
                      <a:pt x="128" y="95"/>
                    </a:lnTo>
                    <a:lnTo>
                      <a:pt x="125" y="95"/>
                    </a:lnTo>
                    <a:lnTo>
                      <a:pt x="127" y="92"/>
                    </a:lnTo>
                    <a:lnTo>
                      <a:pt x="129" y="90"/>
                    </a:lnTo>
                    <a:lnTo>
                      <a:pt x="133" y="84"/>
                    </a:lnTo>
                    <a:lnTo>
                      <a:pt x="134" y="81"/>
                    </a:lnTo>
                    <a:lnTo>
                      <a:pt x="132" y="78"/>
                    </a:lnTo>
                    <a:lnTo>
                      <a:pt x="132" y="76"/>
                    </a:lnTo>
                    <a:lnTo>
                      <a:pt x="128" y="79"/>
                    </a:lnTo>
                    <a:lnTo>
                      <a:pt x="127" y="81"/>
                    </a:lnTo>
                    <a:lnTo>
                      <a:pt x="126" y="79"/>
                    </a:lnTo>
                    <a:lnTo>
                      <a:pt x="126" y="75"/>
                    </a:lnTo>
                    <a:lnTo>
                      <a:pt x="124" y="74"/>
                    </a:lnTo>
                    <a:lnTo>
                      <a:pt x="122" y="76"/>
                    </a:lnTo>
                    <a:lnTo>
                      <a:pt x="122" y="78"/>
                    </a:lnTo>
                    <a:lnTo>
                      <a:pt x="122" y="81"/>
                    </a:lnTo>
                    <a:lnTo>
                      <a:pt x="122" y="85"/>
                    </a:lnTo>
                    <a:lnTo>
                      <a:pt x="121" y="85"/>
                    </a:lnTo>
                    <a:lnTo>
                      <a:pt x="121" y="80"/>
                    </a:lnTo>
                    <a:lnTo>
                      <a:pt x="120" y="79"/>
                    </a:lnTo>
                    <a:lnTo>
                      <a:pt x="119" y="82"/>
                    </a:lnTo>
                    <a:lnTo>
                      <a:pt x="117" y="83"/>
                    </a:lnTo>
                    <a:lnTo>
                      <a:pt x="117" y="85"/>
                    </a:lnTo>
                    <a:lnTo>
                      <a:pt x="114" y="88"/>
                    </a:lnTo>
                    <a:lnTo>
                      <a:pt x="113" y="89"/>
                    </a:lnTo>
                    <a:lnTo>
                      <a:pt x="111" y="92"/>
                    </a:lnTo>
                    <a:lnTo>
                      <a:pt x="109" y="92"/>
                    </a:lnTo>
                    <a:lnTo>
                      <a:pt x="111" y="89"/>
                    </a:lnTo>
                    <a:lnTo>
                      <a:pt x="111" y="87"/>
                    </a:lnTo>
                    <a:lnTo>
                      <a:pt x="111" y="85"/>
                    </a:lnTo>
                    <a:lnTo>
                      <a:pt x="109" y="85"/>
                    </a:lnTo>
                    <a:lnTo>
                      <a:pt x="109" y="84"/>
                    </a:lnTo>
                    <a:lnTo>
                      <a:pt x="111" y="83"/>
                    </a:lnTo>
                    <a:lnTo>
                      <a:pt x="112" y="84"/>
                    </a:lnTo>
                    <a:lnTo>
                      <a:pt x="113" y="82"/>
                    </a:lnTo>
                    <a:lnTo>
                      <a:pt x="113" y="81"/>
                    </a:lnTo>
                    <a:lnTo>
                      <a:pt x="113" y="80"/>
                    </a:lnTo>
                    <a:lnTo>
                      <a:pt x="115" y="78"/>
                    </a:lnTo>
                    <a:lnTo>
                      <a:pt x="119" y="74"/>
                    </a:lnTo>
                    <a:lnTo>
                      <a:pt x="120" y="71"/>
                    </a:lnTo>
                    <a:lnTo>
                      <a:pt x="122" y="69"/>
                    </a:lnTo>
                    <a:lnTo>
                      <a:pt x="121" y="69"/>
                    </a:lnTo>
                    <a:lnTo>
                      <a:pt x="119" y="69"/>
                    </a:lnTo>
                    <a:lnTo>
                      <a:pt x="116" y="72"/>
                    </a:lnTo>
                    <a:lnTo>
                      <a:pt x="113" y="76"/>
                    </a:lnTo>
                    <a:lnTo>
                      <a:pt x="111" y="76"/>
                    </a:lnTo>
                    <a:lnTo>
                      <a:pt x="113" y="74"/>
                    </a:lnTo>
                    <a:lnTo>
                      <a:pt x="114" y="71"/>
                    </a:lnTo>
                    <a:lnTo>
                      <a:pt x="116" y="68"/>
                    </a:lnTo>
                    <a:lnTo>
                      <a:pt x="119" y="68"/>
                    </a:lnTo>
                    <a:lnTo>
                      <a:pt x="121" y="64"/>
                    </a:lnTo>
                    <a:lnTo>
                      <a:pt x="123" y="64"/>
                    </a:lnTo>
                    <a:lnTo>
                      <a:pt x="125" y="61"/>
                    </a:lnTo>
                    <a:lnTo>
                      <a:pt x="125" y="59"/>
                    </a:lnTo>
                    <a:lnTo>
                      <a:pt x="122" y="57"/>
                    </a:lnTo>
                    <a:lnTo>
                      <a:pt x="123" y="54"/>
                    </a:lnTo>
                    <a:lnTo>
                      <a:pt x="124" y="51"/>
                    </a:lnTo>
                    <a:lnTo>
                      <a:pt x="128" y="47"/>
                    </a:lnTo>
                    <a:lnTo>
                      <a:pt x="128" y="44"/>
                    </a:lnTo>
                    <a:lnTo>
                      <a:pt x="127" y="42"/>
                    </a:lnTo>
                    <a:lnTo>
                      <a:pt x="125" y="40"/>
                    </a:lnTo>
                    <a:lnTo>
                      <a:pt x="124" y="39"/>
                    </a:lnTo>
                    <a:lnTo>
                      <a:pt x="125" y="34"/>
                    </a:lnTo>
                    <a:lnTo>
                      <a:pt x="128" y="32"/>
                    </a:lnTo>
                    <a:lnTo>
                      <a:pt x="128" y="30"/>
                    </a:lnTo>
                    <a:lnTo>
                      <a:pt x="128" y="23"/>
                    </a:lnTo>
                    <a:lnTo>
                      <a:pt x="129" y="21"/>
                    </a:lnTo>
                    <a:lnTo>
                      <a:pt x="129" y="19"/>
                    </a:lnTo>
                    <a:lnTo>
                      <a:pt x="125" y="18"/>
                    </a:lnTo>
                    <a:lnTo>
                      <a:pt x="121" y="18"/>
                    </a:lnTo>
                    <a:lnTo>
                      <a:pt x="116" y="16"/>
                    </a:lnTo>
                    <a:lnTo>
                      <a:pt x="113" y="19"/>
                    </a:lnTo>
                    <a:lnTo>
                      <a:pt x="110" y="19"/>
                    </a:lnTo>
                    <a:lnTo>
                      <a:pt x="105" y="21"/>
                    </a:lnTo>
                    <a:lnTo>
                      <a:pt x="98" y="23"/>
                    </a:lnTo>
                    <a:lnTo>
                      <a:pt x="97" y="25"/>
                    </a:lnTo>
                    <a:lnTo>
                      <a:pt x="100" y="29"/>
                    </a:lnTo>
                    <a:lnTo>
                      <a:pt x="100" y="32"/>
                    </a:lnTo>
                    <a:lnTo>
                      <a:pt x="99" y="33"/>
                    </a:lnTo>
                    <a:lnTo>
                      <a:pt x="98" y="30"/>
                    </a:lnTo>
                    <a:lnTo>
                      <a:pt x="97" y="28"/>
                    </a:lnTo>
                    <a:lnTo>
                      <a:pt x="95" y="24"/>
                    </a:lnTo>
                    <a:lnTo>
                      <a:pt x="92" y="24"/>
                    </a:lnTo>
                    <a:lnTo>
                      <a:pt x="90" y="26"/>
                    </a:lnTo>
                    <a:lnTo>
                      <a:pt x="90" y="29"/>
                    </a:lnTo>
                    <a:lnTo>
                      <a:pt x="90" y="30"/>
                    </a:lnTo>
                    <a:lnTo>
                      <a:pt x="89" y="28"/>
                    </a:lnTo>
                    <a:lnTo>
                      <a:pt x="90" y="25"/>
                    </a:lnTo>
                    <a:lnTo>
                      <a:pt x="88" y="25"/>
                    </a:lnTo>
                    <a:lnTo>
                      <a:pt x="84" y="26"/>
                    </a:lnTo>
                    <a:lnTo>
                      <a:pt x="83" y="29"/>
                    </a:lnTo>
                    <a:lnTo>
                      <a:pt x="83" y="30"/>
                    </a:lnTo>
                    <a:lnTo>
                      <a:pt x="86" y="33"/>
                    </a:lnTo>
                    <a:lnTo>
                      <a:pt x="89" y="38"/>
                    </a:lnTo>
                    <a:lnTo>
                      <a:pt x="92" y="41"/>
                    </a:lnTo>
                    <a:lnTo>
                      <a:pt x="90" y="41"/>
                    </a:lnTo>
                    <a:lnTo>
                      <a:pt x="87" y="38"/>
                    </a:lnTo>
                    <a:lnTo>
                      <a:pt x="83" y="33"/>
                    </a:lnTo>
                    <a:lnTo>
                      <a:pt x="81" y="33"/>
                    </a:lnTo>
                    <a:lnTo>
                      <a:pt x="80" y="34"/>
                    </a:lnTo>
                    <a:lnTo>
                      <a:pt x="76" y="34"/>
                    </a:lnTo>
                    <a:lnTo>
                      <a:pt x="75" y="35"/>
                    </a:lnTo>
                    <a:lnTo>
                      <a:pt x="76" y="37"/>
                    </a:lnTo>
                    <a:lnTo>
                      <a:pt x="79" y="37"/>
                    </a:lnTo>
                    <a:lnTo>
                      <a:pt x="80" y="39"/>
                    </a:lnTo>
                    <a:lnTo>
                      <a:pt x="80" y="42"/>
                    </a:lnTo>
                    <a:lnTo>
                      <a:pt x="84" y="45"/>
                    </a:lnTo>
                    <a:lnTo>
                      <a:pt x="85" y="47"/>
                    </a:lnTo>
                    <a:lnTo>
                      <a:pt x="87" y="50"/>
                    </a:lnTo>
                    <a:lnTo>
                      <a:pt x="84" y="50"/>
                    </a:lnTo>
                    <a:lnTo>
                      <a:pt x="83" y="47"/>
                    </a:lnTo>
                    <a:lnTo>
                      <a:pt x="79" y="43"/>
                    </a:lnTo>
                    <a:lnTo>
                      <a:pt x="79" y="42"/>
                    </a:lnTo>
                    <a:lnTo>
                      <a:pt x="76" y="39"/>
                    </a:lnTo>
                    <a:lnTo>
                      <a:pt x="73" y="38"/>
                    </a:lnTo>
                    <a:lnTo>
                      <a:pt x="71" y="41"/>
                    </a:lnTo>
                    <a:lnTo>
                      <a:pt x="70" y="43"/>
                    </a:lnTo>
                    <a:lnTo>
                      <a:pt x="69" y="48"/>
                    </a:lnTo>
                    <a:lnTo>
                      <a:pt x="67" y="53"/>
                    </a:lnTo>
                    <a:lnTo>
                      <a:pt x="69" y="55"/>
                    </a:lnTo>
                    <a:lnTo>
                      <a:pt x="66" y="57"/>
                    </a:lnTo>
                    <a:lnTo>
                      <a:pt x="66" y="58"/>
                    </a:lnTo>
                    <a:lnTo>
                      <a:pt x="67" y="61"/>
                    </a:lnTo>
                    <a:lnTo>
                      <a:pt x="68" y="64"/>
                    </a:lnTo>
                    <a:lnTo>
                      <a:pt x="70" y="64"/>
                    </a:lnTo>
                    <a:lnTo>
                      <a:pt x="75" y="60"/>
                    </a:lnTo>
                    <a:lnTo>
                      <a:pt x="76" y="61"/>
                    </a:lnTo>
                    <a:lnTo>
                      <a:pt x="78" y="62"/>
                    </a:lnTo>
                    <a:lnTo>
                      <a:pt x="75" y="63"/>
                    </a:lnTo>
                    <a:lnTo>
                      <a:pt x="74" y="64"/>
                    </a:lnTo>
                    <a:lnTo>
                      <a:pt x="74" y="66"/>
                    </a:lnTo>
                    <a:lnTo>
                      <a:pt x="73" y="66"/>
                    </a:lnTo>
                    <a:lnTo>
                      <a:pt x="70" y="69"/>
                    </a:lnTo>
                    <a:lnTo>
                      <a:pt x="70" y="72"/>
                    </a:lnTo>
                    <a:lnTo>
                      <a:pt x="69" y="74"/>
                    </a:lnTo>
                    <a:lnTo>
                      <a:pt x="67" y="73"/>
                    </a:lnTo>
                    <a:lnTo>
                      <a:pt x="68" y="71"/>
                    </a:lnTo>
                    <a:lnTo>
                      <a:pt x="66" y="67"/>
                    </a:lnTo>
                    <a:lnTo>
                      <a:pt x="64" y="66"/>
                    </a:lnTo>
                    <a:lnTo>
                      <a:pt x="62" y="69"/>
                    </a:lnTo>
                    <a:lnTo>
                      <a:pt x="63" y="71"/>
                    </a:lnTo>
                    <a:lnTo>
                      <a:pt x="62" y="74"/>
                    </a:lnTo>
                    <a:lnTo>
                      <a:pt x="59" y="74"/>
                    </a:lnTo>
                    <a:lnTo>
                      <a:pt x="58" y="76"/>
                    </a:lnTo>
                    <a:lnTo>
                      <a:pt x="57" y="74"/>
                    </a:lnTo>
                    <a:lnTo>
                      <a:pt x="55" y="74"/>
                    </a:lnTo>
                    <a:lnTo>
                      <a:pt x="55" y="78"/>
                    </a:lnTo>
                    <a:lnTo>
                      <a:pt x="57" y="81"/>
                    </a:lnTo>
                    <a:lnTo>
                      <a:pt x="58" y="85"/>
                    </a:lnTo>
                    <a:lnTo>
                      <a:pt x="58" y="86"/>
                    </a:lnTo>
                    <a:lnTo>
                      <a:pt x="59" y="90"/>
                    </a:lnTo>
                    <a:lnTo>
                      <a:pt x="60" y="91"/>
                    </a:lnTo>
                    <a:lnTo>
                      <a:pt x="62" y="92"/>
                    </a:lnTo>
                    <a:lnTo>
                      <a:pt x="61" y="95"/>
                    </a:lnTo>
                    <a:lnTo>
                      <a:pt x="62" y="96"/>
                    </a:lnTo>
                    <a:lnTo>
                      <a:pt x="62" y="100"/>
                    </a:lnTo>
                    <a:lnTo>
                      <a:pt x="59" y="102"/>
                    </a:lnTo>
                    <a:lnTo>
                      <a:pt x="59" y="104"/>
                    </a:lnTo>
                    <a:lnTo>
                      <a:pt x="58" y="110"/>
                    </a:lnTo>
                    <a:lnTo>
                      <a:pt x="56" y="112"/>
                    </a:lnTo>
                    <a:lnTo>
                      <a:pt x="53" y="118"/>
                    </a:lnTo>
                    <a:lnTo>
                      <a:pt x="53" y="120"/>
                    </a:lnTo>
                    <a:lnTo>
                      <a:pt x="50" y="124"/>
                    </a:lnTo>
                    <a:lnTo>
                      <a:pt x="51" y="123"/>
                    </a:lnTo>
                    <a:lnTo>
                      <a:pt x="51" y="119"/>
                    </a:lnTo>
                    <a:lnTo>
                      <a:pt x="52" y="114"/>
                    </a:lnTo>
                    <a:lnTo>
                      <a:pt x="54" y="112"/>
                    </a:lnTo>
                    <a:lnTo>
                      <a:pt x="53" y="111"/>
                    </a:lnTo>
                    <a:lnTo>
                      <a:pt x="52" y="111"/>
                    </a:lnTo>
                    <a:lnTo>
                      <a:pt x="50" y="112"/>
                    </a:lnTo>
                    <a:lnTo>
                      <a:pt x="49" y="109"/>
                    </a:lnTo>
                    <a:lnTo>
                      <a:pt x="48" y="108"/>
                    </a:lnTo>
                    <a:lnTo>
                      <a:pt x="49" y="108"/>
                    </a:lnTo>
                    <a:lnTo>
                      <a:pt x="51" y="106"/>
                    </a:lnTo>
                    <a:lnTo>
                      <a:pt x="52" y="106"/>
                    </a:lnTo>
                    <a:lnTo>
                      <a:pt x="52" y="105"/>
                    </a:lnTo>
                    <a:lnTo>
                      <a:pt x="54" y="105"/>
                    </a:lnTo>
                    <a:lnTo>
                      <a:pt x="55" y="108"/>
                    </a:lnTo>
                    <a:lnTo>
                      <a:pt x="56" y="105"/>
                    </a:lnTo>
                    <a:lnTo>
                      <a:pt x="56" y="101"/>
                    </a:lnTo>
                    <a:lnTo>
                      <a:pt x="53" y="99"/>
                    </a:lnTo>
                    <a:lnTo>
                      <a:pt x="53" y="98"/>
                    </a:lnTo>
                    <a:lnTo>
                      <a:pt x="51" y="94"/>
                    </a:lnTo>
                    <a:lnTo>
                      <a:pt x="51" y="89"/>
                    </a:lnTo>
                    <a:lnTo>
                      <a:pt x="49" y="87"/>
                    </a:lnTo>
                    <a:lnTo>
                      <a:pt x="49" y="82"/>
                    </a:lnTo>
                    <a:lnTo>
                      <a:pt x="48" y="79"/>
                    </a:lnTo>
                    <a:lnTo>
                      <a:pt x="48" y="77"/>
                    </a:lnTo>
                    <a:lnTo>
                      <a:pt x="49" y="75"/>
                    </a:lnTo>
                    <a:lnTo>
                      <a:pt x="51" y="71"/>
                    </a:lnTo>
                    <a:lnTo>
                      <a:pt x="51" y="68"/>
                    </a:lnTo>
                    <a:lnTo>
                      <a:pt x="54" y="64"/>
                    </a:lnTo>
                    <a:lnTo>
                      <a:pt x="55" y="61"/>
                    </a:lnTo>
                    <a:lnTo>
                      <a:pt x="58" y="60"/>
                    </a:lnTo>
                    <a:lnTo>
                      <a:pt x="58" y="57"/>
                    </a:lnTo>
                    <a:lnTo>
                      <a:pt x="56" y="54"/>
                    </a:lnTo>
                    <a:lnTo>
                      <a:pt x="55" y="51"/>
                    </a:lnTo>
                    <a:lnTo>
                      <a:pt x="55" y="47"/>
                    </a:lnTo>
                    <a:lnTo>
                      <a:pt x="59" y="40"/>
                    </a:lnTo>
                    <a:lnTo>
                      <a:pt x="60" y="40"/>
                    </a:lnTo>
                    <a:lnTo>
                      <a:pt x="64" y="37"/>
                    </a:lnTo>
                    <a:lnTo>
                      <a:pt x="69" y="29"/>
                    </a:lnTo>
                    <a:lnTo>
                      <a:pt x="74" y="23"/>
                    </a:lnTo>
                    <a:lnTo>
                      <a:pt x="77" y="22"/>
                    </a:lnTo>
                    <a:lnTo>
                      <a:pt x="80" y="19"/>
                    </a:lnTo>
                    <a:lnTo>
                      <a:pt x="81" y="16"/>
                    </a:lnTo>
                    <a:lnTo>
                      <a:pt x="84" y="16"/>
                    </a:lnTo>
                    <a:lnTo>
                      <a:pt x="89" y="14"/>
                    </a:lnTo>
                    <a:lnTo>
                      <a:pt x="92" y="12"/>
                    </a:lnTo>
                    <a:lnTo>
                      <a:pt x="93" y="9"/>
                    </a:lnTo>
                    <a:lnTo>
                      <a:pt x="93" y="7"/>
                    </a:lnTo>
                    <a:lnTo>
                      <a:pt x="87" y="4"/>
                    </a:lnTo>
                    <a:lnTo>
                      <a:pt x="83" y="2"/>
                    </a:lnTo>
                    <a:lnTo>
                      <a:pt x="79" y="1"/>
                    </a:lnTo>
                    <a:lnTo>
                      <a:pt x="77" y="0"/>
                    </a:lnTo>
                    <a:lnTo>
                      <a:pt x="76" y="2"/>
                    </a:lnTo>
                    <a:lnTo>
                      <a:pt x="72" y="0"/>
                    </a:lnTo>
                    <a:lnTo>
                      <a:pt x="69" y="2"/>
                    </a:lnTo>
                    <a:lnTo>
                      <a:pt x="65" y="2"/>
                    </a:lnTo>
                    <a:lnTo>
                      <a:pt x="57" y="5"/>
                    </a:lnTo>
                    <a:lnTo>
                      <a:pt x="52" y="10"/>
                    </a:lnTo>
                    <a:lnTo>
                      <a:pt x="47" y="12"/>
                    </a:lnTo>
                    <a:lnTo>
                      <a:pt x="46" y="16"/>
                    </a:lnTo>
                    <a:lnTo>
                      <a:pt x="47" y="19"/>
                    </a:lnTo>
                    <a:lnTo>
                      <a:pt x="45" y="18"/>
                    </a:lnTo>
                    <a:lnTo>
                      <a:pt x="43" y="18"/>
                    </a:lnTo>
                    <a:lnTo>
                      <a:pt x="42" y="20"/>
                    </a:lnTo>
                    <a:lnTo>
                      <a:pt x="38" y="20"/>
                    </a:lnTo>
                    <a:lnTo>
                      <a:pt x="36" y="25"/>
                    </a:lnTo>
                    <a:lnTo>
                      <a:pt x="37" y="27"/>
                    </a:lnTo>
                    <a:lnTo>
                      <a:pt x="35" y="27"/>
                    </a:lnTo>
                    <a:lnTo>
                      <a:pt x="31" y="33"/>
                    </a:lnTo>
                    <a:lnTo>
                      <a:pt x="32" y="36"/>
                    </a:lnTo>
                    <a:lnTo>
                      <a:pt x="31" y="38"/>
                    </a:lnTo>
                    <a:lnTo>
                      <a:pt x="30" y="36"/>
                    </a:lnTo>
                    <a:lnTo>
                      <a:pt x="28" y="35"/>
                    </a:lnTo>
                    <a:lnTo>
                      <a:pt x="27" y="40"/>
                    </a:lnTo>
                    <a:lnTo>
                      <a:pt x="26" y="40"/>
                    </a:lnTo>
                    <a:lnTo>
                      <a:pt x="24" y="40"/>
                    </a:lnTo>
                    <a:lnTo>
                      <a:pt x="22" y="43"/>
                    </a:lnTo>
                    <a:lnTo>
                      <a:pt x="21" y="45"/>
                    </a:lnTo>
                    <a:lnTo>
                      <a:pt x="19" y="50"/>
                    </a:lnTo>
                    <a:lnTo>
                      <a:pt x="16" y="54"/>
                    </a:lnTo>
                    <a:lnTo>
                      <a:pt x="16" y="57"/>
                    </a:lnTo>
                    <a:lnTo>
                      <a:pt x="17" y="57"/>
                    </a:lnTo>
                    <a:lnTo>
                      <a:pt x="18" y="57"/>
                    </a:lnTo>
                    <a:lnTo>
                      <a:pt x="18" y="59"/>
                    </a:lnTo>
                    <a:lnTo>
                      <a:pt x="16" y="59"/>
                    </a:lnTo>
                    <a:lnTo>
                      <a:pt x="12" y="61"/>
                    </a:lnTo>
                    <a:lnTo>
                      <a:pt x="11" y="64"/>
                    </a:lnTo>
                    <a:lnTo>
                      <a:pt x="9" y="65"/>
                    </a:lnTo>
                    <a:lnTo>
                      <a:pt x="8" y="68"/>
                    </a:lnTo>
                    <a:lnTo>
                      <a:pt x="8" y="74"/>
                    </a:lnTo>
                    <a:lnTo>
                      <a:pt x="7" y="77"/>
                    </a:lnTo>
                    <a:lnTo>
                      <a:pt x="4" y="77"/>
                    </a:lnTo>
                    <a:lnTo>
                      <a:pt x="3" y="81"/>
                    </a:lnTo>
                    <a:lnTo>
                      <a:pt x="3" y="83"/>
                    </a:lnTo>
                    <a:lnTo>
                      <a:pt x="1" y="85"/>
                    </a:lnTo>
                    <a:lnTo>
                      <a:pt x="0" y="91"/>
                    </a:lnTo>
                    <a:lnTo>
                      <a:pt x="2" y="94"/>
                    </a:lnTo>
                    <a:lnTo>
                      <a:pt x="7" y="97"/>
                    </a:lnTo>
                    <a:lnTo>
                      <a:pt x="10" y="97"/>
                    </a:lnTo>
                    <a:lnTo>
                      <a:pt x="13" y="99"/>
                    </a:lnTo>
                    <a:lnTo>
                      <a:pt x="15" y="99"/>
                    </a:lnTo>
                    <a:lnTo>
                      <a:pt x="18" y="102"/>
                    </a:lnTo>
                    <a:lnTo>
                      <a:pt x="22" y="102"/>
                    </a:lnTo>
                    <a:lnTo>
                      <a:pt x="22" y="106"/>
                    </a:lnTo>
                    <a:lnTo>
                      <a:pt x="26" y="109"/>
                    </a:lnTo>
                    <a:lnTo>
                      <a:pt x="26" y="111"/>
                    </a:lnTo>
                    <a:lnTo>
                      <a:pt x="28" y="113"/>
                    </a:lnTo>
                    <a:lnTo>
                      <a:pt x="24" y="113"/>
                    </a:lnTo>
                    <a:lnTo>
                      <a:pt x="23" y="114"/>
                    </a:lnTo>
                    <a:lnTo>
                      <a:pt x="18" y="114"/>
                    </a:lnTo>
                    <a:lnTo>
                      <a:pt x="13" y="112"/>
                    </a:lnTo>
                    <a:lnTo>
                      <a:pt x="12" y="109"/>
                    </a:lnTo>
                    <a:lnTo>
                      <a:pt x="10" y="106"/>
                    </a:lnTo>
                    <a:lnTo>
                      <a:pt x="5" y="106"/>
                    </a:lnTo>
                    <a:lnTo>
                      <a:pt x="4" y="104"/>
                    </a:lnTo>
                    <a:lnTo>
                      <a:pt x="2" y="103"/>
                    </a:lnTo>
                    <a:lnTo>
                      <a:pt x="1" y="105"/>
                    </a:lnTo>
                    <a:lnTo>
                      <a:pt x="2" y="109"/>
                    </a:lnTo>
                    <a:lnTo>
                      <a:pt x="2" y="111"/>
                    </a:lnTo>
                    <a:lnTo>
                      <a:pt x="0" y="111"/>
                    </a:lnTo>
                    <a:lnTo>
                      <a:pt x="0" y="113"/>
                    </a:lnTo>
                    <a:lnTo>
                      <a:pt x="1" y="118"/>
                    </a:lnTo>
                    <a:lnTo>
                      <a:pt x="1" y="123"/>
                    </a:lnTo>
                    <a:lnTo>
                      <a:pt x="1" y="126"/>
                    </a:lnTo>
                    <a:lnTo>
                      <a:pt x="1" y="129"/>
                    </a:lnTo>
                    <a:lnTo>
                      <a:pt x="4" y="131"/>
                    </a:lnTo>
                    <a:lnTo>
                      <a:pt x="7" y="134"/>
                    </a:lnTo>
                    <a:lnTo>
                      <a:pt x="7" y="135"/>
                    </a:lnTo>
                    <a:lnTo>
                      <a:pt x="6" y="134"/>
                    </a:lnTo>
                    <a:lnTo>
                      <a:pt x="5" y="134"/>
                    </a:lnTo>
                    <a:lnTo>
                      <a:pt x="6" y="137"/>
                    </a:lnTo>
                    <a:lnTo>
                      <a:pt x="7" y="140"/>
                    </a:lnTo>
                    <a:lnTo>
                      <a:pt x="9" y="139"/>
                    </a:lnTo>
                    <a:lnTo>
                      <a:pt x="10" y="137"/>
                    </a:lnTo>
                    <a:lnTo>
                      <a:pt x="11" y="137"/>
                    </a:lnTo>
                    <a:lnTo>
                      <a:pt x="14" y="137"/>
                    </a:lnTo>
                    <a:lnTo>
                      <a:pt x="15" y="140"/>
                    </a:lnTo>
                    <a:lnTo>
                      <a:pt x="17" y="140"/>
                    </a:lnTo>
                    <a:lnTo>
                      <a:pt x="18" y="138"/>
                    </a:lnTo>
                    <a:lnTo>
                      <a:pt x="17" y="137"/>
                    </a:lnTo>
                    <a:lnTo>
                      <a:pt x="18" y="134"/>
                    </a:lnTo>
                    <a:lnTo>
                      <a:pt x="20" y="134"/>
                    </a:lnTo>
                    <a:lnTo>
                      <a:pt x="21" y="135"/>
                    </a:lnTo>
                    <a:lnTo>
                      <a:pt x="20" y="138"/>
                    </a:lnTo>
                    <a:lnTo>
                      <a:pt x="21" y="140"/>
                    </a:lnTo>
                    <a:lnTo>
                      <a:pt x="22" y="140"/>
                    </a:lnTo>
                    <a:lnTo>
                      <a:pt x="23" y="137"/>
                    </a:lnTo>
                    <a:lnTo>
                      <a:pt x="27" y="136"/>
                    </a:lnTo>
                    <a:lnTo>
                      <a:pt x="28" y="134"/>
                    </a:lnTo>
                    <a:lnTo>
                      <a:pt x="30" y="135"/>
                    </a:lnTo>
                    <a:lnTo>
                      <a:pt x="28" y="137"/>
                    </a:lnTo>
                    <a:lnTo>
                      <a:pt x="24" y="140"/>
                    </a:lnTo>
                    <a:lnTo>
                      <a:pt x="23" y="143"/>
                    </a:lnTo>
                    <a:lnTo>
                      <a:pt x="26" y="145"/>
                    </a:lnTo>
                    <a:lnTo>
                      <a:pt x="26" y="150"/>
                    </a:lnTo>
                    <a:lnTo>
                      <a:pt x="30" y="153"/>
                    </a:lnTo>
                    <a:lnTo>
                      <a:pt x="33" y="153"/>
                    </a:lnTo>
                    <a:lnTo>
                      <a:pt x="35" y="152"/>
                    </a:lnTo>
                    <a:lnTo>
                      <a:pt x="32" y="150"/>
                    </a:lnTo>
                    <a:lnTo>
                      <a:pt x="34" y="150"/>
                    </a:lnTo>
                    <a:lnTo>
                      <a:pt x="36" y="150"/>
                    </a:lnTo>
                    <a:lnTo>
                      <a:pt x="38" y="152"/>
                    </a:lnTo>
                    <a:lnTo>
                      <a:pt x="40" y="151"/>
                    </a:lnTo>
                    <a:lnTo>
                      <a:pt x="42" y="149"/>
                    </a:lnTo>
                    <a:lnTo>
                      <a:pt x="44" y="146"/>
                    </a:lnTo>
                    <a:lnTo>
                      <a:pt x="46" y="146"/>
                    </a:lnTo>
                    <a:lnTo>
                      <a:pt x="46" y="147"/>
                    </a:lnTo>
                    <a:lnTo>
                      <a:pt x="45" y="148"/>
                    </a:lnTo>
                    <a:lnTo>
                      <a:pt x="41" y="153"/>
                    </a:lnTo>
                    <a:lnTo>
                      <a:pt x="41" y="154"/>
                    </a:lnTo>
                    <a:lnTo>
                      <a:pt x="44" y="157"/>
                    </a:lnTo>
                    <a:lnTo>
                      <a:pt x="45" y="160"/>
                    </a:lnTo>
                    <a:lnTo>
                      <a:pt x="48" y="159"/>
                    </a:lnTo>
                    <a:lnTo>
                      <a:pt x="51" y="160"/>
                    </a:lnTo>
                    <a:lnTo>
                      <a:pt x="53" y="162"/>
                    </a:lnTo>
                    <a:lnTo>
                      <a:pt x="55" y="161"/>
                    </a:lnTo>
                    <a:lnTo>
                      <a:pt x="60" y="160"/>
                    </a:lnTo>
                    <a:lnTo>
                      <a:pt x="61" y="163"/>
                    </a:lnTo>
                    <a:lnTo>
                      <a:pt x="63" y="164"/>
                    </a:lnTo>
                    <a:lnTo>
                      <a:pt x="65" y="166"/>
                    </a:lnTo>
                    <a:lnTo>
                      <a:pt x="66" y="166"/>
                    </a:lnTo>
                    <a:lnTo>
                      <a:pt x="70" y="169"/>
                    </a:lnTo>
                    <a:lnTo>
                      <a:pt x="72" y="167"/>
                    </a:lnTo>
                    <a:lnTo>
                      <a:pt x="73" y="168"/>
                    </a:lnTo>
                    <a:lnTo>
                      <a:pt x="74" y="166"/>
                    </a:lnTo>
                    <a:lnTo>
                      <a:pt x="73" y="164"/>
                    </a:lnTo>
                    <a:lnTo>
                      <a:pt x="71" y="162"/>
                    </a:lnTo>
                    <a:lnTo>
                      <a:pt x="69" y="159"/>
                    </a:lnTo>
                    <a:lnTo>
                      <a:pt x="68" y="157"/>
                    </a:lnTo>
                    <a:lnTo>
                      <a:pt x="62" y="151"/>
                    </a:lnTo>
                    <a:lnTo>
                      <a:pt x="62" y="149"/>
                    </a:lnTo>
                    <a:lnTo>
                      <a:pt x="64" y="150"/>
                    </a:lnTo>
                    <a:lnTo>
                      <a:pt x="65" y="151"/>
                    </a:lnTo>
                    <a:lnTo>
                      <a:pt x="67" y="152"/>
                    </a:lnTo>
                    <a:lnTo>
                      <a:pt x="69" y="156"/>
                    </a:lnTo>
                    <a:lnTo>
                      <a:pt x="71" y="157"/>
                    </a:lnTo>
                    <a:lnTo>
                      <a:pt x="72" y="158"/>
                    </a:lnTo>
                    <a:lnTo>
                      <a:pt x="73" y="161"/>
                    </a:lnTo>
                    <a:lnTo>
                      <a:pt x="76" y="164"/>
                    </a:lnTo>
                    <a:lnTo>
                      <a:pt x="77" y="167"/>
                    </a:lnTo>
                    <a:lnTo>
                      <a:pt x="78" y="168"/>
                    </a:lnTo>
                    <a:lnTo>
                      <a:pt x="80" y="171"/>
                    </a:lnTo>
                    <a:lnTo>
                      <a:pt x="82" y="174"/>
                    </a:lnTo>
                    <a:lnTo>
                      <a:pt x="84" y="174"/>
                    </a:lnTo>
                    <a:lnTo>
                      <a:pt x="84" y="173"/>
                    </a:lnTo>
                    <a:lnTo>
                      <a:pt x="83" y="169"/>
                    </a:lnTo>
                    <a:lnTo>
                      <a:pt x="81" y="164"/>
                    </a:lnTo>
                    <a:lnTo>
                      <a:pt x="85" y="164"/>
                    </a:lnTo>
                    <a:lnTo>
                      <a:pt x="90" y="167"/>
                    </a:lnTo>
                    <a:lnTo>
                      <a:pt x="94" y="167"/>
                    </a:lnTo>
                    <a:lnTo>
                      <a:pt x="94" y="170"/>
                    </a:lnTo>
                    <a:lnTo>
                      <a:pt x="94" y="171"/>
                    </a:lnTo>
                    <a:lnTo>
                      <a:pt x="97" y="173"/>
                    </a:lnTo>
                    <a:lnTo>
                      <a:pt x="99" y="173"/>
                    </a:lnTo>
                    <a:lnTo>
                      <a:pt x="100" y="174"/>
                    </a:lnTo>
                    <a:lnTo>
                      <a:pt x="106" y="174"/>
                    </a:lnTo>
                    <a:lnTo>
                      <a:pt x="107" y="172"/>
                    </a:lnTo>
                    <a:lnTo>
                      <a:pt x="110" y="168"/>
                    </a:lnTo>
                    <a:lnTo>
                      <a:pt x="110" y="166"/>
                    </a:lnTo>
                    <a:lnTo>
                      <a:pt x="111" y="163"/>
                    </a:lnTo>
                    <a:lnTo>
                      <a:pt x="109" y="161"/>
                    </a:lnTo>
                    <a:lnTo>
                      <a:pt x="107" y="155"/>
                    </a:lnTo>
                    <a:lnTo>
                      <a:pt x="105" y="155"/>
                    </a:lnTo>
                    <a:lnTo>
                      <a:pt x="104" y="151"/>
                    </a:lnTo>
                    <a:lnTo>
                      <a:pt x="104" y="148"/>
                    </a:lnTo>
                    <a:lnTo>
                      <a:pt x="105" y="147"/>
                    </a:lnTo>
                    <a:lnTo>
                      <a:pt x="105" y="145"/>
                    </a:lnTo>
                    <a:lnTo>
                      <a:pt x="106" y="144"/>
                    </a:lnTo>
                    <a:lnTo>
                      <a:pt x="107" y="146"/>
                    </a:lnTo>
                    <a:lnTo>
                      <a:pt x="108" y="149"/>
                    </a:lnTo>
                    <a:lnTo>
                      <a:pt x="110" y="146"/>
                    </a:lnTo>
                    <a:lnTo>
                      <a:pt x="110" y="141"/>
                    </a:lnTo>
                    <a:lnTo>
                      <a:pt x="111" y="140"/>
                    </a:lnTo>
                    <a:lnTo>
                      <a:pt x="113" y="139"/>
                    </a:lnTo>
                    <a:lnTo>
                      <a:pt x="113" y="143"/>
                    </a:lnTo>
                    <a:lnTo>
                      <a:pt x="114" y="144"/>
                    </a:lnTo>
                    <a:lnTo>
                      <a:pt x="113" y="146"/>
                    </a:lnTo>
                    <a:lnTo>
                      <a:pt x="111" y="147"/>
                    </a:lnTo>
                    <a:lnTo>
                      <a:pt x="110" y="151"/>
                    </a:lnTo>
                    <a:lnTo>
                      <a:pt x="111" y="152"/>
                    </a:lnTo>
                    <a:lnTo>
                      <a:pt x="113" y="154"/>
                    </a:lnTo>
                    <a:lnTo>
                      <a:pt x="113" y="156"/>
                    </a:lnTo>
                    <a:lnTo>
                      <a:pt x="116" y="161"/>
                    </a:lnTo>
                    <a:lnTo>
                      <a:pt x="118" y="161"/>
                    </a:lnTo>
                    <a:lnTo>
                      <a:pt x="118" y="159"/>
                    </a:lnTo>
                    <a:lnTo>
                      <a:pt x="119" y="158"/>
                    </a:lnTo>
                    <a:lnTo>
                      <a:pt x="121" y="160"/>
                    </a:lnTo>
                    <a:lnTo>
                      <a:pt x="123" y="158"/>
                    </a:lnTo>
                    <a:lnTo>
                      <a:pt x="124" y="160"/>
                    </a:lnTo>
                    <a:lnTo>
                      <a:pt x="123" y="161"/>
                    </a:lnTo>
                    <a:lnTo>
                      <a:pt x="123" y="164"/>
                    </a:lnTo>
                    <a:lnTo>
                      <a:pt x="121" y="169"/>
                    </a:lnTo>
                    <a:lnTo>
                      <a:pt x="121" y="171"/>
                    </a:lnTo>
                    <a:lnTo>
                      <a:pt x="119" y="175"/>
                    </a:lnTo>
                    <a:lnTo>
                      <a:pt x="117" y="181"/>
                    </a:lnTo>
                    <a:lnTo>
                      <a:pt x="117" y="182"/>
                    </a:lnTo>
                    <a:lnTo>
                      <a:pt x="118" y="182"/>
                    </a:lnTo>
                    <a:lnTo>
                      <a:pt x="119" y="179"/>
                    </a:lnTo>
                    <a:lnTo>
                      <a:pt x="121" y="180"/>
                    </a:lnTo>
                    <a:lnTo>
                      <a:pt x="121" y="181"/>
                    </a:lnTo>
                    <a:lnTo>
                      <a:pt x="123" y="181"/>
                    </a:lnTo>
                    <a:lnTo>
                      <a:pt x="125" y="183"/>
                    </a:lnTo>
                    <a:lnTo>
                      <a:pt x="128" y="184"/>
                    </a:lnTo>
                    <a:lnTo>
                      <a:pt x="126" y="185"/>
                    </a:lnTo>
                    <a:lnTo>
                      <a:pt x="125" y="187"/>
                    </a:lnTo>
                    <a:lnTo>
                      <a:pt x="125" y="188"/>
                    </a:lnTo>
                    <a:lnTo>
                      <a:pt x="123" y="186"/>
                    </a:lnTo>
                    <a:lnTo>
                      <a:pt x="121" y="188"/>
                    </a:lnTo>
                    <a:lnTo>
                      <a:pt x="121" y="189"/>
                    </a:lnTo>
                    <a:lnTo>
                      <a:pt x="123" y="191"/>
                    </a:lnTo>
                    <a:lnTo>
                      <a:pt x="124" y="192"/>
                    </a:lnTo>
                    <a:lnTo>
                      <a:pt x="126" y="192"/>
                    </a:lnTo>
                    <a:lnTo>
                      <a:pt x="126" y="194"/>
                    </a:lnTo>
                    <a:lnTo>
                      <a:pt x="127" y="195"/>
                    </a:lnTo>
                    <a:lnTo>
                      <a:pt x="128" y="198"/>
                    </a:lnTo>
                    <a:lnTo>
                      <a:pt x="128" y="200"/>
                    </a:lnTo>
                    <a:lnTo>
                      <a:pt x="132" y="201"/>
                    </a:lnTo>
                    <a:lnTo>
                      <a:pt x="133" y="203"/>
                    </a:lnTo>
                    <a:lnTo>
                      <a:pt x="134" y="205"/>
                    </a:lnTo>
                    <a:lnTo>
                      <a:pt x="133" y="208"/>
                    </a:lnTo>
                    <a:lnTo>
                      <a:pt x="131" y="210"/>
                    </a:lnTo>
                    <a:lnTo>
                      <a:pt x="129" y="211"/>
                    </a:lnTo>
                    <a:lnTo>
                      <a:pt x="128" y="212"/>
                    </a:lnTo>
                    <a:lnTo>
                      <a:pt x="126" y="210"/>
                    </a:lnTo>
                    <a:lnTo>
                      <a:pt x="125" y="209"/>
                    </a:lnTo>
                    <a:lnTo>
                      <a:pt x="123" y="210"/>
                    </a:lnTo>
                    <a:lnTo>
                      <a:pt x="121" y="213"/>
                    </a:lnTo>
                    <a:lnTo>
                      <a:pt x="122" y="214"/>
                    </a:lnTo>
                    <a:lnTo>
                      <a:pt x="122" y="216"/>
                    </a:lnTo>
                    <a:lnTo>
                      <a:pt x="121" y="218"/>
                    </a:lnTo>
                    <a:lnTo>
                      <a:pt x="121" y="219"/>
                    </a:lnTo>
                    <a:lnTo>
                      <a:pt x="123" y="219"/>
                    </a:lnTo>
                    <a:lnTo>
                      <a:pt x="123" y="219"/>
                    </a:lnTo>
                    <a:lnTo>
                      <a:pt x="125" y="218"/>
                    </a:lnTo>
                    <a:lnTo>
                      <a:pt x="128" y="218"/>
                    </a:lnTo>
                    <a:lnTo>
                      <a:pt x="129" y="216"/>
                    </a:lnTo>
                    <a:lnTo>
                      <a:pt x="132" y="216"/>
                    </a:lnTo>
                    <a:lnTo>
                      <a:pt x="133" y="213"/>
                    </a:lnTo>
                    <a:lnTo>
                      <a:pt x="134" y="213"/>
                    </a:lnTo>
                    <a:lnTo>
                      <a:pt x="135" y="216"/>
                    </a:lnTo>
                    <a:lnTo>
                      <a:pt x="135" y="217"/>
                    </a:lnTo>
                    <a:lnTo>
                      <a:pt x="137" y="216"/>
                    </a:lnTo>
                    <a:lnTo>
                      <a:pt x="139" y="213"/>
                    </a:lnTo>
                    <a:lnTo>
                      <a:pt x="142" y="210"/>
                    </a:lnTo>
                    <a:lnTo>
                      <a:pt x="143" y="212"/>
                    </a:lnTo>
                    <a:lnTo>
                      <a:pt x="142" y="213"/>
                    </a:lnTo>
                    <a:lnTo>
                      <a:pt x="141" y="214"/>
                    </a:lnTo>
                    <a:lnTo>
                      <a:pt x="139" y="216"/>
                    </a:lnTo>
                    <a:lnTo>
                      <a:pt x="141" y="216"/>
                    </a:lnTo>
                    <a:lnTo>
                      <a:pt x="141" y="218"/>
                    </a:lnTo>
                    <a:lnTo>
                      <a:pt x="138" y="219"/>
                    </a:lnTo>
                    <a:lnTo>
                      <a:pt x="138" y="219"/>
                    </a:lnTo>
                    <a:lnTo>
                      <a:pt x="142" y="219"/>
                    </a:lnTo>
                    <a:lnTo>
                      <a:pt x="142" y="221"/>
                    </a:lnTo>
                    <a:lnTo>
                      <a:pt x="140" y="224"/>
                    </a:lnTo>
                    <a:lnTo>
                      <a:pt x="140" y="228"/>
                    </a:lnTo>
                    <a:lnTo>
                      <a:pt x="142" y="229"/>
                    </a:lnTo>
                    <a:lnTo>
                      <a:pt x="142" y="232"/>
                    </a:lnTo>
                    <a:lnTo>
                      <a:pt x="145" y="230"/>
                    </a:lnTo>
                    <a:lnTo>
                      <a:pt x="146" y="229"/>
                    </a:lnTo>
                    <a:lnTo>
                      <a:pt x="145" y="226"/>
                    </a:lnTo>
                    <a:lnTo>
                      <a:pt x="145" y="225"/>
                    </a:lnTo>
                    <a:lnTo>
                      <a:pt x="147" y="224"/>
                    </a:lnTo>
                    <a:lnTo>
                      <a:pt x="150" y="226"/>
                    </a:lnTo>
                    <a:lnTo>
                      <a:pt x="150" y="229"/>
                    </a:lnTo>
                    <a:lnTo>
                      <a:pt x="149" y="232"/>
                    </a:lnTo>
                    <a:lnTo>
                      <a:pt x="151" y="233"/>
                    </a:lnTo>
                    <a:lnTo>
                      <a:pt x="151" y="235"/>
                    </a:lnTo>
                    <a:lnTo>
                      <a:pt x="147" y="237"/>
                    </a:lnTo>
                    <a:lnTo>
                      <a:pt x="146" y="238"/>
                    </a:lnTo>
                    <a:lnTo>
                      <a:pt x="149" y="240"/>
                    </a:lnTo>
                    <a:lnTo>
                      <a:pt x="154" y="241"/>
                    </a:lnTo>
                    <a:lnTo>
                      <a:pt x="155" y="242"/>
                    </a:lnTo>
                    <a:lnTo>
                      <a:pt x="155" y="244"/>
                    </a:lnTo>
                    <a:lnTo>
                      <a:pt x="155" y="247"/>
                    </a:lnTo>
                    <a:lnTo>
                      <a:pt x="156" y="247"/>
                    </a:lnTo>
                    <a:lnTo>
                      <a:pt x="156" y="244"/>
                    </a:lnTo>
                    <a:lnTo>
                      <a:pt x="158" y="242"/>
                    </a:lnTo>
                    <a:lnTo>
                      <a:pt x="159" y="242"/>
                    </a:lnTo>
                    <a:lnTo>
                      <a:pt x="159" y="244"/>
                    </a:lnTo>
                    <a:lnTo>
                      <a:pt x="158" y="247"/>
                    </a:lnTo>
                    <a:lnTo>
                      <a:pt x="158" y="249"/>
                    </a:lnTo>
                    <a:lnTo>
                      <a:pt x="156" y="250"/>
                    </a:lnTo>
                    <a:lnTo>
                      <a:pt x="155" y="254"/>
                    </a:lnTo>
                    <a:lnTo>
                      <a:pt x="155" y="256"/>
                    </a:lnTo>
                    <a:lnTo>
                      <a:pt x="156" y="257"/>
                    </a:lnTo>
                    <a:lnTo>
                      <a:pt x="156" y="259"/>
                    </a:lnTo>
                    <a:lnTo>
                      <a:pt x="155" y="263"/>
                    </a:lnTo>
                    <a:lnTo>
                      <a:pt x="155" y="265"/>
                    </a:lnTo>
                    <a:lnTo>
                      <a:pt x="156" y="266"/>
                    </a:lnTo>
                    <a:lnTo>
                      <a:pt x="156" y="268"/>
                    </a:lnTo>
                    <a:lnTo>
                      <a:pt x="155" y="274"/>
                    </a:lnTo>
                    <a:lnTo>
                      <a:pt x="153" y="276"/>
                    </a:lnTo>
                    <a:lnTo>
                      <a:pt x="155" y="279"/>
                    </a:lnTo>
                    <a:lnTo>
                      <a:pt x="154" y="282"/>
                    </a:lnTo>
                    <a:lnTo>
                      <a:pt x="150" y="283"/>
                    </a:lnTo>
                    <a:lnTo>
                      <a:pt x="146" y="282"/>
                    </a:lnTo>
                    <a:lnTo>
                      <a:pt x="145" y="283"/>
                    </a:lnTo>
                    <a:lnTo>
                      <a:pt x="144" y="285"/>
                    </a:lnTo>
                    <a:lnTo>
                      <a:pt x="139" y="290"/>
                    </a:lnTo>
                    <a:lnTo>
                      <a:pt x="139" y="293"/>
                    </a:lnTo>
                    <a:lnTo>
                      <a:pt x="142" y="295"/>
                    </a:lnTo>
                    <a:lnTo>
                      <a:pt x="142" y="295"/>
                    </a:lnTo>
                    <a:lnTo>
                      <a:pt x="139" y="296"/>
                    </a:lnTo>
                    <a:lnTo>
                      <a:pt x="138" y="295"/>
                    </a:lnTo>
                    <a:lnTo>
                      <a:pt x="136" y="295"/>
                    </a:lnTo>
                    <a:lnTo>
                      <a:pt x="133" y="299"/>
                    </a:lnTo>
                    <a:lnTo>
                      <a:pt x="131" y="300"/>
                    </a:lnTo>
                    <a:lnTo>
                      <a:pt x="126" y="304"/>
                    </a:lnTo>
                    <a:lnTo>
                      <a:pt x="121" y="308"/>
                    </a:lnTo>
                    <a:lnTo>
                      <a:pt x="121" y="308"/>
                    </a:lnTo>
                    <a:lnTo>
                      <a:pt x="119" y="309"/>
                    </a:lnTo>
                    <a:lnTo>
                      <a:pt x="118" y="313"/>
                    </a:lnTo>
                    <a:lnTo>
                      <a:pt x="120" y="316"/>
                    </a:lnTo>
                    <a:lnTo>
                      <a:pt x="121" y="319"/>
                    </a:lnTo>
                    <a:lnTo>
                      <a:pt x="123" y="323"/>
                    </a:lnTo>
                    <a:lnTo>
                      <a:pt x="124" y="332"/>
                    </a:lnTo>
                    <a:lnTo>
                      <a:pt x="122" y="333"/>
                    </a:lnTo>
                    <a:lnTo>
                      <a:pt x="121" y="333"/>
                    </a:lnTo>
                    <a:lnTo>
                      <a:pt x="119" y="334"/>
                    </a:lnTo>
                    <a:lnTo>
                      <a:pt x="119" y="337"/>
                    </a:lnTo>
                    <a:lnTo>
                      <a:pt x="118" y="335"/>
                    </a:lnTo>
                    <a:lnTo>
                      <a:pt x="118" y="330"/>
                    </a:lnTo>
                    <a:lnTo>
                      <a:pt x="117" y="328"/>
                    </a:lnTo>
                    <a:lnTo>
                      <a:pt x="114" y="330"/>
                    </a:lnTo>
                    <a:lnTo>
                      <a:pt x="113" y="333"/>
                    </a:lnTo>
                    <a:lnTo>
                      <a:pt x="111" y="336"/>
                    </a:lnTo>
                    <a:lnTo>
                      <a:pt x="108" y="334"/>
                    </a:lnTo>
                    <a:lnTo>
                      <a:pt x="109" y="333"/>
                    </a:lnTo>
                    <a:lnTo>
                      <a:pt x="109" y="332"/>
                    </a:lnTo>
                    <a:lnTo>
                      <a:pt x="106" y="332"/>
                    </a:lnTo>
                    <a:lnTo>
                      <a:pt x="104" y="335"/>
                    </a:lnTo>
                    <a:lnTo>
                      <a:pt x="102" y="337"/>
                    </a:lnTo>
                    <a:lnTo>
                      <a:pt x="99" y="337"/>
                    </a:lnTo>
                    <a:lnTo>
                      <a:pt x="97" y="337"/>
                    </a:lnTo>
                    <a:lnTo>
                      <a:pt x="97" y="335"/>
                    </a:lnTo>
                    <a:lnTo>
                      <a:pt x="94" y="335"/>
                    </a:lnTo>
                    <a:lnTo>
                      <a:pt x="93" y="337"/>
                    </a:lnTo>
                    <a:lnTo>
                      <a:pt x="90" y="335"/>
                    </a:lnTo>
                    <a:lnTo>
                      <a:pt x="88" y="334"/>
                    </a:lnTo>
                    <a:lnTo>
                      <a:pt x="86" y="332"/>
                    </a:lnTo>
                    <a:lnTo>
                      <a:pt x="83" y="329"/>
                    </a:lnTo>
                    <a:lnTo>
                      <a:pt x="80" y="329"/>
                    </a:lnTo>
                    <a:lnTo>
                      <a:pt x="77" y="323"/>
                    </a:lnTo>
                    <a:lnTo>
                      <a:pt x="76" y="324"/>
                    </a:lnTo>
                    <a:lnTo>
                      <a:pt x="76" y="326"/>
                    </a:lnTo>
                    <a:lnTo>
                      <a:pt x="76" y="328"/>
                    </a:lnTo>
                    <a:lnTo>
                      <a:pt x="74" y="327"/>
                    </a:lnTo>
                    <a:lnTo>
                      <a:pt x="74" y="328"/>
                    </a:lnTo>
                    <a:lnTo>
                      <a:pt x="74" y="330"/>
                    </a:lnTo>
                    <a:lnTo>
                      <a:pt x="75" y="333"/>
                    </a:lnTo>
                    <a:lnTo>
                      <a:pt x="75" y="335"/>
                    </a:lnTo>
                    <a:lnTo>
                      <a:pt x="73" y="335"/>
                    </a:lnTo>
                    <a:lnTo>
                      <a:pt x="71" y="336"/>
                    </a:lnTo>
                    <a:lnTo>
                      <a:pt x="69" y="337"/>
                    </a:lnTo>
                    <a:lnTo>
                      <a:pt x="66" y="338"/>
                    </a:lnTo>
                    <a:lnTo>
                      <a:pt x="64" y="340"/>
                    </a:lnTo>
                    <a:lnTo>
                      <a:pt x="64" y="344"/>
                    </a:lnTo>
                    <a:lnTo>
                      <a:pt x="62" y="346"/>
                    </a:lnTo>
                    <a:lnTo>
                      <a:pt x="61" y="349"/>
                    </a:lnTo>
                    <a:lnTo>
                      <a:pt x="62" y="356"/>
                    </a:lnTo>
                    <a:lnTo>
                      <a:pt x="66" y="358"/>
                    </a:lnTo>
                    <a:lnTo>
                      <a:pt x="66" y="357"/>
                    </a:lnTo>
                    <a:lnTo>
                      <a:pt x="69" y="361"/>
                    </a:lnTo>
                    <a:lnTo>
                      <a:pt x="69" y="364"/>
                    </a:lnTo>
                    <a:lnTo>
                      <a:pt x="73" y="364"/>
                    </a:lnTo>
                    <a:lnTo>
                      <a:pt x="76" y="365"/>
                    </a:lnTo>
                    <a:lnTo>
                      <a:pt x="76" y="364"/>
                    </a:lnTo>
                    <a:lnTo>
                      <a:pt x="80" y="364"/>
                    </a:lnTo>
                    <a:lnTo>
                      <a:pt x="80" y="362"/>
                    </a:lnTo>
                    <a:lnTo>
                      <a:pt x="83" y="362"/>
                    </a:lnTo>
                    <a:lnTo>
                      <a:pt x="85" y="361"/>
                    </a:lnTo>
                    <a:lnTo>
                      <a:pt x="87" y="362"/>
                    </a:lnTo>
                    <a:lnTo>
                      <a:pt x="89" y="361"/>
                    </a:lnTo>
                    <a:lnTo>
                      <a:pt x="89" y="357"/>
                    </a:lnTo>
                    <a:lnTo>
                      <a:pt x="90" y="354"/>
                    </a:lnTo>
                    <a:lnTo>
                      <a:pt x="90" y="354"/>
                    </a:lnTo>
                    <a:lnTo>
                      <a:pt x="94" y="360"/>
                    </a:lnTo>
                    <a:lnTo>
                      <a:pt x="96" y="360"/>
                    </a:lnTo>
                    <a:lnTo>
                      <a:pt x="97" y="363"/>
                    </a:lnTo>
                    <a:lnTo>
                      <a:pt x="100" y="364"/>
                    </a:lnTo>
                    <a:lnTo>
                      <a:pt x="101" y="361"/>
                    </a:lnTo>
                    <a:lnTo>
                      <a:pt x="103" y="359"/>
                    </a:lnTo>
                    <a:lnTo>
                      <a:pt x="104" y="359"/>
                    </a:lnTo>
                    <a:lnTo>
                      <a:pt x="107" y="356"/>
                    </a:lnTo>
                    <a:lnTo>
                      <a:pt x="109" y="355"/>
                    </a:lnTo>
                    <a:lnTo>
                      <a:pt x="108" y="357"/>
                    </a:lnTo>
                    <a:lnTo>
                      <a:pt x="109" y="361"/>
                    </a:lnTo>
                    <a:lnTo>
                      <a:pt x="107" y="364"/>
                    </a:lnTo>
                    <a:lnTo>
                      <a:pt x="107" y="367"/>
                    </a:lnTo>
                    <a:lnTo>
                      <a:pt x="109" y="365"/>
                    </a:lnTo>
                    <a:lnTo>
                      <a:pt x="111" y="360"/>
                    </a:lnTo>
                    <a:lnTo>
                      <a:pt x="111" y="361"/>
                    </a:lnTo>
                    <a:lnTo>
                      <a:pt x="113" y="360"/>
                    </a:lnTo>
                    <a:lnTo>
                      <a:pt x="115" y="361"/>
                    </a:lnTo>
                    <a:lnTo>
                      <a:pt x="114" y="364"/>
                    </a:lnTo>
                    <a:lnTo>
                      <a:pt x="114" y="367"/>
                    </a:lnTo>
                    <a:lnTo>
                      <a:pt x="114" y="364"/>
                    </a:lnTo>
                    <a:lnTo>
                      <a:pt x="119" y="359"/>
                    </a:lnTo>
                    <a:lnTo>
                      <a:pt x="120" y="361"/>
                    </a:lnTo>
                    <a:lnTo>
                      <a:pt x="117" y="364"/>
                    </a:lnTo>
                    <a:lnTo>
                      <a:pt x="117" y="366"/>
                    </a:lnTo>
                    <a:lnTo>
                      <a:pt x="119" y="368"/>
                    </a:lnTo>
                    <a:lnTo>
                      <a:pt x="121" y="372"/>
                    </a:lnTo>
                    <a:lnTo>
                      <a:pt x="120" y="375"/>
                    </a:lnTo>
                    <a:lnTo>
                      <a:pt x="121" y="378"/>
                    </a:lnTo>
                    <a:lnTo>
                      <a:pt x="123" y="378"/>
                    </a:lnTo>
                    <a:lnTo>
                      <a:pt x="123" y="382"/>
                    </a:lnTo>
                    <a:lnTo>
                      <a:pt x="124" y="383"/>
                    </a:lnTo>
                    <a:lnTo>
                      <a:pt x="126" y="379"/>
                    </a:lnTo>
                    <a:lnTo>
                      <a:pt x="125" y="385"/>
                    </a:lnTo>
                    <a:lnTo>
                      <a:pt x="124" y="387"/>
                    </a:lnTo>
                    <a:lnTo>
                      <a:pt x="126" y="389"/>
                    </a:lnTo>
                    <a:lnTo>
                      <a:pt x="126" y="387"/>
                    </a:lnTo>
                    <a:lnTo>
                      <a:pt x="128" y="384"/>
                    </a:lnTo>
                    <a:lnTo>
                      <a:pt x="129" y="383"/>
                    </a:lnTo>
                    <a:lnTo>
                      <a:pt x="128" y="385"/>
                    </a:lnTo>
                    <a:lnTo>
                      <a:pt x="129" y="389"/>
                    </a:lnTo>
                    <a:lnTo>
                      <a:pt x="132" y="392"/>
                    </a:lnTo>
                    <a:lnTo>
                      <a:pt x="135" y="391"/>
                    </a:lnTo>
                    <a:lnTo>
                      <a:pt x="135" y="393"/>
                    </a:lnTo>
                    <a:lnTo>
                      <a:pt x="129" y="397"/>
                    </a:lnTo>
                    <a:lnTo>
                      <a:pt x="125" y="397"/>
                    </a:lnTo>
                    <a:lnTo>
                      <a:pt x="125" y="398"/>
                    </a:lnTo>
                    <a:lnTo>
                      <a:pt x="128" y="399"/>
                    </a:lnTo>
                    <a:lnTo>
                      <a:pt x="128" y="404"/>
                    </a:lnTo>
                    <a:lnTo>
                      <a:pt x="129" y="406"/>
                    </a:lnTo>
                    <a:lnTo>
                      <a:pt x="131" y="409"/>
                    </a:lnTo>
                    <a:lnTo>
                      <a:pt x="133" y="409"/>
                    </a:lnTo>
                    <a:lnTo>
                      <a:pt x="132" y="411"/>
                    </a:lnTo>
                    <a:lnTo>
                      <a:pt x="135" y="413"/>
                    </a:lnTo>
                    <a:lnTo>
                      <a:pt x="137" y="415"/>
                    </a:lnTo>
                    <a:lnTo>
                      <a:pt x="139" y="415"/>
                    </a:lnTo>
                    <a:lnTo>
                      <a:pt x="142" y="419"/>
                    </a:lnTo>
                    <a:lnTo>
                      <a:pt x="145" y="419"/>
                    </a:lnTo>
                    <a:lnTo>
                      <a:pt x="145" y="420"/>
                    </a:lnTo>
                    <a:lnTo>
                      <a:pt x="146" y="421"/>
                    </a:lnTo>
                    <a:lnTo>
                      <a:pt x="147" y="420"/>
                    </a:lnTo>
                    <a:lnTo>
                      <a:pt x="148" y="420"/>
                    </a:lnTo>
                    <a:lnTo>
                      <a:pt x="151" y="420"/>
                    </a:lnTo>
                    <a:lnTo>
                      <a:pt x="149" y="422"/>
                    </a:lnTo>
                    <a:lnTo>
                      <a:pt x="148" y="423"/>
                    </a:lnTo>
                    <a:lnTo>
                      <a:pt x="149" y="426"/>
                    </a:lnTo>
                    <a:lnTo>
                      <a:pt x="151" y="427"/>
                    </a:lnTo>
                    <a:lnTo>
                      <a:pt x="152" y="427"/>
                    </a:lnTo>
                    <a:lnTo>
                      <a:pt x="152" y="430"/>
                    </a:lnTo>
                    <a:lnTo>
                      <a:pt x="155" y="433"/>
                    </a:lnTo>
                    <a:lnTo>
                      <a:pt x="157" y="433"/>
                    </a:lnTo>
                    <a:lnTo>
                      <a:pt x="159" y="435"/>
                    </a:lnTo>
                    <a:lnTo>
                      <a:pt x="159" y="437"/>
                    </a:lnTo>
                    <a:lnTo>
                      <a:pt x="163" y="439"/>
                    </a:lnTo>
                    <a:lnTo>
                      <a:pt x="164" y="438"/>
                    </a:lnTo>
                    <a:lnTo>
                      <a:pt x="166" y="439"/>
                    </a:lnTo>
                    <a:lnTo>
                      <a:pt x="168" y="438"/>
                    </a:lnTo>
                    <a:lnTo>
                      <a:pt x="170" y="440"/>
                    </a:lnTo>
                    <a:lnTo>
                      <a:pt x="170" y="442"/>
                    </a:lnTo>
                    <a:lnTo>
                      <a:pt x="174" y="446"/>
                    </a:lnTo>
                    <a:lnTo>
                      <a:pt x="177" y="446"/>
                    </a:lnTo>
                    <a:lnTo>
                      <a:pt x="178" y="448"/>
                    </a:lnTo>
                    <a:lnTo>
                      <a:pt x="183" y="450"/>
                    </a:lnTo>
                    <a:lnTo>
                      <a:pt x="185" y="451"/>
                    </a:lnTo>
                    <a:lnTo>
                      <a:pt x="187" y="451"/>
                    </a:lnTo>
                    <a:lnTo>
                      <a:pt x="188" y="451"/>
                    </a:lnTo>
                    <a:lnTo>
                      <a:pt x="188" y="449"/>
                    </a:lnTo>
                    <a:lnTo>
                      <a:pt x="187" y="447"/>
                    </a:lnTo>
                    <a:lnTo>
                      <a:pt x="185" y="444"/>
                    </a:lnTo>
                    <a:lnTo>
                      <a:pt x="187" y="443"/>
                    </a:lnTo>
                    <a:lnTo>
                      <a:pt x="189" y="444"/>
                    </a:lnTo>
                    <a:lnTo>
                      <a:pt x="190" y="441"/>
                    </a:lnTo>
                    <a:lnTo>
                      <a:pt x="189" y="440"/>
                    </a:lnTo>
                    <a:lnTo>
                      <a:pt x="187" y="440"/>
                    </a:lnTo>
                    <a:lnTo>
                      <a:pt x="187" y="439"/>
                    </a:lnTo>
                    <a:lnTo>
                      <a:pt x="187" y="436"/>
                    </a:lnTo>
                    <a:lnTo>
                      <a:pt x="187" y="435"/>
                    </a:lnTo>
                    <a:lnTo>
                      <a:pt x="184" y="437"/>
                    </a:lnTo>
                    <a:lnTo>
                      <a:pt x="184" y="436"/>
                    </a:lnTo>
                    <a:lnTo>
                      <a:pt x="184" y="433"/>
                    </a:lnTo>
                    <a:lnTo>
                      <a:pt x="182" y="433"/>
                    </a:lnTo>
                    <a:lnTo>
                      <a:pt x="184" y="431"/>
                    </a:lnTo>
                    <a:lnTo>
                      <a:pt x="184" y="427"/>
                    </a:lnTo>
                    <a:lnTo>
                      <a:pt x="182" y="426"/>
                    </a:lnTo>
                    <a:lnTo>
                      <a:pt x="180" y="426"/>
                    </a:lnTo>
                    <a:lnTo>
                      <a:pt x="180" y="423"/>
                    </a:lnTo>
                    <a:lnTo>
                      <a:pt x="179" y="420"/>
                    </a:lnTo>
                    <a:lnTo>
                      <a:pt x="178" y="419"/>
                    </a:lnTo>
                    <a:lnTo>
                      <a:pt x="175" y="418"/>
                    </a:lnTo>
                    <a:lnTo>
                      <a:pt x="177" y="416"/>
                    </a:lnTo>
                    <a:lnTo>
                      <a:pt x="175" y="416"/>
                    </a:lnTo>
                    <a:lnTo>
                      <a:pt x="173" y="416"/>
                    </a:lnTo>
                    <a:lnTo>
                      <a:pt x="174" y="414"/>
                    </a:lnTo>
                    <a:lnTo>
                      <a:pt x="173" y="411"/>
                    </a:lnTo>
                    <a:lnTo>
                      <a:pt x="170" y="410"/>
                    </a:lnTo>
                    <a:lnTo>
                      <a:pt x="168" y="410"/>
                    </a:lnTo>
                    <a:lnTo>
                      <a:pt x="168" y="406"/>
                    </a:lnTo>
                    <a:lnTo>
                      <a:pt x="168" y="404"/>
                    </a:lnTo>
                    <a:lnTo>
                      <a:pt x="167" y="402"/>
                    </a:lnTo>
                    <a:lnTo>
                      <a:pt x="163" y="399"/>
                    </a:lnTo>
                    <a:lnTo>
                      <a:pt x="163" y="395"/>
                    </a:lnTo>
                    <a:lnTo>
                      <a:pt x="163" y="392"/>
                    </a:lnTo>
                    <a:lnTo>
                      <a:pt x="165" y="393"/>
                    </a:lnTo>
                    <a:lnTo>
                      <a:pt x="166" y="391"/>
                    </a:lnTo>
                    <a:lnTo>
                      <a:pt x="169" y="392"/>
                    </a:lnTo>
                    <a:lnTo>
                      <a:pt x="169" y="395"/>
                    </a:lnTo>
                    <a:lnTo>
                      <a:pt x="171" y="399"/>
                    </a:lnTo>
                    <a:lnTo>
                      <a:pt x="174" y="401"/>
                    </a:lnTo>
                    <a:lnTo>
                      <a:pt x="176" y="402"/>
                    </a:lnTo>
                    <a:lnTo>
                      <a:pt x="176" y="404"/>
                    </a:lnTo>
                    <a:lnTo>
                      <a:pt x="177" y="406"/>
                    </a:lnTo>
                    <a:lnTo>
                      <a:pt x="177" y="403"/>
                    </a:lnTo>
                    <a:lnTo>
                      <a:pt x="176" y="399"/>
                    </a:lnTo>
                    <a:lnTo>
                      <a:pt x="176" y="398"/>
                    </a:lnTo>
                    <a:lnTo>
                      <a:pt x="177" y="397"/>
                    </a:lnTo>
                    <a:lnTo>
                      <a:pt x="178" y="399"/>
                    </a:lnTo>
                    <a:lnTo>
                      <a:pt x="178" y="401"/>
                    </a:lnTo>
                    <a:lnTo>
                      <a:pt x="180" y="402"/>
                    </a:lnTo>
                    <a:lnTo>
                      <a:pt x="181" y="408"/>
                    </a:lnTo>
                    <a:lnTo>
                      <a:pt x="183" y="408"/>
                    </a:lnTo>
                    <a:lnTo>
                      <a:pt x="183" y="409"/>
                    </a:lnTo>
                    <a:lnTo>
                      <a:pt x="185" y="412"/>
                    </a:lnTo>
                    <a:lnTo>
                      <a:pt x="187" y="417"/>
                    </a:lnTo>
                    <a:lnTo>
                      <a:pt x="188" y="416"/>
                    </a:lnTo>
                    <a:lnTo>
                      <a:pt x="187" y="413"/>
                    </a:lnTo>
                    <a:lnTo>
                      <a:pt x="187" y="407"/>
                    </a:lnTo>
                    <a:lnTo>
                      <a:pt x="188" y="404"/>
                    </a:lnTo>
                    <a:lnTo>
                      <a:pt x="188" y="406"/>
                    </a:lnTo>
                    <a:lnTo>
                      <a:pt x="190" y="412"/>
                    </a:lnTo>
                    <a:lnTo>
                      <a:pt x="189" y="414"/>
                    </a:lnTo>
                    <a:lnTo>
                      <a:pt x="190" y="417"/>
                    </a:lnTo>
                    <a:lnTo>
                      <a:pt x="190" y="418"/>
                    </a:lnTo>
                    <a:lnTo>
                      <a:pt x="193" y="419"/>
                    </a:lnTo>
                    <a:lnTo>
                      <a:pt x="194" y="417"/>
                    </a:lnTo>
                    <a:lnTo>
                      <a:pt x="192" y="416"/>
                    </a:lnTo>
                    <a:lnTo>
                      <a:pt x="192" y="414"/>
                    </a:lnTo>
                    <a:lnTo>
                      <a:pt x="194" y="415"/>
                    </a:lnTo>
                    <a:lnTo>
                      <a:pt x="195" y="418"/>
                    </a:lnTo>
                    <a:lnTo>
                      <a:pt x="195" y="420"/>
                    </a:lnTo>
                    <a:lnTo>
                      <a:pt x="195" y="421"/>
                    </a:lnTo>
                    <a:lnTo>
                      <a:pt x="196" y="419"/>
                    </a:lnTo>
                    <a:lnTo>
                      <a:pt x="197" y="417"/>
                    </a:lnTo>
                    <a:lnTo>
                      <a:pt x="197" y="423"/>
                    </a:lnTo>
                    <a:lnTo>
                      <a:pt x="198" y="424"/>
                    </a:lnTo>
                    <a:lnTo>
                      <a:pt x="201" y="424"/>
                    </a:lnTo>
                    <a:lnTo>
                      <a:pt x="201" y="422"/>
                    </a:lnTo>
                    <a:lnTo>
                      <a:pt x="201" y="426"/>
                    </a:lnTo>
                    <a:lnTo>
                      <a:pt x="201" y="427"/>
                    </a:lnTo>
                    <a:lnTo>
                      <a:pt x="201" y="432"/>
                    </a:lnTo>
                    <a:lnTo>
                      <a:pt x="203" y="434"/>
                    </a:lnTo>
                    <a:lnTo>
                      <a:pt x="206" y="434"/>
                    </a:lnTo>
                    <a:lnTo>
                      <a:pt x="206" y="433"/>
                    </a:lnTo>
                    <a:lnTo>
                      <a:pt x="205" y="431"/>
                    </a:lnTo>
                    <a:lnTo>
                      <a:pt x="205" y="427"/>
                    </a:lnTo>
                    <a:lnTo>
                      <a:pt x="204" y="421"/>
                    </a:lnTo>
                    <a:lnTo>
                      <a:pt x="206" y="421"/>
                    </a:lnTo>
                    <a:lnTo>
                      <a:pt x="207" y="423"/>
                    </a:lnTo>
                    <a:lnTo>
                      <a:pt x="209" y="424"/>
                    </a:lnTo>
                    <a:lnTo>
                      <a:pt x="211" y="423"/>
                    </a:lnTo>
                    <a:lnTo>
                      <a:pt x="209" y="420"/>
                    </a:lnTo>
                    <a:lnTo>
                      <a:pt x="210" y="417"/>
                    </a:lnTo>
                    <a:lnTo>
                      <a:pt x="210" y="412"/>
                    </a:lnTo>
                    <a:lnTo>
                      <a:pt x="208" y="406"/>
                    </a:lnTo>
                    <a:lnTo>
                      <a:pt x="209" y="402"/>
                    </a:lnTo>
                    <a:lnTo>
                      <a:pt x="209" y="397"/>
                    </a:lnTo>
                    <a:lnTo>
                      <a:pt x="210" y="402"/>
                    </a:lnTo>
                    <a:lnTo>
                      <a:pt x="210" y="406"/>
                    </a:lnTo>
                    <a:lnTo>
                      <a:pt x="211" y="409"/>
                    </a:lnTo>
                    <a:lnTo>
                      <a:pt x="214" y="414"/>
                    </a:lnTo>
                    <a:lnTo>
                      <a:pt x="215" y="413"/>
                    </a:lnTo>
                    <a:lnTo>
                      <a:pt x="214" y="409"/>
                    </a:lnTo>
                    <a:lnTo>
                      <a:pt x="215" y="406"/>
                    </a:lnTo>
                    <a:lnTo>
                      <a:pt x="216" y="402"/>
                    </a:lnTo>
                    <a:lnTo>
                      <a:pt x="218" y="400"/>
                    </a:lnTo>
                    <a:lnTo>
                      <a:pt x="217" y="399"/>
                    </a:lnTo>
                    <a:lnTo>
                      <a:pt x="214" y="393"/>
                    </a:lnTo>
                    <a:lnTo>
                      <a:pt x="213" y="389"/>
                    </a:lnTo>
                    <a:lnTo>
                      <a:pt x="211" y="389"/>
                    </a:lnTo>
                    <a:lnTo>
                      <a:pt x="212" y="386"/>
                    </a:lnTo>
                    <a:lnTo>
                      <a:pt x="211" y="383"/>
                    </a:lnTo>
                    <a:lnTo>
                      <a:pt x="209" y="381"/>
                    </a:lnTo>
                    <a:lnTo>
                      <a:pt x="212" y="380"/>
                    </a:lnTo>
                    <a:lnTo>
                      <a:pt x="213" y="379"/>
                    </a:lnTo>
                    <a:lnTo>
                      <a:pt x="215" y="377"/>
                    </a:lnTo>
                    <a:lnTo>
                      <a:pt x="214" y="375"/>
                    </a:lnTo>
                    <a:lnTo>
                      <a:pt x="212" y="377"/>
                    </a:lnTo>
                    <a:lnTo>
                      <a:pt x="209" y="377"/>
                    </a:lnTo>
                    <a:lnTo>
                      <a:pt x="208" y="375"/>
                    </a:lnTo>
                    <a:lnTo>
                      <a:pt x="208" y="375"/>
                    </a:lnTo>
                    <a:lnTo>
                      <a:pt x="208" y="372"/>
                    </a:lnTo>
                    <a:lnTo>
                      <a:pt x="210" y="371"/>
                    </a:lnTo>
                    <a:lnTo>
                      <a:pt x="211" y="368"/>
                    </a:lnTo>
                    <a:lnTo>
                      <a:pt x="209" y="365"/>
                    </a:lnTo>
                    <a:lnTo>
                      <a:pt x="208" y="364"/>
                    </a:lnTo>
                    <a:lnTo>
                      <a:pt x="208" y="367"/>
                    </a:lnTo>
                    <a:lnTo>
                      <a:pt x="207" y="369"/>
                    </a:lnTo>
                    <a:lnTo>
                      <a:pt x="207" y="367"/>
                    </a:lnTo>
                    <a:lnTo>
                      <a:pt x="206" y="368"/>
                    </a:lnTo>
                    <a:lnTo>
                      <a:pt x="202" y="368"/>
                    </a:lnTo>
                    <a:lnTo>
                      <a:pt x="202" y="367"/>
                    </a:lnTo>
                    <a:lnTo>
                      <a:pt x="204" y="365"/>
                    </a:lnTo>
                    <a:lnTo>
                      <a:pt x="204" y="364"/>
                    </a:lnTo>
                    <a:lnTo>
                      <a:pt x="204" y="363"/>
                    </a:lnTo>
                    <a:lnTo>
                      <a:pt x="203" y="359"/>
                    </a:lnTo>
                    <a:lnTo>
                      <a:pt x="201" y="357"/>
                    </a:lnTo>
                    <a:lnTo>
                      <a:pt x="200" y="358"/>
                    </a:lnTo>
                    <a:lnTo>
                      <a:pt x="200" y="361"/>
                    </a:lnTo>
                    <a:lnTo>
                      <a:pt x="199" y="364"/>
                    </a:lnTo>
                    <a:lnTo>
                      <a:pt x="198" y="363"/>
                    </a:lnTo>
                    <a:lnTo>
                      <a:pt x="198" y="359"/>
                    </a:lnTo>
                    <a:lnTo>
                      <a:pt x="197" y="357"/>
                    </a:lnTo>
                    <a:lnTo>
                      <a:pt x="197" y="356"/>
                    </a:lnTo>
                    <a:lnTo>
                      <a:pt x="197" y="354"/>
                    </a:lnTo>
                    <a:lnTo>
                      <a:pt x="196" y="354"/>
                    </a:lnTo>
                    <a:lnTo>
                      <a:pt x="196" y="352"/>
                    </a:lnTo>
                    <a:lnTo>
                      <a:pt x="196" y="352"/>
                    </a:lnTo>
                    <a:lnTo>
                      <a:pt x="196" y="350"/>
                    </a:lnTo>
                    <a:lnTo>
                      <a:pt x="194" y="350"/>
                    </a:lnTo>
                    <a:lnTo>
                      <a:pt x="195" y="348"/>
                    </a:lnTo>
                    <a:lnTo>
                      <a:pt x="197" y="347"/>
                    </a:lnTo>
                    <a:lnTo>
                      <a:pt x="199" y="347"/>
                    </a:lnTo>
                    <a:lnTo>
                      <a:pt x="197" y="345"/>
                    </a:lnTo>
                    <a:lnTo>
                      <a:pt x="195" y="344"/>
                    </a:lnTo>
                    <a:lnTo>
                      <a:pt x="194" y="344"/>
                    </a:lnTo>
                    <a:lnTo>
                      <a:pt x="195" y="341"/>
                    </a:lnTo>
                    <a:lnTo>
                      <a:pt x="197" y="340"/>
                    </a:lnTo>
                    <a:lnTo>
                      <a:pt x="197" y="339"/>
                    </a:lnTo>
                    <a:lnTo>
                      <a:pt x="197" y="337"/>
                    </a:lnTo>
                    <a:lnTo>
                      <a:pt x="193" y="337"/>
                    </a:lnTo>
                    <a:lnTo>
                      <a:pt x="192" y="339"/>
                    </a:lnTo>
                    <a:lnTo>
                      <a:pt x="190" y="340"/>
                    </a:lnTo>
                    <a:lnTo>
                      <a:pt x="185" y="342"/>
                    </a:lnTo>
                    <a:lnTo>
                      <a:pt x="187" y="340"/>
                    </a:lnTo>
                    <a:lnTo>
                      <a:pt x="191" y="336"/>
                    </a:lnTo>
                    <a:lnTo>
                      <a:pt x="193" y="333"/>
                    </a:lnTo>
                    <a:lnTo>
                      <a:pt x="193" y="332"/>
                    </a:lnTo>
                    <a:lnTo>
                      <a:pt x="190" y="332"/>
                    </a:lnTo>
                    <a:lnTo>
                      <a:pt x="190" y="331"/>
                    </a:lnTo>
                    <a:lnTo>
                      <a:pt x="190" y="329"/>
                    </a:lnTo>
                    <a:lnTo>
                      <a:pt x="190" y="328"/>
                    </a:lnTo>
                    <a:lnTo>
                      <a:pt x="188" y="328"/>
                    </a:lnTo>
                    <a:lnTo>
                      <a:pt x="188" y="326"/>
                    </a:lnTo>
                    <a:lnTo>
                      <a:pt x="190" y="324"/>
                    </a:lnTo>
                    <a:lnTo>
                      <a:pt x="190" y="320"/>
                    </a:lnTo>
                    <a:lnTo>
                      <a:pt x="187" y="319"/>
                    </a:lnTo>
                    <a:lnTo>
                      <a:pt x="184" y="318"/>
                    </a:lnTo>
                    <a:lnTo>
                      <a:pt x="181" y="318"/>
                    </a:lnTo>
                    <a:lnTo>
                      <a:pt x="180" y="316"/>
                    </a:lnTo>
                    <a:lnTo>
                      <a:pt x="183" y="316"/>
                    </a:lnTo>
                    <a:lnTo>
                      <a:pt x="185" y="316"/>
                    </a:lnTo>
                    <a:lnTo>
                      <a:pt x="187" y="315"/>
                    </a:lnTo>
                    <a:lnTo>
                      <a:pt x="188" y="317"/>
                    </a:lnTo>
                    <a:lnTo>
                      <a:pt x="188" y="319"/>
                    </a:lnTo>
                    <a:lnTo>
                      <a:pt x="190" y="319"/>
                    </a:lnTo>
                    <a:lnTo>
                      <a:pt x="193" y="320"/>
                    </a:lnTo>
                    <a:lnTo>
                      <a:pt x="193" y="322"/>
                    </a:lnTo>
                    <a:lnTo>
                      <a:pt x="192" y="324"/>
                    </a:lnTo>
                    <a:lnTo>
                      <a:pt x="193" y="326"/>
                    </a:lnTo>
                    <a:lnTo>
                      <a:pt x="195" y="330"/>
                    </a:lnTo>
                    <a:lnTo>
                      <a:pt x="196" y="330"/>
                    </a:lnTo>
                    <a:lnTo>
                      <a:pt x="197" y="327"/>
                    </a:lnTo>
                    <a:lnTo>
                      <a:pt x="198" y="329"/>
                    </a:lnTo>
                    <a:lnTo>
                      <a:pt x="201" y="330"/>
                    </a:lnTo>
                    <a:lnTo>
                      <a:pt x="203" y="329"/>
                    </a:lnTo>
                    <a:lnTo>
                      <a:pt x="203" y="327"/>
                    </a:lnTo>
                    <a:lnTo>
                      <a:pt x="201" y="326"/>
                    </a:lnTo>
                    <a:lnTo>
                      <a:pt x="202" y="325"/>
                    </a:lnTo>
                    <a:lnTo>
                      <a:pt x="201" y="322"/>
                    </a:lnTo>
                    <a:lnTo>
                      <a:pt x="199" y="319"/>
                    </a:lnTo>
                    <a:lnTo>
                      <a:pt x="197" y="319"/>
                    </a:lnTo>
                    <a:lnTo>
                      <a:pt x="198" y="316"/>
                    </a:lnTo>
                    <a:lnTo>
                      <a:pt x="198" y="314"/>
                    </a:lnTo>
                    <a:lnTo>
                      <a:pt x="197" y="313"/>
                    </a:lnTo>
                    <a:lnTo>
                      <a:pt x="197" y="312"/>
                    </a:lnTo>
                    <a:lnTo>
                      <a:pt x="198" y="313"/>
                    </a:lnTo>
                    <a:lnTo>
                      <a:pt x="199" y="316"/>
                    </a:lnTo>
                    <a:lnTo>
                      <a:pt x="201" y="318"/>
                    </a:lnTo>
                    <a:lnTo>
                      <a:pt x="203" y="317"/>
                    </a:lnTo>
                    <a:lnTo>
                      <a:pt x="202" y="316"/>
                    </a:lnTo>
                    <a:lnTo>
                      <a:pt x="203" y="316"/>
                    </a:lnTo>
                    <a:lnTo>
                      <a:pt x="204" y="316"/>
                    </a:lnTo>
                    <a:lnTo>
                      <a:pt x="204" y="313"/>
                    </a:lnTo>
                    <a:lnTo>
                      <a:pt x="203" y="310"/>
                    </a:lnTo>
                    <a:lnTo>
                      <a:pt x="200" y="308"/>
                    </a:lnTo>
                    <a:lnTo>
                      <a:pt x="202" y="308"/>
                    </a:lnTo>
                    <a:lnTo>
                      <a:pt x="204" y="309"/>
                    </a:lnTo>
                    <a:lnTo>
                      <a:pt x="205" y="311"/>
                    </a:lnTo>
                    <a:lnTo>
                      <a:pt x="208" y="310"/>
                    </a:lnTo>
                    <a:lnTo>
                      <a:pt x="207" y="308"/>
                    </a:lnTo>
                    <a:lnTo>
                      <a:pt x="207" y="306"/>
                    </a:lnTo>
                    <a:lnTo>
                      <a:pt x="208" y="306"/>
                    </a:lnTo>
                    <a:lnTo>
                      <a:pt x="208" y="308"/>
                    </a:lnTo>
                    <a:lnTo>
                      <a:pt x="210" y="309"/>
                    </a:lnTo>
                    <a:lnTo>
                      <a:pt x="210" y="310"/>
                    </a:lnTo>
                    <a:lnTo>
                      <a:pt x="209" y="311"/>
                    </a:lnTo>
                    <a:lnTo>
                      <a:pt x="208" y="314"/>
                    </a:lnTo>
                    <a:lnTo>
                      <a:pt x="209" y="315"/>
                    </a:lnTo>
                    <a:lnTo>
                      <a:pt x="210" y="315"/>
                    </a:lnTo>
                    <a:lnTo>
                      <a:pt x="211" y="316"/>
                    </a:lnTo>
                    <a:lnTo>
                      <a:pt x="211" y="318"/>
                    </a:lnTo>
                    <a:lnTo>
                      <a:pt x="210" y="318"/>
                    </a:lnTo>
                    <a:lnTo>
                      <a:pt x="209" y="319"/>
                    </a:lnTo>
                    <a:lnTo>
                      <a:pt x="211" y="320"/>
                    </a:lnTo>
                    <a:lnTo>
                      <a:pt x="212" y="319"/>
                    </a:lnTo>
                    <a:lnTo>
                      <a:pt x="213" y="321"/>
                    </a:lnTo>
                    <a:lnTo>
                      <a:pt x="212" y="323"/>
                    </a:lnTo>
                    <a:lnTo>
                      <a:pt x="213" y="324"/>
                    </a:lnTo>
                    <a:lnTo>
                      <a:pt x="215" y="325"/>
                    </a:lnTo>
                    <a:lnTo>
                      <a:pt x="216" y="324"/>
                    </a:lnTo>
                    <a:lnTo>
                      <a:pt x="222" y="320"/>
                    </a:lnTo>
                    <a:lnTo>
                      <a:pt x="223" y="316"/>
                    </a:lnTo>
                    <a:lnTo>
                      <a:pt x="224" y="319"/>
                    </a:lnTo>
                    <a:lnTo>
                      <a:pt x="222" y="320"/>
                    </a:lnTo>
                    <a:lnTo>
                      <a:pt x="222" y="322"/>
                    </a:lnTo>
                    <a:lnTo>
                      <a:pt x="219" y="323"/>
                    </a:lnTo>
                    <a:lnTo>
                      <a:pt x="215" y="329"/>
                    </a:lnTo>
                    <a:lnTo>
                      <a:pt x="215" y="330"/>
                    </a:lnTo>
                    <a:lnTo>
                      <a:pt x="217" y="330"/>
                    </a:lnTo>
                    <a:lnTo>
                      <a:pt x="219" y="330"/>
                    </a:lnTo>
                    <a:lnTo>
                      <a:pt x="223" y="327"/>
                    </a:lnTo>
                    <a:lnTo>
                      <a:pt x="225" y="327"/>
                    </a:lnTo>
                    <a:lnTo>
                      <a:pt x="229" y="325"/>
                    </a:lnTo>
                    <a:lnTo>
                      <a:pt x="229" y="323"/>
                    </a:lnTo>
                    <a:lnTo>
                      <a:pt x="231" y="322"/>
                    </a:lnTo>
                    <a:lnTo>
                      <a:pt x="233" y="319"/>
                    </a:lnTo>
                    <a:lnTo>
                      <a:pt x="235" y="319"/>
                    </a:lnTo>
                    <a:lnTo>
                      <a:pt x="235" y="320"/>
                    </a:lnTo>
                    <a:lnTo>
                      <a:pt x="233" y="321"/>
                    </a:lnTo>
                    <a:lnTo>
                      <a:pt x="232" y="324"/>
                    </a:lnTo>
                    <a:lnTo>
                      <a:pt x="230" y="326"/>
                    </a:lnTo>
                    <a:lnTo>
                      <a:pt x="229" y="328"/>
                    </a:lnTo>
                    <a:lnTo>
                      <a:pt x="226" y="330"/>
                    </a:lnTo>
                    <a:lnTo>
                      <a:pt x="224" y="331"/>
                    </a:lnTo>
                    <a:lnTo>
                      <a:pt x="222" y="331"/>
                    </a:lnTo>
                    <a:lnTo>
                      <a:pt x="220" y="335"/>
                    </a:lnTo>
                    <a:lnTo>
                      <a:pt x="220" y="337"/>
                    </a:lnTo>
                    <a:lnTo>
                      <a:pt x="221" y="337"/>
                    </a:lnTo>
                    <a:lnTo>
                      <a:pt x="222" y="336"/>
                    </a:lnTo>
                    <a:lnTo>
                      <a:pt x="224" y="336"/>
                    </a:lnTo>
                    <a:lnTo>
                      <a:pt x="226" y="337"/>
                    </a:lnTo>
                    <a:lnTo>
                      <a:pt x="224" y="337"/>
                    </a:lnTo>
                    <a:lnTo>
                      <a:pt x="222" y="339"/>
                    </a:lnTo>
                    <a:lnTo>
                      <a:pt x="221" y="339"/>
                    </a:lnTo>
                    <a:lnTo>
                      <a:pt x="221" y="341"/>
                    </a:lnTo>
                    <a:lnTo>
                      <a:pt x="222" y="341"/>
                    </a:lnTo>
                    <a:lnTo>
                      <a:pt x="224" y="340"/>
                    </a:lnTo>
                    <a:lnTo>
                      <a:pt x="225" y="340"/>
                    </a:lnTo>
                    <a:lnTo>
                      <a:pt x="223" y="343"/>
                    </a:lnTo>
                    <a:lnTo>
                      <a:pt x="221" y="344"/>
                    </a:lnTo>
                    <a:lnTo>
                      <a:pt x="221" y="345"/>
                    </a:lnTo>
                    <a:lnTo>
                      <a:pt x="221" y="347"/>
                    </a:lnTo>
                    <a:lnTo>
                      <a:pt x="223" y="347"/>
                    </a:lnTo>
                    <a:lnTo>
                      <a:pt x="225" y="347"/>
                    </a:lnTo>
                    <a:lnTo>
                      <a:pt x="226" y="347"/>
                    </a:lnTo>
                    <a:lnTo>
                      <a:pt x="227" y="347"/>
                    </a:lnTo>
                    <a:lnTo>
                      <a:pt x="225" y="348"/>
                    </a:lnTo>
                    <a:lnTo>
                      <a:pt x="225" y="349"/>
                    </a:lnTo>
                    <a:lnTo>
                      <a:pt x="223" y="350"/>
                    </a:lnTo>
                    <a:lnTo>
                      <a:pt x="222" y="351"/>
                    </a:lnTo>
                    <a:lnTo>
                      <a:pt x="222" y="354"/>
                    </a:lnTo>
                    <a:lnTo>
                      <a:pt x="224" y="355"/>
                    </a:lnTo>
                    <a:lnTo>
                      <a:pt x="224" y="357"/>
                    </a:lnTo>
                    <a:lnTo>
                      <a:pt x="224" y="358"/>
                    </a:lnTo>
                    <a:lnTo>
                      <a:pt x="225" y="356"/>
                    </a:lnTo>
                    <a:lnTo>
                      <a:pt x="227" y="353"/>
                    </a:lnTo>
                    <a:lnTo>
                      <a:pt x="229" y="351"/>
                    </a:lnTo>
                    <a:lnTo>
                      <a:pt x="229" y="351"/>
                    </a:lnTo>
                    <a:lnTo>
                      <a:pt x="229" y="353"/>
                    </a:lnTo>
                    <a:lnTo>
                      <a:pt x="229" y="354"/>
                    </a:lnTo>
                    <a:lnTo>
                      <a:pt x="227" y="355"/>
                    </a:lnTo>
                    <a:lnTo>
                      <a:pt x="228" y="356"/>
                    </a:lnTo>
                    <a:lnTo>
                      <a:pt x="229" y="357"/>
                    </a:lnTo>
                    <a:lnTo>
                      <a:pt x="228" y="359"/>
                    </a:lnTo>
                    <a:lnTo>
                      <a:pt x="229" y="361"/>
                    </a:lnTo>
                    <a:lnTo>
                      <a:pt x="229" y="361"/>
                    </a:lnTo>
                    <a:lnTo>
                      <a:pt x="230" y="360"/>
                    </a:lnTo>
                    <a:lnTo>
                      <a:pt x="232" y="358"/>
                    </a:lnTo>
                    <a:lnTo>
                      <a:pt x="233" y="358"/>
                    </a:lnTo>
                    <a:lnTo>
                      <a:pt x="233" y="360"/>
                    </a:lnTo>
                    <a:lnTo>
                      <a:pt x="232" y="361"/>
                    </a:lnTo>
                    <a:lnTo>
                      <a:pt x="232" y="363"/>
                    </a:lnTo>
                    <a:lnTo>
                      <a:pt x="234" y="363"/>
                    </a:lnTo>
                    <a:lnTo>
                      <a:pt x="234" y="364"/>
                    </a:lnTo>
                    <a:lnTo>
                      <a:pt x="234" y="365"/>
                    </a:lnTo>
                    <a:lnTo>
                      <a:pt x="235" y="367"/>
                    </a:lnTo>
                    <a:lnTo>
                      <a:pt x="235" y="368"/>
                    </a:lnTo>
                    <a:lnTo>
                      <a:pt x="236" y="366"/>
                    </a:lnTo>
                    <a:lnTo>
                      <a:pt x="239" y="365"/>
                    </a:lnTo>
                    <a:lnTo>
                      <a:pt x="239" y="362"/>
                    </a:lnTo>
                    <a:lnTo>
                      <a:pt x="239" y="361"/>
                    </a:lnTo>
                    <a:lnTo>
                      <a:pt x="237" y="358"/>
                    </a:lnTo>
                    <a:lnTo>
                      <a:pt x="238" y="358"/>
                    </a:lnTo>
                    <a:lnTo>
                      <a:pt x="239" y="359"/>
                    </a:lnTo>
                    <a:lnTo>
                      <a:pt x="240" y="359"/>
                    </a:lnTo>
                    <a:lnTo>
                      <a:pt x="240" y="357"/>
                    </a:lnTo>
                    <a:lnTo>
                      <a:pt x="239" y="354"/>
                    </a:lnTo>
                    <a:lnTo>
                      <a:pt x="239" y="353"/>
                    </a:lnTo>
                    <a:lnTo>
                      <a:pt x="240" y="353"/>
                    </a:lnTo>
                    <a:lnTo>
                      <a:pt x="241" y="351"/>
                    </a:lnTo>
                    <a:lnTo>
                      <a:pt x="240" y="349"/>
                    </a:lnTo>
                    <a:lnTo>
                      <a:pt x="239" y="349"/>
                    </a:lnTo>
                    <a:lnTo>
                      <a:pt x="238" y="347"/>
                    </a:lnTo>
                    <a:lnTo>
                      <a:pt x="238" y="347"/>
                    </a:lnTo>
                    <a:lnTo>
                      <a:pt x="239" y="347"/>
                    </a:lnTo>
                    <a:lnTo>
                      <a:pt x="240" y="347"/>
                    </a:lnTo>
                    <a:lnTo>
                      <a:pt x="242" y="346"/>
                    </a:lnTo>
                    <a:lnTo>
                      <a:pt x="241" y="344"/>
                    </a:lnTo>
                    <a:lnTo>
                      <a:pt x="239" y="344"/>
                    </a:lnTo>
                    <a:lnTo>
                      <a:pt x="239" y="344"/>
                    </a:lnTo>
                    <a:lnTo>
                      <a:pt x="241" y="344"/>
                    </a:lnTo>
                    <a:lnTo>
                      <a:pt x="242" y="342"/>
                    </a:lnTo>
                    <a:lnTo>
                      <a:pt x="242" y="337"/>
                    </a:lnTo>
                    <a:lnTo>
                      <a:pt x="242" y="336"/>
                    </a:lnTo>
                    <a:lnTo>
                      <a:pt x="243" y="337"/>
                    </a:lnTo>
                    <a:lnTo>
                      <a:pt x="243" y="340"/>
                    </a:lnTo>
                    <a:lnTo>
                      <a:pt x="244" y="342"/>
                    </a:lnTo>
                    <a:lnTo>
                      <a:pt x="244" y="344"/>
                    </a:lnTo>
                    <a:lnTo>
                      <a:pt x="245" y="345"/>
                    </a:lnTo>
                    <a:lnTo>
                      <a:pt x="247" y="344"/>
                    </a:lnTo>
                    <a:lnTo>
                      <a:pt x="247" y="343"/>
                    </a:lnTo>
                    <a:lnTo>
                      <a:pt x="248" y="342"/>
                    </a:lnTo>
                    <a:lnTo>
                      <a:pt x="248" y="345"/>
                    </a:lnTo>
                    <a:lnTo>
                      <a:pt x="249" y="346"/>
                    </a:lnTo>
                    <a:lnTo>
                      <a:pt x="250" y="346"/>
                    </a:lnTo>
                    <a:lnTo>
                      <a:pt x="251" y="345"/>
                    </a:lnTo>
                    <a:lnTo>
                      <a:pt x="251" y="341"/>
                    </a:lnTo>
                    <a:lnTo>
                      <a:pt x="251" y="338"/>
                    </a:lnTo>
                    <a:lnTo>
                      <a:pt x="250" y="337"/>
                    </a:lnTo>
                    <a:lnTo>
                      <a:pt x="249" y="337"/>
                    </a:lnTo>
                    <a:lnTo>
                      <a:pt x="252" y="337"/>
                    </a:lnTo>
                    <a:lnTo>
                      <a:pt x="253" y="339"/>
                    </a:lnTo>
                    <a:lnTo>
                      <a:pt x="254" y="341"/>
                    </a:lnTo>
                    <a:lnTo>
                      <a:pt x="256" y="341"/>
                    </a:lnTo>
                    <a:lnTo>
                      <a:pt x="256" y="340"/>
                    </a:lnTo>
                    <a:lnTo>
                      <a:pt x="256" y="336"/>
                    </a:lnTo>
                    <a:lnTo>
                      <a:pt x="255" y="333"/>
                    </a:lnTo>
                    <a:lnTo>
                      <a:pt x="253" y="331"/>
                    </a:lnTo>
                    <a:lnTo>
                      <a:pt x="252" y="330"/>
                    </a:lnTo>
                    <a:lnTo>
                      <a:pt x="253" y="330"/>
                    </a:lnTo>
                    <a:lnTo>
                      <a:pt x="254" y="331"/>
                    </a:lnTo>
                    <a:lnTo>
                      <a:pt x="256" y="333"/>
                    </a:lnTo>
                    <a:lnTo>
                      <a:pt x="257" y="335"/>
                    </a:lnTo>
                    <a:lnTo>
                      <a:pt x="261" y="335"/>
                    </a:lnTo>
                    <a:lnTo>
                      <a:pt x="262" y="333"/>
                    </a:lnTo>
                    <a:lnTo>
                      <a:pt x="262" y="331"/>
                    </a:lnTo>
                    <a:lnTo>
                      <a:pt x="260" y="330"/>
                    </a:lnTo>
                    <a:lnTo>
                      <a:pt x="259" y="329"/>
                    </a:lnTo>
                    <a:lnTo>
                      <a:pt x="256" y="329"/>
                    </a:lnTo>
                    <a:lnTo>
                      <a:pt x="254" y="326"/>
                    </a:lnTo>
                    <a:lnTo>
                      <a:pt x="255" y="324"/>
                    </a:lnTo>
                    <a:lnTo>
                      <a:pt x="255" y="326"/>
                    </a:lnTo>
                    <a:lnTo>
                      <a:pt x="257" y="327"/>
                    </a:lnTo>
                    <a:lnTo>
                      <a:pt x="259" y="326"/>
                    </a:lnTo>
                    <a:lnTo>
                      <a:pt x="260" y="326"/>
                    </a:lnTo>
                    <a:lnTo>
                      <a:pt x="259" y="323"/>
                    </a:lnTo>
                    <a:lnTo>
                      <a:pt x="258" y="322"/>
                    </a:lnTo>
                    <a:lnTo>
                      <a:pt x="257" y="320"/>
                    </a:lnTo>
                    <a:lnTo>
                      <a:pt x="259" y="319"/>
                    </a:lnTo>
                    <a:lnTo>
                      <a:pt x="260" y="321"/>
                    </a:lnTo>
                    <a:lnTo>
                      <a:pt x="261" y="322"/>
                    </a:lnTo>
                    <a:lnTo>
                      <a:pt x="261" y="323"/>
                    </a:lnTo>
                    <a:lnTo>
                      <a:pt x="261" y="326"/>
                    </a:lnTo>
                    <a:lnTo>
                      <a:pt x="263" y="326"/>
                    </a:lnTo>
                    <a:lnTo>
                      <a:pt x="266" y="327"/>
                    </a:lnTo>
                    <a:lnTo>
                      <a:pt x="268" y="326"/>
                    </a:lnTo>
                    <a:lnTo>
                      <a:pt x="270" y="326"/>
                    </a:lnTo>
                    <a:lnTo>
                      <a:pt x="271" y="324"/>
                    </a:lnTo>
                    <a:lnTo>
                      <a:pt x="271" y="323"/>
                    </a:lnTo>
                    <a:lnTo>
                      <a:pt x="270" y="323"/>
                    </a:lnTo>
                    <a:lnTo>
                      <a:pt x="267" y="323"/>
                    </a:lnTo>
                    <a:lnTo>
                      <a:pt x="265" y="322"/>
                    </a:lnTo>
                    <a:lnTo>
                      <a:pt x="267" y="321"/>
                    </a:lnTo>
                    <a:lnTo>
                      <a:pt x="269" y="322"/>
                    </a:lnTo>
                    <a:lnTo>
                      <a:pt x="270" y="321"/>
                    </a:lnTo>
                    <a:lnTo>
                      <a:pt x="270" y="319"/>
                    </a:lnTo>
                    <a:lnTo>
                      <a:pt x="268" y="319"/>
                    </a:lnTo>
                    <a:lnTo>
                      <a:pt x="269" y="318"/>
                    </a:lnTo>
                    <a:lnTo>
                      <a:pt x="268" y="316"/>
                    </a:lnTo>
                    <a:lnTo>
                      <a:pt x="267" y="316"/>
                    </a:lnTo>
                    <a:lnTo>
                      <a:pt x="265" y="317"/>
                    </a:lnTo>
                    <a:lnTo>
                      <a:pt x="267" y="315"/>
                    </a:lnTo>
                    <a:lnTo>
                      <a:pt x="268" y="313"/>
                    </a:lnTo>
                    <a:lnTo>
                      <a:pt x="269" y="314"/>
                    </a:lnTo>
                    <a:lnTo>
                      <a:pt x="270" y="315"/>
                    </a:lnTo>
                    <a:lnTo>
                      <a:pt x="271" y="317"/>
                    </a:lnTo>
                    <a:lnTo>
                      <a:pt x="271" y="319"/>
                    </a:lnTo>
                    <a:lnTo>
                      <a:pt x="274" y="3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2" name="Freeform 1042">
                <a:extLst>
                  <a:ext uri="{FF2B5EF4-FFF2-40B4-BE49-F238E27FC236}">
                    <a16:creationId xmlns:a16="http://schemas.microsoft.com/office/drawing/2014/main" id="{B8B6DD2F-2689-9D4F-A03F-FA0DCA05F8B9}"/>
                  </a:ext>
                </a:extLst>
              </p:cNvPr>
              <p:cNvSpPr>
                <a:spLocks/>
              </p:cNvSpPr>
              <p:nvPr/>
            </p:nvSpPr>
            <p:spPr bwMode="auto">
              <a:xfrm>
                <a:off x="2715" y="941"/>
                <a:ext cx="8" cy="19"/>
              </a:xfrm>
              <a:custGeom>
                <a:avLst/>
                <a:gdLst>
                  <a:gd name="T0" fmla="*/ 0 w 8"/>
                  <a:gd name="T1" fmla="*/ 2 h 19"/>
                  <a:gd name="T2" fmla="*/ 1 w 8"/>
                  <a:gd name="T3" fmla="*/ 3 h 19"/>
                  <a:gd name="T4" fmla="*/ 1 w 8"/>
                  <a:gd name="T5" fmla="*/ 6 h 19"/>
                  <a:gd name="T6" fmla="*/ 2 w 8"/>
                  <a:gd name="T7" fmla="*/ 8 h 19"/>
                  <a:gd name="T8" fmla="*/ 2 w 8"/>
                  <a:gd name="T9" fmla="*/ 14 h 19"/>
                  <a:gd name="T10" fmla="*/ 2 w 8"/>
                  <a:gd name="T11" fmla="*/ 17 h 19"/>
                  <a:gd name="T12" fmla="*/ 5 w 8"/>
                  <a:gd name="T13" fmla="*/ 19 h 19"/>
                  <a:gd name="T14" fmla="*/ 7 w 8"/>
                  <a:gd name="T15" fmla="*/ 19 h 19"/>
                  <a:gd name="T16" fmla="*/ 7 w 8"/>
                  <a:gd name="T17" fmla="*/ 16 h 19"/>
                  <a:gd name="T18" fmla="*/ 6 w 8"/>
                  <a:gd name="T19" fmla="*/ 15 h 19"/>
                  <a:gd name="T20" fmla="*/ 6 w 8"/>
                  <a:gd name="T21" fmla="*/ 13 h 19"/>
                  <a:gd name="T22" fmla="*/ 8 w 8"/>
                  <a:gd name="T23" fmla="*/ 6 h 19"/>
                  <a:gd name="T24" fmla="*/ 7 w 8"/>
                  <a:gd name="T25" fmla="*/ 3 h 19"/>
                  <a:gd name="T26" fmla="*/ 3 w 8"/>
                  <a:gd name="T27" fmla="*/ 0 h 19"/>
                  <a:gd name="T28" fmla="*/ 0 w 8"/>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0" y="2"/>
                    </a:moveTo>
                    <a:lnTo>
                      <a:pt x="1" y="3"/>
                    </a:lnTo>
                    <a:lnTo>
                      <a:pt x="1" y="6"/>
                    </a:lnTo>
                    <a:lnTo>
                      <a:pt x="2" y="8"/>
                    </a:lnTo>
                    <a:lnTo>
                      <a:pt x="2" y="14"/>
                    </a:lnTo>
                    <a:lnTo>
                      <a:pt x="2" y="17"/>
                    </a:lnTo>
                    <a:lnTo>
                      <a:pt x="5" y="19"/>
                    </a:lnTo>
                    <a:lnTo>
                      <a:pt x="7" y="19"/>
                    </a:lnTo>
                    <a:lnTo>
                      <a:pt x="7" y="16"/>
                    </a:lnTo>
                    <a:lnTo>
                      <a:pt x="6" y="15"/>
                    </a:lnTo>
                    <a:lnTo>
                      <a:pt x="6" y="13"/>
                    </a:lnTo>
                    <a:lnTo>
                      <a:pt x="8" y="6"/>
                    </a:lnTo>
                    <a:lnTo>
                      <a:pt x="7"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3" name="Freeform 1043">
                <a:extLst>
                  <a:ext uri="{FF2B5EF4-FFF2-40B4-BE49-F238E27FC236}">
                    <a16:creationId xmlns:a16="http://schemas.microsoft.com/office/drawing/2014/main" id="{883C3DE7-E2BD-254C-AEB7-5FE7144FC081}"/>
                  </a:ext>
                </a:extLst>
              </p:cNvPr>
              <p:cNvSpPr>
                <a:spLocks/>
              </p:cNvSpPr>
              <p:nvPr/>
            </p:nvSpPr>
            <p:spPr bwMode="auto">
              <a:xfrm>
                <a:off x="2722" y="921"/>
                <a:ext cx="3" cy="6"/>
              </a:xfrm>
              <a:custGeom>
                <a:avLst/>
                <a:gdLst>
                  <a:gd name="T0" fmla="*/ 3 w 3"/>
                  <a:gd name="T1" fmla="*/ 6 h 6"/>
                  <a:gd name="T2" fmla="*/ 3 w 3"/>
                  <a:gd name="T3" fmla="*/ 3 h 6"/>
                  <a:gd name="T4" fmla="*/ 1 w 3"/>
                  <a:gd name="T5" fmla="*/ 2 h 6"/>
                  <a:gd name="T6" fmla="*/ 1 w 3"/>
                  <a:gd name="T7" fmla="*/ 0 h 6"/>
                  <a:gd name="T8" fmla="*/ 0 w 3"/>
                  <a:gd name="T9" fmla="*/ 1 h 6"/>
                  <a:gd name="T10" fmla="*/ 0 w 3"/>
                  <a:gd name="T11" fmla="*/ 2 h 6"/>
                  <a:gd name="T12" fmla="*/ 0 w 3"/>
                  <a:gd name="T13" fmla="*/ 6 h 6"/>
                  <a:gd name="T14" fmla="*/ 2 w 3"/>
                  <a:gd name="T15" fmla="*/ 6 h 6"/>
                  <a:gd name="T16" fmla="*/ 3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6"/>
                    </a:moveTo>
                    <a:lnTo>
                      <a:pt x="3" y="3"/>
                    </a:lnTo>
                    <a:lnTo>
                      <a:pt x="1" y="2"/>
                    </a:lnTo>
                    <a:lnTo>
                      <a:pt x="1" y="0"/>
                    </a:lnTo>
                    <a:lnTo>
                      <a:pt x="0" y="1"/>
                    </a:lnTo>
                    <a:lnTo>
                      <a:pt x="0" y="2"/>
                    </a:lnTo>
                    <a:lnTo>
                      <a:pt x="0" y="6"/>
                    </a:lnTo>
                    <a:lnTo>
                      <a:pt x="2"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4" name="Freeform 1044">
                <a:extLst>
                  <a:ext uri="{FF2B5EF4-FFF2-40B4-BE49-F238E27FC236}">
                    <a16:creationId xmlns:a16="http://schemas.microsoft.com/office/drawing/2014/main" id="{285B6A45-5818-4845-8621-C9AEF9322C6F}"/>
                  </a:ext>
                </a:extLst>
              </p:cNvPr>
              <p:cNvSpPr>
                <a:spLocks/>
              </p:cNvSpPr>
              <p:nvPr/>
            </p:nvSpPr>
            <p:spPr bwMode="auto">
              <a:xfrm>
                <a:off x="2680" y="882"/>
                <a:ext cx="35" cy="24"/>
              </a:xfrm>
              <a:custGeom>
                <a:avLst/>
                <a:gdLst>
                  <a:gd name="T0" fmla="*/ 25 w 35"/>
                  <a:gd name="T1" fmla="*/ 8 h 24"/>
                  <a:gd name="T2" fmla="*/ 23 w 35"/>
                  <a:gd name="T3" fmla="*/ 3 h 24"/>
                  <a:gd name="T4" fmla="*/ 21 w 35"/>
                  <a:gd name="T5" fmla="*/ 3 h 24"/>
                  <a:gd name="T6" fmla="*/ 18 w 35"/>
                  <a:gd name="T7" fmla="*/ 2 h 24"/>
                  <a:gd name="T8" fmla="*/ 17 w 35"/>
                  <a:gd name="T9" fmla="*/ 3 h 24"/>
                  <a:gd name="T10" fmla="*/ 15 w 35"/>
                  <a:gd name="T11" fmla="*/ 3 h 24"/>
                  <a:gd name="T12" fmla="*/ 14 w 35"/>
                  <a:gd name="T13" fmla="*/ 0 h 24"/>
                  <a:gd name="T14" fmla="*/ 13 w 35"/>
                  <a:gd name="T15" fmla="*/ 0 h 24"/>
                  <a:gd name="T16" fmla="*/ 11 w 35"/>
                  <a:gd name="T17" fmla="*/ 0 h 24"/>
                  <a:gd name="T18" fmla="*/ 9 w 35"/>
                  <a:gd name="T19" fmla="*/ 0 h 24"/>
                  <a:gd name="T20" fmla="*/ 7 w 35"/>
                  <a:gd name="T21" fmla="*/ 0 h 24"/>
                  <a:gd name="T22" fmla="*/ 4 w 35"/>
                  <a:gd name="T23" fmla="*/ 0 h 24"/>
                  <a:gd name="T24" fmla="*/ 2 w 35"/>
                  <a:gd name="T25" fmla="*/ 3 h 24"/>
                  <a:gd name="T26" fmla="*/ 0 w 35"/>
                  <a:gd name="T27" fmla="*/ 8 h 24"/>
                  <a:gd name="T28" fmla="*/ 0 w 35"/>
                  <a:gd name="T29" fmla="*/ 14 h 24"/>
                  <a:gd name="T30" fmla="*/ 3 w 35"/>
                  <a:gd name="T31" fmla="*/ 14 h 24"/>
                  <a:gd name="T32" fmla="*/ 5 w 35"/>
                  <a:gd name="T33" fmla="*/ 14 h 24"/>
                  <a:gd name="T34" fmla="*/ 7 w 35"/>
                  <a:gd name="T35" fmla="*/ 16 h 24"/>
                  <a:gd name="T36" fmla="*/ 10 w 35"/>
                  <a:gd name="T37" fmla="*/ 18 h 24"/>
                  <a:gd name="T38" fmla="*/ 13 w 35"/>
                  <a:gd name="T39" fmla="*/ 18 h 24"/>
                  <a:gd name="T40" fmla="*/ 17 w 35"/>
                  <a:gd name="T41" fmla="*/ 21 h 24"/>
                  <a:gd name="T42" fmla="*/ 21 w 35"/>
                  <a:gd name="T43" fmla="*/ 21 h 24"/>
                  <a:gd name="T44" fmla="*/ 24 w 35"/>
                  <a:gd name="T45" fmla="*/ 24 h 24"/>
                  <a:gd name="T46" fmla="*/ 27 w 35"/>
                  <a:gd name="T47" fmla="*/ 24 h 24"/>
                  <a:gd name="T48" fmla="*/ 31 w 35"/>
                  <a:gd name="T49" fmla="*/ 19 h 24"/>
                  <a:gd name="T50" fmla="*/ 34 w 35"/>
                  <a:gd name="T51" fmla="*/ 21 h 24"/>
                  <a:gd name="T52" fmla="*/ 35 w 35"/>
                  <a:gd name="T53" fmla="*/ 19 h 24"/>
                  <a:gd name="T54" fmla="*/ 35 w 35"/>
                  <a:gd name="T55" fmla="*/ 17 h 24"/>
                  <a:gd name="T56" fmla="*/ 35 w 35"/>
                  <a:gd name="T57" fmla="*/ 15 h 24"/>
                  <a:gd name="T58" fmla="*/ 33 w 35"/>
                  <a:gd name="T59" fmla="*/ 14 h 24"/>
                  <a:gd name="T60" fmla="*/ 31 w 35"/>
                  <a:gd name="T61" fmla="*/ 10 h 24"/>
                  <a:gd name="T62" fmla="*/ 29 w 35"/>
                  <a:gd name="T63" fmla="*/ 12 h 24"/>
                  <a:gd name="T64" fmla="*/ 28 w 35"/>
                  <a:gd name="T65" fmla="*/ 12 h 24"/>
                  <a:gd name="T66" fmla="*/ 26 w 35"/>
                  <a:gd name="T67" fmla="*/ 10 h 24"/>
                  <a:gd name="T68" fmla="*/ 28 w 35"/>
                  <a:gd name="T69" fmla="*/ 9 h 24"/>
                  <a:gd name="T70" fmla="*/ 25 w 35"/>
                  <a:gd name="T7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24">
                    <a:moveTo>
                      <a:pt x="25" y="8"/>
                    </a:moveTo>
                    <a:lnTo>
                      <a:pt x="23" y="3"/>
                    </a:lnTo>
                    <a:lnTo>
                      <a:pt x="21" y="3"/>
                    </a:lnTo>
                    <a:lnTo>
                      <a:pt x="18" y="2"/>
                    </a:lnTo>
                    <a:lnTo>
                      <a:pt x="17" y="3"/>
                    </a:lnTo>
                    <a:lnTo>
                      <a:pt x="15" y="3"/>
                    </a:lnTo>
                    <a:lnTo>
                      <a:pt x="14" y="0"/>
                    </a:lnTo>
                    <a:lnTo>
                      <a:pt x="13" y="0"/>
                    </a:lnTo>
                    <a:lnTo>
                      <a:pt x="11" y="0"/>
                    </a:lnTo>
                    <a:lnTo>
                      <a:pt x="9" y="0"/>
                    </a:lnTo>
                    <a:lnTo>
                      <a:pt x="7" y="0"/>
                    </a:lnTo>
                    <a:lnTo>
                      <a:pt x="4" y="0"/>
                    </a:lnTo>
                    <a:lnTo>
                      <a:pt x="2" y="3"/>
                    </a:lnTo>
                    <a:lnTo>
                      <a:pt x="0" y="8"/>
                    </a:lnTo>
                    <a:lnTo>
                      <a:pt x="0" y="14"/>
                    </a:lnTo>
                    <a:lnTo>
                      <a:pt x="3" y="14"/>
                    </a:lnTo>
                    <a:lnTo>
                      <a:pt x="5" y="14"/>
                    </a:lnTo>
                    <a:lnTo>
                      <a:pt x="7" y="16"/>
                    </a:lnTo>
                    <a:lnTo>
                      <a:pt x="10" y="18"/>
                    </a:lnTo>
                    <a:lnTo>
                      <a:pt x="13" y="18"/>
                    </a:lnTo>
                    <a:lnTo>
                      <a:pt x="17" y="21"/>
                    </a:lnTo>
                    <a:lnTo>
                      <a:pt x="21" y="21"/>
                    </a:lnTo>
                    <a:lnTo>
                      <a:pt x="24" y="24"/>
                    </a:lnTo>
                    <a:lnTo>
                      <a:pt x="27" y="24"/>
                    </a:lnTo>
                    <a:lnTo>
                      <a:pt x="31" y="19"/>
                    </a:lnTo>
                    <a:lnTo>
                      <a:pt x="34" y="21"/>
                    </a:lnTo>
                    <a:lnTo>
                      <a:pt x="35" y="19"/>
                    </a:lnTo>
                    <a:lnTo>
                      <a:pt x="35" y="17"/>
                    </a:lnTo>
                    <a:lnTo>
                      <a:pt x="35" y="15"/>
                    </a:lnTo>
                    <a:lnTo>
                      <a:pt x="33" y="14"/>
                    </a:lnTo>
                    <a:lnTo>
                      <a:pt x="31" y="10"/>
                    </a:lnTo>
                    <a:lnTo>
                      <a:pt x="29" y="12"/>
                    </a:lnTo>
                    <a:lnTo>
                      <a:pt x="28" y="12"/>
                    </a:lnTo>
                    <a:lnTo>
                      <a:pt x="26" y="10"/>
                    </a:lnTo>
                    <a:lnTo>
                      <a:pt x="28" y="9"/>
                    </a:lnTo>
                    <a:lnTo>
                      <a:pt x="2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5" name="Freeform 1045">
                <a:extLst>
                  <a:ext uri="{FF2B5EF4-FFF2-40B4-BE49-F238E27FC236}">
                    <a16:creationId xmlns:a16="http://schemas.microsoft.com/office/drawing/2014/main" id="{E0A4F72B-6517-354E-8954-FDA2C5A36344}"/>
                  </a:ext>
                </a:extLst>
              </p:cNvPr>
              <p:cNvSpPr>
                <a:spLocks/>
              </p:cNvSpPr>
              <p:nvPr/>
            </p:nvSpPr>
            <p:spPr bwMode="auto">
              <a:xfrm>
                <a:off x="2659" y="910"/>
                <a:ext cx="142" cy="158"/>
              </a:xfrm>
              <a:custGeom>
                <a:avLst/>
                <a:gdLst>
                  <a:gd name="T0" fmla="*/ 11 w 184"/>
                  <a:gd name="T1" fmla="*/ 27 h 203"/>
                  <a:gd name="T2" fmla="*/ 13 w 184"/>
                  <a:gd name="T3" fmla="*/ 46 h 203"/>
                  <a:gd name="T4" fmla="*/ 8 w 184"/>
                  <a:gd name="T5" fmla="*/ 48 h 203"/>
                  <a:gd name="T6" fmla="*/ 26 w 184"/>
                  <a:gd name="T7" fmla="*/ 60 h 203"/>
                  <a:gd name="T8" fmla="*/ 36 w 184"/>
                  <a:gd name="T9" fmla="*/ 59 h 203"/>
                  <a:gd name="T10" fmla="*/ 35 w 184"/>
                  <a:gd name="T11" fmla="*/ 90 h 203"/>
                  <a:gd name="T12" fmla="*/ 19 w 184"/>
                  <a:gd name="T13" fmla="*/ 113 h 203"/>
                  <a:gd name="T14" fmla="*/ 17 w 184"/>
                  <a:gd name="T15" fmla="*/ 130 h 203"/>
                  <a:gd name="T16" fmla="*/ 13 w 184"/>
                  <a:gd name="T17" fmla="*/ 150 h 203"/>
                  <a:gd name="T18" fmla="*/ 21 w 184"/>
                  <a:gd name="T19" fmla="*/ 150 h 203"/>
                  <a:gd name="T20" fmla="*/ 24 w 184"/>
                  <a:gd name="T21" fmla="*/ 154 h 203"/>
                  <a:gd name="T22" fmla="*/ 33 w 184"/>
                  <a:gd name="T23" fmla="*/ 166 h 203"/>
                  <a:gd name="T24" fmla="*/ 47 w 184"/>
                  <a:gd name="T25" fmla="*/ 156 h 203"/>
                  <a:gd name="T26" fmla="*/ 53 w 184"/>
                  <a:gd name="T27" fmla="*/ 155 h 203"/>
                  <a:gd name="T28" fmla="*/ 51 w 184"/>
                  <a:gd name="T29" fmla="*/ 176 h 203"/>
                  <a:gd name="T30" fmla="*/ 66 w 184"/>
                  <a:gd name="T31" fmla="*/ 178 h 203"/>
                  <a:gd name="T32" fmla="*/ 72 w 184"/>
                  <a:gd name="T33" fmla="*/ 181 h 203"/>
                  <a:gd name="T34" fmla="*/ 77 w 184"/>
                  <a:gd name="T35" fmla="*/ 186 h 203"/>
                  <a:gd name="T36" fmla="*/ 80 w 184"/>
                  <a:gd name="T37" fmla="*/ 186 h 203"/>
                  <a:gd name="T38" fmla="*/ 89 w 184"/>
                  <a:gd name="T39" fmla="*/ 187 h 203"/>
                  <a:gd name="T40" fmla="*/ 100 w 184"/>
                  <a:gd name="T41" fmla="*/ 189 h 203"/>
                  <a:gd name="T42" fmla="*/ 118 w 184"/>
                  <a:gd name="T43" fmla="*/ 190 h 203"/>
                  <a:gd name="T44" fmla="*/ 124 w 184"/>
                  <a:gd name="T45" fmla="*/ 171 h 203"/>
                  <a:gd name="T46" fmla="*/ 123 w 184"/>
                  <a:gd name="T47" fmla="*/ 197 h 203"/>
                  <a:gd name="T48" fmla="*/ 138 w 184"/>
                  <a:gd name="T49" fmla="*/ 203 h 203"/>
                  <a:gd name="T50" fmla="*/ 160 w 184"/>
                  <a:gd name="T51" fmla="*/ 199 h 203"/>
                  <a:gd name="T52" fmla="*/ 163 w 184"/>
                  <a:gd name="T53" fmla="*/ 179 h 203"/>
                  <a:gd name="T54" fmla="*/ 174 w 184"/>
                  <a:gd name="T55" fmla="*/ 187 h 203"/>
                  <a:gd name="T56" fmla="*/ 170 w 184"/>
                  <a:gd name="T57" fmla="*/ 177 h 203"/>
                  <a:gd name="T58" fmla="*/ 174 w 184"/>
                  <a:gd name="T59" fmla="*/ 169 h 203"/>
                  <a:gd name="T60" fmla="*/ 181 w 184"/>
                  <a:gd name="T61" fmla="*/ 157 h 203"/>
                  <a:gd name="T62" fmla="*/ 179 w 184"/>
                  <a:gd name="T63" fmla="*/ 149 h 203"/>
                  <a:gd name="T64" fmla="*/ 170 w 184"/>
                  <a:gd name="T65" fmla="*/ 137 h 203"/>
                  <a:gd name="T66" fmla="*/ 147 w 184"/>
                  <a:gd name="T67" fmla="*/ 131 h 203"/>
                  <a:gd name="T68" fmla="*/ 131 w 184"/>
                  <a:gd name="T69" fmla="*/ 124 h 203"/>
                  <a:gd name="T70" fmla="*/ 113 w 184"/>
                  <a:gd name="T71" fmla="*/ 126 h 203"/>
                  <a:gd name="T72" fmla="*/ 99 w 184"/>
                  <a:gd name="T73" fmla="*/ 125 h 203"/>
                  <a:gd name="T74" fmla="*/ 98 w 184"/>
                  <a:gd name="T75" fmla="*/ 132 h 203"/>
                  <a:gd name="T76" fmla="*/ 88 w 184"/>
                  <a:gd name="T77" fmla="*/ 121 h 203"/>
                  <a:gd name="T78" fmla="*/ 80 w 184"/>
                  <a:gd name="T79" fmla="*/ 123 h 203"/>
                  <a:gd name="T80" fmla="*/ 74 w 184"/>
                  <a:gd name="T81" fmla="*/ 115 h 203"/>
                  <a:gd name="T82" fmla="*/ 64 w 184"/>
                  <a:gd name="T83" fmla="*/ 120 h 203"/>
                  <a:gd name="T84" fmla="*/ 59 w 184"/>
                  <a:gd name="T85" fmla="*/ 102 h 203"/>
                  <a:gd name="T86" fmla="*/ 58 w 184"/>
                  <a:gd name="T87" fmla="*/ 90 h 203"/>
                  <a:gd name="T88" fmla="*/ 50 w 184"/>
                  <a:gd name="T89" fmla="*/ 90 h 203"/>
                  <a:gd name="T90" fmla="*/ 53 w 184"/>
                  <a:gd name="T91" fmla="*/ 81 h 203"/>
                  <a:gd name="T92" fmla="*/ 55 w 184"/>
                  <a:gd name="T93" fmla="*/ 76 h 203"/>
                  <a:gd name="T94" fmla="*/ 53 w 184"/>
                  <a:gd name="T95" fmla="*/ 69 h 203"/>
                  <a:gd name="T96" fmla="*/ 74 w 184"/>
                  <a:gd name="T97" fmla="*/ 81 h 203"/>
                  <a:gd name="T98" fmla="*/ 65 w 184"/>
                  <a:gd name="T99" fmla="*/ 62 h 203"/>
                  <a:gd name="T100" fmla="*/ 62 w 184"/>
                  <a:gd name="T101" fmla="*/ 50 h 203"/>
                  <a:gd name="T102" fmla="*/ 69 w 184"/>
                  <a:gd name="T103" fmla="*/ 48 h 203"/>
                  <a:gd name="T104" fmla="*/ 50 w 184"/>
                  <a:gd name="T105" fmla="*/ 44 h 203"/>
                  <a:gd name="T106" fmla="*/ 33 w 184"/>
                  <a:gd name="T107" fmla="*/ 52 h 203"/>
                  <a:gd name="T108" fmla="*/ 43 w 184"/>
                  <a:gd name="T109" fmla="*/ 34 h 203"/>
                  <a:gd name="T110" fmla="*/ 34 w 184"/>
                  <a:gd name="T111" fmla="*/ 17 h 203"/>
                  <a:gd name="T112" fmla="*/ 19 w 184"/>
                  <a:gd name="T113" fmla="*/ 2 h 203"/>
                  <a:gd name="T114" fmla="*/ 3 w 184"/>
                  <a:gd name="T115" fmla="*/ 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 h="203">
                    <a:moveTo>
                      <a:pt x="0" y="9"/>
                    </a:moveTo>
                    <a:cubicBezTo>
                      <a:pt x="0" y="14"/>
                      <a:pt x="0" y="14"/>
                      <a:pt x="0" y="14"/>
                    </a:cubicBezTo>
                    <a:cubicBezTo>
                      <a:pt x="1" y="18"/>
                      <a:pt x="1" y="18"/>
                      <a:pt x="1" y="18"/>
                    </a:cubicBezTo>
                    <a:cubicBezTo>
                      <a:pt x="4" y="20"/>
                      <a:pt x="4" y="20"/>
                      <a:pt x="4" y="20"/>
                    </a:cubicBezTo>
                    <a:cubicBezTo>
                      <a:pt x="8" y="27"/>
                      <a:pt x="8" y="27"/>
                      <a:pt x="8" y="27"/>
                    </a:cubicBezTo>
                    <a:cubicBezTo>
                      <a:pt x="11" y="27"/>
                      <a:pt x="11" y="27"/>
                      <a:pt x="11" y="27"/>
                    </a:cubicBezTo>
                    <a:cubicBezTo>
                      <a:pt x="9" y="30"/>
                      <a:pt x="9" y="30"/>
                      <a:pt x="9" y="30"/>
                    </a:cubicBezTo>
                    <a:cubicBezTo>
                      <a:pt x="6" y="30"/>
                      <a:pt x="6" y="30"/>
                      <a:pt x="6" y="30"/>
                    </a:cubicBezTo>
                    <a:cubicBezTo>
                      <a:pt x="5" y="34"/>
                      <a:pt x="5" y="34"/>
                      <a:pt x="5" y="34"/>
                    </a:cubicBezTo>
                    <a:cubicBezTo>
                      <a:pt x="10" y="41"/>
                      <a:pt x="10" y="41"/>
                      <a:pt x="10" y="41"/>
                    </a:cubicBezTo>
                    <a:cubicBezTo>
                      <a:pt x="13" y="43"/>
                      <a:pt x="13" y="43"/>
                      <a:pt x="13" y="43"/>
                    </a:cubicBezTo>
                    <a:cubicBezTo>
                      <a:pt x="13" y="46"/>
                      <a:pt x="13" y="46"/>
                      <a:pt x="13" y="46"/>
                    </a:cubicBezTo>
                    <a:cubicBezTo>
                      <a:pt x="12" y="44"/>
                      <a:pt x="12" y="44"/>
                      <a:pt x="12" y="44"/>
                    </a:cubicBezTo>
                    <a:cubicBezTo>
                      <a:pt x="6" y="43"/>
                      <a:pt x="6" y="43"/>
                      <a:pt x="6" y="43"/>
                    </a:cubicBezTo>
                    <a:cubicBezTo>
                      <a:pt x="6" y="46"/>
                      <a:pt x="6" y="46"/>
                      <a:pt x="6" y="46"/>
                    </a:cubicBezTo>
                    <a:cubicBezTo>
                      <a:pt x="4" y="47"/>
                      <a:pt x="4" y="47"/>
                      <a:pt x="4" y="47"/>
                    </a:cubicBezTo>
                    <a:cubicBezTo>
                      <a:pt x="3" y="51"/>
                      <a:pt x="3" y="51"/>
                      <a:pt x="3" y="51"/>
                    </a:cubicBezTo>
                    <a:cubicBezTo>
                      <a:pt x="8" y="48"/>
                      <a:pt x="8" y="48"/>
                      <a:pt x="8" y="48"/>
                    </a:cubicBezTo>
                    <a:cubicBezTo>
                      <a:pt x="10" y="51"/>
                      <a:pt x="10" y="51"/>
                      <a:pt x="10" y="51"/>
                    </a:cubicBezTo>
                    <a:cubicBezTo>
                      <a:pt x="16" y="48"/>
                      <a:pt x="16" y="48"/>
                      <a:pt x="16" y="48"/>
                    </a:cubicBezTo>
                    <a:cubicBezTo>
                      <a:pt x="17" y="51"/>
                      <a:pt x="17" y="51"/>
                      <a:pt x="17" y="51"/>
                    </a:cubicBezTo>
                    <a:cubicBezTo>
                      <a:pt x="21" y="52"/>
                      <a:pt x="21" y="52"/>
                      <a:pt x="21" y="52"/>
                    </a:cubicBezTo>
                    <a:cubicBezTo>
                      <a:pt x="21" y="55"/>
                      <a:pt x="21" y="55"/>
                      <a:pt x="21" y="55"/>
                    </a:cubicBezTo>
                    <a:cubicBezTo>
                      <a:pt x="26" y="60"/>
                      <a:pt x="26" y="60"/>
                      <a:pt x="26" y="60"/>
                    </a:cubicBezTo>
                    <a:cubicBezTo>
                      <a:pt x="28" y="59"/>
                      <a:pt x="28" y="59"/>
                      <a:pt x="28" y="59"/>
                    </a:cubicBezTo>
                    <a:cubicBezTo>
                      <a:pt x="28" y="57"/>
                      <a:pt x="28" y="57"/>
                      <a:pt x="28" y="57"/>
                    </a:cubicBezTo>
                    <a:cubicBezTo>
                      <a:pt x="30" y="58"/>
                      <a:pt x="30" y="58"/>
                      <a:pt x="30" y="58"/>
                    </a:cubicBezTo>
                    <a:cubicBezTo>
                      <a:pt x="33" y="56"/>
                      <a:pt x="33" y="56"/>
                      <a:pt x="33" y="56"/>
                    </a:cubicBezTo>
                    <a:cubicBezTo>
                      <a:pt x="35" y="57"/>
                      <a:pt x="35" y="57"/>
                      <a:pt x="35" y="57"/>
                    </a:cubicBezTo>
                    <a:cubicBezTo>
                      <a:pt x="36" y="59"/>
                      <a:pt x="36" y="59"/>
                      <a:pt x="36" y="59"/>
                    </a:cubicBezTo>
                    <a:cubicBezTo>
                      <a:pt x="35" y="63"/>
                      <a:pt x="35" y="63"/>
                      <a:pt x="35" y="63"/>
                    </a:cubicBezTo>
                    <a:cubicBezTo>
                      <a:pt x="35" y="71"/>
                      <a:pt x="35" y="71"/>
                      <a:pt x="35" y="71"/>
                    </a:cubicBezTo>
                    <a:cubicBezTo>
                      <a:pt x="33" y="76"/>
                      <a:pt x="33" y="76"/>
                      <a:pt x="33" y="76"/>
                    </a:cubicBezTo>
                    <a:cubicBezTo>
                      <a:pt x="33" y="80"/>
                      <a:pt x="33" y="80"/>
                      <a:pt x="33" y="80"/>
                    </a:cubicBezTo>
                    <a:cubicBezTo>
                      <a:pt x="36" y="84"/>
                      <a:pt x="36" y="84"/>
                      <a:pt x="36" y="84"/>
                    </a:cubicBezTo>
                    <a:cubicBezTo>
                      <a:pt x="35" y="90"/>
                      <a:pt x="35" y="90"/>
                      <a:pt x="35" y="90"/>
                    </a:cubicBezTo>
                    <a:cubicBezTo>
                      <a:pt x="35" y="93"/>
                      <a:pt x="35" y="93"/>
                      <a:pt x="35" y="93"/>
                    </a:cubicBezTo>
                    <a:cubicBezTo>
                      <a:pt x="33" y="98"/>
                      <a:pt x="33" y="98"/>
                      <a:pt x="33" y="98"/>
                    </a:cubicBezTo>
                    <a:cubicBezTo>
                      <a:pt x="28" y="102"/>
                      <a:pt x="28" y="102"/>
                      <a:pt x="28" y="102"/>
                    </a:cubicBezTo>
                    <a:cubicBezTo>
                      <a:pt x="24" y="103"/>
                      <a:pt x="24" y="103"/>
                      <a:pt x="24" y="103"/>
                    </a:cubicBezTo>
                    <a:cubicBezTo>
                      <a:pt x="23" y="107"/>
                      <a:pt x="23" y="107"/>
                      <a:pt x="23" y="107"/>
                    </a:cubicBezTo>
                    <a:cubicBezTo>
                      <a:pt x="19" y="113"/>
                      <a:pt x="19" y="113"/>
                      <a:pt x="19" y="113"/>
                    </a:cubicBezTo>
                    <a:cubicBezTo>
                      <a:pt x="19" y="115"/>
                      <a:pt x="19" y="115"/>
                      <a:pt x="19" y="115"/>
                    </a:cubicBezTo>
                    <a:cubicBezTo>
                      <a:pt x="16" y="118"/>
                      <a:pt x="16" y="118"/>
                      <a:pt x="16" y="118"/>
                    </a:cubicBezTo>
                    <a:cubicBezTo>
                      <a:pt x="14" y="122"/>
                      <a:pt x="14" y="122"/>
                      <a:pt x="14" y="122"/>
                    </a:cubicBezTo>
                    <a:cubicBezTo>
                      <a:pt x="14" y="126"/>
                      <a:pt x="14" y="126"/>
                      <a:pt x="14" y="126"/>
                    </a:cubicBezTo>
                    <a:cubicBezTo>
                      <a:pt x="17" y="127"/>
                      <a:pt x="17" y="127"/>
                      <a:pt x="17" y="127"/>
                    </a:cubicBezTo>
                    <a:cubicBezTo>
                      <a:pt x="17" y="130"/>
                      <a:pt x="17" y="130"/>
                      <a:pt x="17" y="130"/>
                    </a:cubicBezTo>
                    <a:cubicBezTo>
                      <a:pt x="14" y="132"/>
                      <a:pt x="14" y="132"/>
                      <a:pt x="14" y="132"/>
                    </a:cubicBezTo>
                    <a:cubicBezTo>
                      <a:pt x="13" y="135"/>
                      <a:pt x="13" y="135"/>
                      <a:pt x="13" y="135"/>
                    </a:cubicBezTo>
                    <a:cubicBezTo>
                      <a:pt x="15" y="137"/>
                      <a:pt x="15" y="137"/>
                      <a:pt x="15" y="137"/>
                    </a:cubicBezTo>
                    <a:cubicBezTo>
                      <a:pt x="12" y="141"/>
                      <a:pt x="12" y="141"/>
                      <a:pt x="12" y="141"/>
                    </a:cubicBezTo>
                    <a:cubicBezTo>
                      <a:pt x="11" y="145"/>
                      <a:pt x="11" y="145"/>
                      <a:pt x="11" y="145"/>
                    </a:cubicBezTo>
                    <a:cubicBezTo>
                      <a:pt x="13" y="150"/>
                      <a:pt x="13" y="150"/>
                      <a:pt x="13" y="150"/>
                    </a:cubicBezTo>
                    <a:cubicBezTo>
                      <a:pt x="15" y="150"/>
                      <a:pt x="15" y="150"/>
                      <a:pt x="15" y="150"/>
                    </a:cubicBezTo>
                    <a:cubicBezTo>
                      <a:pt x="15" y="153"/>
                      <a:pt x="15" y="153"/>
                      <a:pt x="15" y="153"/>
                    </a:cubicBezTo>
                    <a:cubicBezTo>
                      <a:pt x="18" y="156"/>
                      <a:pt x="18" y="156"/>
                      <a:pt x="18" y="156"/>
                    </a:cubicBezTo>
                    <a:cubicBezTo>
                      <a:pt x="20" y="156"/>
                      <a:pt x="20" y="156"/>
                      <a:pt x="20" y="156"/>
                    </a:cubicBezTo>
                    <a:cubicBezTo>
                      <a:pt x="20" y="152"/>
                      <a:pt x="20" y="152"/>
                      <a:pt x="20" y="152"/>
                    </a:cubicBezTo>
                    <a:cubicBezTo>
                      <a:pt x="21" y="150"/>
                      <a:pt x="21" y="150"/>
                      <a:pt x="21" y="150"/>
                    </a:cubicBezTo>
                    <a:cubicBezTo>
                      <a:pt x="23" y="151"/>
                      <a:pt x="23" y="151"/>
                      <a:pt x="23" y="151"/>
                    </a:cubicBezTo>
                    <a:cubicBezTo>
                      <a:pt x="25" y="151"/>
                      <a:pt x="25" y="151"/>
                      <a:pt x="25" y="151"/>
                    </a:cubicBezTo>
                    <a:cubicBezTo>
                      <a:pt x="28" y="146"/>
                      <a:pt x="28" y="146"/>
                      <a:pt x="28" y="146"/>
                    </a:cubicBezTo>
                    <a:cubicBezTo>
                      <a:pt x="29" y="148"/>
                      <a:pt x="29" y="148"/>
                      <a:pt x="29" y="148"/>
                    </a:cubicBezTo>
                    <a:cubicBezTo>
                      <a:pt x="27" y="153"/>
                      <a:pt x="27" y="153"/>
                      <a:pt x="27" y="153"/>
                    </a:cubicBezTo>
                    <a:cubicBezTo>
                      <a:pt x="24" y="154"/>
                      <a:pt x="24" y="154"/>
                      <a:pt x="24" y="154"/>
                    </a:cubicBezTo>
                    <a:cubicBezTo>
                      <a:pt x="24" y="156"/>
                      <a:pt x="24" y="156"/>
                      <a:pt x="24" y="156"/>
                    </a:cubicBezTo>
                    <a:cubicBezTo>
                      <a:pt x="25" y="158"/>
                      <a:pt x="25" y="158"/>
                      <a:pt x="25" y="158"/>
                    </a:cubicBezTo>
                    <a:cubicBezTo>
                      <a:pt x="25" y="161"/>
                      <a:pt x="25" y="161"/>
                      <a:pt x="25" y="161"/>
                    </a:cubicBezTo>
                    <a:cubicBezTo>
                      <a:pt x="29" y="166"/>
                      <a:pt x="29" y="166"/>
                      <a:pt x="29" y="166"/>
                    </a:cubicBezTo>
                    <a:cubicBezTo>
                      <a:pt x="32" y="165"/>
                      <a:pt x="32" y="165"/>
                      <a:pt x="32" y="165"/>
                    </a:cubicBezTo>
                    <a:cubicBezTo>
                      <a:pt x="33" y="166"/>
                      <a:pt x="33" y="166"/>
                      <a:pt x="33" y="166"/>
                    </a:cubicBezTo>
                    <a:cubicBezTo>
                      <a:pt x="38" y="167"/>
                      <a:pt x="38" y="167"/>
                      <a:pt x="38" y="167"/>
                    </a:cubicBezTo>
                    <a:cubicBezTo>
                      <a:pt x="40" y="165"/>
                      <a:pt x="40" y="165"/>
                      <a:pt x="40" y="165"/>
                    </a:cubicBezTo>
                    <a:cubicBezTo>
                      <a:pt x="44" y="163"/>
                      <a:pt x="44" y="163"/>
                      <a:pt x="44" y="163"/>
                    </a:cubicBezTo>
                    <a:cubicBezTo>
                      <a:pt x="44" y="158"/>
                      <a:pt x="44" y="158"/>
                      <a:pt x="44" y="158"/>
                    </a:cubicBezTo>
                    <a:cubicBezTo>
                      <a:pt x="46" y="157"/>
                      <a:pt x="46" y="157"/>
                      <a:pt x="46" y="157"/>
                    </a:cubicBezTo>
                    <a:cubicBezTo>
                      <a:pt x="47" y="156"/>
                      <a:pt x="47" y="156"/>
                      <a:pt x="47" y="156"/>
                    </a:cubicBezTo>
                    <a:cubicBezTo>
                      <a:pt x="48" y="158"/>
                      <a:pt x="48" y="158"/>
                      <a:pt x="48" y="158"/>
                    </a:cubicBezTo>
                    <a:cubicBezTo>
                      <a:pt x="47" y="160"/>
                      <a:pt x="47" y="160"/>
                      <a:pt x="47" y="160"/>
                    </a:cubicBezTo>
                    <a:cubicBezTo>
                      <a:pt x="47" y="163"/>
                      <a:pt x="47" y="163"/>
                      <a:pt x="47" y="163"/>
                    </a:cubicBezTo>
                    <a:cubicBezTo>
                      <a:pt x="49" y="162"/>
                      <a:pt x="49" y="162"/>
                      <a:pt x="49" y="162"/>
                    </a:cubicBezTo>
                    <a:cubicBezTo>
                      <a:pt x="51" y="156"/>
                      <a:pt x="51" y="156"/>
                      <a:pt x="51" y="156"/>
                    </a:cubicBezTo>
                    <a:cubicBezTo>
                      <a:pt x="53" y="155"/>
                      <a:pt x="53" y="155"/>
                      <a:pt x="53" y="155"/>
                    </a:cubicBezTo>
                    <a:cubicBezTo>
                      <a:pt x="55" y="157"/>
                      <a:pt x="55" y="157"/>
                      <a:pt x="55" y="157"/>
                    </a:cubicBezTo>
                    <a:cubicBezTo>
                      <a:pt x="54" y="161"/>
                      <a:pt x="54" y="161"/>
                      <a:pt x="54" y="161"/>
                    </a:cubicBezTo>
                    <a:cubicBezTo>
                      <a:pt x="49" y="169"/>
                      <a:pt x="49" y="169"/>
                      <a:pt x="49" y="169"/>
                    </a:cubicBezTo>
                    <a:cubicBezTo>
                      <a:pt x="47" y="172"/>
                      <a:pt x="47" y="172"/>
                      <a:pt x="47" y="172"/>
                    </a:cubicBezTo>
                    <a:cubicBezTo>
                      <a:pt x="47" y="175"/>
                      <a:pt x="47" y="175"/>
                      <a:pt x="47" y="175"/>
                    </a:cubicBezTo>
                    <a:cubicBezTo>
                      <a:pt x="51" y="176"/>
                      <a:pt x="51" y="176"/>
                      <a:pt x="51" y="176"/>
                    </a:cubicBezTo>
                    <a:cubicBezTo>
                      <a:pt x="54" y="179"/>
                      <a:pt x="54" y="179"/>
                      <a:pt x="54" y="179"/>
                    </a:cubicBezTo>
                    <a:cubicBezTo>
                      <a:pt x="57" y="179"/>
                      <a:pt x="57" y="179"/>
                      <a:pt x="57" y="179"/>
                    </a:cubicBezTo>
                    <a:cubicBezTo>
                      <a:pt x="58" y="181"/>
                      <a:pt x="58" y="181"/>
                      <a:pt x="58" y="181"/>
                    </a:cubicBezTo>
                    <a:cubicBezTo>
                      <a:pt x="62" y="181"/>
                      <a:pt x="62" y="181"/>
                      <a:pt x="62" y="181"/>
                    </a:cubicBezTo>
                    <a:cubicBezTo>
                      <a:pt x="63" y="178"/>
                      <a:pt x="63" y="178"/>
                      <a:pt x="63" y="178"/>
                    </a:cubicBezTo>
                    <a:cubicBezTo>
                      <a:pt x="66" y="178"/>
                      <a:pt x="66" y="178"/>
                      <a:pt x="66" y="178"/>
                    </a:cubicBezTo>
                    <a:cubicBezTo>
                      <a:pt x="65" y="180"/>
                      <a:pt x="65" y="180"/>
                      <a:pt x="65" y="180"/>
                    </a:cubicBezTo>
                    <a:cubicBezTo>
                      <a:pt x="66" y="183"/>
                      <a:pt x="66" y="183"/>
                      <a:pt x="66" y="183"/>
                    </a:cubicBezTo>
                    <a:cubicBezTo>
                      <a:pt x="68" y="184"/>
                      <a:pt x="68" y="184"/>
                      <a:pt x="68" y="184"/>
                    </a:cubicBezTo>
                    <a:cubicBezTo>
                      <a:pt x="71" y="186"/>
                      <a:pt x="71" y="186"/>
                      <a:pt x="71" y="186"/>
                    </a:cubicBezTo>
                    <a:cubicBezTo>
                      <a:pt x="73" y="184"/>
                      <a:pt x="73" y="184"/>
                      <a:pt x="73" y="184"/>
                    </a:cubicBezTo>
                    <a:cubicBezTo>
                      <a:pt x="72" y="181"/>
                      <a:pt x="72" y="181"/>
                      <a:pt x="72" y="181"/>
                    </a:cubicBezTo>
                    <a:cubicBezTo>
                      <a:pt x="72" y="178"/>
                      <a:pt x="72" y="178"/>
                      <a:pt x="72" y="178"/>
                    </a:cubicBezTo>
                    <a:cubicBezTo>
                      <a:pt x="74" y="174"/>
                      <a:pt x="74" y="174"/>
                      <a:pt x="74" y="174"/>
                    </a:cubicBezTo>
                    <a:cubicBezTo>
                      <a:pt x="75" y="177"/>
                      <a:pt x="75" y="177"/>
                      <a:pt x="75" y="177"/>
                    </a:cubicBezTo>
                    <a:cubicBezTo>
                      <a:pt x="74" y="181"/>
                      <a:pt x="74" y="181"/>
                      <a:pt x="74" y="181"/>
                    </a:cubicBezTo>
                    <a:cubicBezTo>
                      <a:pt x="75" y="186"/>
                      <a:pt x="75" y="186"/>
                      <a:pt x="75" y="186"/>
                    </a:cubicBezTo>
                    <a:cubicBezTo>
                      <a:pt x="77" y="186"/>
                      <a:pt x="77" y="186"/>
                      <a:pt x="77" y="186"/>
                    </a:cubicBezTo>
                    <a:cubicBezTo>
                      <a:pt x="78" y="181"/>
                      <a:pt x="78" y="181"/>
                      <a:pt x="78" y="181"/>
                    </a:cubicBezTo>
                    <a:cubicBezTo>
                      <a:pt x="80" y="179"/>
                      <a:pt x="80" y="179"/>
                      <a:pt x="80" y="179"/>
                    </a:cubicBezTo>
                    <a:cubicBezTo>
                      <a:pt x="82" y="178"/>
                      <a:pt x="82" y="178"/>
                      <a:pt x="82" y="178"/>
                    </a:cubicBezTo>
                    <a:cubicBezTo>
                      <a:pt x="82" y="181"/>
                      <a:pt x="82" y="181"/>
                      <a:pt x="82" y="181"/>
                    </a:cubicBezTo>
                    <a:cubicBezTo>
                      <a:pt x="80" y="183"/>
                      <a:pt x="80" y="183"/>
                      <a:pt x="80" y="183"/>
                    </a:cubicBezTo>
                    <a:cubicBezTo>
                      <a:pt x="80" y="186"/>
                      <a:pt x="80" y="186"/>
                      <a:pt x="80" y="186"/>
                    </a:cubicBezTo>
                    <a:cubicBezTo>
                      <a:pt x="85" y="186"/>
                      <a:pt x="85" y="186"/>
                      <a:pt x="85" y="186"/>
                    </a:cubicBezTo>
                    <a:cubicBezTo>
                      <a:pt x="88" y="184"/>
                      <a:pt x="88" y="184"/>
                      <a:pt x="88" y="184"/>
                    </a:cubicBezTo>
                    <a:cubicBezTo>
                      <a:pt x="90" y="177"/>
                      <a:pt x="90" y="177"/>
                      <a:pt x="90" y="177"/>
                    </a:cubicBezTo>
                    <a:cubicBezTo>
                      <a:pt x="91" y="181"/>
                      <a:pt x="91" y="181"/>
                      <a:pt x="91" y="181"/>
                    </a:cubicBezTo>
                    <a:cubicBezTo>
                      <a:pt x="89" y="184"/>
                      <a:pt x="89" y="184"/>
                      <a:pt x="89" y="184"/>
                    </a:cubicBezTo>
                    <a:cubicBezTo>
                      <a:pt x="89" y="187"/>
                      <a:pt x="89" y="187"/>
                      <a:pt x="89" y="187"/>
                    </a:cubicBezTo>
                    <a:cubicBezTo>
                      <a:pt x="94" y="186"/>
                      <a:pt x="94" y="186"/>
                      <a:pt x="94" y="186"/>
                    </a:cubicBezTo>
                    <a:cubicBezTo>
                      <a:pt x="95" y="180"/>
                      <a:pt x="95" y="180"/>
                      <a:pt x="95" y="180"/>
                    </a:cubicBezTo>
                    <a:cubicBezTo>
                      <a:pt x="96" y="177"/>
                      <a:pt x="96" y="177"/>
                      <a:pt x="96" y="177"/>
                    </a:cubicBezTo>
                    <a:cubicBezTo>
                      <a:pt x="96" y="186"/>
                      <a:pt x="96" y="186"/>
                      <a:pt x="96" y="186"/>
                    </a:cubicBezTo>
                    <a:cubicBezTo>
                      <a:pt x="96" y="189"/>
                      <a:pt x="96" y="189"/>
                      <a:pt x="96" y="189"/>
                    </a:cubicBezTo>
                    <a:cubicBezTo>
                      <a:pt x="100" y="189"/>
                      <a:pt x="100" y="189"/>
                      <a:pt x="100" y="189"/>
                    </a:cubicBezTo>
                    <a:cubicBezTo>
                      <a:pt x="105" y="193"/>
                      <a:pt x="105" y="193"/>
                      <a:pt x="105" y="193"/>
                    </a:cubicBezTo>
                    <a:cubicBezTo>
                      <a:pt x="108" y="191"/>
                      <a:pt x="108" y="191"/>
                      <a:pt x="108" y="191"/>
                    </a:cubicBezTo>
                    <a:cubicBezTo>
                      <a:pt x="110" y="190"/>
                      <a:pt x="110" y="190"/>
                      <a:pt x="110" y="190"/>
                    </a:cubicBezTo>
                    <a:cubicBezTo>
                      <a:pt x="111" y="193"/>
                      <a:pt x="111" y="193"/>
                      <a:pt x="111" y="193"/>
                    </a:cubicBezTo>
                    <a:cubicBezTo>
                      <a:pt x="115" y="192"/>
                      <a:pt x="115" y="192"/>
                      <a:pt x="115" y="192"/>
                    </a:cubicBezTo>
                    <a:cubicBezTo>
                      <a:pt x="118" y="190"/>
                      <a:pt x="118" y="190"/>
                      <a:pt x="118" y="190"/>
                    </a:cubicBezTo>
                    <a:cubicBezTo>
                      <a:pt x="118" y="185"/>
                      <a:pt x="118" y="185"/>
                      <a:pt x="118" y="185"/>
                    </a:cubicBezTo>
                    <a:cubicBezTo>
                      <a:pt x="121" y="181"/>
                      <a:pt x="121" y="181"/>
                      <a:pt x="121" y="181"/>
                    </a:cubicBezTo>
                    <a:cubicBezTo>
                      <a:pt x="122" y="179"/>
                      <a:pt x="122" y="179"/>
                      <a:pt x="122" y="179"/>
                    </a:cubicBezTo>
                    <a:cubicBezTo>
                      <a:pt x="121" y="174"/>
                      <a:pt x="121" y="174"/>
                      <a:pt x="121" y="174"/>
                    </a:cubicBezTo>
                    <a:cubicBezTo>
                      <a:pt x="122" y="171"/>
                      <a:pt x="122" y="171"/>
                      <a:pt x="122" y="171"/>
                    </a:cubicBezTo>
                    <a:cubicBezTo>
                      <a:pt x="124" y="171"/>
                      <a:pt x="124" y="171"/>
                      <a:pt x="124" y="171"/>
                    </a:cubicBezTo>
                    <a:cubicBezTo>
                      <a:pt x="124" y="177"/>
                      <a:pt x="124" y="177"/>
                      <a:pt x="124" y="177"/>
                    </a:cubicBezTo>
                    <a:cubicBezTo>
                      <a:pt x="126" y="177"/>
                      <a:pt x="126" y="177"/>
                      <a:pt x="126" y="177"/>
                    </a:cubicBezTo>
                    <a:cubicBezTo>
                      <a:pt x="126" y="179"/>
                      <a:pt x="126" y="179"/>
                      <a:pt x="126" y="179"/>
                    </a:cubicBezTo>
                    <a:cubicBezTo>
                      <a:pt x="124" y="182"/>
                      <a:pt x="124" y="182"/>
                      <a:pt x="124" y="182"/>
                    </a:cubicBezTo>
                    <a:cubicBezTo>
                      <a:pt x="122" y="188"/>
                      <a:pt x="122" y="188"/>
                      <a:pt x="122" y="188"/>
                    </a:cubicBezTo>
                    <a:cubicBezTo>
                      <a:pt x="123" y="197"/>
                      <a:pt x="123" y="197"/>
                      <a:pt x="123" y="197"/>
                    </a:cubicBezTo>
                    <a:cubicBezTo>
                      <a:pt x="123" y="197"/>
                      <a:pt x="126" y="198"/>
                      <a:pt x="126" y="198"/>
                    </a:cubicBezTo>
                    <a:cubicBezTo>
                      <a:pt x="130" y="197"/>
                      <a:pt x="130" y="197"/>
                      <a:pt x="130" y="197"/>
                    </a:cubicBezTo>
                    <a:cubicBezTo>
                      <a:pt x="130" y="201"/>
                      <a:pt x="130" y="201"/>
                      <a:pt x="130" y="201"/>
                    </a:cubicBezTo>
                    <a:cubicBezTo>
                      <a:pt x="134" y="201"/>
                      <a:pt x="134" y="201"/>
                      <a:pt x="134" y="201"/>
                    </a:cubicBezTo>
                    <a:cubicBezTo>
                      <a:pt x="135" y="203"/>
                      <a:pt x="135" y="203"/>
                      <a:pt x="135" y="203"/>
                    </a:cubicBezTo>
                    <a:cubicBezTo>
                      <a:pt x="138" y="203"/>
                      <a:pt x="138" y="203"/>
                      <a:pt x="138" y="203"/>
                    </a:cubicBezTo>
                    <a:cubicBezTo>
                      <a:pt x="144" y="198"/>
                      <a:pt x="144" y="198"/>
                      <a:pt x="144" y="198"/>
                    </a:cubicBezTo>
                    <a:cubicBezTo>
                      <a:pt x="147" y="197"/>
                      <a:pt x="147" y="197"/>
                      <a:pt x="147" y="197"/>
                    </a:cubicBezTo>
                    <a:cubicBezTo>
                      <a:pt x="153" y="201"/>
                      <a:pt x="153" y="201"/>
                      <a:pt x="153" y="201"/>
                    </a:cubicBezTo>
                    <a:cubicBezTo>
                      <a:pt x="156" y="200"/>
                      <a:pt x="156" y="200"/>
                      <a:pt x="156" y="200"/>
                    </a:cubicBezTo>
                    <a:cubicBezTo>
                      <a:pt x="158" y="201"/>
                      <a:pt x="158" y="201"/>
                      <a:pt x="158" y="201"/>
                    </a:cubicBezTo>
                    <a:cubicBezTo>
                      <a:pt x="160" y="199"/>
                      <a:pt x="160" y="199"/>
                      <a:pt x="160" y="199"/>
                    </a:cubicBezTo>
                    <a:cubicBezTo>
                      <a:pt x="160" y="197"/>
                      <a:pt x="160" y="197"/>
                      <a:pt x="160" y="197"/>
                    </a:cubicBezTo>
                    <a:cubicBezTo>
                      <a:pt x="162" y="192"/>
                      <a:pt x="162" y="192"/>
                      <a:pt x="162" y="192"/>
                    </a:cubicBezTo>
                    <a:cubicBezTo>
                      <a:pt x="165" y="191"/>
                      <a:pt x="165" y="191"/>
                      <a:pt x="165" y="191"/>
                    </a:cubicBezTo>
                    <a:cubicBezTo>
                      <a:pt x="165" y="189"/>
                      <a:pt x="165" y="189"/>
                      <a:pt x="165" y="189"/>
                    </a:cubicBezTo>
                    <a:cubicBezTo>
                      <a:pt x="163" y="184"/>
                      <a:pt x="163" y="184"/>
                      <a:pt x="163" y="184"/>
                    </a:cubicBezTo>
                    <a:cubicBezTo>
                      <a:pt x="163" y="179"/>
                      <a:pt x="163" y="179"/>
                      <a:pt x="163" y="179"/>
                    </a:cubicBezTo>
                    <a:cubicBezTo>
                      <a:pt x="165" y="182"/>
                      <a:pt x="165" y="182"/>
                      <a:pt x="165" y="182"/>
                    </a:cubicBezTo>
                    <a:cubicBezTo>
                      <a:pt x="165" y="185"/>
                      <a:pt x="165" y="185"/>
                      <a:pt x="165" y="185"/>
                    </a:cubicBezTo>
                    <a:cubicBezTo>
                      <a:pt x="168" y="190"/>
                      <a:pt x="168" y="190"/>
                      <a:pt x="168" y="190"/>
                    </a:cubicBezTo>
                    <a:cubicBezTo>
                      <a:pt x="170" y="187"/>
                      <a:pt x="170" y="187"/>
                      <a:pt x="170" y="187"/>
                    </a:cubicBezTo>
                    <a:cubicBezTo>
                      <a:pt x="172" y="187"/>
                      <a:pt x="172" y="187"/>
                      <a:pt x="172" y="187"/>
                    </a:cubicBezTo>
                    <a:cubicBezTo>
                      <a:pt x="174" y="187"/>
                      <a:pt x="174" y="187"/>
                      <a:pt x="174" y="187"/>
                    </a:cubicBezTo>
                    <a:cubicBezTo>
                      <a:pt x="176" y="188"/>
                      <a:pt x="176" y="188"/>
                      <a:pt x="176" y="188"/>
                    </a:cubicBezTo>
                    <a:cubicBezTo>
                      <a:pt x="177" y="185"/>
                      <a:pt x="177" y="185"/>
                      <a:pt x="177" y="185"/>
                    </a:cubicBezTo>
                    <a:cubicBezTo>
                      <a:pt x="175" y="181"/>
                      <a:pt x="175" y="181"/>
                      <a:pt x="175" y="181"/>
                    </a:cubicBezTo>
                    <a:cubicBezTo>
                      <a:pt x="176" y="178"/>
                      <a:pt x="176" y="178"/>
                      <a:pt x="176" y="178"/>
                    </a:cubicBezTo>
                    <a:cubicBezTo>
                      <a:pt x="174" y="176"/>
                      <a:pt x="174" y="176"/>
                      <a:pt x="174" y="176"/>
                    </a:cubicBezTo>
                    <a:cubicBezTo>
                      <a:pt x="170" y="177"/>
                      <a:pt x="170" y="177"/>
                      <a:pt x="170" y="177"/>
                    </a:cubicBezTo>
                    <a:cubicBezTo>
                      <a:pt x="166" y="178"/>
                      <a:pt x="166" y="178"/>
                      <a:pt x="166" y="178"/>
                    </a:cubicBezTo>
                    <a:cubicBezTo>
                      <a:pt x="165" y="174"/>
                      <a:pt x="165" y="174"/>
                      <a:pt x="165" y="174"/>
                    </a:cubicBezTo>
                    <a:cubicBezTo>
                      <a:pt x="166" y="173"/>
                      <a:pt x="166" y="173"/>
                      <a:pt x="166" y="173"/>
                    </a:cubicBezTo>
                    <a:cubicBezTo>
                      <a:pt x="169" y="174"/>
                      <a:pt x="169" y="174"/>
                      <a:pt x="169" y="174"/>
                    </a:cubicBezTo>
                    <a:cubicBezTo>
                      <a:pt x="172" y="172"/>
                      <a:pt x="172" y="172"/>
                      <a:pt x="172" y="172"/>
                    </a:cubicBezTo>
                    <a:cubicBezTo>
                      <a:pt x="174" y="169"/>
                      <a:pt x="174" y="169"/>
                      <a:pt x="174" y="169"/>
                    </a:cubicBezTo>
                    <a:cubicBezTo>
                      <a:pt x="176" y="171"/>
                      <a:pt x="176" y="171"/>
                      <a:pt x="176" y="171"/>
                    </a:cubicBezTo>
                    <a:cubicBezTo>
                      <a:pt x="179" y="170"/>
                      <a:pt x="179" y="170"/>
                      <a:pt x="179" y="170"/>
                    </a:cubicBezTo>
                    <a:cubicBezTo>
                      <a:pt x="181" y="166"/>
                      <a:pt x="181" y="166"/>
                      <a:pt x="181" y="166"/>
                    </a:cubicBezTo>
                    <a:cubicBezTo>
                      <a:pt x="180" y="164"/>
                      <a:pt x="180" y="164"/>
                      <a:pt x="180" y="164"/>
                    </a:cubicBezTo>
                    <a:cubicBezTo>
                      <a:pt x="182" y="159"/>
                      <a:pt x="182" y="159"/>
                      <a:pt x="182" y="159"/>
                    </a:cubicBezTo>
                    <a:cubicBezTo>
                      <a:pt x="181" y="157"/>
                      <a:pt x="181" y="157"/>
                      <a:pt x="181" y="157"/>
                    </a:cubicBezTo>
                    <a:cubicBezTo>
                      <a:pt x="183" y="156"/>
                      <a:pt x="183" y="156"/>
                      <a:pt x="183" y="156"/>
                    </a:cubicBezTo>
                    <a:cubicBezTo>
                      <a:pt x="184" y="154"/>
                      <a:pt x="184" y="154"/>
                      <a:pt x="184" y="154"/>
                    </a:cubicBezTo>
                    <a:cubicBezTo>
                      <a:pt x="179" y="153"/>
                      <a:pt x="179" y="153"/>
                      <a:pt x="179" y="153"/>
                    </a:cubicBezTo>
                    <a:cubicBezTo>
                      <a:pt x="176" y="154"/>
                      <a:pt x="176" y="154"/>
                      <a:pt x="176" y="154"/>
                    </a:cubicBezTo>
                    <a:cubicBezTo>
                      <a:pt x="177" y="150"/>
                      <a:pt x="177" y="150"/>
                      <a:pt x="177" y="150"/>
                    </a:cubicBezTo>
                    <a:cubicBezTo>
                      <a:pt x="179" y="149"/>
                      <a:pt x="179" y="149"/>
                      <a:pt x="179" y="149"/>
                    </a:cubicBezTo>
                    <a:cubicBezTo>
                      <a:pt x="180" y="145"/>
                      <a:pt x="180" y="145"/>
                      <a:pt x="180" y="145"/>
                    </a:cubicBezTo>
                    <a:cubicBezTo>
                      <a:pt x="177" y="143"/>
                      <a:pt x="177" y="143"/>
                      <a:pt x="177" y="143"/>
                    </a:cubicBezTo>
                    <a:cubicBezTo>
                      <a:pt x="169" y="143"/>
                      <a:pt x="169" y="143"/>
                      <a:pt x="169" y="143"/>
                    </a:cubicBezTo>
                    <a:cubicBezTo>
                      <a:pt x="168" y="140"/>
                      <a:pt x="168" y="140"/>
                      <a:pt x="168" y="140"/>
                    </a:cubicBezTo>
                    <a:cubicBezTo>
                      <a:pt x="168" y="137"/>
                      <a:pt x="168" y="137"/>
                      <a:pt x="168" y="137"/>
                    </a:cubicBezTo>
                    <a:cubicBezTo>
                      <a:pt x="170" y="137"/>
                      <a:pt x="170" y="137"/>
                      <a:pt x="170" y="137"/>
                    </a:cubicBezTo>
                    <a:cubicBezTo>
                      <a:pt x="169" y="133"/>
                      <a:pt x="169" y="133"/>
                      <a:pt x="169" y="133"/>
                    </a:cubicBezTo>
                    <a:cubicBezTo>
                      <a:pt x="163" y="127"/>
                      <a:pt x="163" y="127"/>
                      <a:pt x="163" y="127"/>
                    </a:cubicBezTo>
                    <a:cubicBezTo>
                      <a:pt x="160" y="127"/>
                      <a:pt x="160" y="127"/>
                      <a:pt x="160" y="127"/>
                    </a:cubicBezTo>
                    <a:cubicBezTo>
                      <a:pt x="158" y="129"/>
                      <a:pt x="158" y="129"/>
                      <a:pt x="158" y="129"/>
                    </a:cubicBezTo>
                    <a:cubicBezTo>
                      <a:pt x="153" y="129"/>
                      <a:pt x="153" y="129"/>
                      <a:pt x="153" y="129"/>
                    </a:cubicBezTo>
                    <a:cubicBezTo>
                      <a:pt x="147" y="131"/>
                      <a:pt x="147" y="131"/>
                      <a:pt x="147" y="131"/>
                    </a:cubicBezTo>
                    <a:cubicBezTo>
                      <a:pt x="141" y="126"/>
                      <a:pt x="141" y="126"/>
                      <a:pt x="141" y="126"/>
                    </a:cubicBezTo>
                    <a:cubicBezTo>
                      <a:pt x="140" y="122"/>
                      <a:pt x="140" y="122"/>
                      <a:pt x="140" y="122"/>
                    </a:cubicBezTo>
                    <a:cubicBezTo>
                      <a:pt x="138" y="121"/>
                      <a:pt x="138" y="121"/>
                      <a:pt x="138" y="121"/>
                    </a:cubicBezTo>
                    <a:cubicBezTo>
                      <a:pt x="135" y="124"/>
                      <a:pt x="135" y="124"/>
                      <a:pt x="135" y="124"/>
                    </a:cubicBezTo>
                    <a:cubicBezTo>
                      <a:pt x="133" y="123"/>
                      <a:pt x="133" y="123"/>
                      <a:pt x="133" y="123"/>
                    </a:cubicBezTo>
                    <a:cubicBezTo>
                      <a:pt x="131" y="124"/>
                      <a:pt x="131" y="124"/>
                      <a:pt x="131" y="124"/>
                    </a:cubicBezTo>
                    <a:cubicBezTo>
                      <a:pt x="127" y="125"/>
                      <a:pt x="127" y="125"/>
                      <a:pt x="127" y="125"/>
                    </a:cubicBezTo>
                    <a:cubicBezTo>
                      <a:pt x="125" y="129"/>
                      <a:pt x="125" y="129"/>
                      <a:pt x="125" y="129"/>
                    </a:cubicBezTo>
                    <a:cubicBezTo>
                      <a:pt x="123" y="126"/>
                      <a:pt x="123" y="126"/>
                      <a:pt x="123" y="126"/>
                    </a:cubicBezTo>
                    <a:cubicBezTo>
                      <a:pt x="120" y="124"/>
                      <a:pt x="120" y="124"/>
                      <a:pt x="120" y="124"/>
                    </a:cubicBezTo>
                    <a:cubicBezTo>
                      <a:pt x="117" y="125"/>
                      <a:pt x="117" y="125"/>
                      <a:pt x="117" y="125"/>
                    </a:cubicBezTo>
                    <a:cubicBezTo>
                      <a:pt x="113" y="126"/>
                      <a:pt x="113" y="126"/>
                      <a:pt x="113" y="126"/>
                    </a:cubicBezTo>
                    <a:cubicBezTo>
                      <a:pt x="113" y="129"/>
                      <a:pt x="113" y="129"/>
                      <a:pt x="113" y="129"/>
                    </a:cubicBezTo>
                    <a:cubicBezTo>
                      <a:pt x="111" y="130"/>
                      <a:pt x="111" y="130"/>
                      <a:pt x="111" y="130"/>
                    </a:cubicBezTo>
                    <a:cubicBezTo>
                      <a:pt x="111" y="128"/>
                      <a:pt x="111" y="128"/>
                      <a:pt x="111" y="128"/>
                    </a:cubicBezTo>
                    <a:cubicBezTo>
                      <a:pt x="110" y="126"/>
                      <a:pt x="110" y="126"/>
                      <a:pt x="110" y="126"/>
                    </a:cubicBezTo>
                    <a:cubicBezTo>
                      <a:pt x="106" y="127"/>
                      <a:pt x="106" y="127"/>
                      <a:pt x="106" y="127"/>
                    </a:cubicBezTo>
                    <a:cubicBezTo>
                      <a:pt x="99" y="125"/>
                      <a:pt x="99" y="125"/>
                      <a:pt x="99" y="125"/>
                    </a:cubicBezTo>
                    <a:cubicBezTo>
                      <a:pt x="98" y="127"/>
                      <a:pt x="98" y="127"/>
                      <a:pt x="98" y="127"/>
                    </a:cubicBezTo>
                    <a:cubicBezTo>
                      <a:pt x="100" y="130"/>
                      <a:pt x="100" y="130"/>
                      <a:pt x="100" y="130"/>
                    </a:cubicBezTo>
                    <a:cubicBezTo>
                      <a:pt x="100" y="133"/>
                      <a:pt x="100" y="133"/>
                      <a:pt x="100" y="133"/>
                    </a:cubicBezTo>
                    <a:cubicBezTo>
                      <a:pt x="103" y="136"/>
                      <a:pt x="103" y="136"/>
                      <a:pt x="103" y="136"/>
                    </a:cubicBezTo>
                    <a:cubicBezTo>
                      <a:pt x="99" y="135"/>
                      <a:pt x="99" y="135"/>
                      <a:pt x="99" y="135"/>
                    </a:cubicBezTo>
                    <a:cubicBezTo>
                      <a:pt x="98" y="132"/>
                      <a:pt x="98" y="132"/>
                      <a:pt x="98" y="132"/>
                    </a:cubicBezTo>
                    <a:cubicBezTo>
                      <a:pt x="95" y="131"/>
                      <a:pt x="95" y="131"/>
                      <a:pt x="95" y="131"/>
                    </a:cubicBezTo>
                    <a:cubicBezTo>
                      <a:pt x="90" y="133"/>
                      <a:pt x="90" y="133"/>
                      <a:pt x="90" y="133"/>
                    </a:cubicBezTo>
                    <a:cubicBezTo>
                      <a:pt x="88" y="131"/>
                      <a:pt x="88" y="131"/>
                      <a:pt x="88" y="131"/>
                    </a:cubicBezTo>
                    <a:cubicBezTo>
                      <a:pt x="92" y="130"/>
                      <a:pt x="92" y="130"/>
                      <a:pt x="92" y="130"/>
                    </a:cubicBezTo>
                    <a:cubicBezTo>
                      <a:pt x="92" y="126"/>
                      <a:pt x="92" y="126"/>
                      <a:pt x="92" y="126"/>
                    </a:cubicBezTo>
                    <a:cubicBezTo>
                      <a:pt x="88" y="121"/>
                      <a:pt x="88" y="121"/>
                      <a:pt x="88" y="121"/>
                    </a:cubicBezTo>
                    <a:cubicBezTo>
                      <a:pt x="89" y="119"/>
                      <a:pt x="89" y="119"/>
                      <a:pt x="89" y="119"/>
                    </a:cubicBezTo>
                    <a:cubicBezTo>
                      <a:pt x="88" y="116"/>
                      <a:pt x="88" y="116"/>
                      <a:pt x="88" y="116"/>
                    </a:cubicBezTo>
                    <a:cubicBezTo>
                      <a:pt x="83" y="119"/>
                      <a:pt x="83" y="119"/>
                      <a:pt x="83" y="119"/>
                    </a:cubicBezTo>
                    <a:cubicBezTo>
                      <a:pt x="84" y="122"/>
                      <a:pt x="84" y="122"/>
                      <a:pt x="84" y="122"/>
                    </a:cubicBezTo>
                    <a:cubicBezTo>
                      <a:pt x="83" y="125"/>
                      <a:pt x="83" y="125"/>
                      <a:pt x="83" y="125"/>
                    </a:cubicBezTo>
                    <a:cubicBezTo>
                      <a:pt x="80" y="123"/>
                      <a:pt x="80" y="123"/>
                      <a:pt x="80" y="123"/>
                    </a:cubicBezTo>
                    <a:cubicBezTo>
                      <a:pt x="81" y="121"/>
                      <a:pt x="81" y="121"/>
                      <a:pt x="81" y="121"/>
                    </a:cubicBezTo>
                    <a:cubicBezTo>
                      <a:pt x="81" y="118"/>
                      <a:pt x="81" y="118"/>
                      <a:pt x="81" y="118"/>
                    </a:cubicBezTo>
                    <a:cubicBezTo>
                      <a:pt x="78" y="117"/>
                      <a:pt x="78" y="117"/>
                      <a:pt x="78" y="117"/>
                    </a:cubicBezTo>
                    <a:cubicBezTo>
                      <a:pt x="75" y="119"/>
                      <a:pt x="75" y="119"/>
                      <a:pt x="75" y="119"/>
                    </a:cubicBezTo>
                    <a:cubicBezTo>
                      <a:pt x="73" y="119"/>
                      <a:pt x="73" y="119"/>
                      <a:pt x="73" y="119"/>
                    </a:cubicBezTo>
                    <a:cubicBezTo>
                      <a:pt x="74" y="115"/>
                      <a:pt x="74" y="115"/>
                      <a:pt x="74" y="115"/>
                    </a:cubicBezTo>
                    <a:cubicBezTo>
                      <a:pt x="74" y="113"/>
                      <a:pt x="74" y="113"/>
                      <a:pt x="74" y="113"/>
                    </a:cubicBezTo>
                    <a:cubicBezTo>
                      <a:pt x="74" y="108"/>
                      <a:pt x="74" y="108"/>
                      <a:pt x="74" y="108"/>
                    </a:cubicBezTo>
                    <a:cubicBezTo>
                      <a:pt x="70" y="109"/>
                      <a:pt x="70" y="109"/>
                      <a:pt x="70" y="109"/>
                    </a:cubicBezTo>
                    <a:cubicBezTo>
                      <a:pt x="66" y="114"/>
                      <a:pt x="66" y="114"/>
                      <a:pt x="66" y="114"/>
                    </a:cubicBezTo>
                    <a:cubicBezTo>
                      <a:pt x="66" y="120"/>
                      <a:pt x="66" y="120"/>
                      <a:pt x="66" y="120"/>
                    </a:cubicBezTo>
                    <a:cubicBezTo>
                      <a:pt x="64" y="120"/>
                      <a:pt x="64" y="120"/>
                      <a:pt x="64" y="120"/>
                    </a:cubicBezTo>
                    <a:cubicBezTo>
                      <a:pt x="63" y="116"/>
                      <a:pt x="63" y="116"/>
                      <a:pt x="63" y="116"/>
                    </a:cubicBezTo>
                    <a:cubicBezTo>
                      <a:pt x="64" y="112"/>
                      <a:pt x="64" y="112"/>
                      <a:pt x="64" y="112"/>
                    </a:cubicBezTo>
                    <a:cubicBezTo>
                      <a:pt x="64" y="110"/>
                      <a:pt x="64" y="110"/>
                      <a:pt x="64" y="110"/>
                    </a:cubicBezTo>
                    <a:cubicBezTo>
                      <a:pt x="66" y="103"/>
                      <a:pt x="66" y="103"/>
                      <a:pt x="66" y="103"/>
                    </a:cubicBezTo>
                    <a:cubicBezTo>
                      <a:pt x="64" y="100"/>
                      <a:pt x="64" y="100"/>
                      <a:pt x="64" y="100"/>
                    </a:cubicBezTo>
                    <a:cubicBezTo>
                      <a:pt x="59" y="102"/>
                      <a:pt x="59" y="102"/>
                      <a:pt x="59" y="102"/>
                    </a:cubicBezTo>
                    <a:cubicBezTo>
                      <a:pt x="59" y="100"/>
                      <a:pt x="59" y="100"/>
                      <a:pt x="59" y="100"/>
                    </a:cubicBezTo>
                    <a:cubicBezTo>
                      <a:pt x="62" y="98"/>
                      <a:pt x="62" y="98"/>
                      <a:pt x="62" y="98"/>
                    </a:cubicBezTo>
                    <a:cubicBezTo>
                      <a:pt x="64" y="93"/>
                      <a:pt x="64" y="93"/>
                      <a:pt x="64" y="93"/>
                    </a:cubicBezTo>
                    <a:cubicBezTo>
                      <a:pt x="64" y="90"/>
                      <a:pt x="64" y="90"/>
                      <a:pt x="64" y="90"/>
                    </a:cubicBezTo>
                    <a:cubicBezTo>
                      <a:pt x="61" y="91"/>
                      <a:pt x="61" y="91"/>
                      <a:pt x="61" y="91"/>
                    </a:cubicBezTo>
                    <a:cubicBezTo>
                      <a:pt x="58" y="90"/>
                      <a:pt x="58" y="90"/>
                      <a:pt x="58" y="90"/>
                    </a:cubicBezTo>
                    <a:cubicBezTo>
                      <a:pt x="57" y="91"/>
                      <a:pt x="57" y="91"/>
                      <a:pt x="57" y="91"/>
                    </a:cubicBezTo>
                    <a:cubicBezTo>
                      <a:pt x="53" y="92"/>
                      <a:pt x="53" y="92"/>
                      <a:pt x="53" y="92"/>
                    </a:cubicBezTo>
                    <a:cubicBezTo>
                      <a:pt x="55" y="90"/>
                      <a:pt x="55" y="90"/>
                      <a:pt x="55" y="90"/>
                    </a:cubicBezTo>
                    <a:cubicBezTo>
                      <a:pt x="55" y="88"/>
                      <a:pt x="55" y="88"/>
                      <a:pt x="55" y="88"/>
                    </a:cubicBezTo>
                    <a:cubicBezTo>
                      <a:pt x="52" y="88"/>
                      <a:pt x="52" y="88"/>
                      <a:pt x="52" y="88"/>
                    </a:cubicBezTo>
                    <a:cubicBezTo>
                      <a:pt x="50" y="90"/>
                      <a:pt x="50" y="90"/>
                      <a:pt x="50" y="90"/>
                    </a:cubicBezTo>
                    <a:cubicBezTo>
                      <a:pt x="45" y="91"/>
                      <a:pt x="45" y="91"/>
                      <a:pt x="45" y="91"/>
                    </a:cubicBezTo>
                    <a:cubicBezTo>
                      <a:pt x="45" y="89"/>
                      <a:pt x="45" y="89"/>
                      <a:pt x="45" y="89"/>
                    </a:cubicBezTo>
                    <a:cubicBezTo>
                      <a:pt x="48" y="88"/>
                      <a:pt x="48" y="88"/>
                      <a:pt x="48" y="88"/>
                    </a:cubicBezTo>
                    <a:cubicBezTo>
                      <a:pt x="49" y="84"/>
                      <a:pt x="49" y="84"/>
                      <a:pt x="49" y="84"/>
                    </a:cubicBezTo>
                    <a:cubicBezTo>
                      <a:pt x="50" y="81"/>
                      <a:pt x="50" y="81"/>
                      <a:pt x="50" y="81"/>
                    </a:cubicBezTo>
                    <a:cubicBezTo>
                      <a:pt x="53" y="81"/>
                      <a:pt x="53" y="81"/>
                      <a:pt x="53" y="81"/>
                    </a:cubicBezTo>
                    <a:cubicBezTo>
                      <a:pt x="56" y="85"/>
                      <a:pt x="56" y="85"/>
                      <a:pt x="56" y="85"/>
                    </a:cubicBezTo>
                    <a:cubicBezTo>
                      <a:pt x="61" y="85"/>
                      <a:pt x="61" y="85"/>
                      <a:pt x="61" y="85"/>
                    </a:cubicBezTo>
                    <a:cubicBezTo>
                      <a:pt x="60" y="82"/>
                      <a:pt x="60" y="82"/>
                      <a:pt x="60" y="82"/>
                    </a:cubicBezTo>
                    <a:cubicBezTo>
                      <a:pt x="57" y="78"/>
                      <a:pt x="57" y="78"/>
                      <a:pt x="57" y="78"/>
                    </a:cubicBezTo>
                    <a:cubicBezTo>
                      <a:pt x="54" y="78"/>
                      <a:pt x="54" y="78"/>
                      <a:pt x="54" y="78"/>
                    </a:cubicBezTo>
                    <a:cubicBezTo>
                      <a:pt x="55" y="76"/>
                      <a:pt x="55" y="76"/>
                      <a:pt x="55" y="76"/>
                    </a:cubicBezTo>
                    <a:cubicBezTo>
                      <a:pt x="51" y="71"/>
                      <a:pt x="51" y="71"/>
                      <a:pt x="51" y="71"/>
                    </a:cubicBezTo>
                    <a:cubicBezTo>
                      <a:pt x="48" y="68"/>
                      <a:pt x="48" y="68"/>
                      <a:pt x="48" y="68"/>
                    </a:cubicBezTo>
                    <a:cubicBezTo>
                      <a:pt x="50" y="68"/>
                      <a:pt x="50" y="68"/>
                      <a:pt x="50" y="68"/>
                    </a:cubicBezTo>
                    <a:cubicBezTo>
                      <a:pt x="50" y="65"/>
                      <a:pt x="50" y="65"/>
                      <a:pt x="50" y="65"/>
                    </a:cubicBezTo>
                    <a:cubicBezTo>
                      <a:pt x="52" y="65"/>
                      <a:pt x="52" y="65"/>
                      <a:pt x="52" y="65"/>
                    </a:cubicBezTo>
                    <a:cubicBezTo>
                      <a:pt x="53" y="69"/>
                      <a:pt x="53" y="69"/>
                      <a:pt x="53" y="69"/>
                    </a:cubicBezTo>
                    <a:cubicBezTo>
                      <a:pt x="57" y="74"/>
                      <a:pt x="57" y="74"/>
                      <a:pt x="57" y="74"/>
                    </a:cubicBezTo>
                    <a:cubicBezTo>
                      <a:pt x="61" y="75"/>
                      <a:pt x="61" y="75"/>
                      <a:pt x="61" y="75"/>
                    </a:cubicBezTo>
                    <a:cubicBezTo>
                      <a:pt x="64" y="79"/>
                      <a:pt x="64" y="79"/>
                      <a:pt x="64" y="79"/>
                    </a:cubicBezTo>
                    <a:cubicBezTo>
                      <a:pt x="66" y="76"/>
                      <a:pt x="66" y="76"/>
                      <a:pt x="66" y="76"/>
                    </a:cubicBezTo>
                    <a:cubicBezTo>
                      <a:pt x="68" y="79"/>
                      <a:pt x="68" y="79"/>
                      <a:pt x="68" y="79"/>
                    </a:cubicBezTo>
                    <a:cubicBezTo>
                      <a:pt x="74" y="81"/>
                      <a:pt x="74" y="81"/>
                      <a:pt x="74" y="81"/>
                    </a:cubicBezTo>
                    <a:cubicBezTo>
                      <a:pt x="78" y="81"/>
                      <a:pt x="78" y="81"/>
                      <a:pt x="78" y="81"/>
                    </a:cubicBezTo>
                    <a:cubicBezTo>
                      <a:pt x="79" y="77"/>
                      <a:pt x="79" y="77"/>
                      <a:pt x="79" y="77"/>
                    </a:cubicBezTo>
                    <a:cubicBezTo>
                      <a:pt x="78" y="72"/>
                      <a:pt x="78" y="72"/>
                      <a:pt x="78" y="72"/>
                    </a:cubicBezTo>
                    <a:cubicBezTo>
                      <a:pt x="71" y="66"/>
                      <a:pt x="71" y="66"/>
                      <a:pt x="71" y="66"/>
                    </a:cubicBezTo>
                    <a:cubicBezTo>
                      <a:pt x="67" y="61"/>
                      <a:pt x="67" y="61"/>
                      <a:pt x="67" y="61"/>
                    </a:cubicBezTo>
                    <a:cubicBezTo>
                      <a:pt x="65" y="62"/>
                      <a:pt x="65" y="62"/>
                      <a:pt x="65" y="62"/>
                    </a:cubicBezTo>
                    <a:cubicBezTo>
                      <a:pt x="64" y="58"/>
                      <a:pt x="64" y="58"/>
                      <a:pt x="64" y="58"/>
                    </a:cubicBezTo>
                    <a:cubicBezTo>
                      <a:pt x="61" y="54"/>
                      <a:pt x="61" y="54"/>
                      <a:pt x="61" y="54"/>
                    </a:cubicBezTo>
                    <a:cubicBezTo>
                      <a:pt x="59" y="54"/>
                      <a:pt x="59" y="54"/>
                      <a:pt x="59" y="54"/>
                    </a:cubicBezTo>
                    <a:cubicBezTo>
                      <a:pt x="58" y="52"/>
                      <a:pt x="58" y="52"/>
                      <a:pt x="58" y="52"/>
                    </a:cubicBezTo>
                    <a:cubicBezTo>
                      <a:pt x="59" y="49"/>
                      <a:pt x="59" y="49"/>
                      <a:pt x="59" y="49"/>
                    </a:cubicBezTo>
                    <a:cubicBezTo>
                      <a:pt x="62" y="50"/>
                      <a:pt x="62" y="50"/>
                      <a:pt x="62" y="50"/>
                    </a:cubicBezTo>
                    <a:cubicBezTo>
                      <a:pt x="64" y="54"/>
                      <a:pt x="64" y="54"/>
                      <a:pt x="64" y="54"/>
                    </a:cubicBezTo>
                    <a:cubicBezTo>
                      <a:pt x="67" y="54"/>
                      <a:pt x="67" y="54"/>
                      <a:pt x="67" y="54"/>
                    </a:cubicBezTo>
                    <a:cubicBezTo>
                      <a:pt x="67" y="58"/>
                      <a:pt x="67" y="58"/>
                      <a:pt x="67" y="58"/>
                    </a:cubicBezTo>
                    <a:cubicBezTo>
                      <a:pt x="69" y="58"/>
                      <a:pt x="69" y="58"/>
                      <a:pt x="69" y="58"/>
                    </a:cubicBezTo>
                    <a:cubicBezTo>
                      <a:pt x="71" y="55"/>
                      <a:pt x="71" y="55"/>
                      <a:pt x="71" y="55"/>
                    </a:cubicBezTo>
                    <a:cubicBezTo>
                      <a:pt x="69" y="48"/>
                      <a:pt x="69" y="48"/>
                      <a:pt x="69" y="48"/>
                    </a:cubicBezTo>
                    <a:cubicBezTo>
                      <a:pt x="65" y="42"/>
                      <a:pt x="65" y="42"/>
                      <a:pt x="65" y="42"/>
                    </a:cubicBezTo>
                    <a:cubicBezTo>
                      <a:pt x="62" y="42"/>
                      <a:pt x="62" y="42"/>
                      <a:pt x="62" y="42"/>
                    </a:cubicBezTo>
                    <a:cubicBezTo>
                      <a:pt x="61" y="41"/>
                      <a:pt x="61" y="41"/>
                      <a:pt x="61" y="41"/>
                    </a:cubicBezTo>
                    <a:cubicBezTo>
                      <a:pt x="58" y="41"/>
                      <a:pt x="58" y="41"/>
                      <a:pt x="58" y="41"/>
                    </a:cubicBezTo>
                    <a:cubicBezTo>
                      <a:pt x="54" y="44"/>
                      <a:pt x="54" y="44"/>
                      <a:pt x="54" y="44"/>
                    </a:cubicBezTo>
                    <a:cubicBezTo>
                      <a:pt x="50" y="44"/>
                      <a:pt x="50" y="44"/>
                      <a:pt x="50" y="44"/>
                    </a:cubicBezTo>
                    <a:cubicBezTo>
                      <a:pt x="47" y="41"/>
                      <a:pt x="47" y="41"/>
                      <a:pt x="47" y="41"/>
                    </a:cubicBezTo>
                    <a:cubicBezTo>
                      <a:pt x="45" y="42"/>
                      <a:pt x="45" y="42"/>
                      <a:pt x="45" y="42"/>
                    </a:cubicBezTo>
                    <a:cubicBezTo>
                      <a:pt x="42" y="38"/>
                      <a:pt x="42" y="38"/>
                      <a:pt x="42" y="38"/>
                    </a:cubicBezTo>
                    <a:cubicBezTo>
                      <a:pt x="39" y="45"/>
                      <a:pt x="39" y="45"/>
                      <a:pt x="39" y="45"/>
                    </a:cubicBezTo>
                    <a:cubicBezTo>
                      <a:pt x="34" y="48"/>
                      <a:pt x="34" y="48"/>
                      <a:pt x="34" y="48"/>
                    </a:cubicBezTo>
                    <a:cubicBezTo>
                      <a:pt x="33" y="52"/>
                      <a:pt x="33" y="52"/>
                      <a:pt x="33" y="52"/>
                    </a:cubicBezTo>
                    <a:cubicBezTo>
                      <a:pt x="30" y="53"/>
                      <a:pt x="30" y="53"/>
                      <a:pt x="30" y="53"/>
                    </a:cubicBezTo>
                    <a:cubicBezTo>
                      <a:pt x="30" y="50"/>
                      <a:pt x="30" y="50"/>
                      <a:pt x="30" y="50"/>
                    </a:cubicBezTo>
                    <a:cubicBezTo>
                      <a:pt x="33" y="46"/>
                      <a:pt x="33" y="46"/>
                      <a:pt x="33" y="46"/>
                    </a:cubicBezTo>
                    <a:cubicBezTo>
                      <a:pt x="35" y="46"/>
                      <a:pt x="35" y="46"/>
                      <a:pt x="35" y="46"/>
                    </a:cubicBezTo>
                    <a:cubicBezTo>
                      <a:pt x="42" y="37"/>
                      <a:pt x="42" y="37"/>
                      <a:pt x="42" y="37"/>
                    </a:cubicBezTo>
                    <a:cubicBezTo>
                      <a:pt x="43" y="34"/>
                      <a:pt x="43" y="34"/>
                      <a:pt x="43" y="34"/>
                    </a:cubicBezTo>
                    <a:cubicBezTo>
                      <a:pt x="41" y="30"/>
                      <a:pt x="41" y="30"/>
                      <a:pt x="41" y="30"/>
                    </a:cubicBezTo>
                    <a:cubicBezTo>
                      <a:pt x="41" y="20"/>
                      <a:pt x="41" y="20"/>
                      <a:pt x="41" y="20"/>
                    </a:cubicBezTo>
                    <a:cubicBezTo>
                      <a:pt x="42" y="19"/>
                      <a:pt x="42" y="19"/>
                      <a:pt x="42" y="19"/>
                    </a:cubicBezTo>
                    <a:cubicBezTo>
                      <a:pt x="40" y="15"/>
                      <a:pt x="40" y="15"/>
                      <a:pt x="40" y="15"/>
                    </a:cubicBezTo>
                    <a:cubicBezTo>
                      <a:pt x="38" y="18"/>
                      <a:pt x="38" y="18"/>
                      <a:pt x="38" y="18"/>
                    </a:cubicBezTo>
                    <a:cubicBezTo>
                      <a:pt x="34" y="17"/>
                      <a:pt x="34" y="17"/>
                      <a:pt x="34" y="17"/>
                    </a:cubicBezTo>
                    <a:cubicBezTo>
                      <a:pt x="32" y="15"/>
                      <a:pt x="32" y="15"/>
                      <a:pt x="32" y="15"/>
                    </a:cubicBezTo>
                    <a:cubicBezTo>
                      <a:pt x="32" y="11"/>
                      <a:pt x="32" y="11"/>
                      <a:pt x="32" y="11"/>
                    </a:cubicBezTo>
                    <a:cubicBezTo>
                      <a:pt x="32" y="8"/>
                      <a:pt x="32" y="8"/>
                      <a:pt x="32" y="8"/>
                    </a:cubicBezTo>
                    <a:cubicBezTo>
                      <a:pt x="26" y="6"/>
                      <a:pt x="26" y="6"/>
                      <a:pt x="26" y="6"/>
                    </a:cubicBezTo>
                    <a:cubicBezTo>
                      <a:pt x="23" y="2"/>
                      <a:pt x="23" y="2"/>
                      <a:pt x="23" y="2"/>
                    </a:cubicBezTo>
                    <a:cubicBezTo>
                      <a:pt x="19" y="2"/>
                      <a:pt x="19" y="2"/>
                      <a:pt x="19" y="2"/>
                    </a:cubicBezTo>
                    <a:cubicBezTo>
                      <a:pt x="15" y="0"/>
                      <a:pt x="15" y="0"/>
                      <a:pt x="15" y="0"/>
                    </a:cubicBezTo>
                    <a:cubicBezTo>
                      <a:pt x="14" y="2"/>
                      <a:pt x="14" y="2"/>
                      <a:pt x="14" y="2"/>
                    </a:cubicBezTo>
                    <a:cubicBezTo>
                      <a:pt x="7" y="3"/>
                      <a:pt x="7" y="3"/>
                      <a:pt x="7" y="3"/>
                    </a:cubicBezTo>
                    <a:cubicBezTo>
                      <a:pt x="6" y="4"/>
                      <a:pt x="6" y="4"/>
                      <a:pt x="6" y="4"/>
                    </a:cubicBezTo>
                    <a:cubicBezTo>
                      <a:pt x="4" y="5"/>
                      <a:pt x="4" y="5"/>
                      <a:pt x="4" y="5"/>
                    </a:cubicBezTo>
                    <a:cubicBezTo>
                      <a:pt x="3" y="8"/>
                      <a:pt x="3" y="8"/>
                      <a:pt x="3" y="8"/>
                    </a:cubicBezTo>
                    <a:cubicBezTo>
                      <a:pt x="5" y="12"/>
                      <a:pt x="5" y="12"/>
                      <a:pt x="5" y="12"/>
                    </a:cubicBezTo>
                    <a:cubicBezTo>
                      <a:pt x="7" y="17"/>
                      <a:pt x="7" y="17"/>
                      <a:pt x="7" y="17"/>
                    </a:cubicBezTo>
                    <a:cubicBezTo>
                      <a:pt x="4" y="16"/>
                      <a:pt x="4" y="16"/>
                      <a:pt x="4" y="16"/>
                    </a:cubicBez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6" name="Freeform 1046">
                <a:extLst>
                  <a:ext uri="{FF2B5EF4-FFF2-40B4-BE49-F238E27FC236}">
                    <a16:creationId xmlns:a16="http://schemas.microsoft.com/office/drawing/2014/main" id="{88D5AFB5-E5A1-2B4D-9C1D-7E7F0B58BE3F}"/>
                  </a:ext>
                </a:extLst>
              </p:cNvPr>
              <p:cNvSpPr>
                <a:spLocks/>
              </p:cNvSpPr>
              <p:nvPr/>
            </p:nvSpPr>
            <p:spPr bwMode="auto">
              <a:xfrm>
                <a:off x="2797" y="999"/>
                <a:ext cx="3" cy="4"/>
              </a:xfrm>
              <a:custGeom>
                <a:avLst/>
                <a:gdLst>
                  <a:gd name="T0" fmla="*/ 4 w 4"/>
                  <a:gd name="T1" fmla="*/ 1 h 4"/>
                  <a:gd name="T2" fmla="*/ 3 w 4"/>
                  <a:gd name="T3" fmla="*/ 0 h 4"/>
                  <a:gd name="T4" fmla="*/ 0 w 4"/>
                  <a:gd name="T5" fmla="*/ 2 h 4"/>
                  <a:gd name="T6" fmla="*/ 1 w 4"/>
                  <a:gd name="T7" fmla="*/ 4 h 4"/>
                  <a:gd name="T8" fmla="*/ 3 w 4"/>
                  <a:gd name="T9" fmla="*/ 4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cubicBezTo>
                      <a:pt x="3" y="0"/>
                      <a:pt x="3" y="0"/>
                      <a:pt x="3" y="0"/>
                    </a:cubicBezTo>
                    <a:cubicBezTo>
                      <a:pt x="0" y="2"/>
                      <a:pt x="0" y="2"/>
                      <a:pt x="0" y="2"/>
                    </a:cubicBezTo>
                    <a:cubicBezTo>
                      <a:pt x="0" y="2"/>
                      <a:pt x="1" y="4"/>
                      <a:pt x="1" y="4"/>
                    </a:cubicBezTo>
                    <a:cubicBezTo>
                      <a:pt x="3" y="4"/>
                      <a:pt x="3" y="4"/>
                      <a:pt x="3" y="4"/>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7" name="Freeform 1047">
                <a:extLst>
                  <a:ext uri="{FF2B5EF4-FFF2-40B4-BE49-F238E27FC236}">
                    <a16:creationId xmlns:a16="http://schemas.microsoft.com/office/drawing/2014/main" id="{A21F5DC8-D6C4-0349-A764-9B158C0857D5}"/>
                  </a:ext>
                </a:extLst>
              </p:cNvPr>
              <p:cNvSpPr>
                <a:spLocks/>
              </p:cNvSpPr>
              <p:nvPr/>
            </p:nvSpPr>
            <p:spPr bwMode="auto">
              <a:xfrm>
                <a:off x="2715" y="860"/>
                <a:ext cx="3" cy="8"/>
              </a:xfrm>
              <a:custGeom>
                <a:avLst/>
                <a:gdLst>
                  <a:gd name="T0" fmla="*/ 0 w 3"/>
                  <a:gd name="T1" fmla="*/ 1 h 8"/>
                  <a:gd name="T2" fmla="*/ 0 w 3"/>
                  <a:gd name="T3" fmla="*/ 2 h 8"/>
                  <a:gd name="T4" fmla="*/ 0 w 3"/>
                  <a:gd name="T5" fmla="*/ 6 h 8"/>
                  <a:gd name="T6" fmla="*/ 0 w 3"/>
                  <a:gd name="T7" fmla="*/ 8 h 8"/>
                  <a:gd name="T8" fmla="*/ 2 w 3"/>
                  <a:gd name="T9" fmla="*/ 8 h 8"/>
                  <a:gd name="T10" fmla="*/ 3 w 3"/>
                  <a:gd name="T11" fmla="*/ 6 h 8"/>
                  <a:gd name="T12" fmla="*/ 2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0" y="2"/>
                    </a:lnTo>
                    <a:lnTo>
                      <a:pt x="0" y="6"/>
                    </a:lnTo>
                    <a:lnTo>
                      <a:pt x="0" y="8"/>
                    </a:lnTo>
                    <a:lnTo>
                      <a:pt x="2" y="8"/>
                    </a:lnTo>
                    <a:lnTo>
                      <a:pt x="3"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8" name="Freeform 1048">
                <a:extLst>
                  <a:ext uri="{FF2B5EF4-FFF2-40B4-BE49-F238E27FC236}">
                    <a16:creationId xmlns:a16="http://schemas.microsoft.com/office/drawing/2014/main" id="{6331054F-8923-7B4D-A3DF-D9B8FA7C8BEA}"/>
                  </a:ext>
                </a:extLst>
              </p:cNvPr>
              <p:cNvSpPr>
                <a:spLocks/>
              </p:cNvSpPr>
              <p:nvPr/>
            </p:nvSpPr>
            <p:spPr bwMode="auto">
              <a:xfrm>
                <a:off x="2626" y="976"/>
                <a:ext cx="6" cy="8"/>
              </a:xfrm>
              <a:custGeom>
                <a:avLst/>
                <a:gdLst>
                  <a:gd name="T0" fmla="*/ 1 w 6"/>
                  <a:gd name="T1" fmla="*/ 2 h 8"/>
                  <a:gd name="T2" fmla="*/ 0 w 6"/>
                  <a:gd name="T3" fmla="*/ 2 h 8"/>
                  <a:gd name="T4" fmla="*/ 0 w 6"/>
                  <a:gd name="T5" fmla="*/ 7 h 8"/>
                  <a:gd name="T6" fmla="*/ 2 w 6"/>
                  <a:gd name="T7" fmla="*/ 8 h 8"/>
                  <a:gd name="T8" fmla="*/ 3 w 6"/>
                  <a:gd name="T9" fmla="*/ 8 h 8"/>
                  <a:gd name="T10" fmla="*/ 4 w 6"/>
                  <a:gd name="T11" fmla="*/ 6 h 8"/>
                  <a:gd name="T12" fmla="*/ 5 w 6"/>
                  <a:gd name="T13" fmla="*/ 6 h 8"/>
                  <a:gd name="T14" fmla="*/ 5 w 6"/>
                  <a:gd name="T15" fmla="*/ 4 h 8"/>
                  <a:gd name="T16" fmla="*/ 6 w 6"/>
                  <a:gd name="T17" fmla="*/ 2 h 8"/>
                  <a:gd name="T18" fmla="*/ 5 w 6"/>
                  <a:gd name="T19" fmla="*/ 1 h 8"/>
                  <a:gd name="T20" fmla="*/ 4 w 6"/>
                  <a:gd name="T21" fmla="*/ 0 h 8"/>
                  <a:gd name="T22" fmla="*/ 2 w 6"/>
                  <a:gd name="T23" fmla="*/ 0 h 8"/>
                  <a:gd name="T24" fmla="*/ 1 w 6"/>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1" y="2"/>
                    </a:moveTo>
                    <a:lnTo>
                      <a:pt x="0" y="2"/>
                    </a:lnTo>
                    <a:lnTo>
                      <a:pt x="0" y="7"/>
                    </a:lnTo>
                    <a:lnTo>
                      <a:pt x="2" y="8"/>
                    </a:lnTo>
                    <a:lnTo>
                      <a:pt x="3" y="8"/>
                    </a:lnTo>
                    <a:lnTo>
                      <a:pt x="4" y="6"/>
                    </a:lnTo>
                    <a:lnTo>
                      <a:pt x="5" y="6"/>
                    </a:lnTo>
                    <a:lnTo>
                      <a:pt x="5" y="4"/>
                    </a:lnTo>
                    <a:lnTo>
                      <a:pt x="6" y="2"/>
                    </a:lnTo>
                    <a:lnTo>
                      <a:pt x="5" y="1"/>
                    </a:lnTo>
                    <a:lnTo>
                      <a:pt x="4" y="0"/>
                    </a:lnTo>
                    <a:lnTo>
                      <a:pt x="2"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9" name="Freeform 1049">
                <a:extLst>
                  <a:ext uri="{FF2B5EF4-FFF2-40B4-BE49-F238E27FC236}">
                    <a16:creationId xmlns:a16="http://schemas.microsoft.com/office/drawing/2014/main" id="{B4D0F11F-913F-2F43-939C-64FF666E4CF8}"/>
                  </a:ext>
                </a:extLst>
              </p:cNvPr>
              <p:cNvSpPr>
                <a:spLocks/>
              </p:cNvSpPr>
              <p:nvPr/>
            </p:nvSpPr>
            <p:spPr bwMode="auto">
              <a:xfrm>
                <a:off x="2629" y="971"/>
                <a:ext cx="2" cy="3"/>
              </a:xfrm>
              <a:custGeom>
                <a:avLst/>
                <a:gdLst>
                  <a:gd name="T0" fmla="*/ 2 w 2"/>
                  <a:gd name="T1" fmla="*/ 0 h 3"/>
                  <a:gd name="T2" fmla="*/ 2 w 2"/>
                  <a:gd name="T3" fmla="*/ 0 h 3"/>
                  <a:gd name="T4" fmla="*/ 0 w 2"/>
                  <a:gd name="T5" fmla="*/ 1 h 3"/>
                  <a:gd name="T6" fmla="*/ 0 w 2"/>
                  <a:gd name="T7" fmla="*/ 3 h 3"/>
                  <a:gd name="T8" fmla="*/ 2 w 2"/>
                  <a:gd name="T9" fmla="*/ 2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0" y="1"/>
                    </a:lnTo>
                    <a:lnTo>
                      <a:pt x="0" y="3"/>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0" name="Freeform 1050">
                <a:extLst>
                  <a:ext uri="{FF2B5EF4-FFF2-40B4-BE49-F238E27FC236}">
                    <a16:creationId xmlns:a16="http://schemas.microsoft.com/office/drawing/2014/main" id="{A20F704F-02E6-DA47-AE28-6915CA199E15}"/>
                  </a:ext>
                </a:extLst>
              </p:cNvPr>
              <p:cNvSpPr>
                <a:spLocks/>
              </p:cNvSpPr>
              <p:nvPr/>
            </p:nvSpPr>
            <p:spPr bwMode="auto">
              <a:xfrm>
                <a:off x="2624" y="980"/>
                <a:ext cx="33" cy="44"/>
              </a:xfrm>
              <a:custGeom>
                <a:avLst/>
                <a:gdLst>
                  <a:gd name="T0" fmla="*/ 0 w 33"/>
                  <a:gd name="T1" fmla="*/ 21 h 44"/>
                  <a:gd name="T2" fmla="*/ 1 w 33"/>
                  <a:gd name="T3" fmla="*/ 23 h 44"/>
                  <a:gd name="T4" fmla="*/ 1 w 33"/>
                  <a:gd name="T5" fmla="*/ 26 h 44"/>
                  <a:gd name="T6" fmla="*/ 3 w 33"/>
                  <a:gd name="T7" fmla="*/ 24 h 44"/>
                  <a:gd name="T8" fmla="*/ 3 w 33"/>
                  <a:gd name="T9" fmla="*/ 28 h 44"/>
                  <a:gd name="T10" fmla="*/ 5 w 33"/>
                  <a:gd name="T11" fmla="*/ 31 h 44"/>
                  <a:gd name="T12" fmla="*/ 7 w 33"/>
                  <a:gd name="T13" fmla="*/ 31 h 44"/>
                  <a:gd name="T14" fmla="*/ 8 w 33"/>
                  <a:gd name="T15" fmla="*/ 34 h 44"/>
                  <a:gd name="T16" fmla="*/ 11 w 33"/>
                  <a:gd name="T17" fmla="*/ 33 h 44"/>
                  <a:gd name="T18" fmla="*/ 11 w 33"/>
                  <a:gd name="T19" fmla="*/ 39 h 44"/>
                  <a:gd name="T20" fmla="*/ 14 w 33"/>
                  <a:gd name="T21" fmla="*/ 41 h 44"/>
                  <a:gd name="T22" fmla="*/ 21 w 33"/>
                  <a:gd name="T23" fmla="*/ 43 h 44"/>
                  <a:gd name="T24" fmla="*/ 24 w 33"/>
                  <a:gd name="T25" fmla="*/ 44 h 44"/>
                  <a:gd name="T26" fmla="*/ 24 w 33"/>
                  <a:gd name="T27" fmla="*/ 41 h 44"/>
                  <a:gd name="T28" fmla="*/ 28 w 33"/>
                  <a:gd name="T29" fmla="*/ 36 h 44"/>
                  <a:gd name="T30" fmla="*/ 29 w 33"/>
                  <a:gd name="T31" fmla="*/ 28 h 44"/>
                  <a:gd name="T32" fmla="*/ 32 w 33"/>
                  <a:gd name="T33" fmla="*/ 21 h 44"/>
                  <a:gd name="T34" fmla="*/ 33 w 33"/>
                  <a:gd name="T35" fmla="*/ 16 h 44"/>
                  <a:gd name="T36" fmla="*/ 30 w 33"/>
                  <a:gd name="T37" fmla="*/ 9 h 44"/>
                  <a:gd name="T38" fmla="*/ 28 w 33"/>
                  <a:gd name="T39" fmla="*/ 5 h 44"/>
                  <a:gd name="T40" fmla="*/ 24 w 33"/>
                  <a:gd name="T41" fmla="*/ 0 h 44"/>
                  <a:gd name="T42" fmla="*/ 19 w 33"/>
                  <a:gd name="T43" fmla="*/ 0 h 44"/>
                  <a:gd name="T44" fmla="*/ 14 w 33"/>
                  <a:gd name="T45" fmla="*/ 2 h 44"/>
                  <a:gd name="T46" fmla="*/ 16 w 33"/>
                  <a:gd name="T47" fmla="*/ 6 h 44"/>
                  <a:gd name="T48" fmla="*/ 13 w 33"/>
                  <a:gd name="T49" fmla="*/ 4 h 44"/>
                  <a:gd name="T50" fmla="*/ 10 w 33"/>
                  <a:gd name="T51" fmla="*/ 5 h 44"/>
                  <a:gd name="T52" fmla="*/ 13 w 33"/>
                  <a:gd name="T53" fmla="*/ 7 h 44"/>
                  <a:gd name="T54" fmla="*/ 9 w 33"/>
                  <a:gd name="T55" fmla="*/ 9 h 44"/>
                  <a:gd name="T56" fmla="*/ 9 w 33"/>
                  <a:gd name="T57" fmla="*/ 13 h 44"/>
                  <a:gd name="T58" fmla="*/ 10 w 33"/>
                  <a:gd name="T59" fmla="*/ 15 h 44"/>
                  <a:gd name="T60" fmla="*/ 4 w 33"/>
                  <a:gd name="T61" fmla="*/ 15 h 44"/>
                  <a:gd name="T62" fmla="*/ 1 w 33"/>
                  <a:gd name="T63"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44">
                    <a:moveTo>
                      <a:pt x="1" y="20"/>
                    </a:moveTo>
                    <a:lnTo>
                      <a:pt x="0" y="21"/>
                    </a:lnTo>
                    <a:lnTo>
                      <a:pt x="0" y="23"/>
                    </a:lnTo>
                    <a:lnTo>
                      <a:pt x="1" y="23"/>
                    </a:lnTo>
                    <a:lnTo>
                      <a:pt x="1" y="24"/>
                    </a:lnTo>
                    <a:lnTo>
                      <a:pt x="1" y="26"/>
                    </a:lnTo>
                    <a:lnTo>
                      <a:pt x="1" y="26"/>
                    </a:lnTo>
                    <a:lnTo>
                      <a:pt x="3" y="24"/>
                    </a:lnTo>
                    <a:lnTo>
                      <a:pt x="4" y="25"/>
                    </a:lnTo>
                    <a:lnTo>
                      <a:pt x="3" y="28"/>
                    </a:lnTo>
                    <a:lnTo>
                      <a:pt x="3" y="30"/>
                    </a:lnTo>
                    <a:lnTo>
                      <a:pt x="5" y="31"/>
                    </a:lnTo>
                    <a:lnTo>
                      <a:pt x="6" y="30"/>
                    </a:lnTo>
                    <a:lnTo>
                      <a:pt x="7" y="31"/>
                    </a:lnTo>
                    <a:lnTo>
                      <a:pt x="7" y="34"/>
                    </a:lnTo>
                    <a:lnTo>
                      <a:pt x="8" y="34"/>
                    </a:lnTo>
                    <a:lnTo>
                      <a:pt x="9" y="32"/>
                    </a:lnTo>
                    <a:lnTo>
                      <a:pt x="11" y="33"/>
                    </a:lnTo>
                    <a:lnTo>
                      <a:pt x="11" y="37"/>
                    </a:lnTo>
                    <a:lnTo>
                      <a:pt x="11" y="39"/>
                    </a:lnTo>
                    <a:lnTo>
                      <a:pt x="14" y="38"/>
                    </a:lnTo>
                    <a:lnTo>
                      <a:pt x="14" y="41"/>
                    </a:lnTo>
                    <a:lnTo>
                      <a:pt x="17" y="41"/>
                    </a:lnTo>
                    <a:lnTo>
                      <a:pt x="21" y="43"/>
                    </a:lnTo>
                    <a:lnTo>
                      <a:pt x="23" y="43"/>
                    </a:lnTo>
                    <a:lnTo>
                      <a:pt x="24" y="44"/>
                    </a:lnTo>
                    <a:lnTo>
                      <a:pt x="25" y="43"/>
                    </a:lnTo>
                    <a:lnTo>
                      <a:pt x="24" y="41"/>
                    </a:lnTo>
                    <a:lnTo>
                      <a:pt x="26" y="40"/>
                    </a:lnTo>
                    <a:lnTo>
                      <a:pt x="28" y="36"/>
                    </a:lnTo>
                    <a:lnTo>
                      <a:pt x="27" y="33"/>
                    </a:lnTo>
                    <a:lnTo>
                      <a:pt x="29" y="28"/>
                    </a:lnTo>
                    <a:lnTo>
                      <a:pt x="30" y="26"/>
                    </a:lnTo>
                    <a:lnTo>
                      <a:pt x="32" y="21"/>
                    </a:lnTo>
                    <a:lnTo>
                      <a:pt x="32" y="16"/>
                    </a:lnTo>
                    <a:lnTo>
                      <a:pt x="33" y="16"/>
                    </a:lnTo>
                    <a:lnTo>
                      <a:pt x="32" y="12"/>
                    </a:lnTo>
                    <a:lnTo>
                      <a:pt x="30" y="9"/>
                    </a:lnTo>
                    <a:lnTo>
                      <a:pt x="30" y="6"/>
                    </a:lnTo>
                    <a:lnTo>
                      <a:pt x="28" y="5"/>
                    </a:lnTo>
                    <a:lnTo>
                      <a:pt x="28" y="2"/>
                    </a:lnTo>
                    <a:lnTo>
                      <a:pt x="24" y="0"/>
                    </a:lnTo>
                    <a:lnTo>
                      <a:pt x="21" y="1"/>
                    </a:lnTo>
                    <a:lnTo>
                      <a:pt x="19" y="0"/>
                    </a:lnTo>
                    <a:lnTo>
                      <a:pt x="15" y="1"/>
                    </a:lnTo>
                    <a:lnTo>
                      <a:pt x="14" y="2"/>
                    </a:lnTo>
                    <a:lnTo>
                      <a:pt x="16" y="5"/>
                    </a:lnTo>
                    <a:lnTo>
                      <a:pt x="16" y="6"/>
                    </a:lnTo>
                    <a:lnTo>
                      <a:pt x="15" y="6"/>
                    </a:lnTo>
                    <a:lnTo>
                      <a:pt x="13" y="4"/>
                    </a:lnTo>
                    <a:lnTo>
                      <a:pt x="11" y="4"/>
                    </a:lnTo>
                    <a:lnTo>
                      <a:pt x="10" y="5"/>
                    </a:lnTo>
                    <a:lnTo>
                      <a:pt x="12" y="5"/>
                    </a:lnTo>
                    <a:lnTo>
                      <a:pt x="13" y="7"/>
                    </a:lnTo>
                    <a:lnTo>
                      <a:pt x="13" y="9"/>
                    </a:lnTo>
                    <a:lnTo>
                      <a:pt x="9" y="9"/>
                    </a:lnTo>
                    <a:lnTo>
                      <a:pt x="8" y="10"/>
                    </a:lnTo>
                    <a:lnTo>
                      <a:pt x="9" y="13"/>
                    </a:lnTo>
                    <a:lnTo>
                      <a:pt x="10" y="13"/>
                    </a:lnTo>
                    <a:lnTo>
                      <a:pt x="10" y="15"/>
                    </a:lnTo>
                    <a:lnTo>
                      <a:pt x="7" y="13"/>
                    </a:lnTo>
                    <a:lnTo>
                      <a:pt x="4" y="15"/>
                    </a:lnTo>
                    <a:lnTo>
                      <a:pt x="1" y="17"/>
                    </a:lnTo>
                    <a:lnTo>
                      <a:pt x="1"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1" name="Freeform 1051">
                <a:extLst>
                  <a:ext uri="{FF2B5EF4-FFF2-40B4-BE49-F238E27FC236}">
                    <a16:creationId xmlns:a16="http://schemas.microsoft.com/office/drawing/2014/main" id="{E43826EE-8B51-0846-A691-7B272D766774}"/>
                  </a:ext>
                </a:extLst>
              </p:cNvPr>
              <p:cNvSpPr>
                <a:spLocks/>
              </p:cNvSpPr>
              <p:nvPr/>
            </p:nvSpPr>
            <p:spPr bwMode="auto">
              <a:xfrm>
                <a:off x="2646" y="837"/>
                <a:ext cx="3" cy="3"/>
              </a:xfrm>
              <a:custGeom>
                <a:avLst/>
                <a:gdLst>
                  <a:gd name="T0" fmla="*/ 3 w 3"/>
                  <a:gd name="T1" fmla="*/ 0 h 3"/>
                  <a:gd name="T2" fmla="*/ 3 w 3"/>
                  <a:gd name="T3" fmla="*/ 0 h 3"/>
                  <a:gd name="T4" fmla="*/ 1 w 3"/>
                  <a:gd name="T5" fmla="*/ 0 h 3"/>
                  <a:gd name="T6" fmla="*/ 0 w 3"/>
                  <a:gd name="T7" fmla="*/ 2 h 3"/>
                  <a:gd name="T8" fmla="*/ 1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1" y="0"/>
                    </a:lnTo>
                    <a:lnTo>
                      <a:pt x="0" y="2"/>
                    </a:lnTo>
                    <a:lnTo>
                      <a:pt x="1" y="3"/>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2" name="Freeform 1052">
                <a:extLst>
                  <a:ext uri="{FF2B5EF4-FFF2-40B4-BE49-F238E27FC236}">
                    <a16:creationId xmlns:a16="http://schemas.microsoft.com/office/drawing/2014/main" id="{97EF8123-CAE2-9940-917B-C505D3CAA1E2}"/>
                  </a:ext>
                </a:extLst>
              </p:cNvPr>
              <p:cNvSpPr>
                <a:spLocks/>
              </p:cNvSpPr>
              <p:nvPr/>
            </p:nvSpPr>
            <p:spPr bwMode="auto">
              <a:xfrm>
                <a:off x="2634" y="965"/>
                <a:ext cx="4" cy="4"/>
              </a:xfrm>
              <a:custGeom>
                <a:avLst/>
                <a:gdLst>
                  <a:gd name="T0" fmla="*/ 2 w 4"/>
                  <a:gd name="T1" fmla="*/ 4 h 4"/>
                  <a:gd name="T2" fmla="*/ 3 w 4"/>
                  <a:gd name="T3" fmla="*/ 3 h 4"/>
                  <a:gd name="T4" fmla="*/ 4 w 4"/>
                  <a:gd name="T5" fmla="*/ 1 h 4"/>
                  <a:gd name="T6" fmla="*/ 4 w 4"/>
                  <a:gd name="T7" fmla="*/ 0 h 4"/>
                  <a:gd name="T8" fmla="*/ 1 w 4"/>
                  <a:gd name="T9" fmla="*/ 1 h 4"/>
                  <a:gd name="T10" fmla="*/ 0 w 4"/>
                  <a:gd name="T11" fmla="*/ 3 h 4"/>
                  <a:gd name="T12" fmla="*/ 1 w 4"/>
                  <a:gd name="T13" fmla="*/ 4 h 4"/>
                  <a:gd name="T14" fmla="*/ 2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4"/>
                    </a:moveTo>
                    <a:lnTo>
                      <a:pt x="3" y="3"/>
                    </a:lnTo>
                    <a:lnTo>
                      <a:pt x="4" y="1"/>
                    </a:lnTo>
                    <a:lnTo>
                      <a:pt x="4" y="0"/>
                    </a:lnTo>
                    <a:lnTo>
                      <a:pt x="1" y="1"/>
                    </a:lnTo>
                    <a:lnTo>
                      <a:pt x="0" y="3"/>
                    </a:lnTo>
                    <a:lnTo>
                      <a:pt x="1"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3" name="Freeform 1053">
                <a:extLst>
                  <a:ext uri="{FF2B5EF4-FFF2-40B4-BE49-F238E27FC236}">
                    <a16:creationId xmlns:a16="http://schemas.microsoft.com/office/drawing/2014/main" id="{ABBB8D7B-12D0-4C4D-8882-427D8E365B83}"/>
                  </a:ext>
                </a:extLst>
              </p:cNvPr>
              <p:cNvSpPr>
                <a:spLocks/>
              </p:cNvSpPr>
              <p:nvPr/>
            </p:nvSpPr>
            <p:spPr bwMode="auto">
              <a:xfrm>
                <a:off x="2756" y="1099"/>
                <a:ext cx="45" cy="52"/>
              </a:xfrm>
              <a:custGeom>
                <a:avLst/>
                <a:gdLst>
                  <a:gd name="T0" fmla="*/ 14 w 45"/>
                  <a:gd name="T1" fmla="*/ 48 h 52"/>
                  <a:gd name="T2" fmla="*/ 17 w 45"/>
                  <a:gd name="T3" fmla="*/ 45 h 52"/>
                  <a:gd name="T4" fmla="*/ 19 w 45"/>
                  <a:gd name="T5" fmla="*/ 45 h 52"/>
                  <a:gd name="T6" fmla="*/ 23 w 45"/>
                  <a:gd name="T7" fmla="*/ 43 h 52"/>
                  <a:gd name="T8" fmla="*/ 25 w 45"/>
                  <a:gd name="T9" fmla="*/ 45 h 52"/>
                  <a:gd name="T10" fmla="*/ 27 w 45"/>
                  <a:gd name="T11" fmla="*/ 45 h 52"/>
                  <a:gd name="T12" fmla="*/ 30 w 45"/>
                  <a:gd name="T13" fmla="*/ 45 h 52"/>
                  <a:gd name="T14" fmla="*/ 31 w 45"/>
                  <a:gd name="T15" fmla="*/ 47 h 52"/>
                  <a:gd name="T16" fmla="*/ 37 w 45"/>
                  <a:gd name="T17" fmla="*/ 49 h 52"/>
                  <a:gd name="T18" fmla="*/ 38 w 45"/>
                  <a:gd name="T19" fmla="*/ 50 h 52"/>
                  <a:gd name="T20" fmla="*/ 43 w 45"/>
                  <a:gd name="T21" fmla="*/ 52 h 52"/>
                  <a:gd name="T22" fmla="*/ 44 w 45"/>
                  <a:gd name="T23" fmla="*/ 49 h 52"/>
                  <a:gd name="T24" fmla="*/ 45 w 45"/>
                  <a:gd name="T25" fmla="*/ 48 h 52"/>
                  <a:gd name="T26" fmla="*/ 45 w 45"/>
                  <a:gd name="T27" fmla="*/ 46 h 52"/>
                  <a:gd name="T28" fmla="*/ 42 w 45"/>
                  <a:gd name="T29" fmla="*/ 45 h 52"/>
                  <a:gd name="T30" fmla="*/ 44 w 45"/>
                  <a:gd name="T31" fmla="*/ 42 h 52"/>
                  <a:gd name="T32" fmla="*/ 44 w 45"/>
                  <a:gd name="T33" fmla="*/ 40 h 52"/>
                  <a:gd name="T34" fmla="*/ 42 w 45"/>
                  <a:gd name="T35" fmla="*/ 36 h 52"/>
                  <a:gd name="T36" fmla="*/ 43 w 45"/>
                  <a:gd name="T37" fmla="*/ 35 h 52"/>
                  <a:gd name="T38" fmla="*/ 42 w 45"/>
                  <a:gd name="T39" fmla="*/ 31 h 52"/>
                  <a:gd name="T40" fmla="*/ 43 w 45"/>
                  <a:gd name="T41" fmla="*/ 30 h 52"/>
                  <a:gd name="T42" fmla="*/ 41 w 45"/>
                  <a:gd name="T43" fmla="*/ 28 h 52"/>
                  <a:gd name="T44" fmla="*/ 40 w 45"/>
                  <a:gd name="T45" fmla="*/ 25 h 52"/>
                  <a:gd name="T46" fmla="*/ 42 w 45"/>
                  <a:gd name="T47" fmla="*/ 22 h 52"/>
                  <a:gd name="T48" fmla="*/ 40 w 45"/>
                  <a:gd name="T49" fmla="*/ 18 h 52"/>
                  <a:gd name="T50" fmla="*/ 36 w 45"/>
                  <a:gd name="T51" fmla="*/ 15 h 52"/>
                  <a:gd name="T52" fmla="*/ 35 w 45"/>
                  <a:gd name="T53" fmla="*/ 12 h 52"/>
                  <a:gd name="T54" fmla="*/ 34 w 45"/>
                  <a:gd name="T55" fmla="*/ 11 h 52"/>
                  <a:gd name="T56" fmla="*/ 30 w 45"/>
                  <a:gd name="T57" fmla="*/ 11 h 52"/>
                  <a:gd name="T58" fmla="*/ 24 w 45"/>
                  <a:gd name="T59" fmla="*/ 9 h 52"/>
                  <a:gd name="T60" fmla="*/ 24 w 45"/>
                  <a:gd name="T61" fmla="*/ 11 h 52"/>
                  <a:gd name="T62" fmla="*/ 21 w 45"/>
                  <a:gd name="T63" fmla="*/ 9 h 52"/>
                  <a:gd name="T64" fmla="*/ 18 w 45"/>
                  <a:gd name="T65" fmla="*/ 7 h 52"/>
                  <a:gd name="T66" fmla="*/ 13 w 45"/>
                  <a:gd name="T67" fmla="*/ 4 h 52"/>
                  <a:gd name="T68" fmla="*/ 12 w 45"/>
                  <a:gd name="T69" fmla="*/ 1 h 52"/>
                  <a:gd name="T70" fmla="*/ 11 w 45"/>
                  <a:gd name="T71" fmla="*/ 0 h 52"/>
                  <a:gd name="T72" fmla="*/ 8 w 45"/>
                  <a:gd name="T73" fmla="*/ 0 h 52"/>
                  <a:gd name="T74" fmla="*/ 7 w 45"/>
                  <a:gd name="T75" fmla="*/ 5 h 52"/>
                  <a:gd name="T76" fmla="*/ 5 w 45"/>
                  <a:gd name="T77" fmla="*/ 7 h 52"/>
                  <a:gd name="T78" fmla="*/ 6 w 45"/>
                  <a:gd name="T79" fmla="*/ 11 h 52"/>
                  <a:gd name="T80" fmla="*/ 5 w 45"/>
                  <a:gd name="T81" fmla="*/ 13 h 52"/>
                  <a:gd name="T82" fmla="*/ 4 w 45"/>
                  <a:gd name="T83" fmla="*/ 13 h 52"/>
                  <a:gd name="T84" fmla="*/ 0 w 45"/>
                  <a:gd name="T85" fmla="*/ 20 h 52"/>
                  <a:gd name="T86" fmla="*/ 4 w 45"/>
                  <a:gd name="T87" fmla="*/ 22 h 52"/>
                  <a:gd name="T88" fmla="*/ 6 w 45"/>
                  <a:gd name="T89" fmla="*/ 23 h 52"/>
                  <a:gd name="T90" fmla="*/ 6 w 45"/>
                  <a:gd name="T91" fmla="*/ 25 h 52"/>
                  <a:gd name="T92" fmla="*/ 5 w 45"/>
                  <a:gd name="T93" fmla="*/ 28 h 52"/>
                  <a:gd name="T94" fmla="*/ 5 w 45"/>
                  <a:gd name="T95" fmla="*/ 30 h 52"/>
                  <a:gd name="T96" fmla="*/ 2 w 45"/>
                  <a:gd name="T97" fmla="*/ 32 h 52"/>
                  <a:gd name="T98" fmla="*/ 1 w 45"/>
                  <a:gd name="T99" fmla="*/ 37 h 52"/>
                  <a:gd name="T100" fmla="*/ 3 w 45"/>
                  <a:gd name="T101" fmla="*/ 40 h 52"/>
                  <a:gd name="T102" fmla="*/ 4 w 45"/>
                  <a:gd name="T103" fmla="*/ 41 h 52"/>
                  <a:gd name="T104" fmla="*/ 5 w 45"/>
                  <a:gd name="T105" fmla="*/ 45 h 52"/>
                  <a:gd name="T106" fmla="*/ 8 w 45"/>
                  <a:gd name="T107" fmla="*/ 46 h 52"/>
                  <a:gd name="T108" fmla="*/ 12 w 45"/>
                  <a:gd name="T109" fmla="*/ 49 h 52"/>
                  <a:gd name="T110" fmla="*/ 14 w 45"/>
                  <a:gd name="T11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52">
                    <a:moveTo>
                      <a:pt x="14" y="48"/>
                    </a:moveTo>
                    <a:lnTo>
                      <a:pt x="17" y="45"/>
                    </a:lnTo>
                    <a:lnTo>
                      <a:pt x="19" y="45"/>
                    </a:lnTo>
                    <a:lnTo>
                      <a:pt x="23" y="43"/>
                    </a:lnTo>
                    <a:lnTo>
                      <a:pt x="25" y="45"/>
                    </a:lnTo>
                    <a:lnTo>
                      <a:pt x="27" y="45"/>
                    </a:lnTo>
                    <a:lnTo>
                      <a:pt x="30" y="45"/>
                    </a:lnTo>
                    <a:lnTo>
                      <a:pt x="31" y="47"/>
                    </a:lnTo>
                    <a:lnTo>
                      <a:pt x="37" y="49"/>
                    </a:lnTo>
                    <a:lnTo>
                      <a:pt x="38" y="50"/>
                    </a:lnTo>
                    <a:lnTo>
                      <a:pt x="43" y="52"/>
                    </a:lnTo>
                    <a:lnTo>
                      <a:pt x="44" y="49"/>
                    </a:lnTo>
                    <a:lnTo>
                      <a:pt x="45" y="48"/>
                    </a:lnTo>
                    <a:lnTo>
                      <a:pt x="45" y="46"/>
                    </a:lnTo>
                    <a:lnTo>
                      <a:pt x="42" y="45"/>
                    </a:lnTo>
                    <a:lnTo>
                      <a:pt x="44" y="42"/>
                    </a:lnTo>
                    <a:lnTo>
                      <a:pt x="44" y="40"/>
                    </a:lnTo>
                    <a:lnTo>
                      <a:pt x="42" y="36"/>
                    </a:lnTo>
                    <a:lnTo>
                      <a:pt x="43" y="35"/>
                    </a:lnTo>
                    <a:lnTo>
                      <a:pt x="42" y="31"/>
                    </a:lnTo>
                    <a:lnTo>
                      <a:pt x="43" y="30"/>
                    </a:lnTo>
                    <a:lnTo>
                      <a:pt x="41" y="28"/>
                    </a:lnTo>
                    <a:lnTo>
                      <a:pt x="40" y="25"/>
                    </a:lnTo>
                    <a:lnTo>
                      <a:pt x="42" y="22"/>
                    </a:lnTo>
                    <a:lnTo>
                      <a:pt x="40" y="18"/>
                    </a:lnTo>
                    <a:lnTo>
                      <a:pt x="36" y="15"/>
                    </a:lnTo>
                    <a:lnTo>
                      <a:pt x="35" y="12"/>
                    </a:lnTo>
                    <a:lnTo>
                      <a:pt x="34" y="11"/>
                    </a:lnTo>
                    <a:lnTo>
                      <a:pt x="30" y="11"/>
                    </a:lnTo>
                    <a:lnTo>
                      <a:pt x="24" y="9"/>
                    </a:lnTo>
                    <a:lnTo>
                      <a:pt x="24" y="11"/>
                    </a:lnTo>
                    <a:lnTo>
                      <a:pt x="21" y="9"/>
                    </a:lnTo>
                    <a:lnTo>
                      <a:pt x="18" y="7"/>
                    </a:lnTo>
                    <a:lnTo>
                      <a:pt x="13" y="4"/>
                    </a:lnTo>
                    <a:lnTo>
                      <a:pt x="12" y="1"/>
                    </a:lnTo>
                    <a:lnTo>
                      <a:pt x="11" y="0"/>
                    </a:lnTo>
                    <a:lnTo>
                      <a:pt x="8" y="0"/>
                    </a:lnTo>
                    <a:lnTo>
                      <a:pt x="7" y="5"/>
                    </a:lnTo>
                    <a:lnTo>
                      <a:pt x="5" y="7"/>
                    </a:lnTo>
                    <a:lnTo>
                      <a:pt x="6" y="11"/>
                    </a:lnTo>
                    <a:lnTo>
                      <a:pt x="5" y="13"/>
                    </a:lnTo>
                    <a:lnTo>
                      <a:pt x="4" y="13"/>
                    </a:lnTo>
                    <a:lnTo>
                      <a:pt x="0" y="20"/>
                    </a:lnTo>
                    <a:lnTo>
                      <a:pt x="4" y="22"/>
                    </a:lnTo>
                    <a:lnTo>
                      <a:pt x="6" y="23"/>
                    </a:lnTo>
                    <a:lnTo>
                      <a:pt x="6" y="25"/>
                    </a:lnTo>
                    <a:lnTo>
                      <a:pt x="5" y="28"/>
                    </a:lnTo>
                    <a:lnTo>
                      <a:pt x="5" y="30"/>
                    </a:lnTo>
                    <a:lnTo>
                      <a:pt x="2" y="32"/>
                    </a:lnTo>
                    <a:lnTo>
                      <a:pt x="1" y="37"/>
                    </a:lnTo>
                    <a:lnTo>
                      <a:pt x="3" y="40"/>
                    </a:lnTo>
                    <a:lnTo>
                      <a:pt x="4" y="41"/>
                    </a:lnTo>
                    <a:lnTo>
                      <a:pt x="5" y="45"/>
                    </a:lnTo>
                    <a:lnTo>
                      <a:pt x="8" y="46"/>
                    </a:lnTo>
                    <a:lnTo>
                      <a:pt x="12" y="49"/>
                    </a:lnTo>
                    <a:lnTo>
                      <a:pt x="14"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4" name="Freeform 1054">
                <a:extLst>
                  <a:ext uri="{FF2B5EF4-FFF2-40B4-BE49-F238E27FC236}">
                    <a16:creationId xmlns:a16="http://schemas.microsoft.com/office/drawing/2014/main" id="{25FCC84D-9EEA-B94E-AF75-56A334741787}"/>
                  </a:ext>
                </a:extLst>
              </p:cNvPr>
              <p:cNvSpPr>
                <a:spLocks/>
              </p:cNvSpPr>
              <p:nvPr/>
            </p:nvSpPr>
            <p:spPr bwMode="auto">
              <a:xfrm>
                <a:off x="2633" y="975"/>
                <a:ext cx="4" cy="6"/>
              </a:xfrm>
              <a:custGeom>
                <a:avLst/>
                <a:gdLst>
                  <a:gd name="T0" fmla="*/ 0 w 4"/>
                  <a:gd name="T1" fmla="*/ 3 h 6"/>
                  <a:gd name="T2" fmla="*/ 1 w 4"/>
                  <a:gd name="T3" fmla="*/ 4 h 6"/>
                  <a:gd name="T4" fmla="*/ 0 w 4"/>
                  <a:gd name="T5" fmla="*/ 6 h 6"/>
                  <a:gd name="T6" fmla="*/ 2 w 4"/>
                  <a:gd name="T7" fmla="*/ 6 h 6"/>
                  <a:gd name="T8" fmla="*/ 4 w 4"/>
                  <a:gd name="T9" fmla="*/ 3 h 6"/>
                  <a:gd name="T10" fmla="*/ 3 w 4"/>
                  <a:gd name="T11" fmla="*/ 1 h 6"/>
                  <a:gd name="T12" fmla="*/ 2 w 4"/>
                  <a:gd name="T13" fmla="*/ 0 h 6"/>
                  <a:gd name="T14" fmla="*/ 1 w 4"/>
                  <a:gd name="T15" fmla="*/ 0 h 6"/>
                  <a:gd name="T16" fmla="*/ 0 w 4"/>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0" y="3"/>
                    </a:moveTo>
                    <a:lnTo>
                      <a:pt x="1" y="4"/>
                    </a:lnTo>
                    <a:lnTo>
                      <a:pt x="0" y="6"/>
                    </a:lnTo>
                    <a:lnTo>
                      <a:pt x="2" y="6"/>
                    </a:lnTo>
                    <a:lnTo>
                      <a:pt x="4" y="3"/>
                    </a:lnTo>
                    <a:lnTo>
                      <a:pt x="3" y="1"/>
                    </a:lnTo>
                    <a:lnTo>
                      <a:pt x="2"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5" name="Freeform 1055">
                <a:extLst>
                  <a:ext uri="{FF2B5EF4-FFF2-40B4-BE49-F238E27FC236}">
                    <a16:creationId xmlns:a16="http://schemas.microsoft.com/office/drawing/2014/main" id="{1F76FE63-AAC9-B14E-9E72-5FA15EC5D109}"/>
                  </a:ext>
                </a:extLst>
              </p:cNvPr>
              <p:cNvSpPr>
                <a:spLocks/>
              </p:cNvSpPr>
              <p:nvPr/>
            </p:nvSpPr>
            <p:spPr bwMode="auto">
              <a:xfrm>
                <a:off x="2450" y="1234"/>
                <a:ext cx="6" cy="8"/>
              </a:xfrm>
              <a:custGeom>
                <a:avLst/>
                <a:gdLst>
                  <a:gd name="T0" fmla="*/ 6 w 6"/>
                  <a:gd name="T1" fmla="*/ 0 h 8"/>
                  <a:gd name="T2" fmla="*/ 4 w 6"/>
                  <a:gd name="T3" fmla="*/ 1 h 8"/>
                  <a:gd name="T4" fmla="*/ 3 w 6"/>
                  <a:gd name="T5" fmla="*/ 3 h 8"/>
                  <a:gd name="T6" fmla="*/ 1 w 6"/>
                  <a:gd name="T7" fmla="*/ 3 h 8"/>
                  <a:gd name="T8" fmla="*/ 0 w 6"/>
                  <a:gd name="T9" fmla="*/ 3 h 8"/>
                  <a:gd name="T10" fmla="*/ 2 w 6"/>
                  <a:gd name="T11" fmla="*/ 7 h 8"/>
                  <a:gd name="T12" fmla="*/ 3 w 6"/>
                  <a:gd name="T13" fmla="*/ 8 h 8"/>
                  <a:gd name="T14" fmla="*/ 5 w 6"/>
                  <a:gd name="T15" fmla="*/ 7 h 8"/>
                  <a:gd name="T16" fmla="*/ 6 w 6"/>
                  <a:gd name="T17" fmla="*/ 4 h 8"/>
                  <a:gd name="T18" fmla="*/ 6 w 6"/>
                  <a:gd name="T19" fmla="*/ 3 h 8"/>
                  <a:gd name="T20" fmla="*/ 6 w 6"/>
                  <a:gd name="T21" fmla="*/ 0 h 8"/>
                  <a:gd name="T22" fmla="*/ 6 w 6"/>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0"/>
                    </a:moveTo>
                    <a:lnTo>
                      <a:pt x="4" y="1"/>
                    </a:lnTo>
                    <a:lnTo>
                      <a:pt x="3" y="3"/>
                    </a:lnTo>
                    <a:lnTo>
                      <a:pt x="1" y="3"/>
                    </a:lnTo>
                    <a:lnTo>
                      <a:pt x="0" y="3"/>
                    </a:lnTo>
                    <a:lnTo>
                      <a:pt x="2" y="7"/>
                    </a:lnTo>
                    <a:lnTo>
                      <a:pt x="3" y="8"/>
                    </a:lnTo>
                    <a:lnTo>
                      <a:pt x="5" y="7"/>
                    </a:lnTo>
                    <a:lnTo>
                      <a:pt x="6" y="4"/>
                    </a:lnTo>
                    <a:lnTo>
                      <a:pt x="6" y="3"/>
                    </a:lnTo>
                    <a:lnTo>
                      <a:pt x="6" y="0"/>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6" name="Freeform 1056">
                <a:extLst>
                  <a:ext uri="{FF2B5EF4-FFF2-40B4-BE49-F238E27FC236}">
                    <a16:creationId xmlns:a16="http://schemas.microsoft.com/office/drawing/2014/main" id="{F2C074B0-9F00-5B45-BACB-DAE314067808}"/>
                  </a:ext>
                </a:extLst>
              </p:cNvPr>
              <p:cNvSpPr>
                <a:spLocks/>
              </p:cNvSpPr>
              <p:nvPr/>
            </p:nvSpPr>
            <p:spPr bwMode="auto">
              <a:xfrm>
                <a:off x="2652" y="926"/>
                <a:ext cx="3" cy="4"/>
              </a:xfrm>
              <a:custGeom>
                <a:avLst/>
                <a:gdLst>
                  <a:gd name="T0" fmla="*/ 1 w 3"/>
                  <a:gd name="T1" fmla="*/ 2 h 4"/>
                  <a:gd name="T2" fmla="*/ 0 w 3"/>
                  <a:gd name="T3" fmla="*/ 4 h 4"/>
                  <a:gd name="T4" fmla="*/ 1 w 3"/>
                  <a:gd name="T5" fmla="*/ 4 h 4"/>
                  <a:gd name="T6" fmla="*/ 3 w 3"/>
                  <a:gd name="T7" fmla="*/ 2 h 4"/>
                  <a:gd name="T8" fmla="*/ 3 w 3"/>
                  <a:gd name="T9" fmla="*/ 0 h 4"/>
                  <a:gd name="T10" fmla="*/ 1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1" y="2"/>
                    </a:moveTo>
                    <a:lnTo>
                      <a:pt x="0" y="4"/>
                    </a:lnTo>
                    <a:lnTo>
                      <a:pt x="1" y="4"/>
                    </a:lnTo>
                    <a:lnTo>
                      <a:pt x="3" y="2"/>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7" name="Freeform 1057">
                <a:extLst>
                  <a:ext uri="{FF2B5EF4-FFF2-40B4-BE49-F238E27FC236}">
                    <a16:creationId xmlns:a16="http://schemas.microsoft.com/office/drawing/2014/main" id="{422703E1-F010-CC41-977F-F58C42D156AA}"/>
                  </a:ext>
                </a:extLst>
              </p:cNvPr>
              <p:cNvSpPr>
                <a:spLocks/>
              </p:cNvSpPr>
              <p:nvPr/>
            </p:nvSpPr>
            <p:spPr bwMode="auto">
              <a:xfrm>
                <a:off x="2625" y="1017"/>
                <a:ext cx="3" cy="7"/>
              </a:xfrm>
              <a:custGeom>
                <a:avLst/>
                <a:gdLst>
                  <a:gd name="T0" fmla="*/ 0 w 3"/>
                  <a:gd name="T1" fmla="*/ 2 h 7"/>
                  <a:gd name="T2" fmla="*/ 0 w 3"/>
                  <a:gd name="T3" fmla="*/ 6 h 7"/>
                  <a:gd name="T4" fmla="*/ 2 w 3"/>
                  <a:gd name="T5" fmla="*/ 7 h 7"/>
                  <a:gd name="T6" fmla="*/ 3 w 3"/>
                  <a:gd name="T7" fmla="*/ 6 h 7"/>
                  <a:gd name="T8" fmla="*/ 3 w 3"/>
                  <a:gd name="T9" fmla="*/ 3 h 7"/>
                  <a:gd name="T10" fmla="*/ 3 w 3"/>
                  <a:gd name="T11" fmla="*/ 1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0" y="6"/>
                    </a:lnTo>
                    <a:lnTo>
                      <a:pt x="2" y="7"/>
                    </a:lnTo>
                    <a:lnTo>
                      <a:pt x="3" y="6"/>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8" name="Freeform 1058">
                <a:extLst>
                  <a:ext uri="{FF2B5EF4-FFF2-40B4-BE49-F238E27FC236}">
                    <a16:creationId xmlns:a16="http://schemas.microsoft.com/office/drawing/2014/main" id="{85C584C4-898F-9646-AEFC-1C528324E258}"/>
                  </a:ext>
                </a:extLst>
              </p:cNvPr>
              <p:cNvSpPr>
                <a:spLocks/>
              </p:cNvSpPr>
              <p:nvPr/>
            </p:nvSpPr>
            <p:spPr bwMode="auto">
              <a:xfrm>
                <a:off x="2752" y="1148"/>
                <a:ext cx="1" cy="4"/>
              </a:xfrm>
              <a:custGeom>
                <a:avLst/>
                <a:gdLst>
                  <a:gd name="T0" fmla="*/ 0 w 1"/>
                  <a:gd name="T1" fmla="*/ 1 h 4"/>
                  <a:gd name="T2" fmla="*/ 0 w 1"/>
                  <a:gd name="T3" fmla="*/ 4 h 4"/>
                  <a:gd name="T4" fmla="*/ 1 w 1"/>
                  <a:gd name="T5" fmla="*/ 3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1" y="3"/>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9" name="Freeform 1059">
                <a:extLst>
                  <a:ext uri="{FF2B5EF4-FFF2-40B4-BE49-F238E27FC236}">
                    <a16:creationId xmlns:a16="http://schemas.microsoft.com/office/drawing/2014/main" id="{EE3A8AE2-4A5D-E444-829D-1A602D692D72}"/>
                  </a:ext>
                </a:extLst>
              </p:cNvPr>
              <p:cNvSpPr>
                <a:spLocks/>
              </p:cNvSpPr>
              <p:nvPr/>
            </p:nvSpPr>
            <p:spPr bwMode="auto">
              <a:xfrm>
                <a:off x="2761" y="1153"/>
                <a:ext cx="3" cy="2"/>
              </a:xfrm>
              <a:custGeom>
                <a:avLst/>
                <a:gdLst>
                  <a:gd name="T0" fmla="*/ 0 w 3"/>
                  <a:gd name="T1" fmla="*/ 0 h 2"/>
                  <a:gd name="T2" fmla="*/ 1 w 3"/>
                  <a:gd name="T3" fmla="*/ 2 h 2"/>
                  <a:gd name="T4" fmla="*/ 2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1" y="2"/>
                    </a:ln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0" name="Freeform 1060">
                <a:extLst>
                  <a:ext uri="{FF2B5EF4-FFF2-40B4-BE49-F238E27FC236}">
                    <a16:creationId xmlns:a16="http://schemas.microsoft.com/office/drawing/2014/main" id="{77E00B60-0208-A349-924E-CF4086E7FF21}"/>
                  </a:ext>
                </a:extLst>
              </p:cNvPr>
              <p:cNvSpPr>
                <a:spLocks/>
              </p:cNvSpPr>
              <p:nvPr/>
            </p:nvSpPr>
            <p:spPr bwMode="auto">
              <a:xfrm>
                <a:off x="2819" y="1198"/>
                <a:ext cx="3" cy="5"/>
              </a:xfrm>
              <a:custGeom>
                <a:avLst/>
                <a:gdLst>
                  <a:gd name="T0" fmla="*/ 0 w 3"/>
                  <a:gd name="T1" fmla="*/ 1 h 5"/>
                  <a:gd name="T2" fmla="*/ 0 w 3"/>
                  <a:gd name="T3" fmla="*/ 4 h 5"/>
                  <a:gd name="T4" fmla="*/ 0 w 3"/>
                  <a:gd name="T5" fmla="*/ 5 h 5"/>
                  <a:gd name="T6" fmla="*/ 2 w 3"/>
                  <a:gd name="T7" fmla="*/ 5 h 5"/>
                  <a:gd name="T8" fmla="*/ 3 w 3"/>
                  <a:gd name="T9" fmla="*/ 2 h 5"/>
                  <a:gd name="T10" fmla="*/ 2 w 3"/>
                  <a:gd name="T11" fmla="*/ 0 h 5"/>
                  <a:gd name="T12" fmla="*/ 0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1"/>
                    </a:moveTo>
                    <a:lnTo>
                      <a:pt x="0" y="4"/>
                    </a:lnTo>
                    <a:lnTo>
                      <a:pt x="0" y="5"/>
                    </a:lnTo>
                    <a:lnTo>
                      <a:pt x="2" y="5"/>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1" name="Freeform 1061">
                <a:extLst>
                  <a:ext uri="{FF2B5EF4-FFF2-40B4-BE49-F238E27FC236}">
                    <a16:creationId xmlns:a16="http://schemas.microsoft.com/office/drawing/2014/main" id="{B1717A46-8B7B-A741-AA70-788AA2890F4F}"/>
                  </a:ext>
                </a:extLst>
              </p:cNvPr>
              <p:cNvSpPr>
                <a:spLocks/>
              </p:cNvSpPr>
              <p:nvPr/>
            </p:nvSpPr>
            <p:spPr bwMode="auto">
              <a:xfrm>
                <a:off x="2814" y="1203"/>
                <a:ext cx="5" cy="9"/>
              </a:xfrm>
              <a:custGeom>
                <a:avLst/>
                <a:gdLst>
                  <a:gd name="T0" fmla="*/ 1 w 5"/>
                  <a:gd name="T1" fmla="*/ 9 h 9"/>
                  <a:gd name="T2" fmla="*/ 2 w 5"/>
                  <a:gd name="T3" fmla="*/ 9 h 9"/>
                  <a:gd name="T4" fmla="*/ 3 w 5"/>
                  <a:gd name="T5" fmla="*/ 6 h 9"/>
                  <a:gd name="T6" fmla="*/ 5 w 5"/>
                  <a:gd name="T7" fmla="*/ 3 h 9"/>
                  <a:gd name="T8" fmla="*/ 4 w 5"/>
                  <a:gd name="T9" fmla="*/ 3 h 9"/>
                  <a:gd name="T10" fmla="*/ 3 w 5"/>
                  <a:gd name="T11" fmla="*/ 3 h 9"/>
                  <a:gd name="T12" fmla="*/ 1 w 5"/>
                  <a:gd name="T13" fmla="*/ 0 h 9"/>
                  <a:gd name="T14" fmla="*/ 1 w 5"/>
                  <a:gd name="T15" fmla="*/ 2 h 9"/>
                  <a:gd name="T16" fmla="*/ 1 w 5"/>
                  <a:gd name="T17" fmla="*/ 5 h 9"/>
                  <a:gd name="T18" fmla="*/ 0 w 5"/>
                  <a:gd name="T19" fmla="*/ 7 h 9"/>
                  <a:gd name="T20" fmla="*/ 1 w 5"/>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1" y="9"/>
                    </a:moveTo>
                    <a:lnTo>
                      <a:pt x="2" y="9"/>
                    </a:lnTo>
                    <a:lnTo>
                      <a:pt x="3" y="6"/>
                    </a:lnTo>
                    <a:lnTo>
                      <a:pt x="5" y="3"/>
                    </a:lnTo>
                    <a:lnTo>
                      <a:pt x="4" y="3"/>
                    </a:lnTo>
                    <a:lnTo>
                      <a:pt x="3" y="3"/>
                    </a:lnTo>
                    <a:lnTo>
                      <a:pt x="1" y="0"/>
                    </a:lnTo>
                    <a:lnTo>
                      <a:pt x="1" y="2"/>
                    </a:lnTo>
                    <a:lnTo>
                      <a:pt x="1" y="5"/>
                    </a:lnTo>
                    <a:lnTo>
                      <a:pt x="0" y="7"/>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2" name="Freeform 1062">
                <a:extLst>
                  <a:ext uri="{FF2B5EF4-FFF2-40B4-BE49-F238E27FC236}">
                    <a16:creationId xmlns:a16="http://schemas.microsoft.com/office/drawing/2014/main" id="{042A6ADC-9F8D-674A-8A01-01A34B37133D}"/>
                  </a:ext>
                </a:extLst>
              </p:cNvPr>
              <p:cNvSpPr>
                <a:spLocks/>
              </p:cNvSpPr>
              <p:nvPr/>
            </p:nvSpPr>
            <p:spPr bwMode="auto">
              <a:xfrm>
                <a:off x="2652" y="965"/>
                <a:ext cx="6" cy="12"/>
              </a:xfrm>
              <a:custGeom>
                <a:avLst/>
                <a:gdLst>
                  <a:gd name="T0" fmla="*/ 2 w 7"/>
                  <a:gd name="T1" fmla="*/ 2 h 15"/>
                  <a:gd name="T2" fmla="*/ 2 w 7"/>
                  <a:gd name="T3" fmla="*/ 7 h 15"/>
                  <a:gd name="T4" fmla="*/ 0 w 7"/>
                  <a:gd name="T5" fmla="*/ 8 h 15"/>
                  <a:gd name="T6" fmla="*/ 0 w 7"/>
                  <a:gd name="T7" fmla="*/ 10 h 15"/>
                  <a:gd name="T8" fmla="*/ 2 w 7"/>
                  <a:gd name="T9" fmla="*/ 11 h 15"/>
                  <a:gd name="T10" fmla="*/ 2 w 7"/>
                  <a:gd name="T11" fmla="*/ 15 h 15"/>
                  <a:gd name="T12" fmla="*/ 3 w 7"/>
                  <a:gd name="T13" fmla="*/ 13 h 15"/>
                  <a:gd name="T14" fmla="*/ 5 w 7"/>
                  <a:gd name="T15" fmla="*/ 9 h 15"/>
                  <a:gd name="T16" fmla="*/ 7 w 7"/>
                  <a:gd name="T17" fmla="*/ 0 h 15"/>
                  <a:gd name="T18" fmla="*/ 3 w 7"/>
                  <a:gd name="T19" fmla="*/ 0 h 15"/>
                  <a:gd name="T20" fmla="*/ 2 w 7"/>
                  <a:gd name="T2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5">
                    <a:moveTo>
                      <a:pt x="2" y="2"/>
                    </a:moveTo>
                    <a:cubicBezTo>
                      <a:pt x="2" y="7"/>
                      <a:pt x="2" y="7"/>
                      <a:pt x="2" y="7"/>
                    </a:cubicBezTo>
                    <a:cubicBezTo>
                      <a:pt x="0" y="8"/>
                      <a:pt x="0" y="8"/>
                      <a:pt x="0" y="8"/>
                    </a:cubicBezTo>
                    <a:cubicBezTo>
                      <a:pt x="0" y="10"/>
                      <a:pt x="0" y="10"/>
                      <a:pt x="0" y="10"/>
                    </a:cubicBezTo>
                    <a:cubicBezTo>
                      <a:pt x="2" y="11"/>
                      <a:pt x="2" y="11"/>
                      <a:pt x="2" y="11"/>
                    </a:cubicBezTo>
                    <a:cubicBezTo>
                      <a:pt x="2" y="15"/>
                      <a:pt x="2" y="15"/>
                      <a:pt x="2" y="15"/>
                    </a:cubicBezTo>
                    <a:cubicBezTo>
                      <a:pt x="2" y="15"/>
                      <a:pt x="3" y="13"/>
                      <a:pt x="3" y="13"/>
                    </a:cubicBezTo>
                    <a:cubicBezTo>
                      <a:pt x="5" y="9"/>
                      <a:pt x="5" y="9"/>
                      <a:pt x="5" y="9"/>
                    </a:cubicBezTo>
                    <a:cubicBezTo>
                      <a:pt x="7" y="0"/>
                      <a:pt x="7" y="0"/>
                      <a:pt x="7" y="0"/>
                    </a:cubicBezTo>
                    <a:cubicBezTo>
                      <a:pt x="3" y="0"/>
                      <a:pt x="3" y="0"/>
                      <a:pt x="3" y="0"/>
                    </a:cubicBez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3" name="Freeform 1063">
                <a:extLst>
                  <a:ext uri="{FF2B5EF4-FFF2-40B4-BE49-F238E27FC236}">
                    <a16:creationId xmlns:a16="http://schemas.microsoft.com/office/drawing/2014/main" id="{2E2A5B38-8351-DE49-8B9F-03EC6CFC4913}"/>
                  </a:ext>
                </a:extLst>
              </p:cNvPr>
              <p:cNvSpPr>
                <a:spLocks/>
              </p:cNvSpPr>
              <p:nvPr/>
            </p:nvSpPr>
            <p:spPr bwMode="auto">
              <a:xfrm>
                <a:off x="2755" y="1152"/>
                <a:ext cx="3" cy="3"/>
              </a:xfrm>
              <a:custGeom>
                <a:avLst/>
                <a:gdLst>
                  <a:gd name="T0" fmla="*/ 0 w 3"/>
                  <a:gd name="T1" fmla="*/ 2 h 3"/>
                  <a:gd name="T2" fmla="*/ 1 w 3"/>
                  <a:gd name="T3" fmla="*/ 3 h 3"/>
                  <a:gd name="T4" fmla="*/ 3 w 3"/>
                  <a:gd name="T5" fmla="*/ 2 h 3"/>
                  <a:gd name="T6" fmla="*/ 2 w 3"/>
                  <a:gd name="T7" fmla="*/ 0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2"/>
                    </a:lnTo>
                    <a:lnTo>
                      <a:pt x="2"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4" name="Freeform 1064">
                <a:extLst>
                  <a:ext uri="{FF2B5EF4-FFF2-40B4-BE49-F238E27FC236}">
                    <a16:creationId xmlns:a16="http://schemas.microsoft.com/office/drawing/2014/main" id="{BF91D5C7-D8B6-714E-A174-BFECF3E2E1EF}"/>
                  </a:ext>
                </a:extLst>
              </p:cNvPr>
              <p:cNvSpPr>
                <a:spLocks/>
              </p:cNvSpPr>
              <p:nvPr/>
            </p:nvSpPr>
            <p:spPr bwMode="auto">
              <a:xfrm>
                <a:off x="2670" y="1059"/>
                <a:ext cx="5" cy="4"/>
              </a:xfrm>
              <a:custGeom>
                <a:avLst/>
                <a:gdLst>
                  <a:gd name="T0" fmla="*/ 0 w 5"/>
                  <a:gd name="T1" fmla="*/ 2 h 4"/>
                  <a:gd name="T2" fmla="*/ 2 w 5"/>
                  <a:gd name="T3" fmla="*/ 4 h 4"/>
                  <a:gd name="T4" fmla="*/ 3 w 5"/>
                  <a:gd name="T5" fmla="*/ 4 h 4"/>
                  <a:gd name="T6" fmla="*/ 5 w 5"/>
                  <a:gd name="T7" fmla="*/ 3 h 4"/>
                  <a:gd name="T8" fmla="*/ 5 w 5"/>
                  <a:gd name="T9" fmla="*/ 2 h 4"/>
                  <a:gd name="T10" fmla="*/ 1 w 5"/>
                  <a:gd name="T11" fmla="*/ 0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2" y="4"/>
                    </a:lnTo>
                    <a:lnTo>
                      <a:pt x="3" y="4"/>
                    </a:lnTo>
                    <a:lnTo>
                      <a:pt x="5" y="3"/>
                    </a:lnTo>
                    <a:lnTo>
                      <a:pt x="5"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5" name="Freeform 1065">
                <a:extLst>
                  <a:ext uri="{FF2B5EF4-FFF2-40B4-BE49-F238E27FC236}">
                    <a16:creationId xmlns:a16="http://schemas.microsoft.com/office/drawing/2014/main" id="{8DF910D1-0770-F344-BA1A-BD5669E2125F}"/>
                  </a:ext>
                </a:extLst>
              </p:cNvPr>
              <p:cNvSpPr>
                <a:spLocks/>
              </p:cNvSpPr>
              <p:nvPr/>
            </p:nvSpPr>
            <p:spPr bwMode="auto">
              <a:xfrm>
                <a:off x="2656" y="957"/>
                <a:ext cx="3" cy="3"/>
              </a:xfrm>
              <a:custGeom>
                <a:avLst/>
                <a:gdLst>
                  <a:gd name="T0" fmla="*/ 3 w 4"/>
                  <a:gd name="T1" fmla="*/ 4 h 4"/>
                  <a:gd name="T2" fmla="*/ 4 w 4"/>
                  <a:gd name="T3" fmla="*/ 0 h 4"/>
                  <a:gd name="T4" fmla="*/ 1 w 4"/>
                  <a:gd name="T5" fmla="*/ 0 h 4"/>
                  <a:gd name="T6" fmla="*/ 0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3" y="4"/>
                      <a:pt x="4" y="0"/>
                      <a:pt x="4" y="0"/>
                    </a:cubicBezTo>
                    <a:cubicBezTo>
                      <a:pt x="1" y="0"/>
                      <a:pt x="1" y="0"/>
                      <a:pt x="1" y="0"/>
                    </a:cubicBezTo>
                    <a:cubicBezTo>
                      <a:pt x="0" y="2"/>
                      <a:pt x="0" y="2"/>
                      <a:pt x="0" y="2"/>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6" name="Freeform 1066">
                <a:extLst>
                  <a:ext uri="{FF2B5EF4-FFF2-40B4-BE49-F238E27FC236}">
                    <a16:creationId xmlns:a16="http://schemas.microsoft.com/office/drawing/2014/main" id="{D0BB5D8F-3BF9-544C-98CE-57019CE4025C}"/>
                  </a:ext>
                </a:extLst>
              </p:cNvPr>
              <p:cNvSpPr>
                <a:spLocks/>
              </p:cNvSpPr>
              <p:nvPr/>
            </p:nvSpPr>
            <p:spPr bwMode="auto">
              <a:xfrm>
                <a:off x="2656" y="906"/>
                <a:ext cx="3" cy="3"/>
              </a:xfrm>
              <a:custGeom>
                <a:avLst/>
                <a:gdLst>
                  <a:gd name="T0" fmla="*/ 0 w 3"/>
                  <a:gd name="T1" fmla="*/ 2 h 3"/>
                  <a:gd name="T2" fmla="*/ 1 w 3"/>
                  <a:gd name="T3" fmla="*/ 3 h 3"/>
                  <a:gd name="T4" fmla="*/ 3 w 3"/>
                  <a:gd name="T5" fmla="*/ 3 h 3"/>
                  <a:gd name="T6" fmla="*/ 3 w 3"/>
                  <a:gd name="T7" fmla="*/ 1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7" name="Freeform 1067">
                <a:extLst>
                  <a:ext uri="{FF2B5EF4-FFF2-40B4-BE49-F238E27FC236}">
                    <a16:creationId xmlns:a16="http://schemas.microsoft.com/office/drawing/2014/main" id="{6FB34F94-FC6C-5F47-8373-71531F418B00}"/>
                  </a:ext>
                </a:extLst>
              </p:cNvPr>
              <p:cNvSpPr>
                <a:spLocks/>
              </p:cNvSpPr>
              <p:nvPr/>
            </p:nvSpPr>
            <p:spPr bwMode="auto">
              <a:xfrm>
                <a:off x="2571" y="933"/>
                <a:ext cx="17" cy="4"/>
              </a:xfrm>
              <a:custGeom>
                <a:avLst/>
                <a:gdLst>
                  <a:gd name="T0" fmla="*/ 0 w 17"/>
                  <a:gd name="T1" fmla="*/ 2 h 4"/>
                  <a:gd name="T2" fmla="*/ 7 w 17"/>
                  <a:gd name="T3" fmla="*/ 4 h 4"/>
                  <a:gd name="T4" fmla="*/ 9 w 17"/>
                  <a:gd name="T5" fmla="*/ 4 h 4"/>
                  <a:gd name="T6" fmla="*/ 12 w 17"/>
                  <a:gd name="T7" fmla="*/ 4 h 4"/>
                  <a:gd name="T8" fmla="*/ 12 w 17"/>
                  <a:gd name="T9" fmla="*/ 4 h 4"/>
                  <a:gd name="T10" fmla="*/ 15 w 17"/>
                  <a:gd name="T11" fmla="*/ 3 h 4"/>
                  <a:gd name="T12" fmla="*/ 17 w 17"/>
                  <a:gd name="T13" fmla="*/ 3 h 4"/>
                  <a:gd name="T14" fmla="*/ 17 w 17"/>
                  <a:gd name="T15" fmla="*/ 1 h 4"/>
                  <a:gd name="T16" fmla="*/ 15 w 17"/>
                  <a:gd name="T17" fmla="*/ 0 h 4"/>
                  <a:gd name="T18" fmla="*/ 9 w 17"/>
                  <a:gd name="T19" fmla="*/ 1 h 4"/>
                  <a:gd name="T20" fmla="*/ 6 w 17"/>
                  <a:gd name="T21" fmla="*/ 1 h 4"/>
                  <a:gd name="T22" fmla="*/ 5 w 17"/>
                  <a:gd name="T23" fmla="*/ 0 h 4"/>
                  <a:gd name="T24" fmla="*/ 2 w 17"/>
                  <a:gd name="T25" fmla="*/ 0 h 4"/>
                  <a:gd name="T26" fmla="*/ 0 w 17"/>
                  <a:gd name="T27" fmla="*/ 1 h 4"/>
                  <a:gd name="T28" fmla="*/ 0 w 17"/>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4">
                    <a:moveTo>
                      <a:pt x="0" y="2"/>
                    </a:moveTo>
                    <a:lnTo>
                      <a:pt x="7" y="4"/>
                    </a:lnTo>
                    <a:lnTo>
                      <a:pt x="9" y="4"/>
                    </a:lnTo>
                    <a:lnTo>
                      <a:pt x="12" y="4"/>
                    </a:lnTo>
                    <a:lnTo>
                      <a:pt x="12" y="4"/>
                    </a:lnTo>
                    <a:lnTo>
                      <a:pt x="15" y="3"/>
                    </a:lnTo>
                    <a:lnTo>
                      <a:pt x="17" y="3"/>
                    </a:lnTo>
                    <a:lnTo>
                      <a:pt x="17" y="1"/>
                    </a:lnTo>
                    <a:lnTo>
                      <a:pt x="15" y="0"/>
                    </a:lnTo>
                    <a:lnTo>
                      <a:pt x="9" y="1"/>
                    </a:lnTo>
                    <a:lnTo>
                      <a:pt x="6" y="1"/>
                    </a:lnTo>
                    <a:lnTo>
                      <a:pt x="5" y="0"/>
                    </a:lnTo>
                    <a:lnTo>
                      <a:pt x="2"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8" name="Freeform 1068">
                <a:extLst>
                  <a:ext uri="{FF2B5EF4-FFF2-40B4-BE49-F238E27FC236}">
                    <a16:creationId xmlns:a16="http://schemas.microsoft.com/office/drawing/2014/main" id="{E11F234A-5FC0-3244-B5F0-223ADB574F9C}"/>
                  </a:ext>
                </a:extLst>
              </p:cNvPr>
              <p:cNvSpPr>
                <a:spLocks/>
              </p:cNvSpPr>
              <p:nvPr/>
            </p:nvSpPr>
            <p:spPr bwMode="auto">
              <a:xfrm>
                <a:off x="2406" y="876"/>
                <a:ext cx="33" cy="25"/>
              </a:xfrm>
              <a:custGeom>
                <a:avLst/>
                <a:gdLst>
                  <a:gd name="T0" fmla="*/ 5 w 33"/>
                  <a:gd name="T1" fmla="*/ 22 h 25"/>
                  <a:gd name="T2" fmla="*/ 6 w 33"/>
                  <a:gd name="T3" fmla="*/ 25 h 25"/>
                  <a:gd name="T4" fmla="*/ 7 w 33"/>
                  <a:gd name="T5" fmla="*/ 25 h 25"/>
                  <a:gd name="T6" fmla="*/ 9 w 33"/>
                  <a:gd name="T7" fmla="*/ 23 h 25"/>
                  <a:gd name="T8" fmla="*/ 11 w 33"/>
                  <a:gd name="T9" fmla="*/ 23 h 25"/>
                  <a:gd name="T10" fmla="*/ 13 w 33"/>
                  <a:gd name="T11" fmla="*/ 22 h 25"/>
                  <a:gd name="T12" fmla="*/ 15 w 33"/>
                  <a:gd name="T13" fmla="*/ 18 h 25"/>
                  <a:gd name="T14" fmla="*/ 24 w 33"/>
                  <a:gd name="T15" fmla="*/ 10 h 25"/>
                  <a:gd name="T16" fmla="*/ 28 w 33"/>
                  <a:gd name="T17" fmla="*/ 7 h 25"/>
                  <a:gd name="T18" fmla="*/ 32 w 33"/>
                  <a:gd name="T19" fmla="*/ 3 h 25"/>
                  <a:gd name="T20" fmla="*/ 33 w 33"/>
                  <a:gd name="T21" fmla="*/ 1 h 25"/>
                  <a:gd name="T22" fmla="*/ 32 w 33"/>
                  <a:gd name="T23" fmla="*/ 0 h 25"/>
                  <a:gd name="T24" fmla="*/ 27 w 33"/>
                  <a:gd name="T25" fmla="*/ 2 h 25"/>
                  <a:gd name="T26" fmla="*/ 25 w 33"/>
                  <a:gd name="T27" fmla="*/ 2 h 25"/>
                  <a:gd name="T28" fmla="*/ 24 w 33"/>
                  <a:gd name="T29" fmla="*/ 3 h 25"/>
                  <a:gd name="T30" fmla="*/ 19 w 33"/>
                  <a:gd name="T31" fmla="*/ 4 h 25"/>
                  <a:gd name="T32" fmla="*/ 15 w 33"/>
                  <a:gd name="T33" fmla="*/ 7 h 25"/>
                  <a:gd name="T34" fmla="*/ 14 w 33"/>
                  <a:gd name="T35" fmla="*/ 7 h 25"/>
                  <a:gd name="T36" fmla="*/ 11 w 33"/>
                  <a:gd name="T37" fmla="*/ 9 h 25"/>
                  <a:gd name="T38" fmla="*/ 7 w 33"/>
                  <a:gd name="T39" fmla="*/ 11 h 25"/>
                  <a:gd name="T40" fmla="*/ 2 w 33"/>
                  <a:gd name="T41" fmla="*/ 16 h 25"/>
                  <a:gd name="T42" fmla="*/ 0 w 33"/>
                  <a:gd name="T43" fmla="*/ 20 h 25"/>
                  <a:gd name="T44" fmla="*/ 2 w 33"/>
                  <a:gd name="T45" fmla="*/ 22 h 25"/>
                  <a:gd name="T46" fmla="*/ 3 w 33"/>
                  <a:gd name="T47" fmla="*/ 21 h 25"/>
                  <a:gd name="T48" fmla="*/ 5 w 33"/>
                  <a:gd name="T4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5">
                    <a:moveTo>
                      <a:pt x="5" y="22"/>
                    </a:moveTo>
                    <a:lnTo>
                      <a:pt x="6" y="25"/>
                    </a:lnTo>
                    <a:lnTo>
                      <a:pt x="7" y="25"/>
                    </a:lnTo>
                    <a:lnTo>
                      <a:pt x="9" y="23"/>
                    </a:lnTo>
                    <a:lnTo>
                      <a:pt x="11" y="23"/>
                    </a:lnTo>
                    <a:lnTo>
                      <a:pt x="13" y="22"/>
                    </a:lnTo>
                    <a:lnTo>
                      <a:pt x="15" y="18"/>
                    </a:lnTo>
                    <a:lnTo>
                      <a:pt x="24" y="10"/>
                    </a:lnTo>
                    <a:lnTo>
                      <a:pt x="28" y="7"/>
                    </a:lnTo>
                    <a:lnTo>
                      <a:pt x="32" y="3"/>
                    </a:lnTo>
                    <a:lnTo>
                      <a:pt x="33" y="1"/>
                    </a:lnTo>
                    <a:lnTo>
                      <a:pt x="32" y="0"/>
                    </a:lnTo>
                    <a:lnTo>
                      <a:pt x="27" y="2"/>
                    </a:lnTo>
                    <a:lnTo>
                      <a:pt x="25" y="2"/>
                    </a:lnTo>
                    <a:lnTo>
                      <a:pt x="24" y="3"/>
                    </a:lnTo>
                    <a:lnTo>
                      <a:pt x="19" y="4"/>
                    </a:lnTo>
                    <a:lnTo>
                      <a:pt x="15" y="7"/>
                    </a:lnTo>
                    <a:lnTo>
                      <a:pt x="14" y="7"/>
                    </a:lnTo>
                    <a:lnTo>
                      <a:pt x="11" y="9"/>
                    </a:lnTo>
                    <a:lnTo>
                      <a:pt x="7" y="11"/>
                    </a:lnTo>
                    <a:lnTo>
                      <a:pt x="2" y="16"/>
                    </a:lnTo>
                    <a:lnTo>
                      <a:pt x="0" y="20"/>
                    </a:lnTo>
                    <a:lnTo>
                      <a:pt x="2" y="22"/>
                    </a:lnTo>
                    <a:lnTo>
                      <a:pt x="3" y="21"/>
                    </a:lnTo>
                    <a:lnTo>
                      <a:pt x="5" y="2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9" name="Freeform 1069">
                <a:extLst>
                  <a:ext uri="{FF2B5EF4-FFF2-40B4-BE49-F238E27FC236}">
                    <a16:creationId xmlns:a16="http://schemas.microsoft.com/office/drawing/2014/main" id="{9FDC6F31-336A-384E-9566-CFFB140EEF36}"/>
                  </a:ext>
                </a:extLst>
              </p:cNvPr>
              <p:cNvSpPr>
                <a:spLocks/>
              </p:cNvSpPr>
              <p:nvPr/>
            </p:nvSpPr>
            <p:spPr bwMode="auto">
              <a:xfrm>
                <a:off x="2535" y="1221"/>
                <a:ext cx="3" cy="8"/>
              </a:xfrm>
              <a:custGeom>
                <a:avLst/>
                <a:gdLst>
                  <a:gd name="T0" fmla="*/ 3 w 3"/>
                  <a:gd name="T1" fmla="*/ 4 h 8"/>
                  <a:gd name="T2" fmla="*/ 1 w 3"/>
                  <a:gd name="T3" fmla="*/ 0 h 8"/>
                  <a:gd name="T4" fmla="*/ 0 w 3"/>
                  <a:gd name="T5" fmla="*/ 2 h 8"/>
                  <a:gd name="T6" fmla="*/ 0 w 3"/>
                  <a:gd name="T7" fmla="*/ 7 h 8"/>
                  <a:gd name="T8" fmla="*/ 1 w 3"/>
                  <a:gd name="T9" fmla="*/ 8 h 8"/>
                  <a:gd name="T10" fmla="*/ 3 w 3"/>
                  <a:gd name="T11" fmla="*/ 4 h 8"/>
                </a:gdLst>
                <a:ahLst/>
                <a:cxnLst>
                  <a:cxn ang="0">
                    <a:pos x="T0" y="T1"/>
                  </a:cxn>
                  <a:cxn ang="0">
                    <a:pos x="T2" y="T3"/>
                  </a:cxn>
                  <a:cxn ang="0">
                    <a:pos x="T4" y="T5"/>
                  </a:cxn>
                  <a:cxn ang="0">
                    <a:pos x="T6" y="T7"/>
                  </a:cxn>
                  <a:cxn ang="0">
                    <a:pos x="T8" y="T9"/>
                  </a:cxn>
                  <a:cxn ang="0">
                    <a:pos x="T10" y="T11"/>
                  </a:cxn>
                </a:cxnLst>
                <a:rect l="0" t="0" r="r" b="b"/>
                <a:pathLst>
                  <a:path w="3" h="8">
                    <a:moveTo>
                      <a:pt x="3" y="4"/>
                    </a:moveTo>
                    <a:lnTo>
                      <a:pt x="1" y="0"/>
                    </a:lnTo>
                    <a:lnTo>
                      <a:pt x="0" y="2"/>
                    </a:lnTo>
                    <a:lnTo>
                      <a:pt x="0" y="7"/>
                    </a:lnTo>
                    <a:lnTo>
                      <a:pt x="1"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0" name="Freeform 1070">
                <a:extLst>
                  <a:ext uri="{FF2B5EF4-FFF2-40B4-BE49-F238E27FC236}">
                    <a16:creationId xmlns:a16="http://schemas.microsoft.com/office/drawing/2014/main" id="{558353CD-5299-7D4B-A0FC-7744183A1A34}"/>
                  </a:ext>
                </a:extLst>
              </p:cNvPr>
              <p:cNvSpPr>
                <a:spLocks/>
              </p:cNvSpPr>
              <p:nvPr/>
            </p:nvSpPr>
            <p:spPr bwMode="auto">
              <a:xfrm>
                <a:off x="2396" y="872"/>
                <a:ext cx="3" cy="5"/>
              </a:xfrm>
              <a:custGeom>
                <a:avLst/>
                <a:gdLst>
                  <a:gd name="T0" fmla="*/ 0 w 4"/>
                  <a:gd name="T1" fmla="*/ 6 h 6"/>
                  <a:gd name="T2" fmla="*/ 4 w 4"/>
                  <a:gd name="T3" fmla="*/ 2 h 6"/>
                  <a:gd name="T4" fmla="*/ 4 w 4"/>
                  <a:gd name="T5" fmla="*/ 0 h 6"/>
                  <a:gd name="T6" fmla="*/ 0 w 4"/>
                  <a:gd name="T7" fmla="*/ 4 h 6"/>
                  <a:gd name="T8" fmla="*/ 0 w 4"/>
                  <a:gd name="T9" fmla="*/ 6 h 6"/>
                </a:gdLst>
                <a:ahLst/>
                <a:cxnLst>
                  <a:cxn ang="0">
                    <a:pos x="T0" y="T1"/>
                  </a:cxn>
                  <a:cxn ang="0">
                    <a:pos x="T2" y="T3"/>
                  </a:cxn>
                  <a:cxn ang="0">
                    <a:pos x="T4" y="T5"/>
                  </a:cxn>
                  <a:cxn ang="0">
                    <a:pos x="T6" y="T7"/>
                  </a:cxn>
                  <a:cxn ang="0">
                    <a:pos x="T8" y="T9"/>
                  </a:cxn>
                </a:cxnLst>
                <a:rect l="0" t="0" r="r" b="b"/>
                <a:pathLst>
                  <a:path w="4" h="6">
                    <a:moveTo>
                      <a:pt x="0" y="6"/>
                    </a:moveTo>
                    <a:cubicBezTo>
                      <a:pt x="4" y="2"/>
                      <a:pt x="4" y="2"/>
                      <a:pt x="4" y="2"/>
                    </a:cubicBezTo>
                    <a:cubicBezTo>
                      <a:pt x="4" y="0"/>
                      <a:pt x="4" y="0"/>
                      <a:pt x="4" y="0"/>
                    </a:cubicBezTo>
                    <a:cubicBezTo>
                      <a:pt x="0" y="4"/>
                      <a:pt x="0" y="4"/>
                      <a:pt x="0" y="4"/>
                    </a:cubicBezTo>
                    <a:cubicBezTo>
                      <a:pt x="0" y="4"/>
                      <a:pt x="0" y="6"/>
                      <a:pt x="0"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1" name="Freeform 1071">
                <a:extLst>
                  <a:ext uri="{FF2B5EF4-FFF2-40B4-BE49-F238E27FC236}">
                    <a16:creationId xmlns:a16="http://schemas.microsoft.com/office/drawing/2014/main" id="{A611B7A0-67DD-3246-9F7E-50EB02405CF5}"/>
                  </a:ext>
                </a:extLst>
              </p:cNvPr>
              <p:cNvSpPr>
                <a:spLocks/>
              </p:cNvSpPr>
              <p:nvPr/>
            </p:nvSpPr>
            <p:spPr bwMode="auto">
              <a:xfrm>
                <a:off x="2362" y="1245"/>
                <a:ext cx="2" cy="3"/>
              </a:xfrm>
              <a:custGeom>
                <a:avLst/>
                <a:gdLst>
                  <a:gd name="T0" fmla="*/ 1 w 2"/>
                  <a:gd name="T1" fmla="*/ 0 h 3"/>
                  <a:gd name="T2" fmla="*/ 0 w 2"/>
                  <a:gd name="T3" fmla="*/ 1 h 3"/>
                  <a:gd name="T4" fmla="*/ 1 w 2"/>
                  <a:gd name="T5" fmla="*/ 3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1"/>
                    </a:lnTo>
                    <a:lnTo>
                      <a:pt x="1" y="3"/>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2" name="Freeform 1072">
                <a:extLst>
                  <a:ext uri="{FF2B5EF4-FFF2-40B4-BE49-F238E27FC236}">
                    <a16:creationId xmlns:a16="http://schemas.microsoft.com/office/drawing/2014/main" id="{9F7917D2-9EF4-734F-8580-C4BA8E8E524E}"/>
                  </a:ext>
                </a:extLst>
              </p:cNvPr>
              <p:cNvSpPr>
                <a:spLocks/>
              </p:cNvSpPr>
              <p:nvPr/>
            </p:nvSpPr>
            <p:spPr bwMode="auto">
              <a:xfrm>
                <a:off x="2502" y="1165"/>
                <a:ext cx="4" cy="10"/>
              </a:xfrm>
              <a:custGeom>
                <a:avLst/>
                <a:gdLst>
                  <a:gd name="T0" fmla="*/ 2 w 4"/>
                  <a:gd name="T1" fmla="*/ 0 h 10"/>
                  <a:gd name="T2" fmla="*/ 1 w 4"/>
                  <a:gd name="T3" fmla="*/ 0 h 10"/>
                  <a:gd name="T4" fmla="*/ 0 w 4"/>
                  <a:gd name="T5" fmla="*/ 4 h 10"/>
                  <a:gd name="T6" fmla="*/ 1 w 4"/>
                  <a:gd name="T7" fmla="*/ 6 h 10"/>
                  <a:gd name="T8" fmla="*/ 1 w 4"/>
                  <a:gd name="T9" fmla="*/ 10 h 10"/>
                  <a:gd name="T10" fmla="*/ 2 w 4"/>
                  <a:gd name="T11" fmla="*/ 10 h 10"/>
                  <a:gd name="T12" fmla="*/ 3 w 4"/>
                  <a:gd name="T13" fmla="*/ 7 h 10"/>
                  <a:gd name="T14" fmla="*/ 4 w 4"/>
                  <a:gd name="T15" fmla="*/ 4 h 10"/>
                  <a:gd name="T16" fmla="*/ 3 w 4"/>
                  <a:gd name="T17" fmla="*/ 3 h 10"/>
                  <a:gd name="T18" fmla="*/ 3 w 4"/>
                  <a:gd name="T19" fmla="*/ 1 h 10"/>
                  <a:gd name="T20" fmla="*/ 2 w 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2" y="0"/>
                    </a:moveTo>
                    <a:lnTo>
                      <a:pt x="1" y="0"/>
                    </a:lnTo>
                    <a:lnTo>
                      <a:pt x="0" y="4"/>
                    </a:lnTo>
                    <a:lnTo>
                      <a:pt x="1" y="6"/>
                    </a:lnTo>
                    <a:lnTo>
                      <a:pt x="1" y="10"/>
                    </a:lnTo>
                    <a:lnTo>
                      <a:pt x="2" y="10"/>
                    </a:lnTo>
                    <a:lnTo>
                      <a:pt x="3" y="7"/>
                    </a:lnTo>
                    <a:lnTo>
                      <a:pt x="4" y="4"/>
                    </a:lnTo>
                    <a:lnTo>
                      <a:pt x="3"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3" name="Freeform 1073">
                <a:extLst>
                  <a:ext uri="{FF2B5EF4-FFF2-40B4-BE49-F238E27FC236}">
                    <a16:creationId xmlns:a16="http://schemas.microsoft.com/office/drawing/2014/main" id="{D6E8FBCB-59D2-EA4A-A0B9-A0346020A89F}"/>
                  </a:ext>
                </a:extLst>
              </p:cNvPr>
              <p:cNvSpPr>
                <a:spLocks/>
              </p:cNvSpPr>
              <p:nvPr/>
            </p:nvSpPr>
            <p:spPr bwMode="auto">
              <a:xfrm>
                <a:off x="2484" y="1020"/>
                <a:ext cx="31" cy="44"/>
              </a:xfrm>
              <a:custGeom>
                <a:avLst/>
                <a:gdLst>
                  <a:gd name="T0" fmla="*/ 9 w 31"/>
                  <a:gd name="T1" fmla="*/ 44 h 44"/>
                  <a:gd name="T2" fmla="*/ 10 w 31"/>
                  <a:gd name="T3" fmla="*/ 42 h 44"/>
                  <a:gd name="T4" fmla="*/ 9 w 31"/>
                  <a:gd name="T5" fmla="*/ 40 h 44"/>
                  <a:gd name="T6" fmla="*/ 12 w 31"/>
                  <a:gd name="T7" fmla="*/ 38 h 44"/>
                  <a:gd name="T8" fmla="*/ 14 w 31"/>
                  <a:gd name="T9" fmla="*/ 38 h 44"/>
                  <a:gd name="T10" fmla="*/ 17 w 31"/>
                  <a:gd name="T11" fmla="*/ 34 h 44"/>
                  <a:gd name="T12" fmla="*/ 21 w 31"/>
                  <a:gd name="T13" fmla="*/ 31 h 44"/>
                  <a:gd name="T14" fmla="*/ 25 w 31"/>
                  <a:gd name="T15" fmla="*/ 27 h 44"/>
                  <a:gd name="T16" fmla="*/ 26 w 31"/>
                  <a:gd name="T17" fmla="*/ 27 h 44"/>
                  <a:gd name="T18" fmla="*/ 30 w 31"/>
                  <a:gd name="T19" fmla="*/ 23 h 44"/>
                  <a:gd name="T20" fmla="*/ 30 w 31"/>
                  <a:gd name="T21" fmla="*/ 20 h 44"/>
                  <a:gd name="T22" fmla="*/ 31 w 31"/>
                  <a:gd name="T23" fmla="*/ 19 h 44"/>
                  <a:gd name="T24" fmla="*/ 31 w 31"/>
                  <a:gd name="T25" fmla="*/ 17 h 44"/>
                  <a:gd name="T26" fmla="*/ 30 w 31"/>
                  <a:gd name="T27" fmla="*/ 14 h 44"/>
                  <a:gd name="T28" fmla="*/ 30 w 31"/>
                  <a:gd name="T29" fmla="*/ 12 h 44"/>
                  <a:gd name="T30" fmla="*/ 30 w 31"/>
                  <a:gd name="T31" fmla="*/ 10 h 44"/>
                  <a:gd name="T32" fmla="*/ 27 w 31"/>
                  <a:gd name="T33" fmla="*/ 5 h 44"/>
                  <a:gd name="T34" fmla="*/ 26 w 31"/>
                  <a:gd name="T35" fmla="*/ 5 h 44"/>
                  <a:gd name="T36" fmla="*/ 24 w 31"/>
                  <a:gd name="T37" fmla="*/ 6 h 44"/>
                  <a:gd name="T38" fmla="*/ 21 w 31"/>
                  <a:gd name="T39" fmla="*/ 4 h 44"/>
                  <a:gd name="T40" fmla="*/ 19 w 31"/>
                  <a:gd name="T41" fmla="*/ 5 h 44"/>
                  <a:gd name="T42" fmla="*/ 17 w 31"/>
                  <a:gd name="T43" fmla="*/ 3 h 44"/>
                  <a:gd name="T44" fmla="*/ 15 w 31"/>
                  <a:gd name="T45" fmla="*/ 3 h 44"/>
                  <a:gd name="T46" fmla="*/ 13 w 31"/>
                  <a:gd name="T47" fmla="*/ 0 h 44"/>
                  <a:gd name="T48" fmla="*/ 9 w 31"/>
                  <a:gd name="T49" fmla="*/ 1 h 44"/>
                  <a:gd name="T50" fmla="*/ 6 w 31"/>
                  <a:gd name="T51" fmla="*/ 4 h 44"/>
                  <a:gd name="T52" fmla="*/ 5 w 31"/>
                  <a:gd name="T53" fmla="*/ 5 h 44"/>
                  <a:gd name="T54" fmla="*/ 0 w 31"/>
                  <a:gd name="T55" fmla="*/ 10 h 44"/>
                  <a:gd name="T56" fmla="*/ 0 w 31"/>
                  <a:gd name="T57" fmla="*/ 11 h 44"/>
                  <a:gd name="T58" fmla="*/ 2 w 31"/>
                  <a:gd name="T59" fmla="*/ 14 h 44"/>
                  <a:gd name="T60" fmla="*/ 5 w 31"/>
                  <a:gd name="T61" fmla="*/ 17 h 44"/>
                  <a:gd name="T62" fmla="*/ 5 w 31"/>
                  <a:gd name="T63" fmla="*/ 21 h 44"/>
                  <a:gd name="T64" fmla="*/ 6 w 31"/>
                  <a:gd name="T65" fmla="*/ 25 h 44"/>
                  <a:gd name="T66" fmla="*/ 5 w 31"/>
                  <a:gd name="T67" fmla="*/ 27 h 44"/>
                  <a:gd name="T68" fmla="*/ 5 w 31"/>
                  <a:gd name="T69" fmla="*/ 30 h 44"/>
                  <a:gd name="T70" fmla="*/ 6 w 31"/>
                  <a:gd name="T71" fmla="*/ 34 h 44"/>
                  <a:gd name="T72" fmla="*/ 7 w 31"/>
                  <a:gd name="T73" fmla="*/ 41 h 44"/>
                  <a:gd name="T74" fmla="*/ 9 w 31"/>
                  <a:gd name="T7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44">
                    <a:moveTo>
                      <a:pt x="9" y="44"/>
                    </a:moveTo>
                    <a:lnTo>
                      <a:pt x="10" y="42"/>
                    </a:lnTo>
                    <a:lnTo>
                      <a:pt x="9" y="40"/>
                    </a:lnTo>
                    <a:lnTo>
                      <a:pt x="12" y="38"/>
                    </a:lnTo>
                    <a:lnTo>
                      <a:pt x="14" y="38"/>
                    </a:lnTo>
                    <a:lnTo>
                      <a:pt x="17" y="34"/>
                    </a:lnTo>
                    <a:lnTo>
                      <a:pt x="21" y="31"/>
                    </a:lnTo>
                    <a:lnTo>
                      <a:pt x="25" y="27"/>
                    </a:lnTo>
                    <a:lnTo>
                      <a:pt x="26" y="27"/>
                    </a:lnTo>
                    <a:lnTo>
                      <a:pt x="30" y="23"/>
                    </a:lnTo>
                    <a:lnTo>
                      <a:pt x="30" y="20"/>
                    </a:lnTo>
                    <a:lnTo>
                      <a:pt x="31" y="19"/>
                    </a:lnTo>
                    <a:lnTo>
                      <a:pt x="31" y="17"/>
                    </a:lnTo>
                    <a:lnTo>
                      <a:pt x="30" y="14"/>
                    </a:lnTo>
                    <a:lnTo>
                      <a:pt x="30" y="12"/>
                    </a:lnTo>
                    <a:lnTo>
                      <a:pt x="30" y="10"/>
                    </a:lnTo>
                    <a:lnTo>
                      <a:pt x="27" y="5"/>
                    </a:lnTo>
                    <a:lnTo>
                      <a:pt x="26" y="5"/>
                    </a:lnTo>
                    <a:lnTo>
                      <a:pt x="24" y="6"/>
                    </a:lnTo>
                    <a:lnTo>
                      <a:pt x="21" y="4"/>
                    </a:lnTo>
                    <a:lnTo>
                      <a:pt x="19" y="5"/>
                    </a:lnTo>
                    <a:lnTo>
                      <a:pt x="17" y="3"/>
                    </a:lnTo>
                    <a:lnTo>
                      <a:pt x="15" y="3"/>
                    </a:lnTo>
                    <a:lnTo>
                      <a:pt x="13" y="0"/>
                    </a:lnTo>
                    <a:lnTo>
                      <a:pt x="9" y="1"/>
                    </a:lnTo>
                    <a:lnTo>
                      <a:pt x="6" y="4"/>
                    </a:lnTo>
                    <a:lnTo>
                      <a:pt x="5" y="5"/>
                    </a:lnTo>
                    <a:lnTo>
                      <a:pt x="0" y="10"/>
                    </a:lnTo>
                    <a:lnTo>
                      <a:pt x="0" y="11"/>
                    </a:lnTo>
                    <a:lnTo>
                      <a:pt x="2" y="14"/>
                    </a:lnTo>
                    <a:lnTo>
                      <a:pt x="5" y="17"/>
                    </a:lnTo>
                    <a:lnTo>
                      <a:pt x="5" y="21"/>
                    </a:lnTo>
                    <a:lnTo>
                      <a:pt x="6" y="25"/>
                    </a:lnTo>
                    <a:lnTo>
                      <a:pt x="5" y="27"/>
                    </a:lnTo>
                    <a:lnTo>
                      <a:pt x="5" y="30"/>
                    </a:lnTo>
                    <a:lnTo>
                      <a:pt x="6" y="34"/>
                    </a:lnTo>
                    <a:lnTo>
                      <a:pt x="7" y="41"/>
                    </a:lnTo>
                    <a:lnTo>
                      <a:pt x="9"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4" name="Freeform 1074">
                <a:extLst>
                  <a:ext uri="{FF2B5EF4-FFF2-40B4-BE49-F238E27FC236}">
                    <a16:creationId xmlns:a16="http://schemas.microsoft.com/office/drawing/2014/main" id="{E0C0A49B-3D65-D349-A6D3-AF7344DBBF9B}"/>
                  </a:ext>
                </a:extLst>
              </p:cNvPr>
              <p:cNvSpPr>
                <a:spLocks/>
              </p:cNvSpPr>
              <p:nvPr/>
            </p:nvSpPr>
            <p:spPr bwMode="auto">
              <a:xfrm>
                <a:off x="2475" y="1020"/>
                <a:ext cx="5" cy="4"/>
              </a:xfrm>
              <a:custGeom>
                <a:avLst/>
                <a:gdLst>
                  <a:gd name="T0" fmla="*/ 2 w 5"/>
                  <a:gd name="T1" fmla="*/ 3 h 4"/>
                  <a:gd name="T2" fmla="*/ 4 w 5"/>
                  <a:gd name="T3" fmla="*/ 4 h 4"/>
                  <a:gd name="T4" fmla="*/ 5 w 5"/>
                  <a:gd name="T5" fmla="*/ 3 h 4"/>
                  <a:gd name="T6" fmla="*/ 4 w 5"/>
                  <a:gd name="T7" fmla="*/ 1 h 4"/>
                  <a:gd name="T8" fmla="*/ 1 w 5"/>
                  <a:gd name="T9" fmla="*/ 0 h 4"/>
                  <a:gd name="T10" fmla="*/ 0 w 5"/>
                  <a:gd name="T11" fmla="*/ 1 h 4"/>
                  <a:gd name="T12" fmla="*/ 0 w 5"/>
                  <a:gd name="T13" fmla="*/ 3 h 4"/>
                  <a:gd name="T14" fmla="*/ 1 w 5"/>
                  <a:gd name="T15" fmla="*/ 4 h 4"/>
                  <a:gd name="T16" fmla="*/ 2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3"/>
                    </a:moveTo>
                    <a:lnTo>
                      <a:pt x="4" y="4"/>
                    </a:lnTo>
                    <a:lnTo>
                      <a:pt x="5" y="3"/>
                    </a:lnTo>
                    <a:lnTo>
                      <a:pt x="4" y="1"/>
                    </a:lnTo>
                    <a:lnTo>
                      <a:pt x="1" y="0"/>
                    </a:lnTo>
                    <a:lnTo>
                      <a:pt x="0" y="1"/>
                    </a:lnTo>
                    <a:lnTo>
                      <a:pt x="0" y="3"/>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5" name="Freeform 1075">
                <a:extLst>
                  <a:ext uri="{FF2B5EF4-FFF2-40B4-BE49-F238E27FC236}">
                    <a16:creationId xmlns:a16="http://schemas.microsoft.com/office/drawing/2014/main" id="{C994B45D-D0C4-3444-B6CC-8EFB2F7C3D14}"/>
                  </a:ext>
                </a:extLst>
              </p:cNvPr>
              <p:cNvSpPr>
                <a:spLocks/>
              </p:cNvSpPr>
              <p:nvPr/>
            </p:nvSpPr>
            <p:spPr bwMode="auto">
              <a:xfrm>
                <a:off x="2367" y="1256"/>
                <a:ext cx="5" cy="6"/>
              </a:xfrm>
              <a:custGeom>
                <a:avLst/>
                <a:gdLst>
                  <a:gd name="T0" fmla="*/ 3 w 5"/>
                  <a:gd name="T1" fmla="*/ 0 h 6"/>
                  <a:gd name="T2" fmla="*/ 2 w 5"/>
                  <a:gd name="T3" fmla="*/ 2 h 6"/>
                  <a:gd name="T4" fmla="*/ 1 w 5"/>
                  <a:gd name="T5" fmla="*/ 1 h 6"/>
                  <a:gd name="T6" fmla="*/ 0 w 5"/>
                  <a:gd name="T7" fmla="*/ 2 h 6"/>
                  <a:gd name="T8" fmla="*/ 1 w 5"/>
                  <a:gd name="T9" fmla="*/ 5 h 6"/>
                  <a:gd name="T10" fmla="*/ 2 w 5"/>
                  <a:gd name="T11" fmla="*/ 6 h 6"/>
                  <a:gd name="T12" fmla="*/ 5 w 5"/>
                  <a:gd name="T13" fmla="*/ 3 h 6"/>
                  <a:gd name="T14" fmla="*/ 4 w 5"/>
                  <a:gd name="T15" fmla="*/ 2 h 6"/>
                  <a:gd name="T16" fmla="*/ 5 w 5"/>
                  <a:gd name="T17" fmla="*/ 0 h 6"/>
                  <a:gd name="T18" fmla="*/ 3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0"/>
                    </a:moveTo>
                    <a:lnTo>
                      <a:pt x="2" y="2"/>
                    </a:lnTo>
                    <a:lnTo>
                      <a:pt x="1" y="1"/>
                    </a:lnTo>
                    <a:lnTo>
                      <a:pt x="0" y="2"/>
                    </a:lnTo>
                    <a:lnTo>
                      <a:pt x="1" y="5"/>
                    </a:lnTo>
                    <a:lnTo>
                      <a:pt x="2" y="6"/>
                    </a:lnTo>
                    <a:lnTo>
                      <a:pt x="5" y="3"/>
                    </a:lnTo>
                    <a:lnTo>
                      <a:pt x="4" y="2"/>
                    </a:lnTo>
                    <a:lnTo>
                      <a:pt x="5"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6" name="Freeform 1076">
                <a:extLst>
                  <a:ext uri="{FF2B5EF4-FFF2-40B4-BE49-F238E27FC236}">
                    <a16:creationId xmlns:a16="http://schemas.microsoft.com/office/drawing/2014/main" id="{9D898179-5BFD-1F45-86A6-F2A4833A98EA}"/>
                  </a:ext>
                </a:extLst>
              </p:cNvPr>
              <p:cNvSpPr>
                <a:spLocks/>
              </p:cNvSpPr>
              <p:nvPr/>
            </p:nvSpPr>
            <p:spPr bwMode="auto">
              <a:xfrm>
                <a:off x="2368" y="1230"/>
                <a:ext cx="4" cy="1"/>
              </a:xfrm>
              <a:custGeom>
                <a:avLst/>
                <a:gdLst>
                  <a:gd name="T0" fmla="*/ 5 w 5"/>
                  <a:gd name="T1" fmla="*/ 0 h 2"/>
                  <a:gd name="T2" fmla="*/ 2 w 5"/>
                  <a:gd name="T3" fmla="*/ 0 h 2"/>
                  <a:gd name="T4" fmla="*/ 0 w 5"/>
                  <a:gd name="T5" fmla="*/ 2 h 2"/>
                  <a:gd name="T6" fmla="*/ 2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2" y="2"/>
                      <a:pt x="2"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7" name="Freeform 1077">
                <a:extLst>
                  <a:ext uri="{FF2B5EF4-FFF2-40B4-BE49-F238E27FC236}">
                    <a16:creationId xmlns:a16="http://schemas.microsoft.com/office/drawing/2014/main" id="{5614E853-9943-C744-99D1-ECBE70B8B994}"/>
                  </a:ext>
                </a:extLst>
              </p:cNvPr>
              <p:cNvSpPr>
                <a:spLocks/>
              </p:cNvSpPr>
              <p:nvPr/>
            </p:nvSpPr>
            <p:spPr bwMode="auto">
              <a:xfrm>
                <a:off x="2358" y="1234"/>
                <a:ext cx="3" cy="2"/>
              </a:xfrm>
              <a:custGeom>
                <a:avLst/>
                <a:gdLst>
                  <a:gd name="T0" fmla="*/ 3 w 3"/>
                  <a:gd name="T1" fmla="*/ 0 h 2"/>
                  <a:gd name="T2" fmla="*/ 1 w 3"/>
                  <a:gd name="T3" fmla="*/ 0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8" name="Freeform 1078">
                <a:extLst>
                  <a:ext uri="{FF2B5EF4-FFF2-40B4-BE49-F238E27FC236}">
                    <a16:creationId xmlns:a16="http://schemas.microsoft.com/office/drawing/2014/main" id="{51B46F39-D575-B444-9C1F-27C993A9126A}"/>
                  </a:ext>
                </a:extLst>
              </p:cNvPr>
              <p:cNvSpPr>
                <a:spLocks/>
              </p:cNvSpPr>
              <p:nvPr/>
            </p:nvSpPr>
            <p:spPr bwMode="auto">
              <a:xfrm>
                <a:off x="2362" y="1265"/>
                <a:ext cx="5" cy="13"/>
              </a:xfrm>
              <a:custGeom>
                <a:avLst/>
                <a:gdLst>
                  <a:gd name="T0" fmla="*/ 4 w 5"/>
                  <a:gd name="T1" fmla="*/ 3 h 13"/>
                  <a:gd name="T2" fmla="*/ 5 w 5"/>
                  <a:gd name="T3" fmla="*/ 1 h 13"/>
                  <a:gd name="T4" fmla="*/ 4 w 5"/>
                  <a:gd name="T5" fmla="*/ 0 h 13"/>
                  <a:gd name="T6" fmla="*/ 2 w 5"/>
                  <a:gd name="T7" fmla="*/ 3 h 13"/>
                  <a:gd name="T8" fmla="*/ 2 w 5"/>
                  <a:gd name="T9" fmla="*/ 6 h 13"/>
                  <a:gd name="T10" fmla="*/ 0 w 5"/>
                  <a:gd name="T11" fmla="*/ 7 h 13"/>
                  <a:gd name="T12" fmla="*/ 1 w 5"/>
                  <a:gd name="T13" fmla="*/ 13 h 13"/>
                  <a:gd name="T14" fmla="*/ 3 w 5"/>
                  <a:gd name="T15" fmla="*/ 12 h 13"/>
                  <a:gd name="T16" fmla="*/ 3 w 5"/>
                  <a:gd name="T17" fmla="*/ 10 h 13"/>
                  <a:gd name="T18" fmla="*/ 5 w 5"/>
                  <a:gd name="T19" fmla="*/ 9 h 13"/>
                  <a:gd name="T20" fmla="*/ 4 w 5"/>
                  <a:gd name="T21" fmla="*/ 7 h 13"/>
                  <a:gd name="T22" fmla="*/ 5 w 5"/>
                  <a:gd name="T23" fmla="*/ 5 h 13"/>
                  <a:gd name="T24" fmla="*/ 4 w 5"/>
                  <a:gd name="T25"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3">
                    <a:moveTo>
                      <a:pt x="4" y="3"/>
                    </a:moveTo>
                    <a:lnTo>
                      <a:pt x="5" y="1"/>
                    </a:lnTo>
                    <a:lnTo>
                      <a:pt x="4" y="0"/>
                    </a:lnTo>
                    <a:lnTo>
                      <a:pt x="2" y="3"/>
                    </a:lnTo>
                    <a:lnTo>
                      <a:pt x="2" y="6"/>
                    </a:lnTo>
                    <a:lnTo>
                      <a:pt x="0" y="7"/>
                    </a:lnTo>
                    <a:lnTo>
                      <a:pt x="1" y="13"/>
                    </a:lnTo>
                    <a:lnTo>
                      <a:pt x="3" y="12"/>
                    </a:lnTo>
                    <a:lnTo>
                      <a:pt x="3" y="10"/>
                    </a:lnTo>
                    <a:lnTo>
                      <a:pt x="5" y="9"/>
                    </a:lnTo>
                    <a:lnTo>
                      <a:pt x="4" y="7"/>
                    </a:lnTo>
                    <a:lnTo>
                      <a:pt x="5" y="5"/>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9" name="Freeform 1079">
                <a:extLst>
                  <a:ext uri="{FF2B5EF4-FFF2-40B4-BE49-F238E27FC236}">
                    <a16:creationId xmlns:a16="http://schemas.microsoft.com/office/drawing/2014/main" id="{6EFB22BB-E501-2B4B-B331-499FBC2AF98F}"/>
                  </a:ext>
                </a:extLst>
              </p:cNvPr>
              <p:cNvSpPr>
                <a:spLocks/>
              </p:cNvSpPr>
              <p:nvPr/>
            </p:nvSpPr>
            <p:spPr bwMode="auto">
              <a:xfrm>
                <a:off x="2360" y="1245"/>
                <a:ext cx="3" cy="5"/>
              </a:xfrm>
              <a:custGeom>
                <a:avLst/>
                <a:gdLst>
                  <a:gd name="T0" fmla="*/ 3 w 3"/>
                  <a:gd name="T1" fmla="*/ 5 h 5"/>
                  <a:gd name="T2" fmla="*/ 1 w 3"/>
                  <a:gd name="T3" fmla="*/ 0 h 5"/>
                  <a:gd name="T4" fmla="*/ 0 w 3"/>
                  <a:gd name="T5" fmla="*/ 2 h 5"/>
                  <a:gd name="T6" fmla="*/ 1 w 3"/>
                  <a:gd name="T7" fmla="*/ 3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1" y="0"/>
                    </a:lnTo>
                    <a:lnTo>
                      <a:pt x="0" y="2"/>
                    </a:lnTo>
                    <a:lnTo>
                      <a:pt x="1" y="3"/>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0" name="Freeform 1080">
                <a:extLst>
                  <a:ext uri="{FF2B5EF4-FFF2-40B4-BE49-F238E27FC236}">
                    <a16:creationId xmlns:a16="http://schemas.microsoft.com/office/drawing/2014/main" id="{6C8B343C-26E1-8F4A-BC9B-8C9EDA1A4475}"/>
                  </a:ext>
                </a:extLst>
              </p:cNvPr>
              <p:cNvSpPr>
                <a:spLocks/>
              </p:cNvSpPr>
              <p:nvPr/>
            </p:nvSpPr>
            <p:spPr bwMode="auto">
              <a:xfrm>
                <a:off x="2620" y="982"/>
                <a:ext cx="2" cy="4"/>
              </a:xfrm>
              <a:custGeom>
                <a:avLst/>
                <a:gdLst>
                  <a:gd name="T0" fmla="*/ 2 w 2"/>
                  <a:gd name="T1" fmla="*/ 2 h 4"/>
                  <a:gd name="T2" fmla="*/ 1 w 2"/>
                  <a:gd name="T3" fmla="*/ 0 h 4"/>
                  <a:gd name="T4" fmla="*/ 0 w 2"/>
                  <a:gd name="T5" fmla="*/ 1 h 4"/>
                  <a:gd name="T6" fmla="*/ 1 w 2"/>
                  <a:gd name="T7" fmla="*/ 4 h 4"/>
                  <a:gd name="T8" fmla="*/ 1 w 2"/>
                  <a:gd name="T9" fmla="*/ 3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1" y="4"/>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1" name="Freeform 1081">
                <a:extLst>
                  <a:ext uri="{FF2B5EF4-FFF2-40B4-BE49-F238E27FC236}">
                    <a16:creationId xmlns:a16="http://schemas.microsoft.com/office/drawing/2014/main" id="{604178D8-C6F6-FA49-88DB-FC346531C52D}"/>
                  </a:ext>
                </a:extLst>
              </p:cNvPr>
              <p:cNvSpPr>
                <a:spLocks/>
              </p:cNvSpPr>
              <p:nvPr/>
            </p:nvSpPr>
            <p:spPr bwMode="auto">
              <a:xfrm>
                <a:off x="1874" y="1054"/>
                <a:ext cx="1026" cy="959"/>
              </a:xfrm>
              <a:custGeom>
                <a:avLst/>
                <a:gdLst>
                  <a:gd name="T0" fmla="*/ 626 w 1026"/>
                  <a:gd name="T1" fmla="*/ 954 h 959"/>
                  <a:gd name="T2" fmla="*/ 847 w 1026"/>
                  <a:gd name="T3" fmla="*/ 855 h 959"/>
                  <a:gd name="T4" fmla="*/ 884 w 1026"/>
                  <a:gd name="T5" fmla="*/ 894 h 959"/>
                  <a:gd name="T6" fmla="*/ 889 w 1026"/>
                  <a:gd name="T7" fmla="*/ 911 h 959"/>
                  <a:gd name="T8" fmla="*/ 889 w 1026"/>
                  <a:gd name="T9" fmla="*/ 877 h 959"/>
                  <a:gd name="T10" fmla="*/ 894 w 1026"/>
                  <a:gd name="T11" fmla="*/ 818 h 959"/>
                  <a:gd name="T12" fmla="*/ 840 w 1026"/>
                  <a:gd name="T13" fmla="*/ 815 h 959"/>
                  <a:gd name="T14" fmla="*/ 934 w 1026"/>
                  <a:gd name="T15" fmla="*/ 787 h 959"/>
                  <a:gd name="T16" fmla="*/ 1004 w 1026"/>
                  <a:gd name="T17" fmla="*/ 761 h 959"/>
                  <a:gd name="T18" fmla="*/ 1018 w 1026"/>
                  <a:gd name="T19" fmla="*/ 709 h 959"/>
                  <a:gd name="T20" fmla="*/ 963 w 1026"/>
                  <a:gd name="T21" fmla="*/ 703 h 959"/>
                  <a:gd name="T22" fmla="*/ 989 w 1026"/>
                  <a:gd name="T23" fmla="*/ 672 h 959"/>
                  <a:gd name="T24" fmla="*/ 968 w 1026"/>
                  <a:gd name="T25" fmla="*/ 653 h 959"/>
                  <a:gd name="T26" fmla="*/ 959 w 1026"/>
                  <a:gd name="T27" fmla="*/ 610 h 959"/>
                  <a:gd name="T28" fmla="*/ 955 w 1026"/>
                  <a:gd name="T29" fmla="*/ 564 h 959"/>
                  <a:gd name="T30" fmla="*/ 942 w 1026"/>
                  <a:gd name="T31" fmla="*/ 529 h 959"/>
                  <a:gd name="T32" fmla="*/ 895 w 1026"/>
                  <a:gd name="T33" fmla="*/ 585 h 959"/>
                  <a:gd name="T34" fmla="*/ 885 w 1026"/>
                  <a:gd name="T35" fmla="*/ 513 h 959"/>
                  <a:gd name="T36" fmla="*/ 844 w 1026"/>
                  <a:gd name="T37" fmla="*/ 452 h 959"/>
                  <a:gd name="T38" fmla="*/ 791 w 1026"/>
                  <a:gd name="T39" fmla="*/ 492 h 959"/>
                  <a:gd name="T40" fmla="*/ 778 w 1026"/>
                  <a:gd name="T41" fmla="*/ 607 h 959"/>
                  <a:gd name="T42" fmla="*/ 726 w 1026"/>
                  <a:gd name="T43" fmla="*/ 691 h 959"/>
                  <a:gd name="T44" fmla="*/ 698 w 1026"/>
                  <a:gd name="T45" fmla="*/ 743 h 959"/>
                  <a:gd name="T46" fmla="*/ 671 w 1026"/>
                  <a:gd name="T47" fmla="*/ 639 h 959"/>
                  <a:gd name="T48" fmla="*/ 583 w 1026"/>
                  <a:gd name="T49" fmla="*/ 549 h 959"/>
                  <a:gd name="T50" fmla="*/ 588 w 1026"/>
                  <a:gd name="T51" fmla="*/ 463 h 959"/>
                  <a:gd name="T52" fmla="*/ 625 w 1026"/>
                  <a:gd name="T53" fmla="*/ 413 h 959"/>
                  <a:gd name="T54" fmla="*/ 629 w 1026"/>
                  <a:gd name="T55" fmla="*/ 370 h 959"/>
                  <a:gd name="T56" fmla="*/ 681 w 1026"/>
                  <a:gd name="T57" fmla="*/ 379 h 959"/>
                  <a:gd name="T58" fmla="*/ 697 w 1026"/>
                  <a:gd name="T59" fmla="*/ 321 h 959"/>
                  <a:gd name="T60" fmla="*/ 757 w 1026"/>
                  <a:gd name="T61" fmla="*/ 312 h 959"/>
                  <a:gd name="T62" fmla="*/ 777 w 1026"/>
                  <a:gd name="T63" fmla="*/ 306 h 959"/>
                  <a:gd name="T64" fmla="*/ 809 w 1026"/>
                  <a:gd name="T65" fmla="*/ 244 h 959"/>
                  <a:gd name="T66" fmla="*/ 796 w 1026"/>
                  <a:gd name="T67" fmla="*/ 188 h 959"/>
                  <a:gd name="T68" fmla="*/ 760 w 1026"/>
                  <a:gd name="T69" fmla="*/ 246 h 959"/>
                  <a:gd name="T70" fmla="*/ 732 w 1026"/>
                  <a:gd name="T71" fmla="*/ 198 h 959"/>
                  <a:gd name="T72" fmla="*/ 716 w 1026"/>
                  <a:gd name="T73" fmla="*/ 183 h 959"/>
                  <a:gd name="T74" fmla="*/ 716 w 1026"/>
                  <a:gd name="T75" fmla="*/ 128 h 959"/>
                  <a:gd name="T76" fmla="*/ 688 w 1026"/>
                  <a:gd name="T77" fmla="*/ 97 h 959"/>
                  <a:gd name="T78" fmla="*/ 691 w 1026"/>
                  <a:gd name="T79" fmla="*/ 180 h 959"/>
                  <a:gd name="T80" fmla="*/ 656 w 1026"/>
                  <a:gd name="T81" fmla="*/ 225 h 959"/>
                  <a:gd name="T82" fmla="*/ 633 w 1026"/>
                  <a:gd name="T83" fmla="*/ 258 h 959"/>
                  <a:gd name="T84" fmla="*/ 639 w 1026"/>
                  <a:gd name="T85" fmla="*/ 215 h 959"/>
                  <a:gd name="T86" fmla="*/ 613 w 1026"/>
                  <a:gd name="T87" fmla="*/ 214 h 959"/>
                  <a:gd name="T88" fmla="*/ 550 w 1026"/>
                  <a:gd name="T89" fmla="*/ 201 h 959"/>
                  <a:gd name="T90" fmla="*/ 515 w 1026"/>
                  <a:gd name="T91" fmla="*/ 180 h 959"/>
                  <a:gd name="T92" fmla="*/ 518 w 1026"/>
                  <a:gd name="T93" fmla="*/ 188 h 959"/>
                  <a:gd name="T94" fmla="*/ 488 w 1026"/>
                  <a:gd name="T95" fmla="*/ 232 h 959"/>
                  <a:gd name="T96" fmla="*/ 448 w 1026"/>
                  <a:gd name="T97" fmla="*/ 190 h 959"/>
                  <a:gd name="T98" fmla="*/ 429 w 1026"/>
                  <a:gd name="T99" fmla="*/ 132 h 959"/>
                  <a:gd name="T100" fmla="*/ 349 w 1026"/>
                  <a:gd name="T101" fmla="*/ 79 h 959"/>
                  <a:gd name="T102" fmla="*/ 327 w 1026"/>
                  <a:gd name="T103" fmla="*/ 22 h 959"/>
                  <a:gd name="T104" fmla="*/ 252 w 1026"/>
                  <a:gd name="T105" fmla="*/ 63 h 959"/>
                  <a:gd name="T106" fmla="*/ 302 w 1026"/>
                  <a:gd name="T107" fmla="*/ 30 h 959"/>
                  <a:gd name="T108" fmla="*/ 221 w 1026"/>
                  <a:gd name="T109" fmla="*/ 81 h 959"/>
                  <a:gd name="T110" fmla="*/ 165 w 1026"/>
                  <a:gd name="T111" fmla="*/ 2 h 959"/>
                  <a:gd name="T112" fmla="*/ 74 w 1026"/>
                  <a:gd name="T113" fmla="*/ 459 h 959"/>
                  <a:gd name="T114" fmla="*/ 90 w 1026"/>
                  <a:gd name="T115" fmla="*/ 541 h 959"/>
                  <a:gd name="T116" fmla="*/ 92 w 1026"/>
                  <a:gd name="T117" fmla="*/ 604 h 959"/>
                  <a:gd name="T118" fmla="*/ 99 w 1026"/>
                  <a:gd name="T119" fmla="*/ 632 h 959"/>
                  <a:gd name="T120" fmla="*/ 83 w 1026"/>
                  <a:gd name="T121" fmla="*/ 665 h 959"/>
                  <a:gd name="T122" fmla="*/ 106 w 1026"/>
                  <a:gd name="T123" fmla="*/ 680 h 959"/>
                  <a:gd name="T124" fmla="*/ 110 w 1026"/>
                  <a:gd name="T125" fmla="*/ 71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6" h="959">
                    <a:moveTo>
                      <a:pt x="495" y="783"/>
                    </a:moveTo>
                    <a:lnTo>
                      <a:pt x="499" y="783"/>
                    </a:lnTo>
                    <a:lnTo>
                      <a:pt x="502" y="786"/>
                    </a:lnTo>
                    <a:lnTo>
                      <a:pt x="502" y="787"/>
                    </a:lnTo>
                    <a:lnTo>
                      <a:pt x="504" y="789"/>
                    </a:lnTo>
                    <a:lnTo>
                      <a:pt x="505" y="790"/>
                    </a:lnTo>
                    <a:lnTo>
                      <a:pt x="508" y="791"/>
                    </a:lnTo>
                    <a:lnTo>
                      <a:pt x="508" y="792"/>
                    </a:lnTo>
                    <a:lnTo>
                      <a:pt x="511" y="793"/>
                    </a:lnTo>
                    <a:lnTo>
                      <a:pt x="512" y="795"/>
                    </a:lnTo>
                    <a:lnTo>
                      <a:pt x="513" y="794"/>
                    </a:lnTo>
                    <a:lnTo>
                      <a:pt x="516" y="794"/>
                    </a:lnTo>
                    <a:lnTo>
                      <a:pt x="519" y="794"/>
                    </a:lnTo>
                    <a:lnTo>
                      <a:pt x="521" y="794"/>
                    </a:lnTo>
                    <a:lnTo>
                      <a:pt x="524" y="798"/>
                    </a:lnTo>
                    <a:lnTo>
                      <a:pt x="526" y="798"/>
                    </a:lnTo>
                    <a:lnTo>
                      <a:pt x="528" y="801"/>
                    </a:lnTo>
                    <a:lnTo>
                      <a:pt x="532" y="803"/>
                    </a:lnTo>
                    <a:lnTo>
                      <a:pt x="535" y="804"/>
                    </a:lnTo>
                    <a:lnTo>
                      <a:pt x="537" y="807"/>
                    </a:lnTo>
                    <a:lnTo>
                      <a:pt x="539" y="808"/>
                    </a:lnTo>
                    <a:lnTo>
                      <a:pt x="544" y="808"/>
                    </a:lnTo>
                    <a:lnTo>
                      <a:pt x="546" y="806"/>
                    </a:lnTo>
                    <a:lnTo>
                      <a:pt x="547" y="808"/>
                    </a:lnTo>
                    <a:lnTo>
                      <a:pt x="549" y="810"/>
                    </a:lnTo>
                    <a:lnTo>
                      <a:pt x="555" y="811"/>
                    </a:lnTo>
                    <a:lnTo>
                      <a:pt x="557" y="812"/>
                    </a:lnTo>
                    <a:lnTo>
                      <a:pt x="560" y="813"/>
                    </a:lnTo>
                    <a:lnTo>
                      <a:pt x="562" y="815"/>
                    </a:lnTo>
                    <a:lnTo>
                      <a:pt x="619" y="847"/>
                    </a:lnTo>
                    <a:lnTo>
                      <a:pt x="622" y="853"/>
                    </a:lnTo>
                    <a:lnTo>
                      <a:pt x="631" y="860"/>
                    </a:lnTo>
                    <a:lnTo>
                      <a:pt x="640" y="912"/>
                    </a:lnTo>
                    <a:lnTo>
                      <a:pt x="639" y="936"/>
                    </a:lnTo>
                    <a:lnTo>
                      <a:pt x="638" y="939"/>
                    </a:lnTo>
                    <a:lnTo>
                      <a:pt x="636" y="943"/>
                    </a:lnTo>
                    <a:lnTo>
                      <a:pt x="634" y="946"/>
                    </a:lnTo>
                    <a:lnTo>
                      <a:pt x="629" y="949"/>
                    </a:lnTo>
                    <a:lnTo>
                      <a:pt x="626" y="954"/>
                    </a:lnTo>
                    <a:lnTo>
                      <a:pt x="628" y="959"/>
                    </a:lnTo>
                    <a:lnTo>
                      <a:pt x="677" y="943"/>
                    </a:lnTo>
                    <a:lnTo>
                      <a:pt x="683" y="941"/>
                    </a:lnTo>
                    <a:lnTo>
                      <a:pt x="684" y="932"/>
                    </a:lnTo>
                    <a:lnTo>
                      <a:pt x="711" y="923"/>
                    </a:lnTo>
                    <a:lnTo>
                      <a:pt x="723" y="913"/>
                    </a:lnTo>
                    <a:lnTo>
                      <a:pt x="725" y="911"/>
                    </a:lnTo>
                    <a:lnTo>
                      <a:pt x="729" y="910"/>
                    </a:lnTo>
                    <a:lnTo>
                      <a:pt x="735" y="902"/>
                    </a:lnTo>
                    <a:lnTo>
                      <a:pt x="738" y="900"/>
                    </a:lnTo>
                    <a:lnTo>
                      <a:pt x="741" y="898"/>
                    </a:lnTo>
                    <a:lnTo>
                      <a:pt x="744" y="895"/>
                    </a:lnTo>
                    <a:lnTo>
                      <a:pt x="749" y="894"/>
                    </a:lnTo>
                    <a:lnTo>
                      <a:pt x="790" y="895"/>
                    </a:lnTo>
                    <a:lnTo>
                      <a:pt x="793" y="891"/>
                    </a:lnTo>
                    <a:lnTo>
                      <a:pt x="795" y="891"/>
                    </a:lnTo>
                    <a:lnTo>
                      <a:pt x="796" y="890"/>
                    </a:lnTo>
                    <a:lnTo>
                      <a:pt x="798" y="890"/>
                    </a:lnTo>
                    <a:lnTo>
                      <a:pt x="800" y="891"/>
                    </a:lnTo>
                    <a:lnTo>
                      <a:pt x="802" y="889"/>
                    </a:lnTo>
                    <a:lnTo>
                      <a:pt x="803" y="887"/>
                    </a:lnTo>
                    <a:lnTo>
                      <a:pt x="807" y="880"/>
                    </a:lnTo>
                    <a:lnTo>
                      <a:pt x="809" y="880"/>
                    </a:lnTo>
                    <a:lnTo>
                      <a:pt x="813" y="875"/>
                    </a:lnTo>
                    <a:lnTo>
                      <a:pt x="813" y="871"/>
                    </a:lnTo>
                    <a:lnTo>
                      <a:pt x="814" y="867"/>
                    </a:lnTo>
                    <a:lnTo>
                      <a:pt x="817" y="865"/>
                    </a:lnTo>
                    <a:lnTo>
                      <a:pt x="817" y="862"/>
                    </a:lnTo>
                    <a:lnTo>
                      <a:pt x="820" y="858"/>
                    </a:lnTo>
                    <a:lnTo>
                      <a:pt x="825" y="852"/>
                    </a:lnTo>
                    <a:lnTo>
                      <a:pt x="826" y="849"/>
                    </a:lnTo>
                    <a:lnTo>
                      <a:pt x="828" y="846"/>
                    </a:lnTo>
                    <a:lnTo>
                      <a:pt x="830" y="846"/>
                    </a:lnTo>
                    <a:lnTo>
                      <a:pt x="831" y="847"/>
                    </a:lnTo>
                    <a:lnTo>
                      <a:pt x="833" y="849"/>
                    </a:lnTo>
                    <a:lnTo>
                      <a:pt x="836" y="849"/>
                    </a:lnTo>
                    <a:lnTo>
                      <a:pt x="840" y="849"/>
                    </a:lnTo>
                    <a:lnTo>
                      <a:pt x="841" y="848"/>
                    </a:lnTo>
                    <a:lnTo>
                      <a:pt x="847" y="855"/>
                    </a:lnTo>
                    <a:lnTo>
                      <a:pt x="847" y="860"/>
                    </a:lnTo>
                    <a:lnTo>
                      <a:pt x="844" y="881"/>
                    </a:lnTo>
                    <a:lnTo>
                      <a:pt x="843" y="884"/>
                    </a:lnTo>
                    <a:lnTo>
                      <a:pt x="844" y="884"/>
                    </a:lnTo>
                    <a:lnTo>
                      <a:pt x="845" y="886"/>
                    </a:lnTo>
                    <a:lnTo>
                      <a:pt x="846" y="888"/>
                    </a:lnTo>
                    <a:lnTo>
                      <a:pt x="846" y="891"/>
                    </a:lnTo>
                    <a:lnTo>
                      <a:pt x="846" y="893"/>
                    </a:lnTo>
                    <a:lnTo>
                      <a:pt x="846" y="894"/>
                    </a:lnTo>
                    <a:lnTo>
                      <a:pt x="845" y="896"/>
                    </a:lnTo>
                    <a:lnTo>
                      <a:pt x="846" y="897"/>
                    </a:lnTo>
                    <a:lnTo>
                      <a:pt x="846" y="897"/>
                    </a:lnTo>
                    <a:lnTo>
                      <a:pt x="851" y="898"/>
                    </a:lnTo>
                    <a:lnTo>
                      <a:pt x="854" y="898"/>
                    </a:lnTo>
                    <a:lnTo>
                      <a:pt x="854" y="900"/>
                    </a:lnTo>
                    <a:lnTo>
                      <a:pt x="856" y="901"/>
                    </a:lnTo>
                    <a:lnTo>
                      <a:pt x="858" y="898"/>
                    </a:lnTo>
                    <a:lnTo>
                      <a:pt x="859" y="899"/>
                    </a:lnTo>
                    <a:lnTo>
                      <a:pt x="863" y="898"/>
                    </a:lnTo>
                    <a:lnTo>
                      <a:pt x="864" y="895"/>
                    </a:lnTo>
                    <a:lnTo>
                      <a:pt x="867" y="892"/>
                    </a:lnTo>
                    <a:lnTo>
                      <a:pt x="865" y="895"/>
                    </a:lnTo>
                    <a:lnTo>
                      <a:pt x="866" y="895"/>
                    </a:lnTo>
                    <a:lnTo>
                      <a:pt x="865" y="898"/>
                    </a:lnTo>
                    <a:lnTo>
                      <a:pt x="866" y="898"/>
                    </a:lnTo>
                    <a:lnTo>
                      <a:pt x="872" y="896"/>
                    </a:lnTo>
                    <a:lnTo>
                      <a:pt x="874" y="894"/>
                    </a:lnTo>
                    <a:lnTo>
                      <a:pt x="877" y="894"/>
                    </a:lnTo>
                    <a:lnTo>
                      <a:pt x="880" y="890"/>
                    </a:lnTo>
                    <a:lnTo>
                      <a:pt x="882" y="889"/>
                    </a:lnTo>
                    <a:lnTo>
                      <a:pt x="886" y="884"/>
                    </a:lnTo>
                    <a:lnTo>
                      <a:pt x="886" y="886"/>
                    </a:lnTo>
                    <a:lnTo>
                      <a:pt x="888" y="885"/>
                    </a:lnTo>
                    <a:lnTo>
                      <a:pt x="888" y="887"/>
                    </a:lnTo>
                    <a:lnTo>
                      <a:pt x="885" y="891"/>
                    </a:lnTo>
                    <a:lnTo>
                      <a:pt x="882" y="891"/>
                    </a:lnTo>
                    <a:lnTo>
                      <a:pt x="879" y="895"/>
                    </a:lnTo>
                    <a:lnTo>
                      <a:pt x="882" y="897"/>
                    </a:lnTo>
                    <a:lnTo>
                      <a:pt x="884" y="894"/>
                    </a:lnTo>
                    <a:lnTo>
                      <a:pt x="887" y="894"/>
                    </a:lnTo>
                    <a:lnTo>
                      <a:pt x="889" y="895"/>
                    </a:lnTo>
                    <a:lnTo>
                      <a:pt x="895" y="896"/>
                    </a:lnTo>
                    <a:lnTo>
                      <a:pt x="899" y="895"/>
                    </a:lnTo>
                    <a:lnTo>
                      <a:pt x="896" y="898"/>
                    </a:lnTo>
                    <a:lnTo>
                      <a:pt x="892" y="898"/>
                    </a:lnTo>
                    <a:lnTo>
                      <a:pt x="889" y="898"/>
                    </a:lnTo>
                    <a:lnTo>
                      <a:pt x="889" y="901"/>
                    </a:lnTo>
                    <a:lnTo>
                      <a:pt x="889" y="902"/>
                    </a:lnTo>
                    <a:lnTo>
                      <a:pt x="888" y="901"/>
                    </a:lnTo>
                    <a:lnTo>
                      <a:pt x="887" y="898"/>
                    </a:lnTo>
                    <a:lnTo>
                      <a:pt x="885" y="897"/>
                    </a:lnTo>
                    <a:lnTo>
                      <a:pt x="881" y="898"/>
                    </a:lnTo>
                    <a:lnTo>
                      <a:pt x="876" y="902"/>
                    </a:lnTo>
                    <a:lnTo>
                      <a:pt x="870" y="904"/>
                    </a:lnTo>
                    <a:lnTo>
                      <a:pt x="865" y="908"/>
                    </a:lnTo>
                    <a:lnTo>
                      <a:pt x="864" y="910"/>
                    </a:lnTo>
                    <a:lnTo>
                      <a:pt x="861" y="913"/>
                    </a:lnTo>
                    <a:lnTo>
                      <a:pt x="858" y="918"/>
                    </a:lnTo>
                    <a:lnTo>
                      <a:pt x="858" y="922"/>
                    </a:lnTo>
                    <a:lnTo>
                      <a:pt x="859" y="925"/>
                    </a:lnTo>
                    <a:lnTo>
                      <a:pt x="860" y="929"/>
                    </a:lnTo>
                    <a:lnTo>
                      <a:pt x="861" y="928"/>
                    </a:lnTo>
                    <a:lnTo>
                      <a:pt x="863" y="929"/>
                    </a:lnTo>
                    <a:lnTo>
                      <a:pt x="863" y="933"/>
                    </a:lnTo>
                    <a:lnTo>
                      <a:pt x="865" y="935"/>
                    </a:lnTo>
                    <a:lnTo>
                      <a:pt x="867" y="933"/>
                    </a:lnTo>
                    <a:lnTo>
                      <a:pt x="868" y="936"/>
                    </a:lnTo>
                    <a:lnTo>
                      <a:pt x="869" y="934"/>
                    </a:lnTo>
                    <a:lnTo>
                      <a:pt x="870" y="931"/>
                    </a:lnTo>
                    <a:lnTo>
                      <a:pt x="871" y="930"/>
                    </a:lnTo>
                    <a:lnTo>
                      <a:pt x="872" y="930"/>
                    </a:lnTo>
                    <a:lnTo>
                      <a:pt x="875" y="927"/>
                    </a:lnTo>
                    <a:lnTo>
                      <a:pt x="879" y="926"/>
                    </a:lnTo>
                    <a:lnTo>
                      <a:pt x="882" y="921"/>
                    </a:lnTo>
                    <a:lnTo>
                      <a:pt x="886" y="916"/>
                    </a:lnTo>
                    <a:lnTo>
                      <a:pt x="886" y="915"/>
                    </a:lnTo>
                    <a:lnTo>
                      <a:pt x="888" y="911"/>
                    </a:lnTo>
                    <a:lnTo>
                      <a:pt x="889" y="911"/>
                    </a:lnTo>
                    <a:lnTo>
                      <a:pt x="890" y="909"/>
                    </a:lnTo>
                    <a:lnTo>
                      <a:pt x="892" y="909"/>
                    </a:lnTo>
                    <a:lnTo>
                      <a:pt x="893" y="913"/>
                    </a:lnTo>
                    <a:lnTo>
                      <a:pt x="896" y="913"/>
                    </a:lnTo>
                    <a:lnTo>
                      <a:pt x="896" y="911"/>
                    </a:lnTo>
                    <a:lnTo>
                      <a:pt x="899" y="911"/>
                    </a:lnTo>
                    <a:lnTo>
                      <a:pt x="903" y="909"/>
                    </a:lnTo>
                    <a:lnTo>
                      <a:pt x="907" y="908"/>
                    </a:lnTo>
                    <a:lnTo>
                      <a:pt x="912" y="906"/>
                    </a:lnTo>
                    <a:lnTo>
                      <a:pt x="914" y="906"/>
                    </a:lnTo>
                    <a:lnTo>
                      <a:pt x="921" y="901"/>
                    </a:lnTo>
                    <a:lnTo>
                      <a:pt x="925" y="901"/>
                    </a:lnTo>
                    <a:lnTo>
                      <a:pt x="927" y="900"/>
                    </a:lnTo>
                    <a:lnTo>
                      <a:pt x="930" y="901"/>
                    </a:lnTo>
                    <a:lnTo>
                      <a:pt x="931" y="900"/>
                    </a:lnTo>
                    <a:lnTo>
                      <a:pt x="931" y="898"/>
                    </a:lnTo>
                    <a:lnTo>
                      <a:pt x="927" y="898"/>
                    </a:lnTo>
                    <a:lnTo>
                      <a:pt x="925" y="896"/>
                    </a:lnTo>
                    <a:lnTo>
                      <a:pt x="926" y="896"/>
                    </a:lnTo>
                    <a:lnTo>
                      <a:pt x="928" y="895"/>
                    </a:lnTo>
                    <a:lnTo>
                      <a:pt x="928" y="894"/>
                    </a:lnTo>
                    <a:lnTo>
                      <a:pt x="924" y="891"/>
                    </a:lnTo>
                    <a:lnTo>
                      <a:pt x="920" y="890"/>
                    </a:lnTo>
                    <a:lnTo>
                      <a:pt x="920" y="888"/>
                    </a:lnTo>
                    <a:lnTo>
                      <a:pt x="920" y="886"/>
                    </a:lnTo>
                    <a:lnTo>
                      <a:pt x="916" y="889"/>
                    </a:lnTo>
                    <a:lnTo>
                      <a:pt x="915" y="891"/>
                    </a:lnTo>
                    <a:lnTo>
                      <a:pt x="910" y="890"/>
                    </a:lnTo>
                    <a:lnTo>
                      <a:pt x="910" y="888"/>
                    </a:lnTo>
                    <a:lnTo>
                      <a:pt x="906" y="886"/>
                    </a:lnTo>
                    <a:lnTo>
                      <a:pt x="904" y="887"/>
                    </a:lnTo>
                    <a:lnTo>
                      <a:pt x="902" y="886"/>
                    </a:lnTo>
                    <a:lnTo>
                      <a:pt x="897" y="886"/>
                    </a:lnTo>
                    <a:lnTo>
                      <a:pt x="893" y="883"/>
                    </a:lnTo>
                    <a:lnTo>
                      <a:pt x="896" y="881"/>
                    </a:lnTo>
                    <a:lnTo>
                      <a:pt x="897" y="879"/>
                    </a:lnTo>
                    <a:lnTo>
                      <a:pt x="893" y="879"/>
                    </a:lnTo>
                    <a:lnTo>
                      <a:pt x="893" y="877"/>
                    </a:lnTo>
                    <a:lnTo>
                      <a:pt x="889" y="877"/>
                    </a:lnTo>
                    <a:lnTo>
                      <a:pt x="888" y="873"/>
                    </a:lnTo>
                    <a:lnTo>
                      <a:pt x="886" y="872"/>
                    </a:lnTo>
                    <a:lnTo>
                      <a:pt x="886" y="867"/>
                    </a:lnTo>
                    <a:lnTo>
                      <a:pt x="886" y="864"/>
                    </a:lnTo>
                    <a:lnTo>
                      <a:pt x="885" y="862"/>
                    </a:lnTo>
                    <a:lnTo>
                      <a:pt x="886" y="859"/>
                    </a:lnTo>
                    <a:lnTo>
                      <a:pt x="886" y="857"/>
                    </a:lnTo>
                    <a:lnTo>
                      <a:pt x="881" y="857"/>
                    </a:lnTo>
                    <a:lnTo>
                      <a:pt x="882" y="855"/>
                    </a:lnTo>
                    <a:lnTo>
                      <a:pt x="885" y="854"/>
                    </a:lnTo>
                    <a:lnTo>
                      <a:pt x="888" y="846"/>
                    </a:lnTo>
                    <a:lnTo>
                      <a:pt x="891" y="843"/>
                    </a:lnTo>
                    <a:lnTo>
                      <a:pt x="890" y="841"/>
                    </a:lnTo>
                    <a:lnTo>
                      <a:pt x="888" y="841"/>
                    </a:lnTo>
                    <a:lnTo>
                      <a:pt x="887" y="840"/>
                    </a:lnTo>
                    <a:lnTo>
                      <a:pt x="885" y="840"/>
                    </a:lnTo>
                    <a:lnTo>
                      <a:pt x="882" y="842"/>
                    </a:lnTo>
                    <a:lnTo>
                      <a:pt x="879" y="844"/>
                    </a:lnTo>
                    <a:lnTo>
                      <a:pt x="878" y="842"/>
                    </a:lnTo>
                    <a:lnTo>
                      <a:pt x="877" y="839"/>
                    </a:lnTo>
                    <a:lnTo>
                      <a:pt x="872" y="836"/>
                    </a:lnTo>
                    <a:lnTo>
                      <a:pt x="868" y="836"/>
                    </a:lnTo>
                    <a:lnTo>
                      <a:pt x="864" y="837"/>
                    </a:lnTo>
                    <a:lnTo>
                      <a:pt x="867" y="835"/>
                    </a:lnTo>
                    <a:lnTo>
                      <a:pt x="870" y="836"/>
                    </a:lnTo>
                    <a:lnTo>
                      <a:pt x="873" y="835"/>
                    </a:lnTo>
                    <a:lnTo>
                      <a:pt x="875" y="833"/>
                    </a:lnTo>
                    <a:lnTo>
                      <a:pt x="879" y="835"/>
                    </a:lnTo>
                    <a:lnTo>
                      <a:pt x="881" y="837"/>
                    </a:lnTo>
                    <a:lnTo>
                      <a:pt x="884" y="837"/>
                    </a:lnTo>
                    <a:lnTo>
                      <a:pt x="888" y="833"/>
                    </a:lnTo>
                    <a:lnTo>
                      <a:pt x="890" y="833"/>
                    </a:lnTo>
                    <a:lnTo>
                      <a:pt x="893" y="830"/>
                    </a:lnTo>
                    <a:lnTo>
                      <a:pt x="896" y="829"/>
                    </a:lnTo>
                    <a:lnTo>
                      <a:pt x="898" y="824"/>
                    </a:lnTo>
                    <a:lnTo>
                      <a:pt x="896" y="822"/>
                    </a:lnTo>
                    <a:lnTo>
                      <a:pt x="898" y="822"/>
                    </a:lnTo>
                    <a:lnTo>
                      <a:pt x="897" y="819"/>
                    </a:lnTo>
                    <a:lnTo>
                      <a:pt x="894" y="818"/>
                    </a:lnTo>
                    <a:lnTo>
                      <a:pt x="892" y="818"/>
                    </a:lnTo>
                    <a:lnTo>
                      <a:pt x="893" y="817"/>
                    </a:lnTo>
                    <a:lnTo>
                      <a:pt x="892" y="816"/>
                    </a:lnTo>
                    <a:lnTo>
                      <a:pt x="896" y="818"/>
                    </a:lnTo>
                    <a:lnTo>
                      <a:pt x="896" y="816"/>
                    </a:lnTo>
                    <a:lnTo>
                      <a:pt x="891" y="811"/>
                    </a:lnTo>
                    <a:lnTo>
                      <a:pt x="886" y="809"/>
                    </a:lnTo>
                    <a:lnTo>
                      <a:pt x="876" y="809"/>
                    </a:lnTo>
                    <a:lnTo>
                      <a:pt x="873" y="811"/>
                    </a:lnTo>
                    <a:lnTo>
                      <a:pt x="870" y="811"/>
                    </a:lnTo>
                    <a:lnTo>
                      <a:pt x="861" y="815"/>
                    </a:lnTo>
                    <a:lnTo>
                      <a:pt x="854" y="816"/>
                    </a:lnTo>
                    <a:lnTo>
                      <a:pt x="851" y="819"/>
                    </a:lnTo>
                    <a:lnTo>
                      <a:pt x="847" y="820"/>
                    </a:lnTo>
                    <a:lnTo>
                      <a:pt x="840" y="825"/>
                    </a:lnTo>
                    <a:lnTo>
                      <a:pt x="830" y="832"/>
                    </a:lnTo>
                    <a:lnTo>
                      <a:pt x="823" y="840"/>
                    </a:lnTo>
                    <a:lnTo>
                      <a:pt x="821" y="842"/>
                    </a:lnTo>
                    <a:lnTo>
                      <a:pt x="818" y="846"/>
                    </a:lnTo>
                    <a:lnTo>
                      <a:pt x="814" y="852"/>
                    </a:lnTo>
                    <a:lnTo>
                      <a:pt x="809" y="855"/>
                    </a:lnTo>
                    <a:lnTo>
                      <a:pt x="803" y="859"/>
                    </a:lnTo>
                    <a:lnTo>
                      <a:pt x="796" y="863"/>
                    </a:lnTo>
                    <a:lnTo>
                      <a:pt x="792" y="863"/>
                    </a:lnTo>
                    <a:lnTo>
                      <a:pt x="797" y="861"/>
                    </a:lnTo>
                    <a:lnTo>
                      <a:pt x="804" y="857"/>
                    </a:lnTo>
                    <a:lnTo>
                      <a:pt x="805" y="855"/>
                    </a:lnTo>
                    <a:lnTo>
                      <a:pt x="811" y="850"/>
                    </a:lnTo>
                    <a:lnTo>
                      <a:pt x="813" y="846"/>
                    </a:lnTo>
                    <a:lnTo>
                      <a:pt x="814" y="842"/>
                    </a:lnTo>
                    <a:lnTo>
                      <a:pt x="817" y="841"/>
                    </a:lnTo>
                    <a:lnTo>
                      <a:pt x="820" y="837"/>
                    </a:lnTo>
                    <a:lnTo>
                      <a:pt x="824" y="835"/>
                    </a:lnTo>
                    <a:lnTo>
                      <a:pt x="825" y="829"/>
                    </a:lnTo>
                    <a:lnTo>
                      <a:pt x="831" y="825"/>
                    </a:lnTo>
                    <a:lnTo>
                      <a:pt x="834" y="820"/>
                    </a:lnTo>
                    <a:lnTo>
                      <a:pt x="836" y="819"/>
                    </a:lnTo>
                    <a:lnTo>
                      <a:pt x="837" y="818"/>
                    </a:lnTo>
                    <a:lnTo>
                      <a:pt x="840" y="815"/>
                    </a:lnTo>
                    <a:lnTo>
                      <a:pt x="842" y="814"/>
                    </a:lnTo>
                    <a:lnTo>
                      <a:pt x="844" y="811"/>
                    </a:lnTo>
                    <a:lnTo>
                      <a:pt x="846" y="808"/>
                    </a:lnTo>
                    <a:lnTo>
                      <a:pt x="847" y="810"/>
                    </a:lnTo>
                    <a:lnTo>
                      <a:pt x="848" y="810"/>
                    </a:lnTo>
                    <a:lnTo>
                      <a:pt x="851" y="806"/>
                    </a:lnTo>
                    <a:lnTo>
                      <a:pt x="855" y="805"/>
                    </a:lnTo>
                    <a:lnTo>
                      <a:pt x="858" y="804"/>
                    </a:lnTo>
                    <a:lnTo>
                      <a:pt x="862" y="804"/>
                    </a:lnTo>
                    <a:lnTo>
                      <a:pt x="864" y="801"/>
                    </a:lnTo>
                    <a:lnTo>
                      <a:pt x="864" y="798"/>
                    </a:lnTo>
                    <a:lnTo>
                      <a:pt x="865" y="795"/>
                    </a:lnTo>
                    <a:lnTo>
                      <a:pt x="865" y="793"/>
                    </a:lnTo>
                    <a:lnTo>
                      <a:pt x="869" y="791"/>
                    </a:lnTo>
                    <a:lnTo>
                      <a:pt x="874" y="785"/>
                    </a:lnTo>
                    <a:lnTo>
                      <a:pt x="876" y="784"/>
                    </a:lnTo>
                    <a:lnTo>
                      <a:pt x="878" y="784"/>
                    </a:lnTo>
                    <a:lnTo>
                      <a:pt x="876" y="781"/>
                    </a:lnTo>
                    <a:lnTo>
                      <a:pt x="878" y="780"/>
                    </a:lnTo>
                    <a:lnTo>
                      <a:pt x="880" y="778"/>
                    </a:lnTo>
                    <a:lnTo>
                      <a:pt x="882" y="781"/>
                    </a:lnTo>
                    <a:lnTo>
                      <a:pt x="886" y="783"/>
                    </a:lnTo>
                    <a:lnTo>
                      <a:pt x="892" y="781"/>
                    </a:lnTo>
                    <a:lnTo>
                      <a:pt x="896" y="784"/>
                    </a:lnTo>
                    <a:lnTo>
                      <a:pt x="898" y="784"/>
                    </a:lnTo>
                    <a:lnTo>
                      <a:pt x="899" y="784"/>
                    </a:lnTo>
                    <a:lnTo>
                      <a:pt x="903" y="782"/>
                    </a:lnTo>
                    <a:lnTo>
                      <a:pt x="905" y="784"/>
                    </a:lnTo>
                    <a:lnTo>
                      <a:pt x="907" y="784"/>
                    </a:lnTo>
                    <a:lnTo>
                      <a:pt x="910" y="782"/>
                    </a:lnTo>
                    <a:lnTo>
                      <a:pt x="913" y="785"/>
                    </a:lnTo>
                    <a:lnTo>
                      <a:pt x="917" y="785"/>
                    </a:lnTo>
                    <a:lnTo>
                      <a:pt x="919" y="784"/>
                    </a:lnTo>
                    <a:lnTo>
                      <a:pt x="920" y="784"/>
                    </a:lnTo>
                    <a:lnTo>
                      <a:pt x="923" y="786"/>
                    </a:lnTo>
                    <a:lnTo>
                      <a:pt x="926" y="786"/>
                    </a:lnTo>
                    <a:lnTo>
                      <a:pt x="927" y="786"/>
                    </a:lnTo>
                    <a:lnTo>
                      <a:pt x="931" y="787"/>
                    </a:lnTo>
                    <a:lnTo>
                      <a:pt x="934" y="787"/>
                    </a:lnTo>
                    <a:lnTo>
                      <a:pt x="936" y="787"/>
                    </a:lnTo>
                    <a:lnTo>
                      <a:pt x="938" y="787"/>
                    </a:lnTo>
                    <a:lnTo>
                      <a:pt x="938" y="789"/>
                    </a:lnTo>
                    <a:lnTo>
                      <a:pt x="941" y="790"/>
                    </a:lnTo>
                    <a:lnTo>
                      <a:pt x="947" y="787"/>
                    </a:lnTo>
                    <a:lnTo>
                      <a:pt x="948" y="787"/>
                    </a:lnTo>
                    <a:lnTo>
                      <a:pt x="951" y="786"/>
                    </a:lnTo>
                    <a:lnTo>
                      <a:pt x="952" y="787"/>
                    </a:lnTo>
                    <a:lnTo>
                      <a:pt x="957" y="787"/>
                    </a:lnTo>
                    <a:lnTo>
                      <a:pt x="958" y="788"/>
                    </a:lnTo>
                    <a:lnTo>
                      <a:pt x="962" y="787"/>
                    </a:lnTo>
                    <a:lnTo>
                      <a:pt x="962" y="785"/>
                    </a:lnTo>
                    <a:lnTo>
                      <a:pt x="965" y="785"/>
                    </a:lnTo>
                    <a:lnTo>
                      <a:pt x="966" y="784"/>
                    </a:lnTo>
                    <a:lnTo>
                      <a:pt x="968" y="784"/>
                    </a:lnTo>
                    <a:lnTo>
                      <a:pt x="969" y="781"/>
                    </a:lnTo>
                    <a:lnTo>
                      <a:pt x="972" y="780"/>
                    </a:lnTo>
                    <a:lnTo>
                      <a:pt x="972" y="778"/>
                    </a:lnTo>
                    <a:lnTo>
                      <a:pt x="975" y="778"/>
                    </a:lnTo>
                    <a:lnTo>
                      <a:pt x="977" y="773"/>
                    </a:lnTo>
                    <a:lnTo>
                      <a:pt x="977" y="770"/>
                    </a:lnTo>
                    <a:lnTo>
                      <a:pt x="979" y="771"/>
                    </a:lnTo>
                    <a:lnTo>
                      <a:pt x="981" y="769"/>
                    </a:lnTo>
                    <a:lnTo>
                      <a:pt x="981" y="767"/>
                    </a:lnTo>
                    <a:lnTo>
                      <a:pt x="980" y="767"/>
                    </a:lnTo>
                    <a:lnTo>
                      <a:pt x="981" y="765"/>
                    </a:lnTo>
                    <a:lnTo>
                      <a:pt x="984" y="765"/>
                    </a:lnTo>
                    <a:lnTo>
                      <a:pt x="986" y="764"/>
                    </a:lnTo>
                    <a:lnTo>
                      <a:pt x="986" y="763"/>
                    </a:lnTo>
                    <a:lnTo>
                      <a:pt x="987" y="761"/>
                    </a:lnTo>
                    <a:lnTo>
                      <a:pt x="989" y="763"/>
                    </a:lnTo>
                    <a:lnTo>
                      <a:pt x="992" y="764"/>
                    </a:lnTo>
                    <a:lnTo>
                      <a:pt x="994" y="762"/>
                    </a:lnTo>
                    <a:lnTo>
                      <a:pt x="995" y="763"/>
                    </a:lnTo>
                    <a:lnTo>
                      <a:pt x="997" y="763"/>
                    </a:lnTo>
                    <a:lnTo>
                      <a:pt x="1000" y="762"/>
                    </a:lnTo>
                    <a:lnTo>
                      <a:pt x="1001" y="763"/>
                    </a:lnTo>
                    <a:lnTo>
                      <a:pt x="1003" y="763"/>
                    </a:lnTo>
                    <a:lnTo>
                      <a:pt x="1004" y="761"/>
                    </a:lnTo>
                    <a:lnTo>
                      <a:pt x="1006" y="761"/>
                    </a:lnTo>
                    <a:lnTo>
                      <a:pt x="1008" y="759"/>
                    </a:lnTo>
                    <a:lnTo>
                      <a:pt x="1009" y="759"/>
                    </a:lnTo>
                    <a:lnTo>
                      <a:pt x="1012" y="756"/>
                    </a:lnTo>
                    <a:lnTo>
                      <a:pt x="1015" y="756"/>
                    </a:lnTo>
                    <a:lnTo>
                      <a:pt x="1019" y="752"/>
                    </a:lnTo>
                    <a:lnTo>
                      <a:pt x="1020" y="749"/>
                    </a:lnTo>
                    <a:lnTo>
                      <a:pt x="1022" y="749"/>
                    </a:lnTo>
                    <a:lnTo>
                      <a:pt x="1022" y="746"/>
                    </a:lnTo>
                    <a:lnTo>
                      <a:pt x="1024" y="743"/>
                    </a:lnTo>
                    <a:lnTo>
                      <a:pt x="1022" y="742"/>
                    </a:lnTo>
                    <a:lnTo>
                      <a:pt x="1020" y="742"/>
                    </a:lnTo>
                    <a:lnTo>
                      <a:pt x="1017" y="741"/>
                    </a:lnTo>
                    <a:lnTo>
                      <a:pt x="1019" y="741"/>
                    </a:lnTo>
                    <a:lnTo>
                      <a:pt x="1021" y="741"/>
                    </a:lnTo>
                    <a:lnTo>
                      <a:pt x="1024" y="740"/>
                    </a:lnTo>
                    <a:lnTo>
                      <a:pt x="1022" y="738"/>
                    </a:lnTo>
                    <a:lnTo>
                      <a:pt x="1020" y="738"/>
                    </a:lnTo>
                    <a:lnTo>
                      <a:pt x="1015" y="736"/>
                    </a:lnTo>
                    <a:lnTo>
                      <a:pt x="1014" y="733"/>
                    </a:lnTo>
                    <a:lnTo>
                      <a:pt x="1017" y="735"/>
                    </a:lnTo>
                    <a:lnTo>
                      <a:pt x="1020" y="735"/>
                    </a:lnTo>
                    <a:lnTo>
                      <a:pt x="1021" y="732"/>
                    </a:lnTo>
                    <a:lnTo>
                      <a:pt x="1022" y="731"/>
                    </a:lnTo>
                    <a:lnTo>
                      <a:pt x="1024" y="728"/>
                    </a:lnTo>
                    <a:lnTo>
                      <a:pt x="1019" y="726"/>
                    </a:lnTo>
                    <a:lnTo>
                      <a:pt x="1021" y="724"/>
                    </a:lnTo>
                    <a:lnTo>
                      <a:pt x="1024" y="725"/>
                    </a:lnTo>
                    <a:lnTo>
                      <a:pt x="1026" y="722"/>
                    </a:lnTo>
                    <a:lnTo>
                      <a:pt x="1025" y="720"/>
                    </a:lnTo>
                    <a:lnTo>
                      <a:pt x="1021" y="718"/>
                    </a:lnTo>
                    <a:lnTo>
                      <a:pt x="1021" y="715"/>
                    </a:lnTo>
                    <a:lnTo>
                      <a:pt x="1022" y="715"/>
                    </a:lnTo>
                    <a:lnTo>
                      <a:pt x="1024" y="716"/>
                    </a:lnTo>
                    <a:lnTo>
                      <a:pt x="1024" y="714"/>
                    </a:lnTo>
                    <a:lnTo>
                      <a:pt x="1021" y="712"/>
                    </a:lnTo>
                    <a:lnTo>
                      <a:pt x="1017" y="711"/>
                    </a:lnTo>
                    <a:lnTo>
                      <a:pt x="1017" y="710"/>
                    </a:lnTo>
                    <a:lnTo>
                      <a:pt x="1018" y="709"/>
                    </a:lnTo>
                    <a:lnTo>
                      <a:pt x="1017" y="708"/>
                    </a:lnTo>
                    <a:lnTo>
                      <a:pt x="1014" y="708"/>
                    </a:lnTo>
                    <a:lnTo>
                      <a:pt x="1010" y="710"/>
                    </a:lnTo>
                    <a:lnTo>
                      <a:pt x="1010" y="713"/>
                    </a:lnTo>
                    <a:lnTo>
                      <a:pt x="1008" y="715"/>
                    </a:lnTo>
                    <a:lnTo>
                      <a:pt x="1007" y="712"/>
                    </a:lnTo>
                    <a:lnTo>
                      <a:pt x="1003" y="711"/>
                    </a:lnTo>
                    <a:lnTo>
                      <a:pt x="1006" y="709"/>
                    </a:lnTo>
                    <a:lnTo>
                      <a:pt x="1007" y="709"/>
                    </a:lnTo>
                    <a:lnTo>
                      <a:pt x="1010" y="705"/>
                    </a:lnTo>
                    <a:lnTo>
                      <a:pt x="1010" y="702"/>
                    </a:lnTo>
                    <a:lnTo>
                      <a:pt x="1009" y="698"/>
                    </a:lnTo>
                    <a:lnTo>
                      <a:pt x="1003" y="696"/>
                    </a:lnTo>
                    <a:lnTo>
                      <a:pt x="998" y="697"/>
                    </a:lnTo>
                    <a:lnTo>
                      <a:pt x="996" y="698"/>
                    </a:lnTo>
                    <a:lnTo>
                      <a:pt x="996" y="698"/>
                    </a:lnTo>
                    <a:lnTo>
                      <a:pt x="1000" y="698"/>
                    </a:lnTo>
                    <a:lnTo>
                      <a:pt x="1001" y="700"/>
                    </a:lnTo>
                    <a:lnTo>
                      <a:pt x="998" y="700"/>
                    </a:lnTo>
                    <a:lnTo>
                      <a:pt x="995" y="699"/>
                    </a:lnTo>
                    <a:lnTo>
                      <a:pt x="990" y="701"/>
                    </a:lnTo>
                    <a:lnTo>
                      <a:pt x="987" y="702"/>
                    </a:lnTo>
                    <a:lnTo>
                      <a:pt x="984" y="706"/>
                    </a:lnTo>
                    <a:lnTo>
                      <a:pt x="983" y="709"/>
                    </a:lnTo>
                    <a:lnTo>
                      <a:pt x="981" y="709"/>
                    </a:lnTo>
                    <a:lnTo>
                      <a:pt x="978" y="712"/>
                    </a:lnTo>
                    <a:lnTo>
                      <a:pt x="974" y="712"/>
                    </a:lnTo>
                    <a:lnTo>
                      <a:pt x="972" y="718"/>
                    </a:lnTo>
                    <a:lnTo>
                      <a:pt x="969" y="718"/>
                    </a:lnTo>
                    <a:lnTo>
                      <a:pt x="969" y="719"/>
                    </a:lnTo>
                    <a:lnTo>
                      <a:pt x="967" y="718"/>
                    </a:lnTo>
                    <a:lnTo>
                      <a:pt x="966" y="716"/>
                    </a:lnTo>
                    <a:lnTo>
                      <a:pt x="968" y="715"/>
                    </a:lnTo>
                    <a:lnTo>
                      <a:pt x="969" y="715"/>
                    </a:lnTo>
                    <a:lnTo>
                      <a:pt x="970" y="713"/>
                    </a:lnTo>
                    <a:lnTo>
                      <a:pt x="965" y="707"/>
                    </a:lnTo>
                    <a:lnTo>
                      <a:pt x="964" y="706"/>
                    </a:lnTo>
                    <a:lnTo>
                      <a:pt x="962" y="704"/>
                    </a:lnTo>
                    <a:lnTo>
                      <a:pt x="963" y="703"/>
                    </a:lnTo>
                    <a:lnTo>
                      <a:pt x="962" y="700"/>
                    </a:lnTo>
                    <a:lnTo>
                      <a:pt x="965" y="706"/>
                    </a:lnTo>
                    <a:lnTo>
                      <a:pt x="971" y="710"/>
                    </a:lnTo>
                    <a:lnTo>
                      <a:pt x="972" y="708"/>
                    </a:lnTo>
                    <a:lnTo>
                      <a:pt x="972" y="705"/>
                    </a:lnTo>
                    <a:lnTo>
                      <a:pt x="976" y="705"/>
                    </a:lnTo>
                    <a:lnTo>
                      <a:pt x="977" y="703"/>
                    </a:lnTo>
                    <a:lnTo>
                      <a:pt x="982" y="701"/>
                    </a:lnTo>
                    <a:lnTo>
                      <a:pt x="987" y="699"/>
                    </a:lnTo>
                    <a:lnTo>
                      <a:pt x="993" y="698"/>
                    </a:lnTo>
                    <a:lnTo>
                      <a:pt x="992" y="697"/>
                    </a:lnTo>
                    <a:lnTo>
                      <a:pt x="990" y="696"/>
                    </a:lnTo>
                    <a:lnTo>
                      <a:pt x="985" y="698"/>
                    </a:lnTo>
                    <a:lnTo>
                      <a:pt x="979" y="700"/>
                    </a:lnTo>
                    <a:lnTo>
                      <a:pt x="980" y="698"/>
                    </a:lnTo>
                    <a:lnTo>
                      <a:pt x="987" y="696"/>
                    </a:lnTo>
                    <a:lnTo>
                      <a:pt x="993" y="695"/>
                    </a:lnTo>
                    <a:lnTo>
                      <a:pt x="995" y="692"/>
                    </a:lnTo>
                    <a:lnTo>
                      <a:pt x="1000" y="691"/>
                    </a:lnTo>
                    <a:lnTo>
                      <a:pt x="1000" y="691"/>
                    </a:lnTo>
                    <a:lnTo>
                      <a:pt x="1006" y="691"/>
                    </a:lnTo>
                    <a:lnTo>
                      <a:pt x="1006" y="689"/>
                    </a:lnTo>
                    <a:lnTo>
                      <a:pt x="1010" y="688"/>
                    </a:lnTo>
                    <a:lnTo>
                      <a:pt x="1007" y="685"/>
                    </a:lnTo>
                    <a:lnTo>
                      <a:pt x="1001" y="683"/>
                    </a:lnTo>
                    <a:lnTo>
                      <a:pt x="1002" y="682"/>
                    </a:lnTo>
                    <a:lnTo>
                      <a:pt x="1003" y="682"/>
                    </a:lnTo>
                    <a:lnTo>
                      <a:pt x="1005" y="679"/>
                    </a:lnTo>
                    <a:lnTo>
                      <a:pt x="1003" y="677"/>
                    </a:lnTo>
                    <a:lnTo>
                      <a:pt x="1000" y="679"/>
                    </a:lnTo>
                    <a:lnTo>
                      <a:pt x="997" y="682"/>
                    </a:lnTo>
                    <a:lnTo>
                      <a:pt x="994" y="680"/>
                    </a:lnTo>
                    <a:lnTo>
                      <a:pt x="991" y="680"/>
                    </a:lnTo>
                    <a:lnTo>
                      <a:pt x="990" y="678"/>
                    </a:lnTo>
                    <a:lnTo>
                      <a:pt x="992" y="677"/>
                    </a:lnTo>
                    <a:lnTo>
                      <a:pt x="992" y="672"/>
                    </a:lnTo>
                    <a:lnTo>
                      <a:pt x="993" y="670"/>
                    </a:lnTo>
                    <a:lnTo>
                      <a:pt x="989" y="673"/>
                    </a:lnTo>
                    <a:lnTo>
                      <a:pt x="989" y="672"/>
                    </a:lnTo>
                    <a:lnTo>
                      <a:pt x="990" y="670"/>
                    </a:lnTo>
                    <a:lnTo>
                      <a:pt x="989" y="670"/>
                    </a:lnTo>
                    <a:lnTo>
                      <a:pt x="984" y="675"/>
                    </a:lnTo>
                    <a:lnTo>
                      <a:pt x="982" y="677"/>
                    </a:lnTo>
                    <a:lnTo>
                      <a:pt x="980" y="677"/>
                    </a:lnTo>
                    <a:lnTo>
                      <a:pt x="983" y="675"/>
                    </a:lnTo>
                    <a:lnTo>
                      <a:pt x="986" y="671"/>
                    </a:lnTo>
                    <a:lnTo>
                      <a:pt x="985" y="670"/>
                    </a:lnTo>
                    <a:lnTo>
                      <a:pt x="981" y="672"/>
                    </a:lnTo>
                    <a:lnTo>
                      <a:pt x="980" y="671"/>
                    </a:lnTo>
                    <a:lnTo>
                      <a:pt x="982" y="670"/>
                    </a:lnTo>
                    <a:lnTo>
                      <a:pt x="984" y="668"/>
                    </a:lnTo>
                    <a:lnTo>
                      <a:pt x="984" y="666"/>
                    </a:lnTo>
                    <a:lnTo>
                      <a:pt x="981" y="667"/>
                    </a:lnTo>
                    <a:lnTo>
                      <a:pt x="979" y="670"/>
                    </a:lnTo>
                    <a:lnTo>
                      <a:pt x="976" y="674"/>
                    </a:lnTo>
                    <a:lnTo>
                      <a:pt x="974" y="673"/>
                    </a:lnTo>
                    <a:lnTo>
                      <a:pt x="976" y="670"/>
                    </a:lnTo>
                    <a:lnTo>
                      <a:pt x="978" y="669"/>
                    </a:lnTo>
                    <a:lnTo>
                      <a:pt x="978" y="666"/>
                    </a:lnTo>
                    <a:lnTo>
                      <a:pt x="976" y="666"/>
                    </a:lnTo>
                    <a:lnTo>
                      <a:pt x="970" y="673"/>
                    </a:lnTo>
                    <a:lnTo>
                      <a:pt x="968" y="673"/>
                    </a:lnTo>
                    <a:lnTo>
                      <a:pt x="965" y="672"/>
                    </a:lnTo>
                    <a:lnTo>
                      <a:pt x="968" y="673"/>
                    </a:lnTo>
                    <a:lnTo>
                      <a:pt x="971" y="670"/>
                    </a:lnTo>
                    <a:lnTo>
                      <a:pt x="975" y="663"/>
                    </a:lnTo>
                    <a:lnTo>
                      <a:pt x="978" y="661"/>
                    </a:lnTo>
                    <a:lnTo>
                      <a:pt x="976" y="659"/>
                    </a:lnTo>
                    <a:lnTo>
                      <a:pt x="977" y="656"/>
                    </a:lnTo>
                    <a:lnTo>
                      <a:pt x="976" y="656"/>
                    </a:lnTo>
                    <a:lnTo>
                      <a:pt x="974" y="660"/>
                    </a:lnTo>
                    <a:lnTo>
                      <a:pt x="972" y="660"/>
                    </a:lnTo>
                    <a:lnTo>
                      <a:pt x="972" y="659"/>
                    </a:lnTo>
                    <a:lnTo>
                      <a:pt x="973" y="657"/>
                    </a:lnTo>
                    <a:lnTo>
                      <a:pt x="973" y="653"/>
                    </a:lnTo>
                    <a:lnTo>
                      <a:pt x="972" y="652"/>
                    </a:lnTo>
                    <a:lnTo>
                      <a:pt x="971" y="651"/>
                    </a:lnTo>
                    <a:lnTo>
                      <a:pt x="968" y="653"/>
                    </a:lnTo>
                    <a:lnTo>
                      <a:pt x="967" y="653"/>
                    </a:lnTo>
                    <a:lnTo>
                      <a:pt x="968" y="649"/>
                    </a:lnTo>
                    <a:lnTo>
                      <a:pt x="967" y="649"/>
                    </a:lnTo>
                    <a:lnTo>
                      <a:pt x="965" y="649"/>
                    </a:lnTo>
                    <a:lnTo>
                      <a:pt x="967" y="647"/>
                    </a:lnTo>
                    <a:lnTo>
                      <a:pt x="965" y="646"/>
                    </a:lnTo>
                    <a:lnTo>
                      <a:pt x="965" y="643"/>
                    </a:lnTo>
                    <a:lnTo>
                      <a:pt x="964" y="642"/>
                    </a:lnTo>
                    <a:lnTo>
                      <a:pt x="960" y="643"/>
                    </a:lnTo>
                    <a:lnTo>
                      <a:pt x="960" y="645"/>
                    </a:lnTo>
                    <a:lnTo>
                      <a:pt x="958" y="646"/>
                    </a:lnTo>
                    <a:lnTo>
                      <a:pt x="953" y="643"/>
                    </a:lnTo>
                    <a:lnTo>
                      <a:pt x="957" y="644"/>
                    </a:lnTo>
                    <a:lnTo>
                      <a:pt x="958" y="642"/>
                    </a:lnTo>
                    <a:lnTo>
                      <a:pt x="962" y="642"/>
                    </a:lnTo>
                    <a:lnTo>
                      <a:pt x="962" y="640"/>
                    </a:lnTo>
                    <a:lnTo>
                      <a:pt x="961" y="638"/>
                    </a:lnTo>
                    <a:lnTo>
                      <a:pt x="958" y="635"/>
                    </a:lnTo>
                    <a:lnTo>
                      <a:pt x="958" y="632"/>
                    </a:lnTo>
                    <a:lnTo>
                      <a:pt x="954" y="629"/>
                    </a:lnTo>
                    <a:lnTo>
                      <a:pt x="958" y="629"/>
                    </a:lnTo>
                    <a:lnTo>
                      <a:pt x="962" y="632"/>
                    </a:lnTo>
                    <a:lnTo>
                      <a:pt x="965" y="632"/>
                    </a:lnTo>
                    <a:lnTo>
                      <a:pt x="965" y="629"/>
                    </a:lnTo>
                    <a:lnTo>
                      <a:pt x="962" y="628"/>
                    </a:lnTo>
                    <a:lnTo>
                      <a:pt x="962" y="626"/>
                    </a:lnTo>
                    <a:lnTo>
                      <a:pt x="965" y="628"/>
                    </a:lnTo>
                    <a:lnTo>
                      <a:pt x="969" y="624"/>
                    </a:lnTo>
                    <a:lnTo>
                      <a:pt x="970" y="622"/>
                    </a:lnTo>
                    <a:lnTo>
                      <a:pt x="971" y="620"/>
                    </a:lnTo>
                    <a:lnTo>
                      <a:pt x="969" y="617"/>
                    </a:lnTo>
                    <a:lnTo>
                      <a:pt x="966" y="618"/>
                    </a:lnTo>
                    <a:lnTo>
                      <a:pt x="964" y="616"/>
                    </a:lnTo>
                    <a:lnTo>
                      <a:pt x="965" y="615"/>
                    </a:lnTo>
                    <a:lnTo>
                      <a:pt x="966" y="612"/>
                    </a:lnTo>
                    <a:lnTo>
                      <a:pt x="965" y="611"/>
                    </a:lnTo>
                    <a:lnTo>
                      <a:pt x="962" y="611"/>
                    </a:lnTo>
                    <a:lnTo>
                      <a:pt x="961" y="609"/>
                    </a:lnTo>
                    <a:lnTo>
                      <a:pt x="959" y="610"/>
                    </a:lnTo>
                    <a:lnTo>
                      <a:pt x="957" y="608"/>
                    </a:lnTo>
                    <a:lnTo>
                      <a:pt x="960" y="608"/>
                    </a:lnTo>
                    <a:lnTo>
                      <a:pt x="962" y="606"/>
                    </a:lnTo>
                    <a:lnTo>
                      <a:pt x="963" y="607"/>
                    </a:lnTo>
                    <a:lnTo>
                      <a:pt x="966" y="604"/>
                    </a:lnTo>
                    <a:lnTo>
                      <a:pt x="965" y="598"/>
                    </a:lnTo>
                    <a:lnTo>
                      <a:pt x="962" y="596"/>
                    </a:lnTo>
                    <a:lnTo>
                      <a:pt x="961" y="597"/>
                    </a:lnTo>
                    <a:lnTo>
                      <a:pt x="958" y="597"/>
                    </a:lnTo>
                    <a:lnTo>
                      <a:pt x="956" y="599"/>
                    </a:lnTo>
                    <a:lnTo>
                      <a:pt x="957" y="596"/>
                    </a:lnTo>
                    <a:lnTo>
                      <a:pt x="960" y="594"/>
                    </a:lnTo>
                    <a:lnTo>
                      <a:pt x="962" y="593"/>
                    </a:lnTo>
                    <a:lnTo>
                      <a:pt x="962" y="590"/>
                    </a:lnTo>
                    <a:lnTo>
                      <a:pt x="959" y="589"/>
                    </a:lnTo>
                    <a:lnTo>
                      <a:pt x="958" y="590"/>
                    </a:lnTo>
                    <a:lnTo>
                      <a:pt x="955" y="590"/>
                    </a:lnTo>
                    <a:lnTo>
                      <a:pt x="950" y="593"/>
                    </a:lnTo>
                    <a:lnTo>
                      <a:pt x="954" y="587"/>
                    </a:lnTo>
                    <a:lnTo>
                      <a:pt x="957" y="587"/>
                    </a:lnTo>
                    <a:lnTo>
                      <a:pt x="959" y="584"/>
                    </a:lnTo>
                    <a:lnTo>
                      <a:pt x="959" y="583"/>
                    </a:lnTo>
                    <a:lnTo>
                      <a:pt x="961" y="581"/>
                    </a:lnTo>
                    <a:lnTo>
                      <a:pt x="960" y="580"/>
                    </a:lnTo>
                    <a:lnTo>
                      <a:pt x="957" y="581"/>
                    </a:lnTo>
                    <a:lnTo>
                      <a:pt x="952" y="581"/>
                    </a:lnTo>
                    <a:lnTo>
                      <a:pt x="948" y="584"/>
                    </a:lnTo>
                    <a:lnTo>
                      <a:pt x="950" y="580"/>
                    </a:lnTo>
                    <a:lnTo>
                      <a:pt x="949" y="578"/>
                    </a:lnTo>
                    <a:lnTo>
                      <a:pt x="950" y="576"/>
                    </a:lnTo>
                    <a:lnTo>
                      <a:pt x="952" y="578"/>
                    </a:lnTo>
                    <a:lnTo>
                      <a:pt x="957" y="578"/>
                    </a:lnTo>
                    <a:lnTo>
                      <a:pt x="959" y="574"/>
                    </a:lnTo>
                    <a:lnTo>
                      <a:pt x="959" y="570"/>
                    </a:lnTo>
                    <a:lnTo>
                      <a:pt x="957" y="572"/>
                    </a:lnTo>
                    <a:lnTo>
                      <a:pt x="955" y="571"/>
                    </a:lnTo>
                    <a:lnTo>
                      <a:pt x="957" y="567"/>
                    </a:lnTo>
                    <a:lnTo>
                      <a:pt x="958" y="564"/>
                    </a:lnTo>
                    <a:lnTo>
                      <a:pt x="955" y="564"/>
                    </a:lnTo>
                    <a:lnTo>
                      <a:pt x="949" y="566"/>
                    </a:lnTo>
                    <a:lnTo>
                      <a:pt x="947" y="564"/>
                    </a:lnTo>
                    <a:lnTo>
                      <a:pt x="948" y="563"/>
                    </a:lnTo>
                    <a:lnTo>
                      <a:pt x="951" y="563"/>
                    </a:lnTo>
                    <a:lnTo>
                      <a:pt x="954" y="562"/>
                    </a:lnTo>
                    <a:lnTo>
                      <a:pt x="956" y="558"/>
                    </a:lnTo>
                    <a:lnTo>
                      <a:pt x="954" y="556"/>
                    </a:lnTo>
                    <a:lnTo>
                      <a:pt x="954" y="554"/>
                    </a:lnTo>
                    <a:lnTo>
                      <a:pt x="952" y="556"/>
                    </a:lnTo>
                    <a:lnTo>
                      <a:pt x="951" y="556"/>
                    </a:lnTo>
                    <a:lnTo>
                      <a:pt x="950" y="554"/>
                    </a:lnTo>
                    <a:lnTo>
                      <a:pt x="948" y="553"/>
                    </a:lnTo>
                    <a:lnTo>
                      <a:pt x="950" y="551"/>
                    </a:lnTo>
                    <a:lnTo>
                      <a:pt x="951" y="553"/>
                    </a:lnTo>
                    <a:lnTo>
                      <a:pt x="953" y="552"/>
                    </a:lnTo>
                    <a:lnTo>
                      <a:pt x="952" y="547"/>
                    </a:lnTo>
                    <a:lnTo>
                      <a:pt x="950" y="544"/>
                    </a:lnTo>
                    <a:lnTo>
                      <a:pt x="949" y="541"/>
                    </a:lnTo>
                    <a:lnTo>
                      <a:pt x="951" y="539"/>
                    </a:lnTo>
                    <a:lnTo>
                      <a:pt x="951" y="537"/>
                    </a:lnTo>
                    <a:lnTo>
                      <a:pt x="949" y="537"/>
                    </a:lnTo>
                    <a:lnTo>
                      <a:pt x="950" y="535"/>
                    </a:lnTo>
                    <a:lnTo>
                      <a:pt x="951" y="532"/>
                    </a:lnTo>
                    <a:lnTo>
                      <a:pt x="949" y="532"/>
                    </a:lnTo>
                    <a:lnTo>
                      <a:pt x="947" y="532"/>
                    </a:lnTo>
                    <a:lnTo>
                      <a:pt x="947" y="531"/>
                    </a:lnTo>
                    <a:lnTo>
                      <a:pt x="948" y="531"/>
                    </a:lnTo>
                    <a:lnTo>
                      <a:pt x="950" y="528"/>
                    </a:lnTo>
                    <a:lnTo>
                      <a:pt x="948" y="526"/>
                    </a:lnTo>
                    <a:lnTo>
                      <a:pt x="949" y="524"/>
                    </a:lnTo>
                    <a:lnTo>
                      <a:pt x="951" y="523"/>
                    </a:lnTo>
                    <a:lnTo>
                      <a:pt x="950" y="521"/>
                    </a:lnTo>
                    <a:lnTo>
                      <a:pt x="947" y="522"/>
                    </a:lnTo>
                    <a:lnTo>
                      <a:pt x="949" y="520"/>
                    </a:lnTo>
                    <a:lnTo>
                      <a:pt x="948" y="519"/>
                    </a:lnTo>
                    <a:lnTo>
                      <a:pt x="945" y="520"/>
                    </a:lnTo>
                    <a:lnTo>
                      <a:pt x="943" y="524"/>
                    </a:lnTo>
                    <a:lnTo>
                      <a:pt x="944" y="526"/>
                    </a:lnTo>
                    <a:lnTo>
                      <a:pt x="942" y="529"/>
                    </a:lnTo>
                    <a:lnTo>
                      <a:pt x="939" y="533"/>
                    </a:lnTo>
                    <a:lnTo>
                      <a:pt x="939" y="535"/>
                    </a:lnTo>
                    <a:lnTo>
                      <a:pt x="938" y="537"/>
                    </a:lnTo>
                    <a:lnTo>
                      <a:pt x="938" y="540"/>
                    </a:lnTo>
                    <a:lnTo>
                      <a:pt x="936" y="538"/>
                    </a:lnTo>
                    <a:lnTo>
                      <a:pt x="934" y="539"/>
                    </a:lnTo>
                    <a:lnTo>
                      <a:pt x="933" y="544"/>
                    </a:lnTo>
                    <a:lnTo>
                      <a:pt x="933" y="546"/>
                    </a:lnTo>
                    <a:lnTo>
                      <a:pt x="935" y="546"/>
                    </a:lnTo>
                    <a:lnTo>
                      <a:pt x="936" y="549"/>
                    </a:lnTo>
                    <a:lnTo>
                      <a:pt x="936" y="551"/>
                    </a:lnTo>
                    <a:lnTo>
                      <a:pt x="934" y="548"/>
                    </a:lnTo>
                    <a:lnTo>
                      <a:pt x="932" y="548"/>
                    </a:lnTo>
                    <a:lnTo>
                      <a:pt x="931" y="550"/>
                    </a:lnTo>
                    <a:lnTo>
                      <a:pt x="930" y="553"/>
                    </a:lnTo>
                    <a:lnTo>
                      <a:pt x="927" y="556"/>
                    </a:lnTo>
                    <a:lnTo>
                      <a:pt x="927" y="559"/>
                    </a:lnTo>
                    <a:lnTo>
                      <a:pt x="924" y="560"/>
                    </a:lnTo>
                    <a:lnTo>
                      <a:pt x="923" y="563"/>
                    </a:lnTo>
                    <a:lnTo>
                      <a:pt x="923" y="565"/>
                    </a:lnTo>
                    <a:lnTo>
                      <a:pt x="922" y="565"/>
                    </a:lnTo>
                    <a:lnTo>
                      <a:pt x="922" y="570"/>
                    </a:lnTo>
                    <a:lnTo>
                      <a:pt x="920" y="576"/>
                    </a:lnTo>
                    <a:lnTo>
                      <a:pt x="920" y="572"/>
                    </a:lnTo>
                    <a:lnTo>
                      <a:pt x="920" y="566"/>
                    </a:lnTo>
                    <a:lnTo>
                      <a:pt x="918" y="564"/>
                    </a:lnTo>
                    <a:lnTo>
                      <a:pt x="914" y="568"/>
                    </a:lnTo>
                    <a:lnTo>
                      <a:pt x="913" y="571"/>
                    </a:lnTo>
                    <a:lnTo>
                      <a:pt x="912" y="574"/>
                    </a:lnTo>
                    <a:lnTo>
                      <a:pt x="910" y="575"/>
                    </a:lnTo>
                    <a:lnTo>
                      <a:pt x="908" y="577"/>
                    </a:lnTo>
                    <a:lnTo>
                      <a:pt x="908" y="575"/>
                    </a:lnTo>
                    <a:lnTo>
                      <a:pt x="906" y="574"/>
                    </a:lnTo>
                    <a:lnTo>
                      <a:pt x="903" y="577"/>
                    </a:lnTo>
                    <a:lnTo>
                      <a:pt x="901" y="577"/>
                    </a:lnTo>
                    <a:lnTo>
                      <a:pt x="898" y="580"/>
                    </a:lnTo>
                    <a:lnTo>
                      <a:pt x="897" y="584"/>
                    </a:lnTo>
                    <a:lnTo>
                      <a:pt x="894" y="589"/>
                    </a:lnTo>
                    <a:lnTo>
                      <a:pt x="895" y="585"/>
                    </a:lnTo>
                    <a:lnTo>
                      <a:pt x="895" y="583"/>
                    </a:lnTo>
                    <a:lnTo>
                      <a:pt x="896" y="581"/>
                    </a:lnTo>
                    <a:lnTo>
                      <a:pt x="896" y="574"/>
                    </a:lnTo>
                    <a:lnTo>
                      <a:pt x="896" y="571"/>
                    </a:lnTo>
                    <a:lnTo>
                      <a:pt x="895" y="571"/>
                    </a:lnTo>
                    <a:lnTo>
                      <a:pt x="892" y="575"/>
                    </a:lnTo>
                    <a:lnTo>
                      <a:pt x="888" y="584"/>
                    </a:lnTo>
                    <a:lnTo>
                      <a:pt x="885" y="586"/>
                    </a:lnTo>
                    <a:lnTo>
                      <a:pt x="887" y="583"/>
                    </a:lnTo>
                    <a:lnTo>
                      <a:pt x="888" y="579"/>
                    </a:lnTo>
                    <a:lnTo>
                      <a:pt x="890" y="573"/>
                    </a:lnTo>
                    <a:lnTo>
                      <a:pt x="890" y="570"/>
                    </a:lnTo>
                    <a:lnTo>
                      <a:pt x="891" y="566"/>
                    </a:lnTo>
                    <a:lnTo>
                      <a:pt x="889" y="563"/>
                    </a:lnTo>
                    <a:lnTo>
                      <a:pt x="886" y="559"/>
                    </a:lnTo>
                    <a:lnTo>
                      <a:pt x="884" y="559"/>
                    </a:lnTo>
                    <a:lnTo>
                      <a:pt x="885" y="563"/>
                    </a:lnTo>
                    <a:lnTo>
                      <a:pt x="884" y="563"/>
                    </a:lnTo>
                    <a:lnTo>
                      <a:pt x="882" y="561"/>
                    </a:lnTo>
                    <a:lnTo>
                      <a:pt x="879" y="555"/>
                    </a:lnTo>
                    <a:lnTo>
                      <a:pt x="883" y="558"/>
                    </a:lnTo>
                    <a:lnTo>
                      <a:pt x="885" y="557"/>
                    </a:lnTo>
                    <a:lnTo>
                      <a:pt x="882" y="556"/>
                    </a:lnTo>
                    <a:lnTo>
                      <a:pt x="879" y="550"/>
                    </a:lnTo>
                    <a:lnTo>
                      <a:pt x="878" y="549"/>
                    </a:lnTo>
                    <a:lnTo>
                      <a:pt x="881" y="545"/>
                    </a:lnTo>
                    <a:lnTo>
                      <a:pt x="882" y="542"/>
                    </a:lnTo>
                    <a:lnTo>
                      <a:pt x="884" y="539"/>
                    </a:lnTo>
                    <a:lnTo>
                      <a:pt x="884" y="532"/>
                    </a:lnTo>
                    <a:lnTo>
                      <a:pt x="880" y="528"/>
                    </a:lnTo>
                    <a:lnTo>
                      <a:pt x="875" y="528"/>
                    </a:lnTo>
                    <a:lnTo>
                      <a:pt x="868" y="523"/>
                    </a:lnTo>
                    <a:lnTo>
                      <a:pt x="875" y="526"/>
                    </a:lnTo>
                    <a:lnTo>
                      <a:pt x="882" y="527"/>
                    </a:lnTo>
                    <a:lnTo>
                      <a:pt x="882" y="521"/>
                    </a:lnTo>
                    <a:lnTo>
                      <a:pt x="884" y="520"/>
                    </a:lnTo>
                    <a:lnTo>
                      <a:pt x="885" y="525"/>
                    </a:lnTo>
                    <a:lnTo>
                      <a:pt x="886" y="521"/>
                    </a:lnTo>
                    <a:lnTo>
                      <a:pt x="885" y="513"/>
                    </a:lnTo>
                    <a:lnTo>
                      <a:pt x="888" y="508"/>
                    </a:lnTo>
                    <a:lnTo>
                      <a:pt x="892" y="508"/>
                    </a:lnTo>
                    <a:lnTo>
                      <a:pt x="893" y="501"/>
                    </a:lnTo>
                    <a:lnTo>
                      <a:pt x="892" y="496"/>
                    </a:lnTo>
                    <a:lnTo>
                      <a:pt x="889" y="496"/>
                    </a:lnTo>
                    <a:lnTo>
                      <a:pt x="889" y="501"/>
                    </a:lnTo>
                    <a:lnTo>
                      <a:pt x="886" y="504"/>
                    </a:lnTo>
                    <a:lnTo>
                      <a:pt x="885" y="501"/>
                    </a:lnTo>
                    <a:lnTo>
                      <a:pt x="885" y="495"/>
                    </a:lnTo>
                    <a:lnTo>
                      <a:pt x="882" y="494"/>
                    </a:lnTo>
                    <a:lnTo>
                      <a:pt x="879" y="495"/>
                    </a:lnTo>
                    <a:lnTo>
                      <a:pt x="877" y="494"/>
                    </a:lnTo>
                    <a:lnTo>
                      <a:pt x="875" y="494"/>
                    </a:lnTo>
                    <a:lnTo>
                      <a:pt x="872" y="490"/>
                    </a:lnTo>
                    <a:lnTo>
                      <a:pt x="869" y="491"/>
                    </a:lnTo>
                    <a:lnTo>
                      <a:pt x="869" y="489"/>
                    </a:lnTo>
                    <a:lnTo>
                      <a:pt x="867" y="491"/>
                    </a:lnTo>
                    <a:lnTo>
                      <a:pt x="867" y="488"/>
                    </a:lnTo>
                    <a:lnTo>
                      <a:pt x="863" y="484"/>
                    </a:lnTo>
                    <a:lnTo>
                      <a:pt x="865" y="484"/>
                    </a:lnTo>
                    <a:lnTo>
                      <a:pt x="867" y="481"/>
                    </a:lnTo>
                    <a:lnTo>
                      <a:pt x="869" y="484"/>
                    </a:lnTo>
                    <a:lnTo>
                      <a:pt x="869" y="481"/>
                    </a:lnTo>
                    <a:lnTo>
                      <a:pt x="867" y="477"/>
                    </a:lnTo>
                    <a:lnTo>
                      <a:pt x="865" y="480"/>
                    </a:lnTo>
                    <a:lnTo>
                      <a:pt x="863" y="477"/>
                    </a:lnTo>
                    <a:lnTo>
                      <a:pt x="865" y="477"/>
                    </a:lnTo>
                    <a:lnTo>
                      <a:pt x="864" y="473"/>
                    </a:lnTo>
                    <a:lnTo>
                      <a:pt x="861" y="470"/>
                    </a:lnTo>
                    <a:lnTo>
                      <a:pt x="858" y="471"/>
                    </a:lnTo>
                    <a:lnTo>
                      <a:pt x="858" y="468"/>
                    </a:lnTo>
                    <a:lnTo>
                      <a:pt x="860" y="466"/>
                    </a:lnTo>
                    <a:lnTo>
                      <a:pt x="860" y="460"/>
                    </a:lnTo>
                    <a:lnTo>
                      <a:pt x="858" y="460"/>
                    </a:lnTo>
                    <a:lnTo>
                      <a:pt x="854" y="457"/>
                    </a:lnTo>
                    <a:lnTo>
                      <a:pt x="854" y="453"/>
                    </a:lnTo>
                    <a:lnTo>
                      <a:pt x="850" y="449"/>
                    </a:lnTo>
                    <a:lnTo>
                      <a:pt x="846" y="452"/>
                    </a:lnTo>
                    <a:lnTo>
                      <a:pt x="844" y="452"/>
                    </a:lnTo>
                    <a:lnTo>
                      <a:pt x="842" y="454"/>
                    </a:lnTo>
                    <a:lnTo>
                      <a:pt x="839" y="452"/>
                    </a:lnTo>
                    <a:lnTo>
                      <a:pt x="839" y="456"/>
                    </a:lnTo>
                    <a:lnTo>
                      <a:pt x="837" y="452"/>
                    </a:lnTo>
                    <a:lnTo>
                      <a:pt x="835" y="452"/>
                    </a:lnTo>
                    <a:lnTo>
                      <a:pt x="834" y="450"/>
                    </a:lnTo>
                    <a:lnTo>
                      <a:pt x="831" y="450"/>
                    </a:lnTo>
                    <a:lnTo>
                      <a:pt x="827" y="453"/>
                    </a:lnTo>
                    <a:lnTo>
                      <a:pt x="823" y="454"/>
                    </a:lnTo>
                    <a:lnTo>
                      <a:pt x="826" y="452"/>
                    </a:lnTo>
                    <a:lnTo>
                      <a:pt x="827" y="449"/>
                    </a:lnTo>
                    <a:lnTo>
                      <a:pt x="823" y="449"/>
                    </a:lnTo>
                    <a:lnTo>
                      <a:pt x="817" y="445"/>
                    </a:lnTo>
                    <a:lnTo>
                      <a:pt x="813" y="442"/>
                    </a:lnTo>
                    <a:lnTo>
                      <a:pt x="808" y="442"/>
                    </a:lnTo>
                    <a:lnTo>
                      <a:pt x="806" y="440"/>
                    </a:lnTo>
                    <a:lnTo>
                      <a:pt x="804" y="441"/>
                    </a:lnTo>
                    <a:lnTo>
                      <a:pt x="803" y="441"/>
                    </a:lnTo>
                    <a:lnTo>
                      <a:pt x="800" y="443"/>
                    </a:lnTo>
                    <a:lnTo>
                      <a:pt x="800" y="446"/>
                    </a:lnTo>
                    <a:lnTo>
                      <a:pt x="799" y="446"/>
                    </a:lnTo>
                    <a:lnTo>
                      <a:pt x="798" y="445"/>
                    </a:lnTo>
                    <a:lnTo>
                      <a:pt x="796" y="446"/>
                    </a:lnTo>
                    <a:lnTo>
                      <a:pt x="796" y="450"/>
                    </a:lnTo>
                    <a:lnTo>
                      <a:pt x="793" y="456"/>
                    </a:lnTo>
                    <a:lnTo>
                      <a:pt x="793" y="462"/>
                    </a:lnTo>
                    <a:lnTo>
                      <a:pt x="795" y="465"/>
                    </a:lnTo>
                    <a:lnTo>
                      <a:pt x="796" y="466"/>
                    </a:lnTo>
                    <a:lnTo>
                      <a:pt x="796" y="467"/>
                    </a:lnTo>
                    <a:lnTo>
                      <a:pt x="798" y="468"/>
                    </a:lnTo>
                    <a:lnTo>
                      <a:pt x="798" y="472"/>
                    </a:lnTo>
                    <a:lnTo>
                      <a:pt x="797" y="473"/>
                    </a:lnTo>
                    <a:lnTo>
                      <a:pt x="796" y="473"/>
                    </a:lnTo>
                    <a:lnTo>
                      <a:pt x="795" y="477"/>
                    </a:lnTo>
                    <a:lnTo>
                      <a:pt x="791" y="484"/>
                    </a:lnTo>
                    <a:lnTo>
                      <a:pt x="785" y="489"/>
                    </a:lnTo>
                    <a:lnTo>
                      <a:pt x="785" y="492"/>
                    </a:lnTo>
                    <a:lnTo>
                      <a:pt x="786" y="493"/>
                    </a:lnTo>
                    <a:lnTo>
                      <a:pt x="791" y="492"/>
                    </a:lnTo>
                    <a:lnTo>
                      <a:pt x="792" y="492"/>
                    </a:lnTo>
                    <a:lnTo>
                      <a:pt x="790" y="494"/>
                    </a:lnTo>
                    <a:lnTo>
                      <a:pt x="789" y="499"/>
                    </a:lnTo>
                    <a:lnTo>
                      <a:pt x="789" y="501"/>
                    </a:lnTo>
                    <a:lnTo>
                      <a:pt x="792" y="501"/>
                    </a:lnTo>
                    <a:lnTo>
                      <a:pt x="789" y="502"/>
                    </a:lnTo>
                    <a:lnTo>
                      <a:pt x="788" y="505"/>
                    </a:lnTo>
                    <a:lnTo>
                      <a:pt x="789" y="508"/>
                    </a:lnTo>
                    <a:lnTo>
                      <a:pt x="790" y="509"/>
                    </a:lnTo>
                    <a:lnTo>
                      <a:pt x="787" y="513"/>
                    </a:lnTo>
                    <a:lnTo>
                      <a:pt x="788" y="515"/>
                    </a:lnTo>
                    <a:lnTo>
                      <a:pt x="792" y="515"/>
                    </a:lnTo>
                    <a:lnTo>
                      <a:pt x="792" y="517"/>
                    </a:lnTo>
                    <a:lnTo>
                      <a:pt x="789" y="523"/>
                    </a:lnTo>
                    <a:lnTo>
                      <a:pt x="786" y="525"/>
                    </a:lnTo>
                    <a:lnTo>
                      <a:pt x="785" y="528"/>
                    </a:lnTo>
                    <a:lnTo>
                      <a:pt x="787" y="530"/>
                    </a:lnTo>
                    <a:lnTo>
                      <a:pt x="785" y="529"/>
                    </a:lnTo>
                    <a:lnTo>
                      <a:pt x="783" y="525"/>
                    </a:lnTo>
                    <a:lnTo>
                      <a:pt x="782" y="525"/>
                    </a:lnTo>
                    <a:lnTo>
                      <a:pt x="778" y="530"/>
                    </a:lnTo>
                    <a:lnTo>
                      <a:pt x="779" y="531"/>
                    </a:lnTo>
                    <a:lnTo>
                      <a:pt x="780" y="532"/>
                    </a:lnTo>
                    <a:lnTo>
                      <a:pt x="780" y="534"/>
                    </a:lnTo>
                    <a:lnTo>
                      <a:pt x="778" y="537"/>
                    </a:lnTo>
                    <a:lnTo>
                      <a:pt x="776" y="537"/>
                    </a:lnTo>
                    <a:lnTo>
                      <a:pt x="768" y="546"/>
                    </a:lnTo>
                    <a:lnTo>
                      <a:pt x="765" y="548"/>
                    </a:lnTo>
                    <a:lnTo>
                      <a:pt x="764" y="555"/>
                    </a:lnTo>
                    <a:lnTo>
                      <a:pt x="764" y="557"/>
                    </a:lnTo>
                    <a:lnTo>
                      <a:pt x="768" y="558"/>
                    </a:lnTo>
                    <a:lnTo>
                      <a:pt x="768" y="562"/>
                    </a:lnTo>
                    <a:lnTo>
                      <a:pt x="771" y="564"/>
                    </a:lnTo>
                    <a:lnTo>
                      <a:pt x="776" y="572"/>
                    </a:lnTo>
                    <a:lnTo>
                      <a:pt x="777" y="581"/>
                    </a:lnTo>
                    <a:lnTo>
                      <a:pt x="776" y="591"/>
                    </a:lnTo>
                    <a:lnTo>
                      <a:pt x="778" y="597"/>
                    </a:lnTo>
                    <a:lnTo>
                      <a:pt x="778" y="601"/>
                    </a:lnTo>
                    <a:lnTo>
                      <a:pt x="778" y="607"/>
                    </a:lnTo>
                    <a:lnTo>
                      <a:pt x="777" y="608"/>
                    </a:lnTo>
                    <a:lnTo>
                      <a:pt x="775" y="616"/>
                    </a:lnTo>
                    <a:lnTo>
                      <a:pt x="774" y="621"/>
                    </a:lnTo>
                    <a:lnTo>
                      <a:pt x="775" y="620"/>
                    </a:lnTo>
                    <a:lnTo>
                      <a:pt x="775" y="617"/>
                    </a:lnTo>
                    <a:lnTo>
                      <a:pt x="777" y="615"/>
                    </a:lnTo>
                    <a:lnTo>
                      <a:pt x="778" y="619"/>
                    </a:lnTo>
                    <a:lnTo>
                      <a:pt x="780" y="623"/>
                    </a:lnTo>
                    <a:lnTo>
                      <a:pt x="778" y="626"/>
                    </a:lnTo>
                    <a:lnTo>
                      <a:pt x="775" y="626"/>
                    </a:lnTo>
                    <a:lnTo>
                      <a:pt x="774" y="625"/>
                    </a:lnTo>
                    <a:lnTo>
                      <a:pt x="771" y="625"/>
                    </a:lnTo>
                    <a:lnTo>
                      <a:pt x="768" y="632"/>
                    </a:lnTo>
                    <a:lnTo>
                      <a:pt x="764" y="633"/>
                    </a:lnTo>
                    <a:lnTo>
                      <a:pt x="764" y="636"/>
                    </a:lnTo>
                    <a:lnTo>
                      <a:pt x="757" y="640"/>
                    </a:lnTo>
                    <a:lnTo>
                      <a:pt x="756" y="642"/>
                    </a:lnTo>
                    <a:lnTo>
                      <a:pt x="756" y="643"/>
                    </a:lnTo>
                    <a:lnTo>
                      <a:pt x="747" y="647"/>
                    </a:lnTo>
                    <a:lnTo>
                      <a:pt x="741" y="650"/>
                    </a:lnTo>
                    <a:lnTo>
                      <a:pt x="740" y="652"/>
                    </a:lnTo>
                    <a:lnTo>
                      <a:pt x="737" y="652"/>
                    </a:lnTo>
                    <a:lnTo>
                      <a:pt x="734" y="654"/>
                    </a:lnTo>
                    <a:lnTo>
                      <a:pt x="728" y="656"/>
                    </a:lnTo>
                    <a:lnTo>
                      <a:pt x="725" y="657"/>
                    </a:lnTo>
                    <a:lnTo>
                      <a:pt x="726" y="660"/>
                    </a:lnTo>
                    <a:lnTo>
                      <a:pt x="726" y="663"/>
                    </a:lnTo>
                    <a:lnTo>
                      <a:pt x="727" y="666"/>
                    </a:lnTo>
                    <a:lnTo>
                      <a:pt x="727" y="668"/>
                    </a:lnTo>
                    <a:lnTo>
                      <a:pt x="728" y="671"/>
                    </a:lnTo>
                    <a:lnTo>
                      <a:pt x="726" y="672"/>
                    </a:lnTo>
                    <a:lnTo>
                      <a:pt x="727" y="674"/>
                    </a:lnTo>
                    <a:lnTo>
                      <a:pt x="729" y="675"/>
                    </a:lnTo>
                    <a:lnTo>
                      <a:pt x="727" y="676"/>
                    </a:lnTo>
                    <a:lnTo>
                      <a:pt x="729" y="679"/>
                    </a:lnTo>
                    <a:lnTo>
                      <a:pt x="727" y="680"/>
                    </a:lnTo>
                    <a:lnTo>
                      <a:pt x="728" y="684"/>
                    </a:lnTo>
                    <a:lnTo>
                      <a:pt x="726" y="685"/>
                    </a:lnTo>
                    <a:lnTo>
                      <a:pt x="726" y="691"/>
                    </a:lnTo>
                    <a:lnTo>
                      <a:pt x="726" y="694"/>
                    </a:lnTo>
                    <a:lnTo>
                      <a:pt x="724" y="702"/>
                    </a:lnTo>
                    <a:lnTo>
                      <a:pt x="724" y="704"/>
                    </a:lnTo>
                    <a:lnTo>
                      <a:pt x="726" y="705"/>
                    </a:lnTo>
                    <a:lnTo>
                      <a:pt x="726" y="707"/>
                    </a:lnTo>
                    <a:lnTo>
                      <a:pt x="726" y="709"/>
                    </a:lnTo>
                    <a:lnTo>
                      <a:pt x="724" y="713"/>
                    </a:lnTo>
                    <a:lnTo>
                      <a:pt x="724" y="716"/>
                    </a:lnTo>
                    <a:lnTo>
                      <a:pt x="726" y="718"/>
                    </a:lnTo>
                    <a:lnTo>
                      <a:pt x="726" y="722"/>
                    </a:lnTo>
                    <a:lnTo>
                      <a:pt x="727" y="724"/>
                    </a:lnTo>
                    <a:lnTo>
                      <a:pt x="724" y="728"/>
                    </a:lnTo>
                    <a:lnTo>
                      <a:pt x="723" y="732"/>
                    </a:lnTo>
                    <a:lnTo>
                      <a:pt x="721" y="733"/>
                    </a:lnTo>
                    <a:lnTo>
                      <a:pt x="719" y="732"/>
                    </a:lnTo>
                    <a:lnTo>
                      <a:pt x="720" y="735"/>
                    </a:lnTo>
                    <a:lnTo>
                      <a:pt x="722" y="738"/>
                    </a:lnTo>
                    <a:lnTo>
                      <a:pt x="720" y="740"/>
                    </a:lnTo>
                    <a:lnTo>
                      <a:pt x="719" y="746"/>
                    </a:lnTo>
                    <a:lnTo>
                      <a:pt x="720" y="749"/>
                    </a:lnTo>
                    <a:lnTo>
                      <a:pt x="723" y="753"/>
                    </a:lnTo>
                    <a:lnTo>
                      <a:pt x="726" y="755"/>
                    </a:lnTo>
                    <a:lnTo>
                      <a:pt x="720" y="754"/>
                    </a:lnTo>
                    <a:lnTo>
                      <a:pt x="717" y="751"/>
                    </a:lnTo>
                    <a:lnTo>
                      <a:pt x="718" y="746"/>
                    </a:lnTo>
                    <a:lnTo>
                      <a:pt x="716" y="740"/>
                    </a:lnTo>
                    <a:lnTo>
                      <a:pt x="715" y="740"/>
                    </a:lnTo>
                    <a:lnTo>
                      <a:pt x="715" y="738"/>
                    </a:lnTo>
                    <a:lnTo>
                      <a:pt x="716" y="735"/>
                    </a:lnTo>
                    <a:lnTo>
                      <a:pt x="714" y="735"/>
                    </a:lnTo>
                    <a:lnTo>
                      <a:pt x="709" y="742"/>
                    </a:lnTo>
                    <a:lnTo>
                      <a:pt x="709" y="746"/>
                    </a:lnTo>
                    <a:lnTo>
                      <a:pt x="709" y="748"/>
                    </a:lnTo>
                    <a:lnTo>
                      <a:pt x="706" y="748"/>
                    </a:lnTo>
                    <a:lnTo>
                      <a:pt x="704" y="745"/>
                    </a:lnTo>
                    <a:lnTo>
                      <a:pt x="700" y="743"/>
                    </a:lnTo>
                    <a:lnTo>
                      <a:pt x="697" y="746"/>
                    </a:lnTo>
                    <a:lnTo>
                      <a:pt x="692" y="749"/>
                    </a:lnTo>
                    <a:lnTo>
                      <a:pt x="698" y="743"/>
                    </a:lnTo>
                    <a:lnTo>
                      <a:pt x="699" y="739"/>
                    </a:lnTo>
                    <a:lnTo>
                      <a:pt x="699" y="736"/>
                    </a:lnTo>
                    <a:lnTo>
                      <a:pt x="698" y="731"/>
                    </a:lnTo>
                    <a:lnTo>
                      <a:pt x="696" y="728"/>
                    </a:lnTo>
                    <a:lnTo>
                      <a:pt x="695" y="725"/>
                    </a:lnTo>
                    <a:lnTo>
                      <a:pt x="695" y="725"/>
                    </a:lnTo>
                    <a:lnTo>
                      <a:pt x="692" y="724"/>
                    </a:lnTo>
                    <a:lnTo>
                      <a:pt x="689" y="722"/>
                    </a:lnTo>
                    <a:lnTo>
                      <a:pt x="689" y="720"/>
                    </a:lnTo>
                    <a:lnTo>
                      <a:pt x="688" y="718"/>
                    </a:lnTo>
                    <a:lnTo>
                      <a:pt x="689" y="716"/>
                    </a:lnTo>
                    <a:lnTo>
                      <a:pt x="688" y="713"/>
                    </a:lnTo>
                    <a:lnTo>
                      <a:pt x="685" y="711"/>
                    </a:lnTo>
                    <a:lnTo>
                      <a:pt x="685" y="708"/>
                    </a:lnTo>
                    <a:lnTo>
                      <a:pt x="683" y="704"/>
                    </a:lnTo>
                    <a:lnTo>
                      <a:pt x="681" y="702"/>
                    </a:lnTo>
                    <a:lnTo>
                      <a:pt x="683" y="695"/>
                    </a:lnTo>
                    <a:lnTo>
                      <a:pt x="686" y="692"/>
                    </a:lnTo>
                    <a:lnTo>
                      <a:pt x="687" y="688"/>
                    </a:lnTo>
                    <a:lnTo>
                      <a:pt x="687" y="685"/>
                    </a:lnTo>
                    <a:lnTo>
                      <a:pt x="691" y="678"/>
                    </a:lnTo>
                    <a:lnTo>
                      <a:pt x="691" y="671"/>
                    </a:lnTo>
                    <a:lnTo>
                      <a:pt x="689" y="670"/>
                    </a:lnTo>
                    <a:lnTo>
                      <a:pt x="689" y="666"/>
                    </a:lnTo>
                    <a:lnTo>
                      <a:pt x="691" y="662"/>
                    </a:lnTo>
                    <a:lnTo>
                      <a:pt x="693" y="659"/>
                    </a:lnTo>
                    <a:lnTo>
                      <a:pt x="693" y="656"/>
                    </a:lnTo>
                    <a:lnTo>
                      <a:pt x="697" y="647"/>
                    </a:lnTo>
                    <a:lnTo>
                      <a:pt x="696" y="642"/>
                    </a:lnTo>
                    <a:lnTo>
                      <a:pt x="695" y="642"/>
                    </a:lnTo>
                    <a:lnTo>
                      <a:pt x="694" y="642"/>
                    </a:lnTo>
                    <a:lnTo>
                      <a:pt x="694" y="642"/>
                    </a:lnTo>
                    <a:lnTo>
                      <a:pt x="692" y="642"/>
                    </a:lnTo>
                    <a:lnTo>
                      <a:pt x="688" y="643"/>
                    </a:lnTo>
                    <a:lnTo>
                      <a:pt x="684" y="642"/>
                    </a:lnTo>
                    <a:lnTo>
                      <a:pt x="679" y="640"/>
                    </a:lnTo>
                    <a:lnTo>
                      <a:pt x="678" y="640"/>
                    </a:lnTo>
                    <a:lnTo>
                      <a:pt x="677" y="639"/>
                    </a:lnTo>
                    <a:lnTo>
                      <a:pt x="671" y="639"/>
                    </a:lnTo>
                    <a:lnTo>
                      <a:pt x="667" y="639"/>
                    </a:lnTo>
                    <a:lnTo>
                      <a:pt x="667" y="639"/>
                    </a:lnTo>
                    <a:lnTo>
                      <a:pt x="662" y="639"/>
                    </a:lnTo>
                    <a:lnTo>
                      <a:pt x="661" y="637"/>
                    </a:lnTo>
                    <a:lnTo>
                      <a:pt x="661" y="635"/>
                    </a:lnTo>
                    <a:lnTo>
                      <a:pt x="658" y="632"/>
                    </a:lnTo>
                    <a:lnTo>
                      <a:pt x="657" y="629"/>
                    </a:lnTo>
                    <a:lnTo>
                      <a:pt x="653" y="624"/>
                    </a:lnTo>
                    <a:lnTo>
                      <a:pt x="650" y="623"/>
                    </a:lnTo>
                    <a:lnTo>
                      <a:pt x="647" y="620"/>
                    </a:lnTo>
                    <a:lnTo>
                      <a:pt x="644" y="619"/>
                    </a:lnTo>
                    <a:lnTo>
                      <a:pt x="639" y="615"/>
                    </a:lnTo>
                    <a:lnTo>
                      <a:pt x="637" y="612"/>
                    </a:lnTo>
                    <a:lnTo>
                      <a:pt x="635" y="614"/>
                    </a:lnTo>
                    <a:lnTo>
                      <a:pt x="636" y="612"/>
                    </a:lnTo>
                    <a:lnTo>
                      <a:pt x="633" y="606"/>
                    </a:lnTo>
                    <a:lnTo>
                      <a:pt x="632" y="604"/>
                    </a:lnTo>
                    <a:lnTo>
                      <a:pt x="632" y="601"/>
                    </a:lnTo>
                    <a:lnTo>
                      <a:pt x="629" y="599"/>
                    </a:lnTo>
                    <a:lnTo>
                      <a:pt x="627" y="594"/>
                    </a:lnTo>
                    <a:lnTo>
                      <a:pt x="625" y="593"/>
                    </a:lnTo>
                    <a:lnTo>
                      <a:pt x="620" y="587"/>
                    </a:lnTo>
                    <a:lnTo>
                      <a:pt x="618" y="587"/>
                    </a:lnTo>
                    <a:lnTo>
                      <a:pt x="616" y="585"/>
                    </a:lnTo>
                    <a:lnTo>
                      <a:pt x="610" y="583"/>
                    </a:lnTo>
                    <a:lnTo>
                      <a:pt x="605" y="578"/>
                    </a:lnTo>
                    <a:lnTo>
                      <a:pt x="599" y="573"/>
                    </a:lnTo>
                    <a:lnTo>
                      <a:pt x="595" y="573"/>
                    </a:lnTo>
                    <a:lnTo>
                      <a:pt x="584" y="578"/>
                    </a:lnTo>
                    <a:lnTo>
                      <a:pt x="574" y="582"/>
                    </a:lnTo>
                    <a:lnTo>
                      <a:pt x="570" y="581"/>
                    </a:lnTo>
                    <a:lnTo>
                      <a:pt x="567" y="580"/>
                    </a:lnTo>
                    <a:lnTo>
                      <a:pt x="570" y="580"/>
                    </a:lnTo>
                    <a:lnTo>
                      <a:pt x="574" y="579"/>
                    </a:lnTo>
                    <a:lnTo>
                      <a:pt x="582" y="569"/>
                    </a:lnTo>
                    <a:lnTo>
                      <a:pt x="584" y="566"/>
                    </a:lnTo>
                    <a:lnTo>
                      <a:pt x="583" y="559"/>
                    </a:lnTo>
                    <a:lnTo>
                      <a:pt x="581" y="556"/>
                    </a:lnTo>
                    <a:lnTo>
                      <a:pt x="583" y="549"/>
                    </a:lnTo>
                    <a:lnTo>
                      <a:pt x="583" y="542"/>
                    </a:lnTo>
                    <a:lnTo>
                      <a:pt x="581" y="538"/>
                    </a:lnTo>
                    <a:lnTo>
                      <a:pt x="581" y="534"/>
                    </a:lnTo>
                    <a:lnTo>
                      <a:pt x="582" y="530"/>
                    </a:lnTo>
                    <a:lnTo>
                      <a:pt x="582" y="527"/>
                    </a:lnTo>
                    <a:lnTo>
                      <a:pt x="580" y="525"/>
                    </a:lnTo>
                    <a:lnTo>
                      <a:pt x="572" y="526"/>
                    </a:lnTo>
                    <a:lnTo>
                      <a:pt x="568" y="535"/>
                    </a:lnTo>
                    <a:lnTo>
                      <a:pt x="564" y="542"/>
                    </a:lnTo>
                    <a:lnTo>
                      <a:pt x="557" y="542"/>
                    </a:lnTo>
                    <a:lnTo>
                      <a:pt x="553" y="546"/>
                    </a:lnTo>
                    <a:lnTo>
                      <a:pt x="554" y="543"/>
                    </a:lnTo>
                    <a:lnTo>
                      <a:pt x="562" y="541"/>
                    </a:lnTo>
                    <a:lnTo>
                      <a:pt x="566" y="537"/>
                    </a:lnTo>
                    <a:lnTo>
                      <a:pt x="568" y="528"/>
                    </a:lnTo>
                    <a:lnTo>
                      <a:pt x="567" y="528"/>
                    </a:lnTo>
                    <a:lnTo>
                      <a:pt x="567" y="524"/>
                    </a:lnTo>
                    <a:lnTo>
                      <a:pt x="566" y="521"/>
                    </a:lnTo>
                    <a:lnTo>
                      <a:pt x="567" y="518"/>
                    </a:lnTo>
                    <a:lnTo>
                      <a:pt x="566" y="516"/>
                    </a:lnTo>
                    <a:lnTo>
                      <a:pt x="563" y="515"/>
                    </a:lnTo>
                    <a:lnTo>
                      <a:pt x="564" y="514"/>
                    </a:lnTo>
                    <a:lnTo>
                      <a:pt x="567" y="513"/>
                    </a:lnTo>
                    <a:lnTo>
                      <a:pt x="567" y="510"/>
                    </a:lnTo>
                    <a:lnTo>
                      <a:pt x="571" y="504"/>
                    </a:lnTo>
                    <a:lnTo>
                      <a:pt x="571" y="500"/>
                    </a:lnTo>
                    <a:lnTo>
                      <a:pt x="569" y="498"/>
                    </a:lnTo>
                    <a:lnTo>
                      <a:pt x="571" y="491"/>
                    </a:lnTo>
                    <a:lnTo>
                      <a:pt x="574" y="490"/>
                    </a:lnTo>
                    <a:lnTo>
                      <a:pt x="574" y="485"/>
                    </a:lnTo>
                    <a:lnTo>
                      <a:pt x="576" y="482"/>
                    </a:lnTo>
                    <a:lnTo>
                      <a:pt x="577" y="476"/>
                    </a:lnTo>
                    <a:lnTo>
                      <a:pt x="580" y="473"/>
                    </a:lnTo>
                    <a:lnTo>
                      <a:pt x="578" y="469"/>
                    </a:lnTo>
                    <a:lnTo>
                      <a:pt x="578" y="467"/>
                    </a:lnTo>
                    <a:lnTo>
                      <a:pt x="581" y="470"/>
                    </a:lnTo>
                    <a:lnTo>
                      <a:pt x="584" y="466"/>
                    </a:lnTo>
                    <a:lnTo>
                      <a:pt x="584" y="463"/>
                    </a:lnTo>
                    <a:lnTo>
                      <a:pt x="588" y="463"/>
                    </a:lnTo>
                    <a:lnTo>
                      <a:pt x="592" y="457"/>
                    </a:lnTo>
                    <a:lnTo>
                      <a:pt x="595" y="456"/>
                    </a:lnTo>
                    <a:lnTo>
                      <a:pt x="594" y="452"/>
                    </a:lnTo>
                    <a:lnTo>
                      <a:pt x="595" y="450"/>
                    </a:lnTo>
                    <a:lnTo>
                      <a:pt x="598" y="450"/>
                    </a:lnTo>
                    <a:lnTo>
                      <a:pt x="598" y="449"/>
                    </a:lnTo>
                    <a:lnTo>
                      <a:pt x="597" y="446"/>
                    </a:lnTo>
                    <a:lnTo>
                      <a:pt x="600" y="444"/>
                    </a:lnTo>
                    <a:lnTo>
                      <a:pt x="602" y="439"/>
                    </a:lnTo>
                    <a:lnTo>
                      <a:pt x="605" y="439"/>
                    </a:lnTo>
                    <a:lnTo>
                      <a:pt x="605" y="438"/>
                    </a:lnTo>
                    <a:lnTo>
                      <a:pt x="606" y="436"/>
                    </a:lnTo>
                    <a:lnTo>
                      <a:pt x="603" y="433"/>
                    </a:lnTo>
                    <a:lnTo>
                      <a:pt x="605" y="432"/>
                    </a:lnTo>
                    <a:lnTo>
                      <a:pt x="605" y="430"/>
                    </a:lnTo>
                    <a:lnTo>
                      <a:pt x="607" y="430"/>
                    </a:lnTo>
                    <a:lnTo>
                      <a:pt x="610" y="433"/>
                    </a:lnTo>
                    <a:lnTo>
                      <a:pt x="610" y="435"/>
                    </a:lnTo>
                    <a:lnTo>
                      <a:pt x="612" y="434"/>
                    </a:lnTo>
                    <a:lnTo>
                      <a:pt x="611" y="432"/>
                    </a:lnTo>
                    <a:lnTo>
                      <a:pt x="609" y="430"/>
                    </a:lnTo>
                    <a:lnTo>
                      <a:pt x="613" y="428"/>
                    </a:lnTo>
                    <a:lnTo>
                      <a:pt x="615" y="426"/>
                    </a:lnTo>
                    <a:lnTo>
                      <a:pt x="618" y="426"/>
                    </a:lnTo>
                    <a:lnTo>
                      <a:pt x="619" y="427"/>
                    </a:lnTo>
                    <a:lnTo>
                      <a:pt x="619" y="425"/>
                    </a:lnTo>
                    <a:lnTo>
                      <a:pt x="619" y="423"/>
                    </a:lnTo>
                    <a:lnTo>
                      <a:pt x="620" y="423"/>
                    </a:lnTo>
                    <a:lnTo>
                      <a:pt x="620" y="427"/>
                    </a:lnTo>
                    <a:lnTo>
                      <a:pt x="622" y="424"/>
                    </a:lnTo>
                    <a:lnTo>
                      <a:pt x="622" y="421"/>
                    </a:lnTo>
                    <a:lnTo>
                      <a:pt x="621" y="419"/>
                    </a:lnTo>
                    <a:lnTo>
                      <a:pt x="621" y="417"/>
                    </a:lnTo>
                    <a:lnTo>
                      <a:pt x="622" y="418"/>
                    </a:lnTo>
                    <a:lnTo>
                      <a:pt x="627" y="419"/>
                    </a:lnTo>
                    <a:lnTo>
                      <a:pt x="626" y="417"/>
                    </a:lnTo>
                    <a:lnTo>
                      <a:pt x="624" y="416"/>
                    </a:lnTo>
                    <a:lnTo>
                      <a:pt x="623" y="414"/>
                    </a:lnTo>
                    <a:lnTo>
                      <a:pt x="625" y="413"/>
                    </a:lnTo>
                    <a:lnTo>
                      <a:pt x="625" y="411"/>
                    </a:lnTo>
                    <a:lnTo>
                      <a:pt x="626" y="415"/>
                    </a:lnTo>
                    <a:lnTo>
                      <a:pt x="629" y="415"/>
                    </a:lnTo>
                    <a:lnTo>
                      <a:pt x="630" y="415"/>
                    </a:lnTo>
                    <a:lnTo>
                      <a:pt x="632" y="414"/>
                    </a:lnTo>
                    <a:lnTo>
                      <a:pt x="629" y="408"/>
                    </a:lnTo>
                    <a:lnTo>
                      <a:pt x="627" y="401"/>
                    </a:lnTo>
                    <a:lnTo>
                      <a:pt x="625" y="397"/>
                    </a:lnTo>
                    <a:lnTo>
                      <a:pt x="625" y="394"/>
                    </a:lnTo>
                    <a:lnTo>
                      <a:pt x="624" y="392"/>
                    </a:lnTo>
                    <a:lnTo>
                      <a:pt x="625" y="390"/>
                    </a:lnTo>
                    <a:lnTo>
                      <a:pt x="627" y="393"/>
                    </a:lnTo>
                    <a:lnTo>
                      <a:pt x="628" y="398"/>
                    </a:lnTo>
                    <a:lnTo>
                      <a:pt x="632" y="404"/>
                    </a:lnTo>
                    <a:lnTo>
                      <a:pt x="638" y="406"/>
                    </a:lnTo>
                    <a:lnTo>
                      <a:pt x="640" y="408"/>
                    </a:lnTo>
                    <a:lnTo>
                      <a:pt x="644" y="408"/>
                    </a:lnTo>
                    <a:lnTo>
                      <a:pt x="646" y="406"/>
                    </a:lnTo>
                    <a:lnTo>
                      <a:pt x="648" y="406"/>
                    </a:lnTo>
                    <a:lnTo>
                      <a:pt x="651" y="401"/>
                    </a:lnTo>
                    <a:lnTo>
                      <a:pt x="652" y="394"/>
                    </a:lnTo>
                    <a:lnTo>
                      <a:pt x="647" y="386"/>
                    </a:lnTo>
                    <a:lnTo>
                      <a:pt x="646" y="382"/>
                    </a:lnTo>
                    <a:lnTo>
                      <a:pt x="644" y="380"/>
                    </a:lnTo>
                    <a:lnTo>
                      <a:pt x="643" y="380"/>
                    </a:lnTo>
                    <a:lnTo>
                      <a:pt x="640" y="383"/>
                    </a:lnTo>
                    <a:lnTo>
                      <a:pt x="635" y="383"/>
                    </a:lnTo>
                    <a:lnTo>
                      <a:pt x="633" y="385"/>
                    </a:lnTo>
                    <a:lnTo>
                      <a:pt x="633" y="383"/>
                    </a:lnTo>
                    <a:lnTo>
                      <a:pt x="633" y="381"/>
                    </a:lnTo>
                    <a:lnTo>
                      <a:pt x="634" y="382"/>
                    </a:lnTo>
                    <a:lnTo>
                      <a:pt x="638" y="381"/>
                    </a:lnTo>
                    <a:lnTo>
                      <a:pt x="641" y="379"/>
                    </a:lnTo>
                    <a:lnTo>
                      <a:pt x="640" y="377"/>
                    </a:lnTo>
                    <a:lnTo>
                      <a:pt x="636" y="373"/>
                    </a:lnTo>
                    <a:lnTo>
                      <a:pt x="629" y="366"/>
                    </a:lnTo>
                    <a:lnTo>
                      <a:pt x="629" y="366"/>
                    </a:lnTo>
                    <a:lnTo>
                      <a:pt x="628" y="368"/>
                    </a:lnTo>
                    <a:lnTo>
                      <a:pt x="629" y="370"/>
                    </a:lnTo>
                    <a:lnTo>
                      <a:pt x="629" y="372"/>
                    </a:lnTo>
                    <a:lnTo>
                      <a:pt x="626" y="369"/>
                    </a:lnTo>
                    <a:lnTo>
                      <a:pt x="624" y="364"/>
                    </a:lnTo>
                    <a:lnTo>
                      <a:pt x="627" y="365"/>
                    </a:lnTo>
                    <a:lnTo>
                      <a:pt x="627" y="360"/>
                    </a:lnTo>
                    <a:lnTo>
                      <a:pt x="629" y="363"/>
                    </a:lnTo>
                    <a:lnTo>
                      <a:pt x="633" y="366"/>
                    </a:lnTo>
                    <a:lnTo>
                      <a:pt x="634" y="367"/>
                    </a:lnTo>
                    <a:lnTo>
                      <a:pt x="636" y="372"/>
                    </a:lnTo>
                    <a:lnTo>
                      <a:pt x="642" y="376"/>
                    </a:lnTo>
                    <a:lnTo>
                      <a:pt x="647" y="378"/>
                    </a:lnTo>
                    <a:lnTo>
                      <a:pt x="650" y="383"/>
                    </a:lnTo>
                    <a:lnTo>
                      <a:pt x="652" y="384"/>
                    </a:lnTo>
                    <a:lnTo>
                      <a:pt x="653" y="387"/>
                    </a:lnTo>
                    <a:lnTo>
                      <a:pt x="656" y="388"/>
                    </a:lnTo>
                    <a:lnTo>
                      <a:pt x="657" y="390"/>
                    </a:lnTo>
                    <a:lnTo>
                      <a:pt x="657" y="386"/>
                    </a:lnTo>
                    <a:lnTo>
                      <a:pt x="660" y="383"/>
                    </a:lnTo>
                    <a:lnTo>
                      <a:pt x="658" y="382"/>
                    </a:lnTo>
                    <a:lnTo>
                      <a:pt x="659" y="379"/>
                    </a:lnTo>
                    <a:lnTo>
                      <a:pt x="661" y="383"/>
                    </a:lnTo>
                    <a:lnTo>
                      <a:pt x="661" y="385"/>
                    </a:lnTo>
                    <a:lnTo>
                      <a:pt x="663" y="386"/>
                    </a:lnTo>
                    <a:lnTo>
                      <a:pt x="667" y="380"/>
                    </a:lnTo>
                    <a:lnTo>
                      <a:pt x="667" y="373"/>
                    </a:lnTo>
                    <a:lnTo>
                      <a:pt x="665" y="372"/>
                    </a:lnTo>
                    <a:lnTo>
                      <a:pt x="667" y="367"/>
                    </a:lnTo>
                    <a:lnTo>
                      <a:pt x="668" y="372"/>
                    </a:lnTo>
                    <a:lnTo>
                      <a:pt x="668" y="375"/>
                    </a:lnTo>
                    <a:lnTo>
                      <a:pt x="671" y="369"/>
                    </a:lnTo>
                    <a:lnTo>
                      <a:pt x="673" y="366"/>
                    </a:lnTo>
                    <a:lnTo>
                      <a:pt x="674" y="369"/>
                    </a:lnTo>
                    <a:lnTo>
                      <a:pt x="674" y="370"/>
                    </a:lnTo>
                    <a:lnTo>
                      <a:pt x="673" y="373"/>
                    </a:lnTo>
                    <a:lnTo>
                      <a:pt x="674" y="373"/>
                    </a:lnTo>
                    <a:lnTo>
                      <a:pt x="674" y="376"/>
                    </a:lnTo>
                    <a:lnTo>
                      <a:pt x="676" y="373"/>
                    </a:lnTo>
                    <a:lnTo>
                      <a:pt x="678" y="374"/>
                    </a:lnTo>
                    <a:lnTo>
                      <a:pt x="681" y="379"/>
                    </a:lnTo>
                    <a:lnTo>
                      <a:pt x="682" y="377"/>
                    </a:lnTo>
                    <a:lnTo>
                      <a:pt x="684" y="377"/>
                    </a:lnTo>
                    <a:lnTo>
                      <a:pt x="685" y="378"/>
                    </a:lnTo>
                    <a:lnTo>
                      <a:pt x="688" y="378"/>
                    </a:lnTo>
                    <a:lnTo>
                      <a:pt x="690" y="373"/>
                    </a:lnTo>
                    <a:lnTo>
                      <a:pt x="694" y="370"/>
                    </a:lnTo>
                    <a:lnTo>
                      <a:pt x="703" y="359"/>
                    </a:lnTo>
                    <a:lnTo>
                      <a:pt x="703" y="357"/>
                    </a:lnTo>
                    <a:lnTo>
                      <a:pt x="705" y="356"/>
                    </a:lnTo>
                    <a:lnTo>
                      <a:pt x="705" y="358"/>
                    </a:lnTo>
                    <a:lnTo>
                      <a:pt x="709" y="351"/>
                    </a:lnTo>
                    <a:lnTo>
                      <a:pt x="712" y="349"/>
                    </a:lnTo>
                    <a:lnTo>
                      <a:pt x="715" y="347"/>
                    </a:lnTo>
                    <a:lnTo>
                      <a:pt x="716" y="345"/>
                    </a:lnTo>
                    <a:lnTo>
                      <a:pt x="716" y="342"/>
                    </a:lnTo>
                    <a:lnTo>
                      <a:pt x="706" y="339"/>
                    </a:lnTo>
                    <a:lnTo>
                      <a:pt x="700" y="337"/>
                    </a:lnTo>
                    <a:lnTo>
                      <a:pt x="695" y="335"/>
                    </a:lnTo>
                    <a:lnTo>
                      <a:pt x="693" y="330"/>
                    </a:lnTo>
                    <a:lnTo>
                      <a:pt x="690" y="323"/>
                    </a:lnTo>
                    <a:lnTo>
                      <a:pt x="688" y="323"/>
                    </a:lnTo>
                    <a:lnTo>
                      <a:pt x="688" y="318"/>
                    </a:lnTo>
                    <a:lnTo>
                      <a:pt x="688" y="316"/>
                    </a:lnTo>
                    <a:lnTo>
                      <a:pt x="688" y="315"/>
                    </a:lnTo>
                    <a:lnTo>
                      <a:pt x="689" y="315"/>
                    </a:lnTo>
                    <a:lnTo>
                      <a:pt x="690" y="313"/>
                    </a:lnTo>
                    <a:lnTo>
                      <a:pt x="688" y="311"/>
                    </a:lnTo>
                    <a:lnTo>
                      <a:pt x="682" y="311"/>
                    </a:lnTo>
                    <a:lnTo>
                      <a:pt x="676" y="309"/>
                    </a:lnTo>
                    <a:lnTo>
                      <a:pt x="674" y="309"/>
                    </a:lnTo>
                    <a:lnTo>
                      <a:pt x="674" y="311"/>
                    </a:lnTo>
                    <a:lnTo>
                      <a:pt x="672" y="308"/>
                    </a:lnTo>
                    <a:lnTo>
                      <a:pt x="672" y="306"/>
                    </a:lnTo>
                    <a:lnTo>
                      <a:pt x="674" y="308"/>
                    </a:lnTo>
                    <a:lnTo>
                      <a:pt x="681" y="308"/>
                    </a:lnTo>
                    <a:lnTo>
                      <a:pt x="685" y="311"/>
                    </a:lnTo>
                    <a:lnTo>
                      <a:pt x="691" y="311"/>
                    </a:lnTo>
                    <a:lnTo>
                      <a:pt x="694" y="314"/>
                    </a:lnTo>
                    <a:lnTo>
                      <a:pt x="697" y="321"/>
                    </a:lnTo>
                    <a:lnTo>
                      <a:pt x="700" y="321"/>
                    </a:lnTo>
                    <a:lnTo>
                      <a:pt x="701" y="324"/>
                    </a:lnTo>
                    <a:lnTo>
                      <a:pt x="700" y="325"/>
                    </a:lnTo>
                    <a:lnTo>
                      <a:pt x="699" y="325"/>
                    </a:lnTo>
                    <a:lnTo>
                      <a:pt x="699" y="326"/>
                    </a:lnTo>
                    <a:lnTo>
                      <a:pt x="703" y="328"/>
                    </a:lnTo>
                    <a:lnTo>
                      <a:pt x="704" y="332"/>
                    </a:lnTo>
                    <a:lnTo>
                      <a:pt x="706" y="335"/>
                    </a:lnTo>
                    <a:lnTo>
                      <a:pt x="715" y="338"/>
                    </a:lnTo>
                    <a:lnTo>
                      <a:pt x="717" y="337"/>
                    </a:lnTo>
                    <a:lnTo>
                      <a:pt x="719" y="332"/>
                    </a:lnTo>
                    <a:lnTo>
                      <a:pt x="721" y="331"/>
                    </a:lnTo>
                    <a:lnTo>
                      <a:pt x="723" y="332"/>
                    </a:lnTo>
                    <a:lnTo>
                      <a:pt x="726" y="327"/>
                    </a:lnTo>
                    <a:lnTo>
                      <a:pt x="729" y="322"/>
                    </a:lnTo>
                    <a:lnTo>
                      <a:pt x="736" y="317"/>
                    </a:lnTo>
                    <a:lnTo>
                      <a:pt x="737" y="316"/>
                    </a:lnTo>
                    <a:lnTo>
                      <a:pt x="740" y="311"/>
                    </a:lnTo>
                    <a:lnTo>
                      <a:pt x="738" y="308"/>
                    </a:lnTo>
                    <a:lnTo>
                      <a:pt x="734" y="308"/>
                    </a:lnTo>
                    <a:lnTo>
                      <a:pt x="733" y="305"/>
                    </a:lnTo>
                    <a:lnTo>
                      <a:pt x="733" y="302"/>
                    </a:lnTo>
                    <a:lnTo>
                      <a:pt x="734" y="301"/>
                    </a:lnTo>
                    <a:lnTo>
                      <a:pt x="733" y="299"/>
                    </a:lnTo>
                    <a:lnTo>
                      <a:pt x="734" y="296"/>
                    </a:lnTo>
                    <a:lnTo>
                      <a:pt x="737" y="299"/>
                    </a:lnTo>
                    <a:lnTo>
                      <a:pt x="740" y="298"/>
                    </a:lnTo>
                    <a:lnTo>
                      <a:pt x="742" y="301"/>
                    </a:lnTo>
                    <a:lnTo>
                      <a:pt x="745" y="301"/>
                    </a:lnTo>
                    <a:lnTo>
                      <a:pt x="749" y="298"/>
                    </a:lnTo>
                    <a:lnTo>
                      <a:pt x="749" y="300"/>
                    </a:lnTo>
                    <a:lnTo>
                      <a:pt x="751" y="301"/>
                    </a:lnTo>
                    <a:lnTo>
                      <a:pt x="751" y="301"/>
                    </a:lnTo>
                    <a:lnTo>
                      <a:pt x="749" y="307"/>
                    </a:lnTo>
                    <a:lnTo>
                      <a:pt x="749" y="309"/>
                    </a:lnTo>
                    <a:lnTo>
                      <a:pt x="751" y="308"/>
                    </a:lnTo>
                    <a:lnTo>
                      <a:pt x="751" y="309"/>
                    </a:lnTo>
                    <a:lnTo>
                      <a:pt x="754" y="310"/>
                    </a:lnTo>
                    <a:lnTo>
                      <a:pt x="757" y="312"/>
                    </a:lnTo>
                    <a:lnTo>
                      <a:pt x="757" y="309"/>
                    </a:lnTo>
                    <a:lnTo>
                      <a:pt x="754" y="306"/>
                    </a:lnTo>
                    <a:lnTo>
                      <a:pt x="757" y="304"/>
                    </a:lnTo>
                    <a:lnTo>
                      <a:pt x="757" y="306"/>
                    </a:lnTo>
                    <a:lnTo>
                      <a:pt x="759" y="307"/>
                    </a:lnTo>
                    <a:lnTo>
                      <a:pt x="759" y="310"/>
                    </a:lnTo>
                    <a:lnTo>
                      <a:pt x="764" y="314"/>
                    </a:lnTo>
                    <a:lnTo>
                      <a:pt x="765" y="314"/>
                    </a:lnTo>
                    <a:lnTo>
                      <a:pt x="765" y="311"/>
                    </a:lnTo>
                    <a:lnTo>
                      <a:pt x="764" y="311"/>
                    </a:lnTo>
                    <a:lnTo>
                      <a:pt x="765" y="308"/>
                    </a:lnTo>
                    <a:lnTo>
                      <a:pt x="765" y="304"/>
                    </a:lnTo>
                    <a:lnTo>
                      <a:pt x="764" y="303"/>
                    </a:lnTo>
                    <a:lnTo>
                      <a:pt x="764" y="298"/>
                    </a:lnTo>
                    <a:lnTo>
                      <a:pt x="763" y="293"/>
                    </a:lnTo>
                    <a:lnTo>
                      <a:pt x="761" y="291"/>
                    </a:lnTo>
                    <a:lnTo>
                      <a:pt x="761" y="288"/>
                    </a:lnTo>
                    <a:lnTo>
                      <a:pt x="759" y="287"/>
                    </a:lnTo>
                    <a:lnTo>
                      <a:pt x="755" y="290"/>
                    </a:lnTo>
                    <a:lnTo>
                      <a:pt x="754" y="290"/>
                    </a:lnTo>
                    <a:lnTo>
                      <a:pt x="757" y="286"/>
                    </a:lnTo>
                    <a:lnTo>
                      <a:pt x="759" y="285"/>
                    </a:lnTo>
                    <a:lnTo>
                      <a:pt x="760" y="287"/>
                    </a:lnTo>
                    <a:lnTo>
                      <a:pt x="763" y="284"/>
                    </a:lnTo>
                    <a:lnTo>
                      <a:pt x="764" y="287"/>
                    </a:lnTo>
                    <a:lnTo>
                      <a:pt x="765" y="288"/>
                    </a:lnTo>
                    <a:lnTo>
                      <a:pt x="766" y="295"/>
                    </a:lnTo>
                    <a:lnTo>
                      <a:pt x="767" y="295"/>
                    </a:lnTo>
                    <a:lnTo>
                      <a:pt x="770" y="292"/>
                    </a:lnTo>
                    <a:lnTo>
                      <a:pt x="768" y="297"/>
                    </a:lnTo>
                    <a:lnTo>
                      <a:pt x="768" y="299"/>
                    </a:lnTo>
                    <a:lnTo>
                      <a:pt x="766" y="300"/>
                    </a:lnTo>
                    <a:lnTo>
                      <a:pt x="766" y="301"/>
                    </a:lnTo>
                    <a:lnTo>
                      <a:pt x="768" y="304"/>
                    </a:lnTo>
                    <a:lnTo>
                      <a:pt x="768" y="308"/>
                    </a:lnTo>
                    <a:lnTo>
                      <a:pt x="768" y="311"/>
                    </a:lnTo>
                    <a:lnTo>
                      <a:pt x="769" y="311"/>
                    </a:lnTo>
                    <a:lnTo>
                      <a:pt x="776" y="309"/>
                    </a:lnTo>
                    <a:lnTo>
                      <a:pt x="777" y="306"/>
                    </a:lnTo>
                    <a:lnTo>
                      <a:pt x="779" y="306"/>
                    </a:lnTo>
                    <a:lnTo>
                      <a:pt x="781" y="307"/>
                    </a:lnTo>
                    <a:lnTo>
                      <a:pt x="785" y="301"/>
                    </a:lnTo>
                    <a:lnTo>
                      <a:pt x="787" y="301"/>
                    </a:lnTo>
                    <a:lnTo>
                      <a:pt x="789" y="299"/>
                    </a:lnTo>
                    <a:lnTo>
                      <a:pt x="792" y="297"/>
                    </a:lnTo>
                    <a:lnTo>
                      <a:pt x="792" y="294"/>
                    </a:lnTo>
                    <a:lnTo>
                      <a:pt x="794" y="292"/>
                    </a:lnTo>
                    <a:lnTo>
                      <a:pt x="799" y="291"/>
                    </a:lnTo>
                    <a:lnTo>
                      <a:pt x="801" y="293"/>
                    </a:lnTo>
                    <a:lnTo>
                      <a:pt x="802" y="290"/>
                    </a:lnTo>
                    <a:lnTo>
                      <a:pt x="802" y="287"/>
                    </a:lnTo>
                    <a:lnTo>
                      <a:pt x="805" y="283"/>
                    </a:lnTo>
                    <a:lnTo>
                      <a:pt x="806" y="281"/>
                    </a:lnTo>
                    <a:lnTo>
                      <a:pt x="806" y="280"/>
                    </a:lnTo>
                    <a:lnTo>
                      <a:pt x="807" y="276"/>
                    </a:lnTo>
                    <a:lnTo>
                      <a:pt x="804" y="269"/>
                    </a:lnTo>
                    <a:lnTo>
                      <a:pt x="804" y="266"/>
                    </a:lnTo>
                    <a:lnTo>
                      <a:pt x="801" y="263"/>
                    </a:lnTo>
                    <a:lnTo>
                      <a:pt x="801" y="260"/>
                    </a:lnTo>
                    <a:lnTo>
                      <a:pt x="802" y="257"/>
                    </a:lnTo>
                    <a:lnTo>
                      <a:pt x="805" y="256"/>
                    </a:lnTo>
                    <a:lnTo>
                      <a:pt x="806" y="253"/>
                    </a:lnTo>
                    <a:lnTo>
                      <a:pt x="805" y="252"/>
                    </a:lnTo>
                    <a:lnTo>
                      <a:pt x="803" y="255"/>
                    </a:lnTo>
                    <a:lnTo>
                      <a:pt x="803" y="255"/>
                    </a:lnTo>
                    <a:lnTo>
                      <a:pt x="803" y="252"/>
                    </a:lnTo>
                    <a:lnTo>
                      <a:pt x="804" y="249"/>
                    </a:lnTo>
                    <a:lnTo>
                      <a:pt x="802" y="249"/>
                    </a:lnTo>
                    <a:lnTo>
                      <a:pt x="803" y="247"/>
                    </a:lnTo>
                    <a:lnTo>
                      <a:pt x="804" y="245"/>
                    </a:lnTo>
                    <a:lnTo>
                      <a:pt x="803" y="243"/>
                    </a:lnTo>
                    <a:lnTo>
                      <a:pt x="800" y="242"/>
                    </a:lnTo>
                    <a:lnTo>
                      <a:pt x="801" y="242"/>
                    </a:lnTo>
                    <a:lnTo>
                      <a:pt x="801" y="239"/>
                    </a:lnTo>
                    <a:lnTo>
                      <a:pt x="803" y="239"/>
                    </a:lnTo>
                    <a:lnTo>
                      <a:pt x="804" y="240"/>
                    </a:lnTo>
                    <a:lnTo>
                      <a:pt x="806" y="241"/>
                    </a:lnTo>
                    <a:lnTo>
                      <a:pt x="809" y="244"/>
                    </a:lnTo>
                    <a:lnTo>
                      <a:pt x="810" y="245"/>
                    </a:lnTo>
                    <a:lnTo>
                      <a:pt x="812" y="242"/>
                    </a:lnTo>
                    <a:lnTo>
                      <a:pt x="814" y="243"/>
                    </a:lnTo>
                    <a:lnTo>
                      <a:pt x="818" y="242"/>
                    </a:lnTo>
                    <a:lnTo>
                      <a:pt x="821" y="239"/>
                    </a:lnTo>
                    <a:lnTo>
                      <a:pt x="820" y="238"/>
                    </a:lnTo>
                    <a:lnTo>
                      <a:pt x="822" y="234"/>
                    </a:lnTo>
                    <a:lnTo>
                      <a:pt x="821" y="233"/>
                    </a:lnTo>
                    <a:lnTo>
                      <a:pt x="820" y="233"/>
                    </a:lnTo>
                    <a:lnTo>
                      <a:pt x="820" y="231"/>
                    </a:lnTo>
                    <a:lnTo>
                      <a:pt x="818" y="230"/>
                    </a:lnTo>
                    <a:lnTo>
                      <a:pt x="814" y="230"/>
                    </a:lnTo>
                    <a:lnTo>
                      <a:pt x="816" y="228"/>
                    </a:lnTo>
                    <a:lnTo>
                      <a:pt x="819" y="228"/>
                    </a:lnTo>
                    <a:lnTo>
                      <a:pt x="823" y="224"/>
                    </a:lnTo>
                    <a:lnTo>
                      <a:pt x="825" y="221"/>
                    </a:lnTo>
                    <a:lnTo>
                      <a:pt x="825" y="219"/>
                    </a:lnTo>
                    <a:lnTo>
                      <a:pt x="823" y="218"/>
                    </a:lnTo>
                    <a:lnTo>
                      <a:pt x="823" y="216"/>
                    </a:lnTo>
                    <a:lnTo>
                      <a:pt x="818" y="215"/>
                    </a:lnTo>
                    <a:lnTo>
                      <a:pt x="816" y="216"/>
                    </a:lnTo>
                    <a:lnTo>
                      <a:pt x="814" y="215"/>
                    </a:lnTo>
                    <a:lnTo>
                      <a:pt x="816" y="214"/>
                    </a:lnTo>
                    <a:lnTo>
                      <a:pt x="816" y="211"/>
                    </a:lnTo>
                    <a:lnTo>
                      <a:pt x="810" y="206"/>
                    </a:lnTo>
                    <a:lnTo>
                      <a:pt x="810" y="204"/>
                    </a:lnTo>
                    <a:lnTo>
                      <a:pt x="812" y="204"/>
                    </a:lnTo>
                    <a:lnTo>
                      <a:pt x="814" y="207"/>
                    </a:lnTo>
                    <a:lnTo>
                      <a:pt x="816" y="205"/>
                    </a:lnTo>
                    <a:lnTo>
                      <a:pt x="814" y="204"/>
                    </a:lnTo>
                    <a:lnTo>
                      <a:pt x="816" y="202"/>
                    </a:lnTo>
                    <a:lnTo>
                      <a:pt x="816" y="201"/>
                    </a:lnTo>
                    <a:lnTo>
                      <a:pt x="812" y="199"/>
                    </a:lnTo>
                    <a:lnTo>
                      <a:pt x="809" y="197"/>
                    </a:lnTo>
                    <a:lnTo>
                      <a:pt x="807" y="198"/>
                    </a:lnTo>
                    <a:lnTo>
                      <a:pt x="802" y="195"/>
                    </a:lnTo>
                    <a:lnTo>
                      <a:pt x="800" y="193"/>
                    </a:lnTo>
                    <a:lnTo>
                      <a:pt x="800" y="191"/>
                    </a:lnTo>
                    <a:lnTo>
                      <a:pt x="796" y="188"/>
                    </a:lnTo>
                    <a:lnTo>
                      <a:pt x="792" y="187"/>
                    </a:lnTo>
                    <a:lnTo>
                      <a:pt x="790" y="189"/>
                    </a:lnTo>
                    <a:lnTo>
                      <a:pt x="788" y="189"/>
                    </a:lnTo>
                    <a:lnTo>
                      <a:pt x="786" y="187"/>
                    </a:lnTo>
                    <a:lnTo>
                      <a:pt x="784" y="186"/>
                    </a:lnTo>
                    <a:lnTo>
                      <a:pt x="785" y="187"/>
                    </a:lnTo>
                    <a:lnTo>
                      <a:pt x="786" y="189"/>
                    </a:lnTo>
                    <a:lnTo>
                      <a:pt x="785" y="192"/>
                    </a:lnTo>
                    <a:lnTo>
                      <a:pt x="783" y="192"/>
                    </a:lnTo>
                    <a:lnTo>
                      <a:pt x="783" y="193"/>
                    </a:lnTo>
                    <a:lnTo>
                      <a:pt x="784" y="194"/>
                    </a:lnTo>
                    <a:lnTo>
                      <a:pt x="782" y="197"/>
                    </a:lnTo>
                    <a:lnTo>
                      <a:pt x="782" y="199"/>
                    </a:lnTo>
                    <a:lnTo>
                      <a:pt x="783" y="202"/>
                    </a:lnTo>
                    <a:lnTo>
                      <a:pt x="782" y="202"/>
                    </a:lnTo>
                    <a:lnTo>
                      <a:pt x="781" y="205"/>
                    </a:lnTo>
                    <a:lnTo>
                      <a:pt x="779" y="207"/>
                    </a:lnTo>
                    <a:lnTo>
                      <a:pt x="779" y="212"/>
                    </a:lnTo>
                    <a:lnTo>
                      <a:pt x="781" y="212"/>
                    </a:lnTo>
                    <a:lnTo>
                      <a:pt x="782" y="215"/>
                    </a:lnTo>
                    <a:lnTo>
                      <a:pt x="783" y="215"/>
                    </a:lnTo>
                    <a:lnTo>
                      <a:pt x="785" y="218"/>
                    </a:lnTo>
                    <a:lnTo>
                      <a:pt x="783" y="220"/>
                    </a:lnTo>
                    <a:lnTo>
                      <a:pt x="782" y="219"/>
                    </a:lnTo>
                    <a:lnTo>
                      <a:pt x="780" y="221"/>
                    </a:lnTo>
                    <a:lnTo>
                      <a:pt x="778" y="219"/>
                    </a:lnTo>
                    <a:lnTo>
                      <a:pt x="775" y="219"/>
                    </a:lnTo>
                    <a:lnTo>
                      <a:pt x="775" y="221"/>
                    </a:lnTo>
                    <a:lnTo>
                      <a:pt x="777" y="225"/>
                    </a:lnTo>
                    <a:lnTo>
                      <a:pt x="778" y="225"/>
                    </a:lnTo>
                    <a:lnTo>
                      <a:pt x="778" y="226"/>
                    </a:lnTo>
                    <a:lnTo>
                      <a:pt x="775" y="227"/>
                    </a:lnTo>
                    <a:lnTo>
                      <a:pt x="774" y="225"/>
                    </a:lnTo>
                    <a:lnTo>
                      <a:pt x="772" y="228"/>
                    </a:lnTo>
                    <a:lnTo>
                      <a:pt x="771" y="224"/>
                    </a:lnTo>
                    <a:lnTo>
                      <a:pt x="768" y="226"/>
                    </a:lnTo>
                    <a:lnTo>
                      <a:pt x="765" y="232"/>
                    </a:lnTo>
                    <a:lnTo>
                      <a:pt x="763" y="239"/>
                    </a:lnTo>
                    <a:lnTo>
                      <a:pt x="760" y="246"/>
                    </a:lnTo>
                    <a:lnTo>
                      <a:pt x="754" y="251"/>
                    </a:lnTo>
                    <a:lnTo>
                      <a:pt x="753" y="253"/>
                    </a:lnTo>
                    <a:lnTo>
                      <a:pt x="752" y="254"/>
                    </a:lnTo>
                    <a:lnTo>
                      <a:pt x="749" y="258"/>
                    </a:lnTo>
                    <a:lnTo>
                      <a:pt x="747" y="259"/>
                    </a:lnTo>
                    <a:lnTo>
                      <a:pt x="747" y="265"/>
                    </a:lnTo>
                    <a:lnTo>
                      <a:pt x="744" y="267"/>
                    </a:lnTo>
                    <a:lnTo>
                      <a:pt x="744" y="271"/>
                    </a:lnTo>
                    <a:lnTo>
                      <a:pt x="743" y="272"/>
                    </a:lnTo>
                    <a:lnTo>
                      <a:pt x="741" y="267"/>
                    </a:lnTo>
                    <a:lnTo>
                      <a:pt x="740" y="268"/>
                    </a:lnTo>
                    <a:lnTo>
                      <a:pt x="737" y="270"/>
                    </a:lnTo>
                    <a:lnTo>
                      <a:pt x="738" y="271"/>
                    </a:lnTo>
                    <a:lnTo>
                      <a:pt x="739" y="276"/>
                    </a:lnTo>
                    <a:lnTo>
                      <a:pt x="737" y="276"/>
                    </a:lnTo>
                    <a:lnTo>
                      <a:pt x="735" y="273"/>
                    </a:lnTo>
                    <a:lnTo>
                      <a:pt x="736" y="270"/>
                    </a:lnTo>
                    <a:lnTo>
                      <a:pt x="733" y="265"/>
                    </a:lnTo>
                    <a:lnTo>
                      <a:pt x="731" y="253"/>
                    </a:lnTo>
                    <a:lnTo>
                      <a:pt x="731" y="247"/>
                    </a:lnTo>
                    <a:lnTo>
                      <a:pt x="730" y="245"/>
                    </a:lnTo>
                    <a:lnTo>
                      <a:pt x="731" y="241"/>
                    </a:lnTo>
                    <a:lnTo>
                      <a:pt x="733" y="238"/>
                    </a:lnTo>
                    <a:lnTo>
                      <a:pt x="733" y="235"/>
                    </a:lnTo>
                    <a:lnTo>
                      <a:pt x="734" y="232"/>
                    </a:lnTo>
                    <a:lnTo>
                      <a:pt x="736" y="230"/>
                    </a:lnTo>
                    <a:lnTo>
                      <a:pt x="737" y="232"/>
                    </a:lnTo>
                    <a:lnTo>
                      <a:pt x="739" y="231"/>
                    </a:lnTo>
                    <a:lnTo>
                      <a:pt x="741" y="227"/>
                    </a:lnTo>
                    <a:lnTo>
                      <a:pt x="740" y="220"/>
                    </a:lnTo>
                    <a:lnTo>
                      <a:pt x="741" y="217"/>
                    </a:lnTo>
                    <a:lnTo>
                      <a:pt x="741" y="213"/>
                    </a:lnTo>
                    <a:lnTo>
                      <a:pt x="738" y="210"/>
                    </a:lnTo>
                    <a:lnTo>
                      <a:pt x="738" y="205"/>
                    </a:lnTo>
                    <a:lnTo>
                      <a:pt x="736" y="200"/>
                    </a:lnTo>
                    <a:lnTo>
                      <a:pt x="735" y="197"/>
                    </a:lnTo>
                    <a:lnTo>
                      <a:pt x="734" y="195"/>
                    </a:lnTo>
                    <a:lnTo>
                      <a:pt x="733" y="195"/>
                    </a:lnTo>
                    <a:lnTo>
                      <a:pt x="732" y="198"/>
                    </a:lnTo>
                    <a:lnTo>
                      <a:pt x="729" y="204"/>
                    </a:lnTo>
                    <a:lnTo>
                      <a:pt x="725" y="208"/>
                    </a:lnTo>
                    <a:lnTo>
                      <a:pt x="724" y="211"/>
                    </a:lnTo>
                    <a:lnTo>
                      <a:pt x="724" y="218"/>
                    </a:lnTo>
                    <a:lnTo>
                      <a:pt x="723" y="219"/>
                    </a:lnTo>
                    <a:lnTo>
                      <a:pt x="722" y="218"/>
                    </a:lnTo>
                    <a:lnTo>
                      <a:pt x="719" y="220"/>
                    </a:lnTo>
                    <a:lnTo>
                      <a:pt x="720" y="221"/>
                    </a:lnTo>
                    <a:lnTo>
                      <a:pt x="719" y="222"/>
                    </a:lnTo>
                    <a:lnTo>
                      <a:pt x="716" y="225"/>
                    </a:lnTo>
                    <a:lnTo>
                      <a:pt x="715" y="227"/>
                    </a:lnTo>
                    <a:lnTo>
                      <a:pt x="712" y="229"/>
                    </a:lnTo>
                    <a:lnTo>
                      <a:pt x="711" y="230"/>
                    </a:lnTo>
                    <a:lnTo>
                      <a:pt x="711" y="228"/>
                    </a:lnTo>
                    <a:lnTo>
                      <a:pt x="712" y="226"/>
                    </a:lnTo>
                    <a:lnTo>
                      <a:pt x="712" y="223"/>
                    </a:lnTo>
                    <a:lnTo>
                      <a:pt x="712" y="221"/>
                    </a:lnTo>
                    <a:lnTo>
                      <a:pt x="715" y="217"/>
                    </a:lnTo>
                    <a:lnTo>
                      <a:pt x="715" y="214"/>
                    </a:lnTo>
                    <a:lnTo>
                      <a:pt x="715" y="211"/>
                    </a:lnTo>
                    <a:lnTo>
                      <a:pt x="717" y="209"/>
                    </a:lnTo>
                    <a:lnTo>
                      <a:pt x="717" y="205"/>
                    </a:lnTo>
                    <a:lnTo>
                      <a:pt x="717" y="204"/>
                    </a:lnTo>
                    <a:lnTo>
                      <a:pt x="717" y="201"/>
                    </a:lnTo>
                    <a:lnTo>
                      <a:pt x="715" y="196"/>
                    </a:lnTo>
                    <a:lnTo>
                      <a:pt x="715" y="193"/>
                    </a:lnTo>
                    <a:lnTo>
                      <a:pt x="713" y="190"/>
                    </a:lnTo>
                    <a:lnTo>
                      <a:pt x="713" y="188"/>
                    </a:lnTo>
                    <a:lnTo>
                      <a:pt x="714" y="189"/>
                    </a:lnTo>
                    <a:lnTo>
                      <a:pt x="716" y="189"/>
                    </a:lnTo>
                    <a:lnTo>
                      <a:pt x="716" y="193"/>
                    </a:lnTo>
                    <a:lnTo>
                      <a:pt x="717" y="192"/>
                    </a:lnTo>
                    <a:lnTo>
                      <a:pt x="720" y="188"/>
                    </a:lnTo>
                    <a:lnTo>
                      <a:pt x="723" y="188"/>
                    </a:lnTo>
                    <a:lnTo>
                      <a:pt x="724" y="186"/>
                    </a:lnTo>
                    <a:lnTo>
                      <a:pt x="723" y="184"/>
                    </a:lnTo>
                    <a:lnTo>
                      <a:pt x="720" y="187"/>
                    </a:lnTo>
                    <a:lnTo>
                      <a:pt x="718" y="184"/>
                    </a:lnTo>
                    <a:lnTo>
                      <a:pt x="716" y="183"/>
                    </a:lnTo>
                    <a:lnTo>
                      <a:pt x="716" y="182"/>
                    </a:lnTo>
                    <a:lnTo>
                      <a:pt x="717" y="181"/>
                    </a:lnTo>
                    <a:lnTo>
                      <a:pt x="716" y="180"/>
                    </a:lnTo>
                    <a:lnTo>
                      <a:pt x="714" y="180"/>
                    </a:lnTo>
                    <a:lnTo>
                      <a:pt x="713" y="183"/>
                    </a:lnTo>
                    <a:lnTo>
                      <a:pt x="710" y="184"/>
                    </a:lnTo>
                    <a:lnTo>
                      <a:pt x="708" y="181"/>
                    </a:lnTo>
                    <a:lnTo>
                      <a:pt x="707" y="178"/>
                    </a:lnTo>
                    <a:lnTo>
                      <a:pt x="706" y="177"/>
                    </a:lnTo>
                    <a:lnTo>
                      <a:pt x="702" y="178"/>
                    </a:lnTo>
                    <a:lnTo>
                      <a:pt x="702" y="176"/>
                    </a:lnTo>
                    <a:lnTo>
                      <a:pt x="702" y="173"/>
                    </a:lnTo>
                    <a:lnTo>
                      <a:pt x="704" y="172"/>
                    </a:lnTo>
                    <a:lnTo>
                      <a:pt x="704" y="170"/>
                    </a:lnTo>
                    <a:lnTo>
                      <a:pt x="706" y="169"/>
                    </a:lnTo>
                    <a:lnTo>
                      <a:pt x="713" y="163"/>
                    </a:lnTo>
                    <a:lnTo>
                      <a:pt x="714" y="162"/>
                    </a:lnTo>
                    <a:lnTo>
                      <a:pt x="712" y="159"/>
                    </a:lnTo>
                    <a:lnTo>
                      <a:pt x="709" y="160"/>
                    </a:lnTo>
                    <a:lnTo>
                      <a:pt x="709" y="159"/>
                    </a:lnTo>
                    <a:lnTo>
                      <a:pt x="711" y="158"/>
                    </a:lnTo>
                    <a:lnTo>
                      <a:pt x="712" y="154"/>
                    </a:lnTo>
                    <a:lnTo>
                      <a:pt x="716" y="152"/>
                    </a:lnTo>
                    <a:lnTo>
                      <a:pt x="715" y="156"/>
                    </a:lnTo>
                    <a:lnTo>
                      <a:pt x="716" y="159"/>
                    </a:lnTo>
                    <a:lnTo>
                      <a:pt x="719" y="159"/>
                    </a:lnTo>
                    <a:lnTo>
                      <a:pt x="720" y="159"/>
                    </a:lnTo>
                    <a:lnTo>
                      <a:pt x="723" y="158"/>
                    </a:lnTo>
                    <a:lnTo>
                      <a:pt x="723" y="155"/>
                    </a:lnTo>
                    <a:lnTo>
                      <a:pt x="721" y="152"/>
                    </a:lnTo>
                    <a:lnTo>
                      <a:pt x="719" y="151"/>
                    </a:lnTo>
                    <a:lnTo>
                      <a:pt x="719" y="149"/>
                    </a:lnTo>
                    <a:lnTo>
                      <a:pt x="719" y="145"/>
                    </a:lnTo>
                    <a:lnTo>
                      <a:pt x="719" y="143"/>
                    </a:lnTo>
                    <a:lnTo>
                      <a:pt x="719" y="142"/>
                    </a:lnTo>
                    <a:lnTo>
                      <a:pt x="719" y="138"/>
                    </a:lnTo>
                    <a:lnTo>
                      <a:pt x="717" y="135"/>
                    </a:lnTo>
                    <a:lnTo>
                      <a:pt x="718" y="132"/>
                    </a:lnTo>
                    <a:lnTo>
                      <a:pt x="716" y="128"/>
                    </a:lnTo>
                    <a:lnTo>
                      <a:pt x="718" y="128"/>
                    </a:lnTo>
                    <a:lnTo>
                      <a:pt x="718" y="123"/>
                    </a:lnTo>
                    <a:lnTo>
                      <a:pt x="720" y="119"/>
                    </a:lnTo>
                    <a:lnTo>
                      <a:pt x="720" y="117"/>
                    </a:lnTo>
                    <a:lnTo>
                      <a:pt x="723" y="114"/>
                    </a:lnTo>
                    <a:lnTo>
                      <a:pt x="723" y="111"/>
                    </a:lnTo>
                    <a:lnTo>
                      <a:pt x="721" y="111"/>
                    </a:lnTo>
                    <a:lnTo>
                      <a:pt x="721" y="104"/>
                    </a:lnTo>
                    <a:lnTo>
                      <a:pt x="720" y="102"/>
                    </a:lnTo>
                    <a:lnTo>
                      <a:pt x="718" y="99"/>
                    </a:lnTo>
                    <a:lnTo>
                      <a:pt x="719" y="97"/>
                    </a:lnTo>
                    <a:lnTo>
                      <a:pt x="718" y="94"/>
                    </a:lnTo>
                    <a:lnTo>
                      <a:pt x="719" y="93"/>
                    </a:lnTo>
                    <a:lnTo>
                      <a:pt x="720" y="90"/>
                    </a:lnTo>
                    <a:lnTo>
                      <a:pt x="718" y="88"/>
                    </a:lnTo>
                    <a:lnTo>
                      <a:pt x="716" y="85"/>
                    </a:lnTo>
                    <a:lnTo>
                      <a:pt x="714" y="84"/>
                    </a:lnTo>
                    <a:lnTo>
                      <a:pt x="715" y="83"/>
                    </a:lnTo>
                    <a:lnTo>
                      <a:pt x="715" y="80"/>
                    </a:lnTo>
                    <a:lnTo>
                      <a:pt x="710" y="78"/>
                    </a:lnTo>
                    <a:lnTo>
                      <a:pt x="707" y="77"/>
                    </a:lnTo>
                    <a:lnTo>
                      <a:pt x="705" y="78"/>
                    </a:lnTo>
                    <a:lnTo>
                      <a:pt x="705" y="81"/>
                    </a:lnTo>
                    <a:lnTo>
                      <a:pt x="701" y="84"/>
                    </a:lnTo>
                    <a:lnTo>
                      <a:pt x="700" y="86"/>
                    </a:lnTo>
                    <a:lnTo>
                      <a:pt x="696" y="86"/>
                    </a:lnTo>
                    <a:lnTo>
                      <a:pt x="694" y="89"/>
                    </a:lnTo>
                    <a:lnTo>
                      <a:pt x="695" y="92"/>
                    </a:lnTo>
                    <a:lnTo>
                      <a:pt x="698" y="93"/>
                    </a:lnTo>
                    <a:lnTo>
                      <a:pt x="700" y="94"/>
                    </a:lnTo>
                    <a:lnTo>
                      <a:pt x="700" y="95"/>
                    </a:lnTo>
                    <a:lnTo>
                      <a:pt x="697" y="100"/>
                    </a:lnTo>
                    <a:lnTo>
                      <a:pt x="696" y="103"/>
                    </a:lnTo>
                    <a:lnTo>
                      <a:pt x="694" y="104"/>
                    </a:lnTo>
                    <a:lnTo>
                      <a:pt x="694" y="102"/>
                    </a:lnTo>
                    <a:lnTo>
                      <a:pt x="693" y="100"/>
                    </a:lnTo>
                    <a:lnTo>
                      <a:pt x="694" y="97"/>
                    </a:lnTo>
                    <a:lnTo>
                      <a:pt x="692" y="95"/>
                    </a:lnTo>
                    <a:lnTo>
                      <a:pt x="688" y="97"/>
                    </a:lnTo>
                    <a:lnTo>
                      <a:pt x="686" y="100"/>
                    </a:lnTo>
                    <a:lnTo>
                      <a:pt x="685" y="100"/>
                    </a:lnTo>
                    <a:lnTo>
                      <a:pt x="683" y="105"/>
                    </a:lnTo>
                    <a:lnTo>
                      <a:pt x="681" y="106"/>
                    </a:lnTo>
                    <a:lnTo>
                      <a:pt x="678" y="111"/>
                    </a:lnTo>
                    <a:lnTo>
                      <a:pt x="675" y="117"/>
                    </a:lnTo>
                    <a:lnTo>
                      <a:pt x="674" y="120"/>
                    </a:lnTo>
                    <a:lnTo>
                      <a:pt x="676" y="124"/>
                    </a:lnTo>
                    <a:lnTo>
                      <a:pt x="676" y="125"/>
                    </a:lnTo>
                    <a:lnTo>
                      <a:pt x="677" y="126"/>
                    </a:lnTo>
                    <a:lnTo>
                      <a:pt x="679" y="125"/>
                    </a:lnTo>
                    <a:lnTo>
                      <a:pt x="681" y="125"/>
                    </a:lnTo>
                    <a:lnTo>
                      <a:pt x="681" y="127"/>
                    </a:lnTo>
                    <a:lnTo>
                      <a:pt x="678" y="129"/>
                    </a:lnTo>
                    <a:lnTo>
                      <a:pt x="678" y="130"/>
                    </a:lnTo>
                    <a:lnTo>
                      <a:pt x="676" y="130"/>
                    </a:lnTo>
                    <a:lnTo>
                      <a:pt x="673" y="132"/>
                    </a:lnTo>
                    <a:lnTo>
                      <a:pt x="668" y="136"/>
                    </a:lnTo>
                    <a:lnTo>
                      <a:pt x="667" y="139"/>
                    </a:lnTo>
                    <a:lnTo>
                      <a:pt x="666" y="147"/>
                    </a:lnTo>
                    <a:lnTo>
                      <a:pt x="667" y="150"/>
                    </a:lnTo>
                    <a:lnTo>
                      <a:pt x="667" y="153"/>
                    </a:lnTo>
                    <a:lnTo>
                      <a:pt x="666" y="156"/>
                    </a:lnTo>
                    <a:lnTo>
                      <a:pt x="667" y="157"/>
                    </a:lnTo>
                    <a:lnTo>
                      <a:pt x="667" y="160"/>
                    </a:lnTo>
                    <a:lnTo>
                      <a:pt x="670" y="159"/>
                    </a:lnTo>
                    <a:lnTo>
                      <a:pt x="671" y="160"/>
                    </a:lnTo>
                    <a:lnTo>
                      <a:pt x="671" y="164"/>
                    </a:lnTo>
                    <a:lnTo>
                      <a:pt x="674" y="166"/>
                    </a:lnTo>
                    <a:lnTo>
                      <a:pt x="675" y="169"/>
                    </a:lnTo>
                    <a:lnTo>
                      <a:pt x="677" y="169"/>
                    </a:lnTo>
                    <a:lnTo>
                      <a:pt x="679" y="166"/>
                    </a:lnTo>
                    <a:lnTo>
                      <a:pt x="678" y="169"/>
                    </a:lnTo>
                    <a:lnTo>
                      <a:pt x="680" y="174"/>
                    </a:lnTo>
                    <a:lnTo>
                      <a:pt x="684" y="175"/>
                    </a:lnTo>
                    <a:lnTo>
                      <a:pt x="685" y="177"/>
                    </a:lnTo>
                    <a:lnTo>
                      <a:pt x="688" y="176"/>
                    </a:lnTo>
                    <a:lnTo>
                      <a:pt x="691" y="177"/>
                    </a:lnTo>
                    <a:lnTo>
                      <a:pt x="691" y="180"/>
                    </a:lnTo>
                    <a:lnTo>
                      <a:pt x="688" y="187"/>
                    </a:lnTo>
                    <a:lnTo>
                      <a:pt x="685" y="188"/>
                    </a:lnTo>
                    <a:lnTo>
                      <a:pt x="685" y="187"/>
                    </a:lnTo>
                    <a:lnTo>
                      <a:pt x="685" y="184"/>
                    </a:lnTo>
                    <a:lnTo>
                      <a:pt x="688" y="183"/>
                    </a:lnTo>
                    <a:lnTo>
                      <a:pt x="685" y="181"/>
                    </a:lnTo>
                    <a:lnTo>
                      <a:pt x="681" y="182"/>
                    </a:lnTo>
                    <a:lnTo>
                      <a:pt x="678" y="186"/>
                    </a:lnTo>
                    <a:lnTo>
                      <a:pt x="680" y="187"/>
                    </a:lnTo>
                    <a:lnTo>
                      <a:pt x="680" y="190"/>
                    </a:lnTo>
                    <a:lnTo>
                      <a:pt x="676" y="191"/>
                    </a:lnTo>
                    <a:lnTo>
                      <a:pt x="674" y="194"/>
                    </a:lnTo>
                    <a:lnTo>
                      <a:pt x="673" y="194"/>
                    </a:lnTo>
                    <a:lnTo>
                      <a:pt x="671" y="198"/>
                    </a:lnTo>
                    <a:lnTo>
                      <a:pt x="671" y="200"/>
                    </a:lnTo>
                    <a:lnTo>
                      <a:pt x="674" y="200"/>
                    </a:lnTo>
                    <a:lnTo>
                      <a:pt x="674" y="201"/>
                    </a:lnTo>
                    <a:lnTo>
                      <a:pt x="678" y="201"/>
                    </a:lnTo>
                    <a:lnTo>
                      <a:pt x="679" y="197"/>
                    </a:lnTo>
                    <a:lnTo>
                      <a:pt x="678" y="196"/>
                    </a:lnTo>
                    <a:lnTo>
                      <a:pt x="681" y="196"/>
                    </a:lnTo>
                    <a:lnTo>
                      <a:pt x="682" y="194"/>
                    </a:lnTo>
                    <a:lnTo>
                      <a:pt x="683" y="196"/>
                    </a:lnTo>
                    <a:lnTo>
                      <a:pt x="683" y="199"/>
                    </a:lnTo>
                    <a:lnTo>
                      <a:pt x="681" y="203"/>
                    </a:lnTo>
                    <a:lnTo>
                      <a:pt x="680" y="207"/>
                    </a:lnTo>
                    <a:lnTo>
                      <a:pt x="680" y="209"/>
                    </a:lnTo>
                    <a:lnTo>
                      <a:pt x="678" y="212"/>
                    </a:lnTo>
                    <a:lnTo>
                      <a:pt x="674" y="212"/>
                    </a:lnTo>
                    <a:lnTo>
                      <a:pt x="671" y="216"/>
                    </a:lnTo>
                    <a:lnTo>
                      <a:pt x="670" y="217"/>
                    </a:lnTo>
                    <a:lnTo>
                      <a:pt x="670" y="218"/>
                    </a:lnTo>
                    <a:lnTo>
                      <a:pt x="669" y="221"/>
                    </a:lnTo>
                    <a:lnTo>
                      <a:pt x="662" y="225"/>
                    </a:lnTo>
                    <a:lnTo>
                      <a:pt x="661" y="227"/>
                    </a:lnTo>
                    <a:lnTo>
                      <a:pt x="658" y="228"/>
                    </a:lnTo>
                    <a:lnTo>
                      <a:pt x="657" y="226"/>
                    </a:lnTo>
                    <a:lnTo>
                      <a:pt x="656" y="226"/>
                    </a:lnTo>
                    <a:lnTo>
                      <a:pt x="656" y="225"/>
                    </a:lnTo>
                    <a:lnTo>
                      <a:pt x="654" y="227"/>
                    </a:lnTo>
                    <a:lnTo>
                      <a:pt x="652" y="228"/>
                    </a:lnTo>
                    <a:lnTo>
                      <a:pt x="653" y="226"/>
                    </a:lnTo>
                    <a:lnTo>
                      <a:pt x="652" y="225"/>
                    </a:lnTo>
                    <a:lnTo>
                      <a:pt x="650" y="228"/>
                    </a:lnTo>
                    <a:lnTo>
                      <a:pt x="648" y="232"/>
                    </a:lnTo>
                    <a:lnTo>
                      <a:pt x="646" y="236"/>
                    </a:lnTo>
                    <a:lnTo>
                      <a:pt x="645" y="238"/>
                    </a:lnTo>
                    <a:lnTo>
                      <a:pt x="647" y="239"/>
                    </a:lnTo>
                    <a:lnTo>
                      <a:pt x="647" y="242"/>
                    </a:lnTo>
                    <a:lnTo>
                      <a:pt x="645" y="247"/>
                    </a:lnTo>
                    <a:lnTo>
                      <a:pt x="645" y="249"/>
                    </a:lnTo>
                    <a:lnTo>
                      <a:pt x="646" y="252"/>
                    </a:lnTo>
                    <a:lnTo>
                      <a:pt x="644" y="253"/>
                    </a:lnTo>
                    <a:lnTo>
                      <a:pt x="643" y="257"/>
                    </a:lnTo>
                    <a:lnTo>
                      <a:pt x="644" y="257"/>
                    </a:lnTo>
                    <a:lnTo>
                      <a:pt x="646" y="256"/>
                    </a:lnTo>
                    <a:lnTo>
                      <a:pt x="647" y="253"/>
                    </a:lnTo>
                    <a:lnTo>
                      <a:pt x="650" y="254"/>
                    </a:lnTo>
                    <a:lnTo>
                      <a:pt x="652" y="252"/>
                    </a:lnTo>
                    <a:lnTo>
                      <a:pt x="650" y="255"/>
                    </a:lnTo>
                    <a:lnTo>
                      <a:pt x="647" y="255"/>
                    </a:lnTo>
                    <a:lnTo>
                      <a:pt x="645" y="259"/>
                    </a:lnTo>
                    <a:lnTo>
                      <a:pt x="641" y="259"/>
                    </a:lnTo>
                    <a:lnTo>
                      <a:pt x="641" y="263"/>
                    </a:lnTo>
                    <a:lnTo>
                      <a:pt x="639" y="266"/>
                    </a:lnTo>
                    <a:lnTo>
                      <a:pt x="636" y="263"/>
                    </a:lnTo>
                    <a:lnTo>
                      <a:pt x="633" y="263"/>
                    </a:lnTo>
                    <a:lnTo>
                      <a:pt x="632" y="261"/>
                    </a:lnTo>
                    <a:lnTo>
                      <a:pt x="630" y="263"/>
                    </a:lnTo>
                    <a:lnTo>
                      <a:pt x="631" y="268"/>
                    </a:lnTo>
                    <a:lnTo>
                      <a:pt x="629" y="275"/>
                    </a:lnTo>
                    <a:lnTo>
                      <a:pt x="629" y="267"/>
                    </a:lnTo>
                    <a:lnTo>
                      <a:pt x="629" y="263"/>
                    </a:lnTo>
                    <a:lnTo>
                      <a:pt x="626" y="260"/>
                    </a:lnTo>
                    <a:lnTo>
                      <a:pt x="628" y="256"/>
                    </a:lnTo>
                    <a:lnTo>
                      <a:pt x="629" y="255"/>
                    </a:lnTo>
                    <a:lnTo>
                      <a:pt x="630" y="259"/>
                    </a:lnTo>
                    <a:lnTo>
                      <a:pt x="633" y="258"/>
                    </a:lnTo>
                    <a:lnTo>
                      <a:pt x="635" y="261"/>
                    </a:lnTo>
                    <a:lnTo>
                      <a:pt x="638" y="263"/>
                    </a:lnTo>
                    <a:lnTo>
                      <a:pt x="640" y="260"/>
                    </a:lnTo>
                    <a:lnTo>
                      <a:pt x="640" y="258"/>
                    </a:lnTo>
                    <a:lnTo>
                      <a:pt x="641" y="253"/>
                    </a:lnTo>
                    <a:lnTo>
                      <a:pt x="639" y="255"/>
                    </a:lnTo>
                    <a:lnTo>
                      <a:pt x="637" y="254"/>
                    </a:lnTo>
                    <a:lnTo>
                      <a:pt x="639" y="252"/>
                    </a:lnTo>
                    <a:lnTo>
                      <a:pt x="641" y="249"/>
                    </a:lnTo>
                    <a:lnTo>
                      <a:pt x="639" y="249"/>
                    </a:lnTo>
                    <a:lnTo>
                      <a:pt x="637" y="251"/>
                    </a:lnTo>
                    <a:lnTo>
                      <a:pt x="633" y="252"/>
                    </a:lnTo>
                    <a:lnTo>
                      <a:pt x="633" y="250"/>
                    </a:lnTo>
                    <a:lnTo>
                      <a:pt x="636" y="248"/>
                    </a:lnTo>
                    <a:lnTo>
                      <a:pt x="636" y="245"/>
                    </a:lnTo>
                    <a:lnTo>
                      <a:pt x="635" y="245"/>
                    </a:lnTo>
                    <a:lnTo>
                      <a:pt x="633" y="246"/>
                    </a:lnTo>
                    <a:lnTo>
                      <a:pt x="633" y="244"/>
                    </a:lnTo>
                    <a:lnTo>
                      <a:pt x="633" y="239"/>
                    </a:lnTo>
                    <a:lnTo>
                      <a:pt x="635" y="235"/>
                    </a:lnTo>
                    <a:lnTo>
                      <a:pt x="636" y="238"/>
                    </a:lnTo>
                    <a:lnTo>
                      <a:pt x="636" y="236"/>
                    </a:lnTo>
                    <a:lnTo>
                      <a:pt x="636" y="234"/>
                    </a:lnTo>
                    <a:lnTo>
                      <a:pt x="641" y="229"/>
                    </a:lnTo>
                    <a:lnTo>
                      <a:pt x="641" y="228"/>
                    </a:lnTo>
                    <a:lnTo>
                      <a:pt x="646" y="225"/>
                    </a:lnTo>
                    <a:lnTo>
                      <a:pt x="646" y="221"/>
                    </a:lnTo>
                    <a:lnTo>
                      <a:pt x="647" y="218"/>
                    </a:lnTo>
                    <a:lnTo>
                      <a:pt x="650" y="218"/>
                    </a:lnTo>
                    <a:lnTo>
                      <a:pt x="650" y="217"/>
                    </a:lnTo>
                    <a:lnTo>
                      <a:pt x="647" y="216"/>
                    </a:lnTo>
                    <a:lnTo>
                      <a:pt x="643" y="218"/>
                    </a:lnTo>
                    <a:lnTo>
                      <a:pt x="641" y="221"/>
                    </a:lnTo>
                    <a:lnTo>
                      <a:pt x="638" y="223"/>
                    </a:lnTo>
                    <a:lnTo>
                      <a:pt x="636" y="222"/>
                    </a:lnTo>
                    <a:lnTo>
                      <a:pt x="636" y="221"/>
                    </a:lnTo>
                    <a:lnTo>
                      <a:pt x="640" y="219"/>
                    </a:lnTo>
                    <a:lnTo>
                      <a:pt x="641" y="217"/>
                    </a:lnTo>
                    <a:lnTo>
                      <a:pt x="639" y="215"/>
                    </a:lnTo>
                    <a:lnTo>
                      <a:pt x="636" y="216"/>
                    </a:lnTo>
                    <a:lnTo>
                      <a:pt x="635" y="214"/>
                    </a:lnTo>
                    <a:lnTo>
                      <a:pt x="636" y="211"/>
                    </a:lnTo>
                    <a:lnTo>
                      <a:pt x="636" y="207"/>
                    </a:lnTo>
                    <a:lnTo>
                      <a:pt x="634" y="206"/>
                    </a:lnTo>
                    <a:lnTo>
                      <a:pt x="633" y="206"/>
                    </a:lnTo>
                    <a:lnTo>
                      <a:pt x="632" y="208"/>
                    </a:lnTo>
                    <a:lnTo>
                      <a:pt x="632" y="207"/>
                    </a:lnTo>
                    <a:lnTo>
                      <a:pt x="633" y="204"/>
                    </a:lnTo>
                    <a:lnTo>
                      <a:pt x="632" y="201"/>
                    </a:lnTo>
                    <a:lnTo>
                      <a:pt x="629" y="201"/>
                    </a:lnTo>
                    <a:lnTo>
                      <a:pt x="628" y="205"/>
                    </a:lnTo>
                    <a:lnTo>
                      <a:pt x="626" y="207"/>
                    </a:lnTo>
                    <a:lnTo>
                      <a:pt x="625" y="208"/>
                    </a:lnTo>
                    <a:lnTo>
                      <a:pt x="624" y="207"/>
                    </a:lnTo>
                    <a:lnTo>
                      <a:pt x="624" y="205"/>
                    </a:lnTo>
                    <a:lnTo>
                      <a:pt x="622" y="203"/>
                    </a:lnTo>
                    <a:lnTo>
                      <a:pt x="620" y="203"/>
                    </a:lnTo>
                    <a:lnTo>
                      <a:pt x="619" y="204"/>
                    </a:lnTo>
                    <a:lnTo>
                      <a:pt x="620" y="207"/>
                    </a:lnTo>
                    <a:lnTo>
                      <a:pt x="619" y="208"/>
                    </a:lnTo>
                    <a:lnTo>
                      <a:pt x="621" y="211"/>
                    </a:lnTo>
                    <a:lnTo>
                      <a:pt x="621" y="214"/>
                    </a:lnTo>
                    <a:lnTo>
                      <a:pt x="619" y="215"/>
                    </a:lnTo>
                    <a:lnTo>
                      <a:pt x="618" y="214"/>
                    </a:lnTo>
                    <a:lnTo>
                      <a:pt x="618" y="211"/>
                    </a:lnTo>
                    <a:lnTo>
                      <a:pt x="617" y="211"/>
                    </a:lnTo>
                    <a:lnTo>
                      <a:pt x="616" y="213"/>
                    </a:lnTo>
                    <a:lnTo>
                      <a:pt x="618" y="220"/>
                    </a:lnTo>
                    <a:lnTo>
                      <a:pt x="619" y="225"/>
                    </a:lnTo>
                    <a:lnTo>
                      <a:pt x="622" y="227"/>
                    </a:lnTo>
                    <a:lnTo>
                      <a:pt x="624" y="229"/>
                    </a:lnTo>
                    <a:lnTo>
                      <a:pt x="623" y="236"/>
                    </a:lnTo>
                    <a:lnTo>
                      <a:pt x="622" y="232"/>
                    </a:lnTo>
                    <a:lnTo>
                      <a:pt x="621" y="231"/>
                    </a:lnTo>
                    <a:lnTo>
                      <a:pt x="617" y="225"/>
                    </a:lnTo>
                    <a:lnTo>
                      <a:pt x="616" y="221"/>
                    </a:lnTo>
                    <a:lnTo>
                      <a:pt x="615" y="215"/>
                    </a:lnTo>
                    <a:lnTo>
                      <a:pt x="613" y="214"/>
                    </a:lnTo>
                    <a:lnTo>
                      <a:pt x="612" y="216"/>
                    </a:lnTo>
                    <a:lnTo>
                      <a:pt x="613" y="221"/>
                    </a:lnTo>
                    <a:lnTo>
                      <a:pt x="615" y="224"/>
                    </a:lnTo>
                    <a:lnTo>
                      <a:pt x="616" y="228"/>
                    </a:lnTo>
                    <a:lnTo>
                      <a:pt x="614" y="228"/>
                    </a:lnTo>
                    <a:lnTo>
                      <a:pt x="612" y="225"/>
                    </a:lnTo>
                    <a:lnTo>
                      <a:pt x="607" y="227"/>
                    </a:lnTo>
                    <a:lnTo>
                      <a:pt x="605" y="228"/>
                    </a:lnTo>
                    <a:lnTo>
                      <a:pt x="604" y="225"/>
                    </a:lnTo>
                    <a:lnTo>
                      <a:pt x="602" y="225"/>
                    </a:lnTo>
                    <a:lnTo>
                      <a:pt x="597" y="221"/>
                    </a:lnTo>
                    <a:lnTo>
                      <a:pt x="591" y="221"/>
                    </a:lnTo>
                    <a:lnTo>
                      <a:pt x="591" y="219"/>
                    </a:lnTo>
                    <a:lnTo>
                      <a:pt x="590" y="219"/>
                    </a:lnTo>
                    <a:lnTo>
                      <a:pt x="586" y="221"/>
                    </a:lnTo>
                    <a:lnTo>
                      <a:pt x="584" y="224"/>
                    </a:lnTo>
                    <a:lnTo>
                      <a:pt x="580" y="224"/>
                    </a:lnTo>
                    <a:lnTo>
                      <a:pt x="577" y="226"/>
                    </a:lnTo>
                    <a:lnTo>
                      <a:pt x="574" y="223"/>
                    </a:lnTo>
                    <a:lnTo>
                      <a:pt x="573" y="222"/>
                    </a:lnTo>
                    <a:lnTo>
                      <a:pt x="573" y="220"/>
                    </a:lnTo>
                    <a:lnTo>
                      <a:pt x="571" y="218"/>
                    </a:lnTo>
                    <a:lnTo>
                      <a:pt x="568" y="221"/>
                    </a:lnTo>
                    <a:lnTo>
                      <a:pt x="568" y="218"/>
                    </a:lnTo>
                    <a:lnTo>
                      <a:pt x="564" y="214"/>
                    </a:lnTo>
                    <a:lnTo>
                      <a:pt x="564" y="212"/>
                    </a:lnTo>
                    <a:lnTo>
                      <a:pt x="563" y="211"/>
                    </a:lnTo>
                    <a:lnTo>
                      <a:pt x="563" y="210"/>
                    </a:lnTo>
                    <a:lnTo>
                      <a:pt x="564" y="208"/>
                    </a:lnTo>
                    <a:lnTo>
                      <a:pt x="562" y="206"/>
                    </a:lnTo>
                    <a:lnTo>
                      <a:pt x="561" y="207"/>
                    </a:lnTo>
                    <a:lnTo>
                      <a:pt x="560" y="205"/>
                    </a:lnTo>
                    <a:lnTo>
                      <a:pt x="560" y="203"/>
                    </a:lnTo>
                    <a:lnTo>
                      <a:pt x="560" y="202"/>
                    </a:lnTo>
                    <a:lnTo>
                      <a:pt x="557" y="204"/>
                    </a:lnTo>
                    <a:lnTo>
                      <a:pt x="554" y="204"/>
                    </a:lnTo>
                    <a:lnTo>
                      <a:pt x="552" y="201"/>
                    </a:lnTo>
                    <a:lnTo>
                      <a:pt x="551" y="202"/>
                    </a:lnTo>
                    <a:lnTo>
                      <a:pt x="550" y="201"/>
                    </a:lnTo>
                    <a:lnTo>
                      <a:pt x="548" y="199"/>
                    </a:lnTo>
                    <a:lnTo>
                      <a:pt x="545" y="200"/>
                    </a:lnTo>
                    <a:lnTo>
                      <a:pt x="546" y="197"/>
                    </a:lnTo>
                    <a:lnTo>
                      <a:pt x="546" y="194"/>
                    </a:lnTo>
                    <a:lnTo>
                      <a:pt x="549" y="193"/>
                    </a:lnTo>
                    <a:lnTo>
                      <a:pt x="549" y="191"/>
                    </a:lnTo>
                    <a:lnTo>
                      <a:pt x="547" y="190"/>
                    </a:lnTo>
                    <a:lnTo>
                      <a:pt x="545" y="190"/>
                    </a:lnTo>
                    <a:lnTo>
                      <a:pt x="544" y="183"/>
                    </a:lnTo>
                    <a:lnTo>
                      <a:pt x="543" y="182"/>
                    </a:lnTo>
                    <a:lnTo>
                      <a:pt x="543" y="181"/>
                    </a:lnTo>
                    <a:lnTo>
                      <a:pt x="545" y="180"/>
                    </a:lnTo>
                    <a:lnTo>
                      <a:pt x="546" y="178"/>
                    </a:lnTo>
                    <a:lnTo>
                      <a:pt x="544" y="177"/>
                    </a:lnTo>
                    <a:lnTo>
                      <a:pt x="545" y="175"/>
                    </a:lnTo>
                    <a:lnTo>
                      <a:pt x="546" y="168"/>
                    </a:lnTo>
                    <a:lnTo>
                      <a:pt x="544" y="166"/>
                    </a:lnTo>
                    <a:lnTo>
                      <a:pt x="543" y="165"/>
                    </a:lnTo>
                    <a:lnTo>
                      <a:pt x="542" y="163"/>
                    </a:lnTo>
                    <a:lnTo>
                      <a:pt x="540" y="161"/>
                    </a:lnTo>
                    <a:lnTo>
                      <a:pt x="536" y="163"/>
                    </a:lnTo>
                    <a:lnTo>
                      <a:pt x="535" y="162"/>
                    </a:lnTo>
                    <a:lnTo>
                      <a:pt x="527" y="165"/>
                    </a:lnTo>
                    <a:lnTo>
                      <a:pt x="517" y="165"/>
                    </a:lnTo>
                    <a:lnTo>
                      <a:pt x="514" y="164"/>
                    </a:lnTo>
                    <a:lnTo>
                      <a:pt x="512" y="164"/>
                    </a:lnTo>
                    <a:lnTo>
                      <a:pt x="508" y="170"/>
                    </a:lnTo>
                    <a:lnTo>
                      <a:pt x="505" y="172"/>
                    </a:lnTo>
                    <a:lnTo>
                      <a:pt x="505" y="175"/>
                    </a:lnTo>
                    <a:lnTo>
                      <a:pt x="506" y="176"/>
                    </a:lnTo>
                    <a:lnTo>
                      <a:pt x="508" y="175"/>
                    </a:lnTo>
                    <a:lnTo>
                      <a:pt x="509" y="175"/>
                    </a:lnTo>
                    <a:lnTo>
                      <a:pt x="508" y="178"/>
                    </a:lnTo>
                    <a:lnTo>
                      <a:pt x="507" y="180"/>
                    </a:lnTo>
                    <a:lnTo>
                      <a:pt x="507" y="181"/>
                    </a:lnTo>
                    <a:lnTo>
                      <a:pt x="511" y="182"/>
                    </a:lnTo>
                    <a:lnTo>
                      <a:pt x="512" y="183"/>
                    </a:lnTo>
                    <a:lnTo>
                      <a:pt x="515" y="183"/>
                    </a:lnTo>
                    <a:lnTo>
                      <a:pt x="515" y="180"/>
                    </a:lnTo>
                    <a:lnTo>
                      <a:pt x="513" y="178"/>
                    </a:lnTo>
                    <a:lnTo>
                      <a:pt x="513" y="176"/>
                    </a:lnTo>
                    <a:lnTo>
                      <a:pt x="515" y="176"/>
                    </a:lnTo>
                    <a:lnTo>
                      <a:pt x="515" y="177"/>
                    </a:lnTo>
                    <a:lnTo>
                      <a:pt x="518" y="177"/>
                    </a:lnTo>
                    <a:lnTo>
                      <a:pt x="520" y="180"/>
                    </a:lnTo>
                    <a:lnTo>
                      <a:pt x="522" y="179"/>
                    </a:lnTo>
                    <a:lnTo>
                      <a:pt x="522" y="176"/>
                    </a:lnTo>
                    <a:lnTo>
                      <a:pt x="524" y="174"/>
                    </a:lnTo>
                    <a:lnTo>
                      <a:pt x="524" y="176"/>
                    </a:lnTo>
                    <a:lnTo>
                      <a:pt x="526" y="180"/>
                    </a:lnTo>
                    <a:lnTo>
                      <a:pt x="527" y="178"/>
                    </a:lnTo>
                    <a:lnTo>
                      <a:pt x="527" y="176"/>
                    </a:lnTo>
                    <a:lnTo>
                      <a:pt x="529" y="176"/>
                    </a:lnTo>
                    <a:lnTo>
                      <a:pt x="530" y="173"/>
                    </a:lnTo>
                    <a:lnTo>
                      <a:pt x="532" y="174"/>
                    </a:lnTo>
                    <a:lnTo>
                      <a:pt x="537" y="172"/>
                    </a:lnTo>
                    <a:lnTo>
                      <a:pt x="539" y="171"/>
                    </a:lnTo>
                    <a:lnTo>
                      <a:pt x="540" y="173"/>
                    </a:lnTo>
                    <a:lnTo>
                      <a:pt x="543" y="173"/>
                    </a:lnTo>
                    <a:lnTo>
                      <a:pt x="541" y="175"/>
                    </a:lnTo>
                    <a:lnTo>
                      <a:pt x="542" y="177"/>
                    </a:lnTo>
                    <a:lnTo>
                      <a:pt x="539" y="181"/>
                    </a:lnTo>
                    <a:lnTo>
                      <a:pt x="537" y="180"/>
                    </a:lnTo>
                    <a:lnTo>
                      <a:pt x="536" y="181"/>
                    </a:lnTo>
                    <a:lnTo>
                      <a:pt x="533" y="181"/>
                    </a:lnTo>
                    <a:lnTo>
                      <a:pt x="532" y="180"/>
                    </a:lnTo>
                    <a:lnTo>
                      <a:pt x="529" y="180"/>
                    </a:lnTo>
                    <a:lnTo>
                      <a:pt x="527" y="185"/>
                    </a:lnTo>
                    <a:lnTo>
                      <a:pt x="529" y="189"/>
                    </a:lnTo>
                    <a:lnTo>
                      <a:pt x="529" y="193"/>
                    </a:lnTo>
                    <a:lnTo>
                      <a:pt x="528" y="189"/>
                    </a:lnTo>
                    <a:lnTo>
                      <a:pt x="526" y="188"/>
                    </a:lnTo>
                    <a:lnTo>
                      <a:pt x="525" y="186"/>
                    </a:lnTo>
                    <a:lnTo>
                      <a:pt x="524" y="186"/>
                    </a:lnTo>
                    <a:lnTo>
                      <a:pt x="522" y="189"/>
                    </a:lnTo>
                    <a:lnTo>
                      <a:pt x="519" y="190"/>
                    </a:lnTo>
                    <a:lnTo>
                      <a:pt x="518" y="190"/>
                    </a:lnTo>
                    <a:lnTo>
                      <a:pt x="518" y="188"/>
                    </a:lnTo>
                    <a:lnTo>
                      <a:pt x="517" y="188"/>
                    </a:lnTo>
                    <a:lnTo>
                      <a:pt x="515" y="191"/>
                    </a:lnTo>
                    <a:lnTo>
                      <a:pt x="513" y="192"/>
                    </a:lnTo>
                    <a:lnTo>
                      <a:pt x="512" y="190"/>
                    </a:lnTo>
                    <a:lnTo>
                      <a:pt x="510" y="191"/>
                    </a:lnTo>
                    <a:lnTo>
                      <a:pt x="508" y="193"/>
                    </a:lnTo>
                    <a:lnTo>
                      <a:pt x="508" y="194"/>
                    </a:lnTo>
                    <a:lnTo>
                      <a:pt x="505" y="194"/>
                    </a:lnTo>
                    <a:lnTo>
                      <a:pt x="502" y="196"/>
                    </a:lnTo>
                    <a:lnTo>
                      <a:pt x="502" y="199"/>
                    </a:lnTo>
                    <a:lnTo>
                      <a:pt x="503" y="202"/>
                    </a:lnTo>
                    <a:lnTo>
                      <a:pt x="501" y="211"/>
                    </a:lnTo>
                    <a:lnTo>
                      <a:pt x="499" y="217"/>
                    </a:lnTo>
                    <a:lnTo>
                      <a:pt x="499" y="219"/>
                    </a:lnTo>
                    <a:lnTo>
                      <a:pt x="501" y="221"/>
                    </a:lnTo>
                    <a:lnTo>
                      <a:pt x="501" y="223"/>
                    </a:lnTo>
                    <a:lnTo>
                      <a:pt x="498" y="224"/>
                    </a:lnTo>
                    <a:lnTo>
                      <a:pt x="498" y="226"/>
                    </a:lnTo>
                    <a:lnTo>
                      <a:pt x="500" y="229"/>
                    </a:lnTo>
                    <a:lnTo>
                      <a:pt x="500" y="232"/>
                    </a:lnTo>
                    <a:lnTo>
                      <a:pt x="499" y="234"/>
                    </a:lnTo>
                    <a:lnTo>
                      <a:pt x="498" y="232"/>
                    </a:lnTo>
                    <a:lnTo>
                      <a:pt x="496" y="234"/>
                    </a:lnTo>
                    <a:lnTo>
                      <a:pt x="495" y="233"/>
                    </a:lnTo>
                    <a:lnTo>
                      <a:pt x="496" y="231"/>
                    </a:lnTo>
                    <a:lnTo>
                      <a:pt x="497" y="230"/>
                    </a:lnTo>
                    <a:lnTo>
                      <a:pt x="497" y="227"/>
                    </a:lnTo>
                    <a:lnTo>
                      <a:pt x="494" y="227"/>
                    </a:lnTo>
                    <a:lnTo>
                      <a:pt x="491" y="234"/>
                    </a:lnTo>
                    <a:lnTo>
                      <a:pt x="491" y="242"/>
                    </a:lnTo>
                    <a:lnTo>
                      <a:pt x="492" y="249"/>
                    </a:lnTo>
                    <a:lnTo>
                      <a:pt x="492" y="260"/>
                    </a:lnTo>
                    <a:lnTo>
                      <a:pt x="491" y="249"/>
                    </a:lnTo>
                    <a:lnTo>
                      <a:pt x="490" y="245"/>
                    </a:lnTo>
                    <a:lnTo>
                      <a:pt x="489" y="243"/>
                    </a:lnTo>
                    <a:lnTo>
                      <a:pt x="490" y="240"/>
                    </a:lnTo>
                    <a:lnTo>
                      <a:pt x="490" y="238"/>
                    </a:lnTo>
                    <a:lnTo>
                      <a:pt x="487" y="235"/>
                    </a:lnTo>
                    <a:lnTo>
                      <a:pt x="488" y="232"/>
                    </a:lnTo>
                    <a:lnTo>
                      <a:pt x="488" y="225"/>
                    </a:lnTo>
                    <a:lnTo>
                      <a:pt x="486" y="221"/>
                    </a:lnTo>
                    <a:lnTo>
                      <a:pt x="486" y="216"/>
                    </a:lnTo>
                    <a:lnTo>
                      <a:pt x="488" y="212"/>
                    </a:lnTo>
                    <a:lnTo>
                      <a:pt x="490" y="207"/>
                    </a:lnTo>
                    <a:lnTo>
                      <a:pt x="491" y="202"/>
                    </a:lnTo>
                    <a:lnTo>
                      <a:pt x="490" y="202"/>
                    </a:lnTo>
                    <a:lnTo>
                      <a:pt x="488" y="204"/>
                    </a:lnTo>
                    <a:lnTo>
                      <a:pt x="488" y="208"/>
                    </a:lnTo>
                    <a:lnTo>
                      <a:pt x="486" y="211"/>
                    </a:lnTo>
                    <a:lnTo>
                      <a:pt x="485" y="210"/>
                    </a:lnTo>
                    <a:lnTo>
                      <a:pt x="484" y="207"/>
                    </a:lnTo>
                    <a:lnTo>
                      <a:pt x="487" y="201"/>
                    </a:lnTo>
                    <a:lnTo>
                      <a:pt x="487" y="198"/>
                    </a:lnTo>
                    <a:lnTo>
                      <a:pt x="485" y="197"/>
                    </a:lnTo>
                    <a:lnTo>
                      <a:pt x="484" y="198"/>
                    </a:lnTo>
                    <a:lnTo>
                      <a:pt x="483" y="197"/>
                    </a:lnTo>
                    <a:lnTo>
                      <a:pt x="482" y="196"/>
                    </a:lnTo>
                    <a:lnTo>
                      <a:pt x="482" y="194"/>
                    </a:lnTo>
                    <a:lnTo>
                      <a:pt x="482" y="190"/>
                    </a:lnTo>
                    <a:lnTo>
                      <a:pt x="480" y="190"/>
                    </a:lnTo>
                    <a:lnTo>
                      <a:pt x="480" y="188"/>
                    </a:lnTo>
                    <a:lnTo>
                      <a:pt x="481" y="187"/>
                    </a:lnTo>
                    <a:lnTo>
                      <a:pt x="482" y="183"/>
                    </a:lnTo>
                    <a:lnTo>
                      <a:pt x="480" y="184"/>
                    </a:lnTo>
                    <a:lnTo>
                      <a:pt x="472" y="187"/>
                    </a:lnTo>
                    <a:lnTo>
                      <a:pt x="467" y="190"/>
                    </a:lnTo>
                    <a:lnTo>
                      <a:pt x="466" y="190"/>
                    </a:lnTo>
                    <a:lnTo>
                      <a:pt x="466" y="188"/>
                    </a:lnTo>
                    <a:lnTo>
                      <a:pt x="464" y="188"/>
                    </a:lnTo>
                    <a:lnTo>
                      <a:pt x="463" y="190"/>
                    </a:lnTo>
                    <a:lnTo>
                      <a:pt x="461" y="190"/>
                    </a:lnTo>
                    <a:lnTo>
                      <a:pt x="460" y="189"/>
                    </a:lnTo>
                    <a:lnTo>
                      <a:pt x="456" y="193"/>
                    </a:lnTo>
                    <a:lnTo>
                      <a:pt x="456" y="190"/>
                    </a:lnTo>
                    <a:lnTo>
                      <a:pt x="453" y="188"/>
                    </a:lnTo>
                    <a:lnTo>
                      <a:pt x="452" y="189"/>
                    </a:lnTo>
                    <a:lnTo>
                      <a:pt x="452" y="190"/>
                    </a:lnTo>
                    <a:lnTo>
                      <a:pt x="448" y="190"/>
                    </a:lnTo>
                    <a:lnTo>
                      <a:pt x="442" y="187"/>
                    </a:lnTo>
                    <a:lnTo>
                      <a:pt x="437" y="187"/>
                    </a:lnTo>
                    <a:lnTo>
                      <a:pt x="433" y="183"/>
                    </a:lnTo>
                    <a:lnTo>
                      <a:pt x="429" y="183"/>
                    </a:lnTo>
                    <a:lnTo>
                      <a:pt x="429" y="180"/>
                    </a:lnTo>
                    <a:lnTo>
                      <a:pt x="425" y="177"/>
                    </a:lnTo>
                    <a:lnTo>
                      <a:pt x="424" y="179"/>
                    </a:lnTo>
                    <a:lnTo>
                      <a:pt x="422" y="176"/>
                    </a:lnTo>
                    <a:lnTo>
                      <a:pt x="421" y="173"/>
                    </a:lnTo>
                    <a:lnTo>
                      <a:pt x="418" y="171"/>
                    </a:lnTo>
                    <a:lnTo>
                      <a:pt x="417" y="169"/>
                    </a:lnTo>
                    <a:lnTo>
                      <a:pt x="420" y="168"/>
                    </a:lnTo>
                    <a:lnTo>
                      <a:pt x="422" y="169"/>
                    </a:lnTo>
                    <a:lnTo>
                      <a:pt x="423" y="165"/>
                    </a:lnTo>
                    <a:lnTo>
                      <a:pt x="425" y="163"/>
                    </a:lnTo>
                    <a:lnTo>
                      <a:pt x="425" y="161"/>
                    </a:lnTo>
                    <a:lnTo>
                      <a:pt x="427" y="161"/>
                    </a:lnTo>
                    <a:lnTo>
                      <a:pt x="430" y="163"/>
                    </a:lnTo>
                    <a:lnTo>
                      <a:pt x="432" y="161"/>
                    </a:lnTo>
                    <a:lnTo>
                      <a:pt x="432" y="160"/>
                    </a:lnTo>
                    <a:lnTo>
                      <a:pt x="435" y="160"/>
                    </a:lnTo>
                    <a:lnTo>
                      <a:pt x="441" y="163"/>
                    </a:lnTo>
                    <a:lnTo>
                      <a:pt x="444" y="159"/>
                    </a:lnTo>
                    <a:lnTo>
                      <a:pt x="444" y="156"/>
                    </a:lnTo>
                    <a:lnTo>
                      <a:pt x="446" y="152"/>
                    </a:lnTo>
                    <a:lnTo>
                      <a:pt x="444" y="149"/>
                    </a:lnTo>
                    <a:lnTo>
                      <a:pt x="444" y="145"/>
                    </a:lnTo>
                    <a:lnTo>
                      <a:pt x="442" y="142"/>
                    </a:lnTo>
                    <a:lnTo>
                      <a:pt x="441" y="137"/>
                    </a:lnTo>
                    <a:lnTo>
                      <a:pt x="439" y="136"/>
                    </a:lnTo>
                    <a:lnTo>
                      <a:pt x="439" y="134"/>
                    </a:lnTo>
                    <a:lnTo>
                      <a:pt x="435" y="129"/>
                    </a:lnTo>
                    <a:lnTo>
                      <a:pt x="433" y="130"/>
                    </a:lnTo>
                    <a:lnTo>
                      <a:pt x="432" y="132"/>
                    </a:lnTo>
                    <a:lnTo>
                      <a:pt x="432" y="132"/>
                    </a:lnTo>
                    <a:lnTo>
                      <a:pt x="431" y="130"/>
                    </a:lnTo>
                    <a:lnTo>
                      <a:pt x="426" y="128"/>
                    </a:lnTo>
                    <a:lnTo>
                      <a:pt x="426" y="129"/>
                    </a:lnTo>
                    <a:lnTo>
                      <a:pt x="429" y="132"/>
                    </a:lnTo>
                    <a:lnTo>
                      <a:pt x="429" y="134"/>
                    </a:lnTo>
                    <a:lnTo>
                      <a:pt x="429" y="136"/>
                    </a:lnTo>
                    <a:lnTo>
                      <a:pt x="429" y="138"/>
                    </a:lnTo>
                    <a:lnTo>
                      <a:pt x="427" y="136"/>
                    </a:lnTo>
                    <a:lnTo>
                      <a:pt x="427" y="132"/>
                    </a:lnTo>
                    <a:lnTo>
                      <a:pt x="425" y="132"/>
                    </a:lnTo>
                    <a:lnTo>
                      <a:pt x="420" y="129"/>
                    </a:lnTo>
                    <a:lnTo>
                      <a:pt x="419" y="127"/>
                    </a:lnTo>
                    <a:lnTo>
                      <a:pt x="418" y="128"/>
                    </a:lnTo>
                    <a:lnTo>
                      <a:pt x="416" y="128"/>
                    </a:lnTo>
                    <a:lnTo>
                      <a:pt x="415" y="125"/>
                    </a:lnTo>
                    <a:lnTo>
                      <a:pt x="412" y="122"/>
                    </a:lnTo>
                    <a:lnTo>
                      <a:pt x="411" y="122"/>
                    </a:lnTo>
                    <a:lnTo>
                      <a:pt x="407" y="117"/>
                    </a:lnTo>
                    <a:lnTo>
                      <a:pt x="403" y="114"/>
                    </a:lnTo>
                    <a:lnTo>
                      <a:pt x="402" y="111"/>
                    </a:lnTo>
                    <a:lnTo>
                      <a:pt x="390" y="103"/>
                    </a:lnTo>
                    <a:lnTo>
                      <a:pt x="387" y="97"/>
                    </a:lnTo>
                    <a:lnTo>
                      <a:pt x="387" y="93"/>
                    </a:lnTo>
                    <a:lnTo>
                      <a:pt x="385" y="84"/>
                    </a:lnTo>
                    <a:lnTo>
                      <a:pt x="385" y="81"/>
                    </a:lnTo>
                    <a:lnTo>
                      <a:pt x="382" y="81"/>
                    </a:lnTo>
                    <a:lnTo>
                      <a:pt x="379" y="78"/>
                    </a:lnTo>
                    <a:lnTo>
                      <a:pt x="377" y="78"/>
                    </a:lnTo>
                    <a:lnTo>
                      <a:pt x="374" y="76"/>
                    </a:lnTo>
                    <a:lnTo>
                      <a:pt x="371" y="75"/>
                    </a:lnTo>
                    <a:lnTo>
                      <a:pt x="370" y="73"/>
                    </a:lnTo>
                    <a:lnTo>
                      <a:pt x="366" y="74"/>
                    </a:lnTo>
                    <a:lnTo>
                      <a:pt x="363" y="78"/>
                    </a:lnTo>
                    <a:lnTo>
                      <a:pt x="360" y="84"/>
                    </a:lnTo>
                    <a:lnTo>
                      <a:pt x="357" y="85"/>
                    </a:lnTo>
                    <a:lnTo>
                      <a:pt x="355" y="88"/>
                    </a:lnTo>
                    <a:lnTo>
                      <a:pt x="352" y="88"/>
                    </a:lnTo>
                    <a:lnTo>
                      <a:pt x="350" y="86"/>
                    </a:lnTo>
                    <a:lnTo>
                      <a:pt x="346" y="85"/>
                    </a:lnTo>
                    <a:lnTo>
                      <a:pt x="345" y="83"/>
                    </a:lnTo>
                    <a:lnTo>
                      <a:pt x="346" y="80"/>
                    </a:lnTo>
                    <a:lnTo>
                      <a:pt x="347" y="79"/>
                    </a:lnTo>
                    <a:lnTo>
                      <a:pt x="349" y="79"/>
                    </a:lnTo>
                    <a:lnTo>
                      <a:pt x="352" y="76"/>
                    </a:lnTo>
                    <a:lnTo>
                      <a:pt x="354" y="75"/>
                    </a:lnTo>
                    <a:lnTo>
                      <a:pt x="354" y="73"/>
                    </a:lnTo>
                    <a:lnTo>
                      <a:pt x="353" y="71"/>
                    </a:lnTo>
                    <a:lnTo>
                      <a:pt x="352" y="72"/>
                    </a:lnTo>
                    <a:lnTo>
                      <a:pt x="350" y="71"/>
                    </a:lnTo>
                    <a:lnTo>
                      <a:pt x="351" y="69"/>
                    </a:lnTo>
                    <a:lnTo>
                      <a:pt x="353" y="66"/>
                    </a:lnTo>
                    <a:lnTo>
                      <a:pt x="353" y="64"/>
                    </a:lnTo>
                    <a:lnTo>
                      <a:pt x="356" y="61"/>
                    </a:lnTo>
                    <a:lnTo>
                      <a:pt x="356" y="59"/>
                    </a:lnTo>
                    <a:lnTo>
                      <a:pt x="356" y="55"/>
                    </a:lnTo>
                    <a:lnTo>
                      <a:pt x="352" y="56"/>
                    </a:lnTo>
                    <a:lnTo>
                      <a:pt x="352" y="59"/>
                    </a:lnTo>
                    <a:lnTo>
                      <a:pt x="347" y="63"/>
                    </a:lnTo>
                    <a:lnTo>
                      <a:pt x="344" y="62"/>
                    </a:lnTo>
                    <a:lnTo>
                      <a:pt x="347" y="68"/>
                    </a:lnTo>
                    <a:lnTo>
                      <a:pt x="345" y="70"/>
                    </a:lnTo>
                    <a:lnTo>
                      <a:pt x="345" y="68"/>
                    </a:lnTo>
                    <a:lnTo>
                      <a:pt x="341" y="68"/>
                    </a:lnTo>
                    <a:lnTo>
                      <a:pt x="338" y="70"/>
                    </a:lnTo>
                    <a:lnTo>
                      <a:pt x="339" y="71"/>
                    </a:lnTo>
                    <a:lnTo>
                      <a:pt x="338" y="75"/>
                    </a:lnTo>
                    <a:lnTo>
                      <a:pt x="336" y="74"/>
                    </a:lnTo>
                    <a:lnTo>
                      <a:pt x="333" y="76"/>
                    </a:lnTo>
                    <a:lnTo>
                      <a:pt x="334" y="78"/>
                    </a:lnTo>
                    <a:lnTo>
                      <a:pt x="337" y="78"/>
                    </a:lnTo>
                    <a:lnTo>
                      <a:pt x="338" y="80"/>
                    </a:lnTo>
                    <a:lnTo>
                      <a:pt x="334" y="83"/>
                    </a:lnTo>
                    <a:lnTo>
                      <a:pt x="332" y="79"/>
                    </a:lnTo>
                    <a:lnTo>
                      <a:pt x="329" y="77"/>
                    </a:lnTo>
                    <a:lnTo>
                      <a:pt x="328" y="73"/>
                    </a:lnTo>
                    <a:lnTo>
                      <a:pt x="328" y="58"/>
                    </a:lnTo>
                    <a:lnTo>
                      <a:pt x="330" y="52"/>
                    </a:lnTo>
                    <a:lnTo>
                      <a:pt x="330" y="42"/>
                    </a:lnTo>
                    <a:lnTo>
                      <a:pt x="332" y="38"/>
                    </a:lnTo>
                    <a:lnTo>
                      <a:pt x="331" y="25"/>
                    </a:lnTo>
                    <a:lnTo>
                      <a:pt x="331" y="20"/>
                    </a:lnTo>
                    <a:lnTo>
                      <a:pt x="327" y="22"/>
                    </a:lnTo>
                    <a:lnTo>
                      <a:pt x="325" y="27"/>
                    </a:lnTo>
                    <a:lnTo>
                      <a:pt x="326" y="28"/>
                    </a:lnTo>
                    <a:lnTo>
                      <a:pt x="325" y="31"/>
                    </a:lnTo>
                    <a:lnTo>
                      <a:pt x="325" y="35"/>
                    </a:lnTo>
                    <a:lnTo>
                      <a:pt x="325" y="39"/>
                    </a:lnTo>
                    <a:lnTo>
                      <a:pt x="323" y="38"/>
                    </a:lnTo>
                    <a:lnTo>
                      <a:pt x="321" y="37"/>
                    </a:lnTo>
                    <a:lnTo>
                      <a:pt x="320" y="38"/>
                    </a:lnTo>
                    <a:lnTo>
                      <a:pt x="320" y="42"/>
                    </a:lnTo>
                    <a:lnTo>
                      <a:pt x="318" y="40"/>
                    </a:lnTo>
                    <a:lnTo>
                      <a:pt x="315" y="42"/>
                    </a:lnTo>
                    <a:lnTo>
                      <a:pt x="315" y="45"/>
                    </a:lnTo>
                    <a:lnTo>
                      <a:pt x="314" y="45"/>
                    </a:lnTo>
                    <a:lnTo>
                      <a:pt x="307" y="48"/>
                    </a:lnTo>
                    <a:lnTo>
                      <a:pt x="304" y="52"/>
                    </a:lnTo>
                    <a:lnTo>
                      <a:pt x="301" y="51"/>
                    </a:lnTo>
                    <a:lnTo>
                      <a:pt x="301" y="48"/>
                    </a:lnTo>
                    <a:lnTo>
                      <a:pt x="305" y="47"/>
                    </a:lnTo>
                    <a:lnTo>
                      <a:pt x="306" y="43"/>
                    </a:lnTo>
                    <a:lnTo>
                      <a:pt x="304" y="43"/>
                    </a:lnTo>
                    <a:lnTo>
                      <a:pt x="301" y="45"/>
                    </a:lnTo>
                    <a:lnTo>
                      <a:pt x="296" y="45"/>
                    </a:lnTo>
                    <a:lnTo>
                      <a:pt x="293" y="48"/>
                    </a:lnTo>
                    <a:lnTo>
                      <a:pt x="289" y="48"/>
                    </a:lnTo>
                    <a:lnTo>
                      <a:pt x="280" y="55"/>
                    </a:lnTo>
                    <a:lnTo>
                      <a:pt x="276" y="56"/>
                    </a:lnTo>
                    <a:lnTo>
                      <a:pt x="273" y="62"/>
                    </a:lnTo>
                    <a:lnTo>
                      <a:pt x="273" y="59"/>
                    </a:lnTo>
                    <a:lnTo>
                      <a:pt x="276" y="54"/>
                    </a:lnTo>
                    <a:lnTo>
                      <a:pt x="275" y="52"/>
                    </a:lnTo>
                    <a:lnTo>
                      <a:pt x="270" y="56"/>
                    </a:lnTo>
                    <a:lnTo>
                      <a:pt x="270" y="54"/>
                    </a:lnTo>
                    <a:lnTo>
                      <a:pt x="268" y="55"/>
                    </a:lnTo>
                    <a:lnTo>
                      <a:pt x="266" y="56"/>
                    </a:lnTo>
                    <a:lnTo>
                      <a:pt x="265" y="54"/>
                    </a:lnTo>
                    <a:lnTo>
                      <a:pt x="262" y="55"/>
                    </a:lnTo>
                    <a:lnTo>
                      <a:pt x="262" y="57"/>
                    </a:lnTo>
                    <a:lnTo>
                      <a:pt x="254" y="63"/>
                    </a:lnTo>
                    <a:lnTo>
                      <a:pt x="252" y="63"/>
                    </a:lnTo>
                    <a:lnTo>
                      <a:pt x="247" y="64"/>
                    </a:lnTo>
                    <a:lnTo>
                      <a:pt x="243" y="69"/>
                    </a:lnTo>
                    <a:lnTo>
                      <a:pt x="245" y="72"/>
                    </a:lnTo>
                    <a:lnTo>
                      <a:pt x="242" y="70"/>
                    </a:lnTo>
                    <a:lnTo>
                      <a:pt x="241" y="72"/>
                    </a:lnTo>
                    <a:lnTo>
                      <a:pt x="238" y="71"/>
                    </a:lnTo>
                    <a:lnTo>
                      <a:pt x="238" y="72"/>
                    </a:lnTo>
                    <a:lnTo>
                      <a:pt x="240" y="76"/>
                    </a:lnTo>
                    <a:lnTo>
                      <a:pt x="238" y="74"/>
                    </a:lnTo>
                    <a:lnTo>
                      <a:pt x="235" y="70"/>
                    </a:lnTo>
                    <a:lnTo>
                      <a:pt x="237" y="68"/>
                    </a:lnTo>
                    <a:lnTo>
                      <a:pt x="238" y="68"/>
                    </a:lnTo>
                    <a:lnTo>
                      <a:pt x="240" y="64"/>
                    </a:lnTo>
                    <a:lnTo>
                      <a:pt x="243" y="62"/>
                    </a:lnTo>
                    <a:lnTo>
                      <a:pt x="245" y="63"/>
                    </a:lnTo>
                    <a:lnTo>
                      <a:pt x="246" y="62"/>
                    </a:lnTo>
                    <a:lnTo>
                      <a:pt x="247" y="59"/>
                    </a:lnTo>
                    <a:lnTo>
                      <a:pt x="250" y="57"/>
                    </a:lnTo>
                    <a:lnTo>
                      <a:pt x="251" y="58"/>
                    </a:lnTo>
                    <a:lnTo>
                      <a:pt x="257" y="55"/>
                    </a:lnTo>
                    <a:lnTo>
                      <a:pt x="259" y="51"/>
                    </a:lnTo>
                    <a:lnTo>
                      <a:pt x="262" y="49"/>
                    </a:lnTo>
                    <a:lnTo>
                      <a:pt x="267" y="50"/>
                    </a:lnTo>
                    <a:lnTo>
                      <a:pt x="268" y="49"/>
                    </a:lnTo>
                    <a:lnTo>
                      <a:pt x="273" y="49"/>
                    </a:lnTo>
                    <a:lnTo>
                      <a:pt x="277" y="46"/>
                    </a:lnTo>
                    <a:lnTo>
                      <a:pt x="278" y="49"/>
                    </a:lnTo>
                    <a:lnTo>
                      <a:pt x="280" y="49"/>
                    </a:lnTo>
                    <a:lnTo>
                      <a:pt x="281" y="47"/>
                    </a:lnTo>
                    <a:lnTo>
                      <a:pt x="283" y="47"/>
                    </a:lnTo>
                    <a:lnTo>
                      <a:pt x="287" y="46"/>
                    </a:lnTo>
                    <a:lnTo>
                      <a:pt x="289" y="43"/>
                    </a:lnTo>
                    <a:lnTo>
                      <a:pt x="294" y="42"/>
                    </a:lnTo>
                    <a:lnTo>
                      <a:pt x="300" y="39"/>
                    </a:lnTo>
                    <a:lnTo>
                      <a:pt x="301" y="36"/>
                    </a:lnTo>
                    <a:lnTo>
                      <a:pt x="303" y="36"/>
                    </a:lnTo>
                    <a:lnTo>
                      <a:pt x="304" y="35"/>
                    </a:lnTo>
                    <a:lnTo>
                      <a:pt x="302" y="33"/>
                    </a:lnTo>
                    <a:lnTo>
                      <a:pt x="302" y="30"/>
                    </a:lnTo>
                    <a:lnTo>
                      <a:pt x="300" y="28"/>
                    </a:lnTo>
                    <a:lnTo>
                      <a:pt x="300" y="30"/>
                    </a:lnTo>
                    <a:lnTo>
                      <a:pt x="299" y="32"/>
                    </a:lnTo>
                    <a:lnTo>
                      <a:pt x="297" y="33"/>
                    </a:lnTo>
                    <a:lnTo>
                      <a:pt x="296" y="31"/>
                    </a:lnTo>
                    <a:lnTo>
                      <a:pt x="295" y="31"/>
                    </a:lnTo>
                    <a:lnTo>
                      <a:pt x="294" y="30"/>
                    </a:lnTo>
                    <a:lnTo>
                      <a:pt x="291" y="30"/>
                    </a:lnTo>
                    <a:lnTo>
                      <a:pt x="287" y="32"/>
                    </a:lnTo>
                    <a:lnTo>
                      <a:pt x="285" y="35"/>
                    </a:lnTo>
                    <a:lnTo>
                      <a:pt x="283" y="37"/>
                    </a:lnTo>
                    <a:lnTo>
                      <a:pt x="282" y="34"/>
                    </a:lnTo>
                    <a:lnTo>
                      <a:pt x="281" y="34"/>
                    </a:lnTo>
                    <a:lnTo>
                      <a:pt x="278" y="36"/>
                    </a:lnTo>
                    <a:lnTo>
                      <a:pt x="272" y="38"/>
                    </a:lnTo>
                    <a:lnTo>
                      <a:pt x="264" y="39"/>
                    </a:lnTo>
                    <a:lnTo>
                      <a:pt x="262" y="38"/>
                    </a:lnTo>
                    <a:lnTo>
                      <a:pt x="260" y="38"/>
                    </a:lnTo>
                    <a:lnTo>
                      <a:pt x="261" y="39"/>
                    </a:lnTo>
                    <a:lnTo>
                      <a:pt x="259" y="41"/>
                    </a:lnTo>
                    <a:lnTo>
                      <a:pt x="257" y="40"/>
                    </a:lnTo>
                    <a:lnTo>
                      <a:pt x="255" y="40"/>
                    </a:lnTo>
                    <a:lnTo>
                      <a:pt x="254" y="44"/>
                    </a:lnTo>
                    <a:lnTo>
                      <a:pt x="250" y="49"/>
                    </a:lnTo>
                    <a:lnTo>
                      <a:pt x="248" y="47"/>
                    </a:lnTo>
                    <a:lnTo>
                      <a:pt x="246" y="47"/>
                    </a:lnTo>
                    <a:lnTo>
                      <a:pt x="245" y="47"/>
                    </a:lnTo>
                    <a:lnTo>
                      <a:pt x="242" y="47"/>
                    </a:lnTo>
                    <a:lnTo>
                      <a:pt x="240" y="48"/>
                    </a:lnTo>
                    <a:lnTo>
                      <a:pt x="238" y="49"/>
                    </a:lnTo>
                    <a:lnTo>
                      <a:pt x="237" y="51"/>
                    </a:lnTo>
                    <a:lnTo>
                      <a:pt x="234" y="52"/>
                    </a:lnTo>
                    <a:lnTo>
                      <a:pt x="231" y="54"/>
                    </a:lnTo>
                    <a:lnTo>
                      <a:pt x="228" y="56"/>
                    </a:lnTo>
                    <a:lnTo>
                      <a:pt x="224" y="58"/>
                    </a:lnTo>
                    <a:lnTo>
                      <a:pt x="222" y="61"/>
                    </a:lnTo>
                    <a:lnTo>
                      <a:pt x="221" y="67"/>
                    </a:lnTo>
                    <a:lnTo>
                      <a:pt x="222" y="76"/>
                    </a:lnTo>
                    <a:lnTo>
                      <a:pt x="221" y="81"/>
                    </a:lnTo>
                    <a:lnTo>
                      <a:pt x="220" y="80"/>
                    </a:lnTo>
                    <a:lnTo>
                      <a:pt x="218" y="81"/>
                    </a:lnTo>
                    <a:lnTo>
                      <a:pt x="212" y="87"/>
                    </a:lnTo>
                    <a:lnTo>
                      <a:pt x="214" y="84"/>
                    </a:lnTo>
                    <a:lnTo>
                      <a:pt x="217" y="80"/>
                    </a:lnTo>
                    <a:lnTo>
                      <a:pt x="217" y="78"/>
                    </a:lnTo>
                    <a:lnTo>
                      <a:pt x="216" y="77"/>
                    </a:lnTo>
                    <a:lnTo>
                      <a:pt x="216" y="75"/>
                    </a:lnTo>
                    <a:lnTo>
                      <a:pt x="213" y="70"/>
                    </a:lnTo>
                    <a:lnTo>
                      <a:pt x="210" y="69"/>
                    </a:lnTo>
                    <a:lnTo>
                      <a:pt x="209" y="67"/>
                    </a:lnTo>
                    <a:lnTo>
                      <a:pt x="207" y="66"/>
                    </a:lnTo>
                    <a:lnTo>
                      <a:pt x="207" y="62"/>
                    </a:lnTo>
                    <a:lnTo>
                      <a:pt x="204" y="57"/>
                    </a:lnTo>
                    <a:lnTo>
                      <a:pt x="203" y="57"/>
                    </a:lnTo>
                    <a:lnTo>
                      <a:pt x="202" y="56"/>
                    </a:lnTo>
                    <a:lnTo>
                      <a:pt x="201" y="53"/>
                    </a:lnTo>
                    <a:lnTo>
                      <a:pt x="200" y="52"/>
                    </a:lnTo>
                    <a:lnTo>
                      <a:pt x="199" y="52"/>
                    </a:lnTo>
                    <a:lnTo>
                      <a:pt x="196" y="50"/>
                    </a:lnTo>
                    <a:lnTo>
                      <a:pt x="191" y="45"/>
                    </a:lnTo>
                    <a:lnTo>
                      <a:pt x="190" y="39"/>
                    </a:lnTo>
                    <a:lnTo>
                      <a:pt x="190" y="34"/>
                    </a:lnTo>
                    <a:lnTo>
                      <a:pt x="190" y="34"/>
                    </a:lnTo>
                    <a:lnTo>
                      <a:pt x="189" y="35"/>
                    </a:lnTo>
                    <a:lnTo>
                      <a:pt x="187" y="35"/>
                    </a:lnTo>
                    <a:lnTo>
                      <a:pt x="186" y="31"/>
                    </a:lnTo>
                    <a:lnTo>
                      <a:pt x="187" y="27"/>
                    </a:lnTo>
                    <a:lnTo>
                      <a:pt x="187" y="26"/>
                    </a:lnTo>
                    <a:lnTo>
                      <a:pt x="187" y="24"/>
                    </a:lnTo>
                    <a:lnTo>
                      <a:pt x="184" y="20"/>
                    </a:lnTo>
                    <a:lnTo>
                      <a:pt x="184" y="17"/>
                    </a:lnTo>
                    <a:lnTo>
                      <a:pt x="182" y="14"/>
                    </a:lnTo>
                    <a:lnTo>
                      <a:pt x="180" y="14"/>
                    </a:lnTo>
                    <a:lnTo>
                      <a:pt x="179" y="12"/>
                    </a:lnTo>
                    <a:lnTo>
                      <a:pt x="177" y="10"/>
                    </a:lnTo>
                    <a:lnTo>
                      <a:pt x="175" y="9"/>
                    </a:lnTo>
                    <a:lnTo>
                      <a:pt x="166" y="2"/>
                    </a:lnTo>
                    <a:lnTo>
                      <a:pt x="165" y="2"/>
                    </a:lnTo>
                    <a:lnTo>
                      <a:pt x="164" y="0"/>
                    </a:lnTo>
                    <a:lnTo>
                      <a:pt x="0" y="359"/>
                    </a:lnTo>
                    <a:lnTo>
                      <a:pt x="10" y="359"/>
                    </a:lnTo>
                    <a:lnTo>
                      <a:pt x="13" y="361"/>
                    </a:lnTo>
                    <a:lnTo>
                      <a:pt x="18" y="357"/>
                    </a:lnTo>
                    <a:lnTo>
                      <a:pt x="25" y="359"/>
                    </a:lnTo>
                    <a:lnTo>
                      <a:pt x="22" y="366"/>
                    </a:lnTo>
                    <a:lnTo>
                      <a:pt x="23" y="370"/>
                    </a:lnTo>
                    <a:lnTo>
                      <a:pt x="26" y="379"/>
                    </a:lnTo>
                    <a:lnTo>
                      <a:pt x="30" y="398"/>
                    </a:lnTo>
                    <a:lnTo>
                      <a:pt x="31" y="403"/>
                    </a:lnTo>
                    <a:lnTo>
                      <a:pt x="29" y="408"/>
                    </a:lnTo>
                    <a:lnTo>
                      <a:pt x="29" y="410"/>
                    </a:lnTo>
                    <a:lnTo>
                      <a:pt x="30" y="410"/>
                    </a:lnTo>
                    <a:lnTo>
                      <a:pt x="35" y="408"/>
                    </a:lnTo>
                    <a:lnTo>
                      <a:pt x="40" y="408"/>
                    </a:lnTo>
                    <a:lnTo>
                      <a:pt x="43" y="406"/>
                    </a:lnTo>
                    <a:lnTo>
                      <a:pt x="47" y="398"/>
                    </a:lnTo>
                    <a:lnTo>
                      <a:pt x="51" y="394"/>
                    </a:lnTo>
                    <a:lnTo>
                      <a:pt x="55" y="393"/>
                    </a:lnTo>
                    <a:lnTo>
                      <a:pt x="57" y="392"/>
                    </a:lnTo>
                    <a:lnTo>
                      <a:pt x="61" y="390"/>
                    </a:lnTo>
                    <a:lnTo>
                      <a:pt x="65" y="390"/>
                    </a:lnTo>
                    <a:lnTo>
                      <a:pt x="68" y="393"/>
                    </a:lnTo>
                    <a:lnTo>
                      <a:pt x="68" y="396"/>
                    </a:lnTo>
                    <a:lnTo>
                      <a:pt x="69" y="398"/>
                    </a:lnTo>
                    <a:lnTo>
                      <a:pt x="67" y="403"/>
                    </a:lnTo>
                    <a:lnTo>
                      <a:pt x="67" y="405"/>
                    </a:lnTo>
                    <a:lnTo>
                      <a:pt x="69" y="415"/>
                    </a:lnTo>
                    <a:lnTo>
                      <a:pt x="69" y="418"/>
                    </a:lnTo>
                    <a:lnTo>
                      <a:pt x="70" y="425"/>
                    </a:lnTo>
                    <a:lnTo>
                      <a:pt x="73" y="428"/>
                    </a:lnTo>
                    <a:lnTo>
                      <a:pt x="74" y="435"/>
                    </a:lnTo>
                    <a:lnTo>
                      <a:pt x="75" y="437"/>
                    </a:lnTo>
                    <a:lnTo>
                      <a:pt x="75" y="440"/>
                    </a:lnTo>
                    <a:lnTo>
                      <a:pt x="74" y="443"/>
                    </a:lnTo>
                    <a:lnTo>
                      <a:pt x="74" y="446"/>
                    </a:lnTo>
                    <a:lnTo>
                      <a:pt x="75" y="449"/>
                    </a:lnTo>
                    <a:lnTo>
                      <a:pt x="74" y="459"/>
                    </a:lnTo>
                    <a:lnTo>
                      <a:pt x="74" y="471"/>
                    </a:lnTo>
                    <a:lnTo>
                      <a:pt x="75" y="484"/>
                    </a:lnTo>
                    <a:lnTo>
                      <a:pt x="72" y="486"/>
                    </a:lnTo>
                    <a:lnTo>
                      <a:pt x="72" y="487"/>
                    </a:lnTo>
                    <a:lnTo>
                      <a:pt x="74" y="487"/>
                    </a:lnTo>
                    <a:lnTo>
                      <a:pt x="75" y="489"/>
                    </a:lnTo>
                    <a:lnTo>
                      <a:pt x="75" y="490"/>
                    </a:lnTo>
                    <a:lnTo>
                      <a:pt x="75" y="490"/>
                    </a:lnTo>
                    <a:lnTo>
                      <a:pt x="73" y="493"/>
                    </a:lnTo>
                    <a:lnTo>
                      <a:pt x="74" y="494"/>
                    </a:lnTo>
                    <a:lnTo>
                      <a:pt x="75" y="496"/>
                    </a:lnTo>
                    <a:lnTo>
                      <a:pt x="75" y="498"/>
                    </a:lnTo>
                    <a:lnTo>
                      <a:pt x="75" y="500"/>
                    </a:lnTo>
                    <a:lnTo>
                      <a:pt x="75" y="501"/>
                    </a:lnTo>
                    <a:lnTo>
                      <a:pt x="77" y="501"/>
                    </a:lnTo>
                    <a:lnTo>
                      <a:pt x="79" y="502"/>
                    </a:lnTo>
                    <a:lnTo>
                      <a:pt x="82" y="507"/>
                    </a:lnTo>
                    <a:lnTo>
                      <a:pt x="82" y="508"/>
                    </a:lnTo>
                    <a:lnTo>
                      <a:pt x="84" y="511"/>
                    </a:lnTo>
                    <a:lnTo>
                      <a:pt x="87" y="513"/>
                    </a:lnTo>
                    <a:lnTo>
                      <a:pt x="89" y="516"/>
                    </a:lnTo>
                    <a:lnTo>
                      <a:pt x="89" y="519"/>
                    </a:lnTo>
                    <a:lnTo>
                      <a:pt x="90" y="521"/>
                    </a:lnTo>
                    <a:lnTo>
                      <a:pt x="91" y="522"/>
                    </a:lnTo>
                    <a:lnTo>
                      <a:pt x="90" y="524"/>
                    </a:lnTo>
                    <a:lnTo>
                      <a:pt x="90" y="525"/>
                    </a:lnTo>
                    <a:lnTo>
                      <a:pt x="89" y="525"/>
                    </a:lnTo>
                    <a:lnTo>
                      <a:pt x="89" y="528"/>
                    </a:lnTo>
                    <a:lnTo>
                      <a:pt x="89" y="529"/>
                    </a:lnTo>
                    <a:lnTo>
                      <a:pt x="89" y="530"/>
                    </a:lnTo>
                    <a:lnTo>
                      <a:pt x="89" y="534"/>
                    </a:lnTo>
                    <a:lnTo>
                      <a:pt x="85" y="542"/>
                    </a:lnTo>
                    <a:lnTo>
                      <a:pt x="84" y="547"/>
                    </a:lnTo>
                    <a:lnTo>
                      <a:pt x="82" y="553"/>
                    </a:lnTo>
                    <a:lnTo>
                      <a:pt x="81" y="555"/>
                    </a:lnTo>
                    <a:lnTo>
                      <a:pt x="82" y="555"/>
                    </a:lnTo>
                    <a:lnTo>
                      <a:pt x="86" y="548"/>
                    </a:lnTo>
                    <a:lnTo>
                      <a:pt x="87" y="545"/>
                    </a:lnTo>
                    <a:lnTo>
                      <a:pt x="90" y="541"/>
                    </a:lnTo>
                    <a:lnTo>
                      <a:pt x="91" y="542"/>
                    </a:lnTo>
                    <a:lnTo>
                      <a:pt x="93" y="543"/>
                    </a:lnTo>
                    <a:lnTo>
                      <a:pt x="93" y="545"/>
                    </a:lnTo>
                    <a:lnTo>
                      <a:pt x="89" y="548"/>
                    </a:lnTo>
                    <a:lnTo>
                      <a:pt x="87" y="550"/>
                    </a:lnTo>
                    <a:lnTo>
                      <a:pt x="83" y="556"/>
                    </a:lnTo>
                    <a:lnTo>
                      <a:pt x="84" y="557"/>
                    </a:lnTo>
                    <a:lnTo>
                      <a:pt x="86" y="557"/>
                    </a:lnTo>
                    <a:lnTo>
                      <a:pt x="84" y="559"/>
                    </a:lnTo>
                    <a:lnTo>
                      <a:pt x="81" y="558"/>
                    </a:lnTo>
                    <a:lnTo>
                      <a:pt x="79" y="559"/>
                    </a:lnTo>
                    <a:lnTo>
                      <a:pt x="77" y="563"/>
                    </a:lnTo>
                    <a:lnTo>
                      <a:pt x="75" y="566"/>
                    </a:lnTo>
                    <a:lnTo>
                      <a:pt x="75" y="570"/>
                    </a:lnTo>
                    <a:lnTo>
                      <a:pt x="74" y="569"/>
                    </a:lnTo>
                    <a:lnTo>
                      <a:pt x="72" y="567"/>
                    </a:lnTo>
                    <a:lnTo>
                      <a:pt x="70" y="569"/>
                    </a:lnTo>
                    <a:lnTo>
                      <a:pt x="70" y="573"/>
                    </a:lnTo>
                    <a:lnTo>
                      <a:pt x="72" y="574"/>
                    </a:lnTo>
                    <a:lnTo>
                      <a:pt x="73" y="576"/>
                    </a:lnTo>
                    <a:lnTo>
                      <a:pt x="72" y="582"/>
                    </a:lnTo>
                    <a:lnTo>
                      <a:pt x="72" y="591"/>
                    </a:lnTo>
                    <a:lnTo>
                      <a:pt x="72" y="595"/>
                    </a:lnTo>
                    <a:lnTo>
                      <a:pt x="75" y="600"/>
                    </a:lnTo>
                    <a:lnTo>
                      <a:pt x="76" y="601"/>
                    </a:lnTo>
                    <a:lnTo>
                      <a:pt x="77" y="598"/>
                    </a:lnTo>
                    <a:lnTo>
                      <a:pt x="79" y="595"/>
                    </a:lnTo>
                    <a:lnTo>
                      <a:pt x="83" y="594"/>
                    </a:lnTo>
                    <a:lnTo>
                      <a:pt x="86" y="592"/>
                    </a:lnTo>
                    <a:lnTo>
                      <a:pt x="89" y="588"/>
                    </a:lnTo>
                    <a:lnTo>
                      <a:pt x="89" y="587"/>
                    </a:lnTo>
                    <a:lnTo>
                      <a:pt x="89" y="591"/>
                    </a:lnTo>
                    <a:lnTo>
                      <a:pt x="89" y="594"/>
                    </a:lnTo>
                    <a:lnTo>
                      <a:pt x="87" y="595"/>
                    </a:lnTo>
                    <a:lnTo>
                      <a:pt x="85" y="598"/>
                    </a:lnTo>
                    <a:lnTo>
                      <a:pt x="85" y="600"/>
                    </a:lnTo>
                    <a:lnTo>
                      <a:pt x="88" y="602"/>
                    </a:lnTo>
                    <a:lnTo>
                      <a:pt x="89" y="604"/>
                    </a:lnTo>
                    <a:lnTo>
                      <a:pt x="92" y="604"/>
                    </a:lnTo>
                    <a:lnTo>
                      <a:pt x="94" y="605"/>
                    </a:lnTo>
                    <a:lnTo>
                      <a:pt x="96" y="608"/>
                    </a:lnTo>
                    <a:lnTo>
                      <a:pt x="93" y="605"/>
                    </a:lnTo>
                    <a:lnTo>
                      <a:pt x="89" y="606"/>
                    </a:lnTo>
                    <a:lnTo>
                      <a:pt x="86" y="604"/>
                    </a:lnTo>
                    <a:lnTo>
                      <a:pt x="82" y="604"/>
                    </a:lnTo>
                    <a:lnTo>
                      <a:pt x="82" y="607"/>
                    </a:lnTo>
                    <a:lnTo>
                      <a:pt x="82" y="609"/>
                    </a:lnTo>
                    <a:lnTo>
                      <a:pt x="83" y="611"/>
                    </a:lnTo>
                    <a:lnTo>
                      <a:pt x="83" y="618"/>
                    </a:lnTo>
                    <a:lnTo>
                      <a:pt x="85" y="622"/>
                    </a:lnTo>
                    <a:lnTo>
                      <a:pt x="86" y="622"/>
                    </a:lnTo>
                    <a:lnTo>
                      <a:pt x="88" y="620"/>
                    </a:lnTo>
                    <a:lnTo>
                      <a:pt x="89" y="621"/>
                    </a:lnTo>
                    <a:lnTo>
                      <a:pt x="88" y="622"/>
                    </a:lnTo>
                    <a:lnTo>
                      <a:pt x="87" y="624"/>
                    </a:lnTo>
                    <a:lnTo>
                      <a:pt x="89" y="625"/>
                    </a:lnTo>
                    <a:lnTo>
                      <a:pt x="89" y="627"/>
                    </a:lnTo>
                    <a:lnTo>
                      <a:pt x="88" y="628"/>
                    </a:lnTo>
                    <a:lnTo>
                      <a:pt x="86" y="628"/>
                    </a:lnTo>
                    <a:lnTo>
                      <a:pt x="83" y="629"/>
                    </a:lnTo>
                    <a:lnTo>
                      <a:pt x="80" y="632"/>
                    </a:lnTo>
                    <a:lnTo>
                      <a:pt x="79" y="634"/>
                    </a:lnTo>
                    <a:lnTo>
                      <a:pt x="81" y="635"/>
                    </a:lnTo>
                    <a:lnTo>
                      <a:pt x="85" y="633"/>
                    </a:lnTo>
                    <a:lnTo>
                      <a:pt x="87" y="634"/>
                    </a:lnTo>
                    <a:lnTo>
                      <a:pt x="85" y="635"/>
                    </a:lnTo>
                    <a:lnTo>
                      <a:pt x="84" y="636"/>
                    </a:lnTo>
                    <a:lnTo>
                      <a:pt x="86" y="639"/>
                    </a:lnTo>
                    <a:lnTo>
                      <a:pt x="90" y="638"/>
                    </a:lnTo>
                    <a:lnTo>
                      <a:pt x="94" y="634"/>
                    </a:lnTo>
                    <a:lnTo>
                      <a:pt x="96" y="630"/>
                    </a:lnTo>
                    <a:lnTo>
                      <a:pt x="100" y="629"/>
                    </a:lnTo>
                    <a:lnTo>
                      <a:pt x="102" y="627"/>
                    </a:lnTo>
                    <a:lnTo>
                      <a:pt x="103" y="624"/>
                    </a:lnTo>
                    <a:lnTo>
                      <a:pt x="103" y="623"/>
                    </a:lnTo>
                    <a:lnTo>
                      <a:pt x="104" y="626"/>
                    </a:lnTo>
                    <a:lnTo>
                      <a:pt x="102" y="630"/>
                    </a:lnTo>
                    <a:lnTo>
                      <a:pt x="99" y="632"/>
                    </a:lnTo>
                    <a:lnTo>
                      <a:pt x="96" y="634"/>
                    </a:lnTo>
                    <a:lnTo>
                      <a:pt x="96" y="636"/>
                    </a:lnTo>
                    <a:lnTo>
                      <a:pt x="96" y="638"/>
                    </a:lnTo>
                    <a:lnTo>
                      <a:pt x="99" y="637"/>
                    </a:lnTo>
                    <a:lnTo>
                      <a:pt x="102" y="637"/>
                    </a:lnTo>
                    <a:lnTo>
                      <a:pt x="104" y="639"/>
                    </a:lnTo>
                    <a:lnTo>
                      <a:pt x="101" y="639"/>
                    </a:lnTo>
                    <a:lnTo>
                      <a:pt x="99" y="639"/>
                    </a:lnTo>
                    <a:lnTo>
                      <a:pt x="99" y="645"/>
                    </a:lnTo>
                    <a:lnTo>
                      <a:pt x="100" y="649"/>
                    </a:lnTo>
                    <a:lnTo>
                      <a:pt x="99" y="649"/>
                    </a:lnTo>
                    <a:lnTo>
                      <a:pt x="97" y="647"/>
                    </a:lnTo>
                    <a:lnTo>
                      <a:pt x="97" y="642"/>
                    </a:lnTo>
                    <a:lnTo>
                      <a:pt x="96" y="640"/>
                    </a:lnTo>
                    <a:lnTo>
                      <a:pt x="94" y="642"/>
                    </a:lnTo>
                    <a:lnTo>
                      <a:pt x="87" y="647"/>
                    </a:lnTo>
                    <a:lnTo>
                      <a:pt x="86" y="649"/>
                    </a:lnTo>
                    <a:lnTo>
                      <a:pt x="82" y="652"/>
                    </a:lnTo>
                    <a:lnTo>
                      <a:pt x="82" y="654"/>
                    </a:lnTo>
                    <a:lnTo>
                      <a:pt x="82" y="656"/>
                    </a:lnTo>
                    <a:lnTo>
                      <a:pt x="82" y="659"/>
                    </a:lnTo>
                    <a:lnTo>
                      <a:pt x="82" y="660"/>
                    </a:lnTo>
                    <a:lnTo>
                      <a:pt x="84" y="659"/>
                    </a:lnTo>
                    <a:lnTo>
                      <a:pt x="87" y="657"/>
                    </a:lnTo>
                    <a:lnTo>
                      <a:pt x="88" y="654"/>
                    </a:lnTo>
                    <a:lnTo>
                      <a:pt x="89" y="655"/>
                    </a:lnTo>
                    <a:lnTo>
                      <a:pt x="91" y="656"/>
                    </a:lnTo>
                    <a:lnTo>
                      <a:pt x="95" y="657"/>
                    </a:lnTo>
                    <a:lnTo>
                      <a:pt x="94" y="658"/>
                    </a:lnTo>
                    <a:lnTo>
                      <a:pt x="92" y="658"/>
                    </a:lnTo>
                    <a:lnTo>
                      <a:pt x="89" y="658"/>
                    </a:lnTo>
                    <a:lnTo>
                      <a:pt x="87" y="660"/>
                    </a:lnTo>
                    <a:lnTo>
                      <a:pt x="87" y="661"/>
                    </a:lnTo>
                    <a:lnTo>
                      <a:pt x="87" y="663"/>
                    </a:lnTo>
                    <a:lnTo>
                      <a:pt x="86" y="663"/>
                    </a:lnTo>
                    <a:lnTo>
                      <a:pt x="84" y="663"/>
                    </a:lnTo>
                    <a:lnTo>
                      <a:pt x="80" y="663"/>
                    </a:lnTo>
                    <a:lnTo>
                      <a:pt x="80" y="665"/>
                    </a:lnTo>
                    <a:lnTo>
                      <a:pt x="83" y="665"/>
                    </a:lnTo>
                    <a:lnTo>
                      <a:pt x="85" y="666"/>
                    </a:lnTo>
                    <a:lnTo>
                      <a:pt x="88" y="666"/>
                    </a:lnTo>
                    <a:lnTo>
                      <a:pt x="86" y="668"/>
                    </a:lnTo>
                    <a:lnTo>
                      <a:pt x="83" y="668"/>
                    </a:lnTo>
                    <a:lnTo>
                      <a:pt x="82" y="666"/>
                    </a:lnTo>
                    <a:lnTo>
                      <a:pt x="79" y="667"/>
                    </a:lnTo>
                    <a:lnTo>
                      <a:pt x="79" y="670"/>
                    </a:lnTo>
                    <a:lnTo>
                      <a:pt x="80" y="672"/>
                    </a:lnTo>
                    <a:lnTo>
                      <a:pt x="82" y="672"/>
                    </a:lnTo>
                    <a:lnTo>
                      <a:pt x="85" y="670"/>
                    </a:lnTo>
                    <a:lnTo>
                      <a:pt x="87" y="672"/>
                    </a:lnTo>
                    <a:lnTo>
                      <a:pt x="90" y="672"/>
                    </a:lnTo>
                    <a:lnTo>
                      <a:pt x="90" y="673"/>
                    </a:lnTo>
                    <a:lnTo>
                      <a:pt x="87" y="674"/>
                    </a:lnTo>
                    <a:lnTo>
                      <a:pt x="85" y="673"/>
                    </a:lnTo>
                    <a:lnTo>
                      <a:pt x="84" y="674"/>
                    </a:lnTo>
                    <a:lnTo>
                      <a:pt x="85" y="675"/>
                    </a:lnTo>
                    <a:lnTo>
                      <a:pt x="89" y="675"/>
                    </a:lnTo>
                    <a:lnTo>
                      <a:pt x="90" y="675"/>
                    </a:lnTo>
                    <a:lnTo>
                      <a:pt x="90" y="677"/>
                    </a:lnTo>
                    <a:lnTo>
                      <a:pt x="87" y="677"/>
                    </a:lnTo>
                    <a:lnTo>
                      <a:pt x="84" y="677"/>
                    </a:lnTo>
                    <a:lnTo>
                      <a:pt x="82" y="675"/>
                    </a:lnTo>
                    <a:lnTo>
                      <a:pt x="81" y="676"/>
                    </a:lnTo>
                    <a:lnTo>
                      <a:pt x="82" y="680"/>
                    </a:lnTo>
                    <a:lnTo>
                      <a:pt x="86" y="682"/>
                    </a:lnTo>
                    <a:lnTo>
                      <a:pt x="86" y="680"/>
                    </a:lnTo>
                    <a:lnTo>
                      <a:pt x="88" y="680"/>
                    </a:lnTo>
                    <a:lnTo>
                      <a:pt x="90" y="680"/>
                    </a:lnTo>
                    <a:lnTo>
                      <a:pt x="94" y="680"/>
                    </a:lnTo>
                    <a:lnTo>
                      <a:pt x="95" y="681"/>
                    </a:lnTo>
                    <a:lnTo>
                      <a:pt x="93" y="682"/>
                    </a:lnTo>
                    <a:lnTo>
                      <a:pt x="93" y="684"/>
                    </a:lnTo>
                    <a:lnTo>
                      <a:pt x="96" y="684"/>
                    </a:lnTo>
                    <a:lnTo>
                      <a:pt x="96" y="686"/>
                    </a:lnTo>
                    <a:lnTo>
                      <a:pt x="100" y="687"/>
                    </a:lnTo>
                    <a:lnTo>
                      <a:pt x="102" y="687"/>
                    </a:lnTo>
                    <a:lnTo>
                      <a:pt x="103" y="683"/>
                    </a:lnTo>
                    <a:lnTo>
                      <a:pt x="106" y="680"/>
                    </a:lnTo>
                    <a:lnTo>
                      <a:pt x="106" y="678"/>
                    </a:lnTo>
                    <a:lnTo>
                      <a:pt x="106" y="681"/>
                    </a:lnTo>
                    <a:lnTo>
                      <a:pt x="105" y="684"/>
                    </a:lnTo>
                    <a:lnTo>
                      <a:pt x="101" y="687"/>
                    </a:lnTo>
                    <a:lnTo>
                      <a:pt x="98" y="689"/>
                    </a:lnTo>
                    <a:lnTo>
                      <a:pt x="96" y="689"/>
                    </a:lnTo>
                    <a:lnTo>
                      <a:pt x="93" y="691"/>
                    </a:lnTo>
                    <a:lnTo>
                      <a:pt x="93" y="693"/>
                    </a:lnTo>
                    <a:lnTo>
                      <a:pt x="96" y="694"/>
                    </a:lnTo>
                    <a:lnTo>
                      <a:pt x="97" y="693"/>
                    </a:lnTo>
                    <a:lnTo>
                      <a:pt x="99" y="692"/>
                    </a:lnTo>
                    <a:lnTo>
                      <a:pt x="100" y="694"/>
                    </a:lnTo>
                    <a:lnTo>
                      <a:pt x="100" y="694"/>
                    </a:lnTo>
                    <a:lnTo>
                      <a:pt x="102" y="692"/>
                    </a:lnTo>
                    <a:lnTo>
                      <a:pt x="103" y="691"/>
                    </a:lnTo>
                    <a:lnTo>
                      <a:pt x="103" y="692"/>
                    </a:lnTo>
                    <a:lnTo>
                      <a:pt x="103" y="693"/>
                    </a:lnTo>
                    <a:lnTo>
                      <a:pt x="103" y="695"/>
                    </a:lnTo>
                    <a:lnTo>
                      <a:pt x="104" y="695"/>
                    </a:lnTo>
                    <a:lnTo>
                      <a:pt x="106" y="697"/>
                    </a:lnTo>
                    <a:lnTo>
                      <a:pt x="108" y="697"/>
                    </a:lnTo>
                    <a:lnTo>
                      <a:pt x="111" y="691"/>
                    </a:lnTo>
                    <a:lnTo>
                      <a:pt x="111" y="686"/>
                    </a:lnTo>
                    <a:lnTo>
                      <a:pt x="113" y="683"/>
                    </a:lnTo>
                    <a:lnTo>
                      <a:pt x="114" y="682"/>
                    </a:lnTo>
                    <a:lnTo>
                      <a:pt x="114" y="684"/>
                    </a:lnTo>
                    <a:lnTo>
                      <a:pt x="113" y="686"/>
                    </a:lnTo>
                    <a:lnTo>
                      <a:pt x="113" y="691"/>
                    </a:lnTo>
                    <a:lnTo>
                      <a:pt x="110" y="695"/>
                    </a:lnTo>
                    <a:lnTo>
                      <a:pt x="108" y="698"/>
                    </a:lnTo>
                    <a:lnTo>
                      <a:pt x="109" y="699"/>
                    </a:lnTo>
                    <a:lnTo>
                      <a:pt x="112" y="699"/>
                    </a:lnTo>
                    <a:lnTo>
                      <a:pt x="115" y="698"/>
                    </a:lnTo>
                    <a:lnTo>
                      <a:pt x="116" y="699"/>
                    </a:lnTo>
                    <a:lnTo>
                      <a:pt x="113" y="701"/>
                    </a:lnTo>
                    <a:lnTo>
                      <a:pt x="112" y="705"/>
                    </a:lnTo>
                    <a:lnTo>
                      <a:pt x="109" y="708"/>
                    </a:lnTo>
                    <a:lnTo>
                      <a:pt x="109" y="710"/>
                    </a:lnTo>
                    <a:lnTo>
                      <a:pt x="110" y="715"/>
                    </a:lnTo>
                    <a:lnTo>
                      <a:pt x="113" y="716"/>
                    </a:lnTo>
                    <a:lnTo>
                      <a:pt x="115" y="715"/>
                    </a:lnTo>
                    <a:lnTo>
                      <a:pt x="117" y="715"/>
                    </a:lnTo>
                    <a:lnTo>
                      <a:pt x="118" y="718"/>
                    </a:lnTo>
                    <a:lnTo>
                      <a:pt x="120" y="720"/>
                    </a:lnTo>
                    <a:lnTo>
                      <a:pt x="119" y="722"/>
                    </a:lnTo>
                    <a:lnTo>
                      <a:pt x="118" y="722"/>
                    </a:lnTo>
                    <a:lnTo>
                      <a:pt x="117" y="719"/>
                    </a:lnTo>
                    <a:lnTo>
                      <a:pt x="115" y="718"/>
                    </a:lnTo>
                    <a:lnTo>
                      <a:pt x="115" y="722"/>
                    </a:lnTo>
                    <a:lnTo>
                      <a:pt x="118" y="726"/>
                    </a:lnTo>
                    <a:lnTo>
                      <a:pt x="121" y="724"/>
                    </a:lnTo>
                    <a:lnTo>
                      <a:pt x="124" y="722"/>
                    </a:lnTo>
                    <a:lnTo>
                      <a:pt x="126" y="721"/>
                    </a:lnTo>
                    <a:lnTo>
                      <a:pt x="125" y="725"/>
                    </a:lnTo>
                    <a:lnTo>
                      <a:pt x="123" y="732"/>
                    </a:lnTo>
                    <a:lnTo>
                      <a:pt x="124" y="738"/>
                    </a:lnTo>
                    <a:lnTo>
                      <a:pt x="126" y="738"/>
                    </a:lnTo>
                    <a:lnTo>
                      <a:pt x="126" y="738"/>
                    </a:lnTo>
                    <a:lnTo>
                      <a:pt x="493" y="782"/>
                    </a:lnTo>
                    <a:lnTo>
                      <a:pt x="495" y="7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2" name="Freeform 1082">
                <a:extLst>
                  <a:ext uri="{FF2B5EF4-FFF2-40B4-BE49-F238E27FC236}">
                    <a16:creationId xmlns:a16="http://schemas.microsoft.com/office/drawing/2014/main" id="{A4A9F863-9B83-494F-9FA6-168E12D0E2C0}"/>
                  </a:ext>
                </a:extLst>
              </p:cNvPr>
              <p:cNvSpPr>
                <a:spLocks/>
              </p:cNvSpPr>
              <p:nvPr/>
            </p:nvSpPr>
            <p:spPr bwMode="auto">
              <a:xfrm>
                <a:off x="2581" y="1089"/>
                <a:ext cx="4" cy="5"/>
              </a:xfrm>
              <a:custGeom>
                <a:avLst/>
                <a:gdLst>
                  <a:gd name="T0" fmla="*/ 0 w 4"/>
                  <a:gd name="T1" fmla="*/ 1 h 5"/>
                  <a:gd name="T2" fmla="*/ 0 w 4"/>
                  <a:gd name="T3" fmla="*/ 3 h 5"/>
                  <a:gd name="T4" fmla="*/ 2 w 4"/>
                  <a:gd name="T5" fmla="*/ 5 h 5"/>
                  <a:gd name="T6" fmla="*/ 3 w 4"/>
                  <a:gd name="T7" fmla="*/ 3 h 5"/>
                  <a:gd name="T8" fmla="*/ 4 w 4"/>
                  <a:gd name="T9" fmla="*/ 0 h 5"/>
                  <a:gd name="T10" fmla="*/ 2 w 4"/>
                  <a:gd name="T11" fmla="*/ 0 h 5"/>
                  <a:gd name="T12" fmla="*/ 0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1"/>
                    </a:moveTo>
                    <a:lnTo>
                      <a:pt x="0" y="3"/>
                    </a:lnTo>
                    <a:lnTo>
                      <a:pt x="2" y="5"/>
                    </a:lnTo>
                    <a:lnTo>
                      <a:pt x="3" y="3"/>
                    </a:lnTo>
                    <a:lnTo>
                      <a:pt x="4" y="0"/>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3" name="Freeform 1083">
                <a:extLst>
                  <a:ext uri="{FF2B5EF4-FFF2-40B4-BE49-F238E27FC236}">
                    <a16:creationId xmlns:a16="http://schemas.microsoft.com/office/drawing/2014/main" id="{28DD6A4D-08A9-A74C-BB85-89ADA93191BC}"/>
                  </a:ext>
                </a:extLst>
              </p:cNvPr>
              <p:cNvSpPr>
                <a:spLocks/>
              </p:cNvSpPr>
              <p:nvPr/>
            </p:nvSpPr>
            <p:spPr bwMode="auto">
              <a:xfrm>
                <a:off x="2598" y="1013"/>
                <a:ext cx="7" cy="5"/>
              </a:xfrm>
              <a:custGeom>
                <a:avLst/>
                <a:gdLst>
                  <a:gd name="T0" fmla="*/ 5 w 7"/>
                  <a:gd name="T1" fmla="*/ 3 h 5"/>
                  <a:gd name="T2" fmla="*/ 6 w 7"/>
                  <a:gd name="T3" fmla="*/ 3 h 5"/>
                  <a:gd name="T4" fmla="*/ 7 w 7"/>
                  <a:gd name="T5" fmla="*/ 1 h 5"/>
                  <a:gd name="T6" fmla="*/ 6 w 7"/>
                  <a:gd name="T7" fmla="*/ 0 h 5"/>
                  <a:gd name="T8" fmla="*/ 2 w 7"/>
                  <a:gd name="T9" fmla="*/ 1 h 5"/>
                  <a:gd name="T10" fmla="*/ 0 w 7"/>
                  <a:gd name="T11" fmla="*/ 5 h 5"/>
                  <a:gd name="T12" fmla="*/ 2 w 7"/>
                  <a:gd name="T13" fmla="*/ 5 h 5"/>
                  <a:gd name="T14" fmla="*/ 5 w 7"/>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3"/>
                    </a:moveTo>
                    <a:lnTo>
                      <a:pt x="6" y="3"/>
                    </a:lnTo>
                    <a:lnTo>
                      <a:pt x="7" y="1"/>
                    </a:lnTo>
                    <a:lnTo>
                      <a:pt x="6" y="0"/>
                    </a:lnTo>
                    <a:lnTo>
                      <a:pt x="2" y="1"/>
                    </a:lnTo>
                    <a:lnTo>
                      <a:pt x="0" y="5"/>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4" name="Freeform 1084">
                <a:extLst>
                  <a:ext uri="{FF2B5EF4-FFF2-40B4-BE49-F238E27FC236}">
                    <a16:creationId xmlns:a16="http://schemas.microsoft.com/office/drawing/2014/main" id="{F1DA01FF-F6E8-A048-BA39-3E6A605C2072}"/>
                  </a:ext>
                </a:extLst>
              </p:cNvPr>
              <p:cNvSpPr>
                <a:spLocks/>
              </p:cNvSpPr>
              <p:nvPr/>
            </p:nvSpPr>
            <p:spPr bwMode="auto">
              <a:xfrm>
                <a:off x="2586" y="1072"/>
                <a:ext cx="2" cy="3"/>
              </a:xfrm>
              <a:custGeom>
                <a:avLst/>
                <a:gdLst>
                  <a:gd name="T0" fmla="*/ 2 w 2"/>
                  <a:gd name="T1" fmla="*/ 1 h 3"/>
                  <a:gd name="T2" fmla="*/ 0 w 2"/>
                  <a:gd name="T3" fmla="*/ 0 h 3"/>
                  <a:gd name="T4" fmla="*/ 0 w 2"/>
                  <a:gd name="T5" fmla="*/ 2 h 3"/>
                  <a:gd name="T6" fmla="*/ 1 w 2"/>
                  <a:gd name="T7" fmla="*/ 3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lnTo>
                      <a:pt x="0" y="0"/>
                    </a:lnTo>
                    <a:lnTo>
                      <a:pt x="0" y="2"/>
                    </a:lnTo>
                    <a:lnTo>
                      <a:pt x="1"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5" name="Freeform 1085">
                <a:extLst>
                  <a:ext uri="{FF2B5EF4-FFF2-40B4-BE49-F238E27FC236}">
                    <a16:creationId xmlns:a16="http://schemas.microsoft.com/office/drawing/2014/main" id="{DB467C2E-F2E5-0644-8D90-322D92E147D8}"/>
                  </a:ext>
                </a:extLst>
              </p:cNvPr>
              <p:cNvSpPr>
                <a:spLocks/>
              </p:cNvSpPr>
              <p:nvPr/>
            </p:nvSpPr>
            <p:spPr bwMode="auto">
              <a:xfrm>
                <a:off x="2583" y="1076"/>
                <a:ext cx="5" cy="10"/>
              </a:xfrm>
              <a:custGeom>
                <a:avLst/>
                <a:gdLst>
                  <a:gd name="T0" fmla="*/ 5 w 5"/>
                  <a:gd name="T1" fmla="*/ 6 h 10"/>
                  <a:gd name="T2" fmla="*/ 5 w 5"/>
                  <a:gd name="T3" fmla="*/ 4 h 10"/>
                  <a:gd name="T4" fmla="*/ 4 w 5"/>
                  <a:gd name="T5" fmla="*/ 3 h 10"/>
                  <a:gd name="T6" fmla="*/ 3 w 5"/>
                  <a:gd name="T7" fmla="*/ 0 h 10"/>
                  <a:gd name="T8" fmla="*/ 2 w 5"/>
                  <a:gd name="T9" fmla="*/ 1 h 10"/>
                  <a:gd name="T10" fmla="*/ 1 w 5"/>
                  <a:gd name="T11" fmla="*/ 3 h 10"/>
                  <a:gd name="T12" fmla="*/ 0 w 5"/>
                  <a:gd name="T13" fmla="*/ 5 h 10"/>
                  <a:gd name="T14" fmla="*/ 0 w 5"/>
                  <a:gd name="T15" fmla="*/ 9 h 10"/>
                  <a:gd name="T16" fmla="*/ 1 w 5"/>
                  <a:gd name="T17" fmla="*/ 10 h 10"/>
                  <a:gd name="T18" fmla="*/ 3 w 5"/>
                  <a:gd name="T19" fmla="*/ 9 h 10"/>
                  <a:gd name="T20" fmla="*/ 5 w 5"/>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5" y="6"/>
                    </a:moveTo>
                    <a:lnTo>
                      <a:pt x="5" y="4"/>
                    </a:lnTo>
                    <a:lnTo>
                      <a:pt x="4" y="3"/>
                    </a:lnTo>
                    <a:lnTo>
                      <a:pt x="3" y="0"/>
                    </a:lnTo>
                    <a:lnTo>
                      <a:pt x="2" y="1"/>
                    </a:lnTo>
                    <a:lnTo>
                      <a:pt x="1" y="3"/>
                    </a:lnTo>
                    <a:lnTo>
                      <a:pt x="0" y="5"/>
                    </a:lnTo>
                    <a:lnTo>
                      <a:pt x="0" y="9"/>
                    </a:lnTo>
                    <a:lnTo>
                      <a:pt x="1" y="10"/>
                    </a:lnTo>
                    <a:lnTo>
                      <a:pt x="3"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6" name="Freeform 1086">
                <a:extLst>
                  <a:ext uri="{FF2B5EF4-FFF2-40B4-BE49-F238E27FC236}">
                    <a16:creationId xmlns:a16="http://schemas.microsoft.com/office/drawing/2014/main" id="{9C4E12E3-37A3-AF44-94BD-321F764A2FF2}"/>
                  </a:ext>
                </a:extLst>
              </p:cNvPr>
              <p:cNvSpPr>
                <a:spLocks/>
              </p:cNvSpPr>
              <p:nvPr/>
            </p:nvSpPr>
            <p:spPr bwMode="auto">
              <a:xfrm>
                <a:off x="2543" y="955"/>
                <a:ext cx="13" cy="16"/>
              </a:xfrm>
              <a:custGeom>
                <a:avLst/>
                <a:gdLst>
                  <a:gd name="T0" fmla="*/ 3 w 13"/>
                  <a:gd name="T1" fmla="*/ 13 h 16"/>
                  <a:gd name="T2" fmla="*/ 4 w 13"/>
                  <a:gd name="T3" fmla="*/ 16 h 16"/>
                  <a:gd name="T4" fmla="*/ 5 w 13"/>
                  <a:gd name="T5" fmla="*/ 16 h 16"/>
                  <a:gd name="T6" fmla="*/ 7 w 13"/>
                  <a:gd name="T7" fmla="*/ 15 h 16"/>
                  <a:gd name="T8" fmla="*/ 9 w 13"/>
                  <a:gd name="T9" fmla="*/ 15 h 16"/>
                  <a:gd name="T10" fmla="*/ 12 w 13"/>
                  <a:gd name="T11" fmla="*/ 13 h 16"/>
                  <a:gd name="T12" fmla="*/ 13 w 13"/>
                  <a:gd name="T13" fmla="*/ 10 h 16"/>
                  <a:gd name="T14" fmla="*/ 13 w 13"/>
                  <a:gd name="T15" fmla="*/ 5 h 16"/>
                  <a:gd name="T16" fmla="*/ 12 w 13"/>
                  <a:gd name="T17" fmla="*/ 3 h 16"/>
                  <a:gd name="T18" fmla="*/ 12 w 13"/>
                  <a:gd name="T19" fmla="*/ 0 h 16"/>
                  <a:gd name="T20" fmla="*/ 9 w 13"/>
                  <a:gd name="T21" fmla="*/ 0 h 16"/>
                  <a:gd name="T22" fmla="*/ 9 w 13"/>
                  <a:gd name="T23" fmla="*/ 1 h 16"/>
                  <a:gd name="T24" fmla="*/ 5 w 13"/>
                  <a:gd name="T25" fmla="*/ 4 h 16"/>
                  <a:gd name="T26" fmla="*/ 5 w 13"/>
                  <a:gd name="T27" fmla="*/ 6 h 16"/>
                  <a:gd name="T28" fmla="*/ 4 w 13"/>
                  <a:gd name="T29" fmla="*/ 8 h 16"/>
                  <a:gd name="T30" fmla="*/ 1 w 13"/>
                  <a:gd name="T31" fmla="*/ 10 h 16"/>
                  <a:gd name="T32" fmla="*/ 0 w 13"/>
                  <a:gd name="T33" fmla="*/ 10 h 16"/>
                  <a:gd name="T34" fmla="*/ 1 w 13"/>
                  <a:gd name="T35" fmla="*/ 12 h 16"/>
                  <a:gd name="T36" fmla="*/ 3 w 13"/>
                  <a:gd name="T3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6">
                    <a:moveTo>
                      <a:pt x="3" y="13"/>
                    </a:moveTo>
                    <a:lnTo>
                      <a:pt x="4" y="16"/>
                    </a:lnTo>
                    <a:lnTo>
                      <a:pt x="5" y="16"/>
                    </a:lnTo>
                    <a:lnTo>
                      <a:pt x="7" y="15"/>
                    </a:lnTo>
                    <a:lnTo>
                      <a:pt x="9" y="15"/>
                    </a:lnTo>
                    <a:lnTo>
                      <a:pt x="12" y="13"/>
                    </a:lnTo>
                    <a:lnTo>
                      <a:pt x="13" y="10"/>
                    </a:lnTo>
                    <a:lnTo>
                      <a:pt x="13" y="5"/>
                    </a:lnTo>
                    <a:lnTo>
                      <a:pt x="12" y="3"/>
                    </a:lnTo>
                    <a:lnTo>
                      <a:pt x="12" y="0"/>
                    </a:lnTo>
                    <a:lnTo>
                      <a:pt x="9" y="0"/>
                    </a:lnTo>
                    <a:lnTo>
                      <a:pt x="9" y="1"/>
                    </a:lnTo>
                    <a:lnTo>
                      <a:pt x="5" y="4"/>
                    </a:lnTo>
                    <a:lnTo>
                      <a:pt x="5" y="6"/>
                    </a:lnTo>
                    <a:lnTo>
                      <a:pt x="4" y="8"/>
                    </a:lnTo>
                    <a:lnTo>
                      <a:pt x="1" y="10"/>
                    </a:lnTo>
                    <a:lnTo>
                      <a:pt x="0" y="10"/>
                    </a:lnTo>
                    <a:lnTo>
                      <a:pt x="1"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7" name="Freeform 1087">
                <a:extLst>
                  <a:ext uri="{FF2B5EF4-FFF2-40B4-BE49-F238E27FC236}">
                    <a16:creationId xmlns:a16="http://schemas.microsoft.com/office/drawing/2014/main" id="{ACC80A1F-54A7-5D43-9553-645DF6B76250}"/>
                  </a:ext>
                </a:extLst>
              </p:cNvPr>
              <p:cNvSpPr>
                <a:spLocks/>
              </p:cNvSpPr>
              <p:nvPr/>
            </p:nvSpPr>
            <p:spPr bwMode="auto">
              <a:xfrm>
                <a:off x="2815" y="1196"/>
                <a:ext cx="2" cy="4"/>
              </a:xfrm>
              <a:custGeom>
                <a:avLst/>
                <a:gdLst>
                  <a:gd name="T0" fmla="*/ 2 w 2"/>
                  <a:gd name="T1" fmla="*/ 4 h 4"/>
                  <a:gd name="T2" fmla="*/ 2 w 2"/>
                  <a:gd name="T3" fmla="*/ 0 h 4"/>
                  <a:gd name="T4" fmla="*/ 0 w 2"/>
                  <a:gd name="T5" fmla="*/ 2 h 4"/>
                  <a:gd name="T6" fmla="*/ 0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0"/>
                    </a:lnTo>
                    <a:lnTo>
                      <a:pt x="0" y="2"/>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8" name="Freeform 1088">
                <a:extLst>
                  <a:ext uri="{FF2B5EF4-FFF2-40B4-BE49-F238E27FC236}">
                    <a16:creationId xmlns:a16="http://schemas.microsoft.com/office/drawing/2014/main" id="{D2301CC0-4FFC-7E47-B252-9DA209F05A8F}"/>
                  </a:ext>
                </a:extLst>
              </p:cNvPr>
              <p:cNvSpPr>
                <a:spLocks/>
              </p:cNvSpPr>
              <p:nvPr/>
            </p:nvSpPr>
            <p:spPr bwMode="auto">
              <a:xfrm>
                <a:off x="2571" y="920"/>
                <a:ext cx="20" cy="11"/>
              </a:xfrm>
              <a:custGeom>
                <a:avLst/>
                <a:gdLst>
                  <a:gd name="T0" fmla="*/ 3 w 20"/>
                  <a:gd name="T1" fmla="*/ 8 h 11"/>
                  <a:gd name="T2" fmla="*/ 5 w 20"/>
                  <a:gd name="T3" fmla="*/ 9 h 11"/>
                  <a:gd name="T4" fmla="*/ 7 w 20"/>
                  <a:gd name="T5" fmla="*/ 10 h 11"/>
                  <a:gd name="T6" fmla="*/ 10 w 20"/>
                  <a:gd name="T7" fmla="*/ 10 h 11"/>
                  <a:gd name="T8" fmla="*/ 16 w 20"/>
                  <a:gd name="T9" fmla="*/ 11 h 11"/>
                  <a:gd name="T10" fmla="*/ 18 w 20"/>
                  <a:gd name="T11" fmla="*/ 10 h 11"/>
                  <a:gd name="T12" fmla="*/ 20 w 20"/>
                  <a:gd name="T13" fmla="*/ 4 h 11"/>
                  <a:gd name="T14" fmla="*/ 18 w 20"/>
                  <a:gd name="T15" fmla="*/ 2 h 11"/>
                  <a:gd name="T16" fmla="*/ 15 w 20"/>
                  <a:gd name="T17" fmla="*/ 2 h 11"/>
                  <a:gd name="T18" fmla="*/ 12 w 20"/>
                  <a:gd name="T19" fmla="*/ 0 h 11"/>
                  <a:gd name="T20" fmla="*/ 9 w 20"/>
                  <a:gd name="T21" fmla="*/ 0 h 11"/>
                  <a:gd name="T22" fmla="*/ 6 w 20"/>
                  <a:gd name="T23" fmla="*/ 0 h 11"/>
                  <a:gd name="T24" fmla="*/ 4 w 20"/>
                  <a:gd name="T25" fmla="*/ 0 h 11"/>
                  <a:gd name="T26" fmla="*/ 2 w 20"/>
                  <a:gd name="T27" fmla="*/ 1 h 11"/>
                  <a:gd name="T28" fmla="*/ 1 w 20"/>
                  <a:gd name="T29" fmla="*/ 2 h 11"/>
                  <a:gd name="T30" fmla="*/ 0 w 20"/>
                  <a:gd name="T31" fmla="*/ 4 h 11"/>
                  <a:gd name="T32" fmla="*/ 1 w 20"/>
                  <a:gd name="T33" fmla="*/ 6 h 11"/>
                  <a:gd name="T34" fmla="*/ 2 w 20"/>
                  <a:gd name="T35" fmla="*/ 7 h 11"/>
                  <a:gd name="T36" fmla="*/ 3 w 20"/>
                  <a:gd name="T3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1">
                    <a:moveTo>
                      <a:pt x="3" y="8"/>
                    </a:moveTo>
                    <a:lnTo>
                      <a:pt x="5" y="9"/>
                    </a:lnTo>
                    <a:lnTo>
                      <a:pt x="7" y="10"/>
                    </a:lnTo>
                    <a:lnTo>
                      <a:pt x="10" y="10"/>
                    </a:lnTo>
                    <a:lnTo>
                      <a:pt x="16" y="11"/>
                    </a:lnTo>
                    <a:lnTo>
                      <a:pt x="18" y="10"/>
                    </a:lnTo>
                    <a:lnTo>
                      <a:pt x="20" y="4"/>
                    </a:lnTo>
                    <a:lnTo>
                      <a:pt x="18" y="2"/>
                    </a:lnTo>
                    <a:lnTo>
                      <a:pt x="15" y="2"/>
                    </a:lnTo>
                    <a:lnTo>
                      <a:pt x="12" y="0"/>
                    </a:lnTo>
                    <a:lnTo>
                      <a:pt x="9" y="0"/>
                    </a:lnTo>
                    <a:lnTo>
                      <a:pt x="6" y="0"/>
                    </a:lnTo>
                    <a:lnTo>
                      <a:pt x="4" y="0"/>
                    </a:lnTo>
                    <a:lnTo>
                      <a:pt x="2" y="1"/>
                    </a:lnTo>
                    <a:lnTo>
                      <a:pt x="1" y="2"/>
                    </a:lnTo>
                    <a:lnTo>
                      <a:pt x="0" y="4"/>
                    </a:lnTo>
                    <a:lnTo>
                      <a:pt x="1" y="6"/>
                    </a:lnTo>
                    <a:lnTo>
                      <a:pt x="2" y="7"/>
                    </a:lnTo>
                    <a:lnTo>
                      <a:pt x="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9" name="Freeform 1089">
                <a:extLst>
                  <a:ext uri="{FF2B5EF4-FFF2-40B4-BE49-F238E27FC236}">
                    <a16:creationId xmlns:a16="http://schemas.microsoft.com/office/drawing/2014/main" id="{A64BC88D-2FA4-5448-B24F-E7558E769AD4}"/>
                  </a:ext>
                </a:extLst>
              </p:cNvPr>
              <p:cNvSpPr>
                <a:spLocks/>
              </p:cNvSpPr>
              <p:nvPr/>
            </p:nvSpPr>
            <p:spPr bwMode="auto">
              <a:xfrm>
                <a:off x="2583" y="960"/>
                <a:ext cx="2" cy="2"/>
              </a:xfrm>
              <a:custGeom>
                <a:avLst/>
                <a:gdLst>
                  <a:gd name="T0" fmla="*/ 1 w 2"/>
                  <a:gd name="T1" fmla="*/ 0 h 2"/>
                  <a:gd name="T2" fmla="*/ 0 w 2"/>
                  <a:gd name="T3" fmla="*/ 1 h 2"/>
                  <a:gd name="T4" fmla="*/ 1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1"/>
                    </a:lnTo>
                    <a:lnTo>
                      <a:pt x="1" y="2"/>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0" name="Freeform 1090">
                <a:extLst>
                  <a:ext uri="{FF2B5EF4-FFF2-40B4-BE49-F238E27FC236}">
                    <a16:creationId xmlns:a16="http://schemas.microsoft.com/office/drawing/2014/main" id="{6383F84F-ED8C-6E47-81FE-A413A8F6270D}"/>
                  </a:ext>
                </a:extLst>
              </p:cNvPr>
              <p:cNvSpPr>
                <a:spLocks/>
              </p:cNvSpPr>
              <p:nvPr/>
            </p:nvSpPr>
            <p:spPr bwMode="auto">
              <a:xfrm>
                <a:off x="2570" y="939"/>
                <a:ext cx="19" cy="8"/>
              </a:xfrm>
              <a:custGeom>
                <a:avLst/>
                <a:gdLst>
                  <a:gd name="T0" fmla="*/ 0 w 19"/>
                  <a:gd name="T1" fmla="*/ 7 h 8"/>
                  <a:gd name="T2" fmla="*/ 1 w 19"/>
                  <a:gd name="T3" fmla="*/ 8 h 8"/>
                  <a:gd name="T4" fmla="*/ 2 w 19"/>
                  <a:gd name="T5" fmla="*/ 6 h 8"/>
                  <a:gd name="T6" fmla="*/ 4 w 19"/>
                  <a:gd name="T7" fmla="*/ 6 h 8"/>
                  <a:gd name="T8" fmla="*/ 7 w 19"/>
                  <a:gd name="T9" fmla="*/ 8 h 8"/>
                  <a:gd name="T10" fmla="*/ 10 w 19"/>
                  <a:gd name="T11" fmla="*/ 6 h 8"/>
                  <a:gd name="T12" fmla="*/ 11 w 19"/>
                  <a:gd name="T13" fmla="*/ 5 h 8"/>
                  <a:gd name="T14" fmla="*/ 14 w 19"/>
                  <a:gd name="T15" fmla="*/ 4 h 8"/>
                  <a:gd name="T16" fmla="*/ 16 w 19"/>
                  <a:gd name="T17" fmla="*/ 4 h 8"/>
                  <a:gd name="T18" fmla="*/ 19 w 19"/>
                  <a:gd name="T19" fmla="*/ 2 h 8"/>
                  <a:gd name="T20" fmla="*/ 18 w 19"/>
                  <a:gd name="T21" fmla="*/ 0 h 8"/>
                  <a:gd name="T22" fmla="*/ 16 w 19"/>
                  <a:gd name="T23" fmla="*/ 0 h 8"/>
                  <a:gd name="T24" fmla="*/ 15 w 19"/>
                  <a:gd name="T25" fmla="*/ 1 h 8"/>
                  <a:gd name="T26" fmla="*/ 13 w 19"/>
                  <a:gd name="T27" fmla="*/ 0 h 8"/>
                  <a:gd name="T28" fmla="*/ 7 w 19"/>
                  <a:gd name="T29" fmla="*/ 2 h 8"/>
                  <a:gd name="T30" fmla="*/ 4 w 19"/>
                  <a:gd name="T31" fmla="*/ 4 h 8"/>
                  <a:gd name="T32" fmla="*/ 2 w 19"/>
                  <a:gd name="T33" fmla="*/ 5 h 8"/>
                  <a:gd name="T34" fmla="*/ 0 w 19"/>
                  <a:gd name="T35" fmla="*/ 5 h 8"/>
                  <a:gd name="T36" fmla="*/ 0 w 19"/>
                  <a:gd name="T3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8">
                    <a:moveTo>
                      <a:pt x="0" y="7"/>
                    </a:moveTo>
                    <a:lnTo>
                      <a:pt x="1" y="8"/>
                    </a:lnTo>
                    <a:lnTo>
                      <a:pt x="2" y="6"/>
                    </a:lnTo>
                    <a:lnTo>
                      <a:pt x="4" y="6"/>
                    </a:lnTo>
                    <a:lnTo>
                      <a:pt x="7" y="8"/>
                    </a:lnTo>
                    <a:lnTo>
                      <a:pt x="10" y="6"/>
                    </a:lnTo>
                    <a:lnTo>
                      <a:pt x="11" y="5"/>
                    </a:lnTo>
                    <a:lnTo>
                      <a:pt x="14" y="4"/>
                    </a:lnTo>
                    <a:lnTo>
                      <a:pt x="16" y="4"/>
                    </a:lnTo>
                    <a:lnTo>
                      <a:pt x="19" y="2"/>
                    </a:lnTo>
                    <a:lnTo>
                      <a:pt x="18" y="0"/>
                    </a:lnTo>
                    <a:lnTo>
                      <a:pt x="16" y="0"/>
                    </a:lnTo>
                    <a:lnTo>
                      <a:pt x="15" y="1"/>
                    </a:lnTo>
                    <a:lnTo>
                      <a:pt x="13" y="0"/>
                    </a:lnTo>
                    <a:lnTo>
                      <a:pt x="7" y="2"/>
                    </a:lnTo>
                    <a:lnTo>
                      <a:pt x="4" y="4"/>
                    </a:lnTo>
                    <a:lnTo>
                      <a:pt x="2" y="5"/>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1" name="Freeform 1091">
                <a:extLst>
                  <a:ext uri="{FF2B5EF4-FFF2-40B4-BE49-F238E27FC236}">
                    <a16:creationId xmlns:a16="http://schemas.microsoft.com/office/drawing/2014/main" id="{D360F042-68F0-114B-8156-0892286CE742}"/>
                  </a:ext>
                </a:extLst>
              </p:cNvPr>
              <p:cNvSpPr>
                <a:spLocks/>
              </p:cNvSpPr>
              <p:nvPr/>
            </p:nvSpPr>
            <p:spPr bwMode="auto">
              <a:xfrm>
                <a:off x="2572" y="1033"/>
                <a:ext cx="25" cy="10"/>
              </a:xfrm>
              <a:custGeom>
                <a:avLst/>
                <a:gdLst>
                  <a:gd name="T0" fmla="*/ 7 w 25"/>
                  <a:gd name="T1" fmla="*/ 1 h 10"/>
                  <a:gd name="T2" fmla="*/ 4 w 25"/>
                  <a:gd name="T3" fmla="*/ 4 h 10"/>
                  <a:gd name="T4" fmla="*/ 1 w 25"/>
                  <a:gd name="T5" fmla="*/ 3 h 10"/>
                  <a:gd name="T6" fmla="*/ 0 w 25"/>
                  <a:gd name="T7" fmla="*/ 4 h 10"/>
                  <a:gd name="T8" fmla="*/ 1 w 25"/>
                  <a:gd name="T9" fmla="*/ 6 h 10"/>
                  <a:gd name="T10" fmla="*/ 4 w 25"/>
                  <a:gd name="T11" fmla="*/ 7 h 10"/>
                  <a:gd name="T12" fmla="*/ 8 w 25"/>
                  <a:gd name="T13" fmla="*/ 10 h 10"/>
                  <a:gd name="T14" fmla="*/ 9 w 25"/>
                  <a:gd name="T15" fmla="*/ 8 h 10"/>
                  <a:gd name="T16" fmla="*/ 11 w 25"/>
                  <a:gd name="T17" fmla="*/ 9 h 10"/>
                  <a:gd name="T18" fmla="*/ 15 w 25"/>
                  <a:gd name="T19" fmla="*/ 8 h 10"/>
                  <a:gd name="T20" fmla="*/ 17 w 25"/>
                  <a:gd name="T21" fmla="*/ 8 h 10"/>
                  <a:gd name="T22" fmla="*/ 19 w 25"/>
                  <a:gd name="T23" fmla="*/ 8 h 10"/>
                  <a:gd name="T24" fmla="*/ 21 w 25"/>
                  <a:gd name="T25" fmla="*/ 5 h 10"/>
                  <a:gd name="T26" fmla="*/ 25 w 25"/>
                  <a:gd name="T27" fmla="*/ 5 h 10"/>
                  <a:gd name="T28" fmla="*/ 25 w 25"/>
                  <a:gd name="T29" fmla="*/ 3 h 10"/>
                  <a:gd name="T30" fmla="*/ 20 w 25"/>
                  <a:gd name="T31" fmla="*/ 0 h 10"/>
                  <a:gd name="T32" fmla="*/ 18 w 25"/>
                  <a:gd name="T33" fmla="*/ 1 h 10"/>
                  <a:gd name="T34" fmla="*/ 14 w 25"/>
                  <a:gd name="T35" fmla="*/ 2 h 10"/>
                  <a:gd name="T36" fmla="*/ 13 w 25"/>
                  <a:gd name="T37" fmla="*/ 1 h 10"/>
                  <a:gd name="T38" fmla="*/ 11 w 25"/>
                  <a:gd name="T39" fmla="*/ 3 h 10"/>
                  <a:gd name="T40" fmla="*/ 7 w 25"/>
                  <a:gd name="T4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0">
                    <a:moveTo>
                      <a:pt x="7" y="1"/>
                    </a:moveTo>
                    <a:lnTo>
                      <a:pt x="4" y="4"/>
                    </a:lnTo>
                    <a:lnTo>
                      <a:pt x="1" y="3"/>
                    </a:lnTo>
                    <a:lnTo>
                      <a:pt x="0" y="4"/>
                    </a:lnTo>
                    <a:lnTo>
                      <a:pt x="1" y="6"/>
                    </a:lnTo>
                    <a:lnTo>
                      <a:pt x="4" y="7"/>
                    </a:lnTo>
                    <a:lnTo>
                      <a:pt x="8" y="10"/>
                    </a:lnTo>
                    <a:lnTo>
                      <a:pt x="9" y="8"/>
                    </a:lnTo>
                    <a:lnTo>
                      <a:pt x="11" y="9"/>
                    </a:lnTo>
                    <a:lnTo>
                      <a:pt x="15" y="8"/>
                    </a:lnTo>
                    <a:lnTo>
                      <a:pt x="17" y="8"/>
                    </a:lnTo>
                    <a:lnTo>
                      <a:pt x="19" y="8"/>
                    </a:lnTo>
                    <a:lnTo>
                      <a:pt x="21" y="5"/>
                    </a:lnTo>
                    <a:lnTo>
                      <a:pt x="25" y="5"/>
                    </a:lnTo>
                    <a:lnTo>
                      <a:pt x="25" y="3"/>
                    </a:lnTo>
                    <a:lnTo>
                      <a:pt x="20" y="0"/>
                    </a:lnTo>
                    <a:lnTo>
                      <a:pt x="18" y="1"/>
                    </a:lnTo>
                    <a:lnTo>
                      <a:pt x="14" y="2"/>
                    </a:lnTo>
                    <a:lnTo>
                      <a:pt x="13" y="1"/>
                    </a:lnTo>
                    <a:lnTo>
                      <a:pt x="11"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2" name="Freeform 1092">
                <a:extLst>
                  <a:ext uri="{FF2B5EF4-FFF2-40B4-BE49-F238E27FC236}">
                    <a16:creationId xmlns:a16="http://schemas.microsoft.com/office/drawing/2014/main" id="{C1A523FF-1E35-4842-BFA1-64F3780A20E1}"/>
                  </a:ext>
                </a:extLst>
              </p:cNvPr>
              <p:cNvSpPr>
                <a:spLocks/>
              </p:cNvSpPr>
              <p:nvPr/>
            </p:nvSpPr>
            <p:spPr bwMode="auto">
              <a:xfrm>
                <a:off x="2810" y="1003"/>
                <a:ext cx="12" cy="13"/>
              </a:xfrm>
              <a:custGeom>
                <a:avLst/>
                <a:gdLst>
                  <a:gd name="T0" fmla="*/ 10 w 12"/>
                  <a:gd name="T1" fmla="*/ 1 h 13"/>
                  <a:gd name="T2" fmla="*/ 3 w 12"/>
                  <a:gd name="T3" fmla="*/ 6 h 13"/>
                  <a:gd name="T4" fmla="*/ 2 w 12"/>
                  <a:gd name="T5" fmla="*/ 9 h 13"/>
                  <a:gd name="T6" fmla="*/ 0 w 12"/>
                  <a:gd name="T7" fmla="*/ 10 h 13"/>
                  <a:gd name="T8" fmla="*/ 1 w 12"/>
                  <a:gd name="T9" fmla="*/ 13 h 13"/>
                  <a:gd name="T10" fmla="*/ 2 w 12"/>
                  <a:gd name="T11" fmla="*/ 13 h 13"/>
                  <a:gd name="T12" fmla="*/ 2 w 12"/>
                  <a:gd name="T13" fmla="*/ 12 h 13"/>
                  <a:gd name="T14" fmla="*/ 4 w 12"/>
                  <a:gd name="T15" fmla="*/ 11 h 13"/>
                  <a:gd name="T16" fmla="*/ 5 w 12"/>
                  <a:gd name="T17" fmla="*/ 13 h 13"/>
                  <a:gd name="T18" fmla="*/ 6 w 12"/>
                  <a:gd name="T19" fmla="*/ 13 h 13"/>
                  <a:gd name="T20" fmla="*/ 7 w 12"/>
                  <a:gd name="T21" fmla="*/ 12 h 13"/>
                  <a:gd name="T22" fmla="*/ 5 w 12"/>
                  <a:gd name="T23" fmla="*/ 10 h 13"/>
                  <a:gd name="T24" fmla="*/ 6 w 12"/>
                  <a:gd name="T25" fmla="*/ 7 h 13"/>
                  <a:gd name="T26" fmla="*/ 11 w 12"/>
                  <a:gd name="T27" fmla="*/ 3 h 13"/>
                  <a:gd name="T28" fmla="*/ 12 w 12"/>
                  <a:gd name="T29" fmla="*/ 0 h 13"/>
                  <a:gd name="T30" fmla="*/ 10 w 12"/>
                  <a:gd name="T3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3">
                    <a:moveTo>
                      <a:pt x="10" y="1"/>
                    </a:moveTo>
                    <a:lnTo>
                      <a:pt x="3" y="6"/>
                    </a:lnTo>
                    <a:lnTo>
                      <a:pt x="2" y="9"/>
                    </a:lnTo>
                    <a:lnTo>
                      <a:pt x="0" y="10"/>
                    </a:lnTo>
                    <a:lnTo>
                      <a:pt x="1" y="13"/>
                    </a:lnTo>
                    <a:lnTo>
                      <a:pt x="2" y="13"/>
                    </a:lnTo>
                    <a:lnTo>
                      <a:pt x="2" y="12"/>
                    </a:lnTo>
                    <a:lnTo>
                      <a:pt x="4" y="11"/>
                    </a:lnTo>
                    <a:lnTo>
                      <a:pt x="5" y="13"/>
                    </a:lnTo>
                    <a:lnTo>
                      <a:pt x="6" y="13"/>
                    </a:lnTo>
                    <a:lnTo>
                      <a:pt x="7" y="12"/>
                    </a:lnTo>
                    <a:lnTo>
                      <a:pt x="5" y="10"/>
                    </a:lnTo>
                    <a:lnTo>
                      <a:pt x="6" y="7"/>
                    </a:lnTo>
                    <a:lnTo>
                      <a:pt x="11" y="3"/>
                    </a:lnTo>
                    <a:lnTo>
                      <a:pt x="12"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3" name="Freeform 1093">
                <a:extLst>
                  <a:ext uri="{FF2B5EF4-FFF2-40B4-BE49-F238E27FC236}">
                    <a16:creationId xmlns:a16="http://schemas.microsoft.com/office/drawing/2014/main" id="{8F276EF7-7E70-0042-ACC8-F116BF5E6F71}"/>
                  </a:ext>
                </a:extLst>
              </p:cNvPr>
              <p:cNvSpPr>
                <a:spLocks/>
              </p:cNvSpPr>
              <p:nvPr/>
            </p:nvSpPr>
            <p:spPr bwMode="auto">
              <a:xfrm>
                <a:off x="1951" y="1699"/>
                <a:ext cx="5" cy="6"/>
              </a:xfrm>
              <a:custGeom>
                <a:avLst/>
                <a:gdLst>
                  <a:gd name="T0" fmla="*/ 7 w 7"/>
                  <a:gd name="T1" fmla="*/ 2 h 8"/>
                  <a:gd name="T2" fmla="*/ 5 w 7"/>
                  <a:gd name="T3" fmla="*/ 0 h 8"/>
                  <a:gd name="T4" fmla="*/ 1 w 7"/>
                  <a:gd name="T5" fmla="*/ 3 h 8"/>
                  <a:gd name="T6" fmla="*/ 0 w 7"/>
                  <a:gd name="T7" fmla="*/ 8 h 8"/>
                  <a:gd name="T8" fmla="*/ 2 w 7"/>
                  <a:gd name="T9" fmla="*/ 7 h 8"/>
                  <a:gd name="T10" fmla="*/ 4 w 7"/>
                  <a:gd name="T11" fmla="*/ 8 h 8"/>
                  <a:gd name="T12" fmla="*/ 7 w 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2"/>
                    </a:moveTo>
                    <a:cubicBezTo>
                      <a:pt x="5" y="0"/>
                      <a:pt x="5" y="0"/>
                      <a:pt x="5" y="0"/>
                    </a:cubicBezTo>
                    <a:cubicBezTo>
                      <a:pt x="1" y="3"/>
                      <a:pt x="1" y="3"/>
                      <a:pt x="1" y="3"/>
                    </a:cubicBezTo>
                    <a:cubicBezTo>
                      <a:pt x="0" y="8"/>
                      <a:pt x="0" y="8"/>
                      <a:pt x="0" y="8"/>
                    </a:cubicBezTo>
                    <a:cubicBezTo>
                      <a:pt x="2" y="7"/>
                      <a:pt x="2" y="7"/>
                      <a:pt x="2" y="7"/>
                    </a:cubicBezTo>
                    <a:cubicBezTo>
                      <a:pt x="2" y="7"/>
                      <a:pt x="4" y="8"/>
                      <a:pt x="4" y="8"/>
                    </a:cubicBez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4" name="Freeform 1094">
                <a:extLst>
                  <a:ext uri="{FF2B5EF4-FFF2-40B4-BE49-F238E27FC236}">
                    <a16:creationId xmlns:a16="http://schemas.microsoft.com/office/drawing/2014/main" id="{AC059035-B593-4546-B1C8-02BC67569D1B}"/>
                  </a:ext>
                </a:extLst>
              </p:cNvPr>
              <p:cNvSpPr>
                <a:spLocks/>
              </p:cNvSpPr>
              <p:nvPr/>
            </p:nvSpPr>
            <p:spPr bwMode="auto">
              <a:xfrm>
                <a:off x="1983" y="1769"/>
                <a:ext cx="5" cy="10"/>
              </a:xfrm>
              <a:custGeom>
                <a:avLst/>
                <a:gdLst>
                  <a:gd name="T0" fmla="*/ 5 w 5"/>
                  <a:gd name="T1" fmla="*/ 7 h 10"/>
                  <a:gd name="T2" fmla="*/ 3 w 5"/>
                  <a:gd name="T3" fmla="*/ 3 h 10"/>
                  <a:gd name="T4" fmla="*/ 0 w 5"/>
                  <a:gd name="T5" fmla="*/ 0 h 10"/>
                  <a:gd name="T6" fmla="*/ 1 w 5"/>
                  <a:gd name="T7" fmla="*/ 5 h 10"/>
                  <a:gd name="T8" fmla="*/ 4 w 5"/>
                  <a:gd name="T9" fmla="*/ 10 h 10"/>
                  <a:gd name="T10" fmla="*/ 5 w 5"/>
                  <a:gd name="T11" fmla="*/ 7 h 10"/>
                </a:gdLst>
                <a:ahLst/>
                <a:cxnLst>
                  <a:cxn ang="0">
                    <a:pos x="T0" y="T1"/>
                  </a:cxn>
                  <a:cxn ang="0">
                    <a:pos x="T2" y="T3"/>
                  </a:cxn>
                  <a:cxn ang="0">
                    <a:pos x="T4" y="T5"/>
                  </a:cxn>
                  <a:cxn ang="0">
                    <a:pos x="T6" y="T7"/>
                  </a:cxn>
                  <a:cxn ang="0">
                    <a:pos x="T8" y="T9"/>
                  </a:cxn>
                  <a:cxn ang="0">
                    <a:pos x="T10" y="T11"/>
                  </a:cxn>
                </a:cxnLst>
                <a:rect l="0" t="0" r="r" b="b"/>
                <a:pathLst>
                  <a:path w="5" h="10">
                    <a:moveTo>
                      <a:pt x="5" y="7"/>
                    </a:moveTo>
                    <a:lnTo>
                      <a:pt x="3" y="3"/>
                    </a:lnTo>
                    <a:lnTo>
                      <a:pt x="0" y="0"/>
                    </a:lnTo>
                    <a:lnTo>
                      <a:pt x="1" y="5"/>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5" name="Freeform 1095">
                <a:extLst>
                  <a:ext uri="{FF2B5EF4-FFF2-40B4-BE49-F238E27FC236}">
                    <a16:creationId xmlns:a16="http://schemas.microsoft.com/office/drawing/2014/main" id="{E8470511-7204-2F45-B465-C89295B4308F}"/>
                  </a:ext>
                </a:extLst>
              </p:cNvPr>
              <p:cNvSpPr>
                <a:spLocks/>
              </p:cNvSpPr>
              <p:nvPr/>
            </p:nvSpPr>
            <p:spPr bwMode="auto">
              <a:xfrm>
                <a:off x="1950" y="1709"/>
                <a:ext cx="3" cy="7"/>
              </a:xfrm>
              <a:custGeom>
                <a:avLst/>
                <a:gdLst>
                  <a:gd name="T0" fmla="*/ 0 w 3"/>
                  <a:gd name="T1" fmla="*/ 2 h 7"/>
                  <a:gd name="T2" fmla="*/ 0 w 3"/>
                  <a:gd name="T3" fmla="*/ 5 h 7"/>
                  <a:gd name="T4" fmla="*/ 2 w 3"/>
                  <a:gd name="T5" fmla="*/ 7 h 7"/>
                  <a:gd name="T6" fmla="*/ 3 w 3"/>
                  <a:gd name="T7" fmla="*/ 2 h 7"/>
                  <a:gd name="T8" fmla="*/ 2 w 3"/>
                  <a:gd name="T9" fmla="*/ 0 h 7"/>
                  <a:gd name="T10" fmla="*/ 0 w 3"/>
                  <a:gd name="T11" fmla="*/ 2 h 7"/>
                </a:gdLst>
                <a:ahLst/>
                <a:cxnLst>
                  <a:cxn ang="0">
                    <a:pos x="T0" y="T1"/>
                  </a:cxn>
                  <a:cxn ang="0">
                    <a:pos x="T2" y="T3"/>
                  </a:cxn>
                  <a:cxn ang="0">
                    <a:pos x="T4" y="T5"/>
                  </a:cxn>
                  <a:cxn ang="0">
                    <a:pos x="T6" y="T7"/>
                  </a:cxn>
                  <a:cxn ang="0">
                    <a:pos x="T8" y="T9"/>
                  </a:cxn>
                  <a:cxn ang="0">
                    <a:pos x="T10" y="T11"/>
                  </a:cxn>
                </a:cxnLst>
                <a:rect l="0" t="0" r="r" b="b"/>
                <a:pathLst>
                  <a:path w="3" h="7">
                    <a:moveTo>
                      <a:pt x="0" y="2"/>
                    </a:moveTo>
                    <a:lnTo>
                      <a:pt x="0" y="5"/>
                    </a:lnTo>
                    <a:lnTo>
                      <a:pt x="2" y="7"/>
                    </a:lnTo>
                    <a:lnTo>
                      <a:pt x="3"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6" name="Freeform 1096">
                <a:extLst>
                  <a:ext uri="{FF2B5EF4-FFF2-40B4-BE49-F238E27FC236}">
                    <a16:creationId xmlns:a16="http://schemas.microsoft.com/office/drawing/2014/main" id="{5DD396EE-A842-FB4F-AF7D-0FD195A29EDB}"/>
                  </a:ext>
                </a:extLst>
              </p:cNvPr>
              <p:cNvSpPr>
                <a:spLocks/>
              </p:cNvSpPr>
              <p:nvPr/>
            </p:nvSpPr>
            <p:spPr bwMode="auto">
              <a:xfrm>
                <a:off x="1953" y="1694"/>
                <a:ext cx="1" cy="4"/>
              </a:xfrm>
              <a:custGeom>
                <a:avLst/>
                <a:gdLst>
                  <a:gd name="T0" fmla="*/ 0 w 1"/>
                  <a:gd name="T1" fmla="*/ 1 h 4"/>
                  <a:gd name="T2" fmla="*/ 0 w 1"/>
                  <a:gd name="T3" fmla="*/ 4 h 4"/>
                  <a:gd name="T4" fmla="*/ 0 w 1"/>
                  <a:gd name="T5" fmla="*/ 4 h 4"/>
                  <a:gd name="T6" fmla="*/ 1 w 1"/>
                  <a:gd name="T7" fmla="*/ 2 h 4"/>
                  <a:gd name="T8" fmla="*/ 0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0" y="4"/>
                    </a:lnTo>
                    <a:lnTo>
                      <a:pt x="1"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7" name="Freeform 1097">
                <a:extLst>
                  <a:ext uri="{FF2B5EF4-FFF2-40B4-BE49-F238E27FC236}">
                    <a16:creationId xmlns:a16="http://schemas.microsoft.com/office/drawing/2014/main" id="{95559BE4-8FEB-304A-B784-8F045E9D00B3}"/>
                  </a:ext>
                </a:extLst>
              </p:cNvPr>
              <p:cNvSpPr>
                <a:spLocks/>
              </p:cNvSpPr>
              <p:nvPr/>
            </p:nvSpPr>
            <p:spPr bwMode="auto">
              <a:xfrm>
                <a:off x="1944" y="1672"/>
                <a:ext cx="4" cy="10"/>
              </a:xfrm>
              <a:custGeom>
                <a:avLst/>
                <a:gdLst>
                  <a:gd name="T0" fmla="*/ 1 w 4"/>
                  <a:gd name="T1" fmla="*/ 0 h 10"/>
                  <a:gd name="T2" fmla="*/ 0 w 4"/>
                  <a:gd name="T3" fmla="*/ 6 h 10"/>
                  <a:gd name="T4" fmla="*/ 2 w 4"/>
                  <a:gd name="T5" fmla="*/ 7 h 10"/>
                  <a:gd name="T6" fmla="*/ 2 w 4"/>
                  <a:gd name="T7" fmla="*/ 10 h 10"/>
                  <a:gd name="T8" fmla="*/ 4 w 4"/>
                  <a:gd name="T9" fmla="*/ 7 h 10"/>
                  <a:gd name="T10" fmla="*/ 2 w 4"/>
                  <a:gd name="T11" fmla="*/ 3 h 10"/>
                  <a:gd name="T12" fmla="*/ 1 w 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1" y="0"/>
                    </a:moveTo>
                    <a:lnTo>
                      <a:pt x="0" y="6"/>
                    </a:lnTo>
                    <a:lnTo>
                      <a:pt x="2" y="7"/>
                    </a:lnTo>
                    <a:lnTo>
                      <a:pt x="2" y="10"/>
                    </a:lnTo>
                    <a:lnTo>
                      <a:pt x="4" y="7"/>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8" name="Freeform 1098">
                <a:extLst>
                  <a:ext uri="{FF2B5EF4-FFF2-40B4-BE49-F238E27FC236}">
                    <a16:creationId xmlns:a16="http://schemas.microsoft.com/office/drawing/2014/main" id="{9E04BB95-09F7-DF45-A9A8-FA90760A142D}"/>
                  </a:ext>
                </a:extLst>
              </p:cNvPr>
              <p:cNvSpPr>
                <a:spLocks/>
              </p:cNvSpPr>
              <p:nvPr/>
            </p:nvSpPr>
            <p:spPr bwMode="auto">
              <a:xfrm>
                <a:off x="1949" y="1680"/>
                <a:ext cx="4" cy="4"/>
              </a:xfrm>
              <a:custGeom>
                <a:avLst/>
                <a:gdLst>
                  <a:gd name="T0" fmla="*/ 4 w 4"/>
                  <a:gd name="T1" fmla="*/ 0 h 4"/>
                  <a:gd name="T2" fmla="*/ 0 w 4"/>
                  <a:gd name="T3" fmla="*/ 2 h 4"/>
                  <a:gd name="T4" fmla="*/ 3 w 4"/>
                  <a:gd name="T5" fmla="*/ 4 h 4"/>
                  <a:gd name="T6" fmla="*/ 4 w 4"/>
                  <a:gd name="T7" fmla="*/ 2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2"/>
                    </a:lnTo>
                    <a:lnTo>
                      <a:pt x="3" y="4"/>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9" name="Freeform 1099">
                <a:extLst>
                  <a:ext uri="{FF2B5EF4-FFF2-40B4-BE49-F238E27FC236}">
                    <a16:creationId xmlns:a16="http://schemas.microsoft.com/office/drawing/2014/main" id="{D3259B90-3E8B-D54C-B5E2-F87050C3D079}"/>
                  </a:ext>
                </a:extLst>
              </p:cNvPr>
              <p:cNvSpPr>
                <a:spLocks/>
              </p:cNvSpPr>
              <p:nvPr/>
            </p:nvSpPr>
            <p:spPr bwMode="auto">
              <a:xfrm>
                <a:off x="2576" y="899"/>
                <a:ext cx="12" cy="19"/>
              </a:xfrm>
              <a:custGeom>
                <a:avLst/>
                <a:gdLst>
                  <a:gd name="T0" fmla="*/ 4 w 12"/>
                  <a:gd name="T1" fmla="*/ 0 h 19"/>
                  <a:gd name="T2" fmla="*/ 3 w 12"/>
                  <a:gd name="T3" fmla="*/ 1 h 19"/>
                  <a:gd name="T4" fmla="*/ 2 w 12"/>
                  <a:gd name="T5" fmla="*/ 5 h 19"/>
                  <a:gd name="T6" fmla="*/ 3 w 12"/>
                  <a:gd name="T7" fmla="*/ 7 h 19"/>
                  <a:gd name="T8" fmla="*/ 2 w 12"/>
                  <a:gd name="T9" fmla="*/ 9 h 19"/>
                  <a:gd name="T10" fmla="*/ 0 w 12"/>
                  <a:gd name="T11" fmla="*/ 11 h 19"/>
                  <a:gd name="T12" fmla="*/ 1 w 12"/>
                  <a:gd name="T13" fmla="*/ 16 h 19"/>
                  <a:gd name="T14" fmla="*/ 4 w 12"/>
                  <a:gd name="T15" fmla="*/ 17 h 19"/>
                  <a:gd name="T16" fmla="*/ 7 w 12"/>
                  <a:gd name="T17" fmla="*/ 17 h 19"/>
                  <a:gd name="T18" fmla="*/ 9 w 12"/>
                  <a:gd name="T19" fmla="*/ 19 h 19"/>
                  <a:gd name="T20" fmla="*/ 11 w 12"/>
                  <a:gd name="T21" fmla="*/ 18 h 19"/>
                  <a:gd name="T22" fmla="*/ 12 w 12"/>
                  <a:gd name="T23" fmla="*/ 16 h 19"/>
                  <a:gd name="T24" fmla="*/ 12 w 12"/>
                  <a:gd name="T25" fmla="*/ 12 h 19"/>
                  <a:gd name="T26" fmla="*/ 10 w 12"/>
                  <a:gd name="T27" fmla="*/ 10 h 19"/>
                  <a:gd name="T28" fmla="*/ 12 w 12"/>
                  <a:gd name="T29" fmla="*/ 8 h 19"/>
                  <a:gd name="T30" fmla="*/ 12 w 12"/>
                  <a:gd name="T31" fmla="*/ 7 h 19"/>
                  <a:gd name="T32" fmla="*/ 10 w 12"/>
                  <a:gd name="T33" fmla="*/ 7 h 19"/>
                  <a:gd name="T34" fmla="*/ 8 w 12"/>
                  <a:gd name="T35" fmla="*/ 6 h 19"/>
                  <a:gd name="T36" fmla="*/ 9 w 12"/>
                  <a:gd name="T37" fmla="*/ 4 h 19"/>
                  <a:gd name="T38" fmla="*/ 10 w 12"/>
                  <a:gd name="T39" fmla="*/ 4 h 19"/>
                  <a:gd name="T40" fmla="*/ 10 w 12"/>
                  <a:gd name="T41" fmla="*/ 2 h 19"/>
                  <a:gd name="T42" fmla="*/ 9 w 12"/>
                  <a:gd name="T43" fmla="*/ 1 h 19"/>
                  <a:gd name="T44" fmla="*/ 8 w 12"/>
                  <a:gd name="T45" fmla="*/ 0 h 19"/>
                  <a:gd name="T46" fmla="*/ 4 w 12"/>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9">
                    <a:moveTo>
                      <a:pt x="4" y="0"/>
                    </a:moveTo>
                    <a:lnTo>
                      <a:pt x="3" y="1"/>
                    </a:lnTo>
                    <a:lnTo>
                      <a:pt x="2" y="5"/>
                    </a:lnTo>
                    <a:lnTo>
                      <a:pt x="3" y="7"/>
                    </a:lnTo>
                    <a:lnTo>
                      <a:pt x="2" y="9"/>
                    </a:lnTo>
                    <a:lnTo>
                      <a:pt x="0" y="11"/>
                    </a:lnTo>
                    <a:lnTo>
                      <a:pt x="1" y="16"/>
                    </a:lnTo>
                    <a:lnTo>
                      <a:pt x="4" y="17"/>
                    </a:lnTo>
                    <a:lnTo>
                      <a:pt x="7" y="17"/>
                    </a:lnTo>
                    <a:lnTo>
                      <a:pt x="9" y="19"/>
                    </a:lnTo>
                    <a:lnTo>
                      <a:pt x="11" y="18"/>
                    </a:lnTo>
                    <a:lnTo>
                      <a:pt x="12" y="16"/>
                    </a:lnTo>
                    <a:lnTo>
                      <a:pt x="12" y="12"/>
                    </a:lnTo>
                    <a:lnTo>
                      <a:pt x="10" y="10"/>
                    </a:lnTo>
                    <a:lnTo>
                      <a:pt x="12" y="8"/>
                    </a:lnTo>
                    <a:lnTo>
                      <a:pt x="12" y="7"/>
                    </a:lnTo>
                    <a:lnTo>
                      <a:pt x="10" y="7"/>
                    </a:lnTo>
                    <a:lnTo>
                      <a:pt x="8" y="6"/>
                    </a:lnTo>
                    <a:lnTo>
                      <a:pt x="9" y="4"/>
                    </a:lnTo>
                    <a:lnTo>
                      <a:pt x="10" y="4"/>
                    </a:lnTo>
                    <a:lnTo>
                      <a:pt x="10" y="2"/>
                    </a:lnTo>
                    <a:lnTo>
                      <a:pt x="9" y="1"/>
                    </a:lnTo>
                    <a:lnTo>
                      <a:pt x="8"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0" name="Freeform 1100">
                <a:extLst>
                  <a:ext uri="{FF2B5EF4-FFF2-40B4-BE49-F238E27FC236}">
                    <a16:creationId xmlns:a16="http://schemas.microsoft.com/office/drawing/2014/main" id="{4CDAC4E9-A546-C14C-A095-A09A7D27ECA6}"/>
                  </a:ext>
                </a:extLst>
              </p:cNvPr>
              <p:cNvSpPr>
                <a:spLocks/>
              </p:cNvSpPr>
              <p:nvPr/>
            </p:nvSpPr>
            <p:spPr bwMode="auto">
              <a:xfrm>
                <a:off x="2589" y="843"/>
                <a:ext cx="12" cy="34"/>
              </a:xfrm>
              <a:custGeom>
                <a:avLst/>
                <a:gdLst>
                  <a:gd name="T0" fmla="*/ 4 w 12"/>
                  <a:gd name="T1" fmla="*/ 34 h 34"/>
                  <a:gd name="T2" fmla="*/ 8 w 12"/>
                  <a:gd name="T3" fmla="*/ 32 h 34"/>
                  <a:gd name="T4" fmla="*/ 10 w 12"/>
                  <a:gd name="T5" fmla="*/ 24 h 34"/>
                  <a:gd name="T6" fmla="*/ 9 w 12"/>
                  <a:gd name="T7" fmla="*/ 22 h 34"/>
                  <a:gd name="T8" fmla="*/ 11 w 12"/>
                  <a:gd name="T9" fmla="*/ 18 h 34"/>
                  <a:gd name="T10" fmla="*/ 10 w 12"/>
                  <a:gd name="T11" fmla="*/ 15 h 34"/>
                  <a:gd name="T12" fmla="*/ 12 w 12"/>
                  <a:gd name="T13" fmla="*/ 8 h 34"/>
                  <a:gd name="T14" fmla="*/ 11 w 12"/>
                  <a:gd name="T15" fmla="*/ 6 h 34"/>
                  <a:gd name="T16" fmla="*/ 11 w 12"/>
                  <a:gd name="T17" fmla="*/ 2 h 34"/>
                  <a:gd name="T18" fmla="*/ 9 w 12"/>
                  <a:gd name="T19" fmla="*/ 0 h 34"/>
                  <a:gd name="T20" fmla="*/ 8 w 12"/>
                  <a:gd name="T21" fmla="*/ 1 h 34"/>
                  <a:gd name="T22" fmla="*/ 8 w 12"/>
                  <a:gd name="T23" fmla="*/ 4 h 34"/>
                  <a:gd name="T24" fmla="*/ 6 w 12"/>
                  <a:gd name="T25" fmla="*/ 10 h 34"/>
                  <a:gd name="T26" fmla="*/ 6 w 12"/>
                  <a:gd name="T27" fmla="*/ 11 h 34"/>
                  <a:gd name="T28" fmla="*/ 4 w 12"/>
                  <a:gd name="T29" fmla="*/ 13 h 34"/>
                  <a:gd name="T30" fmla="*/ 4 w 12"/>
                  <a:gd name="T31" fmla="*/ 15 h 34"/>
                  <a:gd name="T32" fmla="*/ 1 w 12"/>
                  <a:gd name="T33" fmla="*/ 18 h 34"/>
                  <a:gd name="T34" fmla="*/ 1 w 12"/>
                  <a:gd name="T35" fmla="*/ 22 h 34"/>
                  <a:gd name="T36" fmla="*/ 1 w 12"/>
                  <a:gd name="T37" fmla="*/ 26 h 34"/>
                  <a:gd name="T38" fmla="*/ 0 w 12"/>
                  <a:gd name="T39" fmla="*/ 28 h 34"/>
                  <a:gd name="T40" fmla="*/ 1 w 12"/>
                  <a:gd name="T41" fmla="*/ 33 h 34"/>
                  <a:gd name="T42" fmla="*/ 4 w 12"/>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34">
                    <a:moveTo>
                      <a:pt x="4" y="34"/>
                    </a:moveTo>
                    <a:lnTo>
                      <a:pt x="8" y="32"/>
                    </a:lnTo>
                    <a:lnTo>
                      <a:pt x="10" y="24"/>
                    </a:lnTo>
                    <a:lnTo>
                      <a:pt x="9" y="22"/>
                    </a:lnTo>
                    <a:lnTo>
                      <a:pt x="11" y="18"/>
                    </a:lnTo>
                    <a:lnTo>
                      <a:pt x="10" y="15"/>
                    </a:lnTo>
                    <a:lnTo>
                      <a:pt x="12" y="8"/>
                    </a:lnTo>
                    <a:lnTo>
                      <a:pt x="11" y="6"/>
                    </a:lnTo>
                    <a:lnTo>
                      <a:pt x="11" y="2"/>
                    </a:lnTo>
                    <a:lnTo>
                      <a:pt x="9" y="0"/>
                    </a:lnTo>
                    <a:lnTo>
                      <a:pt x="8" y="1"/>
                    </a:lnTo>
                    <a:lnTo>
                      <a:pt x="8" y="4"/>
                    </a:lnTo>
                    <a:lnTo>
                      <a:pt x="6" y="10"/>
                    </a:lnTo>
                    <a:lnTo>
                      <a:pt x="6" y="11"/>
                    </a:lnTo>
                    <a:lnTo>
                      <a:pt x="4" y="13"/>
                    </a:lnTo>
                    <a:lnTo>
                      <a:pt x="4" y="15"/>
                    </a:lnTo>
                    <a:lnTo>
                      <a:pt x="1" y="18"/>
                    </a:lnTo>
                    <a:lnTo>
                      <a:pt x="1" y="22"/>
                    </a:lnTo>
                    <a:lnTo>
                      <a:pt x="1" y="26"/>
                    </a:lnTo>
                    <a:lnTo>
                      <a:pt x="0" y="28"/>
                    </a:lnTo>
                    <a:lnTo>
                      <a:pt x="1" y="33"/>
                    </a:lnTo>
                    <a:lnTo>
                      <a:pt x="4"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1" name="Freeform 1101">
                <a:extLst>
                  <a:ext uri="{FF2B5EF4-FFF2-40B4-BE49-F238E27FC236}">
                    <a16:creationId xmlns:a16="http://schemas.microsoft.com/office/drawing/2014/main" id="{00E3E8C1-2B74-4541-A00E-BD1D0D680C25}"/>
                  </a:ext>
                </a:extLst>
              </p:cNvPr>
              <p:cNvSpPr>
                <a:spLocks/>
              </p:cNvSpPr>
              <p:nvPr/>
            </p:nvSpPr>
            <p:spPr bwMode="auto">
              <a:xfrm>
                <a:off x="1977" y="1756"/>
                <a:ext cx="2" cy="6"/>
              </a:xfrm>
              <a:custGeom>
                <a:avLst/>
                <a:gdLst>
                  <a:gd name="T0" fmla="*/ 0 w 2"/>
                  <a:gd name="T1" fmla="*/ 1 h 6"/>
                  <a:gd name="T2" fmla="*/ 0 w 2"/>
                  <a:gd name="T3" fmla="*/ 6 h 6"/>
                  <a:gd name="T4" fmla="*/ 2 w 2"/>
                  <a:gd name="T5" fmla="*/ 0 h 6"/>
                  <a:gd name="T6" fmla="*/ 0 w 2"/>
                  <a:gd name="T7" fmla="*/ 1 h 6"/>
                </a:gdLst>
                <a:ahLst/>
                <a:cxnLst>
                  <a:cxn ang="0">
                    <a:pos x="T0" y="T1"/>
                  </a:cxn>
                  <a:cxn ang="0">
                    <a:pos x="T2" y="T3"/>
                  </a:cxn>
                  <a:cxn ang="0">
                    <a:pos x="T4" y="T5"/>
                  </a:cxn>
                  <a:cxn ang="0">
                    <a:pos x="T6" y="T7"/>
                  </a:cxn>
                </a:cxnLst>
                <a:rect l="0" t="0" r="r" b="b"/>
                <a:pathLst>
                  <a:path w="2" h="6">
                    <a:moveTo>
                      <a:pt x="0" y="1"/>
                    </a:moveTo>
                    <a:lnTo>
                      <a:pt x="0"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2" name="Freeform 1102">
                <a:extLst>
                  <a:ext uri="{FF2B5EF4-FFF2-40B4-BE49-F238E27FC236}">
                    <a16:creationId xmlns:a16="http://schemas.microsoft.com/office/drawing/2014/main" id="{F395FA62-CA0F-3147-9013-C38EB276906C}"/>
                  </a:ext>
                </a:extLst>
              </p:cNvPr>
              <p:cNvSpPr>
                <a:spLocks/>
              </p:cNvSpPr>
              <p:nvPr/>
            </p:nvSpPr>
            <p:spPr bwMode="auto">
              <a:xfrm>
                <a:off x="1945" y="1663"/>
                <a:ext cx="1" cy="4"/>
              </a:xfrm>
              <a:custGeom>
                <a:avLst/>
                <a:gdLst>
                  <a:gd name="T0" fmla="*/ 0 w 1"/>
                  <a:gd name="T1" fmla="*/ 4 h 4"/>
                  <a:gd name="T2" fmla="*/ 1 w 1"/>
                  <a:gd name="T3" fmla="*/ 2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1" y="2"/>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3" name="Freeform 1103">
                <a:extLst>
                  <a:ext uri="{FF2B5EF4-FFF2-40B4-BE49-F238E27FC236}">
                    <a16:creationId xmlns:a16="http://schemas.microsoft.com/office/drawing/2014/main" id="{31BCAD12-4FF9-F549-8803-22A154342829}"/>
                  </a:ext>
                </a:extLst>
              </p:cNvPr>
              <p:cNvSpPr>
                <a:spLocks/>
              </p:cNvSpPr>
              <p:nvPr/>
            </p:nvSpPr>
            <p:spPr bwMode="auto">
              <a:xfrm>
                <a:off x="2592" y="878"/>
                <a:ext cx="6" cy="4"/>
              </a:xfrm>
              <a:custGeom>
                <a:avLst/>
                <a:gdLst>
                  <a:gd name="T0" fmla="*/ 5 w 6"/>
                  <a:gd name="T1" fmla="*/ 4 h 4"/>
                  <a:gd name="T2" fmla="*/ 6 w 6"/>
                  <a:gd name="T3" fmla="*/ 0 h 4"/>
                  <a:gd name="T4" fmla="*/ 2 w 6"/>
                  <a:gd name="T5" fmla="*/ 0 h 4"/>
                  <a:gd name="T6" fmla="*/ 0 w 6"/>
                  <a:gd name="T7" fmla="*/ 3 h 4"/>
                  <a:gd name="T8" fmla="*/ 2 w 6"/>
                  <a:gd name="T9" fmla="*/ 4 h 4"/>
                  <a:gd name="T10" fmla="*/ 5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5" y="4"/>
                    </a:moveTo>
                    <a:lnTo>
                      <a:pt x="6" y="0"/>
                    </a:lnTo>
                    <a:lnTo>
                      <a:pt x="2" y="0"/>
                    </a:lnTo>
                    <a:lnTo>
                      <a:pt x="0" y="3"/>
                    </a:lnTo>
                    <a:lnTo>
                      <a:pt x="2"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4" name="Freeform 1104">
                <a:extLst>
                  <a:ext uri="{FF2B5EF4-FFF2-40B4-BE49-F238E27FC236}">
                    <a16:creationId xmlns:a16="http://schemas.microsoft.com/office/drawing/2014/main" id="{C3FFA3CD-4A6B-AE48-9FB5-DF554F7369E9}"/>
                  </a:ext>
                </a:extLst>
              </p:cNvPr>
              <p:cNvSpPr>
                <a:spLocks/>
              </p:cNvSpPr>
              <p:nvPr/>
            </p:nvSpPr>
            <p:spPr bwMode="auto">
              <a:xfrm>
                <a:off x="2543" y="775"/>
                <a:ext cx="42" cy="31"/>
              </a:xfrm>
              <a:custGeom>
                <a:avLst/>
                <a:gdLst>
                  <a:gd name="T0" fmla="*/ 3 w 42"/>
                  <a:gd name="T1" fmla="*/ 13 h 31"/>
                  <a:gd name="T2" fmla="*/ 5 w 42"/>
                  <a:gd name="T3" fmla="*/ 14 h 31"/>
                  <a:gd name="T4" fmla="*/ 8 w 42"/>
                  <a:gd name="T5" fmla="*/ 13 h 31"/>
                  <a:gd name="T6" fmla="*/ 9 w 42"/>
                  <a:gd name="T7" fmla="*/ 14 h 31"/>
                  <a:gd name="T8" fmla="*/ 12 w 42"/>
                  <a:gd name="T9" fmla="*/ 13 h 31"/>
                  <a:gd name="T10" fmla="*/ 14 w 42"/>
                  <a:gd name="T11" fmla="*/ 15 h 31"/>
                  <a:gd name="T12" fmla="*/ 12 w 42"/>
                  <a:gd name="T13" fmla="*/ 17 h 31"/>
                  <a:gd name="T14" fmla="*/ 13 w 42"/>
                  <a:gd name="T15" fmla="*/ 21 h 31"/>
                  <a:gd name="T16" fmla="*/ 16 w 42"/>
                  <a:gd name="T17" fmla="*/ 24 h 31"/>
                  <a:gd name="T18" fmla="*/ 18 w 42"/>
                  <a:gd name="T19" fmla="*/ 21 h 31"/>
                  <a:gd name="T20" fmla="*/ 17 w 42"/>
                  <a:gd name="T21" fmla="*/ 18 h 31"/>
                  <a:gd name="T22" fmla="*/ 19 w 42"/>
                  <a:gd name="T23" fmla="*/ 17 h 31"/>
                  <a:gd name="T24" fmla="*/ 21 w 42"/>
                  <a:gd name="T25" fmla="*/ 21 h 31"/>
                  <a:gd name="T26" fmla="*/ 21 w 42"/>
                  <a:gd name="T27" fmla="*/ 24 h 31"/>
                  <a:gd name="T28" fmla="*/ 24 w 42"/>
                  <a:gd name="T29" fmla="*/ 29 h 31"/>
                  <a:gd name="T30" fmla="*/ 27 w 42"/>
                  <a:gd name="T31" fmla="*/ 28 h 31"/>
                  <a:gd name="T32" fmla="*/ 28 w 42"/>
                  <a:gd name="T33" fmla="*/ 31 h 31"/>
                  <a:gd name="T34" fmla="*/ 31 w 42"/>
                  <a:gd name="T35" fmla="*/ 31 h 31"/>
                  <a:gd name="T36" fmla="*/ 33 w 42"/>
                  <a:gd name="T37" fmla="*/ 31 h 31"/>
                  <a:gd name="T38" fmla="*/ 36 w 42"/>
                  <a:gd name="T39" fmla="*/ 28 h 31"/>
                  <a:gd name="T40" fmla="*/ 39 w 42"/>
                  <a:gd name="T41" fmla="*/ 26 h 31"/>
                  <a:gd name="T42" fmla="*/ 41 w 42"/>
                  <a:gd name="T43" fmla="*/ 19 h 31"/>
                  <a:gd name="T44" fmla="*/ 40 w 42"/>
                  <a:gd name="T45" fmla="*/ 14 h 31"/>
                  <a:gd name="T46" fmla="*/ 42 w 42"/>
                  <a:gd name="T47" fmla="*/ 10 h 31"/>
                  <a:gd name="T48" fmla="*/ 42 w 42"/>
                  <a:gd name="T49" fmla="*/ 7 h 31"/>
                  <a:gd name="T50" fmla="*/ 40 w 42"/>
                  <a:gd name="T51" fmla="*/ 3 h 31"/>
                  <a:gd name="T52" fmla="*/ 40 w 42"/>
                  <a:gd name="T53" fmla="*/ 1 h 31"/>
                  <a:gd name="T54" fmla="*/ 38 w 42"/>
                  <a:gd name="T55" fmla="*/ 0 h 31"/>
                  <a:gd name="T56" fmla="*/ 37 w 42"/>
                  <a:gd name="T57" fmla="*/ 2 h 31"/>
                  <a:gd name="T58" fmla="*/ 35 w 42"/>
                  <a:gd name="T59" fmla="*/ 1 h 31"/>
                  <a:gd name="T60" fmla="*/ 31 w 42"/>
                  <a:gd name="T61" fmla="*/ 2 h 31"/>
                  <a:gd name="T62" fmla="*/ 27 w 42"/>
                  <a:gd name="T63" fmla="*/ 5 h 31"/>
                  <a:gd name="T64" fmla="*/ 24 w 42"/>
                  <a:gd name="T65" fmla="*/ 5 h 31"/>
                  <a:gd name="T66" fmla="*/ 23 w 42"/>
                  <a:gd name="T67" fmla="*/ 5 h 31"/>
                  <a:gd name="T68" fmla="*/ 19 w 42"/>
                  <a:gd name="T69" fmla="*/ 3 h 31"/>
                  <a:gd name="T70" fmla="*/ 17 w 42"/>
                  <a:gd name="T71" fmla="*/ 3 h 31"/>
                  <a:gd name="T72" fmla="*/ 9 w 42"/>
                  <a:gd name="T73" fmla="*/ 5 h 31"/>
                  <a:gd name="T74" fmla="*/ 6 w 42"/>
                  <a:gd name="T75" fmla="*/ 5 h 31"/>
                  <a:gd name="T76" fmla="*/ 3 w 42"/>
                  <a:gd name="T77" fmla="*/ 6 h 31"/>
                  <a:gd name="T78" fmla="*/ 2 w 42"/>
                  <a:gd name="T79" fmla="*/ 8 h 31"/>
                  <a:gd name="T80" fmla="*/ 0 w 42"/>
                  <a:gd name="T81" fmla="*/ 11 h 31"/>
                  <a:gd name="T82" fmla="*/ 0 w 42"/>
                  <a:gd name="T83" fmla="*/ 14 h 31"/>
                  <a:gd name="T84" fmla="*/ 3 w 42"/>
                  <a:gd name="T8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31">
                    <a:moveTo>
                      <a:pt x="3" y="13"/>
                    </a:moveTo>
                    <a:lnTo>
                      <a:pt x="5" y="14"/>
                    </a:lnTo>
                    <a:lnTo>
                      <a:pt x="8" y="13"/>
                    </a:lnTo>
                    <a:lnTo>
                      <a:pt x="9" y="14"/>
                    </a:lnTo>
                    <a:lnTo>
                      <a:pt x="12" y="13"/>
                    </a:lnTo>
                    <a:lnTo>
                      <a:pt x="14" y="15"/>
                    </a:lnTo>
                    <a:lnTo>
                      <a:pt x="12" y="17"/>
                    </a:lnTo>
                    <a:lnTo>
                      <a:pt x="13" y="21"/>
                    </a:lnTo>
                    <a:lnTo>
                      <a:pt x="16" y="24"/>
                    </a:lnTo>
                    <a:lnTo>
                      <a:pt x="18" y="21"/>
                    </a:lnTo>
                    <a:lnTo>
                      <a:pt x="17" y="18"/>
                    </a:lnTo>
                    <a:lnTo>
                      <a:pt x="19" y="17"/>
                    </a:lnTo>
                    <a:lnTo>
                      <a:pt x="21" y="21"/>
                    </a:lnTo>
                    <a:lnTo>
                      <a:pt x="21" y="24"/>
                    </a:lnTo>
                    <a:lnTo>
                      <a:pt x="24" y="29"/>
                    </a:lnTo>
                    <a:lnTo>
                      <a:pt x="27" y="28"/>
                    </a:lnTo>
                    <a:lnTo>
                      <a:pt x="28" y="31"/>
                    </a:lnTo>
                    <a:lnTo>
                      <a:pt x="31" y="31"/>
                    </a:lnTo>
                    <a:lnTo>
                      <a:pt x="33" y="31"/>
                    </a:lnTo>
                    <a:lnTo>
                      <a:pt x="36" y="28"/>
                    </a:lnTo>
                    <a:lnTo>
                      <a:pt x="39" y="26"/>
                    </a:lnTo>
                    <a:lnTo>
                      <a:pt x="41" y="19"/>
                    </a:lnTo>
                    <a:lnTo>
                      <a:pt x="40" y="14"/>
                    </a:lnTo>
                    <a:lnTo>
                      <a:pt x="42" y="10"/>
                    </a:lnTo>
                    <a:lnTo>
                      <a:pt x="42" y="7"/>
                    </a:lnTo>
                    <a:lnTo>
                      <a:pt x="40" y="3"/>
                    </a:lnTo>
                    <a:lnTo>
                      <a:pt x="40" y="1"/>
                    </a:lnTo>
                    <a:lnTo>
                      <a:pt x="38" y="0"/>
                    </a:lnTo>
                    <a:lnTo>
                      <a:pt x="37" y="2"/>
                    </a:lnTo>
                    <a:lnTo>
                      <a:pt x="35" y="1"/>
                    </a:lnTo>
                    <a:lnTo>
                      <a:pt x="31" y="2"/>
                    </a:lnTo>
                    <a:lnTo>
                      <a:pt x="27" y="5"/>
                    </a:lnTo>
                    <a:lnTo>
                      <a:pt x="24" y="5"/>
                    </a:lnTo>
                    <a:lnTo>
                      <a:pt x="23" y="5"/>
                    </a:lnTo>
                    <a:lnTo>
                      <a:pt x="19" y="3"/>
                    </a:lnTo>
                    <a:lnTo>
                      <a:pt x="17" y="3"/>
                    </a:lnTo>
                    <a:lnTo>
                      <a:pt x="9" y="5"/>
                    </a:lnTo>
                    <a:lnTo>
                      <a:pt x="6" y="5"/>
                    </a:lnTo>
                    <a:lnTo>
                      <a:pt x="3" y="6"/>
                    </a:lnTo>
                    <a:lnTo>
                      <a:pt x="2" y="8"/>
                    </a:lnTo>
                    <a:lnTo>
                      <a:pt x="0" y="11"/>
                    </a:lnTo>
                    <a:lnTo>
                      <a:pt x="0" y="14"/>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5" name="Freeform 1105">
                <a:extLst>
                  <a:ext uri="{FF2B5EF4-FFF2-40B4-BE49-F238E27FC236}">
                    <a16:creationId xmlns:a16="http://schemas.microsoft.com/office/drawing/2014/main" id="{5919F43E-9A3E-1D4E-B1A7-7115383C561E}"/>
                  </a:ext>
                </a:extLst>
              </p:cNvPr>
              <p:cNvSpPr>
                <a:spLocks/>
              </p:cNvSpPr>
              <p:nvPr/>
            </p:nvSpPr>
            <p:spPr bwMode="auto">
              <a:xfrm>
                <a:off x="1939" y="1732"/>
                <a:ext cx="51" cy="78"/>
              </a:xfrm>
              <a:custGeom>
                <a:avLst/>
                <a:gdLst>
                  <a:gd name="T0" fmla="*/ 15 w 51"/>
                  <a:gd name="T1" fmla="*/ 10 h 78"/>
                  <a:gd name="T2" fmla="*/ 12 w 51"/>
                  <a:gd name="T3" fmla="*/ 4 h 78"/>
                  <a:gd name="T4" fmla="*/ 7 w 51"/>
                  <a:gd name="T5" fmla="*/ 1 h 78"/>
                  <a:gd name="T6" fmla="*/ 3 w 51"/>
                  <a:gd name="T7" fmla="*/ 2 h 78"/>
                  <a:gd name="T8" fmla="*/ 0 w 51"/>
                  <a:gd name="T9" fmla="*/ 6 h 78"/>
                  <a:gd name="T10" fmla="*/ 3 w 51"/>
                  <a:gd name="T11" fmla="*/ 10 h 78"/>
                  <a:gd name="T12" fmla="*/ 7 w 51"/>
                  <a:gd name="T13" fmla="*/ 13 h 78"/>
                  <a:gd name="T14" fmla="*/ 2 w 51"/>
                  <a:gd name="T15" fmla="*/ 16 h 78"/>
                  <a:gd name="T16" fmla="*/ 2 w 51"/>
                  <a:gd name="T17" fmla="*/ 22 h 78"/>
                  <a:gd name="T18" fmla="*/ 6 w 51"/>
                  <a:gd name="T19" fmla="*/ 22 h 78"/>
                  <a:gd name="T20" fmla="*/ 9 w 51"/>
                  <a:gd name="T21" fmla="*/ 24 h 78"/>
                  <a:gd name="T22" fmla="*/ 12 w 51"/>
                  <a:gd name="T23" fmla="*/ 30 h 78"/>
                  <a:gd name="T24" fmla="*/ 11 w 51"/>
                  <a:gd name="T25" fmla="*/ 33 h 78"/>
                  <a:gd name="T26" fmla="*/ 15 w 51"/>
                  <a:gd name="T27" fmla="*/ 37 h 78"/>
                  <a:gd name="T28" fmla="*/ 19 w 51"/>
                  <a:gd name="T29" fmla="*/ 33 h 78"/>
                  <a:gd name="T30" fmla="*/ 16 w 51"/>
                  <a:gd name="T31" fmla="*/ 39 h 78"/>
                  <a:gd name="T32" fmla="*/ 17 w 51"/>
                  <a:gd name="T33" fmla="*/ 41 h 78"/>
                  <a:gd name="T34" fmla="*/ 23 w 51"/>
                  <a:gd name="T35" fmla="*/ 44 h 78"/>
                  <a:gd name="T36" fmla="*/ 24 w 51"/>
                  <a:gd name="T37" fmla="*/ 48 h 78"/>
                  <a:gd name="T38" fmla="*/ 24 w 51"/>
                  <a:gd name="T39" fmla="*/ 54 h 78"/>
                  <a:gd name="T40" fmla="*/ 30 w 51"/>
                  <a:gd name="T41" fmla="*/ 55 h 78"/>
                  <a:gd name="T42" fmla="*/ 34 w 51"/>
                  <a:gd name="T43" fmla="*/ 57 h 78"/>
                  <a:gd name="T44" fmla="*/ 35 w 51"/>
                  <a:gd name="T45" fmla="*/ 68 h 78"/>
                  <a:gd name="T46" fmla="*/ 38 w 51"/>
                  <a:gd name="T47" fmla="*/ 71 h 78"/>
                  <a:gd name="T48" fmla="*/ 48 w 51"/>
                  <a:gd name="T49" fmla="*/ 76 h 78"/>
                  <a:gd name="T50" fmla="*/ 48 w 51"/>
                  <a:gd name="T51" fmla="*/ 68 h 78"/>
                  <a:gd name="T52" fmla="*/ 48 w 51"/>
                  <a:gd name="T53" fmla="*/ 61 h 78"/>
                  <a:gd name="T54" fmla="*/ 47 w 51"/>
                  <a:gd name="T55" fmla="*/ 51 h 78"/>
                  <a:gd name="T56" fmla="*/ 40 w 51"/>
                  <a:gd name="T57" fmla="*/ 35 h 78"/>
                  <a:gd name="T58" fmla="*/ 36 w 51"/>
                  <a:gd name="T59" fmla="*/ 23 h 78"/>
                  <a:gd name="T60" fmla="*/ 31 w 51"/>
                  <a:gd name="T61" fmla="*/ 21 h 78"/>
                  <a:gd name="T62" fmla="*/ 24 w 51"/>
                  <a:gd name="T63" fmla="*/ 18 h 78"/>
                  <a:gd name="T64" fmla="*/ 20 w 51"/>
                  <a:gd name="T65"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20" y="13"/>
                    </a:moveTo>
                    <a:lnTo>
                      <a:pt x="15" y="10"/>
                    </a:lnTo>
                    <a:lnTo>
                      <a:pt x="13" y="8"/>
                    </a:lnTo>
                    <a:lnTo>
                      <a:pt x="12" y="4"/>
                    </a:lnTo>
                    <a:lnTo>
                      <a:pt x="9" y="5"/>
                    </a:lnTo>
                    <a:lnTo>
                      <a:pt x="7" y="1"/>
                    </a:lnTo>
                    <a:lnTo>
                      <a:pt x="5" y="0"/>
                    </a:lnTo>
                    <a:lnTo>
                      <a:pt x="3" y="2"/>
                    </a:lnTo>
                    <a:lnTo>
                      <a:pt x="0" y="1"/>
                    </a:lnTo>
                    <a:lnTo>
                      <a:pt x="0" y="6"/>
                    </a:lnTo>
                    <a:lnTo>
                      <a:pt x="2" y="6"/>
                    </a:lnTo>
                    <a:lnTo>
                      <a:pt x="3" y="10"/>
                    </a:lnTo>
                    <a:lnTo>
                      <a:pt x="10" y="11"/>
                    </a:lnTo>
                    <a:lnTo>
                      <a:pt x="7" y="13"/>
                    </a:lnTo>
                    <a:lnTo>
                      <a:pt x="3" y="13"/>
                    </a:lnTo>
                    <a:lnTo>
                      <a:pt x="2" y="16"/>
                    </a:lnTo>
                    <a:lnTo>
                      <a:pt x="3" y="18"/>
                    </a:lnTo>
                    <a:lnTo>
                      <a:pt x="2" y="22"/>
                    </a:lnTo>
                    <a:lnTo>
                      <a:pt x="3" y="23"/>
                    </a:lnTo>
                    <a:lnTo>
                      <a:pt x="6" y="22"/>
                    </a:lnTo>
                    <a:lnTo>
                      <a:pt x="7" y="25"/>
                    </a:lnTo>
                    <a:lnTo>
                      <a:pt x="9" y="24"/>
                    </a:lnTo>
                    <a:lnTo>
                      <a:pt x="10" y="28"/>
                    </a:lnTo>
                    <a:lnTo>
                      <a:pt x="12" y="30"/>
                    </a:lnTo>
                    <a:lnTo>
                      <a:pt x="15" y="28"/>
                    </a:lnTo>
                    <a:lnTo>
                      <a:pt x="11" y="33"/>
                    </a:lnTo>
                    <a:lnTo>
                      <a:pt x="13" y="37"/>
                    </a:lnTo>
                    <a:lnTo>
                      <a:pt x="15" y="37"/>
                    </a:lnTo>
                    <a:lnTo>
                      <a:pt x="15" y="33"/>
                    </a:lnTo>
                    <a:lnTo>
                      <a:pt x="19" y="33"/>
                    </a:lnTo>
                    <a:lnTo>
                      <a:pt x="18" y="37"/>
                    </a:lnTo>
                    <a:lnTo>
                      <a:pt x="16" y="39"/>
                    </a:lnTo>
                    <a:lnTo>
                      <a:pt x="16" y="42"/>
                    </a:lnTo>
                    <a:lnTo>
                      <a:pt x="17" y="41"/>
                    </a:lnTo>
                    <a:lnTo>
                      <a:pt x="18" y="45"/>
                    </a:lnTo>
                    <a:lnTo>
                      <a:pt x="23" y="44"/>
                    </a:lnTo>
                    <a:lnTo>
                      <a:pt x="23" y="47"/>
                    </a:lnTo>
                    <a:lnTo>
                      <a:pt x="24" y="48"/>
                    </a:lnTo>
                    <a:lnTo>
                      <a:pt x="26" y="51"/>
                    </a:lnTo>
                    <a:lnTo>
                      <a:pt x="24" y="54"/>
                    </a:lnTo>
                    <a:lnTo>
                      <a:pt x="28" y="57"/>
                    </a:lnTo>
                    <a:lnTo>
                      <a:pt x="30" y="55"/>
                    </a:lnTo>
                    <a:lnTo>
                      <a:pt x="31" y="57"/>
                    </a:lnTo>
                    <a:lnTo>
                      <a:pt x="34" y="57"/>
                    </a:lnTo>
                    <a:lnTo>
                      <a:pt x="30" y="62"/>
                    </a:lnTo>
                    <a:lnTo>
                      <a:pt x="35" y="68"/>
                    </a:lnTo>
                    <a:lnTo>
                      <a:pt x="37" y="69"/>
                    </a:lnTo>
                    <a:lnTo>
                      <a:pt x="38" y="71"/>
                    </a:lnTo>
                    <a:lnTo>
                      <a:pt x="47" y="78"/>
                    </a:lnTo>
                    <a:lnTo>
                      <a:pt x="48" y="76"/>
                    </a:lnTo>
                    <a:lnTo>
                      <a:pt x="51" y="77"/>
                    </a:lnTo>
                    <a:lnTo>
                      <a:pt x="48" y="68"/>
                    </a:lnTo>
                    <a:lnTo>
                      <a:pt x="49" y="64"/>
                    </a:lnTo>
                    <a:lnTo>
                      <a:pt x="48" y="61"/>
                    </a:lnTo>
                    <a:lnTo>
                      <a:pt x="49" y="54"/>
                    </a:lnTo>
                    <a:lnTo>
                      <a:pt x="47" y="51"/>
                    </a:lnTo>
                    <a:lnTo>
                      <a:pt x="40" y="45"/>
                    </a:lnTo>
                    <a:lnTo>
                      <a:pt x="40" y="35"/>
                    </a:lnTo>
                    <a:lnTo>
                      <a:pt x="36" y="30"/>
                    </a:lnTo>
                    <a:lnTo>
                      <a:pt x="36" y="23"/>
                    </a:lnTo>
                    <a:lnTo>
                      <a:pt x="35" y="22"/>
                    </a:lnTo>
                    <a:lnTo>
                      <a:pt x="31" y="21"/>
                    </a:lnTo>
                    <a:lnTo>
                      <a:pt x="27" y="18"/>
                    </a:lnTo>
                    <a:lnTo>
                      <a:pt x="24" y="18"/>
                    </a:lnTo>
                    <a:lnTo>
                      <a:pt x="21" y="16"/>
                    </a:lnTo>
                    <a:lnTo>
                      <a:pt x="2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6" name="Freeform 1106">
                <a:extLst>
                  <a:ext uri="{FF2B5EF4-FFF2-40B4-BE49-F238E27FC236}">
                    <a16:creationId xmlns:a16="http://schemas.microsoft.com/office/drawing/2014/main" id="{4E34ABD8-C60E-DE49-A8F7-D072CBAB1F10}"/>
                  </a:ext>
                </a:extLst>
              </p:cNvPr>
              <p:cNvSpPr>
                <a:spLocks/>
              </p:cNvSpPr>
              <p:nvPr/>
            </p:nvSpPr>
            <p:spPr bwMode="auto">
              <a:xfrm>
                <a:off x="1904" y="1625"/>
                <a:ext cx="23" cy="64"/>
              </a:xfrm>
              <a:custGeom>
                <a:avLst/>
                <a:gdLst>
                  <a:gd name="T0" fmla="*/ 18 w 23"/>
                  <a:gd name="T1" fmla="*/ 8 h 64"/>
                  <a:gd name="T2" fmla="*/ 14 w 23"/>
                  <a:gd name="T3" fmla="*/ 13 h 64"/>
                  <a:gd name="T4" fmla="*/ 12 w 23"/>
                  <a:gd name="T5" fmla="*/ 18 h 64"/>
                  <a:gd name="T6" fmla="*/ 9 w 23"/>
                  <a:gd name="T7" fmla="*/ 20 h 64"/>
                  <a:gd name="T8" fmla="*/ 8 w 23"/>
                  <a:gd name="T9" fmla="*/ 17 h 64"/>
                  <a:gd name="T10" fmla="*/ 7 w 23"/>
                  <a:gd name="T11" fmla="*/ 16 h 64"/>
                  <a:gd name="T12" fmla="*/ 12 w 23"/>
                  <a:gd name="T13" fmla="*/ 13 h 64"/>
                  <a:gd name="T14" fmla="*/ 14 w 23"/>
                  <a:gd name="T15" fmla="*/ 10 h 64"/>
                  <a:gd name="T16" fmla="*/ 15 w 23"/>
                  <a:gd name="T17" fmla="*/ 6 h 64"/>
                  <a:gd name="T18" fmla="*/ 14 w 23"/>
                  <a:gd name="T19" fmla="*/ 4 h 64"/>
                  <a:gd name="T20" fmla="*/ 13 w 23"/>
                  <a:gd name="T21" fmla="*/ 3 h 64"/>
                  <a:gd name="T22" fmla="*/ 11 w 23"/>
                  <a:gd name="T23" fmla="*/ 6 h 64"/>
                  <a:gd name="T24" fmla="*/ 9 w 23"/>
                  <a:gd name="T25" fmla="*/ 6 h 64"/>
                  <a:gd name="T26" fmla="*/ 10 w 23"/>
                  <a:gd name="T27" fmla="*/ 2 h 64"/>
                  <a:gd name="T28" fmla="*/ 6 w 23"/>
                  <a:gd name="T29" fmla="*/ 0 h 64"/>
                  <a:gd name="T30" fmla="*/ 1 w 23"/>
                  <a:gd name="T31" fmla="*/ 9 h 64"/>
                  <a:gd name="T32" fmla="*/ 2 w 23"/>
                  <a:gd name="T33" fmla="*/ 15 h 64"/>
                  <a:gd name="T34" fmla="*/ 0 w 23"/>
                  <a:gd name="T35" fmla="*/ 19 h 64"/>
                  <a:gd name="T36" fmla="*/ 0 w 23"/>
                  <a:gd name="T37" fmla="*/ 22 h 64"/>
                  <a:gd name="T38" fmla="*/ 3 w 23"/>
                  <a:gd name="T39" fmla="*/ 22 h 64"/>
                  <a:gd name="T40" fmla="*/ 4 w 23"/>
                  <a:gd name="T41" fmla="*/ 25 h 64"/>
                  <a:gd name="T42" fmla="*/ 5 w 23"/>
                  <a:gd name="T43" fmla="*/ 28 h 64"/>
                  <a:gd name="T44" fmla="*/ 4 w 23"/>
                  <a:gd name="T45" fmla="*/ 26 h 64"/>
                  <a:gd name="T46" fmla="*/ 1 w 23"/>
                  <a:gd name="T47" fmla="*/ 26 h 64"/>
                  <a:gd name="T48" fmla="*/ 0 w 23"/>
                  <a:gd name="T49" fmla="*/ 28 h 64"/>
                  <a:gd name="T50" fmla="*/ 3 w 23"/>
                  <a:gd name="T51" fmla="*/ 31 h 64"/>
                  <a:gd name="T52" fmla="*/ 1 w 23"/>
                  <a:gd name="T53" fmla="*/ 35 h 64"/>
                  <a:gd name="T54" fmla="*/ 3 w 23"/>
                  <a:gd name="T55" fmla="*/ 36 h 64"/>
                  <a:gd name="T56" fmla="*/ 5 w 23"/>
                  <a:gd name="T57" fmla="*/ 39 h 64"/>
                  <a:gd name="T58" fmla="*/ 2 w 23"/>
                  <a:gd name="T59" fmla="*/ 38 h 64"/>
                  <a:gd name="T60" fmla="*/ 1 w 23"/>
                  <a:gd name="T61" fmla="*/ 41 h 64"/>
                  <a:gd name="T62" fmla="*/ 2 w 23"/>
                  <a:gd name="T63" fmla="*/ 44 h 64"/>
                  <a:gd name="T64" fmla="*/ 5 w 23"/>
                  <a:gd name="T65" fmla="*/ 44 h 64"/>
                  <a:gd name="T66" fmla="*/ 4 w 23"/>
                  <a:gd name="T67" fmla="*/ 47 h 64"/>
                  <a:gd name="T68" fmla="*/ 5 w 23"/>
                  <a:gd name="T69" fmla="*/ 52 h 64"/>
                  <a:gd name="T70" fmla="*/ 9 w 23"/>
                  <a:gd name="T71" fmla="*/ 63 h 64"/>
                  <a:gd name="T72" fmla="*/ 13 w 23"/>
                  <a:gd name="T73" fmla="*/ 64 h 64"/>
                  <a:gd name="T74" fmla="*/ 14 w 23"/>
                  <a:gd name="T75" fmla="*/ 61 h 64"/>
                  <a:gd name="T76" fmla="*/ 13 w 23"/>
                  <a:gd name="T77" fmla="*/ 59 h 64"/>
                  <a:gd name="T78" fmla="*/ 11 w 23"/>
                  <a:gd name="T79" fmla="*/ 59 h 64"/>
                  <a:gd name="T80" fmla="*/ 10 w 23"/>
                  <a:gd name="T81" fmla="*/ 54 h 64"/>
                  <a:gd name="T82" fmla="*/ 9 w 23"/>
                  <a:gd name="T83" fmla="*/ 49 h 64"/>
                  <a:gd name="T84" fmla="*/ 9 w 23"/>
                  <a:gd name="T85" fmla="*/ 44 h 64"/>
                  <a:gd name="T86" fmla="*/ 8 w 23"/>
                  <a:gd name="T87" fmla="*/ 40 h 64"/>
                  <a:gd name="T88" fmla="*/ 10 w 23"/>
                  <a:gd name="T89" fmla="*/ 37 h 64"/>
                  <a:gd name="T90" fmla="*/ 14 w 23"/>
                  <a:gd name="T91" fmla="*/ 37 h 64"/>
                  <a:gd name="T92" fmla="*/ 14 w 23"/>
                  <a:gd name="T93" fmla="*/ 33 h 64"/>
                  <a:gd name="T94" fmla="*/ 11 w 23"/>
                  <a:gd name="T95" fmla="*/ 32 h 64"/>
                  <a:gd name="T96" fmla="*/ 8 w 23"/>
                  <a:gd name="T97" fmla="*/ 33 h 64"/>
                  <a:gd name="T98" fmla="*/ 6 w 23"/>
                  <a:gd name="T99" fmla="*/ 33 h 64"/>
                  <a:gd name="T100" fmla="*/ 8 w 23"/>
                  <a:gd name="T101" fmla="*/ 30 h 64"/>
                  <a:gd name="T102" fmla="*/ 11 w 23"/>
                  <a:gd name="T103" fmla="*/ 30 h 64"/>
                  <a:gd name="T104" fmla="*/ 14 w 23"/>
                  <a:gd name="T105" fmla="*/ 27 h 64"/>
                  <a:gd name="T106" fmla="*/ 14 w 23"/>
                  <a:gd name="T107" fmla="*/ 22 h 64"/>
                  <a:gd name="T108" fmla="*/ 17 w 23"/>
                  <a:gd name="T109" fmla="*/ 18 h 64"/>
                  <a:gd name="T110" fmla="*/ 18 w 23"/>
                  <a:gd name="T111" fmla="*/ 13 h 64"/>
                  <a:gd name="T112" fmla="*/ 23 w 23"/>
                  <a:gd name="T113" fmla="*/ 6 h 64"/>
                  <a:gd name="T114" fmla="*/ 21 w 23"/>
                  <a:gd name="T115" fmla="*/ 6 h 64"/>
                  <a:gd name="T116" fmla="*/ 18 w 23"/>
                  <a:gd name="T117"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64">
                    <a:moveTo>
                      <a:pt x="18" y="8"/>
                    </a:moveTo>
                    <a:lnTo>
                      <a:pt x="14" y="13"/>
                    </a:lnTo>
                    <a:lnTo>
                      <a:pt x="12" y="18"/>
                    </a:lnTo>
                    <a:lnTo>
                      <a:pt x="9" y="20"/>
                    </a:lnTo>
                    <a:lnTo>
                      <a:pt x="8" y="17"/>
                    </a:lnTo>
                    <a:lnTo>
                      <a:pt x="7" y="16"/>
                    </a:lnTo>
                    <a:lnTo>
                      <a:pt x="12" y="13"/>
                    </a:lnTo>
                    <a:lnTo>
                      <a:pt x="14" y="10"/>
                    </a:lnTo>
                    <a:lnTo>
                      <a:pt x="15" y="6"/>
                    </a:lnTo>
                    <a:lnTo>
                      <a:pt x="14" y="4"/>
                    </a:lnTo>
                    <a:lnTo>
                      <a:pt x="13" y="3"/>
                    </a:lnTo>
                    <a:lnTo>
                      <a:pt x="11" y="6"/>
                    </a:lnTo>
                    <a:lnTo>
                      <a:pt x="9" y="6"/>
                    </a:lnTo>
                    <a:lnTo>
                      <a:pt x="10" y="2"/>
                    </a:lnTo>
                    <a:lnTo>
                      <a:pt x="6" y="0"/>
                    </a:lnTo>
                    <a:lnTo>
                      <a:pt x="1" y="9"/>
                    </a:lnTo>
                    <a:lnTo>
                      <a:pt x="2" y="15"/>
                    </a:lnTo>
                    <a:lnTo>
                      <a:pt x="0" y="19"/>
                    </a:lnTo>
                    <a:lnTo>
                      <a:pt x="0" y="22"/>
                    </a:lnTo>
                    <a:lnTo>
                      <a:pt x="3" y="22"/>
                    </a:lnTo>
                    <a:lnTo>
                      <a:pt x="4" y="25"/>
                    </a:lnTo>
                    <a:lnTo>
                      <a:pt x="5" y="28"/>
                    </a:lnTo>
                    <a:lnTo>
                      <a:pt x="4" y="26"/>
                    </a:lnTo>
                    <a:lnTo>
                      <a:pt x="1" y="26"/>
                    </a:lnTo>
                    <a:lnTo>
                      <a:pt x="0" y="28"/>
                    </a:lnTo>
                    <a:lnTo>
                      <a:pt x="3" y="31"/>
                    </a:lnTo>
                    <a:lnTo>
                      <a:pt x="1" y="35"/>
                    </a:lnTo>
                    <a:lnTo>
                      <a:pt x="3" y="36"/>
                    </a:lnTo>
                    <a:lnTo>
                      <a:pt x="5" y="39"/>
                    </a:lnTo>
                    <a:lnTo>
                      <a:pt x="2" y="38"/>
                    </a:lnTo>
                    <a:lnTo>
                      <a:pt x="1" y="41"/>
                    </a:lnTo>
                    <a:lnTo>
                      <a:pt x="2" y="44"/>
                    </a:lnTo>
                    <a:lnTo>
                      <a:pt x="5" y="44"/>
                    </a:lnTo>
                    <a:lnTo>
                      <a:pt x="4" y="47"/>
                    </a:lnTo>
                    <a:lnTo>
                      <a:pt x="5" y="52"/>
                    </a:lnTo>
                    <a:lnTo>
                      <a:pt x="9" y="63"/>
                    </a:lnTo>
                    <a:lnTo>
                      <a:pt x="13" y="64"/>
                    </a:lnTo>
                    <a:lnTo>
                      <a:pt x="14" y="61"/>
                    </a:lnTo>
                    <a:lnTo>
                      <a:pt x="13" y="59"/>
                    </a:lnTo>
                    <a:lnTo>
                      <a:pt x="11" y="59"/>
                    </a:lnTo>
                    <a:lnTo>
                      <a:pt x="10" y="54"/>
                    </a:lnTo>
                    <a:lnTo>
                      <a:pt x="9" y="49"/>
                    </a:lnTo>
                    <a:lnTo>
                      <a:pt x="9" y="44"/>
                    </a:lnTo>
                    <a:lnTo>
                      <a:pt x="8" y="40"/>
                    </a:lnTo>
                    <a:lnTo>
                      <a:pt x="10" y="37"/>
                    </a:lnTo>
                    <a:lnTo>
                      <a:pt x="14" y="37"/>
                    </a:lnTo>
                    <a:lnTo>
                      <a:pt x="14" y="33"/>
                    </a:lnTo>
                    <a:lnTo>
                      <a:pt x="11" y="32"/>
                    </a:lnTo>
                    <a:lnTo>
                      <a:pt x="8" y="33"/>
                    </a:lnTo>
                    <a:lnTo>
                      <a:pt x="6" y="33"/>
                    </a:lnTo>
                    <a:lnTo>
                      <a:pt x="8" y="30"/>
                    </a:lnTo>
                    <a:lnTo>
                      <a:pt x="11" y="30"/>
                    </a:lnTo>
                    <a:lnTo>
                      <a:pt x="14" y="27"/>
                    </a:lnTo>
                    <a:lnTo>
                      <a:pt x="14" y="22"/>
                    </a:lnTo>
                    <a:lnTo>
                      <a:pt x="17" y="18"/>
                    </a:lnTo>
                    <a:lnTo>
                      <a:pt x="18" y="13"/>
                    </a:lnTo>
                    <a:lnTo>
                      <a:pt x="23" y="6"/>
                    </a:lnTo>
                    <a:lnTo>
                      <a:pt x="21" y="6"/>
                    </a:lnTo>
                    <a:lnTo>
                      <a:pt x="1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7" name="Freeform 1107">
                <a:extLst>
                  <a:ext uri="{FF2B5EF4-FFF2-40B4-BE49-F238E27FC236}">
                    <a16:creationId xmlns:a16="http://schemas.microsoft.com/office/drawing/2014/main" id="{290247F6-4794-4442-9841-5355996F105A}"/>
                  </a:ext>
                </a:extLst>
              </p:cNvPr>
              <p:cNvSpPr>
                <a:spLocks/>
              </p:cNvSpPr>
              <p:nvPr/>
            </p:nvSpPr>
            <p:spPr bwMode="auto">
              <a:xfrm>
                <a:off x="1941" y="1641"/>
                <a:ext cx="5" cy="17"/>
              </a:xfrm>
              <a:custGeom>
                <a:avLst/>
                <a:gdLst>
                  <a:gd name="T0" fmla="*/ 1 w 5"/>
                  <a:gd name="T1" fmla="*/ 1 h 17"/>
                  <a:gd name="T2" fmla="*/ 1 w 5"/>
                  <a:gd name="T3" fmla="*/ 0 h 17"/>
                  <a:gd name="T4" fmla="*/ 0 w 5"/>
                  <a:gd name="T5" fmla="*/ 2 h 17"/>
                  <a:gd name="T6" fmla="*/ 0 w 5"/>
                  <a:gd name="T7" fmla="*/ 6 h 17"/>
                  <a:gd name="T8" fmla="*/ 2 w 5"/>
                  <a:gd name="T9" fmla="*/ 10 h 17"/>
                  <a:gd name="T10" fmla="*/ 2 w 5"/>
                  <a:gd name="T11" fmla="*/ 15 h 17"/>
                  <a:gd name="T12" fmla="*/ 5 w 5"/>
                  <a:gd name="T13" fmla="*/ 17 h 17"/>
                  <a:gd name="T14" fmla="*/ 5 w 5"/>
                  <a:gd name="T15" fmla="*/ 12 h 17"/>
                  <a:gd name="T16" fmla="*/ 3 w 5"/>
                  <a:gd name="T17" fmla="*/ 6 h 17"/>
                  <a:gd name="T18" fmla="*/ 1 w 5"/>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7">
                    <a:moveTo>
                      <a:pt x="1" y="1"/>
                    </a:moveTo>
                    <a:lnTo>
                      <a:pt x="1" y="0"/>
                    </a:lnTo>
                    <a:lnTo>
                      <a:pt x="0" y="2"/>
                    </a:lnTo>
                    <a:lnTo>
                      <a:pt x="0" y="6"/>
                    </a:lnTo>
                    <a:lnTo>
                      <a:pt x="2" y="10"/>
                    </a:lnTo>
                    <a:lnTo>
                      <a:pt x="2" y="15"/>
                    </a:lnTo>
                    <a:lnTo>
                      <a:pt x="5" y="17"/>
                    </a:lnTo>
                    <a:lnTo>
                      <a:pt x="5" y="12"/>
                    </a:lnTo>
                    <a:lnTo>
                      <a:pt x="3" y="6"/>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8" name="Freeform 1108">
                <a:extLst>
                  <a:ext uri="{FF2B5EF4-FFF2-40B4-BE49-F238E27FC236}">
                    <a16:creationId xmlns:a16="http://schemas.microsoft.com/office/drawing/2014/main" id="{A20E7436-8DF1-7B48-A8C9-AC9B7EA64672}"/>
                  </a:ext>
                </a:extLst>
              </p:cNvPr>
              <p:cNvSpPr>
                <a:spLocks/>
              </p:cNvSpPr>
              <p:nvPr/>
            </p:nvSpPr>
            <p:spPr bwMode="auto">
              <a:xfrm>
                <a:off x="2821" y="1225"/>
                <a:ext cx="9" cy="10"/>
              </a:xfrm>
              <a:custGeom>
                <a:avLst/>
                <a:gdLst>
                  <a:gd name="T0" fmla="*/ 2 w 12"/>
                  <a:gd name="T1" fmla="*/ 13 h 13"/>
                  <a:gd name="T2" fmla="*/ 3 w 12"/>
                  <a:gd name="T3" fmla="*/ 11 h 13"/>
                  <a:gd name="T4" fmla="*/ 6 w 12"/>
                  <a:gd name="T5" fmla="*/ 9 h 13"/>
                  <a:gd name="T6" fmla="*/ 7 w 12"/>
                  <a:gd name="T7" fmla="*/ 10 h 13"/>
                  <a:gd name="T8" fmla="*/ 10 w 12"/>
                  <a:gd name="T9" fmla="*/ 9 h 13"/>
                  <a:gd name="T10" fmla="*/ 12 w 12"/>
                  <a:gd name="T11" fmla="*/ 6 h 13"/>
                  <a:gd name="T12" fmla="*/ 10 w 12"/>
                  <a:gd name="T13" fmla="*/ 4 h 13"/>
                  <a:gd name="T14" fmla="*/ 8 w 12"/>
                  <a:gd name="T15" fmla="*/ 4 h 13"/>
                  <a:gd name="T16" fmla="*/ 7 w 12"/>
                  <a:gd name="T17" fmla="*/ 1 h 13"/>
                  <a:gd name="T18" fmla="*/ 5 w 12"/>
                  <a:gd name="T19" fmla="*/ 0 h 13"/>
                  <a:gd name="T20" fmla="*/ 2 w 12"/>
                  <a:gd name="T21" fmla="*/ 3 h 13"/>
                  <a:gd name="T22" fmla="*/ 0 w 12"/>
                  <a:gd name="T23" fmla="*/ 6 h 13"/>
                  <a:gd name="T24" fmla="*/ 1 w 12"/>
                  <a:gd name="T25" fmla="*/ 8 h 13"/>
                  <a:gd name="T26" fmla="*/ 1 w 12"/>
                  <a:gd name="T27" fmla="*/ 12 h 13"/>
                  <a:gd name="T28" fmla="*/ 2 w 12"/>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3">
                    <a:moveTo>
                      <a:pt x="2" y="13"/>
                    </a:moveTo>
                    <a:cubicBezTo>
                      <a:pt x="3" y="11"/>
                      <a:pt x="3" y="11"/>
                      <a:pt x="3" y="11"/>
                    </a:cubicBezTo>
                    <a:cubicBezTo>
                      <a:pt x="6" y="9"/>
                      <a:pt x="6" y="9"/>
                      <a:pt x="6" y="9"/>
                    </a:cubicBezTo>
                    <a:cubicBezTo>
                      <a:pt x="7" y="10"/>
                      <a:pt x="7" y="10"/>
                      <a:pt x="7" y="10"/>
                    </a:cubicBezTo>
                    <a:cubicBezTo>
                      <a:pt x="10" y="9"/>
                      <a:pt x="10" y="9"/>
                      <a:pt x="10" y="9"/>
                    </a:cubicBezTo>
                    <a:cubicBezTo>
                      <a:pt x="12" y="6"/>
                      <a:pt x="12" y="6"/>
                      <a:pt x="12" y="6"/>
                    </a:cubicBezTo>
                    <a:cubicBezTo>
                      <a:pt x="10" y="4"/>
                      <a:pt x="10" y="4"/>
                      <a:pt x="10" y="4"/>
                    </a:cubicBezTo>
                    <a:cubicBezTo>
                      <a:pt x="8" y="4"/>
                      <a:pt x="8" y="4"/>
                      <a:pt x="8" y="4"/>
                    </a:cubicBezTo>
                    <a:cubicBezTo>
                      <a:pt x="7" y="1"/>
                      <a:pt x="7" y="1"/>
                      <a:pt x="7" y="1"/>
                    </a:cubicBezTo>
                    <a:cubicBezTo>
                      <a:pt x="5" y="0"/>
                      <a:pt x="5" y="0"/>
                      <a:pt x="5" y="0"/>
                    </a:cubicBezTo>
                    <a:cubicBezTo>
                      <a:pt x="2" y="3"/>
                      <a:pt x="2" y="3"/>
                      <a:pt x="2" y="3"/>
                    </a:cubicBezTo>
                    <a:cubicBezTo>
                      <a:pt x="0" y="6"/>
                      <a:pt x="0" y="6"/>
                      <a:pt x="0" y="6"/>
                    </a:cubicBezTo>
                    <a:cubicBezTo>
                      <a:pt x="1" y="8"/>
                      <a:pt x="1" y="8"/>
                      <a:pt x="1" y="8"/>
                    </a:cubicBezTo>
                    <a:cubicBezTo>
                      <a:pt x="1" y="12"/>
                      <a:pt x="1" y="12"/>
                      <a:pt x="1" y="12"/>
                    </a:cubicBezTo>
                    <a:cubicBezTo>
                      <a:pt x="1" y="12"/>
                      <a:pt x="2" y="13"/>
                      <a:pt x="2"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9" name="Freeform 1109">
                <a:extLst>
                  <a:ext uri="{FF2B5EF4-FFF2-40B4-BE49-F238E27FC236}">
                    <a16:creationId xmlns:a16="http://schemas.microsoft.com/office/drawing/2014/main" id="{89BF0622-08E8-0344-87AD-C80390A1EA41}"/>
                  </a:ext>
                </a:extLst>
              </p:cNvPr>
              <p:cNvSpPr>
                <a:spLocks/>
              </p:cNvSpPr>
              <p:nvPr/>
            </p:nvSpPr>
            <p:spPr bwMode="auto">
              <a:xfrm>
                <a:off x="2259" y="938"/>
                <a:ext cx="140" cy="133"/>
              </a:xfrm>
              <a:custGeom>
                <a:avLst/>
                <a:gdLst>
                  <a:gd name="T0" fmla="*/ 9 w 140"/>
                  <a:gd name="T1" fmla="*/ 96 h 133"/>
                  <a:gd name="T2" fmla="*/ 10 w 140"/>
                  <a:gd name="T3" fmla="*/ 106 h 133"/>
                  <a:gd name="T4" fmla="*/ 10 w 140"/>
                  <a:gd name="T5" fmla="*/ 118 h 133"/>
                  <a:gd name="T6" fmla="*/ 7 w 140"/>
                  <a:gd name="T7" fmla="*/ 132 h 133"/>
                  <a:gd name="T8" fmla="*/ 13 w 140"/>
                  <a:gd name="T9" fmla="*/ 130 h 133"/>
                  <a:gd name="T10" fmla="*/ 23 w 140"/>
                  <a:gd name="T11" fmla="*/ 128 h 133"/>
                  <a:gd name="T12" fmla="*/ 28 w 140"/>
                  <a:gd name="T13" fmla="*/ 121 h 133"/>
                  <a:gd name="T14" fmla="*/ 32 w 140"/>
                  <a:gd name="T15" fmla="*/ 125 h 133"/>
                  <a:gd name="T16" fmla="*/ 34 w 140"/>
                  <a:gd name="T17" fmla="*/ 130 h 133"/>
                  <a:gd name="T18" fmla="*/ 44 w 140"/>
                  <a:gd name="T19" fmla="*/ 124 h 133"/>
                  <a:gd name="T20" fmla="*/ 51 w 140"/>
                  <a:gd name="T21" fmla="*/ 113 h 133"/>
                  <a:gd name="T22" fmla="*/ 59 w 140"/>
                  <a:gd name="T23" fmla="*/ 105 h 133"/>
                  <a:gd name="T24" fmla="*/ 63 w 140"/>
                  <a:gd name="T25" fmla="*/ 102 h 133"/>
                  <a:gd name="T26" fmla="*/ 74 w 140"/>
                  <a:gd name="T27" fmla="*/ 97 h 133"/>
                  <a:gd name="T28" fmla="*/ 79 w 140"/>
                  <a:gd name="T29" fmla="*/ 89 h 133"/>
                  <a:gd name="T30" fmla="*/ 87 w 140"/>
                  <a:gd name="T31" fmla="*/ 82 h 133"/>
                  <a:gd name="T32" fmla="*/ 95 w 140"/>
                  <a:gd name="T33" fmla="*/ 82 h 133"/>
                  <a:gd name="T34" fmla="*/ 106 w 140"/>
                  <a:gd name="T35" fmla="*/ 77 h 133"/>
                  <a:gd name="T36" fmla="*/ 123 w 140"/>
                  <a:gd name="T37" fmla="*/ 72 h 133"/>
                  <a:gd name="T38" fmla="*/ 137 w 140"/>
                  <a:gd name="T39" fmla="*/ 68 h 133"/>
                  <a:gd name="T40" fmla="*/ 139 w 140"/>
                  <a:gd name="T41" fmla="*/ 58 h 133"/>
                  <a:gd name="T42" fmla="*/ 138 w 140"/>
                  <a:gd name="T43" fmla="*/ 49 h 133"/>
                  <a:gd name="T44" fmla="*/ 137 w 140"/>
                  <a:gd name="T45" fmla="*/ 32 h 133"/>
                  <a:gd name="T46" fmla="*/ 130 w 140"/>
                  <a:gd name="T47" fmla="*/ 21 h 133"/>
                  <a:gd name="T48" fmla="*/ 120 w 140"/>
                  <a:gd name="T49" fmla="*/ 25 h 133"/>
                  <a:gd name="T50" fmla="*/ 114 w 140"/>
                  <a:gd name="T51" fmla="*/ 31 h 133"/>
                  <a:gd name="T52" fmla="*/ 116 w 140"/>
                  <a:gd name="T53" fmla="*/ 20 h 133"/>
                  <a:gd name="T54" fmla="*/ 113 w 140"/>
                  <a:gd name="T55" fmla="*/ 20 h 133"/>
                  <a:gd name="T56" fmla="*/ 104 w 140"/>
                  <a:gd name="T57" fmla="*/ 8 h 133"/>
                  <a:gd name="T58" fmla="*/ 95 w 140"/>
                  <a:gd name="T59" fmla="*/ 0 h 133"/>
                  <a:gd name="T60" fmla="*/ 77 w 140"/>
                  <a:gd name="T61" fmla="*/ 2 h 133"/>
                  <a:gd name="T62" fmla="*/ 62 w 140"/>
                  <a:gd name="T63" fmla="*/ 3 h 133"/>
                  <a:gd name="T64" fmla="*/ 61 w 140"/>
                  <a:gd name="T65" fmla="*/ 11 h 133"/>
                  <a:gd name="T66" fmla="*/ 62 w 140"/>
                  <a:gd name="T67" fmla="*/ 26 h 133"/>
                  <a:gd name="T68" fmla="*/ 53 w 140"/>
                  <a:gd name="T69" fmla="*/ 33 h 133"/>
                  <a:gd name="T70" fmla="*/ 44 w 140"/>
                  <a:gd name="T71" fmla="*/ 44 h 133"/>
                  <a:gd name="T72" fmla="*/ 34 w 140"/>
                  <a:gd name="T73" fmla="*/ 52 h 133"/>
                  <a:gd name="T74" fmla="*/ 28 w 140"/>
                  <a:gd name="T75" fmla="*/ 61 h 133"/>
                  <a:gd name="T76" fmla="*/ 24 w 140"/>
                  <a:gd name="T77" fmla="*/ 69 h 133"/>
                  <a:gd name="T78" fmla="*/ 16 w 140"/>
                  <a:gd name="T79" fmla="*/ 73 h 133"/>
                  <a:gd name="T80" fmla="*/ 10 w 140"/>
                  <a:gd name="T81" fmla="*/ 82 h 133"/>
                  <a:gd name="T82" fmla="*/ 5 w 140"/>
                  <a:gd name="T83" fmla="*/ 86 h 133"/>
                  <a:gd name="T84" fmla="*/ 0 w 140"/>
                  <a:gd name="T85" fmla="*/ 9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33">
                    <a:moveTo>
                      <a:pt x="5" y="93"/>
                    </a:moveTo>
                    <a:lnTo>
                      <a:pt x="9" y="93"/>
                    </a:lnTo>
                    <a:lnTo>
                      <a:pt x="9" y="96"/>
                    </a:lnTo>
                    <a:lnTo>
                      <a:pt x="6" y="95"/>
                    </a:lnTo>
                    <a:lnTo>
                      <a:pt x="9" y="104"/>
                    </a:lnTo>
                    <a:lnTo>
                      <a:pt x="10" y="106"/>
                    </a:lnTo>
                    <a:lnTo>
                      <a:pt x="10" y="109"/>
                    </a:lnTo>
                    <a:lnTo>
                      <a:pt x="9" y="114"/>
                    </a:lnTo>
                    <a:lnTo>
                      <a:pt x="10" y="118"/>
                    </a:lnTo>
                    <a:lnTo>
                      <a:pt x="8" y="123"/>
                    </a:lnTo>
                    <a:lnTo>
                      <a:pt x="8" y="130"/>
                    </a:lnTo>
                    <a:lnTo>
                      <a:pt x="7" y="132"/>
                    </a:lnTo>
                    <a:lnTo>
                      <a:pt x="9" y="132"/>
                    </a:lnTo>
                    <a:lnTo>
                      <a:pt x="11" y="133"/>
                    </a:lnTo>
                    <a:lnTo>
                      <a:pt x="13" y="130"/>
                    </a:lnTo>
                    <a:lnTo>
                      <a:pt x="16" y="129"/>
                    </a:lnTo>
                    <a:lnTo>
                      <a:pt x="19" y="130"/>
                    </a:lnTo>
                    <a:lnTo>
                      <a:pt x="23" y="128"/>
                    </a:lnTo>
                    <a:lnTo>
                      <a:pt x="26" y="123"/>
                    </a:lnTo>
                    <a:lnTo>
                      <a:pt x="28" y="123"/>
                    </a:lnTo>
                    <a:lnTo>
                      <a:pt x="28" y="121"/>
                    </a:lnTo>
                    <a:lnTo>
                      <a:pt x="30" y="119"/>
                    </a:lnTo>
                    <a:lnTo>
                      <a:pt x="32" y="120"/>
                    </a:lnTo>
                    <a:lnTo>
                      <a:pt x="32" y="125"/>
                    </a:lnTo>
                    <a:lnTo>
                      <a:pt x="30" y="127"/>
                    </a:lnTo>
                    <a:lnTo>
                      <a:pt x="32" y="130"/>
                    </a:lnTo>
                    <a:lnTo>
                      <a:pt x="34" y="130"/>
                    </a:lnTo>
                    <a:lnTo>
                      <a:pt x="37" y="127"/>
                    </a:lnTo>
                    <a:lnTo>
                      <a:pt x="42" y="128"/>
                    </a:lnTo>
                    <a:lnTo>
                      <a:pt x="44" y="124"/>
                    </a:lnTo>
                    <a:lnTo>
                      <a:pt x="48" y="120"/>
                    </a:lnTo>
                    <a:lnTo>
                      <a:pt x="48" y="117"/>
                    </a:lnTo>
                    <a:lnTo>
                      <a:pt x="51" y="113"/>
                    </a:lnTo>
                    <a:lnTo>
                      <a:pt x="52" y="110"/>
                    </a:lnTo>
                    <a:lnTo>
                      <a:pt x="55" y="106"/>
                    </a:lnTo>
                    <a:lnTo>
                      <a:pt x="59" y="105"/>
                    </a:lnTo>
                    <a:lnTo>
                      <a:pt x="59" y="101"/>
                    </a:lnTo>
                    <a:lnTo>
                      <a:pt x="61" y="97"/>
                    </a:lnTo>
                    <a:lnTo>
                      <a:pt x="63" y="102"/>
                    </a:lnTo>
                    <a:lnTo>
                      <a:pt x="67" y="102"/>
                    </a:lnTo>
                    <a:lnTo>
                      <a:pt x="70" y="99"/>
                    </a:lnTo>
                    <a:lnTo>
                      <a:pt x="74" y="97"/>
                    </a:lnTo>
                    <a:lnTo>
                      <a:pt x="75" y="92"/>
                    </a:lnTo>
                    <a:lnTo>
                      <a:pt x="76" y="92"/>
                    </a:lnTo>
                    <a:lnTo>
                      <a:pt x="79" y="89"/>
                    </a:lnTo>
                    <a:lnTo>
                      <a:pt x="80" y="85"/>
                    </a:lnTo>
                    <a:lnTo>
                      <a:pt x="85" y="84"/>
                    </a:lnTo>
                    <a:lnTo>
                      <a:pt x="87" y="82"/>
                    </a:lnTo>
                    <a:lnTo>
                      <a:pt x="89" y="85"/>
                    </a:lnTo>
                    <a:lnTo>
                      <a:pt x="90" y="83"/>
                    </a:lnTo>
                    <a:lnTo>
                      <a:pt x="95" y="82"/>
                    </a:lnTo>
                    <a:lnTo>
                      <a:pt x="98" y="80"/>
                    </a:lnTo>
                    <a:lnTo>
                      <a:pt x="100" y="80"/>
                    </a:lnTo>
                    <a:lnTo>
                      <a:pt x="106" y="77"/>
                    </a:lnTo>
                    <a:lnTo>
                      <a:pt x="112" y="76"/>
                    </a:lnTo>
                    <a:lnTo>
                      <a:pt x="120" y="72"/>
                    </a:lnTo>
                    <a:lnTo>
                      <a:pt x="123" y="72"/>
                    </a:lnTo>
                    <a:lnTo>
                      <a:pt x="130" y="72"/>
                    </a:lnTo>
                    <a:lnTo>
                      <a:pt x="132" y="70"/>
                    </a:lnTo>
                    <a:lnTo>
                      <a:pt x="137" y="68"/>
                    </a:lnTo>
                    <a:lnTo>
                      <a:pt x="140" y="65"/>
                    </a:lnTo>
                    <a:lnTo>
                      <a:pt x="139" y="61"/>
                    </a:lnTo>
                    <a:lnTo>
                      <a:pt x="139" y="58"/>
                    </a:lnTo>
                    <a:lnTo>
                      <a:pt x="137" y="56"/>
                    </a:lnTo>
                    <a:lnTo>
                      <a:pt x="138" y="54"/>
                    </a:lnTo>
                    <a:lnTo>
                      <a:pt x="138" y="49"/>
                    </a:lnTo>
                    <a:lnTo>
                      <a:pt x="137" y="44"/>
                    </a:lnTo>
                    <a:lnTo>
                      <a:pt x="137" y="40"/>
                    </a:lnTo>
                    <a:lnTo>
                      <a:pt x="137" y="32"/>
                    </a:lnTo>
                    <a:lnTo>
                      <a:pt x="132" y="25"/>
                    </a:lnTo>
                    <a:lnTo>
                      <a:pt x="131" y="22"/>
                    </a:lnTo>
                    <a:lnTo>
                      <a:pt x="130" y="21"/>
                    </a:lnTo>
                    <a:lnTo>
                      <a:pt x="126" y="23"/>
                    </a:lnTo>
                    <a:lnTo>
                      <a:pt x="122" y="23"/>
                    </a:lnTo>
                    <a:lnTo>
                      <a:pt x="120" y="25"/>
                    </a:lnTo>
                    <a:lnTo>
                      <a:pt x="120" y="29"/>
                    </a:lnTo>
                    <a:lnTo>
                      <a:pt x="114" y="33"/>
                    </a:lnTo>
                    <a:lnTo>
                      <a:pt x="114" y="31"/>
                    </a:lnTo>
                    <a:lnTo>
                      <a:pt x="118" y="26"/>
                    </a:lnTo>
                    <a:lnTo>
                      <a:pt x="119" y="22"/>
                    </a:lnTo>
                    <a:lnTo>
                      <a:pt x="116" y="20"/>
                    </a:lnTo>
                    <a:lnTo>
                      <a:pt x="113" y="21"/>
                    </a:lnTo>
                    <a:lnTo>
                      <a:pt x="112" y="22"/>
                    </a:lnTo>
                    <a:lnTo>
                      <a:pt x="113" y="20"/>
                    </a:lnTo>
                    <a:lnTo>
                      <a:pt x="113" y="16"/>
                    </a:lnTo>
                    <a:lnTo>
                      <a:pt x="106" y="12"/>
                    </a:lnTo>
                    <a:lnTo>
                      <a:pt x="104" y="8"/>
                    </a:lnTo>
                    <a:lnTo>
                      <a:pt x="102" y="6"/>
                    </a:lnTo>
                    <a:lnTo>
                      <a:pt x="102" y="3"/>
                    </a:lnTo>
                    <a:lnTo>
                      <a:pt x="95" y="0"/>
                    </a:lnTo>
                    <a:lnTo>
                      <a:pt x="89" y="3"/>
                    </a:lnTo>
                    <a:lnTo>
                      <a:pt x="79" y="3"/>
                    </a:lnTo>
                    <a:lnTo>
                      <a:pt x="77" y="2"/>
                    </a:lnTo>
                    <a:lnTo>
                      <a:pt x="68" y="3"/>
                    </a:lnTo>
                    <a:lnTo>
                      <a:pt x="66" y="2"/>
                    </a:lnTo>
                    <a:lnTo>
                      <a:pt x="62" y="3"/>
                    </a:lnTo>
                    <a:lnTo>
                      <a:pt x="61" y="6"/>
                    </a:lnTo>
                    <a:lnTo>
                      <a:pt x="62" y="8"/>
                    </a:lnTo>
                    <a:lnTo>
                      <a:pt x="61" y="11"/>
                    </a:lnTo>
                    <a:lnTo>
                      <a:pt x="61" y="16"/>
                    </a:lnTo>
                    <a:lnTo>
                      <a:pt x="60" y="23"/>
                    </a:lnTo>
                    <a:lnTo>
                      <a:pt x="62" y="26"/>
                    </a:lnTo>
                    <a:lnTo>
                      <a:pt x="60" y="29"/>
                    </a:lnTo>
                    <a:lnTo>
                      <a:pt x="57" y="29"/>
                    </a:lnTo>
                    <a:lnTo>
                      <a:pt x="53" y="33"/>
                    </a:lnTo>
                    <a:lnTo>
                      <a:pt x="52" y="36"/>
                    </a:lnTo>
                    <a:lnTo>
                      <a:pt x="46" y="38"/>
                    </a:lnTo>
                    <a:lnTo>
                      <a:pt x="44" y="44"/>
                    </a:lnTo>
                    <a:lnTo>
                      <a:pt x="37" y="49"/>
                    </a:lnTo>
                    <a:lnTo>
                      <a:pt x="34" y="50"/>
                    </a:lnTo>
                    <a:lnTo>
                      <a:pt x="34" y="52"/>
                    </a:lnTo>
                    <a:lnTo>
                      <a:pt x="36" y="58"/>
                    </a:lnTo>
                    <a:lnTo>
                      <a:pt x="36" y="62"/>
                    </a:lnTo>
                    <a:lnTo>
                      <a:pt x="28" y="61"/>
                    </a:lnTo>
                    <a:lnTo>
                      <a:pt x="27" y="59"/>
                    </a:lnTo>
                    <a:lnTo>
                      <a:pt x="26" y="65"/>
                    </a:lnTo>
                    <a:lnTo>
                      <a:pt x="24" y="69"/>
                    </a:lnTo>
                    <a:lnTo>
                      <a:pt x="23" y="70"/>
                    </a:lnTo>
                    <a:lnTo>
                      <a:pt x="22" y="72"/>
                    </a:lnTo>
                    <a:lnTo>
                      <a:pt x="16" y="73"/>
                    </a:lnTo>
                    <a:lnTo>
                      <a:pt x="15" y="78"/>
                    </a:lnTo>
                    <a:lnTo>
                      <a:pt x="12" y="78"/>
                    </a:lnTo>
                    <a:lnTo>
                      <a:pt x="10" y="82"/>
                    </a:lnTo>
                    <a:lnTo>
                      <a:pt x="9" y="82"/>
                    </a:lnTo>
                    <a:lnTo>
                      <a:pt x="9" y="84"/>
                    </a:lnTo>
                    <a:lnTo>
                      <a:pt x="5" y="86"/>
                    </a:lnTo>
                    <a:lnTo>
                      <a:pt x="2" y="89"/>
                    </a:lnTo>
                    <a:lnTo>
                      <a:pt x="0" y="88"/>
                    </a:lnTo>
                    <a:lnTo>
                      <a:pt x="0" y="91"/>
                    </a:lnTo>
                    <a:lnTo>
                      <a:pt x="5"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0" name="Freeform 1110">
                <a:extLst>
                  <a:ext uri="{FF2B5EF4-FFF2-40B4-BE49-F238E27FC236}">
                    <a16:creationId xmlns:a16="http://schemas.microsoft.com/office/drawing/2014/main" id="{0FCE32AC-AF45-664B-B23C-C083CA987E02}"/>
                  </a:ext>
                </a:extLst>
              </p:cNvPr>
              <p:cNvSpPr>
                <a:spLocks/>
              </p:cNvSpPr>
              <p:nvPr/>
            </p:nvSpPr>
            <p:spPr bwMode="auto">
              <a:xfrm>
                <a:off x="2385" y="806"/>
                <a:ext cx="107" cy="72"/>
              </a:xfrm>
              <a:custGeom>
                <a:avLst/>
                <a:gdLst>
                  <a:gd name="T0" fmla="*/ 3 w 107"/>
                  <a:gd name="T1" fmla="*/ 49 h 72"/>
                  <a:gd name="T2" fmla="*/ 0 w 107"/>
                  <a:gd name="T3" fmla="*/ 55 h 72"/>
                  <a:gd name="T4" fmla="*/ 6 w 107"/>
                  <a:gd name="T5" fmla="*/ 57 h 72"/>
                  <a:gd name="T6" fmla="*/ 11 w 107"/>
                  <a:gd name="T7" fmla="*/ 55 h 72"/>
                  <a:gd name="T8" fmla="*/ 16 w 107"/>
                  <a:gd name="T9" fmla="*/ 64 h 72"/>
                  <a:gd name="T10" fmla="*/ 18 w 107"/>
                  <a:gd name="T11" fmla="*/ 59 h 72"/>
                  <a:gd name="T12" fmla="*/ 25 w 107"/>
                  <a:gd name="T13" fmla="*/ 52 h 72"/>
                  <a:gd name="T14" fmla="*/ 23 w 107"/>
                  <a:gd name="T15" fmla="*/ 58 h 72"/>
                  <a:gd name="T16" fmla="*/ 21 w 107"/>
                  <a:gd name="T17" fmla="*/ 66 h 72"/>
                  <a:gd name="T18" fmla="*/ 22 w 107"/>
                  <a:gd name="T19" fmla="*/ 69 h 72"/>
                  <a:gd name="T20" fmla="*/ 25 w 107"/>
                  <a:gd name="T21" fmla="*/ 72 h 72"/>
                  <a:gd name="T22" fmla="*/ 33 w 107"/>
                  <a:gd name="T23" fmla="*/ 66 h 72"/>
                  <a:gd name="T24" fmla="*/ 36 w 107"/>
                  <a:gd name="T25" fmla="*/ 59 h 72"/>
                  <a:gd name="T26" fmla="*/ 40 w 107"/>
                  <a:gd name="T27" fmla="*/ 52 h 72"/>
                  <a:gd name="T28" fmla="*/ 41 w 107"/>
                  <a:gd name="T29" fmla="*/ 58 h 72"/>
                  <a:gd name="T30" fmla="*/ 42 w 107"/>
                  <a:gd name="T31" fmla="*/ 65 h 72"/>
                  <a:gd name="T32" fmla="*/ 46 w 107"/>
                  <a:gd name="T33" fmla="*/ 56 h 72"/>
                  <a:gd name="T34" fmla="*/ 51 w 107"/>
                  <a:gd name="T35" fmla="*/ 47 h 72"/>
                  <a:gd name="T36" fmla="*/ 54 w 107"/>
                  <a:gd name="T37" fmla="*/ 45 h 72"/>
                  <a:gd name="T38" fmla="*/ 60 w 107"/>
                  <a:gd name="T39" fmla="*/ 33 h 72"/>
                  <a:gd name="T40" fmla="*/ 66 w 107"/>
                  <a:gd name="T41" fmla="*/ 33 h 72"/>
                  <a:gd name="T42" fmla="*/ 69 w 107"/>
                  <a:gd name="T43" fmla="*/ 38 h 72"/>
                  <a:gd name="T44" fmla="*/ 63 w 107"/>
                  <a:gd name="T45" fmla="*/ 48 h 72"/>
                  <a:gd name="T46" fmla="*/ 56 w 107"/>
                  <a:gd name="T47" fmla="*/ 57 h 72"/>
                  <a:gd name="T48" fmla="*/ 57 w 107"/>
                  <a:gd name="T49" fmla="*/ 65 h 72"/>
                  <a:gd name="T50" fmla="*/ 63 w 107"/>
                  <a:gd name="T51" fmla="*/ 65 h 72"/>
                  <a:gd name="T52" fmla="*/ 66 w 107"/>
                  <a:gd name="T53" fmla="*/ 58 h 72"/>
                  <a:gd name="T54" fmla="*/ 73 w 107"/>
                  <a:gd name="T55" fmla="*/ 52 h 72"/>
                  <a:gd name="T56" fmla="*/ 77 w 107"/>
                  <a:gd name="T57" fmla="*/ 53 h 72"/>
                  <a:gd name="T58" fmla="*/ 85 w 107"/>
                  <a:gd name="T59" fmla="*/ 48 h 72"/>
                  <a:gd name="T60" fmla="*/ 89 w 107"/>
                  <a:gd name="T61" fmla="*/ 34 h 72"/>
                  <a:gd name="T62" fmla="*/ 94 w 107"/>
                  <a:gd name="T63" fmla="*/ 38 h 72"/>
                  <a:gd name="T64" fmla="*/ 93 w 107"/>
                  <a:gd name="T65" fmla="*/ 29 h 72"/>
                  <a:gd name="T66" fmla="*/ 98 w 107"/>
                  <a:gd name="T67" fmla="*/ 23 h 72"/>
                  <a:gd name="T68" fmla="*/ 105 w 107"/>
                  <a:gd name="T69" fmla="*/ 22 h 72"/>
                  <a:gd name="T70" fmla="*/ 106 w 107"/>
                  <a:gd name="T71" fmla="*/ 9 h 72"/>
                  <a:gd name="T72" fmla="*/ 106 w 107"/>
                  <a:gd name="T73" fmla="*/ 1 h 72"/>
                  <a:gd name="T74" fmla="*/ 99 w 107"/>
                  <a:gd name="T75" fmla="*/ 3 h 72"/>
                  <a:gd name="T76" fmla="*/ 99 w 107"/>
                  <a:gd name="T77" fmla="*/ 13 h 72"/>
                  <a:gd name="T78" fmla="*/ 95 w 107"/>
                  <a:gd name="T79" fmla="*/ 10 h 72"/>
                  <a:gd name="T80" fmla="*/ 92 w 107"/>
                  <a:gd name="T81" fmla="*/ 11 h 72"/>
                  <a:gd name="T82" fmla="*/ 87 w 107"/>
                  <a:gd name="T83" fmla="*/ 3 h 72"/>
                  <a:gd name="T84" fmla="*/ 80 w 107"/>
                  <a:gd name="T85" fmla="*/ 3 h 72"/>
                  <a:gd name="T86" fmla="*/ 70 w 107"/>
                  <a:gd name="T87" fmla="*/ 4 h 72"/>
                  <a:gd name="T88" fmla="*/ 66 w 107"/>
                  <a:gd name="T89" fmla="*/ 9 h 72"/>
                  <a:gd name="T90" fmla="*/ 56 w 107"/>
                  <a:gd name="T91" fmla="*/ 17 h 72"/>
                  <a:gd name="T92" fmla="*/ 47 w 107"/>
                  <a:gd name="T93" fmla="*/ 21 h 72"/>
                  <a:gd name="T94" fmla="*/ 40 w 107"/>
                  <a:gd name="T95" fmla="*/ 26 h 72"/>
                  <a:gd name="T96" fmla="*/ 35 w 107"/>
                  <a:gd name="T97" fmla="*/ 28 h 72"/>
                  <a:gd name="T98" fmla="*/ 25 w 107"/>
                  <a:gd name="T99" fmla="*/ 34 h 72"/>
                  <a:gd name="T100" fmla="*/ 12 w 107"/>
                  <a:gd name="T101" fmla="*/ 36 h 72"/>
                  <a:gd name="T102" fmla="*/ 4 w 107"/>
                  <a:gd name="T103" fmla="*/ 42 h 72"/>
                  <a:gd name="T104" fmla="*/ 6 w 107"/>
                  <a:gd name="T105" fmla="*/ 4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72">
                    <a:moveTo>
                      <a:pt x="6" y="47"/>
                    </a:moveTo>
                    <a:lnTo>
                      <a:pt x="4" y="48"/>
                    </a:lnTo>
                    <a:lnTo>
                      <a:pt x="3" y="49"/>
                    </a:lnTo>
                    <a:lnTo>
                      <a:pt x="4" y="51"/>
                    </a:lnTo>
                    <a:lnTo>
                      <a:pt x="4" y="53"/>
                    </a:lnTo>
                    <a:lnTo>
                      <a:pt x="0" y="55"/>
                    </a:lnTo>
                    <a:lnTo>
                      <a:pt x="0" y="56"/>
                    </a:lnTo>
                    <a:lnTo>
                      <a:pt x="3" y="58"/>
                    </a:lnTo>
                    <a:lnTo>
                      <a:pt x="6" y="57"/>
                    </a:lnTo>
                    <a:lnTo>
                      <a:pt x="7" y="54"/>
                    </a:lnTo>
                    <a:lnTo>
                      <a:pt x="9" y="53"/>
                    </a:lnTo>
                    <a:lnTo>
                      <a:pt x="11" y="55"/>
                    </a:lnTo>
                    <a:lnTo>
                      <a:pt x="14" y="59"/>
                    </a:lnTo>
                    <a:lnTo>
                      <a:pt x="14" y="63"/>
                    </a:lnTo>
                    <a:lnTo>
                      <a:pt x="16" y="64"/>
                    </a:lnTo>
                    <a:lnTo>
                      <a:pt x="18" y="63"/>
                    </a:lnTo>
                    <a:lnTo>
                      <a:pt x="18" y="59"/>
                    </a:lnTo>
                    <a:lnTo>
                      <a:pt x="18" y="59"/>
                    </a:lnTo>
                    <a:lnTo>
                      <a:pt x="19" y="55"/>
                    </a:lnTo>
                    <a:lnTo>
                      <a:pt x="21" y="55"/>
                    </a:lnTo>
                    <a:lnTo>
                      <a:pt x="25" y="52"/>
                    </a:lnTo>
                    <a:lnTo>
                      <a:pt x="25" y="53"/>
                    </a:lnTo>
                    <a:lnTo>
                      <a:pt x="25" y="56"/>
                    </a:lnTo>
                    <a:lnTo>
                      <a:pt x="23" y="58"/>
                    </a:lnTo>
                    <a:lnTo>
                      <a:pt x="21" y="62"/>
                    </a:lnTo>
                    <a:lnTo>
                      <a:pt x="22" y="65"/>
                    </a:lnTo>
                    <a:lnTo>
                      <a:pt x="21" y="66"/>
                    </a:lnTo>
                    <a:lnTo>
                      <a:pt x="20" y="69"/>
                    </a:lnTo>
                    <a:lnTo>
                      <a:pt x="21" y="71"/>
                    </a:lnTo>
                    <a:lnTo>
                      <a:pt x="22" y="69"/>
                    </a:lnTo>
                    <a:lnTo>
                      <a:pt x="24" y="70"/>
                    </a:lnTo>
                    <a:lnTo>
                      <a:pt x="25" y="72"/>
                    </a:lnTo>
                    <a:lnTo>
                      <a:pt x="25" y="72"/>
                    </a:lnTo>
                    <a:lnTo>
                      <a:pt x="30" y="69"/>
                    </a:lnTo>
                    <a:lnTo>
                      <a:pt x="32" y="66"/>
                    </a:lnTo>
                    <a:lnTo>
                      <a:pt x="33" y="66"/>
                    </a:lnTo>
                    <a:lnTo>
                      <a:pt x="35" y="63"/>
                    </a:lnTo>
                    <a:lnTo>
                      <a:pt x="35" y="60"/>
                    </a:lnTo>
                    <a:lnTo>
                      <a:pt x="36" y="59"/>
                    </a:lnTo>
                    <a:lnTo>
                      <a:pt x="39" y="57"/>
                    </a:lnTo>
                    <a:lnTo>
                      <a:pt x="39" y="53"/>
                    </a:lnTo>
                    <a:lnTo>
                      <a:pt x="40" y="52"/>
                    </a:lnTo>
                    <a:lnTo>
                      <a:pt x="41" y="52"/>
                    </a:lnTo>
                    <a:lnTo>
                      <a:pt x="40" y="55"/>
                    </a:lnTo>
                    <a:lnTo>
                      <a:pt x="41" y="58"/>
                    </a:lnTo>
                    <a:lnTo>
                      <a:pt x="40" y="62"/>
                    </a:lnTo>
                    <a:lnTo>
                      <a:pt x="41" y="65"/>
                    </a:lnTo>
                    <a:lnTo>
                      <a:pt x="42" y="65"/>
                    </a:lnTo>
                    <a:lnTo>
                      <a:pt x="45" y="62"/>
                    </a:lnTo>
                    <a:lnTo>
                      <a:pt x="45" y="58"/>
                    </a:lnTo>
                    <a:lnTo>
                      <a:pt x="46" y="56"/>
                    </a:lnTo>
                    <a:lnTo>
                      <a:pt x="48" y="55"/>
                    </a:lnTo>
                    <a:lnTo>
                      <a:pt x="51" y="51"/>
                    </a:lnTo>
                    <a:lnTo>
                      <a:pt x="51" y="47"/>
                    </a:lnTo>
                    <a:lnTo>
                      <a:pt x="51" y="44"/>
                    </a:lnTo>
                    <a:lnTo>
                      <a:pt x="52" y="41"/>
                    </a:lnTo>
                    <a:lnTo>
                      <a:pt x="54" y="45"/>
                    </a:lnTo>
                    <a:lnTo>
                      <a:pt x="59" y="41"/>
                    </a:lnTo>
                    <a:lnTo>
                      <a:pt x="60" y="36"/>
                    </a:lnTo>
                    <a:lnTo>
                      <a:pt x="60" y="33"/>
                    </a:lnTo>
                    <a:lnTo>
                      <a:pt x="63" y="32"/>
                    </a:lnTo>
                    <a:lnTo>
                      <a:pt x="64" y="31"/>
                    </a:lnTo>
                    <a:lnTo>
                      <a:pt x="66" y="33"/>
                    </a:lnTo>
                    <a:lnTo>
                      <a:pt x="69" y="30"/>
                    </a:lnTo>
                    <a:lnTo>
                      <a:pt x="70" y="31"/>
                    </a:lnTo>
                    <a:lnTo>
                      <a:pt x="69" y="38"/>
                    </a:lnTo>
                    <a:lnTo>
                      <a:pt x="65" y="42"/>
                    </a:lnTo>
                    <a:lnTo>
                      <a:pt x="64" y="45"/>
                    </a:lnTo>
                    <a:lnTo>
                      <a:pt x="63" y="48"/>
                    </a:lnTo>
                    <a:lnTo>
                      <a:pt x="63" y="49"/>
                    </a:lnTo>
                    <a:lnTo>
                      <a:pt x="60" y="51"/>
                    </a:lnTo>
                    <a:lnTo>
                      <a:pt x="56" y="57"/>
                    </a:lnTo>
                    <a:lnTo>
                      <a:pt x="56" y="59"/>
                    </a:lnTo>
                    <a:lnTo>
                      <a:pt x="58" y="62"/>
                    </a:lnTo>
                    <a:lnTo>
                      <a:pt x="57" y="65"/>
                    </a:lnTo>
                    <a:lnTo>
                      <a:pt x="60" y="65"/>
                    </a:lnTo>
                    <a:lnTo>
                      <a:pt x="62" y="67"/>
                    </a:lnTo>
                    <a:lnTo>
                      <a:pt x="63" y="65"/>
                    </a:lnTo>
                    <a:lnTo>
                      <a:pt x="66" y="63"/>
                    </a:lnTo>
                    <a:lnTo>
                      <a:pt x="67" y="61"/>
                    </a:lnTo>
                    <a:lnTo>
                      <a:pt x="66" y="58"/>
                    </a:lnTo>
                    <a:lnTo>
                      <a:pt x="69" y="55"/>
                    </a:lnTo>
                    <a:lnTo>
                      <a:pt x="70" y="52"/>
                    </a:lnTo>
                    <a:lnTo>
                      <a:pt x="73" y="52"/>
                    </a:lnTo>
                    <a:lnTo>
                      <a:pt x="73" y="52"/>
                    </a:lnTo>
                    <a:lnTo>
                      <a:pt x="75" y="53"/>
                    </a:lnTo>
                    <a:lnTo>
                      <a:pt x="77" y="53"/>
                    </a:lnTo>
                    <a:lnTo>
                      <a:pt x="80" y="52"/>
                    </a:lnTo>
                    <a:lnTo>
                      <a:pt x="84" y="51"/>
                    </a:lnTo>
                    <a:lnTo>
                      <a:pt x="85" y="48"/>
                    </a:lnTo>
                    <a:lnTo>
                      <a:pt x="87" y="42"/>
                    </a:lnTo>
                    <a:lnTo>
                      <a:pt x="89" y="38"/>
                    </a:lnTo>
                    <a:lnTo>
                      <a:pt x="89" y="34"/>
                    </a:lnTo>
                    <a:lnTo>
                      <a:pt x="90" y="33"/>
                    </a:lnTo>
                    <a:lnTo>
                      <a:pt x="92" y="37"/>
                    </a:lnTo>
                    <a:lnTo>
                      <a:pt x="94" y="38"/>
                    </a:lnTo>
                    <a:lnTo>
                      <a:pt x="95" y="36"/>
                    </a:lnTo>
                    <a:lnTo>
                      <a:pt x="95" y="34"/>
                    </a:lnTo>
                    <a:lnTo>
                      <a:pt x="93" y="29"/>
                    </a:lnTo>
                    <a:lnTo>
                      <a:pt x="93" y="27"/>
                    </a:lnTo>
                    <a:lnTo>
                      <a:pt x="95" y="24"/>
                    </a:lnTo>
                    <a:lnTo>
                      <a:pt x="98" y="23"/>
                    </a:lnTo>
                    <a:lnTo>
                      <a:pt x="101" y="21"/>
                    </a:lnTo>
                    <a:lnTo>
                      <a:pt x="103" y="22"/>
                    </a:lnTo>
                    <a:lnTo>
                      <a:pt x="105" y="22"/>
                    </a:lnTo>
                    <a:lnTo>
                      <a:pt x="107" y="18"/>
                    </a:lnTo>
                    <a:lnTo>
                      <a:pt x="107" y="16"/>
                    </a:lnTo>
                    <a:lnTo>
                      <a:pt x="106" y="9"/>
                    </a:lnTo>
                    <a:lnTo>
                      <a:pt x="107" y="7"/>
                    </a:lnTo>
                    <a:lnTo>
                      <a:pt x="106" y="6"/>
                    </a:lnTo>
                    <a:lnTo>
                      <a:pt x="106" y="1"/>
                    </a:lnTo>
                    <a:lnTo>
                      <a:pt x="105" y="0"/>
                    </a:lnTo>
                    <a:lnTo>
                      <a:pt x="102" y="2"/>
                    </a:lnTo>
                    <a:lnTo>
                      <a:pt x="99" y="3"/>
                    </a:lnTo>
                    <a:lnTo>
                      <a:pt x="99" y="8"/>
                    </a:lnTo>
                    <a:lnTo>
                      <a:pt x="98" y="10"/>
                    </a:lnTo>
                    <a:lnTo>
                      <a:pt x="99" y="13"/>
                    </a:lnTo>
                    <a:lnTo>
                      <a:pt x="97" y="13"/>
                    </a:lnTo>
                    <a:lnTo>
                      <a:pt x="96" y="10"/>
                    </a:lnTo>
                    <a:lnTo>
                      <a:pt x="95" y="10"/>
                    </a:lnTo>
                    <a:lnTo>
                      <a:pt x="94" y="12"/>
                    </a:lnTo>
                    <a:lnTo>
                      <a:pt x="94" y="14"/>
                    </a:lnTo>
                    <a:lnTo>
                      <a:pt x="92" y="11"/>
                    </a:lnTo>
                    <a:lnTo>
                      <a:pt x="91" y="7"/>
                    </a:lnTo>
                    <a:lnTo>
                      <a:pt x="89" y="3"/>
                    </a:lnTo>
                    <a:lnTo>
                      <a:pt x="87" y="3"/>
                    </a:lnTo>
                    <a:lnTo>
                      <a:pt x="87" y="4"/>
                    </a:lnTo>
                    <a:lnTo>
                      <a:pt x="84" y="4"/>
                    </a:lnTo>
                    <a:lnTo>
                      <a:pt x="80" y="3"/>
                    </a:lnTo>
                    <a:lnTo>
                      <a:pt x="79" y="3"/>
                    </a:lnTo>
                    <a:lnTo>
                      <a:pt x="73" y="3"/>
                    </a:lnTo>
                    <a:lnTo>
                      <a:pt x="70" y="4"/>
                    </a:lnTo>
                    <a:lnTo>
                      <a:pt x="69" y="7"/>
                    </a:lnTo>
                    <a:lnTo>
                      <a:pt x="67" y="10"/>
                    </a:lnTo>
                    <a:lnTo>
                      <a:pt x="66" y="9"/>
                    </a:lnTo>
                    <a:lnTo>
                      <a:pt x="64" y="9"/>
                    </a:lnTo>
                    <a:lnTo>
                      <a:pt x="58" y="15"/>
                    </a:lnTo>
                    <a:lnTo>
                      <a:pt x="56" y="17"/>
                    </a:lnTo>
                    <a:lnTo>
                      <a:pt x="53" y="17"/>
                    </a:lnTo>
                    <a:lnTo>
                      <a:pt x="49" y="21"/>
                    </a:lnTo>
                    <a:lnTo>
                      <a:pt x="47" y="21"/>
                    </a:lnTo>
                    <a:lnTo>
                      <a:pt x="45" y="24"/>
                    </a:lnTo>
                    <a:lnTo>
                      <a:pt x="45" y="26"/>
                    </a:lnTo>
                    <a:lnTo>
                      <a:pt x="40" y="26"/>
                    </a:lnTo>
                    <a:lnTo>
                      <a:pt x="39" y="27"/>
                    </a:lnTo>
                    <a:lnTo>
                      <a:pt x="35" y="26"/>
                    </a:lnTo>
                    <a:lnTo>
                      <a:pt x="35" y="28"/>
                    </a:lnTo>
                    <a:lnTo>
                      <a:pt x="32" y="28"/>
                    </a:lnTo>
                    <a:lnTo>
                      <a:pt x="28" y="32"/>
                    </a:lnTo>
                    <a:lnTo>
                      <a:pt x="25" y="34"/>
                    </a:lnTo>
                    <a:lnTo>
                      <a:pt x="21" y="33"/>
                    </a:lnTo>
                    <a:lnTo>
                      <a:pt x="19" y="34"/>
                    </a:lnTo>
                    <a:lnTo>
                      <a:pt x="12" y="36"/>
                    </a:lnTo>
                    <a:lnTo>
                      <a:pt x="10" y="41"/>
                    </a:lnTo>
                    <a:lnTo>
                      <a:pt x="8" y="41"/>
                    </a:lnTo>
                    <a:lnTo>
                      <a:pt x="4" y="42"/>
                    </a:lnTo>
                    <a:lnTo>
                      <a:pt x="2" y="46"/>
                    </a:lnTo>
                    <a:lnTo>
                      <a:pt x="4" y="45"/>
                    </a:lnTo>
                    <a:lnTo>
                      <a:pt x="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1" name="Freeform 1111">
                <a:extLst>
                  <a:ext uri="{FF2B5EF4-FFF2-40B4-BE49-F238E27FC236}">
                    <a16:creationId xmlns:a16="http://schemas.microsoft.com/office/drawing/2014/main" id="{AC72AAA3-38C7-234F-B9C0-3F388CD8E85E}"/>
                  </a:ext>
                </a:extLst>
              </p:cNvPr>
              <p:cNvSpPr>
                <a:spLocks/>
              </p:cNvSpPr>
              <p:nvPr/>
            </p:nvSpPr>
            <p:spPr bwMode="auto">
              <a:xfrm>
                <a:off x="2485" y="851"/>
                <a:ext cx="13" cy="10"/>
              </a:xfrm>
              <a:custGeom>
                <a:avLst/>
                <a:gdLst>
                  <a:gd name="T0" fmla="*/ 3 w 17"/>
                  <a:gd name="T1" fmla="*/ 1 h 14"/>
                  <a:gd name="T2" fmla="*/ 0 w 17"/>
                  <a:gd name="T3" fmla="*/ 2 h 14"/>
                  <a:gd name="T4" fmla="*/ 0 w 17"/>
                  <a:gd name="T5" fmla="*/ 3 h 14"/>
                  <a:gd name="T6" fmla="*/ 2 w 17"/>
                  <a:gd name="T7" fmla="*/ 4 h 14"/>
                  <a:gd name="T8" fmla="*/ 5 w 17"/>
                  <a:gd name="T9" fmla="*/ 8 h 14"/>
                  <a:gd name="T10" fmla="*/ 6 w 17"/>
                  <a:gd name="T11" fmla="*/ 12 h 14"/>
                  <a:gd name="T12" fmla="*/ 9 w 17"/>
                  <a:gd name="T13" fmla="*/ 12 h 14"/>
                  <a:gd name="T14" fmla="*/ 12 w 17"/>
                  <a:gd name="T15" fmla="*/ 14 h 14"/>
                  <a:gd name="T16" fmla="*/ 15 w 17"/>
                  <a:gd name="T17" fmla="*/ 12 h 14"/>
                  <a:gd name="T18" fmla="*/ 17 w 17"/>
                  <a:gd name="T19" fmla="*/ 8 h 14"/>
                  <a:gd name="T20" fmla="*/ 16 w 17"/>
                  <a:gd name="T21" fmla="*/ 6 h 14"/>
                  <a:gd name="T22" fmla="*/ 15 w 17"/>
                  <a:gd name="T23" fmla="*/ 3 h 14"/>
                  <a:gd name="T24" fmla="*/ 13 w 17"/>
                  <a:gd name="T25" fmla="*/ 2 h 14"/>
                  <a:gd name="T26" fmla="*/ 10 w 17"/>
                  <a:gd name="T27" fmla="*/ 3 h 14"/>
                  <a:gd name="T28" fmla="*/ 5 w 17"/>
                  <a:gd name="T29" fmla="*/ 0 h 14"/>
                  <a:gd name="T30" fmla="*/ 3 w 17"/>
                  <a:gd name="T3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4">
                    <a:moveTo>
                      <a:pt x="3" y="1"/>
                    </a:moveTo>
                    <a:cubicBezTo>
                      <a:pt x="0" y="2"/>
                      <a:pt x="0" y="2"/>
                      <a:pt x="0" y="2"/>
                    </a:cubicBezTo>
                    <a:cubicBezTo>
                      <a:pt x="0" y="2"/>
                      <a:pt x="0" y="3"/>
                      <a:pt x="0" y="3"/>
                    </a:cubicBezTo>
                    <a:cubicBezTo>
                      <a:pt x="2" y="4"/>
                      <a:pt x="2" y="4"/>
                      <a:pt x="2" y="4"/>
                    </a:cubicBezTo>
                    <a:cubicBezTo>
                      <a:pt x="5" y="8"/>
                      <a:pt x="5" y="8"/>
                      <a:pt x="5" y="8"/>
                    </a:cubicBezTo>
                    <a:cubicBezTo>
                      <a:pt x="6" y="12"/>
                      <a:pt x="6" y="12"/>
                      <a:pt x="6" y="12"/>
                    </a:cubicBezTo>
                    <a:cubicBezTo>
                      <a:pt x="9" y="12"/>
                      <a:pt x="9" y="12"/>
                      <a:pt x="9" y="12"/>
                    </a:cubicBezTo>
                    <a:cubicBezTo>
                      <a:pt x="12" y="14"/>
                      <a:pt x="12" y="14"/>
                      <a:pt x="12" y="14"/>
                    </a:cubicBezTo>
                    <a:cubicBezTo>
                      <a:pt x="15" y="12"/>
                      <a:pt x="15" y="12"/>
                      <a:pt x="15" y="12"/>
                    </a:cubicBezTo>
                    <a:cubicBezTo>
                      <a:pt x="17" y="8"/>
                      <a:pt x="17" y="8"/>
                      <a:pt x="17" y="8"/>
                    </a:cubicBezTo>
                    <a:cubicBezTo>
                      <a:pt x="16" y="6"/>
                      <a:pt x="16" y="6"/>
                      <a:pt x="16" y="6"/>
                    </a:cubicBezTo>
                    <a:cubicBezTo>
                      <a:pt x="15" y="3"/>
                      <a:pt x="15" y="3"/>
                      <a:pt x="15" y="3"/>
                    </a:cubicBezTo>
                    <a:cubicBezTo>
                      <a:pt x="13" y="2"/>
                      <a:pt x="13" y="2"/>
                      <a:pt x="13" y="2"/>
                    </a:cubicBezTo>
                    <a:cubicBezTo>
                      <a:pt x="10" y="3"/>
                      <a:pt x="10" y="3"/>
                      <a:pt x="10" y="3"/>
                    </a:cubicBezTo>
                    <a:cubicBezTo>
                      <a:pt x="5" y="0"/>
                      <a:pt x="5" y="0"/>
                      <a:pt x="5" y="0"/>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2" name="Freeform 1112">
                <a:extLst>
                  <a:ext uri="{FF2B5EF4-FFF2-40B4-BE49-F238E27FC236}">
                    <a16:creationId xmlns:a16="http://schemas.microsoft.com/office/drawing/2014/main" id="{6C2D6B37-5FF8-8242-8B0E-92442BD2FE11}"/>
                  </a:ext>
                </a:extLst>
              </p:cNvPr>
              <p:cNvSpPr>
                <a:spLocks/>
              </p:cNvSpPr>
              <p:nvPr/>
            </p:nvSpPr>
            <p:spPr bwMode="auto">
              <a:xfrm>
                <a:off x="2228" y="1103"/>
                <a:ext cx="4" cy="4"/>
              </a:xfrm>
              <a:custGeom>
                <a:avLst/>
                <a:gdLst>
                  <a:gd name="T0" fmla="*/ 2 w 4"/>
                  <a:gd name="T1" fmla="*/ 3 h 4"/>
                  <a:gd name="T2" fmla="*/ 2 w 4"/>
                  <a:gd name="T3" fmla="*/ 2 h 4"/>
                  <a:gd name="T4" fmla="*/ 4 w 4"/>
                  <a:gd name="T5" fmla="*/ 1 h 4"/>
                  <a:gd name="T6" fmla="*/ 1 w 4"/>
                  <a:gd name="T7" fmla="*/ 0 h 4"/>
                  <a:gd name="T8" fmla="*/ 0 w 4"/>
                  <a:gd name="T9" fmla="*/ 2 h 4"/>
                  <a:gd name="T10" fmla="*/ 2 w 4"/>
                  <a:gd name="T11" fmla="*/ 4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2" y="2"/>
                    </a:lnTo>
                    <a:lnTo>
                      <a:pt x="4" y="1"/>
                    </a:lnTo>
                    <a:lnTo>
                      <a:pt x="1" y="0"/>
                    </a:lnTo>
                    <a:lnTo>
                      <a:pt x="0" y="2"/>
                    </a:lnTo>
                    <a:lnTo>
                      <a:pt x="2"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3" name="Freeform 1113">
                <a:extLst>
                  <a:ext uri="{FF2B5EF4-FFF2-40B4-BE49-F238E27FC236}">
                    <a16:creationId xmlns:a16="http://schemas.microsoft.com/office/drawing/2014/main" id="{AA88135D-A4F9-EC48-9DCC-9F9FF63F67D2}"/>
                  </a:ext>
                </a:extLst>
              </p:cNvPr>
              <p:cNvSpPr>
                <a:spLocks/>
              </p:cNvSpPr>
              <p:nvPr/>
            </p:nvSpPr>
            <p:spPr bwMode="auto">
              <a:xfrm>
                <a:off x="1934" y="1646"/>
                <a:ext cx="9" cy="16"/>
              </a:xfrm>
              <a:custGeom>
                <a:avLst/>
                <a:gdLst>
                  <a:gd name="T0" fmla="*/ 0 w 12"/>
                  <a:gd name="T1" fmla="*/ 3 h 21"/>
                  <a:gd name="T2" fmla="*/ 2 w 12"/>
                  <a:gd name="T3" fmla="*/ 7 h 21"/>
                  <a:gd name="T4" fmla="*/ 7 w 12"/>
                  <a:gd name="T5" fmla="*/ 14 h 21"/>
                  <a:gd name="T6" fmla="*/ 7 w 12"/>
                  <a:gd name="T7" fmla="*/ 19 h 21"/>
                  <a:gd name="T8" fmla="*/ 10 w 12"/>
                  <a:gd name="T9" fmla="*/ 21 h 21"/>
                  <a:gd name="T10" fmla="*/ 12 w 12"/>
                  <a:gd name="T11" fmla="*/ 17 h 21"/>
                  <a:gd name="T12" fmla="*/ 9 w 12"/>
                  <a:gd name="T13" fmla="*/ 11 h 21"/>
                  <a:gd name="T14" fmla="*/ 2 w 12"/>
                  <a:gd name="T15" fmla="*/ 0 h 21"/>
                  <a:gd name="T16" fmla="*/ 0 w 12"/>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1">
                    <a:moveTo>
                      <a:pt x="0" y="3"/>
                    </a:moveTo>
                    <a:cubicBezTo>
                      <a:pt x="2" y="7"/>
                      <a:pt x="2" y="7"/>
                      <a:pt x="2" y="7"/>
                    </a:cubicBezTo>
                    <a:cubicBezTo>
                      <a:pt x="7" y="14"/>
                      <a:pt x="7" y="14"/>
                      <a:pt x="7" y="14"/>
                    </a:cubicBezTo>
                    <a:cubicBezTo>
                      <a:pt x="7" y="19"/>
                      <a:pt x="7" y="19"/>
                      <a:pt x="7" y="19"/>
                    </a:cubicBezTo>
                    <a:cubicBezTo>
                      <a:pt x="10" y="21"/>
                      <a:pt x="10" y="21"/>
                      <a:pt x="10" y="21"/>
                    </a:cubicBezTo>
                    <a:cubicBezTo>
                      <a:pt x="12" y="17"/>
                      <a:pt x="12" y="17"/>
                      <a:pt x="12" y="17"/>
                    </a:cubicBezTo>
                    <a:cubicBezTo>
                      <a:pt x="9" y="11"/>
                      <a:pt x="9" y="11"/>
                      <a:pt x="9" y="11"/>
                    </a:cubicBezTo>
                    <a:cubicBezTo>
                      <a:pt x="2" y="0"/>
                      <a:pt x="2" y="0"/>
                      <a:pt x="2" y="0"/>
                    </a:cubicBezTo>
                    <a:cubicBezTo>
                      <a:pt x="1"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4" name="Freeform 1114">
                <a:extLst>
                  <a:ext uri="{FF2B5EF4-FFF2-40B4-BE49-F238E27FC236}">
                    <a16:creationId xmlns:a16="http://schemas.microsoft.com/office/drawing/2014/main" id="{039F26DD-5CFB-D545-899A-8BB808796A87}"/>
                  </a:ext>
                </a:extLst>
              </p:cNvPr>
              <p:cNvSpPr>
                <a:spLocks/>
              </p:cNvSpPr>
              <p:nvPr/>
            </p:nvSpPr>
            <p:spPr bwMode="auto">
              <a:xfrm>
                <a:off x="2519" y="806"/>
                <a:ext cx="48" cy="39"/>
              </a:xfrm>
              <a:custGeom>
                <a:avLst/>
                <a:gdLst>
                  <a:gd name="T0" fmla="*/ 2 w 48"/>
                  <a:gd name="T1" fmla="*/ 14 h 39"/>
                  <a:gd name="T2" fmla="*/ 2 w 48"/>
                  <a:gd name="T3" fmla="*/ 16 h 39"/>
                  <a:gd name="T4" fmla="*/ 0 w 48"/>
                  <a:gd name="T5" fmla="*/ 19 h 39"/>
                  <a:gd name="T6" fmla="*/ 1 w 48"/>
                  <a:gd name="T7" fmla="*/ 23 h 39"/>
                  <a:gd name="T8" fmla="*/ 2 w 48"/>
                  <a:gd name="T9" fmla="*/ 27 h 39"/>
                  <a:gd name="T10" fmla="*/ 3 w 48"/>
                  <a:gd name="T11" fmla="*/ 27 h 39"/>
                  <a:gd name="T12" fmla="*/ 5 w 48"/>
                  <a:gd name="T13" fmla="*/ 29 h 39"/>
                  <a:gd name="T14" fmla="*/ 8 w 48"/>
                  <a:gd name="T15" fmla="*/ 34 h 39"/>
                  <a:gd name="T16" fmla="*/ 6 w 48"/>
                  <a:gd name="T17" fmla="*/ 36 h 39"/>
                  <a:gd name="T18" fmla="*/ 7 w 48"/>
                  <a:gd name="T19" fmla="*/ 37 h 39"/>
                  <a:gd name="T20" fmla="*/ 10 w 48"/>
                  <a:gd name="T21" fmla="*/ 37 h 39"/>
                  <a:gd name="T22" fmla="*/ 13 w 48"/>
                  <a:gd name="T23" fmla="*/ 38 h 39"/>
                  <a:gd name="T24" fmla="*/ 15 w 48"/>
                  <a:gd name="T25" fmla="*/ 37 h 39"/>
                  <a:gd name="T26" fmla="*/ 17 w 48"/>
                  <a:gd name="T27" fmla="*/ 39 h 39"/>
                  <a:gd name="T28" fmla="*/ 20 w 48"/>
                  <a:gd name="T29" fmla="*/ 39 h 39"/>
                  <a:gd name="T30" fmla="*/ 23 w 48"/>
                  <a:gd name="T31" fmla="*/ 38 h 39"/>
                  <a:gd name="T32" fmla="*/ 26 w 48"/>
                  <a:gd name="T33" fmla="*/ 38 h 39"/>
                  <a:gd name="T34" fmla="*/ 28 w 48"/>
                  <a:gd name="T35" fmla="*/ 34 h 39"/>
                  <a:gd name="T36" fmla="*/ 28 w 48"/>
                  <a:gd name="T37" fmla="*/ 33 h 39"/>
                  <a:gd name="T38" fmla="*/ 30 w 48"/>
                  <a:gd name="T39" fmla="*/ 32 h 39"/>
                  <a:gd name="T40" fmla="*/ 31 w 48"/>
                  <a:gd name="T41" fmla="*/ 30 h 39"/>
                  <a:gd name="T42" fmla="*/ 35 w 48"/>
                  <a:gd name="T43" fmla="*/ 24 h 39"/>
                  <a:gd name="T44" fmla="*/ 34 w 48"/>
                  <a:gd name="T45" fmla="*/ 22 h 39"/>
                  <a:gd name="T46" fmla="*/ 33 w 48"/>
                  <a:gd name="T47" fmla="*/ 23 h 39"/>
                  <a:gd name="T48" fmla="*/ 30 w 48"/>
                  <a:gd name="T49" fmla="*/ 23 h 39"/>
                  <a:gd name="T50" fmla="*/ 30 w 48"/>
                  <a:gd name="T51" fmla="*/ 21 h 39"/>
                  <a:gd name="T52" fmla="*/ 33 w 48"/>
                  <a:gd name="T53" fmla="*/ 17 h 39"/>
                  <a:gd name="T54" fmla="*/ 36 w 48"/>
                  <a:gd name="T55" fmla="*/ 17 h 39"/>
                  <a:gd name="T56" fmla="*/ 43 w 48"/>
                  <a:gd name="T57" fmla="*/ 14 h 39"/>
                  <a:gd name="T58" fmla="*/ 45 w 48"/>
                  <a:gd name="T59" fmla="*/ 14 h 39"/>
                  <a:gd name="T60" fmla="*/ 48 w 48"/>
                  <a:gd name="T61" fmla="*/ 9 h 39"/>
                  <a:gd name="T62" fmla="*/ 47 w 48"/>
                  <a:gd name="T63" fmla="*/ 7 h 39"/>
                  <a:gd name="T64" fmla="*/ 43 w 48"/>
                  <a:gd name="T65" fmla="*/ 7 h 39"/>
                  <a:gd name="T66" fmla="*/ 43 w 48"/>
                  <a:gd name="T67" fmla="*/ 5 h 39"/>
                  <a:gd name="T68" fmla="*/ 40 w 48"/>
                  <a:gd name="T69" fmla="*/ 4 h 39"/>
                  <a:gd name="T70" fmla="*/ 36 w 48"/>
                  <a:gd name="T71" fmla="*/ 4 h 39"/>
                  <a:gd name="T72" fmla="*/ 35 w 48"/>
                  <a:gd name="T73" fmla="*/ 3 h 39"/>
                  <a:gd name="T74" fmla="*/ 31 w 48"/>
                  <a:gd name="T75" fmla="*/ 2 h 39"/>
                  <a:gd name="T76" fmla="*/ 29 w 48"/>
                  <a:gd name="T77" fmla="*/ 3 h 39"/>
                  <a:gd name="T78" fmla="*/ 26 w 48"/>
                  <a:gd name="T79" fmla="*/ 3 h 39"/>
                  <a:gd name="T80" fmla="*/ 24 w 48"/>
                  <a:gd name="T81" fmla="*/ 2 h 39"/>
                  <a:gd name="T82" fmla="*/ 22 w 48"/>
                  <a:gd name="T83" fmla="*/ 2 h 39"/>
                  <a:gd name="T84" fmla="*/ 20 w 48"/>
                  <a:gd name="T85" fmla="*/ 0 h 39"/>
                  <a:gd name="T86" fmla="*/ 13 w 48"/>
                  <a:gd name="T87" fmla="*/ 2 h 39"/>
                  <a:gd name="T88" fmla="*/ 11 w 48"/>
                  <a:gd name="T89" fmla="*/ 2 h 39"/>
                  <a:gd name="T90" fmla="*/ 9 w 48"/>
                  <a:gd name="T91" fmla="*/ 4 h 39"/>
                  <a:gd name="T92" fmla="*/ 5 w 48"/>
                  <a:gd name="T93" fmla="*/ 6 h 39"/>
                  <a:gd name="T94" fmla="*/ 5 w 48"/>
                  <a:gd name="T95" fmla="*/ 10 h 39"/>
                  <a:gd name="T96" fmla="*/ 2 w 48"/>
                  <a:gd name="T97"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9">
                    <a:moveTo>
                      <a:pt x="2" y="14"/>
                    </a:moveTo>
                    <a:lnTo>
                      <a:pt x="2" y="16"/>
                    </a:lnTo>
                    <a:lnTo>
                      <a:pt x="0" y="19"/>
                    </a:lnTo>
                    <a:lnTo>
                      <a:pt x="1" y="23"/>
                    </a:lnTo>
                    <a:lnTo>
                      <a:pt x="2" y="27"/>
                    </a:lnTo>
                    <a:lnTo>
                      <a:pt x="3" y="27"/>
                    </a:lnTo>
                    <a:lnTo>
                      <a:pt x="5" y="29"/>
                    </a:lnTo>
                    <a:lnTo>
                      <a:pt x="8" y="34"/>
                    </a:lnTo>
                    <a:lnTo>
                      <a:pt x="6" y="36"/>
                    </a:lnTo>
                    <a:lnTo>
                      <a:pt x="7" y="37"/>
                    </a:lnTo>
                    <a:lnTo>
                      <a:pt x="10" y="37"/>
                    </a:lnTo>
                    <a:lnTo>
                      <a:pt x="13" y="38"/>
                    </a:lnTo>
                    <a:lnTo>
                      <a:pt x="15" y="37"/>
                    </a:lnTo>
                    <a:lnTo>
                      <a:pt x="17" y="39"/>
                    </a:lnTo>
                    <a:lnTo>
                      <a:pt x="20" y="39"/>
                    </a:lnTo>
                    <a:lnTo>
                      <a:pt x="23" y="38"/>
                    </a:lnTo>
                    <a:lnTo>
                      <a:pt x="26" y="38"/>
                    </a:lnTo>
                    <a:lnTo>
                      <a:pt x="28" y="34"/>
                    </a:lnTo>
                    <a:lnTo>
                      <a:pt x="28" y="33"/>
                    </a:lnTo>
                    <a:lnTo>
                      <a:pt x="30" y="32"/>
                    </a:lnTo>
                    <a:lnTo>
                      <a:pt x="31" y="30"/>
                    </a:lnTo>
                    <a:lnTo>
                      <a:pt x="35" y="24"/>
                    </a:lnTo>
                    <a:lnTo>
                      <a:pt x="34" y="22"/>
                    </a:lnTo>
                    <a:lnTo>
                      <a:pt x="33" y="23"/>
                    </a:lnTo>
                    <a:lnTo>
                      <a:pt x="30" y="23"/>
                    </a:lnTo>
                    <a:lnTo>
                      <a:pt x="30" y="21"/>
                    </a:lnTo>
                    <a:lnTo>
                      <a:pt x="33" y="17"/>
                    </a:lnTo>
                    <a:lnTo>
                      <a:pt x="36" y="17"/>
                    </a:lnTo>
                    <a:lnTo>
                      <a:pt x="43" y="14"/>
                    </a:lnTo>
                    <a:lnTo>
                      <a:pt x="45" y="14"/>
                    </a:lnTo>
                    <a:lnTo>
                      <a:pt x="48" y="9"/>
                    </a:lnTo>
                    <a:lnTo>
                      <a:pt x="47" y="7"/>
                    </a:lnTo>
                    <a:lnTo>
                      <a:pt x="43" y="7"/>
                    </a:lnTo>
                    <a:lnTo>
                      <a:pt x="43" y="5"/>
                    </a:lnTo>
                    <a:lnTo>
                      <a:pt x="40" y="4"/>
                    </a:lnTo>
                    <a:lnTo>
                      <a:pt x="36" y="4"/>
                    </a:lnTo>
                    <a:lnTo>
                      <a:pt x="35" y="3"/>
                    </a:lnTo>
                    <a:lnTo>
                      <a:pt x="31" y="2"/>
                    </a:lnTo>
                    <a:lnTo>
                      <a:pt x="29" y="3"/>
                    </a:lnTo>
                    <a:lnTo>
                      <a:pt x="26" y="3"/>
                    </a:lnTo>
                    <a:lnTo>
                      <a:pt x="24" y="2"/>
                    </a:lnTo>
                    <a:lnTo>
                      <a:pt x="22" y="2"/>
                    </a:lnTo>
                    <a:lnTo>
                      <a:pt x="20" y="0"/>
                    </a:lnTo>
                    <a:lnTo>
                      <a:pt x="13" y="2"/>
                    </a:lnTo>
                    <a:lnTo>
                      <a:pt x="11" y="2"/>
                    </a:lnTo>
                    <a:lnTo>
                      <a:pt x="9" y="4"/>
                    </a:lnTo>
                    <a:lnTo>
                      <a:pt x="5" y="6"/>
                    </a:lnTo>
                    <a:lnTo>
                      <a:pt x="5" y="10"/>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5" name="Freeform 1115">
                <a:extLst>
                  <a:ext uri="{FF2B5EF4-FFF2-40B4-BE49-F238E27FC236}">
                    <a16:creationId xmlns:a16="http://schemas.microsoft.com/office/drawing/2014/main" id="{CF54C0D6-E404-7B47-A958-93710711FB18}"/>
                  </a:ext>
                </a:extLst>
              </p:cNvPr>
              <p:cNvSpPr>
                <a:spLocks/>
              </p:cNvSpPr>
              <p:nvPr/>
            </p:nvSpPr>
            <p:spPr bwMode="auto">
              <a:xfrm>
                <a:off x="2503" y="839"/>
                <a:ext cx="4" cy="3"/>
              </a:xfrm>
              <a:custGeom>
                <a:avLst/>
                <a:gdLst>
                  <a:gd name="T0" fmla="*/ 2 w 4"/>
                  <a:gd name="T1" fmla="*/ 2 h 3"/>
                  <a:gd name="T2" fmla="*/ 4 w 4"/>
                  <a:gd name="T3" fmla="*/ 0 h 3"/>
                  <a:gd name="T4" fmla="*/ 0 w 4"/>
                  <a:gd name="T5" fmla="*/ 0 h 3"/>
                  <a:gd name="T6" fmla="*/ 0 w 4"/>
                  <a:gd name="T7" fmla="*/ 2 h 3"/>
                  <a:gd name="T8" fmla="*/ 0 w 4"/>
                  <a:gd name="T9" fmla="*/ 3 h 3"/>
                  <a:gd name="T10" fmla="*/ 2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2" y="2"/>
                    </a:moveTo>
                    <a:lnTo>
                      <a:pt x="4" y="0"/>
                    </a:ln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6" name="Freeform 1116">
                <a:extLst>
                  <a:ext uri="{FF2B5EF4-FFF2-40B4-BE49-F238E27FC236}">
                    <a16:creationId xmlns:a16="http://schemas.microsoft.com/office/drawing/2014/main" id="{80262980-C7BD-1844-8CAD-A0386F792F8A}"/>
                  </a:ext>
                </a:extLst>
              </p:cNvPr>
              <p:cNvSpPr>
                <a:spLocks/>
              </p:cNvSpPr>
              <p:nvPr/>
            </p:nvSpPr>
            <p:spPr bwMode="auto">
              <a:xfrm>
                <a:off x="2514" y="796"/>
                <a:ext cx="10" cy="18"/>
              </a:xfrm>
              <a:custGeom>
                <a:avLst/>
                <a:gdLst>
                  <a:gd name="T0" fmla="*/ 1 w 10"/>
                  <a:gd name="T1" fmla="*/ 17 h 18"/>
                  <a:gd name="T2" fmla="*/ 3 w 10"/>
                  <a:gd name="T3" fmla="*/ 18 h 18"/>
                  <a:gd name="T4" fmla="*/ 7 w 10"/>
                  <a:gd name="T5" fmla="*/ 17 h 18"/>
                  <a:gd name="T6" fmla="*/ 10 w 10"/>
                  <a:gd name="T7" fmla="*/ 13 h 18"/>
                  <a:gd name="T8" fmla="*/ 10 w 10"/>
                  <a:gd name="T9" fmla="*/ 9 h 18"/>
                  <a:gd name="T10" fmla="*/ 10 w 10"/>
                  <a:gd name="T11" fmla="*/ 6 h 18"/>
                  <a:gd name="T12" fmla="*/ 10 w 10"/>
                  <a:gd name="T13" fmla="*/ 4 h 18"/>
                  <a:gd name="T14" fmla="*/ 10 w 10"/>
                  <a:gd name="T15" fmla="*/ 0 h 18"/>
                  <a:gd name="T16" fmla="*/ 8 w 10"/>
                  <a:gd name="T17" fmla="*/ 1 h 18"/>
                  <a:gd name="T18" fmla="*/ 7 w 10"/>
                  <a:gd name="T19" fmla="*/ 1 h 18"/>
                  <a:gd name="T20" fmla="*/ 4 w 10"/>
                  <a:gd name="T21" fmla="*/ 0 h 18"/>
                  <a:gd name="T22" fmla="*/ 3 w 10"/>
                  <a:gd name="T23" fmla="*/ 1 h 18"/>
                  <a:gd name="T24" fmla="*/ 1 w 10"/>
                  <a:gd name="T25" fmla="*/ 2 h 18"/>
                  <a:gd name="T26" fmla="*/ 0 w 10"/>
                  <a:gd name="T27" fmla="*/ 5 h 18"/>
                  <a:gd name="T28" fmla="*/ 0 w 10"/>
                  <a:gd name="T29" fmla="*/ 9 h 18"/>
                  <a:gd name="T30" fmla="*/ 0 w 10"/>
                  <a:gd name="T31" fmla="*/ 12 h 18"/>
                  <a:gd name="T32" fmla="*/ 1 w 10"/>
                  <a:gd name="T3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8">
                    <a:moveTo>
                      <a:pt x="1" y="17"/>
                    </a:moveTo>
                    <a:lnTo>
                      <a:pt x="3" y="18"/>
                    </a:lnTo>
                    <a:lnTo>
                      <a:pt x="7" y="17"/>
                    </a:lnTo>
                    <a:lnTo>
                      <a:pt x="10" y="13"/>
                    </a:lnTo>
                    <a:lnTo>
                      <a:pt x="10" y="9"/>
                    </a:lnTo>
                    <a:lnTo>
                      <a:pt x="10" y="6"/>
                    </a:lnTo>
                    <a:lnTo>
                      <a:pt x="10" y="4"/>
                    </a:lnTo>
                    <a:lnTo>
                      <a:pt x="10" y="0"/>
                    </a:lnTo>
                    <a:lnTo>
                      <a:pt x="8" y="1"/>
                    </a:lnTo>
                    <a:lnTo>
                      <a:pt x="7" y="1"/>
                    </a:lnTo>
                    <a:lnTo>
                      <a:pt x="4" y="0"/>
                    </a:lnTo>
                    <a:lnTo>
                      <a:pt x="3" y="1"/>
                    </a:lnTo>
                    <a:lnTo>
                      <a:pt x="1" y="2"/>
                    </a:lnTo>
                    <a:lnTo>
                      <a:pt x="0" y="5"/>
                    </a:lnTo>
                    <a:lnTo>
                      <a:pt x="0" y="9"/>
                    </a:lnTo>
                    <a:lnTo>
                      <a:pt x="0" y="12"/>
                    </a:lnTo>
                    <a:lnTo>
                      <a:pt x="1"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7" name="Freeform 1117">
                <a:extLst>
                  <a:ext uri="{FF2B5EF4-FFF2-40B4-BE49-F238E27FC236}">
                    <a16:creationId xmlns:a16="http://schemas.microsoft.com/office/drawing/2014/main" id="{9A018AD8-A792-704B-BAC6-53415F27CD8D}"/>
                  </a:ext>
                </a:extLst>
              </p:cNvPr>
              <p:cNvSpPr>
                <a:spLocks/>
              </p:cNvSpPr>
              <p:nvPr/>
            </p:nvSpPr>
            <p:spPr bwMode="auto">
              <a:xfrm>
                <a:off x="2415" y="869"/>
                <a:ext cx="140" cy="103"/>
              </a:xfrm>
              <a:custGeom>
                <a:avLst/>
                <a:gdLst>
                  <a:gd name="T0" fmla="*/ 72 w 140"/>
                  <a:gd name="T1" fmla="*/ 60 h 103"/>
                  <a:gd name="T2" fmla="*/ 71 w 140"/>
                  <a:gd name="T3" fmla="*/ 44 h 103"/>
                  <a:gd name="T4" fmla="*/ 75 w 140"/>
                  <a:gd name="T5" fmla="*/ 40 h 103"/>
                  <a:gd name="T6" fmla="*/ 75 w 140"/>
                  <a:gd name="T7" fmla="*/ 23 h 103"/>
                  <a:gd name="T8" fmla="*/ 68 w 140"/>
                  <a:gd name="T9" fmla="*/ 16 h 103"/>
                  <a:gd name="T10" fmla="*/ 64 w 140"/>
                  <a:gd name="T11" fmla="*/ 9 h 103"/>
                  <a:gd name="T12" fmla="*/ 46 w 140"/>
                  <a:gd name="T13" fmla="*/ 2 h 103"/>
                  <a:gd name="T14" fmla="*/ 50 w 140"/>
                  <a:gd name="T15" fmla="*/ 14 h 103"/>
                  <a:gd name="T16" fmla="*/ 40 w 140"/>
                  <a:gd name="T17" fmla="*/ 8 h 103"/>
                  <a:gd name="T18" fmla="*/ 28 w 140"/>
                  <a:gd name="T19" fmla="*/ 18 h 103"/>
                  <a:gd name="T20" fmla="*/ 43 w 140"/>
                  <a:gd name="T21" fmla="*/ 24 h 103"/>
                  <a:gd name="T22" fmla="*/ 27 w 140"/>
                  <a:gd name="T23" fmla="*/ 27 h 103"/>
                  <a:gd name="T24" fmla="*/ 16 w 140"/>
                  <a:gd name="T25" fmla="*/ 37 h 103"/>
                  <a:gd name="T26" fmla="*/ 31 w 140"/>
                  <a:gd name="T27" fmla="*/ 39 h 103"/>
                  <a:gd name="T28" fmla="*/ 21 w 140"/>
                  <a:gd name="T29" fmla="*/ 45 h 103"/>
                  <a:gd name="T30" fmla="*/ 2 w 140"/>
                  <a:gd name="T31" fmla="*/ 47 h 103"/>
                  <a:gd name="T32" fmla="*/ 5 w 140"/>
                  <a:gd name="T33" fmla="*/ 58 h 103"/>
                  <a:gd name="T34" fmla="*/ 11 w 140"/>
                  <a:gd name="T35" fmla="*/ 63 h 103"/>
                  <a:gd name="T36" fmla="*/ 19 w 140"/>
                  <a:gd name="T37" fmla="*/ 65 h 103"/>
                  <a:gd name="T38" fmla="*/ 24 w 140"/>
                  <a:gd name="T39" fmla="*/ 74 h 103"/>
                  <a:gd name="T40" fmla="*/ 33 w 140"/>
                  <a:gd name="T41" fmla="*/ 64 h 103"/>
                  <a:gd name="T42" fmla="*/ 38 w 140"/>
                  <a:gd name="T43" fmla="*/ 67 h 103"/>
                  <a:gd name="T44" fmla="*/ 43 w 140"/>
                  <a:gd name="T45" fmla="*/ 75 h 103"/>
                  <a:gd name="T46" fmla="*/ 52 w 140"/>
                  <a:gd name="T47" fmla="*/ 75 h 103"/>
                  <a:gd name="T48" fmla="*/ 65 w 140"/>
                  <a:gd name="T49" fmla="*/ 73 h 103"/>
                  <a:gd name="T50" fmla="*/ 55 w 140"/>
                  <a:gd name="T51" fmla="*/ 81 h 103"/>
                  <a:gd name="T52" fmla="*/ 37 w 140"/>
                  <a:gd name="T53" fmla="*/ 81 h 103"/>
                  <a:gd name="T54" fmla="*/ 21 w 140"/>
                  <a:gd name="T55" fmla="*/ 82 h 103"/>
                  <a:gd name="T56" fmla="*/ 24 w 140"/>
                  <a:gd name="T57" fmla="*/ 99 h 103"/>
                  <a:gd name="T58" fmla="*/ 44 w 140"/>
                  <a:gd name="T59" fmla="*/ 102 h 103"/>
                  <a:gd name="T60" fmla="*/ 55 w 140"/>
                  <a:gd name="T61" fmla="*/ 102 h 103"/>
                  <a:gd name="T62" fmla="*/ 63 w 140"/>
                  <a:gd name="T63" fmla="*/ 94 h 103"/>
                  <a:gd name="T64" fmla="*/ 72 w 140"/>
                  <a:gd name="T65" fmla="*/ 95 h 103"/>
                  <a:gd name="T66" fmla="*/ 85 w 140"/>
                  <a:gd name="T67" fmla="*/ 89 h 103"/>
                  <a:gd name="T68" fmla="*/ 86 w 140"/>
                  <a:gd name="T69" fmla="*/ 95 h 103"/>
                  <a:gd name="T70" fmla="*/ 97 w 140"/>
                  <a:gd name="T71" fmla="*/ 92 h 103"/>
                  <a:gd name="T72" fmla="*/ 103 w 140"/>
                  <a:gd name="T73" fmla="*/ 99 h 103"/>
                  <a:gd name="T74" fmla="*/ 116 w 140"/>
                  <a:gd name="T75" fmla="*/ 97 h 103"/>
                  <a:gd name="T76" fmla="*/ 120 w 140"/>
                  <a:gd name="T77" fmla="*/ 90 h 103"/>
                  <a:gd name="T78" fmla="*/ 128 w 140"/>
                  <a:gd name="T79" fmla="*/ 78 h 103"/>
                  <a:gd name="T80" fmla="*/ 140 w 140"/>
                  <a:gd name="T81" fmla="*/ 61 h 103"/>
                  <a:gd name="T82" fmla="*/ 127 w 140"/>
                  <a:gd name="T83" fmla="*/ 54 h 103"/>
                  <a:gd name="T84" fmla="*/ 123 w 140"/>
                  <a:gd name="T85" fmla="*/ 63 h 103"/>
                  <a:gd name="T86" fmla="*/ 119 w 140"/>
                  <a:gd name="T87" fmla="*/ 53 h 103"/>
                  <a:gd name="T88" fmla="*/ 108 w 140"/>
                  <a:gd name="T89" fmla="*/ 61 h 103"/>
                  <a:gd name="T90" fmla="*/ 119 w 140"/>
                  <a:gd name="T91" fmla="*/ 44 h 103"/>
                  <a:gd name="T92" fmla="*/ 113 w 140"/>
                  <a:gd name="T93" fmla="*/ 42 h 103"/>
                  <a:gd name="T94" fmla="*/ 119 w 140"/>
                  <a:gd name="T95" fmla="*/ 27 h 103"/>
                  <a:gd name="T96" fmla="*/ 124 w 140"/>
                  <a:gd name="T97" fmla="*/ 14 h 103"/>
                  <a:gd name="T98" fmla="*/ 118 w 140"/>
                  <a:gd name="T99" fmla="*/ 5 h 103"/>
                  <a:gd name="T100" fmla="*/ 106 w 140"/>
                  <a:gd name="T101" fmla="*/ 18 h 103"/>
                  <a:gd name="T102" fmla="*/ 100 w 140"/>
                  <a:gd name="T103" fmla="*/ 32 h 103"/>
                  <a:gd name="T104" fmla="*/ 95 w 140"/>
                  <a:gd name="T105" fmla="*/ 44 h 103"/>
                  <a:gd name="T106" fmla="*/ 96 w 140"/>
                  <a:gd name="T107" fmla="*/ 55 h 103"/>
                  <a:gd name="T108" fmla="*/ 92 w 140"/>
                  <a:gd name="T109" fmla="*/ 67 h 103"/>
                  <a:gd name="T110" fmla="*/ 80 w 140"/>
                  <a:gd name="T111" fmla="*/ 5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03">
                    <a:moveTo>
                      <a:pt x="80" y="59"/>
                    </a:moveTo>
                    <a:lnTo>
                      <a:pt x="78" y="58"/>
                    </a:lnTo>
                    <a:lnTo>
                      <a:pt x="77" y="60"/>
                    </a:lnTo>
                    <a:lnTo>
                      <a:pt x="74" y="61"/>
                    </a:lnTo>
                    <a:lnTo>
                      <a:pt x="72" y="60"/>
                    </a:lnTo>
                    <a:lnTo>
                      <a:pt x="72" y="54"/>
                    </a:lnTo>
                    <a:lnTo>
                      <a:pt x="75" y="52"/>
                    </a:lnTo>
                    <a:lnTo>
                      <a:pt x="76" y="45"/>
                    </a:lnTo>
                    <a:lnTo>
                      <a:pt x="75" y="45"/>
                    </a:lnTo>
                    <a:lnTo>
                      <a:pt x="71" y="44"/>
                    </a:lnTo>
                    <a:lnTo>
                      <a:pt x="69" y="44"/>
                    </a:lnTo>
                    <a:lnTo>
                      <a:pt x="68" y="42"/>
                    </a:lnTo>
                    <a:lnTo>
                      <a:pt x="71" y="40"/>
                    </a:lnTo>
                    <a:lnTo>
                      <a:pt x="74" y="42"/>
                    </a:lnTo>
                    <a:lnTo>
                      <a:pt x="75" y="40"/>
                    </a:lnTo>
                    <a:lnTo>
                      <a:pt x="74" y="33"/>
                    </a:lnTo>
                    <a:lnTo>
                      <a:pt x="71" y="29"/>
                    </a:lnTo>
                    <a:lnTo>
                      <a:pt x="73" y="27"/>
                    </a:lnTo>
                    <a:lnTo>
                      <a:pt x="75" y="25"/>
                    </a:lnTo>
                    <a:lnTo>
                      <a:pt x="75" y="23"/>
                    </a:lnTo>
                    <a:lnTo>
                      <a:pt x="73" y="21"/>
                    </a:lnTo>
                    <a:lnTo>
                      <a:pt x="73" y="19"/>
                    </a:lnTo>
                    <a:lnTo>
                      <a:pt x="71" y="16"/>
                    </a:lnTo>
                    <a:lnTo>
                      <a:pt x="70" y="16"/>
                    </a:lnTo>
                    <a:lnTo>
                      <a:pt x="68" y="16"/>
                    </a:lnTo>
                    <a:lnTo>
                      <a:pt x="67" y="16"/>
                    </a:lnTo>
                    <a:lnTo>
                      <a:pt x="61" y="17"/>
                    </a:lnTo>
                    <a:lnTo>
                      <a:pt x="61" y="14"/>
                    </a:lnTo>
                    <a:lnTo>
                      <a:pt x="62" y="10"/>
                    </a:lnTo>
                    <a:lnTo>
                      <a:pt x="64" y="9"/>
                    </a:lnTo>
                    <a:lnTo>
                      <a:pt x="64" y="3"/>
                    </a:lnTo>
                    <a:lnTo>
                      <a:pt x="61" y="0"/>
                    </a:lnTo>
                    <a:lnTo>
                      <a:pt x="56" y="1"/>
                    </a:lnTo>
                    <a:lnTo>
                      <a:pt x="54" y="0"/>
                    </a:lnTo>
                    <a:lnTo>
                      <a:pt x="46" y="2"/>
                    </a:lnTo>
                    <a:lnTo>
                      <a:pt x="44" y="4"/>
                    </a:lnTo>
                    <a:lnTo>
                      <a:pt x="46" y="6"/>
                    </a:lnTo>
                    <a:lnTo>
                      <a:pt x="46" y="8"/>
                    </a:lnTo>
                    <a:lnTo>
                      <a:pt x="49" y="11"/>
                    </a:lnTo>
                    <a:lnTo>
                      <a:pt x="50" y="14"/>
                    </a:lnTo>
                    <a:lnTo>
                      <a:pt x="49" y="13"/>
                    </a:lnTo>
                    <a:lnTo>
                      <a:pt x="46" y="9"/>
                    </a:lnTo>
                    <a:lnTo>
                      <a:pt x="43" y="9"/>
                    </a:lnTo>
                    <a:lnTo>
                      <a:pt x="42" y="8"/>
                    </a:lnTo>
                    <a:lnTo>
                      <a:pt x="40" y="8"/>
                    </a:lnTo>
                    <a:lnTo>
                      <a:pt x="36" y="10"/>
                    </a:lnTo>
                    <a:lnTo>
                      <a:pt x="34" y="10"/>
                    </a:lnTo>
                    <a:lnTo>
                      <a:pt x="33" y="12"/>
                    </a:lnTo>
                    <a:lnTo>
                      <a:pt x="31" y="15"/>
                    </a:lnTo>
                    <a:lnTo>
                      <a:pt x="28" y="18"/>
                    </a:lnTo>
                    <a:lnTo>
                      <a:pt x="30" y="20"/>
                    </a:lnTo>
                    <a:lnTo>
                      <a:pt x="36" y="23"/>
                    </a:lnTo>
                    <a:lnTo>
                      <a:pt x="38" y="23"/>
                    </a:lnTo>
                    <a:lnTo>
                      <a:pt x="41" y="24"/>
                    </a:lnTo>
                    <a:lnTo>
                      <a:pt x="43" y="24"/>
                    </a:lnTo>
                    <a:lnTo>
                      <a:pt x="43" y="27"/>
                    </a:lnTo>
                    <a:lnTo>
                      <a:pt x="42" y="27"/>
                    </a:lnTo>
                    <a:lnTo>
                      <a:pt x="39" y="26"/>
                    </a:lnTo>
                    <a:lnTo>
                      <a:pt x="33" y="25"/>
                    </a:lnTo>
                    <a:lnTo>
                      <a:pt x="27" y="27"/>
                    </a:lnTo>
                    <a:lnTo>
                      <a:pt x="26" y="26"/>
                    </a:lnTo>
                    <a:lnTo>
                      <a:pt x="23" y="26"/>
                    </a:lnTo>
                    <a:lnTo>
                      <a:pt x="19" y="30"/>
                    </a:lnTo>
                    <a:lnTo>
                      <a:pt x="16" y="35"/>
                    </a:lnTo>
                    <a:lnTo>
                      <a:pt x="16" y="37"/>
                    </a:lnTo>
                    <a:lnTo>
                      <a:pt x="19" y="37"/>
                    </a:lnTo>
                    <a:lnTo>
                      <a:pt x="24" y="39"/>
                    </a:lnTo>
                    <a:lnTo>
                      <a:pt x="26" y="38"/>
                    </a:lnTo>
                    <a:lnTo>
                      <a:pt x="30" y="38"/>
                    </a:lnTo>
                    <a:lnTo>
                      <a:pt x="31" y="39"/>
                    </a:lnTo>
                    <a:lnTo>
                      <a:pt x="33" y="41"/>
                    </a:lnTo>
                    <a:lnTo>
                      <a:pt x="30" y="44"/>
                    </a:lnTo>
                    <a:lnTo>
                      <a:pt x="26" y="44"/>
                    </a:lnTo>
                    <a:lnTo>
                      <a:pt x="24" y="46"/>
                    </a:lnTo>
                    <a:lnTo>
                      <a:pt x="21" y="45"/>
                    </a:lnTo>
                    <a:lnTo>
                      <a:pt x="17" y="43"/>
                    </a:lnTo>
                    <a:lnTo>
                      <a:pt x="12" y="43"/>
                    </a:lnTo>
                    <a:lnTo>
                      <a:pt x="11" y="42"/>
                    </a:lnTo>
                    <a:lnTo>
                      <a:pt x="8" y="43"/>
                    </a:lnTo>
                    <a:lnTo>
                      <a:pt x="2" y="47"/>
                    </a:lnTo>
                    <a:lnTo>
                      <a:pt x="4" y="50"/>
                    </a:lnTo>
                    <a:lnTo>
                      <a:pt x="4" y="53"/>
                    </a:lnTo>
                    <a:lnTo>
                      <a:pt x="0" y="53"/>
                    </a:lnTo>
                    <a:lnTo>
                      <a:pt x="0" y="54"/>
                    </a:lnTo>
                    <a:lnTo>
                      <a:pt x="5" y="58"/>
                    </a:lnTo>
                    <a:lnTo>
                      <a:pt x="8" y="63"/>
                    </a:lnTo>
                    <a:lnTo>
                      <a:pt x="9" y="63"/>
                    </a:lnTo>
                    <a:lnTo>
                      <a:pt x="10" y="60"/>
                    </a:lnTo>
                    <a:lnTo>
                      <a:pt x="12" y="61"/>
                    </a:lnTo>
                    <a:lnTo>
                      <a:pt x="11" y="63"/>
                    </a:lnTo>
                    <a:lnTo>
                      <a:pt x="14" y="66"/>
                    </a:lnTo>
                    <a:lnTo>
                      <a:pt x="14" y="70"/>
                    </a:lnTo>
                    <a:lnTo>
                      <a:pt x="16" y="72"/>
                    </a:lnTo>
                    <a:lnTo>
                      <a:pt x="18" y="70"/>
                    </a:lnTo>
                    <a:lnTo>
                      <a:pt x="19" y="65"/>
                    </a:lnTo>
                    <a:lnTo>
                      <a:pt x="20" y="66"/>
                    </a:lnTo>
                    <a:lnTo>
                      <a:pt x="23" y="66"/>
                    </a:lnTo>
                    <a:lnTo>
                      <a:pt x="21" y="68"/>
                    </a:lnTo>
                    <a:lnTo>
                      <a:pt x="21" y="72"/>
                    </a:lnTo>
                    <a:lnTo>
                      <a:pt x="24" y="74"/>
                    </a:lnTo>
                    <a:lnTo>
                      <a:pt x="26" y="73"/>
                    </a:lnTo>
                    <a:lnTo>
                      <a:pt x="27" y="71"/>
                    </a:lnTo>
                    <a:lnTo>
                      <a:pt x="32" y="68"/>
                    </a:lnTo>
                    <a:lnTo>
                      <a:pt x="33" y="65"/>
                    </a:lnTo>
                    <a:lnTo>
                      <a:pt x="33" y="64"/>
                    </a:lnTo>
                    <a:lnTo>
                      <a:pt x="35" y="67"/>
                    </a:lnTo>
                    <a:lnTo>
                      <a:pt x="36" y="65"/>
                    </a:lnTo>
                    <a:lnTo>
                      <a:pt x="40" y="64"/>
                    </a:lnTo>
                    <a:lnTo>
                      <a:pt x="41" y="64"/>
                    </a:lnTo>
                    <a:lnTo>
                      <a:pt x="38" y="67"/>
                    </a:lnTo>
                    <a:lnTo>
                      <a:pt x="35" y="70"/>
                    </a:lnTo>
                    <a:lnTo>
                      <a:pt x="35" y="72"/>
                    </a:lnTo>
                    <a:lnTo>
                      <a:pt x="39" y="74"/>
                    </a:lnTo>
                    <a:lnTo>
                      <a:pt x="41" y="73"/>
                    </a:lnTo>
                    <a:lnTo>
                      <a:pt x="43" y="75"/>
                    </a:lnTo>
                    <a:lnTo>
                      <a:pt x="45" y="74"/>
                    </a:lnTo>
                    <a:lnTo>
                      <a:pt x="48" y="73"/>
                    </a:lnTo>
                    <a:lnTo>
                      <a:pt x="50" y="71"/>
                    </a:lnTo>
                    <a:lnTo>
                      <a:pt x="52" y="73"/>
                    </a:lnTo>
                    <a:lnTo>
                      <a:pt x="52" y="75"/>
                    </a:lnTo>
                    <a:lnTo>
                      <a:pt x="55" y="75"/>
                    </a:lnTo>
                    <a:lnTo>
                      <a:pt x="60" y="73"/>
                    </a:lnTo>
                    <a:lnTo>
                      <a:pt x="60" y="75"/>
                    </a:lnTo>
                    <a:lnTo>
                      <a:pt x="64" y="75"/>
                    </a:lnTo>
                    <a:lnTo>
                      <a:pt x="65" y="73"/>
                    </a:lnTo>
                    <a:lnTo>
                      <a:pt x="66" y="75"/>
                    </a:lnTo>
                    <a:lnTo>
                      <a:pt x="64" y="76"/>
                    </a:lnTo>
                    <a:lnTo>
                      <a:pt x="64" y="78"/>
                    </a:lnTo>
                    <a:lnTo>
                      <a:pt x="57" y="78"/>
                    </a:lnTo>
                    <a:lnTo>
                      <a:pt x="55" y="81"/>
                    </a:lnTo>
                    <a:lnTo>
                      <a:pt x="53" y="80"/>
                    </a:lnTo>
                    <a:lnTo>
                      <a:pt x="50" y="80"/>
                    </a:lnTo>
                    <a:lnTo>
                      <a:pt x="45" y="78"/>
                    </a:lnTo>
                    <a:lnTo>
                      <a:pt x="41" y="78"/>
                    </a:lnTo>
                    <a:lnTo>
                      <a:pt x="37" y="81"/>
                    </a:lnTo>
                    <a:lnTo>
                      <a:pt x="34" y="81"/>
                    </a:lnTo>
                    <a:lnTo>
                      <a:pt x="31" y="80"/>
                    </a:lnTo>
                    <a:lnTo>
                      <a:pt x="30" y="82"/>
                    </a:lnTo>
                    <a:lnTo>
                      <a:pt x="25" y="80"/>
                    </a:lnTo>
                    <a:lnTo>
                      <a:pt x="21" y="82"/>
                    </a:lnTo>
                    <a:lnTo>
                      <a:pt x="20" y="87"/>
                    </a:lnTo>
                    <a:lnTo>
                      <a:pt x="21" y="89"/>
                    </a:lnTo>
                    <a:lnTo>
                      <a:pt x="20" y="93"/>
                    </a:lnTo>
                    <a:lnTo>
                      <a:pt x="23" y="96"/>
                    </a:lnTo>
                    <a:lnTo>
                      <a:pt x="24" y="99"/>
                    </a:lnTo>
                    <a:lnTo>
                      <a:pt x="28" y="101"/>
                    </a:lnTo>
                    <a:lnTo>
                      <a:pt x="32" y="103"/>
                    </a:lnTo>
                    <a:lnTo>
                      <a:pt x="36" y="103"/>
                    </a:lnTo>
                    <a:lnTo>
                      <a:pt x="40" y="102"/>
                    </a:lnTo>
                    <a:lnTo>
                      <a:pt x="44" y="102"/>
                    </a:lnTo>
                    <a:lnTo>
                      <a:pt x="45" y="103"/>
                    </a:lnTo>
                    <a:lnTo>
                      <a:pt x="48" y="103"/>
                    </a:lnTo>
                    <a:lnTo>
                      <a:pt x="51" y="102"/>
                    </a:lnTo>
                    <a:lnTo>
                      <a:pt x="52" y="103"/>
                    </a:lnTo>
                    <a:lnTo>
                      <a:pt x="55" y="102"/>
                    </a:lnTo>
                    <a:lnTo>
                      <a:pt x="56" y="99"/>
                    </a:lnTo>
                    <a:lnTo>
                      <a:pt x="59" y="99"/>
                    </a:lnTo>
                    <a:lnTo>
                      <a:pt x="61" y="98"/>
                    </a:lnTo>
                    <a:lnTo>
                      <a:pt x="61" y="96"/>
                    </a:lnTo>
                    <a:lnTo>
                      <a:pt x="63" y="94"/>
                    </a:lnTo>
                    <a:lnTo>
                      <a:pt x="64" y="95"/>
                    </a:lnTo>
                    <a:lnTo>
                      <a:pt x="66" y="92"/>
                    </a:lnTo>
                    <a:lnTo>
                      <a:pt x="68" y="94"/>
                    </a:lnTo>
                    <a:lnTo>
                      <a:pt x="71" y="93"/>
                    </a:lnTo>
                    <a:lnTo>
                      <a:pt x="72" y="95"/>
                    </a:lnTo>
                    <a:lnTo>
                      <a:pt x="75" y="95"/>
                    </a:lnTo>
                    <a:lnTo>
                      <a:pt x="77" y="93"/>
                    </a:lnTo>
                    <a:lnTo>
                      <a:pt x="81" y="91"/>
                    </a:lnTo>
                    <a:lnTo>
                      <a:pt x="83" y="91"/>
                    </a:lnTo>
                    <a:lnTo>
                      <a:pt x="85" y="89"/>
                    </a:lnTo>
                    <a:lnTo>
                      <a:pt x="85" y="88"/>
                    </a:lnTo>
                    <a:lnTo>
                      <a:pt x="87" y="89"/>
                    </a:lnTo>
                    <a:lnTo>
                      <a:pt x="88" y="91"/>
                    </a:lnTo>
                    <a:lnTo>
                      <a:pt x="86" y="92"/>
                    </a:lnTo>
                    <a:lnTo>
                      <a:pt x="86" y="95"/>
                    </a:lnTo>
                    <a:lnTo>
                      <a:pt x="90" y="96"/>
                    </a:lnTo>
                    <a:lnTo>
                      <a:pt x="92" y="95"/>
                    </a:lnTo>
                    <a:lnTo>
                      <a:pt x="93" y="93"/>
                    </a:lnTo>
                    <a:lnTo>
                      <a:pt x="95" y="92"/>
                    </a:lnTo>
                    <a:lnTo>
                      <a:pt x="97" y="92"/>
                    </a:lnTo>
                    <a:lnTo>
                      <a:pt x="97" y="93"/>
                    </a:lnTo>
                    <a:lnTo>
                      <a:pt x="95" y="96"/>
                    </a:lnTo>
                    <a:lnTo>
                      <a:pt x="96" y="99"/>
                    </a:lnTo>
                    <a:lnTo>
                      <a:pt x="99" y="100"/>
                    </a:lnTo>
                    <a:lnTo>
                      <a:pt x="103" y="99"/>
                    </a:lnTo>
                    <a:lnTo>
                      <a:pt x="108" y="97"/>
                    </a:lnTo>
                    <a:lnTo>
                      <a:pt x="110" y="97"/>
                    </a:lnTo>
                    <a:lnTo>
                      <a:pt x="113" y="96"/>
                    </a:lnTo>
                    <a:lnTo>
                      <a:pt x="115" y="98"/>
                    </a:lnTo>
                    <a:lnTo>
                      <a:pt x="116" y="97"/>
                    </a:lnTo>
                    <a:lnTo>
                      <a:pt x="116" y="96"/>
                    </a:lnTo>
                    <a:lnTo>
                      <a:pt x="117" y="95"/>
                    </a:lnTo>
                    <a:lnTo>
                      <a:pt x="119" y="94"/>
                    </a:lnTo>
                    <a:lnTo>
                      <a:pt x="120" y="92"/>
                    </a:lnTo>
                    <a:lnTo>
                      <a:pt x="120" y="90"/>
                    </a:lnTo>
                    <a:lnTo>
                      <a:pt x="123" y="88"/>
                    </a:lnTo>
                    <a:lnTo>
                      <a:pt x="124" y="87"/>
                    </a:lnTo>
                    <a:lnTo>
                      <a:pt x="127" y="82"/>
                    </a:lnTo>
                    <a:lnTo>
                      <a:pt x="127" y="80"/>
                    </a:lnTo>
                    <a:lnTo>
                      <a:pt x="128" y="78"/>
                    </a:lnTo>
                    <a:lnTo>
                      <a:pt x="130" y="78"/>
                    </a:lnTo>
                    <a:lnTo>
                      <a:pt x="133" y="77"/>
                    </a:lnTo>
                    <a:lnTo>
                      <a:pt x="136" y="73"/>
                    </a:lnTo>
                    <a:lnTo>
                      <a:pt x="139" y="65"/>
                    </a:lnTo>
                    <a:lnTo>
                      <a:pt x="140" y="61"/>
                    </a:lnTo>
                    <a:lnTo>
                      <a:pt x="139" y="58"/>
                    </a:lnTo>
                    <a:lnTo>
                      <a:pt x="137" y="53"/>
                    </a:lnTo>
                    <a:lnTo>
                      <a:pt x="133" y="50"/>
                    </a:lnTo>
                    <a:lnTo>
                      <a:pt x="132" y="50"/>
                    </a:lnTo>
                    <a:lnTo>
                      <a:pt x="127" y="54"/>
                    </a:lnTo>
                    <a:lnTo>
                      <a:pt x="127" y="58"/>
                    </a:lnTo>
                    <a:lnTo>
                      <a:pt x="126" y="61"/>
                    </a:lnTo>
                    <a:lnTo>
                      <a:pt x="126" y="61"/>
                    </a:lnTo>
                    <a:lnTo>
                      <a:pt x="126" y="63"/>
                    </a:lnTo>
                    <a:lnTo>
                      <a:pt x="123" y="63"/>
                    </a:lnTo>
                    <a:lnTo>
                      <a:pt x="121" y="66"/>
                    </a:lnTo>
                    <a:lnTo>
                      <a:pt x="120" y="65"/>
                    </a:lnTo>
                    <a:lnTo>
                      <a:pt x="123" y="60"/>
                    </a:lnTo>
                    <a:lnTo>
                      <a:pt x="123" y="55"/>
                    </a:lnTo>
                    <a:lnTo>
                      <a:pt x="119" y="53"/>
                    </a:lnTo>
                    <a:lnTo>
                      <a:pt x="117" y="54"/>
                    </a:lnTo>
                    <a:lnTo>
                      <a:pt x="116" y="56"/>
                    </a:lnTo>
                    <a:lnTo>
                      <a:pt x="110" y="59"/>
                    </a:lnTo>
                    <a:lnTo>
                      <a:pt x="109" y="62"/>
                    </a:lnTo>
                    <a:lnTo>
                      <a:pt x="108" y="61"/>
                    </a:lnTo>
                    <a:lnTo>
                      <a:pt x="109" y="58"/>
                    </a:lnTo>
                    <a:lnTo>
                      <a:pt x="113" y="53"/>
                    </a:lnTo>
                    <a:lnTo>
                      <a:pt x="117" y="50"/>
                    </a:lnTo>
                    <a:lnTo>
                      <a:pt x="120" y="46"/>
                    </a:lnTo>
                    <a:lnTo>
                      <a:pt x="119" y="44"/>
                    </a:lnTo>
                    <a:lnTo>
                      <a:pt x="115" y="44"/>
                    </a:lnTo>
                    <a:lnTo>
                      <a:pt x="112" y="45"/>
                    </a:lnTo>
                    <a:lnTo>
                      <a:pt x="111" y="45"/>
                    </a:lnTo>
                    <a:lnTo>
                      <a:pt x="111" y="44"/>
                    </a:lnTo>
                    <a:lnTo>
                      <a:pt x="113" y="42"/>
                    </a:lnTo>
                    <a:lnTo>
                      <a:pt x="117" y="37"/>
                    </a:lnTo>
                    <a:lnTo>
                      <a:pt x="118" y="37"/>
                    </a:lnTo>
                    <a:lnTo>
                      <a:pt x="120" y="36"/>
                    </a:lnTo>
                    <a:lnTo>
                      <a:pt x="120" y="28"/>
                    </a:lnTo>
                    <a:lnTo>
                      <a:pt x="119" y="27"/>
                    </a:lnTo>
                    <a:lnTo>
                      <a:pt x="119" y="23"/>
                    </a:lnTo>
                    <a:lnTo>
                      <a:pt x="120" y="20"/>
                    </a:lnTo>
                    <a:lnTo>
                      <a:pt x="120" y="16"/>
                    </a:lnTo>
                    <a:lnTo>
                      <a:pt x="121" y="15"/>
                    </a:lnTo>
                    <a:lnTo>
                      <a:pt x="124" y="14"/>
                    </a:lnTo>
                    <a:lnTo>
                      <a:pt x="125" y="13"/>
                    </a:lnTo>
                    <a:lnTo>
                      <a:pt x="123" y="9"/>
                    </a:lnTo>
                    <a:lnTo>
                      <a:pt x="124" y="8"/>
                    </a:lnTo>
                    <a:lnTo>
                      <a:pt x="120" y="6"/>
                    </a:lnTo>
                    <a:lnTo>
                      <a:pt x="118" y="5"/>
                    </a:lnTo>
                    <a:lnTo>
                      <a:pt x="112" y="13"/>
                    </a:lnTo>
                    <a:lnTo>
                      <a:pt x="109" y="13"/>
                    </a:lnTo>
                    <a:lnTo>
                      <a:pt x="108" y="16"/>
                    </a:lnTo>
                    <a:lnTo>
                      <a:pt x="108" y="19"/>
                    </a:lnTo>
                    <a:lnTo>
                      <a:pt x="106" y="18"/>
                    </a:lnTo>
                    <a:lnTo>
                      <a:pt x="104" y="18"/>
                    </a:lnTo>
                    <a:lnTo>
                      <a:pt x="102" y="20"/>
                    </a:lnTo>
                    <a:lnTo>
                      <a:pt x="99" y="23"/>
                    </a:lnTo>
                    <a:lnTo>
                      <a:pt x="100" y="28"/>
                    </a:lnTo>
                    <a:lnTo>
                      <a:pt x="100" y="32"/>
                    </a:lnTo>
                    <a:lnTo>
                      <a:pt x="102" y="34"/>
                    </a:lnTo>
                    <a:lnTo>
                      <a:pt x="103" y="38"/>
                    </a:lnTo>
                    <a:lnTo>
                      <a:pt x="102" y="43"/>
                    </a:lnTo>
                    <a:lnTo>
                      <a:pt x="99" y="43"/>
                    </a:lnTo>
                    <a:lnTo>
                      <a:pt x="95" y="44"/>
                    </a:lnTo>
                    <a:lnTo>
                      <a:pt x="93" y="44"/>
                    </a:lnTo>
                    <a:lnTo>
                      <a:pt x="92" y="47"/>
                    </a:lnTo>
                    <a:lnTo>
                      <a:pt x="94" y="49"/>
                    </a:lnTo>
                    <a:lnTo>
                      <a:pt x="93" y="51"/>
                    </a:lnTo>
                    <a:lnTo>
                      <a:pt x="96" y="55"/>
                    </a:lnTo>
                    <a:lnTo>
                      <a:pt x="97" y="61"/>
                    </a:lnTo>
                    <a:lnTo>
                      <a:pt x="92" y="63"/>
                    </a:lnTo>
                    <a:lnTo>
                      <a:pt x="94" y="65"/>
                    </a:lnTo>
                    <a:lnTo>
                      <a:pt x="94" y="66"/>
                    </a:lnTo>
                    <a:lnTo>
                      <a:pt x="92" y="67"/>
                    </a:lnTo>
                    <a:lnTo>
                      <a:pt x="90" y="64"/>
                    </a:lnTo>
                    <a:lnTo>
                      <a:pt x="85" y="61"/>
                    </a:lnTo>
                    <a:lnTo>
                      <a:pt x="84" y="62"/>
                    </a:lnTo>
                    <a:lnTo>
                      <a:pt x="80" y="61"/>
                    </a:lnTo>
                    <a:lnTo>
                      <a:pt x="80"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8" name="Freeform 1118">
                <a:extLst>
                  <a:ext uri="{FF2B5EF4-FFF2-40B4-BE49-F238E27FC236}">
                    <a16:creationId xmlns:a16="http://schemas.microsoft.com/office/drawing/2014/main" id="{63D65ED6-5BA4-4443-8A44-3F1B15066F8F}"/>
                  </a:ext>
                </a:extLst>
              </p:cNvPr>
              <p:cNvSpPr>
                <a:spLocks/>
              </p:cNvSpPr>
              <p:nvPr/>
            </p:nvSpPr>
            <p:spPr bwMode="auto">
              <a:xfrm>
                <a:off x="2382" y="855"/>
                <a:ext cx="4" cy="4"/>
              </a:xfrm>
              <a:custGeom>
                <a:avLst/>
                <a:gdLst>
                  <a:gd name="T0" fmla="*/ 4 w 4"/>
                  <a:gd name="T1" fmla="*/ 4 h 4"/>
                  <a:gd name="T2" fmla="*/ 4 w 4"/>
                  <a:gd name="T3" fmla="*/ 3 h 4"/>
                  <a:gd name="T4" fmla="*/ 4 w 4"/>
                  <a:gd name="T5" fmla="*/ 1 h 4"/>
                  <a:gd name="T6" fmla="*/ 1 w 4"/>
                  <a:gd name="T7" fmla="*/ 0 h 4"/>
                  <a:gd name="T8" fmla="*/ 0 w 4"/>
                  <a:gd name="T9" fmla="*/ 1 h 4"/>
                  <a:gd name="T10" fmla="*/ 1 w 4"/>
                  <a:gd name="T11" fmla="*/ 3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4" y="3"/>
                    </a:lnTo>
                    <a:lnTo>
                      <a:pt x="4" y="1"/>
                    </a:lnTo>
                    <a:lnTo>
                      <a:pt x="1" y="0"/>
                    </a:lnTo>
                    <a:lnTo>
                      <a:pt x="0" y="1"/>
                    </a:lnTo>
                    <a:lnTo>
                      <a:pt x="1"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9" name="Freeform 1119">
                <a:extLst>
                  <a:ext uri="{FF2B5EF4-FFF2-40B4-BE49-F238E27FC236}">
                    <a16:creationId xmlns:a16="http://schemas.microsoft.com/office/drawing/2014/main" id="{8CC5FC33-400E-B047-AE64-209F1723295C}"/>
                  </a:ext>
                </a:extLst>
              </p:cNvPr>
              <p:cNvSpPr>
                <a:spLocks/>
              </p:cNvSpPr>
              <p:nvPr/>
            </p:nvSpPr>
            <p:spPr bwMode="auto">
              <a:xfrm>
                <a:off x="2901" y="1803"/>
                <a:ext cx="3" cy="5"/>
              </a:xfrm>
              <a:custGeom>
                <a:avLst/>
                <a:gdLst>
                  <a:gd name="T0" fmla="*/ 0 w 4"/>
                  <a:gd name="T1" fmla="*/ 6 h 7"/>
                  <a:gd name="T2" fmla="*/ 1 w 4"/>
                  <a:gd name="T3" fmla="*/ 7 h 7"/>
                  <a:gd name="T4" fmla="*/ 3 w 4"/>
                  <a:gd name="T5" fmla="*/ 6 h 7"/>
                  <a:gd name="T6" fmla="*/ 4 w 4"/>
                  <a:gd name="T7" fmla="*/ 3 h 7"/>
                  <a:gd name="T8" fmla="*/ 4 w 4"/>
                  <a:gd name="T9" fmla="*/ 0 h 7"/>
                  <a:gd name="T10" fmla="*/ 1 w 4"/>
                  <a:gd name="T11" fmla="*/ 2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cubicBezTo>
                      <a:pt x="0" y="6"/>
                      <a:pt x="1" y="7"/>
                      <a:pt x="1" y="7"/>
                    </a:cubicBezTo>
                    <a:cubicBezTo>
                      <a:pt x="3" y="6"/>
                      <a:pt x="3" y="6"/>
                      <a:pt x="3" y="6"/>
                    </a:cubicBezTo>
                    <a:cubicBezTo>
                      <a:pt x="4" y="3"/>
                      <a:pt x="4" y="3"/>
                      <a:pt x="4" y="3"/>
                    </a:cubicBezTo>
                    <a:cubicBezTo>
                      <a:pt x="4" y="0"/>
                      <a:pt x="4" y="0"/>
                      <a:pt x="4"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0" name="Freeform 1120">
                <a:extLst>
                  <a:ext uri="{FF2B5EF4-FFF2-40B4-BE49-F238E27FC236}">
                    <a16:creationId xmlns:a16="http://schemas.microsoft.com/office/drawing/2014/main" id="{5EB24D48-0305-084D-915F-F5B6215FCE84}"/>
                  </a:ext>
                </a:extLst>
              </p:cNvPr>
              <p:cNvSpPr>
                <a:spLocks/>
              </p:cNvSpPr>
              <p:nvPr/>
            </p:nvSpPr>
            <p:spPr bwMode="auto">
              <a:xfrm>
                <a:off x="2771" y="876"/>
                <a:ext cx="6" cy="9"/>
              </a:xfrm>
              <a:custGeom>
                <a:avLst/>
                <a:gdLst>
                  <a:gd name="T0" fmla="*/ 5 w 6"/>
                  <a:gd name="T1" fmla="*/ 3 h 9"/>
                  <a:gd name="T2" fmla="*/ 6 w 6"/>
                  <a:gd name="T3" fmla="*/ 1 h 9"/>
                  <a:gd name="T4" fmla="*/ 5 w 6"/>
                  <a:gd name="T5" fmla="*/ 0 h 9"/>
                  <a:gd name="T6" fmla="*/ 3 w 6"/>
                  <a:gd name="T7" fmla="*/ 1 h 9"/>
                  <a:gd name="T8" fmla="*/ 2 w 6"/>
                  <a:gd name="T9" fmla="*/ 3 h 9"/>
                  <a:gd name="T10" fmla="*/ 1 w 6"/>
                  <a:gd name="T11" fmla="*/ 6 h 9"/>
                  <a:gd name="T12" fmla="*/ 0 w 6"/>
                  <a:gd name="T13" fmla="*/ 9 h 9"/>
                  <a:gd name="T14" fmla="*/ 2 w 6"/>
                  <a:gd name="T15" fmla="*/ 9 h 9"/>
                  <a:gd name="T16" fmla="*/ 5 w 6"/>
                  <a:gd name="T17" fmla="*/ 5 h 9"/>
                  <a:gd name="T18" fmla="*/ 5 w 6"/>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5" y="3"/>
                    </a:moveTo>
                    <a:lnTo>
                      <a:pt x="6" y="1"/>
                    </a:lnTo>
                    <a:lnTo>
                      <a:pt x="5" y="0"/>
                    </a:lnTo>
                    <a:lnTo>
                      <a:pt x="3" y="1"/>
                    </a:lnTo>
                    <a:lnTo>
                      <a:pt x="2" y="3"/>
                    </a:lnTo>
                    <a:lnTo>
                      <a:pt x="1" y="6"/>
                    </a:lnTo>
                    <a:lnTo>
                      <a:pt x="0" y="9"/>
                    </a:lnTo>
                    <a:lnTo>
                      <a:pt x="2" y="9"/>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1" name="Freeform 1121">
                <a:extLst>
                  <a:ext uri="{FF2B5EF4-FFF2-40B4-BE49-F238E27FC236}">
                    <a16:creationId xmlns:a16="http://schemas.microsoft.com/office/drawing/2014/main" id="{3279CA02-E8A3-2B4C-8C3F-45295D5FAF6D}"/>
                  </a:ext>
                </a:extLst>
              </p:cNvPr>
              <p:cNvSpPr>
                <a:spLocks/>
              </p:cNvSpPr>
              <p:nvPr/>
            </p:nvSpPr>
            <p:spPr bwMode="auto">
              <a:xfrm>
                <a:off x="2888" y="1373"/>
                <a:ext cx="5" cy="6"/>
              </a:xfrm>
              <a:custGeom>
                <a:avLst/>
                <a:gdLst>
                  <a:gd name="T0" fmla="*/ 4 w 6"/>
                  <a:gd name="T1" fmla="*/ 6 h 8"/>
                  <a:gd name="T2" fmla="*/ 6 w 6"/>
                  <a:gd name="T3" fmla="*/ 2 h 8"/>
                  <a:gd name="T4" fmla="*/ 4 w 6"/>
                  <a:gd name="T5" fmla="*/ 0 h 8"/>
                  <a:gd name="T6" fmla="*/ 3 w 6"/>
                  <a:gd name="T7" fmla="*/ 1 h 8"/>
                  <a:gd name="T8" fmla="*/ 1 w 6"/>
                  <a:gd name="T9" fmla="*/ 3 h 8"/>
                  <a:gd name="T10" fmla="*/ 0 w 6"/>
                  <a:gd name="T11" fmla="*/ 7 h 8"/>
                  <a:gd name="T12" fmla="*/ 2 w 6"/>
                  <a:gd name="T13" fmla="*/ 7 h 8"/>
                  <a:gd name="T14" fmla="*/ 4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4" y="6"/>
                    </a:moveTo>
                    <a:cubicBezTo>
                      <a:pt x="6" y="2"/>
                      <a:pt x="6" y="2"/>
                      <a:pt x="6" y="2"/>
                    </a:cubicBezTo>
                    <a:cubicBezTo>
                      <a:pt x="4" y="0"/>
                      <a:pt x="4" y="0"/>
                      <a:pt x="4" y="0"/>
                    </a:cubicBezTo>
                    <a:cubicBezTo>
                      <a:pt x="3" y="1"/>
                      <a:pt x="3" y="1"/>
                      <a:pt x="3" y="1"/>
                    </a:cubicBezTo>
                    <a:cubicBezTo>
                      <a:pt x="1" y="3"/>
                      <a:pt x="1" y="3"/>
                      <a:pt x="1" y="3"/>
                    </a:cubicBezTo>
                    <a:cubicBezTo>
                      <a:pt x="0" y="7"/>
                      <a:pt x="0" y="7"/>
                      <a:pt x="0" y="7"/>
                    </a:cubicBezTo>
                    <a:cubicBezTo>
                      <a:pt x="0" y="8"/>
                      <a:pt x="2" y="7"/>
                      <a:pt x="2" y="7"/>
                    </a:cubicBez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2" name="Freeform 1122">
                <a:extLst>
                  <a:ext uri="{FF2B5EF4-FFF2-40B4-BE49-F238E27FC236}">
                    <a16:creationId xmlns:a16="http://schemas.microsoft.com/office/drawing/2014/main" id="{DB9E20E4-C344-0B40-A109-3E301AC7D370}"/>
                  </a:ext>
                </a:extLst>
              </p:cNvPr>
              <p:cNvSpPr>
                <a:spLocks/>
              </p:cNvSpPr>
              <p:nvPr/>
            </p:nvSpPr>
            <p:spPr bwMode="auto">
              <a:xfrm>
                <a:off x="2906" y="1856"/>
                <a:ext cx="4" cy="5"/>
              </a:xfrm>
              <a:custGeom>
                <a:avLst/>
                <a:gdLst>
                  <a:gd name="T0" fmla="*/ 3 w 5"/>
                  <a:gd name="T1" fmla="*/ 1 h 6"/>
                  <a:gd name="T2" fmla="*/ 2 w 5"/>
                  <a:gd name="T3" fmla="*/ 2 h 6"/>
                  <a:gd name="T4" fmla="*/ 1 w 5"/>
                  <a:gd name="T5" fmla="*/ 1 h 6"/>
                  <a:gd name="T6" fmla="*/ 0 w 5"/>
                  <a:gd name="T7" fmla="*/ 0 h 6"/>
                  <a:gd name="T8" fmla="*/ 0 w 5"/>
                  <a:gd name="T9" fmla="*/ 2 h 6"/>
                  <a:gd name="T10" fmla="*/ 1 w 5"/>
                  <a:gd name="T11" fmla="*/ 6 h 6"/>
                  <a:gd name="T12" fmla="*/ 3 w 5"/>
                  <a:gd name="T13" fmla="*/ 6 h 6"/>
                  <a:gd name="T14" fmla="*/ 5 w 5"/>
                  <a:gd name="T15" fmla="*/ 4 h 6"/>
                  <a:gd name="T16" fmla="*/ 5 w 5"/>
                  <a:gd name="T17" fmla="*/ 3 h 6"/>
                  <a:gd name="T18" fmla="*/ 3 w 5"/>
                  <a:gd name="T1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1"/>
                    </a:moveTo>
                    <a:cubicBezTo>
                      <a:pt x="2" y="2"/>
                      <a:pt x="2" y="2"/>
                      <a:pt x="2" y="2"/>
                    </a:cubicBezTo>
                    <a:cubicBezTo>
                      <a:pt x="1" y="1"/>
                      <a:pt x="1" y="1"/>
                      <a:pt x="1" y="1"/>
                    </a:cubicBezTo>
                    <a:cubicBezTo>
                      <a:pt x="0" y="0"/>
                      <a:pt x="0" y="0"/>
                      <a:pt x="0" y="0"/>
                    </a:cubicBezTo>
                    <a:cubicBezTo>
                      <a:pt x="0" y="2"/>
                      <a:pt x="0" y="2"/>
                      <a:pt x="0" y="2"/>
                    </a:cubicBezTo>
                    <a:cubicBezTo>
                      <a:pt x="1" y="6"/>
                      <a:pt x="1" y="6"/>
                      <a:pt x="1" y="6"/>
                    </a:cubicBezTo>
                    <a:cubicBezTo>
                      <a:pt x="1" y="6"/>
                      <a:pt x="3" y="6"/>
                      <a:pt x="3" y="6"/>
                    </a:cubicBezTo>
                    <a:cubicBezTo>
                      <a:pt x="5" y="4"/>
                      <a:pt x="5" y="4"/>
                      <a:pt x="5" y="4"/>
                    </a:cubicBezTo>
                    <a:cubicBezTo>
                      <a:pt x="5" y="3"/>
                      <a:pt x="5" y="3"/>
                      <a:pt x="5" y="3"/>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3" name="Freeform 1123">
                <a:extLst>
                  <a:ext uri="{FF2B5EF4-FFF2-40B4-BE49-F238E27FC236}">
                    <a16:creationId xmlns:a16="http://schemas.microsoft.com/office/drawing/2014/main" id="{C6E095F5-BCB2-4249-8921-8C2251F0E238}"/>
                  </a:ext>
                </a:extLst>
              </p:cNvPr>
              <p:cNvSpPr>
                <a:spLocks/>
              </p:cNvSpPr>
              <p:nvPr/>
            </p:nvSpPr>
            <p:spPr bwMode="auto">
              <a:xfrm>
                <a:off x="2877" y="1357"/>
                <a:ext cx="4" cy="6"/>
              </a:xfrm>
              <a:custGeom>
                <a:avLst/>
                <a:gdLst>
                  <a:gd name="T0" fmla="*/ 2 w 4"/>
                  <a:gd name="T1" fmla="*/ 6 h 6"/>
                  <a:gd name="T2" fmla="*/ 4 w 4"/>
                  <a:gd name="T3" fmla="*/ 5 h 6"/>
                  <a:gd name="T4" fmla="*/ 4 w 4"/>
                  <a:gd name="T5" fmla="*/ 1 h 6"/>
                  <a:gd name="T6" fmla="*/ 2 w 4"/>
                  <a:gd name="T7" fmla="*/ 0 h 6"/>
                  <a:gd name="T8" fmla="*/ 0 w 4"/>
                  <a:gd name="T9" fmla="*/ 2 h 6"/>
                  <a:gd name="T10" fmla="*/ 0 w 4"/>
                  <a:gd name="T11" fmla="*/ 6 h 6"/>
                  <a:gd name="T12" fmla="*/ 2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6"/>
                    </a:moveTo>
                    <a:lnTo>
                      <a:pt x="4" y="5"/>
                    </a:lnTo>
                    <a:lnTo>
                      <a:pt x="4" y="1"/>
                    </a:lnTo>
                    <a:lnTo>
                      <a:pt x="2" y="0"/>
                    </a:lnTo>
                    <a:lnTo>
                      <a:pt x="0" y="2"/>
                    </a:lnTo>
                    <a:lnTo>
                      <a:pt x="0"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4" name="Freeform 1124">
                <a:extLst>
                  <a:ext uri="{FF2B5EF4-FFF2-40B4-BE49-F238E27FC236}">
                    <a16:creationId xmlns:a16="http://schemas.microsoft.com/office/drawing/2014/main" id="{1DF19A0C-CA9E-1E40-8E64-7C57B59FC42A}"/>
                  </a:ext>
                </a:extLst>
              </p:cNvPr>
              <p:cNvSpPr>
                <a:spLocks/>
              </p:cNvSpPr>
              <p:nvPr/>
            </p:nvSpPr>
            <p:spPr bwMode="auto">
              <a:xfrm>
                <a:off x="2910" y="892"/>
                <a:ext cx="4" cy="4"/>
              </a:xfrm>
              <a:custGeom>
                <a:avLst/>
                <a:gdLst>
                  <a:gd name="T0" fmla="*/ 5 w 5"/>
                  <a:gd name="T1" fmla="*/ 2 h 5"/>
                  <a:gd name="T2" fmla="*/ 3 w 5"/>
                  <a:gd name="T3" fmla="*/ 0 h 5"/>
                  <a:gd name="T4" fmla="*/ 2 w 5"/>
                  <a:gd name="T5" fmla="*/ 1 h 5"/>
                  <a:gd name="T6" fmla="*/ 0 w 5"/>
                  <a:gd name="T7" fmla="*/ 2 h 5"/>
                  <a:gd name="T8" fmla="*/ 2 w 5"/>
                  <a:gd name="T9" fmla="*/ 5 h 5"/>
                  <a:gd name="T10" fmla="*/ 5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3" y="0"/>
                      <a:pt x="3" y="0"/>
                      <a:pt x="3" y="0"/>
                    </a:cubicBezTo>
                    <a:cubicBezTo>
                      <a:pt x="3" y="0"/>
                      <a:pt x="2" y="1"/>
                      <a:pt x="2" y="1"/>
                    </a:cubicBezTo>
                    <a:cubicBezTo>
                      <a:pt x="0" y="2"/>
                      <a:pt x="0" y="2"/>
                      <a:pt x="0" y="2"/>
                    </a:cubicBezTo>
                    <a:cubicBezTo>
                      <a:pt x="2" y="5"/>
                      <a:pt x="2" y="5"/>
                      <a:pt x="2" y="5"/>
                    </a:cubicBezTo>
                    <a:cubicBezTo>
                      <a:pt x="5" y="5"/>
                      <a:pt x="5" y="5"/>
                      <a:pt x="5" y="5"/>
                    </a:cubicBez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5" name="Freeform 1125">
                <a:extLst>
                  <a:ext uri="{FF2B5EF4-FFF2-40B4-BE49-F238E27FC236}">
                    <a16:creationId xmlns:a16="http://schemas.microsoft.com/office/drawing/2014/main" id="{38355E8C-D9E3-4040-8FFB-AC7328504EA3}"/>
                  </a:ext>
                </a:extLst>
              </p:cNvPr>
              <p:cNvSpPr>
                <a:spLocks/>
              </p:cNvSpPr>
              <p:nvPr/>
            </p:nvSpPr>
            <p:spPr bwMode="auto">
              <a:xfrm>
                <a:off x="2899" y="1858"/>
                <a:ext cx="5" cy="5"/>
              </a:xfrm>
              <a:custGeom>
                <a:avLst/>
                <a:gdLst>
                  <a:gd name="T0" fmla="*/ 0 w 5"/>
                  <a:gd name="T1" fmla="*/ 4 h 5"/>
                  <a:gd name="T2" fmla="*/ 2 w 5"/>
                  <a:gd name="T3" fmla="*/ 5 h 5"/>
                  <a:gd name="T4" fmla="*/ 4 w 5"/>
                  <a:gd name="T5" fmla="*/ 4 h 5"/>
                  <a:gd name="T6" fmla="*/ 5 w 5"/>
                  <a:gd name="T7" fmla="*/ 2 h 5"/>
                  <a:gd name="T8" fmla="*/ 5 w 5"/>
                  <a:gd name="T9" fmla="*/ 0 h 5"/>
                  <a:gd name="T10" fmla="*/ 4 w 5"/>
                  <a:gd name="T11" fmla="*/ 0 h 5"/>
                  <a:gd name="T12" fmla="*/ 4 w 5"/>
                  <a:gd name="T13" fmla="*/ 0 h 5"/>
                  <a:gd name="T14" fmla="*/ 3 w 5"/>
                  <a:gd name="T15" fmla="*/ 3 h 5"/>
                  <a:gd name="T16" fmla="*/ 3 w 5"/>
                  <a:gd name="T17" fmla="*/ 3 h 5"/>
                  <a:gd name="T18" fmla="*/ 1 w 5"/>
                  <a:gd name="T19" fmla="*/ 2 h 5"/>
                  <a:gd name="T20" fmla="*/ 1 w 5"/>
                  <a:gd name="T21" fmla="*/ 3 h 5"/>
                  <a:gd name="T22" fmla="*/ 0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4"/>
                    </a:moveTo>
                    <a:lnTo>
                      <a:pt x="2" y="5"/>
                    </a:lnTo>
                    <a:lnTo>
                      <a:pt x="4" y="4"/>
                    </a:lnTo>
                    <a:lnTo>
                      <a:pt x="5" y="2"/>
                    </a:lnTo>
                    <a:lnTo>
                      <a:pt x="5" y="0"/>
                    </a:lnTo>
                    <a:lnTo>
                      <a:pt x="4" y="0"/>
                    </a:lnTo>
                    <a:lnTo>
                      <a:pt x="4" y="0"/>
                    </a:lnTo>
                    <a:lnTo>
                      <a:pt x="3" y="3"/>
                    </a:lnTo>
                    <a:lnTo>
                      <a:pt x="3" y="3"/>
                    </a:lnTo>
                    <a:lnTo>
                      <a:pt x="1" y="2"/>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6" name="Freeform 1126">
                <a:extLst>
                  <a:ext uri="{FF2B5EF4-FFF2-40B4-BE49-F238E27FC236}">
                    <a16:creationId xmlns:a16="http://schemas.microsoft.com/office/drawing/2014/main" id="{678D4FAB-26BC-6F42-A56B-712473A5D379}"/>
                  </a:ext>
                </a:extLst>
              </p:cNvPr>
              <p:cNvSpPr>
                <a:spLocks/>
              </p:cNvSpPr>
              <p:nvPr/>
            </p:nvSpPr>
            <p:spPr bwMode="auto">
              <a:xfrm>
                <a:off x="2844" y="1321"/>
                <a:ext cx="3" cy="2"/>
              </a:xfrm>
              <a:custGeom>
                <a:avLst/>
                <a:gdLst>
                  <a:gd name="T0" fmla="*/ 0 w 3"/>
                  <a:gd name="T1" fmla="*/ 0 h 2"/>
                  <a:gd name="T2" fmla="*/ 2 w 3"/>
                  <a:gd name="T3" fmla="*/ 2 h 2"/>
                  <a:gd name="T4" fmla="*/ 3 w 3"/>
                  <a:gd name="T5" fmla="*/ 1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7" name="Freeform 1127">
                <a:extLst>
                  <a:ext uri="{FF2B5EF4-FFF2-40B4-BE49-F238E27FC236}">
                    <a16:creationId xmlns:a16="http://schemas.microsoft.com/office/drawing/2014/main" id="{1CE0EC72-C604-4948-89D3-4C0C818780A1}"/>
                  </a:ext>
                </a:extLst>
              </p:cNvPr>
              <p:cNvSpPr>
                <a:spLocks/>
              </p:cNvSpPr>
              <p:nvPr/>
            </p:nvSpPr>
            <p:spPr bwMode="auto">
              <a:xfrm>
                <a:off x="2857" y="1286"/>
                <a:ext cx="4" cy="3"/>
              </a:xfrm>
              <a:custGeom>
                <a:avLst/>
                <a:gdLst>
                  <a:gd name="T0" fmla="*/ 0 w 4"/>
                  <a:gd name="T1" fmla="*/ 2 h 3"/>
                  <a:gd name="T2" fmla="*/ 1 w 4"/>
                  <a:gd name="T3" fmla="*/ 3 h 3"/>
                  <a:gd name="T4" fmla="*/ 3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lnTo>
                      <a:pt x="1" y="3"/>
                    </a:lnTo>
                    <a:lnTo>
                      <a:pt x="3" y="3"/>
                    </a:lnTo>
                    <a:lnTo>
                      <a:pt x="4"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8" name="Freeform 1128">
                <a:extLst>
                  <a:ext uri="{FF2B5EF4-FFF2-40B4-BE49-F238E27FC236}">
                    <a16:creationId xmlns:a16="http://schemas.microsoft.com/office/drawing/2014/main" id="{F3C7555B-B43F-4642-8FDB-C750481C5F08}"/>
                  </a:ext>
                </a:extLst>
              </p:cNvPr>
              <p:cNvSpPr>
                <a:spLocks/>
              </p:cNvSpPr>
              <p:nvPr/>
            </p:nvSpPr>
            <p:spPr bwMode="auto">
              <a:xfrm>
                <a:off x="2860" y="929"/>
                <a:ext cx="4" cy="3"/>
              </a:xfrm>
              <a:custGeom>
                <a:avLst/>
                <a:gdLst>
                  <a:gd name="T0" fmla="*/ 3 w 4"/>
                  <a:gd name="T1" fmla="*/ 0 h 3"/>
                  <a:gd name="T2" fmla="*/ 0 w 4"/>
                  <a:gd name="T3" fmla="*/ 1 h 3"/>
                  <a:gd name="T4" fmla="*/ 2 w 4"/>
                  <a:gd name="T5" fmla="*/ 3 h 3"/>
                  <a:gd name="T6" fmla="*/ 4 w 4"/>
                  <a:gd name="T7" fmla="*/ 2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lnTo>
                      <a:pt x="0" y="1"/>
                    </a:lnTo>
                    <a:lnTo>
                      <a:pt x="2" y="3"/>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9" name="Freeform 1129">
                <a:extLst>
                  <a:ext uri="{FF2B5EF4-FFF2-40B4-BE49-F238E27FC236}">
                    <a16:creationId xmlns:a16="http://schemas.microsoft.com/office/drawing/2014/main" id="{3B5E12D5-DF12-C040-B16A-B0DFCF54DD2B}"/>
                  </a:ext>
                </a:extLst>
              </p:cNvPr>
              <p:cNvSpPr>
                <a:spLocks/>
              </p:cNvSpPr>
              <p:nvPr/>
            </p:nvSpPr>
            <p:spPr bwMode="auto">
              <a:xfrm>
                <a:off x="2856" y="1336"/>
                <a:ext cx="4" cy="3"/>
              </a:xfrm>
              <a:custGeom>
                <a:avLst/>
                <a:gdLst>
                  <a:gd name="T0" fmla="*/ 2 w 5"/>
                  <a:gd name="T1" fmla="*/ 0 h 4"/>
                  <a:gd name="T2" fmla="*/ 0 w 5"/>
                  <a:gd name="T3" fmla="*/ 1 h 4"/>
                  <a:gd name="T4" fmla="*/ 3 w 5"/>
                  <a:gd name="T5" fmla="*/ 4 h 4"/>
                  <a:gd name="T6" fmla="*/ 5 w 5"/>
                  <a:gd name="T7" fmla="*/ 3 h 4"/>
                  <a:gd name="T8" fmla="*/ 4 w 5"/>
                  <a:gd name="T9" fmla="*/ 0 h 4"/>
                  <a:gd name="T10" fmla="*/ 2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2" y="0"/>
                    </a:moveTo>
                    <a:cubicBezTo>
                      <a:pt x="2" y="0"/>
                      <a:pt x="0" y="1"/>
                      <a:pt x="0" y="1"/>
                    </a:cubicBezTo>
                    <a:cubicBezTo>
                      <a:pt x="3" y="4"/>
                      <a:pt x="3" y="4"/>
                      <a:pt x="3" y="4"/>
                    </a:cubicBezTo>
                    <a:cubicBezTo>
                      <a:pt x="5" y="3"/>
                      <a:pt x="5" y="3"/>
                      <a:pt x="5" y="3"/>
                    </a:cubicBezTo>
                    <a:cubicBezTo>
                      <a:pt x="4" y="0"/>
                      <a:pt x="4" y="0"/>
                      <a:pt x="4" y="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0" name="Freeform 1130">
                <a:extLst>
                  <a:ext uri="{FF2B5EF4-FFF2-40B4-BE49-F238E27FC236}">
                    <a16:creationId xmlns:a16="http://schemas.microsoft.com/office/drawing/2014/main" id="{48EFC135-886B-5F4A-9A42-71A9EC99CE94}"/>
                  </a:ext>
                </a:extLst>
              </p:cNvPr>
              <p:cNvSpPr>
                <a:spLocks/>
              </p:cNvSpPr>
              <p:nvPr/>
            </p:nvSpPr>
            <p:spPr bwMode="auto">
              <a:xfrm>
                <a:off x="2853" y="1283"/>
                <a:ext cx="4" cy="5"/>
              </a:xfrm>
              <a:custGeom>
                <a:avLst/>
                <a:gdLst>
                  <a:gd name="T0" fmla="*/ 0 w 4"/>
                  <a:gd name="T1" fmla="*/ 2 h 5"/>
                  <a:gd name="T2" fmla="*/ 0 w 4"/>
                  <a:gd name="T3" fmla="*/ 3 h 5"/>
                  <a:gd name="T4" fmla="*/ 0 w 4"/>
                  <a:gd name="T5" fmla="*/ 5 h 5"/>
                  <a:gd name="T6" fmla="*/ 2 w 4"/>
                  <a:gd name="T7" fmla="*/ 5 h 5"/>
                  <a:gd name="T8" fmla="*/ 4 w 4"/>
                  <a:gd name="T9" fmla="*/ 2 h 5"/>
                  <a:gd name="T10" fmla="*/ 4 w 4"/>
                  <a:gd name="T11" fmla="*/ 0 h 5"/>
                  <a:gd name="T12" fmla="*/ 2 w 4"/>
                  <a:gd name="T13" fmla="*/ 1 h 5"/>
                  <a:gd name="T14" fmla="*/ 0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2"/>
                    </a:moveTo>
                    <a:lnTo>
                      <a:pt x="0" y="3"/>
                    </a:lnTo>
                    <a:lnTo>
                      <a:pt x="0" y="5"/>
                    </a:lnTo>
                    <a:lnTo>
                      <a:pt x="2" y="5"/>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1" name="Freeform 1131">
                <a:extLst>
                  <a:ext uri="{FF2B5EF4-FFF2-40B4-BE49-F238E27FC236}">
                    <a16:creationId xmlns:a16="http://schemas.microsoft.com/office/drawing/2014/main" id="{B7DA3FDA-B0BA-2B48-8159-673B4B8ED566}"/>
                  </a:ext>
                </a:extLst>
              </p:cNvPr>
              <p:cNvSpPr>
                <a:spLocks/>
              </p:cNvSpPr>
              <p:nvPr/>
            </p:nvSpPr>
            <p:spPr bwMode="auto">
              <a:xfrm>
                <a:off x="2787" y="922"/>
                <a:ext cx="4" cy="6"/>
              </a:xfrm>
              <a:custGeom>
                <a:avLst/>
                <a:gdLst>
                  <a:gd name="T0" fmla="*/ 4 w 4"/>
                  <a:gd name="T1" fmla="*/ 5 h 6"/>
                  <a:gd name="T2" fmla="*/ 4 w 4"/>
                  <a:gd name="T3" fmla="*/ 1 h 6"/>
                  <a:gd name="T4" fmla="*/ 2 w 4"/>
                  <a:gd name="T5" fmla="*/ 0 h 6"/>
                  <a:gd name="T6" fmla="*/ 0 w 4"/>
                  <a:gd name="T7" fmla="*/ 0 h 6"/>
                  <a:gd name="T8" fmla="*/ 0 w 4"/>
                  <a:gd name="T9" fmla="*/ 2 h 6"/>
                  <a:gd name="T10" fmla="*/ 2 w 4"/>
                  <a:gd name="T11" fmla="*/ 6 h 6"/>
                  <a:gd name="T12" fmla="*/ 3 w 4"/>
                  <a:gd name="T13" fmla="*/ 6 h 6"/>
                  <a:gd name="T14" fmla="*/ 4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5"/>
                    </a:moveTo>
                    <a:lnTo>
                      <a:pt x="4" y="1"/>
                    </a:lnTo>
                    <a:lnTo>
                      <a:pt x="2" y="0"/>
                    </a:lnTo>
                    <a:lnTo>
                      <a:pt x="0" y="0"/>
                    </a:lnTo>
                    <a:lnTo>
                      <a:pt x="0" y="2"/>
                    </a:lnTo>
                    <a:lnTo>
                      <a:pt x="2" y="6"/>
                    </a:lnTo>
                    <a:lnTo>
                      <a:pt x="3"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2" name="Freeform 1132">
                <a:extLst>
                  <a:ext uri="{FF2B5EF4-FFF2-40B4-BE49-F238E27FC236}">
                    <a16:creationId xmlns:a16="http://schemas.microsoft.com/office/drawing/2014/main" id="{C72A4C69-E745-AA4E-996D-FF95B10D9907}"/>
                  </a:ext>
                </a:extLst>
              </p:cNvPr>
              <p:cNvSpPr>
                <a:spLocks/>
              </p:cNvSpPr>
              <p:nvPr/>
            </p:nvSpPr>
            <p:spPr bwMode="auto">
              <a:xfrm>
                <a:off x="2628" y="848"/>
                <a:ext cx="14" cy="17"/>
              </a:xfrm>
              <a:custGeom>
                <a:avLst/>
                <a:gdLst>
                  <a:gd name="T0" fmla="*/ 7 w 14"/>
                  <a:gd name="T1" fmla="*/ 16 h 17"/>
                  <a:gd name="T2" fmla="*/ 9 w 14"/>
                  <a:gd name="T3" fmla="*/ 15 h 17"/>
                  <a:gd name="T4" fmla="*/ 12 w 14"/>
                  <a:gd name="T5" fmla="*/ 17 h 17"/>
                  <a:gd name="T6" fmla="*/ 14 w 14"/>
                  <a:gd name="T7" fmla="*/ 17 h 17"/>
                  <a:gd name="T8" fmla="*/ 14 w 14"/>
                  <a:gd name="T9" fmla="*/ 11 h 17"/>
                  <a:gd name="T10" fmla="*/ 14 w 14"/>
                  <a:gd name="T11" fmla="*/ 7 h 17"/>
                  <a:gd name="T12" fmla="*/ 10 w 14"/>
                  <a:gd name="T13" fmla="*/ 2 h 17"/>
                  <a:gd name="T14" fmla="*/ 6 w 14"/>
                  <a:gd name="T15" fmla="*/ 0 h 17"/>
                  <a:gd name="T16" fmla="*/ 1 w 14"/>
                  <a:gd name="T17" fmla="*/ 1 h 17"/>
                  <a:gd name="T18" fmla="*/ 0 w 14"/>
                  <a:gd name="T19" fmla="*/ 4 h 17"/>
                  <a:gd name="T20" fmla="*/ 0 w 14"/>
                  <a:gd name="T21" fmla="*/ 9 h 17"/>
                  <a:gd name="T22" fmla="*/ 3 w 14"/>
                  <a:gd name="T23" fmla="*/ 12 h 17"/>
                  <a:gd name="T24" fmla="*/ 5 w 14"/>
                  <a:gd name="T25" fmla="*/ 16 h 17"/>
                  <a:gd name="T26" fmla="*/ 7 w 14"/>
                  <a:gd name="T2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7">
                    <a:moveTo>
                      <a:pt x="7" y="16"/>
                    </a:moveTo>
                    <a:lnTo>
                      <a:pt x="9" y="15"/>
                    </a:lnTo>
                    <a:lnTo>
                      <a:pt x="12" y="17"/>
                    </a:lnTo>
                    <a:lnTo>
                      <a:pt x="14" y="17"/>
                    </a:lnTo>
                    <a:lnTo>
                      <a:pt x="14" y="11"/>
                    </a:lnTo>
                    <a:lnTo>
                      <a:pt x="14" y="7"/>
                    </a:lnTo>
                    <a:lnTo>
                      <a:pt x="10" y="2"/>
                    </a:lnTo>
                    <a:lnTo>
                      <a:pt x="6" y="0"/>
                    </a:lnTo>
                    <a:lnTo>
                      <a:pt x="1" y="1"/>
                    </a:lnTo>
                    <a:lnTo>
                      <a:pt x="0" y="4"/>
                    </a:lnTo>
                    <a:lnTo>
                      <a:pt x="0" y="9"/>
                    </a:lnTo>
                    <a:lnTo>
                      <a:pt x="3" y="12"/>
                    </a:lnTo>
                    <a:lnTo>
                      <a:pt x="5" y="16"/>
                    </a:lnTo>
                    <a:lnTo>
                      <a:pt x="7"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3" name="Freeform 1133">
                <a:extLst>
                  <a:ext uri="{FF2B5EF4-FFF2-40B4-BE49-F238E27FC236}">
                    <a16:creationId xmlns:a16="http://schemas.microsoft.com/office/drawing/2014/main" id="{ECCAE615-D2B7-BC4E-86A7-266F646FD1B0}"/>
                  </a:ext>
                </a:extLst>
              </p:cNvPr>
              <p:cNvSpPr>
                <a:spLocks/>
              </p:cNvSpPr>
              <p:nvPr/>
            </p:nvSpPr>
            <p:spPr bwMode="auto">
              <a:xfrm>
                <a:off x="2576" y="913"/>
                <a:ext cx="69" cy="80"/>
              </a:xfrm>
              <a:custGeom>
                <a:avLst/>
                <a:gdLst>
                  <a:gd name="T0" fmla="*/ 25 w 89"/>
                  <a:gd name="T1" fmla="*/ 17 h 104"/>
                  <a:gd name="T2" fmla="*/ 28 w 89"/>
                  <a:gd name="T3" fmla="*/ 20 h 104"/>
                  <a:gd name="T4" fmla="*/ 26 w 89"/>
                  <a:gd name="T5" fmla="*/ 27 h 104"/>
                  <a:gd name="T6" fmla="*/ 24 w 89"/>
                  <a:gd name="T7" fmla="*/ 36 h 104"/>
                  <a:gd name="T8" fmla="*/ 19 w 89"/>
                  <a:gd name="T9" fmla="*/ 43 h 104"/>
                  <a:gd name="T10" fmla="*/ 20 w 89"/>
                  <a:gd name="T11" fmla="*/ 53 h 104"/>
                  <a:gd name="T12" fmla="*/ 16 w 89"/>
                  <a:gd name="T13" fmla="*/ 45 h 104"/>
                  <a:gd name="T14" fmla="*/ 11 w 89"/>
                  <a:gd name="T15" fmla="*/ 42 h 104"/>
                  <a:gd name="T16" fmla="*/ 9 w 89"/>
                  <a:gd name="T17" fmla="*/ 49 h 104"/>
                  <a:gd name="T18" fmla="*/ 3 w 89"/>
                  <a:gd name="T19" fmla="*/ 51 h 104"/>
                  <a:gd name="T20" fmla="*/ 2 w 89"/>
                  <a:gd name="T21" fmla="*/ 57 h 104"/>
                  <a:gd name="T22" fmla="*/ 7 w 89"/>
                  <a:gd name="T23" fmla="*/ 56 h 104"/>
                  <a:gd name="T24" fmla="*/ 15 w 89"/>
                  <a:gd name="T25" fmla="*/ 57 h 104"/>
                  <a:gd name="T26" fmla="*/ 26 w 89"/>
                  <a:gd name="T27" fmla="*/ 60 h 104"/>
                  <a:gd name="T28" fmla="*/ 47 w 89"/>
                  <a:gd name="T29" fmla="*/ 65 h 104"/>
                  <a:gd name="T30" fmla="*/ 36 w 89"/>
                  <a:gd name="T31" fmla="*/ 67 h 104"/>
                  <a:gd name="T32" fmla="*/ 25 w 89"/>
                  <a:gd name="T33" fmla="*/ 70 h 104"/>
                  <a:gd name="T34" fmla="*/ 28 w 89"/>
                  <a:gd name="T35" fmla="*/ 74 h 104"/>
                  <a:gd name="T36" fmla="*/ 17 w 89"/>
                  <a:gd name="T37" fmla="*/ 73 h 104"/>
                  <a:gd name="T38" fmla="*/ 15 w 89"/>
                  <a:gd name="T39" fmla="*/ 74 h 104"/>
                  <a:gd name="T40" fmla="*/ 14 w 89"/>
                  <a:gd name="T41" fmla="*/ 78 h 104"/>
                  <a:gd name="T42" fmla="*/ 18 w 89"/>
                  <a:gd name="T43" fmla="*/ 83 h 104"/>
                  <a:gd name="T44" fmla="*/ 17 w 89"/>
                  <a:gd name="T45" fmla="*/ 84 h 104"/>
                  <a:gd name="T46" fmla="*/ 14 w 89"/>
                  <a:gd name="T47" fmla="*/ 90 h 104"/>
                  <a:gd name="T48" fmla="*/ 15 w 89"/>
                  <a:gd name="T49" fmla="*/ 98 h 104"/>
                  <a:gd name="T50" fmla="*/ 22 w 89"/>
                  <a:gd name="T51" fmla="*/ 100 h 104"/>
                  <a:gd name="T52" fmla="*/ 25 w 89"/>
                  <a:gd name="T53" fmla="*/ 98 h 104"/>
                  <a:gd name="T54" fmla="*/ 30 w 89"/>
                  <a:gd name="T55" fmla="*/ 98 h 104"/>
                  <a:gd name="T56" fmla="*/ 42 w 89"/>
                  <a:gd name="T57" fmla="*/ 104 h 104"/>
                  <a:gd name="T58" fmla="*/ 44 w 89"/>
                  <a:gd name="T59" fmla="*/ 94 h 104"/>
                  <a:gd name="T60" fmla="*/ 46 w 89"/>
                  <a:gd name="T61" fmla="*/ 98 h 104"/>
                  <a:gd name="T62" fmla="*/ 50 w 89"/>
                  <a:gd name="T63" fmla="*/ 97 h 104"/>
                  <a:gd name="T64" fmla="*/ 52 w 89"/>
                  <a:gd name="T65" fmla="*/ 90 h 104"/>
                  <a:gd name="T66" fmla="*/ 48 w 89"/>
                  <a:gd name="T67" fmla="*/ 86 h 104"/>
                  <a:gd name="T68" fmla="*/ 55 w 89"/>
                  <a:gd name="T69" fmla="*/ 81 h 104"/>
                  <a:gd name="T70" fmla="*/ 60 w 89"/>
                  <a:gd name="T71" fmla="*/ 78 h 104"/>
                  <a:gd name="T72" fmla="*/ 61 w 89"/>
                  <a:gd name="T73" fmla="*/ 81 h 104"/>
                  <a:gd name="T74" fmla="*/ 62 w 89"/>
                  <a:gd name="T75" fmla="*/ 68 h 104"/>
                  <a:gd name="T76" fmla="*/ 65 w 89"/>
                  <a:gd name="T77" fmla="*/ 65 h 104"/>
                  <a:gd name="T78" fmla="*/ 69 w 89"/>
                  <a:gd name="T79" fmla="*/ 59 h 104"/>
                  <a:gd name="T80" fmla="*/ 77 w 89"/>
                  <a:gd name="T81" fmla="*/ 47 h 104"/>
                  <a:gd name="T82" fmla="*/ 81 w 89"/>
                  <a:gd name="T83" fmla="*/ 37 h 104"/>
                  <a:gd name="T84" fmla="*/ 89 w 89"/>
                  <a:gd name="T85" fmla="*/ 23 h 104"/>
                  <a:gd name="T86" fmla="*/ 82 w 89"/>
                  <a:gd name="T87" fmla="*/ 14 h 104"/>
                  <a:gd name="T88" fmla="*/ 84 w 89"/>
                  <a:gd name="T89" fmla="*/ 11 h 104"/>
                  <a:gd name="T90" fmla="*/ 81 w 89"/>
                  <a:gd name="T91" fmla="*/ 5 h 104"/>
                  <a:gd name="T92" fmla="*/ 79 w 89"/>
                  <a:gd name="T93" fmla="*/ 11 h 104"/>
                  <a:gd name="T94" fmla="*/ 74 w 89"/>
                  <a:gd name="T95" fmla="*/ 18 h 104"/>
                  <a:gd name="T96" fmla="*/ 69 w 89"/>
                  <a:gd name="T97" fmla="*/ 21 h 104"/>
                  <a:gd name="T98" fmla="*/ 69 w 89"/>
                  <a:gd name="T99" fmla="*/ 15 h 104"/>
                  <a:gd name="T100" fmla="*/ 66 w 89"/>
                  <a:gd name="T101" fmla="*/ 5 h 104"/>
                  <a:gd name="T102" fmla="*/ 60 w 89"/>
                  <a:gd name="T103" fmla="*/ 0 h 104"/>
                  <a:gd name="T104" fmla="*/ 51 w 89"/>
                  <a:gd name="T105" fmla="*/ 5 h 104"/>
                  <a:gd name="T106" fmla="*/ 46 w 89"/>
                  <a:gd name="T107" fmla="*/ 13 h 104"/>
                  <a:gd name="T108" fmla="*/ 49 w 89"/>
                  <a:gd name="T109" fmla="*/ 25 h 104"/>
                  <a:gd name="T110" fmla="*/ 44 w 89"/>
                  <a:gd name="T111" fmla="*/ 25 h 104"/>
                  <a:gd name="T112" fmla="*/ 49 w 89"/>
                  <a:gd name="T113" fmla="*/ 35 h 104"/>
                  <a:gd name="T114" fmla="*/ 47 w 89"/>
                  <a:gd name="T115" fmla="*/ 46 h 104"/>
                  <a:gd name="T116" fmla="*/ 39 w 89"/>
                  <a:gd name="T117" fmla="*/ 44 h 104"/>
                  <a:gd name="T118" fmla="*/ 37 w 89"/>
                  <a:gd name="T119" fmla="*/ 26 h 104"/>
                  <a:gd name="T120" fmla="*/ 37 w 89"/>
                  <a:gd name="T121" fmla="*/ 17 h 104"/>
                  <a:gd name="T122" fmla="*/ 33 w 89"/>
                  <a:gd name="T123" fmla="*/ 1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04">
                    <a:moveTo>
                      <a:pt x="29" y="12"/>
                    </a:moveTo>
                    <a:cubicBezTo>
                      <a:pt x="28" y="14"/>
                      <a:pt x="28" y="14"/>
                      <a:pt x="28" y="14"/>
                    </a:cubicBezTo>
                    <a:cubicBezTo>
                      <a:pt x="25" y="17"/>
                      <a:pt x="25" y="17"/>
                      <a:pt x="25" y="17"/>
                    </a:cubicBezTo>
                    <a:cubicBezTo>
                      <a:pt x="25" y="20"/>
                      <a:pt x="25" y="20"/>
                      <a:pt x="25" y="20"/>
                    </a:cubicBezTo>
                    <a:cubicBezTo>
                      <a:pt x="26" y="20"/>
                      <a:pt x="26" y="20"/>
                      <a:pt x="26" y="20"/>
                    </a:cubicBezTo>
                    <a:cubicBezTo>
                      <a:pt x="28" y="20"/>
                      <a:pt x="28" y="20"/>
                      <a:pt x="28" y="20"/>
                    </a:cubicBezTo>
                    <a:cubicBezTo>
                      <a:pt x="30" y="23"/>
                      <a:pt x="30" y="23"/>
                      <a:pt x="30" y="23"/>
                    </a:cubicBezTo>
                    <a:cubicBezTo>
                      <a:pt x="26" y="25"/>
                      <a:pt x="26" y="25"/>
                      <a:pt x="26" y="25"/>
                    </a:cubicBezTo>
                    <a:cubicBezTo>
                      <a:pt x="26" y="27"/>
                      <a:pt x="26" y="27"/>
                      <a:pt x="26" y="27"/>
                    </a:cubicBezTo>
                    <a:cubicBezTo>
                      <a:pt x="22" y="29"/>
                      <a:pt x="22" y="29"/>
                      <a:pt x="22" y="29"/>
                    </a:cubicBezTo>
                    <a:cubicBezTo>
                      <a:pt x="21" y="35"/>
                      <a:pt x="21" y="35"/>
                      <a:pt x="21" y="35"/>
                    </a:cubicBezTo>
                    <a:cubicBezTo>
                      <a:pt x="24" y="36"/>
                      <a:pt x="24" y="36"/>
                      <a:pt x="24" y="36"/>
                    </a:cubicBezTo>
                    <a:cubicBezTo>
                      <a:pt x="24" y="38"/>
                      <a:pt x="24" y="38"/>
                      <a:pt x="24" y="38"/>
                    </a:cubicBezTo>
                    <a:cubicBezTo>
                      <a:pt x="20" y="40"/>
                      <a:pt x="20" y="40"/>
                      <a:pt x="20" y="40"/>
                    </a:cubicBezTo>
                    <a:cubicBezTo>
                      <a:pt x="19" y="43"/>
                      <a:pt x="19" y="43"/>
                      <a:pt x="19" y="43"/>
                    </a:cubicBezTo>
                    <a:cubicBezTo>
                      <a:pt x="21" y="46"/>
                      <a:pt x="21" y="46"/>
                      <a:pt x="21" y="46"/>
                    </a:cubicBezTo>
                    <a:cubicBezTo>
                      <a:pt x="21" y="51"/>
                      <a:pt x="21" y="51"/>
                      <a:pt x="21" y="51"/>
                    </a:cubicBezTo>
                    <a:cubicBezTo>
                      <a:pt x="20" y="53"/>
                      <a:pt x="20" y="53"/>
                      <a:pt x="20" y="53"/>
                    </a:cubicBezTo>
                    <a:cubicBezTo>
                      <a:pt x="18" y="52"/>
                      <a:pt x="18" y="52"/>
                      <a:pt x="18" y="52"/>
                    </a:cubicBezTo>
                    <a:cubicBezTo>
                      <a:pt x="18" y="46"/>
                      <a:pt x="18" y="46"/>
                      <a:pt x="18" y="46"/>
                    </a:cubicBezTo>
                    <a:cubicBezTo>
                      <a:pt x="16" y="45"/>
                      <a:pt x="16" y="45"/>
                      <a:pt x="16" y="45"/>
                    </a:cubicBezTo>
                    <a:cubicBezTo>
                      <a:pt x="16" y="41"/>
                      <a:pt x="16" y="41"/>
                      <a:pt x="16" y="41"/>
                    </a:cubicBezTo>
                    <a:cubicBezTo>
                      <a:pt x="14" y="42"/>
                      <a:pt x="14" y="42"/>
                      <a:pt x="14" y="42"/>
                    </a:cubicBezTo>
                    <a:cubicBezTo>
                      <a:pt x="11" y="42"/>
                      <a:pt x="11" y="42"/>
                      <a:pt x="11" y="42"/>
                    </a:cubicBezTo>
                    <a:cubicBezTo>
                      <a:pt x="9" y="44"/>
                      <a:pt x="9" y="44"/>
                      <a:pt x="9" y="44"/>
                    </a:cubicBezTo>
                    <a:cubicBezTo>
                      <a:pt x="8" y="47"/>
                      <a:pt x="8" y="47"/>
                      <a:pt x="8" y="47"/>
                    </a:cubicBezTo>
                    <a:cubicBezTo>
                      <a:pt x="9" y="49"/>
                      <a:pt x="9" y="49"/>
                      <a:pt x="9" y="49"/>
                    </a:cubicBezTo>
                    <a:cubicBezTo>
                      <a:pt x="7" y="50"/>
                      <a:pt x="7" y="50"/>
                      <a:pt x="7" y="50"/>
                    </a:cubicBezTo>
                    <a:cubicBezTo>
                      <a:pt x="5" y="49"/>
                      <a:pt x="5" y="49"/>
                      <a:pt x="5" y="49"/>
                    </a:cubicBezTo>
                    <a:cubicBezTo>
                      <a:pt x="3" y="51"/>
                      <a:pt x="3" y="51"/>
                      <a:pt x="3" y="51"/>
                    </a:cubicBezTo>
                    <a:cubicBezTo>
                      <a:pt x="0" y="50"/>
                      <a:pt x="0" y="50"/>
                      <a:pt x="0" y="50"/>
                    </a:cubicBezTo>
                    <a:cubicBezTo>
                      <a:pt x="0" y="55"/>
                      <a:pt x="0" y="55"/>
                      <a:pt x="0" y="55"/>
                    </a:cubicBezTo>
                    <a:cubicBezTo>
                      <a:pt x="2" y="57"/>
                      <a:pt x="2" y="57"/>
                      <a:pt x="2" y="57"/>
                    </a:cubicBezTo>
                    <a:cubicBezTo>
                      <a:pt x="4" y="57"/>
                      <a:pt x="4" y="57"/>
                      <a:pt x="4" y="57"/>
                    </a:cubicBezTo>
                    <a:cubicBezTo>
                      <a:pt x="6" y="58"/>
                      <a:pt x="6" y="58"/>
                      <a:pt x="6" y="58"/>
                    </a:cubicBezTo>
                    <a:cubicBezTo>
                      <a:pt x="7" y="56"/>
                      <a:pt x="7" y="56"/>
                      <a:pt x="7" y="56"/>
                    </a:cubicBezTo>
                    <a:cubicBezTo>
                      <a:pt x="10" y="56"/>
                      <a:pt x="10" y="56"/>
                      <a:pt x="10" y="56"/>
                    </a:cubicBezTo>
                    <a:cubicBezTo>
                      <a:pt x="13" y="58"/>
                      <a:pt x="13" y="58"/>
                      <a:pt x="13" y="58"/>
                    </a:cubicBezTo>
                    <a:cubicBezTo>
                      <a:pt x="15" y="57"/>
                      <a:pt x="15" y="57"/>
                      <a:pt x="15" y="57"/>
                    </a:cubicBezTo>
                    <a:cubicBezTo>
                      <a:pt x="19" y="59"/>
                      <a:pt x="19" y="59"/>
                      <a:pt x="19" y="59"/>
                    </a:cubicBezTo>
                    <a:cubicBezTo>
                      <a:pt x="24" y="58"/>
                      <a:pt x="24" y="58"/>
                      <a:pt x="24" y="58"/>
                    </a:cubicBezTo>
                    <a:cubicBezTo>
                      <a:pt x="26" y="60"/>
                      <a:pt x="26" y="60"/>
                      <a:pt x="26" y="60"/>
                    </a:cubicBezTo>
                    <a:cubicBezTo>
                      <a:pt x="30" y="60"/>
                      <a:pt x="30" y="60"/>
                      <a:pt x="30" y="60"/>
                    </a:cubicBezTo>
                    <a:cubicBezTo>
                      <a:pt x="45" y="63"/>
                      <a:pt x="45" y="63"/>
                      <a:pt x="45" y="63"/>
                    </a:cubicBezTo>
                    <a:cubicBezTo>
                      <a:pt x="47" y="65"/>
                      <a:pt x="47" y="65"/>
                      <a:pt x="47" y="65"/>
                    </a:cubicBezTo>
                    <a:cubicBezTo>
                      <a:pt x="44" y="67"/>
                      <a:pt x="44" y="67"/>
                      <a:pt x="44" y="67"/>
                    </a:cubicBezTo>
                    <a:cubicBezTo>
                      <a:pt x="40" y="67"/>
                      <a:pt x="40" y="67"/>
                      <a:pt x="40" y="67"/>
                    </a:cubicBezTo>
                    <a:cubicBezTo>
                      <a:pt x="36" y="67"/>
                      <a:pt x="36" y="67"/>
                      <a:pt x="36" y="67"/>
                    </a:cubicBezTo>
                    <a:cubicBezTo>
                      <a:pt x="32" y="69"/>
                      <a:pt x="32" y="69"/>
                      <a:pt x="32" y="69"/>
                    </a:cubicBezTo>
                    <a:cubicBezTo>
                      <a:pt x="27" y="70"/>
                      <a:pt x="27" y="70"/>
                      <a:pt x="27" y="70"/>
                    </a:cubicBezTo>
                    <a:cubicBezTo>
                      <a:pt x="25" y="70"/>
                      <a:pt x="25" y="70"/>
                      <a:pt x="25" y="70"/>
                    </a:cubicBezTo>
                    <a:cubicBezTo>
                      <a:pt x="28" y="70"/>
                      <a:pt x="28" y="70"/>
                      <a:pt x="28" y="70"/>
                    </a:cubicBezTo>
                    <a:cubicBezTo>
                      <a:pt x="30" y="73"/>
                      <a:pt x="30" y="73"/>
                      <a:pt x="30" y="73"/>
                    </a:cubicBezTo>
                    <a:cubicBezTo>
                      <a:pt x="28" y="74"/>
                      <a:pt x="28" y="74"/>
                      <a:pt x="28" y="74"/>
                    </a:cubicBezTo>
                    <a:cubicBezTo>
                      <a:pt x="22" y="72"/>
                      <a:pt x="22" y="72"/>
                      <a:pt x="22" y="72"/>
                    </a:cubicBezTo>
                    <a:cubicBezTo>
                      <a:pt x="20" y="71"/>
                      <a:pt x="20" y="71"/>
                      <a:pt x="20" y="71"/>
                    </a:cubicBezTo>
                    <a:cubicBezTo>
                      <a:pt x="17" y="73"/>
                      <a:pt x="17" y="73"/>
                      <a:pt x="17" y="73"/>
                    </a:cubicBezTo>
                    <a:cubicBezTo>
                      <a:pt x="18" y="75"/>
                      <a:pt x="18" y="75"/>
                      <a:pt x="18" y="75"/>
                    </a:cubicBezTo>
                    <a:cubicBezTo>
                      <a:pt x="17" y="76"/>
                      <a:pt x="17" y="76"/>
                      <a:pt x="17" y="76"/>
                    </a:cubicBezTo>
                    <a:cubicBezTo>
                      <a:pt x="15" y="74"/>
                      <a:pt x="15" y="74"/>
                      <a:pt x="15" y="74"/>
                    </a:cubicBezTo>
                    <a:cubicBezTo>
                      <a:pt x="14" y="74"/>
                      <a:pt x="14" y="74"/>
                      <a:pt x="14" y="74"/>
                    </a:cubicBezTo>
                    <a:cubicBezTo>
                      <a:pt x="14" y="76"/>
                      <a:pt x="14" y="76"/>
                      <a:pt x="14" y="76"/>
                    </a:cubicBezTo>
                    <a:cubicBezTo>
                      <a:pt x="14" y="78"/>
                      <a:pt x="14" y="78"/>
                      <a:pt x="14" y="78"/>
                    </a:cubicBezTo>
                    <a:cubicBezTo>
                      <a:pt x="16" y="80"/>
                      <a:pt x="16" y="80"/>
                      <a:pt x="16" y="80"/>
                    </a:cubicBezTo>
                    <a:cubicBezTo>
                      <a:pt x="19" y="81"/>
                      <a:pt x="19" y="81"/>
                      <a:pt x="19" y="81"/>
                    </a:cubicBezTo>
                    <a:cubicBezTo>
                      <a:pt x="18" y="83"/>
                      <a:pt x="18" y="83"/>
                      <a:pt x="18" y="83"/>
                    </a:cubicBezTo>
                    <a:cubicBezTo>
                      <a:pt x="20" y="87"/>
                      <a:pt x="20" y="87"/>
                      <a:pt x="20" y="87"/>
                    </a:cubicBezTo>
                    <a:cubicBezTo>
                      <a:pt x="18" y="87"/>
                      <a:pt x="18" y="87"/>
                      <a:pt x="18" y="87"/>
                    </a:cubicBezTo>
                    <a:cubicBezTo>
                      <a:pt x="17" y="84"/>
                      <a:pt x="17" y="84"/>
                      <a:pt x="17" y="84"/>
                    </a:cubicBezTo>
                    <a:cubicBezTo>
                      <a:pt x="15" y="84"/>
                      <a:pt x="15" y="84"/>
                      <a:pt x="15" y="84"/>
                    </a:cubicBezTo>
                    <a:cubicBezTo>
                      <a:pt x="14" y="88"/>
                      <a:pt x="14" y="88"/>
                      <a:pt x="14" y="88"/>
                    </a:cubicBezTo>
                    <a:cubicBezTo>
                      <a:pt x="14" y="90"/>
                      <a:pt x="14" y="90"/>
                      <a:pt x="14" y="90"/>
                    </a:cubicBezTo>
                    <a:cubicBezTo>
                      <a:pt x="13" y="92"/>
                      <a:pt x="13" y="92"/>
                      <a:pt x="13" y="92"/>
                    </a:cubicBezTo>
                    <a:cubicBezTo>
                      <a:pt x="13" y="96"/>
                      <a:pt x="13" y="96"/>
                      <a:pt x="13" y="96"/>
                    </a:cubicBezTo>
                    <a:cubicBezTo>
                      <a:pt x="15" y="98"/>
                      <a:pt x="15" y="98"/>
                      <a:pt x="15" y="98"/>
                    </a:cubicBezTo>
                    <a:cubicBezTo>
                      <a:pt x="18" y="98"/>
                      <a:pt x="18" y="98"/>
                      <a:pt x="18" y="98"/>
                    </a:cubicBezTo>
                    <a:cubicBezTo>
                      <a:pt x="20" y="100"/>
                      <a:pt x="20" y="100"/>
                      <a:pt x="20" y="100"/>
                    </a:cubicBezTo>
                    <a:cubicBezTo>
                      <a:pt x="22" y="100"/>
                      <a:pt x="22" y="100"/>
                      <a:pt x="22" y="100"/>
                    </a:cubicBezTo>
                    <a:cubicBezTo>
                      <a:pt x="23" y="97"/>
                      <a:pt x="23" y="97"/>
                      <a:pt x="23" y="97"/>
                    </a:cubicBezTo>
                    <a:cubicBezTo>
                      <a:pt x="28" y="95"/>
                      <a:pt x="28" y="95"/>
                      <a:pt x="28" y="95"/>
                    </a:cubicBezTo>
                    <a:cubicBezTo>
                      <a:pt x="25" y="98"/>
                      <a:pt x="25" y="98"/>
                      <a:pt x="25" y="98"/>
                    </a:cubicBezTo>
                    <a:cubicBezTo>
                      <a:pt x="25" y="101"/>
                      <a:pt x="25" y="101"/>
                      <a:pt x="25" y="101"/>
                    </a:cubicBezTo>
                    <a:cubicBezTo>
                      <a:pt x="28" y="101"/>
                      <a:pt x="28" y="101"/>
                      <a:pt x="28" y="101"/>
                    </a:cubicBezTo>
                    <a:cubicBezTo>
                      <a:pt x="30" y="98"/>
                      <a:pt x="30" y="98"/>
                      <a:pt x="30" y="98"/>
                    </a:cubicBezTo>
                    <a:cubicBezTo>
                      <a:pt x="32" y="100"/>
                      <a:pt x="32" y="100"/>
                      <a:pt x="32" y="100"/>
                    </a:cubicBezTo>
                    <a:cubicBezTo>
                      <a:pt x="32" y="104"/>
                      <a:pt x="32" y="104"/>
                      <a:pt x="32" y="104"/>
                    </a:cubicBezTo>
                    <a:cubicBezTo>
                      <a:pt x="42" y="104"/>
                      <a:pt x="42" y="104"/>
                      <a:pt x="42" y="104"/>
                    </a:cubicBezTo>
                    <a:cubicBezTo>
                      <a:pt x="44" y="100"/>
                      <a:pt x="44" y="100"/>
                      <a:pt x="44" y="100"/>
                    </a:cubicBezTo>
                    <a:cubicBezTo>
                      <a:pt x="43" y="98"/>
                      <a:pt x="43" y="98"/>
                      <a:pt x="43" y="98"/>
                    </a:cubicBezTo>
                    <a:cubicBezTo>
                      <a:pt x="44" y="94"/>
                      <a:pt x="44" y="94"/>
                      <a:pt x="44" y="94"/>
                    </a:cubicBezTo>
                    <a:cubicBezTo>
                      <a:pt x="45" y="92"/>
                      <a:pt x="45" y="92"/>
                      <a:pt x="45" y="92"/>
                    </a:cubicBezTo>
                    <a:cubicBezTo>
                      <a:pt x="46" y="94"/>
                      <a:pt x="46" y="94"/>
                      <a:pt x="46" y="94"/>
                    </a:cubicBezTo>
                    <a:cubicBezTo>
                      <a:pt x="46" y="98"/>
                      <a:pt x="46" y="98"/>
                      <a:pt x="46" y="98"/>
                    </a:cubicBezTo>
                    <a:cubicBezTo>
                      <a:pt x="48" y="103"/>
                      <a:pt x="48" y="103"/>
                      <a:pt x="48" y="103"/>
                    </a:cubicBezTo>
                    <a:cubicBezTo>
                      <a:pt x="50" y="101"/>
                      <a:pt x="50" y="101"/>
                      <a:pt x="50" y="101"/>
                    </a:cubicBezTo>
                    <a:cubicBezTo>
                      <a:pt x="50" y="97"/>
                      <a:pt x="50" y="97"/>
                      <a:pt x="50" y="97"/>
                    </a:cubicBezTo>
                    <a:cubicBezTo>
                      <a:pt x="50" y="95"/>
                      <a:pt x="50" y="95"/>
                      <a:pt x="50" y="95"/>
                    </a:cubicBezTo>
                    <a:cubicBezTo>
                      <a:pt x="51" y="93"/>
                      <a:pt x="51" y="93"/>
                      <a:pt x="51" y="93"/>
                    </a:cubicBezTo>
                    <a:cubicBezTo>
                      <a:pt x="52" y="90"/>
                      <a:pt x="52" y="90"/>
                      <a:pt x="52" y="90"/>
                    </a:cubicBezTo>
                    <a:cubicBezTo>
                      <a:pt x="49" y="91"/>
                      <a:pt x="49" y="91"/>
                      <a:pt x="49" y="91"/>
                    </a:cubicBezTo>
                    <a:cubicBezTo>
                      <a:pt x="47" y="90"/>
                      <a:pt x="47" y="90"/>
                      <a:pt x="47" y="90"/>
                    </a:cubicBezTo>
                    <a:cubicBezTo>
                      <a:pt x="48" y="86"/>
                      <a:pt x="48" y="86"/>
                      <a:pt x="48" y="86"/>
                    </a:cubicBezTo>
                    <a:cubicBezTo>
                      <a:pt x="51" y="85"/>
                      <a:pt x="51" y="85"/>
                      <a:pt x="51" y="85"/>
                    </a:cubicBezTo>
                    <a:cubicBezTo>
                      <a:pt x="53" y="82"/>
                      <a:pt x="53" y="82"/>
                      <a:pt x="53" y="82"/>
                    </a:cubicBezTo>
                    <a:cubicBezTo>
                      <a:pt x="55" y="81"/>
                      <a:pt x="55" y="81"/>
                      <a:pt x="55" y="81"/>
                    </a:cubicBezTo>
                    <a:cubicBezTo>
                      <a:pt x="56" y="78"/>
                      <a:pt x="56" y="78"/>
                      <a:pt x="56" y="78"/>
                    </a:cubicBezTo>
                    <a:cubicBezTo>
                      <a:pt x="57" y="77"/>
                      <a:pt x="57" y="77"/>
                      <a:pt x="57" y="77"/>
                    </a:cubicBezTo>
                    <a:cubicBezTo>
                      <a:pt x="60" y="78"/>
                      <a:pt x="60" y="78"/>
                      <a:pt x="60" y="78"/>
                    </a:cubicBezTo>
                    <a:cubicBezTo>
                      <a:pt x="60" y="80"/>
                      <a:pt x="60" y="80"/>
                      <a:pt x="60" y="80"/>
                    </a:cubicBezTo>
                    <a:cubicBezTo>
                      <a:pt x="60" y="83"/>
                      <a:pt x="60" y="83"/>
                      <a:pt x="60" y="83"/>
                    </a:cubicBezTo>
                    <a:cubicBezTo>
                      <a:pt x="61" y="81"/>
                      <a:pt x="61" y="81"/>
                      <a:pt x="61" y="81"/>
                    </a:cubicBezTo>
                    <a:cubicBezTo>
                      <a:pt x="65" y="73"/>
                      <a:pt x="65" y="73"/>
                      <a:pt x="65" y="73"/>
                    </a:cubicBezTo>
                    <a:cubicBezTo>
                      <a:pt x="66" y="71"/>
                      <a:pt x="66" y="71"/>
                      <a:pt x="66" y="71"/>
                    </a:cubicBezTo>
                    <a:cubicBezTo>
                      <a:pt x="62" y="68"/>
                      <a:pt x="62" y="68"/>
                      <a:pt x="62" y="68"/>
                    </a:cubicBezTo>
                    <a:cubicBezTo>
                      <a:pt x="61" y="67"/>
                      <a:pt x="61" y="67"/>
                      <a:pt x="61" y="67"/>
                    </a:cubicBezTo>
                    <a:cubicBezTo>
                      <a:pt x="63" y="65"/>
                      <a:pt x="63" y="65"/>
                      <a:pt x="63" y="65"/>
                    </a:cubicBezTo>
                    <a:cubicBezTo>
                      <a:pt x="65" y="65"/>
                      <a:pt x="65" y="65"/>
                      <a:pt x="65" y="65"/>
                    </a:cubicBezTo>
                    <a:cubicBezTo>
                      <a:pt x="68" y="65"/>
                      <a:pt x="68" y="65"/>
                      <a:pt x="68" y="65"/>
                    </a:cubicBezTo>
                    <a:cubicBezTo>
                      <a:pt x="69" y="62"/>
                      <a:pt x="69" y="62"/>
                      <a:pt x="69" y="62"/>
                    </a:cubicBezTo>
                    <a:cubicBezTo>
                      <a:pt x="69" y="59"/>
                      <a:pt x="69" y="59"/>
                      <a:pt x="69" y="59"/>
                    </a:cubicBezTo>
                    <a:cubicBezTo>
                      <a:pt x="72" y="55"/>
                      <a:pt x="72" y="55"/>
                      <a:pt x="72" y="55"/>
                    </a:cubicBezTo>
                    <a:cubicBezTo>
                      <a:pt x="73" y="52"/>
                      <a:pt x="73" y="52"/>
                      <a:pt x="73" y="52"/>
                    </a:cubicBezTo>
                    <a:cubicBezTo>
                      <a:pt x="77" y="47"/>
                      <a:pt x="77" y="47"/>
                      <a:pt x="77" y="47"/>
                    </a:cubicBezTo>
                    <a:cubicBezTo>
                      <a:pt x="81" y="45"/>
                      <a:pt x="81" y="45"/>
                      <a:pt x="81" y="45"/>
                    </a:cubicBezTo>
                    <a:cubicBezTo>
                      <a:pt x="82" y="42"/>
                      <a:pt x="82" y="42"/>
                      <a:pt x="82" y="42"/>
                    </a:cubicBezTo>
                    <a:cubicBezTo>
                      <a:pt x="81" y="37"/>
                      <a:pt x="81" y="37"/>
                      <a:pt x="81" y="37"/>
                    </a:cubicBezTo>
                    <a:cubicBezTo>
                      <a:pt x="84" y="30"/>
                      <a:pt x="84" y="30"/>
                      <a:pt x="84" y="30"/>
                    </a:cubicBezTo>
                    <a:cubicBezTo>
                      <a:pt x="88" y="28"/>
                      <a:pt x="88" y="28"/>
                      <a:pt x="88" y="28"/>
                    </a:cubicBezTo>
                    <a:cubicBezTo>
                      <a:pt x="89" y="23"/>
                      <a:pt x="89" y="23"/>
                      <a:pt x="89" y="23"/>
                    </a:cubicBezTo>
                    <a:cubicBezTo>
                      <a:pt x="87" y="20"/>
                      <a:pt x="87" y="20"/>
                      <a:pt x="87" y="20"/>
                    </a:cubicBezTo>
                    <a:cubicBezTo>
                      <a:pt x="84" y="18"/>
                      <a:pt x="84" y="18"/>
                      <a:pt x="84" y="18"/>
                    </a:cubicBezTo>
                    <a:cubicBezTo>
                      <a:pt x="82" y="14"/>
                      <a:pt x="82" y="14"/>
                      <a:pt x="82" y="14"/>
                    </a:cubicBezTo>
                    <a:cubicBezTo>
                      <a:pt x="84" y="14"/>
                      <a:pt x="84" y="14"/>
                      <a:pt x="84" y="14"/>
                    </a:cubicBezTo>
                    <a:cubicBezTo>
                      <a:pt x="85" y="12"/>
                      <a:pt x="85" y="12"/>
                      <a:pt x="85" y="12"/>
                    </a:cubicBezTo>
                    <a:cubicBezTo>
                      <a:pt x="84" y="11"/>
                      <a:pt x="84" y="11"/>
                      <a:pt x="84" y="11"/>
                    </a:cubicBezTo>
                    <a:cubicBezTo>
                      <a:pt x="85" y="8"/>
                      <a:pt x="85" y="8"/>
                      <a:pt x="85" y="8"/>
                    </a:cubicBezTo>
                    <a:cubicBezTo>
                      <a:pt x="83" y="5"/>
                      <a:pt x="83" y="5"/>
                      <a:pt x="83" y="5"/>
                    </a:cubicBezTo>
                    <a:cubicBezTo>
                      <a:pt x="81" y="5"/>
                      <a:pt x="81" y="5"/>
                      <a:pt x="81" y="5"/>
                    </a:cubicBezTo>
                    <a:cubicBezTo>
                      <a:pt x="82" y="6"/>
                      <a:pt x="82" y="6"/>
                      <a:pt x="82" y="6"/>
                    </a:cubicBezTo>
                    <a:cubicBezTo>
                      <a:pt x="82" y="10"/>
                      <a:pt x="82" y="10"/>
                      <a:pt x="82" y="10"/>
                    </a:cubicBezTo>
                    <a:cubicBezTo>
                      <a:pt x="79" y="11"/>
                      <a:pt x="79" y="11"/>
                      <a:pt x="79" y="11"/>
                    </a:cubicBezTo>
                    <a:cubicBezTo>
                      <a:pt x="76" y="8"/>
                      <a:pt x="76" y="8"/>
                      <a:pt x="76" y="8"/>
                    </a:cubicBezTo>
                    <a:cubicBezTo>
                      <a:pt x="74" y="11"/>
                      <a:pt x="74" y="11"/>
                      <a:pt x="74" y="11"/>
                    </a:cubicBezTo>
                    <a:cubicBezTo>
                      <a:pt x="74" y="18"/>
                      <a:pt x="74" y="18"/>
                      <a:pt x="74" y="18"/>
                    </a:cubicBezTo>
                    <a:cubicBezTo>
                      <a:pt x="72" y="20"/>
                      <a:pt x="72" y="20"/>
                      <a:pt x="72" y="20"/>
                    </a:cubicBezTo>
                    <a:cubicBezTo>
                      <a:pt x="70" y="19"/>
                      <a:pt x="70" y="19"/>
                      <a:pt x="70" y="19"/>
                    </a:cubicBezTo>
                    <a:cubicBezTo>
                      <a:pt x="69" y="21"/>
                      <a:pt x="69" y="21"/>
                      <a:pt x="69" y="21"/>
                    </a:cubicBezTo>
                    <a:cubicBezTo>
                      <a:pt x="67" y="22"/>
                      <a:pt x="67" y="22"/>
                      <a:pt x="67" y="22"/>
                    </a:cubicBezTo>
                    <a:cubicBezTo>
                      <a:pt x="67" y="18"/>
                      <a:pt x="67" y="18"/>
                      <a:pt x="67" y="18"/>
                    </a:cubicBezTo>
                    <a:cubicBezTo>
                      <a:pt x="69" y="15"/>
                      <a:pt x="69" y="15"/>
                      <a:pt x="69" y="15"/>
                    </a:cubicBezTo>
                    <a:cubicBezTo>
                      <a:pt x="70" y="6"/>
                      <a:pt x="70" y="6"/>
                      <a:pt x="70" y="6"/>
                    </a:cubicBezTo>
                    <a:cubicBezTo>
                      <a:pt x="68" y="4"/>
                      <a:pt x="68" y="4"/>
                      <a:pt x="68" y="4"/>
                    </a:cubicBezTo>
                    <a:cubicBezTo>
                      <a:pt x="66" y="5"/>
                      <a:pt x="66" y="5"/>
                      <a:pt x="66" y="5"/>
                    </a:cubicBezTo>
                    <a:cubicBezTo>
                      <a:pt x="63" y="3"/>
                      <a:pt x="63" y="3"/>
                      <a:pt x="63" y="3"/>
                    </a:cubicBezTo>
                    <a:cubicBezTo>
                      <a:pt x="62" y="0"/>
                      <a:pt x="62" y="0"/>
                      <a:pt x="62" y="0"/>
                    </a:cubicBezTo>
                    <a:cubicBezTo>
                      <a:pt x="62" y="0"/>
                      <a:pt x="60" y="0"/>
                      <a:pt x="60" y="0"/>
                    </a:cubicBezTo>
                    <a:cubicBezTo>
                      <a:pt x="59" y="0"/>
                      <a:pt x="56" y="3"/>
                      <a:pt x="56" y="3"/>
                    </a:cubicBezTo>
                    <a:cubicBezTo>
                      <a:pt x="53" y="2"/>
                      <a:pt x="53" y="2"/>
                      <a:pt x="53" y="2"/>
                    </a:cubicBezTo>
                    <a:cubicBezTo>
                      <a:pt x="51" y="5"/>
                      <a:pt x="51" y="5"/>
                      <a:pt x="51" y="5"/>
                    </a:cubicBezTo>
                    <a:cubicBezTo>
                      <a:pt x="48" y="5"/>
                      <a:pt x="48" y="5"/>
                      <a:pt x="48" y="5"/>
                    </a:cubicBezTo>
                    <a:cubicBezTo>
                      <a:pt x="46" y="7"/>
                      <a:pt x="46" y="7"/>
                      <a:pt x="46" y="7"/>
                    </a:cubicBezTo>
                    <a:cubicBezTo>
                      <a:pt x="46" y="13"/>
                      <a:pt x="46" y="13"/>
                      <a:pt x="46" y="13"/>
                    </a:cubicBezTo>
                    <a:cubicBezTo>
                      <a:pt x="45" y="15"/>
                      <a:pt x="45" y="15"/>
                      <a:pt x="45" y="15"/>
                    </a:cubicBezTo>
                    <a:cubicBezTo>
                      <a:pt x="46" y="20"/>
                      <a:pt x="46" y="20"/>
                      <a:pt x="46" y="20"/>
                    </a:cubicBezTo>
                    <a:cubicBezTo>
                      <a:pt x="49" y="25"/>
                      <a:pt x="49" y="25"/>
                      <a:pt x="49" y="25"/>
                    </a:cubicBezTo>
                    <a:cubicBezTo>
                      <a:pt x="50" y="28"/>
                      <a:pt x="50" y="28"/>
                      <a:pt x="50" y="28"/>
                    </a:cubicBezTo>
                    <a:cubicBezTo>
                      <a:pt x="47" y="26"/>
                      <a:pt x="47" y="26"/>
                      <a:pt x="47" y="26"/>
                    </a:cubicBezTo>
                    <a:cubicBezTo>
                      <a:pt x="44" y="25"/>
                      <a:pt x="44" y="25"/>
                      <a:pt x="44" y="25"/>
                    </a:cubicBezTo>
                    <a:cubicBezTo>
                      <a:pt x="43" y="27"/>
                      <a:pt x="43" y="27"/>
                      <a:pt x="43" y="27"/>
                    </a:cubicBezTo>
                    <a:cubicBezTo>
                      <a:pt x="49" y="32"/>
                      <a:pt x="49" y="32"/>
                      <a:pt x="49" y="32"/>
                    </a:cubicBezTo>
                    <a:cubicBezTo>
                      <a:pt x="49" y="35"/>
                      <a:pt x="49" y="35"/>
                      <a:pt x="49" y="35"/>
                    </a:cubicBezTo>
                    <a:cubicBezTo>
                      <a:pt x="46" y="36"/>
                      <a:pt x="46" y="36"/>
                      <a:pt x="46" y="36"/>
                    </a:cubicBezTo>
                    <a:cubicBezTo>
                      <a:pt x="45" y="43"/>
                      <a:pt x="45" y="43"/>
                      <a:pt x="45" y="43"/>
                    </a:cubicBezTo>
                    <a:cubicBezTo>
                      <a:pt x="47" y="46"/>
                      <a:pt x="47" y="46"/>
                      <a:pt x="47" y="46"/>
                    </a:cubicBezTo>
                    <a:cubicBezTo>
                      <a:pt x="43" y="49"/>
                      <a:pt x="43" y="49"/>
                      <a:pt x="43" y="49"/>
                    </a:cubicBezTo>
                    <a:cubicBezTo>
                      <a:pt x="40" y="46"/>
                      <a:pt x="40" y="46"/>
                      <a:pt x="40" y="46"/>
                    </a:cubicBezTo>
                    <a:cubicBezTo>
                      <a:pt x="39" y="44"/>
                      <a:pt x="39" y="44"/>
                      <a:pt x="39" y="44"/>
                    </a:cubicBezTo>
                    <a:cubicBezTo>
                      <a:pt x="40" y="40"/>
                      <a:pt x="40" y="40"/>
                      <a:pt x="40" y="40"/>
                    </a:cubicBezTo>
                    <a:cubicBezTo>
                      <a:pt x="39" y="28"/>
                      <a:pt x="39" y="28"/>
                      <a:pt x="39" y="28"/>
                    </a:cubicBezTo>
                    <a:cubicBezTo>
                      <a:pt x="37" y="26"/>
                      <a:pt x="37" y="26"/>
                      <a:pt x="37" y="26"/>
                    </a:cubicBezTo>
                    <a:cubicBezTo>
                      <a:pt x="36" y="22"/>
                      <a:pt x="36" y="22"/>
                      <a:pt x="36" y="22"/>
                    </a:cubicBezTo>
                    <a:cubicBezTo>
                      <a:pt x="37" y="21"/>
                      <a:pt x="37" y="21"/>
                      <a:pt x="37" y="21"/>
                    </a:cubicBezTo>
                    <a:cubicBezTo>
                      <a:pt x="37" y="17"/>
                      <a:pt x="37" y="17"/>
                      <a:pt x="37" y="17"/>
                    </a:cubicBezTo>
                    <a:cubicBezTo>
                      <a:pt x="35" y="15"/>
                      <a:pt x="35" y="15"/>
                      <a:pt x="35" y="15"/>
                    </a:cubicBezTo>
                    <a:cubicBezTo>
                      <a:pt x="35" y="11"/>
                      <a:pt x="35" y="11"/>
                      <a:pt x="35" y="11"/>
                    </a:cubicBezTo>
                    <a:cubicBezTo>
                      <a:pt x="33" y="10"/>
                      <a:pt x="33" y="10"/>
                      <a:pt x="33" y="10"/>
                    </a:cubicBezTo>
                    <a:lnTo>
                      <a:pt x="29"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4" name="Freeform 1134">
                <a:extLst>
                  <a:ext uri="{FF2B5EF4-FFF2-40B4-BE49-F238E27FC236}">
                    <a16:creationId xmlns:a16="http://schemas.microsoft.com/office/drawing/2014/main" id="{4621CAD5-F35A-4B48-A777-E91661FC41AB}"/>
                  </a:ext>
                </a:extLst>
              </p:cNvPr>
              <p:cNvSpPr>
                <a:spLocks/>
              </p:cNvSpPr>
              <p:nvPr/>
            </p:nvSpPr>
            <p:spPr bwMode="auto">
              <a:xfrm>
                <a:off x="2634" y="828"/>
                <a:ext cx="6" cy="6"/>
              </a:xfrm>
              <a:custGeom>
                <a:avLst/>
                <a:gdLst>
                  <a:gd name="T0" fmla="*/ 4 w 6"/>
                  <a:gd name="T1" fmla="*/ 4 h 6"/>
                  <a:gd name="T2" fmla="*/ 4 w 6"/>
                  <a:gd name="T3" fmla="*/ 2 h 6"/>
                  <a:gd name="T4" fmla="*/ 6 w 6"/>
                  <a:gd name="T5" fmla="*/ 0 h 6"/>
                  <a:gd name="T6" fmla="*/ 4 w 6"/>
                  <a:gd name="T7" fmla="*/ 0 h 6"/>
                  <a:gd name="T8" fmla="*/ 1 w 6"/>
                  <a:gd name="T9" fmla="*/ 2 h 6"/>
                  <a:gd name="T10" fmla="*/ 0 w 6"/>
                  <a:gd name="T11" fmla="*/ 6 h 6"/>
                  <a:gd name="T12" fmla="*/ 1 w 6"/>
                  <a:gd name="T13" fmla="*/ 6 h 6"/>
                  <a:gd name="T14" fmla="*/ 4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4"/>
                    </a:moveTo>
                    <a:lnTo>
                      <a:pt x="4" y="2"/>
                    </a:lnTo>
                    <a:lnTo>
                      <a:pt x="6" y="0"/>
                    </a:lnTo>
                    <a:lnTo>
                      <a:pt x="4" y="0"/>
                    </a:lnTo>
                    <a:lnTo>
                      <a:pt x="1" y="2"/>
                    </a:lnTo>
                    <a:lnTo>
                      <a:pt x="0" y="6"/>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5" name="Freeform 1135">
                <a:extLst>
                  <a:ext uri="{FF2B5EF4-FFF2-40B4-BE49-F238E27FC236}">
                    <a16:creationId xmlns:a16="http://schemas.microsoft.com/office/drawing/2014/main" id="{8CD6D4CC-8E72-9A42-A5F8-1AAC54DF1C47}"/>
                  </a:ext>
                </a:extLst>
              </p:cNvPr>
              <p:cNvSpPr>
                <a:spLocks/>
              </p:cNvSpPr>
              <p:nvPr/>
            </p:nvSpPr>
            <p:spPr bwMode="auto">
              <a:xfrm>
                <a:off x="2623" y="763"/>
                <a:ext cx="60" cy="105"/>
              </a:xfrm>
              <a:custGeom>
                <a:avLst/>
                <a:gdLst>
                  <a:gd name="T0" fmla="*/ 5 w 60"/>
                  <a:gd name="T1" fmla="*/ 62 h 105"/>
                  <a:gd name="T2" fmla="*/ 8 w 60"/>
                  <a:gd name="T3" fmla="*/ 60 h 105"/>
                  <a:gd name="T4" fmla="*/ 17 w 60"/>
                  <a:gd name="T5" fmla="*/ 61 h 105"/>
                  <a:gd name="T6" fmla="*/ 22 w 60"/>
                  <a:gd name="T7" fmla="*/ 61 h 105"/>
                  <a:gd name="T8" fmla="*/ 20 w 60"/>
                  <a:gd name="T9" fmla="*/ 64 h 105"/>
                  <a:gd name="T10" fmla="*/ 19 w 60"/>
                  <a:gd name="T11" fmla="*/ 70 h 105"/>
                  <a:gd name="T12" fmla="*/ 26 w 60"/>
                  <a:gd name="T13" fmla="*/ 72 h 105"/>
                  <a:gd name="T14" fmla="*/ 30 w 60"/>
                  <a:gd name="T15" fmla="*/ 77 h 105"/>
                  <a:gd name="T16" fmla="*/ 30 w 60"/>
                  <a:gd name="T17" fmla="*/ 81 h 105"/>
                  <a:gd name="T18" fmla="*/ 26 w 60"/>
                  <a:gd name="T19" fmla="*/ 95 h 105"/>
                  <a:gd name="T20" fmla="*/ 29 w 60"/>
                  <a:gd name="T21" fmla="*/ 104 h 105"/>
                  <a:gd name="T22" fmla="*/ 33 w 60"/>
                  <a:gd name="T23" fmla="*/ 103 h 105"/>
                  <a:gd name="T24" fmla="*/ 36 w 60"/>
                  <a:gd name="T25" fmla="*/ 105 h 105"/>
                  <a:gd name="T26" fmla="*/ 40 w 60"/>
                  <a:gd name="T27" fmla="*/ 99 h 105"/>
                  <a:gd name="T28" fmla="*/ 44 w 60"/>
                  <a:gd name="T29" fmla="*/ 94 h 105"/>
                  <a:gd name="T30" fmla="*/ 46 w 60"/>
                  <a:gd name="T31" fmla="*/ 84 h 105"/>
                  <a:gd name="T32" fmla="*/ 47 w 60"/>
                  <a:gd name="T33" fmla="*/ 79 h 105"/>
                  <a:gd name="T34" fmla="*/ 48 w 60"/>
                  <a:gd name="T35" fmla="*/ 75 h 105"/>
                  <a:gd name="T36" fmla="*/ 52 w 60"/>
                  <a:gd name="T37" fmla="*/ 71 h 105"/>
                  <a:gd name="T38" fmla="*/ 57 w 60"/>
                  <a:gd name="T39" fmla="*/ 65 h 105"/>
                  <a:gd name="T40" fmla="*/ 57 w 60"/>
                  <a:gd name="T41" fmla="*/ 58 h 105"/>
                  <a:gd name="T42" fmla="*/ 60 w 60"/>
                  <a:gd name="T43" fmla="*/ 53 h 105"/>
                  <a:gd name="T44" fmla="*/ 59 w 60"/>
                  <a:gd name="T45" fmla="*/ 46 h 105"/>
                  <a:gd name="T46" fmla="*/ 54 w 60"/>
                  <a:gd name="T47" fmla="*/ 45 h 105"/>
                  <a:gd name="T48" fmla="*/ 50 w 60"/>
                  <a:gd name="T49" fmla="*/ 43 h 105"/>
                  <a:gd name="T50" fmla="*/ 56 w 60"/>
                  <a:gd name="T51" fmla="*/ 38 h 105"/>
                  <a:gd name="T52" fmla="*/ 54 w 60"/>
                  <a:gd name="T53" fmla="*/ 34 h 105"/>
                  <a:gd name="T54" fmla="*/ 55 w 60"/>
                  <a:gd name="T55" fmla="*/ 27 h 105"/>
                  <a:gd name="T56" fmla="*/ 50 w 60"/>
                  <a:gd name="T57" fmla="*/ 23 h 105"/>
                  <a:gd name="T58" fmla="*/ 43 w 60"/>
                  <a:gd name="T59" fmla="*/ 27 h 105"/>
                  <a:gd name="T60" fmla="*/ 40 w 60"/>
                  <a:gd name="T61" fmla="*/ 33 h 105"/>
                  <a:gd name="T62" fmla="*/ 38 w 60"/>
                  <a:gd name="T63" fmla="*/ 29 h 105"/>
                  <a:gd name="T64" fmla="*/ 43 w 60"/>
                  <a:gd name="T65" fmla="*/ 25 h 105"/>
                  <a:gd name="T66" fmla="*/ 43 w 60"/>
                  <a:gd name="T67" fmla="*/ 15 h 105"/>
                  <a:gd name="T68" fmla="*/ 41 w 60"/>
                  <a:gd name="T69" fmla="*/ 8 h 105"/>
                  <a:gd name="T70" fmla="*/ 36 w 60"/>
                  <a:gd name="T71" fmla="*/ 4 h 105"/>
                  <a:gd name="T72" fmla="*/ 31 w 60"/>
                  <a:gd name="T73" fmla="*/ 4 h 105"/>
                  <a:gd name="T74" fmla="*/ 26 w 60"/>
                  <a:gd name="T75" fmla="*/ 7 h 105"/>
                  <a:gd name="T76" fmla="*/ 24 w 60"/>
                  <a:gd name="T77" fmla="*/ 0 h 105"/>
                  <a:gd name="T78" fmla="*/ 21 w 60"/>
                  <a:gd name="T79" fmla="*/ 5 h 105"/>
                  <a:gd name="T80" fmla="*/ 17 w 60"/>
                  <a:gd name="T81" fmla="*/ 11 h 105"/>
                  <a:gd name="T82" fmla="*/ 15 w 60"/>
                  <a:gd name="T83" fmla="*/ 18 h 105"/>
                  <a:gd name="T84" fmla="*/ 18 w 60"/>
                  <a:gd name="T85" fmla="*/ 19 h 105"/>
                  <a:gd name="T86" fmla="*/ 22 w 60"/>
                  <a:gd name="T87" fmla="*/ 19 h 105"/>
                  <a:gd name="T88" fmla="*/ 15 w 60"/>
                  <a:gd name="T89" fmla="*/ 25 h 105"/>
                  <a:gd name="T90" fmla="*/ 13 w 60"/>
                  <a:gd name="T91" fmla="*/ 31 h 105"/>
                  <a:gd name="T92" fmla="*/ 21 w 60"/>
                  <a:gd name="T93" fmla="*/ 25 h 105"/>
                  <a:gd name="T94" fmla="*/ 24 w 60"/>
                  <a:gd name="T95" fmla="*/ 23 h 105"/>
                  <a:gd name="T96" fmla="*/ 25 w 60"/>
                  <a:gd name="T97" fmla="*/ 30 h 105"/>
                  <a:gd name="T98" fmla="*/ 20 w 60"/>
                  <a:gd name="T99" fmla="*/ 33 h 105"/>
                  <a:gd name="T100" fmla="*/ 20 w 60"/>
                  <a:gd name="T101" fmla="*/ 38 h 105"/>
                  <a:gd name="T102" fmla="*/ 26 w 60"/>
                  <a:gd name="T103" fmla="*/ 39 h 105"/>
                  <a:gd name="T104" fmla="*/ 19 w 60"/>
                  <a:gd name="T105" fmla="*/ 43 h 105"/>
                  <a:gd name="T106" fmla="*/ 17 w 60"/>
                  <a:gd name="T107" fmla="*/ 44 h 105"/>
                  <a:gd name="T108" fmla="*/ 19 w 60"/>
                  <a:gd name="T109" fmla="*/ 48 h 105"/>
                  <a:gd name="T110" fmla="*/ 14 w 60"/>
                  <a:gd name="T111" fmla="*/ 53 h 105"/>
                  <a:gd name="T112" fmla="*/ 10 w 60"/>
                  <a:gd name="T113" fmla="*/ 46 h 105"/>
                  <a:gd name="T114" fmla="*/ 2 w 60"/>
                  <a:gd name="T115" fmla="*/ 46 h 105"/>
                  <a:gd name="T116" fmla="*/ 0 w 60"/>
                  <a:gd name="T117" fmla="*/ 53 h 105"/>
                  <a:gd name="T118" fmla="*/ 2 w 60"/>
                  <a:gd name="T119"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05">
                    <a:moveTo>
                      <a:pt x="2" y="61"/>
                    </a:moveTo>
                    <a:lnTo>
                      <a:pt x="5" y="62"/>
                    </a:lnTo>
                    <a:lnTo>
                      <a:pt x="6" y="60"/>
                    </a:lnTo>
                    <a:lnTo>
                      <a:pt x="8" y="60"/>
                    </a:lnTo>
                    <a:lnTo>
                      <a:pt x="13" y="61"/>
                    </a:lnTo>
                    <a:lnTo>
                      <a:pt x="17" y="61"/>
                    </a:lnTo>
                    <a:lnTo>
                      <a:pt x="18" y="63"/>
                    </a:lnTo>
                    <a:lnTo>
                      <a:pt x="22" y="61"/>
                    </a:lnTo>
                    <a:lnTo>
                      <a:pt x="22" y="64"/>
                    </a:lnTo>
                    <a:lnTo>
                      <a:pt x="20" y="64"/>
                    </a:lnTo>
                    <a:lnTo>
                      <a:pt x="19" y="67"/>
                    </a:lnTo>
                    <a:lnTo>
                      <a:pt x="19" y="70"/>
                    </a:lnTo>
                    <a:lnTo>
                      <a:pt x="23" y="69"/>
                    </a:lnTo>
                    <a:lnTo>
                      <a:pt x="26" y="72"/>
                    </a:lnTo>
                    <a:lnTo>
                      <a:pt x="28" y="77"/>
                    </a:lnTo>
                    <a:lnTo>
                      <a:pt x="30" y="77"/>
                    </a:lnTo>
                    <a:lnTo>
                      <a:pt x="31" y="79"/>
                    </a:lnTo>
                    <a:lnTo>
                      <a:pt x="30" y="81"/>
                    </a:lnTo>
                    <a:lnTo>
                      <a:pt x="30" y="85"/>
                    </a:lnTo>
                    <a:lnTo>
                      <a:pt x="26" y="95"/>
                    </a:lnTo>
                    <a:lnTo>
                      <a:pt x="27" y="101"/>
                    </a:lnTo>
                    <a:lnTo>
                      <a:pt x="29" y="104"/>
                    </a:lnTo>
                    <a:lnTo>
                      <a:pt x="30" y="103"/>
                    </a:lnTo>
                    <a:lnTo>
                      <a:pt x="33" y="103"/>
                    </a:lnTo>
                    <a:lnTo>
                      <a:pt x="34" y="105"/>
                    </a:lnTo>
                    <a:lnTo>
                      <a:pt x="36" y="105"/>
                    </a:lnTo>
                    <a:lnTo>
                      <a:pt x="40" y="101"/>
                    </a:lnTo>
                    <a:lnTo>
                      <a:pt x="40" y="99"/>
                    </a:lnTo>
                    <a:lnTo>
                      <a:pt x="42" y="98"/>
                    </a:lnTo>
                    <a:lnTo>
                      <a:pt x="44" y="94"/>
                    </a:lnTo>
                    <a:lnTo>
                      <a:pt x="45" y="90"/>
                    </a:lnTo>
                    <a:lnTo>
                      <a:pt x="46" y="84"/>
                    </a:lnTo>
                    <a:lnTo>
                      <a:pt x="48" y="80"/>
                    </a:lnTo>
                    <a:lnTo>
                      <a:pt x="47" y="79"/>
                    </a:lnTo>
                    <a:lnTo>
                      <a:pt x="47" y="77"/>
                    </a:lnTo>
                    <a:lnTo>
                      <a:pt x="48" y="75"/>
                    </a:lnTo>
                    <a:lnTo>
                      <a:pt x="50" y="71"/>
                    </a:lnTo>
                    <a:lnTo>
                      <a:pt x="52" y="71"/>
                    </a:lnTo>
                    <a:lnTo>
                      <a:pt x="54" y="67"/>
                    </a:lnTo>
                    <a:lnTo>
                      <a:pt x="57" y="65"/>
                    </a:lnTo>
                    <a:lnTo>
                      <a:pt x="58" y="60"/>
                    </a:lnTo>
                    <a:lnTo>
                      <a:pt x="57" y="58"/>
                    </a:lnTo>
                    <a:lnTo>
                      <a:pt x="60" y="56"/>
                    </a:lnTo>
                    <a:lnTo>
                      <a:pt x="60" y="53"/>
                    </a:lnTo>
                    <a:lnTo>
                      <a:pt x="60" y="50"/>
                    </a:lnTo>
                    <a:lnTo>
                      <a:pt x="59" y="46"/>
                    </a:lnTo>
                    <a:lnTo>
                      <a:pt x="57" y="46"/>
                    </a:lnTo>
                    <a:lnTo>
                      <a:pt x="54" y="45"/>
                    </a:lnTo>
                    <a:lnTo>
                      <a:pt x="51" y="45"/>
                    </a:lnTo>
                    <a:lnTo>
                      <a:pt x="50" y="43"/>
                    </a:lnTo>
                    <a:lnTo>
                      <a:pt x="52" y="40"/>
                    </a:lnTo>
                    <a:lnTo>
                      <a:pt x="56" y="38"/>
                    </a:lnTo>
                    <a:lnTo>
                      <a:pt x="56" y="36"/>
                    </a:lnTo>
                    <a:lnTo>
                      <a:pt x="54" y="34"/>
                    </a:lnTo>
                    <a:lnTo>
                      <a:pt x="54" y="29"/>
                    </a:lnTo>
                    <a:lnTo>
                      <a:pt x="55" y="27"/>
                    </a:lnTo>
                    <a:lnTo>
                      <a:pt x="53" y="23"/>
                    </a:lnTo>
                    <a:lnTo>
                      <a:pt x="50" y="23"/>
                    </a:lnTo>
                    <a:lnTo>
                      <a:pt x="47" y="26"/>
                    </a:lnTo>
                    <a:lnTo>
                      <a:pt x="43" y="27"/>
                    </a:lnTo>
                    <a:lnTo>
                      <a:pt x="43" y="29"/>
                    </a:lnTo>
                    <a:lnTo>
                      <a:pt x="40" y="33"/>
                    </a:lnTo>
                    <a:lnTo>
                      <a:pt x="39" y="33"/>
                    </a:lnTo>
                    <a:lnTo>
                      <a:pt x="38" y="29"/>
                    </a:lnTo>
                    <a:lnTo>
                      <a:pt x="41" y="27"/>
                    </a:lnTo>
                    <a:lnTo>
                      <a:pt x="43" y="25"/>
                    </a:lnTo>
                    <a:lnTo>
                      <a:pt x="43" y="20"/>
                    </a:lnTo>
                    <a:lnTo>
                      <a:pt x="43" y="15"/>
                    </a:lnTo>
                    <a:lnTo>
                      <a:pt x="43" y="11"/>
                    </a:lnTo>
                    <a:lnTo>
                      <a:pt x="41" y="8"/>
                    </a:lnTo>
                    <a:lnTo>
                      <a:pt x="40" y="6"/>
                    </a:lnTo>
                    <a:lnTo>
                      <a:pt x="36" y="4"/>
                    </a:lnTo>
                    <a:lnTo>
                      <a:pt x="34" y="5"/>
                    </a:lnTo>
                    <a:lnTo>
                      <a:pt x="31" y="4"/>
                    </a:lnTo>
                    <a:lnTo>
                      <a:pt x="27" y="7"/>
                    </a:lnTo>
                    <a:lnTo>
                      <a:pt x="26" y="7"/>
                    </a:lnTo>
                    <a:lnTo>
                      <a:pt x="25" y="2"/>
                    </a:lnTo>
                    <a:lnTo>
                      <a:pt x="24" y="0"/>
                    </a:lnTo>
                    <a:lnTo>
                      <a:pt x="22" y="2"/>
                    </a:lnTo>
                    <a:lnTo>
                      <a:pt x="21" y="5"/>
                    </a:lnTo>
                    <a:lnTo>
                      <a:pt x="19" y="7"/>
                    </a:lnTo>
                    <a:lnTo>
                      <a:pt x="17" y="11"/>
                    </a:lnTo>
                    <a:lnTo>
                      <a:pt x="15" y="15"/>
                    </a:lnTo>
                    <a:lnTo>
                      <a:pt x="15" y="18"/>
                    </a:lnTo>
                    <a:lnTo>
                      <a:pt x="17" y="20"/>
                    </a:lnTo>
                    <a:lnTo>
                      <a:pt x="18" y="19"/>
                    </a:lnTo>
                    <a:lnTo>
                      <a:pt x="22" y="18"/>
                    </a:lnTo>
                    <a:lnTo>
                      <a:pt x="22" y="19"/>
                    </a:lnTo>
                    <a:lnTo>
                      <a:pt x="19" y="22"/>
                    </a:lnTo>
                    <a:lnTo>
                      <a:pt x="15" y="25"/>
                    </a:lnTo>
                    <a:lnTo>
                      <a:pt x="12" y="29"/>
                    </a:lnTo>
                    <a:lnTo>
                      <a:pt x="13" y="31"/>
                    </a:lnTo>
                    <a:lnTo>
                      <a:pt x="17" y="29"/>
                    </a:lnTo>
                    <a:lnTo>
                      <a:pt x="21" y="25"/>
                    </a:lnTo>
                    <a:lnTo>
                      <a:pt x="22" y="25"/>
                    </a:lnTo>
                    <a:lnTo>
                      <a:pt x="24" y="23"/>
                    </a:lnTo>
                    <a:lnTo>
                      <a:pt x="26" y="26"/>
                    </a:lnTo>
                    <a:lnTo>
                      <a:pt x="25" y="30"/>
                    </a:lnTo>
                    <a:lnTo>
                      <a:pt x="23" y="30"/>
                    </a:lnTo>
                    <a:lnTo>
                      <a:pt x="20" y="33"/>
                    </a:lnTo>
                    <a:lnTo>
                      <a:pt x="19" y="36"/>
                    </a:lnTo>
                    <a:lnTo>
                      <a:pt x="20" y="38"/>
                    </a:lnTo>
                    <a:lnTo>
                      <a:pt x="24" y="37"/>
                    </a:lnTo>
                    <a:lnTo>
                      <a:pt x="26" y="39"/>
                    </a:lnTo>
                    <a:lnTo>
                      <a:pt x="23" y="42"/>
                    </a:lnTo>
                    <a:lnTo>
                      <a:pt x="19" y="43"/>
                    </a:lnTo>
                    <a:lnTo>
                      <a:pt x="17" y="43"/>
                    </a:lnTo>
                    <a:lnTo>
                      <a:pt x="17" y="44"/>
                    </a:lnTo>
                    <a:lnTo>
                      <a:pt x="19" y="46"/>
                    </a:lnTo>
                    <a:lnTo>
                      <a:pt x="19" y="48"/>
                    </a:lnTo>
                    <a:lnTo>
                      <a:pt x="15" y="53"/>
                    </a:lnTo>
                    <a:lnTo>
                      <a:pt x="14" y="53"/>
                    </a:lnTo>
                    <a:lnTo>
                      <a:pt x="13" y="48"/>
                    </a:lnTo>
                    <a:lnTo>
                      <a:pt x="10" y="46"/>
                    </a:lnTo>
                    <a:lnTo>
                      <a:pt x="8" y="43"/>
                    </a:lnTo>
                    <a:lnTo>
                      <a:pt x="2" y="46"/>
                    </a:lnTo>
                    <a:lnTo>
                      <a:pt x="2" y="48"/>
                    </a:lnTo>
                    <a:lnTo>
                      <a:pt x="0" y="53"/>
                    </a:lnTo>
                    <a:lnTo>
                      <a:pt x="2" y="58"/>
                    </a:lnTo>
                    <a:lnTo>
                      <a:pt x="2" y="6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6" name="Freeform 1136">
                <a:extLst>
                  <a:ext uri="{FF2B5EF4-FFF2-40B4-BE49-F238E27FC236}">
                    <a16:creationId xmlns:a16="http://schemas.microsoft.com/office/drawing/2014/main" id="{55DBA870-C531-0748-87A2-79158628A974}"/>
                  </a:ext>
                </a:extLst>
              </p:cNvPr>
              <p:cNvSpPr>
                <a:spLocks/>
              </p:cNvSpPr>
              <p:nvPr/>
            </p:nvSpPr>
            <p:spPr bwMode="auto">
              <a:xfrm>
                <a:off x="2607" y="905"/>
                <a:ext cx="17" cy="8"/>
              </a:xfrm>
              <a:custGeom>
                <a:avLst/>
                <a:gdLst>
                  <a:gd name="T0" fmla="*/ 4 w 22"/>
                  <a:gd name="T1" fmla="*/ 8 h 10"/>
                  <a:gd name="T2" fmla="*/ 8 w 22"/>
                  <a:gd name="T3" fmla="*/ 7 h 10"/>
                  <a:gd name="T4" fmla="*/ 11 w 22"/>
                  <a:gd name="T5" fmla="*/ 8 h 10"/>
                  <a:gd name="T6" fmla="*/ 16 w 22"/>
                  <a:gd name="T7" fmla="*/ 4 h 10"/>
                  <a:gd name="T8" fmla="*/ 19 w 22"/>
                  <a:gd name="T9" fmla="*/ 4 h 10"/>
                  <a:gd name="T10" fmla="*/ 22 w 22"/>
                  <a:gd name="T11" fmla="*/ 3 h 10"/>
                  <a:gd name="T12" fmla="*/ 21 w 22"/>
                  <a:gd name="T13" fmla="*/ 1 h 10"/>
                  <a:gd name="T14" fmla="*/ 16 w 22"/>
                  <a:gd name="T15" fmla="*/ 0 h 10"/>
                  <a:gd name="T16" fmla="*/ 12 w 22"/>
                  <a:gd name="T17" fmla="*/ 2 h 10"/>
                  <a:gd name="T18" fmla="*/ 8 w 22"/>
                  <a:gd name="T19" fmla="*/ 4 h 10"/>
                  <a:gd name="T20" fmla="*/ 6 w 22"/>
                  <a:gd name="T21" fmla="*/ 3 h 10"/>
                  <a:gd name="T22" fmla="*/ 2 w 22"/>
                  <a:gd name="T23" fmla="*/ 4 h 10"/>
                  <a:gd name="T24" fmla="*/ 0 w 22"/>
                  <a:gd name="T25" fmla="*/ 6 h 10"/>
                  <a:gd name="T26" fmla="*/ 0 w 22"/>
                  <a:gd name="T27" fmla="*/ 8 h 10"/>
                  <a:gd name="T28" fmla="*/ 2 w 22"/>
                  <a:gd name="T29" fmla="*/ 10 h 10"/>
                  <a:gd name="T30" fmla="*/ 4 w 22"/>
                  <a:gd name="T3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0">
                    <a:moveTo>
                      <a:pt x="4" y="8"/>
                    </a:moveTo>
                    <a:cubicBezTo>
                      <a:pt x="8" y="7"/>
                      <a:pt x="8" y="7"/>
                      <a:pt x="8" y="7"/>
                    </a:cubicBezTo>
                    <a:cubicBezTo>
                      <a:pt x="11" y="8"/>
                      <a:pt x="11" y="8"/>
                      <a:pt x="11" y="8"/>
                    </a:cubicBezTo>
                    <a:cubicBezTo>
                      <a:pt x="16" y="4"/>
                      <a:pt x="16" y="4"/>
                      <a:pt x="16" y="4"/>
                    </a:cubicBezTo>
                    <a:cubicBezTo>
                      <a:pt x="19" y="4"/>
                      <a:pt x="19" y="4"/>
                      <a:pt x="19" y="4"/>
                    </a:cubicBezTo>
                    <a:cubicBezTo>
                      <a:pt x="22" y="3"/>
                      <a:pt x="22" y="3"/>
                      <a:pt x="22" y="3"/>
                    </a:cubicBezTo>
                    <a:cubicBezTo>
                      <a:pt x="21" y="1"/>
                      <a:pt x="21" y="1"/>
                      <a:pt x="21" y="1"/>
                    </a:cubicBezTo>
                    <a:cubicBezTo>
                      <a:pt x="16" y="0"/>
                      <a:pt x="16" y="0"/>
                      <a:pt x="16" y="0"/>
                    </a:cubicBezTo>
                    <a:cubicBezTo>
                      <a:pt x="12" y="2"/>
                      <a:pt x="12" y="2"/>
                      <a:pt x="12" y="2"/>
                    </a:cubicBezTo>
                    <a:cubicBezTo>
                      <a:pt x="12" y="2"/>
                      <a:pt x="9" y="4"/>
                      <a:pt x="8" y="4"/>
                    </a:cubicBezTo>
                    <a:cubicBezTo>
                      <a:pt x="8" y="4"/>
                      <a:pt x="6" y="3"/>
                      <a:pt x="6" y="3"/>
                    </a:cubicBezTo>
                    <a:cubicBezTo>
                      <a:pt x="2" y="4"/>
                      <a:pt x="2" y="4"/>
                      <a:pt x="2" y="4"/>
                    </a:cubicBezTo>
                    <a:cubicBezTo>
                      <a:pt x="0" y="6"/>
                      <a:pt x="0" y="6"/>
                      <a:pt x="0" y="6"/>
                    </a:cubicBezTo>
                    <a:cubicBezTo>
                      <a:pt x="0" y="8"/>
                      <a:pt x="0" y="8"/>
                      <a:pt x="0" y="8"/>
                    </a:cubicBezTo>
                    <a:cubicBezTo>
                      <a:pt x="2" y="10"/>
                      <a:pt x="2" y="10"/>
                      <a:pt x="2" y="10"/>
                    </a:cubicBez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7" name="Freeform 1137">
                <a:extLst>
                  <a:ext uri="{FF2B5EF4-FFF2-40B4-BE49-F238E27FC236}">
                    <a16:creationId xmlns:a16="http://schemas.microsoft.com/office/drawing/2014/main" id="{2F3E2EBC-4B1A-9A40-8CAE-F783E7633A2E}"/>
                  </a:ext>
                </a:extLst>
              </p:cNvPr>
              <p:cNvSpPr>
                <a:spLocks/>
              </p:cNvSpPr>
              <p:nvPr/>
            </p:nvSpPr>
            <p:spPr bwMode="auto">
              <a:xfrm>
                <a:off x="2628" y="908"/>
                <a:ext cx="3" cy="6"/>
              </a:xfrm>
              <a:custGeom>
                <a:avLst/>
                <a:gdLst>
                  <a:gd name="T0" fmla="*/ 0 w 3"/>
                  <a:gd name="T1" fmla="*/ 0 h 6"/>
                  <a:gd name="T2" fmla="*/ 0 w 3"/>
                  <a:gd name="T3" fmla="*/ 1 h 6"/>
                  <a:gd name="T4" fmla="*/ 2 w 3"/>
                  <a:gd name="T5" fmla="*/ 5 h 6"/>
                  <a:gd name="T6" fmla="*/ 2 w 3"/>
                  <a:gd name="T7" fmla="*/ 6 h 6"/>
                  <a:gd name="T8" fmla="*/ 3 w 3"/>
                  <a:gd name="T9" fmla="*/ 5 h 6"/>
                  <a:gd name="T10" fmla="*/ 3 w 3"/>
                  <a:gd name="T11" fmla="*/ 2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1"/>
                    </a:lnTo>
                    <a:lnTo>
                      <a:pt x="2" y="5"/>
                    </a:lnTo>
                    <a:lnTo>
                      <a:pt x="2" y="6"/>
                    </a:lnTo>
                    <a:lnTo>
                      <a:pt x="3" y="5"/>
                    </a:lnTo>
                    <a:lnTo>
                      <a:pt x="3"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8" name="Freeform 1138">
                <a:extLst>
                  <a:ext uri="{FF2B5EF4-FFF2-40B4-BE49-F238E27FC236}">
                    <a16:creationId xmlns:a16="http://schemas.microsoft.com/office/drawing/2014/main" id="{1AF4A3AB-DB0E-6A4A-A587-7CBD4FDA0EAE}"/>
                  </a:ext>
                </a:extLst>
              </p:cNvPr>
              <p:cNvSpPr>
                <a:spLocks/>
              </p:cNvSpPr>
              <p:nvPr/>
            </p:nvSpPr>
            <p:spPr bwMode="auto">
              <a:xfrm>
                <a:off x="2734" y="699"/>
                <a:ext cx="95" cy="187"/>
              </a:xfrm>
              <a:custGeom>
                <a:avLst/>
                <a:gdLst>
                  <a:gd name="T0" fmla="*/ 5 w 95"/>
                  <a:gd name="T1" fmla="*/ 176 h 187"/>
                  <a:gd name="T2" fmla="*/ 22 w 95"/>
                  <a:gd name="T3" fmla="*/ 175 h 187"/>
                  <a:gd name="T4" fmla="*/ 26 w 95"/>
                  <a:gd name="T5" fmla="*/ 168 h 187"/>
                  <a:gd name="T6" fmla="*/ 27 w 95"/>
                  <a:gd name="T7" fmla="*/ 172 h 187"/>
                  <a:gd name="T8" fmla="*/ 30 w 95"/>
                  <a:gd name="T9" fmla="*/ 185 h 187"/>
                  <a:gd name="T10" fmla="*/ 39 w 95"/>
                  <a:gd name="T11" fmla="*/ 173 h 187"/>
                  <a:gd name="T12" fmla="*/ 44 w 95"/>
                  <a:gd name="T13" fmla="*/ 166 h 187"/>
                  <a:gd name="T14" fmla="*/ 50 w 95"/>
                  <a:gd name="T15" fmla="*/ 151 h 187"/>
                  <a:gd name="T16" fmla="*/ 53 w 95"/>
                  <a:gd name="T17" fmla="*/ 147 h 187"/>
                  <a:gd name="T18" fmla="*/ 52 w 95"/>
                  <a:gd name="T19" fmla="*/ 166 h 187"/>
                  <a:gd name="T20" fmla="*/ 65 w 95"/>
                  <a:gd name="T21" fmla="*/ 143 h 187"/>
                  <a:gd name="T22" fmla="*/ 73 w 95"/>
                  <a:gd name="T23" fmla="*/ 144 h 187"/>
                  <a:gd name="T24" fmla="*/ 89 w 95"/>
                  <a:gd name="T25" fmla="*/ 136 h 187"/>
                  <a:gd name="T26" fmla="*/ 88 w 95"/>
                  <a:gd name="T27" fmla="*/ 117 h 187"/>
                  <a:gd name="T28" fmla="*/ 86 w 95"/>
                  <a:gd name="T29" fmla="*/ 119 h 187"/>
                  <a:gd name="T30" fmla="*/ 79 w 95"/>
                  <a:gd name="T31" fmla="*/ 113 h 187"/>
                  <a:gd name="T32" fmla="*/ 78 w 95"/>
                  <a:gd name="T33" fmla="*/ 108 h 187"/>
                  <a:gd name="T34" fmla="*/ 91 w 95"/>
                  <a:gd name="T35" fmla="*/ 87 h 187"/>
                  <a:gd name="T36" fmla="*/ 91 w 95"/>
                  <a:gd name="T37" fmla="*/ 84 h 187"/>
                  <a:gd name="T38" fmla="*/ 94 w 95"/>
                  <a:gd name="T39" fmla="*/ 67 h 187"/>
                  <a:gd name="T40" fmla="*/ 84 w 95"/>
                  <a:gd name="T41" fmla="*/ 84 h 187"/>
                  <a:gd name="T42" fmla="*/ 84 w 95"/>
                  <a:gd name="T43" fmla="*/ 72 h 187"/>
                  <a:gd name="T44" fmla="*/ 84 w 95"/>
                  <a:gd name="T45" fmla="*/ 59 h 187"/>
                  <a:gd name="T46" fmla="*/ 76 w 95"/>
                  <a:gd name="T47" fmla="*/ 56 h 187"/>
                  <a:gd name="T48" fmla="*/ 77 w 95"/>
                  <a:gd name="T49" fmla="*/ 25 h 187"/>
                  <a:gd name="T50" fmla="*/ 71 w 95"/>
                  <a:gd name="T51" fmla="*/ 2 h 187"/>
                  <a:gd name="T52" fmla="*/ 58 w 95"/>
                  <a:gd name="T53" fmla="*/ 0 h 187"/>
                  <a:gd name="T54" fmla="*/ 67 w 95"/>
                  <a:gd name="T55" fmla="*/ 11 h 187"/>
                  <a:gd name="T56" fmla="*/ 60 w 95"/>
                  <a:gd name="T57" fmla="*/ 19 h 187"/>
                  <a:gd name="T58" fmla="*/ 54 w 95"/>
                  <a:gd name="T59" fmla="*/ 25 h 187"/>
                  <a:gd name="T60" fmla="*/ 46 w 95"/>
                  <a:gd name="T61" fmla="*/ 33 h 187"/>
                  <a:gd name="T62" fmla="*/ 48 w 95"/>
                  <a:gd name="T63" fmla="*/ 45 h 187"/>
                  <a:gd name="T64" fmla="*/ 36 w 95"/>
                  <a:gd name="T65" fmla="*/ 41 h 187"/>
                  <a:gd name="T66" fmla="*/ 33 w 95"/>
                  <a:gd name="T67" fmla="*/ 49 h 187"/>
                  <a:gd name="T68" fmla="*/ 22 w 95"/>
                  <a:gd name="T69" fmla="*/ 45 h 187"/>
                  <a:gd name="T70" fmla="*/ 31 w 95"/>
                  <a:gd name="T71" fmla="*/ 62 h 187"/>
                  <a:gd name="T72" fmla="*/ 37 w 95"/>
                  <a:gd name="T73" fmla="*/ 69 h 187"/>
                  <a:gd name="T74" fmla="*/ 36 w 95"/>
                  <a:gd name="T75" fmla="*/ 77 h 187"/>
                  <a:gd name="T76" fmla="*/ 18 w 95"/>
                  <a:gd name="T77" fmla="*/ 64 h 187"/>
                  <a:gd name="T78" fmla="*/ 13 w 95"/>
                  <a:gd name="T79" fmla="*/ 76 h 187"/>
                  <a:gd name="T80" fmla="*/ 20 w 95"/>
                  <a:gd name="T81" fmla="*/ 93 h 187"/>
                  <a:gd name="T82" fmla="*/ 12 w 95"/>
                  <a:gd name="T83" fmla="*/ 93 h 187"/>
                  <a:gd name="T84" fmla="*/ 5 w 95"/>
                  <a:gd name="T85" fmla="*/ 107 h 187"/>
                  <a:gd name="T86" fmla="*/ 15 w 95"/>
                  <a:gd name="T87" fmla="*/ 109 h 187"/>
                  <a:gd name="T88" fmla="*/ 16 w 95"/>
                  <a:gd name="T89" fmla="*/ 114 h 187"/>
                  <a:gd name="T90" fmla="*/ 25 w 95"/>
                  <a:gd name="T91" fmla="*/ 117 h 187"/>
                  <a:gd name="T92" fmla="*/ 32 w 95"/>
                  <a:gd name="T93" fmla="*/ 124 h 187"/>
                  <a:gd name="T94" fmla="*/ 23 w 95"/>
                  <a:gd name="T95" fmla="*/ 126 h 187"/>
                  <a:gd name="T96" fmla="*/ 34 w 95"/>
                  <a:gd name="T97" fmla="*/ 134 h 187"/>
                  <a:gd name="T98" fmla="*/ 15 w 95"/>
                  <a:gd name="T99" fmla="*/ 124 h 187"/>
                  <a:gd name="T100" fmla="*/ 7 w 95"/>
                  <a:gd name="T101" fmla="*/ 139 h 187"/>
                  <a:gd name="T102" fmla="*/ 1 w 95"/>
                  <a:gd name="T103" fmla="*/ 151 h 187"/>
                  <a:gd name="T104" fmla="*/ 8 w 95"/>
                  <a:gd name="T105" fmla="*/ 155 h 187"/>
                  <a:gd name="T106" fmla="*/ 2 w 95"/>
                  <a:gd name="T107" fmla="*/ 16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87">
                    <a:moveTo>
                      <a:pt x="2" y="162"/>
                    </a:moveTo>
                    <a:lnTo>
                      <a:pt x="1" y="164"/>
                    </a:lnTo>
                    <a:lnTo>
                      <a:pt x="1" y="171"/>
                    </a:lnTo>
                    <a:lnTo>
                      <a:pt x="3" y="169"/>
                    </a:lnTo>
                    <a:lnTo>
                      <a:pt x="5" y="170"/>
                    </a:lnTo>
                    <a:lnTo>
                      <a:pt x="5" y="176"/>
                    </a:lnTo>
                    <a:lnTo>
                      <a:pt x="9" y="177"/>
                    </a:lnTo>
                    <a:lnTo>
                      <a:pt x="15" y="182"/>
                    </a:lnTo>
                    <a:lnTo>
                      <a:pt x="18" y="180"/>
                    </a:lnTo>
                    <a:lnTo>
                      <a:pt x="19" y="177"/>
                    </a:lnTo>
                    <a:lnTo>
                      <a:pt x="18" y="174"/>
                    </a:lnTo>
                    <a:lnTo>
                      <a:pt x="22" y="175"/>
                    </a:lnTo>
                    <a:lnTo>
                      <a:pt x="22" y="177"/>
                    </a:lnTo>
                    <a:lnTo>
                      <a:pt x="22" y="180"/>
                    </a:lnTo>
                    <a:lnTo>
                      <a:pt x="22" y="184"/>
                    </a:lnTo>
                    <a:lnTo>
                      <a:pt x="23" y="183"/>
                    </a:lnTo>
                    <a:lnTo>
                      <a:pt x="26" y="175"/>
                    </a:lnTo>
                    <a:lnTo>
                      <a:pt x="26" y="168"/>
                    </a:lnTo>
                    <a:lnTo>
                      <a:pt x="27" y="163"/>
                    </a:lnTo>
                    <a:lnTo>
                      <a:pt x="30" y="159"/>
                    </a:lnTo>
                    <a:lnTo>
                      <a:pt x="31" y="156"/>
                    </a:lnTo>
                    <a:lnTo>
                      <a:pt x="31" y="160"/>
                    </a:lnTo>
                    <a:lnTo>
                      <a:pt x="28" y="167"/>
                    </a:lnTo>
                    <a:lnTo>
                      <a:pt x="27" y="172"/>
                    </a:lnTo>
                    <a:lnTo>
                      <a:pt x="28" y="174"/>
                    </a:lnTo>
                    <a:lnTo>
                      <a:pt x="27" y="180"/>
                    </a:lnTo>
                    <a:lnTo>
                      <a:pt x="29" y="184"/>
                    </a:lnTo>
                    <a:lnTo>
                      <a:pt x="28" y="186"/>
                    </a:lnTo>
                    <a:lnTo>
                      <a:pt x="29" y="187"/>
                    </a:lnTo>
                    <a:lnTo>
                      <a:pt x="30" y="185"/>
                    </a:lnTo>
                    <a:lnTo>
                      <a:pt x="32" y="182"/>
                    </a:lnTo>
                    <a:lnTo>
                      <a:pt x="36" y="176"/>
                    </a:lnTo>
                    <a:lnTo>
                      <a:pt x="39" y="168"/>
                    </a:lnTo>
                    <a:lnTo>
                      <a:pt x="40" y="166"/>
                    </a:lnTo>
                    <a:lnTo>
                      <a:pt x="41" y="169"/>
                    </a:lnTo>
                    <a:lnTo>
                      <a:pt x="39" y="173"/>
                    </a:lnTo>
                    <a:lnTo>
                      <a:pt x="39" y="175"/>
                    </a:lnTo>
                    <a:lnTo>
                      <a:pt x="42" y="176"/>
                    </a:lnTo>
                    <a:lnTo>
                      <a:pt x="45" y="172"/>
                    </a:lnTo>
                    <a:lnTo>
                      <a:pt x="47" y="170"/>
                    </a:lnTo>
                    <a:lnTo>
                      <a:pt x="47" y="167"/>
                    </a:lnTo>
                    <a:lnTo>
                      <a:pt x="44" y="166"/>
                    </a:lnTo>
                    <a:lnTo>
                      <a:pt x="44" y="166"/>
                    </a:lnTo>
                    <a:lnTo>
                      <a:pt x="47" y="164"/>
                    </a:lnTo>
                    <a:lnTo>
                      <a:pt x="47" y="159"/>
                    </a:lnTo>
                    <a:lnTo>
                      <a:pt x="46" y="157"/>
                    </a:lnTo>
                    <a:lnTo>
                      <a:pt x="46" y="154"/>
                    </a:lnTo>
                    <a:lnTo>
                      <a:pt x="50" y="151"/>
                    </a:lnTo>
                    <a:lnTo>
                      <a:pt x="51" y="145"/>
                    </a:lnTo>
                    <a:lnTo>
                      <a:pt x="53" y="144"/>
                    </a:lnTo>
                    <a:lnTo>
                      <a:pt x="55" y="141"/>
                    </a:lnTo>
                    <a:lnTo>
                      <a:pt x="55" y="145"/>
                    </a:lnTo>
                    <a:lnTo>
                      <a:pt x="56" y="146"/>
                    </a:lnTo>
                    <a:lnTo>
                      <a:pt x="53" y="147"/>
                    </a:lnTo>
                    <a:lnTo>
                      <a:pt x="52" y="152"/>
                    </a:lnTo>
                    <a:lnTo>
                      <a:pt x="49" y="156"/>
                    </a:lnTo>
                    <a:lnTo>
                      <a:pt x="49" y="161"/>
                    </a:lnTo>
                    <a:lnTo>
                      <a:pt x="50" y="164"/>
                    </a:lnTo>
                    <a:lnTo>
                      <a:pt x="50" y="168"/>
                    </a:lnTo>
                    <a:lnTo>
                      <a:pt x="52" y="166"/>
                    </a:lnTo>
                    <a:lnTo>
                      <a:pt x="54" y="160"/>
                    </a:lnTo>
                    <a:lnTo>
                      <a:pt x="60" y="155"/>
                    </a:lnTo>
                    <a:lnTo>
                      <a:pt x="61" y="152"/>
                    </a:lnTo>
                    <a:lnTo>
                      <a:pt x="62" y="147"/>
                    </a:lnTo>
                    <a:lnTo>
                      <a:pt x="64" y="144"/>
                    </a:lnTo>
                    <a:lnTo>
                      <a:pt x="65" y="143"/>
                    </a:lnTo>
                    <a:lnTo>
                      <a:pt x="66" y="145"/>
                    </a:lnTo>
                    <a:lnTo>
                      <a:pt x="64" y="146"/>
                    </a:lnTo>
                    <a:lnTo>
                      <a:pt x="64" y="150"/>
                    </a:lnTo>
                    <a:lnTo>
                      <a:pt x="67" y="148"/>
                    </a:lnTo>
                    <a:lnTo>
                      <a:pt x="70" y="144"/>
                    </a:lnTo>
                    <a:lnTo>
                      <a:pt x="73" y="144"/>
                    </a:lnTo>
                    <a:lnTo>
                      <a:pt x="77" y="145"/>
                    </a:lnTo>
                    <a:lnTo>
                      <a:pt x="81" y="143"/>
                    </a:lnTo>
                    <a:lnTo>
                      <a:pt x="84" y="142"/>
                    </a:lnTo>
                    <a:lnTo>
                      <a:pt x="85" y="140"/>
                    </a:lnTo>
                    <a:lnTo>
                      <a:pt x="88" y="139"/>
                    </a:lnTo>
                    <a:lnTo>
                      <a:pt x="89" y="136"/>
                    </a:lnTo>
                    <a:lnTo>
                      <a:pt x="89" y="134"/>
                    </a:lnTo>
                    <a:lnTo>
                      <a:pt x="90" y="131"/>
                    </a:lnTo>
                    <a:lnTo>
                      <a:pt x="88" y="129"/>
                    </a:lnTo>
                    <a:lnTo>
                      <a:pt x="89" y="124"/>
                    </a:lnTo>
                    <a:lnTo>
                      <a:pt x="89" y="117"/>
                    </a:lnTo>
                    <a:lnTo>
                      <a:pt x="88" y="117"/>
                    </a:lnTo>
                    <a:lnTo>
                      <a:pt x="86" y="121"/>
                    </a:lnTo>
                    <a:lnTo>
                      <a:pt x="83" y="126"/>
                    </a:lnTo>
                    <a:lnTo>
                      <a:pt x="81" y="126"/>
                    </a:lnTo>
                    <a:lnTo>
                      <a:pt x="81" y="124"/>
                    </a:lnTo>
                    <a:lnTo>
                      <a:pt x="84" y="121"/>
                    </a:lnTo>
                    <a:lnTo>
                      <a:pt x="86" y="119"/>
                    </a:lnTo>
                    <a:lnTo>
                      <a:pt x="87" y="116"/>
                    </a:lnTo>
                    <a:lnTo>
                      <a:pt x="84" y="113"/>
                    </a:lnTo>
                    <a:lnTo>
                      <a:pt x="83" y="110"/>
                    </a:lnTo>
                    <a:lnTo>
                      <a:pt x="81" y="110"/>
                    </a:lnTo>
                    <a:lnTo>
                      <a:pt x="80" y="111"/>
                    </a:lnTo>
                    <a:lnTo>
                      <a:pt x="79" y="113"/>
                    </a:lnTo>
                    <a:lnTo>
                      <a:pt x="78" y="111"/>
                    </a:lnTo>
                    <a:lnTo>
                      <a:pt x="75" y="112"/>
                    </a:lnTo>
                    <a:lnTo>
                      <a:pt x="73" y="114"/>
                    </a:lnTo>
                    <a:lnTo>
                      <a:pt x="71" y="114"/>
                    </a:lnTo>
                    <a:lnTo>
                      <a:pt x="71" y="111"/>
                    </a:lnTo>
                    <a:lnTo>
                      <a:pt x="78" y="108"/>
                    </a:lnTo>
                    <a:lnTo>
                      <a:pt x="81" y="107"/>
                    </a:lnTo>
                    <a:lnTo>
                      <a:pt x="86" y="101"/>
                    </a:lnTo>
                    <a:lnTo>
                      <a:pt x="88" y="100"/>
                    </a:lnTo>
                    <a:lnTo>
                      <a:pt x="91" y="93"/>
                    </a:lnTo>
                    <a:lnTo>
                      <a:pt x="91" y="88"/>
                    </a:lnTo>
                    <a:lnTo>
                      <a:pt x="91" y="87"/>
                    </a:lnTo>
                    <a:lnTo>
                      <a:pt x="88" y="87"/>
                    </a:lnTo>
                    <a:lnTo>
                      <a:pt x="87" y="89"/>
                    </a:lnTo>
                    <a:lnTo>
                      <a:pt x="86" y="87"/>
                    </a:lnTo>
                    <a:lnTo>
                      <a:pt x="87" y="85"/>
                    </a:lnTo>
                    <a:lnTo>
                      <a:pt x="88" y="84"/>
                    </a:lnTo>
                    <a:lnTo>
                      <a:pt x="91" y="84"/>
                    </a:lnTo>
                    <a:lnTo>
                      <a:pt x="91" y="82"/>
                    </a:lnTo>
                    <a:lnTo>
                      <a:pt x="91" y="79"/>
                    </a:lnTo>
                    <a:lnTo>
                      <a:pt x="95" y="76"/>
                    </a:lnTo>
                    <a:lnTo>
                      <a:pt x="95" y="71"/>
                    </a:lnTo>
                    <a:lnTo>
                      <a:pt x="94" y="70"/>
                    </a:lnTo>
                    <a:lnTo>
                      <a:pt x="94" y="67"/>
                    </a:lnTo>
                    <a:lnTo>
                      <a:pt x="91" y="66"/>
                    </a:lnTo>
                    <a:lnTo>
                      <a:pt x="88" y="68"/>
                    </a:lnTo>
                    <a:lnTo>
                      <a:pt x="85" y="75"/>
                    </a:lnTo>
                    <a:lnTo>
                      <a:pt x="85" y="79"/>
                    </a:lnTo>
                    <a:lnTo>
                      <a:pt x="87" y="81"/>
                    </a:lnTo>
                    <a:lnTo>
                      <a:pt x="84" y="84"/>
                    </a:lnTo>
                    <a:lnTo>
                      <a:pt x="83" y="85"/>
                    </a:lnTo>
                    <a:lnTo>
                      <a:pt x="82" y="85"/>
                    </a:lnTo>
                    <a:lnTo>
                      <a:pt x="82" y="83"/>
                    </a:lnTo>
                    <a:lnTo>
                      <a:pt x="81" y="81"/>
                    </a:lnTo>
                    <a:lnTo>
                      <a:pt x="81" y="78"/>
                    </a:lnTo>
                    <a:lnTo>
                      <a:pt x="84" y="72"/>
                    </a:lnTo>
                    <a:lnTo>
                      <a:pt x="83" y="69"/>
                    </a:lnTo>
                    <a:lnTo>
                      <a:pt x="84" y="68"/>
                    </a:lnTo>
                    <a:lnTo>
                      <a:pt x="85" y="69"/>
                    </a:lnTo>
                    <a:lnTo>
                      <a:pt x="87" y="67"/>
                    </a:lnTo>
                    <a:lnTo>
                      <a:pt x="86" y="63"/>
                    </a:lnTo>
                    <a:lnTo>
                      <a:pt x="84" y="59"/>
                    </a:lnTo>
                    <a:lnTo>
                      <a:pt x="81" y="59"/>
                    </a:lnTo>
                    <a:lnTo>
                      <a:pt x="78" y="61"/>
                    </a:lnTo>
                    <a:lnTo>
                      <a:pt x="78" y="64"/>
                    </a:lnTo>
                    <a:lnTo>
                      <a:pt x="77" y="62"/>
                    </a:lnTo>
                    <a:lnTo>
                      <a:pt x="76" y="61"/>
                    </a:lnTo>
                    <a:lnTo>
                      <a:pt x="76" y="56"/>
                    </a:lnTo>
                    <a:lnTo>
                      <a:pt x="74" y="52"/>
                    </a:lnTo>
                    <a:lnTo>
                      <a:pt x="75" y="45"/>
                    </a:lnTo>
                    <a:lnTo>
                      <a:pt x="75" y="39"/>
                    </a:lnTo>
                    <a:lnTo>
                      <a:pt x="77" y="35"/>
                    </a:lnTo>
                    <a:lnTo>
                      <a:pt x="77" y="30"/>
                    </a:lnTo>
                    <a:lnTo>
                      <a:pt x="77" y="25"/>
                    </a:lnTo>
                    <a:lnTo>
                      <a:pt x="79" y="20"/>
                    </a:lnTo>
                    <a:lnTo>
                      <a:pt x="79" y="16"/>
                    </a:lnTo>
                    <a:lnTo>
                      <a:pt x="77" y="12"/>
                    </a:lnTo>
                    <a:lnTo>
                      <a:pt x="76" y="8"/>
                    </a:lnTo>
                    <a:lnTo>
                      <a:pt x="72" y="5"/>
                    </a:lnTo>
                    <a:lnTo>
                      <a:pt x="71" y="2"/>
                    </a:lnTo>
                    <a:lnTo>
                      <a:pt x="67" y="0"/>
                    </a:lnTo>
                    <a:lnTo>
                      <a:pt x="66" y="1"/>
                    </a:lnTo>
                    <a:lnTo>
                      <a:pt x="66" y="3"/>
                    </a:lnTo>
                    <a:lnTo>
                      <a:pt x="64" y="3"/>
                    </a:lnTo>
                    <a:lnTo>
                      <a:pt x="61" y="0"/>
                    </a:lnTo>
                    <a:lnTo>
                      <a:pt x="58" y="0"/>
                    </a:lnTo>
                    <a:lnTo>
                      <a:pt x="58" y="3"/>
                    </a:lnTo>
                    <a:lnTo>
                      <a:pt x="56" y="8"/>
                    </a:lnTo>
                    <a:lnTo>
                      <a:pt x="57" y="10"/>
                    </a:lnTo>
                    <a:lnTo>
                      <a:pt x="60" y="10"/>
                    </a:lnTo>
                    <a:lnTo>
                      <a:pt x="63" y="10"/>
                    </a:lnTo>
                    <a:lnTo>
                      <a:pt x="67" y="11"/>
                    </a:lnTo>
                    <a:lnTo>
                      <a:pt x="67" y="14"/>
                    </a:lnTo>
                    <a:lnTo>
                      <a:pt x="70" y="14"/>
                    </a:lnTo>
                    <a:lnTo>
                      <a:pt x="70" y="17"/>
                    </a:lnTo>
                    <a:lnTo>
                      <a:pt x="65" y="21"/>
                    </a:lnTo>
                    <a:lnTo>
                      <a:pt x="64" y="21"/>
                    </a:lnTo>
                    <a:lnTo>
                      <a:pt x="60" y="19"/>
                    </a:lnTo>
                    <a:lnTo>
                      <a:pt x="58" y="19"/>
                    </a:lnTo>
                    <a:lnTo>
                      <a:pt x="55" y="18"/>
                    </a:lnTo>
                    <a:lnTo>
                      <a:pt x="57" y="21"/>
                    </a:lnTo>
                    <a:lnTo>
                      <a:pt x="58" y="22"/>
                    </a:lnTo>
                    <a:lnTo>
                      <a:pt x="57" y="24"/>
                    </a:lnTo>
                    <a:lnTo>
                      <a:pt x="54" y="25"/>
                    </a:lnTo>
                    <a:lnTo>
                      <a:pt x="50" y="21"/>
                    </a:lnTo>
                    <a:lnTo>
                      <a:pt x="46" y="23"/>
                    </a:lnTo>
                    <a:lnTo>
                      <a:pt x="45" y="28"/>
                    </a:lnTo>
                    <a:lnTo>
                      <a:pt x="43" y="30"/>
                    </a:lnTo>
                    <a:lnTo>
                      <a:pt x="43" y="32"/>
                    </a:lnTo>
                    <a:lnTo>
                      <a:pt x="46" y="33"/>
                    </a:lnTo>
                    <a:lnTo>
                      <a:pt x="46" y="37"/>
                    </a:lnTo>
                    <a:lnTo>
                      <a:pt x="50" y="39"/>
                    </a:lnTo>
                    <a:lnTo>
                      <a:pt x="50" y="41"/>
                    </a:lnTo>
                    <a:lnTo>
                      <a:pt x="47" y="41"/>
                    </a:lnTo>
                    <a:lnTo>
                      <a:pt x="46" y="43"/>
                    </a:lnTo>
                    <a:lnTo>
                      <a:pt x="48" y="45"/>
                    </a:lnTo>
                    <a:lnTo>
                      <a:pt x="48" y="47"/>
                    </a:lnTo>
                    <a:lnTo>
                      <a:pt x="46" y="47"/>
                    </a:lnTo>
                    <a:lnTo>
                      <a:pt x="44" y="45"/>
                    </a:lnTo>
                    <a:lnTo>
                      <a:pt x="41" y="45"/>
                    </a:lnTo>
                    <a:lnTo>
                      <a:pt x="39" y="42"/>
                    </a:lnTo>
                    <a:lnTo>
                      <a:pt x="36" y="41"/>
                    </a:lnTo>
                    <a:lnTo>
                      <a:pt x="34" y="43"/>
                    </a:lnTo>
                    <a:lnTo>
                      <a:pt x="33" y="46"/>
                    </a:lnTo>
                    <a:lnTo>
                      <a:pt x="35" y="49"/>
                    </a:lnTo>
                    <a:lnTo>
                      <a:pt x="34" y="52"/>
                    </a:lnTo>
                    <a:lnTo>
                      <a:pt x="33" y="51"/>
                    </a:lnTo>
                    <a:lnTo>
                      <a:pt x="33" y="49"/>
                    </a:lnTo>
                    <a:lnTo>
                      <a:pt x="31" y="47"/>
                    </a:lnTo>
                    <a:lnTo>
                      <a:pt x="27" y="46"/>
                    </a:lnTo>
                    <a:lnTo>
                      <a:pt x="26" y="46"/>
                    </a:lnTo>
                    <a:lnTo>
                      <a:pt x="25" y="44"/>
                    </a:lnTo>
                    <a:lnTo>
                      <a:pt x="22" y="43"/>
                    </a:lnTo>
                    <a:lnTo>
                      <a:pt x="22" y="45"/>
                    </a:lnTo>
                    <a:lnTo>
                      <a:pt x="23" y="49"/>
                    </a:lnTo>
                    <a:lnTo>
                      <a:pt x="23" y="53"/>
                    </a:lnTo>
                    <a:lnTo>
                      <a:pt x="24" y="57"/>
                    </a:lnTo>
                    <a:lnTo>
                      <a:pt x="26" y="59"/>
                    </a:lnTo>
                    <a:lnTo>
                      <a:pt x="29" y="60"/>
                    </a:lnTo>
                    <a:lnTo>
                      <a:pt x="31" y="62"/>
                    </a:lnTo>
                    <a:lnTo>
                      <a:pt x="30" y="62"/>
                    </a:lnTo>
                    <a:lnTo>
                      <a:pt x="27" y="62"/>
                    </a:lnTo>
                    <a:lnTo>
                      <a:pt x="30" y="65"/>
                    </a:lnTo>
                    <a:lnTo>
                      <a:pt x="31" y="67"/>
                    </a:lnTo>
                    <a:lnTo>
                      <a:pt x="34" y="69"/>
                    </a:lnTo>
                    <a:lnTo>
                      <a:pt x="37" y="69"/>
                    </a:lnTo>
                    <a:lnTo>
                      <a:pt x="39" y="67"/>
                    </a:lnTo>
                    <a:lnTo>
                      <a:pt x="40" y="67"/>
                    </a:lnTo>
                    <a:lnTo>
                      <a:pt x="41" y="69"/>
                    </a:lnTo>
                    <a:lnTo>
                      <a:pt x="39" y="71"/>
                    </a:lnTo>
                    <a:lnTo>
                      <a:pt x="37" y="76"/>
                    </a:lnTo>
                    <a:lnTo>
                      <a:pt x="36" y="77"/>
                    </a:lnTo>
                    <a:lnTo>
                      <a:pt x="32" y="73"/>
                    </a:lnTo>
                    <a:lnTo>
                      <a:pt x="25" y="71"/>
                    </a:lnTo>
                    <a:lnTo>
                      <a:pt x="22" y="66"/>
                    </a:lnTo>
                    <a:lnTo>
                      <a:pt x="19" y="66"/>
                    </a:lnTo>
                    <a:lnTo>
                      <a:pt x="19" y="64"/>
                    </a:lnTo>
                    <a:lnTo>
                      <a:pt x="18" y="64"/>
                    </a:lnTo>
                    <a:lnTo>
                      <a:pt x="16" y="68"/>
                    </a:lnTo>
                    <a:lnTo>
                      <a:pt x="17" y="69"/>
                    </a:lnTo>
                    <a:lnTo>
                      <a:pt x="15" y="71"/>
                    </a:lnTo>
                    <a:lnTo>
                      <a:pt x="17" y="76"/>
                    </a:lnTo>
                    <a:lnTo>
                      <a:pt x="15" y="78"/>
                    </a:lnTo>
                    <a:lnTo>
                      <a:pt x="13" y="76"/>
                    </a:lnTo>
                    <a:lnTo>
                      <a:pt x="13" y="81"/>
                    </a:lnTo>
                    <a:lnTo>
                      <a:pt x="12" y="82"/>
                    </a:lnTo>
                    <a:lnTo>
                      <a:pt x="12" y="90"/>
                    </a:lnTo>
                    <a:lnTo>
                      <a:pt x="13" y="91"/>
                    </a:lnTo>
                    <a:lnTo>
                      <a:pt x="18" y="92"/>
                    </a:lnTo>
                    <a:lnTo>
                      <a:pt x="20" y="93"/>
                    </a:lnTo>
                    <a:lnTo>
                      <a:pt x="22" y="93"/>
                    </a:lnTo>
                    <a:lnTo>
                      <a:pt x="22" y="93"/>
                    </a:lnTo>
                    <a:lnTo>
                      <a:pt x="21" y="95"/>
                    </a:lnTo>
                    <a:lnTo>
                      <a:pt x="18" y="94"/>
                    </a:lnTo>
                    <a:lnTo>
                      <a:pt x="13" y="94"/>
                    </a:lnTo>
                    <a:lnTo>
                      <a:pt x="12" y="93"/>
                    </a:lnTo>
                    <a:lnTo>
                      <a:pt x="9" y="93"/>
                    </a:lnTo>
                    <a:lnTo>
                      <a:pt x="5" y="100"/>
                    </a:lnTo>
                    <a:lnTo>
                      <a:pt x="5" y="102"/>
                    </a:lnTo>
                    <a:lnTo>
                      <a:pt x="7" y="104"/>
                    </a:lnTo>
                    <a:lnTo>
                      <a:pt x="6" y="106"/>
                    </a:lnTo>
                    <a:lnTo>
                      <a:pt x="5" y="107"/>
                    </a:lnTo>
                    <a:lnTo>
                      <a:pt x="5" y="110"/>
                    </a:lnTo>
                    <a:lnTo>
                      <a:pt x="6" y="111"/>
                    </a:lnTo>
                    <a:lnTo>
                      <a:pt x="8" y="110"/>
                    </a:lnTo>
                    <a:lnTo>
                      <a:pt x="12" y="110"/>
                    </a:lnTo>
                    <a:lnTo>
                      <a:pt x="14" y="107"/>
                    </a:lnTo>
                    <a:lnTo>
                      <a:pt x="15" y="109"/>
                    </a:lnTo>
                    <a:lnTo>
                      <a:pt x="15" y="112"/>
                    </a:lnTo>
                    <a:lnTo>
                      <a:pt x="12" y="112"/>
                    </a:lnTo>
                    <a:lnTo>
                      <a:pt x="11" y="115"/>
                    </a:lnTo>
                    <a:lnTo>
                      <a:pt x="12" y="117"/>
                    </a:lnTo>
                    <a:lnTo>
                      <a:pt x="14" y="117"/>
                    </a:lnTo>
                    <a:lnTo>
                      <a:pt x="16" y="114"/>
                    </a:lnTo>
                    <a:lnTo>
                      <a:pt x="18" y="114"/>
                    </a:lnTo>
                    <a:lnTo>
                      <a:pt x="20" y="112"/>
                    </a:lnTo>
                    <a:lnTo>
                      <a:pt x="21" y="114"/>
                    </a:lnTo>
                    <a:lnTo>
                      <a:pt x="19" y="116"/>
                    </a:lnTo>
                    <a:lnTo>
                      <a:pt x="21" y="117"/>
                    </a:lnTo>
                    <a:lnTo>
                      <a:pt x="25" y="117"/>
                    </a:lnTo>
                    <a:lnTo>
                      <a:pt x="26" y="118"/>
                    </a:lnTo>
                    <a:lnTo>
                      <a:pt x="23" y="119"/>
                    </a:lnTo>
                    <a:lnTo>
                      <a:pt x="23" y="121"/>
                    </a:lnTo>
                    <a:lnTo>
                      <a:pt x="26" y="122"/>
                    </a:lnTo>
                    <a:lnTo>
                      <a:pt x="29" y="121"/>
                    </a:lnTo>
                    <a:lnTo>
                      <a:pt x="32" y="124"/>
                    </a:lnTo>
                    <a:lnTo>
                      <a:pt x="39" y="126"/>
                    </a:lnTo>
                    <a:lnTo>
                      <a:pt x="39" y="128"/>
                    </a:lnTo>
                    <a:lnTo>
                      <a:pt x="33" y="128"/>
                    </a:lnTo>
                    <a:lnTo>
                      <a:pt x="31" y="128"/>
                    </a:lnTo>
                    <a:lnTo>
                      <a:pt x="27" y="124"/>
                    </a:lnTo>
                    <a:lnTo>
                      <a:pt x="23" y="126"/>
                    </a:lnTo>
                    <a:lnTo>
                      <a:pt x="23" y="128"/>
                    </a:lnTo>
                    <a:lnTo>
                      <a:pt x="27" y="130"/>
                    </a:lnTo>
                    <a:lnTo>
                      <a:pt x="33" y="131"/>
                    </a:lnTo>
                    <a:lnTo>
                      <a:pt x="38" y="131"/>
                    </a:lnTo>
                    <a:lnTo>
                      <a:pt x="39" y="132"/>
                    </a:lnTo>
                    <a:lnTo>
                      <a:pt x="34" y="134"/>
                    </a:lnTo>
                    <a:lnTo>
                      <a:pt x="32" y="133"/>
                    </a:lnTo>
                    <a:lnTo>
                      <a:pt x="26" y="132"/>
                    </a:lnTo>
                    <a:lnTo>
                      <a:pt x="22" y="131"/>
                    </a:lnTo>
                    <a:lnTo>
                      <a:pt x="21" y="129"/>
                    </a:lnTo>
                    <a:lnTo>
                      <a:pt x="19" y="128"/>
                    </a:lnTo>
                    <a:lnTo>
                      <a:pt x="15" y="124"/>
                    </a:lnTo>
                    <a:lnTo>
                      <a:pt x="13" y="125"/>
                    </a:lnTo>
                    <a:lnTo>
                      <a:pt x="11" y="128"/>
                    </a:lnTo>
                    <a:lnTo>
                      <a:pt x="7" y="128"/>
                    </a:lnTo>
                    <a:lnTo>
                      <a:pt x="5" y="130"/>
                    </a:lnTo>
                    <a:lnTo>
                      <a:pt x="4" y="136"/>
                    </a:lnTo>
                    <a:lnTo>
                      <a:pt x="7" y="139"/>
                    </a:lnTo>
                    <a:lnTo>
                      <a:pt x="7" y="143"/>
                    </a:lnTo>
                    <a:lnTo>
                      <a:pt x="6" y="145"/>
                    </a:lnTo>
                    <a:lnTo>
                      <a:pt x="5" y="139"/>
                    </a:lnTo>
                    <a:lnTo>
                      <a:pt x="2" y="139"/>
                    </a:lnTo>
                    <a:lnTo>
                      <a:pt x="1" y="147"/>
                    </a:lnTo>
                    <a:lnTo>
                      <a:pt x="1" y="151"/>
                    </a:lnTo>
                    <a:lnTo>
                      <a:pt x="3" y="152"/>
                    </a:lnTo>
                    <a:lnTo>
                      <a:pt x="5" y="150"/>
                    </a:lnTo>
                    <a:lnTo>
                      <a:pt x="6" y="151"/>
                    </a:lnTo>
                    <a:lnTo>
                      <a:pt x="8" y="155"/>
                    </a:lnTo>
                    <a:lnTo>
                      <a:pt x="10" y="155"/>
                    </a:lnTo>
                    <a:lnTo>
                      <a:pt x="8" y="155"/>
                    </a:lnTo>
                    <a:lnTo>
                      <a:pt x="6" y="157"/>
                    </a:lnTo>
                    <a:lnTo>
                      <a:pt x="4" y="154"/>
                    </a:lnTo>
                    <a:lnTo>
                      <a:pt x="0" y="155"/>
                    </a:lnTo>
                    <a:lnTo>
                      <a:pt x="0" y="161"/>
                    </a:lnTo>
                    <a:lnTo>
                      <a:pt x="1" y="162"/>
                    </a:lnTo>
                    <a:lnTo>
                      <a:pt x="2" y="16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9" name="Freeform 1139">
                <a:extLst>
                  <a:ext uri="{FF2B5EF4-FFF2-40B4-BE49-F238E27FC236}">
                    <a16:creationId xmlns:a16="http://schemas.microsoft.com/office/drawing/2014/main" id="{3339EA71-F128-D84E-9143-EFE5D3E103C8}"/>
                  </a:ext>
                </a:extLst>
              </p:cNvPr>
              <p:cNvSpPr>
                <a:spLocks/>
              </p:cNvSpPr>
              <p:nvPr/>
            </p:nvSpPr>
            <p:spPr bwMode="auto">
              <a:xfrm>
                <a:off x="2770" y="736"/>
                <a:ext cx="6" cy="4"/>
              </a:xfrm>
              <a:custGeom>
                <a:avLst/>
                <a:gdLst>
                  <a:gd name="T0" fmla="*/ 3 w 6"/>
                  <a:gd name="T1" fmla="*/ 3 h 4"/>
                  <a:gd name="T2" fmla="*/ 4 w 6"/>
                  <a:gd name="T3" fmla="*/ 4 h 4"/>
                  <a:gd name="T4" fmla="*/ 6 w 6"/>
                  <a:gd name="T5" fmla="*/ 4 h 4"/>
                  <a:gd name="T6" fmla="*/ 6 w 6"/>
                  <a:gd name="T7" fmla="*/ 1 h 4"/>
                  <a:gd name="T8" fmla="*/ 3 w 6"/>
                  <a:gd name="T9" fmla="*/ 1 h 4"/>
                  <a:gd name="T10" fmla="*/ 2 w 6"/>
                  <a:gd name="T11" fmla="*/ 0 h 4"/>
                  <a:gd name="T12" fmla="*/ 0 w 6"/>
                  <a:gd name="T13" fmla="*/ 0 h 4"/>
                  <a:gd name="T14" fmla="*/ 0 w 6"/>
                  <a:gd name="T15" fmla="*/ 1 h 4"/>
                  <a:gd name="T16" fmla="*/ 0 w 6"/>
                  <a:gd name="T17" fmla="*/ 2 h 4"/>
                  <a:gd name="T18" fmla="*/ 3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3"/>
                    </a:moveTo>
                    <a:lnTo>
                      <a:pt x="4" y="4"/>
                    </a:lnTo>
                    <a:lnTo>
                      <a:pt x="6" y="4"/>
                    </a:lnTo>
                    <a:lnTo>
                      <a:pt x="6" y="1"/>
                    </a:lnTo>
                    <a:lnTo>
                      <a:pt x="3" y="1"/>
                    </a:lnTo>
                    <a:lnTo>
                      <a:pt x="2" y="0"/>
                    </a:lnTo>
                    <a:lnTo>
                      <a:pt x="0" y="0"/>
                    </a:lnTo>
                    <a:lnTo>
                      <a:pt x="0" y="1"/>
                    </a:lnTo>
                    <a:lnTo>
                      <a:pt x="0"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0" name="Freeform 1140">
                <a:extLst>
                  <a:ext uri="{FF2B5EF4-FFF2-40B4-BE49-F238E27FC236}">
                    <a16:creationId xmlns:a16="http://schemas.microsoft.com/office/drawing/2014/main" id="{826B8A70-2003-1344-A3C5-91A1BAF7826E}"/>
                  </a:ext>
                </a:extLst>
              </p:cNvPr>
              <p:cNvSpPr>
                <a:spLocks/>
              </p:cNvSpPr>
              <p:nvPr/>
            </p:nvSpPr>
            <p:spPr bwMode="auto">
              <a:xfrm>
                <a:off x="2714" y="747"/>
                <a:ext cx="16" cy="25"/>
              </a:xfrm>
              <a:custGeom>
                <a:avLst/>
                <a:gdLst>
                  <a:gd name="T0" fmla="*/ 4 w 16"/>
                  <a:gd name="T1" fmla="*/ 14 h 25"/>
                  <a:gd name="T2" fmla="*/ 6 w 16"/>
                  <a:gd name="T3" fmla="*/ 13 h 25"/>
                  <a:gd name="T4" fmla="*/ 6 w 16"/>
                  <a:gd name="T5" fmla="*/ 16 h 25"/>
                  <a:gd name="T6" fmla="*/ 4 w 16"/>
                  <a:gd name="T7" fmla="*/ 18 h 25"/>
                  <a:gd name="T8" fmla="*/ 4 w 16"/>
                  <a:gd name="T9" fmla="*/ 21 h 25"/>
                  <a:gd name="T10" fmla="*/ 4 w 16"/>
                  <a:gd name="T11" fmla="*/ 23 h 25"/>
                  <a:gd name="T12" fmla="*/ 5 w 16"/>
                  <a:gd name="T13" fmla="*/ 25 h 25"/>
                  <a:gd name="T14" fmla="*/ 8 w 16"/>
                  <a:gd name="T15" fmla="*/ 21 h 25"/>
                  <a:gd name="T16" fmla="*/ 11 w 16"/>
                  <a:gd name="T17" fmla="*/ 17 h 25"/>
                  <a:gd name="T18" fmla="*/ 11 w 16"/>
                  <a:gd name="T19" fmla="*/ 14 h 25"/>
                  <a:gd name="T20" fmla="*/ 14 w 16"/>
                  <a:gd name="T21" fmla="*/ 11 h 25"/>
                  <a:gd name="T22" fmla="*/ 16 w 16"/>
                  <a:gd name="T23" fmla="*/ 7 h 25"/>
                  <a:gd name="T24" fmla="*/ 15 w 16"/>
                  <a:gd name="T25" fmla="*/ 4 h 25"/>
                  <a:gd name="T26" fmla="*/ 11 w 16"/>
                  <a:gd name="T27" fmla="*/ 4 h 25"/>
                  <a:gd name="T28" fmla="*/ 10 w 16"/>
                  <a:gd name="T29" fmla="*/ 4 h 25"/>
                  <a:gd name="T30" fmla="*/ 11 w 16"/>
                  <a:gd name="T31" fmla="*/ 0 h 25"/>
                  <a:gd name="T32" fmla="*/ 10 w 16"/>
                  <a:gd name="T33" fmla="*/ 0 h 25"/>
                  <a:gd name="T34" fmla="*/ 6 w 16"/>
                  <a:gd name="T35" fmla="*/ 4 h 25"/>
                  <a:gd name="T36" fmla="*/ 2 w 16"/>
                  <a:gd name="T37" fmla="*/ 5 h 25"/>
                  <a:gd name="T38" fmla="*/ 1 w 16"/>
                  <a:gd name="T39" fmla="*/ 8 h 25"/>
                  <a:gd name="T40" fmla="*/ 0 w 16"/>
                  <a:gd name="T41" fmla="*/ 10 h 25"/>
                  <a:gd name="T42" fmla="*/ 0 w 16"/>
                  <a:gd name="T43" fmla="*/ 12 h 25"/>
                  <a:gd name="T44" fmla="*/ 4 w 16"/>
                  <a:gd name="T4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5">
                    <a:moveTo>
                      <a:pt x="4" y="14"/>
                    </a:moveTo>
                    <a:lnTo>
                      <a:pt x="6" y="13"/>
                    </a:lnTo>
                    <a:lnTo>
                      <a:pt x="6" y="16"/>
                    </a:lnTo>
                    <a:lnTo>
                      <a:pt x="4" y="18"/>
                    </a:lnTo>
                    <a:lnTo>
                      <a:pt x="4" y="21"/>
                    </a:lnTo>
                    <a:lnTo>
                      <a:pt x="4" y="23"/>
                    </a:lnTo>
                    <a:lnTo>
                      <a:pt x="5" y="25"/>
                    </a:lnTo>
                    <a:lnTo>
                      <a:pt x="8" y="21"/>
                    </a:lnTo>
                    <a:lnTo>
                      <a:pt x="11" y="17"/>
                    </a:lnTo>
                    <a:lnTo>
                      <a:pt x="11" y="14"/>
                    </a:lnTo>
                    <a:lnTo>
                      <a:pt x="14" y="11"/>
                    </a:lnTo>
                    <a:lnTo>
                      <a:pt x="16" y="7"/>
                    </a:lnTo>
                    <a:lnTo>
                      <a:pt x="15" y="4"/>
                    </a:lnTo>
                    <a:lnTo>
                      <a:pt x="11" y="4"/>
                    </a:lnTo>
                    <a:lnTo>
                      <a:pt x="10" y="4"/>
                    </a:lnTo>
                    <a:lnTo>
                      <a:pt x="11" y="0"/>
                    </a:lnTo>
                    <a:lnTo>
                      <a:pt x="10" y="0"/>
                    </a:lnTo>
                    <a:lnTo>
                      <a:pt x="6" y="4"/>
                    </a:lnTo>
                    <a:lnTo>
                      <a:pt x="2" y="5"/>
                    </a:lnTo>
                    <a:lnTo>
                      <a:pt x="1" y="8"/>
                    </a:lnTo>
                    <a:lnTo>
                      <a:pt x="0" y="10"/>
                    </a:lnTo>
                    <a:lnTo>
                      <a:pt x="0" y="12"/>
                    </a:lnTo>
                    <a:lnTo>
                      <a:pt x="4"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1" name="Freeform 1141">
                <a:extLst>
                  <a:ext uri="{FF2B5EF4-FFF2-40B4-BE49-F238E27FC236}">
                    <a16:creationId xmlns:a16="http://schemas.microsoft.com/office/drawing/2014/main" id="{008E4B5F-A5E7-344B-8B08-9E773F3BC35A}"/>
                  </a:ext>
                </a:extLst>
              </p:cNvPr>
              <p:cNvSpPr>
                <a:spLocks/>
              </p:cNvSpPr>
              <p:nvPr/>
            </p:nvSpPr>
            <p:spPr bwMode="auto">
              <a:xfrm>
                <a:off x="2680" y="819"/>
                <a:ext cx="36" cy="57"/>
              </a:xfrm>
              <a:custGeom>
                <a:avLst/>
                <a:gdLst>
                  <a:gd name="T0" fmla="*/ 4 w 36"/>
                  <a:gd name="T1" fmla="*/ 30 h 57"/>
                  <a:gd name="T2" fmla="*/ 7 w 36"/>
                  <a:gd name="T3" fmla="*/ 32 h 57"/>
                  <a:gd name="T4" fmla="*/ 10 w 36"/>
                  <a:gd name="T5" fmla="*/ 37 h 57"/>
                  <a:gd name="T6" fmla="*/ 10 w 36"/>
                  <a:gd name="T7" fmla="*/ 40 h 57"/>
                  <a:gd name="T8" fmla="*/ 8 w 36"/>
                  <a:gd name="T9" fmla="*/ 40 h 57"/>
                  <a:gd name="T10" fmla="*/ 6 w 36"/>
                  <a:gd name="T11" fmla="*/ 37 h 57"/>
                  <a:gd name="T12" fmla="*/ 2 w 36"/>
                  <a:gd name="T13" fmla="*/ 36 h 57"/>
                  <a:gd name="T14" fmla="*/ 1 w 36"/>
                  <a:gd name="T15" fmla="*/ 39 h 57"/>
                  <a:gd name="T16" fmla="*/ 0 w 36"/>
                  <a:gd name="T17" fmla="*/ 41 h 57"/>
                  <a:gd name="T18" fmla="*/ 3 w 36"/>
                  <a:gd name="T19" fmla="*/ 43 h 57"/>
                  <a:gd name="T20" fmla="*/ 3 w 36"/>
                  <a:gd name="T21" fmla="*/ 47 h 57"/>
                  <a:gd name="T22" fmla="*/ 4 w 36"/>
                  <a:gd name="T23" fmla="*/ 49 h 57"/>
                  <a:gd name="T24" fmla="*/ 3 w 36"/>
                  <a:gd name="T25" fmla="*/ 51 h 57"/>
                  <a:gd name="T26" fmla="*/ 3 w 36"/>
                  <a:gd name="T27" fmla="*/ 55 h 57"/>
                  <a:gd name="T28" fmla="*/ 6 w 36"/>
                  <a:gd name="T29" fmla="*/ 54 h 57"/>
                  <a:gd name="T30" fmla="*/ 7 w 36"/>
                  <a:gd name="T31" fmla="*/ 52 h 57"/>
                  <a:gd name="T32" fmla="*/ 9 w 36"/>
                  <a:gd name="T33" fmla="*/ 52 h 57"/>
                  <a:gd name="T34" fmla="*/ 9 w 36"/>
                  <a:gd name="T35" fmla="*/ 56 h 57"/>
                  <a:gd name="T36" fmla="*/ 11 w 36"/>
                  <a:gd name="T37" fmla="*/ 56 h 57"/>
                  <a:gd name="T38" fmla="*/ 15 w 36"/>
                  <a:gd name="T39" fmla="*/ 54 h 57"/>
                  <a:gd name="T40" fmla="*/ 17 w 36"/>
                  <a:gd name="T41" fmla="*/ 56 h 57"/>
                  <a:gd name="T42" fmla="*/ 21 w 36"/>
                  <a:gd name="T43" fmla="*/ 52 h 57"/>
                  <a:gd name="T44" fmla="*/ 22 w 36"/>
                  <a:gd name="T45" fmla="*/ 54 h 57"/>
                  <a:gd name="T46" fmla="*/ 22 w 36"/>
                  <a:gd name="T47" fmla="*/ 56 h 57"/>
                  <a:gd name="T48" fmla="*/ 24 w 36"/>
                  <a:gd name="T49" fmla="*/ 57 h 57"/>
                  <a:gd name="T50" fmla="*/ 25 w 36"/>
                  <a:gd name="T51" fmla="*/ 55 h 57"/>
                  <a:gd name="T52" fmla="*/ 30 w 36"/>
                  <a:gd name="T53" fmla="*/ 51 h 57"/>
                  <a:gd name="T54" fmla="*/ 31 w 36"/>
                  <a:gd name="T55" fmla="*/ 48 h 57"/>
                  <a:gd name="T56" fmla="*/ 30 w 36"/>
                  <a:gd name="T57" fmla="*/ 43 h 57"/>
                  <a:gd name="T58" fmla="*/ 28 w 36"/>
                  <a:gd name="T59" fmla="*/ 42 h 57"/>
                  <a:gd name="T60" fmla="*/ 28 w 36"/>
                  <a:gd name="T61" fmla="*/ 41 h 57"/>
                  <a:gd name="T62" fmla="*/ 29 w 36"/>
                  <a:gd name="T63" fmla="*/ 40 h 57"/>
                  <a:gd name="T64" fmla="*/ 31 w 36"/>
                  <a:gd name="T65" fmla="*/ 40 h 57"/>
                  <a:gd name="T66" fmla="*/ 33 w 36"/>
                  <a:gd name="T67" fmla="*/ 39 h 57"/>
                  <a:gd name="T68" fmla="*/ 36 w 36"/>
                  <a:gd name="T69" fmla="*/ 36 h 57"/>
                  <a:gd name="T70" fmla="*/ 35 w 36"/>
                  <a:gd name="T71" fmla="*/ 29 h 57"/>
                  <a:gd name="T72" fmla="*/ 34 w 36"/>
                  <a:gd name="T73" fmla="*/ 26 h 57"/>
                  <a:gd name="T74" fmla="*/ 34 w 36"/>
                  <a:gd name="T75" fmla="*/ 25 h 57"/>
                  <a:gd name="T76" fmla="*/ 31 w 36"/>
                  <a:gd name="T77" fmla="*/ 25 h 57"/>
                  <a:gd name="T78" fmla="*/ 29 w 36"/>
                  <a:gd name="T79" fmla="*/ 21 h 57"/>
                  <a:gd name="T80" fmla="*/ 29 w 36"/>
                  <a:gd name="T81" fmla="*/ 19 h 57"/>
                  <a:gd name="T82" fmla="*/ 28 w 36"/>
                  <a:gd name="T83" fmla="*/ 18 h 57"/>
                  <a:gd name="T84" fmla="*/ 28 w 36"/>
                  <a:gd name="T85" fmla="*/ 15 h 57"/>
                  <a:gd name="T86" fmla="*/ 26 w 36"/>
                  <a:gd name="T87" fmla="*/ 14 h 57"/>
                  <a:gd name="T88" fmla="*/ 25 w 36"/>
                  <a:gd name="T89" fmla="*/ 11 h 57"/>
                  <a:gd name="T90" fmla="*/ 25 w 36"/>
                  <a:gd name="T91" fmla="*/ 9 h 57"/>
                  <a:gd name="T92" fmla="*/ 24 w 36"/>
                  <a:gd name="T93" fmla="*/ 5 h 57"/>
                  <a:gd name="T94" fmla="*/ 21 w 36"/>
                  <a:gd name="T95" fmla="*/ 0 h 57"/>
                  <a:gd name="T96" fmla="*/ 17 w 36"/>
                  <a:gd name="T97" fmla="*/ 0 h 57"/>
                  <a:gd name="T98" fmla="*/ 14 w 36"/>
                  <a:gd name="T99" fmla="*/ 3 h 57"/>
                  <a:gd name="T100" fmla="*/ 12 w 36"/>
                  <a:gd name="T101" fmla="*/ 5 h 57"/>
                  <a:gd name="T102" fmla="*/ 12 w 36"/>
                  <a:gd name="T103" fmla="*/ 11 h 57"/>
                  <a:gd name="T104" fmla="*/ 10 w 36"/>
                  <a:gd name="T105" fmla="*/ 12 h 57"/>
                  <a:gd name="T106" fmla="*/ 8 w 36"/>
                  <a:gd name="T107" fmla="*/ 11 h 57"/>
                  <a:gd name="T108" fmla="*/ 7 w 36"/>
                  <a:gd name="T109" fmla="*/ 16 h 57"/>
                  <a:gd name="T110" fmla="*/ 7 w 36"/>
                  <a:gd name="T111" fmla="*/ 21 h 57"/>
                  <a:gd name="T112" fmla="*/ 5 w 36"/>
                  <a:gd name="T113" fmla="*/ 25 h 57"/>
                  <a:gd name="T114" fmla="*/ 7 w 36"/>
                  <a:gd name="T115" fmla="*/ 28 h 57"/>
                  <a:gd name="T116" fmla="*/ 3 w 36"/>
                  <a:gd name="T117" fmla="*/ 28 h 57"/>
                  <a:gd name="T118" fmla="*/ 4 w 36"/>
                  <a:gd name="T119" fmla="*/ 3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57">
                    <a:moveTo>
                      <a:pt x="4" y="30"/>
                    </a:moveTo>
                    <a:lnTo>
                      <a:pt x="7" y="32"/>
                    </a:lnTo>
                    <a:lnTo>
                      <a:pt x="10" y="37"/>
                    </a:lnTo>
                    <a:lnTo>
                      <a:pt x="10" y="40"/>
                    </a:lnTo>
                    <a:lnTo>
                      <a:pt x="8" y="40"/>
                    </a:lnTo>
                    <a:lnTo>
                      <a:pt x="6" y="37"/>
                    </a:lnTo>
                    <a:lnTo>
                      <a:pt x="2" y="36"/>
                    </a:lnTo>
                    <a:lnTo>
                      <a:pt x="1" y="39"/>
                    </a:lnTo>
                    <a:lnTo>
                      <a:pt x="0" y="41"/>
                    </a:lnTo>
                    <a:lnTo>
                      <a:pt x="3" y="43"/>
                    </a:lnTo>
                    <a:lnTo>
                      <a:pt x="3" y="47"/>
                    </a:lnTo>
                    <a:lnTo>
                      <a:pt x="4" y="49"/>
                    </a:lnTo>
                    <a:lnTo>
                      <a:pt x="3" y="51"/>
                    </a:lnTo>
                    <a:lnTo>
                      <a:pt x="3" y="55"/>
                    </a:lnTo>
                    <a:lnTo>
                      <a:pt x="6" y="54"/>
                    </a:lnTo>
                    <a:lnTo>
                      <a:pt x="7" y="52"/>
                    </a:lnTo>
                    <a:lnTo>
                      <a:pt x="9" y="52"/>
                    </a:lnTo>
                    <a:lnTo>
                      <a:pt x="9" y="56"/>
                    </a:lnTo>
                    <a:lnTo>
                      <a:pt x="11" y="56"/>
                    </a:lnTo>
                    <a:lnTo>
                      <a:pt x="15" y="54"/>
                    </a:lnTo>
                    <a:lnTo>
                      <a:pt x="17" y="56"/>
                    </a:lnTo>
                    <a:lnTo>
                      <a:pt x="21" y="52"/>
                    </a:lnTo>
                    <a:lnTo>
                      <a:pt x="22" y="54"/>
                    </a:lnTo>
                    <a:lnTo>
                      <a:pt x="22" y="56"/>
                    </a:lnTo>
                    <a:lnTo>
                      <a:pt x="24" y="57"/>
                    </a:lnTo>
                    <a:lnTo>
                      <a:pt x="25" y="55"/>
                    </a:lnTo>
                    <a:lnTo>
                      <a:pt x="30" y="51"/>
                    </a:lnTo>
                    <a:lnTo>
                      <a:pt x="31" y="48"/>
                    </a:lnTo>
                    <a:lnTo>
                      <a:pt x="30" y="43"/>
                    </a:lnTo>
                    <a:lnTo>
                      <a:pt x="28" y="42"/>
                    </a:lnTo>
                    <a:lnTo>
                      <a:pt x="28" y="41"/>
                    </a:lnTo>
                    <a:lnTo>
                      <a:pt x="29" y="40"/>
                    </a:lnTo>
                    <a:lnTo>
                      <a:pt x="31" y="40"/>
                    </a:lnTo>
                    <a:lnTo>
                      <a:pt x="33" y="39"/>
                    </a:lnTo>
                    <a:lnTo>
                      <a:pt x="36" y="36"/>
                    </a:lnTo>
                    <a:lnTo>
                      <a:pt x="35" y="29"/>
                    </a:lnTo>
                    <a:lnTo>
                      <a:pt x="34" y="26"/>
                    </a:lnTo>
                    <a:lnTo>
                      <a:pt x="34" y="25"/>
                    </a:lnTo>
                    <a:lnTo>
                      <a:pt x="31" y="25"/>
                    </a:lnTo>
                    <a:lnTo>
                      <a:pt x="29" y="21"/>
                    </a:lnTo>
                    <a:lnTo>
                      <a:pt x="29" y="19"/>
                    </a:lnTo>
                    <a:lnTo>
                      <a:pt x="28" y="18"/>
                    </a:lnTo>
                    <a:lnTo>
                      <a:pt x="28" y="15"/>
                    </a:lnTo>
                    <a:lnTo>
                      <a:pt x="26" y="14"/>
                    </a:lnTo>
                    <a:lnTo>
                      <a:pt x="25" y="11"/>
                    </a:lnTo>
                    <a:lnTo>
                      <a:pt x="25" y="9"/>
                    </a:lnTo>
                    <a:lnTo>
                      <a:pt x="24" y="5"/>
                    </a:lnTo>
                    <a:lnTo>
                      <a:pt x="21" y="0"/>
                    </a:lnTo>
                    <a:lnTo>
                      <a:pt x="17" y="0"/>
                    </a:lnTo>
                    <a:lnTo>
                      <a:pt x="14" y="3"/>
                    </a:lnTo>
                    <a:lnTo>
                      <a:pt x="12" y="5"/>
                    </a:lnTo>
                    <a:lnTo>
                      <a:pt x="12" y="11"/>
                    </a:lnTo>
                    <a:lnTo>
                      <a:pt x="10" y="12"/>
                    </a:lnTo>
                    <a:lnTo>
                      <a:pt x="8" y="11"/>
                    </a:lnTo>
                    <a:lnTo>
                      <a:pt x="7" y="16"/>
                    </a:lnTo>
                    <a:lnTo>
                      <a:pt x="7" y="21"/>
                    </a:lnTo>
                    <a:lnTo>
                      <a:pt x="5" y="25"/>
                    </a:lnTo>
                    <a:lnTo>
                      <a:pt x="7" y="28"/>
                    </a:lnTo>
                    <a:lnTo>
                      <a:pt x="3" y="28"/>
                    </a:lnTo>
                    <a:lnTo>
                      <a:pt x="4" y="3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2" name="Freeform 1142">
                <a:extLst>
                  <a:ext uri="{FF2B5EF4-FFF2-40B4-BE49-F238E27FC236}">
                    <a16:creationId xmlns:a16="http://schemas.microsoft.com/office/drawing/2014/main" id="{A5488952-88DC-0D4E-85BB-0526D9DD4C46}"/>
                  </a:ext>
                </a:extLst>
              </p:cNvPr>
              <p:cNvSpPr>
                <a:spLocks/>
              </p:cNvSpPr>
              <p:nvPr/>
            </p:nvSpPr>
            <p:spPr bwMode="auto">
              <a:xfrm>
                <a:off x="2725" y="907"/>
                <a:ext cx="12" cy="19"/>
              </a:xfrm>
              <a:custGeom>
                <a:avLst/>
                <a:gdLst>
                  <a:gd name="T0" fmla="*/ 2 w 12"/>
                  <a:gd name="T1" fmla="*/ 2 h 19"/>
                  <a:gd name="T2" fmla="*/ 1 w 12"/>
                  <a:gd name="T3" fmla="*/ 6 h 19"/>
                  <a:gd name="T4" fmla="*/ 0 w 12"/>
                  <a:gd name="T5" fmla="*/ 9 h 19"/>
                  <a:gd name="T6" fmla="*/ 1 w 12"/>
                  <a:gd name="T7" fmla="*/ 13 h 19"/>
                  <a:gd name="T8" fmla="*/ 1 w 12"/>
                  <a:gd name="T9" fmla="*/ 16 h 19"/>
                  <a:gd name="T10" fmla="*/ 3 w 12"/>
                  <a:gd name="T11" fmla="*/ 19 h 19"/>
                  <a:gd name="T12" fmla="*/ 6 w 12"/>
                  <a:gd name="T13" fmla="*/ 19 h 19"/>
                  <a:gd name="T14" fmla="*/ 9 w 12"/>
                  <a:gd name="T15" fmla="*/ 17 h 19"/>
                  <a:gd name="T16" fmla="*/ 12 w 12"/>
                  <a:gd name="T17" fmla="*/ 11 h 19"/>
                  <a:gd name="T18" fmla="*/ 12 w 12"/>
                  <a:gd name="T19" fmla="*/ 9 h 19"/>
                  <a:gd name="T20" fmla="*/ 11 w 12"/>
                  <a:gd name="T21" fmla="*/ 8 h 19"/>
                  <a:gd name="T22" fmla="*/ 11 w 12"/>
                  <a:gd name="T23" fmla="*/ 6 h 19"/>
                  <a:gd name="T24" fmla="*/ 10 w 12"/>
                  <a:gd name="T25" fmla="*/ 4 h 19"/>
                  <a:gd name="T26" fmla="*/ 8 w 12"/>
                  <a:gd name="T27" fmla="*/ 4 h 19"/>
                  <a:gd name="T28" fmla="*/ 7 w 12"/>
                  <a:gd name="T29" fmla="*/ 0 h 19"/>
                  <a:gd name="T30" fmla="*/ 4 w 12"/>
                  <a:gd name="T31" fmla="*/ 0 h 19"/>
                  <a:gd name="T32" fmla="*/ 2 w 12"/>
                  <a:gd name="T3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2" y="2"/>
                    </a:moveTo>
                    <a:lnTo>
                      <a:pt x="1" y="6"/>
                    </a:lnTo>
                    <a:lnTo>
                      <a:pt x="0" y="9"/>
                    </a:lnTo>
                    <a:lnTo>
                      <a:pt x="1" y="13"/>
                    </a:lnTo>
                    <a:lnTo>
                      <a:pt x="1" y="16"/>
                    </a:lnTo>
                    <a:lnTo>
                      <a:pt x="3" y="19"/>
                    </a:lnTo>
                    <a:lnTo>
                      <a:pt x="6" y="19"/>
                    </a:lnTo>
                    <a:lnTo>
                      <a:pt x="9" y="17"/>
                    </a:lnTo>
                    <a:lnTo>
                      <a:pt x="12" y="11"/>
                    </a:lnTo>
                    <a:lnTo>
                      <a:pt x="12" y="9"/>
                    </a:lnTo>
                    <a:lnTo>
                      <a:pt x="11" y="8"/>
                    </a:lnTo>
                    <a:lnTo>
                      <a:pt x="11" y="6"/>
                    </a:lnTo>
                    <a:lnTo>
                      <a:pt x="10" y="4"/>
                    </a:lnTo>
                    <a:lnTo>
                      <a:pt x="8" y="4"/>
                    </a:lnTo>
                    <a:lnTo>
                      <a:pt x="7" y="0"/>
                    </a:lnTo>
                    <a:lnTo>
                      <a:pt x="4"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3" name="Freeform 1143">
                <a:extLst>
                  <a:ext uri="{FF2B5EF4-FFF2-40B4-BE49-F238E27FC236}">
                    <a16:creationId xmlns:a16="http://schemas.microsoft.com/office/drawing/2014/main" id="{5BE2FF85-05D1-F642-AAB2-62844844F867}"/>
                  </a:ext>
                </a:extLst>
              </p:cNvPr>
              <p:cNvSpPr>
                <a:spLocks/>
              </p:cNvSpPr>
              <p:nvPr/>
            </p:nvSpPr>
            <p:spPr bwMode="auto">
              <a:xfrm>
                <a:off x="2801" y="845"/>
                <a:ext cx="13" cy="10"/>
              </a:xfrm>
              <a:custGeom>
                <a:avLst/>
                <a:gdLst>
                  <a:gd name="T0" fmla="*/ 6 w 13"/>
                  <a:gd name="T1" fmla="*/ 9 h 10"/>
                  <a:gd name="T2" fmla="*/ 8 w 13"/>
                  <a:gd name="T3" fmla="*/ 6 h 10"/>
                  <a:gd name="T4" fmla="*/ 12 w 13"/>
                  <a:gd name="T5" fmla="*/ 6 h 10"/>
                  <a:gd name="T6" fmla="*/ 13 w 13"/>
                  <a:gd name="T7" fmla="*/ 5 h 10"/>
                  <a:gd name="T8" fmla="*/ 11 w 13"/>
                  <a:gd name="T9" fmla="*/ 2 h 10"/>
                  <a:gd name="T10" fmla="*/ 7 w 13"/>
                  <a:gd name="T11" fmla="*/ 0 h 10"/>
                  <a:gd name="T12" fmla="*/ 5 w 13"/>
                  <a:gd name="T13" fmla="*/ 2 h 10"/>
                  <a:gd name="T14" fmla="*/ 4 w 13"/>
                  <a:gd name="T15" fmla="*/ 2 h 10"/>
                  <a:gd name="T16" fmla="*/ 0 w 13"/>
                  <a:gd name="T17" fmla="*/ 7 h 10"/>
                  <a:gd name="T18" fmla="*/ 0 w 13"/>
                  <a:gd name="T19" fmla="*/ 9 h 10"/>
                  <a:gd name="T20" fmla="*/ 3 w 13"/>
                  <a:gd name="T21" fmla="*/ 10 h 10"/>
                  <a:gd name="T22" fmla="*/ 6 w 13"/>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6" y="9"/>
                    </a:moveTo>
                    <a:lnTo>
                      <a:pt x="8" y="6"/>
                    </a:lnTo>
                    <a:lnTo>
                      <a:pt x="12" y="6"/>
                    </a:lnTo>
                    <a:lnTo>
                      <a:pt x="13" y="5"/>
                    </a:lnTo>
                    <a:lnTo>
                      <a:pt x="11" y="2"/>
                    </a:lnTo>
                    <a:lnTo>
                      <a:pt x="7" y="0"/>
                    </a:lnTo>
                    <a:lnTo>
                      <a:pt x="5" y="2"/>
                    </a:lnTo>
                    <a:lnTo>
                      <a:pt x="4" y="2"/>
                    </a:lnTo>
                    <a:lnTo>
                      <a:pt x="0" y="7"/>
                    </a:lnTo>
                    <a:lnTo>
                      <a:pt x="0" y="9"/>
                    </a:lnTo>
                    <a:lnTo>
                      <a:pt x="3" y="10"/>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4" name="Freeform 1144">
                <a:extLst>
                  <a:ext uri="{FF2B5EF4-FFF2-40B4-BE49-F238E27FC236}">
                    <a16:creationId xmlns:a16="http://schemas.microsoft.com/office/drawing/2014/main" id="{109459D2-6D82-0F42-A00C-D34D2E182987}"/>
                  </a:ext>
                </a:extLst>
              </p:cNvPr>
              <p:cNvSpPr>
                <a:spLocks/>
              </p:cNvSpPr>
              <p:nvPr/>
            </p:nvSpPr>
            <p:spPr bwMode="auto">
              <a:xfrm>
                <a:off x="2819" y="1541"/>
                <a:ext cx="10" cy="10"/>
              </a:xfrm>
              <a:custGeom>
                <a:avLst/>
                <a:gdLst>
                  <a:gd name="T0" fmla="*/ 1 w 10"/>
                  <a:gd name="T1" fmla="*/ 1 h 10"/>
                  <a:gd name="T2" fmla="*/ 0 w 10"/>
                  <a:gd name="T3" fmla="*/ 1 h 10"/>
                  <a:gd name="T4" fmla="*/ 0 w 10"/>
                  <a:gd name="T5" fmla="*/ 3 h 10"/>
                  <a:gd name="T6" fmla="*/ 2 w 10"/>
                  <a:gd name="T7" fmla="*/ 6 h 10"/>
                  <a:gd name="T8" fmla="*/ 3 w 10"/>
                  <a:gd name="T9" fmla="*/ 6 h 10"/>
                  <a:gd name="T10" fmla="*/ 5 w 10"/>
                  <a:gd name="T11" fmla="*/ 7 h 10"/>
                  <a:gd name="T12" fmla="*/ 5 w 10"/>
                  <a:gd name="T13" fmla="*/ 9 h 10"/>
                  <a:gd name="T14" fmla="*/ 6 w 10"/>
                  <a:gd name="T15" fmla="*/ 10 h 10"/>
                  <a:gd name="T16" fmla="*/ 6 w 10"/>
                  <a:gd name="T17" fmla="*/ 10 h 10"/>
                  <a:gd name="T18" fmla="*/ 7 w 10"/>
                  <a:gd name="T19" fmla="*/ 8 h 10"/>
                  <a:gd name="T20" fmla="*/ 8 w 10"/>
                  <a:gd name="T21" fmla="*/ 7 h 10"/>
                  <a:gd name="T22" fmla="*/ 8 w 10"/>
                  <a:gd name="T23" fmla="*/ 5 h 10"/>
                  <a:gd name="T24" fmla="*/ 10 w 10"/>
                  <a:gd name="T25" fmla="*/ 4 h 10"/>
                  <a:gd name="T26" fmla="*/ 10 w 10"/>
                  <a:gd name="T27" fmla="*/ 3 h 10"/>
                  <a:gd name="T28" fmla="*/ 6 w 10"/>
                  <a:gd name="T29" fmla="*/ 1 h 10"/>
                  <a:gd name="T30" fmla="*/ 3 w 10"/>
                  <a:gd name="T31" fmla="*/ 0 h 10"/>
                  <a:gd name="T32" fmla="*/ 1 w 10"/>
                  <a:gd name="T3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 y="1"/>
                    </a:moveTo>
                    <a:lnTo>
                      <a:pt x="0" y="1"/>
                    </a:lnTo>
                    <a:lnTo>
                      <a:pt x="0" y="3"/>
                    </a:lnTo>
                    <a:lnTo>
                      <a:pt x="2" y="6"/>
                    </a:lnTo>
                    <a:lnTo>
                      <a:pt x="3" y="6"/>
                    </a:lnTo>
                    <a:lnTo>
                      <a:pt x="5" y="7"/>
                    </a:lnTo>
                    <a:lnTo>
                      <a:pt x="5" y="9"/>
                    </a:lnTo>
                    <a:lnTo>
                      <a:pt x="6" y="10"/>
                    </a:lnTo>
                    <a:lnTo>
                      <a:pt x="6" y="10"/>
                    </a:lnTo>
                    <a:lnTo>
                      <a:pt x="7" y="8"/>
                    </a:lnTo>
                    <a:lnTo>
                      <a:pt x="8" y="7"/>
                    </a:lnTo>
                    <a:lnTo>
                      <a:pt x="8" y="5"/>
                    </a:lnTo>
                    <a:lnTo>
                      <a:pt x="10" y="4"/>
                    </a:lnTo>
                    <a:lnTo>
                      <a:pt x="10" y="3"/>
                    </a:lnTo>
                    <a:lnTo>
                      <a:pt x="6" y="1"/>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5" name="Freeform 1145">
                <a:extLst>
                  <a:ext uri="{FF2B5EF4-FFF2-40B4-BE49-F238E27FC236}">
                    <a16:creationId xmlns:a16="http://schemas.microsoft.com/office/drawing/2014/main" id="{4C8ADF4F-2FED-B245-808B-CE74374F2A57}"/>
                  </a:ext>
                </a:extLst>
              </p:cNvPr>
              <p:cNvSpPr>
                <a:spLocks/>
              </p:cNvSpPr>
              <p:nvPr/>
            </p:nvSpPr>
            <p:spPr bwMode="auto">
              <a:xfrm>
                <a:off x="2776" y="1565"/>
                <a:ext cx="9" cy="12"/>
              </a:xfrm>
              <a:custGeom>
                <a:avLst/>
                <a:gdLst>
                  <a:gd name="T0" fmla="*/ 8 w 9"/>
                  <a:gd name="T1" fmla="*/ 0 h 12"/>
                  <a:gd name="T2" fmla="*/ 5 w 9"/>
                  <a:gd name="T3" fmla="*/ 1 h 12"/>
                  <a:gd name="T4" fmla="*/ 2 w 9"/>
                  <a:gd name="T5" fmla="*/ 4 h 12"/>
                  <a:gd name="T6" fmla="*/ 2 w 9"/>
                  <a:gd name="T7" fmla="*/ 6 h 12"/>
                  <a:gd name="T8" fmla="*/ 1 w 9"/>
                  <a:gd name="T9" fmla="*/ 7 h 12"/>
                  <a:gd name="T10" fmla="*/ 0 w 9"/>
                  <a:gd name="T11" fmla="*/ 10 h 12"/>
                  <a:gd name="T12" fmla="*/ 1 w 9"/>
                  <a:gd name="T13" fmla="*/ 12 h 12"/>
                  <a:gd name="T14" fmla="*/ 1 w 9"/>
                  <a:gd name="T15" fmla="*/ 12 h 12"/>
                  <a:gd name="T16" fmla="*/ 4 w 9"/>
                  <a:gd name="T17" fmla="*/ 10 h 12"/>
                  <a:gd name="T18" fmla="*/ 6 w 9"/>
                  <a:gd name="T19" fmla="*/ 10 h 12"/>
                  <a:gd name="T20" fmla="*/ 7 w 9"/>
                  <a:gd name="T21" fmla="*/ 7 h 12"/>
                  <a:gd name="T22" fmla="*/ 9 w 9"/>
                  <a:gd name="T23" fmla="*/ 6 h 12"/>
                  <a:gd name="T24" fmla="*/ 9 w 9"/>
                  <a:gd name="T25" fmla="*/ 4 h 12"/>
                  <a:gd name="T26" fmla="*/ 8 w 9"/>
                  <a:gd name="T27" fmla="*/ 4 h 12"/>
                  <a:gd name="T28" fmla="*/ 8 w 9"/>
                  <a:gd name="T29" fmla="*/ 2 h 12"/>
                  <a:gd name="T30" fmla="*/ 8 w 9"/>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2">
                    <a:moveTo>
                      <a:pt x="8" y="0"/>
                    </a:moveTo>
                    <a:lnTo>
                      <a:pt x="5" y="1"/>
                    </a:lnTo>
                    <a:lnTo>
                      <a:pt x="2" y="4"/>
                    </a:lnTo>
                    <a:lnTo>
                      <a:pt x="2" y="6"/>
                    </a:lnTo>
                    <a:lnTo>
                      <a:pt x="1" y="7"/>
                    </a:lnTo>
                    <a:lnTo>
                      <a:pt x="0" y="10"/>
                    </a:lnTo>
                    <a:lnTo>
                      <a:pt x="1" y="12"/>
                    </a:lnTo>
                    <a:lnTo>
                      <a:pt x="1" y="12"/>
                    </a:lnTo>
                    <a:lnTo>
                      <a:pt x="4" y="10"/>
                    </a:lnTo>
                    <a:lnTo>
                      <a:pt x="6" y="10"/>
                    </a:lnTo>
                    <a:lnTo>
                      <a:pt x="7" y="7"/>
                    </a:lnTo>
                    <a:lnTo>
                      <a:pt x="9" y="6"/>
                    </a:lnTo>
                    <a:lnTo>
                      <a:pt x="9" y="4"/>
                    </a:lnTo>
                    <a:lnTo>
                      <a:pt x="8"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6" name="Freeform 1146">
                <a:extLst>
                  <a:ext uri="{FF2B5EF4-FFF2-40B4-BE49-F238E27FC236}">
                    <a16:creationId xmlns:a16="http://schemas.microsoft.com/office/drawing/2014/main" id="{1125ED23-6994-7F43-9392-043C8D617E5E}"/>
                  </a:ext>
                </a:extLst>
              </p:cNvPr>
              <p:cNvSpPr>
                <a:spLocks/>
              </p:cNvSpPr>
              <p:nvPr/>
            </p:nvSpPr>
            <p:spPr bwMode="auto">
              <a:xfrm>
                <a:off x="2715" y="1493"/>
                <a:ext cx="9" cy="6"/>
              </a:xfrm>
              <a:custGeom>
                <a:avLst/>
                <a:gdLst>
                  <a:gd name="T0" fmla="*/ 6 w 9"/>
                  <a:gd name="T1" fmla="*/ 3 h 6"/>
                  <a:gd name="T2" fmla="*/ 3 w 9"/>
                  <a:gd name="T3" fmla="*/ 0 h 6"/>
                  <a:gd name="T4" fmla="*/ 0 w 9"/>
                  <a:gd name="T5" fmla="*/ 0 h 6"/>
                  <a:gd name="T6" fmla="*/ 0 w 9"/>
                  <a:gd name="T7" fmla="*/ 0 h 6"/>
                  <a:gd name="T8" fmla="*/ 2 w 9"/>
                  <a:gd name="T9" fmla="*/ 2 h 6"/>
                  <a:gd name="T10" fmla="*/ 4 w 9"/>
                  <a:gd name="T11" fmla="*/ 4 h 6"/>
                  <a:gd name="T12" fmla="*/ 6 w 9"/>
                  <a:gd name="T13" fmla="*/ 5 h 6"/>
                  <a:gd name="T14" fmla="*/ 9 w 9"/>
                  <a:gd name="T15" fmla="*/ 6 h 6"/>
                  <a:gd name="T16" fmla="*/ 8 w 9"/>
                  <a:gd name="T17" fmla="*/ 5 h 6"/>
                  <a:gd name="T18" fmla="*/ 6 w 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6" y="3"/>
                    </a:moveTo>
                    <a:lnTo>
                      <a:pt x="3" y="0"/>
                    </a:lnTo>
                    <a:lnTo>
                      <a:pt x="0" y="0"/>
                    </a:lnTo>
                    <a:lnTo>
                      <a:pt x="0" y="0"/>
                    </a:lnTo>
                    <a:lnTo>
                      <a:pt x="2" y="2"/>
                    </a:lnTo>
                    <a:lnTo>
                      <a:pt x="4" y="4"/>
                    </a:lnTo>
                    <a:lnTo>
                      <a:pt x="6" y="5"/>
                    </a:lnTo>
                    <a:lnTo>
                      <a:pt x="9" y="6"/>
                    </a:lnTo>
                    <a:lnTo>
                      <a:pt x="8" y="5"/>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7" name="Freeform 1147">
                <a:extLst>
                  <a:ext uri="{FF2B5EF4-FFF2-40B4-BE49-F238E27FC236}">
                    <a16:creationId xmlns:a16="http://schemas.microsoft.com/office/drawing/2014/main" id="{0CE090F4-77CD-4346-BF74-270EC5577ED8}"/>
                  </a:ext>
                </a:extLst>
              </p:cNvPr>
              <p:cNvSpPr>
                <a:spLocks/>
              </p:cNvSpPr>
              <p:nvPr/>
            </p:nvSpPr>
            <p:spPr bwMode="auto">
              <a:xfrm>
                <a:off x="2824" y="1532"/>
                <a:ext cx="4" cy="9"/>
              </a:xfrm>
              <a:custGeom>
                <a:avLst/>
                <a:gdLst>
                  <a:gd name="T0" fmla="*/ 4 w 4"/>
                  <a:gd name="T1" fmla="*/ 9 h 9"/>
                  <a:gd name="T2" fmla="*/ 4 w 4"/>
                  <a:gd name="T3" fmla="*/ 9 h 9"/>
                  <a:gd name="T4" fmla="*/ 4 w 4"/>
                  <a:gd name="T5" fmla="*/ 6 h 9"/>
                  <a:gd name="T6" fmla="*/ 2 w 4"/>
                  <a:gd name="T7" fmla="*/ 4 h 9"/>
                  <a:gd name="T8" fmla="*/ 2 w 4"/>
                  <a:gd name="T9" fmla="*/ 2 h 9"/>
                  <a:gd name="T10" fmla="*/ 1 w 4"/>
                  <a:gd name="T11" fmla="*/ 0 h 9"/>
                  <a:gd name="T12" fmla="*/ 0 w 4"/>
                  <a:gd name="T13" fmla="*/ 2 h 9"/>
                  <a:gd name="T14" fmla="*/ 0 w 4"/>
                  <a:gd name="T15" fmla="*/ 3 h 9"/>
                  <a:gd name="T16" fmla="*/ 1 w 4"/>
                  <a:gd name="T17" fmla="*/ 5 h 9"/>
                  <a:gd name="T18" fmla="*/ 1 w 4"/>
                  <a:gd name="T19" fmla="*/ 6 h 9"/>
                  <a:gd name="T20" fmla="*/ 4 w 4"/>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9"/>
                    </a:moveTo>
                    <a:lnTo>
                      <a:pt x="4" y="9"/>
                    </a:lnTo>
                    <a:lnTo>
                      <a:pt x="4" y="6"/>
                    </a:lnTo>
                    <a:lnTo>
                      <a:pt x="2" y="4"/>
                    </a:lnTo>
                    <a:lnTo>
                      <a:pt x="2" y="2"/>
                    </a:lnTo>
                    <a:lnTo>
                      <a:pt x="1" y="0"/>
                    </a:lnTo>
                    <a:lnTo>
                      <a:pt x="0" y="2"/>
                    </a:lnTo>
                    <a:lnTo>
                      <a:pt x="0" y="3"/>
                    </a:lnTo>
                    <a:lnTo>
                      <a:pt x="1" y="5"/>
                    </a:lnTo>
                    <a:lnTo>
                      <a:pt x="1" y="6"/>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8" name="Freeform 1148">
                <a:extLst>
                  <a:ext uri="{FF2B5EF4-FFF2-40B4-BE49-F238E27FC236}">
                    <a16:creationId xmlns:a16="http://schemas.microsoft.com/office/drawing/2014/main" id="{5F82E12B-7EA9-9A4D-AC6F-40FDCE23474F}"/>
                  </a:ext>
                </a:extLst>
              </p:cNvPr>
              <p:cNvSpPr>
                <a:spLocks/>
              </p:cNvSpPr>
              <p:nvPr/>
            </p:nvSpPr>
            <p:spPr bwMode="auto">
              <a:xfrm>
                <a:off x="2759" y="1496"/>
                <a:ext cx="10" cy="10"/>
              </a:xfrm>
              <a:custGeom>
                <a:avLst/>
                <a:gdLst>
                  <a:gd name="T0" fmla="*/ 4 w 10"/>
                  <a:gd name="T1" fmla="*/ 7 h 10"/>
                  <a:gd name="T2" fmla="*/ 6 w 10"/>
                  <a:gd name="T3" fmla="*/ 8 h 10"/>
                  <a:gd name="T4" fmla="*/ 7 w 10"/>
                  <a:gd name="T5" fmla="*/ 10 h 10"/>
                  <a:gd name="T6" fmla="*/ 8 w 10"/>
                  <a:gd name="T7" fmla="*/ 9 h 10"/>
                  <a:gd name="T8" fmla="*/ 9 w 10"/>
                  <a:gd name="T9" fmla="*/ 8 h 10"/>
                  <a:gd name="T10" fmla="*/ 10 w 10"/>
                  <a:gd name="T11" fmla="*/ 8 h 10"/>
                  <a:gd name="T12" fmla="*/ 9 w 10"/>
                  <a:gd name="T13" fmla="*/ 6 h 10"/>
                  <a:gd name="T14" fmla="*/ 8 w 10"/>
                  <a:gd name="T15" fmla="*/ 4 h 10"/>
                  <a:gd name="T16" fmla="*/ 6 w 10"/>
                  <a:gd name="T17" fmla="*/ 3 h 10"/>
                  <a:gd name="T18" fmla="*/ 5 w 10"/>
                  <a:gd name="T19" fmla="*/ 2 h 10"/>
                  <a:gd name="T20" fmla="*/ 3 w 10"/>
                  <a:gd name="T21" fmla="*/ 0 h 10"/>
                  <a:gd name="T22" fmla="*/ 1 w 10"/>
                  <a:gd name="T23" fmla="*/ 0 h 10"/>
                  <a:gd name="T24" fmla="*/ 0 w 10"/>
                  <a:gd name="T25" fmla="*/ 0 h 10"/>
                  <a:gd name="T26" fmla="*/ 1 w 10"/>
                  <a:gd name="T27" fmla="*/ 1 h 10"/>
                  <a:gd name="T28" fmla="*/ 4 w 10"/>
                  <a:gd name="T29" fmla="*/ 3 h 10"/>
                  <a:gd name="T30" fmla="*/ 4 w 10"/>
                  <a:gd name="T31" fmla="*/ 4 h 10"/>
                  <a:gd name="T32" fmla="*/ 4 w 10"/>
                  <a:gd name="T33" fmla="*/ 5 h 10"/>
                  <a:gd name="T34" fmla="*/ 4 w 10"/>
                  <a:gd name="T3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
                    <a:moveTo>
                      <a:pt x="4" y="7"/>
                    </a:moveTo>
                    <a:lnTo>
                      <a:pt x="6" y="8"/>
                    </a:lnTo>
                    <a:lnTo>
                      <a:pt x="7" y="10"/>
                    </a:lnTo>
                    <a:lnTo>
                      <a:pt x="8" y="9"/>
                    </a:lnTo>
                    <a:lnTo>
                      <a:pt x="9" y="8"/>
                    </a:lnTo>
                    <a:lnTo>
                      <a:pt x="10" y="8"/>
                    </a:lnTo>
                    <a:lnTo>
                      <a:pt x="9" y="6"/>
                    </a:lnTo>
                    <a:lnTo>
                      <a:pt x="8" y="4"/>
                    </a:lnTo>
                    <a:lnTo>
                      <a:pt x="6" y="3"/>
                    </a:lnTo>
                    <a:lnTo>
                      <a:pt x="5" y="2"/>
                    </a:lnTo>
                    <a:lnTo>
                      <a:pt x="3" y="0"/>
                    </a:lnTo>
                    <a:lnTo>
                      <a:pt x="1" y="0"/>
                    </a:lnTo>
                    <a:lnTo>
                      <a:pt x="0" y="0"/>
                    </a:lnTo>
                    <a:lnTo>
                      <a:pt x="1" y="1"/>
                    </a:lnTo>
                    <a:lnTo>
                      <a:pt x="4" y="3"/>
                    </a:lnTo>
                    <a:lnTo>
                      <a:pt x="4" y="4"/>
                    </a:lnTo>
                    <a:lnTo>
                      <a:pt x="4"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9" name="Freeform 1149">
                <a:extLst>
                  <a:ext uri="{FF2B5EF4-FFF2-40B4-BE49-F238E27FC236}">
                    <a16:creationId xmlns:a16="http://schemas.microsoft.com/office/drawing/2014/main" id="{FC3EC6D1-EA14-B34C-A0FD-5780DCED81AE}"/>
                  </a:ext>
                </a:extLst>
              </p:cNvPr>
              <p:cNvSpPr>
                <a:spLocks/>
              </p:cNvSpPr>
              <p:nvPr/>
            </p:nvSpPr>
            <p:spPr bwMode="auto">
              <a:xfrm>
                <a:off x="1962" y="1745"/>
                <a:ext cx="4" cy="3"/>
              </a:xfrm>
              <a:custGeom>
                <a:avLst/>
                <a:gdLst>
                  <a:gd name="T0" fmla="*/ 4 w 4"/>
                  <a:gd name="T1" fmla="*/ 3 h 3"/>
                  <a:gd name="T2" fmla="*/ 4 w 4"/>
                  <a:gd name="T3" fmla="*/ 0 h 3"/>
                  <a:gd name="T4" fmla="*/ 0 w 4"/>
                  <a:gd name="T5" fmla="*/ 0 h 3"/>
                  <a:gd name="T6" fmla="*/ 4 w 4"/>
                  <a:gd name="T7" fmla="*/ 3 h 3"/>
                </a:gdLst>
                <a:ahLst/>
                <a:cxnLst>
                  <a:cxn ang="0">
                    <a:pos x="T0" y="T1"/>
                  </a:cxn>
                  <a:cxn ang="0">
                    <a:pos x="T2" y="T3"/>
                  </a:cxn>
                  <a:cxn ang="0">
                    <a:pos x="T4" y="T5"/>
                  </a:cxn>
                  <a:cxn ang="0">
                    <a:pos x="T6" y="T7"/>
                  </a:cxn>
                </a:cxnLst>
                <a:rect l="0" t="0" r="r" b="b"/>
                <a:pathLst>
                  <a:path w="4" h="3">
                    <a:moveTo>
                      <a:pt x="4" y="3"/>
                    </a:moveTo>
                    <a:lnTo>
                      <a:pt x="4" y="0"/>
                    </a:lnTo>
                    <a:lnTo>
                      <a:pt x="0" y="0"/>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0" name="Freeform 1150">
                <a:extLst>
                  <a:ext uri="{FF2B5EF4-FFF2-40B4-BE49-F238E27FC236}">
                    <a16:creationId xmlns:a16="http://schemas.microsoft.com/office/drawing/2014/main" id="{DB987489-6B07-CE46-AA44-C80F628E78D7}"/>
                  </a:ext>
                </a:extLst>
              </p:cNvPr>
              <p:cNvSpPr>
                <a:spLocks/>
              </p:cNvSpPr>
              <p:nvPr/>
            </p:nvSpPr>
            <p:spPr bwMode="auto">
              <a:xfrm>
                <a:off x="1963" y="1739"/>
                <a:ext cx="5" cy="4"/>
              </a:xfrm>
              <a:custGeom>
                <a:avLst/>
                <a:gdLst>
                  <a:gd name="T0" fmla="*/ 5 w 5"/>
                  <a:gd name="T1" fmla="*/ 2 h 4"/>
                  <a:gd name="T2" fmla="*/ 4 w 5"/>
                  <a:gd name="T3" fmla="*/ 0 h 4"/>
                  <a:gd name="T4" fmla="*/ 3 w 5"/>
                  <a:gd name="T5" fmla="*/ 2 h 4"/>
                  <a:gd name="T6" fmla="*/ 1 w 5"/>
                  <a:gd name="T7" fmla="*/ 2 h 4"/>
                  <a:gd name="T8" fmla="*/ 0 w 5"/>
                  <a:gd name="T9" fmla="*/ 4 h 4"/>
                  <a:gd name="T10" fmla="*/ 4 w 5"/>
                  <a:gd name="T11" fmla="*/ 4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lnTo>
                      <a:pt x="4" y="0"/>
                    </a:lnTo>
                    <a:lnTo>
                      <a:pt x="3" y="2"/>
                    </a:lnTo>
                    <a:lnTo>
                      <a:pt x="1" y="2"/>
                    </a:lnTo>
                    <a:lnTo>
                      <a:pt x="0" y="4"/>
                    </a:lnTo>
                    <a:lnTo>
                      <a:pt x="4"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1" name="Freeform 1151">
                <a:extLst>
                  <a:ext uri="{FF2B5EF4-FFF2-40B4-BE49-F238E27FC236}">
                    <a16:creationId xmlns:a16="http://schemas.microsoft.com/office/drawing/2014/main" id="{F3E2CF47-9452-6943-81FC-77B76AEC7769}"/>
                  </a:ext>
                </a:extLst>
              </p:cNvPr>
              <p:cNvSpPr>
                <a:spLocks/>
              </p:cNvSpPr>
              <p:nvPr/>
            </p:nvSpPr>
            <p:spPr bwMode="auto">
              <a:xfrm>
                <a:off x="2469" y="1198"/>
                <a:ext cx="0" cy="3"/>
              </a:xfrm>
              <a:custGeom>
                <a:avLst/>
                <a:gdLst>
                  <a:gd name="T0" fmla="*/ 3 h 3"/>
                  <a:gd name="T1" fmla="*/ 3 h 3"/>
                  <a:gd name="T2" fmla="*/ 1 h 3"/>
                  <a:gd name="T3" fmla="*/ 0 h 3"/>
                  <a:gd name="T4" fmla="*/ 1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1"/>
                    </a:lnTo>
                    <a:lnTo>
                      <a:pt x="0"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2" name="Freeform 1152">
                <a:extLst>
                  <a:ext uri="{FF2B5EF4-FFF2-40B4-BE49-F238E27FC236}">
                    <a16:creationId xmlns:a16="http://schemas.microsoft.com/office/drawing/2014/main" id="{CE402D32-C187-3E42-8935-0C108AB1A884}"/>
                  </a:ext>
                </a:extLst>
              </p:cNvPr>
              <p:cNvSpPr>
                <a:spLocks/>
              </p:cNvSpPr>
              <p:nvPr/>
            </p:nvSpPr>
            <p:spPr bwMode="auto">
              <a:xfrm>
                <a:off x="1955" y="1676"/>
                <a:ext cx="2" cy="7"/>
              </a:xfrm>
              <a:custGeom>
                <a:avLst/>
                <a:gdLst>
                  <a:gd name="T0" fmla="*/ 0 w 2"/>
                  <a:gd name="T1" fmla="*/ 7 h 7"/>
                  <a:gd name="T2" fmla="*/ 1 w 2"/>
                  <a:gd name="T3" fmla="*/ 6 h 7"/>
                  <a:gd name="T4" fmla="*/ 1 w 2"/>
                  <a:gd name="T5" fmla="*/ 5 h 7"/>
                  <a:gd name="T6" fmla="*/ 2 w 2"/>
                  <a:gd name="T7" fmla="*/ 3 h 7"/>
                  <a:gd name="T8" fmla="*/ 1 w 2"/>
                  <a:gd name="T9" fmla="*/ 0 h 7"/>
                  <a:gd name="T10" fmla="*/ 0 w 2"/>
                  <a:gd name="T11" fmla="*/ 3 h 7"/>
                  <a:gd name="T12" fmla="*/ 0 w 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7"/>
                    </a:moveTo>
                    <a:lnTo>
                      <a:pt x="1" y="6"/>
                    </a:lnTo>
                    <a:lnTo>
                      <a:pt x="1" y="5"/>
                    </a:lnTo>
                    <a:lnTo>
                      <a:pt x="2" y="3"/>
                    </a:lnTo>
                    <a:lnTo>
                      <a:pt x="1" y="0"/>
                    </a:lnTo>
                    <a:lnTo>
                      <a:pt x="0" y="3"/>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3" name="Freeform 1153">
                <a:extLst>
                  <a:ext uri="{FF2B5EF4-FFF2-40B4-BE49-F238E27FC236}">
                    <a16:creationId xmlns:a16="http://schemas.microsoft.com/office/drawing/2014/main" id="{B1D7893A-BD46-9945-AEF9-4127F441EEC2}"/>
                  </a:ext>
                </a:extLst>
              </p:cNvPr>
              <p:cNvSpPr>
                <a:spLocks/>
              </p:cNvSpPr>
              <p:nvPr/>
            </p:nvSpPr>
            <p:spPr bwMode="auto">
              <a:xfrm>
                <a:off x="2830" y="1516"/>
                <a:ext cx="8" cy="7"/>
              </a:xfrm>
              <a:custGeom>
                <a:avLst/>
                <a:gdLst>
                  <a:gd name="T0" fmla="*/ 5 w 8"/>
                  <a:gd name="T1" fmla="*/ 1 h 7"/>
                  <a:gd name="T2" fmla="*/ 2 w 8"/>
                  <a:gd name="T3" fmla="*/ 1 h 7"/>
                  <a:gd name="T4" fmla="*/ 0 w 8"/>
                  <a:gd name="T5" fmla="*/ 3 h 7"/>
                  <a:gd name="T6" fmla="*/ 1 w 8"/>
                  <a:gd name="T7" fmla="*/ 4 h 7"/>
                  <a:gd name="T8" fmla="*/ 3 w 8"/>
                  <a:gd name="T9" fmla="*/ 4 h 7"/>
                  <a:gd name="T10" fmla="*/ 6 w 8"/>
                  <a:gd name="T11" fmla="*/ 7 h 7"/>
                  <a:gd name="T12" fmla="*/ 7 w 8"/>
                  <a:gd name="T13" fmla="*/ 6 h 7"/>
                  <a:gd name="T14" fmla="*/ 7 w 8"/>
                  <a:gd name="T15" fmla="*/ 4 h 7"/>
                  <a:gd name="T16" fmla="*/ 8 w 8"/>
                  <a:gd name="T17" fmla="*/ 2 h 7"/>
                  <a:gd name="T18" fmla="*/ 8 w 8"/>
                  <a:gd name="T19" fmla="*/ 1 h 7"/>
                  <a:gd name="T20" fmla="*/ 6 w 8"/>
                  <a:gd name="T21" fmla="*/ 0 h 7"/>
                  <a:gd name="T22" fmla="*/ 5 w 8"/>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5" y="1"/>
                    </a:moveTo>
                    <a:lnTo>
                      <a:pt x="2" y="1"/>
                    </a:lnTo>
                    <a:lnTo>
                      <a:pt x="0" y="3"/>
                    </a:lnTo>
                    <a:lnTo>
                      <a:pt x="1" y="4"/>
                    </a:lnTo>
                    <a:lnTo>
                      <a:pt x="3" y="4"/>
                    </a:lnTo>
                    <a:lnTo>
                      <a:pt x="6" y="7"/>
                    </a:lnTo>
                    <a:lnTo>
                      <a:pt x="7" y="6"/>
                    </a:lnTo>
                    <a:lnTo>
                      <a:pt x="7" y="4"/>
                    </a:lnTo>
                    <a:lnTo>
                      <a:pt x="8" y="2"/>
                    </a:lnTo>
                    <a:lnTo>
                      <a:pt x="8" y="1"/>
                    </a:lnTo>
                    <a:lnTo>
                      <a:pt x="6" y="0"/>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4" name="Freeform 1154">
                <a:extLst>
                  <a:ext uri="{FF2B5EF4-FFF2-40B4-BE49-F238E27FC236}">
                    <a16:creationId xmlns:a16="http://schemas.microsoft.com/office/drawing/2014/main" id="{F1CE9DD0-13A5-E24E-A024-F7C690907D60}"/>
                  </a:ext>
                </a:extLst>
              </p:cNvPr>
              <p:cNvSpPr>
                <a:spLocks/>
              </p:cNvSpPr>
              <p:nvPr/>
            </p:nvSpPr>
            <p:spPr bwMode="auto">
              <a:xfrm>
                <a:off x="1961" y="1735"/>
                <a:ext cx="3" cy="3"/>
              </a:xfrm>
              <a:custGeom>
                <a:avLst/>
                <a:gdLst>
                  <a:gd name="T0" fmla="*/ 0 w 3"/>
                  <a:gd name="T1" fmla="*/ 3 h 3"/>
                  <a:gd name="T2" fmla="*/ 3 w 3"/>
                  <a:gd name="T3" fmla="*/ 3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5" name="Freeform 1155">
                <a:extLst>
                  <a:ext uri="{FF2B5EF4-FFF2-40B4-BE49-F238E27FC236}">
                    <a16:creationId xmlns:a16="http://schemas.microsoft.com/office/drawing/2014/main" id="{D892DCEC-AA15-BF42-9854-58C1784579F7}"/>
                  </a:ext>
                </a:extLst>
              </p:cNvPr>
              <p:cNvSpPr>
                <a:spLocks/>
              </p:cNvSpPr>
              <p:nvPr/>
            </p:nvSpPr>
            <p:spPr bwMode="auto">
              <a:xfrm>
                <a:off x="2838" y="1449"/>
                <a:ext cx="5" cy="6"/>
              </a:xfrm>
              <a:custGeom>
                <a:avLst/>
                <a:gdLst>
                  <a:gd name="T0" fmla="*/ 2 w 5"/>
                  <a:gd name="T1" fmla="*/ 1 h 6"/>
                  <a:gd name="T2" fmla="*/ 0 w 5"/>
                  <a:gd name="T3" fmla="*/ 5 h 6"/>
                  <a:gd name="T4" fmla="*/ 1 w 5"/>
                  <a:gd name="T5" fmla="*/ 6 h 6"/>
                  <a:gd name="T6" fmla="*/ 2 w 5"/>
                  <a:gd name="T7" fmla="*/ 4 h 6"/>
                  <a:gd name="T8" fmla="*/ 5 w 5"/>
                  <a:gd name="T9" fmla="*/ 2 h 6"/>
                  <a:gd name="T10" fmla="*/ 5 w 5"/>
                  <a:gd name="T11" fmla="*/ 0 h 6"/>
                  <a:gd name="T12" fmla="*/ 2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1"/>
                    </a:moveTo>
                    <a:lnTo>
                      <a:pt x="0" y="5"/>
                    </a:lnTo>
                    <a:lnTo>
                      <a:pt x="1" y="6"/>
                    </a:lnTo>
                    <a:lnTo>
                      <a:pt x="2" y="4"/>
                    </a:lnTo>
                    <a:lnTo>
                      <a:pt x="5" y="2"/>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6" name="Freeform 1156">
                <a:extLst>
                  <a:ext uri="{FF2B5EF4-FFF2-40B4-BE49-F238E27FC236}">
                    <a16:creationId xmlns:a16="http://schemas.microsoft.com/office/drawing/2014/main" id="{F7761ED3-4DB8-CA47-B5C3-C24335EF4922}"/>
                  </a:ext>
                </a:extLst>
              </p:cNvPr>
              <p:cNvSpPr>
                <a:spLocks/>
              </p:cNvSpPr>
              <p:nvPr/>
            </p:nvSpPr>
            <p:spPr bwMode="auto">
              <a:xfrm>
                <a:off x="2716" y="1306"/>
                <a:ext cx="5" cy="7"/>
              </a:xfrm>
              <a:custGeom>
                <a:avLst/>
                <a:gdLst>
                  <a:gd name="T0" fmla="*/ 1 w 5"/>
                  <a:gd name="T1" fmla="*/ 0 h 7"/>
                  <a:gd name="T2" fmla="*/ 0 w 5"/>
                  <a:gd name="T3" fmla="*/ 4 h 7"/>
                  <a:gd name="T4" fmla="*/ 1 w 5"/>
                  <a:gd name="T5" fmla="*/ 7 h 7"/>
                  <a:gd name="T6" fmla="*/ 2 w 5"/>
                  <a:gd name="T7" fmla="*/ 7 h 7"/>
                  <a:gd name="T8" fmla="*/ 2 w 5"/>
                  <a:gd name="T9" fmla="*/ 4 h 7"/>
                  <a:gd name="T10" fmla="*/ 4 w 5"/>
                  <a:gd name="T11" fmla="*/ 4 h 7"/>
                  <a:gd name="T12" fmla="*/ 5 w 5"/>
                  <a:gd name="T13" fmla="*/ 1 h 7"/>
                  <a:gd name="T14" fmla="*/ 2 w 5"/>
                  <a:gd name="T15" fmla="*/ 1 h 7"/>
                  <a:gd name="T16" fmla="*/ 1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0"/>
                    </a:moveTo>
                    <a:lnTo>
                      <a:pt x="0" y="4"/>
                    </a:lnTo>
                    <a:lnTo>
                      <a:pt x="1" y="7"/>
                    </a:lnTo>
                    <a:lnTo>
                      <a:pt x="2" y="7"/>
                    </a:lnTo>
                    <a:lnTo>
                      <a:pt x="2" y="4"/>
                    </a:lnTo>
                    <a:lnTo>
                      <a:pt x="4" y="4"/>
                    </a:lnTo>
                    <a:lnTo>
                      <a:pt x="5" y="1"/>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7" name="Freeform 1157">
                <a:extLst>
                  <a:ext uri="{FF2B5EF4-FFF2-40B4-BE49-F238E27FC236}">
                    <a16:creationId xmlns:a16="http://schemas.microsoft.com/office/drawing/2014/main" id="{3846F021-7D3E-944C-B3EC-3081AC0C0561}"/>
                  </a:ext>
                </a:extLst>
              </p:cNvPr>
              <p:cNvSpPr>
                <a:spLocks/>
              </p:cNvSpPr>
              <p:nvPr/>
            </p:nvSpPr>
            <p:spPr bwMode="auto">
              <a:xfrm>
                <a:off x="2712" y="1252"/>
                <a:ext cx="13" cy="10"/>
              </a:xfrm>
              <a:custGeom>
                <a:avLst/>
                <a:gdLst>
                  <a:gd name="T0" fmla="*/ 9 w 16"/>
                  <a:gd name="T1" fmla="*/ 4 h 13"/>
                  <a:gd name="T2" fmla="*/ 7 w 16"/>
                  <a:gd name="T3" fmla="*/ 1 h 13"/>
                  <a:gd name="T4" fmla="*/ 4 w 16"/>
                  <a:gd name="T5" fmla="*/ 0 h 13"/>
                  <a:gd name="T6" fmla="*/ 3 w 16"/>
                  <a:gd name="T7" fmla="*/ 2 h 13"/>
                  <a:gd name="T8" fmla="*/ 0 w 16"/>
                  <a:gd name="T9" fmla="*/ 5 h 13"/>
                  <a:gd name="T10" fmla="*/ 3 w 16"/>
                  <a:gd name="T11" fmla="*/ 6 h 13"/>
                  <a:gd name="T12" fmla="*/ 4 w 16"/>
                  <a:gd name="T13" fmla="*/ 8 h 13"/>
                  <a:gd name="T14" fmla="*/ 5 w 16"/>
                  <a:gd name="T15" fmla="*/ 9 h 13"/>
                  <a:gd name="T16" fmla="*/ 4 w 16"/>
                  <a:gd name="T17" fmla="*/ 11 h 13"/>
                  <a:gd name="T18" fmla="*/ 5 w 16"/>
                  <a:gd name="T19" fmla="*/ 13 h 13"/>
                  <a:gd name="T20" fmla="*/ 7 w 16"/>
                  <a:gd name="T21" fmla="*/ 12 h 13"/>
                  <a:gd name="T22" fmla="*/ 7 w 16"/>
                  <a:gd name="T23" fmla="*/ 9 h 13"/>
                  <a:gd name="T24" fmla="*/ 10 w 16"/>
                  <a:gd name="T25" fmla="*/ 10 h 13"/>
                  <a:gd name="T26" fmla="*/ 12 w 16"/>
                  <a:gd name="T27" fmla="*/ 10 h 13"/>
                  <a:gd name="T28" fmla="*/ 14 w 16"/>
                  <a:gd name="T29" fmla="*/ 10 h 13"/>
                  <a:gd name="T30" fmla="*/ 16 w 16"/>
                  <a:gd name="T31" fmla="*/ 8 h 13"/>
                  <a:gd name="T32" fmla="*/ 14 w 16"/>
                  <a:gd name="T33" fmla="*/ 5 h 13"/>
                  <a:gd name="T34" fmla="*/ 9 w 16"/>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3">
                    <a:moveTo>
                      <a:pt x="9" y="4"/>
                    </a:moveTo>
                    <a:cubicBezTo>
                      <a:pt x="7" y="1"/>
                      <a:pt x="7" y="1"/>
                      <a:pt x="7" y="1"/>
                    </a:cubicBezTo>
                    <a:cubicBezTo>
                      <a:pt x="4" y="0"/>
                      <a:pt x="4" y="0"/>
                      <a:pt x="4" y="0"/>
                    </a:cubicBezTo>
                    <a:cubicBezTo>
                      <a:pt x="3" y="2"/>
                      <a:pt x="3" y="2"/>
                      <a:pt x="3" y="2"/>
                    </a:cubicBezTo>
                    <a:cubicBezTo>
                      <a:pt x="3" y="2"/>
                      <a:pt x="0" y="5"/>
                      <a:pt x="0" y="5"/>
                    </a:cubicBezTo>
                    <a:cubicBezTo>
                      <a:pt x="3" y="6"/>
                      <a:pt x="3" y="6"/>
                      <a:pt x="3" y="6"/>
                    </a:cubicBezTo>
                    <a:cubicBezTo>
                      <a:pt x="4" y="8"/>
                      <a:pt x="4" y="8"/>
                      <a:pt x="4" y="8"/>
                    </a:cubicBezTo>
                    <a:cubicBezTo>
                      <a:pt x="5" y="9"/>
                      <a:pt x="5" y="9"/>
                      <a:pt x="5" y="9"/>
                    </a:cubicBezTo>
                    <a:cubicBezTo>
                      <a:pt x="4" y="11"/>
                      <a:pt x="4" y="11"/>
                      <a:pt x="4" y="11"/>
                    </a:cubicBezTo>
                    <a:cubicBezTo>
                      <a:pt x="5" y="13"/>
                      <a:pt x="5" y="13"/>
                      <a:pt x="5" y="13"/>
                    </a:cubicBezTo>
                    <a:cubicBezTo>
                      <a:pt x="7" y="12"/>
                      <a:pt x="7" y="12"/>
                      <a:pt x="7" y="12"/>
                    </a:cubicBezTo>
                    <a:cubicBezTo>
                      <a:pt x="7" y="9"/>
                      <a:pt x="7" y="9"/>
                      <a:pt x="7" y="9"/>
                    </a:cubicBezTo>
                    <a:cubicBezTo>
                      <a:pt x="10" y="10"/>
                      <a:pt x="10" y="10"/>
                      <a:pt x="10" y="10"/>
                    </a:cubicBezTo>
                    <a:cubicBezTo>
                      <a:pt x="12" y="10"/>
                      <a:pt x="12" y="10"/>
                      <a:pt x="12" y="10"/>
                    </a:cubicBezTo>
                    <a:cubicBezTo>
                      <a:pt x="14" y="10"/>
                      <a:pt x="14" y="10"/>
                      <a:pt x="14" y="10"/>
                    </a:cubicBezTo>
                    <a:cubicBezTo>
                      <a:pt x="16" y="8"/>
                      <a:pt x="16" y="8"/>
                      <a:pt x="16" y="8"/>
                    </a:cubicBezTo>
                    <a:cubicBezTo>
                      <a:pt x="14" y="5"/>
                      <a:pt x="14" y="5"/>
                      <a:pt x="14" y="5"/>
                    </a:cubicBez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8" name="Freeform 1158">
                <a:extLst>
                  <a:ext uri="{FF2B5EF4-FFF2-40B4-BE49-F238E27FC236}">
                    <a16:creationId xmlns:a16="http://schemas.microsoft.com/office/drawing/2014/main" id="{FED8155A-A282-6440-81FE-0707012344FB}"/>
                  </a:ext>
                </a:extLst>
              </p:cNvPr>
              <p:cNvSpPr>
                <a:spLocks/>
              </p:cNvSpPr>
              <p:nvPr/>
            </p:nvSpPr>
            <p:spPr bwMode="auto">
              <a:xfrm>
                <a:off x="2760" y="1323"/>
                <a:ext cx="14" cy="14"/>
              </a:xfrm>
              <a:custGeom>
                <a:avLst/>
                <a:gdLst>
                  <a:gd name="T0" fmla="*/ 4 w 14"/>
                  <a:gd name="T1" fmla="*/ 3 h 14"/>
                  <a:gd name="T2" fmla="*/ 3 w 14"/>
                  <a:gd name="T3" fmla="*/ 3 h 14"/>
                  <a:gd name="T4" fmla="*/ 1 w 14"/>
                  <a:gd name="T5" fmla="*/ 3 h 14"/>
                  <a:gd name="T6" fmla="*/ 0 w 14"/>
                  <a:gd name="T7" fmla="*/ 4 h 14"/>
                  <a:gd name="T8" fmla="*/ 1 w 14"/>
                  <a:gd name="T9" fmla="*/ 7 h 14"/>
                  <a:gd name="T10" fmla="*/ 2 w 14"/>
                  <a:gd name="T11" fmla="*/ 11 h 14"/>
                  <a:gd name="T12" fmla="*/ 3 w 14"/>
                  <a:gd name="T13" fmla="*/ 12 h 14"/>
                  <a:gd name="T14" fmla="*/ 4 w 14"/>
                  <a:gd name="T15" fmla="*/ 11 h 14"/>
                  <a:gd name="T16" fmla="*/ 7 w 14"/>
                  <a:gd name="T17" fmla="*/ 12 h 14"/>
                  <a:gd name="T18" fmla="*/ 8 w 14"/>
                  <a:gd name="T19" fmla="*/ 13 h 14"/>
                  <a:gd name="T20" fmla="*/ 10 w 14"/>
                  <a:gd name="T21" fmla="*/ 12 h 14"/>
                  <a:gd name="T22" fmla="*/ 13 w 14"/>
                  <a:gd name="T23" fmla="*/ 14 h 14"/>
                  <a:gd name="T24" fmla="*/ 14 w 14"/>
                  <a:gd name="T25" fmla="*/ 11 h 14"/>
                  <a:gd name="T26" fmla="*/ 13 w 14"/>
                  <a:gd name="T27" fmla="*/ 9 h 14"/>
                  <a:gd name="T28" fmla="*/ 13 w 14"/>
                  <a:gd name="T29" fmla="*/ 6 h 14"/>
                  <a:gd name="T30" fmla="*/ 10 w 14"/>
                  <a:gd name="T31" fmla="*/ 6 h 14"/>
                  <a:gd name="T32" fmla="*/ 10 w 14"/>
                  <a:gd name="T33" fmla="*/ 4 h 14"/>
                  <a:gd name="T34" fmla="*/ 7 w 14"/>
                  <a:gd name="T35" fmla="*/ 3 h 14"/>
                  <a:gd name="T36" fmla="*/ 7 w 14"/>
                  <a:gd name="T37" fmla="*/ 4 h 14"/>
                  <a:gd name="T38" fmla="*/ 7 w 14"/>
                  <a:gd name="T39" fmla="*/ 2 h 14"/>
                  <a:gd name="T40" fmla="*/ 6 w 14"/>
                  <a:gd name="T41" fmla="*/ 0 h 14"/>
                  <a:gd name="T42" fmla="*/ 5 w 14"/>
                  <a:gd name="T43" fmla="*/ 1 h 14"/>
                  <a:gd name="T44" fmla="*/ 4 w 14"/>
                  <a:gd name="T4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4">
                    <a:moveTo>
                      <a:pt x="4" y="3"/>
                    </a:moveTo>
                    <a:lnTo>
                      <a:pt x="3" y="3"/>
                    </a:lnTo>
                    <a:lnTo>
                      <a:pt x="1" y="3"/>
                    </a:lnTo>
                    <a:lnTo>
                      <a:pt x="0" y="4"/>
                    </a:lnTo>
                    <a:lnTo>
                      <a:pt x="1" y="7"/>
                    </a:lnTo>
                    <a:lnTo>
                      <a:pt x="2" y="11"/>
                    </a:lnTo>
                    <a:lnTo>
                      <a:pt x="3" y="12"/>
                    </a:lnTo>
                    <a:lnTo>
                      <a:pt x="4" y="11"/>
                    </a:lnTo>
                    <a:lnTo>
                      <a:pt x="7" y="12"/>
                    </a:lnTo>
                    <a:lnTo>
                      <a:pt x="8" y="13"/>
                    </a:lnTo>
                    <a:lnTo>
                      <a:pt x="10" y="12"/>
                    </a:lnTo>
                    <a:lnTo>
                      <a:pt x="13" y="14"/>
                    </a:lnTo>
                    <a:lnTo>
                      <a:pt x="14" y="11"/>
                    </a:lnTo>
                    <a:lnTo>
                      <a:pt x="13" y="9"/>
                    </a:lnTo>
                    <a:lnTo>
                      <a:pt x="13" y="6"/>
                    </a:lnTo>
                    <a:lnTo>
                      <a:pt x="10" y="6"/>
                    </a:lnTo>
                    <a:lnTo>
                      <a:pt x="10" y="4"/>
                    </a:lnTo>
                    <a:lnTo>
                      <a:pt x="7" y="3"/>
                    </a:lnTo>
                    <a:lnTo>
                      <a:pt x="7" y="4"/>
                    </a:lnTo>
                    <a:lnTo>
                      <a:pt x="7" y="2"/>
                    </a:lnTo>
                    <a:lnTo>
                      <a:pt x="6" y="0"/>
                    </a:lnTo>
                    <a:lnTo>
                      <a:pt x="5" y="1"/>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9" name="Freeform 1159">
                <a:extLst>
                  <a:ext uri="{FF2B5EF4-FFF2-40B4-BE49-F238E27FC236}">
                    <a16:creationId xmlns:a16="http://schemas.microsoft.com/office/drawing/2014/main" id="{45D373BB-9661-6B49-A734-CDEDFA046286}"/>
                  </a:ext>
                </a:extLst>
              </p:cNvPr>
              <p:cNvSpPr>
                <a:spLocks/>
              </p:cNvSpPr>
              <p:nvPr/>
            </p:nvSpPr>
            <p:spPr bwMode="auto">
              <a:xfrm>
                <a:off x="2687" y="1448"/>
                <a:ext cx="4" cy="3"/>
              </a:xfrm>
              <a:custGeom>
                <a:avLst/>
                <a:gdLst>
                  <a:gd name="T0" fmla="*/ 4 w 4"/>
                  <a:gd name="T1" fmla="*/ 2 h 3"/>
                  <a:gd name="T2" fmla="*/ 3 w 4"/>
                  <a:gd name="T3" fmla="*/ 0 h 3"/>
                  <a:gd name="T4" fmla="*/ 0 w 4"/>
                  <a:gd name="T5" fmla="*/ 0 h 3"/>
                  <a:gd name="T6" fmla="*/ 0 w 4"/>
                  <a:gd name="T7" fmla="*/ 2 h 3"/>
                  <a:gd name="T8" fmla="*/ 3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3" y="0"/>
                    </a:lnTo>
                    <a:lnTo>
                      <a:pt x="0" y="0"/>
                    </a:lnTo>
                    <a:lnTo>
                      <a:pt x="0" y="2"/>
                    </a:lnTo>
                    <a:lnTo>
                      <a:pt x="3"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0" name="Freeform 1160">
                <a:extLst>
                  <a:ext uri="{FF2B5EF4-FFF2-40B4-BE49-F238E27FC236}">
                    <a16:creationId xmlns:a16="http://schemas.microsoft.com/office/drawing/2014/main" id="{1A039E19-95F6-EA4E-A025-C20DA48419C2}"/>
                  </a:ext>
                </a:extLst>
              </p:cNvPr>
              <p:cNvSpPr>
                <a:spLocks/>
              </p:cNvSpPr>
              <p:nvPr/>
            </p:nvSpPr>
            <p:spPr bwMode="auto">
              <a:xfrm>
                <a:off x="2766" y="1306"/>
                <a:ext cx="2" cy="6"/>
              </a:xfrm>
              <a:custGeom>
                <a:avLst/>
                <a:gdLst>
                  <a:gd name="T0" fmla="*/ 1 w 2"/>
                  <a:gd name="T1" fmla="*/ 6 h 6"/>
                  <a:gd name="T2" fmla="*/ 2 w 2"/>
                  <a:gd name="T3" fmla="*/ 4 h 6"/>
                  <a:gd name="T4" fmla="*/ 1 w 2"/>
                  <a:gd name="T5" fmla="*/ 3 h 6"/>
                  <a:gd name="T6" fmla="*/ 1 w 2"/>
                  <a:gd name="T7" fmla="*/ 0 h 6"/>
                  <a:gd name="T8" fmla="*/ 0 w 2"/>
                  <a:gd name="T9" fmla="*/ 3 h 6"/>
                  <a:gd name="T10" fmla="*/ 1 w 2"/>
                  <a:gd name="T11" fmla="*/ 6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lnTo>
                      <a:pt x="2" y="4"/>
                    </a:lnTo>
                    <a:lnTo>
                      <a:pt x="1" y="3"/>
                    </a:lnTo>
                    <a:lnTo>
                      <a:pt x="1" y="0"/>
                    </a:lnTo>
                    <a:lnTo>
                      <a:pt x="0" y="3"/>
                    </a:lnTo>
                    <a:lnTo>
                      <a:pt x="1"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1" name="Freeform 1161">
                <a:extLst>
                  <a:ext uri="{FF2B5EF4-FFF2-40B4-BE49-F238E27FC236}">
                    <a16:creationId xmlns:a16="http://schemas.microsoft.com/office/drawing/2014/main" id="{5556EB71-1154-184B-9603-FEC5E9E09008}"/>
                  </a:ext>
                </a:extLst>
              </p:cNvPr>
              <p:cNvSpPr>
                <a:spLocks/>
              </p:cNvSpPr>
              <p:nvPr/>
            </p:nvSpPr>
            <p:spPr bwMode="auto">
              <a:xfrm>
                <a:off x="2720" y="1296"/>
                <a:ext cx="3" cy="7"/>
              </a:xfrm>
              <a:custGeom>
                <a:avLst/>
                <a:gdLst>
                  <a:gd name="T0" fmla="*/ 2 w 3"/>
                  <a:gd name="T1" fmla="*/ 4 h 7"/>
                  <a:gd name="T2" fmla="*/ 3 w 3"/>
                  <a:gd name="T3" fmla="*/ 3 h 7"/>
                  <a:gd name="T4" fmla="*/ 2 w 3"/>
                  <a:gd name="T5" fmla="*/ 1 h 7"/>
                  <a:gd name="T6" fmla="*/ 0 w 3"/>
                  <a:gd name="T7" fmla="*/ 0 h 7"/>
                  <a:gd name="T8" fmla="*/ 1 w 3"/>
                  <a:gd name="T9" fmla="*/ 3 h 7"/>
                  <a:gd name="T10" fmla="*/ 0 w 3"/>
                  <a:gd name="T11" fmla="*/ 5 h 7"/>
                  <a:gd name="T12" fmla="*/ 0 w 3"/>
                  <a:gd name="T13" fmla="*/ 7 h 7"/>
                  <a:gd name="T14" fmla="*/ 2 w 3"/>
                  <a:gd name="T15" fmla="*/ 7 h 7"/>
                  <a:gd name="T16" fmla="*/ 2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4"/>
                    </a:moveTo>
                    <a:lnTo>
                      <a:pt x="3" y="3"/>
                    </a:lnTo>
                    <a:lnTo>
                      <a:pt x="2" y="1"/>
                    </a:lnTo>
                    <a:lnTo>
                      <a:pt x="0" y="0"/>
                    </a:lnTo>
                    <a:lnTo>
                      <a:pt x="1" y="3"/>
                    </a:lnTo>
                    <a:lnTo>
                      <a:pt x="0" y="5"/>
                    </a:lnTo>
                    <a:lnTo>
                      <a:pt x="0" y="7"/>
                    </a:lnTo>
                    <a:lnTo>
                      <a:pt x="2"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2" name="Rectangle 1162">
                <a:extLst>
                  <a:ext uri="{FF2B5EF4-FFF2-40B4-BE49-F238E27FC236}">
                    <a16:creationId xmlns:a16="http://schemas.microsoft.com/office/drawing/2014/main" id="{44D335D0-8AF6-714E-A225-ED0E90E8924F}"/>
                  </a:ext>
                </a:extLst>
              </p:cNvPr>
              <p:cNvSpPr>
                <a:spLocks noChangeArrowheads="1"/>
              </p:cNvSpPr>
              <p:nvPr/>
            </p:nvSpPr>
            <p:spPr bwMode="auto">
              <a:xfrm>
                <a:off x="2745" y="1251"/>
                <a:ext cx="1" cy="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3" name="Freeform 1163">
                <a:extLst>
                  <a:ext uri="{FF2B5EF4-FFF2-40B4-BE49-F238E27FC236}">
                    <a16:creationId xmlns:a16="http://schemas.microsoft.com/office/drawing/2014/main" id="{8605445D-27A0-F046-97EF-637A1F140B07}"/>
                  </a:ext>
                </a:extLst>
              </p:cNvPr>
              <p:cNvSpPr>
                <a:spLocks/>
              </p:cNvSpPr>
              <p:nvPr/>
            </p:nvSpPr>
            <p:spPr bwMode="auto">
              <a:xfrm>
                <a:off x="2728" y="1312"/>
                <a:ext cx="30" cy="36"/>
              </a:xfrm>
              <a:custGeom>
                <a:avLst/>
                <a:gdLst>
                  <a:gd name="T0" fmla="*/ 14 w 30"/>
                  <a:gd name="T1" fmla="*/ 2 h 36"/>
                  <a:gd name="T2" fmla="*/ 12 w 30"/>
                  <a:gd name="T3" fmla="*/ 4 h 36"/>
                  <a:gd name="T4" fmla="*/ 7 w 30"/>
                  <a:gd name="T5" fmla="*/ 11 h 36"/>
                  <a:gd name="T6" fmla="*/ 6 w 30"/>
                  <a:gd name="T7" fmla="*/ 13 h 36"/>
                  <a:gd name="T8" fmla="*/ 4 w 30"/>
                  <a:gd name="T9" fmla="*/ 17 h 36"/>
                  <a:gd name="T10" fmla="*/ 0 w 30"/>
                  <a:gd name="T11" fmla="*/ 21 h 36"/>
                  <a:gd name="T12" fmla="*/ 0 w 30"/>
                  <a:gd name="T13" fmla="*/ 25 h 36"/>
                  <a:gd name="T14" fmla="*/ 0 w 30"/>
                  <a:gd name="T15" fmla="*/ 29 h 36"/>
                  <a:gd name="T16" fmla="*/ 0 w 30"/>
                  <a:gd name="T17" fmla="*/ 30 h 36"/>
                  <a:gd name="T18" fmla="*/ 0 w 30"/>
                  <a:gd name="T19" fmla="*/ 34 h 36"/>
                  <a:gd name="T20" fmla="*/ 0 w 30"/>
                  <a:gd name="T21" fmla="*/ 35 h 36"/>
                  <a:gd name="T22" fmla="*/ 2 w 30"/>
                  <a:gd name="T23" fmla="*/ 35 h 36"/>
                  <a:gd name="T24" fmla="*/ 4 w 30"/>
                  <a:gd name="T25" fmla="*/ 36 h 36"/>
                  <a:gd name="T26" fmla="*/ 8 w 30"/>
                  <a:gd name="T27" fmla="*/ 35 h 36"/>
                  <a:gd name="T28" fmla="*/ 10 w 30"/>
                  <a:gd name="T29" fmla="*/ 36 h 36"/>
                  <a:gd name="T30" fmla="*/ 13 w 30"/>
                  <a:gd name="T31" fmla="*/ 35 h 36"/>
                  <a:gd name="T32" fmla="*/ 14 w 30"/>
                  <a:gd name="T33" fmla="*/ 34 h 36"/>
                  <a:gd name="T34" fmla="*/ 15 w 30"/>
                  <a:gd name="T35" fmla="*/ 33 h 36"/>
                  <a:gd name="T36" fmla="*/ 19 w 30"/>
                  <a:gd name="T37" fmla="*/ 31 h 36"/>
                  <a:gd name="T38" fmla="*/ 21 w 30"/>
                  <a:gd name="T39" fmla="*/ 30 h 36"/>
                  <a:gd name="T40" fmla="*/ 22 w 30"/>
                  <a:gd name="T41" fmla="*/ 28 h 36"/>
                  <a:gd name="T42" fmla="*/ 26 w 30"/>
                  <a:gd name="T43" fmla="*/ 21 h 36"/>
                  <a:gd name="T44" fmla="*/ 26 w 30"/>
                  <a:gd name="T45" fmla="*/ 17 h 36"/>
                  <a:gd name="T46" fmla="*/ 28 w 30"/>
                  <a:gd name="T47" fmla="*/ 14 h 36"/>
                  <a:gd name="T48" fmla="*/ 30 w 30"/>
                  <a:gd name="T49" fmla="*/ 12 h 36"/>
                  <a:gd name="T50" fmla="*/ 30 w 30"/>
                  <a:gd name="T51" fmla="*/ 9 h 36"/>
                  <a:gd name="T52" fmla="*/ 29 w 30"/>
                  <a:gd name="T53" fmla="*/ 5 h 36"/>
                  <a:gd name="T54" fmla="*/ 27 w 30"/>
                  <a:gd name="T55" fmla="*/ 3 h 36"/>
                  <a:gd name="T56" fmla="*/ 25 w 30"/>
                  <a:gd name="T57" fmla="*/ 3 h 36"/>
                  <a:gd name="T58" fmla="*/ 25 w 30"/>
                  <a:gd name="T59" fmla="*/ 1 h 36"/>
                  <a:gd name="T60" fmla="*/ 21 w 30"/>
                  <a:gd name="T61" fmla="*/ 0 h 36"/>
                  <a:gd name="T62" fmla="*/ 18 w 30"/>
                  <a:gd name="T63" fmla="*/ 1 h 36"/>
                  <a:gd name="T64" fmla="*/ 17 w 30"/>
                  <a:gd name="T65" fmla="*/ 1 h 36"/>
                  <a:gd name="T66" fmla="*/ 16 w 30"/>
                  <a:gd name="T67" fmla="*/ 2 h 36"/>
                  <a:gd name="T68" fmla="*/ 14 w 30"/>
                  <a:gd name="T69"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6">
                    <a:moveTo>
                      <a:pt x="14" y="2"/>
                    </a:moveTo>
                    <a:lnTo>
                      <a:pt x="12" y="4"/>
                    </a:lnTo>
                    <a:lnTo>
                      <a:pt x="7" y="11"/>
                    </a:lnTo>
                    <a:lnTo>
                      <a:pt x="6" y="13"/>
                    </a:lnTo>
                    <a:lnTo>
                      <a:pt x="4" y="17"/>
                    </a:lnTo>
                    <a:lnTo>
                      <a:pt x="0" y="21"/>
                    </a:lnTo>
                    <a:lnTo>
                      <a:pt x="0" y="25"/>
                    </a:lnTo>
                    <a:lnTo>
                      <a:pt x="0" y="29"/>
                    </a:lnTo>
                    <a:lnTo>
                      <a:pt x="0" y="30"/>
                    </a:lnTo>
                    <a:lnTo>
                      <a:pt x="0" y="34"/>
                    </a:lnTo>
                    <a:lnTo>
                      <a:pt x="0" y="35"/>
                    </a:lnTo>
                    <a:lnTo>
                      <a:pt x="2" y="35"/>
                    </a:lnTo>
                    <a:lnTo>
                      <a:pt x="4" y="36"/>
                    </a:lnTo>
                    <a:lnTo>
                      <a:pt x="8" y="35"/>
                    </a:lnTo>
                    <a:lnTo>
                      <a:pt x="10" y="36"/>
                    </a:lnTo>
                    <a:lnTo>
                      <a:pt x="13" y="35"/>
                    </a:lnTo>
                    <a:lnTo>
                      <a:pt x="14" y="34"/>
                    </a:lnTo>
                    <a:lnTo>
                      <a:pt x="15" y="33"/>
                    </a:lnTo>
                    <a:lnTo>
                      <a:pt x="19" y="31"/>
                    </a:lnTo>
                    <a:lnTo>
                      <a:pt x="21" y="30"/>
                    </a:lnTo>
                    <a:lnTo>
                      <a:pt x="22" y="28"/>
                    </a:lnTo>
                    <a:lnTo>
                      <a:pt x="26" y="21"/>
                    </a:lnTo>
                    <a:lnTo>
                      <a:pt x="26" y="17"/>
                    </a:lnTo>
                    <a:lnTo>
                      <a:pt x="28" y="14"/>
                    </a:lnTo>
                    <a:lnTo>
                      <a:pt x="30" y="12"/>
                    </a:lnTo>
                    <a:lnTo>
                      <a:pt x="30" y="9"/>
                    </a:lnTo>
                    <a:lnTo>
                      <a:pt x="29" y="5"/>
                    </a:lnTo>
                    <a:lnTo>
                      <a:pt x="27" y="3"/>
                    </a:lnTo>
                    <a:lnTo>
                      <a:pt x="25" y="3"/>
                    </a:lnTo>
                    <a:lnTo>
                      <a:pt x="25" y="1"/>
                    </a:lnTo>
                    <a:lnTo>
                      <a:pt x="21" y="0"/>
                    </a:lnTo>
                    <a:lnTo>
                      <a:pt x="18" y="1"/>
                    </a:lnTo>
                    <a:lnTo>
                      <a:pt x="17" y="1"/>
                    </a:lnTo>
                    <a:lnTo>
                      <a:pt x="16" y="2"/>
                    </a:lnTo>
                    <a:lnTo>
                      <a:pt x="1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4" name="Freeform 1164">
                <a:extLst>
                  <a:ext uri="{FF2B5EF4-FFF2-40B4-BE49-F238E27FC236}">
                    <a16:creationId xmlns:a16="http://schemas.microsoft.com/office/drawing/2014/main" id="{B534704C-5941-9B46-8021-4BDDF9E9E48A}"/>
                  </a:ext>
                </a:extLst>
              </p:cNvPr>
              <p:cNvSpPr>
                <a:spLocks/>
              </p:cNvSpPr>
              <p:nvPr/>
            </p:nvSpPr>
            <p:spPr bwMode="auto">
              <a:xfrm>
                <a:off x="2745" y="1277"/>
                <a:ext cx="8" cy="10"/>
              </a:xfrm>
              <a:custGeom>
                <a:avLst/>
                <a:gdLst>
                  <a:gd name="T0" fmla="*/ 3 w 8"/>
                  <a:gd name="T1" fmla="*/ 10 h 10"/>
                  <a:gd name="T2" fmla="*/ 4 w 8"/>
                  <a:gd name="T3" fmla="*/ 7 h 10"/>
                  <a:gd name="T4" fmla="*/ 6 w 8"/>
                  <a:gd name="T5" fmla="*/ 7 h 10"/>
                  <a:gd name="T6" fmla="*/ 8 w 8"/>
                  <a:gd name="T7" fmla="*/ 4 h 10"/>
                  <a:gd name="T8" fmla="*/ 7 w 8"/>
                  <a:gd name="T9" fmla="*/ 0 h 10"/>
                  <a:gd name="T10" fmla="*/ 4 w 8"/>
                  <a:gd name="T11" fmla="*/ 0 h 10"/>
                  <a:gd name="T12" fmla="*/ 2 w 8"/>
                  <a:gd name="T13" fmla="*/ 0 h 10"/>
                  <a:gd name="T14" fmla="*/ 1 w 8"/>
                  <a:gd name="T15" fmla="*/ 3 h 10"/>
                  <a:gd name="T16" fmla="*/ 0 w 8"/>
                  <a:gd name="T17" fmla="*/ 5 h 10"/>
                  <a:gd name="T18" fmla="*/ 1 w 8"/>
                  <a:gd name="T19" fmla="*/ 9 h 10"/>
                  <a:gd name="T20" fmla="*/ 3 w 8"/>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3" y="10"/>
                    </a:moveTo>
                    <a:lnTo>
                      <a:pt x="4" y="7"/>
                    </a:lnTo>
                    <a:lnTo>
                      <a:pt x="6" y="7"/>
                    </a:lnTo>
                    <a:lnTo>
                      <a:pt x="8" y="4"/>
                    </a:lnTo>
                    <a:lnTo>
                      <a:pt x="7" y="0"/>
                    </a:lnTo>
                    <a:lnTo>
                      <a:pt x="4" y="0"/>
                    </a:lnTo>
                    <a:lnTo>
                      <a:pt x="2" y="0"/>
                    </a:lnTo>
                    <a:lnTo>
                      <a:pt x="1" y="3"/>
                    </a:lnTo>
                    <a:lnTo>
                      <a:pt x="0" y="5"/>
                    </a:lnTo>
                    <a:lnTo>
                      <a:pt x="1" y="9"/>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5" name="Freeform 1165">
                <a:extLst>
                  <a:ext uri="{FF2B5EF4-FFF2-40B4-BE49-F238E27FC236}">
                    <a16:creationId xmlns:a16="http://schemas.microsoft.com/office/drawing/2014/main" id="{0473EEA6-E198-C941-A8DD-222888D3CA25}"/>
                  </a:ext>
                </a:extLst>
              </p:cNvPr>
              <p:cNvSpPr>
                <a:spLocks/>
              </p:cNvSpPr>
              <p:nvPr/>
            </p:nvSpPr>
            <p:spPr bwMode="auto">
              <a:xfrm>
                <a:off x="2717" y="1273"/>
                <a:ext cx="18" cy="17"/>
              </a:xfrm>
              <a:custGeom>
                <a:avLst/>
                <a:gdLst>
                  <a:gd name="T0" fmla="*/ 15 w 18"/>
                  <a:gd name="T1" fmla="*/ 3 h 17"/>
                  <a:gd name="T2" fmla="*/ 13 w 18"/>
                  <a:gd name="T3" fmla="*/ 3 h 17"/>
                  <a:gd name="T4" fmla="*/ 11 w 18"/>
                  <a:gd name="T5" fmla="*/ 6 h 17"/>
                  <a:gd name="T6" fmla="*/ 8 w 18"/>
                  <a:gd name="T7" fmla="*/ 8 h 17"/>
                  <a:gd name="T8" fmla="*/ 5 w 18"/>
                  <a:gd name="T9" fmla="*/ 7 h 17"/>
                  <a:gd name="T10" fmla="*/ 3 w 18"/>
                  <a:gd name="T11" fmla="*/ 9 h 17"/>
                  <a:gd name="T12" fmla="*/ 1 w 18"/>
                  <a:gd name="T13" fmla="*/ 12 h 17"/>
                  <a:gd name="T14" fmla="*/ 0 w 18"/>
                  <a:gd name="T15" fmla="*/ 13 h 17"/>
                  <a:gd name="T16" fmla="*/ 1 w 18"/>
                  <a:gd name="T17" fmla="*/ 17 h 17"/>
                  <a:gd name="T18" fmla="*/ 1 w 18"/>
                  <a:gd name="T19" fmla="*/ 16 h 17"/>
                  <a:gd name="T20" fmla="*/ 4 w 18"/>
                  <a:gd name="T21" fmla="*/ 16 h 17"/>
                  <a:gd name="T22" fmla="*/ 6 w 18"/>
                  <a:gd name="T23" fmla="*/ 16 h 17"/>
                  <a:gd name="T24" fmla="*/ 11 w 18"/>
                  <a:gd name="T25" fmla="*/ 12 h 17"/>
                  <a:gd name="T26" fmla="*/ 12 w 18"/>
                  <a:gd name="T27" fmla="*/ 9 h 17"/>
                  <a:gd name="T28" fmla="*/ 14 w 18"/>
                  <a:gd name="T29" fmla="*/ 9 h 17"/>
                  <a:gd name="T30" fmla="*/ 16 w 18"/>
                  <a:gd name="T31" fmla="*/ 6 h 17"/>
                  <a:gd name="T32" fmla="*/ 18 w 18"/>
                  <a:gd name="T33" fmla="*/ 4 h 17"/>
                  <a:gd name="T34" fmla="*/ 18 w 18"/>
                  <a:gd name="T35" fmla="*/ 1 h 17"/>
                  <a:gd name="T36" fmla="*/ 17 w 18"/>
                  <a:gd name="T37" fmla="*/ 0 h 17"/>
                  <a:gd name="T38" fmla="*/ 15 w 18"/>
                  <a:gd name="T39" fmla="*/ 0 h 17"/>
                  <a:gd name="T40" fmla="*/ 15 w 18"/>
                  <a:gd name="T41"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7">
                    <a:moveTo>
                      <a:pt x="15" y="3"/>
                    </a:moveTo>
                    <a:lnTo>
                      <a:pt x="13" y="3"/>
                    </a:lnTo>
                    <a:lnTo>
                      <a:pt x="11" y="6"/>
                    </a:lnTo>
                    <a:lnTo>
                      <a:pt x="8" y="8"/>
                    </a:lnTo>
                    <a:lnTo>
                      <a:pt x="5" y="7"/>
                    </a:lnTo>
                    <a:lnTo>
                      <a:pt x="3" y="9"/>
                    </a:lnTo>
                    <a:lnTo>
                      <a:pt x="1" y="12"/>
                    </a:lnTo>
                    <a:lnTo>
                      <a:pt x="0" y="13"/>
                    </a:lnTo>
                    <a:lnTo>
                      <a:pt x="1" y="17"/>
                    </a:lnTo>
                    <a:lnTo>
                      <a:pt x="1" y="16"/>
                    </a:lnTo>
                    <a:lnTo>
                      <a:pt x="4" y="16"/>
                    </a:lnTo>
                    <a:lnTo>
                      <a:pt x="6" y="16"/>
                    </a:lnTo>
                    <a:lnTo>
                      <a:pt x="11" y="12"/>
                    </a:lnTo>
                    <a:lnTo>
                      <a:pt x="12" y="9"/>
                    </a:lnTo>
                    <a:lnTo>
                      <a:pt x="14" y="9"/>
                    </a:lnTo>
                    <a:lnTo>
                      <a:pt x="16" y="6"/>
                    </a:lnTo>
                    <a:lnTo>
                      <a:pt x="18" y="4"/>
                    </a:lnTo>
                    <a:lnTo>
                      <a:pt x="18" y="1"/>
                    </a:lnTo>
                    <a:lnTo>
                      <a:pt x="17" y="0"/>
                    </a:lnTo>
                    <a:lnTo>
                      <a:pt x="15" y="0"/>
                    </a:lnTo>
                    <a:lnTo>
                      <a:pt x="1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6" name="Freeform 1166">
                <a:extLst>
                  <a:ext uri="{FF2B5EF4-FFF2-40B4-BE49-F238E27FC236}">
                    <a16:creationId xmlns:a16="http://schemas.microsoft.com/office/drawing/2014/main" id="{7CBE134A-3FB3-124F-B5F0-CF22FA2E11DB}"/>
                  </a:ext>
                </a:extLst>
              </p:cNvPr>
              <p:cNvSpPr>
                <a:spLocks/>
              </p:cNvSpPr>
              <p:nvPr/>
            </p:nvSpPr>
            <p:spPr bwMode="auto">
              <a:xfrm>
                <a:off x="2733" y="1261"/>
                <a:ext cx="9" cy="8"/>
              </a:xfrm>
              <a:custGeom>
                <a:avLst/>
                <a:gdLst>
                  <a:gd name="T0" fmla="*/ 7 w 9"/>
                  <a:gd name="T1" fmla="*/ 0 h 8"/>
                  <a:gd name="T2" fmla="*/ 6 w 9"/>
                  <a:gd name="T3" fmla="*/ 3 h 8"/>
                  <a:gd name="T4" fmla="*/ 3 w 9"/>
                  <a:gd name="T5" fmla="*/ 3 h 8"/>
                  <a:gd name="T6" fmla="*/ 2 w 9"/>
                  <a:gd name="T7" fmla="*/ 6 h 8"/>
                  <a:gd name="T8" fmla="*/ 0 w 9"/>
                  <a:gd name="T9" fmla="*/ 8 h 8"/>
                  <a:gd name="T10" fmla="*/ 2 w 9"/>
                  <a:gd name="T11" fmla="*/ 7 h 8"/>
                  <a:gd name="T12" fmla="*/ 4 w 9"/>
                  <a:gd name="T13" fmla="*/ 7 h 8"/>
                  <a:gd name="T14" fmla="*/ 6 w 9"/>
                  <a:gd name="T15" fmla="*/ 5 h 8"/>
                  <a:gd name="T16" fmla="*/ 9 w 9"/>
                  <a:gd name="T17" fmla="*/ 4 h 8"/>
                  <a:gd name="T18" fmla="*/ 9 w 9"/>
                  <a:gd name="T19" fmla="*/ 2 h 8"/>
                  <a:gd name="T20" fmla="*/ 8 w 9"/>
                  <a:gd name="T21" fmla="*/ 0 h 8"/>
                  <a:gd name="T22" fmla="*/ 7 w 9"/>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8">
                    <a:moveTo>
                      <a:pt x="7" y="0"/>
                    </a:moveTo>
                    <a:lnTo>
                      <a:pt x="6" y="3"/>
                    </a:lnTo>
                    <a:lnTo>
                      <a:pt x="3" y="3"/>
                    </a:lnTo>
                    <a:lnTo>
                      <a:pt x="2" y="6"/>
                    </a:lnTo>
                    <a:lnTo>
                      <a:pt x="0" y="8"/>
                    </a:lnTo>
                    <a:lnTo>
                      <a:pt x="2" y="7"/>
                    </a:lnTo>
                    <a:lnTo>
                      <a:pt x="4" y="7"/>
                    </a:lnTo>
                    <a:lnTo>
                      <a:pt x="6" y="5"/>
                    </a:lnTo>
                    <a:lnTo>
                      <a:pt x="9" y="4"/>
                    </a:lnTo>
                    <a:lnTo>
                      <a:pt x="9" y="2"/>
                    </a:lnTo>
                    <a:lnTo>
                      <a:pt x="8" y="0"/>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7" name="Freeform 1167">
                <a:extLst>
                  <a:ext uri="{FF2B5EF4-FFF2-40B4-BE49-F238E27FC236}">
                    <a16:creationId xmlns:a16="http://schemas.microsoft.com/office/drawing/2014/main" id="{CD18762E-8DB7-6C4E-9ABF-114915750CE6}"/>
                  </a:ext>
                </a:extLst>
              </p:cNvPr>
              <p:cNvSpPr>
                <a:spLocks/>
              </p:cNvSpPr>
              <p:nvPr/>
            </p:nvSpPr>
            <p:spPr bwMode="auto">
              <a:xfrm>
                <a:off x="3013" y="649"/>
                <a:ext cx="5" cy="5"/>
              </a:xfrm>
              <a:custGeom>
                <a:avLst/>
                <a:gdLst>
                  <a:gd name="T0" fmla="*/ 5 w 5"/>
                  <a:gd name="T1" fmla="*/ 3 h 5"/>
                  <a:gd name="T2" fmla="*/ 3 w 5"/>
                  <a:gd name="T3" fmla="*/ 0 h 5"/>
                  <a:gd name="T4" fmla="*/ 2 w 5"/>
                  <a:gd name="T5" fmla="*/ 1 h 5"/>
                  <a:gd name="T6" fmla="*/ 0 w 5"/>
                  <a:gd name="T7" fmla="*/ 4 h 5"/>
                  <a:gd name="T8" fmla="*/ 2 w 5"/>
                  <a:gd name="T9" fmla="*/ 5 h 5"/>
                  <a:gd name="T10" fmla="*/ 5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5" y="3"/>
                    </a:moveTo>
                    <a:lnTo>
                      <a:pt x="3" y="0"/>
                    </a:lnTo>
                    <a:lnTo>
                      <a:pt x="2" y="1"/>
                    </a:lnTo>
                    <a:lnTo>
                      <a:pt x="0" y="4"/>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8" name="Freeform 1168">
                <a:extLst>
                  <a:ext uri="{FF2B5EF4-FFF2-40B4-BE49-F238E27FC236}">
                    <a16:creationId xmlns:a16="http://schemas.microsoft.com/office/drawing/2014/main" id="{17194D2E-EDC6-A04F-8C0A-39ADA36B517D}"/>
                  </a:ext>
                </a:extLst>
              </p:cNvPr>
              <p:cNvSpPr>
                <a:spLocks/>
              </p:cNvSpPr>
              <p:nvPr/>
            </p:nvSpPr>
            <p:spPr bwMode="auto">
              <a:xfrm>
                <a:off x="2892" y="1832"/>
                <a:ext cx="3" cy="2"/>
              </a:xfrm>
              <a:custGeom>
                <a:avLst/>
                <a:gdLst>
                  <a:gd name="T0" fmla="*/ 0 w 3"/>
                  <a:gd name="T1" fmla="*/ 0 h 2"/>
                  <a:gd name="T2" fmla="*/ 0 w 3"/>
                  <a:gd name="T3" fmla="*/ 2 h 2"/>
                  <a:gd name="T4" fmla="*/ 1 w 3"/>
                  <a:gd name="T5" fmla="*/ 2 h 2"/>
                  <a:gd name="T6" fmla="*/ 2 w 3"/>
                  <a:gd name="T7" fmla="*/ 2 h 2"/>
                  <a:gd name="T8" fmla="*/ 3 w 3"/>
                  <a:gd name="T9" fmla="*/ 2 h 2"/>
                  <a:gd name="T10" fmla="*/ 3 w 3"/>
                  <a:gd name="T11" fmla="*/ 0 h 2"/>
                  <a:gd name="T12" fmla="*/ 2 w 3"/>
                  <a:gd name="T13" fmla="*/ 0 h 2"/>
                  <a:gd name="T14" fmla="*/ 0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0"/>
                    </a:moveTo>
                    <a:lnTo>
                      <a:pt x="0" y="2"/>
                    </a:lnTo>
                    <a:lnTo>
                      <a:pt x="1" y="2"/>
                    </a:lnTo>
                    <a:lnTo>
                      <a:pt x="2" y="2"/>
                    </a:lnTo>
                    <a:lnTo>
                      <a:pt x="3" y="2"/>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9" name="Freeform 1169">
                <a:extLst>
                  <a:ext uri="{FF2B5EF4-FFF2-40B4-BE49-F238E27FC236}">
                    <a16:creationId xmlns:a16="http://schemas.microsoft.com/office/drawing/2014/main" id="{DBB25423-815B-F14A-80A2-094999288C6A}"/>
                  </a:ext>
                </a:extLst>
              </p:cNvPr>
              <p:cNvSpPr>
                <a:spLocks/>
              </p:cNvSpPr>
              <p:nvPr/>
            </p:nvSpPr>
            <p:spPr bwMode="auto">
              <a:xfrm>
                <a:off x="2870" y="1914"/>
                <a:ext cx="3" cy="11"/>
              </a:xfrm>
              <a:custGeom>
                <a:avLst/>
                <a:gdLst>
                  <a:gd name="T0" fmla="*/ 0 w 3"/>
                  <a:gd name="T1" fmla="*/ 11 h 11"/>
                  <a:gd name="T2" fmla="*/ 1 w 3"/>
                  <a:gd name="T3" fmla="*/ 11 h 11"/>
                  <a:gd name="T4" fmla="*/ 3 w 3"/>
                  <a:gd name="T5" fmla="*/ 9 h 11"/>
                  <a:gd name="T6" fmla="*/ 2 w 3"/>
                  <a:gd name="T7" fmla="*/ 7 h 11"/>
                  <a:gd name="T8" fmla="*/ 1 w 3"/>
                  <a:gd name="T9" fmla="*/ 7 h 11"/>
                  <a:gd name="T10" fmla="*/ 1 w 3"/>
                  <a:gd name="T11" fmla="*/ 5 h 11"/>
                  <a:gd name="T12" fmla="*/ 2 w 3"/>
                  <a:gd name="T13" fmla="*/ 4 h 11"/>
                  <a:gd name="T14" fmla="*/ 2 w 3"/>
                  <a:gd name="T15" fmla="*/ 2 h 11"/>
                  <a:gd name="T16" fmla="*/ 1 w 3"/>
                  <a:gd name="T17" fmla="*/ 1 h 11"/>
                  <a:gd name="T18" fmla="*/ 1 w 3"/>
                  <a:gd name="T19" fmla="*/ 0 h 11"/>
                  <a:gd name="T20" fmla="*/ 0 w 3"/>
                  <a:gd name="T21" fmla="*/ 1 h 11"/>
                  <a:gd name="T22" fmla="*/ 0 w 3"/>
                  <a:gd name="T23" fmla="*/ 2 h 11"/>
                  <a:gd name="T24" fmla="*/ 0 w 3"/>
                  <a:gd name="T25" fmla="*/ 4 h 11"/>
                  <a:gd name="T26" fmla="*/ 0 w 3"/>
                  <a:gd name="T27" fmla="*/ 7 h 11"/>
                  <a:gd name="T28" fmla="*/ 0 w 3"/>
                  <a:gd name="T29" fmla="*/ 10 h 11"/>
                  <a:gd name="T30" fmla="*/ 0 w 3"/>
                  <a:gd name="T3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1">
                    <a:moveTo>
                      <a:pt x="0" y="11"/>
                    </a:moveTo>
                    <a:lnTo>
                      <a:pt x="1" y="11"/>
                    </a:lnTo>
                    <a:lnTo>
                      <a:pt x="3" y="9"/>
                    </a:lnTo>
                    <a:lnTo>
                      <a:pt x="2" y="7"/>
                    </a:lnTo>
                    <a:lnTo>
                      <a:pt x="1" y="7"/>
                    </a:lnTo>
                    <a:lnTo>
                      <a:pt x="1" y="5"/>
                    </a:lnTo>
                    <a:lnTo>
                      <a:pt x="2" y="4"/>
                    </a:lnTo>
                    <a:lnTo>
                      <a:pt x="2" y="2"/>
                    </a:lnTo>
                    <a:lnTo>
                      <a:pt x="1" y="1"/>
                    </a:lnTo>
                    <a:lnTo>
                      <a:pt x="1" y="0"/>
                    </a:lnTo>
                    <a:lnTo>
                      <a:pt x="0" y="1"/>
                    </a:lnTo>
                    <a:lnTo>
                      <a:pt x="0" y="2"/>
                    </a:lnTo>
                    <a:lnTo>
                      <a:pt x="0" y="4"/>
                    </a:lnTo>
                    <a:lnTo>
                      <a:pt x="0" y="7"/>
                    </a:lnTo>
                    <a:lnTo>
                      <a:pt x="0" y="10"/>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0" name="Freeform 1170">
                <a:extLst>
                  <a:ext uri="{FF2B5EF4-FFF2-40B4-BE49-F238E27FC236}">
                    <a16:creationId xmlns:a16="http://schemas.microsoft.com/office/drawing/2014/main" id="{32B8F7A9-7CC7-DD4A-9781-4F532F4B4FA1}"/>
                  </a:ext>
                </a:extLst>
              </p:cNvPr>
              <p:cNvSpPr>
                <a:spLocks/>
              </p:cNvSpPr>
              <p:nvPr/>
            </p:nvSpPr>
            <p:spPr bwMode="auto">
              <a:xfrm>
                <a:off x="2842" y="1462"/>
                <a:ext cx="1" cy="3"/>
              </a:xfrm>
              <a:custGeom>
                <a:avLst/>
                <a:gdLst>
                  <a:gd name="T0" fmla="*/ 0 w 1"/>
                  <a:gd name="T1" fmla="*/ 1 h 3"/>
                  <a:gd name="T2" fmla="*/ 1 w 1"/>
                  <a:gd name="T3" fmla="*/ 3 h 3"/>
                  <a:gd name="T4" fmla="*/ 1 w 1"/>
                  <a:gd name="T5" fmla="*/ 3 h 3"/>
                  <a:gd name="T6" fmla="*/ 1 w 1"/>
                  <a:gd name="T7" fmla="*/ 0 h 3"/>
                  <a:gd name="T8" fmla="*/ 1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lnTo>
                      <a:pt x="1" y="3"/>
                    </a:lnTo>
                    <a:lnTo>
                      <a:pt x="1" y="3"/>
                    </a:ln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1" name="Freeform 1171">
                <a:extLst>
                  <a:ext uri="{FF2B5EF4-FFF2-40B4-BE49-F238E27FC236}">
                    <a16:creationId xmlns:a16="http://schemas.microsoft.com/office/drawing/2014/main" id="{5660BBC6-C8A6-114B-AE28-63006D888AC0}"/>
                  </a:ext>
                </a:extLst>
              </p:cNvPr>
              <p:cNvSpPr>
                <a:spLocks/>
              </p:cNvSpPr>
              <p:nvPr/>
            </p:nvSpPr>
            <p:spPr bwMode="auto">
              <a:xfrm>
                <a:off x="2874" y="1924"/>
                <a:ext cx="1" cy="4"/>
              </a:xfrm>
              <a:custGeom>
                <a:avLst/>
                <a:gdLst>
                  <a:gd name="T0" fmla="*/ 0 w 1"/>
                  <a:gd name="T1" fmla="*/ 3 h 4"/>
                  <a:gd name="T2" fmla="*/ 0 w 1"/>
                  <a:gd name="T3" fmla="*/ 4 h 4"/>
                  <a:gd name="T4" fmla="*/ 1 w 1"/>
                  <a:gd name="T5" fmla="*/ 2 h 4"/>
                  <a:gd name="T6" fmla="*/ 1 w 1"/>
                  <a:gd name="T7" fmla="*/ 0 h 4"/>
                  <a:gd name="T8" fmla="*/ 0 w 1"/>
                  <a:gd name="T9" fmla="*/ 1 h 4"/>
                  <a:gd name="T10" fmla="*/ 0 w 1"/>
                  <a:gd name="T11" fmla="*/ 3 h 4"/>
                </a:gdLst>
                <a:ahLst/>
                <a:cxnLst>
                  <a:cxn ang="0">
                    <a:pos x="T0" y="T1"/>
                  </a:cxn>
                  <a:cxn ang="0">
                    <a:pos x="T2" y="T3"/>
                  </a:cxn>
                  <a:cxn ang="0">
                    <a:pos x="T4" y="T5"/>
                  </a:cxn>
                  <a:cxn ang="0">
                    <a:pos x="T6" y="T7"/>
                  </a:cxn>
                  <a:cxn ang="0">
                    <a:pos x="T8" y="T9"/>
                  </a:cxn>
                  <a:cxn ang="0">
                    <a:pos x="T10" y="T11"/>
                  </a:cxn>
                </a:cxnLst>
                <a:rect l="0" t="0" r="r" b="b"/>
                <a:pathLst>
                  <a:path w="1" h="4">
                    <a:moveTo>
                      <a:pt x="0" y="3"/>
                    </a:moveTo>
                    <a:lnTo>
                      <a:pt x="0" y="4"/>
                    </a:ln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2" name="Freeform 1172">
                <a:extLst>
                  <a:ext uri="{FF2B5EF4-FFF2-40B4-BE49-F238E27FC236}">
                    <a16:creationId xmlns:a16="http://schemas.microsoft.com/office/drawing/2014/main" id="{55C48306-E262-604D-90B1-4D6743A6742F}"/>
                  </a:ext>
                </a:extLst>
              </p:cNvPr>
              <p:cNvSpPr>
                <a:spLocks/>
              </p:cNvSpPr>
              <p:nvPr/>
            </p:nvSpPr>
            <p:spPr bwMode="auto">
              <a:xfrm>
                <a:off x="2100" y="1086"/>
                <a:ext cx="2" cy="3"/>
              </a:xfrm>
              <a:custGeom>
                <a:avLst/>
                <a:gdLst>
                  <a:gd name="T0" fmla="*/ 2 w 2"/>
                  <a:gd name="T1" fmla="*/ 2 h 3"/>
                  <a:gd name="T2" fmla="*/ 2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3" name="Freeform 1173">
                <a:extLst>
                  <a:ext uri="{FF2B5EF4-FFF2-40B4-BE49-F238E27FC236}">
                    <a16:creationId xmlns:a16="http://schemas.microsoft.com/office/drawing/2014/main" id="{E98FC65A-0C53-4D4A-A5AC-B1118F161431}"/>
                  </a:ext>
                </a:extLst>
              </p:cNvPr>
              <p:cNvSpPr>
                <a:spLocks/>
              </p:cNvSpPr>
              <p:nvPr/>
            </p:nvSpPr>
            <p:spPr bwMode="auto">
              <a:xfrm>
                <a:off x="2843" y="1482"/>
                <a:ext cx="3" cy="12"/>
              </a:xfrm>
              <a:custGeom>
                <a:avLst/>
                <a:gdLst>
                  <a:gd name="T0" fmla="*/ 3 w 3"/>
                  <a:gd name="T1" fmla="*/ 2 h 12"/>
                  <a:gd name="T2" fmla="*/ 2 w 3"/>
                  <a:gd name="T3" fmla="*/ 0 h 12"/>
                  <a:gd name="T4" fmla="*/ 1 w 3"/>
                  <a:gd name="T5" fmla="*/ 6 h 12"/>
                  <a:gd name="T6" fmla="*/ 0 w 3"/>
                  <a:gd name="T7" fmla="*/ 10 h 12"/>
                  <a:gd name="T8" fmla="*/ 2 w 3"/>
                  <a:gd name="T9" fmla="*/ 12 h 12"/>
                  <a:gd name="T10" fmla="*/ 3 w 3"/>
                  <a:gd name="T11" fmla="*/ 11 h 12"/>
                  <a:gd name="T12" fmla="*/ 3 w 3"/>
                  <a:gd name="T13" fmla="*/ 9 h 12"/>
                  <a:gd name="T14" fmla="*/ 3 w 3"/>
                  <a:gd name="T15" fmla="*/ 5 h 12"/>
                  <a:gd name="T16" fmla="*/ 3 w 3"/>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2"/>
                    </a:moveTo>
                    <a:lnTo>
                      <a:pt x="2" y="0"/>
                    </a:lnTo>
                    <a:lnTo>
                      <a:pt x="1" y="6"/>
                    </a:lnTo>
                    <a:lnTo>
                      <a:pt x="0" y="10"/>
                    </a:lnTo>
                    <a:lnTo>
                      <a:pt x="2" y="12"/>
                    </a:lnTo>
                    <a:lnTo>
                      <a:pt x="3" y="11"/>
                    </a:lnTo>
                    <a:lnTo>
                      <a:pt x="3" y="9"/>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4" name="Freeform 1174">
                <a:extLst>
                  <a:ext uri="{FF2B5EF4-FFF2-40B4-BE49-F238E27FC236}">
                    <a16:creationId xmlns:a16="http://schemas.microsoft.com/office/drawing/2014/main" id="{0123C198-4A47-9749-9771-4F6E497C53B9}"/>
                  </a:ext>
                </a:extLst>
              </p:cNvPr>
              <p:cNvSpPr>
                <a:spLocks/>
              </p:cNvSpPr>
              <p:nvPr/>
            </p:nvSpPr>
            <p:spPr bwMode="auto">
              <a:xfrm>
                <a:off x="2724" y="646"/>
                <a:ext cx="378" cy="356"/>
              </a:xfrm>
              <a:custGeom>
                <a:avLst/>
                <a:gdLst>
                  <a:gd name="T0" fmla="*/ 109 w 378"/>
                  <a:gd name="T1" fmla="*/ 61 h 356"/>
                  <a:gd name="T2" fmla="*/ 115 w 378"/>
                  <a:gd name="T3" fmla="*/ 74 h 356"/>
                  <a:gd name="T4" fmla="*/ 136 w 378"/>
                  <a:gd name="T5" fmla="*/ 92 h 356"/>
                  <a:gd name="T6" fmla="*/ 112 w 378"/>
                  <a:gd name="T7" fmla="*/ 91 h 356"/>
                  <a:gd name="T8" fmla="*/ 142 w 378"/>
                  <a:gd name="T9" fmla="*/ 100 h 356"/>
                  <a:gd name="T10" fmla="*/ 123 w 378"/>
                  <a:gd name="T11" fmla="*/ 116 h 356"/>
                  <a:gd name="T12" fmla="*/ 168 w 378"/>
                  <a:gd name="T13" fmla="*/ 123 h 356"/>
                  <a:gd name="T14" fmla="*/ 199 w 378"/>
                  <a:gd name="T15" fmla="*/ 119 h 356"/>
                  <a:gd name="T16" fmla="*/ 207 w 378"/>
                  <a:gd name="T17" fmla="*/ 135 h 356"/>
                  <a:gd name="T18" fmla="*/ 188 w 378"/>
                  <a:gd name="T19" fmla="*/ 152 h 356"/>
                  <a:gd name="T20" fmla="*/ 150 w 378"/>
                  <a:gd name="T21" fmla="*/ 176 h 356"/>
                  <a:gd name="T22" fmla="*/ 115 w 378"/>
                  <a:gd name="T23" fmla="*/ 134 h 356"/>
                  <a:gd name="T24" fmla="*/ 105 w 378"/>
                  <a:gd name="T25" fmla="*/ 189 h 356"/>
                  <a:gd name="T26" fmla="*/ 122 w 378"/>
                  <a:gd name="T27" fmla="*/ 213 h 356"/>
                  <a:gd name="T28" fmla="*/ 97 w 378"/>
                  <a:gd name="T29" fmla="*/ 216 h 356"/>
                  <a:gd name="T30" fmla="*/ 56 w 378"/>
                  <a:gd name="T31" fmla="*/ 243 h 356"/>
                  <a:gd name="T32" fmla="*/ 87 w 378"/>
                  <a:gd name="T33" fmla="*/ 235 h 356"/>
                  <a:gd name="T34" fmla="*/ 69 w 378"/>
                  <a:gd name="T35" fmla="*/ 263 h 356"/>
                  <a:gd name="T36" fmla="*/ 69 w 378"/>
                  <a:gd name="T37" fmla="*/ 278 h 356"/>
                  <a:gd name="T38" fmla="*/ 81 w 378"/>
                  <a:gd name="T39" fmla="*/ 285 h 356"/>
                  <a:gd name="T40" fmla="*/ 42 w 378"/>
                  <a:gd name="T41" fmla="*/ 257 h 356"/>
                  <a:gd name="T42" fmla="*/ 42 w 378"/>
                  <a:gd name="T43" fmla="*/ 287 h 356"/>
                  <a:gd name="T44" fmla="*/ 19 w 378"/>
                  <a:gd name="T45" fmla="*/ 291 h 356"/>
                  <a:gd name="T46" fmla="*/ 5 w 378"/>
                  <a:gd name="T47" fmla="*/ 319 h 356"/>
                  <a:gd name="T48" fmla="*/ 18 w 378"/>
                  <a:gd name="T49" fmla="*/ 314 h 356"/>
                  <a:gd name="T50" fmla="*/ 25 w 378"/>
                  <a:gd name="T51" fmla="*/ 326 h 356"/>
                  <a:gd name="T52" fmla="*/ 44 w 378"/>
                  <a:gd name="T53" fmla="*/ 329 h 356"/>
                  <a:gd name="T54" fmla="*/ 61 w 378"/>
                  <a:gd name="T55" fmla="*/ 332 h 356"/>
                  <a:gd name="T56" fmla="*/ 72 w 378"/>
                  <a:gd name="T57" fmla="*/ 321 h 356"/>
                  <a:gd name="T58" fmla="*/ 91 w 378"/>
                  <a:gd name="T59" fmla="*/ 351 h 356"/>
                  <a:gd name="T60" fmla="*/ 116 w 378"/>
                  <a:gd name="T61" fmla="*/ 325 h 356"/>
                  <a:gd name="T62" fmla="*/ 93 w 378"/>
                  <a:gd name="T63" fmla="*/ 303 h 356"/>
                  <a:gd name="T64" fmla="*/ 94 w 378"/>
                  <a:gd name="T65" fmla="*/ 291 h 356"/>
                  <a:gd name="T66" fmla="*/ 136 w 378"/>
                  <a:gd name="T67" fmla="*/ 290 h 356"/>
                  <a:gd name="T68" fmla="*/ 157 w 378"/>
                  <a:gd name="T69" fmla="*/ 267 h 356"/>
                  <a:gd name="T70" fmla="*/ 181 w 378"/>
                  <a:gd name="T71" fmla="*/ 257 h 356"/>
                  <a:gd name="T72" fmla="*/ 166 w 378"/>
                  <a:gd name="T73" fmla="*/ 228 h 356"/>
                  <a:gd name="T74" fmla="*/ 168 w 378"/>
                  <a:gd name="T75" fmla="*/ 216 h 356"/>
                  <a:gd name="T76" fmla="*/ 181 w 378"/>
                  <a:gd name="T77" fmla="*/ 218 h 356"/>
                  <a:gd name="T78" fmla="*/ 185 w 378"/>
                  <a:gd name="T79" fmla="*/ 206 h 356"/>
                  <a:gd name="T80" fmla="*/ 209 w 378"/>
                  <a:gd name="T81" fmla="*/ 213 h 356"/>
                  <a:gd name="T82" fmla="*/ 229 w 378"/>
                  <a:gd name="T83" fmla="*/ 209 h 356"/>
                  <a:gd name="T84" fmla="*/ 237 w 378"/>
                  <a:gd name="T85" fmla="*/ 188 h 356"/>
                  <a:gd name="T86" fmla="*/ 267 w 378"/>
                  <a:gd name="T87" fmla="*/ 174 h 356"/>
                  <a:gd name="T88" fmla="*/ 324 w 378"/>
                  <a:gd name="T89" fmla="*/ 140 h 356"/>
                  <a:gd name="T90" fmla="*/ 287 w 378"/>
                  <a:gd name="T91" fmla="*/ 136 h 356"/>
                  <a:gd name="T92" fmla="*/ 318 w 378"/>
                  <a:gd name="T93" fmla="*/ 120 h 356"/>
                  <a:gd name="T94" fmla="*/ 362 w 378"/>
                  <a:gd name="T95" fmla="*/ 106 h 356"/>
                  <a:gd name="T96" fmla="*/ 369 w 378"/>
                  <a:gd name="T97" fmla="*/ 60 h 356"/>
                  <a:gd name="T98" fmla="*/ 354 w 378"/>
                  <a:gd name="T99" fmla="*/ 45 h 356"/>
                  <a:gd name="T100" fmla="*/ 349 w 378"/>
                  <a:gd name="T101" fmla="*/ 37 h 356"/>
                  <a:gd name="T102" fmla="*/ 327 w 378"/>
                  <a:gd name="T103" fmla="*/ 20 h 356"/>
                  <a:gd name="T104" fmla="*/ 289 w 378"/>
                  <a:gd name="T105" fmla="*/ 12 h 356"/>
                  <a:gd name="T106" fmla="*/ 254 w 378"/>
                  <a:gd name="T107" fmla="*/ 24 h 356"/>
                  <a:gd name="T108" fmla="*/ 233 w 378"/>
                  <a:gd name="T109" fmla="*/ 3 h 356"/>
                  <a:gd name="T110" fmla="*/ 228 w 378"/>
                  <a:gd name="T111" fmla="*/ 25 h 356"/>
                  <a:gd name="T112" fmla="*/ 214 w 378"/>
                  <a:gd name="T113" fmla="*/ 26 h 356"/>
                  <a:gd name="T114" fmla="*/ 193 w 378"/>
                  <a:gd name="T115" fmla="*/ 39 h 356"/>
                  <a:gd name="T116" fmla="*/ 171 w 378"/>
                  <a:gd name="T117" fmla="*/ 27 h 356"/>
                  <a:gd name="T118" fmla="*/ 166 w 378"/>
                  <a:gd name="T119" fmla="*/ 45 h 356"/>
                  <a:gd name="T120" fmla="*/ 150 w 378"/>
                  <a:gd name="T121" fmla="*/ 37 h 356"/>
                  <a:gd name="T122" fmla="*/ 133 w 378"/>
                  <a:gd name="T123" fmla="*/ 3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356">
                    <a:moveTo>
                      <a:pt x="105" y="51"/>
                    </a:moveTo>
                    <a:lnTo>
                      <a:pt x="105" y="55"/>
                    </a:lnTo>
                    <a:lnTo>
                      <a:pt x="105" y="58"/>
                    </a:lnTo>
                    <a:lnTo>
                      <a:pt x="108" y="56"/>
                    </a:lnTo>
                    <a:lnTo>
                      <a:pt x="109" y="54"/>
                    </a:lnTo>
                    <a:lnTo>
                      <a:pt x="109" y="52"/>
                    </a:lnTo>
                    <a:lnTo>
                      <a:pt x="112" y="51"/>
                    </a:lnTo>
                    <a:lnTo>
                      <a:pt x="114" y="49"/>
                    </a:lnTo>
                    <a:lnTo>
                      <a:pt x="115" y="49"/>
                    </a:lnTo>
                    <a:lnTo>
                      <a:pt x="116" y="53"/>
                    </a:lnTo>
                    <a:lnTo>
                      <a:pt x="118" y="51"/>
                    </a:lnTo>
                    <a:lnTo>
                      <a:pt x="119" y="48"/>
                    </a:lnTo>
                    <a:lnTo>
                      <a:pt x="119" y="47"/>
                    </a:lnTo>
                    <a:lnTo>
                      <a:pt x="119" y="52"/>
                    </a:lnTo>
                    <a:lnTo>
                      <a:pt x="120" y="53"/>
                    </a:lnTo>
                    <a:lnTo>
                      <a:pt x="123" y="54"/>
                    </a:lnTo>
                    <a:lnTo>
                      <a:pt x="121" y="55"/>
                    </a:lnTo>
                    <a:lnTo>
                      <a:pt x="117" y="56"/>
                    </a:lnTo>
                    <a:lnTo>
                      <a:pt x="112" y="60"/>
                    </a:lnTo>
                    <a:lnTo>
                      <a:pt x="109" y="61"/>
                    </a:lnTo>
                    <a:lnTo>
                      <a:pt x="110" y="64"/>
                    </a:lnTo>
                    <a:lnTo>
                      <a:pt x="110" y="67"/>
                    </a:lnTo>
                    <a:lnTo>
                      <a:pt x="112" y="67"/>
                    </a:lnTo>
                    <a:lnTo>
                      <a:pt x="114" y="65"/>
                    </a:lnTo>
                    <a:lnTo>
                      <a:pt x="117" y="64"/>
                    </a:lnTo>
                    <a:lnTo>
                      <a:pt x="120" y="63"/>
                    </a:lnTo>
                    <a:lnTo>
                      <a:pt x="126" y="62"/>
                    </a:lnTo>
                    <a:lnTo>
                      <a:pt x="131" y="61"/>
                    </a:lnTo>
                    <a:lnTo>
                      <a:pt x="133" y="63"/>
                    </a:lnTo>
                    <a:lnTo>
                      <a:pt x="133" y="64"/>
                    </a:lnTo>
                    <a:lnTo>
                      <a:pt x="130" y="65"/>
                    </a:lnTo>
                    <a:lnTo>
                      <a:pt x="129" y="63"/>
                    </a:lnTo>
                    <a:lnTo>
                      <a:pt x="126" y="64"/>
                    </a:lnTo>
                    <a:lnTo>
                      <a:pt x="124" y="66"/>
                    </a:lnTo>
                    <a:lnTo>
                      <a:pt x="119" y="66"/>
                    </a:lnTo>
                    <a:lnTo>
                      <a:pt x="115" y="70"/>
                    </a:lnTo>
                    <a:lnTo>
                      <a:pt x="112" y="70"/>
                    </a:lnTo>
                    <a:lnTo>
                      <a:pt x="111" y="71"/>
                    </a:lnTo>
                    <a:lnTo>
                      <a:pt x="112" y="74"/>
                    </a:lnTo>
                    <a:lnTo>
                      <a:pt x="115" y="74"/>
                    </a:lnTo>
                    <a:lnTo>
                      <a:pt x="118" y="77"/>
                    </a:lnTo>
                    <a:lnTo>
                      <a:pt x="115" y="77"/>
                    </a:lnTo>
                    <a:lnTo>
                      <a:pt x="112" y="77"/>
                    </a:lnTo>
                    <a:lnTo>
                      <a:pt x="109" y="75"/>
                    </a:lnTo>
                    <a:lnTo>
                      <a:pt x="108" y="75"/>
                    </a:lnTo>
                    <a:lnTo>
                      <a:pt x="106" y="77"/>
                    </a:lnTo>
                    <a:lnTo>
                      <a:pt x="106" y="81"/>
                    </a:lnTo>
                    <a:lnTo>
                      <a:pt x="105" y="82"/>
                    </a:lnTo>
                    <a:lnTo>
                      <a:pt x="105" y="85"/>
                    </a:lnTo>
                    <a:lnTo>
                      <a:pt x="108" y="87"/>
                    </a:lnTo>
                    <a:lnTo>
                      <a:pt x="112" y="85"/>
                    </a:lnTo>
                    <a:lnTo>
                      <a:pt x="116" y="88"/>
                    </a:lnTo>
                    <a:lnTo>
                      <a:pt x="119" y="87"/>
                    </a:lnTo>
                    <a:lnTo>
                      <a:pt x="121" y="89"/>
                    </a:lnTo>
                    <a:lnTo>
                      <a:pt x="122" y="89"/>
                    </a:lnTo>
                    <a:lnTo>
                      <a:pt x="126" y="92"/>
                    </a:lnTo>
                    <a:lnTo>
                      <a:pt x="129" y="92"/>
                    </a:lnTo>
                    <a:lnTo>
                      <a:pt x="129" y="91"/>
                    </a:lnTo>
                    <a:lnTo>
                      <a:pt x="133" y="92"/>
                    </a:lnTo>
                    <a:lnTo>
                      <a:pt x="136" y="92"/>
                    </a:lnTo>
                    <a:lnTo>
                      <a:pt x="139" y="88"/>
                    </a:lnTo>
                    <a:lnTo>
                      <a:pt x="146" y="89"/>
                    </a:lnTo>
                    <a:lnTo>
                      <a:pt x="149" y="88"/>
                    </a:lnTo>
                    <a:lnTo>
                      <a:pt x="151" y="87"/>
                    </a:lnTo>
                    <a:lnTo>
                      <a:pt x="153" y="86"/>
                    </a:lnTo>
                    <a:lnTo>
                      <a:pt x="154" y="85"/>
                    </a:lnTo>
                    <a:lnTo>
                      <a:pt x="154" y="87"/>
                    </a:lnTo>
                    <a:lnTo>
                      <a:pt x="153" y="90"/>
                    </a:lnTo>
                    <a:lnTo>
                      <a:pt x="148" y="91"/>
                    </a:lnTo>
                    <a:lnTo>
                      <a:pt x="143" y="92"/>
                    </a:lnTo>
                    <a:lnTo>
                      <a:pt x="141" y="94"/>
                    </a:lnTo>
                    <a:lnTo>
                      <a:pt x="138" y="94"/>
                    </a:lnTo>
                    <a:lnTo>
                      <a:pt x="137" y="95"/>
                    </a:lnTo>
                    <a:lnTo>
                      <a:pt x="134" y="94"/>
                    </a:lnTo>
                    <a:lnTo>
                      <a:pt x="131" y="96"/>
                    </a:lnTo>
                    <a:lnTo>
                      <a:pt x="128" y="96"/>
                    </a:lnTo>
                    <a:lnTo>
                      <a:pt x="126" y="94"/>
                    </a:lnTo>
                    <a:lnTo>
                      <a:pt x="124" y="94"/>
                    </a:lnTo>
                    <a:lnTo>
                      <a:pt x="120" y="91"/>
                    </a:lnTo>
                    <a:lnTo>
                      <a:pt x="112" y="91"/>
                    </a:lnTo>
                    <a:lnTo>
                      <a:pt x="110" y="90"/>
                    </a:lnTo>
                    <a:lnTo>
                      <a:pt x="107" y="91"/>
                    </a:lnTo>
                    <a:lnTo>
                      <a:pt x="105" y="90"/>
                    </a:lnTo>
                    <a:lnTo>
                      <a:pt x="103" y="91"/>
                    </a:lnTo>
                    <a:lnTo>
                      <a:pt x="104" y="96"/>
                    </a:lnTo>
                    <a:lnTo>
                      <a:pt x="105" y="98"/>
                    </a:lnTo>
                    <a:lnTo>
                      <a:pt x="105" y="102"/>
                    </a:lnTo>
                    <a:lnTo>
                      <a:pt x="106" y="107"/>
                    </a:lnTo>
                    <a:lnTo>
                      <a:pt x="108" y="108"/>
                    </a:lnTo>
                    <a:lnTo>
                      <a:pt x="109" y="109"/>
                    </a:lnTo>
                    <a:lnTo>
                      <a:pt x="113" y="115"/>
                    </a:lnTo>
                    <a:lnTo>
                      <a:pt x="115" y="116"/>
                    </a:lnTo>
                    <a:lnTo>
                      <a:pt x="116" y="115"/>
                    </a:lnTo>
                    <a:lnTo>
                      <a:pt x="120" y="111"/>
                    </a:lnTo>
                    <a:lnTo>
                      <a:pt x="125" y="108"/>
                    </a:lnTo>
                    <a:lnTo>
                      <a:pt x="130" y="104"/>
                    </a:lnTo>
                    <a:lnTo>
                      <a:pt x="133" y="100"/>
                    </a:lnTo>
                    <a:lnTo>
                      <a:pt x="134" y="98"/>
                    </a:lnTo>
                    <a:lnTo>
                      <a:pt x="136" y="98"/>
                    </a:lnTo>
                    <a:lnTo>
                      <a:pt x="142" y="100"/>
                    </a:lnTo>
                    <a:lnTo>
                      <a:pt x="147" y="99"/>
                    </a:lnTo>
                    <a:lnTo>
                      <a:pt x="151" y="99"/>
                    </a:lnTo>
                    <a:lnTo>
                      <a:pt x="155" y="101"/>
                    </a:lnTo>
                    <a:lnTo>
                      <a:pt x="160" y="103"/>
                    </a:lnTo>
                    <a:lnTo>
                      <a:pt x="166" y="103"/>
                    </a:lnTo>
                    <a:lnTo>
                      <a:pt x="168" y="105"/>
                    </a:lnTo>
                    <a:lnTo>
                      <a:pt x="167" y="105"/>
                    </a:lnTo>
                    <a:lnTo>
                      <a:pt x="163" y="106"/>
                    </a:lnTo>
                    <a:lnTo>
                      <a:pt x="160" y="105"/>
                    </a:lnTo>
                    <a:lnTo>
                      <a:pt x="156" y="105"/>
                    </a:lnTo>
                    <a:lnTo>
                      <a:pt x="150" y="101"/>
                    </a:lnTo>
                    <a:lnTo>
                      <a:pt x="147" y="101"/>
                    </a:lnTo>
                    <a:lnTo>
                      <a:pt x="146" y="102"/>
                    </a:lnTo>
                    <a:lnTo>
                      <a:pt x="140" y="101"/>
                    </a:lnTo>
                    <a:lnTo>
                      <a:pt x="137" y="101"/>
                    </a:lnTo>
                    <a:lnTo>
                      <a:pt x="136" y="103"/>
                    </a:lnTo>
                    <a:lnTo>
                      <a:pt x="132" y="105"/>
                    </a:lnTo>
                    <a:lnTo>
                      <a:pt x="129" y="109"/>
                    </a:lnTo>
                    <a:lnTo>
                      <a:pt x="125" y="112"/>
                    </a:lnTo>
                    <a:lnTo>
                      <a:pt x="123" y="116"/>
                    </a:lnTo>
                    <a:lnTo>
                      <a:pt x="121" y="119"/>
                    </a:lnTo>
                    <a:lnTo>
                      <a:pt x="120" y="121"/>
                    </a:lnTo>
                    <a:lnTo>
                      <a:pt x="123" y="123"/>
                    </a:lnTo>
                    <a:lnTo>
                      <a:pt x="127" y="124"/>
                    </a:lnTo>
                    <a:lnTo>
                      <a:pt x="127" y="125"/>
                    </a:lnTo>
                    <a:lnTo>
                      <a:pt x="129" y="129"/>
                    </a:lnTo>
                    <a:lnTo>
                      <a:pt x="135" y="129"/>
                    </a:lnTo>
                    <a:lnTo>
                      <a:pt x="140" y="132"/>
                    </a:lnTo>
                    <a:lnTo>
                      <a:pt x="145" y="131"/>
                    </a:lnTo>
                    <a:lnTo>
                      <a:pt x="149" y="126"/>
                    </a:lnTo>
                    <a:lnTo>
                      <a:pt x="150" y="122"/>
                    </a:lnTo>
                    <a:lnTo>
                      <a:pt x="154" y="120"/>
                    </a:lnTo>
                    <a:lnTo>
                      <a:pt x="157" y="120"/>
                    </a:lnTo>
                    <a:lnTo>
                      <a:pt x="153" y="122"/>
                    </a:lnTo>
                    <a:lnTo>
                      <a:pt x="153" y="125"/>
                    </a:lnTo>
                    <a:lnTo>
                      <a:pt x="156" y="126"/>
                    </a:lnTo>
                    <a:lnTo>
                      <a:pt x="160" y="124"/>
                    </a:lnTo>
                    <a:lnTo>
                      <a:pt x="163" y="125"/>
                    </a:lnTo>
                    <a:lnTo>
                      <a:pt x="166" y="123"/>
                    </a:lnTo>
                    <a:lnTo>
                      <a:pt x="168" y="123"/>
                    </a:lnTo>
                    <a:lnTo>
                      <a:pt x="166" y="126"/>
                    </a:lnTo>
                    <a:lnTo>
                      <a:pt x="160" y="127"/>
                    </a:lnTo>
                    <a:lnTo>
                      <a:pt x="158" y="129"/>
                    </a:lnTo>
                    <a:lnTo>
                      <a:pt x="154" y="129"/>
                    </a:lnTo>
                    <a:lnTo>
                      <a:pt x="150" y="132"/>
                    </a:lnTo>
                    <a:lnTo>
                      <a:pt x="151" y="136"/>
                    </a:lnTo>
                    <a:lnTo>
                      <a:pt x="153" y="136"/>
                    </a:lnTo>
                    <a:lnTo>
                      <a:pt x="157" y="136"/>
                    </a:lnTo>
                    <a:lnTo>
                      <a:pt x="161" y="139"/>
                    </a:lnTo>
                    <a:lnTo>
                      <a:pt x="169" y="139"/>
                    </a:lnTo>
                    <a:lnTo>
                      <a:pt x="172" y="140"/>
                    </a:lnTo>
                    <a:lnTo>
                      <a:pt x="175" y="139"/>
                    </a:lnTo>
                    <a:lnTo>
                      <a:pt x="185" y="135"/>
                    </a:lnTo>
                    <a:lnTo>
                      <a:pt x="188" y="134"/>
                    </a:lnTo>
                    <a:lnTo>
                      <a:pt x="193" y="129"/>
                    </a:lnTo>
                    <a:lnTo>
                      <a:pt x="192" y="128"/>
                    </a:lnTo>
                    <a:lnTo>
                      <a:pt x="191" y="128"/>
                    </a:lnTo>
                    <a:lnTo>
                      <a:pt x="195" y="122"/>
                    </a:lnTo>
                    <a:lnTo>
                      <a:pt x="197" y="122"/>
                    </a:lnTo>
                    <a:lnTo>
                      <a:pt x="199" y="119"/>
                    </a:lnTo>
                    <a:lnTo>
                      <a:pt x="200" y="119"/>
                    </a:lnTo>
                    <a:lnTo>
                      <a:pt x="201" y="122"/>
                    </a:lnTo>
                    <a:lnTo>
                      <a:pt x="202" y="122"/>
                    </a:lnTo>
                    <a:lnTo>
                      <a:pt x="202" y="119"/>
                    </a:lnTo>
                    <a:lnTo>
                      <a:pt x="210" y="112"/>
                    </a:lnTo>
                    <a:lnTo>
                      <a:pt x="216" y="112"/>
                    </a:lnTo>
                    <a:lnTo>
                      <a:pt x="223" y="108"/>
                    </a:lnTo>
                    <a:lnTo>
                      <a:pt x="223" y="109"/>
                    </a:lnTo>
                    <a:lnTo>
                      <a:pt x="216" y="113"/>
                    </a:lnTo>
                    <a:lnTo>
                      <a:pt x="212" y="114"/>
                    </a:lnTo>
                    <a:lnTo>
                      <a:pt x="205" y="119"/>
                    </a:lnTo>
                    <a:lnTo>
                      <a:pt x="204" y="123"/>
                    </a:lnTo>
                    <a:lnTo>
                      <a:pt x="201" y="126"/>
                    </a:lnTo>
                    <a:lnTo>
                      <a:pt x="198" y="127"/>
                    </a:lnTo>
                    <a:lnTo>
                      <a:pt x="196" y="132"/>
                    </a:lnTo>
                    <a:lnTo>
                      <a:pt x="195" y="133"/>
                    </a:lnTo>
                    <a:lnTo>
                      <a:pt x="195" y="135"/>
                    </a:lnTo>
                    <a:lnTo>
                      <a:pt x="202" y="133"/>
                    </a:lnTo>
                    <a:lnTo>
                      <a:pt x="204" y="135"/>
                    </a:lnTo>
                    <a:lnTo>
                      <a:pt x="207" y="135"/>
                    </a:lnTo>
                    <a:lnTo>
                      <a:pt x="210" y="137"/>
                    </a:lnTo>
                    <a:lnTo>
                      <a:pt x="210" y="139"/>
                    </a:lnTo>
                    <a:lnTo>
                      <a:pt x="212" y="140"/>
                    </a:lnTo>
                    <a:lnTo>
                      <a:pt x="214" y="140"/>
                    </a:lnTo>
                    <a:lnTo>
                      <a:pt x="216" y="143"/>
                    </a:lnTo>
                    <a:lnTo>
                      <a:pt x="212" y="143"/>
                    </a:lnTo>
                    <a:lnTo>
                      <a:pt x="209" y="145"/>
                    </a:lnTo>
                    <a:lnTo>
                      <a:pt x="206" y="142"/>
                    </a:lnTo>
                    <a:lnTo>
                      <a:pt x="202" y="139"/>
                    </a:lnTo>
                    <a:lnTo>
                      <a:pt x="195" y="140"/>
                    </a:lnTo>
                    <a:lnTo>
                      <a:pt x="185" y="141"/>
                    </a:lnTo>
                    <a:lnTo>
                      <a:pt x="181" y="143"/>
                    </a:lnTo>
                    <a:lnTo>
                      <a:pt x="179" y="143"/>
                    </a:lnTo>
                    <a:lnTo>
                      <a:pt x="178" y="144"/>
                    </a:lnTo>
                    <a:lnTo>
                      <a:pt x="180" y="146"/>
                    </a:lnTo>
                    <a:lnTo>
                      <a:pt x="184" y="147"/>
                    </a:lnTo>
                    <a:lnTo>
                      <a:pt x="188" y="147"/>
                    </a:lnTo>
                    <a:lnTo>
                      <a:pt x="190" y="150"/>
                    </a:lnTo>
                    <a:lnTo>
                      <a:pt x="190" y="151"/>
                    </a:lnTo>
                    <a:lnTo>
                      <a:pt x="188" y="152"/>
                    </a:lnTo>
                    <a:lnTo>
                      <a:pt x="185" y="150"/>
                    </a:lnTo>
                    <a:lnTo>
                      <a:pt x="179" y="150"/>
                    </a:lnTo>
                    <a:lnTo>
                      <a:pt x="177" y="146"/>
                    </a:lnTo>
                    <a:lnTo>
                      <a:pt x="174" y="146"/>
                    </a:lnTo>
                    <a:lnTo>
                      <a:pt x="170" y="149"/>
                    </a:lnTo>
                    <a:lnTo>
                      <a:pt x="164" y="149"/>
                    </a:lnTo>
                    <a:lnTo>
                      <a:pt x="160" y="147"/>
                    </a:lnTo>
                    <a:lnTo>
                      <a:pt x="156" y="146"/>
                    </a:lnTo>
                    <a:lnTo>
                      <a:pt x="152" y="145"/>
                    </a:lnTo>
                    <a:lnTo>
                      <a:pt x="150" y="144"/>
                    </a:lnTo>
                    <a:lnTo>
                      <a:pt x="145" y="144"/>
                    </a:lnTo>
                    <a:lnTo>
                      <a:pt x="143" y="148"/>
                    </a:lnTo>
                    <a:lnTo>
                      <a:pt x="145" y="151"/>
                    </a:lnTo>
                    <a:lnTo>
                      <a:pt x="145" y="163"/>
                    </a:lnTo>
                    <a:lnTo>
                      <a:pt x="145" y="166"/>
                    </a:lnTo>
                    <a:lnTo>
                      <a:pt x="143" y="169"/>
                    </a:lnTo>
                    <a:lnTo>
                      <a:pt x="143" y="171"/>
                    </a:lnTo>
                    <a:lnTo>
                      <a:pt x="145" y="173"/>
                    </a:lnTo>
                    <a:lnTo>
                      <a:pt x="146" y="176"/>
                    </a:lnTo>
                    <a:lnTo>
                      <a:pt x="150" y="176"/>
                    </a:lnTo>
                    <a:lnTo>
                      <a:pt x="152" y="178"/>
                    </a:lnTo>
                    <a:lnTo>
                      <a:pt x="150" y="177"/>
                    </a:lnTo>
                    <a:lnTo>
                      <a:pt x="147" y="179"/>
                    </a:lnTo>
                    <a:lnTo>
                      <a:pt x="146" y="181"/>
                    </a:lnTo>
                    <a:lnTo>
                      <a:pt x="146" y="178"/>
                    </a:lnTo>
                    <a:lnTo>
                      <a:pt x="143" y="175"/>
                    </a:lnTo>
                    <a:lnTo>
                      <a:pt x="143" y="175"/>
                    </a:lnTo>
                    <a:lnTo>
                      <a:pt x="141" y="177"/>
                    </a:lnTo>
                    <a:lnTo>
                      <a:pt x="139" y="174"/>
                    </a:lnTo>
                    <a:lnTo>
                      <a:pt x="139" y="168"/>
                    </a:lnTo>
                    <a:lnTo>
                      <a:pt x="139" y="162"/>
                    </a:lnTo>
                    <a:lnTo>
                      <a:pt x="138" y="154"/>
                    </a:lnTo>
                    <a:lnTo>
                      <a:pt x="134" y="150"/>
                    </a:lnTo>
                    <a:lnTo>
                      <a:pt x="134" y="146"/>
                    </a:lnTo>
                    <a:lnTo>
                      <a:pt x="128" y="141"/>
                    </a:lnTo>
                    <a:lnTo>
                      <a:pt x="126" y="141"/>
                    </a:lnTo>
                    <a:lnTo>
                      <a:pt x="122" y="138"/>
                    </a:lnTo>
                    <a:lnTo>
                      <a:pt x="122" y="135"/>
                    </a:lnTo>
                    <a:lnTo>
                      <a:pt x="119" y="133"/>
                    </a:lnTo>
                    <a:lnTo>
                      <a:pt x="115" y="134"/>
                    </a:lnTo>
                    <a:lnTo>
                      <a:pt x="106" y="146"/>
                    </a:lnTo>
                    <a:lnTo>
                      <a:pt x="105" y="150"/>
                    </a:lnTo>
                    <a:lnTo>
                      <a:pt x="105" y="153"/>
                    </a:lnTo>
                    <a:lnTo>
                      <a:pt x="107" y="155"/>
                    </a:lnTo>
                    <a:lnTo>
                      <a:pt x="110" y="156"/>
                    </a:lnTo>
                    <a:lnTo>
                      <a:pt x="112" y="160"/>
                    </a:lnTo>
                    <a:lnTo>
                      <a:pt x="112" y="162"/>
                    </a:lnTo>
                    <a:lnTo>
                      <a:pt x="111" y="163"/>
                    </a:lnTo>
                    <a:lnTo>
                      <a:pt x="108" y="159"/>
                    </a:lnTo>
                    <a:lnTo>
                      <a:pt x="107" y="158"/>
                    </a:lnTo>
                    <a:lnTo>
                      <a:pt x="105" y="156"/>
                    </a:lnTo>
                    <a:lnTo>
                      <a:pt x="104" y="157"/>
                    </a:lnTo>
                    <a:lnTo>
                      <a:pt x="102" y="158"/>
                    </a:lnTo>
                    <a:lnTo>
                      <a:pt x="101" y="160"/>
                    </a:lnTo>
                    <a:lnTo>
                      <a:pt x="102" y="164"/>
                    </a:lnTo>
                    <a:lnTo>
                      <a:pt x="104" y="166"/>
                    </a:lnTo>
                    <a:lnTo>
                      <a:pt x="105" y="170"/>
                    </a:lnTo>
                    <a:lnTo>
                      <a:pt x="106" y="180"/>
                    </a:lnTo>
                    <a:lnTo>
                      <a:pt x="105" y="184"/>
                    </a:lnTo>
                    <a:lnTo>
                      <a:pt x="105" y="189"/>
                    </a:lnTo>
                    <a:lnTo>
                      <a:pt x="102" y="194"/>
                    </a:lnTo>
                    <a:lnTo>
                      <a:pt x="102" y="198"/>
                    </a:lnTo>
                    <a:lnTo>
                      <a:pt x="103" y="199"/>
                    </a:lnTo>
                    <a:lnTo>
                      <a:pt x="105" y="198"/>
                    </a:lnTo>
                    <a:lnTo>
                      <a:pt x="105" y="203"/>
                    </a:lnTo>
                    <a:lnTo>
                      <a:pt x="102" y="207"/>
                    </a:lnTo>
                    <a:lnTo>
                      <a:pt x="101" y="205"/>
                    </a:lnTo>
                    <a:lnTo>
                      <a:pt x="101" y="201"/>
                    </a:lnTo>
                    <a:lnTo>
                      <a:pt x="98" y="199"/>
                    </a:lnTo>
                    <a:lnTo>
                      <a:pt x="96" y="201"/>
                    </a:lnTo>
                    <a:lnTo>
                      <a:pt x="96" y="207"/>
                    </a:lnTo>
                    <a:lnTo>
                      <a:pt x="100" y="215"/>
                    </a:lnTo>
                    <a:lnTo>
                      <a:pt x="104" y="214"/>
                    </a:lnTo>
                    <a:lnTo>
                      <a:pt x="106" y="215"/>
                    </a:lnTo>
                    <a:lnTo>
                      <a:pt x="108" y="218"/>
                    </a:lnTo>
                    <a:lnTo>
                      <a:pt x="112" y="218"/>
                    </a:lnTo>
                    <a:lnTo>
                      <a:pt x="117" y="220"/>
                    </a:lnTo>
                    <a:lnTo>
                      <a:pt x="119" y="218"/>
                    </a:lnTo>
                    <a:lnTo>
                      <a:pt x="122" y="215"/>
                    </a:lnTo>
                    <a:lnTo>
                      <a:pt x="122" y="213"/>
                    </a:lnTo>
                    <a:lnTo>
                      <a:pt x="124" y="212"/>
                    </a:lnTo>
                    <a:lnTo>
                      <a:pt x="124" y="215"/>
                    </a:lnTo>
                    <a:lnTo>
                      <a:pt x="123" y="218"/>
                    </a:lnTo>
                    <a:lnTo>
                      <a:pt x="122" y="222"/>
                    </a:lnTo>
                    <a:lnTo>
                      <a:pt x="122" y="223"/>
                    </a:lnTo>
                    <a:lnTo>
                      <a:pt x="119" y="222"/>
                    </a:lnTo>
                    <a:lnTo>
                      <a:pt x="113" y="222"/>
                    </a:lnTo>
                    <a:lnTo>
                      <a:pt x="111" y="222"/>
                    </a:lnTo>
                    <a:lnTo>
                      <a:pt x="111" y="225"/>
                    </a:lnTo>
                    <a:lnTo>
                      <a:pt x="112" y="225"/>
                    </a:lnTo>
                    <a:lnTo>
                      <a:pt x="115" y="226"/>
                    </a:lnTo>
                    <a:lnTo>
                      <a:pt x="115" y="229"/>
                    </a:lnTo>
                    <a:lnTo>
                      <a:pt x="113" y="229"/>
                    </a:lnTo>
                    <a:lnTo>
                      <a:pt x="113" y="233"/>
                    </a:lnTo>
                    <a:lnTo>
                      <a:pt x="109" y="226"/>
                    </a:lnTo>
                    <a:lnTo>
                      <a:pt x="108" y="227"/>
                    </a:lnTo>
                    <a:lnTo>
                      <a:pt x="106" y="224"/>
                    </a:lnTo>
                    <a:lnTo>
                      <a:pt x="105" y="221"/>
                    </a:lnTo>
                    <a:lnTo>
                      <a:pt x="99" y="216"/>
                    </a:lnTo>
                    <a:lnTo>
                      <a:pt x="97" y="216"/>
                    </a:lnTo>
                    <a:lnTo>
                      <a:pt x="94" y="212"/>
                    </a:lnTo>
                    <a:lnTo>
                      <a:pt x="93" y="211"/>
                    </a:lnTo>
                    <a:lnTo>
                      <a:pt x="91" y="211"/>
                    </a:lnTo>
                    <a:lnTo>
                      <a:pt x="88" y="213"/>
                    </a:lnTo>
                    <a:lnTo>
                      <a:pt x="86" y="213"/>
                    </a:lnTo>
                    <a:lnTo>
                      <a:pt x="84" y="215"/>
                    </a:lnTo>
                    <a:lnTo>
                      <a:pt x="80" y="213"/>
                    </a:lnTo>
                    <a:lnTo>
                      <a:pt x="74" y="215"/>
                    </a:lnTo>
                    <a:lnTo>
                      <a:pt x="72" y="214"/>
                    </a:lnTo>
                    <a:lnTo>
                      <a:pt x="68" y="219"/>
                    </a:lnTo>
                    <a:lnTo>
                      <a:pt x="66" y="224"/>
                    </a:lnTo>
                    <a:lnTo>
                      <a:pt x="66" y="228"/>
                    </a:lnTo>
                    <a:lnTo>
                      <a:pt x="63" y="229"/>
                    </a:lnTo>
                    <a:lnTo>
                      <a:pt x="60" y="230"/>
                    </a:lnTo>
                    <a:lnTo>
                      <a:pt x="57" y="232"/>
                    </a:lnTo>
                    <a:lnTo>
                      <a:pt x="57" y="235"/>
                    </a:lnTo>
                    <a:lnTo>
                      <a:pt x="53" y="238"/>
                    </a:lnTo>
                    <a:lnTo>
                      <a:pt x="53" y="242"/>
                    </a:lnTo>
                    <a:lnTo>
                      <a:pt x="55" y="242"/>
                    </a:lnTo>
                    <a:lnTo>
                      <a:pt x="56" y="243"/>
                    </a:lnTo>
                    <a:lnTo>
                      <a:pt x="53" y="243"/>
                    </a:lnTo>
                    <a:lnTo>
                      <a:pt x="51" y="246"/>
                    </a:lnTo>
                    <a:lnTo>
                      <a:pt x="55" y="250"/>
                    </a:lnTo>
                    <a:lnTo>
                      <a:pt x="59" y="250"/>
                    </a:lnTo>
                    <a:lnTo>
                      <a:pt x="61" y="248"/>
                    </a:lnTo>
                    <a:lnTo>
                      <a:pt x="61" y="246"/>
                    </a:lnTo>
                    <a:lnTo>
                      <a:pt x="64" y="246"/>
                    </a:lnTo>
                    <a:lnTo>
                      <a:pt x="69" y="242"/>
                    </a:lnTo>
                    <a:lnTo>
                      <a:pt x="69" y="246"/>
                    </a:lnTo>
                    <a:lnTo>
                      <a:pt x="66" y="247"/>
                    </a:lnTo>
                    <a:lnTo>
                      <a:pt x="63" y="250"/>
                    </a:lnTo>
                    <a:lnTo>
                      <a:pt x="63" y="253"/>
                    </a:lnTo>
                    <a:lnTo>
                      <a:pt x="68" y="253"/>
                    </a:lnTo>
                    <a:lnTo>
                      <a:pt x="70" y="253"/>
                    </a:lnTo>
                    <a:lnTo>
                      <a:pt x="74" y="250"/>
                    </a:lnTo>
                    <a:lnTo>
                      <a:pt x="77" y="246"/>
                    </a:lnTo>
                    <a:lnTo>
                      <a:pt x="81" y="239"/>
                    </a:lnTo>
                    <a:lnTo>
                      <a:pt x="84" y="232"/>
                    </a:lnTo>
                    <a:lnTo>
                      <a:pt x="87" y="232"/>
                    </a:lnTo>
                    <a:lnTo>
                      <a:pt x="87" y="235"/>
                    </a:lnTo>
                    <a:lnTo>
                      <a:pt x="84" y="236"/>
                    </a:lnTo>
                    <a:lnTo>
                      <a:pt x="81" y="243"/>
                    </a:lnTo>
                    <a:lnTo>
                      <a:pt x="82" y="245"/>
                    </a:lnTo>
                    <a:lnTo>
                      <a:pt x="80" y="246"/>
                    </a:lnTo>
                    <a:lnTo>
                      <a:pt x="77" y="249"/>
                    </a:lnTo>
                    <a:lnTo>
                      <a:pt x="77" y="250"/>
                    </a:lnTo>
                    <a:lnTo>
                      <a:pt x="80" y="250"/>
                    </a:lnTo>
                    <a:lnTo>
                      <a:pt x="79" y="252"/>
                    </a:lnTo>
                    <a:lnTo>
                      <a:pt x="77" y="252"/>
                    </a:lnTo>
                    <a:lnTo>
                      <a:pt x="74" y="255"/>
                    </a:lnTo>
                    <a:lnTo>
                      <a:pt x="75" y="257"/>
                    </a:lnTo>
                    <a:lnTo>
                      <a:pt x="78" y="257"/>
                    </a:lnTo>
                    <a:lnTo>
                      <a:pt x="76" y="259"/>
                    </a:lnTo>
                    <a:lnTo>
                      <a:pt x="73" y="257"/>
                    </a:lnTo>
                    <a:lnTo>
                      <a:pt x="70" y="257"/>
                    </a:lnTo>
                    <a:lnTo>
                      <a:pt x="69" y="258"/>
                    </a:lnTo>
                    <a:lnTo>
                      <a:pt x="67" y="259"/>
                    </a:lnTo>
                    <a:lnTo>
                      <a:pt x="65" y="261"/>
                    </a:lnTo>
                    <a:lnTo>
                      <a:pt x="67" y="263"/>
                    </a:lnTo>
                    <a:lnTo>
                      <a:pt x="69" y="263"/>
                    </a:lnTo>
                    <a:lnTo>
                      <a:pt x="70" y="262"/>
                    </a:lnTo>
                    <a:lnTo>
                      <a:pt x="71" y="263"/>
                    </a:lnTo>
                    <a:lnTo>
                      <a:pt x="74" y="263"/>
                    </a:lnTo>
                    <a:lnTo>
                      <a:pt x="74" y="265"/>
                    </a:lnTo>
                    <a:lnTo>
                      <a:pt x="71" y="265"/>
                    </a:lnTo>
                    <a:lnTo>
                      <a:pt x="69" y="264"/>
                    </a:lnTo>
                    <a:lnTo>
                      <a:pt x="68" y="266"/>
                    </a:lnTo>
                    <a:lnTo>
                      <a:pt x="68" y="267"/>
                    </a:lnTo>
                    <a:lnTo>
                      <a:pt x="70" y="267"/>
                    </a:lnTo>
                    <a:lnTo>
                      <a:pt x="70" y="268"/>
                    </a:lnTo>
                    <a:lnTo>
                      <a:pt x="67" y="270"/>
                    </a:lnTo>
                    <a:lnTo>
                      <a:pt x="66" y="270"/>
                    </a:lnTo>
                    <a:lnTo>
                      <a:pt x="66" y="272"/>
                    </a:lnTo>
                    <a:lnTo>
                      <a:pt x="67" y="276"/>
                    </a:lnTo>
                    <a:lnTo>
                      <a:pt x="70" y="276"/>
                    </a:lnTo>
                    <a:lnTo>
                      <a:pt x="71" y="274"/>
                    </a:lnTo>
                    <a:lnTo>
                      <a:pt x="74" y="271"/>
                    </a:lnTo>
                    <a:lnTo>
                      <a:pt x="74" y="274"/>
                    </a:lnTo>
                    <a:lnTo>
                      <a:pt x="71" y="276"/>
                    </a:lnTo>
                    <a:lnTo>
                      <a:pt x="69" y="278"/>
                    </a:lnTo>
                    <a:lnTo>
                      <a:pt x="69" y="281"/>
                    </a:lnTo>
                    <a:lnTo>
                      <a:pt x="72" y="283"/>
                    </a:lnTo>
                    <a:lnTo>
                      <a:pt x="76" y="283"/>
                    </a:lnTo>
                    <a:lnTo>
                      <a:pt x="76" y="282"/>
                    </a:lnTo>
                    <a:lnTo>
                      <a:pt x="77" y="282"/>
                    </a:lnTo>
                    <a:lnTo>
                      <a:pt x="79" y="284"/>
                    </a:lnTo>
                    <a:lnTo>
                      <a:pt x="84" y="281"/>
                    </a:lnTo>
                    <a:lnTo>
                      <a:pt x="88" y="277"/>
                    </a:lnTo>
                    <a:lnTo>
                      <a:pt x="88" y="276"/>
                    </a:lnTo>
                    <a:lnTo>
                      <a:pt x="91" y="274"/>
                    </a:lnTo>
                    <a:lnTo>
                      <a:pt x="95" y="268"/>
                    </a:lnTo>
                    <a:lnTo>
                      <a:pt x="96" y="265"/>
                    </a:lnTo>
                    <a:lnTo>
                      <a:pt x="98" y="263"/>
                    </a:lnTo>
                    <a:lnTo>
                      <a:pt x="100" y="263"/>
                    </a:lnTo>
                    <a:lnTo>
                      <a:pt x="98" y="265"/>
                    </a:lnTo>
                    <a:lnTo>
                      <a:pt x="98" y="268"/>
                    </a:lnTo>
                    <a:lnTo>
                      <a:pt x="93" y="274"/>
                    </a:lnTo>
                    <a:lnTo>
                      <a:pt x="88" y="278"/>
                    </a:lnTo>
                    <a:lnTo>
                      <a:pt x="84" y="283"/>
                    </a:lnTo>
                    <a:lnTo>
                      <a:pt x="81" y="285"/>
                    </a:lnTo>
                    <a:lnTo>
                      <a:pt x="78" y="288"/>
                    </a:lnTo>
                    <a:lnTo>
                      <a:pt x="80" y="290"/>
                    </a:lnTo>
                    <a:lnTo>
                      <a:pt x="79" y="291"/>
                    </a:lnTo>
                    <a:lnTo>
                      <a:pt x="75" y="287"/>
                    </a:lnTo>
                    <a:lnTo>
                      <a:pt x="69" y="287"/>
                    </a:lnTo>
                    <a:lnTo>
                      <a:pt x="69" y="289"/>
                    </a:lnTo>
                    <a:lnTo>
                      <a:pt x="67" y="289"/>
                    </a:lnTo>
                    <a:lnTo>
                      <a:pt x="66" y="284"/>
                    </a:lnTo>
                    <a:lnTo>
                      <a:pt x="60" y="281"/>
                    </a:lnTo>
                    <a:lnTo>
                      <a:pt x="59" y="282"/>
                    </a:lnTo>
                    <a:lnTo>
                      <a:pt x="57" y="281"/>
                    </a:lnTo>
                    <a:lnTo>
                      <a:pt x="59" y="277"/>
                    </a:lnTo>
                    <a:lnTo>
                      <a:pt x="59" y="267"/>
                    </a:lnTo>
                    <a:lnTo>
                      <a:pt x="57" y="260"/>
                    </a:lnTo>
                    <a:lnTo>
                      <a:pt x="54" y="256"/>
                    </a:lnTo>
                    <a:lnTo>
                      <a:pt x="52" y="256"/>
                    </a:lnTo>
                    <a:lnTo>
                      <a:pt x="49" y="255"/>
                    </a:lnTo>
                    <a:lnTo>
                      <a:pt x="47" y="255"/>
                    </a:lnTo>
                    <a:lnTo>
                      <a:pt x="44" y="255"/>
                    </a:lnTo>
                    <a:lnTo>
                      <a:pt x="42" y="257"/>
                    </a:lnTo>
                    <a:lnTo>
                      <a:pt x="39" y="257"/>
                    </a:lnTo>
                    <a:lnTo>
                      <a:pt x="39" y="260"/>
                    </a:lnTo>
                    <a:lnTo>
                      <a:pt x="40" y="263"/>
                    </a:lnTo>
                    <a:lnTo>
                      <a:pt x="39" y="263"/>
                    </a:lnTo>
                    <a:lnTo>
                      <a:pt x="39" y="269"/>
                    </a:lnTo>
                    <a:lnTo>
                      <a:pt x="40" y="272"/>
                    </a:lnTo>
                    <a:lnTo>
                      <a:pt x="42" y="272"/>
                    </a:lnTo>
                    <a:lnTo>
                      <a:pt x="41" y="274"/>
                    </a:lnTo>
                    <a:lnTo>
                      <a:pt x="39" y="276"/>
                    </a:lnTo>
                    <a:lnTo>
                      <a:pt x="39" y="277"/>
                    </a:lnTo>
                    <a:lnTo>
                      <a:pt x="40" y="281"/>
                    </a:lnTo>
                    <a:lnTo>
                      <a:pt x="42" y="281"/>
                    </a:lnTo>
                    <a:lnTo>
                      <a:pt x="43" y="279"/>
                    </a:lnTo>
                    <a:lnTo>
                      <a:pt x="46" y="281"/>
                    </a:lnTo>
                    <a:lnTo>
                      <a:pt x="45" y="281"/>
                    </a:lnTo>
                    <a:lnTo>
                      <a:pt x="43" y="281"/>
                    </a:lnTo>
                    <a:lnTo>
                      <a:pt x="42" y="282"/>
                    </a:lnTo>
                    <a:lnTo>
                      <a:pt x="44" y="284"/>
                    </a:lnTo>
                    <a:lnTo>
                      <a:pt x="44" y="285"/>
                    </a:lnTo>
                    <a:lnTo>
                      <a:pt x="42" y="287"/>
                    </a:lnTo>
                    <a:lnTo>
                      <a:pt x="42" y="288"/>
                    </a:lnTo>
                    <a:lnTo>
                      <a:pt x="43" y="288"/>
                    </a:lnTo>
                    <a:lnTo>
                      <a:pt x="45" y="290"/>
                    </a:lnTo>
                    <a:lnTo>
                      <a:pt x="47" y="290"/>
                    </a:lnTo>
                    <a:lnTo>
                      <a:pt x="48" y="291"/>
                    </a:lnTo>
                    <a:lnTo>
                      <a:pt x="47" y="292"/>
                    </a:lnTo>
                    <a:lnTo>
                      <a:pt x="44" y="292"/>
                    </a:lnTo>
                    <a:lnTo>
                      <a:pt x="43" y="293"/>
                    </a:lnTo>
                    <a:lnTo>
                      <a:pt x="40" y="291"/>
                    </a:lnTo>
                    <a:lnTo>
                      <a:pt x="39" y="291"/>
                    </a:lnTo>
                    <a:lnTo>
                      <a:pt x="39" y="292"/>
                    </a:lnTo>
                    <a:lnTo>
                      <a:pt x="36" y="292"/>
                    </a:lnTo>
                    <a:lnTo>
                      <a:pt x="36" y="289"/>
                    </a:lnTo>
                    <a:lnTo>
                      <a:pt x="33" y="288"/>
                    </a:lnTo>
                    <a:lnTo>
                      <a:pt x="32" y="290"/>
                    </a:lnTo>
                    <a:lnTo>
                      <a:pt x="27" y="290"/>
                    </a:lnTo>
                    <a:lnTo>
                      <a:pt x="23" y="288"/>
                    </a:lnTo>
                    <a:lnTo>
                      <a:pt x="21" y="288"/>
                    </a:lnTo>
                    <a:lnTo>
                      <a:pt x="19" y="289"/>
                    </a:lnTo>
                    <a:lnTo>
                      <a:pt x="19" y="291"/>
                    </a:lnTo>
                    <a:lnTo>
                      <a:pt x="18" y="292"/>
                    </a:lnTo>
                    <a:lnTo>
                      <a:pt x="15" y="293"/>
                    </a:lnTo>
                    <a:lnTo>
                      <a:pt x="14" y="295"/>
                    </a:lnTo>
                    <a:lnTo>
                      <a:pt x="10" y="296"/>
                    </a:lnTo>
                    <a:lnTo>
                      <a:pt x="8" y="297"/>
                    </a:lnTo>
                    <a:lnTo>
                      <a:pt x="7" y="298"/>
                    </a:lnTo>
                    <a:lnTo>
                      <a:pt x="4" y="300"/>
                    </a:lnTo>
                    <a:lnTo>
                      <a:pt x="4" y="302"/>
                    </a:lnTo>
                    <a:lnTo>
                      <a:pt x="4" y="305"/>
                    </a:lnTo>
                    <a:lnTo>
                      <a:pt x="3" y="307"/>
                    </a:lnTo>
                    <a:lnTo>
                      <a:pt x="0" y="309"/>
                    </a:lnTo>
                    <a:lnTo>
                      <a:pt x="0" y="312"/>
                    </a:lnTo>
                    <a:lnTo>
                      <a:pt x="1" y="313"/>
                    </a:lnTo>
                    <a:lnTo>
                      <a:pt x="0" y="317"/>
                    </a:lnTo>
                    <a:lnTo>
                      <a:pt x="1" y="319"/>
                    </a:lnTo>
                    <a:lnTo>
                      <a:pt x="4" y="319"/>
                    </a:lnTo>
                    <a:lnTo>
                      <a:pt x="6" y="315"/>
                    </a:lnTo>
                    <a:lnTo>
                      <a:pt x="7" y="315"/>
                    </a:lnTo>
                    <a:lnTo>
                      <a:pt x="6" y="316"/>
                    </a:lnTo>
                    <a:lnTo>
                      <a:pt x="5" y="319"/>
                    </a:lnTo>
                    <a:lnTo>
                      <a:pt x="6" y="320"/>
                    </a:lnTo>
                    <a:lnTo>
                      <a:pt x="8" y="318"/>
                    </a:lnTo>
                    <a:lnTo>
                      <a:pt x="8" y="313"/>
                    </a:lnTo>
                    <a:lnTo>
                      <a:pt x="9" y="306"/>
                    </a:lnTo>
                    <a:lnTo>
                      <a:pt x="11" y="305"/>
                    </a:lnTo>
                    <a:lnTo>
                      <a:pt x="13" y="304"/>
                    </a:lnTo>
                    <a:lnTo>
                      <a:pt x="10" y="311"/>
                    </a:lnTo>
                    <a:lnTo>
                      <a:pt x="10" y="314"/>
                    </a:lnTo>
                    <a:lnTo>
                      <a:pt x="9" y="315"/>
                    </a:lnTo>
                    <a:lnTo>
                      <a:pt x="9" y="319"/>
                    </a:lnTo>
                    <a:lnTo>
                      <a:pt x="8" y="322"/>
                    </a:lnTo>
                    <a:lnTo>
                      <a:pt x="8" y="323"/>
                    </a:lnTo>
                    <a:lnTo>
                      <a:pt x="10" y="323"/>
                    </a:lnTo>
                    <a:lnTo>
                      <a:pt x="11" y="325"/>
                    </a:lnTo>
                    <a:lnTo>
                      <a:pt x="15" y="326"/>
                    </a:lnTo>
                    <a:lnTo>
                      <a:pt x="15" y="322"/>
                    </a:lnTo>
                    <a:lnTo>
                      <a:pt x="15" y="321"/>
                    </a:lnTo>
                    <a:lnTo>
                      <a:pt x="16" y="319"/>
                    </a:lnTo>
                    <a:lnTo>
                      <a:pt x="17" y="315"/>
                    </a:lnTo>
                    <a:lnTo>
                      <a:pt x="18" y="314"/>
                    </a:lnTo>
                    <a:lnTo>
                      <a:pt x="18" y="316"/>
                    </a:lnTo>
                    <a:lnTo>
                      <a:pt x="18" y="318"/>
                    </a:lnTo>
                    <a:lnTo>
                      <a:pt x="17" y="322"/>
                    </a:lnTo>
                    <a:lnTo>
                      <a:pt x="18" y="324"/>
                    </a:lnTo>
                    <a:lnTo>
                      <a:pt x="18" y="326"/>
                    </a:lnTo>
                    <a:lnTo>
                      <a:pt x="19" y="329"/>
                    </a:lnTo>
                    <a:lnTo>
                      <a:pt x="21" y="329"/>
                    </a:lnTo>
                    <a:lnTo>
                      <a:pt x="22" y="328"/>
                    </a:lnTo>
                    <a:lnTo>
                      <a:pt x="22" y="326"/>
                    </a:lnTo>
                    <a:lnTo>
                      <a:pt x="22" y="325"/>
                    </a:lnTo>
                    <a:lnTo>
                      <a:pt x="22" y="324"/>
                    </a:lnTo>
                    <a:lnTo>
                      <a:pt x="25" y="324"/>
                    </a:lnTo>
                    <a:lnTo>
                      <a:pt x="25" y="322"/>
                    </a:lnTo>
                    <a:lnTo>
                      <a:pt x="25" y="319"/>
                    </a:lnTo>
                    <a:lnTo>
                      <a:pt x="24" y="318"/>
                    </a:lnTo>
                    <a:lnTo>
                      <a:pt x="24" y="315"/>
                    </a:lnTo>
                    <a:lnTo>
                      <a:pt x="25" y="316"/>
                    </a:lnTo>
                    <a:lnTo>
                      <a:pt x="27" y="321"/>
                    </a:lnTo>
                    <a:lnTo>
                      <a:pt x="27" y="323"/>
                    </a:lnTo>
                    <a:lnTo>
                      <a:pt x="25" y="326"/>
                    </a:lnTo>
                    <a:lnTo>
                      <a:pt x="25" y="326"/>
                    </a:lnTo>
                    <a:lnTo>
                      <a:pt x="23" y="329"/>
                    </a:lnTo>
                    <a:lnTo>
                      <a:pt x="23" y="331"/>
                    </a:lnTo>
                    <a:lnTo>
                      <a:pt x="25" y="331"/>
                    </a:lnTo>
                    <a:lnTo>
                      <a:pt x="26" y="332"/>
                    </a:lnTo>
                    <a:lnTo>
                      <a:pt x="26" y="333"/>
                    </a:lnTo>
                    <a:lnTo>
                      <a:pt x="29" y="332"/>
                    </a:lnTo>
                    <a:lnTo>
                      <a:pt x="32" y="336"/>
                    </a:lnTo>
                    <a:lnTo>
                      <a:pt x="33" y="336"/>
                    </a:lnTo>
                    <a:lnTo>
                      <a:pt x="34" y="339"/>
                    </a:lnTo>
                    <a:lnTo>
                      <a:pt x="39" y="339"/>
                    </a:lnTo>
                    <a:lnTo>
                      <a:pt x="41" y="340"/>
                    </a:lnTo>
                    <a:lnTo>
                      <a:pt x="43" y="340"/>
                    </a:lnTo>
                    <a:lnTo>
                      <a:pt x="43" y="338"/>
                    </a:lnTo>
                    <a:lnTo>
                      <a:pt x="41" y="334"/>
                    </a:lnTo>
                    <a:lnTo>
                      <a:pt x="40" y="329"/>
                    </a:lnTo>
                    <a:lnTo>
                      <a:pt x="42" y="325"/>
                    </a:lnTo>
                    <a:lnTo>
                      <a:pt x="43" y="323"/>
                    </a:lnTo>
                    <a:lnTo>
                      <a:pt x="43" y="324"/>
                    </a:lnTo>
                    <a:lnTo>
                      <a:pt x="44" y="329"/>
                    </a:lnTo>
                    <a:lnTo>
                      <a:pt x="44" y="332"/>
                    </a:lnTo>
                    <a:lnTo>
                      <a:pt x="45" y="333"/>
                    </a:lnTo>
                    <a:lnTo>
                      <a:pt x="46" y="332"/>
                    </a:lnTo>
                    <a:lnTo>
                      <a:pt x="47" y="332"/>
                    </a:lnTo>
                    <a:lnTo>
                      <a:pt x="49" y="332"/>
                    </a:lnTo>
                    <a:lnTo>
                      <a:pt x="50" y="330"/>
                    </a:lnTo>
                    <a:lnTo>
                      <a:pt x="50" y="328"/>
                    </a:lnTo>
                    <a:lnTo>
                      <a:pt x="52" y="326"/>
                    </a:lnTo>
                    <a:lnTo>
                      <a:pt x="53" y="322"/>
                    </a:lnTo>
                    <a:lnTo>
                      <a:pt x="53" y="321"/>
                    </a:lnTo>
                    <a:lnTo>
                      <a:pt x="54" y="321"/>
                    </a:lnTo>
                    <a:lnTo>
                      <a:pt x="55" y="325"/>
                    </a:lnTo>
                    <a:lnTo>
                      <a:pt x="54" y="326"/>
                    </a:lnTo>
                    <a:lnTo>
                      <a:pt x="53" y="329"/>
                    </a:lnTo>
                    <a:lnTo>
                      <a:pt x="53" y="332"/>
                    </a:lnTo>
                    <a:lnTo>
                      <a:pt x="53" y="332"/>
                    </a:lnTo>
                    <a:lnTo>
                      <a:pt x="53" y="336"/>
                    </a:lnTo>
                    <a:lnTo>
                      <a:pt x="56" y="337"/>
                    </a:lnTo>
                    <a:lnTo>
                      <a:pt x="59" y="336"/>
                    </a:lnTo>
                    <a:lnTo>
                      <a:pt x="61" y="332"/>
                    </a:lnTo>
                    <a:lnTo>
                      <a:pt x="60" y="328"/>
                    </a:lnTo>
                    <a:lnTo>
                      <a:pt x="60" y="324"/>
                    </a:lnTo>
                    <a:lnTo>
                      <a:pt x="63" y="322"/>
                    </a:lnTo>
                    <a:lnTo>
                      <a:pt x="65" y="321"/>
                    </a:lnTo>
                    <a:lnTo>
                      <a:pt x="63" y="324"/>
                    </a:lnTo>
                    <a:lnTo>
                      <a:pt x="62" y="327"/>
                    </a:lnTo>
                    <a:lnTo>
                      <a:pt x="63" y="330"/>
                    </a:lnTo>
                    <a:lnTo>
                      <a:pt x="61" y="336"/>
                    </a:lnTo>
                    <a:lnTo>
                      <a:pt x="61" y="339"/>
                    </a:lnTo>
                    <a:lnTo>
                      <a:pt x="63" y="341"/>
                    </a:lnTo>
                    <a:lnTo>
                      <a:pt x="66" y="340"/>
                    </a:lnTo>
                    <a:lnTo>
                      <a:pt x="68" y="341"/>
                    </a:lnTo>
                    <a:lnTo>
                      <a:pt x="70" y="339"/>
                    </a:lnTo>
                    <a:lnTo>
                      <a:pt x="70" y="336"/>
                    </a:lnTo>
                    <a:lnTo>
                      <a:pt x="71" y="334"/>
                    </a:lnTo>
                    <a:lnTo>
                      <a:pt x="71" y="332"/>
                    </a:lnTo>
                    <a:lnTo>
                      <a:pt x="69" y="327"/>
                    </a:lnTo>
                    <a:lnTo>
                      <a:pt x="70" y="322"/>
                    </a:lnTo>
                    <a:lnTo>
                      <a:pt x="70" y="318"/>
                    </a:lnTo>
                    <a:lnTo>
                      <a:pt x="72" y="321"/>
                    </a:lnTo>
                    <a:lnTo>
                      <a:pt x="72" y="323"/>
                    </a:lnTo>
                    <a:lnTo>
                      <a:pt x="71" y="326"/>
                    </a:lnTo>
                    <a:lnTo>
                      <a:pt x="73" y="331"/>
                    </a:lnTo>
                    <a:lnTo>
                      <a:pt x="74" y="332"/>
                    </a:lnTo>
                    <a:lnTo>
                      <a:pt x="77" y="332"/>
                    </a:lnTo>
                    <a:lnTo>
                      <a:pt x="74" y="333"/>
                    </a:lnTo>
                    <a:lnTo>
                      <a:pt x="73" y="337"/>
                    </a:lnTo>
                    <a:lnTo>
                      <a:pt x="74" y="339"/>
                    </a:lnTo>
                    <a:lnTo>
                      <a:pt x="77" y="341"/>
                    </a:lnTo>
                    <a:lnTo>
                      <a:pt x="79" y="339"/>
                    </a:lnTo>
                    <a:lnTo>
                      <a:pt x="82" y="344"/>
                    </a:lnTo>
                    <a:lnTo>
                      <a:pt x="82" y="346"/>
                    </a:lnTo>
                    <a:lnTo>
                      <a:pt x="80" y="350"/>
                    </a:lnTo>
                    <a:lnTo>
                      <a:pt x="77" y="352"/>
                    </a:lnTo>
                    <a:lnTo>
                      <a:pt x="79" y="353"/>
                    </a:lnTo>
                    <a:lnTo>
                      <a:pt x="80" y="356"/>
                    </a:lnTo>
                    <a:lnTo>
                      <a:pt x="83" y="356"/>
                    </a:lnTo>
                    <a:lnTo>
                      <a:pt x="85" y="354"/>
                    </a:lnTo>
                    <a:lnTo>
                      <a:pt x="86" y="355"/>
                    </a:lnTo>
                    <a:lnTo>
                      <a:pt x="91" y="351"/>
                    </a:lnTo>
                    <a:lnTo>
                      <a:pt x="94" y="351"/>
                    </a:lnTo>
                    <a:lnTo>
                      <a:pt x="94" y="352"/>
                    </a:lnTo>
                    <a:lnTo>
                      <a:pt x="98" y="348"/>
                    </a:lnTo>
                    <a:lnTo>
                      <a:pt x="101" y="347"/>
                    </a:lnTo>
                    <a:lnTo>
                      <a:pt x="103" y="343"/>
                    </a:lnTo>
                    <a:lnTo>
                      <a:pt x="105" y="341"/>
                    </a:lnTo>
                    <a:lnTo>
                      <a:pt x="105" y="342"/>
                    </a:lnTo>
                    <a:lnTo>
                      <a:pt x="105" y="346"/>
                    </a:lnTo>
                    <a:lnTo>
                      <a:pt x="104" y="350"/>
                    </a:lnTo>
                    <a:lnTo>
                      <a:pt x="105" y="350"/>
                    </a:lnTo>
                    <a:lnTo>
                      <a:pt x="108" y="348"/>
                    </a:lnTo>
                    <a:lnTo>
                      <a:pt x="109" y="345"/>
                    </a:lnTo>
                    <a:lnTo>
                      <a:pt x="112" y="343"/>
                    </a:lnTo>
                    <a:lnTo>
                      <a:pt x="115" y="343"/>
                    </a:lnTo>
                    <a:lnTo>
                      <a:pt x="118" y="336"/>
                    </a:lnTo>
                    <a:lnTo>
                      <a:pt x="119" y="330"/>
                    </a:lnTo>
                    <a:lnTo>
                      <a:pt x="118" y="328"/>
                    </a:lnTo>
                    <a:lnTo>
                      <a:pt x="119" y="325"/>
                    </a:lnTo>
                    <a:lnTo>
                      <a:pt x="117" y="324"/>
                    </a:lnTo>
                    <a:lnTo>
                      <a:pt x="116" y="325"/>
                    </a:lnTo>
                    <a:lnTo>
                      <a:pt x="114" y="325"/>
                    </a:lnTo>
                    <a:lnTo>
                      <a:pt x="111" y="327"/>
                    </a:lnTo>
                    <a:lnTo>
                      <a:pt x="109" y="329"/>
                    </a:lnTo>
                    <a:lnTo>
                      <a:pt x="107" y="329"/>
                    </a:lnTo>
                    <a:lnTo>
                      <a:pt x="109" y="326"/>
                    </a:lnTo>
                    <a:lnTo>
                      <a:pt x="109" y="324"/>
                    </a:lnTo>
                    <a:lnTo>
                      <a:pt x="107" y="324"/>
                    </a:lnTo>
                    <a:lnTo>
                      <a:pt x="106" y="323"/>
                    </a:lnTo>
                    <a:lnTo>
                      <a:pt x="107" y="321"/>
                    </a:lnTo>
                    <a:lnTo>
                      <a:pt x="108" y="321"/>
                    </a:lnTo>
                    <a:lnTo>
                      <a:pt x="110" y="315"/>
                    </a:lnTo>
                    <a:lnTo>
                      <a:pt x="112" y="313"/>
                    </a:lnTo>
                    <a:lnTo>
                      <a:pt x="111" y="310"/>
                    </a:lnTo>
                    <a:lnTo>
                      <a:pt x="108" y="308"/>
                    </a:lnTo>
                    <a:lnTo>
                      <a:pt x="102" y="309"/>
                    </a:lnTo>
                    <a:lnTo>
                      <a:pt x="99" y="312"/>
                    </a:lnTo>
                    <a:lnTo>
                      <a:pt x="101" y="308"/>
                    </a:lnTo>
                    <a:lnTo>
                      <a:pt x="98" y="305"/>
                    </a:lnTo>
                    <a:lnTo>
                      <a:pt x="95" y="302"/>
                    </a:lnTo>
                    <a:lnTo>
                      <a:pt x="93" y="303"/>
                    </a:lnTo>
                    <a:lnTo>
                      <a:pt x="92" y="305"/>
                    </a:lnTo>
                    <a:lnTo>
                      <a:pt x="91" y="305"/>
                    </a:lnTo>
                    <a:lnTo>
                      <a:pt x="88" y="308"/>
                    </a:lnTo>
                    <a:lnTo>
                      <a:pt x="85" y="308"/>
                    </a:lnTo>
                    <a:lnTo>
                      <a:pt x="87" y="304"/>
                    </a:lnTo>
                    <a:lnTo>
                      <a:pt x="84" y="301"/>
                    </a:lnTo>
                    <a:lnTo>
                      <a:pt x="87" y="301"/>
                    </a:lnTo>
                    <a:lnTo>
                      <a:pt x="88" y="301"/>
                    </a:lnTo>
                    <a:lnTo>
                      <a:pt x="91" y="301"/>
                    </a:lnTo>
                    <a:lnTo>
                      <a:pt x="93" y="301"/>
                    </a:lnTo>
                    <a:lnTo>
                      <a:pt x="94" y="299"/>
                    </a:lnTo>
                    <a:lnTo>
                      <a:pt x="91" y="295"/>
                    </a:lnTo>
                    <a:lnTo>
                      <a:pt x="92" y="293"/>
                    </a:lnTo>
                    <a:lnTo>
                      <a:pt x="94" y="288"/>
                    </a:lnTo>
                    <a:lnTo>
                      <a:pt x="94" y="286"/>
                    </a:lnTo>
                    <a:lnTo>
                      <a:pt x="96" y="282"/>
                    </a:lnTo>
                    <a:lnTo>
                      <a:pt x="96" y="284"/>
                    </a:lnTo>
                    <a:lnTo>
                      <a:pt x="97" y="286"/>
                    </a:lnTo>
                    <a:lnTo>
                      <a:pt x="96" y="289"/>
                    </a:lnTo>
                    <a:lnTo>
                      <a:pt x="94" y="291"/>
                    </a:lnTo>
                    <a:lnTo>
                      <a:pt x="96" y="298"/>
                    </a:lnTo>
                    <a:lnTo>
                      <a:pt x="102" y="306"/>
                    </a:lnTo>
                    <a:lnTo>
                      <a:pt x="105" y="307"/>
                    </a:lnTo>
                    <a:lnTo>
                      <a:pt x="106" y="306"/>
                    </a:lnTo>
                    <a:lnTo>
                      <a:pt x="110" y="306"/>
                    </a:lnTo>
                    <a:lnTo>
                      <a:pt x="116" y="310"/>
                    </a:lnTo>
                    <a:lnTo>
                      <a:pt x="118" y="309"/>
                    </a:lnTo>
                    <a:lnTo>
                      <a:pt x="119" y="305"/>
                    </a:lnTo>
                    <a:lnTo>
                      <a:pt x="122" y="302"/>
                    </a:lnTo>
                    <a:lnTo>
                      <a:pt x="122" y="302"/>
                    </a:lnTo>
                    <a:lnTo>
                      <a:pt x="122" y="305"/>
                    </a:lnTo>
                    <a:lnTo>
                      <a:pt x="123" y="305"/>
                    </a:lnTo>
                    <a:lnTo>
                      <a:pt x="126" y="304"/>
                    </a:lnTo>
                    <a:lnTo>
                      <a:pt x="126" y="301"/>
                    </a:lnTo>
                    <a:lnTo>
                      <a:pt x="127" y="300"/>
                    </a:lnTo>
                    <a:lnTo>
                      <a:pt x="129" y="301"/>
                    </a:lnTo>
                    <a:lnTo>
                      <a:pt x="132" y="300"/>
                    </a:lnTo>
                    <a:lnTo>
                      <a:pt x="132" y="296"/>
                    </a:lnTo>
                    <a:lnTo>
                      <a:pt x="136" y="293"/>
                    </a:lnTo>
                    <a:lnTo>
                      <a:pt x="136" y="290"/>
                    </a:lnTo>
                    <a:lnTo>
                      <a:pt x="135" y="289"/>
                    </a:lnTo>
                    <a:lnTo>
                      <a:pt x="133" y="289"/>
                    </a:lnTo>
                    <a:lnTo>
                      <a:pt x="135" y="286"/>
                    </a:lnTo>
                    <a:lnTo>
                      <a:pt x="136" y="280"/>
                    </a:lnTo>
                    <a:lnTo>
                      <a:pt x="139" y="279"/>
                    </a:lnTo>
                    <a:lnTo>
                      <a:pt x="145" y="281"/>
                    </a:lnTo>
                    <a:lnTo>
                      <a:pt x="147" y="283"/>
                    </a:lnTo>
                    <a:lnTo>
                      <a:pt x="151" y="283"/>
                    </a:lnTo>
                    <a:lnTo>
                      <a:pt x="154" y="281"/>
                    </a:lnTo>
                    <a:lnTo>
                      <a:pt x="156" y="281"/>
                    </a:lnTo>
                    <a:lnTo>
                      <a:pt x="158" y="284"/>
                    </a:lnTo>
                    <a:lnTo>
                      <a:pt x="160" y="283"/>
                    </a:lnTo>
                    <a:lnTo>
                      <a:pt x="163" y="280"/>
                    </a:lnTo>
                    <a:lnTo>
                      <a:pt x="165" y="278"/>
                    </a:lnTo>
                    <a:lnTo>
                      <a:pt x="165" y="276"/>
                    </a:lnTo>
                    <a:lnTo>
                      <a:pt x="162" y="276"/>
                    </a:lnTo>
                    <a:lnTo>
                      <a:pt x="153" y="270"/>
                    </a:lnTo>
                    <a:lnTo>
                      <a:pt x="153" y="268"/>
                    </a:lnTo>
                    <a:lnTo>
                      <a:pt x="155" y="267"/>
                    </a:lnTo>
                    <a:lnTo>
                      <a:pt x="157" y="267"/>
                    </a:lnTo>
                    <a:lnTo>
                      <a:pt x="159" y="269"/>
                    </a:lnTo>
                    <a:lnTo>
                      <a:pt x="161" y="268"/>
                    </a:lnTo>
                    <a:lnTo>
                      <a:pt x="166" y="273"/>
                    </a:lnTo>
                    <a:lnTo>
                      <a:pt x="167" y="272"/>
                    </a:lnTo>
                    <a:lnTo>
                      <a:pt x="171" y="269"/>
                    </a:lnTo>
                    <a:lnTo>
                      <a:pt x="173" y="268"/>
                    </a:lnTo>
                    <a:lnTo>
                      <a:pt x="174" y="267"/>
                    </a:lnTo>
                    <a:lnTo>
                      <a:pt x="174" y="262"/>
                    </a:lnTo>
                    <a:lnTo>
                      <a:pt x="170" y="260"/>
                    </a:lnTo>
                    <a:lnTo>
                      <a:pt x="168" y="259"/>
                    </a:lnTo>
                    <a:lnTo>
                      <a:pt x="167" y="257"/>
                    </a:lnTo>
                    <a:lnTo>
                      <a:pt x="164" y="256"/>
                    </a:lnTo>
                    <a:lnTo>
                      <a:pt x="164" y="254"/>
                    </a:lnTo>
                    <a:lnTo>
                      <a:pt x="167" y="254"/>
                    </a:lnTo>
                    <a:lnTo>
                      <a:pt x="170" y="256"/>
                    </a:lnTo>
                    <a:lnTo>
                      <a:pt x="170" y="257"/>
                    </a:lnTo>
                    <a:lnTo>
                      <a:pt x="172" y="259"/>
                    </a:lnTo>
                    <a:lnTo>
                      <a:pt x="174" y="259"/>
                    </a:lnTo>
                    <a:lnTo>
                      <a:pt x="177" y="260"/>
                    </a:lnTo>
                    <a:lnTo>
                      <a:pt x="181" y="257"/>
                    </a:lnTo>
                    <a:lnTo>
                      <a:pt x="181" y="256"/>
                    </a:lnTo>
                    <a:lnTo>
                      <a:pt x="183" y="250"/>
                    </a:lnTo>
                    <a:lnTo>
                      <a:pt x="186" y="244"/>
                    </a:lnTo>
                    <a:lnTo>
                      <a:pt x="186" y="241"/>
                    </a:lnTo>
                    <a:lnTo>
                      <a:pt x="184" y="239"/>
                    </a:lnTo>
                    <a:lnTo>
                      <a:pt x="181" y="236"/>
                    </a:lnTo>
                    <a:lnTo>
                      <a:pt x="178" y="237"/>
                    </a:lnTo>
                    <a:lnTo>
                      <a:pt x="176" y="237"/>
                    </a:lnTo>
                    <a:lnTo>
                      <a:pt x="174" y="238"/>
                    </a:lnTo>
                    <a:lnTo>
                      <a:pt x="174" y="236"/>
                    </a:lnTo>
                    <a:lnTo>
                      <a:pt x="177" y="235"/>
                    </a:lnTo>
                    <a:lnTo>
                      <a:pt x="180" y="235"/>
                    </a:lnTo>
                    <a:lnTo>
                      <a:pt x="181" y="232"/>
                    </a:lnTo>
                    <a:lnTo>
                      <a:pt x="176" y="229"/>
                    </a:lnTo>
                    <a:lnTo>
                      <a:pt x="174" y="227"/>
                    </a:lnTo>
                    <a:lnTo>
                      <a:pt x="171" y="228"/>
                    </a:lnTo>
                    <a:lnTo>
                      <a:pt x="171" y="227"/>
                    </a:lnTo>
                    <a:lnTo>
                      <a:pt x="170" y="228"/>
                    </a:lnTo>
                    <a:lnTo>
                      <a:pt x="167" y="229"/>
                    </a:lnTo>
                    <a:lnTo>
                      <a:pt x="166" y="228"/>
                    </a:lnTo>
                    <a:lnTo>
                      <a:pt x="166" y="229"/>
                    </a:lnTo>
                    <a:lnTo>
                      <a:pt x="164" y="228"/>
                    </a:lnTo>
                    <a:lnTo>
                      <a:pt x="164" y="225"/>
                    </a:lnTo>
                    <a:lnTo>
                      <a:pt x="164" y="224"/>
                    </a:lnTo>
                    <a:lnTo>
                      <a:pt x="159" y="222"/>
                    </a:lnTo>
                    <a:lnTo>
                      <a:pt x="158" y="219"/>
                    </a:lnTo>
                    <a:lnTo>
                      <a:pt x="160" y="221"/>
                    </a:lnTo>
                    <a:lnTo>
                      <a:pt x="165" y="222"/>
                    </a:lnTo>
                    <a:lnTo>
                      <a:pt x="167" y="224"/>
                    </a:lnTo>
                    <a:lnTo>
                      <a:pt x="167" y="225"/>
                    </a:lnTo>
                    <a:lnTo>
                      <a:pt x="171" y="225"/>
                    </a:lnTo>
                    <a:lnTo>
                      <a:pt x="176" y="225"/>
                    </a:lnTo>
                    <a:lnTo>
                      <a:pt x="179" y="227"/>
                    </a:lnTo>
                    <a:lnTo>
                      <a:pt x="181" y="227"/>
                    </a:lnTo>
                    <a:lnTo>
                      <a:pt x="181" y="223"/>
                    </a:lnTo>
                    <a:lnTo>
                      <a:pt x="174" y="221"/>
                    </a:lnTo>
                    <a:lnTo>
                      <a:pt x="169" y="220"/>
                    </a:lnTo>
                    <a:lnTo>
                      <a:pt x="165" y="219"/>
                    </a:lnTo>
                    <a:lnTo>
                      <a:pt x="166" y="217"/>
                    </a:lnTo>
                    <a:lnTo>
                      <a:pt x="168" y="216"/>
                    </a:lnTo>
                    <a:lnTo>
                      <a:pt x="171" y="219"/>
                    </a:lnTo>
                    <a:lnTo>
                      <a:pt x="177" y="219"/>
                    </a:lnTo>
                    <a:lnTo>
                      <a:pt x="181" y="220"/>
                    </a:lnTo>
                    <a:lnTo>
                      <a:pt x="183" y="222"/>
                    </a:lnTo>
                    <a:lnTo>
                      <a:pt x="182" y="227"/>
                    </a:lnTo>
                    <a:lnTo>
                      <a:pt x="183" y="229"/>
                    </a:lnTo>
                    <a:lnTo>
                      <a:pt x="187" y="232"/>
                    </a:lnTo>
                    <a:lnTo>
                      <a:pt x="191" y="234"/>
                    </a:lnTo>
                    <a:lnTo>
                      <a:pt x="192" y="236"/>
                    </a:lnTo>
                    <a:lnTo>
                      <a:pt x="194" y="236"/>
                    </a:lnTo>
                    <a:lnTo>
                      <a:pt x="195" y="234"/>
                    </a:lnTo>
                    <a:lnTo>
                      <a:pt x="195" y="231"/>
                    </a:lnTo>
                    <a:lnTo>
                      <a:pt x="195" y="228"/>
                    </a:lnTo>
                    <a:lnTo>
                      <a:pt x="195" y="226"/>
                    </a:lnTo>
                    <a:lnTo>
                      <a:pt x="197" y="224"/>
                    </a:lnTo>
                    <a:lnTo>
                      <a:pt x="195" y="222"/>
                    </a:lnTo>
                    <a:lnTo>
                      <a:pt x="188" y="220"/>
                    </a:lnTo>
                    <a:lnTo>
                      <a:pt x="185" y="221"/>
                    </a:lnTo>
                    <a:lnTo>
                      <a:pt x="184" y="221"/>
                    </a:lnTo>
                    <a:lnTo>
                      <a:pt x="181" y="218"/>
                    </a:lnTo>
                    <a:lnTo>
                      <a:pt x="178" y="216"/>
                    </a:lnTo>
                    <a:lnTo>
                      <a:pt x="176" y="214"/>
                    </a:lnTo>
                    <a:lnTo>
                      <a:pt x="174" y="214"/>
                    </a:lnTo>
                    <a:lnTo>
                      <a:pt x="173" y="215"/>
                    </a:lnTo>
                    <a:lnTo>
                      <a:pt x="171" y="215"/>
                    </a:lnTo>
                    <a:lnTo>
                      <a:pt x="171" y="212"/>
                    </a:lnTo>
                    <a:lnTo>
                      <a:pt x="167" y="210"/>
                    </a:lnTo>
                    <a:lnTo>
                      <a:pt x="167" y="208"/>
                    </a:lnTo>
                    <a:lnTo>
                      <a:pt x="170" y="208"/>
                    </a:lnTo>
                    <a:lnTo>
                      <a:pt x="171" y="209"/>
                    </a:lnTo>
                    <a:lnTo>
                      <a:pt x="174" y="210"/>
                    </a:lnTo>
                    <a:lnTo>
                      <a:pt x="174" y="208"/>
                    </a:lnTo>
                    <a:lnTo>
                      <a:pt x="174" y="206"/>
                    </a:lnTo>
                    <a:lnTo>
                      <a:pt x="175" y="205"/>
                    </a:lnTo>
                    <a:lnTo>
                      <a:pt x="177" y="207"/>
                    </a:lnTo>
                    <a:lnTo>
                      <a:pt x="177" y="211"/>
                    </a:lnTo>
                    <a:lnTo>
                      <a:pt x="179" y="212"/>
                    </a:lnTo>
                    <a:lnTo>
                      <a:pt x="187" y="215"/>
                    </a:lnTo>
                    <a:lnTo>
                      <a:pt x="188" y="213"/>
                    </a:lnTo>
                    <a:lnTo>
                      <a:pt x="185" y="206"/>
                    </a:lnTo>
                    <a:lnTo>
                      <a:pt x="181" y="205"/>
                    </a:lnTo>
                    <a:lnTo>
                      <a:pt x="179" y="203"/>
                    </a:lnTo>
                    <a:lnTo>
                      <a:pt x="178" y="201"/>
                    </a:lnTo>
                    <a:lnTo>
                      <a:pt x="179" y="200"/>
                    </a:lnTo>
                    <a:lnTo>
                      <a:pt x="181" y="202"/>
                    </a:lnTo>
                    <a:lnTo>
                      <a:pt x="185" y="203"/>
                    </a:lnTo>
                    <a:lnTo>
                      <a:pt x="187" y="205"/>
                    </a:lnTo>
                    <a:lnTo>
                      <a:pt x="188" y="208"/>
                    </a:lnTo>
                    <a:lnTo>
                      <a:pt x="189" y="207"/>
                    </a:lnTo>
                    <a:lnTo>
                      <a:pt x="191" y="210"/>
                    </a:lnTo>
                    <a:lnTo>
                      <a:pt x="194" y="212"/>
                    </a:lnTo>
                    <a:lnTo>
                      <a:pt x="195" y="213"/>
                    </a:lnTo>
                    <a:lnTo>
                      <a:pt x="196" y="214"/>
                    </a:lnTo>
                    <a:lnTo>
                      <a:pt x="198" y="211"/>
                    </a:lnTo>
                    <a:lnTo>
                      <a:pt x="200" y="211"/>
                    </a:lnTo>
                    <a:lnTo>
                      <a:pt x="203" y="214"/>
                    </a:lnTo>
                    <a:lnTo>
                      <a:pt x="204" y="213"/>
                    </a:lnTo>
                    <a:lnTo>
                      <a:pt x="204" y="210"/>
                    </a:lnTo>
                    <a:lnTo>
                      <a:pt x="206" y="210"/>
                    </a:lnTo>
                    <a:lnTo>
                      <a:pt x="209" y="213"/>
                    </a:lnTo>
                    <a:lnTo>
                      <a:pt x="212" y="213"/>
                    </a:lnTo>
                    <a:lnTo>
                      <a:pt x="212" y="212"/>
                    </a:lnTo>
                    <a:lnTo>
                      <a:pt x="212" y="202"/>
                    </a:lnTo>
                    <a:lnTo>
                      <a:pt x="206" y="194"/>
                    </a:lnTo>
                    <a:lnTo>
                      <a:pt x="204" y="194"/>
                    </a:lnTo>
                    <a:lnTo>
                      <a:pt x="203" y="195"/>
                    </a:lnTo>
                    <a:lnTo>
                      <a:pt x="202" y="194"/>
                    </a:lnTo>
                    <a:lnTo>
                      <a:pt x="202" y="193"/>
                    </a:lnTo>
                    <a:lnTo>
                      <a:pt x="206" y="192"/>
                    </a:lnTo>
                    <a:lnTo>
                      <a:pt x="208" y="193"/>
                    </a:lnTo>
                    <a:lnTo>
                      <a:pt x="210" y="192"/>
                    </a:lnTo>
                    <a:lnTo>
                      <a:pt x="212" y="194"/>
                    </a:lnTo>
                    <a:lnTo>
                      <a:pt x="212" y="197"/>
                    </a:lnTo>
                    <a:lnTo>
                      <a:pt x="212" y="198"/>
                    </a:lnTo>
                    <a:lnTo>
                      <a:pt x="216" y="199"/>
                    </a:lnTo>
                    <a:lnTo>
                      <a:pt x="217" y="205"/>
                    </a:lnTo>
                    <a:lnTo>
                      <a:pt x="218" y="207"/>
                    </a:lnTo>
                    <a:lnTo>
                      <a:pt x="221" y="207"/>
                    </a:lnTo>
                    <a:lnTo>
                      <a:pt x="222" y="208"/>
                    </a:lnTo>
                    <a:lnTo>
                      <a:pt x="229" y="209"/>
                    </a:lnTo>
                    <a:lnTo>
                      <a:pt x="233" y="209"/>
                    </a:lnTo>
                    <a:lnTo>
                      <a:pt x="237" y="204"/>
                    </a:lnTo>
                    <a:lnTo>
                      <a:pt x="237" y="201"/>
                    </a:lnTo>
                    <a:lnTo>
                      <a:pt x="236" y="200"/>
                    </a:lnTo>
                    <a:lnTo>
                      <a:pt x="234" y="201"/>
                    </a:lnTo>
                    <a:lnTo>
                      <a:pt x="233" y="199"/>
                    </a:lnTo>
                    <a:lnTo>
                      <a:pt x="234" y="198"/>
                    </a:lnTo>
                    <a:lnTo>
                      <a:pt x="237" y="197"/>
                    </a:lnTo>
                    <a:lnTo>
                      <a:pt x="241" y="198"/>
                    </a:lnTo>
                    <a:lnTo>
                      <a:pt x="244" y="196"/>
                    </a:lnTo>
                    <a:lnTo>
                      <a:pt x="244" y="193"/>
                    </a:lnTo>
                    <a:lnTo>
                      <a:pt x="243" y="190"/>
                    </a:lnTo>
                    <a:lnTo>
                      <a:pt x="236" y="190"/>
                    </a:lnTo>
                    <a:lnTo>
                      <a:pt x="230" y="188"/>
                    </a:lnTo>
                    <a:lnTo>
                      <a:pt x="230" y="187"/>
                    </a:lnTo>
                    <a:lnTo>
                      <a:pt x="233" y="187"/>
                    </a:lnTo>
                    <a:lnTo>
                      <a:pt x="234" y="184"/>
                    </a:lnTo>
                    <a:lnTo>
                      <a:pt x="236" y="184"/>
                    </a:lnTo>
                    <a:lnTo>
                      <a:pt x="236" y="188"/>
                    </a:lnTo>
                    <a:lnTo>
                      <a:pt x="237" y="188"/>
                    </a:lnTo>
                    <a:lnTo>
                      <a:pt x="239" y="186"/>
                    </a:lnTo>
                    <a:lnTo>
                      <a:pt x="244" y="188"/>
                    </a:lnTo>
                    <a:lnTo>
                      <a:pt x="246" y="187"/>
                    </a:lnTo>
                    <a:lnTo>
                      <a:pt x="249" y="189"/>
                    </a:lnTo>
                    <a:lnTo>
                      <a:pt x="250" y="189"/>
                    </a:lnTo>
                    <a:lnTo>
                      <a:pt x="253" y="185"/>
                    </a:lnTo>
                    <a:lnTo>
                      <a:pt x="252" y="183"/>
                    </a:lnTo>
                    <a:lnTo>
                      <a:pt x="249" y="181"/>
                    </a:lnTo>
                    <a:lnTo>
                      <a:pt x="250" y="177"/>
                    </a:lnTo>
                    <a:lnTo>
                      <a:pt x="251" y="176"/>
                    </a:lnTo>
                    <a:lnTo>
                      <a:pt x="250" y="171"/>
                    </a:lnTo>
                    <a:lnTo>
                      <a:pt x="253" y="174"/>
                    </a:lnTo>
                    <a:lnTo>
                      <a:pt x="253" y="176"/>
                    </a:lnTo>
                    <a:lnTo>
                      <a:pt x="251" y="178"/>
                    </a:lnTo>
                    <a:lnTo>
                      <a:pt x="252" y="181"/>
                    </a:lnTo>
                    <a:lnTo>
                      <a:pt x="254" y="181"/>
                    </a:lnTo>
                    <a:lnTo>
                      <a:pt x="256" y="180"/>
                    </a:lnTo>
                    <a:lnTo>
                      <a:pt x="262" y="179"/>
                    </a:lnTo>
                    <a:lnTo>
                      <a:pt x="264" y="177"/>
                    </a:lnTo>
                    <a:lnTo>
                      <a:pt x="267" y="174"/>
                    </a:lnTo>
                    <a:lnTo>
                      <a:pt x="267" y="170"/>
                    </a:lnTo>
                    <a:lnTo>
                      <a:pt x="268" y="169"/>
                    </a:lnTo>
                    <a:lnTo>
                      <a:pt x="270" y="169"/>
                    </a:lnTo>
                    <a:lnTo>
                      <a:pt x="272" y="167"/>
                    </a:lnTo>
                    <a:lnTo>
                      <a:pt x="275" y="167"/>
                    </a:lnTo>
                    <a:lnTo>
                      <a:pt x="277" y="165"/>
                    </a:lnTo>
                    <a:lnTo>
                      <a:pt x="283" y="164"/>
                    </a:lnTo>
                    <a:lnTo>
                      <a:pt x="285" y="160"/>
                    </a:lnTo>
                    <a:lnTo>
                      <a:pt x="289" y="160"/>
                    </a:lnTo>
                    <a:lnTo>
                      <a:pt x="292" y="156"/>
                    </a:lnTo>
                    <a:lnTo>
                      <a:pt x="295" y="157"/>
                    </a:lnTo>
                    <a:lnTo>
                      <a:pt x="297" y="156"/>
                    </a:lnTo>
                    <a:lnTo>
                      <a:pt x="300" y="156"/>
                    </a:lnTo>
                    <a:lnTo>
                      <a:pt x="305" y="153"/>
                    </a:lnTo>
                    <a:lnTo>
                      <a:pt x="308" y="150"/>
                    </a:lnTo>
                    <a:lnTo>
                      <a:pt x="310" y="150"/>
                    </a:lnTo>
                    <a:lnTo>
                      <a:pt x="312" y="146"/>
                    </a:lnTo>
                    <a:lnTo>
                      <a:pt x="317" y="144"/>
                    </a:lnTo>
                    <a:lnTo>
                      <a:pt x="319" y="143"/>
                    </a:lnTo>
                    <a:lnTo>
                      <a:pt x="324" y="140"/>
                    </a:lnTo>
                    <a:lnTo>
                      <a:pt x="326" y="135"/>
                    </a:lnTo>
                    <a:lnTo>
                      <a:pt x="328" y="130"/>
                    </a:lnTo>
                    <a:lnTo>
                      <a:pt x="323" y="130"/>
                    </a:lnTo>
                    <a:lnTo>
                      <a:pt x="320" y="131"/>
                    </a:lnTo>
                    <a:lnTo>
                      <a:pt x="318" y="130"/>
                    </a:lnTo>
                    <a:lnTo>
                      <a:pt x="315" y="130"/>
                    </a:lnTo>
                    <a:lnTo>
                      <a:pt x="310" y="136"/>
                    </a:lnTo>
                    <a:lnTo>
                      <a:pt x="303" y="137"/>
                    </a:lnTo>
                    <a:lnTo>
                      <a:pt x="292" y="138"/>
                    </a:lnTo>
                    <a:lnTo>
                      <a:pt x="288" y="137"/>
                    </a:lnTo>
                    <a:lnTo>
                      <a:pt x="281" y="137"/>
                    </a:lnTo>
                    <a:lnTo>
                      <a:pt x="277" y="140"/>
                    </a:lnTo>
                    <a:lnTo>
                      <a:pt x="277" y="136"/>
                    </a:lnTo>
                    <a:lnTo>
                      <a:pt x="274" y="137"/>
                    </a:lnTo>
                    <a:lnTo>
                      <a:pt x="275" y="134"/>
                    </a:lnTo>
                    <a:lnTo>
                      <a:pt x="278" y="133"/>
                    </a:lnTo>
                    <a:lnTo>
                      <a:pt x="280" y="134"/>
                    </a:lnTo>
                    <a:lnTo>
                      <a:pt x="283" y="132"/>
                    </a:lnTo>
                    <a:lnTo>
                      <a:pt x="283" y="135"/>
                    </a:lnTo>
                    <a:lnTo>
                      <a:pt x="287" y="136"/>
                    </a:lnTo>
                    <a:lnTo>
                      <a:pt x="292" y="134"/>
                    </a:lnTo>
                    <a:lnTo>
                      <a:pt x="295" y="134"/>
                    </a:lnTo>
                    <a:lnTo>
                      <a:pt x="302" y="132"/>
                    </a:lnTo>
                    <a:lnTo>
                      <a:pt x="315" y="127"/>
                    </a:lnTo>
                    <a:lnTo>
                      <a:pt x="316" y="125"/>
                    </a:lnTo>
                    <a:lnTo>
                      <a:pt x="315" y="123"/>
                    </a:lnTo>
                    <a:lnTo>
                      <a:pt x="309" y="122"/>
                    </a:lnTo>
                    <a:lnTo>
                      <a:pt x="300" y="120"/>
                    </a:lnTo>
                    <a:lnTo>
                      <a:pt x="299" y="117"/>
                    </a:lnTo>
                    <a:lnTo>
                      <a:pt x="302" y="119"/>
                    </a:lnTo>
                    <a:lnTo>
                      <a:pt x="306" y="119"/>
                    </a:lnTo>
                    <a:lnTo>
                      <a:pt x="305" y="116"/>
                    </a:lnTo>
                    <a:lnTo>
                      <a:pt x="302" y="113"/>
                    </a:lnTo>
                    <a:lnTo>
                      <a:pt x="301" y="109"/>
                    </a:lnTo>
                    <a:lnTo>
                      <a:pt x="304" y="112"/>
                    </a:lnTo>
                    <a:lnTo>
                      <a:pt x="308" y="119"/>
                    </a:lnTo>
                    <a:lnTo>
                      <a:pt x="309" y="119"/>
                    </a:lnTo>
                    <a:lnTo>
                      <a:pt x="311" y="118"/>
                    </a:lnTo>
                    <a:lnTo>
                      <a:pt x="313" y="119"/>
                    </a:lnTo>
                    <a:lnTo>
                      <a:pt x="318" y="120"/>
                    </a:lnTo>
                    <a:lnTo>
                      <a:pt x="320" y="122"/>
                    </a:lnTo>
                    <a:lnTo>
                      <a:pt x="322" y="122"/>
                    </a:lnTo>
                    <a:lnTo>
                      <a:pt x="326" y="122"/>
                    </a:lnTo>
                    <a:lnTo>
                      <a:pt x="328" y="121"/>
                    </a:lnTo>
                    <a:lnTo>
                      <a:pt x="326" y="120"/>
                    </a:lnTo>
                    <a:lnTo>
                      <a:pt x="323" y="119"/>
                    </a:lnTo>
                    <a:lnTo>
                      <a:pt x="323" y="116"/>
                    </a:lnTo>
                    <a:lnTo>
                      <a:pt x="326" y="118"/>
                    </a:lnTo>
                    <a:lnTo>
                      <a:pt x="330" y="119"/>
                    </a:lnTo>
                    <a:lnTo>
                      <a:pt x="333" y="122"/>
                    </a:lnTo>
                    <a:lnTo>
                      <a:pt x="335" y="121"/>
                    </a:lnTo>
                    <a:lnTo>
                      <a:pt x="336" y="118"/>
                    </a:lnTo>
                    <a:lnTo>
                      <a:pt x="338" y="120"/>
                    </a:lnTo>
                    <a:lnTo>
                      <a:pt x="342" y="120"/>
                    </a:lnTo>
                    <a:lnTo>
                      <a:pt x="346" y="119"/>
                    </a:lnTo>
                    <a:lnTo>
                      <a:pt x="349" y="118"/>
                    </a:lnTo>
                    <a:lnTo>
                      <a:pt x="352" y="115"/>
                    </a:lnTo>
                    <a:lnTo>
                      <a:pt x="361" y="110"/>
                    </a:lnTo>
                    <a:lnTo>
                      <a:pt x="362" y="108"/>
                    </a:lnTo>
                    <a:lnTo>
                      <a:pt x="362" y="106"/>
                    </a:lnTo>
                    <a:lnTo>
                      <a:pt x="365" y="105"/>
                    </a:lnTo>
                    <a:lnTo>
                      <a:pt x="368" y="105"/>
                    </a:lnTo>
                    <a:lnTo>
                      <a:pt x="368" y="104"/>
                    </a:lnTo>
                    <a:lnTo>
                      <a:pt x="374" y="101"/>
                    </a:lnTo>
                    <a:lnTo>
                      <a:pt x="378" y="93"/>
                    </a:lnTo>
                    <a:lnTo>
                      <a:pt x="378" y="85"/>
                    </a:lnTo>
                    <a:lnTo>
                      <a:pt x="378" y="80"/>
                    </a:lnTo>
                    <a:lnTo>
                      <a:pt x="377" y="76"/>
                    </a:lnTo>
                    <a:lnTo>
                      <a:pt x="373" y="74"/>
                    </a:lnTo>
                    <a:lnTo>
                      <a:pt x="372" y="74"/>
                    </a:lnTo>
                    <a:lnTo>
                      <a:pt x="371" y="74"/>
                    </a:lnTo>
                    <a:lnTo>
                      <a:pt x="368" y="74"/>
                    </a:lnTo>
                    <a:lnTo>
                      <a:pt x="366" y="77"/>
                    </a:lnTo>
                    <a:lnTo>
                      <a:pt x="365" y="79"/>
                    </a:lnTo>
                    <a:lnTo>
                      <a:pt x="363" y="77"/>
                    </a:lnTo>
                    <a:lnTo>
                      <a:pt x="367" y="72"/>
                    </a:lnTo>
                    <a:lnTo>
                      <a:pt x="368" y="70"/>
                    </a:lnTo>
                    <a:lnTo>
                      <a:pt x="370" y="67"/>
                    </a:lnTo>
                    <a:lnTo>
                      <a:pt x="370" y="63"/>
                    </a:lnTo>
                    <a:lnTo>
                      <a:pt x="369" y="60"/>
                    </a:lnTo>
                    <a:lnTo>
                      <a:pt x="368" y="59"/>
                    </a:lnTo>
                    <a:lnTo>
                      <a:pt x="370" y="57"/>
                    </a:lnTo>
                    <a:lnTo>
                      <a:pt x="372" y="50"/>
                    </a:lnTo>
                    <a:lnTo>
                      <a:pt x="369" y="49"/>
                    </a:lnTo>
                    <a:lnTo>
                      <a:pt x="366" y="50"/>
                    </a:lnTo>
                    <a:lnTo>
                      <a:pt x="365" y="53"/>
                    </a:lnTo>
                    <a:lnTo>
                      <a:pt x="364" y="55"/>
                    </a:lnTo>
                    <a:lnTo>
                      <a:pt x="362" y="56"/>
                    </a:lnTo>
                    <a:lnTo>
                      <a:pt x="361" y="54"/>
                    </a:lnTo>
                    <a:lnTo>
                      <a:pt x="362" y="52"/>
                    </a:lnTo>
                    <a:lnTo>
                      <a:pt x="362" y="50"/>
                    </a:lnTo>
                    <a:lnTo>
                      <a:pt x="364" y="47"/>
                    </a:lnTo>
                    <a:lnTo>
                      <a:pt x="362" y="46"/>
                    </a:lnTo>
                    <a:lnTo>
                      <a:pt x="360" y="48"/>
                    </a:lnTo>
                    <a:lnTo>
                      <a:pt x="358" y="52"/>
                    </a:lnTo>
                    <a:lnTo>
                      <a:pt x="357" y="53"/>
                    </a:lnTo>
                    <a:lnTo>
                      <a:pt x="356" y="51"/>
                    </a:lnTo>
                    <a:lnTo>
                      <a:pt x="358" y="47"/>
                    </a:lnTo>
                    <a:lnTo>
                      <a:pt x="357" y="45"/>
                    </a:lnTo>
                    <a:lnTo>
                      <a:pt x="354" y="45"/>
                    </a:lnTo>
                    <a:lnTo>
                      <a:pt x="350" y="47"/>
                    </a:lnTo>
                    <a:lnTo>
                      <a:pt x="348" y="51"/>
                    </a:lnTo>
                    <a:lnTo>
                      <a:pt x="345" y="50"/>
                    </a:lnTo>
                    <a:lnTo>
                      <a:pt x="344" y="52"/>
                    </a:lnTo>
                    <a:lnTo>
                      <a:pt x="342" y="55"/>
                    </a:lnTo>
                    <a:lnTo>
                      <a:pt x="340" y="55"/>
                    </a:lnTo>
                    <a:lnTo>
                      <a:pt x="338" y="53"/>
                    </a:lnTo>
                    <a:lnTo>
                      <a:pt x="333" y="53"/>
                    </a:lnTo>
                    <a:lnTo>
                      <a:pt x="326" y="53"/>
                    </a:lnTo>
                    <a:lnTo>
                      <a:pt x="330" y="51"/>
                    </a:lnTo>
                    <a:lnTo>
                      <a:pt x="332" y="49"/>
                    </a:lnTo>
                    <a:lnTo>
                      <a:pt x="334" y="51"/>
                    </a:lnTo>
                    <a:lnTo>
                      <a:pt x="336" y="50"/>
                    </a:lnTo>
                    <a:lnTo>
                      <a:pt x="340" y="48"/>
                    </a:lnTo>
                    <a:lnTo>
                      <a:pt x="344" y="47"/>
                    </a:lnTo>
                    <a:lnTo>
                      <a:pt x="346" y="43"/>
                    </a:lnTo>
                    <a:lnTo>
                      <a:pt x="351" y="41"/>
                    </a:lnTo>
                    <a:lnTo>
                      <a:pt x="353" y="39"/>
                    </a:lnTo>
                    <a:lnTo>
                      <a:pt x="352" y="37"/>
                    </a:lnTo>
                    <a:lnTo>
                      <a:pt x="349" y="37"/>
                    </a:lnTo>
                    <a:lnTo>
                      <a:pt x="344" y="33"/>
                    </a:lnTo>
                    <a:lnTo>
                      <a:pt x="344" y="31"/>
                    </a:lnTo>
                    <a:lnTo>
                      <a:pt x="342" y="31"/>
                    </a:lnTo>
                    <a:lnTo>
                      <a:pt x="340" y="33"/>
                    </a:lnTo>
                    <a:lnTo>
                      <a:pt x="338" y="35"/>
                    </a:lnTo>
                    <a:lnTo>
                      <a:pt x="337" y="34"/>
                    </a:lnTo>
                    <a:lnTo>
                      <a:pt x="336" y="31"/>
                    </a:lnTo>
                    <a:lnTo>
                      <a:pt x="337" y="29"/>
                    </a:lnTo>
                    <a:lnTo>
                      <a:pt x="337" y="26"/>
                    </a:lnTo>
                    <a:lnTo>
                      <a:pt x="333" y="27"/>
                    </a:lnTo>
                    <a:lnTo>
                      <a:pt x="331" y="30"/>
                    </a:lnTo>
                    <a:lnTo>
                      <a:pt x="330" y="29"/>
                    </a:lnTo>
                    <a:lnTo>
                      <a:pt x="329" y="25"/>
                    </a:lnTo>
                    <a:lnTo>
                      <a:pt x="326" y="27"/>
                    </a:lnTo>
                    <a:lnTo>
                      <a:pt x="325" y="29"/>
                    </a:lnTo>
                    <a:lnTo>
                      <a:pt x="323" y="26"/>
                    </a:lnTo>
                    <a:lnTo>
                      <a:pt x="325" y="25"/>
                    </a:lnTo>
                    <a:lnTo>
                      <a:pt x="324" y="22"/>
                    </a:lnTo>
                    <a:lnTo>
                      <a:pt x="326" y="22"/>
                    </a:lnTo>
                    <a:lnTo>
                      <a:pt x="327" y="20"/>
                    </a:lnTo>
                    <a:lnTo>
                      <a:pt x="326" y="18"/>
                    </a:lnTo>
                    <a:lnTo>
                      <a:pt x="320" y="16"/>
                    </a:lnTo>
                    <a:lnTo>
                      <a:pt x="316" y="14"/>
                    </a:lnTo>
                    <a:lnTo>
                      <a:pt x="313" y="15"/>
                    </a:lnTo>
                    <a:lnTo>
                      <a:pt x="310" y="18"/>
                    </a:lnTo>
                    <a:lnTo>
                      <a:pt x="309" y="21"/>
                    </a:lnTo>
                    <a:lnTo>
                      <a:pt x="308" y="22"/>
                    </a:lnTo>
                    <a:lnTo>
                      <a:pt x="306" y="19"/>
                    </a:lnTo>
                    <a:lnTo>
                      <a:pt x="309" y="15"/>
                    </a:lnTo>
                    <a:lnTo>
                      <a:pt x="310" y="13"/>
                    </a:lnTo>
                    <a:lnTo>
                      <a:pt x="306" y="13"/>
                    </a:lnTo>
                    <a:lnTo>
                      <a:pt x="303" y="11"/>
                    </a:lnTo>
                    <a:lnTo>
                      <a:pt x="300" y="11"/>
                    </a:lnTo>
                    <a:lnTo>
                      <a:pt x="299" y="14"/>
                    </a:lnTo>
                    <a:lnTo>
                      <a:pt x="294" y="17"/>
                    </a:lnTo>
                    <a:lnTo>
                      <a:pt x="291" y="22"/>
                    </a:lnTo>
                    <a:lnTo>
                      <a:pt x="289" y="22"/>
                    </a:lnTo>
                    <a:lnTo>
                      <a:pt x="288" y="20"/>
                    </a:lnTo>
                    <a:lnTo>
                      <a:pt x="290" y="16"/>
                    </a:lnTo>
                    <a:lnTo>
                      <a:pt x="289" y="12"/>
                    </a:lnTo>
                    <a:lnTo>
                      <a:pt x="288" y="11"/>
                    </a:lnTo>
                    <a:lnTo>
                      <a:pt x="288" y="8"/>
                    </a:lnTo>
                    <a:lnTo>
                      <a:pt x="284" y="5"/>
                    </a:lnTo>
                    <a:lnTo>
                      <a:pt x="281" y="6"/>
                    </a:lnTo>
                    <a:lnTo>
                      <a:pt x="277" y="5"/>
                    </a:lnTo>
                    <a:lnTo>
                      <a:pt x="276" y="2"/>
                    </a:lnTo>
                    <a:lnTo>
                      <a:pt x="273" y="1"/>
                    </a:lnTo>
                    <a:lnTo>
                      <a:pt x="269" y="3"/>
                    </a:lnTo>
                    <a:lnTo>
                      <a:pt x="267" y="1"/>
                    </a:lnTo>
                    <a:lnTo>
                      <a:pt x="264" y="1"/>
                    </a:lnTo>
                    <a:lnTo>
                      <a:pt x="263" y="0"/>
                    </a:lnTo>
                    <a:lnTo>
                      <a:pt x="261" y="1"/>
                    </a:lnTo>
                    <a:lnTo>
                      <a:pt x="261" y="5"/>
                    </a:lnTo>
                    <a:lnTo>
                      <a:pt x="262" y="13"/>
                    </a:lnTo>
                    <a:lnTo>
                      <a:pt x="261" y="19"/>
                    </a:lnTo>
                    <a:lnTo>
                      <a:pt x="261" y="24"/>
                    </a:lnTo>
                    <a:lnTo>
                      <a:pt x="260" y="25"/>
                    </a:lnTo>
                    <a:lnTo>
                      <a:pt x="257" y="25"/>
                    </a:lnTo>
                    <a:lnTo>
                      <a:pt x="254" y="25"/>
                    </a:lnTo>
                    <a:lnTo>
                      <a:pt x="254" y="24"/>
                    </a:lnTo>
                    <a:lnTo>
                      <a:pt x="255" y="22"/>
                    </a:lnTo>
                    <a:lnTo>
                      <a:pt x="254" y="15"/>
                    </a:lnTo>
                    <a:lnTo>
                      <a:pt x="255" y="13"/>
                    </a:lnTo>
                    <a:lnTo>
                      <a:pt x="255" y="9"/>
                    </a:lnTo>
                    <a:lnTo>
                      <a:pt x="254" y="8"/>
                    </a:lnTo>
                    <a:lnTo>
                      <a:pt x="250" y="12"/>
                    </a:lnTo>
                    <a:lnTo>
                      <a:pt x="250" y="13"/>
                    </a:lnTo>
                    <a:lnTo>
                      <a:pt x="248" y="13"/>
                    </a:lnTo>
                    <a:lnTo>
                      <a:pt x="247" y="12"/>
                    </a:lnTo>
                    <a:lnTo>
                      <a:pt x="248" y="8"/>
                    </a:lnTo>
                    <a:lnTo>
                      <a:pt x="247" y="5"/>
                    </a:lnTo>
                    <a:lnTo>
                      <a:pt x="246" y="7"/>
                    </a:lnTo>
                    <a:lnTo>
                      <a:pt x="244" y="11"/>
                    </a:lnTo>
                    <a:lnTo>
                      <a:pt x="242" y="12"/>
                    </a:lnTo>
                    <a:lnTo>
                      <a:pt x="241" y="9"/>
                    </a:lnTo>
                    <a:lnTo>
                      <a:pt x="243" y="7"/>
                    </a:lnTo>
                    <a:lnTo>
                      <a:pt x="243" y="3"/>
                    </a:lnTo>
                    <a:lnTo>
                      <a:pt x="242" y="1"/>
                    </a:lnTo>
                    <a:lnTo>
                      <a:pt x="236" y="0"/>
                    </a:lnTo>
                    <a:lnTo>
                      <a:pt x="233" y="3"/>
                    </a:lnTo>
                    <a:lnTo>
                      <a:pt x="230" y="3"/>
                    </a:lnTo>
                    <a:lnTo>
                      <a:pt x="229" y="4"/>
                    </a:lnTo>
                    <a:lnTo>
                      <a:pt x="231" y="7"/>
                    </a:lnTo>
                    <a:lnTo>
                      <a:pt x="233" y="7"/>
                    </a:lnTo>
                    <a:lnTo>
                      <a:pt x="234" y="8"/>
                    </a:lnTo>
                    <a:lnTo>
                      <a:pt x="231" y="9"/>
                    </a:lnTo>
                    <a:lnTo>
                      <a:pt x="230" y="11"/>
                    </a:lnTo>
                    <a:lnTo>
                      <a:pt x="231" y="13"/>
                    </a:lnTo>
                    <a:lnTo>
                      <a:pt x="234" y="16"/>
                    </a:lnTo>
                    <a:lnTo>
                      <a:pt x="234" y="18"/>
                    </a:lnTo>
                    <a:lnTo>
                      <a:pt x="233" y="19"/>
                    </a:lnTo>
                    <a:lnTo>
                      <a:pt x="236" y="23"/>
                    </a:lnTo>
                    <a:lnTo>
                      <a:pt x="238" y="24"/>
                    </a:lnTo>
                    <a:lnTo>
                      <a:pt x="237" y="25"/>
                    </a:lnTo>
                    <a:lnTo>
                      <a:pt x="236" y="26"/>
                    </a:lnTo>
                    <a:lnTo>
                      <a:pt x="235" y="27"/>
                    </a:lnTo>
                    <a:lnTo>
                      <a:pt x="230" y="20"/>
                    </a:lnTo>
                    <a:lnTo>
                      <a:pt x="229" y="21"/>
                    </a:lnTo>
                    <a:lnTo>
                      <a:pt x="228" y="23"/>
                    </a:lnTo>
                    <a:lnTo>
                      <a:pt x="228" y="25"/>
                    </a:lnTo>
                    <a:lnTo>
                      <a:pt x="226" y="25"/>
                    </a:lnTo>
                    <a:lnTo>
                      <a:pt x="226" y="19"/>
                    </a:lnTo>
                    <a:lnTo>
                      <a:pt x="226" y="15"/>
                    </a:lnTo>
                    <a:lnTo>
                      <a:pt x="225" y="12"/>
                    </a:lnTo>
                    <a:lnTo>
                      <a:pt x="225" y="8"/>
                    </a:lnTo>
                    <a:lnTo>
                      <a:pt x="224" y="6"/>
                    </a:lnTo>
                    <a:lnTo>
                      <a:pt x="222" y="6"/>
                    </a:lnTo>
                    <a:lnTo>
                      <a:pt x="219" y="3"/>
                    </a:lnTo>
                    <a:lnTo>
                      <a:pt x="218" y="3"/>
                    </a:lnTo>
                    <a:lnTo>
                      <a:pt x="216" y="7"/>
                    </a:lnTo>
                    <a:lnTo>
                      <a:pt x="217" y="13"/>
                    </a:lnTo>
                    <a:lnTo>
                      <a:pt x="216" y="18"/>
                    </a:lnTo>
                    <a:lnTo>
                      <a:pt x="218" y="23"/>
                    </a:lnTo>
                    <a:lnTo>
                      <a:pt x="218" y="28"/>
                    </a:lnTo>
                    <a:lnTo>
                      <a:pt x="219" y="30"/>
                    </a:lnTo>
                    <a:lnTo>
                      <a:pt x="219" y="34"/>
                    </a:lnTo>
                    <a:lnTo>
                      <a:pt x="217" y="36"/>
                    </a:lnTo>
                    <a:lnTo>
                      <a:pt x="216" y="32"/>
                    </a:lnTo>
                    <a:lnTo>
                      <a:pt x="216" y="29"/>
                    </a:lnTo>
                    <a:lnTo>
                      <a:pt x="214" y="26"/>
                    </a:lnTo>
                    <a:lnTo>
                      <a:pt x="214" y="22"/>
                    </a:lnTo>
                    <a:lnTo>
                      <a:pt x="213" y="18"/>
                    </a:lnTo>
                    <a:lnTo>
                      <a:pt x="213" y="13"/>
                    </a:lnTo>
                    <a:lnTo>
                      <a:pt x="208" y="10"/>
                    </a:lnTo>
                    <a:lnTo>
                      <a:pt x="205" y="10"/>
                    </a:lnTo>
                    <a:lnTo>
                      <a:pt x="205" y="13"/>
                    </a:lnTo>
                    <a:lnTo>
                      <a:pt x="204" y="15"/>
                    </a:lnTo>
                    <a:lnTo>
                      <a:pt x="205" y="19"/>
                    </a:lnTo>
                    <a:lnTo>
                      <a:pt x="209" y="23"/>
                    </a:lnTo>
                    <a:lnTo>
                      <a:pt x="209" y="25"/>
                    </a:lnTo>
                    <a:lnTo>
                      <a:pt x="205" y="25"/>
                    </a:lnTo>
                    <a:lnTo>
                      <a:pt x="204" y="24"/>
                    </a:lnTo>
                    <a:lnTo>
                      <a:pt x="202" y="24"/>
                    </a:lnTo>
                    <a:lnTo>
                      <a:pt x="200" y="26"/>
                    </a:lnTo>
                    <a:lnTo>
                      <a:pt x="202" y="32"/>
                    </a:lnTo>
                    <a:lnTo>
                      <a:pt x="201" y="35"/>
                    </a:lnTo>
                    <a:lnTo>
                      <a:pt x="198" y="36"/>
                    </a:lnTo>
                    <a:lnTo>
                      <a:pt x="197" y="39"/>
                    </a:lnTo>
                    <a:lnTo>
                      <a:pt x="195" y="40"/>
                    </a:lnTo>
                    <a:lnTo>
                      <a:pt x="193" y="39"/>
                    </a:lnTo>
                    <a:lnTo>
                      <a:pt x="193" y="36"/>
                    </a:lnTo>
                    <a:lnTo>
                      <a:pt x="192" y="36"/>
                    </a:lnTo>
                    <a:lnTo>
                      <a:pt x="191" y="39"/>
                    </a:lnTo>
                    <a:lnTo>
                      <a:pt x="188" y="40"/>
                    </a:lnTo>
                    <a:lnTo>
                      <a:pt x="188" y="33"/>
                    </a:lnTo>
                    <a:lnTo>
                      <a:pt x="188" y="29"/>
                    </a:lnTo>
                    <a:lnTo>
                      <a:pt x="188" y="26"/>
                    </a:lnTo>
                    <a:lnTo>
                      <a:pt x="183" y="24"/>
                    </a:lnTo>
                    <a:lnTo>
                      <a:pt x="183" y="22"/>
                    </a:lnTo>
                    <a:lnTo>
                      <a:pt x="185" y="20"/>
                    </a:lnTo>
                    <a:lnTo>
                      <a:pt x="185" y="18"/>
                    </a:lnTo>
                    <a:lnTo>
                      <a:pt x="183" y="15"/>
                    </a:lnTo>
                    <a:lnTo>
                      <a:pt x="178" y="15"/>
                    </a:lnTo>
                    <a:lnTo>
                      <a:pt x="177" y="14"/>
                    </a:lnTo>
                    <a:lnTo>
                      <a:pt x="173" y="15"/>
                    </a:lnTo>
                    <a:lnTo>
                      <a:pt x="172" y="18"/>
                    </a:lnTo>
                    <a:lnTo>
                      <a:pt x="174" y="20"/>
                    </a:lnTo>
                    <a:lnTo>
                      <a:pt x="174" y="26"/>
                    </a:lnTo>
                    <a:lnTo>
                      <a:pt x="173" y="29"/>
                    </a:lnTo>
                    <a:lnTo>
                      <a:pt x="171" y="27"/>
                    </a:lnTo>
                    <a:lnTo>
                      <a:pt x="167" y="29"/>
                    </a:lnTo>
                    <a:lnTo>
                      <a:pt x="166" y="26"/>
                    </a:lnTo>
                    <a:lnTo>
                      <a:pt x="163" y="26"/>
                    </a:lnTo>
                    <a:lnTo>
                      <a:pt x="162" y="30"/>
                    </a:lnTo>
                    <a:lnTo>
                      <a:pt x="164" y="32"/>
                    </a:lnTo>
                    <a:lnTo>
                      <a:pt x="165" y="35"/>
                    </a:lnTo>
                    <a:lnTo>
                      <a:pt x="167" y="37"/>
                    </a:lnTo>
                    <a:lnTo>
                      <a:pt x="167" y="40"/>
                    </a:lnTo>
                    <a:lnTo>
                      <a:pt x="168" y="43"/>
                    </a:lnTo>
                    <a:lnTo>
                      <a:pt x="170" y="43"/>
                    </a:lnTo>
                    <a:lnTo>
                      <a:pt x="172" y="48"/>
                    </a:lnTo>
                    <a:lnTo>
                      <a:pt x="172" y="52"/>
                    </a:lnTo>
                    <a:lnTo>
                      <a:pt x="171" y="53"/>
                    </a:lnTo>
                    <a:lnTo>
                      <a:pt x="171" y="49"/>
                    </a:lnTo>
                    <a:lnTo>
                      <a:pt x="170" y="50"/>
                    </a:lnTo>
                    <a:lnTo>
                      <a:pt x="167" y="53"/>
                    </a:lnTo>
                    <a:lnTo>
                      <a:pt x="166" y="51"/>
                    </a:lnTo>
                    <a:lnTo>
                      <a:pt x="166" y="48"/>
                    </a:lnTo>
                    <a:lnTo>
                      <a:pt x="167" y="47"/>
                    </a:lnTo>
                    <a:lnTo>
                      <a:pt x="166" y="45"/>
                    </a:lnTo>
                    <a:lnTo>
                      <a:pt x="164" y="46"/>
                    </a:lnTo>
                    <a:lnTo>
                      <a:pt x="163" y="47"/>
                    </a:lnTo>
                    <a:lnTo>
                      <a:pt x="163" y="51"/>
                    </a:lnTo>
                    <a:lnTo>
                      <a:pt x="162" y="53"/>
                    </a:lnTo>
                    <a:lnTo>
                      <a:pt x="161" y="51"/>
                    </a:lnTo>
                    <a:lnTo>
                      <a:pt x="160" y="49"/>
                    </a:lnTo>
                    <a:lnTo>
                      <a:pt x="160" y="46"/>
                    </a:lnTo>
                    <a:lnTo>
                      <a:pt x="160" y="42"/>
                    </a:lnTo>
                    <a:lnTo>
                      <a:pt x="157" y="37"/>
                    </a:lnTo>
                    <a:lnTo>
                      <a:pt x="156" y="37"/>
                    </a:lnTo>
                    <a:lnTo>
                      <a:pt x="153" y="43"/>
                    </a:lnTo>
                    <a:lnTo>
                      <a:pt x="152" y="43"/>
                    </a:lnTo>
                    <a:lnTo>
                      <a:pt x="152" y="47"/>
                    </a:lnTo>
                    <a:lnTo>
                      <a:pt x="153" y="49"/>
                    </a:lnTo>
                    <a:lnTo>
                      <a:pt x="152" y="51"/>
                    </a:lnTo>
                    <a:lnTo>
                      <a:pt x="150" y="49"/>
                    </a:lnTo>
                    <a:lnTo>
                      <a:pt x="150" y="46"/>
                    </a:lnTo>
                    <a:lnTo>
                      <a:pt x="150" y="44"/>
                    </a:lnTo>
                    <a:lnTo>
                      <a:pt x="150" y="42"/>
                    </a:lnTo>
                    <a:lnTo>
                      <a:pt x="150" y="37"/>
                    </a:lnTo>
                    <a:lnTo>
                      <a:pt x="147" y="36"/>
                    </a:lnTo>
                    <a:lnTo>
                      <a:pt x="147" y="32"/>
                    </a:lnTo>
                    <a:lnTo>
                      <a:pt x="146" y="29"/>
                    </a:lnTo>
                    <a:lnTo>
                      <a:pt x="145" y="28"/>
                    </a:lnTo>
                    <a:lnTo>
                      <a:pt x="142" y="32"/>
                    </a:lnTo>
                    <a:lnTo>
                      <a:pt x="139" y="32"/>
                    </a:lnTo>
                    <a:lnTo>
                      <a:pt x="139" y="36"/>
                    </a:lnTo>
                    <a:lnTo>
                      <a:pt x="139" y="39"/>
                    </a:lnTo>
                    <a:lnTo>
                      <a:pt x="139" y="40"/>
                    </a:lnTo>
                    <a:lnTo>
                      <a:pt x="139" y="43"/>
                    </a:lnTo>
                    <a:lnTo>
                      <a:pt x="137" y="44"/>
                    </a:lnTo>
                    <a:lnTo>
                      <a:pt x="137" y="42"/>
                    </a:lnTo>
                    <a:lnTo>
                      <a:pt x="138" y="40"/>
                    </a:lnTo>
                    <a:lnTo>
                      <a:pt x="137" y="39"/>
                    </a:lnTo>
                    <a:lnTo>
                      <a:pt x="135" y="41"/>
                    </a:lnTo>
                    <a:lnTo>
                      <a:pt x="133" y="46"/>
                    </a:lnTo>
                    <a:lnTo>
                      <a:pt x="132" y="46"/>
                    </a:lnTo>
                    <a:lnTo>
                      <a:pt x="132" y="39"/>
                    </a:lnTo>
                    <a:lnTo>
                      <a:pt x="133" y="37"/>
                    </a:lnTo>
                    <a:lnTo>
                      <a:pt x="133" y="35"/>
                    </a:lnTo>
                    <a:lnTo>
                      <a:pt x="130" y="34"/>
                    </a:lnTo>
                    <a:lnTo>
                      <a:pt x="129" y="35"/>
                    </a:lnTo>
                    <a:lnTo>
                      <a:pt x="123" y="36"/>
                    </a:lnTo>
                    <a:lnTo>
                      <a:pt x="119" y="38"/>
                    </a:lnTo>
                    <a:lnTo>
                      <a:pt x="116" y="38"/>
                    </a:lnTo>
                    <a:lnTo>
                      <a:pt x="113" y="39"/>
                    </a:lnTo>
                    <a:lnTo>
                      <a:pt x="112" y="43"/>
                    </a:lnTo>
                    <a:lnTo>
                      <a:pt x="108" y="43"/>
                    </a:lnTo>
                    <a:lnTo>
                      <a:pt x="106" y="44"/>
                    </a:lnTo>
                    <a:lnTo>
                      <a:pt x="106" y="48"/>
                    </a:lnTo>
                    <a:lnTo>
                      <a:pt x="104" y="46"/>
                    </a:lnTo>
                    <a:lnTo>
                      <a:pt x="103" y="48"/>
                    </a:lnTo>
                    <a:lnTo>
                      <a:pt x="104" y="51"/>
                    </a:lnTo>
                    <a:lnTo>
                      <a:pt x="105" y="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5" name="Freeform 1175">
                <a:extLst>
                  <a:ext uri="{FF2B5EF4-FFF2-40B4-BE49-F238E27FC236}">
                    <a16:creationId xmlns:a16="http://schemas.microsoft.com/office/drawing/2014/main" id="{50CF0DC0-5EA6-884F-A2D1-12F5916C9917}"/>
                  </a:ext>
                </a:extLst>
              </p:cNvPr>
              <p:cNvSpPr>
                <a:spLocks/>
              </p:cNvSpPr>
              <p:nvPr/>
            </p:nvSpPr>
            <p:spPr bwMode="auto">
              <a:xfrm>
                <a:off x="2800" y="1916"/>
                <a:ext cx="25" cy="33"/>
              </a:xfrm>
              <a:custGeom>
                <a:avLst/>
                <a:gdLst>
                  <a:gd name="T0" fmla="*/ 1 w 25"/>
                  <a:gd name="T1" fmla="*/ 29 h 33"/>
                  <a:gd name="T2" fmla="*/ 5 w 25"/>
                  <a:gd name="T3" fmla="*/ 31 h 33"/>
                  <a:gd name="T4" fmla="*/ 6 w 25"/>
                  <a:gd name="T5" fmla="*/ 33 h 33"/>
                  <a:gd name="T6" fmla="*/ 7 w 25"/>
                  <a:gd name="T7" fmla="*/ 32 h 33"/>
                  <a:gd name="T8" fmla="*/ 8 w 25"/>
                  <a:gd name="T9" fmla="*/ 29 h 33"/>
                  <a:gd name="T10" fmla="*/ 8 w 25"/>
                  <a:gd name="T11" fmla="*/ 29 h 33"/>
                  <a:gd name="T12" fmla="*/ 10 w 25"/>
                  <a:gd name="T13" fmla="*/ 31 h 33"/>
                  <a:gd name="T14" fmla="*/ 12 w 25"/>
                  <a:gd name="T15" fmla="*/ 31 h 33"/>
                  <a:gd name="T16" fmla="*/ 17 w 25"/>
                  <a:gd name="T17" fmla="*/ 27 h 33"/>
                  <a:gd name="T18" fmla="*/ 21 w 25"/>
                  <a:gd name="T19" fmla="*/ 26 h 33"/>
                  <a:gd name="T20" fmla="*/ 22 w 25"/>
                  <a:gd name="T21" fmla="*/ 25 h 33"/>
                  <a:gd name="T22" fmla="*/ 25 w 25"/>
                  <a:gd name="T23" fmla="*/ 24 h 33"/>
                  <a:gd name="T24" fmla="*/ 24 w 25"/>
                  <a:gd name="T25" fmla="*/ 22 h 33"/>
                  <a:gd name="T26" fmla="*/ 23 w 25"/>
                  <a:gd name="T27" fmla="*/ 18 h 33"/>
                  <a:gd name="T28" fmla="*/ 21 w 25"/>
                  <a:gd name="T29" fmla="*/ 18 h 33"/>
                  <a:gd name="T30" fmla="*/ 19 w 25"/>
                  <a:gd name="T31" fmla="*/ 18 h 33"/>
                  <a:gd name="T32" fmla="*/ 19 w 25"/>
                  <a:gd name="T33" fmla="*/ 21 h 33"/>
                  <a:gd name="T34" fmla="*/ 17 w 25"/>
                  <a:gd name="T35" fmla="*/ 22 h 33"/>
                  <a:gd name="T36" fmla="*/ 16 w 25"/>
                  <a:gd name="T37" fmla="*/ 21 h 33"/>
                  <a:gd name="T38" fmla="*/ 18 w 25"/>
                  <a:gd name="T39" fmla="*/ 18 h 33"/>
                  <a:gd name="T40" fmla="*/ 16 w 25"/>
                  <a:gd name="T41" fmla="*/ 16 h 33"/>
                  <a:gd name="T42" fmla="*/ 14 w 25"/>
                  <a:gd name="T43" fmla="*/ 15 h 33"/>
                  <a:gd name="T44" fmla="*/ 15 w 25"/>
                  <a:gd name="T45" fmla="*/ 12 h 33"/>
                  <a:gd name="T46" fmla="*/ 18 w 25"/>
                  <a:gd name="T47" fmla="*/ 6 h 33"/>
                  <a:gd name="T48" fmla="*/ 18 w 25"/>
                  <a:gd name="T49" fmla="*/ 4 h 33"/>
                  <a:gd name="T50" fmla="*/ 16 w 25"/>
                  <a:gd name="T51" fmla="*/ 4 h 33"/>
                  <a:gd name="T52" fmla="*/ 17 w 25"/>
                  <a:gd name="T53" fmla="*/ 1 h 33"/>
                  <a:gd name="T54" fmla="*/ 17 w 25"/>
                  <a:gd name="T55" fmla="*/ 0 h 33"/>
                  <a:gd name="T56" fmla="*/ 15 w 25"/>
                  <a:gd name="T57" fmla="*/ 1 h 33"/>
                  <a:gd name="T58" fmla="*/ 14 w 25"/>
                  <a:gd name="T59" fmla="*/ 3 h 33"/>
                  <a:gd name="T60" fmla="*/ 11 w 25"/>
                  <a:gd name="T61" fmla="*/ 6 h 33"/>
                  <a:gd name="T62" fmla="*/ 9 w 25"/>
                  <a:gd name="T63" fmla="*/ 10 h 33"/>
                  <a:gd name="T64" fmla="*/ 8 w 25"/>
                  <a:gd name="T65" fmla="*/ 12 h 33"/>
                  <a:gd name="T66" fmla="*/ 5 w 25"/>
                  <a:gd name="T67" fmla="*/ 17 h 33"/>
                  <a:gd name="T68" fmla="*/ 1 w 25"/>
                  <a:gd name="T69" fmla="*/ 19 h 33"/>
                  <a:gd name="T70" fmla="*/ 0 w 25"/>
                  <a:gd name="T71" fmla="*/ 22 h 33"/>
                  <a:gd name="T72" fmla="*/ 1 w 25"/>
                  <a:gd name="T73" fmla="*/ 24 h 33"/>
                  <a:gd name="T74" fmla="*/ 1 w 25"/>
                  <a:gd name="T7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3">
                    <a:moveTo>
                      <a:pt x="1" y="29"/>
                    </a:moveTo>
                    <a:lnTo>
                      <a:pt x="5" y="31"/>
                    </a:lnTo>
                    <a:lnTo>
                      <a:pt x="6" y="33"/>
                    </a:lnTo>
                    <a:lnTo>
                      <a:pt x="7" y="32"/>
                    </a:lnTo>
                    <a:lnTo>
                      <a:pt x="8" y="29"/>
                    </a:lnTo>
                    <a:lnTo>
                      <a:pt x="8" y="29"/>
                    </a:lnTo>
                    <a:lnTo>
                      <a:pt x="10" y="31"/>
                    </a:lnTo>
                    <a:lnTo>
                      <a:pt x="12" y="31"/>
                    </a:lnTo>
                    <a:lnTo>
                      <a:pt x="17" y="27"/>
                    </a:lnTo>
                    <a:lnTo>
                      <a:pt x="21" y="26"/>
                    </a:lnTo>
                    <a:lnTo>
                      <a:pt x="22" y="25"/>
                    </a:lnTo>
                    <a:lnTo>
                      <a:pt x="25" y="24"/>
                    </a:lnTo>
                    <a:lnTo>
                      <a:pt x="24" y="22"/>
                    </a:lnTo>
                    <a:lnTo>
                      <a:pt x="23" y="18"/>
                    </a:lnTo>
                    <a:lnTo>
                      <a:pt x="21" y="18"/>
                    </a:lnTo>
                    <a:lnTo>
                      <a:pt x="19" y="18"/>
                    </a:lnTo>
                    <a:lnTo>
                      <a:pt x="19" y="21"/>
                    </a:lnTo>
                    <a:lnTo>
                      <a:pt x="17" y="22"/>
                    </a:lnTo>
                    <a:lnTo>
                      <a:pt x="16" y="21"/>
                    </a:lnTo>
                    <a:lnTo>
                      <a:pt x="18" y="18"/>
                    </a:lnTo>
                    <a:lnTo>
                      <a:pt x="16" y="16"/>
                    </a:lnTo>
                    <a:lnTo>
                      <a:pt x="14" y="15"/>
                    </a:lnTo>
                    <a:lnTo>
                      <a:pt x="15" y="12"/>
                    </a:lnTo>
                    <a:lnTo>
                      <a:pt x="18" y="6"/>
                    </a:lnTo>
                    <a:lnTo>
                      <a:pt x="18" y="4"/>
                    </a:lnTo>
                    <a:lnTo>
                      <a:pt x="16" y="4"/>
                    </a:lnTo>
                    <a:lnTo>
                      <a:pt x="17" y="1"/>
                    </a:lnTo>
                    <a:lnTo>
                      <a:pt x="17" y="0"/>
                    </a:lnTo>
                    <a:lnTo>
                      <a:pt x="15" y="1"/>
                    </a:lnTo>
                    <a:lnTo>
                      <a:pt x="14" y="3"/>
                    </a:lnTo>
                    <a:lnTo>
                      <a:pt x="11" y="6"/>
                    </a:lnTo>
                    <a:lnTo>
                      <a:pt x="9" y="10"/>
                    </a:lnTo>
                    <a:lnTo>
                      <a:pt x="8" y="12"/>
                    </a:lnTo>
                    <a:lnTo>
                      <a:pt x="5" y="17"/>
                    </a:lnTo>
                    <a:lnTo>
                      <a:pt x="1" y="19"/>
                    </a:lnTo>
                    <a:lnTo>
                      <a:pt x="0" y="22"/>
                    </a:lnTo>
                    <a:lnTo>
                      <a:pt x="1" y="24"/>
                    </a:lnTo>
                    <a:lnTo>
                      <a:pt x="1"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6" name="Freeform 1176">
                <a:extLst>
                  <a:ext uri="{FF2B5EF4-FFF2-40B4-BE49-F238E27FC236}">
                    <a16:creationId xmlns:a16="http://schemas.microsoft.com/office/drawing/2014/main" id="{62E2E242-D31E-D342-9DC0-4B4EC0BEF43F}"/>
                  </a:ext>
                </a:extLst>
              </p:cNvPr>
              <p:cNvSpPr>
                <a:spLocks/>
              </p:cNvSpPr>
              <p:nvPr/>
            </p:nvSpPr>
            <p:spPr bwMode="auto">
              <a:xfrm>
                <a:off x="2834" y="1814"/>
                <a:ext cx="88" cy="116"/>
              </a:xfrm>
              <a:custGeom>
                <a:avLst/>
                <a:gdLst>
                  <a:gd name="T0" fmla="*/ 104 w 114"/>
                  <a:gd name="T1" fmla="*/ 73 h 150"/>
                  <a:gd name="T2" fmla="*/ 93 w 114"/>
                  <a:gd name="T3" fmla="*/ 65 h 150"/>
                  <a:gd name="T4" fmla="*/ 90 w 114"/>
                  <a:gd name="T5" fmla="*/ 69 h 150"/>
                  <a:gd name="T6" fmla="*/ 84 w 114"/>
                  <a:gd name="T7" fmla="*/ 68 h 150"/>
                  <a:gd name="T8" fmla="*/ 76 w 114"/>
                  <a:gd name="T9" fmla="*/ 75 h 150"/>
                  <a:gd name="T10" fmla="*/ 73 w 114"/>
                  <a:gd name="T11" fmla="*/ 69 h 150"/>
                  <a:gd name="T12" fmla="*/ 66 w 114"/>
                  <a:gd name="T13" fmla="*/ 65 h 150"/>
                  <a:gd name="T14" fmla="*/ 67 w 114"/>
                  <a:gd name="T15" fmla="*/ 57 h 150"/>
                  <a:gd name="T16" fmla="*/ 70 w 114"/>
                  <a:gd name="T17" fmla="*/ 53 h 150"/>
                  <a:gd name="T18" fmla="*/ 66 w 114"/>
                  <a:gd name="T19" fmla="*/ 47 h 150"/>
                  <a:gd name="T20" fmla="*/ 61 w 114"/>
                  <a:gd name="T21" fmla="*/ 45 h 150"/>
                  <a:gd name="T22" fmla="*/ 51 w 114"/>
                  <a:gd name="T23" fmla="*/ 56 h 150"/>
                  <a:gd name="T24" fmla="*/ 58 w 114"/>
                  <a:gd name="T25" fmla="*/ 38 h 150"/>
                  <a:gd name="T26" fmla="*/ 67 w 114"/>
                  <a:gd name="T27" fmla="*/ 24 h 150"/>
                  <a:gd name="T28" fmla="*/ 75 w 114"/>
                  <a:gd name="T29" fmla="*/ 17 h 150"/>
                  <a:gd name="T30" fmla="*/ 71 w 114"/>
                  <a:gd name="T31" fmla="*/ 8 h 150"/>
                  <a:gd name="T32" fmla="*/ 78 w 114"/>
                  <a:gd name="T33" fmla="*/ 2 h 150"/>
                  <a:gd name="T34" fmla="*/ 71 w 114"/>
                  <a:gd name="T35" fmla="*/ 4 h 150"/>
                  <a:gd name="T36" fmla="*/ 57 w 114"/>
                  <a:gd name="T37" fmla="*/ 16 h 150"/>
                  <a:gd name="T38" fmla="*/ 49 w 114"/>
                  <a:gd name="T39" fmla="*/ 26 h 150"/>
                  <a:gd name="T40" fmla="*/ 45 w 114"/>
                  <a:gd name="T41" fmla="*/ 34 h 150"/>
                  <a:gd name="T42" fmla="*/ 39 w 114"/>
                  <a:gd name="T43" fmla="*/ 42 h 150"/>
                  <a:gd name="T44" fmla="*/ 33 w 114"/>
                  <a:gd name="T45" fmla="*/ 61 h 150"/>
                  <a:gd name="T46" fmla="*/ 30 w 114"/>
                  <a:gd name="T47" fmla="*/ 69 h 150"/>
                  <a:gd name="T48" fmla="*/ 19 w 114"/>
                  <a:gd name="T49" fmla="*/ 78 h 150"/>
                  <a:gd name="T50" fmla="*/ 12 w 114"/>
                  <a:gd name="T51" fmla="*/ 81 h 150"/>
                  <a:gd name="T52" fmla="*/ 7 w 114"/>
                  <a:gd name="T53" fmla="*/ 89 h 150"/>
                  <a:gd name="T54" fmla="*/ 7 w 114"/>
                  <a:gd name="T55" fmla="*/ 102 h 150"/>
                  <a:gd name="T56" fmla="*/ 3 w 114"/>
                  <a:gd name="T57" fmla="*/ 115 h 150"/>
                  <a:gd name="T58" fmla="*/ 19 w 114"/>
                  <a:gd name="T59" fmla="*/ 110 h 150"/>
                  <a:gd name="T60" fmla="*/ 34 w 114"/>
                  <a:gd name="T61" fmla="*/ 116 h 150"/>
                  <a:gd name="T62" fmla="*/ 44 w 114"/>
                  <a:gd name="T63" fmla="*/ 116 h 150"/>
                  <a:gd name="T64" fmla="*/ 54 w 114"/>
                  <a:gd name="T65" fmla="*/ 114 h 150"/>
                  <a:gd name="T66" fmla="*/ 56 w 114"/>
                  <a:gd name="T67" fmla="*/ 113 h 150"/>
                  <a:gd name="T68" fmla="*/ 59 w 114"/>
                  <a:gd name="T69" fmla="*/ 115 h 150"/>
                  <a:gd name="T70" fmla="*/ 57 w 114"/>
                  <a:gd name="T71" fmla="*/ 120 h 150"/>
                  <a:gd name="T72" fmla="*/ 67 w 114"/>
                  <a:gd name="T73" fmla="*/ 117 h 150"/>
                  <a:gd name="T74" fmla="*/ 78 w 114"/>
                  <a:gd name="T75" fmla="*/ 117 h 150"/>
                  <a:gd name="T76" fmla="*/ 67 w 114"/>
                  <a:gd name="T77" fmla="*/ 127 h 150"/>
                  <a:gd name="T78" fmla="*/ 55 w 114"/>
                  <a:gd name="T79" fmla="*/ 135 h 150"/>
                  <a:gd name="T80" fmla="*/ 62 w 114"/>
                  <a:gd name="T81" fmla="*/ 137 h 150"/>
                  <a:gd name="T82" fmla="*/ 70 w 114"/>
                  <a:gd name="T83" fmla="*/ 132 h 150"/>
                  <a:gd name="T84" fmla="*/ 78 w 114"/>
                  <a:gd name="T85" fmla="*/ 126 h 150"/>
                  <a:gd name="T86" fmla="*/ 87 w 114"/>
                  <a:gd name="T87" fmla="*/ 110 h 150"/>
                  <a:gd name="T88" fmla="*/ 91 w 114"/>
                  <a:gd name="T89" fmla="*/ 125 h 150"/>
                  <a:gd name="T90" fmla="*/ 86 w 114"/>
                  <a:gd name="T91" fmla="*/ 144 h 150"/>
                  <a:gd name="T92" fmla="*/ 100 w 114"/>
                  <a:gd name="T93" fmla="*/ 132 h 150"/>
                  <a:gd name="T94" fmla="*/ 95 w 114"/>
                  <a:gd name="T95" fmla="*/ 148 h 150"/>
                  <a:gd name="T96" fmla="*/ 106 w 114"/>
                  <a:gd name="T97" fmla="*/ 147 h 150"/>
                  <a:gd name="T98" fmla="*/ 108 w 114"/>
                  <a:gd name="T99" fmla="*/ 135 h 150"/>
                  <a:gd name="T100" fmla="*/ 112 w 114"/>
                  <a:gd name="T101" fmla="*/ 116 h 150"/>
                  <a:gd name="T102" fmla="*/ 104 w 114"/>
                  <a:gd name="T103" fmla="*/ 116 h 150"/>
                  <a:gd name="T104" fmla="*/ 110 w 114"/>
                  <a:gd name="T105" fmla="*/ 107 h 150"/>
                  <a:gd name="T106" fmla="*/ 98 w 114"/>
                  <a:gd name="T107" fmla="*/ 119 h 150"/>
                  <a:gd name="T108" fmla="*/ 95 w 114"/>
                  <a:gd name="T109" fmla="*/ 113 h 150"/>
                  <a:gd name="T110" fmla="*/ 93 w 114"/>
                  <a:gd name="T111" fmla="*/ 105 h 150"/>
                  <a:gd name="T112" fmla="*/ 105 w 114"/>
                  <a:gd name="T113" fmla="*/ 95 h 150"/>
                  <a:gd name="T114" fmla="*/ 105 w 114"/>
                  <a:gd name="T115" fmla="*/ 90 h 150"/>
                  <a:gd name="T116" fmla="*/ 97 w 114"/>
                  <a:gd name="T117" fmla="*/ 96 h 150"/>
                  <a:gd name="T118" fmla="*/ 92 w 114"/>
                  <a:gd name="T119" fmla="*/ 97 h 150"/>
                  <a:gd name="T120" fmla="*/ 96 w 114"/>
                  <a:gd name="T121" fmla="*/ 86 h 150"/>
                  <a:gd name="T122" fmla="*/ 92 w 114"/>
                  <a:gd name="T123"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50">
                    <a:moveTo>
                      <a:pt x="93" y="82"/>
                    </a:moveTo>
                    <a:cubicBezTo>
                      <a:pt x="96" y="81"/>
                      <a:pt x="96" y="81"/>
                      <a:pt x="96" y="81"/>
                    </a:cubicBezTo>
                    <a:cubicBezTo>
                      <a:pt x="99" y="80"/>
                      <a:pt x="99" y="80"/>
                      <a:pt x="99" y="80"/>
                    </a:cubicBezTo>
                    <a:cubicBezTo>
                      <a:pt x="100" y="78"/>
                      <a:pt x="100" y="78"/>
                      <a:pt x="100" y="78"/>
                    </a:cubicBezTo>
                    <a:cubicBezTo>
                      <a:pt x="102" y="78"/>
                      <a:pt x="102" y="78"/>
                      <a:pt x="102" y="78"/>
                    </a:cubicBezTo>
                    <a:cubicBezTo>
                      <a:pt x="103" y="76"/>
                      <a:pt x="103" y="76"/>
                      <a:pt x="103" y="76"/>
                    </a:cubicBezTo>
                    <a:cubicBezTo>
                      <a:pt x="104" y="73"/>
                      <a:pt x="104" y="73"/>
                      <a:pt x="104" y="73"/>
                    </a:cubicBezTo>
                    <a:cubicBezTo>
                      <a:pt x="105" y="72"/>
                      <a:pt x="105" y="72"/>
                      <a:pt x="105" y="72"/>
                    </a:cubicBezTo>
                    <a:cubicBezTo>
                      <a:pt x="105" y="70"/>
                      <a:pt x="105" y="70"/>
                      <a:pt x="105" y="70"/>
                    </a:cubicBezTo>
                    <a:cubicBezTo>
                      <a:pt x="103" y="68"/>
                      <a:pt x="103" y="68"/>
                      <a:pt x="103" y="68"/>
                    </a:cubicBezTo>
                    <a:cubicBezTo>
                      <a:pt x="100" y="65"/>
                      <a:pt x="100" y="65"/>
                      <a:pt x="100" y="65"/>
                    </a:cubicBezTo>
                    <a:cubicBezTo>
                      <a:pt x="97" y="65"/>
                      <a:pt x="97" y="65"/>
                      <a:pt x="97" y="65"/>
                    </a:cubicBezTo>
                    <a:cubicBezTo>
                      <a:pt x="94" y="65"/>
                      <a:pt x="94" y="65"/>
                      <a:pt x="94" y="65"/>
                    </a:cubicBezTo>
                    <a:cubicBezTo>
                      <a:pt x="93" y="65"/>
                      <a:pt x="93" y="65"/>
                      <a:pt x="93" y="65"/>
                    </a:cubicBezTo>
                    <a:cubicBezTo>
                      <a:pt x="93" y="67"/>
                      <a:pt x="93" y="67"/>
                      <a:pt x="93" y="67"/>
                    </a:cubicBezTo>
                    <a:cubicBezTo>
                      <a:pt x="91" y="71"/>
                      <a:pt x="91" y="71"/>
                      <a:pt x="91" y="71"/>
                    </a:cubicBezTo>
                    <a:cubicBezTo>
                      <a:pt x="91" y="74"/>
                      <a:pt x="91" y="74"/>
                      <a:pt x="91" y="74"/>
                    </a:cubicBezTo>
                    <a:cubicBezTo>
                      <a:pt x="89" y="76"/>
                      <a:pt x="89" y="76"/>
                      <a:pt x="89" y="76"/>
                    </a:cubicBezTo>
                    <a:cubicBezTo>
                      <a:pt x="90" y="74"/>
                      <a:pt x="90" y="74"/>
                      <a:pt x="90" y="74"/>
                    </a:cubicBezTo>
                    <a:cubicBezTo>
                      <a:pt x="90" y="70"/>
                      <a:pt x="90" y="70"/>
                      <a:pt x="90" y="70"/>
                    </a:cubicBezTo>
                    <a:cubicBezTo>
                      <a:pt x="90" y="69"/>
                      <a:pt x="90" y="69"/>
                      <a:pt x="90" y="69"/>
                    </a:cubicBezTo>
                    <a:cubicBezTo>
                      <a:pt x="90" y="67"/>
                      <a:pt x="90" y="67"/>
                      <a:pt x="90" y="67"/>
                    </a:cubicBezTo>
                    <a:cubicBezTo>
                      <a:pt x="92" y="64"/>
                      <a:pt x="92" y="64"/>
                      <a:pt x="92" y="64"/>
                    </a:cubicBezTo>
                    <a:cubicBezTo>
                      <a:pt x="90" y="63"/>
                      <a:pt x="90" y="63"/>
                      <a:pt x="90" y="63"/>
                    </a:cubicBezTo>
                    <a:cubicBezTo>
                      <a:pt x="88" y="66"/>
                      <a:pt x="88" y="66"/>
                      <a:pt x="88" y="66"/>
                    </a:cubicBezTo>
                    <a:cubicBezTo>
                      <a:pt x="87" y="68"/>
                      <a:pt x="87" y="68"/>
                      <a:pt x="87" y="68"/>
                    </a:cubicBezTo>
                    <a:cubicBezTo>
                      <a:pt x="85" y="70"/>
                      <a:pt x="85" y="70"/>
                      <a:pt x="85" y="70"/>
                    </a:cubicBezTo>
                    <a:cubicBezTo>
                      <a:pt x="84" y="68"/>
                      <a:pt x="84" y="68"/>
                      <a:pt x="84" y="68"/>
                    </a:cubicBezTo>
                    <a:cubicBezTo>
                      <a:pt x="83" y="70"/>
                      <a:pt x="83" y="70"/>
                      <a:pt x="83" y="70"/>
                    </a:cubicBezTo>
                    <a:cubicBezTo>
                      <a:pt x="81" y="71"/>
                      <a:pt x="81" y="71"/>
                      <a:pt x="81" y="71"/>
                    </a:cubicBezTo>
                    <a:cubicBezTo>
                      <a:pt x="80" y="69"/>
                      <a:pt x="80" y="69"/>
                      <a:pt x="80" y="69"/>
                    </a:cubicBezTo>
                    <a:cubicBezTo>
                      <a:pt x="77" y="71"/>
                      <a:pt x="77" y="71"/>
                      <a:pt x="77" y="71"/>
                    </a:cubicBezTo>
                    <a:cubicBezTo>
                      <a:pt x="77" y="75"/>
                      <a:pt x="77" y="75"/>
                      <a:pt x="77" y="75"/>
                    </a:cubicBezTo>
                    <a:cubicBezTo>
                      <a:pt x="74" y="77"/>
                      <a:pt x="74" y="77"/>
                      <a:pt x="74" y="77"/>
                    </a:cubicBezTo>
                    <a:cubicBezTo>
                      <a:pt x="76" y="75"/>
                      <a:pt x="76" y="75"/>
                      <a:pt x="76" y="75"/>
                    </a:cubicBezTo>
                    <a:cubicBezTo>
                      <a:pt x="77" y="70"/>
                      <a:pt x="77" y="70"/>
                      <a:pt x="77" y="70"/>
                    </a:cubicBezTo>
                    <a:cubicBezTo>
                      <a:pt x="79" y="66"/>
                      <a:pt x="79" y="66"/>
                      <a:pt x="79" y="66"/>
                    </a:cubicBezTo>
                    <a:cubicBezTo>
                      <a:pt x="78" y="65"/>
                      <a:pt x="78" y="65"/>
                      <a:pt x="78" y="65"/>
                    </a:cubicBezTo>
                    <a:cubicBezTo>
                      <a:pt x="76" y="66"/>
                      <a:pt x="76" y="66"/>
                      <a:pt x="76" y="66"/>
                    </a:cubicBezTo>
                    <a:cubicBezTo>
                      <a:pt x="75" y="68"/>
                      <a:pt x="75" y="68"/>
                      <a:pt x="75" y="68"/>
                    </a:cubicBezTo>
                    <a:cubicBezTo>
                      <a:pt x="73" y="71"/>
                      <a:pt x="73" y="71"/>
                      <a:pt x="73" y="71"/>
                    </a:cubicBezTo>
                    <a:cubicBezTo>
                      <a:pt x="73" y="69"/>
                      <a:pt x="73" y="69"/>
                      <a:pt x="73" y="69"/>
                    </a:cubicBezTo>
                    <a:cubicBezTo>
                      <a:pt x="74" y="68"/>
                      <a:pt x="74" y="68"/>
                      <a:pt x="74" y="68"/>
                    </a:cubicBezTo>
                    <a:cubicBezTo>
                      <a:pt x="74" y="65"/>
                      <a:pt x="74" y="65"/>
                      <a:pt x="74" y="65"/>
                    </a:cubicBezTo>
                    <a:cubicBezTo>
                      <a:pt x="74" y="65"/>
                      <a:pt x="74" y="65"/>
                      <a:pt x="74" y="65"/>
                    </a:cubicBezTo>
                    <a:cubicBezTo>
                      <a:pt x="72" y="65"/>
                      <a:pt x="72" y="65"/>
                      <a:pt x="72" y="65"/>
                    </a:cubicBezTo>
                    <a:cubicBezTo>
                      <a:pt x="69" y="68"/>
                      <a:pt x="69" y="68"/>
                      <a:pt x="69" y="68"/>
                    </a:cubicBezTo>
                    <a:cubicBezTo>
                      <a:pt x="67" y="68"/>
                      <a:pt x="67" y="68"/>
                      <a:pt x="67" y="68"/>
                    </a:cubicBezTo>
                    <a:cubicBezTo>
                      <a:pt x="66" y="65"/>
                      <a:pt x="66" y="65"/>
                      <a:pt x="66" y="65"/>
                    </a:cubicBezTo>
                    <a:cubicBezTo>
                      <a:pt x="66" y="64"/>
                      <a:pt x="66" y="64"/>
                      <a:pt x="66" y="64"/>
                    </a:cubicBezTo>
                    <a:cubicBezTo>
                      <a:pt x="63" y="67"/>
                      <a:pt x="63" y="67"/>
                      <a:pt x="63" y="67"/>
                    </a:cubicBezTo>
                    <a:cubicBezTo>
                      <a:pt x="62" y="67"/>
                      <a:pt x="62" y="67"/>
                      <a:pt x="62" y="67"/>
                    </a:cubicBezTo>
                    <a:cubicBezTo>
                      <a:pt x="61" y="66"/>
                      <a:pt x="61" y="66"/>
                      <a:pt x="61" y="66"/>
                    </a:cubicBezTo>
                    <a:cubicBezTo>
                      <a:pt x="64" y="63"/>
                      <a:pt x="64" y="63"/>
                      <a:pt x="64" y="63"/>
                    </a:cubicBezTo>
                    <a:cubicBezTo>
                      <a:pt x="66" y="60"/>
                      <a:pt x="66" y="60"/>
                      <a:pt x="66" y="60"/>
                    </a:cubicBezTo>
                    <a:cubicBezTo>
                      <a:pt x="67" y="57"/>
                      <a:pt x="67" y="57"/>
                      <a:pt x="67" y="57"/>
                    </a:cubicBezTo>
                    <a:cubicBezTo>
                      <a:pt x="66" y="57"/>
                      <a:pt x="66" y="57"/>
                      <a:pt x="66" y="57"/>
                    </a:cubicBezTo>
                    <a:cubicBezTo>
                      <a:pt x="64" y="57"/>
                      <a:pt x="64" y="57"/>
                      <a:pt x="64" y="57"/>
                    </a:cubicBezTo>
                    <a:cubicBezTo>
                      <a:pt x="62" y="60"/>
                      <a:pt x="62" y="60"/>
                      <a:pt x="62" y="60"/>
                    </a:cubicBezTo>
                    <a:cubicBezTo>
                      <a:pt x="63" y="57"/>
                      <a:pt x="63" y="57"/>
                      <a:pt x="63" y="57"/>
                    </a:cubicBezTo>
                    <a:cubicBezTo>
                      <a:pt x="66" y="54"/>
                      <a:pt x="66" y="54"/>
                      <a:pt x="66" y="54"/>
                    </a:cubicBezTo>
                    <a:cubicBezTo>
                      <a:pt x="69" y="54"/>
                      <a:pt x="69" y="54"/>
                      <a:pt x="69" y="54"/>
                    </a:cubicBezTo>
                    <a:cubicBezTo>
                      <a:pt x="70" y="53"/>
                      <a:pt x="70" y="53"/>
                      <a:pt x="70" y="53"/>
                    </a:cubicBezTo>
                    <a:cubicBezTo>
                      <a:pt x="73" y="52"/>
                      <a:pt x="73" y="52"/>
                      <a:pt x="73" y="52"/>
                    </a:cubicBezTo>
                    <a:cubicBezTo>
                      <a:pt x="75" y="50"/>
                      <a:pt x="75" y="50"/>
                      <a:pt x="75" y="50"/>
                    </a:cubicBezTo>
                    <a:cubicBezTo>
                      <a:pt x="75" y="48"/>
                      <a:pt x="75" y="48"/>
                      <a:pt x="75" y="48"/>
                    </a:cubicBezTo>
                    <a:cubicBezTo>
                      <a:pt x="74" y="49"/>
                      <a:pt x="74" y="49"/>
                      <a:pt x="74" y="49"/>
                    </a:cubicBezTo>
                    <a:cubicBezTo>
                      <a:pt x="71" y="50"/>
                      <a:pt x="71" y="50"/>
                      <a:pt x="71" y="50"/>
                    </a:cubicBezTo>
                    <a:cubicBezTo>
                      <a:pt x="69" y="49"/>
                      <a:pt x="69" y="49"/>
                      <a:pt x="69" y="49"/>
                    </a:cubicBezTo>
                    <a:cubicBezTo>
                      <a:pt x="66" y="47"/>
                      <a:pt x="66" y="47"/>
                      <a:pt x="66" y="47"/>
                    </a:cubicBezTo>
                    <a:cubicBezTo>
                      <a:pt x="65" y="47"/>
                      <a:pt x="65" y="47"/>
                      <a:pt x="65" y="47"/>
                    </a:cubicBezTo>
                    <a:cubicBezTo>
                      <a:pt x="63" y="48"/>
                      <a:pt x="63" y="48"/>
                      <a:pt x="63" y="48"/>
                    </a:cubicBezTo>
                    <a:cubicBezTo>
                      <a:pt x="65" y="45"/>
                      <a:pt x="65" y="45"/>
                      <a:pt x="65" y="45"/>
                    </a:cubicBezTo>
                    <a:cubicBezTo>
                      <a:pt x="66" y="44"/>
                      <a:pt x="66" y="44"/>
                      <a:pt x="66" y="44"/>
                    </a:cubicBezTo>
                    <a:cubicBezTo>
                      <a:pt x="65" y="43"/>
                      <a:pt x="65" y="43"/>
                      <a:pt x="65" y="43"/>
                    </a:cubicBezTo>
                    <a:cubicBezTo>
                      <a:pt x="63" y="43"/>
                      <a:pt x="63" y="43"/>
                      <a:pt x="63" y="43"/>
                    </a:cubicBezTo>
                    <a:cubicBezTo>
                      <a:pt x="61" y="45"/>
                      <a:pt x="61" y="45"/>
                      <a:pt x="61" y="45"/>
                    </a:cubicBezTo>
                    <a:cubicBezTo>
                      <a:pt x="60" y="48"/>
                      <a:pt x="60" y="48"/>
                      <a:pt x="60" y="48"/>
                    </a:cubicBezTo>
                    <a:cubicBezTo>
                      <a:pt x="58" y="51"/>
                      <a:pt x="58" y="51"/>
                      <a:pt x="58" y="51"/>
                    </a:cubicBezTo>
                    <a:cubicBezTo>
                      <a:pt x="56" y="52"/>
                      <a:pt x="56" y="52"/>
                      <a:pt x="56" y="52"/>
                    </a:cubicBezTo>
                    <a:cubicBezTo>
                      <a:pt x="55" y="55"/>
                      <a:pt x="55" y="55"/>
                      <a:pt x="55" y="55"/>
                    </a:cubicBezTo>
                    <a:cubicBezTo>
                      <a:pt x="53" y="57"/>
                      <a:pt x="53" y="57"/>
                      <a:pt x="53" y="57"/>
                    </a:cubicBezTo>
                    <a:cubicBezTo>
                      <a:pt x="51" y="59"/>
                      <a:pt x="51" y="59"/>
                      <a:pt x="51" y="59"/>
                    </a:cubicBezTo>
                    <a:cubicBezTo>
                      <a:pt x="51" y="56"/>
                      <a:pt x="51" y="56"/>
                      <a:pt x="51" y="56"/>
                    </a:cubicBezTo>
                    <a:cubicBezTo>
                      <a:pt x="51" y="53"/>
                      <a:pt x="51" y="53"/>
                      <a:pt x="51" y="53"/>
                    </a:cubicBezTo>
                    <a:cubicBezTo>
                      <a:pt x="53" y="50"/>
                      <a:pt x="53" y="50"/>
                      <a:pt x="53" y="50"/>
                    </a:cubicBezTo>
                    <a:cubicBezTo>
                      <a:pt x="53" y="48"/>
                      <a:pt x="53" y="48"/>
                      <a:pt x="53" y="48"/>
                    </a:cubicBezTo>
                    <a:cubicBezTo>
                      <a:pt x="54" y="44"/>
                      <a:pt x="54" y="44"/>
                      <a:pt x="54" y="44"/>
                    </a:cubicBezTo>
                    <a:cubicBezTo>
                      <a:pt x="57" y="41"/>
                      <a:pt x="57" y="41"/>
                      <a:pt x="57" y="41"/>
                    </a:cubicBezTo>
                    <a:cubicBezTo>
                      <a:pt x="57" y="39"/>
                      <a:pt x="57" y="39"/>
                      <a:pt x="57" y="39"/>
                    </a:cubicBezTo>
                    <a:cubicBezTo>
                      <a:pt x="58" y="38"/>
                      <a:pt x="58" y="38"/>
                      <a:pt x="58" y="38"/>
                    </a:cubicBezTo>
                    <a:cubicBezTo>
                      <a:pt x="60" y="36"/>
                      <a:pt x="60" y="36"/>
                      <a:pt x="60" y="36"/>
                    </a:cubicBezTo>
                    <a:cubicBezTo>
                      <a:pt x="61" y="32"/>
                      <a:pt x="61" y="32"/>
                      <a:pt x="61" y="32"/>
                    </a:cubicBezTo>
                    <a:cubicBezTo>
                      <a:pt x="63" y="31"/>
                      <a:pt x="63" y="31"/>
                      <a:pt x="63" y="31"/>
                    </a:cubicBezTo>
                    <a:cubicBezTo>
                      <a:pt x="65" y="28"/>
                      <a:pt x="65" y="28"/>
                      <a:pt x="65" y="28"/>
                    </a:cubicBezTo>
                    <a:cubicBezTo>
                      <a:pt x="66" y="28"/>
                      <a:pt x="66" y="28"/>
                      <a:pt x="66" y="28"/>
                    </a:cubicBezTo>
                    <a:cubicBezTo>
                      <a:pt x="67" y="26"/>
                      <a:pt x="67" y="26"/>
                      <a:pt x="67" y="26"/>
                    </a:cubicBezTo>
                    <a:cubicBezTo>
                      <a:pt x="67" y="24"/>
                      <a:pt x="67" y="24"/>
                      <a:pt x="67" y="24"/>
                    </a:cubicBezTo>
                    <a:cubicBezTo>
                      <a:pt x="68" y="22"/>
                      <a:pt x="68" y="22"/>
                      <a:pt x="68" y="22"/>
                    </a:cubicBezTo>
                    <a:cubicBezTo>
                      <a:pt x="69" y="19"/>
                      <a:pt x="69" y="19"/>
                      <a:pt x="69" y="19"/>
                    </a:cubicBezTo>
                    <a:cubicBezTo>
                      <a:pt x="69" y="22"/>
                      <a:pt x="69" y="22"/>
                      <a:pt x="69" y="22"/>
                    </a:cubicBezTo>
                    <a:cubicBezTo>
                      <a:pt x="68" y="24"/>
                      <a:pt x="68" y="24"/>
                      <a:pt x="68" y="24"/>
                    </a:cubicBezTo>
                    <a:cubicBezTo>
                      <a:pt x="69" y="25"/>
                      <a:pt x="69" y="25"/>
                      <a:pt x="69" y="25"/>
                    </a:cubicBezTo>
                    <a:cubicBezTo>
                      <a:pt x="71" y="21"/>
                      <a:pt x="71" y="21"/>
                      <a:pt x="71" y="21"/>
                    </a:cubicBezTo>
                    <a:cubicBezTo>
                      <a:pt x="75" y="17"/>
                      <a:pt x="75" y="17"/>
                      <a:pt x="75" y="17"/>
                    </a:cubicBezTo>
                    <a:cubicBezTo>
                      <a:pt x="76" y="15"/>
                      <a:pt x="76" y="15"/>
                      <a:pt x="76" y="15"/>
                    </a:cubicBezTo>
                    <a:cubicBezTo>
                      <a:pt x="74" y="13"/>
                      <a:pt x="74" y="13"/>
                      <a:pt x="74" y="13"/>
                    </a:cubicBezTo>
                    <a:cubicBezTo>
                      <a:pt x="73" y="13"/>
                      <a:pt x="73" y="13"/>
                      <a:pt x="73" y="13"/>
                    </a:cubicBezTo>
                    <a:cubicBezTo>
                      <a:pt x="72" y="14"/>
                      <a:pt x="72" y="14"/>
                      <a:pt x="72" y="14"/>
                    </a:cubicBezTo>
                    <a:cubicBezTo>
                      <a:pt x="71" y="11"/>
                      <a:pt x="71" y="11"/>
                      <a:pt x="71" y="11"/>
                    </a:cubicBezTo>
                    <a:cubicBezTo>
                      <a:pt x="70" y="10"/>
                      <a:pt x="70" y="10"/>
                      <a:pt x="70" y="10"/>
                    </a:cubicBezTo>
                    <a:cubicBezTo>
                      <a:pt x="71" y="8"/>
                      <a:pt x="71" y="8"/>
                      <a:pt x="71" y="8"/>
                    </a:cubicBezTo>
                    <a:cubicBezTo>
                      <a:pt x="73" y="8"/>
                      <a:pt x="73" y="8"/>
                      <a:pt x="73" y="8"/>
                    </a:cubicBezTo>
                    <a:cubicBezTo>
                      <a:pt x="75" y="8"/>
                      <a:pt x="75" y="8"/>
                      <a:pt x="75" y="8"/>
                    </a:cubicBezTo>
                    <a:cubicBezTo>
                      <a:pt x="78" y="10"/>
                      <a:pt x="78" y="10"/>
                      <a:pt x="78" y="10"/>
                    </a:cubicBezTo>
                    <a:cubicBezTo>
                      <a:pt x="79" y="9"/>
                      <a:pt x="79" y="9"/>
                      <a:pt x="79" y="9"/>
                    </a:cubicBezTo>
                    <a:cubicBezTo>
                      <a:pt x="81" y="7"/>
                      <a:pt x="81" y="7"/>
                      <a:pt x="81" y="7"/>
                    </a:cubicBezTo>
                    <a:cubicBezTo>
                      <a:pt x="81" y="1"/>
                      <a:pt x="81" y="1"/>
                      <a:pt x="81" y="1"/>
                    </a:cubicBezTo>
                    <a:cubicBezTo>
                      <a:pt x="78" y="2"/>
                      <a:pt x="78" y="2"/>
                      <a:pt x="78" y="2"/>
                    </a:cubicBezTo>
                    <a:cubicBezTo>
                      <a:pt x="76" y="3"/>
                      <a:pt x="76" y="3"/>
                      <a:pt x="76" y="3"/>
                    </a:cubicBezTo>
                    <a:cubicBezTo>
                      <a:pt x="77" y="4"/>
                      <a:pt x="77" y="4"/>
                      <a:pt x="77" y="4"/>
                    </a:cubicBezTo>
                    <a:cubicBezTo>
                      <a:pt x="75" y="4"/>
                      <a:pt x="75" y="4"/>
                      <a:pt x="75" y="4"/>
                    </a:cubicBezTo>
                    <a:cubicBezTo>
                      <a:pt x="75" y="2"/>
                      <a:pt x="75" y="2"/>
                      <a:pt x="75" y="2"/>
                    </a:cubicBezTo>
                    <a:cubicBezTo>
                      <a:pt x="75" y="0"/>
                      <a:pt x="75" y="0"/>
                      <a:pt x="75" y="0"/>
                    </a:cubicBezTo>
                    <a:cubicBezTo>
                      <a:pt x="73" y="1"/>
                      <a:pt x="73" y="1"/>
                      <a:pt x="73" y="1"/>
                    </a:cubicBezTo>
                    <a:cubicBezTo>
                      <a:pt x="71" y="4"/>
                      <a:pt x="71" y="4"/>
                      <a:pt x="71" y="4"/>
                    </a:cubicBezTo>
                    <a:cubicBezTo>
                      <a:pt x="69" y="4"/>
                      <a:pt x="69" y="4"/>
                      <a:pt x="69" y="4"/>
                    </a:cubicBezTo>
                    <a:cubicBezTo>
                      <a:pt x="68" y="6"/>
                      <a:pt x="68" y="6"/>
                      <a:pt x="68" y="6"/>
                    </a:cubicBezTo>
                    <a:cubicBezTo>
                      <a:pt x="66" y="8"/>
                      <a:pt x="66" y="8"/>
                      <a:pt x="66" y="8"/>
                    </a:cubicBezTo>
                    <a:cubicBezTo>
                      <a:pt x="63" y="7"/>
                      <a:pt x="63" y="7"/>
                      <a:pt x="63" y="7"/>
                    </a:cubicBezTo>
                    <a:cubicBezTo>
                      <a:pt x="60" y="10"/>
                      <a:pt x="60" y="10"/>
                      <a:pt x="60" y="10"/>
                    </a:cubicBezTo>
                    <a:cubicBezTo>
                      <a:pt x="57" y="13"/>
                      <a:pt x="57" y="13"/>
                      <a:pt x="57" y="13"/>
                    </a:cubicBezTo>
                    <a:cubicBezTo>
                      <a:pt x="57" y="16"/>
                      <a:pt x="57" y="16"/>
                      <a:pt x="57" y="16"/>
                    </a:cubicBezTo>
                    <a:cubicBezTo>
                      <a:pt x="55" y="17"/>
                      <a:pt x="55" y="17"/>
                      <a:pt x="55" y="17"/>
                    </a:cubicBezTo>
                    <a:cubicBezTo>
                      <a:pt x="53" y="16"/>
                      <a:pt x="53" y="16"/>
                      <a:pt x="53" y="16"/>
                    </a:cubicBezTo>
                    <a:cubicBezTo>
                      <a:pt x="53" y="17"/>
                      <a:pt x="53" y="17"/>
                      <a:pt x="53" y="17"/>
                    </a:cubicBezTo>
                    <a:cubicBezTo>
                      <a:pt x="54" y="18"/>
                      <a:pt x="54" y="18"/>
                      <a:pt x="54" y="18"/>
                    </a:cubicBezTo>
                    <a:cubicBezTo>
                      <a:pt x="54" y="20"/>
                      <a:pt x="54" y="20"/>
                      <a:pt x="54" y="20"/>
                    </a:cubicBezTo>
                    <a:cubicBezTo>
                      <a:pt x="52" y="23"/>
                      <a:pt x="52" y="23"/>
                      <a:pt x="52" y="23"/>
                    </a:cubicBezTo>
                    <a:cubicBezTo>
                      <a:pt x="49" y="26"/>
                      <a:pt x="49" y="26"/>
                      <a:pt x="49" y="26"/>
                    </a:cubicBezTo>
                    <a:cubicBezTo>
                      <a:pt x="47" y="27"/>
                      <a:pt x="47" y="27"/>
                      <a:pt x="47" y="27"/>
                    </a:cubicBezTo>
                    <a:cubicBezTo>
                      <a:pt x="47" y="28"/>
                      <a:pt x="47" y="28"/>
                      <a:pt x="47" y="28"/>
                    </a:cubicBezTo>
                    <a:cubicBezTo>
                      <a:pt x="46" y="29"/>
                      <a:pt x="46" y="29"/>
                      <a:pt x="46" y="29"/>
                    </a:cubicBezTo>
                    <a:cubicBezTo>
                      <a:pt x="45" y="30"/>
                      <a:pt x="45" y="30"/>
                      <a:pt x="45" y="30"/>
                    </a:cubicBezTo>
                    <a:cubicBezTo>
                      <a:pt x="45" y="32"/>
                      <a:pt x="45" y="32"/>
                      <a:pt x="45" y="32"/>
                    </a:cubicBezTo>
                    <a:cubicBezTo>
                      <a:pt x="46" y="33"/>
                      <a:pt x="46" y="33"/>
                      <a:pt x="46" y="33"/>
                    </a:cubicBezTo>
                    <a:cubicBezTo>
                      <a:pt x="45" y="34"/>
                      <a:pt x="45" y="34"/>
                      <a:pt x="45" y="34"/>
                    </a:cubicBezTo>
                    <a:cubicBezTo>
                      <a:pt x="43" y="35"/>
                      <a:pt x="43" y="35"/>
                      <a:pt x="43" y="35"/>
                    </a:cubicBezTo>
                    <a:cubicBezTo>
                      <a:pt x="41" y="38"/>
                      <a:pt x="41" y="38"/>
                      <a:pt x="41" y="38"/>
                    </a:cubicBezTo>
                    <a:cubicBezTo>
                      <a:pt x="41" y="39"/>
                      <a:pt x="41" y="39"/>
                      <a:pt x="41" y="39"/>
                    </a:cubicBezTo>
                    <a:cubicBezTo>
                      <a:pt x="42" y="39"/>
                      <a:pt x="42" y="39"/>
                      <a:pt x="42" y="39"/>
                    </a:cubicBezTo>
                    <a:cubicBezTo>
                      <a:pt x="43" y="40"/>
                      <a:pt x="43" y="40"/>
                      <a:pt x="43" y="40"/>
                    </a:cubicBezTo>
                    <a:cubicBezTo>
                      <a:pt x="41" y="41"/>
                      <a:pt x="41" y="41"/>
                      <a:pt x="41" y="41"/>
                    </a:cubicBezTo>
                    <a:cubicBezTo>
                      <a:pt x="39" y="42"/>
                      <a:pt x="39" y="42"/>
                      <a:pt x="39" y="42"/>
                    </a:cubicBezTo>
                    <a:cubicBezTo>
                      <a:pt x="37" y="46"/>
                      <a:pt x="37" y="46"/>
                      <a:pt x="37" y="46"/>
                    </a:cubicBezTo>
                    <a:cubicBezTo>
                      <a:pt x="37" y="48"/>
                      <a:pt x="37" y="48"/>
                      <a:pt x="37" y="48"/>
                    </a:cubicBezTo>
                    <a:cubicBezTo>
                      <a:pt x="33" y="55"/>
                      <a:pt x="33" y="55"/>
                      <a:pt x="33" y="55"/>
                    </a:cubicBezTo>
                    <a:cubicBezTo>
                      <a:pt x="33" y="57"/>
                      <a:pt x="33" y="57"/>
                      <a:pt x="33" y="57"/>
                    </a:cubicBezTo>
                    <a:cubicBezTo>
                      <a:pt x="34" y="59"/>
                      <a:pt x="34" y="59"/>
                      <a:pt x="34" y="59"/>
                    </a:cubicBezTo>
                    <a:cubicBezTo>
                      <a:pt x="34" y="61"/>
                      <a:pt x="34" y="61"/>
                      <a:pt x="34" y="61"/>
                    </a:cubicBezTo>
                    <a:cubicBezTo>
                      <a:pt x="33" y="61"/>
                      <a:pt x="33" y="61"/>
                      <a:pt x="33" y="61"/>
                    </a:cubicBezTo>
                    <a:cubicBezTo>
                      <a:pt x="32" y="60"/>
                      <a:pt x="32" y="60"/>
                      <a:pt x="32" y="60"/>
                    </a:cubicBezTo>
                    <a:cubicBezTo>
                      <a:pt x="31" y="60"/>
                      <a:pt x="31" y="60"/>
                      <a:pt x="31" y="60"/>
                    </a:cubicBezTo>
                    <a:cubicBezTo>
                      <a:pt x="28" y="62"/>
                      <a:pt x="28" y="62"/>
                      <a:pt x="28" y="62"/>
                    </a:cubicBezTo>
                    <a:cubicBezTo>
                      <a:pt x="26" y="65"/>
                      <a:pt x="26" y="65"/>
                      <a:pt x="26" y="65"/>
                    </a:cubicBezTo>
                    <a:cubicBezTo>
                      <a:pt x="27" y="67"/>
                      <a:pt x="27" y="67"/>
                      <a:pt x="27" y="67"/>
                    </a:cubicBezTo>
                    <a:cubicBezTo>
                      <a:pt x="29" y="67"/>
                      <a:pt x="29" y="67"/>
                      <a:pt x="29" y="67"/>
                    </a:cubicBezTo>
                    <a:cubicBezTo>
                      <a:pt x="30" y="69"/>
                      <a:pt x="30" y="69"/>
                      <a:pt x="30" y="69"/>
                    </a:cubicBezTo>
                    <a:cubicBezTo>
                      <a:pt x="29" y="70"/>
                      <a:pt x="29" y="70"/>
                      <a:pt x="29" y="70"/>
                    </a:cubicBezTo>
                    <a:cubicBezTo>
                      <a:pt x="28" y="72"/>
                      <a:pt x="28" y="72"/>
                      <a:pt x="28" y="72"/>
                    </a:cubicBezTo>
                    <a:cubicBezTo>
                      <a:pt x="26" y="74"/>
                      <a:pt x="26" y="74"/>
                      <a:pt x="26" y="74"/>
                    </a:cubicBezTo>
                    <a:cubicBezTo>
                      <a:pt x="22" y="73"/>
                      <a:pt x="22" y="73"/>
                      <a:pt x="22" y="73"/>
                    </a:cubicBezTo>
                    <a:cubicBezTo>
                      <a:pt x="22" y="74"/>
                      <a:pt x="22" y="74"/>
                      <a:pt x="22" y="74"/>
                    </a:cubicBezTo>
                    <a:cubicBezTo>
                      <a:pt x="21" y="76"/>
                      <a:pt x="21" y="76"/>
                      <a:pt x="21" y="76"/>
                    </a:cubicBezTo>
                    <a:cubicBezTo>
                      <a:pt x="19" y="78"/>
                      <a:pt x="19" y="78"/>
                      <a:pt x="19" y="78"/>
                    </a:cubicBezTo>
                    <a:cubicBezTo>
                      <a:pt x="17" y="83"/>
                      <a:pt x="17" y="83"/>
                      <a:pt x="17" y="83"/>
                    </a:cubicBezTo>
                    <a:cubicBezTo>
                      <a:pt x="16" y="86"/>
                      <a:pt x="16" y="86"/>
                      <a:pt x="16" y="86"/>
                    </a:cubicBezTo>
                    <a:cubicBezTo>
                      <a:pt x="15" y="86"/>
                      <a:pt x="15" y="86"/>
                      <a:pt x="15" y="86"/>
                    </a:cubicBezTo>
                    <a:cubicBezTo>
                      <a:pt x="14" y="82"/>
                      <a:pt x="14" y="82"/>
                      <a:pt x="14" y="82"/>
                    </a:cubicBezTo>
                    <a:cubicBezTo>
                      <a:pt x="13" y="85"/>
                      <a:pt x="13" y="85"/>
                      <a:pt x="13" y="85"/>
                    </a:cubicBezTo>
                    <a:cubicBezTo>
                      <a:pt x="12" y="83"/>
                      <a:pt x="12" y="83"/>
                      <a:pt x="12" y="83"/>
                    </a:cubicBezTo>
                    <a:cubicBezTo>
                      <a:pt x="12" y="81"/>
                      <a:pt x="12" y="81"/>
                      <a:pt x="12" y="81"/>
                    </a:cubicBezTo>
                    <a:cubicBezTo>
                      <a:pt x="14" y="79"/>
                      <a:pt x="14" y="79"/>
                      <a:pt x="14" y="79"/>
                    </a:cubicBezTo>
                    <a:cubicBezTo>
                      <a:pt x="15" y="77"/>
                      <a:pt x="15" y="77"/>
                      <a:pt x="15" y="77"/>
                    </a:cubicBezTo>
                    <a:cubicBezTo>
                      <a:pt x="14" y="78"/>
                      <a:pt x="14" y="78"/>
                      <a:pt x="14" y="78"/>
                    </a:cubicBezTo>
                    <a:cubicBezTo>
                      <a:pt x="12" y="80"/>
                      <a:pt x="12" y="80"/>
                      <a:pt x="12" y="80"/>
                    </a:cubicBezTo>
                    <a:cubicBezTo>
                      <a:pt x="7" y="83"/>
                      <a:pt x="7" y="83"/>
                      <a:pt x="7" y="83"/>
                    </a:cubicBezTo>
                    <a:cubicBezTo>
                      <a:pt x="6" y="89"/>
                      <a:pt x="6" y="89"/>
                      <a:pt x="6" y="89"/>
                    </a:cubicBezTo>
                    <a:cubicBezTo>
                      <a:pt x="7" y="89"/>
                      <a:pt x="7" y="89"/>
                      <a:pt x="7" y="89"/>
                    </a:cubicBezTo>
                    <a:cubicBezTo>
                      <a:pt x="10" y="88"/>
                      <a:pt x="10" y="88"/>
                      <a:pt x="10" y="88"/>
                    </a:cubicBezTo>
                    <a:cubicBezTo>
                      <a:pt x="15" y="87"/>
                      <a:pt x="15" y="87"/>
                      <a:pt x="15" y="87"/>
                    </a:cubicBezTo>
                    <a:cubicBezTo>
                      <a:pt x="19" y="87"/>
                      <a:pt x="19" y="87"/>
                      <a:pt x="19" y="87"/>
                    </a:cubicBezTo>
                    <a:cubicBezTo>
                      <a:pt x="16" y="90"/>
                      <a:pt x="16" y="90"/>
                      <a:pt x="16" y="90"/>
                    </a:cubicBezTo>
                    <a:cubicBezTo>
                      <a:pt x="13" y="95"/>
                      <a:pt x="13" y="95"/>
                      <a:pt x="13" y="95"/>
                    </a:cubicBezTo>
                    <a:cubicBezTo>
                      <a:pt x="11" y="99"/>
                      <a:pt x="11" y="99"/>
                      <a:pt x="11" y="99"/>
                    </a:cubicBezTo>
                    <a:cubicBezTo>
                      <a:pt x="7" y="102"/>
                      <a:pt x="7" y="102"/>
                      <a:pt x="7" y="102"/>
                    </a:cubicBezTo>
                    <a:cubicBezTo>
                      <a:pt x="3" y="105"/>
                      <a:pt x="3" y="105"/>
                      <a:pt x="3" y="105"/>
                    </a:cubicBezTo>
                    <a:cubicBezTo>
                      <a:pt x="1" y="105"/>
                      <a:pt x="1" y="105"/>
                      <a:pt x="1" y="105"/>
                    </a:cubicBezTo>
                    <a:cubicBezTo>
                      <a:pt x="0" y="108"/>
                      <a:pt x="0" y="108"/>
                      <a:pt x="0" y="108"/>
                    </a:cubicBezTo>
                    <a:cubicBezTo>
                      <a:pt x="1" y="110"/>
                      <a:pt x="1" y="110"/>
                      <a:pt x="1" y="110"/>
                    </a:cubicBezTo>
                    <a:cubicBezTo>
                      <a:pt x="0" y="113"/>
                      <a:pt x="0" y="113"/>
                      <a:pt x="0" y="113"/>
                    </a:cubicBezTo>
                    <a:cubicBezTo>
                      <a:pt x="1" y="115"/>
                      <a:pt x="1" y="115"/>
                      <a:pt x="1" y="115"/>
                    </a:cubicBezTo>
                    <a:cubicBezTo>
                      <a:pt x="3" y="115"/>
                      <a:pt x="3" y="115"/>
                      <a:pt x="3" y="115"/>
                    </a:cubicBezTo>
                    <a:cubicBezTo>
                      <a:pt x="7" y="116"/>
                      <a:pt x="7" y="116"/>
                      <a:pt x="7" y="116"/>
                    </a:cubicBezTo>
                    <a:cubicBezTo>
                      <a:pt x="11" y="116"/>
                      <a:pt x="11" y="116"/>
                      <a:pt x="11" y="116"/>
                    </a:cubicBezTo>
                    <a:cubicBezTo>
                      <a:pt x="13" y="113"/>
                      <a:pt x="13" y="113"/>
                      <a:pt x="13" y="113"/>
                    </a:cubicBezTo>
                    <a:cubicBezTo>
                      <a:pt x="16" y="113"/>
                      <a:pt x="16" y="113"/>
                      <a:pt x="16" y="113"/>
                    </a:cubicBezTo>
                    <a:cubicBezTo>
                      <a:pt x="18" y="110"/>
                      <a:pt x="18" y="110"/>
                      <a:pt x="18" y="110"/>
                    </a:cubicBezTo>
                    <a:cubicBezTo>
                      <a:pt x="19" y="109"/>
                      <a:pt x="19" y="109"/>
                      <a:pt x="19" y="109"/>
                    </a:cubicBezTo>
                    <a:cubicBezTo>
                      <a:pt x="19" y="110"/>
                      <a:pt x="19" y="110"/>
                      <a:pt x="19" y="110"/>
                    </a:cubicBezTo>
                    <a:cubicBezTo>
                      <a:pt x="18" y="113"/>
                      <a:pt x="18" y="113"/>
                      <a:pt x="18" y="113"/>
                    </a:cubicBezTo>
                    <a:cubicBezTo>
                      <a:pt x="21" y="114"/>
                      <a:pt x="21" y="114"/>
                      <a:pt x="21" y="114"/>
                    </a:cubicBezTo>
                    <a:cubicBezTo>
                      <a:pt x="24" y="113"/>
                      <a:pt x="24" y="113"/>
                      <a:pt x="24" y="113"/>
                    </a:cubicBezTo>
                    <a:cubicBezTo>
                      <a:pt x="25" y="115"/>
                      <a:pt x="25" y="115"/>
                      <a:pt x="25" y="115"/>
                    </a:cubicBezTo>
                    <a:cubicBezTo>
                      <a:pt x="30" y="115"/>
                      <a:pt x="30" y="115"/>
                      <a:pt x="30" y="115"/>
                    </a:cubicBezTo>
                    <a:cubicBezTo>
                      <a:pt x="33" y="114"/>
                      <a:pt x="33" y="114"/>
                      <a:pt x="33" y="114"/>
                    </a:cubicBezTo>
                    <a:cubicBezTo>
                      <a:pt x="34" y="116"/>
                      <a:pt x="34" y="116"/>
                      <a:pt x="34" y="116"/>
                    </a:cubicBezTo>
                    <a:cubicBezTo>
                      <a:pt x="35" y="117"/>
                      <a:pt x="35" y="117"/>
                      <a:pt x="35" y="117"/>
                    </a:cubicBezTo>
                    <a:cubicBezTo>
                      <a:pt x="38" y="118"/>
                      <a:pt x="38" y="118"/>
                      <a:pt x="38" y="118"/>
                    </a:cubicBezTo>
                    <a:cubicBezTo>
                      <a:pt x="39" y="117"/>
                      <a:pt x="39" y="117"/>
                      <a:pt x="39" y="117"/>
                    </a:cubicBezTo>
                    <a:cubicBezTo>
                      <a:pt x="40" y="118"/>
                      <a:pt x="40" y="118"/>
                      <a:pt x="40" y="118"/>
                    </a:cubicBezTo>
                    <a:cubicBezTo>
                      <a:pt x="42" y="118"/>
                      <a:pt x="42" y="118"/>
                      <a:pt x="42" y="118"/>
                    </a:cubicBezTo>
                    <a:cubicBezTo>
                      <a:pt x="44" y="117"/>
                      <a:pt x="44" y="117"/>
                      <a:pt x="44" y="117"/>
                    </a:cubicBezTo>
                    <a:cubicBezTo>
                      <a:pt x="44" y="116"/>
                      <a:pt x="44" y="116"/>
                      <a:pt x="44" y="116"/>
                    </a:cubicBezTo>
                    <a:cubicBezTo>
                      <a:pt x="46" y="116"/>
                      <a:pt x="46" y="116"/>
                      <a:pt x="46" y="116"/>
                    </a:cubicBezTo>
                    <a:cubicBezTo>
                      <a:pt x="47" y="117"/>
                      <a:pt x="47" y="117"/>
                      <a:pt x="47" y="117"/>
                    </a:cubicBezTo>
                    <a:cubicBezTo>
                      <a:pt x="49" y="117"/>
                      <a:pt x="49" y="117"/>
                      <a:pt x="49" y="117"/>
                    </a:cubicBezTo>
                    <a:cubicBezTo>
                      <a:pt x="50" y="115"/>
                      <a:pt x="50" y="115"/>
                      <a:pt x="50" y="115"/>
                    </a:cubicBezTo>
                    <a:cubicBezTo>
                      <a:pt x="52" y="115"/>
                      <a:pt x="52" y="115"/>
                      <a:pt x="52" y="115"/>
                    </a:cubicBezTo>
                    <a:cubicBezTo>
                      <a:pt x="53" y="116"/>
                      <a:pt x="53" y="116"/>
                      <a:pt x="53" y="116"/>
                    </a:cubicBezTo>
                    <a:cubicBezTo>
                      <a:pt x="54" y="114"/>
                      <a:pt x="54" y="114"/>
                      <a:pt x="54" y="114"/>
                    </a:cubicBezTo>
                    <a:cubicBezTo>
                      <a:pt x="54" y="112"/>
                      <a:pt x="54" y="112"/>
                      <a:pt x="54" y="112"/>
                    </a:cubicBezTo>
                    <a:cubicBezTo>
                      <a:pt x="54" y="109"/>
                      <a:pt x="54" y="109"/>
                      <a:pt x="54" y="109"/>
                    </a:cubicBezTo>
                    <a:cubicBezTo>
                      <a:pt x="55" y="110"/>
                      <a:pt x="55" y="110"/>
                      <a:pt x="55" y="110"/>
                    </a:cubicBezTo>
                    <a:cubicBezTo>
                      <a:pt x="56" y="108"/>
                      <a:pt x="56" y="108"/>
                      <a:pt x="56" y="108"/>
                    </a:cubicBezTo>
                    <a:cubicBezTo>
                      <a:pt x="57" y="108"/>
                      <a:pt x="57" y="108"/>
                      <a:pt x="57" y="108"/>
                    </a:cubicBezTo>
                    <a:cubicBezTo>
                      <a:pt x="57" y="109"/>
                      <a:pt x="57" y="109"/>
                      <a:pt x="57" y="109"/>
                    </a:cubicBezTo>
                    <a:cubicBezTo>
                      <a:pt x="56" y="113"/>
                      <a:pt x="56" y="113"/>
                      <a:pt x="56" y="113"/>
                    </a:cubicBezTo>
                    <a:cubicBezTo>
                      <a:pt x="56" y="114"/>
                      <a:pt x="56" y="114"/>
                      <a:pt x="56" y="114"/>
                    </a:cubicBezTo>
                    <a:cubicBezTo>
                      <a:pt x="57" y="112"/>
                      <a:pt x="57" y="112"/>
                      <a:pt x="57" y="112"/>
                    </a:cubicBezTo>
                    <a:cubicBezTo>
                      <a:pt x="59" y="109"/>
                      <a:pt x="59" y="109"/>
                      <a:pt x="59" y="109"/>
                    </a:cubicBezTo>
                    <a:cubicBezTo>
                      <a:pt x="60" y="109"/>
                      <a:pt x="60" y="109"/>
                      <a:pt x="60" y="109"/>
                    </a:cubicBezTo>
                    <a:cubicBezTo>
                      <a:pt x="60" y="111"/>
                      <a:pt x="60" y="111"/>
                      <a:pt x="60" y="111"/>
                    </a:cubicBezTo>
                    <a:cubicBezTo>
                      <a:pt x="59" y="114"/>
                      <a:pt x="59" y="114"/>
                      <a:pt x="59" y="114"/>
                    </a:cubicBezTo>
                    <a:cubicBezTo>
                      <a:pt x="59" y="115"/>
                      <a:pt x="59" y="115"/>
                      <a:pt x="59" y="115"/>
                    </a:cubicBezTo>
                    <a:cubicBezTo>
                      <a:pt x="61" y="115"/>
                      <a:pt x="61" y="115"/>
                      <a:pt x="61" y="115"/>
                    </a:cubicBezTo>
                    <a:cubicBezTo>
                      <a:pt x="62" y="114"/>
                      <a:pt x="62" y="114"/>
                      <a:pt x="62" y="114"/>
                    </a:cubicBezTo>
                    <a:cubicBezTo>
                      <a:pt x="62" y="115"/>
                      <a:pt x="62" y="115"/>
                      <a:pt x="62" y="115"/>
                    </a:cubicBezTo>
                    <a:cubicBezTo>
                      <a:pt x="58" y="118"/>
                      <a:pt x="58" y="118"/>
                      <a:pt x="58" y="118"/>
                    </a:cubicBezTo>
                    <a:cubicBezTo>
                      <a:pt x="55" y="120"/>
                      <a:pt x="55" y="120"/>
                      <a:pt x="55" y="120"/>
                    </a:cubicBezTo>
                    <a:cubicBezTo>
                      <a:pt x="56" y="121"/>
                      <a:pt x="56" y="121"/>
                      <a:pt x="56" y="121"/>
                    </a:cubicBezTo>
                    <a:cubicBezTo>
                      <a:pt x="57" y="120"/>
                      <a:pt x="57" y="120"/>
                      <a:pt x="57" y="120"/>
                    </a:cubicBezTo>
                    <a:cubicBezTo>
                      <a:pt x="59" y="120"/>
                      <a:pt x="59" y="120"/>
                      <a:pt x="59" y="120"/>
                    </a:cubicBezTo>
                    <a:cubicBezTo>
                      <a:pt x="59" y="121"/>
                      <a:pt x="59" y="121"/>
                      <a:pt x="59" y="121"/>
                    </a:cubicBezTo>
                    <a:cubicBezTo>
                      <a:pt x="62" y="121"/>
                      <a:pt x="62" y="121"/>
                      <a:pt x="62" y="121"/>
                    </a:cubicBezTo>
                    <a:cubicBezTo>
                      <a:pt x="62" y="122"/>
                      <a:pt x="62" y="122"/>
                      <a:pt x="62" y="122"/>
                    </a:cubicBezTo>
                    <a:cubicBezTo>
                      <a:pt x="64" y="121"/>
                      <a:pt x="64" y="121"/>
                      <a:pt x="64" y="121"/>
                    </a:cubicBezTo>
                    <a:cubicBezTo>
                      <a:pt x="66" y="120"/>
                      <a:pt x="66" y="120"/>
                      <a:pt x="66" y="120"/>
                    </a:cubicBezTo>
                    <a:cubicBezTo>
                      <a:pt x="67" y="117"/>
                      <a:pt x="67" y="117"/>
                      <a:pt x="67" y="117"/>
                    </a:cubicBezTo>
                    <a:cubicBezTo>
                      <a:pt x="67" y="115"/>
                      <a:pt x="67" y="115"/>
                      <a:pt x="67" y="115"/>
                    </a:cubicBezTo>
                    <a:cubicBezTo>
                      <a:pt x="68" y="116"/>
                      <a:pt x="68" y="116"/>
                      <a:pt x="68" y="116"/>
                    </a:cubicBezTo>
                    <a:cubicBezTo>
                      <a:pt x="71" y="117"/>
                      <a:pt x="71" y="117"/>
                      <a:pt x="71" y="117"/>
                    </a:cubicBezTo>
                    <a:cubicBezTo>
                      <a:pt x="72" y="119"/>
                      <a:pt x="72" y="119"/>
                      <a:pt x="72" y="119"/>
                    </a:cubicBezTo>
                    <a:cubicBezTo>
                      <a:pt x="74" y="118"/>
                      <a:pt x="74" y="118"/>
                      <a:pt x="74" y="118"/>
                    </a:cubicBezTo>
                    <a:cubicBezTo>
                      <a:pt x="76" y="117"/>
                      <a:pt x="76" y="117"/>
                      <a:pt x="76" y="117"/>
                    </a:cubicBezTo>
                    <a:cubicBezTo>
                      <a:pt x="78" y="117"/>
                      <a:pt x="78" y="117"/>
                      <a:pt x="78" y="117"/>
                    </a:cubicBezTo>
                    <a:cubicBezTo>
                      <a:pt x="76" y="119"/>
                      <a:pt x="76" y="119"/>
                      <a:pt x="76" y="119"/>
                    </a:cubicBezTo>
                    <a:cubicBezTo>
                      <a:pt x="76" y="120"/>
                      <a:pt x="76" y="120"/>
                      <a:pt x="76" y="120"/>
                    </a:cubicBezTo>
                    <a:cubicBezTo>
                      <a:pt x="73" y="122"/>
                      <a:pt x="73" y="122"/>
                      <a:pt x="73" y="122"/>
                    </a:cubicBezTo>
                    <a:cubicBezTo>
                      <a:pt x="70" y="122"/>
                      <a:pt x="70" y="122"/>
                      <a:pt x="70" y="122"/>
                    </a:cubicBezTo>
                    <a:cubicBezTo>
                      <a:pt x="68" y="125"/>
                      <a:pt x="68" y="125"/>
                      <a:pt x="68" y="125"/>
                    </a:cubicBezTo>
                    <a:cubicBezTo>
                      <a:pt x="68" y="126"/>
                      <a:pt x="68" y="126"/>
                      <a:pt x="68" y="126"/>
                    </a:cubicBezTo>
                    <a:cubicBezTo>
                      <a:pt x="67" y="127"/>
                      <a:pt x="67" y="127"/>
                      <a:pt x="67" y="127"/>
                    </a:cubicBezTo>
                    <a:cubicBezTo>
                      <a:pt x="67" y="129"/>
                      <a:pt x="67" y="129"/>
                      <a:pt x="67" y="129"/>
                    </a:cubicBezTo>
                    <a:cubicBezTo>
                      <a:pt x="64" y="129"/>
                      <a:pt x="64" y="129"/>
                      <a:pt x="64" y="129"/>
                    </a:cubicBezTo>
                    <a:cubicBezTo>
                      <a:pt x="63" y="129"/>
                      <a:pt x="63" y="129"/>
                      <a:pt x="63" y="129"/>
                    </a:cubicBezTo>
                    <a:cubicBezTo>
                      <a:pt x="62" y="131"/>
                      <a:pt x="62" y="131"/>
                      <a:pt x="62" y="131"/>
                    </a:cubicBezTo>
                    <a:cubicBezTo>
                      <a:pt x="61" y="132"/>
                      <a:pt x="61" y="132"/>
                      <a:pt x="61" y="132"/>
                    </a:cubicBezTo>
                    <a:cubicBezTo>
                      <a:pt x="58" y="133"/>
                      <a:pt x="58" y="133"/>
                      <a:pt x="58" y="133"/>
                    </a:cubicBezTo>
                    <a:cubicBezTo>
                      <a:pt x="55" y="135"/>
                      <a:pt x="55" y="135"/>
                      <a:pt x="55" y="135"/>
                    </a:cubicBezTo>
                    <a:cubicBezTo>
                      <a:pt x="55" y="137"/>
                      <a:pt x="55" y="137"/>
                      <a:pt x="55" y="137"/>
                    </a:cubicBezTo>
                    <a:cubicBezTo>
                      <a:pt x="56" y="138"/>
                      <a:pt x="56" y="138"/>
                      <a:pt x="56" y="138"/>
                    </a:cubicBezTo>
                    <a:cubicBezTo>
                      <a:pt x="56" y="140"/>
                      <a:pt x="56" y="140"/>
                      <a:pt x="56" y="140"/>
                    </a:cubicBezTo>
                    <a:cubicBezTo>
                      <a:pt x="59" y="140"/>
                      <a:pt x="59" y="140"/>
                      <a:pt x="59" y="140"/>
                    </a:cubicBezTo>
                    <a:cubicBezTo>
                      <a:pt x="60" y="138"/>
                      <a:pt x="60" y="138"/>
                      <a:pt x="60" y="138"/>
                    </a:cubicBezTo>
                    <a:cubicBezTo>
                      <a:pt x="61" y="137"/>
                      <a:pt x="61" y="137"/>
                      <a:pt x="61" y="137"/>
                    </a:cubicBezTo>
                    <a:cubicBezTo>
                      <a:pt x="62" y="137"/>
                      <a:pt x="62" y="137"/>
                      <a:pt x="62" y="137"/>
                    </a:cubicBezTo>
                    <a:cubicBezTo>
                      <a:pt x="62" y="139"/>
                      <a:pt x="62" y="139"/>
                      <a:pt x="62" y="139"/>
                    </a:cubicBezTo>
                    <a:cubicBezTo>
                      <a:pt x="63" y="140"/>
                      <a:pt x="63" y="140"/>
                      <a:pt x="63" y="140"/>
                    </a:cubicBezTo>
                    <a:cubicBezTo>
                      <a:pt x="66" y="139"/>
                      <a:pt x="66" y="139"/>
                      <a:pt x="66" y="139"/>
                    </a:cubicBezTo>
                    <a:cubicBezTo>
                      <a:pt x="68" y="137"/>
                      <a:pt x="68" y="137"/>
                      <a:pt x="68" y="137"/>
                    </a:cubicBezTo>
                    <a:cubicBezTo>
                      <a:pt x="69" y="135"/>
                      <a:pt x="69" y="135"/>
                      <a:pt x="69" y="135"/>
                    </a:cubicBezTo>
                    <a:cubicBezTo>
                      <a:pt x="70" y="135"/>
                      <a:pt x="70" y="135"/>
                      <a:pt x="70" y="135"/>
                    </a:cubicBezTo>
                    <a:cubicBezTo>
                      <a:pt x="70" y="132"/>
                      <a:pt x="70" y="132"/>
                      <a:pt x="70" y="132"/>
                    </a:cubicBezTo>
                    <a:cubicBezTo>
                      <a:pt x="71" y="129"/>
                      <a:pt x="71" y="129"/>
                      <a:pt x="71" y="129"/>
                    </a:cubicBezTo>
                    <a:cubicBezTo>
                      <a:pt x="72" y="129"/>
                      <a:pt x="72" y="129"/>
                      <a:pt x="72" y="129"/>
                    </a:cubicBezTo>
                    <a:cubicBezTo>
                      <a:pt x="75" y="125"/>
                      <a:pt x="75" y="125"/>
                      <a:pt x="75" y="125"/>
                    </a:cubicBezTo>
                    <a:cubicBezTo>
                      <a:pt x="77" y="124"/>
                      <a:pt x="77" y="124"/>
                      <a:pt x="77" y="124"/>
                    </a:cubicBezTo>
                    <a:cubicBezTo>
                      <a:pt x="78" y="125"/>
                      <a:pt x="78" y="125"/>
                      <a:pt x="78" y="125"/>
                    </a:cubicBezTo>
                    <a:cubicBezTo>
                      <a:pt x="81" y="125"/>
                      <a:pt x="81" y="125"/>
                      <a:pt x="81" y="125"/>
                    </a:cubicBezTo>
                    <a:cubicBezTo>
                      <a:pt x="78" y="126"/>
                      <a:pt x="78" y="126"/>
                      <a:pt x="78" y="126"/>
                    </a:cubicBezTo>
                    <a:cubicBezTo>
                      <a:pt x="80" y="126"/>
                      <a:pt x="80" y="126"/>
                      <a:pt x="80" y="126"/>
                    </a:cubicBezTo>
                    <a:cubicBezTo>
                      <a:pt x="82" y="125"/>
                      <a:pt x="82" y="125"/>
                      <a:pt x="82" y="125"/>
                    </a:cubicBezTo>
                    <a:cubicBezTo>
                      <a:pt x="83" y="120"/>
                      <a:pt x="83" y="120"/>
                      <a:pt x="83" y="120"/>
                    </a:cubicBezTo>
                    <a:cubicBezTo>
                      <a:pt x="85" y="115"/>
                      <a:pt x="85" y="115"/>
                      <a:pt x="85" y="115"/>
                    </a:cubicBezTo>
                    <a:cubicBezTo>
                      <a:pt x="85" y="111"/>
                      <a:pt x="85" y="111"/>
                      <a:pt x="85" y="111"/>
                    </a:cubicBezTo>
                    <a:cubicBezTo>
                      <a:pt x="86" y="110"/>
                      <a:pt x="86" y="110"/>
                      <a:pt x="86" y="110"/>
                    </a:cubicBezTo>
                    <a:cubicBezTo>
                      <a:pt x="87" y="110"/>
                      <a:pt x="87" y="110"/>
                      <a:pt x="87" y="110"/>
                    </a:cubicBezTo>
                    <a:cubicBezTo>
                      <a:pt x="88" y="112"/>
                      <a:pt x="88" y="112"/>
                      <a:pt x="88" y="112"/>
                    </a:cubicBezTo>
                    <a:cubicBezTo>
                      <a:pt x="89" y="112"/>
                      <a:pt x="89" y="112"/>
                      <a:pt x="89" y="112"/>
                    </a:cubicBezTo>
                    <a:cubicBezTo>
                      <a:pt x="91" y="113"/>
                      <a:pt x="91" y="113"/>
                      <a:pt x="91" y="113"/>
                    </a:cubicBezTo>
                    <a:cubicBezTo>
                      <a:pt x="91" y="118"/>
                      <a:pt x="91" y="118"/>
                      <a:pt x="91" y="118"/>
                    </a:cubicBezTo>
                    <a:cubicBezTo>
                      <a:pt x="90" y="120"/>
                      <a:pt x="90" y="120"/>
                      <a:pt x="90" y="120"/>
                    </a:cubicBezTo>
                    <a:cubicBezTo>
                      <a:pt x="90" y="123"/>
                      <a:pt x="90" y="123"/>
                      <a:pt x="90" y="123"/>
                    </a:cubicBezTo>
                    <a:cubicBezTo>
                      <a:pt x="91" y="125"/>
                      <a:pt x="91" y="125"/>
                      <a:pt x="91" y="125"/>
                    </a:cubicBezTo>
                    <a:cubicBezTo>
                      <a:pt x="90" y="128"/>
                      <a:pt x="90" y="128"/>
                      <a:pt x="90" y="128"/>
                    </a:cubicBezTo>
                    <a:cubicBezTo>
                      <a:pt x="87" y="130"/>
                      <a:pt x="87" y="130"/>
                      <a:pt x="87" y="130"/>
                    </a:cubicBezTo>
                    <a:cubicBezTo>
                      <a:pt x="85" y="137"/>
                      <a:pt x="85" y="137"/>
                      <a:pt x="85" y="137"/>
                    </a:cubicBezTo>
                    <a:cubicBezTo>
                      <a:pt x="85" y="139"/>
                      <a:pt x="85" y="139"/>
                      <a:pt x="85" y="139"/>
                    </a:cubicBezTo>
                    <a:cubicBezTo>
                      <a:pt x="84" y="141"/>
                      <a:pt x="84" y="141"/>
                      <a:pt x="84" y="141"/>
                    </a:cubicBezTo>
                    <a:cubicBezTo>
                      <a:pt x="84" y="143"/>
                      <a:pt x="84" y="143"/>
                      <a:pt x="84" y="143"/>
                    </a:cubicBezTo>
                    <a:cubicBezTo>
                      <a:pt x="86" y="144"/>
                      <a:pt x="86" y="144"/>
                      <a:pt x="86" y="144"/>
                    </a:cubicBezTo>
                    <a:cubicBezTo>
                      <a:pt x="89" y="142"/>
                      <a:pt x="89" y="142"/>
                      <a:pt x="89" y="142"/>
                    </a:cubicBezTo>
                    <a:cubicBezTo>
                      <a:pt x="91" y="136"/>
                      <a:pt x="91" y="136"/>
                      <a:pt x="91" y="136"/>
                    </a:cubicBezTo>
                    <a:cubicBezTo>
                      <a:pt x="92" y="136"/>
                      <a:pt x="92" y="136"/>
                      <a:pt x="92" y="136"/>
                    </a:cubicBezTo>
                    <a:cubicBezTo>
                      <a:pt x="95" y="133"/>
                      <a:pt x="95" y="133"/>
                      <a:pt x="95" y="133"/>
                    </a:cubicBezTo>
                    <a:cubicBezTo>
                      <a:pt x="96" y="130"/>
                      <a:pt x="96" y="130"/>
                      <a:pt x="96" y="130"/>
                    </a:cubicBezTo>
                    <a:cubicBezTo>
                      <a:pt x="97" y="132"/>
                      <a:pt x="97" y="132"/>
                      <a:pt x="97" y="132"/>
                    </a:cubicBezTo>
                    <a:cubicBezTo>
                      <a:pt x="100" y="132"/>
                      <a:pt x="100" y="132"/>
                      <a:pt x="100" y="132"/>
                    </a:cubicBezTo>
                    <a:cubicBezTo>
                      <a:pt x="100" y="133"/>
                      <a:pt x="100" y="133"/>
                      <a:pt x="100" y="133"/>
                    </a:cubicBezTo>
                    <a:cubicBezTo>
                      <a:pt x="97" y="134"/>
                      <a:pt x="97" y="134"/>
                      <a:pt x="97" y="134"/>
                    </a:cubicBezTo>
                    <a:cubicBezTo>
                      <a:pt x="94" y="137"/>
                      <a:pt x="94" y="137"/>
                      <a:pt x="94" y="137"/>
                    </a:cubicBezTo>
                    <a:cubicBezTo>
                      <a:pt x="94" y="140"/>
                      <a:pt x="94" y="140"/>
                      <a:pt x="94" y="140"/>
                    </a:cubicBezTo>
                    <a:cubicBezTo>
                      <a:pt x="94" y="143"/>
                      <a:pt x="94" y="143"/>
                      <a:pt x="94" y="143"/>
                    </a:cubicBezTo>
                    <a:cubicBezTo>
                      <a:pt x="95" y="144"/>
                      <a:pt x="95" y="144"/>
                      <a:pt x="95" y="144"/>
                    </a:cubicBezTo>
                    <a:cubicBezTo>
                      <a:pt x="95" y="148"/>
                      <a:pt x="95" y="148"/>
                      <a:pt x="95" y="148"/>
                    </a:cubicBezTo>
                    <a:cubicBezTo>
                      <a:pt x="97" y="150"/>
                      <a:pt x="97" y="150"/>
                      <a:pt x="97" y="150"/>
                    </a:cubicBezTo>
                    <a:cubicBezTo>
                      <a:pt x="97" y="147"/>
                      <a:pt x="97" y="147"/>
                      <a:pt x="97" y="147"/>
                    </a:cubicBezTo>
                    <a:cubicBezTo>
                      <a:pt x="99" y="145"/>
                      <a:pt x="99" y="145"/>
                      <a:pt x="99" y="145"/>
                    </a:cubicBezTo>
                    <a:cubicBezTo>
                      <a:pt x="99" y="145"/>
                      <a:pt x="100" y="145"/>
                      <a:pt x="100" y="145"/>
                    </a:cubicBezTo>
                    <a:cubicBezTo>
                      <a:pt x="101" y="145"/>
                      <a:pt x="102" y="148"/>
                      <a:pt x="102" y="148"/>
                    </a:cubicBezTo>
                    <a:cubicBezTo>
                      <a:pt x="104" y="149"/>
                      <a:pt x="104" y="149"/>
                      <a:pt x="104" y="149"/>
                    </a:cubicBezTo>
                    <a:cubicBezTo>
                      <a:pt x="106" y="147"/>
                      <a:pt x="106" y="147"/>
                      <a:pt x="106" y="147"/>
                    </a:cubicBezTo>
                    <a:cubicBezTo>
                      <a:pt x="106" y="145"/>
                      <a:pt x="106" y="145"/>
                      <a:pt x="106" y="145"/>
                    </a:cubicBezTo>
                    <a:cubicBezTo>
                      <a:pt x="107" y="144"/>
                      <a:pt x="107" y="144"/>
                      <a:pt x="107" y="144"/>
                    </a:cubicBezTo>
                    <a:cubicBezTo>
                      <a:pt x="108" y="142"/>
                      <a:pt x="108" y="142"/>
                      <a:pt x="108" y="142"/>
                    </a:cubicBezTo>
                    <a:cubicBezTo>
                      <a:pt x="108" y="139"/>
                      <a:pt x="108" y="139"/>
                      <a:pt x="108" y="139"/>
                    </a:cubicBezTo>
                    <a:cubicBezTo>
                      <a:pt x="108" y="139"/>
                      <a:pt x="108" y="139"/>
                      <a:pt x="108" y="139"/>
                    </a:cubicBezTo>
                    <a:cubicBezTo>
                      <a:pt x="109" y="137"/>
                      <a:pt x="109" y="137"/>
                      <a:pt x="109" y="137"/>
                    </a:cubicBezTo>
                    <a:cubicBezTo>
                      <a:pt x="108" y="135"/>
                      <a:pt x="108" y="135"/>
                      <a:pt x="108" y="135"/>
                    </a:cubicBezTo>
                    <a:cubicBezTo>
                      <a:pt x="109" y="132"/>
                      <a:pt x="109" y="132"/>
                      <a:pt x="109" y="132"/>
                    </a:cubicBezTo>
                    <a:cubicBezTo>
                      <a:pt x="112" y="127"/>
                      <a:pt x="112" y="127"/>
                      <a:pt x="112" y="127"/>
                    </a:cubicBezTo>
                    <a:cubicBezTo>
                      <a:pt x="114" y="123"/>
                      <a:pt x="114" y="123"/>
                      <a:pt x="114" y="123"/>
                    </a:cubicBezTo>
                    <a:cubicBezTo>
                      <a:pt x="113" y="117"/>
                      <a:pt x="113" y="117"/>
                      <a:pt x="113" y="117"/>
                    </a:cubicBezTo>
                    <a:cubicBezTo>
                      <a:pt x="113" y="114"/>
                      <a:pt x="113" y="114"/>
                      <a:pt x="113" y="114"/>
                    </a:cubicBezTo>
                    <a:cubicBezTo>
                      <a:pt x="112" y="114"/>
                      <a:pt x="112" y="114"/>
                      <a:pt x="112" y="114"/>
                    </a:cubicBezTo>
                    <a:cubicBezTo>
                      <a:pt x="112" y="116"/>
                      <a:pt x="112" y="116"/>
                      <a:pt x="112" y="116"/>
                    </a:cubicBezTo>
                    <a:cubicBezTo>
                      <a:pt x="111" y="119"/>
                      <a:pt x="111" y="119"/>
                      <a:pt x="111" y="119"/>
                    </a:cubicBezTo>
                    <a:cubicBezTo>
                      <a:pt x="108" y="121"/>
                      <a:pt x="108" y="121"/>
                      <a:pt x="108" y="121"/>
                    </a:cubicBezTo>
                    <a:cubicBezTo>
                      <a:pt x="106" y="124"/>
                      <a:pt x="106" y="124"/>
                      <a:pt x="106" y="124"/>
                    </a:cubicBezTo>
                    <a:cubicBezTo>
                      <a:pt x="105" y="125"/>
                      <a:pt x="105" y="125"/>
                      <a:pt x="105" y="125"/>
                    </a:cubicBezTo>
                    <a:cubicBezTo>
                      <a:pt x="104" y="122"/>
                      <a:pt x="104" y="122"/>
                      <a:pt x="104" y="122"/>
                    </a:cubicBezTo>
                    <a:cubicBezTo>
                      <a:pt x="104" y="119"/>
                      <a:pt x="104" y="119"/>
                      <a:pt x="104" y="119"/>
                    </a:cubicBezTo>
                    <a:cubicBezTo>
                      <a:pt x="104" y="116"/>
                      <a:pt x="104" y="116"/>
                      <a:pt x="104" y="116"/>
                    </a:cubicBezTo>
                    <a:cubicBezTo>
                      <a:pt x="107" y="113"/>
                      <a:pt x="107" y="113"/>
                      <a:pt x="107" y="113"/>
                    </a:cubicBezTo>
                    <a:cubicBezTo>
                      <a:pt x="108" y="111"/>
                      <a:pt x="108" y="111"/>
                      <a:pt x="108" y="111"/>
                    </a:cubicBezTo>
                    <a:cubicBezTo>
                      <a:pt x="110" y="108"/>
                      <a:pt x="110" y="108"/>
                      <a:pt x="110" y="108"/>
                    </a:cubicBezTo>
                    <a:cubicBezTo>
                      <a:pt x="111" y="108"/>
                      <a:pt x="111" y="108"/>
                      <a:pt x="111" y="108"/>
                    </a:cubicBezTo>
                    <a:cubicBezTo>
                      <a:pt x="113" y="107"/>
                      <a:pt x="113" y="107"/>
                      <a:pt x="113" y="107"/>
                    </a:cubicBezTo>
                    <a:cubicBezTo>
                      <a:pt x="112" y="105"/>
                      <a:pt x="112" y="105"/>
                      <a:pt x="112" y="105"/>
                    </a:cubicBezTo>
                    <a:cubicBezTo>
                      <a:pt x="110" y="107"/>
                      <a:pt x="110" y="107"/>
                      <a:pt x="110" y="107"/>
                    </a:cubicBezTo>
                    <a:cubicBezTo>
                      <a:pt x="109" y="107"/>
                      <a:pt x="109" y="107"/>
                      <a:pt x="109" y="107"/>
                    </a:cubicBezTo>
                    <a:cubicBezTo>
                      <a:pt x="107" y="109"/>
                      <a:pt x="107" y="109"/>
                      <a:pt x="107" y="109"/>
                    </a:cubicBezTo>
                    <a:cubicBezTo>
                      <a:pt x="105" y="109"/>
                      <a:pt x="105" y="109"/>
                      <a:pt x="105" y="109"/>
                    </a:cubicBezTo>
                    <a:cubicBezTo>
                      <a:pt x="103" y="112"/>
                      <a:pt x="103" y="112"/>
                      <a:pt x="103" y="112"/>
                    </a:cubicBezTo>
                    <a:cubicBezTo>
                      <a:pt x="102" y="114"/>
                      <a:pt x="102" y="114"/>
                      <a:pt x="102" y="114"/>
                    </a:cubicBezTo>
                    <a:cubicBezTo>
                      <a:pt x="99" y="117"/>
                      <a:pt x="99" y="117"/>
                      <a:pt x="99" y="117"/>
                    </a:cubicBezTo>
                    <a:cubicBezTo>
                      <a:pt x="98" y="119"/>
                      <a:pt x="98" y="119"/>
                      <a:pt x="98" y="119"/>
                    </a:cubicBezTo>
                    <a:cubicBezTo>
                      <a:pt x="96" y="120"/>
                      <a:pt x="96" y="120"/>
                      <a:pt x="96" y="120"/>
                    </a:cubicBezTo>
                    <a:cubicBezTo>
                      <a:pt x="94" y="118"/>
                      <a:pt x="94" y="118"/>
                      <a:pt x="94" y="118"/>
                    </a:cubicBezTo>
                    <a:cubicBezTo>
                      <a:pt x="94" y="115"/>
                      <a:pt x="94" y="115"/>
                      <a:pt x="94" y="115"/>
                    </a:cubicBezTo>
                    <a:cubicBezTo>
                      <a:pt x="93" y="113"/>
                      <a:pt x="93" y="113"/>
                      <a:pt x="93" y="113"/>
                    </a:cubicBezTo>
                    <a:cubicBezTo>
                      <a:pt x="93" y="110"/>
                      <a:pt x="93" y="110"/>
                      <a:pt x="93" y="110"/>
                    </a:cubicBezTo>
                    <a:cubicBezTo>
                      <a:pt x="94" y="113"/>
                      <a:pt x="94" y="113"/>
                      <a:pt x="94" y="113"/>
                    </a:cubicBezTo>
                    <a:cubicBezTo>
                      <a:pt x="95" y="113"/>
                      <a:pt x="95" y="113"/>
                      <a:pt x="95" y="113"/>
                    </a:cubicBezTo>
                    <a:cubicBezTo>
                      <a:pt x="97" y="109"/>
                      <a:pt x="97" y="109"/>
                      <a:pt x="97" y="109"/>
                    </a:cubicBezTo>
                    <a:cubicBezTo>
                      <a:pt x="96" y="109"/>
                      <a:pt x="96" y="109"/>
                      <a:pt x="96" y="109"/>
                    </a:cubicBezTo>
                    <a:cubicBezTo>
                      <a:pt x="93" y="108"/>
                      <a:pt x="93" y="108"/>
                      <a:pt x="93" y="108"/>
                    </a:cubicBezTo>
                    <a:cubicBezTo>
                      <a:pt x="95" y="108"/>
                      <a:pt x="95" y="108"/>
                      <a:pt x="95" y="108"/>
                    </a:cubicBezTo>
                    <a:cubicBezTo>
                      <a:pt x="98" y="108"/>
                      <a:pt x="98" y="108"/>
                      <a:pt x="98" y="108"/>
                    </a:cubicBezTo>
                    <a:cubicBezTo>
                      <a:pt x="95" y="107"/>
                      <a:pt x="95" y="107"/>
                      <a:pt x="95" y="107"/>
                    </a:cubicBezTo>
                    <a:cubicBezTo>
                      <a:pt x="93" y="105"/>
                      <a:pt x="93" y="105"/>
                      <a:pt x="93" y="105"/>
                    </a:cubicBezTo>
                    <a:cubicBezTo>
                      <a:pt x="93" y="103"/>
                      <a:pt x="93" y="103"/>
                      <a:pt x="93" y="103"/>
                    </a:cubicBezTo>
                    <a:cubicBezTo>
                      <a:pt x="94" y="102"/>
                      <a:pt x="94" y="102"/>
                      <a:pt x="94" y="102"/>
                    </a:cubicBezTo>
                    <a:cubicBezTo>
                      <a:pt x="98" y="102"/>
                      <a:pt x="98" y="102"/>
                      <a:pt x="98" y="102"/>
                    </a:cubicBezTo>
                    <a:cubicBezTo>
                      <a:pt x="98" y="102"/>
                      <a:pt x="98" y="102"/>
                      <a:pt x="98" y="102"/>
                    </a:cubicBezTo>
                    <a:cubicBezTo>
                      <a:pt x="101" y="99"/>
                      <a:pt x="101" y="99"/>
                      <a:pt x="101" y="99"/>
                    </a:cubicBezTo>
                    <a:cubicBezTo>
                      <a:pt x="102" y="95"/>
                      <a:pt x="102" y="95"/>
                      <a:pt x="102" y="95"/>
                    </a:cubicBezTo>
                    <a:cubicBezTo>
                      <a:pt x="105" y="95"/>
                      <a:pt x="105" y="95"/>
                      <a:pt x="105" y="95"/>
                    </a:cubicBezTo>
                    <a:cubicBezTo>
                      <a:pt x="106" y="96"/>
                      <a:pt x="106" y="96"/>
                      <a:pt x="106" y="96"/>
                    </a:cubicBezTo>
                    <a:cubicBezTo>
                      <a:pt x="109" y="94"/>
                      <a:pt x="109" y="94"/>
                      <a:pt x="109" y="94"/>
                    </a:cubicBezTo>
                    <a:cubicBezTo>
                      <a:pt x="110" y="91"/>
                      <a:pt x="110" y="91"/>
                      <a:pt x="110" y="91"/>
                    </a:cubicBezTo>
                    <a:cubicBezTo>
                      <a:pt x="110" y="88"/>
                      <a:pt x="110" y="88"/>
                      <a:pt x="110" y="88"/>
                    </a:cubicBezTo>
                    <a:cubicBezTo>
                      <a:pt x="109" y="86"/>
                      <a:pt x="109" y="86"/>
                      <a:pt x="109" y="86"/>
                    </a:cubicBezTo>
                    <a:cubicBezTo>
                      <a:pt x="107" y="89"/>
                      <a:pt x="107" y="89"/>
                      <a:pt x="107" y="89"/>
                    </a:cubicBezTo>
                    <a:cubicBezTo>
                      <a:pt x="105" y="90"/>
                      <a:pt x="105" y="90"/>
                      <a:pt x="105" y="90"/>
                    </a:cubicBezTo>
                    <a:cubicBezTo>
                      <a:pt x="105" y="89"/>
                      <a:pt x="105" y="89"/>
                      <a:pt x="105" y="89"/>
                    </a:cubicBezTo>
                    <a:cubicBezTo>
                      <a:pt x="103" y="88"/>
                      <a:pt x="103" y="88"/>
                      <a:pt x="103" y="88"/>
                    </a:cubicBezTo>
                    <a:cubicBezTo>
                      <a:pt x="103" y="90"/>
                      <a:pt x="103" y="90"/>
                      <a:pt x="103" y="90"/>
                    </a:cubicBezTo>
                    <a:cubicBezTo>
                      <a:pt x="102" y="93"/>
                      <a:pt x="102" y="93"/>
                      <a:pt x="102" y="93"/>
                    </a:cubicBezTo>
                    <a:cubicBezTo>
                      <a:pt x="101" y="94"/>
                      <a:pt x="101" y="94"/>
                      <a:pt x="101" y="94"/>
                    </a:cubicBezTo>
                    <a:cubicBezTo>
                      <a:pt x="99" y="94"/>
                      <a:pt x="99" y="94"/>
                      <a:pt x="99" y="94"/>
                    </a:cubicBezTo>
                    <a:cubicBezTo>
                      <a:pt x="97" y="96"/>
                      <a:pt x="97" y="96"/>
                      <a:pt x="97" y="96"/>
                    </a:cubicBezTo>
                    <a:cubicBezTo>
                      <a:pt x="95" y="97"/>
                      <a:pt x="95" y="97"/>
                      <a:pt x="95" y="97"/>
                    </a:cubicBezTo>
                    <a:cubicBezTo>
                      <a:pt x="95" y="99"/>
                      <a:pt x="95" y="99"/>
                      <a:pt x="95" y="99"/>
                    </a:cubicBezTo>
                    <a:cubicBezTo>
                      <a:pt x="94" y="100"/>
                      <a:pt x="94" y="100"/>
                      <a:pt x="94" y="100"/>
                    </a:cubicBezTo>
                    <a:cubicBezTo>
                      <a:pt x="95" y="98"/>
                      <a:pt x="95" y="98"/>
                      <a:pt x="95" y="98"/>
                    </a:cubicBezTo>
                    <a:cubicBezTo>
                      <a:pt x="95" y="96"/>
                      <a:pt x="95" y="96"/>
                      <a:pt x="95" y="96"/>
                    </a:cubicBezTo>
                    <a:cubicBezTo>
                      <a:pt x="94" y="97"/>
                      <a:pt x="94" y="97"/>
                      <a:pt x="94" y="97"/>
                    </a:cubicBezTo>
                    <a:cubicBezTo>
                      <a:pt x="92" y="97"/>
                      <a:pt x="92" y="97"/>
                      <a:pt x="92" y="97"/>
                    </a:cubicBezTo>
                    <a:cubicBezTo>
                      <a:pt x="94" y="96"/>
                      <a:pt x="94" y="96"/>
                      <a:pt x="94" y="96"/>
                    </a:cubicBezTo>
                    <a:cubicBezTo>
                      <a:pt x="95" y="93"/>
                      <a:pt x="95" y="93"/>
                      <a:pt x="95" y="93"/>
                    </a:cubicBezTo>
                    <a:cubicBezTo>
                      <a:pt x="96" y="92"/>
                      <a:pt x="96" y="92"/>
                      <a:pt x="96" y="92"/>
                    </a:cubicBezTo>
                    <a:cubicBezTo>
                      <a:pt x="95" y="91"/>
                      <a:pt x="95" y="91"/>
                      <a:pt x="95" y="91"/>
                    </a:cubicBezTo>
                    <a:cubicBezTo>
                      <a:pt x="96" y="90"/>
                      <a:pt x="96" y="90"/>
                      <a:pt x="96" y="90"/>
                    </a:cubicBezTo>
                    <a:cubicBezTo>
                      <a:pt x="97" y="87"/>
                      <a:pt x="97" y="87"/>
                      <a:pt x="97" y="87"/>
                    </a:cubicBezTo>
                    <a:cubicBezTo>
                      <a:pt x="96" y="86"/>
                      <a:pt x="96" y="86"/>
                      <a:pt x="96" y="86"/>
                    </a:cubicBezTo>
                    <a:cubicBezTo>
                      <a:pt x="95" y="88"/>
                      <a:pt x="95" y="88"/>
                      <a:pt x="95" y="88"/>
                    </a:cubicBezTo>
                    <a:cubicBezTo>
                      <a:pt x="96" y="85"/>
                      <a:pt x="96" y="85"/>
                      <a:pt x="96" y="85"/>
                    </a:cubicBezTo>
                    <a:cubicBezTo>
                      <a:pt x="96" y="83"/>
                      <a:pt x="96" y="83"/>
                      <a:pt x="96" y="83"/>
                    </a:cubicBezTo>
                    <a:cubicBezTo>
                      <a:pt x="95" y="83"/>
                      <a:pt x="95" y="83"/>
                      <a:pt x="95" y="83"/>
                    </a:cubicBezTo>
                    <a:cubicBezTo>
                      <a:pt x="93" y="84"/>
                      <a:pt x="93" y="84"/>
                      <a:pt x="93" y="84"/>
                    </a:cubicBezTo>
                    <a:cubicBezTo>
                      <a:pt x="89" y="83"/>
                      <a:pt x="89" y="83"/>
                      <a:pt x="89" y="83"/>
                    </a:cubicBezTo>
                    <a:cubicBezTo>
                      <a:pt x="92" y="83"/>
                      <a:pt x="92" y="83"/>
                      <a:pt x="92" y="83"/>
                    </a:cubicBezTo>
                    <a:lnTo>
                      <a:pt x="93" y="8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7" name="Freeform 1177">
                <a:extLst>
                  <a:ext uri="{FF2B5EF4-FFF2-40B4-BE49-F238E27FC236}">
                    <a16:creationId xmlns:a16="http://schemas.microsoft.com/office/drawing/2014/main" id="{9C3D6665-299D-DC47-8963-576CFA86AE4B}"/>
                  </a:ext>
                </a:extLst>
              </p:cNvPr>
              <p:cNvSpPr>
                <a:spLocks/>
              </p:cNvSpPr>
              <p:nvPr/>
            </p:nvSpPr>
            <p:spPr bwMode="auto">
              <a:xfrm>
                <a:off x="2907" y="1894"/>
                <a:ext cx="4" cy="2"/>
              </a:xfrm>
              <a:custGeom>
                <a:avLst/>
                <a:gdLst>
                  <a:gd name="T0" fmla="*/ 0 w 4"/>
                  <a:gd name="T1" fmla="*/ 0 h 2"/>
                  <a:gd name="T2" fmla="*/ 0 w 4"/>
                  <a:gd name="T3" fmla="*/ 1 h 2"/>
                  <a:gd name="T4" fmla="*/ 2 w 4"/>
                  <a:gd name="T5" fmla="*/ 2 h 2"/>
                  <a:gd name="T6" fmla="*/ 4 w 4"/>
                  <a:gd name="T7" fmla="*/ 2 h 2"/>
                  <a:gd name="T8" fmla="*/ 4 w 4"/>
                  <a:gd name="T9" fmla="*/ 1 h 2"/>
                  <a:gd name="T10" fmla="*/ 2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0" y="1"/>
                    </a:lnTo>
                    <a:lnTo>
                      <a:pt x="2" y="2"/>
                    </a:lnTo>
                    <a:lnTo>
                      <a:pt x="4" y="2"/>
                    </a:lnTo>
                    <a:lnTo>
                      <a:pt x="4"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8" name="Freeform 1178">
                <a:extLst>
                  <a:ext uri="{FF2B5EF4-FFF2-40B4-BE49-F238E27FC236}">
                    <a16:creationId xmlns:a16="http://schemas.microsoft.com/office/drawing/2014/main" id="{54C6C4DF-6EB5-034B-A940-46BE1AD0615F}"/>
                  </a:ext>
                </a:extLst>
              </p:cNvPr>
              <p:cNvSpPr>
                <a:spLocks/>
              </p:cNvSpPr>
              <p:nvPr/>
            </p:nvSpPr>
            <p:spPr bwMode="auto">
              <a:xfrm>
                <a:off x="2877" y="1903"/>
                <a:ext cx="2" cy="1"/>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1"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9" name="Freeform 1179">
                <a:extLst>
                  <a:ext uri="{FF2B5EF4-FFF2-40B4-BE49-F238E27FC236}">
                    <a16:creationId xmlns:a16="http://schemas.microsoft.com/office/drawing/2014/main" id="{0AD3B0D2-A640-7C41-8637-EF13AB96DA97}"/>
                  </a:ext>
                </a:extLst>
              </p:cNvPr>
              <p:cNvSpPr>
                <a:spLocks/>
              </p:cNvSpPr>
              <p:nvPr/>
            </p:nvSpPr>
            <p:spPr bwMode="auto">
              <a:xfrm>
                <a:off x="1947" y="1665"/>
                <a:ext cx="9" cy="14"/>
              </a:xfrm>
              <a:custGeom>
                <a:avLst/>
                <a:gdLst>
                  <a:gd name="T0" fmla="*/ 2 w 9"/>
                  <a:gd name="T1" fmla="*/ 4 h 14"/>
                  <a:gd name="T2" fmla="*/ 2 w 9"/>
                  <a:gd name="T3" fmla="*/ 7 h 14"/>
                  <a:gd name="T4" fmla="*/ 2 w 9"/>
                  <a:gd name="T5" fmla="*/ 9 h 14"/>
                  <a:gd name="T6" fmla="*/ 4 w 9"/>
                  <a:gd name="T7" fmla="*/ 10 h 14"/>
                  <a:gd name="T8" fmla="*/ 6 w 9"/>
                  <a:gd name="T9" fmla="*/ 7 h 14"/>
                  <a:gd name="T10" fmla="*/ 5 w 9"/>
                  <a:gd name="T11" fmla="*/ 11 h 14"/>
                  <a:gd name="T12" fmla="*/ 6 w 9"/>
                  <a:gd name="T13" fmla="*/ 14 h 14"/>
                  <a:gd name="T14" fmla="*/ 9 w 9"/>
                  <a:gd name="T15" fmla="*/ 10 h 14"/>
                  <a:gd name="T16" fmla="*/ 9 w 9"/>
                  <a:gd name="T17" fmla="*/ 2 h 14"/>
                  <a:gd name="T18" fmla="*/ 6 w 9"/>
                  <a:gd name="T19" fmla="*/ 0 h 14"/>
                  <a:gd name="T20" fmla="*/ 3 w 9"/>
                  <a:gd name="T21" fmla="*/ 0 h 14"/>
                  <a:gd name="T22" fmla="*/ 0 w 9"/>
                  <a:gd name="T23" fmla="*/ 4 h 14"/>
                  <a:gd name="T24" fmla="*/ 2 w 9"/>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2" y="4"/>
                    </a:moveTo>
                    <a:lnTo>
                      <a:pt x="2" y="7"/>
                    </a:lnTo>
                    <a:lnTo>
                      <a:pt x="2" y="9"/>
                    </a:lnTo>
                    <a:lnTo>
                      <a:pt x="4" y="10"/>
                    </a:lnTo>
                    <a:lnTo>
                      <a:pt x="6" y="7"/>
                    </a:lnTo>
                    <a:lnTo>
                      <a:pt x="5" y="11"/>
                    </a:lnTo>
                    <a:lnTo>
                      <a:pt x="6" y="14"/>
                    </a:lnTo>
                    <a:lnTo>
                      <a:pt x="9" y="10"/>
                    </a:lnTo>
                    <a:lnTo>
                      <a:pt x="9" y="2"/>
                    </a:lnTo>
                    <a:lnTo>
                      <a:pt x="6" y="0"/>
                    </a:lnTo>
                    <a:lnTo>
                      <a:pt x="3" y="0"/>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0" name="Freeform 1180">
                <a:extLst>
                  <a:ext uri="{FF2B5EF4-FFF2-40B4-BE49-F238E27FC236}">
                    <a16:creationId xmlns:a16="http://schemas.microsoft.com/office/drawing/2014/main" id="{31979C40-C8DC-C045-B22D-FB179A52D957}"/>
                  </a:ext>
                </a:extLst>
              </p:cNvPr>
              <p:cNvSpPr>
                <a:spLocks/>
              </p:cNvSpPr>
              <p:nvPr/>
            </p:nvSpPr>
            <p:spPr bwMode="auto">
              <a:xfrm>
                <a:off x="2059" y="1065"/>
                <a:ext cx="8" cy="7"/>
              </a:xfrm>
              <a:custGeom>
                <a:avLst/>
                <a:gdLst>
                  <a:gd name="T0" fmla="*/ 4 w 8"/>
                  <a:gd name="T1" fmla="*/ 6 h 7"/>
                  <a:gd name="T2" fmla="*/ 6 w 8"/>
                  <a:gd name="T3" fmla="*/ 7 h 7"/>
                  <a:gd name="T4" fmla="*/ 8 w 8"/>
                  <a:gd name="T5" fmla="*/ 7 h 7"/>
                  <a:gd name="T6" fmla="*/ 5 w 8"/>
                  <a:gd name="T7" fmla="*/ 2 h 7"/>
                  <a:gd name="T8" fmla="*/ 1 w 8"/>
                  <a:gd name="T9" fmla="*/ 0 h 7"/>
                  <a:gd name="T10" fmla="*/ 0 w 8"/>
                  <a:gd name="T11" fmla="*/ 3 h 7"/>
                  <a:gd name="T12" fmla="*/ 2 w 8"/>
                  <a:gd name="T13" fmla="*/ 7 h 7"/>
                  <a:gd name="T14" fmla="*/ 4 w 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6"/>
                    </a:moveTo>
                    <a:lnTo>
                      <a:pt x="6" y="7"/>
                    </a:lnTo>
                    <a:lnTo>
                      <a:pt x="8" y="7"/>
                    </a:lnTo>
                    <a:lnTo>
                      <a:pt x="5" y="2"/>
                    </a:lnTo>
                    <a:lnTo>
                      <a:pt x="1" y="0"/>
                    </a:lnTo>
                    <a:lnTo>
                      <a:pt x="0" y="3"/>
                    </a:lnTo>
                    <a:lnTo>
                      <a:pt x="2"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1" name="Freeform 1181">
                <a:extLst>
                  <a:ext uri="{FF2B5EF4-FFF2-40B4-BE49-F238E27FC236}">
                    <a16:creationId xmlns:a16="http://schemas.microsoft.com/office/drawing/2014/main" id="{45C57232-ED39-9446-B84E-B47662B8711B}"/>
                  </a:ext>
                </a:extLst>
              </p:cNvPr>
              <p:cNvSpPr>
                <a:spLocks/>
              </p:cNvSpPr>
              <p:nvPr/>
            </p:nvSpPr>
            <p:spPr bwMode="auto">
              <a:xfrm>
                <a:off x="1935" y="1634"/>
                <a:ext cx="8" cy="6"/>
              </a:xfrm>
              <a:custGeom>
                <a:avLst/>
                <a:gdLst>
                  <a:gd name="T0" fmla="*/ 4 w 8"/>
                  <a:gd name="T1" fmla="*/ 4 h 6"/>
                  <a:gd name="T2" fmla="*/ 5 w 8"/>
                  <a:gd name="T3" fmla="*/ 6 h 6"/>
                  <a:gd name="T4" fmla="*/ 7 w 8"/>
                  <a:gd name="T5" fmla="*/ 6 h 6"/>
                  <a:gd name="T6" fmla="*/ 8 w 8"/>
                  <a:gd name="T7" fmla="*/ 2 h 6"/>
                  <a:gd name="T8" fmla="*/ 6 w 8"/>
                  <a:gd name="T9" fmla="*/ 0 h 6"/>
                  <a:gd name="T10" fmla="*/ 2 w 8"/>
                  <a:gd name="T11" fmla="*/ 1 h 6"/>
                  <a:gd name="T12" fmla="*/ 0 w 8"/>
                  <a:gd name="T13" fmla="*/ 4 h 6"/>
                  <a:gd name="T14" fmla="*/ 4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4" y="4"/>
                    </a:moveTo>
                    <a:lnTo>
                      <a:pt x="5" y="6"/>
                    </a:lnTo>
                    <a:lnTo>
                      <a:pt x="7" y="6"/>
                    </a:lnTo>
                    <a:lnTo>
                      <a:pt x="8" y="2"/>
                    </a:lnTo>
                    <a:lnTo>
                      <a:pt x="6" y="0"/>
                    </a:lnTo>
                    <a:lnTo>
                      <a:pt x="2" y="1"/>
                    </a:lnTo>
                    <a:lnTo>
                      <a:pt x="0"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2" name="Freeform 1182">
                <a:extLst>
                  <a:ext uri="{FF2B5EF4-FFF2-40B4-BE49-F238E27FC236}">
                    <a16:creationId xmlns:a16="http://schemas.microsoft.com/office/drawing/2014/main" id="{E4AAA974-2F57-DC44-828B-FAE20D646606}"/>
                  </a:ext>
                </a:extLst>
              </p:cNvPr>
              <p:cNvSpPr>
                <a:spLocks/>
              </p:cNvSpPr>
              <p:nvPr/>
            </p:nvSpPr>
            <p:spPr bwMode="auto">
              <a:xfrm>
                <a:off x="1947" y="1660"/>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3" name="Freeform 1183">
                <a:extLst>
                  <a:ext uri="{FF2B5EF4-FFF2-40B4-BE49-F238E27FC236}">
                    <a16:creationId xmlns:a16="http://schemas.microsoft.com/office/drawing/2014/main" id="{91924859-5EF1-5245-B363-1D909FB70E2E}"/>
                  </a:ext>
                </a:extLst>
              </p:cNvPr>
              <p:cNvSpPr>
                <a:spLocks/>
              </p:cNvSpPr>
              <p:nvPr/>
            </p:nvSpPr>
            <p:spPr bwMode="auto">
              <a:xfrm>
                <a:off x="1953" y="1650"/>
                <a:ext cx="5" cy="6"/>
              </a:xfrm>
              <a:custGeom>
                <a:avLst/>
                <a:gdLst>
                  <a:gd name="T0" fmla="*/ 3 w 5"/>
                  <a:gd name="T1" fmla="*/ 3 h 6"/>
                  <a:gd name="T2" fmla="*/ 5 w 5"/>
                  <a:gd name="T3" fmla="*/ 0 h 6"/>
                  <a:gd name="T4" fmla="*/ 3 w 5"/>
                  <a:gd name="T5" fmla="*/ 0 h 6"/>
                  <a:gd name="T6" fmla="*/ 0 w 5"/>
                  <a:gd name="T7" fmla="*/ 2 h 6"/>
                  <a:gd name="T8" fmla="*/ 0 w 5"/>
                  <a:gd name="T9" fmla="*/ 6 h 6"/>
                  <a:gd name="T10" fmla="*/ 1 w 5"/>
                  <a:gd name="T11" fmla="*/ 5 h 6"/>
                  <a:gd name="T12" fmla="*/ 3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3"/>
                    </a:moveTo>
                    <a:lnTo>
                      <a:pt x="5" y="0"/>
                    </a:lnTo>
                    <a:lnTo>
                      <a:pt x="3" y="0"/>
                    </a:lnTo>
                    <a:lnTo>
                      <a:pt x="0" y="2"/>
                    </a:lnTo>
                    <a:lnTo>
                      <a:pt x="0" y="6"/>
                    </a:lnTo>
                    <a:lnTo>
                      <a:pt x="1" y="5"/>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4" name="Freeform 1184">
                <a:extLst>
                  <a:ext uri="{FF2B5EF4-FFF2-40B4-BE49-F238E27FC236}">
                    <a16:creationId xmlns:a16="http://schemas.microsoft.com/office/drawing/2014/main" id="{6D650518-F644-5543-98D6-1A63DB638EE9}"/>
                  </a:ext>
                </a:extLst>
              </p:cNvPr>
              <p:cNvSpPr>
                <a:spLocks/>
              </p:cNvSpPr>
              <p:nvPr/>
            </p:nvSpPr>
            <p:spPr bwMode="auto">
              <a:xfrm>
                <a:off x="2082" y="1099"/>
                <a:ext cx="5" cy="11"/>
              </a:xfrm>
              <a:custGeom>
                <a:avLst/>
                <a:gdLst>
                  <a:gd name="T0" fmla="*/ 4 w 6"/>
                  <a:gd name="T1" fmla="*/ 13 h 13"/>
                  <a:gd name="T2" fmla="*/ 5 w 6"/>
                  <a:gd name="T3" fmla="*/ 9 h 13"/>
                  <a:gd name="T4" fmla="*/ 6 w 6"/>
                  <a:gd name="T5" fmla="*/ 0 h 13"/>
                  <a:gd name="T6" fmla="*/ 2 w 6"/>
                  <a:gd name="T7" fmla="*/ 4 h 13"/>
                  <a:gd name="T8" fmla="*/ 1 w 6"/>
                  <a:gd name="T9" fmla="*/ 8 h 13"/>
                  <a:gd name="T10" fmla="*/ 0 w 6"/>
                  <a:gd name="T11" fmla="*/ 9 h 13"/>
                  <a:gd name="T12" fmla="*/ 1 w 6"/>
                  <a:gd name="T13" fmla="*/ 11 h 13"/>
                  <a:gd name="T14" fmla="*/ 4 w 6"/>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4" y="13"/>
                    </a:moveTo>
                    <a:cubicBezTo>
                      <a:pt x="5" y="9"/>
                      <a:pt x="5" y="9"/>
                      <a:pt x="5" y="9"/>
                    </a:cubicBezTo>
                    <a:cubicBezTo>
                      <a:pt x="6" y="0"/>
                      <a:pt x="6" y="0"/>
                      <a:pt x="6" y="0"/>
                    </a:cubicBezTo>
                    <a:cubicBezTo>
                      <a:pt x="2" y="4"/>
                      <a:pt x="2" y="4"/>
                      <a:pt x="2" y="4"/>
                    </a:cubicBezTo>
                    <a:cubicBezTo>
                      <a:pt x="1" y="8"/>
                      <a:pt x="1" y="8"/>
                      <a:pt x="1" y="8"/>
                    </a:cubicBezTo>
                    <a:cubicBezTo>
                      <a:pt x="0" y="9"/>
                      <a:pt x="0" y="9"/>
                      <a:pt x="0" y="9"/>
                    </a:cubicBezTo>
                    <a:cubicBezTo>
                      <a:pt x="1" y="11"/>
                      <a:pt x="1" y="11"/>
                      <a:pt x="1" y="11"/>
                    </a:cubicBezTo>
                    <a:cubicBezTo>
                      <a:pt x="1" y="11"/>
                      <a:pt x="4" y="13"/>
                      <a:pt x="4"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5" name="Freeform 1185">
                <a:extLst>
                  <a:ext uri="{FF2B5EF4-FFF2-40B4-BE49-F238E27FC236}">
                    <a16:creationId xmlns:a16="http://schemas.microsoft.com/office/drawing/2014/main" id="{704A83A7-29D4-6A49-AB6C-A4F47F3CD12D}"/>
                  </a:ext>
                </a:extLst>
              </p:cNvPr>
              <p:cNvSpPr>
                <a:spLocks/>
              </p:cNvSpPr>
              <p:nvPr/>
            </p:nvSpPr>
            <p:spPr bwMode="auto">
              <a:xfrm>
                <a:off x="2101" y="1081"/>
                <a:ext cx="3" cy="3"/>
              </a:xfrm>
              <a:custGeom>
                <a:avLst/>
                <a:gdLst>
                  <a:gd name="T0" fmla="*/ 4 w 4"/>
                  <a:gd name="T1" fmla="*/ 0 h 4"/>
                  <a:gd name="T2" fmla="*/ 3 w 4"/>
                  <a:gd name="T3" fmla="*/ 0 h 4"/>
                  <a:gd name="T4" fmla="*/ 0 w 4"/>
                  <a:gd name="T5" fmla="*/ 3 h 4"/>
                  <a:gd name="T6" fmla="*/ 2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cubicBezTo>
                      <a:pt x="3" y="0"/>
                      <a:pt x="3" y="0"/>
                      <a:pt x="3" y="0"/>
                    </a:cubicBezTo>
                    <a:cubicBezTo>
                      <a:pt x="3" y="0"/>
                      <a:pt x="0" y="3"/>
                      <a:pt x="0" y="3"/>
                    </a:cubicBezTo>
                    <a:cubicBezTo>
                      <a:pt x="2" y="4"/>
                      <a:pt x="2" y="4"/>
                      <a:pt x="2" y="4"/>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6" name="Freeform 1186">
                <a:extLst>
                  <a:ext uri="{FF2B5EF4-FFF2-40B4-BE49-F238E27FC236}">
                    <a16:creationId xmlns:a16="http://schemas.microsoft.com/office/drawing/2014/main" id="{A9B87455-9F0A-5E48-AB20-D77227612067}"/>
                  </a:ext>
                </a:extLst>
              </p:cNvPr>
              <p:cNvSpPr>
                <a:spLocks/>
              </p:cNvSpPr>
              <p:nvPr/>
            </p:nvSpPr>
            <p:spPr bwMode="auto">
              <a:xfrm>
                <a:off x="2094" y="1085"/>
                <a:ext cx="23" cy="25"/>
              </a:xfrm>
              <a:custGeom>
                <a:avLst/>
                <a:gdLst>
                  <a:gd name="T0" fmla="*/ 1 w 23"/>
                  <a:gd name="T1" fmla="*/ 25 h 25"/>
                  <a:gd name="T2" fmla="*/ 4 w 23"/>
                  <a:gd name="T3" fmla="*/ 25 h 25"/>
                  <a:gd name="T4" fmla="*/ 5 w 23"/>
                  <a:gd name="T5" fmla="*/ 23 h 25"/>
                  <a:gd name="T6" fmla="*/ 8 w 23"/>
                  <a:gd name="T7" fmla="*/ 23 h 25"/>
                  <a:gd name="T8" fmla="*/ 18 w 23"/>
                  <a:gd name="T9" fmla="*/ 14 h 25"/>
                  <a:gd name="T10" fmla="*/ 22 w 23"/>
                  <a:gd name="T11" fmla="*/ 11 h 25"/>
                  <a:gd name="T12" fmla="*/ 23 w 23"/>
                  <a:gd name="T13" fmla="*/ 7 h 25"/>
                  <a:gd name="T14" fmla="*/ 22 w 23"/>
                  <a:gd name="T15" fmla="*/ 7 h 25"/>
                  <a:gd name="T16" fmla="*/ 20 w 23"/>
                  <a:gd name="T17" fmla="*/ 7 h 25"/>
                  <a:gd name="T18" fmla="*/ 19 w 23"/>
                  <a:gd name="T19" fmla="*/ 0 h 25"/>
                  <a:gd name="T20" fmla="*/ 18 w 23"/>
                  <a:gd name="T21" fmla="*/ 0 h 25"/>
                  <a:gd name="T22" fmla="*/ 15 w 23"/>
                  <a:gd name="T23" fmla="*/ 5 h 25"/>
                  <a:gd name="T24" fmla="*/ 13 w 23"/>
                  <a:gd name="T25" fmla="*/ 7 h 25"/>
                  <a:gd name="T26" fmla="*/ 14 w 23"/>
                  <a:gd name="T27" fmla="*/ 9 h 25"/>
                  <a:gd name="T28" fmla="*/ 11 w 23"/>
                  <a:gd name="T29" fmla="*/ 9 h 25"/>
                  <a:gd name="T30" fmla="*/ 10 w 23"/>
                  <a:gd name="T31" fmla="*/ 10 h 25"/>
                  <a:gd name="T32" fmla="*/ 9 w 23"/>
                  <a:gd name="T33" fmla="*/ 13 h 25"/>
                  <a:gd name="T34" fmla="*/ 8 w 23"/>
                  <a:gd name="T35" fmla="*/ 10 h 25"/>
                  <a:gd name="T36" fmla="*/ 9 w 23"/>
                  <a:gd name="T37" fmla="*/ 8 h 25"/>
                  <a:gd name="T38" fmla="*/ 8 w 23"/>
                  <a:gd name="T39" fmla="*/ 6 h 25"/>
                  <a:gd name="T40" fmla="*/ 5 w 23"/>
                  <a:gd name="T41" fmla="*/ 9 h 25"/>
                  <a:gd name="T42" fmla="*/ 4 w 23"/>
                  <a:gd name="T43" fmla="*/ 8 h 25"/>
                  <a:gd name="T44" fmla="*/ 3 w 23"/>
                  <a:gd name="T45" fmla="*/ 12 h 25"/>
                  <a:gd name="T46" fmla="*/ 1 w 23"/>
                  <a:gd name="T47" fmla="*/ 14 h 25"/>
                  <a:gd name="T48" fmla="*/ 2 w 23"/>
                  <a:gd name="T49" fmla="*/ 19 h 25"/>
                  <a:gd name="T50" fmla="*/ 0 w 23"/>
                  <a:gd name="T51" fmla="*/ 22 h 25"/>
                  <a:gd name="T52" fmla="*/ 1 w 23"/>
                  <a:gd name="T5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5">
                    <a:moveTo>
                      <a:pt x="1" y="25"/>
                    </a:moveTo>
                    <a:lnTo>
                      <a:pt x="4" y="25"/>
                    </a:lnTo>
                    <a:lnTo>
                      <a:pt x="5" y="23"/>
                    </a:lnTo>
                    <a:lnTo>
                      <a:pt x="8" y="23"/>
                    </a:lnTo>
                    <a:lnTo>
                      <a:pt x="18" y="14"/>
                    </a:lnTo>
                    <a:lnTo>
                      <a:pt x="22" y="11"/>
                    </a:lnTo>
                    <a:lnTo>
                      <a:pt x="23" y="7"/>
                    </a:lnTo>
                    <a:lnTo>
                      <a:pt x="22" y="7"/>
                    </a:lnTo>
                    <a:lnTo>
                      <a:pt x="20" y="7"/>
                    </a:lnTo>
                    <a:lnTo>
                      <a:pt x="19" y="0"/>
                    </a:lnTo>
                    <a:lnTo>
                      <a:pt x="18" y="0"/>
                    </a:lnTo>
                    <a:lnTo>
                      <a:pt x="15" y="5"/>
                    </a:lnTo>
                    <a:lnTo>
                      <a:pt x="13" y="7"/>
                    </a:lnTo>
                    <a:lnTo>
                      <a:pt x="14" y="9"/>
                    </a:lnTo>
                    <a:lnTo>
                      <a:pt x="11" y="9"/>
                    </a:lnTo>
                    <a:lnTo>
                      <a:pt x="10" y="10"/>
                    </a:lnTo>
                    <a:lnTo>
                      <a:pt x="9" y="13"/>
                    </a:lnTo>
                    <a:lnTo>
                      <a:pt x="8" y="10"/>
                    </a:lnTo>
                    <a:lnTo>
                      <a:pt x="9" y="8"/>
                    </a:lnTo>
                    <a:lnTo>
                      <a:pt x="8" y="6"/>
                    </a:lnTo>
                    <a:lnTo>
                      <a:pt x="5" y="9"/>
                    </a:lnTo>
                    <a:lnTo>
                      <a:pt x="4" y="8"/>
                    </a:lnTo>
                    <a:lnTo>
                      <a:pt x="3" y="12"/>
                    </a:lnTo>
                    <a:lnTo>
                      <a:pt x="1" y="14"/>
                    </a:lnTo>
                    <a:lnTo>
                      <a:pt x="2" y="19"/>
                    </a:lnTo>
                    <a:lnTo>
                      <a:pt x="0" y="22"/>
                    </a:lnTo>
                    <a:lnTo>
                      <a:pt x="1"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7" name="Freeform 1187">
                <a:extLst>
                  <a:ext uri="{FF2B5EF4-FFF2-40B4-BE49-F238E27FC236}">
                    <a16:creationId xmlns:a16="http://schemas.microsoft.com/office/drawing/2014/main" id="{A269AD3C-3785-0F41-837C-CD4C85BEAD80}"/>
                  </a:ext>
                </a:extLst>
              </p:cNvPr>
              <p:cNvSpPr>
                <a:spLocks/>
              </p:cNvSpPr>
              <p:nvPr/>
            </p:nvSpPr>
            <p:spPr bwMode="auto">
              <a:xfrm>
                <a:off x="2201" y="1068"/>
                <a:ext cx="4" cy="6"/>
              </a:xfrm>
              <a:custGeom>
                <a:avLst/>
                <a:gdLst>
                  <a:gd name="T0" fmla="*/ 4 w 4"/>
                  <a:gd name="T1" fmla="*/ 4 h 6"/>
                  <a:gd name="T2" fmla="*/ 4 w 4"/>
                  <a:gd name="T3" fmla="*/ 0 h 6"/>
                  <a:gd name="T4" fmla="*/ 1 w 4"/>
                  <a:gd name="T5" fmla="*/ 2 h 6"/>
                  <a:gd name="T6" fmla="*/ 0 w 4"/>
                  <a:gd name="T7" fmla="*/ 4 h 6"/>
                  <a:gd name="T8" fmla="*/ 1 w 4"/>
                  <a:gd name="T9" fmla="*/ 6 h 6"/>
                  <a:gd name="T10" fmla="*/ 4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4" y="4"/>
                    </a:moveTo>
                    <a:lnTo>
                      <a:pt x="4" y="0"/>
                    </a:lnTo>
                    <a:lnTo>
                      <a:pt x="1" y="2"/>
                    </a:lnTo>
                    <a:lnTo>
                      <a:pt x="0" y="4"/>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8" name="Freeform 1188">
                <a:extLst>
                  <a:ext uri="{FF2B5EF4-FFF2-40B4-BE49-F238E27FC236}">
                    <a16:creationId xmlns:a16="http://schemas.microsoft.com/office/drawing/2014/main" id="{31193064-3F9D-C440-8328-F049AC37A852}"/>
                  </a:ext>
                </a:extLst>
              </p:cNvPr>
              <p:cNvSpPr>
                <a:spLocks/>
              </p:cNvSpPr>
              <p:nvPr/>
            </p:nvSpPr>
            <p:spPr bwMode="auto">
              <a:xfrm>
                <a:off x="2082" y="1111"/>
                <a:ext cx="10" cy="18"/>
              </a:xfrm>
              <a:custGeom>
                <a:avLst/>
                <a:gdLst>
                  <a:gd name="T0" fmla="*/ 2 w 10"/>
                  <a:gd name="T1" fmla="*/ 9 h 18"/>
                  <a:gd name="T2" fmla="*/ 5 w 10"/>
                  <a:gd name="T3" fmla="*/ 12 h 18"/>
                  <a:gd name="T4" fmla="*/ 9 w 10"/>
                  <a:gd name="T5" fmla="*/ 18 h 18"/>
                  <a:gd name="T6" fmla="*/ 10 w 10"/>
                  <a:gd name="T7" fmla="*/ 15 h 18"/>
                  <a:gd name="T8" fmla="*/ 8 w 10"/>
                  <a:gd name="T9" fmla="*/ 9 h 18"/>
                  <a:gd name="T10" fmla="*/ 8 w 10"/>
                  <a:gd name="T11" fmla="*/ 4 h 18"/>
                  <a:gd name="T12" fmla="*/ 6 w 10"/>
                  <a:gd name="T13" fmla="*/ 4 h 18"/>
                  <a:gd name="T14" fmla="*/ 2 w 10"/>
                  <a:gd name="T15" fmla="*/ 0 h 18"/>
                  <a:gd name="T16" fmla="*/ 0 w 10"/>
                  <a:gd name="T17" fmla="*/ 0 h 18"/>
                  <a:gd name="T18" fmla="*/ 0 w 10"/>
                  <a:gd name="T19" fmla="*/ 2 h 18"/>
                  <a:gd name="T20" fmla="*/ 5 w 10"/>
                  <a:gd name="T21" fmla="*/ 8 h 18"/>
                  <a:gd name="T22" fmla="*/ 2 w 10"/>
                  <a:gd name="T23" fmla="*/ 7 h 18"/>
                  <a:gd name="T24" fmla="*/ 2 w 10"/>
                  <a:gd name="T2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8">
                    <a:moveTo>
                      <a:pt x="2" y="9"/>
                    </a:moveTo>
                    <a:lnTo>
                      <a:pt x="5" y="12"/>
                    </a:lnTo>
                    <a:lnTo>
                      <a:pt x="9" y="18"/>
                    </a:lnTo>
                    <a:lnTo>
                      <a:pt x="10" y="15"/>
                    </a:lnTo>
                    <a:lnTo>
                      <a:pt x="8" y="9"/>
                    </a:lnTo>
                    <a:lnTo>
                      <a:pt x="8" y="4"/>
                    </a:lnTo>
                    <a:lnTo>
                      <a:pt x="6" y="4"/>
                    </a:lnTo>
                    <a:lnTo>
                      <a:pt x="2" y="0"/>
                    </a:lnTo>
                    <a:lnTo>
                      <a:pt x="0" y="0"/>
                    </a:lnTo>
                    <a:lnTo>
                      <a:pt x="0" y="2"/>
                    </a:lnTo>
                    <a:lnTo>
                      <a:pt x="5" y="8"/>
                    </a:lnTo>
                    <a:lnTo>
                      <a:pt x="2" y="7"/>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9" name="Freeform 1189">
                <a:extLst>
                  <a:ext uri="{FF2B5EF4-FFF2-40B4-BE49-F238E27FC236}">
                    <a16:creationId xmlns:a16="http://schemas.microsoft.com/office/drawing/2014/main" id="{94056722-2DDD-894B-B85F-6018B86E4329}"/>
                  </a:ext>
                </a:extLst>
              </p:cNvPr>
              <p:cNvSpPr>
                <a:spLocks/>
              </p:cNvSpPr>
              <p:nvPr/>
            </p:nvSpPr>
            <p:spPr bwMode="auto">
              <a:xfrm>
                <a:off x="2086" y="1094"/>
                <a:ext cx="8" cy="19"/>
              </a:xfrm>
              <a:custGeom>
                <a:avLst/>
                <a:gdLst>
                  <a:gd name="T0" fmla="*/ 2 w 8"/>
                  <a:gd name="T1" fmla="*/ 16 h 19"/>
                  <a:gd name="T2" fmla="*/ 0 w 8"/>
                  <a:gd name="T3" fmla="*/ 18 h 19"/>
                  <a:gd name="T4" fmla="*/ 3 w 8"/>
                  <a:gd name="T5" fmla="*/ 19 h 19"/>
                  <a:gd name="T6" fmla="*/ 7 w 8"/>
                  <a:gd name="T7" fmla="*/ 17 h 19"/>
                  <a:gd name="T8" fmla="*/ 6 w 8"/>
                  <a:gd name="T9" fmla="*/ 15 h 19"/>
                  <a:gd name="T10" fmla="*/ 8 w 8"/>
                  <a:gd name="T11" fmla="*/ 12 h 19"/>
                  <a:gd name="T12" fmla="*/ 8 w 8"/>
                  <a:gd name="T13" fmla="*/ 4 h 19"/>
                  <a:gd name="T14" fmla="*/ 7 w 8"/>
                  <a:gd name="T15" fmla="*/ 0 h 19"/>
                  <a:gd name="T16" fmla="*/ 5 w 8"/>
                  <a:gd name="T17" fmla="*/ 1 h 19"/>
                  <a:gd name="T18" fmla="*/ 5 w 8"/>
                  <a:gd name="T19" fmla="*/ 3 h 19"/>
                  <a:gd name="T20" fmla="*/ 3 w 8"/>
                  <a:gd name="T21" fmla="*/ 2 h 19"/>
                  <a:gd name="T22" fmla="*/ 2 w 8"/>
                  <a:gd name="T23" fmla="*/ 4 h 19"/>
                  <a:gd name="T24" fmla="*/ 2 w 8"/>
                  <a:gd name="T25" fmla="*/ 11 h 19"/>
                  <a:gd name="T26" fmla="*/ 3 w 8"/>
                  <a:gd name="T27" fmla="*/ 14 h 19"/>
                  <a:gd name="T28" fmla="*/ 2 w 8"/>
                  <a:gd name="T2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2" y="16"/>
                    </a:moveTo>
                    <a:lnTo>
                      <a:pt x="0" y="18"/>
                    </a:lnTo>
                    <a:lnTo>
                      <a:pt x="3" y="19"/>
                    </a:lnTo>
                    <a:lnTo>
                      <a:pt x="7" y="17"/>
                    </a:lnTo>
                    <a:lnTo>
                      <a:pt x="6" y="15"/>
                    </a:lnTo>
                    <a:lnTo>
                      <a:pt x="8" y="12"/>
                    </a:lnTo>
                    <a:lnTo>
                      <a:pt x="8" y="4"/>
                    </a:lnTo>
                    <a:lnTo>
                      <a:pt x="7" y="0"/>
                    </a:lnTo>
                    <a:lnTo>
                      <a:pt x="5" y="1"/>
                    </a:lnTo>
                    <a:lnTo>
                      <a:pt x="5" y="3"/>
                    </a:lnTo>
                    <a:lnTo>
                      <a:pt x="3" y="2"/>
                    </a:lnTo>
                    <a:lnTo>
                      <a:pt x="2" y="4"/>
                    </a:lnTo>
                    <a:lnTo>
                      <a:pt x="2" y="11"/>
                    </a:lnTo>
                    <a:lnTo>
                      <a:pt x="3" y="14"/>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0" name="Freeform 1190">
                <a:extLst>
                  <a:ext uri="{FF2B5EF4-FFF2-40B4-BE49-F238E27FC236}">
                    <a16:creationId xmlns:a16="http://schemas.microsoft.com/office/drawing/2014/main" id="{9ED81EE8-3B77-7543-8532-74D43ADD80F0}"/>
                  </a:ext>
                </a:extLst>
              </p:cNvPr>
              <p:cNvSpPr>
                <a:spLocks/>
              </p:cNvSpPr>
              <p:nvPr/>
            </p:nvSpPr>
            <p:spPr bwMode="auto">
              <a:xfrm>
                <a:off x="2689" y="1460"/>
                <a:ext cx="11" cy="12"/>
              </a:xfrm>
              <a:custGeom>
                <a:avLst/>
                <a:gdLst>
                  <a:gd name="T0" fmla="*/ 1 w 11"/>
                  <a:gd name="T1" fmla="*/ 4 h 12"/>
                  <a:gd name="T2" fmla="*/ 2 w 11"/>
                  <a:gd name="T3" fmla="*/ 5 h 12"/>
                  <a:gd name="T4" fmla="*/ 3 w 11"/>
                  <a:gd name="T5" fmla="*/ 6 h 12"/>
                  <a:gd name="T6" fmla="*/ 5 w 11"/>
                  <a:gd name="T7" fmla="*/ 8 h 12"/>
                  <a:gd name="T8" fmla="*/ 5 w 11"/>
                  <a:gd name="T9" fmla="*/ 10 h 12"/>
                  <a:gd name="T10" fmla="*/ 5 w 11"/>
                  <a:gd name="T11" fmla="*/ 11 h 12"/>
                  <a:gd name="T12" fmla="*/ 7 w 11"/>
                  <a:gd name="T13" fmla="*/ 11 h 12"/>
                  <a:gd name="T14" fmla="*/ 8 w 11"/>
                  <a:gd name="T15" fmla="*/ 12 h 12"/>
                  <a:gd name="T16" fmla="*/ 9 w 11"/>
                  <a:gd name="T17" fmla="*/ 12 h 12"/>
                  <a:gd name="T18" fmla="*/ 9 w 11"/>
                  <a:gd name="T19" fmla="*/ 10 h 12"/>
                  <a:gd name="T20" fmla="*/ 10 w 11"/>
                  <a:gd name="T21" fmla="*/ 10 h 12"/>
                  <a:gd name="T22" fmla="*/ 11 w 11"/>
                  <a:gd name="T23" fmla="*/ 9 h 12"/>
                  <a:gd name="T24" fmla="*/ 9 w 11"/>
                  <a:gd name="T25" fmla="*/ 7 h 12"/>
                  <a:gd name="T26" fmla="*/ 10 w 11"/>
                  <a:gd name="T27" fmla="*/ 6 h 12"/>
                  <a:gd name="T28" fmla="*/ 10 w 11"/>
                  <a:gd name="T29" fmla="*/ 5 h 12"/>
                  <a:gd name="T30" fmla="*/ 8 w 11"/>
                  <a:gd name="T31" fmla="*/ 3 h 12"/>
                  <a:gd name="T32" fmla="*/ 6 w 11"/>
                  <a:gd name="T33" fmla="*/ 3 h 12"/>
                  <a:gd name="T34" fmla="*/ 5 w 11"/>
                  <a:gd name="T35" fmla="*/ 2 h 12"/>
                  <a:gd name="T36" fmla="*/ 5 w 11"/>
                  <a:gd name="T37" fmla="*/ 1 h 12"/>
                  <a:gd name="T38" fmla="*/ 4 w 11"/>
                  <a:gd name="T39" fmla="*/ 1 h 12"/>
                  <a:gd name="T40" fmla="*/ 2 w 11"/>
                  <a:gd name="T41" fmla="*/ 0 h 12"/>
                  <a:gd name="T42" fmla="*/ 1 w 11"/>
                  <a:gd name="T43" fmla="*/ 1 h 12"/>
                  <a:gd name="T44" fmla="*/ 0 w 11"/>
                  <a:gd name="T45" fmla="*/ 2 h 12"/>
                  <a:gd name="T46" fmla="*/ 1 w 11"/>
                  <a:gd name="T47" fmla="*/ 4 h 12"/>
                  <a:gd name="T48" fmla="*/ 1 w 11"/>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1" y="4"/>
                    </a:moveTo>
                    <a:lnTo>
                      <a:pt x="2" y="5"/>
                    </a:lnTo>
                    <a:lnTo>
                      <a:pt x="3" y="6"/>
                    </a:lnTo>
                    <a:lnTo>
                      <a:pt x="5" y="8"/>
                    </a:lnTo>
                    <a:lnTo>
                      <a:pt x="5" y="10"/>
                    </a:lnTo>
                    <a:lnTo>
                      <a:pt x="5" y="11"/>
                    </a:lnTo>
                    <a:lnTo>
                      <a:pt x="7" y="11"/>
                    </a:lnTo>
                    <a:lnTo>
                      <a:pt x="8" y="12"/>
                    </a:lnTo>
                    <a:lnTo>
                      <a:pt x="9" y="12"/>
                    </a:lnTo>
                    <a:lnTo>
                      <a:pt x="9" y="10"/>
                    </a:lnTo>
                    <a:lnTo>
                      <a:pt x="10" y="10"/>
                    </a:lnTo>
                    <a:lnTo>
                      <a:pt x="11" y="9"/>
                    </a:lnTo>
                    <a:lnTo>
                      <a:pt x="9" y="7"/>
                    </a:lnTo>
                    <a:lnTo>
                      <a:pt x="10" y="6"/>
                    </a:lnTo>
                    <a:lnTo>
                      <a:pt x="10" y="5"/>
                    </a:lnTo>
                    <a:lnTo>
                      <a:pt x="8" y="3"/>
                    </a:lnTo>
                    <a:lnTo>
                      <a:pt x="6" y="3"/>
                    </a:lnTo>
                    <a:lnTo>
                      <a:pt x="5" y="2"/>
                    </a:lnTo>
                    <a:lnTo>
                      <a:pt x="5" y="1"/>
                    </a:lnTo>
                    <a:lnTo>
                      <a:pt x="4" y="1"/>
                    </a:lnTo>
                    <a:lnTo>
                      <a:pt x="2" y="0"/>
                    </a:lnTo>
                    <a:lnTo>
                      <a:pt x="1" y="1"/>
                    </a:lnTo>
                    <a:lnTo>
                      <a:pt x="0" y="2"/>
                    </a:lnTo>
                    <a:lnTo>
                      <a:pt x="1"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1" name="Freeform 1191">
                <a:extLst>
                  <a:ext uri="{FF2B5EF4-FFF2-40B4-BE49-F238E27FC236}">
                    <a16:creationId xmlns:a16="http://schemas.microsoft.com/office/drawing/2014/main" id="{C4D8BF3F-96D2-6946-BDAA-026987205024}"/>
                  </a:ext>
                </a:extLst>
              </p:cNvPr>
              <p:cNvSpPr>
                <a:spLocks/>
              </p:cNvSpPr>
              <p:nvPr/>
            </p:nvSpPr>
            <p:spPr bwMode="auto">
              <a:xfrm>
                <a:off x="2692" y="1260"/>
                <a:ext cx="2" cy="2"/>
              </a:xfrm>
              <a:custGeom>
                <a:avLst/>
                <a:gdLst>
                  <a:gd name="T0" fmla="*/ 2 w 2"/>
                  <a:gd name="T1" fmla="*/ 2 h 2"/>
                  <a:gd name="T2" fmla="*/ 2 w 2"/>
                  <a:gd name="T3" fmla="*/ 1 h 2"/>
                  <a:gd name="T4" fmla="*/ 2 w 2"/>
                  <a:gd name="T5" fmla="*/ 1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1"/>
                    </a:ln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2" name="Freeform 1192">
                <a:extLst>
                  <a:ext uri="{FF2B5EF4-FFF2-40B4-BE49-F238E27FC236}">
                    <a16:creationId xmlns:a16="http://schemas.microsoft.com/office/drawing/2014/main" id="{DC4E1CDB-EF22-C141-8B2F-2D6561AE321C}"/>
                  </a:ext>
                </a:extLst>
              </p:cNvPr>
              <p:cNvSpPr>
                <a:spLocks/>
              </p:cNvSpPr>
              <p:nvPr/>
            </p:nvSpPr>
            <p:spPr bwMode="auto">
              <a:xfrm>
                <a:off x="2694" y="1264"/>
                <a:ext cx="5" cy="3"/>
              </a:xfrm>
              <a:custGeom>
                <a:avLst/>
                <a:gdLst>
                  <a:gd name="T0" fmla="*/ 0 w 5"/>
                  <a:gd name="T1" fmla="*/ 1 h 3"/>
                  <a:gd name="T2" fmla="*/ 1 w 5"/>
                  <a:gd name="T3" fmla="*/ 2 h 3"/>
                  <a:gd name="T4" fmla="*/ 3 w 5"/>
                  <a:gd name="T5" fmla="*/ 2 h 3"/>
                  <a:gd name="T6" fmla="*/ 4 w 5"/>
                  <a:gd name="T7" fmla="*/ 3 h 3"/>
                  <a:gd name="T8" fmla="*/ 5 w 5"/>
                  <a:gd name="T9" fmla="*/ 1 h 3"/>
                  <a:gd name="T10" fmla="*/ 3 w 5"/>
                  <a:gd name="T11" fmla="*/ 0 h 3"/>
                  <a:gd name="T12" fmla="*/ 1 w 5"/>
                  <a:gd name="T13" fmla="*/ 0 h 3"/>
                  <a:gd name="T14" fmla="*/ 0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1"/>
                    </a:moveTo>
                    <a:lnTo>
                      <a:pt x="1" y="2"/>
                    </a:lnTo>
                    <a:lnTo>
                      <a:pt x="3" y="2"/>
                    </a:lnTo>
                    <a:lnTo>
                      <a:pt x="4" y="3"/>
                    </a:lnTo>
                    <a:lnTo>
                      <a:pt x="5" y="1"/>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3" name="Freeform 1193">
                <a:extLst>
                  <a:ext uri="{FF2B5EF4-FFF2-40B4-BE49-F238E27FC236}">
                    <a16:creationId xmlns:a16="http://schemas.microsoft.com/office/drawing/2014/main" id="{D9B90BCF-147C-B648-B2D3-5AF73F0E2273}"/>
                  </a:ext>
                </a:extLst>
              </p:cNvPr>
              <p:cNvSpPr>
                <a:spLocks/>
              </p:cNvSpPr>
              <p:nvPr/>
            </p:nvSpPr>
            <p:spPr bwMode="auto">
              <a:xfrm>
                <a:off x="2687" y="1248"/>
                <a:ext cx="4" cy="3"/>
              </a:xfrm>
              <a:custGeom>
                <a:avLst/>
                <a:gdLst>
                  <a:gd name="T0" fmla="*/ 2 w 4"/>
                  <a:gd name="T1" fmla="*/ 0 h 3"/>
                  <a:gd name="T2" fmla="*/ 0 w 4"/>
                  <a:gd name="T3" fmla="*/ 0 h 3"/>
                  <a:gd name="T4" fmla="*/ 0 w 4"/>
                  <a:gd name="T5" fmla="*/ 1 h 3"/>
                  <a:gd name="T6" fmla="*/ 0 w 4"/>
                  <a:gd name="T7" fmla="*/ 2 h 3"/>
                  <a:gd name="T8" fmla="*/ 2 w 4"/>
                  <a:gd name="T9" fmla="*/ 3 h 3"/>
                  <a:gd name="T10" fmla="*/ 3 w 4"/>
                  <a:gd name="T11" fmla="*/ 3 h 3"/>
                  <a:gd name="T12" fmla="*/ 4 w 4"/>
                  <a:gd name="T13" fmla="*/ 3 h 3"/>
                  <a:gd name="T14" fmla="*/ 4 w 4"/>
                  <a:gd name="T15" fmla="*/ 2 h 3"/>
                  <a:gd name="T16" fmla="*/ 2 w 4"/>
                  <a:gd name="T17" fmla="*/ 0 h 3"/>
                  <a:gd name="T18" fmla="*/ 2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0"/>
                    </a:moveTo>
                    <a:lnTo>
                      <a:pt x="0" y="0"/>
                    </a:lnTo>
                    <a:lnTo>
                      <a:pt x="0" y="1"/>
                    </a:lnTo>
                    <a:lnTo>
                      <a:pt x="0" y="2"/>
                    </a:lnTo>
                    <a:lnTo>
                      <a:pt x="2" y="3"/>
                    </a:lnTo>
                    <a:lnTo>
                      <a:pt x="3" y="3"/>
                    </a:lnTo>
                    <a:lnTo>
                      <a:pt x="4" y="3"/>
                    </a:lnTo>
                    <a:lnTo>
                      <a:pt x="4" y="2"/>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4" name="Freeform 1194">
                <a:extLst>
                  <a:ext uri="{FF2B5EF4-FFF2-40B4-BE49-F238E27FC236}">
                    <a16:creationId xmlns:a16="http://schemas.microsoft.com/office/drawing/2014/main" id="{2D470A34-4564-F34E-884C-A65F11B65F02}"/>
                  </a:ext>
                </a:extLst>
              </p:cNvPr>
              <p:cNvSpPr>
                <a:spLocks/>
              </p:cNvSpPr>
              <p:nvPr/>
            </p:nvSpPr>
            <p:spPr bwMode="auto">
              <a:xfrm>
                <a:off x="2697" y="126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5" name="Freeform 1195">
                <a:extLst>
                  <a:ext uri="{FF2B5EF4-FFF2-40B4-BE49-F238E27FC236}">
                    <a16:creationId xmlns:a16="http://schemas.microsoft.com/office/drawing/2014/main" id="{A8FA322F-12F0-F44C-A5AF-1BC01200A401}"/>
                  </a:ext>
                </a:extLst>
              </p:cNvPr>
              <p:cNvSpPr>
                <a:spLocks/>
              </p:cNvSpPr>
              <p:nvPr/>
            </p:nvSpPr>
            <p:spPr bwMode="auto">
              <a:xfrm>
                <a:off x="2677" y="1244"/>
                <a:ext cx="3" cy="4"/>
              </a:xfrm>
              <a:custGeom>
                <a:avLst/>
                <a:gdLst>
                  <a:gd name="T0" fmla="*/ 0 w 3"/>
                  <a:gd name="T1" fmla="*/ 0 h 4"/>
                  <a:gd name="T2" fmla="*/ 0 w 3"/>
                  <a:gd name="T3" fmla="*/ 4 h 4"/>
                  <a:gd name="T4" fmla="*/ 3 w 3"/>
                  <a:gd name="T5" fmla="*/ 4 h 4"/>
                  <a:gd name="T6" fmla="*/ 3 w 3"/>
                  <a:gd name="T7" fmla="*/ 3 h 4"/>
                  <a:gd name="T8" fmla="*/ 3 w 3"/>
                  <a:gd name="T9" fmla="*/ 1 h 4"/>
                  <a:gd name="T10" fmla="*/ 1 w 3"/>
                  <a:gd name="T11" fmla="*/ 1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0" y="4"/>
                    </a:lnTo>
                    <a:lnTo>
                      <a:pt x="3" y="4"/>
                    </a:lnTo>
                    <a:lnTo>
                      <a:pt x="3" y="3"/>
                    </a:lnTo>
                    <a:lnTo>
                      <a:pt x="3"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6" name="Freeform 1196">
                <a:extLst>
                  <a:ext uri="{FF2B5EF4-FFF2-40B4-BE49-F238E27FC236}">
                    <a16:creationId xmlns:a16="http://schemas.microsoft.com/office/drawing/2014/main" id="{9A606E22-213E-DE49-8A78-301164C3455C}"/>
                  </a:ext>
                </a:extLst>
              </p:cNvPr>
              <p:cNvSpPr>
                <a:spLocks/>
              </p:cNvSpPr>
              <p:nvPr/>
            </p:nvSpPr>
            <p:spPr bwMode="auto">
              <a:xfrm>
                <a:off x="2673" y="1464"/>
                <a:ext cx="12" cy="15"/>
              </a:xfrm>
              <a:custGeom>
                <a:avLst/>
                <a:gdLst>
                  <a:gd name="T0" fmla="*/ 12 w 12"/>
                  <a:gd name="T1" fmla="*/ 5 h 15"/>
                  <a:gd name="T2" fmla="*/ 10 w 12"/>
                  <a:gd name="T3" fmla="*/ 4 h 15"/>
                  <a:gd name="T4" fmla="*/ 8 w 12"/>
                  <a:gd name="T5" fmla="*/ 3 h 15"/>
                  <a:gd name="T6" fmla="*/ 7 w 12"/>
                  <a:gd name="T7" fmla="*/ 1 h 15"/>
                  <a:gd name="T8" fmla="*/ 5 w 12"/>
                  <a:gd name="T9" fmla="*/ 0 h 15"/>
                  <a:gd name="T10" fmla="*/ 4 w 12"/>
                  <a:gd name="T11" fmla="*/ 1 h 15"/>
                  <a:gd name="T12" fmla="*/ 1 w 12"/>
                  <a:gd name="T13" fmla="*/ 1 h 15"/>
                  <a:gd name="T14" fmla="*/ 0 w 12"/>
                  <a:gd name="T15" fmla="*/ 0 h 15"/>
                  <a:gd name="T16" fmla="*/ 0 w 12"/>
                  <a:gd name="T17" fmla="*/ 1 h 15"/>
                  <a:gd name="T18" fmla="*/ 0 w 12"/>
                  <a:gd name="T19" fmla="*/ 5 h 15"/>
                  <a:gd name="T20" fmla="*/ 2 w 12"/>
                  <a:gd name="T21" fmla="*/ 7 h 15"/>
                  <a:gd name="T22" fmla="*/ 4 w 12"/>
                  <a:gd name="T23" fmla="*/ 10 h 15"/>
                  <a:gd name="T24" fmla="*/ 4 w 12"/>
                  <a:gd name="T25" fmla="*/ 11 h 15"/>
                  <a:gd name="T26" fmla="*/ 5 w 12"/>
                  <a:gd name="T27" fmla="*/ 14 h 15"/>
                  <a:gd name="T28" fmla="*/ 6 w 12"/>
                  <a:gd name="T29" fmla="*/ 15 h 15"/>
                  <a:gd name="T30" fmla="*/ 8 w 12"/>
                  <a:gd name="T31" fmla="*/ 14 h 15"/>
                  <a:gd name="T32" fmla="*/ 10 w 12"/>
                  <a:gd name="T33" fmla="*/ 13 h 15"/>
                  <a:gd name="T34" fmla="*/ 11 w 12"/>
                  <a:gd name="T35" fmla="*/ 13 h 15"/>
                  <a:gd name="T36" fmla="*/ 12 w 12"/>
                  <a:gd name="T37" fmla="*/ 11 h 15"/>
                  <a:gd name="T38" fmla="*/ 12 w 12"/>
                  <a:gd name="T39" fmla="*/ 10 h 15"/>
                  <a:gd name="T40" fmla="*/ 12 w 12"/>
                  <a:gd name="T41" fmla="*/ 9 h 15"/>
                  <a:gd name="T42" fmla="*/ 12 w 12"/>
                  <a:gd name="T4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5">
                    <a:moveTo>
                      <a:pt x="12" y="5"/>
                    </a:moveTo>
                    <a:lnTo>
                      <a:pt x="10" y="4"/>
                    </a:lnTo>
                    <a:lnTo>
                      <a:pt x="8" y="3"/>
                    </a:lnTo>
                    <a:lnTo>
                      <a:pt x="7" y="1"/>
                    </a:lnTo>
                    <a:lnTo>
                      <a:pt x="5" y="0"/>
                    </a:lnTo>
                    <a:lnTo>
                      <a:pt x="4" y="1"/>
                    </a:lnTo>
                    <a:lnTo>
                      <a:pt x="1" y="1"/>
                    </a:lnTo>
                    <a:lnTo>
                      <a:pt x="0" y="0"/>
                    </a:lnTo>
                    <a:lnTo>
                      <a:pt x="0" y="1"/>
                    </a:lnTo>
                    <a:lnTo>
                      <a:pt x="0" y="5"/>
                    </a:lnTo>
                    <a:lnTo>
                      <a:pt x="2" y="7"/>
                    </a:lnTo>
                    <a:lnTo>
                      <a:pt x="4" y="10"/>
                    </a:lnTo>
                    <a:lnTo>
                      <a:pt x="4" y="11"/>
                    </a:lnTo>
                    <a:lnTo>
                      <a:pt x="5" y="14"/>
                    </a:lnTo>
                    <a:lnTo>
                      <a:pt x="6" y="15"/>
                    </a:lnTo>
                    <a:lnTo>
                      <a:pt x="8" y="14"/>
                    </a:lnTo>
                    <a:lnTo>
                      <a:pt x="10" y="13"/>
                    </a:lnTo>
                    <a:lnTo>
                      <a:pt x="11" y="13"/>
                    </a:lnTo>
                    <a:lnTo>
                      <a:pt x="12" y="11"/>
                    </a:lnTo>
                    <a:lnTo>
                      <a:pt x="12" y="10"/>
                    </a:lnTo>
                    <a:lnTo>
                      <a:pt x="12" y="9"/>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7" name="Freeform 1197">
                <a:extLst>
                  <a:ext uri="{FF2B5EF4-FFF2-40B4-BE49-F238E27FC236}">
                    <a16:creationId xmlns:a16="http://schemas.microsoft.com/office/drawing/2014/main" id="{AC315F10-6517-2943-94A0-A3305E736E98}"/>
                  </a:ext>
                </a:extLst>
              </p:cNvPr>
              <p:cNvSpPr>
                <a:spLocks/>
              </p:cNvSpPr>
              <p:nvPr/>
            </p:nvSpPr>
            <p:spPr bwMode="auto">
              <a:xfrm>
                <a:off x="2593" y="1244"/>
                <a:ext cx="3" cy="7"/>
              </a:xfrm>
              <a:custGeom>
                <a:avLst/>
                <a:gdLst>
                  <a:gd name="T0" fmla="*/ 2 w 3"/>
                  <a:gd name="T1" fmla="*/ 7 h 7"/>
                  <a:gd name="T2" fmla="*/ 3 w 3"/>
                  <a:gd name="T3" fmla="*/ 6 h 7"/>
                  <a:gd name="T4" fmla="*/ 3 w 3"/>
                  <a:gd name="T5" fmla="*/ 1 h 7"/>
                  <a:gd name="T6" fmla="*/ 2 w 3"/>
                  <a:gd name="T7" fmla="*/ 0 h 7"/>
                  <a:gd name="T8" fmla="*/ 1 w 3"/>
                  <a:gd name="T9" fmla="*/ 0 h 7"/>
                  <a:gd name="T10" fmla="*/ 0 w 3"/>
                  <a:gd name="T11" fmla="*/ 3 h 7"/>
                  <a:gd name="T12" fmla="*/ 1 w 3"/>
                  <a:gd name="T13" fmla="*/ 4 h 7"/>
                  <a:gd name="T14" fmla="*/ 1 w 3"/>
                  <a:gd name="T15" fmla="*/ 7 h 7"/>
                  <a:gd name="T16" fmla="*/ 2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7"/>
                    </a:moveTo>
                    <a:lnTo>
                      <a:pt x="3" y="6"/>
                    </a:lnTo>
                    <a:lnTo>
                      <a:pt x="3" y="1"/>
                    </a:lnTo>
                    <a:lnTo>
                      <a:pt x="2" y="0"/>
                    </a:lnTo>
                    <a:lnTo>
                      <a:pt x="1" y="0"/>
                    </a:lnTo>
                    <a:lnTo>
                      <a:pt x="0" y="3"/>
                    </a:lnTo>
                    <a:lnTo>
                      <a:pt x="1" y="4"/>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8" name="Freeform 1198">
                <a:extLst>
                  <a:ext uri="{FF2B5EF4-FFF2-40B4-BE49-F238E27FC236}">
                    <a16:creationId xmlns:a16="http://schemas.microsoft.com/office/drawing/2014/main" id="{9A37104B-0634-7748-B13E-AFC3CD45BE67}"/>
                  </a:ext>
                </a:extLst>
              </p:cNvPr>
              <p:cNvSpPr>
                <a:spLocks/>
              </p:cNvSpPr>
              <p:nvPr/>
            </p:nvSpPr>
            <p:spPr bwMode="auto">
              <a:xfrm>
                <a:off x="2597" y="1243"/>
                <a:ext cx="2" cy="5"/>
              </a:xfrm>
              <a:custGeom>
                <a:avLst/>
                <a:gdLst>
                  <a:gd name="T0" fmla="*/ 0 w 2"/>
                  <a:gd name="T1" fmla="*/ 1 h 5"/>
                  <a:gd name="T2" fmla="*/ 0 w 2"/>
                  <a:gd name="T3" fmla="*/ 5 h 5"/>
                  <a:gd name="T4" fmla="*/ 1 w 2"/>
                  <a:gd name="T5" fmla="*/ 4 h 5"/>
                  <a:gd name="T6" fmla="*/ 2 w 2"/>
                  <a:gd name="T7" fmla="*/ 4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5"/>
                    </a:lnTo>
                    <a:lnTo>
                      <a:pt x="1"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9" name="Freeform 1199">
                <a:extLst>
                  <a:ext uri="{FF2B5EF4-FFF2-40B4-BE49-F238E27FC236}">
                    <a16:creationId xmlns:a16="http://schemas.microsoft.com/office/drawing/2014/main" id="{D065892E-D9CE-2D48-9205-32F488C84082}"/>
                  </a:ext>
                </a:extLst>
              </p:cNvPr>
              <p:cNvSpPr>
                <a:spLocks/>
              </p:cNvSpPr>
              <p:nvPr/>
            </p:nvSpPr>
            <p:spPr bwMode="auto">
              <a:xfrm>
                <a:off x="2587" y="1224"/>
                <a:ext cx="5" cy="3"/>
              </a:xfrm>
              <a:custGeom>
                <a:avLst/>
                <a:gdLst>
                  <a:gd name="T0" fmla="*/ 0 w 5"/>
                  <a:gd name="T1" fmla="*/ 2 h 3"/>
                  <a:gd name="T2" fmla="*/ 1 w 5"/>
                  <a:gd name="T3" fmla="*/ 3 h 3"/>
                  <a:gd name="T4" fmla="*/ 3 w 5"/>
                  <a:gd name="T5" fmla="*/ 3 h 3"/>
                  <a:gd name="T6" fmla="*/ 4 w 5"/>
                  <a:gd name="T7" fmla="*/ 3 h 3"/>
                  <a:gd name="T8" fmla="*/ 5 w 5"/>
                  <a:gd name="T9" fmla="*/ 1 h 3"/>
                  <a:gd name="T10" fmla="*/ 3 w 5"/>
                  <a:gd name="T11" fmla="*/ 0 h 3"/>
                  <a:gd name="T12" fmla="*/ 2 w 5"/>
                  <a:gd name="T13" fmla="*/ 0 h 3"/>
                  <a:gd name="T14" fmla="*/ 0 w 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2"/>
                    </a:moveTo>
                    <a:lnTo>
                      <a:pt x="1" y="3"/>
                    </a:lnTo>
                    <a:lnTo>
                      <a:pt x="3" y="3"/>
                    </a:lnTo>
                    <a:lnTo>
                      <a:pt x="4" y="3"/>
                    </a:lnTo>
                    <a:lnTo>
                      <a:pt x="5" y="1"/>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0" name="Freeform 1200">
                <a:extLst>
                  <a:ext uri="{FF2B5EF4-FFF2-40B4-BE49-F238E27FC236}">
                    <a16:creationId xmlns:a16="http://schemas.microsoft.com/office/drawing/2014/main" id="{86FE6CED-53AD-7142-A259-412AFD5FA216}"/>
                  </a:ext>
                </a:extLst>
              </p:cNvPr>
              <p:cNvSpPr>
                <a:spLocks/>
              </p:cNvSpPr>
              <p:nvPr/>
            </p:nvSpPr>
            <p:spPr bwMode="auto">
              <a:xfrm>
                <a:off x="2760" y="1302"/>
                <a:ext cx="4" cy="14"/>
              </a:xfrm>
              <a:custGeom>
                <a:avLst/>
                <a:gdLst>
                  <a:gd name="T0" fmla="*/ 3 w 4"/>
                  <a:gd name="T1" fmla="*/ 0 h 14"/>
                  <a:gd name="T2" fmla="*/ 1 w 4"/>
                  <a:gd name="T3" fmla="*/ 1 h 14"/>
                  <a:gd name="T4" fmla="*/ 1 w 4"/>
                  <a:gd name="T5" fmla="*/ 4 h 14"/>
                  <a:gd name="T6" fmla="*/ 0 w 4"/>
                  <a:gd name="T7" fmla="*/ 7 h 14"/>
                  <a:gd name="T8" fmla="*/ 0 w 4"/>
                  <a:gd name="T9" fmla="*/ 10 h 14"/>
                  <a:gd name="T10" fmla="*/ 1 w 4"/>
                  <a:gd name="T11" fmla="*/ 11 h 14"/>
                  <a:gd name="T12" fmla="*/ 2 w 4"/>
                  <a:gd name="T13" fmla="*/ 14 h 14"/>
                  <a:gd name="T14" fmla="*/ 3 w 4"/>
                  <a:gd name="T15" fmla="*/ 13 h 14"/>
                  <a:gd name="T16" fmla="*/ 4 w 4"/>
                  <a:gd name="T17" fmla="*/ 12 h 14"/>
                  <a:gd name="T18" fmla="*/ 3 w 4"/>
                  <a:gd name="T19" fmla="*/ 8 h 14"/>
                  <a:gd name="T20" fmla="*/ 4 w 4"/>
                  <a:gd name="T21" fmla="*/ 3 h 14"/>
                  <a:gd name="T22" fmla="*/ 3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3" y="0"/>
                    </a:moveTo>
                    <a:lnTo>
                      <a:pt x="1" y="1"/>
                    </a:lnTo>
                    <a:lnTo>
                      <a:pt x="1" y="4"/>
                    </a:lnTo>
                    <a:lnTo>
                      <a:pt x="0" y="7"/>
                    </a:lnTo>
                    <a:lnTo>
                      <a:pt x="0" y="10"/>
                    </a:lnTo>
                    <a:lnTo>
                      <a:pt x="1" y="11"/>
                    </a:lnTo>
                    <a:lnTo>
                      <a:pt x="2" y="14"/>
                    </a:lnTo>
                    <a:lnTo>
                      <a:pt x="3" y="13"/>
                    </a:lnTo>
                    <a:lnTo>
                      <a:pt x="4" y="12"/>
                    </a:lnTo>
                    <a:lnTo>
                      <a:pt x="3"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1" name="Freeform 1201">
                <a:extLst>
                  <a:ext uri="{FF2B5EF4-FFF2-40B4-BE49-F238E27FC236}">
                    <a16:creationId xmlns:a16="http://schemas.microsoft.com/office/drawing/2014/main" id="{C8387906-359E-704D-B9B4-C2E4240DEDBD}"/>
                  </a:ext>
                </a:extLst>
              </p:cNvPr>
              <p:cNvSpPr>
                <a:spLocks/>
              </p:cNvSpPr>
              <p:nvPr/>
            </p:nvSpPr>
            <p:spPr bwMode="auto">
              <a:xfrm>
                <a:off x="2641" y="1224"/>
                <a:ext cx="10" cy="9"/>
              </a:xfrm>
              <a:custGeom>
                <a:avLst/>
                <a:gdLst>
                  <a:gd name="T0" fmla="*/ 7 w 13"/>
                  <a:gd name="T1" fmla="*/ 1 h 11"/>
                  <a:gd name="T2" fmla="*/ 4 w 13"/>
                  <a:gd name="T3" fmla="*/ 0 h 11"/>
                  <a:gd name="T4" fmla="*/ 3 w 13"/>
                  <a:gd name="T5" fmla="*/ 2 h 11"/>
                  <a:gd name="T6" fmla="*/ 0 w 13"/>
                  <a:gd name="T7" fmla="*/ 3 h 11"/>
                  <a:gd name="T8" fmla="*/ 1 w 13"/>
                  <a:gd name="T9" fmla="*/ 4 h 11"/>
                  <a:gd name="T10" fmla="*/ 1 w 13"/>
                  <a:gd name="T11" fmla="*/ 8 h 11"/>
                  <a:gd name="T12" fmla="*/ 3 w 13"/>
                  <a:gd name="T13" fmla="*/ 9 h 11"/>
                  <a:gd name="T14" fmla="*/ 4 w 13"/>
                  <a:gd name="T15" fmla="*/ 7 h 11"/>
                  <a:gd name="T16" fmla="*/ 6 w 13"/>
                  <a:gd name="T17" fmla="*/ 9 h 11"/>
                  <a:gd name="T18" fmla="*/ 9 w 13"/>
                  <a:gd name="T19" fmla="*/ 9 h 11"/>
                  <a:gd name="T20" fmla="*/ 10 w 13"/>
                  <a:gd name="T21" fmla="*/ 11 h 11"/>
                  <a:gd name="T22" fmla="*/ 12 w 13"/>
                  <a:gd name="T23" fmla="*/ 11 h 11"/>
                  <a:gd name="T24" fmla="*/ 13 w 13"/>
                  <a:gd name="T25" fmla="*/ 8 h 11"/>
                  <a:gd name="T26" fmla="*/ 13 w 13"/>
                  <a:gd name="T27" fmla="*/ 5 h 11"/>
                  <a:gd name="T28" fmla="*/ 9 w 13"/>
                  <a:gd name="T29" fmla="*/ 4 h 11"/>
                  <a:gd name="T30" fmla="*/ 7 w 13"/>
                  <a:gd name="T3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1">
                    <a:moveTo>
                      <a:pt x="7" y="1"/>
                    </a:moveTo>
                    <a:cubicBezTo>
                      <a:pt x="4" y="0"/>
                      <a:pt x="4" y="0"/>
                      <a:pt x="4" y="0"/>
                    </a:cubicBezTo>
                    <a:cubicBezTo>
                      <a:pt x="3" y="2"/>
                      <a:pt x="3" y="2"/>
                      <a:pt x="3" y="2"/>
                    </a:cubicBezTo>
                    <a:cubicBezTo>
                      <a:pt x="0" y="3"/>
                      <a:pt x="0" y="3"/>
                      <a:pt x="0" y="3"/>
                    </a:cubicBezTo>
                    <a:cubicBezTo>
                      <a:pt x="1" y="4"/>
                      <a:pt x="1" y="4"/>
                      <a:pt x="1" y="4"/>
                    </a:cubicBezTo>
                    <a:cubicBezTo>
                      <a:pt x="1" y="8"/>
                      <a:pt x="1" y="8"/>
                      <a:pt x="1" y="8"/>
                    </a:cubicBezTo>
                    <a:cubicBezTo>
                      <a:pt x="3" y="9"/>
                      <a:pt x="3" y="9"/>
                      <a:pt x="3" y="9"/>
                    </a:cubicBezTo>
                    <a:cubicBezTo>
                      <a:pt x="4" y="7"/>
                      <a:pt x="4" y="7"/>
                      <a:pt x="4" y="7"/>
                    </a:cubicBezTo>
                    <a:cubicBezTo>
                      <a:pt x="6" y="9"/>
                      <a:pt x="6" y="9"/>
                      <a:pt x="6" y="9"/>
                    </a:cubicBezTo>
                    <a:cubicBezTo>
                      <a:pt x="9" y="9"/>
                      <a:pt x="9" y="9"/>
                      <a:pt x="9" y="9"/>
                    </a:cubicBezTo>
                    <a:cubicBezTo>
                      <a:pt x="10" y="11"/>
                      <a:pt x="10" y="11"/>
                      <a:pt x="10" y="11"/>
                    </a:cubicBezTo>
                    <a:cubicBezTo>
                      <a:pt x="10" y="11"/>
                      <a:pt x="12" y="11"/>
                      <a:pt x="12" y="11"/>
                    </a:cubicBezTo>
                    <a:cubicBezTo>
                      <a:pt x="13" y="8"/>
                      <a:pt x="13" y="8"/>
                      <a:pt x="13" y="8"/>
                    </a:cubicBezTo>
                    <a:cubicBezTo>
                      <a:pt x="13" y="5"/>
                      <a:pt x="13" y="5"/>
                      <a:pt x="13" y="5"/>
                    </a:cubicBezTo>
                    <a:cubicBezTo>
                      <a:pt x="9" y="4"/>
                      <a:pt x="9" y="4"/>
                      <a:pt x="9" y="4"/>
                    </a:cubicBez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2" name="Freeform 1202">
                <a:extLst>
                  <a:ext uri="{FF2B5EF4-FFF2-40B4-BE49-F238E27FC236}">
                    <a16:creationId xmlns:a16="http://schemas.microsoft.com/office/drawing/2014/main" id="{32643E02-8E0D-534E-86C3-202184416E4D}"/>
                  </a:ext>
                </a:extLst>
              </p:cNvPr>
              <p:cNvSpPr>
                <a:spLocks/>
              </p:cNvSpPr>
              <p:nvPr/>
            </p:nvSpPr>
            <p:spPr bwMode="auto">
              <a:xfrm>
                <a:off x="1957" y="1691"/>
                <a:ext cx="11" cy="10"/>
              </a:xfrm>
              <a:custGeom>
                <a:avLst/>
                <a:gdLst>
                  <a:gd name="T0" fmla="*/ 6 w 11"/>
                  <a:gd name="T1" fmla="*/ 6 h 10"/>
                  <a:gd name="T2" fmla="*/ 11 w 11"/>
                  <a:gd name="T3" fmla="*/ 2 h 10"/>
                  <a:gd name="T4" fmla="*/ 11 w 11"/>
                  <a:gd name="T5" fmla="*/ 0 h 10"/>
                  <a:gd name="T6" fmla="*/ 7 w 11"/>
                  <a:gd name="T7" fmla="*/ 2 h 10"/>
                  <a:gd name="T8" fmla="*/ 6 w 11"/>
                  <a:gd name="T9" fmla="*/ 5 h 10"/>
                  <a:gd name="T10" fmla="*/ 3 w 11"/>
                  <a:gd name="T11" fmla="*/ 5 h 10"/>
                  <a:gd name="T12" fmla="*/ 0 w 11"/>
                  <a:gd name="T13" fmla="*/ 10 h 10"/>
                  <a:gd name="T14" fmla="*/ 2 w 11"/>
                  <a:gd name="T15" fmla="*/ 10 h 10"/>
                  <a:gd name="T16" fmla="*/ 5 w 11"/>
                  <a:gd name="T17" fmla="*/ 7 h 10"/>
                  <a:gd name="T18" fmla="*/ 6 w 11"/>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6" y="6"/>
                    </a:moveTo>
                    <a:lnTo>
                      <a:pt x="11" y="2"/>
                    </a:lnTo>
                    <a:lnTo>
                      <a:pt x="11" y="0"/>
                    </a:lnTo>
                    <a:lnTo>
                      <a:pt x="7" y="2"/>
                    </a:lnTo>
                    <a:lnTo>
                      <a:pt x="6" y="5"/>
                    </a:lnTo>
                    <a:lnTo>
                      <a:pt x="3" y="5"/>
                    </a:lnTo>
                    <a:lnTo>
                      <a:pt x="0" y="10"/>
                    </a:lnTo>
                    <a:lnTo>
                      <a:pt x="2" y="10"/>
                    </a:lnTo>
                    <a:lnTo>
                      <a:pt x="5" y="7"/>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3" name="Freeform 1203">
                <a:extLst>
                  <a:ext uri="{FF2B5EF4-FFF2-40B4-BE49-F238E27FC236}">
                    <a16:creationId xmlns:a16="http://schemas.microsoft.com/office/drawing/2014/main" id="{9BFDF9ED-E14B-3749-B2A3-A74544CDC61B}"/>
                  </a:ext>
                </a:extLst>
              </p:cNvPr>
              <p:cNvSpPr>
                <a:spLocks/>
              </p:cNvSpPr>
              <p:nvPr/>
            </p:nvSpPr>
            <p:spPr bwMode="auto">
              <a:xfrm>
                <a:off x="2769" y="1315"/>
                <a:ext cx="2" cy="4"/>
              </a:xfrm>
              <a:custGeom>
                <a:avLst/>
                <a:gdLst>
                  <a:gd name="T0" fmla="*/ 2 w 2"/>
                  <a:gd name="T1" fmla="*/ 3 h 4"/>
                  <a:gd name="T2" fmla="*/ 2 w 2"/>
                  <a:gd name="T3" fmla="*/ 0 h 4"/>
                  <a:gd name="T4" fmla="*/ 1 w 2"/>
                  <a:gd name="T5" fmla="*/ 0 h 4"/>
                  <a:gd name="T6" fmla="*/ 0 w 2"/>
                  <a:gd name="T7" fmla="*/ 2 h 4"/>
                  <a:gd name="T8" fmla="*/ 1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0"/>
                    </a:lnTo>
                    <a:lnTo>
                      <a:pt x="1" y="0"/>
                    </a:lnTo>
                    <a:lnTo>
                      <a:pt x="0" y="2"/>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4" name="Freeform 1204">
                <a:extLst>
                  <a:ext uri="{FF2B5EF4-FFF2-40B4-BE49-F238E27FC236}">
                    <a16:creationId xmlns:a16="http://schemas.microsoft.com/office/drawing/2014/main" id="{6EB2D469-4A67-F940-B53D-FF88EDC8907C}"/>
                  </a:ext>
                </a:extLst>
              </p:cNvPr>
              <p:cNvSpPr>
                <a:spLocks/>
              </p:cNvSpPr>
              <p:nvPr/>
            </p:nvSpPr>
            <p:spPr bwMode="auto">
              <a:xfrm>
                <a:off x="2683" y="1248"/>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5" name="Freeform 1205">
                <a:extLst>
                  <a:ext uri="{FF2B5EF4-FFF2-40B4-BE49-F238E27FC236}">
                    <a16:creationId xmlns:a16="http://schemas.microsoft.com/office/drawing/2014/main" id="{7F0688B5-7CD6-E74C-9DE3-BD1C78C0F076}"/>
                  </a:ext>
                </a:extLst>
              </p:cNvPr>
              <p:cNvSpPr>
                <a:spLocks/>
              </p:cNvSpPr>
              <p:nvPr/>
            </p:nvSpPr>
            <p:spPr bwMode="auto">
              <a:xfrm>
                <a:off x="2491" y="1204"/>
                <a:ext cx="47" cy="58"/>
              </a:xfrm>
              <a:custGeom>
                <a:avLst/>
                <a:gdLst>
                  <a:gd name="T0" fmla="*/ 16 w 47"/>
                  <a:gd name="T1" fmla="*/ 47 h 58"/>
                  <a:gd name="T2" fmla="*/ 19 w 47"/>
                  <a:gd name="T3" fmla="*/ 48 h 58"/>
                  <a:gd name="T4" fmla="*/ 20 w 47"/>
                  <a:gd name="T5" fmla="*/ 53 h 58"/>
                  <a:gd name="T6" fmla="*/ 22 w 47"/>
                  <a:gd name="T7" fmla="*/ 55 h 58"/>
                  <a:gd name="T8" fmla="*/ 24 w 47"/>
                  <a:gd name="T9" fmla="*/ 51 h 58"/>
                  <a:gd name="T10" fmla="*/ 24 w 47"/>
                  <a:gd name="T11" fmla="*/ 54 h 58"/>
                  <a:gd name="T12" fmla="*/ 28 w 47"/>
                  <a:gd name="T13" fmla="*/ 58 h 58"/>
                  <a:gd name="T14" fmla="*/ 30 w 47"/>
                  <a:gd name="T15" fmla="*/ 57 h 58"/>
                  <a:gd name="T16" fmla="*/ 33 w 47"/>
                  <a:gd name="T17" fmla="*/ 57 h 58"/>
                  <a:gd name="T18" fmla="*/ 36 w 47"/>
                  <a:gd name="T19" fmla="*/ 54 h 58"/>
                  <a:gd name="T20" fmla="*/ 37 w 47"/>
                  <a:gd name="T21" fmla="*/ 54 h 58"/>
                  <a:gd name="T22" fmla="*/ 40 w 47"/>
                  <a:gd name="T23" fmla="*/ 51 h 58"/>
                  <a:gd name="T24" fmla="*/ 42 w 47"/>
                  <a:gd name="T25" fmla="*/ 54 h 58"/>
                  <a:gd name="T26" fmla="*/ 44 w 47"/>
                  <a:gd name="T27" fmla="*/ 52 h 58"/>
                  <a:gd name="T28" fmla="*/ 47 w 47"/>
                  <a:gd name="T29" fmla="*/ 49 h 58"/>
                  <a:gd name="T30" fmla="*/ 47 w 47"/>
                  <a:gd name="T31" fmla="*/ 46 h 58"/>
                  <a:gd name="T32" fmla="*/ 44 w 47"/>
                  <a:gd name="T33" fmla="*/ 47 h 58"/>
                  <a:gd name="T34" fmla="*/ 43 w 47"/>
                  <a:gd name="T35" fmla="*/ 45 h 58"/>
                  <a:gd name="T36" fmla="*/ 45 w 47"/>
                  <a:gd name="T37" fmla="*/ 38 h 58"/>
                  <a:gd name="T38" fmla="*/ 47 w 47"/>
                  <a:gd name="T39" fmla="*/ 35 h 58"/>
                  <a:gd name="T40" fmla="*/ 43 w 47"/>
                  <a:gd name="T41" fmla="*/ 37 h 58"/>
                  <a:gd name="T42" fmla="*/ 41 w 47"/>
                  <a:gd name="T43" fmla="*/ 42 h 58"/>
                  <a:gd name="T44" fmla="*/ 41 w 47"/>
                  <a:gd name="T45" fmla="*/ 39 h 58"/>
                  <a:gd name="T46" fmla="*/ 43 w 47"/>
                  <a:gd name="T47" fmla="*/ 31 h 58"/>
                  <a:gd name="T48" fmla="*/ 41 w 47"/>
                  <a:gd name="T49" fmla="*/ 19 h 58"/>
                  <a:gd name="T50" fmla="*/ 37 w 47"/>
                  <a:gd name="T51" fmla="*/ 16 h 58"/>
                  <a:gd name="T52" fmla="*/ 37 w 47"/>
                  <a:gd name="T53" fmla="*/ 13 h 58"/>
                  <a:gd name="T54" fmla="*/ 36 w 47"/>
                  <a:gd name="T55" fmla="*/ 13 h 58"/>
                  <a:gd name="T56" fmla="*/ 33 w 47"/>
                  <a:gd name="T57" fmla="*/ 16 h 58"/>
                  <a:gd name="T58" fmla="*/ 33 w 47"/>
                  <a:gd name="T59" fmla="*/ 13 h 58"/>
                  <a:gd name="T60" fmla="*/ 36 w 47"/>
                  <a:gd name="T61" fmla="*/ 10 h 58"/>
                  <a:gd name="T62" fmla="*/ 34 w 47"/>
                  <a:gd name="T63" fmla="*/ 6 h 58"/>
                  <a:gd name="T64" fmla="*/ 35 w 47"/>
                  <a:gd name="T65" fmla="*/ 4 h 58"/>
                  <a:gd name="T66" fmla="*/ 35 w 47"/>
                  <a:gd name="T67" fmla="*/ 0 h 58"/>
                  <a:gd name="T68" fmla="*/ 30 w 47"/>
                  <a:gd name="T69" fmla="*/ 2 h 58"/>
                  <a:gd name="T70" fmla="*/ 26 w 47"/>
                  <a:gd name="T71" fmla="*/ 6 h 58"/>
                  <a:gd name="T72" fmla="*/ 25 w 47"/>
                  <a:gd name="T73" fmla="*/ 12 h 58"/>
                  <a:gd name="T74" fmla="*/ 26 w 47"/>
                  <a:gd name="T75" fmla="*/ 17 h 58"/>
                  <a:gd name="T76" fmla="*/ 23 w 47"/>
                  <a:gd name="T77" fmla="*/ 16 h 58"/>
                  <a:gd name="T78" fmla="*/ 23 w 47"/>
                  <a:gd name="T79" fmla="*/ 12 h 58"/>
                  <a:gd name="T80" fmla="*/ 21 w 47"/>
                  <a:gd name="T81" fmla="*/ 11 h 58"/>
                  <a:gd name="T82" fmla="*/ 20 w 47"/>
                  <a:gd name="T83" fmla="*/ 15 h 58"/>
                  <a:gd name="T84" fmla="*/ 19 w 47"/>
                  <a:gd name="T85" fmla="*/ 16 h 58"/>
                  <a:gd name="T86" fmla="*/ 20 w 47"/>
                  <a:gd name="T87" fmla="*/ 19 h 58"/>
                  <a:gd name="T88" fmla="*/ 19 w 47"/>
                  <a:gd name="T89" fmla="*/ 22 h 58"/>
                  <a:gd name="T90" fmla="*/ 16 w 47"/>
                  <a:gd name="T91" fmla="*/ 22 h 58"/>
                  <a:gd name="T92" fmla="*/ 15 w 47"/>
                  <a:gd name="T93" fmla="*/ 24 h 58"/>
                  <a:gd name="T94" fmla="*/ 10 w 47"/>
                  <a:gd name="T95" fmla="*/ 24 h 58"/>
                  <a:gd name="T96" fmla="*/ 9 w 47"/>
                  <a:gd name="T97" fmla="*/ 25 h 58"/>
                  <a:gd name="T98" fmla="*/ 6 w 47"/>
                  <a:gd name="T99" fmla="*/ 24 h 58"/>
                  <a:gd name="T100" fmla="*/ 0 w 47"/>
                  <a:gd name="T101" fmla="*/ 29 h 58"/>
                  <a:gd name="T102" fmla="*/ 1 w 47"/>
                  <a:gd name="T103" fmla="*/ 33 h 58"/>
                  <a:gd name="T104" fmla="*/ 4 w 47"/>
                  <a:gd name="T105" fmla="*/ 37 h 58"/>
                  <a:gd name="T106" fmla="*/ 6 w 47"/>
                  <a:gd name="T107" fmla="*/ 35 h 58"/>
                  <a:gd name="T108" fmla="*/ 5 w 47"/>
                  <a:gd name="T109" fmla="*/ 33 h 58"/>
                  <a:gd name="T110" fmla="*/ 6 w 47"/>
                  <a:gd name="T111" fmla="*/ 31 h 58"/>
                  <a:gd name="T112" fmla="*/ 9 w 47"/>
                  <a:gd name="T113" fmla="*/ 33 h 58"/>
                  <a:gd name="T114" fmla="*/ 8 w 47"/>
                  <a:gd name="T115" fmla="*/ 38 h 58"/>
                  <a:gd name="T116" fmla="*/ 11 w 47"/>
                  <a:gd name="T117" fmla="*/ 41 h 58"/>
                  <a:gd name="T118" fmla="*/ 12 w 47"/>
                  <a:gd name="T119" fmla="*/ 38 h 58"/>
                  <a:gd name="T120" fmla="*/ 13 w 47"/>
                  <a:gd name="T121" fmla="*/ 40 h 58"/>
                  <a:gd name="T122" fmla="*/ 12 w 47"/>
                  <a:gd name="T123" fmla="*/ 43 h 58"/>
                  <a:gd name="T124" fmla="*/ 16 w 47"/>
                  <a:gd name="T1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58">
                    <a:moveTo>
                      <a:pt x="16" y="47"/>
                    </a:moveTo>
                    <a:lnTo>
                      <a:pt x="19" y="48"/>
                    </a:lnTo>
                    <a:lnTo>
                      <a:pt x="20" y="53"/>
                    </a:lnTo>
                    <a:lnTo>
                      <a:pt x="22" y="55"/>
                    </a:lnTo>
                    <a:lnTo>
                      <a:pt x="24" y="51"/>
                    </a:lnTo>
                    <a:lnTo>
                      <a:pt x="24" y="54"/>
                    </a:lnTo>
                    <a:lnTo>
                      <a:pt x="28" y="58"/>
                    </a:lnTo>
                    <a:lnTo>
                      <a:pt x="30" y="57"/>
                    </a:lnTo>
                    <a:lnTo>
                      <a:pt x="33" y="57"/>
                    </a:lnTo>
                    <a:lnTo>
                      <a:pt x="36" y="54"/>
                    </a:lnTo>
                    <a:lnTo>
                      <a:pt x="37" y="54"/>
                    </a:lnTo>
                    <a:lnTo>
                      <a:pt x="40" y="51"/>
                    </a:lnTo>
                    <a:lnTo>
                      <a:pt x="42" y="54"/>
                    </a:lnTo>
                    <a:lnTo>
                      <a:pt x="44" y="52"/>
                    </a:lnTo>
                    <a:lnTo>
                      <a:pt x="47" y="49"/>
                    </a:lnTo>
                    <a:lnTo>
                      <a:pt x="47" y="46"/>
                    </a:lnTo>
                    <a:lnTo>
                      <a:pt x="44" y="47"/>
                    </a:lnTo>
                    <a:lnTo>
                      <a:pt x="43" y="45"/>
                    </a:lnTo>
                    <a:lnTo>
                      <a:pt x="45" y="38"/>
                    </a:lnTo>
                    <a:lnTo>
                      <a:pt x="47" y="35"/>
                    </a:lnTo>
                    <a:lnTo>
                      <a:pt x="43" y="37"/>
                    </a:lnTo>
                    <a:lnTo>
                      <a:pt x="41" y="42"/>
                    </a:lnTo>
                    <a:lnTo>
                      <a:pt x="41" y="39"/>
                    </a:lnTo>
                    <a:lnTo>
                      <a:pt x="43" y="31"/>
                    </a:lnTo>
                    <a:lnTo>
                      <a:pt x="41" y="19"/>
                    </a:lnTo>
                    <a:lnTo>
                      <a:pt x="37" y="16"/>
                    </a:lnTo>
                    <a:lnTo>
                      <a:pt x="37" y="13"/>
                    </a:lnTo>
                    <a:lnTo>
                      <a:pt x="36" y="13"/>
                    </a:lnTo>
                    <a:lnTo>
                      <a:pt x="33" y="16"/>
                    </a:lnTo>
                    <a:lnTo>
                      <a:pt x="33" y="13"/>
                    </a:lnTo>
                    <a:lnTo>
                      <a:pt x="36" y="10"/>
                    </a:lnTo>
                    <a:lnTo>
                      <a:pt x="34" y="6"/>
                    </a:lnTo>
                    <a:lnTo>
                      <a:pt x="35" y="4"/>
                    </a:lnTo>
                    <a:lnTo>
                      <a:pt x="35" y="0"/>
                    </a:lnTo>
                    <a:lnTo>
                      <a:pt x="30" y="2"/>
                    </a:lnTo>
                    <a:lnTo>
                      <a:pt x="26" y="6"/>
                    </a:lnTo>
                    <a:lnTo>
                      <a:pt x="25" y="12"/>
                    </a:lnTo>
                    <a:lnTo>
                      <a:pt x="26" y="17"/>
                    </a:lnTo>
                    <a:lnTo>
                      <a:pt x="23" y="16"/>
                    </a:lnTo>
                    <a:lnTo>
                      <a:pt x="23" y="12"/>
                    </a:lnTo>
                    <a:lnTo>
                      <a:pt x="21" y="11"/>
                    </a:lnTo>
                    <a:lnTo>
                      <a:pt x="20" y="15"/>
                    </a:lnTo>
                    <a:lnTo>
                      <a:pt x="19" y="16"/>
                    </a:lnTo>
                    <a:lnTo>
                      <a:pt x="20" y="19"/>
                    </a:lnTo>
                    <a:lnTo>
                      <a:pt x="19" y="22"/>
                    </a:lnTo>
                    <a:lnTo>
                      <a:pt x="16" y="22"/>
                    </a:lnTo>
                    <a:lnTo>
                      <a:pt x="15" y="24"/>
                    </a:lnTo>
                    <a:lnTo>
                      <a:pt x="10" y="24"/>
                    </a:lnTo>
                    <a:lnTo>
                      <a:pt x="9" y="25"/>
                    </a:lnTo>
                    <a:lnTo>
                      <a:pt x="6" y="24"/>
                    </a:lnTo>
                    <a:lnTo>
                      <a:pt x="0" y="29"/>
                    </a:lnTo>
                    <a:lnTo>
                      <a:pt x="1" y="33"/>
                    </a:lnTo>
                    <a:lnTo>
                      <a:pt x="4" y="37"/>
                    </a:lnTo>
                    <a:lnTo>
                      <a:pt x="6" y="35"/>
                    </a:lnTo>
                    <a:lnTo>
                      <a:pt x="5" y="33"/>
                    </a:lnTo>
                    <a:lnTo>
                      <a:pt x="6" y="31"/>
                    </a:lnTo>
                    <a:lnTo>
                      <a:pt x="9" y="33"/>
                    </a:lnTo>
                    <a:lnTo>
                      <a:pt x="8" y="38"/>
                    </a:lnTo>
                    <a:lnTo>
                      <a:pt x="11" y="41"/>
                    </a:lnTo>
                    <a:lnTo>
                      <a:pt x="12" y="38"/>
                    </a:lnTo>
                    <a:lnTo>
                      <a:pt x="13" y="40"/>
                    </a:lnTo>
                    <a:lnTo>
                      <a:pt x="12" y="43"/>
                    </a:lnTo>
                    <a:lnTo>
                      <a:pt x="1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6" name="Freeform 1206">
                <a:extLst>
                  <a:ext uri="{FF2B5EF4-FFF2-40B4-BE49-F238E27FC236}">
                    <a16:creationId xmlns:a16="http://schemas.microsoft.com/office/drawing/2014/main" id="{9C0A7AA3-5406-7C42-94B1-026203B1449D}"/>
                  </a:ext>
                </a:extLst>
              </p:cNvPr>
              <p:cNvSpPr>
                <a:spLocks/>
              </p:cNvSpPr>
              <p:nvPr/>
            </p:nvSpPr>
            <p:spPr bwMode="auto">
              <a:xfrm>
                <a:off x="2304" y="1011"/>
                <a:ext cx="186" cy="218"/>
              </a:xfrm>
              <a:custGeom>
                <a:avLst/>
                <a:gdLst>
                  <a:gd name="T0" fmla="*/ 179 w 186"/>
                  <a:gd name="T1" fmla="*/ 166 h 218"/>
                  <a:gd name="T2" fmla="*/ 170 w 186"/>
                  <a:gd name="T3" fmla="*/ 147 h 218"/>
                  <a:gd name="T4" fmla="*/ 164 w 186"/>
                  <a:gd name="T5" fmla="*/ 120 h 218"/>
                  <a:gd name="T6" fmla="*/ 171 w 186"/>
                  <a:gd name="T7" fmla="*/ 95 h 218"/>
                  <a:gd name="T8" fmla="*/ 180 w 186"/>
                  <a:gd name="T9" fmla="*/ 66 h 218"/>
                  <a:gd name="T10" fmla="*/ 182 w 186"/>
                  <a:gd name="T11" fmla="*/ 42 h 218"/>
                  <a:gd name="T12" fmla="*/ 170 w 186"/>
                  <a:gd name="T13" fmla="*/ 26 h 218"/>
                  <a:gd name="T14" fmla="*/ 158 w 186"/>
                  <a:gd name="T15" fmla="*/ 36 h 218"/>
                  <a:gd name="T16" fmla="*/ 149 w 186"/>
                  <a:gd name="T17" fmla="*/ 68 h 218"/>
                  <a:gd name="T18" fmla="*/ 141 w 186"/>
                  <a:gd name="T19" fmla="*/ 89 h 218"/>
                  <a:gd name="T20" fmla="*/ 137 w 186"/>
                  <a:gd name="T21" fmla="*/ 101 h 218"/>
                  <a:gd name="T22" fmla="*/ 137 w 186"/>
                  <a:gd name="T23" fmla="*/ 77 h 218"/>
                  <a:gd name="T24" fmla="*/ 142 w 186"/>
                  <a:gd name="T25" fmla="*/ 53 h 218"/>
                  <a:gd name="T26" fmla="*/ 131 w 186"/>
                  <a:gd name="T27" fmla="*/ 36 h 218"/>
                  <a:gd name="T28" fmla="*/ 130 w 186"/>
                  <a:gd name="T29" fmla="*/ 48 h 218"/>
                  <a:gd name="T30" fmla="*/ 125 w 186"/>
                  <a:gd name="T31" fmla="*/ 53 h 218"/>
                  <a:gd name="T32" fmla="*/ 113 w 186"/>
                  <a:gd name="T33" fmla="*/ 50 h 218"/>
                  <a:gd name="T34" fmla="*/ 113 w 186"/>
                  <a:gd name="T35" fmla="*/ 47 h 218"/>
                  <a:gd name="T36" fmla="*/ 113 w 186"/>
                  <a:gd name="T37" fmla="*/ 28 h 218"/>
                  <a:gd name="T38" fmla="*/ 97 w 186"/>
                  <a:gd name="T39" fmla="*/ 31 h 218"/>
                  <a:gd name="T40" fmla="*/ 82 w 186"/>
                  <a:gd name="T41" fmla="*/ 30 h 218"/>
                  <a:gd name="T42" fmla="*/ 97 w 186"/>
                  <a:gd name="T43" fmla="*/ 16 h 218"/>
                  <a:gd name="T44" fmla="*/ 71 w 186"/>
                  <a:gd name="T45" fmla="*/ 7 h 218"/>
                  <a:gd name="T46" fmla="*/ 34 w 186"/>
                  <a:gd name="T47" fmla="*/ 35 h 218"/>
                  <a:gd name="T48" fmla="*/ 17 w 186"/>
                  <a:gd name="T49" fmla="*/ 54 h 218"/>
                  <a:gd name="T50" fmla="*/ 23 w 186"/>
                  <a:gd name="T51" fmla="*/ 63 h 218"/>
                  <a:gd name="T52" fmla="*/ 27 w 186"/>
                  <a:gd name="T53" fmla="*/ 69 h 218"/>
                  <a:gd name="T54" fmla="*/ 55 w 186"/>
                  <a:gd name="T55" fmla="*/ 74 h 218"/>
                  <a:gd name="T56" fmla="*/ 40 w 186"/>
                  <a:gd name="T57" fmla="*/ 75 h 218"/>
                  <a:gd name="T58" fmla="*/ 11 w 186"/>
                  <a:gd name="T59" fmla="*/ 80 h 218"/>
                  <a:gd name="T60" fmla="*/ 16 w 186"/>
                  <a:gd name="T61" fmla="*/ 102 h 218"/>
                  <a:gd name="T62" fmla="*/ 27 w 186"/>
                  <a:gd name="T63" fmla="*/ 107 h 218"/>
                  <a:gd name="T64" fmla="*/ 45 w 186"/>
                  <a:gd name="T65" fmla="*/ 109 h 218"/>
                  <a:gd name="T66" fmla="*/ 61 w 186"/>
                  <a:gd name="T67" fmla="*/ 119 h 218"/>
                  <a:gd name="T68" fmla="*/ 74 w 186"/>
                  <a:gd name="T69" fmla="*/ 134 h 218"/>
                  <a:gd name="T70" fmla="*/ 59 w 186"/>
                  <a:gd name="T71" fmla="*/ 136 h 218"/>
                  <a:gd name="T72" fmla="*/ 41 w 186"/>
                  <a:gd name="T73" fmla="*/ 126 h 218"/>
                  <a:gd name="T74" fmla="*/ 10 w 186"/>
                  <a:gd name="T75" fmla="*/ 121 h 218"/>
                  <a:gd name="T76" fmla="*/ 3 w 186"/>
                  <a:gd name="T77" fmla="*/ 146 h 218"/>
                  <a:gd name="T78" fmla="*/ 15 w 186"/>
                  <a:gd name="T79" fmla="*/ 164 h 218"/>
                  <a:gd name="T80" fmla="*/ 28 w 186"/>
                  <a:gd name="T81" fmla="*/ 174 h 218"/>
                  <a:gd name="T82" fmla="*/ 23 w 186"/>
                  <a:gd name="T83" fmla="*/ 193 h 218"/>
                  <a:gd name="T84" fmla="*/ 33 w 186"/>
                  <a:gd name="T85" fmla="*/ 202 h 218"/>
                  <a:gd name="T86" fmla="*/ 51 w 186"/>
                  <a:gd name="T87" fmla="*/ 203 h 218"/>
                  <a:gd name="T88" fmla="*/ 61 w 186"/>
                  <a:gd name="T89" fmla="*/ 206 h 218"/>
                  <a:gd name="T90" fmla="*/ 82 w 186"/>
                  <a:gd name="T91" fmla="*/ 195 h 218"/>
                  <a:gd name="T92" fmla="*/ 103 w 186"/>
                  <a:gd name="T93" fmla="*/ 189 h 218"/>
                  <a:gd name="T94" fmla="*/ 113 w 186"/>
                  <a:gd name="T95" fmla="*/ 181 h 218"/>
                  <a:gd name="T96" fmla="*/ 112 w 186"/>
                  <a:gd name="T97" fmla="*/ 195 h 218"/>
                  <a:gd name="T98" fmla="*/ 123 w 186"/>
                  <a:gd name="T99" fmla="*/ 201 h 218"/>
                  <a:gd name="T100" fmla="*/ 126 w 186"/>
                  <a:gd name="T101" fmla="*/ 211 h 218"/>
                  <a:gd name="T102" fmla="*/ 139 w 186"/>
                  <a:gd name="T103" fmla="*/ 216 h 218"/>
                  <a:gd name="T104" fmla="*/ 148 w 186"/>
                  <a:gd name="T105" fmla="*/ 217 h 218"/>
                  <a:gd name="T106" fmla="*/ 158 w 186"/>
                  <a:gd name="T107" fmla="*/ 215 h 218"/>
                  <a:gd name="T108" fmla="*/ 161 w 186"/>
                  <a:gd name="T109" fmla="*/ 204 h 218"/>
                  <a:gd name="T110" fmla="*/ 156 w 186"/>
                  <a:gd name="T111" fmla="*/ 196 h 218"/>
                  <a:gd name="T112" fmla="*/ 148 w 186"/>
                  <a:gd name="T113" fmla="*/ 194 h 218"/>
                  <a:gd name="T114" fmla="*/ 157 w 186"/>
                  <a:gd name="T115" fmla="*/ 191 h 218"/>
                  <a:gd name="T116" fmla="*/ 167 w 186"/>
                  <a:gd name="T117" fmla="*/ 178 h 218"/>
                  <a:gd name="T118" fmla="*/ 172 w 186"/>
                  <a:gd name="T119" fmla="*/ 191 h 218"/>
                  <a:gd name="T120" fmla="*/ 179 w 186"/>
                  <a:gd name="T121" fmla="*/ 19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218">
                    <a:moveTo>
                      <a:pt x="186" y="173"/>
                    </a:moveTo>
                    <a:lnTo>
                      <a:pt x="185" y="173"/>
                    </a:lnTo>
                    <a:lnTo>
                      <a:pt x="183" y="172"/>
                    </a:lnTo>
                    <a:lnTo>
                      <a:pt x="182" y="174"/>
                    </a:lnTo>
                    <a:lnTo>
                      <a:pt x="182" y="170"/>
                    </a:lnTo>
                    <a:lnTo>
                      <a:pt x="182" y="169"/>
                    </a:lnTo>
                    <a:lnTo>
                      <a:pt x="182" y="168"/>
                    </a:lnTo>
                    <a:lnTo>
                      <a:pt x="179" y="168"/>
                    </a:lnTo>
                    <a:lnTo>
                      <a:pt x="179" y="166"/>
                    </a:lnTo>
                    <a:lnTo>
                      <a:pt x="176" y="164"/>
                    </a:lnTo>
                    <a:lnTo>
                      <a:pt x="176" y="161"/>
                    </a:lnTo>
                    <a:lnTo>
                      <a:pt x="174" y="156"/>
                    </a:lnTo>
                    <a:lnTo>
                      <a:pt x="174" y="152"/>
                    </a:lnTo>
                    <a:lnTo>
                      <a:pt x="175" y="148"/>
                    </a:lnTo>
                    <a:lnTo>
                      <a:pt x="174" y="143"/>
                    </a:lnTo>
                    <a:lnTo>
                      <a:pt x="172" y="147"/>
                    </a:lnTo>
                    <a:lnTo>
                      <a:pt x="172" y="150"/>
                    </a:lnTo>
                    <a:lnTo>
                      <a:pt x="170" y="147"/>
                    </a:lnTo>
                    <a:lnTo>
                      <a:pt x="168" y="145"/>
                    </a:lnTo>
                    <a:lnTo>
                      <a:pt x="167" y="138"/>
                    </a:lnTo>
                    <a:lnTo>
                      <a:pt x="165" y="137"/>
                    </a:lnTo>
                    <a:lnTo>
                      <a:pt x="165" y="132"/>
                    </a:lnTo>
                    <a:lnTo>
                      <a:pt x="162" y="129"/>
                    </a:lnTo>
                    <a:lnTo>
                      <a:pt x="162" y="125"/>
                    </a:lnTo>
                    <a:lnTo>
                      <a:pt x="161" y="123"/>
                    </a:lnTo>
                    <a:lnTo>
                      <a:pt x="161" y="121"/>
                    </a:lnTo>
                    <a:lnTo>
                      <a:pt x="164" y="120"/>
                    </a:lnTo>
                    <a:lnTo>
                      <a:pt x="165" y="116"/>
                    </a:lnTo>
                    <a:lnTo>
                      <a:pt x="167" y="116"/>
                    </a:lnTo>
                    <a:lnTo>
                      <a:pt x="168" y="118"/>
                    </a:lnTo>
                    <a:lnTo>
                      <a:pt x="169" y="116"/>
                    </a:lnTo>
                    <a:lnTo>
                      <a:pt x="169" y="113"/>
                    </a:lnTo>
                    <a:lnTo>
                      <a:pt x="172" y="107"/>
                    </a:lnTo>
                    <a:lnTo>
                      <a:pt x="172" y="102"/>
                    </a:lnTo>
                    <a:lnTo>
                      <a:pt x="172" y="100"/>
                    </a:lnTo>
                    <a:lnTo>
                      <a:pt x="171" y="95"/>
                    </a:lnTo>
                    <a:lnTo>
                      <a:pt x="172" y="91"/>
                    </a:lnTo>
                    <a:lnTo>
                      <a:pt x="173" y="91"/>
                    </a:lnTo>
                    <a:lnTo>
                      <a:pt x="173" y="86"/>
                    </a:lnTo>
                    <a:lnTo>
                      <a:pt x="176" y="81"/>
                    </a:lnTo>
                    <a:lnTo>
                      <a:pt x="176" y="78"/>
                    </a:lnTo>
                    <a:lnTo>
                      <a:pt x="178" y="76"/>
                    </a:lnTo>
                    <a:lnTo>
                      <a:pt x="178" y="70"/>
                    </a:lnTo>
                    <a:lnTo>
                      <a:pt x="180" y="69"/>
                    </a:lnTo>
                    <a:lnTo>
                      <a:pt x="180" y="66"/>
                    </a:lnTo>
                    <a:lnTo>
                      <a:pt x="183" y="61"/>
                    </a:lnTo>
                    <a:lnTo>
                      <a:pt x="182" y="57"/>
                    </a:lnTo>
                    <a:lnTo>
                      <a:pt x="183" y="55"/>
                    </a:lnTo>
                    <a:lnTo>
                      <a:pt x="185" y="55"/>
                    </a:lnTo>
                    <a:lnTo>
                      <a:pt x="185" y="51"/>
                    </a:lnTo>
                    <a:lnTo>
                      <a:pt x="183" y="48"/>
                    </a:lnTo>
                    <a:lnTo>
                      <a:pt x="184" y="46"/>
                    </a:lnTo>
                    <a:lnTo>
                      <a:pt x="184" y="43"/>
                    </a:lnTo>
                    <a:lnTo>
                      <a:pt x="182" y="42"/>
                    </a:lnTo>
                    <a:lnTo>
                      <a:pt x="180" y="37"/>
                    </a:lnTo>
                    <a:lnTo>
                      <a:pt x="181" y="35"/>
                    </a:lnTo>
                    <a:lnTo>
                      <a:pt x="179" y="30"/>
                    </a:lnTo>
                    <a:lnTo>
                      <a:pt x="177" y="29"/>
                    </a:lnTo>
                    <a:lnTo>
                      <a:pt x="175" y="27"/>
                    </a:lnTo>
                    <a:lnTo>
                      <a:pt x="175" y="28"/>
                    </a:lnTo>
                    <a:lnTo>
                      <a:pt x="174" y="32"/>
                    </a:lnTo>
                    <a:lnTo>
                      <a:pt x="172" y="32"/>
                    </a:lnTo>
                    <a:lnTo>
                      <a:pt x="170" y="26"/>
                    </a:lnTo>
                    <a:lnTo>
                      <a:pt x="168" y="25"/>
                    </a:lnTo>
                    <a:lnTo>
                      <a:pt x="166" y="23"/>
                    </a:lnTo>
                    <a:lnTo>
                      <a:pt x="164" y="23"/>
                    </a:lnTo>
                    <a:lnTo>
                      <a:pt x="165" y="28"/>
                    </a:lnTo>
                    <a:lnTo>
                      <a:pt x="164" y="29"/>
                    </a:lnTo>
                    <a:lnTo>
                      <a:pt x="161" y="28"/>
                    </a:lnTo>
                    <a:lnTo>
                      <a:pt x="160" y="33"/>
                    </a:lnTo>
                    <a:lnTo>
                      <a:pt x="160" y="34"/>
                    </a:lnTo>
                    <a:lnTo>
                      <a:pt x="158" y="36"/>
                    </a:lnTo>
                    <a:lnTo>
                      <a:pt x="156" y="43"/>
                    </a:lnTo>
                    <a:lnTo>
                      <a:pt x="156" y="47"/>
                    </a:lnTo>
                    <a:lnTo>
                      <a:pt x="154" y="50"/>
                    </a:lnTo>
                    <a:lnTo>
                      <a:pt x="154" y="54"/>
                    </a:lnTo>
                    <a:lnTo>
                      <a:pt x="154" y="55"/>
                    </a:lnTo>
                    <a:lnTo>
                      <a:pt x="154" y="57"/>
                    </a:lnTo>
                    <a:lnTo>
                      <a:pt x="151" y="59"/>
                    </a:lnTo>
                    <a:lnTo>
                      <a:pt x="151" y="66"/>
                    </a:lnTo>
                    <a:lnTo>
                      <a:pt x="149" y="68"/>
                    </a:lnTo>
                    <a:lnTo>
                      <a:pt x="147" y="68"/>
                    </a:lnTo>
                    <a:lnTo>
                      <a:pt x="146" y="73"/>
                    </a:lnTo>
                    <a:lnTo>
                      <a:pt x="147" y="74"/>
                    </a:lnTo>
                    <a:lnTo>
                      <a:pt x="146" y="78"/>
                    </a:lnTo>
                    <a:lnTo>
                      <a:pt x="145" y="81"/>
                    </a:lnTo>
                    <a:lnTo>
                      <a:pt x="144" y="85"/>
                    </a:lnTo>
                    <a:lnTo>
                      <a:pt x="145" y="87"/>
                    </a:lnTo>
                    <a:lnTo>
                      <a:pt x="144" y="89"/>
                    </a:lnTo>
                    <a:lnTo>
                      <a:pt x="141" y="89"/>
                    </a:lnTo>
                    <a:lnTo>
                      <a:pt x="143" y="91"/>
                    </a:lnTo>
                    <a:lnTo>
                      <a:pt x="145" y="92"/>
                    </a:lnTo>
                    <a:lnTo>
                      <a:pt x="145" y="95"/>
                    </a:lnTo>
                    <a:lnTo>
                      <a:pt x="144" y="95"/>
                    </a:lnTo>
                    <a:lnTo>
                      <a:pt x="141" y="95"/>
                    </a:lnTo>
                    <a:lnTo>
                      <a:pt x="139" y="97"/>
                    </a:lnTo>
                    <a:lnTo>
                      <a:pt x="137" y="96"/>
                    </a:lnTo>
                    <a:lnTo>
                      <a:pt x="137" y="98"/>
                    </a:lnTo>
                    <a:lnTo>
                      <a:pt x="137" y="101"/>
                    </a:lnTo>
                    <a:lnTo>
                      <a:pt x="135" y="102"/>
                    </a:lnTo>
                    <a:lnTo>
                      <a:pt x="134" y="101"/>
                    </a:lnTo>
                    <a:lnTo>
                      <a:pt x="133" y="98"/>
                    </a:lnTo>
                    <a:lnTo>
                      <a:pt x="134" y="95"/>
                    </a:lnTo>
                    <a:lnTo>
                      <a:pt x="133" y="93"/>
                    </a:lnTo>
                    <a:lnTo>
                      <a:pt x="132" y="88"/>
                    </a:lnTo>
                    <a:lnTo>
                      <a:pt x="134" y="83"/>
                    </a:lnTo>
                    <a:lnTo>
                      <a:pt x="135" y="78"/>
                    </a:lnTo>
                    <a:lnTo>
                      <a:pt x="137" y="77"/>
                    </a:lnTo>
                    <a:lnTo>
                      <a:pt x="137" y="74"/>
                    </a:lnTo>
                    <a:lnTo>
                      <a:pt x="137" y="71"/>
                    </a:lnTo>
                    <a:lnTo>
                      <a:pt x="139" y="64"/>
                    </a:lnTo>
                    <a:lnTo>
                      <a:pt x="143" y="62"/>
                    </a:lnTo>
                    <a:lnTo>
                      <a:pt x="143" y="57"/>
                    </a:lnTo>
                    <a:lnTo>
                      <a:pt x="141" y="58"/>
                    </a:lnTo>
                    <a:lnTo>
                      <a:pt x="140" y="57"/>
                    </a:lnTo>
                    <a:lnTo>
                      <a:pt x="140" y="55"/>
                    </a:lnTo>
                    <a:lnTo>
                      <a:pt x="142" y="53"/>
                    </a:lnTo>
                    <a:lnTo>
                      <a:pt x="142" y="46"/>
                    </a:lnTo>
                    <a:lnTo>
                      <a:pt x="141" y="45"/>
                    </a:lnTo>
                    <a:lnTo>
                      <a:pt x="139" y="41"/>
                    </a:lnTo>
                    <a:lnTo>
                      <a:pt x="141" y="40"/>
                    </a:lnTo>
                    <a:lnTo>
                      <a:pt x="141" y="36"/>
                    </a:lnTo>
                    <a:lnTo>
                      <a:pt x="139" y="35"/>
                    </a:lnTo>
                    <a:lnTo>
                      <a:pt x="136" y="31"/>
                    </a:lnTo>
                    <a:lnTo>
                      <a:pt x="132" y="33"/>
                    </a:lnTo>
                    <a:lnTo>
                      <a:pt x="131" y="36"/>
                    </a:lnTo>
                    <a:lnTo>
                      <a:pt x="134" y="39"/>
                    </a:lnTo>
                    <a:lnTo>
                      <a:pt x="134" y="42"/>
                    </a:lnTo>
                    <a:lnTo>
                      <a:pt x="135" y="43"/>
                    </a:lnTo>
                    <a:lnTo>
                      <a:pt x="135" y="47"/>
                    </a:lnTo>
                    <a:lnTo>
                      <a:pt x="134" y="47"/>
                    </a:lnTo>
                    <a:lnTo>
                      <a:pt x="133" y="43"/>
                    </a:lnTo>
                    <a:lnTo>
                      <a:pt x="130" y="43"/>
                    </a:lnTo>
                    <a:lnTo>
                      <a:pt x="130" y="47"/>
                    </a:lnTo>
                    <a:lnTo>
                      <a:pt x="130" y="48"/>
                    </a:lnTo>
                    <a:lnTo>
                      <a:pt x="131" y="50"/>
                    </a:lnTo>
                    <a:lnTo>
                      <a:pt x="133" y="55"/>
                    </a:lnTo>
                    <a:lnTo>
                      <a:pt x="131" y="56"/>
                    </a:lnTo>
                    <a:lnTo>
                      <a:pt x="130" y="54"/>
                    </a:lnTo>
                    <a:lnTo>
                      <a:pt x="130" y="53"/>
                    </a:lnTo>
                    <a:lnTo>
                      <a:pt x="129" y="57"/>
                    </a:lnTo>
                    <a:lnTo>
                      <a:pt x="127" y="55"/>
                    </a:lnTo>
                    <a:lnTo>
                      <a:pt x="127" y="52"/>
                    </a:lnTo>
                    <a:lnTo>
                      <a:pt x="125" y="53"/>
                    </a:lnTo>
                    <a:lnTo>
                      <a:pt x="123" y="56"/>
                    </a:lnTo>
                    <a:lnTo>
                      <a:pt x="122" y="55"/>
                    </a:lnTo>
                    <a:lnTo>
                      <a:pt x="122" y="52"/>
                    </a:lnTo>
                    <a:lnTo>
                      <a:pt x="123" y="50"/>
                    </a:lnTo>
                    <a:lnTo>
                      <a:pt x="123" y="49"/>
                    </a:lnTo>
                    <a:lnTo>
                      <a:pt x="120" y="50"/>
                    </a:lnTo>
                    <a:lnTo>
                      <a:pt x="116" y="54"/>
                    </a:lnTo>
                    <a:lnTo>
                      <a:pt x="114" y="50"/>
                    </a:lnTo>
                    <a:lnTo>
                      <a:pt x="113" y="50"/>
                    </a:lnTo>
                    <a:lnTo>
                      <a:pt x="110" y="53"/>
                    </a:lnTo>
                    <a:lnTo>
                      <a:pt x="107" y="53"/>
                    </a:lnTo>
                    <a:lnTo>
                      <a:pt x="107" y="50"/>
                    </a:lnTo>
                    <a:lnTo>
                      <a:pt x="104" y="51"/>
                    </a:lnTo>
                    <a:lnTo>
                      <a:pt x="102" y="50"/>
                    </a:lnTo>
                    <a:lnTo>
                      <a:pt x="105" y="47"/>
                    </a:lnTo>
                    <a:lnTo>
                      <a:pt x="108" y="47"/>
                    </a:lnTo>
                    <a:lnTo>
                      <a:pt x="110" y="47"/>
                    </a:lnTo>
                    <a:lnTo>
                      <a:pt x="113" y="47"/>
                    </a:lnTo>
                    <a:lnTo>
                      <a:pt x="113" y="44"/>
                    </a:lnTo>
                    <a:lnTo>
                      <a:pt x="115" y="44"/>
                    </a:lnTo>
                    <a:lnTo>
                      <a:pt x="117" y="44"/>
                    </a:lnTo>
                    <a:lnTo>
                      <a:pt x="120" y="42"/>
                    </a:lnTo>
                    <a:lnTo>
                      <a:pt x="120" y="39"/>
                    </a:lnTo>
                    <a:lnTo>
                      <a:pt x="120" y="37"/>
                    </a:lnTo>
                    <a:lnTo>
                      <a:pt x="119" y="35"/>
                    </a:lnTo>
                    <a:lnTo>
                      <a:pt x="116" y="30"/>
                    </a:lnTo>
                    <a:lnTo>
                      <a:pt x="113" y="28"/>
                    </a:lnTo>
                    <a:lnTo>
                      <a:pt x="113" y="26"/>
                    </a:lnTo>
                    <a:lnTo>
                      <a:pt x="109" y="21"/>
                    </a:lnTo>
                    <a:lnTo>
                      <a:pt x="108" y="19"/>
                    </a:lnTo>
                    <a:lnTo>
                      <a:pt x="106" y="19"/>
                    </a:lnTo>
                    <a:lnTo>
                      <a:pt x="102" y="22"/>
                    </a:lnTo>
                    <a:lnTo>
                      <a:pt x="100" y="22"/>
                    </a:lnTo>
                    <a:lnTo>
                      <a:pt x="96" y="28"/>
                    </a:lnTo>
                    <a:lnTo>
                      <a:pt x="97" y="29"/>
                    </a:lnTo>
                    <a:lnTo>
                      <a:pt x="97" y="31"/>
                    </a:lnTo>
                    <a:lnTo>
                      <a:pt x="95" y="32"/>
                    </a:lnTo>
                    <a:lnTo>
                      <a:pt x="93" y="33"/>
                    </a:lnTo>
                    <a:lnTo>
                      <a:pt x="93" y="31"/>
                    </a:lnTo>
                    <a:lnTo>
                      <a:pt x="91" y="32"/>
                    </a:lnTo>
                    <a:lnTo>
                      <a:pt x="89" y="30"/>
                    </a:lnTo>
                    <a:lnTo>
                      <a:pt x="86" y="30"/>
                    </a:lnTo>
                    <a:lnTo>
                      <a:pt x="85" y="32"/>
                    </a:lnTo>
                    <a:lnTo>
                      <a:pt x="82" y="32"/>
                    </a:lnTo>
                    <a:lnTo>
                      <a:pt x="82" y="30"/>
                    </a:lnTo>
                    <a:lnTo>
                      <a:pt x="82" y="30"/>
                    </a:lnTo>
                    <a:lnTo>
                      <a:pt x="86" y="28"/>
                    </a:lnTo>
                    <a:lnTo>
                      <a:pt x="87" y="25"/>
                    </a:lnTo>
                    <a:lnTo>
                      <a:pt x="89" y="24"/>
                    </a:lnTo>
                    <a:lnTo>
                      <a:pt x="92" y="25"/>
                    </a:lnTo>
                    <a:lnTo>
                      <a:pt x="93" y="21"/>
                    </a:lnTo>
                    <a:lnTo>
                      <a:pt x="94" y="17"/>
                    </a:lnTo>
                    <a:lnTo>
                      <a:pt x="95" y="16"/>
                    </a:lnTo>
                    <a:lnTo>
                      <a:pt x="97" y="16"/>
                    </a:lnTo>
                    <a:lnTo>
                      <a:pt x="99" y="11"/>
                    </a:lnTo>
                    <a:lnTo>
                      <a:pt x="99" y="5"/>
                    </a:lnTo>
                    <a:lnTo>
                      <a:pt x="99" y="3"/>
                    </a:lnTo>
                    <a:lnTo>
                      <a:pt x="99" y="0"/>
                    </a:lnTo>
                    <a:lnTo>
                      <a:pt x="96" y="0"/>
                    </a:lnTo>
                    <a:lnTo>
                      <a:pt x="92" y="2"/>
                    </a:lnTo>
                    <a:lnTo>
                      <a:pt x="87" y="3"/>
                    </a:lnTo>
                    <a:lnTo>
                      <a:pt x="82" y="5"/>
                    </a:lnTo>
                    <a:lnTo>
                      <a:pt x="71" y="7"/>
                    </a:lnTo>
                    <a:lnTo>
                      <a:pt x="58" y="13"/>
                    </a:lnTo>
                    <a:lnTo>
                      <a:pt x="55" y="16"/>
                    </a:lnTo>
                    <a:lnTo>
                      <a:pt x="47" y="19"/>
                    </a:lnTo>
                    <a:lnTo>
                      <a:pt x="37" y="25"/>
                    </a:lnTo>
                    <a:lnTo>
                      <a:pt x="33" y="29"/>
                    </a:lnTo>
                    <a:lnTo>
                      <a:pt x="33" y="31"/>
                    </a:lnTo>
                    <a:lnTo>
                      <a:pt x="36" y="31"/>
                    </a:lnTo>
                    <a:lnTo>
                      <a:pt x="37" y="33"/>
                    </a:lnTo>
                    <a:lnTo>
                      <a:pt x="34" y="35"/>
                    </a:lnTo>
                    <a:lnTo>
                      <a:pt x="32" y="35"/>
                    </a:lnTo>
                    <a:lnTo>
                      <a:pt x="27" y="40"/>
                    </a:lnTo>
                    <a:lnTo>
                      <a:pt x="23" y="40"/>
                    </a:lnTo>
                    <a:lnTo>
                      <a:pt x="21" y="42"/>
                    </a:lnTo>
                    <a:lnTo>
                      <a:pt x="21" y="45"/>
                    </a:lnTo>
                    <a:lnTo>
                      <a:pt x="17" y="49"/>
                    </a:lnTo>
                    <a:lnTo>
                      <a:pt x="16" y="51"/>
                    </a:lnTo>
                    <a:lnTo>
                      <a:pt x="15" y="55"/>
                    </a:lnTo>
                    <a:lnTo>
                      <a:pt x="17" y="54"/>
                    </a:lnTo>
                    <a:lnTo>
                      <a:pt x="19" y="56"/>
                    </a:lnTo>
                    <a:lnTo>
                      <a:pt x="18" y="58"/>
                    </a:lnTo>
                    <a:lnTo>
                      <a:pt x="19" y="59"/>
                    </a:lnTo>
                    <a:lnTo>
                      <a:pt x="20" y="59"/>
                    </a:lnTo>
                    <a:lnTo>
                      <a:pt x="23" y="57"/>
                    </a:lnTo>
                    <a:lnTo>
                      <a:pt x="26" y="57"/>
                    </a:lnTo>
                    <a:lnTo>
                      <a:pt x="27" y="59"/>
                    </a:lnTo>
                    <a:lnTo>
                      <a:pt x="26" y="61"/>
                    </a:lnTo>
                    <a:lnTo>
                      <a:pt x="23" y="63"/>
                    </a:lnTo>
                    <a:lnTo>
                      <a:pt x="20" y="61"/>
                    </a:lnTo>
                    <a:lnTo>
                      <a:pt x="19" y="62"/>
                    </a:lnTo>
                    <a:lnTo>
                      <a:pt x="19" y="65"/>
                    </a:lnTo>
                    <a:lnTo>
                      <a:pt x="24" y="68"/>
                    </a:lnTo>
                    <a:lnTo>
                      <a:pt x="26" y="68"/>
                    </a:lnTo>
                    <a:lnTo>
                      <a:pt x="26" y="65"/>
                    </a:lnTo>
                    <a:lnTo>
                      <a:pt x="27" y="64"/>
                    </a:lnTo>
                    <a:lnTo>
                      <a:pt x="29" y="67"/>
                    </a:lnTo>
                    <a:lnTo>
                      <a:pt x="27" y="69"/>
                    </a:lnTo>
                    <a:lnTo>
                      <a:pt x="30" y="68"/>
                    </a:lnTo>
                    <a:lnTo>
                      <a:pt x="34" y="70"/>
                    </a:lnTo>
                    <a:lnTo>
                      <a:pt x="39" y="68"/>
                    </a:lnTo>
                    <a:lnTo>
                      <a:pt x="41" y="68"/>
                    </a:lnTo>
                    <a:lnTo>
                      <a:pt x="45" y="70"/>
                    </a:lnTo>
                    <a:lnTo>
                      <a:pt x="48" y="69"/>
                    </a:lnTo>
                    <a:lnTo>
                      <a:pt x="51" y="71"/>
                    </a:lnTo>
                    <a:lnTo>
                      <a:pt x="53" y="74"/>
                    </a:lnTo>
                    <a:lnTo>
                      <a:pt x="55" y="74"/>
                    </a:lnTo>
                    <a:lnTo>
                      <a:pt x="54" y="76"/>
                    </a:lnTo>
                    <a:lnTo>
                      <a:pt x="52" y="76"/>
                    </a:lnTo>
                    <a:lnTo>
                      <a:pt x="48" y="73"/>
                    </a:lnTo>
                    <a:lnTo>
                      <a:pt x="43" y="72"/>
                    </a:lnTo>
                    <a:lnTo>
                      <a:pt x="42" y="74"/>
                    </a:lnTo>
                    <a:lnTo>
                      <a:pt x="45" y="75"/>
                    </a:lnTo>
                    <a:lnTo>
                      <a:pt x="46" y="77"/>
                    </a:lnTo>
                    <a:lnTo>
                      <a:pt x="41" y="77"/>
                    </a:lnTo>
                    <a:lnTo>
                      <a:pt x="40" y="75"/>
                    </a:lnTo>
                    <a:lnTo>
                      <a:pt x="33" y="76"/>
                    </a:lnTo>
                    <a:lnTo>
                      <a:pt x="31" y="78"/>
                    </a:lnTo>
                    <a:lnTo>
                      <a:pt x="30" y="76"/>
                    </a:lnTo>
                    <a:lnTo>
                      <a:pt x="28" y="76"/>
                    </a:lnTo>
                    <a:lnTo>
                      <a:pt x="26" y="77"/>
                    </a:lnTo>
                    <a:lnTo>
                      <a:pt x="24" y="77"/>
                    </a:lnTo>
                    <a:lnTo>
                      <a:pt x="17" y="78"/>
                    </a:lnTo>
                    <a:lnTo>
                      <a:pt x="16" y="78"/>
                    </a:lnTo>
                    <a:lnTo>
                      <a:pt x="11" y="80"/>
                    </a:lnTo>
                    <a:lnTo>
                      <a:pt x="10" y="83"/>
                    </a:lnTo>
                    <a:lnTo>
                      <a:pt x="11" y="92"/>
                    </a:lnTo>
                    <a:lnTo>
                      <a:pt x="11" y="94"/>
                    </a:lnTo>
                    <a:lnTo>
                      <a:pt x="11" y="98"/>
                    </a:lnTo>
                    <a:lnTo>
                      <a:pt x="10" y="99"/>
                    </a:lnTo>
                    <a:lnTo>
                      <a:pt x="10" y="101"/>
                    </a:lnTo>
                    <a:lnTo>
                      <a:pt x="12" y="102"/>
                    </a:lnTo>
                    <a:lnTo>
                      <a:pt x="14" y="102"/>
                    </a:lnTo>
                    <a:lnTo>
                      <a:pt x="16" y="102"/>
                    </a:lnTo>
                    <a:lnTo>
                      <a:pt x="17" y="103"/>
                    </a:lnTo>
                    <a:lnTo>
                      <a:pt x="19" y="103"/>
                    </a:lnTo>
                    <a:lnTo>
                      <a:pt x="20" y="102"/>
                    </a:lnTo>
                    <a:lnTo>
                      <a:pt x="21" y="102"/>
                    </a:lnTo>
                    <a:lnTo>
                      <a:pt x="23" y="103"/>
                    </a:lnTo>
                    <a:lnTo>
                      <a:pt x="24" y="104"/>
                    </a:lnTo>
                    <a:lnTo>
                      <a:pt x="25" y="103"/>
                    </a:lnTo>
                    <a:lnTo>
                      <a:pt x="26" y="106"/>
                    </a:lnTo>
                    <a:lnTo>
                      <a:pt x="27" y="107"/>
                    </a:lnTo>
                    <a:lnTo>
                      <a:pt x="29" y="108"/>
                    </a:lnTo>
                    <a:lnTo>
                      <a:pt x="31" y="107"/>
                    </a:lnTo>
                    <a:lnTo>
                      <a:pt x="33" y="107"/>
                    </a:lnTo>
                    <a:lnTo>
                      <a:pt x="34" y="109"/>
                    </a:lnTo>
                    <a:lnTo>
                      <a:pt x="37" y="109"/>
                    </a:lnTo>
                    <a:lnTo>
                      <a:pt x="39" y="108"/>
                    </a:lnTo>
                    <a:lnTo>
                      <a:pt x="41" y="109"/>
                    </a:lnTo>
                    <a:lnTo>
                      <a:pt x="44" y="108"/>
                    </a:lnTo>
                    <a:lnTo>
                      <a:pt x="45" y="109"/>
                    </a:lnTo>
                    <a:lnTo>
                      <a:pt x="49" y="109"/>
                    </a:lnTo>
                    <a:lnTo>
                      <a:pt x="51" y="109"/>
                    </a:lnTo>
                    <a:lnTo>
                      <a:pt x="54" y="109"/>
                    </a:lnTo>
                    <a:lnTo>
                      <a:pt x="55" y="112"/>
                    </a:lnTo>
                    <a:lnTo>
                      <a:pt x="57" y="111"/>
                    </a:lnTo>
                    <a:lnTo>
                      <a:pt x="57" y="113"/>
                    </a:lnTo>
                    <a:lnTo>
                      <a:pt x="59" y="116"/>
                    </a:lnTo>
                    <a:lnTo>
                      <a:pt x="59" y="117"/>
                    </a:lnTo>
                    <a:lnTo>
                      <a:pt x="61" y="119"/>
                    </a:lnTo>
                    <a:lnTo>
                      <a:pt x="63" y="119"/>
                    </a:lnTo>
                    <a:lnTo>
                      <a:pt x="64" y="119"/>
                    </a:lnTo>
                    <a:lnTo>
                      <a:pt x="65" y="122"/>
                    </a:lnTo>
                    <a:lnTo>
                      <a:pt x="67" y="123"/>
                    </a:lnTo>
                    <a:lnTo>
                      <a:pt x="68" y="125"/>
                    </a:lnTo>
                    <a:lnTo>
                      <a:pt x="68" y="126"/>
                    </a:lnTo>
                    <a:lnTo>
                      <a:pt x="68" y="128"/>
                    </a:lnTo>
                    <a:lnTo>
                      <a:pt x="71" y="131"/>
                    </a:lnTo>
                    <a:lnTo>
                      <a:pt x="74" y="134"/>
                    </a:lnTo>
                    <a:lnTo>
                      <a:pt x="74" y="136"/>
                    </a:lnTo>
                    <a:lnTo>
                      <a:pt x="73" y="137"/>
                    </a:lnTo>
                    <a:lnTo>
                      <a:pt x="74" y="139"/>
                    </a:lnTo>
                    <a:lnTo>
                      <a:pt x="72" y="138"/>
                    </a:lnTo>
                    <a:lnTo>
                      <a:pt x="68" y="137"/>
                    </a:lnTo>
                    <a:lnTo>
                      <a:pt x="64" y="135"/>
                    </a:lnTo>
                    <a:lnTo>
                      <a:pt x="61" y="136"/>
                    </a:lnTo>
                    <a:lnTo>
                      <a:pt x="59" y="135"/>
                    </a:lnTo>
                    <a:lnTo>
                      <a:pt x="59" y="136"/>
                    </a:lnTo>
                    <a:lnTo>
                      <a:pt x="57" y="136"/>
                    </a:lnTo>
                    <a:lnTo>
                      <a:pt x="54" y="133"/>
                    </a:lnTo>
                    <a:lnTo>
                      <a:pt x="53" y="133"/>
                    </a:lnTo>
                    <a:lnTo>
                      <a:pt x="51" y="130"/>
                    </a:lnTo>
                    <a:lnTo>
                      <a:pt x="50" y="130"/>
                    </a:lnTo>
                    <a:lnTo>
                      <a:pt x="47" y="130"/>
                    </a:lnTo>
                    <a:lnTo>
                      <a:pt x="46" y="130"/>
                    </a:lnTo>
                    <a:lnTo>
                      <a:pt x="44" y="128"/>
                    </a:lnTo>
                    <a:lnTo>
                      <a:pt x="41" y="126"/>
                    </a:lnTo>
                    <a:lnTo>
                      <a:pt x="40" y="124"/>
                    </a:lnTo>
                    <a:lnTo>
                      <a:pt x="40" y="124"/>
                    </a:lnTo>
                    <a:lnTo>
                      <a:pt x="38" y="123"/>
                    </a:lnTo>
                    <a:lnTo>
                      <a:pt x="35" y="123"/>
                    </a:lnTo>
                    <a:lnTo>
                      <a:pt x="33" y="123"/>
                    </a:lnTo>
                    <a:lnTo>
                      <a:pt x="27" y="123"/>
                    </a:lnTo>
                    <a:lnTo>
                      <a:pt x="23" y="123"/>
                    </a:lnTo>
                    <a:lnTo>
                      <a:pt x="21" y="122"/>
                    </a:lnTo>
                    <a:lnTo>
                      <a:pt x="10" y="121"/>
                    </a:lnTo>
                    <a:lnTo>
                      <a:pt x="8" y="122"/>
                    </a:lnTo>
                    <a:lnTo>
                      <a:pt x="5" y="123"/>
                    </a:lnTo>
                    <a:lnTo>
                      <a:pt x="3" y="126"/>
                    </a:lnTo>
                    <a:lnTo>
                      <a:pt x="3" y="131"/>
                    </a:lnTo>
                    <a:lnTo>
                      <a:pt x="1" y="136"/>
                    </a:lnTo>
                    <a:lnTo>
                      <a:pt x="2" y="140"/>
                    </a:lnTo>
                    <a:lnTo>
                      <a:pt x="0" y="143"/>
                    </a:lnTo>
                    <a:lnTo>
                      <a:pt x="1" y="144"/>
                    </a:lnTo>
                    <a:lnTo>
                      <a:pt x="3" y="146"/>
                    </a:lnTo>
                    <a:lnTo>
                      <a:pt x="2" y="147"/>
                    </a:lnTo>
                    <a:lnTo>
                      <a:pt x="2" y="148"/>
                    </a:lnTo>
                    <a:lnTo>
                      <a:pt x="3" y="155"/>
                    </a:lnTo>
                    <a:lnTo>
                      <a:pt x="5" y="157"/>
                    </a:lnTo>
                    <a:lnTo>
                      <a:pt x="6" y="159"/>
                    </a:lnTo>
                    <a:lnTo>
                      <a:pt x="10" y="162"/>
                    </a:lnTo>
                    <a:lnTo>
                      <a:pt x="12" y="164"/>
                    </a:lnTo>
                    <a:lnTo>
                      <a:pt x="13" y="163"/>
                    </a:lnTo>
                    <a:lnTo>
                      <a:pt x="15" y="164"/>
                    </a:lnTo>
                    <a:lnTo>
                      <a:pt x="17" y="165"/>
                    </a:lnTo>
                    <a:lnTo>
                      <a:pt x="20" y="164"/>
                    </a:lnTo>
                    <a:lnTo>
                      <a:pt x="22" y="164"/>
                    </a:lnTo>
                    <a:lnTo>
                      <a:pt x="23" y="166"/>
                    </a:lnTo>
                    <a:lnTo>
                      <a:pt x="26" y="166"/>
                    </a:lnTo>
                    <a:lnTo>
                      <a:pt x="29" y="170"/>
                    </a:lnTo>
                    <a:lnTo>
                      <a:pt x="30" y="171"/>
                    </a:lnTo>
                    <a:lnTo>
                      <a:pt x="30" y="173"/>
                    </a:lnTo>
                    <a:lnTo>
                      <a:pt x="28" y="174"/>
                    </a:lnTo>
                    <a:lnTo>
                      <a:pt x="28" y="176"/>
                    </a:lnTo>
                    <a:lnTo>
                      <a:pt x="26" y="178"/>
                    </a:lnTo>
                    <a:lnTo>
                      <a:pt x="26" y="179"/>
                    </a:lnTo>
                    <a:lnTo>
                      <a:pt x="26" y="181"/>
                    </a:lnTo>
                    <a:lnTo>
                      <a:pt x="23" y="184"/>
                    </a:lnTo>
                    <a:lnTo>
                      <a:pt x="23" y="185"/>
                    </a:lnTo>
                    <a:lnTo>
                      <a:pt x="21" y="187"/>
                    </a:lnTo>
                    <a:lnTo>
                      <a:pt x="23" y="189"/>
                    </a:lnTo>
                    <a:lnTo>
                      <a:pt x="23" y="193"/>
                    </a:lnTo>
                    <a:lnTo>
                      <a:pt x="25" y="197"/>
                    </a:lnTo>
                    <a:lnTo>
                      <a:pt x="25" y="199"/>
                    </a:lnTo>
                    <a:lnTo>
                      <a:pt x="22" y="200"/>
                    </a:lnTo>
                    <a:lnTo>
                      <a:pt x="23" y="202"/>
                    </a:lnTo>
                    <a:lnTo>
                      <a:pt x="27" y="202"/>
                    </a:lnTo>
                    <a:lnTo>
                      <a:pt x="29" y="202"/>
                    </a:lnTo>
                    <a:lnTo>
                      <a:pt x="30" y="202"/>
                    </a:lnTo>
                    <a:lnTo>
                      <a:pt x="31" y="203"/>
                    </a:lnTo>
                    <a:lnTo>
                      <a:pt x="33" y="202"/>
                    </a:lnTo>
                    <a:lnTo>
                      <a:pt x="34" y="201"/>
                    </a:lnTo>
                    <a:lnTo>
                      <a:pt x="35" y="202"/>
                    </a:lnTo>
                    <a:lnTo>
                      <a:pt x="39" y="202"/>
                    </a:lnTo>
                    <a:lnTo>
                      <a:pt x="43" y="204"/>
                    </a:lnTo>
                    <a:lnTo>
                      <a:pt x="45" y="202"/>
                    </a:lnTo>
                    <a:lnTo>
                      <a:pt x="48" y="202"/>
                    </a:lnTo>
                    <a:lnTo>
                      <a:pt x="49" y="204"/>
                    </a:lnTo>
                    <a:lnTo>
                      <a:pt x="50" y="204"/>
                    </a:lnTo>
                    <a:lnTo>
                      <a:pt x="51" y="203"/>
                    </a:lnTo>
                    <a:lnTo>
                      <a:pt x="53" y="202"/>
                    </a:lnTo>
                    <a:lnTo>
                      <a:pt x="54" y="203"/>
                    </a:lnTo>
                    <a:lnTo>
                      <a:pt x="54" y="206"/>
                    </a:lnTo>
                    <a:lnTo>
                      <a:pt x="56" y="205"/>
                    </a:lnTo>
                    <a:lnTo>
                      <a:pt x="57" y="204"/>
                    </a:lnTo>
                    <a:lnTo>
                      <a:pt x="58" y="205"/>
                    </a:lnTo>
                    <a:lnTo>
                      <a:pt x="59" y="208"/>
                    </a:lnTo>
                    <a:lnTo>
                      <a:pt x="61" y="208"/>
                    </a:lnTo>
                    <a:lnTo>
                      <a:pt x="61" y="206"/>
                    </a:lnTo>
                    <a:lnTo>
                      <a:pt x="65" y="206"/>
                    </a:lnTo>
                    <a:lnTo>
                      <a:pt x="67" y="203"/>
                    </a:lnTo>
                    <a:lnTo>
                      <a:pt x="69" y="202"/>
                    </a:lnTo>
                    <a:lnTo>
                      <a:pt x="71" y="202"/>
                    </a:lnTo>
                    <a:lnTo>
                      <a:pt x="74" y="199"/>
                    </a:lnTo>
                    <a:lnTo>
                      <a:pt x="78" y="198"/>
                    </a:lnTo>
                    <a:lnTo>
                      <a:pt x="80" y="197"/>
                    </a:lnTo>
                    <a:lnTo>
                      <a:pt x="80" y="195"/>
                    </a:lnTo>
                    <a:lnTo>
                      <a:pt x="82" y="195"/>
                    </a:lnTo>
                    <a:lnTo>
                      <a:pt x="85" y="196"/>
                    </a:lnTo>
                    <a:lnTo>
                      <a:pt x="87" y="195"/>
                    </a:lnTo>
                    <a:lnTo>
                      <a:pt x="89" y="197"/>
                    </a:lnTo>
                    <a:lnTo>
                      <a:pt x="94" y="197"/>
                    </a:lnTo>
                    <a:lnTo>
                      <a:pt x="100" y="192"/>
                    </a:lnTo>
                    <a:lnTo>
                      <a:pt x="101" y="190"/>
                    </a:lnTo>
                    <a:lnTo>
                      <a:pt x="102" y="190"/>
                    </a:lnTo>
                    <a:lnTo>
                      <a:pt x="102" y="192"/>
                    </a:lnTo>
                    <a:lnTo>
                      <a:pt x="103" y="189"/>
                    </a:lnTo>
                    <a:lnTo>
                      <a:pt x="106" y="188"/>
                    </a:lnTo>
                    <a:lnTo>
                      <a:pt x="106" y="186"/>
                    </a:lnTo>
                    <a:lnTo>
                      <a:pt x="106" y="185"/>
                    </a:lnTo>
                    <a:lnTo>
                      <a:pt x="107" y="185"/>
                    </a:lnTo>
                    <a:lnTo>
                      <a:pt x="109" y="185"/>
                    </a:lnTo>
                    <a:lnTo>
                      <a:pt x="110" y="183"/>
                    </a:lnTo>
                    <a:lnTo>
                      <a:pt x="110" y="181"/>
                    </a:lnTo>
                    <a:lnTo>
                      <a:pt x="111" y="182"/>
                    </a:lnTo>
                    <a:lnTo>
                      <a:pt x="113" y="181"/>
                    </a:lnTo>
                    <a:lnTo>
                      <a:pt x="113" y="184"/>
                    </a:lnTo>
                    <a:lnTo>
                      <a:pt x="113" y="185"/>
                    </a:lnTo>
                    <a:lnTo>
                      <a:pt x="114" y="187"/>
                    </a:lnTo>
                    <a:lnTo>
                      <a:pt x="113" y="188"/>
                    </a:lnTo>
                    <a:lnTo>
                      <a:pt x="113" y="191"/>
                    </a:lnTo>
                    <a:lnTo>
                      <a:pt x="111" y="193"/>
                    </a:lnTo>
                    <a:lnTo>
                      <a:pt x="109" y="194"/>
                    </a:lnTo>
                    <a:lnTo>
                      <a:pt x="110" y="195"/>
                    </a:lnTo>
                    <a:lnTo>
                      <a:pt x="112" y="195"/>
                    </a:lnTo>
                    <a:lnTo>
                      <a:pt x="114" y="198"/>
                    </a:lnTo>
                    <a:lnTo>
                      <a:pt x="115" y="197"/>
                    </a:lnTo>
                    <a:lnTo>
                      <a:pt x="116" y="196"/>
                    </a:lnTo>
                    <a:lnTo>
                      <a:pt x="119" y="198"/>
                    </a:lnTo>
                    <a:lnTo>
                      <a:pt x="120" y="201"/>
                    </a:lnTo>
                    <a:lnTo>
                      <a:pt x="121" y="202"/>
                    </a:lnTo>
                    <a:lnTo>
                      <a:pt x="121" y="201"/>
                    </a:lnTo>
                    <a:lnTo>
                      <a:pt x="122" y="199"/>
                    </a:lnTo>
                    <a:lnTo>
                      <a:pt x="123" y="201"/>
                    </a:lnTo>
                    <a:lnTo>
                      <a:pt x="123" y="203"/>
                    </a:lnTo>
                    <a:lnTo>
                      <a:pt x="122" y="205"/>
                    </a:lnTo>
                    <a:lnTo>
                      <a:pt x="120" y="205"/>
                    </a:lnTo>
                    <a:lnTo>
                      <a:pt x="118" y="207"/>
                    </a:lnTo>
                    <a:lnTo>
                      <a:pt x="119" y="209"/>
                    </a:lnTo>
                    <a:lnTo>
                      <a:pt x="120" y="209"/>
                    </a:lnTo>
                    <a:lnTo>
                      <a:pt x="122" y="209"/>
                    </a:lnTo>
                    <a:lnTo>
                      <a:pt x="123" y="212"/>
                    </a:lnTo>
                    <a:lnTo>
                      <a:pt x="126" y="211"/>
                    </a:lnTo>
                    <a:lnTo>
                      <a:pt x="127" y="207"/>
                    </a:lnTo>
                    <a:lnTo>
                      <a:pt x="128" y="207"/>
                    </a:lnTo>
                    <a:lnTo>
                      <a:pt x="128" y="210"/>
                    </a:lnTo>
                    <a:lnTo>
                      <a:pt x="130" y="213"/>
                    </a:lnTo>
                    <a:lnTo>
                      <a:pt x="131" y="214"/>
                    </a:lnTo>
                    <a:lnTo>
                      <a:pt x="133" y="212"/>
                    </a:lnTo>
                    <a:lnTo>
                      <a:pt x="135" y="213"/>
                    </a:lnTo>
                    <a:lnTo>
                      <a:pt x="137" y="216"/>
                    </a:lnTo>
                    <a:lnTo>
                      <a:pt x="139" y="216"/>
                    </a:lnTo>
                    <a:lnTo>
                      <a:pt x="140" y="217"/>
                    </a:lnTo>
                    <a:lnTo>
                      <a:pt x="141" y="217"/>
                    </a:lnTo>
                    <a:lnTo>
                      <a:pt x="141" y="215"/>
                    </a:lnTo>
                    <a:lnTo>
                      <a:pt x="142" y="215"/>
                    </a:lnTo>
                    <a:lnTo>
                      <a:pt x="144" y="214"/>
                    </a:lnTo>
                    <a:lnTo>
                      <a:pt x="145" y="215"/>
                    </a:lnTo>
                    <a:lnTo>
                      <a:pt x="145" y="217"/>
                    </a:lnTo>
                    <a:lnTo>
                      <a:pt x="146" y="218"/>
                    </a:lnTo>
                    <a:lnTo>
                      <a:pt x="148" y="217"/>
                    </a:lnTo>
                    <a:lnTo>
                      <a:pt x="149" y="215"/>
                    </a:lnTo>
                    <a:lnTo>
                      <a:pt x="151" y="216"/>
                    </a:lnTo>
                    <a:lnTo>
                      <a:pt x="151" y="218"/>
                    </a:lnTo>
                    <a:lnTo>
                      <a:pt x="152" y="218"/>
                    </a:lnTo>
                    <a:lnTo>
                      <a:pt x="153" y="216"/>
                    </a:lnTo>
                    <a:lnTo>
                      <a:pt x="154" y="216"/>
                    </a:lnTo>
                    <a:lnTo>
                      <a:pt x="155" y="214"/>
                    </a:lnTo>
                    <a:lnTo>
                      <a:pt x="157" y="214"/>
                    </a:lnTo>
                    <a:lnTo>
                      <a:pt x="158" y="215"/>
                    </a:lnTo>
                    <a:lnTo>
                      <a:pt x="159" y="216"/>
                    </a:lnTo>
                    <a:lnTo>
                      <a:pt x="160" y="215"/>
                    </a:lnTo>
                    <a:lnTo>
                      <a:pt x="160" y="214"/>
                    </a:lnTo>
                    <a:lnTo>
                      <a:pt x="160" y="212"/>
                    </a:lnTo>
                    <a:lnTo>
                      <a:pt x="161" y="209"/>
                    </a:lnTo>
                    <a:lnTo>
                      <a:pt x="161" y="208"/>
                    </a:lnTo>
                    <a:lnTo>
                      <a:pt x="163" y="206"/>
                    </a:lnTo>
                    <a:lnTo>
                      <a:pt x="163" y="204"/>
                    </a:lnTo>
                    <a:lnTo>
                      <a:pt x="161" y="204"/>
                    </a:lnTo>
                    <a:lnTo>
                      <a:pt x="160" y="202"/>
                    </a:lnTo>
                    <a:lnTo>
                      <a:pt x="161" y="199"/>
                    </a:lnTo>
                    <a:lnTo>
                      <a:pt x="163" y="199"/>
                    </a:lnTo>
                    <a:lnTo>
                      <a:pt x="163" y="195"/>
                    </a:lnTo>
                    <a:lnTo>
                      <a:pt x="161" y="193"/>
                    </a:lnTo>
                    <a:lnTo>
                      <a:pt x="158" y="194"/>
                    </a:lnTo>
                    <a:lnTo>
                      <a:pt x="158" y="196"/>
                    </a:lnTo>
                    <a:lnTo>
                      <a:pt x="158" y="198"/>
                    </a:lnTo>
                    <a:lnTo>
                      <a:pt x="156" y="196"/>
                    </a:lnTo>
                    <a:lnTo>
                      <a:pt x="152" y="196"/>
                    </a:lnTo>
                    <a:lnTo>
                      <a:pt x="149" y="200"/>
                    </a:lnTo>
                    <a:lnTo>
                      <a:pt x="147" y="202"/>
                    </a:lnTo>
                    <a:lnTo>
                      <a:pt x="147" y="201"/>
                    </a:lnTo>
                    <a:lnTo>
                      <a:pt x="149" y="199"/>
                    </a:lnTo>
                    <a:lnTo>
                      <a:pt x="151" y="196"/>
                    </a:lnTo>
                    <a:lnTo>
                      <a:pt x="151" y="192"/>
                    </a:lnTo>
                    <a:lnTo>
                      <a:pt x="150" y="195"/>
                    </a:lnTo>
                    <a:lnTo>
                      <a:pt x="148" y="194"/>
                    </a:lnTo>
                    <a:lnTo>
                      <a:pt x="148" y="192"/>
                    </a:lnTo>
                    <a:lnTo>
                      <a:pt x="151" y="189"/>
                    </a:lnTo>
                    <a:lnTo>
                      <a:pt x="149" y="185"/>
                    </a:lnTo>
                    <a:lnTo>
                      <a:pt x="151" y="182"/>
                    </a:lnTo>
                    <a:lnTo>
                      <a:pt x="152" y="182"/>
                    </a:lnTo>
                    <a:lnTo>
                      <a:pt x="152" y="185"/>
                    </a:lnTo>
                    <a:lnTo>
                      <a:pt x="154" y="189"/>
                    </a:lnTo>
                    <a:lnTo>
                      <a:pt x="155" y="192"/>
                    </a:lnTo>
                    <a:lnTo>
                      <a:pt x="157" y="191"/>
                    </a:lnTo>
                    <a:lnTo>
                      <a:pt x="159" y="191"/>
                    </a:lnTo>
                    <a:lnTo>
                      <a:pt x="161" y="187"/>
                    </a:lnTo>
                    <a:lnTo>
                      <a:pt x="159" y="185"/>
                    </a:lnTo>
                    <a:lnTo>
                      <a:pt x="159" y="184"/>
                    </a:lnTo>
                    <a:lnTo>
                      <a:pt x="161" y="184"/>
                    </a:lnTo>
                    <a:lnTo>
                      <a:pt x="162" y="185"/>
                    </a:lnTo>
                    <a:lnTo>
                      <a:pt x="164" y="185"/>
                    </a:lnTo>
                    <a:lnTo>
                      <a:pt x="166" y="181"/>
                    </a:lnTo>
                    <a:lnTo>
                      <a:pt x="167" y="178"/>
                    </a:lnTo>
                    <a:lnTo>
                      <a:pt x="167" y="181"/>
                    </a:lnTo>
                    <a:lnTo>
                      <a:pt x="168" y="181"/>
                    </a:lnTo>
                    <a:lnTo>
                      <a:pt x="171" y="178"/>
                    </a:lnTo>
                    <a:lnTo>
                      <a:pt x="168" y="184"/>
                    </a:lnTo>
                    <a:lnTo>
                      <a:pt x="168" y="188"/>
                    </a:lnTo>
                    <a:lnTo>
                      <a:pt x="170" y="188"/>
                    </a:lnTo>
                    <a:lnTo>
                      <a:pt x="171" y="188"/>
                    </a:lnTo>
                    <a:lnTo>
                      <a:pt x="170" y="191"/>
                    </a:lnTo>
                    <a:lnTo>
                      <a:pt x="172" y="191"/>
                    </a:lnTo>
                    <a:lnTo>
                      <a:pt x="173" y="188"/>
                    </a:lnTo>
                    <a:lnTo>
                      <a:pt x="174" y="186"/>
                    </a:lnTo>
                    <a:lnTo>
                      <a:pt x="176" y="181"/>
                    </a:lnTo>
                    <a:lnTo>
                      <a:pt x="178" y="181"/>
                    </a:lnTo>
                    <a:lnTo>
                      <a:pt x="178" y="184"/>
                    </a:lnTo>
                    <a:lnTo>
                      <a:pt x="175" y="187"/>
                    </a:lnTo>
                    <a:lnTo>
                      <a:pt x="176" y="192"/>
                    </a:lnTo>
                    <a:lnTo>
                      <a:pt x="178" y="192"/>
                    </a:lnTo>
                    <a:lnTo>
                      <a:pt x="179" y="194"/>
                    </a:lnTo>
                    <a:lnTo>
                      <a:pt x="181" y="192"/>
                    </a:lnTo>
                    <a:lnTo>
                      <a:pt x="184" y="188"/>
                    </a:lnTo>
                    <a:lnTo>
                      <a:pt x="185" y="183"/>
                    </a:lnTo>
                    <a:lnTo>
                      <a:pt x="186" y="180"/>
                    </a:lnTo>
                    <a:lnTo>
                      <a:pt x="186" y="176"/>
                    </a:lnTo>
                    <a:lnTo>
                      <a:pt x="186" y="175"/>
                    </a:lnTo>
                    <a:lnTo>
                      <a:pt x="186" y="1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7" name="Freeform 1207">
                <a:extLst>
                  <a:ext uri="{FF2B5EF4-FFF2-40B4-BE49-F238E27FC236}">
                    <a16:creationId xmlns:a16="http://schemas.microsoft.com/office/drawing/2014/main" id="{7625022B-2C84-9249-840D-F8A6A66551D0}"/>
                  </a:ext>
                </a:extLst>
              </p:cNvPr>
              <p:cNvSpPr>
                <a:spLocks/>
              </p:cNvSpPr>
              <p:nvPr/>
            </p:nvSpPr>
            <p:spPr bwMode="auto">
              <a:xfrm>
                <a:off x="2476" y="1227"/>
                <a:ext cx="7" cy="14"/>
              </a:xfrm>
              <a:custGeom>
                <a:avLst/>
                <a:gdLst>
                  <a:gd name="T0" fmla="*/ 0 w 7"/>
                  <a:gd name="T1" fmla="*/ 11 h 14"/>
                  <a:gd name="T2" fmla="*/ 1 w 7"/>
                  <a:gd name="T3" fmla="*/ 14 h 14"/>
                  <a:gd name="T4" fmla="*/ 3 w 7"/>
                  <a:gd name="T5" fmla="*/ 13 h 14"/>
                  <a:gd name="T6" fmla="*/ 3 w 7"/>
                  <a:gd name="T7" fmla="*/ 10 h 14"/>
                  <a:gd name="T8" fmla="*/ 6 w 7"/>
                  <a:gd name="T9" fmla="*/ 9 h 14"/>
                  <a:gd name="T10" fmla="*/ 7 w 7"/>
                  <a:gd name="T11" fmla="*/ 5 h 14"/>
                  <a:gd name="T12" fmla="*/ 5 w 7"/>
                  <a:gd name="T13" fmla="*/ 3 h 14"/>
                  <a:gd name="T14" fmla="*/ 5 w 7"/>
                  <a:gd name="T15" fmla="*/ 0 h 14"/>
                  <a:gd name="T16" fmla="*/ 3 w 7"/>
                  <a:gd name="T17" fmla="*/ 0 h 14"/>
                  <a:gd name="T18" fmla="*/ 2 w 7"/>
                  <a:gd name="T19" fmla="*/ 2 h 14"/>
                  <a:gd name="T20" fmla="*/ 3 w 7"/>
                  <a:gd name="T21" fmla="*/ 4 h 14"/>
                  <a:gd name="T22" fmla="*/ 0 w 7"/>
                  <a:gd name="T23" fmla="*/ 9 h 14"/>
                  <a:gd name="T24" fmla="*/ 0 w 7"/>
                  <a:gd name="T2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0" y="11"/>
                    </a:moveTo>
                    <a:lnTo>
                      <a:pt x="1" y="14"/>
                    </a:lnTo>
                    <a:lnTo>
                      <a:pt x="3" y="13"/>
                    </a:lnTo>
                    <a:lnTo>
                      <a:pt x="3" y="10"/>
                    </a:lnTo>
                    <a:lnTo>
                      <a:pt x="6" y="9"/>
                    </a:lnTo>
                    <a:lnTo>
                      <a:pt x="7" y="5"/>
                    </a:lnTo>
                    <a:lnTo>
                      <a:pt x="5" y="3"/>
                    </a:lnTo>
                    <a:lnTo>
                      <a:pt x="5" y="0"/>
                    </a:lnTo>
                    <a:lnTo>
                      <a:pt x="3" y="0"/>
                    </a:lnTo>
                    <a:lnTo>
                      <a:pt x="2" y="2"/>
                    </a:lnTo>
                    <a:lnTo>
                      <a:pt x="3" y="4"/>
                    </a:lnTo>
                    <a:lnTo>
                      <a:pt x="0" y="9"/>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8" name="Freeform 1208">
                <a:extLst>
                  <a:ext uri="{FF2B5EF4-FFF2-40B4-BE49-F238E27FC236}">
                    <a16:creationId xmlns:a16="http://schemas.microsoft.com/office/drawing/2014/main" id="{0143E428-5A37-4044-B9BE-45CB364CA365}"/>
                  </a:ext>
                </a:extLst>
              </p:cNvPr>
              <p:cNvSpPr>
                <a:spLocks/>
              </p:cNvSpPr>
              <p:nvPr/>
            </p:nvSpPr>
            <p:spPr bwMode="auto">
              <a:xfrm>
                <a:off x="2477" y="1206"/>
                <a:ext cx="4" cy="10"/>
              </a:xfrm>
              <a:custGeom>
                <a:avLst/>
                <a:gdLst>
                  <a:gd name="T0" fmla="*/ 0 w 4"/>
                  <a:gd name="T1" fmla="*/ 8 h 10"/>
                  <a:gd name="T2" fmla="*/ 0 w 4"/>
                  <a:gd name="T3" fmla="*/ 10 h 10"/>
                  <a:gd name="T4" fmla="*/ 1 w 4"/>
                  <a:gd name="T5" fmla="*/ 10 h 10"/>
                  <a:gd name="T6" fmla="*/ 2 w 4"/>
                  <a:gd name="T7" fmla="*/ 8 h 10"/>
                  <a:gd name="T8" fmla="*/ 3 w 4"/>
                  <a:gd name="T9" fmla="*/ 8 h 10"/>
                  <a:gd name="T10" fmla="*/ 4 w 4"/>
                  <a:gd name="T11" fmla="*/ 6 h 10"/>
                  <a:gd name="T12" fmla="*/ 4 w 4"/>
                  <a:gd name="T13" fmla="*/ 4 h 10"/>
                  <a:gd name="T14" fmla="*/ 3 w 4"/>
                  <a:gd name="T15" fmla="*/ 3 h 10"/>
                  <a:gd name="T16" fmla="*/ 3 w 4"/>
                  <a:gd name="T17" fmla="*/ 0 h 10"/>
                  <a:gd name="T18" fmla="*/ 2 w 4"/>
                  <a:gd name="T19" fmla="*/ 0 h 10"/>
                  <a:gd name="T20" fmla="*/ 1 w 4"/>
                  <a:gd name="T21" fmla="*/ 3 h 10"/>
                  <a:gd name="T22" fmla="*/ 2 w 4"/>
                  <a:gd name="T23" fmla="*/ 5 h 10"/>
                  <a:gd name="T24" fmla="*/ 0 w 4"/>
                  <a:gd name="T25" fmla="*/ 6 h 10"/>
                  <a:gd name="T26" fmla="*/ 0 w 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0" y="8"/>
                    </a:moveTo>
                    <a:lnTo>
                      <a:pt x="0" y="10"/>
                    </a:lnTo>
                    <a:lnTo>
                      <a:pt x="1" y="10"/>
                    </a:lnTo>
                    <a:lnTo>
                      <a:pt x="2" y="8"/>
                    </a:lnTo>
                    <a:lnTo>
                      <a:pt x="3" y="8"/>
                    </a:lnTo>
                    <a:lnTo>
                      <a:pt x="4" y="6"/>
                    </a:lnTo>
                    <a:lnTo>
                      <a:pt x="4" y="4"/>
                    </a:lnTo>
                    <a:lnTo>
                      <a:pt x="3" y="3"/>
                    </a:lnTo>
                    <a:lnTo>
                      <a:pt x="3" y="0"/>
                    </a:lnTo>
                    <a:lnTo>
                      <a:pt x="2" y="0"/>
                    </a:lnTo>
                    <a:lnTo>
                      <a:pt x="1" y="3"/>
                    </a:lnTo>
                    <a:lnTo>
                      <a:pt x="2" y="5"/>
                    </a:lnTo>
                    <a:lnTo>
                      <a:pt x="0" y="6"/>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9" name="Freeform 1209">
                <a:extLst>
                  <a:ext uri="{FF2B5EF4-FFF2-40B4-BE49-F238E27FC236}">
                    <a16:creationId xmlns:a16="http://schemas.microsoft.com/office/drawing/2014/main" id="{4B0D1ED1-23C8-F748-B6B6-DE0C0DC479BD}"/>
                  </a:ext>
                </a:extLst>
              </p:cNvPr>
              <p:cNvSpPr>
                <a:spLocks/>
              </p:cNvSpPr>
              <p:nvPr/>
            </p:nvSpPr>
            <p:spPr bwMode="auto">
              <a:xfrm>
                <a:off x="2483" y="1223"/>
                <a:ext cx="5" cy="8"/>
              </a:xfrm>
              <a:custGeom>
                <a:avLst/>
                <a:gdLst>
                  <a:gd name="T0" fmla="*/ 4 w 6"/>
                  <a:gd name="T1" fmla="*/ 7 h 11"/>
                  <a:gd name="T2" fmla="*/ 6 w 6"/>
                  <a:gd name="T3" fmla="*/ 4 h 11"/>
                  <a:gd name="T4" fmla="*/ 4 w 6"/>
                  <a:gd name="T5" fmla="*/ 0 h 11"/>
                  <a:gd name="T6" fmla="*/ 3 w 6"/>
                  <a:gd name="T7" fmla="*/ 1 h 11"/>
                  <a:gd name="T8" fmla="*/ 0 w 6"/>
                  <a:gd name="T9" fmla="*/ 7 h 11"/>
                  <a:gd name="T10" fmla="*/ 1 w 6"/>
                  <a:gd name="T11" fmla="*/ 9 h 11"/>
                  <a:gd name="T12" fmla="*/ 2 w 6"/>
                  <a:gd name="T13" fmla="*/ 11 h 11"/>
                  <a:gd name="T14" fmla="*/ 4 w 6"/>
                  <a:gd name="T15" fmla="*/ 11 h 11"/>
                  <a:gd name="T16" fmla="*/ 4 w 6"/>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4" y="7"/>
                    </a:moveTo>
                    <a:cubicBezTo>
                      <a:pt x="6" y="4"/>
                      <a:pt x="6" y="4"/>
                      <a:pt x="6" y="4"/>
                    </a:cubicBezTo>
                    <a:cubicBezTo>
                      <a:pt x="4" y="0"/>
                      <a:pt x="4" y="0"/>
                      <a:pt x="4" y="0"/>
                    </a:cubicBezTo>
                    <a:cubicBezTo>
                      <a:pt x="3" y="1"/>
                      <a:pt x="3" y="1"/>
                      <a:pt x="3" y="1"/>
                    </a:cubicBezTo>
                    <a:cubicBezTo>
                      <a:pt x="0" y="7"/>
                      <a:pt x="0" y="7"/>
                      <a:pt x="0" y="7"/>
                    </a:cubicBezTo>
                    <a:cubicBezTo>
                      <a:pt x="1" y="9"/>
                      <a:pt x="1" y="9"/>
                      <a:pt x="1" y="9"/>
                    </a:cubicBezTo>
                    <a:cubicBezTo>
                      <a:pt x="2" y="11"/>
                      <a:pt x="2" y="11"/>
                      <a:pt x="2" y="11"/>
                    </a:cubicBezTo>
                    <a:cubicBezTo>
                      <a:pt x="2" y="11"/>
                      <a:pt x="4" y="11"/>
                      <a:pt x="4" y="11"/>
                    </a:cubicBez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12" name="Group 11">
              <a:extLst>
                <a:ext uri="{FF2B5EF4-FFF2-40B4-BE49-F238E27FC236}">
                  <a16:creationId xmlns:a16="http://schemas.microsoft.com/office/drawing/2014/main" id="{8FB13DAD-391E-624F-85B5-1027E59E2BF1}"/>
                </a:ext>
              </a:extLst>
            </p:cNvPr>
            <p:cNvGrpSpPr/>
            <p:nvPr/>
          </p:nvGrpSpPr>
          <p:grpSpPr>
            <a:xfrm>
              <a:off x="2425701" y="1103313"/>
              <a:ext cx="7337425" cy="5118100"/>
              <a:chOff x="2425792" y="1103208"/>
              <a:chExt cx="7337698" cy="5117624"/>
            </a:xfrm>
            <a:grpFill/>
          </p:grpSpPr>
          <p:sp>
            <p:nvSpPr>
              <p:cNvPr id="13" name="Freeform 5">
                <a:extLst>
                  <a:ext uri="{FF2B5EF4-FFF2-40B4-BE49-F238E27FC236}">
                    <a16:creationId xmlns:a16="http://schemas.microsoft.com/office/drawing/2014/main" id="{ACD04AC7-6ACE-5D44-9BEA-02CE3975860C}"/>
                  </a:ext>
                </a:extLst>
              </p:cNvPr>
              <p:cNvSpPr>
                <a:spLocks/>
              </p:cNvSpPr>
              <p:nvPr/>
            </p:nvSpPr>
            <p:spPr bwMode="auto">
              <a:xfrm>
                <a:off x="6281972" y="3242956"/>
                <a:ext cx="1588" cy="7937"/>
              </a:xfrm>
              <a:custGeom>
                <a:avLst/>
                <a:gdLst>
                  <a:gd name="T0" fmla="*/ 1 w 1"/>
                  <a:gd name="T1" fmla="*/ 0 h 5"/>
                  <a:gd name="T2" fmla="*/ 1 w 1"/>
                  <a:gd name="T3" fmla="*/ 0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0"/>
                    </a:lnTo>
                    <a:lnTo>
                      <a:pt x="0" y="5"/>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 name="Freeform 6">
                <a:extLst>
                  <a:ext uri="{FF2B5EF4-FFF2-40B4-BE49-F238E27FC236}">
                    <a16:creationId xmlns:a16="http://schemas.microsoft.com/office/drawing/2014/main" id="{6CF03DF9-B057-4849-8D8B-9AB599B41AA6}"/>
                  </a:ext>
                </a:extLst>
              </p:cNvPr>
              <p:cNvSpPr>
                <a:spLocks/>
              </p:cNvSpPr>
              <p:nvPr/>
            </p:nvSpPr>
            <p:spPr bwMode="auto">
              <a:xfrm>
                <a:off x="6118454" y="3144540"/>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 name="Freeform 7">
                <a:extLst>
                  <a:ext uri="{FF2B5EF4-FFF2-40B4-BE49-F238E27FC236}">
                    <a16:creationId xmlns:a16="http://schemas.microsoft.com/office/drawing/2014/main" id="{66E4E6EC-240C-A54D-91DE-096E5795A5FA}"/>
                  </a:ext>
                </a:extLst>
              </p:cNvPr>
              <p:cNvSpPr>
                <a:spLocks/>
              </p:cNvSpPr>
              <p:nvPr/>
            </p:nvSpPr>
            <p:spPr bwMode="auto">
              <a:xfrm>
                <a:off x="6185131" y="3031838"/>
                <a:ext cx="3175" cy="6349"/>
              </a:xfrm>
              <a:custGeom>
                <a:avLst/>
                <a:gdLst>
                  <a:gd name="T0" fmla="*/ 1 w 2"/>
                  <a:gd name="T1" fmla="*/ 3 h 4"/>
                  <a:gd name="T2" fmla="*/ 0 w 2"/>
                  <a:gd name="T3" fmla="*/ 0 h 4"/>
                  <a:gd name="T4" fmla="*/ 2 w 2"/>
                  <a:gd name="T5" fmla="*/ 4 h 4"/>
                  <a:gd name="T6" fmla="*/ 1 w 2"/>
                  <a:gd name="T7" fmla="*/ 3 h 4"/>
                </a:gdLst>
                <a:ahLst/>
                <a:cxnLst>
                  <a:cxn ang="0">
                    <a:pos x="T0" y="T1"/>
                  </a:cxn>
                  <a:cxn ang="0">
                    <a:pos x="T2" y="T3"/>
                  </a:cxn>
                  <a:cxn ang="0">
                    <a:pos x="T4" y="T5"/>
                  </a:cxn>
                  <a:cxn ang="0">
                    <a:pos x="T6" y="T7"/>
                  </a:cxn>
                </a:cxnLst>
                <a:rect l="0" t="0" r="r" b="b"/>
                <a:pathLst>
                  <a:path w="2" h="4">
                    <a:moveTo>
                      <a:pt x="1" y="3"/>
                    </a:moveTo>
                    <a:lnTo>
                      <a:pt x="0" y="0"/>
                    </a:lnTo>
                    <a:lnTo>
                      <a:pt x="2"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 name="Freeform 8">
                <a:extLst>
                  <a:ext uri="{FF2B5EF4-FFF2-40B4-BE49-F238E27FC236}">
                    <a16:creationId xmlns:a16="http://schemas.microsoft.com/office/drawing/2014/main" id="{5E58F1C3-C4E2-9246-8958-9EE5B8E7A260}"/>
                  </a:ext>
                </a:extLst>
              </p:cNvPr>
              <p:cNvSpPr>
                <a:spLocks/>
              </p:cNvSpPr>
              <p:nvPr/>
            </p:nvSpPr>
            <p:spPr bwMode="auto">
              <a:xfrm>
                <a:off x="6126392" y="3188987"/>
                <a:ext cx="3175" cy="1587"/>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 name="Freeform 9">
                <a:extLst>
                  <a:ext uri="{FF2B5EF4-FFF2-40B4-BE49-F238E27FC236}">
                    <a16:creationId xmlns:a16="http://schemas.microsoft.com/office/drawing/2014/main" id="{1C3341A9-BBDB-104C-9758-A995F241642A}"/>
                  </a:ext>
                </a:extLst>
              </p:cNvPr>
              <p:cNvSpPr>
                <a:spLocks/>
              </p:cNvSpPr>
              <p:nvPr/>
            </p:nvSpPr>
            <p:spPr bwMode="auto">
              <a:xfrm>
                <a:off x="6145442" y="3219146"/>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 name="Freeform 10">
                <a:extLst>
                  <a:ext uri="{FF2B5EF4-FFF2-40B4-BE49-F238E27FC236}">
                    <a16:creationId xmlns:a16="http://schemas.microsoft.com/office/drawing/2014/main" id="{75AE6C2D-F9B1-D34F-BFE8-192C737E02C1}"/>
                  </a:ext>
                </a:extLst>
              </p:cNvPr>
              <p:cNvSpPr>
                <a:spLocks/>
              </p:cNvSpPr>
              <p:nvPr/>
            </p:nvSpPr>
            <p:spPr bwMode="auto">
              <a:xfrm>
                <a:off x="6261333" y="3030251"/>
                <a:ext cx="14289" cy="3175"/>
              </a:xfrm>
              <a:custGeom>
                <a:avLst/>
                <a:gdLst>
                  <a:gd name="T0" fmla="*/ 3 w 9"/>
                  <a:gd name="T1" fmla="*/ 1 h 2"/>
                  <a:gd name="T2" fmla="*/ 0 w 9"/>
                  <a:gd name="T3" fmla="*/ 2 h 2"/>
                  <a:gd name="T4" fmla="*/ 9 w 9"/>
                  <a:gd name="T5" fmla="*/ 0 h 2"/>
                  <a:gd name="T6" fmla="*/ 3 w 9"/>
                  <a:gd name="T7" fmla="*/ 1 h 2"/>
                </a:gdLst>
                <a:ahLst/>
                <a:cxnLst>
                  <a:cxn ang="0">
                    <a:pos x="T0" y="T1"/>
                  </a:cxn>
                  <a:cxn ang="0">
                    <a:pos x="T2" y="T3"/>
                  </a:cxn>
                  <a:cxn ang="0">
                    <a:pos x="T4" y="T5"/>
                  </a:cxn>
                  <a:cxn ang="0">
                    <a:pos x="T6" y="T7"/>
                  </a:cxn>
                </a:cxnLst>
                <a:rect l="0" t="0" r="r" b="b"/>
                <a:pathLst>
                  <a:path w="9" h="2">
                    <a:moveTo>
                      <a:pt x="3" y="1"/>
                    </a:moveTo>
                    <a:lnTo>
                      <a:pt x="0" y="2"/>
                    </a:lnTo>
                    <a:lnTo>
                      <a:pt x="9"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 name="Freeform 11">
                <a:extLst>
                  <a:ext uri="{FF2B5EF4-FFF2-40B4-BE49-F238E27FC236}">
                    <a16:creationId xmlns:a16="http://schemas.microsoft.com/office/drawing/2014/main" id="{E17FC47F-1E6A-1E4D-8C39-0CFF1E6C39D3}"/>
                  </a:ext>
                </a:extLst>
              </p:cNvPr>
              <p:cNvSpPr>
                <a:spLocks/>
              </p:cNvSpPr>
              <p:nvPr/>
            </p:nvSpPr>
            <p:spPr bwMode="auto">
              <a:xfrm>
                <a:off x="6080352" y="2166733"/>
                <a:ext cx="4763" cy="4762"/>
              </a:xfrm>
              <a:custGeom>
                <a:avLst/>
                <a:gdLst>
                  <a:gd name="T0" fmla="*/ 3 w 3"/>
                  <a:gd name="T1" fmla="*/ 3 h 3"/>
                  <a:gd name="T2" fmla="*/ 0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 name="Freeform 12">
                <a:extLst>
                  <a:ext uri="{FF2B5EF4-FFF2-40B4-BE49-F238E27FC236}">
                    <a16:creationId xmlns:a16="http://schemas.microsoft.com/office/drawing/2014/main" id="{CBB0B92E-083E-2F4E-8BD2-6F24247FA4AE}"/>
                  </a:ext>
                </a:extLst>
              </p:cNvPr>
              <p:cNvSpPr>
                <a:spLocks/>
              </p:cNvSpPr>
              <p:nvPr/>
            </p:nvSpPr>
            <p:spPr bwMode="auto">
              <a:xfrm>
                <a:off x="5916834" y="3060411"/>
                <a:ext cx="0" cy="4762"/>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 name="Freeform 13">
                <a:extLst>
                  <a:ext uri="{FF2B5EF4-FFF2-40B4-BE49-F238E27FC236}">
                    <a16:creationId xmlns:a16="http://schemas.microsoft.com/office/drawing/2014/main" id="{A2008E16-2DE3-4242-B912-CA6DCF273B4C}"/>
                  </a:ext>
                </a:extLst>
              </p:cNvPr>
              <p:cNvSpPr>
                <a:spLocks/>
              </p:cNvSpPr>
              <p:nvPr/>
            </p:nvSpPr>
            <p:spPr bwMode="auto">
              <a:xfrm>
                <a:off x="5843807" y="2992155"/>
                <a:ext cx="4763" cy="1587"/>
              </a:xfrm>
              <a:custGeom>
                <a:avLst/>
                <a:gdLst>
                  <a:gd name="T0" fmla="*/ 0 w 3"/>
                  <a:gd name="T1" fmla="*/ 1 h 1"/>
                  <a:gd name="T2" fmla="*/ 3 w 3"/>
                  <a:gd name="T3" fmla="*/ 0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 name="Freeform 14">
                <a:extLst>
                  <a:ext uri="{FF2B5EF4-FFF2-40B4-BE49-F238E27FC236}">
                    <a16:creationId xmlns:a16="http://schemas.microsoft.com/office/drawing/2014/main" id="{59C79560-9AD2-D14B-A640-16E20631FF85}"/>
                  </a:ext>
                </a:extLst>
              </p:cNvPr>
              <p:cNvSpPr>
                <a:spLocks/>
              </p:cNvSpPr>
              <p:nvPr/>
            </p:nvSpPr>
            <p:spPr bwMode="auto">
              <a:xfrm>
                <a:off x="5870794" y="3054061"/>
                <a:ext cx="6350" cy="4762"/>
              </a:xfrm>
              <a:custGeom>
                <a:avLst/>
                <a:gdLst>
                  <a:gd name="T0" fmla="*/ 4 w 4"/>
                  <a:gd name="T1" fmla="*/ 0 h 3"/>
                  <a:gd name="T2" fmla="*/ 0 w 4"/>
                  <a:gd name="T3" fmla="*/ 3 h 3"/>
                  <a:gd name="T4" fmla="*/ 4 w 4"/>
                  <a:gd name="T5" fmla="*/ 0 h 3"/>
                  <a:gd name="T6" fmla="*/ 4 w 4"/>
                  <a:gd name="T7" fmla="*/ 0 h 3"/>
                </a:gdLst>
                <a:ahLst/>
                <a:cxnLst>
                  <a:cxn ang="0">
                    <a:pos x="T0" y="T1"/>
                  </a:cxn>
                  <a:cxn ang="0">
                    <a:pos x="T2" y="T3"/>
                  </a:cxn>
                  <a:cxn ang="0">
                    <a:pos x="T4" y="T5"/>
                  </a:cxn>
                  <a:cxn ang="0">
                    <a:pos x="T6" y="T7"/>
                  </a:cxn>
                </a:cxnLst>
                <a:rect l="0" t="0" r="r" b="b"/>
                <a:pathLst>
                  <a:path w="4" h="3">
                    <a:moveTo>
                      <a:pt x="4" y="0"/>
                    </a:moveTo>
                    <a:lnTo>
                      <a:pt x="0" y="3"/>
                    </a:lnTo>
                    <a:lnTo>
                      <a:pt x="4"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 name="Freeform 15">
                <a:extLst>
                  <a:ext uri="{FF2B5EF4-FFF2-40B4-BE49-F238E27FC236}">
                    <a16:creationId xmlns:a16="http://schemas.microsoft.com/office/drawing/2014/main" id="{00CB9976-A3FF-C247-B689-F855CFEE10F8}"/>
                  </a:ext>
                </a:extLst>
              </p:cNvPr>
              <p:cNvSpPr>
                <a:spLocks/>
              </p:cNvSpPr>
              <p:nvPr/>
            </p:nvSpPr>
            <p:spPr bwMode="auto">
              <a:xfrm>
                <a:off x="6124804" y="2992155"/>
                <a:ext cx="1588" cy="7937"/>
              </a:xfrm>
              <a:custGeom>
                <a:avLst/>
                <a:gdLst>
                  <a:gd name="T0" fmla="*/ 1 w 1"/>
                  <a:gd name="T1" fmla="*/ 4 h 5"/>
                  <a:gd name="T2" fmla="*/ 0 w 1"/>
                  <a:gd name="T3" fmla="*/ 0 h 5"/>
                  <a:gd name="T4" fmla="*/ 1 w 1"/>
                  <a:gd name="T5" fmla="*/ 5 h 5"/>
                  <a:gd name="T6" fmla="*/ 1 w 1"/>
                  <a:gd name="T7" fmla="*/ 4 h 5"/>
                </a:gdLst>
                <a:ahLst/>
                <a:cxnLst>
                  <a:cxn ang="0">
                    <a:pos x="T0" y="T1"/>
                  </a:cxn>
                  <a:cxn ang="0">
                    <a:pos x="T2" y="T3"/>
                  </a:cxn>
                  <a:cxn ang="0">
                    <a:pos x="T4" y="T5"/>
                  </a:cxn>
                  <a:cxn ang="0">
                    <a:pos x="T6" y="T7"/>
                  </a:cxn>
                </a:cxnLst>
                <a:rect l="0" t="0" r="r" b="b"/>
                <a:pathLst>
                  <a:path w="1" h="5">
                    <a:moveTo>
                      <a:pt x="1" y="4"/>
                    </a:moveTo>
                    <a:lnTo>
                      <a:pt x="0" y="0"/>
                    </a:lnTo>
                    <a:lnTo>
                      <a:pt x="1" y="5"/>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 name="Freeform 16">
                <a:extLst>
                  <a:ext uri="{FF2B5EF4-FFF2-40B4-BE49-F238E27FC236}">
                    <a16:creationId xmlns:a16="http://schemas.microsoft.com/office/drawing/2014/main" id="{44483846-BA29-8841-8F24-561848AA3D80}"/>
                  </a:ext>
                </a:extLst>
              </p:cNvPr>
              <p:cNvSpPr>
                <a:spLocks/>
              </p:cNvSpPr>
              <p:nvPr/>
            </p:nvSpPr>
            <p:spPr bwMode="auto">
              <a:xfrm>
                <a:off x="5912071" y="3057236"/>
                <a:ext cx="4763" cy="3175"/>
              </a:xfrm>
              <a:custGeom>
                <a:avLst/>
                <a:gdLst>
                  <a:gd name="T0" fmla="*/ 2 w 3"/>
                  <a:gd name="T1" fmla="*/ 1 h 2"/>
                  <a:gd name="T2" fmla="*/ 0 w 3"/>
                  <a:gd name="T3" fmla="*/ 0 h 2"/>
                  <a:gd name="T4" fmla="*/ 3 w 3"/>
                  <a:gd name="T5" fmla="*/ 2 h 2"/>
                  <a:gd name="T6" fmla="*/ 2 w 3"/>
                  <a:gd name="T7" fmla="*/ 1 h 2"/>
                </a:gdLst>
                <a:ahLst/>
                <a:cxnLst>
                  <a:cxn ang="0">
                    <a:pos x="T0" y="T1"/>
                  </a:cxn>
                  <a:cxn ang="0">
                    <a:pos x="T2" y="T3"/>
                  </a:cxn>
                  <a:cxn ang="0">
                    <a:pos x="T4" y="T5"/>
                  </a:cxn>
                  <a:cxn ang="0">
                    <a:pos x="T6" y="T7"/>
                  </a:cxn>
                </a:cxnLst>
                <a:rect l="0" t="0" r="r" b="b"/>
                <a:pathLst>
                  <a:path w="3" h="2">
                    <a:moveTo>
                      <a:pt x="2" y="1"/>
                    </a:moveTo>
                    <a:lnTo>
                      <a:pt x="0" y="0"/>
                    </a:lnTo>
                    <a:lnTo>
                      <a:pt x="3"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 name="Freeform 17">
                <a:extLst>
                  <a:ext uri="{FF2B5EF4-FFF2-40B4-BE49-F238E27FC236}">
                    <a16:creationId xmlns:a16="http://schemas.microsoft.com/office/drawing/2014/main" id="{CFDD3C84-CAD3-EA4A-B419-3E27CC798B65}"/>
                  </a:ext>
                </a:extLst>
              </p:cNvPr>
              <p:cNvSpPr>
                <a:spLocks/>
              </p:cNvSpPr>
              <p:nvPr/>
            </p:nvSpPr>
            <p:spPr bwMode="auto">
              <a:xfrm>
                <a:off x="8085439" y="4047742"/>
                <a:ext cx="6350" cy="3175"/>
              </a:xfrm>
              <a:custGeom>
                <a:avLst/>
                <a:gdLst>
                  <a:gd name="T0" fmla="*/ 0 w 4"/>
                  <a:gd name="T1" fmla="*/ 2 h 2"/>
                  <a:gd name="T2" fmla="*/ 2 w 4"/>
                  <a:gd name="T3" fmla="*/ 1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2" y="1"/>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 name="Freeform 18">
                <a:extLst>
                  <a:ext uri="{FF2B5EF4-FFF2-40B4-BE49-F238E27FC236}">
                    <a16:creationId xmlns:a16="http://schemas.microsoft.com/office/drawing/2014/main" id="{76DE9548-752B-4C40-BBC2-FB6510306680}"/>
                  </a:ext>
                </a:extLst>
              </p:cNvPr>
              <p:cNvSpPr>
                <a:spLocks/>
              </p:cNvSpPr>
              <p:nvPr/>
            </p:nvSpPr>
            <p:spPr bwMode="auto">
              <a:xfrm>
                <a:off x="6064476" y="3090571"/>
                <a:ext cx="1588" cy="9524"/>
              </a:xfrm>
              <a:custGeom>
                <a:avLst/>
                <a:gdLst>
                  <a:gd name="T0" fmla="*/ 1 w 1"/>
                  <a:gd name="T1" fmla="*/ 6 h 6"/>
                  <a:gd name="T2" fmla="*/ 1 w 1"/>
                  <a:gd name="T3" fmla="*/ 5 h 6"/>
                  <a:gd name="T4" fmla="*/ 0 w 1"/>
                  <a:gd name="T5" fmla="*/ 0 h 6"/>
                  <a:gd name="T6" fmla="*/ 1 w 1"/>
                  <a:gd name="T7" fmla="*/ 6 h 6"/>
                </a:gdLst>
                <a:ahLst/>
                <a:cxnLst>
                  <a:cxn ang="0">
                    <a:pos x="T0" y="T1"/>
                  </a:cxn>
                  <a:cxn ang="0">
                    <a:pos x="T2" y="T3"/>
                  </a:cxn>
                  <a:cxn ang="0">
                    <a:pos x="T4" y="T5"/>
                  </a:cxn>
                  <a:cxn ang="0">
                    <a:pos x="T6" y="T7"/>
                  </a:cxn>
                </a:cxnLst>
                <a:rect l="0" t="0" r="r" b="b"/>
                <a:pathLst>
                  <a:path w="1" h="6">
                    <a:moveTo>
                      <a:pt x="1" y="6"/>
                    </a:moveTo>
                    <a:lnTo>
                      <a:pt x="1" y="5"/>
                    </a:lnTo>
                    <a:lnTo>
                      <a:pt x="0" y="0"/>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 name="Freeform 19">
                <a:extLst>
                  <a:ext uri="{FF2B5EF4-FFF2-40B4-BE49-F238E27FC236}">
                    <a16:creationId xmlns:a16="http://schemas.microsoft.com/office/drawing/2014/main" id="{B41FE87A-64F0-E841-94AF-2F8AAD587D9E}"/>
                  </a:ext>
                </a:extLst>
              </p:cNvPr>
              <p:cNvSpPr>
                <a:spLocks/>
              </p:cNvSpPr>
              <p:nvPr/>
            </p:nvSpPr>
            <p:spPr bwMode="auto">
              <a:xfrm>
                <a:off x="6000974" y="3092157"/>
                <a:ext cx="6350" cy="9524"/>
              </a:xfrm>
              <a:custGeom>
                <a:avLst/>
                <a:gdLst>
                  <a:gd name="T0" fmla="*/ 0 w 4"/>
                  <a:gd name="T1" fmla="*/ 6 h 6"/>
                  <a:gd name="T2" fmla="*/ 3 w 4"/>
                  <a:gd name="T3" fmla="*/ 0 h 6"/>
                  <a:gd name="T4" fmla="*/ 4 w 4"/>
                  <a:gd name="T5" fmla="*/ 0 h 6"/>
                  <a:gd name="T6" fmla="*/ 0 w 4"/>
                  <a:gd name="T7" fmla="*/ 6 h 6"/>
                </a:gdLst>
                <a:ahLst/>
                <a:cxnLst>
                  <a:cxn ang="0">
                    <a:pos x="T0" y="T1"/>
                  </a:cxn>
                  <a:cxn ang="0">
                    <a:pos x="T2" y="T3"/>
                  </a:cxn>
                  <a:cxn ang="0">
                    <a:pos x="T4" y="T5"/>
                  </a:cxn>
                  <a:cxn ang="0">
                    <a:pos x="T6" y="T7"/>
                  </a:cxn>
                </a:cxnLst>
                <a:rect l="0" t="0" r="r" b="b"/>
                <a:pathLst>
                  <a:path w="4" h="6">
                    <a:moveTo>
                      <a:pt x="0" y="6"/>
                    </a:moveTo>
                    <a:lnTo>
                      <a:pt x="3" y="0"/>
                    </a:lnTo>
                    <a:lnTo>
                      <a:pt x="4"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 name="Freeform 20">
                <a:extLst>
                  <a:ext uri="{FF2B5EF4-FFF2-40B4-BE49-F238E27FC236}">
                    <a16:creationId xmlns:a16="http://schemas.microsoft.com/office/drawing/2014/main" id="{8C21C873-5ABD-F741-A041-63C77FCE5465}"/>
                  </a:ext>
                </a:extLst>
              </p:cNvPr>
              <p:cNvSpPr>
                <a:spLocks/>
              </p:cNvSpPr>
              <p:nvPr/>
            </p:nvSpPr>
            <p:spPr bwMode="auto">
              <a:xfrm>
                <a:off x="5864444" y="3114380"/>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 name="Freeform 21">
                <a:extLst>
                  <a:ext uri="{FF2B5EF4-FFF2-40B4-BE49-F238E27FC236}">
                    <a16:creationId xmlns:a16="http://schemas.microsoft.com/office/drawing/2014/main" id="{36C724B2-8DE1-854F-B9A0-7007B6C4D26E}"/>
                  </a:ext>
                </a:extLst>
              </p:cNvPr>
              <p:cNvSpPr>
                <a:spLocks/>
              </p:cNvSpPr>
              <p:nvPr/>
            </p:nvSpPr>
            <p:spPr bwMode="auto">
              <a:xfrm>
                <a:off x="6307374" y="3117555"/>
                <a:ext cx="4763" cy="7937"/>
              </a:xfrm>
              <a:custGeom>
                <a:avLst/>
                <a:gdLst>
                  <a:gd name="T0" fmla="*/ 3 w 3"/>
                  <a:gd name="T1" fmla="*/ 5 h 5"/>
                  <a:gd name="T2" fmla="*/ 1 w 3"/>
                  <a:gd name="T3" fmla="*/ 0 h 5"/>
                  <a:gd name="T4" fmla="*/ 0 w 3"/>
                  <a:gd name="T5" fmla="*/ 0 h 5"/>
                  <a:gd name="T6" fmla="*/ 3 w 3"/>
                  <a:gd name="T7" fmla="*/ 5 h 5"/>
                </a:gdLst>
                <a:ahLst/>
                <a:cxnLst>
                  <a:cxn ang="0">
                    <a:pos x="T0" y="T1"/>
                  </a:cxn>
                  <a:cxn ang="0">
                    <a:pos x="T2" y="T3"/>
                  </a:cxn>
                  <a:cxn ang="0">
                    <a:pos x="T4" y="T5"/>
                  </a:cxn>
                  <a:cxn ang="0">
                    <a:pos x="T6" y="T7"/>
                  </a:cxn>
                </a:cxnLst>
                <a:rect l="0" t="0" r="r" b="b"/>
                <a:pathLst>
                  <a:path w="3" h="5">
                    <a:moveTo>
                      <a:pt x="3" y="5"/>
                    </a:moveTo>
                    <a:lnTo>
                      <a:pt x="1" y="0"/>
                    </a:lnTo>
                    <a:lnTo>
                      <a:pt x="0" y="0"/>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 name="Freeform 22">
                <a:extLst>
                  <a:ext uri="{FF2B5EF4-FFF2-40B4-BE49-F238E27FC236}">
                    <a16:creationId xmlns:a16="http://schemas.microsoft.com/office/drawing/2014/main" id="{3D38AB1D-E0DC-0D42-AFAA-5B92D0B216B2}"/>
                  </a:ext>
                </a:extLst>
              </p:cNvPr>
              <p:cNvSpPr>
                <a:spLocks/>
              </p:cNvSpPr>
              <p:nvPr/>
            </p:nvSpPr>
            <p:spPr bwMode="auto">
              <a:xfrm>
                <a:off x="7061463" y="3584236"/>
                <a:ext cx="17464" cy="26985"/>
              </a:xfrm>
              <a:custGeom>
                <a:avLst/>
                <a:gdLst>
                  <a:gd name="T0" fmla="*/ 0 w 11"/>
                  <a:gd name="T1" fmla="*/ 17 h 17"/>
                  <a:gd name="T2" fmla="*/ 0 w 11"/>
                  <a:gd name="T3" fmla="*/ 17 h 17"/>
                  <a:gd name="T4" fmla="*/ 11 w 11"/>
                  <a:gd name="T5" fmla="*/ 0 h 17"/>
                  <a:gd name="T6" fmla="*/ 0 w 11"/>
                  <a:gd name="T7" fmla="*/ 17 h 17"/>
                </a:gdLst>
                <a:ahLst/>
                <a:cxnLst>
                  <a:cxn ang="0">
                    <a:pos x="T0" y="T1"/>
                  </a:cxn>
                  <a:cxn ang="0">
                    <a:pos x="T2" y="T3"/>
                  </a:cxn>
                  <a:cxn ang="0">
                    <a:pos x="T4" y="T5"/>
                  </a:cxn>
                  <a:cxn ang="0">
                    <a:pos x="T6" y="T7"/>
                  </a:cxn>
                </a:cxnLst>
                <a:rect l="0" t="0" r="r" b="b"/>
                <a:pathLst>
                  <a:path w="11" h="17">
                    <a:moveTo>
                      <a:pt x="0" y="17"/>
                    </a:moveTo>
                    <a:lnTo>
                      <a:pt x="0" y="17"/>
                    </a:lnTo>
                    <a:lnTo>
                      <a:pt x="11" y="0"/>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 name="Freeform 23">
                <a:extLst>
                  <a:ext uri="{FF2B5EF4-FFF2-40B4-BE49-F238E27FC236}">
                    <a16:creationId xmlns:a16="http://schemas.microsoft.com/office/drawing/2014/main" id="{4097A9D5-DA04-064C-9785-06F907BF8BEF}"/>
                  </a:ext>
                </a:extLst>
              </p:cNvPr>
              <p:cNvSpPr>
                <a:spLocks/>
              </p:cNvSpPr>
              <p:nvPr/>
            </p:nvSpPr>
            <p:spPr bwMode="auto">
              <a:xfrm>
                <a:off x="6701088" y="3046125"/>
                <a:ext cx="190507" cy="357155"/>
              </a:xfrm>
              <a:custGeom>
                <a:avLst/>
                <a:gdLst>
                  <a:gd name="T0" fmla="*/ 144 w 155"/>
                  <a:gd name="T1" fmla="*/ 227 h 290"/>
                  <a:gd name="T2" fmla="*/ 131 w 155"/>
                  <a:gd name="T3" fmla="*/ 218 h 290"/>
                  <a:gd name="T4" fmla="*/ 134 w 155"/>
                  <a:gd name="T5" fmla="*/ 214 h 290"/>
                  <a:gd name="T6" fmla="*/ 136 w 155"/>
                  <a:gd name="T7" fmla="*/ 210 h 290"/>
                  <a:gd name="T8" fmla="*/ 126 w 155"/>
                  <a:gd name="T9" fmla="*/ 201 h 290"/>
                  <a:gd name="T10" fmla="*/ 121 w 155"/>
                  <a:gd name="T11" fmla="*/ 197 h 290"/>
                  <a:gd name="T12" fmla="*/ 117 w 155"/>
                  <a:gd name="T13" fmla="*/ 164 h 290"/>
                  <a:gd name="T14" fmla="*/ 109 w 155"/>
                  <a:gd name="T15" fmla="*/ 149 h 290"/>
                  <a:gd name="T16" fmla="*/ 110 w 155"/>
                  <a:gd name="T17" fmla="*/ 124 h 290"/>
                  <a:gd name="T18" fmla="*/ 99 w 155"/>
                  <a:gd name="T19" fmla="*/ 119 h 290"/>
                  <a:gd name="T20" fmla="*/ 90 w 155"/>
                  <a:gd name="T21" fmla="*/ 111 h 290"/>
                  <a:gd name="T22" fmla="*/ 83 w 155"/>
                  <a:gd name="T23" fmla="*/ 106 h 290"/>
                  <a:gd name="T24" fmla="*/ 74 w 155"/>
                  <a:gd name="T25" fmla="*/ 87 h 290"/>
                  <a:gd name="T26" fmla="*/ 62 w 155"/>
                  <a:gd name="T27" fmla="*/ 77 h 290"/>
                  <a:gd name="T28" fmla="*/ 72 w 155"/>
                  <a:gd name="T29" fmla="*/ 74 h 290"/>
                  <a:gd name="T30" fmla="*/ 83 w 155"/>
                  <a:gd name="T31" fmla="*/ 74 h 290"/>
                  <a:gd name="T32" fmla="*/ 78 w 155"/>
                  <a:gd name="T33" fmla="*/ 67 h 290"/>
                  <a:gd name="T34" fmla="*/ 75 w 155"/>
                  <a:gd name="T35" fmla="*/ 53 h 290"/>
                  <a:gd name="T36" fmla="*/ 91 w 155"/>
                  <a:gd name="T37" fmla="*/ 47 h 290"/>
                  <a:gd name="T38" fmla="*/ 103 w 155"/>
                  <a:gd name="T39" fmla="*/ 51 h 290"/>
                  <a:gd name="T40" fmla="*/ 104 w 155"/>
                  <a:gd name="T41" fmla="*/ 45 h 290"/>
                  <a:gd name="T42" fmla="*/ 105 w 155"/>
                  <a:gd name="T43" fmla="*/ 30 h 290"/>
                  <a:gd name="T44" fmla="*/ 102 w 155"/>
                  <a:gd name="T45" fmla="*/ 15 h 290"/>
                  <a:gd name="T46" fmla="*/ 99 w 155"/>
                  <a:gd name="T47" fmla="*/ 4 h 290"/>
                  <a:gd name="T48" fmla="*/ 87 w 155"/>
                  <a:gd name="T49" fmla="*/ 4 h 290"/>
                  <a:gd name="T50" fmla="*/ 81 w 155"/>
                  <a:gd name="T51" fmla="*/ 6 h 290"/>
                  <a:gd name="T52" fmla="*/ 75 w 155"/>
                  <a:gd name="T53" fmla="*/ 0 h 290"/>
                  <a:gd name="T54" fmla="*/ 62 w 155"/>
                  <a:gd name="T55" fmla="*/ 3 h 290"/>
                  <a:gd name="T56" fmla="*/ 55 w 155"/>
                  <a:gd name="T57" fmla="*/ 9 h 290"/>
                  <a:gd name="T58" fmla="*/ 46 w 155"/>
                  <a:gd name="T59" fmla="*/ 17 h 290"/>
                  <a:gd name="T60" fmla="*/ 39 w 155"/>
                  <a:gd name="T61" fmla="*/ 19 h 290"/>
                  <a:gd name="T62" fmla="*/ 36 w 155"/>
                  <a:gd name="T63" fmla="*/ 17 h 290"/>
                  <a:gd name="T64" fmla="*/ 35 w 155"/>
                  <a:gd name="T65" fmla="*/ 26 h 290"/>
                  <a:gd name="T66" fmla="*/ 30 w 155"/>
                  <a:gd name="T67" fmla="*/ 30 h 290"/>
                  <a:gd name="T68" fmla="*/ 29 w 155"/>
                  <a:gd name="T69" fmla="*/ 37 h 290"/>
                  <a:gd name="T70" fmla="*/ 24 w 155"/>
                  <a:gd name="T71" fmla="*/ 36 h 290"/>
                  <a:gd name="T72" fmla="*/ 16 w 155"/>
                  <a:gd name="T73" fmla="*/ 40 h 290"/>
                  <a:gd name="T74" fmla="*/ 10 w 155"/>
                  <a:gd name="T75" fmla="*/ 44 h 290"/>
                  <a:gd name="T76" fmla="*/ 3 w 155"/>
                  <a:gd name="T77" fmla="*/ 62 h 290"/>
                  <a:gd name="T78" fmla="*/ 5 w 155"/>
                  <a:gd name="T79" fmla="*/ 83 h 290"/>
                  <a:gd name="T80" fmla="*/ 17 w 155"/>
                  <a:gd name="T81" fmla="*/ 98 h 290"/>
                  <a:gd name="T82" fmla="*/ 17 w 155"/>
                  <a:gd name="T83" fmla="*/ 102 h 290"/>
                  <a:gd name="T84" fmla="*/ 21 w 155"/>
                  <a:gd name="T85" fmla="*/ 118 h 290"/>
                  <a:gd name="T86" fmla="*/ 43 w 155"/>
                  <a:gd name="T87" fmla="*/ 149 h 290"/>
                  <a:gd name="T88" fmla="*/ 52 w 155"/>
                  <a:gd name="T89" fmla="*/ 161 h 290"/>
                  <a:gd name="T90" fmla="*/ 66 w 155"/>
                  <a:gd name="T91" fmla="*/ 184 h 290"/>
                  <a:gd name="T92" fmla="*/ 73 w 155"/>
                  <a:gd name="T93" fmla="*/ 192 h 290"/>
                  <a:gd name="T94" fmla="*/ 62 w 155"/>
                  <a:gd name="T95" fmla="*/ 211 h 290"/>
                  <a:gd name="T96" fmla="*/ 61 w 155"/>
                  <a:gd name="T97" fmla="*/ 230 h 290"/>
                  <a:gd name="T98" fmla="*/ 56 w 155"/>
                  <a:gd name="T99" fmla="*/ 224 h 290"/>
                  <a:gd name="T100" fmla="*/ 56 w 155"/>
                  <a:gd name="T101" fmla="*/ 247 h 290"/>
                  <a:gd name="T102" fmla="*/ 60 w 155"/>
                  <a:gd name="T103" fmla="*/ 265 h 290"/>
                  <a:gd name="T104" fmla="*/ 78 w 155"/>
                  <a:gd name="T105" fmla="*/ 269 h 290"/>
                  <a:gd name="T106" fmla="*/ 98 w 155"/>
                  <a:gd name="T107" fmla="*/ 286 h 290"/>
                  <a:gd name="T108" fmla="*/ 139 w 155"/>
                  <a:gd name="T109" fmla="*/ 285 h 290"/>
                  <a:gd name="T110" fmla="*/ 151 w 155"/>
                  <a:gd name="T111" fmla="*/ 27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 h="290">
                    <a:moveTo>
                      <a:pt x="146" y="252"/>
                    </a:moveTo>
                    <a:cubicBezTo>
                      <a:pt x="146" y="241"/>
                      <a:pt x="146" y="241"/>
                      <a:pt x="146" y="241"/>
                    </a:cubicBezTo>
                    <a:cubicBezTo>
                      <a:pt x="145" y="237"/>
                      <a:pt x="145" y="237"/>
                      <a:pt x="145" y="237"/>
                    </a:cubicBezTo>
                    <a:cubicBezTo>
                      <a:pt x="146" y="231"/>
                      <a:pt x="146" y="231"/>
                      <a:pt x="146" y="231"/>
                    </a:cubicBezTo>
                    <a:cubicBezTo>
                      <a:pt x="144" y="227"/>
                      <a:pt x="144" y="227"/>
                      <a:pt x="144" y="227"/>
                    </a:cubicBezTo>
                    <a:cubicBezTo>
                      <a:pt x="140" y="224"/>
                      <a:pt x="140" y="224"/>
                      <a:pt x="140" y="224"/>
                    </a:cubicBezTo>
                    <a:cubicBezTo>
                      <a:pt x="138" y="219"/>
                      <a:pt x="138" y="219"/>
                      <a:pt x="138" y="219"/>
                    </a:cubicBezTo>
                    <a:cubicBezTo>
                      <a:pt x="135" y="219"/>
                      <a:pt x="135" y="219"/>
                      <a:pt x="135" y="219"/>
                    </a:cubicBezTo>
                    <a:cubicBezTo>
                      <a:pt x="133" y="218"/>
                      <a:pt x="133" y="218"/>
                      <a:pt x="133" y="218"/>
                    </a:cubicBezTo>
                    <a:cubicBezTo>
                      <a:pt x="131" y="218"/>
                      <a:pt x="131" y="218"/>
                      <a:pt x="131" y="218"/>
                    </a:cubicBezTo>
                    <a:cubicBezTo>
                      <a:pt x="132" y="223"/>
                      <a:pt x="132" y="223"/>
                      <a:pt x="132" y="223"/>
                    </a:cubicBezTo>
                    <a:cubicBezTo>
                      <a:pt x="130" y="220"/>
                      <a:pt x="130" y="220"/>
                      <a:pt x="130" y="220"/>
                    </a:cubicBezTo>
                    <a:cubicBezTo>
                      <a:pt x="129" y="216"/>
                      <a:pt x="129" y="216"/>
                      <a:pt x="129" y="216"/>
                    </a:cubicBezTo>
                    <a:cubicBezTo>
                      <a:pt x="133" y="212"/>
                      <a:pt x="133" y="212"/>
                      <a:pt x="133" y="212"/>
                    </a:cubicBezTo>
                    <a:cubicBezTo>
                      <a:pt x="134" y="214"/>
                      <a:pt x="134" y="214"/>
                      <a:pt x="134" y="214"/>
                    </a:cubicBezTo>
                    <a:cubicBezTo>
                      <a:pt x="136" y="213"/>
                      <a:pt x="136" y="213"/>
                      <a:pt x="136" y="213"/>
                    </a:cubicBezTo>
                    <a:cubicBezTo>
                      <a:pt x="139" y="215"/>
                      <a:pt x="139" y="215"/>
                      <a:pt x="139" y="215"/>
                    </a:cubicBezTo>
                    <a:cubicBezTo>
                      <a:pt x="141" y="213"/>
                      <a:pt x="141" y="213"/>
                      <a:pt x="141" y="213"/>
                    </a:cubicBezTo>
                    <a:cubicBezTo>
                      <a:pt x="138" y="209"/>
                      <a:pt x="138" y="209"/>
                      <a:pt x="138" y="209"/>
                    </a:cubicBezTo>
                    <a:cubicBezTo>
                      <a:pt x="136" y="210"/>
                      <a:pt x="136" y="210"/>
                      <a:pt x="136" y="210"/>
                    </a:cubicBezTo>
                    <a:cubicBezTo>
                      <a:pt x="135" y="206"/>
                      <a:pt x="135" y="206"/>
                      <a:pt x="135" y="206"/>
                    </a:cubicBezTo>
                    <a:cubicBezTo>
                      <a:pt x="136" y="201"/>
                      <a:pt x="136" y="201"/>
                      <a:pt x="136" y="201"/>
                    </a:cubicBezTo>
                    <a:cubicBezTo>
                      <a:pt x="134" y="200"/>
                      <a:pt x="134" y="200"/>
                      <a:pt x="134" y="200"/>
                    </a:cubicBezTo>
                    <a:cubicBezTo>
                      <a:pt x="132" y="202"/>
                      <a:pt x="132" y="202"/>
                      <a:pt x="132" y="202"/>
                    </a:cubicBezTo>
                    <a:cubicBezTo>
                      <a:pt x="126" y="201"/>
                      <a:pt x="126" y="201"/>
                      <a:pt x="126" y="201"/>
                    </a:cubicBezTo>
                    <a:cubicBezTo>
                      <a:pt x="125" y="202"/>
                      <a:pt x="125" y="202"/>
                      <a:pt x="125" y="202"/>
                    </a:cubicBezTo>
                    <a:cubicBezTo>
                      <a:pt x="127" y="205"/>
                      <a:pt x="127" y="205"/>
                      <a:pt x="127" y="205"/>
                    </a:cubicBezTo>
                    <a:cubicBezTo>
                      <a:pt x="128" y="207"/>
                      <a:pt x="128" y="207"/>
                      <a:pt x="128" y="207"/>
                    </a:cubicBezTo>
                    <a:cubicBezTo>
                      <a:pt x="121" y="200"/>
                      <a:pt x="121" y="200"/>
                      <a:pt x="121" y="200"/>
                    </a:cubicBezTo>
                    <a:cubicBezTo>
                      <a:pt x="121" y="197"/>
                      <a:pt x="121" y="197"/>
                      <a:pt x="121" y="197"/>
                    </a:cubicBezTo>
                    <a:cubicBezTo>
                      <a:pt x="118" y="194"/>
                      <a:pt x="118" y="194"/>
                      <a:pt x="118" y="194"/>
                    </a:cubicBezTo>
                    <a:cubicBezTo>
                      <a:pt x="118" y="183"/>
                      <a:pt x="118" y="183"/>
                      <a:pt x="118" y="183"/>
                    </a:cubicBezTo>
                    <a:cubicBezTo>
                      <a:pt x="120" y="178"/>
                      <a:pt x="120" y="178"/>
                      <a:pt x="120" y="178"/>
                    </a:cubicBezTo>
                    <a:cubicBezTo>
                      <a:pt x="121" y="172"/>
                      <a:pt x="121" y="172"/>
                      <a:pt x="121" y="172"/>
                    </a:cubicBezTo>
                    <a:cubicBezTo>
                      <a:pt x="117" y="164"/>
                      <a:pt x="117" y="164"/>
                      <a:pt x="117" y="164"/>
                    </a:cubicBezTo>
                    <a:cubicBezTo>
                      <a:pt x="116" y="160"/>
                      <a:pt x="116" y="160"/>
                      <a:pt x="116" y="160"/>
                    </a:cubicBezTo>
                    <a:cubicBezTo>
                      <a:pt x="113" y="158"/>
                      <a:pt x="113" y="158"/>
                      <a:pt x="113" y="158"/>
                    </a:cubicBezTo>
                    <a:cubicBezTo>
                      <a:pt x="112" y="154"/>
                      <a:pt x="112" y="154"/>
                      <a:pt x="112" y="154"/>
                    </a:cubicBezTo>
                    <a:cubicBezTo>
                      <a:pt x="109" y="151"/>
                      <a:pt x="109" y="151"/>
                      <a:pt x="109" y="151"/>
                    </a:cubicBezTo>
                    <a:cubicBezTo>
                      <a:pt x="109" y="149"/>
                      <a:pt x="109" y="149"/>
                      <a:pt x="109" y="149"/>
                    </a:cubicBezTo>
                    <a:cubicBezTo>
                      <a:pt x="108" y="144"/>
                      <a:pt x="108" y="144"/>
                      <a:pt x="108" y="144"/>
                    </a:cubicBezTo>
                    <a:cubicBezTo>
                      <a:pt x="107" y="139"/>
                      <a:pt x="107" y="139"/>
                      <a:pt x="107" y="139"/>
                    </a:cubicBezTo>
                    <a:cubicBezTo>
                      <a:pt x="109" y="133"/>
                      <a:pt x="109" y="133"/>
                      <a:pt x="109" y="133"/>
                    </a:cubicBezTo>
                    <a:cubicBezTo>
                      <a:pt x="110" y="126"/>
                      <a:pt x="110" y="126"/>
                      <a:pt x="110" y="126"/>
                    </a:cubicBezTo>
                    <a:cubicBezTo>
                      <a:pt x="110" y="124"/>
                      <a:pt x="110" y="124"/>
                      <a:pt x="110" y="124"/>
                    </a:cubicBezTo>
                    <a:cubicBezTo>
                      <a:pt x="110" y="123"/>
                      <a:pt x="110" y="123"/>
                      <a:pt x="110" y="123"/>
                    </a:cubicBezTo>
                    <a:cubicBezTo>
                      <a:pt x="109" y="122"/>
                      <a:pt x="109" y="122"/>
                      <a:pt x="109" y="122"/>
                    </a:cubicBezTo>
                    <a:cubicBezTo>
                      <a:pt x="105" y="122"/>
                      <a:pt x="105" y="122"/>
                      <a:pt x="105" y="122"/>
                    </a:cubicBezTo>
                    <a:cubicBezTo>
                      <a:pt x="102" y="120"/>
                      <a:pt x="102" y="120"/>
                      <a:pt x="102" y="120"/>
                    </a:cubicBezTo>
                    <a:cubicBezTo>
                      <a:pt x="99" y="119"/>
                      <a:pt x="99" y="119"/>
                      <a:pt x="99" y="119"/>
                    </a:cubicBezTo>
                    <a:cubicBezTo>
                      <a:pt x="96" y="121"/>
                      <a:pt x="96" y="121"/>
                      <a:pt x="96" y="121"/>
                    </a:cubicBezTo>
                    <a:cubicBezTo>
                      <a:pt x="95" y="120"/>
                      <a:pt x="95" y="120"/>
                      <a:pt x="95" y="120"/>
                    </a:cubicBezTo>
                    <a:cubicBezTo>
                      <a:pt x="93" y="116"/>
                      <a:pt x="93" y="116"/>
                      <a:pt x="93" y="116"/>
                    </a:cubicBezTo>
                    <a:cubicBezTo>
                      <a:pt x="92" y="115"/>
                      <a:pt x="92" y="115"/>
                      <a:pt x="92" y="115"/>
                    </a:cubicBezTo>
                    <a:cubicBezTo>
                      <a:pt x="90" y="111"/>
                      <a:pt x="90" y="111"/>
                      <a:pt x="90" y="111"/>
                    </a:cubicBezTo>
                    <a:cubicBezTo>
                      <a:pt x="88" y="110"/>
                      <a:pt x="88" y="110"/>
                      <a:pt x="88" y="110"/>
                    </a:cubicBezTo>
                    <a:cubicBezTo>
                      <a:pt x="87" y="111"/>
                      <a:pt x="87" y="111"/>
                      <a:pt x="87" y="111"/>
                    </a:cubicBezTo>
                    <a:cubicBezTo>
                      <a:pt x="84" y="112"/>
                      <a:pt x="84" y="112"/>
                      <a:pt x="84" y="112"/>
                    </a:cubicBezTo>
                    <a:cubicBezTo>
                      <a:pt x="82" y="112"/>
                      <a:pt x="82" y="112"/>
                      <a:pt x="82" y="112"/>
                    </a:cubicBezTo>
                    <a:cubicBezTo>
                      <a:pt x="83" y="106"/>
                      <a:pt x="83" y="106"/>
                      <a:pt x="83" y="106"/>
                    </a:cubicBezTo>
                    <a:cubicBezTo>
                      <a:pt x="82" y="102"/>
                      <a:pt x="82" y="102"/>
                      <a:pt x="82" y="102"/>
                    </a:cubicBezTo>
                    <a:cubicBezTo>
                      <a:pt x="77" y="95"/>
                      <a:pt x="77" y="95"/>
                      <a:pt x="77" y="95"/>
                    </a:cubicBezTo>
                    <a:cubicBezTo>
                      <a:pt x="76" y="92"/>
                      <a:pt x="76" y="92"/>
                      <a:pt x="76" y="92"/>
                    </a:cubicBezTo>
                    <a:cubicBezTo>
                      <a:pt x="75" y="92"/>
                      <a:pt x="75" y="92"/>
                      <a:pt x="75" y="92"/>
                    </a:cubicBezTo>
                    <a:cubicBezTo>
                      <a:pt x="74" y="87"/>
                      <a:pt x="74" y="87"/>
                      <a:pt x="74" y="87"/>
                    </a:cubicBezTo>
                    <a:cubicBezTo>
                      <a:pt x="71" y="85"/>
                      <a:pt x="71" y="85"/>
                      <a:pt x="71" y="85"/>
                    </a:cubicBezTo>
                    <a:cubicBezTo>
                      <a:pt x="70" y="82"/>
                      <a:pt x="70" y="82"/>
                      <a:pt x="70" y="82"/>
                    </a:cubicBezTo>
                    <a:cubicBezTo>
                      <a:pt x="67" y="81"/>
                      <a:pt x="67" y="81"/>
                      <a:pt x="67" y="81"/>
                    </a:cubicBezTo>
                    <a:cubicBezTo>
                      <a:pt x="64" y="80"/>
                      <a:pt x="64" y="80"/>
                      <a:pt x="64" y="80"/>
                    </a:cubicBezTo>
                    <a:cubicBezTo>
                      <a:pt x="62" y="77"/>
                      <a:pt x="62" y="77"/>
                      <a:pt x="62" y="77"/>
                    </a:cubicBezTo>
                    <a:cubicBezTo>
                      <a:pt x="62" y="75"/>
                      <a:pt x="62" y="75"/>
                      <a:pt x="62" y="75"/>
                    </a:cubicBezTo>
                    <a:cubicBezTo>
                      <a:pt x="64" y="73"/>
                      <a:pt x="64" y="73"/>
                      <a:pt x="64" y="73"/>
                    </a:cubicBezTo>
                    <a:cubicBezTo>
                      <a:pt x="66" y="74"/>
                      <a:pt x="66" y="74"/>
                      <a:pt x="66" y="74"/>
                    </a:cubicBezTo>
                    <a:cubicBezTo>
                      <a:pt x="71" y="73"/>
                      <a:pt x="71" y="73"/>
                      <a:pt x="71" y="73"/>
                    </a:cubicBezTo>
                    <a:cubicBezTo>
                      <a:pt x="72" y="74"/>
                      <a:pt x="72" y="74"/>
                      <a:pt x="72" y="74"/>
                    </a:cubicBezTo>
                    <a:cubicBezTo>
                      <a:pt x="74" y="74"/>
                      <a:pt x="74" y="74"/>
                      <a:pt x="74" y="74"/>
                    </a:cubicBezTo>
                    <a:cubicBezTo>
                      <a:pt x="76" y="75"/>
                      <a:pt x="76" y="75"/>
                      <a:pt x="76" y="75"/>
                    </a:cubicBezTo>
                    <a:cubicBezTo>
                      <a:pt x="78" y="73"/>
                      <a:pt x="78" y="73"/>
                      <a:pt x="78" y="73"/>
                    </a:cubicBezTo>
                    <a:cubicBezTo>
                      <a:pt x="80" y="72"/>
                      <a:pt x="80" y="72"/>
                      <a:pt x="80" y="72"/>
                    </a:cubicBezTo>
                    <a:cubicBezTo>
                      <a:pt x="83" y="74"/>
                      <a:pt x="83" y="74"/>
                      <a:pt x="83" y="74"/>
                    </a:cubicBezTo>
                    <a:cubicBezTo>
                      <a:pt x="84" y="72"/>
                      <a:pt x="84" y="72"/>
                      <a:pt x="84" y="72"/>
                    </a:cubicBezTo>
                    <a:cubicBezTo>
                      <a:pt x="83" y="70"/>
                      <a:pt x="83" y="70"/>
                      <a:pt x="83" y="70"/>
                    </a:cubicBezTo>
                    <a:cubicBezTo>
                      <a:pt x="79" y="71"/>
                      <a:pt x="79" y="71"/>
                      <a:pt x="79" y="71"/>
                    </a:cubicBezTo>
                    <a:cubicBezTo>
                      <a:pt x="78" y="70"/>
                      <a:pt x="78" y="70"/>
                      <a:pt x="78" y="70"/>
                    </a:cubicBezTo>
                    <a:cubicBezTo>
                      <a:pt x="78" y="67"/>
                      <a:pt x="78" y="67"/>
                      <a:pt x="78" y="67"/>
                    </a:cubicBezTo>
                    <a:cubicBezTo>
                      <a:pt x="74" y="62"/>
                      <a:pt x="74" y="62"/>
                      <a:pt x="74" y="62"/>
                    </a:cubicBezTo>
                    <a:cubicBezTo>
                      <a:pt x="74" y="59"/>
                      <a:pt x="74" y="59"/>
                      <a:pt x="74" y="59"/>
                    </a:cubicBezTo>
                    <a:cubicBezTo>
                      <a:pt x="76" y="58"/>
                      <a:pt x="76" y="58"/>
                      <a:pt x="76" y="58"/>
                    </a:cubicBezTo>
                    <a:cubicBezTo>
                      <a:pt x="76" y="54"/>
                      <a:pt x="76" y="54"/>
                      <a:pt x="76" y="54"/>
                    </a:cubicBezTo>
                    <a:cubicBezTo>
                      <a:pt x="75" y="53"/>
                      <a:pt x="75" y="53"/>
                      <a:pt x="75" y="53"/>
                    </a:cubicBezTo>
                    <a:cubicBezTo>
                      <a:pt x="78" y="50"/>
                      <a:pt x="78" y="50"/>
                      <a:pt x="78" y="50"/>
                    </a:cubicBezTo>
                    <a:cubicBezTo>
                      <a:pt x="82" y="48"/>
                      <a:pt x="82" y="48"/>
                      <a:pt x="82" y="48"/>
                    </a:cubicBezTo>
                    <a:cubicBezTo>
                      <a:pt x="85" y="47"/>
                      <a:pt x="85" y="47"/>
                      <a:pt x="85" y="47"/>
                    </a:cubicBezTo>
                    <a:cubicBezTo>
                      <a:pt x="88" y="49"/>
                      <a:pt x="88" y="49"/>
                      <a:pt x="88" y="49"/>
                    </a:cubicBezTo>
                    <a:cubicBezTo>
                      <a:pt x="91" y="47"/>
                      <a:pt x="91" y="47"/>
                      <a:pt x="91" y="47"/>
                    </a:cubicBezTo>
                    <a:cubicBezTo>
                      <a:pt x="94" y="47"/>
                      <a:pt x="94" y="47"/>
                      <a:pt x="94" y="47"/>
                    </a:cubicBezTo>
                    <a:cubicBezTo>
                      <a:pt x="96" y="49"/>
                      <a:pt x="96" y="49"/>
                      <a:pt x="96" y="49"/>
                    </a:cubicBezTo>
                    <a:cubicBezTo>
                      <a:pt x="97" y="47"/>
                      <a:pt x="97" y="47"/>
                      <a:pt x="97" y="47"/>
                    </a:cubicBezTo>
                    <a:cubicBezTo>
                      <a:pt x="100" y="47"/>
                      <a:pt x="100" y="47"/>
                      <a:pt x="100" y="47"/>
                    </a:cubicBezTo>
                    <a:cubicBezTo>
                      <a:pt x="103" y="51"/>
                      <a:pt x="103" y="51"/>
                      <a:pt x="103" y="51"/>
                    </a:cubicBezTo>
                    <a:cubicBezTo>
                      <a:pt x="106" y="51"/>
                      <a:pt x="106" y="51"/>
                      <a:pt x="106" y="51"/>
                    </a:cubicBezTo>
                    <a:cubicBezTo>
                      <a:pt x="109" y="49"/>
                      <a:pt x="109" y="49"/>
                      <a:pt x="109" y="49"/>
                    </a:cubicBezTo>
                    <a:cubicBezTo>
                      <a:pt x="110" y="47"/>
                      <a:pt x="110" y="47"/>
                      <a:pt x="110" y="47"/>
                    </a:cubicBezTo>
                    <a:cubicBezTo>
                      <a:pt x="107" y="46"/>
                      <a:pt x="107" y="46"/>
                      <a:pt x="107" y="46"/>
                    </a:cubicBezTo>
                    <a:cubicBezTo>
                      <a:pt x="104" y="45"/>
                      <a:pt x="104" y="45"/>
                      <a:pt x="104" y="45"/>
                    </a:cubicBezTo>
                    <a:cubicBezTo>
                      <a:pt x="102" y="39"/>
                      <a:pt x="102" y="39"/>
                      <a:pt x="102" y="39"/>
                    </a:cubicBezTo>
                    <a:cubicBezTo>
                      <a:pt x="102" y="34"/>
                      <a:pt x="102" y="34"/>
                      <a:pt x="102" y="34"/>
                    </a:cubicBezTo>
                    <a:cubicBezTo>
                      <a:pt x="104" y="33"/>
                      <a:pt x="104" y="33"/>
                      <a:pt x="104" y="33"/>
                    </a:cubicBezTo>
                    <a:cubicBezTo>
                      <a:pt x="106" y="31"/>
                      <a:pt x="106" y="31"/>
                      <a:pt x="106" y="31"/>
                    </a:cubicBezTo>
                    <a:cubicBezTo>
                      <a:pt x="105" y="30"/>
                      <a:pt x="105" y="30"/>
                      <a:pt x="105" y="30"/>
                    </a:cubicBezTo>
                    <a:cubicBezTo>
                      <a:pt x="104" y="28"/>
                      <a:pt x="104" y="28"/>
                      <a:pt x="104" y="28"/>
                    </a:cubicBezTo>
                    <a:cubicBezTo>
                      <a:pt x="103" y="26"/>
                      <a:pt x="103" y="26"/>
                      <a:pt x="103" y="26"/>
                    </a:cubicBezTo>
                    <a:cubicBezTo>
                      <a:pt x="105" y="21"/>
                      <a:pt x="105" y="21"/>
                      <a:pt x="105" y="21"/>
                    </a:cubicBezTo>
                    <a:cubicBezTo>
                      <a:pt x="105" y="18"/>
                      <a:pt x="105" y="18"/>
                      <a:pt x="105" y="18"/>
                    </a:cubicBezTo>
                    <a:cubicBezTo>
                      <a:pt x="102" y="15"/>
                      <a:pt x="102" y="15"/>
                      <a:pt x="102" y="15"/>
                    </a:cubicBezTo>
                    <a:cubicBezTo>
                      <a:pt x="102" y="12"/>
                      <a:pt x="102" y="12"/>
                      <a:pt x="102" y="12"/>
                    </a:cubicBezTo>
                    <a:cubicBezTo>
                      <a:pt x="103" y="9"/>
                      <a:pt x="103" y="9"/>
                      <a:pt x="103" y="9"/>
                    </a:cubicBezTo>
                    <a:cubicBezTo>
                      <a:pt x="103" y="8"/>
                      <a:pt x="103" y="8"/>
                      <a:pt x="103" y="8"/>
                    </a:cubicBezTo>
                    <a:cubicBezTo>
                      <a:pt x="101" y="7"/>
                      <a:pt x="101" y="7"/>
                      <a:pt x="101" y="7"/>
                    </a:cubicBezTo>
                    <a:cubicBezTo>
                      <a:pt x="99" y="4"/>
                      <a:pt x="99" y="4"/>
                      <a:pt x="99" y="4"/>
                    </a:cubicBezTo>
                    <a:cubicBezTo>
                      <a:pt x="99" y="3"/>
                      <a:pt x="99" y="3"/>
                      <a:pt x="99" y="3"/>
                    </a:cubicBezTo>
                    <a:cubicBezTo>
                      <a:pt x="92" y="2"/>
                      <a:pt x="92" y="2"/>
                      <a:pt x="92" y="2"/>
                    </a:cubicBezTo>
                    <a:cubicBezTo>
                      <a:pt x="90" y="2"/>
                      <a:pt x="90" y="2"/>
                      <a:pt x="90" y="2"/>
                    </a:cubicBezTo>
                    <a:cubicBezTo>
                      <a:pt x="88" y="2"/>
                      <a:pt x="88" y="2"/>
                      <a:pt x="88" y="2"/>
                    </a:cubicBezTo>
                    <a:cubicBezTo>
                      <a:pt x="87" y="4"/>
                      <a:pt x="87" y="4"/>
                      <a:pt x="87" y="4"/>
                    </a:cubicBezTo>
                    <a:cubicBezTo>
                      <a:pt x="85" y="5"/>
                      <a:pt x="85" y="5"/>
                      <a:pt x="85" y="5"/>
                    </a:cubicBezTo>
                    <a:cubicBezTo>
                      <a:pt x="85" y="7"/>
                      <a:pt x="85" y="7"/>
                      <a:pt x="85" y="7"/>
                    </a:cubicBezTo>
                    <a:cubicBezTo>
                      <a:pt x="83" y="9"/>
                      <a:pt x="83" y="9"/>
                      <a:pt x="83" y="9"/>
                    </a:cubicBezTo>
                    <a:cubicBezTo>
                      <a:pt x="81" y="7"/>
                      <a:pt x="81" y="7"/>
                      <a:pt x="81" y="7"/>
                    </a:cubicBezTo>
                    <a:cubicBezTo>
                      <a:pt x="81" y="6"/>
                      <a:pt x="81" y="6"/>
                      <a:pt x="81" y="6"/>
                    </a:cubicBezTo>
                    <a:cubicBezTo>
                      <a:pt x="78" y="6"/>
                      <a:pt x="78" y="6"/>
                      <a:pt x="78" y="6"/>
                    </a:cubicBezTo>
                    <a:cubicBezTo>
                      <a:pt x="77" y="7"/>
                      <a:pt x="77" y="7"/>
                      <a:pt x="77" y="7"/>
                    </a:cubicBezTo>
                    <a:cubicBezTo>
                      <a:pt x="76" y="5"/>
                      <a:pt x="76" y="5"/>
                      <a:pt x="76" y="5"/>
                    </a:cubicBezTo>
                    <a:cubicBezTo>
                      <a:pt x="76" y="1"/>
                      <a:pt x="76" y="1"/>
                      <a:pt x="76" y="1"/>
                    </a:cubicBezTo>
                    <a:cubicBezTo>
                      <a:pt x="75" y="0"/>
                      <a:pt x="75" y="0"/>
                      <a:pt x="75" y="0"/>
                    </a:cubicBezTo>
                    <a:cubicBezTo>
                      <a:pt x="74" y="2"/>
                      <a:pt x="74" y="2"/>
                      <a:pt x="74" y="2"/>
                    </a:cubicBezTo>
                    <a:cubicBezTo>
                      <a:pt x="71" y="2"/>
                      <a:pt x="71" y="2"/>
                      <a:pt x="71" y="2"/>
                    </a:cubicBezTo>
                    <a:cubicBezTo>
                      <a:pt x="70" y="0"/>
                      <a:pt x="70" y="0"/>
                      <a:pt x="70" y="0"/>
                    </a:cubicBezTo>
                    <a:cubicBezTo>
                      <a:pt x="65" y="0"/>
                      <a:pt x="65" y="0"/>
                      <a:pt x="65" y="0"/>
                    </a:cubicBezTo>
                    <a:cubicBezTo>
                      <a:pt x="62" y="3"/>
                      <a:pt x="62" y="3"/>
                      <a:pt x="62" y="3"/>
                    </a:cubicBezTo>
                    <a:cubicBezTo>
                      <a:pt x="61" y="6"/>
                      <a:pt x="61" y="6"/>
                      <a:pt x="61" y="6"/>
                    </a:cubicBezTo>
                    <a:cubicBezTo>
                      <a:pt x="60" y="7"/>
                      <a:pt x="60" y="7"/>
                      <a:pt x="60" y="7"/>
                    </a:cubicBezTo>
                    <a:cubicBezTo>
                      <a:pt x="59" y="6"/>
                      <a:pt x="59" y="6"/>
                      <a:pt x="59" y="6"/>
                    </a:cubicBezTo>
                    <a:cubicBezTo>
                      <a:pt x="57" y="6"/>
                      <a:pt x="57" y="6"/>
                      <a:pt x="57" y="6"/>
                    </a:cubicBezTo>
                    <a:cubicBezTo>
                      <a:pt x="55" y="9"/>
                      <a:pt x="55" y="9"/>
                      <a:pt x="55" y="9"/>
                    </a:cubicBezTo>
                    <a:cubicBezTo>
                      <a:pt x="53" y="9"/>
                      <a:pt x="53" y="9"/>
                      <a:pt x="53" y="9"/>
                    </a:cubicBezTo>
                    <a:cubicBezTo>
                      <a:pt x="52" y="12"/>
                      <a:pt x="52" y="12"/>
                      <a:pt x="52" y="12"/>
                    </a:cubicBezTo>
                    <a:cubicBezTo>
                      <a:pt x="49" y="15"/>
                      <a:pt x="49" y="15"/>
                      <a:pt x="49" y="15"/>
                    </a:cubicBezTo>
                    <a:cubicBezTo>
                      <a:pt x="47" y="15"/>
                      <a:pt x="47" y="15"/>
                      <a:pt x="47" y="15"/>
                    </a:cubicBezTo>
                    <a:cubicBezTo>
                      <a:pt x="46" y="17"/>
                      <a:pt x="46" y="17"/>
                      <a:pt x="46" y="17"/>
                    </a:cubicBezTo>
                    <a:cubicBezTo>
                      <a:pt x="45" y="19"/>
                      <a:pt x="45" y="19"/>
                      <a:pt x="45" y="19"/>
                    </a:cubicBezTo>
                    <a:cubicBezTo>
                      <a:pt x="44" y="17"/>
                      <a:pt x="44" y="17"/>
                      <a:pt x="44" y="17"/>
                    </a:cubicBezTo>
                    <a:cubicBezTo>
                      <a:pt x="42" y="17"/>
                      <a:pt x="42" y="17"/>
                      <a:pt x="42" y="17"/>
                    </a:cubicBezTo>
                    <a:cubicBezTo>
                      <a:pt x="41" y="19"/>
                      <a:pt x="41" y="19"/>
                      <a:pt x="41" y="19"/>
                    </a:cubicBezTo>
                    <a:cubicBezTo>
                      <a:pt x="39" y="19"/>
                      <a:pt x="39" y="19"/>
                      <a:pt x="39" y="19"/>
                    </a:cubicBezTo>
                    <a:cubicBezTo>
                      <a:pt x="38" y="17"/>
                      <a:pt x="38" y="17"/>
                      <a:pt x="38" y="17"/>
                    </a:cubicBezTo>
                    <a:cubicBezTo>
                      <a:pt x="36" y="17"/>
                      <a:pt x="36" y="17"/>
                      <a:pt x="36" y="17"/>
                    </a:cubicBezTo>
                    <a:cubicBezTo>
                      <a:pt x="36" y="17"/>
                      <a:pt x="36" y="17"/>
                      <a:pt x="36" y="17"/>
                    </a:cubicBezTo>
                    <a:cubicBezTo>
                      <a:pt x="36" y="17"/>
                      <a:pt x="36" y="17"/>
                      <a:pt x="36" y="17"/>
                    </a:cubicBezTo>
                    <a:cubicBezTo>
                      <a:pt x="36" y="17"/>
                      <a:pt x="36" y="17"/>
                      <a:pt x="36" y="17"/>
                    </a:cubicBezTo>
                    <a:cubicBezTo>
                      <a:pt x="36" y="19"/>
                      <a:pt x="36" y="19"/>
                      <a:pt x="36" y="19"/>
                    </a:cubicBezTo>
                    <a:cubicBezTo>
                      <a:pt x="36" y="21"/>
                      <a:pt x="36" y="21"/>
                      <a:pt x="36" y="21"/>
                    </a:cubicBezTo>
                    <a:cubicBezTo>
                      <a:pt x="33" y="22"/>
                      <a:pt x="33" y="22"/>
                      <a:pt x="33" y="22"/>
                    </a:cubicBezTo>
                    <a:cubicBezTo>
                      <a:pt x="35" y="23"/>
                      <a:pt x="35" y="23"/>
                      <a:pt x="35" y="23"/>
                    </a:cubicBezTo>
                    <a:cubicBezTo>
                      <a:pt x="35" y="26"/>
                      <a:pt x="35" y="26"/>
                      <a:pt x="35" y="26"/>
                    </a:cubicBezTo>
                    <a:cubicBezTo>
                      <a:pt x="33" y="26"/>
                      <a:pt x="33" y="26"/>
                      <a:pt x="33" y="26"/>
                    </a:cubicBezTo>
                    <a:cubicBezTo>
                      <a:pt x="34" y="27"/>
                      <a:pt x="34" y="27"/>
                      <a:pt x="34" y="27"/>
                    </a:cubicBezTo>
                    <a:cubicBezTo>
                      <a:pt x="34" y="30"/>
                      <a:pt x="34" y="30"/>
                      <a:pt x="34" y="30"/>
                    </a:cubicBezTo>
                    <a:cubicBezTo>
                      <a:pt x="31" y="29"/>
                      <a:pt x="31" y="29"/>
                      <a:pt x="31" y="29"/>
                    </a:cubicBezTo>
                    <a:cubicBezTo>
                      <a:pt x="30" y="30"/>
                      <a:pt x="30" y="30"/>
                      <a:pt x="30" y="30"/>
                    </a:cubicBezTo>
                    <a:cubicBezTo>
                      <a:pt x="27" y="29"/>
                      <a:pt x="27" y="29"/>
                      <a:pt x="27" y="29"/>
                    </a:cubicBezTo>
                    <a:cubicBezTo>
                      <a:pt x="24" y="29"/>
                      <a:pt x="24" y="29"/>
                      <a:pt x="24" y="29"/>
                    </a:cubicBezTo>
                    <a:cubicBezTo>
                      <a:pt x="30" y="33"/>
                      <a:pt x="30" y="33"/>
                      <a:pt x="30" y="33"/>
                    </a:cubicBezTo>
                    <a:cubicBezTo>
                      <a:pt x="30" y="35"/>
                      <a:pt x="30" y="35"/>
                      <a:pt x="30" y="35"/>
                    </a:cubicBezTo>
                    <a:cubicBezTo>
                      <a:pt x="29" y="37"/>
                      <a:pt x="29" y="37"/>
                      <a:pt x="29" y="37"/>
                    </a:cubicBezTo>
                    <a:cubicBezTo>
                      <a:pt x="27" y="35"/>
                      <a:pt x="27" y="35"/>
                      <a:pt x="27" y="35"/>
                    </a:cubicBezTo>
                    <a:cubicBezTo>
                      <a:pt x="27" y="35"/>
                      <a:pt x="25" y="35"/>
                      <a:pt x="25" y="35"/>
                    </a:cubicBezTo>
                    <a:cubicBezTo>
                      <a:pt x="24" y="35"/>
                      <a:pt x="23" y="35"/>
                      <a:pt x="23" y="35"/>
                    </a:cubicBezTo>
                    <a:cubicBezTo>
                      <a:pt x="21" y="35"/>
                      <a:pt x="21" y="35"/>
                      <a:pt x="21" y="35"/>
                    </a:cubicBezTo>
                    <a:cubicBezTo>
                      <a:pt x="24" y="36"/>
                      <a:pt x="24" y="36"/>
                      <a:pt x="24" y="36"/>
                    </a:cubicBezTo>
                    <a:cubicBezTo>
                      <a:pt x="24" y="38"/>
                      <a:pt x="24" y="38"/>
                      <a:pt x="24" y="38"/>
                    </a:cubicBezTo>
                    <a:cubicBezTo>
                      <a:pt x="22" y="40"/>
                      <a:pt x="22" y="40"/>
                      <a:pt x="22" y="40"/>
                    </a:cubicBezTo>
                    <a:cubicBezTo>
                      <a:pt x="19" y="40"/>
                      <a:pt x="19" y="40"/>
                      <a:pt x="19" y="40"/>
                    </a:cubicBezTo>
                    <a:cubicBezTo>
                      <a:pt x="18" y="42"/>
                      <a:pt x="18" y="42"/>
                      <a:pt x="18" y="42"/>
                    </a:cubicBezTo>
                    <a:cubicBezTo>
                      <a:pt x="16" y="40"/>
                      <a:pt x="16" y="40"/>
                      <a:pt x="16" y="40"/>
                    </a:cubicBezTo>
                    <a:cubicBezTo>
                      <a:pt x="15" y="42"/>
                      <a:pt x="15" y="42"/>
                      <a:pt x="15" y="42"/>
                    </a:cubicBezTo>
                    <a:cubicBezTo>
                      <a:pt x="14" y="43"/>
                      <a:pt x="14" y="43"/>
                      <a:pt x="14" y="43"/>
                    </a:cubicBezTo>
                    <a:cubicBezTo>
                      <a:pt x="12" y="42"/>
                      <a:pt x="12" y="42"/>
                      <a:pt x="12" y="42"/>
                    </a:cubicBezTo>
                    <a:cubicBezTo>
                      <a:pt x="10" y="41"/>
                      <a:pt x="10" y="41"/>
                      <a:pt x="10" y="41"/>
                    </a:cubicBezTo>
                    <a:cubicBezTo>
                      <a:pt x="10" y="44"/>
                      <a:pt x="10" y="44"/>
                      <a:pt x="10" y="44"/>
                    </a:cubicBezTo>
                    <a:cubicBezTo>
                      <a:pt x="9" y="47"/>
                      <a:pt x="9" y="47"/>
                      <a:pt x="9" y="47"/>
                    </a:cubicBezTo>
                    <a:cubicBezTo>
                      <a:pt x="8" y="52"/>
                      <a:pt x="8" y="52"/>
                      <a:pt x="8" y="52"/>
                    </a:cubicBezTo>
                    <a:cubicBezTo>
                      <a:pt x="6" y="53"/>
                      <a:pt x="6" y="53"/>
                      <a:pt x="6" y="53"/>
                    </a:cubicBezTo>
                    <a:cubicBezTo>
                      <a:pt x="5" y="58"/>
                      <a:pt x="5" y="58"/>
                      <a:pt x="5" y="58"/>
                    </a:cubicBezTo>
                    <a:cubicBezTo>
                      <a:pt x="3" y="62"/>
                      <a:pt x="3" y="62"/>
                      <a:pt x="3" y="62"/>
                    </a:cubicBezTo>
                    <a:cubicBezTo>
                      <a:pt x="3" y="70"/>
                      <a:pt x="3" y="70"/>
                      <a:pt x="3" y="70"/>
                    </a:cubicBezTo>
                    <a:cubicBezTo>
                      <a:pt x="1" y="71"/>
                      <a:pt x="1" y="71"/>
                      <a:pt x="1" y="71"/>
                    </a:cubicBezTo>
                    <a:cubicBezTo>
                      <a:pt x="0" y="75"/>
                      <a:pt x="0" y="75"/>
                      <a:pt x="0" y="75"/>
                    </a:cubicBezTo>
                    <a:cubicBezTo>
                      <a:pt x="2" y="83"/>
                      <a:pt x="2" y="83"/>
                      <a:pt x="2" y="83"/>
                    </a:cubicBezTo>
                    <a:cubicBezTo>
                      <a:pt x="5" y="83"/>
                      <a:pt x="5" y="83"/>
                      <a:pt x="5" y="83"/>
                    </a:cubicBezTo>
                    <a:cubicBezTo>
                      <a:pt x="7" y="82"/>
                      <a:pt x="7" y="82"/>
                      <a:pt x="7" y="82"/>
                    </a:cubicBezTo>
                    <a:cubicBezTo>
                      <a:pt x="9" y="86"/>
                      <a:pt x="9" y="86"/>
                      <a:pt x="9" y="86"/>
                    </a:cubicBezTo>
                    <a:cubicBezTo>
                      <a:pt x="13" y="87"/>
                      <a:pt x="13" y="87"/>
                      <a:pt x="13" y="87"/>
                    </a:cubicBezTo>
                    <a:cubicBezTo>
                      <a:pt x="13" y="94"/>
                      <a:pt x="13" y="94"/>
                      <a:pt x="13" y="94"/>
                    </a:cubicBezTo>
                    <a:cubicBezTo>
                      <a:pt x="17" y="98"/>
                      <a:pt x="17" y="98"/>
                      <a:pt x="17" y="98"/>
                    </a:cubicBezTo>
                    <a:cubicBezTo>
                      <a:pt x="19" y="96"/>
                      <a:pt x="19" y="96"/>
                      <a:pt x="19" y="96"/>
                    </a:cubicBezTo>
                    <a:cubicBezTo>
                      <a:pt x="21" y="95"/>
                      <a:pt x="21" y="95"/>
                      <a:pt x="21" y="95"/>
                    </a:cubicBezTo>
                    <a:cubicBezTo>
                      <a:pt x="19" y="99"/>
                      <a:pt x="19" y="99"/>
                      <a:pt x="19" y="99"/>
                    </a:cubicBezTo>
                    <a:cubicBezTo>
                      <a:pt x="18" y="103"/>
                      <a:pt x="18" y="103"/>
                      <a:pt x="18" y="103"/>
                    </a:cubicBezTo>
                    <a:cubicBezTo>
                      <a:pt x="17" y="102"/>
                      <a:pt x="17" y="102"/>
                      <a:pt x="17" y="102"/>
                    </a:cubicBezTo>
                    <a:cubicBezTo>
                      <a:pt x="16" y="106"/>
                      <a:pt x="16" y="106"/>
                      <a:pt x="16" y="106"/>
                    </a:cubicBezTo>
                    <a:cubicBezTo>
                      <a:pt x="19" y="106"/>
                      <a:pt x="19" y="106"/>
                      <a:pt x="19" y="106"/>
                    </a:cubicBezTo>
                    <a:cubicBezTo>
                      <a:pt x="19" y="108"/>
                      <a:pt x="19" y="108"/>
                      <a:pt x="19" y="108"/>
                    </a:cubicBezTo>
                    <a:cubicBezTo>
                      <a:pt x="20" y="111"/>
                      <a:pt x="20" y="111"/>
                      <a:pt x="20" y="111"/>
                    </a:cubicBezTo>
                    <a:cubicBezTo>
                      <a:pt x="21" y="118"/>
                      <a:pt x="21" y="118"/>
                      <a:pt x="21" y="118"/>
                    </a:cubicBezTo>
                    <a:cubicBezTo>
                      <a:pt x="23" y="121"/>
                      <a:pt x="23" y="121"/>
                      <a:pt x="23" y="121"/>
                    </a:cubicBezTo>
                    <a:cubicBezTo>
                      <a:pt x="25" y="128"/>
                      <a:pt x="25" y="128"/>
                      <a:pt x="25" y="128"/>
                    </a:cubicBezTo>
                    <a:cubicBezTo>
                      <a:pt x="31" y="138"/>
                      <a:pt x="31" y="138"/>
                      <a:pt x="31" y="138"/>
                    </a:cubicBezTo>
                    <a:cubicBezTo>
                      <a:pt x="41" y="147"/>
                      <a:pt x="41" y="147"/>
                      <a:pt x="41" y="147"/>
                    </a:cubicBezTo>
                    <a:cubicBezTo>
                      <a:pt x="43" y="149"/>
                      <a:pt x="43" y="149"/>
                      <a:pt x="43" y="149"/>
                    </a:cubicBezTo>
                    <a:cubicBezTo>
                      <a:pt x="43" y="149"/>
                      <a:pt x="43" y="149"/>
                      <a:pt x="43" y="149"/>
                    </a:cubicBezTo>
                    <a:cubicBezTo>
                      <a:pt x="37" y="158"/>
                      <a:pt x="37" y="158"/>
                      <a:pt x="37" y="158"/>
                    </a:cubicBezTo>
                    <a:cubicBezTo>
                      <a:pt x="43" y="149"/>
                      <a:pt x="43" y="149"/>
                      <a:pt x="43" y="149"/>
                    </a:cubicBezTo>
                    <a:cubicBezTo>
                      <a:pt x="47" y="152"/>
                      <a:pt x="47" y="152"/>
                      <a:pt x="47" y="152"/>
                    </a:cubicBezTo>
                    <a:cubicBezTo>
                      <a:pt x="52" y="161"/>
                      <a:pt x="52" y="161"/>
                      <a:pt x="52" y="161"/>
                    </a:cubicBezTo>
                    <a:cubicBezTo>
                      <a:pt x="53" y="165"/>
                      <a:pt x="53" y="165"/>
                      <a:pt x="53" y="165"/>
                    </a:cubicBezTo>
                    <a:cubicBezTo>
                      <a:pt x="55" y="171"/>
                      <a:pt x="55" y="171"/>
                      <a:pt x="55" y="171"/>
                    </a:cubicBezTo>
                    <a:cubicBezTo>
                      <a:pt x="61" y="177"/>
                      <a:pt x="61" y="177"/>
                      <a:pt x="61" y="177"/>
                    </a:cubicBezTo>
                    <a:cubicBezTo>
                      <a:pt x="62" y="180"/>
                      <a:pt x="62" y="180"/>
                      <a:pt x="62" y="180"/>
                    </a:cubicBezTo>
                    <a:cubicBezTo>
                      <a:pt x="66" y="184"/>
                      <a:pt x="66" y="184"/>
                      <a:pt x="66" y="184"/>
                    </a:cubicBezTo>
                    <a:cubicBezTo>
                      <a:pt x="71" y="183"/>
                      <a:pt x="71" y="183"/>
                      <a:pt x="71" y="183"/>
                    </a:cubicBezTo>
                    <a:cubicBezTo>
                      <a:pt x="75" y="186"/>
                      <a:pt x="75" y="186"/>
                      <a:pt x="75" y="186"/>
                    </a:cubicBezTo>
                    <a:cubicBezTo>
                      <a:pt x="78" y="190"/>
                      <a:pt x="78" y="190"/>
                      <a:pt x="78" y="190"/>
                    </a:cubicBezTo>
                    <a:cubicBezTo>
                      <a:pt x="75" y="190"/>
                      <a:pt x="75" y="190"/>
                      <a:pt x="75" y="190"/>
                    </a:cubicBezTo>
                    <a:cubicBezTo>
                      <a:pt x="73" y="192"/>
                      <a:pt x="73" y="192"/>
                      <a:pt x="73" y="192"/>
                    </a:cubicBezTo>
                    <a:cubicBezTo>
                      <a:pt x="68" y="192"/>
                      <a:pt x="68" y="192"/>
                      <a:pt x="68" y="192"/>
                    </a:cubicBezTo>
                    <a:cubicBezTo>
                      <a:pt x="62" y="198"/>
                      <a:pt x="62" y="198"/>
                      <a:pt x="62" y="198"/>
                    </a:cubicBezTo>
                    <a:cubicBezTo>
                      <a:pt x="63" y="204"/>
                      <a:pt x="63" y="204"/>
                      <a:pt x="63" y="204"/>
                    </a:cubicBezTo>
                    <a:cubicBezTo>
                      <a:pt x="63" y="208"/>
                      <a:pt x="63" y="208"/>
                      <a:pt x="63" y="208"/>
                    </a:cubicBezTo>
                    <a:cubicBezTo>
                      <a:pt x="62" y="211"/>
                      <a:pt x="62" y="211"/>
                      <a:pt x="62" y="211"/>
                    </a:cubicBezTo>
                    <a:cubicBezTo>
                      <a:pt x="61" y="215"/>
                      <a:pt x="61" y="215"/>
                      <a:pt x="61" y="215"/>
                    </a:cubicBezTo>
                    <a:cubicBezTo>
                      <a:pt x="62" y="217"/>
                      <a:pt x="62" y="217"/>
                      <a:pt x="62" y="217"/>
                    </a:cubicBezTo>
                    <a:cubicBezTo>
                      <a:pt x="62" y="220"/>
                      <a:pt x="62" y="220"/>
                      <a:pt x="62" y="220"/>
                    </a:cubicBezTo>
                    <a:cubicBezTo>
                      <a:pt x="61" y="222"/>
                      <a:pt x="61" y="222"/>
                      <a:pt x="61" y="222"/>
                    </a:cubicBezTo>
                    <a:cubicBezTo>
                      <a:pt x="61" y="230"/>
                      <a:pt x="61" y="230"/>
                      <a:pt x="61" y="230"/>
                    </a:cubicBezTo>
                    <a:cubicBezTo>
                      <a:pt x="60" y="233"/>
                      <a:pt x="60" y="233"/>
                      <a:pt x="60" y="233"/>
                    </a:cubicBezTo>
                    <a:cubicBezTo>
                      <a:pt x="58" y="230"/>
                      <a:pt x="58" y="230"/>
                      <a:pt x="58" y="230"/>
                    </a:cubicBezTo>
                    <a:cubicBezTo>
                      <a:pt x="60" y="225"/>
                      <a:pt x="60" y="225"/>
                      <a:pt x="60" y="225"/>
                    </a:cubicBezTo>
                    <a:cubicBezTo>
                      <a:pt x="57" y="222"/>
                      <a:pt x="57" y="222"/>
                      <a:pt x="57" y="222"/>
                    </a:cubicBezTo>
                    <a:cubicBezTo>
                      <a:pt x="56" y="224"/>
                      <a:pt x="56" y="224"/>
                      <a:pt x="56" y="224"/>
                    </a:cubicBezTo>
                    <a:cubicBezTo>
                      <a:pt x="55" y="227"/>
                      <a:pt x="55" y="227"/>
                      <a:pt x="55" y="227"/>
                    </a:cubicBezTo>
                    <a:cubicBezTo>
                      <a:pt x="56" y="233"/>
                      <a:pt x="56" y="233"/>
                      <a:pt x="56" y="233"/>
                    </a:cubicBezTo>
                    <a:cubicBezTo>
                      <a:pt x="56" y="236"/>
                      <a:pt x="56" y="236"/>
                      <a:pt x="56" y="236"/>
                    </a:cubicBezTo>
                    <a:cubicBezTo>
                      <a:pt x="57" y="238"/>
                      <a:pt x="57" y="238"/>
                      <a:pt x="57" y="238"/>
                    </a:cubicBezTo>
                    <a:cubicBezTo>
                      <a:pt x="56" y="247"/>
                      <a:pt x="56" y="247"/>
                      <a:pt x="56" y="247"/>
                    </a:cubicBezTo>
                    <a:cubicBezTo>
                      <a:pt x="56" y="248"/>
                      <a:pt x="56" y="248"/>
                      <a:pt x="56" y="248"/>
                    </a:cubicBezTo>
                    <a:cubicBezTo>
                      <a:pt x="59" y="253"/>
                      <a:pt x="59" y="253"/>
                      <a:pt x="59" y="253"/>
                    </a:cubicBezTo>
                    <a:cubicBezTo>
                      <a:pt x="60" y="258"/>
                      <a:pt x="60" y="258"/>
                      <a:pt x="60" y="258"/>
                    </a:cubicBezTo>
                    <a:cubicBezTo>
                      <a:pt x="59" y="263"/>
                      <a:pt x="59" y="263"/>
                      <a:pt x="59" y="263"/>
                    </a:cubicBezTo>
                    <a:cubicBezTo>
                      <a:pt x="60" y="265"/>
                      <a:pt x="60" y="265"/>
                      <a:pt x="60" y="265"/>
                    </a:cubicBezTo>
                    <a:cubicBezTo>
                      <a:pt x="63" y="265"/>
                      <a:pt x="63" y="265"/>
                      <a:pt x="63" y="265"/>
                    </a:cubicBezTo>
                    <a:cubicBezTo>
                      <a:pt x="66" y="270"/>
                      <a:pt x="66" y="270"/>
                      <a:pt x="66" y="270"/>
                    </a:cubicBezTo>
                    <a:cubicBezTo>
                      <a:pt x="71" y="270"/>
                      <a:pt x="71" y="270"/>
                      <a:pt x="71" y="270"/>
                    </a:cubicBezTo>
                    <a:cubicBezTo>
                      <a:pt x="74" y="271"/>
                      <a:pt x="74" y="271"/>
                      <a:pt x="74" y="271"/>
                    </a:cubicBezTo>
                    <a:cubicBezTo>
                      <a:pt x="78" y="269"/>
                      <a:pt x="78" y="269"/>
                      <a:pt x="78" y="269"/>
                    </a:cubicBezTo>
                    <a:cubicBezTo>
                      <a:pt x="82" y="273"/>
                      <a:pt x="82" y="273"/>
                      <a:pt x="82" y="273"/>
                    </a:cubicBezTo>
                    <a:cubicBezTo>
                      <a:pt x="85" y="273"/>
                      <a:pt x="85" y="273"/>
                      <a:pt x="85" y="273"/>
                    </a:cubicBezTo>
                    <a:cubicBezTo>
                      <a:pt x="86" y="277"/>
                      <a:pt x="86" y="277"/>
                      <a:pt x="86" y="277"/>
                    </a:cubicBezTo>
                    <a:cubicBezTo>
                      <a:pt x="89" y="282"/>
                      <a:pt x="89" y="282"/>
                      <a:pt x="89" y="282"/>
                    </a:cubicBezTo>
                    <a:cubicBezTo>
                      <a:pt x="98" y="286"/>
                      <a:pt x="98" y="286"/>
                      <a:pt x="98" y="286"/>
                    </a:cubicBezTo>
                    <a:cubicBezTo>
                      <a:pt x="102" y="286"/>
                      <a:pt x="102" y="286"/>
                      <a:pt x="102" y="286"/>
                    </a:cubicBezTo>
                    <a:cubicBezTo>
                      <a:pt x="113" y="290"/>
                      <a:pt x="113" y="290"/>
                      <a:pt x="113" y="290"/>
                    </a:cubicBezTo>
                    <a:cubicBezTo>
                      <a:pt x="118" y="290"/>
                      <a:pt x="118" y="290"/>
                      <a:pt x="118" y="290"/>
                    </a:cubicBezTo>
                    <a:cubicBezTo>
                      <a:pt x="130" y="286"/>
                      <a:pt x="130" y="286"/>
                      <a:pt x="130" y="286"/>
                    </a:cubicBezTo>
                    <a:cubicBezTo>
                      <a:pt x="139" y="285"/>
                      <a:pt x="139" y="285"/>
                      <a:pt x="139" y="285"/>
                    </a:cubicBezTo>
                    <a:cubicBezTo>
                      <a:pt x="150" y="286"/>
                      <a:pt x="150" y="286"/>
                      <a:pt x="150" y="286"/>
                    </a:cubicBezTo>
                    <a:cubicBezTo>
                      <a:pt x="154" y="287"/>
                      <a:pt x="154" y="287"/>
                      <a:pt x="154" y="287"/>
                    </a:cubicBezTo>
                    <a:cubicBezTo>
                      <a:pt x="155" y="281"/>
                      <a:pt x="155" y="281"/>
                      <a:pt x="155" y="281"/>
                    </a:cubicBezTo>
                    <a:cubicBezTo>
                      <a:pt x="153" y="276"/>
                      <a:pt x="153" y="276"/>
                      <a:pt x="153" y="276"/>
                    </a:cubicBezTo>
                    <a:cubicBezTo>
                      <a:pt x="151" y="270"/>
                      <a:pt x="151" y="270"/>
                      <a:pt x="151" y="270"/>
                    </a:cubicBezTo>
                    <a:cubicBezTo>
                      <a:pt x="147" y="260"/>
                      <a:pt x="147" y="260"/>
                      <a:pt x="147" y="260"/>
                    </a:cubicBezTo>
                    <a:lnTo>
                      <a:pt x="146" y="2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 name="Freeform 24">
                <a:extLst>
                  <a:ext uri="{FF2B5EF4-FFF2-40B4-BE49-F238E27FC236}">
                    <a16:creationId xmlns:a16="http://schemas.microsoft.com/office/drawing/2014/main" id="{E1F70115-91DD-3541-98D6-B8948C26540C}"/>
                  </a:ext>
                </a:extLst>
              </p:cNvPr>
              <p:cNvSpPr>
                <a:spLocks/>
              </p:cNvSpPr>
              <p:nvPr/>
            </p:nvSpPr>
            <p:spPr bwMode="auto">
              <a:xfrm>
                <a:off x="6578846" y="3544553"/>
                <a:ext cx="20639" cy="3175"/>
              </a:xfrm>
              <a:custGeom>
                <a:avLst/>
                <a:gdLst>
                  <a:gd name="T0" fmla="*/ 13 w 13"/>
                  <a:gd name="T1" fmla="*/ 2 h 2"/>
                  <a:gd name="T2" fmla="*/ 1 w 13"/>
                  <a:gd name="T3" fmla="*/ 0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lnTo>
                      <a:pt x="1" y="0"/>
                    </a:lnTo>
                    <a:lnTo>
                      <a:pt x="0" y="0"/>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 name="Freeform 25">
                <a:extLst>
                  <a:ext uri="{FF2B5EF4-FFF2-40B4-BE49-F238E27FC236}">
                    <a16:creationId xmlns:a16="http://schemas.microsoft.com/office/drawing/2014/main" id="{4EBA7865-0298-424C-99A6-0ADDC3E13387}"/>
                  </a:ext>
                </a:extLst>
              </p:cNvPr>
              <p:cNvSpPr>
                <a:spLocks/>
              </p:cNvSpPr>
              <p:nvPr/>
            </p:nvSpPr>
            <p:spPr bwMode="auto">
              <a:xfrm>
                <a:off x="4145118" y="2652461"/>
                <a:ext cx="6350" cy="11112"/>
              </a:xfrm>
              <a:custGeom>
                <a:avLst/>
                <a:gdLst>
                  <a:gd name="T0" fmla="*/ 0 w 4"/>
                  <a:gd name="T1" fmla="*/ 7 h 7"/>
                  <a:gd name="T2" fmla="*/ 0 w 4"/>
                  <a:gd name="T3" fmla="*/ 6 h 7"/>
                  <a:gd name="T4" fmla="*/ 3 w 4"/>
                  <a:gd name="T5" fmla="*/ 4 h 7"/>
                  <a:gd name="T6" fmla="*/ 4 w 4"/>
                  <a:gd name="T7" fmla="*/ 0 h 7"/>
                  <a:gd name="T8" fmla="*/ 0 w 4"/>
                  <a:gd name="T9" fmla="*/ 5 h 7"/>
                  <a:gd name="T10" fmla="*/ 0 w 4"/>
                  <a:gd name="T11" fmla="*/ 7 h 7"/>
                </a:gdLst>
                <a:ahLst/>
                <a:cxnLst>
                  <a:cxn ang="0">
                    <a:pos x="T0" y="T1"/>
                  </a:cxn>
                  <a:cxn ang="0">
                    <a:pos x="T2" y="T3"/>
                  </a:cxn>
                  <a:cxn ang="0">
                    <a:pos x="T4" y="T5"/>
                  </a:cxn>
                  <a:cxn ang="0">
                    <a:pos x="T6" y="T7"/>
                  </a:cxn>
                  <a:cxn ang="0">
                    <a:pos x="T8" y="T9"/>
                  </a:cxn>
                  <a:cxn ang="0">
                    <a:pos x="T10" y="T11"/>
                  </a:cxn>
                </a:cxnLst>
                <a:rect l="0" t="0" r="r" b="b"/>
                <a:pathLst>
                  <a:path w="4" h="7">
                    <a:moveTo>
                      <a:pt x="0" y="7"/>
                    </a:moveTo>
                    <a:lnTo>
                      <a:pt x="0" y="6"/>
                    </a:lnTo>
                    <a:lnTo>
                      <a:pt x="3" y="4"/>
                    </a:lnTo>
                    <a:lnTo>
                      <a:pt x="4"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 name="Freeform 26">
                <a:extLst>
                  <a:ext uri="{FF2B5EF4-FFF2-40B4-BE49-F238E27FC236}">
                    <a16:creationId xmlns:a16="http://schemas.microsoft.com/office/drawing/2014/main" id="{417BF7CD-00A6-2D4B-87CB-F84F3D87ECEB}"/>
                  </a:ext>
                </a:extLst>
              </p:cNvPr>
              <p:cNvSpPr>
                <a:spLocks/>
              </p:cNvSpPr>
              <p:nvPr/>
            </p:nvSpPr>
            <p:spPr bwMode="auto">
              <a:xfrm>
                <a:off x="4389602" y="4222351"/>
                <a:ext cx="11114" cy="14286"/>
              </a:xfrm>
              <a:custGeom>
                <a:avLst/>
                <a:gdLst>
                  <a:gd name="T0" fmla="*/ 7 w 7"/>
                  <a:gd name="T1" fmla="*/ 0 h 9"/>
                  <a:gd name="T2" fmla="*/ 3 w 7"/>
                  <a:gd name="T3" fmla="*/ 6 h 9"/>
                  <a:gd name="T4" fmla="*/ 0 w 7"/>
                  <a:gd name="T5" fmla="*/ 9 h 9"/>
                  <a:gd name="T6" fmla="*/ 3 w 7"/>
                  <a:gd name="T7" fmla="*/ 6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lnTo>
                      <a:pt x="3" y="6"/>
                    </a:lnTo>
                    <a:lnTo>
                      <a:pt x="0" y="9"/>
                    </a:lnTo>
                    <a:lnTo>
                      <a:pt x="3" y="6"/>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 name="Rectangle 27">
                <a:extLst>
                  <a:ext uri="{FF2B5EF4-FFF2-40B4-BE49-F238E27FC236}">
                    <a16:creationId xmlns:a16="http://schemas.microsoft.com/office/drawing/2014/main" id="{A1DBE4DD-BB60-5643-B475-1CB6662C6DCE}"/>
                  </a:ext>
                </a:extLst>
              </p:cNvPr>
              <p:cNvSpPr>
                <a:spLocks noChangeArrowheads="1"/>
              </p:cNvSpPr>
              <p:nvPr/>
            </p:nvSpPr>
            <p:spPr bwMode="auto">
              <a:xfrm>
                <a:off x="3710127" y="3962025"/>
                <a:ext cx="39690"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 name="Freeform 28">
                <a:extLst>
                  <a:ext uri="{FF2B5EF4-FFF2-40B4-BE49-F238E27FC236}">
                    <a16:creationId xmlns:a16="http://schemas.microsoft.com/office/drawing/2014/main" id="{B041F618-B06C-0E43-A22D-85C0A2C2F014}"/>
                  </a:ext>
                </a:extLst>
              </p:cNvPr>
              <p:cNvSpPr>
                <a:spLocks/>
              </p:cNvSpPr>
              <p:nvPr/>
            </p:nvSpPr>
            <p:spPr bwMode="auto">
              <a:xfrm>
                <a:off x="3740290" y="4055680"/>
                <a:ext cx="6350" cy="4762"/>
              </a:xfrm>
              <a:custGeom>
                <a:avLst/>
                <a:gdLst>
                  <a:gd name="T0" fmla="*/ 2 w 4"/>
                  <a:gd name="T1" fmla="*/ 1 h 3"/>
                  <a:gd name="T2" fmla="*/ 4 w 4"/>
                  <a:gd name="T3" fmla="*/ 0 h 3"/>
                  <a:gd name="T4" fmla="*/ 0 w 4"/>
                  <a:gd name="T5" fmla="*/ 3 h 3"/>
                  <a:gd name="T6" fmla="*/ 2 w 4"/>
                  <a:gd name="T7" fmla="*/ 1 h 3"/>
                </a:gdLst>
                <a:ahLst/>
                <a:cxnLst>
                  <a:cxn ang="0">
                    <a:pos x="T0" y="T1"/>
                  </a:cxn>
                  <a:cxn ang="0">
                    <a:pos x="T2" y="T3"/>
                  </a:cxn>
                  <a:cxn ang="0">
                    <a:pos x="T4" y="T5"/>
                  </a:cxn>
                  <a:cxn ang="0">
                    <a:pos x="T6" y="T7"/>
                  </a:cxn>
                </a:cxnLst>
                <a:rect l="0" t="0" r="r" b="b"/>
                <a:pathLst>
                  <a:path w="4" h="3">
                    <a:moveTo>
                      <a:pt x="2" y="1"/>
                    </a:moveTo>
                    <a:lnTo>
                      <a:pt x="4"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 name="Freeform 29">
                <a:extLst>
                  <a:ext uri="{FF2B5EF4-FFF2-40B4-BE49-F238E27FC236}">
                    <a16:creationId xmlns:a16="http://schemas.microsoft.com/office/drawing/2014/main" id="{95ADC6B3-A3FD-7D4A-B74A-452F9E62EDBB}"/>
                  </a:ext>
                </a:extLst>
              </p:cNvPr>
              <p:cNvSpPr>
                <a:spLocks/>
              </p:cNvSpPr>
              <p:nvPr/>
            </p:nvSpPr>
            <p:spPr bwMode="auto">
              <a:xfrm>
                <a:off x="6678862" y="3393754"/>
                <a:ext cx="4763" cy="1587"/>
              </a:xfrm>
              <a:custGeom>
                <a:avLst/>
                <a:gdLst>
                  <a:gd name="T0" fmla="*/ 3 w 3"/>
                  <a:gd name="T1" fmla="*/ 0 h 1"/>
                  <a:gd name="T2" fmla="*/ 3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3"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 name="Freeform 30">
                <a:extLst>
                  <a:ext uri="{FF2B5EF4-FFF2-40B4-BE49-F238E27FC236}">
                    <a16:creationId xmlns:a16="http://schemas.microsoft.com/office/drawing/2014/main" id="{89E90FC3-81A7-8C4C-BB1A-0FA692E8E5A7}"/>
                  </a:ext>
                </a:extLst>
              </p:cNvPr>
              <p:cNvSpPr>
                <a:spLocks/>
              </p:cNvSpPr>
              <p:nvPr/>
            </p:nvSpPr>
            <p:spPr bwMode="auto">
              <a:xfrm>
                <a:off x="7531381" y="2914374"/>
                <a:ext cx="3175" cy="1587"/>
              </a:xfrm>
              <a:custGeom>
                <a:avLst/>
                <a:gdLst>
                  <a:gd name="T0" fmla="*/ 2 w 2"/>
                  <a:gd name="T1" fmla="*/ 1 h 1"/>
                  <a:gd name="T2" fmla="*/ 0 w 2"/>
                  <a:gd name="T3" fmla="*/ 1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 name="Freeform 31">
                <a:extLst>
                  <a:ext uri="{FF2B5EF4-FFF2-40B4-BE49-F238E27FC236}">
                    <a16:creationId xmlns:a16="http://schemas.microsoft.com/office/drawing/2014/main" id="{CD8708BB-BC19-804D-91BA-85C4638D660B}"/>
                  </a:ext>
                </a:extLst>
              </p:cNvPr>
              <p:cNvSpPr>
                <a:spLocks/>
              </p:cNvSpPr>
              <p:nvPr/>
            </p:nvSpPr>
            <p:spPr bwMode="auto">
              <a:xfrm>
                <a:off x="6640761" y="3257241"/>
                <a:ext cx="3175" cy="4762"/>
              </a:xfrm>
              <a:custGeom>
                <a:avLst/>
                <a:gdLst>
                  <a:gd name="T0" fmla="*/ 0 w 2"/>
                  <a:gd name="T1" fmla="*/ 0 h 3"/>
                  <a:gd name="T2" fmla="*/ 2 w 2"/>
                  <a:gd name="T3" fmla="*/ 3 h 3"/>
                  <a:gd name="T4" fmla="*/ 0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 name="Freeform 32">
                <a:extLst>
                  <a:ext uri="{FF2B5EF4-FFF2-40B4-BE49-F238E27FC236}">
                    <a16:creationId xmlns:a16="http://schemas.microsoft.com/office/drawing/2014/main" id="{C5DA36AF-8DC7-8A4D-9D7F-6F1EEF8B2B5F}"/>
                  </a:ext>
                </a:extLst>
              </p:cNvPr>
              <p:cNvSpPr>
                <a:spLocks/>
              </p:cNvSpPr>
              <p:nvPr/>
            </p:nvSpPr>
            <p:spPr bwMode="auto">
              <a:xfrm>
                <a:off x="6701088" y="3317561"/>
                <a:ext cx="11114" cy="15874"/>
              </a:xfrm>
              <a:custGeom>
                <a:avLst/>
                <a:gdLst>
                  <a:gd name="T0" fmla="*/ 7 w 7"/>
                  <a:gd name="T1" fmla="*/ 10 h 10"/>
                  <a:gd name="T2" fmla="*/ 7 w 7"/>
                  <a:gd name="T3" fmla="*/ 10 h 10"/>
                  <a:gd name="T4" fmla="*/ 0 w 7"/>
                  <a:gd name="T5" fmla="*/ 0 h 10"/>
                  <a:gd name="T6" fmla="*/ 7 w 7"/>
                  <a:gd name="T7" fmla="*/ 10 h 10"/>
                </a:gdLst>
                <a:ahLst/>
                <a:cxnLst>
                  <a:cxn ang="0">
                    <a:pos x="T0" y="T1"/>
                  </a:cxn>
                  <a:cxn ang="0">
                    <a:pos x="T2" y="T3"/>
                  </a:cxn>
                  <a:cxn ang="0">
                    <a:pos x="T4" y="T5"/>
                  </a:cxn>
                  <a:cxn ang="0">
                    <a:pos x="T6" y="T7"/>
                  </a:cxn>
                </a:cxnLst>
                <a:rect l="0" t="0" r="r" b="b"/>
                <a:pathLst>
                  <a:path w="7" h="10">
                    <a:moveTo>
                      <a:pt x="7" y="10"/>
                    </a:moveTo>
                    <a:lnTo>
                      <a:pt x="7" y="10"/>
                    </a:lnTo>
                    <a:lnTo>
                      <a:pt x="0" y="0"/>
                    </a:lnTo>
                    <a:lnTo>
                      <a:pt x="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 name="Freeform 33">
                <a:extLst>
                  <a:ext uri="{FF2B5EF4-FFF2-40B4-BE49-F238E27FC236}">
                    <a16:creationId xmlns:a16="http://schemas.microsoft.com/office/drawing/2014/main" id="{1C36C254-DA2C-554B-A38B-D268574F9849}"/>
                  </a:ext>
                </a:extLst>
              </p:cNvPr>
              <p:cNvSpPr>
                <a:spLocks/>
              </p:cNvSpPr>
              <p:nvPr/>
            </p:nvSpPr>
            <p:spPr bwMode="auto">
              <a:xfrm>
                <a:off x="6497881" y="3560426"/>
                <a:ext cx="0" cy="20636"/>
              </a:xfrm>
              <a:custGeom>
                <a:avLst/>
                <a:gdLst>
                  <a:gd name="T0" fmla="*/ 13 h 13"/>
                  <a:gd name="T1" fmla="*/ 0 h 13"/>
                  <a:gd name="T2" fmla="*/ 6 h 13"/>
                  <a:gd name="T3" fmla="*/ 13 h 13"/>
                </a:gdLst>
                <a:ahLst/>
                <a:cxnLst>
                  <a:cxn ang="0">
                    <a:pos x="0" y="T0"/>
                  </a:cxn>
                  <a:cxn ang="0">
                    <a:pos x="0" y="T1"/>
                  </a:cxn>
                  <a:cxn ang="0">
                    <a:pos x="0" y="T2"/>
                  </a:cxn>
                  <a:cxn ang="0">
                    <a:pos x="0" y="T3"/>
                  </a:cxn>
                </a:cxnLst>
                <a:rect l="0" t="0" r="r" b="b"/>
                <a:pathLst>
                  <a:path h="13">
                    <a:moveTo>
                      <a:pt x="0" y="13"/>
                    </a:moveTo>
                    <a:lnTo>
                      <a:pt x="0" y="0"/>
                    </a:lnTo>
                    <a:lnTo>
                      <a:pt x="0" y="6"/>
                    </a:ln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34">
                <a:extLst>
                  <a:ext uri="{FF2B5EF4-FFF2-40B4-BE49-F238E27FC236}">
                    <a16:creationId xmlns:a16="http://schemas.microsoft.com/office/drawing/2014/main" id="{D0C5F3A6-1C73-604D-93BC-F606165BDF59}"/>
                  </a:ext>
                </a:extLst>
              </p:cNvPr>
              <p:cNvSpPr>
                <a:spLocks/>
              </p:cNvSpPr>
              <p:nvPr/>
            </p:nvSpPr>
            <p:spPr bwMode="auto">
              <a:xfrm>
                <a:off x="6674099" y="3304862"/>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35">
                <a:extLst>
                  <a:ext uri="{FF2B5EF4-FFF2-40B4-BE49-F238E27FC236}">
                    <a16:creationId xmlns:a16="http://schemas.microsoft.com/office/drawing/2014/main" id="{1FAD1406-A0FF-1241-AD0F-C6A4304A4E14}"/>
                  </a:ext>
                </a:extLst>
              </p:cNvPr>
              <p:cNvSpPr>
                <a:spLocks/>
              </p:cNvSpPr>
              <p:nvPr/>
            </p:nvSpPr>
            <p:spPr bwMode="auto">
              <a:xfrm>
                <a:off x="6499468" y="3538203"/>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36">
                <a:extLst>
                  <a:ext uri="{FF2B5EF4-FFF2-40B4-BE49-F238E27FC236}">
                    <a16:creationId xmlns:a16="http://schemas.microsoft.com/office/drawing/2014/main" id="{01A72033-3CE8-854F-91BA-DC4A1D624788}"/>
                  </a:ext>
                </a:extLst>
              </p:cNvPr>
              <p:cNvSpPr>
                <a:spLocks/>
              </p:cNvSpPr>
              <p:nvPr/>
            </p:nvSpPr>
            <p:spPr bwMode="auto">
              <a:xfrm>
                <a:off x="6505818" y="35318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37">
                <a:extLst>
                  <a:ext uri="{FF2B5EF4-FFF2-40B4-BE49-F238E27FC236}">
                    <a16:creationId xmlns:a16="http://schemas.microsoft.com/office/drawing/2014/main" id="{EB90EC79-BEFF-4C41-92EC-AF23BF1A2898}"/>
                  </a:ext>
                </a:extLst>
              </p:cNvPr>
              <p:cNvSpPr>
                <a:spLocks/>
              </p:cNvSpPr>
              <p:nvPr/>
            </p:nvSpPr>
            <p:spPr bwMode="auto">
              <a:xfrm>
                <a:off x="6039076" y="4095363"/>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38">
                <a:extLst>
                  <a:ext uri="{FF2B5EF4-FFF2-40B4-BE49-F238E27FC236}">
                    <a16:creationId xmlns:a16="http://schemas.microsoft.com/office/drawing/2014/main" id="{EDB86909-0A99-7146-89D0-146DD92DEFD0}"/>
                  </a:ext>
                </a:extLst>
              </p:cNvPr>
              <p:cNvSpPr>
                <a:spLocks/>
              </p:cNvSpPr>
              <p:nvPr/>
            </p:nvSpPr>
            <p:spPr bwMode="auto">
              <a:xfrm>
                <a:off x="5750140" y="4149333"/>
                <a:ext cx="1588" cy="4762"/>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39">
                <a:extLst>
                  <a:ext uri="{FF2B5EF4-FFF2-40B4-BE49-F238E27FC236}">
                    <a16:creationId xmlns:a16="http://schemas.microsoft.com/office/drawing/2014/main" id="{946E01B1-DDA4-9F42-B243-1FA9AF5F1732}"/>
                  </a:ext>
                </a:extLst>
              </p:cNvPr>
              <p:cNvSpPr>
                <a:spLocks/>
              </p:cNvSpPr>
              <p:nvPr/>
            </p:nvSpPr>
            <p:spPr bwMode="auto">
              <a:xfrm>
                <a:off x="4295936" y="4371562"/>
                <a:ext cx="1588" cy="12699"/>
              </a:xfrm>
              <a:custGeom>
                <a:avLst/>
                <a:gdLst>
                  <a:gd name="T0" fmla="*/ 0 w 1"/>
                  <a:gd name="T1" fmla="*/ 8 h 8"/>
                  <a:gd name="T2" fmla="*/ 1 w 1"/>
                  <a:gd name="T3" fmla="*/ 2 h 8"/>
                  <a:gd name="T4" fmla="*/ 0 w 1"/>
                  <a:gd name="T5" fmla="*/ 0 h 8"/>
                  <a:gd name="T6" fmla="*/ 1 w 1"/>
                  <a:gd name="T7" fmla="*/ 2 h 8"/>
                  <a:gd name="T8" fmla="*/ 0 w 1"/>
                  <a:gd name="T9" fmla="*/ 8 h 8"/>
                </a:gdLst>
                <a:ahLst/>
                <a:cxnLst>
                  <a:cxn ang="0">
                    <a:pos x="T0" y="T1"/>
                  </a:cxn>
                  <a:cxn ang="0">
                    <a:pos x="T2" y="T3"/>
                  </a:cxn>
                  <a:cxn ang="0">
                    <a:pos x="T4" y="T5"/>
                  </a:cxn>
                  <a:cxn ang="0">
                    <a:pos x="T6" y="T7"/>
                  </a:cxn>
                  <a:cxn ang="0">
                    <a:pos x="T8" y="T9"/>
                  </a:cxn>
                </a:cxnLst>
                <a:rect l="0" t="0" r="r" b="b"/>
                <a:pathLst>
                  <a:path w="1" h="8">
                    <a:moveTo>
                      <a:pt x="0" y="8"/>
                    </a:moveTo>
                    <a:lnTo>
                      <a:pt x="1" y="2"/>
                    </a:lnTo>
                    <a:lnTo>
                      <a:pt x="0" y="0"/>
                    </a:lnTo>
                    <a:lnTo>
                      <a:pt x="1"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40">
                <a:extLst>
                  <a:ext uri="{FF2B5EF4-FFF2-40B4-BE49-F238E27FC236}">
                    <a16:creationId xmlns:a16="http://schemas.microsoft.com/office/drawing/2014/main" id="{9E2C5E13-A4A7-B342-BCE1-1AD89124A297}"/>
                  </a:ext>
                </a:extLst>
              </p:cNvPr>
              <p:cNvSpPr>
                <a:spLocks/>
              </p:cNvSpPr>
              <p:nvPr/>
            </p:nvSpPr>
            <p:spPr bwMode="auto">
              <a:xfrm>
                <a:off x="5458029" y="4046156"/>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41">
                <a:extLst>
                  <a:ext uri="{FF2B5EF4-FFF2-40B4-BE49-F238E27FC236}">
                    <a16:creationId xmlns:a16="http://schemas.microsoft.com/office/drawing/2014/main" id="{73941FA8-EA62-C342-A4BF-FFA79FFBCA2E}"/>
                  </a:ext>
                </a:extLst>
              </p:cNvPr>
              <p:cNvSpPr>
                <a:spLocks/>
              </p:cNvSpPr>
              <p:nvPr/>
            </p:nvSpPr>
            <p:spPr bwMode="auto">
              <a:xfrm>
                <a:off x="6088290" y="4365213"/>
                <a:ext cx="11114" cy="22223"/>
              </a:xfrm>
              <a:custGeom>
                <a:avLst/>
                <a:gdLst>
                  <a:gd name="T0" fmla="*/ 0 w 7"/>
                  <a:gd name="T1" fmla="*/ 14 h 14"/>
                  <a:gd name="T2" fmla="*/ 7 w 7"/>
                  <a:gd name="T3" fmla="*/ 0 h 14"/>
                  <a:gd name="T4" fmla="*/ 1 w 7"/>
                  <a:gd name="T5" fmla="*/ 13 h 14"/>
                  <a:gd name="T6" fmla="*/ 0 w 7"/>
                  <a:gd name="T7" fmla="*/ 14 h 14"/>
                </a:gdLst>
                <a:ahLst/>
                <a:cxnLst>
                  <a:cxn ang="0">
                    <a:pos x="T0" y="T1"/>
                  </a:cxn>
                  <a:cxn ang="0">
                    <a:pos x="T2" y="T3"/>
                  </a:cxn>
                  <a:cxn ang="0">
                    <a:pos x="T4" y="T5"/>
                  </a:cxn>
                  <a:cxn ang="0">
                    <a:pos x="T6" y="T7"/>
                  </a:cxn>
                </a:cxnLst>
                <a:rect l="0" t="0" r="r" b="b"/>
                <a:pathLst>
                  <a:path w="7" h="14">
                    <a:moveTo>
                      <a:pt x="0" y="14"/>
                    </a:moveTo>
                    <a:lnTo>
                      <a:pt x="7" y="0"/>
                    </a:lnTo>
                    <a:lnTo>
                      <a:pt x="1" y="13"/>
                    </a:lnTo>
                    <a:lnTo>
                      <a:pt x="0"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42">
                <a:extLst>
                  <a:ext uri="{FF2B5EF4-FFF2-40B4-BE49-F238E27FC236}">
                    <a16:creationId xmlns:a16="http://schemas.microsoft.com/office/drawing/2014/main" id="{1B55927D-3A7F-894F-A860-968ACF0E07D1}"/>
                  </a:ext>
                </a:extLst>
              </p:cNvPr>
              <p:cNvSpPr>
                <a:spLocks/>
              </p:cNvSpPr>
              <p:nvPr/>
            </p:nvSpPr>
            <p:spPr bwMode="auto">
              <a:xfrm>
                <a:off x="5935885" y="3076284"/>
                <a:ext cx="4763" cy="6349"/>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43">
                <a:extLst>
                  <a:ext uri="{FF2B5EF4-FFF2-40B4-BE49-F238E27FC236}">
                    <a16:creationId xmlns:a16="http://schemas.microsoft.com/office/drawing/2014/main" id="{6CA0CE29-A0B6-2A44-9521-4C6368A2A05B}"/>
                  </a:ext>
                </a:extLst>
              </p:cNvPr>
              <p:cNvSpPr>
                <a:spLocks/>
              </p:cNvSpPr>
              <p:nvPr/>
            </p:nvSpPr>
            <p:spPr bwMode="auto">
              <a:xfrm>
                <a:off x="6415328" y="4479501"/>
                <a:ext cx="26989" cy="1587"/>
              </a:xfrm>
              <a:custGeom>
                <a:avLst/>
                <a:gdLst>
                  <a:gd name="T0" fmla="*/ 0 w 17"/>
                  <a:gd name="T1" fmla="*/ 1 h 1"/>
                  <a:gd name="T2" fmla="*/ 17 w 17"/>
                  <a:gd name="T3" fmla="*/ 0 h 1"/>
                  <a:gd name="T4" fmla="*/ 12 w 17"/>
                  <a:gd name="T5" fmla="*/ 0 h 1"/>
                  <a:gd name="T6" fmla="*/ 0 w 17"/>
                  <a:gd name="T7" fmla="*/ 1 h 1"/>
                </a:gdLst>
                <a:ahLst/>
                <a:cxnLst>
                  <a:cxn ang="0">
                    <a:pos x="T0" y="T1"/>
                  </a:cxn>
                  <a:cxn ang="0">
                    <a:pos x="T2" y="T3"/>
                  </a:cxn>
                  <a:cxn ang="0">
                    <a:pos x="T4" y="T5"/>
                  </a:cxn>
                  <a:cxn ang="0">
                    <a:pos x="T6" y="T7"/>
                  </a:cxn>
                </a:cxnLst>
                <a:rect l="0" t="0" r="r" b="b"/>
                <a:pathLst>
                  <a:path w="17" h="1">
                    <a:moveTo>
                      <a:pt x="0" y="1"/>
                    </a:moveTo>
                    <a:lnTo>
                      <a:pt x="17" y="0"/>
                    </a:lnTo>
                    <a:lnTo>
                      <a:pt x="1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44">
                <a:extLst>
                  <a:ext uri="{FF2B5EF4-FFF2-40B4-BE49-F238E27FC236}">
                    <a16:creationId xmlns:a16="http://schemas.microsoft.com/office/drawing/2014/main" id="{3E17B35C-2050-9F42-BF24-7BA9FFB88609}"/>
                  </a:ext>
                </a:extLst>
              </p:cNvPr>
              <p:cNvSpPr>
                <a:spLocks/>
              </p:cNvSpPr>
              <p:nvPr/>
            </p:nvSpPr>
            <p:spPr bwMode="auto">
              <a:xfrm>
                <a:off x="6012088" y="4582680"/>
                <a:ext cx="4763" cy="4762"/>
              </a:xfrm>
              <a:custGeom>
                <a:avLst/>
                <a:gdLst>
                  <a:gd name="T0" fmla="*/ 0 w 3"/>
                  <a:gd name="T1" fmla="*/ 3 h 3"/>
                  <a:gd name="T2" fmla="*/ 3 w 3"/>
                  <a:gd name="T3" fmla="*/ 0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45">
                <a:extLst>
                  <a:ext uri="{FF2B5EF4-FFF2-40B4-BE49-F238E27FC236}">
                    <a16:creationId xmlns:a16="http://schemas.microsoft.com/office/drawing/2014/main" id="{E1EF97BC-EB1B-AB4A-8168-9210D36508F3}"/>
                  </a:ext>
                </a:extLst>
              </p:cNvPr>
              <p:cNvSpPr>
                <a:spLocks/>
              </p:cNvSpPr>
              <p:nvPr/>
            </p:nvSpPr>
            <p:spPr bwMode="auto">
              <a:xfrm>
                <a:off x="6142268" y="4347752"/>
                <a:ext cx="1588" cy="6349"/>
              </a:xfrm>
              <a:custGeom>
                <a:avLst/>
                <a:gdLst>
                  <a:gd name="T0" fmla="*/ 0 w 1"/>
                  <a:gd name="T1" fmla="*/ 4 h 4"/>
                  <a:gd name="T2" fmla="*/ 1 w 1"/>
                  <a:gd name="T3" fmla="*/ 0 h 4"/>
                  <a:gd name="T4" fmla="*/ 1 w 1"/>
                  <a:gd name="T5" fmla="*/ 3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46">
                <a:extLst>
                  <a:ext uri="{FF2B5EF4-FFF2-40B4-BE49-F238E27FC236}">
                    <a16:creationId xmlns:a16="http://schemas.microsoft.com/office/drawing/2014/main" id="{6A30D2E5-E111-264C-9285-A558BCC4B214}"/>
                  </a:ext>
                </a:extLst>
              </p:cNvPr>
              <p:cNvSpPr>
                <a:spLocks/>
              </p:cNvSpPr>
              <p:nvPr/>
            </p:nvSpPr>
            <p:spPr bwMode="auto">
              <a:xfrm>
                <a:off x="6020025" y="4396959"/>
                <a:ext cx="26989" cy="0"/>
              </a:xfrm>
              <a:custGeom>
                <a:avLst/>
                <a:gdLst>
                  <a:gd name="T0" fmla="*/ 0 w 17"/>
                  <a:gd name="T1" fmla="*/ 17 w 17"/>
                  <a:gd name="T2" fmla="*/ 0 w 17"/>
                  <a:gd name="T3" fmla="*/ 0 w 17"/>
                </a:gdLst>
                <a:ahLst/>
                <a:cxnLst>
                  <a:cxn ang="0">
                    <a:pos x="T0" y="0"/>
                  </a:cxn>
                  <a:cxn ang="0">
                    <a:pos x="T1" y="0"/>
                  </a:cxn>
                  <a:cxn ang="0">
                    <a:pos x="T2" y="0"/>
                  </a:cxn>
                  <a:cxn ang="0">
                    <a:pos x="T3" y="0"/>
                  </a:cxn>
                </a:cxnLst>
                <a:rect l="0" t="0" r="r" b="b"/>
                <a:pathLst>
                  <a:path w="17">
                    <a:moveTo>
                      <a:pt x="0" y="0"/>
                    </a:moveTo>
                    <a:lnTo>
                      <a:pt x="17"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47">
                <a:extLst>
                  <a:ext uri="{FF2B5EF4-FFF2-40B4-BE49-F238E27FC236}">
                    <a16:creationId xmlns:a16="http://schemas.microsoft.com/office/drawing/2014/main" id="{EC33B1C0-8252-9A4C-ADE8-12079453DB75}"/>
                  </a:ext>
                </a:extLst>
              </p:cNvPr>
              <p:cNvSpPr>
                <a:spLocks/>
              </p:cNvSpPr>
              <p:nvPr/>
            </p:nvSpPr>
            <p:spPr bwMode="auto">
              <a:xfrm>
                <a:off x="6002562" y="4090601"/>
                <a:ext cx="1588" cy="4762"/>
              </a:xfrm>
              <a:custGeom>
                <a:avLst/>
                <a:gdLst>
                  <a:gd name="T0" fmla="*/ 0 w 1"/>
                  <a:gd name="T1" fmla="*/ 3 h 3"/>
                  <a:gd name="T2" fmla="*/ 1 w 1"/>
                  <a:gd name="T3" fmla="*/ 0 h 3"/>
                  <a:gd name="T4" fmla="*/ 1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48">
                <a:extLst>
                  <a:ext uri="{FF2B5EF4-FFF2-40B4-BE49-F238E27FC236}">
                    <a16:creationId xmlns:a16="http://schemas.microsoft.com/office/drawing/2014/main" id="{84F65A88-FE93-A14C-89FE-E8D7997CECEB}"/>
                  </a:ext>
                </a:extLst>
              </p:cNvPr>
              <p:cNvSpPr>
                <a:spLocks/>
              </p:cNvSpPr>
              <p:nvPr/>
            </p:nvSpPr>
            <p:spPr bwMode="auto">
              <a:xfrm>
                <a:off x="5537407" y="3687414"/>
                <a:ext cx="0" cy="7937"/>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49">
                <a:extLst>
                  <a:ext uri="{FF2B5EF4-FFF2-40B4-BE49-F238E27FC236}">
                    <a16:creationId xmlns:a16="http://schemas.microsoft.com/office/drawing/2014/main" id="{A44F7E76-5FEE-D24C-BD4C-F013BE7CB64E}"/>
                  </a:ext>
                </a:extLst>
              </p:cNvPr>
              <p:cNvSpPr>
                <a:spLocks/>
              </p:cNvSpPr>
              <p:nvPr/>
            </p:nvSpPr>
            <p:spPr bwMode="auto">
              <a:xfrm>
                <a:off x="6948747" y="3746146"/>
                <a:ext cx="19051" cy="71431"/>
              </a:xfrm>
              <a:custGeom>
                <a:avLst/>
                <a:gdLst>
                  <a:gd name="T0" fmla="*/ 0 w 12"/>
                  <a:gd name="T1" fmla="*/ 45 h 45"/>
                  <a:gd name="T2" fmla="*/ 0 w 12"/>
                  <a:gd name="T3" fmla="*/ 45 h 45"/>
                  <a:gd name="T4" fmla="*/ 12 w 12"/>
                  <a:gd name="T5" fmla="*/ 0 h 45"/>
                  <a:gd name="T6" fmla="*/ 0 w 12"/>
                  <a:gd name="T7" fmla="*/ 45 h 45"/>
                </a:gdLst>
                <a:ahLst/>
                <a:cxnLst>
                  <a:cxn ang="0">
                    <a:pos x="T0" y="T1"/>
                  </a:cxn>
                  <a:cxn ang="0">
                    <a:pos x="T2" y="T3"/>
                  </a:cxn>
                  <a:cxn ang="0">
                    <a:pos x="T4" y="T5"/>
                  </a:cxn>
                  <a:cxn ang="0">
                    <a:pos x="T6" y="T7"/>
                  </a:cxn>
                </a:cxnLst>
                <a:rect l="0" t="0" r="r" b="b"/>
                <a:pathLst>
                  <a:path w="12" h="45">
                    <a:moveTo>
                      <a:pt x="0" y="45"/>
                    </a:moveTo>
                    <a:lnTo>
                      <a:pt x="0" y="45"/>
                    </a:lnTo>
                    <a:lnTo>
                      <a:pt x="12" y="0"/>
                    </a:lnTo>
                    <a:lnTo>
                      <a:pt x="0"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Rectangle 50">
                <a:extLst>
                  <a:ext uri="{FF2B5EF4-FFF2-40B4-BE49-F238E27FC236}">
                    <a16:creationId xmlns:a16="http://schemas.microsoft.com/office/drawing/2014/main" id="{8273D2DD-0F10-B644-A5B0-51BF6422E78A}"/>
                  </a:ext>
                </a:extLst>
              </p:cNvPr>
              <p:cNvSpPr>
                <a:spLocks noChangeArrowheads="1"/>
              </p:cNvSpPr>
              <p:nvPr/>
            </p:nvSpPr>
            <p:spPr bwMode="auto">
              <a:xfrm>
                <a:off x="6039076" y="4095363"/>
                <a:ext cx="1588"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51">
                <a:extLst>
                  <a:ext uri="{FF2B5EF4-FFF2-40B4-BE49-F238E27FC236}">
                    <a16:creationId xmlns:a16="http://schemas.microsoft.com/office/drawing/2014/main" id="{3FCD16A7-1BBC-0749-B727-8E93E7707518}"/>
                  </a:ext>
                </a:extLst>
              </p:cNvPr>
              <p:cNvSpPr>
                <a:spLocks/>
              </p:cNvSpPr>
              <p:nvPr/>
            </p:nvSpPr>
            <p:spPr bwMode="auto">
              <a:xfrm>
                <a:off x="5739028" y="4038218"/>
                <a:ext cx="0" cy="3175"/>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52">
                <a:extLst>
                  <a:ext uri="{FF2B5EF4-FFF2-40B4-BE49-F238E27FC236}">
                    <a16:creationId xmlns:a16="http://schemas.microsoft.com/office/drawing/2014/main" id="{74935300-6D59-1447-A5AD-00C50017F3FF}"/>
                  </a:ext>
                </a:extLst>
              </p:cNvPr>
              <p:cNvSpPr>
                <a:spLocks/>
              </p:cNvSpPr>
              <p:nvPr/>
            </p:nvSpPr>
            <p:spPr bwMode="auto">
              <a:xfrm>
                <a:off x="5994624" y="4093776"/>
                <a:ext cx="4763" cy="3175"/>
              </a:xfrm>
              <a:custGeom>
                <a:avLst/>
                <a:gdLst>
                  <a:gd name="T0" fmla="*/ 0 w 3"/>
                  <a:gd name="T1" fmla="*/ 0 h 2"/>
                  <a:gd name="T2" fmla="*/ 3 w 3"/>
                  <a:gd name="T3" fmla="*/ 2 h 2"/>
                  <a:gd name="T4" fmla="*/ 2 w 3"/>
                  <a:gd name="T5" fmla="*/ 1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53">
                <a:extLst>
                  <a:ext uri="{FF2B5EF4-FFF2-40B4-BE49-F238E27FC236}">
                    <a16:creationId xmlns:a16="http://schemas.microsoft.com/office/drawing/2014/main" id="{AF4F75E2-5FEA-644E-994D-159727FFB215}"/>
                  </a:ext>
                </a:extLst>
              </p:cNvPr>
              <p:cNvSpPr>
                <a:spLocks/>
              </p:cNvSpPr>
              <p:nvPr/>
            </p:nvSpPr>
            <p:spPr bwMode="auto">
              <a:xfrm>
                <a:off x="5612023" y="4158857"/>
                <a:ext cx="3175" cy="1587"/>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54">
                <a:extLst>
                  <a:ext uri="{FF2B5EF4-FFF2-40B4-BE49-F238E27FC236}">
                    <a16:creationId xmlns:a16="http://schemas.microsoft.com/office/drawing/2014/main" id="{780BD611-B6B3-C24C-9BE7-CDD85B274759}"/>
                  </a:ext>
                </a:extLst>
              </p:cNvPr>
              <p:cNvSpPr>
                <a:spLocks/>
              </p:cNvSpPr>
              <p:nvPr/>
            </p:nvSpPr>
            <p:spPr bwMode="auto">
              <a:xfrm>
                <a:off x="5558046" y="4162032"/>
                <a:ext cx="9525" cy="6349"/>
              </a:xfrm>
              <a:custGeom>
                <a:avLst/>
                <a:gdLst>
                  <a:gd name="T0" fmla="*/ 0 w 6"/>
                  <a:gd name="T1" fmla="*/ 4 h 4"/>
                  <a:gd name="T2" fmla="*/ 6 w 6"/>
                  <a:gd name="T3" fmla="*/ 0 h 4"/>
                  <a:gd name="T4" fmla="*/ 1 w 6"/>
                  <a:gd name="T5" fmla="*/ 3 h 4"/>
                  <a:gd name="T6" fmla="*/ 0 w 6"/>
                  <a:gd name="T7" fmla="*/ 4 h 4"/>
                </a:gdLst>
                <a:ahLst/>
                <a:cxnLst>
                  <a:cxn ang="0">
                    <a:pos x="T0" y="T1"/>
                  </a:cxn>
                  <a:cxn ang="0">
                    <a:pos x="T2" y="T3"/>
                  </a:cxn>
                  <a:cxn ang="0">
                    <a:pos x="T4" y="T5"/>
                  </a:cxn>
                  <a:cxn ang="0">
                    <a:pos x="T6" y="T7"/>
                  </a:cxn>
                </a:cxnLst>
                <a:rect l="0" t="0" r="r" b="b"/>
                <a:pathLst>
                  <a:path w="6" h="4">
                    <a:moveTo>
                      <a:pt x="0" y="4"/>
                    </a:moveTo>
                    <a:lnTo>
                      <a:pt x="6"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55">
                <a:extLst>
                  <a:ext uri="{FF2B5EF4-FFF2-40B4-BE49-F238E27FC236}">
                    <a16:creationId xmlns:a16="http://schemas.microsoft.com/office/drawing/2014/main" id="{276B13AD-B6EA-4340-9555-A53BA24C37A9}"/>
                  </a:ext>
                </a:extLst>
              </p:cNvPr>
              <p:cNvSpPr>
                <a:spLocks/>
              </p:cNvSpPr>
              <p:nvPr/>
            </p:nvSpPr>
            <p:spPr bwMode="auto">
              <a:xfrm>
                <a:off x="6185131" y="2822308"/>
                <a:ext cx="4763" cy="7937"/>
              </a:xfrm>
              <a:custGeom>
                <a:avLst/>
                <a:gdLst>
                  <a:gd name="T0" fmla="*/ 0 w 3"/>
                  <a:gd name="T1" fmla="*/ 0 h 5"/>
                  <a:gd name="T2" fmla="*/ 3 w 3"/>
                  <a:gd name="T3" fmla="*/ 5 h 5"/>
                  <a:gd name="T4" fmla="*/ 2 w 3"/>
                  <a:gd name="T5" fmla="*/ 4 h 5"/>
                  <a:gd name="T6" fmla="*/ 0 w 3"/>
                  <a:gd name="T7" fmla="*/ 0 h 5"/>
                </a:gdLst>
                <a:ahLst/>
                <a:cxnLst>
                  <a:cxn ang="0">
                    <a:pos x="T0" y="T1"/>
                  </a:cxn>
                  <a:cxn ang="0">
                    <a:pos x="T2" y="T3"/>
                  </a:cxn>
                  <a:cxn ang="0">
                    <a:pos x="T4" y="T5"/>
                  </a:cxn>
                  <a:cxn ang="0">
                    <a:pos x="T6" y="T7"/>
                  </a:cxn>
                </a:cxnLst>
                <a:rect l="0" t="0" r="r" b="b"/>
                <a:pathLst>
                  <a:path w="3" h="5">
                    <a:moveTo>
                      <a:pt x="0" y="0"/>
                    </a:moveTo>
                    <a:lnTo>
                      <a:pt x="3" y="5"/>
                    </a:lnTo>
                    <a:lnTo>
                      <a:pt x="2"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56">
                <a:extLst>
                  <a:ext uri="{FF2B5EF4-FFF2-40B4-BE49-F238E27FC236}">
                    <a16:creationId xmlns:a16="http://schemas.microsoft.com/office/drawing/2014/main" id="{DAB6A47A-C2AF-9D4E-B1AF-77ED7536FDD7}"/>
                  </a:ext>
                </a:extLst>
              </p:cNvPr>
              <p:cNvSpPr>
                <a:spLocks/>
              </p:cNvSpPr>
              <p:nvPr/>
            </p:nvSpPr>
            <p:spPr bwMode="auto">
              <a:xfrm>
                <a:off x="6180369" y="3000091"/>
                <a:ext cx="476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57">
                <a:extLst>
                  <a:ext uri="{FF2B5EF4-FFF2-40B4-BE49-F238E27FC236}">
                    <a16:creationId xmlns:a16="http://schemas.microsoft.com/office/drawing/2014/main" id="{B3FEE0EE-F382-1544-A2CA-7614F17DA659}"/>
                  </a:ext>
                </a:extLst>
              </p:cNvPr>
              <p:cNvSpPr>
                <a:spLocks/>
              </p:cNvSpPr>
              <p:nvPr/>
            </p:nvSpPr>
            <p:spPr bwMode="auto">
              <a:xfrm>
                <a:off x="6248633" y="2688971"/>
                <a:ext cx="11114" cy="3175"/>
              </a:xfrm>
              <a:custGeom>
                <a:avLst/>
                <a:gdLst>
                  <a:gd name="T0" fmla="*/ 7 w 7"/>
                  <a:gd name="T1" fmla="*/ 2 h 2"/>
                  <a:gd name="T2" fmla="*/ 4 w 7"/>
                  <a:gd name="T3" fmla="*/ 1 h 2"/>
                  <a:gd name="T4" fmla="*/ 0 w 7"/>
                  <a:gd name="T5" fmla="*/ 0 h 2"/>
                  <a:gd name="T6" fmla="*/ 7 w 7"/>
                  <a:gd name="T7" fmla="*/ 2 h 2"/>
                </a:gdLst>
                <a:ahLst/>
                <a:cxnLst>
                  <a:cxn ang="0">
                    <a:pos x="T0" y="T1"/>
                  </a:cxn>
                  <a:cxn ang="0">
                    <a:pos x="T2" y="T3"/>
                  </a:cxn>
                  <a:cxn ang="0">
                    <a:pos x="T4" y="T5"/>
                  </a:cxn>
                  <a:cxn ang="0">
                    <a:pos x="T6" y="T7"/>
                  </a:cxn>
                </a:cxnLst>
                <a:rect l="0" t="0" r="r" b="b"/>
                <a:pathLst>
                  <a:path w="7" h="2">
                    <a:moveTo>
                      <a:pt x="7" y="2"/>
                    </a:moveTo>
                    <a:lnTo>
                      <a:pt x="4" y="1"/>
                    </a:lnTo>
                    <a:lnTo>
                      <a:pt x="0" y="0"/>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58">
                <a:extLst>
                  <a:ext uri="{FF2B5EF4-FFF2-40B4-BE49-F238E27FC236}">
                    <a16:creationId xmlns:a16="http://schemas.microsoft.com/office/drawing/2014/main" id="{3BCA59A0-CEB7-D648-9161-A6FFDBCC3B75}"/>
                  </a:ext>
                </a:extLst>
              </p:cNvPr>
              <p:cNvSpPr>
                <a:spLocks/>
              </p:cNvSpPr>
              <p:nvPr/>
            </p:nvSpPr>
            <p:spPr bwMode="auto">
              <a:xfrm>
                <a:off x="6269272" y="3635032"/>
                <a:ext cx="9525" cy="265088"/>
              </a:xfrm>
              <a:custGeom>
                <a:avLst/>
                <a:gdLst>
                  <a:gd name="T0" fmla="*/ 5 w 6"/>
                  <a:gd name="T1" fmla="*/ 134 h 167"/>
                  <a:gd name="T2" fmla="*/ 0 w 6"/>
                  <a:gd name="T3" fmla="*/ 0 h 167"/>
                  <a:gd name="T4" fmla="*/ 6 w 6"/>
                  <a:gd name="T5" fmla="*/ 167 h 167"/>
                  <a:gd name="T6" fmla="*/ 5 w 6"/>
                  <a:gd name="T7" fmla="*/ 134 h 167"/>
                </a:gdLst>
                <a:ahLst/>
                <a:cxnLst>
                  <a:cxn ang="0">
                    <a:pos x="T0" y="T1"/>
                  </a:cxn>
                  <a:cxn ang="0">
                    <a:pos x="T2" y="T3"/>
                  </a:cxn>
                  <a:cxn ang="0">
                    <a:pos x="T4" y="T5"/>
                  </a:cxn>
                  <a:cxn ang="0">
                    <a:pos x="T6" y="T7"/>
                  </a:cxn>
                </a:cxnLst>
                <a:rect l="0" t="0" r="r" b="b"/>
                <a:pathLst>
                  <a:path w="6" h="167">
                    <a:moveTo>
                      <a:pt x="5" y="134"/>
                    </a:moveTo>
                    <a:lnTo>
                      <a:pt x="0" y="0"/>
                    </a:lnTo>
                    <a:lnTo>
                      <a:pt x="6" y="167"/>
                    </a:lnTo>
                    <a:lnTo>
                      <a:pt x="5" y="1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59">
                <a:extLst>
                  <a:ext uri="{FF2B5EF4-FFF2-40B4-BE49-F238E27FC236}">
                    <a16:creationId xmlns:a16="http://schemas.microsoft.com/office/drawing/2014/main" id="{E109581D-9B4A-204D-A0D1-69E8552E136B}"/>
                  </a:ext>
                </a:extLst>
              </p:cNvPr>
              <p:cNvSpPr>
                <a:spLocks/>
              </p:cNvSpPr>
              <p:nvPr/>
            </p:nvSpPr>
            <p:spPr bwMode="auto">
              <a:xfrm>
                <a:off x="6169255" y="3020728"/>
                <a:ext cx="6350" cy="4762"/>
              </a:xfrm>
              <a:custGeom>
                <a:avLst/>
                <a:gdLst>
                  <a:gd name="T0" fmla="*/ 3 w 4"/>
                  <a:gd name="T1" fmla="*/ 0 h 3"/>
                  <a:gd name="T2" fmla="*/ 4 w 4"/>
                  <a:gd name="T3" fmla="*/ 0 h 3"/>
                  <a:gd name="T4" fmla="*/ 0 w 4"/>
                  <a:gd name="T5" fmla="*/ 3 h 3"/>
                  <a:gd name="T6" fmla="*/ 3 w 4"/>
                  <a:gd name="T7" fmla="*/ 0 h 3"/>
                </a:gdLst>
                <a:ahLst/>
                <a:cxnLst>
                  <a:cxn ang="0">
                    <a:pos x="T0" y="T1"/>
                  </a:cxn>
                  <a:cxn ang="0">
                    <a:pos x="T2" y="T3"/>
                  </a:cxn>
                  <a:cxn ang="0">
                    <a:pos x="T4" y="T5"/>
                  </a:cxn>
                  <a:cxn ang="0">
                    <a:pos x="T6" y="T7"/>
                  </a:cxn>
                </a:cxnLst>
                <a:rect l="0" t="0" r="r" b="b"/>
                <a:pathLst>
                  <a:path w="4" h="3">
                    <a:moveTo>
                      <a:pt x="3" y="0"/>
                    </a:moveTo>
                    <a:lnTo>
                      <a:pt x="4" y="0"/>
                    </a:lnTo>
                    <a:lnTo>
                      <a:pt x="0"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60">
                <a:extLst>
                  <a:ext uri="{FF2B5EF4-FFF2-40B4-BE49-F238E27FC236}">
                    <a16:creationId xmlns:a16="http://schemas.microsoft.com/office/drawing/2014/main" id="{6371CC57-441B-C74F-AB6C-8815AE8B19B7}"/>
                  </a:ext>
                </a:extLst>
              </p:cNvPr>
              <p:cNvSpPr>
                <a:spLocks/>
              </p:cNvSpPr>
              <p:nvPr/>
            </p:nvSpPr>
            <p:spPr bwMode="auto">
              <a:xfrm>
                <a:off x="6110516" y="3115969"/>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61">
                <a:extLst>
                  <a:ext uri="{FF2B5EF4-FFF2-40B4-BE49-F238E27FC236}">
                    <a16:creationId xmlns:a16="http://schemas.microsoft.com/office/drawing/2014/main" id="{F32B08E5-247F-554C-889C-DBF1D9A36E81}"/>
                  </a:ext>
                </a:extLst>
              </p:cNvPr>
              <p:cNvSpPr>
                <a:spLocks/>
              </p:cNvSpPr>
              <p:nvPr/>
            </p:nvSpPr>
            <p:spPr bwMode="auto">
              <a:xfrm>
                <a:off x="6156554" y="3246131"/>
                <a:ext cx="1588" cy="1587"/>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62">
                <a:extLst>
                  <a:ext uri="{FF2B5EF4-FFF2-40B4-BE49-F238E27FC236}">
                    <a16:creationId xmlns:a16="http://schemas.microsoft.com/office/drawing/2014/main" id="{8D3454C6-F76C-8D44-9129-C5A0F644E357}"/>
                  </a:ext>
                </a:extLst>
              </p:cNvPr>
              <p:cNvSpPr>
                <a:spLocks/>
              </p:cNvSpPr>
              <p:nvPr/>
            </p:nvSpPr>
            <p:spPr bwMode="auto">
              <a:xfrm>
                <a:off x="6672512" y="4115999"/>
                <a:ext cx="9525" cy="1587"/>
              </a:xfrm>
              <a:custGeom>
                <a:avLst/>
                <a:gdLst>
                  <a:gd name="T0" fmla="*/ 6 w 6"/>
                  <a:gd name="T1" fmla="*/ 0 h 1"/>
                  <a:gd name="T2" fmla="*/ 3 w 6"/>
                  <a:gd name="T3" fmla="*/ 1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3" y="1"/>
                    </a:lnTo>
                    <a:lnTo>
                      <a:pt x="0" y="1"/>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63">
                <a:extLst>
                  <a:ext uri="{FF2B5EF4-FFF2-40B4-BE49-F238E27FC236}">
                    <a16:creationId xmlns:a16="http://schemas.microsoft.com/office/drawing/2014/main" id="{E6B922E9-E253-9F43-A8E5-B71DE1BCE904}"/>
                  </a:ext>
                </a:extLst>
              </p:cNvPr>
              <p:cNvSpPr>
                <a:spLocks/>
              </p:cNvSpPr>
              <p:nvPr/>
            </p:nvSpPr>
            <p:spPr bwMode="auto">
              <a:xfrm>
                <a:off x="6412153" y="5068409"/>
                <a:ext cx="3175" cy="3175"/>
              </a:xfrm>
              <a:custGeom>
                <a:avLst/>
                <a:gdLst>
                  <a:gd name="T0" fmla="*/ 2 w 2"/>
                  <a:gd name="T1" fmla="*/ 2 h 2"/>
                  <a:gd name="T2" fmla="*/ 2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64">
                <a:extLst>
                  <a:ext uri="{FF2B5EF4-FFF2-40B4-BE49-F238E27FC236}">
                    <a16:creationId xmlns:a16="http://schemas.microsoft.com/office/drawing/2014/main" id="{DD39169C-DC03-0E49-BB17-DCCC1504714B}"/>
                  </a:ext>
                </a:extLst>
              </p:cNvPr>
              <p:cNvSpPr>
                <a:spLocks/>
              </p:cNvSpPr>
              <p:nvPr/>
            </p:nvSpPr>
            <p:spPr bwMode="auto">
              <a:xfrm>
                <a:off x="6278797" y="4933484"/>
                <a:ext cx="3175" cy="4762"/>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65">
                <a:extLst>
                  <a:ext uri="{FF2B5EF4-FFF2-40B4-BE49-F238E27FC236}">
                    <a16:creationId xmlns:a16="http://schemas.microsoft.com/office/drawing/2014/main" id="{D0427120-5937-8843-AA33-266FAFABFF56}"/>
                  </a:ext>
                </a:extLst>
              </p:cNvPr>
              <p:cNvSpPr>
                <a:spLocks/>
              </p:cNvSpPr>
              <p:nvPr/>
            </p:nvSpPr>
            <p:spPr bwMode="auto">
              <a:xfrm>
                <a:off x="6421678" y="5160476"/>
                <a:ext cx="0" cy="7937"/>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66">
                <a:extLst>
                  <a:ext uri="{FF2B5EF4-FFF2-40B4-BE49-F238E27FC236}">
                    <a16:creationId xmlns:a16="http://schemas.microsoft.com/office/drawing/2014/main" id="{0C769D4A-10FA-384B-A609-D98A8A55D3F7}"/>
                  </a:ext>
                </a:extLst>
              </p:cNvPr>
              <p:cNvSpPr>
                <a:spLocks/>
              </p:cNvSpPr>
              <p:nvPr/>
            </p:nvSpPr>
            <p:spPr bwMode="auto">
              <a:xfrm>
                <a:off x="6688388" y="4150921"/>
                <a:ext cx="1588" cy="4762"/>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67">
                <a:extLst>
                  <a:ext uri="{FF2B5EF4-FFF2-40B4-BE49-F238E27FC236}">
                    <a16:creationId xmlns:a16="http://schemas.microsoft.com/office/drawing/2014/main" id="{21AD310D-DFE7-AD48-8C08-CE6280B8F13D}"/>
                  </a:ext>
                </a:extLst>
              </p:cNvPr>
              <p:cNvSpPr>
                <a:spLocks/>
              </p:cNvSpPr>
              <p:nvPr/>
            </p:nvSpPr>
            <p:spPr bwMode="auto">
              <a:xfrm>
                <a:off x="6491530" y="4766813"/>
                <a:ext cx="6350" cy="23810"/>
              </a:xfrm>
              <a:custGeom>
                <a:avLst/>
                <a:gdLst>
                  <a:gd name="T0" fmla="*/ 4 w 4"/>
                  <a:gd name="T1" fmla="*/ 0 h 15"/>
                  <a:gd name="T2" fmla="*/ 1 w 4"/>
                  <a:gd name="T3" fmla="*/ 12 h 15"/>
                  <a:gd name="T4" fmla="*/ 0 w 4"/>
                  <a:gd name="T5" fmla="*/ 15 h 15"/>
                  <a:gd name="T6" fmla="*/ 4 w 4"/>
                  <a:gd name="T7" fmla="*/ 0 h 15"/>
                </a:gdLst>
                <a:ahLst/>
                <a:cxnLst>
                  <a:cxn ang="0">
                    <a:pos x="T0" y="T1"/>
                  </a:cxn>
                  <a:cxn ang="0">
                    <a:pos x="T2" y="T3"/>
                  </a:cxn>
                  <a:cxn ang="0">
                    <a:pos x="T4" y="T5"/>
                  </a:cxn>
                  <a:cxn ang="0">
                    <a:pos x="T6" y="T7"/>
                  </a:cxn>
                </a:cxnLst>
                <a:rect l="0" t="0" r="r" b="b"/>
                <a:pathLst>
                  <a:path w="4" h="15">
                    <a:moveTo>
                      <a:pt x="4" y="0"/>
                    </a:moveTo>
                    <a:lnTo>
                      <a:pt x="1" y="12"/>
                    </a:lnTo>
                    <a:lnTo>
                      <a:pt x="0" y="15"/>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68">
                <a:extLst>
                  <a:ext uri="{FF2B5EF4-FFF2-40B4-BE49-F238E27FC236}">
                    <a16:creationId xmlns:a16="http://schemas.microsoft.com/office/drawing/2014/main" id="{1506F20D-C247-A84A-BA02-5D0634697FD5}"/>
                  </a:ext>
                </a:extLst>
              </p:cNvPr>
              <p:cNvSpPr>
                <a:spLocks/>
              </p:cNvSpPr>
              <p:nvPr/>
            </p:nvSpPr>
            <p:spPr bwMode="auto">
              <a:xfrm>
                <a:off x="6383576" y="4489025"/>
                <a:ext cx="4763" cy="6349"/>
              </a:xfrm>
              <a:custGeom>
                <a:avLst/>
                <a:gdLst>
                  <a:gd name="T0" fmla="*/ 3 w 3"/>
                  <a:gd name="T1" fmla="*/ 0 h 4"/>
                  <a:gd name="T2" fmla="*/ 0 w 3"/>
                  <a:gd name="T3" fmla="*/ 4 h 4"/>
                  <a:gd name="T4" fmla="*/ 3 w 3"/>
                  <a:gd name="T5" fmla="*/ 0 h 4"/>
                  <a:gd name="T6" fmla="*/ 3 w 3"/>
                  <a:gd name="T7" fmla="*/ 0 h 4"/>
                </a:gdLst>
                <a:ahLst/>
                <a:cxnLst>
                  <a:cxn ang="0">
                    <a:pos x="T0" y="T1"/>
                  </a:cxn>
                  <a:cxn ang="0">
                    <a:pos x="T2" y="T3"/>
                  </a:cxn>
                  <a:cxn ang="0">
                    <a:pos x="T4" y="T5"/>
                  </a:cxn>
                  <a:cxn ang="0">
                    <a:pos x="T6" y="T7"/>
                  </a:cxn>
                </a:cxnLst>
                <a:rect l="0" t="0" r="r" b="b"/>
                <a:pathLst>
                  <a:path w="3" h="4">
                    <a:moveTo>
                      <a:pt x="3" y="0"/>
                    </a:moveTo>
                    <a:lnTo>
                      <a:pt x="0" y="4"/>
                    </a:lnTo>
                    <a:lnTo>
                      <a:pt x="3"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69">
                <a:extLst>
                  <a:ext uri="{FF2B5EF4-FFF2-40B4-BE49-F238E27FC236}">
                    <a16:creationId xmlns:a16="http://schemas.microsoft.com/office/drawing/2014/main" id="{5D35A1D1-096E-FA42-AB9E-4EA8599506D2}"/>
                  </a:ext>
                </a:extLst>
              </p:cNvPr>
              <p:cNvSpPr>
                <a:spLocks/>
              </p:cNvSpPr>
              <p:nvPr/>
            </p:nvSpPr>
            <p:spPr bwMode="auto">
              <a:xfrm>
                <a:off x="6545507" y="4060441"/>
                <a:ext cx="3175" cy="1587"/>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70">
                <a:extLst>
                  <a:ext uri="{FF2B5EF4-FFF2-40B4-BE49-F238E27FC236}">
                    <a16:creationId xmlns:a16="http://schemas.microsoft.com/office/drawing/2014/main" id="{5624D787-6A87-C64C-A82A-7488AB21FF6E}"/>
                  </a:ext>
                </a:extLst>
              </p:cNvPr>
              <p:cNvSpPr>
                <a:spLocks/>
              </p:cNvSpPr>
              <p:nvPr/>
            </p:nvSpPr>
            <p:spPr bwMode="auto">
              <a:xfrm>
                <a:off x="6269272" y="2738179"/>
                <a:ext cx="4763" cy="1587"/>
              </a:xfrm>
              <a:custGeom>
                <a:avLst/>
                <a:gdLst>
                  <a:gd name="T0" fmla="*/ 3 w 3"/>
                  <a:gd name="T1" fmla="*/ 0 h 1"/>
                  <a:gd name="T2" fmla="*/ 2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2"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71">
                <a:extLst>
                  <a:ext uri="{FF2B5EF4-FFF2-40B4-BE49-F238E27FC236}">
                    <a16:creationId xmlns:a16="http://schemas.microsoft.com/office/drawing/2014/main" id="{EE5E579D-226C-8541-BD13-B41122B63B91}"/>
                  </a:ext>
                </a:extLst>
              </p:cNvPr>
              <p:cNvSpPr>
                <a:spLocks/>
              </p:cNvSpPr>
              <p:nvPr/>
            </p:nvSpPr>
            <p:spPr bwMode="auto">
              <a:xfrm>
                <a:off x="4257834" y="5093806"/>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72">
                <a:extLst>
                  <a:ext uri="{FF2B5EF4-FFF2-40B4-BE49-F238E27FC236}">
                    <a16:creationId xmlns:a16="http://schemas.microsoft.com/office/drawing/2014/main" id="{BF687D3C-34D3-3343-AA46-FC631A77A1D1}"/>
                  </a:ext>
                </a:extLst>
              </p:cNvPr>
              <p:cNvSpPr>
                <a:spLocks/>
              </p:cNvSpPr>
              <p:nvPr/>
            </p:nvSpPr>
            <p:spPr bwMode="auto">
              <a:xfrm>
                <a:off x="4449929" y="5004915"/>
                <a:ext cx="3175" cy="4762"/>
              </a:xfrm>
              <a:custGeom>
                <a:avLst/>
                <a:gdLst>
                  <a:gd name="T0" fmla="*/ 2 w 2"/>
                  <a:gd name="T1" fmla="*/ 3 h 3"/>
                  <a:gd name="T2" fmla="*/ 2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1"/>
                    </a:lnTo>
                    <a:lnTo>
                      <a:pt x="0"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73">
                <a:extLst>
                  <a:ext uri="{FF2B5EF4-FFF2-40B4-BE49-F238E27FC236}">
                    <a16:creationId xmlns:a16="http://schemas.microsoft.com/office/drawing/2014/main" id="{0A1EAE6C-3C49-184B-A0F8-7A93D37FC16E}"/>
                  </a:ext>
                </a:extLst>
              </p:cNvPr>
              <p:cNvSpPr>
                <a:spLocks/>
              </p:cNvSpPr>
              <p:nvPr/>
            </p:nvSpPr>
            <p:spPr bwMode="auto">
              <a:xfrm>
                <a:off x="4348325" y="4336640"/>
                <a:ext cx="476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74">
                <a:extLst>
                  <a:ext uri="{FF2B5EF4-FFF2-40B4-BE49-F238E27FC236}">
                    <a16:creationId xmlns:a16="http://schemas.microsoft.com/office/drawing/2014/main" id="{35812F0B-6239-CA40-81C2-EFB6BAA74594}"/>
                  </a:ext>
                </a:extLst>
              </p:cNvPr>
              <p:cNvSpPr>
                <a:spLocks/>
              </p:cNvSpPr>
              <p:nvPr/>
            </p:nvSpPr>
            <p:spPr bwMode="auto">
              <a:xfrm>
                <a:off x="4303874" y="4396959"/>
                <a:ext cx="11114" cy="4762"/>
              </a:xfrm>
              <a:custGeom>
                <a:avLst/>
                <a:gdLst>
                  <a:gd name="T0" fmla="*/ 0 w 7"/>
                  <a:gd name="T1" fmla="*/ 3 h 3"/>
                  <a:gd name="T2" fmla="*/ 1 w 7"/>
                  <a:gd name="T3" fmla="*/ 2 h 3"/>
                  <a:gd name="T4" fmla="*/ 7 w 7"/>
                  <a:gd name="T5" fmla="*/ 0 h 3"/>
                  <a:gd name="T6" fmla="*/ 1 w 7"/>
                  <a:gd name="T7" fmla="*/ 2 h 3"/>
                  <a:gd name="T8" fmla="*/ 0 w 7"/>
                  <a:gd name="T9" fmla="*/ 3 h 3"/>
                </a:gdLst>
                <a:ahLst/>
                <a:cxnLst>
                  <a:cxn ang="0">
                    <a:pos x="T0" y="T1"/>
                  </a:cxn>
                  <a:cxn ang="0">
                    <a:pos x="T2" y="T3"/>
                  </a:cxn>
                  <a:cxn ang="0">
                    <a:pos x="T4" y="T5"/>
                  </a:cxn>
                  <a:cxn ang="0">
                    <a:pos x="T6" y="T7"/>
                  </a:cxn>
                  <a:cxn ang="0">
                    <a:pos x="T8" y="T9"/>
                  </a:cxn>
                </a:cxnLst>
                <a:rect l="0" t="0" r="r" b="b"/>
                <a:pathLst>
                  <a:path w="7" h="3">
                    <a:moveTo>
                      <a:pt x="0" y="3"/>
                    </a:moveTo>
                    <a:lnTo>
                      <a:pt x="1" y="2"/>
                    </a:lnTo>
                    <a:lnTo>
                      <a:pt x="7" y="0"/>
                    </a:lnTo>
                    <a:lnTo>
                      <a:pt x="1"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75">
                <a:extLst>
                  <a:ext uri="{FF2B5EF4-FFF2-40B4-BE49-F238E27FC236}">
                    <a16:creationId xmlns:a16="http://schemas.microsoft.com/office/drawing/2014/main" id="{B130D0E0-5E0B-F144-80ED-4D2049DC3DBF}"/>
                  </a:ext>
                </a:extLst>
              </p:cNvPr>
              <p:cNvSpPr>
                <a:spLocks/>
              </p:cNvSpPr>
              <p:nvPr/>
            </p:nvSpPr>
            <p:spPr bwMode="auto">
              <a:xfrm>
                <a:off x="4172106" y="4566806"/>
                <a:ext cx="0" cy="7937"/>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76">
                <a:extLst>
                  <a:ext uri="{FF2B5EF4-FFF2-40B4-BE49-F238E27FC236}">
                    <a16:creationId xmlns:a16="http://schemas.microsoft.com/office/drawing/2014/main" id="{1E242E86-B8E7-1A46-8E63-6C4FEFD5C7E4}"/>
                  </a:ext>
                </a:extLst>
              </p:cNvPr>
              <p:cNvSpPr>
                <a:spLocks/>
              </p:cNvSpPr>
              <p:nvPr/>
            </p:nvSpPr>
            <p:spPr bwMode="auto">
              <a:xfrm>
                <a:off x="4248309" y="4428706"/>
                <a:ext cx="14289" cy="9524"/>
              </a:xfrm>
              <a:custGeom>
                <a:avLst/>
                <a:gdLst>
                  <a:gd name="T0" fmla="*/ 0 w 9"/>
                  <a:gd name="T1" fmla="*/ 0 h 6"/>
                  <a:gd name="T2" fmla="*/ 5 w 9"/>
                  <a:gd name="T3" fmla="*/ 5 h 6"/>
                  <a:gd name="T4" fmla="*/ 9 w 9"/>
                  <a:gd name="T5" fmla="*/ 6 h 6"/>
                  <a:gd name="T6" fmla="*/ 5 w 9"/>
                  <a:gd name="T7" fmla="*/ 5 h 6"/>
                  <a:gd name="T8" fmla="*/ 0 w 9"/>
                  <a:gd name="T9" fmla="*/ 0 h 6"/>
                </a:gdLst>
                <a:ahLst/>
                <a:cxnLst>
                  <a:cxn ang="0">
                    <a:pos x="T0" y="T1"/>
                  </a:cxn>
                  <a:cxn ang="0">
                    <a:pos x="T2" y="T3"/>
                  </a:cxn>
                  <a:cxn ang="0">
                    <a:pos x="T4" y="T5"/>
                  </a:cxn>
                  <a:cxn ang="0">
                    <a:pos x="T6" y="T7"/>
                  </a:cxn>
                  <a:cxn ang="0">
                    <a:pos x="T8" y="T9"/>
                  </a:cxn>
                </a:cxnLst>
                <a:rect l="0" t="0" r="r" b="b"/>
                <a:pathLst>
                  <a:path w="9" h="6">
                    <a:moveTo>
                      <a:pt x="0" y="0"/>
                    </a:moveTo>
                    <a:lnTo>
                      <a:pt x="5" y="5"/>
                    </a:lnTo>
                    <a:lnTo>
                      <a:pt x="9" y="6"/>
                    </a:lnTo>
                    <a:lnTo>
                      <a:pt x="5"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77">
                <a:extLst>
                  <a:ext uri="{FF2B5EF4-FFF2-40B4-BE49-F238E27FC236}">
                    <a16:creationId xmlns:a16="http://schemas.microsoft.com/office/drawing/2014/main" id="{74EA1786-4C4E-2F4C-9B26-5D6D93DDEB7F}"/>
                  </a:ext>
                </a:extLst>
              </p:cNvPr>
              <p:cNvSpPr>
                <a:spLocks/>
              </p:cNvSpPr>
              <p:nvPr/>
            </p:nvSpPr>
            <p:spPr bwMode="auto">
              <a:xfrm>
                <a:off x="4227671" y="4281083"/>
                <a:ext cx="4763" cy="12699"/>
              </a:xfrm>
              <a:custGeom>
                <a:avLst/>
                <a:gdLst>
                  <a:gd name="T0" fmla="*/ 0 w 3"/>
                  <a:gd name="T1" fmla="*/ 0 h 8"/>
                  <a:gd name="T2" fmla="*/ 2 w 3"/>
                  <a:gd name="T3" fmla="*/ 1 h 8"/>
                  <a:gd name="T4" fmla="*/ 3 w 3"/>
                  <a:gd name="T5" fmla="*/ 8 h 8"/>
                  <a:gd name="T6" fmla="*/ 2 w 3"/>
                  <a:gd name="T7" fmla="*/ 1 h 8"/>
                  <a:gd name="T8" fmla="*/ 0 w 3"/>
                  <a:gd name="T9" fmla="*/ 0 h 8"/>
                </a:gdLst>
                <a:ahLst/>
                <a:cxnLst>
                  <a:cxn ang="0">
                    <a:pos x="T0" y="T1"/>
                  </a:cxn>
                  <a:cxn ang="0">
                    <a:pos x="T2" y="T3"/>
                  </a:cxn>
                  <a:cxn ang="0">
                    <a:pos x="T4" y="T5"/>
                  </a:cxn>
                  <a:cxn ang="0">
                    <a:pos x="T6" y="T7"/>
                  </a:cxn>
                  <a:cxn ang="0">
                    <a:pos x="T8" y="T9"/>
                  </a:cxn>
                </a:cxnLst>
                <a:rect l="0" t="0" r="r" b="b"/>
                <a:pathLst>
                  <a:path w="3" h="8">
                    <a:moveTo>
                      <a:pt x="0" y="0"/>
                    </a:moveTo>
                    <a:lnTo>
                      <a:pt x="2" y="1"/>
                    </a:lnTo>
                    <a:lnTo>
                      <a:pt x="3" y="8"/>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78">
                <a:extLst>
                  <a:ext uri="{FF2B5EF4-FFF2-40B4-BE49-F238E27FC236}">
                    <a16:creationId xmlns:a16="http://schemas.microsoft.com/office/drawing/2014/main" id="{84B7864F-9917-EB40-BB47-5E43716BB681}"/>
                  </a:ext>
                </a:extLst>
              </p:cNvPr>
              <p:cNvSpPr>
                <a:spLocks/>
              </p:cNvSpPr>
              <p:nvPr/>
            </p:nvSpPr>
            <p:spPr bwMode="auto">
              <a:xfrm>
                <a:off x="4138768" y="4258860"/>
                <a:ext cx="4763" cy="3175"/>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79">
                <a:extLst>
                  <a:ext uri="{FF2B5EF4-FFF2-40B4-BE49-F238E27FC236}">
                    <a16:creationId xmlns:a16="http://schemas.microsoft.com/office/drawing/2014/main" id="{5D98BF42-48EF-0D4F-A7CB-29A4145AC2F1}"/>
                  </a:ext>
                </a:extLst>
              </p:cNvPr>
              <p:cNvSpPr>
                <a:spLocks/>
              </p:cNvSpPr>
              <p:nvPr/>
            </p:nvSpPr>
            <p:spPr bwMode="auto">
              <a:xfrm>
                <a:off x="4221320" y="4325530"/>
                <a:ext cx="1588" cy="6349"/>
              </a:xfrm>
              <a:custGeom>
                <a:avLst/>
                <a:gdLst>
                  <a:gd name="T0" fmla="*/ 0 w 1"/>
                  <a:gd name="T1" fmla="*/ 4 h 4"/>
                  <a:gd name="T2" fmla="*/ 0 w 1"/>
                  <a:gd name="T3" fmla="*/ 4 h 4"/>
                  <a:gd name="T4" fmla="*/ 1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0" y="4"/>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80">
                <a:extLst>
                  <a:ext uri="{FF2B5EF4-FFF2-40B4-BE49-F238E27FC236}">
                    <a16:creationId xmlns:a16="http://schemas.microsoft.com/office/drawing/2014/main" id="{C3A934D9-755A-D644-9DE1-7C249EA580F4}"/>
                  </a:ext>
                </a:extLst>
              </p:cNvPr>
              <p:cNvSpPr>
                <a:spLocks/>
              </p:cNvSpPr>
              <p:nvPr/>
            </p:nvSpPr>
            <p:spPr bwMode="auto">
              <a:xfrm>
                <a:off x="4119717" y="4249336"/>
                <a:ext cx="11114" cy="9524"/>
              </a:xfrm>
              <a:custGeom>
                <a:avLst/>
                <a:gdLst>
                  <a:gd name="T0" fmla="*/ 0 w 7"/>
                  <a:gd name="T1" fmla="*/ 0 h 6"/>
                  <a:gd name="T2" fmla="*/ 3 w 7"/>
                  <a:gd name="T3" fmla="*/ 3 h 6"/>
                  <a:gd name="T4" fmla="*/ 7 w 7"/>
                  <a:gd name="T5" fmla="*/ 6 h 6"/>
                  <a:gd name="T6" fmla="*/ 3 w 7"/>
                  <a:gd name="T7" fmla="*/ 3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3" y="3"/>
                    </a:lnTo>
                    <a:lnTo>
                      <a:pt x="7" y="6"/>
                    </a:lnTo>
                    <a:lnTo>
                      <a:pt x="3"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81">
                <a:extLst>
                  <a:ext uri="{FF2B5EF4-FFF2-40B4-BE49-F238E27FC236}">
                    <a16:creationId xmlns:a16="http://schemas.microsoft.com/office/drawing/2014/main" id="{0A628BEB-7826-9840-B61E-64926FF05F0C}"/>
                  </a:ext>
                </a:extLst>
              </p:cNvPr>
              <p:cNvSpPr>
                <a:spLocks/>
              </p:cNvSpPr>
              <p:nvPr/>
            </p:nvSpPr>
            <p:spPr bwMode="auto">
              <a:xfrm>
                <a:off x="2851257" y="2166733"/>
                <a:ext cx="4763" cy="9524"/>
              </a:xfrm>
              <a:custGeom>
                <a:avLst/>
                <a:gdLst>
                  <a:gd name="T0" fmla="*/ 1 w 3"/>
                  <a:gd name="T1" fmla="*/ 0 h 6"/>
                  <a:gd name="T2" fmla="*/ 0 w 3"/>
                  <a:gd name="T3" fmla="*/ 2 h 6"/>
                  <a:gd name="T4" fmla="*/ 2 w 3"/>
                  <a:gd name="T5" fmla="*/ 6 h 6"/>
                  <a:gd name="T6" fmla="*/ 3 w 3"/>
                  <a:gd name="T7" fmla="*/ 4 h 6"/>
                  <a:gd name="T8" fmla="*/ 3 w 3"/>
                  <a:gd name="T9" fmla="*/ 3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2"/>
                    </a:lnTo>
                    <a:lnTo>
                      <a:pt x="2" y="6"/>
                    </a:lnTo>
                    <a:lnTo>
                      <a:pt x="3" y="4"/>
                    </a:lnTo>
                    <a:lnTo>
                      <a:pt x="3"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82">
                <a:extLst>
                  <a:ext uri="{FF2B5EF4-FFF2-40B4-BE49-F238E27FC236}">
                    <a16:creationId xmlns:a16="http://schemas.microsoft.com/office/drawing/2014/main" id="{788A4E89-CC00-7D40-84C1-000DFABCF9D9}"/>
                  </a:ext>
                </a:extLst>
              </p:cNvPr>
              <p:cNvSpPr>
                <a:spLocks/>
              </p:cNvSpPr>
              <p:nvPr/>
            </p:nvSpPr>
            <p:spPr bwMode="auto">
              <a:xfrm>
                <a:off x="2714727" y="2211178"/>
                <a:ext cx="6350" cy="3175"/>
              </a:xfrm>
              <a:custGeom>
                <a:avLst/>
                <a:gdLst>
                  <a:gd name="T0" fmla="*/ 0 w 4"/>
                  <a:gd name="T1" fmla="*/ 0 h 2"/>
                  <a:gd name="T2" fmla="*/ 2 w 4"/>
                  <a:gd name="T3" fmla="*/ 2 h 2"/>
                  <a:gd name="T4" fmla="*/ 4 w 4"/>
                  <a:gd name="T5" fmla="*/ 0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83">
                <a:extLst>
                  <a:ext uri="{FF2B5EF4-FFF2-40B4-BE49-F238E27FC236}">
                    <a16:creationId xmlns:a16="http://schemas.microsoft.com/office/drawing/2014/main" id="{CACA9DA7-A29A-EE4A-A1C6-D3923026EDD2}"/>
                  </a:ext>
                </a:extLst>
              </p:cNvPr>
              <p:cNvSpPr>
                <a:spLocks/>
              </p:cNvSpPr>
              <p:nvPr/>
            </p:nvSpPr>
            <p:spPr bwMode="auto">
              <a:xfrm>
                <a:off x="2873482" y="2171494"/>
                <a:ext cx="4763" cy="3175"/>
              </a:xfrm>
              <a:custGeom>
                <a:avLst/>
                <a:gdLst>
                  <a:gd name="T0" fmla="*/ 3 w 3"/>
                  <a:gd name="T1" fmla="*/ 0 h 2"/>
                  <a:gd name="T2" fmla="*/ 1 w 3"/>
                  <a:gd name="T3" fmla="*/ 0 h 2"/>
                  <a:gd name="T4" fmla="*/ 0 w 3"/>
                  <a:gd name="T5" fmla="*/ 1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1"/>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84">
                <a:extLst>
                  <a:ext uri="{FF2B5EF4-FFF2-40B4-BE49-F238E27FC236}">
                    <a16:creationId xmlns:a16="http://schemas.microsoft.com/office/drawing/2014/main" id="{6745525F-B84C-7342-AC59-4DE2A3DB59FE}"/>
                  </a:ext>
                </a:extLst>
              </p:cNvPr>
              <p:cNvSpPr>
                <a:spLocks/>
              </p:cNvSpPr>
              <p:nvPr/>
            </p:nvSpPr>
            <p:spPr bwMode="auto">
              <a:xfrm>
                <a:off x="2552796" y="2203242"/>
                <a:ext cx="9525" cy="12699"/>
              </a:xfrm>
              <a:custGeom>
                <a:avLst/>
                <a:gdLst>
                  <a:gd name="T0" fmla="*/ 3 w 6"/>
                  <a:gd name="T1" fmla="*/ 6 h 8"/>
                  <a:gd name="T2" fmla="*/ 6 w 6"/>
                  <a:gd name="T3" fmla="*/ 1 h 8"/>
                  <a:gd name="T4" fmla="*/ 6 w 6"/>
                  <a:gd name="T5" fmla="*/ 0 h 8"/>
                  <a:gd name="T6" fmla="*/ 4 w 6"/>
                  <a:gd name="T7" fmla="*/ 1 h 8"/>
                  <a:gd name="T8" fmla="*/ 1 w 6"/>
                  <a:gd name="T9" fmla="*/ 4 h 8"/>
                  <a:gd name="T10" fmla="*/ 0 w 6"/>
                  <a:gd name="T11" fmla="*/ 7 h 8"/>
                  <a:gd name="T12" fmla="*/ 2 w 6"/>
                  <a:gd name="T13" fmla="*/ 8 h 8"/>
                  <a:gd name="T14" fmla="*/ 3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6"/>
                    </a:moveTo>
                    <a:lnTo>
                      <a:pt x="6" y="1"/>
                    </a:lnTo>
                    <a:lnTo>
                      <a:pt x="6" y="0"/>
                    </a:lnTo>
                    <a:lnTo>
                      <a:pt x="4" y="1"/>
                    </a:lnTo>
                    <a:lnTo>
                      <a:pt x="1" y="4"/>
                    </a:lnTo>
                    <a:lnTo>
                      <a:pt x="0" y="7"/>
                    </a:lnTo>
                    <a:lnTo>
                      <a:pt x="2" y="8"/>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85">
                <a:extLst>
                  <a:ext uri="{FF2B5EF4-FFF2-40B4-BE49-F238E27FC236}">
                    <a16:creationId xmlns:a16="http://schemas.microsoft.com/office/drawing/2014/main" id="{F460F870-BDC9-9B4C-A76A-6662A15B8BEF}"/>
                  </a:ext>
                </a:extLst>
              </p:cNvPr>
              <p:cNvSpPr>
                <a:spLocks/>
              </p:cNvSpPr>
              <p:nvPr/>
            </p:nvSpPr>
            <p:spPr bwMode="auto">
              <a:xfrm>
                <a:off x="2562321" y="2209591"/>
                <a:ext cx="4763" cy="3175"/>
              </a:xfrm>
              <a:custGeom>
                <a:avLst/>
                <a:gdLst>
                  <a:gd name="T0" fmla="*/ 3 w 3"/>
                  <a:gd name="T1" fmla="*/ 0 h 2"/>
                  <a:gd name="T2" fmla="*/ 0 w 3"/>
                  <a:gd name="T3" fmla="*/ 1 h 2"/>
                  <a:gd name="T4" fmla="*/ 1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1"/>
                    </a:lnTo>
                    <a:lnTo>
                      <a:pt x="1"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86">
                <a:extLst>
                  <a:ext uri="{FF2B5EF4-FFF2-40B4-BE49-F238E27FC236}">
                    <a16:creationId xmlns:a16="http://schemas.microsoft.com/office/drawing/2014/main" id="{9E647512-5397-0B4A-9EAE-36F713AA5123}"/>
                  </a:ext>
                </a:extLst>
              </p:cNvPr>
              <p:cNvSpPr>
                <a:spLocks/>
              </p:cNvSpPr>
              <p:nvPr/>
            </p:nvSpPr>
            <p:spPr bwMode="auto">
              <a:xfrm>
                <a:off x="2760767" y="2165145"/>
                <a:ext cx="9525" cy="7937"/>
              </a:xfrm>
              <a:custGeom>
                <a:avLst/>
                <a:gdLst>
                  <a:gd name="T0" fmla="*/ 6 w 6"/>
                  <a:gd name="T1" fmla="*/ 0 h 5"/>
                  <a:gd name="T2" fmla="*/ 4 w 6"/>
                  <a:gd name="T3" fmla="*/ 0 h 5"/>
                  <a:gd name="T4" fmla="*/ 0 w 6"/>
                  <a:gd name="T5" fmla="*/ 5 h 5"/>
                  <a:gd name="T6" fmla="*/ 3 w 6"/>
                  <a:gd name="T7" fmla="*/ 5 h 5"/>
                  <a:gd name="T8" fmla="*/ 6 w 6"/>
                  <a:gd name="T9" fmla="*/ 2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lnTo>
                      <a:pt x="4" y="0"/>
                    </a:lnTo>
                    <a:lnTo>
                      <a:pt x="0" y="5"/>
                    </a:lnTo>
                    <a:lnTo>
                      <a:pt x="3" y="5"/>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87">
                <a:extLst>
                  <a:ext uri="{FF2B5EF4-FFF2-40B4-BE49-F238E27FC236}">
                    <a16:creationId xmlns:a16="http://schemas.microsoft.com/office/drawing/2014/main" id="{D03A00CE-24CB-C740-BFD1-48FA2D50CE27}"/>
                  </a:ext>
                </a:extLst>
              </p:cNvPr>
              <p:cNvSpPr>
                <a:spLocks/>
              </p:cNvSpPr>
              <p:nvPr/>
            </p:nvSpPr>
            <p:spPr bwMode="auto">
              <a:xfrm>
                <a:off x="2425792" y="1455600"/>
                <a:ext cx="809656" cy="1101621"/>
              </a:xfrm>
              <a:custGeom>
                <a:avLst/>
                <a:gdLst>
                  <a:gd name="T0" fmla="*/ 542 w 657"/>
                  <a:gd name="T1" fmla="*/ 800 h 895"/>
                  <a:gd name="T2" fmla="*/ 511 w 657"/>
                  <a:gd name="T3" fmla="*/ 685 h 895"/>
                  <a:gd name="T4" fmla="*/ 648 w 657"/>
                  <a:gd name="T5" fmla="*/ 171 h 895"/>
                  <a:gd name="T6" fmla="*/ 607 w 657"/>
                  <a:gd name="T7" fmla="*/ 137 h 895"/>
                  <a:gd name="T8" fmla="*/ 578 w 657"/>
                  <a:gd name="T9" fmla="*/ 113 h 895"/>
                  <a:gd name="T10" fmla="*/ 534 w 657"/>
                  <a:gd name="T11" fmla="*/ 102 h 895"/>
                  <a:gd name="T12" fmla="*/ 518 w 657"/>
                  <a:gd name="T13" fmla="*/ 42 h 895"/>
                  <a:gd name="T14" fmla="*/ 497 w 657"/>
                  <a:gd name="T15" fmla="*/ 36 h 895"/>
                  <a:gd name="T16" fmla="*/ 504 w 657"/>
                  <a:gd name="T17" fmla="*/ 19 h 895"/>
                  <a:gd name="T18" fmla="*/ 453 w 657"/>
                  <a:gd name="T19" fmla="*/ 16 h 895"/>
                  <a:gd name="T20" fmla="*/ 409 w 657"/>
                  <a:gd name="T21" fmla="*/ 50 h 895"/>
                  <a:gd name="T22" fmla="*/ 332 w 657"/>
                  <a:gd name="T23" fmla="*/ 77 h 895"/>
                  <a:gd name="T24" fmla="*/ 261 w 657"/>
                  <a:gd name="T25" fmla="*/ 134 h 895"/>
                  <a:gd name="T26" fmla="*/ 280 w 657"/>
                  <a:gd name="T27" fmla="*/ 232 h 895"/>
                  <a:gd name="T28" fmla="*/ 273 w 657"/>
                  <a:gd name="T29" fmla="*/ 209 h 895"/>
                  <a:gd name="T30" fmla="*/ 256 w 657"/>
                  <a:gd name="T31" fmla="*/ 259 h 895"/>
                  <a:gd name="T32" fmla="*/ 234 w 657"/>
                  <a:gd name="T33" fmla="*/ 216 h 895"/>
                  <a:gd name="T34" fmla="*/ 171 w 657"/>
                  <a:gd name="T35" fmla="*/ 230 h 895"/>
                  <a:gd name="T36" fmla="*/ 172 w 657"/>
                  <a:gd name="T37" fmla="*/ 281 h 895"/>
                  <a:gd name="T38" fmla="*/ 170 w 657"/>
                  <a:gd name="T39" fmla="*/ 323 h 895"/>
                  <a:gd name="T40" fmla="*/ 227 w 657"/>
                  <a:gd name="T41" fmla="*/ 321 h 895"/>
                  <a:gd name="T42" fmla="*/ 219 w 657"/>
                  <a:gd name="T43" fmla="*/ 367 h 895"/>
                  <a:gd name="T44" fmla="*/ 137 w 657"/>
                  <a:gd name="T45" fmla="*/ 417 h 895"/>
                  <a:gd name="T46" fmla="*/ 88 w 657"/>
                  <a:gd name="T47" fmla="*/ 452 h 895"/>
                  <a:gd name="T48" fmla="*/ 90 w 657"/>
                  <a:gd name="T49" fmla="*/ 493 h 895"/>
                  <a:gd name="T50" fmla="*/ 92 w 657"/>
                  <a:gd name="T51" fmla="*/ 499 h 895"/>
                  <a:gd name="T52" fmla="*/ 87 w 657"/>
                  <a:gd name="T53" fmla="*/ 552 h 895"/>
                  <a:gd name="T54" fmla="*/ 108 w 657"/>
                  <a:gd name="T55" fmla="*/ 553 h 895"/>
                  <a:gd name="T56" fmla="*/ 100 w 657"/>
                  <a:gd name="T57" fmla="*/ 604 h 895"/>
                  <a:gd name="T58" fmla="*/ 126 w 657"/>
                  <a:gd name="T59" fmla="*/ 612 h 895"/>
                  <a:gd name="T60" fmla="*/ 155 w 657"/>
                  <a:gd name="T61" fmla="*/ 623 h 895"/>
                  <a:gd name="T62" fmla="*/ 136 w 657"/>
                  <a:gd name="T63" fmla="*/ 679 h 895"/>
                  <a:gd name="T64" fmla="*/ 91 w 657"/>
                  <a:gd name="T65" fmla="*/ 713 h 895"/>
                  <a:gd name="T66" fmla="*/ 43 w 657"/>
                  <a:gd name="T67" fmla="*/ 737 h 895"/>
                  <a:gd name="T68" fmla="*/ 4 w 657"/>
                  <a:gd name="T69" fmla="*/ 771 h 895"/>
                  <a:gd name="T70" fmla="*/ 37 w 657"/>
                  <a:gd name="T71" fmla="*/ 753 h 895"/>
                  <a:gd name="T72" fmla="*/ 68 w 657"/>
                  <a:gd name="T73" fmla="*/ 748 h 895"/>
                  <a:gd name="T74" fmla="*/ 96 w 657"/>
                  <a:gd name="T75" fmla="*/ 744 h 895"/>
                  <a:gd name="T76" fmla="*/ 127 w 657"/>
                  <a:gd name="T77" fmla="*/ 716 h 895"/>
                  <a:gd name="T78" fmla="*/ 161 w 657"/>
                  <a:gd name="T79" fmla="*/ 690 h 895"/>
                  <a:gd name="T80" fmla="*/ 201 w 657"/>
                  <a:gd name="T81" fmla="*/ 670 h 895"/>
                  <a:gd name="T82" fmla="*/ 226 w 657"/>
                  <a:gd name="T83" fmla="*/ 627 h 895"/>
                  <a:gd name="T84" fmla="*/ 251 w 657"/>
                  <a:gd name="T85" fmla="*/ 599 h 895"/>
                  <a:gd name="T86" fmla="*/ 309 w 657"/>
                  <a:gd name="T87" fmla="*/ 547 h 895"/>
                  <a:gd name="T88" fmla="*/ 316 w 657"/>
                  <a:gd name="T89" fmla="*/ 570 h 895"/>
                  <a:gd name="T90" fmla="*/ 275 w 657"/>
                  <a:gd name="T91" fmla="*/ 623 h 895"/>
                  <a:gd name="T92" fmla="*/ 283 w 657"/>
                  <a:gd name="T93" fmla="*/ 623 h 895"/>
                  <a:gd name="T94" fmla="*/ 318 w 657"/>
                  <a:gd name="T95" fmla="*/ 614 h 895"/>
                  <a:gd name="T96" fmla="*/ 338 w 657"/>
                  <a:gd name="T97" fmla="*/ 584 h 895"/>
                  <a:gd name="T98" fmla="*/ 363 w 657"/>
                  <a:gd name="T99" fmla="*/ 579 h 895"/>
                  <a:gd name="T100" fmla="*/ 374 w 657"/>
                  <a:gd name="T101" fmla="*/ 591 h 895"/>
                  <a:gd name="T102" fmla="*/ 399 w 657"/>
                  <a:gd name="T103" fmla="*/ 617 h 895"/>
                  <a:gd name="T104" fmla="*/ 430 w 657"/>
                  <a:gd name="T105" fmla="*/ 644 h 895"/>
                  <a:gd name="T106" fmla="*/ 464 w 657"/>
                  <a:gd name="T107" fmla="*/ 668 h 895"/>
                  <a:gd name="T108" fmla="*/ 472 w 657"/>
                  <a:gd name="T109" fmla="*/ 699 h 895"/>
                  <a:gd name="T110" fmla="*/ 492 w 657"/>
                  <a:gd name="T111" fmla="*/ 727 h 895"/>
                  <a:gd name="T112" fmla="*/ 502 w 657"/>
                  <a:gd name="T113" fmla="*/ 728 h 895"/>
                  <a:gd name="T114" fmla="*/ 526 w 657"/>
                  <a:gd name="T115" fmla="*/ 697 h 895"/>
                  <a:gd name="T116" fmla="*/ 535 w 657"/>
                  <a:gd name="T117" fmla="*/ 765 h 895"/>
                  <a:gd name="T118" fmla="*/ 532 w 657"/>
                  <a:gd name="T119" fmla="*/ 804 h 895"/>
                  <a:gd name="T120" fmla="*/ 540 w 657"/>
                  <a:gd name="T121" fmla="*/ 842 h 895"/>
                  <a:gd name="T122" fmla="*/ 550 w 657"/>
                  <a:gd name="T123" fmla="*/ 88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895">
                    <a:moveTo>
                      <a:pt x="562" y="848"/>
                    </a:moveTo>
                    <a:cubicBezTo>
                      <a:pt x="560" y="846"/>
                      <a:pt x="560" y="846"/>
                      <a:pt x="560" y="846"/>
                    </a:cubicBezTo>
                    <a:cubicBezTo>
                      <a:pt x="560" y="842"/>
                      <a:pt x="560" y="842"/>
                      <a:pt x="560" y="842"/>
                    </a:cubicBezTo>
                    <a:cubicBezTo>
                      <a:pt x="558" y="838"/>
                      <a:pt x="558" y="838"/>
                      <a:pt x="558" y="838"/>
                    </a:cubicBezTo>
                    <a:cubicBezTo>
                      <a:pt x="554" y="835"/>
                      <a:pt x="554" y="835"/>
                      <a:pt x="554" y="835"/>
                    </a:cubicBezTo>
                    <a:cubicBezTo>
                      <a:pt x="552" y="832"/>
                      <a:pt x="552" y="832"/>
                      <a:pt x="552" y="832"/>
                    </a:cubicBezTo>
                    <a:cubicBezTo>
                      <a:pt x="551" y="830"/>
                      <a:pt x="551" y="830"/>
                      <a:pt x="551" y="830"/>
                    </a:cubicBezTo>
                    <a:cubicBezTo>
                      <a:pt x="547" y="824"/>
                      <a:pt x="547" y="824"/>
                      <a:pt x="547" y="824"/>
                    </a:cubicBezTo>
                    <a:cubicBezTo>
                      <a:pt x="545" y="823"/>
                      <a:pt x="545" y="823"/>
                      <a:pt x="545" y="823"/>
                    </a:cubicBezTo>
                    <a:cubicBezTo>
                      <a:pt x="542" y="823"/>
                      <a:pt x="542" y="823"/>
                      <a:pt x="542" y="823"/>
                    </a:cubicBezTo>
                    <a:cubicBezTo>
                      <a:pt x="542" y="821"/>
                      <a:pt x="542" y="821"/>
                      <a:pt x="542" y="821"/>
                    </a:cubicBezTo>
                    <a:cubicBezTo>
                      <a:pt x="543" y="819"/>
                      <a:pt x="543" y="819"/>
                      <a:pt x="543" y="819"/>
                    </a:cubicBezTo>
                    <a:cubicBezTo>
                      <a:pt x="542" y="816"/>
                      <a:pt x="542" y="816"/>
                      <a:pt x="542" y="816"/>
                    </a:cubicBezTo>
                    <a:cubicBezTo>
                      <a:pt x="541" y="814"/>
                      <a:pt x="541" y="814"/>
                      <a:pt x="541" y="814"/>
                    </a:cubicBezTo>
                    <a:cubicBezTo>
                      <a:pt x="540" y="812"/>
                      <a:pt x="540" y="812"/>
                      <a:pt x="540" y="812"/>
                    </a:cubicBezTo>
                    <a:cubicBezTo>
                      <a:pt x="542" y="809"/>
                      <a:pt x="542" y="809"/>
                      <a:pt x="542" y="809"/>
                    </a:cubicBezTo>
                    <a:cubicBezTo>
                      <a:pt x="543" y="809"/>
                      <a:pt x="543" y="809"/>
                      <a:pt x="543" y="809"/>
                    </a:cubicBezTo>
                    <a:cubicBezTo>
                      <a:pt x="543" y="807"/>
                      <a:pt x="543" y="807"/>
                      <a:pt x="543" y="807"/>
                    </a:cubicBezTo>
                    <a:cubicBezTo>
                      <a:pt x="541" y="805"/>
                      <a:pt x="541" y="805"/>
                      <a:pt x="541" y="805"/>
                    </a:cubicBezTo>
                    <a:cubicBezTo>
                      <a:pt x="539" y="805"/>
                      <a:pt x="539" y="805"/>
                      <a:pt x="539" y="805"/>
                    </a:cubicBezTo>
                    <a:cubicBezTo>
                      <a:pt x="539" y="803"/>
                      <a:pt x="539" y="803"/>
                      <a:pt x="539" y="803"/>
                    </a:cubicBezTo>
                    <a:cubicBezTo>
                      <a:pt x="542" y="800"/>
                      <a:pt x="542" y="800"/>
                      <a:pt x="542" y="800"/>
                    </a:cubicBezTo>
                    <a:cubicBezTo>
                      <a:pt x="541" y="784"/>
                      <a:pt x="541" y="784"/>
                      <a:pt x="541" y="784"/>
                    </a:cubicBezTo>
                    <a:cubicBezTo>
                      <a:pt x="541" y="769"/>
                      <a:pt x="541" y="769"/>
                      <a:pt x="541" y="769"/>
                    </a:cubicBezTo>
                    <a:cubicBezTo>
                      <a:pt x="543" y="756"/>
                      <a:pt x="543" y="756"/>
                      <a:pt x="543" y="756"/>
                    </a:cubicBezTo>
                    <a:cubicBezTo>
                      <a:pt x="541" y="752"/>
                      <a:pt x="541" y="752"/>
                      <a:pt x="541" y="752"/>
                    </a:cubicBezTo>
                    <a:cubicBezTo>
                      <a:pt x="541" y="748"/>
                      <a:pt x="541" y="748"/>
                      <a:pt x="541" y="748"/>
                    </a:cubicBezTo>
                    <a:cubicBezTo>
                      <a:pt x="543" y="744"/>
                      <a:pt x="543" y="744"/>
                      <a:pt x="543" y="744"/>
                    </a:cubicBezTo>
                    <a:cubicBezTo>
                      <a:pt x="542" y="740"/>
                      <a:pt x="542" y="740"/>
                      <a:pt x="542" y="740"/>
                    </a:cubicBezTo>
                    <a:cubicBezTo>
                      <a:pt x="541" y="737"/>
                      <a:pt x="541" y="737"/>
                      <a:pt x="541" y="737"/>
                    </a:cubicBezTo>
                    <a:cubicBezTo>
                      <a:pt x="540" y="729"/>
                      <a:pt x="540" y="729"/>
                      <a:pt x="540" y="729"/>
                    </a:cubicBezTo>
                    <a:cubicBezTo>
                      <a:pt x="536" y="724"/>
                      <a:pt x="536" y="724"/>
                      <a:pt x="536" y="724"/>
                    </a:cubicBezTo>
                    <a:cubicBezTo>
                      <a:pt x="535" y="715"/>
                      <a:pt x="535" y="715"/>
                      <a:pt x="535" y="715"/>
                    </a:cubicBezTo>
                    <a:cubicBezTo>
                      <a:pt x="535" y="712"/>
                      <a:pt x="535" y="712"/>
                      <a:pt x="535" y="712"/>
                    </a:cubicBezTo>
                    <a:cubicBezTo>
                      <a:pt x="532" y="699"/>
                      <a:pt x="532" y="699"/>
                      <a:pt x="532" y="699"/>
                    </a:cubicBezTo>
                    <a:cubicBezTo>
                      <a:pt x="532" y="696"/>
                      <a:pt x="532" y="696"/>
                      <a:pt x="532" y="696"/>
                    </a:cubicBezTo>
                    <a:cubicBezTo>
                      <a:pt x="535" y="690"/>
                      <a:pt x="535" y="690"/>
                      <a:pt x="535" y="690"/>
                    </a:cubicBezTo>
                    <a:cubicBezTo>
                      <a:pt x="534" y="687"/>
                      <a:pt x="534" y="687"/>
                      <a:pt x="534" y="687"/>
                    </a:cubicBezTo>
                    <a:cubicBezTo>
                      <a:pt x="534" y="683"/>
                      <a:pt x="534" y="683"/>
                      <a:pt x="534" y="683"/>
                    </a:cubicBezTo>
                    <a:cubicBezTo>
                      <a:pt x="530" y="679"/>
                      <a:pt x="530" y="679"/>
                      <a:pt x="530" y="679"/>
                    </a:cubicBezTo>
                    <a:cubicBezTo>
                      <a:pt x="525" y="680"/>
                      <a:pt x="525" y="680"/>
                      <a:pt x="525" y="680"/>
                    </a:cubicBezTo>
                    <a:cubicBezTo>
                      <a:pt x="519" y="682"/>
                      <a:pt x="519" y="682"/>
                      <a:pt x="519" y="682"/>
                    </a:cubicBezTo>
                    <a:cubicBezTo>
                      <a:pt x="517" y="683"/>
                      <a:pt x="517" y="683"/>
                      <a:pt x="517" y="683"/>
                    </a:cubicBezTo>
                    <a:cubicBezTo>
                      <a:pt x="511" y="685"/>
                      <a:pt x="511" y="685"/>
                      <a:pt x="511" y="685"/>
                    </a:cubicBezTo>
                    <a:cubicBezTo>
                      <a:pt x="506" y="690"/>
                      <a:pt x="506" y="690"/>
                      <a:pt x="506" y="690"/>
                    </a:cubicBezTo>
                    <a:cubicBezTo>
                      <a:pt x="501" y="700"/>
                      <a:pt x="501" y="700"/>
                      <a:pt x="501" y="700"/>
                    </a:cubicBezTo>
                    <a:cubicBezTo>
                      <a:pt x="497" y="702"/>
                      <a:pt x="497" y="702"/>
                      <a:pt x="497" y="702"/>
                    </a:cubicBezTo>
                    <a:cubicBezTo>
                      <a:pt x="491" y="703"/>
                      <a:pt x="491" y="703"/>
                      <a:pt x="491" y="703"/>
                    </a:cubicBezTo>
                    <a:cubicBezTo>
                      <a:pt x="484" y="705"/>
                      <a:pt x="484" y="705"/>
                      <a:pt x="484" y="705"/>
                    </a:cubicBezTo>
                    <a:cubicBezTo>
                      <a:pt x="483" y="705"/>
                      <a:pt x="483" y="705"/>
                      <a:pt x="483" y="705"/>
                    </a:cubicBezTo>
                    <a:cubicBezTo>
                      <a:pt x="483" y="702"/>
                      <a:pt x="483" y="702"/>
                      <a:pt x="483" y="702"/>
                    </a:cubicBezTo>
                    <a:cubicBezTo>
                      <a:pt x="486" y="696"/>
                      <a:pt x="486" y="696"/>
                      <a:pt x="486" y="696"/>
                    </a:cubicBezTo>
                    <a:cubicBezTo>
                      <a:pt x="484" y="690"/>
                      <a:pt x="484" y="690"/>
                      <a:pt x="484" y="690"/>
                    </a:cubicBezTo>
                    <a:cubicBezTo>
                      <a:pt x="479" y="665"/>
                      <a:pt x="479" y="665"/>
                      <a:pt x="479" y="665"/>
                    </a:cubicBezTo>
                    <a:cubicBezTo>
                      <a:pt x="476" y="654"/>
                      <a:pt x="476" y="654"/>
                      <a:pt x="476" y="654"/>
                    </a:cubicBezTo>
                    <a:cubicBezTo>
                      <a:pt x="474" y="648"/>
                      <a:pt x="474" y="648"/>
                      <a:pt x="474" y="648"/>
                    </a:cubicBezTo>
                    <a:cubicBezTo>
                      <a:pt x="478" y="639"/>
                      <a:pt x="478" y="639"/>
                      <a:pt x="478" y="639"/>
                    </a:cubicBezTo>
                    <a:cubicBezTo>
                      <a:pt x="469" y="637"/>
                      <a:pt x="469" y="637"/>
                      <a:pt x="469" y="637"/>
                    </a:cubicBezTo>
                    <a:cubicBezTo>
                      <a:pt x="462" y="642"/>
                      <a:pt x="462" y="642"/>
                      <a:pt x="462" y="642"/>
                    </a:cubicBezTo>
                    <a:cubicBezTo>
                      <a:pt x="458" y="639"/>
                      <a:pt x="458" y="639"/>
                      <a:pt x="458" y="639"/>
                    </a:cubicBezTo>
                    <a:cubicBezTo>
                      <a:pt x="446" y="639"/>
                      <a:pt x="446" y="639"/>
                      <a:pt x="446" y="639"/>
                    </a:cubicBezTo>
                    <a:cubicBezTo>
                      <a:pt x="657" y="177"/>
                      <a:pt x="657" y="177"/>
                      <a:pt x="657" y="177"/>
                    </a:cubicBezTo>
                    <a:cubicBezTo>
                      <a:pt x="657" y="175"/>
                      <a:pt x="657" y="175"/>
                      <a:pt x="657" y="175"/>
                    </a:cubicBezTo>
                    <a:cubicBezTo>
                      <a:pt x="653" y="173"/>
                      <a:pt x="653" y="173"/>
                      <a:pt x="653" y="173"/>
                    </a:cubicBezTo>
                    <a:cubicBezTo>
                      <a:pt x="650" y="174"/>
                      <a:pt x="650" y="174"/>
                      <a:pt x="650" y="174"/>
                    </a:cubicBezTo>
                    <a:cubicBezTo>
                      <a:pt x="648" y="171"/>
                      <a:pt x="648" y="171"/>
                      <a:pt x="648" y="171"/>
                    </a:cubicBezTo>
                    <a:cubicBezTo>
                      <a:pt x="647" y="163"/>
                      <a:pt x="647" y="163"/>
                      <a:pt x="647" y="163"/>
                    </a:cubicBezTo>
                    <a:cubicBezTo>
                      <a:pt x="645" y="158"/>
                      <a:pt x="645" y="158"/>
                      <a:pt x="645" y="158"/>
                    </a:cubicBezTo>
                    <a:cubicBezTo>
                      <a:pt x="642" y="156"/>
                      <a:pt x="642" y="156"/>
                      <a:pt x="642" y="156"/>
                    </a:cubicBezTo>
                    <a:cubicBezTo>
                      <a:pt x="642" y="152"/>
                      <a:pt x="642" y="152"/>
                      <a:pt x="642" y="152"/>
                    </a:cubicBezTo>
                    <a:cubicBezTo>
                      <a:pt x="639" y="146"/>
                      <a:pt x="639" y="146"/>
                      <a:pt x="639" y="146"/>
                    </a:cubicBezTo>
                    <a:cubicBezTo>
                      <a:pt x="638" y="144"/>
                      <a:pt x="638" y="144"/>
                      <a:pt x="638" y="144"/>
                    </a:cubicBezTo>
                    <a:cubicBezTo>
                      <a:pt x="631" y="144"/>
                      <a:pt x="631" y="144"/>
                      <a:pt x="631" y="144"/>
                    </a:cubicBezTo>
                    <a:cubicBezTo>
                      <a:pt x="630" y="145"/>
                      <a:pt x="630" y="145"/>
                      <a:pt x="630" y="145"/>
                    </a:cubicBezTo>
                    <a:cubicBezTo>
                      <a:pt x="625" y="144"/>
                      <a:pt x="625" y="144"/>
                      <a:pt x="625" y="144"/>
                    </a:cubicBezTo>
                    <a:cubicBezTo>
                      <a:pt x="620" y="146"/>
                      <a:pt x="620" y="146"/>
                      <a:pt x="620" y="146"/>
                    </a:cubicBezTo>
                    <a:cubicBezTo>
                      <a:pt x="618" y="144"/>
                      <a:pt x="618" y="144"/>
                      <a:pt x="618" y="144"/>
                    </a:cubicBezTo>
                    <a:cubicBezTo>
                      <a:pt x="617" y="144"/>
                      <a:pt x="617" y="144"/>
                      <a:pt x="617" y="144"/>
                    </a:cubicBezTo>
                    <a:cubicBezTo>
                      <a:pt x="615" y="143"/>
                      <a:pt x="615" y="143"/>
                      <a:pt x="615" y="143"/>
                    </a:cubicBezTo>
                    <a:cubicBezTo>
                      <a:pt x="614" y="144"/>
                      <a:pt x="614" y="144"/>
                      <a:pt x="614" y="144"/>
                    </a:cubicBezTo>
                    <a:cubicBezTo>
                      <a:pt x="612" y="144"/>
                      <a:pt x="612" y="144"/>
                      <a:pt x="612" y="144"/>
                    </a:cubicBezTo>
                    <a:cubicBezTo>
                      <a:pt x="612" y="143"/>
                      <a:pt x="612" y="143"/>
                      <a:pt x="612" y="143"/>
                    </a:cubicBezTo>
                    <a:cubicBezTo>
                      <a:pt x="613" y="142"/>
                      <a:pt x="613" y="142"/>
                      <a:pt x="613" y="142"/>
                    </a:cubicBezTo>
                    <a:cubicBezTo>
                      <a:pt x="614" y="140"/>
                      <a:pt x="614" y="140"/>
                      <a:pt x="614" y="140"/>
                    </a:cubicBezTo>
                    <a:cubicBezTo>
                      <a:pt x="611" y="138"/>
                      <a:pt x="611" y="138"/>
                      <a:pt x="611" y="138"/>
                    </a:cubicBezTo>
                    <a:cubicBezTo>
                      <a:pt x="609" y="139"/>
                      <a:pt x="609" y="139"/>
                      <a:pt x="609" y="139"/>
                    </a:cubicBezTo>
                    <a:cubicBezTo>
                      <a:pt x="606" y="138"/>
                      <a:pt x="606" y="138"/>
                      <a:pt x="606" y="138"/>
                    </a:cubicBezTo>
                    <a:cubicBezTo>
                      <a:pt x="607" y="137"/>
                      <a:pt x="607" y="137"/>
                      <a:pt x="607" y="137"/>
                    </a:cubicBezTo>
                    <a:cubicBezTo>
                      <a:pt x="608" y="135"/>
                      <a:pt x="608" y="135"/>
                      <a:pt x="608" y="135"/>
                    </a:cubicBezTo>
                    <a:cubicBezTo>
                      <a:pt x="607" y="134"/>
                      <a:pt x="607" y="134"/>
                      <a:pt x="607" y="134"/>
                    </a:cubicBezTo>
                    <a:cubicBezTo>
                      <a:pt x="605" y="134"/>
                      <a:pt x="605" y="134"/>
                      <a:pt x="605" y="134"/>
                    </a:cubicBezTo>
                    <a:cubicBezTo>
                      <a:pt x="602" y="133"/>
                      <a:pt x="602" y="133"/>
                      <a:pt x="602" y="133"/>
                    </a:cubicBezTo>
                    <a:cubicBezTo>
                      <a:pt x="602" y="131"/>
                      <a:pt x="602" y="131"/>
                      <a:pt x="602" y="131"/>
                    </a:cubicBezTo>
                    <a:cubicBezTo>
                      <a:pt x="600" y="128"/>
                      <a:pt x="600" y="128"/>
                      <a:pt x="600" y="128"/>
                    </a:cubicBezTo>
                    <a:cubicBezTo>
                      <a:pt x="594" y="123"/>
                      <a:pt x="594" y="123"/>
                      <a:pt x="594" y="123"/>
                    </a:cubicBezTo>
                    <a:cubicBezTo>
                      <a:pt x="593" y="124"/>
                      <a:pt x="593" y="124"/>
                      <a:pt x="593" y="124"/>
                    </a:cubicBezTo>
                    <a:cubicBezTo>
                      <a:pt x="592" y="122"/>
                      <a:pt x="592" y="122"/>
                      <a:pt x="592" y="122"/>
                    </a:cubicBezTo>
                    <a:cubicBezTo>
                      <a:pt x="590" y="122"/>
                      <a:pt x="590" y="122"/>
                      <a:pt x="590" y="122"/>
                    </a:cubicBezTo>
                    <a:cubicBezTo>
                      <a:pt x="588" y="124"/>
                      <a:pt x="588" y="124"/>
                      <a:pt x="588" y="124"/>
                    </a:cubicBezTo>
                    <a:cubicBezTo>
                      <a:pt x="589" y="123"/>
                      <a:pt x="589" y="123"/>
                      <a:pt x="589" y="123"/>
                    </a:cubicBezTo>
                    <a:cubicBezTo>
                      <a:pt x="588" y="121"/>
                      <a:pt x="588" y="121"/>
                      <a:pt x="588" y="121"/>
                    </a:cubicBezTo>
                    <a:cubicBezTo>
                      <a:pt x="586" y="119"/>
                      <a:pt x="586" y="119"/>
                      <a:pt x="586" y="119"/>
                    </a:cubicBezTo>
                    <a:cubicBezTo>
                      <a:pt x="584" y="123"/>
                      <a:pt x="584" y="123"/>
                      <a:pt x="584" y="123"/>
                    </a:cubicBezTo>
                    <a:cubicBezTo>
                      <a:pt x="582" y="122"/>
                      <a:pt x="582" y="122"/>
                      <a:pt x="582" y="122"/>
                    </a:cubicBezTo>
                    <a:cubicBezTo>
                      <a:pt x="582" y="119"/>
                      <a:pt x="582" y="119"/>
                      <a:pt x="582" y="119"/>
                    </a:cubicBezTo>
                    <a:cubicBezTo>
                      <a:pt x="583" y="118"/>
                      <a:pt x="583" y="118"/>
                      <a:pt x="583" y="118"/>
                    </a:cubicBezTo>
                    <a:cubicBezTo>
                      <a:pt x="582" y="116"/>
                      <a:pt x="582" y="116"/>
                      <a:pt x="582" y="116"/>
                    </a:cubicBezTo>
                    <a:cubicBezTo>
                      <a:pt x="579" y="115"/>
                      <a:pt x="579" y="115"/>
                      <a:pt x="579" y="115"/>
                    </a:cubicBezTo>
                    <a:cubicBezTo>
                      <a:pt x="577" y="115"/>
                      <a:pt x="577" y="115"/>
                      <a:pt x="577" y="115"/>
                    </a:cubicBezTo>
                    <a:cubicBezTo>
                      <a:pt x="578" y="113"/>
                      <a:pt x="578" y="113"/>
                      <a:pt x="578" y="113"/>
                    </a:cubicBezTo>
                    <a:cubicBezTo>
                      <a:pt x="577" y="112"/>
                      <a:pt x="577" y="112"/>
                      <a:pt x="577" y="112"/>
                    </a:cubicBezTo>
                    <a:cubicBezTo>
                      <a:pt x="574" y="109"/>
                      <a:pt x="574" y="109"/>
                      <a:pt x="574" y="109"/>
                    </a:cubicBezTo>
                    <a:cubicBezTo>
                      <a:pt x="572" y="106"/>
                      <a:pt x="572" y="106"/>
                      <a:pt x="572" y="106"/>
                    </a:cubicBezTo>
                    <a:cubicBezTo>
                      <a:pt x="572" y="104"/>
                      <a:pt x="572" y="104"/>
                      <a:pt x="572" y="104"/>
                    </a:cubicBezTo>
                    <a:cubicBezTo>
                      <a:pt x="571" y="103"/>
                      <a:pt x="571" y="103"/>
                      <a:pt x="571" y="103"/>
                    </a:cubicBezTo>
                    <a:cubicBezTo>
                      <a:pt x="569" y="102"/>
                      <a:pt x="569" y="102"/>
                      <a:pt x="569" y="102"/>
                    </a:cubicBezTo>
                    <a:cubicBezTo>
                      <a:pt x="567" y="104"/>
                      <a:pt x="567" y="104"/>
                      <a:pt x="567" y="104"/>
                    </a:cubicBezTo>
                    <a:cubicBezTo>
                      <a:pt x="560" y="112"/>
                      <a:pt x="560" y="112"/>
                      <a:pt x="560" y="112"/>
                    </a:cubicBezTo>
                    <a:cubicBezTo>
                      <a:pt x="553" y="116"/>
                      <a:pt x="553" y="116"/>
                      <a:pt x="553" y="116"/>
                    </a:cubicBezTo>
                    <a:cubicBezTo>
                      <a:pt x="559" y="111"/>
                      <a:pt x="559" y="111"/>
                      <a:pt x="559" y="111"/>
                    </a:cubicBezTo>
                    <a:cubicBezTo>
                      <a:pt x="563" y="103"/>
                      <a:pt x="563" y="103"/>
                      <a:pt x="563" y="103"/>
                    </a:cubicBezTo>
                    <a:cubicBezTo>
                      <a:pt x="567" y="98"/>
                      <a:pt x="567" y="98"/>
                      <a:pt x="567" y="98"/>
                    </a:cubicBezTo>
                    <a:cubicBezTo>
                      <a:pt x="568" y="93"/>
                      <a:pt x="568" y="93"/>
                      <a:pt x="568" y="93"/>
                    </a:cubicBezTo>
                    <a:cubicBezTo>
                      <a:pt x="566" y="91"/>
                      <a:pt x="566" y="91"/>
                      <a:pt x="566" y="91"/>
                    </a:cubicBezTo>
                    <a:cubicBezTo>
                      <a:pt x="561" y="87"/>
                      <a:pt x="561" y="87"/>
                      <a:pt x="561" y="87"/>
                    </a:cubicBezTo>
                    <a:cubicBezTo>
                      <a:pt x="557" y="87"/>
                      <a:pt x="557" y="87"/>
                      <a:pt x="557" y="87"/>
                    </a:cubicBezTo>
                    <a:cubicBezTo>
                      <a:pt x="552" y="89"/>
                      <a:pt x="552" y="89"/>
                      <a:pt x="552" y="89"/>
                    </a:cubicBezTo>
                    <a:cubicBezTo>
                      <a:pt x="549" y="89"/>
                      <a:pt x="549" y="89"/>
                      <a:pt x="549" y="89"/>
                    </a:cubicBezTo>
                    <a:cubicBezTo>
                      <a:pt x="548" y="90"/>
                      <a:pt x="548" y="90"/>
                      <a:pt x="548" y="90"/>
                    </a:cubicBezTo>
                    <a:cubicBezTo>
                      <a:pt x="543" y="91"/>
                      <a:pt x="543" y="91"/>
                      <a:pt x="543" y="91"/>
                    </a:cubicBezTo>
                    <a:cubicBezTo>
                      <a:pt x="538" y="98"/>
                      <a:pt x="538" y="98"/>
                      <a:pt x="538" y="98"/>
                    </a:cubicBezTo>
                    <a:cubicBezTo>
                      <a:pt x="534" y="102"/>
                      <a:pt x="534" y="102"/>
                      <a:pt x="534" y="102"/>
                    </a:cubicBezTo>
                    <a:cubicBezTo>
                      <a:pt x="537" y="97"/>
                      <a:pt x="537" y="97"/>
                      <a:pt x="537" y="97"/>
                    </a:cubicBezTo>
                    <a:cubicBezTo>
                      <a:pt x="536" y="91"/>
                      <a:pt x="536" y="91"/>
                      <a:pt x="536" y="91"/>
                    </a:cubicBezTo>
                    <a:cubicBezTo>
                      <a:pt x="537" y="86"/>
                      <a:pt x="537" y="86"/>
                      <a:pt x="537" y="86"/>
                    </a:cubicBezTo>
                    <a:cubicBezTo>
                      <a:pt x="537" y="82"/>
                      <a:pt x="537" y="82"/>
                      <a:pt x="537" y="82"/>
                    </a:cubicBezTo>
                    <a:cubicBezTo>
                      <a:pt x="531" y="78"/>
                      <a:pt x="531" y="78"/>
                      <a:pt x="531" y="78"/>
                    </a:cubicBezTo>
                    <a:cubicBezTo>
                      <a:pt x="531" y="76"/>
                      <a:pt x="531" y="76"/>
                      <a:pt x="531" y="76"/>
                    </a:cubicBezTo>
                    <a:cubicBezTo>
                      <a:pt x="535" y="75"/>
                      <a:pt x="535" y="75"/>
                      <a:pt x="535" y="75"/>
                    </a:cubicBezTo>
                    <a:cubicBezTo>
                      <a:pt x="538" y="75"/>
                      <a:pt x="538" y="75"/>
                      <a:pt x="538" y="75"/>
                    </a:cubicBezTo>
                    <a:cubicBezTo>
                      <a:pt x="537" y="73"/>
                      <a:pt x="537" y="73"/>
                      <a:pt x="537" y="73"/>
                    </a:cubicBezTo>
                    <a:cubicBezTo>
                      <a:pt x="528" y="67"/>
                      <a:pt x="528" y="67"/>
                      <a:pt x="528" y="67"/>
                    </a:cubicBezTo>
                    <a:cubicBezTo>
                      <a:pt x="528" y="64"/>
                      <a:pt x="528" y="64"/>
                      <a:pt x="528" y="64"/>
                    </a:cubicBezTo>
                    <a:cubicBezTo>
                      <a:pt x="529" y="61"/>
                      <a:pt x="529" y="61"/>
                      <a:pt x="529" y="61"/>
                    </a:cubicBezTo>
                    <a:cubicBezTo>
                      <a:pt x="534" y="58"/>
                      <a:pt x="534" y="58"/>
                      <a:pt x="534" y="58"/>
                    </a:cubicBezTo>
                    <a:cubicBezTo>
                      <a:pt x="537" y="55"/>
                      <a:pt x="537" y="55"/>
                      <a:pt x="537" y="55"/>
                    </a:cubicBezTo>
                    <a:cubicBezTo>
                      <a:pt x="535" y="52"/>
                      <a:pt x="535" y="52"/>
                      <a:pt x="535" y="52"/>
                    </a:cubicBezTo>
                    <a:cubicBezTo>
                      <a:pt x="533" y="48"/>
                      <a:pt x="533" y="48"/>
                      <a:pt x="533" y="48"/>
                    </a:cubicBezTo>
                    <a:cubicBezTo>
                      <a:pt x="531" y="47"/>
                      <a:pt x="531" y="47"/>
                      <a:pt x="531" y="47"/>
                    </a:cubicBezTo>
                    <a:cubicBezTo>
                      <a:pt x="529" y="49"/>
                      <a:pt x="529" y="49"/>
                      <a:pt x="529" y="49"/>
                    </a:cubicBezTo>
                    <a:cubicBezTo>
                      <a:pt x="528" y="46"/>
                      <a:pt x="528" y="46"/>
                      <a:pt x="528" y="46"/>
                    </a:cubicBezTo>
                    <a:cubicBezTo>
                      <a:pt x="525" y="44"/>
                      <a:pt x="525" y="44"/>
                      <a:pt x="525" y="44"/>
                    </a:cubicBezTo>
                    <a:cubicBezTo>
                      <a:pt x="522" y="44"/>
                      <a:pt x="522" y="44"/>
                      <a:pt x="522" y="44"/>
                    </a:cubicBezTo>
                    <a:cubicBezTo>
                      <a:pt x="518" y="42"/>
                      <a:pt x="518" y="42"/>
                      <a:pt x="518" y="42"/>
                    </a:cubicBezTo>
                    <a:cubicBezTo>
                      <a:pt x="516" y="42"/>
                      <a:pt x="516" y="42"/>
                      <a:pt x="516" y="42"/>
                    </a:cubicBezTo>
                    <a:cubicBezTo>
                      <a:pt x="513" y="43"/>
                      <a:pt x="513" y="43"/>
                      <a:pt x="513" y="43"/>
                    </a:cubicBezTo>
                    <a:cubicBezTo>
                      <a:pt x="509" y="43"/>
                      <a:pt x="509" y="43"/>
                      <a:pt x="509" y="43"/>
                    </a:cubicBezTo>
                    <a:cubicBezTo>
                      <a:pt x="507" y="46"/>
                      <a:pt x="507" y="46"/>
                      <a:pt x="507" y="46"/>
                    </a:cubicBezTo>
                    <a:cubicBezTo>
                      <a:pt x="507" y="48"/>
                      <a:pt x="507" y="48"/>
                      <a:pt x="507" y="48"/>
                    </a:cubicBezTo>
                    <a:cubicBezTo>
                      <a:pt x="505" y="44"/>
                      <a:pt x="505" y="44"/>
                      <a:pt x="505" y="44"/>
                    </a:cubicBezTo>
                    <a:cubicBezTo>
                      <a:pt x="506" y="41"/>
                      <a:pt x="506" y="41"/>
                      <a:pt x="506" y="41"/>
                    </a:cubicBezTo>
                    <a:cubicBezTo>
                      <a:pt x="508" y="40"/>
                      <a:pt x="508" y="40"/>
                      <a:pt x="508" y="40"/>
                    </a:cubicBezTo>
                    <a:cubicBezTo>
                      <a:pt x="507" y="36"/>
                      <a:pt x="507" y="36"/>
                      <a:pt x="507" y="36"/>
                    </a:cubicBezTo>
                    <a:cubicBezTo>
                      <a:pt x="509" y="33"/>
                      <a:pt x="509" y="33"/>
                      <a:pt x="509" y="33"/>
                    </a:cubicBezTo>
                    <a:cubicBezTo>
                      <a:pt x="511" y="32"/>
                      <a:pt x="511" y="32"/>
                      <a:pt x="511" y="32"/>
                    </a:cubicBezTo>
                    <a:cubicBezTo>
                      <a:pt x="511" y="28"/>
                      <a:pt x="511" y="28"/>
                      <a:pt x="511" y="28"/>
                    </a:cubicBezTo>
                    <a:cubicBezTo>
                      <a:pt x="512" y="24"/>
                      <a:pt x="512" y="24"/>
                      <a:pt x="512" y="24"/>
                    </a:cubicBezTo>
                    <a:cubicBezTo>
                      <a:pt x="511" y="21"/>
                      <a:pt x="511" y="21"/>
                      <a:pt x="511" y="21"/>
                    </a:cubicBezTo>
                    <a:cubicBezTo>
                      <a:pt x="510" y="21"/>
                      <a:pt x="510" y="21"/>
                      <a:pt x="510" y="21"/>
                    </a:cubicBezTo>
                    <a:cubicBezTo>
                      <a:pt x="505" y="26"/>
                      <a:pt x="505" y="26"/>
                      <a:pt x="505" y="26"/>
                    </a:cubicBezTo>
                    <a:cubicBezTo>
                      <a:pt x="504" y="30"/>
                      <a:pt x="504" y="30"/>
                      <a:pt x="504" y="30"/>
                    </a:cubicBezTo>
                    <a:cubicBezTo>
                      <a:pt x="504" y="30"/>
                      <a:pt x="504" y="30"/>
                      <a:pt x="504" y="30"/>
                    </a:cubicBezTo>
                    <a:cubicBezTo>
                      <a:pt x="501" y="28"/>
                      <a:pt x="501" y="28"/>
                      <a:pt x="501" y="28"/>
                    </a:cubicBezTo>
                    <a:cubicBezTo>
                      <a:pt x="497" y="30"/>
                      <a:pt x="497" y="30"/>
                      <a:pt x="497" y="30"/>
                    </a:cubicBezTo>
                    <a:cubicBezTo>
                      <a:pt x="497" y="32"/>
                      <a:pt x="497" y="32"/>
                      <a:pt x="497" y="32"/>
                    </a:cubicBezTo>
                    <a:cubicBezTo>
                      <a:pt x="497" y="36"/>
                      <a:pt x="497" y="36"/>
                      <a:pt x="497" y="36"/>
                    </a:cubicBezTo>
                    <a:cubicBezTo>
                      <a:pt x="495" y="39"/>
                      <a:pt x="495" y="39"/>
                      <a:pt x="495" y="39"/>
                    </a:cubicBezTo>
                    <a:cubicBezTo>
                      <a:pt x="493" y="40"/>
                      <a:pt x="493" y="40"/>
                      <a:pt x="493" y="40"/>
                    </a:cubicBezTo>
                    <a:cubicBezTo>
                      <a:pt x="492" y="38"/>
                      <a:pt x="492" y="38"/>
                      <a:pt x="492" y="38"/>
                    </a:cubicBezTo>
                    <a:cubicBezTo>
                      <a:pt x="490" y="43"/>
                      <a:pt x="490" y="43"/>
                      <a:pt x="490" y="43"/>
                    </a:cubicBezTo>
                    <a:cubicBezTo>
                      <a:pt x="490" y="48"/>
                      <a:pt x="490" y="48"/>
                      <a:pt x="490" y="48"/>
                    </a:cubicBezTo>
                    <a:cubicBezTo>
                      <a:pt x="489" y="43"/>
                      <a:pt x="489" y="43"/>
                      <a:pt x="489" y="43"/>
                    </a:cubicBezTo>
                    <a:cubicBezTo>
                      <a:pt x="489" y="39"/>
                      <a:pt x="489" y="39"/>
                      <a:pt x="489" y="39"/>
                    </a:cubicBezTo>
                    <a:cubicBezTo>
                      <a:pt x="491" y="35"/>
                      <a:pt x="491" y="35"/>
                      <a:pt x="491" y="35"/>
                    </a:cubicBezTo>
                    <a:cubicBezTo>
                      <a:pt x="489" y="34"/>
                      <a:pt x="489" y="34"/>
                      <a:pt x="489" y="34"/>
                    </a:cubicBezTo>
                    <a:cubicBezTo>
                      <a:pt x="487" y="37"/>
                      <a:pt x="487" y="37"/>
                      <a:pt x="487" y="37"/>
                    </a:cubicBezTo>
                    <a:cubicBezTo>
                      <a:pt x="486" y="40"/>
                      <a:pt x="486" y="40"/>
                      <a:pt x="486" y="40"/>
                    </a:cubicBezTo>
                    <a:cubicBezTo>
                      <a:pt x="483" y="41"/>
                      <a:pt x="483" y="41"/>
                      <a:pt x="483" y="41"/>
                    </a:cubicBezTo>
                    <a:cubicBezTo>
                      <a:pt x="485" y="35"/>
                      <a:pt x="485" y="35"/>
                      <a:pt x="485" y="35"/>
                    </a:cubicBezTo>
                    <a:cubicBezTo>
                      <a:pt x="483" y="30"/>
                      <a:pt x="483" y="30"/>
                      <a:pt x="483" y="30"/>
                    </a:cubicBezTo>
                    <a:cubicBezTo>
                      <a:pt x="480" y="31"/>
                      <a:pt x="480" y="31"/>
                      <a:pt x="480" y="31"/>
                    </a:cubicBezTo>
                    <a:cubicBezTo>
                      <a:pt x="480" y="28"/>
                      <a:pt x="480" y="28"/>
                      <a:pt x="480" y="28"/>
                    </a:cubicBezTo>
                    <a:cubicBezTo>
                      <a:pt x="484" y="24"/>
                      <a:pt x="484" y="24"/>
                      <a:pt x="484" y="24"/>
                    </a:cubicBezTo>
                    <a:cubicBezTo>
                      <a:pt x="488" y="23"/>
                      <a:pt x="488" y="23"/>
                      <a:pt x="488" y="23"/>
                    </a:cubicBezTo>
                    <a:cubicBezTo>
                      <a:pt x="492" y="27"/>
                      <a:pt x="492" y="27"/>
                      <a:pt x="492" y="27"/>
                    </a:cubicBezTo>
                    <a:cubicBezTo>
                      <a:pt x="497" y="24"/>
                      <a:pt x="497" y="24"/>
                      <a:pt x="497" y="24"/>
                    </a:cubicBezTo>
                    <a:cubicBezTo>
                      <a:pt x="500" y="23"/>
                      <a:pt x="500" y="23"/>
                      <a:pt x="500" y="23"/>
                    </a:cubicBezTo>
                    <a:cubicBezTo>
                      <a:pt x="504" y="19"/>
                      <a:pt x="504" y="19"/>
                      <a:pt x="504" y="19"/>
                    </a:cubicBezTo>
                    <a:cubicBezTo>
                      <a:pt x="504" y="17"/>
                      <a:pt x="504" y="17"/>
                      <a:pt x="504" y="17"/>
                    </a:cubicBezTo>
                    <a:cubicBezTo>
                      <a:pt x="505" y="15"/>
                      <a:pt x="505" y="15"/>
                      <a:pt x="505" y="15"/>
                    </a:cubicBezTo>
                    <a:cubicBezTo>
                      <a:pt x="504" y="13"/>
                      <a:pt x="504" y="13"/>
                      <a:pt x="504" y="13"/>
                    </a:cubicBezTo>
                    <a:cubicBezTo>
                      <a:pt x="500" y="11"/>
                      <a:pt x="500" y="11"/>
                      <a:pt x="500" y="11"/>
                    </a:cubicBezTo>
                    <a:cubicBezTo>
                      <a:pt x="499" y="11"/>
                      <a:pt x="499" y="11"/>
                      <a:pt x="499" y="11"/>
                    </a:cubicBezTo>
                    <a:cubicBezTo>
                      <a:pt x="499" y="7"/>
                      <a:pt x="499" y="7"/>
                      <a:pt x="499" y="7"/>
                    </a:cubicBezTo>
                    <a:cubicBezTo>
                      <a:pt x="497" y="6"/>
                      <a:pt x="497" y="6"/>
                      <a:pt x="497" y="6"/>
                    </a:cubicBezTo>
                    <a:cubicBezTo>
                      <a:pt x="496" y="4"/>
                      <a:pt x="496" y="4"/>
                      <a:pt x="496" y="4"/>
                    </a:cubicBezTo>
                    <a:cubicBezTo>
                      <a:pt x="497" y="3"/>
                      <a:pt x="497" y="3"/>
                      <a:pt x="497" y="3"/>
                    </a:cubicBezTo>
                    <a:cubicBezTo>
                      <a:pt x="498" y="2"/>
                      <a:pt x="498" y="2"/>
                      <a:pt x="498" y="2"/>
                    </a:cubicBezTo>
                    <a:cubicBezTo>
                      <a:pt x="499" y="1"/>
                      <a:pt x="499" y="1"/>
                      <a:pt x="499" y="1"/>
                    </a:cubicBezTo>
                    <a:cubicBezTo>
                      <a:pt x="497" y="0"/>
                      <a:pt x="497" y="0"/>
                      <a:pt x="497" y="0"/>
                    </a:cubicBezTo>
                    <a:cubicBezTo>
                      <a:pt x="491" y="4"/>
                      <a:pt x="491" y="4"/>
                      <a:pt x="491" y="4"/>
                    </a:cubicBezTo>
                    <a:cubicBezTo>
                      <a:pt x="489" y="6"/>
                      <a:pt x="489" y="6"/>
                      <a:pt x="489" y="6"/>
                    </a:cubicBezTo>
                    <a:cubicBezTo>
                      <a:pt x="484" y="7"/>
                      <a:pt x="484" y="7"/>
                      <a:pt x="484" y="7"/>
                    </a:cubicBezTo>
                    <a:cubicBezTo>
                      <a:pt x="480" y="9"/>
                      <a:pt x="480" y="9"/>
                      <a:pt x="480" y="9"/>
                    </a:cubicBezTo>
                    <a:cubicBezTo>
                      <a:pt x="473" y="17"/>
                      <a:pt x="473" y="17"/>
                      <a:pt x="473" y="17"/>
                    </a:cubicBezTo>
                    <a:cubicBezTo>
                      <a:pt x="468" y="19"/>
                      <a:pt x="468" y="19"/>
                      <a:pt x="468" y="19"/>
                    </a:cubicBezTo>
                    <a:cubicBezTo>
                      <a:pt x="460" y="19"/>
                      <a:pt x="460" y="19"/>
                      <a:pt x="460" y="19"/>
                    </a:cubicBezTo>
                    <a:cubicBezTo>
                      <a:pt x="455" y="15"/>
                      <a:pt x="455" y="15"/>
                      <a:pt x="455" y="15"/>
                    </a:cubicBezTo>
                    <a:cubicBezTo>
                      <a:pt x="453" y="13"/>
                      <a:pt x="453" y="13"/>
                      <a:pt x="453" y="13"/>
                    </a:cubicBezTo>
                    <a:cubicBezTo>
                      <a:pt x="453" y="16"/>
                      <a:pt x="453" y="16"/>
                      <a:pt x="453" y="16"/>
                    </a:cubicBezTo>
                    <a:cubicBezTo>
                      <a:pt x="450" y="15"/>
                      <a:pt x="450" y="15"/>
                      <a:pt x="450" y="15"/>
                    </a:cubicBezTo>
                    <a:cubicBezTo>
                      <a:pt x="446" y="12"/>
                      <a:pt x="446" y="12"/>
                      <a:pt x="446" y="12"/>
                    </a:cubicBezTo>
                    <a:cubicBezTo>
                      <a:pt x="443" y="13"/>
                      <a:pt x="443" y="13"/>
                      <a:pt x="443" y="13"/>
                    </a:cubicBezTo>
                    <a:cubicBezTo>
                      <a:pt x="442" y="17"/>
                      <a:pt x="442" y="17"/>
                      <a:pt x="442" y="17"/>
                    </a:cubicBezTo>
                    <a:cubicBezTo>
                      <a:pt x="440" y="17"/>
                      <a:pt x="440" y="17"/>
                      <a:pt x="440" y="17"/>
                    </a:cubicBezTo>
                    <a:cubicBezTo>
                      <a:pt x="439" y="14"/>
                      <a:pt x="439" y="14"/>
                      <a:pt x="439" y="14"/>
                    </a:cubicBezTo>
                    <a:cubicBezTo>
                      <a:pt x="440" y="11"/>
                      <a:pt x="440" y="11"/>
                      <a:pt x="440" y="11"/>
                    </a:cubicBezTo>
                    <a:cubicBezTo>
                      <a:pt x="443" y="10"/>
                      <a:pt x="443" y="10"/>
                      <a:pt x="443" y="10"/>
                    </a:cubicBezTo>
                    <a:cubicBezTo>
                      <a:pt x="442" y="8"/>
                      <a:pt x="442" y="8"/>
                      <a:pt x="442" y="8"/>
                    </a:cubicBezTo>
                    <a:cubicBezTo>
                      <a:pt x="437" y="10"/>
                      <a:pt x="437" y="10"/>
                      <a:pt x="437" y="10"/>
                    </a:cubicBezTo>
                    <a:cubicBezTo>
                      <a:pt x="430" y="14"/>
                      <a:pt x="430" y="14"/>
                      <a:pt x="430" y="14"/>
                    </a:cubicBezTo>
                    <a:cubicBezTo>
                      <a:pt x="425" y="17"/>
                      <a:pt x="425" y="17"/>
                      <a:pt x="425" y="17"/>
                    </a:cubicBezTo>
                    <a:cubicBezTo>
                      <a:pt x="424" y="21"/>
                      <a:pt x="424" y="21"/>
                      <a:pt x="424" y="21"/>
                    </a:cubicBezTo>
                    <a:cubicBezTo>
                      <a:pt x="424" y="25"/>
                      <a:pt x="424" y="25"/>
                      <a:pt x="424" y="25"/>
                    </a:cubicBezTo>
                    <a:cubicBezTo>
                      <a:pt x="429" y="27"/>
                      <a:pt x="429" y="27"/>
                      <a:pt x="429" y="27"/>
                    </a:cubicBezTo>
                    <a:cubicBezTo>
                      <a:pt x="426" y="29"/>
                      <a:pt x="426" y="29"/>
                      <a:pt x="426" y="29"/>
                    </a:cubicBezTo>
                    <a:cubicBezTo>
                      <a:pt x="422" y="29"/>
                      <a:pt x="422" y="29"/>
                      <a:pt x="422" y="29"/>
                    </a:cubicBezTo>
                    <a:cubicBezTo>
                      <a:pt x="417" y="34"/>
                      <a:pt x="417" y="34"/>
                      <a:pt x="417" y="34"/>
                    </a:cubicBezTo>
                    <a:cubicBezTo>
                      <a:pt x="413" y="43"/>
                      <a:pt x="413" y="43"/>
                      <a:pt x="413" y="43"/>
                    </a:cubicBezTo>
                    <a:cubicBezTo>
                      <a:pt x="411" y="51"/>
                      <a:pt x="411" y="51"/>
                      <a:pt x="411" y="51"/>
                    </a:cubicBezTo>
                    <a:cubicBezTo>
                      <a:pt x="410" y="51"/>
                      <a:pt x="410" y="51"/>
                      <a:pt x="410" y="51"/>
                    </a:cubicBezTo>
                    <a:cubicBezTo>
                      <a:pt x="409" y="50"/>
                      <a:pt x="409" y="50"/>
                      <a:pt x="409" y="50"/>
                    </a:cubicBezTo>
                    <a:cubicBezTo>
                      <a:pt x="410" y="42"/>
                      <a:pt x="410" y="42"/>
                      <a:pt x="410" y="42"/>
                    </a:cubicBezTo>
                    <a:cubicBezTo>
                      <a:pt x="416" y="32"/>
                      <a:pt x="416" y="32"/>
                      <a:pt x="416" y="32"/>
                    </a:cubicBezTo>
                    <a:cubicBezTo>
                      <a:pt x="416" y="30"/>
                      <a:pt x="416" y="30"/>
                      <a:pt x="416" y="30"/>
                    </a:cubicBezTo>
                    <a:cubicBezTo>
                      <a:pt x="414" y="29"/>
                      <a:pt x="414" y="29"/>
                      <a:pt x="414" y="29"/>
                    </a:cubicBezTo>
                    <a:cubicBezTo>
                      <a:pt x="405" y="34"/>
                      <a:pt x="405" y="34"/>
                      <a:pt x="405" y="34"/>
                    </a:cubicBezTo>
                    <a:cubicBezTo>
                      <a:pt x="401" y="34"/>
                      <a:pt x="401" y="34"/>
                      <a:pt x="401" y="34"/>
                    </a:cubicBezTo>
                    <a:cubicBezTo>
                      <a:pt x="399" y="33"/>
                      <a:pt x="399" y="33"/>
                      <a:pt x="399" y="33"/>
                    </a:cubicBezTo>
                    <a:cubicBezTo>
                      <a:pt x="396" y="28"/>
                      <a:pt x="396" y="28"/>
                      <a:pt x="396" y="28"/>
                    </a:cubicBezTo>
                    <a:cubicBezTo>
                      <a:pt x="391" y="27"/>
                      <a:pt x="391" y="27"/>
                      <a:pt x="391" y="27"/>
                    </a:cubicBezTo>
                    <a:cubicBezTo>
                      <a:pt x="389" y="27"/>
                      <a:pt x="389" y="27"/>
                      <a:pt x="389" y="27"/>
                    </a:cubicBezTo>
                    <a:cubicBezTo>
                      <a:pt x="390" y="29"/>
                      <a:pt x="390" y="29"/>
                      <a:pt x="390" y="29"/>
                    </a:cubicBezTo>
                    <a:cubicBezTo>
                      <a:pt x="395" y="32"/>
                      <a:pt x="395" y="32"/>
                      <a:pt x="395" y="32"/>
                    </a:cubicBezTo>
                    <a:cubicBezTo>
                      <a:pt x="397" y="34"/>
                      <a:pt x="397" y="34"/>
                      <a:pt x="397" y="34"/>
                    </a:cubicBezTo>
                    <a:cubicBezTo>
                      <a:pt x="395" y="36"/>
                      <a:pt x="395" y="36"/>
                      <a:pt x="395" y="36"/>
                    </a:cubicBezTo>
                    <a:cubicBezTo>
                      <a:pt x="390" y="34"/>
                      <a:pt x="390" y="34"/>
                      <a:pt x="390" y="34"/>
                    </a:cubicBezTo>
                    <a:cubicBezTo>
                      <a:pt x="384" y="33"/>
                      <a:pt x="384" y="33"/>
                      <a:pt x="384" y="33"/>
                    </a:cubicBezTo>
                    <a:cubicBezTo>
                      <a:pt x="376" y="37"/>
                      <a:pt x="376" y="37"/>
                      <a:pt x="376" y="37"/>
                    </a:cubicBezTo>
                    <a:cubicBezTo>
                      <a:pt x="367" y="47"/>
                      <a:pt x="367" y="47"/>
                      <a:pt x="367" y="47"/>
                    </a:cubicBezTo>
                    <a:cubicBezTo>
                      <a:pt x="356" y="53"/>
                      <a:pt x="356" y="53"/>
                      <a:pt x="356" y="53"/>
                    </a:cubicBezTo>
                    <a:cubicBezTo>
                      <a:pt x="349" y="59"/>
                      <a:pt x="349" y="59"/>
                      <a:pt x="349" y="59"/>
                    </a:cubicBezTo>
                    <a:cubicBezTo>
                      <a:pt x="342" y="68"/>
                      <a:pt x="342" y="68"/>
                      <a:pt x="342" y="68"/>
                    </a:cubicBezTo>
                    <a:cubicBezTo>
                      <a:pt x="332" y="77"/>
                      <a:pt x="332" y="77"/>
                      <a:pt x="332" y="77"/>
                    </a:cubicBezTo>
                    <a:cubicBezTo>
                      <a:pt x="326" y="80"/>
                      <a:pt x="326" y="80"/>
                      <a:pt x="326" y="80"/>
                    </a:cubicBezTo>
                    <a:cubicBezTo>
                      <a:pt x="323" y="81"/>
                      <a:pt x="323" y="81"/>
                      <a:pt x="323" y="81"/>
                    </a:cubicBezTo>
                    <a:cubicBezTo>
                      <a:pt x="318" y="85"/>
                      <a:pt x="318" y="85"/>
                      <a:pt x="318" y="85"/>
                    </a:cubicBezTo>
                    <a:cubicBezTo>
                      <a:pt x="314" y="85"/>
                      <a:pt x="314" y="85"/>
                      <a:pt x="314" y="85"/>
                    </a:cubicBezTo>
                    <a:cubicBezTo>
                      <a:pt x="308" y="90"/>
                      <a:pt x="308" y="90"/>
                      <a:pt x="308" y="90"/>
                    </a:cubicBezTo>
                    <a:cubicBezTo>
                      <a:pt x="302" y="90"/>
                      <a:pt x="302" y="90"/>
                      <a:pt x="302" y="90"/>
                    </a:cubicBezTo>
                    <a:cubicBezTo>
                      <a:pt x="300" y="87"/>
                      <a:pt x="300" y="87"/>
                      <a:pt x="300" y="87"/>
                    </a:cubicBezTo>
                    <a:cubicBezTo>
                      <a:pt x="294" y="87"/>
                      <a:pt x="294" y="87"/>
                      <a:pt x="294" y="87"/>
                    </a:cubicBezTo>
                    <a:cubicBezTo>
                      <a:pt x="289" y="83"/>
                      <a:pt x="289" y="83"/>
                      <a:pt x="289" y="83"/>
                    </a:cubicBezTo>
                    <a:cubicBezTo>
                      <a:pt x="286" y="81"/>
                      <a:pt x="286" y="81"/>
                      <a:pt x="286" y="81"/>
                    </a:cubicBezTo>
                    <a:cubicBezTo>
                      <a:pt x="280" y="77"/>
                      <a:pt x="280" y="77"/>
                      <a:pt x="280" y="77"/>
                    </a:cubicBezTo>
                    <a:cubicBezTo>
                      <a:pt x="278" y="78"/>
                      <a:pt x="278" y="78"/>
                      <a:pt x="278" y="78"/>
                    </a:cubicBezTo>
                    <a:cubicBezTo>
                      <a:pt x="274" y="83"/>
                      <a:pt x="274" y="83"/>
                      <a:pt x="274" y="83"/>
                    </a:cubicBezTo>
                    <a:cubicBezTo>
                      <a:pt x="267" y="91"/>
                      <a:pt x="267" y="91"/>
                      <a:pt x="267" y="91"/>
                    </a:cubicBezTo>
                    <a:cubicBezTo>
                      <a:pt x="266" y="96"/>
                      <a:pt x="266" y="96"/>
                      <a:pt x="266" y="96"/>
                    </a:cubicBezTo>
                    <a:cubicBezTo>
                      <a:pt x="262" y="100"/>
                      <a:pt x="262" y="100"/>
                      <a:pt x="262" y="100"/>
                    </a:cubicBezTo>
                    <a:cubicBezTo>
                      <a:pt x="260" y="106"/>
                      <a:pt x="260" y="106"/>
                      <a:pt x="260" y="106"/>
                    </a:cubicBezTo>
                    <a:cubicBezTo>
                      <a:pt x="257" y="105"/>
                      <a:pt x="257" y="105"/>
                      <a:pt x="257" y="105"/>
                    </a:cubicBezTo>
                    <a:cubicBezTo>
                      <a:pt x="255" y="103"/>
                      <a:pt x="255" y="103"/>
                      <a:pt x="255" y="103"/>
                    </a:cubicBezTo>
                    <a:cubicBezTo>
                      <a:pt x="253" y="105"/>
                      <a:pt x="253" y="105"/>
                      <a:pt x="253" y="105"/>
                    </a:cubicBezTo>
                    <a:cubicBezTo>
                      <a:pt x="256" y="114"/>
                      <a:pt x="256" y="114"/>
                      <a:pt x="256" y="114"/>
                    </a:cubicBezTo>
                    <a:cubicBezTo>
                      <a:pt x="261" y="134"/>
                      <a:pt x="261" y="134"/>
                      <a:pt x="261" y="134"/>
                    </a:cubicBezTo>
                    <a:cubicBezTo>
                      <a:pt x="265" y="148"/>
                      <a:pt x="265" y="148"/>
                      <a:pt x="265" y="148"/>
                    </a:cubicBezTo>
                    <a:cubicBezTo>
                      <a:pt x="267" y="162"/>
                      <a:pt x="267" y="162"/>
                      <a:pt x="267" y="162"/>
                    </a:cubicBezTo>
                    <a:cubicBezTo>
                      <a:pt x="266" y="174"/>
                      <a:pt x="266" y="174"/>
                      <a:pt x="266" y="174"/>
                    </a:cubicBezTo>
                    <a:cubicBezTo>
                      <a:pt x="262" y="183"/>
                      <a:pt x="262" y="183"/>
                      <a:pt x="262" y="183"/>
                    </a:cubicBezTo>
                    <a:cubicBezTo>
                      <a:pt x="259" y="188"/>
                      <a:pt x="259" y="188"/>
                      <a:pt x="259" y="188"/>
                    </a:cubicBezTo>
                    <a:cubicBezTo>
                      <a:pt x="259" y="191"/>
                      <a:pt x="259" y="191"/>
                      <a:pt x="259" y="191"/>
                    </a:cubicBezTo>
                    <a:cubicBezTo>
                      <a:pt x="265" y="201"/>
                      <a:pt x="265" y="201"/>
                      <a:pt x="265" y="201"/>
                    </a:cubicBezTo>
                    <a:cubicBezTo>
                      <a:pt x="269" y="203"/>
                      <a:pt x="269" y="203"/>
                      <a:pt x="269" y="203"/>
                    </a:cubicBezTo>
                    <a:cubicBezTo>
                      <a:pt x="269" y="198"/>
                      <a:pt x="269" y="198"/>
                      <a:pt x="269" y="198"/>
                    </a:cubicBezTo>
                    <a:cubicBezTo>
                      <a:pt x="271" y="200"/>
                      <a:pt x="271" y="200"/>
                      <a:pt x="271" y="200"/>
                    </a:cubicBezTo>
                    <a:cubicBezTo>
                      <a:pt x="274" y="198"/>
                      <a:pt x="274" y="198"/>
                      <a:pt x="274" y="198"/>
                    </a:cubicBezTo>
                    <a:cubicBezTo>
                      <a:pt x="276" y="198"/>
                      <a:pt x="276" y="198"/>
                      <a:pt x="276" y="198"/>
                    </a:cubicBezTo>
                    <a:cubicBezTo>
                      <a:pt x="274" y="200"/>
                      <a:pt x="274" y="200"/>
                      <a:pt x="274" y="200"/>
                    </a:cubicBezTo>
                    <a:cubicBezTo>
                      <a:pt x="274" y="203"/>
                      <a:pt x="274" y="203"/>
                      <a:pt x="274" y="203"/>
                    </a:cubicBezTo>
                    <a:cubicBezTo>
                      <a:pt x="282" y="212"/>
                      <a:pt x="282" y="212"/>
                      <a:pt x="282" y="212"/>
                    </a:cubicBezTo>
                    <a:cubicBezTo>
                      <a:pt x="280" y="214"/>
                      <a:pt x="280" y="214"/>
                      <a:pt x="280" y="214"/>
                    </a:cubicBezTo>
                    <a:cubicBezTo>
                      <a:pt x="276" y="213"/>
                      <a:pt x="276" y="213"/>
                      <a:pt x="276" y="213"/>
                    </a:cubicBezTo>
                    <a:cubicBezTo>
                      <a:pt x="275" y="216"/>
                      <a:pt x="275" y="216"/>
                      <a:pt x="275" y="216"/>
                    </a:cubicBezTo>
                    <a:cubicBezTo>
                      <a:pt x="275" y="227"/>
                      <a:pt x="275" y="227"/>
                      <a:pt x="275" y="227"/>
                    </a:cubicBezTo>
                    <a:cubicBezTo>
                      <a:pt x="275" y="232"/>
                      <a:pt x="275" y="232"/>
                      <a:pt x="275" y="232"/>
                    </a:cubicBezTo>
                    <a:cubicBezTo>
                      <a:pt x="277" y="234"/>
                      <a:pt x="277" y="234"/>
                      <a:pt x="277" y="234"/>
                    </a:cubicBezTo>
                    <a:cubicBezTo>
                      <a:pt x="280" y="232"/>
                      <a:pt x="280" y="232"/>
                      <a:pt x="280" y="232"/>
                    </a:cubicBezTo>
                    <a:cubicBezTo>
                      <a:pt x="284" y="230"/>
                      <a:pt x="284" y="230"/>
                      <a:pt x="284" y="230"/>
                    </a:cubicBezTo>
                    <a:cubicBezTo>
                      <a:pt x="287" y="232"/>
                      <a:pt x="287" y="232"/>
                      <a:pt x="287" y="232"/>
                    </a:cubicBezTo>
                    <a:cubicBezTo>
                      <a:pt x="288" y="235"/>
                      <a:pt x="288" y="235"/>
                      <a:pt x="288" y="235"/>
                    </a:cubicBezTo>
                    <a:cubicBezTo>
                      <a:pt x="293" y="233"/>
                      <a:pt x="293" y="233"/>
                      <a:pt x="293" y="233"/>
                    </a:cubicBezTo>
                    <a:cubicBezTo>
                      <a:pt x="298" y="235"/>
                      <a:pt x="298" y="235"/>
                      <a:pt x="298" y="235"/>
                    </a:cubicBezTo>
                    <a:cubicBezTo>
                      <a:pt x="303" y="238"/>
                      <a:pt x="303" y="238"/>
                      <a:pt x="303" y="238"/>
                    </a:cubicBezTo>
                    <a:cubicBezTo>
                      <a:pt x="299" y="241"/>
                      <a:pt x="299" y="241"/>
                      <a:pt x="299" y="241"/>
                    </a:cubicBezTo>
                    <a:cubicBezTo>
                      <a:pt x="300" y="246"/>
                      <a:pt x="300" y="246"/>
                      <a:pt x="300" y="246"/>
                    </a:cubicBezTo>
                    <a:cubicBezTo>
                      <a:pt x="298" y="250"/>
                      <a:pt x="298" y="250"/>
                      <a:pt x="298" y="250"/>
                    </a:cubicBezTo>
                    <a:cubicBezTo>
                      <a:pt x="292" y="251"/>
                      <a:pt x="292" y="251"/>
                      <a:pt x="292" y="251"/>
                    </a:cubicBezTo>
                    <a:cubicBezTo>
                      <a:pt x="293" y="248"/>
                      <a:pt x="293" y="248"/>
                      <a:pt x="293" y="248"/>
                    </a:cubicBezTo>
                    <a:cubicBezTo>
                      <a:pt x="289" y="246"/>
                      <a:pt x="289" y="246"/>
                      <a:pt x="289" y="246"/>
                    </a:cubicBezTo>
                    <a:cubicBezTo>
                      <a:pt x="287" y="247"/>
                      <a:pt x="287" y="247"/>
                      <a:pt x="287" y="247"/>
                    </a:cubicBezTo>
                    <a:cubicBezTo>
                      <a:pt x="282" y="247"/>
                      <a:pt x="282" y="247"/>
                      <a:pt x="282" y="247"/>
                    </a:cubicBezTo>
                    <a:cubicBezTo>
                      <a:pt x="280" y="244"/>
                      <a:pt x="280" y="244"/>
                      <a:pt x="280" y="244"/>
                    </a:cubicBezTo>
                    <a:cubicBezTo>
                      <a:pt x="279" y="238"/>
                      <a:pt x="279" y="238"/>
                      <a:pt x="279" y="238"/>
                    </a:cubicBezTo>
                    <a:cubicBezTo>
                      <a:pt x="276" y="237"/>
                      <a:pt x="276" y="237"/>
                      <a:pt x="276" y="237"/>
                    </a:cubicBezTo>
                    <a:cubicBezTo>
                      <a:pt x="274" y="237"/>
                      <a:pt x="274" y="237"/>
                      <a:pt x="274" y="237"/>
                    </a:cubicBezTo>
                    <a:cubicBezTo>
                      <a:pt x="269" y="233"/>
                      <a:pt x="269" y="233"/>
                      <a:pt x="269" y="233"/>
                    </a:cubicBezTo>
                    <a:cubicBezTo>
                      <a:pt x="270" y="226"/>
                      <a:pt x="270" y="226"/>
                      <a:pt x="270" y="226"/>
                    </a:cubicBezTo>
                    <a:cubicBezTo>
                      <a:pt x="274" y="213"/>
                      <a:pt x="274" y="213"/>
                      <a:pt x="274" y="213"/>
                    </a:cubicBezTo>
                    <a:cubicBezTo>
                      <a:pt x="273" y="209"/>
                      <a:pt x="273" y="209"/>
                      <a:pt x="273" y="209"/>
                    </a:cubicBezTo>
                    <a:cubicBezTo>
                      <a:pt x="272" y="209"/>
                      <a:pt x="272" y="209"/>
                      <a:pt x="272" y="209"/>
                    </a:cubicBezTo>
                    <a:cubicBezTo>
                      <a:pt x="269" y="213"/>
                      <a:pt x="269" y="213"/>
                      <a:pt x="269" y="213"/>
                    </a:cubicBezTo>
                    <a:cubicBezTo>
                      <a:pt x="268" y="226"/>
                      <a:pt x="268" y="226"/>
                      <a:pt x="268" y="226"/>
                    </a:cubicBezTo>
                    <a:cubicBezTo>
                      <a:pt x="267" y="234"/>
                      <a:pt x="267" y="234"/>
                      <a:pt x="267" y="234"/>
                    </a:cubicBezTo>
                    <a:cubicBezTo>
                      <a:pt x="263" y="239"/>
                      <a:pt x="263" y="239"/>
                      <a:pt x="263" y="239"/>
                    </a:cubicBezTo>
                    <a:cubicBezTo>
                      <a:pt x="263" y="242"/>
                      <a:pt x="263" y="242"/>
                      <a:pt x="263" y="242"/>
                    </a:cubicBezTo>
                    <a:cubicBezTo>
                      <a:pt x="266" y="238"/>
                      <a:pt x="266" y="238"/>
                      <a:pt x="266" y="238"/>
                    </a:cubicBezTo>
                    <a:cubicBezTo>
                      <a:pt x="268" y="238"/>
                      <a:pt x="268" y="238"/>
                      <a:pt x="268" y="238"/>
                    </a:cubicBezTo>
                    <a:cubicBezTo>
                      <a:pt x="270" y="240"/>
                      <a:pt x="270" y="240"/>
                      <a:pt x="270" y="240"/>
                    </a:cubicBezTo>
                    <a:cubicBezTo>
                      <a:pt x="274" y="240"/>
                      <a:pt x="274" y="240"/>
                      <a:pt x="274" y="240"/>
                    </a:cubicBezTo>
                    <a:cubicBezTo>
                      <a:pt x="276" y="245"/>
                      <a:pt x="276" y="245"/>
                      <a:pt x="276" y="245"/>
                    </a:cubicBezTo>
                    <a:cubicBezTo>
                      <a:pt x="276" y="252"/>
                      <a:pt x="276" y="252"/>
                      <a:pt x="276" y="252"/>
                    </a:cubicBezTo>
                    <a:cubicBezTo>
                      <a:pt x="272" y="257"/>
                      <a:pt x="272" y="257"/>
                      <a:pt x="272" y="257"/>
                    </a:cubicBezTo>
                    <a:cubicBezTo>
                      <a:pt x="267" y="260"/>
                      <a:pt x="267" y="260"/>
                      <a:pt x="267" y="260"/>
                    </a:cubicBezTo>
                    <a:cubicBezTo>
                      <a:pt x="272" y="252"/>
                      <a:pt x="272" y="252"/>
                      <a:pt x="272" y="252"/>
                    </a:cubicBezTo>
                    <a:cubicBezTo>
                      <a:pt x="272" y="250"/>
                      <a:pt x="272" y="250"/>
                      <a:pt x="272" y="250"/>
                    </a:cubicBezTo>
                    <a:cubicBezTo>
                      <a:pt x="269" y="248"/>
                      <a:pt x="269" y="248"/>
                      <a:pt x="269" y="248"/>
                    </a:cubicBezTo>
                    <a:cubicBezTo>
                      <a:pt x="268" y="247"/>
                      <a:pt x="268" y="247"/>
                      <a:pt x="268" y="247"/>
                    </a:cubicBezTo>
                    <a:cubicBezTo>
                      <a:pt x="266" y="249"/>
                      <a:pt x="266" y="249"/>
                      <a:pt x="266" y="249"/>
                    </a:cubicBezTo>
                    <a:cubicBezTo>
                      <a:pt x="260" y="254"/>
                      <a:pt x="260" y="254"/>
                      <a:pt x="260" y="254"/>
                    </a:cubicBezTo>
                    <a:cubicBezTo>
                      <a:pt x="260" y="258"/>
                      <a:pt x="260" y="258"/>
                      <a:pt x="260" y="258"/>
                    </a:cubicBezTo>
                    <a:cubicBezTo>
                      <a:pt x="256" y="259"/>
                      <a:pt x="256" y="259"/>
                      <a:pt x="256" y="259"/>
                    </a:cubicBezTo>
                    <a:cubicBezTo>
                      <a:pt x="253" y="261"/>
                      <a:pt x="253" y="261"/>
                      <a:pt x="253" y="261"/>
                    </a:cubicBezTo>
                    <a:cubicBezTo>
                      <a:pt x="252" y="257"/>
                      <a:pt x="252" y="257"/>
                      <a:pt x="252" y="257"/>
                    </a:cubicBezTo>
                    <a:cubicBezTo>
                      <a:pt x="251" y="256"/>
                      <a:pt x="251" y="256"/>
                      <a:pt x="251" y="256"/>
                    </a:cubicBezTo>
                    <a:cubicBezTo>
                      <a:pt x="246" y="257"/>
                      <a:pt x="246" y="257"/>
                      <a:pt x="246" y="257"/>
                    </a:cubicBezTo>
                    <a:cubicBezTo>
                      <a:pt x="244" y="255"/>
                      <a:pt x="244" y="255"/>
                      <a:pt x="244" y="255"/>
                    </a:cubicBezTo>
                    <a:cubicBezTo>
                      <a:pt x="243" y="251"/>
                      <a:pt x="243" y="251"/>
                      <a:pt x="243" y="251"/>
                    </a:cubicBezTo>
                    <a:cubicBezTo>
                      <a:pt x="241" y="250"/>
                      <a:pt x="241" y="250"/>
                      <a:pt x="241" y="250"/>
                    </a:cubicBezTo>
                    <a:cubicBezTo>
                      <a:pt x="239" y="251"/>
                      <a:pt x="239" y="251"/>
                      <a:pt x="239" y="251"/>
                    </a:cubicBezTo>
                    <a:cubicBezTo>
                      <a:pt x="236" y="251"/>
                      <a:pt x="236" y="251"/>
                      <a:pt x="236" y="251"/>
                    </a:cubicBezTo>
                    <a:cubicBezTo>
                      <a:pt x="235" y="247"/>
                      <a:pt x="235" y="247"/>
                      <a:pt x="235" y="247"/>
                    </a:cubicBezTo>
                    <a:cubicBezTo>
                      <a:pt x="233" y="245"/>
                      <a:pt x="233" y="245"/>
                      <a:pt x="233" y="245"/>
                    </a:cubicBezTo>
                    <a:cubicBezTo>
                      <a:pt x="230" y="247"/>
                      <a:pt x="230" y="247"/>
                      <a:pt x="230" y="247"/>
                    </a:cubicBezTo>
                    <a:cubicBezTo>
                      <a:pt x="229" y="247"/>
                      <a:pt x="229" y="247"/>
                      <a:pt x="229" y="247"/>
                    </a:cubicBezTo>
                    <a:cubicBezTo>
                      <a:pt x="229" y="242"/>
                      <a:pt x="229" y="242"/>
                      <a:pt x="229" y="242"/>
                    </a:cubicBezTo>
                    <a:cubicBezTo>
                      <a:pt x="227" y="238"/>
                      <a:pt x="227" y="238"/>
                      <a:pt x="227" y="238"/>
                    </a:cubicBezTo>
                    <a:cubicBezTo>
                      <a:pt x="227" y="236"/>
                      <a:pt x="227" y="236"/>
                      <a:pt x="227" y="236"/>
                    </a:cubicBezTo>
                    <a:cubicBezTo>
                      <a:pt x="230" y="235"/>
                      <a:pt x="230" y="235"/>
                      <a:pt x="230" y="235"/>
                    </a:cubicBezTo>
                    <a:cubicBezTo>
                      <a:pt x="234" y="228"/>
                      <a:pt x="234" y="228"/>
                      <a:pt x="234" y="228"/>
                    </a:cubicBezTo>
                    <a:cubicBezTo>
                      <a:pt x="236" y="227"/>
                      <a:pt x="236" y="227"/>
                      <a:pt x="236" y="227"/>
                    </a:cubicBezTo>
                    <a:cubicBezTo>
                      <a:pt x="239" y="224"/>
                      <a:pt x="239" y="224"/>
                      <a:pt x="239" y="224"/>
                    </a:cubicBezTo>
                    <a:cubicBezTo>
                      <a:pt x="238" y="222"/>
                      <a:pt x="238" y="222"/>
                      <a:pt x="238" y="222"/>
                    </a:cubicBezTo>
                    <a:cubicBezTo>
                      <a:pt x="234" y="216"/>
                      <a:pt x="234" y="216"/>
                      <a:pt x="234" y="216"/>
                    </a:cubicBezTo>
                    <a:cubicBezTo>
                      <a:pt x="231" y="214"/>
                      <a:pt x="231" y="214"/>
                      <a:pt x="231" y="214"/>
                    </a:cubicBezTo>
                    <a:cubicBezTo>
                      <a:pt x="227" y="214"/>
                      <a:pt x="227" y="214"/>
                      <a:pt x="227" y="214"/>
                    </a:cubicBezTo>
                    <a:cubicBezTo>
                      <a:pt x="221" y="218"/>
                      <a:pt x="221" y="218"/>
                      <a:pt x="221" y="218"/>
                    </a:cubicBezTo>
                    <a:cubicBezTo>
                      <a:pt x="218" y="218"/>
                      <a:pt x="218" y="218"/>
                      <a:pt x="218" y="218"/>
                    </a:cubicBezTo>
                    <a:cubicBezTo>
                      <a:pt x="215" y="215"/>
                      <a:pt x="215" y="215"/>
                      <a:pt x="215" y="215"/>
                    </a:cubicBezTo>
                    <a:cubicBezTo>
                      <a:pt x="212" y="215"/>
                      <a:pt x="212" y="215"/>
                      <a:pt x="212" y="215"/>
                    </a:cubicBezTo>
                    <a:cubicBezTo>
                      <a:pt x="201" y="221"/>
                      <a:pt x="201" y="221"/>
                      <a:pt x="201" y="221"/>
                    </a:cubicBezTo>
                    <a:cubicBezTo>
                      <a:pt x="200" y="223"/>
                      <a:pt x="200" y="223"/>
                      <a:pt x="200" y="223"/>
                    </a:cubicBezTo>
                    <a:cubicBezTo>
                      <a:pt x="202" y="225"/>
                      <a:pt x="202" y="225"/>
                      <a:pt x="202" y="225"/>
                    </a:cubicBezTo>
                    <a:cubicBezTo>
                      <a:pt x="206" y="230"/>
                      <a:pt x="206" y="230"/>
                      <a:pt x="206" y="230"/>
                    </a:cubicBezTo>
                    <a:cubicBezTo>
                      <a:pt x="205" y="231"/>
                      <a:pt x="205" y="231"/>
                      <a:pt x="205" y="231"/>
                    </a:cubicBezTo>
                    <a:cubicBezTo>
                      <a:pt x="202" y="230"/>
                      <a:pt x="202" y="230"/>
                      <a:pt x="202" y="230"/>
                    </a:cubicBezTo>
                    <a:cubicBezTo>
                      <a:pt x="199" y="230"/>
                      <a:pt x="199" y="230"/>
                      <a:pt x="199" y="230"/>
                    </a:cubicBezTo>
                    <a:cubicBezTo>
                      <a:pt x="198" y="228"/>
                      <a:pt x="198" y="228"/>
                      <a:pt x="198" y="228"/>
                    </a:cubicBezTo>
                    <a:cubicBezTo>
                      <a:pt x="195" y="227"/>
                      <a:pt x="195" y="227"/>
                      <a:pt x="195" y="227"/>
                    </a:cubicBezTo>
                    <a:cubicBezTo>
                      <a:pt x="188" y="226"/>
                      <a:pt x="188" y="226"/>
                      <a:pt x="188" y="226"/>
                    </a:cubicBezTo>
                    <a:cubicBezTo>
                      <a:pt x="181" y="227"/>
                      <a:pt x="181" y="227"/>
                      <a:pt x="181" y="227"/>
                    </a:cubicBezTo>
                    <a:cubicBezTo>
                      <a:pt x="179" y="229"/>
                      <a:pt x="179" y="229"/>
                      <a:pt x="179" y="229"/>
                    </a:cubicBezTo>
                    <a:cubicBezTo>
                      <a:pt x="179" y="231"/>
                      <a:pt x="179" y="231"/>
                      <a:pt x="179" y="231"/>
                    </a:cubicBezTo>
                    <a:cubicBezTo>
                      <a:pt x="175" y="232"/>
                      <a:pt x="175" y="232"/>
                      <a:pt x="175" y="232"/>
                    </a:cubicBezTo>
                    <a:cubicBezTo>
                      <a:pt x="174" y="230"/>
                      <a:pt x="174" y="230"/>
                      <a:pt x="174" y="230"/>
                    </a:cubicBezTo>
                    <a:cubicBezTo>
                      <a:pt x="171" y="230"/>
                      <a:pt x="171" y="230"/>
                      <a:pt x="171" y="230"/>
                    </a:cubicBezTo>
                    <a:cubicBezTo>
                      <a:pt x="166" y="234"/>
                      <a:pt x="166" y="234"/>
                      <a:pt x="166" y="234"/>
                    </a:cubicBezTo>
                    <a:cubicBezTo>
                      <a:pt x="166" y="236"/>
                      <a:pt x="166" y="236"/>
                      <a:pt x="166" y="236"/>
                    </a:cubicBezTo>
                    <a:cubicBezTo>
                      <a:pt x="163" y="237"/>
                      <a:pt x="163" y="237"/>
                      <a:pt x="163" y="237"/>
                    </a:cubicBezTo>
                    <a:cubicBezTo>
                      <a:pt x="158" y="240"/>
                      <a:pt x="158" y="240"/>
                      <a:pt x="158" y="240"/>
                    </a:cubicBezTo>
                    <a:cubicBezTo>
                      <a:pt x="154" y="243"/>
                      <a:pt x="154" y="243"/>
                      <a:pt x="154" y="243"/>
                    </a:cubicBezTo>
                    <a:cubicBezTo>
                      <a:pt x="152" y="244"/>
                      <a:pt x="152" y="244"/>
                      <a:pt x="152" y="244"/>
                    </a:cubicBezTo>
                    <a:cubicBezTo>
                      <a:pt x="153" y="242"/>
                      <a:pt x="153" y="242"/>
                      <a:pt x="153" y="242"/>
                    </a:cubicBezTo>
                    <a:cubicBezTo>
                      <a:pt x="154" y="240"/>
                      <a:pt x="154" y="240"/>
                      <a:pt x="154" y="240"/>
                    </a:cubicBezTo>
                    <a:cubicBezTo>
                      <a:pt x="151" y="241"/>
                      <a:pt x="151" y="241"/>
                      <a:pt x="151" y="241"/>
                    </a:cubicBezTo>
                    <a:cubicBezTo>
                      <a:pt x="148" y="246"/>
                      <a:pt x="148" y="246"/>
                      <a:pt x="148" y="246"/>
                    </a:cubicBezTo>
                    <a:cubicBezTo>
                      <a:pt x="148" y="248"/>
                      <a:pt x="148" y="248"/>
                      <a:pt x="148" y="248"/>
                    </a:cubicBezTo>
                    <a:cubicBezTo>
                      <a:pt x="153" y="255"/>
                      <a:pt x="153" y="255"/>
                      <a:pt x="153" y="255"/>
                    </a:cubicBezTo>
                    <a:cubicBezTo>
                      <a:pt x="157" y="264"/>
                      <a:pt x="157" y="264"/>
                      <a:pt x="157" y="264"/>
                    </a:cubicBezTo>
                    <a:cubicBezTo>
                      <a:pt x="163" y="266"/>
                      <a:pt x="163" y="266"/>
                      <a:pt x="163" y="266"/>
                    </a:cubicBezTo>
                    <a:cubicBezTo>
                      <a:pt x="166" y="272"/>
                      <a:pt x="166" y="272"/>
                      <a:pt x="166" y="272"/>
                    </a:cubicBezTo>
                    <a:cubicBezTo>
                      <a:pt x="170" y="275"/>
                      <a:pt x="170" y="275"/>
                      <a:pt x="170" y="275"/>
                    </a:cubicBezTo>
                    <a:cubicBezTo>
                      <a:pt x="172" y="280"/>
                      <a:pt x="172" y="280"/>
                      <a:pt x="172" y="280"/>
                    </a:cubicBezTo>
                    <a:cubicBezTo>
                      <a:pt x="176" y="281"/>
                      <a:pt x="176" y="281"/>
                      <a:pt x="176" y="281"/>
                    </a:cubicBezTo>
                    <a:cubicBezTo>
                      <a:pt x="180" y="284"/>
                      <a:pt x="180" y="284"/>
                      <a:pt x="180" y="284"/>
                    </a:cubicBezTo>
                    <a:cubicBezTo>
                      <a:pt x="178" y="285"/>
                      <a:pt x="178" y="285"/>
                      <a:pt x="178" y="285"/>
                    </a:cubicBezTo>
                    <a:cubicBezTo>
                      <a:pt x="172" y="285"/>
                      <a:pt x="172" y="285"/>
                      <a:pt x="172" y="285"/>
                    </a:cubicBezTo>
                    <a:cubicBezTo>
                      <a:pt x="172" y="281"/>
                      <a:pt x="172" y="281"/>
                      <a:pt x="172" y="281"/>
                    </a:cubicBezTo>
                    <a:cubicBezTo>
                      <a:pt x="167" y="277"/>
                      <a:pt x="167" y="277"/>
                      <a:pt x="167" y="277"/>
                    </a:cubicBezTo>
                    <a:cubicBezTo>
                      <a:pt x="165" y="275"/>
                      <a:pt x="165" y="275"/>
                      <a:pt x="165" y="275"/>
                    </a:cubicBezTo>
                    <a:cubicBezTo>
                      <a:pt x="163" y="275"/>
                      <a:pt x="163" y="275"/>
                      <a:pt x="163" y="275"/>
                    </a:cubicBezTo>
                    <a:cubicBezTo>
                      <a:pt x="159" y="280"/>
                      <a:pt x="159" y="280"/>
                      <a:pt x="159" y="280"/>
                    </a:cubicBezTo>
                    <a:cubicBezTo>
                      <a:pt x="157" y="280"/>
                      <a:pt x="157" y="280"/>
                      <a:pt x="157" y="280"/>
                    </a:cubicBezTo>
                    <a:cubicBezTo>
                      <a:pt x="154" y="276"/>
                      <a:pt x="154" y="276"/>
                      <a:pt x="154" y="276"/>
                    </a:cubicBezTo>
                    <a:cubicBezTo>
                      <a:pt x="158" y="272"/>
                      <a:pt x="158" y="272"/>
                      <a:pt x="158" y="272"/>
                    </a:cubicBezTo>
                    <a:cubicBezTo>
                      <a:pt x="158" y="270"/>
                      <a:pt x="158" y="270"/>
                      <a:pt x="158" y="270"/>
                    </a:cubicBezTo>
                    <a:cubicBezTo>
                      <a:pt x="155" y="270"/>
                      <a:pt x="155" y="270"/>
                      <a:pt x="155" y="270"/>
                    </a:cubicBezTo>
                    <a:cubicBezTo>
                      <a:pt x="152" y="275"/>
                      <a:pt x="152" y="275"/>
                      <a:pt x="152" y="275"/>
                    </a:cubicBezTo>
                    <a:cubicBezTo>
                      <a:pt x="153" y="284"/>
                      <a:pt x="153" y="284"/>
                      <a:pt x="153" y="284"/>
                    </a:cubicBezTo>
                    <a:cubicBezTo>
                      <a:pt x="154" y="285"/>
                      <a:pt x="154" y="285"/>
                      <a:pt x="154" y="285"/>
                    </a:cubicBezTo>
                    <a:cubicBezTo>
                      <a:pt x="154" y="289"/>
                      <a:pt x="154" y="289"/>
                      <a:pt x="154" y="289"/>
                    </a:cubicBezTo>
                    <a:cubicBezTo>
                      <a:pt x="150" y="293"/>
                      <a:pt x="150" y="293"/>
                      <a:pt x="150" y="293"/>
                    </a:cubicBezTo>
                    <a:cubicBezTo>
                      <a:pt x="147" y="299"/>
                      <a:pt x="147" y="299"/>
                      <a:pt x="147" y="299"/>
                    </a:cubicBezTo>
                    <a:cubicBezTo>
                      <a:pt x="146" y="305"/>
                      <a:pt x="146" y="305"/>
                      <a:pt x="146" y="305"/>
                    </a:cubicBezTo>
                    <a:cubicBezTo>
                      <a:pt x="147" y="311"/>
                      <a:pt x="147" y="311"/>
                      <a:pt x="147" y="311"/>
                    </a:cubicBezTo>
                    <a:cubicBezTo>
                      <a:pt x="153" y="319"/>
                      <a:pt x="153" y="319"/>
                      <a:pt x="153" y="319"/>
                    </a:cubicBezTo>
                    <a:cubicBezTo>
                      <a:pt x="159" y="322"/>
                      <a:pt x="159" y="322"/>
                      <a:pt x="159" y="322"/>
                    </a:cubicBezTo>
                    <a:cubicBezTo>
                      <a:pt x="163" y="327"/>
                      <a:pt x="163" y="327"/>
                      <a:pt x="163" y="327"/>
                    </a:cubicBezTo>
                    <a:cubicBezTo>
                      <a:pt x="165" y="327"/>
                      <a:pt x="165" y="327"/>
                      <a:pt x="165" y="327"/>
                    </a:cubicBezTo>
                    <a:cubicBezTo>
                      <a:pt x="170" y="323"/>
                      <a:pt x="170" y="323"/>
                      <a:pt x="170" y="323"/>
                    </a:cubicBezTo>
                    <a:cubicBezTo>
                      <a:pt x="175" y="321"/>
                      <a:pt x="175" y="321"/>
                      <a:pt x="175" y="321"/>
                    </a:cubicBezTo>
                    <a:cubicBezTo>
                      <a:pt x="179" y="324"/>
                      <a:pt x="179" y="324"/>
                      <a:pt x="179" y="324"/>
                    </a:cubicBezTo>
                    <a:cubicBezTo>
                      <a:pt x="187" y="325"/>
                      <a:pt x="187" y="325"/>
                      <a:pt x="187" y="325"/>
                    </a:cubicBezTo>
                    <a:cubicBezTo>
                      <a:pt x="190" y="328"/>
                      <a:pt x="190" y="328"/>
                      <a:pt x="190" y="328"/>
                    </a:cubicBezTo>
                    <a:cubicBezTo>
                      <a:pt x="192" y="333"/>
                      <a:pt x="192" y="333"/>
                      <a:pt x="192" y="333"/>
                    </a:cubicBezTo>
                    <a:cubicBezTo>
                      <a:pt x="194" y="334"/>
                      <a:pt x="194" y="334"/>
                      <a:pt x="194" y="334"/>
                    </a:cubicBezTo>
                    <a:cubicBezTo>
                      <a:pt x="195" y="332"/>
                      <a:pt x="195" y="332"/>
                      <a:pt x="195" y="332"/>
                    </a:cubicBezTo>
                    <a:cubicBezTo>
                      <a:pt x="195" y="326"/>
                      <a:pt x="195" y="326"/>
                      <a:pt x="195" y="326"/>
                    </a:cubicBezTo>
                    <a:cubicBezTo>
                      <a:pt x="196" y="324"/>
                      <a:pt x="196" y="324"/>
                      <a:pt x="196" y="324"/>
                    </a:cubicBezTo>
                    <a:cubicBezTo>
                      <a:pt x="200" y="326"/>
                      <a:pt x="200" y="326"/>
                      <a:pt x="200" y="326"/>
                    </a:cubicBezTo>
                    <a:cubicBezTo>
                      <a:pt x="200" y="328"/>
                      <a:pt x="200" y="328"/>
                      <a:pt x="200" y="328"/>
                    </a:cubicBezTo>
                    <a:cubicBezTo>
                      <a:pt x="196" y="334"/>
                      <a:pt x="196" y="334"/>
                      <a:pt x="196" y="334"/>
                    </a:cubicBezTo>
                    <a:cubicBezTo>
                      <a:pt x="196" y="338"/>
                      <a:pt x="196" y="338"/>
                      <a:pt x="196" y="338"/>
                    </a:cubicBezTo>
                    <a:cubicBezTo>
                      <a:pt x="198" y="338"/>
                      <a:pt x="198" y="338"/>
                      <a:pt x="198" y="338"/>
                    </a:cubicBezTo>
                    <a:cubicBezTo>
                      <a:pt x="203" y="333"/>
                      <a:pt x="203" y="333"/>
                      <a:pt x="203" y="333"/>
                    </a:cubicBezTo>
                    <a:cubicBezTo>
                      <a:pt x="204" y="330"/>
                      <a:pt x="204" y="330"/>
                      <a:pt x="204" y="330"/>
                    </a:cubicBezTo>
                    <a:cubicBezTo>
                      <a:pt x="210" y="329"/>
                      <a:pt x="210" y="329"/>
                      <a:pt x="210" y="329"/>
                    </a:cubicBezTo>
                    <a:cubicBezTo>
                      <a:pt x="217" y="323"/>
                      <a:pt x="217" y="323"/>
                      <a:pt x="217" y="323"/>
                    </a:cubicBezTo>
                    <a:cubicBezTo>
                      <a:pt x="223" y="323"/>
                      <a:pt x="223" y="323"/>
                      <a:pt x="223" y="323"/>
                    </a:cubicBezTo>
                    <a:cubicBezTo>
                      <a:pt x="225" y="318"/>
                      <a:pt x="225" y="318"/>
                      <a:pt x="225" y="318"/>
                    </a:cubicBezTo>
                    <a:cubicBezTo>
                      <a:pt x="226" y="318"/>
                      <a:pt x="226" y="318"/>
                      <a:pt x="226" y="318"/>
                    </a:cubicBezTo>
                    <a:cubicBezTo>
                      <a:pt x="227" y="321"/>
                      <a:pt x="227" y="321"/>
                      <a:pt x="227" y="321"/>
                    </a:cubicBezTo>
                    <a:cubicBezTo>
                      <a:pt x="229" y="322"/>
                      <a:pt x="229" y="322"/>
                      <a:pt x="229" y="322"/>
                    </a:cubicBezTo>
                    <a:cubicBezTo>
                      <a:pt x="235" y="317"/>
                      <a:pt x="235" y="317"/>
                      <a:pt x="235" y="317"/>
                    </a:cubicBezTo>
                    <a:cubicBezTo>
                      <a:pt x="240" y="317"/>
                      <a:pt x="240" y="317"/>
                      <a:pt x="240" y="317"/>
                    </a:cubicBezTo>
                    <a:cubicBezTo>
                      <a:pt x="242" y="315"/>
                      <a:pt x="242" y="315"/>
                      <a:pt x="242" y="315"/>
                    </a:cubicBezTo>
                    <a:cubicBezTo>
                      <a:pt x="240" y="318"/>
                      <a:pt x="240" y="318"/>
                      <a:pt x="240" y="318"/>
                    </a:cubicBezTo>
                    <a:cubicBezTo>
                      <a:pt x="236" y="322"/>
                      <a:pt x="236" y="322"/>
                      <a:pt x="236" y="322"/>
                    </a:cubicBezTo>
                    <a:cubicBezTo>
                      <a:pt x="236" y="324"/>
                      <a:pt x="236" y="324"/>
                      <a:pt x="236" y="324"/>
                    </a:cubicBezTo>
                    <a:cubicBezTo>
                      <a:pt x="238" y="325"/>
                      <a:pt x="238" y="325"/>
                      <a:pt x="238" y="325"/>
                    </a:cubicBezTo>
                    <a:cubicBezTo>
                      <a:pt x="235" y="332"/>
                      <a:pt x="235" y="332"/>
                      <a:pt x="235" y="332"/>
                    </a:cubicBezTo>
                    <a:cubicBezTo>
                      <a:pt x="230" y="333"/>
                      <a:pt x="230" y="333"/>
                      <a:pt x="230" y="333"/>
                    </a:cubicBezTo>
                    <a:cubicBezTo>
                      <a:pt x="228" y="331"/>
                      <a:pt x="228" y="331"/>
                      <a:pt x="228" y="331"/>
                    </a:cubicBezTo>
                    <a:cubicBezTo>
                      <a:pt x="226" y="331"/>
                      <a:pt x="226" y="331"/>
                      <a:pt x="226" y="331"/>
                    </a:cubicBezTo>
                    <a:cubicBezTo>
                      <a:pt x="221" y="335"/>
                      <a:pt x="221" y="335"/>
                      <a:pt x="221" y="335"/>
                    </a:cubicBezTo>
                    <a:cubicBezTo>
                      <a:pt x="221" y="336"/>
                      <a:pt x="221" y="336"/>
                      <a:pt x="221" y="336"/>
                    </a:cubicBezTo>
                    <a:cubicBezTo>
                      <a:pt x="225" y="337"/>
                      <a:pt x="225" y="337"/>
                      <a:pt x="225" y="337"/>
                    </a:cubicBezTo>
                    <a:cubicBezTo>
                      <a:pt x="227" y="340"/>
                      <a:pt x="227" y="340"/>
                      <a:pt x="227" y="340"/>
                    </a:cubicBezTo>
                    <a:cubicBezTo>
                      <a:pt x="227" y="346"/>
                      <a:pt x="227" y="346"/>
                      <a:pt x="227" y="346"/>
                    </a:cubicBezTo>
                    <a:cubicBezTo>
                      <a:pt x="221" y="354"/>
                      <a:pt x="221" y="354"/>
                      <a:pt x="221" y="354"/>
                    </a:cubicBezTo>
                    <a:cubicBezTo>
                      <a:pt x="220" y="359"/>
                      <a:pt x="220" y="359"/>
                      <a:pt x="220" y="359"/>
                    </a:cubicBezTo>
                    <a:cubicBezTo>
                      <a:pt x="219" y="362"/>
                      <a:pt x="219" y="362"/>
                      <a:pt x="219" y="362"/>
                    </a:cubicBezTo>
                    <a:cubicBezTo>
                      <a:pt x="218" y="365"/>
                      <a:pt x="218" y="365"/>
                      <a:pt x="218" y="365"/>
                    </a:cubicBezTo>
                    <a:cubicBezTo>
                      <a:pt x="219" y="367"/>
                      <a:pt x="219" y="367"/>
                      <a:pt x="219" y="367"/>
                    </a:cubicBezTo>
                    <a:cubicBezTo>
                      <a:pt x="219" y="370"/>
                      <a:pt x="219" y="370"/>
                      <a:pt x="219" y="370"/>
                    </a:cubicBezTo>
                    <a:cubicBezTo>
                      <a:pt x="218" y="374"/>
                      <a:pt x="218" y="374"/>
                      <a:pt x="218" y="374"/>
                    </a:cubicBezTo>
                    <a:cubicBezTo>
                      <a:pt x="215" y="380"/>
                      <a:pt x="215" y="380"/>
                      <a:pt x="215" y="380"/>
                    </a:cubicBezTo>
                    <a:cubicBezTo>
                      <a:pt x="212" y="382"/>
                      <a:pt x="212" y="382"/>
                      <a:pt x="212" y="382"/>
                    </a:cubicBezTo>
                    <a:cubicBezTo>
                      <a:pt x="208" y="382"/>
                      <a:pt x="208" y="382"/>
                      <a:pt x="208" y="382"/>
                    </a:cubicBezTo>
                    <a:cubicBezTo>
                      <a:pt x="206" y="384"/>
                      <a:pt x="206" y="384"/>
                      <a:pt x="206" y="384"/>
                    </a:cubicBezTo>
                    <a:cubicBezTo>
                      <a:pt x="202" y="388"/>
                      <a:pt x="202" y="388"/>
                      <a:pt x="202" y="388"/>
                    </a:cubicBezTo>
                    <a:cubicBezTo>
                      <a:pt x="199" y="389"/>
                      <a:pt x="199" y="389"/>
                      <a:pt x="199" y="389"/>
                    </a:cubicBezTo>
                    <a:cubicBezTo>
                      <a:pt x="195" y="388"/>
                      <a:pt x="195" y="388"/>
                      <a:pt x="195" y="388"/>
                    </a:cubicBezTo>
                    <a:cubicBezTo>
                      <a:pt x="190" y="384"/>
                      <a:pt x="190" y="384"/>
                      <a:pt x="190" y="384"/>
                    </a:cubicBezTo>
                    <a:cubicBezTo>
                      <a:pt x="188" y="385"/>
                      <a:pt x="188" y="385"/>
                      <a:pt x="188" y="385"/>
                    </a:cubicBezTo>
                    <a:cubicBezTo>
                      <a:pt x="187" y="383"/>
                      <a:pt x="187" y="383"/>
                      <a:pt x="187" y="383"/>
                    </a:cubicBezTo>
                    <a:cubicBezTo>
                      <a:pt x="187" y="383"/>
                      <a:pt x="187" y="383"/>
                      <a:pt x="187" y="383"/>
                    </a:cubicBezTo>
                    <a:cubicBezTo>
                      <a:pt x="183" y="386"/>
                      <a:pt x="179" y="388"/>
                      <a:pt x="175" y="390"/>
                    </a:cubicBezTo>
                    <a:cubicBezTo>
                      <a:pt x="173" y="393"/>
                      <a:pt x="173" y="393"/>
                      <a:pt x="173" y="393"/>
                    </a:cubicBezTo>
                    <a:cubicBezTo>
                      <a:pt x="165" y="396"/>
                      <a:pt x="165" y="396"/>
                      <a:pt x="165" y="396"/>
                    </a:cubicBezTo>
                    <a:cubicBezTo>
                      <a:pt x="163" y="398"/>
                      <a:pt x="163" y="398"/>
                      <a:pt x="163" y="398"/>
                    </a:cubicBezTo>
                    <a:cubicBezTo>
                      <a:pt x="160" y="399"/>
                      <a:pt x="160" y="399"/>
                      <a:pt x="160" y="399"/>
                    </a:cubicBezTo>
                    <a:cubicBezTo>
                      <a:pt x="158" y="398"/>
                      <a:pt x="158" y="398"/>
                      <a:pt x="158" y="398"/>
                    </a:cubicBezTo>
                    <a:cubicBezTo>
                      <a:pt x="158" y="399"/>
                      <a:pt x="157" y="399"/>
                      <a:pt x="157" y="400"/>
                    </a:cubicBezTo>
                    <a:cubicBezTo>
                      <a:pt x="151" y="406"/>
                      <a:pt x="145" y="412"/>
                      <a:pt x="138" y="415"/>
                    </a:cubicBezTo>
                    <a:cubicBezTo>
                      <a:pt x="137" y="417"/>
                      <a:pt x="137" y="417"/>
                      <a:pt x="137" y="417"/>
                    </a:cubicBezTo>
                    <a:cubicBezTo>
                      <a:pt x="135" y="420"/>
                      <a:pt x="135" y="420"/>
                      <a:pt x="135" y="420"/>
                    </a:cubicBezTo>
                    <a:cubicBezTo>
                      <a:pt x="134" y="417"/>
                      <a:pt x="134" y="417"/>
                      <a:pt x="134" y="417"/>
                    </a:cubicBezTo>
                    <a:cubicBezTo>
                      <a:pt x="134" y="417"/>
                      <a:pt x="134" y="417"/>
                      <a:pt x="134" y="417"/>
                    </a:cubicBezTo>
                    <a:cubicBezTo>
                      <a:pt x="131" y="417"/>
                      <a:pt x="128" y="418"/>
                      <a:pt x="124" y="417"/>
                    </a:cubicBezTo>
                    <a:cubicBezTo>
                      <a:pt x="125" y="419"/>
                      <a:pt x="125" y="419"/>
                      <a:pt x="125" y="419"/>
                    </a:cubicBezTo>
                    <a:cubicBezTo>
                      <a:pt x="124" y="422"/>
                      <a:pt x="124" y="422"/>
                      <a:pt x="124" y="422"/>
                    </a:cubicBezTo>
                    <a:cubicBezTo>
                      <a:pt x="122" y="422"/>
                      <a:pt x="122" y="422"/>
                      <a:pt x="122" y="422"/>
                    </a:cubicBezTo>
                    <a:cubicBezTo>
                      <a:pt x="121" y="418"/>
                      <a:pt x="121" y="418"/>
                      <a:pt x="121" y="418"/>
                    </a:cubicBezTo>
                    <a:cubicBezTo>
                      <a:pt x="120" y="417"/>
                      <a:pt x="120" y="417"/>
                      <a:pt x="120" y="417"/>
                    </a:cubicBezTo>
                    <a:cubicBezTo>
                      <a:pt x="118" y="416"/>
                      <a:pt x="117" y="415"/>
                      <a:pt x="116" y="414"/>
                    </a:cubicBezTo>
                    <a:cubicBezTo>
                      <a:pt x="111" y="420"/>
                      <a:pt x="111" y="420"/>
                      <a:pt x="111" y="420"/>
                    </a:cubicBezTo>
                    <a:cubicBezTo>
                      <a:pt x="109" y="426"/>
                      <a:pt x="109" y="426"/>
                      <a:pt x="109" y="426"/>
                    </a:cubicBezTo>
                    <a:cubicBezTo>
                      <a:pt x="107" y="427"/>
                      <a:pt x="107" y="427"/>
                      <a:pt x="107" y="427"/>
                    </a:cubicBezTo>
                    <a:cubicBezTo>
                      <a:pt x="104" y="427"/>
                      <a:pt x="104" y="427"/>
                      <a:pt x="104" y="427"/>
                    </a:cubicBezTo>
                    <a:cubicBezTo>
                      <a:pt x="96" y="436"/>
                      <a:pt x="96" y="436"/>
                      <a:pt x="96" y="436"/>
                    </a:cubicBezTo>
                    <a:cubicBezTo>
                      <a:pt x="95" y="442"/>
                      <a:pt x="95" y="442"/>
                      <a:pt x="95" y="442"/>
                    </a:cubicBezTo>
                    <a:cubicBezTo>
                      <a:pt x="93" y="444"/>
                      <a:pt x="93" y="444"/>
                      <a:pt x="93" y="444"/>
                    </a:cubicBezTo>
                    <a:cubicBezTo>
                      <a:pt x="90" y="445"/>
                      <a:pt x="90" y="445"/>
                      <a:pt x="90" y="445"/>
                    </a:cubicBezTo>
                    <a:cubicBezTo>
                      <a:pt x="86" y="443"/>
                      <a:pt x="86" y="443"/>
                      <a:pt x="86" y="443"/>
                    </a:cubicBezTo>
                    <a:cubicBezTo>
                      <a:pt x="85" y="444"/>
                      <a:pt x="85" y="444"/>
                      <a:pt x="85" y="444"/>
                    </a:cubicBezTo>
                    <a:cubicBezTo>
                      <a:pt x="89" y="449"/>
                      <a:pt x="89" y="449"/>
                      <a:pt x="89" y="449"/>
                    </a:cubicBezTo>
                    <a:cubicBezTo>
                      <a:pt x="88" y="452"/>
                      <a:pt x="88" y="452"/>
                      <a:pt x="88" y="452"/>
                    </a:cubicBezTo>
                    <a:cubicBezTo>
                      <a:pt x="86" y="453"/>
                      <a:pt x="86" y="453"/>
                      <a:pt x="86" y="453"/>
                    </a:cubicBezTo>
                    <a:cubicBezTo>
                      <a:pt x="84" y="449"/>
                      <a:pt x="84" y="449"/>
                      <a:pt x="84" y="449"/>
                    </a:cubicBezTo>
                    <a:cubicBezTo>
                      <a:pt x="82" y="449"/>
                      <a:pt x="82" y="449"/>
                      <a:pt x="82" y="449"/>
                    </a:cubicBezTo>
                    <a:cubicBezTo>
                      <a:pt x="81" y="453"/>
                      <a:pt x="81" y="453"/>
                      <a:pt x="81" y="453"/>
                    </a:cubicBezTo>
                    <a:cubicBezTo>
                      <a:pt x="76" y="459"/>
                      <a:pt x="76" y="459"/>
                      <a:pt x="76" y="459"/>
                    </a:cubicBezTo>
                    <a:cubicBezTo>
                      <a:pt x="76" y="462"/>
                      <a:pt x="76" y="462"/>
                      <a:pt x="76" y="462"/>
                    </a:cubicBezTo>
                    <a:cubicBezTo>
                      <a:pt x="80" y="468"/>
                      <a:pt x="80" y="468"/>
                      <a:pt x="80" y="468"/>
                    </a:cubicBezTo>
                    <a:cubicBezTo>
                      <a:pt x="80" y="473"/>
                      <a:pt x="80" y="473"/>
                      <a:pt x="80" y="473"/>
                    </a:cubicBezTo>
                    <a:cubicBezTo>
                      <a:pt x="79" y="477"/>
                      <a:pt x="79" y="477"/>
                      <a:pt x="79" y="477"/>
                    </a:cubicBezTo>
                    <a:cubicBezTo>
                      <a:pt x="78" y="481"/>
                      <a:pt x="78" y="481"/>
                      <a:pt x="78" y="481"/>
                    </a:cubicBezTo>
                    <a:cubicBezTo>
                      <a:pt x="78" y="484"/>
                      <a:pt x="78" y="484"/>
                      <a:pt x="78" y="484"/>
                    </a:cubicBezTo>
                    <a:cubicBezTo>
                      <a:pt x="81" y="484"/>
                      <a:pt x="81" y="484"/>
                      <a:pt x="81" y="484"/>
                    </a:cubicBezTo>
                    <a:cubicBezTo>
                      <a:pt x="83" y="480"/>
                      <a:pt x="83" y="480"/>
                      <a:pt x="83" y="480"/>
                    </a:cubicBezTo>
                    <a:cubicBezTo>
                      <a:pt x="84" y="483"/>
                      <a:pt x="84" y="483"/>
                      <a:pt x="84" y="483"/>
                    </a:cubicBezTo>
                    <a:cubicBezTo>
                      <a:pt x="84" y="489"/>
                      <a:pt x="84" y="489"/>
                      <a:pt x="84" y="489"/>
                    </a:cubicBezTo>
                    <a:cubicBezTo>
                      <a:pt x="82" y="490"/>
                      <a:pt x="82" y="490"/>
                      <a:pt x="82" y="490"/>
                    </a:cubicBezTo>
                    <a:cubicBezTo>
                      <a:pt x="81" y="492"/>
                      <a:pt x="81" y="492"/>
                      <a:pt x="81" y="492"/>
                    </a:cubicBezTo>
                    <a:cubicBezTo>
                      <a:pt x="82" y="494"/>
                      <a:pt x="82" y="494"/>
                      <a:pt x="82" y="494"/>
                    </a:cubicBezTo>
                    <a:cubicBezTo>
                      <a:pt x="85" y="493"/>
                      <a:pt x="85" y="493"/>
                      <a:pt x="85" y="493"/>
                    </a:cubicBezTo>
                    <a:cubicBezTo>
                      <a:pt x="86" y="491"/>
                      <a:pt x="86" y="491"/>
                      <a:pt x="86" y="491"/>
                    </a:cubicBezTo>
                    <a:cubicBezTo>
                      <a:pt x="88" y="491"/>
                      <a:pt x="88" y="491"/>
                      <a:pt x="88" y="491"/>
                    </a:cubicBezTo>
                    <a:cubicBezTo>
                      <a:pt x="90" y="493"/>
                      <a:pt x="90" y="493"/>
                      <a:pt x="90" y="493"/>
                    </a:cubicBezTo>
                    <a:cubicBezTo>
                      <a:pt x="90" y="495"/>
                      <a:pt x="90" y="495"/>
                      <a:pt x="90" y="495"/>
                    </a:cubicBezTo>
                    <a:cubicBezTo>
                      <a:pt x="94" y="496"/>
                      <a:pt x="94" y="496"/>
                      <a:pt x="94" y="496"/>
                    </a:cubicBezTo>
                    <a:cubicBezTo>
                      <a:pt x="97" y="498"/>
                      <a:pt x="97" y="498"/>
                      <a:pt x="97" y="498"/>
                    </a:cubicBezTo>
                    <a:cubicBezTo>
                      <a:pt x="101" y="498"/>
                      <a:pt x="101" y="498"/>
                      <a:pt x="101" y="498"/>
                    </a:cubicBezTo>
                    <a:cubicBezTo>
                      <a:pt x="103" y="495"/>
                      <a:pt x="103" y="495"/>
                      <a:pt x="103" y="495"/>
                    </a:cubicBezTo>
                    <a:cubicBezTo>
                      <a:pt x="105" y="487"/>
                      <a:pt x="105" y="487"/>
                      <a:pt x="105" y="487"/>
                    </a:cubicBezTo>
                    <a:cubicBezTo>
                      <a:pt x="107" y="484"/>
                      <a:pt x="107" y="484"/>
                      <a:pt x="107" y="484"/>
                    </a:cubicBezTo>
                    <a:cubicBezTo>
                      <a:pt x="114" y="484"/>
                      <a:pt x="114" y="484"/>
                      <a:pt x="114" y="484"/>
                    </a:cubicBezTo>
                    <a:cubicBezTo>
                      <a:pt x="117" y="481"/>
                      <a:pt x="117" y="481"/>
                      <a:pt x="117" y="481"/>
                    </a:cubicBezTo>
                    <a:cubicBezTo>
                      <a:pt x="113" y="486"/>
                      <a:pt x="113" y="486"/>
                      <a:pt x="113" y="486"/>
                    </a:cubicBezTo>
                    <a:cubicBezTo>
                      <a:pt x="110" y="486"/>
                      <a:pt x="110" y="486"/>
                      <a:pt x="110" y="486"/>
                    </a:cubicBezTo>
                    <a:cubicBezTo>
                      <a:pt x="105" y="493"/>
                      <a:pt x="105" y="493"/>
                      <a:pt x="105" y="493"/>
                    </a:cubicBezTo>
                    <a:cubicBezTo>
                      <a:pt x="104" y="497"/>
                      <a:pt x="104" y="497"/>
                      <a:pt x="104" y="497"/>
                    </a:cubicBezTo>
                    <a:cubicBezTo>
                      <a:pt x="102" y="500"/>
                      <a:pt x="102" y="500"/>
                      <a:pt x="102" y="500"/>
                    </a:cubicBezTo>
                    <a:cubicBezTo>
                      <a:pt x="105" y="505"/>
                      <a:pt x="105" y="505"/>
                      <a:pt x="105" y="505"/>
                    </a:cubicBezTo>
                    <a:cubicBezTo>
                      <a:pt x="105" y="508"/>
                      <a:pt x="105" y="508"/>
                      <a:pt x="105" y="508"/>
                    </a:cubicBezTo>
                    <a:cubicBezTo>
                      <a:pt x="101" y="509"/>
                      <a:pt x="101" y="509"/>
                      <a:pt x="101" y="509"/>
                    </a:cubicBezTo>
                    <a:cubicBezTo>
                      <a:pt x="99" y="508"/>
                      <a:pt x="99" y="508"/>
                      <a:pt x="99" y="508"/>
                    </a:cubicBezTo>
                    <a:cubicBezTo>
                      <a:pt x="99" y="505"/>
                      <a:pt x="99" y="505"/>
                      <a:pt x="99" y="505"/>
                    </a:cubicBezTo>
                    <a:cubicBezTo>
                      <a:pt x="97" y="503"/>
                      <a:pt x="97" y="503"/>
                      <a:pt x="97" y="503"/>
                    </a:cubicBezTo>
                    <a:cubicBezTo>
                      <a:pt x="94" y="503"/>
                      <a:pt x="94" y="503"/>
                      <a:pt x="94" y="503"/>
                    </a:cubicBezTo>
                    <a:cubicBezTo>
                      <a:pt x="92" y="499"/>
                      <a:pt x="92" y="499"/>
                      <a:pt x="92" y="499"/>
                    </a:cubicBezTo>
                    <a:cubicBezTo>
                      <a:pt x="87" y="498"/>
                      <a:pt x="87" y="498"/>
                      <a:pt x="87" y="498"/>
                    </a:cubicBezTo>
                    <a:cubicBezTo>
                      <a:pt x="86" y="495"/>
                      <a:pt x="86" y="495"/>
                      <a:pt x="86" y="495"/>
                    </a:cubicBezTo>
                    <a:cubicBezTo>
                      <a:pt x="83" y="498"/>
                      <a:pt x="83" y="498"/>
                      <a:pt x="83" y="498"/>
                    </a:cubicBezTo>
                    <a:cubicBezTo>
                      <a:pt x="80" y="499"/>
                      <a:pt x="80" y="499"/>
                      <a:pt x="80" y="499"/>
                    </a:cubicBezTo>
                    <a:cubicBezTo>
                      <a:pt x="79" y="502"/>
                      <a:pt x="79" y="502"/>
                      <a:pt x="79" y="502"/>
                    </a:cubicBezTo>
                    <a:cubicBezTo>
                      <a:pt x="76" y="505"/>
                      <a:pt x="76" y="505"/>
                      <a:pt x="76" y="505"/>
                    </a:cubicBezTo>
                    <a:cubicBezTo>
                      <a:pt x="72" y="504"/>
                      <a:pt x="72" y="504"/>
                      <a:pt x="72" y="504"/>
                    </a:cubicBezTo>
                    <a:cubicBezTo>
                      <a:pt x="72" y="507"/>
                      <a:pt x="72" y="507"/>
                      <a:pt x="72" y="507"/>
                    </a:cubicBezTo>
                    <a:cubicBezTo>
                      <a:pt x="73" y="510"/>
                      <a:pt x="73" y="510"/>
                      <a:pt x="73" y="510"/>
                    </a:cubicBezTo>
                    <a:cubicBezTo>
                      <a:pt x="75" y="510"/>
                      <a:pt x="75" y="510"/>
                      <a:pt x="75" y="510"/>
                    </a:cubicBezTo>
                    <a:cubicBezTo>
                      <a:pt x="73" y="514"/>
                      <a:pt x="73" y="514"/>
                      <a:pt x="73" y="514"/>
                    </a:cubicBezTo>
                    <a:cubicBezTo>
                      <a:pt x="72" y="519"/>
                      <a:pt x="72" y="519"/>
                      <a:pt x="72" y="519"/>
                    </a:cubicBezTo>
                    <a:cubicBezTo>
                      <a:pt x="73" y="523"/>
                      <a:pt x="73" y="523"/>
                      <a:pt x="73" y="523"/>
                    </a:cubicBezTo>
                    <a:cubicBezTo>
                      <a:pt x="76" y="524"/>
                      <a:pt x="76" y="524"/>
                      <a:pt x="76" y="524"/>
                    </a:cubicBezTo>
                    <a:cubicBezTo>
                      <a:pt x="76" y="531"/>
                      <a:pt x="76" y="531"/>
                      <a:pt x="76" y="531"/>
                    </a:cubicBezTo>
                    <a:cubicBezTo>
                      <a:pt x="77" y="533"/>
                      <a:pt x="77" y="533"/>
                      <a:pt x="77" y="533"/>
                    </a:cubicBezTo>
                    <a:cubicBezTo>
                      <a:pt x="77" y="537"/>
                      <a:pt x="77" y="537"/>
                      <a:pt x="77" y="537"/>
                    </a:cubicBezTo>
                    <a:cubicBezTo>
                      <a:pt x="80" y="540"/>
                      <a:pt x="80" y="540"/>
                      <a:pt x="80" y="540"/>
                    </a:cubicBezTo>
                    <a:cubicBezTo>
                      <a:pt x="80" y="542"/>
                      <a:pt x="80" y="542"/>
                      <a:pt x="80" y="542"/>
                    </a:cubicBezTo>
                    <a:cubicBezTo>
                      <a:pt x="76" y="543"/>
                      <a:pt x="76" y="543"/>
                      <a:pt x="76" y="543"/>
                    </a:cubicBezTo>
                    <a:cubicBezTo>
                      <a:pt x="75" y="545"/>
                      <a:pt x="75" y="545"/>
                      <a:pt x="75" y="545"/>
                    </a:cubicBezTo>
                    <a:cubicBezTo>
                      <a:pt x="87" y="552"/>
                      <a:pt x="87" y="552"/>
                      <a:pt x="87" y="552"/>
                    </a:cubicBezTo>
                    <a:cubicBezTo>
                      <a:pt x="92" y="551"/>
                      <a:pt x="92" y="551"/>
                      <a:pt x="92" y="551"/>
                    </a:cubicBezTo>
                    <a:cubicBezTo>
                      <a:pt x="97" y="549"/>
                      <a:pt x="97" y="549"/>
                      <a:pt x="97" y="549"/>
                    </a:cubicBezTo>
                    <a:cubicBezTo>
                      <a:pt x="100" y="547"/>
                      <a:pt x="100" y="547"/>
                      <a:pt x="100" y="547"/>
                    </a:cubicBezTo>
                    <a:cubicBezTo>
                      <a:pt x="102" y="549"/>
                      <a:pt x="102" y="549"/>
                      <a:pt x="102" y="549"/>
                    </a:cubicBezTo>
                    <a:cubicBezTo>
                      <a:pt x="104" y="549"/>
                      <a:pt x="104" y="549"/>
                      <a:pt x="104" y="549"/>
                    </a:cubicBezTo>
                    <a:cubicBezTo>
                      <a:pt x="109" y="541"/>
                      <a:pt x="109" y="541"/>
                      <a:pt x="109" y="541"/>
                    </a:cubicBezTo>
                    <a:cubicBezTo>
                      <a:pt x="109" y="537"/>
                      <a:pt x="109" y="537"/>
                      <a:pt x="109" y="537"/>
                    </a:cubicBezTo>
                    <a:cubicBezTo>
                      <a:pt x="107" y="534"/>
                      <a:pt x="107" y="534"/>
                      <a:pt x="107" y="534"/>
                    </a:cubicBezTo>
                    <a:cubicBezTo>
                      <a:pt x="107" y="532"/>
                      <a:pt x="107" y="532"/>
                      <a:pt x="107" y="532"/>
                    </a:cubicBezTo>
                    <a:cubicBezTo>
                      <a:pt x="112" y="529"/>
                      <a:pt x="112" y="529"/>
                      <a:pt x="112" y="529"/>
                    </a:cubicBezTo>
                    <a:cubicBezTo>
                      <a:pt x="117" y="524"/>
                      <a:pt x="117" y="524"/>
                      <a:pt x="117" y="524"/>
                    </a:cubicBezTo>
                    <a:cubicBezTo>
                      <a:pt x="125" y="518"/>
                      <a:pt x="125" y="518"/>
                      <a:pt x="125" y="518"/>
                    </a:cubicBezTo>
                    <a:cubicBezTo>
                      <a:pt x="129" y="519"/>
                      <a:pt x="129" y="519"/>
                      <a:pt x="129" y="519"/>
                    </a:cubicBezTo>
                    <a:cubicBezTo>
                      <a:pt x="125" y="519"/>
                      <a:pt x="125" y="519"/>
                      <a:pt x="125" y="519"/>
                    </a:cubicBezTo>
                    <a:cubicBezTo>
                      <a:pt x="118" y="528"/>
                      <a:pt x="118" y="528"/>
                      <a:pt x="118" y="528"/>
                    </a:cubicBezTo>
                    <a:cubicBezTo>
                      <a:pt x="113" y="531"/>
                      <a:pt x="113" y="531"/>
                      <a:pt x="113" y="531"/>
                    </a:cubicBezTo>
                    <a:cubicBezTo>
                      <a:pt x="113" y="534"/>
                      <a:pt x="113" y="534"/>
                      <a:pt x="113" y="534"/>
                    </a:cubicBezTo>
                    <a:cubicBezTo>
                      <a:pt x="116" y="537"/>
                      <a:pt x="116" y="537"/>
                      <a:pt x="116" y="537"/>
                    </a:cubicBezTo>
                    <a:cubicBezTo>
                      <a:pt x="116" y="540"/>
                      <a:pt x="116" y="540"/>
                      <a:pt x="116" y="540"/>
                    </a:cubicBezTo>
                    <a:cubicBezTo>
                      <a:pt x="113" y="546"/>
                      <a:pt x="113" y="546"/>
                      <a:pt x="113" y="546"/>
                    </a:cubicBezTo>
                    <a:cubicBezTo>
                      <a:pt x="109" y="549"/>
                      <a:pt x="109" y="549"/>
                      <a:pt x="109" y="549"/>
                    </a:cubicBezTo>
                    <a:cubicBezTo>
                      <a:pt x="108" y="553"/>
                      <a:pt x="108" y="553"/>
                      <a:pt x="108" y="553"/>
                    </a:cubicBezTo>
                    <a:cubicBezTo>
                      <a:pt x="109" y="559"/>
                      <a:pt x="109" y="559"/>
                      <a:pt x="109" y="559"/>
                    </a:cubicBezTo>
                    <a:cubicBezTo>
                      <a:pt x="108" y="563"/>
                      <a:pt x="108" y="563"/>
                      <a:pt x="108" y="563"/>
                    </a:cubicBezTo>
                    <a:cubicBezTo>
                      <a:pt x="108" y="565"/>
                      <a:pt x="108" y="565"/>
                      <a:pt x="108" y="565"/>
                    </a:cubicBezTo>
                    <a:cubicBezTo>
                      <a:pt x="108" y="569"/>
                      <a:pt x="108" y="569"/>
                      <a:pt x="108" y="569"/>
                    </a:cubicBezTo>
                    <a:cubicBezTo>
                      <a:pt x="109" y="574"/>
                      <a:pt x="109" y="574"/>
                      <a:pt x="109" y="574"/>
                    </a:cubicBezTo>
                    <a:cubicBezTo>
                      <a:pt x="104" y="576"/>
                      <a:pt x="104" y="576"/>
                      <a:pt x="104" y="576"/>
                    </a:cubicBezTo>
                    <a:cubicBezTo>
                      <a:pt x="101" y="578"/>
                      <a:pt x="101" y="578"/>
                      <a:pt x="101" y="578"/>
                    </a:cubicBezTo>
                    <a:cubicBezTo>
                      <a:pt x="100" y="581"/>
                      <a:pt x="100" y="581"/>
                      <a:pt x="100" y="581"/>
                    </a:cubicBezTo>
                    <a:cubicBezTo>
                      <a:pt x="99" y="581"/>
                      <a:pt x="99" y="581"/>
                      <a:pt x="99" y="581"/>
                    </a:cubicBezTo>
                    <a:cubicBezTo>
                      <a:pt x="97" y="582"/>
                      <a:pt x="97" y="582"/>
                      <a:pt x="97" y="582"/>
                    </a:cubicBezTo>
                    <a:cubicBezTo>
                      <a:pt x="99" y="586"/>
                      <a:pt x="99" y="586"/>
                      <a:pt x="99" y="586"/>
                    </a:cubicBezTo>
                    <a:cubicBezTo>
                      <a:pt x="99" y="591"/>
                      <a:pt x="99" y="591"/>
                      <a:pt x="99" y="591"/>
                    </a:cubicBezTo>
                    <a:cubicBezTo>
                      <a:pt x="100" y="592"/>
                      <a:pt x="100" y="592"/>
                      <a:pt x="100" y="592"/>
                    </a:cubicBezTo>
                    <a:cubicBezTo>
                      <a:pt x="104" y="590"/>
                      <a:pt x="104" y="590"/>
                      <a:pt x="104" y="590"/>
                    </a:cubicBezTo>
                    <a:cubicBezTo>
                      <a:pt x="106" y="590"/>
                      <a:pt x="106" y="590"/>
                      <a:pt x="106" y="590"/>
                    </a:cubicBezTo>
                    <a:cubicBezTo>
                      <a:pt x="107" y="593"/>
                      <a:pt x="107" y="593"/>
                      <a:pt x="107" y="593"/>
                    </a:cubicBezTo>
                    <a:cubicBezTo>
                      <a:pt x="105" y="595"/>
                      <a:pt x="105" y="595"/>
                      <a:pt x="105" y="595"/>
                    </a:cubicBezTo>
                    <a:cubicBezTo>
                      <a:pt x="101" y="595"/>
                      <a:pt x="101" y="595"/>
                      <a:pt x="101" y="595"/>
                    </a:cubicBezTo>
                    <a:cubicBezTo>
                      <a:pt x="99" y="597"/>
                      <a:pt x="99" y="597"/>
                      <a:pt x="99" y="597"/>
                    </a:cubicBezTo>
                    <a:cubicBezTo>
                      <a:pt x="100" y="599"/>
                      <a:pt x="100" y="599"/>
                      <a:pt x="100" y="599"/>
                    </a:cubicBezTo>
                    <a:cubicBezTo>
                      <a:pt x="100" y="601"/>
                      <a:pt x="100" y="601"/>
                      <a:pt x="100" y="601"/>
                    </a:cubicBezTo>
                    <a:cubicBezTo>
                      <a:pt x="100" y="604"/>
                      <a:pt x="100" y="604"/>
                      <a:pt x="100" y="604"/>
                    </a:cubicBezTo>
                    <a:cubicBezTo>
                      <a:pt x="98" y="606"/>
                      <a:pt x="98" y="606"/>
                      <a:pt x="98" y="606"/>
                    </a:cubicBezTo>
                    <a:cubicBezTo>
                      <a:pt x="95" y="607"/>
                      <a:pt x="95" y="607"/>
                      <a:pt x="95" y="607"/>
                    </a:cubicBezTo>
                    <a:cubicBezTo>
                      <a:pt x="92" y="610"/>
                      <a:pt x="92" y="610"/>
                      <a:pt x="92" y="610"/>
                    </a:cubicBezTo>
                    <a:cubicBezTo>
                      <a:pt x="90" y="609"/>
                      <a:pt x="90" y="609"/>
                      <a:pt x="90" y="609"/>
                    </a:cubicBezTo>
                    <a:cubicBezTo>
                      <a:pt x="88" y="610"/>
                      <a:pt x="88" y="610"/>
                      <a:pt x="88" y="610"/>
                    </a:cubicBezTo>
                    <a:cubicBezTo>
                      <a:pt x="91" y="612"/>
                      <a:pt x="91" y="612"/>
                      <a:pt x="91" y="612"/>
                    </a:cubicBezTo>
                    <a:cubicBezTo>
                      <a:pt x="94" y="612"/>
                      <a:pt x="94" y="612"/>
                      <a:pt x="94" y="612"/>
                    </a:cubicBezTo>
                    <a:cubicBezTo>
                      <a:pt x="96" y="615"/>
                      <a:pt x="96" y="615"/>
                      <a:pt x="96" y="615"/>
                    </a:cubicBezTo>
                    <a:cubicBezTo>
                      <a:pt x="100" y="610"/>
                      <a:pt x="100" y="610"/>
                      <a:pt x="100" y="610"/>
                    </a:cubicBezTo>
                    <a:cubicBezTo>
                      <a:pt x="108" y="604"/>
                      <a:pt x="108" y="604"/>
                      <a:pt x="108" y="604"/>
                    </a:cubicBezTo>
                    <a:cubicBezTo>
                      <a:pt x="109" y="604"/>
                      <a:pt x="109" y="604"/>
                      <a:pt x="109" y="604"/>
                    </a:cubicBezTo>
                    <a:cubicBezTo>
                      <a:pt x="112" y="605"/>
                      <a:pt x="112" y="605"/>
                      <a:pt x="112" y="605"/>
                    </a:cubicBezTo>
                    <a:cubicBezTo>
                      <a:pt x="115" y="602"/>
                      <a:pt x="115" y="602"/>
                      <a:pt x="115" y="602"/>
                    </a:cubicBezTo>
                    <a:cubicBezTo>
                      <a:pt x="120" y="599"/>
                      <a:pt x="120" y="599"/>
                      <a:pt x="120" y="599"/>
                    </a:cubicBezTo>
                    <a:cubicBezTo>
                      <a:pt x="120" y="602"/>
                      <a:pt x="120" y="602"/>
                      <a:pt x="120" y="602"/>
                    </a:cubicBezTo>
                    <a:cubicBezTo>
                      <a:pt x="117" y="604"/>
                      <a:pt x="117" y="604"/>
                      <a:pt x="117" y="604"/>
                    </a:cubicBezTo>
                    <a:cubicBezTo>
                      <a:pt x="117" y="606"/>
                      <a:pt x="117" y="606"/>
                      <a:pt x="117" y="606"/>
                    </a:cubicBezTo>
                    <a:cubicBezTo>
                      <a:pt x="120" y="607"/>
                      <a:pt x="120" y="607"/>
                      <a:pt x="120" y="607"/>
                    </a:cubicBezTo>
                    <a:cubicBezTo>
                      <a:pt x="121" y="611"/>
                      <a:pt x="121" y="611"/>
                      <a:pt x="121" y="611"/>
                    </a:cubicBezTo>
                    <a:cubicBezTo>
                      <a:pt x="120" y="613"/>
                      <a:pt x="120" y="613"/>
                      <a:pt x="120" y="613"/>
                    </a:cubicBezTo>
                    <a:cubicBezTo>
                      <a:pt x="123" y="615"/>
                      <a:pt x="123" y="615"/>
                      <a:pt x="123" y="615"/>
                    </a:cubicBezTo>
                    <a:cubicBezTo>
                      <a:pt x="126" y="612"/>
                      <a:pt x="126" y="612"/>
                      <a:pt x="126" y="612"/>
                    </a:cubicBezTo>
                    <a:cubicBezTo>
                      <a:pt x="127" y="609"/>
                      <a:pt x="127" y="609"/>
                      <a:pt x="127" y="609"/>
                    </a:cubicBezTo>
                    <a:cubicBezTo>
                      <a:pt x="129" y="611"/>
                      <a:pt x="129" y="611"/>
                      <a:pt x="129" y="611"/>
                    </a:cubicBezTo>
                    <a:cubicBezTo>
                      <a:pt x="127" y="613"/>
                      <a:pt x="127" y="613"/>
                      <a:pt x="127" y="613"/>
                    </a:cubicBezTo>
                    <a:cubicBezTo>
                      <a:pt x="130" y="618"/>
                      <a:pt x="130" y="618"/>
                      <a:pt x="130" y="618"/>
                    </a:cubicBezTo>
                    <a:cubicBezTo>
                      <a:pt x="131" y="625"/>
                      <a:pt x="131" y="625"/>
                      <a:pt x="131" y="625"/>
                    </a:cubicBezTo>
                    <a:cubicBezTo>
                      <a:pt x="130" y="629"/>
                      <a:pt x="130" y="629"/>
                      <a:pt x="130" y="629"/>
                    </a:cubicBezTo>
                    <a:cubicBezTo>
                      <a:pt x="132" y="635"/>
                      <a:pt x="132" y="635"/>
                      <a:pt x="132" y="635"/>
                    </a:cubicBezTo>
                    <a:cubicBezTo>
                      <a:pt x="134" y="635"/>
                      <a:pt x="134" y="635"/>
                      <a:pt x="134" y="635"/>
                    </a:cubicBezTo>
                    <a:cubicBezTo>
                      <a:pt x="136" y="630"/>
                      <a:pt x="136" y="630"/>
                      <a:pt x="136" y="630"/>
                    </a:cubicBezTo>
                    <a:cubicBezTo>
                      <a:pt x="135" y="626"/>
                      <a:pt x="135" y="626"/>
                      <a:pt x="135" y="626"/>
                    </a:cubicBezTo>
                    <a:cubicBezTo>
                      <a:pt x="138" y="619"/>
                      <a:pt x="138" y="619"/>
                      <a:pt x="138" y="619"/>
                    </a:cubicBezTo>
                    <a:cubicBezTo>
                      <a:pt x="139" y="616"/>
                      <a:pt x="139" y="616"/>
                      <a:pt x="139" y="616"/>
                    </a:cubicBezTo>
                    <a:cubicBezTo>
                      <a:pt x="143" y="612"/>
                      <a:pt x="143" y="612"/>
                      <a:pt x="143" y="612"/>
                    </a:cubicBezTo>
                    <a:cubicBezTo>
                      <a:pt x="144" y="612"/>
                      <a:pt x="144" y="612"/>
                      <a:pt x="144" y="612"/>
                    </a:cubicBezTo>
                    <a:cubicBezTo>
                      <a:pt x="148" y="608"/>
                      <a:pt x="148" y="608"/>
                      <a:pt x="148" y="608"/>
                    </a:cubicBezTo>
                    <a:cubicBezTo>
                      <a:pt x="153" y="608"/>
                      <a:pt x="153" y="608"/>
                      <a:pt x="153" y="608"/>
                    </a:cubicBezTo>
                    <a:cubicBezTo>
                      <a:pt x="148" y="611"/>
                      <a:pt x="148" y="611"/>
                      <a:pt x="148" y="611"/>
                    </a:cubicBezTo>
                    <a:cubicBezTo>
                      <a:pt x="143" y="617"/>
                      <a:pt x="143" y="617"/>
                      <a:pt x="143" y="617"/>
                    </a:cubicBezTo>
                    <a:cubicBezTo>
                      <a:pt x="143" y="620"/>
                      <a:pt x="143" y="620"/>
                      <a:pt x="143" y="620"/>
                    </a:cubicBezTo>
                    <a:cubicBezTo>
                      <a:pt x="148" y="626"/>
                      <a:pt x="148" y="626"/>
                      <a:pt x="148" y="626"/>
                    </a:cubicBezTo>
                    <a:cubicBezTo>
                      <a:pt x="150" y="627"/>
                      <a:pt x="150" y="627"/>
                      <a:pt x="150" y="627"/>
                    </a:cubicBezTo>
                    <a:cubicBezTo>
                      <a:pt x="155" y="623"/>
                      <a:pt x="155" y="623"/>
                      <a:pt x="155" y="623"/>
                    </a:cubicBezTo>
                    <a:cubicBezTo>
                      <a:pt x="162" y="622"/>
                      <a:pt x="162" y="622"/>
                      <a:pt x="162" y="622"/>
                    </a:cubicBezTo>
                    <a:cubicBezTo>
                      <a:pt x="166" y="619"/>
                      <a:pt x="166" y="619"/>
                      <a:pt x="166" y="619"/>
                    </a:cubicBezTo>
                    <a:cubicBezTo>
                      <a:pt x="168" y="619"/>
                      <a:pt x="168" y="619"/>
                      <a:pt x="168" y="619"/>
                    </a:cubicBezTo>
                    <a:cubicBezTo>
                      <a:pt x="174" y="615"/>
                      <a:pt x="174" y="615"/>
                      <a:pt x="174" y="615"/>
                    </a:cubicBezTo>
                    <a:cubicBezTo>
                      <a:pt x="177" y="615"/>
                      <a:pt x="177" y="615"/>
                      <a:pt x="177" y="615"/>
                    </a:cubicBezTo>
                    <a:cubicBezTo>
                      <a:pt x="174" y="616"/>
                      <a:pt x="174" y="616"/>
                      <a:pt x="174" y="616"/>
                    </a:cubicBezTo>
                    <a:cubicBezTo>
                      <a:pt x="170" y="622"/>
                      <a:pt x="170" y="622"/>
                      <a:pt x="170" y="622"/>
                    </a:cubicBezTo>
                    <a:cubicBezTo>
                      <a:pt x="170" y="624"/>
                      <a:pt x="170" y="624"/>
                      <a:pt x="170" y="624"/>
                    </a:cubicBezTo>
                    <a:cubicBezTo>
                      <a:pt x="168" y="627"/>
                      <a:pt x="168" y="627"/>
                      <a:pt x="168" y="627"/>
                    </a:cubicBezTo>
                    <a:cubicBezTo>
                      <a:pt x="158" y="634"/>
                      <a:pt x="158" y="634"/>
                      <a:pt x="158" y="634"/>
                    </a:cubicBezTo>
                    <a:cubicBezTo>
                      <a:pt x="153" y="638"/>
                      <a:pt x="153" y="638"/>
                      <a:pt x="153" y="638"/>
                    </a:cubicBezTo>
                    <a:cubicBezTo>
                      <a:pt x="150" y="645"/>
                      <a:pt x="150" y="645"/>
                      <a:pt x="150" y="645"/>
                    </a:cubicBezTo>
                    <a:cubicBezTo>
                      <a:pt x="150" y="649"/>
                      <a:pt x="150" y="649"/>
                      <a:pt x="150" y="649"/>
                    </a:cubicBezTo>
                    <a:cubicBezTo>
                      <a:pt x="151" y="653"/>
                      <a:pt x="151" y="653"/>
                      <a:pt x="151" y="653"/>
                    </a:cubicBezTo>
                    <a:cubicBezTo>
                      <a:pt x="155" y="656"/>
                      <a:pt x="155" y="656"/>
                      <a:pt x="155" y="656"/>
                    </a:cubicBezTo>
                    <a:cubicBezTo>
                      <a:pt x="148" y="654"/>
                      <a:pt x="148" y="654"/>
                      <a:pt x="148" y="654"/>
                    </a:cubicBezTo>
                    <a:cubicBezTo>
                      <a:pt x="146" y="655"/>
                      <a:pt x="146" y="655"/>
                      <a:pt x="146" y="655"/>
                    </a:cubicBezTo>
                    <a:cubicBezTo>
                      <a:pt x="143" y="660"/>
                      <a:pt x="143" y="660"/>
                      <a:pt x="143" y="660"/>
                    </a:cubicBezTo>
                    <a:cubicBezTo>
                      <a:pt x="142" y="666"/>
                      <a:pt x="142" y="666"/>
                      <a:pt x="142" y="666"/>
                    </a:cubicBezTo>
                    <a:cubicBezTo>
                      <a:pt x="137" y="672"/>
                      <a:pt x="137" y="672"/>
                      <a:pt x="137" y="672"/>
                    </a:cubicBezTo>
                    <a:cubicBezTo>
                      <a:pt x="135" y="676"/>
                      <a:pt x="135" y="676"/>
                      <a:pt x="135" y="676"/>
                    </a:cubicBezTo>
                    <a:cubicBezTo>
                      <a:pt x="136" y="679"/>
                      <a:pt x="136" y="679"/>
                      <a:pt x="136" y="679"/>
                    </a:cubicBezTo>
                    <a:cubicBezTo>
                      <a:pt x="137" y="680"/>
                      <a:pt x="137" y="680"/>
                      <a:pt x="137" y="680"/>
                    </a:cubicBezTo>
                    <a:cubicBezTo>
                      <a:pt x="137" y="683"/>
                      <a:pt x="137" y="683"/>
                      <a:pt x="137" y="683"/>
                    </a:cubicBezTo>
                    <a:cubicBezTo>
                      <a:pt x="134" y="682"/>
                      <a:pt x="134" y="682"/>
                      <a:pt x="134" y="682"/>
                    </a:cubicBezTo>
                    <a:cubicBezTo>
                      <a:pt x="133" y="680"/>
                      <a:pt x="133" y="680"/>
                      <a:pt x="133" y="680"/>
                    </a:cubicBezTo>
                    <a:cubicBezTo>
                      <a:pt x="131" y="679"/>
                      <a:pt x="131" y="679"/>
                      <a:pt x="131" y="679"/>
                    </a:cubicBezTo>
                    <a:cubicBezTo>
                      <a:pt x="128" y="683"/>
                      <a:pt x="128" y="683"/>
                      <a:pt x="128" y="683"/>
                    </a:cubicBezTo>
                    <a:cubicBezTo>
                      <a:pt x="123" y="687"/>
                      <a:pt x="123" y="687"/>
                      <a:pt x="123" y="687"/>
                    </a:cubicBezTo>
                    <a:cubicBezTo>
                      <a:pt x="125" y="689"/>
                      <a:pt x="125" y="689"/>
                      <a:pt x="125" y="689"/>
                    </a:cubicBezTo>
                    <a:cubicBezTo>
                      <a:pt x="123" y="692"/>
                      <a:pt x="123" y="692"/>
                      <a:pt x="123" y="692"/>
                    </a:cubicBezTo>
                    <a:cubicBezTo>
                      <a:pt x="121" y="692"/>
                      <a:pt x="121" y="692"/>
                      <a:pt x="121" y="692"/>
                    </a:cubicBezTo>
                    <a:cubicBezTo>
                      <a:pt x="120" y="690"/>
                      <a:pt x="120" y="690"/>
                      <a:pt x="120" y="690"/>
                    </a:cubicBezTo>
                    <a:cubicBezTo>
                      <a:pt x="118" y="691"/>
                      <a:pt x="118" y="691"/>
                      <a:pt x="118" y="691"/>
                    </a:cubicBezTo>
                    <a:cubicBezTo>
                      <a:pt x="110" y="699"/>
                      <a:pt x="110" y="699"/>
                      <a:pt x="110" y="699"/>
                    </a:cubicBezTo>
                    <a:cubicBezTo>
                      <a:pt x="108" y="703"/>
                      <a:pt x="108" y="703"/>
                      <a:pt x="108" y="703"/>
                    </a:cubicBezTo>
                    <a:cubicBezTo>
                      <a:pt x="108" y="706"/>
                      <a:pt x="108" y="706"/>
                      <a:pt x="108" y="706"/>
                    </a:cubicBezTo>
                    <a:cubicBezTo>
                      <a:pt x="107" y="708"/>
                      <a:pt x="107" y="708"/>
                      <a:pt x="107" y="708"/>
                    </a:cubicBezTo>
                    <a:cubicBezTo>
                      <a:pt x="104" y="706"/>
                      <a:pt x="104" y="706"/>
                      <a:pt x="104" y="706"/>
                    </a:cubicBezTo>
                    <a:cubicBezTo>
                      <a:pt x="104" y="702"/>
                      <a:pt x="104" y="702"/>
                      <a:pt x="104" y="702"/>
                    </a:cubicBezTo>
                    <a:cubicBezTo>
                      <a:pt x="99" y="705"/>
                      <a:pt x="99" y="705"/>
                      <a:pt x="99" y="705"/>
                    </a:cubicBezTo>
                    <a:cubicBezTo>
                      <a:pt x="95" y="708"/>
                      <a:pt x="95" y="708"/>
                      <a:pt x="95" y="708"/>
                    </a:cubicBezTo>
                    <a:cubicBezTo>
                      <a:pt x="92" y="710"/>
                      <a:pt x="92" y="710"/>
                      <a:pt x="92" y="710"/>
                    </a:cubicBezTo>
                    <a:cubicBezTo>
                      <a:pt x="91" y="713"/>
                      <a:pt x="91" y="713"/>
                      <a:pt x="91" y="713"/>
                    </a:cubicBezTo>
                    <a:cubicBezTo>
                      <a:pt x="88" y="715"/>
                      <a:pt x="88" y="715"/>
                      <a:pt x="88" y="715"/>
                    </a:cubicBezTo>
                    <a:cubicBezTo>
                      <a:pt x="83" y="715"/>
                      <a:pt x="83" y="715"/>
                      <a:pt x="83" y="715"/>
                    </a:cubicBezTo>
                    <a:cubicBezTo>
                      <a:pt x="78" y="720"/>
                      <a:pt x="78" y="720"/>
                      <a:pt x="78" y="720"/>
                    </a:cubicBezTo>
                    <a:cubicBezTo>
                      <a:pt x="70" y="724"/>
                      <a:pt x="70" y="724"/>
                      <a:pt x="70" y="724"/>
                    </a:cubicBezTo>
                    <a:cubicBezTo>
                      <a:pt x="64" y="729"/>
                      <a:pt x="64" y="729"/>
                      <a:pt x="64" y="729"/>
                    </a:cubicBezTo>
                    <a:cubicBezTo>
                      <a:pt x="62" y="735"/>
                      <a:pt x="62" y="735"/>
                      <a:pt x="62" y="735"/>
                    </a:cubicBezTo>
                    <a:cubicBezTo>
                      <a:pt x="61" y="738"/>
                      <a:pt x="61" y="738"/>
                      <a:pt x="61" y="738"/>
                    </a:cubicBezTo>
                    <a:cubicBezTo>
                      <a:pt x="63" y="741"/>
                      <a:pt x="63" y="741"/>
                      <a:pt x="63" y="741"/>
                    </a:cubicBezTo>
                    <a:cubicBezTo>
                      <a:pt x="62" y="744"/>
                      <a:pt x="62" y="744"/>
                      <a:pt x="62" y="744"/>
                    </a:cubicBezTo>
                    <a:cubicBezTo>
                      <a:pt x="61" y="745"/>
                      <a:pt x="61" y="745"/>
                      <a:pt x="61" y="745"/>
                    </a:cubicBezTo>
                    <a:cubicBezTo>
                      <a:pt x="59" y="742"/>
                      <a:pt x="59" y="742"/>
                      <a:pt x="59" y="742"/>
                    </a:cubicBezTo>
                    <a:cubicBezTo>
                      <a:pt x="57" y="742"/>
                      <a:pt x="57" y="742"/>
                      <a:pt x="57" y="742"/>
                    </a:cubicBezTo>
                    <a:cubicBezTo>
                      <a:pt x="57" y="744"/>
                      <a:pt x="57" y="744"/>
                      <a:pt x="57" y="744"/>
                    </a:cubicBezTo>
                    <a:cubicBezTo>
                      <a:pt x="57" y="747"/>
                      <a:pt x="57" y="747"/>
                      <a:pt x="57" y="747"/>
                    </a:cubicBezTo>
                    <a:cubicBezTo>
                      <a:pt x="56" y="748"/>
                      <a:pt x="56" y="748"/>
                      <a:pt x="56" y="748"/>
                    </a:cubicBezTo>
                    <a:cubicBezTo>
                      <a:pt x="54" y="745"/>
                      <a:pt x="54" y="745"/>
                      <a:pt x="54" y="745"/>
                    </a:cubicBezTo>
                    <a:cubicBezTo>
                      <a:pt x="54" y="741"/>
                      <a:pt x="54" y="741"/>
                      <a:pt x="54" y="741"/>
                    </a:cubicBezTo>
                    <a:cubicBezTo>
                      <a:pt x="55" y="738"/>
                      <a:pt x="55" y="738"/>
                      <a:pt x="55" y="738"/>
                    </a:cubicBezTo>
                    <a:cubicBezTo>
                      <a:pt x="52" y="737"/>
                      <a:pt x="52" y="737"/>
                      <a:pt x="52" y="737"/>
                    </a:cubicBezTo>
                    <a:cubicBezTo>
                      <a:pt x="49" y="737"/>
                      <a:pt x="49" y="737"/>
                      <a:pt x="49" y="737"/>
                    </a:cubicBezTo>
                    <a:cubicBezTo>
                      <a:pt x="47" y="736"/>
                      <a:pt x="47" y="736"/>
                      <a:pt x="47" y="736"/>
                    </a:cubicBezTo>
                    <a:cubicBezTo>
                      <a:pt x="43" y="737"/>
                      <a:pt x="43" y="737"/>
                      <a:pt x="43" y="737"/>
                    </a:cubicBezTo>
                    <a:cubicBezTo>
                      <a:pt x="38" y="738"/>
                      <a:pt x="38" y="738"/>
                      <a:pt x="38" y="738"/>
                    </a:cubicBezTo>
                    <a:cubicBezTo>
                      <a:pt x="35" y="740"/>
                      <a:pt x="35" y="740"/>
                      <a:pt x="35" y="740"/>
                    </a:cubicBezTo>
                    <a:cubicBezTo>
                      <a:pt x="33" y="743"/>
                      <a:pt x="33" y="743"/>
                      <a:pt x="33" y="743"/>
                    </a:cubicBezTo>
                    <a:cubicBezTo>
                      <a:pt x="28" y="746"/>
                      <a:pt x="28" y="746"/>
                      <a:pt x="28" y="746"/>
                    </a:cubicBezTo>
                    <a:cubicBezTo>
                      <a:pt x="24" y="749"/>
                      <a:pt x="24" y="749"/>
                      <a:pt x="24" y="749"/>
                    </a:cubicBezTo>
                    <a:cubicBezTo>
                      <a:pt x="19" y="754"/>
                      <a:pt x="19" y="754"/>
                      <a:pt x="19" y="754"/>
                    </a:cubicBezTo>
                    <a:cubicBezTo>
                      <a:pt x="20" y="756"/>
                      <a:pt x="20" y="756"/>
                      <a:pt x="20" y="756"/>
                    </a:cubicBezTo>
                    <a:cubicBezTo>
                      <a:pt x="19" y="758"/>
                      <a:pt x="19" y="758"/>
                      <a:pt x="19" y="758"/>
                    </a:cubicBezTo>
                    <a:cubicBezTo>
                      <a:pt x="17" y="758"/>
                      <a:pt x="17" y="758"/>
                      <a:pt x="17" y="758"/>
                    </a:cubicBezTo>
                    <a:cubicBezTo>
                      <a:pt x="13" y="760"/>
                      <a:pt x="13" y="760"/>
                      <a:pt x="13" y="760"/>
                    </a:cubicBezTo>
                    <a:cubicBezTo>
                      <a:pt x="10" y="762"/>
                      <a:pt x="10" y="762"/>
                      <a:pt x="10" y="762"/>
                    </a:cubicBezTo>
                    <a:cubicBezTo>
                      <a:pt x="10" y="765"/>
                      <a:pt x="10" y="765"/>
                      <a:pt x="10" y="765"/>
                    </a:cubicBezTo>
                    <a:cubicBezTo>
                      <a:pt x="8" y="765"/>
                      <a:pt x="8" y="765"/>
                      <a:pt x="8" y="765"/>
                    </a:cubicBezTo>
                    <a:cubicBezTo>
                      <a:pt x="5" y="764"/>
                      <a:pt x="5" y="764"/>
                      <a:pt x="5" y="764"/>
                    </a:cubicBezTo>
                    <a:cubicBezTo>
                      <a:pt x="2" y="765"/>
                      <a:pt x="2" y="765"/>
                      <a:pt x="2" y="765"/>
                    </a:cubicBezTo>
                    <a:cubicBezTo>
                      <a:pt x="0" y="768"/>
                      <a:pt x="0" y="768"/>
                      <a:pt x="0" y="768"/>
                    </a:cubicBezTo>
                    <a:cubicBezTo>
                      <a:pt x="0" y="772"/>
                      <a:pt x="0" y="772"/>
                      <a:pt x="0" y="772"/>
                    </a:cubicBezTo>
                    <a:cubicBezTo>
                      <a:pt x="0" y="772"/>
                      <a:pt x="0" y="773"/>
                      <a:pt x="1" y="773"/>
                    </a:cubicBezTo>
                    <a:cubicBezTo>
                      <a:pt x="1" y="773"/>
                      <a:pt x="1" y="773"/>
                      <a:pt x="1" y="773"/>
                    </a:cubicBezTo>
                    <a:cubicBezTo>
                      <a:pt x="1" y="774"/>
                      <a:pt x="2" y="774"/>
                      <a:pt x="3" y="774"/>
                    </a:cubicBezTo>
                    <a:cubicBezTo>
                      <a:pt x="3" y="774"/>
                      <a:pt x="3" y="774"/>
                      <a:pt x="3" y="774"/>
                    </a:cubicBezTo>
                    <a:cubicBezTo>
                      <a:pt x="4" y="771"/>
                      <a:pt x="4" y="771"/>
                      <a:pt x="4" y="771"/>
                    </a:cubicBezTo>
                    <a:cubicBezTo>
                      <a:pt x="4" y="769"/>
                      <a:pt x="4" y="769"/>
                      <a:pt x="4" y="769"/>
                    </a:cubicBezTo>
                    <a:cubicBezTo>
                      <a:pt x="6" y="767"/>
                      <a:pt x="6" y="767"/>
                      <a:pt x="6" y="767"/>
                    </a:cubicBezTo>
                    <a:cubicBezTo>
                      <a:pt x="7" y="769"/>
                      <a:pt x="7" y="769"/>
                      <a:pt x="7" y="769"/>
                    </a:cubicBezTo>
                    <a:cubicBezTo>
                      <a:pt x="7" y="772"/>
                      <a:pt x="7" y="772"/>
                      <a:pt x="7" y="772"/>
                    </a:cubicBezTo>
                    <a:cubicBezTo>
                      <a:pt x="7" y="773"/>
                      <a:pt x="7" y="773"/>
                      <a:pt x="7" y="773"/>
                    </a:cubicBezTo>
                    <a:cubicBezTo>
                      <a:pt x="10" y="773"/>
                      <a:pt x="10" y="773"/>
                      <a:pt x="10" y="773"/>
                    </a:cubicBezTo>
                    <a:cubicBezTo>
                      <a:pt x="13" y="766"/>
                      <a:pt x="13" y="766"/>
                      <a:pt x="13" y="766"/>
                    </a:cubicBezTo>
                    <a:cubicBezTo>
                      <a:pt x="15" y="765"/>
                      <a:pt x="15" y="765"/>
                      <a:pt x="15" y="765"/>
                    </a:cubicBezTo>
                    <a:cubicBezTo>
                      <a:pt x="16" y="768"/>
                      <a:pt x="16" y="768"/>
                      <a:pt x="16" y="768"/>
                    </a:cubicBezTo>
                    <a:cubicBezTo>
                      <a:pt x="16" y="770"/>
                      <a:pt x="16" y="770"/>
                      <a:pt x="16" y="770"/>
                    </a:cubicBezTo>
                    <a:cubicBezTo>
                      <a:pt x="16" y="772"/>
                      <a:pt x="16" y="772"/>
                      <a:pt x="16" y="772"/>
                    </a:cubicBezTo>
                    <a:cubicBezTo>
                      <a:pt x="19" y="772"/>
                      <a:pt x="19" y="772"/>
                      <a:pt x="19" y="772"/>
                    </a:cubicBezTo>
                    <a:cubicBezTo>
                      <a:pt x="21" y="768"/>
                      <a:pt x="21" y="768"/>
                      <a:pt x="21" y="768"/>
                    </a:cubicBezTo>
                    <a:cubicBezTo>
                      <a:pt x="22" y="771"/>
                      <a:pt x="22" y="771"/>
                      <a:pt x="22" y="771"/>
                    </a:cubicBezTo>
                    <a:cubicBezTo>
                      <a:pt x="23" y="771"/>
                      <a:pt x="23" y="771"/>
                      <a:pt x="23" y="771"/>
                    </a:cubicBezTo>
                    <a:cubicBezTo>
                      <a:pt x="23" y="768"/>
                      <a:pt x="23" y="768"/>
                      <a:pt x="23" y="768"/>
                    </a:cubicBezTo>
                    <a:cubicBezTo>
                      <a:pt x="26" y="766"/>
                      <a:pt x="26" y="766"/>
                      <a:pt x="26" y="766"/>
                    </a:cubicBezTo>
                    <a:cubicBezTo>
                      <a:pt x="29" y="766"/>
                      <a:pt x="29" y="766"/>
                      <a:pt x="29" y="766"/>
                    </a:cubicBezTo>
                    <a:cubicBezTo>
                      <a:pt x="33" y="764"/>
                      <a:pt x="33" y="764"/>
                      <a:pt x="33" y="764"/>
                    </a:cubicBezTo>
                    <a:cubicBezTo>
                      <a:pt x="35" y="759"/>
                      <a:pt x="35" y="759"/>
                      <a:pt x="35" y="759"/>
                    </a:cubicBezTo>
                    <a:cubicBezTo>
                      <a:pt x="34" y="755"/>
                      <a:pt x="34" y="755"/>
                      <a:pt x="34" y="755"/>
                    </a:cubicBezTo>
                    <a:cubicBezTo>
                      <a:pt x="37" y="753"/>
                      <a:pt x="37" y="753"/>
                      <a:pt x="37" y="753"/>
                    </a:cubicBezTo>
                    <a:cubicBezTo>
                      <a:pt x="40" y="749"/>
                      <a:pt x="40" y="749"/>
                      <a:pt x="40" y="749"/>
                    </a:cubicBezTo>
                    <a:cubicBezTo>
                      <a:pt x="42" y="749"/>
                      <a:pt x="42" y="749"/>
                      <a:pt x="42" y="749"/>
                    </a:cubicBezTo>
                    <a:cubicBezTo>
                      <a:pt x="46" y="752"/>
                      <a:pt x="46" y="752"/>
                      <a:pt x="46" y="752"/>
                    </a:cubicBezTo>
                    <a:cubicBezTo>
                      <a:pt x="44" y="754"/>
                      <a:pt x="44" y="754"/>
                      <a:pt x="44" y="754"/>
                    </a:cubicBezTo>
                    <a:cubicBezTo>
                      <a:pt x="42" y="755"/>
                      <a:pt x="42" y="755"/>
                      <a:pt x="42" y="755"/>
                    </a:cubicBezTo>
                    <a:cubicBezTo>
                      <a:pt x="40" y="759"/>
                      <a:pt x="40" y="759"/>
                      <a:pt x="40" y="759"/>
                    </a:cubicBezTo>
                    <a:cubicBezTo>
                      <a:pt x="40" y="762"/>
                      <a:pt x="40" y="762"/>
                      <a:pt x="40" y="762"/>
                    </a:cubicBezTo>
                    <a:cubicBezTo>
                      <a:pt x="41" y="763"/>
                      <a:pt x="41" y="763"/>
                      <a:pt x="41" y="763"/>
                    </a:cubicBezTo>
                    <a:cubicBezTo>
                      <a:pt x="46" y="759"/>
                      <a:pt x="46" y="759"/>
                      <a:pt x="46" y="759"/>
                    </a:cubicBezTo>
                    <a:cubicBezTo>
                      <a:pt x="47" y="756"/>
                      <a:pt x="47" y="756"/>
                      <a:pt x="47" y="756"/>
                    </a:cubicBezTo>
                    <a:cubicBezTo>
                      <a:pt x="49" y="755"/>
                      <a:pt x="49" y="755"/>
                      <a:pt x="49" y="755"/>
                    </a:cubicBezTo>
                    <a:cubicBezTo>
                      <a:pt x="50" y="757"/>
                      <a:pt x="50" y="757"/>
                      <a:pt x="50" y="757"/>
                    </a:cubicBezTo>
                    <a:cubicBezTo>
                      <a:pt x="51" y="755"/>
                      <a:pt x="51" y="755"/>
                      <a:pt x="51" y="755"/>
                    </a:cubicBezTo>
                    <a:cubicBezTo>
                      <a:pt x="52" y="755"/>
                      <a:pt x="52" y="755"/>
                      <a:pt x="52" y="755"/>
                    </a:cubicBezTo>
                    <a:cubicBezTo>
                      <a:pt x="53" y="757"/>
                      <a:pt x="53" y="757"/>
                      <a:pt x="53" y="757"/>
                    </a:cubicBezTo>
                    <a:cubicBezTo>
                      <a:pt x="52" y="760"/>
                      <a:pt x="52" y="760"/>
                      <a:pt x="52" y="760"/>
                    </a:cubicBezTo>
                    <a:cubicBezTo>
                      <a:pt x="53" y="760"/>
                      <a:pt x="53" y="760"/>
                      <a:pt x="53" y="760"/>
                    </a:cubicBezTo>
                    <a:cubicBezTo>
                      <a:pt x="56" y="756"/>
                      <a:pt x="56" y="756"/>
                      <a:pt x="56" y="756"/>
                    </a:cubicBezTo>
                    <a:cubicBezTo>
                      <a:pt x="59" y="757"/>
                      <a:pt x="59" y="757"/>
                      <a:pt x="59" y="757"/>
                    </a:cubicBezTo>
                    <a:cubicBezTo>
                      <a:pt x="61" y="754"/>
                      <a:pt x="61" y="754"/>
                      <a:pt x="61" y="754"/>
                    </a:cubicBezTo>
                    <a:cubicBezTo>
                      <a:pt x="65" y="754"/>
                      <a:pt x="65" y="754"/>
                      <a:pt x="65" y="754"/>
                    </a:cubicBezTo>
                    <a:cubicBezTo>
                      <a:pt x="68" y="748"/>
                      <a:pt x="68" y="748"/>
                      <a:pt x="68" y="748"/>
                    </a:cubicBezTo>
                    <a:cubicBezTo>
                      <a:pt x="71" y="746"/>
                      <a:pt x="71" y="746"/>
                      <a:pt x="71" y="746"/>
                    </a:cubicBezTo>
                    <a:cubicBezTo>
                      <a:pt x="74" y="747"/>
                      <a:pt x="74" y="747"/>
                      <a:pt x="74" y="747"/>
                    </a:cubicBezTo>
                    <a:cubicBezTo>
                      <a:pt x="74" y="749"/>
                      <a:pt x="74" y="749"/>
                      <a:pt x="74" y="749"/>
                    </a:cubicBezTo>
                    <a:cubicBezTo>
                      <a:pt x="71" y="753"/>
                      <a:pt x="71" y="753"/>
                      <a:pt x="71" y="753"/>
                    </a:cubicBezTo>
                    <a:cubicBezTo>
                      <a:pt x="69" y="758"/>
                      <a:pt x="69" y="758"/>
                      <a:pt x="69" y="758"/>
                    </a:cubicBezTo>
                    <a:cubicBezTo>
                      <a:pt x="69" y="760"/>
                      <a:pt x="69" y="760"/>
                      <a:pt x="69" y="760"/>
                    </a:cubicBezTo>
                    <a:cubicBezTo>
                      <a:pt x="71" y="760"/>
                      <a:pt x="71" y="760"/>
                      <a:pt x="71" y="760"/>
                    </a:cubicBezTo>
                    <a:cubicBezTo>
                      <a:pt x="76" y="754"/>
                      <a:pt x="76" y="754"/>
                      <a:pt x="76" y="754"/>
                    </a:cubicBezTo>
                    <a:cubicBezTo>
                      <a:pt x="76" y="747"/>
                      <a:pt x="76" y="747"/>
                      <a:pt x="76" y="747"/>
                    </a:cubicBezTo>
                    <a:cubicBezTo>
                      <a:pt x="76" y="746"/>
                      <a:pt x="76" y="746"/>
                      <a:pt x="76" y="746"/>
                    </a:cubicBezTo>
                    <a:cubicBezTo>
                      <a:pt x="78" y="748"/>
                      <a:pt x="78" y="748"/>
                      <a:pt x="78" y="748"/>
                    </a:cubicBezTo>
                    <a:cubicBezTo>
                      <a:pt x="81" y="747"/>
                      <a:pt x="81" y="747"/>
                      <a:pt x="81" y="747"/>
                    </a:cubicBezTo>
                    <a:cubicBezTo>
                      <a:pt x="83" y="747"/>
                      <a:pt x="83" y="747"/>
                      <a:pt x="83" y="747"/>
                    </a:cubicBezTo>
                    <a:cubicBezTo>
                      <a:pt x="87" y="747"/>
                      <a:pt x="87" y="747"/>
                      <a:pt x="87" y="747"/>
                    </a:cubicBezTo>
                    <a:cubicBezTo>
                      <a:pt x="90" y="743"/>
                      <a:pt x="90" y="743"/>
                      <a:pt x="90" y="743"/>
                    </a:cubicBezTo>
                    <a:cubicBezTo>
                      <a:pt x="91" y="742"/>
                      <a:pt x="91" y="742"/>
                      <a:pt x="91" y="742"/>
                    </a:cubicBezTo>
                    <a:cubicBezTo>
                      <a:pt x="92" y="743"/>
                      <a:pt x="92" y="743"/>
                      <a:pt x="92" y="743"/>
                    </a:cubicBezTo>
                    <a:cubicBezTo>
                      <a:pt x="94" y="738"/>
                      <a:pt x="94" y="738"/>
                      <a:pt x="94" y="738"/>
                    </a:cubicBezTo>
                    <a:cubicBezTo>
                      <a:pt x="96" y="736"/>
                      <a:pt x="96" y="736"/>
                      <a:pt x="96" y="736"/>
                    </a:cubicBezTo>
                    <a:cubicBezTo>
                      <a:pt x="97" y="738"/>
                      <a:pt x="97" y="738"/>
                      <a:pt x="97" y="738"/>
                    </a:cubicBezTo>
                    <a:cubicBezTo>
                      <a:pt x="96" y="741"/>
                      <a:pt x="96" y="741"/>
                      <a:pt x="96" y="741"/>
                    </a:cubicBezTo>
                    <a:cubicBezTo>
                      <a:pt x="96" y="744"/>
                      <a:pt x="96" y="744"/>
                      <a:pt x="96" y="744"/>
                    </a:cubicBezTo>
                    <a:cubicBezTo>
                      <a:pt x="98" y="743"/>
                      <a:pt x="98" y="743"/>
                      <a:pt x="98" y="743"/>
                    </a:cubicBezTo>
                    <a:cubicBezTo>
                      <a:pt x="101" y="740"/>
                      <a:pt x="101" y="740"/>
                      <a:pt x="101" y="740"/>
                    </a:cubicBezTo>
                    <a:cubicBezTo>
                      <a:pt x="100" y="739"/>
                      <a:pt x="100" y="739"/>
                      <a:pt x="100" y="739"/>
                    </a:cubicBezTo>
                    <a:cubicBezTo>
                      <a:pt x="103" y="736"/>
                      <a:pt x="103" y="736"/>
                      <a:pt x="103" y="736"/>
                    </a:cubicBezTo>
                    <a:cubicBezTo>
                      <a:pt x="102" y="734"/>
                      <a:pt x="102" y="734"/>
                      <a:pt x="102" y="734"/>
                    </a:cubicBezTo>
                    <a:cubicBezTo>
                      <a:pt x="97" y="734"/>
                      <a:pt x="97" y="734"/>
                      <a:pt x="97" y="734"/>
                    </a:cubicBezTo>
                    <a:cubicBezTo>
                      <a:pt x="96" y="733"/>
                      <a:pt x="96" y="733"/>
                      <a:pt x="96" y="733"/>
                    </a:cubicBezTo>
                    <a:cubicBezTo>
                      <a:pt x="100" y="731"/>
                      <a:pt x="100" y="731"/>
                      <a:pt x="100" y="731"/>
                    </a:cubicBezTo>
                    <a:cubicBezTo>
                      <a:pt x="106" y="728"/>
                      <a:pt x="106" y="728"/>
                      <a:pt x="106" y="728"/>
                    </a:cubicBezTo>
                    <a:cubicBezTo>
                      <a:pt x="113" y="728"/>
                      <a:pt x="113" y="728"/>
                      <a:pt x="113" y="728"/>
                    </a:cubicBezTo>
                    <a:cubicBezTo>
                      <a:pt x="115" y="726"/>
                      <a:pt x="115" y="726"/>
                      <a:pt x="115" y="726"/>
                    </a:cubicBezTo>
                    <a:cubicBezTo>
                      <a:pt x="114" y="723"/>
                      <a:pt x="114" y="723"/>
                      <a:pt x="114" y="723"/>
                    </a:cubicBezTo>
                    <a:cubicBezTo>
                      <a:pt x="113" y="722"/>
                      <a:pt x="113" y="722"/>
                      <a:pt x="113" y="722"/>
                    </a:cubicBezTo>
                    <a:cubicBezTo>
                      <a:pt x="114" y="721"/>
                      <a:pt x="114" y="721"/>
                      <a:pt x="114" y="721"/>
                    </a:cubicBezTo>
                    <a:cubicBezTo>
                      <a:pt x="117" y="720"/>
                      <a:pt x="117" y="720"/>
                      <a:pt x="117" y="720"/>
                    </a:cubicBezTo>
                    <a:cubicBezTo>
                      <a:pt x="119" y="719"/>
                      <a:pt x="119" y="719"/>
                      <a:pt x="119" y="719"/>
                    </a:cubicBezTo>
                    <a:cubicBezTo>
                      <a:pt x="121" y="719"/>
                      <a:pt x="121" y="719"/>
                      <a:pt x="121" y="719"/>
                    </a:cubicBezTo>
                    <a:cubicBezTo>
                      <a:pt x="122" y="722"/>
                      <a:pt x="122" y="722"/>
                      <a:pt x="122" y="722"/>
                    </a:cubicBezTo>
                    <a:cubicBezTo>
                      <a:pt x="124" y="722"/>
                      <a:pt x="124" y="722"/>
                      <a:pt x="124" y="722"/>
                    </a:cubicBezTo>
                    <a:cubicBezTo>
                      <a:pt x="125" y="719"/>
                      <a:pt x="125" y="719"/>
                      <a:pt x="125" y="719"/>
                    </a:cubicBezTo>
                    <a:cubicBezTo>
                      <a:pt x="124" y="718"/>
                      <a:pt x="124" y="718"/>
                      <a:pt x="124" y="718"/>
                    </a:cubicBezTo>
                    <a:cubicBezTo>
                      <a:pt x="127" y="716"/>
                      <a:pt x="127" y="716"/>
                      <a:pt x="127" y="716"/>
                    </a:cubicBezTo>
                    <a:cubicBezTo>
                      <a:pt x="127" y="712"/>
                      <a:pt x="127" y="712"/>
                      <a:pt x="127" y="712"/>
                    </a:cubicBezTo>
                    <a:cubicBezTo>
                      <a:pt x="129" y="710"/>
                      <a:pt x="129" y="710"/>
                      <a:pt x="129" y="710"/>
                    </a:cubicBezTo>
                    <a:cubicBezTo>
                      <a:pt x="130" y="712"/>
                      <a:pt x="130" y="712"/>
                      <a:pt x="130" y="712"/>
                    </a:cubicBezTo>
                    <a:cubicBezTo>
                      <a:pt x="130" y="715"/>
                      <a:pt x="130" y="715"/>
                      <a:pt x="130" y="715"/>
                    </a:cubicBezTo>
                    <a:cubicBezTo>
                      <a:pt x="132" y="716"/>
                      <a:pt x="132" y="716"/>
                      <a:pt x="132" y="716"/>
                    </a:cubicBezTo>
                    <a:cubicBezTo>
                      <a:pt x="136" y="713"/>
                      <a:pt x="136" y="713"/>
                      <a:pt x="136" y="713"/>
                    </a:cubicBezTo>
                    <a:cubicBezTo>
                      <a:pt x="138" y="710"/>
                      <a:pt x="138" y="710"/>
                      <a:pt x="138" y="710"/>
                    </a:cubicBezTo>
                    <a:cubicBezTo>
                      <a:pt x="140" y="710"/>
                      <a:pt x="140" y="710"/>
                      <a:pt x="140" y="710"/>
                    </a:cubicBezTo>
                    <a:cubicBezTo>
                      <a:pt x="142" y="706"/>
                      <a:pt x="142" y="706"/>
                      <a:pt x="142" y="706"/>
                    </a:cubicBezTo>
                    <a:cubicBezTo>
                      <a:pt x="144" y="705"/>
                      <a:pt x="144" y="705"/>
                      <a:pt x="144" y="705"/>
                    </a:cubicBezTo>
                    <a:cubicBezTo>
                      <a:pt x="145" y="708"/>
                      <a:pt x="145" y="708"/>
                      <a:pt x="145" y="708"/>
                    </a:cubicBezTo>
                    <a:cubicBezTo>
                      <a:pt x="148" y="707"/>
                      <a:pt x="148" y="707"/>
                      <a:pt x="148" y="707"/>
                    </a:cubicBezTo>
                    <a:cubicBezTo>
                      <a:pt x="152" y="701"/>
                      <a:pt x="152" y="701"/>
                      <a:pt x="152" y="701"/>
                    </a:cubicBezTo>
                    <a:cubicBezTo>
                      <a:pt x="152" y="698"/>
                      <a:pt x="152" y="698"/>
                      <a:pt x="152" y="698"/>
                    </a:cubicBezTo>
                    <a:cubicBezTo>
                      <a:pt x="151" y="698"/>
                      <a:pt x="151" y="698"/>
                      <a:pt x="151" y="698"/>
                    </a:cubicBezTo>
                    <a:cubicBezTo>
                      <a:pt x="149" y="698"/>
                      <a:pt x="149" y="698"/>
                      <a:pt x="149" y="698"/>
                    </a:cubicBezTo>
                    <a:cubicBezTo>
                      <a:pt x="148" y="697"/>
                      <a:pt x="148" y="697"/>
                      <a:pt x="148" y="697"/>
                    </a:cubicBezTo>
                    <a:cubicBezTo>
                      <a:pt x="153" y="693"/>
                      <a:pt x="153" y="693"/>
                      <a:pt x="153" y="693"/>
                    </a:cubicBezTo>
                    <a:cubicBezTo>
                      <a:pt x="156" y="691"/>
                      <a:pt x="156" y="691"/>
                      <a:pt x="156" y="691"/>
                    </a:cubicBezTo>
                    <a:cubicBezTo>
                      <a:pt x="159" y="688"/>
                      <a:pt x="159" y="688"/>
                      <a:pt x="159" y="688"/>
                    </a:cubicBezTo>
                    <a:cubicBezTo>
                      <a:pt x="160" y="688"/>
                      <a:pt x="160" y="688"/>
                      <a:pt x="160" y="688"/>
                    </a:cubicBezTo>
                    <a:cubicBezTo>
                      <a:pt x="161" y="690"/>
                      <a:pt x="161" y="690"/>
                      <a:pt x="161" y="690"/>
                    </a:cubicBezTo>
                    <a:cubicBezTo>
                      <a:pt x="165" y="685"/>
                      <a:pt x="165" y="685"/>
                      <a:pt x="165" y="685"/>
                    </a:cubicBezTo>
                    <a:cubicBezTo>
                      <a:pt x="169" y="683"/>
                      <a:pt x="169" y="683"/>
                      <a:pt x="169" y="683"/>
                    </a:cubicBezTo>
                    <a:cubicBezTo>
                      <a:pt x="170" y="680"/>
                      <a:pt x="170" y="680"/>
                      <a:pt x="170" y="680"/>
                    </a:cubicBezTo>
                    <a:cubicBezTo>
                      <a:pt x="172" y="679"/>
                      <a:pt x="172" y="679"/>
                      <a:pt x="172" y="679"/>
                    </a:cubicBezTo>
                    <a:cubicBezTo>
                      <a:pt x="173" y="677"/>
                      <a:pt x="173" y="677"/>
                      <a:pt x="173" y="677"/>
                    </a:cubicBezTo>
                    <a:cubicBezTo>
                      <a:pt x="175" y="676"/>
                      <a:pt x="175" y="676"/>
                      <a:pt x="175" y="676"/>
                    </a:cubicBezTo>
                    <a:cubicBezTo>
                      <a:pt x="177" y="679"/>
                      <a:pt x="177" y="679"/>
                      <a:pt x="177" y="679"/>
                    </a:cubicBezTo>
                    <a:cubicBezTo>
                      <a:pt x="178" y="680"/>
                      <a:pt x="178" y="680"/>
                      <a:pt x="178" y="680"/>
                    </a:cubicBezTo>
                    <a:cubicBezTo>
                      <a:pt x="179" y="677"/>
                      <a:pt x="179" y="677"/>
                      <a:pt x="179" y="677"/>
                    </a:cubicBezTo>
                    <a:cubicBezTo>
                      <a:pt x="182" y="677"/>
                      <a:pt x="182" y="677"/>
                      <a:pt x="182" y="677"/>
                    </a:cubicBezTo>
                    <a:cubicBezTo>
                      <a:pt x="184" y="676"/>
                      <a:pt x="184" y="676"/>
                      <a:pt x="184" y="676"/>
                    </a:cubicBezTo>
                    <a:cubicBezTo>
                      <a:pt x="183" y="673"/>
                      <a:pt x="183" y="673"/>
                      <a:pt x="183" y="673"/>
                    </a:cubicBezTo>
                    <a:cubicBezTo>
                      <a:pt x="187" y="672"/>
                      <a:pt x="187" y="672"/>
                      <a:pt x="187" y="672"/>
                    </a:cubicBezTo>
                    <a:cubicBezTo>
                      <a:pt x="188" y="670"/>
                      <a:pt x="188" y="670"/>
                      <a:pt x="188" y="670"/>
                    </a:cubicBezTo>
                    <a:cubicBezTo>
                      <a:pt x="189" y="671"/>
                      <a:pt x="189" y="671"/>
                      <a:pt x="189" y="671"/>
                    </a:cubicBezTo>
                    <a:cubicBezTo>
                      <a:pt x="194" y="672"/>
                      <a:pt x="194" y="672"/>
                      <a:pt x="194" y="672"/>
                    </a:cubicBezTo>
                    <a:cubicBezTo>
                      <a:pt x="195" y="668"/>
                      <a:pt x="195" y="668"/>
                      <a:pt x="195" y="668"/>
                    </a:cubicBezTo>
                    <a:cubicBezTo>
                      <a:pt x="196" y="668"/>
                      <a:pt x="196" y="668"/>
                      <a:pt x="196" y="668"/>
                    </a:cubicBezTo>
                    <a:cubicBezTo>
                      <a:pt x="197" y="670"/>
                      <a:pt x="197" y="670"/>
                      <a:pt x="197" y="670"/>
                    </a:cubicBezTo>
                    <a:cubicBezTo>
                      <a:pt x="198" y="670"/>
                      <a:pt x="198" y="670"/>
                      <a:pt x="198" y="670"/>
                    </a:cubicBezTo>
                    <a:cubicBezTo>
                      <a:pt x="200" y="668"/>
                      <a:pt x="200" y="668"/>
                      <a:pt x="200" y="668"/>
                    </a:cubicBezTo>
                    <a:cubicBezTo>
                      <a:pt x="201" y="670"/>
                      <a:pt x="201" y="670"/>
                      <a:pt x="201" y="670"/>
                    </a:cubicBezTo>
                    <a:cubicBezTo>
                      <a:pt x="202" y="669"/>
                      <a:pt x="202" y="668"/>
                      <a:pt x="203" y="668"/>
                    </a:cubicBezTo>
                    <a:cubicBezTo>
                      <a:pt x="204" y="663"/>
                      <a:pt x="204" y="663"/>
                      <a:pt x="204" y="663"/>
                    </a:cubicBezTo>
                    <a:cubicBezTo>
                      <a:pt x="203" y="663"/>
                      <a:pt x="203" y="663"/>
                      <a:pt x="203" y="663"/>
                    </a:cubicBezTo>
                    <a:cubicBezTo>
                      <a:pt x="201" y="664"/>
                      <a:pt x="201" y="664"/>
                      <a:pt x="201" y="664"/>
                    </a:cubicBezTo>
                    <a:cubicBezTo>
                      <a:pt x="202" y="660"/>
                      <a:pt x="202" y="660"/>
                      <a:pt x="202" y="660"/>
                    </a:cubicBezTo>
                    <a:cubicBezTo>
                      <a:pt x="206" y="657"/>
                      <a:pt x="206" y="657"/>
                      <a:pt x="206" y="657"/>
                    </a:cubicBezTo>
                    <a:cubicBezTo>
                      <a:pt x="208" y="657"/>
                      <a:pt x="208" y="657"/>
                      <a:pt x="208" y="657"/>
                    </a:cubicBezTo>
                    <a:cubicBezTo>
                      <a:pt x="209" y="658"/>
                      <a:pt x="209" y="658"/>
                      <a:pt x="209" y="658"/>
                    </a:cubicBezTo>
                    <a:cubicBezTo>
                      <a:pt x="210" y="657"/>
                      <a:pt x="210" y="657"/>
                      <a:pt x="210" y="657"/>
                    </a:cubicBezTo>
                    <a:cubicBezTo>
                      <a:pt x="208" y="654"/>
                      <a:pt x="208" y="654"/>
                      <a:pt x="208" y="654"/>
                    </a:cubicBezTo>
                    <a:cubicBezTo>
                      <a:pt x="206" y="653"/>
                      <a:pt x="206" y="653"/>
                      <a:pt x="206" y="653"/>
                    </a:cubicBezTo>
                    <a:cubicBezTo>
                      <a:pt x="208" y="652"/>
                      <a:pt x="208" y="652"/>
                      <a:pt x="208" y="652"/>
                    </a:cubicBezTo>
                    <a:cubicBezTo>
                      <a:pt x="211" y="653"/>
                      <a:pt x="211" y="653"/>
                      <a:pt x="211" y="653"/>
                    </a:cubicBezTo>
                    <a:cubicBezTo>
                      <a:pt x="215" y="649"/>
                      <a:pt x="215" y="649"/>
                      <a:pt x="215" y="649"/>
                    </a:cubicBezTo>
                    <a:cubicBezTo>
                      <a:pt x="219" y="649"/>
                      <a:pt x="219" y="649"/>
                      <a:pt x="219" y="649"/>
                    </a:cubicBezTo>
                    <a:cubicBezTo>
                      <a:pt x="223" y="645"/>
                      <a:pt x="223" y="645"/>
                      <a:pt x="223" y="645"/>
                    </a:cubicBezTo>
                    <a:cubicBezTo>
                      <a:pt x="226" y="645"/>
                      <a:pt x="226" y="645"/>
                      <a:pt x="226" y="645"/>
                    </a:cubicBezTo>
                    <a:cubicBezTo>
                      <a:pt x="230" y="640"/>
                      <a:pt x="230" y="640"/>
                      <a:pt x="230" y="640"/>
                    </a:cubicBezTo>
                    <a:cubicBezTo>
                      <a:pt x="230" y="633"/>
                      <a:pt x="230" y="633"/>
                      <a:pt x="230" y="633"/>
                    </a:cubicBezTo>
                    <a:cubicBezTo>
                      <a:pt x="229" y="632"/>
                      <a:pt x="229" y="632"/>
                      <a:pt x="229" y="632"/>
                    </a:cubicBezTo>
                    <a:cubicBezTo>
                      <a:pt x="227" y="632"/>
                      <a:pt x="227" y="632"/>
                      <a:pt x="227" y="632"/>
                    </a:cubicBezTo>
                    <a:cubicBezTo>
                      <a:pt x="226" y="627"/>
                      <a:pt x="226" y="627"/>
                      <a:pt x="226" y="627"/>
                    </a:cubicBezTo>
                    <a:cubicBezTo>
                      <a:pt x="224" y="626"/>
                      <a:pt x="224" y="626"/>
                      <a:pt x="224" y="626"/>
                    </a:cubicBezTo>
                    <a:cubicBezTo>
                      <a:pt x="219" y="626"/>
                      <a:pt x="219" y="626"/>
                      <a:pt x="219" y="626"/>
                    </a:cubicBezTo>
                    <a:cubicBezTo>
                      <a:pt x="220" y="622"/>
                      <a:pt x="220" y="622"/>
                      <a:pt x="220" y="622"/>
                    </a:cubicBezTo>
                    <a:cubicBezTo>
                      <a:pt x="220" y="617"/>
                      <a:pt x="220" y="617"/>
                      <a:pt x="220" y="617"/>
                    </a:cubicBezTo>
                    <a:cubicBezTo>
                      <a:pt x="225" y="615"/>
                      <a:pt x="225" y="615"/>
                      <a:pt x="225" y="615"/>
                    </a:cubicBezTo>
                    <a:cubicBezTo>
                      <a:pt x="226" y="613"/>
                      <a:pt x="226" y="613"/>
                      <a:pt x="226" y="613"/>
                    </a:cubicBezTo>
                    <a:cubicBezTo>
                      <a:pt x="228" y="612"/>
                      <a:pt x="228" y="612"/>
                      <a:pt x="228" y="612"/>
                    </a:cubicBezTo>
                    <a:cubicBezTo>
                      <a:pt x="229" y="610"/>
                      <a:pt x="229" y="610"/>
                      <a:pt x="229" y="610"/>
                    </a:cubicBezTo>
                    <a:cubicBezTo>
                      <a:pt x="228" y="609"/>
                      <a:pt x="228" y="609"/>
                      <a:pt x="228" y="609"/>
                    </a:cubicBezTo>
                    <a:cubicBezTo>
                      <a:pt x="230" y="607"/>
                      <a:pt x="230" y="607"/>
                      <a:pt x="230" y="607"/>
                    </a:cubicBezTo>
                    <a:cubicBezTo>
                      <a:pt x="234" y="608"/>
                      <a:pt x="234" y="608"/>
                      <a:pt x="234" y="608"/>
                    </a:cubicBezTo>
                    <a:cubicBezTo>
                      <a:pt x="239" y="604"/>
                      <a:pt x="239" y="604"/>
                      <a:pt x="239" y="604"/>
                    </a:cubicBezTo>
                    <a:cubicBezTo>
                      <a:pt x="242" y="608"/>
                      <a:pt x="242" y="608"/>
                      <a:pt x="242" y="608"/>
                    </a:cubicBezTo>
                    <a:cubicBezTo>
                      <a:pt x="246" y="605"/>
                      <a:pt x="246" y="605"/>
                      <a:pt x="246" y="605"/>
                    </a:cubicBezTo>
                    <a:cubicBezTo>
                      <a:pt x="246" y="608"/>
                      <a:pt x="246" y="608"/>
                      <a:pt x="246" y="608"/>
                    </a:cubicBezTo>
                    <a:cubicBezTo>
                      <a:pt x="247" y="610"/>
                      <a:pt x="247" y="610"/>
                      <a:pt x="247" y="610"/>
                    </a:cubicBezTo>
                    <a:cubicBezTo>
                      <a:pt x="249" y="610"/>
                      <a:pt x="249" y="610"/>
                      <a:pt x="249" y="610"/>
                    </a:cubicBezTo>
                    <a:cubicBezTo>
                      <a:pt x="253" y="605"/>
                      <a:pt x="253" y="605"/>
                      <a:pt x="253" y="605"/>
                    </a:cubicBezTo>
                    <a:cubicBezTo>
                      <a:pt x="252" y="603"/>
                      <a:pt x="252" y="603"/>
                      <a:pt x="252" y="603"/>
                    </a:cubicBezTo>
                    <a:cubicBezTo>
                      <a:pt x="250" y="602"/>
                      <a:pt x="250" y="602"/>
                      <a:pt x="250" y="602"/>
                    </a:cubicBezTo>
                    <a:cubicBezTo>
                      <a:pt x="249" y="600"/>
                      <a:pt x="249" y="600"/>
                      <a:pt x="249" y="600"/>
                    </a:cubicBezTo>
                    <a:cubicBezTo>
                      <a:pt x="251" y="599"/>
                      <a:pt x="251" y="599"/>
                      <a:pt x="251" y="599"/>
                    </a:cubicBezTo>
                    <a:cubicBezTo>
                      <a:pt x="254" y="601"/>
                      <a:pt x="254" y="601"/>
                      <a:pt x="254" y="601"/>
                    </a:cubicBezTo>
                    <a:cubicBezTo>
                      <a:pt x="261" y="599"/>
                      <a:pt x="261" y="599"/>
                      <a:pt x="261" y="599"/>
                    </a:cubicBezTo>
                    <a:cubicBezTo>
                      <a:pt x="262" y="593"/>
                      <a:pt x="262" y="593"/>
                      <a:pt x="262" y="593"/>
                    </a:cubicBezTo>
                    <a:cubicBezTo>
                      <a:pt x="261" y="588"/>
                      <a:pt x="261" y="588"/>
                      <a:pt x="261" y="588"/>
                    </a:cubicBezTo>
                    <a:cubicBezTo>
                      <a:pt x="255" y="584"/>
                      <a:pt x="255" y="584"/>
                      <a:pt x="255" y="584"/>
                    </a:cubicBezTo>
                    <a:cubicBezTo>
                      <a:pt x="253" y="584"/>
                      <a:pt x="253" y="584"/>
                      <a:pt x="253" y="584"/>
                    </a:cubicBezTo>
                    <a:cubicBezTo>
                      <a:pt x="251" y="586"/>
                      <a:pt x="251" y="586"/>
                      <a:pt x="251" y="586"/>
                    </a:cubicBezTo>
                    <a:cubicBezTo>
                      <a:pt x="251" y="585"/>
                      <a:pt x="251" y="585"/>
                      <a:pt x="251" y="585"/>
                    </a:cubicBezTo>
                    <a:cubicBezTo>
                      <a:pt x="254" y="582"/>
                      <a:pt x="254" y="582"/>
                      <a:pt x="254" y="582"/>
                    </a:cubicBezTo>
                    <a:cubicBezTo>
                      <a:pt x="258" y="582"/>
                      <a:pt x="258" y="582"/>
                      <a:pt x="258" y="582"/>
                    </a:cubicBezTo>
                    <a:cubicBezTo>
                      <a:pt x="261" y="585"/>
                      <a:pt x="261" y="585"/>
                      <a:pt x="261" y="585"/>
                    </a:cubicBezTo>
                    <a:cubicBezTo>
                      <a:pt x="266" y="584"/>
                      <a:pt x="266" y="584"/>
                      <a:pt x="266" y="584"/>
                    </a:cubicBezTo>
                    <a:cubicBezTo>
                      <a:pt x="269" y="580"/>
                      <a:pt x="269" y="580"/>
                      <a:pt x="269" y="580"/>
                    </a:cubicBezTo>
                    <a:cubicBezTo>
                      <a:pt x="269" y="578"/>
                      <a:pt x="269" y="578"/>
                      <a:pt x="269" y="578"/>
                    </a:cubicBezTo>
                    <a:cubicBezTo>
                      <a:pt x="277" y="573"/>
                      <a:pt x="277" y="573"/>
                      <a:pt x="277" y="573"/>
                    </a:cubicBezTo>
                    <a:cubicBezTo>
                      <a:pt x="282" y="568"/>
                      <a:pt x="282" y="568"/>
                      <a:pt x="282" y="568"/>
                    </a:cubicBezTo>
                    <a:cubicBezTo>
                      <a:pt x="286" y="568"/>
                      <a:pt x="286" y="568"/>
                      <a:pt x="286" y="568"/>
                    </a:cubicBezTo>
                    <a:cubicBezTo>
                      <a:pt x="287" y="566"/>
                      <a:pt x="287" y="566"/>
                      <a:pt x="287" y="566"/>
                    </a:cubicBezTo>
                    <a:cubicBezTo>
                      <a:pt x="287" y="563"/>
                      <a:pt x="287" y="563"/>
                      <a:pt x="287" y="563"/>
                    </a:cubicBezTo>
                    <a:cubicBezTo>
                      <a:pt x="295" y="556"/>
                      <a:pt x="295" y="556"/>
                      <a:pt x="295" y="556"/>
                    </a:cubicBezTo>
                    <a:cubicBezTo>
                      <a:pt x="301" y="556"/>
                      <a:pt x="301" y="556"/>
                      <a:pt x="301" y="556"/>
                    </a:cubicBezTo>
                    <a:cubicBezTo>
                      <a:pt x="309" y="547"/>
                      <a:pt x="309" y="547"/>
                      <a:pt x="309" y="547"/>
                    </a:cubicBezTo>
                    <a:cubicBezTo>
                      <a:pt x="314" y="547"/>
                      <a:pt x="314" y="547"/>
                      <a:pt x="314" y="547"/>
                    </a:cubicBezTo>
                    <a:cubicBezTo>
                      <a:pt x="321" y="538"/>
                      <a:pt x="321" y="538"/>
                      <a:pt x="321" y="538"/>
                    </a:cubicBezTo>
                    <a:cubicBezTo>
                      <a:pt x="319" y="543"/>
                      <a:pt x="319" y="543"/>
                      <a:pt x="319" y="543"/>
                    </a:cubicBezTo>
                    <a:cubicBezTo>
                      <a:pt x="319" y="548"/>
                      <a:pt x="319" y="548"/>
                      <a:pt x="319" y="548"/>
                    </a:cubicBezTo>
                    <a:cubicBezTo>
                      <a:pt x="321" y="549"/>
                      <a:pt x="321" y="549"/>
                      <a:pt x="321" y="549"/>
                    </a:cubicBezTo>
                    <a:cubicBezTo>
                      <a:pt x="323" y="550"/>
                      <a:pt x="323" y="550"/>
                      <a:pt x="323" y="550"/>
                    </a:cubicBezTo>
                    <a:cubicBezTo>
                      <a:pt x="324" y="552"/>
                      <a:pt x="324" y="552"/>
                      <a:pt x="324" y="552"/>
                    </a:cubicBezTo>
                    <a:cubicBezTo>
                      <a:pt x="329" y="546"/>
                      <a:pt x="329" y="546"/>
                      <a:pt x="329" y="546"/>
                    </a:cubicBezTo>
                    <a:cubicBezTo>
                      <a:pt x="333" y="544"/>
                      <a:pt x="333" y="544"/>
                      <a:pt x="333" y="544"/>
                    </a:cubicBezTo>
                    <a:cubicBezTo>
                      <a:pt x="340" y="541"/>
                      <a:pt x="340" y="541"/>
                      <a:pt x="340" y="541"/>
                    </a:cubicBezTo>
                    <a:cubicBezTo>
                      <a:pt x="342" y="538"/>
                      <a:pt x="342" y="538"/>
                      <a:pt x="342" y="538"/>
                    </a:cubicBezTo>
                    <a:cubicBezTo>
                      <a:pt x="341" y="543"/>
                      <a:pt x="341" y="543"/>
                      <a:pt x="341" y="543"/>
                    </a:cubicBezTo>
                    <a:cubicBezTo>
                      <a:pt x="335" y="547"/>
                      <a:pt x="335" y="547"/>
                      <a:pt x="335" y="547"/>
                    </a:cubicBezTo>
                    <a:cubicBezTo>
                      <a:pt x="331" y="547"/>
                      <a:pt x="331" y="547"/>
                      <a:pt x="331" y="547"/>
                    </a:cubicBezTo>
                    <a:cubicBezTo>
                      <a:pt x="323" y="557"/>
                      <a:pt x="323" y="557"/>
                      <a:pt x="323" y="557"/>
                    </a:cubicBezTo>
                    <a:cubicBezTo>
                      <a:pt x="322" y="561"/>
                      <a:pt x="322" y="561"/>
                      <a:pt x="322" y="561"/>
                    </a:cubicBezTo>
                    <a:cubicBezTo>
                      <a:pt x="326" y="568"/>
                      <a:pt x="326" y="568"/>
                      <a:pt x="326" y="568"/>
                    </a:cubicBezTo>
                    <a:cubicBezTo>
                      <a:pt x="327" y="573"/>
                      <a:pt x="327" y="573"/>
                      <a:pt x="327" y="573"/>
                    </a:cubicBezTo>
                    <a:cubicBezTo>
                      <a:pt x="324" y="569"/>
                      <a:pt x="324" y="569"/>
                      <a:pt x="324" y="569"/>
                    </a:cubicBezTo>
                    <a:cubicBezTo>
                      <a:pt x="321" y="569"/>
                      <a:pt x="321" y="569"/>
                      <a:pt x="321" y="569"/>
                    </a:cubicBezTo>
                    <a:cubicBezTo>
                      <a:pt x="319" y="570"/>
                      <a:pt x="319" y="570"/>
                      <a:pt x="319" y="570"/>
                    </a:cubicBezTo>
                    <a:cubicBezTo>
                      <a:pt x="316" y="570"/>
                      <a:pt x="316" y="570"/>
                      <a:pt x="316" y="570"/>
                    </a:cubicBezTo>
                    <a:cubicBezTo>
                      <a:pt x="313" y="567"/>
                      <a:pt x="313" y="567"/>
                      <a:pt x="313" y="567"/>
                    </a:cubicBezTo>
                    <a:cubicBezTo>
                      <a:pt x="312" y="561"/>
                      <a:pt x="312" y="561"/>
                      <a:pt x="312" y="561"/>
                    </a:cubicBezTo>
                    <a:cubicBezTo>
                      <a:pt x="306" y="565"/>
                      <a:pt x="306" y="565"/>
                      <a:pt x="306" y="565"/>
                    </a:cubicBezTo>
                    <a:cubicBezTo>
                      <a:pt x="303" y="565"/>
                      <a:pt x="303" y="565"/>
                      <a:pt x="303" y="565"/>
                    </a:cubicBezTo>
                    <a:cubicBezTo>
                      <a:pt x="298" y="569"/>
                      <a:pt x="298" y="569"/>
                      <a:pt x="298" y="569"/>
                    </a:cubicBezTo>
                    <a:cubicBezTo>
                      <a:pt x="293" y="569"/>
                      <a:pt x="293" y="569"/>
                      <a:pt x="293" y="569"/>
                    </a:cubicBezTo>
                    <a:cubicBezTo>
                      <a:pt x="289" y="573"/>
                      <a:pt x="289" y="573"/>
                      <a:pt x="289" y="573"/>
                    </a:cubicBezTo>
                    <a:cubicBezTo>
                      <a:pt x="289" y="578"/>
                      <a:pt x="289" y="578"/>
                      <a:pt x="289" y="578"/>
                    </a:cubicBezTo>
                    <a:cubicBezTo>
                      <a:pt x="290" y="580"/>
                      <a:pt x="290" y="580"/>
                      <a:pt x="290" y="580"/>
                    </a:cubicBezTo>
                    <a:cubicBezTo>
                      <a:pt x="287" y="587"/>
                      <a:pt x="287" y="587"/>
                      <a:pt x="287" y="587"/>
                    </a:cubicBezTo>
                    <a:cubicBezTo>
                      <a:pt x="283" y="590"/>
                      <a:pt x="283" y="590"/>
                      <a:pt x="283" y="590"/>
                    </a:cubicBezTo>
                    <a:cubicBezTo>
                      <a:pt x="281" y="596"/>
                      <a:pt x="281" y="596"/>
                      <a:pt x="281" y="596"/>
                    </a:cubicBezTo>
                    <a:cubicBezTo>
                      <a:pt x="270" y="606"/>
                      <a:pt x="270" y="606"/>
                      <a:pt x="270" y="606"/>
                    </a:cubicBezTo>
                    <a:cubicBezTo>
                      <a:pt x="268" y="611"/>
                      <a:pt x="268" y="611"/>
                      <a:pt x="268" y="611"/>
                    </a:cubicBezTo>
                    <a:cubicBezTo>
                      <a:pt x="268" y="614"/>
                      <a:pt x="268" y="614"/>
                      <a:pt x="268" y="614"/>
                    </a:cubicBezTo>
                    <a:cubicBezTo>
                      <a:pt x="272" y="620"/>
                      <a:pt x="272" y="620"/>
                      <a:pt x="272" y="620"/>
                    </a:cubicBezTo>
                    <a:cubicBezTo>
                      <a:pt x="274" y="617"/>
                      <a:pt x="274" y="617"/>
                      <a:pt x="274" y="617"/>
                    </a:cubicBezTo>
                    <a:cubicBezTo>
                      <a:pt x="275" y="617"/>
                      <a:pt x="275" y="617"/>
                      <a:pt x="275" y="617"/>
                    </a:cubicBezTo>
                    <a:cubicBezTo>
                      <a:pt x="279" y="614"/>
                      <a:pt x="279" y="614"/>
                      <a:pt x="279" y="614"/>
                    </a:cubicBezTo>
                    <a:cubicBezTo>
                      <a:pt x="281" y="614"/>
                      <a:pt x="281" y="614"/>
                      <a:pt x="281" y="614"/>
                    </a:cubicBezTo>
                    <a:cubicBezTo>
                      <a:pt x="281" y="617"/>
                      <a:pt x="281" y="617"/>
                      <a:pt x="281" y="617"/>
                    </a:cubicBezTo>
                    <a:cubicBezTo>
                      <a:pt x="275" y="623"/>
                      <a:pt x="275" y="623"/>
                      <a:pt x="275" y="623"/>
                    </a:cubicBezTo>
                    <a:cubicBezTo>
                      <a:pt x="272" y="623"/>
                      <a:pt x="272" y="623"/>
                      <a:pt x="272" y="623"/>
                    </a:cubicBezTo>
                    <a:cubicBezTo>
                      <a:pt x="271" y="627"/>
                      <a:pt x="271" y="627"/>
                      <a:pt x="271" y="627"/>
                    </a:cubicBezTo>
                    <a:cubicBezTo>
                      <a:pt x="267" y="625"/>
                      <a:pt x="267" y="625"/>
                      <a:pt x="267" y="625"/>
                    </a:cubicBezTo>
                    <a:cubicBezTo>
                      <a:pt x="264" y="625"/>
                      <a:pt x="264" y="625"/>
                      <a:pt x="264" y="625"/>
                    </a:cubicBezTo>
                    <a:cubicBezTo>
                      <a:pt x="262" y="626"/>
                      <a:pt x="262" y="626"/>
                      <a:pt x="262" y="626"/>
                    </a:cubicBezTo>
                    <a:cubicBezTo>
                      <a:pt x="262" y="630"/>
                      <a:pt x="262" y="630"/>
                      <a:pt x="262" y="630"/>
                    </a:cubicBezTo>
                    <a:cubicBezTo>
                      <a:pt x="259" y="629"/>
                      <a:pt x="259" y="629"/>
                      <a:pt x="259" y="629"/>
                    </a:cubicBezTo>
                    <a:cubicBezTo>
                      <a:pt x="256" y="630"/>
                      <a:pt x="256" y="630"/>
                      <a:pt x="256" y="630"/>
                    </a:cubicBezTo>
                    <a:cubicBezTo>
                      <a:pt x="256" y="636"/>
                      <a:pt x="256" y="636"/>
                      <a:pt x="256" y="636"/>
                    </a:cubicBezTo>
                    <a:cubicBezTo>
                      <a:pt x="261" y="642"/>
                      <a:pt x="261" y="642"/>
                      <a:pt x="261" y="642"/>
                    </a:cubicBezTo>
                    <a:cubicBezTo>
                      <a:pt x="263" y="641"/>
                      <a:pt x="263" y="641"/>
                      <a:pt x="263" y="641"/>
                    </a:cubicBezTo>
                    <a:cubicBezTo>
                      <a:pt x="265" y="638"/>
                      <a:pt x="265" y="638"/>
                      <a:pt x="265" y="638"/>
                    </a:cubicBezTo>
                    <a:cubicBezTo>
                      <a:pt x="267" y="641"/>
                      <a:pt x="267" y="641"/>
                      <a:pt x="267" y="641"/>
                    </a:cubicBezTo>
                    <a:cubicBezTo>
                      <a:pt x="268" y="636"/>
                      <a:pt x="268" y="636"/>
                      <a:pt x="268" y="636"/>
                    </a:cubicBezTo>
                    <a:cubicBezTo>
                      <a:pt x="271" y="636"/>
                      <a:pt x="271" y="636"/>
                      <a:pt x="271" y="636"/>
                    </a:cubicBezTo>
                    <a:cubicBezTo>
                      <a:pt x="271" y="640"/>
                      <a:pt x="271" y="640"/>
                      <a:pt x="271" y="640"/>
                    </a:cubicBezTo>
                    <a:cubicBezTo>
                      <a:pt x="273" y="638"/>
                      <a:pt x="273" y="638"/>
                      <a:pt x="273" y="638"/>
                    </a:cubicBezTo>
                    <a:cubicBezTo>
                      <a:pt x="273" y="635"/>
                      <a:pt x="273" y="635"/>
                      <a:pt x="273" y="635"/>
                    </a:cubicBezTo>
                    <a:cubicBezTo>
                      <a:pt x="276" y="634"/>
                      <a:pt x="276" y="634"/>
                      <a:pt x="276" y="634"/>
                    </a:cubicBezTo>
                    <a:cubicBezTo>
                      <a:pt x="280" y="631"/>
                      <a:pt x="280" y="631"/>
                      <a:pt x="280" y="631"/>
                    </a:cubicBezTo>
                    <a:cubicBezTo>
                      <a:pt x="280" y="626"/>
                      <a:pt x="280" y="626"/>
                      <a:pt x="280" y="626"/>
                    </a:cubicBezTo>
                    <a:cubicBezTo>
                      <a:pt x="283" y="623"/>
                      <a:pt x="283" y="623"/>
                      <a:pt x="283" y="623"/>
                    </a:cubicBezTo>
                    <a:cubicBezTo>
                      <a:pt x="283" y="625"/>
                      <a:pt x="283" y="625"/>
                      <a:pt x="283" y="625"/>
                    </a:cubicBezTo>
                    <a:cubicBezTo>
                      <a:pt x="282" y="628"/>
                      <a:pt x="282" y="628"/>
                      <a:pt x="282" y="628"/>
                    </a:cubicBezTo>
                    <a:cubicBezTo>
                      <a:pt x="283" y="630"/>
                      <a:pt x="283" y="630"/>
                      <a:pt x="283" y="630"/>
                    </a:cubicBezTo>
                    <a:cubicBezTo>
                      <a:pt x="287" y="630"/>
                      <a:pt x="287" y="630"/>
                      <a:pt x="287" y="630"/>
                    </a:cubicBezTo>
                    <a:cubicBezTo>
                      <a:pt x="293" y="625"/>
                      <a:pt x="293" y="625"/>
                      <a:pt x="293" y="625"/>
                    </a:cubicBezTo>
                    <a:cubicBezTo>
                      <a:pt x="297" y="624"/>
                      <a:pt x="297" y="624"/>
                      <a:pt x="297" y="624"/>
                    </a:cubicBezTo>
                    <a:cubicBezTo>
                      <a:pt x="298" y="627"/>
                      <a:pt x="298" y="627"/>
                      <a:pt x="298" y="627"/>
                    </a:cubicBezTo>
                    <a:cubicBezTo>
                      <a:pt x="300" y="625"/>
                      <a:pt x="300" y="625"/>
                      <a:pt x="300" y="625"/>
                    </a:cubicBezTo>
                    <a:cubicBezTo>
                      <a:pt x="301" y="617"/>
                      <a:pt x="301" y="617"/>
                      <a:pt x="301" y="617"/>
                    </a:cubicBezTo>
                    <a:cubicBezTo>
                      <a:pt x="306" y="614"/>
                      <a:pt x="306" y="614"/>
                      <a:pt x="306" y="614"/>
                    </a:cubicBezTo>
                    <a:cubicBezTo>
                      <a:pt x="307" y="614"/>
                      <a:pt x="307" y="614"/>
                      <a:pt x="307" y="614"/>
                    </a:cubicBezTo>
                    <a:cubicBezTo>
                      <a:pt x="303" y="620"/>
                      <a:pt x="303" y="620"/>
                      <a:pt x="303" y="620"/>
                    </a:cubicBezTo>
                    <a:cubicBezTo>
                      <a:pt x="303" y="623"/>
                      <a:pt x="303" y="623"/>
                      <a:pt x="303" y="623"/>
                    </a:cubicBezTo>
                    <a:cubicBezTo>
                      <a:pt x="305" y="622"/>
                      <a:pt x="305" y="622"/>
                      <a:pt x="305" y="622"/>
                    </a:cubicBezTo>
                    <a:cubicBezTo>
                      <a:pt x="309" y="615"/>
                      <a:pt x="309" y="615"/>
                      <a:pt x="309" y="615"/>
                    </a:cubicBezTo>
                    <a:cubicBezTo>
                      <a:pt x="311" y="608"/>
                      <a:pt x="311" y="608"/>
                      <a:pt x="311" y="608"/>
                    </a:cubicBezTo>
                    <a:cubicBezTo>
                      <a:pt x="314" y="606"/>
                      <a:pt x="314" y="606"/>
                      <a:pt x="314" y="606"/>
                    </a:cubicBezTo>
                    <a:cubicBezTo>
                      <a:pt x="314" y="610"/>
                      <a:pt x="314" y="610"/>
                      <a:pt x="314" y="610"/>
                    </a:cubicBezTo>
                    <a:cubicBezTo>
                      <a:pt x="312" y="615"/>
                      <a:pt x="312" y="615"/>
                      <a:pt x="312" y="615"/>
                    </a:cubicBezTo>
                    <a:cubicBezTo>
                      <a:pt x="312" y="617"/>
                      <a:pt x="312" y="617"/>
                      <a:pt x="312" y="617"/>
                    </a:cubicBezTo>
                    <a:cubicBezTo>
                      <a:pt x="316" y="611"/>
                      <a:pt x="316" y="611"/>
                      <a:pt x="316" y="611"/>
                    </a:cubicBezTo>
                    <a:cubicBezTo>
                      <a:pt x="318" y="614"/>
                      <a:pt x="318" y="614"/>
                      <a:pt x="318" y="614"/>
                    </a:cubicBezTo>
                    <a:cubicBezTo>
                      <a:pt x="317" y="617"/>
                      <a:pt x="317" y="617"/>
                      <a:pt x="317" y="617"/>
                    </a:cubicBezTo>
                    <a:cubicBezTo>
                      <a:pt x="321" y="617"/>
                      <a:pt x="321" y="617"/>
                      <a:pt x="321" y="617"/>
                    </a:cubicBezTo>
                    <a:cubicBezTo>
                      <a:pt x="323" y="619"/>
                      <a:pt x="323" y="619"/>
                      <a:pt x="323" y="619"/>
                    </a:cubicBezTo>
                    <a:cubicBezTo>
                      <a:pt x="326" y="616"/>
                      <a:pt x="326" y="616"/>
                      <a:pt x="326" y="616"/>
                    </a:cubicBezTo>
                    <a:cubicBezTo>
                      <a:pt x="327" y="611"/>
                      <a:pt x="327" y="611"/>
                      <a:pt x="327" y="611"/>
                    </a:cubicBezTo>
                    <a:cubicBezTo>
                      <a:pt x="332" y="611"/>
                      <a:pt x="332" y="611"/>
                      <a:pt x="332" y="611"/>
                    </a:cubicBezTo>
                    <a:cubicBezTo>
                      <a:pt x="334" y="609"/>
                      <a:pt x="334" y="609"/>
                      <a:pt x="334" y="609"/>
                    </a:cubicBezTo>
                    <a:cubicBezTo>
                      <a:pt x="334" y="609"/>
                      <a:pt x="334" y="608"/>
                      <a:pt x="334" y="608"/>
                    </a:cubicBezTo>
                    <a:cubicBezTo>
                      <a:pt x="334" y="608"/>
                      <a:pt x="334" y="608"/>
                      <a:pt x="334" y="607"/>
                    </a:cubicBezTo>
                    <a:cubicBezTo>
                      <a:pt x="333" y="607"/>
                      <a:pt x="333" y="607"/>
                      <a:pt x="333" y="607"/>
                    </a:cubicBezTo>
                    <a:cubicBezTo>
                      <a:pt x="334" y="602"/>
                      <a:pt x="334" y="602"/>
                      <a:pt x="334" y="602"/>
                    </a:cubicBezTo>
                    <a:cubicBezTo>
                      <a:pt x="335" y="602"/>
                      <a:pt x="335" y="602"/>
                      <a:pt x="335" y="602"/>
                    </a:cubicBezTo>
                    <a:cubicBezTo>
                      <a:pt x="335" y="598"/>
                      <a:pt x="337" y="595"/>
                      <a:pt x="339" y="593"/>
                    </a:cubicBezTo>
                    <a:cubicBezTo>
                      <a:pt x="339" y="593"/>
                      <a:pt x="339" y="593"/>
                      <a:pt x="339" y="593"/>
                    </a:cubicBezTo>
                    <a:cubicBezTo>
                      <a:pt x="337" y="591"/>
                      <a:pt x="337" y="591"/>
                      <a:pt x="337" y="591"/>
                    </a:cubicBezTo>
                    <a:cubicBezTo>
                      <a:pt x="332" y="590"/>
                      <a:pt x="332" y="590"/>
                      <a:pt x="332" y="590"/>
                    </a:cubicBezTo>
                    <a:cubicBezTo>
                      <a:pt x="334" y="587"/>
                      <a:pt x="334" y="587"/>
                      <a:pt x="334" y="587"/>
                    </a:cubicBezTo>
                    <a:cubicBezTo>
                      <a:pt x="337" y="587"/>
                      <a:pt x="337" y="587"/>
                      <a:pt x="337" y="587"/>
                    </a:cubicBezTo>
                    <a:cubicBezTo>
                      <a:pt x="340" y="588"/>
                      <a:pt x="340" y="588"/>
                      <a:pt x="340" y="588"/>
                    </a:cubicBezTo>
                    <a:cubicBezTo>
                      <a:pt x="341" y="586"/>
                      <a:pt x="341" y="586"/>
                      <a:pt x="341" y="586"/>
                    </a:cubicBezTo>
                    <a:cubicBezTo>
                      <a:pt x="341" y="582"/>
                      <a:pt x="341" y="582"/>
                      <a:pt x="341" y="582"/>
                    </a:cubicBezTo>
                    <a:cubicBezTo>
                      <a:pt x="338" y="584"/>
                      <a:pt x="338" y="584"/>
                      <a:pt x="338" y="584"/>
                    </a:cubicBezTo>
                    <a:cubicBezTo>
                      <a:pt x="335" y="580"/>
                      <a:pt x="335" y="580"/>
                      <a:pt x="335" y="580"/>
                    </a:cubicBezTo>
                    <a:cubicBezTo>
                      <a:pt x="334" y="577"/>
                      <a:pt x="334" y="577"/>
                      <a:pt x="334" y="577"/>
                    </a:cubicBezTo>
                    <a:cubicBezTo>
                      <a:pt x="339" y="576"/>
                      <a:pt x="339" y="576"/>
                      <a:pt x="339" y="576"/>
                    </a:cubicBezTo>
                    <a:cubicBezTo>
                      <a:pt x="341" y="575"/>
                      <a:pt x="341" y="575"/>
                      <a:pt x="341" y="575"/>
                    </a:cubicBezTo>
                    <a:cubicBezTo>
                      <a:pt x="343" y="576"/>
                      <a:pt x="343" y="576"/>
                      <a:pt x="343" y="576"/>
                    </a:cubicBezTo>
                    <a:cubicBezTo>
                      <a:pt x="343" y="574"/>
                      <a:pt x="343" y="574"/>
                      <a:pt x="343" y="574"/>
                    </a:cubicBezTo>
                    <a:cubicBezTo>
                      <a:pt x="342" y="569"/>
                      <a:pt x="342" y="569"/>
                      <a:pt x="342" y="569"/>
                    </a:cubicBezTo>
                    <a:cubicBezTo>
                      <a:pt x="348" y="566"/>
                      <a:pt x="348" y="566"/>
                      <a:pt x="348" y="566"/>
                    </a:cubicBezTo>
                    <a:cubicBezTo>
                      <a:pt x="351" y="569"/>
                      <a:pt x="351" y="569"/>
                      <a:pt x="351" y="569"/>
                    </a:cubicBezTo>
                    <a:cubicBezTo>
                      <a:pt x="354" y="568"/>
                      <a:pt x="354" y="568"/>
                      <a:pt x="354" y="568"/>
                    </a:cubicBezTo>
                    <a:cubicBezTo>
                      <a:pt x="358" y="568"/>
                      <a:pt x="358" y="568"/>
                      <a:pt x="358" y="568"/>
                    </a:cubicBezTo>
                    <a:cubicBezTo>
                      <a:pt x="352" y="574"/>
                      <a:pt x="352" y="574"/>
                      <a:pt x="352" y="574"/>
                    </a:cubicBezTo>
                    <a:cubicBezTo>
                      <a:pt x="352" y="577"/>
                      <a:pt x="352" y="577"/>
                      <a:pt x="352" y="577"/>
                    </a:cubicBezTo>
                    <a:cubicBezTo>
                      <a:pt x="353" y="585"/>
                      <a:pt x="353" y="585"/>
                      <a:pt x="353" y="585"/>
                    </a:cubicBezTo>
                    <a:cubicBezTo>
                      <a:pt x="355" y="584"/>
                      <a:pt x="355" y="584"/>
                      <a:pt x="355" y="584"/>
                    </a:cubicBezTo>
                    <a:cubicBezTo>
                      <a:pt x="357" y="576"/>
                      <a:pt x="357" y="576"/>
                      <a:pt x="357" y="576"/>
                    </a:cubicBezTo>
                    <a:cubicBezTo>
                      <a:pt x="360" y="574"/>
                      <a:pt x="360" y="574"/>
                      <a:pt x="360" y="574"/>
                    </a:cubicBezTo>
                    <a:cubicBezTo>
                      <a:pt x="361" y="574"/>
                      <a:pt x="361" y="574"/>
                      <a:pt x="361" y="574"/>
                    </a:cubicBezTo>
                    <a:cubicBezTo>
                      <a:pt x="360" y="576"/>
                      <a:pt x="360" y="576"/>
                      <a:pt x="360" y="576"/>
                    </a:cubicBezTo>
                    <a:cubicBezTo>
                      <a:pt x="358" y="580"/>
                      <a:pt x="358" y="580"/>
                      <a:pt x="358" y="580"/>
                    </a:cubicBezTo>
                    <a:cubicBezTo>
                      <a:pt x="359" y="582"/>
                      <a:pt x="359" y="582"/>
                      <a:pt x="359" y="582"/>
                    </a:cubicBezTo>
                    <a:cubicBezTo>
                      <a:pt x="363" y="579"/>
                      <a:pt x="363" y="579"/>
                      <a:pt x="363" y="579"/>
                    </a:cubicBezTo>
                    <a:cubicBezTo>
                      <a:pt x="364" y="576"/>
                      <a:pt x="364" y="576"/>
                      <a:pt x="364" y="576"/>
                    </a:cubicBezTo>
                    <a:cubicBezTo>
                      <a:pt x="367" y="579"/>
                      <a:pt x="367" y="579"/>
                      <a:pt x="367" y="579"/>
                    </a:cubicBezTo>
                    <a:cubicBezTo>
                      <a:pt x="371" y="576"/>
                      <a:pt x="371" y="576"/>
                      <a:pt x="371" y="576"/>
                    </a:cubicBezTo>
                    <a:cubicBezTo>
                      <a:pt x="372" y="575"/>
                      <a:pt x="372" y="575"/>
                      <a:pt x="372" y="575"/>
                    </a:cubicBezTo>
                    <a:cubicBezTo>
                      <a:pt x="376" y="572"/>
                      <a:pt x="376" y="572"/>
                      <a:pt x="376" y="572"/>
                    </a:cubicBezTo>
                    <a:cubicBezTo>
                      <a:pt x="380" y="571"/>
                      <a:pt x="380" y="571"/>
                      <a:pt x="380" y="571"/>
                    </a:cubicBezTo>
                    <a:cubicBezTo>
                      <a:pt x="383" y="573"/>
                      <a:pt x="383" y="573"/>
                      <a:pt x="383" y="573"/>
                    </a:cubicBezTo>
                    <a:cubicBezTo>
                      <a:pt x="382" y="574"/>
                      <a:pt x="382" y="574"/>
                      <a:pt x="382" y="574"/>
                    </a:cubicBezTo>
                    <a:cubicBezTo>
                      <a:pt x="378" y="574"/>
                      <a:pt x="378" y="574"/>
                      <a:pt x="378" y="574"/>
                    </a:cubicBezTo>
                    <a:cubicBezTo>
                      <a:pt x="374" y="579"/>
                      <a:pt x="374" y="579"/>
                      <a:pt x="374" y="579"/>
                    </a:cubicBezTo>
                    <a:cubicBezTo>
                      <a:pt x="372" y="579"/>
                      <a:pt x="372" y="579"/>
                      <a:pt x="372" y="579"/>
                    </a:cubicBezTo>
                    <a:cubicBezTo>
                      <a:pt x="370" y="582"/>
                      <a:pt x="370" y="582"/>
                      <a:pt x="370" y="582"/>
                    </a:cubicBezTo>
                    <a:cubicBezTo>
                      <a:pt x="372" y="585"/>
                      <a:pt x="372" y="585"/>
                      <a:pt x="372" y="585"/>
                    </a:cubicBezTo>
                    <a:cubicBezTo>
                      <a:pt x="378" y="586"/>
                      <a:pt x="378" y="586"/>
                      <a:pt x="378" y="586"/>
                    </a:cubicBezTo>
                    <a:cubicBezTo>
                      <a:pt x="381" y="589"/>
                      <a:pt x="381" y="589"/>
                      <a:pt x="381" y="589"/>
                    </a:cubicBezTo>
                    <a:cubicBezTo>
                      <a:pt x="380" y="591"/>
                      <a:pt x="380" y="591"/>
                      <a:pt x="380" y="591"/>
                    </a:cubicBezTo>
                    <a:cubicBezTo>
                      <a:pt x="376" y="587"/>
                      <a:pt x="376" y="587"/>
                      <a:pt x="376" y="587"/>
                    </a:cubicBezTo>
                    <a:cubicBezTo>
                      <a:pt x="372" y="587"/>
                      <a:pt x="372" y="587"/>
                      <a:pt x="372" y="587"/>
                    </a:cubicBezTo>
                    <a:cubicBezTo>
                      <a:pt x="369" y="588"/>
                      <a:pt x="369" y="588"/>
                      <a:pt x="369" y="588"/>
                    </a:cubicBezTo>
                    <a:cubicBezTo>
                      <a:pt x="368" y="592"/>
                      <a:pt x="368" y="592"/>
                      <a:pt x="368" y="592"/>
                    </a:cubicBezTo>
                    <a:cubicBezTo>
                      <a:pt x="371" y="593"/>
                      <a:pt x="371" y="593"/>
                      <a:pt x="371" y="593"/>
                    </a:cubicBezTo>
                    <a:cubicBezTo>
                      <a:pt x="374" y="591"/>
                      <a:pt x="374" y="591"/>
                      <a:pt x="374" y="591"/>
                    </a:cubicBezTo>
                    <a:cubicBezTo>
                      <a:pt x="377" y="594"/>
                      <a:pt x="377" y="594"/>
                      <a:pt x="377" y="594"/>
                    </a:cubicBezTo>
                    <a:cubicBezTo>
                      <a:pt x="375" y="595"/>
                      <a:pt x="375" y="595"/>
                      <a:pt x="375" y="595"/>
                    </a:cubicBezTo>
                    <a:cubicBezTo>
                      <a:pt x="371" y="595"/>
                      <a:pt x="371" y="595"/>
                      <a:pt x="371" y="595"/>
                    </a:cubicBezTo>
                    <a:cubicBezTo>
                      <a:pt x="372" y="598"/>
                      <a:pt x="372" y="598"/>
                      <a:pt x="372" y="598"/>
                    </a:cubicBezTo>
                    <a:cubicBezTo>
                      <a:pt x="377" y="600"/>
                      <a:pt x="377" y="600"/>
                      <a:pt x="377" y="600"/>
                    </a:cubicBezTo>
                    <a:cubicBezTo>
                      <a:pt x="378" y="603"/>
                      <a:pt x="378" y="603"/>
                      <a:pt x="378" y="603"/>
                    </a:cubicBezTo>
                    <a:cubicBezTo>
                      <a:pt x="375" y="604"/>
                      <a:pt x="375" y="604"/>
                      <a:pt x="375" y="604"/>
                    </a:cubicBezTo>
                    <a:cubicBezTo>
                      <a:pt x="373" y="605"/>
                      <a:pt x="373" y="605"/>
                      <a:pt x="373" y="605"/>
                    </a:cubicBezTo>
                    <a:cubicBezTo>
                      <a:pt x="373" y="606"/>
                      <a:pt x="374" y="606"/>
                      <a:pt x="374" y="607"/>
                    </a:cubicBezTo>
                    <a:cubicBezTo>
                      <a:pt x="377" y="607"/>
                      <a:pt x="377" y="607"/>
                      <a:pt x="377" y="607"/>
                    </a:cubicBezTo>
                    <a:cubicBezTo>
                      <a:pt x="380" y="605"/>
                      <a:pt x="380" y="605"/>
                      <a:pt x="380" y="605"/>
                    </a:cubicBezTo>
                    <a:cubicBezTo>
                      <a:pt x="383" y="609"/>
                      <a:pt x="383" y="609"/>
                      <a:pt x="383" y="609"/>
                    </a:cubicBezTo>
                    <a:cubicBezTo>
                      <a:pt x="387" y="610"/>
                      <a:pt x="387" y="610"/>
                      <a:pt x="387" y="610"/>
                    </a:cubicBezTo>
                    <a:cubicBezTo>
                      <a:pt x="392" y="608"/>
                      <a:pt x="392" y="608"/>
                      <a:pt x="392" y="608"/>
                    </a:cubicBezTo>
                    <a:cubicBezTo>
                      <a:pt x="393" y="611"/>
                      <a:pt x="393" y="611"/>
                      <a:pt x="393" y="611"/>
                    </a:cubicBezTo>
                    <a:cubicBezTo>
                      <a:pt x="393" y="613"/>
                      <a:pt x="393" y="613"/>
                      <a:pt x="393" y="613"/>
                    </a:cubicBezTo>
                    <a:cubicBezTo>
                      <a:pt x="391" y="615"/>
                      <a:pt x="391" y="615"/>
                      <a:pt x="391" y="615"/>
                    </a:cubicBezTo>
                    <a:cubicBezTo>
                      <a:pt x="391" y="617"/>
                      <a:pt x="391" y="617"/>
                      <a:pt x="391" y="617"/>
                    </a:cubicBezTo>
                    <a:cubicBezTo>
                      <a:pt x="393" y="618"/>
                      <a:pt x="393" y="618"/>
                      <a:pt x="393" y="618"/>
                    </a:cubicBezTo>
                    <a:cubicBezTo>
                      <a:pt x="394" y="620"/>
                      <a:pt x="394" y="620"/>
                      <a:pt x="394" y="620"/>
                    </a:cubicBezTo>
                    <a:cubicBezTo>
                      <a:pt x="396" y="622"/>
                      <a:pt x="396" y="622"/>
                      <a:pt x="396" y="622"/>
                    </a:cubicBezTo>
                    <a:cubicBezTo>
                      <a:pt x="399" y="617"/>
                      <a:pt x="399" y="617"/>
                      <a:pt x="399" y="617"/>
                    </a:cubicBezTo>
                    <a:cubicBezTo>
                      <a:pt x="398" y="615"/>
                      <a:pt x="398" y="615"/>
                      <a:pt x="398" y="615"/>
                    </a:cubicBezTo>
                    <a:cubicBezTo>
                      <a:pt x="399" y="614"/>
                      <a:pt x="399" y="614"/>
                      <a:pt x="399" y="614"/>
                    </a:cubicBezTo>
                    <a:cubicBezTo>
                      <a:pt x="403" y="614"/>
                      <a:pt x="403" y="614"/>
                      <a:pt x="403" y="614"/>
                    </a:cubicBezTo>
                    <a:cubicBezTo>
                      <a:pt x="401" y="618"/>
                      <a:pt x="401" y="618"/>
                      <a:pt x="401" y="618"/>
                    </a:cubicBezTo>
                    <a:cubicBezTo>
                      <a:pt x="401" y="620"/>
                      <a:pt x="401" y="620"/>
                      <a:pt x="401" y="620"/>
                    </a:cubicBezTo>
                    <a:cubicBezTo>
                      <a:pt x="396" y="626"/>
                      <a:pt x="396" y="626"/>
                      <a:pt x="396" y="626"/>
                    </a:cubicBezTo>
                    <a:cubicBezTo>
                      <a:pt x="400" y="630"/>
                      <a:pt x="400" y="630"/>
                      <a:pt x="400" y="630"/>
                    </a:cubicBezTo>
                    <a:cubicBezTo>
                      <a:pt x="398" y="631"/>
                      <a:pt x="398" y="631"/>
                      <a:pt x="398" y="631"/>
                    </a:cubicBezTo>
                    <a:cubicBezTo>
                      <a:pt x="396" y="630"/>
                      <a:pt x="396" y="630"/>
                      <a:pt x="396" y="630"/>
                    </a:cubicBezTo>
                    <a:cubicBezTo>
                      <a:pt x="394" y="631"/>
                      <a:pt x="394" y="631"/>
                      <a:pt x="394" y="631"/>
                    </a:cubicBezTo>
                    <a:cubicBezTo>
                      <a:pt x="395" y="634"/>
                      <a:pt x="395" y="634"/>
                      <a:pt x="395" y="634"/>
                    </a:cubicBezTo>
                    <a:cubicBezTo>
                      <a:pt x="404" y="636"/>
                      <a:pt x="404" y="636"/>
                      <a:pt x="404" y="636"/>
                    </a:cubicBezTo>
                    <a:cubicBezTo>
                      <a:pt x="406" y="635"/>
                      <a:pt x="406" y="635"/>
                      <a:pt x="406" y="635"/>
                    </a:cubicBezTo>
                    <a:cubicBezTo>
                      <a:pt x="409" y="635"/>
                      <a:pt x="409" y="635"/>
                      <a:pt x="409" y="635"/>
                    </a:cubicBezTo>
                    <a:cubicBezTo>
                      <a:pt x="413" y="635"/>
                      <a:pt x="413" y="635"/>
                      <a:pt x="413" y="635"/>
                    </a:cubicBezTo>
                    <a:cubicBezTo>
                      <a:pt x="417" y="635"/>
                      <a:pt x="417" y="635"/>
                      <a:pt x="417" y="635"/>
                    </a:cubicBezTo>
                    <a:cubicBezTo>
                      <a:pt x="421" y="634"/>
                      <a:pt x="421" y="634"/>
                      <a:pt x="421" y="634"/>
                    </a:cubicBezTo>
                    <a:cubicBezTo>
                      <a:pt x="423" y="635"/>
                      <a:pt x="423" y="635"/>
                      <a:pt x="423" y="635"/>
                    </a:cubicBezTo>
                    <a:cubicBezTo>
                      <a:pt x="423" y="638"/>
                      <a:pt x="423" y="638"/>
                      <a:pt x="423" y="638"/>
                    </a:cubicBezTo>
                    <a:cubicBezTo>
                      <a:pt x="426" y="639"/>
                      <a:pt x="426" y="639"/>
                      <a:pt x="426" y="639"/>
                    </a:cubicBezTo>
                    <a:cubicBezTo>
                      <a:pt x="428" y="642"/>
                      <a:pt x="428" y="642"/>
                      <a:pt x="428" y="642"/>
                    </a:cubicBezTo>
                    <a:cubicBezTo>
                      <a:pt x="430" y="644"/>
                      <a:pt x="430" y="644"/>
                      <a:pt x="430" y="644"/>
                    </a:cubicBezTo>
                    <a:cubicBezTo>
                      <a:pt x="431" y="647"/>
                      <a:pt x="431" y="647"/>
                      <a:pt x="431" y="647"/>
                    </a:cubicBezTo>
                    <a:cubicBezTo>
                      <a:pt x="434" y="647"/>
                      <a:pt x="434" y="647"/>
                      <a:pt x="434" y="647"/>
                    </a:cubicBezTo>
                    <a:cubicBezTo>
                      <a:pt x="439" y="644"/>
                      <a:pt x="439" y="644"/>
                      <a:pt x="439" y="644"/>
                    </a:cubicBezTo>
                    <a:cubicBezTo>
                      <a:pt x="440" y="643"/>
                      <a:pt x="440" y="643"/>
                      <a:pt x="440" y="643"/>
                    </a:cubicBezTo>
                    <a:cubicBezTo>
                      <a:pt x="442" y="644"/>
                      <a:pt x="442" y="644"/>
                      <a:pt x="442" y="644"/>
                    </a:cubicBezTo>
                    <a:cubicBezTo>
                      <a:pt x="442" y="647"/>
                      <a:pt x="442" y="647"/>
                      <a:pt x="442" y="647"/>
                    </a:cubicBezTo>
                    <a:cubicBezTo>
                      <a:pt x="439" y="650"/>
                      <a:pt x="439" y="650"/>
                      <a:pt x="439" y="650"/>
                    </a:cubicBezTo>
                    <a:cubicBezTo>
                      <a:pt x="436" y="651"/>
                      <a:pt x="436" y="651"/>
                      <a:pt x="436" y="651"/>
                    </a:cubicBezTo>
                    <a:cubicBezTo>
                      <a:pt x="437" y="653"/>
                      <a:pt x="437" y="653"/>
                      <a:pt x="437" y="653"/>
                    </a:cubicBezTo>
                    <a:cubicBezTo>
                      <a:pt x="442" y="654"/>
                      <a:pt x="442" y="654"/>
                      <a:pt x="442" y="654"/>
                    </a:cubicBezTo>
                    <a:cubicBezTo>
                      <a:pt x="443" y="658"/>
                      <a:pt x="443" y="658"/>
                      <a:pt x="443" y="658"/>
                    </a:cubicBezTo>
                    <a:cubicBezTo>
                      <a:pt x="445" y="661"/>
                      <a:pt x="445" y="661"/>
                      <a:pt x="445" y="661"/>
                    </a:cubicBezTo>
                    <a:cubicBezTo>
                      <a:pt x="450" y="663"/>
                      <a:pt x="450" y="663"/>
                      <a:pt x="450" y="663"/>
                    </a:cubicBezTo>
                    <a:cubicBezTo>
                      <a:pt x="457" y="661"/>
                      <a:pt x="457" y="661"/>
                      <a:pt x="457" y="661"/>
                    </a:cubicBezTo>
                    <a:cubicBezTo>
                      <a:pt x="460" y="660"/>
                      <a:pt x="460" y="660"/>
                      <a:pt x="460" y="660"/>
                    </a:cubicBezTo>
                    <a:cubicBezTo>
                      <a:pt x="461" y="662"/>
                      <a:pt x="461" y="662"/>
                      <a:pt x="461" y="662"/>
                    </a:cubicBezTo>
                    <a:cubicBezTo>
                      <a:pt x="463" y="658"/>
                      <a:pt x="463" y="658"/>
                      <a:pt x="463" y="658"/>
                    </a:cubicBezTo>
                    <a:cubicBezTo>
                      <a:pt x="468" y="654"/>
                      <a:pt x="468" y="654"/>
                      <a:pt x="468" y="654"/>
                    </a:cubicBezTo>
                    <a:cubicBezTo>
                      <a:pt x="470" y="655"/>
                      <a:pt x="470" y="655"/>
                      <a:pt x="470" y="655"/>
                    </a:cubicBezTo>
                    <a:cubicBezTo>
                      <a:pt x="468" y="657"/>
                      <a:pt x="468" y="657"/>
                      <a:pt x="468" y="657"/>
                    </a:cubicBezTo>
                    <a:cubicBezTo>
                      <a:pt x="465" y="660"/>
                      <a:pt x="465" y="660"/>
                      <a:pt x="465" y="660"/>
                    </a:cubicBezTo>
                    <a:cubicBezTo>
                      <a:pt x="464" y="668"/>
                      <a:pt x="464" y="668"/>
                      <a:pt x="464" y="668"/>
                    </a:cubicBezTo>
                    <a:cubicBezTo>
                      <a:pt x="462" y="673"/>
                      <a:pt x="462" y="673"/>
                      <a:pt x="462" y="673"/>
                    </a:cubicBezTo>
                    <a:cubicBezTo>
                      <a:pt x="460" y="673"/>
                      <a:pt x="460" y="673"/>
                      <a:pt x="460" y="673"/>
                    </a:cubicBezTo>
                    <a:cubicBezTo>
                      <a:pt x="456" y="670"/>
                      <a:pt x="456" y="670"/>
                      <a:pt x="456" y="670"/>
                    </a:cubicBezTo>
                    <a:cubicBezTo>
                      <a:pt x="455" y="671"/>
                      <a:pt x="455" y="671"/>
                      <a:pt x="455" y="671"/>
                    </a:cubicBezTo>
                    <a:cubicBezTo>
                      <a:pt x="457" y="676"/>
                      <a:pt x="457" y="676"/>
                      <a:pt x="457" y="676"/>
                    </a:cubicBezTo>
                    <a:cubicBezTo>
                      <a:pt x="458" y="680"/>
                      <a:pt x="458" y="680"/>
                      <a:pt x="458" y="680"/>
                    </a:cubicBezTo>
                    <a:cubicBezTo>
                      <a:pt x="461" y="683"/>
                      <a:pt x="461" y="683"/>
                      <a:pt x="461" y="683"/>
                    </a:cubicBezTo>
                    <a:cubicBezTo>
                      <a:pt x="464" y="682"/>
                      <a:pt x="464" y="682"/>
                      <a:pt x="464" y="682"/>
                    </a:cubicBezTo>
                    <a:cubicBezTo>
                      <a:pt x="466" y="683"/>
                      <a:pt x="466" y="683"/>
                      <a:pt x="466" y="683"/>
                    </a:cubicBezTo>
                    <a:cubicBezTo>
                      <a:pt x="465" y="686"/>
                      <a:pt x="465" y="686"/>
                      <a:pt x="465" y="686"/>
                    </a:cubicBezTo>
                    <a:cubicBezTo>
                      <a:pt x="463" y="686"/>
                      <a:pt x="463" y="686"/>
                      <a:pt x="463" y="686"/>
                    </a:cubicBezTo>
                    <a:cubicBezTo>
                      <a:pt x="463" y="687"/>
                      <a:pt x="463" y="687"/>
                      <a:pt x="463" y="687"/>
                    </a:cubicBezTo>
                    <a:cubicBezTo>
                      <a:pt x="468" y="693"/>
                      <a:pt x="468" y="693"/>
                      <a:pt x="468" y="693"/>
                    </a:cubicBezTo>
                    <a:cubicBezTo>
                      <a:pt x="470" y="692"/>
                      <a:pt x="470" y="692"/>
                      <a:pt x="470" y="692"/>
                    </a:cubicBezTo>
                    <a:cubicBezTo>
                      <a:pt x="474" y="693"/>
                      <a:pt x="474" y="693"/>
                      <a:pt x="474" y="693"/>
                    </a:cubicBezTo>
                    <a:cubicBezTo>
                      <a:pt x="475" y="688"/>
                      <a:pt x="475" y="688"/>
                      <a:pt x="475" y="688"/>
                    </a:cubicBezTo>
                    <a:cubicBezTo>
                      <a:pt x="480" y="679"/>
                      <a:pt x="480" y="679"/>
                      <a:pt x="480" y="679"/>
                    </a:cubicBezTo>
                    <a:cubicBezTo>
                      <a:pt x="478" y="686"/>
                      <a:pt x="478" y="686"/>
                      <a:pt x="478" y="686"/>
                    </a:cubicBezTo>
                    <a:cubicBezTo>
                      <a:pt x="478" y="691"/>
                      <a:pt x="478" y="691"/>
                      <a:pt x="478" y="691"/>
                    </a:cubicBezTo>
                    <a:cubicBezTo>
                      <a:pt x="477" y="694"/>
                      <a:pt x="477" y="694"/>
                      <a:pt x="477" y="694"/>
                    </a:cubicBezTo>
                    <a:cubicBezTo>
                      <a:pt x="475" y="696"/>
                      <a:pt x="475" y="696"/>
                      <a:pt x="475" y="696"/>
                    </a:cubicBezTo>
                    <a:cubicBezTo>
                      <a:pt x="472" y="699"/>
                      <a:pt x="472" y="699"/>
                      <a:pt x="472" y="699"/>
                    </a:cubicBezTo>
                    <a:cubicBezTo>
                      <a:pt x="473" y="702"/>
                      <a:pt x="473" y="702"/>
                      <a:pt x="473" y="702"/>
                    </a:cubicBezTo>
                    <a:cubicBezTo>
                      <a:pt x="475" y="704"/>
                      <a:pt x="475" y="704"/>
                      <a:pt x="475" y="704"/>
                    </a:cubicBezTo>
                    <a:cubicBezTo>
                      <a:pt x="474" y="706"/>
                      <a:pt x="474" y="706"/>
                      <a:pt x="474" y="706"/>
                    </a:cubicBezTo>
                    <a:cubicBezTo>
                      <a:pt x="474" y="716"/>
                      <a:pt x="474" y="716"/>
                      <a:pt x="474" y="716"/>
                    </a:cubicBezTo>
                    <a:cubicBezTo>
                      <a:pt x="476" y="719"/>
                      <a:pt x="476" y="719"/>
                      <a:pt x="476" y="719"/>
                    </a:cubicBezTo>
                    <a:cubicBezTo>
                      <a:pt x="478" y="719"/>
                      <a:pt x="478" y="719"/>
                      <a:pt x="478" y="719"/>
                    </a:cubicBezTo>
                    <a:cubicBezTo>
                      <a:pt x="477" y="722"/>
                      <a:pt x="477" y="722"/>
                      <a:pt x="477" y="722"/>
                    </a:cubicBezTo>
                    <a:cubicBezTo>
                      <a:pt x="478" y="726"/>
                      <a:pt x="478" y="726"/>
                      <a:pt x="478" y="726"/>
                    </a:cubicBezTo>
                    <a:cubicBezTo>
                      <a:pt x="484" y="734"/>
                      <a:pt x="484" y="734"/>
                      <a:pt x="484" y="734"/>
                    </a:cubicBezTo>
                    <a:cubicBezTo>
                      <a:pt x="486" y="735"/>
                      <a:pt x="486" y="735"/>
                      <a:pt x="486" y="735"/>
                    </a:cubicBezTo>
                    <a:cubicBezTo>
                      <a:pt x="486" y="737"/>
                      <a:pt x="486" y="737"/>
                      <a:pt x="486" y="737"/>
                    </a:cubicBezTo>
                    <a:cubicBezTo>
                      <a:pt x="488" y="735"/>
                      <a:pt x="488" y="735"/>
                      <a:pt x="488" y="735"/>
                    </a:cubicBezTo>
                    <a:cubicBezTo>
                      <a:pt x="490" y="738"/>
                      <a:pt x="490" y="738"/>
                      <a:pt x="490" y="738"/>
                    </a:cubicBezTo>
                    <a:cubicBezTo>
                      <a:pt x="493" y="737"/>
                      <a:pt x="493" y="737"/>
                      <a:pt x="493" y="737"/>
                    </a:cubicBezTo>
                    <a:cubicBezTo>
                      <a:pt x="492" y="735"/>
                      <a:pt x="492" y="735"/>
                      <a:pt x="492" y="735"/>
                    </a:cubicBezTo>
                    <a:cubicBezTo>
                      <a:pt x="493" y="733"/>
                      <a:pt x="493" y="733"/>
                      <a:pt x="493" y="733"/>
                    </a:cubicBezTo>
                    <a:cubicBezTo>
                      <a:pt x="494" y="735"/>
                      <a:pt x="494" y="735"/>
                      <a:pt x="494" y="735"/>
                    </a:cubicBezTo>
                    <a:cubicBezTo>
                      <a:pt x="496" y="736"/>
                      <a:pt x="496" y="736"/>
                      <a:pt x="496" y="736"/>
                    </a:cubicBezTo>
                    <a:cubicBezTo>
                      <a:pt x="497" y="732"/>
                      <a:pt x="497" y="732"/>
                      <a:pt x="497" y="732"/>
                    </a:cubicBezTo>
                    <a:cubicBezTo>
                      <a:pt x="495" y="726"/>
                      <a:pt x="495" y="726"/>
                      <a:pt x="495" y="726"/>
                    </a:cubicBezTo>
                    <a:cubicBezTo>
                      <a:pt x="493" y="726"/>
                      <a:pt x="493" y="726"/>
                      <a:pt x="493" y="726"/>
                    </a:cubicBezTo>
                    <a:cubicBezTo>
                      <a:pt x="492" y="727"/>
                      <a:pt x="492" y="727"/>
                      <a:pt x="492" y="727"/>
                    </a:cubicBezTo>
                    <a:cubicBezTo>
                      <a:pt x="491" y="726"/>
                      <a:pt x="491" y="726"/>
                      <a:pt x="491" y="726"/>
                    </a:cubicBezTo>
                    <a:cubicBezTo>
                      <a:pt x="493" y="722"/>
                      <a:pt x="493" y="722"/>
                      <a:pt x="493" y="722"/>
                    </a:cubicBezTo>
                    <a:cubicBezTo>
                      <a:pt x="493" y="719"/>
                      <a:pt x="493" y="719"/>
                      <a:pt x="493" y="719"/>
                    </a:cubicBezTo>
                    <a:cubicBezTo>
                      <a:pt x="492" y="716"/>
                      <a:pt x="492" y="716"/>
                      <a:pt x="492" y="716"/>
                    </a:cubicBezTo>
                    <a:cubicBezTo>
                      <a:pt x="490" y="715"/>
                      <a:pt x="490" y="715"/>
                      <a:pt x="490" y="715"/>
                    </a:cubicBezTo>
                    <a:cubicBezTo>
                      <a:pt x="490" y="713"/>
                      <a:pt x="490" y="713"/>
                      <a:pt x="490" y="713"/>
                    </a:cubicBezTo>
                    <a:cubicBezTo>
                      <a:pt x="491" y="711"/>
                      <a:pt x="491" y="711"/>
                      <a:pt x="491" y="711"/>
                    </a:cubicBezTo>
                    <a:cubicBezTo>
                      <a:pt x="491" y="706"/>
                      <a:pt x="491" y="706"/>
                      <a:pt x="491" y="706"/>
                    </a:cubicBezTo>
                    <a:cubicBezTo>
                      <a:pt x="493" y="706"/>
                      <a:pt x="493" y="706"/>
                      <a:pt x="493" y="706"/>
                    </a:cubicBezTo>
                    <a:cubicBezTo>
                      <a:pt x="494" y="711"/>
                      <a:pt x="494" y="711"/>
                      <a:pt x="494" y="711"/>
                    </a:cubicBezTo>
                    <a:cubicBezTo>
                      <a:pt x="495" y="713"/>
                      <a:pt x="495" y="713"/>
                      <a:pt x="495" y="713"/>
                    </a:cubicBezTo>
                    <a:cubicBezTo>
                      <a:pt x="497" y="709"/>
                      <a:pt x="497" y="709"/>
                      <a:pt x="497" y="709"/>
                    </a:cubicBezTo>
                    <a:cubicBezTo>
                      <a:pt x="498" y="712"/>
                      <a:pt x="498" y="712"/>
                      <a:pt x="498" y="712"/>
                    </a:cubicBezTo>
                    <a:cubicBezTo>
                      <a:pt x="499" y="715"/>
                      <a:pt x="499" y="715"/>
                      <a:pt x="499" y="715"/>
                    </a:cubicBezTo>
                    <a:cubicBezTo>
                      <a:pt x="498" y="719"/>
                      <a:pt x="498" y="719"/>
                      <a:pt x="498" y="719"/>
                    </a:cubicBezTo>
                    <a:cubicBezTo>
                      <a:pt x="499" y="722"/>
                      <a:pt x="499" y="722"/>
                      <a:pt x="499" y="722"/>
                    </a:cubicBezTo>
                    <a:cubicBezTo>
                      <a:pt x="501" y="723"/>
                      <a:pt x="501" y="723"/>
                      <a:pt x="501" y="723"/>
                    </a:cubicBezTo>
                    <a:cubicBezTo>
                      <a:pt x="504" y="719"/>
                      <a:pt x="504" y="719"/>
                      <a:pt x="504" y="719"/>
                    </a:cubicBezTo>
                    <a:cubicBezTo>
                      <a:pt x="506" y="719"/>
                      <a:pt x="506" y="719"/>
                      <a:pt x="506" y="719"/>
                    </a:cubicBezTo>
                    <a:cubicBezTo>
                      <a:pt x="504" y="722"/>
                      <a:pt x="504" y="722"/>
                      <a:pt x="504" y="722"/>
                    </a:cubicBezTo>
                    <a:cubicBezTo>
                      <a:pt x="502" y="725"/>
                      <a:pt x="502" y="725"/>
                      <a:pt x="502" y="725"/>
                    </a:cubicBezTo>
                    <a:cubicBezTo>
                      <a:pt x="502" y="728"/>
                      <a:pt x="502" y="728"/>
                      <a:pt x="502" y="728"/>
                    </a:cubicBezTo>
                    <a:cubicBezTo>
                      <a:pt x="503" y="732"/>
                      <a:pt x="503" y="732"/>
                      <a:pt x="503" y="732"/>
                    </a:cubicBezTo>
                    <a:cubicBezTo>
                      <a:pt x="502" y="737"/>
                      <a:pt x="502" y="737"/>
                      <a:pt x="502" y="737"/>
                    </a:cubicBezTo>
                    <a:cubicBezTo>
                      <a:pt x="504" y="737"/>
                      <a:pt x="506" y="737"/>
                      <a:pt x="507" y="738"/>
                    </a:cubicBezTo>
                    <a:cubicBezTo>
                      <a:pt x="509" y="735"/>
                      <a:pt x="509" y="735"/>
                      <a:pt x="509" y="735"/>
                    </a:cubicBezTo>
                    <a:cubicBezTo>
                      <a:pt x="509" y="738"/>
                      <a:pt x="509" y="738"/>
                      <a:pt x="509" y="738"/>
                    </a:cubicBezTo>
                    <a:cubicBezTo>
                      <a:pt x="509" y="738"/>
                      <a:pt x="509" y="738"/>
                      <a:pt x="509" y="738"/>
                    </a:cubicBezTo>
                    <a:cubicBezTo>
                      <a:pt x="511" y="739"/>
                      <a:pt x="513" y="740"/>
                      <a:pt x="514" y="741"/>
                    </a:cubicBezTo>
                    <a:cubicBezTo>
                      <a:pt x="515" y="740"/>
                      <a:pt x="515" y="740"/>
                      <a:pt x="515" y="740"/>
                    </a:cubicBezTo>
                    <a:cubicBezTo>
                      <a:pt x="515" y="735"/>
                      <a:pt x="515" y="735"/>
                      <a:pt x="515" y="735"/>
                    </a:cubicBezTo>
                    <a:cubicBezTo>
                      <a:pt x="517" y="731"/>
                      <a:pt x="517" y="731"/>
                      <a:pt x="517" y="731"/>
                    </a:cubicBezTo>
                    <a:cubicBezTo>
                      <a:pt x="517" y="721"/>
                      <a:pt x="517" y="721"/>
                      <a:pt x="517" y="721"/>
                    </a:cubicBezTo>
                    <a:cubicBezTo>
                      <a:pt x="520" y="712"/>
                      <a:pt x="520" y="712"/>
                      <a:pt x="520" y="712"/>
                    </a:cubicBezTo>
                    <a:cubicBezTo>
                      <a:pt x="520" y="702"/>
                      <a:pt x="520" y="702"/>
                      <a:pt x="520" y="702"/>
                    </a:cubicBezTo>
                    <a:cubicBezTo>
                      <a:pt x="519" y="696"/>
                      <a:pt x="519" y="696"/>
                      <a:pt x="519" y="696"/>
                    </a:cubicBezTo>
                    <a:cubicBezTo>
                      <a:pt x="518" y="693"/>
                      <a:pt x="518" y="693"/>
                      <a:pt x="518" y="693"/>
                    </a:cubicBezTo>
                    <a:cubicBezTo>
                      <a:pt x="518" y="692"/>
                      <a:pt x="518" y="692"/>
                      <a:pt x="518" y="692"/>
                    </a:cubicBezTo>
                    <a:cubicBezTo>
                      <a:pt x="519" y="693"/>
                      <a:pt x="519" y="693"/>
                      <a:pt x="519" y="693"/>
                    </a:cubicBezTo>
                    <a:cubicBezTo>
                      <a:pt x="521" y="698"/>
                      <a:pt x="521" y="698"/>
                      <a:pt x="521" y="698"/>
                    </a:cubicBezTo>
                    <a:cubicBezTo>
                      <a:pt x="523" y="699"/>
                      <a:pt x="523" y="699"/>
                      <a:pt x="523" y="699"/>
                    </a:cubicBezTo>
                    <a:cubicBezTo>
                      <a:pt x="525" y="694"/>
                      <a:pt x="525" y="694"/>
                      <a:pt x="525" y="694"/>
                    </a:cubicBezTo>
                    <a:cubicBezTo>
                      <a:pt x="528" y="691"/>
                      <a:pt x="528" y="691"/>
                      <a:pt x="528" y="691"/>
                    </a:cubicBezTo>
                    <a:cubicBezTo>
                      <a:pt x="526" y="697"/>
                      <a:pt x="526" y="697"/>
                      <a:pt x="526" y="697"/>
                    </a:cubicBezTo>
                    <a:cubicBezTo>
                      <a:pt x="525" y="704"/>
                      <a:pt x="525" y="704"/>
                      <a:pt x="525" y="704"/>
                    </a:cubicBezTo>
                    <a:cubicBezTo>
                      <a:pt x="526" y="710"/>
                      <a:pt x="526" y="710"/>
                      <a:pt x="526" y="710"/>
                    </a:cubicBezTo>
                    <a:cubicBezTo>
                      <a:pt x="522" y="718"/>
                      <a:pt x="522" y="718"/>
                      <a:pt x="522" y="718"/>
                    </a:cubicBezTo>
                    <a:cubicBezTo>
                      <a:pt x="522" y="724"/>
                      <a:pt x="522" y="724"/>
                      <a:pt x="522" y="724"/>
                    </a:cubicBezTo>
                    <a:cubicBezTo>
                      <a:pt x="523" y="726"/>
                      <a:pt x="523" y="726"/>
                      <a:pt x="523" y="726"/>
                    </a:cubicBezTo>
                    <a:cubicBezTo>
                      <a:pt x="521" y="729"/>
                      <a:pt x="521" y="729"/>
                      <a:pt x="521" y="729"/>
                    </a:cubicBezTo>
                    <a:cubicBezTo>
                      <a:pt x="520" y="735"/>
                      <a:pt x="520" y="735"/>
                      <a:pt x="520" y="735"/>
                    </a:cubicBezTo>
                    <a:cubicBezTo>
                      <a:pt x="521" y="739"/>
                      <a:pt x="521" y="739"/>
                      <a:pt x="521" y="739"/>
                    </a:cubicBezTo>
                    <a:cubicBezTo>
                      <a:pt x="522" y="743"/>
                      <a:pt x="522" y="743"/>
                      <a:pt x="522" y="743"/>
                    </a:cubicBezTo>
                    <a:cubicBezTo>
                      <a:pt x="525" y="747"/>
                      <a:pt x="525" y="747"/>
                      <a:pt x="525" y="747"/>
                    </a:cubicBezTo>
                    <a:cubicBezTo>
                      <a:pt x="525" y="752"/>
                      <a:pt x="525" y="752"/>
                      <a:pt x="525" y="752"/>
                    </a:cubicBezTo>
                    <a:cubicBezTo>
                      <a:pt x="527" y="752"/>
                      <a:pt x="527" y="752"/>
                      <a:pt x="527" y="752"/>
                    </a:cubicBezTo>
                    <a:cubicBezTo>
                      <a:pt x="527" y="757"/>
                      <a:pt x="527" y="757"/>
                      <a:pt x="527" y="757"/>
                    </a:cubicBezTo>
                    <a:cubicBezTo>
                      <a:pt x="530" y="759"/>
                      <a:pt x="530" y="759"/>
                      <a:pt x="530" y="759"/>
                    </a:cubicBezTo>
                    <a:cubicBezTo>
                      <a:pt x="532" y="758"/>
                      <a:pt x="532" y="758"/>
                      <a:pt x="532" y="758"/>
                    </a:cubicBezTo>
                    <a:cubicBezTo>
                      <a:pt x="534" y="759"/>
                      <a:pt x="534" y="759"/>
                      <a:pt x="534" y="759"/>
                    </a:cubicBezTo>
                    <a:cubicBezTo>
                      <a:pt x="537" y="758"/>
                      <a:pt x="537" y="758"/>
                      <a:pt x="537" y="758"/>
                    </a:cubicBezTo>
                    <a:cubicBezTo>
                      <a:pt x="541" y="757"/>
                      <a:pt x="541" y="757"/>
                      <a:pt x="541" y="757"/>
                    </a:cubicBezTo>
                    <a:cubicBezTo>
                      <a:pt x="541" y="758"/>
                      <a:pt x="541" y="758"/>
                      <a:pt x="541" y="758"/>
                    </a:cubicBezTo>
                    <a:cubicBezTo>
                      <a:pt x="536" y="762"/>
                      <a:pt x="536" y="762"/>
                      <a:pt x="536" y="762"/>
                    </a:cubicBezTo>
                    <a:cubicBezTo>
                      <a:pt x="535" y="763"/>
                      <a:pt x="535" y="763"/>
                      <a:pt x="535" y="763"/>
                    </a:cubicBezTo>
                    <a:cubicBezTo>
                      <a:pt x="535" y="765"/>
                      <a:pt x="535" y="765"/>
                      <a:pt x="535" y="765"/>
                    </a:cubicBezTo>
                    <a:cubicBezTo>
                      <a:pt x="537" y="767"/>
                      <a:pt x="537" y="767"/>
                      <a:pt x="537" y="767"/>
                    </a:cubicBezTo>
                    <a:cubicBezTo>
                      <a:pt x="535" y="769"/>
                      <a:pt x="535" y="769"/>
                      <a:pt x="535" y="769"/>
                    </a:cubicBezTo>
                    <a:cubicBezTo>
                      <a:pt x="533" y="769"/>
                      <a:pt x="533" y="769"/>
                      <a:pt x="533" y="769"/>
                    </a:cubicBezTo>
                    <a:cubicBezTo>
                      <a:pt x="533" y="772"/>
                      <a:pt x="533" y="772"/>
                      <a:pt x="533" y="772"/>
                    </a:cubicBezTo>
                    <a:cubicBezTo>
                      <a:pt x="535" y="777"/>
                      <a:pt x="535" y="777"/>
                      <a:pt x="535" y="777"/>
                    </a:cubicBezTo>
                    <a:cubicBezTo>
                      <a:pt x="535" y="781"/>
                      <a:pt x="535" y="781"/>
                      <a:pt x="535" y="781"/>
                    </a:cubicBezTo>
                    <a:cubicBezTo>
                      <a:pt x="534" y="782"/>
                      <a:pt x="534" y="782"/>
                      <a:pt x="534" y="782"/>
                    </a:cubicBezTo>
                    <a:cubicBezTo>
                      <a:pt x="531" y="779"/>
                      <a:pt x="531" y="779"/>
                      <a:pt x="531" y="779"/>
                    </a:cubicBezTo>
                    <a:cubicBezTo>
                      <a:pt x="530" y="776"/>
                      <a:pt x="530" y="776"/>
                      <a:pt x="530" y="776"/>
                    </a:cubicBezTo>
                    <a:cubicBezTo>
                      <a:pt x="529" y="777"/>
                      <a:pt x="529" y="777"/>
                      <a:pt x="529" y="777"/>
                    </a:cubicBezTo>
                    <a:cubicBezTo>
                      <a:pt x="530" y="780"/>
                      <a:pt x="530" y="780"/>
                      <a:pt x="530" y="780"/>
                    </a:cubicBezTo>
                    <a:cubicBezTo>
                      <a:pt x="528" y="783"/>
                      <a:pt x="528" y="783"/>
                      <a:pt x="528" y="783"/>
                    </a:cubicBezTo>
                    <a:cubicBezTo>
                      <a:pt x="528" y="788"/>
                      <a:pt x="528" y="788"/>
                      <a:pt x="528" y="788"/>
                    </a:cubicBezTo>
                    <a:cubicBezTo>
                      <a:pt x="529" y="790"/>
                      <a:pt x="529" y="790"/>
                      <a:pt x="529" y="790"/>
                    </a:cubicBezTo>
                    <a:cubicBezTo>
                      <a:pt x="528" y="792"/>
                      <a:pt x="528" y="792"/>
                      <a:pt x="528" y="792"/>
                    </a:cubicBezTo>
                    <a:cubicBezTo>
                      <a:pt x="525" y="792"/>
                      <a:pt x="525" y="792"/>
                      <a:pt x="525" y="792"/>
                    </a:cubicBezTo>
                    <a:cubicBezTo>
                      <a:pt x="524" y="795"/>
                      <a:pt x="524" y="795"/>
                      <a:pt x="524" y="795"/>
                    </a:cubicBezTo>
                    <a:cubicBezTo>
                      <a:pt x="524" y="797"/>
                      <a:pt x="524" y="797"/>
                      <a:pt x="524" y="797"/>
                    </a:cubicBezTo>
                    <a:cubicBezTo>
                      <a:pt x="527" y="798"/>
                      <a:pt x="527" y="798"/>
                      <a:pt x="527" y="798"/>
                    </a:cubicBezTo>
                    <a:cubicBezTo>
                      <a:pt x="529" y="797"/>
                      <a:pt x="529" y="797"/>
                      <a:pt x="529" y="797"/>
                    </a:cubicBezTo>
                    <a:cubicBezTo>
                      <a:pt x="530" y="801"/>
                      <a:pt x="530" y="801"/>
                      <a:pt x="530" y="801"/>
                    </a:cubicBezTo>
                    <a:cubicBezTo>
                      <a:pt x="532" y="804"/>
                      <a:pt x="532" y="804"/>
                      <a:pt x="532" y="804"/>
                    </a:cubicBezTo>
                    <a:cubicBezTo>
                      <a:pt x="534" y="803"/>
                      <a:pt x="534" y="803"/>
                      <a:pt x="534" y="803"/>
                    </a:cubicBezTo>
                    <a:cubicBezTo>
                      <a:pt x="536" y="805"/>
                      <a:pt x="536" y="805"/>
                      <a:pt x="536" y="805"/>
                    </a:cubicBezTo>
                    <a:cubicBezTo>
                      <a:pt x="536" y="806"/>
                      <a:pt x="536" y="806"/>
                      <a:pt x="536" y="806"/>
                    </a:cubicBezTo>
                    <a:cubicBezTo>
                      <a:pt x="533" y="806"/>
                      <a:pt x="533" y="806"/>
                      <a:pt x="533" y="806"/>
                    </a:cubicBezTo>
                    <a:cubicBezTo>
                      <a:pt x="532" y="807"/>
                      <a:pt x="532" y="807"/>
                      <a:pt x="532" y="807"/>
                    </a:cubicBezTo>
                    <a:cubicBezTo>
                      <a:pt x="533" y="810"/>
                      <a:pt x="533" y="810"/>
                      <a:pt x="533" y="810"/>
                    </a:cubicBezTo>
                    <a:cubicBezTo>
                      <a:pt x="535" y="812"/>
                      <a:pt x="535" y="812"/>
                      <a:pt x="535" y="812"/>
                    </a:cubicBezTo>
                    <a:cubicBezTo>
                      <a:pt x="536" y="815"/>
                      <a:pt x="536" y="815"/>
                      <a:pt x="536" y="815"/>
                    </a:cubicBezTo>
                    <a:cubicBezTo>
                      <a:pt x="539" y="819"/>
                      <a:pt x="539" y="819"/>
                      <a:pt x="539" y="819"/>
                    </a:cubicBezTo>
                    <a:cubicBezTo>
                      <a:pt x="541" y="819"/>
                      <a:pt x="541" y="819"/>
                      <a:pt x="541" y="819"/>
                    </a:cubicBezTo>
                    <a:cubicBezTo>
                      <a:pt x="539" y="820"/>
                      <a:pt x="539" y="820"/>
                      <a:pt x="539" y="820"/>
                    </a:cubicBezTo>
                    <a:cubicBezTo>
                      <a:pt x="537" y="820"/>
                      <a:pt x="537" y="820"/>
                      <a:pt x="537" y="820"/>
                    </a:cubicBezTo>
                    <a:cubicBezTo>
                      <a:pt x="535" y="824"/>
                      <a:pt x="535" y="824"/>
                      <a:pt x="535" y="824"/>
                    </a:cubicBezTo>
                    <a:cubicBezTo>
                      <a:pt x="535" y="828"/>
                      <a:pt x="535" y="828"/>
                      <a:pt x="535" y="828"/>
                    </a:cubicBezTo>
                    <a:cubicBezTo>
                      <a:pt x="538" y="835"/>
                      <a:pt x="538" y="835"/>
                      <a:pt x="538" y="835"/>
                    </a:cubicBezTo>
                    <a:cubicBezTo>
                      <a:pt x="541" y="837"/>
                      <a:pt x="541" y="837"/>
                      <a:pt x="541" y="837"/>
                    </a:cubicBezTo>
                    <a:cubicBezTo>
                      <a:pt x="545" y="837"/>
                      <a:pt x="545" y="837"/>
                      <a:pt x="545" y="837"/>
                    </a:cubicBezTo>
                    <a:cubicBezTo>
                      <a:pt x="547" y="838"/>
                      <a:pt x="547" y="838"/>
                      <a:pt x="547" y="838"/>
                    </a:cubicBezTo>
                    <a:cubicBezTo>
                      <a:pt x="543" y="840"/>
                      <a:pt x="543" y="840"/>
                      <a:pt x="543" y="840"/>
                    </a:cubicBezTo>
                    <a:cubicBezTo>
                      <a:pt x="539" y="839"/>
                      <a:pt x="539" y="839"/>
                      <a:pt x="539" y="839"/>
                    </a:cubicBezTo>
                    <a:cubicBezTo>
                      <a:pt x="538" y="840"/>
                      <a:pt x="538" y="840"/>
                      <a:pt x="538" y="840"/>
                    </a:cubicBezTo>
                    <a:cubicBezTo>
                      <a:pt x="538" y="841"/>
                      <a:pt x="539" y="841"/>
                      <a:pt x="540" y="842"/>
                    </a:cubicBezTo>
                    <a:cubicBezTo>
                      <a:pt x="541" y="843"/>
                      <a:pt x="541" y="843"/>
                      <a:pt x="541" y="843"/>
                    </a:cubicBezTo>
                    <a:cubicBezTo>
                      <a:pt x="542" y="845"/>
                      <a:pt x="543" y="847"/>
                      <a:pt x="544" y="849"/>
                    </a:cubicBezTo>
                    <a:cubicBezTo>
                      <a:pt x="548" y="848"/>
                      <a:pt x="548" y="848"/>
                      <a:pt x="548" y="848"/>
                    </a:cubicBezTo>
                    <a:cubicBezTo>
                      <a:pt x="545" y="852"/>
                      <a:pt x="545" y="852"/>
                      <a:pt x="545" y="852"/>
                    </a:cubicBezTo>
                    <a:cubicBezTo>
                      <a:pt x="546" y="852"/>
                      <a:pt x="546" y="853"/>
                      <a:pt x="546" y="854"/>
                    </a:cubicBezTo>
                    <a:cubicBezTo>
                      <a:pt x="550" y="854"/>
                      <a:pt x="550" y="854"/>
                      <a:pt x="550" y="854"/>
                    </a:cubicBezTo>
                    <a:cubicBezTo>
                      <a:pt x="550" y="855"/>
                      <a:pt x="550" y="855"/>
                      <a:pt x="550" y="855"/>
                    </a:cubicBezTo>
                    <a:cubicBezTo>
                      <a:pt x="546" y="859"/>
                      <a:pt x="546" y="859"/>
                      <a:pt x="546" y="859"/>
                    </a:cubicBezTo>
                    <a:cubicBezTo>
                      <a:pt x="546" y="860"/>
                      <a:pt x="546" y="861"/>
                      <a:pt x="546" y="862"/>
                    </a:cubicBezTo>
                    <a:cubicBezTo>
                      <a:pt x="546" y="863"/>
                      <a:pt x="546" y="863"/>
                      <a:pt x="546" y="863"/>
                    </a:cubicBezTo>
                    <a:cubicBezTo>
                      <a:pt x="547" y="866"/>
                      <a:pt x="547" y="866"/>
                      <a:pt x="547" y="866"/>
                    </a:cubicBezTo>
                    <a:cubicBezTo>
                      <a:pt x="546" y="867"/>
                      <a:pt x="546" y="867"/>
                      <a:pt x="546" y="867"/>
                    </a:cubicBezTo>
                    <a:cubicBezTo>
                      <a:pt x="547" y="868"/>
                      <a:pt x="547" y="870"/>
                      <a:pt x="547" y="871"/>
                    </a:cubicBezTo>
                    <a:cubicBezTo>
                      <a:pt x="547" y="875"/>
                      <a:pt x="547" y="875"/>
                      <a:pt x="547" y="875"/>
                    </a:cubicBezTo>
                    <a:cubicBezTo>
                      <a:pt x="547" y="878"/>
                      <a:pt x="546" y="881"/>
                      <a:pt x="545" y="884"/>
                    </a:cubicBezTo>
                    <a:cubicBezTo>
                      <a:pt x="545" y="884"/>
                      <a:pt x="545" y="884"/>
                      <a:pt x="545" y="884"/>
                    </a:cubicBezTo>
                    <a:cubicBezTo>
                      <a:pt x="544" y="885"/>
                      <a:pt x="544" y="885"/>
                      <a:pt x="544" y="885"/>
                    </a:cubicBezTo>
                    <a:cubicBezTo>
                      <a:pt x="544" y="886"/>
                      <a:pt x="543" y="887"/>
                      <a:pt x="543" y="887"/>
                    </a:cubicBezTo>
                    <a:cubicBezTo>
                      <a:pt x="543" y="890"/>
                      <a:pt x="542" y="892"/>
                      <a:pt x="542" y="895"/>
                    </a:cubicBezTo>
                    <a:cubicBezTo>
                      <a:pt x="542" y="895"/>
                      <a:pt x="542" y="895"/>
                      <a:pt x="542" y="895"/>
                    </a:cubicBezTo>
                    <a:cubicBezTo>
                      <a:pt x="545" y="893"/>
                      <a:pt x="545" y="893"/>
                      <a:pt x="545" y="893"/>
                    </a:cubicBezTo>
                    <a:cubicBezTo>
                      <a:pt x="550" y="887"/>
                      <a:pt x="550" y="887"/>
                      <a:pt x="550" y="887"/>
                    </a:cubicBezTo>
                    <a:cubicBezTo>
                      <a:pt x="553" y="880"/>
                      <a:pt x="553" y="880"/>
                      <a:pt x="553" y="880"/>
                    </a:cubicBezTo>
                    <a:cubicBezTo>
                      <a:pt x="555" y="871"/>
                      <a:pt x="555" y="871"/>
                      <a:pt x="555" y="871"/>
                    </a:cubicBezTo>
                    <a:cubicBezTo>
                      <a:pt x="559" y="861"/>
                      <a:pt x="559" y="861"/>
                      <a:pt x="559" y="861"/>
                    </a:cubicBezTo>
                    <a:cubicBezTo>
                      <a:pt x="560" y="859"/>
                      <a:pt x="560" y="859"/>
                      <a:pt x="560" y="859"/>
                    </a:cubicBezTo>
                    <a:cubicBezTo>
                      <a:pt x="560" y="859"/>
                      <a:pt x="560" y="859"/>
                      <a:pt x="560" y="859"/>
                    </a:cubicBezTo>
                    <a:cubicBezTo>
                      <a:pt x="561" y="858"/>
                      <a:pt x="561" y="858"/>
                      <a:pt x="561" y="858"/>
                    </a:cubicBezTo>
                    <a:cubicBezTo>
                      <a:pt x="561" y="854"/>
                      <a:pt x="561" y="854"/>
                      <a:pt x="561" y="854"/>
                    </a:cubicBezTo>
                    <a:cubicBezTo>
                      <a:pt x="562" y="854"/>
                      <a:pt x="562" y="854"/>
                      <a:pt x="562" y="854"/>
                    </a:cubicBezTo>
                    <a:cubicBezTo>
                      <a:pt x="562" y="852"/>
                      <a:pt x="562" y="852"/>
                      <a:pt x="562" y="852"/>
                    </a:cubicBezTo>
                    <a:cubicBezTo>
                      <a:pt x="563" y="850"/>
                      <a:pt x="563" y="850"/>
                      <a:pt x="563" y="850"/>
                    </a:cubicBezTo>
                    <a:lnTo>
                      <a:pt x="562" y="848"/>
                    </a:lnTo>
                    <a:close/>
                  </a:path>
                </a:pathLst>
              </a:custGeom>
              <a:solidFill>
                <a:srgbClr val="2797D3"/>
              </a:solid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0" name="Freeform 88">
                <a:extLst>
                  <a:ext uri="{FF2B5EF4-FFF2-40B4-BE49-F238E27FC236}">
                    <a16:creationId xmlns:a16="http://schemas.microsoft.com/office/drawing/2014/main" id="{935A5B3A-C532-DA48-9D07-B03EA6365D36}"/>
                  </a:ext>
                </a:extLst>
              </p:cNvPr>
              <p:cNvSpPr>
                <a:spLocks/>
              </p:cNvSpPr>
              <p:nvPr/>
            </p:nvSpPr>
            <p:spPr bwMode="auto">
              <a:xfrm>
                <a:off x="6732840" y="4798560"/>
                <a:ext cx="6350" cy="12699"/>
              </a:xfrm>
              <a:custGeom>
                <a:avLst/>
                <a:gdLst>
                  <a:gd name="T0" fmla="*/ 1 w 4"/>
                  <a:gd name="T1" fmla="*/ 8 h 8"/>
                  <a:gd name="T2" fmla="*/ 4 w 4"/>
                  <a:gd name="T3" fmla="*/ 2 h 8"/>
                  <a:gd name="T4" fmla="*/ 2 w 4"/>
                  <a:gd name="T5" fmla="*/ 0 h 8"/>
                  <a:gd name="T6" fmla="*/ 1 w 4"/>
                  <a:gd name="T7" fmla="*/ 0 h 8"/>
                  <a:gd name="T8" fmla="*/ 1 w 4"/>
                  <a:gd name="T9" fmla="*/ 3 h 8"/>
                  <a:gd name="T10" fmla="*/ 0 w 4"/>
                  <a:gd name="T11" fmla="*/ 6 h 8"/>
                  <a:gd name="T12" fmla="*/ 1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1" y="8"/>
                    </a:moveTo>
                    <a:lnTo>
                      <a:pt x="4" y="2"/>
                    </a:lnTo>
                    <a:lnTo>
                      <a:pt x="2" y="0"/>
                    </a:lnTo>
                    <a:lnTo>
                      <a:pt x="1" y="0"/>
                    </a:lnTo>
                    <a:lnTo>
                      <a:pt x="1" y="3"/>
                    </a:lnTo>
                    <a:lnTo>
                      <a:pt x="0" y="6"/>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89">
                <a:extLst>
                  <a:ext uri="{FF2B5EF4-FFF2-40B4-BE49-F238E27FC236}">
                    <a16:creationId xmlns:a16="http://schemas.microsoft.com/office/drawing/2014/main" id="{4CEA1C33-57B8-204F-8C1A-D764E9356FA6}"/>
                  </a:ext>
                </a:extLst>
              </p:cNvPr>
              <p:cNvSpPr>
                <a:spLocks/>
              </p:cNvSpPr>
              <p:nvPr/>
            </p:nvSpPr>
            <p:spPr bwMode="auto">
              <a:xfrm>
                <a:off x="6715376" y="4784273"/>
                <a:ext cx="7938" cy="6349"/>
              </a:xfrm>
              <a:custGeom>
                <a:avLst/>
                <a:gdLst>
                  <a:gd name="T0" fmla="*/ 4 w 5"/>
                  <a:gd name="T1" fmla="*/ 4 h 4"/>
                  <a:gd name="T2" fmla="*/ 5 w 5"/>
                  <a:gd name="T3" fmla="*/ 3 h 4"/>
                  <a:gd name="T4" fmla="*/ 4 w 5"/>
                  <a:gd name="T5" fmla="*/ 0 h 4"/>
                  <a:gd name="T6" fmla="*/ 2 w 5"/>
                  <a:gd name="T7" fmla="*/ 1 h 4"/>
                  <a:gd name="T8" fmla="*/ 0 w 5"/>
                  <a:gd name="T9" fmla="*/ 1 h 4"/>
                  <a:gd name="T10" fmla="*/ 2 w 5"/>
                  <a:gd name="T11" fmla="*/ 3 h 4"/>
                  <a:gd name="T12" fmla="*/ 4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4"/>
                    </a:moveTo>
                    <a:lnTo>
                      <a:pt x="5" y="3"/>
                    </a:lnTo>
                    <a:lnTo>
                      <a:pt x="4" y="0"/>
                    </a:lnTo>
                    <a:lnTo>
                      <a:pt x="2" y="1"/>
                    </a:lnTo>
                    <a:lnTo>
                      <a:pt x="0" y="1"/>
                    </a:lnTo>
                    <a:lnTo>
                      <a:pt x="2"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90">
                <a:extLst>
                  <a:ext uri="{FF2B5EF4-FFF2-40B4-BE49-F238E27FC236}">
                    <a16:creationId xmlns:a16="http://schemas.microsoft.com/office/drawing/2014/main" id="{D4F2888C-0677-1245-B73E-998D80AC6D9F}"/>
                  </a:ext>
                </a:extLst>
              </p:cNvPr>
              <p:cNvSpPr>
                <a:spLocks/>
              </p:cNvSpPr>
              <p:nvPr/>
            </p:nvSpPr>
            <p:spPr bwMode="auto">
              <a:xfrm>
                <a:off x="6689976" y="4760463"/>
                <a:ext cx="7938" cy="17461"/>
              </a:xfrm>
              <a:custGeom>
                <a:avLst/>
                <a:gdLst>
                  <a:gd name="T0" fmla="*/ 3 w 5"/>
                  <a:gd name="T1" fmla="*/ 0 h 11"/>
                  <a:gd name="T2" fmla="*/ 2 w 5"/>
                  <a:gd name="T3" fmla="*/ 0 h 11"/>
                  <a:gd name="T4" fmla="*/ 0 w 5"/>
                  <a:gd name="T5" fmla="*/ 5 h 11"/>
                  <a:gd name="T6" fmla="*/ 0 w 5"/>
                  <a:gd name="T7" fmla="*/ 6 h 11"/>
                  <a:gd name="T8" fmla="*/ 1 w 5"/>
                  <a:gd name="T9" fmla="*/ 10 h 11"/>
                  <a:gd name="T10" fmla="*/ 2 w 5"/>
                  <a:gd name="T11" fmla="*/ 11 h 11"/>
                  <a:gd name="T12" fmla="*/ 3 w 5"/>
                  <a:gd name="T13" fmla="*/ 11 h 11"/>
                  <a:gd name="T14" fmla="*/ 4 w 5"/>
                  <a:gd name="T15" fmla="*/ 9 h 11"/>
                  <a:gd name="T16" fmla="*/ 3 w 5"/>
                  <a:gd name="T17" fmla="*/ 5 h 11"/>
                  <a:gd name="T18" fmla="*/ 5 w 5"/>
                  <a:gd name="T19" fmla="*/ 4 h 11"/>
                  <a:gd name="T20" fmla="*/ 3 w 5"/>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1">
                    <a:moveTo>
                      <a:pt x="3" y="0"/>
                    </a:moveTo>
                    <a:lnTo>
                      <a:pt x="2" y="0"/>
                    </a:lnTo>
                    <a:lnTo>
                      <a:pt x="0" y="5"/>
                    </a:lnTo>
                    <a:lnTo>
                      <a:pt x="0" y="6"/>
                    </a:lnTo>
                    <a:lnTo>
                      <a:pt x="1" y="10"/>
                    </a:lnTo>
                    <a:lnTo>
                      <a:pt x="2" y="11"/>
                    </a:lnTo>
                    <a:lnTo>
                      <a:pt x="3" y="11"/>
                    </a:lnTo>
                    <a:lnTo>
                      <a:pt x="4" y="9"/>
                    </a:lnTo>
                    <a:lnTo>
                      <a:pt x="3" y="5"/>
                    </a:lnTo>
                    <a:lnTo>
                      <a:pt x="5"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91">
                <a:extLst>
                  <a:ext uri="{FF2B5EF4-FFF2-40B4-BE49-F238E27FC236}">
                    <a16:creationId xmlns:a16="http://schemas.microsoft.com/office/drawing/2014/main" id="{64BE14EF-6118-504A-A199-52F71869FE0D}"/>
                  </a:ext>
                </a:extLst>
              </p:cNvPr>
              <p:cNvSpPr>
                <a:spLocks/>
              </p:cNvSpPr>
              <p:nvPr/>
            </p:nvSpPr>
            <p:spPr bwMode="auto">
              <a:xfrm>
                <a:off x="6696326" y="4787447"/>
                <a:ext cx="4763" cy="3175"/>
              </a:xfrm>
              <a:custGeom>
                <a:avLst/>
                <a:gdLst>
                  <a:gd name="T0" fmla="*/ 1 w 3"/>
                  <a:gd name="T1" fmla="*/ 2 h 2"/>
                  <a:gd name="T2" fmla="*/ 3 w 3"/>
                  <a:gd name="T3" fmla="*/ 2 h 2"/>
                  <a:gd name="T4" fmla="*/ 3 w 3"/>
                  <a:gd name="T5" fmla="*/ 1 h 2"/>
                  <a:gd name="T6" fmla="*/ 1 w 3"/>
                  <a:gd name="T7" fmla="*/ 0 h 2"/>
                  <a:gd name="T8" fmla="*/ 0 w 3"/>
                  <a:gd name="T9" fmla="*/ 1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3" y="2"/>
                    </a:lnTo>
                    <a:lnTo>
                      <a:pt x="3" y="1"/>
                    </a:lnTo>
                    <a:lnTo>
                      <a:pt x="1"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92">
                <a:extLst>
                  <a:ext uri="{FF2B5EF4-FFF2-40B4-BE49-F238E27FC236}">
                    <a16:creationId xmlns:a16="http://schemas.microsoft.com/office/drawing/2014/main" id="{FB28AF20-C152-7344-BCC8-A7B7EBBA6BE1}"/>
                  </a:ext>
                </a:extLst>
              </p:cNvPr>
              <p:cNvSpPr>
                <a:spLocks/>
              </p:cNvSpPr>
              <p:nvPr/>
            </p:nvSpPr>
            <p:spPr bwMode="auto">
              <a:xfrm>
                <a:off x="6969386" y="4581092"/>
                <a:ext cx="6350" cy="6349"/>
              </a:xfrm>
              <a:custGeom>
                <a:avLst/>
                <a:gdLst>
                  <a:gd name="T0" fmla="*/ 1 w 4"/>
                  <a:gd name="T1" fmla="*/ 0 h 4"/>
                  <a:gd name="T2" fmla="*/ 0 w 4"/>
                  <a:gd name="T3" fmla="*/ 2 h 4"/>
                  <a:gd name="T4" fmla="*/ 1 w 4"/>
                  <a:gd name="T5" fmla="*/ 4 h 4"/>
                  <a:gd name="T6" fmla="*/ 4 w 4"/>
                  <a:gd name="T7" fmla="*/ 3 h 4"/>
                  <a:gd name="T8" fmla="*/ 4 w 4"/>
                  <a:gd name="T9" fmla="*/ 1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lnTo>
                      <a:pt x="0" y="2"/>
                    </a:lnTo>
                    <a:lnTo>
                      <a:pt x="1" y="4"/>
                    </a:lnTo>
                    <a:lnTo>
                      <a:pt x="4" y="3"/>
                    </a:lnTo>
                    <a:lnTo>
                      <a:pt x="4"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93">
                <a:extLst>
                  <a:ext uri="{FF2B5EF4-FFF2-40B4-BE49-F238E27FC236}">
                    <a16:creationId xmlns:a16="http://schemas.microsoft.com/office/drawing/2014/main" id="{74AF6E81-140C-EE49-9A7D-3B0A7D791B3C}"/>
                  </a:ext>
                </a:extLst>
              </p:cNvPr>
              <p:cNvSpPr>
                <a:spLocks/>
              </p:cNvSpPr>
              <p:nvPr/>
            </p:nvSpPr>
            <p:spPr bwMode="auto">
              <a:xfrm>
                <a:off x="6767767" y="4716018"/>
                <a:ext cx="1588" cy="317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94">
                <a:extLst>
                  <a:ext uri="{FF2B5EF4-FFF2-40B4-BE49-F238E27FC236}">
                    <a16:creationId xmlns:a16="http://schemas.microsoft.com/office/drawing/2014/main" id="{E5A20A64-C2CB-8941-B7F8-B03600E713B9}"/>
                  </a:ext>
                </a:extLst>
              </p:cNvPr>
              <p:cNvSpPr>
                <a:spLocks/>
              </p:cNvSpPr>
              <p:nvPr/>
            </p:nvSpPr>
            <p:spPr bwMode="auto">
              <a:xfrm>
                <a:off x="6761416" y="4704905"/>
                <a:ext cx="9525" cy="4762"/>
              </a:xfrm>
              <a:custGeom>
                <a:avLst/>
                <a:gdLst>
                  <a:gd name="T0" fmla="*/ 4 w 6"/>
                  <a:gd name="T1" fmla="*/ 2 h 3"/>
                  <a:gd name="T2" fmla="*/ 2 w 6"/>
                  <a:gd name="T3" fmla="*/ 0 h 3"/>
                  <a:gd name="T4" fmla="*/ 0 w 6"/>
                  <a:gd name="T5" fmla="*/ 2 h 3"/>
                  <a:gd name="T6" fmla="*/ 2 w 6"/>
                  <a:gd name="T7" fmla="*/ 3 h 3"/>
                  <a:gd name="T8" fmla="*/ 5 w 6"/>
                  <a:gd name="T9" fmla="*/ 2 h 3"/>
                  <a:gd name="T10" fmla="*/ 6 w 6"/>
                  <a:gd name="T11" fmla="*/ 2 h 3"/>
                  <a:gd name="T12" fmla="*/ 4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lnTo>
                      <a:pt x="2" y="0"/>
                    </a:lnTo>
                    <a:lnTo>
                      <a:pt x="0" y="2"/>
                    </a:lnTo>
                    <a:lnTo>
                      <a:pt x="2" y="3"/>
                    </a:lnTo>
                    <a:lnTo>
                      <a:pt x="5" y="2"/>
                    </a:lnTo>
                    <a:lnTo>
                      <a:pt x="6" y="2"/>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95">
                <a:extLst>
                  <a:ext uri="{FF2B5EF4-FFF2-40B4-BE49-F238E27FC236}">
                    <a16:creationId xmlns:a16="http://schemas.microsoft.com/office/drawing/2014/main" id="{A6A22240-B5FE-C644-99E3-E4415FD16D3E}"/>
                  </a:ext>
                </a:extLst>
              </p:cNvPr>
              <p:cNvSpPr>
                <a:spLocks/>
              </p:cNvSpPr>
              <p:nvPr/>
            </p:nvSpPr>
            <p:spPr bwMode="auto">
              <a:xfrm>
                <a:off x="7807617" y="4074727"/>
                <a:ext cx="9525" cy="36509"/>
              </a:xfrm>
              <a:custGeom>
                <a:avLst/>
                <a:gdLst>
                  <a:gd name="T0" fmla="*/ 2 w 6"/>
                  <a:gd name="T1" fmla="*/ 23 h 23"/>
                  <a:gd name="T2" fmla="*/ 5 w 6"/>
                  <a:gd name="T3" fmla="*/ 20 h 23"/>
                  <a:gd name="T4" fmla="*/ 5 w 6"/>
                  <a:gd name="T5" fmla="*/ 15 h 23"/>
                  <a:gd name="T6" fmla="*/ 3 w 6"/>
                  <a:gd name="T7" fmla="*/ 13 h 23"/>
                  <a:gd name="T8" fmla="*/ 5 w 6"/>
                  <a:gd name="T9" fmla="*/ 9 h 23"/>
                  <a:gd name="T10" fmla="*/ 6 w 6"/>
                  <a:gd name="T11" fmla="*/ 6 h 23"/>
                  <a:gd name="T12" fmla="*/ 4 w 6"/>
                  <a:gd name="T13" fmla="*/ 5 h 23"/>
                  <a:gd name="T14" fmla="*/ 6 w 6"/>
                  <a:gd name="T15" fmla="*/ 2 h 23"/>
                  <a:gd name="T16" fmla="*/ 5 w 6"/>
                  <a:gd name="T17" fmla="*/ 0 h 23"/>
                  <a:gd name="T18" fmla="*/ 2 w 6"/>
                  <a:gd name="T19" fmla="*/ 4 h 23"/>
                  <a:gd name="T20" fmla="*/ 2 w 6"/>
                  <a:gd name="T21" fmla="*/ 9 h 23"/>
                  <a:gd name="T22" fmla="*/ 2 w 6"/>
                  <a:gd name="T23" fmla="*/ 12 h 23"/>
                  <a:gd name="T24" fmla="*/ 2 w 6"/>
                  <a:gd name="T25" fmla="*/ 14 h 23"/>
                  <a:gd name="T26" fmla="*/ 0 w 6"/>
                  <a:gd name="T27" fmla="*/ 21 h 23"/>
                  <a:gd name="T28" fmla="*/ 2 w 6"/>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3">
                    <a:moveTo>
                      <a:pt x="2" y="23"/>
                    </a:moveTo>
                    <a:lnTo>
                      <a:pt x="5" y="20"/>
                    </a:lnTo>
                    <a:lnTo>
                      <a:pt x="5" y="15"/>
                    </a:lnTo>
                    <a:lnTo>
                      <a:pt x="3" y="13"/>
                    </a:lnTo>
                    <a:lnTo>
                      <a:pt x="5" y="9"/>
                    </a:lnTo>
                    <a:lnTo>
                      <a:pt x="6" y="6"/>
                    </a:lnTo>
                    <a:lnTo>
                      <a:pt x="4" y="5"/>
                    </a:lnTo>
                    <a:lnTo>
                      <a:pt x="6" y="2"/>
                    </a:lnTo>
                    <a:lnTo>
                      <a:pt x="5" y="0"/>
                    </a:lnTo>
                    <a:lnTo>
                      <a:pt x="2" y="4"/>
                    </a:lnTo>
                    <a:lnTo>
                      <a:pt x="2" y="9"/>
                    </a:lnTo>
                    <a:lnTo>
                      <a:pt x="2" y="12"/>
                    </a:lnTo>
                    <a:lnTo>
                      <a:pt x="2" y="14"/>
                    </a:lnTo>
                    <a:lnTo>
                      <a:pt x="0" y="21"/>
                    </a:lnTo>
                    <a:lnTo>
                      <a:pt x="2"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96">
                <a:extLst>
                  <a:ext uri="{FF2B5EF4-FFF2-40B4-BE49-F238E27FC236}">
                    <a16:creationId xmlns:a16="http://schemas.microsoft.com/office/drawing/2014/main" id="{1E64A7BC-CDC2-5448-B4A7-A779BC2C3597}"/>
                  </a:ext>
                </a:extLst>
              </p:cNvPr>
              <p:cNvSpPr>
                <a:spLocks/>
              </p:cNvSpPr>
              <p:nvPr/>
            </p:nvSpPr>
            <p:spPr bwMode="auto">
              <a:xfrm>
                <a:off x="7837781" y="4254098"/>
                <a:ext cx="6350" cy="15874"/>
              </a:xfrm>
              <a:custGeom>
                <a:avLst/>
                <a:gdLst>
                  <a:gd name="T0" fmla="*/ 4 w 5"/>
                  <a:gd name="T1" fmla="*/ 2 h 13"/>
                  <a:gd name="T2" fmla="*/ 2 w 5"/>
                  <a:gd name="T3" fmla="*/ 0 h 13"/>
                  <a:gd name="T4" fmla="*/ 0 w 5"/>
                  <a:gd name="T5" fmla="*/ 3 h 13"/>
                  <a:gd name="T6" fmla="*/ 0 w 5"/>
                  <a:gd name="T7" fmla="*/ 7 h 13"/>
                  <a:gd name="T8" fmla="*/ 2 w 5"/>
                  <a:gd name="T9" fmla="*/ 8 h 13"/>
                  <a:gd name="T10" fmla="*/ 3 w 5"/>
                  <a:gd name="T11" fmla="*/ 13 h 13"/>
                  <a:gd name="T12" fmla="*/ 5 w 5"/>
                  <a:gd name="T13" fmla="*/ 10 h 13"/>
                  <a:gd name="T14" fmla="*/ 4 w 5"/>
                  <a:gd name="T15" fmla="*/ 6 h 13"/>
                  <a:gd name="T16" fmla="*/ 4 w 5"/>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4" y="2"/>
                    </a:moveTo>
                    <a:cubicBezTo>
                      <a:pt x="2" y="0"/>
                      <a:pt x="2" y="0"/>
                      <a:pt x="2" y="0"/>
                    </a:cubicBezTo>
                    <a:cubicBezTo>
                      <a:pt x="0" y="3"/>
                      <a:pt x="0" y="3"/>
                      <a:pt x="0" y="3"/>
                    </a:cubicBezTo>
                    <a:cubicBezTo>
                      <a:pt x="0" y="7"/>
                      <a:pt x="0" y="7"/>
                      <a:pt x="0" y="7"/>
                    </a:cubicBezTo>
                    <a:cubicBezTo>
                      <a:pt x="0" y="7"/>
                      <a:pt x="2" y="8"/>
                      <a:pt x="2" y="8"/>
                    </a:cubicBezTo>
                    <a:cubicBezTo>
                      <a:pt x="2" y="9"/>
                      <a:pt x="3" y="13"/>
                      <a:pt x="3" y="13"/>
                    </a:cubicBezTo>
                    <a:cubicBezTo>
                      <a:pt x="5" y="10"/>
                      <a:pt x="5" y="10"/>
                      <a:pt x="5" y="10"/>
                    </a:cubicBezTo>
                    <a:cubicBezTo>
                      <a:pt x="4" y="6"/>
                      <a:pt x="4" y="6"/>
                      <a:pt x="4" y="6"/>
                    </a:cubicBez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97">
                <a:extLst>
                  <a:ext uri="{FF2B5EF4-FFF2-40B4-BE49-F238E27FC236}">
                    <a16:creationId xmlns:a16="http://schemas.microsoft.com/office/drawing/2014/main" id="{0E43208C-D0BA-9E42-9D40-4F578F66F024}"/>
                  </a:ext>
                </a:extLst>
              </p:cNvPr>
              <p:cNvSpPr>
                <a:spLocks/>
              </p:cNvSpPr>
              <p:nvPr/>
            </p:nvSpPr>
            <p:spPr bwMode="auto">
              <a:xfrm>
                <a:off x="7812380" y="4198541"/>
                <a:ext cx="4763" cy="4762"/>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98">
                <a:extLst>
                  <a:ext uri="{FF2B5EF4-FFF2-40B4-BE49-F238E27FC236}">
                    <a16:creationId xmlns:a16="http://schemas.microsoft.com/office/drawing/2014/main" id="{B69AAA84-2E9D-244E-85F0-E6DC13B4D68B}"/>
                  </a:ext>
                </a:extLst>
              </p:cNvPr>
              <p:cNvSpPr>
                <a:spLocks/>
              </p:cNvSpPr>
              <p:nvPr/>
            </p:nvSpPr>
            <p:spPr bwMode="auto">
              <a:xfrm>
                <a:off x="7834606" y="4247749"/>
                <a:ext cx="4763" cy="6349"/>
              </a:xfrm>
              <a:custGeom>
                <a:avLst/>
                <a:gdLst>
                  <a:gd name="T0" fmla="*/ 2 w 3"/>
                  <a:gd name="T1" fmla="*/ 0 h 4"/>
                  <a:gd name="T2" fmla="*/ 0 w 3"/>
                  <a:gd name="T3" fmla="*/ 2 h 4"/>
                  <a:gd name="T4" fmla="*/ 1 w 3"/>
                  <a:gd name="T5" fmla="*/ 4 h 4"/>
                  <a:gd name="T6" fmla="*/ 3 w 3"/>
                  <a:gd name="T7" fmla="*/ 0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0" y="2"/>
                    </a:lnTo>
                    <a:lnTo>
                      <a:pt x="1" y="4"/>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99">
                <a:extLst>
                  <a:ext uri="{FF2B5EF4-FFF2-40B4-BE49-F238E27FC236}">
                    <a16:creationId xmlns:a16="http://schemas.microsoft.com/office/drawing/2014/main" id="{EF8CBCD5-2044-124B-9248-497CBAD9D459}"/>
                  </a:ext>
                </a:extLst>
              </p:cNvPr>
              <p:cNvSpPr>
                <a:spLocks/>
              </p:cNvSpPr>
              <p:nvPr/>
            </p:nvSpPr>
            <p:spPr bwMode="auto">
              <a:xfrm>
                <a:off x="7833018" y="4225525"/>
                <a:ext cx="3175" cy="6349"/>
              </a:xfrm>
              <a:custGeom>
                <a:avLst/>
                <a:gdLst>
                  <a:gd name="T0" fmla="*/ 2 w 2"/>
                  <a:gd name="T1" fmla="*/ 1 h 4"/>
                  <a:gd name="T2" fmla="*/ 0 w 2"/>
                  <a:gd name="T3" fmla="*/ 0 h 4"/>
                  <a:gd name="T4" fmla="*/ 0 w 2"/>
                  <a:gd name="T5" fmla="*/ 2 h 4"/>
                  <a:gd name="T6" fmla="*/ 0 w 2"/>
                  <a:gd name="T7" fmla="*/ 4 h 4"/>
                  <a:gd name="T8" fmla="*/ 2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0" y="0"/>
                    </a:lnTo>
                    <a:lnTo>
                      <a:pt x="0" y="2"/>
                    </a:lnTo>
                    <a:lnTo>
                      <a:pt x="0" y="4"/>
                    </a:lnTo>
                    <a:lnTo>
                      <a:pt x="2"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100">
                <a:extLst>
                  <a:ext uri="{FF2B5EF4-FFF2-40B4-BE49-F238E27FC236}">
                    <a16:creationId xmlns:a16="http://schemas.microsoft.com/office/drawing/2014/main" id="{6C19EA37-3A6D-3347-B7BA-B97B84FC93AD}"/>
                  </a:ext>
                </a:extLst>
              </p:cNvPr>
              <p:cNvSpPr>
                <a:spLocks/>
              </p:cNvSpPr>
              <p:nvPr/>
            </p:nvSpPr>
            <p:spPr bwMode="auto">
              <a:xfrm>
                <a:off x="7794916" y="4133459"/>
                <a:ext cx="4763" cy="4762"/>
              </a:xfrm>
              <a:custGeom>
                <a:avLst/>
                <a:gdLst>
                  <a:gd name="T0" fmla="*/ 0 w 3"/>
                  <a:gd name="T1" fmla="*/ 2 h 3"/>
                  <a:gd name="T2" fmla="*/ 3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lnTo>
                      <a:pt x="3"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101">
                <a:extLst>
                  <a:ext uri="{FF2B5EF4-FFF2-40B4-BE49-F238E27FC236}">
                    <a16:creationId xmlns:a16="http://schemas.microsoft.com/office/drawing/2014/main" id="{4F23090C-514D-2044-9B0B-12AA75DE3AEC}"/>
                  </a:ext>
                </a:extLst>
              </p:cNvPr>
              <p:cNvSpPr>
                <a:spLocks/>
              </p:cNvSpPr>
              <p:nvPr/>
            </p:nvSpPr>
            <p:spPr bwMode="auto">
              <a:xfrm>
                <a:off x="7828256" y="4233463"/>
                <a:ext cx="4763" cy="7937"/>
              </a:xfrm>
              <a:custGeom>
                <a:avLst/>
                <a:gdLst>
                  <a:gd name="T0" fmla="*/ 0 w 3"/>
                  <a:gd name="T1" fmla="*/ 1 h 5"/>
                  <a:gd name="T2" fmla="*/ 0 w 3"/>
                  <a:gd name="T3" fmla="*/ 3 h 5"/>
                  <a:gd name="T4" fmla="*/ 2 w 3"/>
                  <a:gd name="T5" fmla="*/ 5 h 5"/>
                  <a:gd name="T6" fmla="*/ 3 w 3"/>
                  <a:gd name="T7" fmla="*/ 4 h 5"/>
                  <a:gd name="T8" fmla="*/ 2 w 3"/>
                  <a:gd name="T9" fmla="*/ 0 h 5"/>
                  <a:gd name="T10" fmla="*/ 0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0" y="1"/>
                    </a:moveTo>
                    <a:lnTo>
                      <a:pt x="0" y="3"/>
                    </a:lnTo>
                    <a:lnTo>
                      <a:pt x="2" y="5"/>
                    </a:lnTo>
                    <a:lnTo>
                      <a:pt x="3"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102">
                <a:extLst>
                  <a:ext uri="{FF2B5EF4-FFF2-40B4-BE49-F238E27FC236}">
                    <a16:creationId xmlns:a16="http://schemas.microsoft.com/office/drawing/2014/main" id="{3B2A2042-5DAB-BF49-8B96-0FFC482874FE}"/>
                  </a:ext>
                </a:extLst>
              </p:cNvPr>
              <p:cNvSpPr>
                <a:spLocks/>
              </p:cNvSpPr>
              <p:nvPr/>
            </p:nvSpPr>
            <p:spPr bwMode="auto">
              <a:xfrm>
                <a:off x="7821906" y="4220764"/>
                <a:ext cx="6350" cy="9524"/>
              </a:xfrm>
              <a:custGeom>
                <a:avLst/>
                <a:gdLst>
                  <a:gd name="T0" fmla="*/ 0 w 4"/>
                  <a:gd name="T1" fmla="*/ 0 h 7"/>
                  <a:gd name="T2" fmla="*/ 1 w 4"/>
                  <a:gd name="T3" fmla="*/ 3 h 7"/>
                  <a:gd name="T4" fmla="*/ 4 w 4"/>
                  <a:gd name="T5" fmla="*/ 7 h 7"/>
                  <a:gd name="T6" fmla="*/ 2 w 4"/>
                  <a:gd name="T7" fmla="*/ 1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0"/>
                      <a:pt x="1" y="3"/>
                      <a:pt x="1" y="3"/>
                    </a:cubicBezTo>
                    <a:cubicBezTo>
                      <a:pt x="4" y="7"/>
                      <a:pt x="4" y="7"/>
                      <a:pt x="4" y="7"/>
                    </a:cubicBezTo>
                    <a:cubicBezTo>
                      <a:pt x="2" y="1"/>
                      <a:pt x="2" y="1"/>
                      <a:pt x="2"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103">
                <a:extLst>
                  <a:ext uri="{FF2B5EF4-FFF2-40B4-BE49-F238E27FC236}">
                    <a16:creationId xmlns:a16="http://schemas.microsoft.com/office/drawing/2014/main" id="{A69BAB41-C330-A441-8DEE-6420C107C34B}"/>
                  </a:ext>
                </a:extLst>
              </p:cNvPr>
              <p:cNvSpPr>
                <a:spLocks/>
              </p:cNvSpPr>
              <p:nvPr/>
            </p:nvSpPr>
            <p:spPr bwMode="auto">
              <a:xfrm>
                <a:off x="7806030" y="4114411"/>
                <a:ext cx="6350" cy="28573"/>
              </a:xfrm>
              <a:custGeom>
                <a:avLst/>
                <a:gdLst>
                  <a:gd name="T0" fmla="*/ 2 w 4"/>
                  <a:gd name="T1" fmla="*/ 7 h 18"/>
                  <a:gd name="T2" fmla="*/ 3 w 4"/>
                  <a:gd name="T3" fmla="*/ 3 h 18"/>
                  <a:gd name="T4" fmla="*/ 4 w 4"/>
                  <a:gd name="T5" fmla="*/ 2 h 18"/>
                  <a:gd name="T6" fmla="*/ 4 w 4"/>
                  <a:gd name="T7" fmla="*/ 0 h 18"/>
                  <a:gd name="T8" fmla="*/ 0 w 4"/>
                  <a:gd name="T9" fmla="*/ 2 h 18"/>
                  <a:gd name="T10" fmla="*/ 0 w 4"/>
                  <a:gd name="T11" fmla="*/ 6 h 18"/>
                  <a:gd name="T12" fmla="*/ 0 w 4"/>
                  <a:gd name="T13" fmla="*/ 8 h 18"/>
                  <a:gd name="T14" fmla="*/ 1 w 4"/>
                  <a:gd name="T15" fmla="*/ 12 h 18"/>
                  <a:gd name="T16" fmla="*/ 0 w 4"/>
                  <a:gd name="T17" fmla="*/ 15 h 18"/>
                  <a:gd name="T18" fmla="*/ 1 w 4"/>
                  <a:gd name="T19" fmla="*/ 18 h 18"/>
                  <a:gd name="T20" fmla="*/ 3 w 4"/>
                  <a:gd name="T21" fmla="*/ 12 h 18"/>
                  <a:gd name="T22" fmla="*/ 3 w 4"/>
                  <a:gd name="T23" fmla="*/ 9 h 18"/>
                  <a:gd name="T24" fmla="*/ 2 w 4"/>
                  <a:gd name="T2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8">
                    <a:moveTo>
                      <a:pt x="2" y="7"/>
                    </a:moveTo>
                    <a:lnTo>
                      <a:pt x="3" y="3"/>
                    </a:lnTo>
                    <a:lnTo>
                      <a:pt x="4" y="2"/>
                    </a:lnTo>
                    <a:lnTo>
                      <a:pt x="4" y="0"/>
                    </a:lnTo>
                    <a:lnTo>
                      <a:pt x="0" y="2"/>
                    </a:lnTo>
                    <a:lnTo>
                      <a:pt x="0" y="6"/>
                    </a:lnTo>
                    <a:lnTo>
                      <a:pt x="0" y="8"/>
                    </a:lnTo>
                    <a:lnTo>
                      <a:pt x="1" y="12"/>
                    </a:lnTo>
                    <a:lnTo>
                      <a:pt x="0" y="15"/>
                    </a:lnTo>
                    <a:lnTo>
                      <a:pt x="1" y="18"/>
                    </a:lnTo>
                    <a:lnTo>
                      <a:pt x="3" y="12"/>
                    </a:lnTo>
                    <a:lnTo>
                      <a:pt x="3" y="9"/>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104">
                <a:extLst>
                  <a:ext uri="{FF2B5EF4-FFF2-40B4-BE49-F238E27FC236}">
                    <a16:creationId xmlns:a16="http://schemas.microsoft.com/office/drawing/2014/main" id="{04B4904F-3D65-A044-871B-2F4391965646}"/>
                  </a:ext>
                </a:extLst>
              </p:cNvPr>
              <p:cNvSpPr>
                <a:spLocks/>
              </p:cNvSpPr>
              <p:nvPr/>
            </p:nvSpPr>
            <p:spPr bwMode="auto">
              <a:xfrm>
                <a:off x="7804442" y="4154096"/>
                <a:ext cx="6350" cy="12699"/>
              </a:xfrm>
              <a:custGeom>
                <a:avLst/>
                <a:gdLst>
                  <a:gd name="T0" fmla="*/ 0 w 5"/>
                  <a:gd name="T1" fmla="*/ 2 h 11"/>
                  <a:gd name="T2" fmla="*/ 0 w 5"/>
                  <a:gd name="T3" fmla="*/ 7 h 11"/>
                  <a:gd name="T4" fmla="*/ 0 w 5"/>
                  <a:gd name="T5" fmla="*/ 11 h 11"/>
                  <a:gd name="T6" fmla="*/ 3 w 5"/>
                  <a:gd name="T7" fmla="*/ 11 h 11"/>
                  <a:gd name="T8" fmla="*/ 5 w 5"/>
                  <a:gd name="T9" fmla="*/ 5 h 11"/>
                  <a:gd name="T10" fmla="*/ 4 w 5"/>
                  <a:gd name="T11" fmla="*/ 0 h 11"/>
                  <a:gd name="T12" fmla="*/ 0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2"/>
                    </a:moveTo>
                    <a:cubicBezTo>
                      <a:pt x="0" y="7"/>
                      <a:pt x="0" y="7"/>
                      <a:pt x="0" y="7"/>
                    </a:cubicBezTo>
                    <a:cubicBezTo>
                      <a:pt x="0" y="7"/>
                      <a:pt x="0" y="11"/>
                      <a:pt x="0" y="11"/>
                    </a:cubicBezTo>
                    <a:cubicBezTo>
                      <a:pt x="3" y="11"/>
                      <a:pt x="3" y="11"/>
                      <a:pt x="3" y="11"/>
                    </a:cubicBezTo>
                    <a:cubicBezTo>
                      <a:pt x="5" y="5"/>
                      <a:pt x="5" y="5"/>
                      <a:pt x="5" y="5"/>
                    </a:cubicBezTo>
                    <a:cubicBezTo>
                      <a:pt x="4" y="0"/>
                      <a:pt x="4" y="0"/>
                      <a:pt x="4"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105">
                <a:extLst>
                  <a:ext uri="{FF2B5EF4-FFF2-40B4-BE49-F238E27FC236}">
                    <a16:creationId xmlns:a16="http://schemas.microsoft.com/office/drawing/2014/main" id="{7060AF1C-C201-EC40-B018-6DEF294CCA4A}"/>
                  </a:ext>
                </a:extLst>
              </p:cNvPr>
              <p:cNvSpPr>
                <a:spLocks/>
              </p:cNvSpPr>
              <p:nvPr/>
            </p:nvSpPr>
            <p:spPr bwMode="auto">
              <a:xfrm>
                <a:off x="8985586" y="4050917"/>
                <a:ext cx="4763" cy="4762"/>
              </a:xfrm>
              <a:custGeom>
                <a:avLst/>
                <a:gdLst>
                  <a:gd name="T0" fmla="*/ 3 w 3"/>
                  <a:gd name="T1" fmla="*/ 3 h 3"/>
                  <a:gd name="T2" fmla="*/ 2 w 3"/>
                  <a:gd name="T3" fmla="*/ 0 h 3"/>
                  <a:gd name="T4" fmla="*/ 0 w 3"/>
                  <a:gd name="T5" fmla="*/ 3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3"/>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106">
                <a:extLst>
                  <a:ext uri="{FF2B5EF4-FFF2-40B4-BE49-F238E27FC236}">
                    <a16:creationId xmlns:a16="http://schemas.microsoft.com/office/drawing/2014/main" id="{4234F40F-CF68-444F-B33D-9363A64D0EE6}"/>
                  </a:ext>
                </a:extLst>
              </p:cNvPr>
              <p:cNvSpPr>
                <a:spLocks/>
              </p:cNvSpPr>
              <p:nvPr/>
            </p:nvSpPr>
            <p:spPr bwMode="auto">
              <a:xfrm>
                <a:off x="8993524" y="4017583"/>
                <a:ext cx="4763" cy="11112"/>
              </a:xfrm>
              <a:custGeom>
                <a:avLst/>
                <a:gdLst>
                  <a:gd name="T0" fmla="*/ 3 w 3"/>
                  <a:gd name="T1" fmla="*/ 0 h 7"/>
                  <a:gd name="T2" fmla="*/ 0 w 3"/>
                  <a:gd name="T3" fmla="*/ 2 h 7"/>
                  <a:gd name="T4" fmla="*/ 2 w 3"/>
                  <a:gd name="T5" fmla="*/ 7 h 7"/>
                  <a:gd name="T6" fmla="*/ 2 w 3"/>
                  <a:gd name="T7" fmla="*/ 4 h 7"/>
                  <a:gd name="T8" fmla="*/ 3 w 3"/>
                  <a:gd name="T9" fmla="*/ 1 h 7"/>
                  <a:gd name="T10" fmla="*/ 3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3" y="0"/>
                    </a:moveTo>
                    <a:lnTo>
                      <a:pt x="0" y="2"/>
                    </a:lnTo>
                    <a:lnTo>
                      <a:pt x="2" y="7"/>
                    </a:lnTo>
                    <a:lnTo>
                      <a:pt x="2" y="4"/>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107">
                <a:extLst>
                  <a:ext uri="{FF2B5EF4-FFF2-40B4-BE49-F238E27FC236}">
                    <a16:creationId xmlns:a16="http://schemas.microsoft.com/office/drawing/2014/main" id="{EF840631-06A4-334F-84DD-E70CC830341F}"/>
                  </a:ext>
                </a:extLst>
              </p:cNvPr>
              <p:cNvSpPr>
                <a:spLocks/>
              </p:cNvSpPr>
              <p:nvPr/>
            </p:nvSpPr>
            <p:spPr bwMode="auto">
              <a:xfrm>
                <a:off x="8971298" y="4069965"/>
                <a:ext cx="9525" cy="11112"/>
              </a:xfrm>
              <a:custGeom>
                <a:avLst/>
                <a:gdLst>
                  <a:gd name="T0" fmla="*/ 6 w 6"/>
                  <a:gd name="T1" fmla="*/ 1 h 7"/>
                  <a:gd name="T2" fmla="*/ 5 w 6"/>
                  <a:gd name="T3" fmla="*/ 0 h 7"/>
                  <a:gd name="T4" fmla="*/ 2 w 6"/>
                  <a:gd name="T5" fmla="*/ 1 h 7"/>
                  <a:gd name="T6" fmla="*/ 1 w 6"/>
                  <a:gd name="T7" fmla="*/ 4 h 7"/>
                  <a:gd name="T8" fmla="*/ 0 w 6"/>
                  <a:gd name="T9" fmla="*/ 6 h 7"/>
                  <a:gd name="T10" fmla="*/ 2 w 6"/>
                  <a:gd name="T11" fmla="*/ 7 h 7"/>
                  <a:gd name="T12" fmla="*/ 4 w 6"/>
                  <a:gd name="T13" fmla="*/ 6 h 7"/>
                  <a:gd name="T14" fmla="*/ 6 w 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6" y="1"/>
                    </a:moveTo>
                    <a:lnTo>
                      <a:pt x="5" y="0"/>
                    </a:lnTo>
                    <a:lnTo>
                      <a:pt x="2" y="1"/>
                    </a:lnTo>
                    <a:lnTo>
                      <a:pt x="1" y="4"/>
                    </a:lnTo>
                    <a:lnTo>
                      <a:pt x="0" y="6"/>
                    </a:lnTo>
                    <a:lnTo>
                      <a:pt x="2" y="7"/>
                    </a:lnTo>
                    <a:lnTo>
                      <a:pt x="4"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108">
                <a:extLst>
                  <a:ext uri="{FF2B5EF4-FFF2-40B4-BE49-F238E27FC236}">
                    <a16:creationId xmlns:a16="http://schemas.microsoft.com/office/drawing/2014/main" id="{7F231596-B6CD-D241-8506-DBB1485225DD}"/>
                  </a:ext>
                </a:extLst>
              </p:cNvPr>
              <p:cNvSpPr>
                <a:spLocks/>
              </p:cNvSpPr>
              <p:nvPr/>
            </p:nvSpPr>
            <p:spPr bwMode="auto">
              <a:xfrm>
                <a:off x="8839531" y="2906438"/>
                <a:ext cx="33340" cy="55558"/>
              </a:xfrm>
              <a:custGeom>
                <a:avLst/>
                <a:gdLst>
                  <a:gd name="T0" fmla="*/ 0 w 21"/>
                  <a:gd name="T1" fmla="*/ 31 h 35"/>
                  <a:gd name="T2" fmla="*/ 1 w 21"/>
                  <a:gd name="T3" fmla="*/ 35 h 35"/>
                  <a:gd name="T4" fmla="*/ 3 w 21"/>
                  <a:gd name="T5" fmla="*/ 34 h 35"/>
                  <a:gd name="T6" fmla="*/ 3 w 21"/>
                  <a:gd name="T7" fmla="*/ 31 h 35"/>
                  <a:gd name="T8" fmla="*/ 6 w 21"/>
                  <a:gd name="T9" fmla="*/ 29 h 35"/>
                  <a:gd name="T10" fmla="*/ 5 w 21"/>
                  <a:gd name="T11" fmla="*/ 24 h 35"/>
                  <a:gd name="T12" fmla="*/ 7 w 21"/>
                  <a:gd name="T13" fmla="*/ 23 h 35"/>
                  <a:gd name="T14" fmla="*/ 7 w 21"/>
                  <a:gd name="T15" fmla="*/ 21 h 35"/>
                  <a:gd name="T16" fmla="*/ 8 w 21"/>
                  <a:gd name="T17" fmla="*/ 20 h 35"/>
                  <a:gd name="T18" fmla="*/ 10 w 21"/>
                  <a:gd name="T19" fmla="*/ 21 h 35"/>
                  <a:gd name="T20" fmla="*/ 11 w 21"/>
                  <a:gd name="T21" fmla="*/ 18 h 35"/>
                  <a:gd name="T22" fmla="*/ 14 w 21"/>
                  <a:gd name="T23" fmla="*/ 14 h 35"/>
                  <a:gd name="T24" fmla="*/ 16 w 21"/>
                  <a:gd name="T25" fmla="*/ 9 h 35"/>
                  <a:gd name="T26" fmla="*/ 20 w 21"/>
                  <a:gd name="T27" fmla="*/ 9 h 35"/>
                  <a:gd name="T28" fmla="*/ 21 w 21"/>
                  <a:gd name="T29" fmla="*/ 7 h 35"/>
                  <a:gd name="T30" fmla="*/ 21 w 21"/>
                  <a:gd name="T31" fmla="*/ 3 h 35"/>
                  <a:gd name="T32" fmla="*/ 21 w 21"/>
                  <a:gd name="T33" fmla="*/ 0 h 35"/>
                  <a:gd name="T34" fmla="*/ 19 w 21"/>
                  <a:gd name="T35" fmla="*/ 1 h 35"/>
                  <a:gd name="T36" fmla="*/ 16 w 21"/>
                  <a:gd name="T37" fmla="*/ 5 h 35"/>
                  <a:gd name="T38" fmla="*/ 15 w 21"/>
                  <a:gd name="T39" fmla="*/ 8 h 35"/>
                  <a:gd name="T40" fmla="*/ 14 w 21"/>
                  <a:gd name="T41" fmla="*/ 8 h 35"/>
                  <a:gd name="T42" fmla="*/ 11 w 21"/>
                  <a:gd name="T43" fmla="*/ 10 h 35"/>
                  <a:gd name="T44" fmla="*/ 10 w 21"/>
                  <a:gd name="T45" fmla="*/ 9 h 35"/>
                  <a:gd name="T46" fmla="*/ 9 w 21"/>
                  <a:gd name="T47" fmla="*/ 7 h 35"/>
                  <a:gd name="T48" fmla="*/ 8 w 21"/>
                  <a:gd name="T49" fmla="*/ 7 h 35"/>
                  <a:gd name="T50" fmla="*/ 7 w 21"/>
                  <a:gd name="T51" fmla="*/ 10 h 35"/>
                  <a:gd name="T52" fmla="*/ 8 w 21"/>
                  <a:gd name="T53" fmla="*/ 11 h 35"/>
                  <a:gd name="T54" fmla="*/ 7 w 21"/>
                  <a:gd name="T55" fmla="*/ 14 h 35"/>
                  <a:gd name="T56" fmla="*/ 5 w 21"/>
                  <a:gd name="T57" fmla="*/ 17 h 35"/>
                  <a:gd name="T58" fmla="*/ 4 w 21"/>
                  <a:gd name="T59" fmla="*/ 17 h 35"/>
                  <a:gd name="T60" fmla="*/ 4 w 21"/>
                  <a:gd name="T61" fmla="*/ 19 h 35"/>
                  <a:gd name="T62" fmla="*/ 3 w 21"/>
                  <a:gd name="T63" fmla="*/ 22 h 35"/>
                  <a:gd name="T64" fmla="*/ 1 w 21"/>
                  <a:gd name="T65" fmla="*/ 24 h 35"/>
                  <a:gd name="T66" fmla="*/ 1 w 21"/>
                  <a:gd name="T67" fmla="*/ 26 h 35"/>
                  <a:gd name="T68" fmla="*/ 3 w 21"/>
                  <a:gd name="T69" fmla="*/ 27 h 35"/>
                  <a:gd name="T70" fmla="*/ 1 w 21"/>
                  <a:gd name="T71" fmla="*/ 29 h 35"/>
                  <a:gd name="T72" fmla="*/ 0 w 21"/>
                  <a:gd name="T7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35">
                    <a:moveTo>
                      <a:pt x="0" y="31"/>
                    </a:moveTo>
                    <a:lnTo>
                      <a:pt x="1" y="35"/>
                    </a:lnTo>
                    <a:lnTo>
                      <a:pt x="3" y="34"/>
                    </a:lnTo>
                    <a:lnTo>
                      <a:pt x="3" y="31"/>
                    </a:lnTo>
                    <a:lnTo>
                      <a:pt x="6" y="29"/>
                    </a:lnTo>
                    <a:lnTo>
                      <a:pt x="5" y="24"/>
                    </a:lnTo>
                    <a:lnTo>
                      <a:pt x="7" y="23"/>
                    </a:lnTo>
                    <a:lnTo>
                      <a:pt x="7" y="21"/>
                    </a:lnTo>
                    <a:lnTo>
                      <a:pt x="8" y="20"/>
                    </a:lnTo>
                    <a:lnTo>
                      <a:pt x="10" y="21"/>
                    </a:lnTo>
                    <a:lnTo>
                      <a:pt x="11" y="18"/>
                    </a:lnTo>
                    <a:lnTo>
                      <a:pt x="14" y="14"/>
                    </a:lnTo>
                    <a:lnTo>
                      <a:pt x="16" y="9"/>
                    </a:lnTo>
                    <a:lnTo>
                      <a:pt x="20" y="9"/>
                    </a:lnTo>
                    <a:lnTo>
                      <a:pt x="21" y="7"/>
                    </a:lnTo>
                    <a:lnTo>
                      <a:pt x="21" y="3"/>
                    </a:lnTo>
                    <a:lnTo>
                      <a:pt x="21" y="0"/>
                    </a:lnTo>
                    <a:lnTo>
                      <a:pt x="19" y="1"/>
                    </a:lnTo>
                    <a:lnTo>
                      <a:pt x="16" y="5"/>
                    </a:lnTo>
                    <a:lnTo>
                      <a:pt x="15" y="8"/>
                    </a:lnTo>
                    <a:lnTo>
                      <a:pt x="14" y="8"/>
                    </a:lnTo>
                    <a:lnTo>
                      <a:pt x="11" y="10"/>
                    </a:lnTo>
                    <a:lnTo>
                      <a:pt x="10" y="9"/>
                    </a:lnTo>
                    <a:lnTo>
                      <a:pt x="9" y="7"/>
                    </a:lnTo>
                    <a:lnTo>
                      <a:pt x="8" y="7"/>
                    </a:lnTo>
                    <a:lnTo>
                      <a:pt x="7" y="10"/>
                    </a:lnTo>
                    <a:lnTo>
                      <a:pt x="8" y="11"/>
                    </a:lnTo>
                    <a:lnTo>
                      <a:pt x="7" y="14"/>
                    </a:lnTo>
                    <a:lnTo>
                      <a:pt x="5" y="17"/>
                    </a:lnTo>
                    <a:lnTo>
                      <a:pt x="4" y="17"/>
                    </a:lnTo>
                    <a:lnTo>
                      <a:pt x="4" y="19"/>
                    </a:lnTo>
                    <a:lnTo>
                      <a:pt x="3" y="22"/>
                    </a:lnTo>
                    <a:lnTo>
                      <a:pt x="1" y="24"/>
                    </a:lnTo>
                    <a:lnTo>
                      <a:pt x="1" y="26"/>
                    </a:lnTo>
                    <a:lnTo>
                      <a:pt x="3" y="27"/>
                    </a:lnTo>
                    <a:lnTo>
                      <a:pt x="1" y="29"/>
                    </a:lnTo>
                    <a:lnTo>
                      <a:pt x="0"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109">
                <a:extLst>
                  <a:ext uri="{FF2B5EF4-FFF2-40B4-BE49-F238E27FC236}">
                    <a16:creationId xmlns:a16="http://schemas.microsoft.com/office/drawing/2014/main" id="{244DEF70-62C7-674C-B855-5B2D3ABCFFC6}"/>
                  </a:ext>
                </a:extLst>
              </p:cNvPr>
              <p:cNvSpPr>
                <a:spLocks/>
              </p:cNvSpPr>
              <p:nvPr/>
            </p:nvSpPr>
            <p:spPr bwMode="auto">
              <a:xfrm>
                <a:off x="8883982" y="2869929"/>
                <a:ext cx="19051" cy="33335"/>
              </a:xfrm>
              <a:custGeom>
                <a:avLst/>
                <a:gdLst>
                  <a:gd name="T0" fmla="*/ 4 w 12"/>
                  <a:gd name="T1" fmla="*/ 18 h 21"/>
                  <a:gd name="T2" fmla="*/ 7 w 12"/>
                  <a:gd name="T3" fmla="*/ 14 h 21"/>
                  <a:gd name="T4" fmla="*/ 8 w 12"/>
                  <a:gd name="T5" fmla="*/ 13 h 21"/>
                  <a:gd name="T6" fmla="*/ 8 w 12"/>
                  <a:gd name="T7" fmla="*/ 9 h 21"/>
                  <a:gd name="T8" fmla="*/ 9 w 12"/>
                  <a:gd name="T9" fmla="*/ 5 h 21"/>
                  <a:gd name="T10" fmla="*/ 12 w 12"/>
                  <a:gd name="T11" fmla="*/ 0 h 21"/>
                  <a:gd name="T12" fmla="*/ 10 w 12"/>
                  <a:gd name="T13" fmla="*/ 2 h 21"/>
                  <a:gd name="T14" fmla="*/ 8 w 12"/>
                  <a:gd name="T15" fmla="*/ 2 h 21"/>
                  <a:gd name="T16" fmla="*/ 7 w 12"/>
                  <a:gd name="T17" fmla="*/ 6 h 21"/>
                  <a:gd name="T18" fmla="*/ 5 w 12"/>
                  <a:gd name="T19" fmla="*/ 6 h 21"/>
                  <a:gd name="T20" fmla="*/ 4 w 12"/>
                  <a:gd name="T21" fmla="*/ 9 h 21"/>
                  <a:gd name="T22" fmla="*/ 3 w 12"/>
                  <a:gd name="T23" fmla="*/ 11 h 21"/>
                  <a:gd name="T24" fmla="*/ 3 w 12"/>
                  <a:gd name="T25" fmla="*/ 13 h 21"/>
                  <a:gd name="T26" fmla="*/ 1 w 12"/>
                  <a:gd name="T27" fmla="*/ 16 h 21"/>
                  <a:gd name="T28" fmla="*/ 0 w 12"/>
                  <a:gd name="T29" fmla="*/ 21 h 21"/>
                  <a:gd name="T30" fmla="*/ 1 w 12"/>
                  <a:gd name="T31" fmla="*/ 21 h 21"/>
                  <a:gd name="T32" fmla="*/ 4 w 12"/>
                  <a:gd name="T3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1">
                    <a:moveTo>
                      <a:pt x="4" y="18"/>
                    </a:moveTo>
                    <a:lnTo>
                      <a:pt x="7" y="14"/>
                    </a:lnTo>
                    <a:lnTo>
                      <a:pt x="8" y="13"/>
                    </a:lnTo>
                    <a:lnTo>
                      <a:pt x="8" y="9"/>
                    </a:lnTo>
                    <a:lnTo>
                      <a:pt x="9" y="5"/>
                    </a:lnTo>
                    <a:lnTo>
                      <a:pt x="12" y="0"/>
                    </a:lnTo>
                    <a:lnTo>
                      <a:pt x="10" y="2"/>
                    </a:lnTo>
                    <a:lnTo>
                      <a:pt x="8" y="2"/>
                    </a:lnTo>
                    <a:lnTo>
                      <a:pt x="7" y="6"/>
                    </a:lnTo>
                    <a:lnTo>
                      <a:pt x="5" y="6"/>
                    </a:lnTo>
                    <a:lnTo>
                      <a:pt x="4" y="9"/>
                    </a:lnTo>
                    <a:lnTo>
                      <a:pt x="3" y="11"/>
                    </a:lnTo>
                    <a:lnTo>
                      <a:pt x="3" y="13"/>
                    </a:lnTo>
                    <a:lnTo>
                      <a:pt x="1" y="16"/>
                    </a:lnTo>
                    <a:lnTo>
                      <a:pt x="0" y="21"/>
                    </a:lnTo>
                    <a:lnTo>
                      <a:pt x="1" y="21"/>
                    </a:lnTo>
                    <a:lnTo>
                      <a:pt x="4"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110">
                <a:extLst>
                  <a:ext uri="{FF2B5EF4-FFF2-40B4-BE49-F238E27FC236}">
                    <a16:creationId xmlns:a16="http://schemas.microsoft.com/office/drawing/2014/main" id="{FAD8C416-F390-7E4C-9AC9-9FBAD4A4AB18}"/>
                  </a:ext>
                </a:extLst>
              </p:cNvPr>
              <p:cNvSpPr>
                <a:spLocks/>
              </p:cNvSpPr>
              <p:nvPr/>
            </p:nvSpPr>
            <p:spPr bwMode="auto">
              <a:xfrm>
                <a:off x="6218470" y="1354009"/>
                <a:ext cx="2956036" cy="1906408"/>
              </a:xfrm>
              <a:custGeom>
                <a:avLst/>
                <a:gdLst>
                  <a:gd name="T0" fmla="*/ 2353 w 2400"/>
                  <a:gd name="T1" fmla="*/ 75 h 1549"/>
                  <a:gd name="T2" fmla="*/ 2276 w 2400"/>
                  <a:gd name="T3" fmla="*/ 76 h 1549"/>
                  <a:gd name="T4" fmla="*/ 2098 w 2400"/>
                  <a:gd name="T5" fmla="*/ 47 h 1549"/>
                  <a:gd name="T6" fmla="*/ 1984 w 2400"/>
                  <a:gd name="T7" fmla="*/ 108 h 1549"/>
                  <a:gd name="T8" fmla="*/ 1798 w 2400"/>
                  <a:gd name="T9" fmla="*/ 97 h 1549"/>
                  <a:gd name="T10" fmla="*/ 1597 w 2400"/>
                  <a:gd name="T11" fmla="*/ 141 h 1549"/>
                  <a:gd name="T12" fmla="*/ 1514 w 2400"/>
                  <a:gd name="T13" fmla="*/ 156 h 1549"/>
                  <a:gd name="T14" fmla="*/ 1431 w 2400"/>
                  <a:gd name="T15" fmla="*/ 267 h 1549"/>
                  <a:gd name="T16" fmla="*/ 1333 w 2400"/>
                  <a:gd name="T17" fmla="*/ 153 h 1549"/>
                  <a:gd name="T18" fmla="*/ 1247 w 2400"/>
                  <a:gd name="T19" fmla="*/ 197 h 1549"/>
                  <a:gd name="T20" fmla="*/ 1073 w 2400"/>
                  <a:gd name="T21" fmla="*/ 204 h 1549"/>
                  <a:gd name="T22" fmla="*/ 1053 w 2400"/>
                  <a:gd name="T23" fmla="*/ 151 h 1549"/>
                  <a:gd name="T24" fmla="*/ 989 w 2400"/>
                  <a:gd name="T25" fmla="*/ 35 h 1549"/>
                  <a:gd name="T26" fmla="*/ 892 w 2400"/>
                  <a:gd name="T27" fmla="*/ 4 h 1549"/>
                  <a:gd name="T28" fmla="*/ 846 w 2400"/>
                  <a:gd name="T29" fmla="*/ 131 h 1549"/>
                  <a:gd name="T30" fmla="*/ 739 w 2400"/>
                  <a:gd name="T31" fmla="*/ 219 h 1549"/>
                  <a:gd name="T32" fmla="*/ 687 w 2400"/>
                  <a:gd name="T33" fmla="*/ 363 h 1549"/>
                  <a:gd name="T34" fmla="*/ 761 w 2400"/>
                  <a:gd name="T35" fmla="*/ 467 h 1549"/>
                  <a:gd name="T36" fmla="*/ 695 w 2400"/>
                  <a:gd name="T37" fmla="*/ 474 h 1549"/>
                  <a:gd name="T38" fmla="*/ 684 w 2400"/>
                  <a:gd name="T39" fmla="*/ 557 h 1549"/>
                  <a:gd name="T40" fmla="*/ 665 w 2400"/>
                  <a:gd name="T41" fmla="*/ 690 h 1549"/>
                  <a:gd name="T42" fmla="*/ 618 w 2400"/>
                  <a:gd name="T43" fmla="*/ 524 h 1549"/>
                  <a:gd name="T44" fmla="*/ 534 w 2400"/>
                  <a:gd name="T45" fmla="*/ 517 h 1549"/>
                  <a:gd name="T46" fmla="*/ 457 w 2400"/>
                  <a:gd name="T47" fmla="*/ 577 h 1549"/>
                  <a:gd name="T48" fmla="*/ 376 w 2400"/>
                  <a:gd name="T49" fmla="*/ 652 h 1549"/>
                  <a:gd name="T50" fmla="*/ 292 w 2400"/>
                  <a:gd name="T51" fmla="*/ 710 h 1549"/>
                  <a:gd name="T52" fmla="*/ 228 w 2400"/>
                  <a:gd name="T53" fmla="*/ 746 h 1549"/>
                  <a:gd name="T54" fmla="*/ 118 w 2400"/>
                  <a:gd name="T55" fmla="*/ 831 h 1549"/>
                  <a:gd name="T56" fmla="*/ 121 w 2400"/>
                  <a:gd name="T57" fmla="*/ 757 h 1549"/>
                  <a:gd name="T58" fmla="*/ 72 w 2400"/>
                  <a:gd name="T59" fmla="*/ 638 h 1549"/>
                  <a:gd name="T60" fmla="*/ 10 w 2400"/>
                  <a:gd name="T61" fmla="*/ 648 h 1549"/>
                  <a:gd name="T62" fmla="*/ 56 w 2400"/>
                  <a:gd name="T63" fmla="*/ 989 h 1549"/>
                  <a:gd name="T64" fmla="*/ 122 w 2400"/>
                  <a:gd name="T65" fmla="*/ 1215 h 1549"/>
                  <a:gd name="T66" fmla="*/ 255 w 2400"/>
                  <a:gd name="T67" fmla="*/ 1385 h 1549"/>
                  <a:gd name="T68" fmla="*/ 319 w 2400"/>
                  <a:gd name="T69" fmla="*/ 1538 h 1549"/>
                  <a:gd name="T70" fmla="*/ 409 w 2400"/>
                  <a:gd name="T71" fmla="*/ 1417 h 1549"/>
                  <a:gd name="T72" fmla="*/ 431 w 2400"/>
                  <a:gd name="T73" fmla="*/ 1241 h 1549"/>
                  <a:gd name="T74" fmla="*/ 602 w 2400"/>
                  <a:gd name="T75" fmla="*/ 1264 h 1549"/>
                  <a:gd name="T76" fmla="*/ 661 w 2400"/>
                  <a:gd name="T77" fmla="*/ 1136 h 1549"/>
                  <a:gd name="T78" fmla="*/ 799 w 2400"/>
                  <a:gd name="T79" fmla="*/ 1152 h 1549"/>
                  <a:gd name="T80" fmla="*/ 1027 w 2400"/>
                  <a:gd name="T81" fmla="*/ 1261 h 1549"/>
                  <a:gd name="T82" fmla="*/ 1214 w 2400"/>
                  <a:gd name="T83" fmla="*/ 1233 h 1549"/>
                  <a:gd name="T84" fmla="*/ 1366 w 2400"/>
                  <a:gd name="T85" fmla="*/ 1200 h 1549"/>
                  <a:gd name="T86" fmla="*/ 1601 w 2400"/>
                  <a:gd name="T87" fmla="*/ 1169 h 1549"/>
                  <a:gd name="T88" fmla="*/ 1664 w 2400"/>
                  <a:gd name="T89" fmla="*/ 1056 h 1549"/>
                  <a:gd name="T90" fmla="*/ 1763 w 2400"/>
                  <a:gd name="T91" fmla="*/ 1169 h 1549"/>
                  <a:gd name="T92" fmla="*/ 1862 w 2400"/>
                  <a:gd name="T93" fmla="*/ 1208 h 1549"/>
                  <a:gd name="T94" fmla="*/ 1855 w 2400"/>
                  <a:gd name="T95" fmla="*/ 1324 h 1549"/>
                  <a:gd name="T96" fmla="*/ 1943 w 2400"/>
                  <a:gd name="T97" fmla="*/ 1323 h 1549"/>
                  <a:gd name="T98" fmla="*/ 1944 w 2400"/>
                  <a:gd name="T99" fmla="*/ 1032 h 1549"/>
                  <a:gd name="T100" fmla="*/ 1832 w 2400"/>
                  <a:gd name="T101" fmla="*/ 965 h 1549"/>
                  <a:gd name="T102" fmla="*/ 1919 w 2400"/>
                  <a:gd name="T103" fmla="*/ 733 h 1549"/>
                  <a:gd name="T104" fmla="*/ 2039 w 2400"/>
                  <a:gd name="T105" fmla="*/ 713 h 1549"/>
                  <a:gd name="T106" fmla="*/ 2082 w 2400"/>
                  <a:gd name="T107" fmla="*/ 567 h 1549"/>
                  <a:gd name="T108" fmla="*/ 2129 w 2400"/>
                  <a:gd name="T109" fmla="*/ 516 h 1549"/>
                  <a:gd name="T110" fmla="*/ 2148 w 2400"/>
                  <a:gd name="T111" fmla="*/ 665 h 1549"/>
                  <a:gd name="T112" fmla="*/ 2241 w 2400"/>
                  <a:gd name="T113" fmla="*/ 997 h 1549"/>
                  <a:gd name="T114" fmla="*/ 2257 w 2400"/>
                  <a:gd name="T115" fmla="*/ 800 h 1549"/>
                  <a:gd name="T116" fmla="*/ 2188 w 2400"/>
                  <a:gd name="T117" fmla="*/ 627 h 1549"/>
                  <a:gd name="T118" fmla="*/ 2295 w 2400"/>
                  <a:gd name="T119" fmla="*/ 514 h 1549"/>
                  <a:gd name="T120" fmla="*/ 2327 w 2400"/>
                  <a:gd name="T121" fmla="*/ 364 h 1549"/>
                  <a:gd name="T122" fmla="*/ 2305 w 2400"/>
                  <a:gd name="T123" fmla="*/ 284 h 1549"/>
                  <a:gd name="T124" fmla="*/ 2360 w 2400"/>
                  <a:gd name="T125" fmla="*/ 211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0" h="1549">
                    <a:moveTo>
                      <a:pt x="2397" y="198"/>
                    </a:moveTo>
                    <a:cubicBezTo>
                      <a:pt x="2394" y="198"/>
                      <a:pt x="2394" y="198"/>
                      <a:pt x="2394" y="198"/>
                    </a:cubicBezTo>
                    <a:cubicBezTo>
                      <a:pt x="2390" y="195"/>
                      <a:pt x="2390" y="195"/>
                      <a:pt x="2390" y="195"/>
                    </a:cubicBezTo>
                    <a:cubicBezTo>
                      <a:pt x="2392" y="191"/>
                      <a:pt x="2392" y="191"/>
                      <a:pt x="2392" y="191"/>
                    </a:cubicBezTo>
                    <a:cubicBezTo>
                      <a:pt x="2396" y="194"/>
                      <a:pt x="2396" y="194"/>
                      <a:pt x="2396" y="194"/>
                    </a:cubicBezTo>
                    <a:cubicBezTo>
                      <a:pt x="2398" y="192"/>
                      <a:pt x="2398" y="192"/>
                      <a:pt x="2398" y="192"/>
                    </a:cubicBezTo>
                    <a:cubicBezTo>
                      <a:pt x="2398" y="187"/>
                      <a:pt x="2398" y="187"/>
                      <a:pt x="2398" y="187"/>
                    </a:cubicBezTo>
                    <a:cubicBezTo>
                      <a:pt x="2395" y="186"/>
                      <a:pt x="2395" y="186"/>
                      <a:pt x="2395" y="186"/>
                    </a:cubicBezTo>
                    <a:cubicBezTo>
                      <a:pt x="2392" y="185"/>
                      <a:pt x="2392" y="185"/>
                      <a:pt x="2392" y="185"/>
                    </a:cubicBezTo>
                    <a:cubicBezTo>
                      <a:pt x="2390" y="187"/>
                      <a:pt x="2390" y="187"/>
                      <a:pt x="2390" y="187"/>
                    </a:cubicBezTo>
                    <a:cubicBezTo>
                      <a:pt x="2390" y="191"/>
                      <a:pt x="2390" y="191"/>
                      <a:pt x="2390" y="191"/>
                    </a:cubicBezTo>
                    <a:cubicBezTo>
                      <a:pt x="2388" y="188"/>
                      <a:pt x="2388" y="188"/>
                      <a:pt x="2388" y="188"/>
                    </a:cubicBezTo>
                    <a:cubicBezTo>
                      <a:pt x="2384" y="189"/>
                      <a:pt x="2384" y="189"/>
                      <a:pt x="2384" y="189"/>
                    </a:cubicBezTo>
                    <a:cubicBezTo>
                      <a:pt x="2385" y="183"/>
                      <a:pt x="2385" y="183"/>
                      <a:pt x="2385" y="183"/>
                    </a:cubicBezTo>
                    <a:cubicBezTo>
                      <a:pt x="2383" y="180"/>
                      <a:pt x="2383" y="180"/>
                      <a:pt x="2383" y="180"/>
                    </a:cubicBezTo>
                    <a:cubicBezTo>
                      <a:pt x="2379" y="181"/>
                      <a:pt x="2379" y="181"/>
                      <a:pt x="2379" y="181"/>
                    </a:cubicBezTo>
                    <a:cubicBezTo>
                      <a:pt x="2379" y="185"/>
                      <a:pt x="2379" y="185"/>
                      <a:pt x="2379" y="185"/>
                    </a:cubicBezTo>
                    <a:cubicBezTo>
                      <a:pt x="2378" y="182"/>
                      <a:pt x="2378" y="182"/>
                      <a:pt x="2378" y="182"/>
                    </a:cubicBezTo>
                    <a:cubicBezTo>
                      <a:pt x="2378" y="179"/>
                      <a:pt x="2378" y="179"/>
                      <a:pt x="2378" y="179"/>
                    </a:cubicBezTo>
                    <a:cubicBezTo>
                      <a:pt x="2382" y="176"/>
                      <a:pt x="2382" y="176"/>
                      <a:pt x="2382" y="176"/>
                    </a:cubicBezTo>
                    <a:cubicBezTo>
                      <a:pt x="2381" y="170"/>
                      <a:pt x="2381" y="170"/>
                      <a:pt x="2381" y="170"/>
                    </a:cubicBezTo>
                    <a:cubicBezTo>
                      <a:pt x="2379" y="168"/>
                      <a:pt x="2379" y="168"/>
                      <a:pt x="2379" y="168"/>
                    </a:cubicBezTo>
                    <a:cubicBezTo>
                      <a:pt x="2383" y="165"/>
                      <a:pt x="2383" y="165"/>
                      <a:pt x="2383" y="165"/>
                    </a:cubicBezTo>
                    <a:cubicBezTo>
                      <a:pt x="2380" y="159"/>
                      <a:pt x="2380" y="159"/>
                      <a:pt x="2380" y="159"/>
                    </a:cubicBezTo>
                    <a:cubicBezTo>
                      <a:pt x="2381" y="156"/>
                      <a:pt x="2381" y="156"/>
                      <a:pt x="2381" y="156"/>
                    </a:cubicBezTo>
                    <a:cubicBezTo>
                      <a:pt x="2376" y="151"/>
                      <a:pt x="2376" y="151"/>
                      <a:pt x="2376" y="151"/>
                    </a:cubicBezTo>
                    <a:cubicBezTo>
                      <a:pt x="2371" y="152"/>
                      <a:pt x="2371" y="152"/>
                      <a:pt x="2371" y="152"/>
                    </a:cubicBezTo>
                    <a:cubicBezTo>
                      <a:pt x="2367" y="157"/>
                      <a:pt x="2367" y="157"/>
                      <a:pt x="2367" y="157"/>
                    </a:cubicBezTo>
                    <a:cubicBezTo>
                      <a:pt x="2368" y="150"/>
                      <a:pt x="2368" y="150"/>
                      <a:pt x="2368" y="150"/>
                    </a:cubicBezTo>
                    <a:cubicBezTo>
                      <a:pt x="2371" y="148"/>
                      <a:pt x="2371" y="148"/>
                      <a:pt x="2371" y="148"/>
                    </a:cubicBezTo>
                    <a:cubicBezTo>
                      <a:pt x="2367" y="142"/>
                      <a:pt x="2367" y="142"/>
                      <a:pt x="2367" y="142"/>
                    </a:cubicBezTo>
                    <a:cubicBezTo>
                      <a:pt x="2367" y="138"/>
                      <a:pt x="2367" y="138"/>
                      <a:pt x="2367" y="138"/>
                    </a:cubicBezTo>
                    <a:cubicBezTo>
                      <a:pt x="2365" y="138"/>
                      <a:pt x="2365" y="138"/>
                      <a:pt x="2365" y="138"/>
                    </a:cubicBezTo>
                    <a:cubicBezTo>
                      <a:pt x="2363" y="142"/>
                      <a:pt x="2363" y="142"/>
                      <a:pt x="2363" y="142"/>
                    </a:cubicBezTo>
                    <a:cubicBezTo>
                      <a:pt x="2361" y="138"/>
                      <a:pt x="2361" y="138"/>
                      <a:pt x="2361" y="138"/>
                    </a:cubicBezTo>
                    <a:cubicBezTo>
                      <a:pt x="2358" y="137"/>
                      <a:pt x="2358" y="137"/>
                      <a:pt x="2358" y="137"/>
                    </a:cubicBezTo>
                    <a:cubicBezTo>
                      <a:pt x="2353" y="138"/>
                      <a:pt x="2353" y="138"/>
                      <a:pt x="2353" y="138"/>
                    </a:cubicBezTo>
                    <a:cubicBezTo>
                      <a:pt x="2357" y="134"/>
                      <a:pt x="2357" y="134"/>
                      <a:pt x="2357" y="134"/>
                    </a:cubicBezTo>
                    <a:cubicBezTo>
                      <a:pt x="2362" y="134"/>
                      <a:pt x="2362" y="134"/>
                      <a:pt x="2362" y="134"/>
                    </a:cubicBezTo>
                    <a:cubicBezTo>
                      <a:pt x="2366" y="130"/>
                      <a:pt x="2366" y="130"/>
                      <a:pt x="2366" y="130"/>
                    </a:cubicBezTo>
                    <a:cubicBezTo>
                      <a:pt x="2367" y="132"/>
                      <a:pt x="2367" y="132"/>
                      <a:pt x="2367" y="132"/>
                    </a:cubicBezTo>
                    <a:cubicBezTo>
                      <a:pt x="2371" y="125"/>
                      <a:pt x="2371" y="125"/>
                      <a:pt x="2371" y="125"/>
                    </a:cubicBezTo>
                    <a:cubicBezTo>
                      <a:pt x="2375" y="123"/>
                      <a:pt x="2375" y="123"/>
                      <a:pt x="2375" y="123"/>
                    </a:cubicBezTo>
                    <a:cubicBezTo>
                      <a:pt x="2376" y="120"/>
                      <a:pt x="2376" y="120"/>
                      <a:pt x="2376" y="120"/>
                    </a:cubicBezTo>
                    <a:cubicBezTo>
                      <a:pt x="2373" y="116"/>
                      <a:pt x="2373" y="116"/>
                      <a:pt x="2373" y="116"/>
                    </a:cubicBezTo>
                    <a:cubicBezTo>
                      <a:pt x="2365" y="114"/>
                      <a:pt x="2365" y="114"/>
                      <a:pt x="2365" y="114"/>
                    </a:cubicBezTo>
                    <a:cubicBezTo>
                      <a:pt x="2371" y="112"/>
                      <a:pt x="2371" y="112"/>
                      <a:pt x="2371" y="112"/>
                    </a:cubicBezTo>
                    <a:cubicBezTo>
                      <a:pt x="2377" y="113"/>
                      <a:pt x="2377" y="113"/>
                      <a:pt x="2377" y="113"/>
                    </a:cubicBezTo>
                    <a:cubicBezTo>
                      <a:pt x="2379" y="110"/>
                      <a:pt x="2379" y="110"/>
                      <a:pt x="2379" y="110"/>
                    </a:cubicBezTo>
                    <a:cubicBezTo>
                      <a:pt x="2378" y="105"/>
                      <a:pt x="2378" y="105"/>
                      <a:pt x="2378" y="105"/>
                    </a:cubicBezTo>
                    <a:cubicBezTo>
                      <a:pt x="2374" y="103"/>
                      <a:pt x="2374" y="103"/>
                      <a:pt x="2374" y="103"/>
                    </a:cubicBezTo>
                    <a:cubicBezTo>
                      <a:pt x="2371" y="99"/>
                      <a:pt x="2371" y="99"/>
                      <a:pt x="2371" y="99"/>
                    </a:cubicBezTo>
                    <a:cubicBezTo>
                      <a:pt x="2368" y="100"/>
                      <a:pt x="2368" y="100"/>
                      <a:pt x="2368" y="100"/>
                    </a:cubicBezTo>
                    <a:cubicBezTo>
                      <a:pt x="2368" y="97"/>
                      <a:pt x="2368" y="97"/>
                      <a:pt x="2368" y="97"/>
                    </a:cubicBezTo>
                    <a:cubicBezTo>
                      <a:pt x="2369" y="91"/>
                      <a:pt x="2369" y="91"/>
                      <a:pt x="2369" y="91"/>
                    </a:cubicBezTo>
                    <a:cubicBezTo>
                      <a:pt x="2366" y="80"/>
                      <a:pt x="2366" y="80"/>
                      <a:pt x="2366" y="80"/>
                    </a:cubicBezTo>
                    <a:cubicBezTo>
                      <a:pt x="2367" y="77"/>
                      <a:pt x="2367" y="77"/>
                      <a:pt x="2367" y="77"/>
                    </a:cubicBezTo>
                    <a:cubicBezTo>
                      <a:pt x="2369" y="74"/>
                      <a:pt x="2369" y="74"/>
                      <a:pt x="2369" y="74"/>
                    </a:cubicBezTo>
                    <a:cubicBezTo>
                      <a:pt x="2369" y="70"/>
                      <a:pt x="2369" y="70"/>
                      <a:pt x="2369" y="70"/>
                    </a:cubicBezTo>
                    <a:cubicBezTo>
                      <a:pt x="2365" y="69"/>
                      <a:pt x="2365" y="69"/>
                      <a:pt x="2365" y="69"/>
                    </a:cubicBezTo>
                    <a:cubicBezTo>
                      <a:pt x="2362" y="74"/>
                      <a:pt x="2362" y="74"/>
                      <a:pt x="2362" y="74"/>
                    </a:cubicBezTo>
                    <a:cubicBezTo>
                      <a:pt x="2359" y="76"/>
                      <a:pt x="2359" y="76"/>
                      <a:pt x="2359" y="76"/>
                    </a:cubicBezTo>
                    <a:cubicBezTo>
                      <a:pt x="2359" y="71"/>
                      <a:pt x="2359" y="71"/>
                      <a:pt x="2359" y="71"/>
                    </a:cubicBezTo>
                    <a:cubicBezTo>
                      <a:pt x="2355" y="70"/>
                      <a:pt x="2355" y="70"/>
                      <a:pt x="2355" y="70"/>
                    </a:cubicBezTo>
                    <a:cubicBezTo>
                      <a:pt x="2355" y="74"/>
                      <a:pt x="2355" y="74"/>
                      <a:pt x="2355" y="74"/>
                    </a:cubicBezTo>
                    <a:cubicBezTo>
                      <a:pt x="2353" y="75"/>
                      <a:pt x="2353" y="75"/>
                      <a:pt x="2353" y="75"/>
                    </a:cubicBezTo>
                    <a:cubicBezTo>
                      <a:pt x="2352" y="73"/>
                      <a:pt x="2352" y="73"/>
                      <a:pt x="2352" y="73"/>
                    </a:cubicBezTo>
                    <a:cubicBezTo>
                      <a:pt x="2353" y="68"/>
                      <a:pt x="2353" y="68"/>
                      <a:pt x="2353" y="68"/>
                    </a:cubicBezTo>
                    <a:cubicBezTo>
                      <a:pt x="2342" y="66"/>
                      <a:pt x="2342" y="66"/>
                      <a:pt x="2342" y="66"/>
                    </a:cubicBezTo>
                    <a:cubicBezTo>
                      <a:pt x="2339" y="67"/>
                      <a:pt x="2339" y="67"/>
                      <a:pt x="2339" y="67"/>
                    </a:cubicBezTo>
                    <a:cubicBezTo>
                      <a:pt x="2334" y="66"/>
                      <a:pt x="2334" y="66"/>
                      <a:pt x="2334" y="66"/>
                    </a:cubicBezTo>
                    <a:cubicBezTo>
                      <a:pt x="2331" y="62"/>
                      <a:pt x="2331" y="62"/>
                      <a:pt x="2331" y="62"/>
                    </a:cubicBezTo>
                    <a:cubicBezTo>
                      <a:pt x="2330" y="60"/>
                      <a:pt x="2330" y="60"/>
                      <a:pt x="2330" y="60"/>
                    </a:cubicBezTo>
                    <a:cubicBezTo>
                      <a:pt x="2327" y="59"/>
                      <a:pt x="2327" y="59"/>
                      <a:pt x="2327" y="59"/>
                    </a:cubicBezTo>
                    <a:cubicBezTo>
                      <a:pt x="2325" y="60"/>
                      <a:pt x="2325" y="60"/>
                      <a:pt x="2325" y="60"/>
                    </a:cubicBezTo>
                    <a:cubicBezTo>
                      <a:pt x="2324" y="58"/>
                      <a:pt x="2324" y="58"/>
                      <a:pt x="2324" y="58"/>
                    </a:cubicBezTo>
                    <a:cubicBezTo>
                      <a:pt x="2321" y="57"/>
                      <a:pt x="2321" y="57"/>
                      <a:pt x="2321" y="57"/>
                    </a:cubicBezTo>
                    <a:cubicBezTo>
                      <a:pt x="2317" y="63"/>
                      <a:pt x="2317" y="63"/>
                      <a:pt x="2317" y="63"/>
                    </a:cubicBezTo>
                    <a:cubicBezTo>
                      <a:pt x="2314" y="64"/>
                      <a:pt x="2314" y="64"/>
                      <a:pt x="2314" y="64"/>
                    </a:cubicBezTo>
                    <a:cubicBezTo>
                      <a:pt x="2312" y="66"/>
                      <a:pt x="2312" y="66"/>
                      <a:pt x="2312" y="66"/>
                    </a:cubicBezTo>
                    <a:cubicBezTo>
                      <a:pt x="2310" y="67"/>
                      <a:pt x="2310" y="67"/>
                      <a:pt x="2310" y="67"/>
                    </a:cubicBezTo>
                    <a:cubicBezTo>
                      <a:pt x="2315" y="67"/>
                      <a:pt x="2315" y="67"/>
                      <a:pt x="2315" y="67"/>
                    </a:cubicBezTo>
                    <a:cubicBezTo>
                      <a:pt x="2313" y="71"/>
                      <a:pt x="2313" y="71"/>
                      <a:pt x="2313" y="71"/>
                    </a:cubicBezTo>
                    <a:cubicBezTo>
                      <a:pt x="2309" y="74"/>
                      <a:pt x="2309" y="74"/>
                      <a:pt x="2309" y="74"/>
                    </a:cubicBezTo>
                    <a:cubicBezTo>
                      <a:pt x="2307" y="74"/>
                      <a:pt x="2307" y="74"/>
                      <a:pt x="2307" y="74"/>
                    </a:cubicBezTo>
                    <a:cubicBezTo>
                      <a:pt x="2309" y="78"/>
                      <a:pt x="2309" y="78"/>
                      <a:pt x="2309" y="78"/>
                    </a:cubicBezTo>
                    <a:cubicBezTo>
                      <a:pt x="2312" y="81"/>
                      <a:pt x="2312" y="81"/>
                      <a:pt x="2312" y="81"/>
                    </a:cubicBezTo>
                    <a:cubicBezTo>
                      <a:pt x="2311" y="83"/>
                      <a:pt x="2311" y="83"/>
                      <a:pt x="2311" y="83"/>
                    </a:cubicBezTo>
                    <a:cubicBezTo>
                      <a:pt x="2307" y="82"/>
                      <a:pt x="2307" y="82"/>
                      <a:pt x="2307" y="82"/>
                    </a:cubicBezTo>
                    <a:cubicBezTo>
                      <a:pt x="2304" y="74"/>
                      <a:pt x="2304" y="74"/>
                      <a:pt x="2304" y="74"/>
                    </a:cubicBezTo>
                    <a:cubicBezTo>
                      <a:pt x="2305" y="71"/>
                      <a:pt x="2305" y="71"/>
                      <a:pt x="2305" y="71"/>
                    </a:cubicBezTo>
                    <a:cubicBezTo>
                      <a:pt x="2302" y="72"/>
                      <a:pt x="2302" y="72"/>
                      <a:pt x="2302" y="72"/>
                    </a:cubicBezTo>
                    <a:cubicBezTo>
                      <a:pt x="2298" y="80"/>
                      <a:pt x="2298" y="80"/>
                      <a:pt x="2298" y="80"/>
                    </a:cubicBezTo>
                    <a:cubicBezTo>
                      <a:pt x="2295" y="86"/>
                      <a:pt x="2295" y="86"/>
                      <a:pt x="2295" y="86"/>
                    </a:cubicBezTo>
                    <a:cubicBezTo>
                      <a:pt x="2291" y="90"/>
                      <a:pt x="2291" y="90"/>
                      <a:pt x="2291" y="90"/>
                    </a:cubicBezTo>
                    <a:cubicBezTo>
                      <a:pt x="2292" y="92"/>
                      <a:pt x="2292" y="92"/>
                      <a:pt x="2292" y="92"/>
                    </a:cubicBezTo>
                    <a:cubicBezTo>
                      <a:pt x="2297" y="88"/>
                      <a:pt x="2297" y="88"/>
                      <a:pt x="2297" y="88"/>
                    </a:cubicBezTo>
                    <a:cubicBezTo>
                      <a:pt x="2299" y="88"/>
                      <a:pt x="2299" y="88"/>
                      <a:pt x="2299" y="88"/>
                    </a:cubicBezTo>
                    <a:cubicBezTo>
                      <a:pt x="2301" y="92"/>
                      <a:pt x="2301" y="92"/>
                      <a:pt x="2301" y="92"/>
                    </a:cubicBezTo>
                    <a:cubicBezTo>
                      <a:pt x="2304" y="96"/>
                      <a:pt x="2304" y="96"/>
                      <a:pt x="2304" y="96"/>
                    </a:cubicBezTo>
                    <a:cubicBezTo>
                      <a:pt x="2311" y="102"/>
                      <a:pt x="2311" y="102"/>
                      <a:pt x="2311" y="102"/>
                    </a:cubicBezTo>
                    <a:cubicBezTo>
                      <a:pt x="2312" y="107"/>
                      <a:pt x="2312" y="107"/>
                      <a:pt x="2312" y="107"/>
                    </a:cubicBezTo>
                    <a:cubicBezTo>
                      <a:pt x="2309" y="110"/>
                      <a:pt x="2309" y="110"/>
                      <a:pt x="2309" y="110"/>
                    </a:cubicBezTo>
                    <a:cubicBezTo>
                      <a:pt x="2310" y="114"/>
                      <a:pt x="2310" y="114"/>
                      <a:pt x="2310" y="114"/>
                    </a:cubicBezTo>
                    <a:cubicBezTo>
                      <a:pt x="2315" y="113"/>
                      <a:pt x="2315" y="113"/>
                      <a:pt x="2315" y="113"/>
                    </a:cubicBezTo>
                    <a:cubicBezTo>
                      <a:pt x="2319" y="110"/>
                      <a:pt x="2319" y="110"/>
                      <a:pt x="2319" y="110"/>
                    </a:cubicBezTo>
                    <a:cubicBezTo>
                      <a:pt x="2322" y="113"/>
                      <a:pt x="2322" y="113"/>
                      <a:pt x="2322" y="113"/>
                    </a:cubicBezTo>
                    <a:cubicBezTo>
                      <a:pt x="2322" y="117"/>
                      <a:pt x="2322" y="117"/>
                      <a:pt x="2322" y="117"/>
                    </a:cubicBezTo>
                    <a:cubicBezTo>
                      <a:pt x="2325" y="124"/>
                      <a:pt x="2325" y="124"/>
                      <a:pt x="2325" y="124"/>
                    </a:cubicBezTo>
                    <a:cubicBezTo>
                      <a:pt x="2325" y="126"/>
                      <a:pt x="2325" y="126"/>
                      <a:pt x="2325" y="126"/>
                    </a:cubicBezTo>
                    <a:cubicBezTo>
                      <a:pt x="2322" y="122"/>
                      <a:pt x="2322" y="122"/>
                      <a:pt x="2322" y="122"/>
                    </a:cubicBezTo>
                    <a:cubicBezTo>
                      <a:pt x="2320" y="116"/>
                      <a:pt x="2320" y="116"/>
                      <a:pt x="2320" y="116"/>
                    </a:cubicBezTo>
                    <a:cubicBezTo>
                      <a:pt x="2317" y="115"/>
                      <a:pt x="2317" y="115"/>
                      <a:pt x="2317" y="115"/>
                    </a:cubicBezTo>
                    <a:cubicBezTo>
                      <a:pt x="2315" y="119"/>
                      <a:pt x="2315" y="119"/>
                      <a:pt x="2315" y="119"/>
                    </a:cubicBezTo>
                    <a:cubicBezTo>
                      <a:pt x="2316" y="123"/>
                      <a:pt x="2316" y="123"/>
                      <a:pt x="2316" y="123"/>
                    </a:cubicBezTo>
                    <a:cubicBezTo>
                      <a:pt x="2318" y="124"/>
                      <a:pt x="2318" y="124"/>
                      <a:pt x="2318" y="124"/>
                    </a:cubicBezTo>
                    <a:cubicBezTo>
                      <a:pt x="2317" y="126"/>
                      <a:pt x="2317" y="126"/>
                      <a:pt x="2317" y="126"/>
                    </a:cubicBezTo>
                    <a:cubicBezTo>
                      <a:pt x="2314" y="125"/>
                      <a:pt x="2314" y="125"/>
                      <a:pt x="2314" y="125"/>
                    </a:cubicBezTo>
                    <a:cubicBezTo>
                      <a:pt x="2311" y="119"/>
                      <a:pt x="2311" y="119"/>
                      <a:pt x="2311" y="119"/>
                    </a:cubicBezTo>
                    <a:cubicBezTo>
                      <a:pt x="2306" y="118"/>
                      <a:pt x="2306" y="118"/>
                      <a:pt x="2306" y="118"/>
                    </a:cubicBezTo>
                    <a:cubicBezTo>
                      <a:pt x="2303" y="122"/>
                      <a:pt x="2303" y="122"/>
                      <a:pt x="2303" y="122"/>
                    </a:cubicBezTo>
                    <a:cubicBezTo>
                      <a:pt x="2300" y="120"/>
                      <a:pt x="2300" y="120"/>
                      <a:pt x="2300" y="120"/>
                    </a:cubicBezTo>
                    <a:cubicBezTo>
                      <a:pt x="2299" y="116"/>
                      <a:pt x="2299" y="116"/>
                      <a:pt x="2299" y="116"/>
                    </a:cubicBezTo>
                    <a:cubicBezTo>
                      <a:pt x="2301" y="114"/>
                      <a:pt x="2301" y="114"/>
                      <a:pt x="2301" y="114"/>
                    </a:cubicBezTo>
                    <a:cubicBezTo>
                      <a:pt x="2298" y="109"/>
                      <a:pt x="2298" y="109"/>
                      <a:pt x="2298" y="109"/>
                    </a:cubicBezTo>
                    <a:cubicBezTo>
                      <a:pt x="2295" y="105"/>
                      <a:pt x="2295" y="105"/>
                      <a:pt x="2295" y="105"/>
                    </a:cubicBezTo>
                    <a:cubicBezTo>
                      <a:pt x="2294" y="101"/>
                      <a:pt x="2294" y="101"/>
                      <a:pt x="2294" y="101"/>
                    </a:cubicBezTo>
                    <a:cubicBezTo>
                      <a:pt x="2288" y="98"/>
                      <a:pt x="2288" y="98"/>
                      <a:pt x="2288" y="98"/>
                    </a:cubicBezTo>
                    <a:cubicBezTo>
                      <a:pt x="2282" y="86"/>
                      <a:pt x="2282" y="86"/>
                      <a:pt x="2282" y="86"/>
                    </a:cubicBezTo>
                    <a:cubicBezTo>
                      <a:pt x="2278" y="81"/>
                      <a:pt x="2278" y="81"/>
                      <a:pt x="2278" y="81"/>
                    </a:cubicBezTo>
                    <a:cubicBezTo>
                      <a:pt x="2279" y="79"/>
                      <a:pt x="2279" y="79"/>
                      <a:pt x="2279" y="79"/>
                    </a:cubicBezTo>
                    <a:cubicBezTo>
                      <a:pt x="2276" y="76"/>
                      <a:pt x="2276" y="76"/>
                      <a:pt x="2276" y="76"/>
                    </a:cubicBezTo>
                    <a:cubicBezTo>
                      <a:pt x="2273" y="75"/>
                      <a:pt x="2273" y="75"/>
                      <a:pt x="2273" y="75"/>
                    </a:cubicBezTo>
                    <a:cubicBezTo>
                      <a:pt x="2274" y="77"/>
                      <a:pt x="2274" y="77"/>
                      <a:pt x="2274" y="77"/>
                    </a:cubicBezTo>
                    <a:cubicBezTo>
                      <a:pt x="2273" y="81"/>
                      <a:pt x="2273" y="81"/>
                      <a:pt x="2273" y="81"/>
                    </a:cubicBezTo>
                    <a:cubicBezTo>
                      <a:pt x="2272" y="79"/>
                      <a:pt x="2272" y="79"/>
                      <a:pt x="2272" y="79"/>
                    </a:cubicBezTo>
                    <a:cubicBezTo>
                      <a:pt x="2270" y="75"/>
                      <a:pt x="2270" y="75"/>
                      <a:pt x="2270" y="75"/>
                    </a:cubicBezTo>
                    <a:cubicBezTo>
                      <a:pt x="2263" y="70"/>
                      <a:pt x="2263" y="70"/>
                      <a:pt x="2263" y="70"/>
                    </a:cubicBezTo>
                    <a:cubicBezTo>
                      <a:pt x="2259" y="69"/>
                      <a:pt x="2259" y="69"/>
                      <a:pt x="2259" y="69"/>
                    </a:cubicBezTo>
                    <a:cubicBezTo>
                      <a:pt x="2255" y="70"/>
                      <a:pt x="2255" y="70"/>
                      <a:pt x="2255" y="70"/>
                    </a:cubicBezTo>
                    <a:cubicBezTo>
                      <a:pt x="2256" y="73"/>
                      <a:pt x="2256" y="73"/>
                      <a:pt x="2256" y="73"/>
                    </a:cubicBezTo>
                    <a:cubicBezTo>
                      <a:pt x="2259" y="75"/>
                      <a:pt x="2259" y="75"/>
                      <a:pt x="2259" y="75"/>
                    </a:cubicBezTo>
                    <a:cubicBezTo>
                      <a:pt x="2266" y="78"/>
                      <a:pt x="2266" y="78"/>
                      <a:pt x="2266" y="78"/>
                    </a:cubicBezTo>
                    <a:cubicBezTo>
                      <a:pt x="2261" y="81"/>
                      <a:pt x="2261" y="81"/>
                      <a:pt x="2261" y="81"/>
                    </a:cubicBezTo>
                    <a:cubicBezTo>
                      <a:pt x="2254" y="77"/>
                      <a:pt x="2254" y="77"/>
                      <a:pt x="2254" y="77"/>
                    </a:cubicBezTo>
                    <a:cubicBezTo>
                      <a:pt x="2251" y="73"/>
                      <a:pt x="2251" y="73"/>
                      <a:pt x="2251" y="73"/>
                    </a:cubicBezTo>
                    <a:cubicBezTo>
                      <a:pt x="2252" y="70"/>
                      <a:pt x="2252" y="70"/>
                      <a:pt x="2252" y="70"/>
                    </a:cubicBezTo>
                    <a:cubicBezTo>
                      <a:pt x="2250" y="69"/>
                      <a:pt x="2250" y="69"/>
                      <a:pt x="2250" y="69"/>
                    </a:cubicBezTo>
                    <a:cubicBezTo>
                      <a:pt x="2244" y="69"/>
                      <a:pt x="2244" y="69"/>
                      <a:pt x="2244" y="69"/>
                    </a:cubicBezTo>
                    <a:cubicBezTo>
                      <a:pt x="2246" y="70"/>
                      <a:pt x="2246" y="70"/>
                      <a:pt x="2246" y="70"/>
                    </a:cubicBezTo>
                    <a:cubicBezTo>
                      <a:pt x="2246" y="72"/>
                      <a:pt x="2246" y="72"/>
                      <a:pt x="2246" y="72"/>
                    </a:cubicBezTo>
                    <a:cubicBezTo>
                      <a:pt x="2241" y="74"/>
                      <a:pt x="2241" y="74"/>
                      <a:pt x="2241" y="74"/>
                    </a:cubicBezTo>
                    <a:cubicBezTo>
                      <a:pt x="2238" y="70"/>
                      <a:pt x="2238" y="70"/>
                      <a:pt x="2238" y="70"/>
                    </a:cubicBezTo>
                    <a:cubicBezTo>
                      <a:pt x="2239" y="68"/>
                      <a:pt x="2239" y="68"/>
                      <a:pt x="2239" y="68"/>
                    </a:cubicBezTo>
                    <a:cubicBezTo>
                      <a:pt x="2234" y="66"/>
                      <a:pt x="2234" y="66"/>
                      <a:pt x="2234" y="66"/>
                    </a:cubicBezTo>
                    <a:cubicBezTo>
                      <a:pt x="2232" y="67"/>
                      <a:pt x="2232" y="67"/>
                      <a:pt x="2232" y="67"/>
                    </a:cubicBezTo>
                    <a:cubicBezTo>
                      <a:pt x="2233" y="71"/>
                      <a:pt x="2233" y="71"/>
                      <a:pt x="2233" y="71"/>
                    </a:cubicBezTo>
                    <a:cubicBezTo>
                      <a:pt x="2230" y="70"/>
                      <a:pt x="2230" y="70"/>
                      <a:pt x="2230" y="70"/>
                    </a:cubicBezTo>
                    <a:cubicBezTo>
                      <a:pt x="2228" y="66"/>
                      <a:pt x="2228" y="66"/>
                      <a:pt x="2228" y="66"/>
                    </a:cubicBezTo>
                    <a:cubicBezTo>
                      <a:pt x="2223" y="66"/>
                      <a:pt x="2223" y="66"/>
                      <a:pt x="2223" y="66"/>
                    </a:cubicBezTo>
                    <a:cubicBezTo>
                      <a:pt x="2225" y="70"/>
                      <a:pt x="2225" y="70"/>
                      <a:pt x="2225" y="70"/>
                    </a:cubicBezTo>
                    <a:cubicBezTo>
                      <a:pt x="2209" y="66"/>
                      <a:pt x="2209" y="66"/>
                      <a:pt x="2209" y="66"/>
                    </a:cubicBezTo>
                    <a:cubicBezTo>
                      <a:pt x="2205" y="68"/>
                      <a:pt x="2205" y="68"/>
                      <a:pt x="2205" y="68"/>
                    </a:cubicBezTo>
                    <a:cubicBezTo>
                      <a:pt x="2199" y="66"/>
                      <a:pt x="2199" y="66"/>
                      <a:pt x="2199" y="66"/>
                    </a:cubicBezTo>
                    <a:cubicBezTo>
                      <a:pt x="2199" y="63"/>
                      <a:pt x="2199" y="63"/>
                      <a:pt x="2199" y="63"/>
                    </a:cubicBezTo>
                    <a:cubicBezTo>
                      <a:pt x="2193" y="61"/>
                      <a:pt x="2193" y="61"/>
                      <a:pt x="2193" y="61"/>
                    </a:cubicBezTo>
                    <a:cubicBezTo>
                      <a:pt x="2193" y="62"/>
                      <a:pt x="2193" y="62"/>
                      <a:pt x="2193" y="62"/>
                    </a:cubicBezTo>
                    <a:cubicBezTo>
                      <a:pt x="2193" y="65"/>
                      <a:pt x="2193" y="65"/>
                      <a:pt x="2193" y="65"/>
                    </a:cubicBezTo>
                    <a:cubicBezTo>
                      <a:pt x="2191" y="63"/>
                      <a:pt x="2191" y="63"/>
                      <a:pt x="2191" y="63"/>
                    </a:cubicBezTo>
                    <a:cubicBezTo>
                      <a:pt x="2187" y="62"/>
                      <a:pt x="2187" y="62"/>
                      <a:pt x="2187" y="62"/>
                    </a:cubicBezTo>
                    <a:cubicBezTo>
                      <a:pt x="2184" y="59"/>
                      <a:pt x="2184" y="59"/>
                      <a:pt x="2184" y="59"/>
                    </a:cubicBezTo>
                    <a:cubicBezTo>
                      <a:pt x="2182" y="60"/>
                      <a:pt x="2182" y="60"/>
                      <a:pt x="2182" y="60"/>
                    </a:cubicBezTo>
                    <a:cubicBezTo>
                      <a:pt x="2183" y="64"/>
                      <a:pt x="2183" y="64"/>
                      <a:pt x="2183" y="64"/>
                    </a:cubicBezTo>
                    <a:cubicBezTo>
                      <a:pt x="2178" y="63"/>
                      <a:pt x="2178" y="63"/>
                      <a:pt x="2178" y="63"/>
                    </a:cubicBezTo>
                    <a:cubicBezTo>
                      <a:pt x="2173" y="64"/>
                      <a:pt x="2173" y="64"/>
                      <a:pt x="2173" y="64"/>
                    </a:cubicBezTo>
                    <a:cubicBezTo>
                      <a:pt x="2172" y="67"/>
                      <a:pt x="2172" y="67"/>
                      <a:pt x="2172" y="67"/>
                    </a:cubicBezTo>
                    <a:cubicBezTo>
                      <a:pt x="2166" y="67"/>
                      <a:pt x="2166" y="67"/>
                      <a:pt x="2166" y="67"/>
                    </a:cubicBezTo>
                    <a:cubicBezTo>
                      <a:pt x="2155" y="62"/>
                      <a:pt x="2155" y="62"/>
                      <a:pt x="2155" y="62"/>
                    </a:cubicBezTo>
                    <a:cubicBezTo>
                      <a:pt x="2156" y="61"/>
                      <a:pt x="2156" y="61"/>
                      <a:pt x="2156" y="61"/>
                    </a:cubicBezTo>
                    <a:cubicBezTo>
                      <a:pt x="2162" y="63"/>
                      <a:pt x="2162" y="63"/>
                      <a:pt x="2162" y="63"/>
                    </a:cubicBezTo>
                    <a:cubicBezTo>
                      <a:pt x="2165" y="65"/>
                      <a:pt x="2165" y="65"/>
                      <a:pt x="2165" y="65"/>
                    </a:cubicBezTo>
                    <a:cubicBezTo>
                      <a:pt x="2166" y="63"/>
                      <a:pt x="2166" y="63"/>
                      <a:pt x="2166" y="63"/>
                    </a:cubicBezTo>
                    <a:cubicBezTo>
                      <a:pt x="2155" y="55"/>
                      <a:pt x="2155" y="55"/>
                      <a:pt x="2155" y="55"/>
                    </a:cubicBezTo>
                    <a:cubicBezTo>
                      <a:pt x="2143" y="53"/>
                      <a:pt x="2143" y="53"/>
                      <a:pt x="2143" y="53"/>
                    </a:cubicBezTo>
                    <a:cubicBezTo>
                      <a:pt x="2137" y="55"/>
                      <a:pt x="2137" y="55"/>
                      <a:pt x="2137" y="55"/>
                    </a:cubicBezTo>
                    <a:cubicBezTo>
                      <a:pt x="2136" y="53"/>
                      <a:pt x="2136" y="53"/>
                      <a:pt x="2136" y="53"/>
                    </a:cubicBezTo>
                    <a:cubicBezTo>
                      <a:pt x="2138" y="51"/>
                      <a:pt x="2138" y="51"/>
                      <a:pt x="2138" y="51"/>
                    </a:cubicBezTo>
                    <a:cubicBezTo>
                      <a:pt x="2135" y="48"/>
                      <a:pt x="2135" y="48"/>
                      <a:pt x="2135" y="48"/>
                    </a:cubicBezTo>
                    <a:cubicBezTo>
                      <a:pt x="2131" y="50"/>
                      <a:pt x="2131" y="50"/>
                      <a:pt x="2131" y="50"/>
                    </a:cubicBezTo>
                    <a:cubicBezTo>
                      <a:pt x="2132" y="51"/>
                      <a:pt x="2132" y="51"/>
                      <a:pt x="2132" y="51"/>
                    </a:cubicBezTo>
                    <a:cubicBezTo>
                      <a:pt x="2130" y="52"/>
                      <a:pt x="2130" y="52"/>
                      <a:pt x="2130" y="52"/>
                    </a:cubicBezTo>
                    <a:cubicBezTo>
                      <a:pt x="2125" y="50"/>
                      <a:pt x="2125" y="50"/>
                      <a:pt x="2125" y="50"/>
                    </a:cubicBezTo>
                    <a:cubicBezTo>
                      <a:pt x="2114" y="45"/>
                      <a:pt x="2114" y="45"/>
                      <a:pt x="2114" y="45"/>
                    </a:cubicBezTo>
                    <a:cubicBezTo>
                      <a:pt x="2108" y="46"/>
                      <a:pt x="2108" y="46"/>
                      <a:pt x="2108" y="46"/>
                    </a:cubicBezTo>
                    <a:cubicBezTo>
                      <a:pt x="2106" y="49"/>
                      <a:pt x="2106" y="49"/>
                      <a:pt x="2106" y="49"/>
                    </a:cubicBezTo>
                    <a:cubicBezTo>
                      <a:pt x="2104" y="48"/>
                      <a:pt x="2104" y="48"/>
                      <a:pt x="2104" y="48"/>
                    </a:cubicBezTo>
                    <a:cubicBezTo>
                      <a:pt x="2102" y="45"/>
                      <a:pt x="2102" y="45"/>
                      <a:pt x="2102" y="45"/>
                    </a:cubicBezTo>
                    <a:cubicBezTo>
                      <a:pt x="2098" y="47"/>
                      <a:pt x="2098" y="47"/>
                      <a:pt x="2098" y="47"/>
                    </a:cubicBezTo>
                    <a:cubicBezTo>
                      <a:pt x="2092" y="47"/>
                      <a:pt x="2092" y="47"/>
                      <a:pt x="2092" y="47"/>
                    </a:cubicBezTo>
                    <a:cubicBezTo>
                      <a:pt x="2088" y="44"/>
                      <a:pt x="2088" y="44"/>
                      <a:pt x="2088" y="44"/>
                    </a:cubicBezTo>
                    <a:cubicBezTo>
                      <a:pt x="2086" y="44"/>
                      <a:pt x="2086" y="44"/>
                      <a:pt x="2086" y="44"/>
                    </a:cubicBezTo>
                    <a:cubicBezTo>
                      <a:pt x="2081" y="45"/>
                      <a:pt x="2081" y="45"/>
                      <a:pt x="2081" y="45"/>
                    </a:cubicBezTo>
                    <a:cubicBezTo>
                      <a:pt x="2079" y="44"/>
                      <a:pt x="2079" y="44"/>
                      <a:pt x="2079" y="44"/>
                    </a:cubicBezTo>
                    <a:cubicBezTo>
                      <a:pt x="2077" y="47"/>
                      <a:pt x="2077" y="47"/>
                      <a:pt x="2077" y="47"/>
                    </a:cubicBezTo>
                    <a:cubicBezTo>
                      <a:pt x="2076" y="51"/>
                      <a:pt x="2076" y="51"/>
                      <a:pt x="2076" y="51"/>
                    </a:cubicBezTo>
                    <a:cubicBezTo>
                      <a:pt x="2074" y="47"/>
                      <a:pt x="2074" y="47"/>
                      <a:pt x="2074" y="47"/>
                    </a:cubicBezTo>
                    <a:cubicBezTo>
                      <a:pt x="2060" y="51"/>
                      <a:pt x="2060" y="51"/>
                      <a:pt x="2060" y="51"/>
                    </a:cubicBezTo>
                    <a:cubicBezTo>
                      <a:pt x="2060" y="56"/>
                      <a:pt x="2060" y="56"/>
                      <a:pt x="2060" y="56"/>
                    </a:cubicBezTo>
                    <a:cubicBezTo>
                      <a:pt x="2056" y="54"/>
                      <a:pt x="2056" y="54"/>
                      <a:pt x="2056" y="54"/>
                    </a:cubicBezTo>
                    <a:cubicBezTo>
                      <a:pt x="2054" y="59"/>
                      <a:pt x="2054" y="59"/>
                      <a:pt x="2054" y="59"/>
                    </a:cubicBezTo>
                    <a:cubicBezTo>
                      <a:pt x="2053" y="59"/>
                      <a:pt x="2053" y="59"/>
                      <a:pt x="2053" y="59"/>
                    </a:cubicBezTo>
                    <a:cubicBezTo>
                      <a:pt x="2051" y="56"/>
                      <a:pt x="2051" y="56"/>
                      <a:pt x="2051" y="56"/>
                    </a:cubicBezTo>
                    <a:cubicBezTo>
                      <a:pt x="2046" y="57"/>
                      <a:pt x="2046" y="57"/>
                      <a:pt x="2046" y="57"/>
                    </a:cubicBezTo>
                    <a:cubicBezTo>
                      <a:pt x="2046" y="61"/>
                      <a:pt x="2046" y="61"/>
                      <a:pt x="2046" y="61"/>
                    </a:cubicBezTo>
                    <a:cubicBezTo>
                      <a:pt x="2044" y="61"/>
                      <a:pt x="2044" y="61"/>
                      <a:pt x="2044" y="61"/>
                    </a:cubicBezTo>
                    <a:cubicBezTo>
                      <a:pt x="2041" y="62"/>
                      <a:pt x="2041" y="62"/>
                      <a:pt x="2041" y="62"/>
                    </a:cubicBezTo>
                    <a:cubicBezTo>
                      <a:pt x="2036" y="59"/>
                      <a:pt x="2036" y="59"/>
                      <a:pt x="2036" y="59"/>
                    </a:cubicBezTo>
                    <a:cubicBezTo>
                      <a:pt x="2032" y="60"/>
                      <a:pt x="2032" y="60"/>
                      <a:pt x="2032" y="60"/>
                    </a:cubicBezTo>
                    <a:cubicBezTo>
                      <a:pt x="2031" y="64"/>
                      <a:pt x="2031" y="64"/>
                      <a:pt x="2031" y="64"/>
                    </a:cubicBezTo>
                    <a:cubicBezTo>
                      <a:pt x="2023" y="63"/>
                      <a:pt x="2023" y="63"/>
                      <a:pt x="2023" y="63"/>
                    </a:cubicBezTo>
                    <a:cubicBezTo>
                      <a:pt x="2013" y="65"/>
                      <a:pt x="2013" y="65"/>
                      <a:pt x="2013" y="65"/>
                    </a:cubicBezTo>
                    <a:cubicBezTo>
                      <a:pt x="2011" y="63"/>
                      <a:pt x="2011" y="63"/>
                      <a:pt x="2011" y="63"/>
                    </a:cubicBezTo>
                    <a:cubicBezTo>
                      <a:pt x="2003" y="64"/>
                      <a:pt x="2003" y="64"/>
                      <a:pt x="2003" y="64"/>
                    </a:cubicBezTo>
                    <a:cubicBezTo>
                      <a:pt x="2002" y="66"/>
                      <a:pt x="2002" y="66"/>
                      <a:pt x="2002" y="66"/>
                    </a:cubicBezTo>
                    <a:cubicBezTo>
                      <a:pt x="2007" y="70"/>
                      <a:pt x="2007" y="70"/>
                      <a:pt x="2007" y="70"/>
                    </a:cubicBezTo>
                    <a:cubicBezTo>
                      <a:pt x="2009" y="77"/>
                      <a:pt x="2009" y="77"/>
                      <a:pt x="2009" y="77"/>
                    </a:cubicBezTo>
                    <a:cubicBezTo>
                      <a:pt x="2011" y="79"/>
                      <a:pt x="2011" y="79"/>
                      <a:pt x="2011" y="79"/>
                    </a:cubicBezTo>
                    <a:cubicBezTo>
                      <a:pt x="2013" y="84"/>
                      <a:pt x="2013" y="84"/>
                      <a:pt x="2013" y="84"/>
                    </a:cubicBezTo>
                    <a:cubicBezTo>
                      <a:pt x="2015" y="90"/>
                      <a:pt x="2015" y="90"/>
                      <a:pt x="2015" y="90"/>
                    </a:cubicBezTo>
                    <a:cubicBezTo>
                      <a:pt x="2014" y="93"/>
                      <a:pt x="2014" y="93"/>
                      <a:pt x="2014" y="93"/>
                    </a:cubicBezTo>
                    <a:cubicBezTo>
                      <a:pt x="2014" y="98"/>
                      <a:pt x="2014" y="98"/>
                      <a:pt x="2014" y="98"/>
                    </a:cubicBezTo>
                    <a:cubicBezTo>
                      <a:pt x="2016" y="99"/>
                      <a:pt x="2016" y="99"/>
                      <a:pt x="2016" y="99"/>
                    </a:cubicBezTo>
                    <a:cubicBezTo>
                      <a:pt x="2019" y="95"/>
                      <a:pt x="2019" y="95"/>
                      <a:pt x="2019" y="95"/>
                    </a:cubicBezTo>
                    <a:cubicBezTo>
                      <a:pt x="2026" y="99"/>
                      <a:pt x="2026" y="99"/>
                      <a:pt x="2026" y="99"/>
                    </a:cubicBezTo>
                    <a:cubicBezTo>
                      <a:pt x="2027" y="102"/>
                      <a:pt x="2027" y="102"/>
                      <a:pt x="2027" y="102"/>
                    </a:cubicBezTo>
                    <a:cubicBezTo>
                      <a:pt x="2030" y="103"/>
                      <a:pt x="2030" y="103"/>
                      <a:pt x="2030" y="103"/>
                    </a:cubicBezTo>
                    <a:cubicBezTo>
                      <a:pt x="2037" y="111"/>
                      <a:pt x="2037" y="111"/>
                      <a:pt x="2037" y="111"/>
                    </a:cubicBezTo>
                    <a:cubicBezTo>
                      <a:pt x="2038" y="118"/>
                      <a:pt x="2038" y="118"/>
                      <a:pt x="2038" y="118"/>
                    </a:cubicBezTo>
                    <a:cubicBezTo>
                      <a:pt x="2043" y="120"/>
                      <a:pt x="2043" y="120"/>
                      <a:pt x="2043" y="120"/>
                    </a:cubicBezTo>
                    <a:cubicBezTo>
                      <a:pt x="2047" y="125"/>
                      <a:pt x="2047" y="125"/>
                      <a:pt x="2047" y="125"/>
                    </a:cubicBezTo>
                    <a:cubicBezTo>
                      <a:pt x="2046" y="128"/>
                      <a:pt x="2046" y="128"/>
                      <a:pt x="2046" y="128"/>
                    </a:cubicBezTo>
                    <a:cubicBezTo>
                      <a:pt x="2047" y="131"/>
                      <a:pt x="2047" y="131"/>
                      <a:pt x="2047" y="131"/>
                    </a:cubicBezTo>
                    <a:cubicBezTo>
                      <a:pt x="2046" y="133"/>
                      <a:pt x="2046" y="133"/>
                      <a:pt x="2046" y="133"/>
                    </a:cubicBezTo>
                    <a:cubicBezTo>
                      <a:pt x="2048" y="137"/>
                      <a:pt x="2048" y="137"/>
                      <a:pt x="2048" y="137"/>
                    </a:cubicBezTo>
                    <a:cubicBezTo>
                      <a:pt x="2047" y="139"/>
                      <a:pt x="2047" y="139"/>
                      <a:pt x="2047" y="139"/>
                    </a:cubicBezTo>
                    <a:cubicBezTo>
                      <a:pt x="2044" y="138"/>
                      <a:pt x="2044" y="138"/>
                      <a:pt x="2044" y="138"/>
                    </a:cubicBezTo>
                    <a:cubicBezTo>
                      <a:pt x="2040" y="141"/>
                      <a:pt x="2040" y="141"/>
                      <a:pt x="2040" y="141"/>
                    </a:cubicBezTo>
                    <a:cubicBezTo>
                      <a:pt x="2041" y="144"/>
                      <a:pt x="2041" y="144"/>
                      <a:pt x="2041" y="144"/>
                    </a:cubicBezTo>
                    <a:cubicBezTo>
                      <a:pt x="2036" y="145"/>
                      <a:pt x="2036" y="145"/>
                      <a:pt x="2036" y="145"/>
                    </a:cubicBezTo>
                    <a:cubicBezTo>
                      <a:pt x="2033" y="148"/>
                      <a:pt x="2033" y="148"/>
                      <a:pt x="2033" y="148"/>
                    </a:cubicBezTo>
                    <a:cubicBezTo>
                      <a:pt x="2027" y="147"/>
                      <a:pt x="2027" y="147"/>
                      <a:pt x="2027" y="147"/>
                    </a:cubicBezTo>
                    <a:cubicBezTo>
                      <a:pt x="2025" y="144"/>
                      <a:pt x="2025" y="144"/>
                      <a:pt x="2025" y="144"/>
                    </a:cubicBezTo>
                    <a:cubicBezTo>
                      <a:pt x="2025" y="139"/>
                      <a:pt x="2025" y="139"/>
                      <a:pt x="2025" y="139"/>
                    </a:cubicBezTo>
                    <a:cubicBezTo>
                      <a:pt x="2019" y="129"/>
                      <a:pt x="2019" y="129"/>
                      <a:pt x="2019" y="129"/>
                    </a:cubicBezTo>
                    <a:cubicBezTo>
                      <a:pt x="2016" y="129"/>
                      <a:pt x="2016" y="129"/>
                      <a:pt x="2016" y="129"/>
                    </a:cubicBezTo>
                    <a:cubicBezTo>
                      <a:pt x="2015" y="130"/>
                      <a:pt x="2015" y="130"/>
                      <a:pt x="2015" y="130"/>
                    </a:cubicBezTo>
                    <a:cubicBezTo>
                      <a:pt x="2006" y="128"/>
                      <a:pt x="2006" y="128"/>
                      <a:pt x="2006" y="128"/>
                    </a:cubicBezTo>
                    <a:cubicBezTo>
                      <a:pt x="2001" y="129"/>
                      <a:pt x="2001" y="129"/>
                      <a:pt x="2001" y="129"/>
                    </a:cubicBezTo>
                    <a:cubicBezTo>
                      <a:pt x="1998" y="127"/>
                      <a:pt x="1998" y="127"/>
                      <a:pt x="1998" y="127"/>
                    </a:cubicBezTo>
                    <a:cubicBezTo>
                      <a:pt x="1993" y="120"/>
                      <a:pt x="1993" y="120"/>
                      <a:pt x="1993" y="120"/>
                    </a:cubicBezTo>
                    <a:cubicBezTo>
                      <a:pt x="1993" y="114"/>
                      <a:pt x="1993" y="114"/>
                      <a:pt x="1993" y="114"/>
                    </a:cubicBezTo>
                    <a:cubicBezTo>
                      <a:pt x="1990" y="111"/>
                      <a:pt x="1990" y="111"/>
                      <a:pt x="1990" y="111"/>
                    </a:cubicBezTo>
                    <a:cubicBezTo>
                      <a:pt x="1985" y="111"/>
                      <a:pt x="1985" y="111"/>
                      <a:pt x="1985" y="111"/>
                    </a:cubicBezTo>
                    <a:cubicBezTo>
                      <a:pt x="1984" y="108"/>
                      <a:pt x="1984" y="108"/>
                      <a:pt x="1984" y="108"/>
                    </a:cubicBezTo>
                    <a:cubicBezTo>
                      <a:pt x="1982" y="103"/>
                      <a:pt x="1982" y="103"/>
                      <a:pt x="1982" y="103"/>
                    </a:cubicBezTo>
                    <a:cubicBezTo>
                      <a:pt x="1976" y="101"/>
                      <a:pt x="1976" y="101"/>
                      <a:pt x="1976" y="101"/>
                    </a:cubicBezTo>
                    <a:cubicBezTo>
                      <a:pt x="1975" y="103"/>
                      <a:pt x="1975" y="103"/>
                      <a:pt x="1975" y="103"/>
                    </a:cubicBezTo>
                    <a:cubicBezTo>
                      <a:pt x="1974" y="108"/>
                      <a:pt x="1974" y="108"/>
                      <a:pt x="1974" y="108"/>
                    </a:cubicBezTo>
                    <a:cubicBezTo>
                      <a:pt x="1974" y="114"/>
                      <a:pt x="1974" y="114"/>
                      <a:pt x="1974" y="114"/>
                    </a:cubicBezTo>
                    <a:cubicBezTo>
                      <a:pt x="1975" y="117"/>
                      <a:pt x="1975" y="117"/>
                      <a:pt x="1975" y="117"/>
                    </a:cubicBezTo>
                    <a:cubicBezTo>
                      <a:pt x="1971" y="124"/>
                      <a:pt x="1971" y="124"/>
                      <a:pt x="1971" y="124"/>
                    </a:cubicBezTo>
                    <a:cubicBezTo>
                      <a:pt x="1969" y="129"/>
                      <a:pt x="1969" y="129"/>
                      <a:pt x="1969" y="129"/>
                    </a:cubicBezTo>
                    <a:cubicBezTo>
                      <a:pt x="1967" y="126"/>
                      <a:pt x="1967" y="126"/>
                      <a:pt x="1967" y="126"/>
                    </a:cubicBezTo>
                    <a:cubicBezTo>
                      <a:pt x="1966" y="123"/>
                      <a:pt x="1966" y="123"/>
                      <a:pt x="1966" y="123"/>
                    </a:cubicBezTo>
                    <a:cubicBezTo>
                      <a:pt x="1964" y="124"/>
                      <a:pt x="1964" y="124"/>
                      <a:pt x="1964" y="124"/>
                    </a:cubicBezTo>
                    <a:cubicBezTo>
                      <a:pt x="1961" y="126"/>
                      <a:pt x="1961" y="126"/>
                      <a:pt x="1961" y="126"/>
                    </a:cubicBezTo>
                    <a:cubicBezTo>
                      <a:pt x="1953" y="126"/>
                      <a:pt x="1953" y="126"/>
                      <a:pt x="1953" y="126"/>
                    </a:cubicBezTo>
                    <a:cubicBezTo>
                      <a:pt x="1947" y="128"/>
                      <a:pt x="1947" y="128"/>
                      <a:pt x="1947" y="128"/>
                    </a:cubicBezTo>
                    <a:cubicBezTo>
                      <a:pt x="1944" y="127"/>
                      <a:pt x="1944" y="127"/>
                      <a:pt x="1944" y="127"/>
                    </a:cubicBezTo>
                    <a:cubicBezTo>
                      <a:pt x="1939" y="132"/>
                      <a:pt x="1939" y="132"/>
                      <a:pt x="1939" y="132"/>
                    </a:cubicBezTo>
                    <a:cubicBezTo>
                      <a:pt x="1934" y="133"/>
                      <a:pt x="1934" y="133"/>
                      <a:pt x="1934" y="133"/>
                    </a:cubicBezTo>
                    <a:cubicBezTo>
                      <a:pt x="1931" y="132"/>
                      <a:pt x="1931" y="132"/>
                      <a:pt x="1931" y="132"/>
                    </a:cubicBezTo>
                    <a:cubicBezTo>
                      <a:pt x="1927" y="128"/>
                      <a:pt x="1927" y="128"/>
                      <a:pt x="1927" y="128"/>
                    </a:cubicBezTo>
                    <a:cubicBezTo>
                      <a:pt x="1925" y="128"/>
                      <a:pt x="1925" y="128"/>
                      <a:pt x="1925" y="128"/>
                    </a:cubicBezTo>
                    <a:cubicBezTo>
                      <a:pt x="1924" y="129"/>
                      <a:pt x="1924" y="129"/>
                      <a:pt x="1924" y="129"/>
                    </a:cubicBezTo>
                    <a:cubicBezTo>
                      <a:pt x="1924" y="133"/>
                      <a:pt x="1924" y="133"/>
                      <a:pt x="1924" y="133"/>
                    </a:cubicBezTo>
                    <a:cubicBezTo>
                      <a:pt x="1918" y="136"/>
                      <a:pt x="1918" y="136"/>
                      <a:pt x="1918" y="136"/>
                    </a:cubicBezTo>
                    <a:cubicBezTo>
                      <a:pt x="1914" y="139"/>
                      <a:pt x="1914" y="139"/>
                      <a:pt x="1914" y="139"/>
                    </a:cubicBezTo>
                    <a:cubicBezTo>
                      <a:pt x="1907" y="140"/>
                      <a:pt x="1907" y="140"/>
                      <a:pt x="1907" y="140"/>
                    </a:cubicBezTo>
                    <a:cubicBezTo>
                      <a:pt x="1903" y="146"/>
                      <a:pt x="1903" y="146"/>
                      <a:pt x="1903" y="146"/>
                    </a:cubicBezTo>
                    <a:cubicBezTo>
                      <a:pt x="1903" y="154"/>
                      <a:pt x="1903" y="154"/>
                      <a:pt x="1903" y="154"/>
                    </a:cubicBezTo>
                    <a:cubicBezTo>
                      <a:pt x="1903" y="165"/>
                      <a:pt x="1903" y="165"/>
                      <a:pt x="1903" y="165"/>
                    </a:cubicBezTo>
                    <a:cubicBezTo>
                      <a:pt x="1909" y="176"/>
                      <a:pt x="1909" y="176"/>
                      <a:pt x="1909" y="176"/>
                    </a:cubicBezTo>
                    <a:cubicBezTo>
                      <a:pt x="1910" y="183"/>
                      <a:pt x="1910" y="183"/>
                      <a:pt x="1910" y="183"/>
                    </a:cubicBezTo>
                    <a:cubicBezTo>
                      <a:pt x="1905" y="174"/>
                      <a:pt x="1905" y="174"/>
                      <a:pt x="1905" y="174"/>
                    </a:cubicBezTo>
                    <a:cubicBezTo>
                      <a:pt x="1902" y="170"/>
                      <a:pt x="1902" y="170"/>
                      <a:pt x="1902" y="170"/>
                    </a:cubicBezTo>
                    <a:cubicBezTo>
                      <a:pt x="1899" y="170"/>
                      <a:pt x="1899" y="170"/>
                      <a:pt x="1899" y="170"/>
                    </a:cubicBezTo>
                    <a:cubicBezTo>
                      <a:pt x="1895" y="168"/>
                      <a:pt x="1895" y="168"/>
                      <a:pt x="1895" y="168"/>
                    </a:cubicBezTo>
                    <a:cubicBezTo>
                      <a:pt x="1895" y="172"/>
                      <a:pt x="1895" y="172"/>
                      <a:pt x="1895" y="172"/>
                    </a:cubicBezTo>
                    <a:cubicBezTo>
                      <a:pt x="1899" y="174"/>
                      <a:pt x="1899" y="174"/>
                      <a:pt x="1899" y="174"/>
                    </a:cubicBezTo>
                    <a:cubicBezTo>
                      <a:pt x="1901" y="181"/>
                      <a:pt x="1901" y="181"/>
                      <a:pt x="1901" y="181"/>
                    </a:cubicBezTo>
                    <a:cubicBezTo>
                      <a:pt x="1901" y="183"/>
                      <a:pt x="1901" y="183"/>
                      <a:pt x="1901" y="183"/>
                    </a:cubicBezTo>
                    <a:cubicBezTo>
                      <a:pt x="1896" y="175"/>
                      <a:pt x="1896" y="175"/>
                      <a:pt x="1896" y="175"/>
                    </a:cubicBezTo>
                    <a:cubicBezTo>
                      <a:pt x="1892" y="175"/>
                      <a:pt x="1892" y="175"/>
                      <a:pt x="1892" y="175"/>
                    </a:cubicBezTo>
                    <a:cubicBezTo>
                      <a:pt x="1891" y="167"/>
                      <a:pt x="1891" y="167"/>
                      <a:pt x="1891" y="167"/>
                    </a:cubicBezTo>
                    <a:cubicBezTo>
                      <a:pt x="1885" y="160"/>
                      <a:pt x="1885" y="160"/>
                      <a:pt x="1885" y="160"/>
                    </a:cubicBezTo>
                    <a:cubicBezTo>
                      <a:pt x="1882" y="154"/>
                      <a:pt x="1882" y="154"/>
                      <a:pt x="1882" y="154"/>
                    </a:cubicBezTo>
                    <a:cubicBezTo>
                      <a:pt x="1879" y="155"/>
                      <a:pt x="1879" y="155"/>
                      <a:pt x="1879" y="155"/>
                    </a:cubicBezTo>
                    <a:cubicBezTo>
                      <a:pt x="1881" y="162"/>
                      <a:pt x="1881" y="162"/>
                      <a:pt x="1881" y="162"/>
                    </a:cubicBezTo>
                    <a:cubicBezTo>
                      <a:pt x="1880" y="166"/>
                      <a:pt x="1880" y="166"/>
                      <a:pt x="1880" y="166"/>
                    </a:cubicBezTo>
                    <a:cubicBezTo>
                      <a:pt x="1878" y="161"/>
                      <a:pt x="1878" y="161"/>
                      <a:pt x="1878" y="161"/>
                    </a:cubicBezTo>
                    <a:cubicBezTo>
                      <a:pt x="1874" y="158"/>
                      <a:pt x="1874" y="158"/>
                      <a:pt x="1874" y="158"/>
                    </a:cubicBezTo>
                    <a:cubicBezTo>
                      <a:pt x="1869" y="159"/>
                      <a:pt x="1869" y="159"/>
                      <a:pt x="1869" y="159"/>
                    </a:cubicBezTo>
                    <a:cubicBezTo>
                      <a:pt x="1869" y="162"/>
                      <a:pt x="1869" y="162"/>
                      <a:pt x="1869" y="162"/>
                    </a:cubicBezTo>
                    <a:cubicBezTo>
                      <a:pt x="1867" y="159"/>
                      <a:pt x="1867" y="159"/>
                      <a:pt x="1867" y="159"/>
                    </a:cubicBezTo>
                    <a:cubicBezTo>
                      <a:pt x="1862" y="159"/>
                      <a:pt x="1862" y="159"/>
                      <a:pt x="1862" y="159"/>
                    </a:cubicBezTo>
                    <a:cubicBezTo>
                      <a:pt x="1857" y="165"/>
                      <a:pt x="1857" y="165"/>
                      <a:pt x="1857" y="165"/>
                    </a:cubicBezTo>
                    <a:cubicBezTo>
                      <a:pt x="1853" y="166"/>
                      <a:pt x="1853" y="166"/>
                      <a:pt x="1853" y="166"/>
                    </a:cubicBezTo>
                    <a:cubicBezTo>
                      <a:pt x="1856" y="162"/>
                      <a:pt x="1856" y="162"/>
                      <a:pt x="1856" y="162"/>
                    </a:cubicBezTo>
                    <a:cubicBezTo>
                      <a:pt x="1855" y="157"/>
                      <a:pt x="1855" y="157"/>
                      <a:pt x="1855" y="157"/>
                    </a:cubicBezTo>
                    <a:cubicBezTo>
                      <a:pt x="1852" y="149"/>
                      <a:pt x="1852" y="149"/>
                      <a:pt x="1852" y="149"/>
                    </a:cubicBezTo>
                    <a:cubicBezTo>
                      <a:pt x="1852" y="142"/>
                      <a:pt x="1852" y="142"/>
                      <a:pt x="1852" y="142"/>
                    </a:cubicBezTo>
                    <a:cubicBezTo>
                      <a:pt x="1850" y="140"/>
                      <a:pt x="1850" y="140"/>
                      <a:pt x="1850" y="140"/>
                    </a:cubicBezTo>
                    <a:cubicBezTo>
                      <a:pt x="1850" y="136"/>
                      <a:pt x="1850" y="136"/>
                      <a:pt x="1850" y="136"/>
                    </a:cubicBezTo>
                    <a:cubicBezTo>
                      <a:pt x="1847" y="128"/>
                      <a:pt x="1847" y="128"/>
                      <a:pt x="1847" y="128"/>
                    </a:cubicBezTo>
                    <a:cubicBezTo>
                      <a:pt x="1840" y="119"/>
                      <a:pt x="1840" y="119"/>
                      <a:pt x="1840" y="119"/>
                    </a:cubicBezTo>
                    <a:cubicBezTo>
                      <a:pt x="1832" y="115"/>
                      <a:pt x="1832" y="115"/>
                      <a:pt x="1832" y="115"/>
                    </a:cubicBezTo>
                    <a:cubicBezTo>
                      <a:pt x="1825" y="105"/>
                      <a:pt x="1825" y="105"/>
                      <a:pt x="1825" y="105"/>
                    </a:cubicBezTo>
                    <a:cubicBezTo>
                      <a:pt x="1807" y="98"/>
                      <a:pt x="1807" y="98"/>
                      <a:pt x="1807" y="98"/>
                    </a:cubicBezTo>
                    <a:cubicBezTo>
                      <a:pt x="1798" y="97"/>
                      <a:pt x="1798" y="97"/>
                      <a:pt x="1798" y="97"/>
                    </a:cubicBezTo>
                    <a:cubicBezTo>
                      <a:pt x="1793" y="98"/>
                      <a:pt x="1793" y="98"/>
                      <a:pt x="1793" y="98"/>
                    </a:cubicBezTo>
                    <a:cubicBezTo>
                      <a:pt x="1786" y="105"/>
                      <a:pt x="1786" y="105"/>
                      <a:pt x="1786" y="105"/>
                    </a:cubicBezTo>
                    <a:cubicBezTo>
                      <a:pt x="1785" y="106"/>
                      <a:pt x="1785" y="106"/>
                      <a:pt x="1785" y="106"/>
                    </a:cubicBezTo>
                    <a:cubicBezTo>
                      <a:pt x="1781" y="105"/>
                      <a:pt x="1781" y="105"/>
                      <a:pt x="1781" y="105"/>
                    </a:cubicBezTo>
                    <a:cubicBezTo>
                      <a:pt x="1774" y="108"/>
                      <a:pt x="1774" y="108"/>
                      <a:pt x="1774" y="108"/>
                    </a:cubicBezTo>
                    <a:cubicBezTo>
                      <a:pt x="1761" y="117"/>
                      <a:pt x="1761" y="117"/>
                      <a:pt x="1761" y="117"/>
                    </a:cubicBezTo>
                    <a:cubicBezTo>
                      <a:pt x="1756" y="118"/>
                      <a:pt x="1756" y="118"/>
                      <a:pt x="1756" y="118"/>
                    </a:cubicBezTo>
                    <a:cubicBezTo>
                      <a:pt x="1750" y="125"/>
                      <a:pt x="1750" y="125"/>
                      <a:pt x="1750" y="125"/>
                    </a:cubicBezTo>
                    <a:cubicBezTo>
                      <a:pt x="1746" y="127"/>
                      <a:pt x="1746" y="127"/>
                      <a:pt x="1746" y="127"/>
                    </a:cubicBezTo>
                    <a:cubicBezTo>
                      <a:pt x="1739" y="134"/>
                      <a:pt x="1739" y="134"/>
                      <a:pt x="1739" y="134"/>
                    </a:cubicBezTo>
                    <a:cubicBezTo>
                      <a:pt x="1735" y="136"/>
                      <a:pt x="1735" y="136"/>
                      <a:pt x="1735" y="136"/>
                    </a:cubicBezTo>
                    <a:cubicBezTo>
                      <a:pt x="1730" y="141"/>
                      <a:pt x="1730" y="141"/>
                      <a:pt x="1730" y="141"/>
                    </a:cubicBezTo>
                    <a:cubicBezTo>
                      <a:pt x="1724" y="143"/>
                      <a:pt x="1724" y="143"/>
                      <a:pt x="1724" y="143"/>
                    </a:cubicBezTo>
                    <a:cubicBezTo>
                      <a:pt x="1719" y="141"/>
                      <a:pt x="1719" y="141"/>
                      <a:pt x="1719" y="141"/>
                    </a:cubicBezTo>
                    <a:cubicBezTo>
                      <a:pt x="1712" y="143"/>
                      <a:pt x="1712" y="143"/>
                      <a:pt x="1712" y="143"/>
                    </a:cubicBezTo>
                    <a:cubicBezTo>
                      <a:pt x="1706" y="146"/>
                      <a:pt x="1706" y="146"/>
                      <a:pt x="1706" y="146"/>
                    </a:cubicBezTo>
                    <a:cubicBezTo>
                      <a:pt x="1710" y="141"/>
                      <a:pt x="1710" y="141"/>
                      <a:pt x="1710" y="141"/>
                    </a:cubicBezTo>
                    <a:cubicBezTo>
                      <a:pt x="1716" y="137"/>
                      <a:pt x="1716" y="137"/>
                      <a:pt x="1716" y="137"/>
                    </a:cubicBezTo>
                    <a:cubicBezTo>
                      <a:pt x="1717" y="133"/>
                      <a:pt x="1717" y="133"/>
                      <a:pt x="1717" y="133"/>
                    </a:cubicBezTo>
                    <a:cubicBezTo>
                      <a:pt x="1712" y="126"/>
                      <a:pt x="1712" y="126"/>
                      <a:pt x="1712" y="126"/>
                    </a:cubicBezTo>
                    <a:cubicBezTo>
                      <a:pt x="1703" y="123"/>
                      <a:pt x="1703" y="123"/>
                      <a:pt x="1703" y="123"/>
                    </a:cubicBezTo>
                    <a:cubicBezTo>
                      <a:pt x="1694" y="116"/>
                      <a:pt x="1694" y="116"/>
                      <a:pt x="1694" y="116"/>
                    </a:cubicBezTo>
                    <a:cubicBezTo>
                      <a:pt x="1691" y="114"/>
                      <a:pt x="1691" y="114"/>
                      <a:pt x="1691" y="114"/>
                    </a:cubicBezTo>
                    <a:cubicBezTo>
                      <a:pt x="1690" y="116"/>
                      <a:pt x="1690" y="116"/>
                      <a:pt x="1690" y="116"/>
                    </a:cubicBezTo>
                    <a:cubicBezTo>
                      <a:pt x="1686" y="125"/>
                      <a:pt x="1686" y="125"/>
                      <a:pt x="1686" y="125"/>
                    </a:cubicBezTo>
                    <a:cubicBezTo>
                      <a:pt x="1686" y="130"/>
                      <a:pt x="1686" y="130"/>
                      <a:pt x="1686" y="130"/>
                    </a:cubicBezTo>
                    <a:cubicBezTo>
                      <a:pt x="1685" y="127"/>
                      <a:pt x="1685" y="127"/>
                      <a:pt x="1685" y="127"/>
                    </a:cubicBezTo>
                    <a:cubicBezTo>
                      <a:pt x="1683" y="128"/>
                      <a:pt x="1683" y="128"/>
                      <a:pt x="1683" y="128"/>
                    </a:cubicBezTo>
                    <a:cubicBezTo>
                      <a:pt x="1681" y="133"/>
                      <a:pt x="1681" y="133"/>
                      <a:pt x="1681" y="133"/>
                    </a:cubicBezTo>
                    <a:cubicBezTo>
                      <a:pt x="1678" y="135"/>
                      <a:pt x="1678" y="135"/>
                      <a:pt x="1678" y="135"/>
                    </a:cubicBezTo>
                    <a:cubicBezTo>
                      <a:pt x="1677" y="133"/>
                      <a:pt x="1677" y="133"/>
                      <a:pt x="1677" y="133"/>
                    </a:cubicBezTo>
                    <a:cubicBezTo>
                      <a:pt x="1679" y="126"/>
                      <a:pt x="1679" y="126"/>
                      <a:pt x="1679" y="126"/>
                    </a:cubicBezTo>
                    <a:cubicBezTo>
                      <a:pt x="1680" y="123"/>
                      <a:pt x="1680" y="123"/>
                      <a:pt x="1680" y="123"/>
                    </a:cubicBezTo>
                    <a:cubicBezTo>
                      <a:pt x="1679" y="118"/>
                      <a:pt x="1679" y="118"/>
                      <a:pt x="1679" y="118"/>
                    </a:cubicBezTo>
                    <a:cubicBezTo>
                      <a:pt x="1674" y="115"/>
                      <a:pt x="1674" y="115"/>
                      <a:pt x="1674" y="115"/>
                    </a:cubicBezTo>
                    <a:cubicBezTo>
                      <a:pt x="1670" y="120"/>
                      <a:pt x="1670" y="120"/>
                      <a:pt x="1670" y="120"/>
                    </a:cubicBezTo>
                    <a:cubicBezTo>
                      <a:pt x="1671" y="123"/>
                      <a:pt x="1671" y="123"/>
                      <a:pt x="1671" y="123"/>
                    </a:cubicBezTo>
                    <a:cubicBezTo>
                      <a:pt x="1668" y="128"/>
                      <a:pt x="1668" y="128"/>
                      <a:pt x="1668" y="128"/>
                    </a:cubicBezTo>
                    <a:cubicBezTo>
                      <a:pt x="1666" y="125"/>
                      <a:pt x="1666" y="125"/>
                      <a:pt x="1666" y="125"/>
                    </a:cubicBezTo>
                    <a:cubicBezTo>
                      <a:pt x="1666" y="120"/>
                      <a:pt x="1666" y="120"/>
                      <a:pt x="1666" y="120"/>
                    </a:cubicBezTo>
                    <a:cubicBezTo>
                      <a:pt x="1663" y="115"/>
                      <a:pt x="1663" y="115"/>
                      <a:pt x="1663" y="115"/>
                    </a:cubicBezTo>
                    <a:cubicBezTo>
                      <a:pt x="1662" y="109"/>
                      <a:pt x="1662" y="109"/>
                      <a:pt x="1662" y="109"/>
                    </a:cubicBezTo>
                    <a:cubicBezTo>
                      <a:pt x="1658" y="113"/>
                      <a:pt x="1658" y="113"/>
                      <a:pt x="1658" y="113"/>
                    </a:cubicBezTo>
                    <a:cubicBezTo>
                      <a:pt x="1652" y="114"/>
                      <a:pt x="1652" y="114"/>
                      <a:pt x="1652" y="114"/>
                    </a:cubicBezTo>
                    <a:cubicBezTo>
                      <a:pt x="1648" y="117"/>
                      <a:pt x="1648" y="117"/>
                      <a:pt x="1648" y="117"/>
                    </a:cubicBezTo>
                    <a:cubicBezTo>
                      <a:pt x="1645" y="115"/>
                      <a:pt x="1645" y="115"/>
                      <a:pt x="1645" y="115"/>
                    </a:cubicBezTo>
                    <a:cubicBezTo>
                      <a:pt x="1648" y="112"/>
                      <a:pt x="1648" y="112"/>
                      <a:pt x="1648" y="112"/>
                    </a:cubicBezTo>
                    <a:cubicBezTo>
                      <a:pt x="1648" y="108"/>
                      <a:pt x="1648" y="108"/>
                      <a:pt x="1648" y="108"/>
                    </a:cubicBezTo>
                    <a:cubicBezTo>
                      <a:pt x="1648" y="104"/>
                      <a:pt x="1648" y="104"/>
                      <a:pt x="1648" y="104"/>
                    </a:cubicBezTo>
                    <a:cubicBezTo>
                      <a:pt x="1647" y="99"/>
                      <a:pt x="1647" y="99"/>
                      <a:pt x="1647" y="99"/>
                    </a:cubicBezTo>
                    <a:cubicBezTo>
                      <a:pt x="1647" y="98"/>
                      <a:pt x="1647" y="98"/>
                      <a:pt x="1647" y="98"/>
                    </a:cubicBezTo>
                    <a:cubicBezTo>
                      <a:pt x="1654" y="104"/>
                      <a:pt x="1654" y="104"/>
                      <a:pt x="1654" y="104"/>
                    </a:cubicBezTo>
                    <a:cubicBezTo>
                      <a:pt x="1657" y="101"/>
                      <a:pt x="1657" y="101"/>
                      <a:pt x="1657" y="101"/>
                    </a:cubicBezTo>
                    <a:cubicBezTo>
                      <a:pt x="1658" y="96"/>
                      <a:pt x="1658" y="96"/>
                      <a:pt x="1658" y="96"/>
                    </a:cubicBezTo>
                    <a:cubicBezTo>
                      <a:pt x="1651" y="87"/>
                      <a:pt x="1651" y="87"/>
                      <a:pt x="1651" y="87"/>
                    </a:cubicBezTo>
                    <a:cubicBezTo>
                      <a:pt x="1639" y="81"/>
                      <a:pt x="1639" y="81"/>
                      <a:pt x="1639" y="81"/>
                    </a:cubicBezTo>
                    <a:cubicBezTo>
                      <a:pt x="1630" y="80"/>
                      <a:pt x="1630" y="80"/>
                      <a:pt x="1630" y="80"/>
                    </a:cubicBezTo>
                    <a:cubicBezTo>
                      <a:pt x="1619" y="83"/>
                      <a:pt x="1619" y="83"/>
                      <a:pt x="1619" y="83"/>
                    </a:cubicBezTo>
                    <a:cubicBezTo>
                      <a:pt x="1609" y="86"/>
                      <a:pt x="1609" y="86"/>
                      <a:pt x="1609" y="86"/>
                    </a:cubicBezTo>
                    <a:cubicBezTo>
                      <a:pt x="1603" y="92"/>
                      <a:pt x="1603" y="92"/>
                      <a:pt x="1603" y="92"/>
                    </a:cubicBezTo>
                    <a:cubicBezTo>
                      <a:pt x="1604" y="114"/>
                      <a:pt x="1604" y="114"/>
                      <a:pt x="1604" y="114"/>
                    </a:cubicBezTo>
                    <a:cubicBezTo>
                      <a:pt x="1604" y="120"/>
                      <a:pt x="1604" y="120"/>
                      <a:pt x="1604" y="120"/>
                    </a:cubicBezTo>
                    <a:cubicBezTo>
                      <a:pt x="1605" y="124"/>
                      <a:pt x="1605" y="124"/>
                      <a:pt x="1605" y="124"/>
                    </a:cubicBezTo>
                    <a:cubicBezTo>
                      <a:pt x="1602" y="131"/>
                      <a:pt x="1602" y="131"/>
                      <a:pt x="1602" y="131"/>
                    </a:cubicBezTo>
                    <a:cubicBezTo>
                      <a:pt x="1602" y="137"/>
                      <a:pt x="1602" y="137"/>
                      <a:pt x="1602" y="137"/>
                    </a:cubicBezTo>
                    <a:cubicBezTo>
                      <a:pt x="1597" y="141"/>
                      <a:pt x="1597" y="141"/>
                      <a:pt x="1597" y="141"/>
                    </a:cubicBezTo>
                    <a:cubicBezTo>
                      <a:pt x="1594" y="141"/>
                      <a:pt x="1594" y="141"/>
                      <a:pt x="1594" y="141"/>
                    </a:cubicBezTo>
                    <a:cubicBezTo>
                      <a:pt x="1592" y="139"/>
                      <a:pt x="1592" y="139"/>
                      <a:pt x="1592" y="139"/>
                    </a:cubicBezTo>
                    <a:cubicBezTo>
                      <a:pt x="1593" y="136"/>
                      <a:pt x="1593" y="136"/>
                      <a:pt x="1593" y="136"/>
                    </a:cubicBezTo>
                    <a:cubicBezTo>
                      <a:pt x="1588" y="132"/>
                      <a:pt x="1588" y="132"/>
                      <a:pt x="1588" y="132"/>
                    </a:cubicBezTo>
                    <a:cubicBezTo>
                      <a:pt x="1591" y="130"/>
                      <a:pt x="1591" y="130"/>
                      <a:pt x="1591" y="130"/>
                    </a:cubicBezTo>
                    <a:cubicBezTo>
                      <a:pt x="1593" y="131"/>
                      <a:pt x="1593" y="131"/>
                      <a:pt x="1593" y="131"/>
                    </a:cubicBezTo>
                    <a:cubicBezTo>
                      <a:pt x="1596" y="124"/>
                      <a:pt x="1596" y="124"/>
                      <a:pt x="1596" y="124"/>
                    </a:cubicBezTo>
                    <a:cubicBezTo>
                      <a:pt x="1595" y="115"/>
                      <a:pt x="1595" y="115"/>
                      <a:pt x="1595" y="115"/>
                    </a:cubicBezTo>
                    <a:cubicBezTo>
                      <a:pt x="1591" y="114"/>
                      <a:pt x="1591" y="114"/>
                      <a:pt x="1591" y="114"/>
                    </a:cubicBezTo>
                    <a:cubicBezTo>
                      <a:pt x="1589" y="106"/>
                      <a:pt x="1589" y="106"/>
                      <a:pt x="1589" y="106"/>
                    </a:cubicBezTo>
                    <a:cubicBezTo>
                      <a:pt x="1591" y="107"/>
                      <a:pt x="1591" y="107"/>
                      <a:pt x="1591" y="107"/>
                    </a:cubicBezTo>
                    <a:cubicBezTo>
                      <a:pt x="1595" y="103"/>
                      <a:pt x="1595" y="103"/>
                      <a:pt x="1595" y="103"/>
                    </a:cubicBezTo>
                    <a:cubicBezTo>
                      <a:pt x="1595" y="108"/>
                      <a:pt x="1595" y="108"/>
                      <a:pt x="1595" y="108"/>
                    </a:cubicBezTo>
                    <a:cubicBezTo>
                      <a:pt x="1599" y="112"/>
                      <a:pt x="1599" y="112"/>
                      <a:pt x="1599" y="112"/>
                    </a:cubicBezTo>
                    <a:cubicBezTo>
                      <a:pt x="1601" y="119"/>
                      <a:pt x="1601" y="119"/>
                      <a:pt x="1601" y="119"/>
                    </a:cubicBezTo>
                    <a:cubicBezTo>
                      <a:pt x="1602" y="116"/>
                      <a:pt x="1602" y="116"/>
                      <a:pt x="1602" y="116"/>
                    </a:cubicBezTo>
                    <a:cubicBezTo>
                      <a:pt x="1601" y="105"/>
                      <a:pt x="1601" y="105"/>
                      <a:pt x="1601" y="105"/>
                    </a:cubicBezTo>
                    <a:cubicBezTo>
                      <a:pt x="1600" y="97"/>
                      <a:pt x="1600" y="97"/>
                      <a:pt x="1600" y="97"/>
                    </a:cubicBezTo>
                    <a:cubicBezTo>
                      <a:pt x="1587" y="103"/>
                      <a:pt x="1587" y="103"/>
                      <a:pt x="1587" y="103"/>
                    </a:cubicBezTo>
                    <a:cubicBezTo>
                      <a:pt x="1578" y="111"/>
                      <a:pt x="1578" y="111"/>
                      <a:pt x="1578" y="111"/>
                    </a:cubicBezTo>
                    <a:cubicBezTo>
                      <a:pt x="1578" y="115"/>
                      <a:pt x="1578" y="115"/>
                      <a:pt x="1578" y="115"/>
                    </a:cubicBezTo>
                    <a:cubicBezTo>
                      <a:pt x="1572" y="120"/>
                      <a:pt x="1572" y="120"/>
                      <a:pt x="1572" y="120"/>
                    </a:cubicBezTo>
                    <a:cubicBezTo>
                      <a:pt x="1569" y="117"/>
                      <a:pt x="1569" y="117"/>
                      <a:pt x="1569" y="117"/>
                    </a:cubicBezTo>
                    <a:cubicBezTo>
                      <a:pt x="1569" y="114"/>
                      <a:pt x="1569" y="114"/>
                      <a:pt x="1569" y="114"/>
                    </a:cubicBezTo>
                    <a:cubicBezTo>
                      <a:pt x="1572" y="113"/>
                      <a:pt x="1572" y="113"/>
                      <a:pt x="1572" y="113"/>
                    </a:cubicBezTo>
                    <a:cubicBezTo>
                      <a:pt x="1569" y="108"/>
                      <a:pt x="1569" y="108"/>
                      <a:pt x="1569" y="108"/>
                    </a:cubicBezTo>
                    <a:cubicBezTo>
                      <a:pt x="1571" y="98"/>
                      <a:pt x="1571" y="98"/>
                      <a:pt x="1571" y="98"/>
                    </a:cubicBezTo>
                    <a:cubicBezTo>
                      <a:pt x="1575" y="100"/>
                      <a:pt x="1575" y="100"/>
                      <a:pt x="1575" y="100"/>
                    </a:cubicBezTo>
                    <a:cubicBezTo>
                      <a:pt x="1577" y="99"/>
                      <a:pt x="1577" y="99"/>
                      <a:pt x="1577" y="99"/>
                    </a:cubicBezTo>
                    <a:cubicBezTo>
                      <a:pt x="1581" y="102"/>
                      <a:pt x="1581" y="102"/>
                      <a:pt x="1581" y="102"/>
                    </a:cubicBezTo>
                    <a:cubicBezTo>
                      <a:pt x="1593" y="95"/>
                      <a:pt x="1593" y="95"/>
                      <a:pt x="1593" y="95"/>
                    </a:cubicBezTo>
                    <a:cubicBezTo>
                      <a:pt x="1598" y="94"/>
                      <a:pt x="1598" y="94"/>
                      <a:pt x="1598" y="94"/>
                    </a:cubicBezTo>
                    <a:cubicBezTo>
                      <a:pt x="1589" y="93"/>
                      <a:pt x="1589" y="93"/>
                      <a:pt x="1589" y="93"/>
                    </a:cubicBezTo>
                    <a:cubicBezTo>
                      <a:pt x="1584" y="94"/>
                      <a:pt x="1584" y="94"/>
                      <a:pt x="1584" y="94"/>
                    </a:cubicBezTo>
                    <a:cubicBezTo>
                      <a:pt x="1577" y="93"/>
                      <a:pt x="1577" y="93"/>
                      <a:pt x="1577" y="93"/>
                    </a:cubicBezTo>
                    <a:cubicBezTo>
                      <a:pt x="1561" y="94"/>
                      <a:pt x="1561" y="94"/>
                      <a:pt x="1561" y="94"/>
                    </a:cubicBezTo>
                    <a:cubicBezTo>
                      <a:pt x="1558" y="96"/>
                      <a:pt x="1558" y="96"/>
                      <a:pt x="1558" y="96"/>
                    </a:cubicBezTo>
                    <a:cubicBezTo>
                      <a:pt x="1536" y="98"/>
                      <a:pt x="1536" y="98"/>
                      <a:pt x="1536" y="98"/>
                    </a:cubicBezTo>
                    <a:cubicBezTo>
                      <a:pt x="1524" y="98"/>
                      <a:pt x="1524" y="98"/>
                      <a:pt x="1524" y="98"/>
                    </a:cubicBezTo>
                    <a:cubicBezTo>
                      <a:pt x="1517" y="100"/>
                      <a:pt x="1517" y="100"/>
                      <a:pt x="1517" y="100"/>
                    </a:cubicBezTo>
                    <a:cubicBezTo>
                      <a:pt x="1508" y="96"/>
                      <a:pt x="1508" y="96"/>
                      <a:pt x="1508" y="96"/>
                    </a:cubicBezTo>
                    <a:cubicBezTo>
                      <a:pt x="1501" y="97"/>
                      <a:pt x="1501" y="97"/>
                      <a:pt x="1501" y="97"/>
                    </a:cubicBezTo>
                    <a:cubicBezTo>
                      <a:pt x="1496" y="100"/>
                      <a:pt x="1496" y="100"/>
                      <a:pt x="1496" y="100"/>
                    </a:cubicBezTo>
                    <a:cubicBezTo>
                      <a:pt x="1500" y="105"/>
                      <a:pt x="1500" y="105"/>
                      <a:pt x="1500" y="105"/>
                    </a:cubicBezTo>
                    <a:cubicBezTo>
                      <a:pt x="1506" y="105"/>
                      <a:pt x="1506" y="105"/>
                      <a:pt x="1506" y="105"/>
                    </a:cubicBezTo>
                    <a:cubicBezTo>
                      <a:pt x="1510" y="107"/>
                      <a:pt x="1510" y="107"/>
                      <a:pt x="1510" y="107"/>
                    </a:cubicBezTo>
                    <a:cubicBezTo>
                      <a:pt x="1513" y="106"/>
                      <a:pt x="1513" y="106"/>
                      <a:pt x="1513" y="106"/>
                    </a:cubicBezTo>
                    <a:cubicBezTo>
                      <a:pt x="1517" y="112"/>
                      <a:pt x="1517" y="112"/>
                      <a:pt x="1517" y="112"/>
                    </a:cubicBezTo>
                    <a:cubicBezTo>
                      <a:pt x="1516" y="115"/>
                      <a:pt x="1516" y="115"/>
                      <a:pt x="1516" y="115"/>
                    </a:cubicBezTo>
                    <a:cubicBezTo>
                      <a:pt x="1510" y="122"/>
                      <a:pt x="1510" y="122"/>
                      <a:pt x="1510" y="122"/>
                    </a:cubicBezTo>
                    <a:cubicBezTo>
                      <a:pt x="1506" y="121"/>
                      <a:pt x="1506" y="121"/>
                      <a:pt x="1506" y="121"/>
                    </a:cubicBezTo>
                    <a:cubicBezTo>
                      <a:pt x="1500" y="124"/>
                      <a:pt x="1500" y="124"/>
                      <a:pt x="1500" y="124"/>
                    </a:cubicBezTo>
                    <a:cubicBezTo>
                      <a:pt x="1499" y="130"/>
                      <a:pt x="1499" y="130"/>
                      <a:pt x="1499" y="130"/>
                    </a:cubicBezTo>
                    <a:cubicBezTo>
                      <a:pt x="1497" y="134"/>
                      <a:pt x="1497" y="134"/>
                      <a:pt x="1497" y="134"/>
                    </a:cubicBezTo>
                    <a:cubicBezTo>
                      <a:pt x="1501" y="143"/>
                      <a:pt x="1501" y="143"/>
                      <a:pt x="1501" y="143"/>
                    </a:cubicBezTo>
                    <a:cubicBezTo>
                      <a:pt x="1508" y="145"/>
                      <a:pt x="1508" y="145"/>
                      <a:pt x="1508" y="145"/>
                    </a:cubicBezTo>
                    <a:cubicBezTo>
                      <a:pt x="1508" y="140"/>
                      <a:pt x="1508" y="140"/>
                      <a:pt x="1508" y="140"/>
                    </a:cubicBezTo>
                    <a:cubicBezTo>
                      <a:pt x="1512" y="136"/>
                      <a:pt x="1512" y="136"/>
                      <a:pt x="1512" y="136"/>
                    </a:cubicBezTo>
                    <a:cubicBezTo>
                      <a:pt x="1519" y="133"/>
                      <a:pt x="1519" y="133"/>
                      <a:pt x="1519" y="133"/>
                    </a:cubicBezTo>
                    <a:cubicBezTo>
                      <a:pt x="1518" y="141"/>
                      <a:pt x="1518" y="141"/>
                      <a:pt x="1518" y="141"/>
                    </a:cubicBezTo>
                    <a:cubicBezTo>
                      <a:pt x="1512" y="141"/>
                      <a:pt x="1512" y="141"/>
                      <a:pt x="1512" y="141"/>
                    </a:cubicBezTo>
                    <a:cubicBezTo>
                      <a:pt x="1514" y="146"/>
                      <a:pt x="1514" y="146"/>
                      <a:pt x="1514" y="146"/>
                    </a:cubicBezTo>
                    <a:cubicBezTo>
                      <a:pt x="1514" y="148"/>
                      <a:pt x="1514" y="148"/>
                      <a:pt x="1514" y="148"/>
                    </a:cubicBezTo>
                    <a:cubicBezTo>
                      <a:pt x="1515" y="151"/>
                      <a:pt x="1515" y="151"/>
                      <a:pt x="1515" y="151"/>
                    </a:cubicBezTo>
                    <a:cubicBezTo>
                      <a:pt x="1511" y="155"/>
                      <a:pt x="1511" y="155"/>
                      <a:pt x="1511" y="155"/>
                    </a:cubicBezTo>
                    <a:cubicBezTo>
                      <a:pt x="1514" y="156"/>
                      <a:pt x="1514" y="156"/>
                      <a:pt x="1514" y="156"/>
                    </a:cubicBezTo>
                    <a:cubicBezTo>
                      <a:pt x="1518" y="154"/>
                      <a:pt x="1518" y="154"/>
                      <a:pt x="1518" y="154"/>
                    </a:cubicBezTo>
                    <a:cubicBezTo>
                      <a:pt x="1520" y="157"/>
                      <a:pt x="1520" y="157"/>
                      <a:pt x="1520" y="157"/>
                    </a:cubicBezTo>
                    <a:cubicBezTo>
                      <a:pt x="1519" y="162"/>
                      <a:pt x="1519" y="162"/>
                      <a:pt x="1519" y="162"/>
                    </a:cubicBezTo>
                    <a:cubicBezTo>
                      <a:pt x="1524" y="168"/>
                      <a:pt x="1524" y="168"/>
                      <a:pt x="1524" y="168"/>
                    </a:cubicBezTo>
                    <a:cubicBezTo>
                      <a:pt x="1528" y="168"/>
                      <a:pt x="1528" y="168"/>
                      <a:pt x="1528" y="168"/>
                    </a:cubicBezTo>
                    <a:cubicBezTo>
                      <a:pt x="1534" y="176"/>
                      <a:pt x="1534" y="176"/>
                      <a:pt x="1534" y="176"/>
                    </a:cubicBezTo>
                    <a:cubicBezTo>
                      <a:pt x="1533" y="180"/>
                      <a:pt x="1533" y="180"/>
                      <a:pt x="1533" y="180"/>
                    </a:cubicBezTo>
                    <a:cubicBezTo>
                      <a:pt x="1530" y="178"/>
                      <a:pt x="1530" y="178"/>
                      <a:pt x="1530" y="178"/>
                    </a:cubicBezTo>
                    <a:cubicBezTo>
                      <a:pt x="1526" y="180"/>
                      <a:pt x="1526" y="180"/>
                      <a:pt x="1526" y="180"/>
                    </a:cubicBezTo>
                    <a:cubicBezTo>
                      <a:pt x="1528" y="185"/>
                      <a:pt x="1528" y="185"/>
                      <a:pt x="1528" y="185"/>
                    </a:cubicBezTo>
                    <a:cubicBezTo>
                      <a:pt x="1525" y="186"/>
                      <a:pt x="1525" y="186"/>
                      <a:pt x="1525" y="186"/>
                    </a:cubicBezTo>
                    <a:cubicBezTo>
                      <a:pt x="1523" y="184"/>
                      <a:pt x="1523" y="184"/>
                      <a:pt x="1523" y="184"/>
                    </a:cubicBezTo>
                    <a:cubicBezTo>
                      <a:pt x="1521" y="185"/>
                      <a:pt x="1521" y="185"/>
                      <a:pt x="1521" y="185"/>
                    </a:cubicBezTo>
                    <a:cubicBezTo>
                      <a:pt x="1519" y="180"/>
                      <a:pt x="1519" y="180"/>
                      <a:pt x="1519" y="180"/>
                    </a:cubicBezTo>
                    <a:cubicBezTo>
                      <a:pt x="1514" y="175"/>
                      <a:pt x="1514" y="175"/>
                      <a:pt x="1514" y="175"/>
                    </a:cubicBezTo>
                    <a:cubicBezTo>
                      <a:pt x="1511" y="176"/>
                      <a:pt x="1511" y="176"/>
                      <a:pt x="1511" y="176"/>
                    </a:cubicBezTo>
                    <a:cubicBezTo>
                      <a:pt x="1513" y="180"/>
                      <a:pt x="1513" y="180"/>
                      <a:pt x="1513" y="180"/>
                    </a:cubicBezTo>
                    <a:cubicBezTo>
                      <a:pt x="1510" y="182"/>
                      <a:pt x="1510" y="182"/>
                      <a:pt x="1510" y="182"/>
                    </a:cubicBezTo>
                    <a:cubicBezTo>
                      <a:pt x="1508" y="180"/>
                      <a:pt x="1508" y="180"/>
                      <a:pt x="1508" y="180"/>
                    </a:cubicBezTo>
                    <a:cubicBezTo>
                      <a:pt x="1505" y="182"/>
                      <a:pt x="1505" y="182"/>
                      <a:pt x="1505" y="182"/>
                    </a:cubicBezTo>
                    <a:cubicBezTo>
                      <a:pt x="1507" y="187"/>
                      <a:pt x="1507" y="187"/>
                      <a:pt x="1507" y="187"/>
                    </a:cubicBezTo>
                    <a:cubicBezTo>
                      <a:pt x="1508" y="194"/>
                      <a:pt x="1508" y="194"/>
                      <a:pt x="1508" y="194"/>
                    </a:cubicBezTo>
                    <a:cubicBezTo>
                      <a:pt x="1512" y="195"/>
                      <a:pt x="1512" y="195"/>
                      <a:pt x="1512" y="195"/>
                    </a:cubicBezTo>
                    <a:cubicBezTo>
                      <a:pt x="1516" y="192"/>
                      <a:pt x="1516" y="192"/>
                      <a:pt x="1516" y="192"/>
                    </a:cubicBezTo>
                    <a:cubicBezTo>
                      <a:pt x="1520" y="196"/>
                      <a:pt x="1520" y="196"/>
                      <a:pt x="1520" y="196"/>
                    </a:cubicBezTo>
                    <a:cubicBezTo>
                      <a:pt x="1517" y="199"/>
                      <a:pt x="1517" y="199"/>
                      <a:pt x="1517" y="199"/>
                    </a:cubicBezTo>
                    <a:cubicBezTo>
                      <a:pt x="1521" y="202"/>
                      <a:pt x="1521" y="202"/>
                      <a:pt x="1521" y="202"/>
                    </a:cubicBezTo>
                    <a:cubicBezTo>
                      <a:pt x="1517" y="205"/>
                      <a:pt x="1517" y="205"/>
                      <a:pt x="1517" y="205"/>
                    </a:cubicBezTo>
                    <a:cubicBezTo>
                      <a:pt x="1512" y="203"/>
                      <a:pt x="1512" y="203"/>
                      <a:pt x="1512" y="203"/>
                    </a:cubicBezTo>
                    <a:cubicBezTo>
                      <a:pt x="1513" y="205"/>
                      <a:pt x="1513" y="205"/>
                      <a:pt x="1513" y="205"/>
                    </a:cubicBezTo>
                    <a:cubicBezTo>
                      <a:pt x="1518" y="209"/>
                      <a:pt x="1518" y="209"/>
                      <a:pt x="1518" y="209"/>
                    </a:cubicBezTo>
                    <a:cubicBezTo>
                      <a:pt x="1510" y="209"/>
                      <a:pt x="1510" y="209"/>
                      <a:pt x="1510" y="209"/>
                    </a:cubicBezTo>
                    <a:cubicBezTo>
                      <a:pt x="1508" y="205"/>
                      <a:pt x="1508" y="205"/>
                      <a:pt x="1508" y="205"/>
                    </a:cubicBezTo>
                    <a:cubicBezTo>
                      <a:pt x="1502" y="204"/>
                      <a:pt x="1502" y="204"/>
                      <a:pt x="1502" y="204"/>
                    </a:cubicBezTo>
                    <a:cubicBezTo>
                      <a:pt x="1499" y="200"/>
                      <a:pt x="1499" y="200"/>
                      <a:pt x="1499" y="200"/>
                    </a:cubicBezTo>
                    <a:cubicBezTo>
                      <a:pt x="1495" y="198"/>
                      <a:pt x="1495" y="198"/>
                      <a:pt x="1495" y="198"/>
                    </a:cubicBezTo>
                    <a:cubicBezTo>
                      <a:pt x="1491" y="193"/>
                      <a:pt x="1491" y="193"/>
                      <a:pt x="1491" y="193"/>
                    </a:cubicBezTo>
                    <a:cubicBezTo>
                      <a:pt x="1485" y="193"/>
                      <a:pt x="1485" y="193"/>
                      <a:pt x="1485" y="193"/>
                    </a:cubicBezTo>
                    <a:cubicBezTo>
                      <a:pt x="1481" y="190"/>
                      <a:pt x="1481" y="190"/>
                      <a:pt x="1481" y="190"/>
                    </a:cubicBezTo>
                    <a:cubicBezTo>
                      <a:pt x="1478" y="191"/>
                      <a:pt x="1478" y="191"/>
                      <a:pt x="1478" y="191"/>
                    </a:cubicBezTo>
                    <a:cubicBezTo>
                      <a:pt x="1476" y="190"/>
                      <a:pt x="1476" y="190"/>
                      <a:pt x="1476" y="190"/>
                    </a:cubicBezTo>
                    <a:cubicBezTo>
                      <a:pt x="1464" y="196"/>
                      <a:pt x="1464" y="196"/>
                      <a:pt x="1464" y="196"/>
                    </a:cubicBezTo>
                    <a:cubicBezTo>
                      <a:pt x="1463" y="200"/>
                      <a:pt x="1463" y="200"/>
                      <a:pt x="1463" y="200"/>
                    </a:cubicBezTo>
                    <a:cubicBezTo>
                      <a:pt x="1462" y="202"/>
                      <a:pt x="1462" y="202"/>
                      <a:pt x="1462" y="202"/>
                    </a:cubicBezTo>
                    <a:cubicBezTo>
                      <a:pt x="1465" y="206"/>
                      <a:pt x="1465" y="206"/>
                      <a:pt x="1465" y="206"/>
                    </a:cubicBezTo>
                    <a:cubicBezTo>
                      <a:pt x="1464" y="208"/>
                      <a:pt x="1464" y="208"/>
                      <a:pt x="1464" y="208"/>
                    </a:cubicBezTo>
                    <a:cubicBezTo>
                      <a:pt x="1467" y="213"/>
                      <a:pt x="1467" y="213"/>
                      <a:pt x="1467" y="213"/>
                    </a:cubicBezTo>
                    <a:cubicBezTo>
                      <a:pt x="1466" y="214"/>
                      <a:pt x="1466" y="214"/>
                      <a:pt x="1466" y="214"/>
                    </a:cubicBezTo>
                    <a:cubicBezTo>
                      <a:pt x="1462" y="211"/>
                      <a:pt x="1462" y="211"/>
                      <a:pt x="1462" y="211"/>
                    </a:cubicBezTo>
                    <a:cubicBezTo>
                      <a:pt x="1460" y="213"/>
                      <a:pt x="1460" y="213"/>
                      <a:pt x="1460" y="213"/>
                    </a:cubicBezTo>
                    <a:cubicBezTo>
                      <a:pt x="1456" y="211"/>
                      <a:pt x="1456" y="211"/>
                      <a:pt x="1456" y="211"/>
                    </a:cubicBezTo>
                    <a:cubicBezTo>
                      <a:pt x="1442" y="213"/>
                      <a:pt x="1442" y="213"/>
                      <a:pt x="1442" y="213"/>
                    </a:cubicBezTo>
                    <a:cubicBezTo>
                      <a:pt x="1435" y="212"/>
                      <a:pt x="1435" y="212"/>
                      <a:pt x="1435" y="212"/>
                    </a:cubicBezTo>
                    <a:cubicBezTo>
                      <a:pt x="1431" y="207"/>
                      <a:pt x="1431" y="207"/>
                      <a:pt x="1431" y="207"/>
                    </a:cubicBezTo>
                    <a:cubicBezTo>
                      <a:pt x="1427" y="206"/>
                      <a:pt x="1427" y="206"/>
                      <a:pt x="1427" y="206"/>
                    </a:cubicBezTo>
                    <a:cubicBezTo>
                      <a:pt x="1423" y="200"/>
                      <a:pt x="1423" y="200"/>
                      <a:pt x="1423" y="200"/>
                    </a:cubicBezTo>
                    <a:cubicBezTo>
                      <a:pt x="1421" y="195"/>
                      <a:pt x="1421" y="195"/>
                      <a:pt x="1421" y="195"/>
                    </a:cubicBezTo>
                    <a:cubicBezTo>
                      <a:pt x="1418" y="193"/>
                      <a:pt x="1418" y="193"/>
                      <a:pt x="1418" y="193"/>
                    </a:cubicBezTo>
                    <a:cubicBezTo>
                      <a:pt x="1418" y="196"/>
                      <a:pt x="1418" y="196"/>
                      <a:pt x="1418" y="196"/>
                    </a:cubicBezTo>
                    <a:cubicBezTo>
                      <a:pt x="1421" y="204"/>
                      <a:pt x="1421" y="204"/>
                      <a:pt x="1421" y="204"/>
                    </a:cubicBezTo>
                    <a:cubicBezTo>
                      <a:pt x="1422" y="215"/>
                      <a:pt x="1422" y="215"/>
                      <a:pt x="1422" y="215"/>
                    </a:cubicBezTo>
                    <a:cubicBezTo>
                      <a:pt x="1427" y="228"/>
                      <a:pt x="1427" y="228"/>
                      <a:pt x="1427" y="228"/>
                    </a:cubicBezTo>
                    <a:cubicBezTo>
                      <a:pt x="1431" y="239"/>
                      <a:pt x="1431" y="239"/>
                      <a:pt x="1431" y="239"/>
                    </a:cubicBezTo>
                    <a:cubicBezTo>
                      <a:pt x="1435" y="262"/>
                      <a:pt x="1435" y="262"/>
                      <a:pt x="1435" y="262"/>
                    </a:cubicBezTo>
                    <a:cubicBezTo>
                      <a:pt x="1434" y="267"/>
                      <a:pt x="1434" y="267"/>
                      <a:pt x="1434" y="267"/>
                    </a:cubicBezTo>
                    <a:cubicBezTo>
                      <a:pt x="1431" y="267"/>
                      <a:pt x="1431" y="267"/>
                      <a:pt x="1431" y="267"/>
                    </a:cubicBezTo>
                    <a:cubicBezTo>
                      <a:pt x="1429" y="263"/>
                      <a:pt x="1429" y="263"/>
                      <a:pt x="1429" y="263"/>
                    </a:cubicBezTo>
                    <a:cubicBezTo>
                      <a:pt x="1428" y="260"/>
                      <a:pt x="1428" y="260"/>
                      <a:pt x="1428" y="260"/>
                    </a:cubicBezTo>
                    <a:cubicBezTo>
                      <a:pt x="1425" y="256"/>
                      <a:pt x="1425" y="256"/>
                      <a:pt x="1425" y="256"/>
                    </a:cubicBezTo>
                    <a:cubicBezTo>
                      <a:pt x="1423" y="257"/>
                      <a:pt x="1423" y="257"/>
                      <a:pt x="1423" y="257"/>
                    </a:cubicBezTo>
                    <a:cubicBezTo>
                      <a:pt x="1425" y="260"/>
                      <a:pt x="1425" y="260"/>
                      <a:pt x="1425" y="260"/>
                    </a:cubicBezTo>
                    <a:cubicBezTo>
                      <a:pt x="1423" y="263"/>
                      <a:pt x="1423" y="263"/>
                      <a:pt x="1423" y="263"/>
                    </a:cubicBezTo>
                    <a:cubicBezTo>
                      <a:pt x="1418" y="261"/>
                      <a:pt x="1418" y="261"/>
                      <a:pt x="1418" y="261"/>
                    </a:cubicBezTo>
                    <a:cubicBezTo>
                      <a:pt x="1413" y="254"/>
                      <a:pt x="1413" y="254"/>
                      <a:pt x="1413" y="254"/>
                    </a:cubicBezTo>
                    <a:cubicBezTo>
                      <a:pt x="1404" y="253"/>
                      <a:pt x="1404" y="253"/>
                      <a:pt x="1404" y="253"/>
                    </a:cubicBezTo>
                    <a:cubicBezTo>
                      <a:pt x="1400" y="247"/>
                      <a:pt x="1400" y="247"/>
                      <a:pt x="1400" y="247"/>
                    </a:cubicBezTo>
                    <a:cubicBezTo>
                      <a:pt x="1397" y="246"/>
                      <a:pt x="1397" y="246"/>
                      <a:pt x="1397" y="246"/>
                    </a:cubicBezTo>
                    <a:cubicBezTo>
                      <a:pt x="1385" y="233"/>
                      <a:pt x="1385" y="233"/>
                      <a:pt x="1385" y="233"/>
                    </a:cubicBezTo>
                    <a:cubicBezTo>
                      <a:pt x="1383" y="233"/>
                      <a:pt x="1383" y="233"/>
                      <a:pt x="1383" y="233"/>
                    </a:cubicBezTo>
                    <a:cubicBezTo>
                      <a:pt x="1381" y="235"/>
                      <a:pt x="1381" y="235"/>
                      <a:pt x="1381" y="235"/>
                    </a:cubicBezTo>
                    <a:cubicBezTo>
                      <a:pt x="1378" y="235"/>
                      <a:pt x="1378" y="235"/>
                      <a:pt x="1378" y="235"/>
                    </a:cubicBezTo>
                    <a:cubicBezTo>
                      <a:pt x="1376" y="232"/>
                      <a:pt x="1376" y="232"/>
                      <a:pt x="1376" y="232"/>
                    </a:cubicBezTo>
                    <a:cubicBezTo>
                      <a:pt x="1383" y="224"/>
                      <a:pt x="1383" y="224"/>
                      <a:pt x="1383" y="224"/>
                    </a:cubicBezTo>
                    <a:cubicBezTo>
                      <a:pt x="1386" y="224"/>
                      <a:pt x="1386" y="224"/>
                      <a:pt x="1386" y="224"/>
                    </a:cubicBezTo>
                    <a:cubicBezTo>
                      <a:pt x="1384" y="222"/>
                      <a:pt x="1384" y="222"/>
                      <a:pt x="1384" y="222"/>
                    </a:cubicBezTo>
                    <a:cubicBezTo>
                      <a:pt x="1380" y="220"/>
                      <a:pt x="1380" y="220"/>
                      <a:pt x="1380" y="220"/>
                    </a:cubicBezTo>
                    <a:cubicBezTo>
                      <a:pt x="1375" y="215"/>
                      <a:pt x="1375" y="215"/>
                      <a:pt x="1375" y="215"/>
                    </a:cubicBezTo>
                    <a:cubicBezTo>
                      <a:pt x="1374" y="215"/>
                      <a:pt x="1374" y="215"/>
                      <a:pt x="1374" y="215"/>
                    </a:cubicBezTo>
                    <a:cubicBezTo>
                      <a:pt x="1375" y="217"/>
                      <a:pt x="1375" y="217"/>
                      <a:pt x="1375" y="217"/>
                    </a:cubicBezTo>
                    <a:cubicBezTo>
                      <a:pt x="1379" y="221"/>
                      <a:pt x="1379" y="221"/>
                      <a:pt x="1379" y="221"/>
                    </a:cubicBezTo>
                    <a:cubicBezTo>
                      <a:pt x="1379" y="226"/>
                      <a:pt x="1379" y="226"/>
                      <a:pt x="1379" y="226"/>
                    </a:cubicBezTo>
                    <a:cubicBezTo>
                      <a:pt x="1374" y="229"/>
                      <a:pt x="1374" y="229"/>
                      <a:pt x="1374" y="229"/>
                    </a:cubicBezTo>
                    <a:cubicBezTo>
                      <a:pt x="1368" y="227"/>
                      <a:pt x="1368" y="227"/>
                      <a:pt x="1368" y="227"/>
                    </a:cubicBezTo>
                    <a:cubicBezTo>
                      <a:pt x="1361" y="221"/>
                      <a:pt x="1361" y="221"/>
                      <a:pt x="1361" y="221"/>
                    </a:cubicBezTo>
                    <a:cubicBezTo>
                      <a:pt x="1359" y="218"/>
                      <a:pt x="1359" y="218"/>
                      <a:pt x="1359" y="218"/>
                    </a:cubicBezTo>
                    <a:cubicBezTo>
                      <a:pt x="1352" y="217"/>
                      <a:pt x="1352" y="217"/>
                      <a:pt x="1352" y="217"/>
                    </a:cubicBezTo>
                    <a:cubicBezTo>
                      <a:pt x="1351" y="212"/>
                      <a:pt x="1351" y="212"/>
                      <a:pt x="1351" y="212"/>
                    </a:cubicBezTo>
                    <a:cubicBezTo>
                      <a:pt x="1348" y="210"/>
                      <a:pt x="1348" y="210"/>
                      <a:pt x="1348" y="210"/>
                    </a:cubicBezTo>
                    <a:cubicBezTo>
                      <a:pt x="1356" y="210"/>
                      <a:pt x="1356" y="210"/>
                      <a:pt x="1356" y="210"/>
                    </a:cubicBezTo>
                    <a:cubicBezTo>
                      <a:pt x="1363" y="212"/>
                      <a:pt x="1363" y="212"/>
                      <a:pt x="1363" y="212"/>
                    </a:cubicBezTo>
                    <a:cubicBezTo>
                      <a:pt x="1366" y="215"/>
                      <a:pt x="1366" y="215"/>
                      <a:pt x="1366" y="215"/>
                    </a:cubicBezTo>
                    <a:cubicBezTo>
                      <a:pt x="1370" y="213"/>
                      <a:pt x="1370" y="213"/>
                      <a:pt x="1370" y="213"/>
                    </a:cubicBezTo>
                    <a:cubicBezTo>
                      <a:pt x="1373" y="206"/>
                      <a:pt x="1373" y="206"/>
                      <a:pt x="1373" y="206"/>
                    </a:cubicBezTo>
                    <a:cubicBezTo>
                      <a:pt x="1373" y="203"/>
                      <a:pt x="1373" y="203"/>
                      <a:pt x="1373" y="203"/>
                    </a:cubicBezTo>
                    <a:cubicBezTo>
                      <a:pt x="1370" y="204"/>
                      <a:pt x="1370" y="204"/>
                      <a:pt x="1370" y="204"/>
                    </a:cubicBezTo>
                    <a:cubicBezTo>
                      <a:pt x="1369" y="201"/>
                      <a:pt x="1369" y="201"/>
                      <a:pt x="1369" y="201"/>
                    </a:cubicBezTo>
                    <a:cubicBezTo>
                      <a:pt x="1366" y="202"/>
                      <a:pt x="1366" y="202"/>
                      <a:pt x="1366" y="202"/>
                    </a:cubicBezTo>
                    <a:cubicBezTo>
                      <a:pt x="1367" y="195"/>
                      <a:pt x="1367" y="195"/>
                      <a:pt x="1367" y="195"/>
                    </a:cubicBezTo>
                    <a:cubicBezTo>
                      <a:pt x="1363" y="190"/>
                      <a:pt x="1363" y="190"/>
                      <a:pt x="1363" y="190"/>
                    </a:cubicBezTo>
                    <a:cubicBezTo>
                      <a:pt x="1360" y="192"/>
                      <a:pt x="1360" y="192"/>
                      <a:pt x="1360" y="192"/>
                    </a:cubicBezTo>
                    <a:cubicBezTo>
                      <a:pt x="1360" y="188"/>
                      <a:pt x="1360" y="188"/>
                      <a:pt x="1360" y="188"/>
                    </a:cubicBezTo>
                    <a:cubicBezTo>
                      <a:pt x="1358" y="187"/>
                      <a:pt x="1358" y="187"/>
                      <a:pt x="1358" y="187"/>
                    </a:cubicBezTo>
                    <a:cubicBezTo>
                      <a:pt x="1355" y="188"/>
                      <a:pt x="1355" y="188"/>
                      <a:pt x="1355" y="188"/>
                    </a:cubicBezTo>
                    <a:cubicBezTo>
                      <a:pt x="1353" y="191"/>
                      <a:pt x="1353" y="191"/>
                      <a:pt x="1353" y="191"/>
                    </a:cubicBezTo>
                    <a:cubicBezTo>
                      <a:pt x="1348" y="190"/>
                      <a:pt x="1348" y="190"/>
                      <a:pt x="1348" y="190"/>
                    </a:cubicBezTo>
                    <a:cubicBezTo>
                      <a:pt x="1347" y="184"/>
                      <a:pt x="1347" y="184"/>
                      <a:pt x="1347" y="184"/>
                    </a:cubicBezTo>
                    <a:cubicBezTo>
                      <a:pt x="1354" y="176"/>
                      <a:pt x="1354" y="176"/>
                      <a:pt x="1354" y="176"/>
                    </a:cubicBezTo>
                    <a:cubicBezTo>
                      <a:pt x="1353" y="173"/>
                      <a:pt x="1353" y="173"/>
                      <a:pt x="1353" y="173"/>
                    </a:cubicBezTo>
                    <a:cubicBezTo>
                      <a:pt x="1350" y="173"/>
                      <a:pt x="1350" y="173"/>
                      <a:pt x="1350" y="173"/>
                    </a:cubicBezTo>
                    <a:cubicBezTo>
                      <a:pt x="1346" y="179"/>
                      <a:pt x="1346" y="179"/>
                      <a:pt x="1346" y="179"/>
                    </a:cubicBezTo>
                    <a:cubicBezTo>
                      <a:pt x="1345" y="174"/>
                      <a:pt x="1345" y="174"/>
                      <a:pt x="1345" y="174"/>
                    </a:cubicBezTo>
                    <a:cubicBezTo>
                      <a:pt x="1348" y="170"/>
                      <a:pt x="1348" y="170"/>
                      <a:pt x="1348" y="170"/>
                    </a:cubicBezTo>
                    <a:cubicBezTo>
                      <a:pt x="1347" y="165"/>
                      <a:pt x="1347" y="165"/>
                      <a:pt x="1347" y="165"/>
                    </a:cubicBezTo>
                    <a:cubicBezTo>
                      <a:pt x="1345" y="166"/>
                      <a:pt x="1345" y="166"/>
                      <a:pt x="1345" y="166"/>
                    </a:cubicBezTo>
                    <a:cubicBezTo>
                      <a:pt x="1344" y="168"/>
                      <a:pt x="1344" y="168"/>
                      <a:pt x="1344" y="168"/>
                    </a:cubicBezTo>
                    <a:cubicBezTo>
                      <a:pt x="1343" y="163"/>
                      <a:pt x="1343" y="163"/>
                      <a:pt x="1343" y="163"/>
                    </a:cubicBezTo>
                    <a:cubicBezTo>
                      <a:pt x="1339" y="163"/>
                      <a:pt x="1339" y="163"/>
                      <a:pt x="1339" y="163"/>
                    </a:cubicBezTo>
                    <a:cubicBezTo>
                      <a:pt x="1338" y="161"/>
                      <a:pt x="1338" y="161"/>
                      <a:pt x="1338" y="161"/>
                    </a:cubicBezTo>
                    <a:cubicBezTo>
                      <a:pt x="1335" y="159"/>
                      <a:pt x="1335" y="159"/>
                      <a:pt x="1335" y="159"/>
                    </a:cubicBezTo>
                    <a:cubicBezTo>
                      <a:pt x="1337" y="153"/>
                      <a:pt x="1337" y="153"/>
                      <a:pt x="1337" y="153"/>
                    </a:cubicBezTo>
                    <a:cubicBezTo>
                      <a:pt x="1336" y="151"/>
                      <a:pt x="1336" y="151"/>
                      <a:pt x="1336" y="151"/>
                    </a:cubicBezTo>
                    <a:cubicBezTo>
                      <a:pt x="1333" y="153"/>
                      <a:pt x="1333" y="153"/>
                      <a:pt x="1333" y="153"/>
                    </a:cubicBezTo>
                    <a:cubicBezTo>
                      <a:pt x="1331" y="159"/>
                      <a:pt x="1331" y="159"/>
                      <a:pt x="1331" y="159"/>
                    </a:cubicBezTo>
                    <a:cubicBezTo>
                      <a:pt x="1330" y="150"/>
                      <a:pt x="1330" y="150"/>
                      <a:pt x="1330" y="150"/>
                    </a:cubicBezTo>
                    <a:cubicBezTo>
                      <a:pt x="1326" y="147"/>
                      <a:pt x="1326" y="147"/>
                      <a:pt x="1326" y="147"/>
                    </a:cubicBezTo>
                    <a:cubicBezTo>
                      <a:pt x="1323" y="150"/>
                      <a:pt x="1323" y="150"/>
                      <a:pt x="1323" y="150"/>
                    </a:cubicBezTo>
                    <a:cubicBezTo>
                      <a:pt x="1321" y="150"/>
                      <a:pt x="1321" y="150"/>
                      <a:pt x="1321" y="150"/>
                    </a:cubicBezTo>
                    <a:cubicBezTo>
                      <a:pt x="1320" y="144"/>
                      <a:pt x="1320" y="144"/>
                      <a:pt x="1320" y="144"/>
                    </a:cubicBezTo>
                    <a:cubicBezTo>
                      <a:pt x="1316" y="147"/>
                      <a:pt x="1316" y="147"/>
                      <a:pt x="1316" y="147"/>
                    </a:cubicBezTo>
                    <a:cubicBezTo>
                      <a:pt x="1315" y="147"/>
                      <a:pt x="1315" y="147"/>
                      <a:pt x="1315" y="147"/>
                    </a:cubicBezTo>
                    <a:cubicBezTo>
                      <a:pt x="1314" y="150"/>
                      <a:pt x="1314" y="150"/>
                      <a:pt x="1314" y="150"/>
                    </a:cubicBezTo>
                    <a:cubicBezTo>
                      <a:pt x="1313" y="144"/>
                      <a:pt x="1313" y="144"/>
                      <a:pt x="1313" y="144"/>
                    </a:cubicBezTo>
                    <a:cubicBezTo>
                      <a:pt x="1313" y="141"/>
                      <a:pt x="1313" y="141"/>
                      <a:pt x="1313" y="141"/>
                    </a:cubicBezTo>
                    <a:cubicBezTo>
                      <a:pt x="1308" y="141"/>
                      <a:pt x="1308" y="141"/>
                      <a:pt x="1308" y="141"/>
                    </a:cubicBezTo>
                    <a:cubicBezTo>
                      <a:pt x="1306" y="143"/>
                      <a:pt x="1306" y="143"/>
                      <a:pt x="1306" y="143"/>
                    </a:cubicBezTo>
                    <a:cubicBezTo>
                      <a:pt x="1304" y="141"/>
                      <a:pt x="1304" y="141"/>
                      <a:pt x="1304" y="141"/>
                    </a:cubicBezTo>
                    <a:cubicBezTo>
                      <a:pt x="1298" y="143"/>
                      <a:pt x="1298" y="143"/>
                      <a:pt x="1298" y="143"/>
                    </a:cubicBezTo>
                    <a:cubicBezTo>
                      <a:pt x="1295" y="143"/>
                      <a:pt x="1295" y="143"/>
                      <a:pt x="1295" y="143"/>
                    </a:cubicBezTo>
                    <a:cubicBezTo>
                      <a:pt x="1294" y="145"/>
                      <a:pt x="1294" y="145"/>
                      <a:pt x="1294" y="145"/>
                    </a:cubicBezTo>
                    <a:cubicBezTo>
                      <a:pt x="1296" y="146"/>
                      <a:pt x="1296" y="146"/>
                      <a:pt x="1296" y="146"/>
                    </a:cubicBezTo>
                    <a:cubicBezTo>
                      <a:pt x="1298" y="151"/>
                      <a:pt x="1298" y="151"/>
                      <a:pt x="1298" y="151"/>
                    </a:cubicBezTo>
                    <a:cubicBezTo>
                      <a:pt x="1295" y="150"/>
                      <a:pt x="1295" y="150"/>
                      <a:pt x="1295" y="150"/>
                    </a:cubicBezTo>
                    <a:cubicBezTo>
                      <a:pt x="1293" y="151"/>
                      <a:pt x="1293" y="151"/>
                      <a:pt x="1293" y="151"/>
                    </a:cubicBezTo>
                    <a:cubicBezTo>
                      <a:pt x="1293" y="155"/>
                      <a:pt x="1293" y="155"/>
                      <a:pt x="1293" y="155"/>
                    </a:cubicBezTo>
                    <a:cubicBezTo>
                      <a:pt x="1292" y="154"/>
                      <a:pt x="1292" y="154"/>
                      <a:pt x="1292" y="154"/>
                    </a:cubicBezTo>
                    <a:cubicBezTo>
                      <a:pt x="1288" y="155"/>
                      <a:pt x="1288" y="155"/>
                      <a:pt x="1288" y="155"/>
                    </a:cubicBezTo>
                    <a:cubicBezTo>
                      <a:pt x="1287" y="154"/>
                      <a:pt x="1287" y="154"/>
                      <a:pt x="1287" y="154"/>
                    </a:cubicBezTo>
                    <a:cubicBezTo>
                      <a:pt x="1289" y="150"/>
                      <a:pt x="1289" y="150"/>
                      <a:pt x="1289" y="150"/>
                    </a:cubicBezTo>
                    <a:cubicBezTo>
                      <a:pt x="1291" y="148"/>
                      <a:pt x="1291" y="148"/>
                      <a:pt x="1291" y="148"/>
                    </a:cubicBezTo>
                    <a:cubicBezTo>
                      <a:pt x="1289" y="144"/>
                      <a:pt x="1289" y="144"/>
                      <a:pt x="1289" y="144"/>
                    </a:cubicBezTo>
                    <a:cubicBezTo>
                      <a:pt x="1286" y="143"/>
                      <a:pt x="1286" y="143"/>
                      <a:pt x="1286" y="143"/>
                    </a:cubicBezTo>
                    <a:cubicBezTo>
                      <a:pt x="1286" y="147"/>
                      <a:pt x="1286" y="147"/>
                      <a:pt x="1286" y="147"/>
                    </a:cubicBezTo>
                    <a:cubicBezTo>
                      <a:pt x="1284" y="149"/>
                      <a:pt x="1284" y="149"/>
                      <a:pt x="1284" y="149"/>
                    </a:cubicBezTo>
                    <a:cubicBezTo>
                      <a:pt x="1281" y="145"/>
                      <a:pt x="1281" y="145"/>
                      <a:pt x="1281" y="145"/>
                    </a:cubicBezTo>
                    <a:cubicBezTo>
                      <a:pt x="1278" y="144"/>
                      <a:pt x="1278" y="144"/>
                      <a:pt x="1278" y="144"/>
                    </a:cubicBezTo>
                    <a:cubicBezTo>
                      <a:pt x="1275" y="140"/>
                      <a:pt x="1275" y="140"/>
                      <a:pt x="1275" y="140"/>
                    </a:cubicBezTo>
                    <a:cubicBezTo>
                      <a:pt x="1274" y="142"/>
                      <a:pt x="1274" y="142"/>
                      <a:pt x="1274" y="142"/>
                    </a:cubicBezTo>
                    <a:cubicBezTo>
                      <a:pt x="1271" y="143"/>
                      <a:pt x="1271" y="143"/>
                      <a:pt x="1271" y="143"/>
                    </a:cubicBezTo>
                    <a:cubicBezTo>
                      <a:pt x="1266" y="143"/>
                      <a:pt x="1266" y="143"/>
                      <a:pt x="1266" y="143"/>
                    </a:cubicBezTo>
                    <a:cubicBezTo>
                      <a:pt x="1265" y="141"/>
                      <a:pt x="1265" y="141"/>
                      <a:pt x="1265" y="141"/>
                    </a:cubicBezTo>
                    <a:cubicBezTo>
                      <a:pt x="1264" y="145"/>
                      <a:pt x="1264" y="145"/>
                      <a:pt x="1264" y="145"/>
                    </a:cubicBezTo>
                    <a:cubicBezTo>
                      <a:pt x="1262" y="146"/>
                      <a:pt x="1262" y="146"/>
                      <a:pt x="1262" y="146"/>
                    </a:cubicBezTo>
                    <a:cubicBezTo>
                      <a:pt x="1258" y="142"/>
                      <a:pt x="1258" y="142"/>
                      <a:pt x="1258" y="142"/>
                    </a:cubicBezTo>
                    <a:cubicBezTo>
                      <a:pt x="1255" y="143"/>
                      <a:pt x="1255" y="143"/>
                      <a:pt x="1255" y="143"/>
                    </a:cubicBezTo>
                    <a:cubicBezTo>
                      <a:pt x="1256" y="147"/>
                      <a:pt x="1256" y="147"/>
                      <a:pt x="1256" y="147"/>
                    </a:cubicBezTo>
                    <a:cubicBezTo>
                      <a:pt x="1256" y="148"/>
                      <a:pt x="1256" y="148"/>
                      <a:pt x="1256" y="148"/>
                    </a:cubicBezTo>
                    <a:cubicBezTo>
                      <a:pt x="1252" y="152"/>
                      <a:pt x="1252" y="152"/>
                      <a:pt x="1252" y="152"/>
                    </a:cubicBezTo>
                    <a:cubicBezTo>
                      <a:pt x="1251" y="151"/>
                      <a:pt x="1251" y="151"/>
                      <a:pt x="1251" y="151"/>
                    </a:cubicBezTo>
                    <a:cubicBezTo>
                      <a:pt x="1250" y="148"/>
                      <a:pt x="1250" y="148"/>
                      <a:pt x="1250" y="148"/>
                    </a:cubicBezTo>
                    <a:cubicBezTo>
                      <a:pt x="1248" y="153"/>
                      <a:pt x="1248" y="153"/>
                      <a:pt x="1248" y="153"/>
                    </a:cubicBezTo>
                    <a:cubicBezTo>
                      <a:pt x="1249" y="158"/>
                      <a:pt x="1249" y="158"/>
                      <a:pt x="1249" y="158"/>
                    </a:cubicBezTo>
                    <a:cubicBezTo>
                      <a:pt x="1251" y="161"/>
                      <a:pt x="1251" y="161"/>
                      <a:pt x="1251" y="161"/>
                    </a:cubicBezTo>
                    <a:cubicBezTo>
                      <a:pt x="1252" y="166"/>
                      <a:pt x="1252" y="166"/>
                      <a:pt x="1252" y="166"/>
                    </a:cubicBezTo>
                    <a:cubicBezTo>
                      <a:pt x="1254" y="167"/>
                      <a:pt x="1254" y="167"/>
                      <a:pt x="1254" y="167"/>
                    </a:cubicBezTo>
                    <a:cubicBezTo>
                      <a:pt x="1255" y="172"/>
                      <a:pt x="1255" y="172"/>
                      <a:pt x="1255" y="172"/>
                    </a:cubicBezTo>
                    <a:cubicBezTo>
                      <a:pt x="1259" y="173"/>
                      <a:pt x="1259" y="173"/>
                      <a:pt x="1259" y="173"/>
                    </a:cubicBezTo>
                    <a:cubicBezTo>
                      <a:pt x="1260" y="177"/>
                      <a:pt x="1260" y="177"/>
                      <a:pt x="1260" y="177"/>
                    </a:cubicBezTo>
                    <a:cubicBezTo>
                      <a:pt x="1260" y="181"/>
                      <a:pt x="1260" y="181"/>
                      <a:pt x="1260" y="181"/>
                    </a:cubicBezTo>
                    <a:cubicBezTo>
                      <a:pt x="1263" y="185"/>
                      <a:pt x="1263" y="185"/>
                      <a:pt x="1263" y="185"/>
                    </a:cubicBezTo>
                    <a:cubicBezTo>
                      <a:pt x="1264" y="188"/>
                      <a:pt x="1264" y="188"/>
                      <a:pt x="1264" y="188"/>
                    </a:cubicBezTo>
                    <a:cubicBezTo>
                      <a:pt x="1262" y="192"/>
                      <a:pt x="1262" y="192"/>
                      <a:pt x="1262" y="192"/>
                    </a:cubicBezTo>
                    <a:cubicBezTo>
                      <a:pt x="1260" y="191"/>
                      <a:pt x="1260" y="191"/>
                      <a:pt x="1260" y="191"/>
                    </a:cubicBezTo>
                    <a:cubicBezTo>
                      <a:pt x="1259" y="188"/>
                      <a:pt x="1259" y="188"/>
                      <a:pt x="1259" y="188"/>
                    </a:cubicBezTo>
                    <a:cubicBezTo>
                      <a:pt x="1254" y="190"/>
                      <a:pt x="1254" y="190"/>
                      <a:pt x="1254" y="190"/>
                    </a:cubicBezTo>
                    <a:cubicBezTo>
                      <a:pt x="1251" y="189"/>
                      <a:pt x="1251" y="189"/>
                      <a:pt x="1251" y="189"/>
                    </a:cubicBezTo>
                    <a:cubicBezTo>
                      <a:pt x="1247" y="190"/>
                      <a:pt x="1247" y="190"/>
                      <a:pt x="1247" y="190"/>
                    </a:cubicBezTo>
                    <a:cubicBezTo>
                      <a:pt x="1249" y="193"/>
                      <a:pt x="1249" y="193"/>
                      <a:pt x="1249" y="193"/>
                    </a:cubicBezTo>
                    <a:cubicBezTo>
                      <a:pt x="1247" y="197"/>
                      <a:pt x="1247" y="197"/>
                      <a:pt x="1247" y="197"/>
                    </a:cubicBezTo>
                    <a:cubicBezTo>
                      <a:pt x="1243" y="197"/>
                      <a:pt x="1243" y="197"/>
                      <a:pt x="1243" y="197"/>
                    </a:cubicBezTo>
                    <a:cubicBezTo>
                      <a:pt x="1240" y="196"/>
                      <a:pt x="1240" y="196"/>
                      <a:pt x="1240" y="196"/>
                    </a:cubicBezTo>
                    <a:cubicBezTo>
                      <a:pt x="1232" y="201"/>
                      <a:pt x="1232" y="201"/>
                      <a:pt x="1232" y="201"/>
                    </a:cubicBezTo>
                    <a:cubicBezTo>
                      <a:pt x="1221" y="204"/>
                      <a:pt x="1221" y="204"/>
                      <a:pt x="1221" y="204"/>
                    </a:cubicBezTo>
                    <a:cubicBezTo>
                      <a:pt x="1216" y="202"/>
                      <a:pt x="1216" y="202"/>
                      <a:pt x="1216" y="202"/>
                    </a:cubicBezTo>
                    <a:cubicBezTo>
                      <a:pt x="1211" y="202"/>
                      <a:pt x="1211" y="202"/>
                      <a:pt x="1211" y="202"/>
                    </a:cubicBezTo>
                    <a:cubicBezTo>
                      <a:pt x="1209" y="203"/>
                      <a:pt x="1209" y="203"/>
                      <a:pt x="1209" y="203"/>
                    </a:cubicBezTo>
                    <a:cubicBezTo>
                      <a:pt x="1206" y="201"/>
                      <a:pt x="1206" y="201"/>
                      <a:pt x="1206" y="201"/>
                    </a:cubicBezTo>
                    <a:cubicBezTo>
                      <a:pt x="1190" y="201"/>
                      <a:pt x="1190" y="201"/>
                      <a:pt x="1190" y="201"/>
                    </a:cubicBezTo>
                    <a:cubicBezTo>
                      <a:pt x="1185" y="196"/>
                      <a:pt x="1185" y="196"/>
                      <a:pt x="1185" y="196"/>
                    </a:cubicBezTo>
                    <a:cubicBezTo>
                      <a:pt x="1183" y="188"/>
                      <a:pt x="1183" y="188"/>
                      <a:pt x="1183" y="188"/>
                    </a:cubicBezTo>
                    <a:cubicBezTo>
                      <a:pt x="1185" y="183"/>
                      <a:pt x="1185" y="183"/>
                      <a:pt x="1185" y="183"/>
                    </a:cubicBezTo>
                    <a:cubicBezTo>
                      <a:pt x="1187" y="182"/>
                      <a:pt x="1187" y="182"/>
                      <a:pt x="1187" y="182"/>
                    </a:cubicBezTo>
                    <a:cubicBezTo>
                      <a:pt x="1187" y="178"/>
                      <a:pt x="1187" y="178"/>
                      <a:pt x="1187" y="178"/>
                    </a:cubicBezTo>
                    <a:cubicBezTo>
                      <a:pt x="1182" y="176"/>
                      <a:pt x="1182" y="176"/>
                      <a:pt x="1182" y="176"/>
                    </a:cubicBezTo>
                    <a:cubicBezTo>
                      <a:pt x="1177" y="176"/>
                      <a:pt x="1177" y="176"/>
                      <a:pt x="1177" y="176"/>
                    </a:cubicBezTo>
                    <a:cubicBezTo>
                      <a:pt x="1165" y="182"/>
                      <a:pt x="1165" y="182"/>
                      <a:pt x="1165" y="182"/>
                    </a:cubicBezTo>
                    <a:cubicBezTo>
                      <a:pt x="1151" y="183"/>
                      <a:pt x="1151" y="183"/>
                      <a:pt x="1151" y="183"/>
                    </a:cubicBezTo>
                    <a:cubicBezTo>
                      <a:pt x="1139" y="187"/>
                      <a:pt x="1139" y="187"/>
                      <a:pt x="1139" y="187"/>
                    </a:cubicBezTo>
                    <a:cubicBezTo>
                      <a:pt x="1131" y="188"/>
                      <a:pt x="1131" y="188"/>
                      <a:pt x="1131" y="188"/>
                    </a:cubicBezTo>
                    <a:cubicBezTo>
                      <a:pt x="1130" y="191"/>
                      <a:pt x="1130" y="191"/>
                      <a:pt x="1130" y="191"/>
                    </a:cubicBezTo>
                    <a:cubicBezTo>
                      <a:pt x="1128" y="191"/>
                      <a:pt x="1128" y="191"/>
                      <a:pt x="1128" y="191"/>
                    </a:cubicBezTo>
                    <a:cubicBezTo>
                      <a:pt x="1126" y="194"/>
                      <a:pt x="1126" y="194"/>
                      <a:pt x="1126" y="194"/>
                    </a:cubicBezTo>
                    <a:cubicBezTo>
                      <a:pt x="1122" y="197"/>
                      <a:pt x="1122" y="197"/>
                      <a:pt x="1122" y="197"/>
                    </a:cubicBezTo>
                    <a:cubicBezTo>
                      <a:pt x="1117" y="202"/>
                      <a:pt x="1117" y="202"/>
                      <a:pt x="1117" y="202"/>
                    </a:cubicBezTo>
                    <a:cubicBezTo>
                      <a:pt x="1120" y="208"/>
                      <a:pt x="1120" y="208"/>
                      <a:pt x="1120" y="208"/>
                    </a:cubicBezTo>
                    <a:cubicBezTo>
                      <a:pt x="1122" y="209"/>
                      <a:pt x="1122" y="209"/>
                      <a:pt x="1122" y="209"/>
                    </a:cubicBezTo>
                    <a:cubicBezTo>
                      <a:pt x="1125" y="207"/>
                      <a:pt x="1125" y="207"/>
                      <a:pt x="1125" y="207"/>
                    </a:cubicBezTo>
                    <a:cubicBezTo>
                      <a:pt x="1127" y="208"/>
                      <a:pt x="1127" y="208"/>
                      <a:pt x="1127" y="208"/>
                    </a:cubicBezTo>
                    <a:cubicBezTo>
                      <a:pt x="1125" y="212"/>
                      <a:pt x="1125" y="212"/>
                      <a:pt x="1125" y="212"/>
                    </a:cubicBezTo>
                    <a:cubicBezTo>
                      <a:pt x="1123" y="212"/>
                      <a:pt x="1123" y="212"/>
                      <a:pt x="1123" y="212"/>
                    </a:cubicBezTo>
                    <a:cubicBezTo>
                      <a:pt x="1120" y="216"/>
                      <a:pt x="1120" y="216"/>
                      <a:pt x="1120" y="216"/>
                    </a:cubicBezTo>
                    <a:cubicBezTo>
                      <a:pt x="1120" y="219"/>
                      <a:pt x="1120" y="219"/>
                      <a:pt x="1120" y="219"/>
                    </a:cubicBezTo>
                    <a:cubicBezTo>
                      <a:pt x="1118" y="217"/>
                      <a:pt x="1118" y="217"/>
                      <a:pt x="1118" y="217"/>
                    </a:cubicBezTo>
                    <a:cubicBezTo>
                      <a:pt x="1118" y="209"/>
                      <a:pt x="1118" y="209"/>
                      <a:pt x="1118" y="209"/>
                    </a:cubicBezTo>
                    <a:cubicBezTo>
                      <a:pt x="1113" y="204"/>
                      <a:pt x="1113" y="204"/>
                      <a:pt x="1113" y="204"/>
                    </a:cubicBezTo>
                    <a:cubicBezTo>
                      <a:pt x="1112" y="201"/>
                      <a:pt x="1112" y="201"/>
                      <a:pt x="1112" y="201"/>
                    </a:cubicBezTo>
                    <a:cubicBezTo>
                      <a:pt x="1113" y="198"/>
                      <a:pt x="1113" y="198"/>
                      <a:pt x="1113" y="198"/>
                    </a:cubicBezTo>
                    <a:cubicBezTo>
                      <a:pt x="1109" y="194"/>
                      <a:pt x="1109" y="194"/>
                      <a:pt x="1109" y="194"/>
                    </a:cubicBezTo>
                    <a:cubicBezTo>
                      <a:pt x="1107" y="193"/>
                      <a:pt x="1107" y="193"/>
                      <a:pt x="1107" y="193"/>
                    </a:cubicBezTo>
                    <a:cubicBezTo>
                      <a:pt x="1100" y="185"/>
                      <a:pt x="1100" y="185"/>
                      <a:pt x="1100" y="185"/>
                    </a:cubicBezTo>
                    <a:cubicBezTo>
                      <a:pt x="1098" y="185"/>
                      <a:pt x="1098" y="185"/>
                      <a:pt x="1098" y="185"/>
                    </a:cubicBezTo>
                    <a:cubicBezTo>
                      <a:pt x="1098" y="187"/>
                      <a:pt x="1098" y="187"/>
                      <a:pt x="1098" y="187"/>
                    </a:cubicBezTo>
                    <a:cubicBezTo>
                      <a:pt x="1103" y="195"/>
                      <a:pt x="1103" y="195"/>
                      <a:pt x="1103" y="195"/>
                    </a:cubicBezTo>
                    <a:cubicBezTo>
                      <a:pt x="1104" y="200"/>
                      <a:pt x="1104" y="200"/>
                      <a:pt x="1104" y="200"/>
                    </a:cubicBezTo>
                    <a:cubicBezTo>
                      <a:pt x="1101" y="204"/>
                      <a:pt x="1101" y="204"/>
                      <a:pt x="1101" y="204"/>
                    </a:cubicBezTo>
                    <a:cubicBezTo>
                      <a:pt x="1094" y="205"/>
                      <a:pt x="1094" y="205"/>
                      <a:pt x="1094" y="205"/>
                    </a:cubicBezTo>
                    <a:cubicBezTo>
                      <a:pt x="1092" y="207"/>
                      <a:pt x="1092" y="207"/>
                      <a:pt x="1092" y="207"/>
                    </a:cubicBezTo>
                    <a:cubicBezTo>
                      <a:pt x="1087" y="206"/>
                      <a:pt x="1087" y="206"/>
                      <a:pt x="1087" y="206"/>
                    </a:cubicBezTo>
                    <a:cubicBezTo>
                      <a:pt x="1077" y="197"/>
                      <a:pt x="1077" y="197"/>
                      <a:pt x="1077" y="197"/>
                    </a:cubicBezTo>
                    <a:cubicBezTo>
                      <a:pt x="1077" y="192"/>
                      <a:pt x="1077" y="192"/>
                      <a:pt x="1077" y="192"/>
                    </a:cubicBezTo>
                    <a:cubicBezTo>
                      <a:pt x="1079" y="190"/>
                      <a:pt x="1079" y="190"/>
                      <a:pt x="1079" y="190"/>
                    </a:cubicBezTo>
                    <a:cubicBezTo>
                      <a:pt x="1078" y="186"/>
                      <a:pt x="1078" y="186"/>
                      <a:pt x="1078" y="186"/>
                    </a:cubicBezTo>
                    <a:cubicBezTo>
                      <a:pt x="1073" y="189"/>
                      <a:pt x="1073" y="189"/>
                      <a:pt x="1073" y="189"/>
                    </a:cubicBezTo>
                    <a:cubicBezTo>
                      <a:pt x="1073" y="194"/>
                      <a:pt x="1073" y="194"/>
                      <a:pt x="1073" y="194"/>
                    </a:cubicBezTo>
                    <a:cubicBezTo>
                      <a:pt x="1071" y="197"/>
                      <a:pt x="1071" y="197"/>
                      <a:pt x="1071" y="197"/>
                    </a:cubicBezTo>
                    <a:cubicBezTo>
                      <a:pt x="1065" y="192"/>
                      <a:pt x="1065" y="192"/>
                      <a:pt x="1065" y="192"/>
                    </a:cubicBezTo>
                    <a:cubicBezTo>
                      <a:pt x="1059" y="192"/>
                      <a:pt x="1059" y="192"/>
                      <a:pt x="1059" y="192"/>
                    </a:cubicBezTo>
                    <a:cubicBezTo>
                      <a:pt x="1056" y="196"/>
                      <a:pt x="1056" y="196"/>
                      <a:pt x="1056" y="196"/>
                    </a:cubicBezTo>
                    <a:cubicBezTo>
                      <a:pt x="1057" y="203"/>
                      <a:pt x="1057" y="203"/>
                      <a:pt x="1057" y="203"/>
                    </a:cubicBezTo>
                    <a:cubicBezTo>
                      <a:pt x="1054" y="208"/>
                      <a:pt x="1054" y="208"/>
                      <a:pt x="1054" y="208"/>
                    </a:cubicBezTo>
                    <a:cubicBezTo>
                      <a:pt x="1056" y="214"/>
                      <a:pt x="1056" y="214"/>
                      <a:pt x="1056" y="214"/>
                    </a:cubicBezTo>
                    <a:cubicBezTo>
                      <a:pt x="1060" y="216"/>
                      <a:pt x="1060" y="216"/>
                      <a:pt x="1060" y="216"/>
                    </a:cubicBezTo>
                    <a:cubicBezTo>
                      <a:pt x="1066" y="212"/>
                      <a:pt x="1066" y="212"/>
                      <a:pt x="1066" y="212"/>
                    </a:cubicBezTo>
                    <a:cubicBezTo>
                      <a:pt x="1066" y="209"/>
                      <a:pt x="1066" y="209"/>
                      <a:pt x="1066" y="209"/>
                    </a:cubicBezTo>
                    <a:cubicBezTo>
                      <a:pt x="1073" y="204"/>
                      <a:pt x="1073" y="204"/>
                      <a:pt x="1073" y="204"/>
                    </a:cubicBezTo>
                    <a:cubicBezTo>
                      <a:pt x="1075" y="207"/>
                      <a:pt x="1075" y="207"/>
                      <a:pt x="1075" y="207"/>
                    </a:cubicBezTo>
                    <a:cubicBezTo>
                      <a:pt x="1074" y="212"/>
                      <a:pt x="1074" y="212"/>
                      <a:pt x="1074" y="212"/>
                    </a:cubicBezTo>
                    <a:cubicBezTo>
                      <a:pt x="1067" y="218"/>
                      <a:pt x="1067" y="218"/>
                      <a:pt x="1067" y="218"/>
                    </a:cubicBezTo>
                    <a:cubicBezTo>
                      <a:pt x="1070" y="221"/>
                      <a:pt x="1070" y="221"/>
                      <a:pt x="1070" y="221"/>
                    </a:cubicBezTo>
                    <a:cubicBezTo>
                      <a:pt x="1067" y="226"/>
                      <a:pt x="1067" y="226"/>
                      <a:pt x="1067" y="226"/>
                    </a:cubicBezTo>
                    <a:cubicBezTo>
                      <a:pt x="1062" y="228"/>
                      <a:pt x="1062" y="228"/>
                      <a:pt x="1062" y="228"/>
                    </a:cubicBezTo>
                    <a:cubicBezTo>
                      <a:pt x="1059" y="225"/>
                      <a:pt x="1059" y="225"/>
                      <a:pt x="1059" y="225"/>
                    </a:cubicBezTo>
                    <a:cubicBezTo>
                      <a:pt x="1059" y="227"/>
                      <a:pt x="1059" y="227"/>
                      <a:pt x="1059" y="227"/>
                    </a:cubicBezTo>
                    <a:cubicBezTo>
                      <a:pt x="1061" y="232"/>
                      <a:pt x="1061" y="232"/>
                      <a:pt x="1061" y="232"/>
                    </a:cubicBezTo>
                    <a:cubicBezTo>
                      <a:pt x="1058" y="237"/>
                      <a:pt x="1058" y="237"/>
                      <a:pt x="1058" y="237"/>
                    </a:cubicBezTo>
                    <a:cubicBezTo>
                      <a:pt x="1053" y="242"/>
                      <a:pt x="1053" y="242"/>
                      <a:pt x="1053" y="242"/>
                    </a:cubicBezTo>
                    <a:cubicBezTo>
                      <a:pt x="1055" y="245"/>
                      <a:pt x="1055" y="245"/>
                      <a:pt x="1055" y="245"/>
                    </a:cubicBezTo>
                    <a:cubicBezTo>
                      <a:pt x="1053" y="248"/>
                      <a:pt x="1053" y="248"/>
                      <a:pt x="1053" y="248"/>
                    </a:cubicBezTo>
                    <a:cubicBezTo>
                      <a:pt x="1050" y="248"/>
                      <a:pt x="1050" y="248"/>
                      <a:pt x="1050" y="248"/>
                    </a:cubicBezTo>
                    <a:cubicBezTo>
                      <a:pt x="1045" y="253"/>
                      <a:pt x="1045" y="253"/>
                      <a:pt x="1045" y="253"/>
                    </a:cubicBezTo>
                    <a:cubicBezTo>
                      <a:pt x="1038" y="254"/>
                      <a:pt x="1038" y="254"/>
                      <a:pt x="1038" y="254"/>
                    </a:cubicBezTo>
                    <a:cubicBezTo>
                      <a:pt x="1032" y="255"/>
                      <a:pt x="1032" y="255"/>
                      <a:pt x="1032" y="255"/>
                    </a:cubicBezTo>
                    <a:cubicBezTo>
                      <a:pt x="1030" y="260"/>
                      <a:pt x="1030" y="260"/>
                      <a:pt x="1030" y="260"/>
                    </a:cubicBezTo>
                    <a:cubicBezTo>
                      <a:pt x="1032" y="266"/>
                      <a:pt x="1032" y="266"/>
                      <a:pt x="1032" y="266"/>
                    </a:cubicBezTo>
                    <a:cubicBezTo>
                      <a:pt x="1038" y="273"/>
                      <a:pt x="1038" y="273"/>
                      <a:pt x="1038" y="273"/>
                    </a:cubicBezTo>
                    <a:cubicBezTo>
                      <a:pt x="1041" y="274"/>
                      <a:pt x="1041" y="274"/>
                      <a:pt x="1041" y="274"/>
                    </a:cubicBezTo>
                    <a:cubicBezTo>
                      <a:pt x="1038" y="275"/>
                      <a:pt x="1038" y="275"/>
                      <a:pt x="1038" y="275"/>
                    </a:cubicBezTo>
                    <a:cubicBezTo>
                      <a:pt x="1033" y="275"/>
                      <a:pt x="1033" y="275"/>
                      <a:pt x="1033" y="275"/>
                    </a:cubicBezTo>
                    <a:cubicBezTo>
                      <a:pt x="1032" y="278"/>
                      <a:pt x="1032" y="278"/>
                      <a:pt x="1032" y="278"/>
                    </a:cubicBezTo>
                    <a:cubicBezTo>
                      <a:pt x="1033" y="280"/>
                      <a:pt x="1033" y="280"/>
                      <a:pt x="1033" y="280"/>
                    </a:cubicBezTo>
                    <a:cubicBezTo>
                      <a:pt x="1031" y="284"/>
                      <a:pt x="1031" y="284"/>
                      <a:pt x="1031" y="284"/>
                    </a:cubicBezTo>
                    <a:cubicBezTo>
                      <a:pt x="1028" y="288"/>
                      <a:pt x="1028" y="288"/>
                      <a:pt x="1028" y="288"/>
                    </a:cubicBezTo>
                    <a:cubicBezTo>
                      <a:pt x="1024" y="289"/>
                      <a:pt x="1024" y="289"/>
                      <a:pt x="1024" y="289"/>
                    </a:cubicBezTo>
                    <a:cubicBezTo>
                      <a:pt x="1023" y="292"/>
                      <a:pt x="1023" y="292"/>
                      <a:pt x="1023" y="292"/>
                    </a:cubicBezTo>
                    <a:cubicBezTo>
                      <a:pt x="1024" y="287"/>
                      <a:pt x="1024" y="287"/>
                      <a:pt x="1024" y="287"/>
                    </a:cubicBezTo>
                    <a:cubicBezTo>
                      <a:pt x="1027" y="285"/>
                      <a:pt x="1027" y="285"/>
                      <a:pt x="1027" y="285"/>
                    </a:cubicBezTo>
                    <a:cubicBezTo>
                      <a:pt x="1029" y="273"/>
                      <a:pt x="1029" y="273"/>
                      <a:pt x="1029" y="273"/>
                    </a:cubicBezTo>
                    <a:cubicBezTo>
                      <a:pt x="1027" y="271"/>
                      <a:pt x="1027" y="271"/>
                      <a:pt x="1027" y="271"/>
                    </a:cubicBezTo>
                    <a:cubicBezTo>
                      <a:pt x="1026" y="267"/>
                      <a:pt x="1026" y="267"/>
                      <a:pt x="1026" y="267"/>
                    </a:cubicBezTo>
                    <a:cubicBezTo>
                      <a:pt x="1028" y="265"/>
                      <a:pt x="1028" y="265"/>
                      <a:pt x="1028" y="265"/>
                    </a:cubicBezTo>
                    <a:cubicBezTo>
                      <a:pt x="1028" y="260"/>
                      <a:pt x="1028" y="260"/>
                      <a:pt x="1028" y="260"/>
                    </a:cubicBezTo>
                    <a:cubicBezTo>
                      <a:pt x="1026" y="254"/>
                      <a:pt x="1026" y="254"/>
                      <a:pt x="1026" y="254"/>
                    </a:cubicBezTo>
                    <a:cubicBezTo>
                      <a:pt x="1028" y="248"/>
                      <a:pt x="1028" y="248"/>
                      <a:pt x="1028" y="248"/>
                    </a:cubicBezTo>
                    <a:cubicBezTo>
                      <a:pt x="1031" y="245"/>
                      <a:pt x="1031" y="245"/>
                      <a:pt x="1031" y="245"/>
                    </a:cubicBezTo>
                    <a:cubicBezTo>
                      <a:pt x="1032" y="241"/>
                      <a:pt x="1032" y="241"/>
                      <a:pt x="1032" y="241"/>
                    </a:cubicBezTo>
                    <a:cubicBezTo>
                      <a:pt x="1030" y="233"/>
                      <a:pt x="1030" y="233"/>
                      <a:pt x="1030" y="233"/>
                    </a:cubicBezTo>
                    <a:cubicBezTo>
                      <a:pt x="1029" y="230"/>
                      <a:pt x="1029" y="230"/>
                      <a:pt x="1029" y="230"/>
                    </a:cubicBezTo>
                    <a:cubicBezTo>
                      <a:pt x="1031" y="228"/>
                      <a:pt x="1031" y="228"/>
                      <a:pt x="1031" y="228"/>
                    </a:cubicBezTo>
                    <a:cubicBezTo>
                      <a:pt x="1033" y="227"/>
                      <a:pt x="1033" y="227"/>
                      <a:pt x="1033" y="227"/>
                    </a:cubicBezTo>
                    <a:cubicBezTo>
                      <a:pt x="1034" y="228"/>
                      <a:pt x="1034" y="228"/>
                      <a:pt x="1034" y="228"/>
                    </a:cubicBezTo>
                    <a:cubicBezTo>
                      <a:pt x="1039" y="226"/>
                      <a:pt x="1039" y="226"/>
                      <a:pt x="1039" y="226"/>
                    </a:cubicBezTo>
                    <a:cubicBezTo>
                      <a:pt x="1043" y="216"/>
                      <a:pt x="1043" y="216"/>
                      <a:pt x="1043" y="216"/>
                    </a:cubicBezTo>
                    <a:cubicBezTo>
                      <a:pt x="1042" y="213"/>
                      <a:pt x="1042" y="213"/>
                      <a:pt x="1042" y="213"/>
                    </a:cubicBezTo>
                    <a:cubicBezTo>
                      <a:pt x="1040" y="208"/>
                      <a:pt x="1040" y="208"/>
                      <a:pt x="1040" y="208"/>
                    </a:cubicBezTo>
                    <a:cubicBezTo>
                      <a:pt x="1042" y="197"/>
                      <a:pt x="1042" y="197"/>
                      <a:pt x="1042" y="197"/>
                    </a:cubicBezTo>
                    <a:cubicBezTo>
                      <a:pt x="1045" y="193"/>
                      <a:pt x="1045" y="193"/>
                      <a:pt x="1045" y="193"/>
                    </a:cubicBezTo>
                    <a:cubicBezTo>
                      <a:pt x="1048" y="185"/>
                      <a:pt x="1048" y="185"/>
                      <a:pt x="1048" y="185"/>
                    </a:cubicBezTo>
                    <a:cubicBezTo>
                      <a:pt x="1046" y="179"/>
                      <a:pt x="1046" y="179"/>
                      <a:pt x="1046" y="179"/>
                    </a:cubicBezTo>
                    <a:cubicBezTo>
                      <a:pt x="1045" y="179"/>
                      <a:pt x="1045" y="179"/>
                      <a:pt x="1045" y="179"/>
                    </a:cubicBezTo>
                    <a:cubicBezTo>
                      <a:pt x="1043" y="182"/>
                      <a:pt x="1043" y="182"/>
                      <a:pt x="1043" y="182"/>
                    </a:cubicBezTo>
                    <a:cubicBezTo>
                      <a:pt x="1040" y="182"/>
                      <a:pt x="1040" y="182"/>
                      <a:pt x="1040" y="182"/>
                    </a:cubicBezTo>
                    <a:cubicBezTo>
                      <a:pt x="1036" y="180"/>
                      <a:pt x="1036" y="180"/>
                      <a:pt x="1036" y="180"/>
                    </a:cubicBezTo>
                    <a:cubicBezTo>
                      <a:pt x="1039" y="180"/>
                      <a:pt x="1039" y="180"/>
                      <a:pt x="1039" y="180"/>
                    </a:cubicBezTo>
                    <a:cubicBezTo>
                      <a:pt x="1044" y="176"/>
                      <a:pt x="1044" y="176"/>
                      <a:pt x="1044" y="176"/>
                    </a:cubicBezTo>
                    <a:cubicBezTo>
                      <a:pt x="1047" y="174"/>
                      <a:pt x="1047" y="174"/>
                      <a:pt x="1047" y="174"/>
                    </a:cubicBezTo>
                    <a:cubicBezTo>
                      <a:pt x="1049" y="170"/>
                      <a:pt x="1049" y="170"/>
                      <a:pt x="1049" y="170"/>
                    </a:cubicBezTo>
                    <a:cubicBezTo>
                      <a:pt x="1048" y="167"/>
                      <a:pt x="1048" y="167"/>
                      <a:pt x="1048" y="167"/>
                    </a:cubicBezTo>
                    <a:cubicBezTo>
                      <a:pt x="1050" y="165"/>
                      <a:pt x="1050" y="165"/>
                      <a:pt x="1050" y="165"/>
                    </a:cubicBezTo>
                    <a:cubicBezTo>
                      <a:pt x="1053" y="158"/>
                      <a:pt x="1053" y="158"/>
                      <a:pt x="1053" y="158"/>
                    </a:cubicBezTo>
                    <a:cubicBezTo>
                      <a:pt x="1052" y="155"/>
                      <a:pt x="1052" y="155"/>
                      <a:pt x="1052" y="155"/>
                    </a:cubicBezTo>
                    <a:cubicBezTo>
                      <a:pt x="1053" y="151"/>
                      <a:pt x="1053" y="151"/>
                      <a:pt x="1053" y="151"/>
                    </a:cubicBezTo>
                    <a:cubicBezTo>
                      <a:pt x="1058" y="148"/>
                      <a:pt x="1058" y="148"/>
                      <a:pt x="1058" y="148"/>
                    </a:cubicBezTo>
                    <a:cubicBezTo>
                      <a:pt x="1058" y="145"/>
                      <a:pt x="1058" y="145"/>
                      <a:pt x="1058" y="145"/>
                    </a:cubicBezTo>
                    <a:cubicBezTo>
                      <a:pt x="1055" y="142"/>
                      <a:pt x="1055" y="142"/>
                      <a:pt x="1055" y="142"/>
                    </a:cubicBezTo>
                    <a:cubicBezTo>
                      <a:pt x="1055" y="140"/>
                      <a:pt x="1055" y="140"/>
                      <a:pt x="1055" y="140"/>
                    </a:cubicBezTo>
                    <a:cubicBezTo>
                      <a:pt x="1058" y="134"/>
                      <a:pt x="1058" y="134"/>
                      <a:pt x="1058" y="134"/>
                    </a:cubicBezTo>
                    <a:cubicBezTo>
                      <a:pt x="1057" y="130"/>
                      <a:pt x="1057" y="130"/>
                      <a:pt x="1057" y="130"/>
                    </a:cubicBezTo>
                    <a:cubicBezTo>
                      <a:pt x="1058" y="127"/>
                      <a:pt x="1058" y="127"/>
                      <a:pt x="1058" y="127"/>
                    </a:cubicBezTo>
                    <a:cubicBezTo>
                      <a:pt x="1060" y="126"/>
                      <a:pt x="1060" y="126"/>
                      <a:pt x="1060" y="126"/>
                    </a:cubicBezTo>
                    <a:cubicBezTo>
                      <a:pt x="1062" y="119"/>
                      <a:pt x="1062" y="119"/>
                      <a:pt x="1062" y="119"/>
                    </a:cubicBezTo>
                    <a:cubicBezTo>
                      <a:pt x="1063" y="111"/>
                      <a:pt x="1063" y="111"/>
                      <a:pt x="1063" y="111"/>
                    </a:cubicBezTo>
                    <a:cubicBezTo>
                      <a:pt x="1061" y="103"/>
                      <a:pt x="1061" y="103"/>
                      <a:pt x="1061" y="103"/>
                    </a:cubicBezTo>
                    <a:cubicBezTo>
                      <a:pt x="1058" y="96"/>
                      <a:pt x="1058" y="96"/>
                      <a:pt x="1058" y="96"/>
                    </a:cubicBezTo>
                    <a:cubicBezTo>
                      <a:pt x="1059" y="94"/>
                      <a:pt x="1059" y="94"/>
                      <a:pt x="1059" y="94"/>
                    </a:cubicBezTo>
                    <a:cubicBezTo>
                      <a:pt x="1058" y="91"/>
                      <a:pt x="1058" y="91"/>
                      <a:pt x="1058" y="91"/>
                    </a:cubicBezTo>
                    <a:cubicBezTo>
                      <a:pt x="1056" y="90"/>
                      <a:pt x="1056" y="90"/>
                      <a:pt x="1056" y="90"/>
                    </a:cubicBezTo>
                    <a:cubicBezTo>
                      <a:pt x="1054" y="91"/>
                      <a:pt x="1054" y="91"/>
                      <a:pt x="1054" y="91"/>
                    </a:cubicBezTo>
                    <a:cubicBezTo>
                      <a:pt x="1052" y="89"/>
                      <a:pt x="1052" y="89"/>
                      <a:pt x="1052" y="89"/>
                    </a:cubicBezTo>
                    <a:cubicBezTo>
                      <a:pt x="1050" y="86"/>
                      <a:pt x="1050" y="86"/>
                      <a:pt x="1050" y="86"/>
                    </a:cubicBezTo>
                    <a:cubicBezTo>
                      <a:pt x="1049" y="86"/>
                      <a:pt x="1049" y="86"/>
                      <a:pt x="1049" y="86"/>
                    </a:cubicBezTo>
                    <a:cubicBezTo>
                      <a:pt x="1047" y="91"/>
                      <a:pt x="1047" y="91"/>
                      <a:pt x="1047" y="91"/>
                    </a:cubicBezTo>
                    <a:cubicBezTo>
                      <a:pt x="1046" y="93"/>
                      <a:pt x="1046" y="93"/>
                      <a:pt x="1046" y="93"/>
                    </a:cubicBezTo>
                    <a:cubicBezTo>
                      <a:pt x="1044" y="91"/>
                      <a:pt x="1044" y="91"/>
                      <a:pt x="1044" y="91"/>
                    </a:cubicBezTo>
                    <a:cubicBezTo>
                      <a:pt x="1041" y="86"/>
                      <a:pt x="1041" y="86"/>
                      <a:pt x="1041" y="86"/>
                    </a:cubicBezTo>
                    <a:cubicBezTo>
                      <a:pt x="1042" y="84"/>
                      <a:pt x="1042" y="84"/>
                      <a:pt x="1042" y="84"/>
                    </a:cubicBezTo>
                    <a:cubicBezTo>
                      <a:pt x="1040" y="83"/>
                      <a:pt x="1040" y="83"/>
                      <a:pt x="1040" y="83"/>
                    </a:cubicBezTo>
                    <a:cubicBezTo>
                      <a:pt x="1036" y="82"/>
                      <a:pt x="1036" y="82"/>
                      <a:pt x="1036" y="82"/>
                    </a:cubicBezTo>
                    <a:cubicBezTo>
                      <a:pt x="1033" y="78"/>
                      <a:pt x="1033" y="78"/>
                      <a:pt x="1033" y="78"/>
                    </a:cubicBezTo>
                    <a:cubicBezTo>
                      <a:pt x="1034" y="77"/>
                      <a:pt x="1034" y="77"/>
                      <a:pt x="1034" y="77"/>
                    </a:cubicBezTo>
                    <a:cubicBezTo>
                      <a:pt x="1039" y="77"/>
                      <a:pt x="1039" y="77"/>
                      <a:pt x="1039" y="77"/>
                    </a:cubicBezTo>
                    <a:cubicBezTo>
                      <a:pt x="1045" y="80"/>
                      <a:pt x="1045" y="80"/>
                      <a:pt x="1045" y="80"/>
                    </a:cubicBezTo>
                    <a:cubicBezTo>
                      <a:pt x="1048" y="83"/>
                      <a:pt x="1048" y="83"/>
                      <a:pt x="1048" y="83"/>
                    </a:cubicBezTo>
                    <a:cubicBezTo>
                      <a:pt x="1050" y="81"/>
                      <a:pt x="1050" y="81"/>
                      <a:pt x="1050" y="81"/>
                    </a:cubicBezTo>
                    <a:cubicBezTo>
                      <a:pt x="1051" y="80"/>
                      <a:pt x="1051" y="80"/>
                      <a:pt x="1051" y="80"/>
                    </a:cubicBezTo>
                    <a:cubicBezTo>
                      <a:pt x="1053" y="83"/>
                      <a:pt x="1053" y="83"/>
                      <a:pt x="1053" y="83"/>
                    </a:cubicBezTo>
                    <a:cubicBezTo>
                      <a:pt x="1053" y="85"/>
                      <a:pt x="1053" y="85"/>
                      <a:pt x="1053" y="85"/>
                    </a:cubicBezTo>
                    <a:cubicBezTo>
                      <a:pt x="1054" y="86"/>
                      <a:pt x="1054" y="86"/>
                      <a:pt x="1054" y="86"/>
                    </a:cubicBezTo>
                    <a:cubicBezTo>
                      <a:pt x="1055" y="82"/>
                      <a:pt x="1055" y="82"/>
                      <a:pt x="1055" y="82"/>
                    </a:cubicBezTo>
                    <a:cubicBezTo>
                      <a:pt x="1052" y="78"/>
                      <a:pt x="1052" y="78"/>
                      <a:pt x="1052" y="78"/>
                    </a:cubicBezTo>
                    <a:cubicBezTo>
                      <a:pt x="1051" y="74"/>
                      <a:pt x="1051" y="74"/>
                      <a:pt x="1051" y="74"/>
                    </a:cubicBezTo>
                    <a:cubicBezTo>
                      <a:pt x="1049" y="69"/>
                      <a:pt x="1049" y="69"/>
                      <a:pt x="1049" y="69"/>
                    </a:cubicBezTo>
                    <a:cubicBezTo>
                      <a:pt x="1047" y="68"/>
                      <a:pt x="1047" y="68"/>
                      <a:pt x="1047" y="68"/>
                    </a:cubicBezTo>
                    <a:cubicBezTo>
                      <a:pt x="1045" y="68"/>
                      <a:pt x="1045" y="68"/>
                      <a:pt x="1045" y="68"/>
                    </a:cubicBezTo>
                    <a:cubicBezTo>
                      <a:pt x="1043" y="69"/>
                      <a:pt x="1043" y="69"/>
                      <a:pt x="1043" y="69"/>
                    </a:cubicBezTo>
                    <a:cubicBezTo>
                      <a:pt x="1041" y="68"/>
                      <a:pt x="1041" y="68"/>
                      <a:pt x="1041" y="68"/>
                    </a:cubicBezTo>
                    <a:cubicBezTo>
                      <a:pt x="1040" y="63"/>
                      <a:pt x="1040" y="63"/>
                      <a:pt x="1040" y="63"/>
                    </a:cubicBezTo>
                    <a:cubicBezTo>
                      <a:pt x="1035" y="58"/>
                      <a:pt x="1035" y="58"/>
                      <a:pt x="1035" y="58"/>
                    </a:cubicBezTo>
                    <a:cubicBezTo>
                      <a:pt x="1035" y="54"/>
                      <a:pt x="1035" y="54"/>
                      <a:pt x="1035" y="54"/>
                    </a:cubicBezTo>
                    <a:cubicBezTo>
                      <a:pt x="1032" y="51"/>
                      <a:pt x="1032" y="51"/>
                      <a:pt x="1032" y="51"/>
                    </a:cubicBezTo>
                    <a:cubicBezTo>
                      <a:pt x="1030" y="48"/>
                      <a:pt x="1030" y="48"/>
                      <a:pt x="1030" y="48"/>
                    </a:cubicBezTo>
                    <a:cubicBezTo>
                      <a:pt x="1028" y="47"/>
                      <a:pt x="1028" y="47"/>
                      <a:pt x="1028" y="47"/>
                    </a:cubicBezTo>
                    <a:cubicBezTo>
                      <a:pt x="1025" y="50"/>
                      <a:pt x="1025" y="50"/>
                      <a:pt x="1025" y="50"/>
                    </a:cubicBezTo>
                    <a:cubicBezTo>
                      <a:pt x="1025" y="54"/>
                      <a:pt x="1025" y="54"/>
                      <a:pt x="1025" y="54"/>
                    </a:cubicBezTo>
                    <a:cubicBezTo>
                      <a:pt x="1028" y="54"/>
                      <a:pt x="1028" y="54"/>
                      <a:pt x="1028" y="54"/>
                    </a:cubicBezTo>
                    <a:cubicBezTo>
                      <a:pt x="1030" y="56"/>
                      <a:pt x="1030" y="56"/>
                      <a:pt x="1030" y="56"/>
                    </a:cubicBezTo>
                    <a:cubicBezTo>
                      <a:pt x="1030" y="59"/>
                      <a:pt x="1030" y="59"/>
                      <a:pt x="1030" y="59"/>
                    </a:cubicBezTo>
                    <a:cubicBezTo>
                      <a:pt x="1028" y="60"/>
                      <a:pt x="1028" y="60"/>
                      <a:pt x="1028" y="60"/>
                    </a:cubicBezTo>
                    <a:cubicBezTo>
                      <a:pt x="1028" y="63"/>
                      <a:pt x="1028" y="63"/>
                      <a:pt x="1028" y="63"/>
                    </a:cubicBezTo>
                    <a:cubicBezTo>
                      <a:pt x="1026" y="64"/>
                      <a:pt x="1026" y="64"/>
                      <a:pt x="1026" y="64"/>
                    </a:cubicBezTo>
                    <a:cubicBezTo>
                      <a:pt x="1020" y="56"/>
                      <a:pt x="1020" y="56"/>
                      <a:pt x="1020" y="56"/>
                    </a:cubicBezTo>
                    <a:cubicBezTo>
                      <a:pt x="1020" y="52"/>
                      <a:pt x="1020" y="52"/>
                      <a:pt x="1020" y="52"/>
                    </a:cubicBezTo>
                    <a:cubicBezTo>
                      <a:pt x="1018" y="48"/>
                      <a:pt x="1018" y="48"/>
                      <a:pt x="1018" y="48"/>
                    </a:cubicBezTo>
                    <a:cubicBezTo>
                      <a:pt x="1015" y="47"/>
                      <a:pt x="1015" y="47"/>
                      <a:pt x="1015" y="47"/>
                    </a:cubicBezTo>
                    <a:cubicBezTo>
                      <a:pt x="1001" y="37"/>
                      <a:pt x="1001" y="37"/>
                      <a:pt x="1001" y="37"/>
                    </a:cubicBezTo>
                    <a:cubicBezTo>
                      <a:pt x="998" y="36"/>
                      <a:pt x="998" y="36"/>
                      <a:pt x="998" y="36"/>
                    </a:cubicBezTo>
                    <a:cubicBezTo>
                      <a:pt x="997" y="35"/>
                      <a:pt x="997" y="35"/>
                      <a:pt x="997" y="35"/>
                    </a:cubicBezTo>
                    <a:cubicBezTo>
                      <a:pt x="989" y="35"/>
                      <a:pt x="989" y="35"/>
                      <a:pt x="989" y="35"/>
                    </a:cubicBezTo>
                    <a:cubicBezTo>
                      <a:pt x="988" y="32"/>
                      <a:pt x="988" y="32"/>
                      <a:pt x="988" y="32"/>
                    </a:cubicBezTo>
                    <a:cubicBezTo>
                      <a:pt x="989" y="29"/>
                      <a:pt x="989" y="29"/>
                      <a:pt x="989" y="29"/>
                    </a:cubicBezTo>
                    <a:cubicBezTo>
                      <a:pt x="989" y="27"/>
                      <a:pt x="989" y="27"/>
                      <a:pt x="989" y="27"/>
                    </a:cubicBezTo>
                    <a:cubicBezTo>
                      <a:pt x="985" y="28"/>
                      <a:pt x="985" y="28"/>
                      <a:pt x="985" y="28"/>
                    </a:cubicBezTo>
                    <a:cubicBezTo>
                      <a:pt x="983" y="26"/>
                      <a:pt x="983" y="26"/>
                      <a:pt x="983" y="26"/>
                    </a:cubicBezTo>
                    <a:cubicBezTo>
                      <a:pt x="980" y="27"/>
                      <a:pt x="980" y="27"/>
                      <a:pt x="980" y="27"/>
                    </a:cubicBezTo>
                    <a:cubicBezTo>
                      <a:pt x="977" y="30"/>
                      <a:pt x="977" y="30"/>
                      <a:pt x="977" y="30"/>
                    </a:cubicBezTo>
                    <a:cubicBezTo>
                      <a:pt x="975" y="29"/>
                      <a:pt x="975" y="29"/>
                      <a:pt x="975" y="29"/>
                    </a:cubicBezTo>
                    <a:cubicBezTo>
                      <a:pt x="972" y="33"/>
                      <a:pt x="972" y="33"/>
                      <a:pt x="972" y="33"/>
                    </a:cubicBezTo>
                    <a:cubicBezTo>
                      <a:pt x="971" y="37"/>
                      <a:pt x="971" y="37"/>
                      <a:pt x="971" y="37"/>
                    </a:cubicBezTo>
                    <a:cubicBezTo>
                      <a:pt x="966" y="37"/>
                      <a:pt x="966" y="37"/>
                      <a:pt x="966" y="37"/>
                    </a:cubicBezTo>
                    <a:cubicBezTo>
                      <a:pt x="963" y="37"/>
                      <a:pt x="963" y="37"/>
                      <a:pt x="963" y="37"/>
                    </a:cubicBezTo>
                    <a:cubicBezTo>
                      <a:pt x="959" y="42"/>
                      <a:pt x="959" y="42"/>
                      <a:pt x="959" y="42"/>
                    </a:cubicBezTo>
                    <a:cubicBezTo>
                      <a:pt x="953" y="44"/>
                      <a:pt x="953" y="44"/>
                      <a:pt x="953" y="44"/>
                    </a:cubicBezTo>
                    <a:cubicBezTo>
                      <a:pt x="950" y="45"/>
                      <a:pt x="950" y="45"/>
                      <a:pt x="950" y="45"/>
                    </a:cubicBezTo>
                    <a:cubicBezTo>
                      <a:pt x="948" y="44"/>
                      <a:pt x="948" y="44"/>
                      <a:pt x="948" y="44"/>
                    </a:cubicBezTo>
                    <a:cubicBezTo>
                      <a:pt x="946" y="44"/>
                      <a:pt x="946" y="44"/>
                      <a:pt x="946" y="44"/>
                    </a:cubicBezTo>
                    <a:cubicBezTo>
                      <a:pt x="944" y="45"/>
                      <a:pt x="944" y="45"/>
                      <a:pt x="944" y="45"/>
                    </a:cubicBezTo>
                    <a:cubicBezTo>
                      <a:pt x="944" y="50"/>
                      <a:pt x="944" y="50"/>
                      <a:pt x="944" y="50"/>
                    </a:cubicBezTo>
                    <a:cubicBezTo>
                      <a:pt x="947" y="51"/>
                      <a:pt x="947" y="51"/>
                      <a:pt x="947" y="51"/>
                    </a:cubicBezTo>
                    <a:cubicBezTo>
                      <a:pt x="949" y="51"/>
                      <a:pt x="949" y="51"/>
                      <a:pt x="949" y="51"/>
                    </a:cubicBezTo>
                    <a:cubicBezTo>
                      <a:pt x="951" y="57"/>
                      <a:pt x="951" y="57"/>
                      <a:pt x="951" y="57"/>
                    </a:cubicBezTo>
                    <a:cubicBezTo>
                      <a:pt x="951" y="65"/>
                      <a:pt x="951" y="65"/>
                      <a:pt x="951" y="65"/>
                    </a:cubicBezTo>
                    <a:cubicBezTo>
                      <a:pt x="949" y="71"/>
                      <a:pt x="949" y="71"/>
                      <a:pt x="949" y="71"/>
                    </a:cubicBezTo>
                    <a:cubicBezTo>
                      <a:pt x="944" y="71"/>
                      <a:pt x="944" y="71"/>
                      <a:pt x="944" y="71"/>
                    </a:cubicBezTo>
                    <a:cubicBezTo>
                      <a:pt x="939" y="76"/>
                      <a:pt x="939" y="76"/>
                      <a:pt x="939" y="76"/>
                    </a:cubicBezTo>
                    <a:cubicBezTo>
                      <a:pt x="932" y="78"/>
                      <a:pt x="932" y="78"/>
                      <a:pt x="932" y="78"/>
                    </a:cubicBezTo>
                    <a:cubicBezTo>
                      <a:pt x="930" y="77"/>
                      <a:pt x="930" y="77"/>
                      <a:pt x="930" y="77"/>
                    </a:cubicBezTo>
                    <a:cubicBezTo>
                      <a:pt x="933" y="74"/>
                      <a:pt x="933" y="74"/>
                      <a:pt x="933" y="74"/>
                    </a:cubicBezTo>
                    <a:cubicBezTo>
                      <a:pt x="936" y="73"/>
                      <a:pt x="936" y="73"/>
                      <a:pt x="936" y="73"/>
                    </a:cubicBezTo>
                    <a:cubicBezTo>
                      <a:pt x="936" y="68"/>
                      <a:pt x="936" y="68"/>
                      <a:pt x="936" y="68"/>
                    </a:cubicBezTo>
                    <a:cubicBezTo>
                      <a:pt x="932" y="59"/>
                      <a:pt x="932" y="59"/>
                      <a:pt x="932" y="59"/>
                    </a:cubicBezTo>
                    <a:cubicBezTo>
                      <a:pt x="934" y="53"/>
                      <a:pt x="934" y="53"/>
                      <a:pt x="934" y="53"/>
                    </a:cubicBezTo>
                    <a:cubicBezTo>
                      <a:pt x="934" y="49"/>
                      <a:pt x="934" y="49"/>
                      <a:pt x="934" y="49"/>
                    </a:cubicBezTo>
                    <a:cubicBezTo>
                      <a:pt x="936" y="46"/>
                      <a:pt x="936" y="46"/>
                      <a:pt x="936" y="46"/>
                    </a:cubicBezTo>
                    <a:cubicBezTo>
                      <a:pt x="933" y="40"/>
                      <a:pt x="933" y="40"/>
                      <a:pt x="933" y="40"/>
                    </a:cubicBezTo>
                    <a:cubicBezTo>
                      <a:pt x="933" y="35"/>
                      <a:pt x="933" y="35"/>
                      <a:pt x="933" y="35"/>
                    </a:cubicBezTo>
                    <a:cubicBezTo>
                      <a:pt x="929" y="30"/>
                      <a:pt x="929" y="30"/>
                      <a:pt x="929" y="30"/>
                    </a:cubicBezTo>
                    <a:cubicBezTo>
                      <a:pt x="926" y="32"/>
                      <a:pt x="926" y="32"/>
                      <a:pt x="926" y="32"/>
                    </a:cubicBezTo>
                    <a:cubicBezTo>
                      <a:pt x="923" y="30"/>
                      <a:pt x="923" y="30"/>
                      <a:pt x="923" y="30"/>
                    </a:cubicBezTo>
                    <a:cubicBezTo>
                      <a:pt x="921" y="30"/>
                      <a:pt x="921" y="30"/>
                      <a:pt x="921" y="30"/>
                    </a:cubicBezTo>
                    <a:cubicBezTo>
                      <a:pt x="920" y="35"/>
                      <a:pt x="920" y="35"/>
                      <a:pt x="920" y="35"/>
                    </a:cubicBezTo>
                    <a:cubicBezTo>
                      <a:pt x="916" y="35"/>
                      <a:pt x="916" y="35"/>
                      <a:pt x="916" y="35"/>
                    </a:cubicBezTo>
                    <a:cubicBezTo>
                      <a:pt x="914" y="33"/>
                      <a:pt x="914" y="33"/>
                      <a:pt x="914" y="33"/>
                    </a:cubicBezTo>
                    <a:cubicBezTo>
                      <a:pt x="910" y="36"/>
                      <a:pt x="910" y="36"/>
                      <a:pt x="910" y="36"/>
                    </a:cubicBezTo>
                    <a:cubicBezTo>
                      <a:pt x="907" y="42"/>
                      <a:pt x="907" y="42"/>
                      <a:pt x="907" y="42"/>
                    </a:cubicBezTo>
                    <a:cubicBezTo>
                      <a:pt x="904" y="42"/>
                      <a:pt x="904" y="42"/>
                      <a:pt x="904" y="42"/>
                    </a:cubicBezTo>
                    <a:cubicBezTo>
                      <a:pt x="904" y="38"/>
                      <a:pt x="904" y="38"/>
                      <a:pt x="904" y="38"/>
                    </a:cubicBezTo>
                    <a:cubicBezTo>
                      <a:pt x="906" y="34"/>
                      <a:pt x="906" y="34"/>
                      <a:pt x="906" y="34"/>
                    </a:cubicBezTo>
                    <a:cubicBezTo>
                      <a:pt x="906" y="31"/>
                      <a:pt x="906" y="31"/>
                      <a:pt x="906" y="31"/>
                    </a:cubicBezTo>
                    <a:cubicBezTo>
                      <a:pt x="903" y="30"/>
                      <a:pt x="903" y="30"/>
                      <a:pt x="903" y="30"/>
                    </a:cubicBezTo>
                    <a:cubicBezTo>
                      <a:pt x="897" y="41"/>
                      <a:pt x="897" y="41"/>
                      <a:pt x="897" y="41"/>
                    </a:cubicBezTo>
                    <a:cubicBezTo>
                      <a:pt x="889" y="45"/>
                      <a:pt x="889" y="45"/>
                      <a:pt x="889" y="45"/>
                    </a:cubicBezTo>
                    <a:cubicBezTo>
                      <a:pt x="886" y="44"/>
                      <a:pt x="886" y="44"/>
                      <a:pt x="886" y="44"/>
                    </a:cubicBezTo>
                    <a:cubicBezTo>
                      <a:pt x="889" y="38"/>
                      <a:pt x="889" y="38"/>
                      <a:pt x="889" y="38"/>
                    </a:cubicBezTo>
                    <a:cubicBezTo>
                      <a:pt x="893" y="37"/>
                      <a:pt x="893" y="37"/>
                      <a:pt x="893" y="37"/>
                    </a:cubicBezTo>
                    <a:cubicBezTo>
                      <a:pt x="897" y="30"/>
                      <a:pt x="897" y="30"/>
                      <a:pt x="897" y="30"/>
                    </a:cubicBezTo>
                    <a:cubicBezTo>
                      <a:pt x="896" y="25"/>
                      <a:pt x="896" y="25"/>
                      <a:pt x="896" y="25"/>
                    </a:cubicBezTo>
                    <a:cubicBezTo>
                      <a:pt x="898" y="21"/>
                      <a:pt x="898" y="21"/>
                      <a:pt x="898" y="21"/>
                    </a:cubicBezTo>
                    <a:cubicBezTo>
                      <a:pt x="898" y="19"/>
                      <a:pt x="898" y="19"/>
                      <a:pt x="898" y="19"/>
                    </a:cubicBezTo>
                    <a:cubicBezTo>
                      <a:pt x="901" y="17"/>
                      <a:pt x="901" y="17"/>
                      <a:pt x="901" y="17"/>
                    </a:cubicBezTo>
                    <a:cubicBezTo>
                      <a:pt x="901" y="15"/>
                      <a:pt x="901" y="15"/>
                      <a:pt x="901" y="15"/>
                    </a:cubicBezTo>
                    <a:cubicBezTo>
                      <a:pt x="895" y="13"/>
                      <a:pt x="895" y="13"/>
                      <a:pt x="895" y="13"/>
                    </a:cubicBezTo>
                    <a:cubicBezTo>
                      <a:pt x="894" y="11"/>
                      <a:pt x="894" y="11"/>
                      <a:pt x="894" y="11"/>
                    </a:cubicBezTo>
                    <a:cubicBezTo>
                      <a:pt x="894" y="5"/>
                      <a:pt x="894" y="5"/>
                      <a:pt x="894" y="5"/>
                    </a:cubicBezTo>
                    <a:cubicBezTo>
                      <a:pt x="892" y="4"/>
                      <a:pt x="892" y="4"/>
                      <a:pt x="892" y="4"/>
                    </a:cubicBezTo>
                    <a:cubicBezTo>
                      <a:pt x="887" y="9"/>
                      <a:pt x="887" y="9"/>
                      <a:pt x="887" y="9"/>
                    </a:cubicBezTo>
                    <a:cubicBezTo>
                      <a:pt x="882" y="8"/>
                      <a:pt x="882" y="8"/>
                      <a:pt x="882" y="8"/>
                    </a:cubicBezTo>
                    <a:cubicBezTo>
                      <a:pt x="880" y="2"/>
                      <a:pt x="880" y="2"/>
                      <a:pt x="880" y="2"/>
                    </a:cubicBezTo>
                    <a:cubicBezTo>
                      <a:pt x="877" y="2"/>
                      <a:pt x="877" y="2"/>
                      <a:pt x="877" y="2"/>
                    </a:cubicBezTo>
                    <a:cubicBezTo>
                      <a:pt x="874" y="6"/>
                      <a:pt x="874" y="6"/>
                      <a:pt x="874" y="6"/>
                    </a:cubicBezTo>
                    <a:cubicBezTo>
                      <a:pt x="869" y="0"/>
                      <a:pt x="869" y="0"/>
                      <a:pt x="869" y="0"/>
                    </a:cubicBezTo>
                    <a:cubicBezTo>
                      <a:pt x="867" y="0"/>
                      <a:pt x="867" y="0"/>
                      <a:pt x="867" y="0"/>
                    </a:cubicBezTo>
                    <a:cubicBezTo>
                      <a:pt x="862" y="5"/>
                      <a:pt x="862" y="5"/>
                      <a:pt x="862" y="5"/>
                    </a:cubicBezTo>
                    <a:cubicBezTo>
                      <a:pt x="861" y="9"/>
                      <a:pt x="861" y="9"/>
                      <a:pt x="861" y="9"/>
                    </a:cubicBezTo>
                    <a:cubicBezTo>
                      <a:pt x="858" y="10"/>
                      <a:pt x="858" y="10"/>
                      <a:pt x="858" y="10"/>
                    </a:cubicBezTo>
                    <a:cubicBezTo>
                      <a:pt x="860" y="15"/>
                      <a:pt x="860" y="15"/>
                      <a:pt x="860" y="15"/>
                    </a:cubicBezTo>
                    <a:cubicBezTo>
                      <a:pt x="856" y="19"/>
                      <a:pt x="856" y="19"/>
                      <a:pt x="856" y="19"/>
                    </a:cubicBezTo>
                    <a:cubicBezTo>
                      <a:pt x="856" y="26"/>
                      <a:pt x="856" y="26"/>
                      <a:pt x="856" y="26"/>
                    </a:cubicBezTo>
                    <a:cubicBezTo>
                      <a:pt x="857" y="31"/>
                      <a:pt x="857" y="31"/>
                      <a:pt x="857" y="31"/>
                    </a:cubicBezTo>
                    <a:cubicBezTo>
                      <a:pt x="853" y="37"/>
                      <a:pt x="853" y="37"/>
                      <a:pt x="853" y="37"/>
                    </a:cubicBezTo>
                    <a:cubicBezTo>
                      <a:pt x="853" y="57"/>
                      <a:pt x="853" y="57"/>
                      <a:pt x="853" y="57"/>
                    </a:cubicBezTo>
                    <a:cubicBezTo>
                      <a:pt x="857" y="62"/>
                      <a:pt x="857" y="62"/>
                      <a:pt x="857" y="62"/>
                    </a:cubicBezTo>
                    <a:cubicBezTo>
                      <a:pt x="857" y="67"/>
                      <a:pt x="857" y="67"/>
                      <a:pt x="857" y="67"/>
                    </a:cubicBezTo>
                    <a:cubicBezTo>
                      <a:pt x="854" y="67"/>
                      <a:pt x="854" y="67"/>
                      <a:pt x="854" y="67"/>
                    </a:cubicBezTo>
                    <a:cubicBezTo>
                      <a:pt x="854" y="72"/>
                      <a:pt x="854" y="72"/>
                      <a:pt x="854" y="72"/>
                    </a:cubicBezTo>
                    <a:cubicBezTo>
                      <a:pt x="858" y="77"/>
                      <a:pt x="858" y="77"/>
                      <a:pt x="858" y="77"/>
                    </a:cubicBezTo>
                    <a:cubicBezTo>
                      <a:pt x="861" y="77"/>
                      <a:pt x="861" y="77"/>
                      <a:pt x="861" y="77"/>
                    </a:cubicBezTo>
                    <a:cubicBezTo>
                      <a:pt x="865" y="84"/>
                      <a:pt x="865" y="84"/>
                      <a:pt x="865" y="84"/>
                    </a:cubicBezTo>
                    <a:cubicBezTo>
                      <a:pt x="870" y="85"/>
                      <a:pt x="870" y="85"/>
                      <a:pt x="870" y="85"/>
                    </a:cubicBezTo>
                    <a:cubicBezTo>
                      <a:pt x="865" y="89"/>
                      <a:pt x="865" y="89"/>
                      <a:pt x="865" y="89"/>
                    </a:cubicBezTo>
                    <a:cubicBezTo>
                      <a:pt x="867" y="94"/>
                      <a:pt x="867" y="94"/>
                      <a:pt x="867" y="94"/>
                    </a:cubicBezTo>
                    <a:cubicBezTo>
                      <a:pt x="867" y="98"/>
                      <a:pt x="867" y="98"/>
                      <a:pt x="867" y="98"/>
                    </a:cubicBezTo>
                    <a:cubicBezTo>
                      <a:pt x="873" y="98"/>
                      <a:pt x="873" y="98"/>
                      <a:pt x="873" y="98"/>
                    </a:cubicBezTo>
                    <a:cubicBezTo>
                      <a:pt x="878" y="96"/>
                      <a:pt x="878" y="96"/>
                      <a:pt x="878" y="96"/>
                    </a:cubicBezTo>
                    <a:cubicBezTo>
                      <a:pt x="884" y="99"/>
                      <a:pt x="884" y="99"/>
                      <a:pt x="884" y="99"/>
                    </a:cubicBezTo>
                    <a:cubicBezTo>
                      <a:pt x="889" y="99"/>
                      <a:pt x="889" y="99"/>
                      <a:pt x="889" y="99"/>
                    </a:cubicBezTo>
                    <a:cubicBezTo>
                      <a:pt x="891" y="102"/>
                      <a:pt x="891" y="102"/>
                      <a:pt x="891" y="102"/>
                    </a:cubicBezTo>
                    <a:cubicBezTo>
                      <a:pt x="888" y="105"/>
                      <a:pt x="888" y="105"/>
                      <a:pt x="888" y="105"/>
                    </a:cubicBezTo>
                    <a:cubicBezTo>
                      <a:pt x="885" y="104"/>
                      <a:pt x="885" y="104"/>
                      <a:pt x="885" y="104"/>
                    </a:cubicBezTo>
                    <a:cubicBezTo>
                      <a:pt x="882" y="104"/>
                      <a:pt x="882" y="104"/>
                      <a:pt x="882" y="104"/>
                    </a:cubicBezTo>
                    <a:cubicBezTo>
                      <a:pt x="877" y="102"/>
                      <a:pt x="877" y="102"/>
                      <a:pt x="877" y="102"/>
                    </a:cubicBezTo>
                    <a:cubicBezTo>
                      <a:pt x="869" y="106"/>
                      <a:pt x="869" y="106"/>
                      <a:pt x="869" y="106"/>
                    </a:cubicBezTo>
                    <a:cubicBezTo>
                      <a:pt x="867" y="104"/>
                      <a:pt x="867" y="104"/>
                      <a:pt x="867" y="104"/>
                    </a:cubicBezTo>
                    <a:cubicBezTo>
                      <a:pt x="863" y="106"/>
                      <a:pt x="863" y="106"/>
                      <a:pt x="863" y="106"/>
                    </a:cubicBezTo>
                    <a:cubicBezTo>
                      <a:pt x="859" y="105"/>
                      <a:pt x="859" y="105"/>
                      <a:pt x="859" y="105"/>
                    </a:cubicBezTo>
                    <a:cubicBezTo>
                      <a:pt x="856" y="105"/>
                      <a:pt x="856" y="105"/>
                      <a:pt x="856" y="105"/>
                    </a:cubicBezTo>
                    <a:cubicBezTo>
                      <a:pt x="854" y="108"/>
                      <a:pt x="854" y="108"/>
                      <a:pt x="854" y="108"/>
                    </a:cubicBezTo>
                    <a:cubicBezTo>
                      <a:pt x="846" y="108"/>
                      <a:pt x="846" y="108"/>
                      <a:pt x="846" y="108"/>
                    </a:cubicBezTo>
                    <a:cubicBezTo>
                      <a:pt x="844" y="111"/>
                      <a:pt x="844" y="111"/>
                      <a:pt x="844" y="111"/>
                    </a:cubicBezTo>
                    <a:cubicBezTo>
                      <a:pt x="844" y="113"/>
                      <a:pt x="844" y="113"/>
                      <a:pt x="844" y="113"/>
                    </a:cubicBezTo>
                    <a:cubicBezTo>
                      <a:pt x="848" y="115"/>
                      <a:pt x="848" y="115"/>
                      <a:pt x="848" y="115"/>
                    </a:cubicBezTo>
                    <a:cubicBezTo>
                      <a:pt x="849" y="118"/>
                      <a:pt x="849" y="118"/>
                      <a:pt x="849" y="118"/>
                    </a:cubicBezTo>
                    <a:cubicBezTo>
                      <a:pt x="853" y="117"/>
                      <a:pt x="853" y="117"/>
                      <a:pt x="853" y="117"/>
                    </a:cubicBezTo>
                    <a:cubicBezTo>
                      <a:pt x="855" y="119"/>
                      <a:pt x="855" y="119"/>
                      <a:pt x="855" y="119"/>
                    </a:cubicBezTo>
                    <a:cubicBezTo>
                      <a:pt x="859" y="116"/>
                      <a:pt x="859" y="116"/>
                      <a:pt x="859" y="116"/>
                    </a:cubicBezTo>
                    <a:cubicBezTo>
                      <a:pt x="863" y="122"/>
                      <a:pt x="863" y="122"/>
                      <a:pt x="863" y="122"/>
                    </a:cubicBezTo>
                    <a:cubicBezTo>
                      <a:pt x="867" y="125"/>
                      <a:pt x="867" y="125"/>
                      <a:pt x="867" y="125"/>
                    </a:cubicBezTo>
                    <a:cubicBezTo>
                      <a:pt x="871" y="134"/>
                      <a:pt x="871" y="134"/>
                      <a:pt x="871" y="134"/>
                    </a:cubicBezTo>
                    <a:cubicBezTo>
                      <a:pt x="868" y="143"/>
                      <a:pt x="868" y="143"/>
                      <a:pt x="868" y="143"/>
                    </a:cubicBezTo>
                    <a:cubicBezTo>
                      <a:pt x="863" y="146"/>
                      <a:pt x="863" y="146"/>
                      <a:pt x="863" y="146"/>
                    </a:cubicBezTo>
                    <a:cubicBezTo>
                      <a:pt x="866" y="136"/>
                      <a:pt x="866" y="136"/>
                      <a:pt x="866" y="136"/>
                    </a:cubicBezTo>
                    <a:cubicBezTo>
                      <a:pt x="864" y="134"/>
                      <a:pt x="864" y="134"/>
                      <a:pt x="864" y="134"/>
                    </a:cubicBezTo>
                    <a:cubicBezTo>
                      <a:pt x="864" y="127"/>
                      <a:pt x="864" y="127"/>
                      <a:pt x="864" y="127"/>
                    </a:cubicBezTo>
                    <a:cubicBezTo>
                      <a:pt x="858" y="127"/>
                      <a:pt x="858" y="127"/>
                      <a:pt x="858" y="127"/>
                    </a:cubicBezTo>
                    <a:cubicBezTo>
                      <a:pt x="857" y="126"/>
                      <a:pt x="857" y="126"/>
                      <a:pt x="857" y="126"/>
                    </a:cubicBezTo>
                    <a:cubicBezTo>
                      <a:pt x="857" y="123"/>
                      <a:pt x="857" y="123"/>
                      <a:pt x="857" y="123"/>
                    </a:cubicBezTo>
                    <a:cubicBezTo>
                      <a:pt x="855" y="122"/>
                      <a:pt x="855" y="122"/>
                      <a:pt x="855" y="122"/>
                    </a:cubicBezTo>
                    <a:cubicBezTo>
                      <a:pt x="851" y="124"/>
                      <a:pt x="851" y="124"/>
                      <a:pt x="851" y="124"/>
                    </a:cubicBezTo>
                    <a:cubicBezTo>
                      <a:pt x="846" y="125"/>
                      <a:pt x="846" y="125"/>
                      <a:pt x="846" y="125"/>
                    </a:cubicBezTo>
                    <a:cubicBezTo>
                      <a:pt x="842" y="130"/>
                      <a:pt x="842" y="130"/>
                      <a:pt x="842" y="130"/>
                    </a:cubicBezTo>
                    <a:cubicBezTo>
                      <a:pt x="846" y="131"/>
                      <a:pt x="846" y="131"/>
                      <a:pt x="846" y="131"/>
                    </a:cubicBezTo>
                    <a:cubicBezTo>
                      <a:pt x="844" y="134"/>
                      <a:pt x="844" y="134"/>
                      <a:pt x="844" y="134"/>
                    </a:cubicBezTo>
                    <a:cubicBezTo>
                      <a:pt x="840" y="134"/>
                      <a:pt x="840" y="134"/>
                      <a:pt x="840" y="134"/>
                    </a:cubicBezTo>
                    <a:cubicBezTo>
                      <a:pt x="843" y="137"/>
                      <a:pt x="843" y="137"/>
                      <a:pt x="843" y="137"/>
                    </a:cubicBezTo>
                    <a:cubicBezTo>
                      <a:pt x="842" y="140"/>
                      <a:pt x="842" y="140"/>
                      <a:pt x="842" y="140"/>
                    </a:cubicBezTo>
                    <a:cubicBezTo>
                      <a:pt x="836" y="145"/>
                      <a:pt x="836" y="145"/>
                      <a:pt x="836" y="145"/>
                    </a:cubicBezTo>
                    <a:cubicBezTo>
                      <a:pt x="836" y="140"/>
                      <a:pt x="836" y="140"/>
                      <a:pt x="836" y="140"/>
                    </a:cubicBezTo>
                    <a:cubicBezTo>
                      <a:pt x="834" y="140"/>
                      <a:pt x="834" y="140"/>
                      <a:pt x="834" y="140"/>
                    </a:cubicBezTo>
                    <a:cubicBezTo>
                      <a:pt x="832" y="142"/>
                      <a:pt x="832" y="142"/>
                      <a:pt x="832" y="142"/>
                    </a:cubicBezTo>
                    <a:cubicBezTo>
                      <a:pt x="833" y="147"/>
                      <a:pt x="833" y="147"/>
                      <a:pt x="833" y="147"/>
                    </a:cubicBezTo>
                    <a:cubicBezTo>
                      <a:pt x="832" y="152"/>
                      <a:pt x="832" y="152"/>
                      <a:pt x="832" y="152"/>
                    </a:cubicBezTo>
                    <a:cubicBezTo>
                      <a:pt x="829" y="152"/>
                      <a:pt x="829" y="152"/>
                      <a:pt x="829" y="152"/>
                    </a:cubicBezTo>
                    <a:cubicBezTo>
                      <a:pt x="828" y="145"/>
                      <a:pt x="828" y="145"/>
                      <a:pt x="828" y="145"/>
                    </a:cubicBezTo>
                    <a:cubicBezTo>
                      <a:pt x="825" y="141"/>
                      <a:pt x="825" y="141"/>
                      <a:pt x="825" y="141"/>
                    </a:cubicBezTo>
                    <a:cubicBezTo>
                      <a:pt x="824" y="142"/>
                      <a:pt x="824" y="142"/>
                      <a:pt x="824" y="142"/>
                    </a:cubicBezTo>
                    <a:cubicBezTo>
                      <a:pt x="825" y="147"/>
                      <a:pt x="825" y="147"/>
                      <a:pt x="825" y="147"/>
                    </a:cubicBezTo>
                    <a:cubicBezTo>
                      <a:pt x="822" y="153"/>
                      <a:pt x="822" y="153"/>
                      <a:pt x="822" y="153"/>
                    </a:cubicBezTo>
                    <a:cubicBezTo>
                      <a:pt x="820" y="160"/>
                      <a:pt x="820" y="160"/>
                      <a:pt x="820" y="160"/>
                    </a:cubicBezTo>
                    <a:cubicBezTo>
                      <a:pt x="817" y="156"/>
                      <a:pt x="817" y="156"/>
                      <a:pt x="817" y="156"/>
                    </a:cubicBezTo>
                    <a:cubicBezTo>
                      <a:pt x="817" y="154"/>
                      <a:pt x="817" y="154"/>
                      <a:pt x="817" y="154"/>
                    </a:cubicBezTo>
                    <a:cubicBezTo>
                      <a:pt x="820" y="143"/>
                      <a:pt x="820" y="143"/>
                      <a:pt x="820" y="143"/>
                    </a:cubicBezTo>
                    <a:cubicBezTo>
                      <a:pt x="819" y="141"/>
                      <a:pt x="819" y="141"/>
                      <a:pt x="819" y="141"/>
                    </a:cubicBezTo>
                    <a:cubicBezTo>
                      <a:pt x="816" y="142"/>
                      <a:pt x="813" y="142"/>
                      <a:pt x="810" y="141"/>
                    </a:cubicBezTo>
                    <a:cubicBezTo>
                      <a:pt x="805" y="143"/>
                      <a:pt x="805" y="143"/>
                      <a:pt x="805" y="143"/>
                    </a:cubicBezTo>
                    <a:cubicBezTo>
                      <a:pt x="801" y="142"/>
                      <a:pt x="801" y="142"/>
                      <a:pt x="801" y="142"/>
                    </a:cubicBezTo>
                    <a:cubicBezTo>
                      <a:pt x="796" y="146"/>
                      <a:pt x="796" y="146"/>
                      <a:pt x="796" y="146"/>
                    </a:cubicBezTo>
                    <a:cubicBezTo>
                      <a:pt x="793" y="145"/>
                      <a:pt x="793" y="145"/>
                      <a:pt x="793" y="145"/>
                    </a:cubicBezTo>
                    <a:cubicBezTo>
                      <a:pt x="790" y="143"/>
                      <a:pt x="790" y="143"/>
                      <a:pt x="790" y="143"/>
                    </a:cubicBezTo>
                    <a:cubicBezTo>
                      <a:pt x="785" y="144"/>
                      <a:pt x="785" y="144"/>
                      <a:pt x="785" y="144"/>
                    </a:cubicBezTo>
                    <a:cubicBezTo>
                      <a:pt x="789" y="148"/>
                      <a:pt x="789" y="148"/>
                      <a:pt x="789" y="148"/>
                    </a:cubicBezTo>
                    <a:cubicBezTo>
                      <a:pt x="787" y="152"/>
                      <a:pt x="787" y="152"/>
                      <a:pt x="787" y="152"/>
                    </a:cubicBezTo>
                    <a:cubicBezTo>
                      <a:pt x="785" y="151"/>
                      <a:pt x="785" y="151"/>
                      <a:pt x="785" y="151"/>
                    </a:cubicBezTo>
                    <a:cubicBezTo>
                      <a:pt x="785" y="149"/>
                      <a:pt x="785" y="149"/>
                      <a:pt x="785" y="149"/>
                    </a:cubicBezTo>
                    <a:cubicBezTo>
                      <a:pt x="783" y="148"/>
                      <a:pt x="783" y="148"/>
                      <a:pt x="783" y="148"/>
                    </a:cubicBezTo>
                    <a:cubicBezTo>
                      <a:pt x="782" y="152"/>
                      <a:pt x="782" y="152"/>
                      <a:pt x="782" y="152"/>
                    </a:cubicBezTo>
                    <a:cubicBezTo>
                      <a:pt x="780" y="154"/>
                      <a:pt x="780" y="154"/>
                      <a:pt x="780" y="154"/>
                    </a:cubicBezTo>
                    <a:cubicBezTo>
                      <a:pt x="780" y="163"/>
                      <a:pt x="780" y="163"/>
                      <a:pt x="780" y="163"/>
                    </a:cubicBezTo>
                    <a:cubicBezTo>
                      <a:pt x="782" y="166"/>
                      <a:pt x="782" y="166"/>
                      <a:pt x="782" y="166"/>
                    </a:cubicBezTo>
                    <a:cubicBezTo>
                      <a:pt x="786" y="161"/>
                      <a:pt x="786" y="161"/>
                      <a:pt x="786" y="161"/>
                    </a:cubicBezTo>
                    <a:cubicBezTo>
                      <a:pt x="788" y="163"/>
                      <a:pt x="788" y="163"/>
                      <a:pt x="788" y="163"/>
                    </a:cubicBezTo>
                    <a:cubicBezTo>
                      <a:pt x="794" y="159"/>
                      <a:pt x="794" y="159"/>
                      <a:pt x="794" y="159"/>
                    </a:cubicBezTo>
                    <a:cubicBezTo>
                      <a:pt x="797" y="160"/>
                      <a:pt x="797" y="160"/>
                      <a:pt x="797" y="160"/>
                    </a:cubicBezTo>
                    <a:cubicBezTo>
                      <a:pt x="796" y="164"/>
                      <a:pt x="796" y="164"/>
                      <a:pt x="796" y="164"/>
                    </a:cubicBezTo>
                    <a:cubicBezTo>
                      <a:pt x="786" y="169"/>
                      <a:pt x="786" y="169"/>
                      <a:pt x="786" y="169"/>
                    </a:cubicBezTo>
                    <a:cubicBezTo>
                      <a:pt x="784" y="174"/>
                      <a:pt x="784" y="174"/>
                      <a:pt x="784" y="174"/>
                    </a:cubicBezTo>
                    <a:cubicBezTo>
                      <a:pt x="779" y="177"/>
                      <a:pt x="779" y="177"/>
                      <a:pt x="779" y="177"/>
                    </a:cubicBezTo>
                    <a:cubicBezTo>
                      <a:pt x="771" y="178"/>
                      <a:pt x="771" y="178"/>
                      <a:pt x="771" y="178"/>
                    </a:cubicBezTo>
                    <a:cubicBezTo>
                      <a:pt x="771" y="182"/>
                      <a:pt x="771" y="182"/>
                      <a:pt x="771" y="182"/>
                    </a:cubicBezTo>
                    <a:cubicBezTo>
                      <a:pt x="772" y="184"/>
                      <a:pt x="772" y="184"/>
                      <a:pt x="772" y="184"/>
                    </a:cubicBezTo>
                    <a:cubicBezTo>
                      <a:pt x="766" y="186"/>
                      <a:pt x="766" y="186"/>
                      <a:pt x="766" y="186"/>
                    </a:cubicBezTo>
                    <a:cubicBezTo>
                      <a:pt x="763" y="184"/>
                      <a:pt x="763" y="184"/>
                      <a:pt x="763" y="184"/>
                    </a:cubicBezTo>
                    <a:cubicBezTo>
                      <a:pt x="761" y="185"/>
                      <a:pt x="761" y="185"/>
                      <a:pt x="761" y="185"/>
                    </a:cubicBezTo>
                    <a:cubicBezTo>
                      <a:pt x="760" y="189"/>
                      <a:pt x="760" y="189"/>
                      <a:pt x="760" y="189"/>
                    </a:cubicBezTo>
                    <a:cubicBezTo>
                      <a:pt x="758" y="190"/>
                      <a:pt x="758" y="190"/>
                      <a:pt x="758" y="190"/>
                    </a:cubicBezTo>
                    <a:cubicBezTo>
                      <a:pt x="753" y="192"/>
                      <a:pt x="753" y="192"/>
                      <a:pt x="753" y="192"/>
                    </a:cubicBezTo>
                    <a:cubicBezTo>
                      <a:pt x="752" y="194"/>
                      <a:pt x="752" y="194"/>
                      <a:pt x="752" y="194"/>
                    </a:cubicBezTo>
                    <a:cubicBezTo>
                      <a:pt x="754" y="198"/>
                      <a:pt x="754" y="198"/>
                      <a:pt x="754" y="198"/>
                    </a:cubicBezTo>
                    <a:cubicBezTo>
                      <a:pt x="752" y="198"/>
                      <a:pt x="752" y="198"/>
                      <a:pt x="752" y="198"/>
                    </a:cubicBezTo>
                    <a:cubicBezTo>
                      <a:pt x="751" y="202"/>
                      <a:pt x="751" y="202"/>
                      <a:pt x="751" y="202"/>
                    </a:cubicBezTo>
                    <a:cubicBezTo>
                      <a:pt x="749" y="203"/>
                      <a:pt x="749" y="203"/>
                      <a:pt x="749" y="203"/>
                    </a:cubicBezTo>
                    <a:cubicBezTo>
                      <a:pt x="748" y="200"/>
                      <a:pt x="748" y="200"/>
                      <a:pt x="748" y="200"/>
                    </a:cubicBezTo>
                    <a:cubicBezTo>
                      <a:pt x="746" y="200"/>
                      <a:pt x="746" y="200"/>
                      <a:pt x="746" y="200"/>
                    </a:cubicBezTo>
                    <a:cubicBezTo>
                      <a:pt x="743" y="206"/>
                      <a:pt x="743" y="206"/>
                      <a:pt x="743" y="206"/>
                    </a:cubicBezTo>
                    <a:cubicBezTo>
                      <a:pt x="743" y="209"/>
                      <a:pt x="743" y="209"/>
                      <a:pt x="743" y="209"/>
                    </a:cubicBezTo>
                    <a:cubicBezTo>
                      <a:pt x="742" y="210"/>
                      <a:pt x="742" y="210"/>
                      <a:pt x="742" y="210"/>
                    </a:cubicBezTo>
                    <a:cubicBezTo>
                      <a:pt x="742" y="214"/>
                      <a:pt x="742" y="214"/>
                      <a:pt x="742" y="214"/>
                    </a:cubicBezTo>
                    <a:cubicBezTo>
                      <a:pt x="739" y="219"/>
                      <a:pt x="739" y="219"/>
                      <a:pt x="739" y="219"/>
                    </a:cubicBezTo>
                    <a:cubicBezTo>
                      <a:pt x="739" y="223"/>
                      <a:pt x="739" y="223"/>
                      <a:pt x="739" y="223"/>
                    </a:cubicBezTo>
                    <a:cubicBezTo>
                      <a:pt x="735" y="225"/>
                      <a:pt x="735" y="225"/>
                      <a:pt x="735" y="225"/>
                    </a:cubicBezTo>
                    <a:cubicBezTo>
                      <a:pt x="729" y="225"/>
                      <a:pt x="729" y="225"/>
                      <a:pt x="729" y="225"/>
                    </a:cubicBezTo>
                    <a:cubicBezTo>
                      <a:pt x="729" y="226"/>
                      <a:pt x="730" y="227"/>
                      <a:pt x="730" y="228"/>
                    </a:cubicBezTo>
                    <a:cubicBezTo>
                      <a:pt x="730" y="229"/>
                      <a:pt x="730" y="230"/>
                      <a:pt x="730" y="231"/>
                    </a:cubicBezTo>
                    <a:cubicBezTo>
                      <a:pt x="738" y="233"/>
                      <a:pt x="738" y="233"/>
                      <a:pt x="738" y="233"/>
                    </a:cubicBezTo>
                    <a:cubicBezTo>
                      <a:pt x="736" y="236"/>
                      <a:pt x="736" y="236"/>
                      <a:pt x="736" y="236"/>
                    </a:cubicBezTo>
                    <a:cubicBezTo>
                      <a:pt x="732" y="235"/>
                      <a:pt x="732" y="235"/>
                      <a:pt x="732" y="235"/>
                    </a:cubicBezTo>
                    <a:cubicBezTo>
                      <a:pt x="732" y="237"/>
                      <a:pt x="732" y="237"/>
                      <a:pt x="732" y="237"/>
                    </a:cubicBezTo>
                    <a:cubicBezTo>
                      <a:pt x="732" y="237"/>
                      <a:pt x="732" y="237"/>
                      <a:pt x="732" y="237"/>
                    </a:cubicBezTo>
                    <a:cubicBezTo>
                      <a:pt x="734" y="239"/>
                      <a:pt x="734" y="239"/>
                      <a:pt x="734" y="239"/>
                    </a:cubicBezTo>
                    <a:cubicBezTo>
                      <a:pt x="733" y="248"/>
                      <a:pt x="733" y="248"/>
                      <a:pt x="733" y="248"/>
                    </a:cubicBezTo>
                    <a:cubicBezTo>
                      <a:pt x="733" y="249"/>
                      <a:pt x="733" y="249"/>
                      <a:pt x="733" y="249"/>
                    </a:cubicBezTo>
                    <a:cubicBezTo>
                      <a:pt x="733" y="254"/>
                      <a:pt x="733" y="258"/>
                      <a:pt x="732" y="263"/>
                    </a:cubicBezTo>
                    <a:cubicBezTo>
                      <a:pt x="733" y="266"/>
                      <a:pt x="733" y="266"/>
                      <a:pt x="733" y="266"/>
                    </a:cubicBezTo>
                    <a:cubicBezTo>
                      <a:pt x="736" y="269"/>
                      <a:pt x="736" y="269"/>
                      <a:pt x="736" y="269"/>
                    </a:cubicBezTo>
                    <a:cubicBezTo>
                      <a:pt x="740" y="268"/>
                      <a:pt x="740" y="268"/>
                      <a:pt x="740" y="268"/>
                    </a:cubicBezTo>
                    <a:cubicBezTo>
                      <a:pt x="742" y="267"/>
                      <a:pt x="742" y="267"/>
                      <a:pt x="742" y="267"/>
                    </a:cubicBezTo>
                    <a:cubicBezTo>
                      <a:pt x="743" y="270"/>
                      <a:pt x="743" y="270"/>
                      <a:pt x="743" y="270"/>
                    </a:cubicBezTo>
                    <a:cubicBezTo>
                      <a:pt x="739" y="272"/>
                      <a:pt x="739" y="272"/>
                      <a:pt x="739" y="272"/>
                    </a:cubicBezTo>
                    <a:cubicBezTo>
                      <a:pt x="738" y="272"/>
                      <a:pt x="738" y="272"/>
                      <a:pt x="738" y="272"/>
                    </a:cubicBezTo>
                    <a:cubicBezTo>
                      <a:pt x="739" y="274"/>
                      <a:pt x="740" y="277"/>
                      <a:pt x="740" y="279"/>
                    </a:cubicBezTo>
                    <a:cubicBezTo>
                      <a:pt x="740" y="279"/>
                      <a:pt x="740" y="279"/>
                      <a:pt x="740" y="279"/>
                    </a:cubicBezTo>
                    <a:cubicBezTo>
                      <a:pt x="742" y="285"/>
                      <a:pt x="742" y="285"/>
                      <a:pt x="742" y="285"/>
                    </a:cubicBezTo>
                    <a:cubicBezTo>
                      <a:pt x="744" y="287"/>
                      <a:pt x="744" y="287"/>
                      <a:pt x="744" y="287"/>
                    </a:cubicBezTo>
                    <a:cubicBezTo>
                      <a:pt x="746" y="285"/>
                      <a:pt x="746" y="285"/>
                      <a:pt x="746" y="285"/>
                    </a:cubicBezTo>
                    <a:cubicBezTo>
                      <a:pt x="752" y="285"/>
                      <a:pt x="752" y="285"/>
                      <a:pt x="752" y="285"/>
                    </a:cubicBezTo>
                    <a:cubicBezTo>
                      <a:pt x="751" y="289"/>
                      <a:pt x="751" y="289"/>
                      <a:pt x="751" y="289"/>
                    </a:cubicBezTo>
                    <a:cubicBezTo>
                      <a:pt x="756" y="293"/>
                      <a:pt x="756" y="293"/>
                      <a:pt x="756" y="293"/>
                    </a:cubicBezTo>
                    <a:cubicBezTo>
                      <a:pt x="760" y="293"/>
                      <a:pt x="760" y="293"/>
                      <a:pt x="760" y="293"/>
                    </a:cubicBezTo>
                    <a:cubicBezTo>
                      <a:pt x="763" y="299"/>
                      <a:pt x="763" y="299"/>
                      <a:pt x="763" y="299"/>
                    </a:cubicBezTo>
                    <a:cubicBezTo>
                      <a:pt x="760" y="307"/>
                      <a:pt x="760" y="307"/>
                      <a:pt x="760" y="307"/>
                    </a:cubicBezTo>
                    <a:cubicBezTo>
                      <a:pt x="753" y="312"/>
                      <a:pt x="753" y="312"/>
                      <a:pt x="753" y="312"/>
                    </a:cubicBezTo>
                    <a:cubicBezTo>
                      <a:pt x="750" y="317"/>
                      <a:pt x="750" y="317"/>
                      <a:pt x="750" y="317"/>
                    </a:cubicBezTo>
                    <a:cubicBezTo>
                      <a:pt x="750" y="320"/>
                      <a:pt x="750" y="320"/>
                      <a:pt x="750" y="320"/>
                    </a:cubicBezTo>
                    <a:cubicBezTo>
                      <a:pt x="757" y="328"/>
                      <a:pt x="757" y="328"/>
                      <a:pt x="757" y="328"/>
                    </a:cubicBezTo>
                    <a:cubicBezTo>
                      <a:pt x="761" y="330"/>
                      <a:pt x="761" y="330"/>
                      <a:pt x="761" y="330"/>
                    </a:cubicBezTo>
                    <a:cubicBezTo>
                      <a:pt x="754" y="330"/>
                      <a:pt x="754" y="330"/>
                      <a:pt x="754" y="330"/>
                    </a:cubicBezTo>
                    <a:cubicBezTo>
                      <a:pt x="746" y="323"/>
                      <a:pt x="746" y="323"/>
                      <a:pt x="746" y="323"/>
                    </a:cubicBezTo>
                    <a:cubicBezTo>
                      <a:pt x="746" y="318"/>
                      <a:pt x="746" y="318"/>
                      <a:pt x="746" y="318"/>
                    </a:cubicBezTo>
                    <a:cubicBezTo>
                      <a:pt x="750" y="309"/>
                      <a:pt x="750" y="309"/>
                      <a:pt x="750" y="309"/>
                    </a:cubicBezTo>
                    <a:cubicBezTo>
                      <a:pt x="752" y="307"/>
                      <a:pt x="752" y="307"/>
                      <a:pt x="752" y="307"/>
                    </a:cubicBezTo>
                    <a:cubicBezTo>
                      <a:pt x="752" y="304"/>
                      <a:pt x="752" y="304"/>
                      <a:pt x="752" y="304"/>
                    </a:cubicBezTo>
                    <a:cubicBezTo>
                      <a:pt x="754" y="299"/>
                      <a:pt x="754" y="299"/>
                      <a:pt x="754" y="299"/>
                    </a:cubicBezTo>
                    <a:cubicBezTo>
                      <a:pt x="753" y="297"/>
                      <a:pt x="753" y="297"/>
                      <a:pt x="753" y="297"/>
                    </a:cubicBezTo>
                    <a:cubicBezTo>
                      <a:pt x="740" y="304"/>
                      <a:pt x="740" y="304"/>
                      <a:pt x="740" y="304"/>
                    </a:cubicBezTo>
                    <a:cubicBezTo>
                      <a:pt x="733" y="306"/>
                      <a:pt x="733" y="306"/>
                      <a:pt x="733" y="306"/>
                    </a:cubicBezTo>
                    <a:cubicBezTo>
                      <a:pt x="732" y="312"/>
                      <a:pt x="732" y="312"/>
                      <a:pt x="732" y="312"/>
                    </a:cubicBezTo>
                    <a:cubicBezTo>
                      <a:pt x="727" y="314"/>
                      <a:pt x="727" y="314"/>
                      <a:pt x="727" y="314"/>
                    </a:cubicBezTo>
                    <a:cubicBezTo>
                      <a:pt x="724" y="312"/>
                      <a:pt x="724" y="312"/>
                      <a:pt x="724" y="312"/>
                    </a:cubicBezTo>
                    <a:cubicBezTo>
                      <a:pt x="719" y="313"/>
                      <a:pt x="719" y="313"/>
                      <a:pt x="719" y="313"/>
                    </a:cubicBezTo>
                    <a:cubicBezTo>
                      <a:pt x="714" y="319"/>
                      <a:pt x="714" y="319"/>
                      <a:pt x="714" y="319"/>
                    </a:cubicBezTo>
                    <a:cubicBezTo>
                      <a:pt x="700" y="325"/>
                      <a:pt x="700" y="325"/>
                      <a:pt x="700" y="325"/>
                    </a:cubicBezTo>
                    <a:cubicBezTo>
                      <a:pt x="690" y="328"/>
                      <a:pt x="690" y="328"/>
                      <a:pt x="690" y="328"/>
                    </a:cubicBezTo>
                    <a:cubicBezTo>
                      <a:pt x="686" y="328"/>
                      <a:pt x="686" y="328"/>
                      <a:pt x="686" y="328"/>
                    </a:cubicBezTo>
                    <a:cubicBezTo>
                      <a:pt x="681" y="333"/>
                      <a:pt x="681" y="333"/>
                      <a:pt x="681" y="333"/>
                    </a:cubicBezTo>
                    <a:cubicBezTo>
                      <a:pt x="676" y="333"/>
                      <a:pt x="676" y="333"/>
                      <a:pt x="676" y="333"/>
                    </a:cubicBezTo>
                    <a:cubicBezTo>
                      <a:pt x="673" y="336"/>
                      <a:pt x="673" y="336"/>
                      <a:pt x="673" y="336"/>
                    </a:cubicBezTo>
                    <a:cubicBezTo>
                      <a:pt x="678" y="340"/>
                      <a:pt x="678" y="340"/>
                      <a:pt x="678" y="340"/>
                    </a:cubicBezTo>
                    <a:cubicBezTo>
                      <a:pt x="677" y="345"/>
                      <a:pt x="677" y="345"/>
                      <a:pt x="677" y="345"/>
                    </a:cubicBezTo>
                    <a:cubicBezTo>
                      <a:pt x="676" y="349"/>
                      <a:pt x="676" y="349"/>
                      <a:pt x="676" y="349"/>
                    </a:cubicBezTo>
                    <a:cubicBezTo>
                      <a:pt x="678" y="352"/>
                      <a:pt x="678" y="352"/>
                      <a:pt x="678" y="352"/>
                    </a:cubicBezTo>
                    <a:cubicBezTo>
                      <a:pt x="681" y="352"/>
                      <a:pt x="681" y="352"/>
                      <a:pt x="681" y="352"/>
                    </a:cubicBezTo>
                    <a:cubicBezTo>
                      <a:pt x="682" y="355"/>
                      <a:pt x="682" y="355"/>
                      <a:pt x="682" y="355"/>
                    </a:cubicBezTo>
                    <a:cubicBezTo>
                      <a:pt x="681" y="358"/>
                      <a:pt x="681" y="358"/>
                      <a:pt x="681" y="358"/>
                    </a:cubicBezTo>
                    <a:cubicBezTo>
                      <a:pt x="687" y="363"/>
                      <a:pt x="687" y="363"/>
                      <a:pt x="687" y="363"/>
                    </a:cubicBezTo>
                    <a:cubicBezTo>
                      <a:pt x="692" y="373"/>
                      <a:pt x="692" y="373"/>
                      <a:pt x="692" y="373"/>
                    </a:cubicBezTo>
                    <a:cubicBezTo>
                      <a:pt x="692" y="381"/>
                      <a:pt x="692" y="381"/>
                      <a:pt x="692" y="381"/>
                    </a:cubicBezTo>
                    <a:cubicBezTo>
                      <a:pt x="693" y="384"/>
                      <a:pt x="693" y="384"/>
                      <a:pt x="693" y="384"/>
                    </a:cubicBezTo>
                    <a:cubicBezTo>
                      <a:pt x="695" y="384"/>
                      <a:pt x="695" y="384"/>
                      <a:pt x="695" y="384"/>
                    </a:cubicBezTo>
                    <a:cubicBezTo>
                      <a:pt x="695" y="390"/>
                      <a:pt x="695" y="390"/>
                      <a:pt x="695" y="390"/>
                    </a:cubicBezTo>
                    <a:cubicBezTo>
                      <a:pt x="701" y="394"/>
                      <a:pt x="701" y="394"/>
                      <a:pt x="701" y="394"/>
                    </a:cubicBezTo>
                    <a:cubicBezTo>
                      <a:pt x="705" y="394"/>
                      <a:pt x="705" y="394"/>
                      <a:pt x="705" y="394"/>
                    </a:cubicBezTo>
                    <a:cubicBezTo>
                      <a:pt x="717" y="394"/>
                      <a:pt x="717" y="394"/>
                      <a:pt x="717" y="394"/>
                    </a:cubicBezTo>
                    <a:cubicBezTo>
                      <a:pt x="722" y="391"/>
                      <a:pt x="722" y="391"/>
                      <a:pt x="722" y="391"/>
                    </a:cubicBezTo>
                    <a:cubicBezTo>
                      <a:pt x="722" y="394"/>
                      <a:pt x="722" y="394"/>
                      <a:pt x="722" y="394"/>
                    </a:cubicBezTo>
                    <a:cubicBezTo>
                      <a:pt x="724" y="398"/>
                      <a:pt x="724" y="398"/>
                      <a:pt x="724" y="398"/>
                    </a:cubicBezTo>
                    <a:cubicBezTo>
                      <a:pt x="723" y="404"/>
                      <a:pt x="723" y="404"/>
                      <a:pt x="723" y="404"/>
                    </a:cubicBezTo>
                    <a:cubicBezTo>
                      <a:pt x="729" y="407"/>
                      <a:pt x="729" y="407"/>
                      <a:pt x="729" y="407"/>
                    </a:cubicBezTo>
                    <a:cubicBezTo>
                      <a:pt x="732" y="413"/>
                      <a:pt x="732" y="413"/>
                      <a:pt x="732" y="413"/>
                    </a:cubicBezTo>
                    <a:cubicBezTo>
                      <a:pt x="741" y="414"/>
                      <a:pt x="741" y="414"/>
                      <a:pt x="741" y="414"/>
                    </a:cubicBezTo>
                    <a:cubicBezTo>
                      <a:pt x="748" y="419"/>
                      <a:pt x="748" y="419"/>
                      <a:pt x="748" y="419"/>
                    </a:cubicBezTo>
                    <a:cubicBezTo>
                      <a:pt x="750" y="419"/>
                      <a:pt x="750" y="419"/>
                      <a:pt x="750" y="419"/>
                    </a:cubicBezTo>
                    <a:cubicBezTo>
                      <a:pt x="754" y="424"/>
                      <a:pt x="754" y="424"/>
                      <a:pt x="754" y="424"/>
                    </a:cubicBezTo>
                    <a:cubicBezTo>
                      <a:pt x="755" y="435"/>
                      <a:pt x="755" y="435"/>
                      <a:pt x="755" y="435"/>
                    </a:cubicBezTo>
                    <a:cubicBezTo>
                      <a:pt x="756" y="440"/>
                      <a:pt x="756" y="440"/>
                      <a:pt x="756" y="440"/>
                    </a:cubicBezTo>
                    <a:cubicBezTo>
                      <a:pt x="755" y="445"/>
                      <a:pt x="755" y="445"/>
                      <a:pt x="755" y="445"/>
                    </a:cubicBezTo>
                    <a:cubicBezTo>
                      <a:pt x="759" y="451"/>
                      <a:pt x="759" y="451"/>
                      <a:pt x="759" y="451"/>
                    </a:cubicBezTo>
                    <a:cubicBezTo>
                      <a:pt x="763" y="454"/>
                      <a:pt x="763" y="454"/>
                      <a:pt x="763" y="454"/>
                    </a:cubicBezTo>
                    <a:cubicBezTo>
                      <a:pt x="768" y="464"/>
                      <a:pt x="768" y="464"/>
                      <a:pt x="768" y="464"/>
                    </a:cubicBezTo>
                    <a:cubicBezTo>
                      <a:pt x="771" y="474"/>
                      <a:pt x="771" y="474"/>
                      <a:pt x="771" y="474"/>
                    </a:cubicBezTo>
                    <a:cubicBezTo>
                      <a:pt x="776" y="479"/>
                      <a:pt x="776" y="479"/>
                      <a:pt x="776" y="479"/>
                    </a:cubicBezTo>
                    <a:cubicBezTo>
                      <a:pt x="777" y="483"/>
                      <a:pt x="777" y="483"/>
                      <a:pt x="777" y="483"/>
                    </a:cubicBezTo>
                    <a:cubicBezTo>
                      <a:pt x="773" y="493"/>
                      <a:pt x="773" y="493"/>
                      <a:pt x="773" y="493"/>
                    </a:cubicBezTo>
                    <a:cubicBezTo>
                      <a:pt x="771" y="494"/>
                      <a:pt x="771" y="494"/>
                      <a:pt x="771" y="494"/>
                    </a:cubicBezTo>
                    <a:cubicBezTo>
                      <a:pt x="768" y="492"/>
                      <a:pt x="768" y="492"/>
                      <a:pt x="768" y="492"/>
                    </a:cubicBezTo>
                    <a:cubicBezTo>
                      <a:pt x="771" y="499"/>
                      <a:pt x="771" y="499"/>
                      <a:pt x="771" y="499"/>
                    </a:cubicBezTo>
                    <a:cubicBezTo>
                      <a:pt x="777" y="499"/>
                      <a:pt x="777" y="499"/>
                      <a:pt x="777" y="499"/>
                    </a:cubicBezTo>
                    <a:cubicBezTo>
                      <a:pt x="781" y="502"/>
                      <a:pt x="781" y="502"/>
                      <a:pt x="781" y="502"/>
                    </a:cubicBezTo>
                    <a:cubicBezTo>
                      <a:pt x="788" y="511"/>
                      <a:pt x="788" y="511"/>
                      <a:pt x="788" y="511"/>
                    </a:cubicBezTo>
                    <a:cubicBezTo>
                      <a:pt x="794" y="514"/>
                      <a:pt x="794" y="514"/>
                      <a:pt x="794" y="514"/>
                    </a:cubicBezTo>
                    <a:cubicBezTo>
                      <a:pt x="795" y="514"/>
                      <a:pt x="795" y="514"/>
                      <a:pt x="795" y="514"/>
                    </a:cubicBezTo>
                    <a:cubicBezTo>
                      <a:pt x="797" y="515"/>
                      <a:pt x="797" y="515"/>
                      <a:pt x="797" y="515"/>
                    </a:cubicBezTo>
                    <a:cubicBezTo>
                      <a:pt x="803" y="509"/>
                      <a:pt x="803" y="509"/>
                      <a:pt x="803" y="509"/>
                    </a:cubicBezTo>
                    <a:cubicBezTo>
                      <a:pt x="809" y="508"/>
                      <a:pt x="809" y="508"/>
                      <a:pt x="809" y="508"/>
                    </a:cubicBezTo>
                    <a:cubicBezTo>
                      <a:pt x="816" y="513"/>
                      <a:pt x="816" y="513"/>
                      <a:pt x="816" y="513"/>
                    </a:cubicBezTo>
                    <a:cubicBezTo>
                      <a:pt x="821" y="515"/>
                      <a:pt x="821" y="515"/>
                      <a:pt x="821" y="515"/>
                    </a:cubicBezTo>
                    <a:cubicBezTo>
                      <a:pt x="824" y="516"/>
                      <a:pt x="824" y="516"/>
                      <a:pt x="824" y="516"/>
                    </a:cubicBezTo>
                    <a:cubicBezTo>
                      <a:pt x="827" y="521"/>
                      <a:pt x="827" y="521"/>
                      <a:pt x="827" y="521"/>
                    </a:cubicBezTo>
                    <a:cubicBezTo>
                      <a:pt x="828" y="530"/>
                      <a:pt x="828" y="530"/>
                      <a:pt x="828" y="530"/>
                    </a:cubicBezTo>
                    <a:cubicBezTo>
                      <a:pt x="826" y="522"/>
                      <a:pt x="826" y="522"/>
                      <a:pt x="826" y="522"/>
                    </a:cubicBezTo>
                    <a:cubicBezTo>
                      <a:pt x="823" y="518"/>
                      <a:pt x="823" y="518"/>
                      <a:pt x="823" y="518"/>
                    </a:cubicBezTo>
                    <a:cubicBezTo>
                      <a:pt x="817" y="518"/>
                      <a:pt x="817" y="518"/>
                      <a:pt x="817" y="518"/>
                    </a:cubicBezTo>
                    <a:cubicBezTo>
                      <a:pt x="809" y="510"/>
                      <a:pt x="809" y="510"/>
                      <a:pt x="809" y="510"/>
                    </a:cubicBezTo>
                    <a:cubicBezTo>
                      <a:pt x="805" y="510"/>
                      <a:pt x="805" y="510"/>
                      <a:pt x="805" y="510"/>
                    </a:cubicBezTo>
                    <a:cubicBezTo>
                      <a:pt x="800" y="517"/>
                      <a:pt x="800" y="517"/>
                      <a:pt x="800" y="517"/>
                    </a:cubicBezTo>
                    <a:cubicBezTo>
                      <a:pt x="800" y="523"/>
                      <a:pt x="800" y="523"/>
                      <a:pt x="800" y="523"/>
                    </a:cubicBezTo>
                    <a:cubicBezTo>
                      <a:pt x="801" y="526"/>
                      <a:pt x="801" y="526"/>
                      <a:pt x="801" y="526"/>
                    </a:cubicBezTo>
                    <a:cubicBezTo>
                      <a:pt x="793" y="517"/>
                      <a:pt x="793" y="517"/>
                      <a:pt x="793" y="517"/>
                    </a:cubicBezTo>
                    <a:cubicBezTo>
                      <a:pt x="786" y="517"/>
                      <a:pt x="786" y="517"/>
                      <a:pt x="786" y="517"/>
                    </a:cubicBezTo>
                    <a:cubicBezTo>
                      <a:pt x="782" y="514"/>
                      <a:pt x="782" y="514"/>
                      <a:pt x="782" y="514"/>
                    </a:cubicBezTo>
                    <a:cubicBezTo>
                      <a:pt x="782" y="509"/>
                      <a:pt x="782" y="509"/>
                      <a:pt x="782" y="509"/>
                    </a:cubicBezTo>
                    <a:cubicBezTo>
                      <a:pt x="779" y="503"/>
                      <a:pt x="779" y="503"/>
                      <a:pt x="779" y="503"/>
                    </a:cubicBezTo>
                    <a:cubicBezTo>
                      <a:pt x="773" y="502"/>
                      <a:pt x="773" y="502"/>
                      <a:pt x="773" y="502"/>
                    </a:cubicBezTo>
                    <a:cubicBezTo>
                      <a:pt x="767" y="502"/>
                      <a:pt x="767" y="502"/>
                      <a:pt x="767" y="502"/>
                    </a:cubicBezTo>
                    <a:cubicBezTo>
                      <a:pt x="761" y="497"/>
                      <a:pt x="761" y="497"/>
                      <a:pt x="761" y="497"/>
                    </a:cubicBezTo>
                    <a:cubicBezTo>
                      <a:pt x="762" y="495"/>
                      <a:pt x="762" y="495"/>
                      <a:pt x="762" y="495"/>
                    </a:cubicBezTo>
                    <a:cubicBezTo>
                      <a:pt x="762" y="490"/>
                      <a:pt x="762" y="490"/>
                      <a:pt x="762" y="490"/>
                    </a:cubicBezTo>
                    <a:cubicBezTo>
                      <a:pt x="765" y="488"/>
                      <a:pt x="765" y="488"/>
                      <a:pt x="765" y="488"/>
                    </a:cubicBezTo>
                    <a:cubicBezTo>
                      <a:pt x="764" y="485"/>
                      <a:pt x="764" y="485"/>
                      <a:pt x="764" y="485"/>
                    </a:cubicBezTo>
                    <a:cubicBezTo>
                      <a:pt x="763" y="474"/>
                      <a:pt x="763" y="474"/>
                      <a:pt x="763" y="474"/>
                    </a:cubicBezTo>
                    <a:cubicBezTo>
                      <a:pt x="761" y="467"/>
                      <a:pt x="761" y="467"/>
                      <a:pt x="761" y="467"/>
                    </a:cubicBezTo>
                    <a:cubicBezTo>
                      <a:pt x="758" y="464"/>
                      <a:pt x="758" y="464"/>
                      <a:pt x="758" y="464"/>
                    </a:cubicBezTo>
                    <a:cubicBezTo>
                      <a:pt x="756" y="471"/>
                      <a:pt x="756" y="471"/>
                      <a:pt x="756" y="471"/>
                    </a:cubicBezTo>
                    <a:cubicBezTo>
                      <a:pt x="753" y="473"/>
                      <a:pt x="753" y="473"/>
                      <a:pt x="753" y="473"/>
                    </a:cubicBezTo>
                    <a:cubicBezTo>
                      <a:pt x="754" y="478"/>
                      <a:pt x="754" y="478"/>
                      <a:pt x="754" y="478"/>
                    </a:cubicBezTo>
                    <a:cubicBezTo>
                      <a:pt x="752" y="481"/>
                      <a:pt x="752" y="481"/>
                      <a:pt x="752" y="481"/>
                    </a:cubicBezTo>
                    <a:cubicBezTo>
                      <a:pt x="753" y="484"/>
                      <a:pt x="753" y="484"/>
                      <a:pt x="753" y="484"/>
                    </a:cubicBezTo>
                    <a:cubicBezTo>
                      <a:pt x="752" y="489"/>
                      <a:pt x="752" y="489"/>
                      <a:pt x="752" y="489"/>
                    </a:cubicBezTo>
                    <a:cubicBezTo>
                      <a:pt x="749" y="489"/>
                      <a:pt x="749" y="489"/>
                      <a:pt x="749" y="489"/>
                    </a:cubicBezTo>
                    <a:cubicBezTo>
                      <a:pt x="748" y="475"/>
                      <a:pt x="748" y="475"/>
                      <a:pt x="748" y="475"/>
                    </a:cubicBezTo>
                    <a:cubicBezTo>
                      <a:pt x="750" y="472"/>
                      <a:pt x="750" y="472"/>
                      <a:pt x="750" y="472"/>
                    </a:cubicBezTo>
                    <a:cubicBezTo>
                      <a:pt x="750" y="467"/>
                      <a:pt x="750" y="467"/>
                      <a:pt x="750" y="467"/>
                    </a:cubicBezTo>
                    <a:cubicBezTo>
                      <a:pt x="744" y="461"/>
                      <a:pt x="744" y="461"/>
                      <a:pt x="744" y="461"/>
                    </a:cubicBezTo>
                    <a:cubicBezTo>
                      <a:pt x="744" y="454"/>
                      <a:pt x="744" y="454"/>
                      <a:pt x="744" y="454"/>
                    </a:cubicBezTo>
                    <a:cubicBezTo>
                      <a:pt x="741" y="449"/>
                      <a:pt x="741" y="449"/>
                      <a:pt x="741" y="449"/>
                    </a:cubicBezTo>
                    <a:cubicBezTo>
                      <a:pt x="741" y="443"/>
                      <a:pt x="741" y="443"/>
                      <a:pt x="741" y="443"/>
                    </a:cubicBezTo>
                    <a:cubicBezTo>
                      <a:pt x="747" y="439"/>
                      <a:pt x="747" y="439"/>
                      <a:pt x="747" y="439"/>
                    </a:cubicBezTo>
                    <a:cubicBezTo>
                      <a:pt x="747" y="436"/>
                      <a:pt x="747" y="436"/>
                      <a:pt x="747" y="436"/>
                    </a:cubicBezTo>
                    <a:cubicBezTo>
                      <a:pt x="746" y="431"/>
                      <a:pt x="746" y="431"/>
                      <a:pt x="746" y="431"/>
                    </a:cubicBezTo>
                    <a:cubicBezTo>
                      <a:pt x="747" y="424"/>
                      <a:pt x="747" y="424"/>
                      <a:pt x="747" y="424"/>
                    </a:cubicBezTo>
                    <a:cubicBezTo>
                      <a:pt x="743" y="423"/>
                      <a:pt x="743" y="423"/>
                      <a:pt x="743" y="423"/>
                    </a:cubicBezTo>
                    <a:cubicBezTo>
                      <a:pt x="741" y="424"/>
                      <a:pt x="741" y="424"/>
                      <a:pt x="741" y="424"/>
                    </a:cubicBezTo>
                    <a:cubicBezTo>
                      <a:pt x="739" y="420"/>
                      <a:pt x="739" y="420"/>
                      <a:pt x="739" y="420"/>
                    </a:cubicBezTo>
                    <a:cubicBezTo>
                      <a:pt x="731" y="426"/>
                      <a:pt x="731" y="426"/>
                      <a:pt x="731" y="426"/>
                    </a:cubicBezTo>
                    <a:cubicBezTo>
                      <a:pt x="721" y="428"/>
                      <a:pt x="721" y="428"/>
                      <a:pt x="721" y="428"/>
                    </a:cubicBezTo>
                    <a:cubicBezTo>
                      <a:pt x="716" y="427"/>
                      <a:pt x="716" y="427"/>
                      <a:pt x="716" y="427"/>
                    </a:cubicBezTo>
                    <a:cubicBezTo>
                      <a:pt x="709" y="418"/>
                      <a:pt x="709" y="418"/>
                      <a:pt x="709" y="418"/>
                    </a:cubicBezTo>
                    <a:cubicBezTo>
                      <a:pt x="704" y="415"/>
                      <a:pt x="704" y="415"/>
                      <a:pt x="704" y="415"/>
                    </a:cubicBezTo>
                    <a:cubicBezTo>
                      <a:pt x="704" y="411"/>
                      <a:pt x="704" y="411"/>
                      <a:pt x="704" y="411"/>
                    </a:cubicBezTo>
                    <a:cubicBezTo>
                      <a:pt x="693" y="410"/>
                      <a:pt x="693" y="410"/>
                      <a:pt x="693" y="410"/>
                    </a:cubicBezTo>
                    <a:cubicBezTo>
                      <a:pt x="688" y="406"/>
                      <a:pt x="688" y="406"/>
                      <a:pt x="688" y="406"/>
                    </a:cubicBezTo>
                    <a:cubicBezTo>
                      <a:pt x="684" y="400"/>
                      <a:pt x="684" y="400"/>
                      <a:pt x="684" y="400"/>
                    </a:cubicBezTo>
                    <a:cubicBezTo>
                      <a:pt x="671" y="401"/>
                      <a:pt x="671" y="401"/>
                      <a:pt x="671" y="401"/>
                    </a:cubicBezTo>
                    <a:cubicBezTo>
                      <a:pt x="669" y="399"/>
                      <a:pt x="669" y="399"/>
                      <a:pt x="669" y="399"/>
                    </a:cubicBezTo>
                    <a:cubicBezTo>
                      <a:pt x="666" y="404"/>
                      <a:pt x="663" y="409"/>
                      <a:pt x="659" y="412"/>
                    </a:cubicBezTo>
                    <a:cubicBezTo>
                      <a:pt x="659" y="415"/>
                      <a:pt x="659" y="415"/>
                      <a:pt x="659" y="415"/>
                    </a:cubicBezTo>
                    <a:cubicBezTo>
                      <a:pt x="657" y="417"/>
                      <a:pt x="657" y="417"/>
                      <a:pt x="657" y="417"/>
                    </a:cubicBezTo>
                    <a:cubicBezTo>
                      <a:pt x="656" y="416"/>
                      <a:pt x="656" y="416"/>
                      <a:pt x="656" y="416"/>
                    </a:cubicBezTo>
                    <a:cubicBezTo>
                      <a:pt x="655" y="416"/>
                      <a:pt x="655" y="416"/>
                      <a:pt x="654" y="417"/>
                    </a:cubicBezTo>
                    <a:cubicBezTo>
                      <a:pt x="654" y="418"/>
                      <a:pt x="654" y="418"/>
                      <a:pt x="654" y="418"/>
                    </a:cubicBezTo>
                    <a:cubicBezTo>
                      <a:pt x="656" y="421"/>
                      <a:pt x="656" y="421"/>
                      <a:pt x="656" y="421"/>
                    </a:cubicBezTo>
                    <a:cubicBezTo>
                      <a:pt x="662" y="416"/>
                      <a:pt x="662" y="416"/>
                      <a:pt x="662" y="416"/>
                    </a:cubicBezTo>
                    <a:cubicBezTo>
                      <a:pt x="669" y="418"/>
                      <a:pt x="669" y="418"/>
                      <a:pt x="669" y="418"/>
                    </a:cubicBezTo>
                    <a:cubicBezTo>
                      <a:pt x="672" y="426"/>
                      <a:pt x="672" y="426"/>
                      <a:pt x="672" y="426"/>
                    </a:cubicBezTo>
                    <a:cubicBezTo>
                      <a:pt x="668" y="435"/>
                      <a:pt x="668" y="435"/>
                      <a:pt x="668" y="435"/>
                    </a:cubicBezTo>
                    <a:cubicBezTo>
                      <a:pt x="663" y="436"/>
                      <a:pt x="663" y="436"/>
                      <a:pt x="663" y="436"/>
                    </a:cubicBezTo>
                    <a:cubicBezTo>
                      <a:pt x="655" y="432"/>
                      <a:pt x="655" y="432"/>
                      <a:pt x="655" y="432"/>
                    </a:cubicBezTo>
                    <a:cubicBezTo>
                      <a:pt x="650" y="425"/>
                      <a:pt x="650" y="425"/>
                      <a:pt x="650" y="425"/>
                    </a:cubicBezTo>
                    <a:cubicBezTo>
                      <a:pt x="647" y="425"/>
                      <a:pt x="647" y="425"/>
                      <a:pt x="647" y="425"/>
                    </a:cubicBezTo>
                    <a:cubicBezTo>
                      <a:pt x="642" y="430"/>
                      <a:pt x="642" y="430"/>
                      <a:pt x="642" y="430"/>
                    </a:cubicBezTo>
                    <a:cubicBezTo>
                      <a:pt x="641" y="432"/>
                      <a:pt x="641" y="432"/>
                      <a:pt x="641" y="432"/>
                    </a:cubicBezTo>
                    <a:cubicBezTo>
                      <a:pt x="638" y="433"/>
                      <a:pt x="638" y="433"/>
                      <a:pt x="638" y="433"/>
                    </a:cubicBezTo>
                    <a:cubicBezTo>
                      <a:pt x="644" y="443"/>
                      <a:pt x="644" y="443"/>
                      <a:pt x="644" y="443"/>
                    </a:cubicBezTo>
                    <a:cubicBezTo>
                      <a:pt x="646" y="444"/>
                      <a:pt x="646" y="444"/>
                      <a:pt x="646" y="444"/>
                    </a:cubicBezTo>
                    <a:cubicBezTo>
                      <a:pt x="647" y="449"/>
                      <a:pt x="647" y="449"/>
                      <a:pt x="647" y="449"/>
                    </a:cubicBezTo>
                    <a:cubicBezTo>
                      <a:pt x="653" y="456"/>
                      <a:pt x="653" y="456"/>
                      <a:pt x="653" y="456"/>
                    </a:cubicBezTo>
                    <a:cubicBezTo>
                      <a:pt x="659" y="456"/>
                      <a:pt x="659" y="456"/>
                      <a:pt x="659" y="456"/>
                    </a:cubicBezTo>
                    <a:cubicBezTo>
                      <a:pt x="663" y="459"/>
                      <a:pt x="663" y="459"/>
                      <a:pt x="663" y="459"/>
                    </a:cubicBezTo>
                    <a:cubicBezTo>
                      <a:pt x="672" y="460"/>
                      <a:pt x="672" y="460"/>
                      <a:pt x="672" y="460"/>
                    </a:cubicBezTo>
                    <a:cubicBezTo>
                      <a:pt x="674" y="457"/>
                      <a:pt x="674" y="457"/>
                      <a:pt x="674" y="457"/>
                    </a:cubicBezTo>
                    <a:cubicBezTo>
                      <a:pt x="676" y="458"/>
                      <a:pt x="676" y="458"/>
                      <a:pt x="676" y="458"/>
                    </a:cubicBezTo>
                    <a:cubicBezTo>
                      <a:pt x="676" y="461"/>
                      <a:pt x="676" y="461"/>
                      <a:pt x="676" y="461"/>
                    </a:cubicBezTo>
                    <a:cubicBezTo>
                      <a:pt x="683" y="461"/>
                      <a:pt x="683" y="461"/>
                      <a:pt x="683" y="461"/>
                    </a:cubicBezTo>
                    <a:cubicBezTo>
                      <a:pt x="685" y="468"/>
                      <a:pt x="685" y="468"/>
                      <a:pt x="685" y="468"/>
                    </a:cubicBezTo>
                    <a:cubicBezTo>
                      <a:pt x="687" y="469"/>
                      <a:pt x="687" y="469"/>
                      <a:pt x="687" y="469"/>
                    </a:cubicBezTo>
                    <a:cubicBezTo>
                      <a:pt x="688" y="473"/>
                      <a:pt x="688" y="473"/>
                      <a:pt x="688" y="473"/>
                    </a:cubicBezTo>
                    <a:cubicBezTo>
                      <a:pt x="695" y="474"/>
                      <a:pt x="695" y="474"/>
                      <a:pt x="695" y="474"/>
                    </a:cubicBezTo>
                    <a:cubicBezTo>
                      <a:pt x="699" y="471"/>
                      <a:pt x="699" y="471"/>
                      <a:pt x="699" y="471"/>
                    </a:cubicBezTo>
                    <a:cubicBezTo>
                      <a:pt x="696" y="475"/>
                      <a:pt x="696" y="475"/>
                      <a:pt x="696" y="475"/>
                    </a:cubicBezTo>
                    <a:cubicBezTo>
                      <a:pt x="688" y="477"/>
                      <a:pt x="688" y="477"/>
                      <a:pt x="688" y="477"/>
                    </a:cubicBezTo>
                    <a:cubicBezTo>
                      <a:pt x="684" y="473"/>
                      <a:pt x="684" y="473"/>
                      <a:pt x="684" y="473"/>
                    </a:cubicBezTo>
                    <a:cubicBezTo>
                      <a:pt x="680" y="473"/>
                      <a:pt x="680" y="473"/>
                      <a:pt x="680" y="473"/>
                    </a:cubicBezTo>
                    <a:cubicBezTo>
                      <a:pt x="675" y="466"/>
                      <a:pt x="675" y="466"/>
                      <a:pt x="675" y="466"/>
                    </a:cubicBezTo>
                    <a:cubicBezTo>
                      <a:pt x="672" y="465"/>
                      <a:pt x="672" y="465"/>
                      <a:pt x="672" y="465"/>
                    </a:cubicBezTo>
                    <a:cubicBezTo>
                      <a:pt x="669" y="467"/>
                      <a:pt x="669" y="467"/>
                      <a:pt x="669" y="467"/>
                    </a:cubicBezTo>
                    <a:cubicBezTo>
                      <a:pt x="664" y="468"/>
                      <a:pt x="664" y="468"/>
                      <a:pt x="664" y="468"/>
                    </a:cubicBezTo>
                    <a:cubicBezTo>
                      <a:pt x="661" y="473"/>
                      <a:pt x="661" y="473"/>
                      <a:pt x="661" y="473"/>
                    </a:cubicBezTo>
                    <a:cubicBezTo>
                      <a:pt x="660" y="469"/>
                      <a:pt x="660" y="469"/>
                      <a:pt x="660" y="469"/>
                    </a:cubicBezTo>
                    <a:cubicBezTo>
                      <a:pt x="657" y="466"/>
                      <a:pt x="657" y="466"/>
                      <a:pt x="657" y="466"/>
                    </a:cubicBezTo>
                    <a:cubicBezTo>
                      <a:pt x="653" y="468"/>
                      <a:pt x="653" y="468"/>
                      <a:pt x="653" y="468"/>
                    </a:cubicBezTo>
                    <a:cubicBezTo>
                      <a:pt x="647" y="468"/>
                      <a:pt x="647" y="468"/>
                      <a:pt x="647" y="468"/>
                    </a:cubicBezTo>
                    <a:cubicBezTo>
                      <a:pt x="642" y="464"/>
                      <a:pt x="642" y="464"/>
                      <a:pt x="642" y="464"/>
                    </a:cubicBezTo>
                    <a:cubicBezTo>
                      <a:pt x="637" y="465"/>
                      <a:pt x="637" y="465"/>
                      <a:pt x="637" y="465"/>
                    </a:cubicBezTo>
                    <a:cubicBezTo>
                      <a:pt x="636" y="462"/>
                      <a:pt x="636" y="462"/>
                      <a:pt x="636" y="462"/>
                    </a:cubicBezTo>
                    <a:cubicBezTo>
                      <a:pt x="639" y="459"/>
                      <a:pt x="639" y="459"/>
                      <a:pt x="639" y="459"/>
                    </a:cubicBezTo>
                    <a:cubicBezTo>
                      <a:pt x="639" y="456"/>
                      <a:pt x="639" y="456"/>
                      <a:pt x="639" y="456"/>
                    </a:cubicBezTo>
                    <a:cubicBezTo>
                      <a:pt x="636" y="453"/>
                      <a:pt x="636" y="453"/>
                      <a:pt x="636" y="453"/>
                    </a:cubicBezTo>
                    <a:cubicBezTo>
                      <a:pt x="636" y="449"/>
                      <a:pt x="636" y="449"/>
                      <a:pt x="636" y="449"/>
                    </a:cubicBezTo>
                    <a:cubicBezTo>
                      <a:pt x="630" y="444"/>
                      <a:pt x="630" y="444"/>
                      <a:pt x="630" y="444"/>
                    </a:cubicBezTo>
                    <a:cubicBezTo>
                      <a:pt x="628" y="439"/>
                      <a:pt x="628" y="439"/>
                      <a:pt x="628" y="439"/>
                    </a:cubicBezTo>
                    <a:cubicBezTo>
                      <a:pt x="629" y="433"/>
                      <a:pt x="629" y="433"/>
                      <a:pt x="629" y="433"/>
                    </a:cubicBezTo>
                    <a:cubicBezTo>
                      <a:pt x="627" y="427"/>
                      <a:pt x="627" y="427"/>
                      <a:pt x="627" y="427"/>
                    </a:cubicBezTo>
                    <a:cubicBezTo>
                      <a:pt x="627" y="418"/>
                      <a:pt x="627" y="418"/>
                      <a:pt x="627" y="418"/>
                    </a:cubicBezTo>
                    <a:cubicBezTo>
                      <a:pt x="623" y="413"/>
                      <a:pt x="623" y="413"/>
                      <a:pt x="623" y="413"/>
                    </a:cubicBezTo>
                    <a:cubicBezTo>
                      <a:pt x="623" y="406"/>
                      <a:pt x="623" y="406"/>
                      <a:pt x="623" y="406"/>
                    </a:cubicBezTo>
                    <a:cubicBezTo>
                      <a:pt x="621" y="404"/>
                      <a:pt x="621" y="404"/>
                      <a:pt x="621" y="404"/>
                    </a:cubicBezTo>
                    <a:cubicBezTo>
                      <a:pt x="618" y="403"/>
                      <a:pt x="618" y="403"/>
                      <a:pt x="618" y="403"/>
                    </a:cubicBezTo>
                    <a:cubicBezTo>
                      <a:pt x="618" y="397"/>
                      <a:pt x="618" y="397"/>
                      <a:pt x="618" y="397"/>
                    </a:cubicBezTo>
                    <a:cubicBezTo>
                      <a:pt x="612" y="393"/>
                      <a:pt x="612" y="393"/>
                      <a:pt x="612" y="393"/>
                    </a:cubicBezTo>
                    <a:cubicBezTo>
                      <a:pt x="610" y="394"/>
                      <a:pt x="610" y="394"/>
                      <a:pt x="610" y="394"/>
                    </a:cubicBezTo>
                    <a:cubicBezTo>
                      <a:pt x="618" y="412"/>
                      <a:pt x="618" y="412"/>
                      <a:pt x="618" y="412"/>
                    </a:cubicBezTo>
                    <a:cubicBezTo>
                      <a:pt x="620" y="424"/>
                      <a:pt x="620" y="424"/>
                      <a:pt x="620" y="424"/>
                    </a:cubicBezTo>
                    <a:cubicBezTo>
                      <a:pt x="618" y="433"/>
                      <a:pt x="618" y="433"/>
                      <a:pt x="618" y="433"/>
                    </a:cubicBezTo>
                    <a:cubicBezTo>
                      <a:pt x="612" y="442"/>
                      <a:pt x="612" y="442"/>
                      <a:pt x="612" y="442"/>
                    </a:cubicBezTo>
                    <a:cubicBezTo>
                      <a:pt x="608" y="447"/>
                      <a:pt x="608" y="447"/>
                      <a:pt x="608" y="447"/>
                    </a:cubicBezTo>
                    <a:cubicBezTo>
                      <a:pt x="608" y="449"/>
                      <a:pt x="608" y="449"/>
                      <a:pt x="608" y="449"/>
                    </a:cubicBezTo>
                    <a:cubicBezTo>
                      <a:pt x="611" y="452"/>
                      <a:pt x="611" y="452"/>
                      <a:pt x="611" y="452"/>
                    </a:cubicBezTo>
                    <a:cubicBezTo>
                      <a:pt x="612" y="459"/>
                      <a:pt x="612" y="459"/>
                      <a:pt x="612" y="459"/>
                    </a:cubicBezTo>
                    <a:cubicBezTo>
                      <a:pt x="610" y="467"/>
                      <a:pt x="610" y="467"/>
                      <a:pt x="610" y="467"/>
                    </a:cubicBezTo>
                    <a:cubicBezTo>
                      <a:pt x="610" y="473"/>
                      <a:pt x="610" y="473"/>
                      <a:pt x="610" y="473"/>
                    </a:cubicBezTo>
                    <a:cubicBezTo>
                      <a:pt x="617" y="477"/>
                      <a:pt x="617" y="477"/>
                      <a:pt x="617" y="477"/>
                    </a:cubicBezTo>
                    <a:cubicBezTo>
                      <a:pt x="625" y="486"/>
                      <a:pt x="625" y="486"/>
                      <a:pt x="625" y="486"/>
                    </a:cubicBezTo>
                    <a:cubicBezTo>
                      <a:pt x="627" y="492"/>
                      <a:pt x="627" y="492"/>
                      <a:pt x="627" y="492"/>
                    </a:cubicBezTo>
                    <a:cubicBezTo>
                      <a:pt x="632" y="492"/>
                      <a:pt x="632" y="492"/>
                      <a:pt x="632" y="492"/>
                    </a:cubicBezTo>
                    <a:cubicBezTo>
                      <a:pt x="636" y="497"/>
                      <a:pt x="636" y="497"/>
                      <a:pt x="636" y="497"/>
                    </a:cubicBezTo>
                    <a:cubicBezTo>
                      <a:pt x="639" y="506"/>
                      <a:pt x="639" y="506"/>
                      <a:pt x="639" y="506"/>
                    </a:cubicBezTo>
                    <a:cubicBezTo>
                      <a:pt x="638" y="521"/>
                      <a:pt x="638" y="521"/>
                      <a:pt x="638" y="521"/>
                    </a:cubicBezTo>
                    <a:cubicBezTo>
                      <a:pt x="637" y="526"/>
                      <a:pt x="637" y="526"/>
                      <a:pt x="637" y="526"/>
                    </a:cubicBezTo>
                    <a:cubicBezTo>
                      <a:pt x="641" y="534"/>
                      <a:pt x="641" y="534"/>
                      <a:pt x="641" y="534"/>
                    </a:cubicBezTo>
                    <a:cubicBezTo>
                      <a:pt x="640" y="544"/>
                      <a:pt x="640" y="544"/>
                      <a:pt x="640" y="544"/>
                    </a:cubicBezTo>
                    <a:cubicBezTo>
                      <a:pt x="643" y="549"/>
                      <a:pt x="643" y="549"/>
                      <a:pt x="643" y="549"/>
                    </a:cubicBezTo>
                    <a:cubicBezTo>
                      <a:pt x="649" y="557"/>
                      <a:pt x="649" y="557"/>
                      <a:pt x="649" y="557"/>
                    </a:cubicBezTo>
                    <a:cubicBezTo>
                      <a:pt x="650" y="562"/>
                      <a:pt x="650" y="562"/>
                      <a:pt x="650" y="562"/>
                    </a:cubicBezTo>
                    <a:cubicBezTo>
                      <a:pt x="649" y="568"/>
                      <a:pt x="649" y="568"/>
                      <a:pt x="649" y="568"/>
                    </a:cubicBezTo>
                    <a:cubicBezTo>
                      <a:pt x="651" y="570"/>
                      <a:pt x="651" y="570"/>
                      <a:pt x="651" y="570"/>
                    </a:cubicBezTo>
                    <a:cubicBezTo>
                      <a:pt x="656" y="572"/>
                      <a:pt x="656" y="572"/>
                      <a:pt x="656" y="572"/>
                    </a:cubicBezTo>
                    <a:cubicBezTo>
                      <a:pt x="662" y="568"/>
                      <a:pt x="662" y="568"/>
                      <a:pt x="662" y="568"/>
                    </a:cubicBezTo>
                    <a:cubicBezTo>
                      <a:pt x="668" y="571"/>
                      <a:pt x="668" y="571"/>
                      <a:pt x="668" y="571"/>
                    </a:cubicBezTo>
                    <a:cubicBezTo>
                      <a:pt x="671" y="568"/>
                      <a:pt x="671" y="568"/>
                      <a:pt x="671" y="568"/>
                    </a:cubicBezTo>
                    <a:cubicBezTo>
                      <a:pt x="672" y="562"/>
                      <a:pt x="672" y="562"/>
                      <a:pt x="672" y="562"/>
                    </a:cubicBezTo>
                    <a:cubicBezTo>
                      <a:pt x="676" y="557"/>
                      <a:pt x="676" y="557"/>
                      <a:pt x="676" y="557"/>
                    </a:cubicBezTo>
                    <a:cubicBezTo>
                      <a:pt x="681" y="559"/>
                      <a:pt x="681" y="559"/>
                      <a:pt x="681" y="559"/>
                    </a:cubicBezTo>
                    <a:cubicBezTo>
                      <a:pt x="684" y="557"/>
                      <a:pt x="684" y="557"/>
                      <a:pt x="684" y="557"/>
                    </a:cubicBezTo>
                    <a:cubicBezTo>
                      <a:pt x="691" y="562"/>
                      <a:pt x="691" y="562"/>
                      <a:pt x="691" y="562"/>
                    </a:cubicBezTo>
                    <a:cubicBezTo>
                      <a:pt x="695" y="560"/>
                      <a:pt x="695" y="560"/>
                      <a:pt x="695" y="560"/>
                    </a:cubicBezTo>
                    <a:cubicBezTo>
                      <a:pt x="697" y="565"/>
                      <a:pt x="697" y="565"/>
                      <a:pt x="697" y="565"/>
                    </a:cubicBezTo>
                    <a:cubicBezTo>
                      <a:pt x="705" y="570"/>
                      <a:pt x="705" y="570"/>
                      <a:pt x="705" y="570"/>
                    </a:cubicBezTo>
                    <a:cubicBezTo>
                      <a:pt x="712" y="569"/>
                      <a:pt x="712" y="569"/>
                      <a:pt x="712" y="569"/>
                    </a:cubicBezTo>
                    <a:cubicBezTo>
                      <a:pt x="716" y="576"/>
                      <a:pt x="716" y="576"/>
                      <a:pt x="716" y="576"/>
                    </a:cubicBezTo>
                    <a:cubicBezTo>
                      <a:pt x="716" y="579"/>
                      <a:pt x="716" y="579"/>
                      <a:pt x="716" y="579"/>
                    </a:cubicBezTo>
                    <a:cubicBezTo>
                      <a:pt x="722" y="583"/>
                      <a:pt x="722" y="583"/>
                      <a:pt x="722" y="583"/>
                    </a:cubicBezTo>
                    <a:cubicBezTo>
                      <a:pt x="723" y="587"/>
                      <a:pt x="723" y="587"/>
                      <a:pt x="723" y="587"/>
                    </a:cubicBezTo>
                    <a:cubicBezTo>
                      <a:pt x="724" y="588"/>
                      <a:pt x="724" y="588"/>
                      <a:pt x="724" y="588"/>
                    </a:cubicBezTo>
                    <a:cubicBezTo>
                      <a:pt x="725" y="591"/>
                      <a:pt x="725" y="591"/>
                      <a:pt x="725" y="591"/>
                    </a:cubicBezTo>
                    <a:cubicBezTo>
                      <a:pt x="727" y="594"/>
                      <a:pt x="727" y="594"/>
                      <a:pt x="727" y="594"/>
                    </a:cubicBezTo>
                    <a:cubicBezTo>
                      <a:pt x="724" y="596"/>
                      <a:pt x="724" y="596"/>
                      <a:pt x="724" y="596"/>
                    </a:cubicBezTo>
                    <a:cubicBezTo>
                      <a:pt x="721" y="598"/>
                      <a:pt x="721" y="598"/>
                      <a:pt x="721" y="598"/>
                    </a:cubicBezTo>
                    <a:cubicBezTo>
                      <a:pt x="720" y="605"/>
                      <a:pt x="720" y="605"/>
                      <a:pt x="720" y="605"/>
                    </a:cubicBezTo>
                    <a:cubicBezTo>
                      <a:pt x="723" y="611"/>
                      <a:pt x="723" y="611"/>
                      <a:pt x="723" y="611"/>
                    </a:cubicBezTo>
                    <a:cubicBezTo>
                      <a:pt x="725" y="613"/>
                      <a:pt x="725" y="613"/>
                      <a:pt x="725" y="613"/>
                    </a:cubicBezTo>
                    <a:cubicBezTo>
                      <a:pt x="724" y="617"/>
                      <a:pt x="724" y="617"/>
                      <a:pt x="724" y="617"/>
                    </a:cubicBezTo>
                    <a:cubicBezTo>
                      <a:pt x="726" y="620"/>
                      <a:pt x="726" y="620"/>
                      <a:pt x="726" y="620"/>
                    </a:cubicBezTo>
                    <a:cubicBezTo>
                      <a:pt x="730" y="620"/>
                      <a:pt x="730" y="620"/>
                      <a:pt x="730" y="620"/>
                    </a:cubicBezTo>
                    <a:cubicBezTo>
                      <a:pt x="733" y="624"/>
                      <a:pt x="733" y="624"/>
                      <a:pt x="733" y="624"/>
                    </a:cubicBezTo>
                    <a:cubicBezTo>
                      <a:pt x="738" y="624"/>
                      <a:pt x="738" y="624"/>
                      <a:pt x="738" y="624"/>
                    </a:cubicBezTo>
                    <a:cubicBezTo>
                      <a:pt x="741" y="619"/>
                      <a:pt x="741" y="619"/>
                      <a:pt x="741" y="619"/>
                    </a:cubicBezTo>
                    <a:cubicBezTo>
                      <a:pt x="742" y="622"/>
                      <a:pt x="742" y="622"/>
                      <a:pt x="742" y="622"/>
                    </a:cubicBezTo>
                    <a:cubicBezTo>
                      <a:pt x="746" y="621"/>
                      <a:pt x="746" y="621"/>
                      <a:pt x="746" y="621"/>
                    </a:cubicBezTo>
                    <a:cubicBezTo>
                      <a:pt x="748" y="622"/>
                      <a:pt x="748" y="622"/>
                      <a:pt x="748" y="622"/>
                    </a:cubicBezTo>
                    <a:cubicBezTo>
                      <a:pt x="746" y="623"/>
                      <a:pt x="746" y="623"/>
                      <a:pt x="746" y="623"/>
                    </a:cubicBezTo>
                    <a:cubicBezTo>
                      <a:pt x="745" y="626"/>
                      <a:pt x="745" y="626"/>
                      <a:pt x="745" y="626"/>
                    </a:cubicBezTo>
                    <a:cubicBezTo>
                      <a:pt x="739" y="627"/>
                      <a:pt x="739" y="627"/>
                      <a:pt x="739" y="627"/>
                    </a:cubicBezTo>
                    <a:cubicBezTo>
                      <a:pt x="736" y="628"/>
                      <a:pt x="736" y="628"/>
                      <a:pt x="736" y="628"/>
                    </a:cubicBezTo>
                    <a:cubicBezTo>
                      <a:pt x="731" y="629"/>
                      <a:pt x="731" y="629"/>
                      <a:pt x="731" y="629"/>
                    </a:cubicBezTo>
                    <a:cubicBezTo>
                      <a:pt x="726" y="625"/>
                      <a:pt x="726" y="625"/>
                      <a:pt x="726" y="625"/>
                    </a:cubicBezTo>
                    <a:cubicBezTo>
                      <a:pt x="722" y="625"/>
                      <a:pt x="722" y="625"/>
                      <a:pt x="722" y="625"/>
                    </a:cubicBezTo>
                    <a:cubicBezTo>
                      <a:pt x="719" y="620"/>
                      <a:pt x="719" y="620"/>
                      <a:pt x="719" y="620"/>
                    </a:cubicBezTo>
                    <a:cubicBezTo>
                      <a:pt x="721" y="618"/>
                      <a:pt x="721" y="618"/>
                      <a:pt x="721" y="618"/>
                    </a:cubicBezTo>
                    <a:cubicBezTo>
                      <a:pt x="720" y="612"/>
                      <a:pt x="720" y="612"/>
                      <a:pt x="720" y="612"/>
                    </a:cubicBezTo>
                    <a:cubicBezTo>
                      <a:pt x="717" y="607"/>
                      <a:pt x="717" y="607"/>
                      <a:pt x="717" y="607"/>
                    </a:cubicBezTo>
                    <a:cubicBezTo>
                      <a:pt x="716" y="602"/>
                      <a:pt x="716" y="602"/>
                      <a:pt x="716" y="602"/>
                    </a:cubicBezTo>
                    <a:cubicBezTo>
                      <a:pt x="713" y="600"/>
                      <a:pt x="713" y="600"/>
                      <a:pt x="713" y="600"/>
                    </a:cubicBezTo>
                    <a:cubicBezTo>
                      <a:pt x="713" y="594"/>
                      <a:pt x="713" y="594"/>
                      <a:pt x="713" y="594"/>
                    </a:cubicBezTo>
                    <a:cubicBezTo>
                      <a:pt x="709" y="588"/>
                      <a:pt x="709" y="588"/>
                      <a:pt x="709" y="588"/>
                    </a:cubicBezTo>
                    <a:cubicBezTo>
                      <a:pt x="707" y="588"/>
                      <a:pt x="707" y="588"/>
                      <a:pt x="707" y="588"/>
                    </a:cubicBezTo>
                    <a:cubicBezTo>
                      <a:pt x="706" y="584"/>
                      <a:pt x="706" y="584"/>
                      <a:pt x="706" y="584"/>
                    </a:cubicBezTo>
                    <a:cubicBezTo>
                      <a:pt x="700" y="581"/>
                      <a:pt x="700" y="581"/>
                      <a:pt x="700" y="581"/>
                    </a:cubicBezTo>
                    <a:cubicBezTo>
                      <a:pt x="700" y="575"/>
                      <a:pt x="700" y="575"/>
                      <a:pt x="700" y="575"/>
                    </a:cubicBezTo>
                    <a:cubicBezTo>
                      <a:pt x="694" y="568"/>
                      <a:pt x="694" y="568"/>
                      <a:pt x="694" y="568"/>
                    </a:cubicBezTo>
                    <a:cubicBezTo>
                      <a:pt x="689" y="568"/>
                      <a:pt x="689" y="568"/>
                      <a:pt x="689" y="568"/>
                    </a:cubicBezTo>
                    <a:cubicBezTo>
                      <a:pt x="682" y="577"/>
                      <a:pt x="682" y="577"/>
                      <a:pt x="682" y="577"/>
                    </a:cubicBezTo>
                    <a:cubicBezTo>
                      <a:pt x="677" y="578"/>
                      <a:pt x="677" y="578"/>
                      <a:pt x="677" y="578"/>
                    </a:cubicBezTo>
                    <a:cubicBezTo>
                      <a:pt x="674" y="583"/>
                      <a:pt x="674" y="583"/>
                      <a:pt x="674" y="583"/>
                    </a:cubicBezTo>
                    <a:cubicBezTo>
                      <a:pt x="668" y="588"/>
                      <a:pt x="668" y="588"/>
                      <a:pt x="668" y="588"/>
                    </a:cubicBezTo>
                    <a:cubicBezTo>
                      <a:pt x="669" y="601"/>
                      <a:pt x="669" y="601"/>
                      <a:pt x="669" y="601"/>
                    </a:cubicBezTo>
                    <a:cubicBezTo>
                      <a:pt x="671" y="605"/>
                      <a:pt x="671" y="605"/>
                      <a:pt x="671" y="605"/>
                    </a:cubicBezTo>
                    <a:cubicBezTo>
                      <a:pt x="679" y="610"/>
                      <a:pt x="679" y="610"/>
                      <a:pt x="679" y="610"/>
                    </a:cubicBezTo>
                    <a:cubicBezTo>
                      <a:pt x="684" y="626"/>
                      <a:pt x="684" y="626"/>
                      <a:pt x="684" y="626"/>
                    </a:cubicBezTo>
                    <a:cubicBezTo>
                      <a:pt x="684" y="630"/>
                      <a:pt x="684" y="630"/>
                      <a:pt x="684" y="630"/>
                    </a:cubicBezTo>
                    <a:cubicBezTo>
                      <a:pt x="678" y="642"/>
                      <a:pt x="678" y="642"/>
                      <a:pt x="678" y="642"/>
                    </a:cubicBezTo>
                    <a:cubicBezTo>
                      <a:pt x="677" y="649"/>
                      <a:pt x="677" y="649"/>
                      <a:pt x="677" y="649"/>
                    </a:cubicBezTo>
                    <a:cubicBezTo>
                      <a:pt x="680" y="656"/>
                      <a:pt x="680" y="656"/>
                      <a:pt x="680" y="656"/>
                    </a:cubicBezTo>
                    <a:cubicBezTo>
                      <a:pt x="677" y="666"/>
                      <a:pt x="677" y="666"/>
                      <a:pt x="677" y="666"/>
                    </a:cubicBezTo>
                    <a:cubicBezTo>
                      <a:pt x="677" y="670"/>
                      <a:pt x="677" y="670"/>
                      <a:pt x="677" y="670"/>
                    </a:cubicBezTo>
                    <a:cubicBezTo>
                      <a:pt x="671" y="676"/>
                      <a:pt x="671" y="676"/>
                      <a:pt x="671" y="676"/>
                    </a:cubicBezTo>
                    <a:cubicBezTo>
                      <a:pt x="671" y="679"/>
                      <a:pt x="671" y="679"/>
                      <a:pt x="671" y="679"/>
                    </a:cubicBezTo>
                    <a:cubicBezTo>
                      <a:pt x="668" y="681"/>
                      <a:pt x="668" y="681"/>
                      <a:pt x="668" y="681"/>
                    </a:cubicBezTo>
                    <a:cubicBezTo>
                      <a:pt x="665" y="685"/>
                      <a:pt x="665" y="685"/>
                      <a:pt x="665" y="685"/>
                    </a:cubicBezTo>
                    <a:cubicBezTo>
                      <a:pt x="665" y="690"/>
                      <a:pt x="665" y="690"/>
                      <a:pt x="665" y="690"/>
                    </a:cubicBezTo>
                    <a:cubicBezTo>
                      <a:pt x="668" y="693"/>
                      <a:pt x="668" y="693"/>
                      <a:pt x="668" y="693"/>
                    </a:cubicBezTo>
                    <a:cubicBezTo>
                      <a:pt x="668" y="698"/>
                      <a:pt x="668" y="698"/>
                      <a:pt x="668" y="698"/>
                    </a:cubicBezTo>
                    <a:cubicBezTo>
                      <a:pt x="662" y="702"/>
                      <a:pt x="662" y="702"/>
                      <a:pt x="662" y="702"/>
                    </a:cubicBezTo>
                    <a:cubicBezTo>
                      <a:pt x="655" y="700"/>
                      <a:pt x="655" y="700"/>
                      <a:pt x="655" y="700"/>
                    </a:cubicBezTo>
                    <a:cubicBezTo>
                      <a:pt x="654" y="697"/>
                      <a:pt x="654" y="697"/>
                      <a:pt x="654" y="697"/>
                    </a:cubicBezTo>
                    <a:cubicBezTo>
                      <a:pt x="648" y="698"/>
                      <a:pt x="648" y="698"/>
                      <a:pt x="648" y="698"/>
                    </a:cubicBezTo>
                    <a:cubicBezTo>
                      <a:pt x="641" y="699"/>
                      <a:pt x="641" y="699"/>
                      <a:pt x="641" y="699"/>
                    </a:cubicBezTo>
                    <a:cubicBezTo>
                      <a:pt x="635" y="697"/>
                      <a:pt x="635" y="697"/>
                      <a:pt x="635" y="697"/>
                    </a:cubicBezTo>
                    <a:cubicBezTo>
                      <a:pt x="622" y="694"/>
                      <a:pt x="622" y="694"/>
                      <a:pt x="622" y="694"/>
                    </a:cubicBezTo>
                    <a:cubicBezTo>
                      <a:pt x="617" y="689"/>
                      <a:pt x="617" y="689"/>
                      <a:pt x="617" y="689"/>
                    </a:cubicBezTo>
                    <a:cubicBezTo>
                      <a:pt x="615" y="685"/>
                      <a:pt x="615" y="685"/>
                      <a:pt x="615" y="685"/>
                    </a:cubicBezTo>
                    <a:cubicBezTo>
                      <a:pt x="609" y="686"/>
                      <a:pt x="609" y="686"/>
                      <a:pt x="609" y="686"/>
                    </a:cubicBezTo>
                    <a:cubicBezTo>
                      <a:pt x="607" y="690"/>
                      <a:pt x="607" y="690"/>
                      <a:pt x="607" y="690"/>
                    </a:cubicBezTo>
                    <a:cubicBezTo>
                      <a:pt x="606" y="688"/>
                      <a:pt x="606" y="688"/>
                      <a:pt x="606" y="688"/>
                    </a:cubicBezTo>
                    <a:cubicBezTo>
                      <a:pt x="604" y="688"/>
                      <a:pt x="604" y="688"/>
                      <a:pt x="604" y="688"/>
                    </a:cubicBezTo>
                    <a:cubicBezTo>
                      <a:pt x="606" y="682"/>
                      <a:pt x="606" y="682"/>
                      <a:pt x="606" y="682"/>
                    </a:cubicBezTo>
                    <a:cubicBezTo>
                      <a:pt x="612" y="682"/>
                      <a:pt x="612" y="682"/>
                      <a:pt x="612" y="682"/>
                    </a:cubicBezTo>
                    <a:cubicBezTo>
                      <a:pt x="622" y="680"/>
                      <a:pt x="622" y="680"/>
                      <a:pt x="622" y="680"/>
                    </a:cubicBezTo>
                    <a:cubicBezTo>
                      <a:pt x="624" y="677"/>
                      <a:pt x="624" y="677"/>
                      <a:pt x="624" y="677"/>
                    </a:cubicBezTo>
                    <a:cubicBezTo>
                      <a:pt x="632" y="683"/>
                      <a:pt x="632" y="683"/>
                      <a:pt x="632" y="683"/>
                    </a:cubicBezTo>
                    <a:cubicBezTo>
                      <a:pt x="635" y="682"/>
                      <a:pt x="635" y="682"/>
                      <a:pt x="635" y="682"/>
                    </a:cubicBezTo>
                    <a:cubicBezTo>
                      <a:pt x="636" y="680"/>
                      <a:pt x="636" y="680"/>
                      <a:pt x="636" y="680"/>
                    </a:cubicBezTo>
                    <a:cubicBezTo>
                      <a:pt x="640" y="680"/>
                      <a:pt x="640" y="680"/>
                      <a:pt x="640" y="680"/>
                    </a:cubicBezTo>
                    <a:cubicBezTo>
                      <a:pt x="639" y="683"/>
                      <a:pt x="639" y="683"/>
                      <a:pt x="639" y="683"/>
                    </a:cubicBezTo>
                    <a:cubicBezTo>
                      <a:pt x="634" y="687"/>
                      <a:pt x="634" y="687"/>
                      <a:pt x="634" y="687"/>
                    </a:cubicBezTo>
                    <a:cubicBezTo>
                      <a:pt x="637" y="690"/>
                      <a:pt x="637" y="690"/>
                      <a:pt x="637" y="690"/>
                    </a:cubicBezTo>
                    <a:cubicBezTo>
                      <a:pt x="644" y="690"/>
                      <a:pt x="644" y="690"/>
                      <a:pt x="644" y="690"/>
                    </a:cubicBezTo>
                    <a:cubicBezTo>
                      <a:pt x="647" y="685"/>
                      <a:pt x="647" y="685"/>
                      <a:pt x="647" y="685"/>
                    </a:cubicBezTo>
                    <a:cubicBezTo>
                      <a:pt x="651" y="683"/>
                      <a:pt x="651" y="683"/>
                      <a:pt x="651" y="683"/>
                    </a:cubicBezTo>
                    <a:cubicBezTo>
                      <a:pt x="650" y="680"/>
                      <a:pt x="650" y="680"/>
                      <a:pt x="650" y="680"/>
                    </a:cubicBezTo>
                    <a:cubicBezTo>
                      <a:pt x="647" y="675"/>
                      <a:pt x="647" y="675"/>
                      <a:pt x="647" y="675"/>
                    </a:cubicBezTo>
                    <a:cubicBezTo>
                      <a:pt x="647" y="672"/>
                      <a:pt x="647" y="672"/>
                      <a:pt x="647" y="672"/>
                    </a:cubicBezTo>
                    <a:cubicBezTo>
                      <a:pt x="651" y="674"/>
                      <a:pt x="651" y="674"/>
                      <a:pt x="651" y="674"/>
                    </a:cubicBezTo>
                    <a:cubicBezTo>
                      <a:pt x="653" y="672"/>
                      <a:pt x="653" y="672"/>
                      <a:pt x="653" y="672"/>
                    </a:cubicBezTo>
                    <a:cubicBezTo>
                      <a:pt x="653" y="663"/>
                      <a:pt x="653" y="663"/>
                      <a:pt x="653" y="663"/>
                    </a:cubicBezTo>
                    <a:cubicBezTo>
                      <a:pt x="657" y="660"/>
                      <a:pt x="657" y="660"/>
                      <a:pt x="657" y="660"/>
                    </a:cubicBezTo>
                    <a:cubicBezTo>
                      <a:pt x="657" y="657"/>
                      <a:pt x="657" y="657"/>
                      <a:pt x="657" y="657"/>
                    </a:cubicBezTo>
                    <a:cubicBezTo>
                      <a:pt x="654" y="658"/>
                      <a:pt x="654" y="658"/>
                      <a:pt x="654" y="658"/>
                    </a:cubicBezTo>
                    <a:cubicBezTo>
                      <a:pt x="653" y="656"/>
                      <a:pt x="653" y="656"/>
                      <a:pt x="653" y="656"/>
                    </a:cubicBezTo>
                    <a:cubicBezTo>
                      <a:pt x="657" y="654"/>
                      <a:pt x="657" y="654"/>
                      <a:pt x="657" y="654"/>
                    </a:cubicBezTo>
                    <a:cubicBezTo>
                      <a:pt x="657" y="644"/>
                      <a:pt x="657" y="644"/>
                      <a:pt x="657" y="644"/>
                    </a:cubicBezTo>
                    <a:cubicBezTo>
                      <a:pt x="656" y="642"/>
                      <a:pt x="656" y="642"/>
                      <a:pt x="656" y="642"/>
                    </a:cubicBezTo>
                    <a:cubicBezTo>
                      <a:pt x="658" y="638"/>
                      <a:pt x="658" y="638"/>
                      <a:pt x="658" y="638"/>
                    </a:cubicBezTo>
                    <a:cubicBezTo>
                      <a:pt x="658" y="636"/>
                      <a:pt x="658" y="636"/>
                      <a:pt x="658" y="636"/>
                    </a:cubicBezTo>
                    <a:cubicBezTo>
                      <a:pt x="661" y="632"/>
                      <a:pt x="661" y="632"/>
                      <a:pt x="661" y="632"/>
                    </a:cubicBezTo>
                    <a:cubicBezTo>
                      <a:pt x="661" y="626"/>
                      <a:pt x="661" y="626"/>
                      <a:pt x="661" y="626"/>
                    </a:cubicBezTo>
                    <a:cubicBezTo>
                      <a:pt x="657" y="621"/>
                      <a:pt x="657" y="621"/>
                      <a:pt x="657" y="621"/>
                    </a:cubicBezTo>
                    <a:cubicBezTo>
                      <a:pt x="654" y="612"/>
                      <a:pt x="654" y="612"/>
                      <a:pt x="654" y="612"/>
                    </a:cubicBezTo>
                    <a:cubicBezTo>
                      <a:pt x="655" y="606"/>
                      <a:pt x="655" y="606"/>
                      <a:pt x="655" y="606"/>
                    </a:cubicBezTo>
                    <a:cubicBezTo>
                      <a:pt x="655" y="602"/>
                      <a:pt x="655" y="602"/>
                      <a:pt x="655" y="602"/>
                    </a:cubicBezTo>
                    <a:cubicBezTo>
                      <a:pt x="657" y="602"/>
                      <a:pt x="657" y="602"/>
                      <a:pt x="657" y="602"/>
                    </a:cubicBezTo>
                    <a:cubicBezTo>
                      <a:pt x="657" y="599"/>
                      <a:pt x="657" y="599"/>
                      <a:pt x="657" y="599"/>
                    </a:cubicBezTo>
                    <a:cubicBezTo>
                      <a:pt x="652" y="593"/>
                      <a:pt x="652" y="593"/>
                      <a:pt x="652" y="593"/>
                    </a:cubicBezTo>
                    <a:cubicBezTo>
                      <a:pt x="649" y="592"/>
                      <a:pt x="649" y="592"/>
                      <a:pt x="649" y="592"/>
                    </a:cubicBezTo>
                    <a:cubicBezTo>
                      <a:pt x="647" y="588"/>
                      <a:pt x="647" y="588"/>
                      <a:pt x="647" y="588"/>
                    </a:cubicBezTo>
                    <a:cubicBezTo>
                      <a:pt x="641" y="586"/>
                      <a:pt x="641" y="586"/>
                      <a:pt x="641" y="586"/>
                    </a:cubicBezTo>
                    <a:cubicBezTo>
                      <a:pt x="633" y="575"/>
                      <a:pt x="633" y="575"/>
                      <a:pt x="633" y="575"/>
                    </a:cubicBezTo>
                    <a:cubicBezTo>
                      <a:pt x="632" y="565"/>
                      <a:pt x="632" y="565"/>
                      <a:pt x="632" y="565"/>
                    </a:cubicBezTo>
                    <a:cubicBezTo>
                      <a:pt x="630" y="563"/>
                      <a:pt x="630" y="563"/>
                      <a:pt x="630" y="563"/>
                    </a:cubicBezTo>
                    <a:cubicBezTo>
                      <a:pt x="632" y="559"/>
                      <a:pt x="632" y="559"/>
                      <a:pt x="632" y="559"/>
                    </a:cubicBezTo>
                    <a:cubicBezTo>
                      <a:pt x="628" y="556"/>
                      <a:pt x="628" y="556"/>
                      <a:pt x="628" y="556"/>
                    </a:cubicBezTo>
                    <a:cubicBezTo>
                      <a:pt x="626" y="552"/>
                      <a:pt x="626" y="552"/>
                      <a:pt x="626" y="552"/>
                    </a:cubicBezTo>
                    <a:cubicBezTo>
                      <a:pt x="627" y="546"/>
                      <a:pt x="627" y="546"/>
                      <a:pt x="627" y="546"/>
                    </a:cubicBezTo>
                    <a:cubicBezTo>
                      <a:pt x="621" y="536"/>
                      <a:pt x="621" y="536"/>
                      <a:pt x="621" y="536"/>
                    </a:cubicBezTo>
                    <a:cubicBezTo>
                      <a:pt x="621" y="529"/>
                      <a:pt x="621" y="529"/>
                      <a:pt x="621" y="529"/>
                    </a:cubicBezTo>
                    <a:cubicBezTo>
                      <a:pt x="618" y="524"/>
                      <a:pt x="618" y="524"/>
                      <a:pt x="618" y="524"/>
                    </a:cubicBezTo>
                    <a:cubicBezTo>
                      <a:pt x="619" y="521"/>
                      <a:pt x="619" y="521"/>
                      <a:pt x="619" y="521"/>
                    </a:cubicBezTo>
                    <a:cubicBezTo>
                      <a:pt x="619" y="518"/>
                      <a:pt x="619" y="518"/>
                      <a:pt x="619" y="518"/>
                    </a:cubicBezTo>
                    <a:cubicBezTo>
                      <a:pt x="616" y="514"/>
                      <a:pt x="616" y="514"/>
                      <a:pt x="616" y="514"/>
                    </a:cubicBezTo>
                    <a:cubicBezTo>
                      <a:pt x="614" y="501"/>
                      <a:pt x="614" y="501"/>
                      <a:pt x="614" y="501"/>
                    </a:cubicBezTo>
                    <a:cubicBezTo>
                      <a:pt x="612" y="496"/>
                      <a:pt x="612" y="496"/>
                      <a:pt x="612" y="496"/>
                    </a:cubicBezTo>
                    <a:cubicBezTo>
                      <a:pt x="608" y="493"/>
                      <a:pt x="608" y="493"/>
                      <a:pt x="608" y="493"/>
                    </a:cubicBezTo>
                    <a:cubicBezTo>
                      <a:pt x="606" y="484"/>
                      <a:pt x="606" y="484"/>
                      <a:pt x="606" y="484"/>
                    </a:cubicBezTo>
                    <a:cubicBezTo>
                      <a:pt x="604" y="483"/>
                      <a:pt x="604" y="483"/>
                      <a:pt x="604" y="483"/>
                    </a:cubicBezTo>
                    <a:cubicBezTo>
                      <a:pt x="601" y="484"/>
                      <a:pt x="601" y="484"/>
                      <a:pt x="601" y="484"/>
                    </a:cubicBezTo>
                    <a:cubicBezTo>
                      <a:pt x="601" y="483"/>
                      <a:pt x="601" y="483"/>
                      <a:pt x="601" y="483"/>
                    </a:cubicBezTo>
                    <a:cubicBezTo>
                      <a:pt x="597" y="481"/>
                      <a:pt x="597" y="481"/>
                      <a:pt x="597" y="481"/>
                    </a:cubicBezTo>
                    <a:cubicBezTo>
                      <a:pt x="595" y="476"/>
                      <a:pt x="595" y="476"/>
                      <a:pt x="595" y="476"/>
                    </a:cubicBezTo>
                    <a:cubicBezTo>
                      <a:pt x="591" y="471"/>
                      <a:pt x="591" y="471"/>
                      <a:pt x="591" y="471"/>
                    </a:cubicBezTo>
                    <a:cubicBezTo>
                      <a:pt x="590" y="466"/>
                      <a:pt x="590" y="466"/>
                      <a:pt x="590" y="466"/>
                    </a:cubicBezTo>
                    <a:cubicBezTo>
                      <a:pt x="592" y="465"/>
                      <a:pt x="592" y="465"/>
                      <a:pt x="592" y="465"/>
                    </a:cubicBezTo>
                    <a:cubicBezTo>
                      <a:pt x="593" y="461"/>
                      <a:pt x="593" y="461"/>
                      <a:pt x="593" y="461"/>
                    </a:cubicBezTo>
                    <a:cubicBezTo>
                      <a:pt x="591" y="457"/>
                      <a:pt x="591" y="457"/>
                      <a:pt x="591" y="457"/>
                    </a:cubicBezTo>
                    <a:cubicBezTo>
                      <a:pt x="592" y="454"/>
                      <a:pt x="592" y="454"/>
                      <a:pt x="592" y="454"/>
                    </a:cubicBezTo>
                    <a:cubicBezTo>
                      <a:pt x="590" y="451"/>
                      <a:pt x="590" y="451"/>
                      <a:pt x="590" y="451"/>
                    </a:cubicBezTo>
                    <a:cubicBezTo>
                      <a:pt x="592" y="439"/>
                      <a:pt x="592" y="439"/>
                      <a:pt x="592" y="439"/>
                    </a:cubicBezTo>
                    <a:cubicBezTo>
                      <a:pt x="589" y="432"/>
                      <a:pt x="589" y="432"/>
                      <a:pt x="589" y="432"/>
                    </a:cubicBezTo>
                    <a:cubicBezTo>
                      <a:pt x="589" y="424"/>
                      <a:pt x="589" y="424"/>
                      <a:pt x="589" y="424"/>
                    </a:cubicBezTo>
                    <a:cubicBezTo>
                      <a:pt x="587" y="422"/>
                      <a:pt x="587" y="422"/>
                      <a:pt x="587" y="422"/>
                    </a:cubicBezTo>
                    <a:cubicBezTo>
                      <a:pt x="587" y="416"/>
                      <a:pt x="587" y="416"/>
                      <a:pt x="587" y="416"/>
                    </a:cubicBezTo>
                    <a:cubicBezTo>
                      <a:pt x="585" y="411"/>
                      <a:pt x="585" y="411"/>
                      <a:pt x="585" y="411"/>
                    </a:cubicBezTo>
                    <a:cubicBezTo>
                      <a:pt x="588" y="410"/>
                      <a:pt x="588" y="410"/>
                      <a:pt x="588" y="410"/>
                    </a:cubicBezTo>
                    <a:cubicBezTo>
                      <a:pt x="586" y="406"/>
                      <a:pt x="586" y="406"/>
                      <a:pt x="586" y="406"/>
                    </a:cubicBezTo>
                    <a:cubicBezTo>
                      <a:pt x="583" y="405"/>
                      <a:pt x="583" y="405"/>
                      <a:pt x="583" y="405"/>
                    </a:cubicBezTo>
                    <a:cubicBezTo>
                      <a:pt x="578" y="405"/>
                      <a:pt x="578" y="405"/>
                      <a:pt x="578" y="405"/>
                    </a:cubicBezTo>
                    <a:cubicBezTo>
                      <a:pt x="567" y="399"/>
                      <a:pt x="567" y="399"/>
                      <a:pt x="567" y="399"/>
                    </a:cubicBezTo>
                    <a:cubicBezTo>
                      <a:pt x="562" y="399"/>
                      <a:pt x="562" y="399"/>
                      <a:pt x="562" y="399"/>
                    </a:cubicBezTo>
                    <a:cubicBezTo>
                      <a:pt x="560" y="401"/>
                      <a:pt x="560" y="401"/>
                      <a:pt x="560" y="401"/>
                    </a:cubicBezTo>
                    <a:cubicBezTo>
                      <a:pt x="557" y="400"/>
                      <a:pt x="557" y="400"/>
                      <a:pt x="557" y="400"/>
                    </a:cubicBezTo>
                    <a:cubicBezTo>
                      <a:pt x="554" y="399"/>
                      <a:pt x="554" y="399"/>
                      <a:pt x="554" y="399"/>
                    </a:cubicBezTo>
                    <a:cubicBezTo>
                      <a:pt x="549" y="402"/>
                      <a:pt x="549" y="402"/>
                      <a:pt x="549" y="402"/>
                    </a:cubicBezTo>
                    <a:cubicBezTo>
                      <a:pt x="544" y="402"/>
                      <a:pt x="544" y="402"/>
                      <a:pt x="544" y="402"/>
                    </a:cubicBezTo>
                    <a:cubicBezTo>
                      <a:pt x="540" y="404"/>
                      <a:pt x="540" y="404"/>
                      <a:pt x="540" y="404"/>
                    </a:cubicBezTo>
                    <a:cubicBezTo>
                      <a:pt x="539" y="403"/>
                      <a:pt x="539" y="403"/>
                      <a:pt x="539" y="403"/>
                    </a:cubicBezTo>
                    <a:cubicBezTo>
                      <a:pt x="540" y="401"/>
                      <a:pt x="540" y="401"/>
                      <a:pt x="540" y="401"/>
                    </a:cubicBezTo>
                    <a:cubicBezTo>
                      <a:pt x="537" y="399"/>
                      <a:pt x="537" y="399"/>
                      <a:pt x="537" y="399"/>
                    </a:cubicBezTo>
                    <a:cubicBezTo>
                      <a:pt x="534" y="400"/>
                      <a:pt x="534" y="400"/>
                      <a:pt x="534" y="400"/>
                    </a:cubicBezTo>
                    <a:cubicBezTo>
                      <a:pt x="535" y="409"/>
                      <a:pt x="535" y="409"/>
                      <a:pt x="535" y="409"/>
                    </a:cubicBezTo>
                    <a:cubicBezTo>
                      <a:pt x="534" y="416"/>
                      <a:pt x="534" y="416"/>
                      <a:pt x="534" y="416"/>
                    </a:cubicBezTo>
                    <a:cubicBezTo>
                      <a:pt x="537" y="421"/>
                      <a:pt x="537" y="421"/>
                      <a:pt x="537" y="421"/>
                    </a:cubicBezTo>
                    <a:cubicBezTo>
                      <a:pt x="536" y="423"/>
                      <a:pt x="536" y="423"/>
                      <a:pt x="536" y="423"/>
                    </a:cubicBezTo>
                    <a:cubicBezTo>
                      <a:pt x="534" y="431"/>
                      <a:pt x="534" y="431"/>
                      <a:pt x="534" y="431"/>
                    </a:cubicBezTo>
                    <a:cubicBezTo>
                      <a:pt x="536" y="434"/>
                      <a:pt x="536" y="434"/>
                      <a:pt x="536" y="434"/>
                    </a:cubicBezTo>
                    <a:cubicBezTo>
                      <a:pt x="536" y="439"/>
                      <a:pt x="536" y="439"/>
                      <a:pt x="536" y="439"/>
                    </a:cubicBezTo>
                    <a:cubicBezTo>
                      <a:pt x="537" y="442"/>
                      <a:pt x="537" y="442"/>
                      <a:pt x="537" y="442"/>
                    </a:cubicBezTo>
                    <a:cubicBezTo>
                      <a:pt x="536" y="446"/>
                      <a:pt x="536" y="446"/>
                      <a:pt x="536" y="446"/>
                    </a:cubicBezTo>
                    <a:cubicBezTo>
                      <a:pt x="536" y="452"/>
                      <a:pt x="536" y="452"/>
                      <a:pt x="536" y="452"/>
                    </a:cubicBezTo>
                    <a:cubicBezTo>
                      <a:pt x="539" y="457"/>
                      <a:pt x="539" y="457"/>
                      <a:pt x="539" y="457"/>
                    </a:cubicBezTo>
                    <a:cubicBezTo>
                      <a:pt x="536" y="463"/>
                      <a:pt x="536" y="463"/>
                      <a:pt x="536" y="463"/>
                    </a:cubicBezTo>
                    <a:cubicBezTo>
                      <a:pt x="537" y="467"/>
                      <a:pt x="537" y="467"/>
                      <a:pt x="537" y="467"/>
                    </a:cubicBezTo>
                    <a:cubicBezTo>
                      <a:pt x="539" y="473"/>
                      <a:pt x="539" y="473"/>
                      <a:pt x="539" y="473"/>
                    </a:cubicBezTo>
                    <a:cubicBezTo>
                      <a:pt x="537" y="475"/>
                      <a:pt x="537" y="475"/>
                      <a:pt x="537" y="475"/>
                    </a:cubicBezTo>
                    <a:cubicBezTo>
                      <a:pt x="533" y="478"/>
                      <a:pt x="533" y="478"/>
                      <a:pt x="533" y="478"/>
                    </a:cubicBezTo>
                    <a:cubicBezTo>
                      <a:pt x="527" y="490"/>
                      <a:pt x="527" y="490"/>
                      <a:pt x="527" y="490"/>
                    </a:cubicBezTo>
                    <a:cubicBezTo>
                      <a:pt x="525" y="492"/>
                      <a:pt x="525" y="492"/>
                      <a:pt x="525" y="492"/>
                    </a:cubicBezTo>
                    <a:cubicBezTo>
                      <a:pt x="525" y="496"/>
                      <a:pt x="525" y="496"/>
                      <a:pt x="525" y="496"/>
                    </a:cubicBezTo>
                    <a:cubicBezTo>
                      <a:pt x="528" y="500"/>
                      <a:pt x="528" y="500"/>
                      <a:pt x="528" y="500"/>
                    </a:cubicBezTo>
                    <a:cubicBezTo>
                      <a:pt x="526" y="504"/>
                      <a:pt x="526" y="504"/>
                      <a:pt x="526" y="504"/>
                    </a:cubicBezTo>
                    <a:cubicBezTo>
                      <a:pt x="525" y="511"/>
                      <a:pt x="525" y="511"/>
                      <a:pt x="525" y="511"/>
                    </a:cubicBezTo>
                    <a:cubicBezTo>
                      <a:pt x="529" y="516"/>
                      <a:pt x="529" y="516"/>
                      <a:pt x="529" y="516"/>
                    </a:cubicBezTo>
                    <a:cubicBezTo>
                      <a:pt x="532" y="515"/>
                      <a:pt x="532" y="515"/>
                      <a:pt x="532" y="515"/>
                    </a:cubicBezTo>
                    <a:cubicBezTo>
                      <a:pt x="534" y="517"/>
                      <a:pt x="534" y="517"/>
                      <a:pt x="534" y="517"/>
                    </a:cubicBezTo>
                    <a:cubicBezTo>
                      <a:pt x="537" y="525"/>
                      <a:pt x="537" y="525"/>
                      <a:pt x="537" y="525"/>
                    </a:cubicBezTo>
                    <a:cubicBezTo>
                      <a:pt x="541" y="526"/>
                      <a:pt x="541" y="526"/>
                      <a:pt x="541" y="526"/>
                    </a:cubicBezTo>
                    <a:cubicBezTo>
                      <a:pt x="544" y="529"/>
                      <a:pt x="544" y="529"/>
                      <a:pt x="544" y="529"/>
                    </a:cubicBezTo>
                    <a:cubicBezTo>
                      <a:pt x="542" y="528"/>
                      <a:pt x="542" y="528"/>
                      <a:pt x="542" y="528"/>
                    </a:cubicBezTo>
                    <a:cubicBezTo>
                      <a:pt x="539" y="533"/>
                      <a:pt x="539" y="533"/>
                      <a:pt x="539" y="533"/>
                    </a:cubicBezTo>
                    <a:cubicBezTo>
                      <a:pt x="540" y="538"/>
                      <a:pt x="540" y="538"/>
                      <a:pt x="540" y="538"/>
                    </a:cubicBezTo>
                    <a:cubicBezTo>
                      <a:pt x="545" y="543"/>
                      <a:pt x="545" y="543"/>
                      <a:pt x="545" y="543"/>
                    </a:cubicBezTo>
                    <a:cubicBezTo>
                      <a:pt x="545" y="548"/>
                      <a:pt x="545" y="548"/>
                      <a:pt x="545" y="548"/>
                    </a:cubicBezTo>
                    <a:cubicBezTo>
                      <a:pt x="542" y="551"/>
                      <a:pt x="542" y="551"/>
                      <a:pt x="542" y="551"/>
                    </a:cubicBezTo>
                    <a:cubicBezTo>
                      <a:pt x="540" y="549"/>
                      <a:pt x="540" y="549"/>
                      <a:pt x="540" y="549"/>
                    </a:cubicBezTo>
                    <a:cubicBezTo>
                      <a:pt x="540" y="552"/>
                      <a:pt x="540" y="552"/>
                      <a:pt x="540" y="552"/>
                    </a:cubicBezTo>
                    <a:cubicBezTo>
                      <a:pt x="543" y="561"/>
                      <a:pt x="543" y="561"/>
                      <a:pt x="543" y="561"/>
                    </a:cubicBezTo>
                    <a:cubicBezTo>
                      <a:pt x="545" y="564"/>
                      <a:pt x="545" y="564"/>
                      <a:pt x="545" y="564"/>
                    </a:cubicBezTo>
                    <a:cubicBezTo>
                      <a:pt x="547" y="572"/>
                      <a:pt x="547" y="572"/>
                      <a:pt x="547" y="572"/>
                    </a:cubicBezTo>
                    <a:cubicBezTo>
                      <a:pt x="548" y="568"/>
                      <a:pt x="548" y="568"/>
                      <a:pt x="548" y="568"/>
                    </a:cubicBezTo>
                    <a:cubicBezTo>
                      <a:pt x="552" y="571"/>
                      <a:pt x="552" y="571"/>
                      <a:pt x="552" y="571"/>
                    </a:cubicBezTo>
                    <a:cubicBezTo>
                      <a:pt x="556" y="571"/>
                      <a:pt x="556" y="571"/>
                      <a:pt x="556" y="571"/>
                    </a:cubicBezTo>
                    <a:cubicBezTo>
                      <a:pt x="560" y="574"/>
                      <a:pt x="560" y="574"/>
                      <a:pt x="560" y="574"/>
                    </a:cubicBezTo>
                    <a:cubicBezTo>
                      <a:pt x="563" y="569"/>
                      <a:pt x="563" y="569"/>
                      <a:pt x="563" y="569"/>
                    </a:cubicBezTo>
                    <a:cubicBezTo>
                      <a:pt x="565" y="571"/>
                      <a:pt x="565" y="571"/>
                      <a:pt x="565" y="571"/>
                    </a:cubicBezTo>
                    <a:cubicBezTo>
                      <a:pt x="565" y="578"/>
                      <a:pt x="565" y="578"/>
                      <a:pt x="565" y="578"/>
                    </a:cubicBezTo>
                    <a:cubicBezTo>
                      <a:pt x="568" y="583"/>
                      <a:pt x="568" y="583"/>
                      <a:pt x="568" y="583"/>
                    </a:cubicBezTo>
                    <a:cubicBezTo>
                      <a:pt x="570" y="583"/>
                      <a:pt x="570" y="583"/>
                      <a:pt x="570" y="583"/>
                    </a:cubicBezTo>
                    <a:cubicBezTo>
                      <a:pt x="578" y="594"/>
                      <a:pt x="578" y="594"/>
                      <a:pt x="578" y="594"/>
                    </a:cubicBezTo>
                    <a:cubicBezTo>
                      <a:pt x="581" y="595"/>
                      <a:pt x="581" y="595"/>
                      <a:pt x="581" y="595"/>
                    </a:cubicBezTo>
                    <a:cubicBezTo>
                      <a:pt x="584" y="593"/>
                      <a:pt x="584" y="593"/>
                      <a:pt x="584" y="593"/>
                    </a:cubicBezTo>
                    <a:cubicBezTo>
                      <a:pt x="587" y="593"/>
                      <a:pt x="587" y="593"/>
                      <a:pt x="587" y="593"/>
                    </a:cubicBezTo>
                    <a:cubicBezTo>
                      <a:pt x="588" y="595"/>
                      <a:pt x="588" y="595"/>
                      <a:pt x="588" y="595"/>
                    </a:cubicBezTo>
                    <a:cubicBezTo>
                      <a:pt x="591" y="594"/>
                      <a:pt x="591" y="594"/>
                      <a:pt x="591" y="594"/>
                    </a:cubicBezTo>
                    <a:cubicBezTo>
                      <a:pt x="588" y="597"/>
                      <a:pt x="588" y="597"/>
                      <a:pt x="588" y="597"/>
                    </a:cubicBezTo>
                    <a:cubicBezTo>
                      <a:pt x="588" y="609"/>
                      <a:pt x="588" y="609"/>
                      <a:pt x="588" y="609"/>
                    </a:cubicBezTo>
                    <a:cubicBezTo>
                      <a:pt x="587" y="612"/>
                      <a:pt x="587" y="612"/>
                      <a:pt x="587" y="612"/>
                    </a:cubicBezTo>
                    <a:cubicBezTo>
                      <a:pt x="590" y="617"/>
                      <a:pt x="590" y="617"/>
                      <a:pt x="590" y="617"/>
                    </a:cubicBezTo>
                    <a:cubicBezTo>
                      <a:pt x="589" y="619"/>
                      <a:pt x="589" y="619"/>
                      <a:pt x="589" y="619"/>
                    </a:cubicBezTo>
                    <a:cubicBezTo>
                      <a:pt x="586" y="619"/>
                      <a:pt x="586" y="619"/>
                      <a:pt x="586" y="619"/>
                    </a:cubicBezTo>
                    <a:cubicBezTo>
                      <a:pt x="587" y="625"/>
                      <a:pt x="587" y="625"/>
                      <a:pt x="587" y="625"/>
                    </a:cubicBezTo>
                    <a:cubicBezTo>
                      <a:pt x="587" y="628"/>
                      <a:pt x="587" y="628"/>
                      <a:pt x="587" y="628"/>
                    </a:cubicBezTo>
                    <a:cubicBezTo>
                      <a:pt x="583" y="627"/>
                      <a:pt x="583" y="627"/>
                      <a:pt x="583" y="627"/>
                    </a:cubicBezTo>
                    <a:cubicBezTo>
                      <a:pt x="579" y="618"/>
                      <a:pt x="579" y="618"/>
                      <a:pt x="579" y="618"/>
                    </a:cubicBezTo>
                    <a:cubicBezTo>
                      <a:pt x="574" y="613"/>
                      <a:pt x="574" y="613"/>
                      <a:pt x="574" y="613"/>
                    </a:cubicBezTo>
                    <a:cubicBezTo>
                      <a:pt x="568" y="612"/>
                      <a:pt x="568" y="612"/>
                      <a:pt x="568" y="612"/>
                    </a:cubicBezTo>
                    <a:cubicBezTo>
                      <a:pt x="566" y="606"/>
                      <a:pt x="566" y="606"/>
                      <a:pt x="566" y="606"/>
                    </a:cubicBezTo>
                    <a:cubicBezTo>
                      <a:pt x="562" y="602"/>
                      <a:pt x="562" y="602"/>
                      <a:pt x="562" y="602"/>
                    </a:cubicBezTo>
                    <a:cubicBezTo>
                      <a:pt x="553" y="601"/>
                      <a:pt x="553" y="601"/>
                      <a:pt x="553" y="601"/>
                    </a:cubicBezTo>
                    <a:cubicBezTo>
                      <a:pt x="543" y="594"/>
                      <a:pt x="543" y="594"/>
                      <a:pt x="543" y="594"/>
                    </a:cubicBezTo>
                    <a:cubicBezTo>
                      <a:pt x="536" y="593"/>
                      <a:pt x="536" y="593"/>
                      <a:pt x="536" y="593"/>
                    </a:cubicBezTo>
                    <a:cubicBezTo>
                      <a:pt x="536" y="589"/>
                      <a:pt x="536" y="589"/>
                      <a:pt x="536" y="589"/>
                    </a:cubicBezTo>
                    <a:cubicBezTo>
                      <a:pt x="533" y="588"/>
                      <a:pt x="533" y="588"/>
                      <a:pt x="533" y="588"/>
                    </a:cubicBezTo>
                    <a:cubicBezTo>
                      <a:pt x="530" y="585"/>
                      <a:pt x="530" y="585"/>
                      <a:pt x="530" y="585"/>
                    </a:cubicBezTo>
                    <a:cubicBezTo>
                      <a:pt x="525" y="587"/>
                      <a:pt x="525" y="587"/>
                      <a:pt x="525" y="587"/>
                    </a:cubicBezTo>
                    <a:cubicBezTo>
                      <a:pt x="521" y="591"/>
                      <a:pt x="521" y="591"/>
                      <a:pt x="521" y="591"/>
                    </a:cubicBezTo>
                    <a:cubicBezTo>
                      <a:pt x="520" y="586"/>
                      <a:pt x="520" y="586"/>
                      <a:pt x="520" y="586"/>
                    </a:cubicBezTo>
                    <a:cubicBezTo>
                      <a:pt x="521" y="584"/>
                      <a:pt x="521" y="584"/>
                      <a:pt x="521" y="584"/>
                    </a:cubicBezTo>
                    <a:cubicBezTo>
                      <a:pt x="520" y="581"/>
                      <a:pt x="520" y="581"/>
                      <a:pt x="520" y="581"/>
                    </a:cubicBezTo>
                    <a:cubicBezTo>
                      <a:pt x="508" y="576"/>
                      <a:pt x="508" y="576"/>
                      <a:pt x="508" y="576"/>
                    </a:cubicBezTo>
                    <a:cubicBezTo>
                      <a:pt x="503" y="572"/>
                      <a:pt x="503" y="572"/>
                      <a:pt x="503" y="572"/>
                    </a:cubicBezTo>
                    <a:cubicBezTo>
                      <a:pt x="486" y="570"/>
                      <a:pt x="486" y="570"/>
                      <a:pt x="486" y="570"/>
                    </a:cubicBezTo>
                    <a:cubicBezTo>
                      <a:pt x="472" y="573"/>
                      <a:pt x="472" y="573"/>
                      <a:pt x="472" y="573"/>
                    </a:cubicBezTo>
                    <a:cubicBezTo>
                      <a:pt x="468" y="571"/>
                      <a:pt x="468" y="571"/>
                      <a:pt x="468" y="571"/>
                    </a:cubicBezTo>
                    <a:cubicBezTo>
                      <a:pt x="465" y="572"/>
                      <a:pt x="465" y="572"/>
                      <a:pt x="465" y="572"/>
                    </a:cubicBezTo>
                    <a:cubicBezTo>
                      <a:pt x="462" y="570"/>
                      <a:pt x="462" y="570"/>
                      <a:pt x="462" y="570"/>
                    </a:cubicBezTo>
                    <a:cubicBezTo>
                      <a:pt x="460" y="570"/>
                      <a:pt x="460" y="570"/>
                      <a:pt x="460" y="570"/>
                    </a:cubicBezTo>
                    <a:cubicBezTo>
                      <a:pt x="457" y="570"/>
                      <a:pt x="457" y="570"/>
                      <a:pt x="457" y="570"/>
                    </a:cubicBezTo>
                    <a:cubicBezTo>
                      <a:pt x="457" y="570"/>
                      <a:pt x="457" y="570"/>
                      <a:pt x="457" y="570"/>
                    </a:cubicBezTo>
                    <a:cubicBezTo>
                      <a:pt x="457" y="572"/>
                      <a:pt x="456" y="573"/>
                      <a:pt x="456" y="575"/>
                    </a:cubicBezTo>
                    <a:cubicBezTo>
                      <a:pt x="457" y="577"/>
                      <a:pt x="457" y="577"/>
                      <a:pt x="457" y="577"/>
                    </a:cubicBezTo>
                    <a:cubicBezTo>
                      <a:pt x="457" y="580"/>
                      <a:pt x="457" y="580"/>
                      <a:pt x="457" y="580"/>
                    </a:cubicBezTo>
                    <a:cubicBezTo>
                      <a:pt x="453" y="582"/>
                      <a:pt x="453" y="582"/>
                      <a:pt x="453" y="582"/>
                    </a:cubicBezTo>
                    <a:cubicBezTo>
                      <a:pt x="453" y="584"/>
                      <a:pt x="453" y="584"/>
                      <a:pt x="453" y="584"/>
                    </a:cubicBezTo>
                    <a:cubicBezTo>
                      <a:pt x="455" y="589"/>
                      <a:pt x="455" y="589"/>
                      <a:pt x="455" y="589"/>
                    </a:cubicBezTo>
                    <a:cubicBezTo>
                      <a:pt x="458" y="591"/>
                      <a:pt x="458" y="591"/>
                      <a:pt x="458" y="591"/>
                    </a:cubicBezTo>
                    <a:cubicBezTo>
                      <a:pt x="460" y="598"/>
                      <a:pt x="460" y="598"/>
                      <a:pt x="460" y="598"/>
                    </a:cubicBezTo>
                    <a:cubicBezTo>
                      <a:pt x="462" y="602"/>
                      <a:pt x="462" y="602"/>
                      <a:pt x="462" y="602"/>
                    </a:cubicBezTo>
                    <a:cubicBezTo>
                      <a:pt x="462" y="598"/>
                      <a:pt x="462" y="598"/>
                      <a:pt x="462" y="598"/>
                    </a:cubicBezTo>
                    <a:cubicBezTo>
                      <a:pt x="465" y="599"/>
                      <a:pt x="465" y="599"/>
                      <a:pt x="465" y="599"/>
                    </a:cubicBezTo>
                    <a:cubicBezTo>
                      <a:pt x="468" y="606"/>
                      <a:pt x="468" y="606"/>
                      <a:pt x="468" y="606"/>
                    </a:cubicBezTo>
                    <a:cubicBezTo>
                      <a:pt x="468" y="610"/>
                      <a:pt x="468" y="610"/>
                      <a:pt x="468" y="610"/>
                    </a:cubicBezTo>
                    <a:cubicBezTo>
                      <a:pt x="472" y="611"/>
                      <a:pt x="472" y="611"/>
                      <a:pt x="472" y="611"/>
                    </a:cubicBezTo>
                    <a:cubicBezTo>
                      <a:pt x="477" y="618"/>
                      <a:pt x="477" y="618"/>
                      <a:pt x="477" y="618"/>
                    </a:cubicBezTo>
                    <a:cubicBezTo>
                      <a:pt x="472" y="617"/>
                      <a:pt x="472" y="617"/>
                      <a:pt x="472" y="617"/>
                    </a:cubicBezTo>
                    <a:cubicBezTo>
                      <a:pt x="471" y="615"/>
                      <a:pt x="471" y="615"/>
                      <a:pt x="471" y="615"/>
                    </a:cubicBezTo>
                    <a:cubicBezTo>
                      <a:pt x="468" y="615"/>
                      <a:pt x="468" y="615"/>
                      <a:pt x="468" y="615"/>
                    </a:cubicBezTo>
                    <a:cubicBezTo>
                      <a:pt x="466" y="622"/>
                      <a:pt x="466" y="622"/>
                      <a:pt x="466" y="622"/>
                    </a:cubicBezTo>
                    <a:cubicBezTo>
                      <a:pt x="463" y="625"/>
                      <a:pt x="463" y="625"/>
                      <a:pt x="463" y="625"/>
                    </a:cubicBezTo>
                    <a:cubicBezTo>
                      <a:pt x="458" y="622"/>
                      <a:pt x="458" y="622"/>
                      <a:pt x="458" y="622"/>
                    </a:cubicBezTo>
                    <a:cubicBezTo>
                      <a:pt x="455" y="625"/>
                      <a:pt x="455" y="625"/>
                      <a:pt x="455" y="625"/>
                    </a:cubicBezTo>
                    <a:cubicBezTo>
                      <a:pt x="455" y="627"/>
                      <a:pt x="455" y="627"/>
                      <a:pt x="455" y="627"/>
                    </a:cubicBezTo>
                    <a:cubicBezTo>
                      <a:pt x="459" y="633"/>
                      <a:pt x="459" y="633"/>
                      <a:pt x="459" y="633"/>
                    </a:cubicBezTo>
                    <a:cubicBezTo>
                      <a:pt x="460" y="634"/>
                      <a:pt x="460" y="634"/>
                      <a:pt x="460" y="634"/>
                    </a:cubicBezTo>
                    <a:cubicBezTo>
                      <a:pt x="460" y="637"/>
                      <a:pt x="460" y="637"/>
                      <a:pt x="460" y="637"/>
                    </a:cubicBezTo>
                    <a:cubicBezTo>
                      <a:pt x="458" y="640"/>
                      <a:pt x="458" y="640"/>
                      <a:pt x="458" y="640"/>
                    </a:cubicBezTo>
                    <a:cubicBezTo>
                      <a:pt x="449" y="639"/>
                      <a:pt x="449" y="639"/>
                      <a:pt x="449" y="639"/>
                    </a:cubicBezTo>
                    <a:cubicBezTo>
                      <a:pt x="447" y="636"/>
                      <a:pt x="447" y="636"/>
                      <a:pt x="447" y="636"/>
                    </a:cubicBezTo>
                    <a:cubicBezTo>
                      <a:pt x="448" y="633"/>
                      <a:pt x="448" y="633"/>
                      <a:pt x="448" y="633"/>
                    </a:cubicBezTo>
                    <a:cubicBezTo>
                      <a:pt x="446" y="628"/>
                      <a:pt x="446" y="628"/>
                      <a:pt x="446" y="628"/>
                    </a:cubicBezTo>
                    <a:cubicBezTo>
                      <a:pt x="449" y="625"/>
                      <a:pt x="449" y="625"/>
                      <a:pt x="449" y="625"/>
                    </a:cubicBezTo>
                    <a:cubicBezTo>
                      <a:pt x="449" y="623"/>
                      <a:pt x="449" y="623"/>
                      <a:pt x="449" y="623"/>
                    </a:cubicBezTo>
                    <a:cubicBezTo>
                      <a:pt x="445" y="618"/>
                      <a:pt x="445" y="618"/>
                      <a:pt x="445" y="618"/>
                    </a:cubicBezTo>
                    <a:cubicBezTo>
                      <a:pt x="442" y="617"/>
                      <a:pt x="442" y="617"/>
                      <a:pt x="442" y="617"/>
                    </a:cubicBezTo>
                    <a:cubicBezTo>
                      <a:pt x="445" y="613"/>
                      <a:pt x="445" y="613"/>
                      <a:pt x="445" y="613"/>
                    </a:cubicBezTo>
                    <a:cubicBezTo>
                      <a:pt x="445" y="612"/>
                      <a:pt x="445" y="612"/>
                      <a:pt x="445" y="612"/>
                    </a:cubicBezTo>
                    <a:cubicBezTo>
                      <a:pt x="442" y="613"/>
                      <a:pt x="442" y="613"/>
                      <a:pt x="442" y="613"/>
                    </a:cubicBezTo>
                    <a:cubicBezTo>
                      <a:pt x="440" y="614"/>
                      <a:pt x="440" y="614"/>
                      <a:pt x="440" y="614"/>
                    </a:cubicBezTo>
                    <a:cubicBezTo>
                      <a:pt x="435" y="619"/>
                      <a:pt x="435" y="619"/>
                      <a:pt x="435" y="619"/>
                    </a:cubicBezTo>
                    <a:cubicBezTo>
                      <a:pt x="432" y="620"/>
                      <a:pt x="432" y="620"/>
                      <a:pt x="432" y="620"/>
                    </a:cubicBezTo>
                    <a:cubicBezTo>
                      <a:pt x="429" y="624"/>
                      <a:pt x="429" y="624"/>
                      <a:pt x="429" y="624"/>
                    </a:cubicBezTo>
                    <a:cubicBezTo>
                      <a:pt x="429" y="626"/>
                      <a:pt x="429" y="626"/>
                      <a:pt x="429" y="626"/>
                    </a:cubicBezTo>
                    <a:cubicBezTo>
                      <a:pt x="424" y="626"/>
                      <a:pt x="424" y="626"/>
                      <a:pt x="424" y="626"/>
                    </a:cubicBezTo>
                    <a:cubicBezTo>
                      <a:pt x="422" y="629"/>
                      <a:pt x="422" y="629"/>
                      <a:pt x="422" y="629"/>
                    </a:cubicBezTo>
                    <a:cubicBezTo>
                      <a:pt x="422" y="632"/>
                      <a:pt x="422" y="632"/>
                      <a:pt x="422" y="632"/>
                    </a:cubicBezTo>
                    <a:cubicBezTo>
                      <a:pt x="419" y="634"/>
                      <a:pt x="419" y="634"/>
                      <a:pt x="419" y="634"/>
                    </a:cubicBezTo>
                    <a:cubicBezTo>
                      <a:pt x="411" y="634"/>
                      <a:pt x="411" y="634"/>
                      <a:pt x="411" y="634"/>
                    </a:cubicBezTo>
                    <a:cubicBezTo>
                      <a:pt x="409" y="633"/>
                      <a:pt x="409" y="633"/>
                      <a:pt x="409" y="633"/>
                    </a:cubicBezTo>
                    <a:cubicBezTo>
                      <a:pt x="407" y="634"/>
                      <a:pt x="407" y="634"/>
                      <a:pt x="407" y="634"/>
                    </a:cubicBezTo>
                    <a:cubicBezTo>
                      <a:pt x="405" y="634"/>
                      <a:pt x="405" y="634"/>
                      <a:pt x="405" y="634"/>
                    </a:cubicBezTo>
                    <a:cubicBezTo>
                      <a:pt x="402" y="632"/>
                      <a:pt x="402" y="632"/>
                      <a:pt x="402" y="632"/>
                    </a:cubicBezTo>
                    <a:cubicBezTo>
                      <a:pt x="398" y="636"/>
                      <a:pt x="398" y="636"/>
                      <a:pt x="398" y="636"/>
                    </a:cubicBezTo>
                    <a:cubicBezTo>
                      <a:pt x="397" y="638"/>
                      <a:pt x="397" y="638"/>
                      <a:pt x="397" y="638"/>
                    </a:cubicBezTo>
                    <a:cubicBezTo>
                      <a:pt x="393" y="639"/>
                      <a:pt x="393" y="639"/>
                      <a:pt x="393" y="639"/>
                    </a:cubicBezTo>
                    <a:cubicBezTo>
                      <a:pt x="390" y="643"/>
                      <a:pt x="390" y="643"/>
                      <a:pt x="390" y="643"/>
                    </a:cubicBezTo>
                    <a:cubicBezTo>
                      <a:pt x="390" y="645"/>
                      <a:pt x="390" y="645"/>
                      <a:pt x="390" y="645"/>
                    </a:cubicBezTo>
                    <a:cubicBezTo>
                      <a:pt x="393" y="647"/>
                      <a:pt x="393" y="647"/>
                      <a:pt x="393" y="647"/>
                    </a:cubicBezTo>
                    <a:cubicBezTo>
                      <a:pt x="392" y="650"/>
                      <a:pt x="392" y="650"/>
                      <a:pt x="392" y="650"/>
                    </a:cubicBezTo>
                    <a:cubicBezTo>
                      <a:pt x="392" y="652"/>
                      <a:pt x="392" y="652"/>
                      <a:pt x="392" y="652"/>
                    </a:cubicBezTo>
                    <a:cubicBezTo>
                      <a:pt x="391" y="654"/>
                      <a:pt x="391" y="654"/>
                      <a:pt x="391" y="654"/>
                    </a:cubicBezTo>
                    <a:cubicBezTo>
                      <a:pt x="388" y="651"/>
                      <a:pt x="388" y="651"/>
                      <a:pt x="388" y="651"/>
                    </a:cubicBezTo>
                    <a:cubicBezTo>
                      <a:pt x="387" y="648"/>
                      <a:pt x="387" y="648"/>
                      <a:pt x="387" y="648"/>
                    </a:cubicBezTo>
                    <a:cubicBezTo>
                      <a:pt x="385" y="649"/>
                      <a:pt x="385" y="649"/>
                      <a:pt x="385" y="649"/>
                    </a:cubicBezTo>
                    <a:cubicBezTo>
                      <a:pt x="381" y="654"/>
                      <a:pt x="381" y="654"/>
                      <a:pt x="381" y="654"/>
                    </a:cubicBezTo>
                    <a:cubicBezTo>
                      <a:pt x="379" y="659"/>
                      <a:pt x="379" y="659"/>
                      <a:pt x="379" y="659"/>
                    </a:cubicBezTo>
                    <a:cubicBezTo>
                      <a:pt x="379" y="654"/>
                      <a:pt x="379" y="654"/>
                      <a:pt x="379" y="654"/>
                    </a:cubicBezTo>
                    <a:cubicBezTo>
                      <a:pt x="376" y="652"/>
                      <a:pt x="376" y="652"/>
                      <a:pt x="376" y="652"/>
                    </a:cubicBezTo>
                    <a:cubicBezTo>
                      <a:pt x="373" y="654"/>
                      <a:pt x="373" y="654"/>
                      <a:pt x="373" y="654"/>
                    </a:cubicBezTo>
                    <a:cubicBezTo>
                      <a:pt x="371" y="654"/>
                      <a:pt x="371" y="654"/>
                      <a:pt x="371" y="654"/>
                    </a:cubicBezTo>
                    <a:cubicBezTo>
                      <a:pt x="368" y="655"/>
                      <a:pt x="368" y="655"/>
                      <a:pt x="368" y="655"/>
                    </a:cubicBezTo>
                    <a:cubicBezTo>
                      <a:pt x="365" y="654"/>
                      <a:pt x="365" y="654"/>
                      <a:pt x="365" y="654"/>
                    </a:cubicBezTo>
                    <a:cubicBezTo>
                      <a:pt x="365" y="651"/>
                      <a:pt x="365" y="651"/>
                      <a:pt x="365" y="651"/>
                    </a:cubicBezTo>
                    <a:cubicBezTo>
                      <a:pt x="368" y="647"/>
                      <a:pt x="368" y="647"/>
                      <a:pt x="368" y="647"/>
                    </a:cubicBezTo>
                    <a:cubicBezTo>
                      <a:pt x="372" y="646"/>
                      <a:pt x="372" y="646"/>
                      <a:pt x="372" y="646"/>
                    </a:cubicBezTo>
                    <a:cubicBezTo>
                      <a:pt x="373" y="643"/>
                      <a:pt x="373" y="643"/>
                      <a:pt x="373" y="643"/>
                    </a:cubicBezTo>
                    <a:cubicBezTo>
                      <a:pt x="371" y="639"/>
                      <a:pt x="371" y="639"/>
                      <a:pt x="371" y="639"/>
                    </a:cubicBezTo>
                    <a:cubicBezTo>
                      <a:pt x="372" y="637"/>
                      <a:pt x="372" y="637"/>
                      <a:pt x="372" y="637"/>
                    </a:cubicBezTo>
                    <a:cubicBezTo>
                      <a:pt x="374" y="635"/>
                      <a:pt x="374" y="635"/>
                      <a:pt x="374" y="635"/>
                    </a:cubicBezTo>
                    <a:cubicBezTo>
                      <a:pt x="370" y="631"/>
                      <a:pt x="370" y="631"/>
                      <a:pt x="370" y="631"/>
                    </a:cubicBezTo>
                    <a:cubicBezTo>
                      <a:pt x="368" y="632"/>
                      <a:pt x="368" y="632"/>
                      <a:pt x="368" y="632"/>
                    </a:cubicBezTo>
                    <a:cubicBezTo>
                      <a:pt x="365" y="631"/>
                      <a:pt x="365" y="631"/>
                      <a:pt x="365" y="631"/>
                    </a:cubicBezTo>
                    <a:cubicBezTo>
                      <a:pt x="364" y="629"/>
                      <a:pt x="364" y="629"/>
                      <a:pt x="364" y="629"/>
                    </a:cubicBezTo>
                    <a:cubicBezTo>
                      <a:pt x="371" y="625"/>
                      <a:pt x="371" y="625"/>
                      <a:pt x="371" y="625"/>
                    </a:cubicBezTo>
                    <a:cubicBezTo>
                      <a:pt x="374" y="625"/>
                      <a:pt x="374" y="625"/>
                      <a:pt x="374" y="625"/>
                    </a:cubicBezTo>
                    <a:cubicBezTo>
                      <a:pt x="377" y="623"/>
                      <a:pt x="377" y="623"/>
                      <a:pt x="377" y="623"/>
                    </a:cubicBezTo>
                    <a:cubicBezTo>
                      <a:pt x="377" y="621"/>
                      <a:pt x="377" y="621"/>
                      <a:pt x="377" y="621"/>
                    </a:cubicBezTo>
                    <a:cubicBezTo>
                      <a:pt x="370" y="622"/>
                      <a:pt x="370" y="622"/>
                      <a:pt x="370" y="622"/>
                    </a:cubicBezTo>
                    <a:cubicBezTo>
                      <a:pt x="360" y="627"/>
                      <a:pt x="360" y="627"/>
                      <a:pt x="360" y="627"/>
                    </a:cubicBezTo>
                    <a:cubicBezTo>
                      <a:pt x="358" y="630"/>
                      <a:pt x="358" y="630"/>
                      <a:pt x="358" y="630"/>
                    </a:cubicBezTo>
                    <a:cubicBezTo>
                      <a:pt x="359" y="632"/>
                      <a:pt x="359" y="632"/>
                      <a:pt x="359" y="632"/>
                    </a:cubicBezTo>
                    <a:cubicBezTo>
                      <a:pt x="360" y="636"/>
                      <a:pt x="360" y="636"/>
                      <a:pt x="360" y="636"/>
                    </a:cubicBezTo>
                    <a:cubicBezTo>
                      <a:pt x="361" y="639"/>
                      <a:pt x="361" y="639"/>
                      <a:pt x="361" y="639"/>
                    </a:cubicBezTo>
                    <a:cubicBezTo>
                      <a:pt x="359" y="642"/>
                      <a:pt x="359" y="642"/>
                      <a:pt x="359" y="642"/>
                    </a:cubicBezTo>
                    <a:cubicBezTo>
                      <a:pt x="357" y="643"/>
                      <a:pt x="357" y="643"/>
                      <a:pt x="357" y="643"/>
                    </a:cubicBezTo>
                    <a:cubicBezTo>
                      <a:pt x="354" y="638"/>
                      <a:pt x="354" y="638"/>
                      <a:pt x="354" y="638"/>
                    </a:cubicBezTo>
                    <a:cubicBezTo>
                      <a:pt x="355" y="636"/>
                      <a:pt x="355" y="636"/>
                      <a:pt x="355" y="636"/>
                    </a:cubicBezTo>
                    <a:cubicBezTo>
                      <a:pt x="356" y="635"/>
                      <a:pt x="356" y="635"/>
                      <a:pt x="356" y="635"/>
                    </a:cubicBezTo>
                    <a:cubicBezTo>
                      <a:pt x="356" y="633"/>
                      <a:pt x="356" y="633"/>
                      <a:pt x="356" y="633"/>
                    </a:cubicBezTo>
                    <a:cubicBezTo>
                      <a:pt x="354" y="633"/>
                      <a:pt x="354" y="633"/>
                      <a:pt x="354" y="633"/>
                    </a:cubicBezTo>
                    <a:cubicBezTo>
                      <a:pt x="348" y="641"/>
                      <a:pt x="348" y="641"/>
                      <a:pt x="348" y="641"/>
                    </a:cubicBezTo>
                    <a:cubicBezTo>
                      <a:pt x="348" y="643"/>
                      <a:pt x="348" y="643"/>
                      <a:pt x="348" y="643"/>
                    </a:cubicBezTo>
                    <a:cubicBezTo>
                      <a:pt x="351" y="646"/>
                      <a:pt x="351" y="646"/>
                      <a:pt x="351" y="646"/>
                    </a:cubicBezTo>
                    <a:cubicBezTo>
                      <a:pt x="353" y="647"/>
                      <a:pt x="353" y="647"/>
                      <a:pt x="353" y="647"/>
                    </a:cubicBezTo>
                    <a:cubicBezTo>
                      <a:pt x="352" y="650"/>
                      <a:pt x="352" y="650"/>
                      <a:pt x="352" y="650"/>
                    </a:cubicBezTo>
                    <a:cubicBezTo>
                      <a:pt x="348" y="655"/>
                      <a:pt x="348" y="655"/>
                      <a:pt x="348" y="655"/>
                    </a:cubicBezTo>
                    <a:cubicBezTo>
                      <a:pt x="346" y="654"/>
                      <a:pt x="346" y="654"/>
                      <a:pt x="346" y="654"/>
                    </a:cubicBezTo>
                    <a:cubicBezTo>
                      <a:pt x="347" y="651"/>
                      <a:pt x="347" y="651"/>
                      <a:pt x="347" y="651"/>
                    </a:cubicBezTo>
                    <a:cubicBezTo>
                      <a:pt x="347" y="648"/>
                      <a:pt x="347" y="648"/>
                      <a:pt x="347" y="648"/>
                    </a:cubicBezTo>
                    <a:cubicBezTo>
                      <a:pt x="346" y="648"/>
                      <a:pt x="346" y="648"/>
                      <a:pt x="346" y="648"/>
                    </a:cubicBezTo>
                    <a:cubicBezTo>
                      <a:pt x="345" y="644"/>
                      <a:pt x="345" y="644"/>
                      <a:pt x="345" y="644"/>
                    </a:cubicBezTo>
                    <a:cubicBezTo>
                      <a:pt x="338" y="647"/>
                      <a:pt x="338" y="647"/>
                      <a:pt x="338" y="647"/>
                    </a:cubicBezTo>
                    <a:cubicBezTo>
                      <a:pt x="337" y="650"/>
                      <a:pt x="337" y="650"/>
                      <a:pt x="337" y="650"/>
                    </a:cubicBezTo>
                    <a:cubicBezTo>
                      <a:pt x="332" y="652"/>
                      <a:pt x="332" y="652"/>
                      <a:pt x="332" y="652"/>
                    </a:cubicBezTo>
                    <a:cubicBezTo>
                      <a:pt x="328" y="652"/>
                      <a:pt x="328" y="652"/>
                      <a:pt x="328" y="652"/>
                    </a:cubicBezTo>
                    <a:cubicBezTo>
                      <a:pt x="326" y="653"/>
                      <a:pt x="326" y="653"/>
                      <a:pt x="326" y="653"/>
                    </a:cubicBezTo>
                    <a:cubicBezTo>
                      <a:pt x="326" y="655"/>
                      <a:pt x="326" y="655"/>
                      <a:pt x="326" y="655"/>
                    </a:cubicBezTo>
                    <a:cubicBezTo>
                      <a:pt x="319" y="666"/>
                      <a:pt x="319" y="666"/>
                      <a:pt x="319" y="666"/>
                    </a:cubicBezTo>
                    <a:cubicBezTo>
                      <a:pt x="317" y="667"/>
                      <a:pt x="317" y="667"/>
                      <a:pt x="317" y="667"/>
                    </a:cubicBezTo>
                    <a:cubicBezTo>
                      <a:pt x="310" y="677"/>
                      <a:pt x="310" y="677"/>
                      <a:pt x="310" y="677"/>
                    </a:cubicBezTo>
                    <a:cubicBezTo>
                      <a:pt x="307" y="679"/>
                      <a:pt x="307" y="679"/>
                      <a:pt x="307" y="679"/>
                    </a:cubicBezTo>
                    <a:cubicBezTo>
                      <a:pt x="304" y="676"/>
                      <a:pt x="304" y="676"/>
                      <a:pt x="304" y="676"/>
                    </a:cubicBezTo>
                    <a:cubicBezTo>
                      <a:pt x="302" y="676"/>
                      <a:pt x="302" y="676"/>
                      <a:pt x="302" y="676"/>
                    </a:cubicBezTo>
                    <a:cubicBezTo>
                      <a:pt x="304" y="680"/>
                      <a:pt x="304" y="680"/>
                      <a:pt x="304" y="680"/>
                    </a:cubicBezTo>
                    <a:cubicBezTo>
                      <a:pt x="309" y="684"/>
                      <a:pt x="309" y="684"/>
                      <a:pt x="309" y="684"/>
                    </a:cubicBezTo>
                    <a:cubicBezTo>
                      <a:pt x="309" y="688"/>
                      <a:pt x="309" y="688"/>
                      <a:pt x="309" y="688"/>
                    </a:cubicBezTo>
                    <a:cubicBezTo>
                      <a:pt x="303" y="685"/>
                      <a:pt x="303" y="685"/>
                      <a:pt x="303" y="685"/>
                    </a:cubicBezTo>
                    <a:cubicBezTo>
                      <a:pt x="302" y="688"/>
                      <a:pt x="302" y="688"/>
                      <a:pt x="302" y="688"/>
                    </a:cubicBezTo>
                    <a:cubicBezTo>
                      <a:pt x="292" y="689"/>
                      <a:pt x="292" y="689"/>
                      <a:pt x="292" y="689"/>
                    </a:cubicBezTo>
                    <a:cubicBezTo>
                      <a:pt x="290" y="691"/>
                      <a:pt x="290" y="691"/>
                      <a:pt x="290" y="691"/>
                    </a:cubicBezTo>
                    <a:cubicBezTo>
                      <a:pt x="293" y="695"/>
                      <a:pt x="293" y="695"/>
                      <a:pt x="293" y="695"/>
                    </a:cubicBezTo>
                    <a:cubicBezTo>
                      <a:pt x="293" y="699"/>
                      <a:pt x="293" y="699"/>
                      <a:pt x="293" y="699"/>
                    </a:cubicBezTo>
                    <a:cubicBezTo>
                      <a:pt x="291" y="704"/>
                      <a:pt x="291" y="704"/>
                      <a:pt x="291" y="704"/>
                    </a:cubicBezTo>
                    <a:cubicBezTo>
                      <a:pt x="292" y="710"/>
                      <a:pt x="292" y="710"/>
                      <a:pt x="292" y="710"/>
                    </a:cubicBezTo>
                    <a:cubicBezTo>
                      <a:pt x="291" y="715"/>
                      <a:pt x="291" y="715"/>
                      <a:pt x="291" y="715"/>
                    </a:cubicBezTo>
                    <a:cubicBezTo>
                      <a:pt x="285" y="718"/>
                      <a:pt x="285" y="718"/>
                      <a:pt x="285" y="718"/>
                    </a:cubicBezTo>
                    <a:cubicBezTo>
                      <a:pt x="284" y="721"/>
                      <a:pt x="284" y="721"/>
                      <a:pt x="284" y="721"/>
                    </a:cubicBezTo>
                    <a:cubicBezTo>
                      <a:pt x="280" y="721"/>
                      <a:pt x="280" y="721"/>
                      <a:pt x="280" y="721"/>
                    </a:cubicBezTo>
                    <a:cubicBezTo>
                      <a:pt x="278" y="723"/>
                      <a:pt x="278" y="723"/>
                      <a:pt x="278" y="723"/>
                    </a:cubicBezTo>
                    <a:cubicBezTo>
                      <a:pt x="276" y="719"/>
                      <a:pt x="276" y="719"/>
                      <a:pt x="276" y="719"/>
                    </a:cubicBezTo>
                    <a:cubicBezTo>
                      <a:pt x="271" y="723"/>
                      <a:pt x="271" y="723"/>
                      <a:pt x="271" y="723"/>
                    </a:cubicBezTo>
                    <a:cubicBezTo>
                      <a:pt x="268" y="723"/>
                      <a:pt x="268" y="723"/>
                      <a:pt x="268" y="723"/>
                    </a:cubicBezTo>
                    <a:cubicBezTo>
                      <a:pt x="261" y="711"/>
                      <a:pt x="261" y="711"/>
                      <a:pt x="261" y="711"/>
                    </a:cubicBezTo>
                    <a:cubicBezTo>
                      <a:pt x="253" y="704"/>
                      <a:pt x="253" y="704"/>
                      <a:pt x="253" y="704"/>
                    </a:cubicBezTo>
                    <a:cubicBezTo>
                      <a:pt x="250" y="702"/>
                      <a:pt x="250" y="702"/>
                      <a:pt x="250" y="702"/>
                    </a:cubicBezTo>
                    <a:cubicBezTo>
                      <a:pt x="251" y="696"/>
                      <a:pt x="251" y="696"/>
                      <a:pt x="251" y="696"/>
                    </a:cubicBezTo>
                    <a:cubicBezTo>
                      <a:pt x="252" y="693"/>
                      <a:pt x="252" y="693"/>
                      <a:pt x="252" y="693"/>
                    </a:cubicBezTo>
                    <a:cubicBezTo>
                      <a:pt x="254" y="694"/>
                      <a:pt x="254" y="694"/>
                      <a:pt x="254" y="694"/>
                    </a:cubicBezTo>
                    <a:cubicBezTo>
                      <a:pt x="255" y="691"/>
                      <a:pt x="255" y="691"/>
                      <a:pt x="255" y="691"/>
                    </a:cubicBezTo>
                    <a:cubicBezTo>
                      <a:pt x="255" y="689"/>
                      <a:pt x="255" y="689"/>
                      <a:pt x="255" y="689"/>
                    </a:cubicBezTo>
                    <a:cubicBezTo>
                      <a:pt x="256" y="687"/>
                      <a:pt x="256" y="687"/>
                      <a:pt x="256" y="687"/>
                    </a:cubicBezTo>
                    <a:cubicBezTo>
                      <a:pt x="262" y="686"/>
                      <a:pt x="262" y="686"/>
                      <a:pt x="262" y="686"/>
                    </a:cubicBezTo>
                    <a:cubicBezTo>
                      <a:pt x="264" y="683"/>
                      <a:pt x="264" y="683"/>
                      <a:pt x="264" y="683"/>
                    </a:cubicBezTo>
                    <a:cubicBezTo>
                      <a:pt x="270" y="684"/>
                      <a:pt x="270" y="684"/>
                      <a:pt x="270" y="684"/>
                    </a:cubicBezTo>
                    <a:cubicBezTo>
                      <a:pt x="271" y="680"/>
                      <a:pt x="271" y="680"/>
                      <a:pt x="271" y="680"/>
                    </a:cubicBezTo>
                    <a:cubicBezTo>
                      <a:pt x="266" y="672"/>
                      <a:pt x="266" y="672"/>
                      <a:pt x="266" y="672"/>
                    </a:cubicBezTo>
                    <a:cubicBezTo>
                      <a:pt x="265" y="669"/>
                      <a:pt x="265" y="669"/>
                      <a:pt x="265" y="669"/>
                    </a:cubicBezTo>
                    <a:cubicBezTo>
                      <a:pt x="261" y="668"/>
                      <a:pt x="261" y="668"/>
                      <a:pt x="261" y="668"/>
                    </a:cubicBezTo>
                    <a:cubicBezTo>
                      <a:pt x="257" y="663"/>
                      <a:pt x="257" y="663"/>
                      <a:pt x="257" y="663"/>
                    </a:cubicBezTo>
                    <a:cubicBezTo>
                      <a:pt x="257" y="659"/>
                      <a:pt x="257" y="659"/>
                      <a:pt x="257" y="659"/>
                    </a:cubicBezTo>
                    <a:cubicBezTo>
                      <a:pt x="253" y="655"/>
                      <a:pt x="253" y="655"/>
                      <a:pt x="253" y="655"/>
                    </a:cubicBezTo>
                    <a:cubicBezTo>
                      <a:pt x="243" y="654"/>
                      <a:pt x="243" y="654"/>
                      <a:pt x="243" y="654"/>
                    </a:cubicBezTo>
                    <a:cubicBezTo>
                      <a:pt x="236" y="655"/>
                      <a:pt x="236" y="655"/>
                      <a:pt x="236" y="655"/>
                    </a:cubicBezTo>
                    <a:cubicBezTo>
                      <a:pt x="233" y="657"/>
                      <a:pt x="233" y="657"/>
                      <a:pt x="233" y="657"/>
                    </a:cubicBezTo>
                    <a:cubicBezTo>
                      <a:pt x="229" y="657"/>
                      <a:pt x="229" y="657"/>
                      <a:pt x="229" y="657"/>
                    </a:cubicBezTo>
                    <a:cubicBezTo>
                      <a:pt x="221" y="651"/>
                      <a:pt x="221" y="651"/>
                      <a:pt x="221" y="651"/>
                    </a:cubicBezTo>
                    <a:cubicBezTo>
                      <a:pt x="217" y="651"/>
                      <a:pt x="217" y="651"/>
                      <a:pt x="217" y="651"/>
                    </a:cubicBezTo>
                    <a:cubicBezTo>
                      <a:pt x="217" y="653"/>
                      <a:pt x="217" y="653"/>
                      <a:pt x="217" y="653"/>
                    </a:cubicBezTo>
                    <a:cubicBezTo>
                      <a:pt x="226" y="662"/>
                      <a:pt x="226" y="662"/>
                      <a:pt x="226" y="662"/>
                    </a:cubicBezTo>
                    <a:cubicBezTo>
                      <a:pt x="232" y="667"/>
                      <a:pt x="232" y="667"/>
                      <a:pt x="232" y="667"/>
                    </a:cubicBezTo>
                    <a:cubicBezTo>
                      <a:pt x="234" y="676"/>
                      <a:pt x="234" y="676"/>
                      <a:pt x="234" y="676"/>
                    </a:cubicBezTo>
                    <a:cubicBezTo>
                      <a:pt x="234" y="681"/>
                      <a:pt x="234" y="681"/>
                      <a:pt x="234" y="681"/>
                    </a:cubicBezTo>
                    <a:cubicBezTo>
                      <a:pt x="236" y="684"/>
                      <a:pt x="236" y="684"/>
                      <a:pt x="236" y="684"/>
                    </a:cubicBezTo>
                    <a:cubicBezTo>
                      <a:pt x="235" y="685"/>
                      <a:pt x="235" y="685"/>
                      <a:pt x="235" y="685"/>
                    </a:cubicBezTo>
                    <a:cubicBezTo>
                      <a:pt x="235" y="689"/>
                      <a:pt x="235" y="689"/>
                      <a:pt x="235" y="689"/>
                    </a:cubicBezTo>
                    <a:cubicBezTo>
                      <a:pt x="235" y="692"/>
                      <a:pt x="235" y="692"/>
                      <a:pt x="235" y="692"/>
                    </a:cubicBezTo>
                    <a:cubicBezTo>
                      <a:pt x="234" y="694"/>
                      <a:pt x="234" y="694"/>
                      <a:pt x="234" y="694"/>
                    </a:cubicBezTo>
                    <a:cubicBezTo>
                      <a:pt x="234" y="704"/>
                      <a:pt x="234" y="704"/>
                      <a:pt x="234" y="704"/>
                    </a:cubicBezTo>
                    <a:cubicBezTo>
                      <a:pt x="233" y="709"/>
                      <a:pt x="233" y="709"/>
                      <a:pt x="233" y="709"/>
                    </a:cubicBezTo>
                    <a:cubicBezTo>
                      <a:pt x="234" y="715"/>
                      <a:pt x="234" y="715"/>
                      <a:pt x="234" y="715"/>
                    </a:cubicBezTo>
                    <a:cubicBezTo>
                      <a:pt x="240" y="714"/>
                      <a:pt x="240" y="714"/>
                      <a:pt x="240" y="714"/>
                    </a:cubicBezTo>
                    <a:cubicBezTo>
                      <a:pt x="244" y="717"/>
                      <a:pt x="244" y="717"/>
                      <a:pt x="244" y="717"/>
                    </a:cubicBezTo>
                    <a:cubicBezTo>
                      <a:pt x="246" y="721"/>
                      <a:pt x="246" y="721"/>
                      <a:pt x="246" y="721"/>
                    </a:cubicBezTo>
                    <a:cubicBezTo>
                      <a:pt x="245" y="723"/>
                      <a:pt x="245" y="723"/>
                      <a:pt x="245" y="723"/>
                    </a:cubicBezTo>
                    <a:cubicBezTo>
                      <a:pt x="246" y="726"/>
                      <a:pt x="246" y="726"/>
                      <a:pt x="246" y="726"/>
                    </a:cubicBezTo>
                    <a:cubicBezTo>
                      <a:pt x="245" y="728"/>
                      <a:pt x="245" y="728"/>
                      <a:pt x="245" y="728"/>
                    </a:cubicBezTo>
                    <a:cubicBezTo>
                      <a:pt x="246" y="731"/>
                      <a:pt x="246" y="731"/>
                      <a:pt x="246" y="731"/>
                    </a:cubicBezTo>
                    <a:cubicBezTo>
                      <a:pt x="247" y="732"/>
                      <a:pt x="247" y="732"/>
                      <a:pt x="247" y="732"/>
                    </a:cubicBezTo>
                    <a:cubicBezTo>
                      <a:pt x="246" y="735"/>
                      <a:pt x="246" y="735"/>
                      <a:pt x="246" y="735"/>
                    </a:cubicBezTo>
                    <a:cubicBezTo>
                      <a:pt x="246" y="745"/>
                      <a:pt x="246" y="745"/>
                      <a:pt x="246" y="745"/>
                    </a:cubicBezTo>
                    <a:cubicBezTo>
                      <a:pt x="245" y="748"/>
                      <a:pt x="245" y="748"/>
                      <a:pt x="245" y="748"/>
                    </a:cubicBezTo>
                    <a:cubicBezTo>
                      <a:pt x="247" y="754"/>
                      <a:pt x="247" y="754"/>
                      <a:pt x="247" y="754"/>
                    </a:cubicBezTo>
                    <a:cubicBezTo>
                      <a:pt x="248" y="762"/>
                      <a:pt x="248" y="762"/>
                      <a:pt x="248" y="762"/>
                    </a:cubicBezTo>
                    <a:cubicBezTo>
                      <a:pt x="245" y="759"/>
                      <a:pt x="245" y="759"/>
                      <a:pt x="245" y="759"/>
                    </a:cubicBezTo>
                    <a:cubicBezTo>
                      <a:pt x="244" y="754"/>
                      <a:pt x="244" y="754"/>
                      <a:pt x="244" y="754"/>
                    </a:cubicBezTo>
                    <a:cubicBezTo>
                      <a:pt x="239" y="749"/>
                      <a:pt x="239" y="749"/>
                      <a:pt x="239" y="749"/>
                    </a:cubicBezTo>
                    <a:cubicBezTo>
                      <a:pt x="235" y="754"/>
                      <a:pt x="235" y="754"/>
                      <a:pt x="235" y="754"/>
                    </a:cubicBezTo>
                    <a:cubicBezTo>
                      <a:pt x="236" y="750"/>
                      <a:pt x="236" y="750"/>
                      <a:pt x="236" y="750"/>
                    </a:cubicBezTo>
                    <a:cubicBezTo>
                      <a:pt x="234" y="747"/>
                      <a:pt x="234" y="747"/>
                      <a:pt x="234" y="747"/>
                    </a:cubicBezTo>
                    <a:cubicBezTo>
                      <a:pt x="228" y="746"/>
                      <a:pt x="228" y="746"/>
                      <a:pt x="228" y="746"/>
                    </a:cubicBezTo>
                    <a:cubicBezTo>
                      <a:pt x="223" y="747"/>
                      <a:pt x="223" y="747"/>
                      <a:pt x="223" y="747"/>
                    </a:cubicBezTo>
                    <a:cubicBezTo>
                      <a:pt x="219" y="743"/>
                      <a:pt x="219" y="743"/>
                      <a:pt x="219" y="743"/>
                    </a:cubicBezTo>
                    <a:cubicBezTo>
                      <a:pt x="215" y="742"/>
                      <a:pt x="215" y="742"/>
                      <a:pt x="215" y="742"/>
                    </a:cubicBezTo>
                    <a:cubicBezTo>
                      <a:pt x="212" y="745"/>
                      <a:pt x="212" y="745"/>
                      <a:pt x="212" y="745"/>
                    </a:cubicBezTo>
                    <a:cubicBezTo>
                      <a:pt x="208" y="755"/>
                      <a:pt x="208" y="755"/>
                      <a:pt x="208" y="755"/>
                    </a:cubicBezTo>
                    <a:cubicBezTo>
                      <a:pt x="202" y="761"/>
                      <a:pt x="202" y="761"/>
                      <a:pt x="202" y="761"/>
                    </a:cubicBezTo>
                    <a:cubicBezTo>
                      <a:pt x="198" y="762"/>
                      <a:pt x="198" y="762"/>
                      <a:pt x="198" y="762"/>
                    </a:cubicBezTo>
                    <a:cubicBezTo>
                      <a:pt x="195" y="766"/>
                      <a:pt x="195" y="766"/>
                      <a:pt x="195" y="766"/>
                    </a:cubicBezTo>
                    <a:cubicBezTo>
                      <a:pt x="194" y="771"/>
                      <a:pt x="194" y="771"/>
                      <a:pt x="194" y="771"/>
                    </a:cubicBezTo>
                    <a:cubicBezTo>
                      <a:pt x="190" y="778"/>
                      <a:pt x="190" y="778"/>
                      <a:pt x="190" y="778"/>
                    </a:cubicBezTo>
                    <a:cubicBezTo>
                      <a:pt x="185" y="783"/>
                      <a:pt x="185" y="783"/>
                      <a:pt x="185" y="783"/>
                    </a:cubicBezTo>
                    <a:cubicBezTo>
                      <a:pt x="184" y="786"/>
                      <a:pt x="184" y="786"/>
                      <a:pt x="184" y="786"/>
                    </a:cubicBezTo>
                    <a:cubicBezTo>
                      <a:pt x="186" y="793"/>
                      <a:pt x="186" y="793"/>
                      <a:pt x="186" y="793"/>
                    </a:cubicBezTo>
                    <a:cubicBezTo>
                      <a:pt x="194" y="803"/>
                      <a:pt x="194" y="803"/>
                      <a:pt x="194" y="803"/>
                    </a:cubicBezTo>
                    <a:cubicBezTo>
                      <a:pt x="199" y="811"/>
                      <a:pt x="199" y="811"/>
                      <a:pt x="199" y="811"/>
                    </a:cubicBezTo>
                    <a:cubicBezTo>
                      <a:pt x="196" y="815"/>
                      <a:pt x="196" y="815"/>
                      <a:pt x="196" y="815"/>
                    </a:cubicBezTo>
                    <a:cubicBezTo>
                      <a:pt x="194" y="815"/>
                      <a:pt x="194" y="815"/>
                      <a:pt x="194" y="815"/>
                    </a:cubicBezTo>
                    <a:cubicBezTo>
                      <a:pt x="194" y="820"/>
                      <a:pt x="194" y="820"/>
                      <a:pt x="194" y="820"/>
                    </a:cubicBezTo>
                    <a:cubicBezTo>
                      <a:pt x="190" y="823"/>
                      <a:pt x="190" y="823"/>
                      <a:pt x="190" y="823"/>
                    </a:cubicBezTo>
                    <a:cubicBezTo>
                      <a:pt x="189" y="827"/>
                      <a:pt x="189" y="827"/>
                      <a:pt x="189" y="827"/>
                    </a:cubicBezTo>
                    <a:cubicBezTo>
                      <a:pt x="184" y="821"/>
                      <a:pt x="184" y="821"/>
                      <a:pt x="184" y="821"/>
                    </a:cubicBezTo>
                    <a:cubicBezTo>
                      <a:pt x="172" y="814"/>
                      <a:pt x="172" y="814"/>
                      <a:pt x="172" y="814"/>
                    </a:cubicBezTo>
                    <a:cubicBezTo>
                      <a:pt x="168" y="814"/>
                      <a:pt x="168" y="814"/>
                      <a:pt x="168" y="814"/>
                    </a:cubicBezTo>
                    <a:cubicBezTo>
                      <a:pt x="167" y="811"/>
                      <a:pt x="167" y="811"/>
                      <a:pt x="167" y="811"/>
                    </a:cubicBezTo>
                    <a:cubicBezTo>
                      <a:pt x="161" y="811"/>
                      <a:pt x="161" y="811"/>
                      <a:pt x="161" y="811"/>
                    </a:cubicBezTo>
                    <a:cubicBezTo>
                      <a:pt x="157" y="808"/>
                      <a:pt x="157" y="808"/>
                      <a:pt x="157" y="808"/>
                    </a:cubicBezTo>
                    <a:cubicBezTo>
                      <a:pt x="155" y="803"/>
                      <a:pt x="155" y="803"/>
                      <a:pt x="155" y="803"/>
                    </a:cubicBezTo>
                    <a:cubicBezTo>
                      <a:pt x="150" y="802"/>
                      <a:pt x="150" y="802"/>
                      <a:pt x="150" y="802"/>
                    </a:cubicBezTo>
                    <a:cubicBezTo>
                      <a:pt x="146" y="798"/>
                      <a:pt x="146" y="798"/>
                      <a:pt x="146" y="798"/>
                    </a:cubicBezTo>
                    <a:cubicBezTo>
                      <a:pt x="141" y="799"/>
                      <a:pt x="141" y="799"/>
                      <a:pt x="141" y="799"/>
                    </a:cubicBezTo>
                    <a:cubicBezTo>
                      <a:pt x="141" y="801"/>
                      <a:pt x="141" y="801"/>
                      <a:pt x="141" y="801"/>
                    </a:cubicBezTo>
                    <a:cubicBezTo>
                      <a:pt x="142" y="804"/>
                      <a:pt x="142" y="804"/>
                      <a:pt x="142" y="804"/>
                    </a:cubicBezTo>
                    <a:cubicBezTo>
                      <a:pt x="141" y="807"/>
                      <a:pt x="141" y="807"/>
                      <a:pt x="141" y="807"/>
                    </a:cubicBezTo>
                    <a:cubicBezTo>
                      <a:pt x="142" y="809"/>
                      <a:pt x="142" y="809"/>
                      <a:pt x="142" y="809"/>
                    </a:cubicBezTo>
                    <a:cubicBezTo>
                      <a:pt x="140" y="812"/>
                      <a:pt x="140" y="812"/>
                      <a:pt x="140" y="812"/>
                    </a:cubicBezTo>
                    <a:cubicBezTo>
                      <a:pt x="136" y="811"/>
                      <a:pt x="136" y="811"/>
                      <a:pt x="136" y="811"/>
                    </a:cubicBezTo>
                    <a:cubicBezTo>
                      <a:pt x="139" y="817"/>
                      <a:pt x="139" y="817"/>
                      <a:pt x="139" y="817"/>
                    </a:cubicBezTo>
                    <a:cubicBezTo>
                      <a:pt x="140" y="822"/>
                      <a:pt x="140" y="822"/>
                      <a:pt x="140" y="822"/>
                    </a:cubicBezTo>
                    <a:cubicBezTo>
                      <a:pt x="145" y="825"/>
                      <a:pt x="145" y="825"/>
                      <a:pt x="145" y="825"/>
                    </a:cubicBezTo>
                    <a:cubicBezTo>
                      <a:pt x="148" y="830"/>
                      <a:pt x="148" y="830"/>
                      <a:pt x="148" y="830"/>
                    </a:cubicBezTo>
                    <a:cubicBezTo>
                      <a:pt x="152" y="833"/>
                      <a:pt x="152" y="833"/>
                      <a:pt x="152" y="833"/>
                    </a:cubicBezTo>
                    <a:cubicBezTo>
                      <a:pt x="156" y="831"/>
                      <a:pt x="156" y="831"/>
                      <a:pt x="156" y="831"/>
                    </a:cubicBezTo>
                    <a:cubicBezTo>
                      <a:pt x="158" y="831"/>
                      <a:pt x="158" y="831"/>
                      <a:pt x="158" y="831"/>
                    </a:cubicBezTo>
                    <a:cubicBezTo>
                      <a:pt x="161" y="829"/>
                      <a:pt x="161" y="829"/>
                      <a:pt x="161" y="829"/>
                    </a:cubicBezTo>
                    <a:cubicBezTo>
                      <a:pt x="161" y="832"/>
                      <a:pt x="161" y="832"/>
                      <a:pt x="161" y="832"/>
                    </a:cubicBezTo>
                    <a:cubicBezTo>
                      <a:pt x="165" y="834"/>
                      <a:pt x="165" y="834"/>
                      <a:pt x="165" y="834"/>
                    </a:cubicBezTo>
                    <a:cubicBezTo>
                      <a:pt x="165" y="836"/>
                      <a:pt x="165" y="836"/>
                      <a:pt x="165" y="836"/>
                    </a:cubicBezTo>
                    <a:cubicBezTo>
                      <a:pt x="164" y="838"/>
                      <a:pt x="164" y="838"/>
                      <a:pt x="164" y="838"/>
                    </a:cubicBezTo>
                    <a:cubicBezTo>
                      <a:pt x="167" y="841"/>
                      <a:pt x="167" y="841"/>
                      <a:pt x="167" y="841"/>
                    </a:cubicBezTo>
                    <a:cubicBezTo>
                      <a:pt x="167" y="848"/>
                      <a:pt x="167" y="848"/>
                      <a:pt x="167" y="848"/>
                    </a:cubicBezTo>
                    <a:cubicBezTo>
                      <a:pt x="164" y="849"/>
                      <a:pt x="164" y="849"/>
                      <a:pt x="164" y="849"/>
                    </a:cubicBezTo>
                    <a:cubicBezTo>
                      <a:pt x="161" y="849"/>
                      <a:pt x="161" y="849"/>
                      <a:pt x="161" y="849"/>
                    </a:cubicBezTo>
                    <a:cubicBezTo>
                      <a:pt x="157" y="854"/>
                      <a:pt x="157" y="854"/>
                      <a:pt x="157" y="854"/>
                    </a:cubicBezTo>
                    <a:cubicBezTo>
                      <a:pt x="155" y="854"/>
                      <a:pt x="155" y="854"/>
                      <a:pt x="155" y="854"/>
                    </a:cubicBezTo>
                    <a:cubicBezTo>
                      <a:pt x="152" y="850"/>
                      <a:pt x="152" y="850"/>
                      <a:pt x="152" y="850"/>
                    </a:cubicBezTo>
                    <a:cubicBezTo>
                      <a:pt x="147" y="850"/>
                      <a:pt x="147" y="850"/>
                      <a:pt x="147" y="850"/>
                    </a:cubicBezTo>
                    <a:cubicBezTo>
                      <a:pt x="145" y="848"/>
                      <a:pt x="145" y="848"/>
                      <a:pt x="145" y="848"/>
                    </a:cubicBezTo>
                    <a:cubicBezTo>
                      <a:pt x="139" y="848"/>
                      <a:pt x="139" y="848"/>
                      <a:pt x="139" y="848"/>
                    </a:cubicBezTo>
                    <a:cubicBezTo>
                      <a:pt x="137" y="846"/>
                      <a:pt x="137" y="846"/>
                      <a:pt x="137" y="846"/>
                    </a:cubicBezTo>
                    <a:cubicBezTo>
                      <a:pt x="137" y="841"/>
                      <a:pt x="137" y="841"/>
                      <a:pt x="137" y="841"/>
                    </a:cubicBezTo>
                    <a:cubicBezTo>
                      <a:pt x="134" y="838"/>
                      <a:pt x="134" y="838"/>
                      <a:pt x="134" y="838"/>
                    </a:cubicBezTo>
                    <a:cubicBezTo>
                      <a:pt x="131" y="834"/>
                      <a:pt x="131" y="834"/>
                      <a:pt x="131" y="834"/>
                    </a:cubicBezTo>
                    <a:cubicBezTo>
                      <a:pt x="130" y="834"/>
                      <a:pt x="130" y="834"/>
                      <a:pt x="130" y="834"/>
                    </a:cubicBezTo>
                    <a:cubicBezTo>
                      <a:pt x="126" y="837"/>
                      <a:pt x="126" y="837"/>
                      <a:pt x="126" y="837"/>
                    </a:cubicBezTo>
                    <a:cubicBezTo>
                      <a:pt x="119" y="834"/>
                      <a:pt x="119" y="834"/>
                      <a:pt x="119" y="834"/>
                    </a:cubicBezTo>
                    <a:cubicBezTo>
                      <a:pt x="118" y="831"/>
                      <a:pt x="118" y="831"/>
                      <a:pt x="118" y="831"/>
                    </a:cubicBezTo>
                    <a:cubicBezTo>
                      <a:pt x="116" y="828"/>
                      <a:pt x="116" y="828"/>
                      <a:pt x="116" y="828"/>
                    </a:cubicBezTo>
                    <a:cubicBezTo>
                      <a:pt x="117" y="825"/>
                      <a:pt x="117" y="825"/>
                      <a:pt x="117" y="825"/>
                    </a:cubicBezTo>
                    <a:cubicBezTo>
                      <a:pt x="117" y="820"/>
                      <a:pt x="117" y="820"/>
                      <a:pt x="117" y="820"/>
                    </a:cubicBezTo>
                    <a:cubicBezTo>
                      <a:pt x="117" y="816"/>
                      <a:pt x="117" y="816"/>
                      <a:pt x="117" y="816"/>
                    </a:cubicBezTo>
                    <a:cubicBezTo>
                      <a:pt x="113" y="813"/>
                      <a:pt x="113" y="813"/>
                      <a:pt x="113" y="813"/>
                    </a:cubicBezTo>
                    <a:cubicBezTo>
                      <a:pt x="113" y="809"/>
                      <a:pt x="113" y="809"/>
                      <a:pt x="113" y="809"/>
                    </a:cubicBezTo>
                    <a:cubicBezTo>
                      <a:pt x="108" y="803"/>
                      <a:pt x="108" y="803"/>
                      <a:pt x="108" y="803"/>
                    </a:cubicBezTo>
                    <a:cubicBezTo>
                      <a:pt x="108" y="798"/>
                      <a:pt x="108" y="798"/>
                      <a:pt x="108" y="798"/>
                    </a:cubicBezTo>
                    <a:cubicBezTo>
                      <a:pt x="105" y="797"/>
                      <a:pt x="105" y="797"/>
                      <a:pt x="105" y="797"/>
                    </a:cubicBezTo>
                    <a:cubicBezTo>
                      <a:pt x="106" y="793"/>
                      <a:pt x="106" y="793"/>
                      <a:pt x="106" y="793"/>
                    </a:cubicBezTo>
                    <a:cubicBezTo>
                      <a:pt x="109" y="792"/>
                      <a:pt x="109" y="792"/>
                      <a:pt x="109" y="792"/>
                    </a:cubicBezTo>
                    <a:cubicBezTo>
                      <a:pt x="109" y="785"/>
                      <a:pt x="109" y="785"/>
                      <a:pt x="109" y="785"/>
                    </a:cubicBezTo>
                    <a:cubicBezTo>
                      <a:pt x="109" y="781"/>
                      <a:pt x="109" y="781"/>
                      <a:pt x="109" y="781"/>
                    </a:cubicBezTo>
                    <a:cubicBezTo>
                      <a:pt x="108" y="781"/>
                      <a:pt x="108" y="781"/>
                      <a:pt x="108" y="781"/>
                    </a:cubicBezTo>
                    <a:cubicBezTo>
                      <a:pt x="108" y="778"/>
                      <a:pt x="108" y="778"/>
                      <a:pt x="108" y="778"/>
                    </a:cubicBezTo>
                    <a:cubicBezTo>
                      <a:pt x="109" y="775"/>
                      <a:pt x="109" y="775"/>
                      <a:pt x="109" y="775"/>
                    </a:cubicBezTo>
                    <a:cubicBezTo>
                      <a:pt x="107" y="774"/>
                      <a:pt x="107" y="774"/>
                      <a:pt x="107" y="774"/>
                    </a:cubicBezTo>
                    <a:cubicBezTo>
                      <a:pt x="103" y="768"/>
                      <a:pt x="103" y="768"/>
                      <a:pt x="103" y="768"/>
                    </a:cubicBezTo>
                    <a:cubicBezTo>
                      <a:pt x="95" y="764"/>
                      <a:pt x="95" y="764"/>
                      <a:pt x="95" y="764"/>
                    </a:cubicBezTo>
                    <a:cubicBezTo>
                      <a:pt x="93" y="766"/>
                      <a:pt x="93" y="766"/>
                      <a:pt x="93" y="766"/>
                    </a:cubicBezTo>
                    <a:cubicBezTo>
                      <a:pt x="91" y="763"/>
                      <a:pt x="91" y="763"/>
                      <a:pt x="91" y="763"/>
                    </a:cubicBezTo>
                    <a:cubicBezTo>
                      <a:pt x="88" y="763"/>
                      <a:pt x="88" y="763"/>
                      <a:pt x="88" y="763"/>
                    </a:cubicBezTo>
                    <a:cubicBezTo>
                      <a:pt x="86" y="765"/>
                      <a:pt x="86" y="765"/>
                      <a:pt x="86" y="765"/>
                    </a:cubicBezTo>
                    <a:cubicBezTo>
                      <a:pt x="82" y="764"/>
                      <a:pt x="82" y="764"/>
                      <a:pt x="82" y="764"/>
                    </a:cubicBezTo>
                    <a:cubicBezTo>
                      <a:pt x="84" y="761"/>
                      <a:pt x="84" y="761"/>
                      <a:pt x="84" y="761"/>
                    </a:cubicBezTo>
                    <a:cubicBezTo>
                      <a:pt x="87" y="761"/>
                      <a:pt x="87" y="761"/>
                      <a:pt x="87" y="761"/>
                    </a:cubicBezTo>
                    <a:cubicBezTo>
                      <a:pt x="88" y="757"/>
                      <a:pt x="88" y="757"/>
                      <a:pt x="88" y="757"/>
                    </a:cubicBezTo>
                    <a:cubicBezTo>
                      <a:pt x="84" y="757"/>
                      <a:pt x="84" y="757"/>
                      <a:pt x="84" y="757"/>
                    </a:cubicBezTo>
                    <a:cubicBezTo>
                      <a:pt x="84" y="756"/>
                      <a:pt x="84" y="756"/>
                      <a:pt x="84" y="756"/>
                    </a:cubicBezTo>
                    <a:cubicBezTo>
                      <a:pt x="87" y="754"/>
                      <a:pt x="87" y="754"/>
                      <a:pt x="87" y="754"/>
                    </a:cubicBezTo>
                    <a:cubicBezTo>
                      <a:pt x="84" y="752"/>
                      <a:pt x="84" y="752"/>
                      <a:pt x="84" y="752"/>
                    </a:cubicBezTo>
                    <a:cubicBezTo>
                      <a:pt x="82" y="754"/>
                      <a:pt x="82" y="754"/>
                      <a:pt x="82" y="754"/>
                    </a:cubicBezTo>
                    <a:cubicBezTo>
                      <a:pt x="76" y="756"/>
                      <a:pt x="76" y="756"/>
                      <a:pt x="76" y="756"/>
                    </a:cubicBezTo>
                    <a:cubicBezTo>
                      <a:pt x="75" y="755"/>
                      <a:pt x="75" y="755"/>
                      <a:pt x="75" y="755"/>
                    </a:cubicBezTo>
                    <a:cubicBezTo>
                      <a:pt x="77" y="752"/>
                      <a:pt x="77" y="752"/>
                      <a:pt x="77" y="752"/>
                    </a:cubicBezTo>
                    <a:cubicBezTo>
                      <a:pt x="80" y="750"/>
                      <a:pt x="80" y="750"/>
                      <a:pt x="80" y="750"/>
                    </a:cubicBezTo>
                    <a:cubicBezTo>
                      <a:pt x="79" y="748"/>
                      <a:pt x="79" y="748"/>
                      <a:pt x="79" y="748"/>
                    </a:cubicBezTo>
                    <a:cubicBezTo>
                      <a:pt x="74" y="747"/>
                      <a:pt x="74" y="747"/>
                      <a:pt x="74" y="747"/>
                    </a:cubicBezTo>
                    <a:cubicBezTo>
                      <a:pt x="73" y="744"/>
                      <a:pt x="73" y="744"/>
                      <a:pt x="73" y="744"/>
                    </a:cubicBezTo>
                    <a:cubicBezTo>
                      <a:pt x="69" y="740"/>
                      <a:pt x="69" y="740"/>
                      <a:pt x="69" y="740"/>
                    </a:cubicBezTo>
                    <a:cubicBezTo>
                      <a:pt x="68" y="734"/>
                      <a:pt x="68" y="734"/>
                      <a:pt x="68" y="734"/>
                    </a:cubicBezTo>
                    <a:cubicBezTo>
                      <a:pt x="64" y="731"/>
                      <a:pt x="64" y="731"/>
                      <a:pt x="64" y="731"/>
                    </a:cubicBezTo>
                    <a:cubicBezTo>
                      <a:pt x="65" y="730"/>
                      <a:pt x="65" y="730"/>
                      <a:pt x="65" y="730"/>
                    </a:cubicBezTo>
                    <a:cubicBezTo>
                      <a:pt x="68" y="729"/>
                      <a:pt x="68" y="729"/>
                      <a:pt x="68" y="729"/>
                    </a:cubicBezTo>
                    <a:cubicBezTo>
                      <a:pt x="69" y="731"/>
                      <a:pt x="69" y="731"/>
                      <a:pt x="69" y="731"/>
                    </a:cubicBezTo>
                    <a:cubicBezTo>
                      <a:pt x="74" y="731"/>
                      <a:pt x="74" y="731"/>
                      <a:pt x="74" y="731"/>
                    </a:cubicBezTo>
                    <a:cubicBezTo>
                      <a:pt x="75" y="735"/>
                      <a:pt x="75" y="735"/>
                      <a:pt x="75" y="735"/>
                    </a:cubicBezTo>
                    <a:cubicBezTo>
                      <a:pt x="82" y="743"/>
                      <a:pt x="82" y="743"/>
                      <a:pt x="82" y="743"/>
                    </a:cubicBezTo>
                    <a:cubicBezTo>
                      <a:pt x="85" y="743"/>
                      <a:pt x="85" y="743"/>
                      <a:pt x="85" y="743"/>
                    </a:cubicBezTo>
                    <a:cubicBezTo>
                      <a:pt x="86" y="742"/>
                      <a:pt x="86" y="742"/>
                      <a:pt x="86" y="742"/>
                    </a:cubicBezTo>
                    <a:cubicBezTo>
                      <a:pt x="89" y="745"/>
                      <a:pt x="89" y="745"/>
                      <a:pt x="89" y="745"/>
                    </a:cubicBezTo>
                    <a:cubicBezTo>
                      <a:pt x="95" y="745"/>
                      <a:pt x="95" y="745"/>
                      <a:pt x="95" y="745"/>
                    </a:cubicBezTo>
                    <a:cubicBezTo>
                      <a:pt x="96" y="743"/>
                      <a:pt x="96" y="743"/>
                      <a:pt x="96" y="743"/>
                    </a:cubicBezTo>
                    <a:cubicBezTo>
                      <a:pt x="98" y="746"/>
                      <a:pt x="98" y="746"/>
                      <a:pt x="98" y="746"/>
                    </a:cubicBezTo>
                    <a:cubicBezTo>
                      <a:pt x="96" y="748"/>
                      <a:pt x="96" y="748"/>
                      <a:pt x="96" y="748"/>
                    </a:cubicBezTo>
                    <a:cubicBezTo>
                      <a:pt x="97" y="750"/>
                      <a:pt x="97" y="750"/>
                      <a:pt x="97" y="750"/>
                    </a:cubicBezTo>
                    <a:cubicBezTo>
                      <a:pt x="97" y="752"/>
                      <a:pt x="97" y="752"/>
                      <a:pt x="97" y="752"/>
                    </a:cubicBezTo>
                    <a:cubicBezTo>
                      <a:pt x="101" y="752"/>
                      <a:pt x="101" y="752"/>
                      <a:pt x="101" y="752"/>
                    </a:cubicBezTo>
                    <a:cubicBezTo>
                      <a:pt x="103" y="750"/>
                      <a:pt x="103" y="750"/>
                      <a:pt x="103" y="750"/>
                    </a:cubicBezTo>
                    <a:cubicBezTo>
                      <a:pt x="108" y="750"/>
                      <a:pt x="108" y="750"/>
                      <a:pt x="108" y="750"/>
                    </a:cubicBezTo>
                    <a:cubicBezTo>
                      <a:pt x="107" y="751"/>
                      <a:pt x="107" y="751"/>
                      <a:pt x="107" y="751"/>
                    </a:cubicBezTo>
                    <a:cubicBezTo>
                      <a:pt x="110" y="752"/>
                      <a:pt x="110" y="752"/>
                      <a:pt x="110" y="752"/>
                    </a:cubicBezTo>
                    <a:cubicBezTo>
                      <a:pt x="114" y="751"/>
                      <a:pt x="114" y="751"/>
                      <a:pt x="114" y="751"/>
                    </a:cubicBezTo>
                    <a:cubicBezTo>
                      <a:pt x="113" y="754"/>
                      <a:pt x="113" y="754"/>
                      <a:pt x="113" y="754"/>
                    </a:cubicBezTo>
                    <a:cubicBezTo>
                      <a:pt x="118" y="759"/>
                      <a:pt x="118" y="759"/>
                      <a:pt x="118" y="759"/>
                    </a:cubicBezTo>
                    <a:cubicBezTo>
                      <a:pt x="121" y="757"/>
                      <a:pt x="121" y="757"/>
                      <a:pt x="121" y="757"/>
                    </a:cubicBezTo>
                    <a:cubicBezTo>
                      <a:pt x="124" y="758"/>
                      <a:pt x="124" y="758"/>
                      <a:pt x="124" y="758"/>
                    </a:cubicBezTo>
                    <a:cubicBezTo>
                      <a:pt x="125" y="760"/>
                      <a:pt x="125" y="760"/>
                      <a:pt x="125" y="760"/>
                    </a:cubicBezTo>
                    <a:cubicBezTo>
                      <a:pt x="130" y="760"/>
                      <a:pt x="130" y="760"/>
                      <a:pt x="130" y="760"/>
                    </a:cubicBezTo>
                    <a:cubicBezTo>
                      <a:pt x="133" y="761"/>
                      <a:pt x="133" y="761"/>
                      <a:pt x="133" y="761"/>
                    </a:cubicBezTo>
                    <a:cubicBezTo>
                      <a:pt x="135" y="759"/>
                      <a:pt x="135" y="759"/>
                      <a:pt x="135" y="759"/>
                    </a:cubicBezTo>
                    <a:cubicBezTo>
                      <a:pt x="140" y="763"/>
                      <a:pt x="140" y="763"/>
                      <a:pt x="140" y="763"/>
                    </a:cubicBezTo>
                    <a:cubicBezTo>
                      <a:pt x="146" y="765"/>
                      <a:pt x="146" y="765"/>
                      <a:pt x="146" y="765"/>
                    </a:cubicBezTo>
                    <a:cubicBezTo>
                      <a:pt x="156" y="765"/>
                      <a:pt x="156" y="765"/>
                      <a:pt x="156" y="765"/>
                    </a:cubicBezTo>
                    <a:cubicBezTo>
                      <a:pt x="164" y="764"/>
                      <a:pt x="164" y="764"/>
                      <a:pt x="164" y="764"/>
                    </a:cubicBezTo>
                    <a:cubicBezTo>
                      <a:pt x="165" y="762"/>
                      <a:pt x="165" y="762"/>
                      <a:pt x="165" y="762"/>
                    </a:cubicBezTo>
                    <a:cubicBezTo>
                      <a:pt x="171" y="762"/>
                      <a:pt x="171" y="762"/>
                      <a:pt x="171" y="762"/>
                    </a:cubicBezTo>
                    <a:cubicBezTo>
                      <a:pt x="173" y="760"/>
                      <a:pt x="173" y="760"/>
                      <a:pt x="173" y="760"/>
                    </a:cubicBezTo>
                    <a:cubicBezTo>
                      <a:pt x="179" y="759"/>
                      <a:pt x="179" y="759"/>
                      <a:pt x="179" y="759"/>
                    </a:cubicBezTo>
                    <a:cubicBezTo>
                      <a:pt x="184" y="755"/>
                      <a:pt x="184" y="755"/>
                      <a:pt x="184" y="755"/>
                    </a:cubicBezTo>
                    <a:cubicBezTo>
                      <a:pt x="191" y="744"/>
                      <a:pt x="191" y="744"/>
                      <a:pt x="191" y="744"/>
                    </a:cubicBezTo>
                    <a:cubicBezTo>
                      <a:pt x="192" y="741"/>
                      <a:pt x="192" y="741"/>
                      <a:pt x="192" y="741"/>
                    </a:cubicBezTo>
                    <a:cubicBezTo>
                      <a:pt x="196" y="735"/>
                      <a:pt x="196" y="735"/>
                      <a:pt x="196" y="735"/>
                    </a:cubicBezTo>
                    <a:cubicBezTo>
                      <a:pt x="196" y="732"/>
                      <a:pt x="196" y="732"/>
                      <a:pt x="196" y="732"/>
                    </a:cubicBezTo>
                    <a:cubicBezTo>
                      <a:pt x="197" y="729"/>
                      <a:pt x="197" y="729"/>
                      <a:pt x="197" y="729"/>
                    </a:cubicBezTo>
                    <a:cubicBezTo>
                      <a:pt x="198" y="722"/>
                      <a:pt x="198" y="722"/>
                      <a:pt x="198" y="722"/>
                    </a:cubicBezTo>
                    <a:cubicBezTo>
                      <a:pt x="198" y="717"/>
                      <a:pt x="198" y="717"/>
                      <a:pt x="198" y="717"/>
                    </a:cubicBezTo>
                    <a:cubicBezTo>
                      <a:pt x="198" y="712"/>
                      <a:pt x="198" y="712"/>
                      <a:pt x="198" y="712"/>
                    </a:cubicBezTo>
                    <a:cubicBezTo>
                      <a:pt x="196" y="710"/>
                      <a:pt x="196" y="710"/>
                      <a:pt x="196" y="710"/>
                    </a:cubicBezTo>
                    <a:cubicBezTo>
                      <a:pt x="195" y="711"/>
                      <a:pt x="195" y="711"/>
                      <a:pt x="195" y="711"/>
                    </a:cubicBezTo>
                    <a:cubicBezTo>
                      <a:pt x="192" y="705"/>
                      <a:pt x="192" y="705"/>
                      <a:pt x="192" y="705"/>
                    </a:cubicBezTo>
                    <a:cubicBezTo>
                      <a:pt x="190" y="703"/>
                      <a:pt x="190" y="703"/>
                      <a:pt x="190" y="703"/>
                    </a:cubicBezTo>
                    <a:cubicBezTo>
                      <a:pt x="189" y="698"/>
                      <a:pt x="189" y="698"/>
                      <a:pt x="189" y="698"/>
                    </a:cubicBezTo>
                    <a:cubicBezTo>
                      <a:pt x="185" y="693"/>
                      <a:pt x="185" y="693"/>
                      <a:pt x="185" y="693"/>
                    </a:cubicBezTo>
                    <a:cubicBezTo>
                      <a:pt x="182" y="692"/>
                      <a:pt x="182" y="692"/>
                      <a:pt x="182" y="692"/>
                    </a:cubicBezTo>
                    <a:cubicBezTo>
                      <a:pt x="181" y="694"/>
                      <a:pt x="181" y="694"/>
                      <a:pt x="181" y="694"/>
                    </a:cubicBezTo>
                    <a:cubicBezTo>
                      <a:pt x="177" y="692"/>
                      <a:pt x="177" y="692"/>
                      <a:pt x="177" y="692"/>
                    </a:cubicBezTo>
                    <a:cubicBezTo>
                      <a:pt x="177" y="689"/>
                      <a:pt x="177" y="689"/>
                      <a:pt x="177" y="689"/>
                    </a:cubicBezTo>
                    <a:cubicBezTo>
                      <a:pt x="170" y="683"/>
                      <a:pt x="170" y="683"/>
                      <a:pt x="170" y="683"/>
                    </a:cubicBezTo>
                    <a:cubicBezTo>
                      <a:pt x="170" y="679"/>
                      <a:pt x="170" y="679"/>
                      <a:pt x="170" y="679"/>
                    </a:cubicBezTo>
                    <a:cubicBezTo>
                      <a:pt x="166" y="674"/>
                      <a:pt x="166" y="674"/>
                      <a:pt x="166" y="674"/>
                    </a:cubicBezTo>
                    <a:cubicBezTo>
                      <a:pt x="164" y="674"/>
                      <a:pt x="164" y="674"/>
                      <a:pt x="164" y="674"/>
                    </a:cubicBezTo>
                    <a:cubicBezTo>
                      <a:pt x="165" y="676"/>
                      <a:pt x="165" y="676"/>
                      <a:pt x="165" y="676"/>
                    </a:cubicBezTo>
                    <a:cubicBezTo>
                      <a:pt x="168" y="682"/>
                      <a:pt x="168" y="682"/>
                      <a:pt x="168" y="682"/>
                    </a:cubicBezTo>
                    <a:cubicBezTo>
                      <a:pt x="165" y="683"/>
                      <a:pt x="165" y="683"/>
                      <a:pt x="165" y="683"/>
                    </a:cubicBezTo>
                    <a:cubicBezTo>
                      <a:pt x="161" y="678"/>
                      <a:pt x="161" y="678"/>
                      <a:pt x="161" y="678"/>
                    </a:cubicBezTo>
                    <a:cubicBezTo>
                      <a:pt x="158" y="678"/>
                      <a:pt x="158" y="678"/>
                      <a:pt x="158" y="678"/>
                    </a:cubicBezTo>
                    <a:cubicBezTo>
                      <a:pt x="153" y="672"/>
                      <a:pt x="153" y="672"/>
                      <a:pt x="153" y="672"/>
                    </a:cubicBezTo>
                    <a:cubicBezTo>
                      <a:pt x="151" y="672"/>
                      <a:pt x="151" y="672"/>
                      <a:pt x="151" y="672"/>
                    </a:cubicBezTo>
                    <a:cubicBezTo>
                      <a:pt x="151" y="674"/>
                      <a:pt x="151" y="674"/>
                      <a:pt x="151" y="674"/>
                    </a:cubicBezTo>
                    <a:cubicBezTo>
                      <a:pt x="151" y="676"/>
                      <a:pt x="151" y="676"/>
                      <a:pt x="151" y="676"/>
                    </a:cubicBezTo>
                    <a:cubicBezTo>
                      <a:pt x="149" y="675"/>
                      <a:pt x="149" y="675"/>
                      <a:pt x="149" y="675"/>
                    </a:cubicBezTo>
                    <a:cubicBezTo>
                      <a:pt x="144" y="668"/>
                      <a:pt x="144" y="668"/>
                      <a:pt x="144" y="668"/>
                    </a:cubicBezTo>
                    <a:cubicBezTo>
                      <a:pt x="141" y="666"/>
                      <a:pt x="141" y="666"/>
                      <a:pt x="141" y="666"/>
                    </a:cubicBezTo>
                    <a:cubicBezTo>
                      <a:pt x="138" y="663"/>
                      <a:pt x="138" y="663"/>
                      <a:pt x="138" y="663"/>
                    </a:cubicBezTo>
                    <a:cubicBezTo>
                      <a:pt x="126" y="653"/>
                      <a:pt x="126" y="653"/>
                      <a:pt x="126" y="653"/>
                    </a:cubicBezTo>
                    <a:cubicBezTo>
                      <a:pt x="107" y="641"/>
                      <a:pt x="107" y="641"/>
                      <a:pt x="107" y="641"/>
                    </a:cubicBezTo>
                    <a:cubicBezTo>
                      <a:pt x="103" y="639"/>
                      <a:pt x="103" y="639"/>
                      <a:pt x="103" y="639"/>
                    </a:cubicBezTo>
                    <a:cubicBezTo>
                      <a:pt x="102" y="641"/>
                      <a:pt x="102" y="641"/>
                      <a:pt x="102" y="641"/>
                    </a:cubicBezTo>
                    <a:cubicBezTo>
                      <a:pt x="99" y="638"/>
                      <a:pt x="99" y="638"/>
                      <a:pt x="99" y="638"/>
                    </a:cubicBezTo>
                    <a:cubicBezTo>
                      <a:pt x="94" y="637"/>
                      <a:pt x="94" y="637"/>
                      <a:pt x="94" y="637"/>
                    </a:cubicBezTo>
                    <a:cubicBezTo>
                      <a:pt x="95" y="639"/>
                      <a:pt x="95" y="639"/>
                      <a:pt x="95" y="639"/>
                    </a:cubicBezTo>
                    <a:cubicBezTo>
                      <a:pt x="92" y="641"/>
                      <a:pt x="92" y="641"/>
                      <a:pt x="92" y="641"/>
                    </a:cubicBezTo>
                    <a:cubicBezTo>
                      <a:pt x="88" y="639"/>
                      <a:pt x="88" y="639"/>
                      <a:pt x="88" y="639"/>
                    </a:cubicBezTo>
                    <a:cubicBezTo>
                      <a:pt x="83" y="639"/>
                      <a:pt x="83" y="639"/>
                      <a:pt x="83" y="639"/>
                    </a:cubicBezTo>
                    <a:cubicBezTo>
                      <a:pt x="81" y="635"/>
                      <a:pt x="81" y="635"/>
                      <a:pt x="81" y="635"/>
                    </a:cubicBezTo>
                    <a:cubicBezTo>
                      <a:pt x="77" y="633"/>
                      <a:pt x="77" y="633"/>
                      <a:pt x="77" y="633"/>
                    </a:cubicBezTo>
                    <a:cubicBezTo>
                      <a:pt x="77" y="634"/>
                      <a:pt x="77" y="634"/>
                      <a:pt x="77" y="634"/>
                    </a:cubicBezTo>
                    <a:cubicBezTo>
                      <a:pt x="79" y="637"/>
                      <a:pt x="79" y="637"/>
                      <a:pt x="79" y="637"/>
                    </a:cubicBezTo>
                    <a:cubicBezTo>
                      <a:pt x="79" y="639"/>
                      <a:pt x="79" y="639"/>
                      <a:pt x="79" y="639"/>
                    </a:cubicBezTo>
                    <a:cubicBezTo>
                      <a:pt x="76" y="637"/>
                      <a:pt x="76" y="637"/>
                      <a:pt x="76" y="637"/>
                    </a:cubicBezTo>
                    <a:cubicBezTo>
                      <a:pt x="72" y="638"/>
                      <a:pt x="72" y="638"/>
                      <a:pt x="72" y="638"/>
                    </a:cubicBezTo>
                    <a:cubicBezTo>
                      <a:pt x="71" y="639"/>
                      <a:pt x="71" y="639"/>
                      <a:pt x="71" y="639"/>
                    </a:cubicBezTo>
                    <a:cubicBezTo>
                      <a:pt x="72" y="642"/>
                      <a:pt x="72" y="642"/>
                      <a:pt x="72" y="642"/>
                    </a:cubicBezTo>
                    <a:cubicBezTo>
                      <a:pt x="69" y="647"/>
                      <a:pt x="69" y="647"/>
                      <a:pt x="69" y="647"/>
                    </a:cubicBezTo>
                    <a:cubicBezTo>
                      <a:pt x="65" y="648"/>
                      <a:pt x="65" y="648"/>
                      <a:pt x="65" y="648"/>
                    </a:cubicBezTo>
                    <a:cubicBezTo>
                      <a:pt x="68" y="644"/>
                      <a:pt x="68" y="644"/>
                      <a:pt x="68" y="644"/>
                    </a:cubicBezTo>
                    <a:cubicBezTo>
                      <a:pt x="70" y="642"/>
                      <a:pt x="70" y="642"/>
                      <a:pt x="70" y="642"/>
                    </a:cubicBezTo>
                    <a:cubicBezTo>
                      <a:pt x="69" y="640"/>
                      <a:pt x="69" y="640"/>
                      <a:pt x="69" y="640"/>
                    </a:cubicBezTo>
                    <a:cubicBezTo>
                      <a:pt x="66" y="640"/>
                      <a:pt x="66" y="640"/>
                      <a:pt x="66" y="640"/>
                    </a:cubicBezTo>
                    <a:cubicBezTo>
                      <a:pt x="67" y="638"/>
                      <a:pt x="67" y="638"/>
                      <a:pt x="67" y="638"/>
                    </a:cubicBezTo>
                    <a:cubicBezTo>
                      <a:pt x="67" y="636"/>
                      <a:pt x="67" y="636"/>
                      <a:pt x="67" y="636"/>
                    </a:cubicBezTo>
                    <a:cubicBezTo>
                      <a:pt x="66" y="635"/>
                      <a:pt x="66" y="635"/>
                      <a:pt x="66" y="635"/>
                    </a:cubicBezTo>
                    <a:cubicBezTo>
                      <a:pt x="64" y="637"/>
                      <a:pt x="64" y="637"/>
                      <a:pt x="64" y="637"/>
                    </a:cubicBezTo>
                    <a:cubicBezTo>
                      <a:pt x="61" y="642"/>
                      <a:pt x="61" y="642"/>
                      <a:pt x="61" y="642"/>
                    </a:cubicBezTo>
                    <a:cubicBezTo>
                      <a:pt x="61" y="639"/>
                      <a:pt x="61" y="639"/>
                      <a:pt x="61" y="639"/>
                    </a:cubicBezTo>
                    <a:cubicBezTo>
                      <a:pt x="62" y="637"/>
                      <a:pt x="62" y="637"/>
                      <a:pt x="62" y="637"/>
                    </a:cubicBezTo>
                    <a:cubicBezTo>
                      <a:pt x="61" y="636"/>
                      <a:pt x="61" y="636"/>
                      <a:pt x="61" y="636"/>
                    </a:cubicBezTo>
                    <a:cubicBezTo>
                      <a:pt x="59" y="639"/>
                      <a:pt x="59" y="639"/>
                      <a:pt x="59" y="639"/>
                    </a:cubicBezTo>
                    <a:cubicBezTo>
                      <a:pt x="58" y="639"/>
                      <a:pt x="58" y="639"/>
                      <a:pt x="58" y="639"/>
                    </a:cubicBezTo>
                    <a:cubicBezTo>
                      <a:pt x="58" y="636"/>
                      <a:pt x="58" y="636"/>
                      <a:pt x="58" y="636"/>
                    </a:cubicBezTo>
                    <a:cubicBezTo>
                      <a:pt x="55" y="634"/>
                      <a:pt x="55" y="634"/>
                      <a:pt x="55" y="634"/>
                    </a:cubicBezTo>
                    <a:cubicBezTo>
                      <a:pt x="52" y="637"/>
                      <a:pt x="52" y="637"/>
                      <a:pt x="52" y="637"/>
                    </a:cubicBezTo>
                    <a:cubicBezTo>
                      <a:pt x="51" y="633"/>
                      <a:pt x="51" y="633"/>
                      <a:pt x="51" y="633"/>
                    </a:cubicBezTo>
                    <a:cubicBezTo>
                      <a:pt x="50" y="632"/>
                      <a:pt x="50" y="632"/>
                      <a:pt x="50" y="632"/>
                    </a:cubicBezTo>
                    <a:cubicBezTo>
                      <a:pt x="47" y="635"/>
                      <a:pt x="47" y="635"/>
                      <a:pt x="47" y="635"/>
                    </a:cubicBezTo>
                    <a:cubicBezTo>
                      <a:pt x="46" y="631"/>
                      <a:pt x="46" y="631"/>
                      <a:pt x="46" y="631"/>
                    </a:cubicBezTo>
                    <a:cubicBezTo>
                      <a:pt x="46" y="626"/>
                      <a:pt x="46" y="626"/>
                      <a:pt x="46" y="626"/>
                    </a:cubicBezTo>
                    <a:cubicBezTo>
                      <a:pt x="48" y="623"/>
                      <a:pt x="48" y="623"/>
                      <a:pt x="48" y="623"/>
                    </a:cubicBezTo>
                    <a:cubicBezTo>
                      <a:pt x="48" y="626"/>
                      <a:pt x="48" y="626"/>
                      <a:pt x="48" y="626"/>
                    </a:cubicBezTo>
                    <a:cubicBezTo>
                      <a:pt x="51" y="630"/>
                      <a:pt x="51" y="630"/>
                      <a:pt x="51" y="630"/>
                    </a:cubicBezTo>
                    <a:cubicBezTo>
                      <a:pt x="55" y="629"/>
                      <a:pt x="55" y="629"/>
                      <a:pt x="55" y="629"/>
                    </a:cubicBezTo>
                    <a:cubicBezTo>
                      <a:pt x="58" y="630"/>
                      <a:pt x="58" y="630"/>
                      <a:pt x="58" y="630"/>
                    </a:cubicBezTo>
                    <a:cubicBezTo>
                      <a:pt x="61" y="627"/>
                      <a:pt x="61" y="627"/>
                      <a:pt x="61" y="627"/>
                    </a:cubicBezTo>
                    <a:cubicBezTo>
                      <a:pt x="61" y="625"/>
                      <a:pt x="61" y="625"/>
                      <a:pt x="61" y="625"/>
                    </a:cubicBezTo>
                    <a:cubicBezTo>
                      <a:pt x="59" y="623"/>
                      <a:pt x="59" y="623"/>
                      <a:pt x="59" y="623"/>
                    </a:cubicBezTo>
                    <a:cubicBezTo>
                      <a:pt x="58" y="622"/>
                      <a:pt x="58" y="622"/>
                      <a:pt x="58" y="622"/>
                    </a:cubicBezTo>
                    <a:cubicBezTo>
                      <a:pt x="55" y="621"/>
                      <a:pt x="55" y="621"/>
                      <a:pt x="55" y="621"/>
                    </a:cubicBezTo>
                    <a:cubicBezTo>
                      <a:pt x="54" y="622"/>
                      <a:pt x="54" y="622"/>
                      <a:pt x="54" y="622"/>
                    </a:cubicBezTo>
                    <a:cubicBezTo>
                      <a:pt x="52" y="620"/>
                      <a:pt x="52" y="620"/>
                      <a:pt x="52" y="620"/>
                    </a:cubicBezTo>
                    <a:cubicBezTo>
                      <a:pt x="50" y="617"/>
                      <a:pt x="50" y="617"/>
                      <a:pt x="50" y="617"/>
                    </a:cubicBezTo>
                    <a:cubicBezTo>
                      <a:pt x="46" y="615"/>
                      <a:pt x="46" y="615"/>
                      <a:pt x="46" y="615"/>
                    </a:cubicBezTo>
                    <a:cubicBezTo>
                      <a:pt x="43" y="614"/>
                      <a:pt x="43" y="614"/>
                      <a:pt x="43" y="614"/>
                    </a:cubicBezTo>
                    <a:cubicBezTo>
                      <a:pt x="42" y="616"/>
                      <a:pt x="42" y="616"/>
                      <a:pt x="42" y="616"/>
                    </a:cubicBezTo>
                    <a:cubicBezTo>
                      <a:pt x="43" y="618"/>
                      <a:pt x="43" y="618"/>
                      <a:pt x="43" y="618"/>
                    </a:cubicBezTo>
                    <a:cubicBezTo>
                      <a:pt x="44" y="619"/>
                      <a:pt x="44" y="619"/>
                      <a:pt x="44" y="619"/>
                    </a:cubicBezTo>
                    <a:cubicBezTo>
                      <a:pt x="44" y="620"/>
                      <a:pt x="44" y="620"/>
                      <a:pt x="44" y="620"/>
                    </a:cubicBezTo>
                    <a:cubicBezTo>
                      <a:pt x="42" y="621"/>
                      <a:pt x="42" y="621"/>
                      <a:pt x="42" y="621"/>
                    </a:cubicBezTo>
                    <a:cubicBezTo>
                      <a:pt x="40" y="621"/>
                      <a:pt x="40" y="621"/>
                      <a:pt x="40" y="621"/>
                    </a:cubicBezTo>
                    <a:cubicBezTo>
                      <a:pt x="40" y="622"/>
                      <a:pt x="40" y="622"/>
                      <a:pt x="40" y="622"/>
                    </a:cubicBezTo>
                    <a:cubicBezTo>
                      <a:pt x="43" y="625"/>
                      <a:pt x="43" y="625"/>
                      <a:pt x="43" y="625"/>
                    </a:cubicBezTo>
                    <a:cubicBezTo>
                      <a:pt x="41" y="626"/>
                      <a:pt x="41" y="626"/>
                      <a:pt x="41" y="626"/>
                    </a:cubicBezTo>
                    <a:cubicBezTo>
                      <a:pt x="39" y="625"/>
                      <a:pt x="39" y="625"/>
                      <a:pt x="39" y="625"/>
                    </a:cubicBezTo>
                    <a:cubicBezTo>
                      <a:pt x="38" y="628"/>
                      <a:pt x="38" y="628"/>
                      <a:pt x="38" y="628"/>
                    </a:cubicBezTo>
                    <a:cubicBezTo>
                      <a:pt x="37" y="634"/>
                      <a:pt x="37" y="634"/>
                      <a:pt x="37" y="634"/>
                    </a:cubicBezTo>
                    <a:cubicBezTo>
                      <a:pt x="36" y="631"/>
                      <a:pt x="36" y="631"/>
                      <a:pt x="36" y="631"/>
                    </a:cubicBezTo>
                    <a:cubicBezTo>
                      <a:pt x="36" y="627"/>
                      <a:pt x="36" y="627"/>
                      <a:pt x="36" y="627"/>
                    </a:cubicBezTo>
                    <a:cubicBezTo>
                      <a:pt x="34" y="625"/>
                      <a:pt x="34" y="625"/>
                      <a:pt x="34" y="625"/>
                    </a:cubicBezTo>
                    <a:cubicBezTo>
                      <a:pt x="30" y="624"/>
                      <a:pt x="30" y="624"/>
                      <a:pt x="30" y="624"/>
                    </a:cubicBezTo>
                    <a:cubicBezTo>
                      <a:pt x="30" y="625"/>
                      <a:pt x="30" y="625"/>
                      <a:pt x="30" y="625"/>
                    </a:cubicBezTo>
                    <a:cubicBezTo>
                      <a:pt x="30" y="629"/>
                      <a:pt x="30" y="629"/>
                      <a:pt x="30" y="629"/>
                    </a:cubicBezTo>
                    <a:cubicBezTo>
                      <a:pt x="28" y="632"/>
                      <a:pt x="28" y="632"/>
                      <a:pt x="28" y="632"/>
                    </a:cubicBezTo>
                    <a:cubicBezTo>
                      <a:pt x="24" y="631"/>
                      <a:pt x="24" y="631"/>
                      <a:pt x="24" y="631"/>
                    </a:cubicBezTo>
                    <a:cubicBezTo>
                      <a:pt x="21" y="631"/>
                      <a:pt x="21" y="631"/>
                      <a:pt x="21" y="631"/>
                    </a:cubicBezTo>
                    <a:cubicBezTo>
                      <a:pt x="22" y="637"/>
                      <a:pt x="22" y="637"/>
                      <a:pt x="22" y="637"/>
                    </a:cubicBezTo>
                    <a:cubicBezTo>
                      <a:pt x="19" y="642"/>
                      <a:pt x="19" y="642"/>
                      <a:pt x="19" y="642"/>
                    </a:cubicBezTo>
                    <a:cubicBezTo>
                      <a:pt x="15" y="643"/>
                      <a:pt x="15" y="643"/>
                      <a:pt x="15" y="643"/>
                    </a:cubicBezTo>
                    <a:cubicBezTo>
                      <a:pt x="10" y="648"/>
                      <a:pt x="10" y="648"/>
                      <a:pt x="10" y="648"/>
                    </a:cubicBezTo>
                    <a:cubicBezTo>
                      <a:pt x="10" y="656"/>
                      <a:pt x="10" y="656"/>
                      <a:pt x="10" y="656"/>
                    </a:cubicBezTo>
                    <a:cubicBezTo>
                      <a:pt x="7" y="656"/>
                      <a:pt x="7" y="656"/>
                      <a:pt x="7" y="656"/>
                    </a:cubicBezTo>
                    <a:cubicBezTo>
                      <a:pt x="7" y="656"/>
                      <a:pt x="7" y="656"/>
                      <a:pt x="7" y="656"/>
                    </a:cubicBezTo>
                    <a:cubicBezTo>
                      <a:pt x="3" y="659"/>
                      <a:pt x="3" y="659"/>
                      <a:pt x="3" y="659"/>
                    </a:cubicBezTo>
                    <a:cubicBezTo>
                      <a:pt x="0" y="661"/>
                      <a:pt x="0" y="661"/>
                      <a:pt x="0" y="661"/>
                    </a:cubicBezTo>
                    <a:cubicBezTo>
                      <a:pt x="3" y="662"/>
                      <a:pt x="3" y="662"/>
                      <a:pt x="3" y="662"/>
                    </a:cubicBezTo>
                    <a:cubicBezTo>
                      <a:pt x="2" y="668"/>
                      <a:pt x="2" y="668"/>
                      <a:pt x="2" y="668"/>
                    </a:cubicBezTo>
                    <a:cubicBezTo>
                      <a:pt x="0" y="676"/>
                      <a:pt x="0" y="676"/>
                      <a:pt x="0" y="676"/>
                    </a:cubicBezTo>
                    <a:cubicBezTo>
                      <a:pt x="3" y="679"/>
                      <a:pt x="3" y="679"/>
                      <a:pt x="3" y="679"/>
                    </a:cubicBezTo>
                    <a:cubicBezTo>
                      <a:pt x="6" y="689"/>
                      <a:pt x="6" y="689"/>
                      <a:pt x="6" y="689"/>
                    </a:cubicBezTo>
                    <a:cubicBezTo>
                      <a:pt x="9" y="690"/>
                      <a:pt x="9" y="690"/>
                      <a:pt x="9" y="690"/>
                    </a:cubicBezTo>
                    <a:cubicBezTo>
                      <a:pt x="14" y="693"/>
                      <a:pt x="14" y="693"/>
                      <a:pt x="14" y="693"/>
                    </a:cubicBezTo>
                    <a:cubicBezTo>
                      <a:pt x="16" y="698"/>
                      <a:pt x="16" y="698"/>
                      <a:pt x="16" y="698"/>
                    </a:cubicBezTo>
                    <a:cubicBezTo>
                      <a:pt x="18" y="702"/>
                      <a:pt x="18" y="702"/>
                      <a:pt x="18" y="702"/>
                    </a:cubicBezTo>
                    <a:cubicBezTo>
                      <a:pt x="26" y="708"/>
                      <a:pt x="26" y="708"/>
                      <a:pt x="26" y="708"/>
                    </a:cubicBezTo>
                    <a:cubicBezTo>
                      <a:pt x="28" y="711"/>
                      <a:pt x="28" y="711"/>
                      <a:pt x="28" y="711"/>
                    </a:cubicBezTo>
                    <a:cubicBezTo>
                      <a:pt x="27" y="717"/>
                      <a:pt x="27" y="717"/>
                      <a:pt x="27" y="717"/>
                    </a:cubicBezTo>
                    <a:cubicBezTo>
                      <a:pt x="23" y="725"/>
                      <a:pt x="23" y="725"/>
                      <a:pt x="23" y="725"/>
                    </a:cubicBezTo>
                    <a:cubicBezTo>
                      <a:pt x="20" y="735"/>
                      <a:pt x="20" y="735"/>
                      <a:pt x="20" y="735"/>
                    </a:cubicBezTo>
                    <a:cubicBezTo>
                      <a:pt x="24" y="741"/>
                      <a:pt x="24" y="741"/>
                      <a:pt x="24" y="741"/>
                    </a:cubicBezTo>
                    <a:cubicBezTo>
                      <a:pt x="26" y="747"/>
                      <a:pt x="26" y="747"/>
                      <a:pt x="26" y="747"/>
                    </a:cubicBezTo>
                    <a:cubicBezTo>
                      <a:pt x="33" y="763"/>
                      <a:pt x="33" y="763"/>
                      <a:pt x="33" y="763"/>
                    </a:cubicBezTo>
                    <a:cubicBezTo>
                      <a:pt x="41" y="786"/>
                      <a:pt x="41" y="786"/>
                      <a:pt x="41" y="786"/>
                    </a:cubicBezTo>
                    <a:cubicBezTo>
                      <a:pt x="38" y="787"/>
                      <a:pt x="38" y="787"/>
                      <a:pt x="38" y="787"/>
                    </a:cubicBezTo>
                    <a:cubicBezTo>
                      <a:pt x="37" y="801"/>
                      <a:pt x="37" y="801"/>
                      <a:pt x="37" y="801"/>
                    </a:cubicBezTo>
                    <a:cubicBezTo>
                      <a:pt x="37" y="805"/>
                      <a:pt x="37" y="805"/>
                      <a:pt x="37" y="805"/>
                    </a:cubicBezTo>
                    <a:cubicBezTo>
                      <a:pt x="41" y="806"/>
                      <a:pt x="41" y="806"/>
                      <a:pt x="41" y="806"/>
                    </a:cubicBezTo>
                    <a:cubicBezTo>
                      <a:pt x="38" y="810"/>
                      <a:pt x="38" y="810"/>
                      <a:pt x="38" y="810"/>
                    </a:cubicBezTo>
                    <a:cubicBezTo>
                      <a:pt x="38" y="817"/>
                      <a:pt x="38" y="817"/>
                      <a:pt x="38" y="817"/>
                    </a:cubicBezTo>
                    <a:cubicBezTo>
                      <a:pt x="41" y="821"/>
                      <a:pt x="41" y="821"/>
                      <a:pt x="41" y="821"/>
                    </a:cubicBezTo>
                    <a:cubicBezTo>
                      <a:pt x="45" y="822"/>
                      <a:pt x="45" y="822"/>
                      <a:pt x="45" y="822"/>
                    </a:cubicBezTo>
                    <a:cubicBezTo>
                      <a:pt x="47" y="826"/>
                      <a:pt x="47" y="826"/>
                      <a:pt x="47" y="826"/>
                    </a:cubicBezTo>
                    <a:cubicBezTo>
                      <a:pt x="45" y="828"/>
                      <a:pt x="45" y="828"/>
                      <a:pt x="45" y="828"/>
                    </a:cubicBezTo>
                    <a:cubicBezTo>
                      <a:pt x="46" y="836"/>
                      <a:pt x="46" y="836"/>
                      <a:pt x="46" y="836"/>
                    </a:cubicBezTo>
                    <a:cubicBezTo>
                      <a:pt x="48" y="841"/>
                      <a:pt x="48" y="841"/>
                      <a:pt x="48" y="841"/>
                    </a:cubicBezTo>
                    <a:cubicBezTo>
                      <a:pt x="53" y="846"/>
                      <a:pt x="53" y="846"/>
                      <a:pt x="53" y="846"/>
                    </a:cubicBezTo>
                    <a:cubicBezTo>
                      <a:pt x="54" y="852"/>
                      <a:pt x="54" y="852"/>
                      <a:pt x="54" y="852"/>
                    </a:cubicBezTo>
                    <a:cubicBezTo>
                      <a:pt x="50" y="858"/>
                      <a:pt x="50" y="858"/>
                      <a:pt x="50" y="858"/>
                    </a:cubicBezTo>
                    <a:cubicBezTo>
                      <a:pt x="49" y="864"/>
                      <a:pt x="49" y="864"/>
                      <a:pt x="49" y="864"/>
                    </a:cubicBezTo>
                    <a:cubicBezTo>
                      <a:pt x="57" y="878"/>
                      <a:pt x="57" y="878"/>
                      <a:pt x="57" y="878"/>
                    </a:cubicBezTo>
                    <a:cubicBezTo>
                      <a:pt x="62" y="880"/>
                      <a:pt x="62" y="880"/>
                      <a:pt x="62" y="880"/>
                    </a:cubicBezTo>
                    <a:cubicBezTo>
                      <a:pt x="70" y="891"/>
                      <a:pt x="70" y="891"/>
                      <a:pt x="70" y="891"/>
                    </a:cubicBezTo>
                    <a:cubicBezTo>
                      <a:pt x="71" y="898"/>
                      <a:pt x="71" y="898"/>
                      <a:pt x="71" y="898"/>
                    </a:cubicBezTo>
                    <a:cubicBezTo>
                      <a:pt x="66" y="913"/>
                      <a:pt x="66" y="913"/>
                      <a:pt x="66" y="913"/>
                    </a:cubicBezTo>
                    <a:cubicBezTo>
                      <a:pt x="58" y="928"/>
                      <a:pt x="58" y="928"/>
                      <a:pt x="58" y="928"/>
                    </a:cubicBezTo>
                    <a:cubicBezTo>
                      <a:pt x="54" y="939"/>
                      <a:pt x="54" y="939"/>
                      <a:pt x="54" y="939"/>
                    </a:cubicBezTo>
                    <a:cubicBezTo>
                      <a:pt x="49" y="948"/>
                      <a:pt x="49" y="948"/>
                      <a:pt x="49" y="948"/>
                    </a:cubicBezTo>
                    <a:cubicBezTo>
                      <a:pt x="44" y="959"/>
                      <a:pt x="44" y="959"/>
                      <a:pt x="44" y="959"/>
                    </a:cubicBezTo>
                    <a:cubicBezTo>
                      <a:pt x="40" y="961"/>
                      <a:pt x="40" y="961"/>
                      <a:pt x="40" y="961"/>
                    </a:cubicBezTo>
                    <a:cubicBezTo>
                      <a:pt x="32" y="971"/>
                      <a:pt x="32" y="971"/>
                      <a:pt x="32" y="971"/>
                    </a:cubicBezTo>
                    <a:cubicBezTo>
                      <a:pt x="32" y="977"/>
                      <a:pt x="32" y="977"/>
                      <a:pt x="32" y="977"/>
                    </a:cubicBezTo>
                    <a:cubicBezTo>
                      <a:pt x="32" y="977"/>
                      <a:pt x="32" y="977"/>
                      <a:pt x="32" y="977"/>
                    </a:cubicBezTo>
                    <a:cubicBezTo>
                      <a:pt x="33" y="976"/>
                      <a:pt x="33" y="976"/>
                      <a:pt x="33" y="976"/>
                    </a:cubicBezTo>
                    <a:cubicBezTo>
                      <a:pt x="34" y="976"/>
                      <a:pt x="38" y="973"/>
                      <a:pt x="38" y="973"/>
                    </a:cubicBezTo>
                    <a:cubicBezTo>
                      <a:pt x="42" y="972"/>
                      <a:pt x="42" y="972"/>
                      <a:pt x="42" y="972"/>
                    </a:cubicBezTo>
                    <a:cubicBezTo>
                      <a:pt x="40" y="974"/>
                      <a:pt x="40" y="974"/>
                      <a:pt x="40" y="974"/>
                    </a:cubicBezTo>
                    <a:cubicBezTo>
                      <a:pt x="41" y="977"/>
                      <a:pt x="41" y="977"/>
                      <a:pt x="41" y="977"/>
                    </a:cubicBezTo>
                    <a:cubicBezTo>
                      <a:pt x="41" y="981"/>
                      <a:pt x="41" y="981"/>
                      <a:pt x="41" y="981"/>
                    </a:cubicBezTo>
                    <a:cubicBezTo>
                      <a:pt x="37" y="977"/>
                      <a:pt x="37" y="977"/>
                      <a:pt x="37" y="977"/>
                    </a:cubicBezTo>
                    <a:cubicBezTo>
                      <a:pt x="36" y="980"/>
                      <a:pt x="36" y="980"/>
                      <a:pt x="36" y="980"/>
                    </a:cubicBezTo>
                    <a:cubicBezTo>
                      <a:pt x="41" y="985"/>
                      <a:pt x="41" y="985"/>
                      <a:pt x="41" y="985"/>
                    </a:cubicBezTo>
                    <a:cubicBezTo>
                      <a:pt x="45" y="986"/>
                      <a:pt x="45" y="986"/>
                      <a:pt x="45" y="986"/>
                    </a:cubicBezTo>
                    <a:cubicBezTo>
                      <a:pt x="47" y="990"/>
                      <a:pt x="47" y="990"/>
                      <a:pt x="47" y="990"/>
                    </a:cubicBezTo>
                    <a:cubicBezTo>
                      <a:pt x="51" y="990"/>
                      <a:pt x="51" y="990"/>
                      <a:pt x="51" y="990"/>
                    </a:cubicBezTo>
                    <a:cubicBezTo>
                      <a:pt x="53" y="989"/>
                      <a:pt x="53" y="989"/>
                      <a:pt x="53" y="989"/>
                    </a:cubicBezTo>
                    <a:cubicBezTo>
                      <a:pt x="56" y="989"/>
                      <a:pt x="56" y="989"/>
                      <a:pt x="56" y="989"/>
                    </a:cubicBezTo>
                    <a:cubicBezTo>
                      <a:pt x="59" y="995"/>
                      <a:pt x="59" y="995"/>
                      <a:pt x="59" y="995"/>
                    </a:cubicBezTo>
                    <a:cubicBezTo>
                      <a:pt x="57" y="998"/>
                      <a:pt x="57" y="998"/>
                      <a:pt x="57" y="998"/>
                    </a:cubicBezTo>
                    <a:cubicBezTo>
                      <a:pt x="51" y="996"/>
                      <a:pt x="51" y="996"/>
                      <a:pt x="51" y="996"/>
                    </a:cubicBezTo>
                    <a:cubicBezTo>
                      <a:pt x="49" y="997"/>
                      <a:pt x="49" y="997"/>
                      <a:pt x="49" y="997"/>
                    </a:cubicBezTo>
                    <a:cubicBezTo>
                      <a:pt x="48" y="1001"/>
                      <a:pt x="48" y="1001"/>
                      <a:pt x="48" y="1001"/>
                    </a:cubicBezTo>
                    <a:cubicBezTo>
                      <a:pt x="44" y="1005"/>
                      <a:pt x="44" y="1005"/>
                      <a:pt x="44" y="1005"/>
                    </a:cubicBezTo>
                    <a:cubicBezTo>
                      <a:pt x="40" y="1002"/>
                      <a:pt x="40" y="1002"/>
                      <a:pt x="40" y="1002"/>
                    </a:cubicBezTo>
                    <a:cubicBezTo>
                      <a:pt x="38" y="1004"/>
                      <a:pt x="38" y="1004"/>
                      <a:pt x="38" y="1004"/>
                    </a:cubicBezTo>
                    <a:cubicBezTo>
                      <a:pt x="39" y="1008"/>
                      <a:pt x="39" y="1008"/>
                      <a:pt x="39" y="1008"/>
                    </a:cubicBezTo>
                    <a:cubicBezTo>
                      <a:pt x="35" y="1009"/>
                      <a:pt x="35" y="1009"/>
                      <a:pt x="35" y="1009"/>
                    </a:cubicBezTo>
                    <a:cubicBezTo>
                      <a:pt x="34" y="1006"/>
                      <a:pt x="34" y="1006"/>
                      <a:pt x="34" y="1006"/>
                    </a:cubicBezTo>
                    <a:cubicBezTo>
                      <a:pt x="32" y="1006"/>
                      <a:pt x="32" y="1006"/>
                      <a:pt x="32" y="1006"/>
                    </a:cubicBezTo>
                    <a:cubicBezTo>
                      <a:pt x="32" y="1009"/>
                      <a:pt x="32" y="1009"/>
                      <a:pt x="32" y="1009"/>
                    </a:cubicBezTo>
                    <a:cubicBezTo>
                      <a:pt x="34" y="1012"/>
                      <a:pt x="34" y="1012"/>
                      <a:pt x="34" y="1012"/>
                    </a:cubicBezTo>
                    <a:cubicBezTo>
                      <a:pt x="33" y="1017"/>
                      <a:pt x="33" y="1017"/>
                      <a:pt x="33" y="1017"/>
                    </a:cubicBezTo>
                    <a:cubicBezTo>
                      <a:pt x="33" y="1017"/>
                      <a:pt x="33" y="1017"/>
                      <a:pt x="33" y="1017"/>
                    </a:cubicBezTo>
                    <a:cubicBezTo>
                      <a:pt x="34" y="1021"/>
                      <a:pt x="34" y="1021"/>
                      <a:pt x="34" y="1021"/>
                    </a:cubicBezTo>
                    <a:cubicBezTo>
                      <a:pt x="35" y="1022"/>
                      <a:pt x="35" y="1022"/>
                      <a:pt x="35" y="1022"/>
                    </a:cubicBezTo>
                    <a:cubicBezTo>
                      <a:pt x="34" y="1023"/>
                      <a:pt x="34" y="1023"/>
                      <a:pt x="34" y="1023"/>
                    </a:cubicBezTo>
                    <a:cubicBezTo>
                      <a:pt x="31" y="1027"/>
                      <a:pt x="31" y="1027"/>
                      <a:pt x="31" y="1027"/>
                    </a:cubicBezTo>
                    <a:cubicBezTo>
                      <a:pt x="30" y="1034"/>
                      <a:pt x="30" y="1034"/>
                      <a:pt x="30" y="1034"/>
                    </a:cubicBezTo>
                    <a:cubicBezTo>
                      <a:pt x="28" y="1035"/>
                      <a:pt x="28" y="1035"/>
                      <a:pt x="28" y="1035"/>
                    </a:cubicBezTo>
                    <a:cubicBezTo>
                      <a:pt x="27" y="1052"/>
                      <a:pt x="27" y="1052"/>
                      <a:pt x="27" y="1052"/>
                    </a:cubicBezTo>
                    <a:cubicBezTo>
                      <a:pt x="35" y="1070"/>
                      <a:pt x="35" y="1070"/>
                      <a:pt x="35" y="1070"/>
                    </a:cubicBezTo>
                    <a:cubicBezTo>
                      <a:pt x="35" y="1074"/>
                      <a:pt x="35" y="1074"/>
                      <a:pt x="35" y="1074"/>
                    </a:cubicBezTo>
                    <a:cubicBezTo>
                      <a:pt x="32" y="1077"/>
                      <a:pt x="32" y="1077"/>
                      <a:pt x="32" y="1077"/>
                    </a:cubicBezTo>
                    <a:cubicBezTo>
                      <a:pt x="33" y="1082"/>
                      <a:pt x="33" y="1082"/>
                      <a:pt x="33" y="1082"/>
                    </a:cubicBezTo>
                    <a:cubicBezTo>
                      <a:pt x="30" y="1086"/>
                      <a:pt x="30" y="1086"/>
                      <a:pt x="30" y="1086"/>
                    </a:cubicBezTo>
                    <a:cubicBezTo>
                      <a:pt x="33" y="1087"/>
                      <a:pt x="33" y="1087"/>
                      <a:pt x="33" y="1087"/>
                    </a:cubicBezTo>
                    <a:cubicBezTo>
                      <a:pt x="34" y="1091"/>
                      <a:pt x="34" y="1091"/>
                      <a:pt x="34" y="1091"/>
                    </a:cubicBezTo>
                    <a:cubicBezTo>
                      <a:pt x="33" y="1093"/>
                      <a:pt x="33" y="1093"/>
                      <a:pt x="33" y="1093"/>
                    </a:cubicBezTo>
                    <a:cubicBezTo>
                      <a:pt x="35" y="1095"/>
                      <a:pt x="35" y="1095"/>
                      <a:pt x="35" y="1095"/>
                    </a:cubicBezTo>
                    <a:cubicBezTo>
                      <a:pt x="36" y="1098"/>
                      <a:pt x="36" y="1098"/>
                      <a:pt x="36" y="1098"/>
                    </a:cubicBezTo>
                    <a:cubicBezTo>
                      <a:pt x="35" y="1101"/>
                      <a:pt x="35" y="1101"/>
                      <a:pt x="35" y="1101"/>
                    </a:cubicBezTo>
                    <a:cubicBezTo>
                      <a:pt x="38" y="1106"/>
                      <a:pt x="38" y="1106"/>
                      <a:pt x="38" y="1106"/>
                    </a:cubicBezTo>
                    <a:cubicBezTo>
                      <a:pt x="39" y="1109"/>
                      <a:pt x="39" y="1109"/>
                      <a:pt x="39" y="1109"/>
                    </a:cubicBezTo>
                    <a:cubicBezTo>
                      <a:pt x="41" y="1115"/>
                      <a:pt x="41" y="1115"/>
                      <a:pt x="41" y="1115"/>
                    </a:cubicBezTo>
                    <a:cubicBezTo>
                      <a:pt x="43" y="1119"/>
                      <a:pt x="43" y="1119"/>
                      <a:pt x="43" y="1119"/>
                    </a:cubicBezTo>
                    <a:cubicBezTo>
                      <a:pt x="44" y="1125"/>
                      <a:pt x="44" y="1125"/>
                      <a:pt x="44" y="1125"/>
                    </a:cubicBezTo>
                    <a:cubicBezTo>
                      <a:pt x="45" y="1125"/>
                      <a:pt x="45" y="1125"/>
                      <a:pt x="45" y="1125"/>
                    </a:cubicBezTo>
                    <a:cubicBezTo>
                      <a:pt x="49" y="1127"/>
                      <a:pt x="49" y="1127"/>
                      <a:pt x="49" y="1127"/>
                    </a:cubicBezTo>
                    <a:cubicBezTo>
                      <a:pt x="52" y="1124"/>
                      <a:pt x="52" y="1124"/>
                      <a:pt x="52" y="1124"/>
                    </a:cubicBezTo>
                    <a:cubicBezTo>
                      <a:pt x="56" y="1131"/>
                      <a:pt x="56" y="1131"/>
                      <a:pt x="56" y="1131"/>
                    </a:cubicBezTo>
                    <a:cubicBezTo>
                      <a:pt x="61" y="1129"/>
                      <a:pt x="61" y="1129"/>
                      <a:pt x="61" y="1129"/>
                    </a:cubicBezTo>
                    <a:cubicBezTo>
                      <a:pt x="65" y="1129"/>
                      <a:pt x="65" y="1129"/>
                      <a:pt x="65" y="1129"/>
                    </a:cubicBezTo>
                    <a:cubicBezTo>
                      <a:pt x="68" y="1137"/>
                      <a:pt x="68" y="1137"/>
                      <a:pt x="68" y="1137"/>
                    </a:cubicBezTo>
                    <a:cubicBezTo>
                      <a:pt x="73" y="1132"/>
                      <a:pt x="73" y="1132"/>
                      <a:pt x="73" y="1132"/>
                    </a:cubicBezTo>
                    <a:cubicBezTo>
                      <a:pt x="78" y="1130"/>
                      <a:pt x="78" y="1130"/>
                      <a:pt x="78" y="1130"/>
                    </a:cubicBezTo>
                    <a:cubicBezTo>
                      <a:pt x="80" y="1134"/>
                      <a:pt x="80" y="1134"/>
                      <a:pt x="80" y="1134"/>
                    </a:cubicBezTo>
                    <a:cubicBezTo>
                      <a:pt x="83" y="1134"/>
                      <a:pt x="83" y="1134"/>
                      <a:pt x="83" y="1134"/>
                    </a:cubicBezTo>
                    <a:cubicBezTo>
                      <a:pt x="91" y="1137"/>
                      <a:pt x="91" y="1137"/>
                      <a:pt x="91" y="1137"/>
                    </a:cubicBezTo>
                    <a:cubicBezTo>
                      <a:pt x="92" y="1142"/>
                      <a:pt x="92" y="1142"/>
                      <a:pt x="92" y="1142"/>
                    </a:cubicBezTo>
                    <a:cubicBezTo>
                      <a:pt x="90" y="1148"/>
                      <a:pt x="90" y="1148"/>
                      <a:pt x="90" y="1148"/>
                    </a:cubicBezTo>
                    <a:cubicBezTo>
                      <a:pt x="93" y="1152"/>
                      <a:pt x="93" y="1152"/>
                      <a:pt x="93" y="1152"/>
                    </a:cubicBezTo>
                    <a:cubicBezTo>
                      <a:pt x="93" y="1159"/>
                      <a:pt x="93" y="1159"/>
                      <a:pt x="93" y="1159"/>
                    </a:cubicBezTo>
                    <a:cubicBezTo>
                      <a:pt x="98" y="1164"/>
                      <a:pt x="98" y="1164"/>
                      <a:pt x="98" y="1164"/>
                    </a:cubicBezTo>
                    <a:cubicBezTo>
                      <a:pt x="100" y="1170"/>
                      <a:pt x="100" y="1170"/>
                      <a:pt x="100" y="1170"/>
                    </a:cubicBezTo>
                    <a:cubicBezTo>
                      <a:pt x="105" y="1178"/>
                      <a:pt x="105" y="1178"/>
                      <a:pt x="105" y="1178"/>
                    </a:cubicBezTo>
                    <a:cubicBezTo>
                      <a:pt x="108" y="1181"/>
                      <a:pt x="108" y="1181"/>
                      <a:pt x="108" y="1181"/>
                    </a:cubicBezTo>
                    <a:cubicBezTo>
                      <a:pt x="110" y="1188"/>
                      <a:pt x="110" y="1188"/>
                      <a:pt x="110" y="1188"/>
                    </a:cubicBezTo>
                    <a:cubicBezTo>
                      <a:pt x="116" y="1190"/>
                      <a:pt x="116" y="1190"/>
                      <a:pt x="116" y="1190"/>
                    </a:cubicBezTo>
                    <a:cubicBezTo>
                      <a:pt x="123" y="1198"/>
                      <a:pt x="123" y="1198"/>
                      <a:pt x="123" y="1198"/>
                    </a:cubicBezTo>
                    <a:cubicBezTo>
                      <a:pt x="123" y="1202"/>
                      <a:pt x="123" y="1202"/>
                      <a:pt x="123" y="1202"/>
                    </a:cubicBezTo>
                    <a:cubicBezTo>
                      <a:pt x="128" y="1206"/>
                      <a:pt x="128" y="1206"/>
                      <a:pt x="128" y="1206"/>
                    </a:cubicBezTo>
                    <a:cubicBezTo>
                      <a:pt x="126" y="1208"/>
                      <a:pt x="126" y="1208"/>
                      <a:pt x="126" y="1208"/>
                    </a:cubicBezTo>
                    <a:cubicBezTo>
                      <a:pt x="122" y="1215"/>
                      <a:pt x="122" y="1215"/>
                      <a:pt x="122" y="1215"/>
                    </a:cubicBezTo>
                    <a:cubicBezTo>
                      <a:pt x="113" y="1217"/>
                      <a:pt x="113" y="1217"/>
                      <a:pt x="113" y="1217"/>
                    </a:cubicBezTo>
                    <a:cubicBezTo>
                      <a:pt x="109" y="1212"/>
                      <a:pt x="109" y="1212"/>
                      <a:pt x="109" y="1212"/>
                    </a:cubicBezTo>
                    <a:cubicBezTo>
                      <a:pt x="107" y="1216"/>
                      <a:pt x="107" y="1216"/>
                      <a:pt x="107" y="1216"/>
                    </a:cubicBezTo>
                    <a:cubicBezTo>
                      <a:pt x="107" y="1221"/>
                      <a:pt x="107" y="1221"/>
                      <a:pt x="107" y="1221"/>
                    </a:cubicBezTo>
                    <a:cubicBezTo>
                      <a:pt x="111" y="1228"/>
                      <a:pt x="111" y="1228"/>
                      <a:pt x="111" y="1228"/>
                    </a:cubicBezTo>
                    <a:cubicBezTo>
                      <a:pt x="111" y="1234"/>
                      <a:pt x="111" y="1234"/>
                      <a:pt x="111" y="1234"/>
                    </a:cubicBezTo>
                    <a:cubicBezTo>
                      <a:pt x="115" y="1240"/>
                      <a:pt x="115" y="1240"/>
                      <a:pt x="115" y="1240"/>
                    </a:cubicBezTo>
                    <a:cubicBezTo>
                      <a:pt x="115" y="1245"/>
                      <a:pt x="115" y="1245"/>
                      <a:pt x="115" y="1245"/>
                    </a:cubicBezTo>
                    <a:cubicBezTo>
                      <a:pt x="118" y="1246"/>
                      <a:pt x="118" y="1246"/>
                      <a:pt x="118" y="1246"/>
                    </a:cubicBezTo>
                    <a:cubicBezTo>
                      <a:pt x="122" y="1245"/>
                      <a:pt x="122" y="1245"/>
                      <a:pt x="122" y="1245"/>
                    </a:cubicBezTo>
                    <a:cubicBezTo>
                      <a:pt x="122" y="1240"/>
                      <a:pt x="122" y="1240"/>
                      <a:pt x="122" y="1240"/>
                    </a:cubicBezTo>
                    <a:cubicBezTo>
                      <a:pt x="124" y="1237"/>
                      <a:pt x="124" y="1237"/>
                      <a:pt x="124" y="1237"/>
                    </a:cubicBezTo>
                    <a:cubicBezTo>
                      <a:pt x="133" y="1241"/>
                      <a:pt x="133" y="1241"/>
                      <a:pt x="133" y="1241"/>
                    </a:cubicBezTo>
                    <a:cubicBezTo>
                      <a:pt x="143" y="1241"/>
                      <a:pt x="143" y="1241"/>
                      <a:pt x="143" y="1241"/>
                    </a:cubicBezTo>
                    <a:cubicBezTo>
                      <a:pt x="147" y="1238"/>
                      <a:pt x="147" y="1238"/>
                      <a:pt x="147" y="1238"/>
                    </a:cubicBezTo>
                    <a:cubicBezTo>
                      <a:pt x="151" y="1238"/>
                      <a:pt x="151" y="1238"/>
                      <a:pt x="151" y="1238"/>
                    </a:cubicBezTo>
                    <a:cubicBezTo>
                      <a:pt x="154" y="1248"/>
                      <a:pt x="154" y="1248"/>
                      <a:pt x="154" y="1248"/>
                    </a:cubicBezTo>
                    <a:cubicBezTo>
                      <a:pt x="158" y="1252"/>
                      <a:pt x="158" y="1252"/>
                      <a:pt x="158" y="1252"/>
                    </a:cubicBezTo>
                    <a:cubicBezTo>
                      <a:pt x="156" y="1257"/>
                      <a:pt x="156" y="1257"/>
                      <a:pt x="156" y="1257"/>
                    </a:cubicBezTo>
                    <a:cubicBezTo>
                      <a:pt x="161" y="1265"/>
                      <a:pt x="161" y="1265"/>
                      <a:pt x="161" y="1265"/>
                    </a:cubicBezTo>
                    <a:cubicBezTo>
                      <a:pt x="171" y="1263"/>
                      <a:pt x="171" y="1263"/>
                      <a:pt x="171" y="1263"/>
                    </a:cubicBezTo>
                    <a:cubicBezTo>
                      <a:pt x="175" y="1267"/>
                      <a:pt x="175" y="1267"/>
                      <a:pt x="175" y="1267"/>
                    </a:cubicBezTo>
                    <a:cubicBezTo>
                      <a:pt x="175" y="1272"/>
                      <a:pt x="175" y="1272"/>
                      <a:pt x="175" y="1272"/>
                    </a:cubicBezTo>
                    <a:cubicBezTo>
                      <a:pt x="179" y="1272"/>
                      <a:pt x="179" y="1272"/>
                      <a:pt x="179" y="1272"/>
                    </a:cubicBezTo>
                    <a:cubicBezTo>
                      <a:pt x="179" y="1278"/>
                      <a:pt x="179" y="1278"/>
                      <a:pt x="179" y="1278"/>
                    </a:cubicBezTo>
                    <a:cubicBezTo>
                      <a:pt x="181" y="1285"/>
                      <a:pt x="181" y="1285"/>
                      <a:pt x="181" y="1285"/>
                    </a:cubicBezTo>
                    <a:cubicBezTo>
                      <a:pt x="189" y="1295"/>
                      <a:pt x="189" y="1295"/>
                      <a:pt x="189" y="1295"/>
                    </a:cubicBezTo>
                    <a:cubicBezTo>
                      <a:pt x="192" y="1290"/>
                      <a:pt x="192" y="1290"/>
                      <a:pt x="192" y="1290"/>
                    </a:cubicBezTo>
                    <a:cubicBezTo>
                      <a:pt x="197" y="1294"/>
                      <a:pt x="197" y="1294"/>
                      <a:pt x="197" y="1294"/>
                    </a:cubicBezTo>
                    <a:cubicBezTo>
                      <a:pt x="201" y="1292"/>
                      <a:pt x="201" y="1292"/>
                      <a:pt x="201" y="1292"/>
                    </a:cubicBezTo>
                    <a:cubicBezTo>
                      <a:pt x="205" y="1293"/>
                      <a:pt x="205" y="1293"/>
                      <a:pt x="205" y="1293"/>
                    </a:cubicBezTo>
                    <a:cubicBezTo>
                      <a:pt x="212" y="1288"/>
                      <a:pt x="212" y="1288"/>
                      <a:pt x="212" y="1288"/>
                    </a:cubicBezTo>
                    <a:cubicBezTo>
                      <a:pt x="214" y="1287"/>
                      <a:pt x="214" y="1287"/>
                      <a:pt x="214" y="1287"/>
                    </a:cubicBezTo>
                    <a:cubicBezTo>
                      <a:pt x="218" y="1298"/>
                      <a:pt x="218" y="1298"/>
                      <a:pt x="218" y="1298"/>
                    </a:cubicBezTo>
                    <a:cubicBezTo>
                      <a:pt x="224" y="1302"/>
                      <a:pt x="224" y="1302"/>
                      <a:pt x="224" y="1302"/>
                    </a:cubicBezTo>
                    <a:cubicBezTo>
                      <a:pt x="226" y="1306"/>
                      <a:pt x="226" y="1306"/>
                      <a:pt x="226" y="1306"/>
                    </a:cubicBezTo>
                    <a:cubicBezTo>
                      <a:pt x="228" y="1303"/>
                      <a:pt x="228" y="1303"/>
                      <a:pt x="228" y="1303"/>
                    </a:cubicBezTo>
                    <a:cubicBezTo>
                      <a:pt x="235" y="1305"/>
                      <a:pt x="235" y="1305"/>
                      <a:pt x="235" y="1305"/>
                    </a:cubicBezTo>
                    <a:cubicBezTo>
                      <a:pt x="240" y="1305"/>
                      <a:pt x="240" y="1305"/>
                      <a:pt x="240" y="1305"/>
                    </a:cubicBezTo>
                    <a:cubicBezTo>
                      <a:pt x="243" y="1308"/>
                      <a:pt x="243" y="1308"/>
                      <a:pt x="243" y="1308"/>
                    </a:cubicBezTo>
                    <a:cubicBezTo>
                      <a:pt x="247" y="1307"/>
                      <a:pt x="247" y="1307"/>
                      <a:pt x="247" y="1307"/>
                    </a:cubicBezTo>
                    <a:cubicBezTo>
                      <a:pt x="252" y="1310"/>
                      <a:pt x="252" y="1310"/>
                      <a:pt x="252" y="1310"/>
                    </a:cubicBezTo>
                    <a:cubicBezTo>
                      <a:pt x="257" y="1312"/>
                      <a:pt x="257" y="1312"/>
                      <a:pt x="257" y="1312"/>
                    </a:cubicBezTo>
                    <a:cubicBezTo>
                      <a:pt x="260" y="1308"/>
                      <a:pt x="260" y="1308"/>
                      <a:pt x="260" y="1308"/>
                    </a:cubicBezTo>
                    <a:cubicBezTo>
                      <a:pt x="262" y="1313"/>
                      <a:pt x="262" y="1313"/>
                      <a:pt x="262" y="1313"/>
                    </a:cubicBezTo>
                    <a:cubicBezTo>
                      <a:pt x="264" y="1315"/>
                      <a:pt x="264" y="1315"/>
                      <a:pt x="264" y="1315"/>
                    </a:cubicBezTo>
                    <a:cubicBezTo>
                      <a:pt x="264" y="1321"/>
                      <a:pt x="264" y="1321"/>
                      <a:pt x="264" y="1321"/>
                    </a:cubicBezTo>
                    <a:cubicBezTo>
                      <a:pt x="261" y="1326"/>
                      <a:pt x="261" y="1326"/>
                      <a:pt x="261" y="1326"/>
                    </a:cubicBezTo>
                    <a:cubicBezTo>
                      <a:pt x="257" y="1327"/>
                      <a:pt x="257" y="1327"/>
                      <a:pt x="257" y="1327"/>
                    </a:cubicBezTo>
                    <a:cubicBezTo>
                      <a:pt x="256" y="1336"/>
                      <a:pt x="256" y="1336"/>
                      <a:pt x="256" y="1336"/>
                    </a:cubicBezTo>
                    <a:cubicBezTo>
                      <a:pt x="261" y="1341"/>
                      <a:pt x="261" y="1341"/>
                      <a:pt x="261" y="1341"/>
                    </a:cubicBezTo>
                    <a:cubicBezTo>
                      <a:pt x="262" y="1347"/>
                      <a:pt x="262" y="1347"/>
                      <a:pt x="262" y="1347"/>
                    </a:cubicBezTo>
                    <a:cubicBezTo>
                      <a:pt x="260" y="1355"/>
                      <a:pt x="260" y="1355"/>
                      <a:pt x="260" y="1355"/>
                    </a:cubicBezTo>
                    <a:cubicBezTo>
                      <a:pt x="261" y="1361"/>
                      <a:pt x="261" y="1361"/>
                      <a:pt x="261" y="1361"/>
                    </a:cubicBezTo>
                    <a:cubicBezTo>
                      <a:pt x="257" y="1364"/>
                      <a:pt x="257" y="1364"/>
                      <a:pt x="257" y="1364"/>
                    </a:cubicBezTo>
                    <a:cubicBezTo>
                      <a:pt x="249" y="1364"/>
                      <a:pt x="249" y="1364"/>
                      <a:pt x="249" y="1364"/>
                    </a:cubicBezTo>
                    <a:cubicBezTo>
                      <a:pt x="245" y="1372"/>
                      <a:pt x="245" y="1372"/>
                      <a:pt x="245" y="1372"/>
                    </a:cubicBezTo>
                    <a:cubicBezTo>
                      <a:pt x="242" y="1373"/>
                      <a:pt x="242" y="1373"/>
                      <a:pt x="242" y="1373"/>
                    </a:cubicBezTo>
                    <a:cubicBezTo>
                      <a:pt x="241" y="1383"/>
                      <a:pt x="241" y="1383"/>
                      <a:pt x="241" y="1383"/>
                    </a:cubicBezTo>
                    <a:cubicBezTo>
                      <a:pt x="241" y="1383"/>
                      <a:pt x="241" y="1383"/>
                      <a:pt x="241" y="1383"/>
                    </a:cubicBezTo>
                    <a:cubicBezTo>
                      <a:pt x="242" y="1383"/>
                      <a:pt x="242" y="1383"/>
                      <a:pt x="242" y="1383"/>
                    </a:cubicBezTo>
                    <a:cubicBezTo>
                      <a:pt x="246" y="1384"/>
                      <a:pt x="246" y="1384"/>
                      <a:pt x="246" y="1384"/>
                    </a:cubicBezTo>
                    <a:cubicBezTo>
                      <a:pt x="250" y="1380"/>
                      <a:pt x="250" y="1380"/>
                      <a:pt x="250" y="1380"/>
                    </a:cubicBezTo>
                    <a:cubicBezTo>
                      <a:pt x="255" y="1380"/>
                      <a:pt x="255" y="1380"/>
                      <a:pt x="255" y="1380"/>
                    </a:cubicBezTo>
                    <a:cubicBezTo>
                      <a:pt x="256" y="1382"/>
                      <a:pt x="256" y="1382"/>
                      <a:pt x="256" y="1382"/>
                    </a:cubicBezTo>
                    <a:cubicBezTo>
                      <a:pt x="255" y="1385"/>
                      <a:pt x="255" y="1385"/>
                      <a:pt x="255" y="1385"/>
                    </a:cubicBezTo>
                    <a:cubicBezTo>
                      <a:pt x="245" y="1391"/>
                      <a:pt x="245" y="1391"/>
                      <a:pt x="245" y="1391"/>
                    </a:cubicBezTo>
                    <a:cubicBezTo>
                      <a:pt x="241" y="1395"/>
                      <a:pt x="241" y="1395"/>
                      <a:pt x="241" y="1395"/>
                    </a:cubicBezTo>
                    <a:cubicBezTo>
                      <a:pt x="243" y="1397"/>
                      <a:pt x="243" y="1397"/>
                      <a:pt x="243" y="1397"/>
                    </a:cubicBezTo>
                    <a:cubicBezTo>
                      <a:pt x="245" y="1397"/>
                      <a:pt x="245" y="1397"/>
                      <a:pt x="245" y="1397"/>
                    </a:cubicBezTo>
                    <a:cubicBezTo>
                      <a:pt x="243" y="1400"/>
                      <a:pt x="243" y="1400"/>
                      <a:pt x="243" y="1400"/>
                    </a:cubicBezTo>
                    <a:cubicBezTo>
                      <a:pt x="239" y="1399"/>
                      <a:pt x="239" y="1399"/>
                      <a:pt x="239" y="1399"/>
                    </a:cubicBezTo>
                    <a:cubicBezTo>
                      <a:pt x="232" y="1400"/>
                      <a:pt x="232" y="1400"/>
                      <a:pt x="232" y="1400"/>
                    </a:cubicBezTo>
                    <a:cubicBezTo>
                      <a:pt x="235" y="1406"/>
                      <a:pt x="235" y="1406"/>
                      <a:pt x="235" y="1406"/>
                    </a:cubicBezTo>
                    <a:cubicBezTo>
                      <a:pt x="238" y="1410"/>
                      <a:pt x="238" y="1410"/>
                      <a:pt x="238" y="1410"/>
                    </a:cubicBezTo>
                    <a:cubicBezTo>
                      <a:pt x="240" y="1408"/>
                      <a:pt x="240" y="1408"/>
                      <a:pt x="240" y="1408"/>
                    </a:cubicBezTo>
                    <a:cubicBezTo>
                      <a:pt x="240" y="1410"/>
                      <a:pt x="240" y="1410"/>
                      <a:pt x="240" y="1410"/>
                    </a:cubicBezTo>
                    <a:cubicBezTo>
                      <a:pt x="244" y="1411"/>
                      <a:pt x="244" y="1411"/>
                      <a:pt x="244" y="1411"/>
                    </a:cubicBezTo>
                    <a:cubicBezTo>
                      <a:pt x="244" y="1413"/>
                      <a:pt x="244" y="1413"/>
                      <a:pt x="244" y="1413"/>
                    </a:cubicBezTo>
                    <a:cubicBezTo>
                      <a:pt x="242" y="1414"/>
                      <a:pt x="242" y="1414"/>
                      <a:pt x="242" y="1414"/>
                    </a:cubicBezTo>
                    <a:cubicBezTo>
                      <a:pt x="240" y="1416"/>
                      <a:pt x="240" y="1416"/>
                      <a:pt x="240" y="1416"/>
                    </a:cubicBezTo>
                    <a:cubicBezTo>
                      <a:pt x="238" y="1416"/>
                      <a:pt x="238" y="1416"/>
                      <a:pt x="238" y="1416"/>
                    </a:cubicBezTo>
                    <a:cubicBezTo>
                      <a:pt x="236" y="1417"/>
                      <a:pt x="236" y="1417"/>
                      <a:pt x="236" y="1417"/>
                    </a:cubicBezTo>
                    <a:cubicBezTo>
                      <a:pt x="236" y="1419"/>
                      <a:pt x="236" y="1419"/>
                      <a:pt x="236" y="1419"/>
                    </a:cubicBezTo>
                    <a:cubicBezTo>
                      <a:pt x="232" y="1424"/>
                      <a:pt x="232" y="1424"/>
                      <a:pt x="232" y="1424"/>
                    </a:cubicBezTo>
                    <a:cubicBezTo>
                      <a:pt x="232" y="1428"/>
                      <a:pt x="232" y="1428"/>
                      <a:pt x="232" y="1428"/>
                    </a:cubicBezTo>
                    <a:cubicBezTo>
                      <a:pt x="234" y="1430"/>
                      <a:pt x="234" y="1430"/>
                      <a:pt x="234" y="1430"/>
                    </a:cubicBezTo>
                    <a:cubicBezTo>
                      <a:pt x="233" y="1436"/>
                      <a:pt x="233" y="1436"/>
                      <a:pt x="233" y="1436"/>
                    </a:cubicBezTo>
                    <a:cubicBezTo>
                      <a:pt x="230" y="1435"/>
                      <a:pt x="230" y="1435"/>
                      <a:pt x="230" y="1435"/>
                    </a:cubicBezTo>
                    <a:cubicBezTo>
                      <a:pt x="229" y="1436"/>
                      <a:pt x="229" y="1436"/>
                      <a:pt x="229" y="1436"/>
                    </a:cubicBezTo>
                    <a:cubicBezTo>
                      <a:pt x="226" y="1433"/>
                      <a:pt x="226" y="1433"/>
                      <a:pt x="226" y="1433"/>
                    </a:cubicBezTo>
                    <a:cubicBezTo>
                      <a:pt x="222" y="1432"/>
                      <a:pt x="222" y="1432"/>
                      <a:pt x="222" y="1432"/>
                    </a:cubicBezTo>
                    <a:cubicBezTo>
                      <a:pt x="222" y="1434"/>
                      <a:pt x="222" y="1434"/>
                      <a:pt x="222" y="1434"/>
                    </a:cubicBezTo>
                    <a:cubicBezTo>
                      <a:pt x="223" y="1437"/>
                      <a:pt x="223" y="1437"/>
                      <a:pt x="223" y="1437"/>
                    </a:cubicBezTo>
                    <a:cubicBezTo>
                      <a:pt x="221" y="1439"/>
                      <a:pt x="221" y="1439"/>
                      <a:pt x="221" y="1439"/>
                    </a:cubicBezTo>
                    <a:cubicBezTo>
                      <a:pt x="218" y="1441"/>
                      <a:pt x="218" y="1441"/>
                      <a:pt x="218" y="1441"/>
                    </a:cubicBezTo>
                    <a:cubicBezTo>
                      <a:pt x="222" y="1442"/>
                      <a:pt x="222" y="1442"/>
                      <a:pt x="222" y="1442"/>
                    </a:cubicBezTo>
                    <a:cubicBezTo>
                      <a:pt x="224" y="1442"/>
                      <a:pt x="224" y="1442"/>
                      <a:pt x="224" y="1442"/>
                    </a:cubicBezTo>
                    <a:cubicBezTo>
                      <a:pt x="229" y="1447"/>
                      <a:pt x="229" y="1447"/>
                      <a:pt x="229" y="1447"/>
                    </a:cubicBezTo>
                    <a:cubicBezTo>
                      <a:pt x="230" y="1450"/>
                      <a:pt x="230" y="1450"/>
                      <a:pt x="230" y="1450"/>
                    </a:cubicBezTo>
                    <a:cubicBezTo>
                      <a:pt x="234" y="1455"/>
                      <a:pt x="234" y="1455"/>
                      <a:pt x="234" y="1455"/>
                    </a:cubicBezTo>
                    <a:cubicBezTo>
                      <a:pt x="240" y="1454"/>
                      <a:pt x="240" y="1454"/>
                      <a:pt x="240" y="1454"/>
                    </a:cubicBezTo>
                    <a:cubicBezTo>
                      <a:pt x="248" y="1460"/>
                      <a:pt x="248" y="1460"/>
                      <a:pt x="248" y="1460"/>
                    </a:cubicBezTo>
                    <a:cubicBezTo>
                      <a:pt x="252" y="1461"/>
                      <a:pt x="252" y="1461"/>
                      <a:pt x="252" y="1461"/>
                    </a:cubicBezTo>
                    <a:cubicBezTo>
                      <a:pt x="264" y="1471"/>
                      <a:pt x="264" y="1471"/>
                      <a:pt x="264" y="1471"/>
                    </a:cubicBezTo>
                    <a:cubicBezTo>
                      <a:pt x="266" y="1477"/>
                      <a:pt x="266" y="1477"/>
                      <a:pt x="266" y="1477"/>
                    </a:cubicBezTo>
                    <a:cubicBezTo>
                      <a:pt x="270" y="1478"/>
                      <a:pt x="270" y="1478"/>
                      <a:pt x="270" y="1478"/>
                    </a:cubicBezTo>
                    <a:cubicBezTo>
                      <a:pt x="271" y="1481"/>
                      <a:pt x="271" y="1481"/>
                      <a:pt x="271" y="1481"/>
                    </a:cubicBezTo>
                    <a:cubicBezTo>
                      <a:pt x="274" y="1484"/>
                      <a:pt x="274" y="1484"/>
                      <a:pt x="274" y="1484"/>
                    </a:cubicBezTo>
                    <a:cubicBezTo>
                      <a:pt x="277" y="1484"/>
                      <a:pt x="277" y="1484"/>
                      <a:pt x="277" y="1484"/>
                    </a:cubicBezTo>
                    <a:cubicBezTo>
                      <a:pt x="278" y="1487"/>
                      <a:pt x="278" y="1487"/>
                      <a:pt x="278" y="1487"/>
                    </a:cubicBezTo>
                    <a:cubicBezTo>
                      <a:pt x="281" y="1488"/>
                      <a:pt x="281" y="1488"/>
                      <a:pt x="281" y="1488"/>
                    </a:cubicBezTo>
                    <a:cubicBezTo>
                      <a:pt x="283" y="1488"/>
                      <a:pt x="283" y="1488"/>
                      <a:pt x="283" y="1488"/>
                    </a:cubicBezTo>
                    <a:cubicBezTo>
                      <a:pt x="286" y="1493"/>
                      <a:pt x="286" y="1493"/>
                      <a:pt x="286" y="1493"/>
                    </a:cubicBezTo>
                    <a:cubicBezTo>
                      <a:pt x="290" y="1494"/>
                      <a:pt x="290" y="1494"/>
                      <a:pt x="290" y="1494"/>
                    </a:cubicBezTo>
                    <a:cubicBezTo>
                      <a:pt x="291" y="1495"/>
                      <a:pt x="291" y="1495"/>
                      <a:pt x="291" y="1495"/>
                    </a:cubicBezTo>
                    <a:cubicBezTo>
                      <a:pt x="293" y="1494"/>
                      <a:pt x="293" y="1494"/>
                      <a:pt x="293" y="1494"/>
                    </a:cubicBezTo>
                    <a:cubicBezTo>
                      <a:pt x="298" y="1499"/>
                      <a:pt x="298" y="1499"/>
                      <a:pt x="298" y="1499"/>
                    </a:cubicBezTo>
                    <a:cubicBezTo>
                      <a:pt x="298" y="1501"/>
                      <a:pt x="298" y="1501"/>
                      <a:pt x="298" y="1501"/>
                    </a:cubicBezTo>
                    <a:cubicBezTo>
                      <a:pt x="303" y="1502"/>
                      <a:pt x="303" y="1502"/>
                      <a:pt x="303" y="1502"/>
                    </a:cubicBezTo>
                    <a:cubicBezTo>
                      <a:pt x="306" y="1509"/>
                      <a:pt x="306" y="1509"/>
                      <a:pt x="306" y="1509"/>
                    </a:cubicBezTo>
                    <a:cubicBezTo>
                      <a:pt x="309" y="1513"/>
                      <a:pt x="309" y="1513"/>
                      <a:pt x="309" y="1513"/>
                    </a:cubicBezTo>
                    <a:cubicBezTo>
                      <a:pt x="310" y="1522"/>
                      <a:pt x="310" y="1522"/>
                      <a:pt x="310" y="1522"/>
                    </a:cubicBezTo>
                    <a:cubicBezTo>
                      <a:pt x="313" y="1529"/>
                      <a:pt x="313" y="1529"/>
                      <a:pt x="313" y="1529"/>
                    </a:cubicBezTo>
                    <a:cubicBezTo>
                      <a:pt x="312" y="1531"/>
                      <a:pt x="312" y="1531"/>
                      <a:pt x="312" y="1531"/>
                    </a:cubicBezTo>
                    <a:cubicBezTo>
                      <a:pt x="312" y="1535"/>
                      <a:pt x="312" y="1535"/>
                      <a:pt x="312" y="1535"/>
                    </a:cubicBezTo>
                    <a:cubicBezTo>
                      <a:pt x="312" y="1536"/>
                      <a:pt x="312" y="1536"/>
                      <a:pt x="312" y="1536"/>
                    </a:cubicBezTo>
                    <a:cubicBezTo>
                      <a:pt x="312" y="1536"/>
                      <a:pt x="312" y="1536"/>
                      <a:pt x="312" y="1536"/>
                    </a:cubicBezTo>
                    <a:cubicBezTo>
                      <a:pt x="314" y="1536"/>
                      <a:pt x="314" y="1536"/>
                      <a:pt x="314" y="1536"/>
                    </a:cubicBezTo>
                    <a:cubicBezTo>
                      <a:pt x="315" y="1540"/>
                      <a:pt x="315" y="1540"/>
                      <a:pt x="315" y="1540"/>
                    </a:cubicBezTo>
                    <a:cubicBezTo>
                      <a:pt x="317" y="1541"/>
                      <a:pt x="317" y="1541"/>
                      <a:pt x="317" y="1541"/>
                    </a:cubicBezTo>
                    <a:cubicBezTo>
                      <a:pt x="319" y="1538"/>
                      <a:pt x="319" y="1538"/>
                      <a:pt x="319" y="1538"/>
                    </a:cubicBezTo>
                    <a:cubicBezTo>
                      <a:pt x="323" y="1541"/>
                      <a:pt x="323" y="1541"/>
                      <a:pt x="323" y="1541"/>
                    </a:cubicBezTo>
                    <a:cubicBezTo>
                      <a:pt x="326" y="1540"/>
                      <a:pt x="326" y="1540"/>
                      <a:pt x="326" y="1540"/>
                    </a:cubicBezTo>
                    <a:cubicBezTo>
                      <a:pt x="328" y="1537"/>
                      <a:pt x="328" y="1537"/>
                      <a:pt x="328" y="1537"/>
                    </a:cubicBezTo>
                    <a:cubicBezTo>
                      <a:pt x="331" y="1538"/>
                      <a:pt x="331" y="1538"/>
                      <a:pt x="331" y="1538"/>
                    </a:cubicBezTo>
                    <a:cubicBezTo>
                      <a:pt x="339" y="1546"/>
                      <a:pt x="339" y="1546"/>
                      <a:pt x="339" y="1546"/>
                    </a:cubicBezTo>
                    <a:cubicBezTo>
                      <a:pt x="342" y="1547"/>
                      <a:pt x="342" y="1547"/>
                      <a:pt x="342" y="1547"/>
                    </a:cubicBezTo>
                    <a:cubicBezTo>
                      <a:pt x="342" y="1547"/>
                      <a:pt x="342" y="1547"/>
                      <a:pt x="342" y="1547"/>
                    </a:cubicBezTo>
                    <a:cubicBezTo>
                      <a:pt x="348" y="1545"/>
                      <a:pt x="348" y="1545"/>
                      <a:pt x="348" y="1545"/>
                    </a:cubicBezTo>
                    <a:cubicBezTo>
                      <a:pt x="356" y="1543"/>
                      <a:pt x="356" y="1543"/>
                      <a:pt x="356" y="1543"/>
                    </a:cubicBezTo>
                    <a:cubicBezTo>
                      <a:pt x="359" y="1543"/>
                      <a:pt x="359" y="1543"/>
                      <a:pt x="359" y="1543"/>
                    </a:cubicBezTo>
                    <a:cubicBezTo>
                      <a:pt x="369" y="1543"/>
                      <a:pt x="369" y="1543"/>
                      <a:pt x="369" y="1543"/>
                    </a:cubicBezTo>
                    <a:cubicBezTo>
                      <a:pt x="373" y="1548"/>
                      <a:pt x="373" y="1548"/>
                      <a:pt x="373" y="1548"/>
                    </a:cubicBezTo>
                    <a:cubicBezTo>
                      <a:pt x="370" y="1544"/>
                      <a:pt x="370" y="1544"/>
                      <a:pt x="370" y="1544"/>
                    </a:cubicBezTo>
                    <a:cubicBezTo>
                      <a:pt x="370" y="1541"/>
                      <a:pt x="370" y="1541"/>
                      <a:pt x="370" y="1541"/>
                    </a:cubicBezTo>
                    <a:cubicBezTo>
                      <a:pt x="377" y="1537"/>
                      <a:pt x="377" y="1537"/>
                      <a:pt x="377" y="1537"/>
                    </a:cubicBezTo>
                    <a:cubicBezTo>
                      <a:pt x="387" y="1544"/>
                      <a:pt x="387" y="1544"/>
                      <a:pt x="387" y="1544"/>
                    </a:cubicBezTo>
                    <a:cubicBezTo>
                      <a:pt x="394" y="1545"/>
                      <a:pt x="394" y="1545"/>
                      <a:pt x="394" y="1545"/>
                    </a:cubicBezTo>
                    <a:cubicBezTo>
                      <a:pt x="401" y="1549"/>
                      <a:pt x="401" y="1549"/>
                      <a:pt x="401" y="1549"/>
                    </a:cubicBezTo>
                    <a:cubicBezTo>
                      <a:pt x="402" y="1541"/>
                      <a:pt x="402" y="1541"/>
                      <a:pt x="402" y="1541"/>
                    </a:cubicBezTo>
                    <a:cubicBezTo>
                      <a:pt x="399" y="1537"/>
                      <a:pt x="399" y="1537"/>
                      <a:pt x="399" y="1537"/>
                    </a:cubicBezTo>
                    <a:cubicBezTo>
                      <a:pt x="394" y="1533"/>
                      <a:pt x="394" y="1533"/>
                      <a:pt x="394" y="1533"/>
                    </a:cubicBezTo>
                    <a:cubicBezTo>
                      <a:pt x="396" y="1525"/>
                      <a:pt x="396" y="1525"/>
                      <a:pt x="396" y="1525"/>
                    </a:cubicBezTo>
                    <a:cubicBezTo>
                      <a:pt x="401" y="1526"/>
                      <a:pt x="401" y="1526"/>
                      <a:pt x="401" y="1526"/>
                    </a:cubicBezTo>
                    <a:cubicBezTo>
                      <a:pt x="410" y="1534"/>
                      <a:pt x="410" y="1534"/>
                      <a:pt x="410" y="1534"/>
                    </a:cubicBezTo>
                    <a:cubicBezTo>
                      <a:pt x="412" y="1539"/>
                      <a:pt x="412" y="1539"/>
                      <a:pt x="412" y="1539"/>
                    </a:cubicBezTo>
                    <a:cubicBezTo>
                      <a:pt x="421" y="1540"/>
                      <a:pt x="421" y="1540"/>
                      <a:pt x="421" y="1540"/>
                    </a:cubicBezTo>
                    <a:cubicBezTo>
                      <a:pt x="422" y="1537"/>
                      <a:pt x="422" y="1537"/>
                      <a:pt x="422" y="1537"/>
                    </a:cubicBezTo>
                    <a:cubicBezTo>
                      <a:pt x="428" y="1533"/>
                      <a:pt x="428" y="1533"/>
                      <a:pt x="428" y="1533"/>
                    </a:cubicBezTo>
                    <a:cubicBezTo>
                      <a:pt x="434" y="1524"/>
                      <a:pt x="434" y="1524"/>
                      <a:pt x="434" y="1524"/>
                    </a:cubicBezTo>
                    <a:cubicBezTo>
                      <a:pt x="434" y="1524"/>
                      <a:pt x="434" y="1524"/>
                      <a:pt x="434" y="1524"/>
                    </a:cubicBezTo>
                    <a:cubicBezTo>
                      <a:pt x="432" y="1522"/>
                      <a:pt x="432" y="1522"/>
                      <a:pt x="432" y="1522"/>
                    </a:cubicBezTo>
                    <a:cubicBezTo>
                      <a:pt x="422" y="1513"/>
                      <a:pt x="422" y="1513"/>
                      <a:pt x="422" y="1513"/>
                    </a:cubicBezTo>
                    <a:cubicBezTo>
                      <a:pt x="416" y="1503"/>
                      <a:pt x="416" y="1503"/>
                      <a:pt x="416" y="1503"/>
                    </a:cubicBezTo>
                    <a:cubicBezTo>
                      <a:pt x="414" y="1496"/>
                      <a:pt x="414" y="1496"/>
                      <a:pt x="414" y="1496"/>
                    </a:cubicBezTo>
                    <a:cubicBezTo>
                      <a:pt x="412" y="1493"/>
                      <a:pt x="412" y="1493"/>
                      <a:pt x="412" y="1493"/>
                    </a:cubicBezTo>
                    <a:cubicBezTo>
                      <a:pt x="411" y="1486"/>
                      <a:pt x="411" y="1486"/>
                      <a:pt x="411" y="1486"/>
                    </a:cubicBezTo>
                    <a:cubicBezTo>
                      <a:pt x="410" y="1483"/>
                      <a:pt x="410" y="1483"/>
                      <a:pt x="410" y="1483"/>
                    </a:cubicBezTo>
                    <a:cubicBezTo>
                      <a:pt x="410" y="1481"/>
                      <a:pt x="410" y="1481"/>
                      <a:pt x="410" y="1481"/>
                    </a:cubicBezTo>
                    <a:cubicBezTo>
                      <a:pt x="407" y="1481"/>
                      <a:pt x="407" y="1481"/>
                      <a:pt x="407" y="1481"/>
                    </a:cubicBezTo>
                    <a:cubicBezTo>
                      <a:pt x="408" y="1477"/>
                      <a:pt x="408" y="1477"/>
                      <a:pt x="408" y="1477"/>
                    </a:cubicBezTo>
                    <a:cubicBezTo>
                      <a:pt x="409" y="1478"/>
                      <a:pt x="409" y="1478"/>
                      <a:pt x="409" y="1478"/>
                    </a:cubicBezTo>
                    <a:cubicBezTo>
                      <a:pt x="410" y="1474"/>
                      <a:pt x="410" y="1474"/>
                      <a:pt x="410" y="1474"/>
                    </a:cubicBezTo>
                    <a:cubicBezTo>
                      <a:pt x="412" y="1470"/>
                      <a:pt x="412" y="1470"/>
                      <a:pt x="412" y="1470"/>
                    </a:cubicBezTo>
                    <a:cubicBezTo>
                      <a:pt x="410" y="1471"/>
                      <a:pt x="410" y="1471"/>
                      <a:pt x="410" y="1471"/>
                    </a:cubicBezTo>
                    <a:cubicBezTo>
                      <a:pt x="408" y="1473"/>
                      <a:pt x="408" y="1473"/>
                      <a:pt x="408" y="1473"/>
                    </a:cubicBezTo>
                    <a:cubicBezTo>
                      <a:pt x="404" y="1469"/>
                      <a:pt x="404" y="1469"/>
                      <a:pt x="404" y="1469"/>
                    </a:cubicBezTo>
                    <a:cubicBezTo>
                      <a:pt x="404" y="1462"/>
                      <a:pt x="404" y="1462"/>
                      <a:pt x="404" y="1462"/>
                    </a:cubicBezTo>
                    <a:cubicBezTo>
                      <a:pt x="400" y="1461"/>
                      <a:pt x="400" y="1461"/>
                      <a:pt x="400" y="1461"/>
                    </a:cubicBezTo>
                    <a:cubicBezTo>
                      <a:pt x="398" y="1457"/>
                      <a:pt x="398" y="1457"/>
                      <a:pt x="398" y="1457"/>
                    </a:cubicBezTo>
                    <a:cubicBezTo>
                      <a:pt x="396" y="1458"/>
                      <a:pt x="396" y="1458"/>
                      <a:pt x="396" y="1458"/>
                    </a:cubicBezTo>
                    <a:cubicBezTo>
                      <a:pt x="393" y="1458"/>
                      <a:pt x="393" y="1458"/>
                      <a:pt x="393" y="1458"/>
                    </a:cubicBezTo>
                    <a:cubicBezTo>
                      <a:pt x="391" y="1450"/>
                      <a:pt x="391" y="1450"/>
                      <a:pt x="391" y="1450"/>
                    </a:cubicBezTo>
                    <a:cubicBezTo>
                      <a:pt x="392" y="1446"/>
                      <a:pt x="392" y="1446"/>
                      <a:pt x="392" y="1446"/>
                    </a:cubicBezTo>
                    <a:cubicBezTo>
                      <a:pt x="394" y="1445"/>
                      <a:pt x="394" y="1445"/>
                      <a:pt x="394" y="1445"/>
                    </a:cubicBezTo>
                    <a:cubicBezTo>
                      <a:pt x="394" y="1437"/>
                      <a:pt x="394" y="1437"/>
                      <a:pt x="394" y="1437"/>
                    </a:cubicBezTo>
                    <a:cubicBezTo>
                      <a:pt x="396" y="1433"/>
                      <a:pt x="396" y="1433"/>
                      <a:pt x="396" y="1433"/>
                    </a:cubicBezTo>
                    <a:cubicBezTo>
                      <a:pt x="397" y="1428"/>
                      <a:pt x="397" y="1428"/>
                      <a:pt x="397" y="1428"/>
                    </a:cubicBezTo>
                    <a:cubicBezTo>
                      <a:pt x="399" y="1427"/>
                      <a:pt x="399" y="1427"/>
                      <a:pt x="399" y="1427"/>
                    </a:cubicBezTo>
                    <a:cubicBezTo>
                      <a:pt x="400" y="1422"/>
                      <a:pt x="400" y="1422"/>
                      <a:pt x="400" y="1422"/>
                    </a:cubicBezTo>
                    <a:cubicBezTo>
                      <a:pt x="401" y="1419"/>
                      <a:pt x="401" y="1419"/>
                      <a:pt x="401" y="1419"/>
                    </a:cubicBezTo>
                    <a:cubicBezTo>
                      <a:pt x="401" y="1416"/>
                      <a:pt x="401" y="1416"/>
                      <a:pt x="401" y="1416"/>
                    </a:cubicBezTo>
                    <a:cubicBezTo>
                      <a:pt x="403" y="1417"/>
                      <a:pt x="403" y="1417"/>
                      <a:pt x="403" y="1417"/>
                    </a:cubicBezTo>
                    <a:cubicBezTo>
                      <a:pt x="405" y="1418"/>
                      <a:pt x="405" y="1418"/>
                      <a:pt x="405" y="1418"/>
                    </a:cubicBezTo>
                    <a:cubicBezTo>
                      <a:pt x="406" y="1417"/>
                      <a:pt x="406" y="1417"/>
                      <a:pt x="406" y="1417"/>
                    </a:cubicBezTo>
                    <a:cubicBezTo>
                      <a:pt x="407" y="1415"/>
                      <a:pt x="407" y="1415"/>
                      <a:pt x="407" y="1415"/>
                    </a:cubicBezTo>
                    <a:cubicBezTo>
                      <a:pt x="409" y="1417"/>
                      <a:pt x="409" y="1417"/>
                      <a:pt x="409" y="1417"/>
                    </a:cubicBezTo>
                    <a:cubicBezTo>
                      <a:pt x="410" y="1415"/>
                      <a:pt x="410" y="1415"/>
                      <a:pt x="410" y="1415"/>
                    </a:cubicBezTo>
                    <a:cubicBezTo>
                      <a:pt x="413" y="1415"/>
                      <a:pt x="413" y="1415"/>
                      <a:pt x="413" y="1415"/>
                    </a:cubicBezTo>
                    <a:cubicBezTo>
                      <a:pt x="415" y="1413"/>
                      <a:pt x="415" y="1413"/>
                      <a:pt x="415" y="1413"/>
                    </a:cubicBezTo>
                    <a:cubicBezTo>
                      <a:pt x="415" y="1411"/>
                      <a:pt x="415" y="1411"/>
                      <a:pt x="415" y="1411"/>
                    </a:cubicBezTo>
                    <a:cubicBezTo>
                      <a:pt x="412" y="1410"/>
                      <a:pt x="412" y="1410"/>
                      <a:pt x="412" y="1410"/>
                    </a:cubicBezTo>
                    <a:cubicBezTo>
                      <a:pt x="414" y="1410"/>
                      <a:pt x="414" y="1410"/>
                      <a:pt x="414" y="1410"/>
                    </a:cubicBezTo>
                    <a:cubicBezTo>
                      <a:pt x="414" y="1410"/>
                      <a:pt x="415" y="1410"/>
                      <a:pt x="416" y="1410"/>
                    </a:cubicBezTo>
                    <a:cubicBezTo>
                      <a:pt x="416" y="1410"/>
                      <a:pt x="418" y="1410"/>
                      <a:pt x="418" y="1410"/>
                    </a:cubicBezTo>
                    <a:cubicBezTo>
                      <a:pt x="420" y="1412"/>
                      <a:pt x="420" y="1412"/>
                      <a:pt x="420" y="1412"/>
                    </a:cubicBezTo>
                    <a:cubicBezTo>
                      <a:pt x="421" y="1410"/>
                      <a:pt x="421" y="1410"/>
                      <a:pt x="421" y="1410"/>
                    </a:cubicBezTo>
                    <a:cubicBezTo>
                      <a:pt x="421" y="1408"/>
                      <a:pt x="421" y="1408"/>
                      <a:pt x="421" y="1408"/>
                    </a:cubicBezTo>
                    <a:cubicBezTo>
                      <a:pt x="415" y="1404"/>
                      <a:pt x="415" y="1404"/>
                      <a:pt x="415" y="1404"/>
                    </a:cubicBezTo>
                    <a:cubicBezTo>
                      <a:pt x="418" y="1404"/>
                      <a:pt x="418" y="1404"/>
                      <a:pt x="418" y="1404"/>
                    </a:cubicBezTo>
                    <a:cubicBezTo>
                      <a:pt x="421" y="1405"/>
                      <a:pt x="421" y="1405"/>
                      <a:pt x="421" y="1405"/>
                    </a:cubicBezTo>
                    <a:cubicBezTo>
                      <a:pt x="422" y="1404"/>
                      <a:pt x="422" y="1404"/>
                      <a:pt x="422" y="1404"/>
                    </a:cubicBezTo>
                    <a:cubicBezTo>
                      <a:pt x="425" y="1405"/>
                      <a:pt x="425" y="1405"/>
                      <a:pt x="425" y="1405"/>
                    </a:cubicBezTo>
                    <a:cubicBezTo>
                      <a:pt x="425" y="1402"/>
                      <a:pt x="425" y="1402"/>
                      <a:pt x="425" y="1402"/>
                    </a:cubicBezTo>
                    <a:cubicBezTo>
                      <a:pt x="424" y="1401"/>
                      <a:pt x="424" y="1401"/>
                      <a:pt x="424" y="1401"/>
                    </a:cubicBezTo>
                    <a:cubicBezTo>
                      <a:pt x="426" y="1401"/>
                      <a:pt x="426" y="1401"/>
                      <a:pt x="426" y="1401"/>
                    </a:cubicBezTo>
                    <a:cubicBezTo>
                      <a:pt x="426" y="1398"/>
                      <a:pt x="426" y="1398"/>
                      <a:pt x="426" y="1398"/>
                    </a:cubicBezTo>
                    <a:cubicBezTo>
                      <a:pt x="424" y="1397"/>
                      <a:pt x="424" y="1397"/>
                      <a:pt x="424" y="1397"/>
                    </a:cubicBezTo>
                    <a:cubicBezTo>
                      <a:pt x="427" y="1396"/>
                      <a:pt x="427" y="1396"/>
                      <a:pt x="427" y="1396"/>
                    </a:cubicBezTo>
                    <a:cubicBezTo>
                      <a:pt x="427" y="1394"/>
                      <a:pt x="427" y="1394"/>
                      <a:pt x="427" y="1394"/>
                    </a:cubicBezTo>
                    <a:cubicBezTo>
                      <a:pt x="427" y="1392"/>
                      <a:pt x="427" y="1392"/>
                      <a:pt x="427" y="1392"/>
                    </a:cubicBezTo>
                    <a:cubicBezTo>
                      <a:pt x="427" y="1392"/>
                      <a:pt x="427" y="1392"/>
                      <a:pt x="427" y="1392"/>
                    </a:cubicBezTo>
                    <a:cubicBezTo>
                      <a:pt x="427" y="1392"/>
                      <a:pt x="427" y="1392"/>
                      <a:pt x="427" y="1392"/>
                    </a:cubicBezTo>
                    <a:cubicBezTo>
                      <a:pt x="423" y="1389"/>
                      <a:pt x="423" y="1389"/>
                      <a:pt x="423" y="1389"/>
                    </a:cubicBezTo>
                    <a:cubicBezTo>
                      <a:pt x="418" y="1390"/>
                      <a:pt x="418" y="1390"/>
                      <a:pt x="418" y="1390"/>
                    </a:cubicBezTo>
                    <a:cubicBezTo>
                      <a:pt x="411" y="1385"/>
                      <a:pt x="411" y="1385"/>
                      <a:pt x="411" y="1385"/>
                    </a:cubicBezTo>
                    <a:cubicBezTo>
                      <a:pt x="412" y="1381"/>
                      <a:pt x="412" y="1381"/>
                      <a:pt x="412" y="1381"/>
                    </a:cubicBezTo>
                    <a:cubicBezTo>
                      <a:pt x="419" y="1381"/>
                      <a:pt x="419" y="1381"/>
                      <a:pt x="419" y="1381"/>
                    </a:cubicBezTo>
                    <a:cubicBezTo>
                      <a:pt x="411" y="1367"/>
                      <a:pt x="411" y="1367"/>
                      <a:pt x="411" y="1367"/>
                    </a:cubicBezTo>
                    <a:cubicBezTo>
                      <a:pt x="403" y="1357"/>
                      <a:pt x="403" y="1357"/>
                      <a:pt x="403" y="1357"/>
                    </a:cubicBezTo>
                    <a:cubicBezTo>
                      <a:pt x="391" y="1353"/>
                      <a:pt x="391" y="1353"/>
                      <a:pt x="391" y="1353"/>
                    </a:cubicBezTo>
                    <a:cubicBezTo>
                      <a:pt x="390" y="1357"/>
                      <a:pt x="390" y="1357"/>
                      <a:pt x="390" y="1357"/>
                    </a:cubicBezTo>
                    <a:cubicBezTo>
                      <a:pt x="384" y="1351"/>
                      <a:pt x="384" y="1351"/>
                      <a:pt x="384" y="1351"/>
                    </a:cubicBezTo>
                    <a:cubicBezTo>
                      <a:pt x="385" y="1347"/>
                      <a:pt x="385" y="1347"/>
                      <a:pt x="385" y="1347"/>
                    </a:cubicBezTo>
                    <a:cubicBezTo>
                      <a:pt x="382" y="1341"/>
                      <a:pt x="382" y="1341"/>
                      <a:pt x="382" y="1341"/>
                    </a:cubicBezTo>
                    <a:cubicBezTo>
                      <a:pt x="374" y="1338"/>
                      <a:pt x="374" y="1338"/>
                      <a:pt x="374" y="1338"/>
                    </a:cubicBezTo>
                    <a:cubicBezTo>
                      <a:pt x="377" y="1330"/>
                      <a:pt x="377" y="1330"/>
                      <a:pt x="377" y="1330"/>
                    </a:cubicBezTo>
                    <a:cubicBezTo>
                      <a:pt x="379" y="1316"/>
                      <a:pt x="379" y="1316"/>
                      <a:pt x="379" y="1316"/>
                    </a:cubicBezTo>
                    <a:cubicBezTo>
                      <a:pt x="376" y="1313"/>
                      <a:pt x="376" y="1313"/>
                      <a:pt x="376" y="1313"/>
                    </a:cubicBezTo>
                    <a:cubicBezTo>
                      <a:pt x="375" y="1302"/>
                      <a:pt x="375" y="1302"/>
                      <a:pt x="375" y="1302"/>
                    </a:cubicBezTo>
                    <a:cubicBezTo>
                      <a:pt x="379" y="1300"/>
                      <a:pt x="379" y="1300"/>
                      <a:pt x="379" y="1300"/>
                    </a:cubicBezTo>
                    <a:cubicBezTo>
                      <a:pt x="383" y="1293"/>
                      <a:pt x="383" y="1293"/>
                      <a:pt x="383" y="1293"/>
                    </a:cubicBezTo>
                    <a:cubicBezTo>
                      <a:pt x="383" y="1288"/>
                      <a:pt x="383" y="1288"/>
                      <a:pt x="383" y="1288"/>
                    </a:cubicBezTo>
                    <a:cubicBezTo>
                      <a:pt x="386" y="1284"/>
                      <a:pt x="386" y="1284"/>
                      <a:pt x="386" y="1284"/>
                    </a:cubicBezTo>
                    <a:cubicBezTo>
                      <a:pt x="396" y="1294"/>
                      <a:pt x="396" y="1294"/>
                      <a:pt x="396" y="1294"/>
                    </a:cubicBezTo>
                    <a:cubicBezTo>
                      <a:pt x="397" y="1298"/>
                      <a:pt x="397" y="1298"/>
                      <a:pt x="397" y="1298"/>
                    </a:cubicBezTo>
                    <a:cubicBezTo>
                      <a:pt x="402" y="1302"/>
                      <a:pt x="402" y="1302"/>
                      <a:pt x="402" y="1302"/>
                    </a:cubicBezTo>
                    <a:cubicBezTo>
                      <a:pt x="408" y="1302"/>
                      <a:pt x="408" y="1302"/>
                      <a:pt x="408" y="1302"/>
                    </a:cubicBezTo>
                    <a:cubicBezTo>
                      <a:pt x="407" y="1295"/>
                      <a:pt x="407" y="1295"/>
                      <a:pt x="407" y="1295"/>
                    </a:cubicBezTo>
                    <a:cubicBezTo>
                      <a:pt x="410" y="1293"/>
                      <a:pt x="410" y="1293"/>
                      <a:pt x="410" y="1293"/>
                    </a:cubicBezTo>
                    <a:cubicBezTo>
                      <a:pt x="405" y="1275"/>
                      <a:pt x="405" y="1275"/>
                      <a:pt x="405" y="1275"/>
                    </a:cubicBezTo>
                    <a:cubicBezTo>
                      <a:pt x="411" y="1274"/>
                      <a:pt x="411" y="1274"/>
                      <a:pt x="411" y="1274"/>
                    </a:cubicBezTo>
                    <a:cubicBezTo>
                      <a:pt x="417" y="1274"/>
                      <a:pt x="417" y="1274"/>
                      <a:pt x="417" y="1274"/>
                    </a:cubicBezTo>
                    <a:cubicBezTo>
                      <a:pt x="417" y="1269"/>
                      <a:pt x="417" y="1269"/>
                      <a:pt x="417" y="1269"/>
                    </a:cubicBezTo>
                    <a:cubicBezTo>
                      <a:pt x="414" y="1265"/>
                      <a:pt x="414" y="1265"/>
                      <a:pt x="414" y="1265"/>
                    </a:cubicBezTo>
                    <a:cubicBezTo>
                      <a:pt x="416" y="1260"/>
                      <a:pt x="416" y="1260"/>
                      <a:pt x="416" y="1260"/>
                    </a:cubicBezTo>
                    <a:cubicBezTo>
                      <a:pt x="421" y="1256"/>
                      <a:pt x="421" y="1256"/>
                      <a:pt x="421" y="1256"/>
                    </a:cubicBezTo>
                    <a:cubicBezTo>
                      <a:pt x="423" y="1256"/>
                      <a:pt x="423" y="1256"/>
                      <a:pt x="423" y="1256"/>
                    </a:cubicBezTo>
                    <a:cubicBezTo>
                      <a:pt x="425" y="1250"/>
                      <a:pt x="425" y="1250"/>
                      <a:pt x="425" y="1250"/>
                    </a:cubicBezTo>
                    <a:cubicBezTo>
                      <a:pt x="428" y="1248"/>
                      <a:pt x="428" y="1248"/>
                      <a:pt x="428" y="1248"/>
                    </a:cubicBezTo>
                    <a:cubicBezTo>
                      <a:pt x="432" y="1249"/>
                      <a:pt x="432" y="1249"/>
                      <a:pt x="432" y="1249"/>
                    </a:cubicBezTo>
                    <a:cubicBezTo>
                      <a:pt x="432" y="1245"/>
                      <a:pt x="432" y="1245"/>
                      <a:pt x="432" y="1245"/>
                    </a:cubicBezTo>
                    <a:cubicBezTo>
                      <a:pt x="431" y="1241"/>
                      <a:pt x="431" y="1241"/>
                      <a:pt x="431" y="1241"/>
                    </a:cubicBezTo>
                    <a:cubicBezTo>
                      <a:pt x="432" y="1238"/>
                      <a:pt x="432" y="1238"/>
                      <a:pt x="432" y="1238"/>
                    </a:cubicBezTo>
                    <a:cubicBezTo>
                      <a:pt x="438" y="1242"/>
                      <a:pt x="438" y="1242"/>
                      <a:pt x="438" y="1242"/>
                    </a:cubicBezTo>
                    <a:cubicBezTo>
                      <a:pt x="442" y="1244"/>
                      <a:pt x="442" y="1244"/>
                      <a:pt x="442" y="1244"/>
                    </a:cubicBezTo>
                    <a:cubicBezTo>
                      <a:pt x="441" y="1247"/>
                      <a:pt x="441" y="1247"/>
                      <a:pt x="441" y="1247"/>
                    </a:cubicBezTo>
                    <a:cubicBezTo>
                      <a:pt x="439" y="1251"/>
                      <a:pt x="439" y="1251"/>
                      <a:pt x="439" y="1251"/>
                    </a:cubicBezTo>
                    <a:cubicBezTo>
                      <a:pt x="441" y="1253"/>
                      <a:pt x="441" y="1253"/>
                      <a:pt x="441" y="1253"/>
                    </a:cubicBezTo>
                    <a:cubicBezTo>
                      <a:pt x="444" y="1250"/>
                      <a:pt x="444" y="1250"/>
                      <a:pt x="444" y="1250"/>
                    </a:cubicBezTo>
                    <a:cubicBezTo>
                      <a:pt x="445" y="1247"/>
                      <a:pt x="445" y="1247"/>
                      <a:pt x="445" y="1247"/>
                    </a:cubicBezTo>
                    <a:cubicBezTo>
                      <a:pt x="448" y="1245"/>
                      <a:pt x="448" y="1245"/>
                      <a:pt x="448" y="1245"/>
                    </a:cubicBezTo>
                    <a:cubicBezTo>
                      <a:pt x="448" y="1249"/>
                      <a:pt x="448" y="1249"/>
                      <a:pt x="448" y="1249"/>
                    </a:cubicBezTo>
                    <a:cubicBezTo>
                      <a:pt x="450" y="1246"/>
                      <a:pt x="450" y="1246"/>
                      <a:pt x="450" y="1246"/>
                    </a:cubicBezTo>
                    <a:cubicBezTo>
                      <a:pt x="451" y="1243"/>
                      <a:pt x="451" y="1243"/>
                      <a:pt x="451" y="1243"/>
                    </a:cubicBezTo>
                    <a:cubicBezTo>
                      <a:pt x="454" y="1243"/>
                      <a:pt x="454" y="1243"/>
                      <a:pt x="454" y="1243"/>
                    </a:cubicBezTo>
                    <a:cubicBezTo>
                      <a:pt x="458" y="1240"/>
                      <a:pt x="458" y="1240"/>
                      <a:pt x="458" y="1240"/>
                    </a:cubicBezTo>
                    <a:cubicBezTo>
                      <a:pt x="461" y="1240"/>
                      <a:pt x="461" y="1240"/>
                      <a:pt x="461" y="1240"/>
                    </a:cubicBezTo>
                    <a:cubicBezTo>
                      <a:pt x="463" y="1245"/>
                      <a:pt x="463" y="1245"/>
                      <a:pt x="463" y="1245"/>
                    </a:cubicBezTo>
                    <a:cubicBezTo>
                      <a:pt x="467" y="1249"/>
                      <a:pt x="467" y="1249"/>
                      <a:pt x="467" y="1249"/>
                    </a:cubicBezTo>
                    <a:cubicBezTo>
                      <a:pt x="474" y="1246"/>
                      <a:pt x="474" y="1246"/>
                      <a:pt x="474" y="1246"/>
                    </a:cubicBezTo>
                    <a:cubicBezTo>
                      <a:pt x="477" y="1246"/>
                      <a:pt x="477" y="1246"/>
                      <a:pt x="477" y="1246"/>
                    </a:cubicBezTo>
                    <a:cubicBezTo>
                      <a:pt x="479" y="1250"/>
                      <a:pt x="479" y="1250"/>
                      <a:pt x="479" y="1250"/>
                    </a:cubicBezTo>
                    <a:cubicBezTo>
                      <a:pt x="481" y="1250"/>
                      <a:pt x="481" y="1250"/>
                      <a:pt x="481" y="1250"/>
                    </a:cubicBezTo>
                    <a:cubicBezTo>
                      <a:pt x="484" y="1255"/>
                      <a:pt x="484" y="1255"/>
                      <a:pt x="484" y="1255"/>
                    </a:cubicBezTo>
                    <a:cubicBezTo>
                      <a:pt x="488" y="1255"/>
                      <a:pt x="488" y="1255"/>
                      <a:pt x="488" y="1255"/>
                    </a:cubicBezTo>
                    <a:cubicBezTo>
                      <a:pt x="491" y="1260"/>
                      <a:pt x="491" y="1260"/>
                      <a:pt x="491" y="1260"/>
                    </a:cubicBezTo>
                    <a:cubicBezTo>
                      <a:pt x="496" y="1265"/>
                      <a:pt x="496" y="1265"/>
                      <a:pt x="496" y="1265"/>
                    </a:cubicBezTo>
                    <a:cubicBezTo>
                      <a:pt x="499" y="1265"/>
                      <a:pt x="499" y="1265"/>
                      <a:pt x="499" y="1265"/>
                    </a:cubicBezTo>
                    <a:cubicBezTo>
                      <a:pt x="501" y="1268"/>
                      <a:pt x="501" y="1268"/>
                      <a:pt x="501" y="1268"/>
                    </a:cubicBezTo>
                    <a:cubicBezTo>
                      <a:pt x="501" y="1273"/>
                      <a:pt x="501" y="1273"/>
                      <a:pt x="501" y="1273"/>
                    </a:cubicBezTo>
                    <a:cubicBezTo>
                      <a:pt x="503" y="1274"/>
                      <a:pt x="503" y="1274"/>
                      <a:pt x="503" y="1274"/>
                    </a:cubicBezTo>
                    <a:cubicBezTo>
                      <a:pt x="505" y="1270"/>
                      <a:pt x="505" y="1270"/>
                      <a:pt x="505" y="1270"/>
                    </a:cubicBezTo>
                    <a:cubicBezTo>
                      <a:pt x="505" y="1264"/>
                      <a:pt x="505" y="1264"/>
                      <a:pt x="505" y="1264"/>
                    </a:cubicBezTo>
                    <a:cubicBezTo>
                      <a:pt x="509" y="1261"/>
                      <a:pt x="509" y="1261"/>
                      <a:pt x="509" y="1261"/>
                    </a:cubicBezTo>
                    <a:cubicBezTo>
                      <a:pt x="511" y="1266"/>
                      <a:pt x="511" y="1266"/>
                      <a:pt x="511" y="1266"/>
                    </a:cubicBezTo>
                    <a:cubicBezTo>
                      <a:pt x="518" y="1267"/>
                      <a:pt x="518" y="1267"/>
                      <a:pt x="518" y="1267"/>
                    </a:cubicBezTo>
                    <a:cubicBezTo>
                      <a:pt x="520" y="1271"/>
                      <a:pt x="520" y="1271"/>
                      <a:pt x="520" y="1271"/>
                    </a:cubicBezTo>
                    <a:cubicBezTo>
                      <a:pt x="523" y="1272"/>
                      <a:pt x="523" y="1272"/>
                      <a:pt x="523" y="1272"/>
                    </a:cubicBezTo>
                    <a:cubicBezTo>
                      <a:pt x="527" y="1268"/>
                      <a:pt x="527" y="1268"/>
                      <a:pt x="527" y="1268"/>
                    </a:cubicBezTo>
                    <a:cubicBezTo>
                      <a:pt x="528" y="1260"/>
                      <a:pt x="528" y="1260"/>
                      <a:pt x="528" y="1260"/>
                    </a:cubicBezTo>
                    <a:cubicBezTo>
                      <a:pt x="532" y="1260"/>
                      <a:pt x="532" y="1260"/>
                      <a:pt x="532" y="1260"/>
                    </a:cubicBezTo>
                    <a:cubicBezTo>
                      <a:pt x="532" y="1256"/>
                      <a:pt x="532" y="1256"/>
                      <a:pt x="532" y="1256"/>
                    </a:cubicBezTo>
                    <a:cubicBezTo>
                      <a:pt x="535" y="1255"/>
                      <a:pt x="535" y="1255"/>
                      <a:pt x="535" y="1255"/>
                    </a:cubicBezTo>
                    <a:cubicBezTo>
                      <a:pt x="537" y="1258"/>
                      <a:pt x="537" y="1258"/>
                      <a:pt x="537" y="1258"/>
                    </a:cubicBezTo>
                    <a:cubicBezTo>
                      <a:pt x="539" y="1254"/>
                      <a:pt x="539" y="1254"/>
                      <a:pt x="539" y="1254"/>
                    </a:cubicBezTo>
                    <a:cubicBezTo>
                      <a:pt x="543" y="1253"/>
                      <a:pt x="543" y="1253"/>
                      <a:pt x="543" y="1253"/>
                    </a:cubicBezTo>
                    <a:cubicBezTo>
                      <a:pt x="548" y="1259"/>
                      <a:pt x="548" y="1259"/>
                      <a:pt x="548" y="1259"/>
                    </a:cubicBezTo>
                    <a:cubicBezTo>
                      <a:pt x="549" y="1262"/>
                      <a:pt x="549" y="1262"/>
                      <a:pt x="549" y="1262"/>
                    </a:cubicBezTo>
                    <a:cubicBezTo>
                      <a:pt x="554" y="1261"/>
                      <a:pt x="554" y="1261"/>
                      <a:pt x="554" y="1261"/>
                    </a:cubicBezTo>
                    <a:cubicBezTo>
                      <a:pt x="553" y="1256"/>
                      <a:pt x="553" y="1256"/>
                      <a:pt x="553" y="1256"/>
                    </a:cubicBezTo>
                    <a:cubicBezTo>
                      <a:pt x="556" y="1255"/>
                      <a:pt x="556" y="1255"/>
                      <a:pt x="556" y="1255"/>
                    </a:cubicBezTo>
                    <a:cubicBezTo>
                      <a:pt x="560" y="1255"/>
                      <a:pt x="560" y="1255"/>
                      <a:pt x="560" y="1255"/>
                    </a:cubicBezTo>
                    <a:cubicBezTo>
                      <a:pt x="562" y="1252"/>
                      <a:pt x="562" y="1252"/>
                      <a:pt x="562" y="1252"/>
                    </a:cubicBezTo>
                    <a:cubicBezTo>
                      <a:pt x="567" y="1255"/>
                      <a:pt x="567" y="1255"/>
                      <a:pt x="567" y="1255"/>
                    </a:cubicBezTo>
                    <a:cubicBezTo>
                      <a:pt x="569" y="1256"/>
                      <a:pt x="569" y="1256"/>
                      <a:pt x="569" y="1256"/>
                    </a:cubicBezTo>
                    <a:cubicBezTo>
                      <a:pt x="568" y="1259"/>
                      <a:pt x="568" y="1259"/>
                      <a:pt x="568" y="1259"/>
                    </a:cubicBezTo>
                    <a:cubicBezTo>
                      <a:pt x="565" y="1261"/>
                      <a:pt x="565" y="1261"/>
                      <a:pt x="565" y="1261"/>
                    </a:cubicBezTo>
                    <a:cubicBezTo>
                      <a:pt x="569" y="1266"/>
                      <a:pt x="569" y="1266"/>
                      <a:pt x="569" y="1266"/>
                    </a:cubicBezTo>
                    <a:cubicBezTo>
                      <a:pt x="572" y="1267"/>
                      <a:pt x="572" y="1267"/>
                      <a:pt x="572" y="1267"/>
                    </a:cubicBezTo>
                    <a:cubicBezTo>
                      <a:pt x="574" y="1266"/>
                      <a:pt x="574" y="1266"/>
                      <a:pt x="574" y="1266"/>
                    </a:cubicBezTo>
                    <a:cubicBezTo>
                      <a:pt x="576" y="1268"/>
                      <a:pt x="576" y="1268"/>
                      <a:pt x="576" y="1268"/>
                    </a:cubicBezTo>
                    <a:cubicBezTo>
                      <a:pt x="582" y="1268"/>
                      <a:pt x="582" y="1268"/>
                      <a:pt x="582" y="1268"/>
                    </a:cubicBezTo>
                    <a:cubicBezTo>
                      <a:pt x="588" y="1272"/>
                      <a:pt x="588" y="1272"/>
                      <a:pt x="588" y="1272"/>
                    </a:cubicBezTo>
                    <a:cubicBezTo>
                      <a:pt x="592" y="1271"/>
                      <a:pt x="592" y="1271"/>
                      <a:pt x="592" y="1271"/>
                    </a:cubicBezTo>
                    <a:cubicBezTo>
                      <a:pt x="594" y="1266"/>
                      <a:pt x="594" y="1266"/>
                      <a:pt x="594" y="1266"/>
                    </a:cubicBezTo>
                    <a:cubicBezTo>
                      <a:pt x="594" y="1262"/>
                      <a:pt x="594" y="1262"/>
                      <a:pt x="594" y="1262"/>
                    </a:cubicBezTo>
                    <a:cubicBezTo>
                      <a:pt x="596" y="1260"/>
                      <a:pt x="596" y="1260"/>
                      <a:pt x="596" y="1260"/>
                    </a:cubicBezTo>
                    <a:cubicBezTo>
                      <a:pt x="602" y="1264"/>
                      <a:pt x="602" y="1264"/>
                      <a:pt x="602" y="1264"/>
                    </a:cubicBezTo>
                    <a:cubicBezTo>
                      <a:pt x="607" y="1265"/>
                      <a:pt x="607" y="1265"/>
                      <a:pt x="607" y="1265"/>
                    </a:cubicBezTo>
                    <a:cubicBezTo>
                      <a:pt x="613" y="1262"/>
                      <a:pt x="613" y="1262"/>
                      <a:pt x="613" y="1262"/>
                    </a:cubicBezTo>
                    <a:cubicBezTo>
                      <a:pt x="615" y="1259"/>
                      <a:pt x="615" y="1259"/>
                      <a:pt x="615" y="1259"/>
                    </a:cubicBezTo>
                    <a:cubicBezTo>
                      <a:pt x="614" y="1241"/>
                      <a:pt x="614" y="1241"/>
                      <a:pt x="614" y="1241"/>
                    </a:cubicBezTo>
                    <a:cubicBezTo>
                      <a:pt x="612" y="1240"/>
                      <a:pt x="612" y="1240"/>
                      <a:pt x="612" y="1240"/>
                    </a:cubicBezTo>
                    <a:cubicBezTo>
                      <a:pt x="607" y="1240"/>
                      <a:pt x="607" y="1240"/>
                      <a:pt x="607" y="1240"/>
                    </a:cubicBezTo>
                    <a:cubicBezTo>
                      <a:pt x="603" y="1236"/>
                      <a:pt x="603" y="1236"/>
                      <a:pt x="603" y="1236"/>
                    </a:cubicBezTo>
                    <a:cubicBezTo>
                      <a:pt x="603" y="1234"/>
                      <a:pt x="603" y="1234"/>
                      <a:pt x="603" y="1234"/>
                    </a:cubicBezTo>
                    <a:cubicBezTo>
                      <a:pt x="599" y="1233"/>
                      <a:pt x="599" y="1233"/>
                      <a:pt x="599" y="1233"/>
                    </a:cubicBezTo>
                    <a:cubicBezTo>
                      <a:pt x="596" y="1230"/>
                      <a:pt x="596" y="1230"/>
                      <a:pt x="596" y="1230"/>
                    </a:cubicBezTo>
                    <a:cubicBezTo>
                      <a:pt x="592" y="1230"/>
                      <a:pt x="592" y="1230"/>
                      <a:pt x="592" y="1230"/>
                    </a:cubicBezTo>
                    <a:cubicBezTo>
                      <a:pt x="592" y="1227"/>
                      <a:pt x="592" y="1227"/>
                      <a:pt x="592" y="1227"/>
                    </a:cubicBezTo>
                    <a:cubicBezTo>
                      <a:pt x="590" y="1225"/>
                      <a:pt x="590" y="1225"/>
                      <a:pt x="590" y="1225"/>
                    </a:cubicBezTo>
                    <a:cubicBezTo>
                      <a:pt x="591" y="1222"/>
                      <a:pt x="591" y="1222"/>
                      <a:pt x="591" y="1222"/>
                    </a:cubicBezTo>
                    <a:cubicBezTo>
                      <a:pt x="594" y="1222"/>
                      <a:pt x="594" y="1222"/>
                      <a:pt x="594" y="1222"/>
                    </a:cubicBezTo>
                    <a:cubicBezTo>
                      <a:pt x="595" y="1217"/>
                      <a:pt x="595" y="1217"/>
                      <a:pt x="595" y="1217"/>
                    </a:cubicBezTo>
                    <a:cubicBezTo>
                      <a:pt x="598" y="1213"/>
                      <a:pt x="598" y="1213"/>
                      <a:pt x="598" y="1213"/>
                    </a:cubicBezTo>
                    <a:cubicBezTo>
                      <a:pt x="597" y="1208"/>
                      <a:pt x="597" y="1208"/>
                      <a:pt x="597" y="1208"/>
                    </a:cubicBezTo>
                    <a:cubicBezTo>
                      <a:pt x="594" y="1208"/>
                      <a:pt x="594" y="1208"/>
                      <a:pt x="594" y="1208"/>
                    </a:cubicBezTo>
                    <a:cubicBezTo>
                      <a:pt x="594" y="1203"/>
                      <a:pt x="594" y="1203"/>
                      <a:pt x="594" y="1203"/>
                    </a:cubicBezTo>
                    <a:cubicBezTo>
                      <a:pt x="598" y="1196"/>
                      <a:pt x="598" y="1196"/>
                      <a:pt x="598" y="1196"/>
                    </a:cubicBezTo>
                    <a:cubicBezTo>
                      <a:pt x="602" y="1191"/>
                      <a:pt x="602" y="1191"/>
                      <a:pt x="602" y="1191"/>
                    </a:cubicBezTo>
                    <a:cubicBezTo>
                      <a:pt x="610" y="1190"/>
                      <a:pt x="610" y="1190"/>
                      <a:pt x="610" y="1190"/>
                    </a:cubicBezTo>
                    <a:cubicBezTo>
                      <a:pt x="613" y="1192"/>
                      <a:pt x="613" y="1192"/>
                      <a:pt x="613" y="1192"/>
                    </a:cubicBezTo>
                    <a:cubicBezTo>
                      <a:pt x="615" y="1190"/>
                      <a:pt x="615" y="1190"/>
                      <a:pt x="615" y="1190"/>
                    </a:cubicBezTo>
                    <a:cubicBezTo>
                      <a:pt x="615" y="1186"/>
                      <a:pt x="615" y="1186"/>
                      <a:pt x="615" y="1186"/>
                    </a:cubicBezTo>
                    <a:cubicBezTo>
                      <a:pt x="611" y="1184"/>
                      <a:pt x="611" y="1184"/>
                      <a:pt x="611" y="1184"/>
                    </a:cubicBezTo>
                    <a:cubicBezTo>
                      <a:pt x="608" y="1181"/>
                      <a:pt x="608" y="1181"/>
                      <a:pt x="608" y="1181"/>
                    </a:cubicBezTo>
                    <a:cubicBezTo>
                      <a:pt x="606" y="1181"/>
                      <a:pt x="606" y="1181"/>
                      <a:pt x="606" y="1181"/>
                    </a:cubicBezTo>
                    <a:cubicBezTo>
                      <a:pt x="603" y="1183"/>
                      <a:pt x="603" y="1183"/>
                      <a:pt x="603" y="1183"/>
                    </a:cubicBezTo>
                    <a:cubicBezTo>
                      <a:pt x="600" y="1181"/>
                      <a:pt x="600" y="1181"/>
                      <a:pt x="600" y="1181"/>
                    </a:cubicBezTo>
                    <a:cubicBezTo>
                      <a:pt x="595" y="1181"/>
                      <a:pt x="595" y="1181"/>
                      <a:pt x="595" y="1181"/>
                    </a:cubicBezTo>
                    <a:cubicBezTo>
                      <a:pt x="595" y="1178"/>
                      <a:pt x="595" y="1178"/>
                      <a:pt x="595" y="1178"/>
                    </a:cubicBezTo>
                    <a:cubicBezTo>
                      <a:pt x="596" y="1176"/>
                      <a:pt x="596" y="1176"/>
                      <a:pt x="596" y="1176"/>
                    </a:cubicBezTo>
                    <a:cubicBezTo>
                      <a:pt x="601" y="1176"/>
                      <a:pt x="601" y="1176"/>
                      <a:pt x="601" y="1176"/>
                    </a:cubicBezTo>
                    <a:cubicBezTo>
                      <a:pt x="600" y="1172"/>
                      <a:pt x="600" y="1172"/>
                      <a:pt x="600" y="1172"/>
                    </a:cubicBezTo>
                    <a:cubicBezTo>
                      <a:pt x="595" y="1172"/>
                      <a:pt x="595" y="1172"/>
                      <a:pt x="595" y="1172"/>
                    </a:cubicBezTo>
                    <a:cubicBezTo>
                      <a:pt x="592" y="1171"/>
                      <a:pt x="592" y="1171"/>
                      <a:pt x="592" y="1171"/>
                    </a:cubicBezTo>
                    <a:cubicBezTo>
                      <a:pt x="593" y="1169"/>
                      <a:pt x="593" y="1169"/>
                      <a:pt x="593" y="1169"/>
                    </a:cubicBezTo>
                    <a:cubicBezTo>
                      <a:pt x="592" y="1164"/>
                      <a:pt x="592" y="1164"/>
                      <a:pt x="592" y="1164"/>
                    </a:cubicBezTo>
                    <a:cubicBezTo>
                      <a:pt x="593" y="1162"/>
                      <a:pt x="593" y="1162"/>
                      <a:pt x="593" y="1162"/>
                    </a:cubicBezTo>
                    <a:cubicBezTo>
                      <a:pt x="597" y="1162"/>
                      <a:pt x="597" y="1162"/>
                      <a:pt x="597" y="1162"/>
                    </a:cubicBezTo>
                    <a:cubicBezTo>
                      <a:pt x="599" y="1159"/>
                      <a:pt x="599" y="1159"/>
                      <a:pt x="599" y="1159"/>
                    </a:cubicBezTo>
                    <a:cubicBezTo>
                      <a:pt x="601" y="1160"/>
                      <a:pt x="601" y="1160"/>
                      <a:pt x="601" y="1160"/>
                    </a:cubicBezTo>
                    <a:cubicBezTo>
                      <a:pt x="602" y="1162"/>
                      <a:pt x="602" y="1162"/>
                      <a:pt x="602" y="1162"/>
                    </a:cubicBezTo>
                    <a:cubicBezTo>
                      <a:pt x="607" y="1161"/>
                      <a:pt x="607" y="1161"/>
                      <a:pt x="607" y="1161"/>
                    </a:cubicBezTo>
                    <a:cubicBezTo>
                      <a:pt x="610" y="1164"/>
                      <a:pt x="610" y="1164"/>
                      <a:pt x="610" y="1164"/>
                    </a:cubicBezTo>
                    <a:cubicBezTo>
                      <a:pt x="611" y="1162"/>
                      <a:pt x="611" y="1162"/>
                      <a:pt x="611" y="1162"/>
                    </a:cubicBezTo>
                    <a:cubicBezTo>
                      <a:pt x="611" y="1159"/>
                      <a:pt x="611" y="1159"/>
                      <a:pt x="611" y="1159"/>
                    </a:cubicBezTo>
                    <a:cubicBezTo>
                      <a:pt x="614" y="1157"/>
                      <a:pt x="614" y="1157"/>
                      <a:pt x="614" y="1157"/>
                    </a:cubicBezTo>
                    <a:cubicBezTo>
                      <a:pt x="618" y="1157"/>
                      <a:pt x="618" y="1157"/>
                      <a:pt x="618" y="1157"/>
                    </a:cubicBezTo>
                    <a:cubicBezTo>
                      <a:pt x="620" y="1161"/>
                      <a:pt x="620" y="1161"/>
                      <a:pt x="620" y="1161"/>
                    </a:cubicBezTo>
                    <a:cubicBezTo>
                      <a:pt x="622" y="1158"/>
                      <a:pt x="622" y="1158"/>
                      <a:pt x="622" y="1158"/>
                    </a:cubicBezTo>
                    <a:cubicBezTo>
                      <a:pt x="622" y="1155"/>
                      <a:pt x="622" y="1155"/>
                      <a:pt x="622" y="1155"/>
                    </a:cubicBezTo>
                    <a:cubicBezTo>
                      <a:pt x="628" y="1153"/>
                      <a:pt x="628" y="1153"/>
                      <a:pt x="628" y="1153"/>
                    </a:cubicBezTo>
                    <a:cubicBezTo>
                      <a:pt x="632" y="1152"/>
                      <a:pt x="632" y="1152"/>
                      <a:pt x="632" y="1152"/>
                    </a:cubicBezTo>
                    <a:cubicBezTo>
                      <a:pt x="637" y="1150"/>
                      <a:pt x="637" y="1150"/>
                      <a:pt x="637" y="1150"/>
                    </a:cubicBezTo>
                    <a:cubicBezTo>
                      <a:pt x="642" y="1149"/>
                      <a:pt x="642" y="1149"/>
                      <a:pt x="642" y="1149"/>
                    </a:cubicBezTo>
                    <a:cubicBezTo>
                      <a:pt x="643" y="1147"/>
                      <a:pt x="643" y="1147"/>
                      <a:pt x="643" y="1147"/>
                    </a:cubicBezTo>
                    <a:cubicBezTo>
                      <a:pt x="648" y="1144"/>
                      <a:pt x="648" y="1144"/>
                      <a:pt x="648" y="1144"/>
                    </a:cubicBezTo>
                    <a:cubicBezTo>
                      <a:pt x="652" y="1143"/>
                      <a:pt x="652" y="1143"/>
                      <a:pt x="652" y="1143"/>
                    </a:cubicBezTo>
                    <a:cubicBezTo>
                      <a:pt x="655" y="1141"/>
                      <a:pt x="655" y="1141"/>
                      <a:pt x="655" y="1141"/>
                    </a:cubicBezTo>
                    <a:cubicBezTo>
                      <a:pt x="658" y="1141"/>
                      <a:pt x="658" y="1141"/>
                      <a:pt x="658" y="1141"/>
                    </a:cubicBezTo>
                    <a:cubicBezTo>
                      <a:pt x="660" y="1142"/>
                      <a:pt x="660" y="1142"/>
                      <a:pt x="660" y="1142"/>
                    </a:cubicBezTo>
                    <a:cubicBezTo>
                      <a:pt x="662" y="1140"/>
                      <a:pt x="662" y="1140"/>
                      <a:pt x="662" y="1140"/>
                    </a:cubicBezTo>
                    <a:cubicBezTo>
                      <a:pt x="661" y="1136"/>
                      <a:pt x="661" y="1136"/>
                      <a:pt x="661" y="1136"/>
                    </a:cubicBezTo>
                    <a:cubicBezTo>
                      <a:pt x="664" y="1134"/>
                      <a:pt x="664" y="1134"/>
                      <a:pt x="664" y="1134"/>
                    </a:cubicBezTo>
                    <a:cubicBezTo>
                      <a:pt x="668" y="1134"/>
                      <a:pt x="668" y="1134"/>
                      <a:pt x="668" y="1134"/>
                    </a:cubicBezTo>
                    <a:cubicBezTo>
                      <a:pt x="668" y="1131"/>
                      <a:pt x="668" y="1131"/>
                      <a:pt x="668" y="1131"/>
                    </a:cubicBezTo>
                    <a:cubicBezTo>
                      <a:pt x="670" y="1128"/>
                      <a:pt x="670" y="1128"/>
                      <a:pt x="670" y="1128"/>
                    </a:cubicBezTo>
                    <a:cubicBezTo>
                      <a:pt x="672" y="1131"/>
                      <a:pt x="672" y="1131"/>
                      <a:pt x="672" y="1131"/>
                    </a:cubicBezTo>
                    <a:cubicBezTo>
                      <a:pt x="675" y="1131"/>
                      <a:pt x="675" y="1131"/>
                      <a:pt x="675" y="1131"/>
                    </a:cubicBezTo>
                    <a:cubicBezTo>
                      <a:pt x="678" y="1129"/>
                      <a:pt x="678" y="1129"/>
                      <a:pt x="678" y="1129"/>
                    </a:cubicBezTo>
                    <a:cubicBezTo>
                      <a:pt x="682" y="1127"/>
                      <a:pt x="682" y="1127"/>
                      <a:pt x="682" y="1127"/>
                    </a:cubicBezTo>
                    <a:cubicBezTo>
                      <a:pt x="690" y="1121"/>
                      <a:pt x="690" y="1121"/>
                      <a:pt x="690" y="1121"/>
                    </a:cubicBezTo>
                    <a:cubicBezTo>
                      <a:pt x="692" y="1121"/>
                      <a:pt x="692" y="1121"/>
                      <a:pt x="692" y="1121"/>
                    </a:cubicBezTo>
                    <a:cubicBezTo>
                      <a:pt x="694" y="1120"/>
                      <a:pt x="694" y="1120"/>
                      <a:pt x="694" y="1120"/>
                    </a:cubicBezTo>
                    <a:cubicBezTo>
                      <a:pt x="698" y="1119"/>
                      <a:pt x="698" y="1119"/>
                      <a:pt x="698" y="1119"/>
                    </a:cubicBezTo>
                    <a:cubicBezTo>
                      <a:pt x="700" y="1115"/>
                      <a:pt x="700" y="1115"/>
                      <a:pt x="700" y="1115"/>
                    </a:cubicBezTo>
                    <a:cubicBezTo>
                      <a:pt x="703" y="1115"/>
                      <a:pt x="703" y="1115"/>
                      <a:pt x="703" y="1115"/>
                    </a:cubicBezTo>
                    <a:cubicBezTo>
                      <a:pt x="708" y="1114"/>
                      <a:pt x="708" y="1114"/>
                      <a:pt x="708" y="1114"/>
                    </a:cubicBezTo>
                    <a:cubicBezTo>
                      <a:pt x="708" y="1111"/>
                      <a:pt x="708" y="1111"/>
                      <a:pt x="708" y="1111"/>
                    </a:cubicBezTo>
                    <a:cubicBezTo>
                      <a:pt x="706" y="1108"/>
                      <a:pt x="706" y="1108"/>
                      <a:pt x="706" y="1108"/>
                    </a:cubicBezTo>
                    <a:cubicBezTo>
                      <a:pt x="708" y="1106"/>
                      <a:pt x="708" y="1106"/>
                      <a:pt x="708" y="1106"/>
                    </a:cubicBezTo>
                    <a:cubicBezTo>
                      <a:pt x="713" y="1106"/>
                      <a:pt x="713" y="1106"/>
                      <a:pt x="713" y="1106"/>
                    </a:cubicBezTo>
                    <a:cubicBezTo>
                      <a:pt x="714" y="1102"/>
                      <a:pt x="714" y="1102"/>
                      <a:pt x="714" y="1102"/>
                    </a:cubicBezTo>
                    <a:cubicBezTo>
                      <a:pt x="717" y="1100"/>
                      <a:pt x="717" y="1100"/>
                      <a:pt x="717" y="1100"/>
                    </a:cubicBezTo>
                    <a:cubicBezTo>
                      <a:pt x="719" y="1100"/>
                      <a:pt x="719" y="1100"/>
                      <a:pt x="719" y="1100"/>
                    </a:cubicBezTo>
                    <a:cubicBezTo>
                      <a:pt x="722" y="1099"/>
                      <a:pt x="722" y="1099"/>
                      <a:pt x="722" y="1099"/>
                    </a:cubicBezTo>
                    <a:cubicBezTo>
                      <a:pt x="726" y="1101"/>
                      <a:pt x="726" y="1101"/>
                      <a:pt x="726" y="1101"/>
                    </a:cubicBezTo>
                    <a:cubicBezTo>
                      <a:pt x="731" y="1101"/>
                      <a:pt x="731" y="1101"/>
                      <a:pt x="731" y="1101"/>
                    </a:cubicBezTo>
                    <a:cubicBezTo>
                      <a:pt x="736" y="1104"/>
                      <a:pt x="736" y="1104"/>
                      <a:pt x="736" y="1104"/>
                    </a:cubicBezTo>
                    <a:cubicBezTo>
                      <a:pt x="740" y="1104"/>
                      <a:pt x="740" y="1104"/>
                      <a:pt x="740" y="1104"/>
                    </a:cubicBezTo>
                    <a:cubicBezTo>
                      <a:pt x="744" y="1102"/>
                      <a:pt x="744" y="1102"/>
                      <a:pt x="744" y="1102"/>
                    </a:cubicBezTo>
                    <a:cubicBezTo>
                      <a:pt x="748" y="1102"/>
                      <a:pt x="748" y="1102"/>
                      <a:pt x="748" y="1102"/>
                    </a:cubicBezTo>
                    <a:cubicBezTo>
                      <a:pt x="749" y="1108"/>
                      <a:pt x="749" y="1108"/>
                      <a:pt x="749" y="1108"/>
                    </a:cubicBezTo>
                    <a:cubicBezTo>
                      <a:pt x="751" y="1109"/>
                      <a:pt x="751" y="1109"/>
                      <a:pt x="751" y="1109"/>
                    </a:cubicBezTo>
                    <a:cubicBezTo>
                      <a:pt x="752" y="1114"/>
                      <a:pt x="752" y="1114"/>
                      <a:pt x="752" y="1114"/>
                    </a:cubicBezTo>
                    <a:cubicBezTo>
                      <a:pt x="755" y="1117"/>
                      <a:pt x="755" y="1117"/>
                      <a:pt x="755" y="1117"/>
                    </a:cubicBezTo>
                    <a:cubicBezTo>
                      <a:pt x="757" y="1119"/>
                      <a:pt x="757" y="1119"/>
                      <a:pt x="757" y="1119"/>
                    </a:cubicBezTo>
                    <a:cubicBezTo>
                      <a:pt x="757" y="1121"/>
                      <a:pt x="757" y="1121"/>
                      <a:pt x="757" y="1121"/>
                    </a:cubicBezTo>
                    <a:cubicBezTo>
                      <a:pt x="757" y="1125"/>
                      <a:pt x="757" y="1125"/>
                      <a:pt x="757" y="1125"/>
                    </a:cubicBezTo>
                    <a:cubicBezTo>
                      <a:pt x="757" y="1129"/>
                      <a:pt x="757" y="1129"/>
                      <a:pt x="757" y="1129"/>
                    </a:cubicBezTo>
                    <a:cubicBezTo>
                      <a:pt x="757" y="1131"/>
                      <a:pt x="757" y="1131"/>
                      <a:pt x="757" y="1131"/>
                    </a:cubicBezTo>
                    <a:cubicBezTo>
                      <a:pt x="754" y="1132"/>
                      <a:pt x="754" y="1132"/>
                      <a:pt x="754" y="1132"/>
                    </a:cubicBezTo>
                    <a:cubicBezTo>
                      <a:pt x="756" y="1136"/>
                      <a:pt x="756" y="1136"/>
                      <a:pt x="756" y="1136"/>
                    </a:cubicBezTo>
                    <a:cubicBezTo>
                      <a:pt x="758" y="1138"/>
                      <a:pt x="758" y="1138"/>
                      <a:pt x="758" y="1138"/>
                    </a:cubicBezTo>
                    <a:cubicBezTo>
                      <a:pt x="762" y="1135"/>
                      <a:pt x="762" y="1135"/>
                      <a:pt x="762" y="1135"/>
                    </a:cubicBezTo>
                    <a:cubicBezTo>
                      <a:pt x="765" y="1138"/>
                      <a:pt x="765" y="1138"/>
                      <a:pt x="765" y="1138"/>
                    </a:cubicBezTo>
                    <a:cubicBezTo>
                      <a:pt x="767" y="1137"/>
                      <a:pt x="767" y="1137"/>
                      <a:pt x="767" y="1137"/>
                    </a:cubicBezTo>
                    <a:cubicBezTo>
                      <a:pt x="768" y="1133"/>
                      <a:pt x="768" y="1133"/>
                      <a:pt x="768" y="1133"/>
                    </a:cubicBezTo>
                    <a:cubicBezTo>
                      <a:pt x="770" y="1132"/>
                      <a:pt x="770" y="1132"/>
                      <a:pt x="770" y="1132"/>
                    </a:cubicBezTo>
                    <a:cubicBezTo>
                      <a:pt x="771" y="1136"/>
                      <a:pt x="771" y="1136"/>
                      <a:pt x="771" y="1136"/>
                    </a:cubicBezTo>
                    <a:cubicBezTo>
                      <a:pt x="773" y="1136"/>
                      <a:pt x="773" y="1136"/>
                      <a:pt x="773" y="1136"/>
                    </a:cubicBezTo>
                    <a:cubicBezTo>
                      <a:pt x="774" y="1133"/>
                      <a:pt x="774" y="1133"/>
                      <a:pt x="774" y="1133"/>
                    </a:cubicBezTo>
                    <a:cubicBezTo>
                      <a:pt x="772" y="1128"/>
                      <a:pt x="772" y="1128"/>
                      <a:pt x="772" y="1128"/>
                    </a:cubicBezTo>
                    <a:cubicBezTo>
                      <a:pt x="774" y="1127"/>
                      <a:pt x="774" y="1127"/>
                      <a:pt x="774" y="1127"/>
                    </a:cubicBezTo>
                    <a:cubicBezTo>
                      <a:pt x="780" y="1133"/>
                      <a:pt x="780" y="1133"/>
                      <a:pt x="780" y="1133"/>
                    </a:cubicBezTo>
                    <a:cubicBezTo>
                      <a:pt x="781" y="1140"/>
                      <a:pt x="781" y="1140"/>
                      <a:pt x="781" y="1140"/>
                    </a:cubicBezTo>
                    <a:cubicBezTo>
                      <a:pt x="783" y="1145"/>
                      <a:pt x="783" y="1145"/>
                      <a:pt x="783" y="1145"/>
                    </a:cubicBezTo>
                    <a:cubicBezTo>
                      <a:pt x="785" y="1145"/>
                      <a:pt x="785" y="1145"/>
                      <a:pt x="785" y="1145"/>
                    </a:cubicBezTo>
                    <a:cubicBezTo>
                      <a:pt x="788" y="1142"/>
                      <a:pt x="788" y="1142"/>
                      <a:pt x="788" y="1142"/>
                    </a:cubicBezTo>
                    <a:cubicBezTo>
                      <a:pt x="786" y="1140"/>
                      <a:pt x="786" y="1140"/>
                      <a:pt x="786" y="1140"/>
                    </a:cubicBezTo>
                    <a:cubicBezTo>
                      <a:pt x="785" y="1138"/>
                      <a:pt x="785" y="1138"/>
                      <a:pt x="785" y="1138"/>
                    </a:cubicBezTo>
                    <a:cubicBezTo>
                      <a:pt x="789" y="1137"/>
                      <a:pt x="789" y="1137"/>
                      <a:pt x="789" y="1137"/>
                    </a:cubicBezTo>
                    <a:cubicBezTo>
                      <a:pt x="796" y="1141"/>
                      <a:pt x="796" y="1141"/>
                      <a:pt x="796" y="1141"/>
                    </a:cubicBezTo>
                    <a:cubicBezTo>
                      <a:pt x="798" y="1141"/>
                      <a:pt x="798" y="1141"/>
                      <a:pt x="798" y="1141"/>
                    </a:cubicBezTo>
                    <a:cubicBezTo>
                      <a:pt x="801" y="1138"/>
                      <a:pt x="801" y="1138"/>
                      <a:pt x="801" y="1138"/>
                    </a:cubicBezTo>
                    <a:cubicBezTo>
                      <a:pt x="803" y="1140"/>
                      <a:pt x="803" y="1140"/>
                      <a:pt x="803" y="1140"/>
                    </a:cubicBezTo>
                    <a:cubicBezTo>
                      <a:pt x="801" y="1144"/>
                      <a:pt x="801" y="1144"/>
                      <a:pt x="801" y="1144"/>
                    </a:cubicBezTo>
                    <a:cubicBezTo>
                      <a:pt x="799" y="1146"/>
                      <a:pt x="799" y="1146"/>
                      <a:pt x="799" y="1146"/>
                    </a:cubicBezTo>
                    <a:cubicBezTo>
                      <a:pt x="799" y="1152"/>
                      <a:pt x="799" y="1152"/>
                      <a:pt x="799" y="1152"/>
                    </a:cubicBezTo>
                    <a:cubicBezTo>
                      <a:pt x="801" y="1156"/>
                      <a:pt x="801" y="1156"/>
                      <a:pt x="801" y="1156"/>
                    </a:cubicBezTo>
                    <a:cubicBezTo>
                      <a:pt x="804" y="1156"/>
                      <a:pt x="804" y="1156"/>
                      <a:pt x="804" y="1156"/>
                    </a:cubicBezTo>
                    <a:cubicBezTo>
                      <a:pt x="806" y="1153"/>
                      <a:pt x="806" y="1153"/>
                      <a:pt x="806" y="1153"/>
                    </a:cubicBezTo>
                    <a:cubicBezTo>
                      <a:pt x="810" y="1151"/>
                      <a:pt x="810" y="1151"/>
                      <a:pt x="810" y="1151"/>
                    </a:cubicBezTo>
                    <a:cubicBezTo>
                      <a:pt x="817" y="1153"/>
                      <a:pt x="817" y="1153"/>
                      <a:pt x="817" y="1153"/>
                    </a:cubicBezTo>
                    <a:cubicBezTo>
                      <a:pt x="819" y="1155"/>
                      <a:pt x="819" y="1155"/>
                      <a:pt x="819" y="1155"/>
                    </a:cubicBezTo>
                    <a:cubicBezTo>
                      <a:pt x="821" y="1153"/>
                      <a:pt x="821" y="1153"/>
                      <a:pt x="821" y="1153"/>
                    </a:cubicBezTo>
                    <a:cubicBezTo>
                      <a:pt x="821" y="1148"/>
                      <a:pt x="821" y="1148"/>
                      <a:pt x="821" y="1148"/>
                    </a:cubicBezTo>
                    <a:cubicBezTo>
                      <a:pt x="824" y="1146"/>
                      <a:pt x="824" y="1146"/>
                      <a:pt x="824" y="1146"/>
                    </a:cubicBezTo>
                    <a:cubicBezTo>
                      <a:pt x="829" y="1145"/>
                      <a:pt x="829" y="1145"/>
                      <a:pt x="829" y="1145"/>
                    </a:cubicBezTo>
                    <a:cubicBezTo>
                      <a:pt x="833" y="1143"/>
                      <a:pt x="833" y="1143"/>
                      <a:pt x="833" y="1143"/>
                    </a:cubicBezTo>
                    <a:cubicBezTo>
                      <a:pt x="834" y="1139"/>
                      <a:pt x="834" y="1139"/>
                      <a:pt x="834" y="1139"/>
                    </a:cubicBezTo>
                    <a:cubicBezTo>
                      <a:pt x="837" y="1136"/>
                      <a:pt x="837" y="1136"/>
                      <a:pt x="837" y="1136"/>
                    </a:cubicBezTo>
                    <a:cubicBezTo>
                      <a:pt x="837" y="1133"/>
                      <a:pt x="837" y="1133"/>
                      <a:pt x="837" y="1133"/>
                    </a:cubicBezTo>
                    <a:cubicBezTo>
                      <a:pt x="841" y="1128"/>
                      <a:pt x="841" y="1128"/>
                      <a:pt x="841" y="1128"/>
                    </a:cubicBezTo>
                    <a:cubicBezTo>
                      <a:pt x="844" y="1127"/>
                      <a:pt x="844" y="1127"/>
                      <a:pt x="844" y="1127"/>
                    </a:cubicBezTo>
                    <a:cubicBezTo>
                      <a:pt x="847" y="1123"/>
                      <a:pt x="847" y="1123"/>
                      <a:pt x="847" y="1123"/>
                    </a:cubicBezTo>
                    <a:cubicBezTo>
                      <a:pt x="851" y="1122"/>
                      <a:pt x="851" y="1122"/>
                      <a:pt x="851" y="1122"/>
                    </a:cubicBezTo>
                    <a:cubicBezTo>
                      <a:pt x="856" y="1120"/>
                      <a:pt x="856" y="1120"/>
                      <a:pt x="856" y="1120"/>
                    </a:cubicBezTo>
                    <a:cubicBezTo>
                      <a:pt x="858" y="1122"/>
                      <a:pt x="858" y="1122"/>
                      <a:pt x="858" y="1122"/>
                    </a:cubicBezTo>
                    <a:cubicBezTo>
                      <a:pt x="858" y="1126"/>
                      <a:pt x="858" y="1126"/>
                      <a:pt x="858" y="1126"/>
                    </a:cubicBezTo>
                    <a:cubicBezTo>
                      <a:pt x="855" y="1130"/>
                      <a:pt x="855" y="1130"/>
                      <a:pt x="855" y="1130"/>
                    </a:cubicBezTo>
                    <a:cubicBezTo>
                      <a:pt x="852" y="1131"/>
                      <a:pt x="852" y="1131"/>
                      <a:pt x="852" y="1131"/>
                    </a:cubicBezTo>
                    <a:cubicBezTo>
                      <a:pt x="853" y="1134"/>
                      <a:pt x="853" y="1134"/>
                      <a:pt x="853" y="1134"/>
                    </a:cubicBezTo>
                    <a:cubicBezTo>
                      <a:pt x="886" y="1164"/>
                      <a:pt x="886" y="1164"/>
                      <a:pt x="886" y="1164"/>
                    </a:cubicBezTo>
                    <a:cubicBezTo>
                      <a:pt x="931" y="1231"/>
                      <a:pt x="931" y="1231"/>
                      <a:pt x="931" y="1231"/>
                    </a:cubicBezTo>
                    <a:cubicBezTo>
                      <a:pt x="935" y="1230"/>
                      <a:pt x="935" y="1230"/>
                      <a:pt x="935" y="1230"/>
                    </a:cubicBezTo>
                    <a:cubicBezTo>
                      <a:pt x="938" y="1228"/>
                      <a:pt x="938" y="1228"/>
                      <a:pt x="938" y="1228"/>
                    </a:cubicBezTo>
                    <a:cubicBezTo>
                      <a:pt x="939" y="1225"/>
                      <a:pt x="939" y="1225"/>
                      <a:pt x="939" y="1225"/>
                    </a:cubicBezTo>
                    <a:cubicBezTo>
                      <a:pt x="938" y="1224"/>
                      <a:pt x="938" y="1224"/>
                      <a:pt x="938" y="1224"/>
                    </a:cubicBezTo>
                    <a:cubicBezTo>
                      <a:pt x="938" y="1219"/>
                      <a:pt x="938" y="1219"/>
                      <a:pt x="938" y="1219"/>
                    </a:cubicBezTo>
                    <a:cubicBezTo>
                      <a:pt x="941" y="1218"/>
                      <a:pt x="941" y="1218"/>
                      <a:pt x="941" y="1218"/>
                    </a:cubicBezTo>
                    <a:cubicBezTo>
                      <a:pt x="946" y="1221"/>
                      <a:pt x="946" y="1221"/>
                      <a:pt x="946" y="1221"/>
                    </a:cubicBezTo>
                    <a:cubicBezTo>
                      <a:pt x="945" y="1224"/>
                      <a:pt x="945" y="1224"/>
                      <a:pt x="945" y="1224"/>
                    </a:cubicBezTo>
                    <a:cubicBezTo>
                      <a:pt x="946" y="1227"/>
                      <a:pt x="946" y="1227"/>
                      <a:pt x="946" y="1227"/>
                    </a:cubicBezTo>
                    <a:cubicBezTo>
                      <a:pt x="950" y="1228"/>
                      <a:pt x="950" y="1228"/>
                      <a:pt x="950" y="1228"/>
                    </a:cubicBezTo>
                    <a:cubicBezTo>
                      <a:pt x="952" y="1231"/>
                      <a:pt x="952" y="1231"/>
                      <a:pt x="952" y="1231"/>
                    </a:cubicBezTo>
                    <a:cubicBezTo>
                      <a:pt x="956" y="1231"/>
                      <a:pt x="956" y="1231"/>
                      <a:pt x="956" y="1231"/>
                    </a:cubicBezTo>
                    <a:cubicBezTo>
                      <a:pt x="958" y="1229"/>
                      <a:pt x="958" y="1229"/>
                      <a:pt x="958" y="1229"/>
                    </a:cubicBezTo>
                    <a:cubicBezTo>
                      <a:pt x="961" y="1229"/>
                      <a:pt x="961" y="1229"/>
                      <a:pt x="961" y="1229"/>
                    </a:cubicBezTo>
                    <a:cubicBezTo>
                      <a:pt x="966" y="1232"/>
                      <a:pt x="966" y="1232"/>
                      <a:pt x="966" y="1232"/>
                    </a:cubicBezTo>
                    <a:cubicBezTo>
                      <a:pt x="970" y="1230"/>
                      <a:pt x="970" y="1230"/>
                      <a:pt x="970" y="1230"/>
                    </a:cubicBezTo>
                    <a:cubicBezTo>
                      <a:pt x="973" y="1230"/>
                      <a:pt x="973" y="1230"/>
                      <a:pt x="973" y="1230"/>
                    </a:cubicBezTo>
                    <a:cubicBezTo>
                      <a:pt x="976" y="1229"/>
                      <a:pt x="976" y="1229"/>
                      <a:pt x="976" y="1229"/>
                    </a:cubicBezTo>
                    <a:cubicBezTo>
                      <a:pt x="977" y="1227"/>
                      <a:pt x="977" y="1227"/>
                      <a:pt x="977" y="1227"/>
                    </a:cubicBezTo>
                    <a:cubicBezTo>
                      <a:pt x="976" y="1224"/>
                      <a:pt x="976" y="1224"/>
                      <a:pt x="976" y="1224"/>
                    </a:cubicBezTo>
                    <a:cubicBezTo>
                      <a:pt x="977" y="1222"/>
                      <a:pt x="977" y="1222"/>
                      <a:pt x="977" y="1222"/>
                    </a:cubicBezTo>
                    <a:cubicBezTo>
                      <a:pt x="983" y="1221"/>
                      <a:pt x="983" y="1221"/>
                      <a:pt x="983" y="1221"/>
                    </a:cubicBezTo>
                    <a:cubicBezTo>
                      <a:pt x="989" y="1221"/>
                      <a:pt x="989" y="1221"/>
                      <a:pt x="989" y="1221"/>
                    </a:cubicBezTo>
                    <a:cubicBezTo>
                      <a:pt x="995" y="1223"/>
                      <a:pt x="995" y="1223"/>
                      <a:pt x="995" y="1223"/>
                    </a:cubicBezTo>
                    <a:cubicBezTo>
                      <a:pt x="1000" y="1228"/>
                      <a:pt x="1000" y="1228"/>
                      <a:pt x="1000" y="1228"/>
                    </a:cubicBezTo>
                    <a:cubicBezTo>
                      <a:pt x="1003" y="1234"/>
                      <a:pt x="1003" y="1234"/>
                      <a:pt x="1003" y="1234"/>
                    </a:cubicBezTo>
                    <a:cubicBezTo>
                      <a:pt x="1005" y="1239"/>
                      <a:pt x="1005" y="1239"/>
                      <a:pt x="1005" y="1239"/>
                    </a:cubicBezTo>
                    <a:cubicBezTo>
                      <a:pt x="1007" y="1239"/>
                      <a:pt x="1007" y="1239"/>
                      <a:pt x="1007" y="1239"/>
                    </a:cubicBezTo>
                    <a:cubicBezTo>
                      <a:pt x="1011" y="1240"/>
                      <a:pt x="1011" y="1240"/>
                      <a:pt x="1011" y="1240"/>
                    </a:cubicBezTo>
                    <a:cubicBezTo>
                      <a:pt x="1015" y="1244"/>
                      <a:pt x="1015" y="1244"/>
                      <a:pt x="1015" y="1244"/>
                    </a:cubicBezTo>
                    <a:cubicBezTo>
                      <a:pt x="1016" y="1244"/>
                      <a:pt x="1016" y="1244"/>
                      <a:pt x="1016" y="1244"/>
                    </a:cubicBezTo>
                    <a:cubicBezTo>
                      <a:pt x="1019" y="1245"/>
                      <a:pt x="1019" y="1245"/>
                      <a:pt x="1019" y="1245"/>
                    </a:cubicBezTo>
                    <a:cubicBezTo>
                      <a:pt x="1019" y="1248"/>
                      <a:pt x="1019" y="1248"/>
                      <a:pt x="1019" y="1248"/>
                    </a:cubicBezTo>
                    <a:cubicBezTo>
                      <a:pt x="1018" y="1250"/>
                      <a:pt x="1018" y="1250"/>
                      <a:pt x="1018" y="1250"/>
                    </a:cubicBezTo>
                    <a:cubicBezTo>
                      <a:pt x="1018" y="1253"/>
                      <a:pt x="1018" y="1253"/>
                      <a:pt x="1018" y="1253"/>
                    </a:cubicBezTo>
                    <a:cubicBezTo>
                      <a:pt x="1019" y="1256"/>
                      <a:pt x="1019" y="1256"/>
                      <a:pt x="1019" y="1256"/>
                    </a:cubicBezTo>
                    <a:cubicBezTo>
                      <a:pt x="1021" y="1258"/>
                      <a:pt x="1021" y="1258"/>
                      <a:pt x="1021" y="1258"/>
                    </a:cubicBezTo>
                    <a:cubicBezTo>
                      <a:pt x="1022" y="1259"/>
                      <a:pt x="1022" y="1259"/>
                      <a:pt x="1022" y="1259"/>
                    </a:cubicBezTo>
                    <a:cubicBezTo>
                      <a:pt x="1024" y="1259"/>
                      <a:pt x="1024" y="1259"/>
                      <a:pt x="1024" y="1259"/>
                    </a:cubicBezTo>
                    <a:cubicBezTo>
                      <a:pt x="1027" y="1261"/>
                      <a:pt x="1027" y="1261"/>
                      <a:pt x="1027" y="1261"/>
                    </a:cubicBezTo>
                    <a:cubicBezTo>
                      <a:pt x="1030" y="1263"/>
                      <a:pt x="1030" y="1263"/>
                      <a:pt x="1030" y="1263"/>
                    </a:cubicBezTo>
                    <a:cubicBezTo>
                      <a:pt x="1031" y="1261"/>
                      <a:pt x="1031" y="1261"/>
                      <a:pt x="1031" y="1261"/>
                    </a:cubicBezTo>
                    <a:cubicBezTo>
                      <a:pt x="1034" y="1259"/>
                      <a:pt x="1034" y="1259"/>
                      <a:pt x="1034" y="1259"/>
                    </a:cubicBezTo>
                    <a:cubicBezTo>
                      <a:pt x="1043" y="1258"/>
                      <a:pt x="1043" y="1258"/>
                      <a:pt x="1043" y="1258"/>
                    </a:cubicBezTo>
                    <a:cubicBezTo>
                      <a:pt x="1046" y="1257"/>
                      <a:pt x="1046" y="1257"/>
                      <a:pt x="1046" y="1257"/>
                    </a:cubicBezTo>
                    <a:cubicBezTo>
                      <a:pt x="1048" y="1253"/>
                      <a:pt x="1048" y="1253"/>
                      <a:pt x="1048" y="1253"/>
                    </a:cubicBezTo>
                    <a:cubicBezTo>
                      <a:pt x="1052" y="1251"/>
                      <a:pt x="1052" y="1251"/>
                      <a:pt x="1052" y="1251"/>
                    </a:cubicBezTo>
                    <a:cubicBezTo>
                      <a:pt x="1054" y="1252"/>
                      <a:pt x="1054" y="1252"/>
                      <a:pt x="1054" y="1252"/>
                    </a:cubicBezTo>
                    <a:cubicBezTo>
                      <a:pt x="1052" y="1257"/>
                      <a:pt x="1052" y="1257"/>
                      <a:pt x="1052" y="1257"/>
                    </a:cubicBezTo>
                    <a:cubicBezTo>
                      <a:pt x="1053" y="1261"/>
                      <a:pt x="1053" y="1261"/>
                      <a:pt x="1053" y="1261"/>
                    </a:cubicBezTo>
                    <a:cubicBezTo>
                      <a:pt x="1056" y="1261"/>
                      <a:pt x="1056" y="1261"/>
                      <a:pt x="1056" y="1261"/>
                    </a:cubicBezTo>
                    <a:cubicBezTo>
                      <a:pt x="1060" y="1266"/>
                      <a:pt x="1060" y="1266"/>
                      <a:pt x="1060" y="1266"/>
                    </a:cubicBezTo>
                    <a:cubicBezTo>
                      <a:pt x="1065" y="1268"/>
                      <a:pt x="1065" y="1268"/>
                      <a:pt x="1065" y="1268"/>
                    </a:cubicBezTo>
                    <a:cubicBezTo>
                      <a:pt x="1066" y="1269"/>
                      <a:pt x="1066" y="1269"/>
                      <a:pt x="1066" y="1269"/>
                    </a:cubicBezTo>
                    <a:cubicBezTo>
                      <a:pt x="1068" y="1269"/>
                      <a:pt x="1068" y="1269"/>
                      <a:pt x="1068" y="1269"/>
                    </a:cubicBezTo>
                    <a:cubicBezTo>
                      <a:pt x="1072" y="1271"/>
                      <a:pt x="1072" y="1271"/>
                      <a:pt x="1072" y="1271"/>
                    </a:cubicBezTo>
                    <a:cubicBezTo>
                      <a:pt x="1074" y="1271"/>
                      <a:pt x="1074" y="1271"/>
                      <a:pt x="1074" y="1271"/>
                    </a:cubicBezTo>
                    <a:cubicBezTo>
                      <a:pt x="1074" y="1270"/>
                      <a:pt x="1074" y="1270"/>
                      <a:pt x="1074" y="1270"/>
                    </a:cubicBezTo>
                    <a:cubicBezTo>
                      <a:pt x="1076" y="1262"/>
                      <a:pt x="1076" y="1262"/>
                      <a:pt x="1076" y="1262"/>
                    </a:cubicBezTo>
                    <a:cubicBezTo>
                      <a:pt x="1080" y="1260"/>
                      <a:pt x="1080" y="1260"/>
                      <a:pt x="1080" y="1260"/>
                    </a:cubicBezTo>
                    <a:cubicBezTo>
                      <a:pt x="1088" y="1261"/>
                      <a:pt x="1088" y="1261"/>
                      <a:pt x="1088" y="1261"/>
                    </a:cubicBezTo>
                    <a:cubicBezTo>
                      <a:pt x="1089" y="1258"/>
                      <a:pt x="1089" y="1258"/>
                      <a:pt x="1089" y="1258"/>
                    </a:cubicBezTo>
                    <a:cubicBezTo>
                      <a:pt x="1092" y="1254"/>
                      <a:pt x="1092" y="1254"/>
                      <a:pt x="1092" y="1254"/>
                    </a:cubicBezTo>
                    <a:cubicBezTo>
                      <a:pt x="1098" y="1252"/>
                      <a:pt x="1098" y="1252"/>
                      <a:pt x="1098" y="1252"/>
                    </a:cubicBezTo>
                    <a:cubicBezTo>
                      <a:pt x="1099" y="1247"/>
                      <a:pt x="1099" y="1247"/>
                      <a:pt x="1099" y="1247"/>
                    </a:cubicBezTo>
                    <a:cubicBezTo>
                      <a:pt x="1100" y="1243"/>
                      <a:pt x="1100" y="1243"/>
                      <a:pt x="1100" y="1243"/>
                    </a:cubicBezTo>
                    <a:cubicBezTo>
                      <a:pt x="1105" y="1240"/>
                      <a:pt x="1105" y="1240"/>
                      <a:pt x="1105" y="1240"/>
                    </a:cubicBezTo>
                    <a:cubicBezTo>
                      <a:pt x="1105" y="1237"/>
                      <a:pt x="1105" y="1237"/>
                      <a:pt x="1105" y="1237"/>
                    </a:cubicBezTo>
                    <a:cubicBezTo>
                      <a:pt x="1108" y="1234"/>
                      <a:pt x="1108" y="1234"/>
                      <a:pt x="1108" y="1234"/>
                    </a:cubicBezTo>
                    <a:cubicBezTo>
                      <a:pt x="1111" y="1233"/>
                      <a:pt x="1111" y="1233"/>
                      <a:pt x="1111" y="1233"/>
                    </a:cubicBezTo>
                    <a:cubicBezTo>
                      <a:pt x="1113" y="1229"/>
                      <a:pt x="1113" y="1229"/>
                      <a:pt x="1113" y="1229"/>
                    </a:cubicBezTo>
                    <a:cubicBezTo>
                      <a:pt x="1115" y="1227"/>
                      <a:pt x="1115" y="1227"/>
                      <a:pt x="1115" y="1227"/>
                    </a:cubicBezTo>
                    <a:cubicBezTo>
                      <a:pt x="1113" y="1225"/>
                      <a:pt x="1113" y="1225"/>
                      <a:pt x="1113" y="1225"/>
                    </a:cubicBezTo>
                    <a:cubicBezTo>
                      <a:pt x="1113" y="1222"/>
                      <a:pt x="1113" y="1222"/>
                      <a:pt x="1113" y="1222"/>
                    </a:cubicBezTo>
                    <a:cubicBezTo>
                      <a:pt x="1114" y="1220"/>
                      <a:pt x="1114" y="1220"/>
                      <a:pt x="1114" y="1220"/>
                    </a:cubicBezTo>
                    <a:cubicBezTo>
                      <a:pt x="1120" y="1222"/>
                      <a:pt x="1120" y="1222"/>
                      <a:pt x="1120" y="1222"/>
                    </a:cubicBezTo>
                    <a:cubicBezTo>
                      <a:pt x="1122" y="1221"/>
                      <a:pt x="1122" y="1221"/>
                      <a:pt x="1122" y="1221"/>
                    </a:cubicBezTo>
                    <a:cubicBezTo>
                      <a:pt x="1124" y="1215"/>
                      <a:pt x="1124" y="1215"/>
                      <a:pt x="1124" y="1215"/>
                    </a:cubicBezTo>
                    <a:cubicBezTo>
                      <a:pt x="1127" y="1214"/>
                      <a:pt x="1127" y="1214"/>
                      <a:pt x="1127" y="1214"/>
                    </a:cubicBezTo>
                    <a:cubicBezTo>
                      <a:pt x="1134" y="1213"/>
                      <a:pt x="1134" y="1213"/>
                      <a:pt x="1134" y="1213"/>
                    </a:cubicBezTo>
                    <a:cubicBezTo>
                      <a:pt x="1137" y="1211"/>
                      <a:pt x="1137" y="1211"/>
                      <a:pt x="1137" y="1211"/>
                    </a:cubicBezTo>
                    <a:cubicBezTo>
                      <a:pt x="1140" y="1211"/>
                      <a:pt x="1140" y="1211"/>
                      <a:pt x="1140" y="1211"/>
                    </a:cubicBezTo>
                    <a:cubicBezTo>
                      <a:pt x="1144" y="1212"/>
                      <a:pt x="1144" y="1212"/>
                      <a:pt x="1144" y="1212"/>
                    </a:cubicBezTo>
                    <a:cubicBezTo>
                      <a:pt x="1147" y="1210"/>
                      <a:pt x="1147" y="1210"/>
                      <a:pt x="1147" y="1210"/>
                    </a:cubicBezTo>
                    <a:cubicBezTo>
                      <a:pt x="1148" y="1210"/>
                      <a:pt x="1148" y="1210"/>
                      <a:pt x="1148" y="1210"/>
                    </a:cubicBezTo>
                    <a:cubicBezTo>
                      <a:pt x="1150" y="1213"/>
                      <a:pt x="1150" y="1213"/>
                      <a:pt x="1150" y="1213"/>
                    </a:cubicBezTo>
                    <a:cubicBezTo>
                      <a:pt x="1151" y="1216"/>
                      <a:pt x="1151" y="1216"/>
                      <a:pt x="1151" y="1216"/>
                    </a:cubicBezTo>
                    <a:cubicBezTo>
                      <a:pt x="1153" y="1219"/>
                      <a:pt x="1153" y="1219"/>
                      <a:pt x="1153" y="1219"/>
                    </a:cubicBezTo>
                    <a:cubicBezTo>
                      <a:pt x="1157" y="1218"/>
                      <a:pt x="1157" y="1218"/>
                      <a:pt x="1157" y="1218"/>
                    </a:cubicBezTo>
                    <a:cubicBezTo>
                      <a:pt x="1158" y="1217"/>
                      <a:pt x="1158" y="1217"/>
                      <a:pt x="1158" y="1217"/>
                    </a:cubicBezTo>
                    <a:cubicBezTo>
                      <a:pt x="1162" y="1218"/>
                      <a:pt x="1162" y="1218"/>
                      <a:pt x="1162" y="1218"/>
                    </a:cubicBezTo>
                    <a:cubicBezTo>
                      <a:pt x="1165" y="1216"/>
                      <a:pt x="1165" y="1216"/>
                      <a:pt x="1165" y="1216"/>
                    </a:cubicBezTo>
                    <a:cubicBezTo>
                      <a:pt x="1170" y="1215"/>
                      <a:pt x="1170" y="1215"/>
                      <a:pt x="1170" y="1215"/>
                    </a:cubicBezTo>
                    <a:cubicBezTo>
                      <a:pt x="1171" y="1219"/>
                      <a:pt x="1171" y="1219"/>
                      <a:pt x="1171" y="1219"/>
                    </a:cubicBezTo>
                    <a:cubicBezTo>
                      <a:pt x="1172" y="1222"/>
                      <a:pt x="1172" y="1222"/>
                      <a:pt x="1172" y="1222"/>
                    </a:cubicBezTo>
                    <a:cubicBezTo>
                      <a:pt x="1173" y="1225"/>
                      <a:pt x="1173" y="1225"/>
                      <a:pt x="1173" y="1225"/>
                    </a:cubicBezTo>
                    <a:cubicBezTo>
                      <a:pt x="1182" y="1231"/>
                      <a:pt x="1182" y="1231"/>
                      <a:pt x="1182" y="1231"/>
                    </a:cubicBezTo>
                    <a:cubicBezTo>
                      <a:pt x="1186" y="1234"/>
                      <a:pt x="1186" y="1234"/>
                      <a:pt x="1186" y="1234"/>
                    </a:cubicBezTo>
                    <a:cubicBezTo>
                      <a:pt x="1192" y="1238"/>
                      <a:pt x="1192" y="1238"/>
                      <a:pt x="1192" y="1238"/>
                    </a:cubicBezTo>
                    <a:cubicBezTo>
                      <a:pt x="1194" y="1237"/>
                      <a:pt x="1194" y="1237"/>
                      <a:pt x="1194" y="1237"/>
                    </a:cubicBezTo>
                    <a:cubicBezTo>
                      <a:pt x="1198" y="1235"/>
                      <a:pt x="1198" y="1235"/>
                      <a:pt x="1198" y="1235"/>
                    </a:cubicBezTo>
                    <a:cubicBezTo>
                      <a:pt x="1202" y="1232"/>
                      <a:pt x="1202" y="1232"/>
                      <a:pt x="1202" y="1232"/>
                    </a:cubicBezTo>
                    <a:cubicBezTo>
                      <a:pt x="1205" y="1231"/>
                      <a:pt x="1205" y="1231"/>
                      <a:pt x="1205" y="1231"/>
                    </a:cubicBezTo>
                    <a:cubicBezTo>
                      <a:pt x="1209" y="1232"/>
                      <a:pt x="1209" y="1232"/>
                      <a:pt x="1209" y="1232"/>
                    </a:cubicBezTo>
                    <a:cubicBezTo>
                      <a:pt x="1211" y="1234"/>
                      <a:pt x="1211" y="1234"/>
                      <a:pt x="1211" y="1234"/>
                    </a:cubicBezTo>
                    <a:cubicBezTo>
                      <a:pt x="1214" y="1233"/>
                      <a:pt x="1214" y="1233"/>
                      <a:pt x="1214" y="1233"/>
                    </a:cubicBezTo>
                    <a:cubicBezTo>
                      <a:pt x="1222" y="1234"/>
                      <a:pt x="1222" y="1234"/>
                      <a:pt x="1222" y="1234"/>
                    </a:cubicBezTo>
                    <a:cubicBezTo>
                      <a:pt x="1225" y="1235"/>
                      <a:pt x="1225" y="1235"/>
                      <a:pt x="1225" y="1235"/>
                    </a:cubicBezTo>
                    <a:cubicBezTo>
                      <a:pt x="1229" y="1235"/>
                      <a:pt x="1229" y="1235"/>
                      <a:pt x="1229" y="1235"/>
                    </a:cubicBezTo>
                    <a:cubicBezTo>
                      <a:pt x="1229" y="1234"/>
                      <a:pt x="1229" y="1234"/>
                      <a:pt x="1229" y="1234"/>
                    </a:cubicBezTo>
                    <a:cubicBezTo>
                      <a:pt x="1233" y="1234"/>
                      <a:pt x="1233" y="1234"/>
                      <a:pt x="1233" y="1234"/>
                    </a:cubicBezTo>
                    <a:cubicBezTo>
                      <a:pt x="1239" y="1234"/>
                      <a:pt x="1239" y="1234"/>
                      <a:pt x="1239" y="1234"/>
                    </a:cubicBezTo>
                    <a:cubicBezTo>
                      <a:pt x="1242" y="1227"/>
                      <a:pt x="1242" y="1227"/>
                      <a:pt x="1242" y="1227"/>
                    </a:cubicBezTo>
                    <a:cubicBezTo>
                      <a:pt x="1240" y="1224"/>
                      <a:pt x="1240" y="1224"/>
                      <a:pt x="1240" y="1224"/>
                    </a:cubicBezTo>
                    <a:cubicBezTo>
                      <a:pt x="1237" y="1221"/>
                      <a:pt x="1237" y="1221"/>
                      <a:pt x="1237" y="1221"/>
                    </a:cubicBezTo>
                    <a:cubicBezTo>
                      <a:pt x="1237" y="1215"/>
                      <a:pt x="1237" y="1215"/>
                      <a:pt x="1237" y="1215"/>
                    </a:cubicBezTo>
                    <a:cubicBezTo>
                      <a:pt x="1238" y="1208"/>
                      <a:pt x="1238" y="1208"/>
                      <a:pt x="1238" y="1208"/>
                    </a:cubicBezTo>
                    <a:cubicBezTo>
                      <a:pt x="1237" y="1205"/>
                      <a:pt x="1237" y="1205"/>
                      <a:pt x="1237" y="1205"/>
                    </a:cubicBezTo>
                    <a:cubicBezTo>
                      <a:pt x="1234" y="1203"/>
                      <a:pt x="1234" y="1203"/>
                      <a:pt x="1234" y="1203"/>
                    </a:cubicBezTo>
                    <a:cubicBezTo>
                      <a:pt x="1232" y="1200"/>
                      <a:pt x="1232" y="1200"/>
                      <a:pt x="1232" y="1200"/>
                    </a:cubicBezTo>
                    <a:cubicBezTo>
                      <a:pt x="1227" y="1199"/>
                      <a:pt x="1227" y="1199"/>
                      <a:pt x="1227" y="1199"/>
                    </a:cubicBezTo>
                    <a:cubicBezTo>
                      <a:pt x="1225" y="1193"/>
                      <a:pt x="1225" y="1193"/>
                      <a:pt x="1225" y="1193"/>
                    </a:cubicBezTo>
                    <a:cubicBezTo>
                      <a:pt x="1225" y="1183"/>
                      <a:pt x="1225" y="1183"/>
                      <a:pt x="1225" y="1183"/>
                    </a:cubicBezTo>
                    <a:cubicBezTo>
                      <a:pt x="1229" y="1178"/>
                      <a:pt x="1229" y="1178"/>
                      <a:pt x="1229" y="1178"/>
                    </a:cubicBezTo>
                    <a:cubicBezTo>
                      <a:pt x="1229" y="1174"/>
                      <a:pt x="1229" y="1174"/>
                      <a:pt x="1229" y="1174"/>
                    </a:cubicBezTo>
                    <a:cubicBezTo>
                      <a:pt x="1231" y="1171"/>
                      <a:pt x="1231" y="1171"/>
                      <a:pt x="1231" y="1171"/>
                    </a:cubicBezTo>
                    <a:cubicBezTo>
                      <a:pt x="1234" y="1169"/>
                      <a:pt x="1234" y="1169"/>
                      <a:pt x="1234" y="1169"/>
                    </a:cubicBezTo>
                    <a:cubicBezTo>
                      <a:pt x="1236" y="1170"/>
                      <a:pt x="1236" y="1170"/>
                      <a:pt x="1236" y="1170"/>
                    </a:cubicBezTo>
                    <a:cubicBezTo>
                      <a:pt x="1237" y="1167"/>
                      <a:pt x="1237" y="1167"/>
                      <a:pt x="1237" y="1167"/>
                    </a:cubicBezTo>
                    <a:cubicBezTo>
                      <a:pt x="1236" y="1163"/>
                      <a:pt x="1236" y="1163"/>
                      <a:pt x="1236" y="1163"/>
                    </a:cubicBezTo>
                    <a:cubicBezTo>
                      <a:pt x="1237" y="1159"/>
                      <a:pt x="1237" y="1159"/>
                      <a:pt x="1237" y="1159"/>
                    </a:cubicBezTo>
                    <a:cubicBezTo>
                      <a:pt x="1239" y="1157"/>
                      <a:pt x="1239" y="1157"/>
                      <a:pt x="1239" y="1157"/>
                    </a:cubicBezTo>
                    <a:cubicBezTo>
                      <a:pt x="1242" y="1157"/>
                      <a:pt x="1242" y="1157"/>
                      <a:pt x="1242" y="1157"/>
                    </a:cubicBezTo>
                    <a:cubicBezTo>
                      <a:pt x="1245" y="1159"/>
                      <a:pt x="1245" y="1159"/>
                      <a:pt x="1245" y="1159"/>
                    </a:cubicBezTo>
                    <a:cubicBezTo>
                      <a:pt x="1250" y="1161"/>
                      <a:pt x="1250" y="1161"/>
                      <a:pt x="1250" y="1161"/>
                    </a:cubicBezTo>
                    <a:cubicBezTo>
                      <a:pt x="1254" y="1164"/>
                      <a:pt x="1254" y="1164"/>
                      <a:pt x="1254" y="1164"/>
                    </a:cubicBezTo>
                    <a:cubicBezTo>
                      <a:pt x="1255" y="1165"/>
                      <a:pt x="1255" y="1165"/>
                      <a:pt x="1255" y="1165"/>
                    </a:cubicBezTo>
                    <a:cubicBezTo>
                      <a:pt x="1259" y="1167"/>
                      <a:pt x="1259" y="1167"/>
                      <a:pt x="1259" y="1167"/>
                    </a:cubicBezTo>
                    <a:cubicBezTo>
                      <a:pt x="1264" y="1167"/>
                      <a:pt x="1264" y="1167"/>
                      <a:pt x="1264" y="1167"/>
                    </a:cubicBezTo>
                    <a:cubicBezTo>
                      <a:pt x="1270" y="1167"/>
                      <a:pt x="1270" y="1167"/>
                      <a:pt x="1270" y="1167"/>
                    </a:cubicBezTo>
                    <a:cubicBezTo>
                      <a:pt x="1273" y="1169"/>
                      <a:pt x="1273" y="1169"/>
                      <a:pt x="1273" y="1169"/>
                    </a:cubicBezTo>
                    <a:cubicBezTo>
                      <a:pt x="1275" y="1171"/>
                      <a:pt x="1275" y="1171"/>
                      <a:pt x="1275" y="1171"/>
                    </a:cubicBezTo>
                    <a:cubicBezTo>
                      <a:pt x="1279" y="1172"/>
                      <a:pt x="1279" y="1172"/>
                      <a:pt x="1279" y="1172"/>
                    </a:cubicBezTo>
                    <a:cubicBezTo>
                      <a:pt x="1282" y="1173"/>
                      <a:pt x="1282" y="1173"/>
                      <a:pt x="1282" y="1173"/>
                    </a:cubicBezTo>
                    <a:cubicBezTo>
                      <a:pt x="1285" y="1174"/>
                      <a:pt x="1285" y="1174"/>
                      <a:pt x="1285" y="1174"/>
                    </a:cubicBezTo>
                    <a:cubicBezTo>
                      <a:pt x="1293" y="1173"/>
                      <a:pt x="1293" y="1173"/>
                      <a:pt x="1293" y="1173"/>
                    </a:cubicBezTo>
                    <a:cubicBezTo>
                      <a:pt x="1296" y="1175"/>
                      <a:pt x="1296" y="1175"/>
                      <a:pt x="1296" y="1175"/>
                    </a:cubicBezTo>
                    <a:cubicBezTo>
                      <a:pt x="1297" y="1178"/>
                      <a:pt x="1297" y="1178"/>
                      <a:pt x="1297" y="1178"/>
                    </a:cubicBezTo>
                    <a:cubicBezTo>
                      <a:pt x="1297" y="1181"/>
                      <a:pt x="1297" y="1181"/>
                      <a:pt x="1297" y="1181"/>
                    </a:cubicBezTo>
                    <a:cubicBezTo>
                      <a:pt x="1299" y="1184"/>
                      <a:pt x="1299" y="1184"/>
                      <a:pt x="1299" y="1184"/>
                    </a:cubicBezTo>
                    <a:cubicBezTo>
                      <a:pt x="1299" y="1187"/>
                      <a:pt x="1299" y="1187"/>
                      <a:pt x="1299" y="1187"/>
                    </a:cubicBezTo>
                    <a:cubicBezTo>
                      <a:pt x="1300" y="1190"/>
                      <a:pt x="1300" y="1190"/>
                      <a:pt x="1300" y="1190"/>
                    </a:cubicBezTo>
                    <a:cubicBezTo>
                      <a:pt x="1302" y="1194"/>
                      <a:pt x="1302" y="1194"/>
                      <a:pt x="1302" y="1194"/>
                    </a:cubicBezTo>
                    <a:cubicBezTo>
                      <a:pt x="1302" y="1198"/>
                      <a:pt x="1302" y="1198"/>
                      <a:pt x="1302" y="1198"/>
                    </a:cubicBezTo>
                    <a:cubicBezTo>
                      <a:pt x="1304" y="1201"/>
                      <a:pt x="1304" y="1201"/>
                      <a:pt x="1304" y="1201"/>
                    </a:cubicBezTo>
                    <a:cubicBezTo>
                      <a:pt x="1307" y="1201"/>
                      <a:pt x="1307" y="1201"/>
                      <a:pt x="1307" y="1201"/>
                    </a:cubicBezTo>
                    <a:cubicBezTo>
                      <a:pt x="1310" y="1205"/>
                      <a:pt x="1310" y="1205"/>
                      <a:pt x="1310" y="1205"/>
                    </a:cubicBezTo>
                    <a:cubicBezTo>
                      <a:pt x="1311" y="1207"/>
                      <a:pt x="1311" y="1207"/>
                      <a:pt x="1311" y="1207"/>
                    </a:cubicBezTo>
                    <a:cubicBezTo>
                      <a:pt x="1317" y="1209"/>
                      <a:pt x="1317" y="1209"/>
                      <a:pt x="1317" y="1209"/>
                    </a:cubicBezTo>
                    <a:cubicBezTo>
                      <a:pt x="1322" y="1212"/>
                      <a:pt x="1322" y="1212"/>
                      <a:pt x="1322" y="1212"/>
                    </a:cubicBezTo>
                    <a:cubicBezTo>
                      <a:pt x="1325" y="1213"/>
                      <a:pt x="1325" y="1213"/>
                      <a:pt x="1325" y="1213"/>
                    </a:cubicBezTo>
                    <a:cubicBezTo>
                      <a:pt x="1326" y="1211"/>
                      <a:pt x="1326" y="1211"/>
                      <a:pt x="1326" y="1211"/>
                    </a:cubicBezTo>
                    <a:cubicBezTo>
                      <a:pt x="1332" y="1211"/>
                      <a:pt x="1332" y="1211"/>
                      <a:pt x="1332" y="1211"/>
                    </a:cubicBezTo>
                    <a:cubicBezTo>
                      <a:pt x="1334" y="1209"/>
                      <a:pt x="1334" y="1209"/>
                      <a:pt x="1334" y="1209"/>
                    </a:cubicBezTo>
                    <a:cubicBezTo>
                      <a:pt x="1337" y="1209"/>
                      <a:pt x="1337" y="1209"/>
                      <a:pt x="1337" y="1209"/>
                    </a:cubicBezTo>
                    <a:cubicBezTo>
                      <a:pt x="1339" y="1210"/>
                      <a:pt x="1339" y="1210"/>
                      <a:pt x="1339" y="1210"/>
                    </a:cubicBezTo>
                    <a:cubicBezTo>
                      <a:pt x="1342" y="1210"/>
                      <a:pt x="1342" y="1210"/>
                      <a:pt x="1342" y="1210"/>
                    </a:cubicBezTo>
                    <a:cubicBezTo>
                      <a:pt x="1345" y="1205"/>
                      <a:pt x="1345" y="1205"/>
                      <a:pt x="1345" y="1205"/>
                    </a:cubicBezTo>
                    <a:cubicBezTo>
                      <a:pt x="1350" y="1203"/>
                      <a:pt x="1350" y="1203"/>
                      <a:pt x="1350" y="1203"/>
                    </a:cubicBezTo>
                    <a:cubicBezTo>
                      <a:pt x="1357" y="1203"/>
                      <a:pt x="1357" y="1203"/>
                      <a:pt x="1357" y="1203"/>
                    </a:cubicBezTo>
                    <a:cubicBezTo>
                      <a:pt x="1361" y="1200"/>
                      <a:pt x="1361" y="1200"/>
                      <a:pt x="1361" y="1200"/>
                    </a:cubicBezTo>
                    <a:cubicBezTo>
                      <a:pt x="1366" y="1200"/>
                      <a:pt x="1366" y="1200"/>
                      <a:pt x="1366" y="1200"/>
                    </a:cubicBezTo>
                    <a:cubicBezTo>
                      <a:pt x="1370" y="1198"/>
                      <a:pt x="1370" y="1198"/>
                      <a:pt x="1370" y="1198"/>
                    </a:cubicBezTo>
                    <a:cubicBezTo>
                      <a:pt x="1374" y="1201"/>
                      <a:pt x="1374" y="1201"/>
                      <a:pt x="1374" y="1201"/>
                    </a:cubicBezTo>
                    <a:cubicBezTo>
                      <a:pt x="1380" y="1202"/>
                      <a:pt x="1380" y="1202"/>
                      <a:pt x="1380" y="1202"/>
                    </a:cubicBezTo>
                    <a:cubicBezTo>
                      <a:pt x="1387" y="1202"/>
                      <a:pt x="1387" y="1202"/>
                      <a:pt x="1387" y="1202"/>
                    </a:cubicBezTo>
                    <a:cubicBezTo>
                      <a:pt x="1390" y="1208"/>
                      <a:pt x="1390" y="1208"/>
                      <a:pt x="1390" y="1208"/>
                    </a:cubicBezTo>
                    <a:cubicBezTo>
                      <a:pt x="1397" y="1211"/>
                      <a:pt x="1397" y="1211"/>
                      <a:pt x="1397" y="1211"/>
                    </a:cubicBezTo>
                    <a:cubicBezTo>
                      <a:pt x="1402" y="1211"/>
                      <a:pt x="1402" y="1211"/>
                      <a:pt x="1402" y="1211"/>
                    </a:cubicBezTo>
                    <a:cubicBezTo>
                      <a:pt x="1406" y="1210"/>
                      <a:pt x="1406" y="1210"/>
                      <a:pt x="1406" y="1210"/>
                    </a:cubicBezTo>
                    <a:cubicBezTo>
                      <a:pt x="1408" y="1212"/>
                      <a:pt x="1408" y="1212"/>
                      <a:pt x="1408" y="1212"/>
                    </a:cubicBezTo>
                    <a:cubicBezTo>
                      <a:pt x="1410" y="1219"/>
                      <a:pt x="1410" y="1219"/>
                      <a:pt x="1410" y="1219"/>
                    </a:cubicBezTo>
                    <a:cubicBezTo>
                      <a:pt x="1413" y="1222"/>
                      <a:pt x="1413" y="1222"/>
                      <a:pt x="1413" y="1222"/>
                    </a:cubicBezTo>
                    <a:cubicBezTo>
                      <a:pt x="1416" y="1223"/>
                      <a:pt x="1416" y="1223"/>
                      <a:pt x="1416" y="1223"/>
                    </a:cubicBezTo>
                    <a:cubicBezTo>
                      <a:pt x="1418" y="1224"/>
                      <a:pt x="1418" y="1224"/>
                      <a:pt x="1418" y="1224"/>
                    </a:cubicBezTo>
                    <a:cubicBezTo>
                      <a:pt x="1421" y="1228"/>
                      <a:pt x="1421" y="1228"/>
                      <a:pt x="1421" y="1228"/>
                    </a:cubicBezTo>
                    <a:cubicBezTo>
                      <a:pt x="1424" y="1228"/>
                      <a:pt x="1424" y="1228"/>
                      <a:pt x="1424" y="1228"/>
                    </a:cubicBezTo>
                    <a:cubicBezTo>
                      <a:pt x="1432" y="1227"/>
                      <a:pt x="1432" y="1227"/>
                      <a:pt x="1432" y="1227"/>
                    </a:cubicBezTo>
                    <a:cubicBezTo>
                      <a:pt x="1439" y="1230"/>
                      <a:pt x="1439" y="1230"/>
                      <a:pt x="1439" y="1230"/>
                    </a:cubicBezTo>
                    <a:cubicBezTo>
                      <a:pt x="1450" y="1229"/>
                      <a:pt x="1450" y="1229"/>
                      <a:pt x="1450" y="1229"/>
                    </a:cubicBezTo>
                    <a:cubicBezTo>
                      <a:pt x="1455" y="1229"/>
                      <a:pt x="1455" y="1229"/>
                      <a:pt x="1455" y="1229"/>
                    </a:cubicBezTo>
                    <a:cubicBezTo>
                      <a:pt x="1457" y="1227"/>
                      <a:pt x="1457" y="1227"/>
                      <a:pt x="1457" y="1227"/>
                    </a:cubicBezTo>
                    <a:cubicBezTo>
                      <a:pt x="1461" y="1227"/>
                      <a:pt x="1461" y="1227"/>
                      <a:pt x="1461" y="1227"/>
                    </a:cubicBezTo>
                    <a:cubicBezTo>
                      <a:pt x="1464" y="1229"/>
                      <a:pt x="1464" y="1229"/>
                      <a:pt x="1464" y="1229"/>
                    </a:cubicBezTo>
                    <a:cubicBezTo>
                      <a:pt x="1466" y="1229"/>
                      <a:pt x="1466" y="1229"/>
                      <a:pt x="1466" y="1229"/>
                    </a:cubicBezTo>
                    <a:cubicBezTo>
                      <a:pt x="1469" y="1223"/>
                      <a:pt x="1469" y="1223"/>
                      <a:pt x="1469" y="1223"/>
                    </a:cubicBezTo>
                    <a:cubicBezTo>
                      <a:pt x="1476" y="1219"/>
                      <a:pt x="1476" y="1219"/>
                      <a:pt x="1476" y="1219"/>
                    </a:cubicBezTo>
                    <a:cubicBezTo>
                      <a:pt x="1480" y="1219"/>
                      <a:pt x="1480" y="1219"/>
                      <a:pt x="1480" y="1219"/>
                    </a:cubicBezTo>
                    <a:cubicBezTo>
                      <a:pt x="1483" y="1215"/>
                      <a:pt x="1483" y="1215"/>
                      <a:pt x="1483" y="1215"/>
                    </a:cubicBezTo>
                    <a:cubicBezTo>
                      <a:pt x="1486" y="1214"/>
                      <a:pt x="1486" y="1214"/>
                      <a:pt x="1486" y="1214"/>
                    </a:cubicBezTo>
                    <a:cubicBezTo>
                      <a:pt x="1494" y="1214"/>
                      <a:pt x="1494" y="1214"/>
                      <a:pt x="1494" y="1214"/>
                    </a:cubicBezTo>
                    <a:cubicBezTo>
                      <a:pt x="1498" y="1211"/>
                      <a:pt x="1498" y="1211"/>
                      <a:pt x="1498" y="1211"/>
                    </a:cubicBezTo>
                    <a:cubicBezTo>
                      <a:pt x="1499" y="1206"/>
                      <a:pt x="1499" y="1206"/>
                      <a:pt x="1499" y="1206"/>
                    </a:cubicBezTo>
                    <a:cubicBezTo>
                      <a:pt x="1499" y="1204"/>
                      <a:pt x="1499" y="1204"/>
                      <a:pt x="1499" y="1204"/>
                    </a:cubicBezTo>
                    <a:cubicBezTo>
                      <a:pt x="1501" y="1200"/>
                      <a:pt x="1501" y="1200"/>
                      <a:pt x="1501" y="1200"/>
                    </a:cubicBezTo>
                    <a:cubicBezTo>
                      <a:pt x="1505" y="1198"/>
                      <a:pt x="1505" y="1198"/>
                      <a:pt x="1505" y="1198"/>
                    </a:cubicBezTo>
                    <a:cubicBezTo>
                      <a:pt x="1508" y="1195"/>
                      <a:pt x="1508" y="1195"/>
                      <a:pt x="1508" y="1195"/>
                    </a:cubicBezTo>
                    <a:cubicBezTo>
                      <a:pt x="1509" y="1190"/>
                      <a:pt x="1509" y="1190"/>
                      <a:pt x="1509" y="1190"/>
                    </a:cubicBezTo>
                    <a:cubicBezTo>
                      <a:pt x="1512" y="1187"/>
                      <a:pt x="1512" y="1187"/>
                      <a:pt x="1512" y="1187"/>
                    </a:cubicBezTo>
                    <a:cubicBezTo>
                      <a:pt x="1515" y="1187"/>
                      <a:pt x="1515" y="1187"/>
                      <a:pt x="1515" y="1187"/>
                    </a:cubicBezTo>
                    <a:cubicBezTo>
                      <a:pt x="1516" y="1188"/>
                      <a:pt x="1516" y="1188"/>
                      <a:pt x="1516" y="1188"/>
                    </a:cubicBezTo>
                    <a:cubicBezTo>
                      <a:pt x="1522" y="1186"/>
                      <a:pt x="1522" y="1186"/>
                      <a:pt x="1522" y="1186"/>
                    </a:cubicBezTo>
                    <a:cubicBezTo>
                      <a:pt x="1525" y="1187"/>
                      <a:pt x="1525" y="1187"/>
                      <a:pt x="1525" y="1187"/>
                    </a:cubicBezTo>
                    <a:cubicBezTo>
                      <a:pt x="1529" y="1190"/>
                      <a:pt x="1529" y="1190"/>
                      <a:pt x="1529" y="1190"/>
                    </a:cubicBezTo>
                    <a:cubicBezTo>
                      <a:pt x="1532" y="1194"/>
                      <a:pt x="1532" y="1194"/>
                      <a:pt x="1532" y="1194"/>
                    </a:cubicBezTo>
                    <a:cubicBezTo>
                      <a:pt x="1534" y="1195"/>
                      <a:pt x="1534" y="1195"/>
                      <a:pt x="1534" y="1195"/>
                    </a:cubicBezTo>
                    <a:cubicBezTo>
                      <a:pt x="1538" y="1193"/>
                      <a:pt x="1538" y="1193"/>
                      <a:pt x="1538" y="1193"/>
                    </a:cubicBezTo>
                    <a:cubicBezTo>
                      <a:pt x="1540" y="1195"/>
                      <a:pt x="1540" y="1195"/>
                      <a:pt x="1540" y="1195"/>
                    </a:cubicBezTo>
                    <a:cubicBezTo>
                      <a:pt x="1543" y="1195"/>
                      <a:pt x="1543" y="1195"/>
                      <a:pt x="1543" y="1195"/>
                    </a:cubicBezTo>
                    <a:cubicBezTo>
                      <a:pt x="1547" y="1192"/>
                      <a:pt x="1547" y="1192"/>
                      <a:pt x="1547" y="1192"/>
                    </a:cubicBezTo>
                    <a:cubicBezTo>
                      <a:pt x="1547" y="1190"/>
                      <a:pt x="1547" y="1190"/>
                      <a:pt x="1547" y="1190"/>
                    </a:cubicBezTo>
                    <a:cubicBezTo>
                      <a:pt x="1553" y="1188"/>
                      <a:pt x="1553" y="1188"/>
                      <a:pt x="1553" y="1188"/>
                    </a:cubicBezTo>
                    <a:cubicBezTo>
                      <a:pt x="1560" y="1191"/>
                      <a:pt x="1560" y="1191"/>
                      <a:pt x="1560" y="1191"/>
                    </a:cubicBezTo>
                    <a:cubicBezTo>
                      <a:pt x="1562" y="1193"/>
                      <a:pt x="1562" y="1193"/>
                      <a:pt x="1562" y="1193"/>
                    </a:cubicBezTo>
                    <a:cubicBezTo>
                      <a:pt x="1564" y="1192"/>
                      <a:pt x="1564" y="1192"/>
                      <a:pt x="1564" y="1192"/>
                    </a:cubicBezTo>
                    <a:cubicBezTo>
                      <a:pt x="1566" y="1193"/>
                      <a:pt x="1566" y="1193"/>
                      <a:pt x="1566" y="1193"/>
                    </a:cubicBezTo>
                    <a:cubicBezTo>
                      <a:pt x="1567" y="1194"/>
                      <a:pt x="1567" y="1194"/>
                      <a:pt x="1567" y="1194"/>
                    </a:cubicBezTo>
                    <a:cubicBezTo>
                      <a:pt x="1570" y="1194"/>
                      <a:pt x="1570" y="1194"/>
                      <a:pt x="1570" y="1194"/>
                    </a:cubicBezTo>
                    <a:cubicBezTo>
                      <a:pt x="1575" y="1194"/>
                      <a:pt x="1575" y="1194"/>
                      <a:pt x="1575" y="1194"/>
                    </a:cubicBezTo>
                    <a:cubicBezTo>
                      <a:pt x="1578" y="1197"/>
                      <a:pt x="1578" y="1197"/>
                      <a:pt x="1578" y="1197"/>
                    </a:cubicBezTo>
                    <a:cubicBezTo>
                      <a:pt x="1580" y="1197"/>
                      <a:pt x="1580" y="1197"/>
                      <a:pt x="1580" y="1197"/>
                    </a:cubicBezTo>
                    <a:cubicBezTo>
                      <a:pt x="1589" y="1187"/>
                      <a:pt x="1589" y="1187"/>
                      <a:pt x="1589" y="1187"/>
                    </a:cubicBezTo>
                    <a:cubicBezTo>
                      <a:pt x="1593" y="1183"/>
                      <a:pt x="1593" y="1183"/>
                      <a:pt x="1593" y="1183"/>
                    </a:cubicBezTo>
                    <a:cubicBezTo>
                      <a:pt x="1599" y="1182"/>
                      <a:pt x="1599" y="1182"/>
                      <a:pt x="1599" y="1182"/>
                    </a:cubicBezTo>
                    <a:cubicBezTo>
                      <a:pt x="1602" y="1179"/>
                      <a:pt x="1602" y="1179"/>
                      <a:pt x="1602" y="1179"/>
                    </a:cubicBezTo>
                    <a:cubicBezTo>
                      <a:pt x="1603" y="1174"/>
                      <a:pt x="1603" y="1174"/>
                      <a:pt x="1603" y="1174"/>
                    </a:cubicBezTo>
                    <a:cubicBezTo>
                      <a:pt x="1603" y="1170"/>
                      <a:pt x="1603" y="1170"/>
                      <a:pt x="1603" y="1170"/>
                    </a:cubicBezTo>
                    <a:cubicBezTo>
                      <a:pt x="1601" y="1169"/>
                      <a:pt x="1601" y="1169"/>
                      <a:pt x="1601" y="1169"/>
                    </a:cubicBezTo>
                    <a:cubicBezTo>
                      <a:pt x="1600" y="1170"/>
                      <a:pt x="1600" y="1170"/>
                      <a:pt x="1600" y="1170"/>
                    </a:cubicBezTo>
                    <a:cubicBezTo>
                      <a:pt x="1598" y="1169"/>
                      <a:pt x="1598" y="1169"/>
                      <a:pt x="1598" y="1169"/>
                    </a:cubicBezTo>
                    <a:cubicBezTo>
                      <a:pt x="1597" y="1168"/>
                      <a:pt x="1597" y="1168"/>
                      <a:pt x="1597" y="1168"/>
                    </a:cubicBezTo>
                    <a:cubicBezTo>
                      <a:pt x="1596" y="1162"/>
                      <a:pt x="1596" y="1162"/>
                      <a:pt x="1596" y="1162"/>
                    </a:cubicBezTo>
                    <a:cubicBezTo>
                      <a:pt x="1597" y="1161"/>
                      <a:pt x="1597" y="1161"/>
                      <a:pt x="1597" y="1161"/>
                    </a:cubicBezTo>
                    <a:cubicBezTo>
                      <a:pt x="1597" y="1154"/>
                      <a:pt x="1597" y="1154"/>
                      <a:pt x="1597" y="1154"/>
                    </a:cubicBezTo>
                    <a:cubicBezTo>
                      <a:pt x="1596" y="1150"/>
                      <a:pt x="1596" y="1150"/>
                      <a:pt x="1596" y="1150"/>
                    </a:cubicBezTo>
                    <a:cubicBezTo>
                      <a:pt x="1597" y="1148"/>
                      <a:pt x="1597" y="1148"/>
                      <a:pt x="1597" y="1148"/>
                    </a:cubicBezTo>
                    <a:cubicBezTo>
                      <a:pt x="1599" y="1146"/>
                      <a:pt x="1599" y="1146"/>
                      <a:pt x="1599" y="1146"/>
                    </a:cubicBezTo>
                    <a:cubicBezTo>
                      <a:pt x="1599" y="1142"/>
                      <a:pt x="1599" y="1142"/>
                      <a:pt x="1599" y="1142"/>
                    </a:cubicBezTo>
                    <a:cubicBezTo>
                      <a:pt x="1597" y="1140"/>
                      <a:pt x="1597" y="1140"/>
                      <a:pt x="1597" y="1140"/>
                    </a:cubicBezTo>
                    <a:cubicBezTo>
                      <a:pt x="1596" y="1135"/>
                      <a:pt x="1596" y="1135"/>
                      <a:pt x="1596" y="1135"/>
                    </a:cubicBezTo>
                    <a:cubicBezTo>
                      <a:pt x="1597" y="1132"/>
                      <a:pt x="1597" y="1132"/>
                      <a:pt x="1597" y="1132"/>
                    </a:cubicBezTo>
                    <a:cubicBezTo>
                      <a:pt x="1595" y="1129"/>
                      <a:pt x="1595" y="1129"/>
                      <a:pt x="1595" y="1129"/>
                    </a:cubicBezTo>
                    <a:cubicBezTo>
                      <a:pt x="1595" y="1125"/>
                      <a:pt x="1595" y="1125"/>
                      <a:pt x="1595" y="1125"/>
                    </a:cubicBezTo>
                    <a:cubicBezTo>
                      <a:pt x="1598" y="1121"/>
                      <a:pt x="1598" y="1121"/>
                      <a:pt x="1598" y="1121"/>
                    </a:cubicBezTo>
                    <a:cubicBezTo>
                      <a:pt x="1600" y="1119"/>
                      <a:pt x="1600" y="1119"/>
                      <a:pt x="1600" y="1119"/>
                    </a:cubicBezTo>
                    <a:cubicBezTo>
                      <a:pt x="1601" y="1114"/>
                      <a:pt x="1601" y="1114"/>
                      <a:pt x="1601" y="1114"/>
                    </a:cubicBezTo>
                    <a:cubicBezTo>
                      <a:pt x="1603" y="1109"/>
                      <a:pt x="1603" y="1109"/>
                      <a:pt x="1603" y="1109"/>
                    </a:cubicBezTo>
                    <a:cubicBezTo>
                      <a:pt x="1605" y="1107"/>
                      <a:pt x="1605" y="1107"/>
                      <a:pt x="1605" y="1107"/>
                    </a:cubicBezTo>
                    <a:cubicBezTo>
                      <a:pt x="1605" y="1102"/>
                      <a:pt x="1605" y="1102"/>
                      <a:pt x="1605" y="1102"/>
                    </a:cubicBezTo>
                    <a:cubicBezTo>
                      <a:pt x="1605" y="1099"/>
                      <a:pt x="1605" y="1099"/>
                      <a:pt x="1605" y="1099"/>
                    </a:cubicBezTo>
                    <a:cubicBezTo>
                      <a:pt x="1605" y="1096"/>
                      <a:pt x="1605" y="1096"/>
                      <a:pt x="1605" y="1096"/>
                    </a:cubicBezTo>
                    <a:cubicBezTo>
                      <a:pt x="1602" y="1094"/>
                      <a:pt x="1602" y="1094"/>
                      <a:pt x="1602" y="1094"/>
                    </a:cubicBezTo>
                    <a:cubicBezTo>
                      <a:pt x="1601" y="1090"/>
                      <a:pt x="1601" y="1090"/>
                      <a:pt x="1601" y="1090"/>
                    </a:cubicBezTo>
                    <a:cubicBezTo>
                      <a:pt x="1598" y="1084"/>
                      <a:pt x="1598" y="1084"/>
                      <a:pt x="1598" y="1084"/>
                    </a:cubicBezTo>
                    <a:cubicBezTo>
                      <a:pt x="1596" y="1084"/>
                      <a:pt x="1596" y="1084"/>
                      <a:pt x="1596" y="1084"/>
                    </a:cubicBezTo>
                    <a:cubicBezTo>
                      <a:pt x="1593" y="1085"/>
                      <a:pt x="1593" y="1085"/>
                      <a:pt x="1593" y="1085"/>
                    </a:cubicBezTo>
                    <a:cubicBezTo>
                      <a:pt x="1589" y="1088"/>
                      <a:pt x="1589" y="1088"/>
                      <a:pt x="1589" y="1088"/>
                    </a:cubicBezTo>
                    <a:cubicBezTo>
                      <a:pt x="1587" y="1088"/>
                      <a:pt x="1587" y="1088"/>
                      <a:pt x="1587" y="1088"/>
                    </a:cubicBezTo>
                    <a:cubicBezTo>
                      <a:pt x="1586" y="1086"/>
                      <a:pt x="1586" y="1086"/>
                      <a:pt x="1586" y="1086"/>
                    </a:cubicBezTo>
                    <a:cubicBezTo>
                      <a:pt x="1586" y="1081"/>
                      <a:pt x="1586" y="1081"/>
                      <a:pt x="1586" y="1081"/>
                    </a:cubicBezTo>
                    <a:cubicBezTo>
                      <a:pt x="1587" y="1079"/>
                      <a:pt x="1587" y="1079"/>
                      <a:pt x="1587" y="1079"/>
                    </a:cubicBezTo>
                    <a:cubicBezTo>
                      <a:pt x="1587" y="1077"/>
                      <a:pt x="1587" y="1077"/>
                      <a:pt x="1587" y="1077"/>
                    </a:cubicBezTo>
                    <a:cubicBezTo>
                      <a:pt x="1589" y="1074"/>
                      <a:pt x="1589" y="1074"/>
                      <a:pt x="1589" y="1074"/>
                    </a:cubicBezTo>
                    <a:cubicBezTo>
                      <a:pt x="1590" y="1070"/>
                      <a:pt x="1590" y="1070"/>
                      <a:pt x="1590" y="1070"/>
                    </a:cubicBezTo>
                    <a:cubicBezTo>
                      <a:pt x="1592" y="1066"/>
                      <a:pt x="1592" y="1066"/>
                      <a:pt x="1592" y="1066"/>
                    </a:cubicBezTo>
                    <a:cubicBezTo>
                      <a:pt x="1592" y="1064"/>
                      <a:pt x="1592" y="1064"/>
                      <a:pt x="1592" y="1064"/>
                    </a:cubicBezTo>
                    <a:cubicBezTo>
                      <a:pt x="1594" y="1062"/>
                      <a:pt x="1594" y="1062"/>
                      <a:pt x="1594" y="1062"/>
                    </a:cubicBezTo>
                    <a:cubicBezTo>
                      <a:pt x="1599" y="1061"/>
                      <a:pt x="1599" y="1061"/>
                      <a:pt x="1599" y="1061"/>
                    </a:cubicBezTo>
                    <a:cubicBezTo>
                      <a:pt x="1601" y="1060"/>
                      <a:pt x="1601" y="1060"/>
                      <a:pt x="1601" y="1060"/>
                    </a:cubicBezTo>
                    <a:cubicBezTo>
                      <a:pt x="1604" y="1060"/>
                      <a:pt x="1604" y="1060"/>
                      <a:pt x="1604" y="1060"/>
                    </a:cubicBezTo>
                    <a:cubicBezTo>
                      <a:pt x="1604" y="1059"/>
                      <a:pt x="1604" y="1059"/>
                      <a:pt x="1604" y="1059"/>
                    </a:cubicBezTo>
                    <a:cubicBezTo>
                      <a:pt x="1607" y="1059"/>
                      <a:pt x="1607" y="1059"/>
                      <a:pt x="1607" y="1059"/>
                    </a:cubicBezTo>
                    <a:cubicBezTo>
                      <a:pt x="1610" y="1058"/>
                      <a:pt x="1610" y="1058"/>
                      <a:pt x="1610" y="1058"/>
                    </a:cubicBezTo>
                    <a:cubicBezTo>
                      <a:pt x="1611" y="1055"/>
                      <a:pt x="1611" y="1055"/>
                      <a:pt x="1611" y="1055"/>
                    </a:cubicBezTo>
                    <a:cubicBezTo>
                      <a:pt x="1614" y="1055"/>
                      <a:pt x="1614" y="1055"/>
                      <a:pt x="1614" y="1055"/>
                    </a:cubicBezTo>
                    <a:cubicBezTo>
                      <a:pt x="1616" y="1052"/>
                      <a:pt x="1616" y="1052"/>
                      <a:pt x="1616" y="1052"/>
                    </a:cubicBezTo>
                    <a:cubicBezTo>
                      <a:pt x="1620" y="1053"/>
                      <a:pt x="1620" y="1053"/>
                      <a:pt x="1620" y="1053"/>
                    </a:cubicBezTo>
                    <a:cubicBezTo>
                      <a:pt x="1623" y="1052"/>
                      <a:pt x="1623" y="1052"/>
                      <a:pt x="1623" y="1052"/>
                    </a:cubicBezTo>
                    <a:cubicBezTo>
                      <a:pt x="1626" y="1052"/>
                      <a:pt x="1626" y="1052"/>
                      <a:pt x="1626" y="1052"/>
                    </a:cubicBezTo>
                    <a:cubicBezTo>
                      <a:pt x="1628" y="1051"/>
                      <a:pt x="1628" y="1051"/>
                      <a:pt x="1628" y="1051"/>
                    </a:cubicBezTo>
                    <a:cubicBezTo>
                      <a:pt x="1629" y="1051"/>
                      <a:pt x="1629" y="1051"/>
                      <a:pt x="1629" y="1051"/>
                    </a:cubicBezTo>
                    <a:cubicBezTo>
                      <a:pt x="1630" y="1047"/>
                      <a:pt x="1630" y="1047"/>
                      <a:pt x="1630" y="1047"/>
                    </a:cubicBezTo>
                    <a:cubicBezTo>
                      <a:pt x="1636" y="1047"/>
                      <a:pt x="1636" y="1047"/>
                      <a:pt x="1636" y="1047"/>
                    </a:cubicBezTo>
                    <a:cubicBezTo>
                      <a:pt x="1637" y="1046"/>
                      <a:pt x="1637" y="1046"/>
                      <a:pt x="1637" y="1046"/>
                    </a:cubicBezTo>
                    <a:cubicBezTo>
                      <a:pt x="1639" y="1047"/>
                      <a:pt x="1639" y="1047"/>
                      <a:pt x="1639" y="1047"/>
                    </a:cubicBezTo>
                    <a:cubicBezTo>
                      <a:pt x="1642" y="1047"/>
                      <a:pt x="1642" y="1047"/>
                      <a:pt x="1642" y="1047"/>
                    </a:cubicBezTo>
                    <a:cubicBezTo>
                      <a:pt x="1644" y="1049"/>
                      <a:pt x="1644" y="1049"/>
                      <a:pt x="1644" y="1049"/>
                    </a:cubicBezTo>
                    <a:cubicBezTo>
                      <a:pt x="1650" y="1050"/>
                      <a:pt x="1650" y="1050"/>
                      <a:pt x="1650" y="1050"/>
                    </a:cubicBezTo>
                    <a:cubicBezTo>
                      <a:pt x="1652" y="1052"/>
                      <a:pt x="1652" y="1052"/>
                      <a:pt x="1652" y="1052"/>
                    </a:cubicBezTo>
                    <a:cubicBezTo>
                      <a:pt x="1653" y="1054"/>
                      <a:pt x="1653" y="1054"/>
                      <a:pt x="1653" y="1054"/>
                    </a:cubicBezTo>
                    <a:cubicBezTo>
                      <a:pt x="1657" y="1054"/>
                      <a:pt x="1657" y="1054"/>
                      <a:pt x="1657" y="1054"/>
                    </a:cubicBezTo>
                    <a:cubicBezTo>
                      <a:pt x="1659" y="1053"/>
                      <a:pt x="1659" y="1053"/>
                      <a:pt x="1659" y="1053"/>
                    </a:cubicBezTo>
                    <a:cubicBezTo>
                      <a:pt x="1661" y="1054"/>
                      <a:pt x="1661" y="1054"/>
                      <a:pt x="1661" y="1054"/>
                    </a:cubicBezTo>
                    <a:cubicBezTo>
                      <a:pt x="1664" y="1056"/>
                      <a:pt x="1664" y="1056"/>
                      <a:pt x="1664" y="1056"/>
                    </a:cubicBezTo>
                    <a:cubicBezTo>
                      <a:pt x="1665" y="1056"/>
                      <a:pt x="1665" y="1056"/>
                      <a:pt x="1665" y="1056"/>
                    </a:cubicBezTo>
                    <a:cubicBezTo>
                      <a:pt x="1665" y="1053"/>
                      <a:pt x="1665" y="1053"/>
                      <a:pt x="1665" y="1053"/>
                    </a:cubicBezTo>
                    <a:cubicBezTo>
                      <a:pt x="1667" y="1052"/>
                      <a:pt x="1667" y="1052"/>
                      <a:pt x="1667" y="1052"/>
                    </a:cubicBezTo>
                    <a:cubicBezTo>
                      <a:pt x="1668" y="1052"/>
                      <a:pt x="1668" y="1052"/>
                      <a:pt x="1668" y="1052"/>
                    </a:cubicBezTo>
                    <a:cubicBezTo>
                      <a:pt x="1671" y="1052"/>
                      <a:pt x="1671" y="1052"/>
                      <a:pt x="1671" y="1052"/>
                    </a:cubicBezTo>
                    <a:cubicBezTo>
                      <a:pt x="1672" y="1052"/>
                      <a:pt x="1672" y="1052"/>
                      <a:pt x="1672" y="1052"/>
                    </a:cubicBezTo>
                    <a:cubicBezTo>
                      <a:pt x="1674" y="1054"/>
                      <a:pt x="1674" y="1054"/>
                      <a:pt x="1674" y="1054"/>
                    </a:cubicBezTo>
                    <a:cubicBezTo>
                      <a:pt x="1676" y="1054"/>
                      <a:pt x="1676" y="1054"/>
                      <a:pt x="1676" y="1054"/>
                    </a:cubicBezTo>
                    <a:cubicBezTo>
                      <a:pt x="1678" y="1055"/>
                      <a:pt x="1678" y="1055"/>
                      <a:pt x="1678" y="1055"/>
                    </a:cubicBezTo>
                    <a:cubicBezTo>
                      <a:pt x="1680" y="1057"/>
                      <a:pt x="1680" y="1057"/>
                      <a:pt x="1680" y="1057"/>
                    </a:cubicBezTo>
                    <a:cubicBezTo>
                      <a:pt x="1679" y="1059"/>
                      <a:pt x="1679" y="1059"/>
                      <a:pt x="1679" y="1059"/>
                    </a:cubicBezTo>
                    <a:cubicBezTo>
                      <a:pt x="1680" y="1061"/>
                      <a:pt x="1680" y="1061"/>
                      <a:pt x="1680" y="1061"/>
                    </a:cubicBezTo>
                    <a:cubicBezTo>
                      <a:pt x="1682" y="1062"/>
                      <a:pt x="1682" y="1062"/>
                      <a:pt x="1682" y="1062"/>
                    </a:cubicBezTo>
                    <a:cubicBezTo>
                      <a:pt x="1683" y="1063"/>
                      <a:pt x="1683" y="1063"/>
                      <a:pt x="1683" y="1063"/>
                    </a:cubicBezTo>
                    <a:cubicBezTo>
                      <a:pt x="1684" y="1061"/>
                      <a:pt x="1684" y="1061"/>
                      <a:pt x="1684" y="1061"/>
                    </a:cubicBezTo>
                    <a:cubicBezTo>
                      <a:pt x="1687" y="1062"/>
                      <a:pt x="1687" y="1062"/>
                      <a:pt x="1687" y="1062"/>
                    </a:cubicBezTo>
                    <a:cubicBezTo>
                      <a:pt x="1687" y="1064"/>
                      <a:pt x="1687" y="1064"/>
                      <a:pt x="1687" y="1064"/>
                    </a:cubicBezTo>
                    <a:cubicBezTo>
                      <a:pt x="1687" y="1066"/>
                      <a:pt x="1687" y="1066"/>
                      <a:pt x="1687" y="1066"/>
                    </a:cubicBezTo>
                    <a:cubicBezTo>
                      <a:pt x="1687" y="1068"/>
                      <a:pt x="1687" y="1068"/>
                      <a:pt x="1687" y="1068"/>
                    </a:cubicBezTo>
                    <a:cubicBezTo>
                      <a:pt x="1690" y="1069"/>
                      <a:pt x="1690" y="1069"/>
                      <a:pt x="1690" y="1069"/>
                    </a:cubicBezTo>
                    <a:cubicBezTo>
                      <a:pt x="1692" y="1069"/>
                      <a:pt x="1692" y="1069"/>
                      <a:pt x="1692" y="1069"/>
                    </a:cubicBezTo>
                    <a:cubicBezTo>
                      <a:pt x="1693" y="1070"/>
                      <a:pt x="1693" y="1070"/>
                      <a:pt x="1693" y="1070"/>
                    </a:cubicBezTo>
                    <a:cubicBezTo>
                      <a:pt x="1693" y="1072"/>
                      <a:pt x="1693" y="1072"/>
                      <a:pt x="1693" y="1072"/>
                    </a:cubicBezTo>
                    <a:cubicBezTo>
                      <a:pt x="1695" y="1073"/>
                      <a:pt x="1695" y="1073"/>
                      <a:pt x="1695" y="1073"/>
                    </a:cubicBezTo>
                    <a:cubicBezTo>
                      <a:pt x="1696" y="1076"/>
                      <a:pt x="1696" y="1076"/>
                      <a:pt x="1696" y="1076"/>
                    </a:cubicBezTo>
                    <a:cubicBezTo>
                      <a:pt x="1697" y="1079"/>
                      <a:pt x="1697" y="1079"/>
                      <a:pt x="1697" y="1079"/>
                    </a:cubicBezTo>
                    <a:cubicBezTo>
                      <a:pt x="1698" y="1082"/>
                      <a:pt x="1698" y="1082"/>
                      <a:pt x="1698" y="1082"/>
                    </a:cubicBezTo>
                    <a:cubicBezTo>
                      <a:pt x="1698" y="1084"/>
                      <a:pt x="1698" y="1084"/>
                      <a:pt x="1698" y="1084"/>
                    </a:cubicBezTo>
                    <a:cubicBezTo>
                      <a:pt x="1698" y="1085"/>
                      <a:pt x="1698" y="1085"/>
                      <a:pt x="1698" y="1085"/>
                    </a:cubicBezTo>
                    <a:cubicBezTo>
                      <a:pt x="1703" y="1086"/>
                      <a:pt x="1703" y="1086"/>
                      <a:pt x="1703" y="1086"/>
                    </a:cubicBezTo>
                    <a:cubicBezTo>
                      <a:pt x="1704" y="1088"/>
                      <a:pt x="1704" y="1088"/>
                      <a:pt x="1704" y="1088"/>
                    </a:cubicBezTo>
                    <a:cubicBezTo>
                      <a:pt x="1702" y="1091"/>
                      <a:pt x="1702" y="1091"/>
                      <a:pt x="1702" y="1091"/>
                    </a:cubicBezTo>
                    <a:cubicBezTo>
                      <a:pt x="1703" y="1093"/>
                      <a:pt x="1703" y="1093"/>
                      <a:pt x="1703" y="1093"/>
                    </a:cubicBezTo>
                    <a:cubicBezTo>
                      <a:pt x="1707" y="1096"/>
                      <a:pt x="1707" y="1096"/>
                      <a:pt x="1707" y="1096"/>
                    </a:cubicBezTo>
                    <a:cubicBezTo>
                      <a:pt x="1709" y="1100"/>
                      <a:pt x="1709" y="1100"/>
                      <a:pt x="1709" y="1100"/>
                    </a:cubicBezTo>
                    <a:cubicBezTo>
                      <a:pt x="1711" y="1103"/>
                      <a:pt x="1711" y="1103"/>
                      <a:pt x="1711" y="1103"/>
                    </a:cubicBezTo>
                    <a:cubicBezTo>
                      <a:pt x="1711" y="1106"/>
                      <a:pt x="1711" y="1106"/>
                      <a:pt x="1711" y="1106"/>
                    </a:cubicBezTo>
                    <a:cubicBezTo>
                      <a:pt x="1713" y="1108"/>
                      <a:pt x="1713" y="1108"/>
                      <a:pt x="1713" y="1108"/>
                    </a:cubicBezTo>
                    <a:cubicBezTo>
                      <a:pt x="1714" y="1111"/>
                      <a:pt x="1714" y="1111"/>
                      <a:pt x="1714" y="1111"/>
                    </a:cubicBezTo>
                    <a:cubicBezTo>
                      <a:pt x="1717" y="1113"/>
                      <a:pt x="1717" y="1113"/>
                      <a:pt x="1717" y="1113"/>
                    </a:cubicBezTo>
                    <a:cubicBezTo>
                      <a:pt x="1717" y="1115"/>
                      <a:pt x="1717" y="1115"/>
                      <a:pt x="1717" y="1115"/>
                    </a:cubicBezTo>
                    <a:cubicBezTo>
                      <a:pt x="1716" y="1118"/>
                      <a:pt x="1716" y="1118"/>
                      <a:pt x="1716" y="1118"/>
                    </a:cubicBezTo>
                    <a:cubicBezTo>
                      <a:pt x="1717" y="1118"/>
                      <a:pt x="1717" y="1118"/>
                      <a:pt x="1717" y="1118"/>
                    </a:cubicBezTo>
                    <a:cubicBezTo>
                      <a:pt x="1719" y="1117"/>
                      <a:pt x="1719" y="1117"/>
                      <a:pt x="1719" y="1117"/>
                    </a:cubicBezTo>
                    <a:cubicBezTo>
                      <a:pt x="1721" y="1121"/>
                      <a:pt x="1721" y="1121"/>
                      <a:pt x="1721" y="1121"/>
                    </a:cubicBezTo>
                    <a:cubicBezTo>
                      <a:pt x="1721" y="1123"/>
                      <a:pt x="1721" y="1123"/>
                      <a:pt x="1721" y="1123"/>
                    </a:cubicBezTo>
                    <a:cubicBezTo>
                      <a:pt x="1725" y="1129"/>
                      <a:pt x="1725" y="1129"/>
                      <a:pt x="1725" y="1129"/>
                    </a:cubicBezTo>
                    <a:cubicBezTo>
                      <a:pt x="1731" y="1134"/>
                      <a:pt x="1731" y="1134"/>
                      <a:pt x="1731" y="1134"/>
                    </a:cubicBezTo>
                    <a:cubicBezTo>
                      <a:pt x="1732" y="1138"/>
                      <a:pt x="1732" y="1138"/>
                      <a:pt x="1732" y="1138"/>
                    </a:cubicBezTo>
                    <a:cubicBezTo>
                      <a:pt x="1733" y="1143"/>
                      <a:pt x="1733" y="1143"/>
                      <a:pt x="1733" y="1143"/>
                    </a:cubicBezTo>
                    <a:cubicBezTo>
                      <a:pt x="1734" y="1144"/>
                      <a:pt x="1734" y="1144"/>
                      <a:pt x="1734" y="1144"/>
                    </a:cubicBezTo>
                    <a:cubicBezTo>
                      <a:pt x="1735" y="1148"/>
                      <a:pt x="1735" y="1148"/>
                      <a:pt x="1735" y="1148"/>
                    </a:cubicBezTo>
                    <a:cubicBezTo>
                      <a:pt x="1737" y="1150"/>
                      <a:pt x="1737" y="1150"/>
                      <a:pt x="1737" y="1150"/>
                    </a:cubicBezTo>
                    <a:cubicBezTo>
                      <a:pt x="1739" y="1150"/>
                      <a:pt x="1739" y="1150"/>
                      <a:pt x="1739" y="1150"/>
                    </a:cubicBezTo>
                    <a:cubicBezTo>
                      <a:pt x="1739" y="1154"/>
                      <a:pt x="1739" y="1154"/>
                      <a:pt x="1739" y="1154"/>
                    </a:cubicBezTo>
                    <a:cubicBezTo>
                      <a:pt x="1739" y="1157"/>
                      <a:pt x="1739" y="1157"/>
                      <a:pt x="1739" y="1157"/>
                    </a:cubicBezTo>
                    <a:cubicBezTo>
                      <a:pt x="1741" y="1161"/>
                      <a:pt x="1741" y="1161"/>
                      <a:pt x="1741" y="1161"/>
                    </a:cubicBezTo>
                    <a:cubicBezTo>
                      <a:pt x="1745" y="1166"/>
                      <a:pt x="1745" y="1166"/>
                      <a:pt x="1745" y="1166"/>
                    </a:cubicBezTo>
                    <a:cubicBezTo>
                      <a:pt x="1748" y="1168"/>
                      <a:pt x="1748" y="1168"/>
                      <a:pt x="1748" y="1168"/>
                    </a:cubicBezTo>
                    <a:cubicBezTo>
                      <a:pt x="1749" y="1170"/>
                      <a:pt x="1749" y="1170"/>
                      <a:pt x="1749" y="1170"/>
                    </a:cubicBezTo>
                    <a:cubicBezTo>
                      <a:pt x="1752" y="1171"/>
                      <a:pt x="1752" y="1171"/>
                      <a:pt x="1752" y="1171"/>
                    </a:cubicBezTo>
                    <a:cubicBezTo>
                      <a:pt x="1754" y="1170"/>
                      <a:pt x="1754" y="1170"/>
                      <a:pt x="1754" y="1170"/>
                    </a:cubicBezTo>
                    <a:cubicBezTo>
                      <a:pt x="1755" y="1171"/>
                      <a:pt x="1755" y="1171"/>
                      <a:pt x="1755" y="1171"/>
                    </a:cubicBezTo>
                    <a:cubicBezTo>
                      <a:pt x="1757" y="1170"/>
                      <a:pt x="1757" y="1170"/>
                      <a:pt x="1757" y="1170"/>
                    </a:cubicBezTo>
                    <a:cubicBezTo>
                      <a:pt x="1761" y="1171"/>
                      <a:pt x="1761" y="1171"/>
                      <a:pt x="1761" y="1171"/>
                    </a:cubicBezTo>
                    <a:cubicBezTo>
                      <a:pt x="1763" y="1169"/>
                      <a:pt x="1763" y="1169"/>
                      <a:pt x="1763" y="1169"/>
                    </a:cubicBezTo>
                    <a:cubicBezTo>
                      <a:pt x="1765" y="1169"/>
                      <a:pt x="1765" y="1169"/>
                      <a:pt x="1765" y="1169"/>
                    </a:cubicBezTo>
                    <a:cubicBezTo>
                      <a:pt x="1765" y="1170"/>
                      <a:pt x="1765" y="1170"/>
                      <a:pt x="1765" y="1170"/>
                    </a:cubicBezTo>
                    <a:cubicBezTo>
                      <a:pt x="1764" y="1172"/>
                      <a:pt x="1764" y="1172"/>
                      <a:pt x="1764" y="1172"/>
                    </a:cubicBezTo>
                    <a:cubicBezTo>
                      <a:pt x="1765" y="1173"/>
                      <a:pt x="1765" y="1173"/>
                      <a:pt x="1765" y="1173"/>
                    </a:cubicBezTo>
                    <a:cubicBezTo>
                      <a:pt x="1769" y="1174"/>
                      <a:pt x="1769" y="1174"/>
                      <a:pt x="1769" y="1174"/>
                    </a:cubicBezTo>
                    <a:cubicBezTo>
                      <a:pt x="1771" y="1175"/>
                      <a:pt x="1771" y="1175"/>
                      <a:pt x="1771" y="1175"/>
                    </a:cubicBezTo>
                    <a:cubicBezTo>
                      <a:pt x="1772" y="1177"/>
                      <a:pt x="1772" y="1177"/>
                      <a:pt x="1772" y="1177"/>
                    </a:cubicBezTo>
                    <a:cubicBezTo>
                      <a:pt x="1774" y="1179"/>
                      <a:pt x="1774" y="1179"/>
                      <a:pt x="1774" y="1179"/>
                    </a:cubicBezTo>
                    <a:cubicBezTo>
                      <a:pt x="1775" y="1177"/>
                      <a:pt x="1775" y="1177"/>
                      <a:pt x="1775" y="1177"/>
                    </a:cubicBezTo>
                    <a:cubicBezTo>
                      <a:pt x="1776" y="1176"/>
                      <a:pt x="1776" y="1176"/>
                      <a:pt x="1776" y="1176"/>
                    </a:cubicBezTo>
                    <a:cubicBezTo>
                      <a:pt x="1778" y="1177"/>
                      <a:pt x="1778" y="1177"/>
                      <a:pt x="1778" y="1177"/>
                    </a:cubicBezTo>
                    <a:cubicBezTo>
                      <a:pt x="1779" y="1174"/>
                      <a:pt x="1779" y="1174"/>
                      <a:pt x="1779" y="1174"/>
                    </a:cubicBezTo>
                    <a:cubicBezTo>
                      <a:pt x="1781" y="1174"/>
                      <a:pt x="1781" y="1174"/>
                      <a:pt x="1781" y="1174"/>
                    </a:cubicBezTo>
                    <a:cubicBezTo>
                      <a:pt x="1782" y="1175"/>
                      <a:pt x="1782" y="1175"/>
                      <a:pt x="1782" y="1175"/>
                    </a:cubicBezTo>
                    <a:cubicBezTo>
                      <a:pt x="1783" y="1178"/>
                      <a:pt x="1783" y="1178"/>
                      <a:pt x="1783" y="1178"/>
                    </a:cubicBezTo>
                    <a:cubicBezTo>
                      <a:pt x="1785" y="1180"/>
                      <a:pt x="1785" y="1180"/>
                      <a:pt x="1785" y="1180"/>
                    </a:cubicBezTo>
                    <a:cubicBezTo>
                      <a:pt x="1787" y="1181"/>
                      <a:pt x="1787" y="1181"/>
                      <a:pt x="1787" y="1181"/>
                    </a:cubicBezTo>
                    <a:cubicBezTo>
                      <a:pt x="1787" y="1183"/>
                      <a:pt x="1787" y="1183"/>
                      <a:pt x="1787" y="1183"/>
                    </a:cubicBezTo>
                    <a:cubicBezTo>
                      <a:pt x="1789" y="1185"/>
                      <a:pt x="1789" y="1185"/>
                      <a:pt x="1789" y="1185"/>
                    </a:cubicBezTo>
                    <a:cubicBezTo>
                      <a:pt x="1790" y="1185"/>
                      <a:pt x="1790" y="1185"/>
                      <a:pt x="1790" y="1185"/>
                    </a:cubicBezTo>
                    <a:cubicBezTo>
                      <a:pt x="1792" y="1187"/>
                      <a:pt x="1792" y="1187"/>
                      <a:pt x="1792" y="1187"/>
                    </a:cubicBezTo>
                    <a:cubicBezTo>
                      <a:pt x="1792" y="1189"/>
                      <a:pt x="1792" y="1189"/>
                      <a:pt x="1792" y="1189"/>
                    </a:cubicBezTo>
                    <a:cubicBezTo>
                      <a:pt x="1796" y="1191"/>
                      <a:pt x="1796" y="1191"/>
                      <a:pt x="1796" y="1191"/>
                    </a:cubicBezTo>
                    <a:cubicBezTo>
                      <a:pt x="1797" y="1192"/>
                      <a:pt x="1797" y="1192"/>
                      <a:pt x="1797" y="1192"/>
                    </a:cubicBezTo>
                    <a:cubicBezTo>
                      <a:pt x="1799" y="1192"/>
                      <a:pt x="1799" y="1192"/>
                      <a:pt x="1799" y="1192"/>
                    </a:cubicBezTo>
                    <a:cubicBezTo>
                      <a:pt x="1801" y="1194"/>
                      <a:pt x="1801" y="1194"/>
                      <a:pt x="1801" y="1194"/>
                    </a:cubicBezTo>
                    <a:cubicBezTo>
                      <a:pt x="1803" y="1194"/>
                      <a:pt x="1803" y="1194"/>
                      <a:pt x="1803" y="1194"/>
                    </a:cubicBezTo>
                    <a:cubicBezTo>
                      <a:pt x="1805" y="1194"/>
                      <a:pt x="1805" y="1194"/>
                      <a:pt x="1805" y="1194"/>
                    </a:cubicBezTo>
                    <a:cubicBezTo>
                      <a:pt x="1808" y="1194"/>
                      <a:pt x="1808" y="1194"/>
                      <a:pt x="1808" y="1194"/>
                    </a:cubicBezTo>
                    <a:cubicBezTo>
                      <a:pt x="1809" y="1192"/>
                      <a:pt x="1809" y="1192"/>
                      <a:pt x="1809" y="1192"/>
                    </a:cubicBezTo>
                    <a:cubicBezTo>
                      <a:pt x="1811" y="1191"/>
                      <a:pt x="1811" y="1191"/>
                      <a:pt x="1811" y="1191"/>
                    </a:cubicBezTo>
                    <a:cubicBezTo>
                      <a:pt x="1812" y="1192"/>
                      <a:pt x="1812" y="1192"/>
                      <a:pt x="1812" y="1192"/>
                    </a:cubicBezTo>
                    <a:cubicBezTo>
                      <a:pt x="1812" y="1195"/>
                      <a:pt x="1812" y="1195"/>
                      <a:pt x="1812" y="1195"/>
                    </a:cubicBezTo>
                    <a:cubicBezTo>
                      <a:pt x="1810" y="1198"/>
                      <a:pt x="1810" y="1198"/>
                      <a:pt x="1810" y="1198"/>
                    </a:cubicBezTo>
                    <a:cubicBezTo>
                      <a:pt x="1810" y="1201"/>
                      <a:pt x="1810" y="1201"/>
                      <a:pt x="1810" y="1201"/>
                    </a:cubicBezTo>
                    <a:cubicBezTo>
                      <a:pt x="1811" y="1203"/>
                      <a:pt x="1811" y="1203"/>
                      <a:pt x="1811" y="1203"/>
                    </a:cubicBezTo>
                    <a:cubicBezTo>
                      <a:pt x="1814" y="1203"/>
                      <a:pt x="1814" y="1203"/>
                      <a:pt x="1814" y="1203"/>
                    </a:cubicBezTo>
                    <a:cubicBezTo>
                      <a:pt x="1814" y="1207"/>
                      <a:pt x="1814" y="1207"/>
                      <a:pt x="1814" y="1207"/>
                    </a:cubicBezTo>
                    <a:cubicBezTo>
                      <a:pt x="1816" y="1210"/>
                      <a:pt x="1816" y="1210"/>
                      <a:pt x="1816" y="1210"/>
                    </a:cubicBezTo>
                    <a:cubicBezTo>
                      <a:pt x="1815" y="1215"/>
                      <a:pt x="1815" y="1215"/>
                      <a:pt x="1815" y="1215"/>
                    </a:cubicBezTo>
                    <a:cubicBezTo>
                      <a:pt x="1814" y="1216"/>
                      <a:pt x="1814" y="1216"/>
                      <a:pt x="1814" y="1216"/>
                    </a:cubicBezTo>
                    <a:cubicBezTo>
                      <a:pt x="1814" y="1219"/>
                      <a:pt x="1814" y="1219"/>
                      <a:pt x="1814" y="1219"/>
                    </a:cubicBezTo>
                    <a:cubicBezTo>
                      <a:pt x="1818" y="1224"/>
                      <a:pt x="1818" y="1224"/>
                      <a:pt x="1818" y="1224"/>
                    </a:cubicBezTo>
                    <a:cubicBezTo>
                      <a:pt x="1819" y="1225"/>
                      <a:pt x="1819" y="1225"/>
                      <a:pt x="1819" y="1225"/>
                    </a:cubicBezTo>
                    <a:cubicBezTo>
                      <a:pt x="1822" y="1230"/>
                      <a:pt x="1822" y="1230"/>
                      <a:pt x="1822" y="1230"/>
                    </a:cubicBezTo>
                    <a:cubicBezTo>
                      <a:pt x="1823" y="1232"/>
                      <a:pt x="1823" y="1232"/>
                      <a:pt x="1823" y="1232"/>
                    </a:cubicBezTo>
                    <a:cubicBezTo>
                      <a:pt x="1826" y="1231"/>
                      <a:pt x="1826" y="1231"/>
                      <a:pt x="1826" y="1231"/>
                    </a:cubicBezTo>
                    <a:cubicBezTo>
                      <a:pt x="1828" y="1229"/>
                      <a:pt x="1828" y="1229"/>
                      <a:pt x="1828" y="1229"/>
                    </a:cubicBezTo>
                    <a:cubicBezTo>
                      <a:pt x="1831" y="1229"/>
                      <a:pt x="1831" y="1229"/>
                      <a:pt x="1831" y="1229"/>
                    </a:cubicBezTo>
                    <a:cubicBezTo>
                      <a:pt x="1832" y="1232"/>
                      <a:pt x="1832" y="1232"/>
                      <a:pt x="1832" y="1232"/>
                    </a:cubicBezTo>
                    <a:cubicBezTo>
                      <a:pt x="1833" y="1235"/>
                      <a:pt x="1833" y="1235"/>
                      <a:pt x="1833" y="1235"/>
                    </a:cubicBezTo>
                    <a:cubicBezTo>
                      <a:pt x="1836" y="1234"/>
                      <a:pt x="1836" y="1234"/>
                      <a:pt x="1836" y="1234"/>
                    </a:cubicBezTo>
                    <a:cubicBezTo>
                      <a:pt x="1837" y="1232"/>
                      <a:pt x="1837" y="1232"/>
                      <a:pt x="1837" y="1232"/>
                    </a:cubicBezTo>
                    <a:cubicBezTo>
                      <a:pt x="1840" y="1233"/>
                      <a:pt x="1840" y="1233"/>
                      <a:pt x="1840" y="1233"/>
                    </a:cubicBezTo>
                    <a:cubicBezTo>
                      <a:pt x="1842" y="1232"/>
                      <a:pt x="1842" y="1232"/>
                      <a:pt x="1842" y="1232"/>
                    </a:cubicBezTo>
                    <a:cubicBezTo>
                      <a:pt x="1847" y="1231"/>
                      <a:pt x="1847" y="1231"/>
                      <a:pt x="1847" y="1231"/>
                    </a:cubicBezTo>
                    <a:cubicBezTo>
                      <a:pt x="1849" y="1228"/>
                      <a:pt x="1849" y="1228"/>
                      <a:pt x="1849" y="1228"/>
                    </a:cubicBezTo>
                    <a:cubicBezTo>
                      <a:pt x="1851" y="1227"/>
                      <a:pt x="1851" y="1227"/>
                      <a:pt x="1851" y="1227"/>
                    </a:cubicBezTo>
                    <a:cubicBezTo>
                      <a:pt x="1851" y="1225"/>
                      <a:pt x="1851" y="1225"/>
                      <a:pt x="1851" y="1225"/>
                    </a:cubicBezTo>
                    <a:cubicBezTo>
                      <a:pt x="1851" y="1221"/>
                      <a:pt x="1851" y="1221"/>
                      <a:pt x="1851" y="1221"/>
                    </a:cubicBezTo>
                    <a:cubicBezTo>
                      <a:pt x="1854" y="1219"/>
                      <a:pt x="1854" y="1219"/>
                      <a:pt x="1854" y="1219"/>
                    </a:cubicBezTo>
                    <a:cubicBezTo>
                      <a:pt x="1854" y="1216"/>
                      <a:pt x="1854" y="1216"/>
                      <a:pt x="1854" y="1216"/>
                    </a:cubicBezTo>
                    <a:cubicBezTo>
                      <a:pt x="1855" y="1213"/>
                      <a:pt x="1855" y="1213"/>
                      <a:pt x="1855" y="1213"/>
                    </a:cubicBezTo>
                    <a:cubicBezTo>
                      <a:pt x="1857" y="1212"/>
                      <a:pt x="1857" y="1212"/>
                      <a:pt x="1857" y="1212"/>
                    </a:cubicBezTo>
                    <a:cubicBezTo>
                      <a:pt x="1861" y="1212"/>
                      <a:pt x="1861" y="1212"/>
                      <a:pt x="1861" y="1212"/>
                    </a:cubicBezTo>
                    <a:cubicBezTo>
                      <a:pt x="1862" y="1208"/>
                      <a:pt x="1862" y="1208"/>
                      <a:pt x="1862" y="1208"/>
                    </a:cubicBezTo>
                    <a:cubicBezTo>
                      <a:pt x="1864" y="1207"/>
                      <a:pt x="1864" y="1207"/>
                      <a:pt x="1864" y="1207"/>
                    </a:cubicBezTo>
                    <a:cubicBezTo>
                      <a:pt x="1866" y="1207"/>
                      <a:pt x="1866" y="1207"/>
                      <a:pt x="1866" y="1207"/>
                    </a:cubicBezTo>
                    <a:cubicBezTo>
                      <a:pt x="1866" y="1203"/>
                      <a:pt x="1866" y="1203"/>
                      <a:pt x="1866" y="1203"/>
                    </a:cubicBezTo>
                    <a:cubicBezTo>
                      <a:pt x="1868" y="1201"/>
                      <a:pt x="1868" y="1201"/>
                      <a:pt x="1868" y="1201"/>
                    </a:cubicBezTo>
                    <a:cubicBezTo>
                      <a:pt x="1871" y="1201"/>
                      <a:pt x="1871" y="1201"/>
                      <a:pt x="1871" y="1201"/>
                    </a:cubicBezTo>
                    <a:cubicBezTo>
                      <a:pt x="1873" y="1199"/>
                      <a:pt x="1873" y="1199"/>
                      <a:pt x="1873" y="1199"/>
                    </a:cubicBezTo>
                    <a:cubicBezTo>
                      <a:pt x="1876" y="1200"/>
                      <a:pt x="1876" y="1200"/>
                      <a:pt x="1876" y="1200"/>
                    </a:cubicBezTo>
                    <a:cubicBezTo>
                      <a:pt x="1878" y="1202"/>
                      <a:pt x="1878" y="1202"/>
                      <a:pt x="1878" y="1202"/>
                    </a:cubicBezTo>
                    <a:cubicBezTo>
                      <a:pt x="1881" y="1202"/>
                      <a:pt x="1881" y="1202"/>
                      <a:pt x="1881" y="1202"/>
                    </a:cubicBezTo>
                    <a:cubicBezTo>
                      <a:pt x="1882" y="1205"/>
                      <a:pt x="1882" y="1205"/>
                      <a:pt x="1882" y="1205"/>
                    </a:cubicBezTo>
                    <a:cubicBezTo>
                      <a:pt x="1884" y="1208"/>
                      <a:pt x="1884" y="1208"/>
                      <a:pt x="1884" y="1208"/>
                    </a:cubicBezTo>
                    <a:cubicBezTo>
                      <a:pt x="1882" y="1211"/>
                      <a:pt x="1882" y="1211"/>
                      <a:pt x="1882" y="1211"/>
                    </a:cubicBezTo>
                    <a:cubicBezTo>
                      <a:pt x="1883" y="1213"/>
                      <a:pt x="1883" y="1213"/>
                      <a:pt x="1883" y="1213"/>
                    </a:cubicBezTo>
                    <a:cubicBezTo>
                      <a:pt x="1886" y="1217"/>
                      <a:pt x="1886" y="1217"/>
                      <a:pt x="1886" y="1217"/>
                    </a:cubicBezTo>
                    <a:cubicBezTo>
                      <a:pt x="1886" y="1220"/>
                      <a:pt x="1886" y="1220"/>
                      <a:pt x="1886" y="1220"/>
                    </a:cubicBezTo>
                    <a:cubicBezTo>
                      <a:pt x="1888" y="1222"/>
                      <a:pt x="1888" y="1222"/>
                      <a:pt x="1888" y="1222"/>
                    </a:cubicBezTo>
                    <a:cubicBezTo>
                      <a:pt x="1890" y="1224"/>
                      <a:pt x="1890" y="1224"/>
                      <a:pt x="1890" y="1224"/>
                    </a:cubicBezTo>
                    <a:cubicBezTo>
                      <a:pt x="1890" y="1228"/>
                      <a:pt x="1890" y="1228"/>
                      <a:pt x="1890" y="1228"/>
                    </a:cubicBezTo>
                    <a:cubicBezTo>
                      <a:pt x="1889" y="1232"/>
                      <a:pt x="1889" y="1232"/>
                      <a:pt x="1889" y="1232"/>
                    </a:cubicBezTo>
                    <a:cubicBezTo>
                      <a:pt x="1889" y="1234"/>
                      <a:pt x="1889" y="1234"/>
                      <a:pt x="1889" y="1234"/>
                    </a:cubicBezTo>
                    <a:cubicBezTo>
                      <a:pt x="1886" y="1234"/>
                      <a:pt x="1886" y="1234"/>
                      <a:pt x="1886" y="1234"/>
                    </a:cubicBezTo>
                    <a:cubicBezTo>
                      <a:pt x="1884" y="1238"/>
                      <a:pt x="1884" y="1238"/>
                      <a:pt x="1884" y="1238"/>
                    </a:cubicBezTo>
                    <a:cubicBezTo>
                      <a:pt x="1884" y="1240"/>
                      <a:pt x="1884" y="1240"/>
                      <a:pt x="1884" y="1240"/>
                    </a:cubicBezTo>
                    <a:cubicBezTo>
                      <a:pt x="1885" y="1243"/>
                      <a:pt x="1885" y="1243"/>
                      <a:pt x="1885" y="1243"/>
                    </a:cubicBezTo>
                    <a:cubicBezTo>
                      <a:pt x="1886" y="1244"/>
                      <a:pt x="1886" y="1244"/>
                      <a:pt x="1886" y="1244"/>
                    </a:cubicBezTo>
                    <a:cubicBezTo>
                      <a:pt x="1886" y="1247"/>
                      <a:pt x="1886" y="1247"/>
                      <a:pt x="1886" y="1247"/>
                    </a:cubicBezTo>
                    <a:cubicBezTo>
                      <a:pt x="1885" y="1251"/>
                      <a:pt x="1885" y="1251"/>
                      <a:pt x="1885" y="1251"/>
                    </a:cubicBezTo>
                    <a:cubicBezTo>
                      <a:pt x="1886" y="1253"/>
                      <a:pt x="1886" y="1253"/>
                      <a:pt x="1886" y="1253"/>
                    </a:cubicBezTo>
                    <a:cubicBezTo>
                      <a:pt x="1887" y="1254"/>
                      <a:pt x="1887" y="1254"/>
                      <a:pt x="1887" y="1254"/>
                    </a:cubicBezTo>
                    <a:cubicBezTo>
                      <a:pt x="1887" y="1256"/>
                      <a:pt x="1887" y="1256"/>
                      <a:pt x="1887" y="1256"/>
                    </a:cubicBezTo>
                    <a:cubicBezTo>
                      <a:pt x="1888" y="1258"/>
                      <a:pt x="1888" y="1258"/>
                      <a:pt x="1888" y="1258"/>
                    </a:cubicBezTo>
                    <a:cubicBezTo>
                      <a:pt x="1888" y="1259"/>
                      <a:pt x="1888" y="1259"/>
                      <a:pt x="1888" y="1259"/>
                    </a:cubicBezTo>
                    <a:cubicBezTo>
                      <a:pt x="1887" y="1260"/>
                      <a:pt x="1887" y="1260"/>
                      <a:pt x="1887" y="1260"/>
                    </a:cubicBezTo>
                    <a:cubicBezTo>
                      <a:pt x="1886" y="1261"/>
                      <a:pt x="1886" y="1261"/>
                      <a:pt x="1886" y="1261"/>
                    </a:cubicBezTo>
                    <a:cubicBezTo>
                      <a:pt x="1886" y="1266"/>
                      <a:pt x="1886" y="1266"/>
                      <a:pt x="1886" y="1266"/>
                    </a:cubicBezTo>
                    <a:cubicBezTo>
                      <a:pt x="1888" y="1271"/>
                      <a:pt x="1888" y="1271"/>
                      <a:pt x="1888" y="1271"/>
                    </a:cubicBezTo>
                    <a:cubicBezTo>
                      <a:pt x="1889" y="1273"/>
                      <a:pt x="1889" y="1273"/>
                      <a:pt x="1889" y="1273"/>
                    </a:cubicBezTo>
                    <a:cubicBezTo>
                      <a:pt x="1889" y="1275"/>
                      <a:pt x="1889" y="1275"/>
                      <a:pt x="1889" y="1275"/>
                    </a:cubicBezTo>
                    <a:cubicBezTo>
                      <a:pt x="1887" y="1276"/>
                      <a:pt x="1887" y="1276"/>
                      <a:pt x="1887" y="1276"/>
                    </a:cubicBezTo>
                    <a:cubicBezTo>
                      <a:pt x="1886" y="1279"/>
                      <a:pt x="1886" y="1279"/>
                      <a:pt x="1886" y="1279"/>
                    </a:cubicBezTo>
                    <a:cubicBezTo>
                      <a:pt x="1887" y="1281"/>
                      <a:pt x="1887" y="1281"/>
                      <a:pt x="1887" y="1281"/>
                    </a:cubicBezTo>
                    <a:cubicBezTo>
                      <a:pt x="1887" y="1284"/>
                      <a:pt x="1887" y="1284"/>
                      <a:pt x="1887" y="1284"/>
                    </a:cubicBezTo>
                    <a:cubicBezTo>
                      <a:pt x="1888" y="1286"/>
                      <a:pt x="1888" y="1286"/>
                      <a:pt x="1888" y="1286"/>
                    </a:cubicBezTo>
                    <a:cubicBezTo>
                      <a:pt x="1886" y="1287"/>
                      <a:pt x="1886" y="1287"/>
                      <a:pt x="1886" y="1287"/>
                    </a:cubicBezTo>
                    <a:cubicBezTo>
                      <a:pt x="1885" y="1289"/>
                      <a:pt x="1885" y="1289"/>
                      <a:pt x="1885" y="1289"/>
                    </a:cubicBezTo>
                    <a:cubicBezTo>
                      <a:pt x="1886" y="1291"/>
                      <a:pt x="1886" y="1291"/>
                      <a:pt x="1886" y="1291"/>
                    </a:cubicBezTo>
                    <a:cubicBezTo>
                      <a:pt x="1887" y="1294"/>
                      <a:pt x="1887" y="1294"/>
                      <a:pt x="1887" y="1294"/>
                    </a:cubicBezTo>
                    <a:cubicBezTo>
                      <a:pt x="1886" y="1296"/>
                      <a:pt x="1886" y="1296"/>
                      <a:pt x="1886" y="1296"/>
                    </a:cubicBezTo>
                    <a:cubicBezTo>
                      <a:pt x="1884" y="1300"/>
                      <a:pt x="1884" y="1300"/>
                      <a:pt x="1884" y="1300"/>
                    </a:cubicBezTo>
                    <a:cubicBezTo>
                      <a:pt x="1885" y="1303"/>
                      <a:pt x="1885" y="1303"/>
                      <a:pt x="1885" y="1303"/>
                    </a:cubicBezTo>
                    <a:cubicBezTo>
                      <a:pt x="1885" y="1305"/>
                      <a:pt x="1885" y="1305"/>
                      <a:pt x="1885" y="1305"/>
                    </a:cubicBezTo>
                    <a:cubicBezTo>
                      <a:pt x="1885" y="1307"/>
                      <a:pt x="1885" y="1307"/>
                      <a:pt x="1885" y="1307"/>
                    </a:cubicBezTo>
                    <a:cubicBezTo>
                      <a:pt x="1885" y="1309"/>
                      <a:pt x="1885" y="1309"/>
                      <a:pt x="1885" y="1309"/>
                    </a:cubicBezTo>
                    <a:cubicBezTo>
                      <a:pt x="1886" y="1311"/>
                      <a:pt x="1886" y="1311"/>
                      <a:pt x="1886" y="1311"/>
                    </a:cubicBezTo>
                    <a:cubicBezTo>
                      <a:pt x="1887" y="1315"/>
                      <a:pt x="1887" y="1315"/>
                      <a:pt x="1887" y="1315"/>
                    </a:cubicBezTo>
                    <a:cubicBezTo>
                      <a:pt x="1885" y="1317"/>
                      <a:pt x="1885" y="1317"/>
                      <a:pt x="1885" y="1317"/>
                    </a:cubicBezTo>
                    <a:cubicBezTo>
                      <a:pt x="1883" y="1317"/>
                      <a:pt x="1883" y="1317"/>
                      <a:pt x="1883" y="1317"/>
                    </a:cubicBezTo>
                    <a:cubicBezTo>
                      <a:pt x="1881" y="1316"/>
                      <a:pt x="1881" y="1316"/>
                      <a:pt x="1881" y="1316"/>
                    </a:cubicBezTo>
                    <a:cubicBezTo>
                      <a:pt x="1870" y="1314"/>
                      <a:pt x="1870" y="1314"/>
                      <a:pt x="1870" y="1314"/>
                    </a:cubicBezTo>
                    <a:cubicBezTo>
                      <a:pt x="1867" y="1313"/>
                      <a:pt x="1867" y="1313"/>
                      <a:pt x="1867" y="1313"/>
                    </a:cubicBezTo>
                    <a:cubicBezTo>
                      <a:pt x="1864" y="1312"/>
                      <a:pt x="1864" y="1312"/>
                      <a:pt x="1864" y="1312"/>
                    </a:cubicBezTo>
                    <a:cubicBezTo>
                      <a:pt x="1863" y="1312"/>
                      <a:pt x="1863" y="1312"/>
                      <a:pt x="1863" y="1312"/>
                    </a:cubicBezTo>
                    <a:cubicBezTo>
                      <a:pt x="1860" y="1318"/>
                      <a:pt x="1860" y="1318"/>
                      <a:pt x="1860" y="1318"/>
                    </a:cubicBezTo>
                    <a:cubicBezTo>
                      <a:pt x="1859" y="1321"/>
                      <a:pt x="1859" y="1321"/>
                      <a:pt x="1859" y="1321"/>
                    </a:cubicBezTo>
                    <a:cubicBezTo>
                      <a:pt x="1857" y="1324"/>
                      <a:pt x="1857" y="1324"/>
                      <a:pt x="1857" y="1324"/>
                    </a:cubicBezTo>
                    <a:cubicBezTo>
                      <a:pt x="1855" y="1324"/>
                      <a:pt x="1855" y="1324"/>
                      <a:pt x="1855" y="1324"/>
                    </a:cubicBezTo>
                    <a:cubicBezTo>
                      <a:pt x="1853" y="1326"/>
                      <a:pt x="1853" y="1326"/>
                      <a:pt x="1853" y="1326"/>
                    </a:cubicBezTo>
                    <a:cubicBezTo>
                      <a:pt x="1852" y="1328"/>
                      <a:pt x="1852" y="1328"/>
                      <a:pt x="1852" y="1328"/>
                    </a:cubicBezTo>
                    <a:cubicBezTo>
                      <a:pt x="1853" y="1332"/>
                      <a:pt x="1853" y="1332"/>
                      <a:pt x="1853" y="1332"/>
                    </a:cubicBezTo>
                    <a:cubicBezTo>
                      <a:pt x="1858" y="1340"/>
                      <a:pt x="1858" y="1340"/>
                      <a:pt x="1858" y="1340"/>
                    </a:cubicBezTo>
                    <a:cubicBezTo>
                      <a:pt x="1859" y="1343"/>
                      <a:pt x="1859" y="1343"/>
                      <a:pt x="1859" y="1343"/>
                    </a:cubicBezTo>
                    <a:cubicBezTo>
                      <a:pt x="1860" y="1346"/>
                      <a:pt x="1860" y="1346"/>
                      <a:pt x="1860" y="1346"/>
                    </a:cubicBezTo>
                    <a:cubicBezTo>
                      <a:pt x="1862" y="1349"/>
                      <a:pt x="1862" y="1349"/>
                      <a:pt x="1862" y="1349"/>
                    </a:cubicBezTo>
                    <a:cubicBezTo>
                      <a:pt x="1862" y="1353"/>
                      <a:pt x="1862" y="1353"/>
                      <a:pt x="1862" y="1353"/>
                    </a:cubicBezTo>
                    <a:cubicBezTo>
                      <a:pt x="1862" y="1359"/>
                      <a:pt x="1862" y="1359"/>
                      <a:pt x="1862" y="1359"/>
                    </a:cubicBezTo>
                    <a:cubicBezTo>
                      <a:pt x="1863" y="1362"/>
                      <a:pt x="1863" y="1362"/>
                      <a:pt x="1863" y="1362"/>
                    </a:cubicBezTo>
                    <a:cubicBezTo>
                      <a:pt x="1863" y="1370"/>
                      <a:pt x="1863" y="1370"/>
                      <a:pt x="1863" y="1370"/>
                    </a:cubicBezTo>
                    <a:cubicBezTo>
                      <a:pt x="1865" y="1372"/>
                      <a:pt x="1865" y="1372"/>
                      <a:pt x="1865" y="1372"/>
                    </a:cubicBezTo>
                    <a:cubicBezTo>
                      <a:pt x="1865" y="1375"/>
                      <a:pt x="1865" y="1375"/>
                      <a:pt x="1865" y="1375"/>
                    </a:cubicBezTo>
                    <a:cubicBezTo>
                      <a:pt x="1865" y="1379"/>
                      <a:pt x="1865" y="1379"/>
                      <a:pt x="1865" y="1379"/>
                    </a:cubicBezTo>
                    <a:cubicBezTo>
                      <a:pt x="1864" y="1381"/>
                      <a:pt x="1864" y="1381"/>
                      <a:pt x="1864" y="1381"/>
                    </a:cubicBezTo>
                    <a:cubicBezTo>
                      <a:pt x="1864" y="1384"/>
                      <a:pt x="1864" y="1384"/>
                      <a:pt x="1864" y="1384"/>
                    </a:cubicBezTo>
                    <a:cubicBezTo>
                      <a:pt x="1865" y="1387"/>
                      <a:pt x="1865" y="1387"/>
                      <a:pt x="1865" y="1387"/>
                    </a:cubicBezTo>
                    <a:cubicBezTo>
                      <a:pt x="1865" y="1390"/>
                      <a:pt x="1865" y="1390"/>
                      <a:pt x="1865" y="1390"/>
                    </a:cubicBezTo>
                    <a:cubicBezTo>
                      <a:pt x="1863" y="1391"/>
                      <a:pt x="1863" y="1391"/>
                      <a:pt x="1863" y="1391"/>
                    </a:cubicBezTo>
                    <a:cubicBezTo>
                      <a:pt x="1859" y="1390"/>
                      <a:pt x="1859" y="1390"/>
                      <a:pt x="1859" y="1390"/>
                    </a:cubicBezTo>
                    <a:cubicBezTo>
                      <a:pt x="1857" y="1392"/>
                      <a:pt x="1857" y="1392"/>
                      <a:pt x="1857" y="1392"/>
                    </a:cubicBezTo>
                    <a:cubicBezTo>
                      <a:pt x="1857" y="1393"/>
                      <a:pt x="1857" y="1393"/>
                      <a:pt x="1857" y="1393"/>
                    </a:cubicBezTo>
                    <a:cubicBezTo>
                      <a:pt x="1857" y="1397"/>
                      <a:pt x="1857" y="1397"/>
                      <a:pt x="1857" y="1397"/>
                    </a:cubicBezTo>
                    <a:cubicBezTo>
                      <a:pt x="1859" y="1398"/>
                      <a:pt x="1859" y="1398"/>
                      <a:pt x="1859" y="1398"/>
                    </a:cubicBezTo>
                    <a:cubicBezTo>
                      <a:pt x="1859" y="1401"/>
                      <a:pt x="1859" y="1401"/>
                      <a:pt x="1859" y="1401"/>
                    </a:cubicBezTo>
                    <a:cubicBezTo>
                      <a:pt x="1858" y="1402"/>
                      <a:pt x="1858" y="1402"/>
                      <a:pt x="1858" y="1402"/>
                    </a:cubicBezTo>
                    <a:cubicBezTo>
                      <a:pt x="1861" y="1407"/>
                      <a:pt x="1861" y="1407"/>
                      <a:pt x="1861" y="1407"/>
                    </a:cubicBezTo>
                    <a:cubicBezTo>
                      <a:pt x="1863" y="1407"/>
                      <a:pt x="1863" y="1407"/>
                      <a:pt x="1863" y="1407"/>
                    </a:cubicBezTo>
                    <a:cubicBezTo>
                      <a:pt x="1864" y="1401"/>
                      <a:pt x="1864" y="1401"/>
                      <a:pt x="1864" y="1401"/>
                    </a:cubicBezTo>
                    <a:cubicBezTo>
                      <a:pt x="1869" y="1400"/>
                      <a:pt x="1869" y="1400"/>
                      <a:pt x="1869" y="1400"/>
                    </a:cubicBezTo>
                    <a:cubicBezTo>
                      <a:pt x="1870" y="1402"/>
                      <a:pt x="1870" y="1402"/>
                      <a:pt x="1870" y="1402"/>
                    </a:cubicBezTo>
                    <a:cubicBezTo>
                      <a:pt x="1872" y="1395"/>
                      <a:pt x="1872" y="1395"/>
                      <a:pt x="1872" y="1395"/>
                    </a:cubicBezTo>
                    <a:cubicBezTo>
                      <a:pt x="1874" y="1393"/>
                      <a:pt x="1874" y="1393"/>
                      <a:pt x="1874" y="1393"/>
                    </a:cubicBezTo>
                    <a:cubicBezTo>
                      <a:pt x="1874" y="1385"/>
                      <a:pt x="1874" y="1385"/>
                      <a:pt x="1874" y="1385"/>
                    </a:cubicBezTo>
                    <a:cubicBezTo>
                      <a:pt x="1878" y="1382"/>
                      <a:pt x="1878" y="1382"/>
                      <a:pt x="1878" y="1382"/>
                    </a:cubicBezTo>
                    <a:cubicBezTo>
                      <a:pt x="1877" y="1378"/>
                      <a:pt x="1877" y="1378"/>
                      <a:pt x="1877" y="1378"/>
                    </a:cubicBezTo>
                    <a:cubicBezTo>
                      <a:pt x="1879" y="1375"/>
                      <a:pt x="1879" y="1375"/>
                      <a:pt x="1879" y="1375"/>
                    </a:cubicBezTo>
                    <a:cubicBezTo>
                      <a:pt x="1882" y="1378"/>
                      <a:pt x="1882" y="1378"/>
                      <a:pt x="1882" y="1378"/>
                    </a:cubicBezTo>
                    <a:cubicBezTo>
                      <a:pt x="1887" y="1376"/>
                      <a:pt x="1887" y="1376"/>
                      <a:pt x="1887" y="1376"/>
                    </a:cubicBezTo>
                    <a:cubicBezTo>
                      <a:pt x="1889" y="1378"/>
                      <a:pt x="1889" y="1378"/>
                      <a:pt x="1889" y="1378"/>
                    </a:cubicBezTo>
                    <a:cubicBezTo>
                      <a:pt x="1889" y="1386"/>
                      <a:pt x="1889" y="1386"/>
                      <a:pt x="1889" y="1386"/>
                    </a:cubicBezTo>
                    <a:cubicBezTo>
                      <a:pt x="1895" y="1388"/>
                      <a:pt x="1895" y="1388"/>
                      <a:pt x="1895" y="1388"/>
                    </a:cubicBezTo>
                    <a:cubicBezTo>
                      <a:pt x="1901" y="1392"/>
                      <a:pt x="1901" y="1392"/>
                      <a:pt x="1901" y="1392"/>
                    </a:cubicBezTo>
                    <a:cubicBezTo>
                      <a:pt x="1903" y="1389"/>
                      <a:pt x="1903" y="1389"/>
                      <a:pt x="1903" y="1389"/>
                    </a:cubicBezTo>
                    <a:cubicBezTo>
                      <a:pt x="1905" y="1392"/>
                      <a:pt x="1905" y="1392"/>
                      <a:pt x="1905" y="1392"/>
                    </a:cubicBezTo>
                    <a:cubicBezTo>
                      <a:pt x="1909" y="1387"/>
                      <a:pt x="1909" y="1387"/>
                      <a:pt x="1909" y="1387"/>
                    </a:cubicBezTo>
                    <a:cubicBezTo>
                      <a:pt x="1914" y="1386"/>
                      <a:pt x="1914" y="1386"/>
                      <a:pt x="1914" y="1386"/>
                    </a:cubicBezTo>
                    <a:cubicBezTo>
                      <a:pt x="1915" y="1383"/>
                      <a:pt x="1915" y="1383"/>
                      <a:pt x="1915" y="1383"/>
                    </a:cubicBezTo>
                    <a:cubicBezTo>
                      <a:pt x="1917" y="1383"/>
                      <a:pt x="1917" y="1383"/>
                      <a:pt x="1917" y="1383"/>
                    </a:cubicBezTo>
                    <a:cubicBezTo>
                      <a:pt x="1920" y="1377"/>
                      <a:pt x="1920" y="1377"/>
                      <a:pt x="1920" y="1377"/>
                    </a:cubicBezTo>
                    <a:cubicBezTo>
                      <a:pt x="1926" y="1368"/>
                      <a:pt x="1926" y="1368"/>
                      <a:pt x="1926" y="1368"/>
                    </a:cubicBezTo>
                    <a:cubicBezTo>
                      <a:pt x="1925" y="1366"/>
                      <a:pt x="1925" y="1366"/>
                      <a:pt x="1925" y="1366"/>
                    </a:cubicBezTo>
                    <a:cubicBezTo>
                      <a:pt x="1929" y="1364"/>
                      <a:pt x="1929" y="1364"/>
                      <a:pt x="1929" y="1364"/>
                    </a:cubicBezTo>
                    <a:cubicBezTo>
                      <a:pt x="1929" y="1359"/>
                      <a:pt x="1929" y="1359"/>
                      <a:pt x="1929" y="1359"/>
                    </a:cubicBezTo>
                    <a:cubicBezTo>
                      <a:pt x="1928" y="1354"/>
                      <a:pt x="1928" y="1354"/>
                      <a:pt x="1928" y="1354"/>
                    </a:cubicBezTo>
                    <a:cubicBezTo>
                      <a:pt x="1931" y="1355"/>
                      <a:pt x="1931" y="1355"/>
                      <a:pt x="1931" y="1355"/>
                    </a:cubicBezTo>
                    <a:cubicBezTo>
                      <a:pt x="1931" y="1356"/>
                      <a:pt x="1931" y="1356"/>
                      <a:pt x="1931" y="1356"/>
                    </a:cubicBezTo>
                    <a:cubicBezTo>
                      <a:pt x="1935" y="1349"/>
                      <a:pt x="1935" y="1349"/>
                      <a:pt x="1935" y="1349"/>
                    </a:cubicBezTo>
                    <a:cubicBezTo>
                      <a:pt x="1934" y="1345"/>
                      <a:pt x="1934" y="1345"/>
                      <a:pt x="1934" y="1345"/>
                    </a:cubicBezTo>
                    <a:cubicBezTo>
                      <a:pt x="1935" y="1344"/>
                      <a:pt x="1935" y="1344"/>
                      <a:pt x="1935" y="1344"/>
                    </a:cubicBezTo>
                    <a:cubicBezTo>
                      <a:pt x="1935" y="1337"/>
                      <a:pt x="1935" y="1337"/>
                      <a:pt x="1935" y="1337"/>
                    </a:cubicBezTo>
                    <a:cubicBezTo>
                      <a:pt x="1938" y="1335"/>
                      <a:pt x="1938" y="1335"/>
                      <a:pt x="1938" y="1335"/>
                    </a:cubicBezTo>
                    <a:cubicBezTo>
                      <a:pt x="1938" y="1331"/>
                      <a:pt x="1938" y="1331"/>
                      <a:pt x="1938" y="1331"/>
                    </a:cubicBezTo>
                    <a:cubicBezTo>
                      <a:pt x="1943" y="1327"/>
                      <a:pt x="1943" y="1327"/>
                      <a:pt x="1943" y="1327"/>
                    </a:cubicBezTo>
                    <a:cubicBezTo>
                      <a:pt x="1944" y="1325"/>
                      <a:pt x="1944" y="1325"/>
                      <a:pt x="1944" y="1325"/>
                    </a:cubicBezTo>
                    <a:cubicBezTo>
                      <a:pt x="1943" y="1323"/>
                      <a:pt x="1943" y="1323"/>
                      <a:pt x="1943" y="1323"/>
                    </a:cubicBezTo>
                    <a:cubicBezTo>
                      <a:pt x="1943" y="1318"/>
                      <a:pt x="1943" y="1318"/>
                      <a:pt x="1943" y="1318"/>
                    </a:cubicBezTo>
                    <a:cubicBezTo>
                      <a:pt x="1945" y="1316"/>
                      <a:pt x="1945" y="1316"/>
                      <a:pt x="1945" y="1316"/>
                    </a:cubicBezTo>
                    <a:cubicBezTo>
                      <a:pt x="1949" y="1298"/>
                      <a:pt x="1949" y="1298"/>
                      <a:pt x="1949" y="1298"/>
                    </a:cubicBezTo>
                    <a:cubicBezTo>
                      <a:pt x="1953" y="1292"/>
                      <a:pt x="1953" y="1292"/>
                      <a:pt x="1953" y="1292"/>
                    </a:cubicBezTo>
                    <a:cubicBezTo>
                      <a:pt x="1953" y="1288"/>
                      <a:pt x="1953" y="1288"/>
                      <a:pt x="1953" y="1288"/>
                    </a:cubicBezTo>
                    <a:cubicBezTo>
                      <a:pt x="1957" y="1284"/>
                      <a:pt x="1957" y="1284"/>
                      <a:pt x="1957" y="1284"/>
                    </a:cubicBezTo>
                    <a:cubicBezTo>
                      <a:pt x="1957" y="1279"/>
                      <a:pt x="1957" y="1279"/>
                      <a:pt x="1957" y="1279"/>
                    </a:cubicBezTo>
                    <a:cubicBezTo>
                      <a:pt x="1962" y="1272"/>
                      <a:pt x="1962" y="1272"/>
                      <a:pt x="1962" y="1272"/>
                    </a:cubicBezTo>
                    <a:cubicBezTo>
                      <a:pt x="1962" y="1268"/>
                      <a:pt x="1962" y="1268"/>
                      <a:pt x="1962" y="1268"/>
                    </a:cubicBezTo>
                    <a:cubicBezTo>
                      <a:pt x="1960" y="1267"/>
                      <a:pt x="1960" y="1267"/>
                      <a:pt x="1960" y="1267"/>
                    </a:cubicBezTo>
                    <a:cubicBezTo>
                      <a:pt x="1959" y="1261"/>
                      <a:pt x="1959" y="1261"/>
                      <a:pt x="1959" y="1261"/>
                    </a:cubicBezTo>
                    <a:cubicBezTo>
                      <a:pt x="1963" y="1257"/>
                      <a:pt x="1963" y="1257"/>
                      <a:pt x="1963" y="1257"/>
                    </a:cubicBezTo>
                    <a:cubicBezTo>
                      <a:pt x="1961" y="1247"/>
                      <a:pt x="1961" y="1247"/>
                      <a:pt x="1961" y="1247"/>
                    </a:cubicBezTo>
                    <a:cubicBezTo>
                      <a:pt x="1964" y="1242"/>
                      <a:pt x="1964" y="1242"/>
                      <a:pt x="1964" y="1242"/>
                    </a:cubicBezTo>
                    <a:cubicBezTo>
                      <a:pt x="1964" y="1239"/>
                      <a:pt x="1964" y="1239"/>
                      <a:pt x="1964" y="1239"/>
                    </a:cubicBezTo>
                    <a:cubicBezTo>
                      <a:pt x="1962" y="1239"/>
                      <a:pt x="1962" y="1239"/>
                      <a:pt x="1962" y="1239"/>
                    </a:cubicBezTo>
                    <a:cubicBezTo>
                      <a:pt x="1965" y="1232"/>
                      <a:pt x="1965" y="1232"/>
                      <a:pt x="1965" y="1232"/>
                    </a:cubicBezTo>
                    <a:cubicBezTo>
                      <a:pt x="1965" y="1226"/>
                      <a:pt x="1965" y="1226"/>
                      <a:pt x="1965" y="1226"/>
                    </a:cubicBezTo>
                    <a:cubicBezTo>
                      <a:pt x="1968" y="1222"/>
                      <a:pt x="1968" y="1222"/>
                      <a:pt x="1968" y="1222"/>
                    </a:cubicBezTo>
                    <a:cubicBezTo>
                      <a:pt x="1969" y="1216"/>
                      <a:pt x="1969" y="1216"/>
                      <a:pt x="1969" y="1216"/>
                    </a:cubicBezTo>
                    <a:cubicBezTo>
                      <a:pt x="1968" y="1215"/>
                      <a:pt x="1968" y="1215"/>
                      <a:pt x="1968" y="1215"/>
                    </a:cubicBezTo>
                    <a:cubicBezTo>
                      <a:pt x="1967" y="1208"/>
                      <a:pt x="1967" y="1208"/>
                      <a:pt x="1967" y="1208"/>
                    </a:cubicBezTo>
                    <a:cubicBezTo>
                      <a:pt x="1969" y="1201"/>
                      <a:pt x="1969" y="1201"/>
                      <a:pt x="1969" y="1201"/>
                    </a:cubicBezTo>
                    <a:cubicBezTo>
                      <a:pt x="1970" y="1194"/>
                      <a:pt x="1970" y="1194"/>
                      <a:pt x="1970" y="1194"/>
                    </a:cubicBezTo>
                    <a:cubicBezTo>
                      <a:pt x="1975" y="1188"/>
                      <a:pt x="1975" y="1188"/>
                      <a:pt x="1975" y="1188"/>
                    </a:cubicBezTo>
                    <a:cubicBezTo>
                      <a:pt x="1975" y="1182"/>
                      <a:pt x="1975" y="1182"/>
                      <a:pt x="1975" y="1182"/>
                    </a:cubicBezTo>
                    <a:cubicBezTo>
                      <a:pt x="1973" y="1178"/>
                      <a:pt x="1973" y="1178"/>
                      <a:pt x="1973" y="1178"/>
                    </a:cubicBezTo>
                    <a:cubicBezTo>
                      <a:pt x="1973" y="1171"/>
                      <a:pt x="1973" y="1171"/>
                      <a:pt x="1973" y="1171"/>
                    </a:cubicBezTo>
                    <a:cubicBezTo>
                      <a:pt x="1974" y="1169"/>
                      <a:pt x="1974" y="1169"/>
                      <a:pt x="1974" y="1169"/>
                    </a:cubicBezTo>
                    <a:cubicBezTo>
                      <a:pt x="1974" y="1164"/>
                      <a:pt x="1974" y="1164"/>
                      <a:pt x="1974" y="1164"/>
                    </a:cubicBezTo>
                    <a:cubicBezTo>
                      <a:pt x="1971" y="1165"/>
                      <a:pt x="1971" y="1165"/>
                      <a:pt x="1971" y="1165"/>
                    </a:cubicBezTo>
                    <a:cubicBezTo>
                      <a:pt x="1970" y="1154"/>
                      <a:pt x="1970" y="1154"/>
                      <a:pt x="1970" y="1154"/>
                    </a:cubicBezTo>
                    <a:cubicBezTo>
                      <a:pt x="1970" y="1151"/>
                      <a:pt x="1970" y="1151"/>
                      <a:pt x="1970" y="1151"/>
                    </a:cubicBezTo>
                    <a:cubicBezTo>
                      <a:pt x="1969" y="1148"/>
                      <a:pt x="1969" y="1148"/>
                      <a:pt x="1969" y="1148"/>
                    </a:cubicBezTo>
                    <a:cubicBezTo>
                      <a:pt x="1970" y="1140"/>
                      <a:pt x="1970" y="1140"/>
                      <a:pt x="1970" y="1140"/>
                    </a:cubicBezTo>
                    <a:cubicBezTo>
                      <a:pt x="1965" y="1133"/>
                      <a:pt x="1965" y="1133"/>
                      <a:pt x="1965" y="1133"/>
                    </a:cubicBezTo>
                    <a:cubicBezTo>
                      <a:pt x="1963" y="1133"/>
                      <a:pt x="1963" y="1133"/>
                      <a:pt x="1963" y="1133"/>
                    </a:cubicBezTo>
                    <a:cubicBezTo>
                      <a:pt x="1961" y="1129"/>
                      <a:pt x="1961" y="1129"/>
                      <a:pt x="1961" y="1129"/>
                    </a:cubicBezTo>
                    <a:cubicBezTo>
                      <a:pt x="1963" y="1127"/>
                      <a:pt x="1963" y="1127"/>
                      <a:pt x="1963" y="1127"/>
                    </a:cubicBezTo>
                    <a:cubicBezTo>
                      <a:pt x="1965" y="1122"/>
                      <a:pt x="1965" y="1122"/>
                      <a:pt x="1965" y="1122"/>
                    </a:cubicBezTo>
                    <a:cubicBezTo>
                      <a:pt x="1965" y="1120"/>
                      <a:pt x="1965" y="1120"/>
                      <a:pt x="1965" y="1120"/>
                    </a:cubicBezTo>
                    <a:cubicBezTo>
                      <a:pt x="1962" y="1123"/>
                      <a:pt x="1962" y="1123"/>
                      <a:pt x="1962" y="1123"/>
                    </a:cubicBezTo>
                    <a:cubicBezTo>
                      <a:pt x="1959" y="1122"/>
                      <a:pt x="1959" y="1122"/>
                      <a:pt x="1959" y="1122"/>
                    </a:cubicBezTo>
                    <a:cubicBezTo>
                      <a:pt x="1955" y="1108"/>
                      <a:pt x="1955" y="1108"/>
                      <a:pt x="1955" y="1108"/>
                    </a:cubicBezTo>
                    <a:cubicBezTo>
                      <a:pt x="1955" y="1104"/>
                      <a:pt x="1955" y="1104"/>
                      <a:pt x="1955" y="1104"/>
                    </a:cubicBezTo>
                    <a:cubicBezTo>
                      <a:pt x="1955" y="1101"/>
                      <a:pt x="1955" y="1101"/>
                      <a:pt x="1955" y="1101"/>
                    </a:cubicBezTo>
                    <a:cubicBezTo>
                      <a:pt x="1954" y="1093"/>
                      <a:pt x="1954" y="1093"/>
                      <a:pt x="1954" y="1093"/>
                    </a:cubicBezTo>
                    <a:cubicBezTo>
                      <a:pt x="1955" y="1090"/>
                      <a:pt x="1955" y="1090"/>
                      <a:pt x="1955" y="1090"/>
                    </a:cubicBezTo>
                    <a:cubicBezTo>
                      <a:pt x="1952" y="1079"/>
                      <a:pt x="1952" y="1079"/>
                      <a:pt x="1952" y="1079"/>
                    </a:cubicBezTo>
                    <a:cubicBezTo>
                      <a:pt x="1954" y="1076"/>
                      <a:pt x="1954" y="1076"/>
                      <a:pt x="1954" y="1076"/>
                    </a:cubicBezTo>
                    <a:cubicBezTo>
                      <a:pt x="1953" y="1075"/>
                      <a:pt x="1953" y="1075"/>
                      <a:pt x="1953" y="1075"/>
                    </a:cubicBezTo>
                    <a:cubicBezTo>
                      <a:pt x="1953" y="1072"/>
                      <a:pt x="1953" y="1072"/>
                      <a:pt x="1953" y="1072"/>
                    </a:cubicBezTo>
                    <a:cubicBezTo>
                      <a:pt x="1954" y="1070"/>
                      <a:pt x="1954" y="1070"/>
                      <a:pt x="1954" y="1070"/>
                    </a:cubicBezTo>
                    <a:cubicBezTo>
                      <a:pt x="1952" y="1068"/>
                      <a:pt x="1952" y="1068"/>
                      <a:pt x="1952" y="1068"/>
                    </a:cubicBezTo>
                    <a:cubicBezTo>
                      <a:pt x="1954" y="1064"/>
                      <a:pt x="1954" y="1064"/>
                      <a:pt x="1954" y="1064"/>
                    </a:cubicBezTo>
                    <a:cubicBezTo>
                      <a:pt x="1953" y="1060"/>
                      <a:pt x="1953" y="1060"/>
                      <a:pt x="1953" y="1060"/>
                    </a:cubicBezTo>
                    <a:cubicBezTo>
                      <a:pt x="1953" y="1057"/>
                      <a:pt x="1953" y="1057"/>
                      <a:pt x="1953" y="1057"/>
                    </a:cubicBezTo>
                    <a:cubicBezTo>
                      <a:pt x="1955" y="1054"/>
                      <a:pt x="1955" y="1054"/>
                      <a:pt x="1955" y="1054"/>
                    </a:cubicBezTo>
                    <a:cubicBezTo>
                      <a:pt x="1952" y="1051"/>
                      <a:pt x="1952" y="1051"/>
                      <a:pt x="1952" y="1051"/>
                    </a:cubicBezTo>
                    <a:cubicBezTo>
                      <a:pt x="1952" y="1046"/>
                      <a:pt x="1952" y="1046"/>
                      <a:pt x="1952" y="1046"/>
                    </a:cubicBezTo>
                    <a:cubicBezTo>
                      <a:pt x="1953" y="1043"/>
                      <a:pt x="1953" y="1043"/>
                      <a:pt x="1953" y="1043"/>
                    </a:cubicBezTo>
                    <a:cubicBezTo>
                      <a:pt x="1953" y="1040"/>
                      <a:pt x="1953" y="1040"/>
                      <a:pt x="1953" y="1040"/>
                    </a:cubicBezTo>
                    <a:cubicBezTo>
                      <a:pt x="1950" y="1042"/>
                      <a:pt x="1950" y="1042"/>
                      <a:pt x="1950" y="1042"/>
                    </a:cubicBezTo>
                    <a:cubicBezTo>
                      <a:pt x="1947" y="1041"/>
                      <a:pt x="1947" y="1041"/>
                      <a:pt x="1947" y="1041"/>
                    </a:cubicBezTo>
                    <a:cubicBezTo>
                      <a:pt x="1943" y="1037"/>
                      <a:pt x="1943" y="1037"/>
                      <a:pt x="1943" y="1037"/>
                    </a:cubicBezTo>
                    <a:cubicBezTo>
                      <a:pt x="1944" y="1032"/>
                      <a:pt x="1944" y="1032"/>
                      <a:pt x="1944" y="1032"/>
                    </a:cubicBezTo>
                    <a:cubicBezTo>
                      <a:pt x="1946" y="1029"/>
                      <a:pt x="1946" y="1029"/>
                      <a:pt x="1946" y="1029"/>
                    </a:cubicBezTo>
                    <a:cubicBezTo>
                      <a:pt x="1945" y="1025"/>
                      <a:pt x="1945" y="1025"/>
                      <a:pt x="1945" y="1025"/>
                    </a:cubicBezTo>
                    <a:cubicBezTo>
                      <a:pt x="1941" y="1018"/>
                      <a:pt x="1941" y="1018"/>
                      <a:pt x="1941" y="1018"/>
                    </a:cubicBezTo>
                    <a:cubicBezTo>
                      <a:pt x="1938" y="1018"/>
                      <a:pt x="1938" y="1018"/>
                      <a:pt x="1938" y="1018"/>
                    </a:cubicBezTo>
                    <a:cubicBezTo>
                      <a:pt x="1934" y="1013"/>
                      <a:pt x="1934" y="1013"/>
                      <a:pt x="1934" y="1013"/>
                    </a:cubicBezTo>
                    <a:cubicBezTo>
                      <a:pt x="1937" y="1012"/>
                      <a:pt x="1937" y="1012"/>
                      <a:pt x="1937" y="1012"/>
                    </a:cubicBezTo>
                    <a:cubicBezTo>
                      <a:pt x="1937" y="1008"/>
                      <a:pt x="1937" y="1008"/>
                      <a:pt x="1937" y="1008"/>
                    </a:cubicBezTo>
                    <a:cubicBezTo>
                      <a:pt x="1939" y="1004"/>
                      <a:pt x="1939" y="1004"/>
                      <a:pt x="1939" y="1004"/>
                    </a:cubicBezTo>
                    <a:cubicBezTo>
                      <a:pt x="1936" y="997"/>
                      <a:pt x="1936" y="997"/>
                      <a:pt x="1936" y="997"/>
                    </a:cubicBezTo>
                    <a:cubicBezTo>
                      <a:pt x="1934" y="997"/>
                      <a:pt x="1934" y="997"/>
                      <a:pt x="1934" y="997"/>
                    </a:cubicBezTo>
                    <a:cubicBezTo>
                      <a:pt x="1932" y="994"/>
                      <a:pt x="1932" y="994"/>
                      <a:pt x="1932" y="994"/>
                    </a:cubicBezTo>
                    <a:cubicBezTo>
                      <a:pt x="1929" y="993"/>
                      <a:pt x="1929" y="993"/>
                      <a:pt x="1929" y="993"/>
                    </a:cubicBezTo>
                    <a:cubicBezTo>
                      <a:pt x="1928" y="991"/>
                      <a:pt x="1928" y="991"/>
                      <a:pt x="1928" y="991"/>
                    </a:cubicBezTo>
                    <a:cubicBezTo>
                      <a:pt x="1920" y="987"/>
                      <a:pt x="1920" y="987"/>
                      <a:pt x="1920" y="987"/>
                    </a:cubicBezTo>
                    <a:cubicBezTo>
                      <a:pt x="1918" y="984"/>
                      <a:pt x="1918" y="984"/>
                      <a:pt x="1918" y="984"/>
                    </a:cubicBezTo>
                    <a:cubicBezTo>
                      <a:pt x="1913" y="983"/>
                      <a:pt x="1913" y="983"/>
                      <a:pt x="1913" y="983"/>
                    </a:cubicBezTo>
                    <a:cubicBezTo>
                      <a:pt x="1911" y="981"/>
                      <a:pt x="1911" y="981"/>
                      <a:pt x="1911" y="981"/>
                    </a:cubicBezTo>
                    <a:cubicBezTo>
                      <a:pt x="1909" y="976"/>
                      <a:pt x="1909" y="976"/>
                      <a:pt x="1909" y="976"/>
                    </a:cubicBezTo>
                    <a:cubicBezTo>
                      <a:pt x="1906" y="973"/>
                      <a:pt x="1906" y="973"/>
                      <a:pt x="1906" y="973"/>
                    </a:cubicBezTo>
                    <a:cubicBezTo>
                      <a:pt x="1902" y="973"/>
                      <a:pt x="1902" y="973"/>
                      <a:pt x="1902" y="973"/>
                    </a:cubicBezTo>
                    <a:cubicBezTo>
                      <a:pt x="1898" y="969"/>
                      <a:pt x="1898" y="969"/>
                      <a:pt x="1898" y="969"/>
                    </a:cubicBezTo>
                    <a:cubicBezTo>
                      <a:pt x="1893" y="973"/>
                      <a:pt x="1893" y="973"/>
                      <a:pt x="1893" y="973"/>
                    </a:cubicBezTo>
                    <a:cubicBezTo>
                      <a:pt x="1890" y="973"/>
                      <a:pt x="1890" y="973"/>
                      <a:pt x="1890" y="973"/>
                    </a:cubicBezTo>
                    <a:cubicBezTo>
                      <a:pt x="1888" y="976"/>
                      <a:pt x="1888" y="976"/>
                      <a:pt x="1888" y="976"/>
                    </a:cubicBezTo>
                    <a:cubicBezTo>
                      <a:pt x="1886" y="976"/>
                      <a:pt x="1886" y="976"/>
                      <a:pt x="1886" y="976"/>
                    </a:cubicBezTo>
                    <a:cubicBezTo>
                      <a:pt x="1885" y="974"/>
                      <a:pt x="1885" y="974"/>
                      <a:pt x="1885" y="974"/>
                    </a:cubicBezTo>
                    <a:cubicBezTo>
                      <a:pt x="1885" y="972"/>
                      <a:pt x="1885" y="972"/>
                      <a:pt x="1885" y="972"/>
                    </a:cubicBezTo>
                    <a:cubicBezTo>
                      <a:pt x="1882" y="970"/>
                      <a:pt x="1882" y="970"/>
                      <a:pt x="1882" y="970"/>
                    </a:cubicBezTo>
                    <a:cubicBezTo>
                      <a:pt x="1878" y="970"/>
                      <a:pt x="1878" y="970"/>
                      <a:pt x="1878" y="970"/>
                    </a:cubicBezTo>
                    <a:cubicBezTo>
                      <a:pt x="1880" y="977"/>
                      <a:pt x="1880" y="977"/>
                      <a:pt x="1880" y="977"/>
                    </a:cubicBezTo>
                    <a:cubicBezTo>
                      <a:pt x="1883" y="981"/>
                      <a:pt x="1883" y="981"/>
                      <a:pt x="1883" y="981"/>
                    </a:cubicBezTo>
                    <a:cubicBezTo>
                      <a:pt x="1882" y="985"/>
                      <a:pt x="1882" y="985"/>
                      <a:pt x="1882" y="985"/>
                    </a:cubicBezTo>
                    <a:cubicBezTo>
                      <a:pt x="1884" y="992"/>
                      <a:pt x="1884" y="992"/>
                      <a:pt x="1884" y="992"/>
                    </a:cubicBezTo>
                    <a:cubicBezTo>
                      <a:pt x="1882" y="998"/>
                      <a:pt x="1882" y="998"/>
                      <a:pt x="1882" y="998"/>
                    </a:cubicBezTo>
                    <a:cubicBezTo>
                      <a:pt x="1880" y="1000"/>
                      <a:pt x="1880" y="1000"/>
                      <a:pt x="1880" y="1000"/>
                    </a:cubicBezTo>
                    <a:cubicBezTo>
                      <a:pt x="1880" y="995"/>
                      <a:pt x="1880" y="995"/>
                      <a:pt x="1880" y="995"/>
                    </a:cubicBezTo>
                    <a:cubicBezTo>
                      <a:pt x="1880" y="989"/>
                      <a:pt x="1880" y="989"/>
                      <a:pt x="1880" y="989"/>
                    </a:cubicBezTo>
                    <a:cubicBezTo>
                      <a:pt x="1878" y="983"/>
                      <a:pt x="1878" y="983"/>
                      <a:pt x="1878" y="983"/>
                    </a:cubicBezTo>
                    <a:cubicBezTo>
                      <a:pt x="1877" y="986"/>
                      <a:pt x="1877" y="986"/>
                      <a:pt x="1877" y="986"/>
                    </a:cubicBezTo>
                    <a:cubicBezTo>
                      <a:pt x="1877" y="991"/>
                      <a:pt x="1877" y="991"/>
                      <a:pt x="1877" y="991"/>
                    </a:cubicBezTo>
                    <a:cubicBezTo>
                      <a:pt x="1876" y="997"/>
                      <a:pt x="1876" y="997"/>
                      <a:pt x="1876" y="997"/>
                    </a:cubicBezTo>
                    <a:cubicBezTo>
                      <a:pt x="1872" y="1000"/>
                      <a:pt x="1872" y="1000"/>
                      <a:pt x="1872" y="1000"/>
                    </a:cubicBezTo>
                    <a:cubicBezTo>
                      <a:pt x="1863" y="1002"/>
                      <a:pt x="1863" y="1002"/>
                      <a:pt x="1863" y="1002"/>
                    </a:cubicBezTo>
                    <a:cubicBezTo>
                      <a:pt x="1862" y="1000"/>
                      <a:pt x="1862" y="1000"/>
                      <a:pt x="1862" y="1000"/>
                    </a:cubicBezTo>
                    <a:cubicBezTo>
                      <a:pt x="1865" y="997"/>
                      <a:pt x="1865" y="997"/>
                      <a:pt x="1865" y="997"/>
                    </a:cubicBezTo>
                    <a:cubicBezTo>
                      <a:pt x="1867" y="997"/>
                      <a:pt x="1867" y="997"/>
                      <a:pt x="1867" y="997"/>
                    </a:cubicBezTo>
                    <a:cubicBezTo>
                      <a:pt x="1867" y="990"/>
                      <a:pt x="1867" y="990"/>
                      <a:pt x="1867" y="990"/>
                    </a:cubicBezTo>
                    <a:cubicBezTo>
                      <a:pt x="1869" y="987"/>
                      <a:pt x="1869" y="987"/>
                      <a:pt x="1869" y="987"/>
                    </a:cubicBezTo>
                    <a:cubicBezTo>
                      <a:pt x="1870" y="985"/>
                      <a:pt x="1870" y="985"/>
                      <a:pt x="1870" y="985"/>
                    </a:cubicBezTo>
                    <a:cubicBezTo>
                      <a:pt x="1866" y="985"/>
                      <a:pt x="1866" y="985"/>
                      <a:pt x="1866" y="985"/>
                    </a:cubicBezTo>
                    <a:cubicBezTo>
                      <a:pt x="1864" y="987"/>
                      <a:pt x="1864" y="987"/>
                      <a:pt x="1864" y="987"/>
                    </a:cubicBezTo>
                    <a:cubicBezTo>
                      <a:pt x="1863" y="985"/>
                      <a:pt x="1863" y="985"/>
                      <a:pt x="1863" y="985"/>
                    </a:cubicBezTo>
                    <a:cubicBezTo>
                      <a:pt x="1860" y="986"/>
                      <a:pt x="1860" y="986"/>
                      <a:pt x="1860" y="986"/>
                    </a:cubicBezTo>
                    <a:cubicBezTo>
                      <a:pt x="1858" y="990"/>
                      <a:pt x="1858" y="990"/>
                      <a:pt x="1858" y="990"/>
                    </a:cubicBezTo>
                    <a:cubicBezTo>
                      <a:pt x="1856" y="992"/>
                      <a:pt x="1856" y="992"/>
                      <a:pt x="1856" y="992"/>
                    </a:cubicBezTo>
                    <a:cubicBezTo>
                      <a:pt x="1855" y="992"/>
                      <a:pt x="1855" y="992"/>
                      <a:pt x="1855" y="992"/>
                    </a:cubicBezTo>
                    <a:cubicBezTo>
                      <a:pt x="1853" y="995"/>
                      <a:pt x="1853" y="995"/>
                      <a:pt x="1853" y="995"/>
                    </a:cubicBezTo>
                    <a:cubicBezTo>
                      <a:pt x="1848" y="990"/>
                      <a:pt x="1848" y="990"/>
                      <a:pt x="1848" y="990"/>
                    </a:cubicBezTo>
                    <a:cubicBezTo>
                      <a:pt x="1849" y="985"/>
                      <a:pt x="1849" y="985"/>
                      <a:pt x="1849" y="985"/>
                    </a:cubicBezTo>
                    <a:cubicBezTo>
                      <a:pt x="1847" y="978"/>
                      <a:pt x="1847" y="978"/>
                      <a:pt x="1847" y="978"/>
                    </a:cubicBezTo>
                    <a:cubicBezTo>
                      <a:pt x="1843" y="971"/>
                      <a:pt x="1843" y="971"/>
                      <a:pt x="1843" y="971"/>
                    </a:cubicBezTo>
                    <a:cubicBezTo>
                      <a:pt x="1843" y="960"/>
                      <a:pt x="1843" y="960"/>
                      <a:pt x="1843" y="960"/>
                    </a:cubicBezTo>
                    <a:cubicBezTo>
                      <a:pt x="1839" y="961"/>
                      <a:pt x="1839" y="961"/>
                      <a:pt x="1839" y="961"/>
                    </a:cubicBezTo>
                    <a:cubicBezTo>
                      <a:pt x="1838" y="961"/>
                      <a:pt x="1838" y="961"/>
                      <a:pt x="1838" y="961"/>
                    </a:cubicBezTo>
                    <a:cubicBezTo>
                      <a:pt x="1834" y="963"/>
                      <a:pt x="1834" y="963"/>
                      <a:pt x="1834" y="963"/>
                    </a:cubicBezTo>
                    <a:cubicBezTo>
                      <a:pt x="1832" y="965"/>
                      <a:pt x="1832" y="965"/>
                      <a:pt x="1832" y="965"/>
                    </a:cubicBezTo>
                    <a:cubicBezTo>
                      <a:pt x="1827" y="969"/>
                      <a:pt x="1827" y="969"/>
                      <a:pt x="1827" y="969"/>
                    </a:cubicBezTo>
                    <a:cubicBezTo>
                      <a:pt x="1824" y="968"/>
                      <a:pt x="1824" y="968"/>
                      <a:pt x="1824" y="968"/>
                    </a:cubicBezTo>
                    <a:cubicBezTo>
                      <a:pt x="1821" y="965"/>
                      <a:pt x="1821" y="965"/>
                      <a:pt x="1821" y="965"/>
                    </a:cubicBezTo>
                    <a:cubicBezTo>
                      <a:pt x="1817" y="966"/>
                      <a:pt x="1817" y="966"/>
                      <a:pt x="1817" y="966"/>
                    </a:cubicBezTo>
                    <a:cubicBezTo>
                      <a:pt x="1814" y="964"/>
                      <a:pt x="1814" y="964"/>
                      <a:pt x="1814" y="964"/>
                    </a:cubicBezTo>
                    <a:cubicBezTo>
                      <a:pt x="1812" y="960"/>
                      <a:pt x="1812" y="960"/>
                      <a:pt x="1812" y="960"/>
                    </a:cubicBezTo>
                    <a:cubicBezTo>
                      <a:pt x="1814" y="956"/>
                      <a:pt x="1814" y="956"/>
                      <a:pt x="1814" y="956"/>
                    </a:cubicBezTo>
                    <a:cubicBezTo>
                      <a:pt x="1815" y="951"/>
                      <a:pt x="1815" y="951"/>
                      <a:pt x="1815" y="951"/>
                    </a:cubicBezTo>
                    <a:cubicBezTo>
                      <a:pt x="1818" y="945"/>
                      <a:pt x="1818" y="945"/>
                      <a:pt x="1818" y="945"/>
                    </a:cubicBezTo>
                    <a:cubicBezTo>
                      <a:pt x="1818" y="941"/>
                      <a:pt x="1818" y="941"/>
                      <a:pt x="1818" y="941"/>
                    </a:cubicBezTo>
                    <a:cubicBezTo>
                      <a:pt x="1823" y="936"/>
                      <a:pt x="1823" y="936"/>
                      <a:pt x="1823" y="936"/>
                    </a:cubicBezTo>
                    <a:cubicBezTo>
                      <a:pt x="1823" y="928"/>
                      <a:pt x="1823" y="928"/>
                      <a:pt x="1823" y="928"/>
                    </a:cubicBezTo>
                    <a:cubicBezTo>
                      <a:pt x="1829" y="923"/>
                      <a:pt x="1829" y="923"/>
                      <a:pt x="1829" y="923"/>
                    </a:cubicBezTo>
                    <a:cubicBezTo>
                      <a:pt x="1829" y="917"/>
                      <a:pt x="1829" y="917"/>
                      <a:pt x="1829" y="917"/>
                    </a:cubicBezTo>
                    <a:cubicBezTo>
                      <a:pt x="1831" y="916"/>
                      <a:pt x="1831" y="916"/>
                      <a:pt x="1831" y="916"/>
                    </a:cubicBezTo>
                    <a:cubicBezTo>
                      <a:pt x="1831" y="914"/>
                      <a:pt x="1831" y="914"/>
                      <a:pt x="1831" y="914"/>
                    </a:cubicBezTo>
                    <a:cubicBezTo>
                      <a:pt x="1834" y="908"/>
                      <a:pt x="1834" y="908"/>
                      <a:pt x="1834" y="908"/>
                    </a:cubicBezTo>
                    <a:cubicBezTo>
                      <a:pt x="1835" y="903"/>
                      <a:pt x="1835" y="903"/>
                      <a:pt x="1835" y="903"/>
                    </a:cubicBezTo>
                    <a:cubicBezTo>
                      <a:pt x="1837" y="898"/>
                      <a:pt x="1837" y="898"/>
                      <a:pt x="1837" y="898"/>
                    </a:cubicBezTo>
                    <a:cubicBezTo>
                      <a:pt x="1836" y="893"/>
                      <a:pt x="1836" y="893"/>
                      <a:pt x="1836" y="893"/>
                    </a:cubicBezTo>
                    <a:cubicBezTo>
                      <a:pt x="1837" y="890"/>
                      <a:pt x="1837" y="890"/>
                      <a:pt x="1837" y="890"/>
                    </a:cubicBezTo>
                    <a:cubicBezTo>
                      <a:pt x="1837" y="882"/>
                      <a:pt x="1837" y="882"/>
                      <a:pt x="1837" y="882"/>
                    </a:cubicBezTo>
                    <a:cubicBezTo>
                      <a:pt x="1839" y="872"/>
                      <a:pt x="1839" y="872"/>
                      <a:pt x="1839" y="872"/>
                    </a:cubicBezTo>
                    <a:cubicBezTo>
                      <a:pt x="1840" y="872"/>
                      <a:pt x="1840" y="872"/>
                      <a:pt x="1840" y="872"/>
                    </a:cubicBezTo>
                    <a:cubicBezTo>
                      <a:pt x="1841" y="864"/>
                      <a:pt x="1841" y="864"/>
                      <a:pt x="1841" y="864"/>
                    </a:cubicBezTo>
                    <a:cubicBezTo>
                      <a:pt x="1844" y="862"/>
                      <a:pt x="1844" y="862"/>
                      <a:pt x="1844" y="862"/>
                    </a:cubicBezTo>
                    <a:cubicBezTo>
                      <a:pt x="1843" y="857"/>
                      <a:pt x="1843" y="857"/>
                      <a:pt x="1843" y="857"/>
                    </a:cubicBezTo>
                    <a:cubicBezTo>
                      <a:pt x="1848" y="850"/>
                      <a:pt x="1848" y="850"/>
                      <a:pt x="1848" y="850"/>
                    </a:cubicBezTo>
                    <a:cubicBezTo>
                      <a:pt x="1849" y="844"/>
                      <a:pt x="1849" y="844"/>
                      <a:pt x="1849" y="844"/>
                    </a:cubicBezTo>
                    <a:cubicBezTo>
                      <a:pt x="1852" y="841"/>
                      <a:pt x="1852" y="841"/>
                      <a:pt x="1852" y="841"/>
                    </a:cubicBezTo>
                    <a:cubicBezTo>
                      <a:pt x="1850" y="833"/>
                      <a:pt x="1850" y="833"/>
                      <a:pt x="1850" y="833"/>
                    </a:cubicBezTo>
                    <a:cubicBezTo>
                      <a:pt x="1852" y="832"/>
                      <a:pt x="1852" y="832"/>
                      <a:pt x="1852" y="832"/>
                    </a:cubicBezTo>
                    <a:cubicBezTo>
                      <a:pt x="1852" y="827"/>
                      <a:pt x="1852" y="827"/>
                      <a:pt x="1852" y="827"/>
                    </a:cubicBezTo>
                    <a:cubicBezTo>
                      <a:pt x="1855" y="825"/>
                      <a:pt x="1855" y="825"/>
                      <a:pt x="1855" y="825"/>
                    </a:cubicBezTo>
                    <a:cubicBezTo>
                      <a:pt x="1856" y="825"/>
                      <a:pt x="1856" y="825"/>
                      <a:pt x="1856" y="825"/>
                    </a:cubicBezTo>
                    <a:cubicBezTo>
                      <a:pt x="1856" y="820"/>
                      <a:pt x="1856" y="820"/>
                      <a:pt x="1856" y="820"/>
                    </a:cubicBezTo>
                    <a:cubicBezTo>
                      <a:pt x="1854" y="817"/>
                      <a:pt x="1854" y="817"/>
                      <a:pt x="1854" y="817"/>
                    </a:cubicBezTo>
                    <a:cubicBezTo>
                      <a:pt x="1855" y="808"/>
                      <a:pt x="1855" y="808"/>
                      <a:pt x="1855" y="808"/>
                    </a:cubicBezTo>
                    <a:cubicBezTo>
                      <a:pt x="1854" y="803"/>
                      <a:pt x="1854" y="803"/>
                      <a:pt x="1854" y="803"/>
                    </a:cubicBezTo>
                    <a:cubicBezTo>
                      <a:pt x="1856" y="796"/>
                      <a:pt x="1856" y="796"/>
                      <a:pt x="1856" y="796"/>
                    </a:cubicBezTo>
                    <a:cubicBezTo>
                      <a:pt x="1862" y="789"/>
                      <a:pt x="1862" y="789"/>
                      <a:pt x="1862" y="789"/>
                    </a:cubicBezTo>
                    <a:cubicBezTo>
                      <a:pt x="1863" y="780"/>
                      <a:pt x="1863" y="780"/>
                      <a:pt x="1863" y="780"/>
                    </a:cubicBezTo>
                    <a:cubicBezTo>
                      <a:pt x="1858" y="772"/>
                      <a:pt x="1858" y="772"/>
                      <a:pt x="1858" y="772"/>
                    </a:cubicBezTo>
                    <a:cubicBezTo>
                      <a:pt x="1859" y="767"/>
                      <a:pt x="1859" y="767"/>
                      <a:pt x="1859" y="767"/>
                    </a:cubicBezTo>
                    <a:cubicBezTo>
                      <a:pt x="1862" y="763"/>
                      <a:pt x="1862" y="763"/>
                      <a:pt x="1862" y="763"/>
                    </a:cubicBezTo>
                    <a:cubicBezTo>
                      <a:pt x="1863" y="758"/>
                      <a:pt x="1863" y="758"/>
                      <a:pt x="1863" y="758"/>
                    </a:cubicBezTo>
                    <a:cubicBezTo>
                      <a:pt x="1870" y="752"/>
                      <a:pt x="1870" y="752"/>
                      <a:pt x="1870" y="752"/>
                    </a:cubicBezTo>
                    <a:cubicBezTo>
                      <a:pt x="1871" y="748"/>
                      <a:pt x="1871" y="748"/>
                      <a:pt x="1871" y="748"/>
                    </a:cubicBezTo>
                    <a:cubicBezTo>
                      <a:pt x="1873" y="748"/>
                      <a:pt x="1873" y="748"/>
                      <a:pt x="1873" y="748"/>
                    </a:cubicBezTo>
                    <a:cubicBezTo>
                      <a:pt x="1876" y="751"/>
                      <a:pt x="1876" y="751"/>
                      <a:pt x="1876" y="751"/>
                    </a:cubicBezTo>
                    <a:cubicBezTo>
                      <a:pt x="1880" y="750"/>
                      <a:pt x="1880" y="750"/>
                      <a:pt x="1880" y="750"/>
                    </a:cubicBezTo>
                    <a:cubicBezTo>
                      <a:pt x="1886" y="744"/>
                      <a:pt x="1886" y="744"/>
                      <a:pt x="1886" y="744"/>
                    </a:cubicBezTo>
                    <a:cubicBezTo>
                      <a:pt x="1891" y="743"/>
                      <a:pt x="1891" y="743"/>
                      <a:pt x="1891" y="743"/>
                    </a:cubicBezTo>
                    <a:cubicBezTo>
                      <a:pt x="1897" y="739"/>
                      <a:pt x="1897" y="739"/>
                      <a:pt x="1897" y="739"/>
                    </a:cubicBezTo>
                    <a:cubicBezTo>
                      <a:pt x="1900" y="740"/>
                      <a:pt x="1900" y="740"/>
                      <a:pt x="1900" y="740"/>
                    </a:cubicBezTo>
                    <a:cubicBezTo>
                      <a:pt x="1904" y="737"/>
                      <a:pt x="1904" y="737"/>
                      <a:pt x="1904" y="737"/>
                    </a:cubicBezTo>
                    <a:cubicBezTo>
                      <a:pt x="1907" y="737"/>
                      <a:pt x="1907" y="737"/>
                      <a:pt x="1907" y="737"/>
                    </a:cubicBezTo>
                    <a:cubicBezTo>
                      <a:pt x="1910" y="736"/>
                      <a:pt x="1910" y="736"/>
                      <a:pt x="1910" y="736"/>
                    </a:cubicBezTo>
                    <a:cubicBezTo>
                      <a:pt x="1912" y="733"/>
                      <a:pt x="1912" y="733"/>
                      <a:pt x="1912" y="733"/>
                    </a:cubicBezTo>
                    <a:cubicBezTo>
                      <a:pt x="1915" y="736"/>
                      <a:pt x="1915" y="736"/>
                      <a:pt x="1915" y="736"/>
                    </a:cubicBezTo>
                    <a:cubicBezTo>
                      <a:pt x="1914" y="740"/>
                      <a:pt x="1914" y="740"/>
                      <a:pt x="1914" y="740"/>
                    </a:cubicBezTo>
                    <a:cubicBezTo>
                      <a:pt x="1916" y="741"/>
                      <a:pt x="1916" y="741"/>
                      <a:pt x="1916" y="741"/>
                    </a:cubicBezTo>
                    <a:cubicBezTo>
                      <a:pt x="1920" y="745"/>
                      <a:pt x="1920" y="745"/>
                      <a:pt x="1920" y="745"/>
                    </a:cubicBezTo>
                    <a:cubicBezTo>
                      <a:pt x="1921" y="741"/>
                      <a:pt x="1921" y="741"/>
                      <a:pt x="1921" y="741"/>
                    </a:cubicBezTo>
                    <a:cubicBezTo>
                      <a:pt x="1924" y="738"/>
                      <a:pt x="1924" y="738"/>
                      <a:pt x="1924" y="738"/>
                    </a:cubicBezTo>
                    <a:cubicBezTo>
                      <a:pt x="1919" y="733"/>
                      <a:pt x="1919" y="733"/>
                      <a:pt x="1919" y="733"/>
                    </a:cubicBezTo>
                    <a:cubicBezTo>
                      <a:pt x="1919" y="731"/>
                      <a:pt x="1919" y="731"/>
                      <a:pt x="1919" y="731"/>
                    </a:cubicBezTo>
                    <a:cubicBezTo>
                      <a:pt x="1923" y="728"/>
                      <a:pt x="1923" y="728"/>
                      <a:pt x="1923" y="728"/>
                    </a:cubicBezTo>
                    <a:cubicBezTo>
                      <a:pt x="1930" y="730"/>
                      <a:pt x="1930" y="730"/>
                      <a:pt x="1930" y="730"/>
                    </a:cubicBezTo>
                    <a:cubicBezTo>
                      <a:pt x="1933" y="727"/>
                      <a:pt x="1933" y="727"/>
                      <a:pt x="1933" y="727"/>
                    </a:cubicBezTo>
                    <a:cubicBezTo>
                      <a:pt x="1941" y="728"/>
                      <a:pt x="1941" y="728"/>
                      <a:pt x="1941" y="728"/>
                    </a:cubicBezTo>
                    <a:cubicBezTo>
                      <a:pt x="1942" y="731"/>
                      <a:pt x="1942" y="731"/>
                      <a:pt x="1942" y="731"/>
                    </a:cubicBezTo>
                    <a:cubicBezTo>
                      <a:pt x="1944" y="731"/>
                      <a:pt x="1944" y="731"/>
                      <a:pt x="1944" y="731"/>
                    </a:cubicBezTo>
                    <a:cubicBezTo>
                      <a:pt x="1946" y="728"/>
                      <a:pt x="1946" y="728"/>
                      <a:pt x="1946" y="728"/>
                    </a:cubicBezTo>
                    <a:cubicBezTo>
                      <a:pt x="1949" y="729"/>
                      <a:pt x="1949" y="729"/>
                      <a:pt x="1949" y="729"/>
                    </a:cubicBezTo>
                    <a:cubicBezTo>
                      <a:pt x="1948" y="725"/>
                      <a:pt x="1948" y="725"/>
                      <a:pt x="1948" y="725"/>
                    </a:cubicBezTo>
                    <a:cubicBezTo>
                      <a:pt x="1950" y="723"/>
                      <a:pt x="1950" y="723"/>
                      <a:pt x="1950" y="723"/>
                    </a:cubicBezTo>
                    <a:cubicBezTo>
                      <a:pt x="1956" y="724"/>
                      <a:pt x="1956" y="724"/>
                      <a:pt x="1956" y="724"/>
                    </a:cubicBezTo>
                    <a:cubicBezTo>
                      <a:pt x="1958" y="727"/>
                      <a:pt x="1958" y="727"/>
                      <a:pt x="1958" y="727"/>
                    </a:cubicBezTo>
                    <a:cubicBezTo>
                      <a:pt x="1965" y="724"/>
                      <a:pt x="1965" y="724"/>
                      <a:pt x="1965" y="724"/>
                    </a:cubicBezTo>
                    <a:cubicBezTo>
                      <a:pt x="1965" y="721"/>
                      <a:pt x="1965" y="721"/>
                      <a:pt x="1965" y="721"/>
                    </a:cubicBezTo>
                    <a:cubicBezTo>
                      <a:pt x="1963" y="719"/>
                      <a:pt x="1963" y="719"/>
                      <a:pt x="1963" y="719"/>
                    </a:cubicBezTo>
                    <a:cubicBezTo>
                      <a:pt x="1961" y="721"/>
                      <a:pt x="1961" y="721"/>
                      <a:pt x="1961" y="721"/>
                    </a:cubicBezTo>
                    <a:cubicBezTo>
                      <a:pt x="1957" y="718"/>
                      <a:pt x="1957" y="718"/>
                      <a:pt x="1957" y="718"/>
                    </a:cubicBezTo>
                    <a:cubicBezTo>
                      <a:pt x="1960" y="713"/>
                      <a:pt x="1960" y="713"/>
                      <a:pt x="1960" y="713"/>
                    </a:cubicBezTo>
                    <a:cubicBezTo>
                      <a:pt x="1961" y="716"/>
                      <a:pt x="1961" y="716"/>
                      <a:pt x="1961" y="716"/>
                    </a:cubicBezTo>
                    <a:cubicBezTo>
                      <a:pt x="1966" y="713"/>
                      <a:pt x="1966" y="713"/>
                      <a:pt x="1966" y="713"/>
                    </a:cubicBezTo>
                    <a:cubicBezTo>
                      <a:pt x="1961" y="710"/>
                      <a:pt x="1961" y="710"/>
                      <a:pt x="1961" y="710"/>
                    </a:cubicBezTo>
                    <a:cubicBezTo>
                      <a:pt x="1961" y="707"/>
                      <a:pt x="1961" y="707"/>
                      <a:pt x="1961" y="707"/>
                    </a:cubicBezTo>
                    <a:cubicBezTo>
                      <a:pt x="1964" y="707"/>
                      <a:pt x="1964" y="707"/>
                      <a:pt x="1964" y="707"/>
                    </a:cubicBezTo>
                    <a:cubicBezTo>
                      <a:pt x="1968" y="700"/>
                      <a:pt x="1968" y="700"/>
                      <a:pt x="1968" y="700"/>
                    </a:cubicBezTo>
                    <a:cubicBezTo>
                      <a:pt x="1974" y="700"/>
                      <a:pt x="1974" y="700"/>
                      <a:pt x="1974" y="700"/>
                    </a:cubicBezTo>
                    <a:cubicBezTo>
                      <a:pt x="1976" y="703"/>
                      <a:pt x="1976" y="703"/>
                      <a:pt x="1976" y="703"/>
                    </a:cubicBezTo>
                    <a:cubicBezTo>
                      <a:pt x="1979" y="701"/>
                      <a:pt x="1979" y="701"/>
                      <a:pt x="1979" y="701"/>
                    </a:cubicBezTo>
                    <a:cubicBezTo>
                      <a:pt x="1986" y="703"/>
                      <a:pt x="1986" y="703"/>
                      <a:pt x="1986" y="703"/>
                    </a:cubicBezTo>
                    <a:cubicBezTo>
                      <a:pt x="1991" y="702"/>
                      <a:pt x="1991" y="702"/>
                      <a:pt x="1991" y="702"/>
                    </a:cubicBezTo>
                    <a:cubicBezTo>
                      <a:pt x="1990" y="704"/>
                      <a:pt x="1990" y="704"/>
                      <a:pt x="1990" y="704"/>
                    </a:cubicBezTo>
                    <a:cubicBezTo>
                      <a:pt x="1993" y="706"/>
                      <a:pt x="1993" y="706"/>
                      <a:pt x="1993" y="706"/>
                    </a:cubicBezTo>
                    <a:cubicBezTo>
                      <a:pt x="1995" y="706"/>
                      <a:pt x="1995" y="706"/>
                      <a:pt x="1995" y="706"/>
                    </a:cubicBezTo>
                    <a:cubicBezTo>
                      <a:pt x="1993" y="702"/>
                      <a:pt x="1993" y="702"/>
                      <a:pt x="1993" y="702"/>
                    </a:cubicBezTo>
                    <a:cubicBezTo>
                      <a:pt x="1999" y="702"/>
                      <a:pt x="1999" y="702"/>
                      <a:pt x="1999" y="702"/>
                    </a:cubicBezTo>
                    <a:cubicBezTo>
                      <a:pt x="2004" y="703"/>
                      <a:pt x="2004" y="703"/>
                      <a:pt x="2004" y="703"/>
                    </a:cubicBezTo>
                    <a:cubicBezTo>
                      <a:pt x="2007" y="704"/>
                      <a:pt x="2007" y="704"/>
                      <a:pt x="2007" y="704"/>
                    </a:cubicBezTo>
                    <a:cubicBezTo>
                      <a:pt x="2011" y="707"/>
                      <a:pt x="2011" y="707"/>
                      <a:pt x="2011" y="707"/>
                    </a:cubicBezTo>
                    <a:cubicBezTo>
                      <a:pt x="2011" y="709"/>
                      <a:pt x="2011" y="709"/>
                      <a:pt x="2011" y="709"/>
                    </a:cubicBezTo>
                    <a:cubicBezTo>
                      <a:pt x="2016" y="710"/>
                      <a:pt x="2016" y="710"/>
                      <a:pt x="2016" y="710"/>
                    </a:cubicBezTo>
                    <a:cubicBezTo>
                      <a:pt x="2019" y="706"/>
                      <a:pt x="2019" y="706"/>
                      <a:pt x="2019" y="706"/>
                    </a:cubicBezTo>
                    <a:cubicBezTo>
                      <a:pt x="2022" y="707"/>
                      <a:pt x="2022" y="707"/>
                      <a:pt x="2022" y="707"/>
                    </a:cubicBezTo>
                    <a:cubicBezTo>
                      <a:pt x="2022" y="710"/>
                      <a:pt x="2022" y="710"/>
                      <a:pt x="2022" y="710"/>
                    </a:cubicBezTo>
                    <a:cubicBezTo>
                      <a:pt x="2016" y="715"/>
                      <a:pt x="2016" y="715"/>
                      <a:pt x="2016" y="715"/>
                    </a:cubicBezTo>
                    <a:cubicBezTo>
                      <a:pt x="2011" y="715"/>
                      <a:pt x="2011" y="715"/>
                      <a:pt x="2011" y="715"/>
                    </a:cubicBezTo>
                    <a:cubicBezTo>
                      <a:pt x="2009" y="717"/>
                      <a:pt x="2009" y="717"/>
                      <a:pt x="2009" y="717"/>
                    </a:cubicBezTo>
                    <a:cubicBezTo>
                      <a:pt x="2010" y="722"/>
                      <a:pt x="2010" y="722"/>
                      <a:pt x="2010" y="722"/>
                    </a:cubicBezTo>
                    <a:cubicBezTo>
                      <a:pt x="2007" y="722"/>
                      <a:pt x="2007" y="722"/>
                      <a:pt x="2007" y="722"/>
                    </a:cubicBezTo>
                    <a:cubicBezTo>
                      <a:pt x="2006" y="724"/>
                      <a:pt x="2006" y="724"/>
                      <a:pt x="2006" y="724"/>
                    </a:cubicBezTo>
                    <a:cubicBezTo>
                      <a:pt x="2007" y="725"/>
                      <a:pt x="2007" y="725"/>
                      <a:pt x="2007" y="725"/>
                    </a:cubicBezTo>
                    <a:cubicBezTo>
                      <a:pt x="2010" y="725"/>
                      <a:pt x="2010" y="725"/>
                      <a:pt x="2010" y="725"/>
                    </a:cubicBezTo>
                    <a:cubicBezTo>
                      <a:pt x="2015" y="733"/>
                      <a:pt x="2015" y="733"/>
                      <a:pt x="2015" y="733"/>
                    </a:cubicBezTo>
                    <a:cubicBezTo>
                      <a:pt x="2016" y="731"/>
                      <a:pt x="2016" y="731"/>
                      <a:pt x="2016" y="731"/>
                    </a:cubicBezTo>
                    <a:cubicBezTo>
                      <a:pt x="2022" y="729"/>
                      <a:pt x="2022" y="729"/>
                      <a:pt x="2022" y="729"/>
                    </a:cubicBezTo>
                    <a:cubicBezTo>
                      <a:pt x="2024" y="725"/>
                      <a:pt x="2024" y="725"/>
                      <a:pt x="2024" y="725"/>
                    </a:cubicBezTo>
                    <a:cubicBezTo>
                      <a:pt x="2023" y="724"/>
                      <a:pt x="2023" y="724"/>
                      <a:pt x="2023" y="724"/>
                    </a:cubicBezTo>
                    <a:cubicBezTo>
                      <a:pt x="2027" y="722"/>
                      <a:pt x="2027" y="722"/>
                      <a:pt x="2027" y="722"/>
                    </a:cubicBezTo>
                    <a:cubicBezTo>
                      <a:pt x="2024" y="717"/>
                      <a:pt x="2024" y="717"/>
                      <a:pt x="2024" y="717"/>
                    </a:cubicBezTo>
                    <a:cubicBezTo>
                      <a:pt x="2026" y="717"/>
                      <a:pt x="2026" y="717"/>
                      <a:pt x="2026" y="717"/>
                    </a:cubicBezTo>
                    <a:cubicBezTo>
                      <a:pt x="2031" y="723"/>
                      <a:pt x="2031" y="723"/>
                      <a:pt x="2031" y="723"/>
                    </a:cubicBezTo>
                    <a:cubicBezTo>
                      <a:pt x="2034" y="723"/>
                      <a:pt x="2034" y="723"/>
                      <a:pt x="2034" y="723"/>
                    </a:cubicBezTo>
                    <a:cubicBezTo>
                      <a:pt x="2035" y="720"/>
                      <a:pt x="2035" y="720"/>
                      <a:pt x="2035" y="720"/>
                    </a:cubicBezTo>
                    <a:cubicBezTo>
                      <a:pt x="2034" y="718"/>
                      <a:pt x="2034" y="718"/>
                      <a:pt x="2034" y="718"/>
                    </a:cubicBezTo>
                    <a:cubicBezTo>
                      <a:pt x="2036" y="716"/>
                      <a:pt x="2036" y="716"/>
                      <a:pt x="2036" y="716"/>
                    </a:cubicBezTo>
                    <a:cubicBezTo>
                      <a:pt x="2038" y="713"/>
                      <a:pt x="2038" y="713"/>
                      <a:pt x="2038" y="713"/>
                    </a:cubicBezTo>
                    <a:cubicBezTo>
                      <a:pt x="2039" y="713"/>
                      <a:pt x="2039" y="713"/>
                      <a:pt x="2039" y="713"/>
                    </a:cubicBezTo>
                    <a:cubicBezTo>
                      <a:pt x="2039" y="709"/>
                      <a:pt x="2039" y="709"/>
                      <a:pt x="2039" y="709"/>
                    </a:cubicBezTo>
                    <a:cubicBezTo>
                      <a:pt x="2039" y="707"/>
                      <a:pt x="2039" y="707"/>
                      <a:pt x="2039" y="707"/>
                    </a:cubicBezTo>
                    <a:cubicBezTo>
                      <a:pt x="2041" y="705"/>
                      <a:pt x="2041" y="705"/>
                      <a:pt x="2041" y="705"/>
                    </a:cubicBezTo>
                    <a:cubicBezTo>
                      <a:pt x="2043" y="707"/>
                      <a:pt x="2043" y="707"/>
                      <a:pt x="2043" y="707"/>
                    </a:cubicBezTo>
                    <a:cubicBezTo>
                      <a:pt x="2046" y="705"/>
                      <a:pt x="2046" y="705"/>
                      <a:pt x="2046" y="705"/>
                    </a:cubicBezTo>
                    <a:cubicBezTo>
                      <a:pt x="2048" y="708"/>
                      <a:pt x="2048" y="708"/>
                      <a:pt x="2048" y="708"/>
                    </a:cubicBezTo>
                    <a:cubicBezTo>
                      <a:pt x="2048" y="711"/>
                      <a:pt x="2048" y="711"/>
                      <a:pt x="2048" y="711"/>
                    </a:cubicBezTo>
                    <a:cubicBezTo>
                      <a:pt x="2051" y="713"/>
                      <a:pt x="2051" y="713"/>
                      <a:pt x="2051" y="713"/>
                    </a:cubicBezTo>
                    <a:cubicBezTo>
                      <a:pt x="2055" y="707"/>
                      <a:pt x="2055" y="707"/>
                      <a:pt x="2055" y="707"/>
                    </a:cubicBezTo>
                    <a:cubicBezTo>
                      <a:pt x="2053" y="705"/>
                      <a:pt x="2053" y="705"/>
                      <a:pt x="2053" y="705"/>
                    </a:cubicBezTo>
                    <a:cubicBezTo>
                      <a:pt x="2054" y="703"/>
                      <a:pt x="2054" y="703"/>
                      <a:pt x="2054" y="703"/>
                    </a:cubicBezTo>
                    <a:cubicBezTo>
                      <a:pt x="2056" y="701"/>
                      <a:pt x="2056" y="701"/>
                      <a:pt x="2056" y="701"/>
                    </a:cubicBezTo>
                    <a:cubicBezTo>
                      <a:pt x="2059" y="702"/>
                      <a:pt x="2059" y="702"/>
                      <a:pt x="2059" y="702"/>
                    </a:cubicBezTo>
                    <a:cubicBezTo>
                      <a:pt x="2061" y="700"/>
                      <a:pt x="2061" y="700"/>
                      <a:pt x="2061" y="700"/>
                    </a:cubicBezTo>
                    <a:cubicBezTo>
                      <a:pt x="2064" y="701"/>
                      <a:pt x="2064" y="701"/>
                      <a:pt x="2064" y="701"/>
                    </a:cubicBezTo>
                    <a:cubicBezTo>
                      <a:pt x="2064" y="699"/>
                      <a:pt x="2064" y="699"/>
                      <a:pt x="2064" y="699"/>
                    </a:cubicBezTo>
                    <a:cubicBezTo>
                      <a:pt x="2061" y="695"/>
                      <a:pt x="2061" y="695"/>
                      <a:pt x="2061" y="695"/>
                    </a:cubicBezTo>
                    <a:cubicBezTo>
                      <a:pt x="2062" y="693"/>
                      <a:pt x="2062" y="693"/>
                      <a:pt x="2062" y="693"/>
                    </a:cubicBezTo>
                    <a:cubicBezTo>
                      <a:pt x="2061" y="691"/>
                      <a:pt x="2061" y="691"/>
                      <a:pt x="2061" y="691"/>
                    </a:cubicBezTo>
                    <a:cubicBezTo>
                      <a:pt x="2058" y="689"/>
                      <a:pt x="2058" y="689"/>
                      <a:pt x="2058" y="689"/>
                    </a:cubicBezTo>
                    <a:cubicBezTo>
                      <a:pt x="2056" y="687"/>
                      <a:pt x="2056" y="687"/>
                      <a:pt x="2056" y="687"/>
                    </a:cubicBezTo>
                    <a:cubicBezTo>
                      <a:pt x="2055" y="688"/>
                      <a:pt x="2055" y="688"/>
                      <a:pt x="2055" y="688"/>
                    </a:cubicBezTo>
                    <a:cubicBezTo>
                      <a:pt x="2056" y="690"/>
                      <a:pt x="2056" y="690"/>
                      <a:pt x="2056" y="690"/>
                    </a:cubicBezTo>
                    <a:cubicBezTo>
                      <a:pt x="2054" y="690"/>
                      <a:pt x="2054" y="690"/>
                      <a:pt x="2054" y="690"/>
                    </a:cubicBezTo>
                    <a:cubicBezTo>
                      <a:pt x="2050" y="688"/>
                      <a:pt x="2050" y="688"/>
                      <a:pt x="2050" y="688"/>
                    </a:cubicBezTo>
                    <a:cubicBezTo>
                      <a:pt x="2049" y="689"/>
                      <a:pt x="2049" y="689"/>
                      <a:pt x="2049" y="689"/>
                    </a:cubicBezTo>
                    <a:cubicBezTo>
                      <a:pt x="2050" y="691"/>
                      <a:pt x="2050" y="691"/>
                      <a:pt x="2050" y="691"/>
                    </a:cubicBezTo>
                    <a:cubicBezTo>
                      <a:pt x="2046" y="691"/>
                      <a:pt x="2046" y="691"/>
                      <a:pt x="2046" y="691"/>
                    </a:cubicBezTo>
                    <a:cubicBezTo>
                      <a:pt x="2045" y="692"/>
                      <a:pt x="2045" y="692"/>
                      <a:pt x="2045" y="692"/>
                    </a:cubicBezTo>
                    <a:cubicBezTo>
                      <a:pt x="2042" y="690"/>
                      <a:pt x="2042" y="690"/>
                      <a:pt x="2042" y="690"/>
                    </a:cubicBezTo>
                    <a:cubicBezTo>
                      <a:pt x="2043" y="687"/>
                      <a:pt x="2043" y="687"/>
                      <a:pt x="2043" y="687"/>
                    </a:cubicBezTo>
                    <a:cubicBezTo>
                      <a:pt x="2045" y="685"/>
                      <a:pt x="2045" y="685"/>
                      <a:pt x="2045" y="685"/>
                    </a:cubicBezTo>
                    <a:cubicBezTo>
                      <a:pt x="2040" y="677"/>
                      <a:pt x="2040" y="677"/>
                      <a:pt x="2040" y="677"/>
                    </a:cubicBezTo>
                    <a:cubicBezTo>
                      <a:pt x="2043" y="675"/>
                      <a:pt x="2043" y="675"/>
                      <a:pt x="2043" y="675"/>
                    </a:cubicBezTo>
                    <a:cubicBezTo>
                      <a:pt x="2039" y="669"/>
                      <a:pt x="2039" y="669"/>
                      <a:pt x="2039" y="669"/>
                    </a:cubicBezTo>
                    <a:cubicBezTo>
                      <a:pt x="2041" y="662"/>
                      <a:pt x="2041" y="662"/>
                      <a:pt x="2041" y="662"/>
                    </a:cubicBezTo>
                    <a:cubicBezTo>
                      <a:pt x="2041" y="657"/>
                      <a:pt x="2041" y="657"/>
                      <a:pt x="2041" y="657"/>
                    </a:cubicBezTo>
                    <a:cubicBezTo>
                      <a:pt x="2044" y="653"/>
                      <a:pt x="2044" y="653"/>
                      <a:pt x="2044" y="653"/>
                    </a:cubicBezTo>
                    <a:cubicBezTo>
                      <a:pt x="2044" y="646"/>
                      <a:pt x="2044" y="646"/>
                      <a:pt x="2044" y="646"/>
                    </a:cubicBezTo>
                    <a:cubicBezTo>
                      <a:pt x="2048" y="642"/>
                      <a:pt x="2048" y="642"/>
                      <a:pt x="2048" y="642"/>
                    </a:cubicBezTo>
                    <a:cubicBezTo>
                      <a:pt x="2048" y="637"/>
                      <a:pt x="2048" y="637"/>
                      <a:pt x="2048" y="637"/>
                    </a:cubicBezTo>
                    <a:cubicBezTo>
                      <a:pt x="2046" y="636"/>
                      <a:pt x="2046" y="636"/>
                      <a:pt x="2046" y="636"/>
                    </a:cubicBezTo>
                    <a:cubicBezTo>
                      <a:pt x="2050" y="634"/>
                      <a:pt x="2050" y="634"/>
                      <a:pt x="2050" y="634"/>
                    </a:cubicBezTo>
                    <a:cubicBezTo>
                      <a:pt x="2046" y="628"/>
                      <a:pt x="2046" y="628"/>
                      <a:pt x="2046" y="628"/>
                    </a:cubicBezTo>
                    <a:cubicBezTo>
                      <a:pt x="2048" y="613"/>
                      <a:pt x="2048" y="613"/>
                      <a:pt x="2048" y="613"/>
                    </a:cubicBezTo>
                    <a:cubicBezTo>
                      <a:pt x="2050" y="610"/>
                      <a:pt x="2050" y="610"/>
                      <a:pt x="2050" y="610"/>
                    </a:cubicBezTo>
                    <a:cubicBezTo>
                      <a:pt x="2047" y="603"/>
                      <a:pt x="2047" y="603"/>
                      <a:pt x="2047" y="603"/>
                    </a:cubicBezTo>
                    <a:cubicBezTo>
                      <a:pt x="2046" y="598"/>
                      <a:pt x="2046" y="598"/>
                      <a:pt x="2046" y="598"/>
                    </a:cubicBezTo>
                    <a:cubicBezTo>
                      <a:pt x="2044" y="596"/>
                      <a:pt x="2044" y="596"/>
                      <a:pt x="2044" y="596"/>
                    </a:cubicBezTo>
                    <a:cubicBezTo>
                      <a:pt x="2044" y="594"/>
                      <a:pt x="2044" y="594"/>
                      <a:pt x="2044" y="594"/>
                    </a:cubicBezTo>
                    <a:cubicBezTo>
                      <a:pt x="2047" y="591"/>
                      <a:pt x="2047" y="591"/>
                      <a:pt x="2047" y="591"/>
                    </a:cubicBezTo>
                    <a:cubicBezTo>
                      <a:pt x="2047" y="585"/>
                      <a:pt x="2047" y="585"/>
                      <a:pt x="2047" y="585"/>
                    </a:cubicBezTo>
                    <a:cubicBezTo>
                      <a:pt x="2049" y="583"/>
                      <a:pt x="2049" y="583"/>
                      <a:pt x="2049" y="583"/>
                    </a:cubicBezTo>
                    <a:cubicBezTo>
                      <a:pt x="2053" y="575"/>
                      <a:pt x="2053" y="575"/>
                      <a:pt x="2053" y="575"/>
                    </a:cubicBezTo>
                    <a:cubicBezTo>
                      <a:pt x="2057" y="576"/>
                      <a:pt x="2057" y="576"/>
                      <a:pt x="2057" y="576"/>
                    </a:cubicBezTo>
                    <a:cubicBezTo>
                      <a:pt x="2059" y="574"/>
                      <a:pt x="2059" y="574"/>
                      <a:pt x="2059" y="574"/>
                    </a:cubicBezTo>
                    <a:cubicBezTo>
                      <a:pt x="2062" y="575"/>
                      <a:pt x="2062" y="575"/>
                      <a:pt x="2062" y="575"/>
                    </a:cubicBezTo>
                    <a:cubicBezTo>
                      <a:pt x="2064" y="572"/>
                      <a:pt x="2064" y="572"/>
                      <a:pt x="2064" y="572"/>
                    </a:cubicBezTo>
                    <a:cubicBezTo>
                      <a:pt x="2070" y="571"/>
                      <a:pt x="2070" y="571"/>
                      <a:pt x="2070" y="571"/>
                    </a:cubicBezTo>
                    <a:cubicBezTo>
                      <a:pt x="2071" y="569"/>
                      <a:pt x="2071" y="569"/>
                      <a:pt x="2071" y="569"/>
                    </a:cubicBezTo>
                    <a:cubicBezTo>
                      <a:pt x="2074" y="569"/>
                      <a:pt x="2074" y="569"/>
                      <a:pt x="2074" y="569"/>
                    </a:cubicBezTo>
                    <a:cubicBezTo>
                      <a:pt x="2074" y="564"/>
                      <a:pt x="2074" y="564"/>
                      <a:pt x="2074" y="564"/>
                    </a:cubicBezTo>
                    <a:cubicBezTo>
                      <a:pt x="2076" y="564"/>
                      <a:pt x="2076" y="564"/>
                      <a:pt x="2076" y="564"/>
                    </a:cubicBezTo>
                    <a:cubicBezTo>
                      <a:pt x="2077" y="563"/>
                      <a:pt x="2077" y="563"/>
                      <a:pt x="2077" y="563"/>
                    </a:cubicBezTo>
                    <a:cubicBezTo>
                      <a:pt x="2082" y="563"/>
                      <a:pt x="2082" y="563"/>
                      <a:pt x="2082" y="563"/>
                    </a:cubicBezTo>
                    <a:cubicBezTo>
                      <a:pt x="2082" y="567"/>
                      <a:pt x="2082" y="567"/>
                      <a:pt x="2082" y="567"/>
                    </a:cubicBezTo>
                    <a:cubicBezTo>
                      <a:pt x="2084" y="566"/>
                      <a:pt x="2084" y="566"/>
                      <a:pt x="2084" y="566"/>
                    </a:cubicBezTo>
                    <a:cubicBezTo>
                      <a:pt x="2085" y="566"/>
                      <a:pt x="2085" y="566"/>
                      <a:pt x="2085" y="566"/>
                    </a:cubicBezTo>
                    <a:cubicBezTo>
                      <a:pt x="2087" y="571"/>
                      <a:pt x="2087" y="571"/>
                      <a:pt x="2087" y="571"/>
                    </a:cubicBezTo>
                    <a:cubicBezTo>
                      <a:pt x="2089" y="571"/>
                      <a:pt x="2089" y="571"/>
                      <a:pt x="2089" y="571"/>
                    </a:cubicBezTo>
                    <a:cubicBezTo>
                      <a:pt x="2092" y="567"/>
                      <a:pt x="2092" y="567"/>
                      <a:pt x="2092" y="567"/>
                    </a:cubicBezTo>
                    <a:cubicBezTo>
                      <a:pt x="2091" y="561"/>
                      <a:pt x="2091" y="561"/>
                      <a:pt x="2091" y="561"/>
                    </a:cubicBezTo>
                    <a:cubicBezTo>
                      <a:pt x="2094" y="561"/>
                      <a:pt x="2094" y="561"/>
                      <a:pt x="2094" y="561"/>
                    </a:cubicBezTo>
                    <a:cubicBezTo>
                      <a:pt x="2095" y="555"/>
                      <a:pt x="2095" y="555"/>
                      <a:pt x="2095" y="555"/>
                    </a:cubicBezTo>
                    <a:cubicBezTo>
                      <a:pt x="2096" y="555"/>
                      <a:pt x="2096" y="555"/>
                      <a:pt x="2096" y="555"/>
                    </a:cubicBezTo>
                    <a:cubicBezTo>
                      <a:pt x="2097" y="559"/>
                      <a:pt x="2097" y="559"/>
                      <a:pt x="2097" y="559"/>
                    </a:cubicBezTo>
                    <a:cubicBezTo>
                      <a:pt x="2101" y="562"/>
                      <a:pt x="2101" y="562"/>
                      <a:pt x="2101" y="562"/>
                    </a:cubicBezTo>
                    <a:cubicBezTo>
                      <a:pt x="2101" y="567"/>
                      <a:pt x="2101" y="567"/>
                      <a:pt x="2101" y="567"/>
                    </a:cubicBezTo>
                    <a:cubicBezTo>
                      <a:pt x="2100" y="569"/>
                      <a:pt x="2100" y="569"/>
                      <a:pt x="2100" y="569"/>
                    </a:cubicBezTo>
                    <a:cubicBezTo>
                      <a:pt x="2102" y="571"/>
                      <a:pt x="2102" y="571"/>
                      <a:pt x="2102" y="571"/>
                    </a:cubicBezTo>
                    <a:cubicBezTo>
                      <a:pt x="2103" y="575"/>
                      <a:pt x="2103" y="575"/>
                      <a:pt x="2103" y="575"/>
                    </a:cubicBezTo>
                    <a:cubicBezTo>
                      <a:pt x="2101" y="578"/>
                      <a:pt x="2101" y="578"/>
                      <a:pt x="2101" y="578"/>
                    </a:cubicBezTo>
                    <a:cubicBezTo>
                      <a:pt x="2102" y="579"/>
                      <a:pt x="2102" y="579"/>
                      <a:pt x="2102" y="579"/>
                    </a:cubicBezTo>
                    <a:cubicBezTo>
                      <a:pt x="2103" y="584"/>
                      <a:pt x="2103" y="584"/>
                      <a:pt x="2103" y="584"/>
                    </a:cubicBezTo>
                    <a:cubicBezTo>
                      <a:pt x="2102" y="584"/>
                      <a:pt x="2102" y="584"/>
                      <a:pt x="2102" y="584"/>
                    </a:cubicBezTo>
                    <a:cubicBezTo>
                      <a:pt x="2102" y="588"/>
                      <a:pt x="2102" y="588"/>
                      <a:pt x="2102" y="588"/>
                    </a:cubicBezTo>
                    <a:cubicBezTo>
                      <a:pt x="2103" y="590"/>
                      <a:pt x="2103" y="590"/>
                      <a:pt x="2103" y="590"/>
                    </a:cubicBezTo>
                    <a:cubicBezTo>
                      <a:pt x="2102" y="592"/>
                      <a:pt x="2102" y="592"/>
                      <a:pt x="2102" y="592"/>
                    </a:cubicBezTo>
                    <a:cubicBezTo>
                      <a:pt x="2101" y="594"/>
                      <a:pt x="2101" y="594"/>
                      <a:pt x="2101" y="594"/>
                    </a:cubicBezTo>
                    <a:cubicBezTo>
                      <a:pt x="2102" y="596"/>
                      <a:pt x="2102" y="596"/>
                      <a:pt x="2102" y="596"/>
                    </a:cubicBezTo>
                    <a:cubicBezTo>
                      <a:pt x="2105" y="593"/>
                      <a:pt x="2105" y="593"/>
                      <a:pt x="2105" y="593"/>
                    </a:cubicBezTo>
                    <a:cubicBezTo>
                      <a:pt x="2106" y="596"/>
                      <a:pt x="2106" y="596"/>
                      <a:pt x="2106" y="596"/>
                    </a:cubicBezTo>
                    <a:cubicBezTo>
                      <a:pt x="2110" y="597"/>
                      <a:pt x="2110" y="597"/>
                      <a:pt x="2110" y="597"/>
                    </a:cubicBezTo>
                    <a:cubicBezTo>
                      <a:pt x="2111" y="605"/>
                      <a:pt x="2111" y="605"/>
                      <a:pt x="2111" y="605"/>
                    </a:cubicBezTo>
                    <a:cubicBezTo>
                      <a:pt x="2112" y="603"/>
                      <a:pt x="2112" y="603"/>
                      <a:pt x="2112" y="603"/>
                    </a:cubicBezTo>
                    <a:cubicBezTo>
                      <a:pt x="2113" y="600"/>
                      <a:pt x="2113" y="600"/>
                      <a:pt x="2113" y="600"/>
                    </a:cubicBezTo>
                    <a:cubicBezTo>
                      <a:pt x="2116" y="596"/>
                      <a:pt x="2116" y="596"/>
                      <a:pt x="2116" y="596"/>
                    </a:cubicBezTo>
                    <a:cubicBezTo>
                      <a:pt x="2118" y="596"/>
                      <a:pt x="2118" y="596"/>
                      <a:pt x="2118" y="596"/>
                    </a:cubicBezTo>
                    <a:cubicBezTo>
                      <a:pt x="2120" y="599"/>
                      <a:pt x="2120" y="599"/>
                      <a:pt x="2120" y="599"/>
                    </a:cubicBezTo>
                    <a:cubicBezTo>
                      <a:pt x="2117" y="605"/>
                      <a:pt x="2117" y="605"/>
                      <a:pt x="2117" y="605"/>
                    </a:cubicBezTo>
                    <a:cubicBezTo>
                      <a:pt x="2120" y="609"/>
                      <a:pt x="2120" y="609"/>
                      <a:pt x="2120" y="609"/>
                    </a:cubicBezTo>
                    <a:cubicBezTo>
                      <a:pt x="2121" y="613"/>
                      <a:pt x="2121" y="613"/>
                      <a:pt x="2121" y="613"/>
                    </a:cubicBezTo>
                    <a:cubicBezTo>
                      <a:pt x="2123" y="607"/>
                      <a:pt x="2123" y="607"/>
                      <a:pt x="2123" y="607"/>
                    </a:cubicBezTo>
                    <a:cubicBezTo>
                      <a:pt x="2126" y="605"/>
                      <a:pt x="2126" y="605"/>
                      <a:pt x="2126" y="605"/>
                    </a:cubicBezTo>
                    <a:cubicBezTo>
                      <a:pt x="2126" y="602"/>
                      <a:pt x="2126" y="602"/>
                      <a:pt x="2126" y="602"/>
                    </a:cubicBezTo>
                    <a:cubicBezTo>
                      <a:pt x="2127" y="600"/>
                      <a:pt x="2127" y="600"/>
                      <a:pt x="2127" y="600"/>
                    </a:cubicBezTo>
                    <a:cubicBezTo>
                      <a:pt x="2128" y="589"/>
                      <a:pt x="2128" y="589"/>
                      <a:pt x="2128" y="589"/>
                    </a:cubicBezTo>
                    <a:cubicBezTo>
                      <a:pt x="2130" y="586"/>
                      <a:pt x="2130" y="586"/>
                      <a:pt x="2130" y="586"/>
                    </a:cubicBezTo>
                    <a:cubicBezTo>
                      <a:pt x="2127" y="583"/>
                      <a:pt x="2127" y="583"/>
                      <a:pt x="2127" y="583"/>
                    </a:cubicBezTo>
                    <a:cubicBezTo>
                      <a:pt x="2130" y="579"/>
                      <a:pt x="2130" y="579"/>
                      <a:pt x="2130" y="579"/>
                    </a:cubicBezTo>
                    <a:cubicBezTo>
                      <a:pt x="2131" y="576"/>
                      <a:pt x="2131" y="576"/>
                      <a:pt x="2131" y="576"/>
                    </a:cubicBezTo>
                    <a:cubicBezTo>
                      <a:pt x="2129" y="575"/>
                      <a:pt x="2129" y="575"/>
                      <a:pt x="2129" y="575"/>
                    </a:cubicBezTo>
                    <a:cubicBezTo>
                      <a:pt x="2130" y="573"/>
                      <a:pt x="2130" y="573"/>
                      <a:pt x="2130" y="573"/>
                    </a:cubicBezTo>
                    <a:cubicBezTo>
                      <a:pt x="2131" y="572"/>
                      <a:pt x="2131" y="572"/>
                      <a:pt x="2131" y="572"/>
                    </a:cubicBezTo>
                    <a:cubicBezTo>
                      <a:pt x="2132" y="566"/>
                      <a:pt x="2132" y="566"/>
                      <a:pt x="2132" y="566"/>
                    </a:cubicBezTo>
                    <a:cubicBezTo>
                      <a:pt x="2130" y="563"/>
                      <a:pt x="2130" y="563"/>
                      <a:pt x="2130" y="563"/>
                    </a:cubicBezTo>
                    <a:cubicBezTo>
                      <a:pt x="2132" y="556"/>
                      <a:pt x="2132" y="556"/>
                      <a:pt x="2132" y="556"/>
                    </a:cubicBezTo>
                    <a:cubicBezTo>
                      <a:pt x="2134" y="554"/>
                      <a:pt x="2134" y="554"/>
                      <a:pt x="2134" y="554"/>
                    </a:cubicBezTo>
                    <a:cubicBezTo>
                      <a:pt x="2139" y="552"/>
                      <a:pt x="2139" y="552"/>
                      <a:pt x="2139" y="552"/>
                    </a:cubicBezTo>
                    <a:cubicBezTo>
                      <a:pt x="2141" y="556"/>
                      <a:pt x="2141" y="556"/>
                      <a:pt x="2141" y="556"/>
                    </a:cubicBezTo>
                    <a:cubicBezTo>
                      <a:pt x="2143" y="559"/>
                      <a:pt x="2143" y="559"/>
                      <a:pt x="2143" y="559"/>
                    </a:cubicBezTo>
                    <a:cubicBezTo>
                      <a:pt x="2145" y="556"/>
                      <a:pt x="2145" y="556"/>
                      <a:pt x="2145" y="556"/>
                    </a:cubicBezTo>
                    <a:cubicBezTo>
                      <a:pt x="2142" y="553"/>
                      <a:pt x="2142" y="553"/>
                      <a:pt x="2142" y="553"/>
                    </a:cubicBezTo>
                    <a:cubicBezTo>
                      <a:pt x="2143" y="548"/>
                      <a:pt x="2143" y="548"/>
                      <a:pt x="2143" y="548"/>
                    </a:cubicBezTo>
                    <a:cubicBezTo>
                      <a:pt x="2138" y="545"/>
                      <a:pt x="2138" y="545"/>
                      <a:pt x="2138" y="545"/>
                    </a:cubicBezTo>
                    <a:cubicBezTo>
                      <a:pt x="2136" y="536"/>
                      <a:pt x="2136" y="536"/>
                      <a:pt x="2136" y="536"/>
                    </a:cubicBezTo>
                    <a:cubicBezTo>
                      <a:pt x="2134" y="534"/>
                      <a:pt x="2134" y="534"/>
                      <a:pt x="2134" y="534"/>
                    </a:cubicBezTo>
                    <a:cubicBezTo>
                      <a:pt x="2133" y="532"/>
                      <a:pt x="2133" y="532"/>
                      <a:pt x="2133" y="532"/>
                    </a:cubicBezTo>
                    <a:cubicBezTo>
                      <a:pt x="2130" y="529"/>
                      <a:pt x="2130" y="529"/>
                      <a:pt x="2130" y="529"/>
                    </a:cubicBezTo>
                    <a:cubicBezTo>
                      <a:pt x="2129" y="523"/>
                      <a:pt x="2129" y="523"/>
                      <a:pt x="2129" y="523"/>
                    </a:cubicBezTo>
                    <a:cubicBezTo>
                      <a:pt x="2130" y="521"/>
                      <a:pt x="2130" y="521"/>
                      <a:pt x="2130" y="521"/>
                    </a:cubicBezTo>
                    <a:cubicBezTo>
                      <a:pt x="2129" y="516"/>
                      <a:pt x="2129" y="516"/>
                      <a:pt x="2129" y="516"/>
                    </a:cubicBezTo>
                    <a:cubicBezTo>
                      <a:pt x="2125" y="512"/>
                      <a:pt x="2125" y="512"/>
                      <a:pt x="2125" y="512"/>
                    </a:cubicBezTo>
                    <a:cubicBezTo>
                      <a:pt x="2126" y="509"/>
                      <a:pt x="2126" y="509"/>
                      <a:pt x="2126" y="509"/>
                    </a:cubicBezTo>
                    <a:cubicBezTo>
                      <a:pt x="2124" y="506"/>
                      <a:pt x="2124" y="506"/>
                      <a:pt x="2124" y="506"/>
                    </a:cubicBezTo>
                    <a:cubicBezTo>
                      <a:pt x="2129" y="501"/>
                      <a:pt x="2129" y="501"/>
                      <a:pt x="2129" y="501"/>
                    </a:cubicBezTo>
                    <a:cubicBezTo>
                      <a:pt x="2133" y="501"/>
                      <a:pt x="2133" y="501"/>
                      <a:pt x="2133" y="501"/>
                    </a:cubicBezTo>
                    <a:cubicBezTo>
                      <a:pt x="2136" y="496"/>
                      <a:pt x="2136" y="496"/>
                      <a:pt x="2136" y="496"/>
                    </a:cubicBezTo>
                    <a:cubicBezTo>
                      <a:pt x="2141" y="496"/>
                      <a:pt x="2141" y="496"/>
                      <a:pt x="2141" y="496"/>
                    </a:cubicBezTo>
                    <a:cubicBezTo>
                      <a:pt x="2142" y="495"/>
                      <a:pt x="2142" y="495"/>
                      <a:pt x="2142" y="495"/>
                    </a:cubicBezTo>
                    <a:cubicBezTo>
                      <a:pt x="2147" y="500"/>
                      <a:pt x="2147" y="500"/>
                      <a:pt x="2147" y="500"/>
                    </a:cubicBezTo>
                    <a:cubicBezTo>
                      <a:pt x="2152" y="500"/>
                      <a:pt x="2152" y="500"/>
                      <a:pt x="2152" y="500"/>
                    </a:cubicBezTo>
                    <a:cubicBezTo>
                      <a:pt x="2154" y="501"/>
                      <a:pt x="2154" y="501"/>
                      <a:pt x="2154" y="501"/>
                    </a:cubicBezTo>
                    <a:cubicBezTo>
                      <a:pt x="2158" y="501"/>
                      <a:pt x="2158" y="501"/>
                      <a:pt x="2158" y="501"/>
                    </a:cubicBezTo>
                    <a:cubicBezTo>
                      <a:pt x="2160" y="501"/>
                      <a:pt x="2160" y="501"/>
                      <a:pt x="2160" y="501"/>
                    </a:cubicBezTo>
                    <a:cubicBezTo>
                      <a:pt x="2156" y="504"/>
                      <a:pt x="2156" y="504"/>
                      <a:pt x="2156" y="504"/>
                    </a:cubicBezTo>
                    <a:cubicBezTo>
                      <a:pt x="2158" y="506"/>
                      <a:pt x="2158" y="506"/>
                      <a:pt x="2158" y="506"/>
                    </a:cubicBezTo>
                    <a:cubicBezTo>
                      <a:pt x="2154" y="508"/>
                      <a:pt x="2154" y="508"/>
                      <a:pt x="2154" y="508"/>
                    </a:cubicBezTo>
                    <a:cubicBezTo>
                      <a:pt x="2150" y="506"/>
                      <a:pt x="2150" y="506"/>
                      <a:pt x="2150" y="506"/>
                    </a:cubicBezTo>
                    <a:cubicBezTo>
                      <a:pt x="2145" y="513"/>
                      <a:pt x="2145" y="513"/>
                      <a:pt x="2145" y="513"/>
                    </a:cubicBezTo>
                    <a:cubicBezTo>
                      <a:pt x="2145" y="516"/>
                      <a:pt x="2145" y="516"/>
                      <a:pt x="2145" y="516"/>
                    </a:cubicBezTo>
                    <a:cubicBezTo>
                      <a:pt x="2147" y="521"/>
                      <a:pt x="2147" y="521"/>
                      <a:pt x="2147" y="521"/>
                    </a:cubicBezTo>
                    <a:cubicBezTo>
                      <a:pt x="2147" y="526"/>
                      <a:pt x="2147" y="526"/>
                      <a:pt x="2147" y="526"/>
                    </a:cubicBezTo>
                    <a:cubicBezTo>
                      <a:pt x="2149" y="528"/>
                      <a:pt x="2149" y="528"/>
                      <a:pt x="2149" y="528"/>
                    </a:cubicBezTo>
                    <a:cubicBezTo>
                      <a:pt x="2150" y="532"/>
                      <a:pt x="2150" y="532"/>
                      <a:pt x="2150" y="532"/>
                    </a:cubicBezTo>
                    <a:cubicBezTo>
                      <a:pt x="2154" y="537"/>
                      <a:pt x="2154" y="537"/>
                      <a:pt x="2154" y="537"/>
                    </a:cubicBezTo>
                    <a:cubicBezTo>
                      <a:pt x="2154" y="540"/>
                      <a:pt x="2154" y="540"/>
                      <a:pt x="2154" y="540"/>
                    </a:cubicBezTo>
                    <a:cubicBezTo>
                      <a:pt x="2155" y="540"/>
                      <a:pt x="2155" y="540"/>
                      <a:pt x="2155" y="540"/>
                    </a:cubicBezTo>
                    <a:cubicBezTo>
                      <a:pt x="2154" y="542"/>
                      <a:pt x="2154" y="542"/>
                      <a:pt x="2154" y="542"/>
                    </a:cubicBezTo>
                    <a:cubicBezTo>
                      <a:pt x="2157" y="544"/>
                      <a:pt x="2157" y="544"/>
                      <a:pt x="2157" y="544"/>
                    </a:cubicBezTo>
                    <a:cubicBezTo>
                      <a:pt x="2158" y="549"/>
                      <a:pt x="2158" y="549"/>
                      <a:pt x="2158" y="549"/>
                    </a:cubicBezTo>
                    <a:cubicBezTo>
                      <a:pt x="2158" y="551"/>
                      <a:pt x="2158" y="551"/>
                      <a:pt x="2158" y="551"/>
                    </a:cubicBezTo>
                    <a:cubicBezTo>
                      <a:pt x="2157" y="554"/>
                      <a:pt x="2157" y="554"/>
                      <a:pt x="2157" y="554"/>
                    </a:cubicBezTo>
                    <a:cubicBezTo>
                      <a:pt x="2158" y="564"/>
                      <a:pt x="2158" y="564"/>
                      <a:pt x="2158" y="564"/>
                    </a:cubicBezTo>
                    <a:cubicBezTo>
                      <a:pt x="2159" y="565"/>
                      <a:pt x="2159" y="565"/>
                      <a:pt x="2159" y="565"/>
                    </a:cubicBezTo>
                    <a:cubicBezTo>
                      <a:pt x="2160" y="562"/>
                      <a:pt x="2160" y="562"/>
                      <a:pt x="2160" y="562"/>
                    </a:cubicBezTo>
                    <a:cubicBezTo>
                      <a:pt x="2162" y="562"/>
                      <a:pt x="2162" y="562"/>
                      <a:pt x="2162" y="562"/>
                    </a:cubicBezTo>
                    <a:cubicBezTo>
                      <a:pt x="2164" y="566"/>
                      <a:pt x="2164" y="566"/>
                      <a:pt x="2164" y="566"/>
                    </a:cubicBezTo>
                    <a:cubicBezTo>
                      <a:pt x="2165" y="569"/>
                      <a:pt x="2165" y="569"/>
                      <a:pt x="2165" y="569"/>
                    </a:cubicBezTo>
                    <a:cubicBezTo>
                      <a:pt x="2163" y="576"/>
                      <a:pt x="2163" y="576"/>
                      <a:pt x="2163" y="576"/>
                    </a:cubicBezTo>
                    <a:cubicBezTo>
                      <a:pt x="2163" y="584"/>
                      <a:pt x="2163" y="584"/>
                      <a:pt x="2163" y="584"/>
                    </a:cubicBezTo>
                    <a:cubicBezTo>
                      <a:pt x="2166" y="587"/>
                      <a:pt x="2166" y="587"/>
                      <a:pt x="2166" y="587"/>
                    </a:cubicBezTo>
                    <a:cubicBezTo>
                      <a:pt x="2168" y="585"/>
                      <a:pt x="2168" y="585"/>
                      <a:pt x="2168" y="585"/>
                    </a:cubicBezTo>
                    <a:cubicBezTo>
                      <a:pt x="2171" y="586"/>
                      <a:pt x="2171" y="586"/>
                      <a:pt x="2171" y="586"/>
                    </a:cubicBezTo>
                    <a:cubicBezTo>
                      <a:pt x="2172" y="587"/>
                      <a:pt x="2172" y="587"/>
                      <a:pt x="2172" y="587"/>
                    </a:cubicBezTo>
                    <a:cubicBezTo>
                      <a:pt x="2171" y="590"/>
                      <a:pt x="2171" y="590"/>
                      <a:pt x="2171" y="590"/>
                    </a:cubicBezTo>
                    <a:cubicBezTo>
                      <a:pt x="2169" y="590"/>
                      <a:pt x="2169" y="590"/>
                      <a:pt x="2169" y="590"/>
                    </a:cubicBezTo>
                    <a:cubicBezTo>
                      <a:pt x="2166" y="593"/>
                      <a:pt x="2166" y="593"/>
                      <a:pt x="2166" y="593"/>
                    </a:cubicBezTo>
                    <a:cubicBezTo>
                      <a:pt x="2165" y="593"/>
                      <a:pt x="2165" y="593"/>
                      <a:pt x="2165" y="593"/>
                    </a:cubicBezTo>
                    <a:cubicBezTo>
                      <a:pt x="2160" y="598"/>
                      <a:pt x="2160" y="598"/>
                      <a:pt x="2160" y="598"/>
                    </a:cubicBezTo>
                    <a:cubicBezTo>
                      <a:pt x="2160" y="602"/>
                      <a:pt x="2160" y="602"/>
                      <a:pt x="2160" y="602"/>
                    </a:cubicBezTo>
                    <a:cubicBezTo>
                      <a:pt x="2156" y="605"/>
                      <a:pt x="2156" y="605"/>
                      <a:pt x="2156" y="605"/>
                    </a:cubicBezTo>
                    <a:cubicBezTo>
                      <a:pt x="2155" y="608"/>
                      <a:pt x="2155" y="608"/>
                      <a:pt x="2155" y="608"/>
                    </a:cubicBezTo>
                    <a:cubicBezTo>
                      <a:pt x="2152" y="609"/>
                      <a:pt x="2152" y="609"/>
                      <a:pt x="2152" y="609"/>
                    </a:cubicBezTo>
                    <a:cubicBezTo>
                      <a:pt x="2152" y="613"/>
                      <a:pt x="2152" y="613"/>
                      <a:pt x="2152" y="613"/>
                    </a:cubicBezTo>
                    <a:cubicBezTo>
                      <a:pt x="2150" y="616"/>
                      <a:pt x="2150" y="616"/>
                      <a:pt x="2150" y="616"/>
                    </a:cubicBezTo>
                    <a:cubicBezTo>
                      <a:pt x="2151" y="622"/>
                      <a:pt x="2151" y="622"/>
                      <a:pt x="2151" y="622"/>
                    </a:cubicBezTo>
                    <a:cubicBezTo>
                      <a:pt x="2154" y="621"/>
                      <a:pt x="2154" y="621"/>
                      <a:pt x="2154" y="621"/>
                    </a:cubicBezTo>
                    <a:cubicBezTo>
                      <a:pt x="2153" y="627"/>
                      <a:pt x="2153" y="627"/>
                      <a:pt x="2153" y="627"/>
                    </a:cubicBezTo>
                    <a:cubicBezTo>
                      <a:pt x="2150" y="634"/>
                      <a:pt x="2150" y="634"/>
                      <a:pt x="2150" y="634"/>
                    </a:cubicBezTo>
                    <a:cubicBezTo>
                      <a:pt x="2151" y="637"/>
                      <a:pt x="2151" y="637"/>
                      <a:pt x="2151" y="637"/>
                    </a:cubicBezTo>
                    <a:cubicBezTo>
                      <a:pt x="2153" y="638"/>
                      <a:pt x="2153" y="638"/>
                      <a:pt x="2153" y="638"/>
                    </a:cubicBezTo>
                    <a:cubicBezTo>
                      <a:pt x="2152" y="647"/>
                      <a:pt x="2152" y="647"/>
                      <a:pt x="2152" y="647"/>
                    </a:cubicBezTo>
                    <a:cubicBezTo>
                      <a:pt x="2153" y="654"/>
                      <a:pt x="2153" y="654"/>
                      <a:pt x="2153" y="654"/>
                    </a:cubicBezTo>
                    <a:cubicBezTo>
                      <a:pt x="2151" y="657"/>
                      <a:pt x="2151" y="657"/>
                      <a:pt x="2151" y="657"/>
                    </a:cubicBezTo>
                    <a:cubicBezTo>
                      <a:pt x="2147" y="659"/>
                      <a:pt x="2147" y="659"/>
                      <a:pt x="2147" y="659"/>
                    </a:cubicBezTo>
                    <a:cubicBezTo>
                      <a:pt x="2146" y="664"/>
                      <a:pt x="2146" y="664"/>
                      <a:pt x="2146" y="664"/>
                    </a:cubicBezTo>
                    <a:cubicBezTo>
                      <a:pt x="2148" y="665"/>
                      <a:pt x="2148" y="665"/>
                      <a:pt x="2148" y="665"/>
                    </a:cubicBezTo>
                    <a:cubicBezTo>
                      <a:pt x="2147" y="674"/>
                      <a:pt x="2147" y="674"/>
                      <a:pt x="2147" y="674"/>
                    </a:cubicBezTo>
                    <a:cubicBezTo>
                      <a:pt x="2146" y="676"/>
                      <a:pt x="2146" y="676"/>
                      <a:pt x="2146" y="676"/>
                    </a:cubicBezTo>
                    <a:cubicBezTo>
                      <a:pt x="2147" y="679"/>
                      <a:pt x="2147" y="679"/>
                      <a:pt x="2147" y="679"/>
                    </a:cubicBezTo>
                    <a:cubicBezTo>
                      <a:pt x="2150" y="683"/>
                      <a:pt x="2150" y="683"/>
                      <a:pt x="2150" y="683"/>
                    </a:cubicBezTo>
                    <a:cubicBezTo>
                      <a:pt x="2147" y="683"/>
                      <a:pt x="2147" y="683"/>
                      <a:pt x="2147" y="683"/>
                    </a:cubicBezTo>
                    <a:cubicBezTo>
                      <a:pt x="2146" y="690"/>
                      <a:pt x="2146" y="690"/>
                      <a:pt x="2146" y="690"/>
                    </a:cubicBezTo>
                    <a:cubicBezTo>
                      <a:pt x="2147" y="693"/>
                      <a:pt x="2147" y="693"/>
                      <a:pt x="2147" y="693"/>
                    </a:cubicBezTo>
                    <a:cubicBezTo>
                      <a:pt x="2147" y="698"/>
                      <a:pt x="2147" y="698"/>
                      <a:pt x="2147" y="698"/>
                    </a:cubicBezTo>
                    <a:cubicBezTo>
                      <a:pt x="2144" y="702"/>
                      <a:pt x="2144" y="702"/>
                      <a:pt x="2144" y="702"/>
                    </a:cubicBezTo>
                    <a:cubicBezTo>
                      <a:pt x="2146" y="707"/>
                      <a:pt x="2146" y="707"/>
                      <a:pt x="2146" y="707"/>
                    </a:cubicBezTo>
                    <a:cubicBezTo>
                      <a:pt x="2146" y="716"/>
                      <a:pt x="2146" y="716"/>
                      <a:pt x="2146" y="716"/>
                    </a:cubicBezTo>
                    <a:cubicBezTo>
                      <a:pt x="2149" y="724"/>
                      <a:pt x="2149" y="724"/>
                      <a:pt x="2149" y="724"/>
                    </a:cubicBezTo>
                    <a:cubicBezTo>
                      <a:pt x="2143" y="737"/>
                      <a:pt x="2143" y="737"/>
                      <a:pt x="2143" y="737"/>
                    </a:cubicBezTo>
                    <a:cubicBezTo>
                      <a:pt x="2146" y="742"/>
                      <a:pt x="2146" y="742"/>
                      <a:pt x="2146" y="742"/>
                    </a:cubicBezTo>
                    <a:cubicBezTo>
                      <a:pt x="2143" y="741"/>
                      <a:pt x="2143" y="741"/>
                      <a:pt x="2143" y="741"/>
                    </a:cubicBezTo>
                    <a:cubicBezTo>
                      <a:pt x="2136" y="742"/>
                      <a:pt x="2136" y="742"/>
                      <a:pt x="2136" y="742"/>
                    </a:cubicBezTo>
                    <a:cubicBezTo>
                      <a:pt x="2136" y="750"/>
                      <a:pt x="2136" y="750"/>
                      <a:pt x="2136" y="750"/>
                    </a:cubicBezTo>
                    <a:cubicBezTo>
                      <a:pt x="2137" y="754"/>
                      <a:pt x="2137" y="754"/>
                      <a:pt x="2137" y="754"/>
                    </a:cubicBezTo>
                    <a:cubicBezTo>
                      <a:pt x="2133" y="759"/>
                      <a:pt x="2133" y="759"/>
                      <a:pt x="2133" y="759"/>
                    </a:cubicBezTo>
                    <a:cubicBezTo>
                      <a:pt x="2126" y="755"/>
                      <a:pt x="2126" y="755"/>
                      <a:pt x="2126" y="755"/>
                    </a:cubicBezTo>
                    <a:cubicBezTo>
                      <a:pt x="2123" y="759"/>
                      <a:pt x="2123" y="759"/>
                      <a:pt x="2123" y="759"/>
                    </a:cubicBezTo>
                    <a:cubicBezTo>
                      <a:pt x="2123" y="762"/>
                      <a:pt x="2123" y="762"/>
                      <a:pt x="2123" y="762"/>
                    </a:cubicBezTo>
                    <a:cubicBezTo>
                      <a:pt x="2128" y="762"/>
                      <a:pt x="2128" y="762"/>
                      <a:pt x="2128" y="762"/>
                    </a:cubicBezTo>
                    <a:cubicBezTo>
                      <a:pt x="2134" y="773"/>
                      <a:pt x="2134" y="773"/>
                      <a:pt x="2134" y="773"/>
                    </a:cubicBezTo>
                    <a:cubicBezTo>
                      <a:pt x="2134" y="784"/>
                      <a:pt x="2134" y="784"/>
                      <a:pt x="2134" y="784"/>
                    </a:cubicBezTo>
                    <a:cubicBezTo>
                      <a:pt x="2133" y="787"/>
                      <a:pt x="2133" y="787"/>
                      <a:pt x="2133" y="787"/>
                    </a:cubicBezTo>
                    <a:cubicBezTo>
                      <a:pt x="2135" y="790"/>
                      <a:pt x="2135" y="790"/>
                      <a:pt x="2135" y="790"/>
                    </a:cubicBezTo>
                    <a:cubicBezTo>
                      <a:pt x="2132" y="791"/>
                      <a:pt x="2132" y="791"/>
                      <a:pt x="2132" y="791"/>
                    </a:cubicBezTo>
                    <a:cubicBezTo>
                      <a:pt x="2131" y="799"/>
                      <a:pt x="2131" y="799"/>
                      <a:pt x="2131" y="799"/>
                    </a:cubicBezTo>
                    <a:cubicBezTo>
                      <a:pt x="2127" y="804"/>
                      <a:pt x="2127" y="804"/>
                      <a:pt x="2127" y="804"/>
                    </a:cubicBezTo>
                    <a:cubicBezTo>
                      <a:pt x="2126" y="813"/>
                      <a:pt x="2126" y="813"/>
                      <a:pt x="2126" y="813"/>
                    </a:cubicBezTo>
                    <a:cubicBezTo>
                      <a:pt x="2129" y="821"/>
                      <a:pt x="2129" y="821"/>
                      <a:pt x="2129" y="821"/>
                    </a:cubicBezTo>
                    <a:cubicBezTo>
                      <a:pt x="2131" y="836"/>
                      <a:pt x="2131" y="836"/>
                      <a:pt x="2131" y="836"/>
                    </a:cubicBezTo>
                    <a:cubicBezTo>
                      <a:pt x="2136" y="846"/>
                      <a:pt x="2136" y="846"/>
                      <a:pt x="2136" y="846"/>
                    </a:cubicBezTo>
                    <a:cubicBezTo>
                      <a:pt x="2136" y="854"/>
                      <a:pt x="2136" y="854"/>
                      <a:pt x="2136" y="854"/>
                    </a:cubicBezTo>
                    <a:cubicBezTo>
                      <a:pt x="2144" y="875"/>
                      <a:pt x="2144" y="875"/>
                      <a:pt x="2144" y="875"/>
                    </a:cubicBezTo>
                    <a:cubicBezTo>
                      <a:pt x="2153" y="899"/>
                      <a:pt x="2153" y="899"/>
                      <a:pt x="2153" y="899"/>
                    </a:cubicBezTo>
                    <a:cubicBezTo>
                      <a:pt x="2163" y="918"/>
                      <a:pt x="2163" y="918"/>
                      <a:pt x="2163" y="918"/>
                    </a:cubicBezTo>
                    <a:cubicBezTo>
                      <a:pt x="2168" y="924"/>
                      <a:pt x="2168" y="924"/>
                      <a:pt x="2168" y="924"/>
                    </a:cubicBezTo>
                    <a:cubicBezTo>
                      <a:pt x="2168" y="931"/>
                      <a:pt x="2168" y="931"/>
                      <a:pt x="2168" y="931"/>
                    </a:cubicBezTo>
                    <a:cubicBezTo>
                      <a:pt x="2181" y="949"/>
                      <a:pt x="2181" y="949"/>
                      <a:pt x="2181" y="949"/>
                    </a:cubicBezTo>
                    <a:cubicBezTo>
                      <a:pt x="2195" y="979"/>
                      <a:pt x="2195" y="979"/>
                      <a:pt x="2195" y="979"/>
                    </a:cubicBezTo>
                    <a:cubicBezTo>
                      <a:pt x="2202" y="983"/>
                      <a:pt x="2202" y="983"/>
                      <a:pt x="2202" y="983"/>
                    </a:cubicBezTo>
                    <a:cubicBezTo>
                      <a:pt x="2206" y="983"/>
                      <a:pt x="2206" y="983"/>
                      <a:pt x="2206" y="983"/>
                    </a:cubicBezTo>
                    <a:cubicBezTo>
                      <a:pt x="2209" y="982"/>
                      <a:pt x="2209" y="982"/>
                      <a:pt x="2209" y="982"/>
                    </a:cubicBezTo>
                    <a:cubicBezTo>
                      <a:pt x="2208" y="985"/>
                      <a:pt x="2208" y="985"/>
                      <a:pt x="2208" y="985"/>
                    </a:cubicBezTo>
                    <a:cubicBezTo>
                      <a:pt x="2205" y="987"/>
                      <a:pt x="2205" y="987"/>
                      <a:pt x="2205" y="987"/>
                    </a:cubicBezTo>
                    <a:cubicBezTo>
                      <a:pt x="2202" y="987"/>
                      <a:pt x="2202" y="987"/>
                      <a:pt x="2202" y="987"/>
                    </a:cubicBezTo>
                    <a:cubicBezTo>
                      <a:pt x="2207" y="996"/>
                      <a:pt x="2207" y="996"/>
                      <a:pt x="2207" y="996"/>
                    </a:cubicBezTo>
                    <a:cubicBezTo>
                      <a:pt x="2214" y="1015"/>
                      <a:pt x="2214" y="1015"/>
                      <a:pt x="2214" y="1015"/>
                    </a:cubicBezTo>
                    <a:cubicBezTo>
                      <a:pt x="2215" y="1023"/>
                      <a:pt x="2215" y="1023"/>
                      <a:pt x="2215" y="1023"/>
                    </a:cubicBezTo>
                    <a:cubicBezTo>
                      <a:pt x="2219" y="1029"/>
                      <a:pt x="2219" y="1029"/>
                      <a:pt x="2219" y="1029"/>
                    </a:cubicBezTo>
                    <a:cubicBezTo>
                      <a:pt x="2226" y="1030"/>
                      <a:pt x="2226" y="1030"/>
                      <a:pt x="2226" y="1030"/>
                    </a:cubicBezTo>
                    <a:cubicBezTo>
                      <a:pt x="2227" y="1033"/>
                      <a:pt x="2227" y="1033"/>
                      <a:pt x="2227" y="1033"/>
                    </a:cubicBezTo>
                    <a:cubicBezTo>
                      <a:pt x="2227" y="1038"/>
                      <a:pt x="2227" y="1038"/>
                      <a:pt x="2227" y="1038"/>
                    </a:cubicBezTo>
                    <a:cubicBezTo>
                      <a:pt x="2228" y="1041"/>
                      <a:pt x="2228" y="1041"/>
                      <a:pt x="2228" y="1041"/>
                    </a:cubicBezTo>
                    <a:cubicBezTo>
                      <a:pt x="2227" y="1046"/>
                      <a:pt x="2227" y="1046"/>
                      <a:pt x="2227" y="1046"/>
                    </a:cubicBezTo>
                    <a:cubicBezTo>
                      <a:pt x="2231" y="1036"/>
                      <a:pt x="2231" y="1036"/>
                      <a:pt x="2231" y="1036"/>
                    </a:cubicBezTo>
                    <a:cubicBezTo>
                      <a:pt x="2233" y="1026"/>
                      <a:pt x="2233" y="1026"/>
                      <a:pt x="2233" y="1026"/>
                    </a:cubicBezTo>
                    <a:cubicBezTo>
                      <a:pt x="2234" y="1025"/>
                      <a:pt x="2234" y="1025"/>
                      <a:pt x="2234" y="1025"/>
                    </a:cubicBezTo>
                    <a:cubicBezTo>
                      <a:pt x="2234" y="1021"/>
                      <a:pt x="2234" y="1021"/>
                      <a:pt x="2234" y="1021"/>
                    </a:cubicBezTo>
                    <a:cubicBezTo>
                      <a:pt x="2239" y="1016"/>
                      <a:pt x="2239" y="1016"/>
                      <a:pt x="2239" y="1016"/>
                    </a:cubicBezTo>
                    <a:cubicBezTo>
                      <a:pt x="2240" y="1012"/>
                      <a:pt x="2240" y="1012"/>
                      <a:pt x="2240" y="1012"/>
                    </a:cubicBezTo>
                    <a:cubicBezTo>
                      <a:pt x="2239" y="1010"/>
                      <a:pt x="2239" y="1010"/>
                      <a:pt x="2239" y="1010"/>
                    </a:cubicBezTo>
                    <a:cubicBezTo>
                      <a:pt x="2240" y="1006"/>
                      <a:pt x="2240" y="1006"/>
                      <a:pt x="2240" y="1006"/>
                    </a:cubicBezTo>
                    <a:cubicBezTo>
                      <a:pt x="2241" y="997"/>
                      <a:pt x="2241" y="997"/>
                      <a:pt x="2241" y="997"/>
                    </a:cubicBezTo>
                    <a:cubicBezTo>
                      <a:pt x="2239" y="993"/>
                      <a:pt x="2239" y="993"/>
                      <a:pt x="2239" y="993"/>
                    </a:cubicBezTo>
                    <a:cubicBezTo>
                      <a:pt x="2240" y="987"/>
                      <a:pt x="2240" y="987"/>
                      <a:pt x="2240" y="987"/>
                    </a:cubicBezTo>
                    <a:cubicBezTo>
                      <a:pt x="2243" y="983"/>
                      <a:pt x="2243" y="983"/>
                      <a:pt x="2243" y="983"/>
                    </a:cubicBezTo>
                    <a:cubicBezTo>
                      <a:pt x="2240" y="979"/>
                      <a:pt x="2240" y="979"/>
                      <a:pt x="2240" y="979"/>
                    </a:cubicBezTo>
                    <a:cubicBezTo>
                      <a:pt x="2238" y="980"/>
                      <a:pt x="2238" y="980"/>
                      <a:pt x="2238" y="980"/>
                    </a:cubicBezTo>
                    <a:cubicBezTo>
                      <a:pt x="2235" y="980"/>
                      <a:pt x="2235" y="980"/>
                      <a:pt x="2235" y="980"/>
                    </a:cubicBezTo>
                    <a:cubicBezTo>
                      <a:pt x="2236" y="976"/>
                      <a:pt x="2236" y="976"/>
                      <a:pt x="2236" y="976"/>
                    </a:cubicBezTo>
                    <a:cubicBezTo>
                      <a:pt x="2234" y="970"/>
                      <a:pt x="2234" y="970"/>
                      <a:pt x="2234" y="970"/>
                    </a:cubicBezTo>
                    <a:cubicBezTo>
                      <a:pt x="2236" y="971"/>
                      <a:pt x="2236" y="971"/>
                      <a:pt x="2236" y="971"/>
                    </a:cubicBezTo>
                    <a:cubicBezTo>
                      <a:pt x="2237" y="969"/>
                      <a:pt x="2237" y="969"/>
                      <a:pt x="2237" y="969"/>
                    </a:cubicBezTo>
                    <a:cubicBezTo>
                      <a:pt x="2234" y="965"/>
                      <a:pt x="2234" y="965"/>
                      <a:pt x="2234" y="965"/>
                    </a:cubicBezTo>
                    <a:cubicBezTo>
                      <a:pt x="2235" y="962"/>
                      <a:pt x="2235" y="962"/>
                      <a:pt x="2235" y="962"/>
                    </a:cubicBezTo>
                    <a:cubicBezTo>
                      <a:pt x="2236" y="957"/>
                      <a:pt x="2236" y="957"/>
                      <a:pt x="2236" y="957"/>
                    </a:cubicBezTo>
                    <a:cubicBezTo>
                      <a:pt x="2232" y="957"/>
                      <a:pt x="2232" y="957"/>
                      <a:pt x="2232" y="957"/>
                    </a:cubicBezTo>
                    <a:cubicBezTo>
                      <a:pt x="2230" y="955"/>
                      <a:pt x="2230" y="955"/>
                      <a:pt x="2230" y="955"/>
                    </a:cubicBezTo>
                    <a:cubicBezTo>
                      <a:pt x="2231" y="951"/>
                      <a:pt x="2231" y="951"/>
                      <a:pt x="2231" y="951"/>
                    </a:cubicBezTo>
                    <a:cubicBezTo>
                      <a:pt x="2235" y="954"/>
                      <a:pt x="2235" y="954"/>
                      <a:pt x="2235" y="954"/>
                    </a:cubicBezTo>
                    <a:cubicBezTo>
                      <a:pt x="2240" y="948"/>
                      <a:pt x="2240" y="948"/>
                      <a:pt x="2240" y="948"/>
                    </a:cubicBezTo>
                    <a:cubicBezTo>
                      <a:pt x="2243" y="949"/>
                      <a:pt x="2243" y="949"/>
                      <a:pt x="2243" y="949"/>
                    </a:cubicBezTo>
                    <a:cubicBezTo>
                      <a:pt x="2246" y="945"/>
                      <a:pt x="2246" y="945"/>
                      <a:pt x="2246" y="945"/>
                    </a:cubicBezTo>
                    <a:cubicBezTo>
                      <a:pt x="2250" y="943"/>
                      <a:pt x="2250" y="943"/>
                      <a:pt x="2250" y="943"/>
                    </a:cubicBezTo>
                    <a:cubicBezTo>
                      <a:pt x="2251" y="944"/>
                      <a:pt x="2251" y="944"/>
                      <a:pt x="2251" y="944"/>
                    </a:cubicBezTo>
                    <a:cubicBezTo>
                      <a:pt x="2255" y="945"/>
                      <a:pt x="2255" y="945"/>
                      <a:pt x="2255" y="945"/>
                    </a:cubicBezTo>
                    <a:cubicBezTo>
                      <a:pt x="2252" y="940"/>
                      <a:pt x="2252" y="940"/>
                      <a:pt x="2252" y="940"/>
                    </a:cubicBezTo>
                    <a:cubicBezTo>
                      <a:pt x="2247" y="937"/>
                      <a:pt x="2247" y="937"/>
                      <a:pt x="2247" y="937"/>
                    </a:cubicBezTo>
                    <a:cubicBezTo>
                      <a:pt x="2247" y="932"/>
                      <a:pt x="2247" y="932"/>
                      <a:pt x="2247" y="932"/>
                    </a:cubicBezTo>
                    <a:cubicBezTo>
                      <a:pt x="2242" y="928"/>
                      <a:pt x="2242" y="928"/>
                      <a:pt x="2242" y="928"/>
                    </a:cubicBezTo>
                    <a:cubicBezTo>
                      <a:pt x="2239" y="916"/>
                      <a:pt x="2239" y="916"/>
                      <a:pt x="2239" y="916"/>
                    </a:cubicBezTo>
                    <a:cubicBezTo>
                      <a:pt x="2241" y="905"/>
                      <a:pt x="2241" y="905"/>
                      <a:pt x="2241" y="905"/>
                    </a:cubicBezTo>
                    <a:cubicBezTo>
                      <a:pt x="2238" y="901"/>
                      <a:pt x="2238" y="901"/>
                      <a:pt x="2238" y="901"/>
                    </a:cubicBezTo>
                    <a:cubicBezTo>
                      <a:pt x="2241" y="898"/>
                      <a:pt x="2241" y="898"/>
                      <a:pt x="2241" y="898"/>
                    </a:cubicBezTo>
                    <a:cubicBezTo>
                      <a:pt x="2241" y="893"/>
                      <a:pt x="2241" y="893"/>
                      <a:pt x="2241" y="893"/>
                    </a:cubicBezTo>
                    <a:cubicBezTo>
                      <a:pt x="2245" y="884"/>
                      <a:pt x="2245" y="884"/>
                      <a:pt x="2245" y="884"/>
                    </a:cubicBezTo>
                    <a:cubicBezTo>
                      <a:pt x="2243" y="882"/>
                      <a:pt x="2243" y="882"/>
                      <a:pt x="2243" y="882"/>
                    </a:cubicBezTo>
                    <a:cubicBezTo>
                      <a:pt x="2246" y="883"/>
                      <a:pt x="2246" y="883"/>
                      <a:pt x="2246" y="883"/>
                    </a:cubicBezTo>
                    <a:cubicBezTo>
                      <a:pt x="2252" y="878"/>
                      <a:pt x="2252" y="878"/>
                      <a:pt x="2252" y="878"/>
                    </a:cubicBezTo>
                    <a:cubicBezTo>
                      <a:pt x="2253" y="881"/>
                      <a:pt x="2253" y="881"/>
                      <a:pt x="2253" y="881"/>
                    </a:cubicBezTo>
                    <a:cubicBezTo>
                      <a:pt x="2263" y="876"/>
                      <a:pt x="2263" y="876"/>
                      <a:pt x="2263" y="876"/>
                    </a:cubicBezTo>
                    <a:cubicBezTo>
                      <a:pt x="2263" y="870"/>
                      <a:pt x="2263" y="870"/>
                      <a:pt x="2263" y="870"/>
                    </a:cubicBezTo>
                    <a:cubicBezTo>
                      <a:pt x="2265" y="867"/>
                      <a:pt x="2265" y="867"/>
                      <a:pt x="2265" y="867"/>
                    </a:cubicBezTo>
                    <a:cubicBezTo>
                      <a:pt x="2261" y="864"/>
                      <a:pt x="2261" y="864"/>
                      <a:pt x="2261" y="864"/>
                    </a:cubicBezTo>
                    <a:cubicBezTo>
                      <a:pt x="2255" y="853"/>
                      <a:pt x="2255" y="853"/>
                      <a:pt x="2255" y="853"/>
                    </a:cubicBezTo>
                    <a:cubicBezTo>
                      <a:pt x="2252" y="853"/>
                      <a:pt x="2252" y="853"/>
                      <a:pt x="2252" y="853"/>
                    </a:cubicBezTo>
                    <a:cubicBezTo>
                      <a:pt x="2243" y="837"/>
                      <a:pt x="2243" y="837"/>
                      <a:pt x="2243" y="837"/>
                    </a:cubicBezTo>
                    <a:cubicBezTo>
                      <a:pt x="2243" y="833"/>
                      <a:pt x="2243" y="833"/>
                      <a:pt x="2243" y="833"/>
                    </a:cubicBezTo>
                    <a:cubicBezTo>
                      <a:pt x="2241" y="830"/>
                      <a:pt x="2241" y="830"/>
                      <a:pt x="2241" y="830"/>
                    </a:cubicBezTo>
                    <a:cubicBezTo>
                      <a:pt x="2240" y="814"/>
                      <a:pt x="2240" y="814"/>
                      <a:pt x="2240" y="814"/>
                    </a:cubicBezTo>
                    <a:cubicBezTo>
                      <a:pt x="2241" y="812"/>
                      <a:pt x="2241" y="812"/>
                      <a:pt x="2241" y="812"/>
                    </a:cubicBezTo>
                    <a:cubicBezTo>
                      <a:pt x="2239" y="806"/>
                      <a:pt x="2239" y="806"/>
                      <a:pt x="2239" y="806"/>
                    </a:cubicBezTo>
                    <a:cubicBezTo>
                      <a:pt x="2242" y="801"/>
                      <a:pt x="2242" y="801"/>
                      <a:pt x="2242" y="801"/>
                    </a:cubicBezTo>
                    <a:cubicBezTo>
                      <a:pt x="2242" y="796"/>
                      <a:pt x="2242" y="796"/>
                      <a:pt x="2242" y="796"/>
                    </a:cubicBezTo>
                    <a:cubicBezTo>
                      <a:pt x="2238" y="797"/>
                      <a:pt x="2238" y="797"/>
                      <a:pt x="2238" y="797"/>
                    </a:cubicBezTo>
                    <a:cubicBezTo>
                      <a:pt x="2237" y="795"/>
                      <a:pt x="2237" y="795"/>
                      <a:pt x="2237" y="795"/>
                    </a:cubicBezTo>
                    <a:cubicBezTo>
                      <a:pt x="2240" y="788"/>
                      <a:pt x="2240" y="788"/>
                      <a:pt x="2240" y="788"/>
                    </a:cubicBezTo>
                    <a:cubicBezTo>
                      <a:pt x="2244" y="788"/>
                      <a:pt x="2244" y="788"/>
                      <a:pt x="2244" y="788"/>
                    </a:cubicBezTo>
                    <a:cubicBezTo>
                      <a:pt x="2244" y="784"/>
                      <a:pt x="2244" y="784"/>
                      <a:pt x="2244" y="784"/>
                    </a:cubicBezTo>
                    <a:cubicBezTo>
                      <a:pt x="2243" y="783"/>
                      <a:pt x="2243" y="783"/>
                      <a:pt x="2243" y="783"/>
                    </a:cubicBezTo>
                    <a:cubicBezTo>
                      <a:pt x="2245" y="780"/>
                      <a:pt x="2245" y="780"/>
                      <a:pt x="2245" y="780"/>
                    </a:cubicBezTo>
                    <a:cubicBezTo>
                      <a:pt x="2246" y="784"/>
                      <a:pt x="2246" y="784"/>
                      <a:pt x="2246" y="784"/>
                    </a:cubicBezTo>
                    <a:cubicBezTo>
                      <a:pt x="2245" y="790"/>
                      <a:pt x="2245" y="790"/>
                      <a:pt x="2245" y="790"/>
                    </a:cubicBezTo>
                    <a:cubicBezTo>
                      <a:pt x="2244" y="794"/>
                      <a:pt x="2244" y="794"/>
                      <a:pt x="2244" y="794"/>
                    </a:cubicBezTo>
                    <a:cubicBezTo>
                      <a:pt x="2244" y="800"/>
                      <a:pt x="2244" y="800"/>
                      <a:pt x="2244" y="800"/>
                    </a:cubicBezTo>
                    <a:cubicBezTo>
                      <a:pt x="2250" y="803"/>
                      <a:pt x="2250" y="803"/>
                      <a:pt x="2250" y="803"/>
                    </a:cubicBezTo>
                    <a:cubicBezTo>
                      <a:pt x="2254" y="807"/>
                      <a:pt x="2254" y="807"/>
                      <a:pt x="2254" y="807"/>
                    </a:cubicBezTo>
                    <a:cubicBezTo>
                      <a:pt x="2257" y="806"/>
                      <a:pt x="2257" y="806"/>
                      <a:pt x="2257" y="806"/>
                    </a:cubicBezTo>
                    <a:cubicBezTo>
                      <a:pt x="2257" y="800"/>
                      <a:pt x="2257" y="800"/>
                      <a:pt x="2257" y="800"/>
                    </a:cubicBezTo>
                    <a:cubicBezTo>
                      <a:pt x="2259" y="797"/>
                      <a:pt x="2259" y="797"/>
                      <a:pt x="2259" y="797"/>
                    </a:cubicBezTo>
                    <a:cubicBezTo>
                      <a:pt x="2256" y="790"/>
                      <a:pt x="2256" y="790"/>
                      <a:pt x="2256" y="790"/>
                    </a:cubicBezTo>
                    <a:cubicBezTo>
                      <a:pt x="2248" y="782"/>
                      <a:pt x="2248" y="782"/>
                      <a:pt x="2248" y="782"/>
                    </a:cubicBezTo>
                    <a:cubicBezTo>
                      <a:pt x="2248" y="771"/>
                      <a:pt x="2248" y="771"/>
                      <a:pt x="2248" y="771"/>
                    </a:cubicBezTo>
                    <a:cubicBezTo>
                      <a:pt x="2244" y="769"/>
                      <a:pt x="2244" y="769"/>
                      <a:pt x="2244" y="769"/>
                    </a:cubicBezTo>
                    <a:cubicBezTo>
                      <a:pt x="2243" y="768"/>
                      <a:pt x="2243" y="768"/>
                      <a:pt x="2243" y="768"/>
                    </a:cubicBezTo>
                    <a:cubicBezTo>
                      <a:pt x="2242" y="770"/>
                      <a:pt x="2242" y="770"/>
                      <a:pt x="2242" y="770"/>
                    </a:cubicBezTo>
                    <a:cubicBezTo>
                      <a:pt x="2239" y="772"/>
                      <a:pt x="2239" y="772"/>
                      <a:pt x="2239" y="772"/>
                    </a:cubicBezTo>
                    <a:cubicBezTo>
                      <a:pt x="2239" y="775"/>
                      <a:pt x="2239" y="775"/>
                      <a:pt x="2239" y="775"/>
                    </a:cubicBezTo>
                    <a:cubicBezTo>
                      <a:pt x="2237" y="776"/>
                      <a:pt x="2237" y="776"/>
                      <a:pt x="2237" y="776"/>
                    </a:cubicBezTo>
                    <a:cubicBezTo>
                      <a:pt x="2234" y="773"/>
                      <a:pt x="2234" y="773"/>
                      <a:pt x="2234" y="773"/>
                    </a:cubicBezTo>
                    <a:cubicBezTo>
                      <a:pt x="2234" y="765"/>
                      <a:pt x="2234" y="765"/>
                      <a:pt x="2234" y="765"/>
                    </a:cubicBezTo>
                    <a:cubicBezTo>
                      <a:pt x="2231" y="760"/>
                      <a:pt x="2231" y="760"/>
                      <a:pt x="2231" y="760"/>
                    </a:cubicBezTo>
                    <a:cubicBezTo>
                      <a:pt x="2228" y="752"/>
                      <a:pt x="2228" y="752"/>
                      <a:pt x="2228" y="752"/>
                    </a:cubicBezTo>
                    <a:cubicBezTo>
                      <a:pt x="2230" y="749"/>
                      <a:pt x="2230" y="749"/>
                      <a:pt x="2230" y="749"/>
                    </a:cubicBezTo>
                    <a:cubicBezTo>
                      <a:pt x="2232" y="747"/>
                      <a:pt x="2232" y="747"/>
                      <a:pt x="2232" y="747"/>
                    </a:cubicBezTo>
                    <a:cubicBezTo>
                      <a:pt x="2231" y="744"/>
                      <a:pt x="2231" y="744"/>
                      <a:pt x="2231" y="744"/>
                    </a:cubicBezTo>
                    <a:cubicBezTo>
                      <a:pt x="2233" y="740"/>
                      <a:pt x="2233" y="740"/>
                      <a:pt x="2233" y="740"/>
                    </a:cubicBezTo>
                    <a:cubicBezTo>
                      <a:pt x="2231" y="736"/>
                      <a:pt x="2231" y="736"/>
                      <a:pt x="2231" y="736"/>
                    </a:cubicBezTo>
                    <a:cubicBezTo>
                      <a:pt x="2232" y="734"/>
                      <a:pt x="2232" y="734"/>
                      <a:pt x="2232" y="734"/>
                    </a:cubicBezTo>
                    <a:cubicBezTo>
                      <a:pt x="2231" y="730"/>
                      <a:pt x="2231" y="730"/>
                      <a:pt x="2231" y="730"/>
                    </a:cubicBezTo>
                    <a:cubicBezTo>
                      <a:pt x="2229" y="728"/>
                      <a:pt x="2229" y="728"/>
                      <a:pt x="2229" y="728"/>
                    </a:cubicBezTo>
                    <a:cubicBezTo>
                      <a:pt x="2226" y="729"/>
                      <a:pt x="2226" y="729"/>
                      <a:pt x="2226" y="729"/>
                    </a:cubicBezTo>
                    <a:cubicBezTo>
                      <a:pt x="2220" y="723"/>
                      <a:pt x="2220" y="723"/>
                      <a:pt x="2220" y="723"/>
                    </a:cubicBezTo>
                    <a:cubicBezTo>
                      <a:pt x="2216" y="723"/>
                      <a:pt x="2216" y="723"/>
                      <a:pt x="2216" y="723"/>
                    </a:cubicBezTo>
                    <a:cubicBezTo>
                      <a:pt x="2213" y="726"/>
                      <a:pt x="2213" y="726"/>
                      <a:pt x="2213" y="726"/>
                    </a:cubicBezTo>
                    <a:cubicBezTo>
                      <a:pt x="2213" y="729"/>
                      <a:pt x="2213" y="729"/>
                      <a:pt x="2213" y="729"/>
                    </a:cubicBezTo>
                    <a:cubicBezTo>
                      <a:pt x="2218" y="735"/>
                      <a:pt x="2218" y="735"/>
                      <a:pt x="2218" y="735"/>
                    </a:cubicBezTo>
                    <a:cubicBezTo>
                      <a:pt x="2217" y="739"/>
                      <a:pt x="2217" y="739"/>
                      <a:pt x="2217" y="739"/>
                    </a:cubicBezTo>
                    <a:cubicBezTo>
                      <a:pt x="2216" y="740"/>
                      <a:pt x="2216" y="740"/>
                      <a:pt x="2216" y="740"/>
                    </a:cubicBezTo>
                    <a:cubicBezTo>
                      <a:pt x="2211" y="738"/>
                      <a:pt x="2211" y="738"/>
                      <a:pt x="2211" y="738"/>
                    </a:cubicBezTo>
                    <a:cubicBezTo>
                      <a:pt x="2207" y="730"/>
                      <a:pt x="2207" y="730"/>
                      <a:pt x="2207" y="730"/>
                    </a:cubicBezTo>
                    <a:cubicBezTo>
                      <a:pt x="2203" y="726"/>
                      <a:pt x="2203" y="726"/>
                      <a:pt x="2203" y="726"/>
                    </a:cubicBezTo>
                    <a:cubicBezTo>
                      <a:pt x="2200" y="724"/>
                      <a:pt x="2200" y="724"/>
                      <a:pt x="2200" y="724"/>
                    </a:cubicBezTo>
                    <a:cubicBezTo>
                      <a:pt x="2202" y="722"/>
                      <a:pt x="2202" y="722"/>
                      <a:pt x="2202" y="722"/>
                    </a:cubicBezTo>
                    <a:cubicBezTo>
                      <a:pt x="2199" y="714"/>
                      <a:pt x="2199" y="714"/>
                      <a:pt x="2199" y="714"/>
                    </a:cubicBezTo>
                    <a:cubicBezTo>
                      <a:pt x="2199" y="709"/>
                      <a:pt x="2199" y="709"/>
                      <a:pt x="2199" y="709"/>
                    </a:cubicBezTo>
                    <a:cubicBezTo>
                      <a:pt x="2199" y="706"/>
                      <a:pt x="2199" y="706"/>
                      <a:pt x="2199" y="706"/>
                    </a:cubicBezTo>
                    <a:cubicBezTo>
                      <a:pt x="2197" y="702"/>
                      <a:pt x="2197" y="702"/>
                      <a:pt x="2197" y="702"/>
                    </a:cubicBezTo>
                    <a:cubicBezTo>
                      <a:pt x="2198" y="699"/>
                      <a:pt x="2198" y="699"/>
                      <a:pt x="2198" y="699"/>
                    </a:cubicBezTo>
                    <a:cubicBezTo>
                      <a:pt x="2197" y="692"/>
                      <a:pt x="2197" y="692"/>
                      <a:pt x="2197" y="692"/>
                    </a:cubicBezTo>
                    <a:cubicBezTo>
                      <a:pt x="2199" y="689"/>
                      <a:pt x="2199" y="689"/>
                      <a:pt x="2199" y="689"/>
                    </a:cubicBezTo>
                    <a:cubicBezTo>
                      <a:pt x="2198" y="685"/>
                      <a:pt x="2198" y="685"/>
                      <a:pt x="2198" y="685"/>
                    </a:cubicBezTo>
                    <a:cubicBezTo>
                      <a:pt x="2200" y="680"/>
                      <a:pt x="2200" y="680"/>
                      <a:pt x="2200" y="680"/>
                    </a:cubicBezTo>
                    <a:cubicBezTo>
                      <a:pt x="2200" y="675"/>
                      <a:pt x="2200" y="675"/>
                      <a:pt x="2200" y="675"/>
                    </a:cubicBezTo>
                    <a:cubicBezTo>
                      <a:pt x="2198" y="677"/>
                      <a:pt x="2198" y="677"/>
                      <a:pt x="2198" y="677"/>
                    </a:cubicBezTo>
                    <a:cubicBezTo>
                      <a:pt x="2194" y="672"/>
                      <a:pt x="2194" y="672"/>
                      <a:pt x="2194" y="672"/>
                    </a:cubicBezTo>
                    <a:cubicBezTo>
                      <a:pt x="2194" y="670"/>
                      <a:pt x="2194" y="670"/>
                      <a:pt x="2194" y="670"/>
                    </a:cubicBezTo>
                    <a:cubicBezTo>
                      <a:pt x="2197" y="669"/>
                      <a:pt x="2197" y="669"/>
                      <a:pt x="2197" y="669"/>
                    </a:cubicBezTo>
                    <a:cubicBezTo>
                      <a:pt x="2200" y="672"/>
                      <a:pt x="2200" y="672"/>
                      <a:pt x="2200" y="672"/>
                    </a:cubicBezTo>
                    <a:cubicBezTo>
                      <a:pt x="2201" y="670"/>
                      <a:pt x="2201" y="670"/>
                      <a:pt x="2201" y="670"/>
                    </a:cubicBezTo>
                    <a:cubicBezTo>
                      <a:pt x="2198" y="667"/>
                      <a:pt x="2198" y="667"/>
                      <a:pt x="2198" y="667"/>
                    </a:cubicBezTo>
                    <a:cubicBezTo>
                      <a:pt x="2195" y="664"/>
                      <a:pt x="2195" y="664"/>
                      <a:pt x="2195" y="664"/>
                    </a:cubicBezTo>
                    <a:cubicBezTo>
                      <a:pt x="2196" y="661"/>
                      <a:pt x="2196" y="661"/>
                      <a:pt x="2196" y="661"/>
                    </a:cubicBezTo>
                    <a:cubicBezTo>
                      <a:pt x="2198" y="661"/>
                      <a:pt x="2198" y="661"/>
                      <a:pt x="2198" y="661"/>
                    </a:cubicBezTo>
                    <a:cubicBezTo>
                      <a:pt x="2197" y="659"/>
                      <a:pt x="2197" y="659"/>
                      <a:pt x="2197" y="659"/>
                    </a:cubicBezTo>
                    <a:cubicBezTo>
                      <a:pt x="2194" y="655"/>
                      <a:pt x="2194" y="655"/>
                      <a:pt x="2194" y="655"/>
                    </a:cubicBezTo>
                    <a:cubicBezTo>
                      <a:pt x="2190" y="654"/>
                      <a:pt x="2190" y="654"/>
                      <a:pt x="2190" y="654"/>
                    </a:cubicBezTo>
                    <a:cubicBezTo>
                      <a:pt x="2189" y="651"/>
                      <a:pt x="2189" y="651"/>
                      <a:pt x="2189" y="651"/>
                    </a:cubicBezTo>
                    <a:cubicBezTo>
                      <a:pt x="2191" y="650"/>
                      <a:pt x="2191" y="650"/>
                      <a:pt x="2191" y="650"/>
                    </a:cubicBezTo>
                    <a:cubicBezTo>
                      <a:pt x="2190" y="645"/>
                      <a:pt x="2190" y="645"/>
                      <a:pt x="2190" y="645"/>
                    </a:cubicBezTo>
                    <a:cubicBezTo>
                      <a:pt x="2187" y="640"/>
                      <a:pt x="2187" y="640"/>
                      <a:pt x="2187" y="640"/>
                    </a:cubicBezTo>
                    <a:cubicBezTo>
                      <a:pt x="2188" y="637"/>
                      <a:pt x="2188" y="637"/>
                      <a:pt x="2188" y="637"/>
                    </a:cubicBezTo>
                    <a:cubicBezTo>
                      <a:pt x="2189" y="633"/>
                      <a:pt x="2189" y="633"/>
                      <a:pt x="2189" y="633"/>
                    </a:cubicBezTo>
                    <a:cubicBezTo>
                      <a:pt x="2191" y="631"/>
                      <a:pt x="2191" y="631"/>
                      <a:pt x="2191" y="631"/>
                    </a:cubicBezTo>
                    <a:cubicBezTo>
                      <a:pt x="2188" y="627"/>
                      <a:pt x="2188" y="627"/>
                      <a:pt x="2188" y="627"/>
                    </a:cubicBezTo>
                    <a:cubicBezTo>
                      <a:pt x="2189" y="624"/>
                      <a:pt x="2189" y="624"/>
                      <a:pt x="2189" y="624"/>
                    </a:cubicBezTo>
                    <a:cubicBezTo>
                      <a:pt x="2191" y="624"/>
                      <a:pt x="2191" y="624"/>
                      <a:pt x="2191" y="624"/>
                    </a:cubicBezTo>
                    <a:cubicBezTo>
                      <a:pt x="2195" y="626"/>
                      <a:pt x="2195" y="626"/>
                      <a:pt x="2195" y="626"/>
                    </a:cubicBezTo>
                    <a:cubicBezTo>
                      <a:pt x="2197" y="626"/>
                      <a:pt x="2197" y="626"/>
                      <a:pt x="2197" y="626"/>
                    </a:cubicBezTo>
                    <a:cubicBezTo>
                      <a:pt x="2199" y="619"/>
                      <a:pt x="2199" y="619"/>
                      <a:pt x="2199" y="619"/>
                    </a:cubicBezTo>
                    <a:cubicBezTo>
                      <a:pt x="2201" y="619"/>
                      <a:pt x="2201" y="619"/>
                      <a:pt x="2201" y="619"/>
                    </a:cubicBezTo>
                    <a:cubicBezTo>
                      <a:pt x="2203" y="622"/>
                      <a:pt x="2203" y="622"/>
                      <a:pt x="2203" y="622"/>
                    </a:cubicBezTo>
                    <a:cubicBezTo>
                      <a:pt x="2205" y="622"/>
                      <a:pt x="2205" y="622"/>
                      <a:pt x="2205" y="622"/>
                    </a:cubicBezTo>
                    <a:cubicBezTo>
                      <a:pt x="2208" y="627"/>
                      <a:pt x="2208" y="627"/>
                      <a:pt x="2208" y="627"/>
                    </a:cubicBezTo>
                    <a:cubicBezTo>
                      <a:pt x="2212" y="617"/>
                      <a:pt x="2212" y="617"/>
                      <a:pt x="2212" y="617"/>
                    </a:cubicBezTo>
                    <a:cubicBezTo>
                      <a:pt x="2208" y="615"/>
                      <a:pt x="2208" y="615"/>
                      <a:pt x="2208" y="615"/>
                    </a:cubicBezTo>
                    <a:cubicBezTo>
                      <a:pt x="2208" y="611"/>
                      <a:pt x="2208" y="611"/>
                      <a:pt x="2208" y="611"/>
                    </a:cubicBezTo>
                    <a:cubicBezTo>
                      <a:pt x="2211" y="609"/>
                      <a:pt x="2211" y="609"/>
                      <a:pt x="2211" y="609"/>
                    </a:cubicBezTo>
                    <a:cubicBezTo>
                      <a:pt x="2216" y="600"/>
                      <a:pt x="2216" y="600"/>
                      <a:pt x="2216" y="600"/>
                    </a:cubicBezTo>
                    <a:cubicBezTo>
                      <a:pt x="2216" y="595"/>
                      <a:pt x="2216" y="595"/>
                      <a:pt x="2216" y="595"/>
                    </a:cubicBezTo>
                    <a:cubicBezTo>
                      <a:pt x="2219" y="599"/>
                      <a:pt x="2219" y="599"/>
                      <a:pt x="2219" y="599"/>
                    </a:cubicBezTo>
                    <a:cubicBezTo>
                      <a:pt x="2222" y="601"/>
                      <a:pt x="2222" y="601"/>
                      <a:pt x="2222" y="601"/>
                    </a:cubicBezTo>
                    <a:cubicBezTo>
                      <a:pt x="2222" y="606"/>
                      <a:pt x="2222" y="606"/>
                      <a:pt x="2222" y="606"/>
                    </a:cubicBezTo>
                    <a:cubicBezTo>
                      <a:pt x="2227" y="620"/>
                      <a:pt x="2227" y="620"/>
                      <a:pt x="2227" y="620"/>
                    </a:cubicBezTo>
                    <a:cubicBezTo>
                      <a:pt x="2229" y="623"/>
                      <a:pt x="2229" y="623"/>
                      <a:pt x="2229" y="623"/>
                    </a:cubicBezTo>
                    <a:cubicBezTo>
                      <a:pt x="2231" y="622"/>
                      <a:pt x="2231" y="622"/>
                      <a:pt x="2231" y="622"/>
                    </a:cubicBezTo>
                    <a:cubicBezTo>
                      <a:pt x="2232" y="610"/>
                      <a:pt x="2232" y="610"/>
                      <a:pt x="2232" y="610"/>
                    </a:cubicBezTo>
                    <a:cubicBezTo>
                      <a:pt x="2233" y="606"/>
                      <a:pt x="2233" y="606"/>
                      <a:pt x="2233" y="606"/>
                    </a:cubicBezTo>
                    <a:cubicBezTo>
                      <a:pt x="2233" y="601"/>
                      <a:pt x="2233" y="601"/>
                      <a:pt x="2233" y="601"/>
                    </a:cubicBezTo>
                    <a:cubicBezTo>
                      <a:pt x="2235" y="598"/>
                      <a:pt x="2235" y="598"/>
                      <a:pt x="2235" y="598"/>
                    </a:cubicBezTo>
                    <a:cubicBezTo>
                      <a:pt x="2232" y="592"/>
                      <a:pt x="2232" y="592"/>
                      <a:pt x="2232" y="592"/>
                    </a:cubicBezTo>
                    <a:cubicBezTo>
                      <a:pt x="2235" y="594"/>
                      <a:pt x="2235" y="594"/>
                      <a:pt x="2235" y="594"/>
                    </a:cubicBezTo>
                    <a:cubicBezTo>
                      <a:pt x="2238" y="591"/>
                      <a:pt x="2238" y="591"/>
                      <a:pt x="2238" y="591"/>
                    </a:cubicBezTo>
                    <a:cubicBezTo>
                      <a:pt x="2240" y="583"/>
                      <a:pt x="2240" y="583"/>
                      <a:pt x="2240" y="583"/>
                    </a:cubicBezTo>
                    <a:cubicBezTo>
                      <a:pt x="2243" y="583"/>
                      <a:pt x="2243" y="583"/>
                      <a:pt x="2243" y="583"/>
                    </a:cubicBezTo>
                    <a:cubicBezTo>
                      <a:pt x="2247" y="577"/>
                      <a:pt x="2247" y="577"/>
                      <a:pt x="2247" y="577"/>
                    </a:cubicBezTo>
                    <a:cubicBezTo>
                      <a:pt x="2251" y="576"/>
                      <a:pt x="2251" y="576"/>
                      <a:pt x="2251" y="576"/>
                    </a:cubicBezTo>
                    <a:cubicBezTo>
                      <a:pt x="2253" y="577"/>
                      <a:pt x="2253" y="577"/>
                      <a:pt x="2253" y="577"/>
                    </a:cubicBezTo>
                    <a:cubicBezTo>
                      <a:pt x="2259" y="573"/>
                      <a:pt x="2259" y="573"/>
                      <a:pt x="2259" y="573"/>
                    </a:cubicBezTo>
                    <a:cubicBezTo>
                      <a:pt x="2264" y="574"/>
                      <a:pt x="2264" y="574"/>
                      <a:pt x="2264" y="574"/>
                    </a:cubicBezTo>
                    <a:cubicBezTo>
                      <a:pt x="2274" y="581"/>
                      <a:pt x="2274" y="581"/>
                      <a:pt x="2274" y="581"/>
                    </a:cubicBezTo>
                    <a:cubicBezTo>
                      <a:pt x="2274" y="585"/>
                      <a:pt x="2274" y="585"/>
                      <a:pt x="2274" y="585"/>
                    </a:cubicBezTo>
                    <a:cubicBezTo>
                      <a:pt x="2277" y="585"/>
                      <a:pt x="2277" y="585"/>
                      <a:pt x="2277" y="585"/>
                    </a:cubicBezTo>
                    <a:cubicBezTo>
                      <a:pt x="2280" y="584"/>
                      <a:pt x="2280" y="584"/>
                      <a:pt x="2280" y="584"/>
                    </a:cubicBezTo>
                    <a:cubicBezTo>
                      <a:pt x="2282" y="585"/>
                      <a:pt x="2282" y="585"/>
                      <a:pt x="2282" y="585"/>
                    </a:cubicBezTo>
                    <a:cubicBezTo>
                      <a:pt x="2280" y="587"/>
                      <a:pt x="2280" y="587"/>
                      <a:pt x="2280" y="587"/>
                    </a:cubicBezTo>
                    <a:cubicBezTo>
                      <a:pt x="2286" y="594"/>
                      <a:pt x="2286" y="594"/>
                      <a:pt x="2286" y="594"/>
                    </a:cubicBezTo>
                    <a:cubicBezTo>
                      <a:pt x="2288" y="592"/>
                      <a:pt x="2288" y="592"/>
                      <a:pt x="2288" y="592"/>
                    </a:cubicBezTo>
                    <a:cubicBezTo>
                      <a:pt x="2291" y="596"/>
                      <a:pt x="2291" y="596"/>
                      <a:pt x="2291" y="596"/>
                    </a:cubicBezTo>
                    <a:cubicBezTo>
                      <a:pt x="2295" y="595"/>
                      <a:pt x="2295" y="595"/>
                      <a:pt x="2295" y="595"/>
                    </a:cubicBezTo>
                    <a:cubicBezTo>
                      <a:pt x="2298" y="596"/>
                      <a:pt x="2298" y="596"/>
                      <a:pt x="2298" y="596"/>
                    </a:cubicBezTo>
                    <a:cubicBezTo>
                      <a:pt x="2298" y="592"/>
                      <a:pt x="2298" y="592"/>
                      <a:pt x="2298" y="592"/>
                    </a:cubicBezTo>
                    <a:cubicBezTo>
                      <a:pt x="2292" y="584"/>
                      <a:pt x="2292" y="584"/>
                      <a:pt x="2292" y="584"/>
                    </a:cubicBezTo>
                    <a:cubicBezTo>
                      <a:pt x="2294" y="581"/>
                      <a:pt x="2294" y="581"/>
                      <a:pt x="2294" y="581"/>
                    </a:cubicBezTo>
                    <a:cubicBezTo>
                      <a:pt x="2293" y="579"/>
                      <a:pt x="2293" y="579"/>
                      <a:pt x="2293" y="579"/>
                    </a:cubicBezTo>
                    <a:cubicBezTo>
                      <a:pt x="2290" y="578"/>
                      <a:pt x="2290" y="578"/>
                      <a:pt x="2290" y="578"/>
                    </a:cubicBezTo>
                    <a:cubicBezTo>
                      <a:pt x="2291" y="574"/>
                      <a:pt x="2291" y="574"/>
                      <a:pt x="2291" y="574"/>
                    </a:cubicBezTo>
                    <a:cubicBezTo>
                      <a:pt x="2293" y="570"/>
                      <a:pt x="2293" y="570"/>
                      <a:pt x="2293" y="570"/>
                    </a:cubicBezTo>
                    <a:cubicBezTo>
                      <a:pt x="2294" y="560"/>
                      <a:pt x="2294" y="560"/>
                      <a:pt x="2294" y="560"/>
                    </a:cubicBezTo>
                    <a:cubicBezTo>
                      <a:pt x="2297" y="552"/>
                      <a:pt x="2297" y="552"/>
                      <a:pt x="2297" y="552"/>
                    </a:cubicBezTo>
                    <a:cubicBezTo>
                      <a:pt x="2296" y="548"/>
                      <a:pt x="2296" y="548"/>
                      <a:pt x="2296" y="548"/>
                    </a:cubicBezTo>
                    <a:cubicBezTo>
                      <a:pt x="2300" y="542"/>
                      <a:pt x="2300" y="542"/>
                      <a:pt x="2300" y="542"/>
                    </a:cubicBezTo>
                    <a:cubicBezTo>
                      <a:pt x="2298" y="539"/>
                      <a:pt x="2298" y="539"/>
                      <a:pt x="2298" y="539"/>
                    </a:cubicBezTo>
                    <a:cubicBezTo>
                      <a:pt x="2300" y="537"/>
                      <a:pt x="2300" y="537"/>
                      <a:pt x="2300" y="537"/>
                    </a:cubicBezTo>
                    <a:cubicBezTo>
                      <a:pt x="2298" y="530"/>
                      <a:pt x="2298" y="530"/>
                      <a:pt x="2298" y="530"/>
                    </a:cubicBezTo>
                    <a:cubicBezTo>
                      <a:pt x="2295" y="528"/>
                      <a:pt x="2295" y="528"/>
                      <a:pt x="2295" y="528"/>
                    </a:cubicBezTo>
                    <a:cubicBezTo>
                      <a:pt x="2295" y="526"/>
                      <a:pt x="2295" y="526"/>
                      <a:pt x="2295" y="526"/>
                    </a:cubicBezTo>
                    <a:cubicBezTo>
                      <a:pt x="2300" y="525"/>
                      <a:pt x="2300" y="525"/>
                      <a:pt x="2300" y="525"/>
                    </a:cubicBezTo>
                    <a:cubicBezTo>
                      <a:pt x="2302" y="520"/>
                      <a:pt x="2302" y="520"/>
                      <a:pt x="2302" y="520"/>
                    </a:cubicBezTo>
                    <a:cubicBezTo>
                      <a:pt x="2297" y="517"/>
                      <a:pt x="2297" y="517"/>
                      <a:pt x="2297" y="517"/>
                    </a:cubicBezTo>
                    <a:cubicBezTo>
                      <a:pt x="2295" y="514"/>
                      <a:pt x="2295" y="514"/>
                      <a:pt x="2295" y="514"/>
                    </a:cubicBezTo>
                    <a:cubicBezTo>
                      <a:pt x="2297" y="513"/>
                      <a:pt x="2297" y="513"/>
                      <a:pt x="2297" y="513"/>
                    </a:cubicBezTo>
                    <a:cubicBezTo>
                      <a:pt x="2299" y="515"/>
                      <a:pt x="2299" y="515"/>
                      <a:pt x="2299" y="515"/>
                    </a:cubicBezTo>
                    <a:cubicBezTo>
                      <a:pt x="2302" y="515"/>
                      <a:pt x="2302" y="515"/>
                      <a:pt x="2302" y="515"/>
                    </a:cubicBezTo>
                    <a:cubicBezTo>
                      <a:pt x="2303" y="511"/>
                      <a:pt x="2303" y="511"/>
                      <a:pt x="2303" y="511"/>
                    </a:cubicBezTo>
                    <a:cubicBezTo>
                      <a:pt x="2301" y="508"/>
                      <a:pt x="2301" y="508"/>
                      <a:pt x="2301" y="508"/>
                    </a:cubicBezTo>
                    <a:cubicBezTo>
                      <a:pt x="2304" y="504"/>
                      <a:pt x="2304" y="504"/>
                      <a:pt x="2304" y="504"/>
                    </a:cubicBezTo>
                    <a:cubicBezTo>
                      <a:pt x="2304" y="501"/>
                      <a:pt x="2304" y="501"/>
                      <a:pt x="2304" y="501"/>
                    </a:cubicBezTo>
                    <a:cubicBezTo>
                      <a:pt x="2302" y="498"/>
                      <a:pt x="2302" y="498"/>
                      <a:pt x="2302" y="498"/>
                    </a:cubicBezTo>
                    <a:cubicBezTo>
                      <a:pt x="2305" y="496"/>
                      <a:pt x="2305" y="496"/>
                      <a:pt x="2305" y="496"/>
                    </a:cubicBezTo>
                    <a:cubicBezTo>
                      <a:pt x="2307" y="497"/>
                      <a:pt x="2307" y="497"/>
                      <a:pt x="2307" y="497"/>
                    </a:cubicBezTo>
                    <a:cubicBezTo>
                      <a:pt x="2308" y="494"/>
                      <a:pt x="2308" y="494"/>
                      <a:pt x="2308" y="494"/>
                    </a:cubicBezTo>
                    <a:cubicBezTo>
                      <a:pt x="2309" y="491"/>
                      <a:pt x="2309" y="491"/>
                      <a:pt x="2309" y="491"/>
                    </a:cubicBezTo>
                    <a:cubicBezTo>
                      <a:pt x="2307" y="489"/>
                      <a:pt x="2307" y="489"/>
                      <a:pt x="2307" y="489"/>
                    </a:cubicBezTo>
                    <a:cubicBezTo>
                      <a:pt x="2310" y="488"/>
                      <a:pt x="2310" y="488"/>
                      <a:pt x="2310" y="488"/>
                    </a:cubicBezTo>
                    <a:cubicBezTo>
                      <a:pt x="2314" y="483"/>
                      <a:pt x="2314" y="483"/>
                      <a:pt x="2314" y="483"/>
                    </a:cubicBezTo>
                    <a:cubicBezTo>
                      <a:pt x="2313" y="480"/>
                      <a:pt x="2313" y="480"/>
                      <a:pt x="2313" y="480"/>
                    </a:cubicBezTo>
                    <a:cubicBezTo>
                      <a:pt x="2314" y="475"/>
                      <a:pt x="2314" y="475"/>
                      <a:pt x="2314" y="475"/>
                    </a:cubicBezTo>
                    <a:cubicBezTo>
                      <a:pt x="2316" y="478"/>
                      <a:pt x="2316" y="478"/>
                      <a:pt x="2316" y="478"/>
                    </a:cubicBezTo>
                    <a:cubicBezTo>
                      <a:pt x="2319" y="474"/>
                      <a:pt x="2319" y="474"/>
                      <a:pt x="2319" y="474"/>
                    </a:cubicBezTo>
                    <a:cubicBezTo>
                      <a:pt x="2317" y="468"/>
                      <a:pt x="2317" y="468"/>
                      <a:pt x="2317" y="468"/>
                    </a:cubicBezTo>
                    <a:cubicBezTo>
                      <a:pt x="2317" y="461"/>
                      <a:pt x="2317" y="461"/>
                      <a:pt x="2317" y="461"/>
                    </a:cubicBezTo>
                    <a:cubicBezTo>
                      <a:pt x="2320" y="461"/>
                      <a:pt x="2320" y="461"/>
                      <a:pt x="2320" y="461"/>
                    </a:cubicBezTo>
                    <a:cubicBezTo>
                      <a:pt x="2321" y="463"/>
                      <a:pt x="2321" y="463"/>
                      <a:pt x="2321" y="463"/>
                    </a:cubicBezTo>
                    <a:cubicBezTo>
                      <a:pt x="2323" y="460"/>
                      <a:pt x="2323" y="460"/>
                      <a:pt x="2323" y="460"/>
                    </a:cubicBezTo>
                    <a:cubicBezTo>
                      <a:pt x="2328" y="452"/>
                      <a:pt x="2328" y="452"/>
                      <a:pt x="2328" y="452"/>
                    </a:cubicBezTo>
                    <a:cubicBezTo>
                      <a:pt x="2326" y="451"/>
                      <a:pt x="2326" y="451"/>
                      <a:pt x="2326" y="451"/>
                    </a:cubicBezTo>
                    <a:cubicBezTo>
                      <a:pt x="2326" y="447"/>
                      <a:pt x="2326" y="447"/>
                      <a:pt x="2326" y="447"/>
                    </a:cubicBezTo>
                    <a:cubicBezTo>
                      <a:pt x="2329" y="447"/>
                      <a:pt x="2329" y="447"/>
                      <a:pt x="2329" y="447"/>
                    </a:cubicBezTo>
                    <a:cubicBezTo>
                      <a:pt x="2335" y="440"/>
                      <a:pt x="2335" y="440"/>
                      <a:pt x="2335" y="440"/>
                    </a:cubicBezTo>
                    <a:cubicBezTo>
                      <a:pt x="2333" y="438"/>
                      <a:pt x="2333" y="438"/>
                      <a:pt x="2333" y="438"/>
                    </a:cubicBezTo>
                    <a:cubicBezTo>
                      <a:pt x="2334" y="436"/>
                      <a:pt x="2334" y="436"/>
                      <a:pt x="2334" y="436"/>
                    </a:cubicBezTo>
                    <a:cubicBezTo>
                      <a:pt x="2339" y="436"/>
                      <a:pt x="2339" y="436"/>
                      <a:pt x="2339" y="436"/>
                    </a:cubicBezTo>
                    <a:cubicBezTo>
                      <a:pt x="2345" y="432"/>
                      <a:pt x="2345" y="432"/>
                      <a:pt x="2345" y="432"/>
                    </a:cubicBezTo>
                    <a:cubicBezTo>
                      <a:pt x="2343" y="428"/>
                      <a:pt x="2343" y="428"/>
                      <a:pt x="2343" y="428"/>
                    </a:cubicBezTo>
                    <a:cubicBezTo>
                      <a:pt x="2344" y="427"/>
                      <a:pt x="2344" y="427"/>
                      <a:pt x="2344" y="427"/>
                    </a:cubicBezTo>
                    <a:cubicBezTo>
                      <a:pt x="2346" y="428"/>
                      <a:pt x="2346" y="428"/>
                      <a:pt x="2346" y="428"/>
                    </a:cubicBezTo>
                    <a:cubicBezTo>
                      <a:pt x="2347" y="432"/>
                      <a:pt x="2347" y="432"/>
                      <a:pt x="2347" y="432"/>
                    </a:cubicBezTo>
                    <a:cubicBezTo>
                      <a:pt x="2350" y="433"/>
                      <a:pt x="2350" y="433"/>
                      <a:pt x="2350" y="433"/>
                    </a:cubicBezTo>
                    <a:cubicBezTo>
                      <a:pt x="2353" y="431"/>
                      <a:pt x="2353" y="431"/>
                      <a:pt x="2353" y="431"/>
                    </a:cubicBezTo>
                    <a:cubicBezTo>
                      <a:pt x="2357" y="434"/>
                      <a:pt x="2357" y="434"/>
                      <a:pt x="2357" y="434"/>
                    </a:cubicBezTo>
                    <a:cubicBezTo>
                      <a:pt x="2370" y="434"/>
                      <a:pt x="2370" y="434"/>
                      <a:pt x="2370" y="434"/>
                    </a:cubicBezTo>
                    <a:cubicBezTo>
                      <a:pt x="2372" y="437"/>
                      <a:pt x="2372" y="437"/>
                      <a:pt x="2372" y="437"/>
                    </a:cubicBezTo>
                    <a:cubicBezTo>
                      <a:pt x="2374" y="436"/>
                      <a:pt x="2374" y="436"/>
                      <a:pt x="2374" y="436"/>
                    </a:cubicBezTo>
                    <a:cubicBezTo>
                      <a:pt x="2372" y="430"/>
                      <a:pt x="2372" y="430"/>
                      <a:pt x="2372" y="430"/>
                    </a:cubicBezTo>
                    <a:cubicBezTo>
                      <a:pt x="2368" y="428"/>
                      <a:pt x="2368" y="428"/>
                      <a:pt x="2368" y="428"/>
                    </a:cubicBezTo>
                    <a:cubicBezTo>
                      <a:pt x="2368" y="425"/>
                      <a:pt x="2368" y="425"/>
                      <a:pt x="2368" y="425"/>
                    </a:cubicBezTo>
                    <a:cubicBezTo>
                      <a:pt x="2371" y="425"/>
                      <a:pt x="2371" y="425"/>
                      <a:pt x="2371" y="425"/>
                    </a:cubicBezTo>
                    <a:cubicBezTo>
                      <a:pt x="2371" y="411"/>
                      <a:pt x="2371" y="411"/>
                      <a:pt x="2371" y="411"/>
                    </a:cubicBezTo>
                    <a:cubicBezTo>
                      <a:pt x="2366" y="402"/>
                      <a:pt x="2366" y="402"/>
                      <a:pt x="2366" y="402"/>
                    </a:cubicBezTo>
                    <a:cubicBezTo>
                      <a:pt x="2362" y="401"/>
                      <a:pt x="2362" y="401"/>
                      <a:pt x="2362" y="401"/>
                    </a:cubicBezTo>
                    <a:cubicBezTo>
                      <a:pt x="2357" y="393"/>
                      <a:pt x="2357" y="393"/>
                      <a:pt x="2357" y="393"/>
                    </a:cubicBezTo>
                    <a:cubicBezTo>
                      <a:pt x="2360" y="390"/>
                      <a:pt x="2360" y="390"/>
                      <a:pt x="2360" y="390"/>
                    </a:cubicBezTo>
                    <a:cubicBezTo>
                      <a:pt x="2355" y="385"/>
                      <a:pt x="2355" y="385"/>
                      <a:pt x="2355" y="385"/>
                    </a:cubicBezTo>
                    <a:cubicBezTo>
                      <a:pt x="2347" y="383"/>
                      <a:pt x="2347" y="383"/>
                      <a:pt x="2347" y="383"/>
                    </a:cubicBezTo>
                    <a:cubicBezTo>
                      <a:pt x="2338" y="376"/>
                      <a:pt x="2338" y="376"/>
                      <a:pt x="2338" y="376"/>
                    </a:cubicBezTo>
                    <a:cubicBezTo>
                      <a:pt x="2335" y="370"/>
                      <a:pt x="2335" y="370"/>
                      <a:pt x="2335" y="370"/>
                    </a:cubicBezTo>
                    <a:cubicBezTo>
                      <a:pt x="2334" y="374"/>
                      <a:pt x="2334" y="374"/>
                      <a:pt x="2334" y="374"/>
                    </a:cubicBezTo>
                    <a:cubicBezTo>
                      <a:pt x="2332" y="373"/>
                      <a:pt x="2332" y="373"/>
                      <a:pt x="2332" y="373"/>
                    </a:cubicBezTo>
                    <a:cubicBezTo>
                      <a:pt x="2330" y="374"/>
                      <a:pt x="2330" y="374"/>
                      <a:pt x="2330" y="374"/>
                    </a:cubicBezTo>
                    <a:cubicBezTo>
                      <a:pt x="2330" y="379"/>
                      <a:pt x="2330" y="379"/>
                      <a:pt x="2330" y="379"/>
                    </a:cubicBezTo>
                    <a:cubicBezTo>
                      <a:pt x="2326" y="380"/>
                      <a:pt x="2326" y="380"/>
                      <a:pt x="2326" y="380"/>
                    </a:cubicBezTo>
                    <a:cubicBezTo>
                      <a:pt x="2325" y="377"/>
                      <a:pt x="2325" y="377"/>
                      <a:pt x="2325" y="377"/>
                    </a:cubicBezTo>
                    <a:cubicBezTo>
                      <a:pt x="2325" y="373"/>
                      <a:pt x="2325" y="373"/>
                      <a:pt x="2325" y="373"/>
                    </a:cubicBezTo>
                    <a:cubicBezTo>
                      <a:pt x="2329" y="370"/>
                      <a:pt x="2329" y="370"/>
                      <a:pt x="2329" y="370"/>
                    </a:cubicBezTo>
                    <a:cubicBezTo>
                      <a:pt x="2326" y="365"/>
                      <a:pt x="2326" y="365"/>
                      <a:pt x="2326" y="365"/>
                    </a:cubicBezTo>
                    <a:cubicBezTo>
                      <a:pt x="2327" y="364"/>
                      <a:pt x="2327" y="364"/>
                      <a:pt x="2327" y="364"/>
                    </a:cubicBezTo>
                    <a:cubicBezTo>
                      <a:pt x="2329" y="364"/>
                      <a:pt x="2329" y="364"/>
                      <a:pt x="2329" y="364"/>
                    </a:cubicBezTo>
                    <a:cubicBezTo>
                      <a:pt x="2332" y="367"/>
                      <a:pt x="2332" y="367"/>
                      <a:pt x="2332" y="367"/>
                    </a:cubicBezTo>
                    <a:cubicBezTo>
                      <a:pt x="2325" y="353"/>
                      <a:pt x="2325" y="353"/>
                      <a:pt x="2325" y="353"/>
                    </a:cubicBezTo>
                    <a:cubicBezTo>
                      <a:pt x="2319" y="348"/>
                      <a:pt x="2319" y="348"/>
                      <a:pt x="2319" y="348"/>
                    </a:cubicBezTo>
                    <a:cubicBezTo>
                      <a:pt x="2319" y="354"/>
                      <a:pt x="2319" y="354"/>
                      <a:pt x="2319" y="354"/>
                    </a:cubicBezTo>
                    <a:cubicBezTo>
                      <a:pt x="2319" y="356"/>
                      <a:pt x="2319" y="356"/>
                      <a:pt x="2319" y="356"/>
                    </a:cubicBezTo>
                    <a:cubicBezTo>
                      <a:pt x="2317" y="357"/>
                      <a:pt x="2317" y="357"/>
                      <a:pt x="2317" y="357"/>
                    </a:cubicBezTo>
                    <a:cubicBezTo>
                      <a:pt x="2310" y="349"/>
                      <a:pt x="2310" y="349"/>
                      <a:pt x="2310" y="349"/>
                    </a:cubicBezTo>
                    <a:cubicBezTo>
                      <a:pt x="2311" y="345"/>
                      <a:pt x="2311" y="345"/>
                      <a:pt x="2311" y="345"/>
                    </a:cubicBezTo>
                    <a:cubicBezTo>
                      <a:pt x="2314" y="345"/>
                      <a:pt x="2314" y="345"/>
                      <a:pt x="2314" y="345"/>
                    </a:cubicBezTo>
                    <a:cubicBezTo>
                      <a:pt x="2313" y="342"/>
                      <a:pt x="2313" y="342"/>
                      <a:pt x="2313" y="342"/>
                    </a:cubicBezTo>
                    <a:cubicBezTo>
                      <a:pt x="2303" y="332"/>
                      <a:pt x="2303" y="332"/>
                      <a:pt x="2303" y="332"/>
                    </a:cubicBezTo>
                    <a:cubicBezTo>
                      <a:pt x="2301" y="332"/>
                      <a:pt x="2301" y="332"/>
                      <a:pt x="2301" y="332"/>
                    </a:cubicBezTo>
                    <a:cubicBezTo>
                      <a:pt x="2302" y="335"/>
                      <a:pt x="2302" y="335"/>
                      <a:pt x="2302" y="335"/>
                    </a:cubicBezTo>
                    <a:cubicBezTo>
                      <a:pt x="2301" y="339"/>
                      <a:pt x="2301" y="339"/>
                      <a:pt x="2301" y="339"/>
                    </a:cubicBezTo>
                    <a:cubicBezTo>
                      <a:pt x="2296" y="340"/>
                      <a:pt x="2296" y="340"/>
                      <a:pt x="2296" y="340"/>
                    </a:cubicBezTo>
                    <a:cubicBezTo>
                      <a:pt x="2291" y="334"/>
                      <a:pt x="2291" y="334"/>
                      <a:pt x="2291" y="334"/>
                    </a:cubicBezTo>
                    <a:cubicBezTo>
                      <a:pt x="2287" y="333"/>
                      <a:pt x="2287" y="333"/>
                      <a:pt x="2287" y="333"/>
                    </a:cubicBezTo>
                    <a:cubicBezTo>
                      <a:pt x="2282" y="325"/>
                      <a:pt x="2282" y="325"/>
                      <a:pt x="2282" y="325"/>
                    </a:cubicBezTo>
                    <a:cubicBezTo>
                      <a:pt x="2282" y="322"/>
                      <a:pt x="2282" y="322"/>
                      <a:pt x="2282" y="322"/>
                    </a:cubicBezTo>
                    <a:cubicBezTo>
                      <a:pt x="2280" y="319"/>
                      <a:pt x="2280" y="319"/>
                      <a:pt x="2280" y="319"/>
                    </a:cubicBezTo>
                    <a:cubicBezTo>
                      <a:pt x="2277" y="320"/>
                      <a:pt x="2277" y="320"/>
                      <a:pt x="2277" y="320"/>
                    </a:cubicBezTo>
                    <a:cubicBezTo>
                      <a:pt x="2271" y="327"/>
                      <a:pt x="2271" y="327"/>
                      <a:pt x="2271" y="327"/>
                    </a:cubicBezTo>
                    <a:cubicBezTo>
                      <a:pt x="2271" y="329"/>
                      <a:pt x="2271" y="329"/>
                      <a:pt x="2271" y="329"/>
                    </a:cubicBezTo>
                    <a:cubicBezTo>
                      <a:pt x="2268" y="328"/>
                      <a:pt x="2268" y="328"/>
                      <a:pt x="2268" y="328"/>
                    </a:cubicBezTo>
                    <a:cubicBezTo>
                      <a:pt x="2266" y="330"/>
                      <a:pt x="2266" y="330"/>
                      <a:pt x="2266" y="330"/>
                    </a:cubicBezTo>
                    <a:cubicBezTo>
                      <a:pt x="2265" y="339"/>
                      <a:pt x="2265" y="339"/>
                      <a:pt x="2265" y="339"/>
                    </a:cubicBezTo>
                    <a:cubicBezTo>
                      <a:pt x="2267" y="341"/>
                      <a:pt x="2267" y="341"/>
                      <a:pt x="2267" y="341"/>
                    </a:cubicBezTo>
                    <a:cubicBezTo>
                      <a:pt x="2264" y="339"/>
                      <a:pt x="2264" y="339"/>
                      <a:pt x="2264" y="339"/>
                    </a:cubicBezTo>
                    <a:cubicBezTo>
                      <a:pt x="2262" y="332"/>
                      <a:pt x="2262" y="332"/>
                      <a:pt x="2262" y="332"/>
                    </a:cubicBezTo>
                    <a:cubicBezTo>
                      <a:pt x="2263" y="325"/>
                      <a:pt x="2263" y="325"/>
                      <a:pt x="2263" y="325"/>
                    </a:cubicBezTo>
                    <a:cubicBezTo>
                      <a:pt x="2257" y="322"/>
                      <a:pt x="2257" y="322"/>
                      <a:pt x="2257" y="322"/>
                    </a:cubicBezTo>
                    <a:cubicBezTo>
                      <a:pt x="2256" y="316"/>
                      <a:pt x="2256" y="316"/>
                      <a:pt x="2256" y="316"/>
                    </a:cubicBezTo>
                    <a:cubicBezTo>
                      <a:pt x="2254" y="316"/>
                      <a:pt x="2254" y="316"/>
                      <a:pt x="2254" y="316"/>
                    </a:cubicBezTo>
                    <a:cubicBezTo>
                      <a:pt x="2257" y="315"/>
                      <a:pt x="2257" y="315"/>
                      <a:pt x="2257" y="315"/>
                    </a:cubicBezTo>
                    <a:cubicBezTo>
                      <a:pt x="2261" y="320"/>
                      <a:pt x="2261" y="320"/>
                      <a:pt x="2261" y="320"/>
                    </a:cubicBezTo>
                    <a:cubicBezTo>
                      <a:pt x="2261" y="316"/>
                      <a:pt x="2261" y="316"/>
                      <a:pt x="2261" y="316"/>
                    </a:cubicBezTo>
                    <a:cubicBezTo>
                      <a:pt x="2265" y="315"/>
                      <a:pt x="2265" y="315"/>
                      <a:pt x="2265" y="315"/>
                    </a:cubicBezTo>
                    <a:cubicBezTo>
                      <a:pt x="2268" y="318"/>
                      <a:pt x="2268" y="318"/>
                      <a:pt x="2268" y="318"/>
                    </a:cubicBezTo>
                    <a:cubicBezTo>
                      <a:pt x="2273" y="314"/>
                      <a:pt x="2273" y="314"/>
                      <a:pt x="2273" y="314"/>
                    </a:cubicBezTo>
                    <a:cubicBezTo>
                      <a:pt x="2271" y="310"/>
                      <a:pt x="2271" y="310"/>
                      <a:pt x="2271" y="310"/>
                    </a:cubicBezTo>
                    <a:cubicBezTo>
                      <a:pt x="2262" y="305"/>
                      <a:pt x="2262" y="305"/>
                      <a:pt x="2262" y="305"/>
                    </a:cubicBezTo>
                    <a:cubicBezTo>
                      <a:pt x="2259" y="310"/>
                      <a:pt x="2259" y="310"/>
                      <a:pt x="2259" y="310"/>
                    </a:cubicBezTo>
                    <a:cubicBezTo>
                      <a:pt x="2254" y="309"/>
                      <a:pt x="2254" y="309"/>
                      <a:pt x="2254" y="309"/>
                    </a:cubicBezTo>
                    <a:cubicBezTo>
                      <a:pt x="2250" y="307"/>
                      <a:pt x="2250" y="307"/>
                      <a:pt x="2250" y="307"/>
                    </a:cubicBezTo>
                    <a:cubicBezTo>
                      <a:pt x="2254" y="307"/>
                      <a:pt x="2254" y="307"/>
                      <a:pt x="2254" y="307"/>
                    </a:cubicBezTo>
                    <a:cubicBezTo>
                      <a:pt x="2257" y="302"/>
                      <a:pt x="2257" y="302"/>
                      <a:pt x="2257" y="302"/>
                    </a:cubicBezTo>
                    <a:cubicBezTo>
                      <a:pt x="2261" y="301"/>
                      <a:pt x="2261" y="301"/>
                      <a:pt x="2261" y="301"/>
                    </a:cubicBezTo>
                    <a:cubicBezTo>
                      <a:pt x="2264" y="303"/>
                      <a:pt x="2264" y="303"/>
                      <a:pt x="2264" y="303"/>
                    </a:cubicBezTo>
                    <a:cubicBezTo>
                      <a:pt x="2268" y="304"/>
                      <a:pt x="2268" y="304"/>
                      <a:pt x="2268" y="304"/>
                    </a:cubicBezTo>
                    <a:cubicBezTo>
                      <a:pt x="2272" y="308"/>
                      <a:pt x="2272" y="308"/>
                      <a:pt x="2272" y="308"/>
                    </a:cubicBezTo>
                    <a:cubicBezTo>
                      <a:pt x="2278" y="314"/>
                      <a:pt x="2278" y="314"/>
                      <a:pt x="2278" y="314"/>
                    </a:cubicBezTo>
                    <a:cubicBezTo>
                      <a:pt x="2282" y="315"/>
                      <a:pt x="2282" y="315"/>
                      <a:pt x="2282" y="315"/>
                    </a:cubicBezTo>
                    <a:cubicBezTo>
                      <a:pt x="2284" y="319"/>
                      <a:pt x="2284" y="319"/>
                      <a:pt x="2284" y="319"/>
                    </a:cubicBezTo>
                    <a:cubicBezTo>
                      <a:pt x="2286" y="320"/>
                      <a:pt x="2286" y="320"/>
                      <a:pt x="2286" y="320"/>
                    </a:cubicBezTo>
                    <a:cubicBezTo>
                      <a:pt x="2290" y="316"/>
                      <a:pt x="2290" y="316"/>
                      <a:pt x="2290" y="316"/>
                    </a:cubicBezTo>
                    <a:cubicBezTo>
                      <a:pt x="2292" y="319"/>
                      <a:pt x="2292" y="319"/>
                      <a:pt x="2292" y="319"/>
                    </a:cubicBezTo>
                    <a:cubicBezTo>
                      <a:pt x="2301" y="312"/>
                      <a:pt x="2301" y="312"/>
                      <a:pt x="2301" y="312"/>
                    </a:cubicBezTo>
                    <a:cubicBezTo>
                      <a:pt x="2302" y="313"/>
                      <a:pt x="2302" y="313"/>
                      <a:pt x="2302" y="313"/>
                    </a:cubicBezTo>
                    <a:cubicBezTo>
                      <a:pt x="2301" y="318"/>
                      <a:pt x="2301" y="318"/>
                      <a:pt x="2301" y="318"/>
                    </a:cubicBezTo>
                    <a:cubicBezTo>
                      <a:pt x="2304" y="315"/>
                      <a:pt x="2304" y="315"/>
                      <a:pt x="2304" y="315"/>
                    </a:cubicBezTo>
                    <a:cubicBezTo>
                      <a:pt x="2304" y="309"/>
                      <a:pt x="2304" y="309"/>
                      <a:pt x="2304" y="309"/>
                    </a:cubicBezTo>
                    <a:cubicBezTo>
                      <a:pt x="2308" y="301"/>
                      <a:pt x="2308" y="301"/>
                      <a:pt x="2308" y="301"/>
                    </a:cubicBezTo>
                    <a:cubicBezTo>
                      <a:pt x="2307" y="298"/>
                      <a:pt x="2307" y="298"/>
                      <a:pt x="2307" y="298"/>
                    </a:cubicBezTo>
                    <a:cubicBezTo>
                      <a:pt x="2307" y="292"/>
                      <a:pt x="2307" y="292"/>
                      <a:pt x="2307" y="292"/>
                    </a:cubicBezTo>
                    <a:cubicBezTo>
                      <a:pt x="2305" y="284"/>
                      <a:pt x="2305" y="284"/>
                      <a:pt x="2305" y="284"/>
                    </a:cubicBezTo>
                    <a:cubicBezTo>
                      <a:pt x="2308" y="270"/>
                      <a:pt x="2308" y="270"/>
                      <a:pt x="2308" y="270"/>
                    </a:cubicBezTo>
                    <a:cubicBezTo>
                      <a:pt x="2308" y="260"/>
                      <a:pt x="2308" y="260"/>
                      <a:pt x="2308" y="260"/>
                    </a:cubicBezTo>
                    <a:cubicBezTo>
                      <a:pt x="2305" y="255"/>
                      <a:pt x="2305" y="255"/>
                      <a:pt x="2305" y="255"/>
                    </a:cubicBezTo>
                    <a:cubicBezTo>
                      <a:pt x="2304" y="250"/>
                      <a:pt x="2304" y="250"/>
                      <a:pt x="2304" y="250"/>
                    </a:cubicBezTo>
                    <a:cubicBezTo>
                      <a:pt x="2298" y="245"/>
                      <a:pt x="2298" y="245"/>
                      <a:pt x="2298" y="245"/>
                    </a:cubicBezTo>
                    <a:cubicBezTo>
                      <a:pt x="2296" y="239"/>
                      <a:pt x="2296" y="239"/>
                      <a:pt x="2296" y="239"/>
                    </a:cubicBezTo>
                    <a:cubicBezTo>
                      <a:pt x="2298" y="239"/>
                      <a:pt x="2298" y="239"/>
                      <a:pt x="2298" y="239"/>
                    </a:cubicBezTo>
                    <a:cubicBezTo>
                      <a:pt x="2301" y="244"/>
                      <a:pt x="2301" y="244"/>
                      <a:pt x="2301" y="244"/>
                    </a:cubicBezTo>
                    <a:cubicBezTo>
                      <a:pt x="2302" y="244"/>
                      <a:pt x="2302" y="244"/>
                      <a:pt x="2302" y="244"/>
                    </a:cubicBezTo>
                    <a:cubicBezTo>
                      <a:pt x="2301" y="238"/>
                      <a:pt x="2301" y="238"/>
                      <a:pt x="2301" y="238"/>
                    </a:cubicBezTo>
                    <a:cubicBezTo>
                      <a:pt x="2296" y="235"/>
                      <a:pt x="2296" y="235"/>
                      <a:pt x="2296" y="235"/>
                    </a:cubicBezTo>
                    <a:cubicBezTo>
                      <a:pt x="2292" y="237"/>
                      <a:pt x="2292" y="237"/>
                      <a:pt x="2292" y="237"/>
                    </a:cubicBezTo>
                    <a:cubicBezTo>
                      <a:pt x="2284" y="235"/>
                      <a:pt x="2284" y="235"/>
                      <a:pt x="2284" y="235"/>
                    </a:cubicBezTo>
                    <a:cubicBezTo>
                      <a:pt x="2274" y="220"/>
                      <a:pt x="2274" y="220"/>
                      <a:pt x="2274" y="220"/>
                    </a:cubicBezTo>
                    <a:cubicBezTo>
                      <a:pt x="2272" y="219"/>
                      <a:pt x="2272" y="219"/>
                      <a:pt x="2272" y="219"/>
                    </a:cubicBezTo>
                    <a:cubicBezTo>
                      <a:pt x="2272" y="216"/>
                      <a:pt x="2272" y="216"/>
                      <a:pt x="2272" y="216"/>
                    </a:cubicBezTo>
                    <a:cubicBezTo>
                      <a:pt x="2278" y="216"/>
                      <a:pt x="2278" y="216"/>
                      <a:pt x="2278" y="216"/>
                    </a:cubicBezTo>
                    <a:cubicBezTo>
                      <a:pt x="2279" y="211"/>
                      <a:pt x="2279" y="211"/>
                      <a:pt x="2279" y="211"/>
                    </a:cubicBezTo>
                    <a:cubicBezTo>
                      <a:pt x="2277" y="207"/>
                      <a:pt x="2277" y="207"/>
                      <a:pt x="2277" y="207"/>
                    </a:cubicBezTo>
                    <a:cubicBezTo>
                      <a:pt x="2272" y="207"/>
                      <a:pt x="2272" y="207"/>
                      <a:pt x="2272" y="207"/>
                    </a:cubicBezTo>
                    <a:cubicBezTo>
                      <a:pt x="2271" y="206"/>
                      <a:pt x="2271" y="206"/>
                      <a:pt x="2271" y="206"/>
                    </a:cubicBezTo>
                    <a:cubicBezTo>
                      <a:pt x="2273" y="203"/>
                      <a:pt x="2273" y="203"/>
                      <a:pt x="2273" y="203"/>
                    </a:cubicBezTo>
                    <a:cubicBezTo>
                      <a:pt x="2271" y="198"/>
                      <a:pt x="2271" y="198"/>
                      <a:pt x="2271" y="198"/>
                    </a:cubicBezTo>
                    <a:cubicBezTo>
                      <a:pt x="2272" y="197"/>
                      <a:pt x="2272" y="197"/>
                      <a:pt x="2272" y="197"/>
                    </a:cubicBezTo>
                    <a:cubicBezTo>
                      <a:pt x="2276" y="203"/>
                      <a:pt x="2276" y="203"/>
                      <a:pt x="2276" y="203"/>
                    </a:cubicBezTo>
                    <a:cubicBezTo>
                      <a:pt x="2282" y="207"/>
                      <a:pt x="2282" y="207"/>
                      <a:pt x="2282" y="207"/>
                    </a:cubicBezTo>
                    <a:cubicBezTo>
                      <a:pt x="2283" y="204"/>
                      <a:pt x="2283" y="204"/>
                      <a:pt x="2283" y="204"/>
                    </a:cubicBezTo>
                    <a:cubicBezTo>
                      <a:pt x="2280" y="201"/>
                      <a:pt x="2280" y="201"/>
                      <a:pt x="2280" y="201"/>
                    </a:cubicBezTo>
                    <a:cubicBezTo>
                      <a:pt x="2281" y="197"/>
                      <a:pt x="2281" y="197"/>
                      <a:pt x="2281" y="197"/>
                    </a:cubicBezTo>
                    <a:cubicBezTo>
                      <a:pt x="2279" y="194"/>
                      <a:pt x="2279" y="194"/>
                      <a:pt x="2279" y="194"/>
                    </a:cubicBezTo>
                    <a:cubicBezTo>
                      <a:pt x="2281" y="192"/>
                      <a:pt x="2281" y="192"/>
                      <a:pt x="2281" y="192"/>
                    </a:cubicBezTo>
                    <a:cubicBezTo>
                      <a:pt x="2283" y="194"/>
                      <a:pt x="2283" y="194"/>
                      <a:pt x="2283" y="194"/>
                    </a:cubicBezTo>
                    <a:cubicBezTo>
                      <a:pt x="2285" y="197"/>
                      <a:pt x="2285" y="197"/>
                      <a:pt x="2285" y="197"/>
                    </a:cubicBezTo>
                    <a:cubicBezTo>
                      <a:pt x="2288" y="199"/>
                      <a:pt x="2288" y="199"/>
                      <a:pt x="2288" y="199"/>
                    </a:cubicBezTo>
                    <a:cubicBezTo>
                      <a:pt x="2289" y="209"/>
                      <a:pt x="2289" y="209"/>
                      <a:pt x="2289" y="209"/>
                    </a:cubicBezTo>
                    <a:cubicBezTo>
                      <a:pt x="2289" y="213"/>
                      <a:pt x="2289" y="213"/>
                      <a:pt x="2289" y="213"/>
                    </a:cubicBezTo>
                    <a:cubicBezTo>
                      <a:pt x="2298" y="221"/>
                      <a:pt x="2298" y="221"/>
                      <a:pt x="2298" y="221"/>
                    </a:cubicBezTo>
                    <a:cubicBezTo>
                      <a:pt x="2301" y="219"/>
                      <a:pt x="2301" y="219"/>
                      <a:pt x="2301" y="219"/>
                    </a:cubicBezTo>
                    <a:cubicBezTo>
                      <a:pt x="2305" y="221"/>
                      <a:pt x="2305" y="221"/>
                      <a:pt x="2305" y="221"/>
                    </a:cubicBezTo>
                    <a:cubicBezTo>
                      <a:pt x="2305" y="228"/>
                      <a:pt x="2305" y="228"/>
                      <a:pt x="2305" y="228"/>
                    </a:cubicBezTo>
                    <a:cubicBezTo>
                      <a:pt x="2308" y="228"/>
                      <a:pt x="2308" y="228"/>
                      <a:pt x="2308" y="228"/>
                    </a:cubicBezTo>
                    <a:cubicBezTo>
                      <a:pt x="2315" y="217"/>
                      <a:pt x="2315" y="217"/>
                      <a:pt x="2315" y="217"/>
                    </a:cubicBezTo>
                    <a:cubicBezTo>
                      <a:pt x="2316" y="212"/>
                      <a:pt x="2316" y="212"/>
                      <a:pt x="2316" y="212"/>
                    </a:cubicBezTo>
                    <a:cubicBezTo>
                      <a:pt x="2315" y="207"/>
                      <a:pt x="2315" y="207"/>
                      <a:pt x="2315" y="207"/>
                    </a:cubicBezTo>
                    <a:cubicBezTo>
                      <a:pt x="2315" y="198"/>
                      <a:pt x="2315" y="198"/>
                      <a:pt x="2315" y="198"/>
                    </a:cubicBezTo>
                    <a:cubicBezTo>
                      <a:pt x="2314" y="194"/>
                      <a:pt x="2314" y="194"/>
                      <a:pt x="2314" y="194"/>
                    </a:cubicBezTo>
                    <a:cubicBezTo>
                      <a:pt x="2316" y="199"/>
                      <a:pt x="2316" y="199"/>
                      <a:pt x="2316" y="199"/>
                    </a:cubicBezTo>
                    <a:cubicBezTo>
                      <a:pt x="2317" y="204"/>
                      <a:pt x="2317" y="204"/>
                      <a:pt x="2317" y="204"/>
                    </a:cubicBezTo>
                    <a:cubicBezTo>
                      <a:pt x="2319" y="204"/>
                      <a:pt x="2319" y="204"/>
                      <a:pt x="2319" y="204"/>
                    </a:cubicBezTo>
                    <a:cubicBezTo>
                      <a:pt x="2322" y="200"/>
                      <a:pt x="2322" y="200"/>
                      <a:pt x="2322" y="200"/>
                    </a:cubicBezTo>
                    <a:cubicBezTo>
                      <a:pt x="2328" y="198"/>
                      <a:pt x="2328" y="198"/>
                      <a:pt x="2328" y="198"/>
                    </a:cubicBezTo>
                    <a:cubicBezTo>
                      <a:pt x="2329" y="193"/>
                      <a:pt x="2329" y="193"/>
                      <a:pt x="2329" y="193"/>
                    </a:cubicBezTo>
                    <a:cubicBezTo>
                      <a:pt x="2335" y="196"/>
                      <a:pt x="2335" y="196"/>
                      <a:pt x="2335" y="196"/>
                    </a:cubicBezTo>
                    <a:cubicBezTo>
                      <a:pt x="2334" y="197"/>
                      <a:pt x="2334" y="197"/>
                      <a:pt x="2334" y="197"/>
                    </a:cubicBezTo>
                    <a:cubicBezTo>
                      <a:pt x="2335" y="199"/>
                      <a:pt x="2335" y="199"/>
                      <a:pt x="2335" y="199"/>
                    </a:cubicBezTo>
                    <a:cubicBezTo>
                      <a:pt x="2344" y="207"/>
                      <a:pt x="2344" y="207"/>
                      <a:pt x="2344" y="207"/>
                    </a:cubicBezTo>
                    <a:cubicBezTo>
                      <a:pt x="2346" y="208"/>
                      <a:pt x="2346" y="208"/>
                      <a:pt x="2346" y="208"/>
                    </a:cubicBezTo>
                    <a:cubicBezTo>
                      <a:pt x="2347" y="213"/>
                      <a:pt x="2347" y="213"/>
                      <a:pt x="2347" y="213"/>
                    </a:cubicBezTo>
                    <a:cubicBezTo>
                      <a:pt x="2347" y="216"/>
                      <a:pt x="2347" y="216"/>
                      <a:pt x="2347" y="216"/>
                    </a:cubicBezTo>
                    <a:cubicBezTo>
                      <a:pt x="2349" y="217"/>
                      <a:pt x="2349" y="217"/>
                      <a:pt x="2349" y="217"/>
                    </a:cubicBezTo>
                    <a:cubicBezTo>
                      <a:pt x="2356" y="215"/>
                      <a:pt x="2356" y="215"/>
                      <a:pt x="2356" y="215"/>
                    </a:cubicBezTo>
                    <a:cubicBezTo>
                      <a:pt x="2358" y="216"/>
                      <a:pt x="2358" y="216"/>
                      <a:pt x="2358" y="216"/>
                    </a:cubicBezTo>
                    <a:cubicBezTo>
                      <a:pt x="2358" y="218"/>
                      <a:pt x="2358" y="218"/>
                      <a:pt x="2358" y="218"/>
                    </a:cubicBezTo>
                    <a:cubicBezTo>
                      <a:pt x="2359" y="218"/>
                      <a:pt x="2359" y="218"/>
                      <a:pt x="2359" y="218"/>
                    </a:cubicBezTo>
                    <a:cubicBezTo>
                      <a:pt x="2362" y="214"/>
                      <a:pt x="2362" y="214"/>
                      <a:pt x="2362" y="214"/>
                    </a:cubicBezTo>
                    <a:cubicBezTo>
                      <a:pt x="2360" y="211"/>
                      <a:pt x="2360" y="211"/>
                      <a:pt x="2360" y="211"/>
                    </a:cubicBezTo>
                    <a:cubicBezTo>
                      <a:pt x="2361" y="209"/>
                      <a:pt x="2361" y="209"/>
                      <a:pt x="2361" y="209"/>
                    </a:cubicBezTo>
                    <a:cubicBezTo>
                      <a:pt x="2363" y="209"/>
                      <a:pt x="2363" y="209"/>
                      <a:pt x="2363" y="209"/>
                    </a:cubicBezTo>
                    <a:cubicBezTo>
                      <a:pt x="2362" y="204"/>
                      <a:pt x="2362" y="204"/>
                      <a:pt x="2362" y="204"/>
                    </a:cubicBezTo>
                    <a:cubicBezTo>
                      <a:pt x="2365" y="204"/>
                      <a:pt x="2365" y="204"/>
                      <a:pt x="2365" y="204"/>
                    </a:cubicBezTo>
                    <a:cubicBezTo>
                      <a:pt x="2366" y="207"/>
                      <a:pt x="2366" y="207"/>
                      <a:pt x="2366" y="207"/>
                    </a:cubicBezTo>
                    <a:cubicBezTo>
                      <a:pt x="2365" y="210"/>
                      <a:pt x="2365" y="210"/>
                      <a:pt x="2365" y="210"/>
                    </a:cubicBezTo>
                    <a:cubicBezTo>
                      <a:pt x="2369" y="210"/>
                      <a:pt x="2369" y="210"/>
                      <a:pt x="2369" y="210"/>
                    </a:cubicBezTo>
                    <a:cubicBezTo>
                      <a:pt x="2372" y="208"/>
                      <a:pt x="2372" y="208"/>
                      <a:pt x="2372" y="208"/>
                    </a:cubicBezTo>
                    <a:cubicBezTo>
                      <a:pt x="2380" y="209"/>
                      <a:pt x="2380" y="209"/>
                      <a:pt x="2380" y="209"/>
                    </a:cubicBezTo>
                    <a:cubicBezTo>
                      <a:pt x="2383" y="211"/>
                      <a:pt x="2383" y="211"/>
                      <a:pt x="2383" y="211"/>
                    </a:cubicBezTo>
                    <a:cubicBezTo>
                      <a:pt x="2386" y="210"/>
                      <a:pt x="2386" y="210"/>
                      <a:pt x="2386" y="210"/>
                    </a:cubicBezTo>
                    <a:cubicBezTo>
                      <a:pt x="2387" y="212"/>
                      <a:pt x="2387" y="212"/>
                      <a:pt x="2387" y="212"/>
                    </a:cubicBezTo>
                    <a:cubicBezTo>
                      <a:pt x="2388" y="213"/>
                      <a:pt x="2388" y="213"/>
                      <a:pt x="2388" y="213"/>
                    </a:cubicBezTo>
                    <a:cubicBezTo>
                      <a:pt x="2391" y="209"/>
                      <a:pt x="2391" y="209"/>
                      <a:pt x="2391" y="209"/>
                    </a:cubicBezTo>
                    <a:cubicBezTo>
                      <a:pt x="2389" y="201"/>
                      <a:pt x="2389" y="201"/>
                      <a:pt x="2389" y="201"/>
                    </a:cubicBezTo>
                    <a:cubicBezTo>
                      <a:pt x="2390" y="202"/>
                      <a:pt x="2390" y="202"/>
                      <a:pt x="2390" y="202"/>
                    </a:cubicBezTo>
                    <a:cubicBezTo>
                      <a:pt x="2394" y="209"/>
                      <a:pt x="2394" y="209"/>
                      <a:pt x="2394" y="209"/>
                    </a:cubicBezTo>
                    <a:cubicBezTo>
                      <a:pt x="2400" y="207"/>
                      <a:pt x="2400" y="207"/>
                      <a:pt x="2400" y="207"/>
                    </a:cubicBezTo>
                    <a:cubicBezTo>
                      <a:pt x="2400" y="204"/>
                      <a:pt x="2400" y="204"/>
                      <a:pt x="2400" y="204"/>
                    </a:cubicBezTo>
                    <a:lnTo>
                      <a:pt x="2397"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111">
                <a:extLst>
                  <a:ext uri="{FF2B5EF4-FFF2-40B4-BE49-F238E27FC236}">
                    <a16:creationId xmlns:a16="http://schemas.microsoft.com/office/drawing/2014/main" id="{F6AB276A-3294-DA46-A67B-936DFF6E10AC}"/>
                  </a:ext>
                </a:extLst>
              </p:cNvPr>
              <p:cNvSpPr>
                <a:spLocks/>
              </p:cNvSpPr>
              <p:nvPr/>
            </p:nvSpPr>
            <p:spPr bwMode="auto">
              <a:xfrm>
                <a:off x="8842705" y="2984217"/>
                <a:ext cx="6350" cy="7937"/>
              </a:xfrm>
              <a:custGeom>
                <a:avLst/>
                <a:gdLst>
                  <a:gd name="T0" fmla="*/ 0 w 4"/>
                  <a:gd name="T1" fmla="*/ 4 h 5"/>
                  <a:gd name="T2" fmla="*/ 1 w 4"/>
                  <a:gd name="T3" fmla="*/ 5 h 5"/>
                  <a:gd name="T4" fmla="*/ 4 w 4"/>
                  <a:gd name="T5" fmla="*/ 3 h 5"/>
                  <a:gd name="T6" fmla="*/ 4 w 4"/>
                  <a:gd name="T7" fmla="*/ 0 h 5"/>
                  <a:gd name="T8" fmla="*/ 2 w 4"/>
                  <a:gd name="T9" fmla="*/ 1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lnTo>
                      <a:pt x="1" y="5"/>
                    </a:lnTo>
                    <a:lnTo>
                      <a:pt x="4" y="3"/>
                    </a:lnTo>
                    <a:lnTo>
                      <a:pt x="4" y="0"/>
                    </a:lnTo>
                    <a:lnTo>
                      <a:pt x="2"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112">
                <a:extLst>
                  <a:ext uri="{FF2B5EF4-FFF2-40B4-BE49-F238E27FC236}">
                    <a16:creationId xmlns:a16="http://schemas.microsoft.com/office/drawing/2014/main" id="{A3E9AB32-7FFF-D84E-B81B-377CB0ACB0DC}"/>
                  </a:ext>
                </a:extLst>
              </p:cNvPr>
              <p:cNvSpPr>
                <a:spLocks/>
              </p:cNvSpPr>
              <p:nvPr/>
            </p:nvSpPr>
            <p:spPr bwMode="auto">
              <a:xfrm>
                <a:off x="8930022" y="2809609"/>
                <a:ext cx="3175" cy="317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113">
                <a:extLst>
                  <a:ext uri="{FF2B5EF4-FFF2-40B4-BE49-F238E27FC236}">
                    <a16:creationId xmlns:a16="http://schemas.microsoft.com/office/drawing/2014/main" id="{50123538-69F9-1E43-AF72-ED1213006BAB}"/>
                  </a:ext>
                </a:extLst>
              </p:cNvPr>
              <p:cNvSpPr>
                <a:spLocks/>
              </p:cNvSpPr>
              <p:nvPr/>
            </p:nvSpPr>
            <p:spPr bwMode="auto">
              <a:xfrm>
                <a:off x="8931609" y="2782625"/>
                <a:ext cx="3175" cy="3175"/>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114">
                <a:extLst>
                  <a:ext uri="{FF2B5EF4-FFF2-40B4-BE49-F238E27FC236}">
                    <a16:creationId xmlns:a16="http://schemas.microsoft.com/office/drawing/2014/main" id="{5E64C283-B5F5-2B4D-8080-A2814C75B768}"/>
                  </a:ext>
                </a:extLst>
              </p:cNvPr>
              <p:cNvSpPr>
                <a:spLocks/>
              </p:cNvSpPr>
              <p:nvPr/>
            </p:nvSpPr>
            <p:spPr bwMode="auto">
              <a:xfrm>
                <a:off x="8491856" y="2511187"/>
                <a:ext cx="20639" cy="22223"/>
              </a:xfrm>
              <a:custGeom>
                <a:avLst/>
                <a:gdLst>
                  <a:gd name="T0" fmla="*/ 9 w 13"/>
                  <a:gd name="T1" fmla="*/ 2 h 14"/>
                  <a:gd name="T2" fmla="*/ 8 w 13"/>
                  <a:gd name="T3" fmla="*/ 1 h 14"/>
                  <a:gd name="T4" fmla="*/ 6 w 13"/>
                  <a:gd name="T5" fmla="*/ 2 h 14"/>
                  <a:gd name="T6" fmla="*/ 4 w 13"/>
                  <a:gd name="T7" fmla="*/ 0 h 14"/>
                  <a:gd name="T8" fmla="*/ 2 w 13"/>
                  <a:gd name="T9" fmla="*/ 2 h 14"/>
                  <a:gd name="T10" fmla="*/ 1 w 13"/>
                  <a:gd name="T11" fmla="*/ 5 h 14"/>
                  <a:gd name="T12" fmla="*/ 0 w 13"/>
                  <a:gd name="T13" fmla="*/ 7 h 14"/>
                  <a:gd name="T14" fmla="*/ 0 w 13"/>
                  <a:gd name="T15" fmla="*/ 10 h 14"/>
                  <a:gd name="T16" fmla="*/ 2 w 13"/>
                  <a:gd name="T17" fmla="*/ 14 h 14"/>
                  <a:gd name="T18" fmla="*/ 3 w 13"/>
                  <a:gd name="T19" fmla="*/ 14 h 14"/>
                  <a:gd name="T20" fmla="*/ 3 w 13"/>
                  <a:gd name="T21" fmla="*/ 12 h 14"/>
                  <a:gd name="T22" fmla="*/ 4 w 13"/>
                  <a:gd name="T23" fmla="*/ 11 h 14"/>
                  <a:gd name="T24" fmla="*/ 5 w 13"/>
                  <a:gd name="T25" fmla="*/ 11 h 14"/>
                  <a:gd name="T26" fmla="*/ 7 w 13"/>
                  <a:gd name="T27" fmla="*/ 14 h 14"/>
                  <a:gd name="T28" fmla="*/ 9 w 13"/>
                  <a:gd name="T29" fmla="*/ 14 h 14"/>
                  <a:gd name="T30" fmla="*/ 11 w 13"/>
                  <a:gd name="T31" fmla="*/ 13 h 14"/>
                  <a:gd name="T32" fmla="*/ 11 w 13"/>
                  <a:gd name="T33" fmla="*/ 11 h 14"/>
                  <a:gd name="T34" fmla="*/ 11 w 13"/>
                  <a:gd name="T35" fmla="*/ 9 h 14"/>
                  <a:gd name="T36" fmla="*/ 11 w 13"/>
                  <a:gd name="T37" fmla="*/ 7 h 14"/>
                  <a:gd name="T38" fmla="*/ 12 w 13"/>
                  <a:gd name="T39" fmla="*/ 5 h 14"/>
                  <a:gd name="T40" fmla="*/ 13 w 13"/>
                  <a:gd name="T41" fmla="*/ 4 h 14"/>
                  <a:gd name="T42" fmla="*/ 11 w 13"/>
                  <a:gd name="T43" fmla="*/ 4 h 14"/>
                  <a:gd name="T44" fmla="*/ 10 w 13"/>
                  <a:gd name="T45" fmla="*/ 5 h 14"/>
                  <a:gd name="T46" fmla="*/ 8 w 13"/>
                  <a:gd name="T47" fmla="*/ 6 h 14"/>
                  <a:gd name="T48" fmla="*/ 8 w 13"/>
                  <a:gd name="T49" fmla="*/ 5 h 14"/>
                  <a:gd name="T50" fmla="*/ 9 w 13"/>
                  <a:gd name="T51" fmla="*/ 3 h 14"/>
                  <a:gd name="T52" fmla="*/ 9 w 13"/>
                  <a:gd name="T5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4">
                    <a:moveTo>
                      <a:pt x="9" y="2"/>
                    </a:moveTo>
                    <a:lnTo>
                      <a:pt x="8" y="1"/>
                    </a:lnTo>
                    <a:lnTo>
                      <a:pt x="6" y="2"/>
                    </a:lnTo>
                    <a:lnTo>
                      <a:pt x="4" y="0"/>
                    </a:lnTo>
                    <a:lnTo>
                      <a:pt x="2" y="2"/>
                    </a:lnTo>
                    <a:lnTo>
                      <a:pt x="1" y="5"/>
                    </a:lnTo>
                    <a:lnTo>
                      <a:pt x="0" y="7"/>
                    </a:lnTo>
                    <a:lnTo>
                      <a:pt x="0" y="10"/>
                    </a:lnTo>
                    <a:lnTo>
                      <a:pt x="2" y="14"/>
                    </a:lnTo>
                    <a:lnTo>
                      <a:pt x="3" y="14"/>
                    </a:lnTo>
                    <a:lnTo>
                      <a:pt x="3" y="12"/>
                    </a:lnTo>
                    <a:lnTo>
                      <a:pt x="4" y="11"/>
                    </a:lnTo>
                    <a:lnTo>
                      <a:pt x="5" y="11"/>
                    </a:lnTo>
                    <a:lnTo>
                      <a:pt x="7" y="14"/>
                    </a:lnTo>
                    <a:lnTo>
                      <a:pt x="9" y="14"/>
                    </a:lnTo>
                    <a:lnTo>
                      <a:pt x="11" y="13"/>
                    </a:lnTo>
                    <a:lnTo>
                      <a:pt x="11" y="11"/>
                    </a:lnTo>
                    <a:lnTo>
                      <a:pt x="11" y="9"/>
                    </a:lnTo>
                    <a:lnTo>
                      <a:pt x="11" y="7"/>
                    </a:lnTo>
                    <a:lnTo>
                      <a:pt x="12" y="5"/>
                    </a:lnTo>
                    <a:lnTo>
                      <a:pt x="13" y="4"/>
                    </a:lnTo>
                    <a:lnTo>
                      <a:pt x="11" y="4"/>
                    </a:lnTo>
                    <a:lnTo>
                      <a:pt x="10" y="5"/>
                    </a:lnTo>
                    <a:lnTo>
                      <a:pt x="8" y="6"/>
                    </a:lnTo>
                    <a:lnTo>
                      <a:pt x="8" y="5"/>
                    </a:lnTo>
                    <a:lnTo>
                      <a:pt x="9" y="3"/>
                    </a:lnTo>
                    <a:lnTo>
                      <a:pt x="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115">
                <a:extLst>
                  <a:ext uri="{FF2B5EF4-FFF2-40B4-BE49-F238E27FC236}">
                    <a16:creationId xmlns:a16="http://schemas.microsoft.com/office/drawing/2014/main" id="{8C577764-2CF8-2142-AEB8-63C832F2CDFB}"/>
                  </a:ext>
                </a:extLst>
              </p:cNvPr>
              <p:cNvSpPr>
                <a:spLocks/>
              </p:cNvSpPr>
              <p:nvPr/>
            </p:nvSpPr>
            <p:spPr bwMode="auto">
              <a:xfrm>
                <a:off x="8922084" y="2830246"/>
                <a:ext cx="3175" cy="11112"/>
              </a:xfrm>
              <a:custGeom>
                <a:avLst/>
                <a:gdLst>
                  <a:gd name="T0" fmla="*/ 1 w 2"/>
                  <a:gd name="T1" fmla="*/ 6 h 7"/>
                  <a:gd name="T2" fmla="*/ 2 w 2"/>
                  <a:gd name="T3" fmla="*/ 0 h 7"/>
                  <a:gd name="T4" fmla="*/ 1 w 2"/>
                  <a:gd name="T5" fmla="*/ 0 h 7"/>
                  <a:gd name="T6" fmla="*/ 0 w 2"/>
                  <a:gd name="T7" fmla="*/ 3 h 7"/>
                  <a:gd name="T8" fmla="*/ 0 w 2"/>
                  <a:gd name="T9" fmla="*/ 6 h 7"/>
                  <a:gd name="T10" fmla="*/ 0 w 2"/>
                  <a:gd name="T11" fmla="*/ 7 h 7"/>
                  <a:gd name="T12" fmla="*/ 1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1" y="6"/>
                    </a:moveTo>
                    <a:lnTo>
                      <a:pt x="2" y="0"/>
                    </a:lnTo>
                    <a:lnTo>
                      <a:pt x="1" y="0"/>
                    </a:lnTo>
                    <a:lnTo>
                      <a:pt x="0" y="3"/>
                    </a:lnTo>
                    <a:lnTo>
                      <a:pt x="0" y="6"/>
                    </a:lnTo>
                    <a:lnTo>
                      <a:pt x="0" y="7"/>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116">
                <a:extLst>
                  <a:ext uri="{FF2B5EF4-FFF2-40B4-BE49-F238E27FC236}">
                    <a16:creationId xmlns:a16="http://schemas.microsoft.com/office/drawing/2014/main" id="{8D2789A6-97A6-BA49-8371-380EB2305A96}"/>
                  </a:ext>
                </a:extLst>
              </p:cNvPr>
              <p:cNvSpPr>
                <a:spLocks/>
              </p:cNvSpPr>
              <p:nvPr/>
            </p:nvSpPr>
            <p:spPr bwMode="auto">
              <a:xfrm>
                <a:off x="8930022" y="2798498"/>
                <a:ext cx="3175" cy="7937"/>
              </a:xfrm>
              <a:custGeom>
                <a:avLst/>
                <a:gdLst>
                  <a:gd name="T0" fmla="*/ 1 w 2"/>
                  <a:gd name="T1" fmla="*/ 5 h 5"/>
                  <a:gd name="T2" fmla="*/ 2 w 2"/>
                  <a:gd name="T3" fmla="*/ 2 h 5"/>
                  <a:gd name="T4" fmla="*/ 1 w 2"/>
                  <a:gd name="T5" fmla="*/ 0 h 5"/>
                  <a:gd name="T6" fmla="*/ 0 w 2"/>
                  <a:gd name="T7" fmla="*/ 2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lnTo>
                      <a:pt x="2" y="2"/>
                    </a:lnTo>
                    <a:lnTo>
                      <a:pt x="1"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117">
                <a:extLst>
                  <a:ext uri="{FF2B5EF4-FFF2-40B4-BE49-F238E27FC236}">
                    <a16:creationId xmlns:a16="http://schemas.microsoft.com/office/drawing/2014/main" id="{CC1D6B26-296A-8F4B-A379-853297EAB122}"/>
                  </a:ext>
                </a:extLst>
              </p:cNvPr>
              <p:cNvSpPr>
                <a:spLocks/>
              </p:cNvSpPr>
              <p:nvPr/>
            </p:nvSpPr>
            <p:spPr bwMode="auto">
              <a:xfrm>
                <a:off x="8504556" y="2550872"/>
                <a:ext cx="9525" cy="15874"/>
              </a:xfrm>
              <a:custGeom>
                <a:avLst/>
                <a:gdLst>
                  <a:gd name="T0" fmla="*/ 2 w 6"/>
                  <a:gd name="T1" fmla="*/ 1 h 10"/>
                  <a:gd name="T2" fmla="*/ 0 w 6"/>
                  <a:gd name="T3" fmla="*/ 5 h 10"/>
                  <a:gd name="T4" fmla="*/ 0 w 6"/>
                  <a:gd name="T5" fmla="*/ 8 h 10"/>
                  <a:gd name="T6" fmla="*/ 2 w 6"/>
                  <a:gd name="T7" fmla="*/ 10 h 10"/>
                  <a:gd name="T8" fmla="*/ 3 w 6"/>
                  <a:gd name="T9" fmla="*/ 6 h 10"/>
                  <a:gd name="T10" fmla="*/ 5 w 6"/>
                  <a:gd name="T11" fmla="*/ 6 h 10"/>
                  <a:gd name="T12" fmla="*/ 6 w 6"/>
                  <a:gd name="T13" fmla="*/ 3 h 10"/>
                  <a:gd name="T14" fmla="*/ 5 w 6"/>
                  <a:gd name="T15" fmla="*/ 2 h 10"/>
                  <a:gd name="T16" fmla="*/ 6 w 6"/>
                  <a:gd name="T17" fmla="*/ 0 h 10"/>
                  <a:gd name="T18" fmla="*/ 2 w 6"/>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
                    </a:moveTo>
                    <a:lnTo>
                      <a:pt x="0" y="5"/>
                    </a:lnTo>
                    <a:lnTo>
                      <a:pt x="0" y="8"/>
                    </a:lnTo>
                    <a:lnTo>
                      <a:pt x="2" y="10"/>
                    </a:lnTo>
                    <a:lnTo>
                      <a:pt x="3" y="6"/>
                    </a:lnTo>
                    <a:lnTo>
                      <a:pt x="5" y="6"/>
                    </a:lnTo>
                    <a:lnTo>
                      <a:pt x="6" y="3"/>
                    </a:lnTo>
                    <a:lnTo>
                      <a:pt x="5" y="2"/>
                    </a:lnTo>
                    <a:lnTo>
                      <a:pt x="6"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118">
                <a:extLst>
                  <a:ext uri="{FF2B5EF4-FFF2-40B4-BE49-F238E27FC236}">
                    <a16:creationId xmlns:a16="http://schemas.microsoft.com/office/drawing/2014/main" id="{E88D3BFA-AE7E-2C41-81B7-79CA42516A38}"/>
                  </a:ext>
                </a:extLst>
              </p:cNvPr>
              <p:cNvSpPr>
                <a:spLocks/>
              </p:cNvSpPr>
              <p:nvPr/>
            </p:nvSpPr>
            <p:spPr bwMode="auto">
              <a:xfrm>
                <a:off x="8933197" y="2642938"/>
                <a:ext cx="7938" cy="7937"/>
              </a:xfrm>
              <a:custGeom>
                <a:avLst/>
                <a:gdLst>
                  <a:gd name="T0" fmla="*/ 0 w 5"/>
                  <a:gd name="T1" fmla="*/ 1 h 5"/>
                  <a:gd name="T2" fmla="*/ 0 w 5"/>
                  <a:gd name="T3" fmla="*/ 4 h 5"/>
                  <a:gd name="T4" fmla="*/ 2 w 5"/>
                  <a:gd name="T5" fmla="*/ 5 h 5"/>
                  <a:gd name="T6" fmla="*/ 4 w 5"/>
                  <a:gd name="T7" fmla="*/ 5 h 5"/>
                  <a:gd name="T8" fmla="*/ 5 w 5"/>
                  <a:gd name="T9" fmla="*/ 3 h 5"/>
                  <a:gd name="T10" fmla="*/ 3 w 5"/>
                  <a:gd name="T11" fmla="*/ 0 h 5"/>
                  <a:gd name="T12" fmla="*/ 0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1"/>
                    </a:moveTo>
                    <a:lnTo>
                      <a:pt x="0" y="4"/>
                    </a:lnTo>
                    <a:lnTo>
                      <a:pt x="2" y="5"/>
                    </a:lnTo>
                    <a:lnTo>
                      <a:pt x="4" y="5"/>
                    </a:lnTo>
                    <a:lnTo>
                      <a:pt x="5" y="3"/>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119">
                <a:extLst>
                  <a:ext uri="{FF2B5EF4-FFF2-40B4-BE49-F238E27FC236}">
                    <a16:creationId xmlns:a16="http://schemas.microsoft.com/office/drawing/2014/main" id="{EA1E9EF7-276F-C244-A16D-4861E86EB06F}"/>
                  </a:ext>
                </a:extLst>
              </p:cNvPr>
              <p:cNvSpPr>
                <a:spLocks/>
              </p:cNvSpPr>
              <p:nvPr/>
            </p:nvSpPr>
            <p:spPr bwMode="auto">
              <a:xfrm>
                <a:off x="8863344" y="2030220"/>
                <a:ext cx="3175" cy="7937"/>
              </a:xfrm>
              <a:custGeom>
                <a:avLst/>
                <a:gdLst>
                  <a:gd name="T0" fmla="*/ 0 w 2"/>
                  <a:gd name="T1" fmla="*/ 2 h 5"/>
                  <a:gd name="T2" fmla="*/ 2 w 2"/>
                  <a:gd name="T3" fmla="*/ 5 h 5"/>
                  <a:gd name="T4" fmla="*/ 2 w 2"/>
                  <a:gd name="T5" fmla="*/ 3 h 5"/>
                  <a:gd name="T6" fmla="*/ 2 w 2"/>
                  <a:gd name="T7" fmla="*/ 1 h 5"/>
                  <a:gd name="T8" fmla="*/ 2 w 2"/>
                  <a:gd name="T9" fmla="*/ 0 h 5"/>
                  <a:gd name="T10" fmla="*/ 2 w 2"/>
                  <a:gd name="T11" fmla="*/ 1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2" y="5"/>
                    </a:lnTo>
                    <a:lnTo>
                      <a:pt x="2" y="3"/>
                    </a:lnTo>
                    <a:lnTo>
                      <a:pt x="2" y="1"/>
                    </a:lnTo>
                    <a:lnTo>
                      <a:pt x="2"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120">
                <a:extLst>
                  <a:ext uri="{FF2B5EF4-FFF2-40B4-BE49-F238E27FC236}">
                    <a16:creationId xmlns:a16="http://schemas.microsoft.com/office/drawing/2014/main" id="{6F8C7759-0AA5-7E4C-B5D1-4CB7DC7ED1E1}"/>
                  </a:ext>
                </a:extLst>
              </p:cNvPr>
              <p:cNvSpPr>
                <a:spLocks/>
              </p:cNvSpPr>
              <p:nvPr/>
            </p:nvSpPr>
            <p:spPr bwMode="auto">
              <a:xfrm>
                <a:off x="8860169" y="2019109"/>
                <a:ext cx="6350" cy="7937"/>
              </a:xfrm>
              <a:custGeom>
                <a:avLst/>
                <a:gdLst>
                  <a:gd name="T0" fmla="*/ 0 w 4"/>
                  <a:gd name="T1" fmla="*/ 0 h 5"/>
                  <a:gd name="T2" fmla="*/ 0 w 4"/>
                  <a:gd name="T3" fmla="*/ 2 h 5"/>
                  <a:gd name="T4" fmla="*/ 2 w 4"/>
                  <a:gd name="T5" fmla="*/ 5 h 5"/>
                  <a:gd name="T6" fmla="*/ 4 w 4"/>
                  <a:gd name="T7" fmla="*/ 4 h 5"/>
                  <a:gd name="T8" fmla="*/ 4 w 4"/>
                  <a:gd name="T9" fmla="*/ 3 h 5"/>
                  <a:gd name="T10" fmla="*/ 2 w 4"/>
                  <a:gd name="T11" fmla="*/ 0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0" y="2"/>
                    </a:lnTo>
                    <a:lnTo>
                      <a:pt x="2" y="5"/>
                    </a:lnTo>
                    <a:lnTo>
                      <a:pt x="4" y="4"/>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121">
                <a:extLst>
                  <a:ext uri="{FF2B5EF4-FFF2-40B4-BE49-F238E27FC236}">
                    <a16:creationId xmlns:a16="http://schemas.microsoft.com/office/drawing/2014/main" id="{A0569C4B-6E1D-3F44-BF5B-7173C038C842}"/>
                  </a:ext>
                </a:extLst>
              </p:cNvPr>
              <p:cNvSpPr>
                <a:spLocks/>
              </p:cNvSpPr>
              <p:nvPr/>
            </p:nvSpPr>
            <p:spPr bwMode="auto">
              <a:xfrm>
                <a:off x="8933197" y="2738179"/>
                <a:ext cx="4763" cy="3175"/>
              </a:xfrm>
              <a:custGeom>
                <a:avLst/>
                <a:gdLst>
                  <a:gd name="T0" fmla="*/ 2 w 3"/>
                  <a:gd name="T1" fmla="*/ 2 h 2"/>
                  <a:gd name="T2" fmla="*/ 3 w 3"/>
                  <a:gd name="T3" fmla="*/ 2 h 2"/>
                  <a:gd name="T4" fmla="*/ 2 w 3"/>
                  <a:gd name="T5" fmla="*/ 0 h 2"/>
                  <a:gd name="T6" fmla="*/ 0 w 3"/>
                  <a:gd name="T7" fmla="*/ 0 h 2"/>
                  <a:gd name="T8" fmla="*/ 0 w 3"/>
                  <a:gd name="T9" fmla="*/ 1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3" y="2"/>
                    </a:lnTo>
                    <a:lnTo>
                      <a:pt x="2" y="0"/>
                    </a:lnTo>
                    <a:lnTo>
                      <a:pt x="0"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22">
                <a:extLst>
                  <a:ext uri="{FF2B5EF4-FFF2-40B4-BE49-F238E27FC236}">
                    <a16:creationId xmlns:a16="http://schemas.microsoft.com/office/drawing/2014/main" id="{BA9301AE-06E2-7045-B50F-B3365927455F}"/>
                  </a:ext>
                </a:extLst>
              </p:cNvPr>
              <p:cNvSpPr>
                <a:spLocks/>
              </p:cNvSpPr>
              <p:nvPr/>
            </p:nvSpPr>
            <p:spPr bwMode="auto">
              <a:xfrm>
                <a:off x="8477567" y="2515950"/>
                <a:ext cx="9525" cy="12699"/>
              </a:xfrm>
              <a:custGeom>
                <a:avLst/>
                <a:gdLst>
                  <a:gd name="T0" fmla="*/ 6 w 6"/>
                  <a:gd name="T1" fmla="*/ 0 h 8"/>
                  <a:gd name="T2" fmla="*/ 5 w 6"/>
                  <a:gd name="T3" fmla="*/ 0 h 8"/>
                  <a:gd name="T4" fmla="*/ 3 w 6"/>
                  <a:gd name="T5" fmla="*/ 2 h 8"/>
                  <a:gd name="T6" fmla="*/ 0 w 6"/>
                  <a:gd name="T7" fmla="*/ 4 h 8"/>
                  <a:gd name="T8" fmla="*/ 0 w 6"/>
                  <a:gd name="T9" fmla="*/ 6 h 8"/>
                  <a:gd name="T10" fmla="*/ 2 w 6"/>
                  <a:gd name="T11" fmla="*/ 8 h 8"/>
                  <a:gd name="T12" fmla="*/ 3 w 6"/>
                  <a:gd name="T13" fmla="*/ 8 h 8"/>
                  <a:gd name="T14" fmla="*/ 3 w 6"/>
                  <a:gd name="T15" fmla="*/ 8 h 8"/>
                  <a:gd name="T16" fmla="*/ 3 w 6"/>
                  <a:gd name="T17" fmla="*/ 6 h 8"/>
                  <a:gd name="T18" fmla="*/ 5 w 6"/>
                  <a:gd name="T19" fmla="*/ 8 h 8"/>
                  <a:gd name="T20" fmla="*/ 6 w 6"/>
                  <a:gd name="T21" fmla="*/ 7 h 8"/>
                  <a:gd name="T22" fmla="*/ 5 w 6"/>
                  <a:gd name="T23" fmla="*/ 4 h 8"/>
                  <a:gd name="T24" fmla="*/ 6 w 6"/>
                  <a:gd name="T25" fmla="*/ 2 h 8"/>
                  <a:gd name="T26" fmla="*/ 6 w 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6" y="0"/>
                    </a:moveTo>
                    <a:lnTo>
                      <a:pt x="5" y="0"/>
                    </a:lnTo>
                    <a:lnTo>
                      <a:pt x="3" y="2"/>
                    </a:lnTo>
                    <a:lnTo>
                      <a:pt x="0" y="4"/>
                    </a:lnTo>
                    <a:lnTo>
                      <a:pt x="0" y="6"/>
                    </a:lnTo>
                    <a:lnTo>
                      <a:pt x="2" y="8"/>
                    </a:lnTo>
                    <a:lnTo>
                      <a:pt x="3" y="8"/>
                    </a:lnTo>
                    <a:lnTo>
                      <a:pt x="3" y="8"/>
                    </a:lnTo>
                    <a:lnTo>
                      <a:pt x="3" y="6"/>
                    </a:lnTo>
                    <a:lnTo>
                      <a:pt x="5" y="8"/>
                    </a:lnTo>
                    <a:lnTo>
                      <a:pt x="6" y="7"/>
                    </a:lnTo>
                    <a:lnTo>
                      <a:pt x="5" y="4"/>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23">
                <a:extLst>
                  <a:ext uri="{FF2B5EF4-FFF2-40B4-BE49-F238E27FC236}">
                    <a16:creationId xmlns:a16="http://schemas.microsoft.com/office/drawing/2014/main" id="{A1E9010F-E2DB-BB4C-8F28-D5C10FDC6F67}"/>
                  </a:ext>
                </a:extLst>
              </p:cNvPr>
              <p:cNvSpPr>
                <a:spLocks/>
              </p:cNvSpPr>
              <p:nvPr/>
            </p:nvSpPr>
            <p:spPr bwMode="auto">
              <a:xfrm>
                <a:off x="8939547" y="2647699"/>
                <a:ext cx="19051" cy="42859"/>
              </a:xfrm>
              <a:custGeom>
                <a:avLst/>
                <a:gdLst>
                  <a:gd name="T0" fmla="*/ 3 w 12"/>
                  <a:gd name="T1" fmla="*/ 13 h 27"/>
                  <a:gd name="T2" fmla="*/ 2 w 12"/>
                  <a:gd name="T3" fmla="*/ 16 h 27"/>
                  <a:gd name="T4" fmla="*/ 0 w 12"/>
                  <a:gd name="T5" fmla="*/ 16 h 27"/>
                  <a:gd name="T6" fmla="*/ 0 w 12"/>
                  <a:gd name="T7" fmla="*/ 17 h 27"/>
                  <a:gd name="T8" fmla="*/ 2 w 12"/>
                  <a:gd name="T9" fmla="*/ 20 h 27"/>
                  <a:gd name="T10" fmla="*/ 2 w 12"/>
                  <a:gd name="T11" fmla="*/ 23 h 27"/>
                  <a:gd name="T12" fmla="*/ 0 w 12"/>
                  <a:gd name="T13" fmla="*/ 24 h 27"/>
                  <a:gd name="T14" fmla="*/ 1 w 12"/>
                  <a:gd name="T15" fmla="*/ 25 h 27"/>
                  <a:gd name="T16" fmla="*/ 3 w 12"/>
                  <a:gd name="T17" fmla="*/ 25 h 27"/>
                  <a:gd name="T18" fmla="*/ 5 w 12"/>
                  <a:gd name="T19" fmla="*/ 26 h 27"/>
                  <a:gd name="T20" fmla="*/ 6 w 12"/>
                  <a:gd name="T21" fmla="*/ 27 h 27"/>
                  <a:gd name="T22" fmla="*/ 6 w 12"/>
                  <a:gd name="T23" fmla="*/ 23 h 27"/>
                  <a:gd name="T24" fmla="*/ 6 w 12"/>
                  <a:gd name="T25" fmla="*/ 20 h 27"/>
                  <a:gd name="T26" fmla="*/ 8 w 12"/>
                  <a:gd name="T27" fmla="*/ 19 h 27"/>
                  <a:gd name="T28" fmla="*/ 10 w 12"/>
                  <a:gd name="T29" fmla="*/ 16 h 27"/>
                  <a:gd name="T30" fmla="*/ 10 w 12"/>
                  <a:gd name="T31" fmla="*/ 12 h 27"/>
                  <a:gd name="T32" fmla="*/ 10 w 12"/>
                  <a:gd name="T33" fmla="*/ 9 h 27"/>
                  <a:gd name="T34" fmla="*/ 12 w 12"/>
                  <a:gd name="T35" fmla="*/ 8 h 27"/>
                  <a:gd name="T36" fmla="*/ 11 w 12"/>
                  <a:gd name="T37" fmla="*/ 4 h 27"/>
                  <a:gd name="T38" fmla="*/ 6 w 12"/>
                  <a:gd name="T39" fmla="*/ 0 h 27"/>
                  <a:gd name="T40" fmla="*/ 6 w 12"/>
                  <a:gd name="T41" fmla="*/ 2 h 27"/>
                  <a:gd name="T42" fmla="*/ 6 w 12"/>
                  <a:gd name="T43" fmla="*/ 8 h 27"/>
                  <a:gd name="T44" fmla="*/ 6 w 12"/>
                  <a:gd name="T45" fmla="*/ 12 h 27"/>
                  <a:gd name="T46" fmla="*/ 3 w 12"/>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7">
                    <a:moveTo>
                      <a:pt x="3" y="13"/>
                    </a:moveTo>
                    <a:lnTo>
                      <a:pt x="2" y="16"/>
                    </a:lnTo>
                    <a:lnTo>
                      <a:pt x="0" y="16"/>
                    </a:lnTo>
                    <a:lnTo>
                      <a:pt x="0" y="17"/>
                    </a:lnTo>
                    <a:lnTo>
                      <a:pt x="2" y="20"/>
                    </a:lnTo>
                    <a:lnTo>
                      <a:pt x="2" y="23"/>
                    </a:lnTo>
                    <a:lnTo>
                      <a:pt x="0" y="24"/>
                    </a:lnTo>
                    <a:lnTo>
                      <a:pt x="1" y="25"/>
                    </a:lnTo>
                    <a:lnTo>
                      <a:pt x="3" y="25"/>
                    </a:lnTo>
                    <a:lnTo>
                      <a:pt x="5" y="26"/>
                    </a:lnTo>
                    <a:lnTo>
                      <a:pt x="6" y="27"/>
                    </a:lnTo>
                    <a:lnTo>
                      <a:pt x="6" y="23"/>
                    </a:lnTo>
                    <a:lnTo>
                      <a:pt x="6" y="20"/>
                    </a:lnTo>
                    <a:lnTo>
                      <a:pt x="8" y="19"/>
                    </a:lnTo>
                    <a:lnTo>
                      <a:pt x="10" y="16"/>
                    </a:lnTo>
                    <a:lnTo>
                      <a:pt x="10" y="12"/>
                    </a:lnTo>
                    <a:lnTo>
                      <a:pt x="10" y="9"/>
                    </a:lnTo>
                    <a:lnTo>
                      <a:pt x="12" y="8"/>
                    </a:lnTo>
                    <a:lnTo>
                      <a:pt x="11" y="4"/>
                    </a:lnTo>
                    <a:lnTo>
                      <a:pt x="6" y="0"/>
                    </a:lnTo>
                    <a:lnTo>
                      <a:pt x="6" y="2"/>
                    </a:lnTo>
                    <a:lnTo>
                      <a:pt x="6" y="8"/>
                    </a:lnTo>
                    <a:lnTo>
                      <a:pt x="6"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24">
                <a:extLst>
                  <a:ext uri="{FF2B5EF4-FFF2-40B4-BE49-F238E27FC236}">
                    <a16:creationId xmlns:a16="http://schemas.microsoft.com/office/drawing/2014/main" id="{35776B18-F389-3E4A-A7C1-BBC2A592EF70}"/>
                  </a:ext>
                </a:extLst>
              </p:cNvPr>
              <p:cNvSpPr>
                <a:spLocks/>
              </p:cNvSpPr>
              <p:nvPr/>
            </p:nvSpPr>
            <p:spPr bwMode="auto">
              <a:xfrm>
                <a:off x="8955423" y="2641350"/>
                <a:ext cx="6350" cy="11112"/>
              </a:xfrm>
              <a:custGeom>
                <a:avLst/>
                <a:gdLst>
                  <a:gd name="T0" fmla="*/ 3 w 4"/>
                  <a:gd name="T1" fmla="*/ 7 h 7"/>
                  <a:gd name="T2" fmla="*/ 4 w 4"/>
                  <a:gd name="T3" fmla="*/ 5 h 7"/>
                  <a:gd name="T4" fmla="*/ 3 w 4"/>
                  <a:gd name="T5" fmla="*/ 2 h 7"/>
                  <a:gd name="T6" fmla="*/ 2 w 4"/>
                  <a:gd name="T7" fmla="*/ 0 h 7"/>
                  <a:gd name="T8" fmla="*/ 0 w 4"/>
                  <a:gd name="T9" fmla="*/ 2 h 7"/>
                  <a:gd name="T10" fmla="*/ 0 w 4"/>
                  <a:gd name="T11" fmla="*/ 4 h 7"/>
                  <a:gd name="T12" fmla="*/ 2 w 4"/>
                  <a:gd name="T13" fmla="*/ 7 h 7"/>
                  <a:gd name="T14" fmla="*/ 3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7"/>
                    </a:moveTo>
                    <a:lnTo>
                      <a:pt x="4" y="5"/>
                    </a:lnTo>
                    <a:lnTo>
                      <a:pt x="3" y="2"/>
                    </a:lnTo>
                    <a:lnTo>
                      <a:pt x="2" y="0"/>
                    </a:lnTo>
                    <a:lnTo>
                      <a:pt x="0" y="2"/>
                    </a:lnTo>
                    <a:lnTo>
                      <a:pt x="0" y="4"/>
                    </a:lnTo>
                    <a:lnTo>
                      <a:pt x="2" y="7"/>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25">
                <a:extLst>
                  <a:ext uri="{FF2B5EF4-FFF2-40B4-BE49-F238E27FC236}">
                    <a16:creationId xmlns:a16="http://schemas.microsoft.com/office/drawing/2014/main" id="{580D9AB8-8695-3B4B-A370-23A2EB608AFD}"/>
                  </a:ext>
                </a:extLst>
              </p:cNvPr>
              <p:cNvSpPr>
                <a:spLocks/>
              </p:cNvSpPr>
              <p:nvPr/>
            </p:nvSpPr>
            <p:spPr bwMode="auto">
              <a:xfrm>
                <a:off x="8926847" y="2817547"/>
                <a:ext cx="1588" cy="4762"/>
              </a:xfrm>
              <a:custGeom>
                <a:avLst/>
                <a:gdLst>
                  <a:gd name="T0" fmla="*/ 1 w 1"/>
                  <a:gd name="T1" fmla="*/ 1 h 3"/>
                  <a:gd name="T2" fmla="*/ 0 w 1"/>
                  <a:gd name="T3" fmla="*/ 0 h 3"/>
                  <a:gd name="T4" fmla="*/ 0 w 1"/>
                  <a:gd name="T5" fmla="*/ 1 h 3"/>
                  <a:gd name="T6" fmla="*/ 0 w 1"/>
                  <a:gd name="T7" fmla="*/ 2 h 3"/>
                  <a:gd name="T8" fmla="*/ 1 w 1"/>
                  <a:gd name="T9" fmla="*/ 3 h 3"/>
                  <a:gd name="T10" fmla="*/ 1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1" y="1"/>
                    </a:moveTo>
                    <a:lnTo>
                      <a:pt x="0" y="0"/>
                    </a:lnTo>
                    <a:lnTo>
                      <a:pt x="0" y="1"/>
                    </a:lnTo>
                    <a:lnTo>
                      <a:pt x="0" y="2"/>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26">
                <a:extLst>
                  <a:ext uri="{FF2B5EF4-FFF2-40B4-BE49-F238E27FC236}">
                    <a16:creationId xmlns:a16="http://schemas.microsoft.com/office/drawing/2014/main" id="{06E48972-60E0-8C4E-AC3F-3FC45763E796}"/>
                  </a:ext>
                </a:extLst>
              </p:cNvPr>
              <p:cNvSpPr>
                <a:spLocks/>
              </p:cNvSpPr>
              <p:nvPr/>
            </p:nvSpPr>
            <p:spPr bwMode="auto">
              <a:xfrm>
                <a:off x="8510906" y="2541348"/>
                <a:ext cx="4763" cy="7937"/>
              </a:xfrm>
              <a:custGeom>
                <a:avLst/>
                <a:gdLst>
                  <a:gd name="T0" fmla="*/ 3 w 3"/>
                  <a:gd name="T1" fmla="*/ 1 h 5"/>
                  <a:gd name="T2" fmla="*/ 1 w 3"/>
                  <a:gd name="T3" fmla="*/ 0 h 5"/>
                  <a:gd name="T4" fmla="*/ 1 w 3"/>
                  <a:gd name="T5" fmla="*/ 1 h 5"/>
                  <a:gd name="T6" fmla="*/ 1 w 3"/>
                  <a:gd name="T7" fmla="*/ 2 h 5"/>
                  <a:gd name="T8" fmla="*/ 0 w 3"/>
                  <a:gd name="T9" fmla="*/ 4 h 5"/>
                  <a:gd name="T10" fmla="*/ 0 w 3"/>
                  <a:gd name="T11" fmla="*/ 5 h 5"/>
                  <a:gd name="T12" fmla="*/ 2 w 3"/>
                  <a:gd name="T13" fmla="*/ 3 h 5"/>
                  <a:gd name="T14" fmla="*/ 3 w 3"/>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1"/>
                    </a:moveTo>
                    <a:lnTo>
                      <a:pt x="1" y="0"/>
                    </a:lnTo>
                    <a:lnTo>
                      <a:pt x="1" y="1"/>
                    </a:lnTo>
                    <a:lnTo>
                      <a:pt x="1" y="2"/>
                    </a:lnTo>
                    <a:lnTo>
                      <a:pt x="0" y="4"/>
                    </a:lnTo>
                    <a:lnTo>
                      <a:pt x="0" y="5"/>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27">
                <a:extLst>
                  <a:ext uri="{FF2B5EF4-FFF2-40B4-BE49-F238E27FC236}">
                    <a16:creationId xmlns:a16="http://schemas.microsoft.com/office/drawing/2014/main" id="{13D33204-31F6-0546-B775-D6CA1661E581}"/>
                  </a:ext>
                </a:extLst>
              </p:cNvPr>
              <p:cNvSpPr>
                <a:spLocks/>
              </p:cNvSpPr>
              <p:nvPr/>
            </p:nvSpPr>
            <p:spPr bwMode="auto">
              <a:xfrm>
                <a:off x="8939547" y="2709607"/>
                <a:ext cx="4763" cy="12699"/>
              </a:xfrm>
              <a:custGeom>
                <a:avLst/>
                <a:gdLst>
                  <a:gd name="T0" fmla="*/ 4 w 4"/>
                  <a:gd name="T1" fmla="*/ 9 h 11"/>
                  <a:gd name="T2" fmla="*/ 2 w 4"/>
                  <a:gd name="T3" fmla="*/ 4 h 11"/>
                  <a:gd name="T4" fmla="*/ 2 w 4"/>
                  <a:gd name="T5" fmla="*/ 1 h 11"/>
                  <a:gd name="T6" fmla="*/ 1 w 4"/>
                  <a:gd name="T7" fmla="*/ 0 h 11"/>
                  <a:gd name="T8" fmla="*/ 1 w 4"/>
                  <a:gd name="T9" fmla="*/ 4 h 11"/>
                  <a:gd name="T10" fmla="*/ 0 w 4"/>
                  <a:gd name="T11" fmla="*/ 8 h 11"/>
                  <a:gd name="T12" fmla="*/ 2 w 4"/>
                  <a:gd name="T13" fmla="*/ 11 h 11"/>
                  <a:gd name="T14" fmla="*/ 4 w 4"/>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4" y="9"/>
                    </a:moveTo>
                    <a:cubicBezTo>
                      <a:pt x="2" y="4"/>
                      <a:pt x="2" y="4"/>
                      <a:pt x="2" y="4"/>
                    </a:cubicBezTo>
                    <a:cubicBezTo>
                      <a:pt x="2" y="1"/>
                      <a:pt x="2" y="1"/>
                      <a:pt x="2" y="1"/>
                    </a:cubicBezTo>
                    <a:cubicBezTo>
                      <a:pt x="1" y="0"/>
                      <a:pt x="1" y="0"/>
                      <a:pt x="1" y="0"/>
                    </a:cubicBezTo>
                    <a:cubicBezTo>
                      <a:pt x="1" y="4"/>
                      <a:pt x="1" y="4"/>
                      <a:pt x="1" y="4"/>
                    </a:cubicBezTo>
                    <a:cubicBezTo>
                      <a:pt x="0" y="8"/>
                      <a:pt x="0" y="8"/>
                      <a:pt x="0" y="8"/>
                    </a:cubicBezTo>
                    <a:cubicBezTo>
                      <a:pt x="2" y="11"/>
                      <a:pt x="2" y="11"/>
                      <a:pt x="2" y="11"/>
                    </a:cubicBezTo>
                    <a:cubicBezTo>
                      <a:pt x="2" y="11"/>
                      <a:pt x="4" y="9"/>
                      <a:pt x="4"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28">
                <a:extLst>
                  <a:ext uri="{FF2B5EF4-FFF2-40B4-BE49-F238E27FC236}">
                    <a16:creationId xmlns:a16="http://schemas.microsoft.com/office/drawing/2014/main" id="{B2EC62BD-3C5B-F941-85E2-E040F4ADC8C7}"/>
                  </a:ext>
                </a:extLst>
              </p:cNvPr>
              <p:cNvSpPr>
                <a:spLocks/>
              </p:cNvSpPr>
              <p:nvPr/>
            </p:nvSpPr>
            <p:spPr bwMode="auto">
              <a:xfrm>
                <a:off x="8937959" y="2742940"/>
                <a:ext cx="4763" cy="9524"/>
              </a:xfrm>
              <a:custGeom>
                <a:avLst/>
                <a:gdLst>
                  <a:gd name="T0" fmla="*/ 1 w 3"/>
                  <a:gd name="T1" fmla="*/ 3 h 6"/>
                  <a:gd name="T2" fmla="*/ 0 w 3"/>
                  <a:gd name="T3" fmla="*/ 6 h 6"/>
                  <a:gd name="T4" fmla="*/ 1 w 3"/>
                  <a:gd name="T5" fmla="*/ 6 h 6"/>
                  <a:gd name="T6" fmla="*/ 3 w 3"/>
                  <a:gd name="T7" fmla="*/ 4 h 6"/>
                  <a:gd name="T8" fmla="*/ 3 w 3"/>
                  <a:gd name="T9" fmla="*/ 1 h 6"/>
                  <a:gd name="T10" fmla="*/ 2 w 3"/>
                  <a:gd name="T11" fmla="*/ 0 h 6"/>
                  <a:gd name="T12" fmla="*/ 1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3"/>
                    </a:moveTo>
                    <a:lnTo>
                      <a:pt x="0" y="6"/>
                    </a:lnTo>
                    <a:lnTo>
                      <a:pt x="1" y="6"/>
                    </a:lnTo>
                    <a:lnTo>
                      <a:pt x="3" y="4"/>
                    </a:lnTo>
                    <a:lnTo>
                      <a:pt x="3" y="1"/>
                    </a:lnTo>
                    <a:lnTo>
                      <a:pt x="2"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29">
                <a:extLst>
                  <a:ext uri="{FF2B5EF4-FFF2-40B4-BE49-F238E27FC236}">
                    <a16:creationId xmlns:a16="http://schemas.microsoft.com/office/drawing/2014/main" id="{AF4AA076-F465-624C-BE3B-271296A97C2F}"/>
                  </a:ext>
                </a:extLst>
              </p:cNvPr>
              <p:cNvSpPr>
                <a:spLocks/>
              </p:cNvSpPr>
              <p:nvPr/>
            </p:nvSpPr>
            <p:spPr bwMode="auto">
              <a:xfrm>
                <a:off x="8939547" y="2727067"/>
                <a:ext cx="6350" cy="6349"/>
              </a:xfrm>
              <a:custGeom>
                <a:avLst/>
                <a:gdLst>
                  <a:gd name="T0" fmla="*/ 4 w 4"/>
                  <a:gd name="T1" fmla="*/ 3 h 4"/>
                  <a:gd name="T2" fmla="*/ 3 w 4"/>
                  <a:gd name="T3" fmla="*/ 1 h 4"/>
                  <a:gd name="T4" fmla="*/ 2 w 4"/>
                  <a:gd name="T5" fmla="*/ 0 h 4"/>
                  <a:gd name="T6" fmla="*/ 0 w 4"/>
                  <a:gd name="T7" fmla="*/ 1 h 4"/>
                  <a:gd name="T8" fmla="*/ 1 w 4"/>
                  <a:gd name="T9" fmla="*/ 2 h 4"/>
                  <a:gd name="T10" fmla="*/ 3 w 4"/>
                  <a:gd name="T11" fmla="*/ 4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3" y="1"/>
                    </a:lnTo>
                    <a:lnTo>
                      <a:pt x="2" y="0"/>
                    </a:lnTo>
                    <a:lnTo>
                      <a:pt x="0" y="1"/>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30">
                <a:extLst>
                  <a:ext uri="{FF2B5EF4-FFF2-40B4-BE49-F238E27FC236}">
                    <a16:creationId xmlns:a16="http://schemas.microsoft.com/office/drawing/2014/main" id="{00DDCAC8-1C0F-E147-89B3-98FD8FC53D0C}"/>
                  </a:ext>
                </a:extLst>
              </p:cNvPr>
              <p:cNvSpPr>
                <a:spLocks/>
              </p:cNvSpPr>
              <p:nvPr/>
            </p:nvSpPr>
            <p:spPr bwMode="auto">
              <a:xfrm>
                <a:off x="8506143" y="2539759"/>
                <a:ext cx="3175" cy="7937"/>
              </a:xfrm>
              <a:custGeom>
                <a:avLst/>
                <a:gdLst>
                  <a:gd name="T0" fmla="*/ 0 w 2"/>
                  <a:gd name="T1" fmla="*/ 1 h 5"/>
                  <a:gd name="T2" fmla="*/ 0 w 2"/>
                  <a:gd name="T3" fmla="*/ 3 h 5"/>
                  <a:gd name="T4" fmla="*/ 1 w 2"/>
                  <a:gd name="T5" fmla="*/ 5 h 5"/>
                  <a:gd name="T6" fmla="*/ 2 w 2"/>
                  <a:gd name="T7" fmla="*/ 3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3"/>
                    </a:lnTo>
                    <a:lnTo>
                      <a:pt x="1" y="5"/>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31">
                <a:extLst>
                  <a:ext uri="{FF2B5EF4-FFF2-40B4-BE49-F238E27FC236}">
                    <a16:creationId xmlns:a16="http://schemas.microsoft.com/office/drawing/2014/main" id="{AECE1117-30E1-4F41-AA0A-EBADC7039A34}"/>
                  </a:ext>
                </a:extLst>
              </p:cNvPr>
              <p:cNvSpPr>
                <a:spLocks/>
              </p:cNvSpPr>
              <p:nvPr/>
            </p:nvSpPr>
            <p:spPr bwMode="auto">
              <a:xfrm>
                <a:off x="6464542" y="1355596"/>
                <a:ext cx="6350" cy="14286"/>
              </a:xfrm>
              <a:custGeom>
                <a:avLst/>
                <a:gdLst>
                  <a:gd name="T0" fmla="*/ 1 w 4"/>
                  <a:gd name="T1" fmla="*/ 0 h 9"/>
                  <a:gd name="T2" fmla="*/ 0 w 4"/>
                  <a:gd name="T3" fmla="*/ 1 h 9"/>
                  <a:gd name="T4" fmla="*/ 0 w 4"/>
                  <a:gd name="T5" fmla="*/ 4 h 9"/>
                  <a:gd name="T6" fmla="*/ 3 w 4"/>
                  <a:gd name="T7" fmla="*/ 9 h 9"/>
                  <a:gd name="T8" fmla="*/ 3 w 4"/>
                  <a:gd name="T9" fmla="*/ 9 h 9"/>
                  <a:gd name="T10" fmla="*/ 4 w 4"/>
                  <a:gd name="T11" fmla="*/ 7 h 9"/>
                  <a:gd name="T12" fmla="*/ 3 w 4"/>
                  <a:gd name="T13" fmla="*/ 4 h 9"/>
                  <a:gd name="T14" fmla="*/ 1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1" y="0"/>
                    </a:moveTo>
                    <a:lnTo>
                      <a:pt x="0" y="1"/>
                    </a:lnTo>
                    <a:lnTo>
                      <a:pt x="0" y="4"/>
                    </a:lnTo>
                    <a:lnTo>
                      <a:pt x="3" y="9"/>
                    </a:lnTo>
                    <a:lnTo>
                      <a:pt x="3" y="9"/>
                    </a:lnTo>
                    <a:lnTo>
                      <a:pt x="4" y="7"/>
                    </a:lnTo>
                    <a:lnTo>
                      <a:pt x="3" y="4"/>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32">
                <a:extLst>
                  <a:ext uri="{FF2B5EF4-FFF2-40B4-BE49-F238E27FC236}">
                    <a16:creationId xmlns:a16="http://schemas.microsoft.com/office/drawing/2014/main" id="{AD6219A8-4F6E-3D47-BEE4-4F73E53B7E24}"/>
                  </a:ext>
                </a:extLst>
              </p:cNvPr>
              <p:cNvSpPr>
                <a:spLocks/>
              </p:cNvSpPr>
              <p:nvPr/>
            </p:nvSpPr>
            <p:spPr bwMode="auto">
              <a:xfrm>
                <a:off x="6980500" y="2193717"/>
                <a:ext cx="14289" cy="11112"/>
              </a:xfrm>
              <a:custGeom>
                <a:avLst/>
                <a:gdLst>
                  <a:gd name="T0" fmla="*/ 4 w 9"/>
                  <a:gd name="T1" fmla="*/ 1 h 7"/>
                  <a:gd name="T2" fmla="*/ 1 w 9"/>
                  <a:gd name="T3" fmla="*/ 0 h 7"/>
                  <a:gd name="T4" fmla="*/ 0 w 9"/>
                  <a:gd name="T5" fmla="*/ 0 h 7"/>
                  <a:gd name="T6" fmla="*/ 0 w 9"/>
                  <a:gd name="T7" fmla="*/ 2 h 7"/>
                  <a:gd name="T8" fmla="*/ 1 w 9"/>
                  <a:gd name="T9" fmla="*/ 3 h 7"/>
                  <a:gd name="T10" fmla="*/ 2 w 9"/>
                  <a:gd name="T11" fmla="*/ 4 h 7"/>
                  <a:gd name="T12" fmla="*/ 5 w 9"/>
                  <a:gd name="T13" fmla="*/ 7 h 7"/>
                  <a:gd name="T14" fmla="*/ 7 w 9"/>
                  <a:gd name="T15" fmla="*/ 6 h 7"/>
                  <a:gd name="T16" fmla="*/ 9 w 9"/>
                  <a:gd name="T17" fmla="*/ 4 h 7"/>
                  <a:gd name="T18" fmla="*/ 7 w 9"/>
                  <a:gd name="T19" fmla="*/ 1 h 7"/>
                  <a:gd name="T20" fmla="*/ 6 w 9"/>
                  <a:gd name="T21" fmla="*/ 0 h 7"/>
                  <a:gd name="T22" fmla="*/ 4 w 9"/>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4" y="1"/>
                    </a:moveTo>
                    <a:lnTo>
                      <a:pt x="1" y="0"/>
                    </a:lnTo>
                    <a:lnTo>
                      <a:pt x="0" y="0"/>
                    </a:lnTo>
                    <a:lnTo>
                      <a:pt x="0" y="2"/>
                    </a:lnTo>
                    <a:lnTo>
                      <a:pt x="1" y="3"/>
                    </a:lnTo>
                    <a:lnTo>
                      <a:pt x="2" y="4"/>
                    </a:lnTo>
                    <a:lnTo>
                      <a:pt x="5" y="7"/>
                    </a:lnTo>
                    <a:lnTo>
                      <a:pt x="7" y="6"/>
                    </a:lnTo>
                    <a:lnTo>
                      <a:pt x="9" y="4"/>
                    </a:lnTo>
                    <a:lnTo>
                      <a:pt x="7" y="1"/>
                    </a:lnTo>
                    <a:lnTo>
                      <a:pt x="6" y="0"/>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33">
                <a:extLst>
                  <a:ext uri="{FF2B5EF4-FFF2-40B4-BE49-F238E27FC236}">
                    <a16:creationId xmlns:a16="http://schemas.microsoft.com/office/drawing/2014/main" id="{48319B5F-E053-0D4B-B4B0-06F292879907}"/>
                  </a:ext>
                </a:extLst>
              </p:cNvPr>
              <p:cNvSpPr>
                <a:spLocks/>
              </p:cNvSpPr>
              <p:nvPr/>
            </p:nvSpPr>
            <p:spPr bwMode="auto">
              <a:xfrm>
                <a:off x="7169419" y="1944504"/>
                <a:ext cx="3175" cy="9524"/>
              </a:xfrm>
              <a:custGeom>
                <a:avLst/>
                <a:gdLst>
                  <a:gd name="T0" fmla="*/ 2 w 2"/>
                  <a:gd name="T1" fmla="*/ 3 h 6"/>
                  <a:gd name="T2" fmla="*/ 1 w 2"/>
                  <a:gd name="T3" fmla="*/ 1 h 6"/>
                  <a:gd name="T4" fmla="*/ 0 w 2"/>
                  <a:gd name="T5" fmla="*/ 0 h 6"/>
                  <a:gd name="T6" fmla="*/ 0 w 2"/>
                  <a:gd name="T7" fmla="*/ 4 h 6"/>
                  <a:gd name="T8" fmla="*/ 1 w 2"/>
                  <a:gd name="T9" fmla="*/ 6 h 6"/>
                  <a:gd name="T10" fmla="*/ 2 w 2"/>
                  <a:gd name="T11" fmla="*/ 3 h 6"/>
                </a:gdLst>
                <a:ahLst/>
                <a:cxnLst>
                  <a:cxn ang="0">
                    <a:pos x="T0" y="T1"/>
                  </a:cxn>
                  <a:cxn ang="0">
                    <a:pos x="T2" y="T3"/>
                  </a:cxn>
                  <a:cxn ang="0">
                    <a:pos x="T4" y="T5"/>
                  </a:cxn>
                  <a:cxn ang="0">
                    <a:pos x="T6" y="T7"/>
                  </a:cxn>
                  <a:cxn ang="0">
                    <a:pos x="T8" y="T9"/>
                  </a:cxn>
                  <a:cxn ang="0">
                    <a:pos x="T10" y="T11"/>
                  </a:cxn>
                </a:cxnLst>
                <a:rect l="0" t="0" r="r" b="b"/>
                <a:pathLst>
                  <a:path w="2" h="6">
                    <a:moveTo>
                      <a:pt x="2" y="3"/>
                    </a:moveTo>
                    <a:lnTo>
                      <a:pt x="1" y="1"/>
                    </a:lnTo>
                    <a:lnTo>
                      <a:pt x="0" y="0"/>
                    </a:lnTo>
                    <a:lnTo>
                      <a:pt x="0" y="4"/>
                    </a:lnTo>
                    <a:lnTo>
                      <a:pt x="1" y="6"/>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34">
                <a:extLst>
                  <a:ext uri="{FF2B5EF4-FFF2-40B4-BE49-F238E27FC236}">
                    <a16:creationId xmlns:a16="http://schemas.microsoft.com/office/drawing/2014/main" id="{6923A0A1-CE82-6849-9F93-88AA62A0B3F4}"/>
                  </a:ext>
                </a:extLst>
              </p:cNvPr>
              <p:cNvSpPr>
                <a:spLocks/>
              </p:cNvSpPr>
              <p:nvPr/>
            </p:nvSpPr>
            <p:spPr bwMode="auto">
              <a:xfrm>
                <a:off x="8690300" y="1463536"/>
                <a:ext cx="6350" cy="7937"/>
              </a:xfrm>
              <a:custGeom>
                <a:avLst/>
                <a:gdLst>
                  <a:gd name="T0" fmla="*/ 4 w 4"/>
                  <a:gd name="T1" fmla="*/ 0 h 5"/>
                  <a:gd name="T2" fmla="*/ 1 w 4"/>
                  <a:gd name="T3" fmla="*/ 1 h 5"/>
                  <a:gd name="T4" fmla="*/ 0 w 4"/>
                  <a:gd name="T5" fmla="*/ 2 h 5"/>
                  <a:gd name="T6" fmla="*/ 2 w 4"/>
                  <a:gd name="T7" fmla="*/ 5 h 5"/>
                  <a:gd name="T8" fmla="*/ 4 w 4"/>
                  <a:gd name="T9" fmla="*/ 2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1" y="1"/>
                    </a:lnTo>
                    <a:lnTo>
                      <a:pt x="0" y="2"/>
                    </a:lnTo>
                    <a:lnTo>
                      <a:pt x="2" y="5"/>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35">
                <a:extLst>
                  <a:ext uri="{FF2B5EF4-FFF2-40B4-BE49-F238E27FC236}">
                    <a16:creationId xmlns:a16="http://schemas.microsoft.com/office/drawing/2014/main" id="{A8203FC0-1B23-4548-86B4-F881CB1E0FBA}"/>
                  </a:ext>
                </a:extLst>
              </p:cNvPr>
              <p:cNvSpPr>
                <a:spLocks/>
              </p:cNvSpPr>
              <p:nvPr/>
            </p:nvSpPr>
            <p:spPr bwMode="auto">
              <a:xfrm>
                <a:off x="7153543" y="1917518"/>
                <a:ext cx="4763" cy="7937"/>
              </a:xfrm>
              <a:custGeom>
                <a:avLst/>
                <a:gdLst>
                  <a:gd name="T0" fmla="*/ 3 w 3"/>
                  <a:gd name="T1" fmla="*/ 5 h 5"/>
                  <a:gd name="T2" fmla="*/ 3 w 3"/>
                  <a:gd name="T3" fmla="*/ 2 h 5"/>
                  <a:gd name="T4" fmla="*/ 2 w 3"/>
                  <a:gd name="T5" fmla="*/ 0 h 5"/>
                  <a:gd name="T6" fmla="*/ 0 w 3"/>
                  <a:gd name="T7" fmla="*/ 1 h 5"/>
                  <a:gd name="T8" fmla="*/ 2 w 3"/>
                  <a:gd name="T9" fmla="*/ 4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lnTo>
                      <a:pt x="3" y="2"/>
                    </a:lnTo>
                    <a:lnTo>
                      <a:pt x="2"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36">
                <a:extLst>
                  <a:ext uri="{FF2B5EF4-FFF2-40B4-BE49-F238E27FC236}">
                    <a16:creationId xmlns:a16="http://schemas.microsoft.com/office/drawing/2014/main" id="{A895FC14-2D97-EE48-B13D-6F2B4A9673E2}"/>
                  </a:ext>
                </a:extLst>
              </p:cNvPr>
              <p:cNvSpPr>
                <a:spLocks/>
              </p:cNvSpPr>
              <p:nvPr/>
            </p:nvSpPr>
            <p:spPr bwMode="auto">
              <a:xfrm>
                <a:off x="7159893" y="1928630"/>
                <a:ext cx="6350" cy="25398"/>
              </a:xfrm>
              <a:custGeom>
                <a:avLst/>
                <a:gdLst>
                  <a:gd name="T0" fmla="*/ 2 w 4"/>
                  <a:gd name="T1" fmla="*/ 16 h 16"/>
                  <a:gd name="T2" fmla="*/ 4 w 4"/>
                  <a:gd name="T3" fmla="*/ 13 h 16"/>
                  <a:gd name="T4" fmla="*/ 3 w 4"/>
                  <a:gd name="T5" fmla="*/ 4 h 16"/>
                  <a:gd name="T6" fmla="*/ 2 w 4"/>
                  <a:gd name="T7" fmla="*/ 0 h 16"/>
                  <a:gd name="T8" fmla="*/ 0 w 4"/>
                  <a:gd name="T9" fmla="*/ 0 h 16"/>
                  <a:gd name="T10" fmla="*/ 1 w 4"/>
                  <a:gd name="T11" fmla="*/ 6 h 16"/>
                  <a:gd name="T12" fmla="*/ 2 w 4"/>
                  <a:gd name="T13" fmla="*/ 9 h 16"/>
                  <a:gd name="T14" fmla="*/ 2 w 4"/>
                  <a:gd name="T15" fmla="*/ 15 h 16"/>
                  <a:gd name="T16" fmla="*/ 2 w 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2" y="16"/>
                    </a:moveTo>
                    <a:lnTo>
                      <a:pt x="4" y="13"/>
                    </a:lnTo>
                    <a:lnTo>
                      <a:pt x="3" y="4"/>
                    </a:lnTo>
                    <a:lnTo>
                      <a:pt x="2" y="0"/>
                    </a:lnTo>
                    <a:lnTo>
                      <a:pt x="0" y="0"/>
                    </a:lnTo>
                    <a:lnTo>
                      <a:pt x="1" y="6"/>
                    </a:lnTo>
                    <a:lnTo>
                      <a:pt x="2" y="9"/>
                    </a:lnTo>
                    <a:lnTo>
                      <a:pt x="2" y="15"/>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37">
                <a:extLst>
                  <a:ext uri="{FF2B5EF4-FFF2-40B4-BE49-F238E27FC236}">
                    <a16:creationId xmlns:a16="http://schemas.microsoft.com/office/drawing/2014/main" id="{FB156677-F4D8-7D43-A890-D83A218B850E}"/>
                  </a:ext>
                </a:extLst>
              </p:cNvPr>
              <p:cNvSpPr>
                <a:spLocks/>
              </p:cNvSpPr>
              <p:nvPr/>
            </p:nvSpPr>
            <p:spPr bwMode="auto">
              <a:xfrm>
                <a:off x="7047177" y="1201624"/>
                <a:ext cx="120655" cy="114289"/>
              </a:xfrm>
              <a:custGeom>
                <a:avLst/>
                <a:gdLst>
                  <a:gd name="T0" fmla="*/ 8 w 76"/>
                  <a:gd name="T1" fmla="*/ 12 h 72"/>
                  <a:gd name="T2" fmla="*/ 4 w 76"/>
                  <a:gd name="T3" fmla="*/ 16 h 72"/>
                  <a:gd name="T4" fmla="*/ 0 w 76"/>
                  <a:gd name="T5" fmla="*/ 24 h 72"/>
                  <a:gd name="T6" fmla="*/ 4 w 76"/>
                  <a:gd name="T7" fmla="*/ 29 h 72"/>
                  <a:gd name="T8" fmla="*/ 7 w 76"/>
                  <a:gd name="T9" fmla="*/ 31 h 72"/>
                  <a:gd name="T10" fmla="*/ 3 w 76"/>
                  <a:gd name="T11" fmla="*/ 38 h 72"/>
                  <a:gd name="T12" fmla="*/ 4 w 76"/>
                  <a:gd name="T13" fmla="*/ 45 h 72"/>
                  <a:gd name="T14" fmla="*/ 0 w 76"/>
                  <a:gd name="T15" fmla="*/ 49 h 72"/>
                  <a:gd name="T16" fmla="*/ 4 w 76"/>
                  <a:gd name="T17" fmla="*/ 53 h 72"/>
                  <a:gd name="T18" fmla="*/ 4 w 76"/>
                  <a:gd name="T19" fmla="*/ 50 h 72"/>
                  <a:gd name="T20" fmla="*/ 7 w 76"/>
                  <a:gd name="T21" fmla="*/ 49 h 72"/>
                  <a:gd name="T22" fmla="*/ 12 w 76"/>
                  <a:gd name="T23" fmla="*/ 50 h 72"/>
                  <a:gd name="T24" fmla="*/ 16 w 76"/>
                  <a:gd name="T25" fmla="*/ 54 h 72"/>
                  <a:gd name="T26" fmla="*/ 20 w 76"/>
                  <a:gd name="T27" fmla="*/ 63 h 72"/>
                  <a:gd name="T28" fmla="*/ 26 w 76"/>
                  <a:gd name="T29" fmla="*/ 66 h 72"/>
                  <a:gd name="T30" fmla="*/ 32 w 76"/>
                  <a:gd name="T31" fmla="*/ 64 h 72"/>
                  <a:gd name="T32" fmla="*/ 38 w 76"/>
                  <a:gd name="T33" fmla="*/ 64 h 72"/>
                  <a:gd name="T34" fmla="*/ 49 w 76"/>
                  <a:gd name="T35" fmla="*/ 67 h 72"/>
                  <a:gd name="T36" fmla="*/ 53 w 76"/>
                  <a:gd name="T37" fmla="*/ 67 h 72"/>
                  <a:gd name="T38" fmla="*/ 58 w 76"/>
                  <a:gd name="T39" fmla="*/ 69 h 72"/>
                  <a:gd name="T40" fmla="*/ 63 w 76"/>
                  <a:gd name="T41" fmla="*/ 71 h 72"/>
                  <a:gd name="T42" fmla="*/ 69 w 76"/>
                  <a:gd name="T43" fmla="*/ 65 h 72"/>
                  <a:gd name="T44" fmla="*/ 76 w 76"/>
                  <a:gd name="T45" fmla="*/ 59 h 72"/>
                  <a:gd name="T46" fmla="*/ 73 w 76"/>
                  <a:gd name="T47" fmla="*/ 51 h 72"/>
                  <a:gd name="T48" fmla="*/ 68 w 76"/>
                  <a:gd name="T49" fmla="*/ 45 h 72"/>
                  <a:gd name="T50" fmla="*/ 61 w 76"/>
                  <a:gd name="T51" fmla="*/ 42 h 72"/>
                  <a:gd name="T52" fmla="*/ 62 w 76"/>
                  <a:gd name="T53" fmla="*/ 39 h 72"/>
                  <a:gd name="T54" fmla="*/ 66 w 76"/>
                  <a:gd name="T55" fmla="*/ 40 h 72"/>
                  <a:gd name="T56" fmla="*/ 63 w 76"/>
                  <a:gd name="T57" fmla="*/ 33 h 72"/>
                  <a:gd name="T58" fmla="*/ 59 w 76"/>
                  <a:gd name="T59" fmla="*/ 23 h 72"/>
                  <a:gd name="T60" fmla="*/ 56 w 76"/>
                  <a:gd name="T61" fmla="*/ 17 h 72"/>
                  <a:gd name="T62" fmla="*/ 55 w 76"/>
                  <a:gd name="T63" fmla="*/ 11 h 72"/>
                  <a:gd name="T64" fmla="*/ 45 w 76"/>
                  <a:gd name="T65" fmla="*/ 2 h 72"/>
                  <a:gd name="T66" fmla="*/ 35 w 76"/>
                  <a:gd name="T67" fmla="*/ 2 h 72"/>
                  <a:gd name="T68" fmla="*/ 35 w 76"/>
                  <a:gd name="T69" fmla="*/ 7 h 72"/>
                  <a:gd name="T70" fmla="*/ 38 w 76"/>
                  <a:gd name="T71" fmla="*/ 14 h 72"/>
                  <a:gd name="T72" fmla="*/ 37 w 76"/>
                  <a:gd name="T73" fmla="*/ 20 h 72"/>
                  <a:gd name="T74" fmla="*/ 35 w 76"/>
                  <a:gd name="T75" fmla="*/ 28 h 72"/>
                  <a:gd name="T76" fmla="*/ 33 w 76"/>
                  <a:gd name="T77" fmla="*/ 27 h 72"/>
                  <a:gd name="T78" fmla="*/ 35 w 76"/>
                  <a:gd name="T79" fmla="*/ 21 h 72"/>
                  <a:gd name="T80" fmla="*/ 35 w 76"/>
                  <a:gd name="T81" fmla="*/ 14 h 72"/>
                  <a:gd name="T82" fmla="*/ 29 w 76"/>
                  <a:gd name="T83" fmla="*/ 4 h 72"/>
                  <a:gd name="T84" fmla="*/ 20 w 76"/>
                  <a:gd name="T85" fmla="*/ 0 h 72"/>
                  <a:gd name="T86" fmla="*/ 18 w 76"/>
                  <a:gd name="T87" fmla="*/ 4 h 72"/>
                  <a:gd name="T88" fmla="*/ 10 w 76"/>
                  <a:gd name="T8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2">
                    <a:moveTo>
                      <a:pt x="10" y="10"/>
                    </a:moveTo>
                    <a:lnTo>
                      <a:pt x="8" y="12"/>
                    </a:lnTo>
                    <a:lnTo>
                      <a:pt x="8" y="15"/>
                    </a:lnTo>
                    <a:lnTo>
                      <a:pt x="4" y="16"/>
                    </a:lnTo>
                    <a:lnTo>
                      <a:pt x="2" y="19"/>
                    </a:lnTo>
                    <a:lnTo>
                      <a:pt x="0" y="24"/>
                    </a:lnTo>
                    <a:lnTo>
                      <a:pt x="1" y="27"/>
                    </a:lnTo>
                    <a:lnTo>
                      <a:pt x="4" y="29"/>
                    </a:lnTo>
                    <a:lnTo>
                      <a:pt x="6" y="29"/>
                    </a:lnTo>
                    <a:lnTo>
                      <a:pt x="7" y="31"/>
                    </a:lnTo>
                    <a:lnTo>
                      <a:pt x="4" y="35"/>
                    </a:lnTo>
                    <a:lnTo>
                      <a:pt x="3" y="38"/>
                    </a:lnTo>
                    <a:lnTo>
                      <a:pt x="4" y="43"/>
                    </a:lnTo>
                    <a:lnTo>
                      <a:pt x="4" y="45"/>
                    </a:lnTo>
                    <a:lnTo>
                      <a:pt x="0" y="48"/>
                    </a:lnTo>
                    <a:lnTo>
                      <a:pt x="0" y="49"/>
                    </a:lnTo>
                    <a:lnTo>
                      <a:pt x="3" y="52"/>
                    </a:lnTo>
                    <a:lnTo>
                      <a:pt x="4" y="53"/>
                    </a:lnTo>
                    <a:lnTo>
                      <a:pt x="5" y="52"/>
                    </a:lnTo>
                    <a:lnTo>
                      <a:pt x="4" y="50"/>
                    </a:lnTo>
                    <a:lnTo>
                      <a:pt x="5" y="48"/>
                    </a:lnTo>
                    <a:lnTo>
                      <a:pt x="7" y="49"/>
                    </a:lnTo>
                    <a:lnTo>
                      <a:pt x="10" y="52"/>
                    </a:lnTo>
                    <a:lnTo>
                      <a:pt x="12" y="50"/>
                    </a:lnTo>
                    <a:lnTo>
                      <a:pt x="14" y="51"/>
                    </a:lnTo>
                    <a:lnTo>
                      <a:pt x="16" y="54"/>
                    </a:lnTo>
                    <a:lnTo>
                      <a:pt x="18" y="60"/>
                    </a:lnTo>
                    <a:lnTo>
                      <a:pt x="20" y="63"/>
                    </a:lnTo>
                    <a:lnTo>
                      <a:pt x="23" y="63"/>
                    </a:lnTo>
                    <a:lnTo>
                      <a:pt x="26" y="66"/>
                    </a:lnTo>
                    <a:lnTo>
                      <a:pt x="29" y="66"/>
                    </a:lnTo>
                    <a:lnTo>
                      <a:pt x="32" y="64"/>
                    </a:lnTo>
                    <a:lnTo>
                      <a:pt x="36" y="63"/>
                    </a:lnTo>
                    <a:lnTo>
                      <a:pt x="38" y="64"/>
                    </a:lnTo>
                    <a:lnTo>
                      <a:pt x="42" y="67"/>
                    </a:lnTo>
                    <a:lnTo>
                      <a:pt x="49" y="67"/>
                    </a:lnTo>
                    <a:lnTo>
                      <a:pt x="51" y="66"/>
                    </a:lnTo>
                    <a:lnTo>
                      <a:pt x="53" y="67"/>
                    </a:lnTo>
                    <a:lnTo>
                      <a:pt x="56" y="67"/>
                    </a:lnTo>
                    <a:lnTo>
                      <a:pt x="58" y="69"/>
                    </a:lnTo>
                    <a:lnTo>
                      <a:pt x="61" y="72"/>
                    </a:lnTo>
                    <a:lnTo>
                      <a:pt x="63" y="71"/>
                    </a:lnTo>
                    <a:lnTo>
                      <a:pt x="66" y="69"/>
                    </a:lnTo>
                    <a:lnTo>
                      <a:pt x="69" y="65"/>
                    </a:lnTo>
                    <a:lnTo>
                      <a:pt x="73" y="64"/>
                    </a:lnTo>
                    <a:lnTo>
                      <a:pt x="76" y="59"/>
                    </a:lnTo>
                    <a:lnTo>
                      <a:pt x="76" y="56"/>
                    </a:lnTo>
                    <a:lnTo>
                      <a:pt x="73" y="51"/>
                    </a:lnTo>
                    <a:lnTo>
                      <a:pt x="71" y="50"/>
                    </a:lnTo>
                    <a:lnTo>
                      <a:pt x="68" y="45"/>
                    </a:lnTo>
                    <a:lnTo>
                      <a:pt x="64" y="45"/>
                    </a:lnTo>
                    <a:lnTo>
                      <a:pt x="61" y="42"/>
                    </a:lnTo>
                    <a:lnTo>
                      <a:pt x="60" y="39"/>
                    </a:lnTo>
                    <a:lnTo>
                      <a:pt x="62" y="39"/>
                    </a:lnTo>
                    <a:lnTo>
                      <a:pt x="64" y="40"/>
                    </a:lnTo>
                    <a:lnTo>
                      <a:pt x="66" y="40"/>
                    </a:lnTo>
                    <a:lnTo>
                      <a:pt x="66" y="38"/>
                    </a:lnTo>
                    <a:lnTo>
                      <a:pt x="63" y="33"/>
                    </a:lnTo>
                    <a:lnTo>
                      <a:pt x="59" y="28"/>
                    </a:lnTo>
                    <a:lnTo>
                      <a:pt x="59" y="23"/>
                    </a:lnTo>
                    <a:lnTo>
                      <a:pt x="59" y="18"/>
                    </a:lnTo>
                    <a:lnTo>
                      <a:pt x="56" y="17"/>
                    </a:lnTo>
                    <a:lnTo>
                      <a:pt x="56" y="13"/>
                    </a:lnTo>
                    <a:lnTo>
                      <a:pt x="55" y="11"/>
                    </a:lnTo>
                    <a:lnTo>
                      <a:pt x="53" y="11"/>
                    </a:lnTo>
                    <a:lnTo>
                      <a:pt x="45" y="2"/>
                    </a:lnTo>
                    <a:lnTo>
                      <a:pt x="39" y="1"/>
                    </a:lnTo>
                    <a:lnTo>
                      <a:pt x="35" y="2"/>
                    </a:lnTo>
                    <a:lnTo>
                      <a:pt x="34" y="4"/>
                    </a:lnTo>
                    <a:lnTo>
                      <a:pt x="35" y="7"/>
                    </a:lnTo>
                    <a:lnTo>
                      <a:pt x="38" y="12"/>
                    </a:lnTo>
                    <a:lnTo>
                      <a:pt x="38" y="14"/>
                    </a:lnTo>
                    <a:lnTo>
                      <a:pt x="37" y="17"/>
                    </a:lnTo>
                    <a:lnTo>
                      <a:pt x="37" y="20"/>
                    </a:lnTo>
                    <a:lnTo>
                      <a:pt x="37" y="24"/>
                    </a:lnTo>
                    <a:lnTo>
                      <a:pt x="35" y="28"/>
                    </a:lnTo>
                    <a:lnTo>
                      <a:pt x="33" y="30"/>
                    </a:lnTo>
                    <a:lnTo>
                      <a:pt x="33" y="27"/>
                    </a:lnTo>
                    <a:lnTo>
                      <a:pt x="35" y="25"/>
                    </a:lnTo>
                    <a:lnTo>
                      <a:pt x="35" y="21"/>
                    </a:lnTo>
                    <a:lnTo>
                      <a:pt x="34" y="20"/>
                    </a:lnTo>
                    <a:lnTo>
                      <a:pt x="35" y="14"/>
                    </a:lnTo>
                    <a:lnTo>
                      <a:pt x="34" y="11"/>
                    </a:lnTo>
                    <a:lnTo>
                      <a:pt x="29" y="4"/>
                    </a:lnTo>
                    <a:lnTo>
                      <a:pt x="25" y="1"/>
                    </a:lnTo>
                    <a:lnTo>
                      <a:pt x="20" y="0"/>
                    </a:lnTo>
                    <a:lnTo>
                      <a:pt x="19" y="1"/>
                    </a:lnTo>
                    <a:lnTo>
                      <a:pt x="18" y="4"/>
                    </a:lnTo>
                    <a:lnTo>
                      <a:pt x="14" y="8"/>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38">
                <a:extLst>
                  <a:ext uri="{FF2B5EF4-FFF2-40B4-BE49-F238E27FC236}">
                    <a16:creationId xmlns:a16="http://schemas.microsoft.com/office/drawing/2014/main" id="{495542BE-E8F2-4A4F-A2DE-F8FDD994FA80}"/>
                  </a:ext>
                </a:extLst>
              </p:cNvPr>
              <p:cNvSpPr>
                <a:spLocks/>
              </p:cNvSpPr>
              <p:nvPr/>
            </p:nvSpPr>
            <p:spPr bwMode="auto">
              <a:xfrm>
                <a:off x="7129730" y="1714337"/>
                <a:ext cx="4763" cy="7937"/>
              </a:xfrm>
              <a:custGeom>
                <a:avLst/>
                <a:gdLst>
                  <a:gd name="T0" fmla="*/ 3 w 3"/>
                  <a:gd name="T1" fmla="*/ 4 h 5"/>
                  <a:gd name="T2" fmla="*/ 1 w 3"/>
                  <a:gd name="T3" fmla="*/ 2 h 5"/>
                  <a:gd name="T4" fmla="*/ 0 w 3"/>
                  <a:gd name="T5" fmla="*/ 0 h 5"/>
                  <a:gd name="T6" fmla="*/ 0 w 3"/>
                  <a:gd name="T7" fmla="*/ 5 h 5"/>
                  <a:gd name="T8" fmla="*/ 2 w 3"/>
                  <a:gd name="T9" fmla="*/ 5 h 5"/>
                  <a:gd name="T10" fmla="*/ 3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3" y="4"/>
                    </a:moveTo>
                    <a:lnTo>
                      <a:pt x="1" y="2"/>
                    </a:lnTo>
                    <a:lnTo>
                      <a:pt x="0" y="0"/>
                    </a:lnTo>
                    <a:lnTo>
                      <a:pt x="0" y="5"/>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39">
                <a:extLst>
                  <a:ext uri="{FF2B5EF4-FFF2-40B4-BE49-F238E27FC236}">
                    <a16:creationId xmlns:a16="http://schemas.microsoft.com/office/drawing/2014/main" id="{57E24118-85B6-CE46-8A81-E8E7AF211D57}"/>
                  </a:ext>
                </a:extLst>
              </p:cNvPr>
              <p:cNvSpPr>
                <a:spLocks/>
              </p:cNvSpPr>
              <p:nvPr/>
            </p:nvSpPr>
            <p:spPr bwMode="auto">
              <a:xfrm>
                <a:off x="6996374" y="1241307"/>
                <a:ext cx="46040" cy="38097"/>
              </a:xfrm>
              <a:custGeom>
                <a:avLst/>
                <a:gdLst>
                  <a:gd name="T0" fmla="*/ 15 w 29"/>
                  <a:gd name="T1" fmla="*/ 17 h 24"/>
                  <a:gd name="T2" fmla="*/ 19 w 29"/>
                  <a:gd name="T3" fmla="*/ 17 h 24"/>
                  <a:gd name="T4" fmla="*/ 22 w 29"/>
                  <a:gd name="T5" fmla="*/ 18 h 24"/>
                  <a:gd name="T6" fmla="*/ 20 w 29"/>
                  <a:gd name="T7" fmla="*/ 19 h 24"/>
                  <a:gd name="T8" fmla="*/ 16 w 29"/>
                  <a:gd name="T9" fmla="*/ 20 h 24"/>
                  <a:gd name="T10" fmla="*/ 13 w 29"/>
                  <a:gd name="T11" fmla="*/ 20 h 24"/>
                  <a:gd name="T12" fmla="*/ 13 w 29"/>
                  <a:gd name="T13" fmla="*/ 22 h 24"/>
                  <a:gd name="T14" fmla="*/ 15 w 29"/>
                  <a:gd name="T15" fmla="*/ 24 h 24"/>
                  <a:gd name="T16" fmla="*/ 18 w 29"/>
                  <a:gd name="T17" fmla="*/ 24 h 24"/>
                  <a:gd name="T18" fmla="*/ 22 w 29"/>
                  <a:gd name="T19" fmla="*/ 21 h 24"/>
                  <a:gd name="T20" fmla="*/ 25 w 29"/>
                  <a:gd name="T21" fmla="*/ 18 h 24"/>
                  <a:gd name="T22" fmla="*/ 26 w 29"/>
                  <a:gd name="T23" fmla="*/ 17 h 24"/>
                  <a:gd name="T24" fmla="*/ 28 w 29"/>
                  <a:gd name="T25" fmla="*/ 12 h 24"/>
                  <a:gd name="T26" fmla="*/ 29 w 29"/>
                  <a:gd name="T27" fmla="*/ 7 h 24"/>
                  <a:gd name="T28" fmla="*/ 29 w 29"/>
                  <a:gd name="T29" fmla="*/ 5 h 24"/>
                  <a:gd name="T30" fmla="*/ 23 w 29"/>
                  <a:gd name="T31" fmla="*/ 1 h 24"/>
                  <a:gd name="T32" fmla="*/ 18 w 29"/>
                  <a:gd name="T33" fmla="*/ 0 h 24"/>
                  <a:gd name="T34" fmla="*/ 14 w 29"/>
                  <a:gd name="T35" fmla="*/ 1 h 24"/>
                  <a:gd name="T36" fmla="*/ 11 w 29"/>
                  <a:gd name="T37" fmla="*/ 3 h 24"/>
                  <a:gd name="T38" fmla="*/ 8 w 29"/>
                  <a:gd name="T39" fmla="*/ 1 h 24"/>
                  <a:gd name="T40" fmla="*/ 7 w 29"/>
                  <a:gd name="T41" fmla="*/ 1 h 24"/>
                  <a:gd name="T42" fmla="*/ 4 w 29"/>
                  <a:gd name="T43" fmla="*/ 3 h 24"/>
                  <a:gd name="T44" fmla="*/ 1 w 29"/>
                  <a:gd name="T45" fmla="*/ 3 h 24"/>
                  <a:gd name="T46" fmla="*/ 0 w 29"/>
                  <a:gd name="T47" fmla="*/ 5 h 24"/>
                  <a:gd name="T48" fmla="*/ 1 w 29"/>
                  <a:gd name="T49" fmla="*/ 7 h 24"/>
                  <a:gd name="T50" fmla="*/ 4 w 29"/>
                  <a:gd name="T51" fmla="*/ 8 h 24"/>
                  <a:gd name="T52" fmla="*/ 6 w 29"/>
                  <a:gd name="T53" fmla="*/ 10 h 24"/>
                  <a:gd name="T54" fmla="*/ 9 w 29"/>
                  <a:gd name="T55" fmla="*/ 13 h 24"/>
                  <a:gd name="T56" fmla="*/ 11 w 29"/>
                  <a:gd name="T57" fmla="*/ 16 h 24"/>
                  <a:gd name="T58" fmla="*/ 15 w 29"/>
                  <a:gd name="T5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24">
                    <a:moveTo>
                      <a:pt x="15" y="17"/>
                    </a:moveTo>
                    <a:lnTo>
                      <a:pt x="19" y="17"/>
                    </a:lnTo>
                    <a:lnTo>
                      <a:pt x="22" y="18"/>
                    </a:lnTo>
                    <a:lnTo>
                      <a:pt x="20" y="19"/>
                    </a:lnTo>
                    <a:lnTo>
                      <a:pt x="16" y="20"/>
                    </a:lnTo>
                    <a:lnTo>
                      <a:pt x="13" y="20"/>
                    </a:lnTo>
                    <a:lnTo>
                      <a:pt x="13" y="22"/>
                    </a:lnTo>
                    <a:lnTo>
                      <a:pt x="15" y="24"/>
                    </a:lnTo>
                    <a:lnTo>
                      <a:pt x="18" y="24"/>
                    </a:lnTo>
                    <a:lnTo>
                      <a:pt x="22" y="21"/>
                    </a:lnTo>
                    <a:lnTo>
                      <a:pt x="25" y="18"/>
                    </a:lnTo>
                    <a:lnTo>
                      <a:pt x="26" y="17"/>
                    </a:lnTo>
                    <a:lnTo>
                      <a:pt x="28" y="12"/>
                    </a:lnTo>
                    <a:lnTo>
                      <a:pt x="29" y="7"/>
                    </a:lnTo>
                    <a:lnTo>
                      <a:pt x="29" y="5"/>
                    </a:lnTo>
                    <a:lnTo>
                      <a:pt x="23" y="1"/>
                    </a:lnTo>
                    <a:lnTo>
                      <a:pt x="18" y="0"/>
                    </a:lnTo>
                    <a:lnTo>
                      <a:pt x="14" y="1"/>
                    </a:lnTo>
                    <a:lnTo>
                      <a:pt x="11" y="3"/>
                    </a:lnTo>
                    <a:lnTo>
                      <a:pt x="8" y="1"/>
                    </a:lnTo>
                    <a:lnTo>
                      <a:pt x="7" y="1"/>
                    </a:lnTo>
                    <a:lnTo>
                      <a:pt x="4" y="3"/>
                    </a:lnTo>
                    <a:lnTo>
                      <a:pt x="1" y="3"/>
                    </a:lnTo>
                    <a:lnTo>
                      <a:pt x="0" y="5"/>
                    </a:lnTo>
                    <a:lnTo>
                      <a:pt x="1" y="7"/>
                    </a:lnTo>
                    <a:lnTo>
                      <a:pt x="4" y="8"/>
                    </a:lnTo>
                    <a:lnTo>
                      <a:pt x="6" y="10"/>
                    </a:lnTo>
                    <a:lnTo>
                      <a:pt x="9" y="13"/>
                    </a:lnTo>
                    <a:lnTo>
                      <a:pt x="11" y="16"/>
                    </a:lnTo>
                    <a:lnTo>
                      <a:pt x="1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40">
                <a:extLst>
                  <a:ext uri="{FF2B5EF4-FFF2-40B4-BE49-F238E27FC236}">
                    <a16:creationId xmlns:a16="http://schemas.microsoft.com/office/drawing/2014/main" id="{7B43F9E9-B666-944F-A31C-45C33E9BA566}"/>
                  </a:ext>
                </a:extLst>
              </p:cNvPr>
              <p:cNvSpPr>
                <a:spLocks/>
              </p:cNvSpPr>
              <p:nvPr/>
            </p:nvSpPr>
            <p:spPr bwMode="auto">
              <a:xfrm>
                <a:off x="8647436" y="1457187"/>
                <a:ext cx="30164" cy="28573"/>
              </a:xfrm>
              <a:custGeom>
                <a:avLst/>
                <a:gdLst>
                  <a:gd name="T0" fmla="*/ 2 w 19"/>
                  <a:gd name="T1" fmla="*/ 12 h 18"/>
                  <a:gd name="T2" fmla="*/ 4 w 19"/>
                  <a:gd name="T3" fmla="*/ 12 h 18"/>
                  <a:gd name="T4" fmla="*/ 7 w 19"/>
                  <a:gd name="T5" fmla="*/ 13 h 18"/>
                  <a:gd name="T6" fmla="*/ 11 w 19"/>
                  <a:gd name="T7" fmla="*/ 16 h 18"/>
                  <a:gd name="T8" fmla="*/ 14 w 19"/>
                  <a:gd name="T9" fmla="*/ 18 h 18"/>
                  <a:gd name="T10" fmla="*/ 17 w 19"/>
                  <a:gd name="T11" fmla="*/ 17 h 18"/>
                  <a:gd name="T12" fmla="*/ 19 w 19"/>
                  <a:gd name="T13" fmla="*/ 14 h 18"/>
                  <a:gd name="T14" fmla="*/ 18 w 19"/>
                  <a:gd name="T15" fmla="*/ 10 h 18"/>
                  <a:gd name="T16" fmla="*/ 17 w 19"/>
                  <a:gd name="T17" fmla="*/ 7 h 18"/>
                  <a:gd name="T18" fmla="*/ 17 w 19"/>
                  <a:gd name="T19" fmla="*/ 6 h 18"/>
                  <a:gd name="T20" fmla="*/ 16 w 19"/>
                  <a:gd name="T21" fmla="*/ 2 h 18"/>
                  <a:gd name="T22" fmla="*/ 14 w 19"/>
                  <a:gd name="T23" fmla="*/ 0 h 18"/>
                  <a:gd name="T24" fmla="*/ 13 w 19"/>
                  <a:gd name="T25" fmla="*/ 2 h 18"/>
                  <a:gd name="T26" fmla="*/ 10 w 19"/>
                  <a:gd name="T27" fmla="*/ 2 h 18"/>
                  <a:gd name="T28" fmla="*/ 7 w 19"/>
                  <a:gd name="T29" fmla="*/ 0 h 18"/>
                  <a:gd name="T30" fmla="*/ 5 w 19"/>
                  <a:gd name="T31" fmla="*/ 0 h 18"/>
                  <a:gd name="T32" fmla="*/ 4 w 19"/>
                  <a:gd name="T33" fmla="*/ 2 h 18"/>
                  <a:gd name="T34" fmla="*/ 3 w 19"/>
                  <a:gd name="T35" fmla="*/ 2 h 18"/>
                  <a:gd name="T36" fmla="*/ 3 w 19"/>
                  <a:gd name="T37" fmla="*/ 3 h 18"/>
                  <a:gd name="T38" fmla="*/ 1 w 19"/>
                  <a:gd name="T39" fmla="*/ 3 h 18"/>
                  <a:gd name="T40" fmla="*/ 0 w 19"/>
                  <a:gd name="T41" fmla="*/ 6 h 18"/>
                  <a:gd name="T42" fmla="*/ 0 w 19"/>
                  <a:gd name="T43" fmla="*/ 12 h 18"/>
                  <a:gd name="T44" fmla="*/ 2 w 19"/>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8">
                    <a:moveTo>
                      <a:pt x="2" y="12"/>
                    </a:moveTo>
                    <a:lnTo>
                      <a:pt x="4" y="12"/>
                    </a:lnTo>
                    <a:lnTo>
                      <a:pt x="7" y="13"/>
                    </a:lnTo>
                    <a:lnTo>
                      <a:pt x="11" y="16"/>
                    </a:lnTo>
                    <a:lnTo>
                      <a:pt x="14" y="18"/>
                    </a:lnTo>
                    <a:lnTo>
                      <a:pt x="17" y="17"/>
                    </a:lnTo>
                    <a:lnTo>
                      <a:pt x="19" y="14"/>
                    </a:lnTo>
                    <a:lnTo>
                      <a:pt x="18" y="10"/>
                    </a:lnTo>
                    <a:lnTo>
                      <a:pt x="17" y="7"/>
                    </a:lnTo>
                    <a:lnTo>
                      <a:pt x="17" y="6"/>
                    </a:lnTo>
                    <a:lnTo>
                      <a:pt x="16" y="2"/>
                    </a:lnTo>
                    <a:lnTo>
                      <a:pt x="14" y="0"/>
                    </a:lnTo>
                    <a:lnTo>
                      <a:pt x="13" y="2"/>
                    </a:lnTo>
                    <a:lnTo>
                      <a:pt x="10" y="2"/>
                    </a:lnTo>
                    <a:lnTo>
                      <a:pt x="7" y="0"/>
                    </a:lnTo>
                    <a:lnTo>
                      <a:pt x="5" y="0"/>
                    </a:lnTo>
                    <a:lnTo>
                      <a:pt x="4" y="2"/>
                    </a:lnTo>
                    <a:lnTo>
                      <a:pt x="3" y="2"/>
                    </a:lnTo>
                    <a:lnTo>
                      <a:pt x="3" y="3"/>
                    </a:lnTo>
                    <a:lnTo>
                      <a:pt x="1" y="3"/>
                    </a:lnTo>
                    <a:lnTo>
                      <a:pt x="0" y="6"/>
                    </a:lnTo>
                    <a:lnTo>
                      <a:pt x="0" y="12"/>
                    </a:lnTo>
                    <a:lnTo>
                      <a:pt x="2"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41">
                <a:extLst>
                  <a:ext uri="{FF2B5EF4-FFF2-40B4-BE49-F238E27FC236}">
                    <a16:creationId xmlns:a16="http://schemas.microsoft.com/office/drawing/2014/main" id="{43BF39F9-87FA-684B-9C34-5EF97183797A}"/>
                  </a:ext>
                </a:extLst>
              </p:cNvPr>
              <p:cNvSpPr>
                <a:spLocks/>
              </p:cNvSpPr>
              <p:nvPr/>
            </p:nvSpPr>
            <p:spPr bwMode="auto">
              <a:xfrm>
                <a:off x="7988599" y="1120668"/>
                <a:ext cx="11114" cy="19048"/>
              </a:xfrm>
              <a:custGeom>
                <a:avLst/>
                <a:gdLst>
                  <a:gd name="T0" fmla="*/ 6 w 7"/>
                  <a:gd name="T1" fmla="*/ 8 h 12"/>
                  <a:gd name="T2" fmla="*/ 7 w 7"/>
                  <a:gd name="T3" fmla="*/ 6 h 12"/>
                  <a:gd name="T4" fmla="*/ 6 w 7"/>
                  <a:gd name="T5" fmla="*/ 5 h 12"/>
                  <a:gd name="T6" fmla="*/ 6 w 7"/>
                  <a:gd name="T7" fmla="*/ 2 h 12"/>
                  <a:gd name="T8" fmla="*/ 6 w 7"/>
                  <a:gd name="T9" fmla="*/ 0 h 12"/>
                  <a:gd name="T10" fmla="*/ 2 w 7"/>
                  <a:gd name="T11" fmla="*/ 5 h 12"/>
                  <a:gd name="T12" fmla="*/ 0 w 7"/>
                  <a:gd name="T13" fmla="*/ 12 h 12"/>
                  <a:gd name="T14" fmla="*/ 3 w 7"/>
                  <a:gd name="T15" fmla="*/ 10 h 12"/>
                  <a:gd name="T16" fmla="*/ 6 w 7"/>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6" y="8"/>
                    </a:moveTo>
                    <a:lnTo>
                      <a:pt x="7" y="6"/>
                    </a:lnTo>
                    <a:lnTo>
                      <a:pt x="6" y="5"/>
                    </a:lnTo>
                    <a:lnTo>
                      <a:pt x="6" y="2"/>
                    </a:lnTo>
                    <a:lnTo>
                      <a:pt x="6" y="0"/>
                    </a:lnTo>
                    <a:lnTo>
                      <a:pt x="2" y="5"/>
                    </a:lnTo>
                    <a:lnTo>
                      <a:pt x="0" y="12"/>
                    </a:lnTo>
                    <a:lnTo>
                      <a:pt x="3" y="10"/>
                    </a:lnTo>
                    <a:lnTo>
                      <a:pt x="6"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42">
                <a:extLst>
                  <a:ext uri="{FF2B5EF4-FFF2-40B4-BE49-F238E27FC236}">
                    <a16:creationId xmlns:a16="http://schemas.microsoft.com/office/drawing/2014/main" id="{2181B6C5-E2F4-B64C-9DB4-C51CA18900FE}"/>
                  </a:ext>
                </a:extLst>
              </p:cNvPr>
              <p:cNvSpPr>
                <a:spLocks/>
              </p:cNvSpPr>
              <p:nvPr/>
            </p:nvSpPr>
            <p:spPr bwMode="auto">
              <a:xfrm>
                <a:off x="7861595" y="1223847"/>
                <a:ext cx="146055" cy="133338"/>
              </a:xfrm>
              <a:custGeom>
                <a:avLst/>
                <a:gdLst>
                  <a:gd name="T0" fmla="*/ 7 w 92"/>
                  <a:gd name="T1" fmla="*/ 38 h 84"/>
                  <a:gd name="T2" fmla="*/ 4 w 92"/>
                  <a:gd name="T3" fmla="*/ 40 h 84"/>
                  <a:gd name="T4" fmla="*/ 7 w 92"/>
                  <a:gd name="T5" fmla="*/ 44 h 84"/>
                  <a:gd name="T6" fmla="*/ 8 w 92"/>
                  <a:gd name="T7" fmla="*/ 49 h 84"/>
                  <a:gd name="T8" fmla="*/ 13 w 92"/>
                  <a:gd name="T9" fmla="*/ 52 h 84"/>
                  <a:gd name="T10" fmla="*/ 13 w 92"/>
                  <a:gd name="T11" fmla="*/ 56 h 84"/>
                  <a:gd name="T12" fmla="*/ 16 w 92"/>
                  <a:gd name="T13" fmla="*/ 56 h 84"/>
                  <a:gd name="T14" fmla="*/ 19 w 92"/>
                  <a:gd name="T15" fmla="*/ 59 h 84"/>
                  <a:gd name="T16" fmla="*/ 17 w 92"/>
                  <a:gd name="T17" fmla="*/ 59 h 84"/>
                  <a:gd name="T18" fmla="*/ 13 w 92"/>
                  <a:gd name="T19" fmla="*/ 62 h 84"/>
                  <a:gd name="T20" fmla="*/ 23 w 92"/>
                  <a:gd name="T21" fmla="*/ 71 h 84"/>
                  <a:gd name="T22" fmla="*/ 31 w 92"/>
                  <a:gd name="T23" fmla="*/ 73 h 84"/>
                  <a:gd name="T24" fmla="*/ 37 w 92"/>
                  <a:gd name="T25" fmla="*/ 77 h 84"/>
                  <a:gd name="T26" fmla="*/ 40 w 92"/>
                  <a:gd name="T27" fmla="*/ 83 h 84"/>
                  <a:gd name="T28" fmla="*/ 48 w 92"/>
                  <a:gd name="T29" fmla="*/ 82 h 84"/>
                  <a:gd name="T30" fmla="*/ 55 w 92"/>
                  <a:gd name="T31" fmla="*/ 84 h 84"/>
                  <a:gd name="T32" fmla="*/ 58 w 92"/>
                  <a:gd name="T33" fmla="*/ 80 h 84"/>
                  <a:gd name="T34" fmla="*/ 57 w 92"/>
                  <a:gd name="T35" fmla="*/ 73 h 84"/>
                  <a:gd name="T36" fmla="*/ 55 w 92"/>
                  <a:gd name="T37" fmla="*/ 71 h 84"/>
                  <a:gd name="T38" fmla="*/ 53 w 92"/>
                  <a:gd name="T39" fmla="*/ 67 h 84"/>
                  <a:gd name="T40" fmla="*/ 55 w 92"/>
                  <a:gd name="T41" fmla="*/ 66 h 84"/>
                  <a:gd name="T42" fmla="*/ 59 w 92"/>
                  <a:gd name="T43" fmla="*/ 69 h 84"/>
                  <a:gd name="T44" fmla="*/ 60 w 92"/>
                  <a:gd name="T45" fmla="*/ 73 h 84"/>
                  <a:gd name="T46" fmla="*/ 65 w 92"/>
                  <a:gd name="T47" fmla="*/ 69 h 84"/>
                  <a:gd name="T48" fmla="*/ 72 w 92"/>
                  <a:gd name="T49" fmla="*/ 56 h 84"/>
                  <a:gd name="T50" fmla="*/ 78 w 92"/>
                  <a:gd name="T51" fmla="*/ 53 h 84"/>
                  <a:gd name="T52" fmla="*/ 79 w 92"/>
                  <a:gd name="T53" fmla="*/ 57 h 84"/>
                  <a:gd name="T54" fmla="*/ 83 w 92"/>
                  <a:gd name="T55" fmla="*/ 59 h 84"/>
                  <a:gd name="T56" fmla="*/ 86 w 92"/>
                  <a:gd name="T57" fmla="*/ 54 h 84"/>
                  <a:gd name="T58" fmla="*/ 92 w 92"/>
                  <a:gd name="T59" fmla="*/ 49 h 84"/>
                  <a:gd name="T60" fmla="*/ 87 w 92"/>
                  <a:gd name="T61" fmla="*/ 48 h 84"/>
                  <a:gd name="T62" fmla="*/ 79 w 92"/>
                  <a:gd name="T63" fmla="*/ 47 h 84"/>
                  <a:gd name="T64" fmla="*/ 72 w 92"/>
                  <a:gd name="T65" fmla="*/ 43 h 84"/>
                  <a:gd name="T66" fmla="*/ 69 w 92"/>
                  <a:gd name="T67" fmla="*/ 42 h 84"/>
                  <a:gd name="T68" fmla="*/ 62 w 92"/>
                  <a:gd name="T69" fmla="*/ 35 h 84"/>
                  <a:gd name="T70" fmla="*/ 61 w 92"/>
                  <a:gd name="T71" fmla="*/ 26 h 84"/>
                  <a:gd name="T72" fmla="*/ 58 w 92"/>
                  <a:gd name="T73" fmla="*/ 20 h 84"/>
                  <a:gd name="T74" fmla="*/ 55 w 92"/>
                  <a:gd name="T75" fmla="*/ 16 h 84"/>
                  <a:gd name="T76" fmla="*/ 55 w 92"/>
                  <a:gd name="T77" fmla="*/ 13 h 84"/>
                  <a:gd name="T78" fmla="*/ 57 w 92"/>
                  <a:gd name="T79" fmla="*/ 11 h 84"/>
                  <a:gd name="T80" fmla="*/ 56 w 92"/>
                  <a:gd name="T81" fmla="*/ 7 h 84"/>
                  <a:gd name="T82" fmla="*/ 48 w 92"/>
                  <a:gd name="T83" fmla="*/ 5 h 84"/>
                  <a:gd name="T84" fmla="*/ 42 w 92"/>
                  <a:gd name="T85" fmla="*/ 2 h 84"/>
                  <a:gd name="T86" fmla="*/ 36 w 92"/>
                  <a:gd name="T87" fmla="*/ 0 h 84"/>
                  <a:gd name="T88" fmla="*/ 40 w 92"/>
                  <a:gd name="T89" fmla="*/ 6 h 84"/>
                  <a:gd name="T90" fmla="*/ 43 w 92"/>
                  <a:gd name="T91" fmla="*/ 8 h 84"/>
                  <a:gd name="T92" fmla="*/ 39 w 92"/>
                  <a:gd name="T93" fmla="*/ 7 h 84"/>
                  <a:gd name="T94" fmla="*/ 35 w 92"/>
                  <a:gd name="T95" fmla="*/ 11 h 84"/>
                  <a:gd name="T96" fmla="*/ 38 w 92"/>
                  <a:gd name="T97" fmla="*/ 18 h 84"/>
                  <a:gd name="T98" fmla="*/ 43 w 92"/>
                  <a:gd name="T99" fmla="*/ 28 h 84"/>
                  <a:gd name="T100" fmla="*/ 42 w 92"/>
                  <a:gd name="T101" fmla="*/ 31 h 84"/>
                  <a:gd name="T102" fmla="*/ 36 w 92"/>
                  <a:gd name="T103" fmla="*/ 28 h 84"/>
                  <a:gd name="T104" fmla="*/ 32 w 92"/>
                  <a:gd name="T105" fmla="*/ 21 h 84"/>
                  <a:gd name="T106" fmla="*/ 28 w 92"/>
                  <a:gd name="T107" fmla="*/ 24 h 84"/>
                  <a:gd name="T108" fmla="*/ 24 w 92"/>
                  <a:gd name="T109" fmla="*/ 21 h 84"/>
                  <a:gd name="T110" fmla="*/ 23 w 92"/>
                  <a:gd name="T111" fmla="*/ 15 h 84"/>
                  <a:gd name="T112" fmla="*/ 17 w 92"/>
                  <a:gd name="T113" fmla="*/ 11 h 84"/>
                  <a:gd name="T114" fmla="*/ 12 w 92"/>
                  <a:gd name="T115" fmla="*/ 10 h 84"/>
                  <a:gd name="T116" fmla="*/ 7 w 92"/>
                  <a:gd name="T117" fmla="*/ 8 h 84"/>
                  <a:gd name="T118" fmla="*/ 5 w 92"/>
                  <a:gd name="T119" fmla="*/ 15 h 84"/>
                  <a:gd name="T120" fmla="*/ 5 w 92"/>
                  <a:gd name="T121" fmla="*/ 21 h 84"/>
                  <a:gd name="T122" fmla="*/ 0 w 92"/>
                  <a:gd name="T123" fmla="*/ 28 h 84"/>
                  <a:gd name="T124" fmla="*/ 3 w 92"/>
                  <a:gd name="T125" fmla="*/ 3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84">
                    <a:moveTo>
                      <a:pt x="6" y="36"/>
                    </a:moveTo>
                    <a:lnTo>
                      <a:pt x="7" y="38"/>
                    </a:lnTo>
                    <a:lnTo>
                      <a:pt x="6" y="39"/>
                    </a:lnTo>
                    <a:lnTo>
                      <a:pt x="4" y="40"/>
                    </a:lnTo>
                    <a:lnTo>
                      <a:pt x="5" y="43"/>
                    </a:lnTo>
                    <a:lnTo>
                      <a:pt x="7" y="44"/>
                    </a:lnTo>
                    <a:lnTo>
                      <a:pt x="8" y="47"/>
                    </a:lnTo>
                    <a:lnTo>
                      <a:pt x="8" y="49"/>
                    </a:lnTo>
                    <a:lnTo>
                      <a:pt x="10" y="51"/>
                    </a:lnTo>
                    <a:lnTo>
                      <a:pt x="13" y="52"/>
                    </a:lnTo>
                    <a:lnTo>
                      <a:pt x="14" y="54"/>
                    </a:lnTo>
                    <a:lnTo>
                      <a:pt x="13" y="56"/>
                    </a:lnTo>
                    <a:lnTo>
                      <a:pt x="15" y="57"/>
                    </a:lnTo>
                    <a:lnTo>
                      <a:pt x="16" y="56"/>
                    </a:lnTo>
                    <a:lnTo>
                      <a:pt x="18" y="57"/>
                    </a:lnTo>
                    <a:lnTo>
                      <a:pt x="19" y="59"/>
                    </a:lnTo>
                    <a:lnTo>
                      <a:pt x="17" y="60"/>
                    </a:lnTo>
                    <a:lnTo>
                      <a:pt x="17" y="59"/>
                    </a:lnTo>
                    <a:lnTo>
                      <a:pt x="14" y="59"/>
                    </a:lnTo>
                    <a:lnTo>
                      <a:pt x="13" y="62"/>
                    </a:lnTo>
                    <a:lnTo>
                      <a:pt x="14" y="65"/>
                    </a:lnTo>
                    <a:lnTo>
                      <a:pt x="23" y="71"/>
                    </a:lnTo>
                    <a:lnTo>
                      <a:pt x="27" y="73"/>
                    </a:lnTo>
                    <a:lnTo>
                      <a:pt x="31" y="73"/>
                    </a:lnTo>
                    <a:lnTo>
                      <a:pt x="34" y="76"/>
                    </a:lnTo>
                    <a:lnTo>
                      <a:pt x="37" y="77"/>
                    </a:lnTo>
                    <a:lnTo>
                      <a:pt x="38" y="80"/>
                    </a:lnTo>
                    <a:lnTo>
                      <a:pt x="40" y="83"/>
                    </a:lnTo>
                    <a:lnTo>
                      <a:pt x="44" y="83"/>
                    </a:lnTo>
                    <a:lnTo>
                      <a:pt x="48" y="82"/>
                    </a:lnTo>
                    <a:lnTo>
                      <a:pt x="52" y="82"/>
                    </a:lnTo>
                    <a:lnTo>
                      <a:pt x="55" y="84"/>
                    </a:lnTo>
                    <a:lnTo>
                      <a:pt x="57" y="83"/>
                    </a:lnTo>
                    <a:lnTo>
                      <a:pt x="58" y="80"/>
                    </a:lnTo>
                    <a:lnTo>
                      <a:pt x="58" y="77"/>
                    </a:lnTo>
                    <a:lnTo>
                      <a:pt x="57" y="73"/>
                    </a:lnTo>
                    <a:lnTo>
                      <a:pt x="57" y="71"/>
                    </a:lnTo>
                    <a:lnTo>
                      <a:pt x="55" y="71"/>
                    </a:lnTo>
                    <a:lnTo>
                      <a:pt x="54" y="69"/>
                    </a:lnTo>
                    <a:lnTo>
                      <a:pt x="53" y="67"/>
                    </a:lnTo>
                    <a:lnTo>
                      <a:pt x="54" y="65"/>
                    </a:lnTo>
                    <a:lnTo>
                      <a:pt x="55" y="66"/>
                    </a:lnTo>
                    <a:lnTo>
                      <a:pt x="57" y="69"/>
                    </a:lnTo>
                    <a:lnTo>
                      <a:pt x="59" y="69"/>
                    </a:lnTo>
                    <a:lnTo>
                      <a:pt x="61" y="72"/>
                    </a:lnTo>
                    <a:lnTo>
                      <a:pt x="60" y="73"/>
                    </a:lnTo>
                    <a:lnTo>
                      <a:pt x="62" y="73"/>
                    </a:lnTo>
                    <a:lnTo>
                      <a:pt x="65" y="69"/>
                    </a:lnTo>
                    <a:lnTo>
                      <a:pt x="68" y="63"/>
                    </a:lnTo>
                    <a:lnTo>
                      <a:pt x="72" y="56"/>
                    </a:lnTo>
                    <a:lnTo>
                      <a:pt x="76" y="56"/>
                    </a:lnTo>
                    <a:lnTo>
                      <a:pt x="78" y="53"/>
                    </a:lnTo>
                    <a:lnTo>
                      <a:pt x="79" y="54"/>
                    </a:lnTo>
                    <a:lnTo>
                      <a:pt x="79" y="57"/>
                    </a:lnTo>
                    <a:lnTo>
                      <a:pt x="81" y="57"/>
                    </a:lnTo>
                    <a:lnTo>
                      <a:pt x="83" y="59"/>
                    </a:lnTo>
                    <a:lnTo>
                      <a:pt x="86" y="57"/>
                    </a:lnTo>
                    <a:lnTo>
                      <a:pt x="86" y="54"/>
                    </a:lnTo>
                    <a:lnTo>
                      <a:pt x="90" y="52"/>
                    </a:lnTo>
                    <a:lnTo>
                      <a:pt x="92" y="49"/>
                    </a:lnTo>
                    <a:lnTo>
                      <a:pt x="91" y="47"/>
                    </a:lnTo>
                    <a:lnTo>
                      <a:pt x="87" y="48"/>
                    </a:lnTo>
                    <a:lnTo>
                      <a:pt x="83" y="50"/>
                    </a:lnTo>
                    <a:lnTo>
                      <a:pt x="79" y="47"/>
                    </a:lnTo>
                    <a:lnTo>
                      <a:pt x="74" y="45"/>
                    </a:lnTo>
                    <a:lnTo>
                      <a:pt x="72" y="43"/>
                    </a:lnTo>
                    <a:lnTo>
                      <a:pt x="69" y="43"/>
                    </a:lnTo>
                    <a:lnTo>
                      <a:pt x="69" y="42"/>
                    </a:lnTo>
                    <a:lnTo>
                      <a:pt x="65" y="36"/>
                    </a:lnTo>
                    <a:lnTo>
                      <a:pt x="62" y="35"/>
                    </a:lnTo>
                    <a:lnTo>
                      <a:pt x="61" y="29"/>
                    </a:lnTo>
                    <a:lnTo>
                      <a:pt x="61" y="26"/>
                    </a:lnTo>
                    <a:lnTo>
                      <a:pt x="58" y="23"/>
                    </a:lnTo>
                    <a:lnTo>
                      <a:pt x="58" y="20"/>
                    </a:lnTo>
                    <a:lnTo>
                      <a:pt x="55" y="18"/>
                    </a:lnTo>
                    <a:lnTo>
                      <a:pt x="55" y="16"/>
                    </a:lnTo>
                    <a:lnTo>
                      <a:pt x="56" y="15"/>
                    </a:lnTo>
                    <a:lnTo>
                      <a:pt x="55" y="13"/>
                    </a:lnTo>
                    <a:lnTo>
                      <a:pt x="56" y="11"/>
                    </a:lnTo>
                    <a:lnTo>
                      <a:pt x="57" y="11"/>
                    </a:lnTo>
                    <a:lnTo>
                      <a:pt x="57" y="8"/>
                    </a:lnTo>
                    <a:lnTo>
                      <a:pt x="56" y="7"/>
                    </a:lnTo>
                    <a:lnTo>
                      <a:pt x="54" y="5"/>
                    </a:lnTo>
                    <a:lnTo>
                      <a:pt x="48" y="5"/>
                    </a:lnTo>
                    <a:lnTo>
                      <a:pt x="45" y="4"/>
                    </a:lnTo>
                    <a:lnTo>
                      <a:pt x="42" y="2"/>
                    </a:lnTo>
                    <a:lnTo>
                      <a:pt x="39" y="2"/>
                    </a:lnTo>
                    <a:lnTo>
                      <a:pt x="36" y="0"/>
                    </a:lnTo>
                    <a:lnTo>
                      <a:pt x="35" y="1"/>
                    </a:lnTo>
                    <a:lnTo>
                      <a:pt x="40" y="6"/>
                    </a:lnTo>
                    <a:lnTo>
                      <a:pt x="42" y="7"/>
                    </a:lnTo>
                    <a:lnTo>
                      <a:pt x="43" y="8"/>
                    </a:lnTo>
                    <a:lnTo>
                      <a:pt x="40" y="8"/>
                    </a:lnTo>
                    <a:lnTo>
                      <a:pt x="39" y="7"/>
                    </a:lnTo>
                    <a:lnTo>
                      <a:pt x="37" y="7"/>
                    </a:lnTo>
                    <a:lnTo>
                      <a:pt x="35" y="11"/>
                    </a:lnTo>
                    <a:lnTo>
                      <a:pt x="36" y="14"/>
                    </a:lnTo>
                    <a:lnTo>
                      <a:pt x="38" y="18"/>
                    </a:lnTo>
                    <a:lnTo>
                      <a:pt x="38" y="22"/>
                    </a:lnTo>
                    <a:lnTo>
                      <a:pt x="43" y="28"/>
                    </a:lnTo>
                    <a:lnTo>
                      <a:pt x="44" y="30"/>
                    </a:lnTo>
                    <a:lnTo>
                      <a:pt x="42" y="31"/>
                    </a:lnTo>
                    <a:lnTo>
                      <a:pt x="39" y="31"/>
                    </a:lnTo>
                    <a:lnTo>
                      <a:pt x="36" y="28"/>
                    </a:lnTo>
                    <a:lnTo>
                      <a:pt x="34" y="23"/>
                    </a:lnTo>
                    <a:lnTo>
                      <a:pt x="32" y="21"/>
                    </a:lnTo>
                    <a:lnTo>
                      <a:pt x="30" y="22"/>
                    </a:lnTo>
                    <a:lnTo>
                      <a:pt x="28" y="24"/>
                    </a:lnTo>
                    <a:lnTo>
                      <a:pt x="27" y="22"/>
                    </a:lnTo>
                    <a:lnTo>
                      <a:pt x="24" y="21"/>
                    </a:lnTo>
                    <a:lnTo>
                      <a:pt x="24" y="18"/>
                    </a:lnTo>
                    <a:lnTo>
                      <a:pt x="23" y="15"/>
                    </a:lnTo>
                    <a:lnTo>
                      <a:pt x="20" y="14"/>
                    </a:lnTo>
                    <a:lnTo>
                      <a:pt x="17" y="11"/>
                    </a:lnTo>
                    <a:lnTo>
                      <a:pt x="13" y="11"/>
                    </a:lnTo>
                    <a:lnTo>
                      <a:pt x="12" y="10"/>
                    </a:lnTo>
                    <a:lnTo>
                      <a:pt x="10" y="7"/>
                    </a:lnTo>
                    <a:lnTo>
                      <a:pt x="7" y="8"/>
                    </a:lnTo>
                    <a:lnTo>
                      <a:pt x="5" y="11"/>
                    </a:lnTo>
                    <a:lnTo>
                      <a:pt x="5" y="15"/>
                    </a:lnTo>
                    <a:lnTo>
                      <a:pt x="4" y="17"/>
                    </a:lnTo>
                    <a:lnTo>
                      <a:pt x="5" y="21"/>
                    </a:lnTo>
                    <a:lnTo>
                      <a:pt x="3" y="25"/>
                    </a:lnTo>
                    <a:lnTo>
                      <a:pt x="0" y="28"/>
                    </a:lnTo>
                    <a:lnTo>
                      <a:pt x="0" y="31"/>
                    </a:lnTo>
                    <a:lnTo>
                      <a:pt x="3" y="36"/>
                    </a:lnTo>
                    <a:lnTo>
                      <a:pt x="6"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43">
                <a:extLst>
                  <a:ext uri="{FF2B5EF4-FFF2-40B4-BE49-F238E27FC236}">
                    <a16:creationId xmlns:a16="http://schemas.microsoft.com/office/drawing/2014/main" id="{B31994B0-7BD2-E94E-868C-18A62395A8C4}"/>
                  </a:ext>
                </a:extLst>
              </p:cNvPr>
              <p:cNvSpPr>
                <a:spLocks/>
              </p:cNvSpPr>
              <p:nvPr/>
            </p:nvSpPr>
            <p:spPr bwMode="auto">
              <a:xfrm>
                <a:off x="8018763" y="1388931"/>
                <a:ext cx="68265" cy="53969"/>
              </a:xfrm>
              <a:custGeom>
                <a:avLst/>
                <a:gdLst>
                  <a:gd name="T0" fmla="*/ 4 w 43"/>
                  <a:gd name="T1" fmla="*/ 33 h 34"/>
                  <a:gd name="T2" fmla="*/ 6 w 43"/>
                  <a:gd name="T3" fmla="*/ 29 h 34"/>
                  <a:gd name="T4" fmla="*/ 10 w 43"/>
                  <a:gd name="T5" fmla="*/ 27 h 34"/>
                  <a:gd name="T6" fmla="*/ 15 w 43"/>
                  <a:gd name="T7" fmla="*/ 28 h 34"/>
                  <a:gd name="T8" fmla="*/ 20 w 43"/>
                  <a:gd name="T9" fmla="*/ 28 h 34"/>
                  <a:gd name="T10" fmla="*/ 24 w 43"/>
                  <a:gd name="T11" fmla="*/ 27 h 34"/>
                  <a:gd name="T12" fmla="*/ 31 w 43"/>
                  <a:gd name="T13" fmla="*/ 27 h 34"/>
                  <a:gd name="T14" fmla="*/ 33 w 43"/>
                  <a:gd name="T15" fmla="*/ 24 h 34"/>
                  <a:gd name="T16" fmla="*/ 38 w 43"/>
                  <a:gd name="T17" fmla="*/ 24 h 34"/>
                  <a:gd name="T18" fmla="*/ 41 w 43"/>
                  <a:gd name="T19" fmla="*/ 25 h 34"/>
                  <a:gd name="T20" fmla="*/ 43 w 43"/>
                  <a:gd name="T21" fmla="*/ 22 h 34"/>
                  <a:gd name="T22" fmla="*/ 41 w 43"/>
                  <a:gd name="T23" fmla="*/ 20 h 34"/>
                  <a:gd name="T24" fmla="*/ 39 w 43"/>
                  <a:gd name="T25" fmla="*/ 17 h 34"/>
                  <a:gd name="T26" fmla="*/ 36 w 43"/>
                  <a:gd name="T27" fmla="*/ 11 h 34"/>
                  <a:gd name="T28" fmla="*/ 30 w 43"/>
                  <a:gd name="T29" fmla="*/ 6 h 34"/>
                  <a:gd name="T30" fmla="*/ 26 w 43"/>
                  <a:gd name="T31" fmla="*/ 6 h 34"/>
                  <a:gd name="T32" fmla="*/ 22 w 43"/>
                  <a:gd name="T33" fmla="*/ 4 h 34"/>
                  <a:gd name="T34" fmla="*/ 20 w 43"/>
                  <a:gd name="T35" fmla="*/ 1 h 34"/>
                  <a:gd name="T36" fmla="*/ 18 w 43"/>
                  <a:gd name="T37" fmla="*/ 1 h 34"/>
                  <a:gd name="T38" fmla="*/ 15 w 43"/>
                  <a:gd name="T39" fmla="*/ 3 h 34"/>
                  <a:gd name="T40" fmla="*/ 11 w 43"/>
                  <a:gd name="T41" fmla="*/ 0 h 34"/>
                  <a:gd name="T42" fmla="*/ 9 w 43"/>
                  <a:gd name="T43" fmla="*/ 0 h 34"/>
                  <a:gd name="T44" fmla="*/ 7 w 43"/>
                  <a:gd name="T45" fmla="*/ 4 h 34"/>
                  <a:gd name="T46" fmla="*/ 4 w 43"/>
                  <a:gd name="T47" fmla="*/ 10 h 34"/>
                  <a:gd name="T48" fmla="*/ 5 w 43"/>
                  <a:gd name="T49" fmla="*/ 13 h 34"/>
                  <a:gd name="T50" fmla="*/ 4 w 43"/>
                  <a:gd name="T51" fmla="*/ 21 h 34"/>
                  <a:gd name="T52" fmla="*/ 3 w 43"/>
                  <a:gd name="T53" fmla="*/ 28 h 34"/>
                  <a:gd name="T54" fmla="*/ 0 w 43"/>
                  <a:gd name="T55" fmla="*/ 31 h 34"/>
                  <a:gd name="T56" fmla="*/ 0 w 43"/>
                  <a:gd name="T57" fmla="*/ 34 h 34"/>
                  <a:gd name="T58" fmla="*/ 2 w 43"/>
                  <a:gd name="T59" fmla="*/ 34 h 34"/>
                  <a:gd name="T60" fmla="*/ 4 w 43"/>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4">
                    <a:moveTo>
                      <a:pt x="4" y="33"/>
                    </a:moveTo>
                    <a:lnTo>
                      <a:pt x="6" y="29"/>
                    </a:lnTo>
                    <a:lnTo>
                      <a:pt x="10" y="27"/>
                    </a:lnTo>
                    <a:lnTo>
                      <a:pt x="15" y="28"/>
                    </a:lnTo>
                    <a:lnTo>
                      <a:pt x="20" y="28"/>
                    </a:lnTo>
                    <a:lnTo>
                      <a:pt x="24" y="27"/>
                    </a:lnTo>
                    <a:lnTo>
                      <a:pt x="31" y="27"/>
                    </a:lnTo>
                    <a:lnTo>
                      <a:pt x="33" y="24"/>
                    </a:lnTo>
                    <a:lnTo>
                      <a:pt x="38" y="24"/>
                    </a:lnTo>
                    <a:lnTo>
                      <a:pt x="41" y="25"/>
                    </a:lnTo>
                    <a:lnTo>
                      <a:pt x="43" y="22"/>
                    </a:lnTo>
                    <a:lnTo>
                      <a:pt x="41" y="20"/>
                    </a:lnTo>
                    <a:lnTo>
                      <a:pt x="39" y="17"/>
                    </a:lnTo>
                    <a:lnTo>
                      <a:pt x="36" y="11"/>
                    </a:lnTo>
                    <a:lnTo>
                      <a:pt x="30" y="6"/>
                    </a:lnTo>
                    <a:lnTo>
                      <a:pt x="26" y="6"/>
                    </a:lnTo>
                    <a:lnTo>
                      <a:pt x="22" y="4"/>
                    </a:lnTo>
                    <a:lnTo>
                      <a:pt x="20" y="1"/>
                    </a:lnTo>
                    <a:lnTo>
                      <a:pt x="18" y="1"/>
                    </a:lnTo>
                    <a:lnTo>
                      <a:pt x="15" y="3"/>
                    </a:lnTo>
                    <a:lnTo>
                      <a:pt x="11" y="0"/>
                    </a:lnTo>
                    <a:lnTo>
                      <a:pt x="9" y="0"/>
                    </a:lnTo>
                    <a:lnTo>
                      <a:pt x="7" y="4"/>
                    </a:lnTo>
                    <a:lnTo>
                      <a:pt x="4" y="10"/>
                    </a:lnTo>
                    <a:lnTo>
                      <a:pt x="5" y="13"/>
                    </a:lnTo>
                    <a:lnTo>
                      <a:pt x="4" y="21"/>
                    </a:lnTo>
                    <a:lnTo>
                      <a:pt x="3" y="28"/>
                    </a:lnTo>
                    <a:lnTo>
                      <a:pt x="0" y="31"/>
                    </a:lnTo>
                    <a:lnTo>
                      <a:pt x="0" y="34"/>
                    </a:lnTo>
                    <a:lnTo>
                      <a:pt x="2" y="34"/>
                    </a:lnTo>
                    <a:lnTo>
                      <a:pt x="4"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44">
                <a:extLst>
                  <a:ext uri="{FF2B5EF4-FFF2-40B4-BE49-F238E27FC236}">
                    <a16:creationId xmlns:a16="http://schemas.microsoft.com/office/drawing/2014/main" id="{6A6AF3FC-13E4-594F-9BA2-C8E506B74CDA}"/>
                  </a:ext>
                </a:extLst>
              </p:cNvPr>
              <p:cNvSpPr>
                <a:spLocks/>
              </p:cNvSpPr>
              <p:nvPr/>
            </p:nvSpPr>
            <p:spPr bwMode="auto">
              <a:xfrm>
                <a:off x="8036226" y="1230196"/>
                <a:ext cx="85728" cy="41272"/>
              </a:xfrm>
              <a:custGeom>
                <a:avLst/>
                <a:gdLst>
                  <a:gd name="T0" fmla="*/ 7 w 54"/>
                  <a:gd name="T1" fmla="*/ 15 h 26"/>
                  <a:gd name="T2" fmla="*/ 8 w 54"/>
                  <a:gd name="T3" fmla="*/ 18 h 26"/>
                  <a:gd name="T4" fmla="*/ 18 w 54"/>
                  <a:gd name="T5" fmla="*/ 22 h 26"/>
                  <a:gd name="T6" fmla="*/ 25 w 54"/>
                  <a:gd name="T7" fmla="*/ 23 h 26"/>
                  <a:gd name="T8" fmla="*/ 30 w 54"/>
                  <a:gd name="T9" fmla="*/ 26 h 26"/>
                  <a:gd name="T10" fmla="*/ 35 w 54"/>
                  <a:gd name="T11" fmla="*/ 26 h 26"/>
                  <a:gd name="T12" fmla="*/ 38 w 54"/>
                  <a:gd name="T13" fmla="*/ 24 h 26"/>
                  <a:gd name="T14" fmla="*/ 43 w 54"/>
                  <a:gd name="T15" fmla="*/ 26 h 26"/>
                  <a:gd name="T16" fmla="*/ 45 w 54"/>
                  <a:gd name="T17" fmla="*/ 25 h 26"/>
                  <a:gd name="T18" fmla="*/ 51 w 54"/>
                  <a:gd name="T19" fmla="*/ 21 h 26"/>
                  <a:gd name="T20" fmla="*/ 52 w 54"/>
                  <a:gd name="T21" fmla="*/ 17 h 26"/>
                  <a:gd name="T22" fmla="*/ 54 w 54"/>
                  <a:gd name="T23" fmla="*/ 13 h 26"/>
                  <a:gd name="T24" fmla="*/ 53 w 54"/>
                  <a:gd name="T25" fmla="*/ 8 h 26"/>
                  <a:gd name="T26" fmla="*/ 51 w 54"/>
                  <a:gd name="T27" fmla="*/ 7 h 26"/>
                  <a:gd name="T28" fmla="*/ 49 w 54"/>
                  <a:gd name="T29" fmla="*/ 7 h 26"/>
                  <a:gd name="T30" fmla="*/ 48 w 54"/>
                  <a:gd name="T31" fmla="*/ 4 h 26"/>
                  <a:gd name="T32" fmla="*/ 48 w 54"/>
                  <a:gd name="T33" fmla="*/ 3 h 26"/>
                  <a:gd name="T34" fmla="*/ 46 w 54"/>
                  <a:gd name="T35" fmla="*/ 0 h 26"/>
                  <a:gd name="T36" fmla="*/ 44 w 54"/>
                  <a:gd name="T37" fmla="*/ 2 h 26"/>
                  <a:gd name="T38" fmla="*/ 40 w 54"/>
                  <a:gd name="T39" fmla="*/ 1 h 26"/>
                  <a:gd name="T40" fmla="*/ 33 w 54"/>
                  <a:gd name="T41" fmla="*/ 3 h 26"/>
                  <a:gd name="T42" fmla="*/ 29 w 54"/>
                  <a:gd name="T43" fmla="*/ 6 h 26"/>
                  <a:gd name="T44" fmla="*/ 26 w 54"/>
                  <a:gd name="T45" fmla="*/ 7 h 26"/>
                  <a:gd name="T46" fmla="*/ 25 w 54"/>
                  <a:gd name="T47" fmla="*/ 5 h 26"/>
                  <a:gd name="T48" fmla="*/ 25 w 54"/>
                  <a:gd name="T49" fmla="*/ 2 h 26"/>
                  <a:gd name="T50" fmla="*/ 22 w 54"/>
                  <a:gd name="T51" fmla="*/ 3 h 26"/>
                  <a:gd name="T52" fmla="*/ 19 w 54"/>
                  <a:gd name="T53" fmla="*/ 3 h 26"/>
                  <a:gd name="T54" fmla="*/ 14 w 54"/>
                  <a:gd name="T55" fmla="*/ 3 h 26"/>
                  <a:gd name="T56" fmla="*/ 12 w 54"/>
                  <a:gd name="T57" fmla="*/ 2 h 26"/>
                  <a:gd name="T58" fmla="*/ 12 w 54"/>
                  <a:gd name="T59" fmla="*/ 5 h 26"/>
                  <a:gd name="T60" fmla="*/ 11 w 54"/>
                  <a:gd name="T61" fmla="*/ 7 h 26"/>
                  <a:gd name="T62" fmla="*/ 5 w 54"/>
                  <a:gd name="T63" fmla="*/ 6 h 26"/>
                  <a:gd name="T64" fmla="*/ 4 w 54"/>
                  <a:gd name="T65" fmla="*/ 3 h 26"/>
                  <a:gd name="T66" fmla="*/ 3 w 54"/>
                  <a:gd name="T67" fmla="*/ 1 h 26"/>
                  <a:gd name="T68" fmla="*/ 0 w 54"/>
                  <a:gd name="T69" fmla="*/ 1 h 26"/>
                  <a:gd name="T70" fmla="*/ 2 w 54"/>
                  <a:gd name="T71" fmla="*/ 7 h 26"/>
                  <a:gd name="T72" fmla="*/ 7 w 54"/>
                  <a:gd name="T7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26">
                    <a:moveTo>
                      <a:pt x="7" y="15"/>
                    </a:moveTo>
                    <a:lnTo>
                      <a:pt x="8" y="18"/>
                    </a:lnTo>
                    <a:lnTo>
                      <a:pt x="18" y="22"/>
                    </a:lnTo>
                    <a:lnTo>
                      <a:pt x="25" y="23"/>
                    </a:lnTo>
                    <a:lnTo>
                      <a:pt x="30" y="26"/>
                    </a:lnTo>
                    <a:lnTo>
                      <a:pt x="35" y="26"/>
                    </a:lnTo>
                    <a:lnTo>
                      <a:pt x="38" y="24"/>
                    </a:lnTo>
                    <a:lnTo>
                      <a:pt x="43" y="26"/>
                    </a:lnTo>
                    <a:lnTo>
                      <a:pt x="45" y="25"/>
                    </a:lnTo>
                    <a:lnTo>
                      <a:pt x="51" y="21"/>
                    </a:lnTo>
                    <a:lnTo>
                      <a:pt x="52" y="17"/>
                    </a:lnTo>
                    <a:lnTo>
                      <a:pt x="54" y="13"/>
                    </a:lnTo>
                    <a:lnTo>
                      <a:pt x="53" y="8"/>
                    </a:lnTo>
                    <a:lnTo>
                      <a:pt x="51" y="7"/>
                    </a:lnTo>
                    <a:lnTo>
                      <a:pt x="49" y="7"/>
                    </a:lnTo>
                    <a:lnTo>
                      <a:pt x="48" y="4"/>
                    </a:lnTo>
                    <a:lnTo>
                      <a:pt x="48" y="3"/>
                    </a:lnTo>
                    <a:lnTo>
                      <a:pt x="46" y="0"/>
                    </a:lnTo>
                    <a:lnTo>
                      <a:pt x="44" y="2"/>
                    </a:lnTo>
                    <a:lnTo>
                      <a:pt x="40" y="1"/>
                    </a:lnTo>
                    <a:lnTo>
                      <a:pt x="33" y="3"/>
                    </a:lnTo>
                    <a:lnTo>
                      <a:pt x="29" y="6"/>
                    </a:lnTo>
                    <a:lnTo>
                      <a:pt x="26" y="7"/>
                    </a:lnTo>
                    <a:lnTo>
                      <a:pt x="25" y="5"/>
                    </a:lnTo>
                    <a:lnTo>
                      <a:pt x="25" y="2"/>
                    </a:lnTo>
                    <a:lnTo>
                      <a:pt x="22" y="3"/>
                    </a:lnTo>
                    <a:lnTo>
                      <a:pt x="19" y="3"/>
                    </a:lnTo>
                    <a:lnTo>
                      <a:pt x="14" y="3"/>
                    </a:lnTo>
                    <a:lnTo>
                      <a:pt x="12" y="2"/>
                    </a:lnTo>
                    <a:lnTo>
                      <a:pt x="12" y="5"/>
                    </a:lnTo>
                    <a:lnTo>
                      <a:pt x="11" y="7"/>
                    </a:lnTo>
                    <a:lnTo>
                      <a:pt x="5" y="6"/>
                    </a:lnTo>
                    <a:lnTo>
                      <a:pt x="4" y="3"/>
                    </a:lnTo>
                    <a:lnTo>
                      <a:pt x="3" y="1"/>
                    </a:lnTo>
                    <a:lnTo>
                      <a:pt x="0" y="1"/>
                    </a:lnTo>
                    <a:lnTo>
                      <a:pt x="2" y="7"/>
                    </a:lnTo>
                    <a:lnTo>
                      <a:pt x="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45">
                <a:extLst>
                  <a:ext uri="{FF2B5EF4-FFF2-40B4-BE49-F238E27FC236}">
                    <a16:creationId xmlns:a16="http://schemas.microsoft.com/office/drawing/2014/main" id="{95BB46CB-89F8-9642-80B6-C851EB0FE681}"/>
                  </a:ext>
                </a:extLst>
              </p:cNvPr>
              <p:cNvSpPr>
                <a:spLocks/>
              </p:cNvSpPr>
              <p:nvPr/>
            </p:nvSpPr>
            <p:spPr bwMode="auto">
              <a:xfrm>
                <a:off x="7993362" y="1369883"/>
                <a:ext cx="20639" cy="33335"/>
              </a:xfrm>
              <a:custGeom>
                <a:avLst/>
                <a:gdLst>
                  <a:gd name="T0" fmla="*/ 13 w 13"/>
                  <a:gd name="T1" fmla="*/ 12 h 21"/>
                  <a:gd name="T2" fmla="*/ 13 w 13"/>
                  <a:gd name="T3" fmla="*/ 9 h 21"/>
                  <a:gd name="T4" fmla="*/ 9 w 13"/>
                  <a:gd name="T5" fmla="*/ 5 h 21"/>
                  <a:gd name="T6" fmla="*/ 7 w 13"/>
                  <a:gd name="T7" fmla="*/ 1 h 21"/>
                  <a:gd name="T8" fmla="*/ 5 w 13"/>
                  <a:gd name="T9" fmla="*/ 0 h 21"/>
                  <a:gd name="T10" fmla="*/ 2 w 13"/>
                  <a:gd name="T11" fmla="*/ 1 h 21"/>
                  <a:gd name="T12" fmla="*/ 0 w 13"/>
                  <a:gd name="T13" fmla="*/ 5 h 21"/>
                  <a:gd name="T14" fmla="*/ 0 w 13"/>
                  <a:gd name="T15" fmla="*/ 7 h 21"/>
                  <a:gd name="T16" fmla="*/ 2 w 13"/>
                  <a:gd name="T17" fmla="*/ 11 h 21"/>
                  <a:gd name="T18" fmla="*/ 1 w 13"/>
                  <a:gd name="T19" fmla="*/ 12 h 21"/>
                  <a:gd name="T20" fmla="*/ 2 w 13"/>
                  <a:gd name="T21" fmla="*/ 15 h 21"/>
                  <a:gd name="T22" fmla="*/ 4 w 13"/>
                  <a:gd name="T23" fmla="*/ 15 h 21"/>
                  <a:gd name="T24" fmla="*/ 7 w 13"/>
                  <a:gd name="T25" fmla="*/ 20 h 21"/>
                  <a:gd name="T26" fmla="*/ 10 w 13"/>
                  <a:gd name="T27" fmla="*/ 21 h 21"/>
                  <a:gd name="T28" fmla="*/ 11 w 13"/>
                  <a:gd name="T29" fmla="*/ 20 h 21"/>
                  <a:gd name="T30" fmla="*/ 10 w 13"/>
                  <a:gd name="T31" fmla="*/ 19 h 21"/>
                  <a:gd name="T32" fmla="*/ 11 w 13"/>
                  <a:gd name="T33" fmla="*/ 15 h 21"/>
                  <a:gd name="T34" fmla="*/ 13 w 13"/>
                  <a:gd name="T3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21">
                    <a:moveTo>
                      <a:pt x="13" y="12"/>
                    </a:moveTo>
                    <a:lnTo>
                      <a:pt x="13" y="9"/>
                    </a:lnTo>
                    <a:lnTo>
                      <a:pt x="9" y="5"/>
                    </a:lnTo>
                    <a:lnTo>
                      <a:pt x="7" y="1"/>
                    </a:lnTo>
                    <a:lnTo>
                      <a:pt x="5" y="0"/>
                    </a:lnTo>
                    <a:lnTo>
                      <a:pt x="2" y="1"/>
                    </a:lnTo>
                    <a:lnTo>
                      <a:pt x="0" y="5"/>
                    </a:lnTo>
                    <a:lnTo>
                      <a:pt x="0" y="7"/>
                    </a:lnTo>
                    <a:lnTo>
                      <a:pt x="2" y="11"/>
                    </a:lnTo>
                    <a:lnTo>
                      <a:pt x="1" y="12"/>
                    </a:lnTo>
                    <a:lnTo>
                      <a:pt x="2" y="15"/>
                    </a:lnTo>
                    <a:lnTo>
                      <a:pt x="4" y="15"/>
                    </a:lnTo>
                    <a:lnTo>
                      <a:pt x="7" y="20"/>
                    </a:lnTo>
                    <a:lnTo>
                      <a:pt x="10" y="21"/>
                    </a:lnTo>
                    <a:lnTo>
                      <a:pt x="11" y="20"/>
                    </a:lnTo>
                    <a:lnTo>
                      <a:pt x="10" y="19"/>
                    </a:lnTo>
                    <a:lnTo>
                      <a:pt x="11" y="15"/>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46">
                <a:extLst>
                  <a:ext uri="{FF2B5EF4-FFF2-40B4-BE49-F238E27FC236}">
                    <a16:creationId xmlns:a16="http://schemas.microsoft.com/office/drawing/2014/main" id="{EC0234D5-9EC1-AB42-ACFD-67D330F2D8ED}"/>
                  </a:ext>
                </a:extLst>
              </p:cNvPr>
              <p:cNvSpPr>
                <a:spLocks/>
              </p:cNvSpPr>
              <p:nvPr/>
            </p:nvSpPr>
            <p:spPr bwMode="auto">
              <a:xfrm>
                <a:off x="8472805" y="1452425"/>
                <a:ext cx="6350" cy="7937"/>
              </a:xfrm>
              <a:custGeom>
                <a:avLst/>
                <a:gdLst>
                  <a:gd name="T0" fmla="*/ 3 w 4"/>
                  <a:gd name="T1" fmla="*/ 5 h 5"/>
                  <a:gd name="T2" fmla="*/ 4 w 4"/>
                  <a:gd name="T3" fmla="*/ 4 h 5"/>
                  <a:gd name="T4" fmla="*/ 4 w 4"/>
                  <a:gd name="T5" fmla="*/ 1 h 5"/>
                  <a:gd name="T6" fmla="*/ 2 w 4"/>
                  <a:gd name="T7" fmla="*/ 0 h 5"/>
                  <a:gd name="T8" fmla="*/ 0 w 4"/>
                  <a:gd name="T9" fmla="*/ 2 h 5"/>
                  <a:gd name="T10" fmla="*/ 2 w 4"/>
                  <a:gd name="T11" fmla="*/ 5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4"/>
                    </a:lnTo>
                    <a:lnTo>
                      <a:pt x="4" y="1"/>
                    </a:lnTo>
                    <a:lnTo>
                      <a:pt x="2" y="0"/>
                    </a:lnTo>
                    <a:lnTo>
                      <a:pt x="0" y="2"/>
                    </a:lnTo>
                    <a:lnTo>
                      <a:pt x="2"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47">
                <a:extLst>
                  <a:ext uri="{FF2B5EF4-FFF2-40B4-BE49-F238E27FC236}">
                    <a16:creationId xmlns:a16="http://schemas.microsoft.com/office/drawing/2014/main" id="{6A797D14-948D-3148-9AAC-839EBFCD3C11}"/>
                  </a:ext>
                </a:extLst>
              </p:cNvPr>
              <p:cNvSpPr>
                <a:spLocks/>
              </p:cNvSpPr>
              <p:nvPr/>
            </p:nvSpPr>
            <p:spPr bwMode="auto">
              <a:xfrm>
                <a:off x="7953673" y="1230196"/>
                <a:ext cx="63502" cy="65082"/>
              </a:xfrm>
              <a:custGeom>
                <a:avLst/>
                <a:gdLst>
                  <a:gd name="T0" fmla="*/ 4 w 40"/>
                  <a:gd name="T1" fmla="*/ 7 h 41"/>
                  <a:gd name="T2" fmla="*/ 6 w 40"/>
                  <a:gd name="T3" fmla="*/ 8 h 41"/>
                  <a:gd name="T4" fmla="*/ 7 w 40"/>
                  <a:gd name="T5" fmla="*/ 11 h 41"/>
                  <a:gd name="T6" fmla="*/ 8 w 40"/>
                  <a:gd name="T7" fmla="*/ 13 h 41"/>
                  <a:gd name="T8" fmla="*/ 10 w 40"/>
                  <a:gd name="T9" fmla="*/ 16 h 41"/>
                  <a:gd name="T10" fmla="*/ 9 w 40"/>
                  <a:gd name="T11" fmla="*/ 17 h 41"/>
                  <a:gd name="T12" fmla="*/ 8 w 40"/>
                  <a:gd name="T13" fmla="*/ 21 h 41"/>
                  <a:gd name="T14" fmla="*/ 7 w 40"/>
                  <a:gd name="T15" fmla="*/ 24 h 41"/>
                  <a:gd name="T16" fmla="*/ 8 w 40"/>
                  <a:gd name="T17" fmla="*/ 28 h 41"/>
                  <a:gd name="T18" fmla="*/ 15 w 40"/>
                  <a:gd name="T19" fmla="*/ 34 h 41"/>
                  <a:gd name="T20" fmla="*/ 18 w 40"/>
                  <a:gd name="T21" fmla="*/ 38 h 41"/>
                  <a:gd name="T22" fmla="*/ 25 w 40"/>
                  <a:gd name="T23" fmla="*/ 41 h 41"/>
                  <a:gd name="T24" fmla="*/ 28 w 40"/>
                  <a:gd name="T25" fmla="*/ 41 h 41"/>
                  <a:gd name="T26" fmla="*/ 31 w 40"/>
                  <a:gd name="T27" fmla="*/ 39 h 41"/>
                  <a:gd name="T28" fmla="*/ 32 w 40"/>
                  <a:gd name="T29" fmla="*/ 38 h 41"/>
                  <a:gd name="T30" fmla="*/ 35 w 40"/>
                  <a:gd name="T31" fmla="*/ 41 h 41"/>
                  <a:gd name="T32" fmla="*/ 36 w 40"/>
                  <a:gd name="T33" fmla="*/ 39 h 41"/>
                  <a:gd name="T34" fmla="*/ 39 w 40"/>
                  <a:gd name="T35" fmla="*/ 36 h 41"/>
                  <a:gd name="T36" fmla="*/ 39 w 40"/>
                  <a:gd name="T37" fmla="*/ 31 h 41"/>
                  <a:gd name="T38" fmla="*/ 40 w 40"/>
                  <a:gd name="T39" fmla="*/ 28 h 41"/>
                  <a:gd name="T40" fmla="*/ 40 w 40"/>
                  <a:gd name="T41" fmla="*/ 26 h 41"/>
                  <a:gd name="T42" fmla="*/ 39 w 40"/>
                  <a:gd name="T43" fmla="*/ 22 h 41"/>
                  <a:gd name="T44" fmla="*/ 36 w 40"/>
                  <a:gd name="T45" fmla="*/ 21 h 41"/>
                  <a:gd name="T46" fmla="*/ 33 w 40"/>
                  <a:gd name="T47" fmla="*/ 17 h 41"/>
                  <a:gd name="T48" fmla="*/ 33 w 40"/>
                  <a:gd name="T49" fmla="*/ 14 h 41"/>
                  <a:gd name="T50" fmla="*/ 35 w 40"/>
                  <a:gd name="T51" fmla="*/ 11 h 41"/>
                  <a:gd name="T52" fmla="*/ 39 w 40"/>
                  <a:gd name="T53" fmla="*/ 10 h 41"/>
                  <a:gd name="T54" fmla="*/ 39 w 40"/>
                  <a:gd name="T55" fmla="*/ 8 h 41"/>
                  <a:gd name="T56" fmla="*/ 32 w 40"/>
                  <a:gd name="T57" fmla="*/ 6 h 41"/>
                  <a:gd name="T58" fmla="*/ 25 w 40"/>
                  <a:gd name="T59" fmla="*/ 5 h 41"/>
                  <a:gd name="T60" fmla="*/ 22 w 40"/>
                  <a:gd name="T61" fmla="*/ 6 h 41"/>
                  <a:gd name="T62" fmla="*/ 19 w 40"/>
                  <a:gd name="T63" fmla="*/ 5 h 41"/>
                  <a:gd name="T64" fmla="*/ 12 w 40"/>
                  <a:gd name="T65" fmla="*/ 1 h 41"/>
                  <a:gd name="T66" fmla="*/ 9 w 40"/>
                  <a:gd name="T67" fmla="*/ 0 h 41"/>
                  <a:gd name="T68" fmla="*/ 4 w 40"/>
                  <a:gd name="T69" fmla="*/ 0 h 41"/>
                  <a:gd name="T70" fmla="*/ 0 w 40"/>
                  <a:gd name="T71" fmla="*/ 0 h 41"/>
                  <a:gd name="T72" fmla="*/ 2 w 40"/>
                  <a:gd name="T73" fmla="*/ 4 h 41"/>
                  <a:gd name="T74" fmla="*/ 4 w 40"/>
                  <a:gd name="T75"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1">
                    <a:moveTo>
                      <a:pt x="4" y="7"/>
                    </a:moveTo>
                    <a:lnTo>
                      <a:pt x="6" y="8"/>
                    </a:lnTo>
                    <a:lnTo>
                      <a:pt x="7" y="11"/>
                    </a:lnTo>
                    <a:lnTo>
                      <a:pt x="8" y="13"/>
                    </a:lnTo>
                    <a:lnTo>
                      <a:pt x="10" y="16"/>
                    </a:lnTo>
                    <a:lnTo>
                      <a:pt x="9" y="17"/>
                    </a:lnTo>
                    <a:lnTo>
                      <a:pt x="8" y="21"/>
                    </a:lnTo>
                    <a:lnTo>
                      <a:pt x="7" y="24"/>
                    </a:lnTo>
                    <a:lnTo>
                      <a:pt x="8" y="28"/>
                    </a:lnTo>
                    <a:lnTo>
                      <a:pt x="15" y="34"/>
                    </a:lnTo>
                    <a:lnTo>
                      <a:pt x="18" y="38"/>
                    </a:lnTo>
                    <a:lnTo>
                      <a:pt x="25" y="41"/>
                    </a:lnTo>
                    <a:lnTo>
                      <a:pt x="28" y="41"/>
                    </a:lnTo>
                    <a:lnTo>
                      <a:pt x="31" y="39"/>
                    </a:lnTo>
                    <a:lnTo>
                      <a:pt x="32" y="38"/>
                    </a:lnTo>
                    <a:lnTo>
                      <a:pt x="35" y="41"/>
                    </a:lnTo>
                    <a:lnTo>
                      <a:pt x="36" y="39"/>
                    </a:lnTo>
                    <a:lnTo>
                      <a:pt x="39" y="36"/>
                    </a:lnTo>
                    <a:lnTo>
                      <a:pt x="39" y="31"/>
                    </a:lnTo>
                    <a:lnTo>
                      <a:pt x="40" y="28"/>
                    </a:lnTo>
                    <a:lnTo>
                      <a:pt x="40" y="26"/>
                    </a:lnTo>
                    <a:lnTo>
                      <a:pt x="39" y="22"/>
                    </a:lnTo>
                    <a:lnTo>
                      <a:pt x="36" y="21"/>
                    </a:lnTo>
                    <a:lnTo>
                      <a:pt x="33" y="17"/>
                    </a:lnTo>
                    <a:lnTo>
                      <a:pt x="33" y="14"/>
                    </a:lnTo>
                    <a:lnTo>
                      <a:pt x="35" y="11"/>
                    </a:lnTo>
                    <a:lnTo>
                      <a:pt x="39" y="10"/>
                    </a:lnTo>
                    <a:lnTo>
                      <a:pt x="39" y="8"/>
                    </a:lnTo>
                    <a:lnTo>
                      <a:pt x="32" y="6"/>
                    </a:lnTo>
                    <a:lnTo>
                      <a:pt x="25" y="5"/>
                    </a:lnTo>
                    <a:lnTo>
                      <a:pt x="22" y="6"/>
                    </a:lnTo>
                    <a:lnTo>
                      <a:pt x="19" y="5"/>
                    </a:lnTo>
                    <a:lnTo>
                      <a:pt x="12" y="1"/>
                    </a:lnTo>
                    <a:lnTo>
                      <a:pt x="9" y="0"/>
                    </a:lnTo>
                    <a:lnTo>
                      <a:pt x="4" y="0"/>
                    </a:lnTo>
                    <a:lnTo>
                      <a:pt x="0" y="0"/>
                    </a:lnTo>
                    <a:lnTo>
                      <a:pt x="2" y="4"/>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48">
                <a:extLst>
                  <a:ext uri="{FF2B5EF4-FFF2-40B4-BE49-F238E27FC236}">
                    <a16:creationId xmlns:a16="http://schemas.microsoft.com/office/drawing/2014/main" id="{69EE52AE-1C29-6944-83C5-8E8CE39ED3AC}"/>
                  </a:ext>
                </a:extLst>
              </p:cNvPr>
              <p:cNvSpPr>
                <a:spLocks/>
              </p:cNvSpPr>
              <p:nvPr/>
            </p:nvSpPr>
            <p:spPr bwMode="auto">
              <a:xfrm>
                <a:off x="8058452" y="1577825"/>
                <a:ext cx="14289" cy="17461"/>
              </a:xfrm>
              <a:custGeom>
                <a:avLst/>
                <a:gdLst>
                  <a:gd name="T0" fmla="*/ 6 w 12"/>
                  <a:gd name="T1" fmla="*/ 14 h 14"/>
                  <a:gd name="T2" fmla="*/ 6 w 12"/>
                  <a:gd name="T3" fmla="*/ 12 h 14"/>
                  <a:gd name="T4" fmla="*/ 11 w 12"/>
                  <a:gd name="T5" fmla="*/ 10 h 14"/>
                  <a:gd name="T6" fmla="*/ 12 w 12"/>
                  <a:gd name="T7" fmla="*/ 8 h 14"/>
                  <a:gd name="T8" fmla="*/ 11 w 12"/>
                  <a:gd name="T9" fmla="*/ 5 h 14"/>
                  <a:gd name="T10" fmla="*/ 10 w 12"/>
                  <a:gd name="T11" fmla="*/ 0 h 14"/>
                  <a:gd name="T12" fmla="*/ 8 w 12"/>
                  <a:gd name="T13" fmla="*/ 1 h 14"/>
                  <a:gd name="T14" fmla="*/ 7 w 12"/>
                  <a:gd name="T15" fmla="*/ 5 h 14"/>
                  <a:gd name="T16" fmla="*/ 4 w 12"/>
                  <a:gd name="T17" fmla="*/ 8 h 14"/>
                  <a:gd name="T18" fmla="*/ 0 w 12"/>
                  <a:gd name="T19" fmla="*/ 8 h 14"/>
                  <a:gd name="T20" fmla="*/ 3 w 12"/>
                  <a:gd name="T21" fmla="*/ 13 h 14"/>
                  <a:gd name="T22" fmla="*/ 6 w 12"/>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6" y="14"/>
                    </a:moveTo>
                    <a:cubicBezTo>
                      <a:pt x="6" y="12"/>
                      <a:pt x="6" y="12"/>
                      <a:pt x="6" y="12"/>
                    </a:cubicBezTo>
                    <a:cubicBezTo>
                      <a:pt x="11" y="10"/>
                      <a:pt x="11" y="10"/>
                      <a:pt x="11" y="10"/>
                    </a:cubicBezTo>
                    <a:cubicBezTo>
                      <a:pt x="12" y="8"/>
                      <a:pt x="12" y="8"/>
                      <a:pt x="12" y="8"/>
                    </a:cubicBezTo>
                    <a:cubicBezTo>
                      <a:pt x="11" y="5"/>
                      <a:pt x="11" y="5"/>
                      <a:pt x="11" y="5"/>
                    </a:cubicBezTo>
                    <a:cubicBezTo>
                      <a:pt x="10" y="0"/>
                      <a:pt x="10" y="0"/>
                      <a:pt x="10" y="0"/>
                    </a:cubicBezTo>
                    <a:cubicBezTo>
                      <a:pt x="8" y="1"/>
                      <a:pt x="8" y="1"/>
                      <a:pt x="8" y="1"/>
                    </a:cubicBezTo>
                    <a:cubicBezTo>
                      <a:pt x="7" y="5"/>
                      <a:pt x="7" y="5"/>
                      <a:pt x="7" y="5"/>
                    </a:cubicBezTo>
                    <a:cubicBezTo>
                      <a:pt x="4" y="8"/>
                      <a:pt x="4" y="8"/>
                      <a:pt x="4" y="8"/>
                    </a:cubicBezTo>
                    <a:cubicBezTo>
                      <a:pt x="4" y="8"/>
                      <a:pt x="0" y="8"/>
                      <a:pt x="0" y="8"/>
                    </a:cubicBezTo>
                    <a:cubicBezTo>
                      <a:pt x="3" y="13"/>
                      <a:pt x="3" y="13"/>
                      <a:pt x="3" y="13"/>
                    </a:cubicBezTo>
                    <a:lnTo>
                      <a:pt x="6"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49">
                <a:extLst>
                  <a:ext uri="{FF2B5EF4-FFF2-40B4-BE49-F238E27FC236}">
                    <a16:creationId xmlns:a16="http://schemas.microsoft.com/office/drawing/2014/main" id="{A0ADB80D-B0ED-0840-9A97-4DB2935A9081}"/>
                  </a:ext>
                </a:extLst>
              </p:cNvPr>
              <p:cNvSpPr>
                <a:spLocks/>
              </p:cNvSpPr>
              <p:nvPr/>
            </p:nvSpPr>
            <p:spPr bwMode="auto">
              <a:xfrm>
                <a:off x="8552182" y="1546079"/>
                <a:ext cx="6350" cy="12699"/>
              </a:xfrm>
              <a:custGeom>
                <a:avLst/>
                <a:gdLst>
                  <a:gd name="T0" fmla="*/ 2 w 4"/>
                  <a:gd name="T1" fmla="*/ 4 h 8"/>
                  <a:gd name="T2" fmla="*/ 4 w 4"/>
                  <a:gd name="T3" fmla="*/ 8 h 8"/>
                  <a:gd name="T4" fmla="*/ 4 w 4"/>
                  <a:gd name="T5" fmla="*/ 7 h 8"/>
                  <a:gd name="T6" fmla="*/ 3 w 4"/>
                  <a:gd name="T7" fmla="*/ 2 h 8"/>
                  <a:gd name="T8" fmla="*/ 1 w 4"/>
                  <a:gd name="T9" fmla="*/ 0 h 8"/>
                  <a:gd name="T10" fmla="*/ 0 w 4"/>
                  <a:gd name="T11" fmla="*/ 0 h 8"/>
                  <a:gd name="T12" fmla="*/ 0 w 4"/>
                  <a:gd name="T13" fmla="*/ 1 h 8"/>
                  <a:gd name="T14" fmla="*/ 2 w 4"/>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4"/>
                    </a:moveTo>
                    <a:lnTo>
                      <a:pt x="4" y="8"/>
                    </a:lnTo>
                    <a:lnTo>
                      <a:pt x="4" y="7"/>
                    </a:lnTo>
                    <a:lnTo>
                      <a:pt x="3" y="2"/>
                    </a:lnTo>
                    <a:lnTo>
                      <a:pt x="1" y="0"/>
                    </a:lnTo>
                    <a:lnTo>
                      <a:pt x="0"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50">
                <a:extLst>
                  <a:ext uri="{FF2B5EF4-FFF2-40B4-BE49-F238E27FC236}">
                    <a16:creationId xmlns:a16="http://schemas.microsoft.com/office/drawing/2014/main" id="{40A2276D-A757-D649-AA07-07C6725BB6B0}"/>
                  </a:ext>
                </a:extLst>
              </p:cNvPr>
              <p:cNvSpPr>
                <a:spLocks/>
              </p:cNvSpPr>
              <p:nvPr/>
            </p:nvSpPr>
            <p:spPr bwMode="auto">
              <a:xfrm>
                <a:off x="8552182" y="1538142"/>
                <a:ext cx="6350" cy="9524"/>
              </a:xfrm>
              <a:custGeom>
                <a:avLst/>
                <a:gdLst>
                  <a:gd name="T0" fmla="*/ 4 w 4"/>
                  <a:gd name="T1" fmla="*/ 6 h 6"/>
                  <a:gd name="T2" fmla="*/ 3 w 4"/>
                  <a:gd name="T3" fmla="*/ 3 h 6"/>
                  <a:gd name="T4" fmla="*/ 2 w 4"/>
                  <a:gd name="T5" fmla="*/ 0 h 6"/>
                  <a:gd name="T6" fmla="*/ 1 w 4"/>
                  <a:gd name="T7" fmla="*/ 0 h 6"/>
                  <a:gd name="T8" fmla="*/ 0 w 4"/>
                  <a:gd name="T9" fmla="*/ 2 h 6"/>
                  <a:gd name="T10" fmla="*/ 2 w 4"/>
                  <a:gd name="T11" fmla="*/ 5 h 6"/>
                  <a:gd name="T12" fmla="*/ 4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6"/>
                    </a:moveTo>
                    <a:lnTo>
                      <a:pt x="3" y="3"/>
                    </a:lnTo>
                    <a:lnTo>
                      <a:pt x="2" y="0"/>
                    </a:lnTo>
                    <a:lnTo>
                      <a:pt x="1" y="0"/>
                    </a:lnTo>
                    <a:lnTo>
                      <a:pt x="0" y="2"/>
                    </a:lnTo>
                    <a:lnTo>
                      <a:pt x="2" y="5"/>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51">
                <a:extLst>
                  <a:ext uri="{FF2B5EF4-FFF2-40B4-BE49-F238E27FC236}">
                    <a16:creationId xmlns:a16="http://schemas.microsoft.com/office/drawing/2014/main" id="{1A368A9D-376F-A140-A446-804EE10BD5CC}"/>
                  </a:ext>
                </a:extLst>
              </p:cNvPr>
              <p:cNvSpPr>
                <a:spLocks/>
              </p:cNvSpPr>
              <p:nvPr/>
            </p:nvSpPr>
            <p:spPr bwMode="auto">
              <a:xfrm>
                <a:off x="8556945" y="1531792"/>
                <a:ext cx="4763" cy="9524"/>
              </a:xfrm>
              <a:custGeom>
                <a:avLst/>
                <a:gdLst>
                  <a:gd name="T0" fmla="*/ 2 w 3"/>
                  <a:gd name="T1" fmla="*/ 6 h 6"/>
                  <a:gd name="T2" fmla="*/ 3 w 3"/>
                  <a:gd name="T3" fmla="*/ 3 h 6"/>
                  <a:gd name="T4" fmla="*/ 1 w 3"/>
                  <a:gd name="T5" fmla="*/ 0 h 6"/>
                  <a:gd name="T6" fmla="*/ 1 w 3"/>
                  <a:gd name="T7" fmla="*/ 0 h 6"/>
                  <a:gd name="T8" fmla="*/ 0 w 3"/>
                  <a:gd name="T9" fmla="*/ 1 h 6"/>
                  <a:gd name="T10" fmla="*/ 1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lnTo>
                      <a:pt x="3" y="3"/>
                    </a:lnTo>
                    <a:lnTo>
                      <a:pt x="1" y="0"/>
                    </a:lnTo>
                    <a:lnTo>
                      <a:pt x="1" y="0"/>
                    </a:lnTo>
                    <a:lnTo>
                      <a:pt x="0" y="1"/>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52">
                <a:extLst>
                  <a:ext uri="{FF2B5EF4-FFF2-40B4-BE49-F238E27FC236}">
                    <a16:creationId xmlns:a16="http://schemas.microsoft.com/office/drawing/2014/main" id="{372AC0F9-AAE9-CA47-82EF-A0D8AF2F5DFA}"/>
                  </a:ext>
                </a:extLst>
              </p:cNvPr>
              <p:cNvSpPr>
                <a:spLocks/>
              </p:cNvSpPr>
              <p:nvPr/>
            </p:nvSpPr>
            <p:spPr bwMode="auto">
              <a:xfrm>
                <a:off x="8509318" y="1450837"/>
                <a:ext cx="3175" cy="6349"/>
              </a:xfrm>
              <a:custGeom>
                <a:avLst/>
                <a:gdLst>
                  <a:gd name="T0" fmla="*/ 1 w 2"/>
                  <a:gd name="T1" fmla="*/ 3 h 4"/>
                  <a:gd name="T2" fmla="*/ 2 w 2"/>
                  <a:gd name="T3" fmla="*/ 2 h 4"/>
                  <a:gd name="T4" fmla="*/ 0 w 2"/>
                  <a:gd name="T5" fmla="*/ 0 h 4"/>
                  <a:gd name="T6" fmla="*/ 0 w 2"/>
                  <a:gd name="T7" fmla="*/ 2 h 4"/>
                  <a:gd name="T8" fmla="*/ 0 w 2"/>
                  <a:gd name="T9" fmla="*/ 4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lnTo>
                      <a:pt x="2" y="2"/>
                    </a:lnTo>
                    <a:lnTo>
                      <a:pt x="0" y="0"/>
                    </a:lnTo>
                    <a:lnTo>
                      <a:pt x="0" y="2"/>
                    </a:lnTo>
                    <a:lnTo>
                      <a:pt x="0"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53">
                <a:extLst>
                  <a:ext uri="{FF2B5EF4-FFF2-40B4-BE49-F238E27FC236}">
                    <a16:creationId xmlns:a16="http://schemas.microsoft.com/office/drawing/2014/main" id="{76DF1B81-45B2-3448-BCFB-D9482512B14C}"/>
                  </a:ext>
                </a:extLst>
              </p:cNvPr>
              <p:cNvSpPr>
                <a:spLocks/>
              </p:cNvSpPr>
              <p:nvPr/>
            </p:nvSpPr>
            <p:spPr bwMode="auto">
              <a:xfrm>
                <a:off x="8541070" y="1542904"/>
                <a:ext cx="6350" cy="9524"/>
              </a:xfrm>
              <a:custGeom>
                <a:avLst/>
                <a:gdLst>
                  <a:gd name="T0" fmla="*/ 3 w 4"/>
                  <a:gd name="T1" fmla="*/ 6 h 6"/>
                  <a:gd name="T2" fmla="*/ 4 w 4"/>
                  <a:gd name="T3" fmla="*/ 4 h 6"/>
                  <a:gd name="T4" fmla="*/ 4 w 4"/>
                  <a:gd name="T5" fmla="*/ 4 h 6"/>
                  <a:gd name="T6" fmla="*/ 4 w 4"/>
                  <a:gd name="T7" fmla="*/ 0 h 6"/>
                  <a:gd name="T8" fmla="*/ 2 w 4"/>
                  <a:gd name="T9" fmla="*/ 0 h 6"/>
                  <a:gd name="T10" fmla="*/ 1 w 4"/>
                  <a:gd name="T11" fmla="*/ 0 h 6"/>
                  <a:gd name="T12" fmla="*/ 0 w 4"/>
                  <a:gd name="T13" fmla="*/ 1 h 6"/>
                  <a:gd name="T14" fmla="*/ 1 w 4"/>
                  <a:gd name="T15" fmla="*/ 5 h 6"/>
                  <a:gd name="T16" fmla="*/ 3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6"/>
                    </a:moveTo>
                    <a:lnTo>
                      <a:pt x="4" y="4"/>
                    </a:lnTo>
                    <a:lnTo>
                      <a:pt x="4" y="4"/>
                    </a:lnTo>
                    <a:lnTo>
                      <a:pt x="4" y="0"/>
                    </a:lnTo>
                    <a:lnTo>
                      <a:pt x="2" y="0"/>
                    </a:lnTo>
                    <a:lnTo>
                      <a:pt x="1" y="0"/>
                    </a:lnTo>
                    <a:lnTo>
                      <a:pt x="0" y="1"/>
                    </a:lnTo>
                    <a:lnTo>
                      <a:pt x="1" y="5"/>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54">
                <a:extLst>
                  <a:ext uri="{FF2B5EF4-FFF2-40B4-BE49-F238E27FC236}">
                    <a16:creationId xmlns:a16="http://schemas.microsoft.com/office/drawing/2014/main" id="{F56DD2BC-E223-F24C-A1BA-4AADFB604C80}"/>
                  </a:ext>
                </a:extLst>
              </p:cNvPr>
              <p:cNvSpPr>
                <a:spLocks/>
              </p:cNvSpPr>
              <p:nvPr/>
            </p:nvSpPr>
            <p:spPr bwMode="auto">
              <a:xfrm>
                <a:off x="6894771" y="2058793"/>
                <a:ext cx="7938" cy="11112"/>
              </a:xfrm>
              <a:custGeom>
                <a:avLst/>
                <a:gdLst>
                  <a:gd name="T0" fmla="*/ 6 w 6"/>
                  <a:gd name="T1" fmla="*/ 6 h 9"/>
                  <a:gd name="T2" fmla="*/ 5 w 6"/>
                  <a:gd name="T3" fmla="*/ 2 h 9"/>
                  <a:gd name="T4" fmla="*/ 4 w 6"/>
                  <a:gd name="T5" fmla="*/ 0 h 9"/>
                  <a:gd name="T6" fmla="*/ 1 w 6"/>
                  <a:gd name="T7" fmla="*/ 2 h 9"/>
                  <a:gd name="T8" fmla="*/ 1 w 6"/>
                  <a:gd name="T9" fmla="*/ 4 h 9"/>
                  <a:gd name="T10" fmla="*/ 0 w 6"/>
                  <a:gd name="T11" fmla="*/ 6 h 9"/>
                  <a:gd name="T12" fmla="*/ 1 w 6"/>
                  <a:gd name="T13" fmla="*/ 8 h 9"/>
                  <a:gd name="T14" fmla="*/ 4 w 6"/>
                  <a:gd name="T15" fmla="*/ 9 h 9"/>
                  <a:gd name="T16" fmla="*/ 6 w 6"/>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6"/>
                    </a:moveTo>
                    <a:cubicBezTo>
                      <a:pt x="5" y="2"/>
                      <a:pt x="5" y="2"/>
                      <a:pt x="5" y="2"/>
                    </a:cubicBezTo>
                    <a:cubicBezTo>
                      <a:pt x="4" y="0"/>
                      <a:pt x="4" y="0"/>
                      <a:pt x="4" y="0"/>
                    </a:cubicBezTo>
                    <a:cubicBezTo>
                      <a:pt x="1" y="2"/>
                      <a:pt x="1" y="2"/>
                      <a:pt x="1" y="2"/>
                    </a:cubicBezTo>
                    <a:cubicBezTo>
                      <a:pt x="1" y="4"/>
                      <a:pt x="1" y="4"/>
                      <a:pt x="1" y="4"/>
                    </a:cubicBezTo>
                    <a:cubicBezTo>
                      <a:pt x="0" y="6"/>
                      <a:pt x="0" y="6"/>
                      <a:pt x="0" y="6"/>
                    </a:cubicBezTo>
                    <a:cubicBezTo>
                      <a:pt x="0" y="6"/>
                      <a:pt x="1" y="8"/>
                      <a:pt x="1" y="8"/>
                    </a:cubicBezTo>
                    <a:cubicBezTo>
                      <a:pt x="4" y="9"/>
                      <a:pt x="4" y="9"/>
                      <a:pt x="4" y="9"/>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55">
                <a:extLst>
                  <a:ext uri="{FF2B5EF4-FFF2-40B4-BE49-F238E27FC236}">
                    <a16:creationId xmlns:a16="http://schemas.microsoft.com/office/drawing/2014/main" id="{411FF37B-19CF-6F46-AD2F-0B7F56C03818}"/>
                  </a:ext>
                </a:extLst>
              </p:cNvPr>
              <p:cNvSpPr>
                <a:spLocks/>
              </p:cNvSpPr>
              <p:nvPr/>
            </p:nvSpPr>
            <p:spPr bwMode="auto">
              <a:xfrm>
                <a:off x="8490267" y="1447663"/>
                <a:ext cx="7938" cy="6349"/>
              </a:xfrm>
              <a:custGeom>
                <a:avLst/>
                <a:gdLst>
                  <a:gd name="T0" fmla="*/ 3 w 5"/>
                  <a:gd name="T1" fmla="*/ 3 h 4"/>
                  <a:gd name="T2" fmla="*/ 5 w 5"/>
                  <a:gd name="T3" fmla="*/ 1 h 4"/>
                  <a:gd name="T4" fmla="*/ 1 w 5"/>
                  <a:gd name="T5" fmla="*/ 0 h 4"/>
                  <a:gd name="T6" fmla="*/ 0 w 5"/>
                  <a:gd name="T7" fmla="*/ 1 h 4"/>
                  <a:gd name="T8" fmla="*/ 2 w 5"/>
                  <a:gd name="T9" fmla="*/ 4 h 4"/>
                  <a:gd name="T10" fmla="*/ 3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3" y="3"/>
                    </a:moveTo>
                    <a:lnTo>
                      <a:pt x="5" y="1"/>
                    </a:lnTo>
                    <a:lnTo>
                      <a:pt x="1" y="0"/>
                    </a:lnTo>
                    <a:lnTo>
                      <a:pt x="0" y="1"/>
                    </a:lnTo>
                    <a:lnTo>
                      <a:pt x="2"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56">
                <a:extLst>
                  <a:ext uri="{FF2B5EF4-FFF2-40B4-BE49-F238E27FC236}">
                    <a16:creationId xmlns:a16="http://schemas.microsoft.com/office/drawing/2014/main" id="{C6299D8F-1EEB-F241-87B9-132E7D3CA1E8}"/>
                  </a:ext>
                </a:extLst>
              </p:cNvPr>
              <p:cNvSpPr>
                <a:spLocks/>
              </p:cNvSpPr>
              <p:nvPr/>
            </p:nvSpPr>
            <p:spPr bwMode="auto">
              <a:xfrm>
                <a:off x="6262923" y="2566745"/>
                <a:ext cx="6350" cy="6349"/>
              </a:xfrm>
              <a:custGeom>
                <a:avLst/>
                <a:gdLst>
                  <a:gd name="T0" fmla="*/ 5 w 5"/>
                  <a:gd name="T1" fmla="*/ 4 h 6"/>
                  <a:gd name="T2" fmla="*/ 1 w 5"/>
                  <a:gd name="T3" fmla="*/ 0 h 6"/>
                  <a:gd name="T4" fmla="*/ 0 w 5"/>
                  <a:gd name="T5" fmla="*/ 4 h 6"/>
                  <a:gd name="T6" fmla="*/ 3 w 5"/>
                  <a:gd name="T7" fmla="*/ 6 h 6"/>
                  <a:gd name="T8" fmla="*/ 5 w 5"/>
                  <a:gd name="T9" fmla="*/ 4 h 6"/>
                </a:gdLst>
                <a:ahLst/>
                <a:cxnLst>
                  <a:cxn ang="0">
                    <a:pos x="T0" y="T1"/>
                  </a:cxn>
                  <a:cxn ang="0">
                    <a:pos x="T2" y="T3"/>
                  </a:cxn>
                  <a:cxn ang="0">
                    <a:pos x="T4" y="T5"/>
                  </a:cxn>
                  <a:cxn ang="0">
                    <a:pos x="T6" y="T7"/>
                  </a:cxn>
                  <a:cxn ang="0">
                    <a:pos x="T8" y="T9"/>
                  </a:cxn>
                </a:cxnLst>
                <a:rect l="0" t="0" r="r" b="b"/>
                <a:pathLst>
                  <a:path w="5" h="6">
                    <a:moveTo>
                      <a:pt x="5" y="4"/>
                    </a:moveTo>
                    <a:cubicBezTo>
                      <a:pt x="1" y="0"/>
                      <a:pt x="1" y="0"/>
                      <a:pt x="1" y="0"/>
                    </a:cubicBezTo>
                    <a:cubicBezTo>
                      <a:pt x="1" y="0"/>
                      <a:pt x="0" y="4"/>
                      <a:pt x="0" y="4"/>
                    </a:cubicBezTo>
                    <a:cubicBezTo>
                      <a:pt x="3" y="6"/>
                      <a:pt x="3" y="6"/>
                      <a:pt x="3" y="6"/>
                    </a:cubicBez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57">
                <a:extLst>
                  <a:ext uri="{FF2B5EF4-FFF2-40B4-BE49-F238E27FC236}">
                    <a16:creationId xmlns:a16="http://schemas.microsoft.com/office/drawing/2014/main" id="{233A1E52-91D0-AF4E-891B-C05A178FAF65}"/>
                  </a:ext>
                </a:extLst>
              </p:cNvPr>
              <p:cNvSpPr>
                <a:spLocks/>
              </p:cNvSpPr>
              <p:nvPr/>
            </p:nvSpPr>
            <p:spPr bwMode="auto">
              <a:xfrm>
                <a:off x="7178944" y="1236546"/>
                <a:ext cx="88903" cy="134925"/>
              </a:xfrm>
              <a:custGeom>
                <a:avLst/>
                <a:gdLst>
                  <a:gd name="T0" fmla="*/ 0 w 72"/>
                  <a:gd name="T1" fmla="*/ 19 h 109"/>
                  <a:gd name="T2" fmla="*/ 2 w 72"/>
                  <a:gd name="T3" fmla="*/ 26 h 109"/>
                  <a:gd name="T4" fmla="*/ 6 w 72"/>
                  <a:gd name="T5" fmla="*/ 29 h 109"/>
                  <a:gd name="T6" fmla="*/ 10 w 72"/>
                  <a:gd name="T7" fmla="*/ 44 h 109"/>
                  <a:gd name="T8" fmla="*/ 16 w 72"/>
                  <a:gd name="T9" fmla="*/ 47 h 109"/>
                  <a:gd name="T10" fmla="*/ 10 w 72"/>
                  <a:gd name="T11" fmla="*/ 51 h 109"/>
                  <a:gd name="T12" fmla="*/ 11 w 72"/>
                  <a:gd name="T13" fmla="*/ 66 h 109"/>
                  <a:gd name="T14" fmla="*/ 12 w 72"/>
                  <a:gd name="T15" fmla="*/ 77 h 109"/>
                  <a:gd name="T16" fmla="*/ 15 w 72"/>
                  <a:gd name="T17" fmla="*/ 83 h 109"/>
                  <a:gd name="T18" fmla="*/ 16 w 72"/>
                  <a:gd name="T19" fmla="*/ 92 h 109"/>
                  <a:gd name="T20" fmla="*/ 21 w 72"/>
                  <a:gd name="T21" fmla="*/ 102 h 109"/>
                  <a:gd name="T22" fmla="*/ 23 w 72"/>
                  <a:gd name="T23" fmla="*/ 109 h 109"/>
                  <a:gd name="T24" fmla="*/ 30 w 72"/>
                  <a:gd name="T25" fmla="*/ 101 h 109"/>
                  <a:gd name="T26" fmla="*/ 37 w 72"/>
                  <a:gd name="T27" fmla="*/ 93 h 109"/>
                  <a:gd name="T28" fmla="*/ 37 w 72"/>
                  <a:gd name="T29" fmla="*/ 86 h 109"/>
                  <a:gd name="T30" fmla="*/ 48 w 72"/>
                  <a:gd name="T31" fmla="*/ 79 h 109"/>
                  <a:gd name="T32" fmla="*/ 53 w 72"/>
                  <a:gd name="T33" fmla="*/ 81 h 109"/>
                  <a:gd name="T34" fmla="*/ 56 w 72"/>
                  <a:gd name="T35" fmla="*/ 73 h 109"/>
                  <a:gd name="T36" fmla="*/ 66 w 72"/>
                  <a:gd name="T37" fmla="*/ 66 h 109"/>
                  <a:gd name="T38" fmla="*/ 69 w 72"/>
                  <a:gd name="T39" fmla="*/ 60 h 109"/>
                  <a:gd name="T40" fmla="*/ 71 w 72"/>
                  <a:gd name="T41" fmla="*/ 47 h 109"/>
                  <a:gd name="T42" fmla="*/ 64 w 72"/>
                  <a:gd name="T43" fmla="*/ 35 h 109"/>
                  <a:gd name="T44" fmla="*/ 58 w 72"/>
                  <a:gd name="T45" fmla="*/ 27 h 109"/>
                  <a:gd name="T46" fmla="*/ 53 w 72"/>
                  <a:gd name="T47" fmla="*/ 27 h 109"/>
                  <a:gd name="T48" fmla="*/ 46 w 72"/>
                  <a:gd name="T49" fmla="*/ 23 h 109"/>
                  <a:gd name="T50" fmla="*/ 40 w 72"/>
                  <a:gd name="T51" fmla="*/ 17 h 109"/>
                  <a:gd name="T52" fmla="*/ 36 w 72"/>
                  <a:gd name="T53" fmla="*/ 18 h 109"/>
                  <a:gd name="T54" fmla="*/ 33 w 72"/>
                  <a:gd name="T55" fmla="*/ 11 h 109"/>
                  <a:gd name="T56" fmla="*/ 30 w 72"/>
                  <a:gd name="T57" fmla="*/ 15 h 109"/>
                  <a:gd name="T58" fmla="*/ 24 w 72"/>
                  <a:gd name="T59" fmla="*/ 10 h 109"/>
                  <a:gd name="T60" fmla="*/ 22 w 72"/>
                  <a:gd name="T61" fmla="*/ 10 h 109"/>
                  <a:gd name="T62" fmla="*/ 25 w 72"/>
                  <a:gd name="T63" fmla="*/ 17 h 109"/>
                  <a:gd name="T64" fmla="*/ 23 w 72"/>
                  <a:gd name="T65" fmla="*/ 23 h 109"/>
                  <a:gd name="T66" fmla="*/ 19 w 72"/>
                  <a:gd name="T67" fmla="*/ 20 h 109"/>
                  <a:gd name="T68" fmla="*/ 15 w 72"/>
                  <a:gd name="T69" fmla="*/ 4 h 109"/>
                  <a:gd name="T70" fmla="*/ 7 w 72"/>
                  <a:gd name="T71" fmla="*/ 0 h 109"/>
                  <a:gd name="T72" fmla="*/ 2 w 72"/>
                  <a:gd name="T73" fmla="*/ 3 h 109"/>
                  <a:gd name="T74" fmla="*/ 7 w 72"/>
                  <a:gd name="T75" fmla="*/ 10 h 109"/>
                  <a:gd name="T76" fmla="*/ 8 w 72"/>
                  <a:gd name="T77" fmla="*/ 16 h 109"/>
                  <a:gd name="T78" fmla="*/ 3 w 72"/>
                  <a:gd name="T79" fmla="*/ 13 h 109"/>
                  <a:gd name="T80" fmla="*/ 0 w 72"/>
                  <a:gd name="T81" fmla="*/ 11 h 109"/>
                  <a:gd name="T82" fmla="*/ 1 w 72"/>
                  <a:gd name="T83"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9">
                    <a:moveTo>
                      <a:pt x="1" y="18"/>
                    </a:moveTo>
                    <a:cubicBezTo>
                      <a:pt x="0" y="19"/>
                      <a:pt x="0" y="19"/>
                      <a:pt x="0" y="19"/>
                    </a:cubicBezTo>
                    <a:cubicBezTo>
                      <a:pt x="0" y="24"/>
                      <a:pt x="0" y="24"/>
                      <a:pt x="0" y="24"/>
                    </a:cubicBezTo>
                    <a:cubicBezTo>
                      <a:pt x="2" y="26"/>
                      <a:pt x="2" y="26"/>
                      <a:pt x="2" y="26"/>
                    </a:cubicBezTo>
                    <a:cubicBezTo>
                      <a:pt x="5" y="27"/>
                      <a:pt x="5" y="27"/>
                      <a:pt x="5" y="27"/>
                    </a:cubicBezTo>
                    <a:cubicBezTo>
                      <a:pt x="6" y="29"/>
                      <a:pt x="6" y="29"/>
                      <a:pt x="6" y="29"/>
                    </a:cubicBezTo>
                    <a:cubicBezTo>
                      <a:pt x="6" y="33"/>
                      <a:pt x="6" y="33"/>
                      <a:pt x="6" y="33"/>
                    </a:cubicBezTo>
                    <a:cubicBezTo>
                      <a:pt x="10" y="44"/>
                      <a:pt x="10" y="44"/>
                      <a:pt x="10" y="44"/>
                    </a:cubicBezTo>
                    <a:cubicBezTo>
                      <a:pt x="12" y="47"/>
                      <a:pt x="12" y="47"/>
                      <a:pt x="12" y="47"/>
                    </a:cubicBezTo>
                    <a:cubicBezTo>
                      <a:pt x="16" y="47"/>
                      <a:pt x="16" y="47"/>
                      <a:pt x="16" y="47"/>
                    </a:cubicBezTo>
                    <a:cubicBezTo>
                      <a:pt x="13" y="50"/>
                      <a:pt x="13" y="50"/>
                      <a:pt x="13" y="50"/>
                    </a:cubicBezTo>
                    <a:cubicBezTo>
                      <a:pt x="10" y="51"/>
                      <a:pt x="10" y="51"/>
                      <a:pt x="10" y="51"/>
                    </a:cubicBezTo>
                    <a:cubicBezTo>
                      <a:pt x="8" y="58"/>
                      <a:pt x="8" y="58"/>
                      <a:pt x="8" y="58"/>
                    </a:cubicBezTo>
                    <a:cubicBezTo>
                      <a:pt x="11" y="66"/>
                      <a:pt x="11" y="66"/>
                      <a:pt x="11" y="66"/>
                    </a:cubicBezTo>
                    <a:cubicBezTo>
                      <a:pt x="13" y="72"/>
                      <a:pt x="13" y="72"/>
                      <a:pt x="13" y="72"/>
                    </a:cubicBezTo>
                    <a:cubicBezTo>
                      <a:pt x="12" y="77"/>
                      <a:pt x="12" y="77"/>
                      <a:pt x="12" y="77"/>
                    </a:cubicBezTo>
                    <a:cubicBezTo>
                      <a:pt x="14" y="79"/>
                      <a:pt x="14" y="79"/>
                      <a:pt x="14" y="79"/>
                    </a:cubicBezTo>
                    <a:cubicBezTo>
                      <a:pt x="15" y="83"/>
                      <a:pt x="15" y="83"/>
                      <a:pt x="15" y="83"/>
                    </a:cubicBezTo>
                    <a:cubicBezTo>
                      <a:pt x="14" y="85"/>
                      <a:pt x="14" y="85"/>
                      <a:pt x="14" y="85"/>
                    </a:cubicBezTo>
                    <a:cubicBezTo>
                      <a:pt x="16" y="92"/>
                      <a:pt x="16" y="92"/>
                      <a:pt x="16" y="92"/>
                    </a:cubicBezTo>
                    <a:cubicBezTo>
                      <a:pt x="18" y="99"/>
                      <a:pt x="18" y="99"/>
                      <a:pt x="18" y="99"/>
                    </a:cubicBezTo>
                    <a:cubicBezTo>
                      <a:pt x="21" y="102"/>
                      <a:pt x="21" y="102"/>
                      <a:pt x="21" y="102"/>
                    </a:cubicBezTo>
                    <a:cubicBezTo>
                      <a:pt x="21" y="106"/>
                      <a:pt x="21" y="106"/>
                      <a:pt x="21" y="106"/>
                    </a:cubicBezTo>
                    <a:cubicBezTo>
                      <a:pt x="23" y="109"/>
                      <a:pt x="23" y="109"/>
                      <a:pt x="23" y="109"/>
                    </a:cubicBezTo>
                    <a:cubicBezTo>
                      <a:pt x="23" y="109"/>
                      <a:pt x="28" y="107"/>
                      <a:pt x="28" y="107"/>
                    </a:cubicBezTo>
                    <a:cubicBezTo>
                      <a:pt x="30" y="101"/>
                      <a:pt x="30" y="101"/>
                      <a:pt x="30" y="101"/>
                    </a:cubicBezTo>
                    <a:cubicBezTo>
                      <a:pt x="34" y="94"/>
                      <a:pt x="34" y="94"/>
                      <a:pt x="34" y="94"/>
                    </a:cubicBezTo>
                    <a:cubicBezTo>
                      <a:pt x="37" y="93"/>
                      <a:pt x="37" y="93"/>
                      <a:pt x="37" y="93"/>
                    </a:cubicBezTo>
                    <a:cubicBezTo>
                      <a:pt x="36" y="90"/>
                      <a:pt x="36" y="90"/>
                      <a:pt x="36" y="90"/>
                    </a:cubicBezTo>
                    <a:cubicBezTo>
                      <a:pt x="37" y="86"/>
                      <a:pt x="37" y="86"/>
                      <a:pt x="37" y="86"/>
                    </a:cubicBezTo>
                    <a:cubicBezTo>
                      <a:pt x="45" y="80"/>
                      <a:pt x="45" y="80"/>
                      <a:pt x="45" y="80"/>
                    </a:cubicBezTo>
                    <a:cubicBezTo>
                      <a:pt x="48" y="79"/>
                      <a:pt x="48" y="79"/>
                      <a:pt x="48" y="79"/>
                    </a:cubicBezTo>
                    <a:cubicBezTo>
                      <a:pt x="50" y="81"/>
                      <a:pt x="50" y="81"/>
                      <a:pt x="50" y="81"/>
                    </a:cubicBezTo>
                    <a:cubicBezTo>
                      <a:pt x="53" y="81"/>
                      <a:pt x="53" y="81"/>
                      <a:pt x="53" y="81"/>
                    </a:cubicBezTo>
                    <a:cubicBezTo>
                      <a:pt x="54" y="77"/>
                      <a:pt x="54" y="77"/>
                      <a:pt x="54" y="77"/>
                    </a:cubicBezTo>
                    <a:cubicBezTo>
                      <a:pt x="56" y="73"/>
                      <a:pt x="56" y="73"/>
                      <a:pt x="56" y="73"/>
                    </a:cubicBezTo>
                    <a:cubicBezTo>
                      <a:pt x="60" y="72"/>
                      <a:pt x="60" y="72"/>
                      <a:pt x="60" y="72"/>
                    </a:cubicBezTo>
                    <a:cubicBezTo>
                      <a:pt x="66" y="66"/>
                      <a:pt x="66" y="66"/>
                      <a:pt x="66" y="66"/>
                    </a:cubicBezTo>
                    <a:cubicBezTo>
                      <a:pt x="67" y="62"/>
                      <a:pt x="67" y="62"/>
                      <a:pt x="67" y="62"/>
                    </a:cubicBezTo>
                    <a:cubicBezTo>
                      <a:pt x="69" y="60"/>
                      <a:pt x="69" y="60"/>
                      <a:pt x="69" y="60"/>
                    </a:cubicBezTo>
                    <a:cubicBezTo>
                      <a:pt x="72" y="52"/>
                      <a:pt x="72" y="52"/>
                      <a:pt x="72" y="52"/>
                    </a:cubicBezTo>
                    <a:cubicBezTo>
                      <a:pt x="71" y="47"/>
                      <a:pt x="71" y="47"/>
                      <a:pt x="71" y="47"/>
                    </a:cubicBezTo>
                    <a:cubicBezTo>
                      <a:pt x="67" y="40"/>
                      <a:pt x="67" y="40"/>
                      <a:pt x="67" y="40"/>
                    </a:cubicBezTo>
                    <a:cubicBezTo>
                      <a:pt x="64" y="35"/>
                      <a:pt x="64" y="35"/>
                      <a:pt x="64" y="35"/>
                    </a:cubicBezTo>
                    <a:cubicBezTo>
                      <a:pt x="64" y="31"/>
                      <a:pt x="64" y="31"/>
                      <a:pt x="64" y="31"/>
                    </a:cubicBezTo>
                    <a:cubicBezTo>
                      <a:pt x="58" y="27"/>
                      <a:pt x="58" y="27"/>
                      <a:pt x="58" y="27"/>
                    </a:cubicBezTo>
                    <a:cubicBezTo>
                      <a:pt x="55" y="26"/>
                      <a:pt x="55" y="26"/>
                      <a:pt x="55" y="26"/>
                    </a:cubicBezTo>
                    <a:cubicBezTo>
                      <a:pt x="53" y="27"/>
                      <a:pt x="53" y="27"/>
                      <a:pt x="53" y="27"/>
                    </a:cubicBezTo>
                    <a:cubicBezTo>
                      <a:pt x="51" y="25"/>
                      <a:pt x="51" y="25"/>
                      <a:pt x="51" y="25"/>
                    </a:cubicBezTo>
                    <a:cubicBezTo>
                      <a:pt x="46" y="23"/>
                      <a:pt x="46" y="23"/>
                      <a:pt x="46" y="23"/>
                    </a:cubicBezTo>
                    <a:cubicBezTo>
                      <a:pt x="42" y="18"/>
                      <a:pt x="42" y="18"/>
                      <a:pt x="42" y="18"/>
                    </a:cubicBezTo>
                    <a:cubicBezTo>
                      <a:pt x="40" y="17"/>
                      <a:pt x="40" y="17"/>
                      <a:pt x="40" y="17"/>
                    </a:cubicBezTo>
                    <a:cubicBezTo>
                      <a:pt x="39" y="19"/>
                      <a:pt x="39" y="19"/>
                      <a:pt x="39" y="19"/>
                    </a:cubicBezTo>
                    <a:cubicBezTo>
                      <a:pt x="36" y="18"/>
                      <a:pt x="36" y="18"/>
                      <a:pt x="36" y="18"/>
                    </a:cubicBezTo>
                    <a:cubicBezTo>
                      <a:pt x="35" y="15"/>
                      <a:pt x="35" y="15"/>
                      <a:pt x="35" y="15"/>
                    </a:cubicBezTo>
                    <a:cubicBezTo>
                      <a:pt x="33" y="11"/>
                      <a:pt x="33" y="11"/>
                      <a:pt x="33" y="11"/>
                    </a:cubicBezTo>
                    <a:cubicBezTo>
                      <a:pt x="30" y="11"/>
                      <a:pt x="30" y="11"/>
                      <a:pt x="30" y="11"/>
                    </a:cubicBezTo>
                    <a:cubicBezTo>
                      <a:pt x="30" y="15"/>
                      <a:pt x="30" y="15"/>
                      <a:pt x="30" y="15"/>
                    </a:cubicBezTo>
                    <a:cubicBezTo>
                      <a:pt x="28" y="15"/>
                      <a:pt x="28" y="15"/>
                      <a:pt x="28" y="15"/>
                    </a:cubicBezTo>
                    <a:cubicBezTo>
                      <a:pt x="24" y="10"/>
                      <a:pt x="24" y="10"/>
                      <a:pt x="24" y="10"/>
                    </a:cubicBezTo>
                    <a:cubicBezTo>
                      <a:pt x="22" y="8"/>
                      <a:pt x="22" y="8"/>
                      <a:pt x="22" y="8"/>
                    </a:cubicBezTo>
                    <a:cubicBezTo>
                      <a:pt x="22" y="10"/>
                      <a:pt x="22" y="10"/>
                      <a:pt x="22" y="10"/>
                    </a:cubicBezTo>
                    <a:cubicBezTo>
                      <a:pt x="25" y="14"/>
                      <a:pt x="25" y="14"/>
                      <a:pt x="25" y="14"/>
                    </a:cubicBezTo>
                    <a:cubicBezTo>
                      <a:pt x="25" y="17"/>
                      <a:pt x="25" y="17"/>
                      <a:pt x="25" y="17"/>
                    </a:cubicBezTo>
                    <a:cubicBezTo>
                      <a:pt x="22" y="19"/>
                      <a:pt x="22" y="19"/>
                      <a:pt x="22" y="19"/>
                    </a:cubicBezTo>
                    <a:cubicBezTo>
                      <a:pt x="23" y="23"/>
                      <a:pt x="23" y="23"/>
                      <a:pt x="23" y="23"/>
                    </a:cubicBezTo>
                    <a:cubicBezTo>
                      <a:pt x="21" y="23"/>
                      <a:pt x="21" y="23"/>
                      <a:pt x="21" y="23"/>
                    </a:cubicBezTo>
                    <a:cubicBezTo>
                      <a:pt x="19" y="20"/>
                      <a:pt x="19" y="20"/>
                      <a:pt x="19" y="20"/>
                    </a:cubicBezTo>
                    <a:cubicBezTo>
                      <a:pt x="19" y="5"/>
                      <a:pt x="19" y="5"/>
                      <a:pt x="19" y="5"/>
                    </a:cubicBezTo>
                    <a:cubicBezTo>
                      <a:pt x="15" y="4"/>
                      <a:pt x="15" y="4"/>
                      <a:pt x="15" y="4"/>
                    </a:cubicBezTo>
                    <a:cubicBezTo>
                      <a:pt x="11" y="3"/>
                      <a:pt x="11" y="3"/>
                      <a:pt x="11" y="3"/>
                    </a:cubicBezTo>
                    <a:cubicBezTo>
                      <a:pt x="7" y="0"/>
                      <a:pt x="7" y="0"/>
                      <a:pt x="7" y="0"/>
                    </a:cubicBezTo>
                    <a:cubicBezTo>
                      <a:pt x="4" y="0"/>
                      <a:pt x="4" y="0"/>
                      <a:pt x="4" y="0"/>
                    </a:cubicBezTo>
                    <a:cubicBezTo>
                      <a:pt x="2" y="3"/>
                      <a:pt x="2" y="3"/>
                      <a:pt x="2" y="3"/>
                    </a:cubicBezTo>
                    <a:cubicBezTo>
                      <a:pt x="3" y="8"/>
                      <a:pt x="3" y="8"/>
                      <a:pt x="3" y="8"/>
                    </a:cubicBezTo>
                    <a:cubicBezTo>
                      <a:pt x="7" y="10"/>
                      <a:pt x="7" y="10"/>
                      <a:pt x="7" y="10"/>
                    </a:cubicBezTo>
                    <a:cubicBezTo>
                      <a:pt x="9" y="14"/>
                      <a:pt x="9" y="14"/>
                      <a:pt x="9" y="14"/>
                    </a:cubicBezTo>
                    <a:cubicBezTo>
                      <a:pt x="8" y="16"/>
                      <a:pt x="8" y="16"/>
                      <a:pt x="8" y="16"/>
                    </a:cubicBezTo>
                    <a:cubicBezTo>
                      <a:pt x="5" y="16"/>
                      <a:pt x="5" y="16"/>
                      <a:pt x="5" y="16"/>
                    </a:cubicBezTo>
                    <a:cubicBezTo>
                      <a:pt x="3" y="13"/>
                      <a:pt x="3" y="13"/>
                      <a:pt x="3" y="13"/>
                    </a:cubicBezTo>
                    <a:cubicBezTo>
                      <a:pt x="1" y="11"/>
                      <a:pt x="1" y="11"/>
                      <a:pt x="1" y="11"/>
                    </a:cubicBezTo>
                    <a:cubicBezTo>
                      <a:pt x="0" y="11"/>
                      <a:pt x="0" y="11"/>
                      <a:pt x="0" y="11"/>
                    </a:cubicBezTo>
                    <a:cubicBezTo>
                      <a:pt x="0" y="14"/>
                      <a:pt x="0" y="14"/>
                      <a:pt x="0" y="14"/>
                    </a:cubicBezTo>
                    <a:lnTo>
                      <a:pt x="1"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58">
                <a:extLst>
                  <a:ext uri="{FF2B5EF4-FFF2-40B4-BE49-F238E27FC236}">
                    <a16:creationId xmlns:a16="http://schemas.microsoft.com/office/drawing/2014/main" id="{11B5A238-D111-3F4C-9535-4831ADF23A02}"/>
                  </a:ext>
                </a:extLst>
              </p:cNvPr>
              <p:cNvSpPr>
                <a:spLocks/>
              </p:cNvSpPr>
              <p:nvPr/>
            </p:nvSpPr>
            <p:spPr bwMode="auto">
              <a:xfrm>
                <a:off x="6488356" y="2254036"/>
                <a:ext cx="4763" cy="6349"/>
              </a:xfrm>
              <a:custGeom>
                <a:avLst/>
                <a:gdLst>
                  <a:gd name="T0" fmla="*/ 3 w 3"/>
                  <a:gd name="T1" fmla="*/ 4 h 4"/>
                  <a:gd name="T2" fmla="*/ 3 w 3"/>
                  <a:gd name="T3" fmla="*/ 2 h 4"/>
                  <a:gd name="T4" fmla="*/ 2 w 3"/>
                  <a:gd name="T5" fmla="*/ 0 h 4"/>
                  <a:gd name="T6" fmla="*/ 0 w 3"/>
                  <a:gd name="T7" fmla="*/ 0 h 4"/>
                  <a:gd name="T8" fmla="*/ 0 w 3"/>
                  <a:gd name="T9" fmla="*/ 2 h 4"/>
                  <a:gd name="T10" fmla="*/ 2 w 3"/>
                  <a:gd name="T11" fmla="*/ 4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3" y="2"/>
                    </a:lnTo>
                    <a:lnTo>
                      <a:pt x="2" y="0"/>
                    </a:lnTo>
                    <a:lnTo>
                      <a:pt x="0" y="0"/>
                    </a:lnTo>
                    <a:lnTo>
                      <a:pt x="0" y="2"/>
                    </a:lnTo>
                    <a:lnTo>
                      <a:pt x="2" y="4"/>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59">
                <a:extLst>
                  <a:ext uri="{FF2B5EF4-FFF2-40B4-BE49-F238E27FC236}">
                    <a16:creationId xmlns:a16="http://schemas.microsoft.com/office/drawing/2014/main" id="{0F93C3B0-A363-344F-8DC1-4D084E3A6EEA}"/>
                  </a:ext>
                </a:extLst>
              </p:cNvPr>
              <p:cNvSpPr>
                <a:spLocks/>
              </p:cNvSpPr>
              <p:nvPr/>
            </p:nvSpPr>
            <p:spPr bwMode="auto">
              <a:xfrm>
                <a:off x="6678863" y="2147685"/>
                <a:ext cx="4763" cy="6349"/>
              </a:xfrm>
              <a:custGeom>
                <a:avLst/>
                <a:gdLst>
                  <a:gd name="T0" fmla="*/ 0 w 3"/>
                  <a:gd name="T1" fmla="*/ 4 h 4"/>
                  <a:gd name="T2" fmla="*/ 2 w 3"/>
                  <a:gd name="T3" fmla="*/ 4 h 4"/>
                  <a:gd name="T4" fmla="*/ 3 w 3"/>
                  <a:gd name="T5" fmla="*/ 2 h 4"/>
                  <a:gd name="T6" fmla="*/ 2 w 3"/>
                  <a:gd name="T7" fmla="*/ 0 h 4"/>
                  <a:gd name="T8" fmla="*/ 0 w 3"/>
                  <a:gd name="T9" fmla="*/ 1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2" y="4"/>
                    </a:lnTo>
                    <a:lnTo>
                      <a:pt x="3" y="2"/>
                    </a:lnTo>
                    <a:lnTo>
                      <a:pt x="2"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60">
                <a:extLst>
                  <a:ext uri="{FF2B5EF4-FFF2-40B4-BE49-F238E27FC236}">
                    <a16:creationId xmlns:a16="http://schemas.microsoft.com/office/drawing/2014/main" id="{5E6DD4F3-26B5-E94D-AA54-EB1084CE6EB4}"/>
                  </a:ext>
                </a:extLst>
              </p:cNvPr>
              <p:cNvSpPr>
                <a:spLocks/>
              </p:cNvSpPr>
              <p:nvPr/>
            </p:nvSpPr>
            <p:spPr bwMode="auto">
              <a:xfrm>
                <a:off x="6367702" y="2338167"/>
                <a:ext cx="7938" cy="14286"/>
              </a:xfrm>
              <a:custGeom>
                <a:avLst/>
                <a:gdLst>
                  <a:gd name="T0" fmla="*/ 4 w 5"/>
                  <a:gd name="T1" fmla="*/ 1 h 9"/>
                  <a:gd name="T2" fmla="*/ 2 w 5"/>
                  <a:gd name="T3" fmla="*/ 0 h 9"/>
                  <a:gd name="T4" fmla="*/ 0 w 5"/>
                  <a:gd name="T5" fmla="*/ 2 h 9"/>
                  <a:gd name="T6" fmla="*/ 1 w 5"/>
                  <a:gd name="T7" fmla="*/ 5 h 9"/>
                  <a:gd name="T8" fmla="*/ 2 w 5"/>
                  <a:gd name="T9" fmla="*/ 7 h 9"/>
                  <a:gd name="T10" fmla="*/ 3 w 5"/>
                  <a:gd name="T11" fmla="*/ 9 h 9"/>
                  <a:gd name="T12" fmla="*/ 5 w 5"/>
                  <a:gd name="T13" fmla="*/ 9 h 9"/>
                  <a:gd name="T14" fmla="*/ 5 w 5"/>
                  <a:gd name="T15" fmla="*/ 7 h 9"/>
                  <a:gd name="T16" fmla="*/ 3 w 5"/>
                  <a:gd name="T17" fmla="*/ 4 h 9"/>
                  <a:gd name="T18" fmla="*/ 5 w 5"/>
                  <a:gd name="T19" fmla="*/ 2 h 9"/>
                  <a:gd name="T20" fmla="*/ 4 w 5"/>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4" y="1"/>
                    </a:moveTo>
                    <a:lnTo>
                      <a:pt x="2" y="0"/>
                    </a:lnTo>
                    <a:lnTo>
                      <a:pt x="0" y="2"/>
                    </a:lnTo>
                    <a:lnTo>
                      <a:pt x="1" y="5"/>
                    </a:lnTo>
                    <a:lnTo>
                      <a:pt x="2" y="7"/>
                    </a:lnTo>
                    <a:lnTo>
                      <a:pt x="3" y="9"/>
                    </a:lnTo>
                    <a:lnTo>
                      <a:pt x="5" y="9"/>
                    </a:lnTo>
                    <a:lnTo>
                      <a:pt x="5" y="7"/>
                    </a:lnTo>
                    <a:lnTo>
                      <a:pt x="3" y="4"/>
                    </a:lnTo>
                    <a:lnTo>
                      <a:pt x="5"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61">
                <a:extLst>
                  <a:ext uri="{FF2B5EF4-FFF2-40B4-BE49-F238E27FC236}">
                    <a16:creationId xmlns:a16="http://schemas.microsoft.com/office/drawing/2014/main" id="{6CC51E9C-D080-E841-A3B1-24FE404C2F2A}"/>
                  </a:ext>
                </a:extLst>
              </p:cNvPr>
              <p:cNvSpPr>
                <a:spLocks/>
              </p:cNvSpPr>
              <p:nvPr/>
            </p:nvSpPr>
            <p:spPr bwMode="auto">
              <a:xfrm>
                <a:off x="7758404" y="1514331"/>
                <a:ext cx="9525" cy="11112"/>
              </a:xfrm>
              <a:custGeom>
                <a:avLst/>
                <a:gdLst>
                  <a:gd name="T0" fmla="*/ 2 w 6"/>
                  <a:gd name="T1" fmla="*/ 6 h 7"/>
                  <a:gd name="T2" fmla="*/ 3 w 6"/>
                  <a:gd name="T3" fmla="*/ 7 h 7"/>
                  <a:gd name="T4" fmla="*/ 5 w 6"/>
                  <a:gd name="T5" fmla="*/ 6 h 7"/>
                  <a:gd name="T6" fmla="*/ 6 w 6"/>
                  <a:gd name="T7" fmla="*/ 2 h 7"/>
                  <a:gd name="T8" fmla="*/ 5 w 6"/>
                  <a:gd name="T9" fmla="*/ 0 h 7"/>
                  <a:gd name="T10" fmla="*/ 1 w 6"/>
                  <a:gd name="T11" fmla="*/ 1 h 7"/>
                  <a:gd name="T12" fmla="*/ 0 w 6"/>
                  <a:gd name="T13" fmla="*/ 3 h 7"/>
                  <a:gd name="T14" fmla="*/ 1 w 6"/>
                  <a:gd name="T15" fmla="*/ 6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3" y="7"/>
                    </a:lnTo>
                    <a:lnTo>
                      <a:pt x="5" y="6"/>
                    </a:lnTo>
                    <a:lnTo>
                      <a:pt x="6" y="2"/>
                    </a:lnTo>
                    <a:lnTo>
                      <a:pt x="5" y="0"/>
                    </a:lnTo>
                    <a:lnTo>
                      <a:pt x="1" y="1"/>
                    </a:lnTo>
                    <a:lnTo>
                      <a:pt x="0" y="3"/>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62">
                <a:extLst>
                  <a:ext uri="{FF2B5EF4-FFF2-40B4-BE49-F238E27FC236}">
                    <a16:creationId xmlns:a16="http://schemas.microsoft.com/office/drawing/2014/main" id="{BB05B2E1-0E62-6944-9F3E-1CDA2EA06F1E}"/>
                  </a:ext>
                </a:extLst>
              </p:cNvPr>
              <p:cNvSpPr>
                <a:spLocks/>
              </p:cNvSpPr>
              <p:nvPr/>
            </p:nvSpPr>
            <p:spPr bwMode="auto">
              <a:xfrm>
                <a:off x="7915571" y="1415915"/>
                <a:ext cx="25401" cy="19048"/>
              </a:xfrm>
              <a:custGeom>
                <a:avLst/>
                <a:gdLst>
                  <a:gd name="T0" fmla="*/ 9 w 16"/>
                  <a:gd name="T1" fmla="*/ 4 h 12"/>
                  <a:gd name="T2" fmla="*/ 6 w 16"/>
                  <a:gd name="T3" fmla="*/ 4 h 12"/>
                  <a:gd name="T4" fmla="*/ 2 w 16"/>
                  <a:gd name="T5" fmla="*/ 0 h 12"/>
                  <a:gd name="T6" fmla="*/ 0 w 16"/>
                  <a:gd name="T7" fmla="*/ 0 h 12"/>
                  <a:gd name="T8" fmla="*/ 0 w 16"/>
                  <a:gd name="T9" fmla="*/ 0 h 12"/>
                  <a:gd name="T10" fmla="*/ 0 w 16"/>
                  <a:gd name="T11" fmla="*/ 4 h 12"/>
                  <a:gd name="T12" fmla="*/ 2 w 16"/>
                  <a:gd name="T13" fmla="*/ 7 h 12"/>
                  <a:gd name="T14" fmla="*/ 5 w 16"/>
                  <a:gd name="T15" fmla="*/ 7 h 12"/>
                  <a:gd name="T16" fmla="*/ 8 w 16"/>
                  <a:gd name="T17" fmla="*/ 9 h 12"/>
                  <a:gd name="T18" fmla="*/ 11 w 16"/>
                  <a:gd name="T19" fmla="*/ 9 h 12"/>
                  <a:gd name="T20" fmla="*/ 14 w 16"/>
                  <a:gd name="T21" fmla="*/ 12 h 12"/>
                  <a:gd name="T22" fmla="*/ 16 w 16"/>
                  <a:gd name="T23" fmla="*/ 12 h 12"/>
                  <a:gd name="T24" fmla="*/ 16 w 16"/>
                  <a:gd name="T25" fmla="*/ 10 h 12"/>
                  <a:gd name="T26" fmla="*/ 12 w 16"/>
                  <a:gd name="T27" fmla="*/ 5 h 12"/>
                  <a:gd name="T28" fmla="*/ 9 w 16"/>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2">
                    <a:moveTo>
                      <a:pt x="9" y="4"/>
                    </a:moveTo>
                    <a:lnTo>
                      <a:pt x="6" y="4"/>
                    </a:lnTo>
                    <a:lnTo>
                      <a:pt x="2" y="0"/>
                    </a:lnTo>
                    <a:lnTo>
                      <a:pt x="0" y="0"/>
                    </a:lnTo>
                    <a:lnTo>
                      <a:pt x="0" y="0"/>
                    </a:lnTo>
                    <a:lnTo>
                      <a:pt x="0" y="4"/>
                    </a:lnTo>
                    <a:lnTo>
                      <a:pt x="2" y="7"/>
                    </a:lnTo>
                    <a:lnTo>
                      <a:pt x="5" y="7"/>
                    </a:lnTo>
                    <a:lnTo>
                      <a:pt x="8" y="9"/>
                    </a:lnTo>
                    <a:lnTo>
                      <a:pt x="11" y="9"/>
                    </a:lnTo>
                    <a:lnTo>
                      <a:pt x="14" y="12"/>
                    </a:lnTo>
                    <a:lnTo>
                      <a:pt x="16" y="12"/>
                    </a:lnTo>
                    <a:lnTo>
                      <a:pt x="16" y="10"/>
                    </a:lnTo>
                    <a:lnTo>
                      <a:pt x="12" y="5"/>
                    </a:ln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63">
                <a:extLst>
                  <a:ext uri="{FF2B5EF4-FFF2-40B4-BE49-F238E27FC236}">
                    <a16:creationId xmlns:a16="http://schemas.microsoft.com/office/drawing/2014/main" id="{E1D6899F-40DD-C841-9DA5-FF7A69CC7386}"/>
                  </a:ext>
                </a:extLst>
              </p:cNvPr>
              <p:cNvSpPr>
                <a:spLocks/>
              </p:cNvSpPr>
              <p:nvPr/>
            </p:nvSpPr>
            <p:spPr bwMode="auto">
              <a:xfrm>
                <a:off x="7704426" y="1588937"/>
                <a:ext cx="14289" cy="11112"/>
              </a:xfrm>
              <a:custGeom>
                <a:avLst/>
                <a:gdLst>
                  <a:gd name="T0" fmla="*/ 3 w 11"/>
                  <a:gd name="T1" fmla="*/ 6 h 9"/>
                  <a:gd name="T2" fmla="*/ 3 w 11"/>
                  <a:gd name="T3" fmla="*/ 9 h 9"/>
                  <a:gd name="T4" fmla="*/ 8 w 11"/>
                  <a:gd name="T5" fmla="*/ 9 h 9"/>
                  <a:gd name="T6" fmla="*/ 9 w 11"/>
                  <a:gd name="T7" fmla="*/ 8 h 9"/>
                  <a:gd name="T8" fmla="*/ 10 w 11"/>
                  <a:gd name="T9" fmla="*/ 8 h 9"/>
                  <a:gd name="T10" fmla="*/ 11 w 11"/>
                  <a:gd name="T11" fmla="*/ 6 h 9"/>
                  <a:gd name="T12" fmla="*/ 8 w 11"/>
                  <a:gd name="T13" fmla="*/ 4 h 9"/>
                  <a:gd name="T14" fmla="*/ 5 w 11"/>
                  <a:gd name="T15" fmla="*/ 0 h 9"/>
                  <a:gd name="T16" fmla="*/ 2 w 11"/>
                  <a:gd name="T17" fmla="*/ 0 h 9"/>
                  <a:gd name="T18" fmla="*/ 0 w 11"/>
                  <a:gd name="T19" fmla="*/ 2 h 9"/>
                  <a:gd name="T20" fmla="*/ 0 w 11"/>
                  <a:gd name="T21" fmla="*/ 4 h 9"/>
                  <a:gd name="T22" fmla="*/ 3 w 11"/>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
                    <a:moveTo>
                      <a:pt x="3" y="6"/>
                    </a:moveTo>
                    <a:cubicBezTo>
                      <a:pt x="3" y="6"/>
                      <a:pt x="3" y="9"/>
                      <a:pt x="3" y="9"/>
                    </a:cubicBezTo>
                    <a:cubicBezTo>
                      <a:pt x="8" y="9"/>
                      <a:pt x="8" y="9"/>
                      <a:pt x="8" y="9"/>
                    </a:cubicBezTo>
                    <a:cubicBezTo>
                      <a:pt x="9" y="8"/>
                      <a:pt x="9" y="8"/>
                      <a:pt x="9" y="8"/>
                    </a:cubicBezTo>
                    <a:cubicBezTo>
                      <a:pt x="10" y="8"/>
                      <a:pt x="10" y="8"/>
                      <a:pt x="10" y="8"/>
                    </a:cubicBezTo>
                    <a:cubicBezTo>
                      <a:pt x="11" y="6"/>
                      <a:pt x="11" y="6"/>
                      <a:pt x="11" y="6"/>
                    </a:cubicBezTo>
                    <a:cubicBezTo>
                      <a:pt x="8" y="4"/>
                      <a:pt x="8" y="4"/>
                      <a:pt x="8" y="4"/>
                    </a:cubicBezTo>
                    <a:cubicBezTo>
                      <a:pt x="5" y="0"/>
                      <a:pt x="5" y="0"/>
                      <a:pt x="5" y="0"/>
                    </a:cubicBezTo>
                    <a:cubicBezTo>
                      <a:pt x="2" y="0"/>
                      <a:pt x="2" y="0"/>
                      <a:pt x="2" y="0"/>
                    </a:cubicBezTo>
                    <a:cubicBezTo>
                      <a:pt x="0" y="2"/>
                      <a:pt x="0" y="2"/>
                      <a:pt x="0" y="2"/>
                    </a:cubicBezTo>
                    <a:cubicBezTo>
                      <a:pt x="0" y="4"/>
                      <a:pt x="0" y="4"/>
                      <a:pt x="0" y="4"/>
                    </a:cubicBez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64">
                <a:extLst>
                  <a:ext uri="{FF2B5EF4-FFF2-40B4-BE49-F238E27FC236}">
                    <a16:creationId xmlns:a16="http://schemas.microsoft.com/office/drawing/2014/main" id="{B14A9766-9950-B944-8C79-9B9A27F953E6}"/>
                  </a:ext>
                </a:extLst>
              </p:cNvPr>
              <p:cNvSpPr>
                <a:spLocks/>
              </p:cNvSpPr>
              <p:nvPr/>
            </p:nvSpPr>
            <p:spPr bwMode="auto">
              <a:xfrm>
                <a:off x="7836193" y="1288927"/>
                <a:ext cx="28576" cy="44446"/>
              </a:xfrm>
              <a:custGeom>
                <a:avLst/>
                <a:gdLst>
                  <a:gd name="T0" fmla="*/ 4 w 18"/>
                  <a:gd name="T1" fmla="*/ 8 h 28"/>
                  <a:gd name="T2" fmla="*/ 8 w 18"/>
                  <a:gd name="T3" fmla="*/ 12 h 28"/>
                  <a:gd name="T4" fmla="*/ 12 w 18"/>
                  <a:gd name="T5" fmla="*/ 19 h 28"/>
                  <a:gd name="T6" fmla="*/ 14 w 18"/>
                  <a:gd name="T7" fmla="*/ 26 h 28"/>
                  <a:gd name="T8" fmla="*/ 16 w 18"/>
                  <a:gd name="T9" fmla="*/ 28 h 28"/>
                  <a:gd name="T10" fmla="*/ 18 w 18"/>
                  <a:gd name="T11" fmla="*/ 26 h 28"/>
                  <a:gd name="T12" fmla="*/ 18 w 18"/>
                  <a:gd name="T13" fmla="*/ 22 h 28"/>
                  <a:gd name="T14" fmla="*/ 15 w 18"/>
                  <a:gd name="T15" fmla="*/ 14 h 28"/>
                  <a:gd name="T16" fmla="*/ 14 w 18"/>
                  <a:gd name="T17" fmla="*/ 10 h 28"/>
                  <a:gd name="T18" fmla="*/ 12 w 18"/>
                  <a:gd name="T19" fmla="*/ 8 h 28"/>
                  <a:gd name="T20" fmla="*/ 7 w 18"/>
                  <a:gd name="T21" fmla="*/ 8 h 28"/>
                  <a:gd name="T22" fmla="*/ 5 w 18"/>
                  <a:gd name="T23" fmla="*/ 3 h 28"/>
                  <a:gd name="T24" fmla="*/ 2 w 18"/>
                  <a:gd name="T25" fmla="*/ 1 h 28"/>
                  <a:gd name="T26" fmla="*/ 0 w 18"/>
                  <a:gd name="T27" fmla="*/ 0 h 28"/>
                  <a:gd name="T28" fmla="*/ 1 w 18"/>
                  <a:gd name="T29" fmla="*/ 2 h 28"/>
                  <a:gd name="T30" fmla="*/ 4 w 18"/>
                  <a:gd name="T31"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8">
                    <a:moveTo>
                      <a:pt x="4" y="8"/>
                    </a:moveTo>
                    <a:lnTo>
                      <a:pt x="8" y="12"/>
                    </a:lnTo>
                    <a:lnTo>
                      <a:pt x="12" y="19"/>
                    </a:lnTo>
                    <a:lnTo>
                      <a:pt x="14" y="26"/>
                    </a:lnTo>
                    <a:lnTo>
                      <a:pt x="16" y="28"/>
                    </a:lnTo>
                    <a:lnTo>
                      <a:pt x="18" y="26"/>
                    </a:lnTo>
                    <a:lnTo>
                      <a:pt x="18" y="22"/>
                    </a:lnTo>
                    <a:lnTo>
                      <a:pt x="15" y="14"/>
                    </a:lnTo>
                    <a:lnTo>
                      <a:pt x="14" y="10"/>
                    </a:lnTo>
                    <a:lnTo>
                      <a:pt x="12" y="8"/>
                    </a:lnTo>
                    <a:lnTo>
                      <a:pt x="7" y="8"/>
                    </a:lnTo>
                    <a:lnTo>
                      <a:pt x="5" y="3"/>
                    </a:lnTo>
                    <a:lnTo>
                      <a:pt x="2" y="1"/>
                    </a:lnTo>
                    <a:lnTo>
                      <a:pt x="0" y="0"/>
                    </a:lnTo>
                    <a:lnTo>
                      <a:pt x="1" y="2"/>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65">
                <a:extLst>
                  <a:ext uri="{FF2B5EF4-FFF2-40B4-BE49-F238E27FC236}">
                    <a16:creationId xmlns:a16="http://schemas.microsoft.com/office/drawing/2014/main" id="{7A2E60E4-8271-9143-8CBD-79A0BA90DC5A}"/>
                  </a:ext>
                </a:extLst>
              </p:cNvPr>
              <p:cNvSpPr>
                <a:spLocks/>
              </p:cNvSpPr>
              <p:nvPr/>
            </p:nvSpPr>
            <p:spPr bwMode="auto">
              <a:xfrm>
                <a:off x="7531382" y="1531792"/>
                <a:ext cx="34927" cy="38097"/>
              </a:xfrm>
              <a:custGeom>
                <a:avLst/>
                <a:gdLst>
                  <a:gd name="T0" fmla="*/ 6 w 22"/>
                  <a:gd name="T1" fmla="*/ 20 h 24"/>
                  <a:gd name="T2" fmla="*/ 13 w 22"/>
                  <a:gd name="T3" fmla="*/ 22 h 24"/>
                  <a:gd name="T4" fmla="*/ 16 w 22"/>
                  <a:gd name="T5" fmla="*/ 23 h 24"/>
                  <a:gd name="T6" fmla="*/ 17 w 22"/>
                  <a:gd name="T7" fmla="*/ 24 h 24"/>
                  <a:gd name="T8" fmla="*/ 20 w 22"/>
                  <a:gd name="T9" fmla="*/ 23 h 24"/>
                  <a:gd name="T10" fmla="*/ 21 w 22"/>
                  <a:gd name="T11" fmla="*/ 20 h 24"/>
                  <a:gd name="T12" fmla="*/ 22 w 22"/>
                  <a:gd name="T13" fmla="*/ 19 h 24"/>
                  <a:gd name="T14" fmla="*/ 22 w 22"/>
                  <a:gd name="T15" fmla="*/ 17 h 24"/>
                  <a:gd name="T16" fmla="*/ 21 w 22"/>
                  <a:gd name="T17" fmla="*/ 14 h 24"/>
                  <a:gd name="T18" fmla="*/ 20 w 22"/>
                  <a:gd name="T19" fmla="*/ 9 h 24"/>
                  <a:gd name="T20" fmla="*/ 18 w 22"/>
                  <a:gd name="T21" fmla="*/ 7 h 24"/>
                  <a:gd name="T22" fmla="*/ 17 w 22"/>
                  <a:gd name="T23" fmla="*/ 3 h 24"/>
                  <a:gd name="T24" fmla="*/ 17 w 22"/>
                  <a:gd name="T25" fmla="*/ 1 h 24"/>
                  <a:gd name="T26" fmla="*/ 15 w 22"/>
                  <a:gd name="T27" fmla="*/ 0 h 24"/>
                  <a:gd name="T28" fmla="*/ 10 w 22"/>
                  <a:gd name="T29" fmla="*/ 2 h 24"/>
                  <a:gd name="T30" fmla="*/ 4 w 22"/>
                  <a:gd name="T31" fmla="*/ 6 h 24"/>
                  <a:gd name="T32" fmla="*/ 2 w 22"/>
                  <a:gd name="T33" fmla="*/ 6 h 24"/>
                  <a:gd name="T34" fmla="*/ 1 w 22"/>
                  <a:gd name="T35" fmla="*/ 7 h 24"/>
                  <a:gd name="T36" fmla="*/ 2 w 22"/>
                  <a:gd name="T37" fmla="*/ 11 h 24"/>
                  <a:gd name="T38" fmla="*/ 4 w 22"/>
                  <a:gd name="T39" fmla="*/ 13 h 24"/>
                  <a:gd name="T40" fmla="*/ 5 w 22"/>
                  <a:gd name="T41" fmla="*/ 16 h 24"/>
                  <a:gd name="T42" fmla="*/ 3 w 22"/>
                  <a:gd name="T43" fmla="*/ 17 h 24"/>
                  <a:gd name="T44" fmla="*/ 1 w 22"/>
                  <a:gd name="T45" fmla="*/ 17 h 24"/>
                  <a:gd name="T46" fmla="*/ 0 w 22"/>
                  <a:gd name="T47" fmla="*/ 18 h 24"/>
                  <a:gd name="T48" fmla="*/ 2 w 22"/>
                  <a:gd name="T49" fmla="*/ 20 h 24"/>
                  <a:gd name="T50" fmla="*/ 6 w 22"/>
                  <a:gd name="T5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6" y="20"/>
                    </a:moveTo>
                    <a:lnTo>
                      <a:pt x="13" y="22"/>
                    </a:lnTo>
                    <a:lnTo>
                      <a:pt x="16" y="23"/>
                    </a:lnTo>
                    <a:lnTo>
                      <a:pt x="17" y="24"/>
                    </a:lnTo>
                    <a:lnTo>
                      <a:pt x="20" y="23"/>
                    </a:lnTo>
                    <a:lnTo>
                      <a:pt x="21" y="20"/>
                    </a:lnTo>
                    <a:lnTo>
                      <a:pt x="22" y="19"/>
                    </a:lnTo>
                    <a:lnTo>
                      <a:pt x="22" y="17"/>
                    </a:lnTo>
                    <a:lnTo>
                      <a:pt x="21" y="14"/>
                    </a:lnTo>
                    <a:lnTo>
                      <a:pt x="20" y="9"/>
                    </a:lnTo>
                    <a:lnTo>
                      <a:pt x="18" y="7"/>
                    </a:lnTo>
                    <a:lnTo>
                      <a:pt x="17" y="3"/>
                    </a:lnTo>
                    <a:lnTo>
                      <a:pt x="17" y="1"/>
                    </a:lnTo>
                    <a:lnTo>
                      <a:pt x="15" y="0"/>
                    </a:lnTo>
                    <a:lnTo>
                      <a:pt x="10" y="2"/>
                    </a:lnTo>
                    <a:lnTo>
                      <a:pt x="4" y="6"/>
                    </a:lnTo>
                    <a:lnTo>
                      <a:pt x="2" y="6"/>
                    </a:lnTo>
                    <a:lnTo>
                      <a:pt x="1" y="7"/>
                    </a:lnTo>
                    <a:lnTo>
                      <a:pt x="2" y="11"/>
                    </a:lnTo>
                    <a:lnTo>
                      <a:pt x="4" y="13"/>
                    </a:lnTo>
                    <a:lnTo>
                      <a:pt x="5" y="16"/>
                    </a:lnTo>
                    <a:lnTo>
                      <a:pt x="3" y="17"/>
                    </a:lnTo>
                    <a:lnTo>
                      <a:pt x="1" y="17"/>
                    </a:lnTo>
                    <a:lnTo>
                      <a:pt x="0" y="18"/>
                    </a:lnTo>
                    <a:lnTo>
                      <a:pt x="2" y="20"/>
                    </a:lnTo>
                    <a:lnTo>
                      <a:pt x="6"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66">
                <a:extLst>
                  <a:ext uri="{FF2B5EF4-FFF2-40B4-BE49-F238E27FC236}">
                    <a16:creationId xmlns:a16="http://schemas.microsoft.com/office/drawing/2014/main" id="{B8781FB4-D53C-9046-9CBF-ECB7102DA75F}"/>
                  </a:ext>
                </a:extLst>
              </p:cNvPr>
              <p:cNvSpPr>
                <a:spLocks/>
              </p:cNvSpPr>
              <p:nvPr/>
            </p:nvSpPr>
            <p:spPr bwMode="auto">
              <a:xfrm>
                <a:off x="6491531" y="1363533"/>
                <a:ext cx="7938" cy="6349"/>
              </a:xfrm>
              <a:custGeom>
                <a:avLst/>
                <a:gdLst>
                  <a:gd name="T0" fmla="*/ 4 w 5"/>
                  <a:gd name="T1" fmla="*/ 3 h 4"/>
                  <a:gd name="T2" fmla="*/ 5 w 5"/>
                  <a:gd name="T3" fmla="*/ 1 h 4"/>
                  <a:gd name="T4" fmla="*/ 4 w 5"/>
                  <a:gd name="T5" fmla="*/ 0 h 4"/>
                  <a:gd name="T6" fmla="*/ 2 w 5"/>
                  <a:gd name="T7" fmla="*/ 0 h 4"/>
                  <a:gd name="T8" fmla="*/ 2 w 5"/>
                  <a:gd name="T9" fmla="*/ 1 h 4"/>
                  <a:gd name="T10" fmla="*/ 0 w 5"/>
                  <a:gd name="T11" fmla="*/ 2 h 4"/>
                  <a:gd name="T12" fmla="*/ 0 w 5"/>
                  <a:gd name="T13" fmla="*/ 3 h 4"/>
                  <a:gd name="T14" fmla="*/ 2 w 5"/>
                  <a:gd name="T15" fmla="*/ 4 h 4"/>
                  <a:gd name="T16" fmla="*/ 4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3"/>
                    </a:moveTo>
                    <a:lnTo>
                      <a:pt x="5" y="1"/>
                    </a:lnTo>
                    <a:lnTo>
                      <a:pt x="4" y="0"/>
                    </a:lnTo>
                    <a:lnTo>
                      <a:pt x="2" y="0"/>
                    </a:lnTo>
                    <a:lnTo>
                      <a:pt x="2" y="1"/>
                    </a:lnTo>
                    <a:lnTo>
                      <a:pt x="0" y="2"/>
                    </a:lnTo>
                    <a:lnTo>
                      <a:pt x="0" y="3"/>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67">
                <a:extLst>
                  <a:ext uri="{FF2B5EF4-FFF2-40B4-BE49-F238E27FC236}">
                    <a16:creationId xmlns:a16="http://schemas.microsoft.com/office/drawing/2014/main" id="{BC332498-E62A-8146-BEBC-3C08FD278C46}"/>
                  </a:ext>
                </a:extLst>
              </p:cNvPr>
              <p:cNvSpPr>
                <a:spLocks/>
              </p:cNvSpPr>
              <p:nvPr/>
            </p:nvSpPr>
            <p:spPr bwMode="auto">
              <a:xfrm>
                <a:off x="6482006" y="1374645"/>
                <a:ext cx="11114" cy="11112"/>
              </a:xfrm>
              <a:custGeom>
                <a:avLst/>
                <a:gdLst>
                  <a:gd name="T0" fmla="*/ 4 w 7"/>
                  <a:gd name="T1" fmla="*/ 7 h 7"/>
                  <a:gd name="T2" fmla="*/ 6 w 7"/>
                  <a:gd name="T3" fmla="*/ 6 h 7"/>
                  <a:gd name="T4" fmla="*/ 7 w 7"/>
                  <a:gd name="T5" fmla="*/ 5 h 7"/>
                  <a:gd name="T6" fmla="*/ 6 w 7"/>
                  <a:gd name="T7" fmla="*/ 2 h 7"/>
                  <a:gd name="T8" fmla="*/ 6 w 7"/>
                  <a:gd name="T9" fmla="*/ 0 h 7"/>
                  <a:gd name="T10" fmla="*/ 4 w 7"/>
                  <a:gd name="T11" fmla="*/ 1 h 7"/>
                  <a:gd name="T12" fmla="*/ 3 w 7"/>
                  <a:gd name="T13" fmla="*/ 3 h 7"/>
                  <a:gd name="T14" fmla="*/ 0 w 7"/>
                  <a:gd name="T15" fmla="*/ 4 h 7"/>
                  <a:gd name="T16" fmla="*/ 1 w 7"/>
                  <a:gd name="T17" fmla="*/ 6 h 7"/>
                  <a:gd name="T18" fmla="*/ 4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7"/>
                    </a:moveTo>
                    <a:lnTo>
                      <a:pt x="6" y="6"/>
                    </a:lnTo>
                    <a:lnTo>
                      <a:pt x="7" y="5"/>
                    </a:lnTo>
                    <a:lnTo>
                      <a:pt x="6" y="2"/>
                    </a:lnTo>
                    <a:lnTo>
                      <a:pt x="6" y="0"/>
                    </a:lnTo>
                    <a:lnTo>
                      <a:pt x="4" y="1"/>
                    </a:lnTo>
                    <a:lnTo>
                      <a:pt x="3"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68">
                <a:extLst>
                  <a:ext uri="{FF2B5EF4-FFF2-40B4-BE49-F238E27FC236}">
                    <a16:creationId xmlns:a16="http://schemas.microsoft.com/office/drawing/2014/main" id="{65908BBC-356D-3440-B788-88E182932572}"/>
                  </a:ext>
                </a:extLst>
              </p:cNvPr>
              <p:cNvSpPr>
                <a:spLocks/>
              </p:cNvSpPr>
              <p:nvPr/>
            </p:nvSpPr>
            <p:spPr bwMode="auto">
              <a:xfrm>
                <a:off x="6485181" y="1363533"/>
                <a:ext cx="3175" cy="7937"/>
              </a:xfrm>
              <a:custGeom>
                <a:avLst/>
                <a:gdLst>
                  <a:gd name="T0" fmla="*/ 0 w 2"/>
                  <a:gd name="T1" fmla="*/ 5 h 5"/>
                  <a:gd name="T2" fmla="*/ 1 w 2"/>
                  <a:gd name="T3" fmla="*/ 5 h 5"/>
                  <a:gd name="T4" fmla="*/ 2 w 2"/>
                  <a:gd name="T5" fmla="*/ 2 h 5"/>
                  <a:gd name="T6" fmla="*/ 2 w 2"/>
                  <a:gd name="T7" fmla="*/ 0 h 5"/>
                  <a:gd name="T8" fmla="*/ 1 w 2"/>
                  <a:gd name="T9" fmla="*/ 2 h 5"/>
                  <a:gd name="T10" fmla="*/ 0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0" y="5"/>
                    </a:moveTo>
                    <a:lnTo>
                      <a:pt x="1" y="5"/>
                    </a:lnTo>
                    <a:lnTo>
                      <a:pt x="2" y="2"/>
                    </a:lnTo>
                    <a:lnTo>
                      <a:pt x="2" y="0"/>
                    </a:lnTo>
                    <a:lnTo>
                      <a:pt x="1" y="2"/>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69">
                <a:extLst>
                  <a:ext uri="{FF2B5EF4-FFF2-40B4-BE49-F238E27FC236}">
                    <a16:creationId xmlns:a16="http://schemas.microsoft.com/office/drawing/2014/main" id="{382B1343-9872-7448-B426-4F8F1C27EF36}"/>
                  </a:ext>
                </a:extLst>
              </p:cNvPr>
              <p:cNvSpPr>
                <a:spLocks/>
              </p:cNvSpPr>
              <p:nvPr/>
            </p:nvSpPr>
            <p:spPr bwMode="auto">
              <a:xfrm>
                <a:off x="6501057" y="1290515"/>
                <a:ext cx="12701" cy="12699"/>
              </a:xfrm>
              <a:custGeom>
                <a:avLst/>
                <a:gdLst>
                  <a:gd name="T0" fmla="*/ 2 w 8"/>
                  <a:gd name="T1" fmla="*/ 0 h 8"/>
                  <a:gd name="T2" fmla="*/ 1 w 8"/>
                  <a:gd name="T3" fmla="*/ 0 h 8"/>
                  <a:gd name="T4" fmla="*/ 0 w 8"/>
                  <a:gd name="T5" fmla="*/ 2 h 8"/>
                  <a:gd name="T6" fmla="*/ 1 w 8"/>
                  <a:gd name="T7" fmla="*/ 5 h 8"/>
                  <a:gd name="T8" fmla="*/ 5 w 8"/>
                  <a:gd name="T9" fmla="*/ 8 h 8"/>
                  <a:gd name="T10" fmla="*/ 8 w 8"/>
                  <a:gd name="T11" fmla="*/ 7 h 8"/>
                  <a:gd name="T12" fmla="*/ 8 w 8"/>
                  <a:gd name="T13" fmla="*/ 4 h 8"/>
                  <a:gd name="T14" fmla="*/ 6 w 8"/>
                  <a:gd name="T15" fmla="*/ 2 h 8"/>
                  <a:gd name="T16" fmla="*/ 3 w 8"/>
                  <a:gd name="T17" fmla="*/ 2 h 8"/>
                  <a:gd name="T18" fmla="*/ 2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2" y="0"/>
                    </a:moveTo>
                    <a:lnTo>
                      <a:pt x="1" y="0"/>
                    </a:lnTo>
                    <a:lnTo>
                      <a:pt x="0" y="2"/>
                    </a:lnTo>
                    <a:lnTo>
                      <a:pt x="1" y="5"/>
                    </a:lnTo>
                    <a:lnTo>
                      <a:pt x="5" y="8"/>
                    </a:lnTo>
                    <a:lnTo>
                      <a:pt x="8" y="7"/>
                    </a:lnTo>
                    <a:lnTo>
                      <a:pt x="8" y="4"/>
                    </a:lnTo>
                    <a:lnTo>
                      <a:pt x="6"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70">
                <a:extLst>
                  <a:ext uri="{FF2B5EF4-FFF2-40B4-BE49-F238E27FC236}">
                    <a16:creationId xmlns:a16="http://schemas.microsoft.com/office/drawing/2014/main" id="{361D0A4A-0AF5-A241-AEF0-7CB82984FD6D}"/>
                  </a:ext>
                </a:extLst>
              </p:cNvPr>
              <p:cNvSpPr>
                <a:spLocks/>
              </p:cNvSpPr>
              <p:nvPr/>
            </p:nvSpPr>
            <p:spPr bwMode="auto">
              <a:xfrm>
                <a:off x="6508994" y="1307975"/>
                <a:ext cx="11114" cy="15874"/>
              </a:xfrm>
              <a:custGeom>
                <a:avLst/>
                <a:gdLst>
                  <a:gd name="T0" fmla="*/ 2 w 7"/>
                  <a:gd name="T1" fmla="*/ 6 h 10"/>
                  <a:gd name="T2" fmla="*/ 0 w 7"/>
                  <a:gd name="T3" fmla="*/ 7 h 10"/>
                  <a:gd name="T4" fmla="*/ 0 w 7"/>
                  <a:gd name="T5" fmla="*/ 10 h 10"/>
                  <a:gd name="T6" fmla="*/ 1 w 7"/>
                  <a:gd name="T7" fmla="*/ 10 h 10"/>
                  <a:gd name="T8" fmla="*/ 4 w 7"/>
                  <a:gd name="T9" fmla="*/ 10 h 10"/>
                  <a:gd name="T10" fmla="*/ 6 w 7"/>
                  <a:gd name="T11" fmla="*/ 9 h 10"/>
                  <a:gd name="T12" fmla="*/ 6 w 7"/>
                  <a:gd name="T13" fmla="*/ 6 h 10"/>
                  <a:gd name="T14" fmla="*/ 7 w 7"/>
                  <a:gd name="T15" fmla="*/ 6 h 10"/>
                  <a:gd name="T16" fmla="*/ 7 w 7"/>
                  <a:gd name="T17" fmla="*/ 3 h 10"/>
                  <a:gd name="T18" fmla="*/ 5 w 7"/>
                  <a:gd name="T19" fmla="*/ 0 h 10"/>
                  <a:gd name="T20" fmla="*/ 4 w 7"/>
                  <a:gd name="T21" fmla="*/ 0 h 10"/>
                  <a:gd name="T22" fmla="*/ 3 w 7"/>
                  <a:gd name="T23" fmla="*/ 2 h 10"/>
                  <a:gd name="T24" fmla="*/ 2 w 7"/>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6"/>
                    </a:moveTo>
                    <a:lnTo>
                      <a:pt x="0" y="7"/>
                    </a:lnTo>
                    <a:lnTo>
                      <a:pt x="0" y="10"/>
                    </a:lnTo>
                    <a:lnTo>
                      <a:pt x="1" y="10"/>
                    </a:lnTo>
                    <a:lnTo>
                      <a:pt x="4" y="10"/>
                    </a:lnTo>
                    <a:lnTo>
                      <a:pt x="6" y="9"/>
                    </a:lnTo>
                    <a:lnTo>
                      <a:pt x="6" y="6"/>
                    </a:lnTo>
                    <a:lnTo>
                      <a:pt x="7" y="6"/>
                    </a:lnTo>
                    <a:lnTo>
                      <a:pt x="7" y="3"/>
                    </a:lnTo>
                    <a:lnTo>
                      <a:pt x="5" y="0"/>
                    </a:lnTo>
                    <a:lnTo>
                      <a:pt x="4" y="0"/>
                    </a:lnTo>
                    <a:lnTo>
                      <a:pt x="3" y="2"/>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71">
                <a:extLst>
                  <a:ext uri="{FF2B5EF4-FFF2-40B4-BE49-F238E27FC236}">
                    <a16:creationId xmlns:a16="http://schemas.microsoft.com/office/drawing/2014/main" id="{D9EE97D4-8108-8643-AAF1-86090BC1A049}"/>
                  </a:ext>
                </a:extLst>
              </p:cNvPr>
              <p:cNvSpPr>
                <a:spLocks/>
              </p:cNvSpPr>
              <p:nvPr/>
            </p:nvSpPr>
            <p:spPr bwMode="auto">
              <a:xfrm>
                <a:off x="6508994" y="1339723"/>
                <a:ext cx="11114" cy="7937"/>
              </a:xfrm>
              <a:custGeom>
                <a:avLst/>
                <a:gdLst>
                  <a:gd name="T0" fmla="*/ 4 w 7"/>
                  <a:gd name="T1" fmla="*/ 0 h 5"/>
                  <a:gd name="T2" fmla="*/ 3 w 7"/>
                  <a:gd name="T3" fmla="*/ 2 h 5"/>
                  <a:gd name="T4" fmla="*/ 0 w 7"/>
                  <a:gd name="T5" fmla="*/ 2 h 5"/>
                  <a:gd name="T6" fmla="*/ 3 w 7"/>
                  <a:gd name="T7" fmla="*/ 4 h 5"/>
                  <a:gd name="T8" fmla="*/ 4 w 7"/>
                  <a:gd name="T9" fmla="*/ 5 h 5"/>
                  <a:gd name="T10" fmla="*/ 7 w 7"/>
                  <a:gd name="T11" fmla="*/ 3 h 5"/>
                  <a:gd name="T12" fmla="*/ 7 w 7"/>
                  <a:gd name="T13" fmla="*/ 1 h 5"/>
                  <a:gd name="T14" fmla="*/ 6 w 7"/>
                  <a:gd name="T15" fmla="*/ 0 h 5"/>
                  <a:gd name="T16" fmla="*/ 4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4" y="0"/>
                    </a:moveTo>
                    <a:lnTo>
                      <a:pt x="3" y="2"/>
                    </a:lnTo>
                    <a:lnTo>
                      <a:pt x="0" y="2"/>
                    </a:lnTo>
                    <a:lnTo>
                      <a:pt x="3" y="4"/>
                    </a:lnTo>
                    <a:lnTo>
                      <a:pt x="4" y="5"/>
                    </a:lnTo>
                    <a:lnTo>
                      <a:pt x="7" y="3"/>
                    </a:lnTo>
                    <a:lnTo>
                      <a:pt x="7" y="1"/>
                    </a:lnTo>
                    <a:lnTo>
                      <a:pt x="6"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72">
                <a:extLst>
                  <a:ext uri="{FF2B5EF4-FFF2-40B4-BE49-F238E27FC236}">
                    <a16:creationId xmlns:a16="http://schemas.microsoft.com/office/drawing/2014/main" id="{3200FD1C-8FAB-F54A-80EA-AD25D8341C1C}"/>
                  </a:ext>
                </a:extLst>
              </p:cNvPr>
              <p:cNvSpPr>
                <a:spLocks/>
              </p:cNvSpPr>
              <p:nvPr/>
            </p:nvSpPr>
            <p:spPr bwMode="auto">
              <a:xfrm>
                <a:off x="6477243" y="1296865"/>
                <a:ext cx="31752" cy="22223"/>
              </a:xfrm>
              <a:custGeom>
                <a:avLst/>
                <a:gdLst>
                  <a:gd name="T0" fmla="*/ 20 w 20"/>
                  <a:gd name="T1" fmla="*/ 6 h 14"/>
                  <a:gd name="T2" fmla="*/ 17 w 20"/>
                  <a:gd name="T3" fmla="*/ 7 h 14"/>
                  <a:gd name="T4" fmla="*/ 16 w 20"/>
                  <a:gd name="T5" fmla="*/ 7 h 14"/>
                  <a:gd name="T6" fmla="*/ 12 w 20"/>
                  <a:gd name="T7" fmla="*/ 3 h 14"/>
                  <a:gd name="T8" fmla="*/ 7 w 20"/>
                  <a:gd name="T9" fmla="*/ 0 h 14"/>
                  <a:gd name="T10" fmla="*/ 3 w 20"/>
                  <a:gd name="T11" fmla="*/ 0 h 14"/>
                  <a:gd name="T12" fmla="*/ 1 w 20"/>
                  <a:gd name="T13" fmla="*/ 1 h 14"/>
                  <a:gd name="T14" fmla="*/ 0 w 20"/>
                  <a:gd name="T15" fmla="*/ 3 h 14"/>
                  <a:gd name="T16" fmla="*/ 2 w 20"/>
                  <a:gd name="T17" fmla="*/ 4 h 14"/>
                  <a:gd name="T18" fmla="*/ 4 w 20"/>
                  <a:gd name="T19" fmla="*/ 4 h 14"/>
                  <a:gd name="T20" fmla="*/ 9 w 20"/>
                  <a:gd name="T21" fmla="*/ 6 h 14"/>
                  <a:gd name="T22" fmla="*/ 14 w 20"/>
                  <a:gd name="T23" fmla="*/ 11 h 14"/>
                  <a:gd name="T24" fmla="*/ 16 w 20"/>
                  <a:gd name="T25" fmla="*/ 14 h 14"/>
                  <a:gd name="T26" fmla="*/ 19 w 20"/>
                  <a:gd name="T27" fmla="*/ 13 h 14"/>
                  <a:gd name="T28" fmla="*/ 20 w 20"/>
                  <a:gd name="T29" fmla="*/ 10 h 14"/>
                  <a:gd name="T30" fmla="*/ 20 w 20"/>
                  <a:gd name="T31" fmla="*/ 6 h 14"/>
                  <a:gd name="T32" fmla="*/ 20 w 20"/>
                  <a:gd name="T3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4">
                    <a:moveTo>
                      <a:pt x="20" y="6"/>
                    </a:moveTo>
                    <a:lnTo>
                      <a:pt x="17" y="7"/>
                    </a:lnTo>
                    <a:lnTo>
                      <a:pt x="16" y="7"/>
                    </a:lnTo>
                    <a:lnTo>
                      <a:pt x="12" y="3"/>
                    </a:lnTo>
                    <a:lnTo>
                      <a:pt x="7" y="0"/>
                    </a:lnTo>
                    <a:lnTo>
                      <a:pt x="3" y="0"/>
                    </a:lnTo>
                    <a:lnTo>
                      <a:pt x="1" y="1"/>
                    </a:lnTo>
                    <a:lnTo>
                      <a:pt x="0" y="3"/>
                    </a:lnTo>
                    <a:lnTo>
                      <a:pt x="2" y="4"/>
                    </a:lnTo>
                    <a:lnTo>
                      <a:pt x="4" y="4"/>
                    </a:lnTo>
                    <a:lnTo>
                      <a:pt x="9" y="6"/>
                    </a:lnTo>
                    <a:lnTo>
                      <a:pt x="14" y="11"/>
                    </a:lnTo>
                    <a:lnTo>
                      <a:pt x="16" y="14"/>
                    </a:lnTo>
                    <a:lnTo>
                      <a:pt x="19" y="13"/>
                    </a:lnTo>
                    <a:lnTo>
                      <a:pt x="20" y="10"/>
                    </a:lnTo>
                    <a:lnTo>
                      <a:pt x="20" y="6"/>
                    </a:lnTo>
                    <a:lnTo>
                      <a:pt x="2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73">
                <a:extLst>
                  <a:ext uri="{FF2B5EF4-FFF2-40B4-BE49-F238E27FC236}">
                    <a16:creationId xmlns:a16="http://schemas.microsoft.com/office/drawing/2014/main" id="{25BF53A9-DF59-6646-8E2C-0CD85AB509EE}"/>
                  </a:ext>
                </a:extLst>
              </p:cNvPr>
              <p:cNvSpPr>
                <a:spLocks/>
              </p:cNvSpPr>
              <p:nvPr/>
            </p:nvSpPr>
            <p:spPr bwMode="auto">
              <a:xfrm>
                <a:off x="6497882" y="1365121"/>
                <a:ext cx="22226" cy="31747"/>
              </a:xfrm>
              <a:custGeom>
                <a:avLst/>
                <a:gdLst>
                  <a:gd name="T0" fmla="*/ 3 w 14"/>
                  <a:gd name="T1" fmla="*/ 17 h 20"/>
                  <a:gd name="T2" fmla="*/ 4 w 14"/>
                  <a:gd name="T3" fmla="*/ 19 h 20"/>
                  <a:gd name="T4" fmla="*/ 7 w 14"/>
                  <a:gd name="T5" fmla="*/ 20 h 20"/>
                  <a:gd name="T6" fmla="*/ 10 w 14"/>
                  <a:gd name="T7" fmla="*/ 18 h 20"/>
                  <a:gd name="T8" fmla="*/ 14 w 14"/>
                  <a:gd name="T9" fmla="*/ 18 h 20"/>
                  <a:gd name="T10" fmla="*/ 14 w 14"/>
                  <a:gd name="T11" fmla="*/ 16 h 20"/>
                  <a:gd name="T12" fmla="*/ 12 w 14"/>
                  <a:gd name="T13" fmla="*/ 13 h 20"/>
                  <a:gd name="T14" fmla="*/ 12 w 14"/>
                  <a:gd name="T15" fmla="*/ 9 h 20"/>
                  <a:gd name="T16" fmla="*/ 12 w 14"/>
                  <a:gd name="T17" fmla="*/ 6 h 20"/>
                  <a:gd name="T18" fmla="*/ 10 w 14"/>
                  <a:gd name="T19" fmla="*/ 2 h 20"/>
                  <a:gd name="T20" fmla="*/ 8 w 14"/>
                  <a:gd name="T21" fmla="*/ 0 h 20"/>
                  <a:gd name="T22" fmla="*/ 7 w 14"/>
                  <a:gd name="T23" fmla="*/ 1 h 20"/>
                  <a:gd name="T24" fmla="*/ 3 w 14"/>
                  <a:gd name="T25" fmla="*/ 2 h 20"/>
                  <a:gd name="T26" fmla="*/ 0 w 14"/>
                  <a:gd name="T27" fmla="*/ 5 h 20"/>
                  <a:gd name="T28" fmla="*/ 0 w 14"/>
                  <a:gd name="T29" fmla="*/ 7 h 20"/>
                  <a:gd name="T30" fmla="*/ 2 w 14"/>
                  <a:gd name="T31" fmla="*/ 11 h 20"/>
                  <a:gd name="T32" fmla="*/ 3 w 14"/>
                  <a:gd name="T3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3" y="17"/>
                    </a:moveTo>
                    <a:lnTo>
                      <a:pt x="4" y="19"/>
                    </a:lnTo>
                    <a:lnTo>
                      <a:pt x="7" y="20"/>
                    </a:lnTo>
                    <a:lnTo>
                      <a:pt x="10" y="18"/>
                    </a:lnTo>
                    <a:lnTo>
                      <a:pt x="14" y="18"/>
                    </a:lnTo>
                    <a:lnTo>
                      <a:pt x="14" y="16"/>
                    </a:lnTo>
                    <a:lnTo>
                      <a:pt x="12" y="13"/>
                    </a:lnTo>
                    <a:lnTo>
                      <a:pt x="12" y="9"/>
                    </a:lnTo>
                    <a:lnTo>
                      <a:pt x="12" y="6"/>
                    </a:lnTo>
                    <a:lnTo>
                      <a:pt x="10" y="2"/>
                    </a:lnTo>
                    <a:lnTo>
                      <a:pt x="8" y="0"/>
                    </a:lnTo>
                    <a:lnTo>
                      <a:pt x="7" y="1"/>
                    </a:lnTo>
                    <a:lnTo>
                      <a:pt x="3" y="2"/>
                    </a:lnTo>
                    <a:lnTo>
                      <a:pt x="0" y="5"/>
                    </a:lnTo>
                    <a:lnTo>
                      <a:pt x="0" y="7"/>
                    </a:lnTo>
                    <a:lnTo>
                      <a:pt x="2" y="11"/>
                    </a:lnTo>
                    <a:lnTo>
                      <a:pt x="3"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74">
                <a:extLst>
                  <a:ext uri="{FF2B5EF4-FFF2-40B4-BE49-F238E27FC236}">
                    <a16:creationId xmlns:a16="http://schemas.microsoft.com/office/drawing/2014/main" id="{D4D04F2A-5E91-7F40-904F-302078B7082E}"/>
                  </a:ext>
                </a:extLst>
              </p:cNvPr>
              <p:cNvSpPr>
                <a:spLocks/>
              </p:cNvSpPr>
              <p:nvPr/>
            </p:nvSpPr>
            <p:spPr bwMode="auto">
              <a:xfrm>
                <a:off x="8817305" y="2960408"/>
                <a:ext cx="15876" cy="38097"/>
              </a:xfrm>
              <a:custGeom>
                <a:avLst/>
                <a:gdLst>
                  <a:gd name="T0" fmla="*/ 6 w 13"/>
                  <a:gd name="T1" fmla="*/ 13 h 30"/>
                  <a:gd name="T2" fmla="*/ 8 w 13"/>
                  <a:gd name="T3" fmla="*/ 12 h 30"/>
                  <a:gd name="T4" fmla="*/ 12 w 13"/>
                  <a:gd name="T5" fmla="*/ 7 h 30"/>
                  <a:gd name="T6" fmla="*/ 13 w 13"/>
                  <a:gd name="T7" fmla="*/ 2 h 30"/>
                  <a:gd name="T8" fmla="*/ 12 w 13"/>
                  <a:gd name="T9" fmla="*/ 2 h 30"/>
                  <a:gd name="T10" fmla="*/ 9 w 13"/>
                  <a:gd name="T11" fmla="*/ 3 h 30"/>
                  <a:gd name="T12" fmla="*/ 7 w 13"/>
                  <a:gd name="T13" fmla="*/ 2 h 30"/>
                  <a:gd name="T14" fmla="*/ 5 w 13"/>
                  <a:gd name="T15" fmla="*/ 0 h 30"/>
                  <a:gd name="T16" fmla="*/ 4 w 13"/>
                  <a:gd name="T17" fmla="*/ 2 h 30"/>
                  <a:gd name="T18" fmla="*/ 4 w 13"/>
                  <a:gd name="T19" fmla="*/ 7 h 30"/>
                  <a:gd name="T20" fmla="*/ 3 w 13"/>
                  <a:gd name="T21" fmla="*/ 12 h 30"/>
                  <a:gd name="T22" fmla="*/ 2 w 13"/>
                  <a:gd name="T23" fmla="*/ 18 h 30"/>
                  <a:gd name="T24" fmla="*/ 0 w 13"/>
                  <a:gd name="T25" fmla="*/ 23 h 30"/>
                  <a:gd name="T26" fmla="*/ 1 w 13"/>
                  <a:gd name="T27" fmla="*/ 25 h 30"/>
                  <a:gd name="T28" fmla="*/ 4 w 13"/>
                  <a:gd name="T29" fmla="*/ 30 h 30"/>
                  <a:gd name="T30" fmla="*/ 4 w 13"/>
                  <a:gd name="T31" fmla="*/ 24 h 30"/>
                  <a:gd name="T32" fmla="*/ 6 w 13"/>
                  <a:gd name="T3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30">
                    <a:moveTo>
                      <a:pt x="6" y="13"/>
                    </a:moveTo>
                    <a:cubicBezTo>
                      <a:pt x="8" y="12"/>
                      <a:pt x="8" y="12"/>
                      <a:pt x="8" y="12"/>
                    </a:cubicBezTo>
                    <a:cubicBezTo>
                      <a:pt x="12" y="7"/>
                      <a:pt x="12" y="7"/>
                      <a:pt x="12" y="7"/>
                    </a:cubicBezTo>
                    <a:cubicBezTo>
                      <a:pt x="13" y="2"/>
                      <a:pt x="13" y="2"/>
                      <a:pt x="13" y="2"/>
                    </a:cubicBezTo>
                    <a:cubicBezTo>
                      <a:pt x="12" y="2"/>
                      <a:pt x="12" y="2"/>
                      <a:pt x="12" y="2"/>
                    </a:cubicBezTo>
                    <a:cubicBezTo>
                      <a:pt x="9" y="3"/>
                      <a:pt x="9" y="3"/>
                      <a:pt x="9" y="3"/>
                    </a:cubicBezTo>
                    <a:cubicBezTo>
                      <a:pt x="7" y="2"/>
                      <a:pt x="7" y="2"/>
                      <a:pt x="7" y="2"/>
                    </a:cubicBezTo>
                    <a:cubicBezTo>
                      <a:pt x="5" y="0"/>
                      <a:pt x="5" y="0"/>
                      <a:pt x="5" y="0"/>
                    </a:cubicBezTo>
                    <a:cubicBezTo>
                      <a:pt x="4" y="2"/>
                      <a:pt x="4" y="2"/>
                      <a:pt x="4" y="2"/>
                    </a:cubicBezTo>
                    <a:cubicBezTo>
                      <a:pt x="4" y="7"/>
                      <a:pt x="4" y="7"/>
                      <a:pt x="4" y="7"/>
                    </a:cubicBezTo>
                    <a:cubicBezTo>
                      <a:pt x="3" y="12"/>
                      <a:pt x="3" y="12"/>
                      <a:pt x="3" y="12"/>
                    </a:cubicBezTo>
                    <a:cubicBezTo>
                      <a:pt x="2" y="18"/>
                      <a:pt x="2" y="18"/>
                      <a:pt x="2" y="18"/>
                    </a:cubicBezTo>
                    <a:cubicBezTo>
                      <a:pt x="0" y="23"/>
                      <a:pt x="0" y="23"/>
                      <a:pt x="0" y="23"/>
                    </a:cubicBezTo>
                    <a:cubicBezTo>
                      <a:pt x="1" y="25"/>
                      <a:pt x="1" y="25"/>
                      <a:pt x="1" y="25"/>
                    </a:cubicBezTo>
                    <a:cubicBezTo>
                      <a:pt x="4" y="30"/>
                      <a:pt x="4" y="30"/>
                      <a:pt x="4" y="30"/>
                    </a:cubicBezTo>
                    <a:cubicBezTo>
                      <a:pt x="4" y="29"/>
                      <a:pt x="4" y="24"/>
                      <a:pt x="4" y="24"/>
                    </a:cubicBezTo>
                    <a:lnTo>
                      <a:pt x="6"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75">
                <a:extLst>
                  <a:ext uri="{FF2B5EF4-FFF2-40B4-BE49-F238E27FC236}">
                    <a16:creationId xmlns:a16="http://schemas.microsoft.com/office/drawing/2014/main" id="{1FF3CC2D-832C-D442-8F8A-63C1348DED84}"/>
                  </a:ext>
                </a:extLst>
              </p:cNvPr>
              <p:cNvSpPr>
                <a:spLocks/>
              </p:cNvSpPr>
              <p:nvPr/>
            </p:nvSpPr>
            <p:spPr bwMode="auto">
              <a:xfrm>
                <a:off x="6474068" y="1366708"/>
                <a:ext cx="4763" cy="11112"/>
              </a:xfrm>
              <a:custGeom>
                <a:avLst/>
                <a:gdLst>
                  <a:gd name="T0" fmla="*/ 3 w 3"/>
                  <a:gd name="T1" fmla="*/ 0 h 7"/>
                  <a:gd name="T2" fmla="*/ 1 w 3"/>
                  <a:gd name="T3" fmla="*/ 0 h 7"/>
                  <a:gd name="T4" fmla="*/ 0 w 3"/>
                  <a:gd name="T5" fmla="*/ 1 h 7"/>
                  <a:gd name="T6" fmla="*/ 1 w 3"/>
                  <a:gd name="T7" fmla="*/ 3 h 7"/>
                  <a:gd name="T8" fmla="*/ 0 w 3"/>
                  <a:gd name="T9" fmla="*/ 5 h 7"/>
                  <a:gd name="T10" fmla="*/ 1 w 3"/>
                  <a:gd name="T11" fmla="*/ 7 h 7"/>
                  <a:gd name="T12" fmla="*/ 2 w 3"/>
                  <a:gd name="T13" fmla="*/ 6 h 7"/>
                  <a:gd name="T14" fmla="*/ 3 w 3"/>
                  <a:gd name="T15" fmla="*/ 3 h 7"/>
                  <a:gd name="T16" fmla="*/ 3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0"/>
                    </a:moveTo>
                    <a:lnTo>
                      <a:pt x="1" y="0"/>
                    </a:lnTo>
                    <a:lnTo>
                      <a:pt x="0" y="1"/>
                    </a:lnTo>
                    <a:lnTo>
                      <a:pt x="1" y="3"/>
                    </a:lnTo>
                    <a:lnTo>
                      <a:pt x="0" y="5"/>
                    </a:lnTo>
                    <a:lnTo>
                      <a:pt x="1" y="7"/>
                    </a:lnTo>
                    <a:lnTo>
                      <a:pt x="2" y="6"/>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76">
                <a:extLst>
                  <a:ext uri="{FF2B5EF4-FFF2-40B4-BE49-F238E27FC236}">
                    <a16:creationId xmlns:a16="http://schemas.microsoft.com/office/drawing/2014/main" id="{D986BCF8-911B-C74D-950D-F4F4701927C7}"/>
                  </a:ext>
                </a:extLst>
              </p:cNvPr>
              <p:cNvSpPr>
                <a:spLocks/>
              </p:cNvSpPr>
              <p:nvPr/>
            </p:nvSpPr>
            <p:spPr bwMode="auto">
              <a:xfrm>
                <a:off x="6483593" y="1333373"/>
                <a:ext cx="19051" cy="15874"/>
              </a:xfrm>
              <a:custGeom>
                <a:avLst/>
                <a:gdLst>
                  <a:gd name="T0" fmla="*/ 5 w 12"/>
                  <a:gd name="T1" fmla="*/ 7 h 10"/>
                  <a:gd name="T2" fmla="*/ 8 w 12"/>
                  <a:gd name="T3" fmla="*/ 8 h 10"/>
                  <a:gd name="T4" fmla="*/ 10 w 12"/>
                  <a:gd name="T5" fmla="*/ 8 h 10"/>
                  <a:gd name="T6" fmla="*/ 12 w 12"/>
                  <a:gd name="T7" fmla="*/ 7 h 10"/>
                  <a:gd name="T8" fmla="*/ 12 w 12"/>
                  <a:gd name="T9" fmla="*/ 4 h 10"/>
                  <a:gd name="T10" fmla="*/ 9 w 12"/>
                  <a:gd name="T11" fmla="*/ 3 h 10"/>
                  <a:gd name="T12" fmla="*/ 8 w 12"/>
                  <a:gd name="T13" fmla="*/ 1 h 10"/>
                  <a:gd name="T14" fmla="*/ 5 w 12"/>
                  <a:gd name="T15" fmla="*/ 0 h 10"/>
                  <a:gd name="T16" fmla="*/ 2 w 12"/>
                  <a:gd name="T17" fmla="*/ 1 h 10"/>
                  <a:gd name="T18" fmla="*/ 0 w 12"/>
                  <a:gd name="T19" fmla="*/ 5 h 10"/>
                  <a:gd name="T20" fmla="*/ 1 w 12"/>
                  <a:gd name="T21" fmla="*/ 8 h 10"/>
                  <a:gd name="T22" fmla="*/ 2 w 12"/>
                  <a:gd name="T23" fmla="*/ 10 h 10"/>
                  <a:gd name="T24" fmla="*/ 4 w 12"/>
                  <a:gd name="T25" fmla="*/ 10 h 10"/>
                  <a:gd name="T26" fmla="*/ 5 w 12"/>
                  <a:gd name="T2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
                    <a:moveTo>
                      <a:pt x="5" y="7"/>
                    </a:moveTo>
                    <a:lnTo>
                      <a:pt x="8" y="8"/>
                    </a:lnTo>
                    <a:lnTo>
                      <a:pt x="10" y="8"/>
                    </a:lnTo>
                    <a:lnTo>
                      <a:pt x="12" y="7"/>
                    </a:lnTo>
                    <a:lnTo>
                      <a:pt x="12" y="4"/>
                    </a:lnTo>
                    <a:lnTo>
                      <a:pt x="9" y="3"/>
                    </a:lnTo>
                    <a:lnTo>
                      <a:pt x="8" y="1"/>
                    </a:lnTo>
                    <a:lnTo>
                      <a:pt x="5" y="0"/>
                    </a:lnTo>
                    <a:lnTo>
                      <a:pt x="2" y="1"/>
                    </a:lnTo>
                    <a:lnTo>
                      <a:pt x="0" y="5"/>
                    </a:lnTo>
                    <a:lnTo>
                      <a:pt x="1" y="8"/>
                    </a:lnTo>
                    <a:lnTo>
                      <a:pt x="2" y="10"/>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77">
                <a:extLst>
                  <a:ext uri="{FF2B5EF4-FFF2-40B4-BE49-F238E27FC236}">
                    <a16:creationId xmlns:a16="http://schemas.microsoft.com/office/drawing/2014/main" id="{4A473DC7-4BC8-354E-877F-582F3063AFEB}"/>
                  </a:ext>
                </a:extLst>
              </p:cNvPr>
              <p:cNvSpPr>
                <a:spLocks/>
              </p:cNvSpPr>
              <p:nvPr/>
            </p:nvSpPr>
            <p:spPr bwMode="auto">
              <a:xfrm>
                <a:off x="8679187" y="2242926"/>
                <a:ext cx="6350" cy="7937"/>
              </a:xfrm>
              <a:custGeom>
                <a:avLst/>
                <a:gdLst>
                  <a:gd name="T0" fmla="*/ 3 w 4"/>
                  <a:gd name="T1" fmla="*/ 2 h 5"/>
                  <a:gd name="T2" fmla="*/ 4 w 4"/>
                  <a:gd name="T3" fmla="*/ 0 h 5"/>
                  <a:gd name="T4" fmla="*/ 1 w 4"/>
                  <a:gd name="T5" fmla="*/ 0 h 5"/>
                  <a:gd name="T6" fmla="*/ 0 w 4"/>
                  <a:gd name="T7" fmla="*/ 3 h 5"/>
                  <a:gd name="T8" fmla="*/ 0 w 4"/>
                  <a:gd name="T9" fmla="*/ 5 h 5"/>
                  <a:gd name="T10" fmla="*/ 1 w 4"/>
                  <a:gd name="T11" fmla="*/ 5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4" y="0"/>
                    </a:lnTo>
                    <a:lnTo>
                      <a:pt x="1" y="0"/>
                    </a:lnTo>
                    <a:lnTo>
                      <a:pt x="0" y="3"/>
                    </a:lnTo>
                    <a:lnTo>
                      <a:pt x="0" y="5"/>
                    </a:lnTo>
                    <a:lnTo>
                      <a:pt x="1"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78">
                <a:extLst>
                  <a:ext uri="{FF2B5EF4-FFF2-40B4-BE49-F238E27FC236}">
                    <a16:creationId xmlns:a16="http://schemas.microsoft.com/office/drawing/2014/main" id="{02ACAFC8-5CF2-BC41-8E43-ADE2DD314B4F}"/>
                  </a:ext>
                </a:extLst>
              </p:cNvPr>
              <p:cNvSpPr>
                <a:spLocks/>
              </p:cNvSpPr>
              <p:nvPr/>
            </p:nvSpPr>
            <p:spPr bwMode="auto">
              <a:xfrm>
                <a:off x="6459780" y="1328612"/>
                <a:ext cx="23814" cy="14286"/>
              </a:xfrm>
              <a:custGeom>
                <a:avLst/>
                <a:gdLst>
                  <a:gd name="T0" fmla="*/ 19 w 19"/>
                  <a:gd name="T1" fmla="*/ 6 h 12"/>
                  <a:gd name="T2" fmla="*/ 19 w 19"/>
                  <a:gd name="T3" fmla="*/ 4 h 12"/>
                  <a:gd name="T4" fmla="*/ 17 w 19"/>
                  <a:gd name="T5" fmla="*/ 3 h 12"/>
                  <a:gd name="T6" fmla="*/ 16 w 19"/>
                  <a:gd name="T7" fmla="*/ 4 h 12"/>
                  <a:gd name="T8" fmla="*/ 13 w 19"/>
                  <a:gd name="T9" fmla="*/ 4 h 12"/>
                  <a:gd name="T10" fmla="*/ 12 w 19"/>
                  <a:gd name="T11" fmla="*/ 0 h 12"/>
                  <a:gd name="T12" fmla="*/ 10 w 19"/>
                  <a:gd name="T13" fmla="*/ 2 h 12"/>
                  <a:gd name="T14" fmla="*/ 6 w 19"/>
                  <a:gd name="T15" fmla="*/ 1 h 12"/>
                  <a:gd name="T16" fmla="*/ 2 w 19"/>
                  <a:gd name="T17" fmla="*/ 2 h 12"/>
                  <a:gd name="T18" fmla="*/ 0 w 19"/>
                  <a:gd name="T19" fmla="*/ 4 h 12"/>
                  <a:gd name="T20" fmla="*/ 0 w 19"/>
                  <a:gd name="T21" fmla="*/ 6 h 12"/>
                  <a:gd name="T22" fmla="*/ 3 w 19"/>
                  <a:gd name="T23" fmla="*/ 9 h 12"/>
                  <a:gd name="T24" fmla="*/ 7 w 19"/>
                  <a:gd name="T25" fmla="*/ 9 h 12"/>
                  <a:gd name="T26" fmla="*/ 9 w 19"/>
                  <a:gd name="T27" fmla="*/ 11 h 12"/>
                  <a:gd name="T28" fmla="*/ 11 w 19"/>
                  <a:gd name="T29" fmla="*/ 12 h 12"/>
                  <a:gd name="T30" fmla="*/ 19 w 19"/>
                  <a:gd name="T31" fmla="*/ 8 h 12"/>
                  <a:gd name="T32" fmla="*/ 19 w 19"/>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2">
                    <a:moveTo>
                      <a:pt x="19" y="6"/>
                    </a:moveTo>
                    <a:cubicBezTo>
                      <a:pt x="19" y="4"/>
                      <a:pt x="19" y="4"/>
                      <a:pt x="19" y="4"/>
                    </a:cubicBezTo>
                    <a:cubicBezTo>
                      <a:pt x="17" y="3"/>
                      <a:pt x="17" y="3"/>
                      <a:pt x="17" y="3"/>
                    </a:cubicBezTo>
                    <a:cubicBezTo>
                      <a:pt x="16" y="4"/>
                      <a:pt x="16" y="4"/>
                      <a:pt x="16" y="4"/>
                    </a:cubicBezTo>
                    <a:cubicBezTo>
                      <a:pt x="13" y="4"/>
                      <a:pt x="13" y="4"/>
                      <a:pt x="13" y="4"/>
                    </a:cubicBezTo>
                    <a:cubicBezTo>
                      <a:pt x="12" y="0"/>
                      <a:pt x="12" y="0"/>
                      <a:pt x="12" y="0"/>
                    </a:cubicBezTo>
                    <a:cubicBezTo>
                      <a:pt x="10" y="2"/>
                      <a:pt x="10" y="2"/>
                      <a:pt x="10" y="2"/>
                    </a:cubicBezTo>
                    <a:cubicBezTo>
                      <a:pt x="6" y="1"/>
                      <a:pt x="6" y="1"/>
                      <a:pt x="6" y="1"/>
                    </a:cubicBezTo>
                    <a:cubicBezTo>
                      <a:pt x="2" y="2"/>
                      <a:pt x="2" y="2"/>
                      <a:pt x="2" y="2"/>
                    </a:cubicBezTo>
                    <a:cubicBezTo>
                      <a:pt x="0" y="4"/>
                      <a:pt x="0" y="4"/>
                      <a:pt x="0" y="4"/>
                    </a:cubicBezTo>
                    <a:cubicBezTo>
                      <a:pt x="0" y="6"/>
                      <a:pt x="0" y="6"/>
                      <a:pt x="0" y="6"/>
                    </a:cubicBezTo>
                    <a:cubicBezTo>
                      <a:pt x="3" y="9"/>
                      <a:pt x="3" y="9"/>
                      <a:pt x="3" y="9"/>
                    </a:cubicBezTo>
                    <a:cubicBezTo>
                      <a:pt x="7" y="9"/>
                      <a:pt x="7" y="9"/>
                      <a:pt x="7" y="9"/>
                    </a:cubicBezTo>
                    <a:cubicBezTo>
                      <a:pt x="9" y="11"/>
                      <a:pt x="9" y="11"/>
                      <a:pt x="9" y="11"/>
                    </a:cubicBezTo>
                    <a:cubicBezTo>
                      <a:pt x="9" y="11"/>
                      <a:pt x="11" y="12"/>
                      <a:pt x="11" y="12"/>
                    </a:cubicBezTo>
                    <a:cubicBezTo>
                      <a:pt x="19" y="8"/>
                      <a:pt x="19" y="8"/>
                      <a:pt x="19" y="8"/>
                    </a:cubicBez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79">
                <a:extLst>
                  <a:ext uri="{FF2B5EF4-FFF2-40B4-BE49-F238E27FC236}">
                    <a16:creationId xmlns:a16="http://schemas.microsoft.com/office/drawing/2014/main" id="{743B7137-7875-544D-B76D-7C4D3E199B03}"/>
                  </a:ext>
                </a:extLst>
              </p:cNvPr>
              <p:cNvSpPr>
                <a:spLocks/>
              </p:cNvSpPr>
              <p:nvPr/>
            </p:nvSpPr>
            <p:spPr bwMode="auto">
              <a:xfrm>
                <a:off x="6474068" y="1357184"/>
                <a:ext cx="7938" cy="9524"/>
              </a:xfrm>
              <a:custGeom>
                <a:avLst/>
                <a:gdLst>
                  <a:gd name="T0" fmla="*/ 7 w 7"/>
                  <a:gd name="T1" fmla="*/ 5 h 7"/>
                  <a:gd name="T2" fmla="*/ 4 w 7"/>
                  <a:gd name="T3" fmla="*/ 1 h 7"/>
                  <a:gd name="T4" fmla="*/ 1 w 7"/>
                  <a:gd name="T5" fmla="*/ 0 h 7"/>
                  <a:gd name="T6" fmla="*/ 0 w 7"/>
                  <a:gd name="T7" fmla="*/ 2 h 7"/>
                  <a:gd name="T8" fmla="*/ 3 w 7"/>
                  <a:gd name="T9" fmla="*/ 6 h 7"/>
                  <a:gd name="T10" fmla="*/ 6 w 7"/>
                  <a:gd name="T11" fmla="*/ 7 h 7"/>
                  <a:gd name="T12" fmla="*/ 7 w 7"/>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5"/>
                    </a:moveTo>
                    <a:cubicBezTo>
                      <a:pt x="4" y="1"/>
                      <a:pt x="4" y="1"/>
                      <a:pt x="4" y="1"/>
                    </a:cubicBezTo>
                    <a:cubicBezTo>
                      <a:pt x="1" y="0"/>
                      <a:pt x="1" y="0"/>
                      <a:pt x="1" y="0"/>
                    </a:cubicBezTo>
                    <a:cubicBezTo>
                      <a:pt x="0" y="2"/>
                      <a:pt x="0" y="2"/>
                      <a:pt x="0" y="2"/>
                    </a:cubicBezTo>
                    <a:cubicBezTo>
                      <a:pt x="3" y="6"/>
                      <a:pt x="3" y="6"/>
                      <a:pt x="3" y="6"/>
                    </a:cubicBezTo>
                    <a:cubicBezTo>
                      <a:pt x="3" y="6"/>
                      <a:pt x="6" y="7"/>
                      <a:pt x="6" y="7"/>
                    </a:cubicBezTo>
                    <a:lnTo>
                      <a:pt x="7"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80">
                <a:extLst>
                  <a:ext uri="{FF2B5EF4-FFF2-40B4-BE49-F238E27FC236}">
                    <a16:creationId xmlns:a16="http://schemas.microsoft.com/office/drawing/2014/main" id="{9B3A0B5F-6FFD-974B-AE2A-D0B6E36FDA6E}"/>
                  </a:ext>
                </a:extLst>
              </p:cNvPr>
              <p:cNvSpPr>
                <a:spLocks/>
              </p:cNvSpPr>
              <p:nvPr/>
            </p:nvSpPr>
            <p:spPr bwMode="auto">
              <a:xfrm>
                <a:off x="6474068" y="1382582"/>
                <a:ext cx="4763" cy="11112"/>
              </a:xfrm>
              <a:custGeom>
                <a:avLst/>
                <a:gdLst>
                  <a:gd name="T0" fmla="*/ 0 w 3"/>
                  <a:gd name="T1" fmla="*/ 0 h 7"/>
                  <a:gd name="T2" fmla="*/ 0 w 3"/>
                  <a:gd name="T3" fmla="*/ 3 h 7"/>
                  <a:gd name="T4" fmla="*/ 1 w 3"/>
                  <a:gd name="T5" fmla="*/ 6 h 7"/>
                  <a:gd name="T6" fmla="*/ 3 w 3"/>
                  <a:gd name="T7" fmla="*/ 7 h 7"/>
                  <a:gd name="T8" fmla="*/ 3 w 3"/>
                  <a:gd name="T9" fmla="*/ 4 h 7"/>
                  <a:gd name="T10" fmla="*/ 1 w 3"/>
                  <a:gd name="T11" fmla="*/ 0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3"/>
                    </a:lnTo>
                    <a:lnTo>
                      <a:pt x="1" y="6"/>
                    </a:lnTo>
                    <a:lnTo>
                      <a:pt x="3" y="7"/>
                    </a:lnTo>
                    <a:lnTo>
                      <a:pt x="3" y="4"/>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81">
                <a:extLst>
                  <a:ext uri="{FF2B5EF4-FFF2-40B4-BE49-F238E27FC236}">
                    <a16:creationId xmlns:a16="http://schemas.microsoft.com/office/drawing/2014/main" id="{EFB162C0-A0C1-AA4E-AFC3-A03C6DB9DDD2}"/>
                  </a:ext>
                </a:extLst>
              </p:cNvPr>
              <p:cNvSpPr>
                <a:spLocks/>
              </p:cNvSpPr>
              <p:nvPr/>
            </p:nvSpPr>
            <p:spPr bwMode="auto">
              <a:xfrm>
                <a:off x="8602985" y="2525474"/>
                <a:ext cx="147643" cy="390488"/>
              </a:xfrm>
              <a:custGeom>
                <a:avLst/>
                <a:gdLst>
                  <a:gd name="T0" fmla="*/ 34 w 93"/>
                  <a:gd name="T1" fmla="*/ 98 h 246"/>
                  <a:gd name="T2" fmla="*/ 37 w 93"/>
                  <a:gd name="T3" fmla="*/ 112 h 246"/>
                  <a:gd name="T4" fmla="*/ 42 w 93"/>
                  <a:gd name="T5" fmla="*/ 121 h 246"/>
                  <a:gd name="T6" fmla="*/ 44 w 93"/>
                  <a:gd name="T7" fmla="*/ 130 h 246"/>
                  <a:gd name="T8" fmla="*/ 47 w 93"/>
                  <a:gd name="T9" fmla="*/ 145 h 246"/>
                  <a:gd name="T10" fmla="*/ 48 w 93"/>
                  <a:gd name="T11" fmla="*/ 156 h 246"/>
                  <a:gd name="T12" fmla="*/ 50 w 93"/>
                  <a:gd name="T13" fmla="*/ 170 h 246"/>
                  <a:gd name="T14" fmla="*/ 58 w 93"/>
                  <a:gd name="T15" fmla="*/ 184 h 246"/>
                  <a:gd name="T16" fmla="*/ 60 w 93"/>
                  <a:gd name="T17" fmla="*/ 202 h 246"/>
                  <a:gd name="T18" fmla="*/ 67 w 93"/>
                  <a:gd name="T19" fmla="*/ 216 h 246"/>
                  <a:gd name="T20" fmla="*/ 66 w 93"/>
                  <a:gd name="T21" fmla="*/ 231 h 246"/>
                  <a:gd name="T22" fmla="*/ 73 w 93"/>
                  <a:gd name="T23" fmla="*/ 243 h 246"/>
                  <a:gd name="T24" fmla="*/ 76 w 93"/>
                  <a:gd name="T25" fmla="*/ 238 h 246"/>
                  <a:gd name="T26" fmla="*/ 75 w 93"/>
                  <a:gd name="T27" fmla="*/ 226 h 246"/>
                  <a:gd name="T28" fmla="*/ 79 w 93"/>
                  <a:gd name="T29" fmla="*/ 226 h 246"/>
                  <a:gd name="T30" fmla="*/ 87 w 93"/>
                  <a:gd name="T31" fmla="*/ 225 h 246"/>
                  <a:gd name="T32" fmla="*/ 88 w 93"/>
                  <a:gd name="T33" fmla="*/ 228 h 246"/>
                  <a:gd name="T34" fmla="*/ 91 w 93"/>
                  <a:gd name="T35" fmla="*/ 237 h 246"/>
                  <a:gd name="T36" fmla="*/ 93 w 93"/>
                  <a:gd name="T37" fmla="*/ 235 h 246"/>
                  <a:gd name="T38" fmla="*/ 90 w 93"/>
                  <a:gd name="T39" fmla="*/ 225 h 246"/>
                  <a:gd name="T40" fmla="*/ 87 w 93"/>
                  <a:gd name="T41" fmla="*/ 219 h 246"/>
                  <a:gd name="T42" fmla="*/ 80 w 93"/>
                  <a:gd name="T43" fmla="*/ 211 h 246"/>
                  <a:gd name="T44" fmla="*/ 73 w 93"/>
                  <a:gd name="T45" fmla="*/ 202 h 246"/>
                  <a:gd name="T46" fmla="*/ 67 w 93"/>
                  <a:gd name="T47" fmla="*/ 189 h 246"/>
                  <a:gd name="T48" fmla="*/ 66 w 93"/>
                  <a:gd name="T49" fmla="*/ 173 h 246"/>
                  <a:gd name="T50" fmla="*/ 64 w 93"/>
                  <a:gd name="T51" fmla="*/ 161 h 246"/>
                  <a:gd name="T52" fmla="*/ 64 w 93"/>
                  <a:gd name="T53" fmla="*/ 151 h 246"/>
                  <a:gd name="T54" fmla="*/ 67 w 93"/>
                  <a:gd name="T55" fmla="*/ 150 h 246"/>
                  <a:gd name="T56" fmla="*/ 76 w 93"/>
                  <a:gd name="T57" fmla="*/ 151 h 246"/>
                  <a:gd name="T58" fmla="*/ 84 w 93"/>
                  <a:gd name="T59" fmla="*/ 160 h 246"/>
                  <a:gd name="T60" fmla="*/ 87 w 93"/>
                  <a:gd name="T61" fmla="*/ 161 h 246"/>
                  <a:gd name="T62" fmla="*/ 77 w 93"/>
                  <a:gd name="T63" fmla="*/ 148 h 246"/>
                  <a:gd name="T64" fmla="*/ 73 w 93"/>
                  <a:gd name="T65" fmla="*/ 140 h 246"/>
                  <a:gd name="T66" fmla="*/ 68 w 93"/>
                  <a:gd name="T67" fmla="*/ 129 h 246"/>
                  <a:gd name="T68" fmla="*/ 59 w 93"/>
                  <a:gd name="T69" fmla="*/ 112 h 246"/>
                  <a:gd name="T70" fmla="*/ 51 w 93"/>
                  <a:gd name="T71" fmla="*/ 94 h 246"/>
                  <a:gd name="T72" fmla="*/ 47 w 93"/>
                  <a:gd name="T73" fmla="*/ 85 h 246"/>
                  <a:gd name="T74" fmla="*/ 44 w 93"/>
                  <a:gd name="T75" fmla="*/ 85 h 246"/>
                  <a:gd name="T76" fmla="*/ 42 w 93"/>
                  <a:gd name="T77" fmla="*/ 79 h 246"/>
                  <a:gd name="T78" fmla="*/ 36 w 93"/>
                  <a:gd name="T79" fmla="*/ 69 h 246"/>
                  <a:gd name="T80" fmla="*/ 35 w 93"/>
                  <a:gd name="T81" fmla="*/ 60 h 246"/>
                  <a:gd name="T82" fmla="*/ 35 w 93"/>
                  <a:gd name="T83" fmla="*/ 50 h 246"/>
                  <a:gd name="T84" fmla="*/ 28 w 93"/>
                  <a:gd name="T85" fmla="*/ 41 h 246"/>
                  <a:gd name="T86" fmla="*/ 26 w 93"/>
                  <a:gd name="T87" fmla="*/ 35 h 246"/>
                  <a:gd name="T88" fmla="*/ 32 w 93"/>
                  <a:gd name="T89" fmla="*/ 43 h 246"/>
                  <a:gd name="T90" fmla="*/ 24 w 93"/>
                  <a:gd name="T91" fmla="*/ 28 h 246"/>
                  <a:gd name="T92" fmla="*/ 17 w 93"/>
                  <a:gd name="T93" fmla="*/ 20 h 246"/>
                  <a:gd name="T94" fmla="*/ 14 w 93"/>
                  <a:gd name="T95" fmla="*/ 9 h 246"/>
                  <a:gd name="T96" fmla="*/ 7 w 93"/>
                  <a:gd name="T97" fmla="*/ 0 h 246"/>
                  <a:gd name="T98" fmla="*/ 7 w 93"/>
                  <a:gd name="T99" fmla="*/ 5 h 246"/>
                  <a:gd name="T100" fmla="*/ 0 w 93"/>
                  <a:gd name="T101" fmla="*/ 5 h 246"/>
                  <a:gd name="T102" fmla="*/ 10 w 93"/>
                  <a:gd name="T103" fmla="*/ 16 h 246"/>
                  <a:gd name="T104" fmla="*/ 13 w 93"/>
                  <a:gd name="T105" fmla="*/ 18 h 246"/>
                  <a:gd name="T106" fmla="*/ 10 w 93"/>
                  <a:gd name="T107" fmla="*/ 22 h 246"/>
                  <a:gd name="T108" fmla="*/ 14 w 93"/>
                  <a:gd name="T109" fmla="*/ 29 h 246"/>
                  <a:gd name="T110" fmla="*/ 8 w 93"/>
                  <a:gd name="T111" fmla="*/ 26 h 246"/>
                  <a:gd name="T112" fmla="*/ 7 w 93"/>
                  <a:gd name="T113" fmla="*/ 36 h 246"/>
                  <a:gd name="T114" fmla="*/ 13 w 93"/>
                  <a:gd name="T115" fmla="*/ 50 h 246"/>
                  <a:gd name="T116" fmla="*/ 15 w 93"/>
                  <a:gd name="T117" fmla="*/ 64 h 246"/>
                  <a:gd name="T118" fmla="*/ 22 w 93"/>
                  <a:gd name="T119" fmla="*/ 80 h 246"/>
                  <a:gd name="T120" fmla="*/ 28 w 93"/>
                  <a:gd name="T121" fmla="*/ 9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246">
                    <a:moveTo>
                      <a:pt x="28" y="91"/>
                    </a:moveTo>
                    <a:lnTo>
                      <a:pt x="31" y="91"/>
                    </a:lnTo>
                    <a:lnTo>
                      <a:pt x="34" y="98"/>
                    </a:lnTo>
                    <a:lnTo>
                      <a:pt x="35" y="103"/>
                    </a:lnTo>
                    <a:lnTo>
                      <a:pt x="35" y="108"/>
                    </a:lnTo>
                    <a:lnTo>
                      <a:pt x="37" y="112"/>
                    </a:lnTo>
                    <a:lnTo>
                      <a:pt x="37" y="116"/>
                    </a:lnTo>
                    <a:lnTo>
                      <a:pt x="39" y="117"/>
                    </a:lnTo>
                    <a:lnTo>
                      <a:pt x="42" y="121"/>
                    </a:lnTo>
                    <a:lnTo>
                      <a:pt x="41" y="122"/>
                    </a:lnTo>
                    <a:lnTo>
                      <a:pt x="41" y="125"/>
                    </a:lnTo>
                    <a:lnTo>
                      <a:pt x="44" y="130"/>
                    </a:lnTo>
                    <a:lnTo>
                      <a:pt x="45" y="134"/>
                    </a:lnTo>
                    <a:lnTo>
                      <a:pt x="46" y="139"/>
                    </a:lnTo>
                    <a:lnTo>
                      <a:pt x="47" y="145"/>
                    </a:lnTo>
                    <a:lnTo>
                      <a:pt x="48" y="147"/>
                    </a:lnTo>
                    <a:lnTo>
                      <a:pt x="48" y="150"/>
                    </a:lnTo>
                    <a:lnTo>
                      <a:pt x="48" y="156"/>
                    </a:lnTo>
                    <a:lnTo>
                      <a:pt x="50" y="163"/>
                    </a:lnTo>
                    <a:lnTo>
                      <a:pt x="49" y="165"/>
                    </a:lnTo>
                    <a:lnTo>
                      <a:pt x="50" y="170"/>
                    </a:lnTo>
                    <a:lnTo>
                      <a:pt x="52" y="173"/>
                    </a:lnTo>
                    <a:lnTo>
                      <a:pt x="58" y="181"/>
                    </a:lnTo>
                    <a:lnTo>
                      <a:pt x="58" y="184"/>
                    </a:lnTo>
                    <a:lnTo>
                      <a:pt x="60" y="188"/>
                    </a:lnTo>
                    <a:lnTo>
                      <a:pt x="59" y="195"/>
                    </a:lnTo>
                    <a:lnTo>
                      <a:pt x="60" y="202"/>
                    </a:lnTo>
                    <a:lnTo>
                      <a:pt x="62" y="206"/>
                    </a:lnTo>
                    <a:lnTo>
                      <a:pt x="63" y="210"/>
                    </a:lnTo>
                    <a:lnTo>
                      <a:pt x="67" y="216"/>
                    </a:lnTo>
                    <a:lnTo>
                      <a:pt x="67" y="219"/>
                    </a:lnTo>
                    <a:lnTo>
                      <a:pt x="66" y="224"/>
                    </a:lnTo>
                    <a:lnTo>
                      <a:pt x="66" y="231"/>
                    </a:lnTo>
                    <a:lnTo>
                      <a:pt x="67" y="235"/>
                    </a:lnTo>
                    <a:lnTo>
                      <a:pt x="70" y="238"/>
                    </a:lnTo>
                    <a:lnTo>
                      <a:pt x="73" y="243"/>
                    </a:lnTo>
                    <a:lnTo>
                      <a:pt x="76" y="246"/>
                    </a:lnTo>
                    <a:lnTo>
                      <a:pt x="76" y="242"/>
                    </a:lnTo>
                    <a:lnTo>
                      <a:pt x="76" y="238"/>
                    </a:lnTo>
                    <a:lnTo>
                      <a:pt x="75" y="235"/>
                    </a:lnTo>
                    <a:lnTo>
                      <a:pt x="74" y="231"/>
                    </a:lnTo>
                    <a:lnTo>
                      <a:pt x="75" y="226"/>
                    </a:lnTo>
                    <a:lnTo>
                      <a:pt x="77" y="223"/>
                    </a:lnTo>
                    <a:lnTo>
                      <a:pt x="79" y="223"/>
                    </a:lnTo>
                    <a:lnTo>
                      <a:pt x="79" y="226"/>
                    </a:lnTo>
                    <a:lnTo>
                      <a:pt x="80" y="227"/>
                    </a:lnTo>
                    <a:lnTo>
                      <a:pt x="86" y="226"/>
                    </a:lnTo>
                    <a:lnTo>
                      <a:pt x="87" y="225"/>
                    </a:lnTo>
                    <a:lnTo>
                      <a:pt x="87" y="225"/>
                    </a:lnTo>
                    <a:lnTo>
                      <a:pt x="89" y="226"/>
                    </a:lnTo>
                    <a:lnTo>
                      <a:pt x="88" y="228"/>
                    </a:lnTo>
                    <a:lnTo>
                      <a:pt x="88" y="230"/>
                    </a:lnTo>
                    <a:lnTo>
                      <a:pt x="91" y="234"/>
                    </a:lnTo>
                    <a:lnTo>
                      <a:pt x="91" y="237"/>
                    </a:lnTo>
                    <a:lnTo>
                      <a:pt x="93" y="239"/>
                    </a:lnTo>
                    <a:lnTo>
                      <a:pt x="93" y="236"/>
                    </a:lnTo>
                    <a:lnTo>
                      <a:pt x="93" y="235"/>
                    </a:lnTo>
                    <a:lnTo>
                      <a:pt x="93" y="231"/>
                    </a:lnTo>
                    <a:lnTo>
                      <a:pt x="93" y="227"/>
                    </a:lnTo>
                    <a:lnTo>
                      <a:pt x="90" y="225"/>
                    </a:lnTo>
                    <a:lnTo>
                      <a:pt x="90" y="220"/>
                    </a:lnTo>
                    <a:lnTo>
                      <a:pt x="88" y="217"/>
                    </a:lnTo>
                    <a:lnTo>
                      <a:pt x="87" y="219"/>
                    </a:lnTo>
                    <a:lnTo>
                      <a:pt x="84" y="219"/>
                    </a:lnTo>
                    <a:lnTo>
                      <a:pt x="80" y="216"/>
                    </a:lnTo>
                    <a:lnTo>
                      <a:pt x="80" y="211"/>
                    </a:lnTo>
                    <a:lnTo>
                      <a:pt x="78" y="207"/>
                    </a:lnTo>
                    <a:lnTo>
                      <a:pt x="75" y="203"/>
                    </a:lnTo>
                    <a:lnTo>
                      <a:pt x="73" y="202"/>
                    </a:lnTo>
                    <a:lnTo>
                      <a:pt x="70" y="199"/>
                    </a:lnTo>
                    <a:lnTo>
                      <a:pt x="69" y="193"/>
                    </a:lnTo>
                    <a:lnTo>
                      <a:pt x="67" y="189"/>
                    </a:lnTo>
                    <a:lnTo>
                      <a:pt x="66" y="185"/>
                    </a:lnTo>
                    <a:lnTo>
                      <a:pt x="66" y="179"/>
                    </a:lnTo>
                    <a:lnTo>
                      <a:pt x="66" y="173"/>
                    </a:lnTo>
                    <a:lnTo>
                      <a:pt x="64" y="169"/>
                    </a:lnTo>
                    <a:lnTo>
                      <a:pt x="65" y="164"/>
                    </a:lnTo>
                    <a:lnTo>
                      <a:pt x="64" y="161"/>
                    </a:lnTo>
                    <a:lnTo>
                      <a:pt x="62" y="156"/>
                    </a:lnTo>
                    <a:lnTo>
                      <a:pt x="63" y="154"/>
                    </a:lnTo>
                    <a:lnTo>
                      <a:pt x="64" y="151"/>
                    </a:lnTo>
                    <a:lnTo>
                      <a:pt x="64" y="150"/>
                    </a:lnTo>
                    <a:lnTo>
                      <a:pt x="66" y="149"/>
                    </a:lnTo>
                    <a:lnTo>
                      <a:pt x="67" y="150"/>
                    </a:lnTo>
                    <a:lnTo>
                      <a:pt x="70" y="149"/>
                    </a:lnTo>
                    <a:lnTo>
                      <a:pt x="73" y="149"/>
                    </a:lnTo>
                    <a:lnTo>
                      <a:pt x="76" y="151"/>
                    </a:lnTo>
                    <a:lnTo>
                      <a:pt x="79" y="157"/>
                    </a:lnTo>
                    <a:lnTo>
                      <a:pt x="81" y="157"/>
                    </a:lnTo>
                    <a:lnTo>
                      <a:pt x="84" y="160"/>
                    </a:lnTo>
                    <a:lnTo>
                      <a:pt x="87" y="164"/>
                    </a:lnTo>
                    <a:lnTo>
                      <a:pt x="88" y="165"/>
                    </a:lnTo>
                    <a:lnTo>
                      <a:pt x="87" y="161"/>
                    </a:lnTo>
                    <a:lnTo>
                      <a:pt x="84" y="157"/>
                    </a:lnTo>
                    <a:lnTo>
                      <a:pt x="80" y="153"/>
                    </a:lnTo>
                    <a:lnTo>
                      <a:pt x="77" y="148"/>
                    </a:lnTo>
                    <a:lnTo>
                      <a:pt x="75" y="144"/>
                    </a:lnTo>
                    <a:lnTo>
                      <a:pt x="75" y="142"/>
                    </a:lnTo>
                    <a:lnTo>
                      <a:pt x="73" y="140"/>
                    </a:lnTo>
                    <a:lnTo>
                      <a:pt x="71" y="134"/>
                    </a:lnTo>
                    <a:lnTo>
                      <a:pt x="69" y="130"/>
                    </a:lnTo>
                    <a:lnTo>
                      <a:pt x="68" y="129"/>
                    </a:lnTo>
                    <a:lnTo>
                      <a:pt x="67" y="126"/>
                    </a:lnTo>
                    <a:lnTo>
                      <a:pt x="63" y="120"/>
                    </a:lnTo>
                    <a:lnTo>
                      <a:pt x="59" y="112"/>
                    </a:lnTo>
                    <a:lnTo>
                      <a:pt x="59" y="108"/>
                    </a:lnTo>
                    <a:lnTo>
                      <a:pt x="53" y="99"/>
                    </a:lnTo>
                    <a:lnTo>
                      <a:pt x="51" y="94"/>
                    </a:lnTo>
                    <a:lnTo>
                      <a:pt x="49" y="92"/>
                    </a:lnTo>
                    <a:lnTo>
                      <a:pt x="49" y="88"/>
                    </a:lnTo>
                    <a:lnTo>
                      <a:pt x="47" y="85"/>
                    </a:lnTo>
                    <a:lnTo>
                      <a:pt x="45" y="85"/>
                    </a:lnTo>
                    <a:lnTo>
                      <a:pt x="45" y="86"/>
                    </a:lnTo>
                    <a:lnTo>
                      <a:pt x="44" y="85"/>
                    </a:lnTo>
                    <a:lnTo>
                      <a:pt x="43" y="85"/>
                    </a:lnTo>
                    <a:lnTo>
                      <a:pt x="44" y="81"/>
                    </a:lnTo>
                    <a:lnTo>
                      <a:pt x="42" y="79"/>
                    </a:lnTo>
                    <a:lnTo>
                      <a:pt x="40" y="77"/>
                    </a:lnTo>
                    <a:lnTo>
                      <a:pt x="38" y="74"/>
                    </a:lnTo>
                    <a:lnTo>
                      <a:pt x="36" y="69"/>
                    </a:lnTo>
                    <a:lnTo>
                      <a:pt x="35" y="66"/>
                    </a:lnTo>
                    <a:lnTo>
                      <a:pt x="35" y="63"/>
                    </a:lnTo>
                    <a:lnTo>
                      <a:pt x="35" y="60"/>
                    </a:lnTo>
                    <a:lnTo>
                      <a:pt x="35" y="60"/>
                    </a:lnTo>
                    <a:lnTo>
                      <a:pt x="35" y="56"/>
                    </a:lnTo>
                    <a:lnTo>
                      <a:pt x="35" y="50"/>
                    </a:lnTo>
                    <a:lnTo>
                      <a:pt x="34" y="47"/>
                    </a:lnTo>
                    <a:lnTo>
                      <a:pt x="31" y="45"/>
                    </a:lnTo>
                    <a:lnTo>
                      <a:pt x="28" y="41"/>
                    </a:lnTo>
                    <a:lnTo>
                      <a:pt x="28" y="39"/>
                    </a:lnTo>
                    <a:lnTo>
                      <a:pt x="26" y="36"/>
                    </a:lnTo>
                    <a:lnTo>
                      <a:pt x="26" y="35"/>
                    </a:lnTo>
                    <a:lnTo>
                      <a:pt x="27" y="35"/>
                    </a:lnTo>
                    <a:lnTo>
                      <a:pt x="30" y="38"/>
                    </a:lnTo>
                    <a:lnTo>
                      <a:pt x="32" y="43"/>
                    </a:lnTo>
                    <a:lnTo>
                      <a:pt x="31" y="38"/>
                    </a:lnTo>
                    <a:lnTo>
                      <a:pt x="28" y="33"/>
                    </a:lnTo>
                    <a:lnTo>
                      <a:pt x="24" y="28"/>
                    </a:lnTo>
                    <a:lnTo>
                      <a:pt x="24" y="28"/>
                    </a:lnTo>
                    <a:lnTo>
                      <a:pt x="23" y="26"/>
                    </a:lnTo>
                    <a:lnTo>
                      <a:pt x="17" y="20"/>
                    </a:lnTo>
                    <a:lnTo>
                      <a:pt x="15" y="16"/>
                    </a:lnTo>
                    <a:lnTo>
                      <a:pt x="15" y="10"/>
                    </a:lnTo>
                    <a:lnTo>
                      <a:pt x="14" y="9"/>
                    </a:lnTo>
                    <a:lnTo>
                      <a:pt x="9" y="6"/>
                    </a:lnTo>
                    <a:lnTo>
                      <a:pt x="7" y="2"/>
                    </a:lnTo>
                    <a:lnTo>
                      <a:pt x="7" y="0"/>
                    </a:lnTo>
                    <a:lnTo>
                      <a:pt x="5" y="2"/>
                    </a:lnTo>
                    <a:lnTo>
                      <a:pt x="7" y="3"/>
                    </a:lnTo>
                    <a:lnTo>
                      <a:pt x="7" y="5"/>
                    </a:lnTo>
                    <a:lnTo>
                      <a:pt x="5" y="6"/>
                    </a:lnTo>
                    <a:lnTo>
                      <a:pt x="3" y="5"/>
                    </a:lnTo>
                    <a:lnTo>
                      <a:pt x="0" y="5"/>
                    </a:lnTo>
                    <a:lnTo>
                      <a:pt x="4" y="9"/>
                    </a:lnTo>
                    <a:lnTo>
                      <a:pt x="9" y="13"/>
                    </a:lnTo>
                    <a:lnTo>
                      <a:pt x="10" y="16"/>
                    </a:lnTo>
                    <a:lnTo>
                      <a:pt x="10" y="19"/>
                    </a:lnTo>
                    <a:lnTo>
                      <a:pt x="11" y="18"/>
                    </a:lnTo>
                    <a:lnTo>
                      <a:pt x="13" y="18"/>
                    </a:lnTo>
                    <a:lnTo>
                      <a:pt x="14" y="20"/>
                    </a:lnTo>
                    <a:lnTo>
                      <a:pt x="13" y="22"/>
                    </a:lnTo>
                    <a:lnTo>
                      <a:pt x="10" y="22"/>
                    </a:lnTo>
                    <a:lnTo>
                      <a:pt x="11" y="25"/>
                    </a:lnTo>
                    <a:lnTo>
                      <a:pt x="14" y="25"/>
                    </a:lnTo>
                    <a:lnTo>
                      <a:pt x="14" y="29"/>
                    </a:lnTo>
                    <a:lnTo>
                      <a:pt x="12" y="30"/>
                    </a:lnTo>
                    <a:lnTo>
                      <a:pt x="10" y="29"/>
                    </a:lnTo>
                    <a:lnTo>
                      <a:pt x="8" y="26"/>
                    </a:lnTo>
                    <a:lnTo>
                      <a:pt x="6" y="29"/>
                    </a:lnTo>
                    <a:lnTo>
                      <a:pt x="4" y="33"/>
                    </a:lnTo>
                    <a:lnTo>
                      <a:pt x="7" y="36"/>
                    </a:lnTo>
                    <a:lnTo>
                      <a:pt x="8" y="40"/>
                    </a:lnTo>
                    <a:lnTo>
                      <a:pt x="10" y="45"/>
                    </a:lnTo>
                    <a:lnTo>
                      <a:pt x="13" y="50"/>
                    </a:lnTo>
                    <a:lnTo>
                      <a:pt x="14" y="57"/>
                    </a:lnTo>
                    <a:lnTo>
                      <a:pt x="14" y="59"/>
                    </a:lnTo>
                    <a:lnTo>
                      <a:pt x="15" y="64"/>
                    </a:lnTo>
                    <a:lnTo>
                      <a:pt x="17" y="72"/>
                    </a:lnTo>
                    <a:lnTo>
                      <a:pt x="19" y="78"/>
                    </a:lnTo>
                    <a:lnTo>
                      <a:pt x="22" y="80"/>
                    </a:lnTo>
                    <a:lnTo>
                      <a:pt x="23" y="81"/>
                    </a:lnTo>
                    <a:lnTo>
                      <a:pt x="21" y="82"/>
                    </a:lnTo>
                    <a:lnTo>
                      <a:pt x="28" y="9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82">
                <a:extLst>
                  <a:ext uri="{FF2B5EF4-FFF2-40B4-BE49-F238E27FC236}">
                    <a16:creationId xmlns:a16="http://schemas.microsoft.com/office/drawing/2014/main" id="{AA3A9266-83C8-BF43-8846-44935801FBD5}"/>
                  </a:ext>
                </a:extLst>
              </p:cNvPr>
              <p:cNvSpPr>
                <a:spLocks/>
              </p:cNvSpPr>
              <p:nvPr/>
            </p:nvSpPr>
            <p:spPr bwMode="auto">
              <a:xfrm>
                <a:off x="6421678" y="1403216"/>
                <a:ext cx="20639" cy="23810"/>
              </a:xfrm>
              <a:custGeom>
                <a:avLst/>
                <a:gdLst>
                  <a:gd name="T0" fmla="*/ 0 w 17"/>
                  <a:gd name="T1" fmla="*/ 13 h 20"/>
                  <a:gd name="T2" fmla="*/ 4 w 17"/>
                  <a:gd name="T3" fmla="*/ 16 h 20"/>
                  <a:gd name="T4" fmla="*/ 5 w 17"/>
                  <a:gd name="T5" fmla="*/ 20 h 20"/>
                  <a:gd name="T6" fmla="*/ 8 w 17"/>
                  <a:gd name="T7" fmla="*/ 20 h 20"/>
                  <a:gd name="T8" fmla="*/ 11 w 17"/>
                  <a:gd name="T9" fmla="*/ 18 h 20"/>
                  <a:gd name="T10" fmla="*/ 16 w 17"/>
                  <a:gd name="T11" fmla="*/ 18 h 20"/>
                  <a:gd name="T12" fmla="*/ 17 w 17"/>
                  <a:gd name="T13" fmla="*/ 15 h 20"/>
                  <a:gd name="T14" fmla="*/ 16 w 17"/>
                  <a:gd name="T15" fmla="*/ 12 h 20"/>
                  <a:gd name="T16" fmla="*/ 12 w 17"/>
                  <a:gd name="T17" fmla="*/ 11 h 20"/>
                  <a:gd name="T18" fmla="*/ 12 w 17"/>
                  <a:gd name="T19" fmla="*/ 7 h 20"/>
                  <a:gd name="T20" fmla="*/ 8 w 17"/>
                  <a:gd name="T21" fmla="*/ 0 h 20"/>
                  <a:gd name="T22" fmla="*/ 7 w 17"/>
                  <a:gd name="T23" fmla="*/ 2 h 20"/>
                  <a:gd name="T24" fmla="*/ 7 w 17"/>
                  <a:gd name="T25" fmla="*/ 9 h 20"/>
                  <a:gd name="T26" fmla="*/ 6 w 17"/>
                  <a:gd name="T27" fmla="*/ 12 h 20"/>
                  <a:gd name="T28" fmla="*/ 1 w 17"/>
                  <a:gd name="T29" fmla="*/ 12 h 20"/>
                  <a:gd name="T30" fmla="*/ 0 w 17"/>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0">
                    <a:moveTo>
                      <a:pt x="0" y="13"/>
                    </a:moveTo>
                    <a:cubicBezTo>
                      <a:pt x="4" y="16"/>
                      <a:pt x="4" y="16"/>
                      <a:pt x="4" y="16"/>
                    </a:cubicBezTo>
                    <a:cubicBezTo>
                      <a:pt x="5" y="20"/>
                      <a:pt x="5" y="20"/>
                      <a:pt x="5" y="20"/>
                    </a:cubicBezTo>
                    <a:cubicBezTo>
                      <a:pt x="5" y="20"/>
                      <a:pt x="8" y="20"/>
                      <a:pt x="8" y="20"/>
                    </a:cubicBezTo>
                    <a:cubicBezTo>
                      <a:pt x="11" y="18"/>
                      <a:pt x="11" y="18"/>
                      <a:pt x="11" y="18"/>
                    </a:cubicBezTo>
                    <a:cubicBezTo>
                      <a:pt x="16" y="18"/>
                      <a:pt x="16" y="18"/>
                      <a:pt x="16" y="18"/>
                    </a:cubicBezTo>
                    <a:cubicBezTo>
                      <a:pt x="17" y="15"/>
                      <a:pt x="17" y="15"/>
                      <a:pt x="17" y="15"/>
                    </a:cubicBezTo>
                    <a:cubicBezTo>
                      <a:pt x="16" y="12"/>
                      <a:pt x="16" y="12"/>
                      <a:pt x="16" y="12"/>
                    </a:cubicBezTo>
                    <a:cubicBezTo>
                      <a:pt x="12" y="11"/>
                      <a:pt x="12" y="11"/>
                      <a:pt x="12" y="11"/>
                    </a:cubicBezTo>
                    <a:cubicBezTo>
                      <a:pt x="12" y="7"/>
                      <a:pt x="12" y="7"/>
                      <a:pt x="12" y="7"/>
                    </a:cubicBezTo>
                    <a:cubicBezTo>
                      <a:pt x="8" y="0"/>
                      <a:pt x="8" y="0"/>
                      <a:pt x="8" y="0"/>
                    </a:cubicBezTo>
                    <a:cubicBezTo>
                      <a:pt x="7" y="2"/>
                      <a:pt x="7" y="2"/>
                      <a:pt x="7" y="2"/>
                    </a:cubicBezTo>
                    <a:cubicBezTo>
                      <a:pt x="7" y="9"/>
                      <a:pt x="7" y="9"/>
                      <a:pt x="7" y="9"/>
                    </a:cubicBezTo>
                    <a:cubicBezTo>
                      <a:pt x="6" y="12"/>
                      <a:pt x="6" y="12"/>
                      <a:pt x="6" y="12"/>
                    </a:cubicBezTo>
                    <a:cubicBezTo>
                      <a:pt x="1" y="12"/>
                      <a:pt x="1" y="12"/>
                      <a:pt x="1" y="12"/>
                    </a:cubicBez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83">
                <a:extLst>
                  <a:ext uri="{FF2B5EF4-FFF2-40B4-BE49-F238E27FC236}">
                    <a16:creationId xmlns:a16="http://schemas.microsoft.com/office/drawing/2014/main" id="{D9189C30-397A-444E-9172-002C4A19A6C7}"/>
                  </a:ext>
                </a:extLst>
              </p:cNvPr>
              <p:cNvSpPr>
                <a:spLocks/>
              </p:cNvSpPr>
              <p:nvPr/>
            </p:nvSpPr>
            <p:spPr bwMode="auto">
              <a:xfrm>
                <a:off x="6455017" y="1382582"/>
                <a:ext cx="14289" cy="19048"/>
              </a:xfrm>
              <a:custGeom>
                <a:avLst/>
                <a:gdLst>
                  <a:gd name="T0" fmla="*/ 6 w 9"/>
                  <a:gd name="T1" fmla="*/ 12 h 12"/>
                  <a:gd name="T2" fmla="*/ 9 w 9"/>
                  <a:gd name="T3" fmla="*/ 10 h 12"/>
                  <a:gd name="T4" fmla="*/ 9 w 9"/>
                  <a:gd name="T5" fmla="*/ 6 h 12"/>
                  <a:gd name="T6" fmla="*/ 9 w 9"/>
                  <a:gd name="T7" fmla="*/ 3 h 12"/>
                  <a:gd name="T8" fmla="*/ 7 w 9"/>
                  <a:gd name="T9" fmla="*/ 3 h 12"/>
                  <a:gd name="T10" fmla="*/ 5 w 9"/>
                  <a:gd name="T11" fmla="*/ 0 h 12"/>
                  <a:gd name="T12" fmla="*/ 3 w 9"/>
                  <a:gd name="T13" fmla="*/ 0 h 12"/>
                  <a:gd name="T14" fmla="*/ 1 w 9"/>
                  <a:gd name="T15" fmla="*/ 1 h 12"/>
                  <a:gd name="T16" fmla="*/ 3 w 9"/>
                  <a:gd name="T17" fmla="*/ 4 h 12"/>
                  <a:gd name="T18" fmla="*/ 3 w 9"/>
                  <a:gd name="T19" fmla="*/ 7 h 12"/>
                  <a:gd name="T20" fmla="*/ 0 w 9"/>
                  <a:gd name="T21" fmla="*/ 9 h 12"/>
                  <a:gd name="T22" fmla="*/ 2 w 9"/>
                  <a:gd name="T23" fmla="*/ 11 h 12"/>
                  <a:gd name="T24" fmla="*/ 6 w 9"/>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6" y="12"/>
                    </a:moveTo>
                    <a:lnTo>
                      <a:pt x="9" y="10"/>
                    </a:lnTo>
                    <a:lnTo>
                      <a:pt x="9" y="6"/>
                    </a:lnTo>
                    <a:lnTo>
                      <a:pt x="9" y="3"/>
                    </a:lnTo>
                    <a:lnTo>
                      <a:pt x="7" y="3"/>
                    </a:lnTo>
                    <a:lnTo>
                      <a:pt x="5" y="0"/>
                    </a:lnTo>
                    <a:lnTo>
                      <a:pt x="3" y="0"/>
                    </a:lnTo>
                    <a:lnTo>
                      <a:pt x="1" y="1"/>
                    </a:lnTo>
                    <a:lnTo>
                      <a:pt x="3" y="4"/>
                    </a:lnTo>
                    <a:lnTo>
                      <a:pt x="3" y="7"/>
                    </a:lnTo>
                    <a:lnTo>
                      <a:pt x="0" y="9"/>
                    </a:lnTo>
                    <a:lnTo>
                      <a:pt x="2" y="11"/>
                    </a:lnTo>
                    <a:lnTo>
                      <a:pt x="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84">
                <a:extLst>
                  <a:ext uri="{FF2B5EF4-FFF2-40B4-BE49-F238E27FC236}">
                    <a16:creationId xmlns:a16="http://schemas.microsoft.com/office/drawing/2014/main" id="{44AF7282-C171-B045-8725-90903538BFDB}"/>
                  </a:ext>
                </a:extLst>
              </p:cNvPr>
              <p:cNvSpPr>
                <a:spLocks/>
              </p:cNvSpPr>
              <p:nvPr/>
            </p:nvSpPr>
            <p:spPr bwMode="auto">
              <a:xfrm>
                <a:off x="6413740" y="1393692"/>
                <a:ext cx="11114" cy="20636"/>
              </a:xfrm>
              <a:custGeom>
                <a:avLst/>
                <a:gdLst>
                  <a:gd name="T0" fmla="*/ 7 w 7"/>
                  <a:gd name="T1" fmla="*/ 4 h 13"/>
                  <a:gd name="T2" fmla="*/ 4 w 7"/>
                  <a:gd name="T3" fmla="*/ 3 h 13"/>
                  <a:gd name="T4" fmla="*/ 1 w 7"/>
                  <a:gd name="T5" fmla="*/ 0 h 13"/>
                  <a:gd name="T6" fmla="*/ 1 w 7"/>
                  <a:gd name="T7" fmla="*/ 5 h 13"/>
                  <a:gd name="T8" fmla="*/ 0 w 7"/>
                  <a:gd name="T9" fmla="*/ 7 h 13"/>
                  <a:gd name="T10" fmla="*/ 1 w 7"/>
                  <a:gd name="T11" fmla="*/ 10 h 13"/>
                  <a:gd name="T12" fmla="*/ 4 w 7"/>
                  <a:gd name="T13" fmla="*/ 13 h 13"/>
                  <a:gd name="T14" fmla="*/ 5 w 7"/>
                  <a:gd name="T15" fmla="*/ 10 h 13"/>
                  <a:gd name="T16" fmla="*/ 7 w 7"/>
                  <a:gd name="T17" fmla="*/ 7 h 13"/>
                  <a:gd name="T18" fmla="*/ 7 w 7"/>
                  <a:gd name="T1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4"/>
                    </a:moveTo>
                    <a:lnTo>
                      <a:pt x="4" y="3"/>
                    </a:lnTo>
                    <a:lnTo>
                      <a:pt x="1" y="0"/>
                    </a:lnTo>
                    <a:lnTo>
                      <a:pt x="1" y="5"/>
                    </a:lnTo>
                    <a:lnTo>
                      <a:pt x="0" y="7"/>
                    </a:lnTo>
                    <a:lnTo>
                      <a:pt x="1" y="10"/>
                    </a:lnTo>
                    <a:lnTo>
                      <a:pt x="4" y="13"/>
                    </a:lnTo>
                    <a:lnTo>
                      <a:pt x="5" y="10"/>
                    </a:lnTo>
                    <a:lnTo>
                      <a:pt x="7" y="7"/>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85">
                <a:extLst>
                  <a:ext uri="{FF2B5EF4-FFF2-40B4-BE49-F238E27FC236}">
                    <a16:creationId xmlns:a16="http://schemas.microsoft.com/office/drawing/2014/main" id="{50F0A44C-BBA9-764B-862F-24D8AF7087BD}"/>
                  </a:ext>
                </a:extLst>
              </p:cNvPr>
              <p:cNvSpPr>
                <a:spLocks/>
              </p:cNvSpPr>
              <p:nvPr/>
            </p:nvSpPr>
            <p:spPr bwMode="auto">
              <a:xfrm>
                <a:off x="6456605" y="1358771"/>
                <a:ext cx="7938" cy="14286"/>
              </a:xfrm>
              <a:custGeom>
                <a:avLst/>
                <a:gdLst>
                  <a:gd name="T0" fmla="*/ 4 w 5"/>
                  <a:gd name="T1" fmla="*/ 9 h 9"/>
                  <a:gd name="T2" fmla="*/ 5 w 5"/>
                  <a:gd name="T3" fmla="*/ 9 h 9"/>
                  <a:gd name="T4" fmla="*/ 3 w 5"/>
                  <a:gd name="T5" fmla="*/ 5 h 9"/>
                  <a:gd name="T6" fmla="*/ 3 w 5"/>
                  <a:gd name="T7" fmla="*/ 1 h 9"/>
                  <a:gd name="T8" fmla="*/ 2 w 5"/>
                  <a:gd name="T9" fmla="*/ 0 h 9"/>
                  <a:gd name="T10" fmla="*/ 1 w 5"/>
                  <a:gd name="T11" fmla="*/ 5 h 9"/>
                  <a:gd name="T12" fmla="*/ 0 w 5"/>
                  <a:gd name="T13" fmla="*/ 6 h 9"/>
                  <a:gd name="T14" fmla="*/ 1 w 5"/>
                  <a:gd name="T15" fmla="*/ 8 h 9"/>
                  <a:gd name="T16" fmla="*/ 4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4" y="9"/>
                    </a:moveTo>
                    <a:lnTo>
                      <a:pt x="5" y="9"/>
                    </a:lnTo>
                    <a:lnTo>
                      <a:pt x="3" y="5"/>
                    </a:lnTo>
                    <a:lnTo>
                      <a:pt x="3" y="1"/>
                    </a:lnTo>
                    <a:lnTo>
                      <a:pt x="2" y="0"/>
                    </a:lnTo>
                    <a:lnTo>
                      <a:pt x="1" y="5"/>
                    </a:lnTo>
                    <a:lnTo>
                      <a:pt x="0" y="6"/>
                    </a:lnTo>
                    <a:lnTo>
                      <a:pt x="1" y="8"/>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86">
                <a:extLst>
                  <a:ext uri="{FF2B5EF4-FFF2-40B4-BE49-F238E27FC236}">
                    <a16:creationId xmlns:a16="http://schemas.microsoft.com/office/drawing/2014/main" id="{DB263F4D-7FDB-3845-AC1F-7C5A355D7588}"/>
                  </a:ext>
                </a:extLst>
              </p:cNvPr>
              <p:cNvSpPr>
                <a:spLocks/>
              </p:cNvSpPr>
              <p:nvPr/>
            </p:nvSpPr>
            <p:spPr bwMode="auto">
              <a:xfrm>
                <a:off x="6501057" y="1254006"/>
                <a:ext cx="7938" cy="11112"/>
              </a:xfrm>
              <a:custGeom>
                <a:avLst/>
                <a:gdLst>
                  <a:gd name="T0" fmla="*/ 2 w 5"/>
                  <a:gd name="T1" fmla="*/ 7 h 7"/>
                  <a:gd name="T2" fmla="*/ 5 w 5"/>
                  <a:gd name="T3" fmla="*/ 6 h 7"/>
                  <a:gd name="T4" fmla="*/ 5 w 5"/>
                  <a:gd name="T5" fmla="*/ 4 h 7"/>
                  <a:gd name="T6" fmla="*/ 5 w 5"/>
                  <a:gd name="T7" fmla="*/ 2 h 7"/>
                  <a:gd name="T8" fmla="*/ 3 w 5"/>
                  <a:gd name="T9" fmla="*/ 0 h 7"/>
                  <a:gd name="T10" fmla="*/ 1 w 5"/>
                  <a:gd name="T11" fmla="*/ 1 h 7"/>
                  <a:gd name="T12" fmla="*/ 0 w 5"/>
                  <a:gd name="T13" fmla="*/ 2 h 7"/>
                  <a:gd name="T14" fmla="*/ 1 w 5"/>
                  <a:gd name="T15" fmla="*/ 7 h 7"/>
                  <a:gd name="T16" fmla="*/ 2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7"/>
                    </a:moveTo>
                    <a:lnTo>
                      <a:pt x="5" y="6"/>
                    </a:lnTo>
                    <a:lnTo>
                      <a:pt x="5" y="4"/>
                    </a:lnTo>
                    <a:lnTo>
                      <a:pt x="5" y="2"/>
                    </a:lnTo>
                    <a:lnTo>
                      <a:pt x="3" y="0"/>
                    </a:lnTo>
                    <a:lnTo>
                      <a:pt x="1" y="1"/>
                    </a:lnTo>
                    <a:lnTo>
                      <a:pt x="0" y="2"/>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87">
                <a:extLst>
                  <a:ext uri="{FF2B5EF4-FFF2-40B4-BE49-F238E27FC236}">
                    <a16:creationId xmlns:a16="http://schemas.microsoft.com/office/drawing/2014/main" id="{281C64F6-74F9-1547-A558-50B776B13FDA}"/>
                  </a:ext>
                </a:extLst>
              </p:cNvPr>
              <p:cNvSpPr>
                <a:spLocks/>
              </p:cNvSpPr>
              <p:nvPr/>
            </p:nvSpPr>
            <p:spPr bwMode="auto">
              <a:xfrm>
                <a:off x="6401040" y="1306389"/>
                <a:ext cx="7938" cy="11112"/>
              </a:xfrm>
              <a:custGeom>
                <a:avLst/>
                <a:gdLst>
                  <a:gd name="T0" fmla="*/ 1 w 7"/>
                  <a:gd name="T1" fmla="*/ 9 h 9"/>
                  <a:gd name="T2" fmla="*/ 6 w 7"/>
                  <a:gd name="T3" fmla="*/ 9 h 9"/>
                  <a:gd name="T4" fmla="*/ 7 w 7"/>
                  <a:gd name="T5" fmla="*/ 6 h 9"/>
                  <a:gd name="T6" fmla="*/ 5 w 7"/>
                  <a:gd name="T7" fmla="*/ 4 h 9"/>
                  <a:gd name="T8" fmla="*/ 5 w 7"/>
                  <a:gd name="T9" fmla="*/ 0 h 9"/>
                  <a:gd name="T10" fmla="*/ 3 w 7"/>
                  <a:gd name="T11" fmla="*/ 0 h 9"/>
                  <a:gd name="T12" fmla="*/ 1 w 7"/>
                  <a:gd name="T13" fmla="*/ 3 h 9"/>
                  <a:gd name="T14" fmla="*/ 0 w 7"/>
                  <a:gd name="T15" fmla="*/ 8 h 9"/>
                  <a:gd name="T16" fmla="*/ 1 w 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1" y="9"/>
                    </a:moveTo>
                    <a:cubicBezTo>
                      <a:pt x="6" y="9"/>
                      <a:pt x="6" y="9"/>
                      <a:pt x="6" y="9"/>
                    </a:cubicBezTo>
                    <a:cubicBezTo>
                      <a:pt x="7" y="6"/>
                      <a:pt x="7" y="6"/>
                      <a:pt x="7" y="6"/>
                    </a:cubicBezTo>
                    <a:cubicBezTo>
                      <a:pt x="5" y="4"/>
                      <a:pt x="5" y="4"/>
                      <a:pt x="5" y="4"/>
                    </a:cubicBezTo>
                    <a:cubicBezTo>
                      <a:pt x="5" y="0"/>
                      <a:pt x="5" y="0"/>
                      <a:pt x="5" y="0"/>
                    </a:cubicBezTo>
                    <a:cubicBezTo>
                      <a:pt x="3" y="0"/>
                      <a:pt x="3" y="0"/>
                      <a:pt x="3" y="0"/>
                    </a:cubicBezTo>
                    <a:cubicBezTo>
                      <a:pt x="1" y="3"/>
                      <a:pt x="1" y="3"/>
                      <a:pt x="1" y="3"/>
                    </a:cubicBezTo>
                    <a:cubicBezTo>
                      <a:pt x="0" y="8"/>
                      <a:pt x="0" y="8"/>
                      <a:pt x="0" y="8"/>
                    </a:cubicBezTo>
                    <a:cubicBezTo>
                      <a:pt x="0" y="8"/>
                      <a:pt x="1" y="9"/>
                      <a:pt x="1"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88">
                <a:extLst>
                  <a:ext uri="{FF2B5EF4-FFF2-40B4-BE49-F238E27FC236}">
                    <a16:creationId xmlns:a16="http://schemas.microsoft.com/office/drawing/2014/main" id="{0E701475-57CE-9646-B4F3-5C5A1D9419EE}"/>
                  </a:ext>
                </a:extLst>
              </p:cNvPr>
              <p:cNvSpPr>
                <a:spLocks/>
              </p:cNvSpPr>
              <p:nvPr/>
            </p:nvSpPr>
            <p:spPr bwMode="auto">
              <a:xfrm>
                <a:off x="6367702" y="1327024"/>
                <a:ext cx="60327" cy="96828"/>
              </a:xfrm>
              <a:custGeom>
                <a:avLst/>
                <a:gdLst>
                  <a:gd name="T0" fmla="*/ 9 w 38"/>
                  <a:gd name="T1" fmla="*/ 29 h 61"/>
                  <a:gd name="T2" fmla="*/ 4 w 38"/>
                  <a:gd name="T3" fmla="*/ 28 h 61"/>
                  <a:gd name="T4" fmla="*/ 1 w 38"/>
                  <a:gd name="T5" fmla="*/ 28 h 61"/>
                  <a:gd name="T6" fmla="*/ 0 w 38"/>
                  <a:gd name="T7" fmla="*/ 32 h 61"/>
                  <a:gd name="T8" fmla="*/ 2 w 38"/>
                  <a:gd name="T9" fmla="*/ 35 h 61"/>
                  <a:gd name="T10" fmla="*/ 6 w 38"/>
                  <a:gd name="T11" fmla="*/ 35 h 61"/>
                  <a:gd name="T12" fmla="*/ 9 w 38"/>
                  <a:gd name="T13" fmla="*/ 39 h 61"/>
                  <a:gd name="T14" fmla="*/ 9 w 38"/>
                  <a:gd name="T15" fmla="*/ 41 h 61"/>
                  <a:gd name="T16" fmla="*/ 3 w 38"/>
                  <a:gd name="T17" fmla="*/ 44 h 61"/>
                  <a:gd name="T18" fmla="*/ 6 w 38"/>
                  <a:gd name="T19" fmla="*/ 55 h 61"/>
                  <a:gd name="T20" fmla="*/ 6 w 38"/>
                  <a:gd name="T21" fmla="*/ 59 h 61"/>
                  <a:gd name="T22" fmla="*/ 10 w 38"/>
                  <a:gd name="T23" fmla="*/ 57 h 61"/>
                  <a:gd name="T24" fmla="*/ 12 w 38"/>
                  <a:gd name="T25" fmla="*/ 52 h 61"/>
                  <a:gd name="T26" fmla="*/ 15 w 38"/>
                  <a:gd name="T27" fmla="*/ 54 h 61"/>
                  <a:gd name="T28" fmla="*/ 16 w 38"/>
                  <a:gd name="T29" fmla="*/ 61 h 61"/>
                  <a:gd name="T30" fmla="*/ 19 w 38"/>
                  <a:gd name="T31" fmla="*/ 57 h 61"/>
                  <a:gd name="T32" fmla="*/ 19 w 38"/>
                  <a:gd name="T33" fmla="*/ 53 h 61"/>
                  <a:gd name="T34" fmla="*/ 23 w 38"/>
                  <a:gd name="T35" fmla="*/ 53 h 61"/>
                  <a:gd name="T36" fmla="*/ 23 w 38"/>
                  <a:gd name="T37" fmla="*/ 43 h 61"/>
                  <a:gd name="T38" fmla="*/ 20 w 38"/>
                  <a:gd name="T39" fmla="*/ 39 h 61"/>
                  <a:gd name="T40" fmla="*/ 26 w 38"/>
                  <a:gd name="T41" fmla="*/ 38 h 61"/>
                  <a:gd name="T42" fmla="*/ 31 w 38"/>
                  <a:gd name="T43" fmla="*/ 36 h 61"/>
                  <a:gd name="T44" fmla="*/ 30 w 38"/>
                  <a:gd name="T45" fmla="*/ 34 h 61"/>
                  <a:gd name="T46" fmla="*/ 27 w 38"/>
                  <a:gd name="T47" fmla="*/ 32 h 61"/>
                  <a:gd name="T48" fmla="*/ 27 w 38"/>
                  <a:gd name="T49" fmla="*/ 27 h 61"/>
                  <a:gd name="T50" fmla="*/ 30 w 38"/>
                  <a:gd name="T51" fmla="*/ 26 h 61"/>
                  <a:gd name="T52" fmla="*/ 32 w 38"/>
                  <a:gd name="T53" fmla="*/ 28 h 61"/>
                  <a:gd name="T54" fmla="*/ 36 w 38"/>
                  <a:gd name="T55" fmla="*/ 24 h 61"/>
                  <a:gd name="T56" fmla="*/ 38 w 38"/>
                  <a:gd name="T57" fmla="*/ 21 h 61"/>
                  <a:gd name="T58" fmla="*/ 37 w 38"/>
                  <a:gd name="T59" fmla="*/ 15 h 61"/>
                  <a:gd name="T60" fmla="*/ 33 w 38"/>
                  <a:gd name="T61" fmla="*/ 11 h 61"/>
                  <a:gd name="T62" fmla="*/ 29 w 38"/>
                  <a:gd name="T63" fmla="*/ 12 h 61"/>
                  <a:gd name="T64" fmla="*/ 26 w 38"/>
                  <a:gd name="T65" fmla="*/ 17 h 61"/>
                  <a:gd name="T66" fmla="*/ 26 w 38"/>
                  <a:gd name="T67" fmla="*/ 11 h 61"/>
                  <a:gd name="T68" fmla="*/ 30 w 38"/>
                  <a:gd name="T69" fmla="*/ 5 h 61"/>
                  <a:gd name="T70" fmla="*/ 30 w 38"/>
                  <a:gd name="T71" fmla="*/ 0 h 61"/>
                  <a:gd name="T72" fmla="*/ 24 w 38"/>
                  <a:gd name="T73" fmla="*/ 9 h 61"/>
                  <a:gd name="T74" fmla="*/ 23 w 38"/>
                  <a:gd name="T75" fmla="*/ 8 h 61"/>
                  <a:gd name="T76" fmla="*/ 23 w 38"/>
                  <a:gd name="T77" fmla="*/ 3 h 61"/>
                  <a:gd name="T78" fmla="*/ 21 w 38"/>
                  <a:gd name="T79" fmla="*/ 8 h 61"/>
                  <a:gd name="T80" fmla="*/ 19 w 38"/>
                  <a:gd name="T81" fmla="*/ 12 h 61"/>
                  <a:gd name="T82" fmla="*/ 22 w 38"/>
                  <a:gd name="T83" fmla="*/ 13 h 61"/>
                  <a:gd name="T84" fmla="*/ 23 w 38"/>
                  <a:gd name="T85" fmla="*/ 15 h 61"/>
                  <a:gd name="T86" fmla="*/ 19 w 38"/>
                  <a:gd name="T87" fmla="*/ 18 h 61"/>
                  <a:gd name="T88" fmla="*/ 18 w 38"/>
                  <a:gd name="T89" fmla="*/ 25 h 61"/>
                  <a:gd name="T90" fmla="*/ 14 w 38"/>
                  <a:gd name="T9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61">
                    <a:moveTo>
                      <a:pt x="12" y="31"/>
                    </a:moveTo>
                    <a:lnTo>
                      <a:pt x="9" y="29"/>
                    </a:lnTo>
                    <a:lnTo>
                      <a:pt x="7" y="29"/>
                    </a:lnTo>
                    <a:lnTo>
                      <a:pt x="4" y="28"/>
                    </a:lnTo>
                    <a:lnTo>
                      <a:pt x="2" y="26"/>
                    </a:lnTo>
                    <a:lnTo>
                      <a:pt x="1" y="28"/>
                    </a:lnTo>
                    <a:lnTo>
                      <a:pt x="1" y="30"/>
                    </a:lnTo>
                    <a:lnTo>
                      <a:pt x="0" y="32"/>
                    </a:lnTo>
                    <a:lnTo>
                      <a:pt x="0" y="34"/>
                    </a:lnTo>
                    <a:lnTo>
                      <a:pt x="2" y="35"/>
                    </a:lnTo>
                    <a:lnTo>
                      <a:pt x="5" y="32"/>
                    </a:lnTo>
                    <a:lnTo>
                      <a:pt x="6" y="35"/>
                    </a:lnTo>
                    <a:lnTo>
                      <a:pt x="7" y="39"/>
                    </a:lnTo>
                    <a:lnTo>
                      <a:pt x="9" y="39"/>
                    </a:lnTo>
                    <a:lnTo>
                      <a:pt x="11" y="40"/>
                    </a:lnTo>
                    <a:lnTo>
                      <a:pt x="9" y="41"/>
                    </a:lnTo>
                    <a:lnTo>
                      <a:pt x="6" y="41"/>
                    </a:lnTo>
                    <a:lnTo>
                      <a:pt x="3" y="44"/>
                    </a:lnTo>
                    <a:lnTo>
                      <a:pt x="4" y="52"/>
                    </a:lnTo>
                    <a:lnTo>
                      <a:pt x="6" y="55"/>
                    </a:lnTo>
                    <a:lnTo>
                      <a:pt x="5" y="56"/>
                    </a:lnTo>
                    <a:lnTo>
                      <a:pt x="6" y="59"/>
                    </a:lnTo>
                    <a:lnTo>
                      <a:pt x="8" y="57"/>
                    </a:lnTo>
                    <a:lnTo>
                      <a:pt x="10" y="57"/>
                    </a:lnTo>
                    <a:lnTo>
                      <a:pt x="11" y="55"/>
                    </a:lnTo>
                    <a:lnTo>
                      <a:pt x="12" y="52"/>
                    </a:lnTo>
                    <a:lnTo>
                      <a:pt x="13" y="52"/>
                    </a:lnTo>
                    <a:lnTo>
                      <a:pt x="15" y="54"/>
                    </a:lnTo>
                    <a:lnTo>
                      <a:pt x="16" y="61"/>
                    </a:lnTo>
                    <a:lnTo>
                      <a:pt x="16" y="61"/>
                    </a:lnTo>
                    <a:lnTo>
                      <a:pt x="18" y="60"/>
                    </a:lnTo>
                    <a:lnTo>
                      <a:pt x="19" y="57"/>
                    </a:lnTo>
                    <a:lnTo>
                      <a:pt x="19" y="54"/>
                    </a:lnTo>
                    <a:lnTo>
                      <a:pt x="19" y="53"/>
                    </a:lnTo>
                    <a:lnTo>
                      <a:pt x="21" y="54"/>
                    </a:lnTo>
                    <a:lnTo>
                      <a:pt x="23" y="53"/>
                    </a:lnTo>
                    <a:lnTo>
                      <a:pt x="23" y="48"/>
                    </a:lnTo>
                    <a:lnTo>
                      <a:pt x="23" y="43"/>
                    </a:lnTo>
                    <a:lnTo>
                      <a:pt x="21" y="41"/>
                    </a:lnTo>
                    <a:lnTo>
                      <a:pt x="20" y="39"/>
                    </a:lnTo>
                    <a:lnTo>
                      <a:pt x="23" y="38"/>
                    </a:lnTo>
                    <a:lnTo>
                      <a:pt x="26" y="38"/>
                    </a:lnTo>
                    <a:lnTo>
                      <a:pt x="30" y="37"/>
                    </a:lnTo>
                    <a:lnTo>
                      <a:pt x="31" y="36"/>
                    </a:lnTo>
                    <a:lnTo>
                      <a:pt x="31" y="35"/>
                    </a:lnTo>
                    <a:lnTo>
                      <a:pt x="30" y="34"/>
                    </a:lnTo>
                    <a:lnTo>
                      <a:pt x="30" y="32"/>
                    </a:lnTo>
                    <a:lnTo>
                      <a:pt x="27" y="32"/>
                    </a:lnTo>
                    <a:lnTo>
                      <a:pt x="27" y="30"/>
                    </a:lnTo>
                    <a:lnTo>
                      <a:pt x="27" y="27"/>
                    </a:lnTo>
                    <a:lnTo>
                      <a:pt x="28" y="25"/>
                    </a:lnTo>
                    <a:lnTo>
                      <a:pt x="30" y="26"/>
                    </a:lnTo>
                    <a:lnTo>
                      <a:pt x="30" y="27"/>
                    </a:lnTo>
                    <a:lnTo>
                      <a:pt x="32" y="28"/>
                    </a:lnTo>
                    <a:lnTo>
                      <a:pt x="33" y="27"/>
                    </a:lnTo>
                    <a:lnTo>
                      <a:pt x="36" y="24"/>
                    </a:lnTo>
                    <a:lnTo>
                      <a:pt x="38" y="22"/>
                    </a:lnTo>
                    <a:lnTo>
                      <a:pt x="38" y="21"/>
                    </a:lnTo>
                    <a:lnTo>
                      <a:pt x="37" y="18"/>
                    </a:lnTo>
                    <a:lnTo>
                      <a:pt x="37" y="15"/>
                    </a:lnTo>
                    <a:lnTo>
                      <a:pt x="33" y="14"/>
                    </a:lnTo>
                    <a:lnTo>
                      <a:pt x="33" y="11"/>
                    </a:lnTo>
                    <a:lnTo>
                      <a:pt x="32" y="10"/>
                    </a:lnTo>
                    <a:lnTo>
                      <a:pt x="29" y="12"/>
                    </a:lnTo>
                    <a:lnTo>
                      <a:pt x="27" y="15"/>
                    </a:lnTo>
                    <a:lnTo>
                      <a:pt x="26" y="17"/>
                    </a:lnTo>
                    <a:lnTo>
                      <a:pt x="26" y="15"/>
                    </a:lnTo>
                    <a:lnTo>
                      <a:pt x="26" y="11"/>
                    </a:lnTo>
                    <a:lnTo>
                      <a:pt x="28" y="10"/>
                    </a:lnTo>
                    <a:lnTo>
                      <a:pt x="30" y="5"/>
                    </a:lnTo>
                    <a:lnTo>
                      <a:pt x="30" y="1"/>
                    </a:lnTo>
                    <a:lnTo>
                      <a:pt x="30" y="0"/>
                    </a:lnTo>
                    <a:lnTo>
                      <a:pt x="26" y="4"/>
                    </a:lnTo>
                    <a:lnTo>
                      <a:pt x="24" y="9"/>
                    </a:lnTo>
                    <a:lnTo>
                      <a:pt x="23" y="9"/>
                    </a:lnTo>
                    <a:lnTo>
                      <a:pt x="23" y="8"/>
                    </a:lnTo>
                    <a:lnTo>
                      <a:pt x="23" y="4"/>
                    </a:lnTo>
                    <a:lnTo>
                      <a:pt x="23" y="3"/>
                    </a:lnTo>
                    <a:lnTo>
                      <a:pt x="22" y="4"/>
                    </a:lnTo>
                    <a:lnTo>
                      <a:pt x="21" y="8"/>
                    </a:lnTo>
                    <a:lnTo>
                      <a:pt x="19" y="9"/>
                    </a:lnTo>
                    <a:lnTo>
                      <a:pt x="19" y="12"/>
                    </a:lnTo>
                    <a:lnTo>
                      <a:pt x="19" y="13"/>
                    </a:lnTo>
                    <a:lnTo>
                      <a:pt x="22" y="13"/>
                    </a:lnTo>
                    <a:lnTo>
                      <a:pt x="23" y="13"/>
                    </a:lnTo>
                    <a:lnTo>
                      <a:pt x="23" y="15"/>
                    </a:lnTo>
                    <a:lnTo>
                      <a:pt x="21" y="16"/>
                    </a:lnTo>
                    <a:lnTo>
                      <a:pt x="19" y="18"/>
                    </a:lnTo>
                    <a:lnTo>
                      <a:pt x="19" y="22"/>
                    </a:lnTo>
                    <a:lnTo>
                      <a:pt x="18" y="25"/>
                    </a:lnTo>
                    <a:lnTo>
                      <a:pt x="16" y="25"/>
                    </a:lnTo>
                    <a:lnTo>
                      <a:pt x="14" y="29"/>
                    </a:lnTo>
                    <a:lnTo>
                      <a:pt x="1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189">
                <a:extLst>
                  <a:ext uri="{FF2B5EF4-FFF2-40B4-BE49-F238E27FC236}">
                    <a16:creationId xmlns:a16="http://schemas.microsoft.com/office/drawing/2014/main" id="{19567A73-70D0-4943-8C8F-FE92F9277A50}"/>
                  </a:ext>
                </a:extLst>
              </p:cNvPr>
              <p:cNvSpPr>
                <a:spLocks/>
              </p:cNvSpPr>
              <p:nvPr/>
            </p:nvSpPr>
            <p:spPr bwMode="auto">
              <a:xfrm>
                <a:off x="6332775" y="1347660"/>
                <a:ext cx="58740" cy="50795"/>
              </a:xfrm>
              <a:custGeom>
                <a:avLst/>
                <a:gdLst>
                  <a:gd name="T0" fmla="*/ 3 w 37"/>
                  <a:gd name="T1" fmla="*/ 26 h 32"/>
                  <a:gd name="T2" fmla="*/ 7 w 37"/>
                  <a:gd name="T3" fmla="*/ 23 h 32"/>
                  <a:gd name="T4" fmla="*/ 9 w 37"/>
                  <a:gd name="T5" fmla="*/ 26 h 32"/>
                  <a:gd name="T6" fmla="*/ 10 w 37"/>
                  <a:gd name="T7" fmla="*/ 28 h 32"/>
                  <a:gd name="T8" fmla="*/ 12 w 37"/>
                  <a:gd name="T9" fmla="*/ 29 h 32"/>
                  <a:gd name="T10" fmla="*/ 14 w 37"/>
                  <a:gd name="T11" fmla="*/ 26 h 32"/>
                  <a:gd name="T12" fmla="*/ 14 w 37"/>
                  <a:gd name="T13" fmla="*/ 25 h 32"/>
                  <a:gd name="T14" fmla="*/ 15 w 37"/>
                  <a:gd name="T15" fmla="*/ 23 h 32"/>
                  <a:gd name="T16" fmla="*/ 17 w 37"/>
                  <a:gd name="T17" fmla="*/ 26 h 32"/>
                  <a:gd name="T18" fmla="*/ 18 w 37"/>
                  <a:gd name="T19" fmla="*/ 30 h 32"/>
                  <a:gd name="T20" fmla="*/ 21 w 37"/>
                  <a:gd name="T21" fmla="*/ 32 h 32"/>
                  <a:gd name="T22" fmla="*/ 21 w 37"/>
                  <a:gd name="T23" fmla="*/ 29 h 32"/>
                  <a:gd name="T24" fmla="*/ 19 w 37"/>
                  <a:gd name="T25" fmla="*/ 26 h 32"/>
                  <a:gd name="T26" fmla="*/ 19 w 37"/>
                  <a:gd name="T27" fmla="*/ 21 h 32"/>
                  <a:gd name="T28" fmla="*/ 17 w 37"/>
                  <a:gd name="T29" fmla="*/ 19 h 32"/>
                  <a:gd name="T30" fmla="*/ 16 w 37"/>
                  <a:gd name="T31" fmla="*/ 19 h 32"/>
                  <a:gd name="T32" fmla="*/ 14 w 37"/>
                  <a:gd name="T33" fmla="*/ 15 h 32"/>
                  <a:gd name="T34" fmla="*/ 17 w 37"/>
                  <a:gd name="T35" fmla="*/ 12 h 32"/>
                  <a:gd name="T36" fmla="*/ 20 w 37"/>
                  <a:gd name="T37" fmla="*/ 9 h 32"/>
                  <a:gd name="T38" fmla="*/ 24 w 37"/>
                  <a:gd name="T39" fmla="*/ 8 h 32"/>
                  <a:gd name="T40" fmla="*/ 25 w 37"/>
                  <a:gd name="T41" fmla="*/ 6 h 32"/>
                  <a:gd name="T42" fmla="*/ 27 w 37"/>
                  <a:gd name="T43" fmla="*/ 7 h 32"/>
                  <a:gd name="T44" fmla="*/ 28 w 37"/>
                  <a:gd name="T45" fmla="*/ 11 h 32"/>
                  <a:gd name="T46" fmla="*/ 31 w 37"/>
                  <a:gd name="T47" fmla="*/ 12 h 32"/>
                  <a:gd name="T48" fmla="*/ 35 w 37"/>
                  <a:gd name="T49" fmla="*/ 12 h 32"/>
                  <a:gd name="T50" fmla="*/ 35 w 37"/>
                  <a:gd name="T51" fmla="*/ 11 h 32"/>
                  <a:gd name="T52" fmla="*/ 37 w 37"/>
                  <a:gd name="T53" fmla="*/ 9 h 32"/>
                  <a:gd name="T54" fmla="*/ 35 w 37"/>
                  <a:gd name="T55" fmla="*/ 7 h 32"/>
                  <a:gd name="T56" fmla="*/ 32 w 37"/>
                  <a:gd name="T57" fmla="*/ 6 h 32"/>
                  <a:gd name="T58" fmla="*/ 24 w 37"/>
                  <a:gd name="T59" fmla="*/ 1 h 32"/>
                  <a:gd name="T60" fmla="*/ 18 w 37"/>
                  <a:gd name="T61" fmla="*/ 0 h 32"/>
                  <a:gd name="T62" fmla="*/ 14 w 37"/>
                  <a:gd name="T63" fmla="*/ 0 h 32"/>
                  <a:gd name="T64" fmla="*/ 9 w 37"/>
                  <a:gd name="T65" fmla="*/ 6 h 32"/>
                  <a:gd name="T66" fmla="*/ 7 w 37"/>
                  <a:gd name="T67" fmla="*/ 11 h 32"/>
                  <a:gd name="T68" fmla="*/ 4 w 37"/>
                  <a:gd name="T69" fmla="*/ 12 h 32"/>
                  <a:gd name="T70" fmla="*/ 0 w 37"/>
                  <a:gd name="T71" fmla="*/ 16 h 32"/>
                  <a:gd name="T72" fmla="*/ 1 w 37"/>
                  <a:gd name="T73" fmla="*/ 24 h 32"/>
                  <a:gd name="T74" fmla="*/ 3 w 37"/>
                  <a:gd name="T75"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32">
                    <a:moveTo>
                      <a:pt x="3" y="26"/>
                    </a:moveTo>
                    <a:lnTo>
                      <a:pt x="7" y="23"/>
                    </a:lnTo>
                    <a:lnTo>
                      <a:pt x="9" y="26"/>
                    </a:lnTo>
                    <a:lnTo>
                      <a:pt x="10" y="28"/>
                    </a:lnTo>
                    <a:lnTo>
                      <a:pt x="12" y="29"/>
                    </a:lnTo>
                    <a:lnTo>
                      <a:pt x="14" y="26"/>
                    </a:lnTo>
                    <a:lnTo>
                      <a:pt x="14" y="25"/>
                    </a:lnTo>
                    <a:lnTo>
                      <a:pt x="15" y="23"/>
                    </a:lnTo>
                    <a:lnTo>
                      <a:pt x="17" y="26"/>
                    </a:lnTo>
                    <a:lnTo>
                      <a:pt x="18" y="30"/>
                    </a:lnTo>
                    <a:lnTo>
                      <a:pt x="21" y="32"/>
                    </a:lnTo>
                    <a:lnTo>
                      <a:pt x="21" y="29"/>
                    </a:lnTo>
                    <a:lnTo>
                      <a:pt x="19" y="26"/>
                    </a:lnTo>
                    <a:lnTo>
                      <a:pt x="19" y="21"/>
                    </a:lnTo>
                    <a:lnTo>
                      <a:pt x="17" y="19"/>
                    </a:lnTo>
                    <a:lnTo>
                      <a:pt x="16" y="19"/>
                    </a:lnTo>
                    <a:lnTo>
                      <a:pt x="14" y="15"/>
                    </a:lnTo>
                    <a:lnTo>
                      <a:pt x="17" y="12"/>
                    </a:lnTo>
                    <a:lnTo>
                      <a:pt x="20" y="9"/>
                    </a:lnTo>
                    <a:lnTo>
                      <a:pt x="24" y="8"/>
                    </a:lnTo>
                    <a:lnTo>
                      <a:pt x="25" y="6"/>
                    </a:lnTo>
                    <a:lnTo>
                      <a:pt x="27" y="7"/>
                    </a:lnTo>
                    <a:lnTo>
                      <a:pt x="28" y="11"/>
                    </a:lnTo>
                    <a:lnTo>
                      <a:pt x="31" y="12"/>
                    </a:lnTo>
                    <a:lnTo>
                      <a:pt x="35" y="12"/>
                    </a:lnTo>
                    <a:lnTo>
                      <a:pt x="35" y="11"/>
                    </a:lnTo>
                    <a:lnTo>
                      <a:pt x="37" y="9"/>
                    </a:lnTo>
                    <a:lnTo>
                      <a:pt x="35" y="7"/>
                    </a:lnTo>
                    <a:lnTo>
                      <a:pt x="32" y="6"/>
                    </a:lnTo>
                    <a:lnTo>
                      <a:pt x="24" y="1"/>
                    </a:lnTo>
                    <a:lnTo>
                      <a:pt x="18" y="0"/>
                    </a:lnTo>
                    <a:lnTo>
                      <a:pt x="14" y="0"/>
                    </a:lnTo>
                    <a:lnTo>
                      <a:pt x="9" y="6"/>
                    </a:lnTo>
                    <a:lnTo>
                      <a:pt x="7" y="11"/>
                    </a:lnTo>
                    <a:lnTo>
                      <a:pt x="4" y="12"/>
                    </a:lnTo>
                    <a:lnTo>
                      <a:pt x="0" y="16"/>
                    </a:lnTo>
                    <a:lnTo>
                      <a:pt x="1" y="24"/>
                    </a:lnTo>
                    <a:lnTo>
                      <a:pt x="3"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190">
                <a:extLst>
                  <a:ext uri="{FF2B5EF4-FFF2-40B4-BE49-F238E27FC236}">
                    <a16:creationId xmlns:a16="http://schemas.microsoft.com/office/drawing/2014/main" id="{1F8B95E8-B710-9143-9586-9B392921B896}"/>
                  </a:ext>
                </a:extLst>
              </p:cNvPr>
              <p:cNvSpPr>
                <a:spLocks/>
              </p:cNvSpPr>
              <p:nvPr/>
            </p:nvSpPr>
            <p:spPr bwMode="auto">
              <a:xfrm>
                <a:off x="6489943" y="1241307"/>
                <a:ext cx="1588" cy="4762"/>
              </a:xfrm>
              <a:custGeom>
                <a:avLst/>
                <a:gdLst>
                  <a:gd name="T0" fmla="*/ 0 w 1"/>
                  <a:gd name="T1" fmla="*/ 3 h 3"/>
                  <a:gd name="T2" fmla="*/ 1 w 1"/>
                  <a:gd name="T3" fmla="*/ 2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191">
                <a:extLst>
                  <a:ext uri="{FF2B5EF4-FFF2-40B4-BE49-F238E27FC236}">
                    <a16:creationId xmlns:a16="http://schemas.microsoft.com/office/drawing/2014/main" id="{C9B1AE67-12B6-9B45-A01B-E764EE8CD219}"/>
                  </a:ext>
                </a:extLst>
              </p:cNvPr>
              <p:cNvSpPr>
                <a:spLocks/>
              </p:cNvSpPr>
              <p:nvPr/>
            </p:nvSpPr>
            <p:spPr bwMode="auto">
              <a:xfrm>
                <a:off x="6480418" y="1219084"/>
                <a:ext cx="17464" cy="17461"/>
              </a:xfrm>
              <a:custGeom>
                <a:avLst/>
                <a:gdLst>
                  <a:gd name="T0" fmla="*/ 3 w 14"/>
                  <a:gd name="T1" fmla="*/ 12 h 15"/>
                  <a:gd name="T2" fmla="*/ 5 w 14"/>
                  <a:gd name="T3" fmla="*/ 15 h 15"/>
                  <a:gd name="T4" fmla="*/ 8 w 14"/>
                  <a:gd name="T5" fmla="*/ 12 h 15"/>
                  <a:gd name="T6" fmla="*/ 12 w 14"/>
                  <a:gd name="T7" fmla="*/ 12 h 15"/>
                  <a:gd name="T8" fmla="*/ 13 w 14"/>
                  <a:gd name="T9" fmla="*/ 10 h 15"/>
                  <a:gd name="T10" fmla="*/ 14 w 14"/>
                  <a:gd name="T11" fmla="*/ 9 h 15"/>
                  <a:gd name="T12" fmla="*/ 13 w 14"/>
                  <a:gd name="T13" fmla="*/ 6 h 15"/>
                  <a:gd name="T14" fmla="*/ 12 w 14"/>
                  <a:gd name="T15" fmla="*/ 1 h 15"/>
                  <a:gd name="T16" fmla="*/ 10 w 14"/>
                  <a:gd name="T17" fmla="*/ 0 h 15"/>
                  <a:gd name="T18" fmla="*/ 7 w 14"/>
                  <a:gd name="T19" fmla="*/ 2 h 15"/>
                  <a:gd name="T20" fmla="*/ 3 w 14"/>
                  <a:gd name="T21" fmla="*/ 3 h 15"/>
                  <a:gd name="T22" fmla="*/ 0 w 14"/>
                  <a:gd name="T23" fmla="*/ 5 h 15"/>
                  <a:gd name="T24" fmla="*/ 0 w 14"/>
                  <a:gd name="T25" fmla="*/ 7 h 15"/>
                  <a:gd name="T26" fmla="*/ 1 w 14"/>
                  <a:gd name="T27" fmla="*/ 9 h 15"/>
                  <a:gd name="T28" fmla="*/ 3 w 14"/>
                  <a:gd name="T2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3" y="12"/>
                    </a:moveTo>
                    <a:cubicBezTo>
                      <a:pt x="3" y="12"/>
                      <a:pt x="5" y="15"/>
                      <a:pt x="5" y="15"/>
                    </a:cubicBezTo>
                    <a:cubicBezTo>
                      <a:pt x="8" y="12"/>
                      <a:pt x="8" y="12"/>
                      <a:pt x="8" y="12"/>
                    </a:cubicBezTo>
                    <a:cubicBezTo>
                      <a:pt x="12" y="12"/>
                      <a:pt x="12" y="12"/>
                      <a:pt x="12" y="12"/>
                    </a:cubicBezTo>
                    <a:cubicBezTo>
                      <a:pt x="13" y="10"/>
                      <a:pt x="13" y="10"/>
                      <a:pt x="13" y="10"/>
                    </a:cubicBezTo>
                    <a:cubicBezTo>
                      <a:pt x="14" y="9"/>
                      <a:pt x="14" y="9"/>
                      <a:pt x="14" y="9"/>
                    </a:cubicBezTo>
                    <a:cubicBezTo>
                      <a:pt x="13" y="6"/>
                      <a:pt x="13" y="6"/>
                      <a:pt x="13" y="6"/>
                    </a:cubicBezTo>
                    <a:cubicBezTo>
                      <a:pt x="12" y="1"/>
                      <a:pt x="12" y="1"/>
                      <a:pt x="12" y="1"/>
                    </a:cubicBezTo>
                    <a:cubicBezTo>
                      <a:pt x="10" y="0"/>
                      <a:pt x="10" y="0"/>
                      <a:pt x="10" y="0"/>
                    </a:cubicBezTo>
                    <a:cubicBezTo>
                      <a:pt x="7" y="2"/>
                      <a:pt x="7" y="2"/>
                      <a:pt x="7" y="2"/>
                    </a:cubicBezTo>
                    <a:cubicBezTo>
                      <a:pt x="3" y="3"/>
                      <a:pt x="3" y="3"/>
                      <a:pt x="3" y="3"/>
                    </a:cubicBezTo>
                    <a:cubicBezTo>
                      <a:pt x="0" y="5"/>
                      <a:pt x="0" y="5"/>
                      <a:pt x="0" y="5"/>
                    </a:cubicBezTo>
                    <a:cubicBezTo>
                      <a:pt x="0" y="7"/>
                      <a:pt x="0" y="7"/>
                      <a:pt x="0" y="7"/>
                    </a:cubicBezTo>
                    <a:cubicBezTo>
                      <a:pt x="1" y="9"/>
                      <a:pt x="1" y="9"/>
                      <a:pt x="1" y="9"/>
                    </a:cubicBezTo>
                    <a:lnTo>
                      <a:pt x="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192">
                <a:extLst>
                  <a:ext uri="{FF2B5EF4-FFF2-40B4-BE49-F238E27FC236}">
                    <a16:creationId xmlns:a16="http://schemas.microsoft.com/office/drawing/2014/main" id="{28B1E745-38D6-5548-BE4B-41B750AD1680}"/>
                  </a:ext>
                </a:extLst>
              </p:cNvPr>
              <p:cNvSpPr>
                <a:spLocks/>
              </p:cNvSpPr>
              <p:nvPr/>
            </p:nvSpPr>
            <p:spPr bwMode="auto">
              <a:xfrm>
                <a:off x="6486768" y="1280991"/>
                <a:ext cx="11114" cy="14286"/>
              </a:xfrm>
              <a:custGeom>
                <a:avLst/>
                <a:gdLst>
                  <a:gd name="T0" fmla="*/ 4 w 7"/>
                  <a:gd name="T1" fmla="*/ 2 h 9"/>
                  <a:gd name="T2" fmla="*/ 2 w 7"/>
                  <a:gd name="T3" fmla="*/ 5 h 9"/>
                  <a:gd name="T4" fmla="*/ 0 w 7"/>
                  <a:gd name="T5" fmla="*/ 8 h 9"/>
                  <a:gd name="T6" fmla="*/ 2 w 7"/>
                  <a:gd name="T7" fmla="*/ 9 h 9"/>
                  <a:gd name="T8" fmla="*/ 3 w 7"/>
                  <a:gd name="T9" fmla="*/ 8 h 9"/>
                  <a:gd name="T10" fmla="*/ 6 w 7"/>
                  <a:gd name="T11" fmla="*/ 8 h 9"/>
                  <a:gd name="T12" fmla="*/ 7 w 7"/>
                  <a:gd name="T13" fmla="*/ 5 h 9"/>
                  <a:gd name="T14" fmla="*/ 7 w 7"/>
                  <a:gd name="T15" fmla="*/ 3 h 9"/>
                  <a:gd name="T16" fmla="*/ 5 w 7"/>
                  <a:gd name="T17" fmla="*/ 0 h 9"/>
                  <a:gd name="T18" fmla="*/ 4 w 7"/>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2"/>
                    </a:moveTo>
                    <a:lnTo>
                      <a:pt x="2" y="5"/>
                    </a:lnTo>
                    <a:lnTo>
                      <a:pt x="0" y="8"/>
                    </a:lnTo>
                    <a:lnTo>
                      <a:pt x="2" y="9"/>
                    </a:lnTo>
                    <a:lnTo>
                      <a:pt x="3" y="8"/>
                    </a:lnTo>
                    <a:lnTo>
                      <a:pt x="6" y="8"/>
                    </a:lnTo>
                    <a:lnTo>
                      <a:pt x="7" y="5"/>
                    </a:lnTo>
                    <a:lnTo>
                      <a:pt x="7" y="3"/>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193">
                <a:extLst>
                  <a:ext uri="{FF2B5EF4-FFF2-40B4-BE49-F238E27FC236}">
                    <a16:creationId xmlns:a16="http://schemas.microsoft.com/office/drawing/2014/main" id="{EB16A6E4-939E-7444-9865-0E1FE9F42963}"/>
                  </a:ext>
                </a:extLst>
              </p:cNvPr>
              <p:cNvSpPr>
                <a:spLocks/>
              </p:cNvSpPr>
              <p:nvPr/>
            </p:nvSpPr>
            <p:spPr bwMode="auto">
              <a:xfrm>
                <a:off x="6475656" y="1250831"/>
                <a:ext cx="22226" cy="15874"/>
              </a:xfrm>
              <a:custGeom>
                <a:avLst/>
                <a:gdLst>
                  <a:gd name="T0" fmla="*/ 3 w 14"/>
                  <a:gd name="T1" fmla="*/ 9 h 10"/>
                  <a:gd name="T2" fmla="*/ 5 w 14"/>
                  <a:gd name="T3" fmla="*/ 8 h 10"/>
                  <a:gd name="T4" fmla="*/ 7 w 14"/>
                  <a:gd name="T5" fmla="*/ 10 h 10"/>
                  <a:gd name="T6" fmla="*/ 8 w 14"/>
                  <a:gd name="T7" fmla="*/ 10 h 10"/>
                  <a:gd name="T8" fmla="*/ 10 w 14"/>
                  <a:gd name="T9" fmla="*/ 8 h 10"/>
                  <a:gd name="T10" fmla="*/ 11 w 14"/>
                  <a:gd name="T11" fmla="*/ 5 h 10"/>
                  <a:gd name="T12" fmla="*/ 13 w 14"/>
                  <a:gd name="T13" fmla="*/ 4 h 10"/>
                  <a:gd name="T14" fmla="*/ 14 w 14"/>
                  <a:gd name="T15" fmla="*/ 2 h 10"/>
                  <a:gd name="T16" fmla="*/ 12 w 14"/>
                  <a:gd name="T17" fmla="*/ 1 h 10"/>
                  <a:gd name="T18" fmla="*/ 11 w 14"/>
                  <a:gd name="T19" fmla="*/ 1 h 10"/>
                  <a:gd name="T20" fmla="*/ 8 w 14"/>
                  <a:gd name="T21" fmla="*/ 1 h 10"/>
                  <a:gd name="T22" fmla="*/ 7 w 14"/>
                  <a:gd name="T23" fmla="*/ 0 h 10"/>
                  <a:gd name="T24" fmla="*/ 4 w 14"/>
                  <a:gd name="T25" fmla="*/ 0 h 10"/>
                  <a:gd name="T26" fmla="*/ 2 w 14"/>
                  <a:gd name="T27" fmla="*/ 1 h 10"/>
                  <a:gd name="T28" fmla="*/ 0 w 14"/>
                  <a:gd name="T29" fmla="*/ 4 h 10"/>
                  <a:gd name="T30" fmla="*/ 0 w 14"/>
                  <a:gd name="T31" fmla="*/ 6 h 10"/>
                  <a:gd name="T32" fmla="*/ 0 w 14"/>
                  <a:gd name="T33" fmla="*/ 8 h 10"/>
                  <a:gd name="T34" fmla="*/ 3 w 14"/>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0">
                    <a:moveTo>
                      <a:pt x="3" y="9"/>
                    </a:moveTo>
                    <a:lnTo>
                      <a:pt x="5" y="8"/>
                    </a:lnTo>
                    <a:lnTo>
                      <a:pt x="7" y="10"/>
                    </a:lnTo>
                    <a:lnTo>
                      <a:pt x="8" y="10"/>
                    </a:lnTo>
                    <a:lnTo>
                      <a:pt x="10" y="8"/>
                    </a:lnTo>
                    <a:lnTo>
                      <a:pt x="11" y="5"/>
                    </a:lnTo>
                    <a:lnTo>
                      <a:pt x="13" y="4"/>
                    </a:lnTo>
                    <a:lnTo>
                      <a:pt x="14" y="2"/>
                    </a:lnTo>
                    <a:lnTo>
                      <a:pt x="12" y="1"/>
                    </a:lnTo>
                    <a:lnTo>
                      <a:pt x="11" y="1"/>
                    </a:lnTo>
                    <a:lnTo>
                      <a:pt x="8" y="1"/>
                    </a:lnTo>
                    <a:lnTo>
                      <a:pt x="7" y="0"/>
                    </a:lnTo>
                    <a:lnTo>
                      <a:pt x="4" y="0"/>
                    </a:lnTo>
                    <a:lnTo>
                      <a:pt x="2" y="1"/>
                    </a:lnTo>
                    <a:lnTo>
                      <a:pt x="0" y="4"/>
                    </a:lnTo>
                    <a:lnTo>
                      <a:pt x="0" y="6"/>
                    </a:lnTo>
                    <a:lnTo>
                      <a:pt x="0"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194">
                <a:extLst>
                  <a:ext uri="{FF2B5EF4-FFF2-40B4-BE49-F238E27FC236}">
                    <a16:creationId xmlns:a16="http://schemas.microsoft.com/office/drawing/2014/main" id="{710B05FE-6BA6-9548-B1A2-F9B0E1652A56}"/>
                  </a:ext>
                </a:extLst>
              </p:cNvPr>
              <p:cNvSpPr>
                <a:spLocks/>
              </p:cNvSpPr>
              <p:nvPr/>
            </p:nvSpPr>
            <p:spPr bwMode="auto">
              <a:xfrm>
                <a:off x="6456605" y="1306389"/>
                <a:ext cx="50802" cy="28573"/>
              </a:xfrm>
              <a:custGeom>
                <a:avLst/>
                <a:gdLst>
                  <a:gd name="T0" fmla="*/ 1 w 32"/>
                  <a:gd name="T1" fmla="*/ 6 h 18"/>
                  <a:gd name="T2" fmla="*/ 2 w 32"/>
                  <a:gd name="T3" fmla="*/ 7 h 18"/>
                  <a:gd name="T4" fmla="*/ 6 w 32"/>
                  <a:gd name="T5" fmla="*/ 9 h 18"/>
                  <a:gd name="T6" fmla="*/ 8 w 32"/>
                  <a:gd name="T7" fmla="*/ 7 h 18"/>
                  <a:gd name="T8" fmla="*/ 9 w 32"/>
                  <a:gd name="T9" fmla="*/ 7 h 18"/>
                  <a:gd name="T10" fmla="*/ 12 w 32"/>
                  <a:gd name="T11" fmla="*/ 9 h 18"/>
                  <a:gd name="T12" fmla="*/ 12 w 32"/>
                  <a:gd name="T13" fmla="*/ 12 h 18"/>
                  <a:gd name="T14" fmla="*/ 14 w 32"/>
                  <a:gd name="T15" fmla="*/ 12 h 18"/>
                  <a:gd name="T16" fmla="*/ 15 w 32"/>
                  <a:gd name="T17" fmla="*/ 11 h 18"/>
                  <a:gd name="T18" fmla="*/ 17 w 32"/>
                  <a:gd name="T19" fmla="*/ 14 h 18"/>
                  <a:gd name="T20" fmla="*/ 21 w 32"/>
                  <a:gd name="T21" fmla="*/ 16 h 18"/>
                  <a:gd name="T22" fmla="*/ 24 w 32"/>
                  <a:gd name="T23" fmla="*/ 15 h 18"/>
                  <a:gd name="T24" fmla="*/ 27 w 32"/>
                  <a:gd name="T25" fmla="*/ 17 h 18"/>
                  <a:gd name="T26" fmla="*/ 30 w 32"/>
                  <a:gd name="T27" fmla="*/ 18 h 18"/>
                  <a:gd name="T28" fmla="*/ 32 w 32"/>
                  <a:gd name="T29" fmla="*/ 17 h 18"/>
                  <a:gd name="T30" fmla="*/ 32 w 32"/>
                  <a:gd name="T31" fmla="*/ 12 h 18"/>
                  <a:gd name="T32" fmla="*/ 30 w 32"/>
                  <a:gd name="T33" fmla="*/ 9 h 18"/>
                  <a:gd name="T34" fmla="*/ 28 w 32"/>
                  <a:gd name="T35" fmla="*/ 9 h 18"/>
                  <a:gd name="T36" fmla="*/ 23 w 32"/>
                  <a:gd name="T37" fmla="*/ 7 h 18"/>
                  <a:gd name="T38" fmla="*/ 19 w 32"/>
                  <a:gd name="T39" fmla="*/ 4 h 18"/>
                  <a:gd name="T40" fmla="*/ 18 w 32"/>
                  <a:gd name="T41" fmla="*/ 4 h 18"/>
                  <a:gd name="T42" fmla="*/ 15 w 32"/>
                  <a:gd name="T43" fmla="*/ 2 h 18"/>
                  <a:gd name="T44" fmla="*/ 12 w 32"/>
                  <a:gd name="T45" fmla="*/ 2 h 18"/>
                  <a:gd name="T46" fmla="*/ 10 w 32"/>
                  <a:gd name="T47" fmla="*/ 0 h 18"/>
                  <a:gd name="T48" fmla="*/ 3 w 32"/>
                  <a:gd name="T49" fmla="*/ 0 h 18"/>
                  <a:gd name="T50" fmla="*/ 0 w 32"/>
                  <a:gd name="T51" fmla="*/ 1 h 18"/>
                  <a:gd name="T52" fmla="*/ 1 w 32"/>
                  <a:gd name="T53" fmla="*/ 4 h 18"/>
                  <a:gd name="T54" fmla="*/ 1 w 32"/>
                  <a:gd name="T5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18">
                    <a:moveTo>
                      <a:pt x="1" y="6"/>
                    </a:moveTo>
                    <a:lnTo>
                      <a:pt x="2" y="7"/>
                    </a:lnTo>
                    <a:lnTo>
                      <a:pt x="6" y="9"/>
                    </a:lnTo>
                    <a:lnTo>
                      <a:pt x="8" y="7"/>
                    </a:lnTo>
                    <a:lnTo>
                      <a:pt x="9" y="7"/>
                    </a:lnTo>
                    <a:lnTo>
                      <a:pt x="12" y="9"/>
                    </a:lnTo>
                    <a:lnTo>
                      <a:pt x="12" y="12"/>
                    </a:lnTo>
                    <a:lnTo>
                      <a:pt x="14" y="12"/>
                    </a:lnTo>
                    <a:lnTo>
                      <a:pt x="15" y="11"/>
                    </a:lnTo>
                    <a:lnTo>
                      <a:pt x="17" y="14"/>
                    </a:lnTo>
                    <a:lnTo>
                      <a:pt x="21" y="16"/>
                    </a:lnTo>
                    <a:lnTo>
                      <a:pt x="24" y="15"/>
                    </a:lnTo>
                    <a:lnTo>
                      <a:pt x="27" y="17"/>
                    </a:lnTo>
                    <a:lnTo>
                      <a:pt x="30" y="18"/>
                    </a:lnTo>
                    <a:lnTo>
                      <a:pt x="32" y="17"/>
                    </a:lnTo>
                    <a:lnTo>
                      <a:pt x="32" y="12"/>
                    </a:lnTo>
                    <a:lnTo>
                      <a:pt x="30" y="9"/>
                    </a:lnTo>
                    <a:lnTo>
                      <a:pt x="28" y="9"/>
                    </a:lnTo>
                    <a:lnTo>
                      <a:pt x="23" y="7"/>
                    </a:lnTo>
                    <a:lnTo>
                      <a:pt x="19" y="4"/>
                    </a:lnTo>
                    <a:lnTo>
                      <a:pt x="18" y="4"/>
                    </a:lnTo>
                    <a:lnTo>
                      <a:pt x="15" y="2"/>
                    </a:lnTo>
                    <a:lnTo>
                      <a:pt x="12" y="2"/>
                    </a:lnTo>
                    <a:lnTo>
                      <a:pt x="10" y="0"/>
                    </a:lnTo>
                    <a:lnTo>
                      <a:pt x="3" y="0"/>
                    </a:lnTo>
                    <a:lnTo>
                      <a:pt x="0" y="1"/>
                    </a:lnTo>
                    <a:lnTo>
                      <a:pt x="1" y="4"/>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7" name="Freeform 195">
                <a:extLst>
                  <a:ext uri="{FF2B5EF4-FFF2-40B4-BE49-F238E27FC236}">
                    <a16:creationId xmlns:a16="http://schemas.microsoft.com/office/drawing/2014/main" id="{6E0024CF-D94B-6F43-BCC0-A04E6BE090D6}"/>
                  </a:ext>
                </a:extLst>
              </p:cNvPr>
              <p:cNvSpPr>
                <a:spLocks/>
              </p:cNvSpPr>
              <p:nvPr/>
            </p:nvSpPr>
            <p:spPr bwMode="auto">
              <a:xfrm>
                <a:off x="6466130" y="1268292"/>
                <a:ext cx="28576" cy="31747"/>
              </a:xfrm>
              <a:custGeom>
                <a:avLst/>
                <a:gdLst>
                  <a:gd name="T0" fmla="*/ 6 w 23"/>
                  <a:gd name="T1" fmla="*/ 25 h 25"/>
                  <a:gd name="T2" fmla="*/ 9 w 23"/>
                  <a:gd name="T3" fmla="*/ 21 h 25"/>
                  <a:gd name="T4" fmla="*/ 14 w 23"/>
                  <a:gd name="T5" fmla="*/ 19 h 25"/>
                  <a:gd name="T6" fmla="*/ 18 w 23"/>
                  <a:gd name="T7" fmla="*/ 13 h 25"/>
                  <a:gd name="T8" fmla="*/ 20 w 23"/>
                  <a:gd name="T9" fmla="*/ 7 h 25"/>
                  <a:gd name="T10" fmla="*/ 23 w 23"/>
                  <a:gd name="T11" fmla="*/ 4 h 25"/>
                  <a:gd name="T12" fmla="*/ 23 w 23"/>
                  <a:gd name="T13" fmla="*/ 2 h 25"/>
                  <a:gd name="T14" fmla="*/ 20 w 23"/>
                  <a:gd name="T15" fmla="*/ 0 h 25"/>
                  <a:gd name="T16" fmla="*/ 16 w 23"/>
                  <a:gd name="T17" fmla="*/ 3 h 25"/>
                  <a:gd name="T18" fmla="*/ 12 w 23"/>
                  <a:gd name="T19" fmla="*/ 1 h 25"/>
                  <a:gd name="T20" fmla="*/ 8 w 23"/>
                  <a:gd name="T21" fmla="*/ 1 h 25"/>
                  <a:gd name="T22" fmla="*/ 7 w 23"/>
                  <a:gd name="T23" fmla="*/ 5 h 25"/>
                  <a:gd name="T24" fmla="*/ 6 w 23"/>
                  <a:gd name="T25" fmla="*/ 8 h 25"/>
                  <a:gd name="T26" fmla="*/ 7 w 23"/>
                  <a:gd name="T27" fmla="*/ 9 h 25"/>
                  <a:gd name="T28" fmla="*/ 9 w 23"/>
                  <a:gd name="T29" fmla="*/ 8 h 25"/>
                  <a:gd name="T30" fmla="*/ 11 w 23"/>
                  <a:gd name="T31" fmla="*/ 14 h 25"/>
                  <a:gd name="T32" fmla="*/ 12 w 23"/>
                  <a:gd name="T33" fmla="*/ 15 h 25"/>
                  <a:gd name="T34" fmla="*/ 7 w 23"/>
                  <a:gd name="T35" fmla="*/ 16 h 25"/>
                  <a:gd name="T36" fmla="*/ 1 w 23"/>
                  <a:gd name="T37" fmla="*/ 19 h 25"/>
                  <a:gd name="T38" fmla="*/ 0 w 23"/>
                  <a:gd name="T39" fmla="*/ 21 h 25"/>
                  <a:gd name="T40" fmla="*/ 2 w 23"/>
                  <a:gd name="T41" fmla="*/ 24 h 25"/>
                  <a:gd name="T42" fmla="*/ 6 w 23"/>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5">
                    <a:moveTo>
                      <a:pt x="6" y="25"/>
                    </a:moveTo>
                    <a:cubicBezTo>
                      <a:pt x="9" y="21"/>
                      <a:pt x="9" y="21"/>
                      <a:pt x="9" y="21"/>
                    </a:cubicBezTo>
                    <a:cubicBezTo>
                      <a:pt x="9" y="21"/>
                      <a:pt x="14" y="20"/>
                      <a:pt x="14" y="19"/>
                    </a:cubicBezTo>
                    <a:cubicBezTo>
                      <a:pt x="18" y="13"/>
                      <a:pt x="18" y="13"/>
                      <a:pt x="18" y="13"/>
                    </a:cubicBezTo>
                    <a:cubicBezTo>
                      <a:pt x="20" y="7"/>
                      <a:pt x="20" y="7"/>
                      <a:pt x="20" y="7"/>
                    </a:cubicBezTo>
                    <a:cubicBezTo>
                      <a:pt x="23" y="4"/>
                      <a:pt x="23" y="4"/>
                      <a:pt x="23" y="4"/>
                    </a:cubicBezTo>
                    <a:cubicBezTo>
                      <a:pt x="23" y="2"/>
                      <a:pt x="23" y="2"/>
                      <a:pt x="23" y="2"/>
                    </a:cubicBezTo>
                    <a:cubicBezTo>
                      <a:pt x="20" y="0"/>
                      <a:pt x="20" y="0"/>
                      <a:pt x="20" y="0"/>
                    </a:cubicBezTo>
                    <a:cubicBezTo>
                      <a:pt x="16" y="3"/>
                      <a:pt x="16" y="3"/>
                      <a:pt x="16" y="3"/>
                    </a:cubicBezTo>
                    <a:cubicBezTo>
                      <a:pt x="12" y="1"/>
                      <a:pt x="12" y="1"/>
                      <a:pt x="12" y="1"/>
                    </a:cubicBezTo>
                    <a:cubicBezTo>
                      <a:pt x="8" y="1"/>
                      <a:pt x="8" y="1"/>
                      <a:pt x="8" y="1"/>
                    </a:cubicBezTo>
                    <a:cubicBezTo>
                      <a:pt x="7" y="5"/>
                      <a:pt x="7" y="5"/>
                      <a:pt x="7" y="5"/>
                    </a:cubicBezTo>
                    <a:cubicBezTo>
                      <a:pt x="6" y="8"/>
                      <a:pt x="6" y="8"/>
                      <a:pt x="6" y="8"/>
                    </a:cubicBezTo>
                    <a:cubicBezTo>
                      <a:pt x="7" y="9"/>
                      <a:pt x="7" y="9"/>
                      <a:pt x="7" y="9"/>
                    </a:cubicBezTo>
                    <a:cubicBezTo>
                      <a:pt x="9" y="8"/>
                      <a:pt x="9" y="8"/>
                      <a:pt x="9" y="8"/>
                    </a:cubicBezTo>
                    <a:cubicBezTo>
                      <a:pt x="11" y="14"/>
                      <a:pt x="11" y="14"/>
                      <a:pt x="11" y="14"/>
                    </a:cubicBezTo>
                    <a:cubicBezTo>
                      <a:pt x="12" y="15"/>
                      <a:pt x="12" y="15"/>
                      <a:pt x="12" y="15"/>
                    </a:cubicBezTo>
                    <a:cubicBezTo>
                      <a:pt x="7" y="16"/>
                      <a:pt x="7" y="16"/>
                      <a:pt x="7" y="16"/>
                    </a:cubicBezTo>
                    <a:cubicBezTo>
                      <a:pt x="1" y="19"/>
                      <a:pt x="1" y="19"/>
                      <a:pt x="1" y="19"/>
                    </a:cubicBezTo>
                    <a:cubicBezTo>
                      <a:pt x="0" y="21"/>
                      <a:pt x="0" y="21"/>
                      <a:pt x="0" y="21"/>
                    </a:cubicBezTo>
                    <a:cubicBezTo>
                      <a:pt x="2" y="24"/>
                      <a:pt x="2" y="24"/>
                      <a:pt x="2" y="24"/>
                    </a:cubicBezTo>
                    <a:lnTo>
                      <a:pt x="6"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8" name="Freeform 196">
                <a:extLst>
                  <a:ext uri="{FF2B5EF4-FFF2-40B4-BE49-F238E27FC236}">
                    <a16:creationId xmlns:a16="http://schemas.microsoft.com/office/drawing/2014/main" id="{A18AA0BC-1405-7E4A-B909-BBD93E233FC4}"/>
                  </a:ext>
                </a:extLst>
              </p:cNvPr>
              <p:cNvSpPr>
                <a:spLocks/>
              </p:cNvSpPr>
              <p:nvPr/>
            </p:nvSpPr>
            <p:spPr bwMode="auto">
              <a:xfrm>
                <a:off x="6807454" y="1355596"/>
                <a:ext cx="17464" cy="9524"/>
              </a:xfrm>
              <a:custGeom>
                <a:avLst/>
                <a:gdLst>
                  <a:gd name="T0" fmla="*/ 4 w 11"/>
                  <a:gd name="T1" fmla="*/ 1 h 6"/>
                  <a:gd name="T2" fmla="*/ 2 w 11"/>
                  <a:gd name="T3" fmla="*/ 0 h 6"/>
                  <a:gd name="T4" fmla="*/ 0 w 11"/>
                  <a:gd name="T5" fmla="*/ 0 h 6"/>
                  <a:gd name="T6" fmla="*/ 0 w 11"/>
                  <a:gd name="T7" fmla="*/ 3 h 6"/>
                  <a:gd name="T8" fmla="*/ 1 w 11"/>
                  <a:gd name="T9" fmla="*/ 4 h 6"/>
                  <a:gd name="T10" fmla="*/ 3 w 11"/>
                  <a:gd name="T11" fmla="*/ 4 h 6"/>
                  <a:gd name="T12" fmla="*/ 6 w 11"/>
                  <a:gd name="T13" fmla="*/ 6 h 6"/>
                  <a:gd name="T14" fmla="*/ 7 w 11"/>
                  <a:gd name="T15" fmla="*/ 6 h 6"/>
                  <a:gd name="T16" fmla="*/ 11 w 11"/>
                  <a:gd name="T17" fmla="*/ 4 h 6"/>
                  <a:gd name="T18" fmla="*/ 11 w 11"/>
                  <a:gd name="T19" fmla="*/ 2 h 6"/>
                  <a:gd name="T20" fmla="*/ 9 w 11"/>
                  <a:gd name="T21" fmla="*/ 1 h 6"/>
                  <a:gd name="T22" fmla="*/ 6 w 11"/>
                  <a:gd name="T23" fmla="*/ 3 h 6"/>
                  <a:gd name="T24" fmla="*/ 4 w 11"/>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
                    <a:moveTo>
                      <a:pt x="4" y="1"/>
                    </a:moveTo>
                    <a:lnTo>
                      <a:pt x="2" y="0"/>
                    </a:lnTo>
                    <a:lnTo>
                      <a:pt x="0" y="0"/>
                    </a:lnTo>
                    <a:lnTo>
                      <a:pt x="0" y="3"/>
                    </a:lnTo>
                    <a:lnTo>
                      <a:pt x="1" y="4"/>
                    </a:lnTo>
                    <a:lnTo>
                      <a:pt x="3" y="4"/>
                    </a:lnTo>
                    <a:lnTo>
                      <a:pt x="6" y="6"/>
                    </a:lnTo>
                    <a:lnTo>
                      <a:pt x="7" y="6"/>
                    </a:lnTo>
                    <a:lnTo>
                      <a:pt x="11" y="4"/>
                    </a:lnTo>
                    <a:lnTo>
                      <a:pt x="11" y="2"/>
                    </a:lnTo>
                    <a:lnTo>
                      <a:pt x="9" y="1"/>
                    </a:lnTo>
                    <a:lnTo>
                      <a:pt x="6"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9" name="Freeform 197">
                <a:extLst>
                  <a:ext uri="{FF2B5EF4-FFF2-40B4-BE49-F238E27FC236}">
                    <a16:creationId xmlns:a16="http://schemas.microsoft.com/office/drawing/2014/main" id="{5DEB1BD3-61C2-A14C-A7AD-F25D4B9B4882}"/>
                  </a:ext>
                </a:extLst>
              </p:cNvPr>
              <p:cNvSpPr>
                <a:spLocks/>
              </p:cNvSpPr>
              <p:nvPr/>
            </p:nvSpPr>
            <p:spPr bwMode="auto">
              <a:xfrm>
                <a:off x="6637586" y="1682590"/>
                <a:ext cx="11114" cy="12699"/>
              </a:xfrm>
              <a:custGeom>
                <a:avLst/>
                <a:gdLst>
                  <a:gd name="T0" fmla="*/ 2 w 7"/>
                  <a:gd name="T1" fmla="*/ 7 h 8"/>
                  <a:gd name="T2" fmla="*/ 3 w 7"/>
                  <a:gd name="T3" fmla="*/ 5 h 8"/>
                  <a:gd name="T4" fmla="*/ 7 w 7"/>
                  <a:gd name="T5" fmla="*/ 2 h 8"/>
                  <a:gd name="T6" fmla="*/ 7 w 7"/>
                  <a:gd name="T7" fmla="*/ 0 h 8"/>
                  <a:gd name="T8" fmla="*/ 6 w 7"/>
                  <a:gd name="T9" fmla="*/ 0 h 8"/>
                  <a:gd name="T10" fmla="*/ 3 w 7"/>
                  <a:gd name="T11" fmla="*/ 2 h 8"/>
                  <a:gd name="T12" fmla="*/ 2 w 7"/>
                  <a:gd name="T13" fmla="*/ 3 h 8"/>
                  <a:gd name="T14" fmla="*/ 0 w 7"/>
                  <a:gd name="T15" fmla="*/ 5 h 8"/>
                  <a:gd name="T16" fmla="*/ 1 w 7"/>
                  <a:gd name="T17" fmla="*/ 8 h 8"/>
                  <a:gd name="T18" fmla="*/ 2 w 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2" y="7"/>
                    </a:moveTo>
                    <a:lnTo>
                      <a:pt x="3" y="5"/>
                    </a:lnTo>
                    <a:lnTo>
                      <a:pt x="7" y="2"/>
                    </a:lnTo>
                    <a:lnTo>
                      <a:pt x="7" y="0"/>
                    </a:lnTo>
                    <a:lnTo>
                      <a:pt x="6" y="0"/>
                    </a:lnTo>
                    <a:lnTo>
                      <a:pt x="3" y="2"/>
                    </a:lnTo>
                    <a:lnTo>
                      <a:pt x="2" y="3"/>
                    </a:lnTo>
                    <a:lnTo>
                      <a:pt x="0" y="5"/>
                    </a:lnTo>
                    <a:lnTo>
                      <a:pt x="1" y="8"/>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0" name="Freeform 198">
                <a:extLst>
                  <a:ext uri="{FF2B5EF4-FFF2-40B4-BE49-F238E27FC236}">
                    <a16:creationId xmlns:a16="http://schemas.microsoft.com/office/drawing/2014/main" id="{D3BE4143-1C07-344A-976B-228C8D64BD40}"/>
                  </a:ext>
                </a:extLst>
              </p:cNvPr>
              <p:cNvSpPr>
                <a:spLocks/>
              </p:cNvSpPr>
              <p:nvPr/>
            </p:nvSpPr>
            <p:spPr bwMode="auto">
              <a:xfrm>
                <a:off x="6796343" y="1234958"/>
                <a:ext cx="20639" cy="12699"/>
              </a:xfrm>
              <a:custGeom>
                <a:avLst/>
                <a:gdLst>
                  <a:gd name="T0" fmla="*/ 4 w 17"/>
                  <a:gd name="T1" fmla="*/ 11 h 11"/>
                  <a:gd name="T2" fmla="*/ 10 w 17"/>
                  <a:gd name="T3" fmla="*/ 11 h 11"/>
                  <a:gd name="T4" fmla="*/ 15 w 17"/>
                  <a:gd name="T5" fmla="*/ 9 h 11"/>
                  <a:gd name="T6" fmla="*/ 17 w 17"/>
                  <a:gd name="T7" fmla="*/ 6 h 11"/>
                  <a:gd name="T8" fmla="*/ 15 w 17"/>
                  <a:gd name="T9" fmla="*/ 1 h 11"/>
                  <a:gd name="T10" fmla="*/ 10 w 17"/>
                  <a:gd name="T11" fmla="*/ 0 h 11"/>
                  <a:gd name="T12" fmla="*/ 4 w 17"/>
                  <a:gd name="T13" fmla="*/ 0 h 11"/>
                  <a:gd name="T14" fmla="*/ 0 w 17"/>
                  <a:gd name="T15" fmla="*/ 5 h 11"/>
                  <a:gd name="T16" fmla="*/ 0 w 17"/>
                  <a:gd name="T17" fmla="*/ 8 h 11"/>
                  <a:gd name="T18" fmla="*/ 1 w 17"/>
                  <a:gd name="T19" fmla="*/ 10 h 11"/>
                  <a:gd name="T20" fmla="*/ 4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4" y="11"/>
                    </a:moveTo>
                    <a:cubicBezTo>
                      <a:pt x="10" y="11"/>
                      <a:pt x="10" y="11"/>
                      <a:pt x="10" y="11"/>
                    </a:cubicBezTo>
                    <a:cubicBezTo>
                      <a:pt x="15" y="9"/>
                      <a:pt x="15" y="9"/>
                      <a:pt x="15" y="9"/>
                    </a:cubicBezTo>
                    <a:cubicBezTo>
                      <a:pt x="17" y="6"/>
                      <a:pt x="17" y="6"/>
                      <a:pt x="17" y="6"/>
                    </a:cubicBezTo>
                    <a:cubicBezTo>
                      <a:pt x="15" y="1"/>
                      <a:pt x="15" y="1"/>
                      <a:pt x="15" y="1"/>
                    </a:cubicBezTo>
                    <a:cubicBezTo>
                      <a:pt x="10" y="0"/>
                      <a:pt x="10" y="0"/>
                      <a:pt x="10" y="0"/>
                    </a:cubicBezTo>
                    <a:cubicBezTo>
                      <a:pt x="4" y="0"/>
                      <a:pt x="4" y="0"/>
                      <a:pt x="4" y="0"/>
                    </a:cubicBezTo>
                    <a:cubicBezTo>
                      <a:pt x="0" y="5"/>
                      <a:pt x="0" y="5"/>
                      <a:pt x="0" y="5"/>
                    </a:cubicBezTo>
                    <a:cubicBezTo>
                      <a:pt x="0" y="8"/>
                      <a:pt x="0" y="8"/>
                      <a:pt x="0" y="8"/>
                    </a:cubicBezTo>
                    <a:cubicBezTo>
                      <a:pt x="1" y="10"/>
                      <a:pt x="1" y="10"/>
                      <a:pt x="1" y="10"/>
                    </a:cubicBezTo>
                    <a:cubicBezTo>
                      <a:pt x="1" y="10"/>
                      <a:pt x="4" y="11"/>
                      <a:pt x="4" y="1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1" name="Freeform 199">
                <a:extLst>
                  <a:ext uri="{FF2B5EF4-FFF2-40B4-BE49-F238E27FC236}">
                    <a16:creationId xmlns:a16="http://schemas.microsoft.com/office/drawing/2014/main" id="{1D470906-169E-9145-8184-E149F8DD3B4A}"/>
                  </a:ext>
                </a:extLst>
              </p:cNvPr>
              <p:cNvSpPr>
                <a:spLocks/>
              </p:cNvSpPr>
              <p:nvPr/>
            </p:nvSpPr>
            <p:spPr bwMode="auto">
              <a:xfrm>
                <a:off x="6597897" y="1581000"/>
                <a:ext cx="190507" cy="285723"/>
              </a:xfrm>
              <a:custGeom>
                <a:avLst/>
                <a:gdLst>
                  <a:gd name="T0" fmla="*/ 4 w 155"/>
                  <a:gd name="T1" fmla="*/ 210 h 233"/>
                  <a:gd name="T2" fmla="*/ 7 w 155"/>
                  <a:gd name="T3" fmla="*/ 221 h 233"/>
                  <a:gd name="T4" fmla="*/ 20 w 155"/>
                  <a:gd name="T5" fmla="*/ 210 h 233"/>
                  <a:gd name="T6" fmla="*/ 22 w 155"/>
                  <a:gd name="T7" fmla="*/ 212 h 233"/>
                  <a:gd name="T8" fmla="*/ 11 w 155"/>
                  <a:gd name="T9" fmla="*/ 226 h 233"/>
                  <a:gd name="T10" fmla="*/ 22 w 155"/>
                  <a:gd name="T11" fmla="*/ 230 h 233"/>
                  <a:gd name="T12" fmla="*/ 38 w 155"/>
                  <a:gd name="T13" fmla="*/ 231 h 233"/>
                  <a:gd name="T14" fmla="*/ 43 w 155"/>
                  <a:gd name="T15" fmla="*/ 232 h 233"/>
                  <a:gd name="T16" fmla="*/ 53 w 155"/>
                  <a:gd name="T17" fmla="*/ 219 h 233"/>
                  <a:gd name="T18" fmla="*/ 48 w 155"/>
                  <a:gd name="T19" fmla="*/ 201 h 233"/>
                  <a:gd name="T20" fmla="*/ 52 w 155"/>
                  <a:gd name="T21" fmla="*/ 198 h 233"/>
                  <a:gd name="T22" fmla="*/ 56 w 155"/>
                  <a:gd name="T23" fmla="*/ 196 h 233"/>
                  <a:gd name="T24" fmla="*/ 53 w 155"/>
                  <a:gd name="T25" fmla="*/ 188 h 233"/>
                  <a:gd name="T26" fmla="*/ 58 w 155"/>
                  <a:gd name="T27" fmla="*/ 184 h 233"/>
                  <a:gd name="T28" fmla="*/ 54 w 155"/>
                  <a:gd name="T29" fmla="*/ 163 h 233"/>
                  <a:gd name="T30" fmla="*/ 62 w 155"/>
                  <a:gd name="T31" fmla="*/ 159 h 233"/>
                  <a:gd name="T32" fmla="*/ 70 w 155"/>
                  <a:gd name="T33" fmla="*/ 157 h 233"/>
                  <a:gd name="T34" fmla="*/ 74 w 155"/>
                  <a:gd name="T35" fmla="*/ 152 h 233"/>
                  <a:gd name="T36" fmla="*/ 81 w 155"/>
                  <a:gd name="T37" fmla="*/ 138 h 233"/>
                  <a:gd name="T38" fmla="*/ 81 w 155"/>
                  <a:gd name="T39" fmla="*/ 130 h 233"/>
                  <a:gd name="T40" fmla="*/ 92 w 155"/>
                  <a:gd name="T41" fmla="*/ 107 h 233"/>
                  <a:gd name="T42" fmla="*/ 112 w 155"/>
                  <a:gd name="T43" fmla="*/ 83 h 233"/>
                  <a:gd name="T44" fmla="*/ 138 w 155"/>
                  <a:gd name="T45" fmla="*/ 59 h 233"/>
                  <a:gd name="T46" fmla="*/ 154 w 155"/>
                  <a:gd name="T47" fmla="*/ 45 h 233"/>
                  <a:gd name="T48" fmla="*/ 155 w 155"/>
                  <a:gd name="T49" fmla="*/ 27 h 233"/>
                  <a:gd name="T50" fmla="*/ 151 w 155"/>
                  <a:gd name="T51" fmla="*/ 12 h 233"/>
                  <a:gd name="T52" fmla="*/ 140 w 155"/>
                  <a:gd name="T53" fmla="*/ 2 h 233"/>
                  <a:gd name="T54" fmla="*/ 129 w 155"/>
                  <a:gd name="T55" fmla="*/ 3 h 233"/>
                  <a:gd name="T56" fmla="*/ 116 w 155"/>
                  <a:gd name="T57" fmla="*/ 14 h 233"/>
                  <a:gd name="T58" fmla="*/ 112 w 155"/>
                  <a:gd name="T59" fmla="*/ 29 h 233"/>
                  <a:gd name="T60" fmla="*/ 106 w 155"/>
                  <a:gd name="T61" fmla="*/ 39 h 233"/>
                  <a:gd name="T62" fmla="*/ 91 w 155"/>
                  <a:gd name="T63" fmla="*/ 49 h 233"/>
                  <a:gd name="T64" fmla="*/ 80 w 155"/>
                  <a:gd name="T65" fmla="*/ 55 h 233"/>
                  <a:gd name="T66" fmla="*/ 76 w 155"/>
                  <a:gd name="T67" fmla="*/ 60 h 233"/>
                  <a:gd name="T68" fmla="*/ 58 w 155"/>
                  <a:gd name="T69" fmla="*/ 61 h 233"/>
                  <a:gd name="T70" fmla="*/ 58 w 155"/>
                  <a:gd name="T71" fmla="*/ 74 h 233"/>
                  <a:gd name="T72" fmla="*/ 56 w 155"/>
                  <a:gd name="T73" fmla="*/ 70 h 233"/>
                  <a:gd name="T74" fmla="*/ 51 w 155"/>
                  <a:gd name="T75" fmla="*/ 81 h 233"/>
                  <a:gd name="T76" fmla="*/ 41 w 155"/>
                  <a:gd name="T77" fmla="*/ 91 h 233"/>
                  <a:gd name="T78" fmla="*/ 38 w 155"/>
                  <a:gd name="T79" fmla="*/ 103 h 233"/>
                  <a:gd name="T80" fmla="*/ 28 w 155"/>
                  <a:gd name="T81" fmla="*/ 117 h 233"/>
                  <a:gd name="T82" fmla="*/ 33 w 155"/>
                  <a:gd name="T83" fmla="*/ 125 h 233"/>
                  <a:gd name="T84" fmla="*/ 19 w 155"/>
                  <a:gd name="T85" fmla="*/ 130 h 233"/>
                  <a:gd name="T86" fmla="*/ 10 w 155"/>
                  <a:gd name="T87" fmla="*/ 136 h 233"/>
                  <a:gd name="T88" fmla="*/ 11 w 155"/>
                  <a:gd name="T89" fmla="*/ 147 h 233"/>
                  <a:gd name="T90" fmla="*/ 13 w 155"/>
                  <a:gd name="T91" fmla="*/ 156 h 233"/>
                  <a:gd name="T92" fmla="*/ 24 w 155"/>
                  <a:gd name="T93" fmla="*/ 156 h 233"/>
                  <a:gd name="T94" fmla="*/ 19 w 155"/>
                  <a:gd name="T95" fmla="*/ 159 h 233"/>
                  <a:gd name="T96" fmla="*/ 18 w 155"/>
                  <a:gd name="T97" fmla="*/ 170 h 233"/>
                  <a:gd name="T98" fmla="*/ 19 w 155"/>
                  <a:gd name="T99" fmla="*/ 175 h 233"/>
                  <a:gd name="T100" fmla="*/ 17 w 155"/>
                  <a:gd name="T101" fmla="*/ 180 h 233"/>
                  <a:gd name="T102" fmla="*/ 15 w 155"/>
                  <a:gd name="T103" fmla="*/ 186 h 233"/>
                  <a:gd name="T104" fmla="*/ 28 w 155"/>
                  <a:gd name="T105" fmla="*/ 194 h 233"/>
                  <a:gd name="T106" fmla="*/ 16 w 155"/>
                  <a:gd name="T107" fmla="*/ 189 h 233"/>
                  <a:gd name="T108" fmla="*/ 9 w 155"/>
                  <a:gd name="T109" fmla="*/ 19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 h="233">
                    <a:moveTo>
                      <a:pt x="8" y="203"/>
                    </a:moveTo>
                    <a:cubicBezTo>
                      <a:pt x="7" y="202"/>
                      <a:pt x="7" y="202"/>
                      <a:pt x="7" y="202"/>
                    </a:cubicBezTo>
                    <a:cubicBezTo>
                      <a:pt x="5" y="205"/>
                      <a:pt x="5" y="205"/>
                      <a:pt x="5" y="205"/>
                    </a:cubicBezTo>
                    <a:cubicBezTo>
                      <a:pt x="4" y="209"/>
                      <a:pt x="4" y="209"/>
                      <a:pt x="4" y="209"/>
                    </a:cubicBezTo>
                    <a:cubicBezTo>
                      <a:pt x="4" y="210"/>
                      <a:pt x="4" y="210"/>
                      <a:pt x="4" y="210"/>
                    </a:cubicBezTo>
                    <a:cubicBezTo>
                      <a:pt x="3" y="212"/>
                      <a:pt x="3" y="212"/>
                      <a:pt x="3" y="212"/>
                    </a:cubicBezTo>
                    <a:cubicBezTo>
                      <a:pt x="0" y="213"/>
                      <a:pt x="0" y="213"/>
                      <a:pt x="0" y="213"/>
                    </a:cubicBezTo>
                    <a:cubicBezTo>
                      <a:pt x="0" y="215"/>
                      <a:pt x="0" y="215"/>
                      <a:pt x="0" y="215"/>
                    </a:cubicBezTo>
                    <a:cubicBezTo>
                      <a:pt x="4" y="219"/>
                      <a:pt x="4" y="219"/>
                      <a:pt x="4" y="219"/>
                    </a:cubicBezTo>
                    <a:cubicBezTo>
                      <a:pt x="7" y="221"/>
                      <a:pt x="7" y="221"/>
                      <a:pt x="7" y="221"/>
                    </a:cubicBezTo>
                    <a:cubicBezTo>
                      <a:pt x="9" y="220"/>
                      <a:pt x="9" y="220"/>
                      <a:pt x="9" y="220"/>
                    </a:cubicBezTo>
                    <a:cubicBezTo>
                      <a:pt x="10" y="218"/>
                      <a:pt x="10" y="218"/>
                      <a:pt x="10" y="218"/>
                    </a:cubicBezTo>
                    <a:cubicBezTo>
                      <a:pt x="12" y="216"/>
                      <a:pt x="12" y="216"/>
                      <a:pt x="12" y="216"/>
                    </a:cubicBezTo>
                    <a:cubicBezTo>
                      <a:pt x="17" y="212"/>
                      <a:pt x="17" y="212"/>
                      <a:pt x="17" y="212"/>
                    </a:cubicBezTo>
                    <a:cubicBezTo>
                      <a:pt x="20" y="210"/>
                      <a:pt x="20" y="210"/>
                      <a:pt x="20" y="210"/>
                    </a:cubicBezTo>
                    <a:cubicBezTo>
                      <a:pt x="24" y="210"/>
                      <a:pt x="24" y="210"/>
                      <a:pt x="24" y="210"/>
                    </a:cubicBezTo>
                    <a:cubicBezTo>
                      <a:pt x="26" y="212"/>
                      <a:pt x="26" y="212"/>
                      <a:pt x="26" y="212"/>
                    </a:cubicBezTo>
                    <a:cubicBezTo>
                      <a:pt x="26" y="214"/>
                      <a:pt x="26" y="214"/>
                      <a:pt x="26" y="214"/>
                    </a:cubicBezTo>
                    <a:cubicBezTo>
                      <a:pt x="24" y="215"/>
                      <a:pt x="24" y="215"/>
                      <a:pt x="24" y="215"/>
                    </a:cubicBezTo>
                    <a:cubicBezTo>
                      <a:pt x="22" y="212"/>
                      <a:pt x="22" y="212"/>
                      <a:pt x="22" y="212"/>
                    </a:cubicBezTo>
                    <a:cubicBezTo>
                      <a:pt x="20" y="212"/>
                      <a:pt x="20" y="212"/>
                      <a:pt x="20" y="212"/>
                    </a:cubicBezTo>
                    <a:cubicBezTo>
                      <a:pt x="19" y="215"/>
                      <a:pt x="19" y="215"/>
                      <a:pt x="19" y="215"/>
                    </a:cubicBezTo>
                    <a:cubicBezTo>
                      <a:pt x="14" y="218"/>
                      <a:pt x="14" y="218"/>
                      <a:pt x="14" y="218"/>
                    </a:cubicBezTo>
                    <a:cubicBezTo>
                      <a:pt x="12" y="222"/>
                      <a:pt x="12" y="222"/>
                      <a:pt x="12" y="222"/>
                    </a:cubicBezTo>
                    <a:cubicBezTo>
                      <a:pt x="11" y="226"/>
                      <a:pt x="11" y="226"/>
                      <a:pt x="11" y="226"/>
                    </a:cubicBezTo>
                    <a:cubicBezTo>
                      <a:pt x="12" y="229"/>
                      <a:pt x="12" y="229"/>
                      <a:pt x="12" y="229"/>
                    </a:cubicBezTo>
                    <a:cubicBezTo>
                      <a:pt x="11" y="231"/>
                      <a:pt x="11" y="231"/>
                      <a:pt x="11" y="231"/>
                    </a:cubicBezTo>
                    <a:cubicBezTo>
                      <a:pt x="11" y="231"/>
                      <a:pt x="11" y="233"/>
                      <a:pt x="11" y="233"/>
                    </a:cubicBezTo>
                    <a:cubicBezTo>
                      <a:pt x="16" y="233"/>
                      <a:pt x="16" y="233"/>
                      <a:pt x="16" y="233"/>
                    </a:cubicBezTo>
                    <a:cubicBezTo>
                      <a:pt x="22" y="230"/>
                      <a:pt x="22" y="230"/>
                      <a:pt x="22" y="230"/>
                    </a:cubicBezTo>
                    <a:cubicBezTo>
                      <a:pt x="26" y="228"/>
                      <a:pt x="26" y="228"/>
                      <a:pt x="26" y="228"/>
                    </a:cubicBezTo>
                    <a:cubicBezTo>
                      <a:pt x="29" y="229"/>
                      <a:pt x="29" y="229"/>
                      <a:pt x="29" y="229"/>
                    </a:cubicBezTo>
                    <a:cubicBezTo>
                      <a:pt x="31" y="231"/>
                      <a:pt x="31" y="231"/>
                      <a:pt x="31" y="231"/>
                    </a:cubicBezTo>
                    <a:cubicBezTo>
                      <a:pt x="35" y="232"/>
                      <a:pt x="35" y="232"/>
                      <a:pt x="35" y="232"/>
                    </a:cubicBezTo>
                    <a:cubicBezTo>
                      <a:pt x="38" y="231"/>
                      <a:pt x="38" y="231"/>
                      <a:pt x="38" y="231"/>
                    </a:cubicBezTo>
                    <a:cubicBezTo>
                      <a:pt x="36" y="228"/>
                      <a:pt x="36" y="228"/>
                      <a:pt x="36" y="228"/>
                    </a:cubicBezTo>
                    <a:cubicBezTo>
                      <a:pt x="37" y="225"/>
                      <a:pt x="37" y="225"/>
                      <a:pt x="37" y="225"/>
                    </a:cubicBezTo>
                    <a:cubicBezTo>
                      <a:pt x="38" y="226"/>
                      <a:pt x="38" y="226"/>
                      <a:pt x="38" y="226"/>
                    </a:cubicBezTo>
                    <a:cubicBezTo>
                      <a:pt x="40" y="230"/>
                      <a:pt x="40" y="230"/>
                      <a:pt x="40" y="230"/>
                    </a:cubicBezTo>
                    <a:cubicBezTo>
                      <a:pt x="43" y="232"/>
                      <a:pt x="43" y="232"/>
                      <a:pt x="43" y="232"/>
                    </a:cubicBezTo>
                    <a:cubicBezTo>
                      <a:pt x="48" y="232"/>
                      <a:pt x="48" y="232"/>
                      <a:pt x="48" y="232"/>
                    </a:cubicBezTo>
                    <a:cubicBezTo>
                      <a:pt x="49" y="229"/>
                      <a:pt x="49" y="229"/>
                      <a:pt x="49" y="229"/>
                    </a:cubicBezTo>
                    <a:cubicBezTo>
                      <a:pt x="52" y="229"/>
                      <a:pt x="52" y="229"/>
                      <a:pt x="52" y="229"/>
                    </a:cubicBezTo>
                    <a:cubicBezTo>
                      <a:pt x="54" y="223"/>
                      <a:pt x="54" y="223"/>
                      <a:pt x="54" y="223"/>
                    </a:cubicBezTo>
                    <a:cubicBezTo>
                      <a:pt x="53" y="219"/>
                      <a:pt x="53" y="219"/>
                      <a:pt x="53" y="219"/>
                    </a:cubicBezTo>
                    <a:cubicBezTo>
                      <a:pt x="56" y="214"/>
                      <a:pt x="56" y="214"/>
                      <a:pt x="56" y="214"/>
                    </a:cubicBezTo>
                    <a:cubicBezTo>
                      <a:pt x="56" y="210"/>
                      <a:pt x="56" y="210"/>
                      <a:pt x="56" y="210"/>
                    </a:cubicBezTo>
                    <a:cubicBezTo>
                      <a:pt x="54" y="207"/>
                      <a:pt x="54" y="207"/>
                      <a:pt x="54" y="207"/>
                    </a:cubicBezTo>
                    <a:cubicBezTo>
                      <a:pt x="52" y="202"/>
                      <a:pt x="52" y="202"/>
                      <a:pt x="52" y="202"/>
                    </a:cubicBezTo>
                    <a:cubicBezTo>
                      <a:pt x="48" y="201"/>
                      <a:pt x="48" y="201"/>
                      <a:pt x="48" y="201"/>
                    </a:cubicBezTo>
                    <a:cubicBezTo>
                      <a:pt x="46" y="201"/>
                      <a:pt x="46" y="201"/>
                      <a:pt x="46" y="201"/>
                    </a:cubicBezTo>
                    <a:cubicBezTo>
                      <a:pt x="45" y="199"/>
                      <a:pt x="45" y="199"/>
                      <a:pt x="45" y="199"/>
                    </a:cubicBezTo>
                    <a:cubicBezTo>
                      <a:pt x="47" y="198"/>
                      <a:pt x="47" y="198"/>
                      <a:pt x="47" y="198"/>
                    </a:cubicBezTo>
                    <a:cubicBezTo>
                      <a:pt x="50" y="199"/>
                      <a:pt x="50" y="199"/>
                      <a:pt x="50" y="199"/>
                    </a:cubicBezTo>
                    <a:cubicBezTo>
                      <a:pt x="52" y="198"/>
                      <a:pt x="52" y="198"/>
                      <a:pt x="52" y="198"/>
                    </a:cubicBezTo>
                    <a:cubicBezTo>
                      <a:pt x="54" y="201"/>
                      <a:pt x="54" y="201"/>
                      <a:pt x="54" y="201"/>
                    </a:cubicBezTo>
                    <a:cubicBezTo>
                      <a:pt x="54" y="204"/>
                      <a:pt x="54" y="204"/>
                      <a:pt x="54" y="204"/>
                    </a:cubicBezTo>
                    <a:cubicBezTo>
                      <a:pt x="56" y="205"/>
                      <a:pt x="56" y="205"/>
                      <a:pt x="56" y="205"/>
                    </a:cubicBezTo>
                    <a:cubicBezTo>
                      <a:pt x="58" y="202"/>
                      <a:pt x="58" y="202"/>
                      <a:pt x="58" y="202"/>
                    </a:cubicBezTo>
                    <a:cubicBezTo>
                      <a:pt x="56" y="196"/>
                      <a:pt x="56" y="196"/>
                      <a:pt x="56" y="196"/>
                    </a:cubicBezTo>
                    <a:cubicBezTo>
                      <a:pt x="52" y="190"/>
                      <a:pt x="52" y="190"/>
                      <a:pt x="52" y="190"/>
                    </a:cubicBezTo>
                    <a:cubicBezTo>
                      <a:pt x="49" y="184"/>
                      <a:pt x="49" y="184"/>
                      <a:pt x="49" y="184"/>
                    </a:cubicBezTo>
                    <a:cubicBezTo>
                      <a:pt x="50" y="181"/>
                      <a:pt x="50" y="181"/>
                      <a:pt x="50" y="181"/>
                    </a:cubicBezTo>
                    <a:cubicBezTo>
                      <a:pt x="52" y="185"/>
                      <a:pt x="52" y="185"/>
                      <a:pt x="52" y="185"/>
                    </a:cubicBezTo>
                    <a:cubicBezTo>
                      <a:pt x="53" y="188"/>
                      <a:pt x="53" y="188"/>
                      <a:pt x="53" y="188"/>
                    </a:cubicBezTo>
                    <a:cubicBezTo>
                      <a:pt x="56" y="190"/>
                      <a:pt x="56" y="190"/>
                      <a:pt x="56" y="190"/>
                    </a:cubicBezTo>
                    <a:cubicBezTo>
                      <a:pt x="59" y="191"/>
                      <a:pt x="59" y="191"/>
                      <a:pt x="59" y="191"/>
                    </a:cubicBezTo>
                    <a:cubicBezTo>
                      <a:pt x="60" y="188"/>
                      <a:pt x="60" y="188"/>
                      <a:pt x="60" y="188"/>
                    </a:cubicBezTo>
                    <a:cubicBezTo>
                      <a:pt x="60" y="185"/>
                      <a:pt x="60" y="185"/>
                      <a:pt x="60" y="185"/>
                    </a:cubicBezTo>
                    <a:cubicBezTo>
                      <a:pt x="58" y="184"/>
                      <a:pt x="58" y="184"/>
                      <a:pt x="58" y="184"/>
                    </a:cubicBezTo>
                    <a:cubicBezTo>
                      <a:pt x="59" y="181"/>
                      <a:pt x="59" y="181"/>
                      <a:pt x="59" y="181"/>
                    </a:cubicBezTo>
                    <a:cubicBezTo>
                      <a:pt x="61" y="177"/>
                      <a:pt x="61" y="177"/>
                      <a:pt x="61" y="177"/>
                    </a:cubicBezTo>
                    <a:cubicBezTo>
                      <a:pt x="60" y="173"/>
                      <a:pt x="60" y="173"/>
                      <a:pt x="60" y="173"/>
                    </a:cubicBezTo>
                    <a:cubicBezTo>
                      <a:pt x="58" y="168"/>
                      <a:pt x="58" y="168"/>
                      <a:pt x="58" y="168"/>
                    </a:cubicBezTo>
                    <a:cubicBezTo>
                      <a:pt x="54" y="163"/>
                      <a:pt x="54" y="163"/>
                      <a:pt x="54" y="163"/>
                    </a:cubicBezTo>
                    <a:cubicBezTo>
                      <a:pt x="56" y="162"/>
                      <a:pt x="56" y="162"/>
                      <a:pt x="56" y="162"/>
                    </a:cubicBezTo>
                    <a:cubicBezTo>
                      <a:pt x="59" y="165"/>
                      <a:pt x="59" y="165"/>
                      <a:pt x="59" y="165"/>
                    </a:cubicBezTo>
                    <a:cubicBezTo>
                      <a:pt x="62" y="165"/>
                      <a:pt x="62" y="165"/>
                      <a:pt x="62" y="165"/>
                    </a:cubicBezTo>
                    <a:cubicBezTo>
                      <a:pt x="63" y="160"/>
                      <a:pt x="63" y="160"/>
                      <a:pt x="63" y="160"/>
                    </a:cubicBezTo>
                    <a:cubicBezTo>
                      <a:pt x="62" y="159"/>
                      <a:pt x="62" y="159"/>
                      <a:pt x="62" y="159"/>
                    </a:cubicBezTo>
                    <a:cubicBezTo>
                      <a:pt x="60" y="159"/>
                      <a:pt x="60" y="159"/>
                      <a:pt x="60" y="159"/>
                    </a:cubicBezTo>
                    <a:cubicBezTo>
                      <a:pt x="60" y="153"/>
                      <a:pt x="60" y="153"/>
                      <a:pt x="60" y="153"/>
                    </a:cubicBezTo>
                    <a:cubicBezTo>
                      <a:pt x="63" y="152"/>
                      <a:pt x="63" y="152"/>
                      <a:pt x="63" y="152"/>
                    </a:cubicBezTo>
                    <a:cubicBezTo>
                      <a:pt x="66" y="155"/>
                      <a:pt x="66" y="155"/>
                      <a:pt x="66" y="155"/>
                    </a:cubicBezTo>
                    <a:cubicBezTo>
                      <a:pt x="70" y="157"/>
                      <a:pt x="70" y="157"/>
                      <a:pt x="70" y="157"/>
                    </a:cubicBezTo>
                    <a:cubicBezTo>
                      <a:pt x="72" y="155"/>
                      <a:pt x="72" y="155"/>
                      <a:pt x="72" y="155"/>
                    </a:cubicBezTo>
                    <a:cubicBezTo>
                      <a:pt x="69" y="153"/>
                      <a:pt x="69" y="153"/>
                      <a:pt x="69" y="153"/>
                    </a:cubicBezTo>
                    <a:cubicBezTo>
                      <a:pt x="69" y="150"/>
                      <a:pt x="69" y="150"/>
                      <a:pt x="69" y="150"/>
                    </a:cubicBezTo>
                    <a:cubicBezTo>
                      <a:pt x="72" y="150"/>
                      <a:pt x="72" y="150"/>
                      <a:pt x="72" y="150"/>
                    </a:cubicBezTo>
                    <a:cubicBezTo>
                      <a:pt x="74" y="152"/>
                      <a:pt x="74" y="152"/>
                      <a:pt x="74" y="152"/>
                    </a:cubicBezTo>
                    <a:cubicBezTo>
                      <a:pt x="76" y="149"/>
                      <a:pt x="76" y="149"/>
                      <a:pt x="76" y="149"/>
                    </a:cubicBezTo>
                    <a:cubicBezTo>
                      <a:pt x="77" y="144"/>
                      <a:pt x="77" y="144"/>
                      <a:pt x="77" y="144"/>
                    </a:cubicBezTo>
                    <a:cubicBezTo>
                      <a:pt x="76" y="143"/>
                      <a:pt x="76" y="143"/>
                      <a:pt x="76" y="143"/>
                    </a:cubicBezTo>
                    <a:cubicBezTo>
                      <a:pt x="76" y="141"/>
                      <a:pt x="76" y="141"/>
                      <a:pt x="76" y="141"/>
                    </a:cubicBezTo>
                    <a:cubicBezTo>
                      <a:pt x="81" y="138"/>
                      <a:pt x="81" y="138"/>
                      <a:pt x="81" y="138"/>
                    </a:cubicBezTo>
                    <a:cubicBezTo>
                      <a:pt x="82" y="135"/>
                      <a:pt x="82" y="135"/>
                      <a:pt x="82" y="135"/>
                    </a:cubicBezTo>
                    <a:cubicBezTo>
                      <a:pt x="79" y="133"/>
                      <a:pt x="79" y="133"/>
                      <a:pt x="79" y="133"/>
                    </a:cubicBezTo>
                    <a:cubicBezTo>
                      <a:pt x="77" y="130"/>
                      <a:pt x="77" y="130"/>
                      <a:pt x="77" y="130"/>
                    </a:cubicBezTo>
                    <a:cubicBezTo>
                      <a:pt x="79" y="126"/>
                      <a:pt x="79" y="126"/>
                      <a:pt x="79" y="126"/>
                    </a:cubicBezTo>
                    <a:cubicBezTo>
                      <a:pt x="81" y="130"/>
                      <a:pt x="81" y="130"/>
                      <a:pt x="81" y="130"/>
                    </a:cubicBezTo>
                    <a:cubicBezTo>
                      <a:pt x="83" y="127"/>
                      <a:pt x="83" y="127"/>
                      <a:pt x="83" y="127"/>
                    </a:cubicBezTo>
                    <a:cubicBezTo>
                      <a:pt x="88" y="120"/>
                      <a:pt x="88" y="120"/>
                      <a:pt x="88" y="120"/>
                    </a:cubicBezTo>
                    <a:cubicBezTo>
                      <a:pt x="90" y="115"/>
                      <a:pt x="90" y="115"/>
                      <a:pt x="90" y="115"/>
                    </a:cubicBezTo>
                    <a:cubicBezTo>
                      <a:pt x="92" y="112"/>
                      <a:pt x="92" y="112"/>
                      <a:pt x="92" y="112"/>
                    </a:cubicBezTo>
                    <a:cubicBezTo>
                      <a:pt x="92" y="107"/>
                      <a:pt x="92" y="107"/>
                      <a:pt x="92" y="107"/>
                    </a:cubicBezTo>
                    <a:cubicBezTo>
                      <a:pt x="97" y="103"/>
                      <a:pt x="97" y="103"/>
                      <a:pt x="97" y="103"/>
                    </a:cubicBezTo>
                    <a:cubicBezTo>
                      <a:pt x="100" y="97"/>
                      <a:pt x="100" y="97"/>
                      <a:pt x="100" y="97"/>
                    </a:cubicBezTo>
                    <a:cubicBezTo>
                      <a:pt x="102" y="89"/>
                      <a:pt x="102" y="89"/>
                      <a:pt x="102" y="89"/>
                    </a:cubicBezTo>
                    <a:cubicBezTo>
                      <a:pt x="105" y="89"/>
                      <a:pt x="105" y="89"/>
                      <a:pt x="105" y="89"/>
                    </a:cubicBezTo>
                    <a:cubicBezTo>
                      <a:pt x="112" y="83"/>
                      <a:pt x="112" y="83"/>
                      <a:pt x="112" y="83"/>
                    </a:cubicBezTo>
                    <a:cubicBezTo>
                      <a:pt x="119" y="73"/>
                      <a:pt x="119" y="73"/>
                      <a:pt x="119" y="73"/>
                    </a:cubicBezTo>
                    <a:cubicBezTo>
                      <a:pt x="125" y="67"/>
                      <a:pt x="125" y="67"/>
                      <a:pt x="125" y="67"/>
                    </a:cubicBezTo>
                    <a:cubicBezTo>
                      <a:pt x="127" y="66"/>
                      <a:pt x="127" y="66"/>
                      <a:pt x="127" y="66"/>
                    </a:cubicBezTo>
                    <a:cubicBezTo>
                      <a:pt x="132" y="61"/>
                      <a:pt x="132" y="61"/>
                      <a:pt x="132" y="61"/>
                    </a:cubicBezTo>
                    <a:cubicBezTo>
                      <a:pt x="138" y="59"/>
                      <a:pt x="138" y="59"/>
                      <a:pt x="138" y="59"/>
                    </a:cubicBezTo>
                    <a:cubicBezTo>
                      <a:pt x="141" y="56"/>
                      <a:pt x="141" y="56"/>
                      <a:pt x="141" y="56"/>
                    </a:cubicBezTo>
                    <a:cubicBezTo>
                      <a:pt x="146" y="48"/>
                      <a:pt x="146" y="48"/>
                      <a:pt x="146" y="48"/>
                    </a:cubicBezTo>
                    <a:cubicBezTo>
                      <a:pt x="149" y="46"/>
                      <a:pt x="149" y="46"/>
                      <a:pt x="149" y="46"/>
                    </a:cubicBezTo>
                    <a:cubicBezTo>
                      <a:pt x="151" y="47"/>
                      <a:pt x="151" y="47"/>
                      <a:pt x="151" y="47"/>
                    </a:cubicBezTo>
                    <a:cubicBezTo>
                      <a:pt x="154" y="45"/>
                      <a:pt x="154" y="45"/>
                      <a:pt x="154" y="45"/>
                    </a:cubicBezTo>
                    <a:cubicBezTo>
                      <a:pt x="154" y="42"/>
                      <a:pt x="154" y="42"/>
                      <a:pt x="154" y="42"/>
                    </a:cubicBezTo>
                    <a:cubicBezTo>
                      <a:pt x="153" y="40"/>
                      <a:pt x="153" y="40"/>
                      <a:pt x="153" y="40"/>
                    </a:cubicBezTo>
                    <a:cubicBezTo>
                      <a:pt x="155" y="36"/>
                      <a:pt x="155" y="36"/>
                      <a:pt x="155" y="36"/>
                    </a:cubicBezTo>
                    <a:cubicBezTo>
                      <a:pt x="155" y="33"/>
                      <a:pt x="155" y="33"/>
                      <a:pt x="155" y="33"/>
                    </a:cubicBezTo>
                    <a:cubicBezTo>
                      <a:pt x="155" y="27"/>
                      <a:pt x="155" y="27"/>
                      <a:pt x="155" y="27"/>
                    </a:cubicBezTo>
                    <a:cubicBezTo>
                      <a:pt x="153" y="26"/>
                      <a:pt x="153" y="26"/>
                      <a:pt x="153" y="26"/>
                    </a:cubicBezTo>
                    <a:cubicBezTo>
                      <a:pt x="151" y="25"/>
                      <a:pt x="151" y="25"/>
                      <a:pt x="151" y="25"/>
                    </a:cubicBezTo>
                    <a:cubicBezTo>
                      <a:pt x="151" y="20"/>
                      <a:pt x="151" y="20"/>
                      <a:pt x="151" y="20"/>
                    </a:cubicBezTo>
                    <a:cubicBezTo>
                      <a:pt x="152" y="14"/>
                      <a:pt x="152" y="14"/>
                      <a:pt x="152" y="14"/>
                    </a:cubicBezTo>
                    <a:cubicBezTo>
                      <a:pt x="151" y="12"/>
                      <a:pt x="151" y="12"/>
                      <a:pt x="151" y="12"/>
                    </a:cubicBezTo>
                    <a:cubicBezTo>
                      <a:pt x="148" y="12"/>
                      <a:pt x="148" y="12"/>
                      <a:pt x="148" y="12"/>
                    </a:cubicBezTo>
                    <a:cubicBezTo>
                      <a:pt x="146" y="9"/>
                      <a:pt x="146" y="9"/>
                      <a:pt x="146" y="9"/>
                    </a:cubicBezTo>
                    <a:cubicBezTo>
                      <a:pt x="142" y="9"/>
                      <a:pt x="142" y="9"/>
                      <a:pt x="142" y="9"/>
                    </a:cubicBezTo>
                    <a:cubicBezTo>
                      <a:pt x="140" y="6"/>
                      <a:pt x="140" y="6"/>
                      <a:pt x="140" y="6"/>
                    </a:cubicBezTo>
                    <a:cubicBezTo>
                      <a:pt x="140" y="2"/>
                      <a:pt x="140" y="2"/>
                      <a:pt x="140" y="2"/>
                    </a:cubicBezTo>
                    <a:cubicBezTo>
                      <a:pt x="139" y="0"/>
                      <a:pt x="139" y="0"/>
                      <a:pt x="139" y="0"/>
                    </a:cubicBezTo>
                    <a:cubicBezTo>
                      <a:pt x="135" y="3"/>
                      <a:pt x="135" y="3"/>
                      <a:pt x="135" y="3"/>
                    </a:cubicBezTo>
                    <a:cubicBezTo>
                      <a:pt x="134" y="5"/>
                      <a:pt x="134" y="5"/>
                      <a:pt x="134" y="5"/>
                    </a:cubicBezTo>
                    <a:cubicBezTo>
                      <a:pt x="132" y="4"/>
                      <a:pt x="132" y="4"/>
                      <a:pt x="132" y="4"/>
                    </a:cubicBezTo>
                    <a:cubicBezTo>
                      <a:pt x="129" y="3"/>
                      <a:pt x="129" y="3"/>
                      <a:pt x="129" y="3"/>
                    </a:cubicBezTo>
                    <a:cubicBezTo>
                      <a:pt x="126" y="4"/>
                      <a:pt x="126" y="4"/>
                      <a:pt x="126" y="4"/>
                    </a:cubicBezTo>
                    <a:cubicBezTo>
                      <a:pt x="121" y="7"/>
                      <a:pt x="121" y="7"/>
                      <a:pt x="121" y="7"/>
                    </a:cubicBezTo>
                    <a:cubicBezTo>
                      <a:pt x="120" y="11"/>
                      <a:pt x="120" y="11"/>
                      <a:pt x="120" y="11"/>
                    </a:cubicBezTo>
                    <a:cubicBezTo>
                      <a:pt x="118" y="13"/>
                      <a:pt x="118" y="13"/>
                      <a:pt x="118" y="13"/>
                    </a:cubicBezTo>
                    <a:cubicBezTo>
                      <a:pt x="116" y="14"/>
                      <a:pt x="116" y="14"/>
                      <a:pt x="116" y="14"/>
                    </a:cubicBezTo>
                    <a:cubicBezTo>
                      <a:pt x="114" y="16"/>
                      <a:pt x="114" y="16"/>
                      <a:pt x="114" y="16"/>
                    </a:cubicBezTo>
                    <a:cubicBezTo>
                      <a:pt x="113" y="19"/>
                      <a:pt x="113" y="19"/>
                      <a:pt x="113" y="19"/>
                    </a:cubicBezTo>
                    <a:cubicBezTo>
                      <a:pt x="110" y="23"/>
                      <a:pt x="110" y="23"/>
                      <a:pt x="110" y="23"/>
                    </a:cubicBezTo>
                    <a:cubicBezTo>
                      <a:pt x="110" y="25"/>
                      <a:pt x="110" y="25"/>
                      <a:pt x="110" y="25"/>
                    </a:cubicBezTo>
                    <a:cubicBezTo>
                      <a:pt x="112" y="29"/>
                      <a:pt x="112" y="29"/>
                      <a:pt x="112" y="29"/>
                    </a:cubicBezTo>
                    <a:cubicBezTo>
                      <a:pt x="113" y="32"/>
                      <a:pt x="113" y="32"/>
                      <a:pt x="113" y="32"/>
                    </a:cubicBezTo>
                    <a:cubicBezTo>
                      <a:pt x="109" y="32"/>
                      <a:pt x="109" y="32"/>
                      <a:pt x="109" y="32"/>
                    </a:cubicBezTo>
                    <a:cubicBezTo>
                      <a:pt x="108" y="35"/>
                      <a:pt x="108" y="35"/>
                      <a:pt x="108" y="35"/>
                    </a:cubicBezTo>
                    <a:cubicBezTo>
                      <a:pt x="108" y="38"/>
                      <a:pt x="108" y="38"/>
                      <a:pt x="108" y="38"/>
                    </a:cubicBezTo>
                    <a:cubicBezTo>
                      <a:pt x="106" y="39"/>
                      <a:pt x="106" y="39"/>
                      <a:pt x="106" y="39"/>
                    </a:cubicBezTo>
                    <a:cubicBezTo>
                      <a:pt x="104" y="43"/>
                      <a:pt x="104" y="43"/>
                      <a:pt x="104" y="43"/>
                    </a:cubicBezTo>
                    <a:cubicBezTo>
                      <a:pt x="98" y="48"/>
                      <a:pt x="98" y="48"/>
                      <a:pt x="98" y="48"/>
                    </a:cubicBezTo>
                    <a:cubicBezTo>
                      <a:pt x="95" y="50"/>
                      <a:pt x="95" y="50"/>
                      <a:pt x="95" y="50"/>
                    </a:cubicBezTo>
                    <a:cubicBezTo>
                      <a:pt x="94" y="49"/>
                      <a:pt x="94" y="49"/>
                      <a:pt x="94" y="49"/>
                    </a:cubicBezTo>
                    <a:cubicBezTo>
                      <a:pt x="91" y="49"/>
                      <a:pt x="91" y="49"/>
                      <a:pt x="91" y="49"/>
                    </a:cubicBezTo>
                    <a:cubicBezTo>
                      <a:pt x="88" y="51"/>
                      <a:pt x="88" y="51"/>
                      <a:pt x="88" y="51"/>
                    </a:cubicBezTo>
                    <a:cubicBezTo>
                      <a:pt x="85" y="57"/>
                      <a:pt x="85" y="57"/>
                      <a:pt x="85" y="57"/>
                    </a:cubicBezTo>
                    <a:cubicBezTo>
                      <a:pt x="83" y="59"/>
                      <a:pt x="83" y="59"/>
                      <a:pt x="83" y="59"/>
                    </a:cubicBezTo>
                    <a:cubicBezTo>
                      <a:pt x="81" y="58"/>
                      <a:pt x="81" y="58"/>
                      <a:pt x="81" y="58"/>
                    </a:cubicBezTo>
                    <a:cubicBezTo>
                      <a:pt x="80" y="55"/>
                      <a:pt x="80" y="55"/>
                      <a:pt x="80" y="55"/>
                    </a:cubicBezTo>
                    <a:cubicBezTo>
                      <a:pt x="78" y="55"/>
                      <a:pt x="78" y="55"/>
                      <a:pt x="78" y="55"/>
                    </a:cubicBezTo>
                    <a:cubicBezTo>
                      <a:pt x="78" y="57"/>
                      <a:pt x="78" y="57"/>
                      <a:pt x="78" y="57"/>
                    </a:cubicBezTo>
                    <a:cubicBezTo>
                      <a:pt x="78" y="62"/>
                      <a:pt x="78" y="62"/>
                      <a:pt x="78" y="62"/>
                    </a:cubicBezTo>
                    <a:cubicBezTo>
                      <a:pt x="77" y="64"/>
                      <a:pt x="77" y="64"/>
                      <a:pt x="77" y="64"/>
                    </a:cubicBezTo>
                    <a:cubicBezTo>
                      <a:pt x="76" y="60"/>
                      <a:pt x="76" y="60"/>
                      <a:pt x="76" y="60"/>
                    </a:cubicBezTo>
                    <a:cubicBezTo>
                      <a:pt x="74" y="56"/>
                      <a:pt x="74" y="56"/>
                      <a:pt x="74" y="56"/>
                    </a:cubicBezTo>
                    <a:cubicBezTo>
                      <a:pt x="69" y="57"/>
                      <a:pt x="69" y="57"/>
                      <a:pt x="69" y="57"/>
                    </a:cubicBezTo>
                    <a:cubicBezTo>
                      <a:pt x="62" y="59"/>
                      <a:pt x="62" y="59"/>
                      <a:pt x="62" y="59"/>
                    </a:cubicBezTo>
                    <a:cubicBezTo>
                      <a:pt x="61" y="61"/>
                      <a:pt x="61" y="61"/>
                      <a:pt x="61" y="61"/>
                    </a:cubicBezTo>
                    <a:cubicBezTo>
                      <a:pt x="58" y="61"/>
                      <a:pt x="58" y="61"/>
                      <a:pt x="58" y="61"/>
                    </a:cubicBezTo>
                    <a:cubicBezTo>
                      <a:pt x="57" y="64"/>
                      <a:pt x="57" y="64"/>
                      <a:pt x="57" y="64"/>
                    </a:cubicBezTo>
                    <a:cubicBezTo>
                      <a:pt x="59" y="69"/>
                      <a:pt x="59" y="69"/>
                      <a:pt x="59" y="69"/>
                    </a:cubicBezTo>
                    <a:cubicBezTo>
                      <a:pt x="61" y="71"/>
                      <a:pt x="61" y="71"/>
                      <a:pt x="61" y="71"/>
                    </a:cubicBezTo>
                    <a:cubicBezTo>
                      <a:pt x="60" y="73"/>
                      <a:pt x="60" y="73"/>
                      <a:pt x="60" y="73"/>
                    </a:cubicBezTo>
                    <a:cubicBezTo>
                      <a:pt x="58" y="74"/>
                      <a:pt x="58" y="74"/>
                      <a:pt x="58" y="74"/>
                    </a:cubicBezTo>
                    <a:cubicBezTo>
                      <a:pt x="56" y="77"/>
                      <a:pt x="56" y="77"/>
                      <a:pt x="56" y="77"/>
                    </a:cubicBezTo>
                    <a:cubicBezTo>
                      <a:pt x="55" y="77"/>
                      <a:pt x="55" y="77"/>
                      <a:pt x="55" y="77"/>
                    </a:cubicBezTo>
                    <a:cubicBezTo>
                      <a:pt x="55" y="74"/>
                      <a:pt x="55" y="74"/>
                      <a:pt x="55" y="74"/>
                    </a:cubicBezTo>
                    <a:cubicBezTo>
                      <a:pt x="56" y="73"/>
                      <a:pt x="56" y="73"/>
                      <a:pt x="56" y="73"/>
                    </a:cubicBezTo>
                    <a:cubicBezTo>
                      <a:pt x="56" y="70"/>
                      <a:pt x="56" y="70"/>
                      <a:pt x="56" y="70"/>
                    </a:cubicBezTo>
                    <a:cubicBezTo>
                      <a:pt x="54" y="70"/>
                      <a:pt x="54" y="70"/>
                      <a:pt x="54" y="70"/>
                    </a:cubicBezTo>
                    <a:cubicBezTo>
                      <a:pt x="51" y="74"/>
                      <a:pt x="51" y="74"/>
                      <a:pt x="51" y="74"/>
                    </a:cubicBezTo>
                    <a:cubicBezTo>
                      <a:pt x="48" y="77"/>
                      <a:pt x="48" y="77"/>
                      <a:pt x="48" y="77"/>
                    </a:cubicBezTo>
                    <a:cubicBezTo>
                      <a:pt x="49" y="80"/>
                      <a:pt x="49" y="80"/>
                      <a:pt x="49" y="80"/>
                    </a:cubicBezTo>
                    <a:cubicBezTo>
                      <a:pt x="51" y="81"/>
                      <a:pt x="51" y="81"/>
                      <a:pt x="51" y="81"/>
                    </a:cubicBezTo>
                    <a:cubicBezTo>
                      <a:pt x="49" y="83"/>
                      <a:pt x="49" y="83"/>
                      <a:pt x="49" y="83"/>
                    </a:cubicBezTo>
                    <a:cubicBezTo>
                      <a:pt x="48" y="87"/>
                      <a:pt x="48" y="87"/>
                      <a:pt x="48" y="87"/>
                    </a:cubicBezTo>
                    <a:cubicBezTo>
                      <a:pt x="44" y="87"/>
                      <a:pt x="44" y="87"/>
                      <a:pt x="44" y="87"/>
                    </a:cubicBezTo>
                    <a:cubicBezTo>
                      <a:pt x="41" y="89"/>
                      <a:pt x="41" y="89"/>
                      <a:pt x="41" y="89"/>
                    </a:cubicBezTo>
                    <a:cubicBezTo>
                      <a:pt x="41" y="91"/>
                      <a:pt x="41" y="91"/>
                      <a:pt x="41" y="91"/>
                    </a:cubicBezTo>
                    <a:cubicBezTo>
                      <a:pt x="38" y="93"/>
                      <a:pt x="38" y="93"/>
                      <a:pt x="38" y="93"/>
                    </a:cubicBezTo>
                    <a:cubicBezTo>
                      <a:pt x="35" y="95"/>
                      <a:pt x="35" y="95"/>
                      <a:pt x="35" y="95"/>
                    </a:cubicBezTo>
                    <a:cubicBezTo>
                      <a:pt x="35" y="101"/>
                      <a:pt x="35" y="101"/>
                      <a:pt x="35" y="101"/>
                    </a:cubicBezTo>
                    <a:cubicBezTo>
                      <a:pt x="36" y="103"/>
                      <a:pt x="36" y="103"/>
                      <a:pt x="36" y="103"/>
                    </a:cubicBezTo>
                    <a:cubicBezTo>
                      <a:pt x="38" y="103"/>
                      <a:pt x="38" y="103"/>
                      <a:pt x="38" y="103"/>
                    </a:cubicBezTo>
                    <a:cubicBezTo>
                      <a:pt x="35" y="106"/>
                      <a:pt x="35" y="106"/>
                      <a:pt x="35" y="106"/>
                    </a:cubicBezTo>
                    <a:cubicBezTo>
                      <a:pt x="30" y="106"/>
                      <a:pt x="30" y="106"/>
                      <a:pt x="30" y="106"/>
                    </a:cubicBezTo>
                    <a:cubicBezTo>
                      <a:pt x="28" y="108"/>
                      <a:pt x="28" y="108"/>
                      <a:pt x="28" y="108"/>
                    </a:cubicBezTo>
                    <a:cubicBezTo>
                      <a:pt x="27" y="114"/>
                      <a:pt x="27" y="114"/>
                      <a:pt x="27" y="114"/>
                    </a:cubicBezTo>
                    <a:cubicBezTo>
                      <a:pt x="28" y="117"/>
                      <a:pt x="28" y="117"/>
                      <a:pt x="28" y="117"/>
                    </a:cubicBezTo>
                    <a:cubicBezTo>
                      <a:pt x="29" y="117"/>
                      <a:pt x="29" y="117"/>
                      <a:pt x="29" y="117"/>
                    </a:cubicBezTo>
                    <a:cubicBezTo>
                      <a:pt x="32" y="117"/>
                      <a:pt x="32" y="117"/>
                      <a:pt x="32" y="117"/>
                    </a:cubicBezTo>
                    <a:cubicBezTo>
                      <a:pt x="33" y="119"/>
                      <a:pt x="33" y="119"/>
                      <a:pt x="33" y="119"/>
                    </a:cubicBezTo>
                    <a:cubicBezTo>
                      <a:pt x="33" y="121"/>
                      <a:pt x="33" y="121"/>
                      <a:pt x="33" y="121"/>
                    </a:cubicBezTo>
                    <a:cubicBezTo>
                      <a:pt x="33" y="125"/>
                      <a:pt x="33" y="125"/>
                      <a:pt x="33" y="125"/>
                    </a:cubicBezTo>
                    <a:cubicBezTo>
                      <a:pt x="31" y="127"/>
                      <a:pt x="31" y="127"/>
                      <a:pt x="31" y="127"/>
                    </a:cubicBezTo>
                    <a:cubicBezTo>
                      <a:pt x="28" y="126"/>
                      <a:pt x="28" y="126"/>
                      <a:pt x="28" y="126"/>
                    </a:cubicBezTo>
                    <a:cubicBezTo>
                      <a:pt x="24" y="125"/>
                      <a:pt x="24" y="125"/>
                      <a:pt x="24" y="125"/>
                    </a:cubicBezTo>
                    <a:cubicBezTo>
                      <a:pt x="20" y="127"/>
                      <a:pt x="20" y="127"/>
                      <a:pt x="20" y="127"/>
                    </a:cubicBezTo>
                    <a:cubicBezTo>
                      <a:pt x="19" y="130"/>
                      <a:pt x="19" y="130"/>
                      <a:pt x="19" y="130"/>
                    </a:cubicBezTo>
                    <a:cubicBezTo>
                      <a:pt x="19" y="133"/>
                      <a:pt x="19" y="133"/>
                      <a:pt x="19" y="133"/>
                    </a:cubicBezTo>
                    <a:cubicBezTo>
                      <a:pt x="18" y="137"/>
                      <a:pt x="18" y="137"/>
                      <a:pt x="18" y="137"/>
                    </a:cubicBezTo>
                    <a:cubicBezTo>
                      <a:pt x="14" y="140"/>
                      <a:pt x="14" y="140"/>
                      <a:pt x="14" y="140"/>
                    </a:cubicBezTo>
                    <a:cubicBezTo>
                      <a:pt x="12" y="139"/>
                      <a:pt x="12" y="139"/>
                      <a:pt x="12" y="139"/>
                    </a:cubicBezTo>
                    <a:cubicBezTo>
                      <a:pt x="10" y="136"/>
                      <a:pt x="10" y="136"/>
                      <a:pt x="10" y="136"/>
                    </a:cubicBezTo>
                    <a:cubicBezTo>
                      <a:pt x="9" y="133"/>
                      <a:pt x="9" y="133"/>
                      <a:pt x="9" y="133"/>
                    </a:cubicBezTo>
                    <a:cubicBezTo>
                      <a:pt x="8" y="134"/>
                      <a:pt x="8" y="134"/>
                      <a:pt x="8" y="134"/>
                    </a:cubicBezTo>
                    <a:cubicBezTo>
                      <a:pt x="7" y="139"/>
                      <a:pt x="7" y="139"/>
                      <a:pt x="7" y="139"/>
                    </a:cubicBezTo>
                    <a:cubicBezTo>
                      <a:pt x="7" y="144"/>
                      <a:pt x="7" y="144"/>
                      <a:pt x="7" y="144"/>
                    </a:cubicBezTo>
                    <a:cubicBezTo>
                      <a:pt x="11" y="147"/>
                      <a:pt x="11" y="147"/>
                      <a:pt x="11" y="147"/>
                    </a:cubicBezTo>
                    <a:cubicBezTo>
                      <a:pt x="13" y="146"/>
                      <a:pt x="13" y="146"/>
                      <a:pt x="13" y="146"/>
                    </a:cubicBezTo>
                    <a:cubicBezTo>
                      <a:pt x="14" y="147"/>
                      <a:pt x="14" y="147"/>
                      <a:pt x="14" y="147"/>
                    </a:cubicBezTo>
                    <a:cubicBezTo>
                      <a:pt x="14" y="150"/>
                      <a:pt x="14" y="150"/>
                      <a:pt x="14" y="150"/>
                    </a:cubicBezTo>
                    <a:cubicBezTo>
                      <a:pt x="12" y="154"/>
                      <a:pt x="12" y="154"/>
                      <a:pt x="12" y="154"/>
                    </a:cubicBezTo>
                    <a:cubicBezTo>
                      <a:pt x="13" y="156"/>
                      <a:pt x="13" y="156"/>
                      <a:pt x="13" y="156"/>
                    </a:cubicBezTo>
                    <a:cubicBezTo>
                      <a:pt x="15" y="158"/>
                      <a:pt x="15" y="158"/>
                      <a:pt x="15" y="158"/>
                    </a:cubicBezTo>
                    <a:cubicBezTo>
                      <a:pt x="17" y="155"/>
                      <a:pt x="17" y="155"/>
                      <a:pt x="17" y="155"/>
                    </a:cubicBezTo>
                    <a:cubicBezTo>
                      <a:pt x="19" y="155"/>
                      <a:pt x="19" y="155"/>
                      <a:pt x="19" y="155"/>
                    </a:cubicBezTo>
                    <a:cubicBezTo>
                      <a:pt x="20" y="156"/>
                      <a:pt x="20" y="156"/>
                      <a:pt x="20" y="156"/>
                    </a:cubicBezTo>
                    <a:cubicBezTo>
                      <a:pt x="24" y="156"/>
                      <a:pt x="24" y="156"/>
                      <a:pt x="24" y="156"/>
                    </a:cubicBezTo>
                    <a:cubicBezTo>
                      <a:pt x="26" y="155"/>
                      <a:pt x="26" y="155"/>
                      <a:pt x="26" y="155"/>
                    </a:cubicBezTo>
                    <a:cubicBezTo>
                      <a:pt x="27" y="156"/>
                      <a:pt x="27" y="156"/>
                      <a:pt x="27" y="156"/>
                    </a:cubicBezTo>
                    <a:cubicBezTo>
                      <a:pt x="26" y="159"/>
                      <a:pt x="26" y="159"/>
                      <a:pt x="26" y="159"/>
                    </a:cubicBezTo>
                    <a:cubicBezTo>
                      <a:pt x="23" y="159"/>
                      <a:pt x="23" y="159"/>
                      <a:pt x="23" y="159"/>
                    </a:cubicBezTo>
                    <a:cubicBezTo>
                      <a:pt x="19" y="159"/>
                      <a:pt x="19" y="159"/>
                      <a:pt x="19" y="159"/>
                    </a:cubicBezTo>
                    <a:cubicBezTo>
                      <a:pt x="17" y="162"/>
                      <a:pt x="17" y="162"/>
                      <a:pt x="17" y="162"/>
                    </a:cubicBezTo>
                    <a:cubicBezTo>
                      <a:pt x="15" y="161"/>
                      <a:pt x="15" y="161"/>
                      <a:pt x="15" y="161"/>
                    </a:cubicBezTo>
                    <a:cubicBezTo>
                      <a:pt x="14" y="164"/>
                      <a:pt x="14" y="164"/>
                      <a:pt x="14" y="164"/>
                    </a:cubicBezTo>
                    <a:cubicBezTo>
                      <a:pt x="15" y="168"/>
                      <a:pt x="15" y="168"/>
                      <a:pt x="15" y="168"/>
                    </a:cubicBezTo>
                    <a:cubicBezTo>
                      <a:pt x="18" y="170"/>
                      <a:pt x="18" y="170"/>
                      <a:pt x="18" y="170"/>
                    </a:cubicBezTo>
                    <a:cubicBezTo>
                      <a:pt x="20" y="171"/>
                      <a:pt x="20" y="171"/>
                      <a:pt x="20" y="171"/>
                    </a:cubicBezTo>
                    <a:cubicBezTo>
                      <a:pt x="22" y="170"/>
                      <a:pt x="22" y="170"/>
                      <a:pt x="22" y="170"/>
                    </a:cubicBezTo>
                    <a:cubicBezTo>
                      <a:pt x="24" y="171"/>
                      <a:pt x="24" y="171"/>
                      <a:pt x="24" y="171"/>
                    </a:cubicBezTo>
                    <a:cubicBezTo>
                      <a:pt x="23" y="173"/>
                      <a:pt x="23" y="173"/>
                      <a:pt x="23" y="173"/>
                    </a:cubicBezTo>
                    <a:cubicBezTo>
                      <a:pt x="19" y="175"/>
                      <a:pt x="19" y="175"/>
                      <a:pt x="19" y="175"/>
                    </a:cubicBezTo>
                    <a:cubicBezTo>
                      <a:pt x="14" y="175"/>
                      <a:pt x="14" y="175"/>
                      <a:pt x="14" y="175"/>
                    </a:cubicBezTo>
                    <a:cubicBezTo>
                      <a:pt x="12" y="176"/>
                      <a:pt x="12" y="176"/>
                      <a:pt x="12" y="176"/>
                    </a:cubicBezTo>
                    <a:cubicBezTo>
                      <a:pt x="12" y="179"/>
                      <a:pt x="12" y="179"/>
                      <a:pt x="12" y="179"/>
                    </a:cubicBezTo>
                    <a:cubicBezTo>
                      <a:pt x="14" y="180"/>
                      <a:pt x="14" y="180"/>
                      <a:pt x="14" y="180"/>
                    </a:cubicBezTo>
                    <a:cubicBezTo>
                      <a:pt x="17" y="180"/>
                      <a:pt x="17" y="180"/>
                      <a:pt x="17" y="180"/>
                    </a:cubicBezTo>
                    <a:cubicBezTo>
                      <a:pt x="20" y="180"/>
                      <a:pt x="20" y="180"/>
                      <a:pt x="20" y="180"/>
                    </a:cubicBezTo>
                    <a:cubicBezTo>
                      <a:pt x="20" y="182"/>
                      <a:pt x="20" y="182"/>
                      <a:pt x="20" y="182"/>
                    </a:cubicBezTo>
                    <a:cubicBezTo>
                      <a:pt x="18" y="183"/>
                      <a:pt x="18" y="183"/>
                      <a:pt x="18" y="183"/>
                    </a:cubicBezTo>
                    <a:cubicBezTo>
                      <a:pt x="15" y="183"/>
                      <a:pt x="15" y="183"/>
                      <a:pt x="15" y="183"/>
                    </a:cubicBezTo>
                    <a:cubicBezTo>
                      <a:pt x="15" y="186"/>
                      <a:pt x="15" y="186"/>
                      <a:pt x="15" y="186"/>
                    </a:cubicBezTo>
                    <a:cubicBezTo>
                      <a:pt x="16" y="186"/>
                      <a:pt x="16" y="186"/>
                      <a:pt x="16" y="186"/>
                    </a:cubicBezTo>
                    <a:cubicBezTo>
                      <a:pt x="20" y="187"/>
                      <a:pt x="20" y="187"/>
                      <a:pt x="20" y="187"/>
                    </a:cubicBezTo>
                    <a:cubicBezTo>
                      <a:pt x="25" y="191"/>
                      <a:pt x="25" y="191"/>
                      <a:pt x="25" y="191"/>
                    </a:cubicBezTo>
                    <a:cubicBezTo>
                      <a:pt x="28" y="192"/>
                      <a:pt x="28" y="192"/>
                      <a:pt x="28" y="192"/>
                    </a:cubicBezTo>
                    <a:cubicBezTo>
                      <a:pt x="28" y="194"/>
                      <a:pt x="28" y="194"/>
                      <a:pt x="28" y="194"/>
                    </a:cubicBezTo>
                    <a:cubicBezTo>
                      <a:pt x="29" y="196"/>
                      <a:pt x="29" y="196"/>
                      <a:pt x="29" y="196"/>
                    </a:cubicBezTo>
                    <a:cubicBezTo>
                      <a:pt x="26" y="193"/>
                      <a:pt x="26" y="193"/>
                      <a:pt x="26" y="193"/>
                    </a:cubicBezTo>
                    <a:cubicBezTo>
                      <a:pt x="23" y="191"/>
                      <a:pt x="23" y="191"/>
                      <a:pt x="23" y="191"/>
                    </a:cubicBezTo>
                    <a:cubicBezTo>
                      <a:pt x="19" y="191"/>
                      <a:pt x="19" y="191"/>
                      <a:pt x="19" y="191"/>
                    </a:cubicBezTo>
                    <a:cubicBezTo>
                      <a:pt x="16" y="189"/>
                      <a:pt x="16" y="189"/>
                      <a:pt x="16" y="189"/>
                    </a:cubicBezTo>
                    <a:cubicBezTo>
                      <a:pt x="13" y="189"/>
                      <a:pt x="13" y="189"/>
                      <a:pt x="13" y="189"/>
                    </a:cubicBezTo>
                    <a:cubicBezTo>
                      <a:pt x="11" y="191"/>
                      <a:pt x="11" y="191"/>
                      <a:pt x="11" y="191"/>
                    </a:cubicBezTo>
                    <a:cubicBezTo>
                      <a:pt x="11" y="194"/>
                      <a:pt x="11" y="194"/>
                      <a:pt x="11" y="194"/>
                    </a:cubicBezTo>
                    <a:cubicBezTo>
                      <a:pt x="9" y="196"/>
                      <a:pt x="9" y="196"/>
                      <a:pt x="9" y="196"/>
                    </a:cubicBezTo>
                    <a:cubicBezTo>
                      <a:pt x="9" y="198"/>
                      <a:pt x="9" y="198"/>
                      <a:pt x="9" y="198"/>
                    </a:cubicBezTo>
                    <a:cubicBezTo>
                      <a:pt x="11" y="200"/>
                      <a:pt x="11" y="200"/>
                      <a:pt x="11" y="200"/>
                    </a:cubicBezTo>
                    <a:cubicBezTo>
                      <a:pt x="10" y="202"/>
                      <a:pt x="10" y="202"/>
                      <a:pt x="10" y="202"/>
                    </a:cubicBezTo>
                    <a:lnTo>
                      <a:pt x="8"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2" name="Freeform 200">
                <a:extLst>
                  <a:ext uri="{FF2B5EF4-FFF2-40B4-BE49-F238E27FC236}">
                    <a16:creationId xmlns:a16="http://schemas.microsoft.com/office/drawing/2014/main" id="{E65C2C87-ABEC-E54E-BA37-DCC7806BBC4F}"/>
                  </a:ext>
                </a:extLst>
              </p:cNvPr>
              <p:cNvSpPr>
                <a:spLocks/>
              </p:cNvSpPr>
              <p:nvPr/>
            </p:nvSpPr>
            <p:spPr bwMode="auto">
              <a:xfrm>
                <a:off x="6766178" y="2098476"/>
                <a:ext cx="4763" cy="3175"/>
              </a:xfrm>
              <a:custGeom>
                <a:avLst/>
                <a:gdLst>
                  <a:gd name="T0" fmla="*/ 1 w 3"/>
                  <a:gd name="T1" fmla="*/ 3 h 3"/>
                  <a:gd name="T2" fmla="*/ 3 w 3"/>
                  <a:gd name="T3" fmla="*/ 0 h 3"/>
                  <a:gd name="T4" fmla="*/ 0 w 3"/>
                  <a:gd name="T5" fmla="*/ 1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3" y="0"/>
                      <a:pt x="3" y="0"/>
                    </a:cubicBezTo>
                    <a:cubicBezTo>
                      <a:pt x="0" y="1"/>
                      <a:pt x="0" y="1"/>
                      <a:pt x="0" y="1"/>
                    </a:cubicBez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3" name="Freeform 201">
                <a:extLst>
                  <a:ext uri="{FF2B5EF4-FFF2-40B4-BE49-F238E27FC236}">
                    <a16:creationId xmlns:a16="http://schemas.microsoft.com/office/drawing/2014/main" id="{359A6743-8413-9944-AFE0-9753B48705B6}"/>
                  </a:ext>
                </a:extLst>
              </p:cNvPr>
              <p:cNvSpPr>
                <a:spLocks/>
              </p:cNvSpPr>
              <p:nvPr/>
            </p:nvSpPr>
            <p:spPr bwMode="auto">
              <a:xfrm>
                <a:off x="6535983" y="1284166"/>
                <a:ext cx="22226" cy="22223"/>
              </a:xfrm>
              <a:custGeom>
                <a:avLst/>
                <a:gdLst>
                  <a:gd name="T0" fmla="*/ 5 w 14"/>
                  <a:gd name="T1" fmla="*/ 13 h 14"/>
                  <a:gd name="T2" fmla="*/ 8 w 14"/>
                  <a:gd name="T3" fmla="*/ 14 h 14"/>
                  <a:gd name="T4" fmla="*/ 11 w 14"/>
                  <a:gd name="T5" fmla="*/ 12 h 14"/>
                  <a:gd name="T6" fmla="*/ 12 w 14"/>
                  <a:gd name="T7" fmla="*/ 8 h 14"/>
                  <a:gd name="T8" fmla="*/ 14 w 14"/>
                  <a:gd name="T9" fmla="*/ 7 h 14"/>
                  <a:gd name="T10" fmla="*/ 14 w 14"/>
                  <a:gd name="T11" fmla="*/ 5 h 14"/>
                  <a:gd name="T12" fmla="*/ 12 w 14"/>
                  <a:gd name="T13" fmla="*/ 4 h 14"/>
                  <a:gd name="T14" fmla="*/ 10 w 14"/>
                  <a:gd name="T15" fmla="*/ 0 h 14"/>
                  <a:gd name="T16" fmla="*/ 8 w 14"/>
                  <a:gd name="T17" fmla="*/ 0 h 14"/>
                  <a:gd name="T18" fmla="*/ 4 w 14"/>
                  <a:gd name="T19" fmla="*/ 2 h 14"/>
                  <a:gd name="T20" fmla="*/ 0 w 14"/>
                  <a:gd name="T21" fmla="*/ 4 h 14"/>
                  <a:gd name="T22" fmla="*/ 0 w 14"/>
                  <a:gd name="T23" fmla="*/ 7 h 14"/>
                  <a:gd name="T24" fmla="*/ 0 w 14"/>
                  <a:gd name="T25" fmla="*/ 9 h 14"/>
                  <a:gd name="T26" fmla="*/ 5 w 14"/>
                  <a:gd name="T2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4">
                    <a:moveTo>
                      <a:pt x="5" y="13"/>
                    </a:moveTo>
                    <a:lnTo>
                      <a:pt x="8" y="14"/>
                    </a:lnTo>
                    <a:lnTo>
                      <a:pt x="11" y="12"/>
                    </a:lnTo>
                    <a:lnTo>
                      <a:pt x="12" y="8"/>
                    </a:lnTo>
                    <a:lnTo>
                      <a:pt x="14" y="7"/>
                    </a:lnTo>
                    <a:lnTo>
                      <a:pt x="14" y="5"/>
                    </a:lnTo>
                    <a:lnTo>
                      <a:pt x="12" y="4"/>
                    </a:lnTo>
                    <a:lnTo>
                      <a:pt x="10" y="0"/>
                    </a:lnTo>
                    <a:lnTo>
                      <a:pt x="8" y="0"/>
                    </a:lnTo>
                    <a:lnTo>
                      <a:pt x="4" y="2"/>
                    </a:lnTo>
                    <a:lnTo>
                      <a:pt x="0" y="4"/>
                    </a:lnTo>
                    <a:lnTo>
                      <a:pt x="0" y="7"/>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4" name="Freeform 202">
                <a:extLst>
                  <a:ext uri="{FF2B5EF4-FFF2-40B4-BE49-F238E27FC236}">
                    <a16:creationId xmlns:a16="http://schemas.microsoft.com/office/drawing/2014/main" id="{784C0B3C-1957-9D47-86D7-EA618A4E08DE}"/>
                  </a:ext>
                </a:extLst>
              </p:cNvPr>
              <p:cNvSpPr>
                <a:spLocks/>
              </p:cNvSpPr>
              <p:nvPr/>
            </p:nvSpPr>
            <p:spPr bwMode="auto">
              <a:xfrm>
                <a:off x="6937635" y="1149241"/>
                <a:ext cx="17464" cy="14286"/>
              </a:xfrm>
              <a:custGeom>
                <a:avLst/>
                <a:gdLst>
                  <a:gd name="T0" fmla="*/ 4 w 11"/>
                  <a:gd name="T1" fmla="*/ 9 h 9"/>
                  <a:gd name="T2" fmla="*/ 7 w 11"/>
                  <a:gd name="T3" fmla="*/ 9 h 9"/>
                  <a:gd name="T4" fmla="*/ 10 w 11"/>
                  <a:gd name="T5" fmla="*/ 6 h 9"/>
                  <a:gd name="T6" fmla="*/ 10 w 11"/>
                  <a:gd name="T7" fmla="*/ 3 h 9"/>
                  <a:gd name="T8" fmla="*/ 11 w 11"/>
                  <a:gd name="T9" fmla="*/ 1 h 9"/>
                  <a:gd name="T10" fmla="*/ 8 w 11"/>
                  <a:gd name="T11" fmla="*/ 0 h 9"/>
                  <a:gd name="T12" fmla="*/ 4 w 11"/>
                  <a:gd name="T13" fmla="*/ 1 h 9"/>
                  <a:gd name="T14" fmla="*/ 3 w 11"/>
                  <a:gd name="T15" fmla="*/ 3 h 9"/>
                  <a:gd name="T16" fmla="*/ 0 w 11"/>
                  <a:gd name="T17" fmla="*/ 7 h 9"/>
                  <a:gd name="T18" fmla="*/ 1 w 11"/>
                  <a:gd name="T19" fmla="*/ 9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7" y="9"/>
                    </a:lnTo>
                    <a:lnTo>
                      <a:pt x="10" y="6"/>
                    </a:lnTo>
                    <a:lnTo>
                      <a:pt x="10" y="3"/>
                    </a:lnTo>
                    <a:lnTo>
                      <a:pt x="11" y="1"/>
                    </a:lnTo>
                    <a:lnTo>
                      <a:pt x="8" y="0"/>
                    </a:lnTo>
                    <a:lnTo>
                      <a:pt x="4" y="1"/>
                    </a:lnTo>
                    <a:lnTo>
                      <a:pt x="3" y="3"/>
                    </a:lnTo>
                    <a:lnTo>
                      <a:pt x="0" y="7"/>
                    </a:lnTo>
                    <a:lnTo>
                      <a:pt x="1" y="9"/>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5" name="Freeform 203">
                <a:extLst>
                  <a:ext uri="{FF2B5EF4-FFF2-40B4-BE49-F238E27FC236}">
                    <a16:creationId xmlns:a16="http://schemas.microsoft.com/office/drawing/2014/main" id="{EEDA3D80-C727-BE40-81DC-B42E41D46768}"/>
                  </a:ext>
                </a:extLst>
              </p:cNvPr>
              <p:cNvSpPr>
                <a:spLocks/>
              </p:cNvSpPr>
              <p:nvPr/>
            </p:nvSpPr>
            <p:spPr bwMode="auto">
              <a:xfrm>
                <a:off x="6986850" y="1120668"/>
                <a:ext cx="84141" cy="115877"/>
              </a:xfrm>
              <a:custGeom>
                <a:avLst/>
                <a:gdLst>
                  <a:gd name="T0" fmla="*/ 2 w 53"/>
                  <a:gd name="T1" fmla="*/ 45 h 73"/>
                  <a:gd name="T2" fmla="*/ 5 w 53"/>
                  <a:gd name="T3" fmla="*/ 47 h 73"/>
                  <a:gd name="T4" fmla="*/ 5 w 53"/>
                  <a:gd name="T5" fmla="*/ 51 h 73"/>
                  <a:gd name="T6" fmla="*/ 4 w 53"/>
                  <a:gd name="T7" fmla="*/ 60 h 73"/>
                  <a:gd name="T8" fmla="*/ 3 w 53"/>
                  <a:gd name="T9" fmla="*/ 63 h 73"/>
                  <a:gd name="T10" fmla="*/ 2 w 53"/>
                  <a:gd name="T11" fmla="*/ 66 h 73"/>
                  <a:gd name="T12" fmla="*/ 3 w 53"/>
                  <a:gd name="T13" fmla="*/ 69 h 73"/>
                  <a:gd name="T14" fmla="*/ 4 w 53"/>
                  <a:gd name="T15" fmla="*/ 68 h 73"/>
                  <a:gd name="T16" fmla="*/ 6 w 53"/>
                  <a:gd name="T17" fmla="*/ 65 h 73"/>
                  <a:gd name="T18" fmla="*/ 10 w 53"/>
                  <a:gd name="T19" fmla="*/ 63 h 73"/>
                  <a:gd name="T20" fmla="*/ 10 w 53"/>
                  <a:gd name="T21" fmla="*/ 64 h 73"/>
                  <a:gd name="T22" fmla="*/ 11 w 53"/>
                  <a:gd name="T23" fmla="*/ 68 h 73"/>
                  <a:gd name="T24" fmla="*/ 16 w 53"/>
                  <a:gd name="T25" fmla="*/ 71 h 73"/>
                  <a:gd name="T26" fmla="*/ 17 w 53"/>
                  <a:gd name="T27" fmla="*/ 71 h 73"/>
                  <a:gd name="T28" fmla="*/ 19 w 53"/>
                  <a:gd name="T29" fmla="*/ 69 h 73"/>
                  <a:gd name="T30" fmla="*/ 21 w 53"/>
                  <a:gd name="T31" fmla="*/ 70 h 73"/>
                  <a:gd name="T32" fmla="*/ 25 w 53"/>
                  <a:gd name="T33" fmla="*/ 72 h 73"/>
                  <a:gd name="T34" fmla="*/ 28 w 53"/>
                  <a:gd name="T35" fmla="*/ 73 h 73"/>
                  <a:gd name="T36" fmla="*/ 32 w 53"/>
                  <a:gd name="T37" fmla="*/ 72 h 73"/>
                  <a:gd name="T38" fmla="*/ 37 w 53"/>
                  <a:gd name="T39" fmla="*/ 69 h 73"/>
                  <a:gd name="T40" fmla="*/ 38 w 53"/>
                  <a:gd name="T41" fmla="*/ 66 h 73"/>
                  <a:gd name="T42" fmla="*/ 39 w 53"/>
                  <a:gd name="T43" fmla="*/ 62 h 73"/>
                  <a:gd name="T44" fmla="*/ 42 w 53"/>
                  <a:gd name="T45" fmla="*/ 59 h 73"/>
                  <a:gd name="T46" fmla="*/ 48 w 53"/>
                  <a:gd name="T47" fmla="*/ 54 h 73"/>
                  <a:gd name="T48" fmla="*/ 52 w 53"/>
                  <a:gd name="T49" fmla="*/ 52 h 73"/>
                  <a:gd name="T50" fmla="*/ 53 w 53"/>
                  <a:gd name="T51" fmla="*/ 48 h 73"/>
                  <a:gd name="T52" fmla="*/ 52 w 53"/>
                  <a:gd name="T53" fmla="*/ 45 h 73"/>
                  <a:gd name="T54" fmla="*/ 48 w 53"/>
                  <a:gd name="T55" fmla="*/ 41 h 73"/>
                  <a:gd name="T56" fmla="*/ 44 w 53"/>
                  <a:gd name="T57" fmla="*/ 37 h 73"/>
                  <a:gd name="T58" fmla="*/ 41 w 53"/>
                  <a:gd name="T59" fmla="*/ 31 h 73"/>
                  <a:gd name="T60" fmla="*/ 42 w 53"/>
                  <a:gd name="T61" fmla="*/ 27 h 73"/>
                  <a:gd name="T62" fmla="*/ 43 w 53"/>
                  <a:gd name="T63" fmla="*/ 24 h 73"/>
                  <a:gd name="T64" fmla="*/ 43 w 53"/>
                  <a:gd name="T65" fmla="*/ 21 h 73"/>
                  <a:gd name="T66" fmla="*/ 42 w 53"/>
                  <a:gd name="T67" fmla="*/ 21 h 73"/>
                  <a:gd name="T68" fmla="*/ 35 w 53"/>
                  <a:gd name="T69" fmla="*/ 21 h 73"/>
                  <a:gd name="T70" fmla="*/ 29 w 53"/>
                  <a:gd name="T71" fmla="*/ 18 h 73"/>
                  <a:gd name="T72" fmla="*/ 25 w 53"/>
                  <a:gd name="T73" fmla="*/ 15 h 73"/>
                  <a:gd name="T74" fmla="*/ 20 w 53"/>
                  <a:gd name="T75" fmla="*/ 7 h 73"/>
                  <a:gd name="T76" fmla="*/ 16 w 53"/>
                  <a:gd name="T77" fmla="*/ 3 h 73"/>
                  <a:gd name="T78" fmla="*/ 11 w 53"/>
                  <a:gd name="T79" fmla="*/ 0 h 73"/>
                  <a:gd name="T80" fmla="*/ 9 w 53"/>
                  <a:gd name="T81" fmla="*/ 0 h 73"/>
                  <a:gd name="T82" fmla="*/ 8 w 53"/>
                  <a:gd name="T83" fmla="*/ 1 h 73"/>
                  <a:gd name="T84" fmla="*/ 7 w 53"/>
                  <a:gd name="T85" fmla="*/ 4 h 73"/>
                  <a:gd name="T86" fmla="*/ 8 w 53"/>
                  <a:gd name="T87" fmla="*/ 7 h 73"/>
                  <a:gd name="T88" fmla="*/ 8 w 53"/>
                  <a:gd name="T89" fmla="*/ 11 h 73"/>
                  <a:gd name="T90" fmla="*/ 6 w 53"/>
                  <a:gd name="T91" fmla="*/ 16 h 73"/>
                  <a:gd name="T92" fmla="*/ 3 w 53"/>
                  <a:gd name="T93" fmla="*/ 21 h 73"/>
                  <a:gd name="T94" fmla="*/ 0 w 53"/>
                  <a:gd name="T95" fmla="*/ 25 h 73"/>
                  <a:gd name="T96" fmla="*/ 0 w 53"/>
                  <a:gd name="T97" fmla="*/ 28 h 73"/>
                  <a:gd name="T98" fmla="*/ 0 w 53"/>
                  <a:gd name="T99" fmla="*/ 42 h 73"/>
                  <a:gd name="T100" fmla="*/ 2 w 53"/>
                  <a:gd name="T101"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73">
                    <a:moveTo>
                      <a:pt x="2" y="45"/>
                    </a:moveTo>
                    <a:lnTo>
                      <a:pt x="5" y="47"/>
                    </a:lnTo>
                    <a:lnTo>
                      <a:pt x="5" y="51"/>
                    </a:lnTo>
                    <a:lnTo>
                      <a:pt x="4" y="60"/>
                    </a:lnTo>
                    <a:lnTo>
                      <a:pt x="3" y="63"/>
                    </a:lnTo>
                    <a:lnTo>
                      <a:pt x="2" y="66"/>
                    </a:lnTo>
                    <a:lnTo>
                      <a:pt x="3" y="69"/>
                    </a:lnTo>
                    <a:lnTo>
                      <a:pt x="4" y="68"/>
                    </a:lnTo>
                    <a:lnTo>
                      <a:pt x="6" y="65"/>
                    </a:lnTo>
                    <a:lnTo>
                      <a:pt x="10" y="63"/>
                    </a:lnTo>
                    <a:lnTo>
                      <a:pt x="10" y="64"/>
                    </a:lnTo>
                    <a:lnTo>
                      <a:pt x="11" y="68"/>
                    </a:lnTo>
                    <a:lnTo>
                      <a:pt x="16" y="71"/>
                    </a:lnTo>
                    <a:lnTo>
                      <a:pt x="17" y="71"/>
                    </a:lnTo>
                    <a:lnTo>
                      <a:pt x="19" y="69"/>
                    </a:lnTo>
                    <a:lnTo>
                      <a:pt x="21" y="70"/>
                    </a:lnTo>
                    <a:lnTo>
                      <a:pt x="25" y="72"/>
                    </a:lnTo>
                    <a:lnTo>
                      <a:pt x="28" y="73"/>
                    </a:lnTo>
                    <a:lnTo>
                      <a:pt x="32" y="72"/>
                    </a:lnTo>
                    <a:lnTo>
                      <a:pt x="37" y="69"/>
                    </a:lnTo>
                    <a:lnTo>
                      <a:pt x="38" y="66"/>
                    </a:lnTo>
                    <a:lnTo>
                      <a:pt x="39" y="62"/>
                    </a:lnTo>
                    <a:lnTo>
                      <a:pt x="42" y="59"/>
                    </a:lnTo>
                    <a:lnTo>
                      <a:pt x="48" y="54"/>
                    </a:lnTo>
                    <a:lnTo>
                      <a:pt x="52" y="52"/>
                    </a:lnTo>
                    <a:lnTo>
                      <a:pt x="53" y="48"/>
                    </a:lnTo>
                    <a:lnTo>
                      <a:pt x="52" y="45"/>
                    </a:lnTo>
                    <a:lnTo>
                      <a:pt x="48" y="41"/>
                    </a:lnTo>
                    <a:lnTo>
                      <a:pt x="44" y="37"/>
                    </a:lnTo>
                    <a:lnTo>
                      <a:pt x="41" y="31"/>
                    </a:lnTo>
                    <a:lnTo>
                      <a:pt x="42" y="27"/>
                    </a:lnTo>
                    <a:lnTo>
                      <a:pt x="43" y="24"/>
                    </a:lnTo>
                    <a:lnTo>
                      <a:pt x="43" y="21"/>
                    </a:lnTo>
                    <a:lnTo>
                      <a:pt x="42" y="21"/>
                    </a:lnTo>
                    <a:lnTo>
                      <a:pt x="35" y="21"/>
                    </a:lnTo>
                    <a:lnTo>
                      <a:pt x="29" y="18"/>
                    </a:lnTo>
                    <a:lnTo>
                      <a:pt x="25" y="15"/>
                    </a:lnTo>
                    <a:lnTo>
                      <a:pt x="20" y="7"/>
                    </a:lnTo>
                    <a:lnTo>
                      <a:pt x="16" y="3"/>
                    </a:lnTo>
                    <a:lnTo>
                      <a:pt x="11" y="0"/>
                    </a:lnTo>
                    <a:lnTo>
                      <a:pt x="9" y="0"/>
                    </a:lnTo>
                    <a:lnTo>
                      <a:pt x="8" y="1"/>
                    </a:lnTo>
                    <a:lnTo>
                      <a:pt x="7" y="4"/>
                    </a:lnTo>
                    <a:lnTo>
                      <a:pt x="8" y="7"/>
                    </a:lnTo>
                    <a:lnTo>
                      <a:pt x="8" y="11"/>
                    </a:lnTo>
                    <a:lnTo>
                      <a:pt x="6" y="16"/>
                    </a:lnTo>
                    <a:lnTo>
                      <a:pt x="3" y="21"/>
                    </a:lnTo>
                    <a:lnTo>
                      <a:pt x="0" y="25"/>
                    </a:lnTo>
                    <a:lnTo>
                      <a:pt x="0" y="28"/>
                    </a:lnTo>
                    <a:lnTo>
                      <a:pt x="0" y="42"/>
                    </a:lnTo>
                    <a:lnTo>
                      <a:pt x="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6" name="Freeform 204">
                <a:extLst>
                  <a:ext uri="{FF2B5EF4-FFF2-40B4-BE49-F238E27FC236}">
                    <a16:creationId xmlns:a16="http://schemas.microsoft.com/office/drawing/2014/main" id="{55380E73-66A2-374E-B030-B93B4A965604}"/>
                  </a:ext>
                </a:extLst>
              </p:cNvPr>
              <p:cNvSpPr>
                <a:spLocks/>
              </p:cNvSpPr>
              <p:nvPr/>
            </p:nvSpPr>
            <p:spPr bwMode="auto">
              <a:xfrm>
                <a:off x="6539158" y="1295276"/>
                <a:ext cx="36515" cy="60319"/>
              </a:xfrm>
              <a:custGeom>
                <a:avLst/>
                <a:gdLst>
                  <a:gd name="T0" fmla="*/ 12 w 23"/>
                  <a:gd name="T1" fmla="*/ 7 h 38"/>
                  <a:gd name="T2" fmla="*/ 10 w 23"/>
                  <a:gd name="T3" fmla="*/ 7 h 38"/>
                  <a:gd name="T4" fmla="*/ 6 w 23"/>
                  <a:gd name="T5" fmla="*/ 11 h 38"/>
                  <a:gd name="T6" fmla="*/ 3 w 23"/>
                  <a:gd name="T7" fmla="*/ 11 h 38"/>
                  <a:gd name="T8" fmla="*/ 1 w 23"/>
                  <a:gd name="T9" fmla="*/ 10 h 38"/>
                  <a:gd name="T10" fmla="*/ 0 w 23"/>
                  <a:gd name="T11" fmla="*/ 11 h 38"/>
                  <a:gd name="T12" fmla="*/ 0 w 23"/>
                  <a:gd name="T13" fmla="*/ 14 h 38"/>
                  <a:gd name="T14" fmla="*/ 1 w 23"/>
                  <a:gd name="T15" fmla="*/ 18 h 38"/>
                  <a:gd name="T16" fmla="*/ 1 w 23"/>
                  <a:gd name="T17" fmla="*/ 27 h 38"/>
                  <a:gd name="T18" fmla="*/ 2 w 23"/>
                  <a:gd name="T19" fmla="*/ 31 h 38"/>
                  <a:gd name="T20" fmla="*/ 5 w 23"/>
                  <a:gd name="T21" fmla="*/ 38 h 38"/>
                  <a:gd name="T22" fmla="*/ 8 w 23"/>
                  <a:gd name="T23" fmla="*/ 38 h 38"/>
                  <a:gd name="T24" fmla="*/ 12 w 23"/>
                  <a:gd name="T25" fmla="*/ 35 h 38"/>
                  <a:gd name="T26" fmla="*/ 16 w 23"/>
                  <a:gd name="T27" fmla="*/ 35 h 38"/>
                  <a:gd name="T28" fmla="*/ 19 w 23"/>
                  <a:gd name="T29" fmla="*/ 33 h 38"/>
                  <a:gd name="T30" fmla="*/ 23 w 23"/>
                  <a:gd name="T31" fmla="*/ 31 h 38"/>
                  <a:gd name="T32" fmla="*/ 22 w 23"/>
                  <a:gd name="T33" fmla="*/ 29 h 38"/>
                  <a:gd name="T34" fmla="*/ 21 w 23"/>
                  <a:gd name="T35" fmla="*/ 27 h 38"/>
                  <a:gd name="T36" fmla="*/ 19 w 23"/>
                  <a:gd name="T37" fmla="*/ 24 h 38"/>
                  <a:gd name="T38" fmla="*/ 15 w 23"/>
                  <a:gd name="T39" fmla="*/ 22 h 38"/>
                  <a:gd name="T40" fmla="*/ 14 w 23"/>
                  <a:gd name="T41" fmla="*/ 18 h 38"/>
                  <a:gd name="T42" fmla="*/ 15 w 23"/>
                  <a:gd name="T43" fmla="*/ 16 h 38"/>
                  <a:gd name="T44" fmla="*/ 17 w 23"/>
                  <a:gd name="T45" fmla="*/ 14 h 38"/>
                  <a:gd name="T46" fmla="*/ 20 w 23"/>
                  <a:gd name="T47" fmla="*/ 14 h 38"/>
                  <a:gd name="T48" fmla="*/ 22 w 23"/>
                  <a:gd name="T49" fmla="*/ 12 h 38"/>
                  <a:gd name="T50" fmla="*/ 22 w 23"/>
                  <a:gd name="T51" fmla="*/ 10 h 38"/>
                  <a:gd name="T52" fmla="*/ 20 w 23"/>
                  <a:gd name="T53" fmla="*/ 6 h 38"/>
                  <a:gd name="T54" fmla="*/ 17 w 23"/>
                  <a:gd name="T55" fmla="*/ 4 h 38"/>
                  <a:gd name="T56" fmla="*/ 16 w 23"/>
                  <a:gd name="T57" fmla="*/ 0 h 38"/>
                  <a:gd name="T58" fmla="*/ 15 w 23"/>
                  <a:gd name="T59" fmla="*/ 2 h 38"/>
                  <a:gd name="T60" fmla="*/ 15 w 23"/>
                  <a:gd name="T61" fmla="*/ 6 h 38"/>
                  <a:gd name="T62" fmla="*/ 12 w 23"/>
                  <a:gd name="T63" fmla="*/ 8 h 38"/>
                  <a:gd name="T64" fmla="*/ 12 w 23"/>
                  <a:gd name="T65"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38">
                    <a:moveTo>
                      <a:pt x="12" y="7"/>
                    </a:moveTo>
                    <a:lnTo>
                      <a:pt x="10" y="7"/>
                    </a:lnTo>
                    <a:lnTo>
                      <a:pt x="6" y="11"/>
                    </a:lnTo>
                    <a:lnTo>
                      <a:pt x="3" y="11"/>
                    </a:lnTo>
                    <a:lnTo>
                      <a:pt x="1" y="10"/>
                    </a:lnTo>
                    <a:lnTo>
                      <a:pt x="0" y="11"/>
                    </a:lnTo>
                    <a:lnTo>
                      <a:pt x="0" y="14"/>
                    </a:lnTo>
                    <a:lnTo>
                      <a:pt x="1" y="18"/>
                    </a:lnTo>
                    <a:lnTo>
                      <a:pt x="1" y="27"/>
                    </a:lnTo>
                    <a:lnTo>
                      <a:pt x="2" y="31"/>
                    </a:lnTo>
                    <a:lnTo>
                      <a:pt x="5" y="38"/>
                    </a:lnTo>
                    <a:lnTo>
                      <a:pt x="8" y="38"/>
                    </a:lnTo>
                    <a:lnTo>
                      <a:pt x="12" y="35"/>
                    </a:lnTo>
                    <a:lnTo>
                      <a:pt x="16" y="35"/>
                    </a:lnTo>
                    <a:lnTo>
                      <a:pt x="19" y="33"/>
                    </a:lnTo>
                    <a:lnTo>
                      <a:pt x="23" y="31"/>
                    </a:lnTo>
                    <a:lnTo>
                      <a:pt x="22" y="29"/>
                    </a:lnTo>
                    <a:lnTo>
                      <a:pt x="21" y="27"/>
                    </a:lnTo>
                    <a:lnTo>
                      <a:pt x="19" y="24"/>
                    </a:lnTo>
                    <a:lnTo>
                      <a:pt x="15" y="22"/>
                    </a:lnTo>
                    <a:lnTo>
                      <a:pt x="14" y="18"/>
                    </a:lnTo>
                    <a:lnTo>
                      <a:pt x="15" y="16"/>
                    </a:lnTo>
                    <a:lnTo>
                      <a:pt x="17" y="14"/>
                    </a:lnTo>
                    <a:lnTo>
                      <a:pt x="20" y="14"/>
                    </a:lnTo>
                    <a:lnTo>
                      <a:pt x="22" y="12"/>
                    </a:lnTo>
                    <a:lnTo>
                      <a:pt x="22" y="10"/>
                    </a:lnTo>
                    <a:lnTo>
                      <a:pt x="20" y="6"/>
                    </a:lnTo>
                    <a:lnTo>
                      <a:pt x="17" y="4"/>
                    </a:lnTo>
                    <a:lnTo>
                      <a:pt x="16" y="0"/>
                    </a:lnTo>
                    <a:lnTo>
                      <a:pt x="15" y="2"/>
                    </a:lnTo>
                    <a:lnTo>
                      <a:pt x="15" y="6"/>
                    </a:lnTo>
                    <a:lnTo>
                      <a:pt x="12" y="8"/>
                    </a:lnTo>
                    <a:lnTo>
                      <a:pt x="1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nvGrpSpPr>
              <p:cNvPr id="217" name="Group 406">
                <a:extLst>
                  <a:ext uri="{FF2B5EF4-FFF2-40B4-BE49-F238E27FC236}">
                    <a16:creationId xmlns:a16="http://schemas.microsoft.com/office/drawing/2014/main" id="{1F929B34-0FB7-1F40-B4B6-449598E96D79}"/>
                  </a:ext>
                </a:extLst>
              </p:cNvPr>
              <p:cNvGrpSpPr>
                <a:grpSpLocks/>
              </p:cNvGrpSpPr>
              <p:nvPr/>
            </p:nvGrpSpPr>
            <p:grpSpPr bwMode="auto">
              <a:xfrm>
                <a:off x="5867620" y="1222259"/>
                <a:ext cx="3895870" cy="3819165"/>
                <a:chOff x="3696" y="770"/>
                <a:chExt cx="2454" cy="2406"/>
              </a:xfrm>
              <a:grpFill/>
            </p:grpSpPr>
            <p:sp>
              <p:nvSpPr>
                <p:cNvPr id="1000" name="Freeform 206">
                  <a:extLst>
                    <a:ext uri="{FF2B5EF4-FFF2-40B4-BE49-F238E27FC236}">
                      <a16:creationId xmlns:a16="http://schemas.microsoft.com/office/drawing/2014/main" id="{8995B71A-3FAF-1044-9CDD-D34756028247}"/>
                    </a:ext>
                  </a:extLst>
                </p:cNvPr>
                <p:cNvSpPr>
                  <a:spLocks/>
                </p:cNvSpPr>
                <p:nvPr/>
              </p:nvSpPr>
              <p:spPr bwMode="auto">
                <a:xfrm>
                  <a:off x="4138" y="785"/>
                  <a:ext cx="21" cy="38"/>
                </a:xfrm>
                <a:custGeom>
                  <a:avLst/>
                  <a:gdLst>
                    <a:gd name="T0" fmla="*/ 1 w 21"/>
                    <a:gd name="T1" fmla="*/ 23 h 38"/>
                    <a:gd name="T2" fmla="*/ 0 w 21"/>
                    <a:gd name="T3" fmla="*/ 26 h 38"/>
                    <a:gd name="T4" fmla="*/ 0 w 21"/>
                    <a:gd name="T5" fmla="*/ 28 h 38"/>
                    <a:gd name="T6" fmla="*/ 3 w 21"/>
                    <a:gd name="T7" fmla="*/ 31 h 38"/>
                    <a:gd name="T8" fmla="*/ 6 w 21"/>
                    <a:gd name="T9" fmla="*/ 31 h 38"/>
                    <a:gd name="T10" fmla="*/ 7 w 21"/>
                    <a:gd name="T11" fmla="*/ 33 h 38"/>
                    <a:gd name="T12" fmla="*/ 8 w 21"/>
                    <a:gd name="T13" fmla="*/ 35 h 38"/>
                    <a:gd name="T14" fmla="*/ 10 w 21"/>
                    <a:gd name="T15" fmla="*/ 38 h 38"/>
                    <a:gd name="T16" fmla="*/ 12 w 21"/>
                    <a:gd name="T17" fmla="*/ 34 h 38"/>
                    <a:gd name="T18" fmla="*/ 13 w 21"/>
                    <a:gd name="T19" fmla="*/ 30 h 38"/>
                    <a:gd name="T20" fmla="*/ 12 w 21"/>
                    <a:gd name="T21" fmla="*/ 27 h 38"/>
                    <a:gd name="T22" fmla="*/ 13 w 21"/>
                    <a:gd name="T23" fmla="*/ 24 h 38"/>
                    <a:gd name="T24" fmla="*/ 17 w 21"/>
                    <a:gd name="T25" fmla="*/ 22 h 38"/>
                    <a:gd name="T26" fmla="*/ 21 w 21"/>
                    <a:gd name="T27" fmla="*/ 19 h 38"/>
                    <a:gd name="T28" fmla="*/ 21 w 21"/>
                    <a:gd name="T29" fmla="*/ 17 h 38"/>
                    <a:gd name="T30" fmla="*/ 20 w 21"/>
                    <a:gd name="T31" fmla="*/ 17 h 38"/>
                    <a:gd name="T32" fmla="*/ 17 w 21"/>
                    <a:gd name="T33" fmla="*/ 13 h 38"/>
                    <a:gd name="T34" fmla="*/ 14 w 21"/>
                    <a:gd name="T35" fmla="*/ 12 h 38"/>
                    <a:gd name="T36" fmla="*/ 14 w 21"/>
                    <a:gd name="T37" fmla="*/ 11 h 38"/>
                    <a:gd name="T38" fmla="*/ 14 w 21"/>
                    <a:gd name="T39" fmla="*/ 5 h 38"/>
                    <a:gd name="T40" fmla="*/ 12 w 21"/>
                    <a:gd name="T41" fmla="*/ 1 h 38"/>
                    <a:gd name="T42" fmla="*/ 10 w 21"/>
                    <a:gd name="T43" fmla="*/ 0 h 38"/>
                    <a:gd name="T44" fmla="*/ 8 w 21"/>
                    <a:gd name="T45" fmla="*/ 0 h 38"/>
                    <a:gd name="T46" fmla="*/ 6 w 21"/>
                    <a:gd name="T47" fmla="*/ 0 h 38"/>
                    <a:gd name="T48" fmla="*/ 5 w 21"/>
                    <a:gd name="T49" fmla="*/ 2 h 38"/>
                    <a:gd name="T50" fmla="*/ 5 w 21"/>
                    <a:gd name="T51" fmla="*/ 4 h 38"/>
                    <a:gd name="T52" fmla="*/ 3 w 21"/>
                    <a:gd name="T53" fmla="*/ 8 h 38"/>
                    <a:gd name="T54" fmla="*/ 0 w 21"/>
                    <a:gd name="T55" fmla="*/ 11 h 38"/>
                    <a:gd name="T56" fmla="*/ 0 w 21"/>
                    <a:gd name="T57" fmla="*/ 14 h 38"/>
                    <a:gd name="T58" fmla="*/ 0 w 21"/>
                    <a:gd name="T59" fmla="*/ 19 h 38"/>
                    <a:gd name="T60" fmla="*/ 1 w 21"/>
                    <a:gd name="T6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38">
                      <a:moveTo>
                        <a:pt x="1" y="23"/>
                      </a:moveTo>
                      <a:lnTo>
                        <a:pt x="0" y="26"/>
                      </a:lnTo>
                      <a:lnTo>
                        <a:pt x="0" y="28"/>
                      </a:lnTo>
                      <a:lnTo>
                        <a:pt x="3" y="31"/>
                      </a:lnTo>
                      <a:lnTo>
                        <a:pt x="6" y="31"/>
                      </a:lnTo>
                      <a:lnTo>
                        <a:pt x="7" y="33"/>
                      </a:lnTo>
                      <a:lnTo>
                        <a:pt x="8" y="35"/>
                      </a:lnTo>
                      <a:lnTo>
                        <a:pt x="10" y="38"/>
                      </a:lnTo>
                      <a:lnTo>
                        <a:pt x="12" y="34"/>
                      </a:lnTo>
                      <a:lnTo>
                        <a:pt x="13" y="30"/>
                      </a:lnTo>
                      <a:lnTo>
                        <a:pt x="12" y="27"/>
                      </a:lnTo>
                      <a:lnTo>
                        <a:pt x="13" y="24"/>
                      </a:lnTo>
                      <a:lnTo>
                        <a:pt x="17" y="22"/>
                      </a:lnTo>
                      <a:lnTo>
                        <a:pt x="21" y="19"/>
                      </a:lnTo>
                      <a:lnTo>
                        <a:pt x="21" y="17"/>
                      </a:lnTo>
                      <a:lnTo>
                        <a:pt x="20" y="17"/>
                      </a:lnTo>
                      <a:lnTo>
                        <a:pt x="17" y="13"/>
                      </a:lnTo>
                      <a:lnTo>
                        <a:pt x="14" y="12"/>
                      </a:lnTo>
                      <a:lnTo>
                        <a:pt x="14" y="11"/>
                      </a:lnTo>
                      <a:lnTo>
                        <a:pt x="14" y="5"/>
                      </a:lnTo>
                      <a:lnTo>
                        <a:pt x="12" y="1"/>
                      </a:lnTo>
                      <a:lnTo>
                        <a:pt x="10" y="0"/>
                      </a:lnTo>
                      <a:lnTo>
                        <a:pt x="8" y="0"/>
                      </a:lnTo>
                      <a:lnTo>
                        <a:pt x="6" y="0"/>
                      </a:lnTo>
                      <a:lnTo>
                        <a:pt x="5" y="2"/>
                      </a:lnTo>
                      <a:lnTo>
                        <a:pt x="5" y="4"/>
                      </a:lnTo>
                      <a:lnTo>
                        <a:pt x="3" y="8"/>
                      </a:lnTo>
                      <a:lnTo>
                        <a:pt x="0" y="11"/>
                      </a:lnTo>
                      <a:lnTo>
                        <a:pt x="0" y="14"/>
                      </a:lnTo>
                      <a:lnTo>
                        <a:pt x="0" y="19"/>
                      </a:lnTo>
                      <a:lnTo>
                        <a:pt x="1"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1" name="Freeform 207">
                  <a:extLst>
                    <a:ext uri="{FF2B5EF4-FFF2-40B4-BE49-F238E27FC236}">
                      <a16:creationId xmlns:a16="http://schemas.microsoft.com/office/drawing/2014/main" id="{3DA00214-8EF3-7F4B-B7C1-BD2E4865C51F}"/>
                    </a:ext>
                  </a:extLst>
                </p:cNvPr>
                <p:cNvSpPr>
                  <a:spLocks/>
                </p:cNvSpPr>
                <p:nvPr/>
              </p:nvSpPr>
              <p:spPr bwMode="auto">
                <a:xfrm>
                  <a:off x="4227" y="1335"/>
                  <a:ext cx="3" cy="3"/>
                </a:xfrm>
                <a:custGeom>
                  <a:avLst/>
                  <a:gdLst>
                    <a:gd name="T0" fmla="*/ 3 w 3"/>
                    <a:gd name="T1" fmla="*/ 3 h 3"/>
                    <a:gd name="T2" fmla="*/ 3 w 3"/>
                    <a:gd name="T3" fmla="*/ 1 h 3"/>
                    <a:gd name="T4" fmla="*/ 1 w 3"/>
                    <a:gd name="T5" fmla="*/ 0 h 3"/>
                    <a:gd name="T6" fmla="*/ 0 w 3"/>
                    <a:gd name="T7" fmla="*/ 1 h 3"/>
                    <a:gd name="T8" fmla="*/ 1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1" y="0"/>
                      </a:lnTo>
                      <a:lnTo>
                        <a:pt x="0" y="1"/>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2" name="Freeform 208">
                  <a:extLst>
                    <a:ext uri="{FF2B5EF4-FFF2-40B4-BE49-F238E27FC236}">
                      <a16:creationId xmlns:a16="http://schemas.microsoft.com/office/drawing/2014/main" id="{648F50E9-F51B-5144-9024-2BD11F20B551}"/>
                    </a:ext>
                  </a:extLst>
                </p:cNvPr>
                <p:cNvSpPr>
                  <a:spLocks/>
                </p:cNvSpPr>
                <p:nvPr/>
              </p:nvSpPr>
              <p:spPr bwMode="auto">
                <a:xfrm>
                  <a:off x="4123" y="770"/>
                  <a:ext cx="11" cy="7"/>
                </a:xfrm>
                <a:custGeom>
                  <a:avLst/>
                  <a:gdLst>
                    <a:gd name="T0" fmla="*/ 4 w 11"/>
                    <a:gd name="T1" fmla="*/ 5 h 7"/>
                    <a:gd name="T2" fmla="*/ 6 w 11"/>
                    <a:gd name="T3" fmla="*/ 7 h 7"/>
                    <a:gd name="T4" fmla="*/ 8 w 11"/>
                    <a:gd name="T5" fmla="*/ 7 h 7"/>
                    <a:gd name="T6" fmla="*/ 11 w 11"/>
                    <a:gd name="T7" fmla="*/ 4 h 7"/>
                    <a:gd name="T8" fmla="*/ 10 w 11"/>
                    <a:gd name="T9" fmla="*/ 1 h 7"/>
                    <a:gd name="T10" fmla="*/ 8 w 11"/>
                    <a:gd name="T11" fmla="*/ 1 h 7"/>
                    <a:gd name="T12" fmla="*/ 7 w 11"/>
                    <a:gd name="T13" fmla="*/ 0 h 7"/>
                    <a:gd name="T14" fmla="*/ 5 w 11"/>
                    <a:gd name="T15" fmla="*/ 0 h 7"/>
                    <a:gd name="T16" fmla="*/ 3 w 11"/>
                    <a:gd name="T17" fmla="*/ 3 h 7"/>
                    <a:gd name="T18" fmla="*/ 1 w 11"/>
                    <a:gd name="T19" fmla="*/ 3 h 7"/>
                    <a:gd name="T20" fmla="*/ 0 w 11"/>
                    <a:gd name="T21" fmla="*/ 4 h 7"/>
                    <a:gd name="T22" fmla="*/ 1 w 11"/>
                    <a:gd name="T23" fmla="*/ 5 h 7"/>
                    <a:gd name="T24" fmla="*/ 4 w 11"/>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4" y="5"/>
                      </a:moveTo>
                      <a:lnTo>
                        <a:pt x="6" y="7"/>
                      </a:lnTo>
                      <a:lnTo>
                        <a:pt x="8" y="7"/>
                      </a:lnTo>
                      <a:lnTo>
                        <a:pt x="11" y="4"/>
                      </a:lnTo>
                      <a:lnTo>
                        <a:pt x="10" y="1"/>
                      </a:lnTo>
                      <a:lnTo>
                        <a:pt x="8" y="1"/>
                      </a:lnTo>
                      <a:lnTo>
                        <a:pt x="7" y="0"/>
                      </a:lnTo>
                      <a:lnTo>
                        <a:pt x="5" y="0"/>
                      </a:lnTo>
                      <a:lnTo>
                        <a:pt x="3" y="3"/>
                      </a:lnTo>
                      <a:lnTo>
                        <a:pt x="1" y="3"/>
                      </a:lnTo>
                      <a:lnTo>
                        <a:pt x="0" y="4"/>
                      </a:lnTo>
                      <a:lnTo>
                        <a:pt x="1" y="5"/>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3" name="Freeform 209">
                  <a:extLst>
                    <a:ext uri="{FF2B5EF4-FFF2-40B4-BE49-F238E27FC236}">
                      <a16:creationId xmlns:a16="http://schemas.microsoft.com/office/drawing/2014/main" id="{C4B7747F-0379-3A42-852A-EAA3273A82CE}"/>
                    </a:ext>
                  </a:extLst>
                </p:cNvPr>
                <p:cNvSpPr>
                  <a:spLocks/>
                </p:cNvSpPr>
                <p:nvPr/>
              </p:nvSpPr>
              <p:spPr bwMode="auto">
                <a:xfrm>
                  <a:off x="4123" y="871"/>
                  <a:ext cx="11" cy="12"/>
                </a:xfrm>
                <a:custGeom>
                  <a:avLst/>
                  <a:gdLst>
                    <a:gd name="T0" fmla="*/ 8 w 11"/>
                    <a:gd name="T1" fmla="*/ 12 h 12"/>
                    <a:gd name="T2" fmla="*/ 11 w 11"/>
                    <a:gd name="T3" fmla="*/ 7 h 12"/>
                    <a:gd name="T4" fmla="*/ 10 w 11"/>
                    <a:gd name="T5" fmla="*/ 2 h 12"/>
                    <a:gd name="T6" fmla="*/ 8 w 11"/>
                    <a:gd name="T7" fmla="*/ 0 h 12"/>
                    <a:gd name="T8" fmla="*/ 4 w 11"/>
                    <a:gd name="T9" fmla="*/ 1 h 12"/>
                    <a:gd name="T10" fmla="*/ 0 w 11"/>
                    <a:gd name="T11" fmla="*/ 4 h 12"/>
                    <a:gd name="T12" fmla="*/ 0 w 11"/>
                    <a:gd name="T13" fmla="*/ 7 h 12"/>
                    <a:gd name="T14" fmla="*/ 3 w 11"/>
                    <a:gd name="T15" fmla="*/ 8 h 12"/>
                    <a:gd name="T16" fmla="*/ 5 w 11"/>
                    <a:gd name="T17" fmla="*/ 11 h 12"/>
                    <a:gd name="T18" fmla="*/ 8 w 11"/>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8" y="12"/>
                      </a:moveTo>
                      <a:lnTo>
                        <a:pt x="11" y="7"/>
                      </a:lnTo>
                      <a:lnTo>
                        <a:pt x="10" y="2"/>
                      </a:lnTo>
                      <a:lnTo>
                        <a:pt x="8" y="0"/>
                      </a:lnTo>
                      <a:lnTo>
                        <a:pt x="4" y="1"/>
                      </a:lnTo>
                      <a:lnTo>
                        <a:pt x="0" y="4"/>
                      </a:lnTo>
                      <a:lnTo>
                        <a:pt x="0" y="7"/>
                      </a:lnTo>
                      <a:lnTo>
                        <a:pt x="3" y="8"/>
                      </a:lnTo>
                      <a:lnTo>
                        <a:pt x="5" y="11"/>
                      </a:lnTo>
                      <a:lnTo>
                        <a:pt x="8"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4" name="Freeform 210">
                  <a:extLst>
                    <a:ext uri="{FF2B5EF4-FFF2-40B4-BE49-F238E27FC236}">
                      <a16:creationId xmlns:a16="http://schemas.microsoft.com/office/drawing/2014/main" id="{183D2F50-301E-DC4C-AC6C-6B12CA8CEA4E}"/>
                    </a:ext>
                  </a:extLst>
                </p:cNvPr>
                <p:cNvSpPr>
                  <a:spLocks/>
                </p:cNvSpPr>
                <p:nvPr/>
              </p:nvSpPr>
              <p:spPr bwMode="auto">
                <a:xfrm>
                  <a:off x="4137" y="1324"/>
                  <a:ext cx="22" cy="29"/>
                </a:xfrm>
                <a:custGeom>
                  <a:avLst/>
                  <a:gdLst>
                    <a:gd name="T0" fmla="*/ 22 w 22"/>
                    <a:gd name="T1" fmla="*/ 14 h 29"/>
                    <a:gd name="T2" fmla="*/ 22 w 22"/>
                    <a:gd name="T3" fmla="*/ 10 h 29"/>
                    <a:gd name="T4" fmla="*/ 19 w 22"/>
                    <a:gd name="T5" fmla="*/ 6 h 29"/>
                    <a:gd name="T6" fmla="*/ 9 w 22"/>
                    <a:gd name="T7" fmla="*/ 1 h 29"/>
                    <a:gd name="T8" fmla="*/ 4 w 22"/>
                    <a:gd name="T9" fmla="*/ 0 h 29"/>
                    <a:gd name="T10" fmla="*/ 1 w 22"/>
                    <a:gd name="T11" fmla="*/ 3 h 29"/>
                    <a:gd name="T12" fmla="*/ 0 w 22"/>
                    <a:gd name="T13" fmla="*/ 10 h 29"/>
                    <a:gd name="T14" fmla="*/ 0 w 22"/>
                    <a:gd name="T15" fmla="*/ 18 h 29"/>
                    <a:gd name="T16" fmla="*/ 1 w 22"/>
                    <a:gd name="T17" fmla="*/ 22 h 29"/>
                    <a:gd name="T18" fmla="*/ 2 w 22"/>
                    <a:gd name="T19" fmla="*/ 26 h 29"/>
                    <a:gd name="T20" fmla="*/ 3 w 22"/>
                    <a:gd name="T21" fmla="*/ 25 h 29"/>
                    <a:gd name="T22" fmla="*/ 5 w 22"/>
                    <a:gd name="T23" fmla="*/ 27 h 29"/>
                    <a:gd name="T24" fmla="*/ 4 w 22"/>
                    <a:gd name="T25" fmla="*/ 29 h 29"/>
                    <a:gd name="T26" fmla="*/ 7 w 22"/>
                    <a:gd name="T27" fmla="*/ 29 h 29"/>
                    <a:gd name="T28" fmla="*/ 9 w 22"/>
                    <a:gd name="T29" fmla="*/ 27 h 29"/>
                    <a:gd name="T30" fmla="*/ 11 w 22"/>
                    <a:gd name="T31" fmla="*/ 27 h 29"/>
                    <a:gd name="T32" fmla="*/ 15 w 22"/>
                    <a:gd name="T33" fmla="*/ 23 h 29"/>
                    <a:gd name="T34" fmla="*/ 18 w 22"/>
                    <a:gd name="T35" fmla="*/ 19 h 29"/>
                    <a:gd name="T36" fmla="*/ 18 w 22"/>
                    <a:gd name="T37" fmla="*/ 13 h 29"/>
                    <a:gd name="T38" fmla="*/ 20 w 22"/>
                    <a:gd name="T39" fmla="*/ 10 h 29"/>
                    <a:gd name="T40" fmla="*/ 21 w 22"/>
                    <a:gd name="T41" fmla="*/ 13 h 29"/>
                    <a:gd name="T42" fmla="*/ 20 w 22"/>
                    <a:gd name="T43" fmla="*/ 18 h 29"/>
                    <a:gd name="T44" fmla="*/ 22 w 22"/>
                    <a:gd name="T45"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22" y="14"/>
                      </a:moveTo>
                      <a:lnTo>
                        <a:pt x="22" y="10"/>
                      </a:lnTo>
                      <a:lnTo>
                        <a:pt x="19" y="6"/>
                      </a:lnTo>
                      <a:lnTo>
                        <a:pt x="9" y="1"/>
                      </a:lnTo>
                      <a:lnTo>
                        <a:pt x="4" y="0"/>
                      </a:lnTo>
                      <a:lnTo>
                        <a:pt x="1" y="3"/>
                      </a:lnTo>
                      <a:lnTo>
                        <a:pt x="0" y="10"/>
                      </a:lnTo>
                      <a:lnTo>
                        <a:pt x="0" y="18"/>
                      </a:lnTo>
                      <a:lnTo>
                        <a:pt x="1" y="22"/>
                      </a:lnTo>
                      <a:lnTo>
                        <a:pt x="2" y="26"/>
                      </a:lnTo>
                      <a:lnTo>
                        <a:pt x="3" y="25"/>
                      </a:lnTo>
                      <a:lnTo>
                        <a:pt x="5" y="27"/>
                      </a:lnTo>
                      <a:lnTo>
                        <a:pt x="4" y="29"/>
                      </a:lnTo>
                      <a:lnTo>
                        <a:pt x="7" y="29"/>
                      </a:lnTo>
                      <a:lnTo>
                        <a:pt x="9" y="27"/>
                      </a:lnTo>
                      <a:lnTo>
                        <a:pt x="11" y="27"/>
                      </a:lnTo>
                      <a:lnTo>
                        <a:pt x="15" y="23"/>
                      </a:lnTo>
                      <a:lnTo>
                        <a:pt x="18" y="19"/>
                      </a:lnTo>
                      <a:lnTo>
                        <a:pt x="18" y="13"/>
                      </a:lnTo>
                      <a:lnTo>
                        <a:pt x="20" y="10"/>
                      </a:lnTo>
                      <a:lnTo>
                        <a:pt x="21" y="13"/>
                      </a:lnTo>
                      <a:lnTo>
                        <a:pt x="20" y="18"/>
                      </a:lnTo>
                      <a:lnTo>
                        <a:pt x="2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5" name="Freeform 211">
                  <a:extLst>
                    <a:ext uri="{FF2B5EF4-FFF2-40B4-BE49-F238E27FC236}">
                      <a16:creationId xmlns:a16="http://schemas.microsoft.com/office/drawing/2014/main" id="{0D5500C2-981F-B446-85E1-AEBACDE24ED1}"/>
                    </a:ext>
                  </a:extLst>
                </p:cNvPr>
                <p:cNvSpPr>
                  <a:spLocks/>
                </p:cNvSpPr>
                <p:nvPr/>
              </p:nvSpPr>
              <p:spPr bwMode="auto">
                <a:xfrm>
                  <a:off x="4121" y="882"/>
                  <a:ext cx="6" cy="5"/>
                </a:xfrm>
                <a:custGeom>
                  <a:avLst/>
                  <a:gdLst>
                    <a:gd name="T0" fmla="*/ 1 w 6"/>
                    <a:gd name="T1" fmla="*/ 0 h 5"/>
                    <a:gd name="T2" fmla="*/ 0 w 6"/>
                    <a:gd name="T3" fmla="*/ 3 h 5"/>
                    <a:gd name="T4" fmla="*/ 3 w 6"/>
                    <a:gd name="T5" fmla="*/ 4 h 5"/>
                    <a:gd name="T6" fmla="*/ 5 w 6"/>
                    <a:gd name="T7" fmla="*/ 5 h 5"/>
                    <a:gd name="T8" fmla="*/ 6 w 6"/>
                    <a:gd name="T9" fmla="*/ 3 h 5"/>
                    <a:gd name="T10" fmla="*/ 3 w 6"/>
                    <a:gd name="T11" fmla="*/ 0 h 5"/>
                    <a:gd name="T12" fmla="*/ 1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1" y="0"/>
                      </a:moveTo>
                      <a:lnTo>
                        <a:pt x="0" y="3"/>
                      </a:lnTo>
                      <a:lnTo>
                        <a:pt x="3" y="4"/>
                      </a:lnTo>
                      <a:lnTo>
                        <a:pt x="5" y="5"/>
                      </a:lnTo>
                      <a:lnTo>
                        <a:pt x="6"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6" name="Freeform 212">
                  <a:extLst>
                    <a:ext uri="{FF2B5EF4-FFF2-40B4-BE49-F238E27FC236}">
                      <a16:creationId xmlns:a16="http://schemas.microsoft.com/office/drawing/2014/main" id="{FB2E87B3-9147-6146-A68D-CA7EFB41477D}"/>
                    </a:ext>
                  </a:extLst>
                </p:cNvPr>
                <p:cNvSpPr>
                  <a:spLocks/>
                </p:cNvSpPr>
                <p:nvPr/>
              </p:nvSpPr>
              <p:spPr bwMode="auto">
                <a:xfrm>
                  <a:off x="4212" y="1351"/>
                  <a:ext cx="3" cy="7"/>
                </a:xfrm>
                <a:custGeom>
                  <a:avLst/>
                  <a:gdLst>
                    <a:gd name="T0" fmla="*/ 0 w 3"/>
                    <a:gd name="T1" fmla="*/ 4 h 7"/>
                    <a:gd name="T2" fmla="*/ 0 w 3"/>
                    <a:gd name="T3" fmla="*/ 5 h 7"/>
                    <a:gd name="T4" fmla="*/ 1 w 3"/>
                    <a:gd name="T5" fmla="*/ 7 h 7"/>
                    <a:gd name="T6" fmla="*/ 3 w 3"/>
                    <a:gd name="T7" fmla="*/ 3 h 7"/>
                    <a:gd name="T8" fmla="*/ 3 w 3"/>
                    <a:gd name="T9" fmla="*/ 0 h 7"/>
                    <a:gd name="T10" fmla="*/ 1 w 3"/>
                    <a:gd name="T11" fmla="*/ 1 h 7"/>
                    <a:gd name="T12" fmla="*/ 0 w 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4"/>
                      </a:moveTo>
                      <a:lnTo>
                        <a:pt x="0" y="5"/>
                      </a:lnTo>
                      <a:lnTo>
                        <a:pt x="1" y="7"/>
                      </a:lnTo>
                      <a:lnTo>
                        <a:pt x="3" y="3"/>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7" name="Freeform 213">
                  <a:extLst>
                    <a:ext uri="{FF2B5EF4-FFF2-40B4-BE49-F238E27FC236}">
                      <a16:creationId xmlns:a16="http://schemas.microsoft.com/office/drawing/2014/main" id="{A3B92307-4BE0-8C42-8974-6608B0A29AEE}"/>
                    </a:ext>
                  </a:extLst>
                </p:cNvPr>
                <p:cNvSpPr>
                  <a:spLocks/>
                </p:cNvSpPr>
                <p:nvPr/>
              </p:nvSpPr>
              <p:spPr bwMode="auto">
                <a:xfrm>
                  <a:off x="4218" y="1334"/>
                  <a:ext cx="6" cy="4"/>
                </a:xfrm>
                <a:custGeom>
                  <a:avLst/>
                  <a:gdLst>
                    <a:gd name="T0" fmla="*/ 2 w 6"/>
                    <a:gd name="T1" fmla="*/ 0 h 4"/>
                    <a:gd name="T2" fmla="*/ 0 w 6"/>
                    <a:gd name="T3" fmla="*/ 1 h 4"/>
                    <a:gd name="T4" fmla="*/ 2 w 6"/>
                    <a:gd name="T5" fmla="*/ 2 h 4"/>
                    <a:gd name="T6" fmla="*/ 3 w 6"/>
                    <a:gd name="T7" fmla="*/ 3 h 4"/>
                    <a:gd name="T8" fmla="*/ 6 w 6"/>
                    <a:gd name="T9" fmla="*/ 4 h 4"/>
                    <a:gd name="T10" fmla="*/ 5 w 6"/>
                    <a:gd name="T11" fmla="*/ 1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2" y="2"/>
                      </a:lnTo>
                      <a:lnTo>
                        <a:pt x="3" y="3"/>
                      </a:lnTo>
                      <a:lnTo>
                        <a:pt x="6" y="4"/>
                      </a:lnTo>
                      <a:lnTo>
                        <a:pt x="5"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8" name="Freeform 214">
                  <a:extLst>
                    <a:ext uri="{FF2B5EF4-FFF2-40B4-BE49-F238E27FC236}">
                      <a16:creationId xmlns:a16="http://schemas.microsoft.com/office/drawing/2014/main" id="{FA29919F-76DD-0341-B61B-B36C99ACA0E8}"/>
                    </a:ext>
                  </a:extLst>
                </p:cNvPr>
                <p:cNvSpPr>
                  <a:spLocks/>
                </p:cNvSpPr>
                <p:nvPr/>
              </p:nvSpPr>
              <p:spPr bwMode="auto">
                <a:xfrm>
                  <a:off x="4171" y="1354"/>
                  <a:ext cx="7" cy="3"/>
                </a:xfrm>
                <a:custGeom>
                  <a:avLst/>
                  <a:gdLst>
                    <a:gd name="T0" fmla="*/ 1 w 7"/>
                    <a:gd name="T1" fmla="*/ 1 h 3"/>
                    <a:gd name="T2" fmla="*/ 0 w 7"/>
                    <a:gd name="T3" fmla="*/ 3 h 3"/>
                    <a:gd name="T4" fmla="*/ 1 w 7"/>
                    <a:gd name="T5" fmla="*/ 3 h 3"/>
                    <a:gd name="T6" fmla="*/ 2 w 7"/>
                    <a:gd name="T7" fmla="*/ 2 h 3"/>
                    <a:gd name="T8" fmla="*/ 5 w 7"/>
                    <a:gd name="T9" fmla="*/ 1 h 3"/>
                    <a:gd name="T10" fmla="*/ 7 w 7"/>
                    <a:gd name="T11" fmla="*/ 0 h 3"/>
                    <a:gd name="T12" fmla="*/ 3 w 7"/>
                    <a:gd name="T13" fmla="*/ 0 h 3"/>
                    <a:gd name="T14" fmla="*/ 1 w 7"/>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1"/>
                      </a:moveTo>
                      <a:lnTo>
                        <a:pt x="0" y="3"/>
                      </a:lnTo>
                      <a:lnTo>
                        <a:pt x="1" y="3"/>
                      </a:lnTo>
                      <a:lnTo>
                        <a:pt x="2" y="2"/>
                      </a:lnTo>
                      <a:lnTo>
                        <a:pt x="5" y="1"/>
                      </a:lnTo>
                      <a:lnTo>
                        <a:pt x="7" y="0"/>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9" name="Freeform 215">
                  <a:extLst>
                    <a:ext uri="{FF2B5EF4-FFF2-40B4-BE49-F238E27FC236}">
                      <a16:creationId xmlns:a16="http://schemas.microsoft.com/office/drawing/2014/main" id="{B1664656-FC88-1B40-AF2F-D36538A21918}"/>
                    </a:ext>
                  </a:extLst>
                </p:cNvPr>
                <p:cNvSpPr>
                  <a:spLocks/>
                </p:cNvSpPr>
                <p:nvPr/>
              </p:nvSpPr>
              <p:spPr bwMode="auto">
                <a:xfrm>
                  <a:off x="4214" y="1334"/>
                  <a:ext cx="3" cy="3"/>
                </a:xfrm>
                <a:custGeom>
                  <a:avLst/>
                  <a:gdLst>
                    <a:gd name="T0" fmla="*/ 3 w 3"/>
                    <a:gd name="T1" fmla="*/ 1 h 3"/>
                    <a:gd name="T2" fmla="*/ 2 w 3"/>
                    <a:gd name="T3" fmla="*/ 0 h 3"/>
                    <a:gd name="T4" fmla="*/ 0 w 3"/>
                    <a:gd name="T5" fmla="*/ 2 h 3"/>
                    <a:gd name="T6" fmla="*/ 0 w 3"/>
                    <a:gd name="T7" fmla="*/ 3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2" y="0"/>
                      </a:lnTo>
                      <a:lnTo>
                        <a:pt x="0" y="2"/>
                      </a:lnTo>
                      <a:lnTo>
                        <a:pt x="0" y="3"/>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0" name="Freeform 216">
                  <a:extLst>
                    <a:ext uri="{FF2B5EF4-FFF2-40B4-BE49-F238E27FC236}">
                      <a16:creationId xmlns:a16="http://schemas.microsoft.com/office/drawing/2014/main" id="{AB23C09E-3DC7-5946-8AF6-716909A29F4F}"/>
                    </a:ext>
                  </a:extLst>
                </p:cNvPr>
                <p:cNvSpPr>
                  <a:spLocks/>
                </p:cNvSpPr>
                <p:nvPr/>
              </p:nvSpPr>
              <p:spPr bwMode="auto">
                <a:xfrm>
                  <a:off x="4152" y="1175"/>
                  <a:ext cx="76" cy="107"/>
                </a:xfrm>
                <a:custGeom>
                  <a:avLst/>
                  <a:gdLst>
                    <a:gd name="T0" fmla="*/ 98 w 99"/>
                    <a:gd name="T1" fmla="*/ 125 h 139"/>
                    <a:gd name="T2" fmla="*/ 95 w 99"/>
                    <a:gd name="T3" fmla="*/ 117 h 139"/>
                    <a:gd name="T4" fmla="*/ 87 w 99"/>
                    <a:gd name="T5" fmla="*/ 111 h 139"/>
                    <a:gd name="T6" fmla="*/ 75 w 99"/>
                    <a:gd name="T7" fmla="*/ 101 h 139"/>
                    <a:gd name="T8" fmla="*/ 61 w 99"/>
                    <a:gd name="T9" fmla="*/ 83 h 139"/>
                    <a:gd name="T10" fmla="*/ 55 w 99"/>
                    <a:gd name="T11" fmla="*/ 55 h 139"/>
                    <a:gd name="T12" fmla="*/ 50 w 99"/>
                    <a:gd name="T13" fmla="*/ 34 h 139"/>
                    <a:gd name="T14" fmla="*/ 48 w 99"/>
                    <a:gd name="T15" fmla="*/ 27 h 139"/>
                    <a:gd name="T16" fmla="*/ 44 w 99"/>
                    <a:gd name="T17" fmla="*/ 25 h 139"/>
                    <a:gd name="T18" fmla="*/ 53 w 99"/>
                    <a:gd name="T19" fmla="*/ 14 h 139"/>
                    <a:gd name="T20" fmla="*/ 46 w 99"/>
                    <a:gd name="T21" fmla="*/ 12 h 139"/>
                    <a:gd name="T22" fmla="*/ 53 w 99"/>
                    <a:gd name="T23" fmla="*/ 6 h 139"/>
                    <a:gd name="T24" fmla="*/ 36 w 99"/>
                    <a:gd name="T25" fmla="*/ 2 h 139"/>
                    <a:gd name="T26" fmla="*/ 24 w 99"/>
                    <a:gd name="T27" fmla="*/ 5 h 139"/>
                    <a:gd name="T28" fmla="*/ 10 w 99"/>
                    <a:gd name="T29" fmla="*/ 11 h 139"/>
                    <a:gd name="T30" fmla="*/ 10 w 99"/>
                    <a:gd name="T31" fmla="*/ 23 h 139"/>
                    <a:gd name="T32" fmla="*/ 13 w 99"/>
                    <a:gd name="T33" fmla="*/ 27 h 139"/>
                    <a:gd name="T34" fmla="*/ 3 w 99"/>
                    <a:gd name="T35" fmla="*/ 35 h 139"/>
                    <a:gd name="T36" fmla="*/ 8 w 99"/>
                    <a:gd name="T37" fmla="*/ 41 h 139"/>
                    <a:gd name="T38" fmla="*/ 10 w 99"/>
                    <a:gd name="T39" fmla="*/ 43 h 139"/>
                    <a:gd name="T40" fmla="*/ 13 w 99"/>
                    <a:gd name="T41" fmla="*/ 44 h 139"/>
                    <a:gd name="T42" fmla="*/ 14 w 99"/>
                    <a:gd name="T43" fmla="*/ 48 h 139"/>
                    <a:gd name="T44" fmla="*/ 19 w 99"/>
                    <a:gd name="T45" fmla="*/ 54 h 139"/>
                    <a:gd name="T46" fmla="*/ 12 w 99"/>
                    <a:gd name="T47" fmla="*/ 59 h 139"/>
                    <a:gd name="T48" fmla="*/ 13 w 99"/>
                    <a:gd name="T49" fmla="*/ 68 h 139"/>
                    <a:gd name="T50" fmla="*/ 5 w 99"/>
                    <a:gd name="T51" fmla="*/ 66 h 139"/>
                    <a:gd name="T52" fmla="*/ 0 w 99"/>
                    <a:gd name="T53" fmla="*/ 75 h 139"/>
                    <a:gd name="T54" fmla="*/ 1 w 99"/>
                    <a:gd name="T55" fmla="*/ 90 h 139"/>
                    <a:gd name="T56" fmla="*/ 11 w 99"/>
                    <a:gd name="T57" fmla="*/ 102 h 139"/>
                    <a:gd name="T58" fmla="*/ 19 w 99"/>
                    <a:gd name="T59" fmla="*/ 101 h 139"/>
                    <a:gd name="T60" fmla="*/ 21 w 99"/>
                    <a:gd name="T61" fmla="*/ 86 h 139"/>
                    <a:gd name="T62" fmla="*/ 22 w 99"/>
                    <a:gd name="T63" fmla="*/ 90 h 139"/>
                    <a:gd name="T64" fmla="*/ 27 w 99"/>
                    <a:gd name="T65" fmla="*/ 99 h 139"/>
                    <a:gd name="T66" fmla="*/ 31 w 99"/>
                    <a:gd name="T67" fmla="*/ 90 h 139"/>
                    <a:gd name="T68" fmla="*/ 32 w 99"/>
                    <a:gd name="T69" fmla="*/ 98 h 139"/>
                    <a:gd name="T70" fmla="*/ 42 w 99"/>
                    <a:gd name="T71" fmla="*/ 107 h 139"/>
                    <a:gd name="T72" fmla="*/ 46 w 99"/>
                    <a:gd name="T73" fmla="*/ 108 h 139"/>
                    <a:gd name="T74" fmla="*/ 41 w 99"/>
                    <a:gd name="T75" fmla="*/ 112 h 139"/>
                    <a:gd name="T76" fmla="*/ 46 w 99"/>
                    <a:gd name="T77" fmla="*/ 127 h 139"/>
                    <a:gd name="T78" fmla="*/ 58 w 99"/>
                    <a:gd name="T79" fmla="*/ 130 h 139"/>
                    <a:gd name="T80" fmla="*/ 61 w 99"/>
                    <a:gd name="T81" fmla="*/ 130 h 139"/>
                    <a:gd name="T82" fmla="*/ 68 w 99"/>
                    <a:gd name="T83" fmla="*/ 138 h 139"/>
                    <a:gd name="T84" fmla="*/ 65 w 99"/>
                    <a:gd name="T85" fmla="*/ 128 h 139"/>
                    <a:gd name="T86" fmla="*/ 67 w 99"/>
                    <a:gd name="T87" fmla="*/ 126 h 139"/>
                    <a:gd name="T88" fmla="*/ 74 w 99"/>
                    <a:gd name="T89" fmla="*/ 136 h 139"/>
                    <a:gd name="T90" fmla="*/ 78 w 99"/>
                    <a:gd name="T91" fmla="*/ 131 h 139"/>
                    <a:gd name="T92" fmla="*/ 86 w 99"/>
                    <a:gd name="T93" fmla="*/ 137 h 139"/>
                    <a:gd name="T94" fmla="*/ 83 w 99"/>
                    <a:gd name="T95" fmla="*/ 130 h 139"/>
                    <a:gd name="T96" fmla="*/ 90 w 99"/>
                    <a:gd name="T97" fmla="*/ 133 h 139"/>
                    <a:gd name="T98" fmla="*/ 94 w 99"/>
                    <a:gd name="T99" fmla="*/ 139 h 139"/>
                    <a:gd name="T100" fmla="*/ 95 w 99"/>
                    <a:gd name="T101" fmla="*/ 131 h 139"/>
                    <a:gd name="T102" fmla="*/ 92 w 99"/>
                    <a:gd name="T103"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39">
                      <a:moveTo>
                        <a:pt x="94" y="129"/>
                      </a:moveTo>
                      <a:cubicBezTo>
                        <a:pt x="96" y="129"/>
                        <a:pt x="96" y="129"/>
                        <a:pt x="96" y="129"/>
                      </a:cubicBezTo>
                      <a:cubicBezTo>
                        <a:pt x="98" y="125"/>
                        <a:pt x="98" y="125"/>
                        <a:pt x="98" y="125"/>
                      </a:cubicBezTo>
                      <a:cubicBezTo>
                        <a:pt x="99" y="123"/>
                        <a:pt x="99" y="123"/>
                        <a:pt x="99" y="123"/>
                      </a:cubicBezTo>
                      <a:cubicBezTo>
                        <a:pt x="99" y="120"/>
                        <a:pt x="99" y="120"/>
                        <a:pt x="99" y="120"/>
                      </a:cubicBezTo>
                      <a:cubicBezTo>
                        <a:pt x="95" y="117"/>
                        <a:pt x="95" y="117"/>
                        <a:pt x="95" y="117"/>
                      </a:cubicBezTo>
                      <a:cubicBezTo>
                        <a:pt x="93" y="118"/>
                        <a:pt x="93" y="118"/>
                        <a:pt x="93" y="118"/>
                      </a:cubicBezTo>
                      <a:cubicBezTo>
                        <a:pt x="90" y="117"/>
                        <a:pt x="90" y="117"/>
                        <a:pt x="90" y="117"/>
                      </a:cubicBezTo>
                      <a:cubicBezTo>
                        <a:pt x="87" y="111"/>
                        <a:pt x="87" y="111"/>
                        <a:pt x="87" y="111"/>
                      </a:cubicBezTo>
                      <a:cubicBezTo>
                        <a:pt x="84" y="111"/>
                        <a:pt x="84" y="111"/>
                        <a:pt x="84" y="111"/>
                      </a:cubicBezTo>
                      <a:cubicBezTo>
                        <a:pt x="78" y="106"/>
                        <a:pt x="78" y="106"/>
                        <a:pt x="78" y="106"/>
                      </a:cubicBezTo>
                      <a:cubicBezTo>
                        <a:pt x="75" y="101"/>
                        <a:pt x="75" y="101"/>
                        <a:pt x="75" y="101"/>
                      </a:cubicBezTo>
                      <a:cubicBezTo>
                        <a:pt x="71" y="101"/>
                        <a:pt x="71" y="101"/>
                        <a:pt x="71" y="101"/>
                      </a:cubicBezTo>
                      <a:cubicBezTo>
                        <a:pt x="67" y="92"/>
                        <a:pt x="67" y="92"/>
                        <a:pt x="67" y="92"/>
                      </a:cubicBezTo>
                      <a:cubicBezTo>
                        <a:pt x="61" y="83"/>
                        <a:pt x="61" y="83"/>
                        <a:pt x="61" y="83"/>
                      </a:cubicBezTo>
                      <a:cubicBezTo>
                        <a:pt x="58" y="73"/>
                        <a:pt x="58" y="73"/>
                        <a:pt x="58" y="73"/>
                      </a:cubicBezTo>
                      <a:cubicBezTo>
                        <a:pt x="55" y="66"/>
                        <a:pt x="55" y="66"/>
                        <a:pt x="55" y="66"/>
                      </a:cubicBezTo>
                      <a:cubicBezTo>
                        <a:pt x="55" y="55"/>
                        <a:pt x="55" y="55"/>
                        <a:pt x="55" y="55"/>
                      </a:cubicBezTo>
                      <a:cubicBezTo>
                        <a:pt x="52" y="49"/>
                        <a:pt x="52" y="49"/>
                        <a:pt x="52" y="49"/>
                      </a:cubicBezTo>
                      <a:cubicBezTo>
                        <a:pt x="50" y="37"/>
                        <a:pt x="50" y="37"/>
                        <a:pt x="50" y="37"/>
                      </a:cubicBezTo>
                      <a:cubicBezTo>
                        <a:pt x="50" y="34"/>
                        <a:pt x="50" y="34"/>
                        <a:pt x="50" y="34"/>
                      </a:cubicBezTo>
                      <a:cubicBezTo>
                        <a:pt x="51" y="31"/>
                        <a:pt x="51" y="31"/>
                        <a:pt x="51" y="31"/>
                      </a:cubicBezTo>
                      <a:cubicBezTo>
                        <a:pt x="51" y="28"/>
                        <a:pt x="51" y="28"/>
                        <a:pt x="51" y="28"/>
                      </a:cubicBezTo>
                      <a:cubicBezTo>
                        <a:pt x="48" y="27"/>
                        <a:pt x="48" y="27"/>
                        <a:pt x="48" y="27"/>
                      </a:cubicBezTo>
                      <a:cubicBezTo>
                        <a:pt x="45" y="29"/>
                        <a:pt x="45" y="29"/>
                        <a:pt x="45" y="29"/>
                      </a:cubicBezTo>
                      <a:cubicBezTo>
                        <a:pt x="43" y="27"/>
                        <a:pt x="43" y="27"/>
                        <a:pt x="43" y="27"/>
                      </a:cubicBezTo>
                      <a:cubicBezTo>
                        <a:pt x="44" y="25"/>
                        <a:pt x="44" y="25"/>
                        <a:pt x="44" y="25"/>
                      </a:cubicBezTo>
                      <a:cubicBezTo>
                        <a:pt x="49" y="26"/>
                        <a:pt x="49" y="26"/>
                        <a:pt x="49" y="26"/>
                      </a:cubicBezTo>
                      <a:cubicBezTo>
                        <a:pt x="53" y="23"/>
                        <a:pt x="53" y="23"/>
                        <a:pt x="53" y="23"/>
                      </a:cubicBezTo>
                      <a:cubicBezTo>
                        <a:pt x="53" y="14"/>
                        <a:pt x="53" y="14"/>
                        <a:pt x="53" y="14"/>
                      </a:cubicBezTo>
                      <a:cubicBezTo>
                        <a:pt x="53" y="10"/>
                        <a:pt x="53" y="10"/>
                        <a:pt x="53" y="10"/>
                      </a:cubicBezTo>
                      <a:cubicBezTo>
                        <a:pt x="49" y="11"/>
                        <a:pt x="49" y="11"/>
                        <a:pt x="49" y="11"/>
                      </a:cubicBezTo>
                      <a:cubicBezTo>
                        <a:pt x="46" y="12"/>
                        <a:pt x="46" y="12"/>
                        <a:pt x="46" y="12"/>
                      </a:cubicBezTo>
                      <a:cubicBezTo>
                        <a:pt x="47" y="10"/>
                        <a:pt x="47" y="10"/>
                        <a:pt x="47" y="10"/>
                      </a:cubicBezTo>
                      <a:cubicBezTo>
                        <a:pt x="52" y="8"/>
                        <a:pt x="52" y="8"/>
                        <a:pt x="52" y="8"/>
                      </a:cubicBezTo>
                      <a:cubicBezTo>
                        <a:pt x="53" y="6"/>
                        <a:pt x="53" y="6"/>
                        <a:pt x="53" y="6"/>
                      </a:cubicBezTo>
                      <a:cubicBezTo>
                        <a:pt x="52" y="4"/>
                        <a:pt x="52" y="4"/>
                        <a:pt x="52" y="4"/>
                      </a:cubicBezTo>
                      <a:cubicBezTo>
                        <a:pt x="45" y="4"/>
                        <a:pt x="45" y="4"/>
                        <a:pt x="45" y="4"/>
                      </a:cubicBezTo>
                      <a:cubicBezTo>
                        <a:pt x="36" y="2"/>
                        <a:pt x="36" y="2"/>
                        <a:pt x="36" y="2"/>
                      </a:cubicBezTo>
                      <a:cubicBezTo>
                        <a:pt x="33" y="0"/>
                        <a:pt x="33" y="0"/>
                        <a:pt x="33" y="0"/>
                      </a:cubicBezTo>
                      <a:cubicBezTo>
                        <a:pt x="30" y="0"/>
                        <a:pt x="30" y="0"/>
                        <a:pt x="30" y="0"/>
                      </a:cubicBezTo>
                      <a:cubicBezTo>
                        <a:pt x="24" y="5"/>
                        <a:pt x="24" y="5"/>
                        <a:pt x="24" y="5"/>
                      </a:cubicBezTo>
                      <a:cubicBezTo>
                        <a:pt x="17" y="5"/>
                        <a:pt x="17" y="5"/>
                        <a:pt x="17" y="5"/>
                      </a:cubicBezTo>
                      <a:cubicBezTo>
                        <a:pt x="15" y="7"/>
                        <a:pt x="15" y="7"/>
                        <a:pt x="15" y="7"/>
                      </a:cubicBezTo>
                      <a:cubicBezTo>
                        <a:pt x="10" y="11"/>
                        <a:pt x="10" y="11"/>
                        <a:pt x="10" y="11"/>
                      </a:cubicBezTo>
                      <a:cubicBezTo>
                        <a:pt x="10" y="16"/>
                        <a:pt x="10" y="16"/>
                        <a:pt x="10" y="16"/>
                      </a:cubicBezTo>
                      <a:cubicBezTo>
                        <a:pt x="9" y="19"/>
                        <a:pt x="9" y="19"/>
                        <a:pt x="9" y="19"/>
                      </a:cubicBezTo>
                      <a:cubicBezTo>
                        <a:pt x="10" y="23"/>
                        <a:pt x="10" y="23"/>
                        <a:pt x="10" y="23"/>
                      </a:cubicBezTo>
                      <a:cubicBezTo>
                        <a:pt x="13" y="23"/>
                        <a:pt x="13" y="23"/>
                        <a:pt x="13" y="23"/>
                      </a:cubicBezTo>
                      <a:cubicBezTo>
                        <a:pt x="14" y="25"/>
                        <a:pt x="14" y="25"/>
                        <a:pt x="14" y="25"/>
                      </a:cubicBezTo>
                      <a:cubicBezTo>
                        <a:pt x="13" y="27"/>
                        <a:pt x="13" y="27"/>
                        <a:pt x="13" y="27"/>
                      </a:cubicBezTo>
                      <a:cubicBezTo>
                        <a:pt x="10" y="27"/>
                        <a:pt x="10" y="27"/>
                        <a:pt x="10" y="27"/>
                      </a:cubicBezTo>
                      <a:cubicBezTo>
                        <a:pt x="6" y="29"/>
                        <a:pt x="6" y="29"/>
                        <a:pt x="6" y="29"/>
                      </a:cubicBezTo>
                      <a:cubicBezTo>
                        <a:pt x="3" y="35"/>
                        <a:pt x="3" y="35"/>
                        <a:pt x="3" y="35"/>
                      </a:cubicBezTo>
                      <a:cubicBezTo>
                        <a:pt x="3" y="40"/>
                        <a:pt x="3" y="40"/>
                        <a:pt x="3" y="40"/>
                      </a:cubicBezTo>
                      <a:cubicBezTo>
                        <a:pt x="5" y="42"/>
                        <a:pt x="5" y="42"/>
                        <a:pt x="5" y="42"/>
                      </a:cubicBezTo>
                      <a:cubicBezTo>
                        <a:pt x="8" y="41"/>
                        <a:pt x="8" y="41"/>
                        <a:pt x="8" y="41"/>
                      </a:cubicBezTo>
                      <a:cubicBezTo>
                        <a:pt x="12" y="38"/>
                        <a:pt x="12" y="38"/>
                        <a:pt x="12" y="38"/>
                      </a:cubicBezTo>
                      <a:cubicBezTo>
                        <a:pt x="13" y="40"/>
                        <a:pt x="13" y="40"/>
                        <a:pt x="13" y="40"/>
                      </a:cubicBezTo>
                      <a:cubicBezTo>
                        <a:pt x="10" y="43"/>
                        <a:pt x="10" y="43"/>
                        <a:pt x="10" y="43"/>
                      </a:cubicBezTo>
                      <a:cubicBezTo>
                        <a:pt x="9" y="47"/>
                        <a:pt x="9" y="47"/>
                        <a:pt x="9" y="47"/>
                      </a:cubicBezTo>
                      <a:cubicBezTo>
                        <a:pt x="11" y="47"/>
                        <a:pt x="11" y="47"/>
                        <a:pt x="11" y="47"/>
                      </a:cubicBezTo>
                      <a:cubicBezTo>
                        <a:pt x="13" y="44"/>
                        <a:pt x="13" y="44"/>
                        <a:pt x="13" y="44"/>
                      </a:cubicBezTo>
                      <a:cubicBezTo>
                        <a:pt x="16" y="43"/>
                        <a:pt x="16" y="43"/>
                        <a:pt x="16" y="43"/>
                      </a:cubicBezTo>
                      <a:cubicBezTo>
                        <a:pt x="17" y="45"/>
                        <a:pt x="17" y="45"/>
                        <a:pt x="17" y="45"/>
                      </a:cubicBezTo>
                      <a:cubicBezTo>
                        <a:pt x="14" y="48"/>
                        <a:pt x="14" y="48"/>
                        <a:pt x="14" y="48"/>
                      </a:cubicBezTo>
                      <a:cubicBezTo>
                        <a:pt x="13" y="51"/>
                        <a:pt x="13" y="51"/>
                        <a:pt x="13" y="51"/>
                      </a:cubicBezTo>
                      <a:cubicBezTo>
                        <a:pt x="16" y="54"/>
                        <a:pt x="16" y="54"/>
                        <a:pt x="16" y="54"/>
                      </a:cubicBezTo>
                      <a:cubicBezTo>
                        <a:pt x="19" y="54"/>
                        <a:pt x="19" y="54"/>
                        <a:pt x="19" y="54"/>
                      </a:cubicBezTo>
                      <a:cubicBezTo>
                        <a:pt x="17" y="56"/>
                        <a:pt x="17" y="56"/>
                        <a:pt x="17" y="56"/>
                      </a:cubicBezTo>
                      <a:cubicBezTo>
                        <a:pt x="15" y="56"/>
                        <a:pt x="15" y="56"/>
                        <a:pt x="15" y="56"/>
                      </a:cubicBezTo>
                      <a:cubicBezTo>
                        <a:pt x="12" y="59"/>
                        <a:pt x="12" y="59"/>
                        <a:pt x="12" y="59"/>
                      </a:cubicBezTo>
                      <a:cubicBezTo>
                        <a:pt x="12" y="62"/>
                        <a:pt x="12" y="62"/>
                        <a:pt x="12" y="62"/>
                      </a:cubicBezTo>
                      <a:cubicBezTo>
                        <a:pt x="14" y="66"/>
                        <a:pt x="14" y="66"/>
                        <a:pt x="14" y="66"/>
                      </a:cubicBezTo>
                      <a:cubicBezTo>
                        <a:pt x="13" y="68"/>
                        <a:pt x="13" y="68"/>
                        <a:pt x="13" y="68"/>
                      </a:cubicBezTo>
                      <a:cubicBezTo>
                        <a:pt x="11" y="67"/>
                        <a:pt x="11" y="67"/>
                        <a:pt x="11" y="67"/>
                      </a:cubicBezTo>
                      <a:cubicBezTo>
                        <a:pt x="8" y="68"/>
                        <a:pt x="8" y="68"/>
                        <a:pt x="8" y="68"/>
                      </a:cubicBezTo>
                      <a:cubicBezTo>
                        <a:pt x="5" y="66"/>
                        <a:pt x="5" y="66"/>
                        <a:pt x="5" y="66"/>
                      </a:cubicBezTo>
                      <a:cubicBezTo>
                        <a:pt x="3" y="66"/>
                        <a:pt x="3" y="66"/>
                        <a:pt x="3" y="66"/>
                      </a:cubicBezTo>
                      <a:cubicBezTo>
                        <a:pt x="0" y="71"/>
                        <a:pt x="0" y="71"/>
                        <a:pt x="0" y="71"/>
                      </a:cubicBezTo>
                      <a:cubicBezTo>
                        <a:pt x="0" y="75"/>
                        <a:pt x="0" y="75"/>
                        <a:pt x="0" y="75"/>
                      </a:cubicBezTo>
                      <a:cubicBezTo>
                        <a:pt x="1" y="81"/>
                        <a:pt x="1" y="81"/>
                        <a:pt x="1" y="81"/>
                      </a:cubicBezTo>
                      <a:cubicBezTo>
                        <a:pt x="0" y="86"/>
                        <a:pt x="0" y="86"/>
                        <a:pt x="0" y="86"/>
                      </a:cubicBezTo>
                      <a:cubicBezTo>
                        <a:pt x="1" y="90"/>
                        <a:pt x="1" y="90"/>
                        <a:pt x="1" y="90"/>
                      </a:cubicBezTo>
                      <a:cubicBezTo>
                        <a:pt x="6" y="95"/>
                        <a:pt x="6" y="95"/>
                        <a:pt x="6" y="95"/>
                      </a:cubicBezTo>
                      <a:cubicBezTo>
                        <a:pt x="6" y="97"/>
                        <a:pt x="6" y="97"/>
                        <a:pt x="6" y="97"/>
                      </a:cubicBezTo>
                      <a:cubicBezTo>
                        <a:pt x="11" y="102"/>
                        <a:pt x="11" y="102"/>
                        <a:pt x="11" y="102"/>
                      </a:cubicBezTo>
                      <a:cubicBezTo>
                        <a:pt x="14" y="103"/>
                        <a:pt x="14" y="103"/>
                        <a:pt x="14" y="103"/>
                      </a:cubicBezTo>
                      <a:cubicBezTo>
                        <a:pt x="16" y="102"/>
                        <a:pt x="16" y="102"/>
                        <a:pt x="16" y="102"/>
                      </a:cubicBezTo>
                      <a:cubicBezTo>
                        <a:pt x="19" y="101"/>
                        <a:pt x="19" y="101"/>
                        <a:pt x="19" y="101"/>
                      </a:cubicBezTo>
                      <a:cubicBezTo>
                        <a:pt x="22" y="96"/>
                        <a:pt x="22" y="96"/>
                        <a:pt x="22" y="96"/>
                      </a:cubicBezTo>
                      <a:cubicBezTo>
                        <a:pt x="21" y="90"/>
                        <a:pt x="21" y="90"/>
                        <a:pt x="21" y="90"/>
                      </a:cubicBezTo>
                      <a:cubicBezTo>
                        <a:pt x="21" y="86"/>
                        <a:pt x="21" y="86"/>
                        <a:pt x="21" y="86"/>
                      </a:cubicBezTo>
                      <a:cubicBezTo>
                        <a:pt x="24" y="82"/>
                        <a:pt x="24" y="82"/>
                        <a:pt x="24" y="82"/>
                      </a:cubicBezTo>
                      <a:cubicBezTo>
                        <a:pt x="22" y="87"/>
                        <a:pt x="22" y="87"/>
                        <a:pt x="22" y="87"/>
                      </a:cubicBezTo>
                      <a:cubicBezTo>
                        <a:pt x="22" y="90"/>
                        <a:pt x="22" y="90"/>
                        <a:pt x="22" y="90"/>
                      </a:cubicBezTo>
                      <a:cubicBezTo>
                        <a:pt x="23" y="93"/>
                        <a:pt x="23" y="93"/>
                        <a:pt x="23" y="93"/>
                      </a:cubicBezTo>
                      <a:cubicBezTo>
                        <a:pt x="25" y="99"/>
                        <a:pt x="25" y="99"/>
                        <a:pt x="25" y="99"/>
                      </a:cubicBezTo>
                      <a:cubicBezTo>
                        <a:pt x="27" y="99"/>
                        <a:pt x="27" y="99"/>
                        <a:pt x="27" y="99"/>
                      </a:cubicBezTo>
                      <a:cubicBezTo>
                        <a:pt x="29" y="97"/>
                        <a:pt x="29" y="97"/>
                        <a:pt x="29" y="97"/>
                      </a:cubicBezTo>
                      <a:cubicBezTo>
                        <a:pt x="29" y="94"/>
                        <a:pt x="29" y="94"/>
                        <a:pt x="29" y="94"/>
                      </a:cubicBezTo>
                      <a:cubicBezTo>
                        <a:pt x="31" y="90"/>
                        <a:pt x="31" y="90"/>
                        <a:pt x="31" y="90"/>
                      </a:cubicBezTo>
                      <a:cubicBezTo>
                        <a:pt x="32" y="92"/>
                        <a:pt x="32" y="92"/>
                        <a:pt x="32" y="92"/>
                      </a:cubicBezTo>
                      <a:cubicBezTo>
                        <a:pt x="32" y="94"/>
                        <a:pt x="32" y="94"/>
                        <a:pt x="32" y="94"/>
                      </a:cubicBezTo>
                      <a:cubicBezTo>
                        <a:pt x="32" y="98"/>
                        <a:pt x="32" y="98"/>
                        <a:pt x="32" y="98"/>
                      </a:cubicBezTo>
                      <a:cubicBezTo>
                        <a:pt x="35" y="105"/>
                        <a:pt x="35" y="105"/>
                        <a:pt x="35" y="105"/>
                      </a:cubicBezTo>
                      <a:cubicBezTo>
                        <a:pt x="40" y="108"/>
                        <a:pt x="40" y="108"/>
                        <a:pt x="40" y="108"/>
                      </a:cubicBezTo>
                      <a:cubicBezTo>
                        <a:pt x="42" y="107"/>
                        <a:pt x="42" y="107"/>
                        <a:pt x="42" y="107"/>
                      </a:cubicBezTo>
                      <a:cubicBezTo>
                        <a:pt x="45" y="105"/>
                        <a:pt x="45" y="105"/>
                        <a:pt x="45" y="105"/>
                      </a:cubicBezTo>
                      <a:cubicBezTo>
                        <a:pt x="47" y="106"/>
                        <a:pt x="47" y="106"/>
                        <a:pt x="47" y="106"/>
                      </a:cubicBezTo>
                      <a:cubicBezTo>
                        <a:pt x="46" y="108"/>
                        <a:pt x="46" y="108"/>
                        <a:pt x="46" y="108"/>
                      </a:cubicBezTo>
                      <a:cubicBezTo>
                        <a:pt x="44" y="108"/>
                        <a:pt x="44" y="108"/>
                        <a:pt x="44" y="108"/>
                      </a:cubicBezTo>
                      <a:cubicBezTo>
                        <a:pt x="43" y="111"/>
                        <a:pt x="43" y="111"/>
                        <a:pt x="43" y="111"/>
                      </a:cubicBezTo>
                      <a:cubicBezTo>
                        <a:pt x="41" y="112"/>
                        <a:pt x="41" y="112"/>
                        <a:pt x="41" y="112"/>
                      </a:cubicBezTo>
                      <a:cubicBezTo>
                        <a:pt x="42" y="113"/>
                        <a:pt x="43" y="115"/>
                        <a:pt x="44" y="117"/>
                      </a:cubicBezTo>
                      <a:cubicBezTo>
                        <a:pt x="44" y="120"/>
                        <a:pt x="45" y="123"/>
                        <a:pt x="44" y="127"/>
                      </a:cubicBezTo>
                      <a:cubicBezTo>
                        <a:pt x="46" y="127"/>
                        <a:pt x="46" y="127"/>
                        <a:pt x="46" y="127"/>
                      </a:cubicBezTo>
                      <a:cubicBezTo>
                        <a:pt x="50" y="129"/>
                        <a:pt x="50" y="129"/>
                        <a:pt x="50" y="129"/>
                      </a:cubicBezTo>
                      <a:cubicBezTo>
                        <a:pt x="54" y="128"/>
                        <a:pt x="54" y="128"/>
                        <a:pt x="54" y="128"/>
                      </a:cubicBezTo>
                      <a:cubicBezTo>
                        <a:pt x="58" y="130"/>
                        <a:pt x="58" y="130"/>
                        <a:pt x="58" y="130"/>
                      </a:cubicBezTo>
                      <a:cubicBezTo>
                        <a:pt x="58" y="126"/>
                        <a:pt x="58" y="126"/>
                        <a:pt x="58" y="126"/>
                      </a:cubicBezTo>
                      <a:cubicBezTo>
                        <a:pt x="60" y="127"/>
                        <a:pt x="60" y="127"/>
                        <a:pt x="60" y="127"/>
                      </a:cubicBezTo>
                      <a:cubicBezTo>
                        <a:pt x="61" y="130"/>
                        <a:pt x="61" y="130"/>
                        <a:pt x="61" y="130"/>
                      </a:cubicBezTo>
                      <a:cubicBezTo>
                        <a:pt x="63" y="136"/>
                        <a:pt x="63" y="136"/>
                        <a:pt x="63" y="136"/>
                      </a:cubicBezTo>
                      <a:cubicBezTo>
                        <a:pt x="65" y="138"/>
                        <a:pt x="65" y="138"/>
                        <a:pt x="65" y="138"/>
                      </a:cubicBezTo>
                      <a:cubicBezTo>
                        <a:pt x="68" y="138"/>
                        <a:pt x="68" y="138"/>
                        <a:pt x="68" y="138"/>
                      </a:cubicBezTo>
                      <a:cubicBezTo>
                        <a:pt x="70" y="135"/>
                        <a:pt x="70" y="135"/>
                        <a:pt x="70" y="135"/>
                      </a:cubicBezTo>
                      <a:cubicBezTo>
                        <a:pt x="70" y="130"/>
                        <a:pt x="70" y="130"/>
                        <a:pt x="70" y="130"/>
                      </a:cubicBezTo>
                      <a:cubicBezTo>
                        <a:pt x="65" y="128"/>
                        <a:pt x="65" y="128"/>
                        <a:pt x="65" y="128"/>
                      </a:cubicBezTo>
                      <a:cubicBezTo>
                        <a:pt x="63" y="126"/>
                        <a:pt x="63" y="126"/>
                        <a:pt x="63" y="126"/>
                      </a:cubicBezTo>
                      <a:cubicBezTo>
                        <a:pt x="65" y="125"/>
                        <a:pt x="65" y="125"/>
                        <a:pt x="65" y="125"/>
                      </a:cubicBezTo>
                      <a:cubicBezTo>
                        <a:pt x="67" y="126"/>
                        <a:pt x="67" y="126"/>
                        <a:pt x="67" y="126"/>
                      </a:cubicBezTo>
                      <a:cubicBezTo>
                        <a:pt x="71" y="129"/>
                        <a:pt x="71" y="129"/>
                        <a:pt x="71" y="129"/>
                      </a:cubicBezTo>
                      <a:cubicBezTo>
                        <a:pt x="73" y="132"/>
                        <a:pt x="73" y="132"/>
                        <a:pt x="73" y="132"/>
                      </a:cubicBezTo>
                      <a:cubicBezTo>
                        <a:pt x="74" y="136"/>
                        <a:pt x="74" y="136"/>
                        <a:pt x="74" y="136"/>
                      </a:cubicBezTo>
                      <a:cubicBezTo>
                        <a:pt x="75" y="136"/>
                        <a:pt x="75" y="136"/>
                        <a:pt x="75" y="136"/>
                      </a:cubicBezTo>
                      <a:cubicBezTo>
                        <a:pt x="76" y="132"/>
                        <a:pt x="76" y="132"/>
                        <a:pt x="76" y="132"/>
                      </a:cubicBezTo>
                      <a:cubicBezTo>
                        <a:pt x="78" y="131"/>
                        <a:pt x="78" y="131"/>
                        <a:pt x="78" y="131"/>
                      </a:cubicBezTo>
                      <a:cubicBezTo>
                        <a:pt x="80" y="135"/>
                        <a:pt x="80" y="135"/>
                        <a:pt x="80" y="135"/>
                      </a:cubicBezTo>
                      <a:cubicBezTo>
                        <a:pt x="84" y="137"/>
                        <a:pt x="84" y="137"/>
                        <a:pt x="84" y="137"/>
                      </a:cubicBezTo>
                      <a:cubicBezTo>
                        <a:pt x="86" y="137"/>
                        <a:pt x="86" y="137"/>
                        <a:pt x="86" y="137"/>
                      </a:cubicBezTo>
                      <a:cubicBezTo>
                        <a:pt x="86" y="134"/>
                        <a:pt x="86" y="134"/>
                        <a:pt x="86" y="134"/>
                      </a:cubicBezTo>
                      <a:cubicBezTo>
                        <a:pt x="83" y="131"/>
                        <a:pt x="83" y="131"/>
                        <a:pt x="83" y="131"/>
                      </a:cubicBezTo>
                      <a:cubicBezTo>
                        <a:pt x="83" y="130"/>
                        <a:pt x="83" y="130"/>
                        <a:pt x="83" y="130"/>
                      </a:cubicBezTo>
                      <a:cubicBezTo>
                        <a:pt x="85" y="129"/>
                        <a:pt x="85" y="129"/>
                        <a:pt x="85" y="129"/>
                      </a:cubicBezTo>
                      <a:cubicBezTo>
                        <a:pt x="89" y="131"/>
                        <a:pt x="89" y="131"/>
                        <a:pt x="89" y="131"/>
                      </a:cubicBezTo>
                      <a:cubicBezTo>
                        <a:pt x="90" y="133"/>
                        <a:pt x="90" y="133"/>
                        <a:pt x="90" y="133"/>
                      </a:cubicBezTo>
                      <a:cubicBezTo>
                        <a:pt x="91" y="133"/>
                        <a:pt x="91" y="133"/>
                        <a:pt x="91" y="133"/>
                      </a:cubicBezTo>
                      <a:cubicBezTo>
                        <a:pt x="92" y="137"/>
                        <a:pt x="92" y="137"/>
                        <a:pt x="92" y="137"/>
                      </a:cubicBezTo>
                      <a:cubicBezTo>
                        <a:pt x="94" y="139"/>
                        <a:pt x="94" y="139"/>
                        <a:pt x="94" y="139"/>
                      </a:cubicBezTo>
                      <a:cubicBezTo>
                        <a:pt x="96" y="138"/>
                        <a:pt x="96" y="138"/>
                        <a:pt x="96" y="138"/>
                      </a:cubicBezTo>
                      <a:cubicBezTo>
                        <a:pt x="97" y="135"/>
                        <a:pt x="97" y="135"/>
                        <a:pt x="97" y="135"/>
                      </a:cubicBezTo>
                      <a:cubicBezTo>
                        <a:pt x="95" y="131"/>
                        <a:pt x="95" y="131"/>
                        <a:pt x="95" y="131"/>
                      </a:cubicBezTo>
                      <a:cubicBezTo>
                        <a:pt x="93" y="131"/>
                        <a:pt x="93" y="131"/>
                        <a:pt x="93" y="131"/>
                      </a:cubicBezTo>
                      <a:cubicBezTo>
                        <a:pt x="91" y="129"/>
                        <a:pt x="91" y="129"/>
                        <a:pt x="91" y="129"/>
                      </a:cubicBezTo>
                      <a:cubicBezTo>
                        <a:pt x="92" y="128"/>
                        <a:pt x="92" y="128"/>
                        <a:pt x="92" y="128"/>
                      </a:cubicBezTo>
                      <a:lnTo>
                        <a:pt x="94" y="1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1" name="Freeform 217">
                  <a:extLst>
                    <a:ext uri="{FF2B5EF4-FFF2-40B4-BE49-F238E27FC236}">
                      <a16:creationId xmlns:a16="http://schemas.microsoft.com/office/drawing/2014/main" id="{7DC75359-2437-5542-8EB3-93EC99152401}"/>
                    </a:ext>
                  </a:extLst>
                </p:cNvPr>
                <p:cNvSpPr>
                  <a:spLocks/>
                </p:cNvSpPr>
                <p:nvPr/>
              </p:nvSpPr>
              <p:spPr bwMode="auto">
                <a:xfrm>
                  <a:off x="4240" y="1334"/>
                  <a:ext cx="8" cy="6"/>
                </a:xfrm>
                <a:custGeom>
                  <a:avLst/>
                  <a:gdLst>
                    <a:gd name="T0" fmla="*/ 2 w 8"/>
                    <a:gd name="T1" fmla="*/ 3 h 6"/>
                    <a:gd name="T2" fmla="*/ 0 w 8"/>
                    <a:gd name="T3" fmla="*/ 6 h 6"/>
                    <a:gd name="T4" fmla="*/ 2 w 8"/>
                    <a:gd name="T5" fmla="*/ 6 h 6"/>
                    <a:gd name="T6" fmla="*/ 3 w 8"/>
                    <a:gd name="T7" fmla="*/ 4 h 6"/>
                    <a:gd name="T8" fmla="*/ 7 w 8"/>
                    <a:gd name="T9" fmla="*/ 3 h 6"/>
                    <a:gd name="T10" fmla="*/ 8 w 8"/>
                    <a:gd name="T11" fmla="*/ 1 h 6"/>
                    <a:gd name="T12" fmla="*/ 5 w 8"/>
                    <a:gd name="T13" fmla="*/ 0 h 6"/>
                    <a:gd name="T14" fmla="*/ 2 w 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2" y="3"/>
                      </a:moveTo>
                      <a:lnTo>
                        <a:pt x="0" y="6"/>
                      </a:lnTo>
                      <a:lnTo>
                        <a:pt x="2" y="6"/>
                      </a:lnTo>
                      <a:lnTo>
                        <a:pt x="3" y="4"/>
                      </a:lnTo>
                      <a:lnTo>
                        <a:pt x="7" y="3"/>
                      </a:lnTo>
                      <a:lnTo>
                        <a:pt x="8" y="1"/>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2" name="Freeform 218">
                  <a:extLst>
                    <a:ext uri="{FF2B5EF4-FFF2-40B4-BE49-F238E27FC236}">
                      <a16:creationId xmlns:a16="http://schemas.microsoft.com/office/drawing/2014/main" id="{63B2CC02-4312-0F48-B873-15EB2AF42F8D}"/>
                    </a:ext>
                  </a:extLst>
                </p:cNvPr>
                <p:cNvSpPr>
                  <a:spLocks/>
                </p:cNvSpPr>
                <p:nvPr/>
              </p:nvSpPr>
              <p:spPr bwMode="auto">
                <a:xfrm>
                  <a:off x="4103" y="851"/>
                  <a:ext cx="19" cy="24"/>
                </a:xfrm>
                <a:custGeom>
                  <a:avLst/>
                  <a:gdLst>
                    <a:gd name="T0" fmla="*/ 0 w 19"/>
                    <a:gd name="T1" fmla="*/ 3 h 24"/>
                    <a:gd name="T2" fmla="*/ 0 w 19"/>
                    <a:gd name="T3" fmla="*/ 5 h 24"/>
                    <a:gd name="T4" fmla="*/ 4 w 19"/>
                    <a:gd name="T5" fmla="*/ 12 h 24"/>
                    <a:gd name="T6" fmla="*/ 4 w 19"/>
                    <a:gd name="T7" fmla="*/ 17 h 24"/>
                    <a:gd name="T8" fmla="*/ 6 w 19"/>
                    <a:gd name="T9" fmla="*/ 23 h 24"/>
                    <a:gd name="T10" fmla="*/ 9 w 19"/>
                    <a:gd name="T11" fmla="*/ 24 h 24"/>
                    <a:gd name="T12" fmla="*/ 11 w 19"/>
                    <a:gd name="T13" fmla="*/ 24 h 24"/>
                    <a:gd name="T14" fmla="*/ 11 w 19"/>
                    <a:gd name="T15" fmla="*/ 23 h 24"/>
                    <a:gd name="T16" fmla="*/ 9 w 19"/>
                    <a:gd name="T17" fmla="*/ 20 h 24"/>
                    <a:gd name="T18" fmla="*/ 9 w 19"/>
                    <a:gd name="T19" fmla="*/ 19 h 24"/>
                    <a:gd name="T20" fmla="*/ 11 w 19"/>
                    <a:gd name="T21" fmla="*/ 17 h 24"/>
                    <a:gd name="T22" fmla="*/ 12 w 19"/>
                    <a:gd name="T23" fmla="*/ 14 h 24"/>
                    <a:gd name="T24" fmla="*/ 13 w 19"/>
                    <a:gd name="T25" fmla="*/ 12 h 24"/>
                    <a:gd name="T26" fmla="*/ 17 w 19"/>
                    <a:gd name="T27" fmla="*/ 9 h 24"/>
                    <a:gd name="T28" fmla="*/ 18 w 19"/>
                    <a:gd name="T29" fmla="*/ 9 h 24"/>
                    <a:gd name="T30" fmla="*/ 19 w 19"/>
                    <a:gd name="T31" fmla="*/ 7 h 24"/>
                    <a:gd name="T32" fmla="*/ 17 w 19"/>
                    <a:gd name="T33" fmla="*/ 7 h 24"/>
                    <a:gd name="T34" fmla="*/ 14 w 19"/>
                    <a:gd name="T35" fmla="*/ 7 h 24"/>
                    <a:gd name="T36" fmla="*/ 9 w 19"/>
                    <a:gd name="T37" fmla="*/ 3 h 24"/>
                    <a:gd name="T38" fmla="*/ 6 w 19"/>
                    <a:gd name="T39" fmla="*/ 0 h 24"/>
                    <a:gd name="T40" fmla="*/ 4 w 19"/>
                    <a:gd name="T41" fmla="*/ 2 h 24"/>
                    <a:gd name="T42" fmla="*/ 2 w 19"/>
                    <a:gd name="T43" fmla="*/ 3 h 24"/>
                    <a:gd name="T44" fmla="*/ 0 w 19"/>
                    <a:gd name="T4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4">
                      <a:moveTo>
                        <a:pt x="0" y="3"/>
                      </a:moveTo>
                      <a:lnTo>
                        <a:pt x="0" y="5"/>
                      </a:lnTo>
                      <a:lnTo>
                        <a:pt x="4" y="12"/>
                      </a:lnTo>
                      <a:lnTo>
                        <a:pt x="4" y="17"/>
                      </a:lnTo>
                      <a:lnTo>
                        <a:pt x="6" y="23"/>
                      </a:lnTo>
                      <a:lnTo>
                        <a:pt x="9" y="24"/>
                      </a:lnTo>
                      <a:lnTo>
                        <a:pt x="11" y="24"/>
                      </a:lnTo>
                      <a:lnTo>
                        <a:pt x="11" y="23"/>
                      </a:lnTo>
                      <a:lnTo>
                        <a:pt x="9" y="20"/>
                      </a:lnTo>
                      <a:lnTo>
                        <a:pt x="9" y="19"/>
                      </a:lnTo>
                      <a:lnTo>
                        <a:pt x="11" y="17"/>
                      </a:lnTo>
                      <a:lnTo>
                        <a:pt x="12" y="14"/>
                      </a:lnTo>
                      <a:lnTo>
                        <a:pt x="13" y="12"/>
                      </a:lnTo>
                      <a:lnTo>
                        <a:pt x="17" y="9"/>
                      </a:lnTo>
                      <a:lnTo>
                        <a:pt x="18" y="9"/>
                      </a:lnTo>
                      <a:lnTo>
                        <a:pt x="19" y="7"/>
                      </a:lnTo>
                      <a:lnTo>
                        <a:pt x="17" y="7"/>
                      </a:lnTo>
                      <a:lnTo>
                        <a:pt x="14" y="7"/>
                      </a:lnTo>
                      <a:lnTo>
                        <a:pt x="9" y="3"/>
                      </a:lnTo>
                      <a:lnTo>
                        <a:pt x="6" y="0"/>
                      </a:lnTo>
                      <a:lnTo>
                        <a:pt x="4" y="2"/>
                      </a:lnTo>
                      <a:lnTo>
                        <a:pt x="2"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3" name="Freeform 219">
                  <a:extLst>
                    <a:ext uri="{FF2B5EF4-FFF2-40B4-BE49-F238E27FC236}">
                      <a16:creationId xmlns:a16="http://schemas.microsoft.com/office/drawing/2014/main" id="{65483137-EDC2-F141-B49E-2D78BC537E35}"/>
                    </a:ext>
                  </a:extLst>
                </p:cNvPr>
                <p:cNvSpPr>
                  <a:spLocks/>
                </p:cNvSpPr>
                <p:nvPr/>
              </p:nvSpPr>
              <p:spPr bwMode="auto">
                <a:xfrm>
                  <a:off x="5298" y="2238"/>
                  <a:ext cx="6" cy="4"/>
                </a:xfrm>
                <a:custGeom>
                  <a:avLst/>
                  <a:gdLst>
                    <a:gd name="T0" fmla="*/ 6 w 6"/>
                    <a:gd name="T1" fmla="*/ 2 h 4"/>
                    <a:gd name="T2" fmla="*/ 3 w 6"/>
                    <a:gd name="T3" fmla="*/ 0 h 4"/>
                    <a:gd name="T4" fmla="*/ 2 w 6"/>
                    <a:gd name="T5" fmla="*/ 0 h 4"/>
                    <a:gd name="T6" fmla="*/ 0 w 6"/>
                    <a:gd name="T7" fmla="*/ 0 h 4"/>
                    <a:gd name="T8" fmla="*/ 1 w 6"/>
                    <a:gd name="T9" fmla="*/ 2 h 4"/>
                    <a:gd name="T10" fmla="*/ 4 w 6"/>
                    <a:gd name="T11" fmla="*/ 3 h 4"/>
                    <a:gd name="T12" fmla="*/ 6 w 6"/>
                    <a:gd name="T13" fmla="*/ 4 h 4"/>
                    <a:gd name="T14" fmla="*/ 6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2"/>
                      </a:moveTo>
                      <a:lnTo>
                        <a:pt x="3" y="0"/>
                      </a:lnTo>
                      <a:lnTo>
                        <a:pt x="2" y="0"/>
                      </a:lnTo>
                      <a:lnTo>
                        <a:pt x="0" y="0"/>
                      </a:lnTo>
                      <a:lnTo>
                        <a:pt x="1" y="2"/>
                      </a:lnTo>
                      <a:lnTo>
                        <a:pt x="4" y="3"/>
                      </a:lnTo>
                      <a:lnTo>
                        <a:pt x="6" y="4"/>
                      </a:ln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4" name="Freeform 220">
                  <a:extLst>
                    <a:ext uri="{FF2B5EF4-FFF2-40B4-BE49-F238E27FC236}">
                      <a16:creationId xmlns:a16="http://schemas.microsoft.com/office/drawing/2014/main" id="{1BFB5C10-8BE4-9D43-839B-17BEBA8A39EC}"/>
                    </a:ext>
                  </a:extLst>
                </p:cNvPr>
                <p:cNvSpPr>
                  <a:spLocks/>
                </p:cNvSpPr>
                <p:nvPr/>
              </p:nvSpPr>
              <p:spPr bwMode="auto">
                <a:xfrm>
                  <a:off x="5288" y="2338"/>
                  <a:ext cx="25" cy="72"/>
                </a:xfrm>
                <a:custGeom>
                  <a:avLst/>
                  <a:gdLst>
                    <a:gd name="T0" fmla="*/ 6 w 25"/>
                    <a:gd name="T1" fmla="*/ 19 h 72"/>
                    <a:gd name="T2" fmla="*/ 3 w 25"/>
                    <a:gd name="T3" fmla="*/ 26 h 72"/>
                    <a:gd name="T4" fmla="*/ 1 w 25"/>
                    <a:gd name="T5" fmla="*/ 32 h 72"/>
                    <a:gd name="T6" fmla="*/ 0 w 25"/>
                    <a:gd name="T7" fmla="*/ 34 h 72"/>
                    <a:gd name="T8" fmla="*/ 1 w 25"/>
                    <a:gd name="T9" fmla="*/ 35 h 72"/>
                    <a:gd name="T10" fmla="*/ 1 w 25"/>
                    <a:gd name="T11" fmla="*/ 42 h 72"/>
                    <a:gd name="T12" fmla="*/ 2 w 25"/>
                    <a:gd name="T13" fmla="*/ 48 h 72"/>
                    <a:gd name="T14" fmla="*/ 3 w 25"/>
                    <a:gd name="T15" fmla="*/ 49 h 72"/>
                    <a:gd name="T16" fmla="*/ 3 w 25"/>
                    <a:gd name="T17" fmla="*/ 52 h 72"/>
                    <a:gd name="T18" fmla="*/ 3 w 25"/>
                    <a:gd name="T19" fmla="*/ 52 h 72"/>
                    <a:gd name="T20" fmla="*/ 3 w 25"/>
                    <a:gd name="T21" fmla="*/ 54 h 72"/>
                    <a:gd name="T22" fmla="*/ 4 w 25"/>
                    <a:gd name="T23" fmla="*/ 57 h 72"/>
                    <a:gd name="T24" fmla="*/ 6 w 25"/>
                    <a:gd name="T25" fmla="*/ 57 h 72"/>
                    <a:gd name="T26" fmla="*/ 6 w 25"/>
                    <a:gd name="T27" fmla="*/ 59 h 72"/>
                    <a:gd name="T28" fmla="*/ 10 w 25"/>
                    <a:gd name="T29" fmla="*/ 61 h 72"/>
                    <a:gd name="T30" fmla="*/ 13 w 25"/>
                    <a:gd name="T31" fmla="*/ 65 h 72"/>
                    <a:gd name="T32" fmla="*/ 12 w 25"/>
                    <a:gd name="T33" fmla="*/ 69 h 72"/>
                    <a:gd name="T34" fmla="*/ 13 w 25"/>
                    <a:gd name="T35" fmla="*/ 72 h 72"/>
                    <a:gd name="T36" fmla="*/ 14 w 25"/>
                    <a:gd name="T37" fmla="*/ 70 h 72"/>
                    <a:gd name="T38" fmla="*/ 17 w 25"/>
                    <a:gd name="T39" fmla="*/ 72 h 72"/>
                    <a:gd name="T40" fmla="*/ 16 w 25"/>
                    <a:gd name="T41" fmla="*/ 68 h 72"/>
                    <a:gd name="T42" fmla="*/ 17 w 25"/>
                    <a:gd name="T43" fmla="*/ 64 h 72"/>
                    <a:gd name="T44" fmla="*/ 15 w 25"/>
                    <a:gd name="T45" fmla="*/ 59 h 72"/>
                    <a:gd name="T46" fmla="*/ 17 w 25"/>
                    <a:gd name="T47" fmla="*/ 55 h 72"/>
                    <a:gd name="T48" fmla="*/ 21 w 25"/>
                    <a:gd name="T49" fmla="*/ 48 h 72"/>
                    <a:gd name="T50" fmla="*/ 21 w 25"/>
                    <a:gd name="T51" fmla="*/ 45 h 72"/>
                    <a:gd name="T52" fmla="*/ 22 w 25"/>
                    <a:gd name="T53" fmla="*/ 43 h 72"/>
                    <a:gd name="T54" fmla="*/ 20 w 25"/>
                    <a:gd name="T55" fmla="*/ 42 h 72"/>
                    <a:gd name="T56" fmla="*/ 21 w 25"/>
                    <a:gd name="T57" fmla="*/ 36 h 72"/>
                    <a:gd name="T58" fmla="*/ 22 w 25"/>
                    <a:gd name="T59" fmla="*/ 31 h 72"/>
                    <a:gd name="T60" fmla="*/ 21 w 25"/>
                    <a:gd name="T61" fmla="*/ 27 h 72"/>
                    <a:gd name="T62" fmla="*/ 23 w 25"/>
                    <a:gd name="T63" fmla="*/ 23 h 72"/>
                    <a:gd name="T64" fmla="*/ 24 w 25"/>
                    <a:gd name="T65" fmla="*/ 14 h 72"/>
                    <a:gd name="T66" fmla="*/ 24 w 25"/>
                    <a:gd name="T67" fmla="*/ 10 h 72"/>
                    <a:gd name="T68" fmla="*/ 25 w 25"/>
                    <a:gd name="T69" fmla="*/ 10 h 72"/>
                    <a:gd name="T70" fmla="*/ 25 w 25"/>
                    <a:gd name="T71" fmla="*/ 7 h 72"/>
                    <a:gd name="T72" fmla="*/ 23 w 25"/>
                    <a:gd name="T73" fmla="*/ 4 h 72"/>
                    <a:gd name="T74" fmla="*/ 21 w 25"/>
                    <a:gd name="T75" fmla="*/ 4 h 72"/>
                    <a:gd name="T76" fmla="*/ 20 w 25"/>
                    <a:gd name="T77" fmla="*/ 0 h 72"/>
                    <a:gd name="T78" fmla="*/ 17 w 25"/>
                    <a:gd name="T79" fmla="*/ 0 h 72"/>
                    <a:gd name="T80" fmla="*/ 15 w 25"/>
                    <a:gd name="T81" fmla="*/ 0 h 72"/>
                    <a:gd name="T82" fmla="*/ 15 w 25"/>
                    <a:gd name="T83" fmla="*/ 3 h 72"/>
                    <a:gd name="T84" fmla="*/ 13 w 25"/>
                    <a:gd name="T85" fmla="*/ 4 h 72"/>
                    <a:gd name="T86" fmla="*/ 10 w 25"/>
                    <a:gd name="T87" fmla="*/ 8 h 72"/>
                    <a:gd name="T88" fmla="*/ 7 w 25"/>
                    <a:gd name="T89" fmla="*/ 14 h 72"/>
                    <a:gd name="T90" fmla="*/ 8 w 25"/>
                    <a:gd name="T91" fmla="*/ 16 h 72"/>
                    <a:gd name="T92" fmla="*/ 7 w 25"/>
                    <a:gd name="T93" fmla="*/ 18 h 72"/>
                    <a:gd name="T94" fmla="*/ 6 w 25"/>
                    <a:gd name="T95" fmla="*/ 1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72">
                      <a:moveTo>
                        <a:pt x="6" y="19"/>
                      </a:moveTo>
                      <a:lnTo>
                        <a:pt x="3" y="26"/>
                      </a:lnTo>
                      <a:lnTo>
                        <a:pt x="1" y="32"/>
                      </a:lnTo>
                      <a:lnTo>
                        <a:pt x="0" y="34"/>
                      </a:lnTo>
                      <a:lnTo>
                        <a:pt x="1" y="35"/>
                      </a:lnTo>
                      <a:lnTo>
                        <a:pt x="1" y="42"/>
                      </a:lnTo>
                      <a:lnTo>
                        <a:pt x="2" y="48"/>
                      </a:lnTo>
                      <a:lnTo>
                        <a:pt x="3" y="49"/>
                      </a:lnTo>
                      <a:lnTo>
                        <a:pt x="3" y="52"/>
                      </a:lnTo>
                      <a:lnTo>
                        <a:pt x="3" y="52"/>
                      </a:lnTo>
                      <a:lnTo>
                        <a:pt x="3" y="54"/>
                      </a:lnTo>
                      <a:lnTo>
                        <a:pt x="4" y="57"/>
                      </a:lnTo>
                      <a:lnTo>
                        <a:pt x="6" y="57"/>
                      </a:lnTo>
                      <a:lnTo>
                        <a:pt x="6" y="59"/>
                      </a:lnTo>
                      <a:lnTo>
                        <a:pt x="10" y="61"/>
                      </a:lnTo>
                      <a:lnTo>
                        <a:pt x="13" y="65"/>
                      </a:lnTo>
                      <a:lnTo>
                        <a:pt x="12" y="69"/>
                      </a:lnTo>
                      <a:lnTo>
                        <a:pt x="13" y="72"/>
                      </a:lnTo>
                      <a:lnTo>
                        <a:pt x="14" y="70"/>
                      </a:lnTo>
                      <a:lnTo>
                        <a:pt x="17" y="72"/>
                      </a:lnTo>
                      <a:lnTo>
                        <a:pt x="16" y="68"/>
                      </a:lnTo>
                      <a:lnTo>
                        <a:pt x="17" y="64"/>
                      </a:lnTo>
                      <a:lnTo>
                        <a:pt x="15" y="59"/>
                      </a:lnTo>
                      <a:lnTo>
                        <a:pt x="17" y="55"/>
                      </a:lnTo>
                      <a:lnTo>
                        <a:pt x="21" y="48"/>
                      </a:lnTo>
                      <a:lnTo>
                        <a:pt x="21" y="45"/>
                      </a:lnTo>
                      <a:lnTo>
                        <a:pt x="22" y="43"/>
                      </a:lnTo>
                      <a:lnTo>
                        <a:pt x="20" y="42"/>
                      </a:lnTo>
                      <a:lnTo>
                        <a:pt x="21" y="36"/>
                      </a:lnTo>
                      <a:lnTo>
                        <a:pt x="22" y="31"/>
                      </a:lnTo>
                      <a:lnTo>
                        <a:pt x="21" y="27"/>
                      </a:lnTo>
                      <a:lnTo>
                        <a:pt x="23" y="23"/>
                      </a:lnTo>
                      <a:lnTo>
                        <a:pt x="24" y="14"/>
                      </a:lnTo>
                      <a:lnTo>
                        <a:pt x="24" y="10"/>
                      </a:lnTo>
                      <a:lnTo>
                        <a:pt x="25" y="10"/>
                      </a:lnTo>
                      <a:lnTo>
                        <a:pt x="25" y="7"/>
                      </a:lnTo>
                      <a:lnTo>
                        <a:pt x="23" y="4"/>
                      </a:lnTo>
                      <a:lnTo>
                        <a:pt x="21" y="4"/>
                      </a:lnTo>
                      <a:lnTo>
                        <a:pt x="20" y="0"/>
                      </a:lnTo>
                      <a:lnTo>
                        <a:pt x="17" y="0"/>
                      </a:lnTo>
                      <a:lnTo>
                        <a:pt x="15" y="0"/>
                      </a:lnTo>
                      <a:lnTo>
                        <a:pt x="15" y="3"/>
                      </a:lnTo>
                      <a:lnTo>
                        <a:pt x="13" y="4"/>
                      </a:lnTo>
                      <a:lnTo>
                        <a:pt x="10" y="8"/>
                      </a:lnTo>
                      <a:lnTo>
                        <a:pt x="7" y="14"/>
                      </a:lnTo>
                      <a:lnTo>
                        <a:pt x="8" y="16"/>
                      </a:lnTo>
                      <a:lnTo>
                        <a:pt x="7" y="18"/>
                      </a:lnTo>
                      <a:lnTo>
                        <a:pt x="6"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5" name="Freeform 221">
                  <a:extLst>
                    <a:ext uri="{FF2B5EF4-FFF2-40B4-BE49-F238E27FC236}">
                      <a16:creationId xmlns:a16="http://schemas.microsoft.com/office/drawing/2014/main" id="{0D16F882-B5AF-3C4A-B566-EA4E4619B274}"/>
                    </a:ext>
                  </a:extLst>
                </p:cNvPr>
                <p:cNvSpPr>
                  <a:spLocks/>
                </p:cNvSpPr>
                <p:nvPr/>
              </p:nvSpPr>
              <p:spPr bwMode="auto">
                <a:xfrm>
                  <a:off x="4516" y="1664"/>
                  <a:ext cx="868" cy="778"/>
                </a:xfrm>
                <a:custGeom>
                  <a:avLst/>
                  <a:gdLst>
                    <a:gd name="T0" fmla="*/ 822 w 868"/>
                    <a:gd name="T1" fmla="*/ 293 h 778"/>
                    <a:gd name="T2" fmla="*/ 848 w 868"/>
                    <a:gd name="T3" fmla="*/ 262 h 778"/>
                    <a:gd name="T4" fmla="*/ 861 w 868"/>
                    <a:gd name="T5" fmla="*/ 209 h 778"/>
                    <a:gd name="T6" fmla="*/ 865 w 868"/>
                    <a:gd name="T7" fmla="*/ 167 h 778"/>
                    <a:gd name="T8" fmla="*/ 861 w 868"/>
                    <a:gd name="T9" fmla="*/ 123 h 778"/>
                    <a:gd name="T10" fmla="*/ 826 w 868"/>
                    <a:gd name="T11" fmla="*/ 146 h 778"/>
                    <a:gd name="T12" fmla="*/ 802 w 868"/>
                    <a:gd name="T13" fmla="*/ 115 h 778"/>
                    <a:gd name="T14" fmla="*/ 771 w 868"/>
                    <a:gd name="T15" fmla="*/ 98 h 778"/>
                    <a:gd name="T16" fmla="*/ 737 w 868"/>
                    <a:gd name="T17" fmla="*/ 60 h 778"/>
                    <a:gd name="T18" fmla="*/ 715 w 868"/>
                    <a:gd name="T19" fmla="*/ 18 h 778"/>
                    <a:gd name="T20" fmla="*/ 688 w 868"/>
                    <a:gd name="T21" fmla="*/ 5 h 778"/>
                    <a:gd name="T22" fmla="*/ 642 w 868"/>
                    <a:gd name="T23" fmla="*/ 12 h 778"/>
                    <a:gd name="T24" fmla="*/ 641 w 868"/>
                    <a:gd name="T25" fmla="*/ 58 h 778"/>
                    <a:gd name="T26" fmla="*/ 626 w 868"/>
                    <a:gd name="T27" fmla="*/ 117 h 778"/>
                    <a:gd name="T28" fmla="*/ 651 w 868"/>
                    <a:gd name="T29" fmla="*/ 157 h 778"/>
                    <a:gd name="T30" fmla="*/ 638 w 868"/>
                    <a:gd name="T31" fmla="*/ 205 h 778"/>
                    <a:gd name="T32" fmla="*/ 574 w 868"/>
                    <a:gd name="T33" fmla="*/ 243 h 778"/>
                    <a:gd name="T34" fmla="*/ 511 w 868"/>
                    <a:gd name="T35" fmla="*/ 324 h 778"/>
                    <a:gd name="T36" fmla="*/ 387 w 868"/>
                    <a:gd name="T37" fmla="*/ 315 h 778"/>
                    <a:gd name="T38" fmla="*/ 332 w 868"/>
                    <a:gd name="T39" fmla="*/ 266 h 778"/>
                    <a:gd name="T40" fmla="*/ 280 w 868"/>
                    <a:gd name="T41" fmla="*/ 212 h 778"/>
                    <a:gd name="T42" fmla="*/ 241 w 868"/>
                    <a:gd name="T43" fmla="*/ 189 h 778"/>
                    <a:gd name="T44" fmla="*/ 212 w 868"/>
                    <a:gd name="T45" fmla="*/ 199 h 778"/>
                    <a:gd name="T46" fmla="*/ 183 w 868"/>
                    <a:gd name="T47" fmla="*/ 266 h 778"/>
                    <a:gd name="T48" fmla="*/ 160 w 868"/>
                    <a:gd name="T49" fmla="*/ 301 h 778"/>
                    <a:gd name="T50" fmla="*/ 100 w 868"/>
                    <a:gd name="T51" fmla="*/ 331 h 778"/>
                    <a:gd name="T52" fmla="*/ 33 w 868"/>
                    <a:gd name="T53" fmla="*/ 357 h 778"/>
                    <a:gd name="T54" fmla="*/ 16 w 868"/>
                    <a:gd name="T55" fmla="*/ 397 h 778"/>
                    <a:gd name="T56" fmla="*/ 21 w 868"/>
                    <a:gd name="T57" fmla="*/ 459 h 778"/>
                    <a:gd name="T58" fmla="*/ 56 w 868"/>
                    <a:gd name="T59" fmla="*/ 436 h 778"/>
                    <a:gd name="T60" fmla="*/ 106 w 868"/>
                    <a:gd name="T61" fmla="*/ 450 h 778"/>
                    <a:gd name="T62" fmla="*/ 162 w 868"/>
                    <a:gd name="T63" fmla="*/ 503 h 778"/>
                    <a:gd name="T64" fmla="*/ 186 w 868"/>
                    <a:gd name="T65" fmla="*/ 583 h 778"/>
                    <a:gd name="T66" fmla="*/ 244 w 868"/>
                    <a:gd name="T67" fmla="*/ 608 h 778"/>
                    <a:gd name="T68" fmla="*/ 300 w 868"/>
                    <a:gd name="T69" fmla="*/ 636 h 778"/>
                    <a:gd name="T70" fmla="*/ 366 w 868"/>
                    <a:gd name="T71" fmla="*/ 638 h 778"/>
                    <a:gd name="T72" fmla="*/ 426 w 868"/>
                    <a:gd name="T73" fmla="*/ 607 h 778"/>
                    <a:gd name="T74" fmla="*/ 463 w 868"/>
                    <a:gd name="T75" fmla="*/ 646 h 778"/>
                    <a:gd name="T76" fmla="*/ 464 w 868"/>
                    <a:gd name="T77" fmla="*/ 710 h 778"/>
                    <a:gd name="T78" fmla="*/ 491 w 868"/>
                    <a:gd name="T79" fmla="*/ 745 h 778"/>
                    <a:gd name="T80" fmla="*/ 524 w 868"/>
                    <a:gd name="T81" fmla="*/ 740 h 778"/>
                    <a:gd name="T82" fmla="*/ 568 w 868"/>
                    <a:gd name="T83" fmla="*/ 721 h 778"/>
                    <a:gd name="T84" fmla="*/ 612 w 868"/>
                    <a:gd name="T85" fmla="*/ 754 h 778"/>
                    <a:gd name="T86" fmla="*/ 637 w 868"/>
                    <a:gd name="T87" fmla="*/ 775 h 778"/>
                    <a:gd name="T88" fmla="*/ 645 w 868"/>
                    <a:gd name="T89" fmla="*/ 760 h 778"/>
                    <a:gd name="T90" fmla="*/ 680 w 868"/>
                    <a:gd name="T91" fmla="*/ 726 h 778"/>
                    <a:gd name="T92" fmla="*/ 713 w 868"/>
                    <a:gd name="T93" fmla="*/ 729 h 778"/>
                    <a:gd name="T94" fmla="*/ 740 w 868"/>
                    <a:gd name="T95" fmla="*/ 702 h 778"/>
                    <a:gd name="T96" fmla="*/ 751 w 868"/>
                    <a:gd name="T97" fmla="*/ 681 h 778"/>
                    <a:gd name="T98" fmla="*/ 758 w 868"/>
                    <a:gd name="T99" fmla="*/ 660 h 778"/>
                    <a:gd name="T100" fmla="*/ 769 w 868"/>
                    <a:gd name="T101" fmla="*/ 633 h 778"/>
                    <a:gd name="T102" fmla="*/ 779 w 868"/>
                    <a:gd name="T103" fmla="*/ 602 h 778"/>
                    <a:gd name="T104" fmla="*/ 782 w 868"/>
                    <a:gd name="T105" fmla="*/ 581 h 778"/>
                    <a:gd name="T106" fmla="*/ 777 w 868"/>
                    <a:gd name="T107" fmla="*/ 557 h 778"/>
                    <a:gd name="T108" fmla="*/ 750 w 868"/>
                    <a:gd name="T109" fmla="*/ 536 h 778"/>
                    <a:gd name="T110" fmla="*/ 737 w 868"/>
                    <a:gd name="T111" fmla="*/ 483 h 778"/>
                    <a:gd name="T112" fmla="*/ 746 w 868"/>
                    <a:gd name="T113" fmla="*/ 430 h 778"/>
                    <a:gd name="T114" fmla="*/ 745 w 868"/>
                    <a:gd name="T115" fmla="*/ 412 h 778"/>
                    <a:gd name="T116" fmla="*/ 703 w 868"/>
                    <a:gd name="T117" fmla="*/ 405 h 778"/>
                    <a:gd name="T118" fmla="*/ 706 w 868"/>
                    <a:gd name="T119" fmla="*/ 367 h 778"/>
                    <a:gd name="T120" fmla="*/ 738 w 868"/>
                    <a:gd name="T121" fmla="*/ 354 h 778"/>
                    <a:gd name="T122" fmla="*/ 745 w 868"/>
                    <a:gd name="T123" fmla="*/ 377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8" h="778">
                      <a:moveTo>
                        <a:pt x="782" y="339"/>
                      </a:moveTo>
                      <a:lnTo>
                        <a:pt x="784" y="335"/>
                      </a:lnTo>
                      <a:lnTo>
                        <a:pt x="784" y="333"/>
                      </a:lnTo>
                      <a:lnTo>
                        <a:pt x="788" y="329"/>
                      </a:lnTo>
                      <a:lnTo>
                        <a:pt x="790" y="324"/>
                      </a:lnTo>
                      <a:lnTo>
                        <a:pt x="792" y="322"/>
                      </a:lnTo>
                      <a:lnTo>
                        <a:pt x="795" y="314"/>
                      </a:lnTo>
                      <a:lnTo>
                        <a:pt x="796" y="311"/>
                      </a:lnTo>
                      <a:lnTo>
                        <a:pt x="796" y="309"/>
                      </a:lnTo>
                      <a:lnTo>
                        <a:pt x="796" y="304"/>
                      </a:lnTo>
                      <a:lnTo>
                        <a:pt x="799" y="300"/>
                      </a:lnTo>
                      <a:lnTo>
                        <a:pt x="801" y="305"/>
                      </a:lnTo>
                      <a:lnTo>
                        <a:pt x="803" y="306"/>
                      </a:lnTo>
                      <a:lnTo>
                        <a:pt x="806" y="308"/>
                      </a:lnTo>
                      <a:lnTo>
                        <a:pt x="808" y="307"/>
                      </a:lnTo>
                      <a:lnTo>
                        <a:pt x="811" y="308"/>
                      </a:lnTo>
                      <a:lnTo>
                        <a:pt x="816" y="308"/>
                      </a:lnTo>
                      <a:lnTo>
                        <a:pt x="820" y="308"/>
                      </a:lnTo>
                      <a:lnTo>
                        <a:pt x="822" y="304"/>
                      </a:lnTo>
                      <a:lnTo>
                        <a:pt x="822" y="301"/>
                      </a:lnTo>
                      <a:lnTo>
                        <a:pt x="819" y="298"/>
                      </a:lnTo>
                      <a:lnTo>
                        <a:pt x="816" y="295"/>
                      </a:lnTo>
                      <a:lnTo>
                        <a:pt x="818" y="293"/>
                      </a:lnTo>
                      <a:lnTo>
                        <a:pt x="822" y="293"/>
                      </a:lnTo>
                      <a:lnTo>
                        <a:pt x="827" y="288"/>
                      </a:lnTo>
                      <a:lnTo>
                        <a:pt x="827" y="284"/>
                      </a:lnTo>
                      <a:lnTo>
                        <a:pt x="830" y="280"/>
                      </a:lnTo>
                      <a:lnTo>
                        <a:pt x="832" y="280"/>
                      </a:lnTo>
                      <a:lnTo>
                        <a:pt x="834" y="277"/>
                      </a:lnTo>
                      <a:lnTo>
                        <a:pt x="832" y="274"/>
                      </a:lnTo>
                      <a:lnTo>
                        <a:pt x="833" y="270"/>
                      </a:lnTo>
                      <a:lnTo>
                        <a:pt x="833" y="267"/>
                      </a:lnTo>
                      <a:lnTo>
                        <a:pt x="834" y="266"/>
                      </a:lnTo>
                      <a:lnTo>
                        <a:pt x="837" y="268"/>
                      </a:lnTo>
                      <a:lnTo>
                        <a:pt x="837" y="272"/>
                      </a:lnTo>
                      <a:lnTo>
                        <a:pt x="838" y="274"/>
                      </a:lnTo>
                      <a:lnTo>
                        <a:pt x="842" y="274"/>
                      </a:lnTo>
                      <a:lnTo>
                        <a:pt x="843" y="276"/>
                      </a:lnTo>
                      <a:lnTo>
                        <a:pt x="844" y="275"/>
                      </a:lnTo>
                      <a:lnTo>
                        <a:pt x="844" y="273"/>
                      </a:lnTo>
                      <a:lnTo>
                        <a:pt x="842" y="272"/>
                      </a:lnTo>
                      <a:lnTo>
                        <a:pt x="842" y="269"/>
                      </a:lnTo>
                      <a:lnTo>
                        <a:pt x="842" y="268"/>
                      </a:lnTo>
                      <a:lnTo>
                        <a:pt x="844" y="267"/>
                      </a:lnTo>
                      <a:lnTo>
                        <a:pt x="847" y="267"/>
                      </a:lnTo>
                      <a:lnTo>
                        <a:pt x="848" y="267"/>
                      </a:lnTo>
                      <a:lnTo>
                        <a:pt x="848" y="264"/>
                      </a:lnTo>
                      <a:lnTo>
                        <a:pt x="848" y="262"/>
                      </a:lnTo>
                      <a:lnTo>
                        <a:pt x="848" y="260"/>
                      </a:lnTo>
                      <a:lnTo>
                        <a:pt x="848" y="258"/>
                      </a:lnTo>
                      <a:lnTo>
                        <a:pt x="848" y="255"/>
                      </a:lnTo>
                      <a:lnTo>
                        <a:pt x="848" y="253"/>
                      </a:lnTo>
                      <a:lnTo>
                        <a:pt x="847" y="251"/>
                      </a:lnTo>
                      <a:lnTo>
                        <a:pt x="847" y="245"/>
                      </a:lnTo>
                      <a:lnTo>
                        <a:pt x="846" y="243"/>
                      </a:lnTo>
                      <a:lnTo>
                        <a:pt x="846" y="238"/>
                      </a:lnTo>
                      <a:lnTo>
                        <a:pt x="846" y="235"/>
                      </a:lnTo>
                      <a:lnTo>
                        <a:pt x="844" y="232"/>
                      </a:lnTo>
                      <a:lnTo>
                        <a:pt x="844" y="230"/>
                      </a:lnTo>
                      <a:lnTo>
                        <a:pt x="843" y="228"/>
                      </a:lnTo>
                      <a:lnTo>
                        <a:pt x="839" y="222"/>
                      </a:lnTo>
                      <a:lnTo>
                        <a:pt x="838" y="219"/>
                      </a:lnTo>
                      <a:lnTo>
                        <a:pt x="839" y="217"/>
                      </a:lnTo>
                      <a:lnTo>
                        <a:pt x="841" y="215"/>
                      </a:lnTo>
                      <a:lnTo>
                        <a:pt x="842" y="215"/>
                      </a:lnTo>
                      <a:lnTo>
                        <a:pt x="844" y="213"/>
                      </a:lnTo>
                      <a:lnTo>
                        <a:pt x="844" y="211"/>
                      </a:lnTo>
                      <a:lnTo>
                        <a:pt x="847" y="206"/>
                      </a:lnTo>
                      <a:lnTo>
                        <a:pt x="848" y="206"/>
                      </a:lnTo>
                      <a:lnTo>
                        <a:pt x="850" y="207"/>
                      </a:lnTo>
                      <a:lnTo>
                        <a:pt x="852" y="208"/>
                      </a:lnTo>
                      <a:lnTo>
                        <a:pt x="861" y="209"/>
                      </a:lnTo>
                      <a:lnTo>
                        <a:pt x="862" y="210"/>
                      </a:lnTo>
                      <a:lnTo>
                        <a:pt x="864" y="210"/>
                      </a:lnTo>
                      <a:lnTo>
                        <a:pt x="865" y="208"/>
                      </a:lnTo>
                      <a:lnTo>
                        <a:pt x="865" y="205"/>
                      </a:lnTo>
                      <a:lnTo>
                        <a:pt x="864" y="204"/>
                      </a:lnTo>
                      <a:lnTo>
                        <a:pt x="864" y="202"/>
                      </a:lnTo>
                      <a:lnTo>
                        <a:pt x="864" y="201"/>
                      </a:lnTo>
                      <a:lnTo>
                        <a:pt x="864" y="199"/>
                      </a:lnTo>
                      <a:lnTo>
                        <a:pt x="863" y="197"/>
                      </a:lnTo>
                      <a:lnTo>
                        <a:pt x="865" y="194"/>
                      </a:lnTo>
                      <a:lnTo>
                        <a:pt x="865" y="192"/>
                      </a:lnTo>
                      <a:lnTo>
                        <a:pt x="865" y="190"/>
                      </a:lnTo>
                      <a:lnTo>
                        <a:pt x="864" y="188"/>
                      </a:lnTo>
                      <a:lnTo>
                        <a:pt x="865" y="187"/>
                      </a:lnTo>
                      <a:lnTo>
                        <a:pt x="866" y="186"/>
                      </a:lnTo>
                      <a:lnTo>
                        <a:pt x="865" y="184"/>
                      </a:lnTo>
                      <a:lnTo>
                        <a:pt x="865" y="182"/>
                      </a:lnTo>
                      <a:lnTo>
                        <a:pt x="865" y="181"/>
                      </a:lnTo>
                      <a:lnTo>
                        <a:pt x="865" y="178"/>
                      </a:lnTo>
                      <a:lnTo>
                        <a:pt x="867" y="177"/>
                      </a:lnTo>
                      <a:lnTo>
                        <a:pt x="867" y="176"/>
                      </a:lnTo>
                      <a:lnTo>
                        <a:pt x="866" y="174"/>
                      </a:lnTo>
                      <a:lnTo>
                        <a:pt x="865" y="170"/>
                      </a:lnTo>
                      <a:lnTo>
                        <a:pt x="865" y="167"/>
                      </a:lnTo>
                      <a:lnTo>
                        <a:pt x="865" y="166"/>
                      </a:lnTo>
                      <a:lnTo>
                        <a:pt x="866" y="165"/>
                      </a:lnTo>
                      <a:lnTo>
                        <a:pt x="866" y="164"/>
                      </a:lnTo>
                      <a:lnTo>
                        <a:pt x="865" y="163"/>
                      </a:lnTo>
                      <a:lnTo>
                        <a:pt x="865" y="161"/>
                      </a:lnTo>
                      <a:lnTo>
                        <a:pt x="865" y="160"/>
                      </a:lnTo>
                      <a:lnTo>
                        <a:pt x="864" y="159"/>
                      </a:lnTo>
                      <a:lnTo>
                        <a:pt x="865" y="156"/>
                      </a:lnTo>
                      <a:lnTo>
                        <a:pt x="865" y="153"/>
                      </a:lnTo>
                      <a:lnTo>
                        <a:pt x="864" y="153"/>
                      </a:lnTo>
                      <a:lnTo>
                        <a:pt x="863" y="150"/>
                      </a:lnTo>
                      <a:lnTo>
                        <a:pt x="863" y="149"/>
                      </a:lnTo>
                      <a:lnTo>
                        <a:pt x="865" y="146"/>
                      </a:lnTo>
                      <a:lnTo>
                        <a:pt x="867" y="146"/>
                      </a:lnTo>
                      <a:lnTo>
                        <a:pt x="867" y="144"/>
                      </a:lnTo>
                      <a:lnTo>
                        <a:pt x="868" y="141"/>
                      </a:lnTo>
                      <a:lnTo>
                        <a:pt x="868" y="138"/>
                      </a:lnTo>
                      <a:lnTo>
                        <a:pt x="866" y="136"/>
                      </a:lnTo>
                      <a:lnTo>
                        <a:pt x="865" y="135"/>
                      </a:lnTo>
                      <a:lnTo>
                        <a:pt x="865" y="132"/>
                      </a:lnTo>
                      <a:lnTo>
                        <a:pt x="862" y="129"/>
                      </a:lnTo>
                      <a:lnTo>
                        <a:pt x="861" y="128"/>
                      </a:lnTo>
                      <a:lnTo>
                        <a:pt x="863" y="125"/>
                      </a:lnTo>
                      <a:lnTo>
                        <a:pt x="861" y="123"/>
                      </a:lnTo>
                      <a:lnTo>
                        <a:pt x="861" y="121"/>
                      </a:lnTo>
                      <a:lnTo>
                        <a:pt x="858" y="121"/>
                      </a:lnTo>
                      <a:lnTo>
                        <a:pt x="857" y="119"/>
                      </a:lnTo>
                      <a:lnTo>
                        <a:pt x="855" y="119"/>
                      </a:lnTo>
                      <a:lnTo>
                        <a:pt x="853" y="120"/>
                      </a:lnTo>
                      <a:lnTo>
                        <a:pt x="851" y="120"/>
                      </a:lnTo>
                      <a:lnTo>
                        <a:pt x="849" y="122"/>
                      </a:lnTo>
                      <a:lnTo>
                        <a:pt x="849" y="125"/>
                      </a:lnTo>
                      <a:lnTo>
                        <a:pt x="848" y="125"/>
                      </a:lnTo>
                      <a:lnTo>
                        <a:pt x="846" y="125"/>
                      </a:lnTo>
                      <a:lnTo>
                        <a:pt x="845" y="129"/>
                      </a:lnTo>
                      <a:lnTo>
                        <a:pt x="842" y="129"/>
                      </a:lnTo>
                      <a:lnTo>
                        <a:pt x="841" y="129"/>
                      </a:lnTo>
                      <a:lnTo>
                        <a:pt x="840" y="132"/>
                      </a:lnTo>
                      <a:lnTo>
                        <a:pt x="840" y="134"/>
                      </a:lnTo>
                      <a:lnTo>
                        <a:pt x="837" y="136"/>
                      </a:lnTo>
                      <a:lnTo>
                        <a:pt x="837" y="139"/>
                      </a:lnTo>
                      <a:lnTo>
                        <a:pt x="837" y="140"/>
                      </a:lnTo>
                      <a:lnTo>
                        <a:pt x="836" y="141"/>
                      </a:lnTo>
                      <a:lnTo>
                        <a:pt x="834" y="143"/>
                      </a:lnTo>
                      <a:lnTo>
                        <a:pt x="830" y="144"/>
                      </a:lnTo>
                      <a:lnTo>
                        <a:pt x="829" y="145"/>
                      </a:lnTo>
                      <a:lnTo>
                        <a:pt x="827" y="144"/>
                      </a:lnTo>
                      <a:lnTo>
                        <a:pt x="826" y="146"/>
                      </a:lnTo>
                      <a:lnTo>
                        <a:pt x="823" y="146"/>
                      </a:lnTo>
                      <a:lnTo>
                        <a:pt x="823" y="144"/>
                      </a:lnTo>
                      <a:lnTo>
                        <a:pt x="822" y="142"/>
                      </a:lnTo>
                      <a:lnTo>
                        <a:pt x="820" y="142"/>
                      </a:lnTo>
                      <a:lnTo>
                        <a:pt x="818" y="143"/>
                      </a:lnTo>
                      <a:lnTo>
                        <a:pt x="816" y="144"/>
                      </a:lnTo>
                      <a:lnTo>
                        <a:pt x="815" y="143"/>
                      </a:lnTo>
                      <a:lnTo>
                        <a:pt x="813" y="139"/>
                      </a:lnTo>
                      <a:lnTo>
                        <a:pt x="812" y="138"/>
                      </a:lnTo>
                      <a:lnTo>
                        <a:pt x="809" y="134"/>
                      </a:lnTo>
                      <a:lnTo>
                        <a:pt x="809" y="132"/>
                      </a:lnTo>
                      <a:lnTo>
                        <a:pt x="810" y="131"/>
                      </a:lnTo>
                      <a:lnTo>
                        <a:pt x="810" y="127"/>
                      </a:lnTo>
                      <a:lnTo>
                        <a:pt x="809" y="125"/>
                      </a:lnTo>
                      <a:lnTo>
                        <a:pt x="809" y="122"/>
                      </a:lnTo>
                      <a:lnTo>
                        <a:pt x="806" y="122"/>
                      </a:lnTo>
                      <a:lnTo>
                        <a:pt x="806" y="120"/>
                      </a:lnTo>
                      <a:lnTo>
                        <a:pt x="806" y="118"/>
                      </a:lnTo>
                      <a:lnTo>
                        <a:pt x="807" y="115"/>
                      </a:lnTo>
                      <a:lnTo>
                        <a:pt x="807" y="113"/>
                      </a:lnTo>
                      <a:lnTo>
                        <a:pt x="806" y="112"/>
                      </a:lnTo>
                      <a:lnTo>
                        <a:pt x="805" y="113"/>
                      </a:lnTo>
                      <a:lnTo>
                        <a:pt x="804" y="115"/>
                      </a:lnTo>
                      <a:lnTo>
                        <a:pt x="802" y="115"/>
                      </a:lnTo>
                      <a:lnTo>
                        <a:pt x="800" y="115"/>
                      </a:lnTo>
                      <a:lnTo>
                        <a:pt x="799" y="115"/>
                      </a:lnTo>
                      <a:lnTo>
                        <a:pt x="797" y="113"/>
                      </a:lnTo>
                      <a:lnTo>
                        <a:pt x="796" y="113"/>
                      </a:lnTo>
                      <a:lnTo>
                        <a:pt x="795" y="112"/>
                      </a:lnTo>
                      <a:lnTo>
                        <a:pt x="792" y="111"/>
                      </a:lnTo>
                      <a:lnTo>
                        <a:pt x="792" y="109"/>
                      </a:lnTo>
                      <a:lnTo>
                        <a:pt x="790" y="108"/>
                      </a:lnTo>
                      <a:lnTo>
                        <a:pt x="789" y="108"/>
                      </a:lnTo>
                      <a:lnTo>
                        <a:pt x="788" y="106"/>
                      </a:lnTo>
                      <a:lnTo>
                        <a:pt x="788" y="105"/>
                      </a:lnTo>
                      <a:lnTo>
                        <a:pt x="786" y="104"/>
                      </a:lnTo>
                      <a:lnTo>
                        <a:pt x="785" y="102"/>
                      </a:lnTo>
                      <a:lnTo>
                        <a:pt x="784" y="100"/>
                      </a:lnTo>
                      <a:lnTo>
                        <a:pt x="783" y="99"/>
                      </a:lnTo>
                      <a:lnTo>
                        <a:pt x="782" y="99"/>
                      </a:lnTo>
                      <a:lnTo>
                        <a:pt x="781" y="101"/>
                      </a:lnTo>
                      <a:lnTo>
                        <a:pt x="779" y="101"/>
                      </a:lnTo>
                      <a:lnTo>
                        <a:pt x="778" y="101"/>
                      </a:lnTo>
                      <a:lnTo>
                        <a:pt x="778" y="103"/>
                      </a:lnTo>
                      <a:lnTo>
                        <a:pt x="776" y="101"/>
                      </a:lnTo>
                      <a:lnTo>
                        <a:pt x="775" y="100"/>
                      </a:lnTo>
                      <a:lnTo>
                        <a:pt x="774" y="99"/>
                      </a:lnTo>
                      <a:lnTo>
                        <a:pt x="771" y="98"/>
                      </a:lnTo>
                      <a:lnTo>
                        <a:pt x="770" y="98"/>
                      </a:lnTo>
                      <a:lnTo>
                        <a:pt x="771" y="96"/>
                      </a:lnTo>
                      <a:lnTo>
                        <a:pt x="771" y="95"/>
                      </a:lnTo>
                      <a:lnTo>
                        <a:pt x="769" y="95"/>
                      </a:lnTo>
                      <a:lnTo>
                        <a:pt x="768" y="97"/>
                      </a:lnTo>
                      <a:lnTo>
                        <a:pt x="765" y="96"/>
                      </a:lnTo>
                      <a:lnTo>
                        <a:pt x="763" y="97"/>
                      </a:lnTo>
                      <a:lnTo>
                        <a:pt x="762" y="96"/>
                      </a:lnTo>
                      <a:lnTo>
                        <a:pt x="761" y="97"/>
                      </a:lnTo>
                      <a:lnTo>
                        <a:pt x="758" y="96"/>
                      </a:lnTo>
                      <a:lnTo>
                        <a:pt x="758" y="94"/>
                      </a:lnTo>
                      <a:lnTo>
                        <a:pt x="755" y="93"/>
                      </a:lnTo>
                      <a:lnTo>
                        <a:pt x="752" y="89"/>
                      </a:lnTo>
                      <a:lnTo>
                        <a:pt x="751" y="86"/>
                      </a:lnTo>
                      <a:lnTo>
                        <a:pt x="751" y="84"/>
                      </a:lnTo>
                      <a:lnTo>
                        <a:pt x="751" y="81"/>
                      </a:lnTo>
                      <a:lnTo>
                        <a:pt x="749" y="81"/>
                      </a:lnTo>
                      <a:lnTo>
                        <a:pt x="747" y="79"/>
                      </a:lnTo>
                      <a:lnTo>
                        <a:pt x="747" y="76"/>
                      </a:lnTo>
                      <a:lnTo>
                        <a:pt x="746" y="75"/>
                      </a:lnTo>
                      <a:lnTo>
                        <a:pt x="745" y="71"/>
                      </a:lnTo>
                      <a:lnTo>
                        <a:pt x="744" y="68"/>
                      </a:lnTo>
                      <a:lnTo>
                        <a:pt x="740" y="64"/>
                      </a:lnTo>
                      <a:lnTo>
                        <a:pt x="737" y="60"/>
                      </a:lnTo>
                      <a:lnTo>
                        <a:pt x="737" y="58"/>
                      </a:lnTo>
                      <a:lnTo>
                        <a:pt x="735" y="55"/>
                      </a:lnTo>
                      <a:lnTo>
                        <a:pt x="733" y="56"/>
                      </a:lnTo>
                      <a:lnTo>
                        <a:pt x="733" y="56"/>
                      </a:lnTo>
                      <a:lnTo>
                        <a:pt x="733" y="53"/>
                      </a:lnTo>
                      <a:lnTo>
                        <a:pt x="733" y="52"/>
                      </a:lnTo>
                      <a:lnTo>
                        <a:pt x="731" y="50"/>
                      </a:lnTo>
                      <a:lnTo>
                        <a:pt x="730" y="48"/>
                      </a:lnTo>
                      <a:lnTo>
                        <a:pt x="729" y="46"/>
                      </a:lnTo>
                      <a:lnTo>
                        <a:pt x="729" y="44"/>
                      </a:lnTo>
                      <a:lnTo>
                        <a:pt x="727" y="42"/>
                      </a:lnTo>
                      <a:lnTo>
                        <a:pt x="726" y="39"/>
                      </a:lnTo>
                      <a:lnTo>
                        <a:pt x="723" y="36"/>
                      </a:lnTo>
                      <a:lnTo>
                        <a:pt x="722" y="35"/>
                      </a:lnTo>
                      <a:lnTo>
                        <a:pt x="723" y="32"/>
                      </a:lnTo>
                      <a:lnTo>
                        <a:pt x="723" y="31"/>
                      </a:lnTo>
                      <a:lnTo>
                        <a:pt x="719" y="30"/>
                      </a:lnTo>
                      <a:lnTo>
                        <a:pt x="719" y="29"/>
                      </a:lnTo>
                      <a:lnTo>
                        <a:pt x="719" y="28"/>
                      </a:lnTo>
                      <a:lnTo>
                        <a:pt x="718" y="25"/>
                      </a:lnTo>
                      <a:lnTo>
                        <a:pt x="717" y="23"/>
                      </a:lnTo>
                      <a:lnTo>
                        <a:pt x="716" y="21"/>
                      </a:lnTo>
                      <a:lnTo>
                        <a:pt x="715" y="20"/>
                      </a:lnTo>
                      <a:lnTo>
                        <a:pt x="715" y="18"/>
                      </a:lnTo>
                      <a:lnTo>
                        <a:pt x="714" y="18"/>
                      </a:lnTo>
                      <a:lnTo>
                        <a:pt x="713" y="18"/>
                      </a:lnTo>
                      <a:lnTo>
                        <a:pt x="710" y="17"/>
                      </a:lnTo>
                      <a:lnTo>
                        <a:pt x="710" y="15"/>
                      </a:lnTo>
                      <a:lnTo>
                        <a:pt x="710" y="14"/>
                      </a:lnTo>
                      <a:lnTo>
                        <a:pt x="710" y="12"/>
                      </a:lnTo>
                      <a:lnTo>
                        <a:pt x="708" y="12"/>
                      </a:lnTo>
                      <a:lnTo>
                        <a:pt x="707" y="13"/>
                      </a:lnTo>
                      <a:lnTo>
                        <a:pt x="706" y="12"/>
                      </a:lnTo>
                      <a:lnTo>
                        <a:pt x="705" y="12"/>
                      </a:lnTo>
                      <a:lnTo>
                        <a:pt x="704" y="10"/>
                      </a:lnTo>
                      <a:lnTo>
                        <a:pt x="705" y="8"/>
                      </a:lnTo>
                      <a:lnTo>
                        <a:pt x="703" y="7"/>
                      </a:lnTo>
                      <a:lnTo>
                        <a:pt x="702" y="6"/>
                      </a:lnTo>
                      <a:lnTo>
                        <a:pt x="700" y="6"/>
                      </a:lnTo>
                      <a:lnTo>
                        <a:pt x="699" y="5"/>
                      </a:lnTo>
                      <a:lnTo>
                        <a:pt x="698" y="5"/>
                      </a:lnTo>
                      <a:lnTo>
                        <a:pt x="695" y="5"/>
                      </a:lnTo>
                      <a:lnTo>
                        <a:pt x="695" y="5"/>
                      </a:lnTo>
                      <a:lnTo>
                        <a:pt x="693" y="5"/>
                      </a:lnTo>
                      <a:lnTo>
                        <a:pt x="693" y="8"/>
                      </a:lnTo>
                      <a:lnTo>
                        <a:pt x="692" y="8"/>
                      </a:lnTo>
                      <a:lnTo>
                        <a:pt x="690" y="6"/>
                      </a:lnTo>
                      <a:lnTo>
                        <a:pt x="688" y="5"/>
                      </a:lnTo>
                      <a:lnTo>
                        <a:pt x="687" y="6"/>
                      </a:lnTo>
                      <a:lnTo>
                        <a:pt x="684" y="6"/>
                      </a:lnTo>
                      <a:lnTo>
                        <a:pt x="683" y="5"/>
                      </a:lnTo>
                      <a:lnTo>
                        <a:pt x="681" y="3"/>
                      </a:lnTo>
                      <a:lnTo>
                        <a:pt x="677" y="2"/>
                      </a:lnTo>
                      <a:lnTo>
                        <a:pt x="675" y="1"/>
                      </a:lnTo>
                      <a:lnTo>
                        <a:pt x="673" y="1"/>
                      </a:lnTo>
                      <a:lnTo>
                        <a:pt x="671" y="0"/>
                      </a:lnTo>
                      <a:lnTo>
                        <a:pt x="671" y="1"/>
                      </a:lnTo>
                      <a:lnTo>
                        <a:pt x="666" y="1"/>
                      </a:lnTo>
                      <a:lnTo>
                        <a:pt x="665" y="4"/>
                      </a:lnTo>
                      <a:lnTo>
                        <a:pt x="664" y="4"/>
                      </a:lnTo>
                      <a:lnTo>
                        <a:pt x="663" y="5"/>
                      </a:lnTo>
                      <a:lnTo>
                        <a:pt x="661" y="5"/>
                      </a:lnTo>
                      <a:lnTo>
                        <a:pt x="658" y="5"/>
                      </a:lnTo>
                      <a:lnTo>
                        <a:pt x="655" y="5"/>
                      </a:lnTo>
                      <a:lnTo>
                        <a:pt x="654" y="7"/>
                      </a:lnTo>
                      <a:lnTo>
                        <a:pt x="651" y="7"/>
                      </a:lnTo>
                      <a:lnTo>
                        <a:pt x="650" y="9"/>
                      </a:lnTo>
                      <a:lnTo>
                        <a:pt x="648" y="10"/>
                      </a:lnTo>
                      <a:lnTo>
                        <a:pt x="646" y="10"/>
                      </a:lnTo>
                      <a:lnTo>
                        <a:pt x="646" y="11"/>
                      </a:lnTo>
                      <a:lnTo>
                        <a:pt x="643" y="11"/>
                      </a:lnTo>
                      <a:lnTo>
                        <a:pt x="642" y="12"/>
                      </a:lnTo>
                      <a:lnTo>
                        <a:pt x="638" y="12"/>
                      </a:lnTo>
                      <a:lnTo>
                        <a:pt x="636" y="14"/>
                      </a:lnTo>
                      <a:lnTo>
                        <a:pt x="636" y="15"/>
                      </a:lnTo>
                      <a:lnTo>
                        <a:pt x="635" y="18"/>
                      </a:lnTo>
                      <a:lnTo>
                        <a:pt x="634" y="22"/>
                      </a:lnTo>
                      <a:lnTo>
                        <a:pt x="633" y="24"/>
                      </a:lnTo>
                      <a:lnTo>
                        <a:pt x="633" y="25"/>
                      </a:lnTo>
                      <a:lnTo>
                        <a:pt x="632" y="27"/>
                      </a:lnTo>
                      <a:lnTo>
                        <a:pt x="632" y="31"/>
                      </a:lnTo>
                      <a:lnTo>
                        <a:pt x="633" y="32"/>
                      </a:lnTo>
                      <a:lnTo>
                        <a:pt x="634" y="32"/>
                      </a:lnTo>
                      <a:lnTo>
                        <a:pt x="637" y="30"/>
                      </a:lnTo>
                      <a:lnTo>
                        <a:pt x="640" y="29"/>
                      </a:lnTo>
                      <a:lnTo>
                        <a:pt x="641" y="29"/>
                      </a:lnTo>
                      <a:lnTo>
                        <a:pt x="643" y="34"/>
                      </a:lnTo>
                      <a:lnTo>
                        <a:pt x="644" y="37"/>
                      </a:lnTo>
                      <a:lnTo>
                        <a:pt x="647" y="39"/>
                      </a:lnTo>
                      <a:lnTo>
                        <a:pt x="647" y="41"/>
                      </a:lnTo>
                      <a:lnTo>
                        <a:pt x="647" y="43"/>
                      </a:lnTo>
                      <a:lnTo>
                        <a:pt x="647" y="47"/>
                      </a:lnTo>
                      <a:lnTo>
                        <a:pt x="645" y="49"/>
                      </a:lnTo>
                      <a:lnTo>
                        <a:pt x="643" y="53"/>
                      </a:lnTo>
                      <a:lnTo>
                        <a:pt x="643" y="56"/>
                      </a:lnTo>
                      <a:lnTo>
                        <a:pt x="641" y="58"/>
                      </a:lnTo>
                      <a:lnTo>
                        <a:pt x="639" y="61"/>
                      </a:lnTo>
                      <a:lnTo>
                        <a:pt x="639" y="64"/>
                      </a:lnTo>
                      <a:lnTo>
                        <a:pt x="640" y="67"/>
                      </a:lnTo>
                      <a:lnTo>
                        <a:pt x="640" y="69"/>
                      </a:lnTo>
                      <a:lnTo>
                        <a:pt x="640" y="73"/>
                      </a:lnTo>
                      <a:lnTo>
                        <a:pt x="642" y="74"/>
                      </a:lnTo>
                      <a:lnTo>
                        <a:pt x="642" y="77"/>
                      </a:lnTo>
                      <a:lnTo>
                        <a:pt x="640" y="79"/>
                      </a:lnTo>
                      <a:lnTo>
                        <a:pt x="640" y="81"/>
                      </a:lnTo>
                      <a:lnTo>
                        <a:pt x="640" y="84"/>
                      </a:lnTo>
                      <a:lnTo>
                        <a:pt x="640" y="89"/>
                      </a:lnTo>
                      <a:lnTo>
                        <a:pt x="640" y="90"/>
                      </a:lnTo>
                      <a:lnTo>
                        <a:pt x="640" y="94"/>
                      </a:lnTo>
                      <a:lnTo>
                        <a:pt x="641" y="95"/>
                      </a:lnTo>
                      <a:lnTo>
                        <a:pt x="643" y="96"/>
                      </a:lnTo>
                      <a:lnTo>
                        <a:pt x="643" y="95"/>
                      </a:lnTo>
                      <a:lnTo>
                        <a:pt x="645" y="96"/>
                      </a:lnTo>
                      <a:lnTo>
                        <a:pt x="645" y="99"/>
                      </a:lnTo>
                      <a:lnTo>
                        <a:pt x="644" y="103"/>
                      </a:lnTo>
                      <a:lnTo>
                        <a:pt x="642" y="105"/>
                      </a:lnTo>
                      <a:lnTo>
                        <a:pt x="637" y="106"/>
                      </a:lnTo>
                      <a:lnTo>
                        <a:pt x="634" y="109"/>
                      </a:lnTo>
                      <a:lnTo>
                        <a:pt x="627" y="117"/>
                      </a:lnTo>
                      <a:lnTo>
                        <a:pt x="626" y="117"/>
                      </a:lnTo>
                      <a:lnTo>
                        <a:pt x="623" y="115"/>
                      </a:lnTo>
                      <a:lnTo>
                        <a:pt x="619" y="115"/>
                      </a:lnTo>
                      <a:lnTo>
                        <a:pt x="617" y="115"/>
                      </a:lnTo>
                      <a:lnTo>
                        <a:pt x="616" y="114"/>
                      </a:lnTo>
                      <a:lnTo>
                        <a:pt x="615" y="113"/>
                      </a:lnTo>
                      <a:lnTo>
                        <a:pt x="613" y="114"/>
                      </a:lnTo>
                      <a:lnTo>
                        <a:pt x="613" y="114"/>
                      </a:lnTo>
                      <a:lnTo>
                        <a:pt x="610" y="140"/>
                      </a:lnTo>
                      <a:lnTo>
                        <a:pt x="611" y="146"/>
                      </a:lnTo>
                      <a:lnTo>
                        <a:pt x="609" y="151"/>
                      </a:lnTo>
                      <a:lnTo>
                        <a:pt x="610" y="154"/>
                      </a:lnTo>
                      <a:lnTo>
                        <a:pt x="608" y="162"/>
                      </a:lnTo>
                      <a:lnTo>
                        <a:pt x="610" y="167"/>
                      </a:lnTo>
                      <a:lnTo>
                        <a:pt x="617" y="171"/>
                      </a:lnTo>
                      <a:lnTo>
                        <a:pt x="622" y="167"/>
                      </a:lnTo>
                      <a:lnTo>
                        <a:pt x="627" y="167"/>
                      </a:lnTo>
                      <a:lnTo>
                        <a:pt x="633" y="168"/>
                      </a:lnTo>
                      <a:lnTo>
                        <a:pt x="636" y="171"/>
                      </a:lnTo>
                      <a:lnTo>
                        <a:pt x="640" y="165"/>
                      </a:lnTo>
                      <a:lnTo>
                        <a:pt x="639" y="161"/>
                      </a:lnTo>
                      <a:lnTo>
                        <a:pt x="640" y="158"/>
                      </a:lnTo>
                      <a:lnTo>
                        <a:pt x="643" y="157"/>
                      </a:lnTo>
                      <a:lnTo>
                        <a:pt x="645" y="156"/>
                      </a:lnTo>
                      <a:lnTo>
                        <a:pt x="651" y="157"/>
                      </a:lnTo>
                      <a:lnTo>
                        <a:pt x="654" y="163"/>
                      </a:lnTo>
                      <a:lnTo>
                        <a:pt x="660" y="168"/>
                      </a:lnTo>
                      <a:lnTo>
                        <a:pt x="664" y="174"/>
                      </a:lnTo>
                      <a:lnTo>
                        <a:pt x="669" y="179"/>
                      </a:lnTo>
                      <a:lnTo>
                        <a:pt x="669" y="182"/>
                      </a:lnTo>
                      <a:lnTo>
                        <a:pt x="670" y="184"/>
                      </a:lnTo>
                      <a:lnTo>
                        <a:pt x="670" y="188"/>
                      </a:lnTo>
                      <a:lnTo>
                        <a:pt x="669" y="189"/>
                      </a:lnTo>
                      <a:lnTo>
                        <a:pt x="669" y="191"/>
                      </a:lnTo>
                      <a:lnTo>
                        <a:pt x="668" y="194"/>
                      </a:lnTo>
                      <a:lnTo>
                        <a:pt x="666" y="193"/>
                      </a:lnTo>
                      <a:lnTo>
                        <a:pt x="664" y="191"/>
                      </a:lnTo>
                      <a:lnTo>
                        <a:pt x="661" y="192"/>
                      </a:lnTo>
                      <a:lnTo>
                        <a:pt x="660" y="193"/>
                      </a:lnTo>
                      <a:lnTo>
                        <a:pt x="656" y="191"/>
                      </a:lnTo>
                      <a:lnTo>
                        <a:pt x="654" y="191"/>
                      </a:lnTo>
                      <a:lnTo>
                        <a:pt x="651" y="196"/>
                      </a:lnTo>
                      <a:lnTo>
                        <a:pt x="647" y="200"/>
                      </a:lnTo>
                      <a:lnTo>
                        <a:pt x="645" y="201"/>
                      </a:lnTo>
                      <a:lnTo>
                        <a:pt x="642" y="199"/>
                      </a:lnTo>
                      <a:lnTo>
                        <a:pt x="641" y="200"/>
                      </a:lnTo>
                      <a:lnTo>
                        <a:pt x="641" y="203"/>
                      </a:lnTo>
                      <a:lnTo>
                        <a:pt x="640" y="205"/>
                      </a:lnTo>
                      <a:lnTo>
                        <a:pt x="638" y="205"/>
                      </a:lnTo>
                      <a:lnTo>
                        <a:pt x="636" y="205"/>
                      </a:lnTo>
                      <a:lnTo>
                        <a:pt x="636" y="207"/>
                      </a:lnTo>
                      <a:lnTo>
                        <a:pt x="633" y="212"/>
                      </a:lnTo>
                      <a:lnTo>
                        <a:pt x="633" y="216"/>
                      </a:lnTo>
                      <a:lnTo>
                        <a:pt x="633" y="220"/>
                      </a:lnTo>
                      <a:lnTo>
                        <a:pt x="631" y="222"/>
                      </a:lnTo>
                      <a:lnTo>
                        <a:pt x="628" y="223"/>
                      </a:lnTo>
                      <a:lnTo>
                        <a:pt x="622" y="228"/>
                      </a:lnTo>
                      <a:lnTo>
                        <a:pt x="619" y="228"/>
                      </a:lnTo>
                      <a:lnTo>
                        <a:pt x="615" y="227"/>
                      </a:lnTo>
                      <a:lnTo>
                        <a:pt x="613" y="229"/>
                      </a:lnTo>
                      <a:lnTo>
                        <a:pt x="611" y="236"/>
                      </a:lnTo>
                      <a:lnTo>
                        <a:pt x="608" y="238"/>
                      </a:lnTo>
                      <a:lnTo>
                        <a:pt x="605" y="240"/>
                      </a:lnTo>
                      <a:lnTo>
                        <a:pt x="603" y="243"/>
                      </a:lnTo>
                      <a:lnTo>
                        <a:pt x="602" y="246"/>
                      </a:lnTo>
                      <a:lnTo>
                        <a:pt x="601" y="246"/>
                      </a:lnTo>
                      <a:lnTo>
                        <a:pt x="598" y="244"/>
                      </a:lnTo>
                      <a:lnTo>
                        <a:pt x="595" y="243"/>
                      </a:lnTo>
                      <a:lnTo>
                        <a:pt x="590" y="242"/>
                      </a:lnTo>
                      <a:lnTo>
                        <a:pt x="587" y="239"/>
                      </a:lnTo>
                      <a:lnTo>
                        <a:pt x="583" y="239"/>
                      </a:lnTo>
                      <a:lnTo>
                        <a:pt x="578" y="240"/>
                      </a:lnTo>
                      <a:lnTo>
                        <a:pt x="574" y="243"/>
                      </a:lnTo>
                      <a:lnTo>
                        <a:pt x="572" y="246"/>
                      </a:lnTo>
                      <a:lnTo>
                        <a:pt x="572" y="254"/>
                      </a:lnTo>
                      <a:lnTo>
                        <a:pt x="572" y="257"/>
                      </a:lnTo>
                      <a:lnTo>
                        <a:pt x="572" y="260"/>
                      </a:lnTo>
                      <a:lnTo>
                        <a:pt x="578" y="265"/>
                      </a:lnTo>
                      <a:lnTo>
                        <a:pt x="584" y="269"/>
                      </a:lnTo>
                      <a:lnTo>
                        <a:pt x="584" y="271"/>
                      </a:lnTo>
                      <a:lnTo>
                        <a:pt x="583" y="274"/>
                      </a:lnTo>
                      <a:lnTo>
                        <a:pt x="581" y="277"/>
                      </a:lnTo>
                      <a:lnTo>
                        <a:pt x="575" y="286"/>
                      </a:lnTo>
                      <a:lnTo>
                        <a:pt x="571" y="293"/>
                      </a:lnTo>
                      <a:lnTo>
                        <a:pt x="569" y="299"/>
                      </a:lnTo>
                      <a:lnTo>
                        <a:pt x="567" y="299"/>
                      </a:lnTo>
                      <a:lnTo>
                        <a:pt x="562" y="301"/>
                      </a:lnTo>
                      <a:lnTo>
                        <a:pt x="559" y="301"/>
                      </a:lnTo>
                      <a:lnTo>
                        <a:pt x="555" y="304"/>
                      </a:lnTo>
                      <a:lnTo>
                        <a:pt x="551" y="307"/>
                      </a:lnTo>
                      <a:lnTo>
                        <a:pt x="547" y="308"/>
                      </a:lnTo>
                      <a:lnTo>
                        <a:pt x="542" y="308"/>
                      </a:lnTo>
                      <a:lnTo>
                        <a:pt x="537" y="310"/>
                      </a:lnTo>
                      <a:lnTo>
                        <a:pt x="533" y="312"/>
                      </a:lnTo>
                      <a:lnTo>
                        <a:pt x="523" y="315"/>
                      </a:lnTo>
                      <a:lnTo>
                        <a:pt x="515" y="319"/>
                      </a:lnTo>
                      <a:lnTo>
                        <a:pt x="511" y="324"/>
                      </a:lnTo>
                      <a:lnTo>
                        <a:pt x="505" y="330"/>
                      </a:lnTo>
                      <a:lnTo>
                        <a:pt x="502" y="333"/>
                      </a:lnTo>
                      <a:lnTo>
                        <a:pt x="499" y="333"/>
                      </a:lnTo>
                      <a:lnTo>
                        <a:pt x="494" y="332"/>
                      </a:lnTo>
                      <a:lnTo>
                        <a:pt x="494" y="329"/>
                      </a:lnTo>
                      <a:lnTo>
                        <a:pt x="494" y="327"/>
                      </a:lnTo>
                      <a:lnTo>
                        <a:pt x="488" y="329"/>
                      </a:lnTo>
                      <a:lnTo>
                        <a:pt x="484" y="330"/>
                      </a:lnTo>
                      <a:lnTo>
                        <a:pt x="478" y="327"/>
                      </a:lnTo>
                      <a:lnTo>
                        <a:pt x="474" y="326"/>
                      </a:lnTo>
                      <a:lnTo>
                        <a:pt x="465" y="322"/>
                      </a:lnTo>
                      <a:lnTo>
                        <a:pt x="456" y="317"/>
                      </a:lnTo>
                      <a:lnTo>
                        <a:pt x="452" y="312"/>
                      </a:lnTo>
                      <a:lnTo>
                        <a:pt x="448" y="312"/>
                      </a:lnTo>
                      <a:lnTo>
                        <a:pt x="438" y="310"/>
                      </a:lnTo>
                      <a:lnTo>
                        <a:pt x="429" y="311"/>
                      </a:lnTo>
                      <a:lnTo>
                        <a:pt x="427" y="310"/>
                      </a:lnTo>
                      <a:lnTo>
                        <a:pt x="425" y="311"/>
                      </a:lnTo>
                      <a:lnTo>
                        <a:pt x="425" y="313"/>
                      </a:lnTo>
                      <a:lnTo>
                        <a:pt x="420" y="315"/>
                      </a:lnTo>
                      <a:lnTo>
                        <a:pt x="413" y="316"/>
                      </a:lnTo>
                      <a:lnTo>
                        <a:pt x="401" y="315"/>
                      </a:lnTo>
                      <a:lnTo>
                        <a:pt x="393" y="315"/>
                      </a:lnTo>
                      <a:lnTo>
                        <a:pt x="387" y="315"/>
                      </a:lnTo>
                      <a:lnTo>
                        <a:pt x="381" y="315"/>
                      </a:lnTo>
                      <a:lnTo>
                        <a:pt x="378" y="316"/>
                      </a:lnTo>
                      <a:lnTo>
                        <a:pt x="376" y="315"/>
                      </a:lnTo>
                      <a:lnTo>
                        <a:pt x="373" y="308"/>
                      </a:lnTo>
                      <a:lnTo>
                        <a:pt x="371" y="304"/>
                      </a:lnTo>
                      <a:lnTo>
                        <a:pt x="368" y="298"/>
                      </a:lnTo>
                      <a:lnTo>
                        <a:pt x="366" y="295"/>
                      </a:lnTo>
                      <a:lnTo>
                        <a:pt x="364" y="291"/>
                      </a:lnTo>
                      <a:lnTo>
                        <a:pt x="364" y="288"/>
                      </a:lnTo>
                      <a:lnTo>
                        <a:pt x="362" y="285"/>
                      </a:lnTo>
                      <a:lnTo>
                        <a:pt x="359" y="284"/>
                      </a:lnTo>
                      <a:lnTo>
                        <a:pt x="359" y="284"/>
                      </a:lnTo>
                      <a:lnTo>
                        <a:pt x="358" y="282"/>
                      </a:lnTo>
                      <a:lnTo>
                        <a:pt x="357" y="280"/>
                      </a:lnTo>
                      <a:lnTo>
                        <a:pt x="356" y="279"/>
                      </a:lnTo>
                      <a:lnTo>
                        <a:pt x="355" y="279"/>
                      </a:lnTo>
                      <a:lnTo>
                        <a:pt x="351" y="279"/>
                      </a:lnTo>
                      <a:lnTo>
                        <a:pt x="348" y="277"/>
                      </a:lnTo>
                      <a:lnTo>
                        <a:pt x="342" y="273"/>
                      </a:lnTo>
                      <a:lnTo>
                        <a:pt x="341" y="272"/>
                      </a:lnTo>
                      <a:lnTo>
                        <a:pt x="339" y="272"/>
                      </a:lnTo>
                      <a:lnTo>
                        <a:pt x="337" y="271"/>
                      </a:lnTo>
                      <a:lnTo>
                        <a:pt x="336" y="270"/>
                      </a:lnTo>
                      <a:lnTo>
                        <a:pt x="332" y="266"/>
                      </a:lnTo>
                      <a:lnTo>
                        <a:pt x="322" y="264"/>
                      </a:lnTo>
                      <a:lnTo>
                        <a:pt x="321" y="264"/>
                      </a:lnTo>
                      <a:lnTo>
                        <a:pt x="320" y="265"/>
                      </a:lnTo>
                      <a:lnTo>
                        <a:pt x="316" y="266"/>
                      </a:lnTo>
                      <a:lnTo>
                        <a:pt x="310" y="266"/>
                      </a:lnTo>
                      <a:lnTo>
                        <a:pt x="296" y="262"/>
                      </a:lnTo>
                      <a:lnTo>
                        <a:pt x="293" y="260"/>
                      </a:lnTo>
                      <a:lnTo>
                        <a:pt x="290" y="254"/>
                      </a:lnTo>
                      <a:lnTo>
                        <a:pt x="289" y="252"/>
                      </a:lnTo>
                      <a:lnTo>
                        <a:pt x="289" y="249"/>
                      </a:lnTo>
                      <a:lnTo>
                        <a:pt x="290" y="247"/>
                      </a:lnTo>
                      <a:lnTo>
                        <a:pt x="292" y="246"/>
                      </a:lnTo>
                      <a:lnTo>
                        <a:pt x="293" y="243"/>
                      </a:lnTo>
                      <a:lnTo>
                        <a:pt x="291" y="240"/>
                      </a:lnTo>
                      <a:lnTo>
                        <a:pt x="290" y="236"/>
                      </a:lnTo>
                      <a:lnTo>
                        <a:pt x="291" y="234"/>
                      </a:lnTo>
                      <a:lnTo>
                        <a:pt x="291" y="230"/>
                      </a:lnTo>
                      <a:lnTo>
                        <a:pt x="290" y="228"/>
                      </a:lnTo>
                      <a:lnTo>
                        <a:pt x="288" y="225"/>
                      </a:lnTo>
                      <a:lnTo>
                        <a:pt x="286" y="223"/>
                      </a:lnTo>
                      <a:lnTo>
                        <a:pt x="284" y="221"/>
                      </a:lnTo>
                      <a:lnTo>
                        <a:pt x="283" y="218"/>
                      </a:lnTo>
                      <a:lnTo>
                        <a:pt x="281" y="215"/>
                      </a:lnTo>
                      <a:lnTo>
                        <a:pt x="280" y="212"/>
                      </a:lnTo>
                      <a:lnTo>
                        <a:pt x="280" y="210"/>
                      </a:lnTo>
                      <a:lnTo>
                        <a:pt x="279" y="207"/>
                      </a:lnTo>
                      <a:lnTo>
                        <a:pt x="276" y="205"/>
                      </a:lnTo>
                      <a:lnTo>
                        <a:pt x="274" y="204"/>
                      </a:lnTo>
                      <a:lnTo>
                        <a:pt x="273" y="202"/>
                      </a:lnTo>
                      <a:lnTo>
                        <a:pt x="271" y="201"/>
                      </a:lnTo>
                      <a:lnTo>
                        <a:pt x="269" y="201"/>
                      </a:lnTo>
                      <a:lnTo>
                        <a:pt x="267" y="203"/>
                      </a:lnTo>
                      <a:lnTo>
                        <a:pt x="266" y="204"/>
                      </a:lnTo>
                      <a:lnTo>
                        <a:pt x="264" y="203"/>
                      </a:lnTo>
                      <a:lnTo>
                        <a:pt x="262" y="200"/>
                      </a:lnTo>
                      <a:lnTo>
                        <a:pt x="262" y="198"/>
                      </a:lnTo>
                      <a:lnTo>
                        <a:pt x="259" y="198"/>
                      </a:lnTo>
                      <a:lnTo>
                        <a:pt x="256" y="200"/>
                      </a:lnTo>
                      <a:lnTo>
                        <a:pt x="255" y="201"/>
                      </a:lnTo>
                      <a:lnTo>
                        <a:pt x="255" y="204"/>
                      </a:lnTo>
                      <a:lnTo>
                        <a:pt x="253" y="204"/>
                      </a:lnTo>
                      <a:lnTo>
                        <a:pt x="250" y="201"/>
                      </a:lnTo>
                      <a:lnTo>
                        <a:pt x="249" y="199"/>
                      </a:lnTo>
                      <a:lnTo>
                        <a:pt x="249" y="198"/>
                      </a:lnTo>
                      <a:lnTo>
                        <a:pt x="248" y="194"/>
                      </a:lnTo>
                      <a:lnTo>
                        <a:pt x="245" y="193"/>
                      </a:lnTo>
                      <a:lnTo>
                        <a:pt x="242" y="190"/>
                      </a:lnTo>
                      <a:lnTo>
                        <a:pt x="241" y="189"/>
                      </a:lnTo>
                      <a:lnTo>
                        <a:pt x="239" y="188"/>
                      </a:lnTo>
                      <a:lnTo>
                        <a:pt x="239" y="185"/>
                      </a:lnTo>
                      <a:lnTo>
                        <a:pt x="238" y="183"/>
                      </a:lnTo>
                      <a:lnTo>
                        <a:pt x="238" y="181"/>
                      </a:lnTo>
                      <a:lnTo>
                        <a:pt x="238" y="181"/>
                      </a:lnTo>
                      <a:lnTo>
                        <a:pt x="238" y="183"/>
                      </a:lnTo>
                      <a:lnTo>
                        <a:pt x="236" y="183"/>
                      </a:lnTo>
                      <a:lnTo>
                        <a:pt x="235" y="181"/>
                      </a:lnTo>
                      <a:lnTo>
                        <a:pt x="235" y="180"/>
                      </a:lnTo>
                      <a:lnTo>
                        <a:pt x="235" y="176"/>
                      </a:lnTo>
                      <a:lnTo>
                        <a:pt x="235" y="174"/>
                      </a:lnTo>
                      <a:lnTo>
                        <a:pt x="233" y="174"/>
                      </a:lnTo>
                      <a:lnTo>
                        <a:pt x="230" y="173"/>
                      </a:lnTo>
                      <a:lnTo>
                        <a:pt x="228" y="173"/>
                      </a:lnTo>
                      <a:lnTo>
                        <a:pt x="229" y="174"/>
                      </a:lnTo>
                      <a:lnTo>
                        <a:pt x="226" y="177"/>
                      </a:lnTo>
                      <a:lnTo>
                        <a:pt x="224" y="178"/>
                      </a:lnTo>
                      <a:lnTo>
                        <a:pt x="221" y="183"/>
                      </a:lnTo>
                      <a:lnTo>
                        <a:pt x="220" y="186"/>
                      </a:lnTo>
                      <a:lnTo>
                        <a:pt x="221" y="188"/>
                      </a:lnTo>
                      <a:lnTo>
                        <a:pt x="219" y="191"/>
                      </a:lnTo>
                      <a:lnTo>
                        <a:pt x="215" y="193"/>
                      </a:lnTo>
                      <a:lnTo>
                        <a:pt x="213" y="195"/>
                      </a:lnTo>
                      <a:lnTo>
                        <a:pt x="212" y="199"/>
                      </a:lnTo>
                      <a:lnTo>
                        <a:pt x="212" y="206"/>
                      </a:lnTo>
                      <a:lnTo>
                        <a:pt x="215" y="213"/>
                      </a:lnTo>
                      <a:lnTo>
                        <a:pt x="217" y="217"/>
                      </a:lnTo>
                      <a:lnTo>
                        <a:pt x="217" y="219"/>
                      </a:lnTo>
                      <a:lnTo>
                        <a:pt x="214" y="225"/>
                      </a:lnTo>
                      <a:lnTo>
                        <a:pt x="210" y="226"/>
                      </a:lnTo>
                      <a:lnTo>
                        <a:pt x="208" y="229"/>
                      </a:lnTo>
                      <a:lnTo>
                        <a:pt x="206" y="230"/>
                      </a:lnTo>
                      <a:lnTo>
                        <a:pt x="205" y="229"/>
                      </a:lnTo>
                      <a:lnTo>
                        <a:pt x="204" y="228"/>
                      </a:lnTo>
                      <a:lnTo>
                        <a:pt x="202" y="228"/>
                      </a:lnTo>
                      <a:lnTo>
                        <a:pt x="197" y="229"/>
                      </a:lnTo>
                      <a:lnTo>
                        <a:pt x="193" y="229"/>
                      </a:lnTo>
                      <a:lnTo>
                        <a:pt x="187" y="226"/>
                      </a:lnTo>
                      <a:lnTo>
                        <a:pt x="183" y="226"/>
                      </a:lnTo>
                      <a:lnTo>
                        <a:pt x="182" y="226"/>
                      </a:lnTo>
                      <a:lnTo>
                        <a:pt x="181" y="234"/>
                      </a:lnTo>
                      <a:lnTo>
                        <a:pt x="179" y="239"/>
                      </a:lnTo>
                      <a:lnTo>
                        <a:pt x="179" y="243"/>
                      </a:lnTo>
                      <a:lnTo>
                        <a:pt x="178" y="252"/>
                      </a:lnTo>
                      <a:lnTo>
                        <a:pt x="178" y="260"/>
                      </a:lnTo>
                      <a:lnTo>
                        <a:pt x="177" y="262"/>
                      </a:lnTo>
                      <a:lnTo>
                        <a:pt x="179" y="264"/>
                      </a:lnTo>
                      <a:lnTo>
                        <a:pt x="183" y="266"/>
                      </a:lnTo>
                      <a:lnTo>
                        <a:pt x="181" y="269"/>
                      </a:lnTo>
                      <a:lnTo>
                        <a:pt x="180" y="271"/>
                      </a:lnTo>
                      <a:lnTo>
                        <a:pt x="179" y="271"/>
                      </a:lnTo>
                      <a:lnTo>
                        <a:pt x="177" y="273"/>
                      </a:lnTo>
                      <a:lnTo>
                        <a:pt x="175" y="273"/>
                      </a:lnTo>
                      <a:lnTo>
                        <a:pt x="173" y="271"/>
                      </a:lnTo>
                      <a:lnTo>
                        <a:pt x="172" y="272"/>
                      </a:lnTo>
                      <a:lnTo>
                        <a:pt x="168" y="273"/>
                      </a:lnTo>
                      <a:lnTo>
                        <a:pt x="162" y="274"/>
                      </a:lnTo>
                      <a:lnTo>
                        <a:pt x="158" y="277"/>
                      </a:lnTo>
                      <a:lnTo>
                        <a:pt x="155" y="277"/>
                      </a:lnTo>
                      <a:lnTo>
                        <a:pt x="154" y="276"/>
                      </a:lnTo>
                      <a:lnTo>
                        <a:pt x="152" y="277"/>
                      </a:lnTo>
                      <a:lnTo>
                        <a:pt x="149" y="280"/>
                      </a:lnTo>
                      <a:lnTo>
                        <a:pt x="148" y="282"/>
                      </a:lnTo>
                      <a:lnTo>
                        <a:pt x="152" y="284"/>
                      </a:lnTo>
                      <a:lnTo>
                        <a:pt x="155" y="284"/>
                      </a:lnTo>
                      <a:lnTo>
                        <a:pt x="159" y="284"/>
                      </a:lnTo>
                      <a:lnTo>
                        <a:pt x="159" y="286"/>
                      </a:lnTo>
                      <a:lnTo>
                        <a:pt x="156" y="288"/>
                      </a:lnTo>
                      <a:lnTo>
                        <a:pt x="158" y="294"/>
                      </a:lnTo>
                      <a:lnTo>
                        <a:pt x="158" y="296"/>
                      </a:lnTo>
                      <a:lnTo>
                        <a:pt x="159" y="298"/>
                      </a:lnTo>
                      <a:lnTo>
                        <a:pt x="160" y="301"/>
                      </a:lnTo>
                      <a:lnTo>
                        <a:pt x="162" y="307"/>
                      </a:lnTo>
                      <a:lnTo>
                        <a:pt x="163" y="309"/>
                      </a:lnTo>
                      <a:lnTo>
                        <a:pt x="166" y="312"/>
                      </a:lnTo>
                      <a:lnTo>
                        <a:pt x="167" y="319"/>
                      </a:lnTo>
                      <a:lnTo>
                        <a:pt x="165" y="321"/>
                      </a:lnTo>
                      <a:lnTo>
                        <a:pt x="165" y="324"/>
                      </a:lnTo>
                      <a:lnTo>
                        <a:pt x="167" y="328"/>
                      </a:lnTo>
                      <a:lnTo>
                        <a:pt x="165" y="329"/>
                      </a:lnTo>
                      <a:lnTo>
                        <a:pt x="165" y="330"/>
                      </a:lnTo>
                      <a:lnTo>
                        <a:pt x="162" y="333"/>
                      </a:lnTo>
                      <a:lnTo>
                        <a:pt x="162" y="337"/>
                      </a:lnTo>
                      <a:lnTo>
                        <a:pt x="160" y="339"/>
                      </a:lnTo>
                      <a:lnTo>
                        <a:pt x="154" y="336"/>
                      </a:lnTo>
                      <a:lnTo>
                        <a:pt x="148" y="329"/>
                      </a:lnTo>
                      <a:lnTo>
                        <a:pt x="145" y="329"/>
                      </a:lnTo>
                      <a:lnTo>
                        <a:pt x="139" y="326"/>
                      </a:lnTo>
                      <a:lnTo>
                        <a:pt x="131" y="326"/>
                      </a:lnTo>
                      <a:lnTo>
                        <a:pt x="126" y="328"/>
                      </a:lnTo>
                      <a:lnTo>
                        <a:pt x="119" y="326"/>
                      </a:lnTo>
                      <a:lnTo>
                        <a:pt x="112" y="327"/>
                      </a:lnTo>
                      <a:lnTo>
                        <a:pt x="109" y="328"/>
                      </a:lnTo>
                      <a:lnTo>
                        <a:pt x="106" y="326"/>
                      </a:lnTo>
                      <a:lnTo>
                        <a:pt x="103" y="329"/>
                      </a:lnTo>
                      <a:lnTo>
                        <a:pt x="100" y="331"/>
                      </a:lnTo>
                      <a:lnTo>
                        <a:pt x="93" y="329"/>
                      </a:lnTo>
                      <a:lnTo>
                        <a:pt x="87" y="328"/>
                      </a:lnTo>
                      <a:lnTo>
                        <a:pt x="84" y="326"/>
                      </a:lnTo>
                      <a:lnTo>
                        <a:pt x="79" y="326"/>
                      </a:lnTo>
                      <a:lnTo>
                        <a:pt x="78" y="326"/>
                      </a:lnTo>
                      <a:lnTo>
                        <a:pt x="75" y="326"/>
                      </a:lnTo>
                      <a:lnTo>
                        <a:pt x="72" y="326"/>
                      </a:lnTo>
                      <a:lnTo>
                        <a:pt x="70" y="327"/>
                      </a:lnTo>
                      <a:lnTo>
                        <a:pt x="71" y="330"/>
                      </a:lnTo>
                      <a:lnTo>
                        <a:pt x="72" y="334"/>
                      </a:lnTo>
                      <a:lnTo>
                        <a:pt x="72" y="339"/>
                      </a:lnTo>
                      <a:lnTo>
                        <a:pt x="67" y="339"/>
                      </a:lnTo>
                      <a:lnTo>
                        <a:pt x="58" y="339"/>
                      </a:lnTo>
                      <a:lnTo>
                        <a:pt x="48" y="339"/>
                      </a:lnTo>
                      <a:lnTo>
                        <a:pt x="45" y="337"/>
                      </a:lnTo>
                      <a:lnTo>
                        <a:pt x="41" y="336"/>
                      </a:lnTo>
                      <a:lnTo>
                        <a:pt x="38" y="339"/>
                      </a:lnTo>
                      <a:lnTo>
                        <a:pt x="39" y="342"/>
                      </a:lnTo>
                      <a:lnTo>
                        <a:pt x="36" y="344"/>
                      </a:lnTo>
                      <a:lnTo>
                        <a:pt x="36" y="346"/>
                      </a:lnTo>
                      <a:lnTo>
                        <a:pt x="35" y="346"/>
                      </a:lnTo>
                      <a:lnTo>
                        <a:pt x="37" y="346"/>
                      </a:lnTo>
                      <a:lnTo>
                        <a:pt x="37" y="350"/>
                      </a:lnTo>
                      <a:lnTo>
                        <a:pt x="33" y="357"/>
                      </a:lnTo>
                      <a:lnTo>
                        <a:pt x="30" y="362"/>
                      </a:lnTo>
                      <a:lnTo>
                        <a:pt x="34" y="364"/>
                      </a:lnTo>
                      <a:lnTo>
                        <a:pt x="40" y="366"/>
                      </a:lnTo>
                      <a:lnTo>
                        <a:pt x="42" y="369"/>
                      </a:lnTo>
                      <a:lnTo>
                        <a:pt x="44" y="370"/>
                      </a:lnTo>
                      <a:lnTo>
                        <a:pt x="48" y="367"/>
                      </a:lnTo>
                      <a:lnTo>
                        <a:pt x="48" y="362"/>
                      </a:lnTo>
                      <a:lnTo>
                        <a:pt x="49" y="363"/>
                      </a:lnTo>
                      <a:lnTo>
                        <a:pt x="56" y="369"/>
                      </a:lnTo>
                      <a:lnTo>
                        <a:pt x="57" y="373"/>
                      </a:lnTo>
                      <a:lnTo>
                        <a:pt x="53" y="377"/>
                      </a:lnTo>
                      <a:lnTo>
                        <a:pt x="48" y="377"/>
                      </a:lnTo>
                      <a:lnTo>
                        <a:pt x="41" y="379"/>
                      </a:lnTo>
                      <a:lnTo>
                        <a:pt x="40" y="377"/>
                      </a:lnTo>
                      <a:lnTo>
                        <a:pt x="37" y="373"/>
                      </a:lnTo>
                      <a:lnTo>
                        <a:pt x="33" y="378"/>
                      </a:lnTo>
                      <a:lnTo>
                        <a:pt x="30" y="377"/>
                      </a:lnTo>
                      <a:lnTo>
                        <a:pt x="26" y="381"/>
                      </a:lnTo>
                      <a:lnTo>
                        <a:pt x="23" y="383"/>
                      </a:lnTo>
                      <a:lnTo>
                        <a:pt x="22" y="387"/>
                      </a:lnTo>
                      <a:lnTo>
                        <a:pt x="27" y="389"/>
                      </a:lnTo>
                      <a:lnTo>
                        <a:pt x="27" y="393"/>
                      </a:lnTo>
                      <a:lnTo>
                        <a:pt x="22" y="395"/>
                      </a:lnTo>
                      <a:lnTo>
                        <a:pt x="16" y="397"/>
                      </a:lnTo>
                      <a:lnTo>
                        <a:pt x="17" y="398"/>
                      </a:lnTo>
                      <a:lnTo>
                        <a:pt x="18" y="401"/>
                      </a:lnTo>
                      <a:lnTo>
                        <a:pt x="13" y="403"/>
                      </a:lnTo>
                      <a:lnTo>
                        <a:pt x="12" y="407"/>
                      </a:lnTo>
                      <a:lnTo>
                        <a:pt x="10" y="408"/>
                      </a:lnTo>
                      <a:lnTo>
                        <a:pt x="3" y="407"/>
                      </a:lnTo>
                      <a:lnTo>
                        <a:pt x="0" y="409"/>
                      </a:lnTo>
                      <a:lnTo>
                        <a:pt x="0" y="415"/>
                      </a:lnTo>
                      <a:lnTo>
                        <a:pt x="4" y="421"/>
                      </a:lnTo>
                      <a:lnTo>
                        <a:pt x="6" y="419"/>
                      </a:lnTo>
                      <a:lnTo>
                        <a:pt x="10" y="419"/>
                      </a:lnTo>
                      <a:lnTo>
                        <a:pt x="11" y="423"/>
                      </a:lnTo>
                      <a:lnTo>
                        <a:pt x="10" y="427"/>
                      </a:lnTo>
                      <a:lnTo>
                        <a:pt x="11" y="432"/>
                      </a:lnTo>
                      <a:lnTo>
                        <a:pt x="14" y="433"/>
                      </a:lnTo>
                      <a:lnTo>
                        <a:pt x="14" y="438"/>
                      </a:lnTo>
                      <a:lnTo>
                        <a:pt x="13" y="440"/>
                      </a:lnTo>
                      <a:lnTo>
                        <a:pt x="10" y="448"/>
                      </a:lnTo>
                      <a:lnTo>
                        <a:pt x="10" y="459"/>
                      </a:lnTo>
                      <a:lnTo>
                        <a:pt x="8" y="457"/>
                      </a:lnTo>
                      <a:lnTo>
                        <a:pt x="11" y="461"/>
                      </a:lnTo>
                      <a:lnTo>
                        <a:pt x="13" y="463"/>
                      </a:lnTo>
                      <a:lnTo>
                        <a:pt x="18" y="461"/>
                      </a:lnTo>
                      <a:lnTo>
                        <a:pt x="21" y="459"/>
                      </a:lnTo>
                      <a:lnTo>
                        <a:pt x="23" y="457"/>
                      </a:lnTo>
                      <a:lnTo>
                        <a:pt x="24" y="457"/>
                      </a:lnTo>
                      <a:lnTo>
                        <a:pt x="26" y="454"/>
                      </a:lnTo>
                      <a:lnTo>
                        <a:pt x="27" y="456"/>
                      </a:lnTo>
                      <a:lnTo>
                        <a:pt x="29" y="458"/>
                      </a:lnTo>
                      <a:lnTo>
                        <a:pt x="34" y="459"/>
                      </a:lnTo>
                      <a:lnTo>
                        <a:pt x="34" y="456"/>
                      </a:lnTo>
                      <a:lnTo>
                        <a:pt x="32" y="454"/>
                      </a:lnTo>
                      <a:lnTo>
                        <a:pt x="32" y="452"/>
                      </a:lnTo>
                      <a:lnTo>
                        <a:pt x="35" y="451"/>
                      </a:lnTo>
                      <a:lnTo>
                        <a:pt x="37" y="449"/>
                      </a:lnTo>
                      <a:lnTo>
                        <a:pt x="38" y="449"/>
                      </a:lnTo>
                      <a:lnTo>
                        <a:pt x="38" y="451"/>
                      </a:lnTo>
                      <a:lnTo>
                        <a:pt x="41" y="450"/>
                      </a:lnTo>
                      <a:lnTo>
                        <a:pt x="44" y="447"/>
                      </a:lnTo>
                      <a:lnTo>
                        <a:pt x="43" y="443"/>
                      </a:lnTo>
                      <a:lnTo>
                        <a:pt x="44" y="440"/>
                      </a:lnTo>
                      <a:lnTo>
                        <a:pt x="45" y="438"/>
                      </a:lnTo>
                      <a:lnTo>
                        <a:pt x="46" y="433"/>
                      </a:lnTo>
                      <a:lnTo>
                        <a:pt x="48" y="430"/>
                      </a:lnTo>
                      <a:lnTo>
                        <a:pt x="51" y="430"/>
                      </a:lnTo>
                      <a:lnTo>
                        <a:pt x="53" y="433"/>
                      </a:lnTo>
                      <a:lnTo>
                        <a:pt x="56" y="434"/>
                      </a:lnTo>
                      <a:lnTo>
                        <a:pt x="56" y="436"/>
                      </a:lnTo>
                      <a:lnTo>
                        <a:pt x="55" y="440"/>
                      </a:lnTo>
                      <a:lnTo>
                        <a:pt x="56" y="443"/>
                      </a:lnTo>
                      <a:lnTo>
                        <a:pt x="58" y="443"/>
                      </a:lnTo>
                      <a:lnTo>
                        <a:pt x="59" y="446"/>
                      </a:lnTo>
                      <a:lnTo>
                        <a:pt x="59" y="451"/>
                      </a:lnTo>
                      <a:lnTo>
                        <a:pt x="60" y="454"/>
                      </a:lnTo>
                      <a:lnTo>
                        <a:pt x="60" y="461"/>
                      </a:lnTo>
                      <a:lnTo>
                        <a:pt x="62" y="464"/>
                      </a:lnTo>
                      <a:lnTo>
                        <a:pt x="62" y="467"/>
                      </a:lnTo>
                      <a:lnTo>
                        <a:pt x="65" y="468"/>
                      </a:lnTo>
                      <a:lnTo>
                        <a:pt x="68" y="468"/>
                      </a:lnTo>
                      <a:lnTo>
                        <a:pt x="71" y="466"/>
                      </a:lnTo>
                      <a:lnTo>
                        <a:pt x="71" y="464"/>
                      </a:lnTo>
                      <a:lnTo>
                        <a:pt x="76" y="461"/>
                      </a:lnTo>
                      <a:lnTo>
                        <a:pt x="78" y="459"/>
                      </a:lnTo>
                      <a:lnTo>
                        <a:pt x="79" y="456"/>
                      </a:lnTo>
                      <a:lnTo>
                        <a:pt x="81" y="453"/>
                      </a:lnTo>
                      <a:lnTo>
                        <a:pt x="87" y="449"/>
                      </a:lnTo>
                      <a:lnTo>
                        <a:pt x="91" y="448"/>
                      </a:lnTo>
                      <a:lnTo>
                        <a:pt x="92" y="451"/>
                      </a:lnTo>
                      <a:lnTo>
                        <a:pt x="97" y="450"/>
                      </a:lnTo>
                      <a:lnTo>
                        <a:pt x="99" y="448"/>
                      </a:lnTo>
                      <a:lnTo>
                        <a:pt x="105" y="448"/>
                      </a:lnTo>
                      <a:lnTo>
                        <a:pt x="106" y="450"/>
                      </a:lnTo>
                      <a:lnTo>
                        <a:pt x="101" y="455"/>
                      </a:lnTo>
                      <a:lnTo>
                        <a:pt x="103" y="456"/>
                      </a:lnTo>
                      <a:lnTo>
                        <a:pt x="105" y="455"/>
                      </a:lnTo>
                      <a:lnTo>
                        <a:pt x="107" y="454"/>
                      </a:lnTo>
                      <a:lnTo>
                        <a:pt x="110" y="457"/>
                      </a:lnTo>
                      <a:lnTo>
                        <a:pt x="111" y="456"/>
                      </a:lnTo>
                      <a:lnTo>
                        <a:pt x="114" y="456"/>
                      </a:lnTo>
                      <a:lnTo>
                        <a:pt x="115" y="455"/>
                      </a:lnTo>
                      <a:lnTo>
                        <a:pt x="116" y="453"/>
                      </a:lnTo>
                      <a:lnTo>
                        <a:pt x="118" y="453"/>
                      </a:lnTo>
                      <a:lnTo>
                        <a:pt x="120" y="456"/>
                      </a:lnTo>
                      <a:lnTo>
                        <a:pt x="121" y="461"/>
                      </a:lnTo>
                      <a:lnTo>
                        <a:pt x="128" y="472"/>
                      </a:lnTo>
                      <a:lnTo>
                        <a:pt x="131" y="475"/>
                      </a:lnTo>
                      <a:lnTo>
                        <a:pt x="132" y="480"/>
                      </a:lnTo>
                      <a:lnTo>
                        <a:pt x="134" y="481"/>
                      </a:lnTo>
                      <a:lnTo>
                        <a:pt x="136" y="484"/>
                      </a:lnTo>
                      <a:lnTo>
                        <a:pt x="141" y="484"/>
                      </a:lnTo>
                      <a:lnTo>
                        <a:pt x="147" y="484"/>
                      </a:lnTo>
                      <a:lnTo>
                        <a:pt x="150" y="485"/>
                      </a:lnTo>
                      <a:lnTo>
                        <a:pt x="150" y="489"/>
                      </a:lnTo>
                      <a:lnTo>
                        <a:pt x="155" y="491"/>
                      </a:lnTo>
                      <a:lnTo>
                        <a:pt x="160" y="495"/>
                      </a:lnTo>
                      <a:lnTo>
                        <a:pt x="162" y="503"/>
                      </a:lnTo>
                      <a:lnTo>
                        <a:pt x="166" y="508"/>
                      </a:lnTo>
                      <a:lnTo>
                        <a:pt x="171" y="511"/>
                      </a:lnTo>
                      <a:lnTo>
                        <a:pt x="173" y="515"/>
                      </a:lnTo>
                      <a:lnTo>
                        <a:pt x="173" y="523"/>
                      </a:lnTo>
                      <a:lnTo>
                        <a:pt x="176" y="531"/>
                      </a:lnTo>
                      <a:lnTo>
                        <a:pt x="179" y="532"/>
                      </a:lnTo>
                      <a:lnTo>
                        <a:pt x="181" y="540"/>
                      </a:lnTo>
                      <a:lnTo>
                        <a:pt x="182" y="546"/>
                      </a:lnTo>
                      <a:lnTo>
                        <a:pt x="180" y="549"/>
                      </a:lnTo>
                      <a:lnTo>
                        <a:pt x="179" y="546"/>
                      </a:lnTo>
                      <a:lnTo>
                        <a:pt x="177" y="546"/>
                      </a:lnTo>
                      <a:lnTo>
                        <a:pt x="173" y="551"/>
                      </a:lnTo>
                      <a:lnTo>
                        <a:pt x="174" y="553"/>
                      </a:lnTo>
                      <a:lnTo>
                        <a:pt x="174" y="556"/>
                      </a:lnTo>
                      <a:lnTo>
                        <a:pt x="178" y="558"/>
                      </a:lnTo>
                      <a:lnTo>
                        <a:pt x="177" y="565"/>
                      </a:lnTo>
                      <a:lnTo>
                        <a:pt x="179" y="568"/>
                      </a:lnTo>
                      <a:lnTo>
                        <a:pt x="178" y="570"/>
                      </a:lnTo>
                      <a:lnTo>
                        <a:pt x="179" y="571"/>
                      </a:lnTo>
                      <a:lnTo>
                        <a:pt x="181" y="574"/>
                      </a:lnTo>
                      <a:lnTo>
                        <a:pt x="181" y="577"/>
                      </a:lnTo>
                      <a:lnTo>
                        <a:pt x="183" y="578"/>
                      </a:lnTo>
                      <a:lnTo>
                        <a:pt x="183" y="581"/>
                      </a:lnTo>
                      <a:lnTo>
                        <a:pt x="186" y="583"/>
                      </a:lnTo>
                      <a:lnTo>
                        <a:pt x="188" y="580"/>
                      </a:lnTo>
                      <a:lnTo>
                        <a:pt x="191" y="580"/>
                      </a:lnTo>
                      <a:lnTo>
                        <a:pt x="193" y="581"/>
                      </a:lnTo>
                      <a:lnTo>
                        <a:pt x="196" y="582"/>
                      </a:lnTo>
                      <a:lnTo>
                        <a:pt x="199" y="586"/>
                      </a:lnTo>
                      <a:lnTo>
                        <a:pt x="201" y="587"/>
                      </a:lnTo>
                      <a:lnTo>
                        <a:pt x="203" y="591"/>
                      </a:lnTo>
                      <a:lnTo>
                        <a:pt x="205" y="591"/>
                      </a:lnTo>
                      <a:lnTo>
                        <a:pt x="206" y="594"/>
                      </a:lnTo>
                      <a:lnTo>
                        <a:pt x="207" y="594"/>
                      </a:lnTo>
                      <a:lnTo>
                        <a:pt x="207" y="592"/>
                      </a:lnTo>
                      <a:lnTo>
                        <a:pt x="211" y="595"/>
                      </a:lnTo>
                      <a:lnTo>
                        <a:pt x="212" y="597"/>
                      </a:lnTo>
                      <a:lnTo>
                        <a:pt x="215" y="597"/>
                      </a:lnTo>
                      <a:lnTo>
                        <a:pt x="217" y="598"/>
                      </a:lnTo>
                      <a:lnTo>
                        <a:pt x="218" y="595"/>
                      </a:lnTo>
                      <a:lnTo>
                        <a:pt x="221" y="595"/>
                      </a:lnTo>
                      <a:lnTo>
                        <a:pt x="227" y="597"/>
                      </a:lnTo>
                      <a:lnTo>
                        <a:pt x="228" y="598"/>
                      </a:lnTo>
                      <a:lnTo>
                        <a:pt x="231" y="598"/>
                      </a:lnTo>
                      <a:lnTo>
                        <a:pt x="234" y="600"/>
                      </a:lnTo>
                      <a:lnTo>
                        <a:pt x="238" y="605"/>
                      </a:lnTo>
                      <a:lnTo>
                        <a:pt x="242" y="605"/>
                      </a:lnTo>
                      <a:lnTo>
                        <a:pt x="244" y="608"/>
                      </a:lnTo>
                      <a:lnTo>
                        <a:pt x="245" y="610"/>
                      </a:lnTo>
                      <a:lnTo>
                        <a:pt x="248" y="613"/>
                      </a:lnTo>
                      <a:lnTo>
                        <a:pt x="249" y="617"/>
                      </a:lnTo>
                      <a:lnTo>
                        <a:pt x="251" y="616"/>
                      </a:lnTo>
                      <a:lnTo>
                        <a:pt x="251" y="611"/>
                      </a:lnTo>
                      <a:lnTo>
                        <a:pt x="252" y="609"/>
                      </a:lnTo>
                      <a:lnTo>
                        <a:pt x="253" y="611"/>
                      </a:lnTo>
                      <a:lnTo>
                        <a:pt x="256" y="611"/>
                      </a:lnTo>
                      <a:lnTo>
                        <a:pt x="259" y="613"/>
                      </a:lnTo>
                      <a:lnTo>
                        <a:pt x="260" y="618"/>
                      </a:lnTo>
                      <a:lnTo>
                        <a:pt x="263" y="622"/>
                      </a:lnTo>
                      <a:lnTo>
                        <a:pt x="268" y="620"/>
                      </a:lnTo>
                      <a:lnTo>
                        <a:pt x="271" y="620"/>
                      </a:lnTo>
                      <a:lnTo>
                        <a:pt x="270" y="627"/>
                      </a:lnTo>
                      <a:lnTo>
                        <a:pt x="272" y="631"/>
                      </a:lnTo>
                      <a:lnTo>
                        <a:pt x="274" y="631"/>
                      </a:lnTo>
                      <a:lnTo>
                        <a:pt x="279" y="633"/>
                      </a:lnTo>
                      <a:lnTo>
                        <a:pt x="280" y="631"/>
                      </a:lnTo>
                      <a:lnTo>
                        <a:pt x="283" y="630"/>
                      </a:lnTo>
                      <a:lnTo>
                        <a:pt x="286" y="626"/>
                      </a:lnTo>
                      <a:lnTo>
                        <a:pt x="291" y="627"/>
                      </a:lnTo>
                      <a:lnTo>
                        <a:pt x="294" y="629"/>
                      </a:lnTo>
                      <a:lnTo>
                        <a:pt x="295" y="633"/>
                      </a:lnTo>
                      <a:lnTo>
                        <a:pt x="300" y="636"/>
                      </a:lnTo>
                      <a:lnTo>
                        <a:pt x="302" y="640"/>
                      </a:lnTo>
                      <a:lnTo>
                        <a:pt x="305" y="641"/>
                      </a:lnTo>
                      <a:lnTo>
                        <a:pt x="308" y="639"/>
                      </a:lnTo>
                      <a:lnTo>
                        <a:pt x="310" y="640"/>
                      </a:lnTo>
                      <a:lnTo>
                        <a:pt x="314" y="638"/>
                      </a:lnTo>
                      <a:lnTo>
                        <a:pt x="316" y="639"/>
                      </a:lnTo>
                      <a:lnTo>
                        <a:pt x="317" y="639"/>
                      </a:lnTo>
                      <a:lnTo>
                        <a:pt x="319" y="636"/>
                      </a:lnTo>
                      <a:lnTo>
                        <a:pt x="322" y="636"/>
                      </a:lnTo>
                      <a:lnTo>
                        <a:pt x="324" y="639"/>
                      </a:lnTo>
                      <a:lnTo>
                        <a:pt x="325" y="643"/>
                      </a:lnTo>
                      <a:lnTo>
                        <a:pt x="327" y="646"/>
                      </a:lnTo>
                      <a:lnTo>
                        <a:pt x="327" y="646"/>
                      </a:lnTo>
                      <a:lnTo>
                        <a:pt x="330" y="644"/>
                      </a:lnTo>
                      <a:lnTo>
                        <a:pt x="333" y="636"/>
                      </a:lnTo>
                      <a:lnTo>
                        <a:pt x="340" y="632"/>
                      </a:lnTo>
                      <a:lnTo>
                        <a:pt x="345" y="631"/>
                      </a:lnTo>
                      <a:lnTo>
                        <a:pt x="346" y="633"/>
                      </a:lnTo>
                      <a:lnTo>
                        <a:pt x="352" y="635"/>
                      </a:lnTo>
                      <a:lnTo>
                        <a:pt x="356" y="636"/>
                      </a:lnTo>
                      <a:lnTo>
                        <a:pt x="359" y="634"/>
                      </a:lnTo>
                      <a:lnTo>
                        <a:pt x="363" y="634"/>
                      </a:lnTo>
                      <a:lnTo>
                        <a:pt x="365" y="638"/>
                      </a:lnTo>
                      <a:lnTo>
                        <a:pt x="366" y="638"/>
                      </a:lnTo>
                      <a:lnTo>
                        <a:pt x="367" y="638"/>
                      </a:lnTo>
                      <a:lnTo>
                        <a:pt x="373" y="636"/>
                      </a:lnTo>
                      <a:lnTo>
                        <a:pt x="375" y="636"/>
                      </a:lnTo>
                      <a:lnTo>
                        <a:pt x="377" y="632"/>
                      </a:lnTo>
                      <a:lnTo>
                        <a:pt x="379" y="630"/>
                      </a:lnTo>
                      <a:lnTo>
                        <a:pt x="380" y="631"/>
                      </a:lnTo>
                      <a:lnTo>
                        <a:pt x="380" y="629"/>
                      </a:lnTo>
                      <a:lnTo>
                        <a:pt x="384" y="628"/>
                      </a:lnTo>
                      <a:lnTo>
                        <a:pt x="384" y="624"/>
                      </a:lnTo>
                      <a:lnTo>
                        <a:pt x="387" y="621"/>
                      </a:lnTo>
                      <a:lnTo>
                        <a:pt x="390" y="620"/>
                      </a:lnTo>
                      <a:lnTo>
                        <a:pt x="395" y="619"/>
                      </a:lnTo>
                      <a:lnTo>
                        <a:pt x="398" y="614"/>
                      </a:lnTo>
                      <a:lnTo>
                        <a:pt x="398" y="610"/>
                      </a:lnTo>
                      <a:lnTo>
                        <a:pt x="401" y="610"/>
                      </a:lnTo>
                      <a:lnTo>
                        <a:pt x="404" y="607"/>
                      </a:lnTo>
                      <a:lnTo>
                        <a:pt x="406" y="612"/>
                      </a:lnTo>
                      <a:lnTo>
                        <a:pt x="410" y="610"/>
                      </a:lnTo>
                      <a:lnTo>
                        <a:pt x="415" y="612"/>
                      </a:lnTo>
                      <a:lnTo>
                        <a:pt x="417" y="611"/>
                      </a:lnTo>
                      <a:lnTo>
                        <a:pt x="416" y="608"/>
                      </a:lnTo>
                      <a:lnTo>
                        <a:pt x="422" y="603"/>
                      </a:lnTo>
                      <a:lnTo>
                        <a:pt x="425" y="604"/>
                      </a:lnTo>
                      <a:lnTo>
                        <a:pt x="426" y="607"/>
                      </a:lnTo>
                      <a:lnTo>
                        <a:pt x="428" y="606"/>
                      </a:lnTo>
                      <a:lnTo>
                        <a:pt x="429" y="608"/>
                      </a:lnTo>
                      <a:lnTo>
                        <a:pt x="426" y="612"/>
                      </a:lnTo>
                      <a:lnTo>
                        <a:pt x="428" y="615"/>
                      </a:lnTo>
                      <a:lnTo>
                        <a:pt x="429" y="615"/>
                      </a:lnTo>
                      <a:lnTo>
                        <a:pt x="431" y="614"/>
                      </a:lnTo>
                      <a:lnTo>
                        <a:pt x="432" y="616"/>
                      </a:lnTo>
                      <a:lnTo>
                        <a:pt x="434" y="619"/>
                      </a:lnTo>
                      <a:lnTo>
                        <a:pt x="434" y="622"/>
                      </a:lnTo>
                      <a:lnTo>
                        <a:pt x="432" y="625"/>
                      </a:lnTo>
                      <a:lnTo>
                        <a:pt x="432" y="628"/>
                      </a:lnTo>
                      <a:lnTo>
                        <a:pt x="436" y="629"/>
                      </a:lnTo>
                      <a:lnTo>
                        <a:pt x="437" y="627"/>
                      </a:lnTo>
                      <a:lnTo>
                        <a:pt x="440" y="629"/>
                      </a:lnTo>
                      <a:lnTo>
                        <a:pt x="442" y="632"/>
                      </a:lnTo>
                      <a:lnTo>
                        <a:pt x="444" y="630"/>
                      </a:lnTo>
                      <a:lnTo>
                        <a:pt x="448" y="632"/>
                      </a:lnTo>
                      <a:lnTo>
                        <a:pt x="449" y="630"/>
                      </a:lnTo>
                      <a:lnTo>
                        <a:pt x="453" y="630"/>
                      </a:lnTo>
                      <a:lnTo>
                        <a:pt x="455" y="635"/>
                      </a:lnTo>
                      <a:lnTo>
                        <a:pt x="457" y="637"/>
                      </a:lnTo>
                      <a:lnTo>
                        <a:pt x="459" y="643"/>
                      </a:lnTo>
                      <a:lnTo>
                        <a:pt x="461" y="643"/>
                      </a:lnTo>
                      <a:lnTo>
                        <a:pt x="463" y="646"/>
                      </a:lnTo>
                      <a:lnTo>
                        <a:pt x="463" y="651"/>
                      </a:lnTo>
                      <a:lnTo>
                        <a:pt x="466" y="657"/>
                      </a:lnTo>
                      <a:lnTo>
                        <a:pt x="466" y="662"/>
                      </a:lnTo>
                      <a:lnTo>
                        <a:pt x="465" y="669"/>
                      </a:lnTo>
                      <a:lnTo>
                        <a:pt x="465" y="673"/>
                      </a:lnTo>
                      <a:lnTo>
                        <a:pt x="465" y="674"/>
                      </a:lnTo>
                      <a:lnTo>
                        <a:pt x="462" y="676"/>
                      </a:lnTo>
                      <a:lnTo>
                        <a:pt x="462" y="679"/>
                      </a:lnTo>
                      <a:lnTo>
                        <a:pt x="460" y="680"/>
                      </a:lnTo>
                      <a:lnTo>
                        <a:pt x="460" y="682"/>
                      </a:lnTo>
                      <a:lnTo>
                        <a:pt x="461" y="685"/>
                      </a:lnTo>
                      <a:lnTo>
                        <a:pt x="460" y="688"/>
                      </a:lnTo>
                      <a:lnTo>
                        <a:pt x="458" y="687"/>
                      </a:lnTo>
                      <a:lnTo>
                        <a:pt x="456" y="689"/>
                      </a:lnTo>
                      <a:lnTo>
                        <a:pt x="455" y="692"/>
                      </a:lnTo>
                      <a:lnTo>
                        <a:pt x="456" y="695"/>
                      </a:lnTo>
                      <a:lnTo>
                        <a:pt x="455" y="697"/>
                      </a:lnTo>
                      <a:lnTo>
                        <a:pt x="455" y="699"/>
                      </a:lnTo>
                      <a:lnTo>
                        <a:pt x="457" y="701"/>
                      </a:lnTo>
                      <a:lnTo>
                        <a:pt x="458" y="703"/>
                      </a:lnTo>
                      <a:lnTo>
                        <a:pt x="460" y="705"/>
                      </a:lnTo>
                      <a:lnTo>
                        <a:pt x="460" y="709"/>
                      </a:lnTo>
                      <a:lnTo>
                        <a:pt x="461" y="713"/>
                      </a:lnTo>
                      <a:lnTo>
                        <a:pt x="464" y="710"/>
                      </a:lnTo>
                      <a:lnTo>
                        <a:pt x="471" y="709"/>
                      </a:lnTo>
                      <a:lnTo>
                        <a:pt x="471" y="712"/>
                      </a:lnTo>
                      <a:lnTo>
                        <a:pt x="470" y="713"/>
                      </a:lnTo>
                      <a:lnTo>
                        <a:pt x="472" y="716"/>
                      </a:lnTo>
                      <a:lnTo>
                        <a:pt x="476" y="714"/>
                      </a:lnTo>
                      <a:lnTo>
                        <a:pt x="477" y="717"/>
                      </a:lnTo>
                      <a:lnTo>
                        <a:pt x="476" y="720"/>
                      </a:lnTo>
                      <a:lnTo>
                        <a:pt x="477" y="722"/>
                      </a:lnTo>
                      <a:lnTo>
                        <a:pt x="481" y="723"/>
                      </a:lnTo>
                      <a:lnTo>
                        <a:pt x="481" y="725"/>
                      </a:lnTo>
                      <a:lnTo>
                        <a:pt x="481" y="727"/>
                      </a:lnTo>
                      <a:lnTo>
                        <a:pt x="482" y="726"/>
                      </a:lnTo>
                      <a:lnTo>
                        <a:pt x="486" y="726"/>
                      </a:lnTo>
                      <a:lnTo>
                        <a:pt x="489" y="728"/>
                      </a:lnTo>
                      <a:lnTo>
                        <a:pt x="489" y="730"/>
                      </a:lnTo>
                      <a:lnTo>
                        <a:pt x="488" y="733"/>
                      </a:lnTo>
                      <a:lnTo>
                        <a:pt x="488" y="736"/>
                      </a:lnTo>
                      <a:lnTo>
                        <a:pt x="484" y="741"/>
                      </a:lnTo>
                      <a:lnTo>
                        <a:pt x="482" y="744"/>
                      </a:lnTo>
                      <a:lnTo>
                        <a:pt x="482" y="747"/>
                      </a:lnTo>
                      <a:lnTo>
                        <a:pt x="484" y="745"/>
                      </a:lnTo>
                      <a:lnTo>
                        <a:pt x="489" y="746"/>
                      </a:lnTo>
                      <a:lnTo>
                        <a:pt x="490" y="747"/>
                      </a:lnTo>
                      <a:lnTo>
                        <a:pt x="491" y="745"/>
                      </a:lnTo>
                      <a:lnTo>
                        <a:pt x="494" y="747"/>
                      </a:lnTo>
                      <a:lnTo>
                        <a:pt x="493" y="752"/>
                      </a:lnTo>
                      <a:lnTo>
                        <a:pt x="494" y="755"/>
                      </a:lnTo>
                      <a:lnTo>
                        <a:pt x="497" y="757"/>
                      </a:lnTo>
                      <a:lnTo>
                        <a:pt x="499" y="755"/>
                      </a:lnTo>
                      <a:lnTo>
                        <a:pt x="502" y="755"/>
                      </a:lnTo>
                      <a:lnTo>
                        <a:pt x="508" y="752"/>
                      </a:lnTo>
                      <a:lnTo>
                        <a:pt x="512" y="753"/>
                      </a:lnTo>
                      <a:lnTo>
                        <a:pt x="511" y="756"/>
                      </a:lnTo>
                      <a:lnTo>
                        <a:pt x="507" y="760"/>
                      </a:lnTo>
                      <a:lnTo>
                        <a:pt x="510" y="757"/>
                      </a:lnTo>
                      <a:lnTo>
                        <a:pt x="512" y="759"/>
                      </a:lnTo>
                      <a:lnTo>
                        <a:pt x="513" y="762"/>
                      </a:lnTo>
                      <a:lnTo>
                        <a:pt x="516" y="760"/>
                      </a:lnTo>
                      <a:lnTo>
                        <a:pt x="519" y="761"/>
                      </a:lnTo>
                      <a:lnTo>
                        <a:pt x="518" y="757"/>
                      </a:lnTo>
                      <a:lnTo>
                        <a:pt x="518" y="753"/>
                      </a:lnTo>
                      <a:lnTo>
                        <a:pt x="517" y="749"/>
                      </a:lnTo>
                      <a:lnTo>
                        <a:pt x="517" y="743"/>
                      </a:lnTo>
                      <a:lnTo>
                        <a:pt x="519" y="742"/>
                      </a:lnTo>
                      <a:lnTo>
                        <a:pt x="519" y="740"/>
                      </a:lnTo>
                      <a:lnTo>
                        <a:pt x="524" y="740"/>
                      </a:lnTo>
                      <a:lnTo>
                        <a:pt x="525" y="742"/>
                      </a:lnTo>
                      <a:lnTo>
                        <a:pt x="524" y="740"/>
                      </a:lnTo>
                      <a:lnTo>
                        <a:pt x="525" y="739"/>
                      </a:lnTo>
                      <a:lnTo>
                        <a:pt x="526" y="738"/>
                      </a:lnTo>
                      <a:lnTo>
                        <a:pt x="527" y="736"/>
                      </a:lnTo>
                      <a:lnTo>
                        <a:pt x="529" y="735"/>
                      </a:lnTo>
                      <a:lnTo>
                        <a:pt x="532" y="733"/>
                      </a:lnTo>
                      <a:lnTo>
                        <a:pt x="533" y="734"/>
                      </a:lnTo>
                      <a:lnTo>
                        <a:pt x="533" y="736"/>
                      </a:lnTo>
                      <a:lnTo>
                        <a:pt x="534" y="737"/>
                      </a:lnTo>
                      <a:lnTo>
                        <a:pt x="536" y="737"/>
                      </a:lnTo>
                      <a:lnTo>
                        <a:pt x="536" y="734"/>
                      </a:lnTo>
                      <a:lnTo>
                        <a:pt x="539" y="733"/>
                      </a:lnTo>
                      <a:lnTo>
                        <a:pt x="542" y="736"/>
                      </a:lnTo>
                      <a:lnTo>
                        <a:pt x="543" y="733"/>
                      </a:lnTo>
                      <a:lnTo>
                        <a:pt x="545" y="733"/>
                      </a:lnTo>
                      <a:lnTo>
                        <a:pt x="546" y="736"/>
                      </a:lnTo>
                      <a:lnTo>
                        <a:pt x="549" y="734"/>
                      </a:lnTo>
                      <a:lnTo>
                        <a:pt x="549" y="732"/>
                      </a:lnTo>
                      <a:lnTo>
                        <a:pt x="553" y="730"/>
                      </a:lnTo>
                      <a:lnTo>
                        <a:pt x="556" y="733"/>
                      </a:lnTo>
                      <a:lnTo>
                        <a:pt x="560" y="730"/>
                      </a:lnTo>
                      <a:lnTo>
                        <a:pt x="560" y="725"/>
                      </a:lnTo>
                      <a:lnTo>
                        <a:pt x="563" y="723"/>
                      </a:lnTo>
                      <a:lnTo>
                        <a:pt x="567" y="723"/>
                      </a:lnTo>
                      <a:lnTo>
                        <a:pt x="568" y="721"/>
                      </a:lnTo>
                      <a:lnTo>
                        <a:pt x="571" y="724"/>
                      </a:lnTo>
                      <a:lnTo>
                        <a:pt x="571" y="726"/>
                      </a:lnTo>
                      <a:lnTo>
                        <a:pt x="574" y="726"/>
                      </a:lnTo>
                      <a:lnTo>
                        <a:pt x="576" y="729"/>
                      </a:lnTo>
                      <a:lnTo>
                        <a:pt x="582" y="729"/>
                      </a:lnTo>
                      <a:lnTo>
                        <a:pt x="584" y="730"/>
                      </a:lnTo>
                      <a:lnTo>
                        <a:pt x="587" y="729"/>
                      </a:lnTo>
                      <a:lnTo>
                        <a:pt x="590" y="731"/>
                      </a:lnTo>
                      <a:lnTo>
                        <a:pt x="589" y="734"/>
                      </a:lnTo>
                      <a:lnTo>
                        <a:pt x="587" y="735"/>
                      </a:lnTo>
                      <a:lnTo>
                        <a:pt x="585" y="741"/>
                      </a:lnTo>
                      <a:lnTo>
                        <a:pt x="588" y="742"/>
                      </a:lnTo>
                      <a:lnTo>
                        <a:pt x="588" y="745"/>
                      </a:lnTo>
                      <a:lnTo>
                        <a:pt x="594" y="747"/>
                      </a:lnTo>
                      <a:lnTo>
                        <a:pt x="595" y="750"/>
                      </a:lnTo>
                      <a:lnTo>
                        <a:pt x="597" y="751"/>
                      </a:lnTo>
                      <a:lnTo>
                        <a:pt x="600" y="754"/>
                      </a:lnTo>
                      <a:lnTo>
                        <a:pt x="603" y="752"/>
                      </a:lnTo>
                      <a:lnTo>
                        <a:pt x="604" y="754"/>
                      </a:lnTo>
                      <a:lnTo>
                        <a:pt x="606" y="753"/>
                      </a:lnTo>
                      <a:lnTo>
                        <a:pt x="609" y="754"/>
                      </a:lnTo>
                      <a:lnTo>
                        <a:pt x="609" y="754"/>
                      </a:lnTo>
                      <a:lnTo>
                        <a:pt x="610" y="754"/>
                      </a:lnTo>
                      <a:lnTo>
                        <a:pt x="612" y="754"/>
                      </a:lnTo>
                      <a:lnTo>
                        <a:pt x="614" y="754"/>
                      </a:lnTo>
                      <a:lnTo>
                        <a:pt x="614" y="752"/>
                      </a:lnTo>
                      <a:lnTo>
                        <a:pt x="615" y="748"/>
                      </a:lnTo>
                      <a:lnTo>
                        <a:pt x="616" y="751"/>
                      </a:lnTo>
                      <a:lnTo>
                        <a:pt x="619" y="754"/>
                      </a:lnTo>
                      <a:lnTo>
                        <a:pt x="620" y="754"/>
                      </a:lnTo>
                      <a:lnTo>
                        <a:pt x="623" y="757"/>
                      </a:lnTo>
                      <a:lnTo>
                        <a:pt x="625" y="757"/>
                      </a:lnTo>
                      <a:lnTo>
                        <a:pt x="627" y="757"/>
                      </a:lnTo>
                      <a:lnTo>
                        <a:pt x="629" y="754"/>
                      </a:lnTo>
                      <a:lnTo>
                        <a:pt x="630" y="757"/>
                      </a:lnTo>
                      <a:lnTo>
                        <a:pt x="633" y="756"/>
                      </a:lnTo>
                      <a:lnTo>
                        <a:pt x="634" y="757"/>
                      </a:lnTo>
                      <a:lnTo>
                        <a:pt x="634" y="757"/>
                      </a:lnTo>
                      <a:lnTo>
                        <a:pt x="632" y="758"/>
                      </a:lnTo>
                      <a:lnTo>
                        <a:pt x="632" y="760"/>
                      </a:lnTo>
                      <a:lnTo>
                        <a:pt x="629" y="764"/>
                      </a:lnTo>
                      <a:lnTo>
                        <a:pt x="629" y="766"/>
                      </a:lnTo>
                      <a:lnTo>
                        <a:pt x="633" y="771"/>
                      </a:lnTo>
                      <a:lnTo>
                        <a:pt x="635" y="773"/>
                      </a:lnTo>
                      <a:lnTo>
                        <a:pt x="635" y="774"/>
                      </a:lnTo>
                      <a:lnTo>
                        <a:pt x="636" y="778"/>
                      </a:lnTo>
                      <a:lnTo>
                        <a:pt x="636" y="778"/>
                      </a:lnTo>
                      <a:lnTo>
                        <a:pt x="637" y="775"/>
                      </a:lnTo>
                      <a:lnTo>
                        <a:pt x="640" y="776"/>
                      </a:lnTo>
                      <a:lnTo>
                        <a:pt x="640" y="777"/>
                      </a:lnTo>
                      <a:lnTo>
                        <a:pt x="642" y="777"/>
                      </a:lnTo>
                      <a:lnTo>
                        <a:pt x="644" y="773"/>
                      </a:lnTo>
                      <a:lnTo>
                        <a:pt x="643" y="771"/>
                      </a:lnTo>
                      <a:lnTo>
                        <a:pt x="643" y="771"/>
                      </a:lnTo>
                      <a:lnTo>
                        <a:pt x="643" y="771"/>
                      </a:lnTo>
                      <a:lnTo>
                        <a:pt x="641" y="767"/>
                      </a:lnTo>
                      <a:lnTo>
                        <a:pt x="640" y="767"/>
                      </a:lnTo>
                      <a:lnTo>
                        <a:pt x="638" y="764"/>
                      </a:lnTo>
                      <a:lnTo>
                        <a:pt x="639" y="763"/>
                      </a:lnTo>
                      <a:lnTo>
                        <a:pt x="641" y="760"/>
                      </a:lnTo>
                      <a:lnTo>
                        <a:pt x="641" y="758"/>
                      </a:lnTo>
                      <a:lnTo>
                        <a:pt x="641" y="757"/>
                      </a:lnTo>
                      <a:lnTo>
                        <a:pt x="642" y="757"/>
                      </a:lnTo>
                      <a:lnTo>
                        <a:pt x="643" y="755"/>
                      </a:lnTo>
                      <a:lnTo>
                        <a:pt x="643" y="756"/>
                      </a:lnTo>
                      <a:lnTo>
                        <a:pt x="643" y="757"/>
                      </a:lnTo>
                      <a:lnTo>
                        <a:pt x="644" y="757"/>
                      </a:lnTo>
                      <a:lnTo>
                        <a:pt x="643" y="758"/>
                      </a:lnTo>
                      <a:lnTo>
                        <a:pt x="644" y="759"/>
                      </a:lnTo>
                      <a:lnTo>
                        <a:pt x="645" y="759"/>
                      </a:lnTo>
                      <a:lnTo>
                        <a:pt x="644" y="760"/>
                      </a:lnTo>
                      <a:lnTo>
                        <a:pt x="645" y="760"/>
                      </a:lnTo>
                      <a:lnTo>
                        <a:pt x="647" y="758"/>
                      </a:lnTo>
                      <a:lnTo>
                        <a:pt x="650" y="757"/>
                      </a:lnTo>
                      <a:lnTo>
                        <a:pt x="650" y="755"/>
                      </a:lnTo>
                      <a:lnTo>
                        <a:pt x="653" y="756"/>
                      </a:lnTo>
                      <a:lnTo>
                        <a:pt x="656" y="755"/>
                      </a:lnTo>
                      <a:lnTo>
                        <a:pt x="658" y="753"/>
                      </a:lnTo>
                      <a:lnTo>
                        <a:pt x="657" y="750"/>
                      </a:lnTo>
                      <a:lnTo>
                        <a:pt x="660" y="751"/>
                      </a:lnTo>
                      <a:lnTo>
                        <a:pt x="663" y="750"/>
                      </a:lnTo>
                      <a:lnTo>
                        <a:pt x="665" y="751"/>
                      </a:lnTo>
                      <a:lnTo>
                        <a:pt x="667" y="750"/>
                      </a:lnTo>
                      <a:lnTo>
                        <a:pt x="670" y="749"/>
                      </a:lnTo>
                      <a:lnTo>
                        <a:pt x="673" y="746"/>
                      </a:lnTo>
                      <a:lnTo>
                        <a:pt x="674" y="743"/>
                      </a:lnTo>
                      <a:lnTo>
                        <a:pt x="674" y="741"/>
                      </a:lnTo>
                      <a:lnTo>
                        <a:pt x="675" y="742"/>
                      </a:lnTo>
                      <a:lnTo>
                        <a:pt x="677" y="743"/>
                      </a:lnTo>
                      <a:lnTo>
                        <a:pt x="678" y="742"/>
                      </a:lnTo>
                      <a:lnTo>
                        <a:pt x="679" y="740"/>
                      </a:lnTo>
                      <a:lnTo>
                        <a:pt x="681" y="738"/>
                      </a:lnTo>
                      <a:lnTo>
                        <a:pt x="681" y="734"/>
                      </a:lnTo>
                      <a:lnTo>
                        <a:pt x="681" y="731"/>
                      </a:lnTo>
                      <a:lnTo>
                        <a:pt x="681" y="729"/>
                      </a:lnTo>
                      <a:lnTo>
                        <a:pt x="680" y="726"/>
                      </a:lnTo>
                      <a:lnTo>
                        <a:pt x="681" y="728"/>
                      </a:lnTo>
                      <a:lnTo>
                        <a:pt x="685" y="730"/>
                      </a:lnTo>
                      <a:lnTo>
                        <a:pt x="685" y="733"/>
                      </a:lnTo>
                      <a:lnTo>
                        <a:pt x="688" y="736"/>
                      </a:lnTo>
                      <a:lnTo>
                        <a:pt x="690" y="735"/>
                      </a:lnTo>
                      <a:lnTo>
                        <a:pt x="688" y="737"/>
                      </a:lnTo>
                      <a:lnTo>
                        <a:pt x="687" y="739"/>
                      </a:lnTo>
                      <a:lnTo>
                        <a:pt x="687" y="740"/>
                      </a:lnTo>
                      <a:lnTo>
                        <a:pt x="692" y="737"/>
                      </a:lnTo>
                      <a:lnTo>
                        <a:pt x="692" y="733"/>
                      </a:lnTo>
                      <a:lnTo>
                        <a:pt x="695" y="733"/>
                      </a:lnTo>
                      <a:lnTo>
                        <a:pt x="696" y="731"/>
                      </a:lnTo>
                      <a:lnTo>
                        <a:pt x="699" y="733"/>
                      </a:lnTo>
                      <a:lnTo>
                        <a:pt x="701" y="732"/>
                      </a:lnTo>
                      <a:lnTo>
                        <a:pt x="701" y="729"/>
                      </a:lnTo>
                      <a:lnTo>
                        <a:pt x="703" y="729"/>
                      </a:lnTo>
                      <a:lnTo>
                        <a:pt x="704" y="728"/>
                      </a:lnTo>
                      <a:lnTo>
                        <a:pt x="705" y="729"/>
                      </a:lnTo>
                      <a:lnTo>
                        <a:pt x="707" y="733"/>
                      </a:lnTo>
                      <a:lnTo>
                        <a:pt x="709" y="731"/>
                      </a:lnTo>
                      <a:lnTo>
                        <a:pt x="709" y="728"/>
                      </a:lnTo>
                      <a:lnTo>
                        <a:pt x="711" y="728"/>
                      </a:lnTo>
                      <a:lnTo>
                        <a:pt x="711" y="729"/>
                      </a:lnTo>
                      <a:lnTo>
                        <a:pt x="713" y="729"/>
                      </a:lnTo>
                      <a:lnTo>
                        <a:pt x="713" y="727"/>
                      </a:lnTo>
                      <a:lnTo>
                        <a:pt x="716" y="727"/>
                      </a:lnTo>
                      <a:lnTo>
                        <a:pt x="719" y="725"/>
                      </a:lnTo>
                      <a:lnTo>
                        <a:pt x="720" y="723"/>
                      </a:lnTo>
                      <a:lnTo>
                        <a:pt x="720" y="726"/>
                      </a:lnTo>
                      <a:lnTo>
                        <a:pt x="721" y="724"/>
                      </a:lnTo>
                      <a:lnTo>
                        <a:pt x="723" y="724"/>
                      </a:lnTo>
                      <a:lnTo>
                        <a:pt x="725" y="723"/>
                      </a:lnTo>
                      <a:lnTo>
                        <a:pt x="723" y="721"/>
                      </a:lnTo>
                      <a:lnTo>
                        <a:pt x="725" y="719"/>
                      </a:lnTo>
                      <a:lnTo>
                        <a:pt x="726" y="716"/>
                      </a:lnTo>
                      <a:lnTo>
                        <a:pt x="725" y="712"/>
                      </a:lnTo>
                      <a:lnTo>
                        <a:pt x="726" y="712"/>
                      </a:lnTo>
                      <a:lnTo>
                        <a:pt x="727" y="710"/>
                      </a:lnTo>
                      <a:lnTo>
                        <a:pt x="730" y="710"/>
                      </a:lnTo>
                      <a:lnTo>
                        <a:pt x="731" y="712"/>
                      </a:lnTo>
                      <a:lnTo>
                        <a:pt x="733" y="712"/>
                      </a:lnTo>
                      <a:lnTo>
                        <a:pt x="734" y="708"/>
                      </a:lnTo>
                      <a:lnTo>
                        <a:pt x="736" y="708"/>
                      </a:lnTo>
                      <a:lnTo>
                        <a:pt x="736" y="705"/>
                      </a:lnTo>
                      <a:lnTo>
                        <a:pt x="737" y="705"/>
                      </a:lnTo>
                      <a:lnTo>
                        <a:pt x="737" y="706"/>
                      </a:lnTo>
                      <a:lnTo>
                        <a:pt x="738" y="705"/>
                      </a:lnTo>
                      <a:lnTo>
                        <a:pt x="740" y="702"/>
                      </a:lnTo>
                      <a:lnTo>
                        <a:pt x="741" y="705"/>
                      </a:lnTo>
                      <a:lnTo>
                        <a:pt x="742" y="701"/>
                      </a:lnTo>
                      <a:lnTo>
                        <a:pt x="744" y="701"/>
                      </a:lnTo>
                      <a:lnTo>
                        <a:pt x="744" y="698"/>
                      </a:lnTo>
                      <a:lnTo>
                        <a:pt x="742" y="698"/>
                      </a:lnTo>
                      <a:lnTo>
                        <a:pt x="740" y="698"/>
                      </a:lnTo>
                      <a:lnTo>
                        <a:pt x="737" y="695"/>
                      </a:lnTo>
                      <a:lnTo>
                        <a:pt x="741" y="695"/>
                      </a:lnTo>
                      <a:lnTo>
                        <a:pt x="744" y="691"/>
                      </a:lnTo>
                      <a:lnTo>
                        <a:pt x="744" y="692"/>
                      </a:lnTo>
                      <a:lnTo>
                        <a:pt x="746" y="691"/>
                      </a:lnTo>
                      <a:lnTo>
                        <a:pt x="750" y="694"/>
                      </a:lnTo>
                      <a:lnTo>
                        <a:pt x="751" y="690"/>
                      </a:lnTo>
                      <a:lnTo>
                        <a:pt x="749" y="689"/>
                      </a:lnTo>
                      <a:lnTo>
                        <a:pt x="747" y="688"/>
                      </a:lnTo>
                      <a:lnTo>
                        <a:pt x="748" y="685"/>
                      </a:lnTo>
                      <a:lnTo>
                        <a:pt x="751" y="688"/>
                      </a:lnTo>
                      <a:lnTo>
                        <a:pt x="753" y="685"/>
                      </a:lnTo>
                      <a:lnTo>
                        <a:pt x="752" y="685"/>
                      </a:lnTo>
                      <a:lnTo>
                        <a:pt x="751" y="685"/>
                      </a:lnTo>
                      <a:lnTo>
                        <a:pt x="750" y="681"/>
                      </a:lnTo>
                      <a:lnTo>
                        <a:pt x="748" y="680"/>
                      </a:lnTo>
                      <a:lnTo>
                        <a:pt x="751" y="680"/>
                      </a:lnTo>
                      <a:lnTo>
                        <a:pt x="751" y="681"/>
                      </a:lnTo>
                      <a:lnTo>
                        <a:pt x="753" y="681"/>
                      </a:lnTo>
                      <a:lnTo>
                        <a:pt x="754" y="683"/>
                      </a:lnTo>
                      <a:lnTo>
                        <a:pt x="754" y="680"/>
                      </a:lnTo>
                      <a:lnTo>
                        <a:pt x="751" y="678"/>
                      </a:lnTo>
                      <a:lnTo>
                        <a:pt x="752" y="675"/>
                      </a:lnTo>
                      <a:lnTo>
                        <a:pt x="753" y="675"/>
                      </a:lnTo>
                      <a:lnTo>
                        <a:pt x="754" y="673"/>
                      </a:lnTo>
                      <a:lnTo>
                        <a:pt x="756" y="675"/>
                      </a:lnTo>
                      <a:lnTo>
                        <a:pt x="756" y="678"/>
                      </a:lnTo>
                      <a:lnTo>
                        <a:pt x="758" y="678"/>
                      </a:lnTo>
                      <a:lnTo>
                        <a:pt x="759" y="681"/>
                      </a:lnTo>
                      <a:lnTo>
                        <a:pt x="760" y="677"/>
                      </a:lnTo>
                      <a:lnTo>
                        <a:pt x="758" y="674"/>
                      </a:lnTo>
                      <a:lnTo>
                        <a:pt x="757" y="674"/>
                      </a:lnTo>
                      <a:lnTo>
                        <a:pt x="757" y="672"/>
                      </a:lnTo>
                      <a:lnTo>
                        <a:pt x="758" y="671"/>
                      </a:lnTo>
                      <a:lnTo>
                        <a:pt x="759" y="669"/>
                      </a:lnTo>
                      <a:lnTo>
                        <a:pt x="757" y="668"/>
                      </a:lnTo>
                      <a:lnTo>
                        <a:pt x="760" y="665"/>
                      </a:lnTo>
                      <a:lnTo>
                        <a:pt x="758" y="663"/>
                      </a:lnTo>
                      <a:lnTo>
                        <a:pt x="756" y="664"/>
                      </a:lnTo>
                      <a:lnTo>
                        <a:pt x="755" y="664"/>
                      </a:lnTo>
                      <a:lnTo>
                        <a:pt x="755" y="662"/>
                      </a:lnTo>
                      <a:lnTo>
                        <a:pt x="758" y="660"/>
                      </a:lnTo>
                      <a:lnTo>
                        <a:pt x="763" y="657"/>
                      </a:lnTo>
                      <a:lnTo>
                        <a:pt x="761" y="655"/>
                      </a:lnTo>
                      <a:lnTo>
                        <a:pt x="760" y="657"/>
                      </a:lnTo>
                      <a:lnTo>
                        <a:pt x="756" y="653"/>
                      </a:lnTo>
                      <a:lnTo>
                        <a:pt x="759" y="653"/>
                      </a:lnTo>
                      <a:lnTo>
                        <a:pt x="758" y="650"/>
                      </a:lnTo>
                      <a:lnTo>
                        <a:pt x="755" y="650"/>
                      </a:lnTo>
                      <a:lnTo>
                        <a:pt x="757" y="649"/>
                      </a:lnTo>
                      <a:lnTo>
                        <a:pt x="755" y="647"/>
                      </a:lnTo>
                      <a:lnTo>
                        <a:pt x="758" y="647"/>
                      </a:lnTo>
                      <a:lnTo>
                        <a:pt x="758" y="644"/>
                      </a:lnTo>
                      <a:lnTo>
                        <a:pt x="758" y="645"/>
                      </a:lnTo>
                      <a:lnTo>
                        <a:pt x="760" y="644"/>
                      </a:lnTo>
                      <a:lnTo>
                        <a:pt x="760" y="648"/>
                      </a:lnTo>
                      <a:lnTo>
                        <a:pt x="761" y="648"/>
                      </a:lnTo>
                      <a:lnTo>
                        <a:pt x="765" y="643"/>
                      </a:lnTo>
                      <a:lnTo>
                        <a:pt x="765" y="641"/>
                      </a:lnTo>
                      <a:lnTo>
                        <a:pt x="768" y="642"/>
                      </a:lnTo>
                      <a:lnTo>
                        <a:pt x="767" y="639"/>
                      </a:lnTo>
                      <a:lnTo>
                        <a:pt x="765" y="639"/>
                      </a:lnTo>
                      <a:lnTo>
                        <a:pt x="765" y="636"/>
                      </a:lnTo>
                      <a:lnTo>
                        <a:pt x="768" y="638"/>
                      </a:lnTo>
                      <a:lnTo>
                        <a:pt x="770" y="636"/>
                      </a:lnTo>
                      <a:lnTo>
                        <a:pt x="769" y="633"/>
                      </a:lnTo>
                      <a:lnTo>
                        <a:pt x="771" y="633"/>
                      </a:lnTo>
                      <a:lnTo>
                        <a:pt x="769" y="630"/>
                      </a:lnTo>
                      <a:lnTo>
                        <a:pt x="769" y="628"/>
                      </a:lnTo>
                      <a:lnTo>
                        <a:pt x="771" y="627"/>
                      </a:lnTo>
                      <a:lnTo>
                        <a:pt x="770" y="625"/>
                      </a:lnTo>
                      <a:lnTo>
                        <a:pt x="770" y="623"/>
                      </a:lnTo>
                      <a:lnTo>
                        <a:pt x="768" y="621"/>
                      </a:lnTo>
                      <a:lnTo>
                        <a:pt x="771" y="622"/>
                      </a:lnTo>
                      <a:lnTo>
                        <a:pt x="773" y="621"/>
                      </a:lnTo>
                      <a:lnTo>
                        <a:pt x="775" y="615"/>
                      </a:lnTo>
                      <a:lnTo>
                        <a:pt x="777" y="615"/>
                      </a:lnTo>
                      <a:lnTo>
                        <a:pt x="778" y="617"/>
                      </a:lnTo>
                      <a:lnTo>
                        <a:pt x="778" y="619"/>
                      </a:lnTo>
                      <a:lnTo>
                        <a:pt x="779" y="616"/>
                      </a:lnTo>
                      <a:lnTo>
                        <a:pt x="781" y="614"/>
                      </a:lnTo>
                      <a:lnTo>
                        <a:pt x="779" y="611"/>
                      </a:lnTo>
                      <a:lnTo>
                        <a:pt x="777" y="610"/>
                      </a:lnTo>
                      <a:lnTo>
                        <a:pt x="775" y="609"/>
                      </a:lnTo>
                      <a:lnTo>
                        <a:pt x="777" y="608"/>
                      </a:lnTo>
                      <a:lnTo>
                        <a:pt x="778" y="609"/>
                      </a:lnTo>
                      <a:lnTo>
                        <a:pt x="780" y="606"/>
                      </a:lnTo>
                      <a:lnTo>
                        <a:pt x="779" y="605"/>
                      </a:lnTo>
                      <a:lnTo>
                        <a:pt x="777" y="604"/>
                      </a:lnTo>
                      <a:lnTo>
                        <a:pt x="779" y="602"/>
                      </a:lnTo>
                      <a:lnTo>
                        <a:pt x="780" y="602"/>
                      </a:lnTo>
                      <a:lnTo>
                        <a:pt x="780" y="600"/>
                      </a:lnTo>
                      <a:lnTo>
                        <a:pt x="778" y="598"/>
                      </a:lnTo>
                      <a:lnTo>
                        <a:pt x="775" y="599"/>
                      </a:lnTo>
                      <a:lnTo>
                        <a:pt x="775" y="598"/>
                      </a:lnTo>
                      <a:lnTo>
                        <a:pt x="778" y="595"/>
                      </a:lnTo>
                      <a:lnTo>
                        <a:pt x="780" y="595"/>
                      </a:lnTo>
                      <a:lnTo>
                        <a:pt x="781" y="595"/>
                      </a:lnTo>
                      <a:lnTo>
                        <a:pt x="782" y="592"/>
                      </a:lnTo>
                      <a:lnTo>
                        <a:pt x="783" y="594"/>
                      </a:lnTo>
                      <a:lnTo>
                        <a:pt x="783" y="595"/>
                      </a:lnTo>
                      <a:lnTo>
                        <a:pt x="785" y="593"/>
                      </a:lnTo>
                      <a:lnTo>
                        <a:pt x="784" y="591"/>
                      </a:lnTo>
                      <a:lnTo>
                        <a:pt x="784" y="586"/>
                      </a:lnTo>
                      <a:lnTo>
                        <a:pt x="782" y="585"/>
                      </a:lnTo>
                      <a:lnTo>
                        <a:pt x="781" y="587"/>
                      </a:lnTo>
                      <a:lnTo>
                        <a:pt x="781" y="588"/>
                      </a:lnTo>
                      <a:lnTo>
                        <a:pt x="781" y="589"/>
                      </a:lnTo>
                      <a:lnTo>
                        <a:pt x="778" y="588"/>
                      </a:lnTo>
                      <a:lnTo>
                        <a:pt x="775" y="592"/>
                      </a:lnTo>
                      <a:lnTo>
                        <a:pt x="772" y="592"/>
                      </a:lnTo>
                      <a:lnTo>
                        <a:pt x="772" y="589"/>
                      </a:lnTo>
                      <a:lnTo>
                        <a:pt x="776" y="588"/>
                      </a:lnTo>
                      <a:lnTo>
                        <a:pt x="782" y="581"/>
                      </a:lnTo>
                      <a:lnTo>
                        <a:pt x="782" y="580"/>
                      </a:lnTo>
                      <a:lnTo>
                        <a:pt x="779" y="580"/>
                      </a:lnTo>
                      <a:lnTo>
                        <a:pt x="778" y="578"/>
                      </a:lnTo>
                      <a:lnTo>
                        <a:pt x="778" y="580"/>
                      </a:lnTo>
                      <a:lnTo>
                        <a:pt x="773" y="573"/>
                      </a:lnTo>
                      <a:lnTo>
                        <a:pt x="770" y="572"/>
                      </a:lnTo>
                      <a:lnTo>
                        <a:pt x="765" y="577"/>
                      </a:lnTo>
                      <a:lnTo>
                        <a:pt x="763" y="576"/>
                      </a:lnTo>
                      <a:lnTo>
                        <a:pt x="760" y="571"/>
                      </a:lnTo>
                      <a:lnTo>
                        <a:pt x="758" y="571"/>
                      </a:lnTo>
                      <a:lnTo>
                        <a:pt x="754" y="574"/>
                      </a:lnTo>
                      <a:lnTo>
                        <a:pt x="754" y="578"/>
                      </a:lnTo>
                      <a:lnTo>
                        <a:pt x="754" y="573"/>
                      </a:lnTo>
                      <a:lnTo>
                        <a:pt x="757" y="570"/>
                      </a:lnTo>
                      <a:lnTo>
                        <a:pt x="759" y="570"/>
                      </a:lnTo>
                      <a:lnTo>
                        <a:pt x="761" y="568"/>
                      </a:lnTo>
                      <a:lnTo>
                        <a:pt x="765" y="571"/>
                      </a:lnTo>
                      <a:lnTo>
                        <a:pt x="767" y="569"/>
                      </a:lnTo>
                      <a:lnTo>
                        <a:pt x="767" y="566"/>
                      </a:lnTo>
                      <a:lnTo>
                        <a:pt x="768" y="564"/>
                      </a:lnTo>
                      <a:lnTo>
                        <a:pt x="770" y="565"/>
                      </a:lnTo>
                      <a:lnTo>
                        <a:pt x="773" y="560"/>
                      </a:lnTo>
                      <a:lnTo>
                        <a:pt x="777" y="560"/>
                      </a:lnTo>
                      <a:lnTo>
                        <a:pt x="777" y="557"/>
                      </a:lnTo>
                      <a:lnTo>
                        <a:pt x="774" y="550"/>
                      </a:lnTo>
                      <a:lnTo>
                        <a:pt x="767" y="545"/>
                      </a:lnTo>
                      <a:lnTo>
                        <a:pt x="762" y="542"/>
                      </a:lnTo>
                      <a:lnTo>
                        <a:pt x="756" y="536"/>
                      </a:lnTo>
                      <a:lnTo>
                        <a:pt x="754" y="535"/>
                      </a:lnTo>
                      <a:lnTo>
                        <a:pt x="749" y="539"/>
                      </a:lnTo>
                      <a:lnTo>
                        <a:pt x="747" y="539"/>
                      </a:lnTo>
                      <a:lnTo>
                        <a:pt x="743" y="534"/>
                      </a:lnTo>
                      <a:lnTo>
                        <a:pt x="743" y="533"/>
                      </a:lnTo>
                      <a:lnTo>
                        <a:pt x="741" y="532"/>
                      </a:lnTo>
                      <a:lnTo>
                        <a:pt x="738" y="533"/>
                      </a:lnTo>
                      <a:lnTo>
                        <a:pt x="734" y="533"/>
                      </a:lnTo>
                      <a:lnTo>
                        <a:pt x="731" y="534"/>
                      </a:lnTo>
                      <a:lnTo>
                        <a:pt x="727" y="540"/>
                      </a:lnTo>
                      <a:lnTo>
                        <a:pt x="731" y="533"/>
                      </a:lnTo>
                      <a:lnTo>
                        <a:pt x="733" y="531"/>
                      </a:lnTo>
                      <a:lnTo>
                        <a:pt x="735" y="531"/>
                      </a:lnTo>
                      <a:lnTo>
                        <a:pt x="737" y="531"/>
                      </a:lnTo>
                      <a:lnTo>
                        <a:pt x="737" y="530"/>
                      </a:lnTo>
                      <a:lnTo>
                        <a:pt x="740" y="531"/>
                      </a:lnTo>
                      <a:lnTo>
                        <a:pt x="744" y="529"/>
                      </a:lnTo>
                      <a:lnTo>
                        <a:pt x="745" y="535"/>
                      </a:lnTo>
                      <a:lnTo>
                        <a:pt x="747" y="536"/>
                      </a:lnTo>
                      <a:lnTo>
                        <a:pt x="750" y="536"/>
                      </a:lnTo>
                      <a:lnTo>
                        <a:pt x="751" y="533"/>
                      </a:lnTo>
                      <a:lnTo>
                        <a:pt x="756" y="534"/>
                      </a:lnTo>
                      <a:lnTo>
                        <a:pt x="759" y="537"/>
                      </a:lnTo>
                      <a:lnTo>
                        <a:pt x="761" y="537"/>
                      </a:lnTo>
                      <a:lnTo>
                        <a:pt x="765" y="540"/>
                      </a:lnTo>
                      <a:lnTo>
                        <a:pt x="768" y="538"/>
                      </a:lnTo>
                      <a:lnTo>
                        <a:pt x="774" y="540"/>
                      </a:lnTo>
                      <a:lnTo>
                        <a:pt x="775" y="539"/>
                      </a:lnTo>
                      <a:lnTo>
                        <a:pt x="774" y="534"/>
                      </a:lnTo>
                      <a:lnTo>
                        <a:pt x="771" y="533"/>
                      </a:lnTo>
                      <a:lnTo>
                        <a:pt x="768" y="529"/>
                      </a:lnTo>
                      <a:lnTo>
                        <a:pt x="768" y="527"/>
                      </a:lnTo>
                      <a:lnTo>
                        <a:pt x="767" y="526"/>
                      </a:lnTo>
                      <a:lnTo>
                        <a:pt x="764" y="526"/>
                      </a:lnTo>
                      <a:lnTo>
                        <a:pt x="761" y="525"/>
                      </a:lnTo>
                      <a:lnTo>
                        <a:pt x="758" y="518"/>
                      </a:lnTo>
                      <a:lnTo>
                        <a:pt x="758" y="513"/>
                      </a:lnTo>
                      <a:lnTo>
                        <a:pt x="752" y="509"/>
                      </a:lnTo>
                      <a:lnTo>
                        <a:pt x="752" y="504"/>
                      </a:lnTo>
                      <a:lnTo>
                        <a:pt x="749" y="502"/>
                      </a:lnTo>
                      <a:lnTo>
                        <a:pt x="751" y="498"/>
                      </a:lnTo>
                      <a:lnTo>
                        <a:pt x="750" y="498"/>
                      </a:lnTo>
                      <a:lnTo>
                        <a:pt x="745" y="488"/>
                      </a:lnTo>
                      <a:lnTo>
                        <a:pt x="737" y="483"/>
                      </a:lnTo>
                      <a:lnTo>
                        <a:pt x="735" y="484"/>
                      </a:lnTo>
                      <a:lnTo>
                        <a:pt x="735" y="481"/>
                      </a:lnTo>
                      <a:lnTo>
                        <a:pt x="728" y="477"/>
                      </a:lnTo>
                      <a:lnTo>
                        <a:pt x="727" y="477"/>
                      </a:lnTo>
                      <a:lnTo>
                        <a:pt x="727" y="469"/>
                      </a:lnTo>
                      <a:lnTo>
                        <a:pt x="728" y="464"/>
                      </a:lnTo>
                      <a:lnTo>
                        <a:pt x="727" y="460"/>
                      </a:lnTo>
                      <a:lnTo>
                        <a:pt x="728" y="455"/>
                      </a:lnTo>
                      <a:lnTo>
                        <a:pt x="729" y="456"/>
                      </a:lnTo>
                      <a:lnTo>
                        <a:pt x="730" y="455"/>
                      </a:lnTo>
                      <a:lnTo>
                        <a:pt x="733" y="450"/>
                      </a:lnTo>
                      <a:lnTo>
                        <a:pt x="734" y="450"/>
                      </a:lnTo>
                      <a:lnTo>
                        <a:pt x="737" y="447"/>
                      </a:lnTo>
                      <a:lnTo>
                        <a:pt x="734" y="445"/>
                      </a:lnTo>
                      <a:lnTo>
                        <a:pt x="733" y="443"/>
                      </a:lnTo>
                      <a:lnTo>
                        <a:pt x="736" y="440"/>
                      </a:lnTo>
                      <a:lnTo>
                        <a:pt x="740" y="440"/>
                      </a:lnTo>
                      <a:lnTo>
                        <a:pt x="740" y="437"/>
                      </a:lnTo>
                      <a:lnTo>
                        <a:pt x="744" y="436"/>
                      </a:lnTo>
                      <a:lnTo>
                        <a:pt x="743" y="433"/>
                      </a:lnTo>
                      <a:lnTo>
                        <a:pt x="740" y="431"/>
                      </a:lnTo>
                      <a:lnTo>
                        <a:pt x="743" y="430"/>
                      </a:lnTo>
                      <a:lnTo>
                        <a:pt x="745" y="433"/>
                      </a:lnTo>
                      <a:lnTo>
                        <a:pt x="746" y="430"/>
                      </a:lnTo>
                      <a:lnTo>
                        <a:pt x="749" y="431"/>
                      </a:lnTo>
                      <a:lnTo>
                        <a:pt x="751" y="428"/>
                      </a:lnTo>
                      <a:lnTo>
                        <a:pt x="753" y="428"/>
                      </a:lnTo>
                      <a:lnTo>
                        <a:pt x="756" y="423"/>
                      </a:lnTo>
                      <a:lnTo>
                        <a:pt x="757" y="426"/>
                      </a:lnTo>
                      <a:lnTo>
                        <a:pt x="758" y="423"/>
                      </a:lnTo>
                      <a:lnTo>
                        <a:pt x="758" y="426"/>
                      </a:lnTo>
                      <a:lnTo>
                        <a:pt x="762" y="428"/>
                      </a:lnTo>
                      <a:lnTo>
                        <a:pt x="765" y="425"/>
                      </a:lnTo>
                      <a:lnTo>
                        <a:pt x="765" y="423"/>
                      </a:lnTo>
                      <a:lnTo>
                        <a:pt x="764" y="422"/>
                      </a:lnTo>
                      <a:lnTo>
                        <a:pt x="763" y="419"/>
                      </a:lnTo>
                      <a:lnTo>
                        <a:pt x="765" y="418"/>
                      </a:lnTo>
                      <a:lnTo>
                        <a:pt x="766" y="418"/>
                      </a:lnTo>
                      <a:lnTo>
                        <a:pt x="764" y="414"/>
                      </a:lnTo>
                      <a:lnTo>
                        <a:pt x="765" y="412"/>
                      </a:lnTo>
                      <a:lnTo>
                        <a:pt x="768" y="411"/>
                      </a:lnTo>
                      <a:lnTo>
                        <a:pt x="765" y="410"/>
                      </a:lnTo>
                      <a:lnTo>
                        <a:pt x="762" y="411"/>
                      </a:lnTo>
                      <a:lnTo>
                        <a:pt x="758" y="411"/>
                      </a:lnTo>
                      <a:lnTo>
                        <a:pt x="758" y="409"/>
                      </a:lnTo>
                      <a:lnTo>
                        <a:pt x="755" y="409"/>
                      </a:lnTo>
                      <a:lnTo>
                        <a:pt x="754" y="411"/>
                      </a:lnTo>
                      <a:lnTo>
                        <a:pt x="745" y="412"/>
                      </a:lnTo>
                      <a:lnTo>
                        <a:pt x="744" y="409"/>
                      </a:lnTo>
                      <a:lnTo>
                        <a:pt x="742" y="408"/>
                      </a:lnTo>
                      <a:lnTo>
                        <a:pt x="740" y="405"/>
                      </a:lnTo>
                      <a:lnTo>
                        <a:pt x="738" y="405"/>
                      </a:lnTo>
                      <a:lnTo>
                        <a:pt x="737" y="403"/>
                      </a:lnTo>
                      <a:lnTo>
                        <a:pt x="731" y="407"/>
                      </a:lnTo>
                      <a:lnTo>
                        <a:pt x="728" y="407"/>
                      </a:lnTo>
                      <a:lnTo>
                        <a:pt x="729" y="408"/>
                      </a:lnTo>
                      <a:lnTo>
                        <a:pt x="729" y="412"/>
                      </a:lnTo>
                      <a:lnTo>
                        <a:pt x="727" y="413"/>
                      </a:lnTo>
                      <a:lnTo>
                        <a:pt x="723" y="415"/>
                      </a:lnTo>
                      <a:lnTo>
                        <a:pt x="724" y="415"/>
                      </a:lnTo>
                      <a:lnTo>
                        <a:pt x="725" y="418"/>
                      </a:lnTo>
                      <a:lnTo>
                        <a:pt x="723" y="421"/>
                      </a:lnTo>
                      <a:lnTo>
                        <a:pt x="723" y="422"/>
                      </a:lnTo>
                      <a:lnTo>
                        <a:pt x="720" y="421"/>
                      </a:lnTo>
                      <a:lnTo>
                        <a:pt x="717" y="422"/>
                      </a:lnTo>
                      <a:lnTo>
                        <a:pt x="713" y="422"/>
                      </a:lnTo>
                      <a:lnTo>
                        <a:pt x="709" y="414"/>
                      </a:lnTo>
                      <a:lnTo>
                        <a:pt x="709" y="409"/>
                      </a:lnTo>
                      <a:lnTo>
                        <a:pt x="709" y="406"/>
                      </a:lnTo>
                      <a:lnTo>
                        <a:pt x="705" y="406"/>
                      </a:lnTo>
                      <a:lnTo>
                        <a:pt x="703" y="407"/>
                      </a:lnTo>
                      <a:lnTo>
                        <a:pt x="703" y="405"/>
                      </a:lnTo>
                      <a:lnTo>
                        <a:pt x="702" y="405"/>
                      </a:lnTo>
                      <a:lnTo>
                        <a:pt x="700" y="408"/>
                      </a:lnTo>
                      <a:lnTo>
                        <a:pt x="699" y="405"/>
                      </a:lnTo>
                      <a:lnTo>
                        <a:pt x="699" y="407"/>
                      </a:lnTo>
                      <a:lnTo>
                        <a:pt x="697" y="403"/>
                      </a:lnTo>
                      <a:lnTo>
                        <a:pt x="697" y="401"/>
                      </a:lnTo>
                      <a:lnTo>
                        <a:pt x="692" y="397"/>
                      </a:lnTo>
                      <a:lnTo>
                        <a:pt x="689" y="395"/>
                      </a:lnTo>
                      <a:lnTo>
                        <a:pt x="688" y="391"/>
                      </a:lnTo>
                      <a:lnTo>
                        <a:pt x="687" y="387"/>
                      </a:lnTo>
                      <a:lnTo>
                        <a:pt x="688" y="386"/>
                      </a:lnTo>
                      <a:lnTo>
                        <a:pt x="688" y="384"/>
                      </a:lnTo>
                      <a:lnTo>
                        <a:pt x="688" y="382"/>
                      </a:lnTo>
                      <a:lnTo>
                        <a:pt x="689" y="379"/>
                      </a:lnTo>
                      <a:lnTo>
                        <a:pt x="691" y="377"/>
                      </a:lnTo>
                      <a:lnTo>
                        <a:pt x="691" y="375"/>
                      </a:lnTo>
                      <a:lnTo>
                        <a:pt x="696" y="377"/>
                      </a:lnTo>
                      <a:lnTo>
                        <a:pt x="701" y="377"/>
                      </a:lnTo>
                      <a:lnTo>
                        <a:pt x="705" y="377"/>
                      </a:lnTo>
                      <a:lnTo>
                        <a:pt x="706" y="374"/>
                      </a:lnTo>
                      <a:lnTo>
                        <a:pt x="706" y="372"/>
                      </a:lnTo>
                      <a:lnTo>
                        <a:pt x="707" y="372"/>
                      </a:lnTo>
                      <a:lnTo>
                        <a:pt x="707" y="368"/>
                      </a:lnTo>
                      <a:lnTo>
                        <a:pt x="706" y="367"/>
                      </a:lnTo>
                      <a:lnTo>
                        <a:pt x="707" y="365"/>
                      </a:lnTo>
                      <a:lnTo>
                        <a:pt x="709" y="357"/>
                      </a:lnTo>
                      <a:lnTo>
                        <a:pt x="713" y="353"/>
                      </a:lnTo>
                      <a:lnTo>
                        <a:pt x="716" y="353"/>
                      </a:lnTo>
                      <a:lnTo>
                        <a:pt x="719" y="349"/>
                      </a:lnTo>
                      <a:lnTo>
                        <a:pt x="720" y="348"/>
                      </a:lnTo>
                      <a:lnTo>
                        <a:pt x="720" y="341"/>
                      </a:lnTo>
                      <a:lnTo>
                        <a:pt x="723" y="337"/>
                      </a:lnTo>
                      <a:lnTo>
                        <a:pt x="724" y="334"/>
                      </a:lnTo>
                      <a:lnTo>
                        <a:pt x="725" y="333"/>
                      </a:lnTo>
                      <a:lnTo>
                        <a:pt x="727" y="329"/>
                      </a:lnTo>
                      <a:lnTo>
                        <a:pt x="730" y="329"/>
                      </a:lnTo>
                      <a:lnTo>
                        <a:pt x="731" y="330"/>
                      </a:lnTo>
                      <a:lnTo>
                        <a:pt x="734" y="330"/>
                      </a:lnTo>
                      <a:lnTo>
                        <a:pt x="735" y="327"/>
                      </a:lnTo>
                      <a:lnTo>
                        <a:pt x="739" y="333"/>
                      </a:lnTo>
                      <a:lnTo>
                        <a:pt x="746" y="337"/>
                      </a:lnTo>
                      <a:lnTo>
                        <a:pt x="746" y="340"/>
                      </a:lnTo>
                      <a:lnTo>
                        <a:pt x="744" y="342"/>
                      </a:lnTo>
                      <a:lnTo>
                        <a:pt x="744" y="344"/>
                      </a:lnTo>
                      <a:lnTo>
                        <a:pt x="740" y="349"/>
                      </a:lnTo>
                      <a:lnTo>
                        <a:pt x="740" y="353"/>
                      </a:lnTo>
                      <a:lnTo>
                        <a:pt x="737" y="353"/>
                      </a:lnTo>
                      <a:lnTo>
                        <a:pt x="738" y="354"/>
                      </a:lnTo>
                      <a:lnTo>
                        <a:pt x="737" y="358"/>
                      </a:lnTo>
                      <a:lnTo>
                        <a:pt x="740" y="362"/>
                      </a:lnTo>
                      <a:lnTo>
                        <a:pt x="740" y="364"/>
                      </a:lnTo>
                      <a:lnTo>
                        <a:pt x="739" y="365"/>
                      </a:lnTo>
                      <a:lnTo>
                        <a:pt x="739" y="367"/>
                      </a:lnTo>
                      <a:lnTo>
                        <a:pt x="740" y="369"/>
                      </a:lnTo>
                      <a:lnTo>
                        <a:pt x="744" y="367"/>
                      </a:lnTo>
                      <a:lnTo>
                        <a:pt x="747" y="364"/>
                      </a:lnTo>
                      <a:lnTo>
                        <a:pt x="745" y="367"/>
                      </a:lnTo>
                      <a:lnTo>
                        <a:pt x="743" y="370"/>
                      </a:lnTo>
                      <a:lnTo>
                        <a:pt x="743" y="371"/>
                      </a:lnTo>
                      <a:lnTo>
                        <a:pt x="744" y="372"/>
                      </a:lnTo>
                      <a:lnTo>
                        <a:pt x="744" y="374"/>
                      </a:lnTo>
                      <a:lnTo>
                        <a:pt x="743" y="375"/>
                      </a:lnTo>
                      <a:lnTo>
                        <a:pt x="740" y="374"/>
                      </a:lnTo>
                      <a:lnTo>
                        <a:pt x="738" y="377"/>
                      </a:lnTo>
                      <a:lnTo>
                        <a:pt x="736" y="377"/>
                      </a:lnTo>
                      <a:lnTo>
                        <a:pt x="735" y="380"/>
                      </a:lnTo>
                      <a:lnTo>
                        <a:pt x="737" y="381"/>
                      </a:lnTo>
                      <a:lnTo>
                        <a:pt x="737" y="384"/>
                      </a:lnTo>
                      <a:lnTo>
                        <a:pt x="740" y="384"/>
                      </a:lnTo>
                      <a:lnTo>
                        <a:pt x="741" y="381"/>
                      </a:lnTo>
                      <a:lnTo>
                        <a:pt x="743" y="381"/>
                      </a:lnTo>
                      <a:lnTo>
                        <a:pt x="745" y="377"/>
                      </a:lnTo>
                      <a:lnTo>
                        <a:pt x="749" y="375"/>
                      </a:lnTo>
                      <a:lnTo>
                        <a:pt x="750" y="374"/>
                      </a:lnTo>
                      <a:lnTo>
                        <a:pt x="748" y="370"/>
                      </a:lnTo>
                      <a:lnTo>
                        <a:pt x="752" y="367"/>
                      </a:lnTo>
                      <a:lnTo>
                        <a:pt x="758" y="361"/>
                      </a:lnTo>
                      <a:lnTo>
                        <a:pt x="760" y="361"/>
                      </a:lnTo>
                      <a:lnTo>
                        <a:pt x="761" y="358"/>
                      </a:lnTo>
                      <a:lnTo>
                        <a:pt x="764" y="358"/>
                      </a:lnTo>
                      <a:lnTo>
                        <a:pt x="768" y="355"/>
                      </a:lnTo>
                      <a:lnTo>
                        <a:pt x="768" y="357"/>
                      </a:lnTo>
                      <a:lnTo>
                        <a:pt x="771" y="356"/>
                      </a:lnTo>
                      <a:lnTo>
                        <a:pt x="774" y="356"/>
                      </a:lnTo>
                      <a:lnTo>
                        <a:pt x="778" y="350"/>
                      </a:lnTo>
                      <a:lnTo>
                        <a:pt x="778" y="353"/>
                      </a:lnTo>
                      <a:lnTo>
                        <a:pt x="778" y="343"/>
                      </a:lnTo>
                      <a:lnTo>
                        <a:pt x="782" y="339"/>
                      </a:lnTo>
                      <a:close/>
                    </a:path>
                  </a:pathLst>
                </a:custGeom>
                <a:solidFill>
                  <a:schemeClr val="accent5"/>
                </a:solid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6" name="Freeform 222">
                  <a:extLst>
                    <a:ext uri="{FF2B5EF4-FFF2-40B4-BE49-F238E27FC236}">
                      <a16:creationId xmlns:a16="http://schemas.microsoft.com/office/drawing/2014/main" id="{E1C4DFA4-35D9-8C40-8110-20F660223BDA}"/>
                    </a:ext>
                  </a:extLst>
                </p:cNvPr>
                <p:cNvSpPr>
                  <a:spLocks/>
                </p:cNvSpPr>
                <p:nvPr/>
              </p:nvSpPr>
              <p:spPr bwMode="auto">
                <a:xfrm>
                  <a:off x="5135" y="2445"/>
                  <a:ext cx="34" cy="36"/>
                </a:xfrm>
                <a:custGeom>
                  <a:avLst/>
                  <a:gdLst>
                    <a:gd name="T0" fmla="*/ 7 w 43"/>
                    <a:gd name="T1" fmla="*/ 42 h 47"/>
                    <a:gd name="T2" fmla="*/ 11 w 43"/>
                    <a:gd name="T3" fmla="*/ 42 h 47"/>
                    <a:gd name="T4" fmla="*/ 13 w 43"/>
                    <a:gd name="T5" fmla="*/ 44 h 47"/>
                    <a:gd name="T6" fmla="*/ 16 w 43"/>
                    <a:gd name="T7" fmla="*/ 44 h 47"/>
                    <a:gd name="T8" fmla="*/ 19 w 43"/>
                    <a:gd name="T9" fmla="*/ 47 h 47"/>
                    <a:gd name="T10" fmla="*/ 21 w 43"/>
                    <a:gd name="T11" fmla="*/ 45 h 47"/>
                    <a:gd name="T12" fmla="*/ 22 w 43"/>
                    <a:gd name="T13" fmla="*/ 41 h 47"/>
                    <a:gd name="T14" fmla="*/ 25 w 43"/>
                    <a:gd name="T15" fmla="*/ 41 h 47"/>
                    <a:gd name="T16" fmla="*/ 28 w 43"/>
                    <a:gd name="T17" fmla="*/ 42 h 47"/>
                    <a:gd name="T18" fmla="*/ 31 w 43"/>
                    <a:gd name="T19" fmla="*/ 38 h 47"/>
                    <a:gd name="T20" fmla="*/ 31 w 43"/>
                    <a:gd name="T21" fmla="*/ 36 h 47"/>
                    <a:gd name="T22" fmla="*/ 34 w 43"/>
                    <a:gd name="T23" fmla="*/ 35 h 47"/>
                    <a:gd name="T24" fmla="*/ 37 w 43"/>
                    <a:gd name="T25" fmla="*/ 31 h 47"/>
                    <a:gd name="T26" fmla="*/ 36 w 43"/>
                    <a:gd name="T27" fmla="*/ 28 h 47"/>
                    <a:gd name="T28" fmla="*/ 38 w 43"/>
                    <a:gd name="T29" fmla="*/ 21 h 47"/>
                    <a:gd name="T30" fmla="*/ 40 w 43"/>
                    <a:gd name="T31" fmla="*/ 19 h 47"/>
                    <a:gd name="T32" fmla="*/ 41 w 43"/>
                    <a:gd name="T33" fmla="*/ 16 h 47"/>
                    <a:gd name="T34" fmla="*/ 43 w 43"/>
                    <a:gd name="T35" fmla="*/ 11 h 47"/>
                    <a:gd name="T36" fmla="*/ 42 w 43"/>
                    <a:gd name="T37" fmla="*/ 5 h 47"/>
                    <a:gd name="T38" fmla="*/ 38 w 43"/>
                    <a:gd name="T39" fmla="*/ 2 h 47"/>
                    <a:gd name="T40" fmla="*/ 34 w 43"/>
                    <a:gd name="T41" fmla="*/ 0 h 47"/>
                    <a:gd name="T42" fmla="*/ 31 w 43"/>
                    <a:gd name="T43" fmla="*/ 2 h 47"/>
                    <a:gd name="T44" fmla="*/ 30 w 43"/>
                    <a:gd name="T45" fmla="*/ 1 h 47"/>
                    <a:gd name="T46" fmla="*/ 26 w 43"/>
                    <a:gd name="T47" fmla="*/ 2 h 47"/>
                    <a:gd name="T48" fmla="*/ 24 w 43"/>
                    <a:gd name="T49" fmla="*/ 1 h 47"/>
                    <a:gd name="T50" fmla="*/ 21 w 43"/>
                    <a:gd name="T51" fmla="*/ 3 h 47"/>
                    <a:gd name="T52" fmla="*/ 18 w 43"/>
                    <a:gd name="T53" fmla="*/ 3 h 47"/>
                    <a:gd name="T54" fmla="*/ 14 w 43"/>
                    <a:gd name="T55" fmla="*/ 5 h 47"/>
                    <a:gd name="T56" fmla="*/ 11 w 43"/>
                    <a:gd name="T57" fmla="*/ 6 h 47"/>
                    <a:gd name="T58" fmla="*/ 10 w 43"/>
                    <a:gd name="T59" fmla="*/ 10 h 47"/>
                    <a:gd name="T60" fmla="*/ 5 w 43"/>
                    <a:gd name="T61" fmla="*/ 14 h 47"/>
                    <a:gd name="T62" fmla="*/ 0 w 43"/>
                    <a:gd name="T63" fmla="*/ 20 h 47"/>
                    <a:gd name="T64" fmla="*/ 2 w 43"/>
                    <a:gd name="T65" fmla="*/ 23 h 47"/>
                    <a:gd name="T66" fmla="*/ 2 w 43"/>
                    <a:gd name="T67" fmla="*/ 31 h 47"/>
                    <a:gd name="T68" fmla="*/ 4 w 43"/>
                    <a:gd name="T69" fmla="*/ 36 h 47"/>
                    <a:gd name="T70" fmla="*/ 4 w 43"/>
                    <a:gd name="T71" fmla="*/ 38 h 47"/>
                    <a:gd name="T72" fmla="*/ 7 w 43"/>
                    <a:gd name="T7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47">
                      <a:moveTo>
                        <a:pt x="7" y="42"/>
                      </a:moveTo>
                      <a:cubicBezTo>
                        <a:pt x="11" y="42"/>
                        <a:pt x="11" y="42"/>
                        <a:pt x="11" y="42"/>
                      </a:cubicBezTo>
                      <a:cubicBezTo>
                        <a:pt x="13" y="44"/>
                        <a:pt x="13" y="44"/>
                        <a:pt x="13" y="44"/>
                      </a:cubicBezTo>
                      <a:cubicBezTo>
                        <a:pt x="16" y="44"/>
                        <a:pt x="16" y="44"/>
                        <a:pt x="16" y="44"/>
                      </a:cubicBezTo>
                      <a:cubicBezTo>
                        <a:pt x="19" y="47"/>
                        <a:pt x="19" y="47"/>
                        <a:pt x="19" y="47"/>
                      </a:cubicBezTo>
                      <a:cubicBezTo>
                        <a:pt x="21" y="45"/>
                        <a:pt x="21" y="45"/>
                        <a:pt x="21" y="45"/>
                      </a:cubicBezTo>
                      <a:cubicBezTo>
                        <a:pt x="22" y="41"/>
                        <a:pt x="22" y="41"/>
                        <a:pt x="22" y="41"/>
                      </a:cubicBezTo>
                      <a:cubicBezTo>
                        <a:pt x="25" y="41"/>
                        <a:pt x="25" y="41"/>
                        <a:pt x="25" y="41"/>
                      </a:cubicBezTo>
                      <a:cubicBezTo>
                        <a:pt x="28" y="42"/>
                        <a:pt x="28" y="42"/>
                        <a:pt x="28" y="42"/>
                      </a:cubicBezTo>
                      <a:cubicBezTo>
                        <a:pt x="31" y="38"/>
                        <a:pt x="31" y="38"/>
                        <a:pt x="31" y="38"/>
                      </a:cubicBezTo>
                      <a:cubicBezTo>
                        <a:pt x="31" y="36"/>
                        <a:pt x="31" y="36"/>
                        <a:pt x="31" y="36"/>
                      </a:cubicBezTo>
                      <a:cubicBezTo>
                        <a:pt x="34" y="35"/>
                        <a:pt x="34" y="35"/>
                        <a:pt x="34" y="35"/>
                      </a:cubicBezTo>
                      <a:cubicBezTo>
                        <a:pt x="37" y="31"/>
                        <a:pt x="37" y="31"/>
                        <a:pt x="37" y="31"/>
                      </a:cubicBezTo>
                      <a:cubicBezTo>
                        <a:pt x="36" y="28"/>
                        <a:pt x="36" y="28"/>
                        <a:pt x="36" y="28"/>
                      </a:cubicBezTo>
                      <a:cubicBezTo>
                        <a:pt x="38" y="21"/>
                        <a:pt x="38" y="21"/>
                        <a:pt x="38" y="21"/>
                      </a:cubicBezTo>
                      <a:cubicBezTo>
                        <a:pt x="40" y="19"/>
                        <a:pt x="40" y="19"/>
                        <a:pt x="40" y="19"/>
                      </a:cubicBezTo>
                      <a:cubicBezTo>
                        <a:pt x="41" y="16"/>
                        <a:pt x="41" y="16"/>
                        <a:pt x="41" y="16"/>
                      </a:cubicBezTo>
                      <a:cubicBezTo>
                        <a:pt x="43" y="11"/>
                        <a:pt x="43" y="11"/>
                        <a:pt x="43" y="11"/>
                      </a:cubicBezTo>
                      <a:cubicBezTo>
                        <a:pt x="42" y="5"/>
                        <a:pt x="42" y="5"/>
                        <a:pt x="42" y="5"/>
                      </a:cubicBezTo>
                      <a:cubicBezTo>
                        <a:pt x="38" y="2"/>
                        <a:pt x="38" y="2"/>
                        <a:pt x="38" y="2"/>
                      </a:cubicBezTo>
                      <a:cubicBezTo>
                        <a:pt x="34" y="0"/>
                        <a:pt x="34" y="0"/>
                        <a:pt x="34" y="0"/>
                      </a:cubicBezTo>
                      <a:cubicBezTo>
                        <a:pt x="31" y="2"/>
                        <a:pt x="31" y="2"/>
                        <a:pt x="31" y="2"/>
                      </a:cubicBezTo>
                      <a:cubicBezTo>
                        <a:pt x="31" y="2"/>
                        <a:pt x="29" y="1"/>
                        <a:pt x="30" y="1"/>
                      </a:cubicBezTo>
                      <a:cubicBezTo>
                        <a:pt x="26" y="2"/>
                        <a:pt x="26" y="2"/>
                        <a:pt x="26" y="2"/>
                      </a:cubicBezTo>
                      <a:cubicBezTo>
                        <a:pt x="24" y="1"/>
                        <a:pt x="24" y="1"/>
                        <a:pt x="24" y="1"/>
                      </a:cubicBezTo>
                      <a:cubicBezTo>
                        <a:pt x="21" y="3"/>
                        <a:pt x="21" y="3"/>
                        <a:pt x="21" y="3"/>
                      </a:cubicBezTo>
                      <a:cubicBezTo>
                        <a:pt x="18" y="3"/>
                        <a:pt x="18" y="3"/>
                        <a:pt x="18" y="3"/>
                      </a:cubicBezTo>
                      <a:cubicBezTo>
                        <a:pt x="14" y="5"/>
                        <a:pt x="14" y="5"/>
                        <a:pt x="14" y="5"/>
                      </a:cubicBezTo>
                      <a:cubicBezTo>
                        <a:pt x="11" y="6"/>
                        <a:pt x="11" y="6"/>
                        <a:pt x="11" y="6"/>
                      </a:cubicBezTo>
                      <a:cubicBezTo>
                        <a:pt x="10" y="10"/>
                        <a:pt x="10" y="10"/>
                        <a:pt x="10" y="10"/>
                      </a:cubicBezTo>
                      <a:cubicBezTo>
                        <a:pt x="5" y="14"/>
                        <a:pt x="5" y="14"/>
                        <a:pt x="5" y="14"/>
                      </a:cubicBezTo>
                      <a:cubicBezTo>
                        <a:pt x="0" y="20"/>
                        <a:pt x="0" y="20"/>
                        <a:pt x="0" y="20"/>
                      </a:cubicBezTo>
                      <a:cubicBezTo>
                        <a:pt x="2" y="23"/>
                        <a:pt x="2" y="23"/>
                        <a:pt x="2" y="23"/>
                      </a:cubicBezTo>
                      <a:cubicBezTo>
                        <a:pt x="2" y="31"/>
                        <a:pt x="2" y="31"/>
                        <a:pt x="2" y="31"/>
                      </a:cubicBezTo>
                      <a:cubicBezTo>
                        <a:pt x="4" y="36"/>
                        <a:pt x="4" y="36"/>
                        <a:pt x="4" y="36"/>
                      </a:cubicBezTo>
                      <a:cubicBezTo>
                        <a:pt x="4" y="38"/>
                        <a:pt x="4" y="38"/>
                        <a:pt x="4" y="38"/>
                      </a:cubicBezTo>
                      <a:lnTo>
                        <a:pt x="7"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7" name="Freeform 223">
                  <a:extLst>
                    <a:ext uri="{FF2B5EF4-FFF2-40B4-BE49-F238E27FC236}">
                      <a16:creationId xmlns:a16="http://schemas.microsoft.com/office/drawing/2014/main" id="{62965885-54A2-0F44-BC50-84F4D15C97A4}"/>
                    </a:ext>
                  </a:extLst>
                </p:cNvPr>
                <p:cNvSpPr>
                  <a:spLocks/>
                </p:cNvSpPr>
                <p:nvPr/>
              </p:nvSpPr>
              <p:spPr bwMode="auto">
                <a:xfrm>
                  <a:off x="5283" y="2204"/>
                  <a:ext cx="8" cy="6"/>
                </a:xfrm>
                <a:custGeom>
                  <a:avLst/>
                  <a:gdLst>
                    <a:gd name="T0" fmla="*/ 4 w 8"/>
                    <a:gd name="T1" fmla="*/ 1 h 6"/>
                    <a:gd name="T2" fmla="*/ 0 w 8"/>
                    <a:gd name="T3" fmla="*/ 0 h 6"/>
                    <a:gd name="T4" fmla="*/ 0 w 8"/>
                    <a:gd name="T5" fmla="*/ 2 h 6"/>
                    <a:gd name="T6" fmla="*/ 1 w 8"/>
                    <a:gd name="T7" fmla="*/ 3 h 6"/>
                    <a:gd name="T8" fmla="*/ 4 w 8"/>
                    <a:gd name="T9" fmla="*/ 4 h 6"/>
                    <a:gd name="T10" fmla="*/ 8 w 8"/>
                    <a:gd name="T11" fmla="*/ 6 h 6"/>
                    <a:gd name="T12" fmla="*/ 7 w 8"/>
                    <a:gd name="T13" fmla="*/ 2 h 6"/>
                    <a:gd name="T14" fmla="*/ 4 w 8"/>
                    <a:gd name="T15" fmla="*/ 2 h 6"/>
                    <a:gd name="T16" fmla="*/ 4 w 8"/>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4" y="1"/>
                      </a:moveTo>
                      <a:lnTo>
                        <a:pt x="0" y="0"/>
                      </a:lnTo>
                      <a:lnTo>
                        <a:pt x="0" y="2"/>
                      </a:lnTo>
                      <a:lnTo>
                        <a:pt x="1" y="3"/>
                      </a:lnTo>
                      <a:lnTo>
                        <a:pt x="4" y="4"/>
                      </a:lnTo>
                      <a:lnTo>
                        <a:pt x="8" y="6"/>
                      </a:lnTo>
                      <a:lnTo>
                        <a:pt x="7" y="2"/>
                      </a:lnTo>
                      <a:lnTo>
                        <a:pt x="4"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8" name="Freeform 224">
                  <a:extLst>
                    <a:ext uri="{FF2B5EF4-FFF2-40B4-BE49-F238E27FC236}">
                      <a16:creationId xmlns:a16="http://schemas.microsoft.com/office/drawing/2014/main" id="{FCC8682C-B910-0E43-8166-17EA6C8461A2}"/>
                    </a:ext>
                  </a:extLst>
                </p:cNvPr>
                <p:cNvSpPr>
                  <a:spLocks/>
                </p:cNvSpPr>
                <p:nvPr/>
              </p:nvSpPr>
              <p:spPr bwMode="auto">
                <a:xfrm>
                  <a:off x="5158" y="2428"/>
                  <a:ext cx="6" cy="2"/>
                </a:xfrm>
                <a:custGeom>
                  <a:avLst/>
                  <a:gdLst>
                    <a:gd name="T0" fmla="*/ 6 w 6"/>
                    <a:gd name="T1" fmla="*/ 0 h 2"/>
                    <a:gd name="T2" fmla="*/ 3 w 6"/>
                    <a:gd name="T3" fmla="*/ 0 h 2"/>
                    <a:gd name="T4" fmla="*/ 0 w 6"/>
                    <a:gd name="T5" fmla="*/ 0 h 2"/>
                    <a:gd name="T6" fmla="*/ 1 w 6"/>
                    <a:gd name="T7" fmla="*/ 2 h 2"/>
                    <a:gd name="T8" fmla="*/ 3 w 6"/>
                    <a:gd name="T9" fmla="*/ 1 h 2"/>
                    <a:gd name="T10" fmla="*/ 6 w 6"/>
                    <a:gd name="T11" fmla="*/ 2 h 2"/>
                    <a:gd name="T12" fmla="*/ 6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lnTo>
                        <a:pt x="3" y="0"/>
                      </a:lnTo>
                      <a:lnTo>
                        <a:pt x="0" y="0"/>
                      </a:lnTo>
                      <a:lnTo>
                        <a:pt x="1" y="2"/>
                      </a:lnTo>
                      <a:lnTo>
                        <a:pt x="3" y="1"/>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9" name="Freeform 225">
                  <a:extLst>
                    <a:ext uri="{FF2B5EF4-FFF2-40B4-BE49-F238E27FC236}">
                      <a16:creationId xmlns:a16="http://schemas.microsoft.com/office/drawing/2014/main" id="{BA137E5E-528C-C047-B735-359CB6F473EB}"/>
                    </a:ext>
                  </a:extLst>
                </p:cNvPr>
                <p:cNvSpPr>
                  <a:spLocks/>
                </p:cNvSpPr>
                <p:nvPr/>
              </p:nvSpPr>
              <p:spPr bwMode="auto">
                <a:xfrm>
                  <a:off x="5277" y="2335"/>
                  <a:ext cx="2" cy="4"/>
                </a:xfrm>
                <a:custGeom>
                  <a:avLst/>
                  <a:gdLst>
                    <a:gd name="T0" fmla="*/ 2 w 2"/>
                    <a:gd name="T1" fmla="*/ 3 h 4"/>
                    <a:gd name="T2" fmla="*/ 2 w 2"/>
                    <a:gd name="T3" fmla="*/ 1 h 4"/>
                    <a:gd name="T4" fmla="*/ 0 w 2"/>
                    <a:gd name="T5" fmla="*/ 0 h 4"/>
                    <a:gd name="T6" fmla="*/ 0 w 2"/>
                    <a:gd name="T7" fmla="*/ 0 h 4"/>
                    <a:gd name="T8" fmla="*/ 0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1"/>
                      </a:lnTo>
                      <a:lnTo>
                        <a:pt x="0" y="0"/>
                      </a:lnTo>
                      <a:lnTo>
                        <a:pt x="0" y="0"/>
                      </a:lnTo>
                      <a:lnTo>
                        <a:pt x="0"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0" name="Rectangle 226">
                  <a:extLst>
                    <a:ext uri="{FF2B5EF4-FFF2-40B4-BE49-F238E27FC236}">
                      <a16:creationId xmlns:a16="http://schemas.microsoft.com/office/drawing/2014/main" id="{66AF02F7-EE99-7A44-81C7-BDD1CFE7EC6A}"/>
                    </a:ext>
                  </a:extLst>
                </p:cNvPr>
                <p:cNvSpPr>
                  <a:spLocks noChangeArrowheads="1"/>
                </p:cNvSpPr>
                <p:nvPr/>
              </p:nvSpPr>
              <p:spPr bwMode="auto">
                <a:xfrm>
                  <a:off x="5125" y="2418"/>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1" name="Freeform 227">
                  <a:extLst>
                    <a:ext uri="{FF2B5EF4-FFF2-40B4-BE49-F238E27FC236}">
                      <a16:creationId xmlns:a16="http://schemas.microsoft.com/office/drawing/2014/main" id="{E2D270DE-7EE6-B048-AA7E-9C0D90FF3D41}"/>
                    </a:ext>
                  </a:extLst>
                </p:cNvPr>
                <p:cNvSpPr>
                  <a:spLocks/>
                </p:cNvSpPr>
                <p:nvPr/>
              </p:nvSpPr>
              <p:spPr bwMode="auto">
                <a:xfrm>
                  <a:off x="5246" y="2378"/>
                  <a:ext cx="4" cy="3"/>
                </a:xfrm>
                <a:custGeom>
                  <a:avLst/>
                  <a:gdLst>
                    <a:gd name="T0" fmla="*/ 3 w 4"/>
                    <a:gd name="T1" fmla="*/ 3 h 3"/>
                    <a:gd name="T2" fmla="*/ 4 w 4"/>
                    <a:gd name="T3" fmla="*/ 2 h 3"/>
                    <a:gd name="T4" fmla="*/ 3 w 4"/>
                    <a:gd name="T5" fmla="*/ 0 h 3"/>
                    <a:gd name="T6" fmla="*/ 0 w 4"/>
                    <a:gd name="T7" fmla="*/ 2 h 3"/>
                    <a:gd name="T8" fmla="*/ 1 w 4"/>
                    <a:gd name="T9" fmla="*/ 3 h 3"/>
                    <a:gd name="T10" fmla="*/ 3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3" y="3"/>
                      </a:moveTo>
                      <a:lnTo>
                        <a:pt x="4" y="2"/>
                      </a:lnTo>
                      <a:lnTo>
                        <a:pt x="3" y="0"/>
                      </a:lnTo>
                      <a:lnTo>
                        <a:pt x="0" y="2"/>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2" name="Freeform 228">
                  <a:extLst>
                    <a:ext uri="{FF2B5EF4-FFF2-40B4-BE49-F238E27FC236}">
                      <a16:creationId xmlns:a16="http://schemas.microsoft.com/office/drawing/2014/main" id="{281B449D-F931-CC4F-9442-66D604E7840C}"/>
                    </a:ext>
                  </a:extLst>
                </p:cNvPr>
                <p:cNvSpPr>
                  <a:spLocks/>
                </p:cNvSpPr>
                <p:nvPr/>
              </p:nvSpPr>
              <p:spPr bwMode="auto">
                <a:xfrm>
                  <a:off x="4508" y="2118"/>
                  <a:ext cx="4" cy="2"/>
                </a:xfrm>
                <a:custGeom>
                  <a:avLst/>
                  <a:gdLst>
                    <a:gd name="T0" fmla="*/ 0 w 4"/>
                    <a:gd name="T1" fmla="*/ 2 h 2"/>
                    <a:gd name="T2" fmla="*/ 4 w 4"/>
                    <a:gd name="T3" fmla="*/ 0 h 2"/>
                    <a:gd name="T4" fmla="*/ 0 w 4"/>
                    <a:gd name="T5" fmla="*/ 1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3" name="Freeform 229">
                  <a:extLst>
                    <a:ext uri="{FF2B5EF4-FFF2-40B4-BE49-F238E27FC236}">
                      <a16:creationId xmlns:a16="http://schemas.microsoft.com/office/drawing/2014/main" id="{00874CD1-5B52-D545-BA90-18C4BB4A1CDF}"/>
                    </a:ext>
                  </a:extLst>
                </p:cNvPr>
                <p:cNvSpPr>
                  <a:spLocks/>
                </p:cNvSpPr>
                <p:nvPr/>
              </p:nvSpPr>
              <p:spPr bwMode="auto">
                <a:xfrm>
                  <a:off x="3698" y="986"/>
                  <a:ext cx="15" cy="32"/>
                </a:xfrm>
                <a:custGeom>
                  <a:avLst/>
                  <a:gdLst>
                    <a:gd name="T0" fmla="*/ 18 w 20"/>
                    <a:gd name="T1" fmla="*/ 41 h 41"/>
                    <a:gd name="T2" fmla="*/ 19 w 20"/>
                    <a:gd name="T3" fmla="*/ 40 h 41"/>
                    <a:gd name="T4" fmla="*/ 20 w 20"/>
                    <a:gd name="T5" fmla="*/ 37 h 41"/>
                    <a:gd name="T6" fmla="*/ 19 w 20"/>
                    <a:gd name="T7" fmla="*/ 33 h 41"/>
                    <a:gd name="T8" fmla="*/ 16 w 20"/>
                    <a:gd name="T9" fmla="*/ 28 h 41"/>
                    <a:gd name="T10" fmla="*/ 15 w 20"/>
                    <a:gd name="T11" fmla="*/ 23 h 41"/>
                    <a:gd name="T12" fmla="*/ 13 w 20"/>
                    <a:gd name="T13" fmla="*/ 23 h 41"/>
                    <a:gd name="T14" fmla="*/ 13 w 20"/>
                    <a:gd name="T15" fmla="*/ 22 h 41"/>
                    <a:gd name="T16" fmla="*/ 11 w 20"/>
                    <a:gd name="T17" fmla="*/ 22 h 41"/>
                    <a:gd name="T18" fmla="*/ 9 w 20"/>
                    <a:gd name="T19" fmla="*/ 20 h 41"/>
                    <a:gd name="T20" fmla="*/ 7 w 20"/>
                    <a:gd name="T21" fmla="*/ 15 h 41"/>
                    <a:gd name="T22" fmla="*/ 7 w 20"/>
                    <a:gd name="T23" fmla="*/ 10 h 41"/>
                    <a:gd name="T24" fmla="*/ 7 w 20"/>
                    <a:gd name="T25" fmla="*/ 6 h 41"/>
                    <a:gd name="T26" fmla="*/ 3 w 20"/>
                    <a:gd name="T27" fmla="*/ 1 h 41"/>
                    <a:gd name="T28" fmla="*/ 2 w 20"/>
                    <a:gd name="T29" fmla="*/ 0 h 41"/>
                    <a:gd name="T30" fmla="*/ 0 w 20"/>
                    <a:gd name="T31" fmla="*/ 3 h 41"/>
                    <a:gd name="T32" fmla="*/ 0 w 20"/>
                    <a:gd name="T33" fmla="*/ 8 h 41"/>
                    <a:gd name="T34" fmla="*/ 3 w 20"/>
                    <a:gd name="T35" fmla="*/ 11 h 41"/>
                    <a:gd name="T36" fmla="*/ 4 w 20"/>
                    <a:gd name="T37" fmla="*/ 15 h 41"/>
                    <a:gd name="T38" fmla="*/ 4 w 20"/>
                    <a:gd name="T39" fmla="*/ 22 h 41"/>
                    <a:gd name="T40" fmla="*/ 6 w 20"/>
                    <a:gd name="T41" fmla="*/ 26 h 41"/>
                    <a:gd name="T42" fmla="*/ 9 w 20"/>
                    <a:gd name="T43" fmla="*/ 26 h 41"/>
                    <a:gd name="T44" fmla="*/ 12 w 20"/>
                    <a:gd name="T45" fmla="*/ 29 h 41"/>
                    <a:gd name="T46" fmla="*/ 14 w 20"/>
                    <a:gd name="T47" fmla="*/ 33 h 41"/>
                    <a:gd name="T48" fmla="*/ 15 w 20"/>
                    <a:gd name="T49" fmla="*/ 34 h 41"/>
                    <a:gd name="T50" fmla="*/ 17 w 20"/>
                    <a:gd name="T51" fmla="*/ 39 h 41"/>
                    <a:gd name="T52" fmla="*/ 18 w 20"/>
                    <a:gd name="T5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41">
                      <a:moveTo>
                        <a:pt x="18" y="41"/>
                      </a:moveTo>
                      <a:cubicBezTo>
                        <a:pt x="19" y="40"/>
                        <a:pt x="19" y="40"/>
                        <a:pt x="19" y="40"/>
                      </a:cubicBezTo>
                      <a:cubicBezTo>
                        <a:pt x="20" y="37"/>
                        <a:pt x="20" y="37"/>
                        <a:pt x="20" y="37"/>
                      </a:cubicBezTo>
                      <a:cubicBezTo>
                        <a:pt x="19" y="33"/>
                        <a:pt x="19" y="33"/>
                        <a:pt x="19" y="33"/>
                      </a:cubicBezTo>
                      <a:cubicBezTo>
                        <a:pt x="16" y="28"/>
                        <a:pt x="16" y="28"/>
                        <a:pt x="16" y="28"/>
                      </a:cubicBezTo>
                      <a:cubicBezTo>
                        <a:pt x="15" y="23"/>
                        <a:pt x="15" y="23"/>
                        <a:pt x="15" y="23"/>
                      </a:cubicBezTo>
                      <a:cubicBezTo>
                        <a:pt x="13" y="23"/>
                        <a:pt x="13" y="23"/>
                        <a:pt x="13" y="23"/>
                      </a:cubicBezTo>
                      <a:cubicBezTo>
                        <a:pt x="13" y="22"/>
                        <a:pt x="13" y="22"/>
                        <a:pt x="13" y="22"/>
                      </a:cubicBezTo>
                      <a:cubicBezTo>
                        <a:pt x="11" y="22"/>
                        <a:pt x="11" y="22"/>
                        <a:pt x="11" y="22"/>
                      </a:cubicBezTo>
                      <a:cubicBezTo>
                        <a:pt x="9" y="20"/>
                        <a:pt x="9" y="20"/>
                        <a:pt x="9" y="20"/>
                      </a:cubicBezTo>
                      <a:cubicBezTo>
                        <a:pt x="7" y="15"/>
                        <a:pt x="7" y="15"/>
                        <a:pt x="7" y="15"/>
                      </a:cubicBezTo>
                      <a:cubicBezTo>
                        <a:pt x="7" y="10"/>
                        <a:pt x="7" y="10"/>
                        <a:pt x="7" y="10"/>
                      </a:cubicBezTo>
                      <a:cubicBezTo>
                        <a:pt x="7" y="6"/>
                        <a:pt x="7" y="6"/>
                        <a:pt x="7" y="6"/>
                      </a:cubicBezTo>
                      <a:cubicBezTo>
                        <a:pt x="3" y="1"/>
                        <a:pt x="3" y="1"/>
                        <a:pt x="3" y="1"/>
                      </a:cubicBezTo>
                      <a:cubicBezTo>
                        <a:pt x="2" y="0"/>
                        <a:pt x="2" y="0"/>
                        <a:pt x="2" y="0"/>
                      </a:cubicBezTo>
                      <a:cubicBezTo>
                        <a:pt x="0" y="3"/>
                        <a:pt x="0" y="3"/>
                        <a:pt x="0" y="3"/>
                      </a:cubicBezTo>
                      <a:cubicBezTo>
                        <a:pt x="0" y="8"/>
                        <a:pt x="0" y="8"/>
                        <a:pt x="0" y="8"/>
                      </a:cubicBezTo>
                      <a:cubicBezTo>
                        <a:pt x="3" y="11"/>
                        <a:pt x="3" y="11"/>
                        <a:pt x="3" y="11"/>
                      </a:cubicBezTo>
                      <a:cubicBezTo>
                        <a:pt x="4" y="15"/>
                        <a:pt x="4" y="15"/>
                        <a:pt x="4" y="15"/>
                      </a:cubicBezTo>
                      <a:cubicBezTo>
                        <a:pt x="4" y="22"/>
                        <a:pt x="4" y="22"/>
                        <a:pt x="4" y="22"/>
                      </a:cubicBezTo>
                      <a:cubicBezTo>
                        <a:pt x="6" y="26"/>
                        <a:pt x="6" y="26"/>
                        <a:pt x="6" y="26"/>
                      </a:cubicBezTo>
                      <a:cubicBezTo>
                        <a:pt x="9" y="26"/>
                        <a:pt x="9" y="26"/>
                        <a:pt x="9" y="26"/>
                      </a:cubicBezTo>
                      <a:cubicBezTo>
                        <a:pt x="12" y="29"/>
                        <a:pt x="12" y="29"/>
                        <a:pt x="12" y="29"/>
                      </a:cubicBezTo>
                      <a:cubicBezTo>
                        <a:pt x="14" y="33"/>
                        <a:pt x="14" y="33"/>
                        <a:pt x="14" y="33"/>
                      </a:cubicBezTo>
                      <a:cubicBezTo>
                        <a:pt x="15" y="34"/>
                        <a:pt x="15" y="34"/>
                        <a:pt x="15" y="34"/>
                      </a:cubicBezTo>
                      <a:cubicBezTo>
                        <a:pt x="17" y="39"/>
                        <a:pt x="17" y="39"/>
                        <a:pt x="17" y="39"/>
                      </a:cubicBezTo>
                      <a:cubicBezTo>
                        <a:pt x="16" y="40"/>
                        <a:pt x="18" y="41"/>
                        <a:pt x="18" y="4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4" name="Freeform 230">
                  <a:extLst>
                    <a:ext uri="{FF2B5EF4-FFF2-40B4-BE49-F238E27FC236}">
                      <a16:creationId xmlns:a16="http://schemas.microsoft.com/office/drawing/2014/main" id="{232985F0-23AE-7F48-B717-C08718EF4405}"/>
                    </a:ext>
                  </a:extLst>
                </p:cNvPr>
                <p:cNvSpPr>
                  <a:spLocks/>
                </p:cNvSpPr>
                <p:nvPr/>
              </p:nvSpPr>
              <p:spPr bwMode="auto">
                <a:xfrm>
                  <a:off x="3762" y="910"/>
                  <a:ext cx="5" cy="7"/>
                </a:xfrm>
                <a:custGeom>
                  <a:avLst/>
                  <a:gdLst>
                    <a:gd name="T0" fmla="*/ 3 w 5"/>
                    <a:gd name="T1" fmla="*/ 7 h 7"/>
                    <a:gd name="T2" fmla="*/ 4 w 5"/>
                    <a:gd name="T3" fmla="*/ 7 h 7"/>
                    <a:gd name="T4" fmla="*/ 5 w 5"/>
                    <a:gd name="T5" fmla="*/ 6 h 7"/>
                    <a:gd name="T6" fmla="*/ 5 w 5"/>
                    <a:gd name="T7" fmla="*/ 3 h 7"/>
                    <a:gd name="T8" fmla="*/ 4 w 5"/>
                    <a:gd name="T9" fmla="*/ 1 h 7"/>
                    <a:gd name="T10" fmla="*/ 2 w 5"/>
                    <a:gd name="T11" fmla="*/ 0 h 7"/>
                    <a:gd name="T12" fmla="*/ 1 w 5"/>
                    <a:gd name="T13" fmla="*/ 2 h 7"/>
                    <a:gd name="T14" fmla="*/ 0 w 5"/>
                    <a:gd name="T15" fmla="*/ 4 h 7"/>
                    <a:gd name="T16" fmla="*/ 1 w 5"/>
                    <a:gd name="T17" fmla="*/ 6 h 7"/>
                    <a:gd name="T18" fmla="*/ 3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7"/>
                      </a:moveTo>
                      <a:lnTo>
                        <a:pt x="4" y="7"/>
                      </a:lnTo>
                      <a:lnTo>
                        <a:pt x="5" y="6"/>
                      </a:lnTo>
                      <a:lnTo>
                        <a:pt x="5" y="3"/>
                      </a:lnTo>
                      <a:lnTo>
                        <a:pt x="4" y="1"/>
                      </a:lnTo>
                      <a:lnTo>
                        <a:pt x="2" y="0"/>
                      </a:lnTo>
                      <a:lnTo>
                        <a:pt x="1" y="2"/>
                      </a:lnTo>
                      <a:lnTo>
                        <a:pt x="0" y="4"/>
                      </a:lnTo>
                      <a:lnTo>
                        <a:pt x="1" y="6"/>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5" name="Freeform 231">
                  <a:extLst>
                    <a:ext uri="{FF2B5EF4-FFF2-40B4-BE49-F238E27FC236}">
                      <a16:creationId xmlns:a16="http://schemas.microsoft.com/office/drawing/2014/main" id="{1474AD80-BF22-7F40-B413-953FE9BE3950}"/>
                    </a:ext>
                  </a:extLst>
                </p:cNvPr>
                <p:cNvSpPr>
                  <a:spLocks/>
                </p:cNvSpPr>
                <p:nvPr/>
              </p:nvSpPr>
              <p:spPr bwMode="auto">
                <a:xfrm>
                  <a:off x="3845" y="982"/>
                  <a:ext cx="5" cy="10"/>
                </a:xfrm>
                <a:custGeom>
                  <a:avLst/>
                  <a:gdLst>
                    <a:gd name="T0" fmla="*/ 2 w 5"/>
                    <a:gd name="T1" fmla="*/ 10 h 10"/>
                    <a:gd name="T2" fmla="*/ 3 w 5"/>
                    <a:gd name="T3" fmla="*/ 10 h 10"/>
                    <a:gd name="T4" fmla="*/ 5 w 5"/>
                    <a:gd name="T5" fmla="*/ 8 h 10"/>
                    <a:gd name="T6" fmla="*/ 5 w 5"/>
                    <a:gd name="T7" fmla="*/ 6 h 10"/>
                    <a:gd name="T8" fmla="*/ 3 w 5"/>
                    <a:gd name="T9" fmla="*/ 3 h 10"/>
                    <a:gd name="T10" fmla="*/ 2 w 5"/>
                    <a:gd name="T11" fmla="*/ 0 h 10"/>
                    <a:gd name="T12" fmla="*/ 2 w 5"/>
                    <a:gd name="T13" fmla="*/ 0 h 10"/>
                    <a:gd name="T14" fmla="*/ 1 w 5"/>
                    <a:gd name="T15" fmla="*/ 1 h 10"/>
                    <a:gd name="T16" fmla="*/ 0 w 5"/>
                    <a:gd name="T17" fmla="*/ 2 h 10"/>
                    <a:gd name="T18" fmla="*/ 0 w 5"/>
                    <a:gd name="T19" fmla="*/ 5 h 10"/>
                    <a:gd name="T20" fmla="*/ 2 w 5"/>
                    <a:gd name="T21" fmla="*/ 7 h 10"/>
                    <a:gd name="T22" fmla="*/ 2 w 5"/>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2" y="10"/>
                      </a:moveTo>
                      <a:lnTo>
                        <a:pt x="3" y="10"/>
                      </a:lnTo>
                      <a:lnTo>
                        <a:pt x="5" y="8"/>
                      </a:lnTo>
                      <a:lnTo>
                        <a:pt x="5" y="6"/>
                      </a:lnTo>
                      <a:lnTo>
                        <a:pt x="3" y="3"/>
                      </a:lnTo>
                      <a:lnTo>
                        <a:pt x="2" y="0"/>
                      </a:lnTo>
                      <a:lnTo>
                        <a:pt x="2" y="0"/>
                      </a:lnTo>
                      <a:lnTo>
                        <a:pt x="1" y="1"/>
                      </a:lnTo>
                      <a:lnTo>
                        <a:pt x="0" y="2"/>
                      </a:lnTo>
                      <a:lnTo>
                        <a:pt x="0" y="5"/>
                      </a:lnTo>
                      <a:lnTo>
                        <a:pt x="2"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6" name="Freeform 232">
                  <a:extLst>
                    <a:ext uri="{FF2B5EF4-FFF2-40B4-BE49-F238E27FC236}">
                      <a16:creationId xmlns:a16="http://schemas.microsoft.com/office/drawing/2014/main" id="{0ED70794-DCE1-F740-9C53-DB9DB6BC443E}"/>
                    </a:ext>
                  </a:extLst>
                </p:cNvPr>
                <p:cNvSpPr>
                  <a:spLocks/>
                </p:cNvSpPr>
                <p:nvPr/>
              </p:nvSpPr>
              <p:spPr bwMode="auto">
                <a:xfrm>
                  <a:off x="3760" y="899"/>
                  <a:ext cx="85" cy="69"/>
                </a:xfrm>
                <a:custGeom>
                  <a:avLst/>
                  <a:gdLst>
                    <a:gd name="T0" fmla="*/ 4 w 110"/>
                    <a:gd name="T1" fmla="*/ 37 h 90"/>
                    <a:gd name="T2" fmla="*/ 9 w 110"/>
                    <a:gd name="T3" fmla="*/ 40 h 90"/>
                    <a:gd name="T4" fmla="*/ 8 w 110"/>
                    <a:gd name="T5" fmla="*/ 53 h 90"/>
                    <a:gd name="T6" fmla="*/ 18 w 110"/>
                    <a:gd name="T7" fmla="*/ 57 h 90"/>
                    <a:gd name="T8" fmla="*/ 25 w 110"/>
                    <a:gd name="T9" fmla="*/ 57 h 90"/>
                    <a:gd name="T10" fmla="*/ 37 w 110"/>
                    <a:gd name="T11" fmla="*/ 52 h 90"/>
                    <a:gd name="T12" fmla="*/ 47 w 110"/>
                    <a:gd name="T13" fmla="*/ 50 h 90"/>
                    <a:gd name="T14" fmla="*/ 47 w 110"/>
                    <a:gd name="T15" fmla="*/ 54 h 90"/>
                    <a:gd name="T16" fmla="*/ 41 w 110"/>
                    <a:gd name="T17" fmla="*/ 57 h 90"/>
                    <a:gd name="T18" fmla="*/ 32 w 110"/>
                    <a:gd name="T19" fmla="*/ 58 h 90"/>
                    <a:gd name="T20" fmla="*/ 41 w 110"/>
                    <a:gd name="T21" fmla="*/ 63 h 90"/>
                    <a:gd name="T22" fmla="*/ 35 w 110"/>
                    <a:gd name="T23" fmla="*/ 63 h 90"/>
                    <a:gd name="T24" fmla="*/ 29 w 110"/>
                    <a:gd name="T25" fmla="*/ 62 h 90"/>
                    <a:gd name="T26" fmla="*/ 21 w 110"/>
                    <a:gd name="T27" fmla="*/ 65 h 90"/>
                    <a:gd name="T28" fmla="*/ 32 w 110"/>
                    <a:gd name="T29" fmla="*/ 74 h 90"/>
                    <a:gd name="T30" fmla="*/ 38 w 110"/>
                    <a:gd name="T31" fmla="*/ 77 h 90"/>
                    <a:gd name="T32" fmla="*/ 44 w 110"/>
                    <a:gd name="T33" fmla="*/ 80 h 90"/>
                    <a:gd name="T34" fmla="*/ 58 w 110"/>
                    <a:gd name="T35" fmla="*/ 77 h 90"/>
                    <a:gd name="T36" fmla="*/ 62 w 110"/>
                    <a:gd name="T37" fmla="*/ 82 h 90"/>
                    <a:gd name="T38" fmla="*/ 71 w 110"/>
                    <a:gd name="T39" fmla="*/ 90 h 90"/>
                    <a:gd name="T40" fmla="*/ 77 w 110"/>
                    <a:gd name="T41" fmla="*/ 84 h 90"/>
                    <a:gd name="T42" fmla="*/ 81 w 110"/>
                    <a:gd name="T43" fmla="*/ 75 h 90"/>
                    <a:gd name="T44" fmla="*/ 89 w 110"/>
                    <a:gd name="T45" fmla="*/ 79 h 90"/>
                    <a:gd name="T46" fmla="*/ 97 w 110"/>
                    <a:gd name="T47" fmla="*/ 74 h 90"/>
                    <a:gd name="T48" fmla="*/ 97 w 110"/>
                    <a:gd name="T49" fmla="*/ 62 h 90"/>
                    <a:gd name="T50" fmla="*/ 105 w 110"/>
                    <a:gd name="T51" fmla="*/ 48 h 90"/>
                    <a:gd name="T52" fmla="*/ 110 w 110"/>
                    <a:gd name="T53" fmla="*/ 36 h 90"/>
                    <a:gd name="T54" fmla="*/ 109 w 110"/>
                    <a:gd name="T55" fmla="*/ 27 h 90"/>
                    <a:gd name="T56" fmla="*/ 103 w 110"/>
                    <a:gd name="T57" fmla="*/ 24 h 90"/>
                    <a:gd name="T58" fmla="*/ 92 w 110"/>
                    <a:gd name="T59" fmla="*/ 21 h 90"/>
                    <a:gd name="T60" fmla="*/ 83 w 110"/>
                    <a:gd name="T61" fmla="*/ 18 h 90"/>
                    <a:gd name="T62" fmla="*/ 79 w 110"/>
                    <a:gd name="T63" fmla="*/ 13 h 90"/>
                    <a:gd name="T64" fmla="*/ 76 w 110"/>
                    <a:gd name="T65" fmla="*/ 11 h 90"/>
                    <a:gd name="T66" fmla="*/ 72 w 110"/>
                    <a:gd name="T67" fmla="*/ 14 h 90"/>
                    <a:gd name="T68" fmla="*/ 69 w 110"/>
                    <a:gd name="T69" fmla="*/ 9 h 90"/>
                    <a:gd name="T70" fmla="*/ 68 w 110"/>
                    <a:gd name="T71" fmla="*/ 15 h 90"/>
                    <a:gd name="T72" fmla="*/ 65 w 110"/>
                    <a:gd name="T73" fmla="*/ 25 h 90"/>
                    <a:gd name="T74" fmla="*/ 61 w 110"/>
                    <a:gd name="T75" fmla="*/ 20 h 90"/>
                    <a:gd name="T76" fmla="*/ 59 w 110"/>
                    <a:gd name="T77" fmla="*/ 23 h 90"/>
                    <a:gd name="T78" fmla="*/ 59 w 110"/>
                    <a:gd name="T79" fmla="*/ 9 h 90"/>
                    <a:gd name="T80" fmla="*/ 53 w 110"/>
                    <a:gd name="T81" fmla="*/ 0 h 90"/>
                    <a:gd name="T82" fmla="*/ 53 w 110"/>
                    <a:gd name="T83" fmla="*/ 6 h 90"/>
                    <a:gd name="T84" fmla="*/ 50 w 110"/>
                    <a:gd name="T85" fmla="*/ 5 h 90"/>
                    <a:gd name="T86" fmla="*/ 52 w 110"/>
                    <a:gd name="T87" fmla="*/ 15 h 90"/>
                    <a:gd name="T88" fmla="*/ 51 w 110"/>
                    <a:gd name="T89" fmla="*/ 27 h 90"/>
                    <a:gd name="T90" fmla="*/ 51 w 110"/>
                    <a:gd name="T91" fmla="*/ 37 h 90"/>
                    <a:gd name="T92" fmla="*/ 43 w 110"/>
                    <a:gd name="T93" fmla="*/ 27 h 90"/>
                    <a:gd name="T94" fmla="*/ 44 w 110"/>
                    <a:gd name="T95" fmla="*/ 19 h 90"/>
                    <a:gd name="T96" fmla="*/ 37 w 110"/>
                    <a:gd name="T97" fmla="*/ 20 h 90"/>
                    <a:gd name="T98" fmla="*/ 31 w 110"/>
                    <a:gd name="T99" fmla="*/ 23 h 90"/>
                    <a:gd name="T100" fmla="*/ 29 w 110"/>
                    <a:gd name="T101" fmla="*/ 19 h 90"/>
                    <a:gd name="T102" fmla="*/ 23 w 110"/>
                    <a:gd name="T103" fmla="*/ 10 h 90"/>
                    <a:gd name="T104" fmla="*/ 20 w 110"/>
                    <a:gd name="T105" fmla="*/ 5 h 90"/>
                    <a:gd name="T106" fmla="*/ 16 w 110"/>
                    <a:gd name="T107" fmla="*/ 3 h 90"/>
                    <a:gd name="T108" fmla="*/ 18 w 110"/>
                    <a:gd name="T109" fmla="*/ 18 h 90"/>
                    <a:gd name="T110" fmla="*/ 15 w 110"/>
                    <a:gd name="T111" fmla="*/ 22 h 90"/>
                    <a:gd name="T112" fmla="*/ 13 w 110"/>
                    <a:gd name="T113" fmla="*/ 21 h 90"/>
                    <a:gd name="T114" fmla="*/ 15 w 110"/>
                    <a:gd name="T115" fmla="*/ 32 h 90"/>
                    <a:gd name="T116" fmla="*/ 11 w 110"/>
                    <a:gd name="T117" fmla="*/ 29 h 90"/>
                    <a:gd name="T118" fmla="*/ 1 w 110"/>
                    <a:gd name="T119" fmla="*/ 26 h 90"/>
                    <a:gd name="T120" fmla="*/ 3 w 110"/>
                    <a:gd name="T121" fmla="*/ 3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90">
                      <a:moveTo>
                        <a:pt x="3" y="32"/>
                      </a:moveTo>
                      <a:cubicBezTo>
                        <a:pt x="5" y="34"/>
                        <a:pt x="5" y="34"/>
                        <a:pt x="5" y="34"/>
                      </a:cubicBezTo>
                      <a:cubicBezTo>
                        <a:pt x="4" y="37"/>
                        <a:pt x="4" y="37"/>
                        <a:pt x="4" y="37"/>
                      </a:cubicBezTo>
                      <a:cubicBezTo>
                        <a:pt x="5" y="38"/>
                        <a:pt x="5" y="38"/>
                        <a:pt x="5" y="38"/>
                      </a:cubicBezTo>
                      <a:cubicBezTo>
                        <a:pt x="8" y="38"/>
                        <a:pt x="8" y="38"/>
                        <a:pt x="8" y="38"/>
                      </a:cubicBezTo>
                      <a:cubicBezTo>
                        <a:pt x="9" y="40"/>
                        <a:pt x="9" y="40"/>
                        <a:pt x="9" y="40"/>
                      </a:cubicBezTo>
                      <a:cubicBezTo>
                        <a:pt x="4" y="44"/>
                        <a:pt x="4" y="44"/>
                        <a:pt x="4" y="44"/>
                      </a:cubicBezTo>
                      <a:cubicBezTo>
                        <a:pt x="4" y="46"/>
                        <a:pt x="4" y="46"/>
                        <a:pt x="4" y="46"/>
                      </a:cubicBezTo>
                      <a:cubicBezTo>
                        <a:pt x="8" y="53"/>
                        <a:pt x="8" y="53"/>
                        <a:pt x="8" y="53"/>
                      </a:cubicBezTo>
                      <a:cubicBezTo>
                        <a:pt x="11" y="54"/>
                        <a:pt x="11" y="54"/>
                        <a:pt x="11" y="54"/>
                      </a:cubicBezTo>
                      <a:cubicBezTo>
                        <a:pt x="14" y="57"/>
                        <a:pt x="14" y="57"/>
                        <a:pt x="14" y="57"/>
                      </a:cubicBezTo>
                      <a:cubicBezTo>
                        <a:pt x="18" y="57"/>
                        <a:pt x="18" y="57"/>
                        <a:pt x="18" y="57"/>
                      </a:cubicBezTo>
                      <a:cubicBezTo>
                        <a:pt x="21" y="56"/>
                        <a:pt x="21" y="56"/>
                        <a:pt x="21" y="56"/>
                      </a:cubicBezTo>
                      <a:cubicBezTo>
                        <a:pt x="23" y="58"/>
                        <a:pt x="23" y="58"/>
                        <a:pt x="23" y="58"/>
                      </a:cubicBezTo>
                      <a:cubicBezTo>
                        <a:pt x="23" y="58"/>
                        <a:pt x="25" y="57"/>
                        <a:pt x="25" y="57"/>
                      </a:cubicBezTo>
                      <a:cubicBezTo>
                        <a:pt x="29" y="54"/>
                        <a:pt x="29" y="54"/>
                        <a:pt x="29" y="54"/>
                      </a:cubicBezTo>
                      <a:cubicBezTo>
                        <a:pt x="31" y="53"/>
                        <a:pt x="31" y="53"/>
                        <a:pt x="31" y="53"/>
                      </a:cubicBezTo>
                      <a:cubicBezTo>
                        <a:pt x="37" y="52"/>
                        <a:pt x="37" y="52"/>
                        <a:pt x="37" y="52"/>
                      </a:cubicBezTo>
                      <a:cubicBezTo>
                        <a:pt x="42" y="53"/>
                        <a:pt x="42" y="53"/>
                        <a:pt x="42" y="53"/>
                      </a:cubicBezTo>
                      <a:cubicBezTo>
                        <a:pt x="45" y="50"/>
                        <a:pt x="45" y="50"/>
                        <a:pt x="45" y="50"/>
                      </a:cubicBezTo>
                      <a:cubicBezTo>
                        <a:pt x="47" y="50"/>
                        <a:pt x="47" y="50"/>
                        <a:pt x="47" y="50"/>
                      </a:cubicBezTo>
                      <a:cubicBezTo>
                        <a:pt x="49" y="51"/>
                        <a:pt x="49" y="51"/>
                        <a:pt x="49" y="51"/>
                      </a:cubicBezTo>
                      <a:cubicBezTo>
                        <a:pt x="49" y="53"/>
                        <a:pt x="49" y="53"/>
                        <a:pt x="49" y="53"/>
                      </a:cubicBezTo>
                      <a:cubicBezTo>
                        <a:pt x="47" y="54"/>
                        <a:pt x="47" y="54"/>
                        <a:pt x="47" y="54"/>
                      </a:cubicBezTo>
                      <a:cubicBezTo>
                        <a:pt x="46" y="57"/>
                        <a:pt x="46" y="57"/>
                        <a:pt x="46" y="57"/>
                      </a:cubicBezTo>
                      <a:cubicBezTo>
                        <a:pt x="44" y="58"/>
                        <a:pt x="44" y="58"/>
                        <a:pt x="44" y="58"/>
                      </a:cubicBezTo>
                      <a:cubicBezTo>
                        <a:pt x="41" y="57"/>
                        <a:pt x="41" y="57"/>
                        <a:pt x="41" y="57"/>
                      </a:cubicBezTo>
                      <a:cubicBezTo>
                        <a:pt x="36" y="57"/>
                        <a:pt x="36" y="57"/>
                        <a:pt x="36" y="57"/>
                      </a:cubicBezTo>
                      <a:cubicBezTo>
                        <a:pt x="33" y="57"/>
                        <a:pt x="33" y="57"/>
                        <a:pt x="33" y="57"/>
                      </a:cubicBezTo>
                      <a:cubicBezTo>
                        <a:pt x="32" y="58"/>
                        <a:pt x="32" y="58"/>
                        <a:pt x="32" y="58"/>
                      </a:cubicBezTo>
                      <a:cubicBezTo>
                        <a:pt x="34" y="60"/>
                        <a:pt x="34" y="60"/>
                        <a:pt x="34" y="60"/>
                      </a:cubicBezTo>
                      <a:cubicBezTo>
                        <a:pt x="39" y="61"/>
                        <a:pt x="39" y="61"/>
                        <a:pt x="39" y="61"/>
                      </a:cubicBezTo>
                      <a:cubicBezTo>
                        <a:pt x="41" y="63"/>
                        <a:pt x="41" y="63"/>
                        <a:pt x="41" y="63"/>
                      </a:cubicBezTo>
                      <a:cubicBezTo>
                        <a:pt x="41" y="65"/>
                        <a:pt x="41" y="65"/>
                        <a:pt x="41" y="65"/>
                      </a:cubicBezTo>
                      <a:cubicBezTo>
                        <a:pt x="39" y="65"/>
                        <a:pt x="39" y="65"/>
                        <a:pt x="39" y="65"/>
                      </a:cubicBezTo>
                      <a:cubicBezTo>
                        <a:pt x="35" y="63"/>
                        <a:pt x="35" y="63"/>
                        <a:pt x="35" y="63"/>
                      </a:cubicBezTo>
                      <a:cubicBezTo>
                        <a:pt x="34" y="65"/>
                        <a:pt x="34" y="65"/>
                        <a:pt x="34" y="65"/>
                      </a:cubicBezTo>
                      <a:cubicBezTo>
                        <a:pt x="32" y="65"/>
                        <a:pt x="32" y="65"/>
                        <a:pt x="32" y="65"/>
                      </a:cubicBezTo>
                      <a:cubicBezTo>
                        <a:pt x="29" y="62"/>
                        <a:pt x="29" y="62"/>
                        <a:pt x="29" y="62"/>
                      </a:cubicBezTo>
                      <a:cubicBezTo>
                        <a:pt x="25" y="61"/>
                        <a:pt x="25" y="61"/>
                        <a:pt x="25" y="61"/>
                      </a:cubicBezTo>
                      <a:cubicBezTo>
                        <a:pt x="21" y="63"/>
                        <a:pt x="21" y="63"/>
                        <a:pt x="21" y="63"/>
                      </a:cubicBezTo>
                      <a:cubicBezTo>
                        <a:pt x="21" y="65"/>
                        <a:pt x="21" y="65"/>
                        <a:pt x="21" y="65"/>
                      </a:cubicBezTo>
                      <a:cubicBezTo>
                        <a:pt x="24" y="66"/>
                        <a:pt x="24" y="66"/>
                        <a:pt x="24" y="66"/>
                      </a:cubicBezTo>
                      <a:cubicBezTo>
                        <a:pt x="30" y="73"/>
                        <a:pt x="30" y="73"/>
                        <a:pt x="30" y="73"/>
                      </a:cubicBezTo>
                      <a:cubicBezTo>
                        <a:pt x="32" y="74"/>
                        <a:pt x="32" y="74"/>
                        <a:pt x="32" y="74"/>
                      </a:cubicBezTo>
                      <a:cubicBezTo>
                        <a:pt x="35" y="72"/>
                        <a:pt x="35" y="72"/>
                        <a:pt x="35" y="72"/>
                      </a:cubicBezTo>
                      <a:cubicBezTo>
                        <a:pt x="37" y="73"/>
                        <a:pt x="37" y="73"/>
                        <a:pt x="37" y="73"/>
                      </a:cubicBezTo>
                      <a:cubicBezTo>
                        <a:pt x="38" y="77"/>
                        <a:pt x="38" y="77"/>
                        <a:pt x="38" y="77"/>
                      </a:cubicBezTo>
                      <a:cubicBezTo>
                        <a:pt x="38" y="80"/>
                        <a:pt x="38" y="80"/>
                        <a:pt x="38" y="80"/>
                      </a:cubicBezTo>
                      <a:cubicBezTo>
                        <a:pt x="41" y="81"/>
                        <a:pt x="41" y="81"/>
                        <a:pt x="41" y="81"/>
                      </a:cubicBezTo>
                      <a:cubicBezTo>
                        <a:pt x="44" y="80"/>
                        <a:pt x="44" y="80"/>
                        <a:pt x="44" y="80"/>
                      </a:cubicBezTo>
                      <a:cubicBezTo>
                        <a:pt x="49" y="80"/>
                        <a:pt x="49" y="80"/>
                        <a:pt x="49" y="80"/>
                      </a:cubicBezTo>
                      <a:cubicBezTo>
                        <a:pt x="54" y="77"/>
                        <a:pt x="54" y="77"/>
                        <a:pt x="54" y="77"/>
                      </a:cubicBezTo>
                      <a:cubicBezTo>
                        <a:pt x="58" y="77"/>
                        <a:pt x="58" y="77"/>
                        <a:pt x="58" y="77"/>
                      </a:cubicBezTo>
                      <a:cubicBezTo>
                        <a:pt x="63" y="76"/>
                        <a:pt x="63" y="76"/>
                        <a:pt x="63" y="76"/>
                      </a:cubicBezTo>
                      <a:cubicBezTo>
                        <a:pt x="63" y="78"/>
                        <a:pt x="63" y="78"/>
                        <a:pt x="63" y="78"/>
                      </a:cubicBezTo>
                      <a:cubicBezTo>
                        <a:pt x="62" y="82"/>
                        <a:pt x="62" y="82"/>
                        <a:pt x="62" y="82"/>
                      </a:cubicBezTo>
                      <a:cubicBezTo>
                        <a:pt x="63" y="86"/>
                        <a:pt x="63" y="86"/>
                        <a:pt x="63" y="86"/>
                      </a:cubicBezTo>
                      <a:cubicBezTo>
                        <a:pt x="67" y="89"/>
                        <a:pt x="67" y="89"/>
                        <a:pt x="67" y="89"/>
                      </a:cubicBezTo>
                      <a:cubicBezTo>
                        <a:pt x="71" y="90"/>
                        <a:pt x="71" y="90"/>
                        <a:pt x="71" y="90"/>
                      </a:cubicBezTo>
                      <a:cubicBezTo>
                        <a:pt x="76" y="88"/>
                        <a:pt x="76" y="88"/>
                        <a:pt x="76" y="88"/>
                      </a:cubicBezTo>
                      <a:cubicBezTo>
                        <a:pt x="77" y="86"/>
                        <a:pt x="77" y="86"/>
                        <a:pt x="77" y="86"/>
                      </a:cubicBezTo>
                      <a:cubicBezTo>
                        <a:pt x="77" y="84"/>
                        <a:pt x="77" y="84"/>
                        <a:pt x="77" y="84"/>
                      </a:cubicBezTo>
                      <a:cubicBezTo>
                        <a:pt x="77" y="82"/>
                        <a:pt x="77" y="82"/>
                        <a:pt x="77" y="82"/>
                      </a:cubicBezTo>
                      <a:cubicBezTo>
                        <a:pt x="78" y="79"/>
                        <a:pt x="78" y="79"/>
                        <a:pt x="78" y="79"/>
                      </a:cubicBezTo>
                      <a:cubicBezTo>
                        <a:pt x="81" y="75"/>
                        <a:pt x="81" y="75"/>
                        <a:pt x="81" y="75"/>
                      </a:cubicBezTo>
                      <a:cubicBezTo>
                        <a:pt x="84" y="74"/>
                        <a:pt x="84" y="74"/>
                        <a:pt x="84" y="74"/>
                      </a:cubicBezTo>
                      <a:cubicBezTo>
                        <a:pt x="86" y="77"/>
                        <a:pt x="86" y="77"/>
                        <a:pt x="86" y="77"/>
                      </a:cubicBezTo>
                      <a:cubicBezTo>
                        <a:pt x="89" y="79"/>
                        <a:pt x="89" y="79"/>
                        <a:pt x="89" y="79"/>
                      </a:cubicBezTo>
                      <a:cubicBezTo>
                        <a:pt x="92" y="79"/>
                        <a:pt x="92" y="79"/>
                        <a:pt x="92" y="79"/>
                      </a:cubicBezTo>
                      <a:cubicBezTo>
                        <a:pt x="96" y="76"/>
                        <a:pt x="96" y="76"/>
                        <a:pt x="96" y="76"/>
                      </a:cubicBezTo>
                      <a:cubicBezTo>
                        <a:pt x="97" y="74"/>
                        <a:pt x="97" y="74"/>
                        <a:pt x="97" y="74"/>
                      </a:cubicBezTo>
                      <a:cubicBezTo>
                        <a:pt x="96" y="68"/>
                        <a:pt x="96" y="68"/>
                        <a:pt x="96" y="68"/>
                      </a:cubicBezTo>
                      <a:cubicBezTo>
                        <a:pt x="95" y="64"/>
                        <a:pt x="95" y="64"/>
                        <a:pt x="95" y="64"/>
                      </a:cubicBezTo>
                      <a:cubicBezTo>
                        <a:pt x="97" y="62"/>
                        <a:pt x="97" y="62"/>
                        <a:pt x="97" y="62"/>
                      </a:cubicBezTo>
                      <a:cubicBezTo>
                        <a:pt x="100" y="59"/>
                        <a:pt x="100" y="59"/>
                        <a:pt x="100" y="59"/>
                      </a:cubicBezTo>
                      <a:cubicBezTo>
                        <a:pt x="103" y="52"/>
                        <a:pt x="103" y="52"/>
                        <a:pt x="103" y="52"/>
                      </a:cubicBezTo>
                      <a:cubicBezTo>
                        <a:pt x="105" y="48"/>
                        <a:pt x="105" y="48"/>
                        <a:pt x="105" y="48"/>
                      </a:cubicBezTo>
                      <a:cubicBezTo>
                        <a:pt x="109" y="43"/>
                        <a:pt x="109" y="43"/>
                        <a:pt x="109" y="43"/>
                      </a:cubicBezTo>
                      <a:cubicBezTo>
                        <a:pt x="110" y="40"/>
                        <a:pt x="110" y="40"/>
                        <a:pt x="110" y="40"/>
                      </a:cubicBezTo>
                      <a:cubicBezTo>
                        <a:pt x="110" y="36"/>
                        <a:pt x="110" y="36"/>
                        <a:pt x="110" y="36"/>
                      </a:cubicBezTo>
                      <a:cubicBezTo>
                        <a:pt x="108" y="33"/>
                        <a:pt x="108" y="33"/>
                        <a:pt x="108" y="33"/>
                      </a:cubicBezTo>
                      <a:cubicBezTo>
                        <a:pt x="108" y="30"/>
                        <a:pt x="108" y="30"/>
                        <a:pt x="108" y="30"/>
                      </a:cubicBezTo>
                      <a:cubicBezTo>
                        <a:pt x="109" y="27"/>
                        <a:pt x="109" y="27"/>
                        <a:pt x="109" y="27"/>
                      </a:cubicBezTo>
                      <a:cubicBezTo>
                        <a:pt x="109" y="25"/>
                        <a:pt x="109" y="25"/>
                        <a:pt x="109" y="25"/>
                      </a:cubicBezTo>
                      <a:cubicBezTo>
                        <a:pt x="108" y="24"/>
                        <a:pt x="108" y="24"/>
                        <a:pt x="108" y="24"/>
                      </a:cubicBezTo>
                      <a:cubicBezTo>
                        <a:pt x="103" y="24"/>
                        <a:pt x="103" y="24"/>
                        <a:pt x="103" y="24"/>
                      </a:cubicBezTo>
                      <a:cubicBezTo>
                        <a:pt x="100" y="21"/>
                        <a:pt x="100" y="21"/>
                        <a:pt x="100" y="21"/>
                      </a:cubicBezTo>
                      <a:cubicBezTo>
                        <a:pt x="98" y="20"/>
                        <a:pt x="98" y="20"/>
                        <a:pt x="98" y="20"/>
                      </a:cubicBezTo>
                      <a:cubicBezTo>
                        <a:pt x="92" y="21"/>
                        <a:pt x="92" y="21"/>
                        <a:pt x="92" y="21"/>
                      </a:cubicBezTo>
                      <a:cubicBezTo>
                        <a:pt x="89" y="20"/>
                        <a:pt x="89" y="20"/>
                        <a:pt x="89" y="20"/>
                      </a:cubicBezTo>
                      <a:cubicBezTo>
                        <a:pt x="86" y="18"/>
                        <a:pt x="86" y="18"/>
                        <a:pt x="86" y="18"/>
                      </a:cubicBezTo>
                      <a:cubicBezTo>
                        <a:pt x="83" y="18"/>
                        <a:pt x="83" y="18"/>
                        <a:pt x="83" y="18"/>
                      </a:cubicBezTo>
                      <a:cubicBezTo>
                        <a:pt x="80" y="16"/>
                        <a:pt x="80" y="16"/>
                        <a:pt x="80" y="16"/>
                      </a:cubicBezTo>
                      <a:cubicBezTo>
                        <a:pt x="80" y="14"/>
                        <a:pt x="80" y="14"/>
                        <a:pt x="80" y="14"/>
                      </a:cubicBezTo>
                      <a:cubicBezTo>
                        <a:pt x="79" y="13"/>
                        <a:pt x="79" y="13"/>
                        <a:pt x="79" y="13"/>
                      </a:cubicBezTo>
                      <a:cubicBezTo>
                        <a:pt x="76" y="15"/>
                        <a:pt x="76" y="15"/>
                        <a:pt x="76" y="15"/>
                      </a:cubicBezTo>
                      <a:cubicBezTo>
                        <a:pt x="76" y="14"/>
                        <a:pt x="76" y="14"/>
                        <a:pt x="76" y="14"/>
                      </a:cubicBezTo>
                      <a:cubicBezTo>
                        <a:pt x="76" y="11"/>
                        <a:pt x="76" y="11"/>
                        <a:pt x="76" y="11"/>
                      </a:cubicBezTo>
                      <a:cubicBezTo>
                        <a:pt x="76" y="8"/>
                        <a:pt x="76" y="8"/>
                        <a:pt x="76" y="8"/>
                      </a:cubicBezTo>
                      <a:cubicBezTo>
                        <a:pt x="73" y="10"/>
                        <a:pt x="73" y="10"/>
                        <a:pt x="73" y="10"/>
                      </a:cubicBezTo>
                      <a:cubicBezTo>
                        <a:pt x="72" y="14"/>
                        <a:pt x="72" y="14"/>
                        <a:pt x="72" y="14"/>
                      </a:cubicBezTo>
                      <a:cubicBezTo>
                        <a:pt x="71" y="15"/>
                        <a:pt x="71" y="15"/>
                        <a:pt x="71" y="15"/>
                      </a:cubicBezTo>
                      <a:cubicBezTo>
                        <a:pt x="70" y="10"/>
                        <a:pt x="70" y="10"/>
                        <a:pt x="70" y="10"/>
                      </a:cubicBezTo>
                      <a:cubicBezTo>
                        <a:pt x="69" y="9"/>
                        <a:pt x="69" y="9"/>
                        <a:pt x="69" y="9"/>
                      </a:cubicBezTo>
                      <a:cubicBezTo>
                        <a:pt x="68" y="11"/>
                        <a:pt x="68" y="11"/>
                        <a:pt x="68" y="11"/>
                      </a:cubicBezTo>
                      <a:cubicBezTo>
                        <a:pt x="69" y="13"/>
                        <a:pt x="69" y="13"/>
                        <a:pt x="69" y="13"/>
                      </a:cubicBezTo>
                      <a:cubicBezTo>
                        <a:pt x="68" y="15"/>
                        <a:pt x="68" y="15"/>
                        <a:pt x="68" y="15"/>
                      </a:cubicBezTo>
                      <a:cubicBezTo>
                        <a:pt x="66" y="18"/>
                        <a:pt x="66" y="18"/>
                        <a:pt x="66" y="18"/>
                      </a:cubicBezTo>
                      <a:cubicBezTo>
                        <a:pt x="66" y="22"/>
                        <a:pt x="66" y="22"/>
                        <a:pt x="66" y="22"/>
                      </a:cubicBezTo>
                      <a:cubicBezTo>
                        <a:pt x="65" y="25"/>
                        <a:pt x="65" y="25"/>
                        <a:pt x="65" y="25"/>
                      </a:cubicBezTo>
                      <a:cubicBezTo>
                        <a:pt x="63" y="23"/>
                        <a:pt x="63" y="23"/>
                        <a:pt x="63" y="23"/>
                      </a:cubicBezTo>
                      <a:cubicBezTo>
                        <a:pt x="61" y="21"/>
                        <a:pt x="61" y="21"/>
                        <a:pt x="61" y="21"/>
                      </a:cubicBezTo>
                      <a:cubicBezTo>
                        <a:pt x="61" y="20"/>
                        <a:pt x="61" y="20"/>
                        <a:pt x="61" y="20"/>
                      </a:cubicBezTo>
                      <a:cubicBezTo>
                        <a:pt x="61" y="23"/>
                        <a:pt x="61" y="23"/>
                        <a:pt x="61" y="23"/>
                      </a:cubicBezTo>
                      <a:cubicBezTo>
                        <a:pt x="60" y="25"/>
                        <a:pt x="60" y="25"/>
                        <a:pt x="60" y="25"/>
                      </a:cubicBezTo>
                      <a:cubicBezTo>
                        <a:pt x="59" y="23"/>
                        <a:pt x="59" y="23"/>
                        <a:pt x="59" y="23"/>
                      </a:cubicBezTo>
                      <a:cubicBezTo>
                        <a:pt x="58" y="20"/>
                        <a:pt x="58" y="20"/>
                        <a:pt x="58" y="20"/>
                      </a:cubicBezTo>
                      <a:cubicBezTo>
                        <a:pt x="59" y="15"/>
                        <a:pt x="59" y="15"/>
                        <a:pt x="59" y="15"/>
                      </a:cubicBezTo>
                      <a:cubicBezTo>
                        <a:pt x="59" y="9"/>
                        <a:pt x="59" y="9"/>
                        <a:pt x="59" y="9"/>
                      </a:cubicBezTo>
                      <a:cubicBezTo>
                        <a:pt x="59" y="6"/>
                        <a:pt x="59" y="6"/>
                        <a:pt x="59" y="6"/>
                      </a:cubicBezTo>
                      <a:cubicBezTo>
                        <a:pt x="55" y="3"/>
                        <a:pt x="55" y="3"/>
                        <a:pt x="55" y="3"/>
                      </a:cubicBezTo>
                      <a:cubicBezTo>
                        <a:pt x="53" y="0"/>
                        <a:pt x="53" y="0"/>
                        <a:pt x="53" y="0"/>
                      </a:cubicBezTo>
                      <a:cubicBezTo>
                        <a:pt x="52" y="0"/>
                        <a:pt x="52" y="0"/>
                        <a:pt x="52" y="0"/>
                      </a:cubicBezTo>
                      <a:cubicBezTo>
                        <a:pt x="51" y="3"/>
                        <a:pt x="51" y="3"/>
                        <a:pt x="51" y="3"/>
                      </a:cubicBezTo>
                      <a:cubicBezTo>
                        <a:pt x="53" y="6"/>
                        <a:pt x="53" y="6"/>
                        <a:pt x="53" y="6"/>
                      </a:cubicBezTo>
                      <a:cubicBezTo>
                        <a:pt x="54" y="8"/>
                        <a:pt x="54" y="8"/>
                        <a:pt x="54" y="8"/>
                      </a:cubicBezTo>
                      <a:cubicBezTo>
                        <a:pt x="52" y="8"/>
                        <a:pt x="52" y="8"/>
                        <a:pt x="52" y="8"/>
                      </a:cubicBezTo>
                      <a:cubicBezTo>
                        <a:pt x="50" y="5"/>
                        <a:pt x="50" y="5"/>
                        <a:pt x="50" y="5"/>
                      </a:cubicBezTo>
                      <a:cubicBezTo>
                        <a:pt x="49" y="7"/>
                        <a:pt x="49" y="7"/>
                        <a:pt x="49" y="7"/>
                      </a:cubicBezTo>
                      <a:cubicBezTo>
                        <a:pt x="49" y="11"/>
                        <a:pt x="49" y="11"/>
                        <a:pt x="49" y="11"/>
                      </a:cubicBezTo>
                      <a:cubicBezTo>
                        <a:pt x="52" y="15"/>
                        <a:pt x="52" y="15"/>
                        <a:pt x="52" y="15"/>
                      </a:cubicBezTo>
                      <a:cubicBezTo>
                        <a:pt x="52" y="19"/>
                        <a:pt x="52" y="19"/>
                        <a:pt x="52" y="19"/>
                      </a:cubicBezTo>
                      <a:cubicBezTo>
                        <a:pt x="51" y="22"/>
                        <a:pt x="51" y="22"/>
                        <a:pt x="51" y="22"/>
                      </a:cubicBezTo>
                      <a:cubicBezTo>
                        <a:pt x="51" y="27"/>
                        <a:pt x="51" y="27"/>
                        <a:pt x="51" y="27"/>
                      </a:cubicBezTo>
                      <a:cubicBezTo>
                        <a:pt x="53" y="33"/>
                        <a:pt x="53" y="33"/>
                        <a:pt x="53" y="33"/>
                      </a:cubicBezTo>
                      <a:cubicBezTo>
                        <a:pt x="52" y="37"/>
                        <a:pt x="52" y="37"/>
                        <a:pt x="52" y="37"/>
                      </a:cubicBezTo>
                      <a:cubicBezTo>
                        <a:pt x="51" y="37"/>
                        <a:pt x="51" y="37"/>
                        <a:pt x="51" y="37"/>
                      </a:cubicBezTo>
                      <a:cubicBezTo>
                        <a:pt x="49" y="33"/>
                        <a:pt x="49" y="33"/>
                        <a:pt x="49" y="33"/>
                      </a:cubicBezTo>
                      <a:cubicBezTo>
                        <a:pt x="46" y="30"/>
                        <a:pt x="46" y="30"/>
                        <a:pt x="46" y="30"/>
                      </a:cubicBezTo>
                      <a:cubicBezTo>
                        <a:pt x="43" y="27"/>
                        <a:pt x="43" y="27"/>
                        <a:pt x="43" y="27"/>
                      </a:cubicBezTo>
                      <a:cubicBezTo>
                        <a:pt x="43" y="24"/>
                        <a:pt x="43" y="24"/>
                        <a:pt x="43" y="24"/>
                      </a:cubicBezTo>
                      <a:cubicBezTo>
                        <a:pt x="44" y="21"/>
                        <a:pt x="44" y="21"/>
                        <a:pt x="44" y="21"/>
                      </a:cubicBezTo>
                      <a:cubicBezTo>
                        <a:pt x="44" y="19"/>
                        <a:pt x="44" y="19"/>
                        <a:pt x="44" y="19"/>
                      </a:cubicBezTo>
                      <a:cubicBezTo>
                        <a:pt x="42" y="18"/>
                        <a:pt x="42" y="18"/>
                        <a:pt x="42" y="18"/>
                      </a:cubicBezTo>
                      <a:cubicBezTo>
                        <a:pt x="39" y="20"/>
                        <a:pt x="39" y="20"/>
                        <a:pt x="39" y="20"/>
                      </a:cubicBezTo>
                      <a:cubicBezTo>
                        <a:pt x="37" y="20"/>
                        <a:pt x="37" y="20"/>
                        <a:pt x="37" y="20"/>
                      </a:cubicBezTo>
                      <a:cubicBezTo>
                        <a:pt x="36" y="22"/>
                        <a:pt x="36" y="22"/>
                        <a:pt x="36" y="22"/>
                      </a:cubicBezTo>
                      <a:cubicBezTo>
                        <a:pt x="33" y="24"/>
                        <a:pt x="33" y="24"/>
                        <a:pt x="33" y="24"/>
                      </a:cubicBezTo>
                      <a:cubicBezTo>
                        <a:pt x="31" y="23"/>
                        <a:pt x="31" y="23"/>
                        <a:pt x="31" y="23"/>
                      </a:cubicBezTo>
                      <a:cubicBezTo>
                        <a:pt x="31" y="20"/>
                        <a:pt x="31" y="20"/>
                        <a:pt x="31" y="20"/>
                      </a:cubicBezTo>
                      <a:cubicBezTo>
                        <a:pt x="31" y="18"/>
                        <a:pt x="31" y="18"/>
                        <a:pt x="31" y="18"/>
                      </a:cubicBezTo>
                      <a:cubicBezTo>
                        <a:pt x="29" y="19"/>
                        <a:pt x="29" y="19"/>
                        <a:pt x="29" y="19"/>
                      </a:cubicBezTo>
                      <a:cubicBezTo>
                        <a:pt x="27" y="15"/>
                        <a:pt x="27" y="15"/>
                        <a:pt x="27" y="15"/>
                      </a:cubicBezTo>
                      <a:cubicBezTo>
                        <a:pt x="25" y="12"/>
                        <a:pt x="25" y="12"/>
                        <a:pt x="25" y="12"/>
                      </a:cubicBezTo>
                      <a:cubicBezTo>
                        <a:pt x="23" y="10"/>
                        <a:pt x="23" y="10"/>
                        <a:pt x="23" y="10"/>
                      </a:cubicBezTo>
                      <a:cubicBezTo>
                        <a:pt x="22" y="11"/>
                        <a:pt x="22" y="11"/>
                        <a:pt x="22" y="11"/>
                      </a:cubicBezTo>
                      <a:cubicBezTo>
                        <a:pt x="19" y="8"/>
                        <a:pt x="19" y="8"/>
                        <a:pt x="19" y="8"/>
                      </a:cubicBezTo>
                      <a:cubicBezTo>
                        <a:pt x="20" y="5"/>
                        <a:pt x="20" y="5"/>
                        <a:pt x="20" y="5"/>
                      </a:cubicBezTo>
                      <a:cubicBezTo>
                        <a:pt x="19" y="1"/>
                        <a:pt x="19" y="1"/>
                        <a:pt x="19" y="1"/>
                      </a:cubicBezTo>
                      <a:cubicBezTo>
                        <a:pt x="18" y="1"/>
                        <a:pt x="18" y="1"/>
                        <a:pt x="18" y="1"/>
                      </a:cubicBezTo>
                      <a:cubicBezTo>
                        <a:pt x="16" y="3"/>
                        <a:pt x="16" y="3"/>
                        <a:pt x="16" y="3"/>
                      </a:cubicBezTo>
                      <a:cubicBezTo>
                        <a:pt x="15" y="9"/>
                        <a:pt x="15" y="9"/>
                        <a:pt x="15" y="9"/>
                      </a:cubicBezTo>
                      <a:cubicBezTo>
                        <a:pt x="16" y="14"/>
                        <a:pt x="16" y="14"/>
                        <a:pt x="16" y="14"/>
                      </a:cubicBezTo>
                      <a:cubicBezTo>
                        <a:pt x="18" y="18"/>
                        <a:pt x="18" y="18"/>
                        <a:pt x="18" y="18"/>
                      </a:cubicBezTo>
                      <a:cubicBezTo>
                        <a:pt x="19" y="24"/>
                        <a:pt x="19" y="24"/>
                        <a:pt x="19" y="24"/>
                      </a:cubicBezTo>
                      <a:cubicBezTo>
                        <a:pt x="17" y="25"/>
                        <a:pt x="17" y="25"/>
                        <a:pt x="17" y="25"/>
                      </a:cubicBezTo>
                      <a:cubicBezTo>
                        <a:pt x="15" y="22"/>
                        <a:pt x="15" y="22"/>
                        <a:pt x="15" y="22"/>
                      </a:cubicBezTo>
                      <a:cubicBezTo>
                        <a:pt x="14" y="18"/>
                        <a:pt x="14" y="18"/>
                        <a:pt x="14" y="18"/>
                      </a:cubicBezTo>
                      <a:cubicBezTo>
                        <a:pt x="13" y="17"/>
                        <a:pt x="13" y="17"/>
                        <a:pt x="13" y="17"/>
                      </a:cubicBezTo>
                      <a:cubicBezTo>
                        <a:pt x="13" y="21"/>
                        <a:pt x="13" y="21"/>
                        <a:pt x="13" y="21"/>
                      </a:cubicBezTo>
                      <a:cubicBezTo>
                        <a:pt x="14" y="25"/>
                        <a:pt x="14" y="25"/>
                        <a:pt x="14" y="25"/>
                      </a:cubicBezTo>
                      <a:cubicBezTo>
                        <a:pt x="15" y="29"/>
                        <a:pt x="15" y="29"/>
                        <a:pt x="15" y="29"/>
                      </a:cubicBezTo>
                      <a:cubicBezTo>
                        <a:pt x="15" y="32"/>
                        <a:pt x="15" y="32"/>
                        <a:pt x="15" y="32"/>
                      </a:cubicBezTo>
                      <a:cubicBezTo>
                        <a:pt x="14" y="35"/>
                        <a:pt x="14" y="35"/>
                        <a:pt x="14" y="35"/>
                      </a:cubicBezTo>
                      <a:cubicBezTo>
                        <a:pt x="13" y="34"/>
                        <a:pt x="13" y="34"/>
                        <a:pt x="13" y="34"/>
                      </a:cubicBezTo>
                      <a:cubicBezTo>
                        <a:pt x="11" y="29"/>
                        <a:pt x="11" y="29"/>
                        <a:pt x="11" y="29"/>
                      </a:cubicBezTo>
                      <a:cubicBezTo>
                        <a:pt x="10" y="27"/>
                        <a:pt x="10" y="27"/>
                        <a:pt x="10" y="27"/>
                      </a:cubicBezTo>
                      <a:cubicBezTo>
                        <a:pt x="4" y="28"/>
                        <a:pt x="4" y="28"/>
                        <a:pt x="4" y="28"/>
                      </a:cubicBezTo>
                      <a:cubicBezTo>
                        <a:pt x="1" y="26"/>
                        <a:pt x="1" y="26"/>
                        <a:pt x="1" y="26"/>
                      </a:cubicBezTo>
                      <a:cubicBezTo>
                        <a:pt x="0" y="28"/>
                        <a:pt x="0" y="28"/>
                        <a:pt x="0" y="28"/>
                      </a:cubicBezTo>
                      <a:cubicBezTo>
                        <a:pt x="1" y="32"/>
                        <a:pt x="1" y="32"/>
                        <a:pt x="1" y="32"/>
                      </a:cubicBezTo>
                      <a:lnTo>
                        <a:pt x="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7" name="Freeform 233">
                  <a:extLst>
                    <a:ext uri="{FF2B5EF4-FFF2-40B4-BE49-F238E27FC236}">
                      <a16:creationId xmlns:a16="http://schemas.microsoft.com/office/drawing/2014/main" id="{31F7C2C0-8C64-5243-9D2D-CC53C5F4E6BF}"/>
                    </a:ext>
                  </a:extLst>
                </p:cNvPr>
                <p:cNvSpPr>
                  <a:spLocks/>
                </p:cNvSpPr>
                <p:nvPr/>
              </p:nvSpPr>
              <p:spPr bwMode="auto">
                <a:xfrm>
                  <a:off x="3788" y="992"/>
                  <a:ext cx="22" cy="21"/>
                </a:xfrm>
                <a:custGeom>
                  <a:avLst/>
                  <a:gdLst>
                    <a:gd name="T0" fmla="*/ 21 w 22"/>
                    <a:gd name="T1" fmla="*/ 8 h 21"/>
                    <a:gd name="T2" fmla="*/ 22 w 22"/>
                    <a:gd name="T3" fmla="*/ 6 h 21"/>
                    <a:gd name="T4" fmla="*/ 21 w 22"/>
                    <a:gd name="T5" fmla="*/ 3 h 21"/>
                    <a:gd name="T6" fmla="*/ 19 w 22"/>
                    <a:gd name="T7" fmla="*/ 3 h 21"/>
                    <a:gd name="T8" fmla="*/ 17 w 22"/>
                    <a:gd name="T9" fmla="*/ 0 h 21"/>
                    <a:gd name="T10" fmla="*/ 17 w 22"/>
                    <a:gd name="T11" fmla="*/ 0 h 21"/>
                    <a:gd name="T12" fmla="*/ 15 w 22"/>
                    <a:gd name="T13" fmla="*/ 1 h 21"/>
                    <a:gd name="T14" fmla="*/ 11 w 22"/>
                    <a:gd name="T15" fmla="*/ 4 h 21"/>
                    <a:gd name="T16" fmla="*/ 11 w 22"/>
                    <a:gd name="T17" fmla="*/ 2 h 21"/>
                    <a:gd name="T18" fmla="*/ 10 w 22"/>
                    <a:gd name="T19" fmla="*/ 1 h 21"/>
                    <a:gd name="T20" fmla="*/ 8 w 22"/>
                    <a:gd name="T21" fmla="*/ 3 h 21"/>
                    <a:gd name="T22" fmla="*/ 7 w 22"/>
                    <a:gd name="T23" fmla="*/ 5 h 21"/>
                    <a:gd name="T24" fmla="*/ 7 w 22"/>
                    <a:gd name="T25" fmla="*/ 6 h 21"/>
                    <a:gd name="T26" fmla="*/ 4 w 22"/>
                    <a:gd name="T27" fmla="*/ 6 h 21"/>
                    <a:gd name="T28" fmla="*/ 3 w 22"/>
                    <a:gd name="T29" fmla="*/ 8 h 21"/>
                    <a:gd name="T30" fmla="*/ 0 w 22"/>
                    <a:gd name="T31" fmla="*/ 10 h 21"/>
                    <a:gd name="T32" fmla="*/ 3 w 22"/>
                    <a:gd name="T33" fmla="*/ 11 h 21"/>
                    <a:gd name="T34" fmla="*/ 6 w 22"/>
                    <a:gd name="T35" fmla="*/ 11 h 21"/>
                    <a:gd name="T36" fmla="*/ 7 w 22"/>
                    <a:gd name="T37" fmla="*/ 14 h 21"/>
                    <a:gd name="T38" fmla="*/ 8 w 22"/>
                    <a:gd name="T39" fmla="*/ 16 h 21"/>
                    <a:gd name="T40" fmla="*/ 7 w 22"/>
                    <a:gd name="T41" fmla="*/ 18 h 21"/>
                    <a:gd name="T42" fmla="*/ 9 w 22"/>
                    <a:gd name="T43" fmla="*/ 18 h 21"/>
                    <a:gd name="T44" fmla="*/ 7 w 22"/>
                    <a:gd name="T45" fmla="*/ 21 h 21"/>
                    <a:gd name="T46" fmla="*/ 10 w 22"/>
                    <a:gd name="T47" fmla="*/ 21 h 21"/>
                    <a:gd name="T48" fmla="*/ 11 w 22"/>
                    <a:gd name="T49" fmla="*/ 21 h 21"/>
                    <a:gd name="T50" fmla="*/ 12 w 22"/>
                    <a:gd name="T51" fmla="*/ 20 h 21"/>
                    <a:gd name="T52" fmla="*/ 16 w 22"/>
                    <a:gd name="T53" fmla="*/ 18 h 21"/>
                    <a:gd name="T54" fmla="*/ 17 w 22"/>
                    <a:gd name="T55" fmla="*/ 18 h 21"/>
                    <a:gd name="T56" fmla="*/ 19 w 22"/>
                    <a:gd name="T57" fmla="*/ 16 h 21"/>
                    <a:gd name="T58" fmla="*/ 19 w 22"/>
                    <a:gd name="T59" fmla="*/ 14 h 21"/>
                    <a:gd name="T60" fmla="*/ 19 w 22"/>
                    <a:gd name="T61" fmla="*/ 10 h 21"/>
                    <a:gd name="T62" fmla="*/ 21 w 22"/>
                    <a:gd name="T6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21" y="8"/>
                      </a:moveTo>
                      <a:lnTo>
                        <a:pt x="22" y="6"/>
                      </a:lnTo>
                      <a:lnTo>
                        <a:pt x="21" y="3"/>
                      </a:lnTo>
                      <a:lnTo>
                        <a:pt x="19" y="3"/>
                      </a:lnTo>
                      <a:lnTo>
                        <a:pt x="17" y="0"/>
                      </a:lnTo>
                      <a:lnTo>
                        <a:pt x="17" y="0"/>
                      </a:lnTo>
                      <a:lnTo>
                        <a:pt x="15" y="1"/>
                      </a:lnTo>
                      <a:lnTo>
                        <a:pt x="11" y="4"/>
                      </a:lnTo>
                      <a:lnTo>
                        <a:pt x="11" y="2"/>
                      </a:lnTo>
                      <a:lnTo>
                        <a:pt x="10" y="1"/>
                      </a:lnTo>
                      <a:lnTo>
                        <a:pt x="8" y="3"/>
                      </a:lnTo>
                      <a:lnTo>
                        <a:pt x="7" y="5"/>
                      </a:lnTo>
                      <a:lnTo>
                        <a:pt x="7" y="6"/>
                      </a:lnTo>
                      <a:lnTo>
                        <a:pt x="4" y="6"/>
                      </a:lnTo>
                      <a:lnTo>
                        <a:pt x="3" y="8"/>
                      </a:lnTo>
                      <a:lnTo>
                        <a:pt x="0" y="10"/>
                      </a:lnTo>
                      <a:lnTo>
                        <a:pt x="3" y="11"/>
                      </a:lnTo>
                      <a:lnTo>
                        <a:pt x="6" y="11"/>
                      </a:lnTo>
                      <a:lnTo>
                        <a:pt x="7" y="14"/>
                      </a:lnTo>
                      <a:lnTo>
                        <a:pt x="8" y="16"/>
                      </a:lnTo>
                      <a:lnTo>
                        <a:pt x="7" y="18"/>
                      </a:lnTo>
                      <a:lnTo>
                        <a:pt x="9" y="18"/>
                      </a:lnTo>
                      <a:lnTo>
                        <a:pt x="7" y="21"/>
                      </a:lnTo>
                      <a:lnTo>
                        <a:pt x="10" y="21"/>
                      </a:lnTo>
                      <a:lnTo>
                        <a:pt x="11" y="21"/>
                      </a:lnTo>
                      <a:lnTo>
                        <a:pt x="12" y="20"/>
                      </a:lnTo>
                      <a:lnTo>
                        <a:pt x="16" y="18"/>
                      </a:lnTo>
                      <a:lnTo>
                        <a:pt x="17" y="18"/>
                      </a:lnTo>
                      <a:lnTo>
                        <a:pt x="19" y="16"/>
                      </a:lnTo>
                      <a:lnTo>
                        <a:pt x="19" y="14"/>
                      </a:lnTo>
                      <a:lnTo>
                        <a:pt x="19" y="10"/>
                      </a:lnTo>
                      <a:lnTo>
                        <a:pt x="2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8" name="Freeform 234">
                  <a:extLst>
                    <a:ext uri="{FF2B5EF4-FFF2-40B4-BE49-F238E27FC236}">
                      <a16:creationId xmlns:a16="http://schemas.microsoft.com/office/drawing/2014/main" id="{29D2BA54-FA8C-E94F-A69D-F57909B0B8ED}"/>
                    </a:ext>
                  </a:extLst>
                </p:cNvPr>
                <p:cNvSpPr>
                  <a:spLocks/>
                </p:cNvSpPr>
                <p:nvPr/>
              </p:nvSpPr>
              <p:spPr bwMode="auto">
                <a:xfrm>
                  <a:off x="3796" y="1006"/>
                  <a:ext cx="39" cy="51"/>
                </a:xfrm>
                <a:custGeom>
                  <a:avLst/>
                  <a:gdLst>
                    <a:gd name="T0" fmla="*/ 32 w 39"/>
                    <a:gd name="T1" fmla="*/ 31 h 51"/>
                    <a:gd name="T2" fmla="*/ 35 w 39"/>
                    <a:gd name="T3" fmla="*/ 26 h 51"/>
                    <a:gd name="T4" fmla="*/ 38 w 39"/>
                    <a:gd name="T5" fmla="*/ 24 h 51"/>
                    <a:gd name="T6" fmla="*/ 39 w 39"/>
                    <a:gd name="T7" fmla="*/ 24 h 51"/>
                    <a:gd name="T8" fmla="*/ 36 w 39"/>
                    <a:gd name="T9" fmla="*/ 22 h 51"/>
                    <a:gd name="T10" fmla="*/ 35 w 39"/>
                    <a:gd name="T11" fmla="*/ 20 h 51"/>
                    <a:gd name="T12" fmla="*/ 33 w 39"/>
                    <a:gd name="T13" fmla="*/ 18 h 51"/>
                    <a:gd name="T14" fmla="*/ 30 w 39"/>
                    <a:gd name="T15" fmla="*/ 21 h 51"/>
                    <a:gd name="T16" fmla="*/ 27 w 39"/>
                    <a:gd name="T17" fmla="*/ 23 h 51"/>
                    <a:gd name="T18" fmla="*/ 24 w 39"/>
                    <a:gd name="T19" fmla="*/ 20 h 51"/>
                    <a:gd name="T20" fmla="*/ 21 w 39"/>
                    <a:gd name="T21" fmla="*/ 16 h 51"/>
                    <a:gd name="T22" fmla="*/ 20 w 39"/>
                    <a:gd name="T23" fmla="*/ 12 h 51"/>
                    <a:gd name="T24" fmla="*/ 21 w 39"/>
                    <a:gd name="T25" fmla="*/ 10 h 51"/>
                    <a:gd name="T26" fmla="*/ 23 w 39"/>
                    <a:gd name="T27" fmla="*/ 10 h 51"/>
                    <a:gd name="T28" fmla="*/ 23 w 39"/>
                    <a:gd name="T29" fmla="*/ 8 h 51"/>
                    <a:gd name="T30" fmla="*/ 21 w 39"/>
                    <a:gd name="T31" fmla="*/ 4 h 51"/>
                    <a:gd name="T32" fmla="*/ 20 w 39"/>
                    <a:gd name="T33" fmla="*/ 0 h 51"/>
                    <a:gd name="T34" fmla="*/ 16 w 39"/>
                    <a:gd name="T35" fmla="*/ 4 h 51"/>
                    <a:gd name="T36" fmla="*/ 13 w 39"/>
                    <a:gd name="T37" fmla="*/ 7 h 51"/>
                    <a:gd name="T38" fmla="*/ 9 w 39"/>
                    <a:gd name="T39" fmla="*/ 7 h 51"/>
                    <a:gd name="T40" fmla="*/ 4 w 39"/>
                    <a:gd name="T41" fmla="*/ 9 h 51"/>
                    <a:gd name="T42" fmla="*/ 2 w 39"/>
                    <a:gd name="T43" fmla="*/ 11 h 51"/>
                    <a:gd name="T44" fmla="*/ 0 w 39"/>
                    <a:gd name="T45" fmla="*/ 15 h 51"/>
                    <a:gd name="T46" fmla="*/ 2 w 39"/>
                    <a:gd name="T47" fmla="*/ 17 h 51"/>
                    <a:gd name="T48" fmla="*/ 5 w 39"/>
                    <a:gd name="T49" fmla="*/ 19 h 51"/>
                    <a:gd name="T50" fmla="*/ 7 w 39"/>
                    <a:gd name="T51" fmla="*/ 19 h 51"/>
                    <a:gd name="T52" fmla="*/ 8 w 39"/>
                    <a:gd name="T53" fmla="*/ 21 h 51"/>
                    <a:gd name="T54" fmla="*/ 7 w 39"/>
                    <a:gd name="T55" fmla="*/ 23 h 51"/>
                    <a:gd name="T56" fmla="*/ 7 w 39"/>
                    <a:gd name="T57" fmla="*/ 27 h 51"/>
                    <a:gd name="T58" fmla="*/ 6 w 39"/>
                    <a:gd name="T59" fmla="*/ 31 h 51"/>
                    <a:gd name="T60" fmla="*/ 5 w 39"/>
                    <a:gd name="T61" fmla="*/ 36 h 51"/>
                    <a:gd name="T62" fmla="*/ 2 w 39"/>
                    <a:gd name="T63" fmla="*/ 38 h 51"/>
                    <a:gd name="T64" fmla="*/ 3 w 39"/>
                    <a:gd name="T65" fmla="*/ 41 h 51"/>
                    <a:gd name="T66" fmla="*/ 2 w 39"/>
                    <a:gd name="T67" fmla="*/ 42 h 51"/>
                    <a:gd name="T68" fmla="*/ 2 w 39"/>
                    <a:gd name="T69" fmla="*/ 45 h 51"/>
                    <a:gd name="T70" fmla="*/ 3 w 39"/>
                    <a:gd name="T71" fmla="*/ 45 h 51"/>
                    <a:gd name="T72" fmla="*/ 6 w 39"/>
                    <a:gd name="T73" fmla="*/ 44 h 51"/>
                    <a:gd name="T74" fmla="*/ 9 w 39"/>
                    <a:gd name="T75" fmla="*/ 44 h 51"/>
                    <a:gd name="T76" fmla="*/ 11 w 39"/>
                    <a:gd name="T77" fmla="*/ 41 h 51"/>
                    <a:gd name="T78" fmla="*/ 13 w 39"/>
                    <a:gd name="T79" fmla="*/ 41 h 51"/>
                    <a:gd name="T80" fmla="*/ 15 w 39"/>
                    <a:gd name="T81" fmla="*/ 38 h 51"/>
                    <a:gd name="T82" fmla="*/ 16 w 39"/>
                    <a:gd name="T83" fmla="*/ 35 h 51"/>
                    <a:gd name="T84" fmla="*/ 18 w 39"/>
                    <a:gd name="T85" fmla="*/ 34 h 51"/>
                    <a:gd name="T86" fmla="*/ 20 w 39"/>
                    <a:gd name="T87" fmla="*/ 34 h 51"/>
                    <a:gd name="T88" fmla="*/ 21 w 39"/>
                    <a:gd name="T89" fmla="*/ 33 h 51"/>
                    <a:gd name="T90" fmla="*/ 21 w 39"/>
                    <a:gd name="T91" fmla="*/ 37 h 51"/>
                    <a:gd name="T92" fmla="*/ 20 w 39"/>
                    <a:gd name="T93" fmla="*/ 41 h 51"/>
                    <a:gd name="T94" fmla="*/ 20 w 39"/>
                    <a:gd name="T95" fmla="*/ 45 h 51"/>
                    <a:gd name="T96" fmla="*/ 19 w 39"/>
                    <a:gd name="T97" fmla="*/ 48 h 51"/>
                    <a:gd name="T98" fmla="*/ 20 w 39"/>
                    <a:gd name="T99" fmla="*/ 51 h 51"/>
                    <a:gd name="T100" fmla="*/ 22 w 39"/>
                    <a:gd name="T101" fmla="*/ 51 h 51"/>
                    <a:gd name="T102" fmla="*/ 23 w 39"/>
                    <a:gd name="T103" fmla="*/ 48 h 51"/>
                    <a:gd name="T104" fmla="*/ 23 w 39"/>
                    <a:gd name="T105" fmla="*/ 46 h 51"/>
                    <a:gd name="T106" fmla="*/ 25 w 39"/>
                    <a:gd name="T107" fmla="*/ 43 h 51"/>
                    <a:gd name="T108" fmla="*/ 28 w 39"/>
                    <a:gd name="T109" fmla="*/ 41 h 51"/>
                    <a:gd name="T110" fmla="*/ 30 w 39"/>
                    <a:gd name="T111" fmla="*/ 41 h 51"/>
                    <a:gd name="T112" fmla="*/ 32 w 39"/>
                    <a:gd name="T113" fmla="*/ 34 h 51"/>
                    <a:gd name="T114" fmla="*/ 32 w 39"/>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51">
                      <a:moveTo>
                        <a:pt x="32" y="31"/>
                      </a:moveTo>
                      <a:lnTo>
                        <a:pt x="35" y="26"/>
                      </a:lnTo>
                      <a:lnTo>
                        <a:pt x="38" y="24"/>
                      </a:lnTo>
                      <a:lnTo>
                        <a:pt x="39" y="24"/>
                      </a:lnTo>
                      <a:lnTo>
                        <a:pt x="36" y="22"/>
                      </a:lnTo>
                      <a:lnTo>
                        <a:pt x="35" y="20"/>
                      </a:lnTo>
                      <a:lnTo>
                        <a:pt x="33" y="18"/>
                      </a:lnTo>
                      <a:lnTo>
                        <a:pt x="30" y="21"/>
                      </a:lnTo>
                      <a:lnTo>
                        <a:pt x="27" y="23"/>
                      </a:lnTo>
                      <a:lnTo>
                        <a:pt x="24" y="20"/>
                      </a:lnTo>
                      <a:lnTo>
                        <a:pt x="21" y="16"/>
                      </a:lnTo>
                      <a:lnTo>
                        <a:pt x="20" y="12"/>
                      </a:lnTo>
                      <a:lnTo>
                        <a:pt x="21" y="10"/>
                      </a:lnTo>
                      <a:lnTo>
                        <a:pt x="23" y="10"/>
                      </a:lnTo>
                      <a:lnTo>
                        <a:pt x="23" y="8"/>
                      </a:lnTo>
                      <a:lnTo>
                        <a:pt x="21" y="4"/>
                      </a:lnTo>
                      <a:lnTo>
                        <a:pt x="20" y="0"/>
                      </a:lnTo>
                      <a:lnTo>
                        <a:pt x="16" y="4"/>
                      </a:lnTo>
                      <a:lnTo>
                        <a:pt x="13" y="7"/>
                      </a:lnTo>
                      <a:lnTo>
                        <a:pt x="9" y="7"/>
                      </a:lnTo>
                      <a:lnTo>
                        <a:pt x="4" y="9"/>
                      </a:lnTo>
                      <a:lnTo>
                        <a:pt x="2" y="11"/>
                      </a:lnTo>
                      <a:lnTo>
                        <a:pt x="0" y="15"/>
                      </a:lnTo>
                      <a:lnTo>
                        <a:pt x="2" y="17"/>
                      </a:lnTo>
                      <a:lnTo>
                        <a:pt x="5" y="19"/>
                      </a:lnTo>
                      <a:lnTo>
                        <a:pt x="7" y="19"/>
                      </a:lnTo>
                      <a:lnTo>
                        <a:pt x="8" y="21"/>
                      </a:lnTo>
                      <a:lnTo>
                        <a:pt x="7" y="23"/>
                      </a:lnTo>
                      <a:lnTo>
                        <a:pt x="7" y="27"/>
                      </a:lnTo>
                      <a:lnTo>
                        <a:pt x="6" y="31"/>
                      </a:lnTo>
                      <a:lnTo>
                        <a:pt x="5" y="36"/>
                      </a:lnTo>
                      <a:lnTo>
                        <a:pt x="2" y="38"/>
                      </a:lnTo>
                      <a:lnTo>
                        <a:pt x="3" y="41"/>
                      </a:lnTo>
                      <a:lnTo>
                        <a:pt x="2" y="42"/>
                      </a:lnTo>
                      <a:lnTo>
                        <a:pt x="2" y="45"/>
                      </a:lnTo>
                      <a:lnTo>
                        <a:pt x="3" y="45"/>
                      </a:lnTo>
                      <a:lnTo>
                        <a:pt x="6" y="44"/>
                      </a:lnTo>
                      <a:lnTo>
                        <a:pt x="9" y="44"/>
                      </a:lnTo>
                      <a:lnTo>
                        <a:pt x="11" y="41"/>
                      </a:lnTo>
                      <a:lnTo>
                        <a:pt x="13" y="41"/>
                      </a:lnTo>
                      <a:lnTo>
                        <a:pt x="15" y="38"/>
                      </a:lnTo>
                      <a:lnTo>
                        <a:pt x="16" y="35"/>
                      </a:lnTo>
                      <a:lnTo>
                        <a:pt x="18" y="34"/>
                      </a:lnTo>
                      <a:lnTo>
                        <a:pt x="20" y="34"/>
                      </a:lnTo>
                      <a:lnTo>
                        <a:pt x="21" y="33"/>
                      </a:lnTo>
                      <a:lnTo>
                        <a:pt x="21" y="37"/>
                      </a:lnTo>
                      <a:lnTo>
                        <a:pt x="20" y="41"/>
                      </a:lnTo>
                      <a:lnTo>
                        <a:pt x="20" y="45"/>
                      </a:lnTo>
                      <a:lnTo>
                        <a:pt x="19" y="48"/>
                      </a:lnTo>
                      <a:lnTo>
                        <a:pt x="20" y="51"/>
                      </a:lnTo>
                      <a:lnTo>
                        <a:pt x="22" y="51"/>
                      </a:lnTo>
                      <a:lnTo>
                        <a:pt x="23" y="48"/>
                      </a:lnTo>
                      <a:lnTo>
                        <a:pt x="23" y="46"/>
                      </a:lnTo>
                      <a:lnTo>
                        <a:pt x="25" y="43"/>
                      </a:lnTo>
                      <a:lnTo>
                        <a:pt x="28" y="41"/>
                      </a:lnTo>
                      <a:lnTo>
                        <a:pt x="30" y="41"/>
                      </a:lnTo>
                      <a:lnTo>
                        <a:pt x="32" y="34"/>
                      </a:lnTo>
                      <a:lnTo>
                        <a:pt x="3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9" name="Freeform 235">
                  <a:extLst>
                    <a:ext uri="{FF2B5EF4-FFF2-40B4-BE49-F238E27FC236}">
                      <a16:creationId xmlns:a16="http://schemas.microsoft.com/office/drawing/2014/main" id="{3E500230-CF5E-C94C-A830-D9A1D555D8E0}"/>
                    </a:ext>
                  </a:extLst>
                </p:cNvPr>
                <p:cNvSpPr>
                  <a:spLocks/>
                </p:cNvSpPr>
                <p:nvPr/>
              </p:nvSpPr>
              <p:spPr bwMode="auto">
                <a:xfrm>
                  <a:off x="3777" y="886"/>
                  <a:ext cx="10" cy="7"/>
                </a:xfrm>
                <a:custGeom>
                  <a:avLst/>
                  <a:gdLst>
                    <a:gd name="T0" fmla="*/ 6 w 10"/>
                    <a:gd name="T1" fmla="*/ 6 h 7"/>
                    <a:gd name="T2" fmla="*/ 8 w 10"/>
                    <a:gd name="T3" fmla="*/ 7 h 7"/>
                    <a:gd name="T4" fmla="*/ 9 w 10"/>
                    <a:gd name="T5" fmla="*/ 6 h 7"/>
                    <a:gd name="T6" fmla="*/ 10 w 10"/>
                    <a:gd name="T7" fmla="*/ 4 h 7"/>
                    <a:gd name="T8" fmla="*/ 9 w 10"/>
                    <a:gd name="T9" fmla="*/ 3 h 7"/>
                    <a:gd name="T10" fmla="*/ 6 w 10"/>
                    <a:gd name="T11" fmla="*/ 3 h 7"/>
                    <a:gd name="T12" fmla="*/ 3 w 10"/>
                    <a:gd name="T13" fmla="*/ 1 h 7"/>
                    <a:gd name="T14" fmla="*/ 1 w 10"/>
                    <a:gd name="T15" fmla="*/ 0 h 7"/>
                    <a:gd name="T16" fmla="*/ 0 w 10"/>
                    <a:gd name="T17" fmla="*/ 1 h 7"/>
                    <a:gd name="T18" fmla="*/ 1 w 10"/>
                    <a:gd name="T19" fmla="*/ 3 h 7"/>
                    <a:gd name="T20" fmla="*/ 6 w 10"/>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6" y="6"/>
                      </a:moveTo>
                      <a:lnTo>
                        <a:pt x="8" y="7"/>
                      </a:lnTo>
                      <a:lnTo>
                        <a:pt x="9" y="6"/>
                      </a:lnTo>
                      <a:lnTo>
                        <a:pt x="10" y="4"/>
                      </a:lnTo>
                      <a:lnTo>
                        <a:pt x="9" y="3"/>
                      </a:lnTo>
                      <a:lnTo>
                        <a:pt x="6" y="3"/>
                      </a:lnTo>
                      <a:lnTo>
                        <a:pt x="3" y="1"/>
                      </a:lnTo>
                      <a:lnTo>
                        <a:pt x="1" y="0"/>
                      </a:lnTo>
                      <a:lnTo>
                        <a:pt x="0" y="1"/>
                      </a:lnTo>
                      <a:lnTo>
                        <a:pt x="1" y="3"/>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0" name="Freeform 236">
                  <a:extLst>
                    <a:ext uri="{FF2B5EF4-FFF2-40B4-BE49-F238E27FC236}">
                      <a16:creationId xmlns:a16="http://schemas.microsoft.com/office/drawing/2014/main" id="{7F43EEBD-08E0-0943-A708-3C6D689297CB}"/>
                    </a:ext>
                  </a:extLst>
                </p:cNvPr>
                <p:cNvSpPr>
                  <a:spLocks/>
                </p:cNvSpPr>
                <p:nvPr/>
              </p:nvSpPr>
              <p:spPr bwMode="auto">
                <a:xfrm>
                  <a:off x="3792" y="1171"/>
                  <a:ext cx="4" cy="9"/>
                </a:xfrm>
                <a:custGeom>
                  <a:avLst/>
                  <a:gdLst>
                    <a:gd name="T0" fmla="*/ 0 w 4"/>
                    <a:gd name="T1" fmla="*/ 0 h 9"/>
                    <a:gd name="T2" fmla="*/ 0 w 4"/>
                    <a:gd name="T3" fmla="*/ 2 h 9"/>
                    <a:gd name="T4" fmla="*/ 0 w 4"/>
                    <a:gd name="T5" fmla="*/ 4 h 9"/>
                    <a:gd name="T6" fmla="*/ 2 w 4"/>
                    <a:gd name="T7" fmla="*/ 6 h 9"/>
                    <a:gd name="T8" fmla="*/ 2 w 4"/>
                    <a:gd name="T9" fmla="*/ 8 h 9"/>
                    <a:gd name="T10" fmla="*/ 3 w 4"/>
                    <a:gd name="T11" fmla="*/ 9 h 9"/>
                    <a:gd name="T12" fmla="*/ 4 w 4"/>
                    <a:gd name="T13" fmla="*/ 8 h 9"/>
                    <a:gd name="T14" fmla="*/ 4 w 4"/>
                    <a:gd name="T15" fmla="*/ 3 h 9"/>
                    <a:gd name="T16" fmla="*/ 3 w 4"/>
                    <a:gd name="T17" fmla="*/ 0 h 9"/>
                    <a:gd name="T18" fmla="*/ 0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0" y="0"/>
                      </a:moveTo>
                      <a:lnTo>
                        <a:pt x="0" y="2"/>
                      </a:lnTo>
                      <a:lnTo>
                        <a:pt x="0" y="4"/>
                      </a:lnTo>
                      <a:lnTo>
                        <a:pt x="2" y="6"/>
                      </a:lnTo>
                      <a:lnTo>
                        <a:pt x="2" y="8"/>
                      </a:lnTo>
                      <a:lnTo>
                        <a:pt x="3" y="9"/>
                      </a:lnTo>
                      <a:lnTo>
                        <a:pt x="4" y="8"/>
                      </a:lnTo>
                      <a:lnTo>
                        <a:pt x="4" y="3"/>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1" name="Freeform 237">
                  <a:extLst>
                    <a:ext uri="{FF2B5EF4-FFF2-40B4-BE49-F238E27FC236}">
                      <a16:creationId xmlns:a16="http://schemas.microsoft.com/office/drawing/2014/main" id="{803B7A7E-F63A-3349-AFBF-D1C856F587B8}"/>
                    </a:ext>
                  </a:extLst>
                </p:cNvPr>
                <p:cNvSpPr>
                  <a:spLocks/>
                </p:cNvSpPr>
                <p:nvPr/>
              </p:nvSpPr>
              <p:spPr bwMode="auto">
                <a:xfrm>
                  <a:off x="3784" y="970"/>
                  <a:ext cx="7" cy="8"/>
                </a:xfrm>
                <a:custGeom>
                  <a:avLst/>
                  <a:gdLst>
                    <a:gd name="T0" fmla="*/ 1 w 7"/>
                    <a:gd name="T1" fmla="*/ 0 h 8"/>
                    <a:gd name="T2" fmla="*/ 0 w 7"/>
                    <a:gd name="T3" fmla="*/ 1 h 8"/>
                    <a:gd name="T4" fmla="*/ 0 w 7"/>
                    <a:gd name="T5" fmla="*/ 2 h 8"/>
                    <a:gd name="T6" fmla="*/ 1 w 7"/>
                    <a:gd name="T7" fmla="*/ 5 h 8"/>
                    <a:gd name="T8" fmla="*/ 2 w 7"/>
                    <a:gd name="T9" fmla="*/ 7 h 8"/>
                    <a:gd name="T10" fmla="*/ 4 w 7"/>
                    <a:gd name="T11" fmla="*/ 8 h 8"/>
                    <a:gd name="T12" fmla="*/ 7 w 7"/>
                    <a:gd name="T13" fmla="*/ 6 h 8"/>
                    <a:gd name="T14" fmla="*/ 7 w 7"/>
                    <a:gd name="T15" fmla="*/ 3 h 8"/>
                    <a:gd name="T16" fmla="*/ 5 w 7"/>
                    <a:gd name="T17" fmla="*/ 2 h 8"/>
                    <a:gd name="T18" fmla="*/ 1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1" y="0"/>
                      </a:moveTo>
                      <a:lnTo>
                        <a:pt x="0" y="1"/>
                      </a:lnTo>
                      <a:lnTo>
                        <a:pt x="0" y="2"/>
                      </a:lnTo>
                      <a:lnTo>
                        <a:pt x="1" y="5"/>
                      </a:lnTo>
                      <a:lnTo>
                        <a:pt x="2" y="7"/>
                      </a:lnTo>
                      <a:lnTo>
                        <a:pt x="4" y="8"/>
                      </a:lnTo>
                      <a:lnTo>
                        <a:pt x="7" y="6"/>
                      </a:lnTo>
                      <a:lnTo>
                        <a:pt x="7" y="3"/>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2" name="Freeform 238">
                  <a:extLst>
                    <a:ext uri="{FF2B5EF4-FFF2-40B4-BE49-F238E27FC236}">
                      <a16:creationId xmlns:a16="http://schemas.microsoft.com/office/drawing/2014/main" id="{4B80DAB5-C558-3546-B5CC-1B18DC36AE27}"/>
                    </a:ext>
                  </a:extLst>
                </p:cNvPr>
                <p:cNvSpPr>
                  <a:spLocks/>
                </p:cNvSpPr>
                <p:nvPr/>
              </p:nvSpPr>
              <p:spPr bwMode="auto">
                <a:xfrm>
                  <a:off x="3846" y="912"/>
                  <a:ext cx="4" cy="5"/>
                </a:xfrm>
                <a:custGeom>
                  <a:avLst/>
                  <a:gdLst>
                    <a:gd name="T0" fmla="*/ 3 w 4"/>
                    <a:gd name="T1" fmla="*/ 5 h 5"/>
                    <a:gd name="T2" fmla="*/ 4 w 4"/>
                    <a:gd name="T3" fmla="*/ 4 h 5"/>
                    <a:gd name="T4" fmla="*/ 3 w 4"/>
                    <a:gd name="T5" fmla="*/ 1 h 5"/>
                    <a:gd name="T6" fmla="*/ 1 w 4"/>
                    <a:gd name="T7" fmla="*/ 0 h 5"/>
                    <a:gd name="T8" fmla="*/ 0 w 4"/>
                    <a:gd name="T9" fmla="*/ 1 h 5"/>
                    <a:gd name="T10" fmla="*/ 0 w 4"/>
                    <a:gd name="T11" fmla="*/ 2 h 5"/>
                    <a:gd name="T12" fmla="*/ 1 w 4"/>
                    <a:gd name="T13" fmla="*/ 5 h 5"/>
                    <a:gd name="T14" fmla="*/ 3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5"/>
                      </a:moveTo>
                      <a:lnTo>
                        <a:pt x="4" y="4"/>
                      </a:lnTo>
                      <a:lnTo>
                        <a:pt x="3" y="1"/>
                      </a:lnTo>
                      <a:lnTo>
                        <a:pt x="1" y="0"/>
                      </a:lnTo>
                      <a:lnTo>
                        <a:pt x="0" y="1"/>
                      </a:lnTo>
                      <a:lnTo>
                        <a:pt x="0" y="2"/>
                      </a:lnTo>
                      <a:lnTo>
                        <a:pt x="1"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3" name="Freeform 239">
                  <a:extLst>
                    <a:ext uri="{FF2B5EF4-FFF2-40B4-BE49-F238E27FC236}">
                      <a16:creationId xmlns:a16="http://schemas.microsoft.com/office/drawing/2014/main" id="{C9E10A41-A728-A841-B474-CEE680DCAD68}"/>
                    </a:ext>
                  </a:extLst>
                </p:cNvPr>
                <p:cNvSpPr>
                  <a:spLocks/>
                </p:cNvSpPr>
                <p:nvPr/>
              </p:nvSpPr>
              <p:spPr bwMode="auto">
                <a:xfrm>
                  <a:off x="3696" y="927"/>
                  <a:ext cx="101" cy="167"/>
                </a:xfrm>
                <a:custGeom>
                  <a:avLst/>
                  <a:gdLst>
                    <a:gd name="T0" fmla="*/ 7 w 101"/>
                    <a:gd name="T1" fmla="*/ 42 h 167"/>
                    <a:gd name="T2" fmla="*/ 12 w 101"/>
                    <a:gd name="T3" fmla="*/ 43 h 167"/>
                    <a:gd name="T4" fmla="*/ 14 w 101"/>
                    <a:gd name="T5" fmla="*/ 55 h 167"/>
                    <a:gd name="T6" fmla="*/ 13 w 101"/>
                    <a:gd name="T7" fmla="*/ 58 h 167"/>
                    <a:gd name="T8" fmla="*/ 11 w 101"/>
                    <a:gd name="T9" fmla="*/ 61 h 167"/>
                    <a:gd name="T10" fmla="*/ 17 w 101"/>
                    <a:gd name="T11" fmla="*/ 70 h 167"/>
                    <a:gd name="T12" fmla="*/ 22 w 101"/>
                    <a:gd name="T13" fmla="*/ 76 h 167"/>
                    <a:gd name="T14" fmla="*/ 26 w 101"/>
                    <a:gd name="T15" fmla="*/ 86 h 167"/>
                    <a:gd name="T16" fmla="*/ 37 w 101"/>
                    <a:gd name="T17" fmla="*/ 89 h 167"/>
                    <a:gd name="T18" fmla="*/ 40 w 101"/>
                    <a:gd name="T19" fmla="*/ 77 h 167"/>
                    <a:gd name="T20" fmla="*/ 41 w 101"/>
                    <a:gd name="T21" fmla="*/ 66 h 167"/>
                    <a:gd name="T22" fmla="*/ 44 w 101"/>
                    <a:gd name="T23" fmla="*/ 62 h 167"/>
                    <a:gd name="T24" fmla="*/ 48 w 101"/>
                    <a:gd name="T25" fmla="*/ 70 h 167"/>
                    <a:gd name="T26" fmla="*/ 54 w 101"/>
                    <a:gd name="T27" fmla="*/ 73 h 167"/>
                    <a:gd name="T28" fmla="*/ 57 w 101"/>
                    <a:gd name="T29" fmla="*/ 71 h 167"/>
                    <a:gd name="T30" fmla="*/ 64 w 101"/>
                    <a:gd name="T31" fmla="*/ 75 h 167"/>
                    <a:gd name="T32" fmla="*/ 50 w 101"/>
                    <a:gd name="T33" fmla="*/ 84 h 167"/>
                    <a:gd name="T34" fmla="*/ 42 w 101"/>
                    <a:gd name="T35" fmla="*/ 94 h 167"/>
                    <a:gd name="T36" fmla="*/ 34 w 101"/>
                    <a:gd name="T37" fmla="*/ 96 h 167"/>
                    <a:gd name="T38" fmla="*/ 34 w 101"/>
                    <a:gd name="T39" fmla="*/ 111 h 167"/>
                    <a:gd name="T40" fmla="*/ 46 w 101"/>
                    <a:gd name="T41" fmla="*/ 108 h 167"/>
                    <a:gd name="T42" fmla="*/ 54 w 101"/>
                    <a:gd name="T43" fmla="*/ 104 h 167"/>
                    <a:gd name="T44" fmla="*/ 63 w 101"/>
                    <a:gd name="T45" fmla="*/ 105 h 167"/>
                    <a:gd name="T46" fmla="*/ 54 w 101"/>
                    <a:gd name="T47" fmla="*/ 109 h 167"/>
                    <a:gd name="T48" fmla="*/ 51 w 101"/>
                    <a:gd name="T49" fmla="*/ 115 h 167"/>
                    <a:gd name="T50" fmla="*/ 47 w 101"/>
                    <a:gd name="T51" fmla="*/ 119 h 167"/>
                    <a:gd name="T52" fmla="*/ 40 w 101"/>
                    <a:gd name="T53" fmla="*/ 116 h 167"/>
                    <a:gd name="T54" fmla="*/ 37 w 101"/>
                    <a:gd name="T55" fmla="*/ 125 h 167"/>
                    <a:gd name="T56" fmla="*/ 41 w 101"/>
                    <a:gd name="T57" fmla="*/ 132 h 167"/>
                    <a:gd name="T58" fmla="*/ 48 w 101"/>
                    <a:gd name="T59" fmla="*/ 141 h 167"/>
                    <a:gd name="T60" fmla="*/ 57 w 101"/>
                    <a:gd name="T61" fmla="*/ 143 h 167"/>
                    <a:gd name="T62" fmla="*/ 58 w 101"/>
                    <a:gd name="T63" fmla="*/ 148 h 167"/>
                    <a:gd name="T64" fmla="*/ 62 w 101"/>
                    <a:gd name="T65" fmla="*/ 165 h 167"/>
                    <a:gd name="T66" fmla="*/ 69 w 101"/>
                    <a:gd name="T67" fmla="*/ 166 h 167"/>
                    <a:gd name="T68" fmla="*/ 71 w 101"/>
                    <a:gd name="T69" fmla="*/ 148 h 167"/>
                    <a:gd name="T70" fmla="*/ 75 w 101"/>
                    <a:gd name="T71" fmla="*/ 125 h 167"/>
                    <a:gd name="T72" fmla="*/ 80 w 101"/>
                    <a:gd name="T73" fmla="*/ 117 h 167"/>
                    <a:gd name="T74" fmla="*/ 80 w 101"/>
                    <a:gd name="T75" fmla="*/ 96 h 167"/>
                    <a:gd name="T76" fmla="*/ 83 w 101"/>
                    <a:gd name="T77" fmla="*/ 82 h 167"/>
                    <a:gd name="T78" fmla="*/ 86 w 101"/>
                    <a:gd name="T79" fmla="*/ 68 h 167"/>
                    <a:gd name="T80" fmla="*/ 100 w 101"/>
                    <a:gd name="T81" fmla="*/ 65 h 167"/>
                    <a:gd name="T82" fmla="*/ 90 w 101"/>
                    <a:gd name="T83" fmla="*/ 53 h 167"/>
                    <a:gd name="T84" fmla="*/ 75 w 101"/>
                    <a:gd name="T85" fmla="*/ 38 h 167"/>
                    <a:gd name="T86" fmla="*/ 65 w 101"/>
                    <a:gd name="T87" fmla="*/ 24 h 167"/>
                    <a:gd name="T88" fmla="*/ 64 w 101"/>
                    <a:gd name="T89" fmla="*/ 29 h 167"/>
                    <a:gd name="T90" fmla="*/ 58 w 101"/>
                    <a:gd name="T91" fmla="*/ 6 h 167"/>
                    <a:gd name="T92" fmla="*/ 50 w 101"/>
                    <a:gd name="T93" fmla="*/ 0 h 167"/>
                    <a:gd name="T94" fmla="*/ 45 w 101"/>
                    <a:gd name="T95" fmla="*/ 19 h 167"/>
                    <a:gd name="T96" fmla="*/ 51 w 101"/>
                    <a:gd name="T97" fmla="*/ 45 h 167"/>
                    <a:gd name="T98" fmla="*/ 48 w 101"/>
                    <a:gd name="T99" fmla="*/ 48 h 167"/>
                    <a:gd name="T100" fmla="*/ 44 w 101"/>
                    <a:gd name="T101" fmla="*/ 42 h 167"/>
                    <a:gd name="T102" fmla="*/ 39 w 101"/>
                    <a:gd name="T103" fmla="*/ 20 h 167"/>
                    <a:gd name="T104" fmla="*/ 30 w 101"/>
                    <a:gd name="T105" fmla="*/ 29 h 167"/>
                    <a:gd name="T106" fmla="*/ 29 w 101"/>
                    <a:gd name="T107" fmla="*/ 35 h 167"/>
                    <a:gd name="T108" fmla="*/ 23 w 101"/>
                    <a:gd name="T109" fmla="*/ 30 h 167"/>
                    <a:gd name="T110" fmla="*/ 19 w 101"/>
                    <a:gd name="T111" fmla="*/ 27 h 167"/>
                    <a:gd name="T112" fmla="*/ 25 w 101"/>
                    <a:gd name="T113" fmla="*/ 19 h 167"/>
                    <a:gd name="T114" fmla="*/ 26 w 101"/>
                    <a:gd name="T115" fmla="*/ 10 h 167"/>
                    <a:gd name="T116" fmla="*/ 12 w 101"/>
                    <a:gd name="T117" fmla="*/ 13 h 167"/>
                    <a:gd name="T118" fmla="*/ 10 w 101"/>
                    <a:gd name="T119" fmla="*/ 20 h 167"/>
                    <a:gd name="T120" fmla="*/ 5 w 101"/>
                    <a:gd name="T121" fmla="*/ 27 h 167"/>
                    <a:gd name="T122" fmla="*/ 2 w 101"/>
                    <a:gd name="T123" fmla="*/ 4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67">
                      <a:moveTo>
                        <a:pt x="2" y="41"/>
                      </a:moveTo>
                      <a:lnTo>
                        <a:pt x="5" y="45"/>
                      </a:lnTo>
                      <a:lnTo>
                        <a:pt x="5" y="48"/>
                      </a:lnTo>
                      <a:lnTo>
                        <a:pt x="6" y="48"/>
                      </a:lnTo>
                      <a:lnTo>
                        <a:pt x="8" y="45"/>
                      </a:lnTo>
                      <a:lnTo>
                        <a:pt x="7" y="42"/>
                      </a:lnTo>
                      <a:lnTo>
                        <a:pt x="8" y="39"/>
                      </a:lnTo>
                      <a:lnTo>
                        <a:pt x="9" y="38"/>
                      </a:lnTo>
                      <a:lnTo>
                        <a:pt x="10" y="41"/>
                      </a:lnTo>
                      <a:lnTo>
                        <a:pt x="12" y="39"/>
                      </a:lnTo>
                      <a:lnTo>
                        <a:pt x="13" y="40"/>
                      </a:lnTo>
                      <a:lnTo>
                        <a:pt x="12" y="43"/>
                      </a:lnTo>
                      <a:lnTo>
                        <a:pt x="11" y="48"/>
                      </a:lnTo>
                      <a:lnTo>
                        <a:pt x="10" y="48"/>
                      </a:lnTo>
                      <a:lnTo>
                        <a:pt x="10" y="50"/>
                      </a:lnTo>
                      <a:lnTo>
                        <a:pt x="12" y="52"/>
                      </a:lnTo>
                      <a:lnTo>
                        <a:pt x="12" y="54"/>
                      </a:lnTo>
                      <a:lnTo>
                        <a:pt x="14" y="55"/>
                      </a:lnTo>
                      <a:lnTo>
                        <a:pt x="16" y="54"/>
                      </a:lnTo>
                      <a:lnTo>
                        <a:pt x="16" y="55"/>
                      </a:lnTo>
                      <a:lnTo>
                        <a:pt x="16" y="58"/>
                      </a:lnTo>
                      <a:lnTo>
                        <a:pt x="14" y="59"/>
                      </a:lnTo>
                      <a:lnTo>
                        <a:pt x="13" y="59"/>
                      </a:lnTo>
                      <a:lnTo>
                        <a:pt x="13" y="58"/>
                      </a:lnTo>
                      <a:lnTo>
                        <a:pt x="12" y="57"/>
                      </a:lnTo>
                      <a:lnTo>
                        <a:pt x="9" y="54"/>
                      </a:lnTo>
                      <a:lnTo>
                        <a:pt x="8" y="54"/>
                      </a:lnTo>
                      <a:lnTo>
                        <a:pt x="7" y="56"/>
                      </a:lnTo>
                      <a:lnTo>
                        <a:pt x="9" y="59"/>
                      </a:lnTo>
                      <a:lnTo>
                        <a:pt x="11" y="61"/>
                      </a:lnTo>
                      <a:lnTo>
                        <a:pt x="12" y="62"/>
                      </a:lnTo>
                      <a:lnTo>
                        <a:pt x="12" y="63"/>
                      </a:lnTo>
                      <a:lnTo>
                        <a:pt x="12" y="65"/>
                      </a:lnTo>
                      <a:lnTo>
                        <a:pt x="12" y="67"/>
                      </a:lnTo>
                      <a:lnTo>
                        <a:pt x="16" y="69"/>
                      </a:lnTo>
                      <a:lnTo>
                        <a:pt x="17" y="70"/>
                      </a:lnTo>
                      <a:lnTo>
                        <a:pt x="18" y="72"/>
                      </a:lnTo>
                      <a:lnTo>
                        <a:pt x="19" y="73"/>
                      </a:lnTo>
                      <a:lnTo>
                        <a:pt x="21" y="72"/>
                      </a:lnTo>
                      <a:lnTo>
                        <a:pt x="23" y="72"/>
                      </a:lnTo>
                      <a:lnTo>
                        <a:pt x="23" y="74"/>
                      </a:lnTo>
                      <a:lnTo>
                        <a:pt x="22" y="76"/>
                      </a:lnTo>
                      <a:lnTo>
                        <a:pt x="19" y="76"/>
                      </a:lnTo>
                      <a:lnTo>
                        <a:pt x="19" y="78"/>
                      </a:lnTo>
                      <a:lnTo>
                        <a:pt x="20" y="82"/>
                      </a:lnTo>
                      <a:lnTo>
                        <a:pt x="21" y="81"/>
                      </a:lnTo>
                      <a:lnTo>
                        <a:pt x="23" y="82"/>
                      </a:lnTo>
                      <a:lnTo>
                        <a:pt x="26" y="86"/>
                      </a:lnTo>
                      <a:lnTo>
                        <a:pt x="28" y="88"/>
                      </a:lnTo>
                      <a:lnTo>
                        <a:pt x="27" y="89"/>
                      </a:lnTo>
                      <a:lnTo>
                        <a:pt x="26" y="91"/>
                      </a:lnTo>
                      <a:lnTo>
                        <a:pt x="30" y="92"/>
                      </a:lnTo>
                      <a:lnTo>
                        <a:pt x="35" y="91"/>
                      </a:lnTo>
                      <a:lnTo>
                        <a:pt x="37" y="89"/>
                      </a:lnTo>
                      <a:lnTo>
                        <a:pt x="37" y="87"/>
                      </a:lnTo>
                      <a:lnTo>
                        <a:pt x="38" y="83"/>
                      </a:lnTo>
                      <a:lnTo>
                        <a:pt x="40" y="83"/>
                      </a:lnTo>
                      <a:lnTo>
                        <a:pt x="41" y="83"/>
                      </a:lnTo>
                      <a:lnTo>
                        <a:pt x="41" y="80"/>
                      </a:lnTo>
                      <a:lnTo>
                        <a:pt x="40" y="77"/>
                      </a:lnTo>
                      <a:lnTo>
                        <a:pt x="39" y="74"/>
                      </a:lnTo>
                      <a:lnTo>
                        <a:pt x="39" y="71"/>
                      </a:lnTo>
                      <a:lnTo>
                        <a:pt x="38" y="69"/>
                      </a:lnTo>
                      <a:lnTo>
                        <a:pt x="38" y="66"/>
                      </a:lnTo>
                      <a:lnTo>
                        <a:pt x="40" y="65"/>
                      </a:lnTo>
                      <a:lnTo>
                        <a:pt x="41" y="66"/>
                      </a:lnTo>
                      <a:lnTo>
                        <a:pt x="42" y="69"/>
                      </a:lnTo>
                      <a:lnTo>
                        <a:pt x="42" y="70"/>
                      </a:lnTo>
                      <a:lnTo>
                        <a:pt x="42" y="72"/>
                      </a:lnTo>
                      <a:lnTo>
                        <a:pt x="44" y="70"/>
                      </a:lnTo>
                      <a:lnTo>
                        <a:pt x="44" y="68"/>
                      </a:lnTo>
                      <a:lnTo>
                        <a:pt x="44" y="62"/>
                      </a:lnTo>
                      <a:lnTo>
                        <a:pt x="45" y="60"/>
                      </a:lnTo>
                      <a:lnTo>
                        <a:pt x="46" y="60"/>
                      </a:lnTo>
                      <a:lnTo>
                        <a:pt x="47" y="62"/>
                      </a:lnTo>
                      <a:lnTo>
                        <a:pt x="47" y="66"/>
                      </a:lnTo>
                      <a:lnTo>
                        <a:pt x="48" y="68"/>
                      </a:lnTo>
                      <a:lnTo>
                        <a:pt x="48" y="70"/>
                      </a:lnTo>
                      <a:lnTo>
                        <a:pt x="47" y="72"/>
                      </a:lnTo>
                      <a:lnTo>
                        <a:pt x="46" y="73"/>
                      </a:lnTo>
                      <a:lnTo>
                        <a:pt x="47" y="78"/>
                      </a:lnTo>
                      <a:lnTo>
                        <a:pt x="48" y="79"/>
                      </a:lnTo>
                      <a:lnTo>
                        <a:pt x="50" y="78"/>
                      </a:lnTo>
                      <a:lnTo>
                        <a:pt x="54" y="73"/>
                      </a:lnTo>
                      <a:lnTo>
                        <a:pt x="55" y="70"/>
                      </a:lnTo>
                      <a:lnTo>
                        <a:pt x="54" y="66"/>
                      </a:lnTo>
                      <a:lnTo>
                        <a:pt x="55" y="65"/>
                      </a:lnTo>
                      <a:lnTo>
                        <a:pt x="57" y="65"/>
                      </a:lnTo>
                      <a:lnTo>
                        <a:pt x="58" y="67"/>
                      </a:lnTo>
                      <a:lnTo>
                        <a:pt x="57" y="71"/>
                      </a:lnTo>
                      <a:lnTo>
                        <a:pt x="57" y="74"/>
                      </a:lnTo>
                      <a:lnTo>
                        <a:pt x="57" y="76"/>
                      </a:lnTo>
                      <a:lnTo>
                        <a:pt x="58" y="78"/>
                      </a:lnTo>
                      <a:lnTo>
                        <a:pt x="61" y="77"/>
                      </a:lnTo>
                      <a:lnTo>
                        <a:pt x="63" y="75"/>
                      </a:lnTo>
                      <a:lnTo>
                        <a:pt x="64" y="75"/>
                      </a:lnTo>
                      <a:lnTo>
                        <a:pt x="64" y="76"/>
                      </a:lnTo>
                      <a:lnTo>
                        <a:pt x="63" y="78"/>
                      </a:lnTo>
                      <a:lnTo>
                        <a:pt x="61" y="79"/>
                      </a:lnTo>
                      <a:lnTo>
                        <a:pt x="58" y="82"/>
                      </a:lnTo>
                      <a:lnTo>
                        <a:pt x="54" y="82"/>
                      </a:lnTo>
                      <a:lnTo>
                        <a:pt x="50" y="84"/>
                      </a:lnTo>
                      <a:lnTo>
                        <a:pt x="49" y="86"/>
                      </a:lnTo>
                      <a:lnTo>
                        <a:pt x="50" y="87"/>
                      </a:lnTo>
                      <a:lnTo>
                        <a:pt x="47" y="89"/>
                      </a:lnTo>
                      <a:lnTo>
                        <a:pt x="44" y="92"/>
                      </a:lnTo>
                      <a:lnTo>
                        <a:pt x="43" y="95"/>
                      </a:lnTo>
                      <a:lnTo>
                        <a:pt x="42" y="94"/>
                      </a:lnTo>
                      <a:lnTo>
                        <a:pt x="40" y="96"/>
                      </a:lnTo>
                      <a:lnTo>
                        <a:pt x="39" y="99"/>
                      </a:lnTo>
                      <a:lnTo>
                        <a:pt x="37" y="99"/>
                      </a:lnTo>
                      <a:lnTo>
                        <a:pt x="37" y="96"/>
                      </a:lnTo>
                      <a:lnTo>
                        <a:pt x="37" y="96"/>
                      </a:lnTo>
                      <a:lnTo>
                        <a:pt x="34" y="96"/>
                      </a:lnTo>
                      <a:lnTo>
                        <a:pt x="33" y="97"/>
                      </a:lnTo>
                      <a:lnTo>
                        <a:pt x="33" y="100"/>
                      </a:lnTo>
                      <a:lnTo>
                        <a:pt x="32" y="100"/>
                      </a:lnTo>
                      <a:lnTo>
                        <a:pt x="33" y="106"/>
                      </a:lnTo>
                      <a:lnTo>
                        <a:pt x="33" y="110"/>
                      </a:lnTo>
                      <a:lnTo>
                        <a:pt x="34" y="111"/>
                      </a:lnTo>
                      <a:lnTo>
                        <a:pt x="36" y="110"/>
                      </a:lnTo>
                      <a:lnTo>
                        <a:pt x="38" y="110"/>
                      </a:lnTo>
                      <a:lnTo>
                        <a:pt x="41" y="109"/>
                      </a:lnTo>
                      <a:lnTo>
                        <a:pt x="42" y="108"/>
                      </a:lnTo>
                      <a:lnTo>
                        <a:pt x="44" y="108"/>
                      </a:lnTo>
                      <a:lnTo>
                        <a:pt x="46" y="108"/>
                      </a:lnTo>
                      <a:lnTo>
                        <a:pt x="48" y="105"/>
                      </a:lnTo>
                      <a:lnTo>
                        <a:pt x="49" y="104"/>
                      </a:lnTo>
                      <a:lnTo>
                        <a:pt x="50" y="103"/>
                      </a:lnTo>
                      <a:lnTo>
                        <a:pt x="52" y="103"/>
                      </a:lnTo>
                      <a:lnTo>
                        <a:pt x="53" y="105"/>
                      </a:lnTo>
                      <a:lnTo>
                        <a:pt x="54" y="104"/>
                      </a:lnTo>
                      <a:lnTo>
                        <a:pt x="60" y="104"/>
                      </a:lnTo>
                      <a:lnTo>
                        <a:pt x="61" y="103"/>
                      </a:lnTo>
                      <a:lnTo>
                        <a:pt x="63" y="101"/>
                      </a:lnTo>
                      <a:lnTo>
                        <a:pt x="64" y="102"/>
                      </a:lnTo>
                      <a:lnTo>
                        <a:pt x="64" y="103"/>
                      </a:lnTo>
                      <a:lnTo>
                        <a:pt x="63" y="105"/>
                      </a:lnTo>
                      <a:lnTo>
                        <a:pt x="63" y="107"/>
                      </a:lnTo>
                      <a:lnTo>
                        <a:pt x="62" y="107"/>
                      </a:lnTo>
                      <a:lnTo>
                        <a:pt x="61" y="107"/>
                      </a:lnTo>
                      <a:lnTo>
                        <a:pt x="59" y="107"/>
                      </a:lnTo>
                      <a:lnTo>
                        <a:pt x="56" y="107"/>
                      </a:lnTo>
                      <a:lnTo>
                        <a:pt x="54" y="109"/>
                      </a:lnTo>
                      <a:lnTo>
                        <a:pt x="49" y="111"/>
                      </a:lnTo>
                      <a:lnTo>
                        <a:pt x="47" y="111"/>
                      </a:lnTo>
                      <a:lnTo>
                        <a:pt x="44" y="112"/>
                      </a:lnTo>
                      <a:lnTo>
                        <a:pt x="44" y="114"/>
                      </a:lnTo>
                      <a:lnTo>
                        <a:pt x="47" y="114"/>
                      </a:lnTo>
                      <a:lnTo>
                        <a:pt x="51" y="115"/>
                      </a:lnTo>
                      <a:lnTo>
                        <a:pt x="53" y="115"/>
                      </a:lnTo>
                      <a:lnTo>
                        <a:pt x="56" y="117"/>
                      </a:lnTo>
                      <a:lnTo>
                        <a:pt x="55" y="119"/>
                      </a:lnTo>
                      <a:lnTo>
                        <a:pt x="51" y="120"/>
                      </a:lnTo>
                      <a:lnTo>
                        <a:pt x="48" y="120"/>
                      </a:lnTo>
                      <a:lnTo>
                        <a:pt x="47" y="119"/>
                      </a:lnTo>
                      <a:lnTo>
                        <a:pt x="45" y="118"/>
                      </a:lnTo>
                      <a:lnTo>
                        <a:pt x="44" y="120"/>
                      </a:lnTo>
                      <a:lnTo>
                        <a:pt x="44" y="120"/>
                      </a:lnTo>
                      <a:lnTo>
                        <a:pt x="42" y="118"/>
                      </a:lnTo>
                      <a:lnTo>
                        <a:pt x="40" y="116"/>
                      </a:lnTo>
                      <a:lnTo>
                        <a:pt x="40" y="116"/>
                      </a:lnTo>
                      <a:lnTo>
                        <a:pt x="36" y="118"/>
                      </a:lnTo>
                      <a:lnTo>
                        <a:pt x="36" y="119"/>
                      </a:lnTo>
                      <a:lnTo>
                        <a:pt x="37" y="121"/>
                      </a:lnTo>
                      <a:lnTo>
                        <a:pt x="37" y="123"/>
                      </a:lnTo>
                      <a:lnTo>
                        <a:pt x="37" y="125"/>
                      </a:lnTo>
                      <a:lnTo>
                        <a:pt x="37" y="125"/>
                      </a:lnTo>
                      <a:lnTo>
                        <a:pt x="37" y="127"/>
                      </a:lnTo>
                      <a:lnTo>
                        <a:pt x="37" y="128"/>
                      </a:lnTo>
                      <a:lnTo>
                        <a:pt x="40" y="130"/>
                      </a:lnTo>
                      <a:lnTo>
                        <a:pt x="40" y="131"/>
                      </a:lnTo>
                      <a:lnTo>
                        <a:pt x="40" y="133"/>
                      </a:lnTo>
                      <a:lnTo>
                        <a:pt x="41" y="132"/>
                      </a:lnTo>
                      <a:lnTo>
                        <a:pt x="43" y="134"/>
                      </a:lnTo>
                      <a:lnTo>
                        <a:pt x="43" y="136"/>
                      </a:lnTo>
                      <a:lnTo>
                        <a:pt x="44" y="138"/>
                      </a:lnTo>
                      <a:lnTo>
                        <a:pt x="45" y="138"/>
                      </a:lnTo>
                      <a:lnTo>
                        <a:pt x="47" y="138"/>
                      </a:lnTo>
                      <a:lnTo>
                        <a:pt x="48" y="141"/>
                      </a:lnTo>
                      <a:lnTo>
                        <a:pt x="49" y="141"/>
                      </a:lnTo>
                      <a:lnTo>
                        <a:pt x="50" y="144"/>
                      </a:lnTo>
                      <a:lnTo>
                        <a:pt x="52" y="146"/>
                      </a:lnTo>
                      <a:lnTo>
                        <a:pt x="55" y="145"/>
                      </a:lnTo>
                      <a:lnTo>
                        <a:pt x="57" y="143"/>
                      </a:lnTo>
                      <a:lnTo>
                        <a:pt x="57" y="143"/>
                      </a:lnTo>
                      <a:lnTo>
                        <a:pt x="58" y="145"/>
                      </a:lnTo>
                      <a:lnTo>
                        <a:pt x="60" y="144"/>
                      </a:lnTo>
                      <a:lnTo>
                        <a:pt x="61" y="145"/>
                      </a:lnTo>
                      <a:lnTo>
                        <a:pt x="61" y="147"/>
                      </a:lnTo>
                      <a:lnTo>
                        <a:pt x="60" y="148"/>
                      </a:lnTo>
                      <a:lnTo>
                        <a:pt x="58" y="148"/>
                      </a:lnTo>
                      <a:lnTo>
                        <a:pt x="56" y="151"/>
                      </a:lnTo>
                      <a:lnTo>
                        <a:pt x="56" y="152"/>
                      </a:lnTo>
                      <a:lnTo>
                        <a:pt x="61" y="158"/>
                      </a:lnTo>
                      <a:lnTo>
                        <a:pt x="61" y="158"/>
                      </a:lnTo>
                      <a:lnTo>
                        <a:pt x="63" y="160"/>
                      </a:lnTo>
                      <a:lnTo>
                        <a:pt x="62" y="165"/>
                      </a:lnTo>
                      <a:lnTo>
                        <a:pt x="63" y="167"/>
                      </a:lnTo>
                      <a:lnTo>
                        <a:pt x="64" y="166"/>
                      </a:lnTo>
                      <a:lnTo>
                        <a:pt x="64" y="165"/>
                      </a:lnTo>
                      <a:lnTo>
                        <a:pt x="66" y="165"/>
                      </a:lnTo>
                      <a:lnTo>
                        <a:pt x="68" y="166"/>
                      </a:lnTo>
                      <a:lnTo>
                        <a:pt x="69" y="166"/>
                      </a:lnTo>
                      <a:lnTo>
                        <a:pt x="71" y="163"/>
                      </a:lnTo>
                      <a:lnTo>
                        <a:pt x="71" y="159"/>
                      </a:lnTo>
                      <a:lnTo>
                        <a:pt x="72" y="158"/>
                      </a:lnTo>
                      <a:lnTo>
                        <a:pt x="72" y="156"/>
                      </a:lnTo>
                      <a:lnTo>
                        <a:pt x="71" y="152"/>
                      </a:lnTo>
                      <a:lnTo>
                        <a:pt x="71" y="148"/>
                      </a:lnTo>
                      <a:lnTo>
                        <a:pt x="72" y="146"/>
                      </a:lnTo>
                      <a:lnTo>
                        <a:pt x="73" y="144"/>
                      </a:lnTo>
                      <a:lnTo>
                        <a:pt x="73" y="133"/>
                      </a:lnTo>
                      <a:lnTo>
                        <a:pt x="74" y="130"/>
                      </a:lnTo>
                      <a:lnTo>
                        <a:pt x="74" y="127"/>
                      </a:lnTo>
                      <a:lnTo>
                        <a:pt x="75" y="125"/>
                      </a:lnTo>
                      <a:lnTo>
                        <a:pt x="76" y="124"/>
                      </a:lnTo>
                      <a:lnTo>
                        <a:pt x="73" y="123"/>
                      </a:lnTo>
                      <a:lnTo>
                        <a:pt x="75" y="120"/>
                      </a:lnTo>
                      <a:lnTo>
                        <a:pt x="78" y="120"/>
                      </a:lnTo>
                      <a:lnTo>
                        <a:pt x="80" y="120"/>
                      </a:lnTo>
                      <a:lnTo>
                        <a:pt x="80" y="117"/>
                      </a:lnTo>
                      <a:lnTo>
                        <a:pt x="80" y="113"/>
                      </a:lnTo>
                      <a:lnTo>
                        <a:pt x="81" y="109"/>
                      </a:lnTo>
                      <a:lnTo>
                        <a:pt x="81" y="106"/>
                      </a:lnTo>
                      <a:lnTo>
                        <a:pt x="78" y="101"/>
                      </a:lnTo>
                      <a:lnTo>
                        <a:pt x="79" y="98"/>
                      </a:lnTo>
                      <a:lnTo>
                        <a:pt x="80" y="96"/>
                      </a:lnTo>
                      <a:lnTo>
                        <a:pt x="82" y="98"/>
                      </a:lnTo>
                      <a:lnTo>
                        <a:pt x="84" y="96"/>
                      </a:lnTo>
                      <a:lnTo>
                        <a:pt x="83" y="94"/>
                      </a:lnTo>
                      <a:lnTo>
                        <a:pt x="83" y="90"/>
                      </a:lnTo>
                      <a:lnTo>
                        <a:pt x="84" y="88"/>
                      </a:lnTo>
                      <a:lnTo>
                        <a:pt x="83" y="82"/>
                      </a:lnTo>
                      <a:lnTo>
                        <a:pt x="82" y="78"/>
                      </a:lnTo>
                      <a:lnTo>
                        <a:pt x="83" y="76"/>
                      </a:lnTo>
                      <a:lnTo>
                        <a:pt x="86" y="72"/>
                      </a:lnTo>
                      <a:lnTo>
                        <a:pt x="86" y="71"/>
                      </a:lnTo>
                      <a:lnTo>
                        <a:pt x="85" y="69"/>
                      </a:lnTo>
                      <a:lnTo>
                        <a:pt x="86" y="68"/>
                      </a:lnTo>
                      <a:lnTo>
                        <a:pt x="89" y="67"/>
                      </a:lnTo>
                      <a:lnTo>
                        <a:pt x="92" y="64"/>
                      </a:lnTo>
                      <a:lnTo>
                        <a:pt x="95" y="64"/>
                      </a:lnTo>
                      <a:lnTo>
                        <a:pt x="97" y="62"/>
                      </a:lnTo>
                      <a:lnTo>
                        <a:pt x="99" y="65"/>
                      </a:lnTo>
                      <a:lnTo>
                        <a:pt x="100" y="65"/>
                      </a:lnTo>
                      <a:lnTo>
                        <a:pt x="100" y="63"/>
                      </a:lnTo>
                      <a:lnTo>
                        <a:pt x="101" y="61"/>
                      </a:lnTo>
                      <a:lnTo>
                        <a:pt x="101" y="57"/>
                      </a:lnTo>
                      <a:lnTo>
                        <a:pt x="99" y="57"/>
                      </a:lnTo>
                      <a:lnTo>
                        <a:pt x="93" y="55"/>
                      </a:lnTo>
                      <a:lnTo>
                        <a:pt x="90" y="53"/>
                      </a:lnTo>
                      <a:lnTo>
                        <a:pt x="86" y="48"/>
                      </a:lnTo>
                      <a:lnTo>
                        <a:pt x="85" y="46"/>
                      </a:lnTo>
                      <a:lnTo>
                        <a:pt x="82" y="41"/>
                      </a:lnTo>
                      <a:lnTo>
                        <a:pt x="80" y="41"/>
                      </a:lnTo>
                      <a:lnTo>
                        <a:pt x="77" y="41"/>
                      </a:lnTo>
                      <a:lnTo>
                        <a:pt x="75" y="38"/>
                      </a:lnTo>
                      <a:lnTo>
                        <a:pt x="75" y="36"/>
                      </a:lnTo>
                      <a:lnTo>
                        <a:pt x="74" y="28"/>
                      </a:lnTo>
                      <a:lnTo>
                        <a:pt x="71" y="22"/>
                      </a:lnTo>
                      <a:lnTo>
                        <a:pt x="68" y="18"/>
                      </a:lnTo>
                      <a:lnTo>
                        <a:pt x="66" y="20"/>
                      </a:lnTo>
                      <a:lnTo>
                        <a:pt x="65" y="24"/>
                      </a:lnTo>
                      <a:lnTo>
                        <a:pt x="66" y="30"/>
                      </a:lnTo>
                      <a:lnTo>
                        <a:pt x="66" y="34"/>
                      </a:lnTo>
                      <a:lnTo>
                        <a:pt x="64" y="36"/>
                      </a:lnTo>
                      <a:lnTo>
                        <a:pt x="63" y="35"/>
                      </a:lnTo>
                      <a:lnTo>
                        <a:pt x="64" y="34"/>
                      </a:lnTo>
                      <a:lnTo>
                        <a:pt x="64" y="29"/>
                      </a:lnTo>
                      <a:lnTo>
                        <a:pt x="64" y="22"/>
                      </a:lnTo>
                      <a:lnTo>
                        <a:pt x="64" y="20"/>
                      </a:lnTo>
                      <a:lnTo>
                        <a:pt x="64" y="17"/>
                      </a:lnTo>
                      <a:lnTo>
                        <a:pt x="63" y="13"/>
                      </a:lnTo>
                      <a:lnTo>
                        <a:pt x="61" y="8"/>
                      </a:lnTo>
                      <a:lnTo>
                        <a:pt x="58" y="6"/>
                      </a:lnTo>
                      <a:lnTo>
                        <a:pt x="57" y="7"/>
                      </a:lnTo>
                      <a:lnTo>
                        <a:pt x="55" y="10"/>
                      </a:lnTo>
                      <a:lnTo>
                        <a:pt x="54" y="9"/>
                      </a:lnTo>
                      <a:lnTo>
                        <a:pt x="53" y="5"/>
                      </a:lnTo>
                      <a:lnTo>
                        <a:pt x="51" y="1"/>
                      </a:lnTo>
                      <a:lnTo>
                        <a:pt x="50" y="0"/>
                      </a:lnTo>
                      <a:lnTo>
                        <a:pt x="48" y="1"/>
                      </a:lnTo>
                      <a:lnTo>
                        <a:pt x="46" y="4"/>
                      </a:lnTo>
                      <a:lnTo>
                        <a:pt x="47" y="10"/>
                      </a:lnTo>
                      <a:lnTo>
                        <a:pt x="45" y="13"/>
                      </a:lnTo>
                      <a:lnTo>
                        <a:pt x="46" y="16"/>
                      </a:lnTo>
                      <a:lnTo>
                        <a:pt x="45" y="19"/>
                      </a:lnTo>
                      <a:lnTo>
                        <a:pt x="46" y="20"/>
                      </a:lnTo>
                      <a:lnTo>
                        <a:pt x="47" y="22"/>
                      </a:lnTo>
                      <a:lnTo>
                        <a:pt x="47" y="32"/>
                      </a:lnTo>
                      <a:lnTo>
                        <a:pt x="47" y="37"/>
                      </a:lnTo>
                      <a:lnTo>
                        <a:pt x="48" y="41"/>
                      </a:lnTo>
                      <a:lnTo>
                        <a:pt x="51" y="45"/>
                      </a:lnTo>
                      <a:lnTo>
                        <a:pt x="51" y="48"/>
                      </a:lnTo>
                      <a:lnTo>
                        <a:pt x="54" y="52"/>
                      </a:lnTo>
                      <a:lnTo>
                        <a:pt x="53" y="55"/>
                      </a:lnTo>
                      <a:lnTo>
                        <a:pt x="51" y="55"/>
                      </a:lnTo>
                      <a:lnTo>
                        <a:pt x="50" y="54"/>
                      </a:lnTo>
                      <a:lnTo>
                        <a:pt x="48" y="48"/>
                      </a:lnTo>
                      <a:lnTo>
                        <a:pt x="46" y="45"/>
                      </a:lnTo>
                      <a:lnTo>
                        <a:pt x="45" y="45"/>
                      </a:lnTo>
                      <a:lnTo>
                        <a:pt x="43" y="47"/>
                      </a:lnTo>
                      <a:lnTo>
                        <a:pt x="42" y="46"/>
                      </a:lnTo>
                      <a:lnTo>
                        <a:pt x="41" y="45"/>
                      </a:lnTo>
                      <a:lnTo>
                        <a:pt x="44" y="42"/>
                      </a:lnTo>
                      <a:lnTo>
                        <a:pt x="44" y="41"/>
                      </a:lnTo>
                      <a:lnTo>
                        <a:pt x="44" y="38"/>
                      </a:lnTo>
                      <a:lnTo>
                        <a:pt x="42" y="31"/>
                      </a:lnTo>
                      <a:lnTo>
                        <a:pt x="42" y="24"/>
                      </a:lnTo>
                      <a:lnTo>
                        <a:pt x="42" y="22"/>
                      </a:lnTo>
                      <a:lnTo>
                        <a:pt x="39" y="20"/>
                      </a:lnTo>
                      <a:lnTo>
                        <a:pt x="36" y="16"/>
                      </a:lnTo>
                      <a:lnTo>
                        <a:pt x="35" y="15"/>
                      </a:lnTo>
                      <a:lnTo>
                        <a:pt x="33" y="17"/>
                      </a:lnTo>
                      <a:lnTo>
                        <a:pt x="33" y="20"/>
                      </a:lnTo>
                      <a:lnTo>
                        <a:pt x="30" y="25"/>
                      </a:lnTo>
                      <a:lnTo>
                        <a:pt x="30" y="29"/>
                      </a:lnTo>
                      <a:lnTo>
                        <a:pt x="30" y="33"/>
                      </a:lnTo>
                      <a:lnTo>
                        <a:pt x="31" y="37"/>
                      </a:lnTo>
                      <a:lnTo>
                        <a:pt x="32" y="41"/>
                      </a:lnTo>
                      <a:lnTo>
                        <a:pt x="31" y="41"/>
                      </a:lnTo>
                      <a:lnTo>
                        <a:pt x="30" y="39"/>
                      </a:lnTo>
                      <a:lnTo>
                        <a:pt x="29" y="35"/>
                      </a:lnTo>
                      <a:lnTo>
                        <a:pt x="29" y="33"/>
                      </a:lnTo>
                      <a:lnTo>
                        <a:pt x="28" y="32"/>
                      </a:lnTo>
                      <a:lnTo>
                        <a:pt x="26" y="30"/>
                      </a:lnTo>
                      <a:lnTo>
                        <a:pt x="26" y="30"/>
                      </a:lnTo>
                      <a:lnTo>
                        <a:pt x="25" y="31"/>
                      </a:lnTo>
                      <a:lnTo>
                        <a:pt x="23" y="30"/>
                      </a:lnTo>
                      <a:lnTo>
                        <a:pt x="24" y="28"/>
                      </a:lnTo>
                      <a:lnTo>
                        <a:pt x="26" y="26"/>
                      </a:lnTo>
                      <a:lnTo>
                        <a:pt x="26" y="25"/>
                      </a:lnTo>
                      <a:lnTo>
                        <a:pt x="25" y="24"/>
                      </a:lnTo>
                      <a:lnTo>
                        <a:pt x="22" y="26"/>
                      </a:lnTo>
                      <a:lnTo>
                        <a:pt x="19" y="27"/>
                      </a:lnTo>
                      <a:lnTo>
                        <a:pt x="18" y="26"/>
                      </a:lnTo>
                      <a:lnTo>
                        <a:pt x="19" y="24"/>
                      </a:lnTo>
                      <a:lnTo>
                        <a:pt x="20" y="24"/>
                      </a:lnTo>
                      <a:lnTo>
                        <a:pt x="20" y="22"/>
                      </a:lnTo>
                      <a:lnTo>
                        <a:pt x="23" y="20"/>
                      </a:lnTo>
                      <a:lnTo>
                        <a:pt x="25" y="19"/>
                      </a:lnTo>
                      <a:lnTo>
                        <a:pt x="26" y="20"/>
                      </a:lnTo>
                      <a:lnTo>
                        <a:pt x="27" y="20"/>
                      </a:lnTo>
                      <a:lnTo>
                        <a:pt x="29" y="18"/>
                      </a:lnTo>
                      <a:lnTo>
                        <a:pt x="30" y="16"/>
                      </a:lnTo>
                      <a:lnTo>
                        <a:pt x="27" y="12"/>
                      </a:lnTo>
                      <a:lnTo>
                        <a:pt x="26" y="10"/>
                      </a:lnTo>
                      <a:lnTo>
                        <a:pt x="23" y="11"/>
                      </a:lnTo>
                      <a:lnTo>
                        <a:pt x="17" y="17"/>
                      </a:lnTo>
                      <a:lnTo>
                        <a:pt x="16" y="17"/>
                      </a:lnTo>
                      <a:lnTo>
                        <a:pt x="14" y="17"/>
                      </a:lnTo>
                      <a:lnTo>
                        <a:pt x="14" y="14"/>
                      </a:lnTo>
                      <a:lnTo>
                        <a:pt x="12" y="13"/>
                      </a:lnTo>
                      <a:lnTo>
                        <a:pt x="11" y="14"/>
                      </a:lnTo>
                      <a:lnTo>
                        <a:pt x="11" y="17"/>
                      </a:lnTo>
                      <a:lnTo>
                        <a:pt x="14" y="21"/>
                      </a:lnTo>
                      <a:lnTo>
                        <a:pt x="13" y="23"/>
                      </a:lnTo>
                      <a:lnTo>
                        <a:pt x="11" y="23"/>
                      </a:lnTo>
                      <a:lnTo>
                        <a:pt x="10" y="20"/>
                      </a:lnTo>
                      <a:lnTo>
                        <a:pt x="9" y="15"/>
                      </a:lnTo>
                      <a:lnTo>
                        <a:pt x="6" y="15"/>
                      </a:lnTo>
                      <a:lnTo>
                        <a:pt x="4" y="18"/>
                      </a:lnTo>
                      <a:lnTo>
                        <a:pt x="4" y="22"/>
                      </a:lnTo>
                      <a:lnTo>
                        <a:pt x="5" y="24"/>
                      </a:lnTo>
                      <a:lnTo>
                        <a:pt x="5" y="27"/>
                      </a:lnTo>
                      <a:lnTo>
                        <a:pt x="4" y="27"/>
                      </a:lnTo>
                      <a:lnTo>
                        <a:pt x="2" y="29"/>
                      </a:lnTo>
                      <a:lnTo>
                        <a:pt x="0" y="30"/>
                      </a:lnTo>
                      <a:lnTo>
                        <a:pt x="0" y="33"/>
                      </a:lnTo>
                      <a:lnTo>
                        <a:pt x="1" y="37"/>
                      </a:lnTo>
                      <a:lnTo>
                        <a:pt x="2"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4" name="Freeform 240">
                  <a:extLst>
                    <a:ext uri="{FF2B5EF4-FFF2-40B4-BE49-F238E27FC236}">
                      <a16:creationId xmlns:a16="http://schemas.microsoft.com/office/drawing/2014/main" id="{78DBB3C7-DAB2-5942-918B-D4E1D55F3CE9}"/>
                    </a:ext>
                  </a:extLst>
                </p:cNvPr>
                <p:cNvSpPr>
                  <a:spLocks/>
                </p:cNvSpPr>
                <p:nvPr/>
              </p:nvSpPr>
              <p:spPr bwMode="auto">
                <a:xfrm>
                  <a:off x="3882" y="901"/>
                  <a:ext cx="14" cy="12"/>
                </a:xfrm>
                <a:custGeom>
                  <a:avLst/>
                  <a:gdLst>
                    <a:gd name="T0" fmla="*/ 2 w 19"/>
                    <a:gd name="T1" fmla="*/ 16 h 16"/>
                    <a:gd name="T2" fmla="*/ 6 w 19"/>
                    <a:gd name="T3" fmla="*/ 14 h 16"/>
                    <a:gd name="T4" fmla="*/ 11 w 19"/>
                    <a:gd name="T5" fmla="*/ 9 h 16"/>
                    <a:gd name="T6" fmla="*/ 14 w 19"/>
                    <a:gd name="T7" fmla="*/ 8 h 16"/>
                    <a:gd name="T8" fmla="*/ 19 w 19"/>
                    <a:gd name="T9" fmla="*/ 4 h 16"/>
                    <a:gd name="T10" fmla="*/ 19 w 19"/>
                    <a:gd name="T11" fmla="*/ 2 h 16"/>
                    <a:gd name="T12" fmla="*/ 18 w 19"/>
                    <a:gd name="T13" fmla="*/ 0 h 16"/>
                    <a:gd name="T14" fmla="*/ 15 w 19"/>
                    <a:gd name="T15" fmla="*/ 0 h 16"/>
                    <a:gd name="T16" fmla="*/ 11 w 19"/>
                    <a:gd name="T17" fmla="*/ 2 h 16"/>
                    <a:gd name="T18" fmla="*/ 8 w 19"/>
                    <a:gd name="T19" fmla="*/ 7 h 16"/>
                    <a:gd name="T20" fmla="*/ 6 w 19"/>
                    <a:gd name="T21" fmla="*/ 9 h 16"/>
                    <a:gd name="T22" fmla="*/ 2 w 19"/>
                    <a:gd name="T23" fmla="*/ 10 h 16"/>
                    <a:gd name="T24" fmla="*/ 0 w 19"/>
                    <a:gd name="T25" fmla="*/ 13 h 16"/>
                    <a:gd name="T26" fmla="*/ 1 w 19"/>
                    <a:gd name="T27" fmla="*/ 15 h 16"/>
                    <a:gd name="T28" fmla="*/ 2 w 19"/>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6">
                      <a:moveTo>
                        <a:pt x="2" y="16"/>
                      </a:moveTo>
                      <a:cubicBezTo>
                        <a:pt x="6" y="14"/>
                        <a:pt x="6" y="14"/>
                        <a:pt x="6" y="14"/>
                      </a:cubicBezTo>
                      <a:cubicBezTo>
                        <a:pt x="11" y="9"/>
                        <a:pt x="11" y="9"/>
                        <a:pt x="11" y="9"/>
                      </a:cubicBezTo>
                      <a:cubicBezTo>
                        <a:pt x="14" y="8"/>
                        <a:pt x="14" y="8"/>
                        <a:pt x="14" y="8"/>
                      </a:cubicBezTo>
                      <a:cubicBezTo>
                        <a:pt x="19" y="4"/>
                        <a:pt x="19" y="4"/>
                        <a:pt x="19" y="4"/>
                      </a:cubicBezTo>
                      <a:cubicBezTo>
                        <a:pt x="19" y="2"/>
                        <a:pt x="19" y="2"/>
                        <a:pt x="19" y="2"/>
                      </a:cubicBezTo>
                      <a:cubicBezTo>
                        <a:pt x="18" y="0"/>
                        <a:pt x="18" y="0"/>
                        <a:pt x="18" y="0"/>
                      </a:cubicBezTo>
                      <a:cubicBezTo>
                        <a:pt x="15" y="0"/>
                        <a:pt x="15" y="0"/>
                        <a:pt x="15" y="0"/>
                      </a:cubicBezTo>
                      <a:cubicBezTo>
                        <a:pt x="11" y="2"/>
                        <a:pt x="11" y="2"/>
                        <a:pt x="11" y="2"/>
                      </a:cubicBezTo>
                      <a:cubicBezTo>
                        <a:pt x="8" y="7"/>
                        <a:pt x="8" y="7"/>
                        <a:pt x="8" y="7"/>
                      </a:cubicBezTo>
                      <a:cubicBezTo>
                        <a:pt x="6" y="9"/>
                        <a:pt x="6" y="9"/>
                        <a:pt x="6" y="9"/>
                      </a:cubicBezTo>
                      <a:cubicBezTo>
                        <a:pt x="2" y="10"/>
                        <a:pt x="2" y="10"/>
                        <a:pt x="2" y="10"/>
                      </a:cubicBezTo>
                      <a:cubicBezTo>
                        <a:pt x="2" y="10"/>
                        <a:pt x="0" y="13"/>
                        <a:pt x="0" y="13"/>
                      </a:cubicBezTo>
                      <a:cubicBezTo>
                        <a:pt x="1" y="15"/>
                        <a:pt x="1" y="15"/>
                        <a:pt x="1" y="15"/>
                      </a:cubicBez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5" name="Freeform 241">
                  <a:extLst>
                    <a:ext uri="{FF2B5EF4-FFF2-40B4-BE49-F238E27FC236}">
                      <a16:creationId xmlns:a16="http://schemas.microsoft.com/office/drawing/2014/main" id="{4785FE33-726C-5F4D-B812-91BAD2AEC074}"/>
                    </a:ext>
                  </a:extLst>
                </p:cNvPr>
                <p:cNvSpPr>
                  <a:spLocks/>
                </p:cNvSpPr>
                <p:nvPr/>
              </p:nvSpPr>
              <p:spPr bwMode="auto">
                <a:xfrm>
                  <a:off x="3857" y="973"/>
                  <a:ext cx="15" cy="9"/>
                </a:xfrm>
                <a:custGeom>
                  <a:avLst/>
                  <a:gdLst>
                    <a:gd name="T0" fmla="*/ 4 w 15"/>
                    <a:gd name="T1" fmla="*/ 5 h 9"/>
                    <a:gd name="T2" fmla="*/ 5 w 15"/>
                    <a:gd name="T3" fmla="*/ 5 h 9"/>
                    <a:gd name="T4" fmla="*/ 7 w 15"/>
                    <a:gd name="T5" fmla="*/ 4 h 9"/>
                    <a:gd name="T6" fmla="*/ 8 w 15"/>
                    <a:gd name="T7" fmla="*/ 4 h 9"/>
                    <a:gd name="T8" fmla="*/ 12 w 15"/>
                    <a:gd name="T9" fmla="*/ 5 h 9"/>
                    <a:gd name="T10" fmla="*/ 14 w 15"/>
                    <a:gd name="T11" fmla="*/ 4 h 9"/>
                    <a:gd name="T12" fmla="*/ 15 w 15"/>
                    <a:gd name="T13" fmla="*/ 2 h 9"/>
                    <a:gd name="T14" fmla="*/ 14 w 15"/>
                    <a:gd name="T15" fmla="*/ 2 h 9"/>
                    <a:gd name="T16" fmla="*/ 9 w 15"/>
                    <a:gd name="T17" fmla="*/ 2 h 9"/>
                    <a:gd name="T18" fmla="*/ 8 w 15"/>
                    <a:gd name="T19" fmla="*/ 0 h 9"/>
                    <a:gd name="T20" fmla="*/ 7 w 15"/>
                    <a:gd name="T21" fmla="*/ 1 h 9"/>
                    <a:gd name="T22" fmla="*/ 5 w 15"/>
                    <a:gd name="T23" fmla="*/ 1 h 9"/>
                    <a:gd name="T24" fmla="*/ 3 w 15"/>
                    <a:gd name="T25" fmla="*/ 3 h 9"/>
                    <a:gd name="T26" fmla="*/ 0 w 15"/>
                    <a:gd name="T27" fmla="*/ 9 h 9"/>
                    <a:gd name="T28" fmla="*/ 1 w 15"/>
                    <a:gd name="T29" fmla="*/ 9 h 9"/>
                    <a:gd name="T30" fmla="*/ 4 w 15"/>
                    <a:gd name="T3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
                      <a:moveTo>
                        <a:pt x="4" y="5"/>
                      </a:moveTo>
                      <a:lnTo>
                        <a:pt x="5" y="5"/>
                      </a:lnTo>
                      <a:lnTo>
                        <a:pt x="7" y="4"/>
                      </a:lnTo>
                      <a:lnTo>
                        <a:pt x="8" y="4"/>
                      </a:lnTo>
                      <a:lnTo>
                        <a:pt x="12" y="5"/>
                      </a:lnTo>
                      <a:lnTo>
                        <a:pt x="14" y="4"/>
                      </a:lnTo>
                      <a:lnTo>
                        <a:pt x="15" y="2"/>
                      </a:lnTo>
                      <a:lnTo>
                        <a:pt x="14" y="2"/>
                      </a:lnTo>
                      <a:lnTo>
                        <a:pt x="9" y="2"/>
                      </a:lnTo>
                      <a:lnTo>
                        <a:pt x="8" y="0"/>
                      </a:lnTo>
                      <a:lnTo>
                        <a:pt x="7" y="1"/>
                      </a:lnTo>
                      <a:lnTo>
                        <a:pt x="5" y="1"/>
                      </a:lnTo>
                      <a:lnTo>
                        <a:pt x="3" y="3"/>
                      </a:lnTo>
                      <a:lnTo>
                        <a:pt x="0" y="9"/>
                      </a:lnTo>
                      <a:lnTo>
                        <a:pt x="1" y="9"/>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6" name="Freeform 242">
                  <a:extLst>
                    <a:ext uri="{FF2B5EF4-FFF2-40B4-BE49-F238E27FC236}">
                      <a16:creationId xmlns:a16="http://schemas.microsoft.com/office/drawing/2014/main" id="{51A165C6-4063-6947-A5CB-AC77B85FC2FF}"/>
                    </a:ext>
                  </a:extLst>
                </p:cNvPr>
                <p:cNvSpPr>
                  <a:spLocks/>
                </p:cNvSpPr>
                <p:nvPr/>
              </p:nvSpPr>
              <p:spPr bwMode="auto">
                <a:xfrm>
                  <a:off x="5486" y="1848"/>
                  <a:ext cx="78" cy="109"/>
                </a:xfrm>
                <a:custGeom>
                  <a:avLst/>
                  <a:gdLst>
                    <a:gd name="T0" fmla="*/ 65 w 78"/>
                    <a:gd name="T1" fmla="*/ 24 h 109"/>
                    <a:gd name="T2" fmla="*/ 61 w 78"/>
                    <a:gd name="T3" fmla="*/ 31 h 109"/>
                    <a:gd name="T4" fmla="*/ 52 w 78"/>
                    <a:gd name="T5" fmla="*/ 35 h 109"/>
                    <a:gd name="T6" fmla="*/ 44 w 78"/>
                    <a:gd name="T7" fmla="*/ 32 h 109"/>
                    <a:gd name="T8" fmla="*/ 34 w 78"/>
                    <a:gd name="T9" fmla="*/ 25 h 109"/>
                    <a:gd name="T10" fmla="*/ 23 w 78"/>
                    <a:gd name="T11" fmla="*/ 12 h 109"/>
                    <a:gd name="T12" fmla="*/ 13 w 78"/>
                    <a:gd name="T13" fmla="*/ 3 h 109"/>
                    <a:gd name="T14" fmla="*/ 9 w 78"/>
                    <a:gd name="T15" fmla="*/ 1 h 109"/>
                    <a:gd name="T16" fmla="*/ 6 w 78"/>
                    <a:gd name="T17" fmla="*/ 4 h 109"/>
                    <a:gd name="T18" fmla="*/ 13 w 78"/>
                    <a:gd name="T19" fmla="*/ 20 h 109"/>
                    <a:gd name="T20" fmla="*/ 13 w 78"/>
                    <a:gd name="T21" fmla="*/ 32 h 109"/>
                    <a:gd name="T22" fmla="*/ 16 w 78"/>
                    <a:gd name="T23" fmla="*/ 42 h 109"/>
                    <a:gd name="T24" fmla="*/ 13 w 78"/>
                    <a:gd name="T25" fmla="*/ 48 h 109"/>
                    <a:gd name="T26" fmla="*/ 16 w 78"/>
                    <a:gd name="T27" fmla="*/ 54 h 109"/>
                    <a:gd name="T28" fmla="*/ 16 w 78"/>
                    <a:gd name="T29" fmla="*/ 60 h 109"/>
                    <a:gd name="T30" fmla="*/ 6 w 78"/>
                    <a:gd name="T31" fmla="*/ 58 h 109"/>
                    <a:gd name="T32" fmla="*/ 3 w 78"/>
                    <a:gd name="T33" fmla="*/ 62 h 109"/>
                    <a:gd name="T34" fmla="*/ 7 w 78"/>
                    <a:gd name="T35" fmla="*/ 66 h 109"/>
                    <a:gd name="T36" fmla="*/ 3 w 78"/>
                    <a:gd name="T37" fmla="*/ 72 h 109"/>
                    <a:gd name="T38" fmla="*/ 0 w 78"/>
                    <a:gd name="T39" fmla="*/ 77 h 109"/>
                    <a:gd name="T40" fmla="*/ 1 w 78"/>
                    <a:gd name="T41" fmla="*/ 87 h 109"/>
                    <a:gd name="T42" fmla="*/ 7 w 78"/>
                    <a:gd name="T43" fmla="*/ 92 h 109"/>
                    <a:gd name="T44" fmla="*/ 9 w 78"/>
                    <a:gd name="T45" fmla="*/ 104 h 109"/>
                    <a:gd name="T46" fmla="*/ 16 w 78"/>
                    <a:gd name="T47" fmla="*/ 104 h 109"/>
                    <a:gd name="T48" fmla="*/ 18 w 78"/>
                    <a:gd name="T49" fmla="*/ 98 h 109"/>
                    <a:gd name="T50" fmla="*/ 24 w 78"/>
                    <a:gd name="T51" fmla="*/ 97 h 109"/>
                    <a:gd name="T52" fmla="*/ 22 w 78"/>
                    <a:gd name="T53" fmla="*/ 92 h 109"/>
                    <a:gd name="T54" fmla="*/ 13 w 78"/>
                    <a:gd name="T55" fmla="*/ 87 h 109"/>
                    <a:gd name="T56" fmla="*/ 9 w 78"/>
                    <a:gd name="T57" fmla="*/ 80 h 109"/>
                    <a:gd name="T58" fmla="*/ 16 w 78"/>
                    <a:gd name="T59" fmla="*/ 80 h 109"/>
                    <a:gd name="T60" fmla="*/ 23 w 78"/>
                    <a:gd name="T61" fmla="*/ 73 h 109"/>
                    <a:gd name="T62" fmla="*/ 30 w 78"/>
                    <a:gd name="T63" fmla="*/ 75 h 109"/>
                    <a:gd name="T64" fmla="*/ 38 w 78"/>
                    <a:gd name="T65" fmla="*/ 82 h 109"/>
                    <a:gd name="T66" fmla="*/ 48 w 78"/>
                    <a:gd name="T67" fmla="*/ 88 h 109"/>
                    <a:gd name="T68" fmla="*/ 51 w 78"/>
                    <a:gd name="T69" fmla="*/ 84 h 109"/>
                    <a:gd name="T70" fmla="*/ 52 w 78"/>
                    <a:gd name="T71" fmla="*/ 68 h 109"/>
                    <a:gd name="T72" fmla="*/ 61 w 78"/>
                    <a:gd name="T73" fmla="*/ 62 h 109"/>
                    <a:gd name="T74" fmla="*/ 67 w 78"/>
                    <a:gd name="T75" fmla="*/ 58 h 109"/>
                    <a:gd name="T76" fmla="*/ 71 w 78"/>
                    <a:gd name="T77" fmla="*/ 57 h 109"/>
                    <a:gd name="T78" fmla="*/ 75 w 78"/>
                    <a:gd name="T79" fmla="*/ 52 h 109"/>
                    <a:gd name="T80" fmla="*/ 78 w 78"/>
                    <a:gd name="T81" fmla="*/ 45 h 109"/>
                    <a:gd name="T82" fmla="*/ 72 w 78"/>
                    <a:gd name="T83" fmla="*/ 50 h 109"/>
                    <a:gd name="T84" fmla="*/ 71 w 78"/>
                    <a:gd name="T85" fmla="*/ 45 h 109"/>
                    <a:gd name="T86" fmla="*/ 64 w 78"/>
                    <a:gd name="T87" fmla="*/ 3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109">
                      <a:moveTo>
                        <a:pt x="65" y="28"/>
                      </a:moveTo>
                      <a:lnTo>
                        <a:pt x="65" y="25"/>
                      </a:lnTo>
                      <a:lnTo>
                        <a:pt x="65" y="24"/>
                      </a:lnTo>
                      <a:lnTo>
                        <a:pt x="64" y="25"/>
                      </a:lnTo>
                      <a:lnTo>
                        <a:pt x="64" y="28"/>
                      </a:lnTo>
                      <a:lnTo>
                        <a:pt x="61" y="31"/>
                      </a:lnTo>
                      <a:lnTo>
                        <a:pt x="57" y="35"/>
                      </a:lnTo>
                      <a:lnTo>
                        <a:pt x="53" y="36"/>
                      </a:lnTo>
                      <a:lnTo>
                        <a:pt x="52" y="35"/>
                      </a:lnTo>
                      <a:lnTo>
                        <a:pt x="50" y="35"/>
                      </a:lnTo>
                      <a:lnTo>
                        <a:pt x="47" y="32"/>
                      </a:lnTo>
                      <a:lnTo>
                        <a:pt x="44" y="32"/>
                      </a:lnTo>
                      <a:lnTo>
                        <a:pt x="40" y="29"/>
                      </a:lnTo>
                      <a:lnTo>
                        <a:pt x="37" y="26"/>
                      </a:lnTo>
                      <a:lnTo>
                        <a:pt x="34" y="25"/>
                      </a:lnTo>
                      <a:lnTo>
                        <a:pt x="33" y="23"/>
                      </a:lnTo>
                      <a:lnTo>
                        <a:pt x="30" y="20"/>
                      </a:lnTo>
                      <a:lnTo>
                        <a:pt x="23" y="12"/>
                      </a:lnTo>
                      <a:lnTo>
                        <a:pt x="21" y="8"/>
                      </a:lnTo>
                      <a:lnTo>
                        <a:pt x="17" y="7"/>
                      </a:lnTo>
                      <a:lnTo>
                        <a:pt x="13" y="3"/>
                      </a:lnTo>
                      <a:lnTo>
                        <a:pt x="12" y="0"/>
                      </a:lnTo>
                      <a:lnTo>
                        <a:pt x="9" y="0"/>
                      </a:lnTo>
                      <a:lnTo>
                        <a:pt x="9" y="1"/>
                      </a:lnTo>
                      <a:lnTo>
                        <a:pt x="7" y="4"/>
                      </a:lnTo>
                      <a:lnTo>
                        <a:pt x="6" y="4"/>
                      </a:lnTo>
                      <a:lnTo>
                        <a:pt x="6" y="4"/>
                      </a:lnTo>
                      <a:lnTo>
                        <a:pt x="6" y="7"/>
                      </a:lnTo>
                      <a:lnTo>
                        <a:pt x="7" y="10"/>
                      </a:lnTo>
                      <a:lnTo>
                        <a:pt x="13" y="20"/>
                      </a:lnTo>
                      <a:lnTo>
                        <a:pt x="13" y="24"/>
                      </a:lnTo>
                      <a:lnTo>
                        <a:pt x="14" y="30"/>
                      </a:lnTo>
                      <a:lnTo>
                        <a:pt x="13" y="32"/>
                      </a:lnTo>
                      <a:lnTo>
                        <a:pt x="15" y="38"/>
                      </a:lnTo>
                      <a:lnTo>
                        <a:pt x="16" y="41"/>
                      </a:lnTo>
                      <a:lnTo>
                        <a:pt x="16" y="42"/>
                      </a:lnTo>
                      <a:lnTo>
                        <a:pt x="14" y="42"/>
                      </a:lnTo>
                      <a:lnTo>
                        <a:pt x="12" y="45"/>
                      </a:lnTo>
                      <a:lnTo>
                        <a:pt x="13" y="48"/>
                      </a:lnTo>
                      <a:lnTo>
                        <a:pt x="15" y="52"/>
                      </a:lnTo>
                      <a:lnTo>
                        <a:pt x="15" y="53"/>
                      </a:lnTo>
                      <a:lnTo>
                        <a:pt x="16" y="54"/>
                      </a:lnTo>
                      <a:lnTo>
                        <a:pt x="17" y="56"/>
                      </a:lnTo>
                      <a:lnTo>
                        <a:pt x="16" y="58"/>
                      </a:lnTo>
                      <a:lnTo>
                        <a:pt x="16" y="60"/>
                      </a:lnTo>
                      <a:lnTo>
                        <a:pt x="15" y="62"/>
                      </a:lnTo>
                      <a:lnTo>
                        <a:pt x="9" y="61"/>
                      </a:lnTo>
                      <a:lnTo>
                        <a:pt x="6" y="58"/>
                      </a:lnTo>
                      <a:lnTo>
                        <a:pt x="3" y="59"/>
                      </a:lnTo>
                      <a:lnTo>
                        <a:pt x="2" y="61"/>
                      </a:lnTo>
                      <a:lnTo>
                        <a:pt x="3" y="62"/>
                      </a:lnTo>
                      <a:lnTo>
                        <a:pt x="4" y="62"/>
                      </a:lnTo>
                      <a:lnTo>
                        <a:pt x="7" y="65"/>
                      </a:lnTo>
                      <a:lnTo>
                        <a:pt x="7" y="66"/>
                      </a:lnTo>
                      <a:lnTo>
                        <a:pt x="6" y="68"/>
                      </a:lnTo>
                      <a:lnTo>
                        <a:pt x="5" y="71"/>
                      </a:lnTo>
                      <a:lnTo>
                        <a:pt x="3" y="72"/>
                      </a:lnTo>
                      <a:lnTo>
                        <a:pt x="2" y="73"/>
                      </a:lnTo>
                      <a:lnTo>
                        <a:pt x="1" y="74"/>
                      </a:lnTo>
                      <a:lnTo>
                        <a:pt x="0" y="77"/>
                      </a:lnTo>
                      <a:lnTo>
                        <a:pt x="1" y="80"/>
                      </a:lnTo>
                      <a:lnTo>
                        <a:pt x="0" y="85"/>
                      </a:lnTo>
                      <a:lnTo>
                        <a:pt x="1" y="87"/>
                      </a:lnTo>
                      <a:lnTo>
                        <a:pt x="2" y="87"/>
                      </a:lnTo>
                      <a:lnTo>
                        <a:pt x="5" y="90"/>
                      </a:lnTo>
                      <a:lnTo>
                        <a:pt x="7" y="92"/>
                      </a:lnTo>
                      <a:lnTo>
                        <a:pt x="9" y="97"/>
                      </a:lnTo>
                      <a:lnTo>
                        <a:pt x="9" y="104"/>
                      </a:lnTo>
                      <a:lnTo>
                        <a:pt x="9" y="104"/>
                      </a:lnTo>
                      <a:lnTo>
                        <a:pt x="10" y="107"/>
                      </a:lnTo>
                      <a:lnTo>
                        <a:pt x="13" y="109"/>
                      </a:lnTo>
                      <a:lnTo>
                        <a:pt x="16" y="104"/>
                      </a:lnTo>
                      <a:lnTo>
                        <a:pt x="16" y="102"/>
                      </a:lnTo>
                      <a:lnTo>
                        <a:pt x="16" y="99"/>
                      </a:lnTo>
                      <a:lnTo>
                        <a:pt x="18" y="98"/>
                      </a:lnTo>
                      <a:lnTo>
                        <a:pt x="22" y="98"/>
                      </a:lnTo>
                      <a:lnTo>
                        <a:pt x="23" y="100"/>
                      </a:lnTo>
                      <a:lnTo>
                        <a:pt x="24" y="97"/>
                      </a:lnTo>
                      <a:lnTo>
                        <a:pt x="27" y="94"/>
                      </a:lnTo>
                      <a:lnTo>
                        <a:pt x="25" y="92"/>
                      </a:lnTo>
                      <a:lnTo>
                        <a:pt x="22" y="92"/>
                      </a:lnTo>
                      <a:lnTo>
                        <a:pt x="19" y="91"/>
                      </a:lnTo>
                      <a:lnTo>
                        <a:pt x="16" y="86"/>
                      </a:lnTo>
                      <a:lnTo>
                        <a:pt x="13" y="87"/>
                      </a:lnTo>
                      <a:lnTo>
                        <a:pt x="9" y="86"/>
                      </a:lnTo>
                      <a:lnTo>
                        <a:pt x="9" y="83"/>
                      </a:lnTo>
                      <a:lnTo>
                        <a:pt x="9" y="80"/>
                      </a:lnTo>
                      <a:lnTo>
                        <a:pt x="10" y="77"/>
                      </a:lnTo>
                      <a:lnTo>
                        <a:pt x="12" y="77"/>
                      </a:lnTo>
                      <a:lnTo>
                        <a:pt x="16" y="80"/>
                      </a:lnTo>
                      <a:lnTo>
                        <a:pt x="17" y="81"/>
                      </a:lnTo>
                      <a:lnTo>
                        <a:pt x="20" y="76"/>
                      </a:lnTo>
                      <a:lnTo>
                        <a:pt x="23" y="73"/>
                      </a:lnTo>
                      <a:lnTo>
                        <a:pt x="27" y="73"/>
                      </a:lnTo>
                      <a:lnTo>
                        <a:pt x="27" y="74"/>
                      </a:lnTo>
                      <a:lnTo>
                        <a:pt x="30" y="75"/>
                      </a:lnTo>
                      <a:lnTo>
                        <a:pt x="32" y="74"/>
                      </a:lnTo>
                      <a:lnTo>
                        <a:pt x="34" y="78"/>
                      </a:lnTo>
                      <a:lnTo>
                        <a:pt x="38" y="82"/>
                      </a:lnTo>
                      <a:lnTo>
                        <a:pt x="43" y="84"/>
                      </a:lnTo>
                      <a:lnTo>
                        <a:pt x="47" y="86"/>
                      </a:lnTo>
                      <a:lnTo>
                        <a:pt x="48" y="88"/>
                      </a:lnTo>
                      <a:lnTo>
                        <a:pt x="51" y="90"/>
                      </a:lnTo>
                      <a:lnTo>
                        <a:pt x="51" y="86"/>
                      </a:lnTo>
                      <a:lnTo>
                        <a:pt x="51" y="84"/>
                      </a:lnTo>
                      <a:lnTo>
                        <a:pt x="51" y="80"/>
                      </a:lnTo>
                      <a:lnTo>
                        <a:pt x="51" y="75"/>
                      </a:lnTo>
                      <a:lnTo>
                        <a:pt x="52" y="68"/>
                      </a:lnTo>
                      <a:lnTo>
                        <a:pt x="56" y="62"/>
                      </a:lnTo>
                      <a:lnTo>
                        <a:pt x="58" y="60"/>
                      </a:lnTo>
                      <a:lnTo>
                        <a:pt x="61" y="62"/>
                      </a:lnTo>
                      <a:lnTo>
                        <a:pt x="65" y="62"/>
                      </a:lnTo>
                      <a:lnTo>
                        <a:pt x="65" y="59"/>
                      </a:lnTo>
                      <a:lnTo>
                        <a:pt x="67" y="58"/>
                      </a:lnTo>
                      <a:lnTo>
                        <a:pt x="68" y="59"/>
                      </a:lnTo>
                      <a:lnTo>
                        <a:pt x="69" y="59"/>
                      </a:lnTo>
                      <a:lnTo>
                        <a:pt x="71" y="57"/>
                      </a:lnTo>
                      <a:lnTo>
                        <a:pt x="71" y="54"/>
                      </a:lnTo>
                      <a:lnTo>
                        <a:pt x="74" y="53"/>
                      </a:lnTo>
                      <a:lnTo>
                        <a:pt x="75" y="52"/>
                      </a:lnTo>
                      <a:lnTo>
                        <a:pt x="75" y="48"/>
                      </a:lnTo>
                      <a:lnTo>
                        <a:pt x="77" y="47"/>
                      </a:lnTo>
                      <a:lnTo>
                        <a:pt x="78" y="45"/>
                      </a:lnTo>
                      <a:lnTo>
                        <a:pt x="76" y="45"/>
                      </a:lnTo>
                      <a:lnTo>
                        <a:pt x="74" y="47"/>
                      </a:lnTo>
                      <a:lnTo>
                        <a:pt x="72" y="50"/>
                      </a:lnTo>
                      <a:lnTo>
                        <a:pt x="71" y="50"/>
                      </a:lnTo>
                      <a:lnTo>
                        <a:pt x="71" y="48"/>
                      </a:lnTo>
                      <a:lnTo>
                        <a:pt x="71" y="45"/>
                      </a:lnTo>
                      <a:lnTo>
                        <a:pt x="68" y="42"/>
                      </a:lnTo>
                      <a:lnTo>
                        <a:pt x="65" y="39"/>
                      </a:lnTo>
                      <a:lnTo>
                        <a:pt x="64" y="38"/>
                      </a:lnTo>
                      <a:lnTo>
                        <a:pt x="64" y="33"/>
                      </a:lnTo>
                      <a:lnTo>
                        <a:pt x="6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7" name="Freeform 243">
                  <a:extLst>
                    <a:ext uri="{FF2B5EF4-FFF2-40B4-BE49-F238E27FC236}">
                      <a16:creationId xmlns:a16="http://schemas.microsoft.com/office/drawing/2014/main" id="{8E465C38-8EAF-AF49-8CB5-B0BDCA21EC8D}"/>
                    </a:ext>
                  </a:extLst>
                </p:cNvPr>
                <p:cNvSpPr>
                  <a:spLocks/>
                </p:cNvSpPr>
                <p:nvPr/>
              </p:nvSpPr>
              <p:spPr bwMode="auto">
                <a:xfrm>
                  <a:off x="5480" y="1933"/>
                  <a:ext cx="4" cy="7"/>
                </a:xfrm>
                <a:custGeom>
                  <a:avLst/>
                  <a:gdLst>
                    <a:gd name="T0" fmla="*/ 0 w 4"/>
                    <a:gd name="T1" fmla="*/ 3 h 7"/>
                    <a:gd name="T2" fmla="*/ 0 w 4"/>
                    <a:gd name="T3" fmla="*/ 5 h 7"/>
                    <a:gd name="T4" fmla="*/ 1 w 4"/>
                    <a:gd name="T5" fmla="*/ 7 h 7"/>
                    <a:gd name="T6" fmla="*/ 3 w 4"/>
                    <a:gd name="T7" fmla="*/ 6 h 7"/>
                    <a:gd name="T8" fmla="*/ 3 w 4"/>
                    <a:gd name="T9" fmla="*/ 3 h 7"/>
                    <a:gd name="T10" fmla="*/ 4 w 4"/>
                    <a:gd name="T11" fmla="*/ 0 h 7"/>
                    <a:gd name="T12" fmla="*/ 2 w 4"/>
                    <a:gd name="T13" fmla="*/ 1 h 7"/>
                    <a:gd name="T14" fmla="*/ 0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3"/>
                      </a:moveTo>
                      <a:lnTo>
                        <a:pt x="0" y="5"/>
                      </a:lnTo>
                      <a:lnTo>
                        <a:pt x="1" y="7"/>
                      </a:lnTo>
                      <a:lnTo>
                        <a:pt x="3" y="6"/>
                      </a:lnTo>
                      <a:lnTo>
                        <a:pt x="3" y="3"/>
                      </a:lnTo>
                      <a:lnTo>
                        <a:pt x="4" y="0"/>
                      </a:lnTo>
                      <a:lnTo>
                        <a:pt x="2"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8" name="Freeform 244">
                  <a:extLst>
                    <a:ext uri="{FF2B5EF4-FFF2-40B4-BE49-F238E27FC236}">
                      <a16:creationId xmlns:a16="http://schemas.microsoft.com/office/drawing/2014/main" id="{80F2D311-3B56-1D49-9629-1309C5EDFDC0}"/>
                    </a:ext>
                  </a:extLst>
                </p:cNvPr>
                <p:cNvSpPr>
                  <a:spLocks/>
                </p:cNvSpPr>
                <p:nvPr/>
              </p:nvSpPr>
              <p:spPr bwMode="auto">
                <a:xfrm>
                  <a:off x="5492" y="2038"/>
                  <a:ext cx="5" cy="13"/>
                </a:xfrm>
                <a:custGeom>
                  <a:avLst/>
                  <a:gdLst>
                    <a:gd name="T0" fmla="*/ 2 w 5"/>
                    <a:gd name="T1" fmla="*/ 13 h 13"/>
                    <a:gd name="T2" fmla="*/ 3 w 5"/>
                    <a:gd name="T3" fmla="*/ 13 h 13"/>
                    <a:gd name="T4" fmla="*/ 4 w 5"/>
                    <a:gd name="T5" fmla="*/ 10 h 13"/>
                    <a:gd name="T6" fmla="*/ 5 w 5"/>
                    <a:gd name="T7" fmla="*/ 7 h 13"/>
                    <a:gd name="T8" fmla="*/ 4 w 5"/>
                    <a:gd name="T9" fmla="*/ 5 h 13"/>
                    <a:gd name="T10" fmla="*/ 3 w 5"/>
                    <a:gd name="T11" fmla="*/ 4 h 13"/>
                    <a:gd name="T12" fmla="*/ 3 w 5"/>
                    <a:gd name="T13" fmla="*/ 2 h 13"/>
                    <a:gd name="T14" fmla="*/ 3 w 5"/>
                    <a:gd name="T15" fmla="*/ 0 h 13"/>
                    <a:gd name="T16" fmla="*/ 1 w 5"/>
                    <a:gd name="T17" fmla="*/ 0 h 13"/>
                    <a:gd name="T18" fmla="*/ 0 w 5"/>
                    <a:gd name="T19" fmla="*/ 7 h 13"/>
                    <a:gd name="T20" fmla="*/ 0 w 5"/>
                    <a:gd name="T21" fmla="*/ 8 h 13"/>
                    <a:gd name="T22" fmla="*/ 2 w 5"/>
                    <a:gd name="T23" fmla="*/ 7 h 13"/>
                    <a:gd name="T24" fmla="*/ 3 w 5"/>
                    <a:gd name="T25" fmla="*/ 7 h 13"/>
                    <a:gd name="T26" fmla="*/ 2 w 5"/>
                    <a:gd name="T27" fmla="*/ 10 h 13"/>
                    <a:gd name="T28" fmla="*/ 2 w 5"/>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3">
                      <a:moveTo>
                        <a:pt x="2" y="13"/>
                      </a:moveTo>
                      <a:lnTo>
                        <a:pt x="3" y="13"/>
                      </a:lnTo>
                      <a:lnTo>
                        <a:pt x="4" y="10"/>
                      </a:lnTo>
                      <a:lnTo>
                        <a:pt x="5" y="7"/>
                      </a:lnTo>
                      <a:lnTo>
                        <a:pt x="4" y="5"/>
                      </a:lnTo>
                      <a:lnTo>
                        <a:pt x="3" y="4"/>
                      </a:lnTo>
                      <a:lnTo>
                        <a:pt x="3" y="2"/>
                      </a:lnTo>
                      <a:lnTo>
                        <a:pt x="3" y="0"/>
                      </a:lnTo>
                      <a:lnTo>
                        <a:pt x="1" y="0"/>
                      </a:lnTo>
                      <a:lnTo>
                        <a:pt x="0" y="7"/>
                      </a:lnTo>
                      <a:lnTo>
                        <a:pt x="0" y="8"/>
                      </a:lnTo>
                      <a:lnTo>
                        <a:pt x="2" y="7"/>
                      </a:lnTo>
                      <a:lnTo>
                        <a:pt x="3" y="7"/>
                      </a:lnTo>
                      <a:lnTo>
                        <a:pt x="2" y="10"/>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9" name="Freeform 245">
                  <a:extLst>
                    <a:ext uri="{FF2B5EF4-FFF2-40B4-BE49-F238E27FC236}">
                      <a16:creationId xmlns:a16="http://schemas.microsoft.com/office/drawing/2014/main" id="{B630E78B-C598-5846-AB1D-56F4C3E21B6B}"/>
                    </a:ext>
                  </a:extLst>
                </p:cNvPr>
                <p:cNvSpPr>
                  <a:spLocks/>
                </p:cNvSpPr>
                <p:nvPr/>
              </p:nvSpPr>
              <p:spPr bwMode="auto">
                <a:xfrm>
                  <a:off x="5461" y="2130"/>
                  <a:ext cx="3" cy="8"/>
                </a:xfrm>
                <a:custGeom>
                  <a:avLst/>
                  <a:gdLst>
                    <a:gd name="T0" fmla="*/ 3 w 3"/>
                    <a:gd name="T1" fmla="*/ 0 h 8"/>
                    <a:gd name="T2" fmla="*/ 1 w 3"/>
                    <a:gd name="T3" fmla="*/ 0 h 8"/>
                    <a:gd name="T4" fmla="*/ 0 w 3"/>
                    <a:gd name="T5" fmla="*/ 1 h 8"/>
                    <a:gd name="T6" fmla="*/ 0 w 3"/>
                    <a:gd name="T7" fmla="*/ 5 h 8"/>
                    <a:gd name="T8" fmla="*/ 1 w 3"/>
                    <a:gd name="T9" fmla="*/ 8 h 8"/>
                    <a:gd name="T10" fmla="*/ 3 w 3"/>
                    <a:gd name="T11" fmla="*/ 8 h 8"/>
                    <a:gd name="T12" fmla="*/ 3 w 3"/>
                    <a:gd name="T13" fmla="*/ 5 h 8"/>
                    <a:gd name="T14" fmla="*/ 3 w 3"/>
                    <a:gd name="T15" fmla="*/ 5 h 8"/>
                    <a:gd name="T16" fmla="*/ 3 w 3"/>
                    <a:gd name="T17" fmla="*/ 1 h 8"/>
                    <a:gd name="T18" fmla="*/ 3 w 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8">
                      <a:moveTo>
                        <a:pt x="3" y="0"/>
                      </a:moveTo>
                      <a:lnTo>
                        <a:pt x="1" y="0"/>
                      </a:lnTo>
                      <a:lnTo>
                        <a:pt x="0" y="1"/>
                      </a:lnTo>
                      <a:lnTo>
                        <a:pt x="0" y="5"/>
                      </a:lnTo>
                      <a:lnTo>
                        <a:pt x="1" y="8"/>
                      </a:lnTo>
                      <a:lnTo>
                        <a:pt x="3" y="8"/>
                      </a:lnTo>
                      <a:lnTo>
                        <a:pt x="3" y="5"/>
                      </a:lnTo>
                      <a:lnTo>
                        <a:pt x="3" y="5"/>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0" name="Freeform 246">
                  <a:extLst>
                    <a:ext uri="{FF2B5EF4-FFF2-40B4-BE49-F238E27FC236}">
                      <a16:creationId xmlns:a16="http://schemas.microsoft.com/office/drawing/2014/main" id="{F7678362-68B4-D644-BC51-B11EDF1DC35E}"/>
                    </a:ext>
                  </a:extLst>
                </p:cNvPr>
                <p:cNvSpPr>
                  <a:spLocks/>
                </p:cNvSpPr>
                <p:nvPr/>
              </p:nvSpPr>
              <p:spPr bwMode="auto">
                <a:xfrm>
                  <a:off x="5430" y="2137"/>
                  <a:ext cx="33" cy="34"/>
                </a:xfrm>
                <a:custGeom>
                  <a:avLst/>
                  <a:gdLst>
                    <a:gd name="T0" fmla="*/ 21 w 33"/>
                    <a:gd name="T1" fmla="*/ 16 h 34"/>
                    <a:gd name="T2" fmla="*/ 26 w 33"/>
                    <a:gd name="T3" fmla="*/ 19 h 34"/>
                    <a:gd name="T4" fmla="*/ 27 w 33"/>
                    <a:gd name="T5" fmla="*/ 22 h 34"/>
                    <a:gd name="T6" fmla="*/ 28 w 33"/>
                    <a:gd name="T7" fmla="*/ 21 h 34"/>
                    <a:gd name="T8" fmla="*/ 30 w 33"/>
                    <a:gd name="T9" fmla="*/ 15 h 34"/>
                    <a:gd name="T10" fmla="*/ 33 w 33"/>
                    <a:gd name="T11" fmla="*/ 11 h 34"/>
                    <a:gd name="T12" fmla="*/ 33 w 33"/>
                    <a:gd name="T13" fmla="*/ 9 h 34"/>
                    <a:gd name="T14" fmla="*/ 32 w 33"/>
                    <a:gd name="T15" fmla="*/ 8 h 34"/>
                    <a:gd name="T16" fmla="*/ 31 w 33"/>
                    <a:gd name="T17" fmla="*/ 5 h 34"/>
                    <a:gd name="T18" fmla="*/ 28 w 33"/>
                    <a:gd name="T19" fmla="*/ 2 h 34"/>
                    <a:gd name="T20" fmla="*/ 27 w 33"/>
                    <a:gd name="T21" fmla="*/ 2 h 34"/>
                    <a:gd name="T22" fmla="*/ 24 w 33"/>
                    <a:gd name="T23" fmla="*/ 1 h 34"/>
                    <a:gd name="T24" fmla="*/ 20 w 33"/>
                    <a:gd name="T25" fmla="*/ 0 h 34"/>
                    <a:gd name="T26" fmla="*/ 17 w 33"/>
                    <a:gd name="T27" fmla="*/ 4 h 34"/>
                    <a:gd name="T28" fmla="*/ 17 w 33"/>
                    <a:gd name="T29" fmla="*/ 6 h 34"/>
                    <a:gd name="T30" fmla="*/ 16 w 33"/>
                    <a:gd name="T31" fmla="*/ 8 h 34"/>
                    <a:gd name="T32" fmla="*/ 13 w 33"/>
                    <a:gd name="T33" fmla="*/ 9 h 34"/>
                    <a:gd name="T34" fmla="*/ 11 w 33"/>
                    <a:gd name="T35" fmla="*/ 11 h 34"/>
                    <a:gd name="T36" fmla="*/ 10 w 33"/>
                    <a:gd name="T37" fmla="*/ 11 h 34"/>
                    <a:gd name="T38" fmla="*/ 8 w 33"/>
                    <a:gd name="T39" fmla="*/ 6 h 34"/>
                    <a:gd name="T40" fmla="*/ 6 w 33"/>
                    <a:gd name="T41" fmla="*/ 6 h 34"/>
                    <a:gd name="T42" fmla="*/ 3 w 33"/>
                    <a:gd name="T43" fmla="*/ 11 h 34"/>
                    <a:gd name="T44" fmla="*/ 3 w 33"/>
                    <a:gd name="T45" fmla="*/ 15 h 34"/>
                    <a:gd name="T46" fmla="*/ 0 w 33"/>
                    <a:gd name="T47" fmla="*/ 16 h 34"/>
                    <a:gd name="T48" fmla="*/ 0 w 33"/>
                    <a:gd name="T49" fmla="*/ 20 h 34"/>
                    <a:gd name="T50" fmla="*/ 4 w 33"/>
                    <a:gd name="T51" fmla="*/ 21 h 34"/>
                    <a:gd name="T52" fmla="*/ 5 w 33"/>
                    <a:gd name="T53" fmla="*/ 24 h 34"/>
                    <a:gd name="T54" fmla="*/ 4 w 33"/>
                    <a:gd name="T55" fmla="*/ 25 h 34"/>
                    <a:gd name="T56" fmla="*/ 4 w 33"/>
                    <a:gd name="T57" fmla="*/ 27 h 34"/>
                    <a:gd name="T58" fmla="*/ 6 w 33"/>
                    <a:gd name="T59" fmla="*/ 31 h 34"/>
                    <a:gd name="T60" fmla="*/ 10 w 33"/>
                    <a:gd name="T61" fmla="*/ 32 h 34"/>
                    <a:gd name="T62" fmla="*/ 10 w 33"/>
                    <a:gd name="T63" fmla="*/ 33 h 34"/>
                    <a:gd name="T64" fmla="*/ 10 w 33"/>
                    <a:gd name="T65" fmla="*/ 34 h 34"/>
                    <a:gd name="T66" fmla="*/ 11 w 33"/>
                    <a:gd name="T67" fmla="*/ 33 h 34"/>
                    <a:gd name="T68" fmla="*/ 13 w 33"/>
                    <a:gd name="T69" fmla="*/ 34 h 34"/>
                    <a:gd name="T70" fmla="*/ 14 w 33"/>
                    <a:gd name="T71" fmla="*/ 33 h 34"/>
                    <a:gd name="T72" fmla="*/ 14 w 33"/>
                    <a:gd name="T73" fmla="*/ 31 h 34"/>
                    <a:gd name="T74" fmla="*/ 12 w 33"/>
                    <a:gd name="T75" fmla="*/ 28 h 34"/>
                    <a:gd name="T76" fmla="*/ 13 w 33"/>
                    <a:gd name="T77" fmla="*/ 25 h 34"/>
                    <a:gd name="T78" fmla="*/ 14 w 33"/>
                    <a:gd name="T79" fmla="*/ 20 h 34"/>
                    <a:gd name="T80" fmla="*/ 17 w 33"/>
                    <a:gd name="T81" fmla="*/ 18 h 34"/>
                    <a:gd name="T82" fmla="*/ 18 w 33"/>
                    <a:gd name="T83" fmla="*/ 15 h 34"/>
                    <a:gd name="T84" fmla="*/ 21 w 33"/>
                    <a:gd name="T8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4">
                      <a:moveTo>
                        <a:pt x="21" y="16"/>
                      </a:moveTo>
                      <a:lnTo>
                        <a:pt x="26" y="19"/>
                      </a:lnTo>
                      <a:lnTo>
                        <a:pt x="27" y="22"/>
                      </a:lnTo>
                      <a:lnTo>
                        <a:pt x="28" y="21"/>
                      </a:lnTo>
                      <a:lnTo>
                        <a:pt x="30" y="15"/>
                      </a:lnTo>
                      <a:lnTo>
                        <a:pt x="33" y="11"/>
                      </a:lnTo>
                      <a:lnTo>
                        <a:pt x="33" y="9"/>
                      </a:lnTo>
                      <a:lnTo>
                        <a:pt x="32" y="8"/>
                      </a:lnTo>
                      <a:lnTo>
                        <a:pt x="31" y="5"/>
                      </a:lnTo>
                      <a:lnTo>
                        <a:pt x="28" y="2"/>
                      </a:lnTo>
                      <a:lnTo>
                        <a:pt x="27" y="2"/>
                      </a:lnTo>
                      <a:lnTo>
                        <a:pt x="24" y="1"/>
                      </a:lnTo>
                      <a:lnTo>
                        <a:pt x="20" y="0"/>
                      </a:lnTo>
                      <a:lnTo>
                        <a:pt x="17" y="4"/>
                      </a:lnTo>
                      <a:lnTo>
                        <a:pt x="17" y="6"/>
                      </a:lnTo>
                      <a:lnTo>
                        <a:pt x="16" y="8"/>
                      </a:lnTo>
                      <a:lnTo>
                        <a:pt x="13" y="9"/>
                      </a:lnTo>
                      <a:lnTo>
                        <a:pt x="11" y="11"/>
                      </a:lnTo>
                      <a:lnTo>
                        <a:pt x="10" y="11"/>
                      </a:lnTo>
                      <a:lnTo>
                        <a:pt x="8" y="6"/>
                      </a:lnTo>
                      <a:lnTo>
                        <a:pt x="6" y="6"/>
                      </a:lnTo>
                      <a:lnTo>
                        <a:pt x="3" y="11"/>
                      </a:lnTo>
                      <a:lnTo>
                        <a:pt x="3" y="15"/>
                      </a:lnTo>
                      <a:lnTo>
                        <a:pt x="0" y="16"/>
                      </a:lnTo>
                      <a:lnTo>
                        <a:pt x="0" y="20"/>
                      </a:lnTo>
                      <a:lnTo>
                        <a:pt x="4" y="21"/>
                      </a:lnTo>
                      <a:lnTo>
                        <a:pt x="5" y="24"/>
                      </a:lnTo>
                      <a:lnTo>
                        <a:pt x="4" y="25"/>
                      </a:lnTo>
                      <a:lnTo>
                        <a:pt x="4" y="27"/>
                      </a:lnTo>
                      <a:lnTo>
                        <a:pt x="6" y="31"/>
                      </a:lnTo>
                      <a:lnTo>
                        <a:pt x="10" y="32"/>
                      </a:lnTo>
                      <a:lnTo>
                        <a:pt x="10" y="33"/>
                      </a:lnTo>
                      <a:lnTo>
                        <a:pt x="10" y="34"/>
                      </a:lnTo>
                      <a:lnTo>
                        <a:pt x="11" y="33"/>
                      </a:lnTo>
                      <a:lnTo>
                        <a:pt x="13" y="34"/>
                      </a:lnTo>
                      <a:lnTo>
                        <a:pt x="14" y="33"/>
                      </a:lnTo>
                      <a:lnTo>
                        <a:pt x="14" y="31"/>
                      </a:lnTo>
                      <a:lnTo>
                        <a:pt x="12" y="28"/>
                      </a:lnTo>
                      <a:lnTo>
                        <a:pt x="13" y="25"/>
                      </a:lnTo>
                      <a:lnTo>
                        <a:pt x="14" y="20"/>
                      </a:lnTo>
                      <a:lnTo>
                        <a:pt x="17" y="18"/>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1" name="Freeform 247">
                  <a:extLst>
                    <a:ext uri="{FF2B5EF4-FFF2-40B4-BE49-F238E27FC236}">
                      <a16:creationId xmlns:a16="http://schemas.microsoft.com/office/drawing/2014/main" id="{2655574B-88C0-DA42-BE4C-863261DF93B7}"/>
                    </a:ext>
                  </a:extLst>
                </p:cNvPr>
                <p:cNvSpPr>
                  <a:spLocks/>
                </p:cNvSpPr>
                <p:nvPr/>
              </p:nvSpPr>
              <p:spPr bwMode="auto">
                <a:xfrm>
                  <a:off x="5452" y="2132"/>
                  <a:ext cx="4" cy="3"/>
                </a:xfrm>
                <a:custGeom>
                  <a:avLst/>
                  <a:gdLst>
                    <a:gd name="T0" fmla="*/ 4 w 4"/>
                    <a:gd name="T1" fmla="*/ 1 h 3"/>
                    <a:gd name="T2" fmla="*/ 2 w 4"/>
                    <a:gd name="T3" fmla="*/ 0 h 3"/>
                    <a:gd name="T4" fmla="*/ 0 w 4"/>
                    <a:gd name="T5" fmla="*/ 3 h 3"/>
                    <a:gd name="T6" fmla="*/ 2 w 4"/>
                    <a:gd name="T7" fmla="*/ 3 h 3"/>
                    <a:gd name="T8" fmla="*/ 4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2" y="0"/>
                      </a:lnTo>
                      <a:lnTo>
                        <a:pt x="0" y="3"/>
                      </a:lnTo>
                      <a:lnTo>
                        <a:pt x="2" y="3"/>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2" name="Freeform 248">
                  <a:extLst>
                    <a:ext uri="{FF2B5EF4-FFF2-40B4-BE49-F238E27FC236}">
                      <a16:creationId xmlns:a16="http://schemas.microsoft.com/office/drawing/2014/main" id="{DC88055F-C2DD-B44D-8AF8-DEC13FA5E541}"/>
                    </a:ext>
                  </a:extLst>
                </p:cNvPr>
                <p:cNvSpPr>
                  <a:spLocks/>
                </p:cNvSpPr>
                <p:nvPr/>
              </p:nvSpPr>
              <p:spPr bwMode="auto">
                <a:xfrm>
                  <a:off x="5417" y="2225"/>
                  <a:ext cx="5" cy="7"/>
                </a:xfrm>
                <a:custGeom>
                  <a:avLst/>
                  <a:gdLst>
                    <a:gd name="T0" fmla="*/ 4 w 5"/>
                    <a:gd name="T1" fmla="*/ 7 h 7"/>
                    <a:gd name="T2" fmla="*/ 5 w 5"/>
                    <a:gd name="T3" fmla="*/ 6 h 7"/>
                    <a:gd name="T4" fmla="*/ 4 w 5"/>
                    <a:gd name="T5" fmla="*/ 3 h 7"/>
                    <a:gd name="T6" fmla="*/ 2 w 5"/>
                    <a:gd name="T7" fmla="*/ 0 h 7"/>
                    <a:gd name="T8" fmla="*/ 0 w 5"/>
                    <a:gd name="T9" fmla="*/ 1 h 7"/>
                    <a:gd name="T10" fmla="*/ 0 w 5"/>
                    <a:gd name="T11" fmla="*/ 3 h 7"/>
                    <a:gd name="T12" fmla="*/ 2 w 5"/>
                    <a:gd name="T13" fmla="*/ 6 h 7"/>
                    <a:gd name="T14" fmla="*/ 4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4" y="7"/>
                      </a:moveTo>
                      <a:lnTo>
                        <a:pt x="5" y="6"/>
                      </a:lnTo>
                      <a:lnTo>
                        <a:pt x="4" y="3"/>
                      </a:lnTo>
                      <a:lnTo>
                        <a:pt x="2" y="0"/>
                      </a:lnTo>
                      <a:lnTo>
                        <a:pt x="0" y="1"/>
                      </a:lnTo>
                      <a:lnTo>
                        <a:pt x="0" y="3"/>
                      </a:lnTo>
                      <a:lnTo>
                        <a:pt x="2"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3" name="Freeform 249">
                  <a:extLst>
                    <a:ext uri="{FF2B5EF4-FFF2-40B4-BE49-F238E27FC236}">
                      <a16:creationId xmlns:a16="http://schemas.microsoft.com/office/drawing/2014/main" id="{910CA4C3-1079-5047-931E-42A8E5E3E5C1}"/>
                    </a:ext>
                  </a:extLst>
                </p:cNvPr>
                <p:cNvSpPr>
                  <a:spLocks/>
                </p:cNvSpPr>
                <p:nvPr/>
              </p:nvSpPr>
              <p:spPr bwMode="auto">
                <a:xfrm>
                  <a:off x="5429" y="2095"/>
                  <a:ext cx="2" cy="2"/>
                </a:xfrm>
                <a:custGeom>
                  <a:avLst/>
                  <a:gdLst>
                    <a:gd name="T0" fmla="*/ 0 w 2"/>
                    <a:gd name="T1" fmla="*/ 0 h 2"/>
                    <a:gd name="T2" fmla="*/ 0 w 2"/>
                    <a:gd name="T3" fmla="*/ 2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1"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4" name="Freeform 250">
                  <a:extLst>
                    <a:ext uri="{FF2B5EF4-FFF2-40B4-BE49-F238E27FC236}">
                      <a16:creationId xmlns:a16="http://schemas.microsoft.com/office/drawing/2014/main" id="{D62A9D8C-5497-A849-83B4-908A8326D489}"/>
                    </a:ext>
                  </a:extLst>
                </p:cNvPr>
                <p:cNvSpPr>
                  <a:spLocks/>
                </p:cNvSpPr>
                <p:nvPr/>
              </p:nvSpPr>
              <p:spPr bwMode="auto">
                <a:xfrm>
                  <a:off x="5385" y="2172"/>
                  <a:ext cx="3" cy="1"/>
                </a:xfrm>
                <a:custGeom>
                  <a:avLst/>
                  <a:gdLst>
                    <a:gd name="T0" fmla="*/ 1 w 3"/>
                    <a:gd name="T1" fmla="*/ 1 h 1"/>
                    <a:gd name="T2" fmla="*/ 3 w 3"/>
                    <a:gd name="T3" fmla="*/ 1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5" name="Freeform 251">
                  <a:extLst>
                    <a:ext uri="{FF2B5EF4-FFF2-40B4-BE49-F238E27FC236}">
                      <a16:creationId xmlns:a16="http://schemas.microsoft.com/office/drawing/2014/main" id="{B8EC8644-CDF6-2549-91DC-9F7C5FD39D65}"/>
                    </a:ext>
                  </a:extLst>
                </p:cNvPr>
                <p:cNvSpPr>
                  <a:spLocks/>
                </p:cNvSpPr>
                <p:nvPr/>
              </p:nvSpPr>
              <p:spPr bwMode="auto">
                <a:xfrm>
                  <a:off x="5340" y="2360"/>
                  <a:ext cx="3" cy="3"/>
                </a:xfrm>
                <a:custGeom>
                  <a:avLst/>
                  <a:gdLst>
                    <a:gd name="T0" fmla="*/ 3 w 3"/>
                    <a:gd name="T1" fmla="*/ 3 h 3"/>
                    <a:gd name="T2" fmla="*/ 3 w 3"/>
                    <a:gd name="T3" fmla="*/ 2 h 3"/>
                    <a:gd name="T4" fmla="*/ 3 w 3"/>
                    <a:gd name="T5" fmla="*/ 0 h 3"/>
                    <a:gd name="T6" fmla="*/ 1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2"/>
                      </a:lnTo>
                      <a:lnTo>
                        <a:pt x="3" y="0"/>
                      </a:lnTo>
                      <a:lnTo>
                        <a:pt x="1" y="0"/>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6" name="Freeform 252">
                  <a:extLst>
                    <a:ext uri="{FF2B5EF4-FFF2-40B4-BE49-F238E27FC236}">
                      <a16:creationId xmlns:a16="http://schemas.microsoft.com/office/drawing/2014/main" id="{E0F96D9B-479A-B748-B43F-5293491E26DE}"/>
                    </a:ext>
                  </a:extLst>
                </p:cNvPr>
                <p:cNvSpPr>
                  <a:spLocks/>
                </p:cNvSpPr>
                <p:nvPr/>
              </p:nvSpPr>
              <p:spPr bwMode="auto">
                <a:xfrm>
                  <a:off x="5405" y="2179"/>
                  <a:ext cx="1" cy="4"/>
                </a:xfrm>
                <a:custGeom>
                  <a:avLst/>
                  <a:gdLst>
                    <a:gd name="T0" fmla="*/ 1 w 1"/>
                    <a:gd name="T1" fmla="*/ 1 h 4"/>
                    <a:gd name="T2" fmla="*/ 0 w 1"/>
                    <a:gd name="T3" fmla="*/ 0 h 4"/>
                    <a:gd name="T4" fmla="*/ 0 w 1"/>
                    <a:gd name="T5" fmla="*/ 1 h 4"/>
                    <a:gd name="T6" fmla="*/ 0 w 1"/>
                    <a:gd name="T7" fmla="*/ 4 h 4"/>
                    <a:gd name="T8" fmla="*/ 1 w 1"/>
                    <a:gd name="T9" fmla="*/ 3 h 4"/>
                    <a:gd name="T10" fmla="*/ 1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1" y="1"/>
                      </a:moveTo>
                      <a:lnTo>
                        <a:pt x="0" y="0"/>
                      </a:lnTo>
                      <a:lnTo>
                        <a:pt x="0" y="1"/>
                      </a:lnTo>
                      <a:lnTo>
                        <a:pt x="0" y="4"/>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7" name="Freeform 253">
                  <a:extLst>
                    <a:ext uri="{FF2B5EF4-FFF2-40B4-BE49-F238E27FC236}">
                      <a16:creationId xmlns:a16="http://schemas.microsoft.com/office/drawing/2014/main" id="{1A075C29-3E16-3542-94FF-BB5856D448D3}"/>
                    </a:ext>
                  </a:extLst>
                </p:cNvPr>
                <p:cNvSpPr>
                  <a:spLocks/>
                </p:cNvSpPr>
                <p:nvPr/>
              </p:nvSpPr>
              <p:spPr bwMode="auto">
                <a:xfrm>
                  <a:off x="5346" y="2358"/>
                  <a:ext cx="2" cy="4"/>
                </a:xfrm>
                <a:custGeom>
                  <a:avLst/>
                  <a:gdLst>
                    <a:gd name="T0" fmla="*/ 0 w 2"/>
                    <a:gd name="T1" fmla="*/ 4 h 4"/>
                    <a:gd name="T2" fmla="*/ 1 w 2"/>
                    <a:gd name="T3" fmla="*/ 4 h 4"/>
                    <a:gd name="T4" fmla="*/ 2 w 2"/>
                    <a:gd name="T5" fmla="*/ 1 h 4"/>
                    <a:gd name="T6" fmla="*/ 1 w 2"/>
                    <a:gd name="T7" fmla="*/ 0 h 4"/>
                    <a:gd name="T8" fmla="*/ 0 w 2"/>
                    <a:gd name="T9" fmla="*/ 1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1" y="4"/>
                      </a:lnTo>
                      <a:lnTo>
                        <a:pt x="2"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8" name="Freeform 254">
                  <a:extLst>
                    <a:ext uri="{FF2B5EF4-FFF2-40B4-BE49-F238E27FC236}">
                      <a16:creationId xmlns:a16="http://schemas.microsoft.com/office/drawing/2014/main" id="{5D60D865-57BF-5F45-AF72-D40A23443873}"/>
                    </a:ext>
                  </a:extLst>
                </p:cNvPr>
                <p:cNvSpPr>
                  <a:spLocks/>
                </p:cNvSpPr>
                <p:nvPr/>
              </p:nvSpPr>
              <p:spPr bwMode="auto">
                <a:xfrm>
                  <a:off x="5387" y="2169"/>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9" name="Freeform 255">
                  <a:extLst>
                    <a:ext uri="{FF2B5EF4-FFF2-40B4-BE49-F238E27FC236}">
                      <a16:creationId xmlns:a16="http://schemas.microsoft.com/office/drawing/2014/main" id="{02A1D0DC-4BE9-6442-8FD8-EC2547909536}"/>
                    </a:ext>
                  </a:extLst>
                </p:cNvPr>
                <p:cNvSpPr>
                  <a:spLocks/>
                </p:cNvSpPr>
                <p:nvPr/>
              </p:nvSpPr>
              <p:spPr bwMode="auto">
                <a:xfrm>
                  <a:off x="5431" y="2092"/>
                  <a:ext cx="4" cy="4"/>
                </a:xfrm>
                <a:custGeom>
                  <a:avLst/>
                  <a:gdLst>
                    <a:gd name="T0" fmla="*/ 4 w 4"/>
                    <a:gd name="T1" fmla="*/ 2 h 4"/>
                    <a:gd name="T2" fmla="*/ 3 w 4"/>
                    <a:gd name="T3" fmla="*/ 0 h 4"/>
                    <a:gd name="T4" fmla="*/ 2 w 4"/>
                    <a:gd name="T5" fmla="*/ 0 h 4"/>
                    <a:gd name="T6" fmla="*/ 0 w 4"/>
                    <a:gd name="T7" fmla="*/ 2 h 4"/>
                    <a:gd name="T8" fmla="*/ 1 w 4"/>
                    <a:gd name="T9" fmla="*/ 4 h 4"/>
                    <a:gd name="T10" fmla="*/ 2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3" y="0"/>
                      </a:lnTo>
                      <a:lnTo>
                        <a:pt x="2" y="0"/>
                      </a:lnTo>
                      <a:lnTo>
                        <a:pt x="0" y="2"/>
                      </a:lnTo>
                      <a:lnTo>
                        <a:pt x="1"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0" name="Freeform 256">
                  <a:extLst>
                    <a:ext uri="{FF2B5EF4-FFF2-40B4-BE49-F238E27FC236}">
                      <a16:creationId xmlns:a16="http://schemas.microsoft.com/office/drawing/2014/main" id="{908BAFAA-8CDF-3747-A23A-C0B2C44616A9}"/>
                    </a:ext>
                  </a:extLst>
                </p:cNvPr>
                <p:cNvSpPr>
                  <a:spLocks/>
                </p:cNvSpPr>
                <p:nvPr/>
              </p:nvSpPr>
              <p:spPr bwMode="auto">
                <a:xfrm>
                  <a:off x="5388" y="2304"/>
                  <a:ext cx="7" cy="14"/>
                </a:xfrm>
                <a:custGeom>
                  <a:avLst/>
                  <a:gdLst>
                    <a:gd name="T0" fmla="*/ 1 w 7"/>
                    <a:gd name="T1" fmla="*/ 14 h 14"/>
                    <a:gd name="T2" fmla="*/ 3 w 7"/>
                    <a:gd name="T3" fmla="*/ 13 h 14"/>
                    <a:gd name="T4" fmla="*/ 3 w 7"/>
                    <a:gd name="T5" fmla="*/ 10 h 14"/>
                    <a:gd name="T6" fmla="*/ 7 w 7"/>
                    <a:gd name="T7" fmla="*/ 8 h 14"/>
                    <a:gd name="T8" fmla="*/ 7 w 7"/>
                    <a:gd name="T9" fmla="*/ 5 h 14"/>
                    <a:gd name="T10" fmla="*/ 7 w 7"/>
                    <a:gd name="T11" fmla="*/ 3 h 14"/>
                    <a:gd name="T12" fmla="*/ 7 w 7"/>
                    <a:gd name="T13" fmla="*/ 0 h 14"/>
                    <a:gd name="T14" fmla="*/ 5 w 7"/>
                    <a:gd name="T15" fmla="*/ 3 h 14"/>
                    <a:gd name="T16" fmla="*/ 3 w 7"/>
                    <a:gd name="T17" fmla="*/ 4 h 14"/>
                    <a:gd name="T18" fmla="*/ 3 w 7"/>
                    <a:gd name="T19" fmla="*/ 6 h 14"/>
                    <a:gd name="T20" fmla="*/ 3 w 7"/>
                    <a:gd name="T21" fmla="*/ 7 h 14"/>
                    <a:gd name="T22" fmla="*/ 0 w 7"/>
                    <a:gd name="T23" fmla="*/ 10 h 14"/>
                    <a:gd name="T24" fmla="*/ 1 w 7"/>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1" y="14"/>
                      </a:moveTo>
                      <a:lnTo>
                        <a:pt x="3" y="13"/>
                      </a:lnTo>
                      <a:lnTo>
                        <a:pt x="3" y="10"/>
                      </a:lnTo>
                      <a:lnTo>
                        <a:pt x="7" y="8"/>
                      </a:lnTo>
                      <a:lnTo>
                        <a:pt x="7" y="5"/>
                      </a:lnTo>
                      <a:lnTo>
                        <a:pt x="7" y="3"/>
                      </a:lnTo>
                      <a:lnTo>
                        <a:pt x="7" y="0"/>
                      </a:lnTo>
                      <a:lnTo>
                        <a:pt x="5" y="3"/>
                      </a:lnTo>
                      <a:lnTo>
                        <a:pt x="3" y="4"/>
                      </a:lnTo>
                      <a:lnTo>
                        <a:pt x="3" y="6"/>
                      </a:lnTo>
                      <a:lnTo>
                        <a:pt x="3" y="7"/>
                      </a:lnTo>
                      <a:lnTo>
                        <a:pt x="0" y="10"/>
                      </a:lnTo>
                      <a:lnTo>
                        <a:pt x="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1" name="Freeform 257">
                  <a:extLst>
                    <a:ext uri="{FF2B5EF4-FFF2-40B4-BE49-F238E27FC236}">
                      <a16:creationId xmlns:a16="http://schemas.microsoft.com/office/drawing/2014/main" id="{62E2051E-ED98-794A-A2C6-0256CFAB7C86}"/>
                    </a:ext>
                  </a:extLst>
                </p:cNvPr>
                <p:cNvSpPr>
                  <a:spLocks/>
                </p:cNvSpPr>
                <p:nvPr/>
              </p:nvSpPr>
              <p:spPr bwMode="auto">
                <a:xfrm>
                  <a:off x="5358" y="2348"/>
                  <a:ext cx="4" cy="5"/>
                </a:xfrm>
                <a:custGeom>
                  <a:avLst/>
                  <a:gdLst>
                    <a:gd name="T0" fmla="*/ 4 w 4"/>
                    <a:gd name="T1" fmla="*/ 1 h 5"/>
                    <a:gd name="T2" fmla="*/ 1 w 4"/>
                    <a:gd name="T3" fmla="*/ 0 h 5"/>
                    <a:gd name="T4" fmla="*/ 0 w 4"/>
                    <a:gd name="T5" fmla="*/ 4 h 5"/>
                    <a:gd name="T6" fmla="*/ 2 w 4"/>
                    <a:gd name="T7" fmla="*/ 4 h 5"/>
                    <a:gd name="T8" fmla="*/ 3 w 4"/>
                    <a:gd name="T9" fmla="*/ 5 h 5"/>
                    <a:gd name="T10" fmla="*/ 4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4" y="1"/>
                      </a:moveTo>
                      <a:lnTo>
                        <a:pt x="1" y="0"/>
                      </a:lnTo>
                      <a:lnTo>
                        <a:pt x="0" y="4"/>
                      </a:lnTo>
                      <a:lnTo>
                        <a:pt x="2" y="4"/>
                      </a:lnTo>
                      <a:lnTo>
                        <a:pt x="3" y="5"/>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2" name="Freeform 258">
                  <a:extLst>
                    <a:ext uri="{FF2B5EF4-FFF2-40B4-BE49-F238E27FC236}">
                      <a16:creationId xmlns:a16="http://schemas.microsoft.com/office/drawing/2014/main" id="{D82F629A-69D7-0841-AA48-A981E7174F55}"/>
                    </a:ext>
                  </a:extLst>
                </p:cNvPr>
                <p:cNvSpPr>
                  <a:spLocks/>
                </p:cNvSpPr>
                <p:nvPr/>
              </p:nvSpPr>
              <p:spPr bwMode="auto">
                <a:xfrm>
                  <a:off x="5394" y="1953"/>
                  <a:ext cx="146" cy="261"/>
                </a:xfrm>
                <a:custGeom>
                  <a:avLst/>
                  <a:gdLst>
                    <a:gd name="T0" fmla="*/ 4 w 146"/>
                    <a:gd name="T1" fmla="*/ 209 h 261"/>
                    <a:gd name="T2" fmla="*/ 4 w 146"/>
                    <a:gd name="T3" fmla="*/ 218 h 261"/>
                    <a:gd name="T4" fmla="*/ 4 w 146"/>
                    <a:gd name="T5" fmla="*/ 221 h 261"/>
                    <a:gd name="T6" fmla="*/ 9 w 146"/>
                    <a:gd name="T7" fmla="*/ 222 h 261"/>
                    <a:gd name="T8" fmla="*/ 7 w 146"/>
                    <a:gd name="T9" fmla="*/ 220 h 261"/>
                    <a:gd name="T10" fmla="*/ 13 w 146"/>
                    <a:gd name="T11" fmla="*/ 218 h 261"/>
                    <a:gd name="T12" fmla="*/ 11 w 146"/>
                    <a:gd name="T13" fmla="*/ 237 h 261"/>
                    <a:gd name="T14" fmla="*/ 17 w 146"/>
                    <a:gd name="T15" fmla="*/ 258 h 261"/>
                    <a:gd name="T16" fmla="*/ 20 w 146"/>
                    <a:gd name="T17" fmla="*/ 247 h 261"/>
                    <a:gd name="T18" fmla="*/ 25 w 146"/>
                    <a:gd name="T19" fmla="*/ 257 h 261"/>
                    <a:gd name="T20" fmla="*/ 27 w 146"/>
                    <a:gd name="T21" fmla="*/ 251 h 261"/>
                    <a:gd name="T22" fmla="*/ 32 w 146"/>
                    <a:gd name="T23" fmla="*/ 240 h 261"/>
                    <a:gd name="T24" fmla="*/ 33 w 146"/>
                    <a:gd name="T25" fmla="*/ 216 h 261"/>
                    <a:gd name="T26" fmla="*/ 29 w 146"/>
                    <a:gd name="T27" fmla="*/ 207 h 261"/>
                    <a:gd name="T28" fmla="*/ 23 w 146"/>
                    <a:gd name="T29" fmla="*/ 202 h 261"/>
                    <a:gd name="T30" fmla="*/ 31 w 146"/>
                    <a:gd name="T31" fmla="*/ 194 h 261"/>
                    <a:gd name="T32" fmla="*/ 34 w 146"/>
                    <a:gd name="T33" fmla="*/ 184 h 261"/>
                    <a:gd name="T34" fmla="*/ 50 w 146"/>
                    <a:gd name="T35" fmla="*/ 182 h 261"/>
                    <a:gd name="T36" fmla="*/ 60 w 146"/>
                    <a:gd name="T37" fmla="*/ 176 h 261"/>
                    <a:gd name="T38" fmla="*/ 74 w 146"/>
                    <a:gd name="T39" fmla="*/ 176 h 261"/>
                    <a:gd name="T40" fmla="*/ 73 w 146"/>
                    <a:gd name="T41" fmla="*/ 191 h 261"/>
                    <a:gd name="T42" fmla="*/ 87 w 146"/>
                    <a:gd name="T43" fmla="*/ 195 h 261"/>
                    <a:gd name="T44" fmla="*/ 94 w 146"/>
                    <a:gd name="T45" fmla="*/ 182 h 261"/>
                    <a:gd name="T46" fmla="*/ 89 w 146"/>
                    <a:gd name="T47" fmla="*/ 171 h 261"/>
                    <a:gd name="T48" fmla="*/ 94 w 146"/>
                    <a:gd name="T49" fmla="*/ 171 h 261"/>
                    <a:gd name="T50" fmla="*/ 101 w 146"/>
                    <a:gd name="T51" fmla="*/ 170 h 261"/>
                    <a:gd name="T52" fmla="*/ 105 w 146"/>
                    <a:gd name="T53" fmla="*/ 171 h 261"/>
                    <a:gd name="T54" fmla="*/ 118 w 146"/>
                    <a:gd name="T55" fmla="*/ 161 h 261"/>
                    <a:gd name="T56" fmla="*/ 125 w 146"/>
                    <a:gd name="T57" fmla="*/ 167 h 261"/>
                    <a:gd name="T58" fmla="*/ 129 w 146"/>
                    <a:gd name="T59" fmla="*/ 150 h 261"/>
                    <a:gd name="T60" fmla="*/ 132 w 146"/>
                    <a:gd name="T61" fmla="*/ 154 h 261"/>
                    <a:gd name="T62" fmla="*/ 143 w 146"/>
                    <a:gd name="T63" fmla="*/ 156 h 261"/>
                    <a:gd name="T64" fmla="*/ 141 w 146"/>
                    <a:gd name="T65" fmla="*/ 137 h 261"/>
                    <a:gd name="T66" fmla="*/ 134 w 146"/>
                    <a:gd name="T67" fmla="*/ 91 h 261"/>
                    <a:gd name="T68" fmla="*/ 143 w 146"/>
                    <a:gd name="T69" fmla="*/ 79 h 261"/>
                    <a:gd name="T70" fmla="*/ 140 w 146"/>
                    <a:gd name="T71" fmla="*/ 64 h 261"/>
                    <a:gd name="T72" fmla="*/ 141 w 146"/>
                    <a:gd name="T73" fmla="*/ 50 h 261"/>
                    <a:gd name="T74" fmla="*/ 133 w 146"/>
                    <a:gd name="T75" fmla="*/ 28 h 261"/>
                    <a:gd name="T76" fmla="*/ 122 w 146"/>
                    <a:gd name="T77" fmla="*/ 2 h 261"/>
                    <a:gd name="T78" fmla="*/ 115 w 146"/>
                    <a:gd name="T79" fmla="*/ 2 h 261"/>
                    <a:gd name="T80" fmla="*/ 121 w 146"/>
                    <a:gd name="T81" fmla="*/ 10 h 261"/>
                    <a:gd name="T82" fmla="*/ 115 w 146"/>
                    <a:gd name="T83" fmla="*/ 18 h 261"/>
                    <a:gd name="T84" fmla="*/ 108 w 146"/>
                    <a:gd name="T85" fmla="*/ 9 h 261"/>
                    <a:gd name="T86" fmla="*/ 105 w 146"/>
                    <a:gd name="T87" fmla="*/ 26 h 261"/>
                    <a:gd name="T88" fmla="*/ 105 w 146"/>
                    <a:gd name="T89" fmla="*/ 40 h 261"/>
                    <a:gd name="T90" fmla="*/ 114 w 146"/>
                    <a:gd name="T91" fmla="*/ 60 h 261"/>
                    <a:gd name="T92" fmla="*/ 106 w 146"/>
                    <a:gd name="T93" fmla="*/ 97 h 261"/>
                    <a:gd name="T94" fmla="*/ 91 w 146"/>
                    <a:gd name="T95" fmla="*/ 119 h 261"/>
                    <a:gd name="T96" fmla="*/ 86 w 146"/>
                    <a:gd name="T97" fmla="*/ 109 h 261"/>
                    <a:gd name="T98" fmla="*/ 79 w 146"/>
                    <a:gd name="T99" fmla="*/ 109 h 261"/>
                    <a:gd name="T100" fmla="*/ 77 w 146"/>
                    <a:gd name="T101" fmla="*/ 134 h 261"/>
                    <a:gd name="T102" fmla="*/ 77 w 146"/>
                    <a:gd name="T103" fmla="*/ 148 h 261"/>
                    <a:gd name="T104" fmla="*/ 70 w 146"/>
                    <a:gd name="T105" fmla="*/ 154 h 261"/>
                    <a:gd name="T106" fmla="*/ 63 w 146"/>
                    <a:gd name="T107" fmla="*/ 150 h 261"/>
                    <a:gd name="T108" fmla="*/ 42 w 146"/>
                    <a:gd name="T109" fmla="*/ 156 h 261"/>
                    <a:gd name="T110" fmla="*/ 26 w 146"/>
                    <a:gd name="T111" fmla="*/ 174 h 261"/>
                    <a:gd name="T112" fmla="*/ 15 w 146"/>
                    <a:gd name="T113"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61">
                      <a:moveTo>
                        <a:pt x="14" y="197"/>
                      </a:moveTo>
                      <a:lnTo>
                        <a:pt x="11" y="199"/>
                      </a:lnTo>
                      <a:lnTo>
                        <a:pt x="10" y="202"/>
                      </a:lnTo>
                      <a:lnTo>
                        <a:pt x="8" y="203"/>
                      </a:lnTo>
                      <a:lnTo>
                        <a:pt x="5" y="206"/>
                      </a:lnTo>
                      <a:lnTo>
                        <a:pt x="4" y="209"/>
                      </a:lnTo>
                      <a:lnTo>
                        <a:pt x="2" y="209"/>
                      </a:lnTo>
                      <a:lnTo>
                        <a:pt x="0" y="211"/>
                      </a:lnTo>
                      <a:lnTo>
                        <a:pt x="1" y="211"/>
                      </a:lnTo>
                      <a:lnTo>
                        <a:pt x="2" y="211"/>
                      </a:lnTo>
                      <a:lnTo>
                        <a:pt x="3" y="214"/>
                      </a:lnTo>
                      <a:lnTo>
                        <a:pt x="4" y="218"/>
                      </a:lnTo>
                      <a:lnTo>
                        <a:pt x="4" y="220"/>
                      </a:lnTo>
                      <a:lnTo>
                        <a:pt x="3" y="216"/>
                      </a:lnTo>
                      <a:lnTo>
                        <a:pt x="2" y="215"/>
                      </a:lnTo>
                      <a:lnTo>
                        <a:pt x="1" y="217"/>
                      </a:lnTo>
                      <a:lnTo>
                        <a:pt x="2" y="220"/>
                      </a:lnTo>
                      <a:lnTo>
                        <a:pt x="4" y="221"/>
                      </a:lnTo>
                      <a:lnTo>
                        <a:pt x="4" y="223"/>
                      </a:lnTo>
                      <a:lnTo>
                        <a:pt x="3" y="226"/>
                      </a:lnTo>
                      <a:lnTo>
                        <a:pt x="4" y="224"/>
                      </a:lnTo>
                      <a:lnTo>
                        <a:pt x="5" y="223"/>
                      </a:lnTo>
                      <a:lnTo>
                        <a:pt x="8" y="221"/>
                      </a:lnTo>
                      <a:lnTo>
                        <a:pt x="9" y="222"/>
                      </a:lnTo>
                      <a:lnTo>
                        <a:pt x="8" y="223"/>
                      </a:lnTo>
                      <a:lnTo>
                        <a:pt x="9" y="224"/>
                      </a:lnTo>
                      <a:lnTo>
                        <a:pt x="11" y="223"/>
                      </a:lnTo>
                      <a:lnTo>
                        <a:pt x="11" y="220"/>
                      </a:lnTo>
                      <a:lnTo>
                        <a:pt x="9" y="219"/>
                      </a:lnTo>
                      <a:lnTo>
                        <a:pt x="7" y="220"/>
                      </a:lnTo>
                      <a:lnTo>
                        <a:pt x="7" y="218"/>
                      </a:lnTo>
                      <a:lnTo>
                        <a:pt x="8" y="216"/>
                      </a:lnTo>
                      <a:lnTo>
                        <a:pt x="7" y="214"/>
                      </a:lnTo>
                      <a:lnTo>
                        <a:pt x="8" y="212"/>
                      </a:lnTo>
                      <a:lnTo>
                        <a:pt x="11" y="213"/>
                      </a:lnTo>
                      <a:lnTo>
                        <a:pt x="13" y="218"/>
                      </a:lnTo>
                      <a:lnTo>
                        <a:pt x="13" y="222"/>
                      </a:lnTo>
                      <a:lnTo>
                        <a:pt x="15" y="223"/>
                      </a:lnTo>
                      <a:lnTo>
                        <a:pt x="15" y="230"/>
                      </a:lnTo>
                      <a:lnTo>
                        <a:pt x="13" y="235"/>
                      </a:lnTo>
                      <a:lnTo>
                        <a:pt x="10" y="235"/>
                      </a:lnTo>
                      <a:lnTo>
                        <a:pt x="11" y="237"/>
                      </a:lnTo>
                      <a:lnTo>
                        <a:pt x="13" y="241"/>
                      </a:lnTo>
                      <a:lnTo>
                        <a:pt x="14" y="247"/>
                      </a:lnTo>
                      <a:lnTo>
                        <a:pt x="16" y="251"/>
                      </a:lnTo>
                      <a:lnTo>
                        <a:pt x="16" y="254"/>
                      </a:lnTo>
                      <a:lnTo>
                        <a:pt x="15" y="255"/>
                      </a:lnTo>
                      <a:lnTo>
                        <a:pt x="17" y="258"/>
                      </a:lnTo>
                      <a:lnTo>
                        <a:pt x="19" y="257"/>
                      </a:lnTo>
                      <a:lnTo>
                        <a:pt x="21" y="259"/>
                      </a:lnTo>
                      <a:lnTo>
                        <a:pt x="22" y="257"/>
                      </a:lnTo>
                      <a:lnTo>
                        <a:pt x="22" y="256"/>
                      </a:lnTo>
                      <a:lnTo>
                        <a:pt x="20" y="252"/>
                      </a:lnTo>
                      <a:lnTo>
                        <a:pt x="20" y="247"/>
                      </a:lnTo>
                      <a:lnTo>
                        <a:pt x="21" y="245"/>
                      </a:lnTo>
                      <a:lnTo>
                        <a:pt x="22" y="247"/>
                      </a:lnTo>
                      <a:lnTo>
                        <a:pt x="22" y="248"/>
                      </a:lnTo>
                      <a:lnTo>
                        <a:pt x="22" y="250"/>
                      </a:lnTo>
                      <a:lnTo>
                        <a:pt x="24" y="252"/>
                      </a:lnTo>
                      <a:lnTo>
                        <a:pt x="25" y="257"/>
                      </a:lnTo>
                      <a:lnTo>
                        <a:pt x="24" y="259"/>
                      </a:lnTo>
                      <a:lnTo>
                        <a:pt x="25" y="261"/>
                      </a:lnTo>
                      <a:lnTo>
                        <a:pt x="27" y="260"/>
                      </a:lnTo>
                      <a:lnTo>
                        <a:pt x="29" y="255"/>
                      </a:lnTo>
                      <a:lnTo>
                        <a:pt x="27" y="252"/>
                      </a:lnTo>
                      <a:lnTo>
                        <a:pt x="27" y="251"/>
                      </a:lnTo>
                      <a:lnTo>
                        <a:pt x="29" y="250"/>
                      </a:lnTo>
                      <a:lnTo>
                        <a:pt x="30" y="251"/>
                      </a:lnTo>
                      <a:lnTo>
                        <a:pt x="32" y="251"/>
                      </a:lnTo>
                      <a:lnTo>
                        <a:pt x="32" y="248"/>
                      </a:lnTo>
                      <a:lnTo>
                        <a:pt x="32" y="243"/>
                      </a:lnTo>
                      <a:lnTo>
                        <a:pt x="32" y="240"/>
                      </a:lnTo>
                      <a:lnTo>
                        <a:pt x="32" y="230"/>
                      </a:lnTo>
                      <a:lnTo>
                        <a:pt x="32" y="225"/>
                      </a:lnTo>
                      <a:lnTo>
                        <a:pt x="33" y="222"/>
                      </a:lnTo>
                      <a:lnTo>
                        <a:pt x="35" y="219"/>
                      </a:lnTo>
                      <a:lnTo>
                        <a:pt x="35" y="216"/>
                      </a:lnTo>
                      <a:lnTo>
                        <a:pt x="33" y="216"/>
                      </a:lnTo>
                      <a:lnTo>
                        <a:pt x="33" y="213"/>
                      </a:lnTo>
                      <a:lnTo>
                        <a:pt x="32" y="213"/>
                      </a:lnTo>
                      <a:lnTo>
                        <a:pt x="32" y="210"/>
                      </a:lnTo>
                      <a:lnTo>
                        <a:pt x="28" y="210"/>
                      </a:lnTo>
                      <a:lnTo>
                        <a:pt x="27" y="209"/>
                      </a:lnTo>
                      <a:lnTo>
                        <a:pt x="29" y="207"/>
                      </a:lnTo>
                      <a:lnTo>
                        <a:pt x="30" y="205"/>
                      </a:lnTo>
                      <a:lnTo>
                        <a:pt x="29" y="201"/>
                      </a:lnTo>
                      <a:lnTo>
                        <a:pt x="28" y="199"/>
                      </a:lnTo>
                      <a:lnTo>
                        <a:pt x="25" y="200"/>
                      </a:lnTo>
                      <a:lnTo>
                        <a:pt x="25" y="201"/>
                      </a:lnTo>
                      <a:lnTo>
                        <a:pt x="23" y="202"/>
                      </a:lnTo>
                      <a:lnTo>
                        <a:pt x="22" y="202"/>
                      </a:lnTo>
                      <a:lnTo>
                        <a:pt x="18" y="199"/>
                      </a:lnTo>
                      <a:lnTo>
                        <a:pt x="18" y="195"/>
                      </a:lnTo>
                      <a:lnTo>
                        <a:pt x="23" y="193"/>
                      </a:lnTo>
                      <a:lnTo>
                        <a:pt x="27" y="192"/>
                      </a:lnTo>
                      <a:lnTo>
                        <a:pt x="31" y="194"/>
                      </a:lnTo>
                      <a:lnTo>
                        <a:pt x="33" y="195"/>
                      </a:lnTo>
                      <a:lnTo>
                        <a:pt x="34" y="194"/>
                      </a:lnTo>
                      <a:lnTo>
                        <a:pt x="33" y="192"/>
                      </a:lnTo>
                      <a:lnTo>
                        <a:pt x="34" y="188"/>
                      </a:lnTo>
                      <a:lnTo>
                        <a:pt x="33" y="185"/>
                      </a:lnTo>
                      <a:lnTo>
                        <a:pt x="34" y="184"/>
                      </a:lnTo>
                      <a:lnTo>
                        <a:pt x="36" y="184"/>
                      </a:lnTo>
                      <a:lnTo>
                        <a:pt x="37" y="185"/>
                      </a:lnTo>
                      <a:lnTo>
                        <a:pt x="39" y="186"/>
                      </a:lnTo>
                      <a:lnTo>
                        <a:pt x="42" y="185"/>
                      </a:lnTo>
                      <a:lnTo>
                        <a:pt x="46" y="183"/>
                      </a:lnTo>
                      <a:lnTo>
                        <a:pt x="50" y="182"/>
                      </a:lnTo>
                      <a:lnTo>
                        <a:pt x="53" y="182"/>
                      </a:lnTo>
                      <a:lnTo>
                        <a:pt x="54" y="182"/>
                      </a:lnTo>
                      <a:lnTo>
                        <a:pt x="56" y="182"/>
                      </a:lnTo>
                      <a:lnTo>
                        <a:pt x="56" y="180"/>
                      </a:lnTo>
                      <a:lnTo>
                        <a:pt x="59" y="178"/>
                      </a:lnTo>
                      <a:lnTo>
                        <a:pt x="60" y="176"/>
                      </a:lnTo>
                      <a:lnTo>
                        <a:pt x="63" y="173"/>
                      </a:lnTo>
                      <a:lnTo>
                        <a:pt x="67" y="171"/>
                      </a:lnTo>
                      <a:lnTo>
                        <a:pt x="70" y="172"/>
                      </a:lnTo>
                      <a:lnTo>
                        <a:pt x="73" y="171"/>
                      </a:lnTo>
                      <a:lnTo>
                        <a:pt x="74" y="173"/>
                      </a:lnTo>
                      <a:lnTo>
                        <a:pt x="74" y="176"/>
                      </a:lnTo>
                      <a:lnTo>
                        <a:pt x="72" y="179"/>
                      </a:lnTo>
                      <a:lnTo>
                        <a:pt x="71" y="182"/>
                      </a:lnTo>
                      <a:lnTo>
                        <a:pt x="73" y="183"/>
                      </a:lnTo>
                      <a:lnTo>
                        <a:pt x="73" y="186"/>
                      </a:lnTo>
                      <a:lnTo>
                        <a:pt x="74" y="189"/>
                      </a:lnTo>
                      <a:lnTo>
                        <a:pt x="73" y="191"/>
                      </a:lnTo>
                      <a:lnTo>
                        <a:pt x="74" y="194"/>
                      </a:lnTo>
                      <a:lnTo>
                        <a:pt x="77" y="195"/>
                      </a:lnTo>
                      <a:lnTo>
                        <a:pt x="80" y="200"/>
                      </a:lnTo>
                      <a:lnTo>
                        <a:pt x="83" y="201"/>
                      </a:lnTo>
                      <a:lnTo>
                        <a:pt x="84" y="200"/>
                      </a:lnTo>
                      <a:lnTo>
                        <a:pt x="87" y="195"/>
                      </a:lnTo>
                      <a:lnTo>
                        <a:pt x="87" y="192"/>
                      </a:lnTo>
                      <a:lnTo>
                        <a:pt x="89" y="191"/>
                      </a:lnTo>
                      <a:lnTo>
                        <a:pt x="90" y="188"/>
                      </a:lnTo>
                      <a:lnTo>
                        <a:pt x="89" y="187"/>
                      </a:lnTo>
                      <a:lnTo>
                        <a:pt x="91" y="182"/>
                      </a:lnTo>
                      <a:lnTo>
                        <a:pt x="94" y="182"/>
                      </a:lnTo>
                      <a:lnTo>
                        <a:pt x="95" y="182"/>
                      </a:lnTo>
                      <a:lnTo>
                        <a:pt x="96" y="180"/>
                      </a:lnTo>
                      <a:lnTo>
                        <a:pt x="95" y="179"/>
                      </a:lnTo>
                      <a:lnTo>
                        <a:pt x="95" y="175"/>
                      </a:lnTo>
                      <a:lnTo>
                        <a:pt x="90" y="173"/>
                      </a:lnTo>
                      <a:lnTo>
                        <a:pt x="89" y="171"/>
                      </a:lnTo>
                      <a:lnTo>
                        <a:pt x="91" y="167"/>
                      </a:lnTo>
                      <a:lnTo>
                        <a:pt x="92" y="165"/>
                      </a:lnTo>
                      <a:lnTo>
                        <a:pt x="93" y="164"/>
                      </a:lnTo>
                      <a:lnTo>
                        <a:pt x="93" y="166"/>
                      </a:lnTo>
                      <a:lnTo>
                        <a:pt x="93" y="170"/>
                      </a:lnTo>
                      <a:lnTo>
                        <a:pt x="94" y="171"/>
                      </a:lnTo>
                      <a:lnTo>
                        <a:pt x="95" y="170"/>
                      </a:lnTo>
                      <a:lnTo>
                        <a:pt x="96" y="168"/>
                      </a:lnTo>
                      <a:lnTo>
                        <a:pt x="98" y="169"/>
                      </a:lnTo>
                      <a:lnTo>
                        <a:pt x="99" y="171"/>
                      </a:lnTo>
                      <a:lnTo>
                        <a:pt x="101" y="170"/>
                      </a:lnTo>
                      <a:lnTo>
                        <a:pt x="101" y="170"/>
                      </a:lnTo>
                      <a:lnTo>
                        <a:pt x="101" y="171"/>
                      </a:lnTo>
                      <a:lnTo>
                        <a:pt x="98" y="172"/>
                      </a:lnTo>
                      <a:lnTo>
                        <a:pt x="98" y="173"/>
                      </a:lnTo>
                      <a:lnTo>
                        <a:pt x="99" y="174"/>
                      </a:lnTo>
                      <a:lnTo>
                        <a:pt x="101" y="173"/>
                      </a:lnTo>
                      <a:lnTo>
                        <a:pt x="105" y="171"/>
                      </a:lnTo>
                      <a:lnTo>
                        <a:pt x="112" y="171"/>
                      </a:lnTo>
                      <a:lnTo>
                        <a:pt x="115" y="171"/>
                      </a:lnTo>
                      <a:lnTo>
                        <a:pt x="115" y="170"/>
                      </a:lnTo>
                      <a:lnTo>
                        <a:pt x="114" y="167"/>
                      </a:lnTo>
                      <a:lnTo>
                        <a:pt x="115" y="163"/>
                      </a:lnTo>
                      <a:lnTo>
                        <a:pt x="118" y="161"/>
                      </a:lnTo>
                      <a:lnTo>
                        <a:pt x="120" y="161"/>
                      </a:lnTo>
                      <a:lnTo>
                        <a:pt x="120" y="164"/>
                      </a:lnTo>
                      <a:lnTo>
                        <a:pt x="119" y="168"/>
                      </a:lnTo>
                      <a:lnTo>
                        <a:pt x="121" y="170"/>
                      </a:lnTo>
                      <a:lnTo>
                        <a:pt x="122" y="170"/>
                      </a:lnTo>
                      <a:lnTo>
                        <a:pt x="125" y="167"/>
                      </a:lnTo>
                      <a:lnTo>
                        <a:pt x="123" y="161"/>
                      </a:lnTo>
                      <a:lnTo>
                        <a:pt x="124" y="157"/>
                      </a:lnTo>
                      <a:lnTo>
                        <a:pt x="128" y="154"/>
                      </a:lnTo>
                      <a:lnTo>
                        <a:pt x="129" y="154"/>
                      </a:lnTo>
                      <a:lnTo>
                        <a:pt x="130" y="152"/>
                      </a:lnTo>
                      <a:lnTo>
                        <a:pt x="129" y="150"/>
                      </a:lnTo>
                      <a:lnTo>
                        <a:pt x="129" y="146"/>
                      </a:lnTo>
                      <a:lnTo>
                        <a:pt x="131" y="144"/>
                      </a:lnTo>
                      <a:lnTo>
                        <a:pt x="134" y="145"/>
                      </a:lnTo>
                      <a:lnTo>
                        <a:pt x="135" y="147"/>
                      </a:lnTo>
                      <a:lnTo>
                        <a:pt x="133" y="150"/>
                      </a:lnTo>
                      <a:lnTo>
                        <a:pt x="132" y="154"/>
                      </a:lnTo>
                      <a:lnTo>
                        <a:pt x="133" y="164"/>
                      </a:lnTo>
                      <a:lnTo>
                        <a:pt x="135" y="164"/>
                      </a:lnTo>
                      <a:lnTo>
                        <a:pt x="136" y="163"/>
                      </a:lnTo>
                      <a:lnTo>
                        <a:pt x="138" y="160"/>
                      </a:lnTo>
                      <a:lnTo>
                        <a:pt x="140" y="160"/>
                      </a:lnTo>
                      <a:lnTo>
                        <a:pt x="143" y="156"/>
                      </a:lnTo>
                      <a:lnTo>
                        <a:pt x="143" y="152"/>
                      </a:lnTo>
                      <a:lnTo>
                        <a:pt x="143" y="149"/>
                      </a:lnTo>
                      <a:lnTo>
                        <a:pt x="146" y="146"/>
                      </a:lnTo>
                      <a:lnTo>
                        <a:pt x="146" y="144"/>
                      </a:lnTo>
                      <a:lnTo>
                        <a:pt x="144" y="142"/>
                      </a:lnTo>
                      <a:lnTo>
                        <a:pt x="141" y="137"/>
                      </a:lnTo>
                      <a:lnTo>
                        <a:pt x="139" y="132"/>
                      </a:lnTo>
                      <a:lnTo>
                        <a:pt x="139" y="124"/>
                      </a:lnTo>
                      <a:lnTo>
                        <a:pt x="140" y="115"/>
                      </a:lnTo>
                      <a:lnTo>
                        <a:pt x="140" y="108"/>
                      </a:lnTo>
                      <a:lnTo>
                        <a:pt x="138" y="96"/>
                      </a:lnTo>
                      <a:lnTo>
                        <a:pt x="134" y="91"/>
                      </a:lnTo>
                      <a:lnTo>
                        <a:pt x="134" y="86"/>
                      </a:lnTo>
                      <a:lnTo>
                        <a:pt x="135" y="81"/>
                      </a:lnTo>
                      <a:lnTo>
                        <a:pt x="139" y="78"/>
                      </a:lnTo>
                      <a:lnTo>
                        <a:pt x="141" y="78"/>
                      </a:lnTo>
                      <a:lnTo>
                        <a:pt x="143" y="81"/>
                      </a:lnTo>
                      <a:lnTo>
                        <a:pt x="143" y="79"/>
                      </a:lnTo>
                      <a:lnTo>
                        <a:pt x="143" y="75"/>
                      </a:lnTo>
                      <a:lnTo>
                        <a:pt x="142" y="73"/>
                      </a:lnTo>
                      <a:lnTo>
                        <a:pt x="141" y="71"/>
                      </a:lnTo>
                      <a:lnTo>
                        <a:pt x="140" y="68"/>
                      </a:lnTo>
                      <a:lnTo>
                        <a:pt x="140" y="67"/>
                      </a:lnTo>
                      <a:lnTo>
                        <a:pt x="140" y="64"/>
                      </a:lnTo>
                      <a:lnTo>
                        <a:pt x="142" y="61"/>
                      </a:lnTo>
                      <a:lnTo>
                        <a:pt x="142" y="61"/>
                      </a:lnTo>
                      <a:lnTo>
                        <a:pt x="142" y="58"/>
                      </a:lnTo>
                      <a:lnTo>
                        <a:pt x="141" y="57"/>
                      </a:lnTo>
                      <a:lnTo>
                        <a:pt x="141" y="52"/>
                      </a:lnTo>
                      <a:lnTo>
                        <a:pt x="141" y="50"/>
                      </a:lnTo>
                      <a:lnTo>
                        <a:pt x="140" y="48"/>
                      </a:lnTo>
                      <a:lnTo>
                        <a:pt x="139" y="41"/>
                      </a:lnTo>
                      <a:lnTo>
                        <a:pt x="137" y="36"/>
                      </a:lnTo>
                      <a:lnTo>
                        <a:pt x="136" y="36"/>
                      </a:lnTo>
                      <a:lnTo>
                        <a:pt x="134" y="35"/>
                      </a:lnTo>
                      <a:lnTo>
                        <a:pt x="133" y="28"/>
                      </a:lnTo>
                      <a:lnTo>
                        <a:pt x="131" y="25"/>
                      </a:lnTo>
                      <a:lnTo>
                        <a:pt x="125" y="17"/>
                      </a:lnTo>
                      <a:lnTo>
                        <a:pt x="124" y="13"/>
                      </a:lnTo>
                      <a:lnTo>
                        <a:pt x="122" y="9"/>
                      </a:lnTo>
                      <a:lnTo>
                        <a:pt x="122" y="3"/>
                      </a:lnTo>
                      <a:lnTo>
                        <a:pt x="122" y="2"/>
                      </a:lnTo>
                      <a:lnTo>
                        <a:pt x="121" y="2"/>
                      </a:lnTo>
                      <a:lnTo>
                        <a:pt x="119" y="3"/>
                      </a:lnTo>
                      <a:lnTo>
                        <a:pt x="119" y="2"/>
                      </a:lnTo>
                      <a:lnTo>
                        <a:pt x="116" y="1"/>
                      </a:lnTo>
                      <a:lnTo>
                        <a:pt x="115" y="0"/>
                      </a:lnTo>
                      <a:lnTo>
                        <a:pt x="115" y="2"/>
                      </a:lnTo>
                      <a:lnTo>
                        <a:pt x="114" y="6"/>
                      </a:lnTo>
                      <a:lnTo>
                        <a:pt x="114" y="9"/>
                      </a:lnTo>
                      <a:lnTo>
                        <a:pt x="115" y="10"/>
                      </a:lnTo>
                      <a:lnTo>
                        <a:pt x="116" y="9"/>
                      </a:lnTo>
                      <a:lnTo>
                        <a:pt x="119" y="6"/>
                      </a:lnTo>
                      <a:lnTo>
                        <a:pt x="121" y="10"/>
                      </a:lnTo>
                      <a:lnTo>
                        <a:pt x="120" y="13"/>
                      </a:lnTo>
                      <a:lnTo>
                        <a:pt x="119" y="14"/>
                      </a:lnTo>
                      <a:lnTo>
                        <a:pt x="116" y="12"/>
                      </a:lnTo>
                      <a:lnTo>
                        <a:pt x="115" y="12"/>
                      </a:lnTo>
                      <a:lnTo>
                        <a:pt x="116" y="16"/>
                      </a:lnTo>
                      <a:lnTo>
                        <a:pt x="115" y="18"/>
                      </a:lnTo>
                      <a:lnTo>
                        <a:pt x="113" y="17"/>
                      </a:lnTo>
                      <a:lnTo>
                        <a:pt x="113" y="14"/>
                      </a:lnTo>
                      <a:lnTo>
                        <a:pt x="112" y="11"/>
                      </a:lnTo>
                      <a:lnTo>
                        <a:pt x="112" y="9"/>
                      </a:lnTo>
                      <a:lnTo>
                        <a:pt x="110" y="10"/>
                      </a:lnTo>
                      <a:lnTo>
                        <a:pt x="108" y="9"/>
                      </a:lnTo>
                      <a:lnTo>
                        <a:pt x="108" y="12"/>
                      </a:lnTo>
                      <a:lnTo>
                        <a:pt x="108" y="16"/>
                      </a:lnTo>
                      <a:lnTo>
                        <a:pt x="109" y="20"/>
                      </a:lnTo>
                      <a:lnTo>
                        <a:pt x="107" y="21"/>
                      </a:lnTo>
                      <a:lnTo>
                        <a:pt x="105" y="24"/>
                      </a:lnTo>
                      <a:lnTo>
                        <a:pt x="105" y="26"/>
                      </a:lnTo>
                      <a:lnTo>
                        <a:pt x="109" y="30"/>
                      </a:lnTo>
                      <a:lnTo>
                        <a:pt x="110" y="33"/>
                      </a:lnTo>
                      <a:lnTo>
                        <a:pt x="109" y="37"/>
                      </a:lnTo>
                      <a:lnTo>
                        <a:pt x="107" y="39"/>
                      </a:lnTo>
                      <a:lnTo>
                        <a:pt x="105" y="38"/>
                      </a:lnTo>
                      <a:lnTo>
                        <a:pt x="105" y="40"/>
                      </a:lnTo>
                      <a:lnTo>
                        <a:pt x="106" y="43"/>
                      </a:lnTo>
                      <a:lnTo>
                        <a:pt x="108" y="43"/>
                      </a:lnTo>
                      <a:lnTo>
                        <a:pt x="111" y="40"/>
                      </a:lnTo>
                      <a:lnTo>
                        <a:pt x="113" y="47"/>
                      </a:lnTo>
                      <a:lnTo>
                        <a:pt x="114" y="56"/>
                      </a:lnTo>
                      <a:lnTo>
                        <a:pt x="114" y="60"/>
                      </a:lnTo>
                      <a:lnTo>
                        <a:pt x="114" y="68"/>
                      </a:lnTo>
                      <a:lnTo>
                        <a:pt x="112" y="80"/>
                      </a:lnTo>
                      <a:lnTo>
                        <a:pt x="112" y="85"/>
                      </a:lnTo>
                      <a:lnTo>
                        <a:pt x="111" y="90"/>
                      </a:lnTo>
                      <a:lnTo>
                        <a:pt x="108" y="92"/>
                      </a:lnTo>
                      <a:lnTo>
                        <a:pt x="106" y="97"/>
                      </a:lnTo>
                      <a:lnTo>
                        <a:pt x="106" y="102"/>
                      </a:lnTo>
                      <a:lnTo>
                        <a:pt x="105" y="106"/>
                      </a:lnTo>
                      <a:lnTo>
                        <a:pt x="104" y="109"/>
                      </a:lnTo>
                      <a:lnTo>
                        <a:pt x="101" y="113"/>
                      </a:lnTo>
                      <a:lnTo>
                        <a:pt x="94" y="118"/>
                      </a:lnTo>
                      <a:lnTo>
                        <a:pt x="91" y="119"/>
                      </a:lnTo>
                      <a:lnTo>
                        <a:pt x="90" y="122"/>
                      </a:lnTo>
                      <a:lnTo>
                        <a:pt x="87" y="119"/>
                      </a:lnTo>
                      <a:lnTo>
                        <a:pt x="84" y="115"/>
                      </a:lnTo>
                      <a:lnTo>
                        <a:pt x="84" y="113"/>
                      </a:lnTo>
                      <a:lnTo>
                        <a:pt x="85" y="112"/>
                      </a:lnTo>
                      <a:lnTo>
                        <a:pt x="86" y="109"/>
                      </a:lnTo>
                      <a:lnTo>
                        <a:pt x="86" y="107"/>
                      </a:lnTo>
                      <a:lnTo>
                        <a:pt x="87" y="105"/>
                      </a:lnTo>
                      <a:lnTo>
                        <a:pt x="87" y="104"/>
                      </a:lnTo>
                      <a:lnTo>
                        <a:pt x="84" y="105"/>
                      </a:lnTo>
                      <a:lnTo>
                        <a:pt x="82" y="108"/>
                      </a:lnTo>
                      <a:lnTo>
                        <a:pt x="79" y="109"/>
                      </a:lnTo>
                      <a:lnTo>
                        <a:pt x="78" y="113"/>
                      </a:lnTo>
                      <a:lnTo>
                        <a:pt x="80" y="116"/>
                      </a:lnTo>
                      <a:lnTo>
                        <a:pt x="80" y="124"/>
                      </a:lnTo>
                      <a:lnTo>
                        <a:pt x="80" y="128"/>
                      </a:lnTo>
                      <a:lnTo>
                        <a:pt x="77" y="133"/>
                      </a:lnTo>
                      <a:lnTo>
                        <a:pt x="77" y="134"/>
                      </a:lnTo>
                      <a:lnTo>
                        <a:pt x="76" y="137"/>
                      </a:lnTo>
                      <a:lnTo>
                        <a:pt x="76" y="142"/>
                      </a:lnTo>
                      <a:lnTo>
                        <a:pt x="77" y="144"/>
                      </a:lnTo>
                      <a:lnTo>
                        <a:pt x="77" y="147"/>
                      </a:lnTo>
                      <a:lnTo>
                        <a:pt x="76" y="147"/>
                      </a:lnTo>
                      <a:lnTo>
                        <a:pt x="77" y="148"/>
                      </a:lnTo>
                      <a:lnTo>
                        <a:pt x="76" y="151"/>
                      </a:lnTo>
                      <a:lnTo>
                        <a:pt x="74" y="151"/>
                      </a:lnTo>
                      <a:lnTo>
                        <a:pt x="75" y="152"/>
                      </a:lnTo>
                      <a:lnTo>
                        <a:pt x="74" y="153"/>
                      </a:lnTo>
                      <a:lnTo>
                        <a:pt x="72" y="151"/>
                      </a:lnTo>
                      <a:lnTo>
                        <a:pt x="70" y="154"/>
                      </a:lnTo>
                      <a:lnTo>
                        <a:pt x="69" y="153"/>
                      </a:lnTo>
                      <a:lnTo>
                        <a:pt x="68" y="149"/>
                      </a:lnTo>
                      <a:lnTo>
                        <a:pt x="67" y="149"/>
                      </a:lnTo>
                      <a:lnTo>
                        <a:pt x="66" y="151"/>
                      </a:lnTo>
                      <a:lnTo>
                        <a:pt x="63" y="151"/>
                      </a:lnTo>
                      <a:lnTo>
                        <a:pt x="63" y="150"/>
                      </a:lnTo>
                      <a:lnTo>
                        <a:pt x="56" y="152"/>
                      </a:lnTo>
                      <a:lnTo>
                        <a:pt x="53" y="154"/>
                      </a:lnTo>
                      <a:lnTo>
                        <a:pt x="50" y="155"/>
                      </a:lnTo>
                      <a:lnTo>
                        <a:pt x="46" y="155"/>
                      </a:lnTo>
                      <a:lnTo>
                        <a:pt x="43" y="157"/>
                      </a:lnTo>
                      <a:lnTo>
                        <a:pt x="42" y="156"/>
                      </a:lnTo>
                      <a:lnTo>
                        <a:pt x="39" y="156"/>
                      </a:lnTo>
                      <a:lnTo>
                        <a:pt x="34" y="161"/>
                      </a:lnTo>
                      <a:lnTo>
                        <a:pt x="32" y="164"/>
                      </a:lnTo>
                      <a:lnTo>
                        <a:pt x="31" y="166"/>
                      </a:lnTo>
                      <a:lnTo>
                        <a:pt x="30" y="169"/>
                      </a:lnTo>
                      <a:lnTo>
                        <a:pt x="26" y="174"/>
                      </a:lnTo>
                      <a:lnTo>
                        <a:pt x="24" y="175"/>
                      </a:lnTo>
                      <a:lnTo>
                        <a:pt x="22" y="178"/>
                      </a:lnTo>
                      <a:lnTo>
                        <a:pt x="22" y="181"/>
                      </a:lnTo>
                      <a:lnTo>
                        <a:pt x="19" y="183"/>
                      </a:lnTo>
                      <a:lnTo>
                        <a:pt x="15" y="184"/>
                      </a:lnTo>
                      <a:lnTo>
                        <a:pt x="15" y="187"/>
                      </a:lnTo>
                      <a:lnTo>
                        <a:pt x="15" y="192"/>
                      </a:lnTo>
                      <a:lnTo>
                        <a:pt x="17" y="193"/>
                      </a:lnTo>
                      <a:lnTo>
                        <a:pt x="17" y="195"/>
                      </a:lnTo>
                      <a:lnTo>
                        <a:pt x="16" y="196"/>
                      </a:lnTo>
                      <a:lnTo>
                        <a:pt x="14"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3" name="Freeform 259">
                  <a:extLst>
                    <a:ext uri="{FF2B5EF4-FFF2-40B4-BE49-F238E27FC236}">
                      <a16:creationId xmlns:a16="http://schemas.microsoft.com/office/drawing/2014/main" id="{FAAD4A04-08AD-3E46-AFB3-D13C114D1A1D}"/>
                    </a:ext>
                  </a:extLst>
                </p:cNvPr>
                <p:cNvSpPr>
                  <a:spLocks/>
                </p:cNvSpPr>
                <p:nvPr/>
              </p:nvSpPr>
              <p:spPr bwMode="auto">
                <a:xfrm>
                  <a:off x="5389" y="2168"/>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4" name="Freeform 260">
                  <a:extLst>
                    <a:ext uri="{FF2B5EF4-FFF2-40B4-BE49-F238E27FC236}">
                      <a16:creationId xmlns:a16="http://schemas.microsoft.com/office/drawing/2014/main" id="{07B3E22F-95BA-DD48-87A4-B2C3A829A061}"/>
                    </a:ext>
                  </a:extLst>
                </p:cNvPr>
                <p:cNvSpPr>
                  <a:spLocks/>
                </p:cNvSpPr>
                <p:nvPr/>
              </p:nvSpPr>
              <p:spPr bwMode="auto">
                <a:xfrm>
                  <a:off x="5389" y="2165"/>
                  <a:ext cx="3" cy="2"/>
                </a:xfrm>
                <a:custGeom>
                  <a:avLst/>
                  <a:gdLst>
                    <a:gd name="T0" fmla="*/ 3 w 3"/>
                    <a:gd name="T1" fmla="*/ 1 h 2"/>
                    <a:gd name="T2" fmla="*/ 1 w 3"/>
                    <a:gd name="T3" fmla="*/ 0 h 2"/>
                    <a:gd name="T4" fmla="*/ 0 w 3"/>
                    <a:gd name="T5" fmla="*/ 1 h 2"/>
                    <a:gd name="T6" fmla="*/ 1 w 3"/>
                    <a:gd name="T7" fmla="*/ 1 h 2"/>
                    <a:gd name="T8" fmla="*/ 2 w 3"/>
                    <a:gd name="T9" fmla="*/ 2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1" y="0"/>
                      </a:lnTo>
                      <a:lnTo>
                        <a:pt x="0" y="1"/>
                      </a:lnTo>
                      <a:lnTo>
                        <a:pt x="1" y="1"/>
                      </a:lnTo>
                      <a:lnTo>
                        <a:pt x="2"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5" name="Freeform 261">
                  <a:extLst>
                    <a:ext uri="{FF2B5EF4-FFF2-40B4-BE49-F238E27FC236}">
                      <a16:creationId xmlns:a16="http://schemas.microsoft.com/office/drawing/2014/main" id="{67CEADE6-E154-A841-B218-69EA503FBED4}"/>
                    </a:ext>
                  </a:extLst>
                </p:cNvPr>
                <p:cNvSpPr>
                  <a:spLocks/>
                </p:cNvSpPr>
                <p:nvPr/>
              </p:nvSpPr>
              <p:spPr bwMode="auto">
                <a:xfrm>
                  <a:off x="5423" y="2217"/>
                  <a:ext cx="2" cy="7"/>
                </a:xfrm>
                <a:custGeom>
                  <a:avLst/>
                  <a:gdLst>
                    <a:gd name="T0" fmla="*/ 2 w 2"/>
                    <a:gd name="T1" fmla="*/ 4 h 7"/>
                    <a:gd name="T2" fmla="*/ 1 w 2"/>
                    <a:gd name="T3" fmla="*/ 1 h 7"/>
                    <a:gd name="T4" fmla="*/ 0 w 2"/>
                    <a:gd name="T5" fmla="*/ 0 h 7"/>
                    <a:gd name="T6" fmla="*/ 0 w 2"/>
                    <a:gd name="T7" fmla="*/ 2 h 7"/>
                    <a:gd name="T8" fmla="*/ 0 w 2"/>
                    <a:gd name="T9" fmla="*/ 7 h 7"/>
                    <a:gd name="T10" fmla="*/ 1 w 2"/>
                    <a:gd name="T11" fmla="*/ 7 h 7"/>
                    <a:gd name="T12" fmla="*/ 2 w 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4"/>
                      </a:moveTo>
                      <a:lnTo>
                        <a:pt x="1" y="1"/>
                      </a:lnTo>
                      <a:lnTo>
                        <a:pt x="0" y="0"/>
                      </a:lnTo>
                      <a:lnTo>
                        <a:pt x="0" y="2"/>
                      </a:lnTo>
                      <a:lnTo>
                        <a:pt x="0" y="7"/>
                      </a:lnTo>
                      <a:lnTo>
                        <a:pt x="1"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6" name="Freeform 262">
                  <a:extLst>
                    <a:ext uri="{FF2B5EF4-FFF2-40B4-BE49-F238E27FC236}">
                      <a16:creationId xmlns:a16="http://schemas.microsoft.com/office/drawing/2014/main" id="{8100C6DF-FC1C-D74F-8A12-9B95AE8B6656}"/>
                    </a:ext>
                  </a:extLst>
                </p:cNvPr>
                <p:cNvSpPr>
                  <a:spLocks/>
                </p:cNvSpPr>
                <p:nvPr/>
              </p:nvSpPr>
              <p:spPr bwMode="auto">
                <a:xfrm>
                  <a:off x="5400" y="2179"/>
                  <a:ext cx="4" cy="7"/>
                </a:xfrm>
                <a:custGeom>
                  <a:avLst/>
                  <a:gdLst>
                    <a:gd name="T0" fmla="*/ 2 w 4"/>
                    <a:gd name="T1" fmla="*/ 0 h 7"/>
                    <a:gd name="T2" fmla="*/ 2 w 4"/>
                    <a:gd name="T3" fmla="*/ 0 h 7"/>
                    <a:gd name="T4" fmla="*/ 0 w 4"/>
                    <a:gd name="T5" fmla="*/ 1 h 7"/>
                    <a:gd name="T6" fmla="*/ 1 w 4"/>
                    <a:gd name="T7" fmla="*/ 4 h 7"/>
                    <a:gd name="T8" fmla="*/ 2 w 4"/>
                    <a:gd name="T9" fmla="*/ 7 h 7"/>
                    <a:gd name="T10" fmla="*/ 3 w 4"/>
                    <a:gd name="T11" fmla="*/ 7 h 7"/>
                    <a:gd name="T12" fmla="*/ 4 w 4"/>
                    <a:gd name="T13" fmla="*/ 4 h 7"/>
                    <a:gd name="T14" fmla="*/ 2 w 4"/>
                    <a:gd name="T15" fmla="*/ 1 h 7"/>
                    <a:gd name="T16" fmla="*/ 2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2" y="0"/>
                      </a:moveTo>
                      <a:lnTo>
                        <a:pt x="2" y="0"/>
                      </a:lnTo>
                      <a:lnTo>
                        <a:pt x="0" y="1"/>
                      </a:lnTo>
                      <a:lnTo>
                        <a:pt x="1" y="4"/>
                      </a:lnTo>
                      <a:lnTo>
                        <a:pt x="2" y="7"/>
                      </a:lnTo>
                      <a:lnTo>
                        <a:pt x="3" y="7"/>
                      </a:lnTo>
                      <a:lnTo>
                        <a:pt x="4" y="4"/>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7" name="Freeform 263">
                  <a:extLst>
                    <a:ext uri="{FF2B5EF4-FFF2-40B4-BE49-F238E27FC236}">
                      <a16:creationId xmlns:a16="http://schemas.microsoft.com/office/drawing/2014/main" id="{E183D593-1972-7345-9DB3-66D5400AD9FE}"/>
                    </a:ext>
                  </a:extLst>
                </p:cNvPr>
                <p:cNvSpPr>
                  <a:spLocks/>
                </p:cNvSpPr>
                <p:nvPr/>
              </p:nvSpPr>
              <p:spPr bwMode="auto">
                <a:xfrm>
                  <a:off x="5402" y="2283"/>
                  <a:ext cx="3" cy="6"/>
                </a:xfrm>
                <a:custGeom>
                  <a:avLst/>
                  <a:gdLst>
                    <a:gd name="T0" fmla="*/ 0 w 3"/>
                    <a:gd name="T1" fmla="*/ 2 h 6"/>
                    <a:gd name="T2" fmla="*/ 0 w 3"/>
                    <a:gd name="T3" fmla="*/ 4 h 6"/>
                    <a:gd name="T4" fmla="*/ 2 w 3"/>
                    <a:gd name="T5" fmla="*/ 6 h 6"/>
                    <a:gd name="T6" fmla="*/ 3 w 3"/>
                    <a:gd name="T7" fmla="*/ 5 h 6"/>
                    <a:gd name="T8" fmla="*/ 2 w 3"/>
                    <a:gd name="T9" fmla="*/ 3 h 6"/>
                    <a:gd name="T10" fmla="*/ 0 w 3"/>
                    <a:gd name="T11" fmla="*/ 0 h 6"/>
                    <a:gd name="T12" fmla="*/ 0 w 3"/>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2"/>
                      </a:moveTo>
                      <a:lnTo>
                        <a:pt x="0" y="4"/>
                      </a:lnTo>
                      <a:lnTo>
                        <a:pt x="2" y="6"/>
                      </a:lnTo>
                      <a:lnTo>
                        <a:pt x="3" y="5"/>
                      </a:lnTo>
                      <a:lnTo>
                        <a:pt x="2" y="3"/>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8" name="Freeform 264">
                  <a:extLst>
                    <a:ext uri="{FF2B5EF4-FFF2-40B4-BE49-F238E27FC236}">
                      <a16:creationId xmlns:a16="http://schemas.microsoft.com/office/drawing/2014/main" id="{56C2884F-BF7E-6747-AC75-23E0AFEF019B}"/>
                    </a:ext>
                  </a:extLst>
                </p:cNvPr>
                <p:cNvSpPr>
                  <a:spLocks/>
                </p:cNvSpPr>
                <p:nvPr/>
              </p:nvSpPr>
              <p:spPr bwMode="auto">
                <a:xfrm>
                  <a:off x="5404" y="2269"/>
                  <a:ext cx="9" cy="8"/>
                </a:xfrm>
                <a:custGeom>
                  <a:avLst/>
                  <a:gdLst>
                    <a:gd name="T0" fmla="*/ 9 w 9"/>
                    <a:gd name="T1" fmla="*/ 0 h 8"/>
                    <a:gd name="T2" fmla="*/ 7 w 9"/>
                    <a:gd name="T3" fmla="*/ 0 h 8"/>
                    <a:gd name="T4" fmla="*/ 6 w 9"/>
                    <a:gd name="T5" fmla="*/ 1 h 8"/>
                    <a:gd name="T6" fmla="*/ 5 w 9"/>
                    <a:gd name="T7" fmla="*/ 1 h 8"/>
                    <a:gd name="T8" fmla="*/ 4 w 9"/>
                    <a:gd name="T9" fmla="*/ 3 h 8"/>
                    <a:gd name="T10" fmla="*/ 3 w 9"/>
                    <a:gd name="T11" fmla="*/ 3 h 8"/>
                    <a:gd name="T12" fmla="*/ 1 w 9"/>
                    <a:gd name="T13" fmla="*/ 4 h 8"/>
                    <a:gd name="T14" fmla="*/ 0 w 9"/>
                    <a:gd name="T15" fmla="*/ 7 h 8"/>
                    <a:gd name="T16" fmla="*/ 1 w 9"/>
                    <a:gd name="T17" fmla="*/ 7 h 8"/>
                    <a:gd name="T18" fmla="*/ 3 w 9"/>
                    <a:gd name="T19" fmla="*/ 7 h 8"/>
                    <a:gd name="T20" fmla="*/ 4 w 9"/>
                    <a:gd name="T21" fmla="*/ 8 h 8"/>
                    <a:gd name="T22" fmla="*/ 5 w 9"/>
                    <a:gd name="T23" fmla="*/ 7 h 8"/>
                    <a:gd name="T24" fmla="*/ 5 w 9"/>
                    <a:gd name="T25" fmla="*/ 5 h 8"/>
                    <a:gd name="T26" fmla="*/ 8 w 9"/>
                    <a:gd name="T27" fmla="*/ 4 h 8"/>
                    <a:gd name="T28" fmla="*/ 9 w 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8">
                      <a:moveTo>
                        <a:pt x="9" y="0"/>
                      </a:moveTo>
                      <a:lnTo>
                        <a:pt x="7" y="0"/>
                      </a:lnTo>
                      <a:lnTo>
                        <a:pt x="6" y="1"/>
                      </a:lnTo>
                      <a:lnTo>
                        <a:pt x="5" y="1"/>
                      </a:lnTo>
                      <a:lnTo>
                        <a:pt x="4" y="3"/>
                      </a:lnTo>
                      <a:lnTo>
                        <a:pt x="3" y="3"/>
                      </a:lnTo>
                      <a:lnTo>
                        <a:pt x="1" y="4"/>
                      </a:lnTo>
                      <a:lnTo>
                        <a:pt x="0" y="7"/>
                      </a:lnTo>
                      <a:lnTo>
                        <a:pt x="1" y="7"/>
                      </a:lnTo>
                      <a:lnTo>
                        <a:pt x="3" y="7"/>
                      </a:lnTo>
                      <a:lnTo>
                        <a:pt x="4" y="8"/>
                      </a:lnTo>
                      <a:lnTo>
                        <a:pt x="5" y="7"/>
                      </a:lnTo>
                      <a:lnTo>
                        <a:pt x="5" y="5"/>
                      </a:lnTo>
                      <a:lnTo>
                        <a:pt x="8"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9" name="Freeform 265">
                  <a:extLst>
                    <a:ext uri="{FF2B5EF4-FFF2-40B4-BE49-F238E27FC236}">
                      <a16:creationId xmlns:a16="http://schemas.microsoft.com/office/drawing/2014/main" id="{BC48D80E-108C-FE48-9B59-5CB10A8B68BA}"/>
                    </a:ext>
                  </a:extLst>
                </p:cNvPr>
                <p:cNvSpPr>
                  <a:spLocks/>
                </p:cNvSpPr>
                <p:nvPr/>
              </p:nvSpPr>
              <p:spPr bwMode="auto">
                <a:xfrm>
                  <a:off x="5382" y="2173"/>
                  <a:ext cx="5" cy="7"/>
                </a:xfrm>
                <a:custGeom>
                  <a:avLst/>
                  <a:gdLst>
                    <a:gd name="T0" fmla="*/ 0 w 5"/>
                    <a:gd name="T1" fmla="*/ 3 h 7"/>
                    <a:gd name="T2" fmla="*/ 2 w 5"/>
                    <a:gd name="T3" fmla="*/ 7 h 7"/>
                    <a:gd name="T4" fmla="*/ 3 w 5"/>
                    <a:gd name="T5" fmla="*/ 7 h 7"/>
                    <a:gd name="T6" fmla="*/ 5 w 5"/>
                    <a:gd name="T7" fmla="*/ 6 h 7"/>
                    <a:gd name="T8" fmla="*/ 4 w 5"/>
                    <a:gd name="T9" fmla="*/ 3 h 7"/>
                    <a:gd name="T10" fmla="*/ 2 w 5"/>
                    <a:gd name="T11" fmla="*/ 3 h 7"/>
                    <a:gd name="T12" fmla="*/ 2 w 5"/>
                    <a:gd name="T13" fmla="*/ 0 h 7"/>
                    <a:gd name="T14" fmla="*/ 0 w 5"/>
                    <a:gd name="T15" fmla="*/ 1 h 7"/>
                    <a:gd name="T16" fmla="*/ 0 w 5"/>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3"/>
                      </a:moveTo>
                      <a:lnTo>
                        <a:pt x="2" y="7"/>
                      </a:lnTo>
                      <a:lnTo>
                        <a:pt x="3" y="7"/>
                      </a:lnTo>
                      <a:lnTo>
                        <a:pt x="5" y="6"/>
                      </a:lnTo>
                      <a:lnTo>
                        <a:pt x="4" y="3"/>
                      </a:lnTo>
                      <a:lnTo>
                        <a:pt x="2" y="3"/>
                      </a:lnTo>
                      <a:lnTo>
                        <a:pt x="2"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0" name="Freeform 266">
                  <a:extLst>
                    <a:ext uri="{FF2B5EF4-FFF2-40B4-BE49-F238E27FC236}">
                      <a16:creationId xmlns:a16="http://schemas.microsoft.com/office/drawing/2014/main" id="{B67EBD4C-145D-8446-AD43-67722C60EEBA}"/>
                    </a:ext>
                  </a:extLst>
                </p:cNvPr>
                <p:cNvSpPr>
                  <a:spLocks/>
                </p:cNvSpPr>
                <p:nvPr/>
              </p:nvSpPr>
              <p:spPr bwMode="auto">
                <a:xfrm>
                  <a:off x="5402" y="2186"/>
                  <a:ext cx="3" cy="3"/>
                </a:xfrm>
                <a:custGeom>
                  <a:avLst/>
                  <a:gdLst>
                    <a:gd name="T0" fmla="*/ 2 w 3"/>
                    <a:gd name="T1" fmla="*/ 0 h 3"/>
                    <a:gd name="T2" fmla="*/ 0 w 3"/>
                    <a:gd name="T3" fmla="*/ 2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2"/>
                      </a:lnTo>
                      <a:lnTo>
                        <a:pt x="1" y="3"/>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1" name="Freeform 267">
                  <a:extLst>
                    <a:ext uri="{FF2B5EF4-FFF2-40B4-BE49-F238E27FC236}">
                      <a16:creationId xmlns:a16="http://schemas.microsoft.com/office/drawing/2014/main" id="{B4847C7A-6A66-C540-B4C2-76B575ECB6C0}"/>
                    </a:ext>
                  </a:extLst>
                </p:cNvPr>
                <p:cNvSpPr>
                  <a:spLocks/>
                </p:cNvSpPr>
                <p:nvPr/>
              </p:nvSpPr>
              <p:spPr bwMode="auto">
                <a:xfrm>
                  <a:off x="5341" y="2138"/>
                  <a:ext cx="3" cy="5"/>
                </a:xfrm>
                <a:custGeom>
                  <a:avLst/>
                  <a:gdLst>
                    <a:gd name="T0" fmla="*/ 2 w 3"/>
                    <a:gd name="T1" fmla="*/ 4 h 5"/>
                    <a:gd name="T2" fmla="*/ 3 w 3"/>
                    <a:gd name="T3" fmla="*/ 4 h 5"/>
                    <a:gd name="T4" fmla="*/ 3 w 3"/>
                    <a:gd name="T5" fmla="*/ 2 h 5"/>
                    <a:gd name="T6" fmla="*/ 2 w 3"/>
                    <a:gd name="T7" fmla="*/ 0 h 5"/>
                    <a:gd name="T8" fmla="*/ 2 w 3"/>
                    <a:gd name="T9" fmla="*/ 2 h 5"/>
                    <a:gd name="T10" fmla="*/ 1 w 3"/>
                    <a:gd name="T11" fmla="*/ 2 h 5"/>
                    <a:gd name="T12" fmla="*/ 0 w 3"/>
                    <a:gd name="T13" fmla="*/ 3 h 5"/>
                    <a:gd name="T14" fmla="*/ 2 w 3"/>
                    <a:gd name="T15" fmla="*/ 5 h 5"/>
                    <a:gd name="T16" fmla="*/ 2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4"/>
                      </a:moveTo>
                      <a:lnTo>
                        <a:pt x="3" y="4"/>
                      </a:lnTo>
                      <a:lnTo>
                        <a:pt x="3" y="2"/>
                      </a:lnTo>
                      <a:lnTo>
                        <a:pt x="2" y="0"/>
                      </a:lnTo>
                      <a:lnTo>
                        <a:pt x="2" y="2"/>
                      </a:lnTo>
                      <a:lnTo>
                        <a:pt x="1" y="2"/>
                      </a:lnTo>
                      <a:lnTo>
                        <a:pt x="0" y="3"/>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2" name="Freeform 268">
                  <a:extLst>
                    <a:ext uri="{FF2B5EF4-FFF2-40B4-BE49-F238E27FC236}">
                      <a16:creationId xmlns:a16="http://schemas.microsoft.com/office/drawing/2014/main" id="{6FBFC804-C779-0241-B834-7FE18210492E}"/>
                    </a:ext>
                  </a:extLst>
                </p:cNvPr>
                <p:cNvSpPr>
                  <a:spLocks/>
                </p:cNvSpPr>
                <p:nvPr/>
              </p:nvSpPr>
              <p:spPr bwMode="auto">
                <a:xfrm>
                  <a:off x="5345" y="2159"/>
                  <a:ext cx="11" cy="7"/>
                </a:xfrm>
                <a:custGeom>
                  <a:avLst/>
                  <a:gdLst>
                    <a:gd name="T0" fmla="*/ 8 w 11"/>
                    <a:gd name="T1" fmla="*/ 7 h 7"/>
                    <a:gd name="T2" fmla="*/ 11 w 11"/>
                    <a:gd name="T3" fmla="*/ 3 h 7"/>
                    <a:gd name="T4" fmla="*/ 10 w 11"/>
                    <a:gd name="T5" fmla="*/ 0 h 7"/>
                    <a:gd name="T6" fmla="*/ 8 w 11"/>
                    <a:gd name="T7" fmla="*/ 0 h 7"/>
                    <a:gd name="T8" fmla="*/ 1 w 11"/>
                    <a:gd name="T9" fmla="*/ 2 h 7"/>
                    <a:gd name="T10" fmla="*/ 0 w 11"/>
                    <a:gd name="T11" fmla="*/ 4 h 7"/>
                    <a:gd name="T12" fmla="*/ 1 w 11"/>
                    <a:gd name="T13" fmla="*/ 7 h 7"/>
                    <a:gd name="T14" fmla="*/ 4 w 11"/>
                    <a:gd name="T15" fmla="*/ 7 h 7"/>
                    <a:gd name="T16" fmla="*/ 8 w 11"/>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7"/>
                      </a:moveTo>
                      <a:lnTo>
                        <a:pt x="11" y="3"/>
                      </a:lnTo>
                      <a:lnTo>
                        <a:pt x="10" y="0"/>
                      </a:lnTo>
                      <a:lnTo>
                        <a:pt x="8" y="0"/>
                      </a:lnTo>
                      <a:lnTo>
                        <a:pt x="1" y="2"/>
                      </a:lnTo>
                      <a:lnTo>
                        <a:pt x="0" y="4"/>
                      </a:lnTo>
                      <a:lnTo>
                        <a:pt x="1" y="7"/>
                      </a:lnTo>
                      <a:lnTo>
                        <a:pt x="4" y="7"/>
                      </a:lnTo>
                      <a:lnTo>
                        <a:pt x="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3" name="Freeform 269">
                  <a:extLst>
                    <a:ext uri="{FF2B5EF4-FFF2-40B4-BE49-F238E27FC236}">
                      <a16:creationId xmlns:a16="http://schemas.microsoft.com/office/drawing/2014/main" id="{631578CF-9389-584A-869F-38AD67C905B8}"/>
                    </a:ext>
                  </a:extLst>
                </p:cNvPr>
                <p:cNvSpPr>
                  <a:spLocks/>
                </p:cNvSpPr>
                <p:nvPr/>
              </p:nvSpPr>
              <p:spPr bwMode="auto">
                <a:xfrm>
                  <a:off x="5362" y="2130"/>
                  <a:ext cx="3" cy="3"/>
                </a:xfrm>
                <a:custGeom>
                  <a:avLst/>
                  <a:gdLst>
                    <a:gd name="T0" fmla="*/ 2 w 3"/>
                    <a:gd name="T1" fmla="*/ 0 h 3"/>
                    <a:gd name="T2" fmla="*/ 0 w 3"/>
                    <a:gd name="T3" fmla="*/ 1 h 3"/>
                    <a:gd name="T4" fmla="*/ 1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1"/>
                      </a:lnTo>
                      <a:lnTo>
                        <a:pt x="1"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4" name="Freeform 270">
                  <a:extLst>
                    <a:ext uri="{FF2B5EF4-FFF2-40B4-BE49-F238E27FC236}">
                      <a16:creationId xmlns:a16="http://schemas.microsoft.com/office/drawing/2014/main" id="{A301A607-0C86-CC47-8EA3-03A8350B574D}"/>
                    </a:ext>
                  </a:extLst>
                </p:cNvPr>
                <p:cNvSpPr>
                  <a:spLocks/>
                </p:cNvSpPr>
                <p:nvPr/>
              </p:nvSpPr>
              <p:spPr bwMode="auto">
                <a:xfrm>
                  <a:off x="5384" y="2134"/>
                  <a:ext cx="4" cy="7"/>
                </a:xfrm>
                <a:custGeom>
                  <a:avLst/>
                  <a:gdLst>
                    <a:gd name="T0" fmla="*/ 3 w 4"/>
                    <a:gd name="T1" fmla="*/ 0 h 7"/>
                    <a:gd name="T2" fmla="*/ 1 w 4"/>
                    <a:gd name="T3" fmla="*/ 1 h 7"/>
                    <a:gd name="T4" fmla="*/ 0 w 4"/>
                    <a:gd name="T5" fmla="*/ 3 h 7"/>
                    <a:gd name="T6" fmla="*/ 0 w 4"/>
                    <a:gd name="T7" fmla="*/ 5 h 7"/>
                    <a:gd name="T8" fmla="*/ 1 w 4"/>
                    <a:gd name="T9" fmla="*/ 7 h 7"/>
                    <a:gd name="T10" fmla="*/ 2 w 4"/>
                    <a:gd name="T11" fmla="*/ 7 h 7"/>
                    <a:gd name="T12" fmla="*/ 4 w 4"/>
                    <a:gd name="T13" fmla="*/ 3 h 7"/>
                    <a:gd name="T14" fmla="*/ 3 w 4"/>
                    <a:gd name="T15" fmla="*/ 1 h 7"/>
                    <a:gd name="T16" fmla="*/ 3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3" y="0"/>
                      </a:moveTo>
                      <a:lnTo>
                        <a:pt x="1" y="1"/>
                      </a:lnTo>
                      <a:lnTo>
                        <a:pt x="0" y="3"/>
                      </a:lnTo>
                      <a:lnTo>
                        <a:pt x="0" y="5"/>
                      </a:lnTo>
                      <a:lnTo>
                        <a:pt x="1" y="7"/>
                      </a:lnTo>
                      <a:lnTo>
                        <a:pt x="2" y="7"/>
                      </a:lnTo>
                      <a:lnTo>
                        <a:pt x="4" y="3"/>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5" name="Freeform 271">
                  <a:extLst>
                    <a:ext uri="{FF2B5EF4-FFF2-40B4-BE49-F238E27FC236}">
                      <a16:creationId xmlns:a16="http://schemas.microsoft.com/office/drawing/2014/main" id="{80E6055C-95DD-064C-8ECF-EB80FB750AB7}"/>
                    </a:ext>
                  </a:extLst>
                </p:cNvPr>
                <p:cNvSpPr>
                  <a:spLocks/>
                </p:cNvSpPr>
                <p:nvPr/>
              </p:nvSpPr>
              <p:spPr bwMode="auto">
                <a:xfrm>
                  <a:off x="5372" y="2125"/>
                  <a:ext cx="4" cy="6"/>
                </a:xfrm>
                <a:custGeom>
                  <a:avLst/>
                  <a:gdLst>
                    <a:gd name="T0" fmla="*/ 2 w 4"/>
                    <a:gd name="T1" fmla="*/ 6 h 6"/>
                    <a:gd name="T2" fmla="*/ 4 w 4"/>
                    <a:gd name="T3" fmla="*/ 4 h 6"/>
                    <a:gd name="T4" fmla="*/ 3 w 4"/>
                    <a:gd name="T5" fmla="*/ 2 h 6"/>
                    <a:gd name="T6" fmla="*/ 2 w 4"/>
                    <a:gd name="T7" fmla="*/ 0 h 6"/>
                    <a:gd name="T8" fmla="*/ 0 w 4"/>
                    <a:gd name="T9" fmla="*/ 3 h 6"/>
                    <a:gd name="T10" fmla="*/ 1 w 4"/>
                    <a:gd name="T11" fmla="*/ 4 h 6"/>
                    <a:gd name="T12" fmla="*/ 2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4"/>
                      </a:lnTo>
                      <a:lnTo>
                        <a:pt x="3" y="2"/>
                      </a:lnTo>
                      <a:lnTo>
                        <a:pt x="2" y="0"/>
                      </a:lnTo>
                      <a:lnTo>
                        <a:pt x="0" y="3"/>
                      </a:lnTo>
                      <a:lnTo>
                        <a:pt x="1" y="4"/>
                      </a:lnTo>
                      <a:lnTo>
                        <a:pt x="2"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6" name="Freeform 272">
                  <a:extLst>
                    <a:ext uri="{FF2B5EF4-FFF2-40B4-BE49-F238E27FC236}">
                      <a16:creationId xmlns:a16="http://schemas.microsoft.com/office/drawing/2014/main" id="{4D809CE0-674B-D54D-AC25-6B3DDA02FB4D}"/>
                    </a:ext>
                  </a:extLst>
                </p:cNvPr>
                <p:cNvSpPr>
                  <a:spLocks/>
                </p:cNvSpPr>
                <p:nvPr/>
              </p:nvSpPr>
              <p:spPr bwMode="auto">
                <a:xfrm>
                  <a:off x="5323" y="2043"/>
                  <a:ext cx="59" cy="99"/>
                </a:xfrm>
                <a:custGeom>
                  <a:avLst/>
                  <a:gdLst>
                    <a:gd name="T0" fmla="*/ 10 w 59"/>
                    <a:gd name="T1" fmla="*/ 11 h 99"/>
                    <a:gd name="T2" fmla="*/ 1 w 59"/>
                    <a:gd name="T3" fmla="*/ 17 h 99"/>
                    <a:gd name="T4" fmla="*/ 1 w 59"/>
                    <a:gd name="T5" fmla="*/ 22 h 99"/>
                    <a:gd name="T6" fmla="*/ 7 w 59"/>
                    <a:gd name="T7" fmla="*/ 20 h 99"/>
                    <a:gd name="T8" fmla="*/ 11 w 59"/>
                    <a:gd name="T9" fmla="*/ 26 h 99"/>
                    <a:gd name="T10" fmla="*/ 16 w 59"/>
                    <a:gd name="T11" fmla="*/ 33 h 99"/>
                    <a:gd name="T12" fmla="*/ 17 w 59"/>
                    <a:gd name="T13" fmla="*/ 39 h 99"/>
                    <a:gd name="T14" fmla="*/ 14 w 59"/>
                    <a:gd name="T15" fmla="*/ 40 h 99"/>
                    <a:gd name="T16" fmla="*/ 12 w 59"/>
                    <a:gd name="T17" fmla="*/ 41 h 99"/>
                    <a:gd name="T18" fmla="*/ 7 w 59"/>
                    <a:gd name="T19" fmla="*/ 45 h 99"/>
                    <a:gd name="T20" fmla="*/ 15 w 59"/>
                    <a:gd name="T21" fmla="*/ 48 h 99"/>
                    <a:gd name="T22" fmla="*/ 16 w 59"/>
                    <a:gd name="T23" fmla="*/ 59 h 99"/>
                    <a:gd name="T24" fmla="*/ 19 w 59"/>
                    <a:gd name="T25" fmla="*/ 59 h 99"/>
                    <a:gd name="T26" fmla="*/ 16 w 59"/>
                    <a:gd name="T27" fmla="*/ 68 h 99"/>
                    <a:gd name="T28" fmla="*/ 19 w 59"/>
                    <a:gd name="T29" fmla="*/ 72 h 99"/>
                    <a:gd name="T30" fmla="*/ 17 w 59"/>
                    <a:gd name="T31" fmla="*/ 77 h 99"/>
                    <a:gd name="T32" fmla="*/ 19 w 59"/>
                    <a:gd name="T33" fmla="*/ 83 h 99"/>
                    <a:gd name="T34" fmla="*/ 20 w 59"/>
                    <a:gd name="T35" fmla="*/ 91 h 99"/>
                    <a:gd name="T36" fmla="*/ 23 w 59"/>
                    <a:gd name="T37" fmla="*/ 95 h 99"/>
                    <a:gd name="T38" fmla="*/ 23 w 59"/>
                    <a:gd name="T39" fmla="*/ 99 h 99"/>
                    <a:gd name="T40" fmla="*/ 26 w 59"/>
                    <a:gd name="T41" fmla="*/ 93 h 99"/>
                    <a:gd name="T42" fmla="*/ 30 w 59"/>
                    <a:gd name="T43" fmla="*/ 92 h 99"/>
                    <a:gd name="T44" fmla="*/ 38 w 59"/>
                    <a:gd name="T45" fmla="*/ 85 h 99"/>
                    <a:gd name="T46" fmla="*/ 41 w 59"/>
                    <a:gd name="T47" fmla="*/ 83 h 99"/>
                    <a:gd name="T48" fmla="*/ 44 w 59"/>
                    <a:gd name="T49" fmla="*/ 87 h 99"/>
                    <a:gd name="T50" fmla="*/ 48 w 59"/>
                    <a:gd name="T51" fmla="*/ 87 h 99"/>
                    <a:gd name="T52" fmla="*/ 48 w 59"/>
                    <a:gd name="T53" fmla="*/ 84 h 99"/>
                    <a:gd name="T54" fmla="*/ 54 w 59"/>
                    <a:gd name="T55" fmla="*/ 81 h 99"/>
                    <a:gd name="T56" fmla="*/ 57 w 59"/>
                    <a:gd name="T57" fmla="*/ 73 h 99"/>
                    <a:gd name="T58" fmla="*/ 58 w 59"/>
                    <a:gd name="T59" fmla="*/ 58 h 99"/>
                    <a:gd name="T60" fmla="*/ 56 w 59"/>
                    <a:gd name="T61" fmla="*/ 60 h 99"/>
                    <a:gd name="T62" fmla="*/ 54 w 59"/>
                    <a:gd name="T63" fmla="*/ 43 h 99"/>
                    <a:gd name="T64" fmla="*/ 52 w 59"/>
                    <a:gd name="T65" fmla="*/ 33 h 99"/>
                    <a:gd name="T66" fmla="*/ 36 w 59"/>
                    <a:gd name="T67" fmla="*/ 12 h 99"/>
                    <a:gd name="T68" fmla="*/ 25 w 59"/>
                    <a:gd name="T69"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99">
                      <a:moveTo>
                        <a:pt x="16" y="5"/>
                      </a:moveTo>
                      <a:lnTo>
                        <a:pt x="10" y="11"/>
                      </a:lnTo>
                      <a:lnTo>
                        <a:pt x="6" y="12"/>
                      </a:lnTo>
                      <a:lnTo>
                        <a:pt x="1" y="17"/>
                      </a:lnTo>
                      <a:lnTo>
                        <a:pt x="0" y="21"/>
                      </a:lnTo>
                      <a:lnTo>
                        <a:pt x="1" y="22"/>
                      </a:lnTo>
                      <a:lnTo>
                        <a:pt x="3" y="19"/>
                      </a:lnTo>
                      <a:lnTo>
                        <a:pt x="7" y="20"/>
                      </a:lnTo>
                      <a:lnTo>
                        <a:pt x="5" y="21"/>
                      </a:lnTo>
                      <a:lnTo>
                        <a:pt x="11" y="26"/>
                      </a:lnTo>
                      <a:lnTo>
                        <a:pt x="14" y="33"/>
                      </a:lnTo>
                      <a:lnTo>
                        <a:pt x="16" y="33"/>
                      </a:lnTo>
                      <a:lnTo>
                        <a:pt x="16" y="36"/>
                      </a:lnTo>
                      <a:lnTo>
                        <a:pt x="17" y="39"/>
                      </a:lnTo>
                      <a:lnTo>
                        <a:pt x="19" y="42"/>
                      </a:lnTo>
                      <a:lnTo>
                        <a:pt x="14" y="40"/>
                      </a:lnTo>
                      <a:lnTo>
                        <a:pt x="13" y="38"/>
                      </a:lnTo>
                      <a:lnTo>
                        <a:pt x="12" y="41"/>
                      </a:lnTo>
                      <a:lnTo>
                        <a:pt x="9" y="40"/>
                      </a:lnTo>
                      <a:lnTo>
                        <a:pt x="7" y="45"/>
                      </a:lnTo>
                      <a:lnTo>
                        <a:pt x="13" y="49"/>
                      </a:lnTo>
                      <a:lnTo>
                        <a:pt x="15" y="48"/>
                      </a:lnTo>
                      <a:lnTo>
                        <a:pt x="16" y="52"/>
                      </a:lnTo>
                      <a:lnTo>
                        <a:pt x="16" y="59"/>
                      </a:lnTo>
                      <a:lnTo>
                        <a:pt x="18" y="61"/>
                      </a:lnTo>
                      <a:lnTo>
                        <a:pt x="19" y="59"/>
                      </a:lnTo>
                      <a:lnTo>
                        <a:pt x="21" y="65"/>
                      </a:lnTo>
                      <a:lnTo>
                        <a:pt x="16" y="68"/>
                      </a:lnTo>
                      <a:lnTo>
                        <a:pt x="16" y="71"/>
                      </a:lnTo>
                      <a:lnTo>
                        <a:pt x="19" y="72"/>
                      </a:lnTo>
                      <a:lnTo>
                        <a:pt x="19" y="75"/>
                      </a:lnTo>
                      <a:lnTo>
                        <a:pt x="17" y="77"/>
                      </a:lnTo>
                      <a:lnTo>
                        <a:pt x="17" y="80"/>
                      </a:lnTo>
                      <a:lnTo>
                        <a:pt x="19" y="83"/>
                      </a:lnTo>
                      <a:lnTo>
                        <a:pt x="16" y="83"/>
                      </a:lnTo>
                      <a:lnTo>
                        <a:pt x="20" y="91"/>
                      </a:lnTo>
                      <a:lnTo>
                        <a:pt x="22" y="92"/>
                      </a:lnTo>
                      <a:lnTo>
                        <a:pt x="23" y="95"/>
                      </a:lnTo>
                      <a:lnTo>
                        <a:pt x="24" y="96"/>
                      </a:lnTo>
                      <a:lnTo>
                        <a:pt x="23" y="99"/>
                      </a:lnTo>
                      <a:lnTo>
                        <a:pt x="26" y="97"/>
                      </a:lnTo>
                      <a:lnTo>
                        <a:pt x="26" y="93"/>
                      </a:lnTo>
                      <a:lnTo>
                        <a:pt x="27" y="95"/>
                      </a:lnTo>
                      <a:lnTo>
                        <a:pt x="30" y="92"/>
                      </a:lnTo>
                      <a:lnTo>
                        <a:pt x="36" y="85"/>
                      </a:lnTo>
                      <a:lnTo>
                        <a:pt x="38" y="85"/>
                      </a:lnTo>
                      <a:lnTo>
                        <a:pt x="39" y="86"/>
                      </a:lnTo>
                      <a:lnTo>
                        <a:pt x="41" y="83"/>
                      </a:lnTo>
                      <a:lnTo>
                        <a:pt x="42" y="84"/>
                      </a:lnTo>
                      <a:lnTo>
                        <a:pt x="44" y="87"/>
                      </a:lnTo>
                      <a:lnTo>
                        <a:pt x="46" y="85"/>
                      </a:lnTo>
                      <a:lnTo>
                        <a:pt x="48" y="87"/>
                      </a:lnTo>
                      <a:lnTo>
                        <a:pt x="48" y="86"/>
                      </a:lnTo>
                      <a:lnTo>
                        <a:pt x="48" y="84"/>
                      </a:lnTo>
                      <a:lnTo>
                        <a:pt x="51" y="81"/>
                      </a:lnTo>
                      <a:lnTo>
                        <a:pt x="54" y="81"/>
                      </a:lnTo>
                      <a:lnTo>
                        <a:pt x="58" y="75"/>
                      </a:lnTo>
                      <a:lnTo>
                        <a:pt x="57" y="73"/>
                      </a:lnTo>
                      <a:lnTo>
                        <a:pt x="59" y="71"/>
                      </a:lnTo>
                      <a:lnTo>
                        <a:pt x="58" y="58"/>
                      </a:lnTo>
                      <a:lnTo>
                        <a:pt x="58" y="58"/>
                      </a:lnTo>
                      <a:lnTo>
                        <a:pt x="56" y="60"/>
                      </a:lnTo>
                      <a:lnTo>
                        <a:pt x="56" y="56"/>
                      </a:lnTo>
                      <a:lnTo>
                        <a:pt x="54" y="43"/>
                      </a:lnTo>
                      <a:lnTo>
                        <a:pt x="52" y="41"/>
                      </a:lnTo>
                      <a:lnTo>
                        <a:pt x="52" y="33"/>
                      </a:lnTo>
                      <a:lnTo>
                        <a:pt x="44" y="21"/>
                      </a:lnTo>
                      <a:lnTo>
                        <a:pt x="36" y="12"/>
                      </a:lnTo>
                      <a:lnTo>
                        <a:pt x="31" y="0"/>
                      </a:lnTo>
                      <a:lnTo>
                        <a:pt x="25" y="5"/>
                      </a:lnTo>
                      <a:lnTo>
                        <a:pt x="1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7" name="Freeform 273">
                  <a:extLst>
                    <a:ext uri="{FF2B5EF4-FFF2-40B4-BE49-F238E27FC236}">
                      <a16:creationId xmlns:a16="http://schemas.microsoft.com/office/drawing/2014/main" id="{5E4A3BC6-A3E8-424C-A63D-B367AFB4EE25}"/>
                    </a:ext>
                  </a:extLst>
                </p:cNvPr>
                <p:cNvSpPr>
                  <a:spLocks/>
                </p:cNvSpPr>
                <p:nvPr/>
              </p:nvSpPr>
              <p:spPr bwMode="auto">
                <a:xfrm>
                  <a:off x="5384" y="2144"/>
                  <a:ext cx="3" cy="4"/>
                </a:xfrm>
                <a:custGeom>
                  <a:avLst/>
                  <a:gdLst>
                    <a:gd name="T0" fmla="*/ 0 w 3"/>
                    <a:gd name="T1" fmla="*/ 4 h 4"/>
                    <a:gd name="T2" fmla="*/ 1 w 3"/>
                    <a:gd name="T3" fmla="*/ 4 h 4"/>
                    <a:gd name="T4" fmla="*/ 2 w 3"/>
                    <a:gd name="T5" fmla="*/ 2 h 4"/>
                    <a:gd name="T6" fmla="*/ 3 w 3"/>
                    <a:gd name="T7" fmla="*/ 0 h 4"/>
                    <a:gd name="T8" fmla="*/ 0 w 3"/>
                    <a:gd name="T9" fmla="*/ 0 h 4"/>
                    <a:gd name="T10" fmla="*/ 0 w 3"/>
                    <a:gd name="T11" fmla="*/ 1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lnTo>
                        <a:pt x="1" y="4"/>
                      </a:lnTo>
                      <a:lnTo>
                        <a:pt x="2" y="2"/>
                      </a:lnTo>
                      <a:lnTo>
                        <a:pt x="3" y="0"/>
                      </a:lnTo>
                      <a:lnTo>
                        <a:pt x="0"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8" name="Freeform 274">
                  <a:extLst>
                    <a:ext uri="{FF2B5EF4-FFF2-40B4-BE49-F238E27FC236}">
                      <a16:creationId xmlns:a16="http://schemas.microsoft.com/office/drawing/2014/main" id="{74E245F8-1541-FF4A-9242-9CF81844D8EC}"/>
                    </a:ext>
                  </a:extLst>
                </p:cNvPr>
                <p:cNvSpPr>
                  <a:spLocks/>
                </p:cNvSpPr>
                <p:nvPr/>
              </p:nvSpPr>
              <p:spPr bwMode="auto">
                <a:xfrm>
                  <a:off x="5294" y="1930"/>
                  <a:ext cx="68" cy="139"/>
                </a:xfrm>
                <a:custGeom>
                  <a:avLst/>
                  <a:gdLst>
                    <a:gd name="T0" fmla="*/ 60 w 68"/>
                    <a:gd name="T1" fmla="*/ 8 h 139"/>
                    <a:gd name="T2" fmla="*/ 59 w 68"/>
                    <a:gd name="T3" fmla="*/ 2 h 139"/>
                    <a:gd name="T4" fmla="*/ 55 w 68"/>
                    <a:gd name="T5" fmla="*/ 1 h 139"/>
                    <a:gd name="T6" fmla="*/ 54 w 68"/>
                    <a:gd name="T7" fmla="*/ 8 h 139"/>
                    <a:gd name="T8" fmla="*/ 54 w 68"/>
                    <a:gd name="T9" fmla="*/ 14 h 139"/>
                    <a:gd name="T10" fmla="*/ 49 w 68"/>
                    <a:gd name="T11" fmla="*/ 18 h 139"/>
                    <a:gd name="T12" fmla="*/ 44 w 68"/>
                    <a:gd name="T13" fmla="*/ 27 h 139"/>
                    <a:gd name="T14" fmla="*/ 38 w 68"/>
                    <a:gd name="T15" fmla="*/ 29 h 139"/>
                    <a:gd name="T16" fmla="*/ 44 w 68"/>
                    <a:gd name="T17" fmla="*/ 35 h 139"/>
                    <a:gd name="T18" fmla="*/ 42 w 68"/>
                    <a:gd name="T19" fmla="*/ 42 h 139"/>
                    <a:gd name="T20" fmla="*/ 33 w 68"/>
                    <a:gd name="T21" fmla="*/ 42 h 139"/>
                    <a:gd name="T22" fmla="*/ 28 w 68"/>
                    <a:gd name="T23" fmla="*/ 42 h 139"/>
                    <a:gd name="T24" fmla="*/ 23 w 68"/>
                    <a:gd name="T25" fmla="*/ 39 h 139"/>
                    <a:gd name="T26" fmla="*/ 18 w 68"/>
                    <a:gd name="T27" fmla="*/ 38 h 139"/>
                    <a:gd name="T28" fmla="*/ 18 w 68"/>
                    <a:gd name="T29" fmla="*/ 45 h 139"/>
                    <a:gd name="T30" fmla="*/ 14 w 68"/>
                    <a:gd name="T31" fmla="*/ 56 h 139"/>
                    <a:gd name="T32" fmla="*/ 10 w 68"/>
                    <a:gd name="T33" fmla="*/ 63 h 139"/>
                    <a:gd name="T34" fmla="*/ 6 w 68"/>
                    <a:gd name="T35" fmla="*/ 69 h 139"/>
                    <a:gd name="T36" fmla="*/ 0 w 68"/>
                    <a:gd name="T37" fmla="*/ 77 h 139"/>
                    <a:gd name="T38" fmla="*/ 0 w 68"/>
                    <a:gd name="T39" fmla="*/ 87 h 139"/>
                    <a:gd name="T40" fmla="*/ 1 w 68"/>
                    <a:gd name="T41" fmla="*/ 87 h 139"/>
                    <a:gd name="T42" fmla="*/ 5 w 68"/>
                    <a:gd name="T43" fmla="*/ 92 h 139"/>
                    <a:gd name="T44" fmla="*/ 8 w 68"/>
                    <a:gd name="T45" fmla="*/ 91 h 139"/>
                    <a:gd name="T46" fmla="*/ 14 w 68"/>
                    <a:gd name="T47" fmla="*/ 93 h 139"/>
                    <a:gd name="T48" fmla="*/ 18 w 68"/>
                    <a:gd name="T49" fmla="*/ 91 h 139"/>
                    <a:gd name="T50" fmla="*/ 14 w 68"/>
                    <a:gd name="T51" fmla="*/ 95 h 139"/>
                    <a:gd name="T52" fmla="*/ 13 w 68"/>
                    <a:gd name="T53" fmla="*/ 104 h 139"/>
                    <a:gd name="T54" fmla="*/ 14 w 68"/>
                    <a:gd name="T55" fmla="*/ 115 h 139"/>
                    <a:gd name="T56" fmla="*/ 22 w 68"/>
                    <a:gd name="T57" fmla="*/ 113 h 139"/>
                    <a:gd name="T58" fmla="*/ 15 w 68"/>
                    <a:gd name="T59" fmla="*/ 117 h 139"/>
                    <a:gd name="T60" fmla="*/ 14 w 68"/>
                    <a:gd name="T61" fmla="*/ 129 h 139"/>
                    <a:gd name="T62" fmla="*/ 14 w 68"/>
                    <a:gd name="T63" fmla="*/ 132 h 139"/>
                    <a:gd name="T64" fmla="*/ 19 w 68"/>
                    <a:gd name="T65" fmla="*/ 132 h 139"/>
                    <a:gd name="T66" fmla="*/ 18 w 68"/>
                    <a:gd name="T67" fmla="*/ 139 h 139"/>
                    <a:gd name="T68" fmla="*/ 23 w 68"/>
                    <a:gd name="T69" fmla="*/ 137 h 139"/>
                    <a:gd name="T70" fmla="*/ 25 w 68"/>
                    <a:gd name="T71" fmla="*/ 132 h 139"/>
                    <a:gd name="T72" fmla="*/ 29 w 68"/>
                    <a:gd name="T73" fmla="*/ 134 h 139"/>
                    <a:gd name="T74" fmla="*/ 35 w 68"/>
                    <a:gd name="T75" fmla="*/ 125 h 139"/>
                    <a:gd name="T76" fmla="*/ 45 w 68"/>
                    <a:gd name="T77" fmla="*/ 118 h 139"/>
                    <a:gd name="T78" fmla="*/ 60 w 68"/>
                    <a:gd name="T79" fmla="*/ 113 h 139"/>
                    <a:gd name="T80" fmla="*/ 48 w 68"/>
                    <a:gd name="T81" fmla="*/ 102 h 139"/>
                    <a:gd name="T82" fmla="*/ 42 w 68"/>
                    <a:gd name="T83" fmla="*/ 98 h 139"/>
                    <a:gd name="T84" fmla="*/ 42 w 68"/>
                    <a:gd name="T85" fmla="*/ 92 h 139"/>
                    <a:gd name="T86" fmla="*/ 41 w 68"/>
                    <a:gd name="T87" fmla="*/ 84 h 139"/>
                    <a:gd name="T88" fmla="*/ 45 w 68"/>
                    <a:gd name="T89" fmla="*/ 77 h 139"/>
                    <a:gd name="T90" fmla="*/ 51 w 68"/>
                    <a:gd name="T91" fmla="*/ 75 h 139"/>
                    <a:gd name="T92" fmla="*/ 54 w 68"/>
                    <a:gd name="T93" fmla="*/ 71 h 139"/>
                    <a:gd name="T94" fmla="*/ 60 w 68"/>
                    <a:gd name="T95" fmla="*/ 60 h 139"/>
                    <a:gd name="T96" fmla="*/ 63 w 68"/>
                    <a:gd name="T97" fmla="*/ 55 h 139"/>
                    <a:gd name="T98" fmla="*/ 62 w 68"/>
                    <a:gd name="T99" fmla="*/ 49 h 139"/>
                    <a:gd name="T100" fmla="*/ 59 w 68"/>
                    <a:gd name="T101" fmla="*/ 37 h 139"/>
                    <a:gd name="T102" fmla="*/ 61 w 68"/>
                    <a:gd name="T103" fmla="*/ 24 h 139"/>
                    <a:gd name="T104" fmla="*/ 63 w 68"/>
                    <a:gd name="T105" fmla="*/ 20 h 139"/>
                    <a:gd name="T106" fmla="*/ 68 w 68"/>
                    <a:gd name="T107" fmla="*/ 14 h 139"/>
                    <a:gd name="T108" fmla="*/ 65 w 68"/>
                    <a:gd name="T109" fmla="*/ 1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139">
                      <a:moveTo>
                        <a:pt x="64" y="8"/>
                      </a:moveTo>
                      <a:lnTo>
                        <a:pt x="60" y="8"/>
                      </a:lnTo>
                      <a:lnTo>
                        <a:pt x="59" y="6"/>
                      </a:lnTo>
                      <a:lnTo>
                        <a:pt x="59" y="2"/>
                      </a:lnTo>
                      <a:lnTo>
                        <a:pt x="56" y="0"/>
                      </a:lnTo>
                      <a:lnTo>
                        <a:pt x="55" y="1"/>
                      </a:lnTo>
                      <a:lnTo>
                        <a:pt x="55" y="4"/>
                      </a:lnTo>
                      <a:lnTo>
                        <a:pt x="54" y="8"/>
                      </a:lnTo>
                      <a:lnTo>
                        <a:pt x="56" y="11"/>
                      </a:lnTo>
                      <a:lnTo>
                        <a:pt x="54" y="14"/>
                      </a:lnTo>
                      <a:lnTo>
                        <a:pt x="52" y="14"/>
                      </a:lnTo>
                      <a:lnTo>
                        <a:pt x="49" y="18"/>
                      </a:lnTo>
                      <a:lnTo>
                        <a:pt x="49" y="22"/>
                      </a:lnTo>
                      <a:lnTo>
                        <a:pt x="44" y="27"/>
                      </a:lnTo>
                      <a:lnTo>
                        <a:pt x="40" y="27"/>
                      </a:lnTo>
                      <a:lnTo>
                        <a:pt x="38" y="29"/>
                      </a:lnTo>
                      <a:lnTo>
                        <a:pt x="41" y="32"/>
                      </a:lnTo>
                      <a:lnTo>
                        <a:pt x="44" y="35"/>
                      </a:lnTo>
                      <a:lnTo>
                        <a:pt x="44" y="38"/>
                      </a:lnTo>
                      <a:lnTo>
                        <a:pt x="42" y="42"/>
                      </a:lnTo>
                      <a:lnTo>
                        <a:pt x="38" y="42"/>
                      </a:lnTo>
                      <a:lnTo>
                        <a:pt x="33" y="42"/>
                      </a:lnTo>
                      <a:lnTo>
                        <a:pt x="30" y="41"/>
                      </a:lnTo>
                      <a:lnTo>
                        <a:pt x="28" y="42"/>
                      </a:lnTo>
                      <a:lnTo>
                        <a:pt x="25" y="40"/>
                      </a:lnTo>
                      <a:lnTo>
                        <a:pt x="23" y="39"/>
                      </a:lnTo>
                      <a:lnTo>
                        <a:pt x="21" y="34"/>
                      </a:lnTo>
                      <a:lnTo>
                        <a:pt x="18" y="38"/>
                      </a:lnTo>
                      <a:lnTo>
                        <a:pt x="18" y="43"/>
                      </a:lnTo>
                      <a:lnTo>
                        <a:pt x="18" y="45"/>
                      </a:lnTo>
                      <a:lnTo>
                        <a:pt x="17" y="48"/>
                      </a:lnTo>
                      <a:lnTo>
                        <a:pt x="14" y="56"/>
                      </a:lnTo>
                      <a:lnTo>
                        <a:pt x="12" y="58"/>
                      </a:lnTo>
                      <a:lnTo>
                        <a:pt x="10" y="63"/>
                      </a:lnTo>
                      <a:lnTo>
                        <a:pt x="6" y="67"/>
                      </a:lnTo>
                      <a:lnTo>
                        <a:pt x="6" y="69"/>
                      </a:lnTo>
                      <a:lnTo>
                        <a:pt x="4" y="73"/>
                      </a:lnTo>
                      <a:lnTo>
                        <a:pt x="0" y="77"/>
                      </a:lnTo>
                      <a:lnTo>
                        <a:pt x="0" y="87"/>
                      </a:lnTo>
                      <a:lnTo>
                        <a:pt x="0" y="87"/>
                      </a:lnTo>
                      <a:lnTo>
                        <a:pt x="0" y="88"/>
                      </a:lnTo>
                      <a:lnTo>
                        <a:pt x="1" y="87"/>
                      </a:lnTo>
                      <a:lnTo>
                        <a:pt x="3" y="94"/>
                      </a:lnTo>
                      <a:lnTo>
                        <a:pt x="5" y="92"/>
                      </a:lnTo>
                      <a:lnTo>
                        <a:pt x="5" y="90"/>
                      </a:lnTo>
                      <a:lnTo>
                        <a:pt x="8" y="91"/>
                      </a:lnTo>
                      <a:lnTo>
                        <a:pt x="9" y="94"/>
                      </a:lnTo>
                      <a:lnTo>
                        <a:pt x="14" y="93"/>
                      </a:lnTo>
                      <a:lnTo>
                        <a:pt x="15" y="91"/>
                      </a:lnTo>
                      <a:lnTo>
                        <a:pt x="18" y="91"/>
                      </a:lnTo>
                      <a:lnTo>
                        <a:pt x="17" y="94"/>
                      </a:lnTo>
                      <a:lnTo>
                        <a:pt x="14" y="95"/>
                      </a:lnTo>
                      <a:lnTo>
                        <a:pt x="17" y="98"/>
                      </a:lnTo>
                      <a:lnTo>
                        <a:pt x="13" y="104"/>
                      </a:lnTo>
                      <a:lnTo>
                        <a:pt x="13" y="113"/>
                      </a:lnTo>
                      <a:lnTo>
                        <a:pt x="14" y="115"/>
                      </a:lnTo>
                      <a:lnTo>
                        <a:pt x="19" y="115"/>
                      </a:lnTo>
                      <a:lnTo>
                        <a:pt x="22" y="113"/>
                      </a:lnTo>
                      <a:lnTo>
                        <a:pt x="19" y="116"/>
                      </a:lnTo>
                      <a:lnTo>
                        <a:pt x="15" y="117"/>
                      </a:lnTo>
                      <a:lnTo>
                        <a:pt x="14" y="122"/>
                      </a:lnTo>
                      <a:lnTo>
                        <a:pt x="14" y="129"/>
                      </a:lnTo>
                      <a:lnTo>
                        <a:pt x="13" y="132"/>
                      </a:lnTo>
                      <a:lnTo>
                        <a:pt x="14" y="132"/>
                      </a:lnTo>
                      <a:lnTo>
                        <a:pt x="17" y="130"/>
                      </a:lnTo>
                      <a:lnTo>
                        <a:pt x="19" y="132"/>
                      </a:lnTo>
                      <a:lnTo>
                        <a:pt x="17" y="136"/>
                      </a:lnTo>
                      <a:lnTo>
                        <a:pt x="18" y="139"/>
                      </a:lnTo>
                      <a:lnTo>
                        <a:pt x="21" y="136"/>
                      </a:lnTo>
                      <a:lnTo>
                        <a:pt x="23" y="137"/>
                      </a:lnTo>
                      <a:lnTo>
                        <a:pt x="25" y="133"/>
                      </a:lnTo>
                      <a:lnTo>
                        <a:pt x="25" y="132"/>
                      </a:lnTo>
                      <a:lnTo>
                        <a:pt x="26" y="130"/>
                      </a:lnTo>
                      <a:lnTo>
                        <a:pt x="29" y="134"/>
                      </a:lnTo>
                      <a:lnTo>
                        <a:pt x="30" y="130"/>
                      </a:lnTo>
                      <a:lnTo>
                        <a:pt x="35" y="125"/>
                      </a:lnTo>
                      <a:lnTo>
                        <a:pt x="39" y="124"/>
                      </a:lnTo>
                      <a:lnTo>
                        <a:pt x="45" y="118"/>
                      </a:lnTo>
                      <a:lnTo>
                        <a:pt x="54" y="118"/>
                      </a:lnTo>
                      <a:lnTo>
                        <a:pt x="60" y="113"/>
                      </a:lnTo>
                      <a:lnTo>
                        <a:pt x="58" y="109"/>
                      </a:lnTo>
                      <a:lnTo>
                        <a:pt x="48" y="102"/>
                      </a:lnTo>
                      <a:lnTo>
                        <a:pt x="46" y="99"/>
                      </a:lnTo>
                      <a:lnTo>
                        <a:pt x="42" y="98"/>
                      </a:lnTo>
                      <a:lnTo>
                        <a:pt x="40" y="94"/>
                      </a:lnTo>
                      <a:lnTo>
                        <a:pt x="42" y="92"/>
                      </a:lnTo>
                      <a:lnTo>
                        <a:pt x="41" y="88"/>
                      </a:lnTo>
                      <a:lnTo>
                        <a:pt x="41" y="84"/>
                      </a:lnTo>
                      <a:lnTo>
                        <a:pt x="45" y="81"/>
                      </a:lnTo>
                      <a:lnTo>
                        <a:pt x="45" y="77"/>
                      </a:lnTo>
                      <a:lnTo>
                        <a:pt x="49" y="75"/>
                      </a:lnTo>
                      <a:lnTo>
                        <a:pt x="51" y="75"/>
                      </a:lnTo>
                      <a:lnTo>
                        <a:pt x="52" y="73"/>
                      </a:lnTo>
                      <a:lnTo>
                        <a:pt x="54" y="71"/>
                      </a:lnTo>
                      <a:lnTo>
                        <a:pt x="53" y="69"/>
                      </a:lnTo>
                      <a:lnTo>
                        <a:pt x="60" y="60"/>
                      </a:lnTo>
                      <a:lnTo>
                        <a:pt x="59" y="59"/>
                      </a:lnTo>
                      <a:lnTo>
                        <a:pt x="63" y="55"/>
                      </a:lnTo>
                      <a:lnTo>
                        <a:pt x="64" y="51"/>
                      </a:lnTo>
                      <a:lnTo>
                        <a:pt x="62" y="49"/>
                      </a:lnTo>
                      <a:lnTo>
                        <a:pt x="62" y="40"/>
                      </a:lnTo>
                      <a:lnTo>
                        <a:pt x="59" y="37"/>
                      </a:lnTo>
                      <a:lnTo>
                        <a:pt x="59" y="32"/>
                      </a:lnTo>
                      <a:lnTo>
                        <a:pt x="61" y="24"/>
                      </a:lnTo>
                      <a:lnTo>
                        <a:pt x="61" y="20"/>
                      </a:lnTo>
                      <a:lnTo>
                        <a:pt x="63" y="20"/>
                      </a:lnTo>
                      <a:lnTo>
                        <a:pt x="67" y="14"/>
                      </a:lnTo>
                      <a:lnTo>
                        <a:pt x="68" y="14"/>
                      </a:lnTo>
                      <a:lnTo>
                        <a:pt x="67" y="14"/>
                      </a:lnTo>
                      <a:lnTo>
                        <a:pt x="65" y="10"/>
                      </a:lnTo>
                      <a:lnTo>
                        <a:pt x="6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9" name="Freeform 275">
                  <a:extLst>
                    <a:ext uri="{FF2B5EF4-FFF2-40B4-BE49-F238E27FC236}">
                      <a16:creationId xmlns:a16="http://schemas.microsoft.com/office/drawing/2014/main" id="{7DE6D7B3-531C-364A-8EA6-426D77F1DB8E}"/>
                    </a:ext>
                  </a:extLst>
                </p:cNvPr>
                <p:cNvSpPr>
                  <a:spLocks/>
                </p:cNvSpPr>
                <p:nvPr/>
              </p:nvSpPr>
              <p:spPr bwMode="auto">
                <a:xfrm>
                  <a:off x="4751" y="1750"/>
                  <a:ext cx="435" cy="247"/>
                </a:xfrm>
                <a:custGeom>
                  <a:avLst/>
                  <a:gdLst>
                    <a:gd name="T0" fmla="*/ 3 w 435"/>
                    <a:gd name="T1" fmla="*/ 95 h 247"/>
                    <a:gd name="T2" fmla="*/ 7 w 435"/>
                    <a:gd name="T3" fmla="*/ 104 h 247"/>
                    <a:gd name="T4" fmla="*/ 18 w 435"/>
                    <a:gd name="T5" fmla="*/ 118 h 247"/>
                    <a:gd name="T6" fmla="*/ 27 w 435"/>
                    <a:gd name="T7" fmla="*/ 114 h 247"/>
                    <a:gd name="T8" fmla="*/ 38 w 435"/>
                    <a:gd name="T9" fmla="*/ 116 h 247"/>
                    <a:gd name="T10" fmla="*/ 46 w 435"/>
                    <a:gd name="T11" fmla="*/ 129 h 247"/>
                    <a:gd name="T12" fmla="*/ 56 w 435"/>
                    <a:gd name="T13" fmla="*/ 144 h 247"/>
                    <a:gd name="T14" fmla="*/ 55 w 435"/>
                    <a:gd name="T15" fmla="*/ 161 h 247"/>
                    <a:gd name="T16" fmla="*/ 75 w 435"/>
                    <a:gd name="T17" fmla="*/ 180 h 247"/>
                    <a:gd name="T18" fmla="*/ 101 w 435"/>
                    <a:gd name="T19" fmla="*/ 184 h 247"/>
                    <a:gd name="T20" fmla="*/ 116 w 435"/>
                    <a:gd name="T21" fmla="*/ 193 h 247"/>
                    <a:gd name="T22" fmla="*/ 124 w 435"/>
                    <a:gd name="T23" fmla="*/ 198 h 247"/>
                    <a:gd name="T24" fmla="*/ 136 w 435"/>
                    <a:gd name="T25" fmla="*/ 218 h 247"/>
                    <a:gd name="T26" fmla="*/ 158 w 435"/>
                    <a:gd name="T27" fmla="*/ 229 h 247"/>
                    <a:gd name="T28" fmla="*/ 192 w 435"/>
                    <a:gd name="T29" fmla="*/ 224 h 247"/>
                    <a:gd name="T30" fmla="*/ 230 w 435"/>
                    <a:gd name="T31" fmla="*/ 236 h 247"/>
                    <a:gd name="T32" fmla="*/ 259 w 435"/>
                    <a:gd name="T33" fmla="*/ 243 h 247"/>
                    <a:gd name="T34" fmla="*/ 280 w 435"/>
                    <a:gd name="T35" fmla="*/ 233 h 247"/>
                    <a:gd name="T36" fmla="*/ 316 w 435"/>
                    <a:gd name="T37" fmla="*/ 221 h 247"/>
                    <a:gd name="T38" fmla="*/ 336 w 435"/>
                    <a:gd name="T39" fmla="*/ 207 h 247"/>
                    <a:gd name="T40" fmla="*/ 343 w 435"/>
                    <a:gd name="T41" fmla="*/ 179 h 247"/>
                    <a:gd name="T42" fmla="*/ 343 w 435"/>
                    <a:gd name="T43" fmla="*/ 154 h 247"/>
                    <a:gd name="T44" fmla="*/ 366 w 435"/>
                    <a:gd name="T45" fmla="*/ 160 h 247"/>
                    <a:gd name="T46" fmla="*/ 378 w 435"/>
                    <a:gd name="T47" fmla="*/ 143 h 247"/>
                    <a:gd name="T48" fmla="*/ 398 w 435"/>
                    <a:gd name="T49" fmla="*/ 134 h 247"/>
                    <a:gd name="T50" fmla="*/ 405 w 435"/>
                    <a:gd name="T51" fmla="*/ 119 h 247"/>
                    <a:gd name="T52" fmla="*/ 416 w 435"/>
                    <a:gd name="T53" fmla="*/ 110 h 247"/>
                    <a:gd name="T54" fmla="*/ 431 w 435"/>
                    <a:gd name="T55" fmla="*/ 107 h 247"/>
                    <a:gd name="T56" fmla="*/ 434 w 435"/>
                    <a:gd name="T57" fmla="*/ 96 h 247"/>
                    <a:gd name="T58" fmla="*/ 410 w 435"/>
                    <a:gd name="T59" fmla="*/ 70 h 247"/>
                    <a:gd name="T60" fmla="*/ 398 w 435"/>
                    <a:gd name="T61" fmla="*/ 82 h 247"/>
                    <a:gd name="T62" fmla="*/ 375 w 435"/>
                    <a:gd name="T63" fmla="*/ 68 h 247"/>
                    <a:gd name="T64" fmla="*/ 377 w 435"/>
                    <a:gd name="T65" fmla="*/ 26 h 247"/>
                    <a:gd name="T66" fmla="*/ 360 w 435"/>
                    <a:gd name="T67" fmla="*/ 28 h 247"/>
                    <a:gd name="T68" fmla="*/ 343 w 435"/>
                    <a:gd name="T69" fmla="*/ 24 h 247"/>
                    <a:gd name="T70" fmla="*/ 331 w 435"/>
                    <a:gd name="T71" fmla="*/ 33 h 247"/>
                    <a:gd name="T72" fmla="*/ 317 w 435"/>
                    <a:gd name="T73" fmla="*/ 45 h 247"/>
                    <a:gd name="T74" fmla="*/ 300 w 435"/>
                    <a:gd name="T75" fmla="*/ 54 h 247"/>
                    <a:gd name="T76" fmla="*/ 271 w 435"/>
                    <a:gd name="T77" fmla="*/ 55 h 247"/>
                    <a:gd name="T78" fmla="*/ 259 w 435"/>
                    <a:gd name="T79" fmla="*/ 43 h 247"/>
                    <a:gd name="T80" fmla="*/ 237 w 435"/>
                    <a:gd name="T81" fmla="*/ 35 h 247"/>
                    <a:gd name="T82" fmla="*/ 214 w 435"/>
                    <a:gd name="T83" fmla="*/ 36 h 247"/>
                    <a:gd name="T84" fmla="*/ 200 w 435"/>
                    <a:gd name="T85" fmla="*/ 42 h 247"/>
                    <a:gd name="T86" fmla="*/ 183 w 435"/>
                    <a:gd name="T87" fmla="*/ 37 h 247"/>
                    <a:gd name="T88" fmla="*/ 174 w 435"/>
                    <a:gd name="T89" fmla="*/ 23 h 247"/>
                    <a:gd name="T90" fmla="*/ 163 w 435"/>
                    <a:gd name="T91" fmla="*/ 13 h 247"/>
                    <a:gd name="T92" fmla="*/ 147 w 435"/>
                    <a:gd name="T93" fmla="*/ 8 h 247"/>
                    <a:gd name="T94" fmla="*/ 130 w 435"/>
                    <a:gd name="T95" fmla="*/ 0 h 247"/>
                    <a:gd name="T96" fmla="*/ 124 w 435"/>
                    <a:gd name="T97" fmla="*/ 9 h 247"/>
                    <a:gd name="T98" fmla="*/ 118 w 435"/>
                    <a:gd name="T99" fmla="*/ 33 h 247"/>
                    <a:gd name="T100" fmla="*/ 126 w 435"/>
                    <a:gd name="T101" fmla="*/ 50 h 247"/>
                    <a:gd name="T102" fmla="*/ 120 w 435"/>
                    <a:gd name="T103" fmla="*/ 60 h 247"/>
                    <a:gd name="T104" fmla="*/ 101 w 435"/>
                    <a:gd name="T105" fmla="*/ 57 h 247"/>
                    <a:gd name="T106" fmla="*/ 83 w 435"/>
                    <a:gd name="T107" fmla="*/ 57 h 247"/>
                    <a:gd name="T108" fmla="*/ 68 w 435"/>
                    <a:gd name="T109" fmla="*/ 47 h 247"/>
                    <a:gd name="T110" fmla="*/ 57 w 435"/>
                    <a:gd name="T111" fmla="*/ 41 h 247"/>
                    <a:gd name="T112" fmla="*/ 41 w 435"/>
                    <a:gd name="T113" fmla="*/ 44 h 247"/>
                    <a:gd name="T114" fmla="*/ 30 w 435"/>
                    <a:gd name="T115" fmla="*/ 53 h 247"/>
                    <a:gd name="T116" fmla="*/ 24 w 435"/>
                    <a:gd name="T117" fmla="*/ 64 h 247"/>
                    <a:gd name="T118" fmla="*/ 10 w 435"/>
                    <a:gd name="T119" fmla="*/ 8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5" h="247">
                      <a:moveTo>
                        <a:pt x="0" y="90"/>
                      </a:moveTo>
                      <a:lnTo>
                        <a:pt x="0" y="94"/>
                      </a:lnTo>
                      <a:lnTo>
                        <a:pt x="0" y="95"/>
                      </a:lnTo>
                      <a:lnTo>
                        <a:pt x="1" y="97"/>
                      </a:lnTo>
                      <a:lnTo>
                        <a:pt x="3" y="97"/>
                      </a:lnTo>
                      <a:lnTo>
                        <a:pt x="3" y="95"/>
                      </a:lnTo>
                      <a:lnTo>
                        <a:pt x="3" y="95"/>
                      </a:lnTo>
                      <a:lnTo>
                        <a:pt x="3" y="97"/>
                      </a:lnTo>
                      <a:lnTo>
                        <a:pt x="4" y="99"/>
                      </a:lnTo>
                      <a:lnTo>
                        <a:pt x="4" y="102"/>
                      </a:lnTo>
                      <a:lnTo>
                        <a:pt x="6" y="103"/>
                      </a:lnTo>
                      <a:lnTo>
                        <a:pt x="7" y="104"/>
                      </a:lnTo>
                      <a:lnTo>
                        <a:pt x="10" y="107"/>
                      </a:lnTo>
                      <a:lnTo>
                        <a:pt x="13" y="108"/>
                      </a:lnTo>
                      <a:lnTo>
                        <a:pt x="14" y="112"/>
                      </a:lnTo>
                      <a:lnTo>
                        <a:pt x="14" y="113"/>
                      </a:lnTo>
                      <a:lnTo>
                        <a:pt x="15" y="115"/>
                      </a:lnTo>
                      <a:lnTo>
                        <a:pt x="18" y="118"/>
                      </a:lnTo>
                      <a:lnTo>
                        <a:pt x="20" y="118"/>
                      </a:lnTo>
                      <a:lnTo>
                        <a:pt x="20" y="115"/>
                      </a:lnTo>
                      <a:lnTo>
                        <a:pt x="21" y="114"/>
                      </a:lnTo>
                      <a:lnTo>
                        <a:pt x="24" y="112"/>
                      </a:lnTo>
                      <a:lnTo>
                        <a:pt x="27" y="112"/>
                      </a:lnTo>
                      <a:lnTo>
                        <a:pt x="27" y="114"/>
                      </a:lnTo>
                      <a:lnTo>
                        <a:pt x="29" y="117"/>
                      </a:lnTo>
                      <a:lnTo>
                        <a:pt x="31" y="118"/>
                      </a:lnTo>
                      <a:lnTo>
                        <a:pt x="32" y="117"/>
                      </a:lnTo>
                      <a:lnTo>
                        <a:pt x="34" y="115"/>
                      </a:lnTo>
                      <a:lnTo>
                        <a:pt x="36" y="115"/>
                      </a:lnTo>
                      <a:lnTo>
                        <a:pt x="38" y="116"/>
                      </a:lnTo>
                      <a:lnTo>
                        <a:pt x="39" y="118"/>
                      </a:lnTo>
                      <a:lnTo>
                        <a:pt x="41" y="119"/>
                      </a:lnTo>
                      <a:lnTo>
                        <a:pt x="44" y="121"/>
                      </a:lnTo>
                      <a:lnTo>
                        <a:pt x="45" y="124"/>
                      </a:lnTo>
                      <a:lnTo>
                        <a:pt x="45" y="126"/>
                      </a:lnTo>
                      <a:lnTo>
                        <a:pt x="46" y="129"/>
                      </a:lnTo>
                      <a:lnTo>
                        <a:pt x="48" y="132"/>
                      </a:lnTo>
                      <a:lnTo>
                        <a:pt x="49" y="135"/>
                      </a:lnTo>
                      <a:lnTo>
                        <a:pt x="51" y="137"/>
                      </a:lnTo>
                      <a:lnTo>
                        <a:pt x="53" y="139"/>
                      </a:lnTo>
                      <a:lnTo>
                        <a:pt x="55" y="142"/>
                      </a:lnTo>
                      <a:lnTo>
                        <a:pt x="56" y="144"/>
                      </a:lnTo>
                      <a:lnTo>
                        <a:pt x="56" y="148"/>
                      </a:lnTo>
                      <a:lnTo>
                        <a:pt x="55" y="150"/>
                      </a:lnTo>
                      <a:lnTo>
                        <a:pt x="56" y="154"/>
                      </a:lnTo>
                      <a:lnTo>
                        <a:pt x="58" y="157"/>
                      </a:lnTo>
                      <a:lnTo>
                        <a:pt x="57" y="160"/>
                      </a:lnTo>
                      <a:lnTo>
                        <a:pt x="55" y="161"/>
                      </a:lnTo>
                      <a:lnTo>
                        <a:pt x="54" y="163"/>
                      </a:lnTo>
                      <a:lnTo>
                        <a:pt x="54" y="166"/>
                      </a:lnTo>
                      <a:lnTo>
                        <a:pt x="55" y="168"/>
                      </a:lnTo>
                      <a:lnTo>
                        <a:pt x="58" y="174"/>
                      </a:lnTo>
                      <a:lnTo>
                        <a:pt x="61" y="176"/>
                      </a:lnTo>
                      <a:lnTo>
                        <a:pt x="75" y="180"/>
                      </a:lnTo>
                      <a:lnTo>
                        <a:pt x="81" y="180"/>
                      </a:lnTo>
                      <a:lnTo>
                        <a:pt x="85" y="179"/>
                      </a:lnTo>
                      <a:lnTo>
                        <a:pt x="86" y="178"/>
                      </a:lnTo>
                      <a:lnTo>
                        <a:pt x="87" y="178"/>
                      </a:lnTo>
                      <a:lnTo>
                        <a:pt x="97" y="180"/>
                      </a:lnTo>
                      <a:lnTo>
                        <a:pt x="101" y="184"/>
                      </a:lnTo>
                      <a:lnTo>
                        <a:pt x="102" y="185"/>
                      </a:lnTo>
                      <a:lnTo>
                        <a:pt x="104" y="186"/>
                      </a:lnTo>
                      <a:lnTo>
                        <a:pt x="106" y="186"/>
                      </a:lnTo>
                      <a:lnTo>
                        <a:pt x="107" y="187"/>
                      </a:lnTo>
                      <a:lnTo>
                        <a:pt x="113" y="191"/>
                      </a:lnTo>
                      <a:lnTo>
                        <a:pt x="116" y="193"/>
                      </a:lnTo>
                      <a:lnTo>
                        <a:pt x="120" y="193"/>
                      </a:lnTo>
                      <a:lnTo>
                        <a:pt x="121" y="193"/>
                      </a:lnTo>
                      <a:lnTo>
                        <a:pt x="122" y="194"/>
                      </a:lnTo>
                      <a:lnTo>
                        <a:pt x="123" y="196"/>
                      </a:lnTo>
                      <a:lnTo>
                        <a:pt x="124" y="198"/>
                      </a:lnTo>
                      <a:lnTo>
                        <a:pt x="124" y="198"/>
                      </a:lnTo>
                      <a:lnTo>
                        <a:pt x="127" y="199"/>
                      </a:lnTo>
                      <a:lnTo>
                        <a:pt x="129" y="202"/>
                      </a:lnTo>
                      <a:lnTo>
                        <a:pt x="129" y="205"/>
                      </a:lnTo>
                      <a:lnTo>
                        <a:pt x="131" y="209"/>
                      </a:lnTo>
                      <a:lnTo>
                        <a:pt x="133" y="212"/>
                      </a:lnTo>
                      <a:lnTo>
                        <a:pt x="136" y="218"/>
                      </a:lnTo>
                      <a:lnTo>
                        <a:pt x="138" y="222"/>
                      </a:lnTo>
                      <a:lnTo>
                        <a:pt x="141" y="229"/>
                      </a:lnTo>
                      <a:lnTo>
                        <a:pt x="143" y="230"/>
                      </a:lnTo>
                      <a:lnTo>
                        <a:pt x="146" y="229"/>
                      </a:lnTo>
                      <a:lnTo>
                        <a:pt x="152" y="229"/>
                      </a:lnTo>
                      <a:lnTo>
                        <a:pt x="158" y="229"/>
                      </a:lnTo>
                      <a:lnTo>
                        <a:pt x="166" y="229"/>
                      </a:lnTo>
                      <a:lnTo>
                        <a:pt x="178" y="230"/>
                      </a:lnTo>
                      <a:lnTo>
                        <a:pt x="185" y="229"/>
                      </a:lnTo>
                      <a:lnTo>
                        <a:pt x="190" y="227"/>
                      </a:lnTo>
                      <a:lnTo>
                        <a:pt x="190" y="225"/>
                      </a:lnTo>
                      <a:lnTo>
                        <a:pt x="192" y="224"/>
                      </a:lnTo>
                      <a:lnTo>
                        <a:pt x="194" y="225"/>
                      </a:lnTo>
                      <a:lnTo>
                        <a:pt x="203" y="224"/>
                      </a:lnTo>
                      <a:lnTo>
                        <a:pt x="213" y="226"/>
                      </a:lnTo>
                      <a:lnTo>
                        <a:pt x="217" y="226"/>
                      </a:lnTo>
                      <a:lnTo>
                        <a:pt x="221" y="231"/>
                      </a:lnTo>
                      <a:lnTo>
                        <a:pt x="230" y="236"/>
                      </a:lnTo>
                      <a:lnTo>
                        <a:pt x="239" y="240"/>
                      </a:lnTo>
                      <a:lnTo>
                        <a:pt x="243" y="241"/>
                      </a:lnTo>
                      <a:lnTo>
                        <a:pt x="249" y="244"/>
                      </a:lnTo>
                      <a:lnTo>
                        <a:pt x="253" y="243"/>
                      </a:lnTo>
                      <a:lnTo>
                        <a:pt x="259" y="241"/>
                      </a:lnTo>
                      <a:lnTo>
                        <a:pt x="259" y="243"/>
                      </a:lnTo>
                      <a:lnTo>
                        <a:pt x="259" y="246"/>
                      </a:lnTo>
                      <a:lnTo>
                        <a:pt x="264" y="247"/>
                      </a:lnTo>
                      <a:lnTo>
                        <a:pt x="267" y="247"/>
                      </a:lnTo>
                      <a:lnTo>
                        <a:pt x="270" y="244"/>
                      </a:lnTo>
                      <a:lnTo>
                        <a:pt x="276" y="238"/>
                      </a:lnTo>
                      <a:lnTo>
                        <a:pt x="280" y="233"/>
                      </a:lnTo>
                      <a:lnTo>
                        <a:pt x="288" y="229"/>
                      </a:lnTo>
                      <a:lnTo>
                        <a:pt x="298" y="226"/>
                      </a:lnTo>
                      <a:lnTo>
                        <a:pt x="302" y="224"/>
                      </a:lnTo>
                      <a:lnTo>
                        <a:pt x="307" y="222"/>
                      </a:lnTo>
                      <a:lnTo>
                        <a:pt x="312" y="222"/>
                      </a:lnTo>
                      <a:lnTo>
                        <a:pt x="316" y="221"/>
                      </a:lnTo>
                      <a:lnTo>
                        <a:pt x="320" y="218"/>
                      </a:lnTo>
                      <a:lnTo>
                        <a:pt x="324" y="215"/>
                      </a:lnTo>
                      <a:lnTo>
                        <a:pt x="327" y="215"/>
                      </a:lnTo>
                      <a:lnTo>
                        <a:pt x="332" y="213"/>
                      </a:lnTo>
                      <a:lnTo>
                        <a:pt x="334" y="213"/>
                      </a:lnTo>
                      <a:lnTo>
                        <a:pt x="336" y="207"/>
                      </a:lnTo>
                      <a:lnTo>
                        <a:pt x="340" y="200"/>
                      </a:lnTo>
                      <a:lnTo>
                        <a:pt x="346" y="191"/>
                      </a:lnTo>
                      <a:lnTo>
                        <a:pt x="348" y="188"/>
                      </a:lnTo>
                      <a:lnTo>
                        <a:pt x="349" y="185"/>
                      </a:lnTo>
                      <a:lnTo>
                        <a:pt x="349" y="183"/>
                      </a:lnTo>
                      <a:lnTo>
                        <a:pt x="343" y="179"/>
                      </a:lnTo>
                      <a:lnTo>
                        <a:pt x="337" y="174"/>
                      </a:lnTo>
                      <a:lnTo>
                        <a:pt x="337" y="171"/>
                      </a:lnTo>
                      <a:lnTo>
                        <a:pt x="337" y="168"/>
                      </a:lnTo>
                      <a:lnTo>
                        <a:pt x="337" y="160"/>
                      </a:lnTo>
                      <a:lnTo>
                        <a:pt x="339" y="157"/>
                      </a:lnTo>
                      <a:lnTo>
                        <a:pt x="343" y="154"/>
                      </a:lnTo>
                      <a:lnTo>
                        <a:pt x="348" y="153"/>
                      </a:lnTo>
                      <a:lnTo>
                        <a:pt x="352" y="153"/>
                      </a:lnTo>
                      <a:lnTo>
                        <a:pt x="355" y="156"/>
                      </a:lnTo>
                      <a:lnTo>
                        <a:pt x="360" y="157"/>
                      </a:lnTo>
                      <a:lnTo>
                        <a:pt x="363" y="158"/>
                      </a:lnTo>
                      <a:lnTo>
                        <a:pt x="366" y="160"/>
                      </a:lnTo>
                      <a:lnTo>
                        <a:pt x="367" y="160"/>
                      </a:lnTo>
                      <a:lnTo>
                        <a:pt x="368" y="157"/>
                      </a:lnTo>
                      <a:lnTo>
                        <a:pt x="370" y="154"/>
                      </a:lnTo>
                      <a:lnTo>
                        <a:pt x="373" y="152"/>
                      </a:lnTo>
                      <a:lnTo>
                        <a:pt x="376" y="150"/>
                      </a:lnTo>
                      <a:lnTo>
                        <a:pt x="378" y="143"/>
                      </a:lnTo>
                      <a:lnTo>
                        <a:pt x="380" y="141"/>
                      </a:lnTo>
                      <a:lnTo>
                        <a:pt x="384" y="142"/>
                      </a:lnTo>
                      <a:lnTo>
                        <a:pt x="387" y="142"/>
                      </a:lnTo>
                      <a:lnTo>
                        <a:pt x="393" y="137"/>
                      </a:lnTo>
                      <a:lnTo>
                        <a:pt x="396" y="136"/>
                      </a:lnTo>
                      <a:lnTo>
                        <a:pt x="398" y="134"/>
                      </a:lnTo>
                      <a:lnTo>
                        <a:pt x="398" y="130"/>
                      </a:lnTo>
                      <a:lnTo>
                        <a:pt x="398" y="126"/>
                      </a:lnTo>
                      <a:lnTo>
                        <a:pt x="401" y="121"/>
                      </a:lnTo>
                      <a:lnTo>
                        <a:pt x="401" y="119"/>
                      </a:lnTo>
                      <a:lnTo>
                        <a:pt x="403" y="119"/>
                      </a:lnTo>
                      <a:lnTo>
                        <a:pt x="405" y="119"/>
                      </a:lnTo>
                      <a:lnTo>
                        <a:pt x="406" y="117"/>
                      </a:lnTo>
                      <a:lnTo>
                        <a:pt x="406" y="114"/>
                      </a:lnTo>
                      <a:lnTo>
                        <a:pt x="407" y="113"/>
                      </a:lnTo>
                      <a:lnTo>
                        <a:pt x="410" y="115"/>
                      </a:lnTo>
                      <a:lnTo>
                        <a:pt x="412" y="114"/>
                      </a:lnTo>
                      <a:lnTo>
                        <a:pt x="416" y="110"/>
                      </a:lnTo>
                      <a:lnTo>
                        <a:pt x="419" y="105"/>
                      </a:lnTo>
                      <a:lnTo>
                        <a:pt x="421" y="105"/>
                      </a:lnTo>
                      <a:lnTo>
                        <a:pt x="425" y="107"/>
                      </a:lnTo>
                      <a:lnTo>
                        <a:pt x="426" y="106"/>
                      </a:lnTo>
                      <a:lnTo>
                        <a:pt x="429" y="105"/>
                      </a:lnTo>
                      <a:lnTo>
                        <a:pt x="431" y="107"/>
                      </a:lnTo>
                      <a:lnTo>
                        <a:pt x="433" y="108"/>
                      </a:lnTo>
                      <a:lnTo>
                        <a:pt x="434" y="105"/>
                      </a:lnTo>
                      <a:lnTo>
                        <a:pt x="434" y="103"/>
                      </a:lnTo>
                      <a:lnTo>
                        <a:pt x="435" y="102"/>
                      </a:lnTo>
                      <a:lnTo>
                        <a:pt x="435" y="98"/>
                      </a:lnTo>
                      <a:lnTo>
                        <a:pt x="434" y="96"/>
                      </a:lnTo>
                      <a:lnTo>
                        <a:pt x="434" y="93"/>
                      </a:lnTo>
                      <a:lnTo>
                        <a:pt x="429" y="88"/>
                      </a:lnTo>
                      <a:lnTo>
                        <a:pt x="425" y="82"/>
                      </a:lnTo>
                      <a:lnTo>
                        <a:pt x="419" y="77"/>
                      </a:lnTo>
                      <a:lnTo>
                        <a:pt x="416" y="71"/>
                      </a:lnTo>
                      <a:lnTo>
                        <a:pt x="410" y="70"/>
                      </a:lnTo>
                      <a:lnTo>
                        <a:pt x="408" y="71"/>
                      </a:lnTo>
                      <a:lnTo>
                        <a:pt x="405" y="72"/>
                      </a:lnTo>
                      <a:lnTo>
                        <a:pt x="404" y="75"/>
                      </a:lnTo>
                      <a:lnTo>
                        <a:pt x="405" y="79"/>
                      </a:lnTo>
                      <a:lnTo>
                        <a:pt x="401" y="85"/>
                      </a:lnTo>
                      <a:lnTo>
                        <a:pt x="398" y="82"/>
                      </a:lnTo>
                      <a:lnTo>
                        <a:pt x="392" y="81"/>
                      </a:lnTo>
                      <a:lnTo>
                        <a:pt x="387" y="81"/>
                      </a:lnTo>
                      <a:lnTo>
                        <a:pt x="382" y="85"/>
                      </a:lnTo>
                      <a:lnTo>
                        <a:pt x="375" y="81"/>
                      </a:lnTo>
                      <a:lnTo>
                        <a:pt x="373" y="76"/>
                      </a:lnTo>
                      <a:lnTo>
                        <a:pt x="375" y="68"/>
                      </a:lnTo>
                      <a:lnTo>
                        <a:pt x="374" y="65"/>
                      </a:lnTo>
                      <a:lnTo>
                        <a:pt x="376" y="60"/>
                      </a:lnTo>
                      <a:lnTo>
                        <a:pt x="375" y="54"/>
                      </a:lnTo>
                      <a:lnTo>
                        <a:pt x="378" y="28"/>
                      </a:lnTo>
                      <a:lnTo>
                        <a:pt x="378" y="28"/>
                      </a:lnTo>
                      <a:lnTo>
                        <a:pt x="377" y="26"/>
                      </a:lnTo>
                      <a:lnTo>
                        <a:pt x="371" y="24"/>
                      </a:lnTo>
                      <a:lnTo>
                        <a:pt x="367" y="26"/>
                      </a:lnTo>
                      <a:lnTo>
                        <a:pt x="367" y="27"/>
                      </a:lnTo>
                      <a:lnTo>
                        <a:pt x="363" y="29"/>
                      </a:lnTo>
                      <a:lnTo>
                        <a:pt x="361" y="29"/>
                      </a:lnTo>
                      <a:lnTo>
                        <a:pt x="360" y="28"/>
                      </a:lnTo>
                      <a:lnTo>
                        <a:pt x="356" y="29"/>
                      </a:lnTo>
                      <a:lnTo>
                        <a:pt x="355" y="29"/>
                      </a:lnTo>
                      <a:lnTo>
                        <a:pt x="353" y="26"/>
                      </a:lnTo>
                      <a:lnTo>
                        <a:pt x="349" y="23"/>
                      </a:lnTo>
                      <a:lnTo>
                        <a:pt x="347" y="22"/>
                      </a:lnTo>
                      <a:lnTo>
                        <a:pt x="343" y="24"/>
                      </a:lnTo>
                      <a:lnTo>
                        <a:pt x="342" y="23"/>
                      </a:lnTo>
                      <a:lnTo>
                        <a:pt x="339" y="23"/>
                      </a:lnTo>
                      <a:lnTo>
                        <a:pt x="337" y="26"/>
                      </a:lnTo>
                      <a:lnTo>
                        <a:pt x="336" y="29"/>
                      </a:lnTo>
                      <a:lnTo>
                        <a:pt x="334" y="32"/>
                      </a:lnTo>
                      <a:lnTo>
                        <a:pt x="331" y="33"/>
                      </a:lnTo>
                      <a:lnTo>
                        <a:pt x="329" y="36"/>
                      </a:lnTo>
                      <a:lnTo>
                        <a:pt x="329" y="38"/>
                      </a:lnTo>
                      <a:lnTo>
                        <a:pt x="329" y="42"/>
                      </a:lnTo>
                      <a:lnTo>
                        <a:pt x="325" y="44"/>
                      </a:lnTo>
                      <a:lnTo>
                        <a:pt x="319" y="44"/>
                      </a:lnTo>
                      <a:lnTo>
                        <a:pt x="317" y="45"/>
                      </a:lnTo>
                      <a:lnTo>
                        <a:pt x="315" y="48"/>
                      </a:lnTo>
                      <a:lnTo>
                        <a:pt x="311" y="48"/>
                      </a:lnTo>
                      <a:lnTo>
                        <a:pt x="306" y="51"/>
                      </a:lnTo>
                      <a:lnTo>
                        <a:pt x="304" y="56"/>
                      </a:lnTo>
                      <a:lnTo>
                        <a:pt x="302" y="56"/>
                      </a:lnTo>
                      <a:lnTo>
                        <a:pt x="300" y="54"/>
                      </a:lnTo>
                      <a:lnTo>
                        <a:pt x="297" y="54"/>
                      </a:lnTo>
                      <a:lnTo>
                        <a:pt x="295" y="56"/>
                      </a:lnTo>
                      <a:lnTo>
                        <a:pt x="291" y="56"/>
                      </a:lnTo>
                      <a:lnTo>
                        <a:pt x="283" y="57"/>
                      </a:lnTo>
                      <a:lnTo>
                        <a:pt x="277" y="54"/>
                      </a:lnTo>
                      <a:lnTo>
                        <a:pt x="271" y="55"/>
                      </a:lnTo>
                      <a:lnTo>
                        <a:pt x="269" y="55"/>
                      </a:lnTo>
                      <a:lnTo>
                        <a:pt x="266" y="52"/>
                      </a:lnTo>
                      <a:lnTo>
                        <a:pt x="265" y="51"/>
                      </a:lnTo>
                      <a:lnTo>
                        <a:pt x="263" y="50"/>
                      </a:lnTo>
                      <a:lnTo>
                        <a:pt x="260" y="48"/>
                      </a:lnTo>
                      <a:lnTo>
                        <a:pt x="259" y="43"/>
                      </a:lnTo>
                      <a:lnTo>
                        <a:pt x="257" y="41"/>
                      </a:lnTo>
                      <a:lnTo>
                        <a:pt x="254" y="42"/>
                      </a:lnTo>
                      <a:lnTo>
                        <a:pt x="250" y="42"/>
                      </a:lnTo>
                      <a:lnTo>
                        <a:pt x="245" y="39"/>
                      </a:lnTo>
                      <a:lnTo>
                        <a:pt x="242" y="35"/>
                      </a:lnTo>
                      <a:lnTo>
                        <a:pt x="237" y="35"/>
                      </a:lnTo>
                      <a:lnTo>
                        <a:pt x="232" y="34"/>
                      </a:lnTo>
                      <a:lnTo>
                        <a:pt x="229" y="32"/>
                      </a:lnTo>
                      <a:lnTo>
                        <a:pt x="226" y="33"/>
                      </a:lnTo>
                      <a:lnTo>
                        <a:pt x="222" y="33"/>
                      </a:lnTo>
                      <a:lnTo>
                        <a:pt x="219" y="36"/>
                      </a:lnTo>
                      <a:lnTo>
                        <a:pt x="214" y="36"/>
                      </a:lnTo>
                      <a:lnTo>
                        <a:pt x="210" y="37"/>
                      </a:lnTo>
                      <a:lnTo>
                        <a:pt x="207" y="41"/>
                      </a:lnTo>
                      <a:lnTo>
                        <a:pt x="205" y="41"/>
                      </a:lnTo>
                      <a:lnTo>
                        <a:pt x="204" y="40"/>
                      </a:lnTo>
                      <a:lnTo>
                        <a:pt x="201" y="40"/>
                      </a:lnTo>
                      <a:lnTo>
                        <a:pt x="200" y="42"/>
                      </a:lnTo>
                      <a:lnTo>
                        <a:pt x="195" y="42"/>
                      </a:lnTo>
                      <a:lnTo>
                        <a:pt x="194" y="43"/>
                      </a:lnTo>
                      <a:lnTo>
                        <a:pt x="192" y="43"/>
                      </a:lnTo>
                      <a:lnTo>
                        <a:pt x="188" y="40"/>
                      </a:lnTo>
                      <a:lnTo>
                        <a:pt x="183" y="39"/>
                      </a:lnTo>
                      <a:lnTo>
                        <a:pt x="183" y="37"/>
                      </a:lnTo>
                      <a:lnTo>
                        <a:pt x="180" y="34"/>
                      </a:lnTo>
                      <a:lnTo>
                        <a:pt x="178" y="34"/>
                      </a:lnTo>
                      <a:lnTo>
                        <a:pt x="176" y="32"/>
                      </a:lnTo>
                      <a:lnTo>
                        <a:pt x="176" y="29"/>
                      </a:lnTo>
                      <a:lnTo>
                        <a:pt x="175" y="26"/>
                      </a:lnTo>
                      <a:lnTo>
                        <a:pt x="174" y="23"/>
                      </a:lnTo>
                      <a:lnTo>
                        <a:pt x="174" y="21"/>
                      </a:lnTo>
                      <a:lnTo>
                        <a:pt x="173" y="19"/>
                      </a:lnTo>
                      <a:lnTo>
                        <a:pt x="173" y="16"/>
                      </a:lnTo>
                      <a:lnTo>
                        <a:pt x="172" y="14"/>
                      </a:lnTo>
                      <a:lnTo>
                        <a:pt x="169" y="12"/>
                      </a:lnTo>
                      <a:lnTo>
                        <a:pt x="163" y="13"/>
                      </a:lnTo>
                      <a:lnTo>
                        <a:pt x="161" y="12"/>
                      </a:lnTo>
                      <a:lnTo>
                        <a:pt x="159" y="12"/>
                      </a:lnTo>
                      <a:lnTo>
                        <a:pt x="156" y="11"/>
                      </a:lnTo>
                      <a:lnTo>
                        <a:pt x="154" y="9"/>
                      </a:lnTo>
                      <a:lnTo>
                        <a:pt x="152" y="8"/>
                      </a:lnTo>
                      <a:lnTo>
                        <a:pt x="147" y="8"/>
                      </a:lnTo>
                      <a:lnTo>
                        <a:pt x="143" y="8"/>
                      </a:lnTo>
                      <a:lnTo>
                        <a:pt x="140" y="6"/>
                      </a:lnTo>
                      <a:lnTo>
                        <a:pt x="139" y="5"/>
                      </a:lnTo>
                      <a:lnTo>
                        <a:pt x="136" y="3"/>
                      </a:lnTo>
                      <a:lnTo>
                        <a:pt x="132" y="2"/>
                      </a:lnTo>
                      <a:lnTo>
                        <a:pt x="130" y="0"/>
                      </a:lnTo>
                      <a:lnTo>
                        <a:pt x="128" y="0"/>
                      </a:lnTo>
                      <a:lnTo>
                        <a:pt x="126" y="2"/>
                      </a:lnTo>
                      <a:lnTo>
                        <a:pt x="125" y="5"/>
                      </a:lnTo>
                      <a:lnTo>
                        <a:pt x="126" y="8"/>
                      </a:lnTo>
                      <a:lnTo>
                        <a:pt x="125" y="10"/>
                      </a:lnTo>
                      <a:lnTo>
                        <a:pt x="124" y="9"/>
                      </a:lnTo>
                      <a:lnTo>
                        <a:pt x="121" y="11"/>
                      </a:lnTo>
                      <a:lnTo>
                        <a:pt x="120" y="13"/>
                      </a:lnTo>
                      <a:lnTo>
                        <a:pt x="120" y="16"/>
                      </a:lnTo>
                      <a:lnTo>
                        <a:pt x="117" y="20"/>
                      </a:lnTo>
                      <a:lnTo>
                        <a:pt x="117" y="28"/>
                      </a:lnTo>
                      <a:lnTo>
                        <a:pt x="118" y="33"/>
                      </a:lnTo>
                      <a:lnTo>
                        <a:pt x="122" y="33"/>
                      </a:lnTo>
                      <a:lnTo>
                        <a:pt x="124" y="36"/>
                      </a:lnTo>
                      <a:lnTo>
                        <a:pt x="126" y="37"/>
                      </a:lnTo>
                      <a:lnTo>
                        <a:pt x="127" y="39"/>
                      </a:lnTo>
                      <a:lnTo>
                        <a:pt x="126" y="45"/>
                      </a:lnTo>
                      <a:lnTo>
                        <a:pt x="126" y="50"/>
                      </a:lnTo>
                      <a:lnTo>
                        <a:pt x="128" y="52"/>
                      </a:lnTo>
                      <a:lnTo>
                        <a:pt x="130" y="54"/>
                      </a:lnTo>
                      <a:lnTo>
                        <a:pt x="128" y="60"/>
                      </a:lnTo>
                      <a:lnTo>
                        <a:pt x="123" y="60"/>
                      </a:lnTo>
                      <a:lnTo>
                        <a:pt x="120" y="60"/>
                      </a:lnTo>
                      <a:lnTo>
                        <a:pt x="120" y="60"/>
                      </a:lnTo>
                      <a:lnTo>
                        <a:pt x="117" y="60"/>
                      </a:lnTo>
                      <a:lnTo>
                        <a:pt x="114" y="60"/>
                      </a:lnTo>
                      <a:lnTo>
                        <a:pt x="108" y="59"/>
                      </a:lnTo>
                      <a:lnTo>
                        <a:pt x="106" y="60"/>
                      </a:lnTo>
                      <a:lnTo>
                        <a:pt x="104" y="58"/>
                      </a:lnTo>
                      <a:lnTo>
                        <a:pt x="101" y="57"/>
                      </a:lnTo>
                      <a:lnTo>
                        <a:pt x="99" y="58"/>
                      </a:lnTo>
                      <a:lnTo>
                        <a:pt x="96" y="60"/>
                      </a:lnTo>
                      <a:lnTo>
                        <a:pt x="93" y="62"/>
                      </a:lnTo>
                      <a:lnTo>
                        <a:pt x="91" y="63"/>
                      </a:lnTo>
                      <a:lnTo>
                        <a:pt x="86" y="60"/>
                      </a:lnTo>
                      <a:lnTo>
                        <a:pt x="83" y="57"/>
                      </a:lnTo>
                      <a:lnTo>
                        <a:pt x="76" y="53"/>
                      </a:lnTo>
                      <a:lnTo>
                        <a:pt x="76" y="50"/>
                      </a:lnTo>
                      <a:lnTo>
                        <a:pt x="75" y="48"/>
                      </a:lnTo>
                      <a:lnTo>
                        <a:pt x="74" y="45"/>
                      </a:lnTo>
                      <a:lnTo>
                        <a:pt x="70" y="46"/>
                      </a:lnTo>
                      <a:lnTo>
                        <a:pt x="68" y="47"/>
                      </a:lnTo>
                      <a:lnTo>
                        <a:pt x="65" y="46"/>
                      </a:lnTo>
                      <a:lnTo>
                        <a:pt x="64" y="47"/>
                      </a:lnTo>
                      <a:lnTo>
                        <a:pt x="61" y="48"/>
                      </a:lnTo>
                      <a:lnTo>
                        <a:pt x="59" y="46"/>
                      </a:lnTo>
                      <a:lnTo>
                        <a:pt x="59" y="43"/>
                      </a:lnTo>
                      <a:lnTo>
                        <a:pt x="57" y="41"/>
                      </a:lnTo>
                      <a:lnTo>
                        <a:pt x="56" y="41"/>
                      </a:lnTo>
                      <a:lnTo>
                        <a:pt x="54" y="43"/>
                      </a:lnTo>
                      <a:lnTo>
                        <a:pt x="51" y="42"/>
                      </a:lnTo>
                      <a:lnTo>
                        <a:pt x="48" y="42"/>
                      </a:lnTo>
                      <a:lnTo>
                        <a:pt x="46" y="43"/>
                      </a:lnTo>
                      <a:lnTo>
                        <a:pt x="41" y="44"/>
                      </a:lnTo>
                      <a:lnTo>
                        <a:pt x="38" y="45"/>
                      </a:lnTo>
                      <a:lnTo>
                        <a:pt x="37" y="50"/>
                      </a:lnTo>
                      <a:lnTo>
                        <a:pt x="35" y="50"/>
                      </a:lnTo>
                      <a:lnTo>
                        <a:pt x="31" y="49"/>
                      </a:lnTo>
                      <a:lnTo>
                        <a:pt x="30" y="50"/>
                      </a:lnTo>
                      <a:lnTo>
                        <a:pt x="30" y="53"/>
                      </a:lnTo>
                      <a:lnTo>
                        <a:pt x="31" y="54"/>
                      </a:lnTo>
                      <a:lnTo>
                        <a:pt x="30" y="56"/>
                      </a:lnTo>
                      <a:lnTo>
                        <a:pt x="28" y="59"/>
                      </a:lnTo>
                      <a:lnTo>
                        <a:pt x="26" y="60"/>
                      </a:lnTo>
                      <a:lnTo>
                        <a:pt x="24" y="62"/>
                      </a:lnTo>
                      <a:lnTo>
                        <a:pt x="24" y="64"/>
                      </a:lnTo>
                      <a:lnTo>
                        <a:pt x="20" y="67"/>
                      </a:lnTo>
                      <a:lnTo>
                        <a:pt x="19" y="70"/>
                      </a:lnTo>
                      <a:lnTo>
                        <a:pt x="18" y="74"/>
                      </a:lnTo>
                      <a:lnTo>
                        <a:pt x="14" y="75"/>
                      </a:lnTo>
                      <a:lnTo>
                        <a:pt x="11" y="78"/>
                      </a:lnTo>
                      <a:lnTo>
                        <a:pt x="10" y="81"/>
                      </a:lnTo>
                      <a:lnTo>
                        <a:pt x="4" y="80"/>
                      </a:lnTo>
                      <a:lnTo>
                        <a:pt x="1" y="81"/>
                      </a:lnTo>
                      <a:lnTo>
                        <a:pt x="0" y="88"/>
                      </a:lnTo>
                      <a:lnTo>
                        <a:pt x="0" y="88"/>
                      </a:lnTo>
                      <a:lnTo>
                        <a:pt x="0" y="9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0" name="Freeform 276">
                  <a:extLst>
                    <a:ext uri="{FF2B5EF4-FFF2-40B4-BE49-F238E27FC236}">
                      <a16:creationId xmlns:a16="http://schemas.microsoft.com/office/drawing/2014/main" id="{711B24FC-1EAC-534C-B8AA-6E1CB17A70D3}"/>
                    </a:ext>
                  </a:extLst>
                </p:cNvPr>
                <p:cNvSpPr>
                  <a:spLocks/>
                </p:cNvSpPr>
                <p:nvPr/>
              </p:nvSpPr>
              <p:spPr bwMode="auto">
                <a:xfrm>
                  <a:off x="4207" y="1705"/>
                  <a:ext cx="538" cy="339"/>
                </a:xfrm>
                <a:custGeom>
                  <a:avLst/>
                  <a:gdLst>
                    <a:gd name="T0" fmla="*/ 52 w 538"/>
                    <a:gd name="T1" fmla="*/ 226 h 339"/>
                    <a:gd name="T2" fmla="*/ 64 w 538"/>
                    <a:gd name="T3" fmla="*/ 214 h 339"/>
                    <a:gd name="T4" fmla="*/ 76 w 538"/>
                    <a:gd name="T5" fmla="*/ 219 h 339"/>
                    <a:gd name="T6" fmla="*/ 90 w 538"/>
                    <a:gd name="T7" fmla="*/ 216 h 339"/>
                    <a:gd name="T8" fmla="*/ 94 w 538"/>
                    <a:gd name="T9" fmla="*/ 234 h 339"/>
                    <a:gd name="T10" fmla="*/ 99 w 538"/>
                    <a:gd name="T11" fmla="*/ 250 h 339"/>
                    <a:gd name="T12" fmla="*/ 82 w 538"/>
                    <a:gd name="T13" fmla="*/ 252 h 339"/>
                    <a:gd name="T14" fmla="*/ 74 w 538"/>
                    <a:gd name="T15" fmla="*/ 266 h 339"/>
                    <a:gd name="T16" fmla="*/ 71 w 538"/>
                    <a:gd name="T17" fmla="*/ 271 h 339"/>
                    <a:gd name="T18" fmla="*/ 68 w 538"/>
                    <a:gd name="T19" fmla="*/ 278 h 339"/>
                    <a:gd name="T20" fmla="*/ 79 w 538"/>
                    <a:gd name="T21" fmla="*/ 301 h 339"/>
                    <a:gd name="T22" fmla="*/ 93 w 538"/>
                    <a:gd name="T23" fmla="*/ 307 h 339"/>
                    <a:gd name="T24" fmla="*/ 98 w 538"/>
                    <a:gd name="T25" fmla="*/ 329 h 339"/>
                    <a:gd name="T26" fmla="*/ 176 w 538"/>
                    <a:gd name="T27" fmla="*/ 247 h 339"/>
                    <a:gd name="T28" fmla="*/ 279 w 538"/>
                    <a:gd name="T29" fmla="*/ 316 h 339"/>
                    <a:gd name="T30" fmla="*/ 326 w 538"/>
                    <a:gd name="T31" fmla="*/ 331 h 339"/>
                    <a:gd name="T32" fmla="*/ 348 w 538"/>
                    <a:gd name="T33" fmla="*/ 301 h 339"/>
                    <a:gd name="T34" fmla="*/ 380 w 538"/>
                    <a:gd name="T35" fmla="*/ 289 h 339"/>
                    <a:gd name="T36" fmla="*/ 409 w 538"/>
                    <a:gd name="T37" fmla="*/ 290 h 339"/>
                    <a:gd name="T38" fmla="*/ 454 w 538"/>
                    <a:gd name="T39" fmla="*/ 288 h 339"/>
                    <a:gd name="T40" fmla="*/ 474 w 538"/>
                    <a:gd name="T41" fmla="*/ 283 h 339"/>
                    <a:gd name="T42" fmla="*/ 467 w 538"/>
                    <a:gd name="T43" fmla="*/ 253 h 339"/>
                    <a:gd name="T44" fmla="*/ 463 w 538"/>
                    <a:gd name="T45" fmla="*/ 235 h 339"/>
                    <a:gd name="T46" fmla="*/ 488 w 538"/>
                    <a:gd name="T47" fmla="*/ 230 h 339"/>
                    <a:gd name="T48" fmla="*/ 488 w 538"/>
                    <a:gd name="T49" fmla="*/ 198 h 339"/>
                    <a:gd name="T50" fmla="*/ 514 w 538"/>
                    <a:gd name="T51" fmla="*/ 188 h 339"/>
                    <a:gd name="T52" fmla="*/ 521 w 538"/>
                    <a:gd name="T53" fmla="*/ 158 h 339"/>
                    <a:gd name="T54" fmla="*/ 538 w 538"/>
                    <a:gd name="T55" fmla="*/ 133 h 339"/>
                    <a:gd name="T56" fmla="*/ 523 w 538"/>
                    <a:gd name="T57" fmla="*/ 119 h 339"/>
                    <a:gd name="T58" fmla="*/ 502 w 538"/>
                    <a:gd name="T59" fmla="*/ 123 h 339"/>
                    <a:gd name="T60" fmla="*/ 492 w 538"/>
                    <a:gd name="T61" fmla="*/ 109 h 339"/>
                    <a:gd name="T62" fmla="*/ 468 w 538"/>
                    <a:gd name="T63" fmla="*/ 99 h 339"/>
                    <a:gd name="T64" fmla="*/ 447 w 538"/>
                    <a:gd name="T65" fmla="*/ 100 h 339"/>
                    <a:gd name="T66" fmla="*/ 436 w 538"/>
                    <a:gd name="T67" fmla="*/ 102 h 339"/>
                    <a:gd name="T68" fmla="*/ 371 w 538"/>
                    <a:gd name="T69" fmla="*/ 18 h 339"/>
                    <a:gd name="T70" fmla="*/ 350 w 538"/>
                    <a:gd name="T71" fmla="*/ 36 h 339"/>
                    <a:gd name="T72" fmla="*/ 330 w 538"/>
                    <a:gd name="T73" fmla="*/ 41 h 339"/>
                    <a:gd name="T74" fmla="*/ 320 w 538"/>
                    <a:gd name="T75" fmla="*/ 32 h 339"/>
                    <a:gd name="T76" fmla="*/ 310 w 538"/>
                    <a:gd name="T77" fmla="*/ 29 h 339"/>
                    <a:gd name="T78" fmla="*/ 295 w 538"/>
                    <a:gd name="T79" fmla="*/ 26 h 339"/>
                    <a:gd name="T80" fmla="*/ 291 w 538"/>
                    <a:gd name="T81" fmla="*/ 7 h 339"/>
                    <a:gd name="T82" fmla="*/ 267 w 538"/>
                    <a:gd name="T83" fmla="*/ 1 h 339"/>
                    <a:gd name="T84" fmla="*/ 252 w 538"/>
                    <a:gd name="T85" fmla="*/ 15 h 339"/>
                    <a:gd name="T86" fmla="*/ 229 w 538"/>
                    <a:gd name="T87" fmla="*/ 25 h 339"/>
                    <a:gd name="T88" fmla="*/ 213 w 538"/>
                    <a:gd name="T89" fmla="*/ 35 h 339"/>
                    <a:gd name="T90" fmla="*/ 190 w 538"/>
                    <a:gd name="T91" fmla="*/ 45 h 339"/>
                    <a:gd name="T92" fmla="*/ 173 w 538"/>
                    <a:gd name="T93" fmla="*/ 49 h 339"/>
                    <a:gd name="T94" fmla="*/ 172 w 538"/>
                    <a:gd name="T95" fmla="*/ 61 h 339"/>
                    <a:gd name="T96" fmla="*/ 186 w 538"/>
                    <a:gd name="T97" fmla="*/ 72 h 339"/>
                    <a:gd name="T98" fmla="*/ 171 w 538"/>
                    <a:gd name="T99" fmla="*/ 95 h 339"/>
                    <a:gd name="T100" fmla="*/ 181 w 538"/>
                    <a:gd name="T101" fmla="*/ 109 h 339"/>
                    <a:gd name="T102" fmla="*/ 171 w 538"/>
                    <a:gd name="T103" fmla="*/ 129 h 339"/>
                    <a:gd name="T104" fmla="*/ 151 w 538"/>
                    <a:gd name="T105" fmla="*/ 124 h 339"/>
                    <a:gd name="T106" fmla="*/ 135 w 538"/>
                    <a:gd name="T107" fmla="*/ 124 h 339"/>
                    <a:gd name="T108" fmla="*/ 116 w 538"/>
                    <a:gd name="T109" fmla="*/ 134 h 339"/>
                    <a:gd name="T110" fmla="*/ 99 w 538"/>
                    <a:gd name="T111" fmla="*/ 131 h 339"/>
                    <a:gd name="T112" fmla="*/ 78 w 538"/>
                    <a:gd name="T113" fmla="*/ 114 h 339"/>
                    <a:gd name="T114" fmla="*/ 58 w 538"/>
                    <a:gd name="T115" fmla="*/ 113 h 339"/>
                    <a:gd name="T116" fmla="*/ 45 w 538"/>
                    <a:gd name="T117" fmla="*/ 110 h 339"/>
                    <a:gd name="T118" fmla="*/ 34 w 538"/>
                    <a:gd name="T119" fmla="*/ 132 h 339"/>
                    <a:gd name="T120" fmla="*/ 17 w 538"/>
                    <a:gd name="T121" fmla="*/ 151 h 339"/>
                    <a:gd name="T122" fmla="*/ 0 w 538"/>
                    <a:gd name="T123" fmla="*/ 185 h 339"/>
                    <a:gd name="T124" fmla="*/ 30 w 538"/>
                    <a:gd name="T125" fmla="*/ 21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8" h="339">
                      <a:moveTo>
                        <a:pt x="43" y="227"/>
                      </a:moveTo>
                      <a:lnTo>
                        <a:pt x="44" y="229"/>
                      </a:lnTo>
                      <a:lnTo>
                        <a:pt x="45" y="229"/>
                      </a:lnTo>
                      <a:lnTo>
                        <a:pt x="46" y="227"/>
                      </a:lnTo>
                      <a:lnTo>
                        <a:pt x="48" y="227"/>
                      </a:lnTo>
                      <a:lnTo>
                        <a:pt x="49" y="229"/>
                      </a:lnTo>
                      <a:lnTo>
                        <a:pt x="49" y="227"/>
                      </a:lnTo>
                      <a:lnTo>
                        <a:pt x="50" y="226"/>
                      </a:lnTo>
                      <a:lnTo>
                        <a:pt x="52" y="226"/>
                      </a:lnTo>
                      <a:lnTo>
                        <a:pt x="54" y="223"/>
                      </a:lnTo>
                      <a:lnTo>
                        <a:pt x="55" y="221"/>
                      </a:lnTo>
                      <a:lnTo>
                        <a:pt x="56" y="221"/>
                      </a:lnTo>
                      <a:lnTo>
                        <a:pt x="58" y="219"/>
                      </a:lnTo>
                      <a:lnTo>
                        <a:pt x="59" y="219"/>
                      </a:lnTo>
                      <a:lnTo>
                        <a:pt x="60" y="219"/>
                      </a:lnTo>
                      <a:lnTo>
                        <a:pt x="61" y="219"/>
                      </a:lnTo>
                      <a:lnTo>
                        <a:pt x="62" y="216"/>
                      </a:lnTo>
                      <a:lnTo>
                        <a:pt x="64" y="214"/>
                      </a:lnTo>
                      <a:lnTo>
                        <a:pt x="68" y="214"/>
                      </a:lnTo>
                      <a:lnTo>
                        <a:pt x="69" y="216"/>
                      </a:lnTo>
                      <a:lnTo>
                        <a:pt x="71" y="216"/>
                      </a:lnTo>
                      <a:lnTo>
                        <a:pt x="72" y="214"/>
                      </a:lnTo>
                      <a:lnTo>
                        <a:pt x="73" y="215"/>
                      </a:lnTo>
                      <a:lnTo>
                        <a:pt x="73" y="218"/>
                      </a:lnTo>
                      <a:lnTo>
                        <a:pt x="73" y="219"/>
                      </a:lnTo>
                      <a:lnTo>
                        <a:pt x="74" y="219"/>
                      </a:lnTo>
                      <a:lnTo>
                        <a:pt x="76" y="219"/>
                      </a:lnTo>
                      <a:lnTo>
                        <a:pt x="76" y="219"/>
                      </a:lnTo>
                      <a:lnTo>
                        <a:pt x="78" y="221"/>
                      </a:lnTo>
                      <a:lnTo>
                        <a:pt x="80" y="219"/>
                      </a:lnTo>
                      <a:lnTo>
                        <a:pt x="80" y="218"/>
                      </a:lnTo>
                      <a:lnTo>
                        <a:pt x="81" y="217"/>
                      </a:lnTo>
                      <a:lnTo>
                        <a:pt x="82" y="216"/>
                      </a:lnTo>
                      <a:lnTo>
                        <a:pt x="83" y="216"/>
                      </a:lnTo>
                      <a:lnTo>
                        <a:pt x="85" y="216"/>
                      </a:lnTo>
                      <a:lnTo>
                        <a:pt x="90" y="216"/>
                      </a:lnTo>
                      <a:lnTo>
                        <a:pt x="90" y="217"/>
                      </a:lnTo>
                      <a:lnTo>
                        <a:pt x="92" y="219"/>
                      </a:lnTo>
                      <a:lnTo>
                        <a:pt x="94" y="220"/>
                      </a:lnTo>
                      <a:lnTo>
                        <a:pt x="94" y="221"/>
                      </a:lnTo>
                      <a:lnTo>
                        <a:pt x="93" y="223"/>
                      </a:lnTo>
                      <a:lnTo>
                        <a:pt x="93" y="226"/>
                      </a:lnTo>
                      <a:lnTo>
                        <a:pt x="95" y="228"/>
                      </a:lnTo>
                      <a:lnTo>
                        <a:pt x="95" y="230"/>
                      </a:lnTo>
                      <a:lnTo>
                        <a:pt x="94" y="234"/>
                      </a:lnTo>
                      <a:lnTo>
                        <a:pt x="94" y="236"/>
                      </a:lnTo>
                      <a:lnTo>
                        <a:pt x="95" y="237"/>
                      </a:lnTo>
                      <a:lnTo>
                        <a:pt x="96" y="238"/>
                      </a:lnTo>
                      <a:lnTo>
                        <a:pt x="94" y="240"/>
                      </a:lnTo>
                      <a:lnTo>
                        <a:pt x="93" y="240"/>
                      </a:lnTo>
                      <a:lnTo>
                        <a:pt x="93" y="244"/>
                      </a:lnTo>
                      <a:lnTo>
                        <a:pt x="94" y="249"/>
                      </a:lnTo>
                      <a:lnTo>
                        <a:pt x="97" y="250"/>
                      </a:lnTo>
                      <a:lnTo>
                        <a:pt x="99" y="250"/>
                      </a:lnTo>
                      <a:lnTo>
                        <a:pt x="98" y="252"/>
                      </a:lnTo>
                      <a:lnTo>
                        <a:pt x="96" y="254"/>
                      </a:lnTo>
                      <a:lnTo>
                        <a:pt x="94" y="254"/>
                      </a:lnTo>
                      <a:lnTo>
                        <a:pt x="91" y="250"/>
                      </a:lnTo>
                      <a:lnTo>
                        <a:pt x="89" y="250"/>
                      </a:lnTo>
                      <a:lnTo>
                        <a:pt x="88" y="252"/>
                      </a:lnTo>
                      <a:lnTo>
                        <a:pt x="87" y="250"/>
                      </a:lnTo>
                      <a:lnTo>
                        <a:pt x="84" y="250"/>
                      </a:lnTo>
                      <a:lnTo>
                        <a:pt x="82" y="252"/>
                      </a:lnTo>
                      <a:lnTo>
                        <a:pt x="80" y="250"/>
                      </a:lnTo>
                      <a:lnTo>
                        <a:pt x="77" y="251"/>
                      </a:lnTo>
                      <a:lnTo>
                        <a:pt x="74" y="253"/>
                      </a:lnTo>
                      <a:lnTo>
                        <a:pt x="72" y="255"/>
                      </a:lnTo>
                      <a:lnTo>
                        <a:pt x="73" y="256"/>
                      </a:lnTo>
                      <a:lnTo>
                        <a:pt x="73" y="259"/>
                      </a:lnTo>
                      <a:lnTo>
                        <a:pt x="71" y="260"/>
                      </a:lnTo>
                      <a:lnTo>
                        <a:pt x="71" y="262"/>
                      </a:lnTo>
                      <a:lnTo>
                        <a:pt x="74" y="266"/>
                      </a:lnTo>
                      <a:lnTo>
                        <a:pt x="74" y="268"/>
                      </a:lnTo>
                      <a:lnTo>
                        <a:pt x="75" y="269"/>
                      </a:lnTo>
                      <a:lnTo>
                        <a:pt x="78" y="268"/>
                      </a:lnTo>
                      <a:lnTo>
                        <a:pt x="79" y="270"/>
                      </a:lnTo>
                      <a:lnTo>
                        <a:pt x="78" y="271"/>
                      </a:lnTo>
                      <a:lnTo>
                        <a:pt x="76" y="270"/>
                      </a:lnTo>
                      <a:lnTo>
                        <a:pt x="74" y="271"/>
                      </a:lnTo>
                      <a:lnTo>
                        <a:pt x="73" y="272"/>
                      </a:lnTo>
                      <a:lnTo>
                        <a:pt x="71" y="271"/>
                      </a:lnTo>
                      <a:lnTo>
                        <a:pt x="69" y="271"/>
                      </a:lnTo>
                      <a:lnTo>
                        <a:pt x="69" y="271"/>
                      </a:lnTo>
                      <a:lnTo>
                        <a:pt x="65" y="271"/>
                      </a:lnTo>
                      <a:lnTo>
                        <a:pt x="63" y="271"/>
                      </a:lnTo>
                      <a:lnTo>
                        <a:pt x="62" y="272"/>
                      </a:lnTo>
                      <a:lnTo>
                        <a:pt x="62" y="274"/>
                      </a:lnTo>
                      <a:lnTo>
                        <a:pt x="63" y="276"/>
                      </a:lnTo>
                      <a:lnTo>
                        <a:pt x="66" y="277"/>
                      </a:lnTo>
                      <a:lnTo>
                        <a:pt x="68" y="278"/>
                      </a:lnTo>
                      <a:lnTo>
                        <a:pt x="69" y="280"/>
                      </a:lnTo>
                      <a:lnTo>
                        <a:pt x="71" y="281"/>
                      </a:lnTo>
                      <a:lnTo>
                        <a:pt x="72" y="285"/>
                      </a:lnTo>
                      <a:lnTo>
                        <a:pt x="73" y="285"/>
                      </a:lnTo>
                      <a:lnTo>
                        <a:pt x="73" y="288"/>
                      </a:lnTo>
                      <a:lnTo>
                        <a:pt x="77" y="293"/>
                      </a:lnTo>
                      <a:lnTo>
                        <a:pt x="78" y="296"/>
                      </a:lnTo>
                      <a:lnTo>
                        <a:pt x="77" y="301"/>
                      </a:lnTo>
                      <a:lnTo>
                        <a:pt x="79" y="301"/>
                      </a:lnTo>
                      <a:lnTo>
                        <a:pt x="81" y="300"/>
                      </a:lnTo>
                      <a:lnTo>
                        <a:pt x="82" y="299"/>
                      </a:lnTo>
                      <a:lnTo>
                        <a:pt x="83" y="300"/>
                      </a:lnTo>
                      <a:lnTo>
                        <a:pt x="85" y="303"/>
                      </a:lnTo>
                      <a:lnTo>
                        <a:pt x="86" y="304"/>
                      </a:lnTo>
                      <a:lnTo>
                        <a:pt x="87" y="307"/>
                      </a:lnTo>
                      <a:lnTo>
                        <a:pt x="88" y="308"/>
                      </a:lnTo>
                      <a:lnTo>
                        <a:pt x="90" y="306"/>
                      </a:lnTo>
                      <a:lnTo>
                        <a:pt x="93" y="307"/>
                      </a:lnTo>
                      <a:lnTo>
                        <a:pt x="95" y="309"/>
                      </a:lnTo>
                      <a:lnTo>
                        <a:pt x="98" y="309"/>
                      </a:lnTo>
                      <a:lnTo>
                        <a:pt x="99" y="309"/>
                      </a:lnTo>
                      <a:lnTo>
                        <a:pt x="99" y="310"/>
                      </a:lnTo>
                      <a:lnTo>
                        <a:pt x="99" y="312"/>
                      </a:lnTo>
                      <a:lnTo>
                        <a:pt x="98" y="317"/>
                      </a:lnTo>
                      <a:lnTo>
                        <a:pt x="97" y="322"/>
                      </a:lnTo>
                      <a:lnTo>
                        <a:pt x="97" y="326"/>
                      </a:lnTo>
                      <a:lnTo>
                        <a:pt x="98" y="329"/>
                      </a:lnTo>
                      <a:lnTo>
                        <a:pt x="107" y="320"/>
                      </a:lnTo>
                      <a:lnTo>
                        <a:pt x="114" y="317"/>
                      </a:lnTo>
                      <a:lnTo>
                        <a:pt x="123" y="319"/>
                      </a:lnTo>
                      <a:lnTo>
                        <a:pt x="132" y="326"/>
                      </a:lnTo>
                      <a:lnTo>
                        <a:pt x="142" y="339"/>
                      </a:lnTo>
                      <a:lnTo>
                        <a:pt x="148" y="337"/>
                      </a:lnTo>
                      <a:lnTo>
                        <a:pt x="149" y="337"/>
                      </a:lnTo>
                      <a:lnTo>
                        <a:pt x="139" y="256"/>
                      </a:lnTo>
                      <a:lnTo>
                        <a:pt x="176" y="247"/>
                      </a:lnTo>
                      <a:lnTo>
                        <a:pt x="198" y="267"/>
                      </a:lnTo>
                      <a:lnTo>
                        <a:pt x="207" y="271"/>
                      </a:lnTo>
                      <a:lnTo>
                        <a:pt x="218" y="279"/>
                      </a:lnTo>
                      <a:lnTo>
                        <a:pt x="239" y="277"/>
                      </a:lnTo>
                      <a:lnTo>
                        <a:pt x="263" y="277"/>
                      </a:lnTo>
                      <a:lnTo>
                        <a:pt x="270" y="283"/>
                      </a:lnTo>
                      <a:lnTo>
                        <a:pt x="274" y="293"/>
                      </a:lnTo>
                      <a:lnTo>
                        <a:pt x="278" y="292"/>
                      </a:lnTo>
                      <a:lnTo>
                        <a:pt x="279" y="316"/>
                      </a:lnTo>
                      <a:lnTo>
                        <a:pt x="289" y="317"/>
                      </a:lnTo>
                      <a:lnTo>
                        <a:pt x="294" y="336"/>
                      </a:lnTo>
                      <a:lnTo>
                        <a:pt x="298" y="336"/>
                      </a:lnTo>
                      <a:lnTo>
                        <a:pt x="304" y="333"/>
                      </a:lnTo>
                      <a:lnTo>
                        <a:pt x="308" y="332"/>
                      </a:lnTo>
                      <a:lnTo>
                        <a:pt x="313" y="333"/>
                      </a:lnTo>
                      <a:lnTo>
                        <a:pt x="319" y="336"/>
                      </a:lnTo>
                      <a:lnTo>
                        <a:pt x="321" y="337"/>
                      </a:lnTo>
                      <a:lnTo>
                        <a:pt x="326" y="331"/>
                      </a:lnTo>
                      <a:lnTo>
                        <a:pt x="329" y="325"/>
                      </a:lnTo>
                      <a:lnTo>
                        <a:pt x="331" y="323"/>
                      </a:lnTo>
                      <a:lnTo>
                        <a:pt x="333" y="318"/>
                      </a:lnTo>
                      <a:lnTo>
                        <a:pt x="339" y="310"/>
                      </a:lnTo>
                      <a:lnTo>
                        <a:pt x="341" y="309"/>
                      </a:lnTo>
                      <a:lnTo>
                        <a:pt x="344" y="305"/>
                      </a:lnTo>
                      <a:lnTo>
                        <a:pt x="345" y="305"/>
                      </a:lnTo>
                      <a:lnTo>
                        <a:pt x="345" y="303"/>
                      </a:lnTo>
                      <a:lnTo>
                        <a:pt x="348" y="301"/>
                      </a:lnTo>
                      <a:lnTo>
                        <a:pt x="347" y="298"/>
                      </a:lnTo>
                      <a:lnTo>
                        <a:pt x="350" y="295"/>
                      </a:lnTo>
                      <a:lnTo>
                        <a:pt x="354" y="296"/>
                      </a:lnTo>
                      <a:lnTo>
                        <a:pt x="357" y="298"/>
                      </a:lnTo>
                      <a:lnTo>
                        <a:pt x="367" y="298"/>
                      </a:lnTo>
                      <a:lnTo>
                        <a:pt x="376" y="298"/>
                      </a:lnTo>
                      <a:lnTo>
                        <a:pt x="381" y="298"/>
                      </a:lnTo>
                      <a:lnTo>
                        <a:pt x="381" y="293"/>
                      </a:lnTo>
                      <a:lnTo>
                        <a:pt x="380" y="289"/>
                      </a:lnTo>
                      <a:lnTo>
                        <a:pt x="379" y="286"/>
                      </a:lnTo>
                      <a:lnTo>
                        <a:pt x="381" y="285"/>
                      </a:lnTo>
                      <a:lnTo>
                        <a:pt x="384" y="285"/>
                      </a:lnTo>
                      <a:lnTo>
                        <a:pt x="387" y="285"/>
                      </a:lnTo>
                      <a:lnTo>
                        <a:pt x="388" y="285"/>
                      </a:lnTo>
                      <a:lnTo>
                        <a:pt x="393" y="285"/>
                      </a:lnTo>
                      <a:lnTo>
                        <a:pt x="396" y="287"/>
                      </a:lnTo>
                      <a:lnTo>
                        <a:pt x="402" y="288"/>
                      </a:lnTo>
                      <a:lnTo>
                        <a:pt x="409" y="290"/>
                      </a:lnTo>
                      <a:lnTo>
                        <a:pt x="412" y="288"/>
                      </a:lnTo>
                      <a:lnTo>
                        <a:pt x="415" y="285"/>
                      </a:lnTo>
                      <a:lnTo>
                        <a:pt x="418" y="287"/>
                      </a:lnTo>
                      <a:lnTo>
                        <a:pt x="421" y="286"/>
                      </a:lnTo>
                      <a:lnTo>
                        <a:pt x="428" y="285"/>
                      </a:lnTo>
                      <a:lnTo>
                        <a:pt x="435" y="287"/>
                      </a:lnTo>
                      <a:lnTo>
                        <a:pt x="440" y="285"/>
                      </a:lnTo>
                      <a:lnTo>
                        <a:pt x="448" y="285"/>
                      </a:lnTo>
                      <a:lnTo>
                        <a:pt x="454" y="288"/>
                      </a:lnTo>
                      <a:lnTo>
                        <a:pt x="457" y="288"/>
                      </a:lnTo>
                      <a:lnTo>
                        <a:pt x="463" y="295"/>
                      </a:lnTo>
                      <a:lnTo>
                        <a:pt x="469" y="298"/>
                      </a:lnTo>
                      <a:lnTo>
                        <a:pt x="471" y="296"/>
                      </a:lnTo>
                      <a:lnTo>
                        <a:pt x="471" y="292"/>
                      </a:lnTo>
                      <a:lnTo>
                        <a:pt x="474" y="289"/>
                      </a:lnTo>
                      <a:lnTo>
                        <a:pt x="474" y="288"/>
                      </a:lnTo>
                      <a:lnTo>
                        <a:pt x="476" y="287"/>
                      </a:lnTo>
                      <a:lnTo>
                        <a:pt x="474" y="283"/>
                      </a:lnTo>
                      <a:lnTo>
                        <a:pt x="474" y="280"/>
                      </a:lnTo>
                      <a:lnTo>
                        <a:pt x="476" y="278"/>
                      </a:lnTo>
                      <a:lnTo>
                        <a:pt x="475" y="271"/>
                      </a:lnTo>
                      <a:lnTo>
                        <a:pt x="472" y="268"/>
                      </a:lnTo>
                      <a:lnTo>
                        <a:pt x="471" y="266"/>
                      </a:lnTo>
                      <a:lnTo>
                        <a:pt x="469" y="260"/>
                      </a:lnTo>
                      <a:lnTo>
                        <a:pt x="468" y="257"/>
                      </a:lnTo>
                      <a:lnTo>
                        <a:pt x="467" y="255"/>
                      </a:lnTo>
                      <a:lnTo>
                        <a:pt x="467" y="253"/>
                      </a:lnTo>
                      <a:lnTo>
                        <a:pt x="465" y="247"/>
                      </a:lnTo>
                      <a:lnTo>
                        <a:pt x="468" y="245"/>
                      </a:lnTo>
                      <a:lnTo>
                        <a:pt x="468" y="243"/>
                      </a:lnTo>
                      <a:lnTo>
                        <a:pt x="464" y="243"/>
                      </a:lnTo>
                      <a:lnTo>
                        <a:pt x="461" y="243"/>
                      </a:lnTo>
                      <a:lnTo>
                        <a:pt x="457" y="241"/>
                      </a:lnTo>
                      <a:lnTo>
                        <a:pt x="458" y="239"/>
                      </a:lnTo>
                      <a:lnTo>
                        <a:pt x="461" y="236"/>
                      </a:lnTo>
                      <a:lnTo>
                        <a:pt x="463" y="235"/>
                      </a:lnTo>
                      <a:lnTo>
                        <a:pt x="464" y="236"/>
                      </a:lnTo>
                      <a:lnTo>
                        <a:pt x="467" y="236"/>
                      </a:lnTo>
                      <a:lnTo>
                        <a:pt x="471" y="233"/>
                      </a:lnTo>
                      <a:lnTo>
                        <a:pt x="477" y="232"/>
                      </a:lnTo>
                      <a:lnTo>
                        <a:pt x="481" y="231"/>
                      </a:lnTo>
                      <a:lnTo>
                        <a:pt x="482" y="230"/>
                      </a:lnTo>
                      <a:lnTo>
                        <a:pt x="484" y="232"/>
                      </a:lnTo>
                      <a:lnTo>
                        <a:pt x="486" y="232"/>
                      </a:lnTo>
                      <a:lnTo>
                        <a:pt x="488" y="230"/>
                      </a:lnTo>
                      <a:lnTo>
                        <a:pt x="489" y="230"/>
                      </a:lnTo>
                      <a:lnTo>
                        <a:pt x="490" y="228"/>
                      </a:lnTo>
                      <a:lnTo>
                        <a:pt x="492" y="225"/>
                      </a:lnTo>
                      <a:lnTo>
                        <a:pt x="488" y="223"/>
                      </a:lnTo>
                      <a:lnTo>
                        <a:pt x="486" y="221"/>
                      </a:lnTo>
                      <a:lnTo>
                        <a:pt x="487" y="219"/>
                      </a:lnTo>
                      <a:lnTo>
                        <a:pt x="487" y="211"/>
                      </a:lnTo>
                      <a:lnTo>
                        <a:pt x="488" y="202"/>
                      </a:lnTo>
                      <a:lnTo>
                        <a:pt x="488" y="198"/>
                      </a:lnTo>
                      <a:lnTo>
                        <a:pt x="490" y="193"/>
                      </a:lnTo>
                      <a:lnTo>
                        <a:pt x="491" y="185"/>
                      </a:lnTo>
                      <a:lnTo>
                        <a:pt x="492" y="185"/>
                      </a:lnTo>
                      <a:lnTo>
                        <a:pt x="496" y="185"/>
                      </a:lnTo>
                      <a:lnTo>
                        <a:pt x="502" y="188"/>
                      </a:lnTo>
                      <a:lnTo>
                        <a:pt x="506" y="188"/>
                      </a:lnTo>
                      <a:lnTo>
                        <a:pt x="511" y="187"/>
                      </a:lnTo>
                      <a:lnTo>
                        <a:pt x="513" y="187"/>
                      </a:lnTo>
                      <a:lnTo>
                        <a:pt x="514" y="188"/>
                      </a:lnTo>
                      <a:lnTo>
                        <a:pt x="515" y="189"/>
                      </a:lnTo>
                      <a:lnTo>
                        <a:pt x="517" y="188"/>
                      </a:lnTo>
                      <a:lnTo>
                        <a:pt x="519" y="185"/>
                      </a:lnTo>
                      <a:lnTo>
                        <a:pt x="523" y="184"/>
                      </a:lnTo>
                      <a:lnTo>
                        <a:pt x="526" y="178"/>
                      </a:lnTo>
                      <a:lnTo>
                        <a:pt x="526" y="176"/>
                      </a:lnTo>
                      <a:lnTo>
                        <a:pt x="524" y="172"/>
                      </a:lnTo>
                      <a:lnTo>
                        <a:pt x="521" y="165"/>
                      </a:lnTo>
                      <a:lnTo>
                        <a:pt x="521" y="158"/>
                      </a:lnTo>
                      <a:lnTo>
                        <a:pt x="522" y="154"/>
                      </a:lnTo>
                      <a:lnTo>
                        <a:pt x="524" y="152"/>
                      </a:lnTo>
                      <a:lnTo>
                        <a:pt x="528" y="150"/>
                      </a:lnTo>
                      <a:lnTo>
                        <a:pt x="530" y="147"/>
                      </a:lnTo>
                      <a:lnTo>
                        <a:pt x="529" y="145"/>
                      </a:lnTo>
                      <a:lnTo>
                        <a:pt x="530" y="142"/>
                      </a:lnTo>
                      <a:lnTo>
                        <a:pt x="533" y="137"/>
                      </a:lnTo>
                      <a:lnTo>
                        <a:pt x="535" y="136"/>
                      </a:lnTo>
                      <a:lnTo>
                        <a:pt x="538" y="133"/>
                      </a:lnTo>
                      <a:lnTo>
                        <a:pt x="537" y="132"/>
                      </a:lnTo>
                      <a:lnTo>
                        <a:pt x="537" y="131"/>
                      </a:lnTo>
                      <a:lnTo>
                        <a:pt x="533" y="129"/>
                      </a:lnTo>
                      <a:lnTo>
                        <a:pt x="530" y="126"/>
                      </a:lnTo>
                      <a:lnTo>
                        <a:pt x="527" y="126"/>
                      </a:lnTo>
                      <a:lnTo>
                        <a:pt x="526" y="122"/>
                      </a:lnTo>
                      <a:lnTo>
                        <a:pt x="528" y="119"/>
                      </a:lnTo>
                      <a:lnTo>
                        <a:pt x="526" y="118"/>
                      </a:lnTo>
                      <a:lnTo>
                        <a:pt x="523" y="119"/>
                      </a:lnTo>
                      <a:lnTo>
                        <a:pt x="522" y="122"/>
                      </a:lnTo>
                      <a:lnTo>
                        <a:pt x="519" y="123"/>
                      </a:lnTo>
                      <a:lnTo>
                        <a:pt x="513" y="124"/>
                      </a:lnTo>
                      <a:lnTo>
                        <a:pt x="510" y="126"/>
                      </a:lnTo>
                      <a:lnTo>
                        <a:pt x="509" y="127"/>
                      </a:lnTo>
                      <a:lnTo>
                        <a:pt x="507" y="126"/>
                      </a:lnTo>
                      <a:lnTo>
                        <a:pt x="505" y="124"/>
                      </a:lnTo>
                      <a:lnTo>
                        <a:pt x="503" y="124"/>
                      </a:lnTo>
                      <a:lnTo>
                        <a:pt x="502" y="123"/>
                      </a:lnTo>
                      <a:lnTo>
                        <a:pt x="501" y="122"/>
                      </a:lnTo>
                      <a:lnTo>
                        <a:pt x="500" y="119"/>
                      </a:lnTo>
                      <a:lnTo>
                        <a:pt x="500" y="117"/>
                      </a:lnTo>
                      <a:lnTo>
                        <a:pt x="501" y="116"/>
                      </a:lnTo>
                      <a:lnTo>
                        <a:pt x="501" y="113"/>
                      </a:lnTo>
                      <a:lnTo>
                        <a:pt x="499" y="112"/>
                      </a:lnTo>
                      <a:lnTo>
                        <a:pt x="498" y="112"/>
                      </a:lnTo>
                      <a:lnTo>
                        <a:pt x="495" y="109"/>
                      </a:lnTo>
                      <a:lnTo>
                        <a:pt x="492" y="109"/>
                      </a:lnTo>
                      <a:lnTo>
                        <a:pt x="490" y="109"/>
                      </a:lnTo>
                      <a:lnTo>
                        <a:pt x="488" y="105"/>
                      </a:lnTo>
                      <a:lnTo>
                        <a:pt x="486" y="100"/>
                      </a:lnTo>
                      <a:lnTo>
                        <a:pt x="482" y="96"/>
                      </a:lnTo>
                      <a:lnTo>
                        <a:pt x="478" y="95"/>
                      </a:lnTo>
                      <a:lnTo>
                        <a:pt x="473" y="95"/>
                      </a:lnTo>
                      <a:lnTo>
                        <a:pt x="468" y="95"/>
                      </a:lnTo>
                      <a:lnTo>
                        <a:pt x="468" y="97"/>
                      </a:lnTo>
                      <a:lnTo>
                        <a:pt x="468" y="99"/>
                      </a:lnTo>
                      <a:lnTo>
                        <a:pt x="468" y="101"/>
                      </a:lnTo>
                      <a:lnTo>
                        <a:pt x="465" y="102"/>
                      </a:lnTo>
                      <a:lnTo>
                        <a:pt x="463" y="102"/>
                      </a:lnTo>
                      <a:lnTo>
                        <a:pt x="460" y="103"/>
                      </a:lnTo>
                      <a:lnTo>
                        <a:pt x="456" y="101"/>
                      </a:lnTo>
                      <a:lnTo>
                        <a:pt x="454" y="101"/>
                      </a:lnTo>
                      <a:lnTo>
                        <a:pt x="452" y="102"/>
                      </a:lnTo>
                      <a:lnTo>
                        <a:pt x="449" y="102"/>
                      </a:lnTo>
                      <a:lnTo>
                        <a:pt x="447" y="100"/>
                      </a:lnTo>
                      <a:lnTo>
                        <a:pt x="444" y="99"/>
                      </a:lnTo>
                      <a:lnTo>
                        <a:pt x="443" y="97"/>
                      </a:lnTo>
                      <a:lnTo>
                        <a:pt x="444" y="95"/>
                      </a:lnTo>
                      <a:lnTo>
                        <a:pt x="440" y="92"/>
                      </a:lnTo>
                      <a:lnTo>
                        <a:pt x="438" y="93"/>
                      </a:lnTo>
                      <a:lnTo>
                        <a:pt x="438" y="97"/>
                      </a:lnTo>
                      <a:lnTo>
                        <a:pt x="439" y="98"/>
                      </a:lnTo>
                      <a:lnTo>
                        <a:pt x="438" y="100"/>
                      </a:lnTo>
                      <a:lnTo>
                        <a:pt x="436" y="102"/>
                      </a:lnTo>
                      <a:lnTo>
                        <a:pt x="433" y="102"/>
                      </a:lnTo>
                      <a:lnTo>
                        <a:pt x="398" y="50"/>
                      </a:lnTo>
                      <a:lnTo>
                        <a:pt x="372" y="27"/>
                      </a:lnTo>
                      <a:lnTo>
                        <a:pt x="371" y="25"/>
                      </a:lnTo>
                      <a:lnTo>
                        <a:pt x="374" y="24"/>
                      </a:lnTo>
                      <a:lnTo>
                        <a:pt x="376" y="21"/>
                      </a:lnTo>
                      <a:lnTo>
                        <a:pt x="376" y="18"/>
                      </a:lnTo>
                      <a:lnTo>
                        <a:pt x="374" y="16"/>
                      </a:lnTo>
                      <a:lnTo>
                        <a:pt x="371" y="18"/>
                      </a:lnTo>
                      <a:lnTo>
                        <a:pt x="367" y="19"/>
                      </a:lnTo>
                      <a:lnTo>
                        <a:pt x="365" y="22"/>
                      </a:lnTo>
                      <a:lnTo>
                        <a:pt x="363" y="22"/>
                      </a:lnTo>
                      <a:lnTo>
                        <a:pt x="360" y="26"/>
                      </a:lnTo>
                      <a:lnTo>
                        <a:pt x="360" y="29"/>
                      </a:lnTo>
                      <a:lnTo>
                        <a:pt x="357" y="31"/>
                      </a:lnTo>
                      <a:lnTo>
                        <a:pt x="357" y="34"/>
                      </a:lnTo>
                      <a:lnTo>
                        <a:pt x="353" y="36"/>
                      </a:lnTo>
                      <a:lnTo>
                        <a:pt x="350" y="36"/>
                      </a:lnTo>
                      <a:lnTo>
                        <a:pt x="347" y="38"/>
                      </a:lnTo>
                      <a:lnTo>
                        <a:pt x="347" y="42"/>
                      </a:lnTo>
                      <a:lnTo>
                        <a:pt x="346" y="43"/>
                      </a:lnTo>
                      <a:lnTo>
                        <a:pt x="344" y="42"/>
                      </a:lnTo>
                      <a:lnTo>
                        <a:pt x="339" y="40"/>
                      </a:lnTo>
                      <a:lnTo>
                        <a:pt x="336" y="42"/>
                      </a:lnTo>
                      <a:lnTo>
                        <a:pt x="334" y="44"/>
                      </a:lnTo>
                      <a:lnTo>
                        <a:pt x="332" y="44"/>
                      </a:lnTo>
                      <a:lnTo>
                        <a:pt x="330" y="41"/>
                      </a:lnTo>
                      <a:lnTo>
                        <a:pt x="330" y="36"/>
                      </a:lnTo>
                      <a:lnTo>
                        <a:pt x="332" y="35"/>
                      </a:lnTo>
                      <a:lnTo>
                        <a:pt x="333" y="32"/>
                      </a:lnTo>
                      <a:lnTo>
                        <a:pt x="332" y="30"/>
                      </a:lnTo>
                      <a:lnTo>
                        <a:pt x="329" y="33"/>
                      </a:lnTo>
                      <a:lnTo>
                        <a:pt x="328" y="33"/>
                      </a:lnTo>
                      <a:lnTo>
                        <a:pt x="322" y="29"/>
                      </a:lnTo>
                      <a:lnTo>
                        <a:pt x="319" y="30"/>
                      </a:lnTo>
                      <a:lnTo>
                        <a:pt x="320" y="32"/>
                      </a:lnTo>
                      <a:lnTo>
                        <a:pt x="322" y="33"/>
                      </a:lnTo>
                      <a:lnTo>
                        <a:pt x="319" y="36"/>
                      </a:lnTo>
                      <a:lnTo>
                        <a:pt x="318" y="36"/>
                      </a:lnTo>
                      <a:lnTo>
                        <a:pt x="316" y="32"/>
                      </a:lnTo>
                      <a:lnTo>
                        <a:pt x="315" y="26"/>
                      </a:lnTo>
                      <a:lnTo>
                        <a:pt x="311" y="22"/>
                      </a:lnTo>
                      <a:lnTo>
                        <a:pt x="309" y="22"/>
                      </a:lnTo>
                      <a:lnTo>
                        <a:pt x="311" y="26"/>
                      </a:lnTo>
                      <a:lnTo>
                        <a:pt x="310" y="29"/>
                      </a:lnTo>
                      <a:lnTo>
                        <a:pt x="308" y="29"/>
                      </a:lnTo>
                      <a:lnTo>
                        <a:pt x="308" y="26"/>
                      </a:lnTo>
                      <a:lnTo>
                        <a:pt x="306" y="26"/>
                      </a:lnTo>
                      <a:lnTo>
                        <a:pt x="305" y="29"/>
                      </a:lnTo>
                      <a:lnTo>
                        <a:pt x="304" y="30"/>
                      </a:lnTo>
                      <a:lnTo>
                        <a:pt x="301" y="28"/>
                      </a:lnTo>
                      <a:lnTo>
                        <a:pt x="298" y="30"/>
                      </a:lnTo>
                      <a:lnTo>
                        <a:pt x="297" y="29"/>
                      </a:lnTo>
                      <a:lnTo>
                        <a:pt x="295" y="26"/>
                      </a:lnTo>
                      <a:lnTo>
                        <a:pt x="298" y="25"/>
                      </a:lnTo>
                      <a:lnTo>
                        <a:pt x="298" y="23"/>
                      </a:lnTo>
                      <a:lnTo>
                        <a:pt x="298" y="20"/>
                      </a:lnTo>
                      <a:lnTo>
                        <a:pt x="298" y="17"/>
                      </a:lnTo>
                      <a:lnTo>
                        <a:pt x="298" y="15"/>
                      </a:lnTo>
                      <a:lnTo>
                        <a:pt x="296" y="14"/>
                      </a:lnTo>
                      <a:lnTo>
                        <a:pt x="294" y="12"/>
                      </a:lnTo>
                      <a:lnTo>
                        <a:pt x="293" y="8"/>
                      </a:lnTo>
                      <a:lnTo>
                        <a:pt x="291" y="7"/>
                      </a:lnTo>
                      <a:lnTo>
                        <a:pt x="291" y="2"/>
                      </a:lnTo>
                      <a:lnTo>
                        <a:pt x="287" y="2"/>
                      </a:lnTo>
                      <a:lnTo>
                        <a:pt x="284" y="4"/>
                      </a:lnTo>
                      <a:lnTo>
                        <a:pt x="281" y="4"/>
                      </a:lnTo>
                      <a:lnTo>
                        <a:pt x="277" y="2"/>
                      </a:lnTo>
                      <a:lnTo>
                        <a:pt x="274" y="2"/>
                      </a:lnTo>
                      <a:lnTo>
                        <a:pt x="270" y="0"/>
                      </a:lnTo>
                      <a:lnTo>
                        <a:pt x="268" y="1"/>
                      </a:lnTo>
                      <a:lnTo>
                        <a:pt x="267" y="1"/>
                      </a:lnTo>
                      <a:lnTo>
                        <a:pt x="264" y="2"/>
                      </a:lnTo>
                      <a:lnTo>
                        <a:pt x="263" y="5"/>
                      </a:lnTo>
                      <a:lnTo>
                        <a:pt x="260" y="5"/>
                      </a:lnTo>
                      <a:lnTo>
                        <a:pt x="258" y="7"/>
                      </a:lnTo>
                      <a:lnTo>
                        <a:pt x="260" y="9"/>
                      </a:lnTo>
                      <a:lnTo>
                        <a:pt x="260" y="12"/>
                      </a:lnTo>
                      <a:lnTo>
                        <a:pt x="256" y="12"/>
                      </a:lnTo>
                      <a:lnTo>
                        <a:pt x="253" y="12"/>
                      </a:lnTo>
                      <a:lnTo>
                        <a:pt x="252" y="15"/>
                      </a:lnTo>
                      <a:lnTo>
                        <a:pt x="249" y="16"/>
                      </a:lnTo>
                      <a:lnTo>
                        <a:pt x="247" y="17"/>
                      </a:lnTo>
                      <a:lnTo>
                        <a:pt x="246" y="17"/>
                      </a:lnTo>
                      <a:lnTo>
                        <a:pt x="239" y="22"/>
                      </a:lnTo>
                      <a:lnTo>
                        <a:pt x="236" y="23"/>
                      </a:lnTo>
                      <a:lnTo>
                        <a:pt x="234" y="25"/>
                      </a:lnTo>
                      <a:lnTo>
                        <a:pt x="232" y="25"/>
                      </a:lnTo>
                      <a:lnTo>
                        <a:pt x="230" y="22"/>
                      </a:lnTo>
                      <a:lnTo>
                        <a:pt x="229" y="25"/>
                      </a:lnTo>
                      <a:lnTo>
                        <a:pt x="229" y="27"/>
                      </a:lnTo>
                      <a:lnTo>
                        <a:pt x="225" y="27"/>
                      </a:lnTo>
                      <a:lnTo>
                        <a:pt x="223" y="29"/>
                      </a:lnTo>
                      <a:lnTo>
                        <a:pt x="224" y="32"/>
                      </a:lnTo>
                      <a:lnTo>
                        <a:pt x="222" y="33"/>
                      </a:lnTo>
                      <a:lnTo>
                        <a:pt x="221" y="33"/>
                      </a:lnTo>
                      <a:lnTo>
                        <a:pt x="218" y="33"/>
                      </a:lnTo>
                      <a:lnTo>
                        <a:pt x="216" y="34"/>
                      </a:lnTo>
                      <a:lnTo>
                        <a:pt x="213" y="35"/>
                      </a:lnTo>
                      <a:lnTo>
                        <a:pt x="209" y="37"/>
                      </a:lnTo>
                      <a:lnTo>
                        <a:pt x="208" y="39"/>
                      </a:lnTo>
                      <a:lnTo>
                        <a:pt x="204" y="40"/>
                      </a:lnTo>
                      <a:lnTo>
                        <a:pt x="201" y="41"/>
                      </a:lnTo>
                      <a:lnTo>
                        <a:pt x="197" y="42"/>
                      </a:lnTo>
                      <a:lnTo>
                        <a:pt x="193" y="43"/>
                      </a:lnTo>
                      <a:lnTo>
                        <a:pt x="193" y="46"/>
                      </a:lnTo>
                      <a:lnTo>
                        <a:pt x="191" y="48"/>
                      </a:lnTo>
                      <a:lnTo>
                        <a:pt x="190" y="45"/>
                      </a:lnTo>
                      <a:lnTo>
                        <a:pt x="187" y="45"/>
                      </a:lnTo>
                      <a:lnTo>
                        <a:pt x="184" y="47"/>
                      </a:lnTo>
                      <a:lnTo>
                        <a:pt x="184" y="49"/>
                      </a:lnTo>
                      <a:lnTo>
                        <a:pt x="184" y="50"/>
                      </a:lnTo>
                      <a:lnTo>
                        <a:pt x="181" y="48"/>
                      </a:lnTo>
                      <a:lnTo>
                        <a:pt x="177" y="49"/>
                      </a:lnTo>
                      <a:lnTo>
                        <a:pt x="177" y="47"/>
                      </a:lnTo>
                      <a:lnTo>
                        <a:pt x="175" y="47"/>
                      </a:lnTo>
                      <a:lnTo>
                        <a:pt x="173" y="49"/>
                      </a:lnTo>
                      <a:lnTo>
                        <a:pt x="170" y="49"/>
                      </a:lnTo>
                      <a:lnTo>
                        <a:pt x="170" y="50"/>
                      </a:lnTo>
                      <a:lnTo>
                        <a:pt x="170" y="54"/>
                      </a:lnTo>
                      <a:lnTo>
                        <a:pt x="170" y="56"/>
                      </a:lnTo>
                      <a:lnTo>
                        <a:pt x="172" y="57"/>
                      </a:lnTo>
                      <a:lnTo>
                        <a:pt x="176" y="57"/>
                      </a:lnTo>
                      <a:lnTo>
                        <a:pt x="177" y="60"/>
                      </a:lnTo>
                      <a:lnTo>
                        <a:pt x="173" y="60"/>
                      </a:lnTo>
                      <a:lnTo>
                        <a:pt x="172" y="61"/>
                      </a:lnTo>
                      <a:lnTo>
                        <a:pt x="172" y="64"/>
                      </a:lnTo>
                      <a:lnTo>
                        <a:pt x="176" y="64"/>
                      </a:lnTo>
                      <a:lnTo>
                        <a:pt x="178" y="65"/>
                      </a:lnTo>
                      <a:lnTo>
                        <a:pt x="180" y="64"/>
                      </a:lnTo>
                      <a:lnTo>
                        <a:pt x="182" y="64"/>
                      </a:lnTo>
                      <a:lnTo>
                        <a:pt x="184" y="66"/>
                      </a:lnTo>
                      <a:lnTo>
                        <a:pt x="187" y="67"/>
                      </a:lnTo>
                      <a:lnTo>
                        <a:pt x="187" y="71"/>
                      </a:lnTo>
                      <a:lnTo>
                        <a:pt x="186" y="72"/>
                      </a:lnTo>
                      <a:lnTo>
                        <a:pt x="184" y="71"/>
                      </a:lnTo>
                      <a:lnTo>
                        <a:pt x="177" y="71"/>
                      </a:lnTo>
                      <a:lnTo>
                        <a:pt x="174" y="75"/>
                      </a:lnTo>
                      <a:lnTo>
                        <a:pt x="171" y="81"/>
                      </a:lnTo>
                      <a:lnTo>
                        <a:pt x="171" y="84"/>
                      </a:lnTo>
                      <a:lnTo>
                        <a:pt x="173" y="84"/>
                      </a:lnTo>
                      <a:lnTo>
                        <a:pt x="174" y="88"/>
                      </a:lnTo>
                      <a:lnTo>
                        <a:pt x="172" y="91"/>
                      </a:lnTo>
                      <a:lnTo>
                        <a:pt x="171" y="95"/>
                      </a:lnTo>
                      <a:lnTo>
                        <a:pt x="169" y="95"/>
                      </a:lnTo>
                      <a:lnTo>
                        <a:pt x="168" y="98"/>
                      </a:lnTo>
                      <a:lnTo>
                        <a:pt x="170" y="99"/>
                      </a:lnTo>
                      <a:lnTo>
                        <a:pt x="170" y="102"/>
                      </a:lnTo>
                      <a:lnTo>
                        <a:pt x="173" y="102"/>
                      </a:lnTo>
                      <a:lnTo>
                        <a:pt x="175" y="104"/>
                      </a:lnTo>
                      <a:lnTo>
                        <a:pt x="178" y="105"/>
                      </a:lnTo>
                      <a:lnTo>
                        <a:pt x="178" y="106"/>
                      </a:lnTo>
                      <a:lnTo>
                        <a:pt x="181" y="109"/>
                      </a:lnTo>
                      <a:lnTo>
                        <a:pt x="185" y="109"/>
                      </a:lnTo>
                      <a:lnTo>
                        <a:pt x="187" y="110"/>
                      </a:lnTo>
                      <a:lnTo>
                        <a:pt x="187" y="124"/>
                      </a:lnTo>
                      <a:lnTo>
                        <a:pt x="186" y="126"/>
                      </a:lnTo>
                      <a:lnTo>
                        <a:pt x="181" y="129"/>
                      </a:lnTo>
                      <a:lnTo>
                        <a:pt x="177" y="128"/>
                      </a:lnTo>
                      <a:lnTo>
                        <a:pt x="173" y="125"/>
                      </a:lnTo>
                      <a:lnTo>
                        <a:pt x="171" y="126"/>
                      </a:lnTo>
                      <a:lnTo>
                        <a:pt x="171" y="129"/>
                      </a:lnTo>
                      <a:lnTo>
                        <a:pt x="170" y="133"/>
                      </a:lnTo>
                      <a:lnTo>
                        <a:pt x="166" y="134"/>
                      </a:lnTo>
                      <a:lnTo>
                        <a:pt x="162" y="131"/>
                      </a:lnTo>
                      <a:lnTo>
                        <a:pt x="157" y="131"/>
                      </a:lnTo>
                      <a:lnTo>
                        <a:pt x="156" y="129"/>
                      </a:lnTo>
                      <a:lnTo>
                        <a:pt x="154" y="130"/>
                      </a:lnTo>
                      <a:lnTo>
                        <a:pt x="152" y="129"/>
                      </a:lnTo>
                      <a:lnTo>
                        <a:pt x="149" y="126"/>
                      </a:lnTo>
                      <a:lnTo>
                        <a:pt x="151" y="124"/>
                      </a:lnTo>
                      <a:lnTo>
                        <a:pt x="152" y="122"/>
                      </a:lnTo>
                      <a:lnTo>
                        <a:pt x="150" y="121"/>
                      </a:lnTo>
                      <a:lnTo>
                        <a:pt x="146" y="119"/>
                      </a:lnTo>
                      <a:lnTo>
                        <a:pt x="145" y="121"/>
                      </a:lnTo>
                      <a:lnTo>
                        <a:pt x="142" y="121"/>
                      </a:lnTo>
                      <a:lnTo>
                        <a:pt x="139" y="122"/>
                      </a:lnTo>
                      <a:lnTo>
                        <a:pt x="140" y="126"/>
                      </a:lnTo>
                      <a:lnTo>
                        <a:pt x="136" y="126"/>
                      </a:lnTo>
                      <a:lnTo>
                        <a:pt x="135" y="124"/>
                      </a:lnTo>
                      <a:lnTo>
                        <a:pt x="132" y="119"/>
                      </a:lnTo>
                      <a:lnTo>
                        <a:pt x="128" y="120"/>
                      </a:lnTo>
                      <a:lnTo>
                        <a:pt x="127" y="123"/>
                      </a:lnTo>
                      <a:lnTo>
                        <a:pt x="125" y="121"/>
                      </a:lnTo>
                      <a:lnTo>
                        <a:pt x="123" y="122"/>
                      </a:lnTo>
                      <a:lnTo>
                        <a:pt x="123" y="125"/>
                      </a:lnTo>
                      <a:lnTo>
                        <a:pt x="120" y="125"/>
                      </a:lnTo>
                      <a:lnTo>
                        <a:pt x="119" y="131"/>
                      </a:lnTo>
                      <a:lnTo>
                        <a:pt x="116" y="134"/>
                      </a:lnTo>
                      <a:lnTo>
                        <a:pt x="114" y="133"/>
                      </a:lnTo>
                      <a:lnTo>
                        <a:pt x="112" y="130"/>
                      </a:lnTo>
                      <a:lnTo>
                        <a:pt x="107" y="129"/>
                      </a:lnTo>
                      <a:lnTo>
                        <a:pt x="105" y="126"/>
                      </a:lnTo>
                      <a:lnTo>
                        <a:pt x="102" y="128"/>
                      </a:lnTo>
                      <a:lnTo>
                        <a:pt x="102" y="133"/>
                      </a:lnTo>
                      <a:lnTo>
                        <a:pt x="100" y="136"/>
                      </a:lnTo>
                      <a:lnTo>
                        <a:pt x="99" y="135"/>
                      </a:lnTo>
                      <a:lnTo>
                        <a:pt x="99" y="131"/>
                      </a:lnTo>
                      <a:lnTo>
                        <a:pt x="97" y="129"/>
                      </a:lnTo>
                      <a:lnTo>
                        <a:pt x="95" y="129"/>
                      </a:lnTo>
                      <a:lnTo>
                        <a:pt x="91" y="125"/>
                      </a:lnTo>
                      <a:lnTo>
                        <a:pt x="89" y="121"/>
                      </a:lnTo>
                      <a:lnTo>
                        <a:pt x="86" y="121"/>
                      </a:lnTo>
                      <a:lnTo>
                        <a:pt x="83" y="117"/>
                      </a:lnTo>
                      <a:lnTo>
                        <a:pt x="82" y="117"/>
                      </a:lnTo>
                      <a:lnTo>
                        <a:pt x="80" y="114"/>
                      </a:lnTo>
                      <a:lnTo>
                        <a:pt x="78" y="114"/>
                      </a:lnTo>
                      <a:lnTo>
                        <a:pt x="73" y="116"/>
                      </a:lnTo>
                      <a:lnTo>
                        <a:pt x="69" y="113"/>
                      </a:lnTo>
                      <a:lnTo>
                        <a:pt x="68" y="109"/>
                      </a:lnTo>
                      <a:lnTo>
                        <a:pt x="66" y="109"/>
                      </a:lnTo>
                      <a:lnTo>
                        <a:pt x="62" y="112"/>
                      </a:lnTo>
                      <a:lnTo>
                        <a:pt x="60" y="112"/>
                      </a:lnTo>
                      <a:lnTo>
                        <a:pt x="59" y="114"/>
                      </a:lnTo>
                      <a:lnTo>
                        <a:pt x="58" y="116"/>
                      </a:lnTo>
                      <a:lnTo>
                        <a:pt x="58" y="113"/>
                      </a:lnTo>
                      <a:lnTo>
                        <a:pt x="55" y="115"/>
                      </a:lnTo>
                      <a:lnTo>
                        <a:pt x="55" y="117"/>
                      </a:lnTo>
                      <a:lnTo>
                        <a:pt x="52" y="119"/>
                      </a:lnTo>
                      <a:lnTo>
                        <a:pt x="51" y="118"/>
                      </a:lnTo>
                      <a:lnTo>
                        <a:pt x="52" y="115"/>
                      </a:lnTo>
                      <a:lnTo>
                        <a:pt x="53" y="112"/>
                      </a:lnTo>
                      <a:lnTo>
                        <a:pt x="50" y="111"/>
                      </a:lnTo>
                      <a:lnTo>
                        <a:pt x="45" y="108"/>
                      </a:lnTo>
                      <a:lnTo>
                        <a:pt x="45" y="110"/>
                      </a:lnTo>
                      <a:lnTo>
                        <a:pt x="45" y="113"/>
                      </a:lnTo>
                      <a:lnTo>
                        <a:pt x="45" y="116"/>
                      </a:lnTo>
                      <a:lnTo>
                        <a:pt x="42" y="116"/>
                      </a:lnTo>
                      <a:lnTo>
                        <a:pt x="40" y="117"/>
                      </a:lnTo>
                      <a:lnTo>
                        <a:pt x="38" y="122"/>
                      </a:lnTo>
                      <a:lnTo>
                        <a:pt x="37" y="122"/>
                      </a:lnTo>
                      <a:lnTo>
                        <a:pt x="33" y="125"/>
                      </a:lnTo>
                      <a:lnTo>
                        <a:pt x="31" y="129"/>
                      </a:lnTo>
                      <a:lnTo>
                        <a:pt x="34" y="132"/>
                      </a:lnTo>
                      <a:lnTo>
                        <a:pt x="34" y="136"/>
                      </a:lnTo>
                      <a:lnTo>
                        <a:pt x="29" y="136"/>
                      </a:lnTo>
                      <a:lnTo>
                        <a:pt x="24" y="136"/>
                      </a:lnTo>
                      <a:lnTo>
                        <a:pt x="28" y="150"/>
                      </a:lnTo>
                      <a:lnTo>
                        <a:pt x="26" y="152"/>
                      </a:lnTo>
                      <a:lnTo>
                        <a:pt x="27" y="157"/>
                      </a:lnTo>
                      <a:lnTo>
                        <a:pt x="22" y="157"/>
                      </a:lnTo>
                      <a:lnTo>
                        <a:pt x="18" y="154"/>
                      </a:lnTo>
                      <a:lnTo>
                        <a:pt x="17" y="151"/>
                      </a:lnTo>
                      <a:lnTo>
                        <a:pt x="10" y="143"/>
                      </a:lnTo>
                      <a:lnTo>
                        <a:pt x="7" y="147"/>
                      </a:lnTo>
                      <a:lnTo>
                        <a:pt x="7" y="150"/>
                      </a:lnTo>
                      <a:lnTo>
                        <a:pt x="4" y="156"/>
                      </a:lnTo>
                      <a:lnTo>
                        <a:pt x="1" y="157"/>
                      </a:lnTo>
                      <a:lnTo>
                        <a:pt x="2" y="166"/>
                      </a:lnTo>
                      <a:lnTo>
                        <a:pt x="4" y="168"/>
                      </a:lnTo>
                      <a:lnTo>
                        <a:pt x="3" y="179"/>
                      </a:lnTo>
                      <a:lnTo>
                        <a:pt x="0" y="185"/>
                      </a:lnTo>
                      <a:lnTo>
                        <a:pt x="7" y="188"/>
                      </a:lnTo>
                      <a:lnTo>
                        <a:pt x="9" y="192"/>
                      </a:lnTo>
                      <a:lnTo>
                        <a:pt x="8" y="195"/>
                      </a:lnTo>
                      <a:lnTo>
                        <a:pt x="13" y="200"/>
                      </a:lnTo>
                      <a:lnTo>
                        <a:pt x="14" y="197"/>
                      </a:lnTo>
                      <a:lnTo>
                        <a:pt x="23" y="200"/>
                      </a:lnTo>
                      <a:lnTo>
                        <a:pt x="29" y="208"/>
                      </a:lnTo>
                      <a:lnTo>
                        <a:pt x="35" y="219"/>
                      </a:lnTo>
                      <a:lnTo>
                        <a:pt x="30" y="219"/>
                      </a:lnTo>
                      <a:lnTo>
                        <a:pt x="29" y="222"/>
                      </a:lnTo>
                      <a:lnTo>
                        <a:pt x="35" y="226"/>
                      </a:lnTo>
                      <a:lnTo>
                        <a:pt x="38" y="225"/>
                      </a:lnTo>
                      <a:lnTo>
                        <a:pt x="42" y="227"/>
                      </a:lnTo>
                      <a:lnTo>
                        <a:pt x="42" y="227"/>
                      </a:lnTo>
                      <a:lnTo>
                        <a:pt x="43" y="2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1" name="Freeform 277">
                  <a:extLst>
                    <a:ext uri="{FF2B5EF4-FFF2-40B4-BE49-F238E27FC236}">
                      <a16:creationId xmlns:a16="http://schemas.microsoft.com/office/drawing/2014/main" id="{53E710D2-42CA-2644-B04D-03DE944DF472}"/>
                    </a:ext>
                  </a:extLst>
                </p:cNvPr>
                <p:cNvSpPr>
                  <a:spLocks/>
                </p:cNvSpPr>
                <p:nvPr/>
              </p:nvSpPr>
              <p:spPr bwMode="auto">
                <a:xfrm>
                  <a:off x="4346" y="1952"/>
                  <a:ext cx="227" cy="171"/>
                </a:xfrm>
                <a:custGeom>
                  <a:avLst/>
                  <a:gdLst>
                    <a:gd name="T0" fmla="*/ 194 w 227"/>
                    <a:gd name="T1" fmla="*/ 71 h 171"/>
                    <a:gd name="T2" fmla="*/ 190 w 227"/>
                    <a:gd name="T3" fmla="*/ 78 h 171"/>
                    <a:gd name="T4" fmla="*/ 182 w 227"/>
                    <a:gd name="T5" fmla="*/ 90 h 171"/>
                    <a:gd name="T6" fmla="*/ 174 w 227"/>
                    <a:gd name="T7" fmla="*/ 86 h 171"/>
                    <a:gd name="T8" fmla="*/ 165 w 227"/>
                    <a:gd name="T9" fmla="*/ 86 h 171"/>
                    <a:gd name="T10" fmla="*/ 155 w 227"/>
                    <a:gd name="T11" fmla="*/ 89 h 171"/>
                    <a:gd name="T12" fmla="*/ 140 w 227"/>
                    <a:gd name="T13" fmla="*/ 69 h 171"/>
                    <a:gd name="T14" fmla="*/ 135 w 227"/>
                    <a:gd name="T15" fmla="*/ 46 h 171"/>
                    <a:gd name="T16" fmla="*/ 124 w 227"/>
                    <a:gd name="T17" fmla="*/ 30 h 171"/>
                    <a:gd name="T18" fmla="*/ 79 w 227"/>
                    <a:gd name="T19" fmla="*/ 32 h 171"/>
                    <a:gd name="T20" fmla="*/ 59 w 227"/>
                    <a:gd name="T21" fmla="*/ 20 h 171"/>
                    <a:gd name="T22" fmla="*/ 0 w 227"/>
                    <a:gd name="T23" fmla="*/ 9 h 171"/>
                    <a:gd name="T24" fmla="*/ 17 w 227"/>
                    <a:gd name="T25" fmla="*/ 89 h 171"/>
                    <a:gd name="T26" fmla="*/ 24 w 227"/>
                    <a:gd name="T27" fmla="*/ 86 h 171"/>
                    <a:gd name="T28" fmla="*/ 21 w 227"/>
                    <a:gd name="T29" fmla="*/ 78 h 171"/>
                    <a:gd name="T30" fmla="*/ 28 w 227"/>
                    <a:gd name="T31" fmla="*/ 69 h 171"/>
                    <a:gd name="T32" fmla="*/ 34 w 227"/>
                    <a:gd name="T33" fmla="*/ 63 h 171"/>
                    <a:gd name="T34" fmla="*/ 39 w 227"/>
                    <a:gd name="T35" fmla="*/ 65 h 171"/>
                    <a:gd name="T36" fmla="*/ 43 w 227"/>
                    <a:gd name="T37" fmla="*/ 61 h 171"/>
                    <a:gd name="T38" fmla="*/ 61 w 227"/>
                    <a:gd name="T39" fmla="*/ 72 h 171"/>
                    <a:gd name="T40" fmla="*/ 72 w 227"/>
                    <a:gd name="T41" fmla="*/ 83 h 171"/>
                    <a:gd name="T42" fmla="*/ 83 w 227"/>
                    <a:gd name="T43" fmla="*/ 86 h 171"/>
                    <a:gd name="T44" fmla="*/ 92 w 227"/>
                    <a:gd name="T45" fmla="*/ 93 h 171"/>
                    <a:gd name="T46" fmla="*/ 97 w 227"/>
                    <a:gd name="T47" fmla="*/ 105 h 171"/>
                    <a:gd name="T48" fmla="*/ 101 w 227"/>
                    <a:gd name="T49" fmla="*/ 116 h 171"/>
                    <a:gd name="T50" fmla="*/ 116 w 227"/>
                    <a:gd name="T51" fmla="*/ 126 h 171"/>
                    <a:gd name="T52" fmla="*/ 135 w 227"/>
                    <a:gd name="T53" fmla="*/ 140 h 171"/>
                    <a:gd name="T54" fmla="*/ 152 w 227"/>
                    <a:gd name="T55" fmla="*/ 149 h 171"/>
                    <a:gd name="T56" fmla="*/ 156 w 227"/>
                    <a:gd name="T57" fmla="*/ 151 h 171"/>
                    <a:gd name="T58" fmla="*/ 162 w 227"/>
                    <a:gd name="T59" fmla="*/ 160 h 171"/>
                    <a:gd name="T60" fmla="*/ 166 w 227"/>
                    <a:gd name="T61" fmla="*/ 166 h 171"/>
                    <a:gd name="T62" fmla="*/ 171 w 227"/>
                    <a:gd name="T63" fmla="*/ 171 h 171"/>
                    <a:gd name="T64" fmla="*/ 176 w 227"/>
                    <a:gd name="T65" fmla="*/ 169 h 171"/>
                    <a:gd name="T66" fmla="*/ 180 w 227"/>
                    <a:gd name="T67" fmla="*/ 171 h 171"/>
                    <a:gd name="T68" fmla="*/ 183 w 227"/>
                    <a:gd name="T69" fmla="*/ 152 h 171"/>
                    <a:gd name="T70" fmla="*/ 184 w 227"/>
                    <a:gd name="T71" fmla="*/ 145 h 171"/>
                    <a:gd name="T72" fmla="*/ 180 w 227"/>
                    <a:gd name="T73" fmla="*/ 139 h 171"/>
                    <a:gd name="T74" fmla="*/ 180 w 227"/>
                    <a:gd name="T75" fmla="*/ 131 h 171"/>
                    <a:gd name="T76" fmla="*/ 174 w 227"/>
                    <a:gd name="T77" fmla="*/ 133 h 171"/>
                    <a:gd name="T78" fmla="*/ 170 w 227"/>
                    <a:gd name="T79" fmla="*/ 121 h 171"/>
                    <a:gd name="T80" fmla="*/ 180 w 227"/>
                    <a:gd name="T81" fmla="*/ 120 h 171"/>
                    <a:gd name="T82" fmla="*/ 183 w 227"/>
                    <a:gd name="T83" fmla="*/ 115 h 171"/>
                    <a:gd name="T84" fmla="*/ 187 w 227"/>
                    <a:gd name="T85" fmla="*/ 110 h 171"/>
                    <a:gd name="T86" fmla="*/ 192 w 227"/>
                    <a:gd name="T87" fmla="*/ 107 h 171"/>
                    <a:gd name="T88" fmla="*/ 197 w 227"/>
                    <a:gd name="T89" fmla="*/ 101 h 171"/>
                    <a:gd name="T90" fmla="*/ 193 w 227"/>
                    <a:gd name="T91" fmla="*/ 95 h 171"/>
                    <a:gd name="T92" fmla="*/ 200 w 227"/>
                    <a:gd name="T93" fmla="*/ 89 h 171"/>
                    <a:gd name="T94" fmla="*/ 207 w 227"/>
                    <a:gd name="T95" fmla="*/ 85 h 171"/>
                    <a:gd name="T96" fmla="*/ 211 w 227"/>
                    <a:gd name="T97" fmla="*/ 91 h 171"/>
                    <a:gd name="T98" fmla="*/ 223 w 227"/>
                    <a:gd name="T99" fmla="*/ 89 h 171"/>
                    <a:gd name="T100" fmla="*/ 226 w 227"/>
                    <a:gd name="T101" fmla="*/ 81 h 171"/>
                    <a:gd name="T102" fmla="*/ 218 w 227"/>
                    <a:gd name="T103" fmla="*/ 74 h 171"/>
                    <a:gd name="T104" fmla="*/ 214 w 227"/>
                    <a:gd name="T105" fmla="*/ 82 h 171"/>
                    <a:gd name="T106" fmla="*/ 210 w 227"/>
                    <a:gd name="T107" fmla="*/ 78 h 171"/>
                    <a:gd name="T108" fmla="*/ 200 w 227"/>
                    <a:gd name="T109" fmla="*/ 74 h 171"/>
                    <a:gd name="T110" fmla="*/ 207 w 227"/>
                    <a:gd name="T111" fmla="*/ 62 h 171"/>
                    <a:gd name="T112" fmla="*/ 205 w 227"/>
                    <a:gd name="T113" fmla="*/ 58 h 171"/>
                    <a:gd name="T114" fmla="*/ 200 w 227"/>
                    <a:gd name="T115"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 h="171">
                      <a:moveTo>
                        <a:pt x="200" y="63"/>
                      </a:moveTo>
                      <a:lnTo>
                        <a:pt x="194" y="71"/>
                      </a:lnTo>
                      <a:lnTo>
                        <a:pt x="192" y="76"/>
                      </a:lnTo>
                      <a:lnTo>
                        <a:pt x="190" y="78"/>
                      </a:lnTo>
                      <a:lnTo>
                        <a:pt x="187" y="84"/>
                      </a:lnTo>
                      <a:lnTo>
                        <a:pt x="182" y="90"/>
                      </a:lnTo>
                      <a:lnTo>
                        <a:pt x="180" y="89"/>
                      </a:lnTo>
                      <a:lnTo>
                        <a:pt x="174" y="86"/>
                      </a:lnTo>
                      <a:lnTo>
                        <a:pt x="169" y="85"/>
                      </a:lnTo>
                      <a:lnTo>
                        <a:pt x="165" y="86"/>
                      </a:lnTo>
                      <a:lnTo>
                        <a:pt x="159" y="89"/>
                      </a:lnTo>
                      <a:lnTo>
                        <a:pt x="155" y="89"/>
                      </a:lnTo>
                      <a:lnTo>
                        <a:pt x="150" y="70"/>
                      </a:lnTo>
                      <a:lnTo>
                        <a:pt x="140" y="69"/>
                      </a:lnTo>
                      <a:lnTo>
                        <a:pt x="139" y="45"/>
                      </a:lnTo>
                      <a:lnTo>
                        <a:pt x="135" y="46"/>
                      </a:lnTo>
                      <a:lnTo>
                        <a:pt x="131" y="36"/>
                      </a:lnTo>
                      <a:lnTo>
                        <a:pt x="124" y="30"/>
                      </a:lnTo>
                      <a:lnTo>
                        <a:pt x="100" y="30"/>
                      </a:lnTo>
                      <a:lnTo>
                        <a:pt x="79" y="32"/>
                      </a:lnTo>
                      <a:lnTo>
                        <a:pt x="68" y="24"/>
                      </a:lnTo>
                      <a:lnTo>
                        <a:pt x="59" y="20"/>
                      </a:lnTo>
                      <a:lnTo>
                        <a:pt x="37" y="0"/>
                      </a:lnTo>
                      <a:lnTo>
                        <a:pt x="0" y="9"/>
                      </a:lnTo>
                      <a:lnTo>
                        <a:pt x="10" y="90"/>
                      </a:lnTo>
                      <a:lnTo>
                        <a:pt x="17" y="89"/>
                      </a:lnTo>
                      <a:lnTo>
                        <a:pt x="23" y="90"/>
                      </a:lnTo>
                      <a:lnTo>
                        <a:pt x="24" y="86"/>
                      </a:lnTo>
                      <a:lnTo>
                        <a:pt x="22" y="83"/>
                      </a:lnTo>
                      <a:lnTo>
                        <a:pt x="21" y="78"/>
                      </a:lnTo>
                      <a:lnTo>
                        <a:pt x="24" y="70"/>
                      </a:lnTo>
                      <a:lnTo>
                        <a:pt x="28" y="69"/>
                      </a:lnTo>
                      <a:lnTo>
                        <a:pt x="31" y="65"/>
                      </a:lnTo>
                      <a:lnTo>
                        <a:pt x="34" y="63"/>
                      </a:lnTo>
                      <a:lnTo>
                        <a:pt x="38" y="65"/>
                      </a:lnTo>
                      <a:lnTo>
                        <a:pt x="39" y="65"/>
                      </a:lnTo>
                      <a:lnTo>
                        <a:pt x="37" y="60"/>
                      </a:lnTo>
                      <a:lnTo>
                        <a:pt x="43" y="61"/>
                      </a:lnTo>
                      <a:lnTo>
                        <a:pt x="52" y="66"/>
                      </a:lnTo>
                      <a:lnTo>
                        <a:pt x="61" y="72"/>
                      </a:lnTo>
                      <a:lnTo>
                        <a:pt x="62" y="76"/>
                      </a:lnTo>
                      <a:lnTo>
                        <a:pt x="72" y="83"/>
                      </a:lnTo>
                      <a:lnTo>
                        <a:pt x="81" y="88"/>
                      </a:lnTo>
                      <a:lnTo>
                        <a:pt x="83" y="86"/>
                      </a:lnTo>
                      <a:lnTo>
                        <a:pt x="86" y="87"/>
                      </a:lnTo>
                      <a:lnTo>
                        <a:pt x="92" y="93"/>
                      </a:lnTo>
                      <a:lnTo>
                        <a:pt x="94" y="102"/>
                      </a:lnTo>
                      <a:lnTo>
                        <a:pt x="97" y="105"/>
                      </a:lnTo>
                      <a:lnTo>
                        <a:pt x="98" y="109"/>
                      </a:lnTo>
                      <a:lnTo>
                        <a:pt x="101" y="116"/>
                      </a:lnTo>
                      <a:lnTo>
                        <a:pt x="107" y="119"/>
                      </a:lnTo>
                      <a:lnTo>
                        <a:pt x="116" y="126"/>
                      </a:lnTo>
                      <a:lnTo>
                        <a:pt x="125" y="134"/>
                      </a:lnTo>
                      <a:lnTo>
                        <a:pt x="135" y="140"/>
                      </a:lnTo>
                      <a:lnTo>
                        <a:pt x="145" y="148"/>
                      </a:lnTo>
                      <a:lnTo>
                        <a:pt x="152" y="149"/>
                      </a:lnTo>
                      <a:lnTo>
                        <a:pt x="155" y="152"/>
                      </a:lnTo>
                      <a:lnTo>
                        <a:pt x="156" y="151"/>
                      </a:lnTo>
                      <a:lnTo>
                        <a:pt x="162" y="155"/>
                      </a:lnTo>
                      <a:lnTo>
                        <a:pt x="162" y="160"/>
                      </a:lnTo>
                      <a:lnTo>
                        <a:pt x="162" y="167"/>
                      </a:lnTo>
                      <a:lnTo>
                        <a:pt x="166" y="166"/>
                      </a:lnTo>
                      <a:lnTo>
                        <a:pt x="169" y="168"/>
                      </a:lnTo>
                      <a:lnTo>
                        <a:pt x="171" y="171"/>
                      </a:lnTo>
                      <a:lnTo>
                        <a:pt x="173" y="171"/>
                      </a:lnTo>
                      <a:lnTo>
                        <a:pt x="176" y="169"/>
                      </a:lnTo>
                      <a:lnTo>
                        <a:pt x="178" y="169"/>
                      </a:lnTo>
                      <a:lnTo>
                        <a:pt x="180" y="171"/>
                      </a:lnTo>
                      <a:lnTo>
                        <a:pt x="180" y="160"/>
                      </a:lnTo>
                      <a:lnTo>
                        <a:pt x="183" y="152"/>
                      </a:lnTo>
                      <a:lnTo>
                        <a:pt x="184" y="150"/>
                      </a:lnTo>
                      <a:lnTo>
                        <a:pt x="184" y="145"/>
                      </a:lnTo>
                      <a:lnTo>
                        <a:pt x="181" y="144"/>
                      </a:lnTo>
                      <a:lnTo>
                        <a:pt x="180" y="139"/>
                      </a:lnTo>
                      <a:lnTo>
                        <a:pt x="181" y="135"/>
                      </a:lnTo>
                      <a:lnTo>
                        <a:pt x="180" y="131"/>
                      </a:lnTo>
                      <a:lnTo>
                        <a:pt x="176" y="131"/>
                      </a:lnTo>
                      <a:lnTo>
                        <a:pt x="174" y="133"/>
                      </a:lnTo>
                      <a:lnTo>
                        <a:pt x="170" y="127"/>
                      </a:lnTo>
                      <a:lnTo>
                        <a:pt x="170" y="121"/>
                      </a:lnTo>
                      <a:lnTo>
                        <a:pt x="173" y="119"/>
                      </a:lnTo>
                      <a:lnTo>
                        <a:pt x="180" y="120"/>
                      </a:lnTo>
                      <a:lnTo>
                        <a:pt x="182" y="119"/>
                      </a:lnTo>
                      <a:lnTo>
                        <a:pt x="183" y="115"/>
                      </a:lnTo>
                      <a:lnTo>
                        <a:pt x="188" y="113"/>
                      </a:lnTo>
                      <a:lnTo>
                        <a:pt x="187" y="110"/>
                      </a:lnTo>
                      <a:lnTo>
                        <a:pt x="186" y="109"/>
                      </a:lnTo>
                      <a:lnTo>
                        <a:pt x="192" y="107"/>
                      </a:lnTo>
                      <a:lnTo>
                        <a:pt x="197" y="105"/>
                      </a:lnTo>
                      <a:lnTo>
                        <a:pt x="197" y="101"/>
                      </a:lnTo>
                      <a:lnTo>
                        <a:pt x="192" y="99"/>
                      </a:lnTo>
                      <a:lnTo>
                        <a:pt x="193" y="95"/>
                      </a:lnTo>
                      <a:lnTo>
                        <a:pt x="196" y="93"/>
                      </a:lnTo>
                      <a:lnTo>
                        <a:pt x="200" y="89"/>
                      </a:lnTo>
                      <a:lnTo>
                        <a:pt x="203" y="90"/>
                      </a:lnTo>
                      <a:lnTo>
                        <a:pt x="207" y="85"/>
                      </a:lnTo>
                      <a:lnTo>
                        <a:pt x="210" y="89"/>
                      </a:lnTo>
                      <a:lnTo>
                        <a:pt x="211" y="91"/>
                      </a:lnTo>
                      <a:lnTo>
                        <a:pt x="218" y="89"/>
                      </a:lnTo>
                      <a:lnTo>
                        <a:pt x="223" y="89"/>
                      </a:lnTo>
                      <a:lnTo>
                        <a:pt x="227" y="85"/>
                      </a:lnTo>
                      <a:lnTo>
                        <a:pt x="226" y="81"/>
                      </a:lnTo>
                      <a:lnTo>
                        <a:pt x="219" y="75"/>
                      </a:lnTo>
                      <a:lnTo>
                        <a:pt x="218" y="74"/>
                      </a:lnTo>
                      <a:lnTo>
                        <a:pt x="218" y="79"/>
                      </a:lnTo>
                      <a:lnTo>
                        <a:pt x="214" y="82"/>
                      </a:lnTo>
                      <a:lnTo>
                        <a:pt x="212" y="81"/>
                      </a:lnTo>
                      <a:lnTo>
                        <a:pt x="210" y="78"/>
                      </a:lnTo>
                      <a:lnTo>
                        <a:pt x="204" y="76"/>
                      </a:lnTo>
                      <a:lnTo>
                        <a:pt x="200" y="74"/>
                      </a:lnTo>
                      <a:lnTo>
                        <a:pt x="203" y="69"/>
                      </a:lnTo>
                      <a:lnTo>
                        <a:pt x="207" y="62"/>
                      </a:lnTo>
                      <a:lnTo>
                        <a:pt x="207" y="58"/>
                      </a:lnTo>
                      <a:lnTo>
                        <a:pt x="205" y="58"/>
                      </a:lnTo>
                      <a:lnTo>
                        <a:pt x="202" y="62"/>
                      </a:lnTo>
                      <a:lnTo>
                        <a:pt x="200"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2" name="Freeform 278">
                  <a:extLst>
                    <a:ext uri="{FF2B5EF4-FFF2-40B4-BE49-F238E27FC236}">
                      <a16:creationId xmlns:a16="http://schemas.microsoft.com/office/drawing/2014/main" id="{BAD677BC-E39F-2046-A257-92716EE89EAB}"/>
                    </a:ext>
                  </a:extLst>
                </p:cNvPr>
                <p:cNvSpPr>
                  <a:spLocks/>
                </p:cNvSpPr>
                <p:nvPr/>
              </p:nvSpPr>
              <p:spPr bwMode="auto">
                <a:xfrm>
                  <a:off x="4305" y="2012"/>
                  <a:ext cx="203" cy="154"/>
                </a:xfrm>
                <a:custGeom>
                  <a:avLst/>
                  <a:gdLst>
                    <a:gd name="T0" fmla="*/ 144 w 203"/>
                    <a:gd name="T1" fmla="*/ 149 h 154"/>
                    <a:gd name="T2" fmla="*/ 151 w 203"/>
                    <a:gd name="T3" fmla="*/ 150 h 154"/>
                    <a:gd name="T4" fmla="*/ 155 w 203"/>
                    <a:gd name="T5" fmla="*/ 152 h 154"/>
                    <a:gd name="T6" fmla="*/ 162 w 203"/>
                    <a:gd name="T7" fmla="*/ 146 h 154"/>
                    <a:gd name="T8" fmla="*/ 167 w 203"/>
                    <a:gd name="T9" fmla="*/ 139 h 154"/>
                    <a:gd name="T10" fmla="*/ 176 w 203"/>
                    <a:gd name="T11" fmla="*/ 133 h 154"/>
                    <a:gd name="T12" fmla="*/ 179 w 203"/>
                    <a:gd name="T13" fmla="*/ 124 h 154"/>
                    <a:gd name="T14" fmla="*/ 180 w 203"/>
                    <a:gd name="T15" fmla="*/ 116 h 154"/>
                    <a:gd name="T16" fmla="*/ 183 w 203"/>
                    <a:gd name="T17" fmla="*/ 111 h 154"/>
                    <a:gd name="T18" fmla="*/ 193 w 203"/>
                    <a:gd name="T19" fmla="*/ 106 h 154"/>
                    <a:gd name="T20" fmla="*/ 202 w 203"/>
                    <a:gd name="T21" fmla="*/ 106 h 154"/>
                    <a:gd name="T22" fmla="*/ 203 w 203"/>
                    <a:gd name="T23" fmla="*/ 100 h 154"/>
                    <a:gd name="T24" fmla="*/ 196 w 203"/>
                    <a:gd name="T25" fmla="*/ 92 h 154"/>
                    <a:gd name="T26" fmla="*/ 176 w 203"/>
                    <a:gd name="T27" fmla="*/ 80 h 154"/>
                    <a:gd name="T28" fmla="*/ 148 w 203"/>
                    <a:gd name="T29" fmla="*/ 59 h 154"/>
                    <a:gd name="T30" fmla="*/ 138 w 203"/>
                    <a:gd name="T31" fmla="*/ 45 h 154"/>
                    <a:gd name="T32" fmla="*/ 127 w 203"/>
                    <a:gd name="T33" fmla="*/ 27 h 154"/>
                    <a:gd name="T34" fmla="*/ 113 w 203"/>
                    <a:gd name="T35" fmla="*/ 23 h 154"/>
                    <a:gd name="T36" fmla="*/ 93 w 203"/>
                    <a:gd name="T37" fmla="*/ 6 h 154"/>
                    <a:gd name="T38" fmla="*/ 80 w 203"/>
                    <a:gd name="T39" fmla="*/ 5 h 154"/>
                    <a:gd name="T40" fmla="*/ 72 w 203"/>
                    <a:gd name="T41" fmla="*/ 5 h 154"/>
                    <a:gd name="T42" fmla="*/ 62 w 203"/>
                    <a:gd name="T43" fmla="*/ 18 h 154"/>
                    <a:gd name="T44" fmla="*/ 64 w 203"/>
                    <a:gd name="T45" fmla="*/ 30 h 154"/>
                    <a:gd name="T46" fmla="*/ 50 w 203"/>
                    <a:gd name="T47" fmla="*/ 30 h 154"/>
                    <a:gd name="T48" fmla="*/ 25 w 203"/>
                    <a:gd name="T49" fmla="*/ 12 h 154"/>
                    <a:gd name="T50" fmla="*/ 0 w 203"/>
                    <a:gd name="T51" fmla="*/ 22 h 154"/>
                    <a:gd name="T52" fmla="*/ 3 w 203"/>
                    <a:gd name="T53" fmla="*/ 29 h 154"/>
                    <a:gd name="T54" fmla="*/ 9 w 203"/>
                    <a:gd name="T55" fmla="*/ 40 h 154"/>
                    <a:gd name="T56" fmla="*/ 7 w 203"/>
                    <a:gd name="T57" fmla="*/ 57 h 154"/>
                    <a:gd name="T58" fmla="*/ 15 w 203"/>
                    <a:gd name="T59" fmla="*/ 67 h 154"/>
                    <a:gd name="T60" fmla="*/ 13 w 203"/>
                    <a:gd name="T61" fmla="*/ 63 h 154"/>
                    <a:gd name="T62" fmla="*/ 21 w 203"/>
                    <a:gd name="T63" fmla="*/ 63 h 154"/>
                    <a:gd name="T64" fmla="*/ 23 w 203"/>
                    <a:gd name="T65" fmla="*/ 69 h 154"/>
                    <a:gd name="T66" fmla="*/ 21 w 203"/>
                    <a:gd name="T67" fmla="*/ 72 h 154"/>
                    <a:gd name="T68" fmla="*/ 16 w 203"/>
                    <a:gd name="T69" fmla="*/ 74 h 154"/>
                    <a:gd name="T70" fmla="*/ 17 w 203"/>
                    <a:gd name="T71" fmla="*/ 76 h 154"/>
                    <a:gd name="T72" fmla="*/ 23 w 203"/>
                    <a:gd name="T73" fmla="*/ 77 h 154"/>
                    <a:gd name="T74" fmla="*/ 29 w 203"/>
                    <a:gd name="T75" fmla="*/ 86 h 154"/>
                    <a:gd name="T76" fmla="*/ 29 w 203"/>
                    <a:gd name="T77" fmla="*/ 102 h 154"/>
                    <a:gd name="T78" fmla="*/ 36 w 203"/>
                    <a:gd name="T79" fmla="*/ 115 h 154"/>
                    <a:gd name="T80" fmla="*/ 45 w 203"/>
                    <a:gd name="T81" fmla="*/ 107 h 154"/>
                    <a:gd name="T82" fmla="*/ 60 w 203"/>
                    <a:gd name="T83" fmla="*/ 99 h 154"/>
                    <a:gd name="T84" fmla="*/ 69 w 203"/>
                    <a:gd name="T85" fmla="*/ 95 h 154"/>
                    <a:gd name="T86" fmla="*/ 80 w 203"/>
                    <a:gd name="T87" fmla="*/ 102 h 154"/>
                    <a:gd name="T88" fmla="*/ 95 w 203"/>
                    <a:gd name="T89" fmla="*/ 109 h 154"/>
                    <a:gd name="T90" fmla="*/ 106 w 203"/>
                    <a:gd name="T91" fmla="*/ 111 h 154"/>
                    <a:gd name="T92" fmla="*/ 111 w 203"/>
                    <a:gd name="T93" fmla="*/ 116 h 154"/>
                    <a:gd name="T94" fmla="*/ 128 w 203"/>
                    <a:gd name="T95" fmla="*/ 128 h 154"/>
                    <a:gd name="T96" fmla="*/ 133 w 203"/>
                    <a:gd name="T97" fmla="*/ 137 h 154"/>
                    <a:gd name="T98" fmla="*/ 135 w 203"/>
                    <a:gd name="T99"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154">
                      <a:moveTo>
                        <a:pt x="140" y="147"/>
                      </a:moveTo>
                      <a:lnTo>
                        <a:pt x="142" y="149"/>
                      </a:lnTo>
                      <a:lnTo>
                        <a:pt x="144" y="149"/>
                      </a:lnTo>
                      <a:lnTo>
                        <a:pt x="146" y="147"/>
                      </a:lnTo>
                      <a:lnTo>
                        <a:pt x="148" y="147"/>
                      </a:lnTo>
                      <a:lnTo>
                        <a:pt x="151" y="150"/>
                      </a:lnTo>
                      <a:lnTo>
                        <a:pt x="152" y="152"/>
                      </a:lnTo>
                      <a:lnTo>
                        <a:pt x="154" y="154"/>
                      </a:lnTo>
                      <a:lnTo>
                        <a:pt x="155" y="152"/>
                      </a:lnTo>
                      <a:lnTo>
                        <a:pt x="159" y="151"/>
                      </a:lnTo>
                      <a:lnTo>
                        <a:pt x="162" y="148"/>
                      </a:lnTo>
                      <a:lnTo>
                        <a:pt x="162" y="146"/>
                      </a:lnTo>
                      <a:lnTo>
                        <a:pt x="163" y="144"/>
                      </a:lnTo>
                      <a:lnTo>
                        <a:pt x="162" y="142"/>
                      </a:lnTo>
                      <a:lnTo>
                        <a:pt x="167" y="139"/>
                      </a:lnTo>
                      <a:lnTo>
                        <a:pt x="172" y="137"/>
                      </a:lnTo>
                      <a:lnTo>
                        <a:pt x="173" y="136"/>
                      </a:lnTo>
                      <a:lnTo>
                        <a:pt x="176" y="133"/>
                      </a:lnTo>
                      <a:lnTo>
                        <a:pt x="178" y="133"/>
                      </a:lnTo>
                      <a:lnTo>
                        <a:pt x="179" y="129"/>
                      </a:lnTo>
                      <a:lnTo>
                        <a:pt x="179" y="124"/>
                      </a:lnTo>
                      <a:lnTo>
                        <a:pt x="182" y="120"/>
                      </a:lnTo>
                      <a:lnTo>
                        <a:pt x="182" y="116"/>
                      </a:lnTo>
                      <a:lnTo>
                        <a:pt x="180" y="116"/>
                      </a:lnTo>
                      <a:lnTo>
                        <a:pt x="181" y="113"/>
                      </a:lnTo>
                      <a:lnTo>
                        <a:pt x="182" y="112"/>
                      </a:lnTo>
                      <a:lnTo>
                        <a:pt x="183" y="111"/>
                      </a:lnTo>
                      <a:lnTo>
                        <a:pt x="187" y="110"/>
                      </a:lnTo>
                      <a:lnTo>
                        <a:pt x="189" y="110"/>
                      </a:lnTo>
                      <a:lnTo>
                        <a:pt x="193" y="106"/>
                      </a:lnTo>
                      <a:lnTo>
                        <a:pt x="196" y="105"/>
                      </a:lnTo>
                      <a:lnTo>
                        <a:pt x="199" y="107"/>
                      </a:lnTo>
                      <a:lnTo>
                        <a:pt x="202" y="106"/>
                      </a:lnTo>
                      <a:lnTo>
                        <a:pt x="203" y="108"/>
                      </a:lnTo>
                      <a:lnTo>
                        <a:pt x="203" y="107"/>
                      </a:lnTo>
                      <a:lnTo>
                        <a:pt x="203" y="100"/>
                      </a:lnTo>
                      <a:lnTo>
                        <a:pt x="203" y="95"/>
                      </a:lnTo>
                      <a:lnTo>
                        <a:pt x="197" y="91"/>
                      </a:lnTo>
                      <a:lnTo>
                        <a:pt x="196" y="92"/>
                      </a:lnTo>
                      <a:lnTo>
                        <a:pt x="193" y="89"/>
                      </a:lnTo>
                      <a:lnTo>
                        <a:pt x="186" y="88"/>
                      </a:lnTo>
                      <a:lnTo>
                        <a:pt x="176" y="80"/>
                      </a:lnTo>
                      <a:lnTo>
                        <a:pt x="166" y="74"/>
                      </a:lnTo>
                      <a:lnTo>
                        <a:pt x="157" y="66"/>
                      </a:lnTo>
                      <a:lnTo>
                        <a:pt x="148" y="59"/>
                      </a:lnTo>
                      <a:lnTo>
                        <a:pt x="142" y="56"/>
                      </a:lnTo>
                      <a:lnTo>
                        <a:pt x="139" y="49"/>
                      </a:lnTo>
                      <a:lnTo>
                        <a:pt x="138" y="45"/>
                      </a:lnTo>
                      <a:lnTo>
                        <a:pt x="135" y="42"/>
                      </a:lnTo>
                      <a:lnTo>
                        <a:pt x="133" y="33"/>
                      </a:lnTo>
                      <a:lnTo>
                        <a:pt x="127" y="27"/>
                      </a:lnTo>
                      <a:lnTo>
                        <a:pt x="124" y="26"/>
                      </a:lnTo>
                      <a:lnTo>
                        <a:pt x="122" y="28"/>
                      </a:lnTo>
                      <a:lnTo>
                        <a:pt x="113" y="23"/>
                      </a:lnTo>
                      <a:lnTo>
                        <a:pt x="103" y="16"/>
                      </a:lnTo>
                      <a:lnTo>
                        <a:pt x="102" y="12"/>
                      </a:lnTo>
                      <a:lnTo>
                        <a:pt x="93" y="6"/>
                      </a:lnTo>
                      <a:lnTo>
                        <a:pt x="84" y="1"/>
                      </a:lnTo>
                      <a:lnTo>
                        <a:pt x="78" y="0"/>
                      </a:lnTo>
                      <a:lnTo>
                        <a:pt x="80" y="5"/>
                      </a:lnTo>
                      <a:lnTo>
                        <a:pt x="79" y="5"/>
                      </a:lnTo>
                      <a:lnTo>
                        <a:pt x="75" y="3"/>
                      </a:lnTo>
                      <a:lnTo>
                        <a:pt x="72" y="5"/>
                      </a:lnTo>
                      <a:lnTo>
                        <a:pt x="69" y="9"/>
                      </a:lnTo>
                      <a:lnTo>
                        <a:pt x="65" y="10"/>
                      </a:lnTo>
                      <a:lnTo>
                        <a:pt x="62" y="18"/>
                      </a:lnTo>
                      <a:lnTo>
                        <a:pt x="63" y="23"/>
                      </a:lnTo>
                      <a:lnTo>
                        <a:pt x="65" y="26"/>
                      </a:lnTo>
                      <a:lnTo>
                        <a:pt x="64" y="30"/>
                      </a:lnTo>
                      <a:lnTo>
                        <a:pt x="58" y="29"/>
                      </a:lnTo>
                      <a:lnTo>
                        <a:pt x="51" y="30"/>
                      </a:lnTo>
                      <a:lnTo>
                        <a:pt x="50" y="30"/>
                      </a:lnTo>
                      <a:lnTo>
                        <a:pt x="44" y="32"/>
                      </a:lnTo>
                      <a:lnTo>
                        <a:pt x="34" y="19"/>
                      </a:lnTo>
                      <a:lnTo>
                        <a:pt x="25" y="12"/>
                      </a:lnTo>
                      <a:lnTo>
                        <a:pt x="16" y="10"/>
                      </a:lnTo>
                      <a:lnTo>
                        <a:pt x="9" y="13"/>
                      </a:lnTo>
                      <a:lnTo>
                        <a:pt x="0" y="22"/>
                      </a:lnTo>
                      <a:lnTo>
                        <a:pt x="0" y="24"/>
                      </a:lnTo>
                      <a:lnTo>
                        <a:pt x="2" y="26"/>
                      </a:lnTo>
                      <a:lnTo>
                        <a:pt x="3" y="29"/>
                      </a:lnTo>
                      <a:lnTo>
                        <a:pt x="6" y="31"/>
                      </a:lnTo>
                      <a:lnTo>
                        <a:pt x="6" y="34"/>
                      </a:lnTo>
                      <a:lnTo>
                        <a:pt x="9" y="40"/>
                      </a:lnTo>
                      <a:lnTo>
                        <a:pt x="9" y="45"/>
                      </a:lnTo>
                      <a:lnTo>
                        <a:pt x="7" y="49"/>
                      </a:lnTo>
                      <a:lnTo>
                        <a:pt x="7" y="57"/>
                      </a:lnTo>
                      <a:lnTo>
                        <a:pt x="9" y="60"/>
                      </a:lnTo>
                      <a:lnTo>
                        <a:pt x="9" y="62"/>
                      </a:lnTo>
                      <a:lnTo>
                        <a:pt x="15" y="67"/>
                      </a:lnTo>
                      <a:lnTo>
                        <a:pt x="14" y="66"/>
                      </a:lnTo>
                      <a:lnTo>
                        <a:pt x="13" y="64"/>
                      </a:lnTo>
                      <a:lnTo>
                        <a:pt x="13" y="63"/>
                      </a:lnTo>
                      <a:lnTo>
                        <a:pt x="18" y="64"/>
                      </a:lnTo>
                      <a:lnTo>
                        <a:pt x="20" y="62"/>
                      </a:lnTo>
                      <a:lnTo>
                        <a:pt x="21" y="63"/>
                      </a:lnTo>
                      <a:lnTo>
                        <a:pt x="20" y="67"/>
                      </a:lnTo>
                      <a:lnTo>
                        <a:pt x="21" y="70"/>
                      </a:lnTo>
                      <a:lnTo>
                        <a:pt x="23" y="69"/>
                      </a:lnTo>
                      <a:lnTo>
                        <a:pt x="25" y="72"/>
                      </a:lnTo>
                      <a:lnTo>
                        <a:pt x="23" y="74"/>
                      </a:lnTo>
                      <a:lnTo>
                        <a:pt x="21" y="72"/>
                      </a:lnTo>
                      <a:lnTo>
                        <a:pt x="20" y="73"/>
                      </a:lnTo>
                      <a:lnTo>
                        <a:pt x="19" y="71"/>
                      </a:lnTo>
                      <a:lnTo>
                        <a:pt x="16" y="74"/>
                      </a:lnTo>
                      <a:lnTo>
                        <a:pt x="16" y="78"/>
                      </a:lnTo>
                      <a:lnTo>
                        <a:pt x="18" y="80"/>
                      </a:lnTo>
                      <a:lnTo>
                        <a:pt x="17" y="76"/>
                      </a:lnTo>
                      <a:lnTo>
                        <a:pt x="19" y="76"/>
                      </a:lnTo>
                      <a:lnTo>
                        <a:pt x="20" y="77"/>
                      </a:lnTo>
                      <a:lnTo>
                        <a:pt x="23" y="77"/>
                      </a:lnTo>
                      <a:lnTo>
                        <a:pt x="24" y="81"/>
                      </a:lnTo>
                      <a:lnTo>
                        <a:pt x="27" y="83"/>
                      </a:lnTo>
                      <a:lnTo>
                        <a:pt x="29" y="86"/>
                      </a:lnTo>
                      <a:lnTo>
                        <a:pt x="28" y="91"/>
                      </a:lnTo>
                      <a:lnTo>
                        <a:pt x="29" y="94"/>
                      </a:lnTo>
                      <a:lnTo>
                        <a:pt x="29" y="102"/>
                      </a:lnTo>
                      <a:lnTo>
                        <a:pt x="30" y="109"/>
                      </a:lnTo>
                      <a:lnTo>
                        <a:pt x="33" y="116"/>
                      </a:lnTo>
                      <a:lnTo>
                        <a:pt x="36" y="115"/>
                      </a:lnTo>
                      <a:lnTo>
                        <a:pt x="43" y="114"/>
                      </a:lnTo>
                      <a:lnTo>
                        <a:pt x="44" y="109"/>
                      </a:lnTo>
                      <a:lnTo>
                        <a:pt x="45" y="107"/>
                      </a:lnTo>
                      <a:lnTo>
                        <a:pt x="47" y="106"/>
                      </a:lnTo>
                      <a:lnTo>
                        <a:pt x="54" y="101"/>
                      </a:lnTo>
                      <a:lnTo>
                        <a:pt x="60" y="99"/>
                      </a:lnTo>
                      <a:lnTo>
                        <a:pt x="65" y="101"/>
                      </a:lnTo>
                      <a:lnTo>
                        <a:pt x="66" y="97"/>
                      </a:lnTo>
                      <a:lnTo>
                        <a:pt x="69" y="95"/>
                      </a:lnTo>
                      <a:lnTo>
                        <a:pt x="72" y="97"/>
                      </a:lnTo>
                      <a:lnTo>
                        <a:pt x="75" y="97"/>
                      </a:lnTo>
                      <a:lnTo>
                        <a:pt x="80" y="102"/>
                      </a:lnTo>
                      <a:lnTo>
                        <a:pt x="84" y="103"/>
                      </a:lnTo>
                      <a:lnTo>
                        <a:pt x="93" y="109"/>
                      </a:lnTo>
                      <a:lnTo>
                        <a:pt x="95" y="109"/>
                      </a:lnTo>
                      <a:lnTo>
                        <a:pt x="97" y="108"/>
                      </a:lnTo>
                      <a:lnTo>
                        <a:pt x="103" y="110"/>
                      </a:lnTo>
                      <a:lnTo>
                        <a:pt x="106" y="111"/>
                      </a:lnTo>
                      <a:lnTo>
                        <a:pt x="106" y="116"/>
                      </a:lnTo>
                      <a:lnTo>
                        <a:pt x="108" y="117"/>
                      </a:lnTo>
                      <a:lnTo>
                        <a:pt x="111" y="116"/>
                      </a:lnTo>
                      <a:lnTo>
                        <a:pt x="116" y="118"/>
                      </a:lnTo>
                      <a:lnTo>
                        <a:pt x="122" y="127"/>
                      </a:lnTo>
                      <a:lnTo>
                        <a:pt x="128" y="128"/>
                      </a:lnTo>
                      <a:lnTo>
                        <a:pt x="131" y="129"/>
                      </a:lnTo>
                      <a:lnTo>
                        <a:pt x="134" y="135"/>
                      </a:lnTo>
                      <a:lnTo>
                        <a:pt x="133" y="137"/>
                      </a:lnTo>
                      <a:lnTo>
                        <a:pt x="134" y="141"/>
                      </a:lnTo>
                      <a:lnTo>
                        <a:pt x="134" y="144"/>
                      </a:lnTo>
                      <a:lnTo>
                        <a:pt x="135" y="147"/>
                      </a:lnTo>
                      <a:lnTo>
                        <a:pt x="137" y="146"/>
                      </a:lnTo>
                      <a:lnTo>
                        <a:pt x="140" y="1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3" name="Freeform 279">
                  <a:extLst>
                    <a:ext uri="{FF2B5EF4-FFF2-40B4-BE49-F238E27FC236}">
                      <a16:creationId xmlns:a16="http://schemas.microsoft.com/office/drawing/2014/main" id="{5DA5BB26-DA0E-1D41-8713-E7E917FD043C}"/>
                    </a:ext>
                  </a:extLst>
                </p:cNvPr>
                <p:cNvSpPr>
                  <a:spLocks/>
                </p:cNvSpPr>
                <p:nvPr/>
              </p:nvSpPr>
              <p:spPr bwMode="auto">
                <a:xfrm>
                  <a:off x="6127" y="3107"/>
                  <a:ext cx="23" cy="18"/>
                </a:xfrm>
                <a:custGeom>
                  <a:avLst/>
                  <a:gdLst>
                    <a:gd name="T0" fmla="*/ 19 w 23"/>
                    <a:gd name="T1" fmla="*/ 14 h 18"/>
                    <a:gd name="T2" fmla="*/ 16 w 23"/>
                    <a:gd name="T3" fmla="*/ 13 h 18"/>
                    <a:gd name="T4" fmla="*/ 21 w 23"/>
                    <a:gd name="T5" fmla="*/ 8 h 18"/>
                    <a:gd name="T6" fmla="*/ 21 w 23"/>
                    <a:gd name="T7" fmla="*/ 5 h 18"/>
                    <a:gd name="T8" fmla="*/ 23 w 23"/>
                    <a:gd name="T9" fmla="*/ 2 h 18"/>
                    <a:gd name="T10" fmla="*/ 23 w 23"/>
                    <a:gd name="T11" fmla="*/ 0 h 18"/>
                    <a:gd name="T12" fmla="*/ 19 w 23"/>
                    <a:gd name="T13" fmla="*/ 4 h 18"/>
                    <a:gd name="T14" fmla="*/ 16 w 23"/>
                    <a:gd name="T15" fmla="*/ 4 h 18"/>
                    <a:gd name="T16" fmla="*/ 12 w 23"/>
                    <a:gd name="T17" fmla="*/ 9 h 18"/>
                    <a:gd name="T18" fmla="*/ 9 w 23"/>
                    <a:gd name="T19" fmla="*/ 7 h 18"/>
                    <a:gd name="T20" fmla="*/ 6 w 23"/>
                    <a:gd name="T21" fmla="*/ 9 h 18"/>
                    <a:gd name="T22" fmla="*/ 2 w 23"/>
                    <a:gd name="T23" fmla="*/ 9 h 18"/>
                    <a:gd name="T24" fmla="*/ 0 w 23"/>
                    <a:gd name="T25" fmla="*/ 15 h 18"/>
                    <a:gd name="T26" fmla="*/ 4 w 23"/>
                    <a:gd name="T27" fmla="*/ 18 h 18"/>
                    <a:gd name="T28" fmla="*/ 5 w 23"/>
                    <a:gd name="T29" fmla="*/ 16 h 18"/>
                    <a:gd name="T30" fmla="*/ 9 w 23"/>
                    <a:gd name="T31" fmla="*/ 16 h 18"/>
                    <a:gd name="T32" fmla="*/ 10 w 23"/>
                    <a:gd name="T33" fmla="*/ 15 h 18"/>
                    <a:gd name="T34" fmla="*/ 13 w 23"/>
                    <a:gd name="T35" fmla="*/ 15 h 18"/>
                    <a:gd name="T36" fmla="*/ 13 w 23"/>
                    <a:gd name="T37" fmla="*/ 17 h 18"/>
                    <a:gd name="T38" fmla="*/ 20 w 23"/>
                    <a:gd name="T39" fmla="*/ 16 h 18"/>
                    <a:gd name="T40" fmla="*/ 23 w 23"/>
                    <a:gd name="T41" fmla="*/ 12 h 18"/>
                    <a:gd name="T42" fmla="*/ 21 w 23"/>
                    <a:gd name="T43" fmla="*/ 10 h 18"/>
                    <a:gd name="T44" fmla="*/ 19 w 23"/>
                    <a:gd name="T4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18">
                      <a:moveTo>
                        <a:pt x="19" y="14"/>
                      </a:moveTo>
                      <a:lnTo>
                        <a:pt x="16" y="13"/>
                      </a:lnTo>
                      <a:lnTo>
                        <a:pt x="21" y="8"/>
                      </a:lnTo>
                      <a:lnTo>
                        <a:pt x="21" y="5"/>
                      </a:lnTo>
                      <a:lnTo>
                        <a:pt x="23" y="2"/>
                      </a:lnTo>
                      <a:lnTo>
                        <a:pt x="23" y="0"/>
                      </a:lnTo>
                      <a:lnTo>
                        <a:pt x="19" y="4"/>
                      </a:lnTo>
                      <a:lnTo>
                        <a:pt x="16" y="4"/>
                      </a:lnTo>
                      <a:lnTo>
                        <a:pt x="12" y="9"/>
                      </a:lnTo>
                      <a:lnTo>
                        <a:pt x="9" y="7"/>
                      </a:lnTo>
                      <a:lnTo>
                        <a:pt x="6" y="9"/>
                      </a:lnTo>
                      <a:lnTo>
                        <a:pt x="2" y="9"/>
                      </a:lnTo>
                      <a:lnTo>
                        <a:pt x="0" y="15"/>
                      </a:lnTo>
                      <a:lnTo>
                        <a:pt x="4" y="18"/>
                      </a:lnTo>
                      <a:lnTo>
                        <a:pt x="5" y="16"/>
                      </a:lnTo>
                      <a:lnTo>
                        <a:pt x="9" y="16"/>
                      </a:lnTo>
                      <a:lnTo>
                        <a:pt x="10" y="15"/>
                      </a:lnTo>
                      <a:lnTo>
                        <a:pt x="13" y="15"/>
                      </a:lnTo>
                      <a:lnTo>
                        <a:pt x="13" y="17"/>
                      </a:lnTo>
                      <a:lnTo>
                        <a:pt x="20" y="16"/>
                      </a:lnTo>
                      <a:lnTo>
                        <a:pt x="23" y="12"/>
                      </a:lnTo>
                      <a:lnTo>
                        <a:pt x="21" y="10"/>
                      </a:lnTo>
                      <a:lnTo>
                        <a:pt x="19"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4" name="Freeform 280">
                  <a:extLst>
                    <a:ext uri="{FF2B5EF4-FFF2-40B4-BE49-F238E27FC236}">
                      <a16:creationId xmlns:a16="http://schemas.microsoft.com/office/drawing/2014/main" id="{C0E93199-46E8-9348-8679-D087126041C7}"/>
                    </a:ext>
                  </a:extLst>
                </p:cNvPr>
                <p:cNvSpPr>
                  <a:spLocks/>
                </p:cNvSpPr>
                <p:nvPr/>
              </p:nvSpPr>
              <p:spPr bwMode="auto">
                <a:xfrm>
                  <a:off x="6108" y="3131"/>
                  <a:ext cx="21" cy="19"/>
                </a:xfrm>
                <a:custGeom>
                  <a:avLst/>
                  <a:gdLst>
                    <a:gd name="T0" fmla="*/ 14 w 21"/>
                    <a:gd name="T1" fmla="*/ 0 h 19"/>
                    <a:gd name="T2" fmla="*/ 8 w 21"/>
                    <a:gd name="T3" fmla="*/ 1 h 19"/>
                    <a:gd name="T4" fmla="*/ 4 w 21"/>
                    <a:gd name="T5" fmla="*/ 7 h 19"/>
                    <a:gd name="T6" fmla="*/ 3 w 21"/>
                    <a:gd name="T7" fmla="*/ 10 h 19"/>
                    <a:gd name="T8" fmla="*/ 0 w 21"/>
                    <a:gd name="T9" fmla="*/ 11 h 19"/>
                    <a:gd name="T10" fmla="*/ 0 w 21"/>
                    <a:gd name="T11" fmla="*/ 15 h 19"/>
                    <a:gd name="T12" fmla="*/ 5 w 21"/>
                    <a:gd name="T13" fmla="*/ 18 h 19"/>
                    <a:gd name="T14" fmla="*/ 11 w 21"/>
                    <a:gd name="T15" fmla="*/ 19 h 19"/>
                    <a:gd name="T16" fmla="*/ 14 w 21"/>
                    <a:gd name="T17" fmla="*/ 18 h 19"/>
                    <a:gd name="T18" fmla="*/ 17 w 21"/>
                    <a:gd name="T19" fmla="*/ 18 h 19"/>
                    <a:gd name="T20" fmla="*/ 21 w 21"/>
                    <a:gd name="T21" fmla="*/ 15 h 19"/>
                    <a:gd name="T22" fmla="*/ 20 w 21"/>
                    <a:gd name="T23" fmla="*/ 6 h 19"/>
                    <a:gd name="T24" fmla="*/ 14 w 21"/>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9">
                      <a:moveTo>
                        <a:pt x="14" y="0"/>
                      </a:moveTo>
                      <a:lnTo>
                        <a:pt x="8" y="1"/>
                      </a:lnTo>
                      <a:lnTo>
                        <a:pt x="4" y="7"/>
                      </a:lnTo>
                      <a:lnTo>
                        <a:pt x="3" y="10"/>
                      </a:lnTo>
                      <a:lnTo>
                        <a:pt x="0" y="11"/>
                      </a:lnTo>
                      <a:lnTo>
                        <a:pt x="0" y="15"/>
                      </a:lnTo>
                      <a:lnTo>
                        <a:pt x="5" y="18"/>
                      </a:lnTo>
                      <a:lnTo>
                        <a:pt x="11" y="19"/>
                      </a:lnTo>
                      <a:lnTo>
                        <a:pt x="14" y="18"/>
                      </a:lnTo>
                      <a:lnTo>
                        <a:pt x="17" y="18"/>
                      </a:lnTo>
                      <a:lnTo>
                        <a:pt x="21" y="15"/>
                      </a:lnTo>
                      <a:lnTo>
                        <a:pt x="20" y="6"/>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5" name="Freeform 281">
                  <a:extLst>
                    <a:ext uri="{FF2B5EF4-FFF2-40B4-BE49-F238E27FC236}">
                      <a16:creationId xmlns:a16="http://schemas.microsoft.com/office/drawing/2014/main" id="{044D2C96-2272-9546-952E-3BB111EC90D5}"/>
                    </a:ext>
                  </a:extLst>
                </p:cNvPr>
                <p:cNvSpPr>
                  <a:spLocks/>
                </p:cNvSpPr>
                <p:nvPr/>
              </p:nvSpPr>
              <p:spPr bwMode="auto">
                <a:xfrm>
                  <a:off x="5992" y="3170"/>
                  <a:ext cx="2" cy="6"/>
                </a:xfrm>
                <a:custGeom>
                  <a:avLst/>
                  <a:gdLst>
                    <a:gd name="T0" fmla="*/ 2 w 2"/>
                    <a:gd name="T1" fmla="*/ 6 h 6"/>
                    <a:gd name="T2" fmla="*/ 2 w 2"/>
                    <a:gd name="T3" fmla="*/ 3 h 6"/>
                    <a:gd name="T4" fmla="*/ 1 w 2"/>
                    <a:gd name="T5" fmla="*/ 0 h 6"/>
                    <a:gd name="T6" fmla="*/ 0 w 2"/>
                    <a:gd name="T7" fmla="*/ 3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3"/>
                      </a:lnTo>
                      <a:lnTo>
                        <a:pt x="1" y="0"/>
                      </a:lnTo>
                      <a:lnTo>
                        <a:pt x="0" y="3"/>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6" name="Freeform 282">
                  <a:extLst>
                    <a:ext uri="{FF2B5EF4-FFF2-40B4-BE49-F238E27FC236}">
                      <a16:creationId xmlns:a16="http://schemas.microsoft.com/office/drawing/2014/main" id="{E76915B5-C92D-494B-BAC0-2504AA4AB660}"/>
                    </a:ext>
                  </a:extLst>
                </p:cNvPr>
                <p:cNvSpPr>
                  <a:spLocks/>
                </p:cNvSpPr>
                <p:nvPr/>
              </p:nvSpPr>
              <p:spPr bwMode="auto">
                <a:xfrm>
                  <a:off x="5981" y="3116"/>
                  <a:ext cx="5" cy="4"/>
                </a:xfrm>
                <a:custGeom>
                  <a:avLst/>
                  <a:gdLst>
                    <a:gd name="T0" fmla="*/ 5 w 5"/>
                    <a:gd name="T1" fmla="*/ 2 h 4"/>
                    <a:gd name="T2" fmla="*/ 2 w 5"/>
                    <a:gd name="T3" fmla="*/ 0 h 4"/>
                    <a:gd name="T4" fmla="*/ 0 w 5"/>
                    <a:gd name="T5" fmla="*/ 3 h 4"/>
                    <a:gd name="T6" fmla="*/ 2 w 5"/>
                    <a:gd name="T7" fmla="*/ 4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3"/>
                      </a:lnTo>
                      <a:lnTo>
                        <a:pt x="2" y="4"/>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7" name="Freeform 283">
                  <a:extLst>
                    <a:ext uri="{FF2B5EF4-FFF2-40B4-BE49-F238E27FC236}">
                      <a16:creationId xmlns:a16="http://schemas.microsoft.com/office/drawing/2014/main" id="{46A1B66A-1402-9344-9F3E-D31C5F0CDC53}"/>
                    </a:ext>
                  </a:extLst>
                </p:cNvPr>
                <p:cNvSpPr>
                  <a:spLocks/>
                </p:cNvSpPr>
                <p:nvPr/>
              </p:nvSpPr>
              <p:spPr bwMode="auto">
                <a:xfrm>
                  <a:off x="5961" y="3076"/>
                  <a:ext cx="10" cy="19"/>
                </a:xfrm>
                <a:custGeom>
                  <a:avLst/>
                  <a:gdLst>
                    <a:gd name="T0" fmla="*/ 2 w 13"/>
                    <a:gd name="T1" fmla="*/ 19 h 25"/>
                    <a:gd name="T2" fmla="*/ 3 w 13"/>
                    <a:gd name="T3" fmla="*/ 25 h 25"/>
                    <a:gd name="T4" fmla="*/ 6 w 13"/>
                    <a:gd name="T5" fmla="*/ 25 h 25"/>
                    <a:gd name="T6" fmla="*/ 8 w 13"/>
                    <a:gd name="T7" fmla="*/ 22 h 25"/>
                    <a:gd name="T8" fmla="*/ 10 w 13"/>
                    <a:gd name="T9" fmla="*/ 23 h 25"/>
                    <a:gd name="T10" fmla="*/ 13 w 13"/>
                    <a:gd name="T11" fmla="*/ 21 h 25"/>
                    <a:gd name="T12" fmla="*/ 13 w 13"/>
                    <a:gd name="T13" fmla="*/ 16 h 25"/>
                    <a:gd name="T14" fmla="*/ 11 w 13"/>
                    <a:gd name="T15" fmla="*/ 13 h 25"/>
                    <a:gd name="T16" fmla="*/ 12 w 13"/>
                    <a:gd name="T17" fmla="*/ 9 h 25"/>
                    <a:gd name="T18" fmla="*/ 10 w 13"/>
                    <a:gd name="T19" fmla="*/ 6 h 25"/>
                    <a:gd name="T20" fmla="*/ 9 w 13"/>
                    <a:gd name="T21" fmla="*/ 8 h 25"/>
                    <a:gd name="T22" fmla="*/ 9 w 13"/>
                    <a:gd name="T23" fmla="*/ 12 h 25"/>
                    <a:gd name="T24" fmla="*/ 7 w 13"/>
                    <a:gd name="T25" fmla="*/ 13 h 25"/>
                    <a:gd name="T26" fmla="*/ 5 w 13"/>
                    <a:gd name="T27" fmla="*/ 11 h 25"/>
                    <a:gd name="T28" fmla="*/ 5 w 13"/>
                    <a:gd name="T29" fmla="*/ 3 h 25"/>
                    <a:gd name="T30" fmla="*/ 2 w 13"/>
                    <a:gd name="T31" fmla="*/ 0 h 25"/>
                    <a:gd name="T32" fmla="*/ 0 w 13"/>
                    <a:gd name="T33" fmla="*/ 9 h 25"/>
                    <a:gd name="T34" fmla="*/ 2 w 13"/>
                    <a:gd name="T35" fmla="*/ 14 h 25"/>
                    <a:gd name="T36" fmla="*/ 2 w 13"/>
                    <a:gd name="T37"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5">
                      <a:moveTo>
                        <a:pt x="2" y="19"/>
                      </a:moveTo>
                      <a:cubicBezTo>
                        <a:pt x="3" y="25"/>
                        <a:pt x="3" y="25"/>
                        <a:pt x="3" y="25"/>
                      </a:cubicBezTo>
                      <a:cubicBezTo>
                        <a:pt x="6" y="25"/>
                        <a:pt x="6" y="25"/>
                        <a:pt x="6" y="25"/>
                      </a:cubicBezTo>
                      <a:cubicBezTo>
                        <a:pt x="8" y="22"/>
                        <a:pt x="8" y="22"/>
                        <a:pt x="8" y="22"/>
                      </a:cubicBezTo>
                      <a:cubicBezTo>
                        <a:pt x="10" y="23"/>
                        <a:pt x="10" y="23"/>
                        <a:pt x="10" y="23"/>
                      </a:cubicBezTo>
                      <a:cubicBezTo>
                        <a:pt x="13" y="21"/>
                        <a:pt x="13" y="21"/>
                        <a:pt x="13" y="21"/>
                      </a:cubicBezTo>
                      <a:cubicBezTo>
                        <a:pt x="13" y="16"/>
                        <a:pt x="13" y="16"/>
                        <a:pt x="13" y="16"/>
                      </a:cubicBezTo>
                      <a:cubicBezTo>
                        <a:pt x="11" y="13"/>
                        <a:pt x="11" y="13"/>
                        <a:pt x="11" y="13"/>
                      </a:cubicBezTo>
                      <a:cubicBezTo>
                        <a:pt x="12" y="9"/>
                        <a:pt x="12" y="9"/>
                        <a:pt x="12" y="9"/>
                      </a:cubicBezTo>
                      <a:cubicBezTo>
                        <a:pt x="10" y="6"/>
                        <a:pt x="10" y="6"/>
                        <a:pt x="10" y="6"/>
                      </a:cubicBezTo>
                      <a:cubicBezTo>
                        <a:pt x="9" y="8"/>
                        <a:pt x="9" y="8"/>
                        <a:pt x="9" y="8"/>
                      </a:cubicBezTo>
                      <a:cubicBezTo>
                        <a:pt x="9" y="12"/>
                        <a:pt x="9" y="12"/>
                        <a:pt x="9" y="12"/>
                      </a:cubicBezTo>
                      <a:cubicBezTo>
                        <a:pt x="7" y="13"/>
                        <a:pt x="7" y="13"/>
                        <a:pt x="7" y="13"/>
                      </a:cubicBezTo>
                      <a:cubicBezTo>
                        <a:pt x="5" y="11"/>
                        <a:pt x="5" y="11"/>
                        <a:pt x="5" y="11"/>
                      </a:cubicBezTo>
                      <a:cubicBezTo>
                        <a:pt x="5" y="3"/>
                        <a:pt x="5" y="3"/>
                        <a:pt x="5" y="3"/>
                      </a:cubicBezTo>
                      <a:cubicBezTo>
                        <a:pt x="5" y="3"/>
                        <a:pt x="2" y="0"/>
                        <a:pt x="2" y="0"/>
                      </a:cubicBezTo>
                      <a:cubicBezTo>
                        <a:pt x="0" y="9"/>
                        <a:pt x="0" y="9"/>
                        <a:pt x="0" y="9"/>
                      </a:cubicBezTo>
                      <a:cubicBezTo>
                        <a:pt x="2" y="14"/>
                        <a:pt x="2" y="14"/>
                        <a:pt x="2" y="14"/>
                      </a:cubicBezTo>
                      <a:lnTo>
                        <a:pt x="2"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8" name="Freeform 284">
                  <a:extLst>
                    <a:ext uri="{FF2B5EF4-FFF2-40B4-BE49-F238E27FC236}">
                      <a16:creationId xmlns:a16="http://schemas.microsoft.com/office/drawing/2014/main" id="{1940DD57-CE1B-594E-98FB-DD448299AD30}"/>
                    </a:ext>
                  </a:extLst>
                </p:cNvPr>
                <p:cNvSpPr>
                  <a:spLocks/>
                </p:cNvSpPr>
                <p:nvPr/>
              </p:nvSpPr>
              <p:spPr bwMode="auto">
                <a:xfrm>
                  <a:off x="5984" y="3080"/>
                  <a:ext cx="2" cy="9"/>
                </a:xfrm>
                <a:custGeom>
                  <a:avLst/>
                  <a:gdLst>
                    <a:gd name="T0" fmla="*/ 2 w 2"/>
                    <a:gd name="T1" fmla="*/ 6 h 9"/>
                    <a:gd name="T2" fmla="*/ 0 w 2"/>
                    <a:gd name="T3" fmla="*/ 0 h 9"/>
                    <a:gd name="T4" fmla="*/ 1 w 2"/>
                    <a:gd name="T5" fmla="*/ 6 h 9"/>
                    <a:gd name="T6" fmla="*/ 0 w 2"/>
                    <a:gd name="T7" fmla="*/ 9 h 9"/>
                    <a:gd name="T8" fmla="*/ 2 w 2"/>
                    <a:gd name="T9" fmla="*/ 6 h 9"/>
                  </a:gdLst>
                  <a:ahLst/>
                  <a:cxnLst>
                    <a:cxn ang="0">
                      <a:pos x="T0" y="T1"/>
                    </a:cxn>
                    <a:cxn ang="0">
                      <a:pos x="T2" y="T3"/>
                    </a:cxn>
                    <a:cxn ang="0">
                      <a:pos x="T4" y="T5"/>
                    </a:cxn>
                    <a:cxn ang="0">
                      <a:pos x="T6" y="T7"/>
                    </a:cxn>
                    <a:cxn ang="0">
                      <a:pos x="T8" y="T9"/>
                    </a:cxn>
                  </a:cxnLst>
                  <a:rect l="0" t="0" r="r" b="b"/>
                  <a:pathLst>
                    <a:path w="2" h="9">
                      <a:moveTo>
                        <a:pt x="2" y="6"/>
                      </a:moveTo>
                      <a:lnTo>
                        <a:pt x="0" y="0"/>
                      </a:lnTo>
                      <a:lnTo>
                        <a:pt x="1" y="6"/>
                      </a:lnTo>
                      <a:lnTo>
                        <a:pt x="0" y="9"/>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9" name="Freeform 285">
                  <a:extLst>
                    <a:ext uri="{FF2B5EF4-FFF2-40B4-BE49-F238E27FC236}">
                      <a16:creationId xmlns:a16="http://schemas.microsoft.com/office/drawing/2014/main" id="{FE363576-9293-104F-9EB1-E9B01C646715}"/>
                    </a:ext>
                  </a:extLst>
                </p:cNvPr>
                <p:cNvSpPr>
                  <a:spLocks/>
                </p:cNvSpPr>
                <p:nvPr/>
              </p:nvSpPr>
              <p:spPr bwMode="auto">
                <a:xfrm>
                  <a:off x="5969" y="3101"/>
                  <a:ext cx="8" cy="15"/>
                </a:xfrm>
                <a:custGeom>
                  <a:avLst/>
                  <a:gdLst>
                    <a:gd name="T0" fmla="*/ 0 w 8"/>
                    <a:gd name="T1" fmla="*/ 1 h 15"/>
                    <a:gd name="T2" fmla="*/ 1 w 8"/>
                    <a:gd name="T3" fmla="*/ 3 h 15"/>
                    <a:gd name="T4" fmla="*/ 2 w 8"/>
                    <a:gd name="T5" fmla="*/ 3 h 15"/>
                    <a:gd name="T6" fmla="*/ 4 w 8"/>
                    <a:gd name="T7" fmla="*/ 5 h 15"/>
                    <a:gd name="T8" fmla="*/ 3 w 8"/>
                    <a:gd name="T9" fmla="*/ 7 h 15"/>
                    <a:gd name="T10" fmla="*/ 2 w 8"/>
                    <a:gd name="T11" fmla="*/ 12 h 15"/>
                    <a:gd name="T12" fmla="*/ 2 w 8"/>
                    <a:gd name="T13" fmla="*/ 15 h 15"/>
                    <a:gd name="T14" fmla="*/ 6 w 8"/>
                    <a:gd name="T15" fmla="*/ 13 h 15"/>
                    <a:gd name="T16" fmla="*/ 8 w 8"/>
                    <a:gd name="T17" fmla="*/ 12 h 15"/>
                    <a:gd name="T18" fmla="*/ 7 w 8"/>
                    <a:gd name="T19" fmla="*/ 10 h 15"/>
                    <a:gd name="T20" fmla="*/ 5 w 8"/>
                    <a:gd name="T21" fmla="*/ 5 h 15"/>
                    <a:gd name="T22" fmla="*/ 5 w 8"/>
                    <a:gd name="T23" fmla="*/ 2 h 15"/>
                    <a:gd name="T24" fmla="*/ 3 w 8"/>
                    <a:gd name="T25" fmla="*/ 0 h 15"/>
                    <a:gd name="T26" fmla="*/ 1 w 8"/>
                    <a:gd name="T27" fmla="*/ 0 h 15"/>
                    <a:gd name="T28" fmla="*/ 0 w 8"/>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5">
                      <a:moveTo>
                        <a:pt x="0" y="1"/>
                      </a:moveTo>
                      <a:lnTo>
                        <a:pt x="1" y="3"/>
                      </a:lnTo>
                      <a:lnTo>
                        <a:pt x="2" y="3"/>
                      </a:lnTo>
                      <a:lnTo>
                        <a:pt x="4" y="5"/>
                      </a:lnTo>
                      <a:lnTo>
                        <a:pt x="3" y="7"/>
                      </a:lnTo>
                      <a:lnTo>
                        <a:pt x="2" y="12"/>
                      </a:lnTo>
                      <a:lnTo>
                        <a:pt x="2" y="15"/>
                      </a:lnTo>
                      <a:lnTo>
                        <a:pt x="6" y="13"/>
                      </a:lnTo>
                      <a:lnTo>
                        <a:pt x="8" y="12"/>
                      </a:lnTo>
                      <a:lnTo>
                        <a:pt x="7" y="10"/>
                      </a:lnTo>
                      <a:lnTo>
                        <a:pt x="5" y="5"/>
                      </a:lnTo>
                      <a:lnTo>
                        <a:pt x="5" y="2"/>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0" name="Freeform 286">
                  <a:extLst>
                    <a:ext uri="{FF2B5EF4-FFF2-40B4-BE49-F238E27FC236}">
                      <a16:creationId xmlns:a16="http://schemas.microsoft.com/office/drawing/2014/main" id="{B22E28FB-192A-5841-B218-99800AC9C25D}"/>
                    </a:ext>
                  </a:extLst>
                </p:cNvPr>
                <p:cNvSpPr>
                  <a:spLocks/>
                </p:cNvSpPr>
                <p:nvPr/>
              </p:nvSpPr>
              <p:spPr bwMode="auto">
                <a:xfrm>
                  <a:off x="5990" y="3155"/>
                  <a:ext cx="2" cy="8"/>
                </a:xfrm>
                <a:custGeom>
                  <a:avLst/>
                  <a:gdLst>
                    <a:gd name="T0" fmla="*/ 2 w 2"/>
                    <a:gd name="T1" fmla="*/ 8 h 8"/>
                    <a:gd name="T2" fmla="*/ 2 w 2"/>
                    <a:gd name="T3" fmla="*/ 2 h 8"/>
                    <a:gd name="T4" fmla="*/ 0 w 2"/>
                    <a:gd name="T5" fmla="*/ 0 h 8"/>
                    <a:gd name="T6" fmla="*/ 0 w 2"/>
                    <a:gd name="T7" fmla="*/ 1 h 8"/>
                    <a:gd name="T8" fmla="*/ 0 w 2"/>
                    <a:gd name="T9" fmla="*/ 5 h 8"/>
                    <a:gd name="T10" fmla="*/ 2 w 2"/>
                    <a:gd name="T11" fmla="*/ 8 h 8"/>
                  </a:gdLst>
                  <a:ahLst/>
                  <a:cxnLst>
                    <a:cxn ang="0">
                      <a:pos x="T0" y="T1"/>
                    </a:cxn>
                    <a:cxn ang="0">
                      <a:pos x="T2" y="T3"/>
                    </a:cxn>
                    <a:cxn ang="0">
                      <a:pos x="T4" y="T5"/>
                    </a:cxn>
                    <a:cxn ang="0">
                      <a:pos x="T6" y="T7"/>
                    </a:cxn>
                    <a:cxn ang="0">
                      <a:pos x="T8" y="T9"/>
                    </a:cxn>
                    <a:cxn ang="0">
                      <a:pos x="T10" y="T11"/>
                    </a:cxn>
                  </a:cxnLst>
                  <a:rect l="0" t="0" r="r" b="b"/>
                  <a:pathLst>
                    <a:path w="2" h="8">
                      <a:moveTo>
                        <a:pt x="2" y="8"/>
                      </a:moveTo>
                      <a:lnTo>
                        <a:pt x="2" y="2"/>
                      </a:lnTo>
                      <a:lnTo>
                        <a:pt x="0" y="0"/>
                      </a:lnTo>
                      <a:lnTo>
                        <a:pt x="0" y="1"/>
                      </a:lnTo>
                      <a:lnTo>
                        <a:pt x="0" y="5"/>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1" name="Freeform 287">
                  <a:extLst>
                    <a:ext uri="{FF2B5EF4-FFF2-40B4-BE49-F238E27FC236}">
                      <a16:creationId xmlns:a16="http://schemas.microsoft.com/office/drawing/2014/main" id="{0DDE86DA-18D7-854C-9C7E-3D6AC10113BF}"/>
                    </a:ext>
                  </a:extLst>
                </p:cNvPr>
                <p:cNvSpPr>
                  <a:spLocks/>
                </p:cNvSpPr>
                <p:nvPr/>
              </p:nvSpPr>
              <p:spPr bwMode="auto">
                <a:xfrm>
                  <a:off x="5980" y="3132"/>
                  <a:ext cx="6" cy="7"/>
                </a:xfrm>
                <a:custGeom>
                  <a:avLst/>
                  <a:gdLst>
                    <a:gd name="T0" fmla="*/ 1 w 6"/>
                    <a:gd name="T1" fmla="*/ 5 h 7"/>
                    <a:gd name="T2" fmla="*/ 3 w 6"/>
                    <a:gd name="T3" fmla="*/ 7 h 7"/>
                    <a:gd name="T4" fmla="*/ 6 w 6"/>
                    <a:gd name="T5" fmla="*/ 6 h 7"/>
                    <a:gd name="T6" fmla="*/ 6 w 6"/>
                    <a:gd name="T7" fmla="*/ 3 h 7"/>
                    <a:gd name="T8" fmla="*/ 4 w 6"/>
                    <a:gd name="T9" fmla="*/ 0 h 7"/>
                    <a:gd name="T10" fmla="*/ 0 w 6"/>
                    <a:gd name="T11" fmla="*/ 2 h 7"/>
                    <a:gd name="T12" fmla="*/ 1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1" y="5"/>
                      </a:moveTo>
                      <a:lnTo>
                        <a:pt x="3" y="7"/>
                      </a:lnTo>
                      <a:lnTo>
                        <a:pt x="6" y="6"/>
                      </a:lnTo>
                      <a:lnTo>
                        <a:pt x="6" y="3"/>
                      </a:lnTo>
                      <a:lnTo>
                        <a:pt x="4"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2" name="Freeform 288">
                  <a:extLst>
                    <a:ext uri="{FF2B5EF4-FFF2-40B4-BE49-F238E27FC236}">
                      <a16:creationId xmlns:a16="http://schemas.microsoft.com/office/drawing/2014/main" id="{5D46C964-9CE1-E843-829B-9CF8EFC0E36E}"/>
                    </a:ext>
                  </a:extLst>
                </p:cNvPr>
                <p:cNvSpPr>
                  <a:spLocks/>
                </p:cNvSpPr>
                <p:nvPr/>
              </p:nvSpPr>
              <p:spPr bwMode="auto">
                <a:xfrm>
                  <a:off x="5979" y="3106"/>
                  <a:ext cx="6" cy="6"/>
                </a:xfrm>
                <a:custGeom>
                  <a:avLst/>
                  <a:gdLst>
                    <a:gd name="T0" fmla="*/ 0 w 6"/>
                    <a:gd name="T1" fmla="*/ 5 h 6"/>
                    <a:gd name="T2" fmla="*/ 1 w 6"/>
                    <a:gd name="T3" fmla="*/ 6 h 6"/>
                    <a:gd name="T4" fmla="*/ 3 w 6"/>
                    <a:gd name="T5" fmla="*/ 6 h 6"/>
                    <a:gd name="T6" fmla="*/ 4 w 6"/>
                    <a:gd name="T7" fmla="*/ 5 h 6"/>
                    <a:gd name="T8" fmla="*/ 6 w 6"/>
                    <a:gd name="T9" fmla="*/ 5 h 6"/>
                    <a:gd name="T10" fmla="*/ 6 w 6"/>
                    <a:gd name="T11" fmla="*/ 3 h 6"/>
                    <a:gd name="T12" fmla="*/ 4 w 6"/>
                    <a:gd name="T13" fmla="*/ 2 h 6"/>
                    <a:gd name="T14" fmla="*/ 4 w 6"/>
                    <a:gd name="T15" fmla="*/ 0 h 6"/>
                    <a:gd name="T16" fmla="*/ 0 w 6"/>
                    <a:gd name="T17" fmla="*/ 3 h 6"/>
                    <a:gd name="T18" fmla="*/ 0 w 6"/>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5"/>
                      </a:moveTo>
                      <a:lnTo>
                        <a:pt x="1" y="6"/>
                      </a:lnTo>
                      <a:lnTo>
                        <a:pt x="3" y="6"/>
                      </a:lnTo>
                      <a:lnTo>
                        <a:pt x="4" y="5"/>
                      </a:lnTo>
                      <a:lnTo>
                        <a:pt x="6" y="5"/>
                      </a:lnTo>
                      <a:lnTo>
                        <a:pt x="6" y="3"/>
                      </a:lnTo>
                      <a:lnTo>
                        <a:pt x="4" y="2"/>
                      </a:lnTo>
                      <a:lnTo>
                        <a:pt x="4" y="0"/>
                      </a:lnTo>
                      <a:lnTo>
                        <a:pt x="0" y="3"/>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3" name="Freeform 289">
                  <a:extLst>
                    <a:ext uri="{FF2B5EF4-FFF2-40B4-BE49-F238E27FC236}">
                      <a16:creationId xmlns:a16="http://schemas.microsoft.com/office/drawing/2014/main" id="{0BB7F931-5353-FD4A-ADD4-375763AB29B0}"/>
                    </a:ext>
                  </a:extLst>
                </p:cNvPr>
                <p:cNvSpPr>
                  <a:spLocks/>
                </p:cNvSpPr>
                <p:nvPr/>
              </p:nvSpPr>
              <p:spPr bwMode="auto">
                <a:xfrm>
                  <a:off x="5977" y="3087"/>
                  <a:ext cx="5" cy="4"/>
                </a:xfrm>
                <a:custGeom>
                  <a:avLst/>
                  <a:gdLst>
                    <a:gd name="T0" fmla="*/ 6 w 6"/>
                    <a:gd name="T1" fmla="*/ 2 h 5"/>
                    <a:gd name="T2" fmla="*/ 6 w 6"/>
                    <a:gd name="T3" fmla="*/ 0 h 5"/>
                    <a:gd name="T4" fmla="*/ 2 w 6"/>
                    <a:gd name="T5" fmla="*/ 2 h 5"/>
                    <a:gd name="T6" fmla="*/ 0 w 6"/>
                    <a:gd name="T7" fmla="*/ 4 h 5"/>
                    <a:gd name="T8" fmla="*/ 3 w 6"/>
                    <a:gd name="T9" fmla="*/ 5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6" y="0"/>
                        <a:pt x="6" y="0"/>
                        <a:pt x="6" y="0"/>
                      </a:cubicBezTo>
                      <a:cubicBezTo>
                        <a:pt x="2" y="2"/>
                        <a:pt x="2" y="2"/>
                        <a:pt x="2" y="2"/>
                      </a:cubicBezTo>
                      <a:cubicBezTo>
                        <a:pt x="2" y="2"/>
                        <a:pt x="0" y="4"/>
                        <a:pt x="0" y="4"/>
                      </a:cubicBezTo>
                      <a:cubicBezTo>
                        <a:pt x="3" y="5"/>
                        <a:pt x="3" y="5"/>
                        <a:pt x="3" y="5"/>
                      </a:cubicBez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4" name="Freeform 290">
                  <a:extLst>
                    <a:ext uri="{FF2B5EF4-FFF2-40B4-BE49-F238E27FC236}">
                      <a16:creationId xmlns:a16="http://schemas.microsoft.com/office/drawing/2014/main" id="{0CBE4339-EBD1-5C4D-858B-F5AE5CD660FE}"/>
                    </a:ext>
                  </a:extLst>
                </p:cNvPr>
                <p:cNvSpPr>
                  <a:spLocks/>
                </p:cNvSpPr>
                <p:nvPr/>
              </p:nvSpPr>
              <p:spPr bwMode="auto">
                <a:xfrm>
                  <a:off x="5983" y="3094"/>
                  <a:ext cx="3" cy="7"/>
                </a:xfrm>
                <a:custGeom>
                  <a:avLst/>
                  <a:gdLst>
                    <a:gd name="T0" fmla="*/ 1 w 3"/>
                    <a:gd name="T1" fmla="*/ 10 h 10"/>
                    <a:gd name="T2" fmla="*/ 3 w 3"/>
                    <a:gd name="T3" fmla="*/ 10 h 10"/>
                    <a:gd name="T4" fmla="*/ 2 w 3"/>
                    <a:gd name="T5" fmla="*/ 6 h 10"/>
                    <a:gd name="T6" fmla="*/ 2 w 3"/>
                    <a:gd name="T7" fmla="*/ 2 h 10"/>
                    <a:gd name="T8" fmla="*/ 1 w 3"/>
                    <a:gd name="T9" fmla="*/ 0 h 10"/>
                    <a:gd name="T10" fmla="*/ 0 w 3"/>
                    <a:gd name="T11" fmla="*/ 5 h 10"/>
                    <a:gd name="T12" fmla="*/ 1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1" y="10"/>
                      </a:moveTo>
                      <a:cubicBezTo>
                        <a:pt x="3" y="10"/>
                        <a:pt x="3" y="10"/>
                        <a:pt x="3" y="10"/>
                      </a:cubicBezTo>
                      <a:cubicBezTo>
                        <a:pt x="2" y="6"/>
                        <a:pt x="2" y="6"/>
                        <a:pt x="2" y="6"/>
                      </a:cubicBezTo>
                      <a:cubicBezTo>
                        <a:pt x="2" y="2"/>
                        <a:pt x="2" y="2"/>
                        <a:pt x="2" y="2"/>
                      </a:cubicBezTo>
                      <a:cubicBezTo>
                        <a:pt x="1" y="0"/>
                        <a:pt x="1" y="0"/>
                        <a:pt x="1" y="0"/>
                      </a:cubicBezTo>
                      <a:cubicBezTo>
                        <a:pt x="1" y="0"/>
                        <a:pt x="0" y="5"/>
                        <a:pt x="0" y="5"/>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5" name="Freeform 291">
                  <a:extLst>
                    <a:ext uri="{FF2B5EF4-FFF2-40B4-BE49-F238E27FC236}">
                      <a16:creationId xmlns:a16="http://schemas.microsoft.com/office/drawing/2014/main" id="{002DAAF3-CF9A-B742-922B-CB64B1688934}"/>
                    </a:ext>
                  </a:extLst>
                </p:cNvPr>
                <p:cNvSpPr>
                  <a:spLocks/>
                </p:cNvSpPr>
                <p:nvPr/>
              </p:nvSpPr>
              <p:spPr bwMode="auto">
                <a:xfrm>
                  <a:off x="5828" y="2918"/>
                  <a:ext cx="3" cy="5"/>
                </a:xfrm>
                <a:custGeom>
                  <a:avLst/>
                  <a:gdLst>
                    <a:gd name="T0" fmla="*/ 3 w 3"/>
                    <a:gd name="T1" fmla="*/ 0 h 5"/>
                    <a:gd name="T2" fmla="*/ 0 w 3"/>
                    <a:gd name="T3" fmla="*/ 5 h 5"/>
                    <a:gd name="T4" fmla="*/ 2 w 3"/>
                    <a:gd name="T5" fmla="*/ 3 h 5"/>
                    <a:gd name="T6" fmla="*/ 3 w 3"/>
                    <a:gd name="T7" fmla="*/ 0 h 5"/>
                  </a:gdLst>
                  <a:ahLst/>
                  <a:cxnLst>
                    <a:cxn ang="0">
                      <a:pos x="T0" y="T1"/>
                    </a:cxn>
                    <a:cxn ang="0">
                      <a:pos x="T2" y="T3"/>
                    </a:cxn>
                    <a:cxn ang="0">
                      <a:pos x="T4" y="T5"/>
                    </a:cxn>
                    <a:cxn ang="0">
                      <a:pos x="T6" y="T7"/>
                    </a:cxn>
                  </a:cxnLst>
                  <a:rect l="0" t="0" r="r" b="b"/>
                  <a:pathLst>
                    <a:path w="3" h="5">
                      <a:moveTo>
                        <a:pt x="3" y="0"/>
                      </a:moveTo>
                      <a:lnTo>
                        <a:pt x="0" y="5"/>
                      </a:lnTo>
                      <a:lnTo>
                        <a:pt x="2"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6" name="Freeform 292">
                  <a:extLst>
                    <a:ext uri="{FF2B5EF4-FFF2-40B4-BE49-F238E27FC236}">
                      <a16:creationId xmlns:a16="http://schemas.microsoft.com/office/drawing/2014/main" id="{768339C0-803E-F447-8C8C-403E3765160F}"/>
                    </a:ext>
                  </a:extLst>
                </p:cNvPr>
                <p:cNvSpPr>
                  <a:spLocks/>
                </p:cNvSpPr>
                <p:nvPr/>
              </p:nvSpPr>
              <p:spPr bwMode="auto">
                <a:xfrm>
                  <a:off x="5823" y="2928"/>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7" name="Freeform 293">
                  <a:extLst>
                    <a:ext uri="{FF2B5EF4-FFF2-40B4-BE49-F238E27FC236}">
                      <a16:creationId xmlns:a16="http://schemas.microsoft.com/office/drawing/2014/main" id="{E15BD440-7EAE-5A4F-BF01-1267921F2966}"/>
                    </a:ext>
                  </a:extLst>
                </p:cNvPr>
                <p:cNvSpPr>
                  <a:spLocks/>
                </p:cNvSpPr>
                <p:nvPr/>
              </p:nvSpPr>
              <p:spPr bwMode="auto">
                <a:xfrm>
                  <a:off x="5848" y="2959"/>
                  <a:ext cx="3" cy="4"/>
                </a:xfrm>
                <a:custGeom>
                  <a:avLst/>
                  <a:gdLst>
                    <a:gd name="T0" fmla="*/ 0 w 3"/>
                    <a:gd name="T1" fmla="*/ 4 h 4"/>
                    <a:gd name="T2" fmla="*/ 3 w 3"/>
                    <a:gd name="T3" fmla="*/ 4 h 4"/>
                    <a:gd name="T4" fmla="*/ 3 w 3"/>
                    <a:gd name="T5" fmla="*/ 1 h 4"/>
                    <a:gd name="T6" fmla="*/ 0 w 3"/>
                    <a:gd name="T7" fmla="*/ 0 h 4"/>
                    <a:gd name="T8" fmla="*/ 0 w 3"/>
                    <a:gd name="T9" fmla="*/ 2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3" y="4"/>
                      </a:lnTo>
                      <a:lnTo>
                        <a:pt x="3" y="1"/>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8" name="Freeform 294">
                  <a:extLst>
                    <a:ext uri="{FF2B5EF4-FFF2-40B4-BE49-F238E27FC236}">
                      <a16:creationId xmlns:a16="http://schemas.microsoft.com/office/drawing/2014/main" id="{13DCF144-6786-F243-ACE2-CCB45CB7D92B}"/>
                    </a:ext>
                  </a:extLst>
                </p:cNvPr>
                <p:cNvSpPr>
                  <a:spLocks/>
                </p:cNvSpPr>
                <p:nvPr/>
              </p:nvSpPr>
              <p:spPr bwMode="auto">
                <a:xfrm>
                  <a:off x="5831" y="2942"/>
                  <a:ext cx="3" cy="7"/>
                </a:xfrm>
                <a:custGeom>
                  <a:avLst/>
                  <a:gdLst>
                    <a:gd name="T0" fmla="*/ 2 w 3"/>
                    <a:gd name="T1" fmla="*/ 5 h 7"/>
                    <a:gd name="T2" fmla="*/ 3 w 3"/>
                    <a:gd name="T3" fmla="*/ 4 h 7"/>
                    <a:gd name="T4" fmla="*/ 0 w 3"/>
                    <a:gd name="T5" fmla="*/ 0 h 7"/>
                    <a:gd name="T6" fmla="*/ 0 w 3"/>
                    <a:gd name="T7" fmla="*/ 3 h 7"/>
                    <a:gd name="T8" fmla="*/ 0 w 3"/>
                    <a:gd name="T9" fmla="*/ 5 h 7"/>
                    <a:gd name="T10" fmla="*/ 0 w 3"/>
                    <a:gd name="T11" fmla="*/ 7 h 7"/>
                    <a:gd name="T12" fmla="*/ 2 w 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5"/>
                      </a:moveTo>
                      <a:lnTo>
                        <a:pt x="3" y="4"/>
                      </a:lnTo>
                      <a:lnTo>
                        <a:pt x="0" y="0"/>
                      </a:lnTo>
                      <a:lnTo>
                        <a:pt x="0" y="3"/>
                      </a:lnTo>
                      <a:lnTo>
                        <a:pt x="0" y="5"/>
                      </a:lnTo>
                      <a:lnTo>
                        <a:pt x="0"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9" name="Freeform 295">
                  <a:extLst>
                    <a:ext uri="{FF2B5EF4-FFF2-40B4-BE49-F238E27FC236}">
                      <a16:creationId xmlns:a16="http://schemas.microsoft.com/office/drawing/2014/main" id="{73359A74-D0AF-E445-8F3E-8DACFE0096B9}"/>
                    </a:ext>
                  </a:extLst>
                </p:cNvPr>
                <p:cNvSpPr>
                  <a:spLocks/>
                </p:cNvSpPr>
                <p:nvPr/>
              </p:nvSpPr>
              <p:spPr bwMode="auto">
                <a:xfrm>
                  <a:off x="5839" y="2949"/>
                  <a:ext cx="9" cy="10"/>
                </a:xfrm>
                <a:custGeom>
                  <a:avLst/>
                  <a:gdLst>
                    <a:gd name="T0" fmla="*/ 5 w 9"/>
                    <a:gd name="T1" fmla="*/ 0 h 10"/>
                    <a:gd name="T2" fmla="*/ 3 w 9"/>
                    <a:gd name="T3" fmla="*/ 0 h 10"/>
                    <a:gd name="T4" fmla="*/ 2 w 9"/>
                    <a:gd name="T5" fmla="*/ 1 h 10"/>
                    <a:gd name="T6" fmla="*/ 0 w 9"/>
                    <a:gd name="T7" fmla="*/ 5 h 10"/>
                    <a:gd name="T8" fmla="*/ 3 w 9"/>
                    <a:gd name="T9" fmla="*/ 6 h 10"/>
                    <a:gd name="T10" fmla="*/ 4 w 9"/>
                    <a:gd name="T11" fmla="*/ 6 h 10"/>
                    <a:gd name="T12" fmla="*/ 5 w 9"/>
                    <a:gd name="T13" fmla="*/ 8 h 10"/>
                    <a:gd name="T14" fmla="*/ 7 w 9"/>
                    <a:gd name="T15" fmla="*/ 10 h 10"/>
                    <a:gd name="T16" fmla="*/ 9 w 9"/>
                    <a:gd name="T17" fmla="*/ 10 h 10"/>
                    <a:gd name="T18" fmla="*/ 9 w 9"/>
                    <a:gd name="T19" fmla="*/ 7 h 10"/>
                    <a:gd name="T20" fmla="*/ 8 w 9"/>
                    <a:gd name="T21" fmla="*/ 4 h 10"/>
                    <a:gd name="T22" fmla="*/ 6 w 9"/>
                    <a:gd name="T23" fmla="*/ 3 h 10"/>
                    <a:gd name="T24" fmla="*/ 5 w 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5" y="0"/>
                      </a:moveTo>
                      <a:lnTo>
                        <a:pt x="3" y="0"/>
                      </a:lnTo>
                      <a:lnTo>
                        <a:pt x="2" y="1"/>
                      </a:lnTo>
                      <a:lnTo>
                        <a:pt x="0" y="5"/>
                      </a:lnTo>
                      <a:lnTo>
                        <a:pt x="3" y="6"/>
                      </a:lnTo>
                      <a:lnTo>
                        <a:pt x="4" y="6"/>
                      </a:lnTo>
                      <a:lnTo>
                        <a:pt x="5" y="8"/>
                      </a:lnTo>
                      <a:lnTo>
                        <a:pt x="7" y="10"/>
                      </a:lnTo>
                      <a:lnTo>
                        <a:pt x="9" y="10"/>
                      </a:lnTo>
                      <a:lnTo>
                        <a:pt x="9" y="7"/>
                      </a:lnTo>
                      <a:lnTo>
                        <a:pt x="8" y="4"/>
                      </a:lnTo>
                      <a:lnTo>
                        <a:pt x="6" y="3"/>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0" name="Freeform 296">
                  <a:extLst>
                    <a:ext uri="{FF2B5EF4-FFF2-40B4-BE49-F238E27FC236}">
                      <a16:creationId xmlns:a16="http://schemas.microsoft.com/office/drawing/2014/main" id="{ED96AC76-404F-5343-B515-225286A6349B}"/>
                    </a:ext>
                  </a:extLst>
                </p:cNvPr>
                <p:cNvSpPr>
                  <a:spLocks/>
                </p:cNvSpPr>
                <p:nvPr/>
              </p:nvSpPr>
              <p:spPr bwMode="auto">
                <a:xfrm>
                  <a:off x="5839" y="2958"/>
                  <a:ext cx="3" cy="1"/>
                </a:xfrm>
                <a:custGeom>
                  <a:avLst/>
                  <a:gdLst>
                    <a:gd name="T0" fmla="*/ 3 w 3"/>
                    <a:gd name="T1" fmla="*/ 1 h 1"/>
                    <a:gd name="T2" fmla="*/ 1 w 3"/>
                    <a:gd name="T3" fmla="*/ 0 h 1"/>
                    <a:gd name="T4" fmla="*/ 0 w 3"/>
                    <a:gd name="T5" fmla="*/ 1 h 1"/>
                    <a:gd name="T6" fmla="*/ 3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1" y="0"/>
                      </a:lnTo>
                      <a:lnTo>
                        <a:pt x="0" y="1"/>
                      </a:lnTo>
                      <a:lnTo>
                        <a:pt x="3"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1" name="Freeform 297">
                  <a:extLst>
                    <a:ext uri="{FF2B5EF4-FFF2-40B4-BE49-F238E27FC236}">
                      <a16:creationId xmlns:a16="http://schemas.microsoft.com/office/drawing/2014/main" id="{AD32652E-768D-084A-8C6F-73B6B07609DE}"/>
                    </a:ext>
                  </a:extLst>
                </p:cNvPr>
                <p:cNvSpPr>
                  <a:spLocks/>
                </p:cNvSpPr>
                <p:nvPr/>
              </p:nvSpPr>
              <p:spPr bwMode="auto">
                <a:xfrm>
                  <a:off x="5955" y="3000"/>
                  <a:ext cx="5" cy="4"/>
                </a:xfrm>
                <a:custGeom>
                  <a:avLst/>
                  <a:gdLst>
                    <a:gd name="T0" fmla="*/ 3 w 5"/>
                    <a:gd name="T1" fmla="*/ 4 h 4"/>
                    <a:gd name="T2" fmla="*/ 5 w 5"/>
                    <a:gd name="T3" fmla="*/ 1 h 4"/>
                    <a:gd name="T4" fmla="*/ 4 w 5"/>
                    <a:gd name="T5" fmla="*/ 0 h 4"/>
                    <a:gd name="T6" fmla="*/ 2 w 5"/>
                    <a:gd name="T7" fmla="*/ 0 h 4"/>
                    <a:gd name="T8" fmla="*/ 0 w 5"/>
                    <a:gd name="T9" fmla="*/ 1 h 4"/>
                    <a:gd name="T10" fmla="*/ 1 w 5"/>
                    <a:gd name="T11" fmla="*/ 3 h 4"/>
                    <a:gd name="T12" fmla="*/ 3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4"/>
                      </a:moveTo>
                      <a:lnTo>
                        <a:pt x="5" y="1"/>
                      </a:lnTo>
                      <a:lnTo>
                        <a:pt x="4" y="0"/>
                      </a:lnTo>
                      <a:lnTo>
                        <a:pt x="2" y="0"/>
                      </a:lnTo>
                      <a:lnTo>
                        <a:pt x="0" y="1"/>
                      </a:lnTo>
                      <a:lnTo>
                        <a:pt x="1" y="3"/>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2" name="Freeform 298">
                  <a:extLst>
                    <a:ext uri="{FF2B5EF4-FFF2-40B4-BE49-F238E27FC236}">
                      <a16:creationId xmlns:a16="http://schemas.microsoft.com/office/drawing/2014/main" id="{5A3C210D-BEB1-7140-9BFE-8FB316EBB353}"/>
                    </a:ext>
                  </a:extLst>
                </p:cNvPr>
                <p:cNvSpPr>
                  <a:spLocks/>
                </p:cNvSpPr>
                <p:nvPr/>
              </p:nvSpPr>
              <p:spPr bwMode="auto">
                <a:xfrm>
                  <a:off x="5829" y="2924"/>
                  <a:ext cx="16" cy="15"/>
                </a:xfrm>
                <a:custGeom>
                  <a:avLst/>
                  <a:gdLst>
                    <a:gd name="T0" fmla="*/ 0 w 16"/>
                    <a:gd name="T1" fmla="*/ 1 h 15"/>
                    <a:gd name="T2" fmla="*/ 2 w 16"/>
                    <a:gd name="T3" fmla="*/ 6 h 15"/>
                    <a:gd name="T4" fmla="*/ 6 w 16"/>
                    <a:gd name="T5" fmla="*/ 10 h 15"/>
                    <a:gd name="T6" fmla="*/ 9 w 16"/>
                    <a:gd name="T7" fmla="*/ 13 h 15"/>
                    <a:gd name="T8" fmla="*/ 13 w 16"/>
                    <a:gd name="T9" fmla="*/ 15 h 15"/>
                    <a:gd name="T10" fmla="*/ 16 w 16"/>
                    <a:gd name="T11" fmla="*/ 15 h 15"/>
                    <a:gd name="T12" fmla="*/ 15 w 16"/>
                    <a:gd name="T13" fmla="*/ 12 h 15"/>
                    <a:gd name="T14" fmla="*/ 12 w 16"/>
                    <a:gd name="T15" fmla="*/ 9 h 15"/>
                    <a:gd name="T16" fmla="*/ 10 w 16"/>
                    <a:gd name="T17" fmla="*/ 8 h 15"/>
                    <a:gd name="T18" fmla="*/ 9 w 16"/>
                    <a:gd name="T19" fmla="*/ 5 h 15"/>
                    <a:gd name="T20" fmla="*/ 7 w 16"/>
                    <a:gd name="T21" fmla="*/ 4 h 15"/>
                    <a:gd name="T22" fmla="*/ 3 w 16"/>
                    <a:gd name="T23" fmla="*/ 3 h 15"/>
                    <a:gd name="T24" fmla="*/ 2 w 16"/>
                    <a:gd name="T25" fmla="*/ 1 h 15"/>
                    <a:gd name="T26" fmla="*/ 1 w 16"/>
                    <a:gd name="T27" fmla="*/ 0 h 15"/>
                    <a:gd name="T28" fmla="*/ 0 w 16"/>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0" y="1"/>
                      </a:moveTo>
                      <a:lnTo>
                        <a:pt x="2" y="6"/>
                      </a:lnTo>
                      <a:lnTo>
                        <a:pt x="6" y="10"/>
                      </a:lnTo>
                      <a:lnTo>
                        <a:pt x="9" y="13"/>
                      </a:lnTo>
                      <a:lnTo>
                        <a:pt x="13" y="15"/>
                      </a:lnTo>
                      <a:lnTo>
                        <a:pt x="16" y="15"/>
                      </a:lnTo>
                      <a:lnTo>
                        <a:pt x="15" y="12"/>
                      </a:lnTo>
                      <a:lnTo>
                        <a:pt x="12" y="9"/>
                      </a:lnTo>
                      <a:lnTo>
                        <a:pt x="10" y="8"/>
                      </a:lnTo>
                      <a:lnTo>
                        <a:pt x="9" y="5"/>
                      </a:lnTo>
                      <a:lnTo>
                        <a:pt x="7" y="4"/>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3" name="Freeform 299">
                  <a:extLst>
                    <a:ext uri="{FF2B5EF4-FFF2-40B4-BE49-F238E27FC236}">
                      <a16:creationId xmlns:a16="http://schemas.microsoft.com/office/drawing/2014/main" id="{260A5A6D-031E-7748-B504-902F9C40EFEA}"/>
                    </a:ext>
                  </a:extLst>
                </p:cNvPr>
                <p:cNvSpPr>
                  <a:spLocks/>
                </p:cNvSpPr>
                <p:nvPr/>
              </p:nvSpPr>
              <p:spPr bwMode="auto">
                <a:xfrm>
                  <a:off x="5885" y="2956"/>
                  <a:ext cx="15" cy="24"/>
                </a:xfrm>
                <a:custGeom>
                  <a:avLst/>
                  <a:gdLst>
                    <a:gd name="T0" fmla="*/ 2 w 15"/>
                    <a:gd name="T1" fmla="*/ 3 h 24"/>
                    <a:gd name="T2" fmla="*/ 2 w 15"/>
                    <a:gd name="T3" fmla="*/ 5 h 24"/>
                    <a:gd name="T4" fmla="*/ 3 w 15"/>
                    <a:gd name="T5" fmla="*/ 8 h 24"/>
                    <a:gd name="T6" fmla="*/ 4 w 15"/>
                    <a:gd name="T7" fmla="*/ 14 h 24"/>
                    <a:gd name="T8" fmla="*/ 10 w 15"/>
                    <a:gd name="T9" fmla="*/ 19 h 24"/>
                    <a:gd name="T10" fmla="*/ 12 w 15"/>
                    <a:gd name="T11" fmla="*/ 20 h 24"/>
                    <a:gd name="T12" fmla="*/ 12 w 15"/>
                    <a:gd name="T13" fmla="*/ 24 h 24"/>
                    <a:gd name="T14" fmla="*/ 15 w 15"/>
                    <a:gd name="T15" fmla="*/ 24 h 24"/>
                    <a:gd name="T16" fmla="*/ 15 w 15"/>
                    <a:gd name="T17" fmla="*/ 21 h 24"/>
                    <a:gd name="T18" fmla="*/ 12 w 15"/>
                    <a:gd name="T19" fmla="*/ 17 h 24"/>
                    <a:gd name="T20" fmla="*/ 10 w 15"/>
                    <a:gd name="T21" fmla="*/ 16 h 24"/>
                    <a:gd name="T22" fmla="*/ 9 w 15"/>
                    <a:gd name="T23" fmla="*/ 13 h 24"/>
                    <a:gd name="T24" fmla="*/ 5 w 15"/>
                    <a:gd name="T25" fmla="*/ 7 h 24"/>
                    <a:gd name="T26" fmla="*/ 6 w 15"/>
                    <a:gd name="T27" fmla="*/ 4 h 24"/>
                    <a:gd name="T28" fmla="*/ 3 w 15"/>
                    <a:gd name="T29" fmla="*/ 0 h 24"/>
                    <a:gd name="T30" fmla="*/ 0 w 15"/>
                    <a:gd name="T31" fmla="*/ 0 h 24"/>
                    <a:gd name="T32" fmla="*/ 0 w 15"/>
                    <a:gd name="T33" fmla="*/ 2 h 24"/>
                    <a:gd name="T34" fmla="*/ 2 w 15"/>
                    <a:gd name="T3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4">
                      <a:moveTo>
                        <a:pt x="2" y="3"/>
                      </a:moveTo>
                      <a:lnTo>
                        <a:pt x="2" y="5"/>
                      </a:lnTo>
                      <a:lnTo>
                        <a:pt x="3" y="8"/>
                      </a:lnTo>
                      <a:lnTo>
                        <a:pt x="4" y="14"/>
                      </a:lnTo>
                      <a:lnTo>
                        <a:pt x="10" y="19"/>
                      </a:lnTo>
                      <a:lnTo>
                        <a:pt x="12" y="20"/>
                      </a:lnTo>
                      <a:lnTo>
                        <a:pt x="12" y="24"/>
                      </a:lnTo>
                      <a:lnTo>
                        <a:pt x="15" y="24"/>
                      </a:lnTo>
                      <a:lnTo>
                        <a:pt x="15" y="21"/>
                      </a:lnTo>
                      <a:lnTo>
                        <a:pt x="12" y="17"/>
                      </a:lnTo>
                      <a:lnTo>
                        <a:pt x="10" y="16"/>
                      </a:lnTo>
                      <a:lnTo>
                        <a:pt x="9" y="13"/>
                      </a:lnTo>
                      <a:lnTo>
                        <a:pt x="5" y="7"/>
                      </a:lnTo>
                      <a:lnTo>
                        <a:pt x="6" y="4"/>
                      </a:lnTo>
                      <a:lnTo>
                        <a:pt x="3" y="0"/>
                      </a:lnTo>
                      <a:lnTo>
                        <a:pt x="0"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4" name="Freeform 300">
                  <a:extLst>
                    <a:ext uri="{FF2B5EF4-FFF2-40B4-BE49-F238E27FC236}">
                      <a16:creationId xmlns:a16="http://schemas.microsoft.com/office/drawing/2014/main" id="{2AC252B6-2C61-F149-B1D4-DFBAA9764E75}"/>
                    </a:ext>
                  </a:extLst>
                </p:cNvPr>
                <p:cNvSpPr>
                  <a:spLocks/>
                </p:cNvSpPr>
                <p:nvPr/>
              </p:nvSpPr>
              <p:spPr bwMode="auto">
                <a:xfrm>
                  <a:off x="5856" y="2941"/>
                  <a:ext cx="19" cy="18"/>
                </a:xfrm>
                <a:custGeom>
                  <a:avLst/>
                  <a:gdLst>
                    <a:gd name="T0" fmla="*/ 13 w 24"/>
                    <a:gd name="T1" fmla="*/ 14 h 23"/>
                    <a:gd name="T2" fmla="*/ 17 w 24"/>
                    <a:gd name="T3" fmla="*/ 18 h 23"/>
                    <a:gd name="T4" fmla="*/ 18 w 24"/>
                    <a:gd name="T5" fmla="*/ 20 h 23"/>
                    <a:gd name="T6" fmla="*/ 19 w 24"/>
                    <a:gd name="T7" fmla="*/ 23 h 23"/>
                    <a:gd name="T8" fmla="*/ 21 w 24"/>
                    <a:gd name="T9" fmla="*/ 20 h 23"/>
                    <a:gd name="T10" fmla="*/ 24 w 24"/>
                    <a:gd name="T11" fmla="*/ 23 h 23"/>
                    <a:gd name="T12" fmla="*/ 22 w 24"/>
                    <a:gd name="T13" fmla="*/ 20 h 23"/>
                    <a:gd name="T14" fmla="*/ 24 w 24"/>
                    <a:gd name="T15" fmla="*/ 18 h 23"/>
                    <a:gd name="T16" fmla="*/ 17 w 24"/>
                    <a:gd name="T17" fmla="*/ 9 h 23"/>
                    <a:gd name="T18" fmla="*/ 11 w 24"/>
                    <a:gd name="T19" fmla="*/ 6 h 23"/>
                    <a:gd name="T20" fmla="*/ 6 w 24"/>
                    <a:gd name="T21" fmla="*/ 1 h 23"/>
                    <a:gd name="T22" fmla="*/ 0 w 24"/>
                    <a:gd name="T23" fmla="*/ 0 h 23"/>
                    <a:gd name="T24" fmla="*/ 4 w 24"/>
                    <a:gd name="T25" fmla="*/ 4 h 23"/>
                    <a:gd name="T26" fmla="*/ 13 w 24"/>
                    <a:gd name="T2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3">
                      <a:moveTo>
                        <a:pt x="13" y="14"/>
                      </a:moveTo>
                      <a:cubicBezTo>
                        <a:pt x="17" y="18"/>
                        <a:pt x="17" y="18"/>
                        <a:pt x="17" y="18"/>
                      </a:cubicBezTo>
                      <a:cubicBezTo>
                        <a:pt x="18" y="20"/>
                        <a:pt x="18" y="20"/>
                        <a:pt x="18" y="20"/>
                      </a:cubicBezTo>
                      <a:cubicBezTo>
                        <a:pt x="19" y="23"/>
                        <a:pt x="19" y="23"/>
                        <a:pt x="19" y="23"/>
                      </a:cubicBezTo>
                      <a:cubicBezTo>
                        <a:pt x="21" y="20"/>
                        <a:pt x="21" y="20"/>
                        <a:pt x="21" y="20"/>
                      </a:cubicBezTo>
                      <a:cubicBezTo>
                        <a:pt x="24" y="23"/>
                        <a:pt x="24" y="23"/>
                        <a:pt x="24" y="23"/>
                      </a:cubicBezTo>
                      <a:cubicBezTo>
                        <a:pt x="22" y="20"/>
                        <a:pt x="22" y="20"/>
                        <a:pt x="22" y="20"/>
                      </a:cubicBezTo>
                      <a:cubicBezTo>
                        <a:pt x="24" y="18"/>
                        <a:pt x="24" y="18"/>
                        <a:pt x="24" y="18"/>
                      </a:cubicBezTo>
                      <a:cubicBezTo>
                        <a:pt x="17" y="9"/>
                        <a:pt x="17" y="9"/>
                        <a:pt x="17" y="9"/>
                      </a:cubicBezTo>
                      <a:cubicBezTo>
                        <a:pt x="11" y="6"/>
                        <a:pt x="11" y="6"/>
                        <a:pt x="11" y="6"/>
                      </a:cubicBezTo>
                      <a:cubicBezTo>
                        <a:pt x="6" y="1"/>
                        <a:pt x="6" y="1"/>
                        <a:pt x="6" y="1"/>
                      </a:cubicBezTo>
                      <a:cubicBezTo>
                        <a:pt x="0" y="0"/>
                        <a:pt x="0" y="0"/>
                        <a:pt x="0" y="0"/>
                      </a:cubicBezTo>
                      <a:cubicBezTo>
                        <a:pt x="0" y="0"/>
                        <a:pt x="4" y="4"/>
                        <a:pt x="4" y="4"/>
                      </a:cubicBezTo>
                      <a:lnTo>
                        <a:pt x="1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5" name="Freeform 301">
                  <a:extLst>
                    <a:ext uri="{FF2B5EF4-FFF2-40B4-BE49-F238E27FC236}">
                      <a16:creationId xmlns:a16="http://schemas.microsoft.com/office/drawing/2014/main" id="{53F44594-EC00-5A42-AFDD-0BE730419449}"/>
                    </a:ext>
                  </a:extLst>
                </p:cNvPr>
                <p:cNvSpPr>
                  <a:spLocks/>
                </p:cNvSpPr>
                <p:nvPr/>
              </p:nvSpPr>
              <p:spPr bwMode="auto">
                <a:xfrm>
                  <a:off x="5880" y="2967"/>
                  <a:ext cx="3" cy="3"/>
                </a:xfrm>
                <a:custGeom>
                  <a:avLst/>
                  <a:gdLst>
                    <a:gd name="T0" fmla="*/ 3 w 3"/>
                    <a:gd name="T1" fmla="*/ 3 h 3"/>
                    <a:gd name="T2" fmla="*/ 3 w 3"/>
                    <a:gd name="T3" fmla="*/ 1 h 3"/>
                    <a:gd name="T4" fmla="*/ 0 w 3"/>
                    <a:gd name="T5" fmla="*/ 0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3" y="1"/>
                      </a:ln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6" name="Freeform 302">
                  <a:extLst>
                    <a:ext uri="{FF2B5EF4-FFF2-40B4-BE49-F238E27FC236}">
                      <a16:creationId xmlns:a16="http://schemas.microsoft.com/office/drawing/2014/main" id="{FBF46B7A-E025-E64E-9CAE-0A992D7859A5}"/>
                    </a:ext>
                  </a:extLst>
                </p:cNvPr>
                <p:cNvSpPr>
                  <a:spLocks/>
                </p:cNvSpPr>
                <p:nvPr/>
              </p:nvSpPr>
              <p:spPr bwMode="auto">
                <a:xfrm>
                  <a:off x="5894" y="2991"/>
                  <a:ext cx="13" cy="12"/>
                </a:xfrm>
                <a:custGeom>
                  <a:avLst/>
                  <a:gdLst>
                    <a:gd name="T0" fmla="*/ 3 w 13"/>
                    <a:gd name="T1" fmla="*/ 0 h 12"/>
                    <a:gd name="T2" fmla="*/ 0 w 13"/>
                    <a:gd name="T3" fmla="*/ 0 h 12"/>
                    <a:gd name="T4" fmla="*/ 2 w 13"/>
                    <a:gd name="T5" fmla="*/ 3 h 12"/>
                    <a:gd name="T6" fmla="*/ 2 w 13"/>
                    <a:gd name="T7" fmla="*/ 6 h 12"/>
                    <a:gd name="T8" fmla="*/ 6 w 13"/>
                    <a:gd name="T9" fmla="*/ 10 h 12"/>
                    <a:gd name="T10" fmla="*/ 10 w 13"/>
                    <a:gd name="T11" fmla="*/ 12 h 12"/>
                    <a:gd name="T12" fmla="*/ 13 w 13"/>
                    <a:gd name="T13" fmla="*/ 12 h 12"/>
                    <a:gd name="T14" fmla="*/ 13 w 13"/>
                    <a:gd name="T15" fmla="*/ 10 h 12"/>
                    <a:gd name="T16" fmla="*/ 13 w 13"/>
                    <a:gd name="T17" fmla="*/ 9 h 12"/>
                    <a:gd name="T18" fmla="*/ 11 w 13"/>
                    <a:gd name="T19" fmla="*/ 6 h 12"/>
                    <a:gd name="T20" fmla="*/ 6 w 13"/>
                    <a:gd name="T21" fmla="*/ 4 h 12"/>
                    <a:gd name="T22" fmla="*/ 3 w 13"/>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2">
                      <a:moveTo>
                        <a:pt x="3" y="0"/>
                      </a:moveTo>
                      <a:lnTo>
                        <a:pt x="0" y="0"/>
                      </a:lnTo>
                      <a:lnTo>
                        <a:pt x="2" y="3"/>
                      </a:lnTo>
                      <a:lnTo>
                        <a:pt x="2" y="6"/>
                      </a:lnTo>
                      <a:lnTo>
                        <a:pt x="6" y="10"/>
                      </a:lnTo>
                      <a:lnTo>
                        <a:pt x="10" y="12"/>
                      </a:lnTo>
                      <a:lnTo>
                        <a:pt x="13" y="12"/>
                      </a:lnTo>
                      <a:lnTo>
                        <a:pt x="13" y="10"/>
                      </a:lnTo>
                      <a:lnTo>
                        <a:pt x="13" y="9"/>
                      </a:lnTo>
                      <a:lnTo>
                        <a:pt x="11" y="6"/>
                      </a:lnTo>
                      <a:lnTo>
                        <a:pt x="6"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7" name="Freeform 303">
                  <a:extLst>
                    <a:ext uri="{FF2B5EF4-FFF2-40B4-BE49-F238E27FC236}">
                      <a16:creationId xmlns:a16="http://schemas.microsoft.com/office/drawing/2014/main" id="{82FB06EB-5029-6F41-AEE5-2A4EDE3E1F04}"/>
                    </a:ext>
                  </a:extLst>
                </p:cNvPr>
                <p:cNvSpPr>
                  <a:spLocks/>
                </p:cNvSpPr>
                <p:nvPr/>
              </p:nvSpPr>
              <p:spPr bwMode="auto">
                <a:xfrm>
                  <a:off x="5872" y="2972"/>
                  <a:ext cx="16" cy="14"/>
                </a:xfrm>
                <a:custGeom>
                  <a:avLst/>
                  <a:gdLst>
                    <a:gd name="T0" fmla="*/ 1 w 16"/>
                    <a:gd name="T1" fmla="*/ 1 h 14"/>
                    <a:gd name="T2" fmla="*/ 0 w 16"/>
                    <a:gd name="T3" fmla="*/ 5 h 14"/>
                    <a:gd name="T4" fmla="*/ 3 w 16"/>
                    <a:gd name="T5" fmla="*/ 9 h 14"/>
                    <a:gd name="T6" fmla="*/ 7 w 16"/>
                    <a:gd name="T7" fmla="*/ 11 h 14"/>
                    <a:gd name="T8" fmla="*/ 10 w 16"/>
                    <a:gd name="T9" fmla="*/ 10 h 14"/>
                    <a:gd name="T10" fmla="*/ 12 w 16"/>
                    <a:gd name="T11" fmla="*/ 14 h 14"/>
                    <a:gd name="T12" fmla="*/ 15 w 16"/>
                    <a:gd name="T13" fmla="*/ 13 h 14"/>
                    <a:gd name="T14" fmla="*/ 16 w 16"/>
                    <a:gd name="T15" fmla="*/ 10 h 14"/>
                    <a:gd name="T16" fmla="*/ 16 w 16"/>
                    <a:gd name="T17" fmla="*/ 8 h 14"/>
                    <a:gd name="T18" fmla="*/ 14 w 16"/>
                    <a:gd name="T19" fmla="*/ 8 h 14"/>
                    <a:gd name="T20" fmla="*/ 12 w 16"/>
                    <a:gd name="T21" fmla="*/ 5 h 14"/>
                    <a:gd name="T22" fmla="*/ 8 w 16"/>
                    <a:gd name="T23" fmla="*/ 3 h 14"/>
                    <a:gd name="T24" fmla="*/ 4 w 16"/>
                    <a:gd name="T25" fmla="*/ 3 h 14"/>
                    <a:gd name="T26" fmla="*/ 2 w 16"/>
                    <a:gd name="T27" fmla="*/ 0 h 14"/>
                    <a:gd name="T28" fmla="*/ 1 w 16"/>
                    <a:gd name="T2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4">
                      <a:moveTo>
                        <a:pt x="1" y="1"/>
                      </a:moveTo>
                      <a:lnTo>
                        <a:pt x="0" y="5"/>
                      </a:lnTo>
                      <a:lnTo>
                        <a:pt x="3" y="9"/>
                      </a:lnTo>
                      <a:lnTo>
                        <a:pt x="7" y="11"/>
                      </a:lnTo>
                      <a:lnTo>
                        <a:pt x="10" y="10"/>
                      </a:lnTo>
                      <a:lnTo>
                        <a:pt x="12" y="14"/>
                      </a:lnTo>
                      <a:lnTo>
                        <a:pt x="15" y="13"/>
                      </a:lnTo>
                      <a:lnTo>
                        <a:pt x="16" y="10"/>
                      </a:lnTo>
                      <a:lnTo>
                        <a:pt x="16" y="8"/>
                      </a:lnTo>
                      <a:lnTo>
                        <a:pt x="14" y="8"/>
                      </a:lnTo>
                      <a:lnTo>
                        <a:pt x="12" y="5"/>
                      </a:lnTo>
                      <a:lnTo>
                        <a:pt x="8" y="3"/>
                      </a:lnTo>
                      <a:lnTo>
                        <a:pt x="4" y="3"/>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8" name="Freeform 304">
                  <a:extLst>
                    <a:ext uri="{FF2B5EF4-FFF2-40B4-BE49-F238E27FC236}">
                      <a16:creationId xmlns:a16="http://schemas.microsoft.com/office/drawing/2014/main" id="{4C4AEC39-F890-E64F-87CD-BED17D1E79C1}"/>
                    </a:ext>
                  </a:extLst>
                </p:cNvPr>
                <p:cNvSpPr>
                  <a:spLocks/>
                </p:cNvSpPr>
                <p:nvPr/>
              </p:nvSpPr>
              <p:spPr bwMode="auto">
                <a:xfrm>
                  <a:off x="5875" y="3014"/>
                  <a:ext cx="8" cy="4"/>
                </a:xfrm>
                <a:custGeom>
                  <a:avLst/>
                  <a:gdLst>
                    <a:gd name="T0" fmla="*/ 3 w 8"/>
                    <a:gd name="T1" fmla="*/ 0 h 4"/>
                    <a:gd name="T2" fmla="*/ 0 w 8"/>
                    <a:gd name="T3" fmla="*/ 0 h 4"/>
                    <a:gd name="T4" fmla="*/ 0 w 8"/>
                    <a:gd name="T5" fmla="*/ 2 h 4"/>
                    <a:gd name="T6" fmla="*/ 1 w 8"/>
                    <a:gd name="T7" fmla="*/ 4 h 4"/>
                    <a:gd name="T8" fmla="*/ 4 w 8"/>
                    <a:gd name="T9" fmla="*/ 3 h 4"/>
                    <a:gd name="T10" fmla="*/ 6 w 8"/>
                    <a:gd name="T11" fmla="*/ 4 h 4"/>
                    <a:gd name="T12" fmla="*/ 8 w 8"/>
                    <a:gd name="T13" fmla="*/ 3 h 4"/>
                    <a:gd name="T14" fmla="*/ 5 w 8"/>
                    <a:gd name="T15" fmla="*/ 1 h 4"/>
                    <a:gd name="T16" fmla="*/ 3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3" y="0"/>
                      </a:moveTo>
                      <a:lnTo>
                        <a:pt x="0" y="0"/>
                      </a:lnTo>
                      <a:lnTo>
                        <a:pt x="0" y="2"/>
                      </a:lnTo>
                      <a:lnTo>
                        <a:pt x="1" y="4"/>
                      </a:lnTo>
                      <a:lnTo>
                        <a:pt x="4" y="3"/>
                      </a:lnTo>
                      <a:lnTo>
                        <a:pt x="6" y="4"/>
                      </a:lnTo>
                      <a:lnTo>
                        <a:pt x="8" y="3"/>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9" name="Freeform 305">
                  <a:extLst>
                    <a:ext uri="{FF2B5EF4-FFF2-40B4-BE49-F238E27FC236}">
                      <a16:creationId xmlns:a16="http://schemas.microsoft.com/office/drawing/2014/main" id="{AD71AE7C-A57F-D34B-A69C-79D714F4D06E}"/>
                    </a:ext>
                  </a:extLst>
                </p:cNvPr>
                <p:cNvSpPr>
                  <a:spLocks/>
                </p:cNvSpPr>
                <p:nvPr/>
              </p:nvSpPr>
              <p:spPr bwMode="auto">
                <a:xfrm>
                  <a:off x="5835" y="2946"/>
                  <a:ext cx="5" cy="5"/>
                </a:xfrm>
                <a:custGeom>
                  <a:avLst/>
                  <a:gdLst>
                    <a:gd name="T0" fmla="*/ 2 w 6"/>
                    <a:gd name="T1" fmla="*/ 0 h 6"/>
                    <a:gd name="T2" fmla="*/ 0 w 6"/>
                    <a:gd name="T3" fmla="*/ 2 h 6"/>
                    <a:gd name="T4" fmla="*/ 0 w 6"/>
                    <a:gd name="T5" fmla="*/ 4 h 6"/>
                    <a:gd name="T6" fmla="*/ 2 w 6"/>
                    <a:gd name="T7" fmla="*/ 6 h 6"/>
                    <a:gd name="T8" fmla="*/ 5 w 6"/>
                    <a:gd name="T9" fmla="*/ 5 h 6"/>
                    <a:gd name="T10" fmla="*/ 6 w 6"/>
                    <a:gd name="T11" fmla="*/ 3 h 6"/>
                    <a:gd name="T12" fmla="*/ 2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0"/>
                      </a:moveTo>
                      <a:cubicBezTo>
                        <a:pt x="0" y="2"/>
                        <a:pt x="0" y="2"/>
                        <a:pt x="0" y="2"/>
                      </a:cubicBezTo>
                      <a:cubicBezTo>
                        <a:pt x="0" y="2"/>
                        <a:pt x="0" y="4"/>
                        <a:pt x="0" y="4"/>
                      </a:cubicBezTo>
                      <a:cubicBezTo>
                        <a:pt x="2" y="6"/>
                        <a:pt x="2" y="6"/>
                        <a:pt x="2" y="6"/>
                      </a:cubicBezTo>
                      <a:cubicBezTo>
                        <a:pt x="5" y="5"/>
                        <a:pt x="5" y="5"/>
                        <a:pt x="5" y="5"/>
                      </a:cubicBezTo>
                      <a:cubicBezTo>
                        <a:pt x="6" y="3"/>
                        <a:pt x="6" y="3"/>
                        <a:pt x="6" y="3"/>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0" name="Freeform 306">
                  <a:extLst>
                    <a:ext uri="{FF2B5EF4-FFF2-40B4-BE49-F238E27FC236}">
                      <a16:creationId xmlns:a16="http://schemas.microsoft.com/office/drawing/2014/main" id="{2357059E-BC7D-5C47-BA3A-1088FA20D5DA}"/>
                    </a:ext>
                  </a:extLst>
                </p:cNvPr>
                <p:cNvSpPr>
                  <a:spLocks/>
                </p:cNvSpPr>
                <p:nvPr/>
              </p:nvSpPr>
              <p:spPr bwMode="auto">
                <a:xfrm>
                  <a:off x="5797" y="2886"/>
                  <a:ext cx="5" cy="4"/>
                </a:xfrm>
                <a:custGeom>
                  <a:avLst/>
                  <a:gdLst>
                    <a:gd name="T0" fmla="*/ 3 w 5"/>
                    <a:gd name="T1" fmla="*/ 0 h 4"/>
                    <a:gd name="T2" fmla="*/ 2 w 5"/>
                    <a:gd name="T3" fmla="*/ 2 h 4"/>
                    <a:gd name="T4" fmla="*/ 0 w 5"/>
                    <a:gd name="T5" fmla="*/ 3 h 4"/>
                    <a:gd name="T6" fmla="*/ 1 w 5"/>
                    <a:gd name="T7" fmla="*/ 4 h 4"/>
                    <a:gd name="T8" fmla="*/ 3 w 5"/>
                    <a:gd name="T9" fmla="*/ 4 h 4"/>
                    <a:gd name="T10" fmla="*/ 5 w 5"/>
                    <a:gd name="T11" fmla="*/ 2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lnTo>
                        <a:pt x="2" y="2"/>
                      </a:lnTo>
                      <a:lnTo>
                        <a:pt x="0" y="3"/>
                      </a:lnTo>
                      <a:lnTo>
                        <a:pt x="1" y="4"/>
                      </a:lnTo>
                      <a:lnTo>
                        <a:pt x="3" y="4"/>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1" name="Freeform 307">
                  <a:extLst>
                    <a:ext uri="{FF2B5EF4-FFF2-40B4-BE49-F238E27FC236}">
                      <a16:creationId xmlns:a16="http://schemas.microsoft.com/office/drawing/2014/main" id="{837EF349-9C3D-5C45-91CB-177114A1C84C}"/>
                    </a:ext>
                  </a:extLst>
                </p:cNvPr>
                <p:cNvSpPr>
                  <a:spLocks/>
                </p:cNvSpPr>
                <p:nvPr/>
              </p:nvSpPr>
              <p:spPr bwMode="auto">
                <a:xfrm>
                  <a:off x="5801" y="2897"/>
                  <a:ext cx="3" cy="6"/>
                </a:xfrm>
                <a:custGeom>
                  <a:avLst/>
                  <a:gdLst>
                    <a:gd name="T0" fmla="*/ 1 w 3"/>
                    <a:gd name="T1" fmla="*/ 0 h 6"/>
                    <a:gd name="T2" fmla="*/ 0 w 3"/>
                    <a:gd name="T3" fmla="*/ 1 h 6"/>
                    <a:gd name="T4" fmla="*/ 2 w 3"/>
                    <a:gd name="T5" fmla="*/ 3 h 6"/>
                    <a:gd name="T6" fmla="*/ 2 w 3"/>
                    <a:gd name="T7" fmla="*/ 6 h 6"/>
                    <a:gd name="T8" fmla="*/ 3 w 3"/>
                    <a:gd name="T9" fmla="*/ 4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1"/>
                      </a:lnTo>
                      <a:lnTo>
                        <a:pt x="2" y="3"/>
                      </a:lnTo>
                      <a:lnTo>
                        <a:pt x="2" y="6"/>
                      </a:lnTo>
                      <a:lnTo>
                        <a:pt x="3" y="4"/>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2" name="Freeform 308">
                  <a:extLst>
                    <a:ext uri="{FF2B5EF4-FFF2-40B4-BE49-F238E27FC236}">
                      <a16:creationId xmlns:a16="http://schemas.microsoft.com/office/drawing/2014/main" id="{22472DC6-CC3D-CB40-99D0-56E0C5DB1A9B}"/>
                    </a:ext>
                  </a:extLst>
                </p:cNvPr>
                <p:cNvSpPr>
                  <a:spLocks/>
                </p:cNvSpPr>
                <p:nvPr/>
              </p:nvSpPr>
              <p:spPr bwMode="auto">
                <a:xfrm>
                  <a:off x="5607" y="2856"/>
                  <a:ext cx="139" cy="143"/>
                </a:xfrm>
                <a:custGeom>
                  <a:avLst/>
                  <a:gdLst>
                    <a:gd name="T0" fmla="*/ 114 w 139"/>
                    <a:gd name="T1" fmla="*/ 113 h 143"/>
                    <a:gd name="T2" fmla="*/ 107 w 139"/>
                    <a:gd name="T3" fmla="*/ 104 h 143"/>
                    <a:gd name="T4" fmla="*/ 100 w 139"/>
                    <a:gd name="T5" fmla="*/ 93 h 143"/>
                    <a:gd name="T6" fmla="*/ 91 w 139"/>
                    <a:gd name="T7" fmla="*/ 84 h 143"/>
                    <a:gd name="T8" fmla="*/ 86 w 139"/>
                    <a:gd name="T9" fmla="*/ 72 h 143"/>
                    <a:gd name="T10" fmla="*/ 99 w 139"/>
                    <a:gd name="T11" fmla="*/ 64 h 143"/>
                    <a:gd name="T12" fmla="*/ 87 w 139"/>
                    <a:gd name="T13" fmla="*/ 57 h 143"/>
                    <a:gd name="T14" fmla="*/ 70 w 139"/>
                    <a:gd name="T15" fmla="*/ 48 h 143"/>
                    <a:gd name="T16" fmla="*/ 70 w 139"/>
                    <a:gd name="T17" fmla="*/ 37 h 143"/>
                    <a:gd name="T18" fmla="*/ 61 w 139"/>
                    <a:gd name="T19" fmla="*/ 29 h 143"/>
                    <a:gd name="T20" fmla="*/ 53 w 139"/>
                    <a:gd name="T21" fmla="*/ 21 h 143"/>
                    <a:gd name="T22" fmla="*/ 43 w 139"/>
                    <a:gd name="T23" fmla="*/ 17 h 143"/>
                    <a:gd name="T24" fmla="*/ 24 w 139"/>
                    <a:gd name="T25" fmla="*/ 10 h 143"/>
                    <a:gd name="T26" fmla="*/ 14 w 139"/>
                    <a:gd name="T27" fmla="*/ 5 h 143"/>
                    <a:gd name="T28" fmla="*/ 3 w 139"/>
                    <a:gd name="T29" fmla="*/ 0 h 143"/>
                    <a:gd name="T30" fmla="*/ 1 w 139"/>
                    <a:gd name="T31" fmla="*/ 72 h 143"/>
                    <a:gd name="T32" fmla="*/ 9 w 139"/>
                    <a:gd name="T33" fmla="*/ 114 h 143"/>
                    <a:gd name="T34" fmla="*/ 21 w 139"/>
                    <a:gd name="T35" fmla="*/ 118 h 143"/>
                    <a:gd name="T36" fmla="*/ 31 w 139"/>
                    <a:gd name="T37" fmla="*/ 114 h 143"/>
                    <a:gd name="T38" fmla="*/ 30 w 139"/>
                    <a:gd name="T39" fmla="*/ 105 h 143"/>
                    <a:gd name="T40" fmla="*/ 19 w 139"/>
                    <a:gd name="T41" fmla="*/ 100 h 143"/>
                    <a:gd name="T42" fmla="*/ 13 w 139"/>
                    <a:gd name="T43" fmla="*/ 90 h 143"/>
                    <a:gd name="T44" fmla="*/ 11 w 139"/>
                    <a:gd name="T45" fmla="*/ 86 h 143"/>
                    <a:gd name="T46" fmla="*/ 16 w 139"/>
                    <a:gd name="T47" fmla="*/ 94 h 143"/>
                    <a:gd name="T48" fmla="*/ 23 w 139"/>
                    <a:gd name="T49" fmla="*/ 101 h 143"/>
                    <a:gd name="T50" fmla="*/ 35 w 139"/>
                    <a:gd name="T51" fmla="*/ 100 h 143"/>
                    <a:gd name="T52" fmla="*/ 34 w 139"/>
                    <a:gd name="T53" fmla="*/ 93 h 143"/>
                    <a:gd name="T54" fmla="*/ 35 w 139"/>
                    <a:gd name="T55" fmla="*/ 93 h 143"/>
                    <a:gd name="T56" fmla="*/ 39 w 139"/>
                    <a:gd name="T57" fmla="*/ 92 h 143"/>
                    <a:gd name="T58" fmla="*/ 38 w 139"/>
                    <a:gd name="T59" fmla="*/ 84 h 143"/>
                    <a:gd name="T60" fmla="*/ 44 w 139"/>
                    <a:gd name="T61" fmla="*/ 90 h 143"/>
                    <a:gd name="T62" fmla="*/ 47 w 139"/>
                    <a:gd name="T63" fmla="*/ 86 h 143"/>
                    <a:gd name="T64" fmla="*/ 48 w 139"/>
                    <a:gd name="T65" fmla="*/ 85 h 143"/>
                    <a:gd name="T66" fmla="*/ 54 w 139"/>
                    <a:gd name="T67" fmla="*/ 87 h 143"/>
                    <a:gd name="T68" fmla="*/ 60 w 139"/>
                    <a:gd name="T69" fmla="*/ 86 h 143"/>
                    <a:gd name="T70" fmla="*/ 63 w 139"/>
                    <a:gd name="T71" fmla="*/ 93 h 143"/>
                    <a:gd name="T72" fmla="*/ 76 w 139"/>
                    <a:gd name="T73" fmla="*/ 105 h 143"/>
                    <a:gd name="T74" fmla="*/ 85 w 139"/>
                    <a:gd name="T75" fmla="*/ 117 h 143"/>
                    <a:gd name="T76" fmla="*/ 95 w 139"/>
                    <a:gd name="T77" fmla="*/ 131 h 143"/>
                    <a:gd name="T78" fmla="*/ 104 w 139"/>
                    <a:gd name="T79" fmla="*/ 133 h 143"/>
                    <a:gd name="T80" fmla="*/ 118 w 139"/>
                    <a:gd name="T81" fmla="*/ 134 h 143"/>
                    <a:gd name="T82" fmla="*/ 127 w 139"/>
                    <a:gd name="T83" fmla="*/ 138 h 143"/>
                    <a:gd name="T84" fmla="*/ 132 w 139"/>
                    <a:gd name="T85" fmla="*/ 143 h 143"/>
                    <a:gd name="T86" fmla="*/ 132 w 139"/>
                    <a:gd name="T87" fmla="*/ 138 h 143"/>
                    <a:gd name="T88" fmla="*/ 139 w 139"/>
                    <a:gd name="T89" fmla="*/ 134 h 143"/>
                    <a:gd name="T90" fmla="*/ 123 w 139"/>
                    <a:gd name="T91" fmla="*/ 128 h 143"/>
                    <a:gd name="T92" fmla="*/ 127 w 139"/>
                    <a:gd name="T93" fmla="*/ 124 h 143"/>
                    <a:gd name="T94" fmla="*/ 116 w 139"/>
                    <a:gd name="T95" fmla="*/ 1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43">
                      <a:moveTo>
                        <a:pt x="118" y="114"/>
                      </a:moveTo>
                      <a:lnTo>
                        <a:pt x="117" y="112"/>
                      </a:lnTo>
                      <a:lnTo>
                        <a:pt x="115" y="112"/>
                      </a:lnTo>
                      <a:lnTo>
                        <a:pt x="114" y="113"/>
                      </a:lnTo>
                      <a:lnTo>
                        <a:pt x="112" y="112"/>
                      </a:lnTo>
                      <a:lnTo>
                        <a:pt x="110" y="112"/>
                      </a:lnTo>
                      <a:lnTo>
                        <a:pt x="108" y="109"/>
                      </a:lnTo>
                      <a:lnTo>
                        <a:pt x="107" y="104"/>
                      </a:lnTo>
                      <a:lnTo>
                        <a:pt x="105" y="103"/>
                      </a:lnTo>
                      <a:lnTo>
                        <a:pt x="103" y="96"/>
                      </a:lnTo>
                      <a:lnTo>
                        <a:pt x="101" y="95"/>
                      </a:lnTo>
                      <a:lnTo>
                        <a:pt x="100" y="93"/>
                      </a:lnTo>
                      <a:lnTo>
                        <a:pt x="97" y="93"/>
                      </a:lnTo>
                      <a:lnTo>
                        <a:pt x="96" y="91"/>
                      </a:lnTo>
                      <a:lnTo>
                        <a:pt x="94" y="87"/>
                      </a:lnTo>
                      <a:lnTo>
                        <a:pt x="91" y="84"/>
                      </a:lnTo>
                      <a:lnTo>
                        <a:pt x="90" y="79"/>
                      </a:lnTo>
                      <a:lnTo>
                        <a:pt x="88" y="78"/>
                      </a:lnTo>
                      <a:lnTo>
                        <a:pt x="86" y="74"/>
                      </a:lnTo>
                      <a:lnTo>
                        <a:pt x="86" y="72"/>
                      </a:lnTo>
                      <a:lnTo>
                        <a:pt x="93" y="73"/>
                      </a:lnTo>
                      <a:lnTo>
                        <a:pt x="97" y="70"/>
                      </a:lnTo>
                      <a:lnTo>
                        <a:pt x="99" y="67"/>
                      </a:lnTo>
                      <a:lnTo>
                        <a:pt x="99" y="64"/>
                      </a:lnTo>
                      <a:lnTo>
                        <a:pt x="95" y="58"/>
                      </a:lnTo>
                      <a:lnTo>
                        <a:pt x="92" y="58"/>
                      </a:lnTo>
                      <a:lnTo>
                        <a:pt x="90" y="58"/>
                      </a:lnTo>
                      <a:lnTo>
                        <a:pt x="87" y="57"/>
                      </a:lnTo>
                      <a:lnTo>
                        <a:pt x="82" y="55"/>
                      </a:lnTo>
                      <a:lnTo>
                        <a:pt x="79" y="52"/>
                      </a:lnTo>
                      <a:lnTo>
                        <a:pt x="77" y="52"/>
                      </a:lnTo>
                      <a:lnTo>
                        <a:pt x="70" y="48"/>
                      </a:lnTo>
                      <a:lnTo>
                        <a:pt x="69" y="46"/>
                      </a:lnTo>
                      <a:lnTo>
                        <a:pt x="71" y="42"/>
                      </a:lnTo>
                      <a:lnTo>
                        <a:pt x="72" y="40"/>
                      </a:lnTo>
                      <a:lnTo>
                        <a:pt x="70" y="37"/>
                      </a:lnTo>
                      <a:lnTo>
                        <a:pt x="65" y="31"/>
                      </a:lnTo>
                      <a:lnTo>
                        <a:pt x="63" y="31"/>
                      </a:lnTo>
                      <a:lnTo>
                        <a:pt x="61" y="31"/>
                      </a:lnTo>
                      <a:lnTo>
                        <a:pt x="61" y="29"/>
                      </a:lnTo>
                      <a:lnTo>
                        <a:pt x="58" y="27"/>
                      </a:lnTo>
                      <a:lnTo>
                        <a:pt x="58" y="24"/>
                      </a:lnTo>
                      <a:lnTo>
                        <a:pt x="54" y="24"/>
                      </a:lnTo>
                      <a:lnTo>
                        <a:pt x="53" y="21"/>
                      </a:lnTo>
                      <a:lnTo>
                        <a:pt x="51" y="21"/>
                      </a:lnTo>
                      <a:lnTo>
                        <a:pt x="49" y="20"/>
                      </a:lnTo>
                      <a:lnTo>
                        <a:pt x="46" y="20"/>
                      </a:lnTo>
                      <a:lnTo>
                        <a:pt x="43" y="17"/>
                      </a:lnTo>
                      <a:lnTo>
                        <a:pt x="40" y="16"/>
                      </a:lnTo>
                      <a:lnTo>
                        <a:pt x="34" y="12"/>
                      </a:lnTo>
                      <a:lnTo>
                        <a:pt x="27" y="11"/>
                      </a:lnTo>
                      <a:lnTo>
                        <a:pt x="24" y="10"/>
                      </a:lnTo>
                      <a:lnTo>
                        <a:pt x="23" y="7"/>
                      </a:lnTo>
                      <a:lnTo>
                        <a:pt x="21" y="7"/>
                      </a:lnTo>
                      <a:lnTo>
                        <a:pt x="20" y="8"/>
                      </a:lnTo>
                      <a:lnTo>
                        <a:pt x="14" y="5"/>
                      </a:lnTo>
                      <a:lnTo>
                        <a:pt x="13" y="3"/>
                      </a:lnTo>
                      <a:lnTo>
                        <a:pt x="10" y="3"/>
                      </a:lnTo>
                      <a:lnTo>
                        <a:pt x="6" y="0"/>
                      </a:lnTo>
                      <a:lnTo>
                        <a:pt x="3" y="0"/>
                      </a:lnTo>
                      <a:lnTo>
                        <a:pt x="2" y="64"/>
                      </a:lnTo>
                      <a:lnTo>
                        <a:pt x="1" y="69"/>
                      </a:lnTo>
                      <a:lnTo>
                        <a:pt x="1" y="71"/>
                      </a:lnTo>
                      <a:lnTo>
                        <a:pt x="1" y="72"/>
                      </a:lnTo>
                      <a:lnTo>
                        <a:pt x="0" y="114"/>
                      </a:lnTo>
                      <a:lnTo>
                        <a:pt x="5" y="114"/>
                      </a:lnTo>
                      <a:lnTo>
                        <a:pt x="6" y="115"/>
                      </a:lnTo>
                      <a:lnTo>
                        <a:pt x="9" y="114"/>
                      </a:lnTo>
                      <a:lnTo>
                        <a:pt x="16" y="114"/>
                      </a:lnTo>
                      <a:lnTo>
                        <a:pt x="19" y="114"/>
                      </a:lnTo>
                      <a:lnTo>
                        <a:pt x="19" y="116"/>
                      </a:lnTo>
                      <a:lnTo>
                        <a:pt x="21" y="118"/>
                      </a:lnTo>
                      <a:lnTo>
                        <a:pt x="23" y="119"/>
                      </a:lnTo>
                      <a:lnTo>
                        <a:pt x="27" y="117"/>
                      </a:lnTo>
                      <a:lnTo>
                        <a:pt x="31" y="115"/>
                      </a:lnTo>
                      <a:lnTo>
                        <a:pt x="31" y="114"/>
                      </a:lnTo>
                      <a:lnTo>
                        <a:pt x="33" y="114"/>
                      </a:lnTo>
                      <a:lnTo>
                        <a:pt x="34" y="113"/>
                      </a:lnTo>
                      <a:lnTo>
                        <a:pt x="34" y="108"/>
                      </a:lnTo>
                      <a:lnTo>
                        <a:pt x="30" y="105"/>
                      </a:lnTo>
                      <a:lnTo>
                        <a:pt x="27" y="103"/>
                      </a:lnTo>
                      <a:lnTo>
                        <a:pt x="23" y="102"/>
                      </a:lnTo>
                      <a:lnTo>
                        <a:pt x="21" y="100"/>
                      </a:lnTo>
                      <a:lnTo>
                        <a:pt x="19" y="100"/>
                      </a:lnTo>
                      <a:lnTo>
                        <a:pt x="18" y="100"/>
                      </a:lnTo>
                      <a:lnTo>
                        <a:pt x="16" y="98"/>
                      </a:lnTo>
                      <a:lnTo>
                        <a:pt x="16" y="94"/>
                      </a:lnTo>
                      <a:lnTo>
                        <a:pt x="13" y="90"/>
                      </a:lnTo>
                      <a:lnTo>
                        <a:pt x="11" y="89"/>
                      </a:lnTo>
                      <a:lnTo>
                        <a:pt x="10" y="86"/>
                      </a:lnTo>
                      <a:lnTo>
                        <a:pt x="9" y="85"/>
                      </a:lnTo>
                      <a:lnTo>
                        <a:pt x="11" y="86"/>
                      </a:lnTo>
                      <a:lnTo>
                        <a:pt x="12" y="89"/>
                      </a:lnTo>
                      <a:lnTo>
                        <a:pt x="13" y="89"/>
                      </a:lnTo>
                      <a:lnTo>
                        <a:pt x="16" y="91"/>
                      </a:lnTo>
                      <a:lnTo>
                        <a:pt x="16" y="94"/>
                      </a:lnTo>
                      <a:lnTo>
                        <a:pt x="17" y="98"/>
                      </a:lnTo>
                      <a:lnTo>
                        <a:pt x="18" y="98"/>
                      </a:lnTo>
                      <a:lnTo>
                        <a:pt x="22" y="99"/>
                      </a:lnTo>
                      <a:lnTo>
                        <a:pt x="23" y="101"/>
                      </a:lnTo>
                      <a:lnTo>
                        <a:pt x="25" y="101"/>
                      </a:lnTo>
                      <a:lnTo>
                        <a:pt x="29" y="101"/>
                      </a:lnTo>
                      <a:lnTo>
                        <a:pt x="33" y="100"/>
                      </a:lnTo>
                      <a:lnTo>
                        <a:pt x="35" y="100"/>
                      </a:lnTo>
                      <a:lnTo>
                        <a:pt x="37" y="99"/>
                      </a:lnTo>
                      <a:lnTo>
                        <a:pt x="37" y="98"/>
                      </a:lnTo>
                      <a:lnTo>
                        <a:pt x="35" y="96"/>
                      </a:lnTo>
                      <a:lnTo>
                        <a:pt x="34" y="93"/>
                      </a:lnTo>
                      <a:lnTo>
                        <a:pt x="32" y="94"/>
                      </a:lnTo>
                      <a:lnTo>
                        <a:pt x="31" y="92"/>
                      </a:lnTo>
                      <a:lnTo>
                        <a:pt x="33" y="93"/>
                      </a:lnTo>
                      <a:lnTo>
                        <a:pt x="35" y="93"/>
                      </a:lnTo>
                      <a:lnTo>
                        <a:pt x="37" y="96"/>
                      </a:lnTo>
                      <a:lnTo>
                        <a:pt x="40" y="96"/>
                      </a:lnTo>
                      <a:lnTo>
                        <a:pt x="39" y="94"/>
                      </a:lnTo>
                      <a:lnTo>
                        <a:pt x="39" y="92"/>
                      </a:lnTo>
                      <a:lnTo>
                        <a:pt x="41" y="90"/>
                      </a:lnTo>
                      <a:lnTo>
                        <a:pt x="41" y="89"/>
                      </a:lnTo>
                      <a:lnTo>
                        <a:pt x="41" y="86"/>
                      </a:lnTo>
                      <a:lnTo>
                        <a:pt x="38" y="84"/>
                      </a:lnTo>
                      <a:lnTo>
                        <a:pt x="38" y="83"/>
                      </a:lnTo>
                      <a:lnTo>
                        <a:pt x="41" y="84"/>
                      </a:lnTo>
                      <a:lnTo>
                        <a:pt x="41" y="86"/>
                      </a:lnTo>
                      <a:lnTo>
                        <a:pt x="44" y="90"/>
                      </a:lnTo>
                      <a:lnTo>
                        <a:pt x="46" y="90"/>
                      </a:lnTo>
                      <a:lnTo>
                        <a:pt x="47" y="88"/>
                      </a:lnTo>
                      <a:lnTo>
                        <a:pt x="46" y="86"/>
                      </a:lnTo>
                      <a:lnTo>
                        <a:pt x="47" y="86"/>
                      </a:lnTo>
                      <a:lnTo>
                        <a:pt x="48" y="90"/>
                      </a:lnTo>
                      <a:lnTo>
                        <a:pt x="48" y="90"/>
                      </a:lnTo>
                      <a:lnTo>
                        <a:pt x="48" y="87"/>
                      </a:lnTo>
                      <a:lnTo>
                        <a:pt x="48" y="85"/>
                      </a:lnTo>
                      <a:lnTo>
                        <a:pt x="48" y="82"/>
                      </a:lnTo>
                      <a:lnTo>
                        <a:pt x="50" y="83"/>
                      </a:lnTo>
                      <a:lnTo>
                        <a:pt x="53" y="85"/>
                      </a:lnTo>
                      <a:lnTo>
                        <a:pt x="54" y="87"/>
                      </a:lnTo>
                      <a:lnTo>
                        <a:pt x="56" y="88"/>
                      </a:lnTo>
                      <a:lnTo>
                        <a:pt x="58" y="87"/>
                      </a:lnTo>
                      <a:lnTo>
                        <a:pt x="58" y="89"/>
                      </a:lnTo>
                      <a:lnTo>
                        <a:pt x="60" y="86"/>
                      </a:lnTo>
                      <a:lnTo>
                        <a:pt x="60" y="89"/>
                      </a:lnTo>
                      <a:lnTo>
                        <a:pt x="60" y="91"/>
                      </a:lnTo>
                      <a:lnTo>
                        <a:pt x="61" y="91"/>
                      </a:lnTo>
                      <a:lnTo>
                        <a:pt x="63" y="93"/>
                      </a:lnTo>
                      <a:lnTo>
                        <a:pt x="71" y="96"/>
                      </a:lnTo>
                      <a:lnTo>
                        <a:pt x="73" y="97"/>
                      </a:lnTo>
                      <a:lnTo>
                        <a:pt x="75" y="100"/>
                      </a:lnTo>
                      <a:lnTo>
                        <a:pt x="76" y="105"/>
                      </a:lnTo>
                      <a:lnTo>
                        <a:pt x="80" y="110"/>
                      </a:lnTo>
                      <a:lnTo>
                        <a:pt x="81" y="113"/>
                      </a:lnTo>
                      <a:lnTo>
                        <a:pt x="83" y="114"/>
                      </a:lnTo>
                      <a:lnTo>
                        <a:pt x="85" y="117"/>
                      </a:lnTo>
                      <a:lnTo>
                        <a:pt x="86" y="118"/>
                      </a:lnTo>
                      <a:lnTo>
                        <a:pt x="92" y="127"/>
                      </a:lnTo>
                      <a:lnTo>
                        <a:pt x="92" y="129"/>
                      </a:lnTo>
                      <a:lnTo>
                        <a:pt x="95" y="131"/>
                      </a:lnTo>
                      <a:lnTo>
                        <a:pt x="99" y="133"/>
                      </a:lnTo>
                      <a:lnTo>
                        <a:pt x="100" y="132"/>
                      </a:lnTo>
                      <a:lnTo>
                        <a:pt x="102" y="132"/>
                      </a:lnTo>
                      <a:lnTo>
                        <a:pt x="104" y="133"/>
                      </a:lnTo>
                      <a:lnTo>
                        <a:pt x="108" y="132"/>
                      </a:lnTo>
                      <a:lnTo>
                        <a:pt x="111" y="134"/>
                      </a:lnTo>
                      <a:lnTo>
                        <a:pt x="113" y="134"/>
                      </a:lnTo>
                      <a:lnTo>
                        <a:pt x="118" y="134"/>
                      </a:lnTo>
                      <a:lnTo>
                        <a:pt x="120" y="136"/>
                      </a:lnTo>
                      <a:lnTo>
                        <a:pt x="123" y="135"/>
                      </a:lnTo>
                      <a:lnTo>
                        <a:pt x="124" y="138"/>
                      </a:lnTo>
                      <a:lnTo>
                        <a:pt x="127" y="138"/>
                      </a:lnTo>
                      <a:lnTo>
                        <a:pt x="128" y="138"/>
                      </a:lnTo>
                      <a:lnTo>
                        <a:pt x="127" y="140"/>
                      </a:lnTo>
                      <a:lnTo>
                        <a:pt x="129" y="141"/>
                      </a:lnTo>
                      <a:lnTo>
                        <a:pt x="132" y="143"/>
                      </a:lnTo>
                      <a:lnTo>
                        <a:pt x="135" y="142"/>
                      </a:lnTo>
                      <a:lnTo>
                        <a:pt x="136" y="140"/>
                      </a:lnTo>
                      <a:lnTo>
                        <a:pt x="133" y="138"/>
                      </a:lnTo>
                      <a:lnTo>
                        <a:pt x="132" y="138"/>
                      </a:lnTo>
                      <a:lnTo>
                        <a:pt x="132" y="136"/>
                      </a:lnTo>
                      <a:lnTo>
                        <a:pt x="134" y="134"/>
                      </a:lnTo>
                      <a:lnTo>
                        <a:pt x="137" y="136"/>
                      </a:lnTo>
                      <a:lnTo>
                        <a:pt x="139" y="134"/>
                      </a:lnTo>
                      <a:lnTo>
                        <a:pt x="134" y="133"/>
                      </a:lnTo>
                      <a:lnTo>
                        <a:pt x="127" y="132"/>
                      </a:lnTo>
                      <a:lnTo>
                        <a:pt x="124" y="129"/>
                      </a:lnTo>
                      <a:lnTo>
                        <a:pt x="123" y="128"/>
                      </a:lnTo>
                      <a:lnTo>
                        <a:pt x="126" y="126"/>
                      </a:lnTo>
                      <a:lnTo>
                        <a:pt x="128" y="126"/>
                      </a:lnTo>
                      <a:lnTo>
                        <a:pt x="129" y="124"/>
                      </a:lnTo>
                      <a:lnTo>
                        <a:pt x="127" y="124"/>
                      </a:lnTo>
                      <a:lnTo>
                        <a:pt x="123" y="124"/>
                      </a:lnTo>
                      <a:lnTo>
                        <a:pt x="118" y="122"/>
                      </a:lnTo>
                      <a:lnTo>
                        <a:pt x="116" y="121"/>
                      </a:lnTo>
                      <a:lnTo>
                        <a:pt x="116" y="118"/>
                      </a:lnTo>
                      <a:lnTo>
                        <a:pt x="117" y="116"/>
                      </a:lnTo>
                      <a:lnTo>
                        <a:pt x="118" y="1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3" name="Freeform 309">
                  <a:extLst>
                    <a:ext uri="{FF2B5EF4-FFF2-40B4-BE49-F238E27FC236}">
                      <a16:creationId xmlns:a16="http://schemas.microsoft.com/office/drawing/2014/main" id="{39423D44-B161-4747-BA6C-4AB1BAD899F5}"/>
                    </a:ext>
                  </a:extLst>
                </p:cNvPr>
                <p:cNvSpPr>
                  <a:spLocks/>
                </p:cNvSpPr>
                <p:nvPr/>
              </p:nvSpPr>
              <p:spPr bwMode="auto">
                <a:xfrm>
                  <a:off x="5804" y="2904"/>
                  <a:ext cx="18" cy="24"/>
                </a:xfrm>
                <a:custGeom>
                  <a:avLst/>
                  <a:gdLst>
                    <a:gd name="T0" fmla="*/ 10 w 18"/>
                    <a:gd name="T1" fmla="*/ 9 h 24"/>
                    <a:gd name="T2" fmla="*/ 6 w 18"/>
                    <a:gd name="T3" fmla="*/ 7 h 24"/>
                    <a:gd name="T4" fmla="*/ 6 w 18"/>
                    <a:gd name="T5" fmla="*/ 3 h 24"/>
                    <a:gd name="T6" fmla="*/ 4 w 18"/>
                    <a:gd name="T7" fmla="*/ 0 h 24"/>
                    <a:gd name="T8" fmla="*/ 1 w 18"/>
                    <a:gd name="T9" fmla="*/ 0 h 24"/>
                    <a:gd name="T10" fmla="*/ 0 w 18"/>
                    <a:gd name="T11" fmla="*/ 4 h 24"/>
                    <a:gd name="T12" fmla="*/ 1 w 18"/>
                    <a:gd name="T13" fmla="*/ 7 h 24"/>
                    <a:gd name="T14" fmla="*/ 1 w 18"/>
                    <a:gd name="T15" fmla="*/ 12 h 24"/>
                    <a:gd name="T16" fmla="*/ 4 w 18"/>
                    <a:gd name="T17" fmla="*/ 14 h 24"/>
                    <a:gd name="T18" fmla="*/ 6 w 18"/>
                    <a:gd name="T19" fmla="*/ 19 h 24"/>
                    <a:gd name="T20" fmla="*/ 6 w 18"/>
                    <a:gd name="T21" fmla="*/ 21 h 24"/>
                    <a:gd name="T22" fmla="*/ 7 w 18"/>
                    <a:gd name="T23" fmla="*/ 24 h 24"/>
                    <a:gd name="T24" fmla="*/ 10 w 18"/>
                    <a:gd name="T25" fmla="*/ 24 h 24"/>
                    <a:gd name="T26" fmla="*/ 11 w 18"/>
                    <a:gd name="T27" fmla="*/ 24 h 24"/>
                    <a:gd name="T28" fmla="*/ 15 w 18"/>
                    <a:gd name="T29" fmla="*/ 24 h 24"/>
                    <a:gd name="T30" fmla="*/ 16 w 18"/>
                    <a:gd name="T31" fmla="*/ 23 h 24"/>
                    <a:gd name="T32" fmla="*/ 17 w 18"/>
                    <a:gd name="T33" fmla="*/ 22 h 24"/>
                    <a:gd name="T34" fmla="*/ 18 w 18"/>
                    <a:gd name="T35" fmla="*/ 17 h 24"/>
                    <a:gd name="T36" fmla="*/ 15 w 18"/>
                    <a:gd name="T37" fmla="*/ 13 h 24"/>
                    <a:gd name="T38" fmla="*/ 10 w 18"/>
                    <a:gd name="T3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4">
                      <a:moveTo>
                        <a:pt x="10" y="9"/>
                      </a:moveTo>
                      <a:lnTo>
                        <a:pt x="6" y="7"/>
                      </a:lnTo>
                      <a:lnTo>
                        <a:pt x="6" y="3"/>
                      </a:lnTo>
                      <a:lnTo>
                        <a:pt x="4" y="0"/>
                      </a:lnTo>
                      <a:lnTo>
                        <a:pt x="1" y="0"/>
                      </a:lnTo>
                      <a:lnTo>
                        <a:pt x="0" y="4"/>
                      </a:lnTo>
                      <a:lnTo>
                        <a:pt x="1" y="7"/>
                      </a:lnTo>
                      <a:lnTo>
                        <a:pt x="1" y="12"/>
                      </a:lnTo>
                      <a:lnTo>
                        <a:pt x="4" y="14"/>
                      </a:lnTo>
                      <a:lnTo>
                        <a:pt x="6" y="19"/>
                      </a:lnTo>
                      <a:lnTo>
                        <a:pt x="6" y="21"/>
                      </a:lnTo>
                      <a:lnTo>
                        <a:pt x="7" y="24"/>
                      </a:lnTo>
                      <a:lnTo>
                        <a:pt x="10" y="24"/>
                      </a:lnTo>
                      <a:lnTo>
                        <a:pt x="11" y="24"/>
                      </a:lnTo>
                      <a:lnTo>
                        <a:pt x="15" y="24"/>
                      </a:lnTo>
                      <a:lnTo>
                        <a:pt x="16" y="23"/>
                      </a:lnTo>
                      <a:lnTo>
                        <a:pt x="17" y="22"/>
                      </a:lnTo>
                      <a:lnTo>
                        <a:pt x="18" y="17"/>
                      </a:lnTo>
                      <a:lnTo>
                        <a:pt x="15" y="13"/>
                      </a:lnTo>
                      <a:lnTo>
                        <a:pt x="1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4" name="Freeform 310">
                  <a:extLst>
                    <a:ext uri="{FF2B5EF4-FFF2-40B4-BE49-F238E27FC236}">
                      <a16:creationId xmlns:a16="http://schemas.microsoft.com/office/drawing/2014/main" id="{5BB61104-607E-6349-BBC0-4B468B6BC90F}"/>
                    </a:ext>
                  </a:extLst>
                </p:cNvPr>
                <p:cNvSpPr>
                  <a:spLocks/>
                </p:cNvSpPr>
                <p:nvPr/>
              </p:nvSpPr>
              <p:spPr bwMode="auto">
                <a:xfrm>
                  <a:off x="5791" y="3009"/>
                  <a:ext cx="4" cy="3"/>
                </a:xfrm>
                <a:custGeom>
                  <a:avLst/>
                  <a:gdLst>
                    <a:gd name="T0" fmla="*/ 0 w 4"/>
                    <a:gd name="T1" fmla="*/ 2 h 3"/>
                    <a:gd name="T2" fmla="*/ 0 w 4"/>
                    <a:gd name="T3" fmla="*/ 3 h 3"/>
                    <a:gd name="T4" fmla="*/ 2 w 4"/>
                    <a:gd name="T5" fmla="*/ 3 h 3"/>
                    <a:gd name="T6" fmla="*/ 4 w 4"/>
                    <a:gd name="T7" fmla="*/ 3 h 3"/>
                    <a:gd name="T8" fmla="*/ 4 w 4"/>
                    <a:gd name="T9" fmla="*/ 1 h 3"/>
                    <a:gd name="T10" fmla="*/ 2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3"/>
                      </a:lnTo>
                      <a:lnTo>
                        <a:pt x="2" y="3"/>
                      </a:lnTo>
                      <a:lnTo>
                        <a:pt x="4" y="3"/>
                      </a:lnTo>
                      <a:lnTo>
                        <a:pt x="4" y="1"/>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5" name="Freeform 311">
                  <a:extLst>
                    <a:ext uri="{FF2B5EF4-FFF2-40B4-BE49-F238E27FC236}">
                      <a16:creationId xmlns:a16="http://schemas.microsoft.com/office/drawing/2014/main" id="{A90F2855-DD78-5641-8F9A-9FA198229B5A}"/>
                    </a:ext>
                  </a:extLst>
                </p:cNvPr>
                <p:cNvSpPr>
                  <a:spLocks/>
                </p:cNvSpPr>
                <p:nvPr/>
              </p:nvSpPr>
              <p:spPr bwMode="auto">
                <a:xfrm>
                  <a:off x="5750" y="2854"/>
                  <a:ext cx="33" cy="40"/>
                </a:xfrm>
                <a:custGeom>
                  <a:avLst/>
                  <a:gdLst>
                    <a:gd name="T0" fmla="*/ 31 w 33"/>
                    <a:gd name="T1" fmla="*/ 36 h 40"/>
                    <a:gd name="T2" fmla="*/ 33 w 33"/>
                    <a:gd name="T3" fmla="*/ 33 h 40"/>
                    <a:gd name="T4" fmla="*/ 33 w 33"/>
                    <a:gd name="T5" fmla="*/ 30 h 40"/>
                    <a:gd name="T6" fmla="*/ 31 w 33"/>
                    <a:gd name="T7" fmla="*/ 29 h 40"/>
                    <a:gd name="T8" fmla="*/ 29 w 33"/>
                    <a:gd name="T9" fmla="*/ 22 h 40"/>
                    <a:gd name="T10" fmla="*/ 28 w 33"/>
                    <a:gd name="T11" fmla="*/ 22 h 40"/>
                    <a:gd name="T12" fmla="*/ 26 w 33"/>
                    <a:gd name="T13" fmla="*/ 17 h 40"/>
                    <a:gd name="T14" fmla="*/ 22 w 33"/>
                    <a:gd name="T15" fmla="*/ 16 h 40"/>
                    <a:gd name="T16" fmla="*/ 20 w 33"/>
                    <a:gd name="T17" fmla="*/ 12 h 40"/>
                    <a:gd name="T18" fmla="*/ 16 w 33"/>
                    <a:gd name="T19" fmla="*/ 12 h 40"/>
                    <a:gd name="T20" fmla="*/ 11 w 33"/>
                    <a:gd name="T21" fmla="*/ 6 h 40"/>
                    <a:gd name="T22" fmla="*/ 6 w 33"/>
                    <a:gd name="T23" fmla="*/ 5 h 40"/>
                    <a:gd name="T24" fmla="*/ 0 w 33"/>
                    <a:gd name="T25" fmla="*/ 0 h 40"/>
                    <a:gd name="T26" fmla="*/ 1 w 33"/>
                    <a:gd name="T27" fmla="*/ 2 h 40"/>
                    <a:gd name="T28" fmla="*/ 2 w 33"/>
                    <a:gd name="T29" fmla="*/ 5 h 40"/>
                    <a:gd name="T30" fmla="*/ 12 w 33"/>
                    <a:gd name="T31" fmla="*/ 12 h 40"/>
                    <a:gd name="T32" fmla="*/ 17 w 33"/>
                    <a:gd name="T33" fmla="*/ 15 h 40"/>
                    <a:gd name="T34" fmla="*/ 20 w 33"/>
                    <a:gd name="T35" fmla="*/ 15 h 40"/>
                    <a:gd name="T36" fmla="*/ 26 w 33"/>
                    <a:gd name="T37" fmla="*/ 21 h 40"/>
                    <a:gd name="T38" fmla="*/ 27 w 33"/>
                    <a:gd name="T39" fmla="*/ 30 h 40"/>
                    <a:gd name="T40" fmla="*/ 26 w 33"/>
                    <a:gd name="T41" fmla="*/ 33 h 40"/>
                    <a:gd name="T42" fmla="*/ 27 w 33"/>
                    <a:gd name="T43" fmla="*/ 36 h 40"/>
                    <a:gd name="T44" fmla="*/ 30 w 33"/>
                    <a:gd name="T45" fmla="*/ 40 h 40"/>
                    <a:gd name="T46" fmla="*/ 31 w 33"/>
                    <a:gd name="T4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40">
                      <a:moveTo>
                        <a:pt x="31" y="36"/>
                      </a:moveTo>
                      <a:lnTo>
                        <a:pt x="33" y="33"/>
                      </a:lnTo>
                      <a:lnTo>
                        <a:pt x="33" y="30"/>
                      </a:lnTo>
                      <a:lnTo>
                        <a:pt x="31" y="29"/>
                      </a:lnTo>
                      <a:lnTo>
                        <a:pt x="29" y="22"/>
                      </a:lnTo>
                      <a:lnTo>
                        <a:pt x="28" y="22"/>
                      </a:lnTo>
                      <a:lnTo>
                        <a:pt x="26" y="17"/>
                      </a:lnTo>
                      <a:lnTo>
                        <a:pt x="22" y="16"/>
                      </a:lnTo>
                      <a:lnTo>
                        <a:pt x="20" y="12"/>
                      </a:lnTo>
                      <a:lnTo>
                        <a:pt x="16" y="12"/>
                      </a:lnTo>
                      <a:lnTo>
                        <a:pt x="11" y="6"/>
                      </a:lnTo>
                      <a:lnTo>
                        <a:pt x="6" y="5"/>
                      </a:lnTo>
                      <a:lnTo>
                        <a:pt x="0" y="0"/>
                      </a:lnTo>
                      <a:lnTo>
                        <a:pt x="1" y="2"/>
                      </a:lnTo>
                      <a:lnTo>
                        <a:pt x="2" y="5"/>
                      </a:lnTo>
                      <a:lnTo>
                        <a:pt x="12" y="12"/>
                      </a:lnTo>
                      <a:lnTo>
                        <a:pt x="17" y="15"/>
                      </a:lnTo>
                      <a:lnTo>
                        <a:pt x="20" y="15"/>
                      </a:lnTo>
                      <a:lnTo>
                        <a:pt x="26" y="21"/>
                      </a:lnTo>
                      <a:lnTo>
                        <a:pt x="27" y="30"/>
                      </a:lnTo>
                      <a:lnTo>
                        <a:pt x="26" y="33"/>
                      </a:lnTo>
                      <a:lnTo>
                        <a:pt x="27" y="36"/>
                      </a:lnTo>
                      <a:lnTo>
                        <a:pt x="30" y="40"/>
                      </a:lnTo>
                      <a:lnTo>
                        <a:pt x="31"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6" name="Freeform 312">
                  <a:extLst>
                    <a:ext uri="{FF2B5EF4-FFF2-40B4-BE49-F238E27FC236}">
                      <a16:creationId xmlns:a16="http://schemas.microsoft.com/office/drawing/2014/main" id="{89459BF5-AFE9-2646-9E2D-51A29E40CFAC}"/>
                    </a:ext>
                  </a:extLst>
                </p:cNvPr>
                <p:cNvSpPr>
                  <a:spLocks/>
                </p:cNvSpPr>
                <p:nvPr/>
              </p:nvSpPr>
              <p:spPr bwMode="auto">
                <a:xfrm>
                  <a:off x="5772" y="2967"/>
                  <a:ext cx="4" cy="6"/>
                </a:xfrm>
                <a:custGeom>
                  <a:avLst/>
                  <a:gdLst>
                    <a:gd name="T0" fmla="*/ 0 w 4"/>
                    <a:gd name="T1" fmla="*/ 0 h 6"/>
                    <a:gd name="T2" fmla="*/ 0 w 4"/>
                    <a:gd name="T3" fmla="*/ 3 h 6"/>
                    <a:gd name="T4" fmla="*/ 0 w 4"/>
                    <a:gd name="T5" fmla="*/ 4 h 6"/>
                    <a:gd name="T6" fmla="*/ 1 w 4"/>
                    <a:gd name="T7" fmla="*/ 4 h 6"/>
                    <a:gd name="T8" fmla="*/ 4 w 4"/>
                    <a:gd name="T9" fmla="*/ 6 h 6"/>
                    <a:gd name="T10" fmla="*/ 4 w 4"/>
                    <a:gd name="T11" fmla="*/ 4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0"/>
                      </a:moveTo>
                      <a:lnTo>
                        <a:pt x="0" y="3"/>
                      </a:lnTo>
                      <a:lnTo>
                        <a:pt x="0" y="4"/>
                      </a:lnTo>
                      <a:lnTo>
                        <a:pt x="1" y="4"/>
                      </a:lnTo>
                      <a:lnTo>
                        <a:pt x="4" y="6"/>
                      </a:lnTo>
                      <a:lnTo>
                        <a:pt x="4"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7" name="Freeform 313">
                  <a:extLst>
                    <a:ext uri="{FF2B5EF4-FFF2-40B4-BE49-F238E27FC236}">
                      <a16:creationId xmlns:a16="http://schemas.microsoft.com/office/drawing/2014/main" id="{1B954C63-6EB2-3A41-819A-664D8CF89BAE}"/>
                    </a:ext>
                  </a:extLst>
                </p:cNvPr>
                <p:cNvSpPr>
                  <a:spLocks/>
                </p:cNvSpPr>
                <p:nvPr/>
              </p:nvSpPr>
              <p:spPr bwMode="auto">
                <a:xfrm>
                  <a:off x="5779" y="3011"/>
                  <a:ext cx="8" cy="5"/>
                </a:xfrm>
                <a:custGeom>
                  <a:avLst/>
                  <a:gdLst>
                    <a:gd name="T0" fmla="*/ 7 w 8"/>
                    <a:gd name="T1" fmla="*/ 3 h 5"/>
                    <a:gd name="T2" fmla="*/ 5 w 8"/>
                    <a:gd name="T3" fmla="*/ 3 h 5"/>
                    <a:gd name="T4" fmla="*/ 2 w 8"/>
                    <a:gd name="T5" fmla="*/ 0 h 5"/>
                    <a:gd name="T6" fmla="*/ 0 w 8"/>
                    <a:gd name="T7" fmla="*/ 0 h 5"/>
                    <a:gd name="T8" fmla="*/ 4 w 8"/>
                    <a:gd name="T9" fmla="*/ 4 h 5"/>
                    <a:gd name="T10" fmla="*/ 5 w 8"/>
                    <a:gd name="T11" fmla="*/ 4 h 5"/>
                    <a:gd name="T12" fmla="*/ 7 w 8"/>
                    <a:gd name="T13" fmla="*/ 5 h 5"/>
                    <a:gd name="T14" fmla="*/ 8 w 8"/>
                    <a:gd name="T15" fmla="*/ 4 h 5"/>
                    <a:gd name="T16" fmla="*/ 7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7" y="3"/>
                      </a:moveTo>
                      <a:lnTo>
                        <a:pt x="5" y="3"/>
                      </a:lnTo>
                      <a:lnTo>
                        <a:pt x="2" y="0"/>
                      </a:lnTo>
                      <a:lnTo>
                        <a:pt x="0" y="0"/>
                      </a:lnTo>
                      <a:lnTo>
                        <a:pt x="4" y="4"/>
                      </a:lnTo>
                      <a:lnTo>
                        <a:pt x="5" y="4"/>
                      </a:lnTo>
                      <a:lnTo>
                        <a:pt x="7"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8" name="Freeform 314">
                  <a:extLst>
                    <a:ext uri="{FF2B5EF4-FFF2-40B4-BE49-F238E27FC236}">
                      <a16:creationId xmlns:a16="http://schemas.microsoft.com/office/drawing/2014/main" id="{6F601C91-1E99-164B-B562-8BD6D4544CCC}"/>
                    </a:ext>
                  </a:extLst>
                </p:cNvPr>
                <p:cNvSpPr>
                  <a:spLocks/>
                </p:cNvSpPr>
                <p:nvPr/>
              </p:nvSpPr>
              <p:spPr bwMode="auto">
                <a:xfrm>
                  <a:off x="5739" y="2852"/>
                  <a:ext cx="6" cy="6"/>
                </a:xfrm>
                <a:custGeom>
                  <a:avLst/>
                  <a:gdLst>
                    <a:gd name="T0" fmla="*/ 6 w 6"/>
                    <a:gd name="T1" fmla="*/ 1 h 6"/>
                    <a:gd name="T2" fmla="*/ 3 w 6"/>
                    <a:gd name="T3" fmla="*/ 0 h 6"/>
                    <a:gd name="T4" fmla="*/ 0 w 6"/>
                    <a:gd name="T5" fmla="*/ 1 h 6"/>
                    <a:gd name="T6" fmla="*/ 0 w 6"/>
                    <a:gd name="T7" fmla="*/ 4 h 6"/>
                    <a:gd name="T8" fmla="*/ 2 w 6"/>
                    <a:gd name="T9" fmla="*/ 6 h 6"/>
                    <a:gd name="T10" fmla="*/ 6 w 6"/>
                    <a:gd name="T11" fmla="*/ 5 h 6"/>
                    <a:gd name="T12" fmla="*/ 6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1"/>
                      </a:moveTo>
                      <a:lnTo>
                        <a:pt x="3" y="0"/>
                      </a:lnTo>
                      <a:lnTo>
                        <a:pt x="0" y="1"/>
                      </a:lnTo>
                      <a:lnTo>
                        <a:pt x="0" y="4"/>
                      </a:lnTo>
                      <a:lnTo>
                        <a:pt x="2" y="6"/>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9" name="Freeform 315">
                  <a:extLst>
                    <a:ext uri="{FF2B5EF4-FFF2-40B4-BE49-F238E27FC236}">
                      <a16:creationId xmlns:a16="http://schemas.microsoft.com/office/drawing/2014/main" id="{05EDB06E-C509-804A-BD3B-C32D8A4D9DA6}"/>
                    </a:ext>
                  </a:extLst>
                </p:cNvPr>
                <p:cNvSpPr>
                  <a:spLocks/>
                </p:cNvSpPr>
                <p:nvPr/>
              </p:nvSpPr>
              <p:spPr bwMode="auto">
                <a:xfrm>
                  <a:off x="5665" y="2945"/>
                  <a:ext cx="1" cy="2"/>
                </a:xfrm>
                <a:custGeom>
                  <a:avLst/>
                  <a:gdLst>
                    <a:gd name="T0" fmla="*/ 0 w 1"/>
                    <a:gd name="T1" fmla="*/ 1 h 3"/>
                    <a:gd name="T2" fmla="*/ 1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cubicBezTo>
                        <a:pt x="1" y="3"/>
                        <a:pt x="1" y="3"/>
                        <a:pt x="1" y="3"/>
                      </a:cubicBezTo>
                      <a:cubicBezTo>
                        <a:pt x="1" y="3"/>
                        <a:pt x="1" y="0"/>
                        <a:pt x="1"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0" name="Freeform 316">
                  <a:extLst>
                    <a:ext uri="{FF2B5EF4-FFF2-40B4-BE49-F238E27FC236}">
                      <a16:creationId xmlns:a16="http://schemas.microsoft.com/office/drawing/2014/main" id="{D399851F-E810-5F4E-BB81-72AD256E1365}"/>
                    </a:ext>
                  </a:extLst>
                </p:cNvPr>
                <p:cNvSpPr>
                  <a:spLocks/>
                </p:cNvSpPr>
                <p:nvPr/>
              </p:nvSpPr>
              <p:spPr bwMode="auto">
                <a:xfrm>
                  <a:off x="5738" y="2893"/>
                  <a:ext cx="4" cy="5"/>
                </a:xfrm>
                <a:custGeom>
                  <a:avLst/>
                  <a:gdLst>
                    <a:gd name="T0" fmla="*/ 0 w 4"/>
                    <a:gd name="T1" fmla="*/ 1 h 5"/>
                    <a:gd name="T2" fmla="*/ 0 w 4"/>
                    <a:gd name="T3" fmla="*/ 2 h 5"/>
                    <a:gd name="T4" fmla="*/ 3 w 4"/>
                    <a:gd name="T5" fmla="*/ 5 h 5"/>
                    <a:gd name="T6" fmla="*/ 4 w 4"/>
                    <a:gd name="T7" fmla="*/ 4 h 5"/>
                    <a:gd name="T8" fmla="*/ 2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0" y="2"/>
                      </a:lnTo>
                      <a:lnTo>
                        <a:pt x="3" y="5"/>
                      </a:lnTo>
                      <a:lnTo>
                        <a:pt x="4"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1" name="Freeform 317">
                  <a:extLst>
                    <a:ext uri="{FF2B5EF4-FFF2-40B4-BE49-F238E27FC236}">
                      <a16:creationId xmlns:a16="http://schemas.microsoft.com/office/drawing/2014/main" id="{55729BC8-25EB-0944-9FFB-5E33D98080ED}"/>
                    </a:ext>
                  </a:extLst>
                </p:cNvPr>
                <p:cNvSpPr>
                  <a:spLocks/>
                </p:cNvSpPr>
                <p:nvPr/>
              </p:nvSpPr>
              <p:spPr bwMode="auto">
                <a:xfrm>
                  <a:off x="5751" y="2956"/>
                  <a:ext cx="2" cy="7"/>
                </a:xfrm>
                <a:custGeom>
                  <a:avLst/>
                  <a:gdLst>
                    <a:gd name="T0" fmla="*/ 2 w 2"/>
                    <a:gd name="T1" fmla="*/ 7 h 7"/>
                    <a:gd name="T2" fmla="*/ 2 w 2"/>
                    <a:gd name="T3" fmla="*/ 5 h 7"/>
                    <a:gd name="T4" fmla="*/ 2 w 2"/>
                    <a:gd name="T5" fmla="*/ 0 h 7"/>
                    <a:gd name="T6" fmla="*/ 0 w 2"/>
                    <a:gd name="T7" fmla="*/ 0 h 7"/>
                    <a:gd name="T8" fmla="*/ 0 w 2"/>
                    <a:gd name="T9" fmla="*/ 2 h 7"/>
                    <a:gd name="T10" fmla="*/ 0 w 2"/>
                    <a:gd name="T11" fmla="*/ 4 h 7"/>
                    <a:gd name="T12" fmla="*/ 1 w 2"/>
                    <a:gd name="T13" fmla="*/ 4 h 7"/>
                    <a:gd name="T14" fmla="*/ 1 w 2"/>
                    <a:gd name="T15" fmla="*/ 7 h 7"/>
                    <a:gd name="T16" fmla="*/ 1 w 2"/>
                    <a:gd name="T17" fmla="*/ 7 h 7"/>
                    <a:gd name="T18" fmla="*/ 2 w 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2" y="7"/>
                      </a:moveTo>
                      <a:lnTo>
                        <a:pt x="2" y="5"/>
                      </a:lnTo>
                      <a:lnTo>
                        <a:pt x="2" y="0"/>
                      </a:lnTo>
                      <a:lnTo>
                        <a:pt x="0" y="0"/>
                      </a:lnTo>
                      <a:lnTo>
                        <a:pt x="0" y="2"/>
                      </a:lnTo>
                      <a:lnTo>
                        <a:pt x="0" y="4"/>
                      </a:lnTo>
                      <a:lnTo>
                        <a:pt x="1" y="4"/>
                      </a:lnTo>
                      <a:lnTo>
                        <a:pt x="1" y="7"/>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2" name="Freeform 318">
                  <a:extLst>
                    <a:ext uri="{FF2B5EF4-FFF2-40B4-BE49-F238E27FC236}">
                      <a16:creationId xmlns:a16="http://schemas.microsoft.com/office/drawing/2014/main" id="{26DF140F-76F7-E542-AE34-38DA62D0B45B}"/>
                    </a:ext>
                  </a:extLst>
                </p:cNvPr>
                <p:cNvSpPr>
                  <a:spLocks/>
                </p:cNvSpPr>
                <p:nvPr/>
              </p:nvSpPr>
              <p:spPr bwMode="auto">
                <a:xfrm>
                  <a:off x="5679" y="2889"/>
                  <a:ext cx="3" cy="4"/>
                </a:xfrm>
                <a:custGeom>
                  <a:avLst/>
                  <a:gdLst>
                    <a:gd name="T0" fmla="*/ 3 w 3"/>
                    <a:gd name="T1" fmla="*/ 0 h 4"/>
                    <a:gd name="T2" fmla="*/ 0 w 3"/>
                    <a:gd name="T3" fmla="*/ 1 h 4"/>
                    <a:gd name="T4" fmla="*/ 1 w 3"/>
                    <a:gd name="T5" fmla="*/ 4 h 4"/>
                    <a:gd name="T6" fmla="*/ 3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0" y="1"/>
                      </a:lnTo>
                      <a:lnTo>
                        <a:pt x="1" y="4"/>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3" name="Freeform 319">
                  <a:extLst>
                    <a:ext uri="{FF2B5EF4-FFF2-40B4-BE49-F238E27FC236}">
                      <a16:creationId xmlns:a16="http://schemas.microsoft.com/office/drawing/2014/main" id="{963477A9-3968-E542-9707-E2421AF2A71D}"/>
                    </a:ext>
                  </a:extLst>
                </p:cNvPr>
                <p:cNvSpPr>
                  <a:spLocks/>
                </p:cNvSpPr>
                <p:nvPr/>
              </p:nvSpPr>
              <p:spPr bwMode="auto">
                <a:xfrm>
                  <a:off x="5731" y="2828"/>
                  <a:ext cx="3" cy="6"/>
                </a:xfrm>
                <a:custGeom>
                  <a:avLst/>
                  <a:gdLst>
                    <a:gd name="T0" fmla="*/ 3 w 3"/>
                    <a:gd name="T1" fmla="*/ 6 h 6"/>
                    <a:gd name="T2" fmla="*/ 3 w 3"/>
                    <a:gd name="T3" fmla="*/ 4 h 6"/>
                    <a:gd name="T4" fmla="*/ 2 w 3"/>
                    <a:gd name="T5" fmla="*/ 1 h 6"/>
                    <a:gd name="T6" fmla="*/ 0 w 3"/>
                    <a:gd name="T7" fmla="*/ 0 h 6"/>
                    <a:gd name="T8" fmla="*/ 0 w 3"/>
                    <a:gd name="T9" fmla="*/ 3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4"/>
                      </a:lnTo>
                      <a:lnTo>
                        <a:pt x="2" y="1"/>
                      </a:lnTo>
                      <a:lnTo>
                        <a:pt x="0" y="0"/>
                      </a:lnTo>
                      <a:lnTo>
                        <a:pt x="0"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4" name="Freeform 320">
                  <a:extLst>
                    <a:ext uri="{FF2B5EF4-FFF2-40B4-BE49-F238E27FC236}">
                      <a16:creationId xmlns:a16="http://schemas.microsoft.com/office/drawing/2014/main" id="{8B369363-3C0D-7F43-AC5A-BB938776EC96}"/>
                    </a:ext>
                  </a:extLst>
                </p:cNvPr>
                <p:cNvSpPr>
                  <a:spLocks/>
                </p:cNvSpPr>
                <p:nvPr/>
              </p:nvSpPr>
              <p:spPr bwMode="auto">
                <a:xfrm>
                  <a:off x="5690" y="2842"/>
                  <a:ext cx="11" cy="6"/>
                </a:xfrm>
                <a:custGeom>
                  <a:avLst/>
                  <a:gdLst>
                    <a:gd name="T0" fmla="*/ 12 w 14"/>
                    <a:gd name="T1" fmla="*/ 1 h 7"/>
                    <a:gd name="T2" fmla="*/ 9 w 14"/>
                    <a:gd name="T3" fmla="*/ 1 h 7"/>
                    <a:gd name="T4" fmla="*/ 7 w 14"/>
                    <a:gd name="T5" fmla="*/ 0 h 7"/>
                    <a:gd name="T6" fmla="*/ 4 w 14"/>
                    <a:gd name="T7" fmla="*/ 1 h 7"/>
                    <a:gd name="T8" fmla="*/ 1 w 14"/>
                    <a:gd name="T9" fmla="*/ 0 h 7"/>
                    <a:gd name="T10" fmla="*/ 0 w 14"/>
                    <a:gd name="T11" fmla="*/ 1 h 7"/>
                    <a:gd name="T12" fmla="*/ 1 w 14"/>
                    <a:gd name="T13" fmla="*/ 5 h 7"/>
                    <a:gd name="T14" fmla="*/ 4 w 14"/>
                    <a:gd name="T15" fmla="*/ 5 h 7"/>
                    <a:gd name="T16" fmla="*/ 6 w 14"/>
                    <a:gd name="T17" fmla="*/ 7 h 7"/>
                    <a:gd name="T18" fmla="*/ 10 w 14"/>
                    <a:gd name="T19" fmla="*/ 7 h 7"/>
                    <a:gd name="T20" fmla="*/ 14 w 14"/>
                    <a:gd name="T21" fmla="*/ 3 h 7"/>
                    <a:gd name="T22" fmla="*/ 12 w 14"/>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7">
                      <a:moveTo>
                        <a:pt x="12" y="1"/>
                      </a:moveTo>
                      <a:cubicBezTo>
                        <a:pt x="9" y="1"/>
                        <a:pt x="9" y="1"/>
                        <a:pt x="9" y="1"/>
                      </a:cubicBezTo>
                      <a:cubicBezTo>
                        <a:pt x="7" y="0"/>
                        <a:pt x="7" y="0"/>
                        <a:pt x="7" y="0"/>
                      </a:cubicBezTo>
                      <a:cubicBezTo>
                        <a:pt x="4" y="1"/>
                        <a:pt x="4" y="1"/>
                        <a:pt x="4" y="1"/>
                      </a:cubicBezTo>
                      <a:cubicBezTo>
                        <a:pt x="1" y="0"/>
                        <a:pt x="1" y="0"/>
                        <a:pt x="1" y="0"/>
                      </a:cubicBezTo>
                      <a:cubicBezTo>
                        <a:pt x="0" y="1"/>
                        <a:pt x="0" y="1"/>
                        <a:pt x="0" y="1"/>
                      </a:cubicBezTo>
                      <a:cubicBezTo>
                        <a:pt x="0" y="1"/>
                        <a:pt x="1" y="5"/>
                        <a:pt x="1" y="5"/>
                      </a:cubicBezTo>
                      <a:cubicBezTo>
                        <a:pt x="4" y="5"/>
                        <a:pt x="4" y="5"/>
                        <a:pt x="4" y="5"/>
                      </a:cubicBezTo>
                      <a:cubicBezTo>
                        <a:pt x="6" y="7"/>
                        <a:pt x="6" y="7"/>
                        <a:pt x="6" y="7"/>
                      </a:cubicBezTo>
                      <a:cubicBezTo>
                        <a:pt x="10" y="7"/>
                        <a:pt x="10" y="7"/>
                        <a:pt x="10" y="7"/>
                      </a:cubicBezTo>
                      <a:cubicBezTo>
                        <a:pt x="14" y="3"/>
                        <a:pt x="14" y="3"/>
                        <a:pt x="14" y="3"/>
                      </a:cubicBez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5" name="Freeform 321">
                  <a:extLst>
                    <a:ext uri="{FF2B5EF4-FFF2-40B4-BE49-F238E27FC236}">
                      <a16:creationId xmlns:a16="http://schemas.microsoft.com/office/drawing/2014/main" id="{63C06B17-5C23-B241-B09C-0CD6448EEAB1}"/>
                    </a:ext>
                  </a:extLst>
                </p:cNvPr>
                <p:cNvSpPr>
                  <a:spLocks/>
                </p:cNvSpPr>
                <p:nvPr/>
              </p:nvSpPr>
              <p:spPr bwMode="auto">
                <a:xfrm>
                  <a:off x="5745" y="2981"/>
                  <a:ext cx="8" cy="8"/>
                </a:xfrm>
                <a:custGeom>
                  <a:avLst/>
                  <a:gdLst>
                    <a:gd name="T0" fmla="*/ 5 w 8"/>
                    <a:gd name="T1" fmla="*/ 3 h 8"/>
                    <a:gd name="T2" fmla="*/ 3 w 8"/>
                    <a:gd name="T3" fmla="*/ 3 h 8"/>
                    <a:gd name="T4" fmla="*/ 3 w 8"/>
                    <a:gd name="T5" fmla="*/ 3 h 8"/>
                    <a:gd name="T6" fmla="*/ 3 w 8"/>
                    <a:gd name="T7" fmla="*/ 1 h 8"/>
                    <a:gd name="T8" fmla="*/ 0 w 8"/>
                    <a:gd name="T9" fmla="*/ 0 h 8"/>
                    <a:gd name="T10" fmla="*/ 0 w 8"/>
                    <a:gd name="T11" fmla="*/ 1 h 8"/>
                    <a:gd name="T12" fmla="*/ 2 w 8"/>
                    <a:gd name="T13" fmla="*/ 2 h 8"/>
                    <a:gd name="T14" fmla="*/ 3 w 8"/>
                    <a:gd name="T15" fmla="*/ 5 h 8"/>
                    <a:gd name="T16" fmla="*/ 3 w 8"/>
                    <a:gd name="T17" fmla="*/ 5 h 8"/>
                    <a:gd name="T18" fmla="*/ 3 w 8"/>
                    <a:gd name="T19" fmla="*/ 7 h 8"/>
                    <a:gd name="T20" fmla="*/ 5 w 8"/>
                    <a:gd name="T21" fmla="*/ 8 h 8"/>
                    <a:gd name="T22" fmla="*/ 6 w 8"/>
                    <a:gd name="T23" fmla="*/ 7 h 8"/>
                    <a:gd name="T24" fmla="*/ 7 w 8"/>
                    <a:gd name="T25" fmla="*/ 6 h 8"/>
                    <a:gd name="T26" fmla="*/ 8 w 8"/>
                    <a:gd name="T27" fmla="*/ 5 h 8"/>
                    <a:gd name="T28" fmla="*/ 8 w 8"/>
                    <a:gd name="T29" fmla="*/ 3 h 8"/>
                    <a:gd name="T30" fmla="*/ 7 w 8"/>
                    <a:gd name="T31" fmla="*/ 3 h 8"/>
                    <a:gd name="T32" fmla="*/ 5 w 8"/>
                    <a:gd name="T33" fmla="*/ 5 h 8"/>
                    <a:gd name="T34" fmla="*/ 5 w 8"/>
                    <a:gd name="T3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8">
                      <a:moveTo>
                        <a:pt x="5" y="3"/>
                      </a:moveTo>
                      <a:lnTo>
                        <a:pt x="3" y="3"/>
                      </a:lnTo>
                      <a:lnTo>
                        <a:pt x="3" y="3"/>
                      </a:lnTo>
                      <a:lnTo>
                        <a:pt x="3" y="1"/>
                      </a:lnTo>
                      <a:lnTo>
                        <a:pt x="0" y="0"/>
                      </a:lnTo>
                      <a:lnTo>
                        <a:pt x="0" y="1"/>
                      </a:lnTo>
                      <a:lnTo>
                        <a:pt x="2" y="2"/>
                      </a:lnTo>
                      <a:lnTo>
                        <a:pt x="3" y="5"/>
                      </a:lnTo>
                      <a:lnTo>
                        <a:pt x="3" y="5"/>
                      </a:lnTo>
                      <a:lnTo>
                        <a:pt x="3" y="7"/>
                      </a:lnTo>
                      <a:lnTo>
                        <a:pt x="5" y="8"/>
                      </a:lnTo>
                      <a:lnTo>
                        <a:pt x="6" y="7"/>
                      </a:lnTo>
                      <a:lnTo>
                        <a:pt x="7" y="6"/>
                      </a:lnTo>
                      <a:lnTo>
                        <a:pt x="8" y="5"/>
                      </a:lnTo>
                      <a:lnTo>
                        <a:pt x="8" y="3"/>
                      </a:lnTo>
                      <a:lnTo>
                        <a:pt x="7" y="3"/>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6" name="Freeform 322">
                  <a:extLst>
                    <a:ext uri="{FF2B5EF4-FFF2-40B4-BE49-F238E27FC236}">
                      <a16:creationId xmlns:a16="http://schemas.microsoft.com/office/drawing/2014/main" id="{97737D3C-4629-9D4F-B701-62F71BB1AC1C}"/>
                    </a:ext>
                  </a:extLst>
                </p:cNvPr>
                <p:cNvSpPr>
                  <a:spLocks/>
                </p:cNvSpPr>
                <p:nvPr/>
              </p:nvSpPr>
              <p:spPr bwMode="auto">
                <a:xfrm>
                  <a:off x="5705" y="2904"/>
                  <a:ext cx="5" cy="7"/>
                </a:xfrm>
                <a:custGeom>
                  <a:avLst/>
                  <a:gdLst>
                    <a:gd name="T0" fmla="*/ 4 w 5"/>
                    <a:gd name="T1" fmla="*/ 7 h 7"/>
                    <a:gd name="T2" fmla="*/ 5 w 5"/>
                    <a:gd name="T3" fmla="*/ 6 h 7"/>
                    <a:gd name="T4" fmla="*/ 4 w 5"/>
                    <a:gd name="T5" fmla="*/ 3 h 7"/>
                    <a:gd name="T6" fmla="*/ 1 w 5"/>
                    <a:gd name="T7" fmla="*/ 0 h 7"/>
                    <a:gd name="T8" fmla="*/ 0 w 5"/>
                    <a:gd name="T9" fmla="*/ 3 h 7"/>
                    <a:gd name="T10" fmla="*/ 1 w 5"/>
                    <a:gd name="T11" fmla="*/ 5 h 7"/>
                    <a:gd name="T12" fmla="*/ 4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7"/>
                      </a:moveTo>
                      <a:lnTo>
                        <a:pt x="5" y="6"/>
                      </a:lnTo>
                      <a:lnTo>
                        <a:pt x="4" y="3"/>
                      </a:lnTo>
                      <a:lnTo>
                        <a:pt x="1" y="0"/>
                      </a:lnTo>
                      <a:lnTo>
                        <a:pt x="0" y="3"/>
                      </a:lnTo>
                      <a:lnTo>
                        <a:pt x="1"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7" name="Freeform 323">
                  <a:extLst>
                    <a:ext uri="{FF2B5EF4-FFF2-40B4-BE49-F238E27FC236}">
                      <a16:creationId xmlns:a16="http://schemas.microsoft.com/office/drawing/2014/main" id="{05F3C99C-5699-6945-A7D5-2BA1EC2A730A}"/>
                    </a:ext>
                  </a:extLst>
                </p:cNvPr>
                <p:cNvSpPr>
                  <a:spLocks/>
                </p:cNvSpPr>
                <p:nvPr/>
              </p:nvSpPr>
              <p:spPr bwMode="auto">
                <a:xfrm>
                  <a:off x="5737" y="2972"/>
                  <a:ext cx="4" cy="6"/>
                </a:xfrm>
                <a:custGeom>
                  <a:avLst/>
                  <a:gdLst>
                    <a:gd name="T0" fmla="*/ 3 w 4"/>
                    <a:gd name="T1" fmla="*/ 5 h 6"/>
                    <a:gd name="T2" fmla="*/ 4 w 4"/>
                    <a:gd name="T3" fmla="*/ 6 h 6"/>
                    <a:gd name="T4" fmla="*/ 4 w 4"/>
                    <a:gd name="T5" fmla="*/ 4 h 6"/>
                    <a:gd name="T6" fmla="*/ 3 w 4"/>
                    <a:gd name="T7" fmla="*/ 1 h 6"/>
                    <a:gd name="T8" fmla="*/ 1 w 4"/>
                    <a:gd name="T9" fmla="*/ 0 h 6"/>
                    <a:gd name="T10" fmla="*/ 0 w 4"/>
                    <a:gd name="T11" fmla="*/ 1 h 6"/>
                    <a:gd name="T12" fmla="*/ 1 w 4"/>
                    <a:gd name="T13" fmla="*/ 4 h 6"/>
                    <a:gd name="T14" fmla="*/ 2 w 4"/>
                    <a:gd name="T15" fmla="*/ 4 h 6"/>
                    <a:gd name="T16" fmla="*/ 3 w 4"/>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5"/>
                      </a:moveTo>
                      <a:lnTo>
                        <a:pt x="4" y="6"/>
                      </a:lnTo>
                      <a:lnTo>
                        <a:pt x="4" y="4"/>
                      </a:lnTo>
                      <a:lnTo>
                        <a:pt x="3" y="1"/>
                      </a:lnTo>
                      <a:lnTo>
                        <a:pt x="1" y="0"/>
                      </a:lnTo>
                      <a:lnTo>
                        <a:pt x="0" y="1"/>
                      </a:lnTo>
                      <a:lnTo>
                        <a:pt x="1" y="4"/>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8" name="Freeform 324">
                  <a:extLst>
                    <a:ext uri="{FF2B5EF4-FFF2-40B4-BE49-F238E27FC236}">
                      <a16:creationId xmlns:a16="http://schemas.microsoft.com/office/drawing/2014/main" id="{3A60DF76-7E70-B14F-850A-62FF00BA2EEB}"/>
                    </a:ext>
                  </a:extLst>
                </p:cNvPr>
                <p:cNvSpPr>
                  <a:spLocks/>
                </p:cNvSpPr>
                <p:nvPr/>
              </p:nvSpPr>
              <p:spPr bwMode="auto">
                <a:xfrm>
                  <a:off x="5743" y="2976"/>
                  <a:ext cx="5" cy="4"/>
                </a:xfrm>
                <a:custGeom>
                  <a:avLst/>
                  <a:gdLst>
                    <a:gd name="T0" fmla="*/ 3 w 5"/>
                    <a:gd name="T1" fmla="*/ 0 h 4"/>
                    <a:gd name="T2" fmla="*/ 2 w 5"/>
                    <a:gd name="T3" fmla="*/ 0 h 4"/>
                    <a:gd name="T4" fmla="*/ 1 w 5"/>
                    <a:gd name="T5" fmla="*/ 0 h 4"/>
                    <a:gd name="T6" fmla="*/ 0 w 5"/>
                    <a:gd name="T7" fmla="*/ 0 h 4"/>
                    <a:gd name="T8" fmla="*/ 1 w 5"/>
                    <a:gd name="T9" fmla="*/ 3 h 4"/>
                    <a:gd name="T10" fmla="*/ 2 w 5"/>
                    <a:gd name="T11" fmla="*/ 4 h 4"/>
                    <a:gd name="T12" fmla="*/ 4 w 5"/>
                    <a:gd name="T13" fmla="*/ 4 h 4"/>
                    <a:gd name="T14" fmla="*/ 4 w 5"/>
                    <a:gd name="T15" fmla="*/ 4 h 4"/>
                    <a:gd name="T16" fmla="*/ 5 w 5"/>
                    <a:gd name="T17" fmla="*/ 4 h 4"/>
                    <a:gd name="T18" fmla="*/ 4 w 5"/>
                    <a:gd name="T19" fmla="*/ 2 h 4"/>
                    <a:gd name="T20" fmla="*/ 3 w 5"/>
                    <a:gd name="T21" fmla="*/ 2 h 4"/>
                    <a:gd name="T22" fmla="*/ 4 w 5"/>
                    <a:gd name="T23" fmla="*/ 1 h 4"/>
                    <a:gd name="T24" fmla="*/ 3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3" y="0"/>
                      </a:moveTo>
                      <a:lnTo>
                        <a:pt x="2" y="0"/>
                      </a:lnTo>
                      <a:lnTo>
                        <a:pt x="1" y="0"/>
                      </a:lnTo>
                      <a:lnTo>
                        <a:pt x="0" y="0"/>
                      </a:lnTo>
                      <a:lnTo>
                        <a:pt x="1" y="3"/>
                      </a:lnTo>
                      <a:lnTo>
                        <a:pt x="2" y="4"/>
                      </a:lnTo>
                      <a:lnTo>
                        <a:pt x="4" y="4"/>
                      </a:lnTo>
                      <a:lnTo>
                        <a:pt x="4" y="4"/>
                      </a:lnTo>
                      <a:lnTo>
                        <a:pt x="5" y="4"/>
                      </a:lnTo>
                      <a:lnTo>
                        <a:pt x="4" y="2"/>
                      </a:lnTo>
                      <a:lnTo>
                        <a:pt x="3" y="2"/>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9" name="Freeform 325">
                  <a:extLst>
                    <a:ext uri="{FF2B5EF4-FFF2-40B4-BE49-F238E27FC236}">
                      <a16:creationId xmlns:a16="http://schemas.microsoft.com/office/drawing/2014/main" id="{97726D91-251E-7244-B2D5-686390955183}"/>
                    </a:ext>
                  </a:extLst>
                </p:cNvPr>
                <p:cNvSpPr>
                  <a:spLocks/>
                </p:cNvSpPr>
                <p:nvPr/>
              </p:nvSpPr>
              <p:spPr bwMode="auto">
                <a:xfrm>
                  <a:off x="5696" y="2900"/>
                  <a:ext cx="2" cy="5"/>
                </a:xfrm>
                <a:custGeom>
                  <a:avLst/>
                  <a:gdLst>
                    <a:gd name="T0" fmla="*/ 0 w 2"/>
                    <a:gd name="T1" fmla="*/ 3 h 5"/>
                    <a:gd name="T2" fmla="*/ 0 w 2"/>
                    <a:gd name="T3" fmla="*/ 5 h 5"/>
                    <a:gd name="T4" fmla="*/ 2 w 2"/>
                    <a:gd name="T5" fmla="*/ 4 h 5"/>
                    <a:gd name="T6" fmla="*/ 2 w 2"/>
                    <a:gd name="T7" fmla="*/ 1 h 5"/>
                    <a:gd name="T8" fmla="*/ 0 w 2"/>
                    <a:gd name="T9" fmla="*/ 0 h 5"/>
                    <a:gd name="T10" fmla="*/ 0 w 2"/>
                    <a:gd name="T11" fmla="*/ 3 h 5"/>
                  </a:gdLst>
                  <a:ahLst/>
                  <a:cxnLst>
                    <a:cxn ang="0">
                      <a:pos x="T0" y="T1"/>
                    </a:cxn>
                    <a:cxn ang="0">
                      <a:pos x="T2" y="T3"/>
                    </a:cxn>
                    <a:cxn ang="0">
                      <a:pos x="T4" y="T5"/>
                    </a:cxn>
                    <a:cxn ang="0">
                      <a:pos x="T6" y="T7"/>
                    </a:cxn>
                    <a:cxn ang="0">
                      <a:pos x="T8" y="T9"/>
                    </a:cxn>
                    <a:cxn ang="0">
                      <a:pos x="T10" y="T11"/>
                    </a:cxn>
                  </a:cxnLst>
                  <a:rect l="0" t="0" r="r" b="b"/>
                  <a:pathLst>
                    <a:path w="2" h="5">
                      <a:moveTo>
                        <a:pt x="0" y="3"/>
                      </a:moveTo>
                      <a:lnTo>
                        <a:pt x="0" y="5"/>
                      </a:lnTo>
                      <a:lnTo>
                        <a:pt x="2" y="4"/>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0" name="Freeform 326">
                  <a:extLst>
                    <a:ext uri="{FF2B5EF4-FFF2-40B4-BE49-F238E27FC236}">
                      <a16:creationId xmlns:a16="http://schemas.microsoft.com/office/drawing/2014/main" id="{A7BDBBB6-A371-3541-B9C4-95034FCAD29A}"/>
                    </a:ext>
                  </a:extLst>
                </p:cNvPr>
                <p:cNvSpPr>
                  <a:spLocks/>
                </p:cNvSpPr>
                <p:nvPr/>
              </p:nvSpPr>
              <p:spPr bwMode="auto">
                <a:xfrm>
                  <a:off x="5713" y="2882"/>
                  <a:ext cx="60" cy="38"/>
                </a:xfrm>
                <a:custGeom>
                  <a:avLst/>
                  <a:gdLst>
                    <a:gd name="T0" fmla="*/ 56 w 60"/>
                    <a:gd name="T1" fmla="*/ 21 h 38"/>
                    <a:gd name="T2" fmla="*/ 53 w 60"/>
                    <a:gd name="T3" fmla="*/ 17 h 38"/>
                    <a:gd name="T4" fmla="*/ 53 w 60"/>
                    <a:gd name="T5" fmla="*/ 15 h 38"/>
                    <a:gd name="T6" fmla="*/ 55 w 60"/>
                    <a:gd name="T7" fmla="*/ 13 h 38"/>
                    <a:gd name="T8" fmla="*/ 56 w 60"/>
                    <a:gd name="T9" fmla="*/ 15 h 38"/>
                    <a:gd name="T10" fmla="*/ 60 w 60"/>
                    <a:gd name="T11" fmla="*/ 11 h 38"/>
                    <a:gd name="T12" fmla="*/ 59 w 60"/>
                    <a:gd name="T13" fmla="*/ 3 h 38"/>
                    <a:gd name="T14" fmla="*/ 56 w 60"/>
                    <a:gd name="T15" fmla="*/ 0 h 38"/>
                    <a:gd name="T16" fmla="*/ 55 w 60"/>
                    <a:gd name="T17" fmla="*/ 1 h 38"/>
                    <a:gd name="T18" fmla="*/ 54 w 60"/>
                    <a:gd name="T19" fmla="*/ 2 h 38"/>
                    <a:gd name="T20" fmla="*/ 52 w 60"/>
                    <a:gd name="T21" fmla="*/ 1 h 38"/>
                    <a:gd name="T22" fmla="*/ 49 w 60"/>
                    <a:gd name="T23" fmla="*/ 1 h 38"/>
                    <a:gd name="T24" fmla="*/ 47 w 60"/>
                    <a:gd name="T25" fmla="*/ 3 h 38"/>
                    <a:gd name="T26" fmla="*/ 49 w 60"/>
                    <a:gd name="T27" fmla="*/ 11 h 38"/>
                    <a:gd name="T28" fmla="*/ 49 w 60"/>
                    <a:gd name="T29" fmla="*/ 12 h 38"/>
                    <a:gd name="T30" fmla="*/ 49 w 60"/>
                    <a:gd name="T31" fmla="*/ 14 h 38"/>
                    <a:gd name="T32" fmla="*/ 45 w 60"/>
                    <a:gd name="T33" fmla="*/ 14 h 38"/>
                    <a:gd name="T34" fmla="*/ 40 w 60"/>
                    <a:gd name="T35" fmla="*/ 19 h 38"/>
                    <a:gd name="T36" fmla="*/ 39 w 60"/>
                    <a:gd name="T37" fmla="*/ 22 h 38"/>
                    <a:gd name="T38" fmla="*/ 38 w 60"/>
                    <a:gd name="T39" fmla="*/ 24 h 38"/>
                    <a:gd name="T40" fmla="*/ 36 w 60"/>
                    <a:gd name="T41" fmla="*/ 23 h 38"/>
                    <a:gd name="T42" fmla="*/ 34 w 60"/>
                    <a:gd name="T43" fmla="*/ 25 h 38"/>
                    <a:gd name="T44" fmla="*/ 32 w 60"/>
                    <a:gd name="T45" fmla="*/ 22 h 38"/>
                    <a:gd name="T46" fmla="*/ 30 w 60"/>
                    <a:gd name="T47" fmla="*/ 22 h 38"/>
                    <a:gd name="T48" fmla="*/ 28 w 60"/>
                    <a:gd name="T49" fmla="*/ 26 h 38"/>
                    <a:gd name="T50" fmla="*/ 26 w 60"/>
                    <a:gd name="T51" fmla="*/ 25 h 38"/>
                    <a:gd name="T52" fmla="*/ 25 w 60"/>
                    <a:gd name="T53" fmla="*/ 21 h 38"/>
                    <a:gd name="T54" fmla="*/ 26 w 60"/>
                    <a:gd name="T55" fmla="*/ 18 h 38"/>
                    <a:gd name="T56" fmla="*/ 24 w 60"/>
                    <a:gd name="T57" fmla="*/ 17 h 38"/>
                    <a:gd name="T58" fmla="*/ 23 w 60"/>
                    <a:gd name="T59" fmla="*/ 19 h 38"/>
                    <a:gd name="T60" fmla="*/ 23 w 60"/>
                    <a:gd name="T61" fmla="*/ 21 h 38"/>
                    <a:gd name="T62" fmla="*/ 21 w 60"/>
                    <a:gd name="T63" fmla="*/ 22 h 38"/>
                    <a:gd name="T64" fmla="*/ 18 w 60"/>
                    <a:gd name="T65" fmla="*/ 22 h 38"/>
                    <a:gd name="T66" fmla="*/ 15 w 60"/>
                    <a:gd name="T67" fmla="*/ 24 h 38"/>
                    <a:gd name="T68" fmla="*/ 12 w 60"/>
                    <a:gd name="T69" fmla="*/ 23 h 38"/>
                    <a:gd name="T70" fmla="*/ 11 w 60"/>
                    <a:gd name="T71" fmla="*/ 22 h 38"/>
                    <a:gd name="T72" fmla="*/ 8 w 60"/>
                    <a:gd name="T73" fmla="*/ 22 h 38"/>
                    <a:gd name="T74" fmla="*/ 4 w 60"/>
                    <a:gd name="T75" fmla="*/ 23 h 38"/>
                    <a:gd name="T76" fmla="*/ 2 w 60"/>
                    <a:gd name="T77" fmla="*/ 22 h 38"/>
                    <a:gd name="T78" fmla="*/ 0 w 60"/>
                    <a:gd name="T79" fmla="*/ 26 h 38"/>
                    <a:gd name="T80" fmla="*/ 2 w 60"/>
                    <a:gd name="T81" fmla="*/ 29 h 38"/>
                    <a:gd name="T82" fmla="*/ 5 w 60"/>
                    <a:gd name="T83" fmla="*/ 29 h 38"/>
                    <a:gd name="T84" fmla="*/ 10 w 60"/>
                    <a:gd name="T85" fmla="*/ 34 h 38"/>
                    <a:gd name="T86" fmla="*/ 10 w 60"/>
                    <a:gd name="T87" fmla="*/ 36 h 38"/>
                    <a:gd name="T88" fmla="*/ 12 w 60"/>
                    <a:gd name="T89" fmla="*/ 34 h 38"/>
                    <a:gd name="T90" fmla="*/ 17 w 60"/>
                    <a:gd name="T91" fmla="*/ 35 h 38"/>
                    <a:gd name="T92" fmla="*/ 18 w 60"/>
                    <a:gd name="T93" fmla="*/ 38 h 38"/>
                    <a:gd name="T94" fmla="*/ 21 w 60"/>
                    <a:gd name="T95" fmla="*/ 38 h 38"/>
                    <a:gd name="T96" fmla="*/ 24 w 60"/>
                    <a:gd name="T97" fmla="*/ 38 h 38"/>
                    <a:gd name="T98" fmla="*/ 29 w 60"/>
                    <a:gd name="T99" fmla="*/ 36 h 38"/>
                    <a:gd name="T100" fmla="*/ 32 w 60"/>
                    <a:gd name="T101" fmla="*/ 38 h 38"/>
                    <a:gd name="T102" fmla="*/ 34 w 60"/>
                    <a:gd name="T103" fmla="*/ 36 h 38"/>
                    <a:gd name="T104" fmla="*/ 38 w 60"/>
                    <a:gd name="T105" fmla="*/ 38 h 38"/>
                    <a:gd name="T106" fmla="*/ 38 w 60"/>
                    <a:gd name="T107" fmla="*/ 36 h 38"/>
                    <a:gd name="T108" fmla="*/ 38 w 60"/>
                    <a:gd name="T109" fmla="*/ 34 h 38"/>
                    <a:gd name="T110" fmla="*/ 42 w 60"/>
                    <a:gd name="T111" fmla="*/ 34 h 38"/>
                    <a:gd name="T112" fmla="*/ 47 w 60"/>
                    <a:gd name="T113" fmla="*/ 26 h 38"/>
                    <a:gd name="T114" fmla="*/ 47 w 60"/>
                    <a:gd name="T115" fmla="*/ 24 h 38"/>
                    <a:gd name="T116" fmla="*/ 49 w 60"/>
                    <a:gd name="T117" fmla="*/ 23 h 38"/>
                    <a:gd name="T118" fmla="*/ 51 w 60"/>
                    <a:gd name="T119" fmla="*/ 25 h 38"/>
                    <a:gd name="T120" fmla="*/ 55 w 60"/>
                    <a:gd name="T121" fmla="*/ 24 h 38"/>
                    <a:gd name="T122" fmla="*/ 56 w 60"/>
                    <a:gd name="T12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38">
                      <a:moveTo>
                        <a:pt x="56" y="21"/>
                      </a:moveTo>
                      <a:lnTo>
                        <a:pt x="53" y="17"/>
                      </a:lnTo>
                      <a:lnTo>
                        <a:pt x="53" y="15"/>
                      </a:lnTo>
                      <a:lnTo>
                        <a:pt x="55" y="13"/>
                      </a:lnTo>
                      <a:lnTo>
                        <a:pt x="56" y="15"/>
                      </a:lnTo>
                      <a:lnTo>
                        <a:pt x="60" y="11"/>
                      </a:lnTo>
                      <a:lnTo>
                        <a:pt x="59" y="3"/>
                      </a:lnTo>
                      <a:lnTo>
                        <a:pt x="56" y="0"/>
                      </a:lnTo>
                      <a:lnTo>
                        <a:pt x="55" y="1"/>
                      </a:lnTo>
                      <a:lnTo>
                        <a:pt x="54" y="2"/>
                      </a:lnTo>
                      <a:lnTo>
                        <a:pt x="52" y="1"/>
                      </a:lnTo>
                      <a:lnTo>
                        <a:pt x="49" y="1"/>
                      </a:lnTo>
                      <a:lnTo>
                        <a:pt x="47" y="3"/>
                      </a:lnTo>
                      <a:lnTo>
                        <a:pt x="49" y="11"/>
                      </a:lnTo>
                      <a:lnTo>
                        <a:pt x="49" y="12"/>
                      </a:lnTo>
                      <a:lnTo>
                        <a:pt x="49" y="14"/>
                      </a:lnTo>
                      <a:lnTo>
                        <a:pt x="45" y="14"/>
                      </a:lnTo>
                      <a:lnTo>
                        <a:pt x="40" y="19"/>
                      </a:lnTo>
                      <a:lnTo>
                        <a:pt x="39" y="22"/>
                      </a:lnTo>
                      <a:lnTo>
                        <a:pt x="38" y="24"/>
                      </a:lnTo>
                      <a:lnTo>
                        <a:pt x="36" y="23"/>
                      </a:lnTo>
                      <a:lnTo>
                        <a:pt x="34" y="25"/>
                      </a:lnTo>
                      <a:lnTo>
                        <a:pt x="32" y="22"/>
                      </a:lnTo>
                      <a:lnTo>
                        <a:pt x="30" y="22"/>
                      </a:lnTo>
                      <a:lnTo>
                        <a:pt x="28" y="26"/>
                      </a:lnTo>
                      <a:lnTo>
                        <a:pt x="26" y="25"/>
                      </a:lnTo>
                      <a:lnTo>
                        <a:pt x="25" y="21"/>
                      </a:lnTo>
                      <a:lnTo>
                        <a:pt x="26" y="18"/>
                      </a:lnTo>
                      <a:lnTo>
                        <a:pt x="24" y="17"/>
                      </a:lnTo>
                      <a:lnTo>
                        <a:pt x="23" y="19"/>
                      </a:lnTo>
                      <a:lnTo>
                        <a:pt x="23" y="21"/>
                      </a:lnTo>
                      <a:lnTo>
                        <a:pt x="21" y="22"/>
                      </a:lnTo>
                      <a:lnTo>
                        <a:pt x="18" y="22"/>
                      </a:lnTo>
                      <a:lnTo>
                        <a:pt x="15" y="24"/>
                      </a:lnTo>
                      <a:lnTo>
                        <a:pt x="12" y="23"/>
                      </a:lnTo>
                      <a:lnTo>
                        <a:pt x="11" y="22"/>
                      </a:lnTo>
                      <a:lnTo>
                        <a:pt x="8" y="22"/>
                      </a:lnTo>
                      <a:lnTo>
                        <a:pt x="4" y="23"/>
                      </a:lnTo>
                      <a:lnTo>
                        <a:pt x="2" y="22"/>
                      </a:lnTo>
                      <a:lnTo>
                        <a:pt x="0" y="26"/>
                      </a:lnTo>
                      <a:lnTo>
                        <a:pt x="2" y="29"/>
                      </a:lnTo>
                      <a:lnTo>
                        <a:pt x="5" y="29"/>
                      </a:lnTo>
                      <a:lnTo>
                        <a:pt x="10" y="34"/>
                      </a:lnTo>
                      <a:lnTo>
                        <a:pt x="10" y="36"/>
                      </a:lnTo>
                      <a:lnTo>
                        <a:pt x="12" y="34"/>
                      </a:lnTo>
                      <a:lnTo>
                        <a:pt x="17" y="35"/>
                      </a:lnTo>
                      <a:lnTo>
                        <a:pt x="18" y="38"/>
                      </a:lnTo>
                      <a:lnTo>
                        <a:pt x="21" y="38"/>
                      </a:lnTo>
                      <a:lnTo>
                        <a:pt x="24" y="38"/>
                      </a:lnTo>
                      <a:lnTo>
                        <a:pt x="29" y="36"/>
                      </a:lnTo>
                      <a:lnTo>
                        <a:pt x="32" y="38"/>
                      </a:lnTo>
                      <a:lnTo>
                        <a:pt x="34" y="36"/>
                      </a:lnTo>
                      <a:lnTo>
                        <a:pt x="38" y="38"/>
                      </a:lnTo>
                      <a:lnTo>
                        <a:pt x="38" y="36"/>
                      </a:lnTo>
                      <a:lnTo>
                        <a:pt x="38" y="34"/>
                      </a:lnTo>
                      <a:lnTo>
                        <a:pt x="42" y="34"/>
                      </a:lnTo>
                      <a:lnTo>
                        <a:pt x="47" y="26"/>
                      </a:lnTo>
                      <a:lnTo>
                        <a:pt x="47" y="24"/>
                      </a:lnTo>
                      <a:lnTo>
                        <a:pt x="49" y="23"/>
                      </a:lnTo>
                      <a:lnTo>
                        <a:pt x="51" y="25"/>
                      </a:lnTo>
                      <a:lnTo>
                        <a:pt x="55" y="24"/>
                      </a:lnTo>
                      <a:lnTo>
                        <a:pt x="56"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1" name="Freeform 327">
                  <a:extLst>
                    <a:ext uri="{FF2B5EF4-FFF2-40B4-BE49-F238E27FC236}">
                      <a16:creationId xmlns:a16="http://schemas.microsoft.com/office/drawing/2014/main" id="{FD8BABB6-CF06-6246-AF1E-3FB85D9659E4}"/>
                    </a:ext>
                  </a:extLst>
                </p:cNvPr>
                <p:cNvSpPr>
                  <a:spLocks/>
                </p:cNvSpPr>
                <p:nvPr/>
              </p:nvSpPr>
              <p:spPr bwMode="auto">
                <a:xfrm>
                  <a:off x="5640" y="2960"/>
                  <a:ext cx="6" cy="5"/>
                </a:xfrm>
                <a:custGeom>
                  <a:avLst/>
                  <a:gdLst>
                    <a:gd name="T0" fmla="*/ 8 w 8"/>
                    <a:gd name="T1" fmla="*/ 6 h 6"/>
                    <a:gd name="T2" fmla="*/ 6 w 8"/>
                    <a:gd name="T3" fmla="*/ 3 h 6"/>
                    <a:gd name="T4" fmla="*/ 0 w 8"/>
                    <a:gd name="T5" fmla="*/ 0 h 6"/>
                    <a:gd name="T6" fmla="*/ 8 w 8"/>
                    <a:gd name="T7" fmla="*/ 6 h 6"/>
                  </a:gdLst>
                  <a:ahLst/>
                  <a:cxnLst>
                    <a:cxn ang="0">
                      <a:pos x="T0" y="T1"/>
                    </a:cxn>
                    <a:cxn ang="0">
                      <a:pos x="T2" y="T3"/>
                    </a:cxn>
                    <a:cxn ang="0">
                      <a:pos x="T4" y="T5"/>
                    </a:cxn>
                    <a:cxn ang="0">
                      <a:pos x="T6" y="T7"/>
                    </a:cxn>
                  </a:cxnLst>
                  <a:rect l="0" t="0" r="r" b="b"/>
                  <a:pathLst>
                    <a:path w="8" h="6">
                      <a:moveTo>
                        <a:pt x="8" y="6"/>
                      </a:moveTo>
                      <a:cubicBezTo>
                        <a:pt x="6" y="3"/>
                        <a:pt x="6" y="3"/>
                        <a:pt x="6" y="3"/>
                      </a:cubicBezTo>
                      <a:cubicBezTo>
                        <a:pt x="6" y="3"/>
                        <a:pt x="0" y="0"/>
                        <a:pt x="0" y="0"/>
                      </a:cubicBez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2" name="Freeform 328">
                  <a:extLst>
                    <a:ext uri="{FF2B5EF4-FFF2-40B4-BE49-F238E27FC236}">
                      <a16:creationId xmlns:a16="http://schemas.microsoft.com/office/drawing/2014/main" id="{B7CC0AF7-2ABA-2547-AD6A-5BD6E54489BF}"/>
                    </a:ext>
                  </a:extLst>
                </p:cNvPr>
                <p:cNvSpPr>
                  <a:spLocks/>
                </p:cNvSpPr>
                <p:nvPr/>
              </p:nvSpPr>
              <p:spPr bwMode="auto">
                <a:xfrm>
                  <a:off x="5649" y="2946"/>
                  <a:ext cx="2" cy="3"/>
                </a:xfrm>
                <a:custGeom>
                  <a:avLst/>
                  <a:gdLst>
                    <a:gd name="T0" fmla="*/ 0 w 2"/>
                    <a:gd name="T1" fmla="*/ 0 h 3"/>
                    <a:gd name="T2" fmla="*/ 2 w 2"/>
                    <a:gd name="T3" fmla="*/ 2 h 3"/>
                    <a:gd name="T4" fmla="*/ 2 w 2"/>
                    <a:gd name="T5" fmla="*/ 3 h 3"/>
                    <a:gd name="T6" fmla="*/ 2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2" y="2"/>
                      </a:lnTo>
                      <a:lnTo>
                        <a:pt x="2"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3" name="Freeform 329">
                  <a:extLst>
                    <a:ext uri="{FF2B5EF4-FFF2-40B4-BE49-F238E27FC236}">
                      <a16:creationId xmlns:a16="http://schemas.microsoft.com/office/drawing/2014/main" id="{A7B61C9F-145E-294A-9378-EA997CEE7368}"/>
                    </a:ext>
                  </a:extLst>
                </p:cNvPr>
                <p:cNvSpPr>
                  <a:spLocks/>
                </p:cNvSpPr>
                <p:nvPr/>
              </p:nvSpPr>
              <p:spPr bwMode="auto">
                <a:xfrm>
                  <a:off x="5641" y="2959"/>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4" name="Freeform 330">
                  <a:extLst>
                    <a:ext uri="{FF2B5EF4-FFF2-40B4-BE49-F238E27FC236}">
                      <a16:creationId xmlns:a16="http://schemas.microsoft.com/office/drawing/2014/main" id="{2A21079B-7479-7D47-B366-50C0D2E53E5B}"/>
                    </a:ext>
                  </a:extLst>
                </p:cNvPr>
                <p:cNvSpPr>
                  <a:spLocks/>
                </p:cNvSpPr>
                <p:nvPr/>
              </p:nvSpPr>
              <p:spPr bwMode="auto">
                <a:xfrm>
                  <a:off x="5656" y="2944"/>
                  <a:ext cx="2" cy="2"/>
                </a:xfrm>
                <a:custGeom>
                  <a:avLst/>
                  <a:gdLst>
                    <a:gd name="T0" fmla="*/ 0 w 2"/>
                    <a:gd name="T1" fmla="*/ 0 h 2"/>
                    <a:gd name="T2" fmla="*/ 0 w 2"/>
                    <a:gd name="T3" fmla="*/ 2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5" name="Freeform 331">
                  <a:extLst>
                    <a:ext uri="{FF2B5EF4-FFF2-40B4-BE49-F238E27FC236}">
                      <a16:creationId xmlns:a16="http://schemas.microsoft.com/office/drawing/2014/main" id="{1D3E6684-6BAB-3542-9151-BF96722A911D}"/>
                    </a:ext>
                  </a:extLst>
                </p:cNvPr>
                <p:cNvSpPr>
                  <a:spLocks/>
                </p:cNvSpPr>
                <p:nvPr/>
              </p:nvSpPr>
              <p:spPr bwMode="auto">
                <a:xfrm>
                  <a:off x="5646" y="2946"/>
                  <a:ext cx="3" cy="6"/>
                </a:xfrm>
                <a:custGeom>
                  <a:avLst/>
                  <a:gdLst>
                    <a:gd name="T0" fmla="*/ 4 w 4"/>
                    <a:gd name="T1" fmla="*/ 5 h 7"/>
                    <a:gd name="T2" fmla="*/ 3 w 4"/>
                    <a:gd name="T3" fmla="*/ 0 h 7"/>
                    <a:gd name="T4" fmla="*/ 1 w 4"/>
                    <a:gd name="T5" fmla="*/ 2 h 7"/>
                    <a:gd name="T6" fmla="*/ 0 w 4"/>
                    <a:gd name="T7" fmla="*/ 5 h 7"/>
                    <a:gd name="T8" fmla="*/ 2 w 4"/>
                    <a:gd name="T9" fmla="*/ 7 h 7"/>
                    <a:gd name="T10" fmla="*/ 3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3" y="0"/>
                        <a:pt x="3" y="0"/>
                        <a:pt x="3" y="0"/>
                      </a:cubicBezTo>
                      <a:cubicBezTo>
                        <a:pt x="1" y="2"/>
                        <a:pt x="1" y="2"/>
                        <a:pt x="1" y="2"/>
                      </a:cubicBezTo>
                      <a:cubicBezTo>
                        <a:pt x="0" y="5"/>
                        <a:pt x="0" y="5"/>
                        <a:pt x="0" y="5"/>
                      </a:cubicBezTo>
                      <a:cubicBezTo>
                        <a:pt x="2" y="7"/>
                        <a:pt x="2" y="7"/>
                        <a:pt x="2" y="7"/>
                      </a:cubicBezTo>
                      <a:cubicBezTo>
                        <a:pt x="2" y="7"/>
                        <a:pt x="3" y="7"/>
                        <a:pt x="3"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6" name="Freeform 332">
                  <a:extLst>
                    <a:ext uri="{FF2B5EF4-FFF2-40B4-BE49-F238E27FC236}">
                      <a16:creationId xmlns:a16="http://schemas.microsoft.com/office/drawing/2014/main" id="{8DE8375E-EA25-934D-A32F-8B4A61F6B526}"/>
                    </a:ext>
                  </a:extLst>
                </p:cNvPr>
                <p:cNvSpPr>
                  <a:spLocks/>
                </p:cNvSpPr>
                <p:nvPr/>
              </p:nvSpPr>
              <p:spPr bwMode="auto">
                <a:xfrm>
                  <a:off x="5644" y="2960"/>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7" name="Freeform 333">
                  <a:extLst>
                    <a:ext uri="{FF2B5EF4-FFF2-40B4-BE49-F238E27FC236}">
                      <a16:creationId xmlns:a16="http://schemas.microsoft.com/office/drawing/2014/main" id="{8A62C207-0738-AC4D-A022-07FCC59B4B1A}"/>
                    </a:ext>
                  </a:extLst>
                </p:cNvPr>
                <p:cNvSpPr>
                  <a:spLocks/>
                </p:cNvSpPr>
                <p:nvPr/>
              </p:nvSpPr>
              <p:spPr bwMode="auto">
                <a:xfrm>
                  <a:off x="5644" y="2952"/>
                  <a:ext cx="3" cy="1"/>
                </a:xfrm>
                <a:custGeom>
                  <a:avLst/>
                  <a:gdLst>
                    <a:gd name="T0" fmla="*/ 0 w 3"/>
                    <a:gd name="T1" fmla="*/ 0 h 1"/>
                    <a:gd name="T2" fmla="*/ 0 w 3"/>
                    <a:gd name="T3" fmla="*/ 1 h 1"/>
                    <a:gd name="T4" fmla="*/ 2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1"/>
                      </a:ln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8" name="Freeform 334">
                  <a:extLst>
                    <a:ext uri="{FF2B5EF4-FFF2-40B4-BE49-F238E27FC236}">
                      <a16:creationId xmlns:a16="http://schemas.microsoft.com/office/drawing/2014/main" id="{30576690-F650-5343-BEDF-4E632CD2AB54}"/>
                    </a:ext>
                  </a:extLst>
                </p:cNvPr>
                <p:cNvSpPr>
                  <a:spLocks/>
                </p:cNvSpPr>
                <p:nvPr/>
              </p:nvSpPr>
              <p:spPr bwMode="auto">
                <a:xfrm>
                  <a:off x="5644" y="2957"/>
                  <a:ext cx="4" cy="2"/>
                </a:xfrm>
                <a:custGeom>
                  <a:avLst/>
                  <a:gdLst>
                    <a:gd name="T0" fmla="*/ 5 w 5"/>
                    <a:gd name="T1" fmla="*/ 0 h 2"/>
                    <a:gd name="T2" fmla="*/ 2 w 5"/>
                    <a:gd name="T3" fmla="*/ 0 h 2"/>
                    <a:gd name="T4" fmla="*/ 0 w 5"/>
                    <a:gd name="T5" fmla="*/ 2 h 2"/>
                    <a:gd name="T6" fmla="*/ 4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4" y="2"/>
                        <a:pt x="4"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9" name="Freeform 335">
                  <a:extLst>
                    <a:ext uri="{FF2B5EF4-FFF2-40B4-BE49-F238E27FC236}">
                      <a16:creationId xmlns:a16="http://schemas.microsoft.com/office/drawing/2014/main" id="{C64E35AF-3FD4-0D4C-804C-B29696BF93E3}"/>
                    </a:ext>
                  </a:extLst>
                </p:cNvPr>
                <p:cNvSpPr>
                  <a:spLocks/>
                </p:cNvSpPr>
                <p:nvPr/>
              </p:nvSpPr>
              <p:spPr bwMode="auto">
                <a:xfrm>
                  <a:off x="5658" y="2942"/>
                  <a:ext cx="2" cy="4"/>
                </a:xfrm>
                <a:custGeom>
                  <a:avLst/>
                  <a:gdLst>
                    <a:gd name="T0" fmla="*/ 0 w 2"/>
                    <a:gd name="T1" fmla="*/ 0 h 4"/>
                    <a:gd name="T2" fmla="*/ 0 w 2"/>
                    <a:gd name="T3" fmla="*/ 1 h 4"/>
                    <a:gd name="T4" fmla="*/ 1 w 2"/>
                    <a:gd name="T5" fmla="*/ 4 h 4"/>
                    <a:gd name="T6" fmla="*/ 1 w 2"/>
                    <a:gd name="T7" fmla="*/ 2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1"/>
                      </a:lnTo>
                      <a:lnTo>
                        <a:pt x="1" y="4"/>
                      </a:lnTo>
                      <a:lnTo>
                        <a:pt x="1"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0" name="Freeform 336">
                  <a:extLst>
                    <a:ext uri="{FF2B5EF4-FFF2-40B4-BE49-F238E27FC236}">
                      <a16:creationId xmlns:a16="http://schemas.microsoft.com/office/drawing/2014/main" id="{A8C2E85F-5B02-B04C-AB7F-80B0A85220CF}"/>
                    </a:ext>
                  </a:extLst>
                </p:cNvPr>
                <p:cNvSpPr>
                  <a:spLocks/>
                </p:cNvSpPr>
                <p:nvPr/>
              </p:nvSpPr>
              <p:spPr bwMode="auto">
                <a:xfrm>
                  <a:off x="5660" y="2944"/>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1" name="Freeform 337">
                  <a:extLst>
                    <a:ext uri="{FF2B5EF4-FFF2-40B4-BE49-F238E27FC236}">
                      <a16:creationId xmlns:a16="http://schemas.microsoft.com/office/drawing/2014/main" id="{787F25B4-43D0-204A-B8AF-757294668FAE}"/>
                    </a:ext>
                  </a:extLst>
                </p:cNvPr>
                <p:cNvSpPr>
                  <a:spLocks/>
                </p:cNvSpPr>
                <p:nvPr/>
              </p:nvSpPr>
              <p:spPr bwMode="auto">
                <a:xfrm>
                  <a:off x="5389" y="2613"/>
                  <a:ext cx="2" cy="1"/>
                </a:xfrm>
                <a:custGeom>
                  <a:avLst/>
                  <a:gdLst>
                    <a:gd name="T0" fmla="*/ 2 w 2"/>
                    <a:gd name="T1" fmla="*/ 0 h 1"/>
                    <a:gd name="T2" fmla="*/ 0 w 2"/>
                    <a:gd name="T3" fmla="*/ 0 h 1"/>
                    <a:gd name="T4" fmla="*/ 1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0" y="0"/>
                      </a:lnTo>
                      <a:lnTo>
                        <a:pt x="1" y="1"/>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2" name="Freeform 338">
                  <a:extLst>
                    <a:ext uri="{FF2B5EF4-FFF2-40B4-BE49-F238E27FC236}">
                      <a16:creationId xmlns:a16="http://schemas.microsoft.com/office/drawing/2014/main" id="{FE05999F-86C8-044E-A162-A008572BE97D}"/>
                    </a:ext>
                  </a:extLst>
                </p:cNvPr>
                <p:cNvSpPr>
                  <a:spLocks/>
                </p:cNvSpPr>
                <p:nvPr/>
              </p:nvSpPr>
              <p:spPr bwMode="auto">
                <a:xfrm>
                  <a:off x="5303" y="2618"/>
                  <a:ext cx="4" cy="5"/>
                </a:xfrm>
                <a:custGeom>
                  <a:avLst/>
                  <a:gdLst>
                    <a:gd name="T0" fmla="*/ 2 w 4"/>
                    <a:gd name="T1" fmla="*/ 2 h 5"/>
                    <a:gd name="T2" fmla="*/ 2 w 4"/>
                    <a:gd name="T3" fmla="*/ 0 h 5"/>
                    <a:gd name="T4" fmla="*/ 2 w 4"/>
                    <a:gd name="T5" fmla="*/ 2 h 5"/>
                    <a:gd name="T6" fmla="*/ 0 w 4"/>
                    <a:gd name="T7" fmla="*/ 3 h 5"/>
                    <a:gd name="T8" fmla="*/ 0 w 4"/>
                    <a:gd name="T9" fmla="*/ 5 h 5"/>
                    <a:gd name="T10" fmla="*/ 2 w 4"/>
                    <a:gd name="T11" fmla="*/ 5 h 5"/>
                    <a:gd name="T12" fmla="*/ 4 w 4"/>
                    <a:gd name="T13" fmla="*/ 5 h 5"/>
                    <a:gd name="T14" fmla="*/ 4 w 4"/>
                    <a:gd name="T15" fmla="*/ 3 h 5"/>
                    <a:gd name="T16" fmla="*/ 2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2"/>
                      </a:moveTo>
                      <a:lnTo>
                        <a:pt x="2" y="0"/>
                      </a:lnTo>
                      <a:lnTo>
                        <a:pt x="2" y="2"/>
                      </a:lnTo>
                      <a:lnTo>
                        <a:pt x="0" y="3"/>
                      </a:lnTo>
                      <a:lnTo>
                        <a:pt x="0" y="5"/>
                      </a:lnTo>
                      <a:lnTo>
                        <a:pt x="2" y="5"/>
                      </a:lnTo>
                      <a:lnTo>
                        <a:pt x="4" y="5"/>
                      </a:lnTo>
                      <a:lnTo>
                        <a:pt x="4"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3" name="Freeform 339">
                  <a:extLst>
                    <a:ext uri="{FF2B5EF4-FFF2-40B4-BE49-F238E27FC236}">
                      <a16:creationId xmlns:a16="http://schemas.microsoft.com/office/drawing/2014/main" id="{9CE832C8-F961-0942-9D03-1732EC7BB5A8}"/>
                    </a:ext>
                  </a:extLst>
                </p:cNvPr>
                <p:cNvSpPr>
                  <a:spLocks/>
                </p:cNvSpPr>
                <p:nvPr/>
              </p:nvSpPr>
              <p:spPr bwMode="auto">
                <a:xfrm>
                  <a:off x="5337" y="2635"/>
                  <a:ext cx="68" cy="75"/>
                </a:xfrm>
                <a:custGeom>
                  <a:avLst/>
                  <a:gdLst>
                    <a:gd name="T0" fmla="*/ 46 w 68"/>
                    <a:gd name="T1" fmla="*/ 14 h 75"/>
                    <a:gd name="T2" fmla="*/ 40 w 68"/>
                    <a:gd name="T3" fmla="*/ 13 h 75"/>
                    <a:gd name="T4" fmla="*/ 40 w 68"/>
                    <a:gd name="T5" fmla="*/ 23 h 75"/>
                    <a:gd name="T6" fmla="*/ 34 w 68"/>
                    <a:gd name="T7" fmla="*/ 22 h 75"/>
                    <a:gd name="T8" fmla="*/ 27 w 68"/>
                    <a:gd name="T9" fmla="*/ 31 h 75"/>
                    <a:gd name="T10" fmla="*/ 27 w 68"/>
                    <a:gd name="T11" fmla="*/ 22 h 75"/>
                    <a:gd name="T12" fmla="*/ 19 w 68"/>
                    <a:gd name="T13" fmla="*/ 22 h 75"/>
                    <a:gd name="T14" fmla="*/ 16 w 68"/>
                    <a:gd name="T15" fmla="*/ 29 h 75"/>
                    <a:gd name="T16" fmla="*/ 7 w 68"/>
                    <a:gd name="T17" fmla="*/ 31 h 75"/>
                    <a:gd name="T18" fmla="*/ 2 w 68"/>
                    <a:gd name="T19" fmla="*/ 38 h 75"/>
                    <a:gd name="T20" fmla="*/ 3 w 68"/>
                    <a:gd name="T21" fmla="*/ 52 h 75"/>
                    <a:gd name="T22" fmla="*/ 8 w 68"/>
                    <a:gd name="T23" fmla="*/ 41 h 75"/>
                    <a:gd name="T24" fmla="*/ 13 w 68"/>
                    <a:gd name="T25" fmla="*/ 38 h 75"/>
                    <a:gd name="T26" fmla="*/ 14 w 68"/>
                    <a:gd name="T27" fmla="*/ 41 h 75"/>
                    <a:gd name="T28" fmla="*/ 17 w 68"/>
                    <a:gd name="T29" fmla="*/ 39 h 75"/>
                    <a:gd name="T30" fmla="*/ 20 w 68"/>
                    <a:gd name="T31" fmla="*/ 41 h 75"/>
                    <a:gd name="T32" fmla="*/ 21 w 68"/>
                    <a:gd name="T33" fmla="*/ 41 h 75"/>
                    <a:gd name="T34" fmla="*/ 23 w 68"/>
                    <a:gd name="T35" fmla="*/ 36 h 75"/>
                    <a:gd name="T36" fmla="*/ 29 w 68"/>
                    <a:gd name="T37" fmla="*/ 40 h 75"/>
                    <a:gd name="T38" fmla="*/ 34 w 68"/>
                    <a:gd name="T39" fmla="*/ 48 h 75"/>
                    <a:gd name="T40" fmla="*/ 31 w 68"/>
                    <a:gd name="T41" fmla="*/ 49 h 75"/>
                    <a:gd name="T42" fmla="*/ 31 w 68"/>
                    <a:gd name="T43" fmla="*/ 55 h 75"/>
                    <a:gd name="T44" fmla="*/ 34 w 68"/>
                    <a:gd name="T45" fmla="*/ 64 h 75"/>
                    <a:gd name="T46" fmla="*/ 41 w 68"/>
                    <a:gd name="T47" fmla="*/ 70 h 75"/>
                    <a:gd name="T48" fmla="*/ 47 w 68"/>
                    <a:gd name="T49" fmla="*/ 69 h 75"/>
                    <a:gd name="T50" fmla="*/ 48 w 68"/>
                    <a:gd name="T51" fmla="*/ 70 h 75"/>
                    <a:gd name="T52" fmla="*/ 52 w 68"/>
                    <a:gd name="T53" fmla="*/ 73 h 75"/>
                    <a:gd name="T54" fmla="*/ 55 w 68"/>
                    <a:gd name="T55" fmla="*/ 62 h 75"/>
                    <a:gd name="T56" fmla="*/ 51 w 68"/>
                    <a:gd name="T57" fmla="*/ 52 h 75"/>
                    <a:gd name="T58" fmla="*/ 59 w 68"/>
                    <a:gd name="T59" fmla="*/ 47 h 75"/>
                    <a:gd name="T60" fmla="*/ 61 w 68"/>
                    <a:gd name="T61" fmla="*/ 56 h 75"/>
                    <a:gd name="T62" fmla="*/ 63 w 68"/>
                    <a:gd name="T63" fmla="*/ 61 h 75"/>
                    <a:gd name="T64" fmla="*/ 63 w 68"/>
                    <a:gd name="T65" fmla="*/ 50 h 75"/>
                    <a:gd name="T66" fmla="*/ 65 w 68"/>
                    <a:gd name="T67" fmla="*/ 50 h 75"/>
                    <a:gd name="T68" fmla="*/ 68 w 68"/>
                    <a:gd name="T69" fmla="*/ 40 h 75"/>
                    <a:gd name="T70" fmla="*/ 65 w 68"/>
                    <a:gd name="T71" fmla="*/ 31 h 75"/>
                    <a:gd name="T72" fmla="*/ 63 w 68"/>
                    <a:gd name="T73" fmla="*/ 24 h 75"/>
                    <a:gd name="T74" fmla="*/ 60 w 68"/>
                    <a:gd name="T75" fmla="*/ 20 h 75"/>
                    <a:gd name="T76" fmla="*/ 62 w 68"/>
                    <a:gd name="T77" fmla="*/ 14 h 75"/>
                    <a:gd name="T78" fmla="*/ 59 w 68"/>
                    <a:gd name="T79" fmla="*/ 10 h 75"/>
                    <a:gd name="T80" fmla="*/ 51 w 68"/>
                    <a:gd name="T81" fmla="*/ 0 h 75"/>
                    <a:gd name="T82" fmla="*/ 48 w 68"/>
                    <a:gd name="T83" fmla="*/ 3 h 75"/>
                    <a:gd name="T84" fmla="*/ 47 w 68"/>
                    <a:gd name="T85"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75">
                      <a:moveTo>
                        <a:pt x="47" y="10"/>
                      </a:moveTo>
                      <a:lnTo>
                        <a:pt x="46" y="10"/>
                      </a:lnTo>
                      <a:lnTo>
                        <a:pt x="46" y="14"/>
                      </a:lnTo>
                      <a:lnTo>
                        <a:pt x="45" y="16"/>
                      </a:lnTo>
                      <a:lnTo>
                        <a:pt x="44" y="14"/>
                      </a:lnTo>
                      <a:lnTo>
                        <a:pt x="40" y="13"/>
                      </a:lnTo>
                      <a:lnTo>
                        <a:pt x="39" y="20"/>
                      </a:lnTo>
                      <a:lnTo>
                        <a:pt x="40" y="21"/>
                      </a:lnTo>
                      <a:lnTo>
                        <a:pt x="40" y="23"/>
                      </a:lnTo>
                      <a:lnTo>
                        <a:pt x="38" y="24"/>
                      </a:lnTo>
                      <a:lnTo>
                        <a:pt x="37" y="21"/>
                      </a:lnTo>
                      <a:lnTo>
                        <a:pt x="34" y="22"/>
                      </a:lnTo>
                      <a:lnTo>
                        <a:pt x="33" y="28"/>
                      </a:lnTo>
                      <a:lnTo>
                        <a:pt x="30" y="30"/>
                      </a:lnTo>
                      <a:lnTo>
                        <a:pt x="27" y="31"/>
                      </a:lnTo>
                      <a:lnTo>
                        <a:pt x="24" y="34"/>
                      </a:lnTo>
                      <a:lnTo>
                        <a:pt x="27" y="28"/>
                      </a:lnTo>
                      <a:lnTo>
                        <a:pt x="27" y="22"/>
                      </a:lnTo>
                      <a:lnTo>
                        <a:pt x="23" y="18"/>
                      </a:lnTo>
                      <a:lnTo>
                        <a:pt x="21" y="19"/>
                      </a:lnTo>
                      <a:lnTo>
                        <a:pt x="19" y="22"/>
                      </a:lnTo>
                      <a:lnTo>
                        <a:pt x="16" y="24"/>
                      </a:lnTo>
                      <a:lnTo>
                        <a:pt x="15" y="27"/>
                      </a:lnTo>
                      <a:lnTo>
                        <a:pt x="16" y="29"/>
                      </a:lnTo>
                      <a:lnTo>
                        <a:pt x="12" y="31"/>
                      </a:lnTo>
                      <a:lnTo>
                        <a:pt x="9" y="29"/>
                      </a:lnTo>
                      <a:lnTo>
                        <a:pt x="7" y="31"/>
                      </a:lnTo>
                      <a:lnTo>
                        <a:pt x="4" y="33"/>
                      </a:lnTo>
                      <a:lnTo>
                        <a:pt x="2" y="36"/>
                      </a:lnTo>
                      <a:lnTo>
                        <a:pt x="2" y="38"/>
                      </a:lnTo>
                      <a:lnTo>
                        <a:pt x="2" y="44"/>
                      </a:lnTo>
                      <a:lnTo>
                        <a:pt x="0" y="48"/>
                      </a:lnTo>
                      <a:lnTo>
                        <a:pt x="3" y="52"/>
                      </a:lnTo>
                      <a:lnTo>
                        <a:pt x="4" y="50"/>
                      </a:lnTo>
                      <a:lnTo>
                        <a:pt x="6" y="43"/>
                      </a:lnTo>
                      <a:lnTo>
                        <a:pt x="8" y="41"/>
                      </a:lnTo>
                      <a:lnTo>
                        <a:pt x="9" y="37"/>
                      </a:lnTo>
                      <a:lnTo>
                        <a:pt x="11" y="36"/>
                      </a:lnTo>
                      <a:lnTo>
                        <a:pt x="13" y="38"/>
                      </a:lnTo>
                      <a:lnTo>
                        <a:pt x="13" y="41"/>
                      </a:lnTo>
                      <a:lnTo>
                        <a:pt x="13" y="43"/>
                      </a:lnTo>
                      <a:lnTo>
                        <a:pt x="14" y="41"/>
                      </a:lnTo>
                      <a:lnTo>
                        <a:pt x="16" y="43"/>
                      </a:lnTo>
                      <a:lnTo>
                        <a:pt x="16" y="40"/>
                      </a:lnTo>
                      <a:lnTo>
                        <a:pt x="17" y="39"/>
                      </a:lnTo>
                      <a:lnTo>
                        <a:pt x="19" y="39"/>
                      </a:lnTo>
                      <a:lnTo>
                        <a:pt x="18" y="41"/>
                      </a:lnTo>
                      <a:lnTo>
                        <a:pt x="20" y="41"/>
                      </a:lnTo>
                      <a:lnTo>
                        <a:pt x="21" y="43"/>
                      </a:lnTo>
                      <a:lnTo>
                        <a:pt x="23" y="44"/>
                      </a:lnTo>
                      <a:lnTo>
                        <a:pt x="21" y="41"/>
                      </a:lnTo>
                      <a:lnTo>
                        <a:pt x="22" y="39"/>
                      </a:lnTo>
                      <a:lnTo>
                        <a:pt x="21" y="38"/>
                      </a:lnTo>
                      <a:lnTo>
                        <a:pt x="23" y="36"/>
                      </a:lnTo>
                      <a:lnTo>
                        <a:pt x="24" y="36"/>
                      </a:lnTo>
                      <a:lnTo>
                        <a:pt x="27" y="39"/>
                      </a:lnTo>
                      <a:lnTo>
                        <a:pt x="29" y="40"/>
                      </a:lnTo>
                      <a:lnTo>
                        <a:pt x="32" y="42"/>
                      </a:lnTo>
                      <a:lnTo>
                        <a:pt x="32" y="45"/>
                      </a:lnTo>
                      <a:lnTo>
                        <a:pt x="34" y="48"/>
                      </a:lnTo>
                      <a:lnTo>
                        <a:pt x="32" y="47"/>
                      </a:lnTo>
                      <a:lnTo>
                        <a:pt x="31" y="48"/>
                      </a:lnTo>
                      <a:lnTo>
                        <a:pt x="31" y="49"/>
                      </a:lnTo>
                      <a:lnTo>
                        <a:pt x="30" y="52"/>
                      </a:lnTo>
                      <a:lnTo>
                        <a:pt x="31" y="53"/>
                      </a:lnTo>
                      <a:lnTo>
                        <a:pt x="31" y="55"/>
                      </a:lnTo>
                      <a:lnTo>
                        <a:pt x="30" y="58"/>
                      </a:lnTo>
                      <a:lnTo>
                        <a:pt x="33" y="61"/>
                      </a:lnTo>
                      <a:lnTo>
                        <a:pt x="34" y="64"/>
                      </a:lnTo>
                      <a:lnTo>
                        <a:pt x="36" y="68"/>
                      </a:lnTo>
                      <a:lnTo>
                        <a:pt x="39" y="68"/>
                      </a:lnTo>
                      <a:lnTo>
                        <a:pt x="41" y="70"/>
                      </a:lnTo>
                      <a:lnTo>
                        <a:pt x="44" y="72"/>
                      </a:lnTo>
                      <a:lnTo>
                        <a:pt x="47" y="70"/>
                      </a:lnTo>
                      <a:lnTo>
                        <a:pt x="47" y="69"/>
                      </a:lnTo>
                      <a:lnTo>
                        <a:pt x="48" y="67"/>
                      </a:lnTo>
                      <a:lnTo>
                        <a:pt x="49" y="69"/>
                      </a:lnTo>
                      <a:lnTo>
                        <a:pt x="48" y="70"/>
                      </a:lnTo>
                      <a:lnTo>
                        <a:pt x="49" y="73"/>
                      </a:lnTo>
                      <a:lnTo>
                        <a:pt x="50" y="75"/>
                      </a:lnTo>
                      <a:lnTo>
                        <a:pt x="52" y="73"/>
                      </a:lnTo>
                      <a:lnTo>
                        <a:pt x="56" y="67"/>
                      </a:lnTo>
                      <a:lnTo>
                        <a:pt x="56" y="64"/>
                      </a:lnTo>
                      <a:lnTo>
                        <a:pt x="55" y="62"/>
                      </a:lnTo>
                      <a:lnTo>
                        <a:pt x="54" y="57"/>
                      </a:lnTo>
                      <a:lnTo>
                        <a:pt x="51" y="55"/>
                      </a:lnTo>
                      <a:lnTo>
                        <a:pt x="51" y="52"/>
                      </a:lnTo>
                      <a:lnTo>
                        <a:pt x="55" y="45"/>
                      </a:lnTo>
                      <a:lnTo>
                        <a:pt x="57" y="44"/>
                      </a:lnTo>
                      <a:lnTo>
                        <a:pt x="59" y="47"/>
                      </a:lnTo>
                      <a:lnTo>
                        <a:pt x="59" y="50"/>
                      </a:lnTo>
                      <a:lnTo>
                        <a:pt x="61" y="53"/>
                      </a:lnTo>
                      <a:lnTo>
                        <a:pt x="61" y="56"/>
                      </a:lnTo>
                      <a:lnTo>
                        <a:pt x="62" y="61"/>
                      </a:lnTo>
                      <a:lnTo>
                        <a:pt x="63" y="63"/>
                      </a:lnTo>
                      <a:lnTo>
                        <a:pt x="63" y="61"/>
                      </a:lnTo>
                      <a:lnTo>
                        <a:pt x="63" y="57"/>
                      </a:lnTo>
                      <a:lnTo>
                        <a:pt x="62" y="52"/>
                      </a:lnTo>
                      <a:lnTo>
                        <a:pt x="63" y="50"/>
                      </a:lnTo>
                      <a:lnTo>
                        <a:pt x="65" y="50"/>
                      </a:lnTo>
                      <a:lnTo>
                        <a:pt x="65" y="52"/>
                      </a:lnTo>
                      <a:lnTo>
                        <a:pt x="65" y="50"/>
                      </a:lnTo>
                      <a:lnTo>
                        <a:pt x="67" y="50"/>
                      </a:lnTo>
                      <a:lnTo>
                        <a:pt x="68" y="45"/>
                      </a:lnTo>
                      <a:lnTo>
                        <a:pt x="68" y="40"/>
                      </a:lnTo>
                      <a:lnTo>
                        <a:pt x="66" y="37"/>
                      </a:lnTo>
                      <a:lnTo>
                        <a:pt x="65" y="34"/>
                      </a:lnTo>
                      <a:lnTo>
                        <a:pt x="65" y="31"/>
                      </a:lnTo>
                      <a:lnTo>
                        <a:pt x="64" y="27"/>
                      </a:lnTo>
                      <a:lnTo>
                        <a:pt x="63" y="28"/>
                      </a:lnTo>
                      <a:lnTo>
                        <a:pt x="63" y="24"/>
                      </a:lnTo>
                      <a:lnTo>
                        <a:pt x="63" y="22"/>
                      </a:lnTo>
                      <a:lnTo>
                        <a:pt x="61" y="22"/>
                      </a:lnTo>
                      <a:lnTo>
                        <a:pt x="60" y="20"/>
                      </a:lnTo>
                      <a:lnTo>
                        <a:pt x="61" y="18"/>
                      </a:lnTo>
                      <a:lnTo>
                        <a:pt x="62" y="18"/>
                      </a:lnTo>
                      <a:lnTo>
                        <a:pt x="62" y="14"/>
                      </a:lnTo>
                      <a:lnTo>
                        <a:pt x="61" y="10"/>
                      </a:lnTo>
                      <a:lnTo>
                        <a:pt x="61" y="8"/>
                      </a:lnTo>
                      <a:lnTo>
                        <a:pt x="59" y="10"/>
                      </a:lnTo>
                      <a:lnTo>
                        <a:pt x="56" y="7"/>
                      </a:lnTo>
                      <a:lnTo>
                        <a:pt x="52" y="3"/>
                      </a:lnTo>
                      <a:lnTo>
                        <a:pt x="51" y="0"/>
                      </a:lnTo>
                      <a:lnTo>
                        <a:pt x="51" y="0"/>
                      </a:lnTo>
                      <a:lnTo>
                        <a:pt x="48" y="0"/>
                      </a:lnTo>
                      <a:lnTo>
                        <a:pt x="48" y="3"/>
                      </a:lnTo>
                      <a:lnTo>
                        <a:pt x="50" y="10"/>
                      </a:lnTo>
                      <a:lnTo>
                        <a:pt x="49" y="13"/>
                      </a:lnTo>
                      <a:lnTo>
                        <a:pt x="4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4" name="Freeform 340">
                  <a:extLst>
                    <a:ext uri="{FF2B5EF4-FFF2-40B4-BE49-F238E27FC236}">
                      <a16:creationId xmlns:a16="http://schemas.microsoft.com/office/drawing/2014/main" id="{8C6355B5-D31C-9447-843F-326A41E078AD}"/>
                    </a:ext>
                  </a:extLst>
                </p:cNvPr>
                <p:cNvSpPr>
                  <a:spLocks/>
                </p:cNvSpPr>
                <p:nvPr/>
              </p:nvSpPr>
              <p:spPr bwMode="auto">
                <a:xfrm>
                  <a:off x="5388" y="2617"/>
                  <a:ext cx="3" cy="2"/>
                </a:xfrm>
                <a:custGeom>
                  <a:avLst/>
                  <a:gdLst>
                    <a:gd name="T0" fmla="*/ 1 w 3"/>
                    <a:gd name="T1" fmla="*/ 1 h 2"/>
                    <a:gd name="T2" fmla="*/ 2 w 3"/>
                    <a:gd name="T3" fmla="*/ 2 h 2"/>
                    <a:gd name="T4" fmla="*/ 3 w 3"/>
                    <a:gd name="T5" fmla="*/ 1 h 2"/>
                    <a:gd name="T6" fmla="*/ 0 w 3"/>
                    <a:gd name="T7" fmla="*/ 0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lnTo>
                        <a:pt x="2" y="2"/>
                      </a:ln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5" name="Freeform 341">
                  <a:extLst>
                    <a:ext uri="{FF2B5EF4-FFF2-40B4-BE49-F238E27FC236}">
                      <a16:creationId xmlns:a16="http://schemas.microsoft.com/office/drawing/2014/main" id="{0A6C8287-2632-074B-A42E-B1B95C68ED34}"/>
                    </a:ext>
                  </a:extLst>
                </p:cNvPr>
                <p:cNvSpPr>
                  <a:spLocks/>
                </p:cNvSpPr>
                <p:nvPr/>
              </p:nvSpPr>
              <p:spPr bwMode="auto">
                <a:xfrm>
                  <a:off x="5301" y="2595"/>
                  <a:ext cx="4" cy="6"/>
                </a:xfrm>
                <a:custGeom>
                  <a:avLst/>
                  <a:gdLst>
                    <a:gd name="T0" fmla="*/ 2 w 4"/>
                    <a:gd name="T1" fmla="*/ 6 h 6"/>
                    <a:gd name="T2" fmla="*/ 4 w 4"/>
                    <a:gd name="T3" fmla="*/ 5 h 6"/>
                    <a:gd name="T4" fmla="*/ 4 w 4"/>
                    <a:gd name="T5" fmla="*/ 4 h 6"/>
                    <a:gd name="T6" fmla="*/ 4 w 4"/>
                    <a:gd name="T7" fmla="*/ 1 h 6"/>
                    <a:gd name="T8" fmla="*/ 0 w 4"/>
                    <a:gd name="T9" fmla="*/ 0 h 6"/>
                    <a:gd name="T10" fmla="*/ 0 w 4"/>
                    <a:gd name="T11" fmla="*/ 2 h 6"/>
                    <a:gd name="T12" fmla="*/ 1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5"/>
                      </a:lnTo>
                      <a:lnTo>
                        <a:pt x="4" y="4"/>
                      </a:lnTo>
                      <a:lnTo>
                        <a:pt x="4" y="1"/>
                      </a:lnTo>
                      <a:lnTo>
                        <a:pt x="0" y="0"/>
                      </a:lnTo>
                      <a:lnTo>
                        <a:pt x="0" y="2"/>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6" name="Freeform 342">
                  <a:extLst>
                    <a:ext uri="{FF2B5EF4-FFF2-40B4-BE49-F238E27FC236}">
                      <a16:creationId xmlns:a16="http://schemas.microsoft.com/office/drawing/2014/main" id="{42E06982-9616-E14B-ABA4-73E7B6FC1C26}"/>
                    </a:ext>
                  </a:extLst>
                </p:cNvPr>
                <p:cNvSpPr>
                  <a:spLocks/>
                </p:cNvSpPr>
                <p:nvPr/>
              </p:nvSpPr>
              <p:spPr bwMode="auto">
                <a:xfrm>
                  <a:off x="5312" y="2460"/>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7" name="Freeform 343">
                  <a:extLst>
                    <a:ext uri="{FF2B5EF4-FFF2-40B4-BE49-F238E27FC236}">
                      <a16:creationId xmlns:a16="http://schemas.microsoft.com/office/drawing/2014/main" id="{D10AC374-F7FF-8E4D-9385-B85FEA33F75C}"/>
                    </a:ext>
                  </a:extLst>
                </p:cNvPr>
                <p:cNvSpPr>
                  <a:spLocks/>
                </p:cNvSpPr>
                <p:nvPr/>
              </p:nvSpPr>
              <p:spPr bwMode="auto">
                <a:xfrm>
                  <a:off x="5332" y="2595"/>
                  <a:ext cx="21" cy="26"/>
                </a:xfrm>
                <a:custGeom>
                  <a:avLst/>
                  <a:gdLst>
                    <a:gd name="T0" fmla="*/ 7 w 21"/>
                    <a:gd name="T1" fmla="*/ 3 h 26"/>
                    <a:gd name="T2" fmla="*/ 4 w 21"/>
                    <a:gd name="T3" fmla="*/ 0 h 26"/>
                    <a:gd name="T4" fmla="*/ 0 w 21"/>
                    <a:gd name="T5" fmla="*/ 1 h 26"/>
                    <a:gd name="T6" fmla="*/ 0 w 21"/>
                    <a:gd name="T7" fmla="*/ 3 h 26"/>
                    <a:gd name="T8" fmla="*/ 3 w 21"/>
                    <a:gd name="T9" fmla="*/ 4 h 26"/>
                    <a:gd name="T10" fmla="*/ 4 w 21"/>
                    <a:gd name="T11" fmla="*/ 5 h 26"/>
                    <a:gd name="T12" fmla="*/ 4 w 21"/>
                    <a:gd name="T13" fmla="*/ 8 h 26"/>
                    <a:gd name="T14" fmla="*/ 4 w 21"/>
                    <a:gd name="T15" fmla="*/ 11 h 26"/>
                    <a:gd name="T16" fmla="*/ 4 w 21"/>
                    <a:gd name="T17" fmla="*/ 17 h 26"/>
                    <a:gd name="T18" fmla="*/ 3 w 21"/>
                    <a:gd name="T19" fmla="*/ 21 h 26"/>
                    <a:gd name="T20" fmla="*/ 4 w 21"/>
                    <a:gd name="T21" fmla="*/ 26 h 26"/>
                    <a:gd name="T22" fmla="*/ 5 w 21"/>
                    <a:gd name="T23" fmla="*/ 26 h 26"/>
                    <a:gd name="T24" fmla="*/ 6 w 21"/>
                    <a:gd name="T25" fmla="*/ 25 h 26"/>
                    <a:gd name="T26" fmla="*/ 9 w 21"/>
                    <a:gd name="T27" fmla="*/ 23 h 26"/>
                    <a:gd name="T28" fmla="*/ 11 w 21"/>
                    <a:gd name="T29" fmla="*/ 23 h 26"/>
                    <a:gd name="T30" fmla="*/ 11 w 21"/>
                    <a:gd name="T31" fmla="*/ 21 h 26"/>
                    <a:gd name="T32" fmla="*/ 13 w 21"/>
                    <a:gd name="T33" fmla="*/ 21 h 26"/>
                    <a:gd name="T34" fmla="*/ 14 w 21"/>
                    <a:gd name="T35" fmla="*/ 19 h 26"/>
                    <a:gd name="T36" fmla="*/ 18 w 21"/>
                    <a:gd name="T37" fmla="*/ 16 h 26"/>
                    <a:gd name="T38" fmla="*/ 19 w 21"/>
                    <a:gd name="T39" fmla="*/ 12 h 26"/>
                    <a:gd name="T40" fmla="*/ 21 w 21"/>
                    <a:gd name="T41" fmla="*/ 11 h 26"/>
                    <a:gd name="T42" fmla="*/ 21 w 21"/>
                    <a:gd name="T43" fmla="*/ 8 h 26"/>
                    <a:gd name="T44" fmla="*/ 20 w 21"/>
                    <a:gd name="T45" fmla="*/ 5 h 26"/>
                    <a:gd name="T46" fmla="*/ 18 w 21"/>
                    <a:gd name="T47" fmla="*/ 6 h 26"/>
                    <a:gd name="T48" fmla="*/ 16 w 21"/>
                    <a:gd name="T49" fmla="*/ 9 h 26"/>
                    <a:gd name="T50" fmla="*/ 14 w 21"/>
                    <a:gd name="T51" fmla="*/ 6 h 26"/>
                    <a:gd name="T52" fmla="*/ 12 w 21"/>
                    <a:gd name="T53" fmla="*/ 5 h 26"/>
                    <a:gd name="T54" fmla="*/ 10 w 21"/>
                    <a:gd name="T55" fmla="*/ 5 h 26"/>
                    <a:gd name="T56" fmla="*/ 8 w 21"/>
                    <a:gd name="T57" fmla="*/ 5 h 26"/>
                    <a:gd name="T58" fmla="*/ 8 w 21"/>
                    <a:gd name="T59" fmla="*/ 4 h 26"/>
                    <a:gd name="T60" fmla="*/ 7 w 21"/>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26">
                      <a:moveTo>
                        <a:pt x="7" y="3"/>
                      </a:moveTo>
                      <a:lnTo>
                        <a:pt x="4" y="0"/>
                      </a:lnTo>
                      <a:lnTo>
                        <a:pt x="0" y="1"/>
                      </a:lnTo>
                      <a:lnTo>
                        <a:pt x="0" y="3"/>
                      </a:lnTo>
                      <a:lnTo>
                        <a:pt x="3" y="4"/>
                      </a:lnTo>
                      <a:lnTo>
                        <a:pt x="4" y="5"/>
                      </a:lnTo>
                      <a:lnTo>
                        <a:pt x="4" y="8"/>
                      </a:lnTo>
                      <a:lnTo>
                        <a:pt x="4" y="11"/>
                      </a:lnTo>
                      <a:lnTo>
                        <a:pt x="4" y="17"/>
                      </a:lnTo>
                      <a:lnTo>
                        <a:pt x="3" y="21"/>
                      </a:lnTo>
                      <a:lnTo>
                        <a:pt x="4" y="26"/>
                      </a:lnTo>
                      <a:lnTo>
                        <a:pt x="5" y="26"/>
                      </a:lnTo>
                      <a:lnTo>
                        <a:pt x="6" y="25"/>
                      </a:lnTo>
                      <a:lnTo>
                        <a:pt x="9" y="23"/>
                      </a:lnTo>
                      <a:lnTo>
                        <a:pt x="11" y="23"/>
                      </a:lnTo>
                      <a:lnTo>
                        <a:pt x="11" y="21"/>
                      </a:lnTo>
                      <a:lnTo>
                        <a:pt x="13" y="21"/>
                      </a:lnTo>
                      <a:lnTo>
                        <a:pt x="14" y="19"/>
                      </a:lnTo>
                      <a:lnTo>
                        <a:pt x="18" y="16"/>
                      </a:lnTo>
                      <a:lnTo>
                        <a:pt x="19" y="12"/>
                      </a:lnTo>
                      <a:lnTo>
                        <a:pt x="21" y="11"/>
                      </a:lnTo>
                      <a:lnTo>
                        <a:pt x="21" y="8"/>
                      </a:lnTo>
                      <a:lnTo>
                        <a:pt x="20" y="5"/>
                      </a:lnTo>
                      <a:lnTo>
                        <a:pt x="18" y="6"/>
                      </a:lnTo>
                      <a:lnTo>
                        <a:pt x="16" y="9"/>
                      </a:lnTo>
                      <a:lnTo>
                        <a:pt x="14" y="6"/>
                      </a:lnTo>
                      <a:lnTo>
                        <a:pt x="12" y="5"/>
                      </a:lnTo>
                      <a:lnTo>
                        <a:pt x="10" y="5"/>
                      </a:lnTo>
                      <a:lnTo>
                        <a:pt x="8"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8" name="Freeform 344">
                  <a:extLst>
                    <a:ext uri="{FF2B5EF4-FFF2-40B4-BE49-F238E27FC236}">
                      <a16:creationId xmlns:a16="http://schemas.microsoft.com/office/drawing/2014/main" id="{78EEA869-1B29-744F-86FE-2277D22C45C1}"/>
                    </a:ext>
                  </a:extLst>
                </p:cNvPr>
                <p:cNvSpPr>
                  <a:spLocks/>
                </p:cNvSpPr>
                <p:nvPr/>
              </p:nvSpPr>
              <p:spPr bwMode="auto">
                <a:xfrm>
                  <a:off x="5341" y="2585"/>
                  <a:ext cx="3" cy="3"/>
                </a:xfrm>
                <a:custGeom>
                  <a:avLst/>
                  <a:gdLst>
                    <a:gd name="T0" fmla="*/ 3 w 3"/>
                    <a:gd name="T1" fmla="*/ 2 h 3"/>
                    <a:gd name="T2" fmla="*/ 3 w 3"/>
                    <a:gd name="T3" fmla="*/ 1 h 3"/>
                    <a:gd name="T4" fmla="*/ 2 w 3"/>
                    <a:gd name="T5" fmla="*/ 0 h 3"/>
                    <a:gd name="T6" fmla="*/ 0 w 3"/>
                    <a:gd name="T7" fmla="*/ 1 h 3"/>
                    <a:gd name="T8" fmla="*/ 1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1"/>
                      </a:ln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9" name="Freeform 345">
                  <a:extLst>
                    <a:ext uri="{FF2B5EF4-FFF2-40B4-BE49-F238E27FC236}">
                      <a16:creationId xmlns:a16="http://schemas.microsoft.com/office/drawing/2014/main" id="{F446BA51-3910-4C4B-BE4C-84FFE16BC5BE}"/>
                    </a:ext>
                  </a:extLst>
                </p:cNvPr>
                <p:cNvSpPr>
                  <a:spLocks/>
                </p:cNvSpPr>
                <p:nvPr/>
              </p:nvSpPr>
              <p:spPr bwMode="auto">
                <a:xfrm>
                  <a:off x="5387" y="2621"/>
                  <a:ext cx="4" cy="14"/>
                </a:xfrm>
                <a:custGeom>
                  <a:avLst/>
                  <a:gdLst>
                    <a:gd name="T0" fmla="*/ 0 w 4"/>
                    <a:gd name="T1" fmla="*/ 5 h 14"/>
                    <a:gd name="T2" fmla="*/ 1 w 4"/>
                    <a:gd name="T3" fmla="*/ 9 h 14"/>
                    <a:gd name="T4" fmla="*/ 1 w 4"/>
                    <a:gd name="T5" fmla="*/ 11 h 14"/>
                    <a:gd name="T6" fmla="*/ 2 w 4"/>
                    <a:gd name="T7" fmla="*/ 13 h 14"/>
                    <a:gd name="T8" fmla="*/ 3 w 4"/>
                    <a:gd name="T9" fmla="*/ 14 h 14"/>
                    <a:gd name="T10" fmla="*/ 4 w 4"/>
                    <a:gd name="T11" fmla="*/ 10 h 14"/>
                    <a:gd name="T12" fmla="*/ 1 w 4"/>
                    <a:gd name="T13" fmla="*/ 7 h 14"/>
                    <a:gd name="T14" fmla="*/ 1 w 4"/>
                    <a:gd name="T15" fmla="*/ 4 h 14"/>
                    <a:gd name="T16" fmla="*/ 3 w 4"/>
                    <a:gd name="T17" fmla="*/ 3 h 14"/>
                    <a:gd name="T18" fmla="*/ 2 w 4"/>
                    <a:gd name="T19" fmla="*/ 0 h 14"/>
                    <a:gd name="T20" fmla="*/ 1 w 4"/>
                    <a:gd name="T21" fmla="*/ 1 h 14"/>
                    <a:gd name="T22" fmla="*/ 0 w 4"/>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5"/>
                      </a:moveTo>
                      <a:lnTo>
                        <a:pt x="1" y="9"/>
                      </a:lnTo>
                      <a:lnTo>
                        <a:pt x="1" y="11"/>
                      </a:lnTo>
                      <a:lnTo>
                        <a:pt x="2" y="13"/>
                      </a:lnTo>
                      <a:lnTo>
                        <a:pt x="3" y="14"/>
                      </a:lnTo>
                      <a:lnTo>
                        <a:pt x="4" y="10"/>
                      </a:lnTo>
                      <a:lnTo>
                        <a:pt x="1" y="7"/>
                      </a:lnTo>
                      <a:lnTo>
                        <a:pt x="1" y="4"/>
                      </a:lnTo>
                      <a:lnTo>
                        <a:pt x="3" y="3"/>
                      </a:lnTo>
                      <a:lnTo>
                        <a:pt x="2" y="0"/>
                      </a:lnTo>
                      <a:lnTo>
                        <a:pt x="1" y="1"/>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0" name="Freeform 346">
                  <a:extLst>
                    <a:ext uri="{FF2B5EF4-FFF2-40B4-BE49-F238E27FC236}">
                      <a16:creationId xmlns:a16="http://schemas.microsoft.com/office/drawing/2014/main" id="{FBF5E25A-6EC5-0F4B-A28F-FCE38E1CF795}"/>
                    </a:ext>
                  </a:extLst>
                </p:cNvPr>
                <p:cNvSpPr>
                  <a:spLocks/>
                </p:cNvSpPr>
                <p:nvPr/>
              </p:nvSpPr>
              <p:spPr bwMode="auto">
                <a:xfrm>
                  <a:off x="5351" y="2583"/>
                  <a:ext cx="14" cy="14"/>
                </a:xfrm>
                <a:custGeom>
                  <a:avLst/>
                  <a:gdLst>
                    <a:gd name="T0" fmla="*/ 0 w 14"/>
                    <a:gd name="T1" fmla="*/ 10 h 14"/>
                    <a:gd name="T2" fmla="*/ 1 w 14"/>
                    <a:gd name="T3" fmla="*/ 12 h 14"/>
                    <a:gd name="T4" fmla="*/ 3 w 14"/>
                    <a:gd name="T5" fmla="*/ 7 h 14"/>
                    <a:gd name="T6" fmla="*/ 6 w 14"/>
                    <a:gd name="T7" fmla="*/ 7 h 14"/>
                    <a:gd name="T8" fmla="*/ 9 w 14"/>
                    <a:gd name="T9" fmla="*/ 12 h 14"/>
                    <a:gd name="T10" fmla="*/ 12 w 14"/>
                    <a:gd name="T11" fmla="*/ 14 h 14"/>
                    <a:gd name="T12" fmla="*/ 14 w 14"/>
                    <a:gd name="T13" fmla="*/ 14 h 14"/>
                    <a:gd name="T14" fmla="*/ 14 w 14"/>
                    <a:gd name="T15" fmla="*/ 11 h 14"/>
                    <a:gd name="T16" fmla="*/ 13 w 14"/>
                    <a:gd name="T17" fmla="*/ 9 h 14"/>
                    <a:gd name="T18" fmla="*/ 8 w 14"/>
                    <a:gd name="T19" fmla="*/ 5 h 14"/>
                    <a:gd name="T20" fmla="*/ 6 w 14"/>
                    <a:gd name="T21" fmla="*/ 5 h 14"/>
                    <a:gd name="T22" fmla="*/ 4 w 14"/>
                    <a:gd name="T23" fmla="*/ 2 h 14"/>
                    <a:gd name="T24" fmla="*/ 2 w 14"/>
                    <a:gd name="T25" fmla="*/ 2 h 14"/>
                    <a:gd name="T26" fmla="*/ 3 w 14"/>
                    <a:gd name="T27" fmla="*/ 1 h 14"/>
                    <a:gd name="T28" fmla="*/ 1 w 14"/>
                    <a:gd name="T29" fmla="*/ 0 h 14"/>
                    <a:gd name="T30" fmla="*/ 1 w 14"/>
                    <a:gd name="T31" fmla="*/ 4 h 14"/>
                    <a:gd name="T32" fmla="*/ 2 w 14"/>
                    <a:gd name="T33" fmla="*/ 7 h 14"/>
                    <a:gd name="T34" fmla="*/ 0 w 14"/>
                    <a:gd name="T35" fmla="*/ 8 h 14"/>
                    <a:gd name="T36" fmla="*/ 0 w 14"/>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0" y="10"/>
                      </a:moveTo>
                      <a:lnTo>
                        <a:pt x="1" y="12"/>
                      </a:lnTo>
                      <a:lnTo>
                        <a:pt x="3" y="7"/>
                      </a:lnTo>
                      <a:lnTo>
                        <a:pt x="6" y="7"/>
                      </a:lnTo>
                      <a:lnTo>
                        <a:pt x="9" y="12"/>
                      </a:lnTo>
                      <a:lnTo>
                        <a:pt x="12" y="14"/>
                      </a:lnTo>
                      <a:lnTo>
                        <a:pt x="14" y="14"/>
                      </a:lnTo>
                      <a:lnTo>
                        <a:pt x="14" y="11"/>
                      </a:lnTo>
                      <a:lnTo>
                        <a:pt x="13" y="9"/>
                      </a:lnTo>
                      <a:lnTo>
                        <a:pt x="8" y="5"/>
                      </a:lnTo>
                      <a:lnTo>
                        <a:pt x="6" y="5"/>
                      </a:lnTo>
                      <a:lnTo>
                        <a:pt x="4" y="2"/>
                      </a:lnTo>
                      <a:lnTo>
                        <a:pt x="2" y="2"/>
                      </a:lnTo>
                      <a:lnTo>
                        <a:pt x="3" y="1"/>
                      </a:lnTo>
                      <a:lnTo>
                        <a:pt x="1" y="0"/>
                      </a:lnTo>
                      <a:lnTo>
                        <a:pt x="1" y="4"/>
                      </a:lnTo>
                      <a:lnTo>
                        <a:pt x="2" y="7"/>
                      </a:lnTo>
                      <a:lnTo>
                        <a:pt x="0" y="8"/>
                      </a:lnTo>
                      <a:lnTo>
                        <a:pt x="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1" name="Freeform 347">
                  <a:extLst>
                    <a:ext uri="{FF2B5EF4-FFF2-40B4-BE49-F238E27FC236}">
                      <a16:creationId xmlns:a16="http://schemas.microsoft.com/office/drawing/2014/main" id="{53A48F29-A489-EF42-A96C-20C6FD47EF9D}"/>
                    </a:ext>
                  </a:extLst>
                </p:cNvPr>
                <p:cNvSpPr>
                  <a:spLocks/>
                </p:cNvSpPr>
                <p:nvPr/>
              </p:nvSpPr>
              <p:spPr bwMode="auto">
                <a:xfrm>
                  <a:off x="5333" y="2581"/>
                  <a:ext cx="4" cy="12"/>
                </a:xfrm>
                <a:custGeom>
                  <a:avLst/>
                  <a:gdLst>
                    <a:gd name="T0" fmla="*/ 3 w 4"/>
                    <a:gd name="T1" fmla="*/ 1 h 12"/>
                    <a:gd name="T2" fmla="*/ 2 w 4"/>
                    <a:gd name="T3" fmla="*/ 4 h 12"/>
                    <a:gd name="T4" fmla="*/ 0 w 4"/>
                    <a:gd name="T5" fmla="*/ 7 h 12"/>
                    <a:gd name="T6" fmla="*/ 2 w 4"/>
                    <a:gd name="T7" fmla="*/ 12 h 12"/>
                    <a:gd name="T8" fmla="*/ 3 w 4"/>
                    <a:gd name="T9" fmla="*/ 11 h 12"/>
                    <a:gd name="T10" fmla="*/ 4 w 4"/>
                    <a:gd name="T11" fmla="*/ 6 h 12"/>
                    <a:gd name="T12" fmla="*/ 3 w 4"/>
                    <a:gd name="T13" fmla="*/ 4 h 12"/>
                    <a:gd name="T14" fmla="*/ 4 w 4"/>
                    <a:gd name="T15" fmla="*/ 0 h 12"/>
                    <a:gd name="T16" fmla="*/ 3 w 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3" y="1"/>
                      </a:moveTo>
                      <a:lnTo>
                        <a:pt x="2" y="4"/>
                      </a:lnTo>
                      <a:lnTo>
                        <a:pt x="0" y="7"/>
                      </a:lnTo>
                      <a:lnTo>
                        <a:pt x="2" y="12"/>
                      </a:lnTo>
                      <a:lnTo>
                        <a:pt x="3" y="11"/>
                      </a:lnTo>
                      <a:lnTo>
                        <a:pt x="4" y="6"/>
                      </a:lnTo>
                      <a:lnTo>
                        <a:pt x="3" y="4"/>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2" name="Freeform 348">
                  <a:extLst>
                    <a:ext uri="{FF2B5EF4-FFF2-40B4-BE49-F238E27FC236}">
                      <a16:creationId xmlns:a16="http://schemas.microsoft.com/office/drawing/2014/main" id="{083987AE-B5B8-4045-B579-4A28A6B1EDB7}"/>
                    </a:ext>
                  </a:extLst>
                </p:cNvPr>
                <p:cNvSpPr>
                  <a:spLocks/>
                </p:cNvSpPr>
                <p:nvPr/>
              </p:nvSpPr>
              <p:spPr bwMode="auto">
                <a:xfrm>
                  <a:off x="5357" y="2583"/>
                  <a:ext cx="4" cy="4"/>
                </a:xfrm>
                <a:custGeom>
                  <a:avLst/>
                  <a:gdLst>
                    <a:gd name="T0" fmla="*/ 3 w 4"/>
                    <a:gd name="T1" fmla="*/ 4 h 4"/>
                    <a:gd name="T2" fmla="*/ 4 w 4"/>
                    <a:gd name="T3" fmla="*/ 4 h 4"/>
                    <a:gd name="T4" fmla="*/ 2 w 4"/>
                    <a:gd name="T5" fmla="*/ 0 h 4"/>
                    <a:gd name="T6" fmla="*/ 0 w 4"/>
                    <a:gd name="T7" fmla="*/ 0 h 4"/>
                    <a:gd name="T8" fmla="*/ 0 w 4"/>
                    <a:gd name="T9" fmla="*/ 1 h 4"/>
                    <a:gd name="T10" fmla="*/ 3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3" y="4"/>
                      </a:moveTo>
                      <a:lnTo>
                        <a:pt x="4" y="4"/>
                      </a:lnTo>
                      <a:lnTo>
                        <a:pt x="2" y="0"/>
                      </a:lnTo>
                      <a:lnTo>
                        <a:pt x="0" y="0"/>
                      </a:lnTo>
                      <a:lnTo>
                        <a:pt x="0" y="1"/>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3" name="Freeform 349">
                  <a:extLst>
                    <a:ext uri="{FF2B5EF4-FFF2-40B4-BE49-F238E27FC236}">
                      <a16:creationId xmlns:a16="http://schemas.microsoft.com/office/drawing/2014/main" id="{53784B4F-19A9-E54C-80C0-155AE640E9DB}"/>
                    </a:ext>
                  </a:extLst>
                </p:cNvPr>
                <p:cNvSpPr>
                  <a:spLocks/>
                </p:cNvSpPr>
                <p:nvPr/>
              </p:nvSpPr>
              <p:spPr bwMode="auto">
                <a:xfrm>
                  <a:off x="5342" y="2618"/>
                  <a:ext cx="4" cy="6"/>
                </a:xfrm>
                <a:custGeom>
                  <a:avLst/>
                  <a:gdLst>
                    <a:gd name="T0" fmla="*/ 4 w 4"/>
                    <a:gd name="T1" fmla="*/ 3 h 6"/>
                    <a:gd name="T2" fmla="*/ 4 w 4"/>
                    <a:gd name="T3" fmla="*/ 0 h 6"/>
                    <a:gd name="T4" fmla="*/ 3 w 4"/>
                    <a:gd name="T5" fmla="*/ 0 h 6"/>
                    <a:gd name="T6" fmla="*/ 1 w 4"/>
                    <a:gd name="T7" fmla="*/ 0 h 6"/>
                    <a:gd name="T8" fmla="*/ 0 w 4"/>
                    <a:gd name="T9" fmla="*/ 3 h 6"/>
                    <a:gd name="T10" fmla="*/ 1 w 4"/>
                    <a:gd name="T11" fmla="*/ 6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4" y="0"/>
                      </a:lnTo>
                      <a:lnTo>
                        <a:pt x="3" y="0"/>
                      </a:lnTo>
                      <a:lnTo>
                        <a:pt x="1" y="0"/>
                      </a:lnTo>
                      <a:lnTo>
                        <a:pt x="0" y="3"/>
                      </a:lnTo>
                      <a:lnTo>
                        <a:pt x="1"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4" name="Freeform 350">
                  <a:extLst>
                    <a:ext uri="{FF2B5EF4-FFF2-40B4-BE49-F238E27FC236}">
                      <a16:creationId xmlns:a16="http://schemas.microsoft.com/office/drawing/2014/main" id="{37548638-9336-6E4E-9D7C-6E4EA956DADC}"/>
                    </a:ext>
                  </a:extLst>
                </p:cNvPr>
                <p:cNvSpPr>
                  <a:spLocks/>
                </p:cNvSpPr>
                <p:nvPr/>
              </p:nvSpPr>
              <p:spPr bwMode="auto">
                <a:xfrm>
                  <a:off x="5308" y="2566"/>
                  <a:ext cx="19" cy="25"/>
                </a:xfrm>
                <a:custGeom>
                  <a:avLst/>
                  <a:gdLst>
                    <a:gd name="T0" fmla="*/ 18 w 19"/>
                    <a:gd name="T1" fmla="*/ 7 h 25"/>
                    <a:gd name="T2" fmla="*/ 16 w 19"/>
                    <a:gd name="T3" fmla="*/ 7 h 25"/>
                    <a:gd name="T4" fmla="*/ 10 w 19"/>
                    <a:gd name="T5" fmla="*/ 0 h 25"/>
                    <a:gd name="T6" fmla="*/ 7 w 19"/>
                    <a:gd name="T7" fmla="*/ 1 h 25"/>
                    <a:gd name="T8" fmla="*/ 4 w 19"/>
                    <a:gd name="T9" fmla="*/ 0 h 25"/>
                    <a:gd name="T10" fmla="*/ 0 w 19"/>
                    <a:gd name="T11" fmla="*/ 1 h 25"/>
                    <a:gd name="T12" fmla="*/ 1 w 19"/>
                    <a:gd name="T13" fmla="*/ 3 h 25"/>
                    <a:gd name="T14" fmla="*/ 4 w 19"/>
                    <a:gd name="T15" fmla="*/ 3 h 25"/>
                    <a:gd name="T16" fmla="*/ 4 w 19"/>
                    <a:gd name="T17" fmla="*/ 7 h 25"/>
                    <a:gd name="T18" fmla="*/ 6 w 19"/>
                    <a:gd name="T19" fmla="*/ 7 h 25"/>
                    <a:gd name="T20" fmla="*/ 7 w 19"/>
                    <a:gd name="T21" fmla="*/ 10 h 25"/>
                    <a:gd name="T22" fmla="*/ 7 w 19"/>
                    <a:gd name="T23" fmla="*/ 16 h 25"/>
                    <a:gd name="T24" fmla="*/ 10 w 19"/>
                    <a:gd name="T25" fmla="*/ 17 h 25"/>
                    <a:gd name="T26" fmla="*/ 10 w 19"/>
                    <a:gd name="T27" fmla="*/ 21 h 25"/>
                    <a:gd name="T28" fmla="*/ 13 w 19"/>
                    <a:gd name="T29" fmla="*/ 24 h 25"/>
                    <a:gd name="T30" fmla="*/ 15 w 19"/>
                    <a:gd name="T31" fmla="*/ 25 h 25"/>
                    <a:gd name="T32" fmla="*/ 18 w 19"/>
                    <a:gd name="T33" fmla="*/ 22 h 25"/>
                    <a:gd name="T34" fmla="*/ 18 w 19"/>
                    <a:gd name="T35" fmla="*/ 20 h 25"/>
                    <a:gd name="T36" fmla="*/ 19 w 19"/>
                    <a:gd name="T37" fmla="*/ 18 h 25"/>
                    <a:gd name="T38" fmla="*/ 19 w 19"/>
                    <a:gd name="T39" fmla="*/ 16 h 25"/>
                    <a:gd name="T40" fmla="*/ 18 w 19"/>
                    <a:gd name="T41" fmla="*/ 13 h 25"/>
                    <a:gd name="T42" fmla="*/ 18 w 19"/>
                    <a:gd name="T43" fmla="*/ 10 h 25"/>
                    <a:gd name="T44" fmla="*/ 18 w 19"/>
                    <a:gd name="T4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5">
                      <a:moveTo>
                        <a:pt x="18" y="7"/>
                      </a:moveTo>
                      <a:lnTo>
                        <a:pt x="16" y="7"/>
                      </a:lnTo>
                      <a:lnTo>
                        <a:pt x="10" y="0"/>
                      </a:lnTo>
                      <a:lnTo>
                        <a:pt x="7" y="1"/>
                      </a:lnTo>
                      <a:lnTo>
                        <a:pt x="4" y="0"/>
                      </a:lnTo>
                      <a:lnTo>
                        <a:pt x="0" y="1"/>
                      </a:lnTo>
                      <a:lnTo>
                        <a:pt x="1" y="3"/>
                      </a:lnTo>
                      <a:lnTo>
                        <a:pt x="4" y="3"/>
                      </a:lnTo>
                      <a:lnTo>
                        <a:pt x="4" y="7"/>
                      </a:lnTo>
                      <a:lnTo>
                        <a:pt x="6" y="7"/>
                      </a:lnTo>
                      <a:lnTo>
                        <a:pt x="7" y="10"/>
                      </a:lnTo>
                      <a:lnTo>
                        <a:pt x="7" y="16"/>
                      </a:lnTo>
                      <a:lnTo>
                        <a:pt x="10" y="17"/>
                      </a:lnTo>
                      <a:lnTo>
                        <a:pt x="10" y="21"/>
                      </a:lnTo>
                      <a:lnTo>
                        <a:pt x="13" y="24"/>
                      </a:lnTo>
                      <a:lnTo>
                        <a:pt x="15" y="25"/>
                      </a:lnTo>
                      <a:lnTo>
                        <a:pt x="18" y="22"/>
                      </a:lnTo>
                      <a:lnTo>
                        <a:pt x="18" y="20"/>
                      </a:lnTo>
                      <a:lnTo>
                        <a:pt x="19" y="18"/>
                      </a:lnTo>
                      <a:lnTo>
                        <a:pt x="19" y="16"/>
                      </a:lnTo>
                      <a:lnTo>
                        <a:pt x="18" y="13"/>
                      </a:lnTo>
                      <a:lnTo>
                        <a:pt x="18" y="10"/>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5" name="Freeform 351">
                  <a:extLst>
                    <a:ext uri="{FF2B5EF4-FFF2-40B4-BE49-F238E27FC236}">
                      <a16:creationId xmlns:a16="http://schemas.microsoft.com/office/drawing/2014/main" id="{4EC14EDB-531D-0F42-AAF4-37F85C96FD97}"/>
                    </a:ext>
                  </a:extLst>
                </p:cNvPr>
                <p:cNvSpPr>
                  <a:spLocks/>
                </p:cNvSpPr>
                <p:nvPr/>
              </p:nvSpPr>
              <p:spPr bwMode="auto">
                <a:xfrm>
                  <a:off x="5356" y="2609"/>
                  <a:ext cx="9" cy="30"/>
                </a:xfrm>
                <a:custGeom>
                  <a:avLst/>
                  <a:gdLst>
                    <a:gd name="T0" fmla="*/ 9 w 9"/>
                    <a:gd name="T1" fmla="*/ 0 h 30"/>
                    <a:gd name="T2" fmla="*/ 8 w 9"/>
                    <a:gd name="T3" fmla="*/ 1 h 30"/>
                    <a:gd name="T4" fmla="*/ 7 w 9"/>
                    <a:gd name="T5" fmla="*/ 7 h 30"/>
                    <a:gd name="T6" fmla="*/ 4 w 9"/>
                    <a:gd name="T7" fmla="*/ 12 h 30"/>
                    <a:gd name="T8" fmla="*/ 4 w 9"/>
                    <a:gd name="T9" fmla="*/ 16 h 30"/>
                    <a:gd name="T10" fmla="*/ 2 w 9"/>
                    <a:gd name="T11" fmla="*/ 21 h 30"/>
                    <a:gd name="T12" fmla="*/ 1 w 9"/>
                    <a:gd name="T13" fmla="*/ 24 h 30"/>
                    <a:gd name="T14" fmla="*/ 0 w 9"/>
                    <a:gd name="T15" fmla="*/ 27 h 30"/>
                    <a:gd name="T16" fmla="*/ 1 w 9"/>
                    <a:gd name="T17" fmla="*/ 30 h 30"/>
                    <a:gd name="T18" fmla="*/ 3 w 9"/>
                    <a:gd name="T19" fmla="*/ 27 h 30"/>
                    <a:gd name="T20" fmla="*/ 4 w 9"/>
                    <a:gd name="T21" fmla="*/ 20 h 30"/>
                    <a:gd name="T22" fmla="*/ 8 w 9"/>
                    <a:gd name="T23" fmla="*/ 15 h 30"/>
                    <a:gd name="T24" fmla="*/ 8 w 9"/>
                    <a:gd name="T25" fmla="*/ 12 h 30"/>
                    <a:gd name="T26" fmla="*/ 8 w 9"/>
                    <a:gd name="T27" fmla="*/ 9 h 30"/>
                    <a:gd name="T28" fmla="*/ 9 w 9"/>
                    <a:gd name="T29" fmla="*/ 6 h 30"/>
                    <a:gd name="T30" fmla="*/ 9 w 9"/>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0">
                      <a:moveTo>
                        <a:pt x="9" y="0"/>
                      </a:moveTo>
                      <a:lnTo>
                        <a:pt x="8" y="1"/>
                      </a:lnTo>
                      <a:lnTo>
                        <a:pt x="7" y="7"/>
                      </a:lnTo>
                      <a:lnTo>
                        <a:pt x="4" y="12"/>
                      </a:lnTo>
                      <a:lnTo>
                        <a:pt x="4" y="16"/>
                      </a:lnTo>
                      <a:lnTo>
                        <a:pt x="2" y="21"/>
                      </a:lnTo>
                      <a:lnTo>
                        <a:pt x="1" y="24"/>
                      </a:lnTo>
                      <a:lnTo>
                        <a:pt x="0" y="27"/>
                      </a:lnTo>
                      <a:lnTo>
                        <a:pt x="1" y="30"/>
                      </a:lnTo>
                      <a:lnTo>
                        <a:pt x="3" y="27"/>
                      </a:lnTo>
                      <a:lnTo>
                        <a:pt x="4" y="20"/>
                      </a:lnTo>
                      <a:lnTo>
                        <a:pt x="8" y="15"/>
                      </a:lnTo>
                      <a:lnTo>
                        <a:pt x="8" y="12"/>
                      </a:lnTo>
                      <a:lnTo>
                        <a:pt x="8" y="9"/>
                      </a:lnTo>
                      <a:lnTo>
                        <a:pt x="9" y="6"/>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6" name="Freeform 352">
                  <a:extLst>
                    <a:ext uri="{FF2B5EF4-FFF2-40B4-BE49-F238E27FC236}">
                      <a16:creationId xmlns:a16="http://schemas.microsoft.com/office/drawing/2014/main" id="{9F9D12FF-739C-3C44-A122-81AA86E5BCA7}"/>
                    </a:ext>
                  </a:extLst>
                </p:cNvPr>
                <p:cNvSpPr>
                  <a:spLocks/>
                </p:cNvSpPr>
                <p:nvPr/>
              </p:nvSpPr>
              <p:spPr bwMode="auto">
                <a:xfrm>
                  <a:off x="5393" y="2635"/>
                  <a:ext cx="2" cy="3"/>
                </a:xfrm>
                <a:custGeom>
                  <a:avLst/>
                  <a:gdLst>
                    <a:gd name="T0" fmla="*/ 0 w 2"/>
                    <a:gd name="T1" fmla="*/ 2 h 3"/>
                    <a:gd name="T2" fmla="*/ 1 w 2"/>
                    <a:gd name="T3" fmla="*/ 3 h 3"/>
                    <a:gd name="T4" fmla="*/ 2 w 2"/>
                    <a:gd name="T5" fmla="*/ 2 h 3"/>
                    <a:gd name="T6" fmla="*/ 0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7" name="Freeform 353">
                  <a:extLst>
                    <a:ext uri="{FF2B5EF4-FFF2-40B4-BE49-F238E27FC236}">
                      <a16:creationId xmlns:a16="http://schemas.microsoft.com/office/drawing/2014/main" id="{5BEF6569-E0F0-2549-B336-BF71A11F470F}"/>
                    </a:ext>
                  </a:extLst>
                </p:cNvPr>
                <p:cNvSpPr>
                  <a:spLocks/>
                </p:cNvSpPr>
                <p:nvPr/>
              </p:nvSpPr>
              <p:spPr bwMode="auto">
                <a:xfrm>
                  <a:off x="5342" y="2614"/>
                  <a:ext cx="16" cy="33"/>
                </a:xfrm>
                <a:custGeom>
                  <a:avLst/>
                  <a:gdLst>
                    <a:gd name="T0" fmla="*/ 1 w 16"/>
                    <a:gd name="T1" fmla="*/ 24 h 33"/>
                    <a:gd name="T2" fmla="*/ 3 w 16"/>
                    <a:gd name="T3" fmla="*/ 25 h 33"/>
                    <a:gd name="T4" fmla="*/ 6 w 16"/>
                    <a:gd name="T5" fmla="*/ 28 h 33"/>
                    <a:gd name="T6" fmla="*/ 9 w 16"/>
                    <a:gd name="T7" fmla="*/ 28 h 33"/>
                    <a:gd name="T8" fmla="*/ 9 w 16"/>
                    <a:gd name="T9" fmla="*/ 31 h 33"/>
                    <a:gd name="T10" fmla="*/ 11 w 16"/>
                    <a:gd name="T11" fmla="*/ 33 h 33"/>
                    <a:gd name="T12" fmla="*/ 14 w 16"/>
                    <a:gd name="T13" fmla="*/ 31 h 33"/>
                    <a:gd name="T14" fmla="*/ 14 w 16"/>
                    <a:gd name="T15" fmla="*/ 28 h 33"/>
                    <a:gd name="T16" fmla="*/ 11 w 16"/>
                    <a:gd name="T17" fmla="*/ 24 h 33"/>
                    <a:gd name="T18" fmla="*/ 11 w 16"/>
                    <a:gd name="T19" fmla="*/ 17 h 33"/>
                    <a:gd name="T20" fmla="*/ 13 w 16"/>
                    <a:gd name="T21" fmla="*/ 7 h 33"/>
                    <a:gd name="T22" fmla="*/ 15 w 16"/>
                    <a:gd name="T23" fmla="*/ 4 h 33"/>
                    <a:gd name="T24" fmla="*/ 16 w 16"/>
                    <a:gd name="T25" fmla="*/ 1 h 33"/>
                    <a:gd name="T26" fmla="*/ 14 w 16"/>
                    <a:gd name="T27" fmla="*/ 0 h 33"/>
                    <a:gd name="T28" fmla="*/ 12 w 16"/>
                    <a:gd name="T29" fmla="*/ 0 h 33"/>
                    <a:gd name="T30" fmla="*/ 11 w 16"/>
                    <a:gd name="T31" fmla="*/ 0 h 33"/>
                    <a:gd name="T32" fmla="*/ 8 w 16"/>
                    <a:gd name="T33" fmla="*/ 1 h 33"/>
                    <a:gd name="T34" fmla="*/ 8 w 16"/>
                    <a:gd name="T35" fmla="*/ 4 h 33"/>
                    <a:gd name="T36" fmla="*/ 7 w 16"/>
                    <a:gd name="T37" fmla="*/ 7 h 33"/>
                    <a:gd name="T38" fmla="*/ 7 w 16"/>
                    <a:gd name="T39" fmla="*/ 12 h 33"/>
                    <a:gd name="T40" fmla="*/ 5 w 16"/>
                    <a:gd name="T41" fmla="*/ 16 h 33"/>
                    <a:gd name="T42" fmla="*/ 1 w 16"/>
                    <a:gd name="T43" fmla="*/ 18 h 33"/>
                    <a:gd name="T44" fmla="*/ 0 w 16"/>
                    <a:gd name="T45" fmla="*/ 19 h 33"/>
                    <a:gd name="T46" fmla="*/ 1 w 16"/>
                    <a:gd name="T4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3">
                      <a:moveTo>
                        <a:pt x="1" y="24"/>
                      </a:moveTo>
                      <a:lnTo>
                        <a:pt x="3" y="25"/>
                      </a:lnTo>
                      <a:lnTo>
                        <a:pt x="6" y="28"/>
                      </a:lnTo>
                      <a:lnTo>
                        <a:pt x="9" y="28"/>
                      </a:lnTo>
                      <a:lnTo>
                        <a:pt x="9" y="31"/>
                      </a:lnTo>
                      <a:lnTo>
                        <a:pt x="11" y="33"/>
                      </a:lnTo>
                      <a:lnTo>
                        <a:pt x="14" y="31"/>
                      </a:lnTo>
                      <a:lnTo>
                        <a:pt x="14" y="28"/>
                      </a:lnTo>
                      <a:lnTo>
                        <a:pt x="11" y="24"/>
                      </a:lnTo>
                      <a:lnTo>
                        <a:pt x="11" y="17"/>
                      </a:lnTo>
                      <a:lnTo>
                        <a:pt x="13" y="7"/>
                      </a:lnTo>
                      <a:lnTo>
                        <a:pt x="15" y="4"/>
                      </a:lnTo>
                      <a:lnTo>
                        <a:pt x="16" y="1"/>
                      </a:lnTo>
                      <a:lnTo>
                        <a:pt x="14" y="0"/>
                      </a:lnTo>
                      <a:lnTo>
                        <a:pt x="12" y="0"/>
                      </a:lnTo>
                      <a:lnTo>
                        <a:pt x="11" y="0"/>
                      </a:lnTo>
                      <a:lnTo>
                        <a:pt x="8" y="1"/>
                      </a:lnTo>
                      <a:lnTo>
                        <a:pt x="8" y="4"/>
                      </a:lnTo>
                      <a:lnTo>
                        <a:pt x="7" y="7"/>
                      </a:lnTo>
                      <a:lnTo>
                        <a:pt x="7" y="12"/>
                      </a:lnTo>
                      <a:lnTo>
                        <a:pt x="5" y="16"/>
                      </a:lnTo>
                      <a:lnTo>
                        <a:pt x="1" y="18"/>
                      </a:lnTo>
                      <a:lnTo>
                        <a:pt x="0" y="19"/>
                      </a:lnTo>
                      <a:lnTo>
                        <a:pt x="1"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8" name="Freeform 354">
                  <a:extLst>
                    <a:ext uri="{FF2B5EF4-FFF2-40B4-BE49-F238E27FC236}">
                      <a16:creationId xmlns:a16="http://schemas.microsoft.com/office/drawing/2014/main" id="{365550B4-B711-C544-B40B-EF1A35E1E983}"/>
                    </a:ext>
                  </a:extLst>
                </p:cNvPr>
                <p:cNvSpPr>
                  <a:spLocks/>
                </p:cNvSpPr>
                <p:nvPr/>
              </p:nvSpPr>
              <p:spPr bwMode="auto">
                <a:xfrm>
                  <a:off x="5374" y="2642"/>
                  <a:ext cx="3" cy="5"/>
                </a:xfrm>
                <a:custGeom>
                  <a:avLst/>
                  <a:gdLst>
                    <a:gd name="T0" fmla="*/ 3 w 3"/>
                    <a:gd name="T1" fmla="*/ 2 h 5"/>
                    <a:gd name="T2" fmla="*/ 0 w 3"/>
                    <a:gd name="T3" fmla="*/ 0 h 5"/>
                    <a:gd name="T4" fmla="*/ 0 w 3"/>
                    <a:gd name="T5" fmla="*/ 1 h 5"/>
                    <a:gd name="T6" fmla="*/ 0 w 3"/>
                    <a:gd name="T7" fmla="*/ 3 h 5"/>
                    <a:gd name="T8" fmla="*/ 3 w 3"/>
                    <a:gd name="T9" fmla="*/ 5 h 5"/>
                    <a:gd name="T10" fmla="*/ 3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3" y="2"/>
                      </a:moveTo>
                      <a:lnTo>
                        <a:pt x="0" y="0"/>
                      </a:lnTo>
                      <a:lnTo>
                        <a:pt x="0" y="1"/>
                      </a:lnTo>
                      <a:lnTo>
                        <a:pt x="0" y="3"/>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9" name="Freeform 355">
                  <a:extLst>
                    <a:ext uri="{FF2B5EF4-FFF2-40B4-BE49-F238E27FC236}">
                      <a16:creationId xmlns:a16="http://schemas.microsoft.com/office/drawing/2014/main" id="{E19DFDED-747E-D94D-9199-B2DCB9C013DA}"/>
                    </a:ext>
                  </a:extLst>
                </p:cNvPr>
                <p:cNvSpPr>
                  <a:spLocks/>
                </p:cNvSpPr>
                <p:nvPr/>
              </p:nvSpPr>
              <p:spPr bwMode="auto">
                <a:xfrm>
                  <a:off x="5357" y="2643"/>
                  <a:ext cx="5" cy="4"/>
                </a:xfrm>
                <a:custGeom>
                  <a:avLst/>
                  <a:gdLst>
                    <a:gd name="T0" fmla="*/ 0 w 5"/>
                    <a:gd name="T1" fmla="*/ 2 h 4"/>
                    <a:gd name="T2" fmla="*/ 3 w 5"/>
                    <a:gd name="T3" fmla="*/ 4 h 4"/>
                    <a:gd name="T4" fmla="*/ 4 w 5"/>
                    <a:gd name="T5" fmla="*/ 3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3" y="4"/>
                      </a:lnTo>
                      <a:lnTo>
                        <a:pt x="4" y="3"/>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0" name="Freeform 356">
                  <a:extLst>
                    <a:ext uri="{FF2B5EF4-FFF2-40B4-BE49-F238E27FC236}">
                      <a16:creationId xmlns:a16="http://schemas.microsoft.com/office/drawing/2014/main" id="{5F667C52-AA26-0B44-9726-97312A68068B}"/>
                    </a:ext>
                  </a:extLst>
                </p:cNvPr>
                <p:cNvSpPr>
                  <a:spLocks/>
                </p:cNvSpPr>
                <p:nvPr/>
              </p:nvSpPr>
              <p:spPr bwMode="auto">
                <a:xfrm>
                  <a:off x="5394" y="2628"/>
                  <a:ext cx="4" cy="7"/>
                </a:xfrm>
                <a:custGeom>
                  <a:avLst/>
                  <a:gdLst>
                    <a:gd name="T0" fmla="*/ 4 w 4"/>
                    <a:gd name="T1" fmla="*/ 6 h 7"/>
                    <a:gd name="T2" fmla="*/ 2 w 4"/>
                    <a:gd name="T3" fmla="*/ 3 h 7"/>
                    <a:gd name="T4" fmla="*/ 1 w 4"/>
                    <a:gd name="T5" fmla="*/ 0 h 7"/>
                    <a:gd name="T6" fmla="*/ 1 w 4"/>
                    <a:gd name="T7" fmla="*/ 4 h 7"/>
                    <a:gd name="T8" fmla="*/ 0 w 4"/>
                    <a:gd name="T9" fmla="*/ 5 h 7"/>
                    <a:gd name="T10" fmla="*/ 1 w 4"/>
                    <a:gd name="T11" fmla="*/ 7 h 7"/>
                    <a:gd name="T12" fmla="*/ 4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6"/>
                      </a:moveTo>
                      <a:lnTo>
                        <a:pt x="2" y="3"/>
                      </a:lnTo>
                      <a:lnTo>
                        <a:pt x="1" y="0"/>
                      </a:lnTo>
                      <a:lnTo>
                        <a:pt x="1" y="4"/>
                      </a:lnTo>
                      <a:lnTo>
                        <a:pt x="0" y="5"/>
                      </a:lnTo>
                      <a:lnTo>
                        <a:pt x="1"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1" name="Freeform 357">
                  <a:extLst>
                    <a:ext uri="{FF2B5EF4-FFF2-40B4-BE49-F238E27FC236}">
                      <a16:creationId xmlns:a16="http://schemas.microsoft.com/office/drawing/2014/main" id="{AC2C590F-FB3A-E34C-84F2-E71E26A191CE}"/>
                    </a:ext>
                  </a:extLst>
                </p:cNvPr>
                <p:cNvSpPr>
                  <a:spLocks/>
                </p:cNvSpPr>
                <p:nvPr/>
              </p:nvSpPr>
              <p:spPr bwMode="auto">
                <a:xfrm>
                  <a:off x="5270" y="2661"/>
                  <a:ext cx="1" cy="2"/>
                </a:xfrm>
                <a:custGeom>
                  <a:avLst/>
                  <a:gdLst>
                    <a:gd name="T0" fmla="*/ 1 w 1"/>
                    <a:gd name="T1" fmla="*/ 2 h 2"/>
                    <a:gd name="T2" fmla="*/ 0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2" name="Freeform 358">
                  <a:extLst>
                    <a:ext uri="{FF2B5EF4-FFF2-40B4-BE49-F238E27FC236}">
                      <a16:creationId xmlns:a16="http://schemas.microsoft.com/office/drawing/2014/main" id="{3105096D-6433-2F47-A510-72E4240ACBC9}"/>
                    </a:ext>
                  </a:extLst>
                </p:cNvPr>
                <p:cNvSpPr>
                  <a:spLocks/>
                </p:cNvSpPr>
                <p:nvPr/>
              </p:nvSpPr>
              <p:spPr bwMode="auto">
                <a:xfrm>
                  <a:off x="5336" y="2690"/>
                  <a:ext cx="7" cy="7"/>
                </a:xfrm>
                <a:custGeom>
                  <a:avLst/>
                  <a:gdLst>
                    <a:gd name="T0" fmla="*/ 2 w 7"/>
                    <a:gd name="T1" fmla="*/ 1 h 7"/>
                    <a:gd name="T2" fmla="*/ 0 w 7"/>
                    <a:gd name="T3" fmla="*/ 1 h 7"/>
                    <a:gd name="T4" fmla="*/ 0 w 7"/>
                    <a:gd name="T5" fmla="*/ 3 h 7"/>
                    <a:gd name="T6" fmla="*/ 1 w 7"/>
                    <a:gd name="T7" fmla="*/ 6 h 7"/>
                    <a:gd name="T8" fmla="*/ 3 w 7"/>
                    <a:gd name="T9" fmla="*/ 7 h 7"/>
                    <a:gd name="T10" fmla="*/ 7 w 7"/>
                    <a:gd name="T11" fmla="*/ 3 h 7"/>
                    <a:gd name="T12" fmla="*/ 7 w 7"/>
                    <a:gd name="T13" fmla="*/ 2 h 7"/>
                    <a:gd name="T14" fmla="*/ 5 w 7"/>
                    <a:gd name="T15" fmla="*/ 1 h 7"/>
                    <a:gd name="T16" fmla="*/ 3 w 7"/>
                    <a:gd name="T17" fmla="*/ 0 h 7"/>
                    <a:gd name="T18" fmla="*/ 2 w 7"/>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2" y="1"/>
                      </a:moveTo>
                      <a:lnTo>
                        <a:pt x="0" y="1"/>
                      </a:lnTo>
                      <a:lnTo>
                        <a:pt x="0" y="3"/>
                      </a:lnTo>
                      <a:lnTo>
                        <a:pt x="1" y="6"/>
                      </a:lnTo>
                      <a:lnTo>
                        <a:pt x="3" y="7"/>
                      </a:lnTo>
                      <a:lnTo>
                        <a:pt x="7" y="3"/>
                      </a:lnTo>
                      <a:lnTo>
                        <a:pt x="7" y="2"/>
                      </a:lnTo>
                      <a:lnTo>
                        <a:pt x="5" y="1"/>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3" name="Freeform 359">
                  <a:extLst>
                    <a:ext uri="{FF2B5EF4-FFF2-40B4-BE49-F238E27FC236}">
                      <a16:creationId xmlns:a16="http://schemas.microsoft.com/office/drawing/2014/main" id="{DE88E7B1-B8AA-8B4B-9E6C-70AE20DCDAE6}"/>
                    </a:ext>
                  </a:extLst>
                </p:cNvPr>
                <p:cNvSpPr>
                  <a:spLocks/>
                </p:cNvSpPr>
                <p:nvPr/>
              </p:nvSpPr>
              <p:spPr bwMode="auto">
                <a:xfrm>
                  <a:off x="5264" y="2665"/>
                  <a:ext cx="4" cy="6"/>
                </a:xfrm>
                <a:custGeom>
                  <a:avLst/>
                  <a:gdLst>
                    <a:gd name="T0" fmla="*/ 0 w 4"/>
                    <a:gd name="T1" fmla="*/ 1 h 6"/>
                    <a:gd name="T2" fmla="*/ 0 w 4"/>
                    <a:gd name="T3" fmla="*/ 3 h 6"/>
                    <a:gd name="T4" fmla="*/ 2 w 4"/>
                    <a:gd name="T5" fmla="*/ 6 h 6"/>
                    <a:gd name="T6" fmla="*/ 3 w 4"/>
                    <a:gd name="T7" fmla="*/ 6 h 6"/>
                    <a:gd name="T8" fmla="*/ 3 w 4"/>
                    <a:gd name="T9" fmla="*/ 2 h 6"/>
                    <a:gd name="T10" fmla="*/ 4 w 4"/>
                    <a:gd name="T11" fmla="*/ 1 h 6"/>
                    <a:gd name="T12" fmla="*/ 3 w 4"/>
                    <a:gd name="T13" fmla="*/ 0 h 6"/>
                    <a:gd name="T14" fmla="*/ 0 w 4"/>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1"/>
                      </a:moveTo>
                      <a:lnTo>
                        <a:pt x="0" y="3"/>
                      </a:lnTo>
                      <a:lnTo>
                        <a:pt x="2" y="6"/>
                      </a:lnTo>
                      <a:lnTo>
                        <a:pt x="3" y="6"/>
                      </a:lnTo>
                      <a:lnTo>
                        <a:pt x="3" y="2"/>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4" name="Freeform 360">
                  <a:extLst>
                    <a:ext uri="{FF2B5EF4-FFF2-40B4-BE49-F238E27FC236}">
                      <a16:creationId xmlns:a16="http://schemas.microsoft.com/office/drawing/2014/main" id="{00A96D34-040C-8544-9687-CBB8497C6B2D}"/>
                    </a:ext>
                  </a:extLst>
                </p:cNvPr>
                <p:cNvSpPr>
                  <a:spLocks/>
                </p:cNvSpPr>
                <p:nvPr/>
              </p:nvSpPr>
              <p:spPr bwMode="auto">
                <a:xfrm>
                  <a:off x="5268" y="2660"/>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5" name="Freeform 361">
                  <a:extLst>
                    <a:ext uri="{FF2B5EF4-FFF2-40B4-BE49-F238E27FC236}">
                      <a16:creationId xmlns:a16="http://schemas.microsoft.com/office/drawing/2014/main" id="{8DFBBB48-6442-3949-9926-72650A63FB16}"/>
                    </a:ext>
                  </a:extLst>
                </p:cNvPr>
                <p:cNvSpPr>
                  <a:spLocks/>
                </p:cNvSpPr>
                <p:nvPr/>
              </p:nvSpPr>
              <p:spPr bwMode="auto">
                <a:xfrm>
                  <a:off x="5297" y="2472"/>
                  <a:ext cx="69" cy="114"/>
                </a:xfrm>
                <a:custGeom>
                  <a:avLst/>
                  <a:gdLst>
                    <a:gd name="T0" fmla="*/ 19 w 69"/>
                    <a:gd name="T1" fmla="*/ 1 h 114"/>
                    <a:gd name="T2" fmla="*/ 10 w 69"/>
                    <a:gd name="T3" fmla="*/ 6 h 114"/>
                    <a:gd name="T4" fmla="*/ 8 w 69"/>
                    <a:gd name="T5" fmla="*/ 24 h 114"/>
                    <a:gd name="T6" fmla="*/ 7 w 69"/>
                    <a:gd name="T7" fmla="*/ 42 h 114"/>
                    <a:gd name="T8" fmla="*/ 2 w 69"/>
                    <a:gd name="T9" fmla="*/ 45 h 114"/>
                    <a:gd name="T10" fmla="*/ 1 w 69"/>
                    <a:gd name="T11" fmla="*/ 49 h 114"/>
                    <a:gd name="T12" fmla="*/ 2 w 69"/>
                    <a:gd name="T13" fmla="*/ 53 h 114"/>
                    <a:gd name="T14" fmla="*/ 5 w 69"/>
                    <a:gd name="T15" fmla="*/ 69 h 114"/>
                    <a:gd name="T16" fmla="*/ 8 w 69"/>
                    <a:gd name="T17" fmla="*/ 70 h 114"/>
                    <a:gd name="T18" fmla="*/ 13 w 69"/>
                    <a:gd name="T19" fmla="*/ 77 h 114"/>
                    <a:gd name="T20" fmla="*/ 14 w 69"/>
                    <a:gd name="T21" fmla="*/ 71 h 114"/>
                    <a:gd name="T22" fmla="*/ 16 w 69"/>
                    <a:gd name="T23" fmla="*/ 78 h 114"/>
                    <a:gd name="T24" fmla="*/ 15 w 69"/>
                    <a:gd name="T25" fmla="*/ 87 h 114"/>
                    <a:gd name="T26" fmla="*/ 18 w 69"/>
                    <a:gd name="T27" fmla="*/ 86 h 114"/>
                    <a:gd name="T28" fmla="*/ 21 w 69"/>
                    <a:gd name="T29" fmla="*/ 91 h 114"/>
                    <a:gd name="T30" fmla="*/ 29 w 69"/>
                    <a:gd name="T31" fmla="*/ 91 h 114"/>
                    <a:gd name="T32" fmla="*/ 32 w 69"/>
                    <a:gd name="T33" fmla="*/ 86 h 114"/>
                    <a:gd name="T34" fmla="*/ 42 w 69"/>
                    <a:gd name="T35" fmla="*/ 94 h 114"/>
                    <a:gd name="T36" fmla="*/ 46 w 69"/>
                    <a:gd name="T37" fmla="*/ 94 h 114"/>
                    <a:gd name="T38" fmla="*/ 44 w 69"/>
                    <a:gd name="T39" fmla="*/ 87 h 114"/>
                    <a:gd name="T40" fmla="*/ 49 w 69"/>
                    <a:gd name="T41" fmla="*/ 94 h 114"/>
                    <a:gd name="T42" fmla="*/ 55 w 69"/>
                    <a:gd name="T43" fmla="*/ 102 h 114"/>
                    <a:gd name="T44" fmla="*/ 63 w 69"/>
                    <a:gd name="T45" fmla="*/ 107 h 114"/>
                    <a:gd name="T46" fmla="*/ 65 w 69"/>
                    <a:gd name="T47" fmla="*/ 108 h 114"/>
                    <a:gd name="T48" fmla="*/ 67 w 69"/>
                    <a:gd name="T49" fmla="*/ 114 h 114"/>
                    <a:gd name="T50" fmla="*/ 69 w 69"/>
                    <a:gd name="T51" fmla="*/ 105 h 114"/>
                    <a:gd name="T52" fmla="*/ 63 w 69"/>
                    <a:gd name="T53" fmla="*/ 102 h 114"/>
                    <a:gd name="T54" fmla="*/ 59 w 69"/>
                    <a:gd name="T55" fmla="*/ 94 h 114"/>
                    <a:gd name="T56" fmla="*/ 61 w 69"/>
                    <a:gd name="T57" fmla="*/ 91 h 114"/>
                    <a:gd name="T58" fmla="*/ 60 w 69"/>
                    <a:gd name="T59" fmla="*/ 87 h 114"/>
                    <a:gd name="T60" fmla="*/ 53 w 69"/>
                    <a:gd name="T61" fmla="*/ 85 h 114"/>
                    <a:gd name="T62" fmla="*/ 51 w 69"/>
                    <a:gd name="T63" fmla="*/ 88 h 114"/>
                    <a:gd name="T64" fmla="*/ 45 w 69"/>
                    <a:gd name="T65" fmla="*/ 77 h 114"/>
                    <a:gd name="T66" fmla="*/ 38 w 69"/>
                    <a:gd name="T67" fmla="*/ 84 h 114"/>
                    <a:gd name="T68" fmla="*/ 31 w 69"/>
                    <a:gd name="T69" fmla="*/ 80 h 114"/>
                    <a:gd name="T70" fmla="*/ 30 w 69"/>
                    <a:gd name="T71" fmla="*/ 72 h 114"/>
                    <a:gd name="T72" fmla="*/ 25 w 69"/>
                    <a:gd name="T73" fmla="*/ 64 h 114"/>
                    <a:gd name="T74" fmla="*/ 27 w 69"/>
                    <a:gd name="T75" fmla="*/ 53 h 114"/>
                    <a:gd name="T76" fmla="*/ 34 w 69"/>
                    <a:gd name="T77" fmla="*/ 44 h 114"/>
                    <a:gd name="T78" fmla="*/ 35 w 69"/>
                    <a:gd name="T79" fmla="*/ 44 h 114"/>
                    <a:gd name="T80" fmla="*/ 38 w 69"/>
                    <a:gd name="T81" fmla="*/ 27 h 114"/>
                    <a:gd name="T82" fmla="*/ 34 w 69"/>
                    <a:gd name="T83" fmla="*/ 20 h 114"/>
                    <a:gd name="T84" fmla="*/ 34 w 69"/>
                    <a:gd name="T85" fmla="*/ 6 h 114"/>
                    <a:gd name="T86" fmla="*/ 31 w 69"/>
                    <a:gd name="T87" fmla="*/ 1 h 114"/>
                    <a:gd name="T88" fmla="*/ 25 w 69"/>
                    <a:gd name="T89"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114">
                      <a:moveTo>
                        <a:pt x="24" y="6"/>
                      </a:moveTo>
                      <a:lnTo>
                        <a:pt x="22" y="4"/>
                      </a:lnTo>
                      <a:lnTo>
                        <a:pt x="19" y="1"/>
                      </a:lnTo>
                      <a:lnTo>
                        <a:pt x="15" y="0"/>
                      </a:lnTo>
                      <a:lnTo>
                        <a:pt x="10" y="2"/>
                      </a:lnTo>
                      <a:lnTo>
                        <a:pt x="10" y="6"/>
                      </a:lnTo>
                      <a:lnTo>
                        <a:pt x="7" y="12"/>
                      </a:lnTo>
                      <a:lnTo>
                        <a:pt x="8" y="17"/>
                      </a:lnTo>
                      <a:lnTo>
                        <a:pt x="8" y="24"/>
                      </a:lnTo>
                      <a:lnTo>
                        <a:pt x="6" y="32"/>
                      </a:lnTo>
                      <a:lnTo>
                        <a:pt x="4" y="36"/>
                      </a:lnTo>
                      <a:lnTo>
                        <a:pt x="7" y="42"/>
                      </a:lnTo>
                      <a:lnTo>
                        <a:pt x="7" y="44"/>
                      </a:lnTo>
                      <a:lnTo>
                        <a:pt x="5" y="46"/>
                      </a:lnTo>
                      <a:lnTo>
                        <a:pt x="2" y="45"/>
                      </a:lnTo>
                      <a:lnTo>
                        <a:pt x="1" y="42"/>
                      </a:lnTo>
                      <a:lnTo>
                        <a:pt x="0" y="46"/>
                      </a:lnTo>
                      <a:lnTo>
                        <a:pt x="1" y="49"/>
                      </a:lnTo>
                      <a:lnTo>
                        <a:pt x="2" y="50"/>
                      </a:lnTo>
                      <a:lnTo>
                        <a:pt x="3" y="51"/>
                      </a:lnTo>
                      <a:lnTo>
                        <a:pt x="2" y="53"/>
                      </a:lnTo>
                      <a:lnTo>
                        <a:pt x="3" y="59"/>
                      </a:lnTo>
                      <a:lnTo>
                        <a:pt x="5" y="63"/>
                      </a:lnTo>
                      <a:lnTo>
                        <a:pt x="5" y="69"/>
                      </a:lnTo>
                      <a:lnTo>
                        <a:pt x="7" y="70"/>
                      </a:lnTo>
                      <a:lnTo>
                        <a:pt x="8" y="70"/>
                      </a:lnTo>
                      <a:lnTo>
                        <a:pt x="8" y="70"/>
                      </a:lnTo>
                      <a:lnTo>
                        <a:pt x="8" y="73"/>
                      </a:lnTo>
                      <a:lnTo>
                        <a:pt x="11" y="77"/>
                      </a:lnTo>
                      <a:lnTo>
                        <a:pt x="13" y="77"/>
                      </a:lnTo>
                      <a:lnTo>
                        <a:pt x="15" y="75"/>
                      </a:lnTo>
                      <a:lnTo>
                        <a:pt x="13" y="73"/>
                      </a:lnTo>
                      <a:lnTo>
                        <a:pt x="14" y="71"/>
                      </a:lnTo>
                      <a:lnTo>
                        <a:pt x="17" y="71"/>
                      </a:lnTo>
                      <a:lnTo>
                        <a:pt x="19" y="73"/>
                      </a:lnTo>
                      <a:lnTo>
                        <a:pt x="16" y="78"/>
                      </a:lnTo>
                      <a:lnTo>
                        <a:pt x="15" y="80"/>
                      </a:lnTo>
                      <a:lnTo>
                        <a:pt x="15" y="83"/>
                      </a:lnTo>
                      <a:lnTo>
                        <a:pt x="15" y="87"/>
                      </a:lnTo>
                      <a:lnTo>
                        <a:pt x="16" y="90"/>
                      </a:lnTo>
                      <a:lnTo>
                        <a:pt x="17" y="87"/>
                      </a:lnTo>
                      <a:lnTo>
                        <a:pt x="18" y="86"/>
                      </a:lnTo>
                      <a:lnTo>
                        <a:pt x="20" y="89"/>
                      </a:lnTo>
                      <a:lnTo>
                        <a:pt x="18" y="92"/>
                      </a:lnTo>
                      <a:lnTo>
                        <a:pt x="21" y="91"/>
                      </a:lnTo>
                      <a:lnTo>
                        <a:pt x="22" y="89"/>
                      </a:lnTo>
                      <a:lnTo>
                        <a:pt x="26" y="93"/>
                      </a:lnTo>
                      <a:lnTo>
                        <a:pt x="29" y="91"/>
                      </a:lnTo>
                      <a:lnTo>
                        <a:pt x="28" y="89"/>
                      </a:lnTo>
                      <a:lnTo>
                        <a:pt x="29" y="87"/>
                      </a:lnTo>
                      <a:lnTo>
                        <a:pt x="32" y="86"/>
                      </a:lnTo>
                      <a:lnTo>
                        <a:pt x="38" y="89"/>
                      </a:lnTo>
                      <a:lnTo>
                        <a:pt x="39" y="91"/>
                      </a:lnTo>
                      <a:lnTo>
                        <a:pt x="42" y="94"/>
                      </a:lnTo>
                      <a:lnTo>
                        <a:pt x="46" y="100"/>
                      </a:lnTo>
                      <a:lnTo>
                        <a:pt x="46" y="100"/>
                      </a:lnTo>
                      <a:lnTo>
                        <a:pt x="46" y="94"/>
                      </a:lnTo>
                      <a:lnTo>
                        <a:pt x="42" y="88"/>
                      </a:lnTo>
                      <a:lnTo>
                        <a:pt x="43" y="86"/>
                      </a:lnTo>
                      <a:lnTo>
                        <a:pt x="44" y="87"/>
                      </a:lnTo>
                      <a:lnTo>
                        <a:pt x="46" y="88"/>
                      </a:lnTo>
                      <a:lnTo>
                        <a:pt x="48" y="90"/>
                      </a:lnTo>
                      <a:lnTo>
                        <a:pt x="49" y="94"/>
                      </a:lnTo>
                      <a:lnTo>
                        <a:pt x="54" y="95"/>
                      </a:lnTo>
                      <a:lnTo>
                        <a:pt x="55" y="98"/>
                      </a:lnTo>
                      <a:lnTo>
                        <a:pt x="55" y="102"/>
                      </a:lnTo>
                      <a:lnTo>
                        <a:pt x="57" y="103"/>
                      </a:lnTo>
                      <a:lnTo>
                        <a:pt x="60" y="108"/>
                      </a:lnTo>
                      <a:lnTo>
                        <a:pt x="63" y="107"/>
                      </a:lnTo>
                      <a:lnTo>
                        <a:pt x="63" y="105"/>
                      </a:lnTo>
                      <a:lnTo>
                        <a:pt x="65" y="106"/>
                      </a:lnTo>
                      <a:lnTo>
                        <a:pt x="65" y="108"/>
                      </a:lnTo>
                      <a:lnTo>
                        <a:pt x="63" y="109"/>
                      </a:lnTo>
                      <a:lnTo>
                        <a:pt x="65" y="113"/>
                      </a:lnTo>
                      <a:lnTo>
                        <a:pt x="67" y="114"/>
                      </a:lnTo>
                      <a:lnTo>
                        <a:pt x="68" y="108"/>
                      </a:lnTo>
                      <a:lnTo>
                        <a:pt x="68" y="107"/>
                      </a:lnTo>
                      <a:lnTo>
                        <a:pt x="69" y="105"/>
                      </a:lnTo>
                      <a:lnTo>
                        <a:pt x="68" y="104"/>
                      </a:lnTo>
                      <a:lnTo>
                        <a:pt x="66" y="104"/>
                      </a:lnTo>
                      <a:lnTo>
                        <a:pt x="63" y="102"/>
                      </a:lnTo>
                      <a:lnTo>
                        <a:pt x="61" y="102"/>
                      </a:lnTo>
                      <a:lnTo>
                        <a:pt x="61" y="100"/>
                      </a:lnTo>
                      <a:lnTo>
                        <a:pt x="59" y="94"/>
                      </a:lnTo>
                      <a:lnTo>
                        <a:pt x="59" y="91"/>
                      </a:lnTo>
                      <a:lnTo>
                        <a:pt x="60" y="90"/>
                      </a:lnTo>
                      <a:lnTo>
                        <a:pt x="61" y="91"/>
                      </a:lnTo>
                      <a:lnTo>
                        <a:pt x="63" y="90"/>
                      </a:lnTo>
                      <a:lnTo>
                        <a:pt x="63" y="90"/>
                      </a:lnTo>
                      <a:lnTo>
                        <a:pt x="60" y="87"/>
                      </a:lnTo>
                      <a:lnTo>
                        <a:pt x="56" y="87"/>
                      </a:lnTo>
                      <a:lnTo>
                        <a:pt x="55" y="84"/>
                      </a:lnTo>
                      <a:lnTo>
                        <a:pt x="53" y="85"/>
                      </a:lnTo>
                      <a:lnTo>
                        <a:pt x="54" y="88"/>
                      </a:lnTo>
                      <a:lnTo>
                        <a:pt x="52" y="90"/>
                      </a:lnTo>
                      <a:lnTo>
                        <a:pt x="51" y="88"/>
                      </a:lnTo>
                      <a:lnTo>
                        <a:pt x="51" y="84"/>
                      </a:lnTo>
                      <a:lnTo>
                        <a:pt x="49" y="80"/>
                      </a:lnTo>
                      <a:lnTo>
                        <a:pt x="45" y="77"/>
                      </a:lnTo>
                      <a:lnTo>
                        <a:pt x="42" y="77"/>
                      </a:lnTo>
                      <a:lnTo>
                        <a:pt x="39" y="81"/>
                      </a:lnTo>
                      <a:lnTo>
                        <a:pt x="38" y="84"/>
                      </a:lnTo>
                      <a:lnTo>
                        <a:pt x="35" y="84"/>
                      </a:lnTo>
                      <a:lnTo>
                        <a:pt x="32" y="84"/>
                      </a:lnTo>
                      <a:lnTo>
                        <a:pt x="31" y="80"/>
                      </a:lnTo>
                      <a:lnTo>
                        <a:pt x="29" y="78"/>
                      </a:lnTo>
                      <a:lnTo>
                        <a:pt x="29" y="74"/>
                      </a:lnTo>
                      <a:lnTo>
                        <a:pt x="30" y="72"/>
                      </a:lnTo>
                      <a:lnTo>
                        <a:pt x="29" y="70"/>
                      </a:lnTo>
                      <a:lnTo>
                        <a:pt x="27" y="66"/>
                      </a:lnTo>
                      <a:lnTo>
                        <a:pt x="25" y="64"/>
                      </a:lnTo>
                      <a:lnTo>
                        <a:pt x="26" y="59"/>
                      </a:lnTo>
                      <a:lnTo>
                        <a:pt x="27" y="57"/>
                      </a:lnTo>
                      <a:lnTo>
                        <a:pt x="27" y="53"/>
                      </a:lnTo>
                      <a:lnTo>
                        <a:pt x="28" y="50"/>
                      </a:lnTo>
                      <a:lnTo>
                        <a:pt x="32" y="46"/>
                      </a:lnTo>
                      <a:lnTo>
                        <a:pt x="34" y="44"/>
                      </a:lnTo>
                      <a:lnTo>
                        <a:pt x="33" y="46"/>
                      </a:lnTo>
                      <a:lnTo>
                        <a:pt x="33" y="49"/>
                      </a:lnTo>
                      <a:lnTo>
                        <a:pt x="35" y="44"/>
                      </a:lnTo>
                      <a:lnTo>
                        <a:pt x="35" y="40"/>
                      </a:lnTo>
                      <a:lnTo>
                        <a:pt x="37" y="35"/>
                      </a:lnTo>
                      <a:lnTo>
                        <a:pt x="38" y="27"/>
                      </a:lnTo>
                      <a:lnTo>
                        <a:pt x="36" y="25"/>
                      </a:lnTo>
                      <a:lnTo>
                        <a:pt x="35" y="21"/>
                      </a:lnTo>
                      <a:lnTo>
                        <a:pt x="34" y="20"/>
                      </a:lnTo>
                      <a:lnTo>
                        <a:pt x="32" y="15"/>
                      </a:lnTo>
                      <a:lnTo>
                        <a:pt x="32" y="8"/>
                      </a:lnTo>
                      <a:lnTo>
                        <a:pt x="34" y="6"/>
                      </a:lnTo>
                      <a:lnTo>
                        <a:pt x="34" y="3"/>
                      </a:lnTo>
                      <a:lnTo>
                        <a:pt x="32" y="1"/>
                      </a:lnTo>
                      <a:lnTo>
                        <a:pt x="31" y="1"/>
                      </a:lnTo>
                      <a:lnTo>
                        <a:pt x="31" y="2"/>
                      </a:lnTo>
                      <a:lnTo>
                        <a:pt x="29" y="4"/>
                      </a:lnTo>
                      <a:lnTo>
                        <a:pt x="25" y="4"/>
                      </a:lnTo>
                      <a:lnTo>
                        <a:pt x="2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6" name="Freeform 362">
                  <a:extLst>
                    <a:ext uri="{FF2B5EF4-FFF2-40B4-BE49-F238E27FC236}">
                      <a16:creationId xmlns:a16="http://schemas.microsoft.com/office/drawing/2014/main" id="{4587C549-4084-1B4B-8108-E7BC725BA505}"/>
                    </a:ext>
                  </a:extLst>
                </p:cNvPr>
                <p:cNvSpPr>
                  <a:spLocks/>
                </p:cNvSpPr>
                <p:nvPr/>
              </p:nvSpPr>
              <p:spPr bwMode="auto">
                <a:xfrm>
                  <a:off x="5363" y="2628"/>
                  <a:ext cx="10" cy="10"/>
                </a:xfrm>
                <a:custGeom>
                  <a:avLst/>
                  <a:gdLst>
                    <a:gd name="T0" fmla="*/ 0 w 10"/>
                    <a:gd name="T1" fmla="*/ 6 h 10"/>
                    <a:gd name="T2" fmla="*/ 1 w 10"/>
                    <a:gd name="T3" fmla="*/ 8 h 10"/>
                    <a:gd name="T4" fmla="*/ 1 w 10"/>
                    <a:gd name="T5" fmla="*/ 10 h 10"/>
                    <a:gd name="T6" fmla="*/ 4 w 10"/>
                    <a:gd name="T7" fmla="*/ 10 h 10"/>
                    <a:gd name="T8" fmla="*/ 9 w 10"/>
                    <a:gd name="T9" fmla="*/ 7 h 10"/>
                    <a:gd name="T10" fmla="*/ 10 w 10"/>
                    <a:gd name="T11" fmla="*/ 5 h 10"/>
                    <a:gd name="T12" fmla="*/ 10 w 10"/>
                    <a:gd name="T13" fmla="*/ 1 h 10"/>
                    <a:gd name="T14" fmla="*/ 8 w 10"/>
                    <a:gd name="T15" fmla="*/ 0 h 10"/>
                    <a:gd name="T16" fmla="*/ 7 w 10"/>
                    <a:gd name="T17" fmla="*/ 0 h 10"/>
                    <a:gd name="T18" fmla="*/ 2 w 10"/>
                    <a:gd name="T19" fmla="*/ 3 h 10"/>
                    <a:gd name="T20" fmla="*/ 0 w 10"/>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0" y="6"/>
                      </a:moveTo>
                      <a:lnTo>
                        <a:pt x="1" y="8"/>
                      </a:lnTo>
                      <a:lnTo>
                        <a:pt x="1" y="10"/>
                      </a:lnTo>
                      <a:lnTo>
                        <a:pt x="4" y="10"/>
                      </a:lnTo>
                      <a:lnTo>
                        <a:pt x="9" y="7"/>
                      </a:lnTo>
                      <a:lnTo>
                        <a:pt x="10" y="5"/>
                      </a:lnTo>
                      <a:lnTo>
                        <a:pt x="10" y="1"/>
                      </a:lnTo>
                      <a:lnTo>
                        <a:pt x="8" y="0"/>
                      </a:lnTo>
                      <a:lnTo>
                        <a:pt x="7" y="0"/>
                      </a:lnTo>
                      <a:lnTo>
                        <a:pt x="2" y="3"/>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7" name="Freeform 363">
                  <a:extLst>
                    <a:ext uri="{FF2B5EF4-FFF2-40B4-BE49-F238E27FC236}">
                      <a16:creationId xmlns:a16="http://schemas.microsoft.com/office/drawing/2014/main" id="{4BAE5E09-406E-294E-94E6-9DC60A26140E}"/>
                    </a:ext>
                  </a:extLst>
                </p:cNvPr>
                <p:cNvSpPr>
                  <a:spLocks/>
                </p:cNvSpPr>
                <p:nvPr/>
              </p:nvSpPr>
              <p:spPr bwMode="auto">
                <a:xfrm>
                  <a:off x="5369" y="2606"/>
                  <a:ext cx="14" cy="23"/>
                </a:xfrm>
                <a:custGeom>
                  <a:avLst/>
                  <a:gdLst>
                    <a:gd name="T0" fmla="*/ 10 w 14"/>
                    <a:gd name="T1" fmla="*/ 11 h 23"/>
                    <a:gd name="T2" fmla="*/ 9 w 14"/>
                    <a:gd name="T3" fmla="*/ 6 h 23"/>
                    <a:gd name="T4" fmla="*/ 8 w 14"/>
                    <a:gd name="T5" fmla="*/ 1 h 23"/>
                    <a:gd name="T6" fmla="*/ 7 w 14"/>
                    <a:gd name="T7" fmla="*/ 0 h 23"/>
                    <a:gd name="T8" fmla="*/ 5 w 14"/>
                    <a:gd name="T9" fmla="*/ 1 h 23"/>
                    <a:gd name="T10" fmla="*/ 2 w 14"/>
                    <a:gd name="T11" fmla="*/ 0 h 23"/>
                    <a:gd name="T12" fmla="*/ 0 w 14"/>
                    <a:gd name="T13" fmla="*/ 0 h 23"/>
                    <a:gd name="T14" fmla="*/ 1 w 14"/>
                    <a:gd name="T15" fmla="*/ 3 h 23"/>
                    <a:gd name="T16" fmla="*/ 1 w 14"/>
                    <a:gd name="T17" fmla="*/ 7 h 23"/>
                    <a:gd name="T18" fmla="*/ 3 w 14"/>
                    <a:gd name="T19" fmla="*/ 8 h 23"/>
                    <a:gd name="T20" fmla="*/ 4 w 14"/>
                    <a:gd name="T21" fmla="*/ 7 h 23"/>
                    <a:gd name="T22" fmla="*/ 5 w 14"/>
                    <a:gd name="T23" fmla="*/ 9 h 23"/>
                    <a:gd name="T24" fmla="*/ 5 w 14"/>
                    <a:gd name="T25" fmla="*/ 13 h 23"/>
                    <a:gd name="T26" fmla="*/ 7 w 14"/>
                    <a:gd name="T27" fmla="*/ 16 h 23"/>
                    <a:gd name="T28" fmla="*/ 7 w 14"/>
                    <a:gd name="T29" fmla="*/ 22 h 23"/>
                    <a:gd name="T30" fmla="*/ 9 w 14"/>
                    <a:gd name="T31" fmla="*/ 23 h 23"/>
                    <a:gd name="T32" fmla="*/ 10 w 14"/>
                    <a:gd name="T33" fmla="*/ 19 h 23"/>
                    <a:gd name="T34" fmla="*/ 12 w 14"/>
                    <a:gd name="T35" fmla="*/ 21 h 23"/>
                    <a:gd name="T36" fmla="*/ 14 w 14"/>
                    <a:gd name="T37" fmla="*/ 20 h 23"/>
                    <a:gd name="T38" fmla="*/ 14 w 14"/>
                    <a:gd name="T39" fmla="*/ 18 h 23"/>
                    <a:gd name="T40" fmla="*/ 12 w 14"/>
                    <a:gd name="T41" fmla="*/ 12 h 23"/>
                    <a:gd name="T42" fmla="*/ 10 w 14"/>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3">
                      <a:moveTo>
                        <a:pt x="10" y="11"/>
                      </a:moveTo>
                      <a:lnTo>
                        <a:pt x="9" y="6"/>
                      </a:lnTo>
                      <a:lnTo>
                        <a:pt x="8" y="1"/>
                      </a:lnTo>
                      <a:lnTo>
                        <a:pt x="7" y="0"/>
                      </a:lnTo>
                      <a:lnTo>
                        <a:pt x="5" y="1"/>
                      </a:lnTo>
                      <a:lnTo>
                        <a:pt x="2" y="0"/>
                      </a:lnTo>
                      <a:lnTo>
                        <a:pt x="0" y="0"/>
                      </a:lnTo>
                      <a:lnTo>
                        <a:pt x="1" y="3"/>
                      </a:lnTo>
                      <a:lnTo>
                        <a:pt x="1" y="7"/>
                      </a:lnTo>
                      <a:lnTo>
                        <a:pt x="3" y="8"/>
                      </a:lnTo>
                      <a:lnTo>
                        <a:pt x="4" y="7"/>
                      </a:lnTo>
                      <a:lnTo>
                        <a:pt x="5" y="9"/>
                      </a:lnTo>
                      <a:lnTo>
                        <a:pt x="5" y="13"/>
                      </a:lnTo>
                      <a:lnTo>
                        <a:pt x="7" y="16"/>
                      </a:lnTo>
                      <a:lnTo>
                        <a:pt x="7" y="22"/>
                      </a:lnTo>
                      <a:lnTo>
                        <a:pt x="9" y="23"/>
                      </a:lnTo>
                      <a:lnTo>
                        <a:pt x="10" y="19"/>
                      </a:lnTo>
                      <a:lnTo>
                        <a:pt x="12" y="21"/>
                      </a:lnTo>
                      <a:lnTo>
                        <a:pt x="14" y="20"/>
                      </a:lnTo>
                      <a:lnTo>
                        <a:pt x="14" y="18"/>
                      </a:lnTo>
                      <a:lnTo>
                        <a:pt x="12" y="12"/>
                      </a:lnTo>
                      <a:lnTo>
                        <a:pt x="1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8" name="Freeform 364">
                  <a:extLst>
                    <a:ext uri="{FF2B5EF4-FFF2-40B4-BE49-F238E27FC236}">
                      <a16:creationId xmlns:a16="http://schemas.microsoft.com/office/drawing/2014/main" id="{2F833384-0580-564F-B5F3-896747CBC31B}"/>
                    </a:ext>
                  </a:extLst>
                </p:cNvPr>
                <p:cNvSpPr>
                  <a:spLocks/>
                </p:cNvSpPr>
                <p:nvPr/>
              </p:nvSpPr>
              <p:spPr bwMode="auto">
                <a:xfrm>
                  <a:off x="5382" y="2628"/>
                  <a:ext cx="2" cy="6"/>
                </a:xfrm>
                <a:custGeom>
                  <a:avLst/>
                  <a:gdLst>
                    <a:gd name="T0" fmla="*/ 0 w 2"/>
                    <a:gd name="T1" fmla="*/ 0 h 6"/>
                    <a:gd name="T2" fmla="*/ 0 w 2"/>
                    <a:gd name="T3" fmla="*/ 3 h 6"/>
                    <a:gd name="T4" fmla="*/ 2 w 2"/>
                    <a:gd name="T5" fmla="*/ 6 h 6"/>
                    <a:gd name="T6" fmla="*/ 2 w 2"/>
                    <a:gd name="T7" fmla="*/ 3 h 6"/>
                    <a:gd name="T8" fmla="*/ 0 w 2"/>
                    <a:gd name="T9" fmla="*/ 0 h 6"/>
                  </a:gdLst>
                  <a:ahLst/>
                  <a:cxnLst>
                    <a:cxn ang="0">
                      <a:pos x="T0" y="T1"/>
                    </a:cxn>
                    <a:cxn ang="0">
                      <a:pos x="T2" y="T3"/>
                    </a:cxn>
                    <a:cxn ang="0">
                      <a:pos x="T4" y="T5"/>
                    </a:cxn>
                    <a:cxn ang="0">
                      <a:pos x="T6" y="T7"/>
                    </a:cxn>
                    <a:cxn ang="0">
                      <a:pos x="T8" y="T9"/>
                    </a:cxn>
                  </a:cxnLst>
                  <a:rect l="0" t="0" r="r" b="b"/>
                  <a:pathLst>
                    <a:path w="2" h="6">
                      <a:moveTo>
                        <a:pt x="0" y="0"/>
                      </a:moveTo>
                      <a:lnTo>
                        <a:pt x="0" y="3"/>
                      </a:lnTo>
                      <a:lnTo>
                        <a:pt x="2" y="6"/>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9" name="Freeform 365">
                  <a:extLst>
                    <a:ext uri="{FF2B5EF4-FFF2-40B4-BE49-F238E27FC236}">
                      <a16:creationId xmlns:a16="http://schemas.microsoft.com/office/drawing/2014/main" id="{0426F5C9-F6BF-B74F-A419-8004D666DB12}"/>
                    </a:ext>
                  </a:extLst>
                </p:cNvPr>
                <p:cNvSpPr>
                  <a:spLocks/>
                </p:cNvSpPr>
                <p:nvPr/>
              </p:nvSpPr>
              <p:spPr bwMode="auto">
                <a:xfrm>
                  <a:off x="5368" y="2617"/>
                  <a:ext cx="1" cy="3"/>
                </a:xfrm>
                <a:custGeom>
                  <a:avLst/>
                  <a:gdLst>
                    <a:gd name="T0" fmla="*/ 1 w 1"/>
                    <a:gd name="T1" fmla="*/ 3 h 3"/>
                    <a:gd name="T2" fmla="*/ 1 w 1"/>
                    <a:gd name="T3" fmla="*/ 0 h 3"/>
                    <a:gd name="T4" fmla="*/ 0 w 1"/>
                    <a:gd name="T5" fmla="*/ 1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0" name="Freeform 366">
                  <a:extLst>
                    <a:ext uri="{FF2B5EF4-FFF2-40B4-BE49-F238E27FC236}">
                      <a16:creationId xmlns:a16="http://schemas.microsoft.com/office/drawing/2014/main" id="{0088F5F4-D7C0-D54B-B0B7-D60314B3D0D3}"/>
                    </a:ext>
                  </a:extLst>
                </p:cNvPr>
                <p:cNvSpPr>
                  <a:spLocks/>
                </p:cNvSpPr>
                <p:nvPr/>
              </p:nvSpPr>
              <p:spPr bwMode="auto">
                <a:xfrm>
                  <a:off x="5269" y="2606"/>
                  <a:ext cx="32" cy="53"/>
                </a:xfrm>
                <a:custGeom>
                  <a:avLst/>
                  <a:gdLst>
                    <a:gd name="T0" fmla="*/ 5 w 32"/>
                    <a:gd name="T1" fmla="*/ 43 h 53"/>
                    <a:gd name="T2" fmla="*/ 1 w 32"/>
                    <a:gd name="T3" fmla="*/ 50 h 53"/>
                    <a:gd name="T4" fmla="*/ 0 w 32"/>
                    <a:gd name="T5" fmla="*/ 51 h 53"/>
                    <a:gd name="T6" fmla="*/ 0 w 32"/>
                    <a:gd name="T7" fmla="*/ 53 h 53"/>
                    <a:gd name="T8" fmla="*/ 3 w 32"/>
                    <a:gd name="T9" fmla="*/ 50 h 53"/>
                    <a:gd name="T10" fmla="*/ 5 w 32"/>
                    <a:gd name="T11" fmla="*/ 50 h 53"/>
                    <a:gd name="T12" fmla="*/ 6 w 32"/>
                    <a:gd name="T13" fmla="*/ 47 h 53"/>
                    <a:gd name="T14" fmla="*/ 9 w 32"/>
                    <a:gd name="T15" fmla="*/ 46 h 53"/>
                    <a:gd name="T16" fmla="*/ 12 w 32"/>
                    <a:gd name="T17" fmla="*/ 40 h 53"/>
                    <a:gd name="T18" fmla="*/ 16 w 32"/>
                    <a:gd name="T19" fmla="*/ 39 h 53"/>
                    <a:gd name="T20" fmla="*/ 18 w 32"/>
                    <a:gd name="T21" fmla="*/ 36 h 53"/>
                    <a:gd name="T22" fmla="*/ 18 w 32"/>
                    <a:gd name="T23" fmla="*/ 35 h 53"/>
                    <a:gd name="T24" fmla="*/ 20 w 32"/>
                    <a:gd name="T25" fmla="*/ 32 h 53"/>
                    <a:gd name="T26" fmla="*/ 20 w 32"/>
                    <a:gd name="T27" fmla="*/ 27 h 53"/>
                    <a:gd name="T28" fmla="*/ 22 w 32"/>
                    <a:gd name="T29" fmla="*/ 25 h 53"/>
                    <a:gd name="T30" fmla="*/ 26 w 32"/>
                    <a:gd name="T31" fmla="*/ 24 h 53"/>
                    <a:gd name="T32" fmla="*/ 27 w 32"/>
                    <a:gd name="T33" fmla="*/ 21 h 53"/>
                    <a:gd name="T34" fmla="*/ 29 w 32"/>
                    <a:gd name="T35" fmla="*/ 19 h 53"/>
                    <a:gd name="T36" fmla="*/ 32 w 32"/>
                    <a:gd name="T37" fmla="*/ 18 h 53"/>
                    <a:gd name="T38" fmla="*/ 32 w 32"/>
                    <a:gd name="T39" fmla="*/ 15 h 53"/>
                    <a:gd name="T40" fmla="*/ 31 w 32"/>
                    <a:gd name="T41" fmla="*/ 11 h 53"/>
                    <a:gd name="T42" fmla="*/ 29 w 32"/>
                    <a:gd name="T43" fmla="*/ 8 h 53"/>
                    <a:gd name="T44" fmla="*/ 29 w 32"/>
                    <a:gd name="T45" fmla="*/ 5 h 53"/>
                    <a:gd name="T46" fmla="*/ 29 w 32"/>
                    <a:gd name="T47" fmla="*/ 0 h 53"/>
                    <a:gd name="T48" fmla="*/ 28 w 32"/>
                    <a:gd name="T49" fmla="*/ 0 h 53"/>
                    <a:gd name="T50" fmla="*/ 27 w 32"/>
                    <a:gd name="T51" fmla="*/ 5 h 53"/>
                    <a:gd name="T52" fmla="*/ 28 w 32"/>
                    <a:gd name="T53" fmla="*/ 11 h 53"/>
                    <a:gd name="T54" fmla="*/ 25 w 32"/>
                    <a:gd name="T55" fmla="*/ 8 h 53"/>
                    <a:gd name="T56" fmla="*/ 27 w 32"/>
                    <a:gd name="T57" fmla="*/ 12 h 53"/>
                    <a:gd name="T58" fmla="*/ 27 w 32"/>
                    <a:gd name="T59" fmla="*/ 15 h 53"/>
                    <a:gd name="T60" fmla="*/ 25 w 32"/>
                    <a:gd name="T61" fmla="*/ 18 h 53"/>
                    <a:gd name="T62" fmla="*/ 23 w 32"/>
                    <a:gd name="T63" fmla="*/ 18 h 53"/>
                    <a:gd name="T64" fmla="*/ 20 w 32"/>
                    <a:gd name="T65" fmla="*/ 21 h 53"/>
                    <a:gd name="T66" fmla="*/ 20 w 32"/>
                    <a:gd name="T67" fmla="*/ 24 h 53"/>
                    <a:gd name="T68" fmla="*/ 17 w 32"/>
                    <a:gd name="T69" fmla="*/ 26 h 53"/>
                    <a:gd name="T70" fmla="*/ 15 w 32"/>
                    <a:gd name="T71" fmla="*/ 33 h 53"/>
                    <a:gd name="T72" fmla="*/ 10 w 32"/>
                    <a:gd name="T73" fmla="*/ 38 h 53"/>
                    <a:gd name="T74" fmla="*/ 8 w 32"/>
                    <a:gd name="T75" fmla="*/ 38 h 53"/>
                    <a:gd name="T76" fmla="*/ 6 w 32"/>
                    <a:gd name="T77" fmla="*/ 43 h 53"/>
                    <a:gd name="T78" fmla="*/ 5 w 32"/>
                    <a:gd name="T79"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53">
                      <a:moveTo>
                        <a:pt x="5" y="43"/>
                      </a:moveTo>
                      <a:lnTo>
                        <a:pt x="1" y="50"/>
                      </a:lnTo>
                      <a:lnTo>
                        <a:pt x="0" y="51"/>
                      </a:lnTo>
                      <a:lnTo>
                        <a:pt x="0" y="53"/>
                      </a:lnTo>
                      <a:lnTo>
                        <a:pt x="3" y="50"/>
                      </a:lnTo>
                      <a:lnTo>
                        <a:pt x="5" y="50"/>
                      </a:lnTo>
                      <a:lnTo>
                        <a:pt x="6" y="47"/>
                      </a:lnTo>
                      <a:lnTo>
                        <a:pt x="9" y="46"/>
                      </a:lnTo>
                      <a:lnTo>
                        <a:pt x="12" y="40"/>
                      </a:lnTo>
                      <a:lnTo>
                        <a:pt x="16" y="39"/>
                      </a:lnTo>
                      <a:lnTo>
                        <a:pt x="18" y="36"/>
                      </a:lnTo>
                      <a:lnTo>
                        <a:pt x="18" y="35"/>
                      </a:lnTo>
                      <a:lnTo>
                        <a:pt x="20" y="32"/>
                      </a:lnTo>
                      <a:lnTo>
                        <a:pt x="20" y="27"/>
                      </a:lnTo>
                      <a:lnTo>
                        <a:pt x="22" y="25"/>
                      </a:lnTo>
                      <a:lnTo>
                        <a:pt x="26" y="24"/>
                      </a:lnTo>
                      <a:lnTo>
                        <a:pt x="27" y="21"/>
                      </a:lnTo>
                      <a:lnTo>
                        <a:pt x="29" y="19"/>
                      </a:lnTo>
                      <a:lnTo>
                        <a:pt x="32" y="18"/>
                      </a:lnTo>
                      <a:lnTo>
                        <a:pt x="32" y="15"/>
                      </a:lnTo>
                      <a:lnTo>
                        <a:pt x="31" y="11"/>
                      </a:lnTo>
                      <a:lnTo>
                        <a:pt x="29" y="8"/>
                      </a:lnTo>
                      <a:lnTo>
                        <a:pt x="29" y="5"/>
                      </a:lnTo>
                      <a:lnTo>
                        <a:pt x="29" y="0"/>
                      </a:lnTo>
                      <a:lnTo>
                        <a:pt x="28" y="0"/>
                      </a:lnTo>
                      <a:lnTo>
                        <a:pt x="27" y="5"/>
                      </a:lnTo>
                      <a:lnTo>
                        <a:pt x="28" y="11"/>
                      </a:lnTo>
                      <a:lnTo>
                        <a:pt x="25" y="8"/>
                      </a:lnTo>
                      <a:lnTo>
                        <a:pt x="27" y="12"/>
                      </a:lnTo>
                      <a:lnTo>
                        <a:pt x="27" y="15"/>
                      </a:lnTo>
                      <a:lnTo>
                        <a:pt x="25" y="18"/>
                      </a:lnTo>
                      <a:lnTo>
                        <a:pt x="23" y="18"/>
                      </a:lnTo>
                      <a:lnTo>
                        <a:pt x="20" y="21"/>
                      </a:lnTo>
                      <a:lnTo>
                        <a:pt x="20" y="24"/>
                      </a:lnTo>
                      <a:lnTo>
                        <a:pt x="17" y="26"/>
                      </a:lnTo>
                      <a:lnTo>
                        <a:pt x="15" y="33"/>
                      </a:lnTo>
                      <a:lnTo>
                        <a:pt x="10" y="38"/>
                      </a:lnTo>
                      <a:lnTo>
                        <a:pt x="8" y="38"/>
                      </a:lnTo>
                      <a:lnTo>
                        <a:pt x="6" y="43"/>
                      </a:lnTo>
                      <a:lnTo>
                        <a:pt x="5" y="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1" name="Freeform 367">
                  <a:extLst>
                    <a:ext uri="{FF2B5EF4-FFF2-40B4-BE49-F238E27FC236}">
                      <a16:creationId xmlns:a16="http://schemas.microsoft.com/office/drawing/2014/main" id="{7B929992-BCC5-2347-BCD9-8E59B5DF44D7}"/>
                    </a:ext>
                  </a:extLst>
                </p:cNvPr>
                <p:cNvSpPr>
                  <a:spLocks/>
                </p:cNvSpPr>
                <p:nvPr/>
              </p:nvSpPr>
              <p:spPr bwMode="auto">
                <a:xfrm>
                  <a:off x="5368" y="2601"/>
                  <a:ext cx="5" cy="3"/>
                </a:xfrm>
                <a:custGeom>
                  <a:avLst/>
                  <a:gdLst>
                    <a:gd name="T0" fmla="*/ 0 w 5"/>
                    <a:gd name="T1" fmla="*/ 2 h 3"/>
                    <a:gd name="T2" fmla="*/ 2 w 5"/>
                    <a:gd name="T3" fmla="*/ 3 h 3"/>
                    <a:gd name="T4" fmla="*/ 4 w 5"/>
                    <a:gd name="T5" fmla="*/ 3 h 3"/>
                    <a:gd name="T6" fmla="*/ 5 w 5"/>
                    <a:gd name="T7" fmla="*/ 0 h 3"/>
                    <a:gd name="T8" fmla="*/ 1 w 5"/>
                    <a:gd name="T9" fmla="*/ 0 h 3"/>
                    <a:gd name="T10" fmla="*/ 0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0" y="2"/>
                      </a:moveTo>
                      <a:lnTo>
                        <a:pt x="2" y="3"/>
                      </a:lnTo>
                      <a:lnTo>
                        <a:pt x="4" y="3"/>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2" name="Freeform 368">
                  <a:extLst>
                    <a:ext uri="{FF2B5EF4-FFF2-40B4-BE49-F238E27FC236}">
                      <a16:creationId xmlns:a16="http://schemas.microsoft.com/office/drawing/2014/main" id="{41DE6458-434A-3742-9341-4D2642239694}"/>
                    </a:ext>
                  </a:extLst>
                </p:cNvPr>
                <p:cNvSpPr>
                  <a:spLocks/>
                </p:cNvSpPr>
                <p:nvPr/>
              </p:nvSpPr>
              <p:spPr bwMode="auto">
                <a:xfrm>
                  <a:off x="5347" y="2573"/>
                  <a:ext cx="5" cy="7"/>
                </a:xfrm>
                <a:custGeom>
                  <a:avLst/>
                  <a:gdLst>
                    <a:gd name="T0" fmla="*/ 2 w 5"/>
                    <a:gd name="T1" fmla="*/ 0 h 7"/>
                    <a:gd name="T2" fmla="*/ 0 w 5"/>
                    <a:gd name="T3" fmla="*/ 0 h 7"/>
                    <a:gd name="T4" fmla="*/ 0 w 5"/>
                    <a:gd name="T5" fmla="*/ 2 h 7"/>
                    <a:gd name="T6" fmla="*/ 4 w 5"/>
                    <a:gd name="T7" fmla="*/ 7 h 7"/>
                    <a:gd name="T8" fmla="*/ 5 w 5"/>
                    <a:gd name="T9" fmla="*/ 5 h 7"/>
                    <a:gd name="T10" fmla="*/ 4 w 5"/>
                    <a:gd name="T11" fmla="*/ 3 h 7"/>
                    <a:gd name="T12" fmla="*/ 2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0"/>
                      </a:moveTo>
                      <a:lnTo>
                        <a:pt x="0" y="0"/>
                      </a:lnTo>
                      <a:lnTo>
                        <a:pt x="0" y="2"/>
                      </a:lnTo>
                      <a:lnTo>
                        <a:pt x="4" y="7"/>
                      </a:lnTo>
                      <a:lnTo>
                        <a:pt x="5" y="5"/>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3" name="Freeform 369">
                  <a:extLst>
                    <a:ext uri="{FF2B5EF4-FFF2-40B4-BE49-F238E27FC236}">
                      <a16:creationId xmlns:a16="http://schemas.microsoft.com/office/drawing/2014/main" id="{FA38A7A4-BC2C-314B-BCB1-B0504E7AF2B8}"/>
                    </a:ext>
                  </a:extLst>
                </p:cNvPr>
                <p:cNvSpPr>
                  <a:spLocks/>
                </p:cNvSpPr>
                <p:nvPr/>
              </p:nvSpPr>
              <p:spPr bwMode="auto">
                <a:xfrm>
                  <a:off x="5367" y="2583"/>
                  <a:ext cx="22" cy="28"/>
                </a:xfrm>
                <a:custGeom>
                  <a:avLst/>
                  <a:gdLst>
                    <a:gd name="T0" fmla="*/ 2 w 22"/>
                    <a:gd name="T1" fmla="*/ 1 h 28"/>
                    <a:gd name="T2" fmla="*/ 0 w 22"/>
                    <a:gd name="T3" fmla="*/ 0 h 28"/>
                    <a:gd name="T4" fmla="*/ 0 w 22"/>
                    <a:gd name="T5" fmla="*/ 3 h 28"/>
                    <a:gd name="T6" fmla="*/ 3 w 22"/>
                    <a:gd name="T7" fmla="*/ 8 h 28"/>
                    <a:gd name="T8" fmla="*/ 6 w 22"/>
                    <a:gd name="T9" fmla="*/ 11 h 28"/>
                    <a:gd name="T10" fmla="*/ 10 w 22"/>
                    <a:gd name="T11" fmla="*/ 16 h 28"/>
                    <a:gd name="T12" fmla="*/ 10 w 22"/>
                    <a:gd name="T13" fmla="*/ 17 h 28"/>
                    <a:gd name="T14" fmla="*/ 10 w 22"/>
                    <a:gd name="T15" fmla="*/ 18 h 28"/>
                    <a:gd name="T16" fmla="*/ 9 w 22"/>
                    <a:gd name="T17" fmla="*/ 21 h 28"/>
                    <a:gd name="T18" fmla="*/ 9 w 22"/>
                    <a:gd name="T19" fmla="*/ 21 h 28"/>
                    <a:gd name="T20" fmla="*/ 10 w 22"/>
                    <a:gd name="T21" fmla="*/ 21 h 28"/>
                    <a:gd name="T22" fmla="*/ 10 w 22"/>
                    <a:gd name="T23" fmla="*/ 22 h 28"/>
                    <a:gd name="T24" fmla="*/ 11 w 22"/>
                    <a:gd name="T25" fmla="*/ 23 h 28"/>
                    <a:gd name="T26" fmla="*/ 14 w 22"/>
                    <a:gd name="T27" fmla="*/ 24 h 28"/>
                    <a:gd name="T28" fmla="*/ 14 w 22"/>
                    <a:gd name="T29" fmla="*/ 27 h 28"/>
                    <a:gd name="T30" fmla="*/ 19 w 22"/>
                    <a:gd name="T31" fmla="*/ 27 h 28"/>
                    <a:gd name="T32" fmla="*/ 20 w 22"/>
                    <a:gd name="T33" fmla="*/ 28 h 28"/>
                    <a:gd name="T34" fmla="*/ 21 w 22"/>
                    <a:gd name="T35" fmla="*/ 27 h 28"/>
                    <a:gd name="T36" fmla="*/ 22 w 22"/>
                    <a:gd name="T37" fmla="*/ 28 h 28"/>
                    <a:gd name="T38" fmla="*/ 21 w 22"/>
                    <a:gd name="T39" fmla="*/ 25 h 28"/>
                    <a:gd name="T40" fmla="*/ 20 w 22"/>
                    <a:gd name="T41" fmla="*/ 22 h 28"/>
                    <a:gd name="T42" fmla="*/ 18 w 22"/>
                    <a:gd name="T43" fmla="*/ 21 h 28"/>
                    <a:gd name="T44" fmla="*/ 18 w 22"/>
                    <a:gd name="T45" fmla="*/ 16 h 28"/>
                    <a:gd name="T46" fmla="*/ 17 w 22"/>
                    <a:gd name="T47" fmla="*/ 10 h 28"/>
                    <a:gd name="T48" fmla="*/ 18 w 22"/>
                    <a:gd name="T49" fmla="*/ 8 h 28"/>
                    <a:gd name="T50" fmla="*/ 17 w 22"/>
                    <a:gd name="T51" fmla="*/ 7 h 28"/>
                    <a:gd name="T52" fmla="*/ 14 w 22"/>
                    <a:gd name="T53" fmla="*/ 3 h 28"/>
                    <a:gd name="T54" fmla="*/ 13 w 22"/>
                    <a:gd name="T55" fmla="*/ 0 h 28"/>
                    <a:gd name="T56" fmla="*/ 11 w 22"/>
                    <a:gd name="T57" fmla="*/ 0 h 28"/>
                    <a:gd name="T58" fmla="*/ 10 w 22"/>
                    <a:gd name="T59" fmla="*/ 0 h 28"/>
                    <a:gd name="T60" fmla="*/ 9 w 22"/>
                    <a:gd name="T61" fmla="*/ 0 h 28"/>
                    <a:gd name="T62" fmla="*/ 7 w 22"/>
                    <a:gd name="T63" fmla="*/ 0 h 28"/>
                    <a:gd name="T64" fmla="*/ 7 w 22"/>
                    <a:gd name="T65" fmla="*/ 1 h 28"/>
                    <a:gd name="T66" fmla="*/ 4 w 22"/>
                    <a:gd name="T67" fmla="*/ 1 h 28"/>
                    <a:gd name="T68" fmla="*/ 2 w 22"/>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8">
                      <a:moveTo>
                        <a:pt x="2" y="1"/>
                      </a:moveTo>
                      <a:lnTo>
                        <a:pt x="0" y="0"/>
                      </a:lnTo>
                      <a:lnTo>
                        <a:pt x="0" y="3"/>
                      </a:lnTo>
                      <a:lnTo>
                        <a:pt x="3" y="8"/>
                      </a:lnTo>
                      <a:lnTo>
                        <a:pt x="6" y="11"/>
                      </a:lnTo>
                      <a:lnTo>
                        <a:pt x="10" y="16"/>
                      </a:lnTo>
                      <a:lnTo>
                        <a:pt x="10" y="17"/>
                      </a:lnTo>
                      <a:lnTo>
                        <a:pt x="10" y="18"/>
                      </a:lnTo>
                      <a:lnTo>
                        <a:pt x="9" y="21"/>
                      </a:lnTo>
                      <a:lnTo>
                        <a:pt x="9" y="21"/>
                      </a:lnTo>
                      <a:lnTo>
                        <a:pt x="10" y="21"/>
                      </a:lnTo>
                      <a:lnTo>
                        <a:pt x="10" y="22"/>
                      </a:lnTo>
                      <a:lnTo>
                        <a:pt x="11" y="23"/>
                      </a:lnTo>
                      <a:lnTo>
                        <a:pt x="14" y="24"/>
                      </a:lnTo>
                      <a:lnTo>
                        <a:pt x="14" y="27"/>
                      </a:lnTo>
                      <a:lnTo>
                        <a:pt x="19" y="27"/>
                      </a:lnTo>
                      <a:lnTo>
                        <a:pt x="20" y="28"/>
                      </a:lnTo>
                      <a:lnTo>
                        <a:pt x="21" y="27"/>
                      </a:lnTo>
                      <a:lnTo>
                        <a:pt x="22" y="28"/>
                      </a:lnTo>
                      <a:lnTo>
                        <a:pt x="21" y="25"/>
                      </a:lnTo>
                      <a:lnTo>
                        <a:pt x="20" y="22"/>
                      </a:lnTo>
                      <a:lnTo>
                        <a:pt x="18" y="21"/>
                      </a:lnTo>
                      <a:lnTo>
                        <a:pt x="18" y="16"/>
                      </a:lnTo>
                      <a:lnTo>
                        <a:pt x="17" y="10"/>
                      </a:lnTo>
                      <a:lnTo>
                        <a:pt x="18" y="8"/>
                      </a:lnTo>
                      <a:lnTo>
                        <a:pt x="17" y="7"/>
                      </a:lnTo>
                      <a:lnTo>
                        <a:pt x="14" y="3"/>
                      </a:lnTo>
                      <a:lnTo>
                        <a:pt x="13" y="0"/>
                      </a:lnTo>
                      <a:lnTo>
                        <a:pt x="11" y="0"/>
                      </a:lnTo>
                      <a:lnTo>
                        <a:pt x="10" y="0"/>
                      </a:lnTo>
                      <a:lnTo>
                        <a:pt x="9" y="0"/>
                      </a:lnTo>
                      <a:lnTo>
                        <a:pt x="7" y="0"/>
                      </a:lnTo>
                      <a:lnTo>
                        <a:pt x="7" y="1"/>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4" name="Freeform 370">
                  <a:extLst>
                    <a:ext uri="{FF2B5EF4-FFF2-40B4-BE49-F238E27FC236}">
                      <a16:creationId xmlns:a16="http://schemas.microsoft.com/office/drawing/2014/main" id="{03BB484C-6C7E-D44B-B4EF-2AC8A6A55451}"/>
                    </a:ext>
                  </a:extLst>
                </p:cNvPr>
                <p:cNvSpPr>
                  <a:spLocks/>
                </p:cNvSpPr>
                <p:nvPr/>
              </p:nvSpPr>
              <p:spPr bwMode="auto">
                <a:xfrm>
                  <a:off x="5362" y="2556"/>
                  <a:ext cx="6" cy="10"/>
                </a:xfrm>
                <a:custGeom>
                  <a:avLst/>
                  <a:gdLst>
                    <a:gd name="T0" fmla="*/ 2 w 6"/>
                    <a:gd name="T1" fmla="*/ 10 h 10"/>
                    <a:gd name="T2" fmla="*/ 5 w 6"/>
                    <a:gd name="T3" fmla="*/ 9 h 10"/>
                    <a:gd name="T4" fmla="*/ 6 w 6"/>
                    <a:gd name="T5" fmla="*/ 5 h 10"/>
                    <a:gd name="T6" fmla="*/ 5 w 6"/>
                    <a:gd name="T7" fmla="*/ 2 h 10"/>
                    <a:gd name="T8" fmla="*/ 3 w 6"/>
                    <a:gd name="T9" fmla="*/ 0 h 10"/>
                    <a:gd name="T10" fmla="*/ 2 w 6"/>
                    <a:gd name="T11" fmla="*/ 0 h 10"/>
                    <a:gd name="T12" fmla="*/ 2 w 6"/>
                    <a:gd name="T13" fmla="*/ 4 h 10"/>
                    <a:gd name="T14" fmla="*/ 1 w 6"/>
                    <a:gd name="T15" fmla="*/ 7 h 10"/>
                    <a:gd name="T16" fmla="*/ 0 w 6"/>
                    <a:gd name="T17" fmla="*/ 8 h 10"/>
                    <a:gd name="T18" fmla="*/ 2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0"/>
                      </a:moveTo>
                      <a:lnTo>
                        <a:pt x="5" y="9"/>
                      </a:lnTo>
                      <a:lnTo>
                        <a:pt x="6" y="5"/>
                      </a:lnTo>
                      <a:lnTo>
                        <a:pt x="5" y="2"/>
                      </a:lnTo>
                      <a:lnTo>
                        <a:pt x="3" y="0"/>
                      </a:lnTo>
                      <a:lnTo>
                        <a:pt x="2" y="0"/>
                      </a:lnTo>
                      <a:lnTo>
                        <a:pt x="2" y="4"/>
                      </a:lnTo>
                      <a:lnTo>
                        <a:pt x="1" y="7"/>
                      </a:lnTo>
                      <a:lnTo>
                        <a:pt x="0" y="8"/>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5" name="Freeform 371">
                  <a:extLst>
                    <a:ext uri="{FF2B5EF4-FFF2-40B4-BE49-F238E27FC236}">
                      <a16:creationId xmlns:a16="http://schemas.microsoft.com/office/drawing/2014/main" id="{721AA56A-98A8-7549-9396-10C6A6884ED2}"/>
                    </a:ext>
                  </a:extLst>
                </p:cNvPr>
                <p:cNvSpPr>
                  <a:spLocks/>
                </p:cNvSpPr>
                <p:nvPr/>
              </p:nvSpPr>
              <p:spPr bwMode="auto">
                <a:xfrm>
                  <a:off x="5329" y="2536"/>
                  <a:ext cx="5" cy="10"/>
                </a:xfrm>
                <a:custGeom>
                  <a:avLst/>
                  <a:gdLst>
                    <a:gd name="T0" fmla="*/ 3 w 5"/>
                    <a:gd name="T1" fmla="*/ 0 h 10"/>
                    <a:gd name="T2" fmla="*/ 0 w 5"/>
                    <a:gd name="T3" fmla="*/ 2 h 10"/>
                    <a:gd name="T4" fmla="*/ 1 w 5"/>
                    <a:gd name="T5" fmla="*/ 7 h 10"/>
                    <a:gd name="T6" fmla="*/ 1 w 5"/>
                    <a:gd name="T7" fmla="*/ 8 h 10"/>
                    <a:gd name="T8" fmla="*/ 1 w 5"/>
                    <a:gd name="T9" fmla="*/ 10 h 10"/>
                    <a:gd name="T10" fmla="*/ 3 w 5"/>
                    <a:gd name="T11" fmla="*/ 9 h 10"/>
                    <a:gd name="T12" fmla="*/ 3 w 5"/>
                    <a:gd name="T13" fmla="*/ 3 h 10"/>
                    <a:gd name="T14" fmla="*/ 5 w 5"/>
                    <a:gd name="T15" fmla="*/ 2 h 10"/>
                    <a:gd name="T16" fmla="*/ 3 w 5"/>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0"/>
                      </a:moveTo>
                      <a:lnTo>
                        <a:pt x="0" y="2"/>
                      </a:lnTo>
                      <a:lnTo>
                        <a:pt x="1" y="7"/>
                      </a:lnTo>
                      <a:lnTo>
                        <a:pt x="1" y="8"/>
                      </a:lnTo>
                      <a:lnTo>
                        <a:pt x="1" y="10"/>
                      </a:lnTo>
                      <a:lnTo>
                        <a:pt x="3" y="9"/>
                      </a:lnTo>
                      <a:lnTo>
                        <a:pt x="3" y="3"/>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6" name="Freeform 372">
                  <a:extLst>
                    <a:ext uri="{FF2B5EF4-FFF2-40B4-BE49-F238E27FC236}">
                      <a16:creationId xmlns:a16="http://schemas.microsoft.com/office/drawing/2014/main" id="{3E2FE0BA-4D55-E84D-9151-210EEAE85A96}"/>
                    </a:ext>
                  </a:extLst>
                </p:cNvPr>
                <p:cNvSpPr>
                  <a:spLocks/>
                </p:cNvSpPr>
                <p:nvPr/>
              </p:nvSpPr>
              <p:spPr bwMode="auto">
                <a:xfrm>
                  <a:off x="5331" y="2551"/>
                  <a:ext cx="3" cy="5"/>
                </a:xfrm>
                <a:custGeom>
                  <a:avLst/>
                  <a:gdLst>
                    <a:gd name="T0" fmla="*/ 1 w 3"/>
                    <a:gd name="T1" fmla="*/ 3 h 5"/>
                    <a:gd name="T2" fmla="*/ 3 w 3"/>
                    <a:gd name="T3" fmla="*/ 5 h 5"/>
                    <a:gd name="T4" fmla="*/ 2 w 3"/>
                    <a:gd name="T5" fmla="*/ 1 h 5"/>
                    <a:gd name="T6" fmla="*/ 0 w 3"/>
                    <a:gd name="T7" fmla="*/ 0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lnTo>
                        <a:pt x="3" y="5"/>
                      </a:lnTo>
                      <a:lnTo>
                        <a:pt x="2" y="1"/>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7" name="Freeform 373">
                  <a:extLst>
                    <a:ext uri="{FF2B5EF4-FFF2-40B4-BE49-F238E27FC236}">
                      <a16:creationId xmlns:a16="http://schemas.microsoft.com/office/drawing/2014/main" id="{545B25B8-1507-9643-A47F-263C2D08F9C4}"/>
                    </a:ext>
                  </a:extLst>
                </p:cNvPr>
                <p:cNvSpPr>
                  <a:spLocks/>
                </p:cNvSpPr>
                <p:nvPr/>
              </p:nvSpPr>
              <p:spPr bwMode="auto">
                <a:xfrm>
                  <a:off x="5323" y="2463"/>
                  <a:ext cx="3" cy="5"/>
                </a:xfrm>
                <a:custGeom>
                  <a:avLst/>
                  <a:gdLst>
                    <a:gd name="T0" fmla="*/ 2 w 3"/>
                    <a:gd name="T1" fmla="*/ 0 h 6"/>
                    <a:gd name="T2" fmla="*/ 0 w 3"/>
                    <a:gd name="T3" fmla="*/ 4 h 6"/>
                    <a:gd name="T4" fmla="*/ 2 w 3"/>
                    <a:gd name="T5" fmla="*/ 6 h 6"/>
                    <a:gd name="T6" fmla="*/ 3 w 3"/>
                    <a:gd name="T7" fmla="*/ 3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cubicBezTo>
                        <a:pt x="0" y="4"/>
                        <a:pt x="0" y="4"/>
                        <a:pt x="0" y="4"/>
                      </a:cubicBezTo>
                      <a:cubicBezTo>
                        <a:pt x="2" y="6"/>
                        <a:pt x="2" y="6"/>
                        <a:pt x="2" y="6"/>
                      </a:cubicBezTo>
                      <a:cubicBezTo>
                        <a:pt x="3" y="3"/>
                        <a:pt x="3" y="3"/>
                        <a:pt x="3" y="3"/>
                      </a:cubicBezTo>
                      <a:cubicBezTo>
                        <a:pt x="3" y="3"/>
                        <a:pt x="2" y="0"/>
                        <a:pt x="2"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8" name="Freeform 374">
                  <a:extLst>
                    <a:ext uri="{FF2B5EF4-FFF2-40B4-BE49-F238E27FC236}">
                      <a16:creationId xmlns:a16="http://schemas.microsoft.com/office/drawing/2014/main" id="{C1E6531E-0418-0F47-BB3A-33A0F978B7E5}"/>
                    </a:ext>
                  </a:extLst>
                </p:cNvPr>
                <p:cNvSpPr>
                  <a:spLocks/>
                </p:cNvSpPr>
                <p:nvPr/>
              </p:nvSpPr>
              <p:spPr bwMode="auto">
                <a:xfrm>
                  <a:off x="5330" y="2564"/>
                  <a:ext cx="6" cy="8"/>
                </a:xfrm>
                <a:custGeom>
                  <a:avLst/>
                  <a:gdLst>
                    <a:gd name="T0" fmla="*/ 2 w 6"/>
                    <a:gd name="T1" fmla="*/ 0 h 8"/>
                    <a:gd name="T2" fmla="*/ 0 w 6"/>
                    <a:gd name="T3" fmla="*/ 2 h 8"/>
                    <a:gd name="T4" fmla="*/ 0 w 6"/>
                    <a:gd name="T5" fmla="*/ 5 h 8"/>
                    <a:gd name="T6" fmla="*/ 4 w 6"/>
                    <a:gd name="T7" fmla="*/ 8 h 8"/>
                    <a:gd name="T8" fmla="*/ 4 w 6"/>
                    <a:gd name="T9" fmla="*/ 6 h 8"/>
                    <a:gd name="T10" fmla="*/ 6 w 6"/>
                    <a:gd name="T11" fmla="*/ 4 h 8"/>
                    <a:gd name="T12" fmla="*/ 4 w 6"/>
                    <a:gd name="T13" fmla="*/ 2 h 8"/>
                    <a:gd name="T14" fmla="*/ 2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0"/>
                      </a:moveTo>
                      <a:lnTo>
                        <a:pt x="0" y="2"/>
                      </a:lnTo>
                      <a:lnTo>
                        <a:pt x="0" y="5"/>
                      </a:lnTo>
                      <a:lnTo>
                        <a:pt x="4" y="8"/>
                      </a:lnTo>
                      <a:lnTo>
                        <a:pt x="4" y="6"/>
                      </a:lnTo>
                      <a:lnTo>
                        <a:pt x="6" y="4"/>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9" name="Freeform 375">
                  <a:extLst>
                    <a:ext uri="{FF2B5EF4-FFF2-40B4-BE49-F238E27FC236}">
                      <a16:creationId xmlns:a16="http://schemas.microsoft.com/office/drawing/2014/main" id="{EA98D34D-EA7B-3646-AA31-BFF5394D3EB5}"/>
                    </a:ext>
                  </a:extLst>
                </p:cNvPr>
                <p:cNvSpPr>
                  <a:spLocks/>
                </p:cNvSpPr>
                <p:nvPr/>
              </p:nvSpPr>
              <p:spPr bwMode="auto">
                <a:xfrm>
                  <a:off x="5316" y="2456"/>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1"/>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0" name="Freeform 376">
                  <a:extLst>
                    <a:ext uri="{FF2B5EF4-FFF2-40B4-BE49-F238E27FC236}">
                      <a16:creationId xmlns:a16="http://schemas.microsoft.com/office/drawing/2014/main" id="{2B29C4EF-45B0-9C46-9F23-D1E680FA842E}"/>
                    </a:ext>
                  </a:extLst>
                </p:cNvPr>
                <p:cNvSpPr>
                  <a:spLocks/>
                </p:cNvSpPr>
                <p:nvPr/>
              </p:nvSpPr>
              <p:spPr bwMode="auto">
                <a:xfrm>
                  <a:off x="5304" y="2559"/>
                  <a:ext cx="4" cy="5"/>
                </a:xfrm>
                <a:custGeom>
                  <a:avLst/>
                  <a:gdLst>
                    <a:gd name="T0" fmla="*/ 4 w 4"/>
                    <a:gd name="T1" fmla="*/ 4 h 5"/>
                    <a:gd name="T2" fmla="*/ 1 w 4"/>
                    <a:gd name="T3" fmla="*/ 0 h 5"/>
                    <a:gd name="T4" fmla="*/ 0 w 4"/>
                    <a:gd name="T5" fmla="*/ 0 h 5"/>
                    <a:gd name="T6" fmla="*/ 0 w 4"/>
                    <a:gd name="T7" fmla="*/ 3 h 5"/>
                    <a:gd name="T8" fmla="*/ 4 w 4"/>
                    <a:gd name="T9" fmla="*/ 5 h 5"/>
                    <a:gd name="T10" fmla="*/ 4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4" y="4"/>
                      </a:moveTo>
                      <a:lnTo>
                        <a:pt x="1" y="0"/>
                      </a:lnTo>
                      <a:lnTo>
                        <a:pt x="0" y="0"/>
                      </a:lnTo>
                      <a:lnTo>
                        <a:pt x="0" y="3"/>
                      </a:lnTo>
                      <a:lnTo>
                        <a:pt x="4" y="5"/>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1" name="Freeform 377">
                  <a:extLst>
                    <a:ext uri="{FF2B5EF4-FFF2-40B4-BE49-F238E27FC236}">
                      <a16:creationId xmlns:a16="http://schemas.microsoft.com/office/drawing/2014/main" id="{8080E7B0-4182-2348-B250-66D77004C6C3}"/>
                    </a:ext>
                  </a:extLst>
                </p:cNvPr>
                <p:cNvSpPr>
                  <a:spLocks/>
                </p:cNvSpPr>
                <p:nvPr/>
              </p:nvSpPr>
              <p:spPr bwMode="auto">
                <a:xfrm>
                  <a:off x="5315" y="2467"/>
                  <a:ext cx="3" cy="2"/>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2" name="Freeform 378">
                  <a:extLst>
                    <a:ext uri="{FF2B5EF4-FFF2-40B4-BE49-F238E27FC236}">
                      <a16:creationId xmlns:a16="http://schemas.microsoft.com/office/drawing/2014/main" id="{CAAF7561-FAB2-F04A-8171-682DBE5578F7}"/>
                    </a:ext>
                  </a:extLst>
                </p:cNvPr>
                <p:cNvSpPr>
                  <a:spLocks/>
                </p:cNvSpPr>
                <p:nvPr/>
              </p:nvSpPr>
              <p:spPr bwMode="auto">
                <a:xfrm>
                  <a:off x="5301" y="2588"/>
                  <a:ext cx="8" cy="7"/>
                </a:xfrm>
                <a:custGeom>
                  <a:avLst/>
                  <a:gdLst>
                    <a:gd name="T0" fmla="*/ 0 w 8"/>
                    <a:gd name="T1" fmla="*/ 2 h 7"/>
                    <a:gd name="T2" fmla="*/ 1 w 8"/>
                    <a:gd name="T3" fmla="*/ 4 h 7"/>
                    <a:gd name="T4" fmla="*/ 2 w 8"/>
                    <a:gd name="T5" fmla="*/ 6 h 7"/>
                    <a:gd name="T6" fmla="*/ 5 w 8"/>
                    <a:gd name="T7" fmla="*/ 6 h 7"/>
                    <a:gd name="T8" fmla="*/ 7 w 8"/>
                    <a:gd name="T9" fmla="*/ 7 h 7"/>
                    <a:gd name="T10" fmla="*/ 8 w 8"/>
                    <a:gd name="T11" fmla="*/ 6 h 7"/>
                    <a:gd name="T12" fmla="*/ 7 w 8"/>
                    <a:gd name="T13" fmla="*/ 3 h 7"/>
                    <a:gd name="T14" fmla="*/ 5 w 8"/>
                    <a:gd name="T15" fmla="*/ 2 h 7"/>
                    <a:gd name="T16" fmla="*/ 4 w 8"/>
                    <a:gd name="T17" fmla="*/ 0 h 7"/>
                    <a:gd name="T18" fmla="*/ 1 w 8"/>
                    <a:gd name="T19" fmla="*/ 0 h 7"/>
                    <a:gd name="T20" fmla="*/ 0 w 8"/>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0" y="2"/>
                      </a:moveTo>
                      <a:lnTo>
                        <a:pt x="1" y="4"/>
                      </a:lnTo>
                      <a:lnTo>
                        <a:pt x="2" y="6"/>
                      </a:lnTo>
                      <a:lnTo>
                        <a:pt x="5" y="6"/>
                      </a:lnTo>
                      <a:lnTo>
                        <a:pt x="7" y="7"/>
                      </a:lnTo>
                      <a:lnTo>
                        <a:pt x="8" y="6"/>
                      </a:lnTo>
                      <a:lnTo>
                        <a:pt x="7" y="3"/>
                      </a:lnTo>
                      <a:lnTo>
                        <a:pt x="5" y="2"/>
                      </a:lnTo>
                      <a:lnTo>
                        <a:pt x="4"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3" name="Freeform 379">
                  <a:extLst>
                    <a:ext uri="{FF2B5EF4-FFF2-40B4-BE49-F238E27FC236}">
                      <a16:creationId xmlns:a16="http://schemas.microsoft.com/office/drawing/2014/main" id="{53C66D39-C418-2B44-999A-11A1264FDB8D}"/>
                    </a:ext>
                  </a:extLst>
                </p:cNvPr>
                <p:cNvSpPr>
                  <a:spLocks/>
                </p:cNvSpPr>
                <p:nvPr/>
              </p:nvSpPr>
              <p:spPr bwMode="auto">
                <a:xfrm>
                  <a:off x="5276" y="2745"/>
                  <a:ext cx="3" cy="1"/>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4" name="Freeform 380">
                  <a:extLst>
                    <a:ext uri="{FF2B5EF4-FFF2-40B4-BE49-F238E27FC236}">
                      <a16:creationId xmlns:a16="http://schemas.microsoft.com/office/drawing/2014/main" id="{E958007B-55A6-974C-9C47-0E7283813CB3}"/>
                    </a:ext>
                  </a:extLst>
                </p:cNvPr>
                <p:cNvSpPr>
                  <a:spLocks/>
                </p:cNvSpPr>
                <p:nvPr/>
              </p:nvSpPr>
              <p:spPr bwMode="auto">
                <a:xfrm>
                  <a:off x="5277" y="2738"/>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5" name="Freeform 381">
                  <a:extLst>
                    <a:ext uri="{FF2B5EF4-FFF2-40B4-BE49-F238E27FC236}">
                      <a16:creationId xmlns:a16="http://schemas.microsoft.com/office/drawing/2014/main" id="{A65BE76A-A451-864A-90F0-A8C6DB8E98C4}"/>
                    </a:ext>
                  </a:extLst>
                </p:cNvPr>
                <p:cNvSpPr>
                  <a:spLocks/>
                </p:cNvSpPr>
                <p:nvPr/>
              </p:nvSpPr>
              <p:spPr bwMode="auto">
                <a:xfrm>
                  <a:off x="5463" y="2942"/>
                  <a:ext cx="1" cy="0"/>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0"/>
                        <a:pt x="2"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6" name="Freeform 382">
                  <a:extLst>
                    <a:ext uri="{FF2B5EF4-FFF2-40B4-BE49-F238E27FC236}">
                      <a16:creationId xmlns:a16="http://schemas.microsoft.com/office/drawing/2014/main" id="{B3D60812-00D0-2944-8DBF-E1293925008A}"/>
                    </a:ext>
                  </a:extLst>
                </p:cNvPr>
                <p:cNvSpPr>
                  <a:spLocks/>
                </p:cNvSpPr>
                <p:nvPr/>
              </p:nvSpPr>
              <p:spPr bwMode="auto">
                <a:xfrm>
                  <a:off x="5277" y="2735"/>
                  <a:ext cx="4" cy="3"/>
                </a:xfrm>
                <a:custGeom>
                  <a:avLst/>
                  <a:gdLst>
                    <a:gd name="T0" fmla="*/ 4 w 4"/>
                    <a:gd name="T1" fmla="*/ 3 h 3"/>
                    <a:gd name="T2" fmla="*/ 4 w 4"/>
                    <a:gd name="T3" fmla="*/ 2 h 3"/>
                    <a:gd name="T4" fmla="*/ 0 w 4"/>
                    <a:gd name="T5" fmla="*/ 0 h 3"/>
                    <a:gd name="T6" fmla="*/ 0 w 4"/>
                    <a:gd name="T7" fmla="*/ 1 h 3"/>
                    <a:gd name="T8" fmla="*/ 1 w 4"/>
                    <a:gd name="T9" fmla="*/ 3 h 3"/>
                    <a:gd name="T10" fmla="*/ 4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4" y="3"/>
                      </a:moveTo>
                      <a:lnTo>
                        <a:pt x="4" y="2"/>
                      </a:lnTo>
                      <a:lnTo>
                        <a:pt x="0" y="0"/>
                      </a:lnTo>
                      <a:lnTo>
                        <a:pt x="0" y="1"/>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7" name="Freeform 383">
                  <a:extLst>
                    <a:ext uri="{FF2B5EF4-FFF2-40B4-BE49-F238E27FC236}">
                      <a16:creationId xmlns:a16="http://schemas.microsoft.com/office/drawing/2014/main" id="{F454954A-4C2A-C641-B4BC-799732566F20}"/>
                    </a:ext>
                  </a:extLst>
                </p:cNvPr>
                <p:cNvSpPr>
                  <a:spLocks/>
                </p:cNvSpPr>
                <p:nvPr/>
              </p:nvSpPr>
              <p:spPr bwMode="auto">
                <a:xfrm>
                  <a:off x="5405" y="2730"/>
                  <a:ext cx="4" cy="8"/>
                </a:xfrm>
                <a:custGeom>
                  <a:avLst/>
                  <a:gdLst>
                    <a:gd name="T0" fmla="*/ 4 w 4"/>
                    <a:gd name="T1" fmla="*/ 5 h 8"/>
                    <a:gd name="T2" fmla="*/ 4 w 4"/>
                    <a:gd name="T3" fmla="*/ 2 h 8"/>
                    <a:gd name="T4" fmla="*/ 2 w 4"/>
                    <a:gd name="T5" fmla="*/ 0 h 8"/>
                    <a:gd name="T6" fmla="*/ 0 w 4"/>
                    <a:gd name="T7" fmla="*/ 1 h 8"/>
                    <a:gd name="T8" fmla="*/ 2 w 4"/>
                    <a:gd name="T9" fmla="*/ 5 h 8"/>
                    <a:gd name="T10" fmla="*/ 2 w 4"/>
                    <a:gd name="T11" fmla="*/ 8 h 8"/>
                    <a:gd name="T12" fmla="*/ 4 w 4"/>
                    <a:gd name="T13" fmla="*/ 8 h 8"/>
                    <a:gd name="T14" fmla="*/ 4 w 4"/>
                    <a:gd name="T15" fmla="*/ 5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5"/>
                      </a:moveTo>
                      <a:lnTo>
                        <a:pt x="4" y="2"/>
                      </a:lnTo>
                      <a:lnTo>
                        <a:pt x="2" y="0"/>
                      </a:lnTo>
                      <a:lnTo>
                        <a:pt x="0" y="1"/>
                      </a:lnTo>
                      <a:lnTo>
                        <a:pt x="2" y="5"/>
                      </a:lnTo>
                      <a:lnTo>
                        <a:pt x="2" y="8"/>
                      </a:lnTo>
                      <a:lnTo>
                        <a:pt x="4" y="8"/>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8" name="Freeform 384">
                  <a:extLst>
                    <a:ext uri="{FF2B5EF4-FFF2-40B4-BE49-F238E27FC236}">
                      <a16:creationId xmlns:a16="http://schemas.microsoft.com/office/drawing/2014/main" id="{AEAA69BD-1488-4D41-8154-F3684FED3570}"/>
                    </a:ext>
                  </a:extLst>
                </p:cNvPr>
                <p:cNvSpPr>
                  <a:spLocks/>
                </p:cNvSpPr>
                <p:nvPr/>
              </p:nvSpPr>
              <p:spPr bwMode="auto">
                <a:xfrm>
                  <a:off x="5301" y="2722"/>
                  <a:ext cx="1" cy="6"/>
                </a:xfrm>
                <a:custGeom>
                  <a:avLst/>
                  <a:gdLst>
                    <a:gd name="T0" fmla="*/ 0 w 1"/>
                    <a:gd name="T1" fmla="*/ 0 h 6"/>
                    <a:gd name="T2" fmla="*/ 0 w 1"/>
                    <a:gd name="T3" fmla="*/ 3 h 6"/>
                    <a:gd name="T4" fmla="*/ 1 w 1"/>
                    <a:gd name="T5" fmla="*/ 6 h 6"/>
                    <a:gd name="T6" fmla="*/ 1 w 1"/>
                    <a:gd name="T7" fmla="*/ 3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lnTo>
                        <a:pt x="0" y="3"/>
                      </a:lnTo>
                      <a:lnTo>
                        <a:pt x="1" y="6"/>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9" name="Freeform 385">
                  <a:extLst>
                    <a:ext uri="{FF2B5EF4-FFF2-40B4-BE49-F238E27FC236}">
                      <a16:creationId xmlns:a16="http://schemas.microsoft.com/office/drawing/2014/main" id="{5EFDDAD1-B471-BE49-85A2-CB6A050C4766}"/>
                    </a:ext>
                  </a:extLst>
                </p:cNvPr>
                <p:cNvSpPr>
                  <a:spLocks/>
                </p:cNvSpPr>
                <p:nvPr/>
              </p:nvSpPr>
              <p:spPr bwMode="auto">
                <a:xfrm>
                  <a:off x="5391" y="2942"/>
                  <a:ext cx="14" cy="8"/>
                </a:xfrm>
                <a:custGeom>
                  <a:avLst/>
                  <a:gdLst>
                    <a:gd name="T0" fmla="*/ 4 w 14"/>
                    <a:gd name="T1" fmla="*/ 5 h 8"/>
                    <a:gd name="T2" fmla="*/ 8 w 14"/>
                    <a:gd name="T3" fmla="*/ 7 h 8"/>
                    <a:gd name="T4" fmla="*/ 10 w 14"/>
                    <a:gd name="T5" fmla="*/ 8 h 8"/>
                    <a:gd name="T6" fmla="*/ 11 w 14"/>
                    <a:gd name="T7" fmla="*/ 7 h 8"/>
                    <a:gd name="T8" fmla="*/ 13 w 14"/>
                    <a:gd name="T9" fmla="*/ 4 h 8"/>
                    <a:gd name="T10" fmla="*/ 14 w 14"/>
                    <a:gd name="T11" fmla="*/ 4 h 8"/>
                    <a:gd name="T12" fmla="*/ 14 w 14"/>
                    <a:gd name="T13" fmla="*/ 1 h 8"/>
                    <a:gd name="T14" fmla="*/ 12 w 14"/>
                    <a:gd name="T15" fmla="*/ 0 h 8"/>
                    <a:gd name="T16" fmla="*/ 10 w 14"/>
                    <a:gd name="T17" fmla="*/ 2 h 8"/>
                    <a:gd name="T18" fmla="*/ 5 w 14"/>
                    <a:gd name="T19" fmla="*/ 3 h 8"/>
                    <a:gd name="T20" fmla="*/ 4 w 14"/>
                    <a:gd name="T21" fmla="*/ 1 h 8"/>
                    <a:gd name="T22" fmla="*/ 1 w 14"/>
                    <a:gd name="T23" fmla="*/ 3 h 8"/>
                    <a:gd name="T24" fmla="*/ 0 w 14"/>
                    <a:gd name="T25" fmla="*/ 6 h 8"/>
                    <a:gd name="T26" fmla="*/ 0 w 14"/>
                    <a:gd name="T27" fmla="*/ 7 h 8"/>
                    <a:gd name="T28" fmla="*/ 4 w 14"/>
                    <a:gd name="T2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8">
                      <a:moveTo>
                        <a:pt x="4" y="5"/>
                      </a:moveTo>
                      <a:lnTo>
                        <a:pt x="8" y="7"/>
                      </a:lnTo>
                      <a:lnTo>
                        <a:pt x="10" y="8"/>
                      </a:lnTo>
                      <a:lnTo>
                        <a:pt x="11" y="7"/>
                      </a:lnTo>
                      <a:lnTo>
                        <a:pt x="13" y="4"/>
                      </a:lnTo>
                      <a:lnTo>
                        <a:pt x="14" y="4"/>
                      </a:lnTo>
                      <a:lnTo>
                        <a:pt x="14" y="1"/>
                      </a:lnTo>
                      <a:lnTo>
                        <a:pt x="12" y="0"/>
                      </a:lnTo>
                      <a:lnTo>
                        <a:pt x="10" y="2"/>
                      </a:lnTo>
                      <a:lnTo>
                        <a:pt x="5" y="3"/>
                      </a:lnTo>
                      <a:lnTo>
                        <a:pt x="4" y="1"/>
                      </a:lnTo>
                      <a:lnTo>
                        <a:pt x="1" y="3"/>
                      </a:lnTo>
                      <a:lnTo>
                        <a:pt x="0" y="6"/>
                      </a:lnTo>
                      <a:lnTo>
                        <a:pt x="0"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0" name="Freeform 386">
                  <a:extLst>
                    <a:ext uri="{FF2B5EF4-FFF2-40B4-BE49-F238E27FC236}">
                      <a16:creationId xmlns:a16="http://schemas.microsoft.com/office/drawing/2014/main" id="{880D5362-CEEA-CA41-A454-1FFF8321421B}"/>
                    </a:ext>
                  </a:extLst>
                </p:cNvPr>
                <p:cNvSpPr>
                  <a:spLocks/>
                </p:cNvSpPr>
                <p:nvPr/>
              </p:nvSpPr>
              <p:spPr bwMode="auto">
                <a:xfrm>
                  <a:off x="5306" y="2714"/>
                  <a:ext cx="7" cy="6"/>
                </a:xfrm>
                <a:custGeom>
                  <a:avLst/>
                  <a:gdLst>
                    <a:gd name="T0" fmla="*/ 4 w 7"/>
                    <a:gd name="T1" fmla="*/ 5 h 6"/>
                    <a:gd name="T2" fmla="*/ 7 w 7"/>
                    <a:gd name="T3" fmla="*/ 2 h 6"/>
                    <a:gd name="T4" fmla="*/ 7 w 7"/>
                    <a:gd name="T5" fmla="*/ 0 h 6"/>
                    <a:gd name="T6" fmla="*/ 5 w 7"/>
                    <a:gd name="T7" fmla="*/ 0 h 6"/>
                    <a:gd name="T8" fmla="*/ 0 w 7"/>
                    <a:gd name="T9" fmla="*/ 5 h 6"/>
                    <a:gd name="T10" fmla="*/ 1 w 7"/>
                    <a:gd name="T11" fmla="*/ 6 h 6"/>
                    <a:gd name="T12" fmla="*/ 4 w 7"/>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4" y="5"/>
                      </a:moveTo>
                      <a:lnTo>
                        <a:pt x="7" y="2"/>
                      </a:lnTo>
                      <a:lnTo>
                        <a:pt x="7" y="0"/>
                      </a:lnTo>
                      <a:lnTo>
                        <a:pt x="5" y="0"/>
                      </a:lnTo>
                      <a:lnTo>
                        <a:pt x="0" y="5"/>
                      </a:lnTo>
                      <a:lnTo>
                        <a:pt x="1"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1" name="Freeform 387">
                  <a:extLst>
                    <a:ext uri="{FF2B5EF4-FFF2-40B4-BE49-F238E27FC236}">
                      <a16:creationId xmlns:a16="http://schemas.microsoft.com/office/drawing/2014/main" id="{8A41EC66-8564-8B4C-9A12-CBF8AAEADF23}"/>
                    </a:ext>
                  </a:extLst>
                </p:cNvPr>
                <p:cNvSpPr>
                  <a:spLocks/>
                </p:cNvSpPr>
                <p:nvPr/>
              </p:nvSpPr>
              <p:spPr bwMode="auto">
                <a:xfrm>
                  <a:off x="5395" y="2864"/>
                  <a:ext cx="20" cy="13"/>
                </a:xfrm>
                <a:custGeom>
                  <a:avLst/>
                  <a:gdLst>
                    <a:gd name="T0" fmla="*/ 14 w 20"/>
                    <a:gd name="T1" fmla="*/ 13 h 13"/>
                    <a:gd name="T2" fmla="*/ 17 w 20"/>
                    <a:gd name="T3" fmla="*/ 10 h 13"/>
                    <a:gd name="T4" fmla="*/ 19 w 20"/>
                    <a:gd name="T5" fmla="*/ 11 h 13"/>
                    <a:gd name="T6" fmla="*/ 20 w 20"/>
                    <a:gd name="T7" fmla="*/ 8 h 13"/>
                    <a:gd name="T8" fmla="*/ 17 w 20"/>
                    <a:gd name="T9" fmla="*/ 5 h 13"/>
                    <a:gd name="T10" fmla="*/ 17 w 20"/>
                    <a:gd name="T11" fmla="*/ 2 h 13"/>
                    <a:gd name="T12" fmla="*/ 13 w 20"/>
                    <a:gd name="T13" fmla="*/ 1 h 13"/>
                    <a:gd name="T14" fmla="*/ 7 w 20"/>
                    <a:gd name="T15" fmla="*/ 0 h 13"/>
                    <a:gd name="T16" fmla="*/ 5 w 20"/>
                    <a:gd name="T17" fmla="*/ 2 h 13"/>
                    <a:gd name="T18" fmla="*/ 3 w 20"/>
                    <a:gd name="T19" fmla="*/ 2 h 13"/>
                    <a:gd name="T20" fmla="*/ 0 w 20"/>
                    <a:gd name="T21" fmla="*/ 3 h 13"/>
                    <a:gd name="T22" fmla="*/ 0 w 20"/>
                    <a:gd name="T23" fmla="*/ 8 h 13"/>
                    <a:gd name="T24" fmla="*/ 2 w 20"/>
                    <a:gd name="T25" fmla="*/ 11 h 13"/>
                    <a:gd name="T26" fmla="*/ 7 w 20"/>
                    <a:gd name="T27" fmla="*/ 13 h 13"/>
                    <a:gd name="T28" fmla="*/ 7 w 20"/>
                    <a:gd name="T29" fmla="*/ 13 h 13"/>
                    <a:gd name="T30" fmla="*/ 10 w 20"/>
                    <a:gd name="T31" fmla="*/ 13 h 13"/>
                    <a:gd name="T32" fmla="*/ 14 w 20"/>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4" y="13"/>
                      </a:moveTo>
                      <a:lnTo>
                        <a:pt x="17" y="10"/>
                      </a:lnTo>
                      <a:lnTo>
                        <a:pt x="19" y="11"/>
                      </a:lnTo>
                      <a:lnTo>
                        <a:pt x="20" y="8"/>
                      </a:lnTo>
                      <a:lnTo>
                        <a:pt x="17" y="5"/>
                      </a:lnTo>
                      <a:lnTo>
                        <a:pt x="17" y="2"/>
                      </a:lnTo>
                      <a:lnTo>
                        <a:pt x="13" y="1"/>
                      </a:lnTo>
                      <a:lnTo>
                        <a:pt x="7" y="0"/>
                      </a:lnTo>
                      <a:lnTo>
                        <a:pt x="5" y="2"/>
                      </a:lnTo>
                      <a:lnTo>
                        <a:pt x="3" y="2"/>
                      </a:lnTo>
                      <a:lnTo>
                        <a:pt x="0" y="3"/>
                      </a:lnTo>
                      <a:lnTo>
                        <a:pt x="0" y="8"/>
                      </a:lnTo>
                      <a:lnTo>
                        <a:pt x="2" y="11"/>
                      </a:lnTo>
                      <a:lnTo>
                        <a:pt x="7" y="13"/>
                      </a:lnTo>
                      <a:lnTo>
                        <a:pt x="7" y="13"/>
                      </a:lnTo>
                      <a:lnTo>
                        <a:pt x="10" y="13"/>
                      </a:lnTo>
                      <a:lnTo>
                        <a:pt x="14"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2" name="Freeform 388">
                  <a:extLst>
                    <a:ext uri="{FF2B5EF4-FFF2-40B4-BE49-F238E27FC236}">
                      <a16:creationId xmlns:a16="http://schemas.microsoft.com/office/drawing/2014/main" id="{6A93F851-ADA9-234E-8D96-0F50FB2EF43F}"/>
                    </a:ext>
                  </a:extLst>
                </p:cNvPr>
                <p:cNvSpPr>
                  <a:spLocks/>
                </p:cNvSpPr>
                <p:nvPr/>
              </p:nvSpPr>
              <p:spPr bwMode="auto">
                <a:xfrm>
                  <a:off x="5388" y="2743"/>
                  <a:ext cx="4" cy="9"/>
                </a:xfrm>
                <a:custGeom>
                  <a:avLst/>
                  <a:gdLst>
                    <a:gd name="T0" fmla="*/ 0 w 4"/>
                    <a:gd name="T1" fmla="*/ 2 h 9"/>
                    <a:gd name="T2" fmla="*/ 0 w 4"/>
                    <a:gd name="T3" fmla="*/ 6 h 9"/>
                    <a:gd name="T4" fmla="*/ 3 w 4"/>
                    <a:gd name="T5" fmla="*/ 9 h 9"/>
                    <a:gd name="T6" fmla="*/ 4 w 4"/>
                    <a:gd name="T7" fmla="*/ 7 h 9"/>
                    <a:gd name="T8" fmla="*/ 3 w 4"/>
                    <a:gd name="T9" fmla="*/ 4 h 9"/>
                    <a:gd name="T10" fmla="*/ 0 w 4"/>
                    <a:gd name="T11" fmla="*/ 0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lnTo>
                        <a:pt x="0" y="6"/>
                      </a:lnTo>
                      <a:lnTo>
                        <a:pt x="3" y="9"/>
                      </a:lnTo>
                      <a:lnTo>
                        <a:pt x="4" y="7"/>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3" name="Freeform 389">
                  <a:extLst>
                    <a:ext uri="{FF2B5EF4-FFF2-40B4-BE49-F238E27FC236}">
                      <a16:creationId xmlns:a16="http://schemas.microsoft.com/office/drawing/2014/main" id="{5E05A61B-C024-D846-999C-63821EF70434}"/>
                    </a:ext>
                  </a:extLst>
                </p:cNvPr>
                <p:cNvSpPr>
                  <a:spLocks/>
                </p:cNvSpPr>
                <p:nvPr/>
              </p:nvSpPr>
              <p:spPr bwMode="auto">
                <a:xfrm>
                  <a:off x="5405" y="2739"/>
                  <a:ext cx="3" cy="3"/>
                </a:xfrm>
                <a:custGeom>
                  <a:avLst/>
                  <a:gdLst>
                    <a:gd name="T0" fmla="*/ 2 w 3"/>
                    <a:gd name="T1" fmla="*/ 4 h 4"/>
                    <a:gd name="T2" fmla="*/ 3 w 3"/>
                    <a:gd name="T3" fmla="*/ 4 h 4"/>
                    <a:gd name="T4" fmla="*/ 2 w 3"/>
                    <a:gd name="T5" fmla="*/ 0 h 4"/>
                    <a:gd name="T6" fmla="*/ 0 w 3"/>
                    <a:gd name="T7" fmla="*/ 0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3" y="4"/>
                        <a:pt x="3" y="4"/>
                        <a:pt x="3" y="4"/>
                      </a:cubicBezTo>
                      <a:cubicBezTo>
                        <a:pt x="2" y="0"/>
                        <a:pt x="2" y="0"/>
                        <a:pt x="2" y="0"/>
                      </a:cubicBezTo>
                      <a:cubicBezTo>
                        <a:pt x="0" y="0"/>
                        <a:pt x="0" y="0"/>
                        <a:pt x="0" y="0"/>
                      </a:cubicBezTo>
                      <a:cubicBezTo>
                        <a:pt x="0" y="0"/>
                        <a:pt x="2" y="4"/>
                        <a:pt x="2"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4" name="Freeform 390">
                  <a:extLst>
                    <a:ext uri="{FF2B5EF4-FFF2-40B4-BE49-F238E27FC236}">
                      <a16:creationId xmlns:a16="http://schemas.microsoft.com/office/drawing/2014/main" id="{882A185C-1ADE-6141-8CCE-CD46A184CE37}"/>
                    </a:ext>
                  </a:extLst>
                </p:cNvPr>
                <p:cNvSpPr>
                  <a:spLocks/>
                </p:cNvSpPr>
                <p:nvPr/>
              </p:nvSpPr>
              <p:spPr bwMode="auto">
                <a:xfrm>
                  <a:off x="5412" y="2817"/>
                  <a:ext cx="2" cy="4"/>
                </a:xfrm>
                <a:custGeom>
                  <a:avLst/>
                  <a:gdLst>
                    <a:gd name="T0" fmla="*/ 2 w 2"/>
                    <a:gd name="T1" fmla="*/ 1 h 4"/>
                    <a:gd name="T2" fmla="*/ 2 w 2"/>
                    <a:gd name="T3" fmla="*/ 0 h 4"/>
                    <a:gd name="T4" fmla="*/ 0 w 2"/>
                    <a:gd name="T5" fmla="*/ 0 h 4"/>
                    <a:gd name="T6" fmla="*/ 0 w 2"/>
                    <a:gd name="T7" fmla="*/ 3 h 4"/>
                    <a:gd name="T8" fmla="*/ 1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2" y="0"/>
                      </a:lnTo>
                      <a:lnTo>
                        <a:pt x="0" y="0"/>
                      </a:lnTo>
                      <a:lnTo>
                        <a:pt x="0" y="3"/>
                      </a:lnTo>
                      <a:lnTo>
                        <a:pt x="1"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5" name="Freeform 391">
                  <a:extLst>
                    <a:ext uri="{FF2B5EF4-FFF2-40B4-BE49-F238E27FC236}">
                      <a16:creationId xmlns:a16="http://schemas.microsoft.com/office/drawing/2014/main" id="{F0EF8D65-2BA0-9E4B-9F1F-C2A6B237B916}"/>
                    </a:ext>
                  </a:extLst>
                </p:cNvPr>
                <p:cNvSpPr>
                  <a:spLocks/>
                </p:cNvSpPr>
                <p:nvPr/>
              </p:nvSpPr>
              <p:spPr bwMode="auto">
                <a:xfrm>
                  <a:off x="5559" y="2939"/>
                  <a:ext cx="20" cy="17"/>
                </a:xfrm>
                <a:custGeom>
                  <a:avLst/>
                  <a:gdLst>
                    <a:gd name="T0" fmla="*/ 23 w 26"/>
                    <a:gd name="T1" fmla="*/ 10 h 22"/>
                    <a:gd name="T2" fmla="*/ 24 w 26"/>
                    <a:gd name="T3" fmla="*/ 9 h 22"/>
                    <a:gd name="T4" fmla="*/ 25 w 26"/>
                    <a:gd name="T5" fmla="*/ 6 h 22"/>
                    <a:gd name="T6" fmla="*/ 26 w 26"/>
                    <a:gd name="T7" fmla="*/ 4 h 22"/>
                    <a:gd name="T8" fmla="*/ 23 w 26"/>
                    <a:gd name="T9" fmla="*/ 2 h 22"/>
                    <a:gd name="T10" fmla="*/ 22 w 26"/>
                    <a:gd name="T11" fmla="*/ 0 h 22"/>
                    <a:gd name="T12" fmla="*/ 15 w 26"/>
                    <a:gd name="T13" fmla="*/ 0 h 22"/>
                    <a:gd name="T14" fmla="*/ 11 w 26"/>
                    <a:gd name="T15" fmla="*/ 2 h 22"/>
                    <a:gd name="T16" fmla="*/ 9 w 26"/>
                    <a:gd name="T17" fmla="*/ 8 h 22"/>
                    <a:gd name="T18" fmla="*/ 7 w 26"/>
                    <a:gd name="T19" fmla="*/ 13 h 22"/>
                    <a:gd name="T20" fmla="*/ 0 w 26"/>
                    <a:gd name="T21" fmla="*/ 22 h 22"/>
                    <a:gd name="T22" fmla="*/ 6 w 26"/>
                    <a:gd name="T23" fmla="*/ 21 h 22"/>
                    <a:gd name="T24" fmla="*/ 9 w 26"/>
                    <a:gd name="T25" fmla="*/ 21 h 22"/>
                    <a:gd name="T26" fmla="*/ 13 w 26"/>
                    <a:gd name="T27" fmla="*/ 21 h 22"/>
                    <a:gd name="T28" fmla="*/ 16 w 26"/>
                    <a:gd name="T29" fmla="*/ 20 h 22"/>
                    <a:gd name="T30" fmla="*/ 19 w 26"/>
                    <a:gd name="T31" fmla="*/ 16 h 22"/>
                    <a:gd name="T32" fmla="*/ 22 w 26"/>
                    <a:gd name="T33" fmla="*/ 15 h 22"/>
                    <a:gd name="T34" fmla="*/ 23 w 26"/>
                    <a:gd name="T35" fmla="*/ 13 h 22"/>
                    <a:gd name="T36" fmla="*/ 23 w 26"/>
                    <a:gd name="T3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2">
                      <a:moveTo>
                        <a:pt x="23" y="10"/>
                      </a:moveTo>
                      <a:cubicBezTo>
                        <a:pt x="24" y="9"/>
                        <a:pt x="24" y="9"/>
                        <a:pt x="24" y="9"/>
                      </a:cubicBezTo>
                      <a:cubicBezTo>
                        <a:pt x="25" y="6"/>
                        <a:pt x="25" y="6"/>
                        <a:pt x="25" y="6"/>
                      </a:cubicBezTo>
                      <a:cubicBezTo>
                        <a:pt x="26" y="4"/>
                        <a:pt x="26" y="4"/>
                        <a:pt x="26" y="4"/>
                      </a:cubicBezTo>
                      <a:cubicBezTo>
                        <a:pt x="23" y="2"/>
                        <a:pt x="23" y="2"/>
                        <a:pt x="23" y="2"/>
                      </a:cubicBezTo>
                      <a:cubicBezTo>
                        <a:pt x="22" y="0"/>
                        <a:pt x="22" y="0"/>
                        <a:pt x="22" y="0"/>
                      </a:cubicBezTo>
                      <a:cubicBezTo>
                        <a:pt x="15" y="0"/>
                        <a:pt x="15" y="0"/>
                        <a:pt x="15" y="0"/>
                      </a:cubicBezTo>
                      <a:cubicBezTo>
                        <a:pt x="11" y="2"/>
                        <a:pt x="11" y="2"/>
                        <a:pt x="11" y="2"/>
                      </a:cubicBezTo>
                      <a:cubicBezTo>
                        <a:pt x="9" y="8"/>
                        <a:pt x="9" y="8"/>
                        <a:pt x="9" y="8"/>
                      </a:cubicBezTo>
                      <a:cubicBezTo>
                        <a:pt x="7" y="13"/>
                        <a:pt x="7" y="13"/>
                        <a:pt x="7" y="13"/>
                      </a:cubicBezTo>
                      <a:cubicBezTo>
                        <a:pt x="0" y="22"/>
                        <a:pt x="0" y="22"/>
                        <a:pt x="0" y="22"/>
                      </a:cubicBezTo>
                      <a:cubicBezTo>
                        <a:pt x="0" y="22"/>
                        <a:pt x="6" y="21"/>
                        <a:pt x="6" y="21"/>
                      </a:cubicBezTo>
                      <a:cubicBezTo>
                        <a:pt x="9" y="21"/>
                        <a:pt x="9" y="21"/>
                        <a:pt x="9" y="21"/>
                      </a:cubicBezTo>
                      <a:cubicBezTo>
                        <a:pt x="13" y="21"/>
                        <a:pt x="13" y="21"/>
                        <a:pt x="13" y="21"/>
                      </a:cubicBezTo>
                      <a:cubicBezTo>
                        <a:pt x="16" y="20"/>
                        <a:pt x="16" y="20"/>
                        <a:pt x="16" y="20"/>
                      </a:cubicBezTo>
                      <a:cubicBezTo>
                        <a:pt x="19" y="16"/>
                        <a:pt x="19" y="16"/>
                        <a:pt x="19" y="16"/>
                      </a:cubicBezTo>
                      <a:cubicBezTo>
                        <a:pt x="22" y="15"/>
                        <a:pt x="22" y="15"/>
                        <a:pt x="22" y="15"/>
                      </a:cubicBezTo>
                      <a:cubicBezTo>
                        <a:pt x="23" y="13"/>
                        <a:pt x="23" y="13"/>
                        <a:pt x="23" y="13"/>
                      </a:cubicBez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6" name="Freeform 392">
                  <a:extLst>
                    <a:ext uri="{FF2B5EF4-FFF2-40B4-BE49-F238E27FC236}">
                      <a16:creationId xmlns:a16="http://schemas.microsoft.com/office/drawing/2014/main" id="{874C5B72-D10B-D542-87D5-6724BBF32113}"/>
                    </a:ext>
                  </a:extLst>
                </p:cNvPr>
                <p:cNvSpPr>
                  <a:spLocks/>
                </p:cNvSpPr>
                <p:nvPr/>
              </p:nvSpPr>
              <p:spPr bwMode="auto">
                <a:xfrm>
                  <a:off x="5301" y="2962"/>
                  <a:ext cx="3" cy="3"/>
                </a:xfrm>
                <a:custGeom>
                  <a:avLst/>
                  <a:gdLst>
                    <a:gd name="T0" fmla="*/ 0 w 3"/>
                    <a:gd name="T1" fmla="*/ 3 h 3"/>
                    <a:gd name="T2" fmla="*/ 2 w 3"/>
                    <a:gd name="T3" fmla="*/ 3 h 3"/>
                    <a:gd name="T4" fmla="*/ 3 w 3"/>
                    <a:gd name="T5" fmla="*/ 1 h 3"/>
                    <a:gd name="T6" fmla="*/ 1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2" y="3"/>
                      </a:lnTo>
                      <a:lnTo>
                        <a:pt x="3"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7" name="Freeform 393">
                  <a:extLst>
                    <a:ext uri="{FF2B5EF4-FFF2-40B4-BE49-F238E27FC236}">
                      <a16:creationId xmlns:a16="http://schemas.microsoft.com/office/drawing/2014/main" id="{B743983C-404B-4045-A151-619F168491CD}"/>
                    </a:ext>
                  </a:extLst>
                </p:cNvPr>
                <p:cNvSpPr>
                  <a:spLocks/>
                </p:cNvSpPr>
                <p:nvPr/>
              </p:nvSpPr>
              <p:spPr bwMode="auto">
                <a:xfrm>
                  <a:off x="5317" y="2694"/>
                  <a:ext cx="3" cy="3"/>
                </a:xfrm>
                <a:custGeom>
                  <a:avLst/>
                  <a:gdLst>
                    <a:gd name="T0" fmla="*/ 2 w 3"/>
                    <a:gd name="T1" fmla="*/ 3 h 3"/>
                    <a:gd name="T2" fmla="*/ 3 w 3"/>
                    <a:gd name="T3" fmla="*/ 1 h 3"/>
                    <a:gd name="T4" fmla="*/ 2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lnTo>
                        <a:pt x="3" y="1"/>
                      </a:lnTo>
                      <a:lnTo>
                        <a:pt x="2"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8" name="Freeform 394">
                  <a:extLst>
                    <a:ext uri="{FF2B5EF4-FFF2-40B4-BE49-F238E27FC236}">
                      <a16:creationId xmlns:a16="http://schemas.microsoft.com/office/drawing/2014/main" id="{AB43AEB4-D7EA-5E48-A45F-ECF1538F9AE8}"/>
                    </a:ext>
                  </a:extLst>
                </p:cNvPr>
                <p:cNvSpPr>
                  <a:spLocks/>
                </p:cNvSpPr>
                <p:nvPr/>
              </p:nvSpPr>
              <p:spPr bwMode="auto">
                <a:xfrm>
                  <a:off x="5298" y="2959"/>
                  <a:ext cx="3" cy="7"/>
                </a:xfrm>
                <a:custGeom>
                  <a:avLst/>
                  <a:gdLst>
                    <a:gd name="T0" fmla="*/ 0 w 3"/>
                    <a:gd name="T1" fmla="*/ 4 h 7"/>
                    <a:gd name="T2" fmla="*/ 1 w 3"/>
                    <a:gd name="T3" fmla="*/ 7 h 7"/>
                    <a:gd name="T4" fmla="*/ 2 w 3"/>
                    <a:gd name="T5" fmla="*/ 2 h 7"/>
                    <a:gd name="T6" fmla="*/ 3 w 3"/>
                    <a:gd name="T7" fmla="*/ 1 h 7"/>
                    <a:gd name="T8" fmla="*/ 0 w 3"/>
                    <a:gd name="T9" fmla="*/ 0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2" y="2"/>
                      </a:lnTo>
                      <a:lnTo>
                        <a:pt x="3" y="1"/>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9" name="Freeform 395">
                  <a:extLst>
                    <a:ext uri="{FF2B5EF4-FFF2-40B4-BE49-F238E27FC236}">
                      <a16:creationId xmlns:a16="http://schemas.microsoft.com/office/drawing/2014/main" id="{962744C2-5EF1-6F4B-B853-A44636C2C767}"/>
                    </a:ext>
                  </a:extLst>
                </p:cNvPr>
                <p:cNvSpPr>
                  <a:spLocks/>
                </p:cNvSpPr>
                <p:nvPr/>
              </p:nvSpPr>
              <p:spPr bwMode="auto">
                <a:xfrm>
                  <a:off x="5322" y="2701"/>
                  <a:ext cx="7" cy="4"/>
                </a:xfrm>
                <a:custGeom>
                  <a:avLst/>
                  <a:gdLst>
                    <a:gd name="T0" fmla="*/ 1 w 7"/>
                    <a:gd name="T1" fmla="*/ 1 h 4"/>
                    <a:gd name="T2" fmla="*/ 0 w 7"/>
                    <a:gd name="T3" fmla="*/ 3 h 4"/>
                    <a:gd name="T4" fmla="*/ 0 w 7"/>
                    <a:gd name="T5" fmla="*/ 4 h 4"/>
                    <a:gd name="T6" fmla="*/ 3 w 7"/>
                    <a:gd name="T7" fmla="*/ 4 h 4"/>
                    <a:gd name="T8" fmla="*/ 4 w 7"/>
                    <a:gd name="T9" fmla="*/ 3 h 4"/>
                    <a:gd name="T10" fmla="*/ 6 w 7"/>
                    <a:gd name="T11" fmla="*/ 4 h 4"/>
                    <a:gd name="T12" fmla="*/ 7 w 7"/>
                    <a:gd name="T13" fmla="*/ 3 h 4"/>
                    <a:gd name="T14" fmla="*/ 7 w 7"/>
                    <a:gd name="T15" fmla="*/ 1 h 4"/>
                    <a:gd name="T16" fmla="*/ 4 w 7"/>
                    <a:gd name="T17" fmla="*/ 0 h 4"/>
                    <a:gd name="T18" fmla="*/ 1 w 7"/>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1" y="1"/>
                      </a:moveTo>
                      <a:lnTo>
                        <a:pt x="0" y="3"/>
                      </a:lnTo>
                      <a:lnTo>
                        <a:pt x="0" y="4"/>
                      </a:lnTo>
                      <a:lnTo>
                        <a:pt x="3" y="4"/>
                      </a:lnTo>
                      <a:lnTo>
                        <a:pt x="4" y="3"/>
                      </a:lnTo>
                      <a:lnTo>
                        <a:pt x="6" y="4"/>
                      </a:lnTo>
                      <a:lnTo>
                        <a:pt x="7" y="3"/>
                      </a:lnTo>
                      <a:lnTo>
                        <a:pt x="7" y="1"/>
                      </a:lnTo>
                      <a:lnTo>
                        <a:pt x="4"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0" name="Freeform 396">
                  <a:extLst>
                    <a:ext uri="{FF2B5EF4-FFF2-40B4-BE49-F238E27FC236}">
                      <a16:creationId xmlns:a16="http://schemas.microsoft.com/office/drawing/2014/main" id="{0B835264-66F0-2A40-9154-0A53B7116F7D}"/>
                    </a:ext>
                  </a:extLst>
                </p:cNvPr>
                <p:cNvSpPr>
                  <a:spLocks/>
                </p:cNvSpPr>
                <p:nvPr/>
              </p:nvSpPr>
              <p:spPr bwMode="auto">
                <a:xfrm>
                  <a:off x="5315" y="2911"/>
                  <a:ext cx="4" cy="12"/>
                </a:xfrm>
                <a:custGeom>
                  <a:avLst/>
                  <a:gdLst>
                    <a:gd name="T0" fmla="*/ 4 w 4"/>
                    <a:gd name="T1" fmla="*/ 6 h 12"/>
                    <a:gd name="T2" fmla="*/ 1 w 4"/>
                    <a:gd name="T3" fmla="*/ 0 h 12"/>
                    <a:gd name="T4" fmla="*/ 1 w 4"/>
                    <a:gd name="T5" fmla="*/ 3 h 12"/>
                    <a:gd name="T6" fmla="*/ 0 w 4"/>
                    <a:gd name="T7" fmla="*/ 5 h 12"/>
                    <a:gd name="T8" fmla="*/ 0 w 4"/>
                    <a:gd name="T9" fmla="*/ 7 h 12"/>
                    <a:gd name="T10" fmla="*/ 1 w 4"/>
                    <a:gd name="T11" fmla="*/ 10 h 12"/>
                    <a:gd name="T12" fmla="*/ 1 w 4"/>
                    <a:gd name="T13" fmla="*/ 12 h 12"/>
                    <a:gd name="T14" fmla="*/ 3 w 4"/>
                    <a:gd name="T15" fmla="*/ 9 h 12"/>
                    <a:gd name="T16" fmla="*/ 4 w 4"/>
                    <a:gd name="T1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6"/>
                      </a:moveTo>
                      <a:lnTo>
                        <a:pt x="1" y="0"/>
                      </a:lnTo>
                      <a:lnTo>
                        <a:pt x="1" y="3"/>
                      </a:lnTo>
                      <a:lnTo>
                        <a:pt x="0" y="5"/>
                      </a:lnTo>
                      <a:lnTo>
                        <a:pt x="0" y="7"/>
                      </a:lnTo>
                      <a:lnTo>
                        <a:pt x="1" y="10"/>
                      </a:lnTo>
                      <a:lnTo>
                        <a:pt x="1" y="12"/>
                      </a:lnTo>
                      <a:lnTo>
                        <a:pt x="3" y="9"/>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1" name="Freeform 397">
                  <a:extLst>
                    <a:ext uri="{FF2B5EF4-FFF2-40B4-BE49-F238E27FC236}">
                      <a16:creationId xmlns:a16="http://schemas.microsoft.com/office/drawing/2014/main" id="{4867B20F-8B91-1A4E-B600-6A0C64FF200C}"/>
                    </a:ext>
                  </a:extLst>
                </p:cNvPr>
                <p:cNvSpPr>
                  <a:spLocks/>
                </p:cNvSpPr>
                <p:nvPr/>
              </p:nvSpPr>
              <p:spPr bwMode="auto">
                <a:xfrm>
                  <a:off x="5351" y="2832"/>
                  <a:ext cx="12" cy="7"/>
                </a:xfrm>
                <a:custGeom>
                  <a:avLst/>
                  <a:gdLst>
                    <a:gd name="T0" fmla="*/ 8 w 12"/>
                    <a:gd name="T1" fmla="*/ 5 h 7"/>
                    <a:gd name="T2" fmla="*/ 9 w 12"/>
                    <a:gd name="T3" fmla="*/ 6 h 7"/>
                    <a:gd name="T4" fmla="*/ 11 w 12"/>
                    <a:gd name="T5" fmla="*/ 5 h 7"/>
                    <a:gd name="T6" fmla="*/ 12 w 12"/>
                    <a:gd name="T7" fmla="*/ 3 h 7"/>
                    <a:gd name="T8" fmla="*/ 9 w 12"/>
                    <a:gd name="T9" fmla="*/ 1 h 7"/>
                    <a:gd name="T10" fmla="*/ 9 w 12"/>
                    <a:gd name="T11" fmla="*/ 3 h 7"/>
                    <a:gd name="T12" fmla="*/ 6 w 12"/>
                    <a:gd name="T13" fmla="*/ 3 h 7"/>
                    <a:gd name="T14" fmla="*/ 7 w 12"/>
                    <a:gd name="T15" fmla="*/ 2 h 7"/>
                    <a:gd name="T16" fmla="*/ 7 w 12"/>
                    <a:gd name="T17" fmla="*/ 0 h 7"/>
                    <a:gd name="T18" fmla="*/ 3 w 12"/>
                    <a:gd name="T19" fmla="*/ 0 h 7"/>
                    <a:gd name="T20" fmla="*/ 0 w 12"/>
                    <a:gd name="T21" fmla="*/ 2 h 7"/>
                    <a:gd name="T22" fmla="*/ 0 w 12"/>
                    <a:gd name="T23" fmla="*/ 5 h 7"/>
                    <a:gd name="T24" fmla="*/ 2 w 12"/>
                    <a:gd name="T25" fmla="*/ 7 h 7"/>
                    <a:gd name="T26" fmla="*/ 4 w 12"/>
                    <a:gd name="T27" fmla="*/ 5 h 7"/>
                    <a:gd name="T28" fmla="*/ 6 w 12"/>
                    <a:gd name="T29" fmla="*/ 7 h 7"/>
                    <a:gd name="T30" fmla="*/ 8 w 12"/>
                    <a:gd name="T3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7">
                      <a:moveTo>
                        <a:pt x="8" y="5"/>
                      </a:moveTo>
                      <a:lnTo>
                        <a:pt x="9" y="6"/>
                      </a:lnTo>
                      <a:lnTo>
                        <a:pt x="11" y="5"/>
                      </a:lnTo>
                      <a:lnTo>
                        <a:pt x="12" y="3"/>
                      </a:lnTo>
                      <a:lnTo>
                        <a:pt x="9" y="1"/>
                      </a:lnTo>
                      <a:lnTo>
                        <a:pt x="9" y="3"/>
                      </a:lnTo>
                      <a:lnTo>
                        <a:pt x="6" y="3"/>
                      </a:lnTo>
                      <a:lnTo>
                        <a:pt x="7" y="2"/>
                      </a:lnTo>
                      <a:lnTo>
                        <a:pt x="7" y="0"/>
                      </a:lnTo>
                      <a:lnTo>
                        <a:pt x="3" y="0"/>
                      </a:lnTo>
                      <a:lnTo>
                        <a:pt x="0" y="2"/>
                      </a:lnTo>
                      <a:lnTo>
                        <a:pt x="0" y="5"/>
                      </a:lnTo>
                      <a:lnTo>
                        <a:pt x="2" y="7"/>
                      </a:lnTo>
                      <a:lnTo>
                        <a:pt x="4" y="5"/>
                      </a:lnTo>
                      <a:lnTo>
                        <a:pt x="6" y="7"/>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2" name="Freeform 398">
                  <a:extLst>
                    <a:ext uri="{FF2B5EF4-FFF2-40B4-BE49-F238E27FC236}">
                      <a16:creationId xmlns:a16="http://schemas.microsoft.com/office/drawing/2014/main" id="{F1A3BDEB-7BE8-3D48-A015-8B9C12690191}"/>
                    </a:ext>
                  </a:extLst>
                </p:cNvPr>
                <p:cNvSpPr>
                  <a:spLocks/>
                </p:cNvSpPr>
                <p:nvPr/>
              </p:nvSpPr>
              <p:spPr bwMode="auto">
                <a:xfrm>
                  <a:off x="5354" y="2843"/>
                  <a:ext cx="2" cy="2"/>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3"/>
                        <a:pt x="2" y="1"/>
                        <a:pt x="2" y="0"/>
                      </a:cubicBezTo>
                      <a:cubicBezTo>
                        <a:pt x="0" y="2"/>
                        <a:pt x="0" y="2"/>
                        <a:pt x="0" y="2"/>
                      </a:cubicBez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3" name="Freeform 399">
                  <a:extLst>
                    <a:ext uri="{FF2B5EF4-FFF2-40B4-BE49-F238E27FC236}">
                      <a16:creationId xmlns:a16="http://schemas.microsoft.com/office/drawing/2014/main" id="{754493C1-543E-5743-8B5F-F30E6792076B}"/>
                    </a:ext>
                  </a:extLst>
                </p:cNvPr>
                <p:cNvSpPr>
                  <a:spLocks/>
                </p:cNvSpPr>
                <p:nvPr/>
              </p:nvSpPr>
              <p:spPr bwMode="auto">
                <a:xfrm>
                  <a:off x="5355" y="2956"/>
                  <a:ext cx="9" cy="7"/>
                </a:xfrm>
                <a:custGeom>
                  <a:avLst/>
                  <a:gdLst>
                    <a:gd name="T0" fmla="*/ 2 w 9"/>
                    <a:gd name="T1" fmla="*/ 7 h 7"/>
                    <a:gd name="T2" fmla="*/ 5 w 9"/>
                    <a:gd name="T3" fmla="*/ 6 h 7"/>
                    <a:gd name="T4" fmla="*/ 5 w 9"/>
                    <a:gd name="T5" fmla="*/ 3 h 7"/>
                    <a:gd name="T6" fmla="*/ 9 w 9"/>
                    <a:gd name="T7" fmla="*/ 0 h 7"/>
                    <a:gd name="T8" fmla="*/ 8 w 9"/>
                    <a:gd name="T9" fmla="*/ 0 h 7"/>
                    <a:gd name="T10" fmla="*/ 5 w 9"/>
                    <a:gd name="T11" fmla="*/ 1 h 7"/>
                    <a:gd name="T12" fmla="*/ 4 w 9"/>
                    <a:gd name="T13" fmla="*/ 0 h 7"/>
                    <a:gd name="T14" fmla="*/ 2 w 9"/>
                    <a:gd name="T15" fmla="*/ 1 h 7"/>
                    <a:gd name="T16" fmla="*/ 3 w 9"/>
                    <a:gd name="T17" fmla="*/ 3 h 7"/>
                    <a:gd name="T18" fmla="*/ 0 w 9"/>
                    <a:gd name="T19" fmla="*/ 5 h 7"/>
                    <a:gd name="T20" fmla="*/ 2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2" y="7"/>
                      </a:moveTo>
                      <a:lnTo>
                        <a:pt x="5" y="6"/>
                      </a:lnTo>
                      <a:lnTo>
                        <a:pt x="5" y="3"/>
                      </a:lnTo>
                      <a:lnTo>
                        <a:pt x="9" y="0"/>
                      </a:lnTo>
                      <a:lnTo>
                        <a:pt x="8" y="0"/>
                      </a:lnTo>
                      <a:lnTo>
                        <a:pt x="5" y="1"/>
                      </a:lnTo>
                      <a:lnTo>
                        <a:pt x="4" y="0"/>
                      </a:lnTo>
                      <a:lnTo>
                        <a:pt x="2" y="1"/>
                      </a:lnTo>
                      <a:lnTo>
                        <a:pt x="3" y="3"/>
                      </a:lnTo>
                      <a:lnTo>
                        <a:pt x="0" y="5"/>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4" name="Freeform 400">
                  <a:extLst>
                    <a:ext uri="{FF2B5EF4-FFF2-40B4-BE49-F238E27FC236}">
                      <a16:creationId xmlns:a16="http://schemas.microsoft.com/office/drawing/2014/main" id="{8C9BA898-0042-D74B-A0C1-A4F1985412BB}"/>
                    </a:ext>
                  </a:extLst>
                </p:cNvPr>
                <p:cNvSpPr>
                  <a:spLocks/>
                </p:cNvSpPr>
                <p:nvPr/>
              </p:nvSpPr>
              <p:spPr bwMode="auto">
                <a:xfrm>
                  <a:off x="5364" y="2957"/>
                  <a:ext cx="6" cy="5"/>
                </a:xfrm>
                <a:custGeom>
                  <a:avLst/>
                  <a:gdLst>
                    <a:gd name="T0" fmla="*/ 1 w 6"/>
                    <a:gd name="T1" fmla="*/ 2 h 5"/>
                    <a:gd name="T2" fmla="*/ 0 w 6"/>
                    <a:gd name="T3" fmla="*/ 3 h 5"/>
                    <a:gd name="T4" fmla="*/ 2 w 6"/>
                    <a:gd name="T5" fmla="*/ 3 h 5"/>
                    <a:gd name="T6" fmla="*/ 3 w 6"/>
                    <a:gd name="T7" fmla="*/ 5 h 5"/>
                    <a:gd name="T8" fmla="*/ 6 w 6"/>
                    <a:gd name="T9" fmla="*/ 2 h 5"/>
                    <a:gd name="T10" fmla="*/ 5 w 6"/>
                    <a:gd name="T11" fmla="*/ 0 h 5"/>
                    <a:gd name="T12" fmla="*/ 4 w 6"/>
                    <a:gd name="T13" fmla="*/ 2 h 5"/>
                    <a:gd name="T14" fmla="*/ 1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1" y="2"/>
                      </a:moveTo>
                      <a:lnTo>
                        <a:pt x="0" y="3"/>
                      </a:lnTo>
                      <a:lnTo>
                        <a:pt x="2" y="3"/>
                      </a:lnTo>
                      <a:lnTo>
                        <a:pt x="3" y="5"/>
                      </a:lnTo>
                      <a:lnTo>
                        <a:pt x="6" y="2"/>
                      </a:lnTo>
                      <a:lnTo>
                        <a:pt x="5" y="0"/>
                      </a:lnTo>
                      <a:lnTo>
                        <a:pt x="4"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5" name="Freeform 401">
                  <a:extLst>
                    <a:ext uri="{FF2B5EF4-FFF2-40B4-BE49-F238E27FC236}">
                      <a16:creationId xmlns:a16="http://schemas.microsoft.com/office/drawing/2014/main" id="{1DEDF8F9-9867-894A-ABDA-F25BF0B4BA7F}"/>
                    </a:ext>
                  </a:extLst>
                </p:cNvPr>
                <p:cNvSpPr>
                  <a:spLocks/>
                </p:cNvSpPr>
                <p:nvPr/>
              </p:nvSpPr>
              <p:spPr bwMode="auto">
                <a:xfrm>
                  <a:off x="5336" y="2817"/>
                  <a:ext cx="3" cy="1"/>
                </a:xfrm>
                <a:custGeom>
                  <a:avLst/>
                  <a:gdLst>
                    <a:gd name="T0" fmla="*/ 3 w 3"/>
                    <a:gd name="T1" fmla="*/ 0 h 2"/>
                    <a:gd name="T2" fmla="*/ 0 w 3"/>
                    <a:gd name="T3" fmla="*/ 1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0" y="1"/>
                        <a:pt x="0" y="1"/>
                      </a:cubicBezTo>
                      <a:cubicBezTo>
                        <a:pt x="3" y="2"/>
                        <a:pt x="3" y="2"/>
                        <a:pt x="3" y="2"/>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6" name="Freeform 402">
                  <a:extLst>
                    <a:ext uri="{FF2B5EF4-FFF2-40B4-BE49-F238E27FC236}">
                      <a16:creationId xmlns:a16="http://schemas.microsoft.com/office/drawing/2014/main" id="{5E64CB53-31A6-764C-9821-818758AEF52A}"/>
                    </a:ext>
                  </a:extLst>
                </p:cNvPr>
                <p:cNvSpPr>
                  <a:spLocks/>
                </p:cNvSpPr>
                <p:nvPr/>
              </p:nvSpPr>
              <p:spPr bwMode="auto">
                <a:xfrm>
                  <a:off x="5292" y="2782"/>
                  <a:ext cx="95" cy="127"/>
                </a:xfrm>
                <a:custGeom>
                  <a:avLst/>
                  <a:gdLst>
                    <a:gd name="T0" fmla="*/ 89 w 95"/>
                    <a:gd name="T1" fmla="*/ 13 h 127"/>
                    <a:gd name="T2" fmla="*/ 95 w 95"/>
                    <a:gd name="T3" fmla="*/ 5 h 127"/>
                    <a:gd name="T4" fmla="*/ 86 w 95"/>
                    <a:gd name="T5" fmla="*/ 1 h 127"/>
                    <a:gd name="T6" fmla="*/ 80 w 95"/>
                    <a:gd name="T7" fmla="*/ 11 h 127"/>
                    <a:gd name="T8" fmla="*/ 67 w 95"/>
                    <a:gd name="T9" fmla="*/ 13 h 127"/>
                    <a:gd name="T10" fmla="*/ 56 w 95"/>
                    <a:gd name="T11" fmla="*/ 12 h 127"/>
                    <a:gd name="T12" fmla="*/ 45 w 95"/>
                    <a:gd name="T13" fmla="*/ 10 h 127"/>
                    <a:gd name="T14" fmla="*/ 34 w 95"/>
                    <a:gd name="T15" fmla="*/ 5 h 127"/>
                    <a:gd name="T16" fmla="*/ 28 w 95"/>
                    <a:gd name="T17" fmla="*/ 14 h 127"/>
                    <a:gd name="T18" fmla="*/ 18 w 95"/>
                    <a:gd name="T19" fmla="*/ 18 h 127"/>
                    <a:gd name="T20" fmla="*/ 16 w 95"/>
                    <a:gd name="T21" fmla="*/ 30 h 127"/>
                    <a:gd name="T22" fmla="*/ 16 w 95"/>
                    <a:gd name="T23" fmla="*/ 45 h 127"/>
                    <a:gd name="T24" fmla="*/ 10 w 95"/>
                    <a:gd name="T25" fmla="*/ 44 h 127"/>
                    <a:gd name="T26" fmla="*/ 7 w 95"/>
                    <a:gd name="T27" fmla="*/ 56 h 127"/>
                    <a:gd name="T28" fmla="*/ 5 w 95"/>
                    <a:gd name="T29" fmla="*/ 68 h 127"/>
                    <a:gd name="T30" fmla="*/ 2 w 95"/>
                    <a:gd name="T31" fmla="*/ 81 h 127"/>
                    <a:gd name="T32" fmla="*/ 4 w 95"/>
                    <a:gd name="T33" fmla="*/ 91 h 127"/>
                    <a:gd name="T34" fmla="*/ 10 w 95"/>
                    <a:gd name="T35" fmla="*/ 95 h 127"/>
                    <a:gd name="T36" fmla="*/ 9 w 95"/>
                    <a:gd name="T37" fmla="*/ 112 h 127"/>
                    <a:gd name="T38" fmla="*/ 13 w 95"/>
                    <a:gd name="T39" fmla="*/ 127 h 127"/>
                    <a:gd name="T40" fmla="*/ 22 w 95"/>
                    <a:gd name="T41" fmla="*/ 126 h 127"/>
                    <a:gd name="T42" fmla="*/ 22 w 95"/>
                    <a:gd name="T43" fmla="*/ 119 h 127"/>
                    <a:gd name="T44" fmla="*/ 23 w 95"/>
                    <a:gd name="T45" fmla="*/ 101 h 127"/>
                    <a:gd name="T46" fmla="*/ 25 w 95"/>
                    <a:gd name="T47" fmla="*/ 84 h 127"/>
                    <a:gd name="T48" fmla="*/ 27 w 95"/>
                    <a:gd name="T49" fmla="*/ 77 h 127"/>
                    <a:gd name="T50" fmla="*/ 34 w 95"/>
                    <a:gd name="T51" fmla="*/ 81 h 127"/>
                    <a:gd name="T52" fmla="*/ 33 w 95"/>
                    <a:gd name="T53" fmla="*/ 95 h 127"/>
                    <a:gd name="T54" fmla="*/ 40 w 95"/>
                    <a:gd name="T55" fmla="*/ 103 h 127"/>
                    <a:gd name="T56" fmla="*/ 41 w 95"/>
                    <a:gd name="T57" fmla="*/ 113 h 127"/>
                    <a:gd name="T58" fmla="*/ 48 w 95"/>
                    <a:gd name="T59" fmla="*/ 112 h 127"/>
                    <a:gd name="T60" fmla="*/ 55 w 95"/>
                    <a:gd name="T61" fmla="*/ 105 h 127"/>
                    <a:gd name="T62" fmla="*/ 65 w 95"/>
                    <a:gd name="T63" fmla="*/ 104 h 127"/>
                    <a:gd name="T64" fmla="*/ 61 w 95"/>
                    <a:gd name="T65" fmla="*/ 100 h 127"/>
                    <a:gd name="T66" fmla="*/ 55 w 95"/>
                    <a:gd name="T67" fmla="*/ 97 h 127"/>
                    <a:gd name="T68" fmla="*/ 52 w 95"/>
                    <a:gd name="T69" fmla="*/ 94 h 127"/>
                    <a:gd name="T70" fmla="*/ 51 w 95"/>
                    <a:gd name="T71" fmla="*/ 88 h 127"/>
                    <a:gd name="T72" fmla="*/ 54 w 95"/>
                    <a:gd name="T73" fmla="*/ 84 h 127"/>
                    <a:gd name="T74" fmla="*/ 51 w 95"/>
                    <a:gd name="T75" fmla="*/ 78 h 127"/>
                    <a:gd name="T76" fmla="*/ 42 w 95"/>
                    <a:gd name="T77" fmla="*/ 68 h 127"/>
                    <a:gd name="T78" fmla="*/ 40 w 95"/>
                    <a:gd name="T79" fmla="*/ 61 h 127"/>
                    <a:gd name="T80" fmla="*/ 46 w 95"/>
                    <a:gd name="T81" fmla="*/ 59 h 127"/>
                    <a:gd name="T82" fmla="*/ 60 w 95"/>
                    <a:gd name="T83" fmla="*/ 47 h 127"/>
                    <a:gd name="T84" fmla="*/ 68 w 95"/>
                    <a:gd name="T85" fmla="*/ 46 h 127"/>
                    <a:gd name="T86" fmla="*/ 61 w 95"/>
                    <a:gd name="T87" fmla="*/ 39 h 127"/>
                    <a:gd name="T88" fmla="*/ 49 w 95"/>
                    <a:gd name="T89" fmla="*/ 45 h 127"/>
                    <a:gd name="T90" fmla="*/ 40 w 95"/>
                    <a:gd name="T91" fmla="*/ 43 h 127"/>
                    <a:gd name="T92" fmla="*/ 29 w 95"/>
                    <a:gd name="T93" fmla="*/ 53 h 127"/>
                    <a:gd name="T94" fmla="*/ 20 w 95"/>
                    <a:gd name="T95" fmla="*/ 37 h 127"/>
                    <a:gd name="T96" fmla="*/ 27 w 95"/>
                    <a:gd name="T97" fmla="*/ 20 h 127"/>
                    <a:gd name="T98" fmla="*/ 44 w 95"/>
                    <a:gd name="T99" fmla="*/ 20 h 127"/>
                    <a:gd name="T100" fmla="*/ 57 w 95"/>
                    <a:gd name="T101" fmla="*/ 22 h 127"/>
                    <a:gd name="T102" fmla="*/ 66 w 95"/>
                    <a:gd name="T103" fmla="*/ 22 h 127"/>
                    <a:gd name="T104" fmla="*/ 85 w 95"/>
                    <a:gd name="T105" fmla="*/ 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127">
                      <a:moveTo>
                        <a:pt x="85" y="18"/>
                      </a:moveTo>
                      <a:lnTo>
                        <a:pt x="85" y="15"/>
                      </a:lnTo>
                      <a:lnTo>
                        <a:pt x="88" y="15"/>
                      </a:lnTo>
                      <a:lnTo>
                        <a:pt x="89" y="13"/>
                      </a:lnTo>
                      <a:lnTo>
                        <a:pt x="91" y="12"/>
                      </a:lnTo>
                      <a:lnTo>
                        <a:pt x="92" y="8"/>
                      </a:lnTo>
                      <a:lnTo>
                        <a:pt x="93" y="6"/>
                      </a:lnTo>
                      <a:lnTo>
                        <a:pt x="95" y="5"/>
                      </a:lnTo>
                      <a:lnTo>
                        <a:pt x="93" y="3"/>
                      </a:lnTo>
                      <a:lnTo>
                        <a:pt x="92" y="1"/>
                      </a:lnTo>
                      <a:lnTo>
                        <a:pt x="89" y="0"/>
                      </a:lnTo>
                      <a:lnTo>
                        <a:pt x="86" y="1"/>
                      </a:lnTo>
                      <a:lnTo>
                        <a:pt x="85" y="5"/>
                      </a:lnTo>
                      <a:lnTo>
                        <a:pt x="83" y="6"/>
                      </a:lnTo>
                      <a:lnTo>
                        <a:pt x="83" y="8"/>
                      </a:lnTo>
                      <a:lnTo>
                        <a:pt x="80" y="11"/>
                      </a:lnTo>
                      <a:lnTo>
                        <a:pt x="78" y="11"/>
                      </a:lnTo>
                      <a:lnTo>
                        <a:pt x="77" y="13"/>
                      </a:lnTo>
                      <a:lnTo>
                        <a:pt x="73" y="15"/>
                      </a:lnTo>
                      <a:lnTo>
                        <a:pt x="67" y="13"/>
                      </a:lnTo>
                      <a:lnTo>
                        <a:pt x="61" y="12"/>
                      </a:lnTo>
                      <a:lnTo>
                        <a:pt x="60" y="14"/>
                      </a:lnTo>
                      <a:lnTo>
                        <a:pt x="58" y="14"/>
                      </a:lnTo>
                      <a:lnTo>
                        <a:pt x="56" y="12"/>
                      </a:lnTo>
                      <a:lnTo>
                        <a:pt x="54" y="11"/>
                      </a:lnTo>
                      <a:lnTo>
                        <a:pt x="51" y="12"/>
                      </a:lnTo>
                      <a:lnTo>
                        <a:pt x="48" y="11"/>
                      </a:lnTo>
                      <a:lnTo>
                        <a:pt x="45" y="10"/>
                      </a:lnTo>
                      <a:lnTo>
                        <a:pt x="43" y="12"/>
                      </a:lnTo>
                      <a:lnTo>
                        <a:pt x="40" y="10"/>
                      </a:lnTo>
                      <a:lnTo>
                        <a:pt x="38" y="7"/>
                      </a:lnTo>
                      <a:lnTo>
                        <a:pt x="34" y="5"/>
                      </a:lnTo>
                      <a:lnTo>
                        <a:pt x="31" y="5"/>
                      </a:lnTo>
                      <a:lnTo>
                        <a:pt x="31" y="9"/>
                      </a:lnTo>
                      <a:lnTo>
                        <a:pt x="29" y="11"/>
                      </a:lnTo>
                      <a:lnTo>
                        <a:pt x="28" y="14"/>
                      </a:lnTo>
                      <a:lnTo>
                        <a:pt x="27" y="16"/>
                      </a:lnTo>
                      <a:lnTo>
                        <a:pt x="23" y="15"/>
                      </a:lnTo>
                      <a:lnTo>
                        <a:pt x="20" y="15"/>
                      </a:lnTo>
                      <a:lnTo>
                        <a:pt x="18" y="18"/>
                      </a:lnTo>
                      <a:lnTo>
                        <a:pt x="18" y="19"/>
                      </a:lnTo>
                      <a:lnTo>
                        <a:pt x="15" y="22"/>
                      </a:lnTo>
                      <a:lnTo>
                        <a:pt x="15" y="28"/>
                      </a:lnTo>
                      <a:lnTo>
                        <a:pt x="16" y="30"/>
                      </a:lnTo>
                      <a:lnTo>
                        <a:pt x="15" y="36"/>
                      </a:lnTo>
                      <a:lnTo>
                        <a:pt x="14" y="38"/>
                      </a:lnTo>
                      <a:lnTo>
                        <a:pt x="16" y="42"/>
                      </a:lnTo>
                      <a:lnTo>
                        <a:pt x="16" y="45"/>
                      </a:lnTo>
                      <a:lnTo>
                        <a:pt x="15" y="43"/>
                      </a:lnTo>
                      <a:lnTo>
                        <a:pt x="14" y="41"/>
                      </a:lnTo>
                      <a:lnTo>
                        <a:pt x="13" y="42"/>
                      </a:lnTo>
                      <a:lnTo>
                        <a:pt x="10" y="44"/>
                      </a:lnTo>
                      <a:lnTo>
                        <a:pt x="9" y="46"/>
                      </a:lnTo>
                      <a:lnTo>
                        <a:pt x="8" y="49"/>
                      </a:lnTo>
                      <a:lnTo>
                        <a:pt x="8" y="53"/>
                      </a:lnTo>
                      <a:lnTo>
                        <a:pt x="7" y="56"/>
                      </a:lnTo>
                      <a:lnTo>
                        <a:pt x="8" y="63"/>
                      </a:lnTo>
                      <a:lnTo>
                        <a:pt x="7" y="64"/>
                      </a:lnTo>
                      <a:lnTo>
                        <a:pt x="7" y="67"/>
                      </a:lnTo>
                      <a:lnTo>
                        <a:pt x="5" y="68"/>
                      </a:lnTo>
                      <a:lnTo>
                        <a:pt x="5" y="72"/>
                      </a:lnTo>
                      <a:lnTo>
                        <a:pt x="2" y="75"/>
                      </a:lnTo>
                      <a:lnTo>
                        <a:pt x="1" y="80"/>
                      </a:lnTo>
                      <a:lnTo>
                        <a:pt x="2" y="81"/>
                      </a:lnTo>
                      <a:lnTo>
                        <a:pt x="0" y="83"/>
                      </a:lnTo>
                      <a:lnTo>
                        <a:pt x="2" y="89"/>
                      </a:lnTo>
                      <a:lnTo>
                        <a:pt x="3" y="91"/>
                      </a:lnTo>
                      <a:lnTo>
                        <a:pt x="4" y="91"/>
                      </a:lnTo>
                      <a:lnTo>
                        <a:pt x="6" y="91"/>
                      </a:lnTo>
                      <a:lnTo>
                        <a:pt x="8" y="90"/>
                      </a:lnTo>
                      <a:lnTo>
                        <a:pt x="9" y="91"/>
                      </a:lnTo>
                      <a:lnTo>
                        <a:pt x="10" y="95"/>
                      </a:lnTo>
                      <a:lnTo>
                        <a:pt x="13" y="102"/>
                      </a:lnTo>
                      <a:lnTo>
                        <a:pt x="12" y="105"/>
                      </a:lnTo>
                      <a:lnTo>
                        <a:pt x="11" y="108"/>
                      </a:lnTo>
                      <a:lnTo>
                        <a:pt x="9" y="112"/>
                      </a:lnTo>
                      <a:lnTo>
                        <a:pt x="9" y="120"/>
                      </a:lnTo>
                      <a:lnTo>
                        <a:pt x="9" y="126"/>
                      </a:lnTo>
                      <a:lnTo>
                        <a:pt x="10" y="126"/>
                      </a:lnTo>
                      <a:lnTo>
                        <a:pt x="13" y="127"/>
                      </a:lnTo>
                      <a:lnTo>
                        <a:pt x="16" y="127"/>
                      </a:lnTo>
                      <a:lnTo>
                        <a:pt x="16" y="125"/>
                      </a:lnTo>
                      <a:lnTo>
                        <a:pt x="20" y="126"/>
                      </a:lnTo>
                      <a:lnTo>
                        <a:pt x="22" y="126"/>
                      </a:lnTo>
                      <a:lnTo>
                        <a:pt x="23" y="127"/>
                      </a:lnTo>
                      <a:lnTo>
                        <a:pt x="24" y="124"/>
                      </a:lnTo>
                      <a:lnTo>
                        <a:pt x="23" y="121"/>
                      </a:lnTo>
                      <a:lnTo>
                        <a:pt x="22" y="119"/>
                      </a:lnTo>
                      <a:lnTo>
                        <a:pt x="21" y="115"/>
                      </a:lnTo>
                      <a:lnTo>
                        <a:pt x="23" y="112"/>
                      </a:lnTo>
                      <a:lnTo>
                        <a:pt x="23" y="106"/>
                      </a:lnTo>
                      <a:lnTo>
                        <a:pt x="23" y="101"/>
                      </a:lnTo>
                      <a:lnTo>
                        <a:pt x="22" y="99"/>
                      </a:lnTo>
                      <a:lnTo>
                        <a:pt x="24" y="95"/>
                      </a:lnTo>
                      <a:lnTo>
                        <a:pt x="26" y="90"/>
                      </a:lnTo>
                      <a:lnTo>
                        <a:pt x="25" y="84"/>
                      </a:lnTo>
                      <a:lnTo>
                        <a:pt x="23" y="83"/>
                      </a:lnTo>
                      <a:lnTo>
                        <a:pt x="23" y="81"/>
                      </a:lnTo>
                      <a:lnTo>
                        <a:pt x="26" y="79"/>
                      </a:lnTo>
                      <a:lnTo>
                        <a:pt x="27" y="77"/>
                      </a:lnTo>
                      <a:lnTo>
                        <a:pt x="30" y="76"/>
                      </a:lnTo>
                      <a:lnTo>
                        <a:pt x="33" y="77"/>
                      </a:lnTo>
                      <a:lnTo>
                        <a:pt x="33" y="79"/>
                      </a:lnTo>
                      <a:lnTo>
                        <a:pt x="34" y="81"/>
                      </a:lnTo>
                      <a:lnTo>
                        <a:pt x="34" y="85"/>
                      </a:lnTo>
                      <a:lnTo>
                        <a:pt x="32" y="88"/>
                      </a:lnTo>
                      <a:lnTo>
                        <a:pt x="31" y="91"/>
                      </a:lnTo>
                      <a:lnTo>
                        <a:pt x="33" y="95"/>
                      </a:lnTo>
                      <a:lnTo>
                        <a:pt x="34" y="95"/>
                      </a:lnTo>
                      <a:lnTo>
                        <a:pt x="36" y="98"/>
                      </a:lnTo>
                      <a:lnTo>
                        <a:pt x="40" y="100"/>
                      </a:lnTo>
                      <a:lnTo>
                        <a:pt x="40" y="103"/>
                      </a:lnTo>
                      <a:lnTo>
                        <a:pt x="39" y="103"/>
                      </a:lnTo>
                      <a:lnTo>
                        <a:pt x="38" y="109"/>
                      </a:lnTo>
                      <a:lnTo>
                        <a:pt x="39" y="112"/>
                      </a:lnTo>
                      <a:lnTo>
                        <a:pt x="41" y="113"/>
                      </a:lnTo>
                      <a:lnTo>
                        <a:pt x="43" y="112"/>
                      </a:lnTo>
                      <a:lnTo>
                        <a:pt x="46" y="114"/>
                      </a:lnTo>
                      <a:lnTo>
                        <a:pt x="48" y="114"/>
                      </a:lnTo>
                      <a:lnTo>
                        <a:pt x="48" y="112"/>
                      </a:lnTo>
                      <a:lnTo>
                        <a:pt x="47" y="110"/>
                      </a:lnTo>
                      <a:lnTo>
                        <a:pt x="50" y="108"/>
                      </a:lnTo>
                      <a:lnTo>
                        <a:pt x="52" y="107"/>
                      </a:lnTo>
                      <a:lnTo>
                        <a:pt x="55" y="105"/>
                      </a:lnTo>
                      <a:lnTo>
                        <a:pt x="60" y="105"/>
                      </a:lnTo>
                      <a:lnTo>
                        <a:pt x="61" y="103"/>
                      </a:lnTo>
                      <a:lnTo>
                        <a:pt x="62" y="104"/>
                      </a:lnTo>
                      <a:lnTo>
                        <a:pt x="65" y="104"/>
                      </a:lnTo>
                      <a:lnTo>
                        <a:pt x="65" y="101"/>
                      </a:lnTo>
                      <a:lnTo>
                        <a:pt x="65" y="99"/>
                      </a:lnTo>
                      <a:lnTo>
                        <a:pt x="61" y="99"/>
                      </a:lnTo>
                      <a:lnTo>
                        <a:pt x="61" y="100"/>
                      </a:lnTo>
                      <a:lnTo>
                        <a:pt x="59" y="99"/>
                      </a:lnTo>
                      <a:lnTo>
                        <a:pt x="57" y="100"/>
                      </a:lnTo>
                      <a:lnTo>
                        <a:pt x="56" y="98"/>
                      </a:lnTo>
                      <a:lnTo>
                        <a:pt x="55" y="97"/>
                      </a:lnTo>
                      <a:lnTo>
                        <a:pt x="55" y="95"/>
                      </a:lnTo>
                      <a:lnTo>
                        <a:pt x="54" y="95"/>
                      </a:lnTo>
                      <a:lnTo>
                        <a:pt x="53" y="96"/>
                      </a:lnTo>
                      <a:lnTo>
                        <a:pt x="52" y="94"/>
                      </a:lnTo>
                      <a:lnTo>
                        <a:pt x="50" y="93"/>
                      </a:lnTo>
                      <a:lnTo>
                        <a:pt x="49" y="91"/>
                      </a:lnTo>
                      <a:lnTo>
                        <a:pt x="51" y="89"/>
                      </a:lnTo>
                      <a:lnTo>
                        <a:pt x="51" y="88"/>
                      </a:lnTo>
                      <a:lnTo>
                        <a:pt x="52" y="88"/>
                      </a:lnTo>
                      <a:lnTo>
                        <a:pt x="51" y="86"/>
                      </a:lnTo>
                      <a:lnTo>
                        <a:pt x="53" y="86"/>
                      </a:lnTo>
                      <a:lnTo>
                        <a:pt x="54" y="84"/>
                      </a:lnTo>
                      <a:lnTo>
                        <a:pt x="52" y="82"/>
                      </a:lnTo>
                      <a:lnTo>
                        <a:pt x="51" y="81"/>
                      </a:lnTo>
                      <a:lnTo>
                        <a:pt x="51" y="80"/>
                      </a:lnTo>
                      <a:lnTo>
                        <a:pt x="51" y="78"/>
                      </a:lnTo>
                      <a:lnTo>
                        <a:pt x="48" y="77"/>
                      </a:lnTo>
                      <a:lnTo>
                        <a:pt x="47" y="76"/>
                      </a:lnTo>
                      <a:lnTo>
                        <a:pt x="46" y="73"/>
                      </a:lnTo>
                      <a:lnTo>
                        <a:pt x="42" y="68"/>
                      </a:lnTo>
                      <a:lnTo>
                        <a:pt x="40" y="66"/>
                      </a:lnTo>
                      <a:lnTo>
                        <a:pt x="38" y="63"/>
                      </a:lnTo>
                      <a:lnTo>
                        <a:pt x="39" y="61"/>
                      </a:lnTo>
                      <a:lnTo>
                        <a:pt x="40" y="61"/>
                      </a:lnTo>
                      <a:lnTo>
                        <a:pt x="40" y="63"/>
                      </a:lnTo>
                      <a:lnTo>
                        <a:pt x="43" y="63"/>
                      </a:lnTo>
                      <a:lnTo>
                        <a:pt x="45" y="61"/>
                      </a:lnTo>
                      <a:lnTo>
                        <a:pt x="46" y="59"/>
                      </a:lnTo>
                      <a:lnTo>
                        <a:pt x="51" y="57"/>
                      </a:lnTo>
                      <a:lnTo>
                        <a:pt x="55" y="53"/>
                      </a:lnTo>
                      <a:lnTo>
                        <a:pt x="58" y="49"/>
                      </a:lnTo>
                      <a:lnTo>
                        <a:pt x="60" y="47"/>
                      </a:lnTo>
                      <a:lnTo>
                        <a:pt x="60" y="45"/>
                      </a:lnTo>
                      <a:lnTo>
                        <a:pt x="63" y="44"/>
                      </a:lnTo>
                      <a:lnTo>
                        <a:pt x="66" y="46"/>
                      </a:lnTo>
                      <a:lnTo>
                        <a:pt x="68" y="46"/>
                      </a:lnTo>
                      <a:lnTo>
                        <a:pt x="70" y="42"/>
                      </a:lnTo>
                      <a:lnTo>
                        <a:pt x="70" y="39"/>
                      </a:lnTo>
                      <a:lnTo>
                        <a:pt x="67" y="38"/>
                      </a:lnTo>
                      <a:lnTo>
                        <a:pt x="61" y="39"/>
                      </a:lnTo>
                      <a:lnTo>
                        <a:pt x="58" y="41"/>
                      </a:lnTo>
                      <a:lnTo>
                        <a:pt x="54" y="41"/>
                      </a:lnTo>
                      <a:lnTo>
                        <a:pt x="52" y="42"/>
                      </a:lnTo>
                      <a:lnTo>
                        <a:pt x="49" y="45"/>
                      </a:lnTo>
                      <a:lnTo>
                        <a:pt x="47" y="45"/>
                      </a:lnTo>
                      <a:lnTo>
                        <a:pt x="44" y="45"/>
                      </a:lnTo>
                      <a:lnTo>
                        <a:pt x="42" y="43"/>
                      </a:lnTo>
                      <a:lnTo>
                        <a:pt x="40" y="43"/>
                      </a:lnTo>
                      <a:lnTo>
                        <a:pt x="37" y="46"/>
                      </a:lnTo>
                      <a:lnTo>
                        <a:pt x="35" y="53"/>
                      </a:lnTo>
                      <a:lnTo>
                        <a:pt x="32" y="54"/>
                      </a:lnTo>
                      <a:lnTo>
                        <a:pt x="29" y="53"/>
                      </a:lnTo>
                      <a:lnTo>
                        <a:pt x="28" y="52"/>
                      </a:lnTo>
                      <a:lnTo>
                        <a:pt x="25" y="47"/>
                      </a:lnTo>
                      <a:lnTo>
                        <a:pt x="21" y="43"/>
                      </a:lnTo>
                      <a:lnTo>
                        <a:pt x="20" y="37"/>
                      </a:lnTo>
                      <a:lnTo>
                        <a:pt x="20" y="31"/>
                      </a:lnTo>
                      <a:lnTo>
                        <a:pt x="22" y="25"/>
                      </a:lnTo>
                      <a:lnTo>
                        <a:pt x="24" y="22"/>
                      </a:lnTo>
                      <a:lnTo>
                        <a:pt x="27" y="20"/>
                      </a:lnTo>
                      <a:lnTo>
                        <a:pt x="31" y="22"/>
                      </a:lnTo>
                      <a:lnTo>
                        <a:pt x="36" y="22"/>
                      </a:lnTo>
                      <a:lnTo>
                        <a:pt x="41" y="19"/>
                      </a:lnTo>
                      <a:lnTo>
                        <a:pt x="44" y="20"/>
                      </a:lnTo>
                      <a:lnTo>
                        <a:pt x="46" y="22"/>
                      </a:lnTo>
                      <a:lnTo>
                        <a:pt x="49" y="22"/>
                      </a:lnTo>
                      <a:lnTo>
                        <a:pt x="51" y="21"/>
                      </a:lnTo>
                      <a:lnTo>
                        <a:pt x="57" y="22"/>
                      </a:lnTo>
                      <a:lnTo>
                        <a:pt x="60" y="21"/>
                      </a:lnTo>
                      <a:lnTo>
                        <a:pt x="60" y="20"/>
                      </a:lnTo>
                      <a:lnTo>
                        <a:pt x="64" y="20"/>
                      </a:lnTo>
                      <a:lnTo>
                        <a:pt x="66" y="22"/>
                      </a:lnTo>
                      <a:lnTo>
                        <a:pt x="67" y="23"/>
                      </a:lnTo>
                      <a:lnTo>
                        <a:pt x="69" y="25"/>
                      </a:lnTo>
                      <a:lnTo>
                        <a:pt x="80" y="22"/>
                      </a:lnTo>
                      <a:lnTo>
                        <a:pt x="8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7" name="Freeform 403">
                  <a:extLst>
                    <a:ext uri="{FF2B5EF4-FFF2-40B4-BE49-F238E27FC236}">
                      <a16:creationId xmlns:a16="http://schemas.microsoft.com/office/drawing/2014/main" id="{77AFD130-B155-3D47-91BF-973FCF229D64}"/>
                    </a:ext>
                  </a:extLst>
                </p:cNvPr>
                <p:cNvSpPr>
                  <a:spLocks/>
                </p:cNvSpPr>
                <p:nvPr/>
              </p:nvSpPr>
              <p:spPr bwMode="auto">
                <a:xfrm>
                  <a:off x="5358" y="2842"/>
                  <a:ext cx="2" cy="1"/>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8" name="Freeform 404">
                  <a:extLst>
                    <a:ext uri="{FF2B5EF4-FFF2-40B4-BE49-F238E27FC236}">
                      <a16:creationId xmlns:a16="http://schemas.microsoft.com/office/drawing/2014/main" id="{255543A1-1E23-654F-B021-0221F8B2DED0}"/>
                    </a:ext>
                  </a:extLst>
                </p:cNvPr>
                <p:cNvSpPr>
                  <a:spLocks/>
                </p:cNvSpPr>
                <p:nvPr/>
              </p:nvSpPr>
              <p:spPr bwMode="auto">
                <a:xfrm>
                  <a:off x="5361" y="2838"/>
                  <a:ext cx="3" cy="2"/>
                </a:xfrm>
                <a:custGeom>
                  <a:avLst/>
                  <a:gdLst>
                    <a:gd name="T0" fmla="*/ 3 w 3"/>
                    <a:gd name="T1" fmla="*/ 2 h 2"/>
                    <a:gd name="T2" fmla="*/ 2 w 3"/>
                    <a:gd name="T3" fmla="*/ 0 h 2"/>
                    <a:gd name="T4" fmla="*/ 0 w 3"/>
                    <a:gd name="T5" fmla="*/ 1 h 2"/>
                    <a:gd name="T6" fmla="*/ 3 w 3"/>
                    <a:gd name="T7" fmla="*/ 2 h 2"/>
                  </a:gdLst>
                  <a:ahLst/>
                  <a:cxnLst>
                    <a:cxn ang="0">
                      <a:pos x="T0" y="T1"/>
                    </a:cxn>
                    <a:cxn ang="0">
                      <a:pos x="T2" y="T3"/>
                    </a:cxn>
                    <a:cxn ang="0">
                      <a:pos x="T4" y="T5"/>
                    </a:cxn>
                    <a:cxn ang="0">
                      <a:pos x="T6" y="T7"/>
                    </a:cxn>
                  </a:cxnLst>
                  <a:rect l="0" t="0" r="r" b="b"/>
                  <a:pathLst>
                    <a:path w="3" h="2">
                      <a:moveTo>
                        <a:pt x="3" y="2"/>
                      </a:moveTo>
                      <a:lnTo>
                        <a:pt x="2" y="0"/>
                      </a:lnTo>
                      <a:lnTo>
                        <a:pt x="0" y="1"/>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9" name="Freeform 405">
                  <a:extLst>
                    <a:ext uri="{FF2B5EF4-FFF2-40B4-BE49-F238E27FC236}">
                      <a16:creationId xmlns:a16="http://schemas.microsoft.com/office/drawing/2014/main" id="{C3BB4802-9B4F-0D4D-B35E-B47BE9BCF11D}"/>
                    </a:ext>
                  </a:extLst>
                </p:cNvPr>
                <p:cNvSpPr>
                  <a:spLocks/>
                </p:cNvSpPr>
                <p:nvPr/>
              </p:nvSpPr>
              <p:spPr bwMode="auto">
                <a:xfrm>
                  <a:off x="5450" y="2840"/>
                  <a:ext cx="10" cy="6"/>
                </a:xfrm>
                <a:custGeom>
                  <a:avLst/>
                  <a:gdLst>
                    <a:gd name="T0" fmla="*/ 6 w 10"/>
                    <a:gd name="T1" fmla="*/ 6 h 6"/>
                    <a:gd name="T2" fmla="*/ 10 w 10"/>
                    <a:gd name="T3" fmla="*/ 5 h 6"/>
                    <a:gd name="T4" fmla="*/ 8 w 10"/>
                    <a:gd name="T5" fmla="*/ 4 h 6"/>
                    <a:gd name="T6" fmla="*/ 8 w 10"/>
                    <a:gd name="T7" fmla="*/ 2 h 6"/>
                    <a:gd name="T8" fmla="*/ 7 w 10"/>
                    <a:gd name="T9" fmla="*/ 0 h 6"/>
                    <a:gd name="T10" fmla="*/ 2 w 10"/>
                    <a:gd name="T11" fmla="*/ 2 h 6"/>
                    <a:gd name="T12" fmla="*/ 0 w 10"/>
                    <a:gd name="T13" fmla="*/ 3 h 6"/>
                    <a:gd name="T14" fmla="*/ 1 w 10"/>
                    <a:gd name="T15" fmla="*/ 4 h 6"/>
                    <a:gd name="T16" fmla="*/ 6 w 10"/>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6" y="6"/>
                      </a:moveTo>
                      <a:lnTo>
                        <a:pt x="10" y="5"/>
                      </a:lnTo>
                      <a:lnTo>
                        <a:pt x="8" y="4"/>
                      </a:lnTo>
                      <a:lnTo>
                        <a:pt x="8" y="2"/>
                      </a:lnTo>
                      <a:lnTo>
                        <a:pt x="7" y="0"/>
                      </a:lnTo>
                      <a:lnTo>
                        <a:pt x="2" y="2"/>
                      </a:lnTo>
                      <a:lnTo>
                        <a:pt x="0" y="3"/>
                      </a:lnTo>
                      <a:lnTo>
                        <a:pt x="1" y="4"/>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218" name="Group 607">
                <a:extLst>
                  <a:ext uri="{FF2B5EF4-FFF2-40B4-BE49-F238E27FC236}">
                    <a16:creationId xmlns:a16="http://schemas.microsoft.com/office/drawing/2014/main" id="{263E0871-B0C4-7C4C-829E-F67A9AA49349}"/>
                  </a:ext>
                </a:extLst>
              </p:cNvPr>
              <p:cNvGrpSpPr>
                <a:grpSpLocks/>
              </p:cNvGrpSpPr>
              <p:nvPr/>
            </p:nvGrpSpPr>
            <p:grpSpPr bwMode="auto">
              <a:xfrm>
                <a:off x="5804118" y="2069904"/>
                <a:ext cx="3102091" cy="2696909"/>
                <a:chOff x="3656" y="1304"/>
                <a:chExt cx="1954" cy="1699"/>
              </a:xfrm>
              <a:grpFill/>
            </p:grpSpPr>
            <p:sp>
              <p:nvSpPr>
                <p:cNvPr id="800" name="Freeform 407">
                  <a:extLst>
                    <a:ext uri="{FF2B5EF4-FFF2-40B4-BE49-F238E27FC236}">
                      <a16:creationId xmlns:a16="http://schemas.microsoft.com/office/drawing/2014/main" id="{E00D85B1-753D-0348-A0F3-1DB39D7F5C26}"/>
                    </a:ext>
                  </a:extLst>
                </p:cNvPr>
                <p:cNvSpPr>
                  <a:spLocks/>
                </p:cNvSpPr>
                <p:nvPr/>
              </p:nvSpPr>
              <p:spPr bwMode="auto">
                <a:xfrm>
                  <a:off x="5416" y="2818"/>
                  <a:ext cx="7" cy="8"/>
                </a:xfrm>
                <a:custGeom>
                  <a:avLst/>
                  <a:gdLst>
                    <a:gd name="T0" fmla="*/ 3 w 7"/>
                    <a:gd name="T1" fmla="*/ 0 h 8"/>
                    <a:gd name="T2" fmla="*/ 0 w 7"/>
                    <a:gd name="T3" fmla="*/ 0 h 8"/>
                    <a:gd name="T4" fmla="*/ 0 w 7"/>
                    <a:gd name="T5" fmla="*/ 2 h 8"/>
                    <a:gd name="T6" fmla="*/ 0 w 7"/>
                    <a:gd name="T7" fmla="*/ 3 h 8"/>
                    <a:gd name="T8" fmla="*/ 2 w 7"/>
                    <a:gd name="T9" fmla="*/ 7 h 8"/>
                    <a:gd name="T10" fmla="*/ 4 w 7"/>
                    <a:gd name="T11" fmla="*/ 7 h 8"/>
                    <a:gd name="T12" fmla="*/ 6 w 7"/>
                    <a:gd name="T13" fmla="*/ 8 h 8"/>
                    <a:gd name="T14" fmla="*/ 7 w 7"/>
                    <a:gd name="T15" fmla="*/ 7 h 8"/>
                    <a:gd name="T16" fmla="*/ 6 w 7"/>
                    <a:gd name="T17" fmla="*/ 5 h 8"/>
                    <a:gd name="T18" fmla="*/ 4 w 7"/>
                    <a:gd name="T19" fmla="*/ 4 h 8"/>
                    <a:gd name="T20" fmla="*/ 4 w 7"/>
                    <a:gd name="T21" fmla="*/ 2 h 8"/>
                    <a:gd name="T22" fmla="*/ 3 w 7"/>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0"/>
                      </a:moveTo>
                      <a:lnTo>
                        <a:pt x="0" y="0"/>
                      </a:lnTo>
                      <a:lnTo>
                        <a:pt x="0" y="2"/>
                      </a:lnTo>
                      <a:lnTo>
                        <a:pt x="0" y="3"/>
                      </a:lnTo>
                      <a:lnTo>
                        <a:pt x="2" y="7"/>
                      </a:lnTo>
                      <a:lnTo>
                        <a:pt x="4" y="7"/>
                      </a:lnTo>
                      <a:lnTo>
                        <a:pt x="6" y="8"/>
                      </a:lnTo>
                      <a:lnTo>
                        <a:pt x="7" y="7"/>
                      </a:lnTo>
                      <a:lnTo>
                        <a:pt x="6" y="5"/>
                      </a:lnTo>
                      <a:lnTo>
                        <a:pt x="4" y="4"/>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1" name="Freeform 408">
                  <a:extLst>
                    <a:ext uri="{FF2B5EF4-FFF2-40B4-BE49-F238E27FC236}">
                      <a16:creationId xmlns:a16="http://schemas.microsoft.com/office/drawing/2014/main" id="{DFF429C9-9A2D-E248-9903-4E7FE8F420AB}"/>
                    </a:ext>
                  </a:extLst>
                </p:cNvPr>
                <p:cNvSpPr>
                  <a:spLocks/>
                </p:cNvSpPr>
                <p:nvPr/>
              </p:nvSpPr>
              <p:spPr bwMode="auto">
                <a:xfrm>
                  <a:off x="5335" y="2898"/>
                  <a:ext cx="4" cy="9"/>
                </a:xfrm>
                <a:custGeom>
                  <a:avLst/>
                  <a:gdLst>
                    <a:gd name="T0" fmla="*/ 1 w 5"/>
                    <a:gd name="T1" fmla="*/ 1 h 11"/>
                    <a:gd name="T2" fmla="*/ 1 w 5"/>
                    <a:gd name="T3" fmla="*/ 4 h 11"/>
                    <a:gd name="T4" fmla="*/ 0 w 5"/>
                    <a:gd name="T5" fmla="*/ 5 h 11"/>
                    <a:gd name="T6" fmla="*/ 1 w 5"/>
                    <a:gd name="T7" fmla="*/ 10 h 11"/>
                    <a:gd name="T8" fmla="*/ 3 w 5"/>
                    <a:gd name="T9" fmla="*/ 11 h 11"/>
                    <a:gd name="T10" fmla="*/ 5 w 5"/>
                    <a:gd name="T11" fmla="*/ 9 h 11"/>
                    <a:gd name="T12" fmla="*/ 4 w 5"/>
                    <a:gd name="T13" fmla="*/ 4 h 11"/>
                    <a:gd name="T14" fmla="*/ 2 w 5"/>
                    <a:gd name="T15" fmla="*/ 0 h 11"/>
                    <a:gd name="T16" fmla="*/ 1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1"/>
                      </a:moveTo>
                      <a:cubicBezTo>
                        <a:pt x="1" y="4"/>
                        <a:pt x="1" y="4"/>
                        <a:pt x="1" y="4"/>
                      </a:cubicBezTo>
                      <a:cubicBezTo>
                        <a:pt x="0" y="5"/>
                        <a:pt x="0" y="5"/>
                        <a:pt x="0" y="5"/>
                      </a:cubicBezTo>
                      <a:cubicBezTo>
                        <a:pt x="1" y="10"/>
                        <a:pt x="1" y="10"/>
                        <a:pt x="1" y="10"/>
                      </a:cubicBezTo>
                      <a:cubicBezTo>
                        <a:pt x="3" y="11"/>
                        <a:pt x="3" y="11"/>
                        <a:pt x="3" y="11"/>
                      </a:cubicBezTo>
                      <a:cubicBezTo>
                        <a:pt x="5" y="9"/>
                        <a:pt x="5" y="9"/>
                        <a:pt x="5" y="9"/>
                      </a:cubicBezTo>
                      <a:cubicBezTo>
                        <a:pt x="4" y="4"/>
                        <a:pt x="4" y="4"/>
                        <a:pt x="4" y="4"/>
                      </a:cubicBezTo>
                      <a:cubicBezTo>
                        <a:pt x="2" y="0"/>
                        <a:pt x="2" y="0"/>
                        <a:pt x="2" y="0"/>
                      </a:cubicBezTo>
                      <a:cubicBezTo>
                        <a:pt x="2" y="0"/>
                        <a:pt x="1" y="1"/>
                        <a:pt x="1" y="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2" name="Freeform 409">
                  <a:extLst>
                    <a:ext uri="{FF2B5EF4-FFF2-40B4-BE49-F238E27FC236}">
                      <a16:creationId xmlns:a16="http://schemas.microsoft.com/office/drawing/2014/main" id="{36682A81-562B-4840-800D-975968E15E73}"/>
                    </a:ext>
                  </a:extLst>
                </p:cNvPr>
                <p:cNvSpPr>
                  <a:spLocks/>
                </p:cNvSpPr>
                <p:nvPr/>
              </p:nvSpPr>
              <p:spPr bwMode="auto">
                <a:xfrm>
                  <a:off x="5316" y="2934"/>
                  <a:ext cx="3" cy="3"/>
                </a:xfrm>
                <a:custGeom>
                  <a:avLst/>
                  <a:gdLst>
                    <a:gd name="T0" fmla="*/ 3 w 3"/>
                    <a:gd name="T1" fmla="*/ 1 h 3"/>
                    <a:gd name="T2" fmla="*/ 2 w 3"/>
                    <a:gd name="T3" fmla="*/ 0 h 3"/>
                    <a:gd name="T4" fmla="*/ 0 w 3"/>
                    <a:gd name="T5" fmla="*/ 1 h 3"/>
                    <a:gd name="T6" fmla="*/ 2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3" name="Freeform 410">
                  <a:extLst>
                    <a:ext uri="{FF2B5EF4-FFF2-40B4-BE49-F238E27FC236}">
                      <a16:creationId xmlns:a16="http://schemas.microsoft.com/office/drawing/2014/main" id="{8C82066E-8636-1744-AFF9-169638370F24}"/>
                    </a:ext>
                  </a:extLst>
                </p:cNvPr>
                <p:cNvSpPr>
                  <a:spLocks/>
                </p:cNvSpPr>
                <p:nvPr/>
              </p:nvSpPr>
              <p:spPr bwMode="auto">
                <a:xfrm>
                  <a:off x="5371" y="2954"/>
                  <a:ext cx="10" cy="5"/>
                </a:xfrm>
                <a:custGeom>
                  <a:avLst/>
                  <a:gdLst>
                    <a:gd name="T0" fmla="*/ 1 w 10"/>
                    <a:gd name="T1" fmla="*/ 5 h 5"/>
                    <a:gd name="T2" fmla="*/ 3 w 10"/>
                    <a:gd name="T3" fmla="*/ 5 h 5"/>
                    <a:gd name="T4" fmla="*/ 8 w 10"/>
                    <a:gd name="T5" fmla="*/ 3 h 5"/>
                    <a:gd name="T6" fmla="*/ 10 w 10"/>
                    <a:gd name="T7" fmla="*/ 2 h 5"/>
                    <a:gd name="T8" fmla="*/ 8 w 10"/>
                    <a:gd name="T9" fmla="*/ 0 h 5"/>
                    <a:gd name="T10" fmla="*/ 4 w 10"/>
                    <a:gd name="T11" fmla="*/ 1 h 5"/>
                    <a:gd name="T12" fmla="*/ 3 w 10"/>
                    <a:gd name="T13" fmla="*/ 0 h 5"/>
                    <a:gd name="T14" fmla="*/ 0 w 10"/>
                    <a:gd name="T15" fmla="*/ 2 h 5"/>
                    <a:gd name="T16" fmla="*/ 2 w 10"/>
                    <a:gd name="T17" fmla="*/ 2 h 5"/>
                    <a:gd name="T18" fmla="*/ 1 w 10"/>
                    <a:gd name="T19" fmla="*/ 3 h 5"/>
                    <a:gd name="T20" fmla="*/ 1 w 10"/>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1" y="5"/>
                      </a:moveTo>
                      <a:lnTo>
                        <a:pt x="3" y="5"/>
                      </a:lnTo>
                      <a:lnTo>
                        <a:pt x="8" y="3"/>
                      </a:lnTo>
                      <a:lnTo>
                        <a:pt x="10" y="2"/>
                      </a:lnTo>
                      <a:lnTo>
                        <a:pt x="8" y="0"/>
                      </a:lnTo>
                      <a:lnTo>
                        <a:pt x="4" y="1"/>
                      </a:lnTo>
                      <a:lnTo>
                        <a:pt x="3" y="0"/>
                      </a:lnTo>
                      <a:lnTo>
                        <a:pt x="0" y="2"/>
                      </a:lnTo>
                      <a:lnTo>
                        <a:pt x="2" y="2"/>
                      </a:lnTo>
                      <a:lnTo>
                        <a:pt x="1" y="3"/>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4" name="Freeform 411">
                  <a:extLst>
                    <a:ext uri="{FF2B5EF4-FFF2-40B4-BE49-F238E27FC236}">
                      <a16:creationId xmlns:a16="http://schemas.microsoft.com/office/drawing/2014/main" id="{84E9AE8E-0344-DB4A-A41C-4C3AA3B84411}"/>
                    </a:ext>
                  </a:extLst>
                </p:cNvPr>
                <p:cNvSpPr>
                  <a:spLocks/>
                </p:cNvSpPr>
                <p:nvPr/>
              </p:nvSpPr>
              <p:spPr bwMode="auto">
                <a:xfrm>
                  <a:off x="5334" y="2818"/>
                  <a:ext cx="3" cy="2"/>
                </a:xfrm>
                <a:custGeom>
                  <a:avLst/>
                  <a:gdLst>
                    <a:gd name="T0" fmla="*/ 0 w 3"/>
                    <a:gd name="T1" fmla="*/ 0 h 2"/>
                    <a:gd name="T2" fmla="*/ 2 w 3"/>
                    <a:gd name="T3" fmla="*/ 2 h 2"/>
                    <a:gd name="T4" fmla="*/ 3 w 3"/>
                    <a:gd name="T5" fmla="*/ 2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5" name="Freeform 412">
                  <a:extLst>
                    <a:ext uri="{FF2B5EF4-FFF2-40B4-BE49-F238E27FC236}">
                      <a16:creationId xmlns:a16="http://schemas.microsoft.com/office/drawing/2014/main" id="{2B098E3B-31D6-934B-AF56-0058C6365E61}"/>
                    </a:ext>
                  </a:extLst>
                </p:cNvPr>
                <p:cNvSpPr>
                  <a:spLocks/>
                </p:cNvSpPr>
                <p:nvPr/>
              </p:nvSpPr>
              <p:spPr bwMode="auto">
                <a:xfrm>
                  <a:off x="5429" y="2768"/>
                  <a:ext cx="6" cy="8"/>
                </a:xfrm>
                <a:custGeom>
                  <a:avLst/>
                  <a:gdLst>
                    <a:gd name="T0" fmla="*/ 4 w 6"/>
                    <a:gd name="T1" fmla="*/ 6 h 8"/>
                    <a:gd name="T2" fmla="*/ 6 w 6"/>
                    <a:gd name="T3" fmla="*/ 4 h 8"/>
                    <a:gd name="T4" fmla="*/ 5 w 6"/>
                    <a:gd name="T5" fmla="*/ 2 h 8"/>
                    <a:gd name="T6" fmla="*/ 4 w 6"/>
                    <a:gd name="T7" fmla="*/ 0 h 8"/>
                    <a:gd name="T8" fmla="*/ 1 w 6"/>
                    <a:gd name="T9" fmla="*/ 2 h 8"/>
                    <a:gd name="T10" fmla="*/ 0 w 6"/>
                    <a:gd name="T11" fmla="*/ 2 h 8"/>
                    <a:gd name="T12" fmla="*/ 0 w 6"/>
                    <a:gd name="T13" fmla="*/ 8 h 8"/>
                    <a:gd name="T14" fmla="*/ 2 w 6"/>
                    <a:gd name="T15" fmla="*/ 6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6" y="4"/>
                      </a:lnTo>
                      <a:lnTo>
                        <a:pt x="5" y="2"/>
                      </a:lnTo>
                      <a:lnTo>
                        <a:pt x="4" y="0"/>
                      </a:lnTo>
                      <a:lnTo>
                        <a:pt x="1" y="2"/>
                      </a:lnTo>
                      <a:lnTo>
                        <a:pt x="0" y="2"/>
                      </a:lnTo>
                      <a:lnTo>
                        <a:pt x="0" y="8"/>
                      </a:lnTo>
                      <a:lnTo>
                        <a:pt x="2"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6" name="Freeform 413">
                  <a:extLst>
                    <a:ext uri="{FF2B5EF4-FFF2-40B4-BE49-F238E27FC236}">
                      <a16:creationId xmlns:a16="http://schemas.microsoft.com/office/drawing/2014/main" id="{D9E39E4A-EC2C-6543-96FD-237A76A992A3}"/>
                    </a:ext>
                  </a:extLst>
                </p:cNvPr>
                <p:cNvSpPr>
                  <a:spLocks/>
                </p:cNvSpPr>
                <p:nvPr/>
              </p:nvSpPr>
              <p:spPr bwMode="auto">
                <a:xfrm>
                  <a:off x="5342" y="2892"/>
                  <a:ext cx="7" cy="12"/>
                </a:xfrm>
                <a:custGeom>
                  <a:avLst/>
                  <a:gdLst>
                    <a:gd name="T0" fmla="*/ 0 w 9"/>
                    <a:gd name="T1" fmla="*/ 14 h 16"/>
                    <a:gd name="T2" fmla="*/ 1 w 9"/>
                    <a:gd name="T3" fmla="*/ 16 h 16"/>
                    <a:gd name="T4" fmla="*/ 5 w 9"/>
                    <a:gd name="T5" fmla="*/ 15 h 16"/>
                    <a:gd name="T6" fmla="*/ 5 w 9"/>
                    <a:gd name="T7" fmla="*/ 13 h 16"/>
                    <a:gd name="T8" fmla="*/ 6 w 9"/>
                    <a:gd name="T9" fmla="*/ 13 h 16"/>
                    <a:gd name="T10" fmla="*/ 7 w 9"/>
                    <a:gd name="T11" fmla="*/ 9 h 16"/>
                    <a:gd name="T12" fmla="*/ 9 w 9"/>
                    <a:gd name="T13" fmla="*/ 6 h 16"/>
                    <a:gd name="T14" fmla="*/ 9 w 9"/>
                    <a:gd name="T15" fmla="*/ 4 h 16"/>
                    <a:gd name="T16" fmla="*/ 8 w 9"/>
                    <a:gd name="T17" fmla="*/ 0 h 16"/>
                    <a:gd name="T18" fmla="*/ 4 w 9"/>
                    <a:gd name="T19" fmla="*/ 2 h 16"/>
                    <a:gd name="T20" fmla="*/ 2 w 9"/>
                    <a:gd name="T21" fmla="*/ 5 h 16"/>
                    <a:gd name="T22" fmla="*/ 3 w 9"/>
                    <a:gd name="T23" fmla="*/ 8 h 16"/>
                    <a:gd name="T24" fmla="*/ 0 w 9"/>
                    <a:gd name="T25" fmla="*/ 12 h 16"/>
                    <a:gd name="T26" fmla="*/ 0 w 9"/>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0" y="14"/>
                      </a:moveTo>
                      <a:cubicBezTo>
                        <a:pt x="1" y="16"/>
                        <a:pt x="1" y="16"/>
                        <a:pt x="1" y="16"/>
                      </a:cubicBezTo>
                      <a:cubicBezTo>
                        <a:pt x="5" y="15"/>
                        <a:pt x="5" y="15"/>
                        <a:pt x="5" y="15"/>
                      </a:cubicBezTo>
                      <a:cubicBezTo>
                        <a:pt x="5" y="13"/>
                        <a:pt x="5" y="13"/>
                        <a:pt x="5" y="13"/>
                      </a:cubicBezTo>
                      <a:cubicBezTo>
                        <a:pt x="6" y="13"/>
                        <a:pt x="6" y="13"/>
                        <a:pt x="6" y="13"/>
                      </a:cubicBezTo>
                      <a:cubicBezTo>
                        <a:pt x="7" y="9"/>
                        <a:pt x="7" y="9"/>
                        <a:pt x="7" y="9"/>
                      </a:cubicBezTo>
                      <a:cubicBezTo>
                        <a:pt x="9" y="6"/>
                        <a:pt x="9" y="6"/>
                        <a:pt x="9" y="6"/>
                      </a:cubicBezTo>
                      <a:cubicBezTo>
                        <a:pt x="9" y="4"/>
                        <a:pt x="9" y="4"/>
                        <a:pt x="9" y="4"/>
                      </a:cubicBezTo>
                      <a:cubicBezTo>
                        <a:pt x="8" y="0"/>
                        <a:pt x="8" y="0"/>
                        <a:pt x="8" y="0"/>
                      </a:cubicBezTo>
                      <a:cubicBezTo>
                        <a:pt x="4" y="2"/>
                        <a:pt x="4" y="2"/>
                        <a:pt x="4" y="2"/>
                      </a:cubicBezTo>
                      <a:cubicBezTo>
                        <a:pt x="2" y="5"/>
                        <a:pt x="2" y="5"/>
                        <a:pt x="2" y="5"/>
                      </a:cubicBezTo>
                      <a:cubicBezTo>
                        <a:pt x="3" y="8"/>
                        <a:pt x="3" y="8"/>
                        <a:pt x="3" y="8"/>
                      </a:cubicBezTo>
                      <a:cubicBezTo>
                        <a:pt x="0" y="12"/>
                        <a:pt x="0" y="12"/>
                        <a:pt x="0" y="12"/>
                      </a:cubicBezTo>
                      <a:cubicBezTo>
                        <a:pt x="0" y="12"/>
                        <a:pt x="0" y="14"/>
                        <a:pt x="0" y="1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7" name="Freeform 414">
                  <a:extLst>
                    <a:ext uri="{FF2B5EF4-FFF2-40B4-BE49-F238E27FC236}">
                      <a16:creationId xmlns:a16="http://schemas.microsoft.com/office/drawing/2014/main" id="{93554294-ECBA-1341-9AC4-32C598A739B9}"/>
                    </a:ext>
                  </a:extLst>
                </p:cNvPr>
                <p:cNvSpPr>
                  <a:spLocks/>
                </p:cNvSpPr>
                <p:nvPr/>
              </p:nvSpPr>
              <p:spPr bwMode="auto">
                <a:xfrm>
                  <a:off x="5468" y="2815"/>
                  <a:ext cx="142" cy="155"/>
                </a:xfrm>
                <a:custGeom>
                  <a:avLst/>
                  <a:gdLst>
                    <a:gd name="T0" fmla="*/ 142 w 142"/>
                    <a:gd name="T1" fmla="*/ 41 h 155"/>
                    <a:gd name="T2" fmla="*/ 138 w 142"/>
                    <a:gd name="T3" fmla="*/ 39 h 155"/>
                    <a:gd name="T4" fmla="*/ 131 w 142"/>
                    <a:gd name="T5" fmla="*/ 35 h 155"/>
                    <a:gd name="T6" fmla="*/ 114 w 142"/>
                    <a:gd name="T7" fmla="*/ 30 h 155"/>
                    <a:gd name="T8" fmla="*/ 100 w 142"/>
                    <a:gd name="T9" fmla="*/ 23 h 155"/>
                    <a:gd name="T10" fmla="*/ 86 w 142"/>
                    <a:gd name="T11" fmla="*/ 27 h 155"/>
                    <a:gd name="T12" fmla="*/ 81 w 142"/>
                    <a:gd name="T13" fmla="*/ 34 h 155"/>
                    <a:gd name="T14" fmla="*/ 76 w 142"/>
                    <a:gd name="T15" fmla="*/ 38 h 155"/>
                    <a:gd name="T16" fmla="*/ 69 w 142"/>
                    <a:gd name="T17" fmla="*/ 48 h 155"/>
                    <a:gd name="T18" fmla="*/ 62 w 142"/>
                    <a:gd name="T19" fmla="*/ 55 h 155"/>
                    <a:gd name="T20" fmla="*/ 55 w 142"/>
                    <a:gd name="T21" fmla="*/ 47 h 155"/>
                    <a:gd name="T22" fmla="*/ 51 w 142"/>
                    <a:gd name="T23" fmla="*/ 39 h 155"/>
                    <a:gd name="T24" fmla="*/ 48 w 142"/>
                    <a:gd name="T25" fmla="*/ 43 h 155"/>
                    <a:gd name="T26" fmla="*/ 46 w 142"/>
                    <a:gd name="T27" fmla="*/ 24 h 155"/>
                    <a:gd name="T28" fmla="*/ 45 w 142"/>
                    <a:gd name="T29" fmla="*/ 10 h 155"/>
                    <a:gd name="T30" fmla="*/ 34 w 142"/>
                    <a:gd name="T31" fmla="*/ 7 h 155"/>
                    <a:gd name="T32" fmla="*/ 17 w 142"/>
                    <a:gd name="T33" fmla="*/ 3 h 155"/>
                    <a:gd name="T34" fmla="*/ 6 w 142"/>
                    <a:gd name="T35" fmla="*/ 9 h 155"/>
                    <a:gd name="T36" fmla="*/ 1 w 142"/>
                    <a:gd name="T37" fmla="*/ 18 h 155"/>
                    <a:gd name="T38" fmla="*/ 6 w 142"/>
                    <a:gd name="T39" fmla="*/ 18 h 155"/>
                    <a:gd name="T40" fmla="*/ 13 w 142"/>
                    <a:gd name="T41" fmla="*/ 27 h 155"/>
                    <a:gd name="T42" fmla="*/ 22 w 142"/>
                    <a:gd name="T43" fmla="*/ 34 h 155"/>
                    <a:gd name="T44" fmla="*/ 31 w 142"/>
                    <a:gd name="T45" fmla="*/ 34 h 155"/>
                    <a:gd name="T46" fmla="*/ 41 w 142"/>
                    <a:gd name="T47" fmla="*/ 33 h 155"/>
                    <a:gd name="T48" fmla="*/ 38 w 142"/>
                    <a:gd name="T49" fmla="*/ 41 h 155"/>
                    <a:gd name="T50" fmla="*/ 29 w 142"/>
                    <a:gd name="T51" fmla="*/ 39 h 155"/>
                    <a:gd name="T52" fmla="*/ 20 w 142"/>
                    <a:gd name="T53" fmla="*/ 44 h 155"/>
                    <a:gd name="T54" fmla="*/ 15 w 142"/>
                    <a:gd name="T55" fmla="*/ 47 h 155"/>
                    <a:gd name="T56" fmla="*/ 23 w 142"/>
                    <a:gd name="T57" fmla="*/ 55 h 155"/>
                    <a:gd name="T58" fmla="*/ 24 w 142"/>
                    <a:gd name="T59" fmla="*/ 59 h 155"/>
                    <a:gd name="T60" fmla="*/ 31 w 142"/>
                    <a:gd name="T61" fmla="*/ 67 h 155"/>
                    <a:gd name="T62" fmla="*/ 37 w 142"/>
                    <a:gd name="T63" fmla="*/ 55 h 155"/>
                    <a:gd name="T64" fmla="*/ 40 w 142"/>
                    <a:gd name="T65" fmla="*/ 49 h 155"/>
                    <a:gd name="T66" fmla="*/ 42 w 142"/>
                    <a:gd name="T67" fmla="*/ 62 h 155"/>
                    <a:gd name="T68" fmla="*/ 45 w 142"/>
                    <a:gd name="T69" fmla="*/ 64 h 155"/>
                    <a:gd name="T70" fmla="*/ 50 w 142"/>
                    <a:gd name="T71" fmla="*/ 65 h 155"/>
                    <a:gd name="T72" fmla="*/ 54 w 142"/>
                    <a:gd name="T73" fmla="*/ 65 h 155"/>
                    <a:gd name="T74" fmla="*/ 55 w 142"/>
                    <a:gd name="T75" fmla="*/ 69 h 155"/>
                    <a:gd name="T76" fmla="*/ 72 w 142"/>
                    <a:gd name="T77" fmla="*/ 76 h 155"/>
                    <a:gd name="T78" fmla="*/ 87 w 142"/>
                    <a:gd name="T79" fmla="*/ 83 h 155"/>
                    <a:gd name="T80" fmla="*/ 93 w 142"/>
                    <a:gd name="T81" fmla="*/ 87 h 155"/>
                    <a:gd name="T82" fmla="*/ 100 w 142"/>
                    <a:gd name="T83" fmla="*/ 88 h 155"/>
                    <a:gd name="T84" fmla="*/ 100 w 142"/>
                    <a:gd name="T85" fmla="*/ 94 h 155"/>
                    <a:gd name="T86" fmla="*/ 103 w 142"/>
                    <a:gd name="T87" fmla="*/ 102 h 155"/>
                    <a:gd name="T88" fmla="*/ 110 w 142"/>
                    <a:gd name="T89" fmla="*/ 113 h 155"/>
                    <a:gd name="T90" fmla="*/ 107 w 142"/>
                    <a:gd name="T91" fmla="*/ 117 h 155"/>
                    <a:gd name="T92" fmla="*/ 117 w 142"/>
                    <a:gd name="T93" fmla="*/ 120 h 155"/>
                    <a:gd name="T94" fmla="*/ 109 w 142"/>
                    <a:gd name="T95" fmla="*/ 122 h 155"/>
                    <a:gd name="T96" fmla="*/ 111 w 142"/>
                    <a:gd name="T97" fmla="*/ 131 h 155"/>
                    <a:gd name="T98" fmla="*/ 111 w 142"/>
                    <a:gd name="T99" fmla="*/ 139 h 155"/>
                    <a:gd name="T100" fmla="*/ 120 w 142"/>
                    <a:gd name="T101" fmla="*/ 137 h 155"/>
                    <a:gd name="T102" fmla="*/ 127 w 142"/>
                    <a:gd name="T103" fmla="*/ 136 h 155"/>
                    <a:gd name="T104" fmla="*/ 130 w 142"/>
                    <a:gd name="T105" fmla="*/ 144 h 155"/>
                    <a:gd name="T106" fmla="*/ 138 w 142"/>
                    <a:gd name="T10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2" h="155">
                      <a:moveTo>
                        <a:pt x="140" y="112"/>
                      </a:moveTo>
                      <a:lnTo>
                        <a:pt x="140" y="110"/>
                      </a:lnTo>
                      <a:lnTo>
                        <a:pt x="141" y="105"/>
                      </a:lnTo>
                      <a:lnTo>
                        <a:pt x="142" y="41"/>
                      </a:lnTo>
                      <a:lnTo>
                        <a:pt x="142" y="41"/>
                      </a:lnTo>
                      <a:lnTo>
                        <a:pt x="140" y="42"/>
                      </a:lnTo>
                      <a:lnTo>
                        <a:pt x="138" y="41"/>
                      </a:lnTo>
                      <a:lnTo>
                        <a:pt x="138" y="39"/>
                      </a:lnTo>
                      <a:lnTo>
                        <a:pt x="138" y="37"/>
                      </a:lnTo>
                      <a:lnTo>
                        <a:pt x="136" y="36"/>
                      </a:lnTo>
                      <a:lnTo>
                        <a:pt x="134" y="36"/>
                      </a:lnTo>
                      <a:lnTo>
                        <a:pt x="131" y="35"/>
                      </a:lnTo>
                      <a:lnTo>
                        <a:pt x="128" y="34"/>
                      </a:lnTo>
                      <a:lnTo>
                        <a:pt x="126" y="35"/>
                      </a:lnTo>
                      <a:lnTo>
                        <a:pt x="118" y="30"/>
                      </a:lnTo>
                      <a:lnTo>
                        <a:pt x="114" y="30"/>
                      </a:lnTo>
                      <a:lnTo>
                        <a:pt x="112" y="29"/>
                      </a:lnTo>
                      <a:lnTo>
                        <a:pt x="109" y="27"/>
                      </a:lnTo>
                      <a:lnTo>
                        <a:pt x="104" y="25"/>
                      </a:lnTo>
                      <a:lnTo>
                        <a:pt x="100" y="23"/>
                      </a:lnTo>
                      <a:lnTo>
                        <a:pt x="97" y="20"/>
                      </a:lnTo>
                      <a:lnTo>
                        <a:pt x="94" y="20"/>
                      </a:lnTo>
                      <a:lnTo>
                        <a:pt x="87" y="25"/>
                      </a:lnTo>
                      <a:lnTo>
                        <a:pt x="86" y="27"/>
                      </a:lnTo>
                      <a:lnTo>
                        <a:pt x="88" y="30"/>
                      </a:lnTo>
                      <a:lnTo>
                        <a:pt x="87" y="32"/>
                      </a:lnTo>
                      <a:lnTo>
                        <a:pt x="83" y="33"/>
                      </a:lnTo>
                      <a:lnTo>
                        <a:pt x="81" y="34"/>
                      </a:lnTo>
                      <a:lnTo>
                        <a:pt x="79" y="34"/>
                      </a:lnTo>
                      <a:lnTo>
                        <a:pt x="78" y="33"/>
                      </a:lnTo>
                      <a:lnTo>
                        <a:pt x="76" y="35"/>
                      </a:lnTo>
                      <a:lnTo>
                        <a:pt x="76" y="38"/>
                      </a:lnTo>
                      <a:lnTo>
                        <a:pt x="73" y="40"/>
                      </a:lnTo>
                      <a:lnTo>
                        <a:pt x="71" y="41"/>
                      </a:lnTo>
                      <a:lnTo>
                        <a:pt x="69" y="44"/>
                      </a:lnTo>
                      <a:lnTo>
                        <a:pt x="69" y="48"/>
                      </a:lnTo>
                      <a:lnTo>
                        <a:pt x="68" y="48"/>
                      </a:lnTo>
                      <a:lnTo>
                        <a:pt x="66" y="50"/>
                      </a:lnTo>
                      <a:lnTo>
                        <a:pt x="65" y="53"/>
                      </a:lnTo>
                      <a:lnTo>
                        <a:pt x="62" y="55"/>
                      </a:lnTo>
                      <a:lnTo>
                        <a:pt x="60" y="55"/>
                      </a:lnTo>
                      <a:lnTo>
                        <a:pt x="58" y="53"/>
                      </a:lnTo>
                      <a:lnTo>
                        <a:pt x="55" y="50"/>
                      </a:lnTo>
                      <a:lnTo>
                        <a:pt x="55" y="47"/>
                      </a:lnTo>
                      <a:lnTo>
                        <a:pt x="54" y="48"/>
                      </a:lnTo>
                      <a:lnTo>
                        <a:pt x="52" y="44"/>
                      </a:lnTo>
                      <a:lnTo>
                        <a:pt x="53" y="41"/>
                      </a:lnTo>
                      <a:lnTo>
                        <a:pt x="51" y="39"/>
                      </a:lnTo>
                      <a:lnTo>
                        <a:pt x="50" y="41"/>
                      </a:lnTo>
                      <a:lnTo>
                        <a:pt x="50" y="45"/>
                      </a:lnTo>
                      <a:lnTo>
                        <a:pt x="49" y="45"/>
                      </a:lnTo>
                      <a:lnTo>
                        <a:pt x="48" y="43"/>
                      </a:lnTo>
                      <a:lnTo>
                        <a:pt x="45" y="39"/>
                      </a:lnTo>
                      <a:lnTo>
                        <a:pt x="45" y="31"/>
                      </a:lnTo>
                      <a:lnTo>
                        <a:pt x="45" y="27"/>
                      </a:lnTo>
                      <a:lnTo>
                        <a:pt x="46" y="24"/>
                      </a:lnTo>
                      <a:lnTo>
                        <a:pt x="48" y="20"/>
                      </a:lnTo>
                      <a:lnTo>
                        <a:pt x="47" y="17"/>
                      </a:lnTo>
                      <a:lnTo>
                        <a:pt x="45" y="15"/>
                      </a:lnTo>
                      <a:lnTo>
                        <a:pt x="45" y="10"/>
                      </a:lnTo>
                      <a:lnTo>
                        <a:pt x="45" y="9"/>
                      </a:lnTo>
                      <a:lnTo>
                        <a:pt x="44" y="7"/>
                      </a:lnTo>
                      <a:lnTo>
                        <a:pt x="39" y="7"/>
                      </a:lnTo>
                      <a:lnTo>
                        <a:pt x="34" y="7"/>
                      </a:lnTo>
                      <a:lnTo>
                        <a:pt x="31" y="3"/>
                      </a:lnTo>
                      <a:lnTo>
                        <a:pt x="23" y="0"/>
                      </a:lnTo>
                      <a:lnTo>
                        <a:pt x="18" y="1"/>
                      </a:lnTo>
                      <a:lnTo>
                        <a:pt x="17" y="3"/>
                      </a:lnTo>
                      <a:lnTo>
                        <a:pt x="13" y="6"/>
                      </a:lnTo>
                      <a:lnTo>
                        <a:pt x="11" y="6"/>
                      </a:lnTo>
                      <a:lnTo>
                        <a:pt x="10" y="9"/>
                      </a:lnTo>
                      <a:lnTo>
                        <a:pt x="6" y="9"/>
                      </a:lnTo>
                      <a:lnTo>
                        <a:pt x="3" y="11"/>
                      </a:lnTo>
                      <a:lnTo>
                        <a:pt x="4" y="13"/>
                      </a:lnTo>
                      <a:lnTo>
                        <a:pt x="4" y="16"/>
                      </a:lnTo>
                      <a:lnTo>
                        <a:pt x="1" y="18"/>
                      </a:lnTo>
                      <a:lnTo>
                        <a:pt x="0" y="20"/>
                      </a:lnTo>
                      <a:lnTo>
                        <a:pt x="3" y="21"/>
                      </a:lnTo>
                      <a:lnTo>
                        <a:pt x="6" y="20"/>
                      </a:lnTo>
                      <a:lnTo>
                        <a:pt x="6" y="18"/>
                      </a:lnTo>
                      <a:lnTo>
                        <a:pt x="8" y="20"/>
                      </a:lnTo>
                      <a:lnTo>
                        <a:pt x="12" y="23"/>
                      </a:lnTo>
                      <a:lnTo>
                        <a:pt x="13" y="26"/>
                      </a:lnTo>
                      <a:lnTo>
                        <a:pt x="13" y="27"/>
                      </a:lnTo>
                      <a:lnTo>
                        <a:pt x="14" y="31"/>
                      </a:lnTo>
                      <a:lnTo>
                        <a:pt x="17" y="34"/>
                      </a:lnTo>
                      <a:lnTo>
                        <a:pt x="20" y="34"/>
                      </a:lnTo>
                      <a:lnTo>
                        <a:pt x="22" y="34"/>
                      </a:lnTo>
                      <a:lnTo>
                        <a:pt x="24" y="35"/>
                      </a:lnTo>
                      <a:lnTo>
                        <a:pt x="25" y="34"/>
                      </a:lnTo>
                      <a:lnTo>
                        <a:pt x="27" y="34"/>
                      </a:lnTo>
                      <a:lnTo>
                        <a:pt x="31" y="34"/>
                      </a:lnTo>
                      <a:lnTo>
                        <a:pt x="33" y="34"/>
                      </a:lnTo>
                      <a:lnTo>
                        <a:pt x="34" y="34"/>
                      </a:lnTo>
                      <a:lnTo>
                        <a:pt x="34" y="32"/>
                      </a:lnTo>
                      <a:lnTo>
                        <a:pt x="41" y="33"/>
                      </a:lnTo>
                      <a:lnTo>
                        <a:pt x="41" y="35"/>
                      </a:lnTo>
                      <a:lnTo>
                        <a:pt x="41" y="39"/>
                      </a:lnTo>
                      <a:lnTo>
                        <a:pt x="40" y="38"/>
                      </a:lnTo>
                      <a:lnTo>
                        <a:pt x="38" y="41"/>
                      </a:lnTo>
                      <a:lnTo>
                        <a:pt x="37" y="44"/>
                      </a:lnTo>
                      <a:lnTo>
                        <a:pt x="35" y="41"/>
                      </a:lnTo>
                      <a:lnTo>
                        <a:pt x="31" y="38"/>
                      </a:lnTo>
                      <a:lnTo>
                        <a:pt x="29" y="39"/>
                      </a:lnTo>
                      <a:lnTo>
                        <a:pt x="28" y="43"/>
                      </a:lnTo>
                      <a:lnTo>
                        <a:pt x="25" y="45"/>
                      </a:lnTo>
                      <a:lnTo>
                        <a:pt x="23" y="44"/>
                      </a:lnTo>
                      <a:lnTo>
                        <a:pt x="20" y="44"/>
                      </a:lnTo>
                      <a:lnTo>
                        <a:pt x="19" y="42"/>
                      </a:lnTo>
                      <a:lnTo>
                        <a:pt x="16" y="42"/>
                      </a:lnTo>
                      <a:lnTo>
                        <a:pt x="13" y="45"/>
                      </a:lnTo>
                      <a:lnTo>
                        <a:pt x="15" y="47"/>
                      </a:lnTo>
                      <a:lnTo>
                        <a:pt x="18" y="48"/>
                      </a:lnTo>
                      <a:lnTo>
                        <a:pt x="20" y="49"/>
                      </a:lnTo>
                      <a:lnTo>
                        <a:pt x="22" y="53"/>
                      </a:lnTo>
                      <a:lnTo>
                        <a:pt x="23" y="55"/>
                      </a:lnTo>
                      <a:lnTo>
                        <a:pt x="25" y="54"/>
                      </a:lnTo>
                      <a:lnTo>
                        <a:pt x="25" y="56"/>
                      </a:lnTo>
                      <a:lnTo>
                        <a:pt x="25" y="58"/>
                      </a:lnTo>
                      <a:lnTo>
                        <a:pt x="24" y="59"/>
                      </a:lnTo>
                      <a:lnTo>
                        <a:pt x="24" y="61"/>
                      </a:lnTo>
                      <a:lnTo>
                        <a:pt x="26" y="67"/>
                      </a:lnTo>
                      <a:lnTo>
                        <a:pt x="28" y="68"/>
                      </a:lnTo>
                      <a:lnTo>
                        <a:pt x="31" y="67"/>
                      </a:lnTo>
                      <a:lnTo>
                        <a:pt x="34" y="62"/>
                      </a:lnTo>
                      <a:lnTo>
                        <a:pt x="34" y="60"/>
                      </a:lnTo>
                      <a:lnTo>
                        <a:pt x="36" y="55"/>
                      </a:lnTo>
                      <a:lnTo>
                        <a:pt x="37" y="55"/>
                      </a:lnTo>
                      <a:lnTo>
                        <a:pt x="38" y="52"/>
                      </a:lnTo>
                      <a:lnTo>
                        <a:pt x="38" y="48"/>
                      </a:lnTo>
                      <a:lnTo>
                        <a:pt x="40" y="45"/>
                      </a:lnTo>
                      <a:lnTo>
                        <a:pt x="40" y="49"/>
                      </a:lnTo>
                      <a:lnTo>
                        <a:pt x="38" y="51"/>
                      </a:lnTo>
                      <a:lnTo>
                        <a:pt x="40" y="55"/>
                      </a:lnTo>
                      <a:lnTo>
                        <a:pt x="41" y="59"/>
                      </a:lnTo>
                      <a:lnTo>
                        <a:pt x="42" y="62"/>
                      </a:lnTo>
                      <a:lnTo>
                        <a:pt x="43" y="60"/>
                      </a:lnTo>
                      <a:lnTo>
                        <a:pt x="44" y="59"/>
                      </a:lnTo>
                      <a:lnTo>
                        <a:pt x="45" y="60"/>
                      </a:lnTo>
                      <a:lnTo>
                        <a:pt x="45" y="64"/>
                      </a:lnTo>
                      <a:lnTo>
                        <a:pt x="47" y="62"/>
                      </a:lnTo>
                      <a:lnTo>
                        <a:pt x="48" y="62"/>
                      </a:lnTo>
                      <a:lnTo>
                        <a:pt x="48" y="64"/>
                      </a:lnTo>
                      <a:lnTo>
                        <a:pt x="50" y="65"/>
                      </a:lnTo>
                      <a:lnTo>
                        <a:pt x="52" y="63"/>
                      </a:lnTo>
                      <a:lnTo>
                        <a:pt x="55" y="64"/>
                      </a:lnTo>
                      <a:lnTo>
                        <a:pt x="55" y="65"/>
                      </a:lnTo>
                      <a:lnTo>
                        <a:pt x="54" y="65"/>
                      </a:lnTo>
                      <a:lnTo>
                        <a:pt x="51" y="65"/>
                      </a:lnTo>
                      <a:lnTo>
                        <a:pt x="51" y="67"/>
                      </a:lnTo>
                      <a:lnTo>
                        <a:pt x="55" y="68"/>
                      </a:lnTo>
                      <a:lnTo>
                        <a:pt x="55" y="69"/>
                      </a:lnTo>
                      <a:lnTo>
                        <a:pt x="55" y="71"/>
                      </a:lnTo>
                      <a:lnTo>
                        <a:pt x="59" y="72"/>
                      </a:lnTo>
                      <a:lnTo>
                        <a:pt x="63" y="73"/>
                      </a:lnTo>
                      <a:lnTo>
                        <a:pt x="72" y="76"/>
                      </a:lnTo>
                      <a:lnTo>
                        <a:pt x="80" y="79"/>
                      </a:lnTo>
                      <a:lnTo>
                        <a:pt x="83" y="79"/>
                      </a:lnTo>
                      <a:lnTo>
                        <a:pt x="86" y="80"/>
                      </a:lnTo>
                      <a:lnTo>
                        <a:pt x="87" y="83"/>
                      </a:lnTo>
                      <a:lnTo>
                        <a:pt x="91" y="86"/>
                      </a:lnTo>
                      <a:lnTo>
                        <a:pt x="94" y="86"/>
                      </a:lnTo>
                      <a:lnTo>
                        <a:pt x="96" y="84"/>
                      </a:lnTo>
                      <a:lnTo>
                        <a:pt x="93" y="87"/>
                      </a:lnTo>
                      <a:lnTo>
                        <a:pt x="95" y="88"/>
                      </a:lnTo>
                      <a:lnTo>
                        <a:pt x="96" y="87"/>
                      </a:lnTo>
                      <a:lnTo>
                        <a:pt x="97" y="89"/>
                      </a:lnTo>
                      <a:lnTo>
                        <a:pt x="100" y="88"/>
                      </a:lnTo>
                      <a:lnTo>
                        <a:pt x="98" y="90"/>
                      </a:lnTo>
                      <a:lnTo>
                        <a:pt x="100" y="92"/>
                      </a:lnTo>
                      <a:lnTo>
                        <a:pt x="99" y="93"/>
                      </a:lnTo>
                      <a:lnTo>
                        <a:pt x="100" y="94"/>
                      </a:lnTo>
                      <a:lnTo>
                        <a:pt x="103" y="94"/>
                      </a:lnTo>
                      <a:lnTo>
                        <a:pt x="100" y="96"/>
                      </a:lnTo>
                      <a:lnTo>
                        <a:pt x="100" y="98"/>
                      </a:lnTo>
                      <a:lnTo>
                        <a:pt x="103" y="102"/>
                      </a:lnTo>
                      <a:lnTo>
                        <a:pt x="103" y="106"/>
                      </a:lnTo>
                      <a:lnTo>
                        <a:pt x="103" y="108"/>
                      </a:lnTo>
                      <a:lnTo>
                        <a:pt x="106" y="110"/>
                      </a:lnTo>
                      <a:lnTo>
                        <a:pt x="110" y="113"/>
                      </a:lnTo>
                      <a:lnTo>
                        <a:pt x="110" y="115"/>
                      </a:lnTo>
                      <a:lnTo>
                        <a:pt x="109" y="114"/>
                      </a:lnTo>
                      <a:lnTo>
                        <a:pt x="107" y="114"/>
                      </a:lnTo>
                      <a:lnTo>
                        <a:pt x="107" y="117"/>
                      </a:lnTo>
                      <a:lnTo>
                        <a:pt x="109" y="119"/>
                      </a:lnTo>
                      <a:lnTo>
                        <a:pt x="111" y="120"/>
                      </a:lnTo>
                      <a:lnTo>
                        <a:pt x="114" y="120"/>
                      </a:lnTo>
                      <a:lnTo>
                        <a:pt x="117" y="120"/>
                      </a:lnTo>
                      <a:lnTo>
                        <a:pt x="114" y="120"/>
                      </a:lnTo>
                      <a:lnTo>
                        <a:pt x="112" y="122"/>
                      </a:lnTo>
                      <a:lnTo>
                        <a:pt x="110" y="121"/>
                      </a:lnTo>
                      <a:lnTo>
                        <a:pt x="109" y="122"/>
                      </a:lnTo>
                      <a:lnTo>
                        <a:pt x="110" y="124"/>
                      </a:lnTo>
                      <a:lnTo>
                        <a:pt x="113" y="125"/>
                      </a:lnTo>
                      <a:lnTo>
                        <a:pt x="112" y="130"/>
                      </a:lnTo>
                      <a:lnTo>
                        <a:pt x="111" y="131"/>
                      </a:lnTo>
                      <a:lnTo>
                        <a:pt x="111" y="133"/>
                      </a:lnTo>
                      <a:lnTo>
                        <a:pt x="110" y="135"/>
                      </a:lnTo>
                      <a:lnTo>
                        <a:pt x="109" y="136"/>
                      </a:lnTo>
                      <a:lnTo>
                        <a:pt x="111" y="139"/>
                      </a:lnTo>
                      <a:lnTo>
                        <a:pt x="114" y="137"/>
                      </a:lnTo>
                      <a:lnTo>
                        <a:pt x="115" y="138"/>
                      </a:lnTo>
                      <a:lnTo>
                        <a:pt x="117" y="138"/>
                      </a:lnTo>
                      <a:lnTo>
                        <a:pt x="120" y="137"/>
                      </a:lnTo>
                      <a:lnTo>
                        <a:pt x="124" y="137"/>
                      </a:lnTo>
                      <a:lnTo>
                        <a:pt x="126" y="135"/>
                      </a:lnTo>
                      <a:lnTo>
                        <a:pt x="127" y="132"/>
                      </a:lnTo>
                      <a:lnTo>
                        <a:pt x="127" y="136"/>
                      </a:lnTo>
                      <a:lnTo>
                        <a:pt x="125" y="138"/>
                      </a:lnTo>
                      <a:lnTo>
                        <a:pt x="126" y="141"/>
                      </a:lnTo>
                      <a:lnTo>
                        <a:pt x="128" y="141"/>
                      </a:lnTo>
                      <a:lnTo>
                        <a:pt x="130" y="144"/>
                      </a:lnTo>
                      <a:lnTo>
                        <a:pt x="130" y="146"/>
                      </a:lnTo>
                      <a:lnTo>
                        <a:pt x="131" y="148"/>
                      </a:lnTo>
                      <a:lnTo>
                        <a:pt x="135" y="153"/>
                      </a:lnTo>
                      <a:lnTo>
                        <a:pt x="138" y="155"/>
                      </a:lnTo>
                      <a:lnTo>
                        <a:pt x="139" y="155"/>
                      </a:lnTo>
                      <a:lnTo>
                        <a:pt x="140" y="113"/>
                      </a:lnTo>
                      <a:lnTo>
                        <a:pt x="140" y="1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8" name="Freeform 415">
                  <a:extLst>
                    <a:ext uri="{FF2B5EF4-FFF2-40B4-BE49-F238E27FC236}">
                      <a16:creationId xmlns:a16="http://schemas.microsoft.com/office/drawing/2014/main" id="{71A79F3D-E850-CC49-9018-A9BE3333DCD7}"/>
                    </a:ext>
                  </a:extLst>
                </p:cNvPr>
                <p:cNvSpPr>
                  <a:spLocks/>
                </p:cNvSpPr>
                <p:nvPr/>
              </p:nvSpPr>
              <p:spPr bwMode="auto">
                <a:xfrm>
                  <a:off x="5163" y="2830"/>
                  <a:ext cx="6" cy="6"/>
                </a:xfrm>
                <a:custGeom>
                  <a:avLst/>
                  <a:gdLst>
                    <a:gd name="T0" fmla="*/ 1 w 7"/>
                    <a:gd name="T1" fmla="*/ 8 h 8"/>
                    <a:gd name="T2" fmla="*/ 4 w 7"/>
                    <a:gd name="T3" fmla="*/ 7 h 8"/>
                    <a:gd name="T4" fmla="*/ 7 w 7"/>
                    <a:gd name="T5" fmla="*/ 3 h 8"/>
                    <a:gd name="T6" fmla="*/ 4 w 7"/>
                    <a:gd name="T7" fmla="*/ 0 h 8"/>
                    <a:gd name="T8" fmla="*/ 0 w 7"/>
                    <a:gd name="T9" fmla="*/ 0 h 8"/>
                    <a:gd name="T10" fmla="*/ 0 w 7"/>
                    <a:gd name="T11" fmla="*/ 3 h 8"/>
                    <a:gd name="T12" fmla="*/ 0 w 7"/>
                    <a:gd name="T13" fmla="*/ 5 h 8"/>
                    <a:gd name="T14" fmla="*/ 1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1" y="8"/>
                      </a:moveTo>
                      <a:cubicBezTo>
                        <a:pt x="4" y="7"/>
                        <a:pt x="4" y="7"/>
                        <a:pt x="4" y="7"/>
                      </a:cubicBezTo>
                      <a:cubicBezTo>
                        <a:pt x="7" y="3"/>
                        <a:pt x="7" y="3"/>
                        <a:pt x="7" y="3"/>
                      </a:cubicBezTo>
                      <a:cubicBezTo>
                        <a:pt x="4" y="0"/>
                        <a:pt x="4" y="0"/>
                        <a:pt x="4" y="0"/>
                      </a:cubicBezTo>
                      <a:cubicBezTo>
                        <a:pt x="0" y="0"/>
                        <a:pt x="0" y="0"/>
                        <a:pt x="0" y="0"/>
                      </a:cubicBezTo>
                      <a:cubicBezTo>
                        <a:pt x="0" y="0"/>
                        <a:pt x="0" y="3"/>
                        <a:pt x="0" y="3"/>
                      </a:cubicBezTo>
                      <a:cubicBezTo>
                        <a:pt x="0" y="5"/>
                        <a:pt x="0" y="5"/>
                        <a:pt x="0" y="5"/>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9" name="Freeform 416">
                  <a:extLst>
                    <a:ext uri="{FF2B5EF4-FFF2-40B4-BE49-F238E27FC236}">
                      <a16:creationId xmlns:a16="http://schemas.microsoft.com/office/drawing/2014/main" id="{6EF5DD30-A750-294A-AB02-2751261CC4ED}"/>
                    </a:ext>
                  </a:extLst>
                </p:cNvPr>
                <p:cNvSpPr>
                  <a:spLocks/>
                </p:cNvSpPr>
                <p:nvPr/>
              </p:nvSpPr>
              <p:spPr bwMode="auto">
                <a:xfrm>
                  <a:off x="5206" y="2931"/>
                  <a:ext cx="19" cy="7"/>
                </a:xfrm>
                <a:custGeom>
                  <a:avLst/>
                  <a:gdLst>
                    <a:gd name="T0" fmla="*/ 13 w 19"/>
                    <a:gd name="T1" fmla="*/ 2 h 7"/>
                    <a:gd name="T2" fmla="*/ 12 w 19"/>
                    <a:gd name="T3" fmla="*/ 1 h 7"/>
                    <a:gd name="T4" fmla="*/ 4 w 19"/>
                    <a:gd name="T5" fmla="*/ 1 h 7"/>
                    <a:gd name="T6" fmla="*/ 2 w 19"/>
                    <a:gd name="T7" fmla="*/ 0 h 7"/>
                    <a:gd name="T8" fmla="*/ 0 w 19"/>
                    <a:gd name="T9" fmla="*/ 3 h 7"/>
                    <a:gd name="T10" fmla="*/ 3 w 19"/>
                    <a:gd name="T11" fmla="*/ 7 h 7"/>
                    <a:gd name="T12" fmla="*/ 5 w 19"/>
                    <a:gd name="T13" fmla="*/ 7 h 7"/>
                    <a:gd name="T14" fmla="*/ 7 w 19"/>
                    <a:gd name="T15" fmla="*/ 5 h 7"/>
                    <a:gd name="T16" fmla="*/ 12 w 19"/>
                    <a:gd name="T17" fmla="*/ 6 h 7"/>
                    <a:gd name="T18" fmla="*/ 14 w 19"/>
                    <a:gd name="T19" fmla="*/ 4 h 7"/>
                    <a:gd name="T20" fmla="*/ 17 w 19"/>
                    <a:gd name="T21" fmla="*/ 4 h 7"/>
                    <a:gd name="T22" fmla="*/ 19 w 19"/>
                    <a:gd name="T23" fmla="*/ 2 h 7"/>
                    <a:gd name="T24" fmla="*/ 17 w 19"/>
                    <a:gd name="T25" fmla="*/ 1 h 7"/>
                    <a:gd name="T26" fmla="*/ 13 w 1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7">
                      <a:moveTo>
                        <a:pt x="13" y="2"/>
                      </a:moveTo>
                      <a:lnTo>
                        <a:pt x="12" y="1"/>
                      </a:lnTo>
                      <a:lnTo>
                        <a:pt x="4" y="1"/>
                      </a:lnTo>
                      <a:lnTo>
                        <a:pt x="2" y="0"/>
                      </a:lnTo>
                      <a:lnTo>
                        <a:pt x="0" y="3"/>
                      </a:lnTo>
                      <a:lnTo>
                        <a:pt x="3" y="7"/>
                      </a:lnTo>
                      <a:lnTo>
                        <a:pt x="5" y="7"/>
                      </a:lnTo>
                      <a:lnTo>
                        <a:pt x="7" y="5"/>
                      </a:lnTo>
                      <a:lnTo>
                        <a:pt x="12" y="6"/>
                      </a:lnTo>
                      <a:lnTo>
                        <a:pt x="14" y="4"/>
                      </a:lnTo>
                      <a:lnTo>
                        <a:pt x="17" y="4"/>
                      </a:lnTo>
                      <a:lnTo>
                        <a:pt x="19" y="2"/>
                      </a:lnTo>
                      <a:lnTo>
                        <a:pt x="17" y="1"/>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0" name="Freeform 417">
                  <a:extLst>
                    <a:ext uri="{FF2B5EF4-FFF2-40B4-BE49-F238E27FC236}">
                      <a16:creationId xmlns:a16="http://schemas.microsoft.com/office/drawing/2014/main" id="{1A6BA062-1149-FC4B-BF1A-5CA144029157}"/>
                    </a:ext>
                  </a:extLst>
                </p:cNvPr>
                <p:cNvSpPr>
                  <a:spLocks/>
                </p:cNvSpPr>
                <p:nvPr/>
              </p:nvSpPr>
              <p:spPr bwMode="auto">
                <a:xfrm>
                  <a:off x="5240" y="2930"/>
                  <a:ext cx="6" cy="5"/>
                </a:xfrm>
                <a:custGeom>
                  <a:avLst/>
                  <a:gdLst>
                    <a:gd name="T0" fmla="*/ 3 w 6"/>
                    <a:gd name="T1" fmla="*/ 2 h 5"/>
                    <a:gd name="T2" fmla="*/ 5 w 6"/>
                    <a:gd name="T3" fmla="*/ 2 h 5"/>
                    <a:gd name="T4" fmla="*/ 6 w 6"/>
                    <a:gd name="T5" fmla="*/ 2 h 5"/>
                    <a:gd name="T6" fmla="*/ 6 w 6"/>
                    <a:gd name="T7" fmla="*/ 2 h 5"/>
                    <a:gd name="T8" fmla="*/ 3 w 6"/>
                    <a:gd name="T9" fmla="*/ 1 h 5"/>
                    <a:gd name="T10" fmla="*/ 1 w 6"/>
                    <a:gd name="T11" fmla="*/ 0 h 5"/>
                    <a:gd name="T12" fmla="*/ 0 w 6"/>
                    <a:gd name="T13" fmla="*/ 2 h 5"/>
                    <a:gd name="T14" fmla="*/ 0 w 6"/>
                    <a:gd name="T15" fmla="*/ 2 h 5"/>
                    <a:gd name="T16" fmla="*/ 2 w 6"/>
                    <a:gd name="T17" fmla="*/ 5 h 5"/>
                    <a:gd name="T18" fmla="*/ 3 w 6"/>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2"/>
                      </a:moveTo>
                      <a:lnTo>
                        <a:pt x="5" y="2"/>
                      </a:lnTo>
                      <a:lnTo>
                        <a:pt x="6" y="2"/>
                      </a:lnTo>
                      <a:lnTo>
                        <a:pt x="6" y="2"/>
                      </a:lnTo>
                      <a:lnTo>
                        <a:pt x="3" y="1"/>
                      </a:lnTo>
                      <a:lnTo>
                        <a:pt x="1" y="0"/>
                      </a:lnTo>
                      <a:lnTo>
                        <a:pt x="0" y="2"/>
                      </a:lnTo>
                      <a:lnTo>
                        <a:pt x="0" y="2"/>
                      </a:lnTo>
                      <a:lnTo>
                        <a:pt x="2"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1" name="Freeform 418">
                  <a:extLst>
                    <a:ext uri="{FF2B5EF4-FFF2-40B4-BE49-F238E27FC236}">
                      <a16:creationId xmlns:a16="http://schemas.microsoft.com/office/drawing/2014/main" id="{CFA429ED-43B8-8141-B8A2-AAAEC1D9BB34}"/>
                    </a:ext>
                  </a:extLst>
                </p:cNvPr>
                <p:cNvSpPr>
                  <a:spLocks/>
                </p:cNvSpPr>
                <p:nvPr/>
              </p:nvSpPr>
              <p:spPr bwMode="auto">
                <a:xfrm>
                  <a:off x="5248" y="2956"/>
                  <a:ext cx="12" cy="10"/>
                </a:xfrm>
                <a:custGeom>
                  <a:avLst/>
                  <a:gdLst>
                    <a:gd name="T0" fmla="*/ 12 w 12"/>
                    <a:gd name="T1" fmla="*/ 1 h 10"/>
                    <a:gd name="T2" fmla="*/ 8 w 12"/>
                    <a:gd name="T3" fmla="*/ 0 h 10"/>
                    <a:gd name="T4" fmla="*/ 5 w 12"/>
                    <a:gd name="T5" fmla="*/ 2 h 10"/>
                    <a:gd name="T6" fmla="*/ 4 w 12"/>
                    <a:gd name="T7" fmla="*/ 7 h 10"/>
                    <a:gd name="T8" fmla="*/ 1 w 12"/>
                    <a:gd name="T9" fmla="*/ 7 h 10"/>
                    <a:gd name="T10" fmla="*/ 0 w 12"/>
                    <a:gd name="T11" fmla="*/ 7 h 10"/>
                    <a:gd name="T12" fmla="*/ 1 w 12"/>
                    <a:gd name="T13" fmla="*/ 9 h 10"/>
                    <a:gd name="T14" fmla="*/ 5 w 12"/>
                    <a:gd name="T15" fmla="*/ 10 h 10"/>
                    <a:gd name="T16" fmla="*/ 8 w 12"/>
                    <a:gd name="T17" fmla="*/ 10 h 10"/>
                    <a:gd name="T18" fmla="*/ 10 w 12"/>
                    <a:gd name="T19" fmla="*/ 10 h 10"/>
                    <a:gd name="T20" fmla="*/ 10 w 12"/>
                    <a:gd name="T21" fmla="*/ 7 h 10"/>
                    <a:gd name="T22" fmla="*/ 12 w 12"/>
                    <a:gd name="T23" fmla="*/ 5 h 10"/>
                    <a:gd name="T24" fmla="*/ 12 w 12"/>
                    <a:gd name="T2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12" y="1"/>
                      </a:moveTo>
                      <a:lnTo>
                        <a:pt x="8" y="0"/>
                      </a:lnTo>
                      <a:lnTo>
                        <a:pt x="5" y="2"/>
                      </a:lnTo>
                      <a:lnTo>
                        <a:pt x="4" y="7"/>
                      </a:lnTo>
                      <a:lnTo>
                        <a:pt x="1" y="7"/>
                      </a:lnTo>
                      <a:lnTo>
                        <a:pt x="0" y="7"/>
                      </a:lnTo>
                      <a:lnTo>
                        <a:pt x="1" y="9"/>
                      </a:lnTo>
                      <a:lnTo>
                        <a:pt x="5" y="10"/>
                      </a:lnTo>
                      <a:lnTo>
                        <a:pt x="8" y="10"/>
                      </a:lnTo>
                      <a:lnTo>
                        <a:pt x="10" y="10"/>
                      </a:lnTo>
                      <a:lnTo>
                        <a:pt x="10" y="7"/>
                      </a:lnTo>
                      <a:lnTo>
                        <a:pt x="12" y="5"/>
                      </a:ln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2" name="Freeform 419">
                  <a:extLst>
                    <a:ext uri="{FF2B5EF4-FFF2-40B4-BE49-F238E27FC236}">
                      <a16:creationId xmlns:a16="http://schemas.microsoft.com/office/drawing/2014/main" id="{0822A7D2-F355-A14B-92F9-6ABDABB8A345}"/>
                    </a:ext>
                  </a:extLst>
                </p:cNvPr>
                <p:cNvSpPr>
                  <a:spLocks/>
                </p:cNvSpPr>
                <p:nvPr/>
              </p:nvSpPr>
              <p:spPr bwMode="auto">
                <a:xfrm>
                  <a:off x="5159" y="2818"/>
                  <a:ext cx="4" cy="3"/>
                </a:xfrm>
                <a:custGeom>
                  <a:avLst/>
                  <a:gdLst>
                    <a:gd name="T0" fmla="*/ 4 w 4"/>
                    <a:gd name="T1" fmla="*/ 0 h 3"/>
                    <a:gd name="T2" fmla="*/ 0 w 4"/>
                    <a:gd name="T3" fmla="*/ 0 h 3"/>
                    <a:gd name="T4" fmla="*/ 0 w 4"/>
                    <a:gd name="T5" fmla="*/ 0 h 3"/>
                    <a:gd name="T6" fmla="*/ 0 w 4"/>
                    <a:gd name="T7" fmla="*/ 1 h 3"/>
                    <a:gd name="T8" fmla="*/ 3 w 4"/>
                    <a:gd name="T9" fmla="*/ 3 h 3"/>
                    <a:gd name="T10" fmla="*/ 4 w 4"/>
                    <a:gd name="T11" fmla="*/ 1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0"/>
                      </a:lnTo>
                      <a:lnTo>
                        <a:pt x="0" y="1"/>
                      </a:lnTo>
                      <a:lnTo>
                        <a:pt x="3" y="3"/>
                      </a:lnTo>
                      <a:lnTo>
                        <a:pt x="4"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3" name="Freeform 420">
                  <a:extLst>
                    <a:ext uri="{FF2B5EF4-FFF2-40B4-BE49-F238E27FC236}">
                      <a16:creationId xmlns:a16="http://schemas.microsoft.com/office/drawing/2014/main" id="{580AF525-8D0E-734D-BACF-62C19EE793EB}"/>
                    </a:ext>
                  </a:extLst>
                </p:cNvPr>
                <p:cNvSpPr>
                  <a:spLocks/>
                </p:cNvSpPr>
                <p:nvPr/>
              </p:nvSpPr>
              <p:spPr bwMode="auto">
                <a:xfrm>
                  <a:off x="5154" y="2840"/>
                  <a:ext cx="3" cy="2"/>
                </a:xfrm>
                <a:custGeom>
                  <a:avLst/>
                  <a:gdLst>
                    <a:gd name="T0" fmla="*/ 0 w 3"/>
                    <a:gd name="T1" fmla="*/ 2 h 2"/>
                    <a:gd name="T2" fmla="*/ 2 w 3"/>
                    <a:gd name="T3" fmla="*/ 2 h 2"/>
                    <a:gd name="T4" fmla="*/ 3 w 3"/>
                    <a:gd name="T5" fmla="*/ 1 h 2"/>
                    <a:gd name="T6" fmla="*/ 2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2" y="2"/>
                      </a:lnTo>
                      <a:lnTo>
                        <a:pt x="3" y="1"/>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4" name="Freeform 421">
                  <a:extLst>
                    <a:ext uri="{FF2B5EF4-FFF2-40B4-BE49-F238E27FC236}">
                      <a16:creationId xmlns:a16="http://schemas.microsoft.com/office/drawing/2014/main" id="{9D7F8202-9D09-E24C-8014-825F09047643}"/>
                    </a:ext>
                  </a:extLst>
                </p:cNvPr>
                <p:cNvSpPr>
                  <a:spLocks/>
                </p:cNvSpPr>
                <p:nvPr/>
              </p:nvSpPr>
              <p:spPr bwMode="auto">
                <a:xfrm>
                  <a:off x="5257" y="2871"/>
                  <a:ext cx="2" cy="6"/>
                </a:xfrm>
                <a:custGeom>
                  <a:avLst/>
                  <a:gdLst>
                    <a:gd name="T0" fmla="*/ 2 w 2"/>
                    <a:gd name="T1" fmla="*/ 1 h 6"/>
                    <a:gd name="T2" fmla="*/ 1 w 2"/>
                    <a:gd name="T3" fmla="*/ 0 h 6"/>
                    <a:gd name="T4" fmla="*/ 0 w 2"/>
                    <a:gd name="T5" fmla="*/ 1 h 6"/>
                    <a:gd name="T6" fmla="*/ 1 w 2"/>
                    <a:gd name="T7" fmla="*/ 6 h 6"/>
                    <a:gd name="T8" fmla="*/ 2 w 2"/>
                    <a:gd name="T9" fmla="*/ 6 h 6"/>
                    <a:gd name="T10" fmla="*/ 2 w 2"/>
                    <a:gd name="T11" fmla="*/ 1 h 6"/>
                  </a:gdLst>
                  <a:ahLst/>
                  <a:cxnLst>
                    <a:cxn ang="0">
                      <a:pos x="T0" y="T1"/>
                    </a:cxn>
                    <a:cxn ang="0">
                      <a:pos x="T2" y="T3"/>
                    </a:cxn>
                    <a:cxn ang="0">
                      <a:pos x="T4" y="T5"/>
                    </a:cxn>
                    <a:cxn ang="0">
                      <a:pos x="T6" y="T7"/>
                    </a:cxn>
                    <a:cxn ang="0">
                      <a:pos x="T8" y="T9"/>
                    </a:cxn>
                    <a:cxn ang="0">
                      <a:pos x="T10" y="T11"/>
                    </a:cxn>
                  </a:cxnLst>
                  <a:rect l="0" t="0" r="r" b="b"/>
                  <a:pathLst>
                    <a:path w="2" h="6">
                      <a:moveTo>
                        <a:pt x="2" y="1"/>
                      </a:moveTo>
                      <a:lnTo>
                        <a:pt x="1" y="0"/>
                      </a:lnTo>
                      <a:lnTo>
                        <a:pt x="0" y="1"/>
                      </a:lnTo>
                      <a:lnTo>
                        <a:pt x="1" y="6"/>
                      </a:lnTo>
                      <a:lnTo>
                        <a:pt x="2" y="6"/>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5" name="Freeform 422">
                  <a:extLst>
                    <a:ext uri="{FF2B5EF4-FFF2-40B4-BE49-F238E27FC236}">
                      <a16:creationId xmlns:a16="http://schemas.microsoft.com/office/drawing/2014/main" id="{277DBDED-CBF5-704E-95AF-43286F5CC1A3}"/>
                    </a:ext>
                  </a:extLst>
                </p:cNvPr>
                <p:cNvSpPr>
                  <a:spLocks/>
                </p:cNvSpPr>
                <p:nvPr/>
              </p:nvSpPr>
              <p:spPr bwMode="auto">
                <a:xfrm>
                  <a:off x="5253" y="2870"/>
                  <a:ext cx="4" cy="12"/>
                </a:xfrm>
                <a:custGeom>
                  <a:avLst/>
                  <a:gdLst>
                    <a:gd name="T0" fmla="*/ 4 w 4"/>
                    <a:gd name="T1" fmla="*/ 7 h 12"/>
                    <a:gd name="T2" fmla="*/ 3 w 4"/>
                    <a:gd name="T3" fmla="*/ 1 h 12"/>
                    <a:gd name="T4" fmla="*/ 3 w 4"/>
                    <a:gd name="T5" fmla="*/ 0 h 12"/>
                    <a:gd name="T6" fmla="*/ 2 w 4"/>
                    <a:gd name="T7" fmla="*/ 0 h 12"/>
                    <a:gd name="T8" fmla="*/ 0 w 4"/>
                    <a:gd name="T9" fmla="*/ 6 h 12"/>
                    <a:gd name="T10" fmla="*/ 0 w 4"/>
                    <a:gd name="T11" fmla="*/ 10 h 12"/>
                    <a:gd name="T12" fmla="*/ 1 w 4"/>
                    <a:gd name="T13" fmla="*/ 12 h 12"/>
                    <a:gd name="T14" fmla="*/ 3 w 4"/>
                    <a:gd name="T15" fmla="*/ 10 h 12"/>
                    <a:gd name="T16" fmla="*/ 4 w 4"/>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7"/>
                      </a:moveTo>
                      <a:lnTo>
                        <a:pt x="3" y="1"/>
                      </a:lnTo>
                      <a:lnTo>
                        <a:pt x="3" y="0"/>
                      </a:lnTo>
                      <a:lnTo>
                        <a:pt x="2" y="0"/>
                      </a:lnTo>
                      <a:lnTo>
                        <a:pt x="0" y="6"/>
                      </a:lnTo>
                      <a:lnTo>
                        <a:pt x="0" y="10"/>
                      </a:lnTo>
                      <a:lnTo>
                        <a:pt x="1" y="12"/>
                      </a:lnTo>
                      <a:lnTo>
                        <a:pt x="3" y="10"/>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6" name="Freeform 423">
                  <a:extLst>
                    <a:ext uri="{FF2B5EF4-FFF2-40B4-BE49-F238E27FC236}">
                      <a16:creationId xmlns:a16="http://schemas.microsoft.com/office/drawing/2014/main" id="{C458E8DF-F92B-7E49-A362-03362D04BB94}"/>
                    </a:ext>
                  </a:extLst>
                </p:cNvPr>
                <p:cNvSpPr>
                  <a:spLocks/>
                </p:cNvSpPr>
                <p:nvPr/>
              </p:nvSpPr>
              <p:spPr bwMode="auto">
                <a:xfrm>
                  <a:off x="5530" y="2821"/>
                  <a:ext cx="14" cy="9"/>
                </a:xfrm>
                <a:custGeom>
                  <a:avLst/>
                  <a:gdLst>
                    <a:gd name="T0" fmla="*/ 9 w 14"/>
                    <a:gd name="T1" fmla="*/ 8 h 9"/>
                    <a:gd name="T2" fmla="*/ 10 w 14"/>
                    <a:gd name="T3" fmla="*/ 8 h 9"/>
                    <a:gd name="T4" fmla="*/ 10 w 14"/>
                    <a:gd name="T5" fmla="*/ 9 h 9"/>
                    <a:gd name="T6" fmla="*/ 14 w 14"/>
                    <a:gd name="T7" fmla="*/ 8 h 9"/>
                    <a:gd name="T8" fmla="*/ 13 w 14"/>
                    <a:gd name="T9" fmla="*/ 7 h 9"/>
                    <a:gd name="T10" fmla="*/ 10 w 14"/>
                    <a:gd name="T11" fmla="*/ 6 h 9"/>
                    <a:gd name="T12" fmla="*/ 9 w 14"/>
                    <a:gd name="T13" fmla="*/ 2 h 9"/>
                    <a:gd name="T14" fmla="*/ 7 w 14"/>
                    <a:gd name="T15" fmla="*/ 0 h 9"/>
                    <a:gd name="T16" fmla="*/ 4 w 14"/>
                    <a:gd name="T17" fmla="*/ 0 h 9"/>
                    <a:gd name="T18" fmla="*/ 0 w 14"/>
                    <a:gd name="T19" fmla="*/ 0 h 9"/>
                    <a:gd name="T20" fmla="*/ 1 w 14"/>
                    <a:gd name="T21" fmla="*/ 0 h 9"/>
                    <a:gd name="T22" fmla="*/ 3 w 14"/>
                    <a:gd name="T23" fmla="*/ 4 h 9"/>
                    <a:gd name="T24" fmla="*/ 3 w 14"/>
                    <a:gd name="T25" fmla="*/ 1 h 9"/>
                    <a:gd name="T26" fmla="*/ 4 w 14"/>
                    <a:gd name="T27" fmla="*/ 2 h 9"/>
                    <a:gd name="T28" fmla="*/ 7 w 14"/>
                    <a:gd name="T29" fmla="*/ 6 h 9"/>
                    <a:gd name="T30" fmla="*/ 7 w 14"/>
                    <a:gd name="T31" fmla="*/ 7 h 9"/>
                    <a:gd name="T32" fmla="*/ 9 w 14"/>
                    <a:gd name="T3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9">
                      <a:moveTo>
                        <a:pt x="9" y="8"/>
                      </a:moveTo>
                      <a:lnTo>
                        <a:pt x="10" y="8"/>
                      </a:lnTo>
                      <a:lnTo>
                        <a:pt x="10" y="9"/>
                      </a:lnTo>
                      <a:lnTo>
                        <a:pt x="14" y="8"/>
                      </a:lnTo>
                      <a:lnTo>
                        <a:pt x="13" y="7"/>
                      </a:lnTo>
                      <a:lnTo>
                        <a:pt x="10" y="6"/>
                      </a:lnTo>
                      <a:lnTo>
                        <a:pt x="9" y="2"/>
                      </a:lnTo>
                      <a:lnTo>
                        <a:pt x="7" y="0"/>
                      </a:lnTo>
                      <a:lnTo>
                        <a:pt x="4" y="0"/>
                      </a:lnTo>
                      <a:lnTo>
                        <a:pt x="0" y="0"/>
                      </a:lnTo>
                      <a:lnTo>
                        <a:pt x="1" y="0"/>
                      </a:lnTo>
                      <a:lnTo>
                        <a:pt x="3" y="4"/>
                      </a:lnTo>
                      <a:lnTo>
                        <a:pt x="3" y="1"/>
                      </a:lnTo>
                      <a:lnTo>
                        <a:pt x="4" y="2"/>
                      </a:lnTo>
                      <a:lnTo>
                        <a:pt x="7" y="6"/>
                      </a:lnTo>
                      <a:lnTo>
                        <a:pt x="7" y="7"/>
                      </a:lnTo>
                      <a:lnTo>
                        <a:pt x="9"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7" name="Freeform 424">
                  <a:extLst>
                    <a:ext uri="{FF2B5EF4-FFF2-40B4-BE49-F238E27FC236}">
                      <a16:creationId xmlns:a16="http://schemas.microsoft.com/office/drawing/2014/main" id="{14083140-8955-9E40-A859-4778BBB38702}"/>
                    </a:ext>
                  </a:extLst>
                </p:cNvPr>
                <p:cNvSpPr>
                  <a:spLocks/>
                </p:cNvSpPr>
                <p:nvPr/>
              </p:nvSpPr>
              <p:spPr bwMode="auto">
                <a:xfrm>
                  <a:off x="5243" y="2962"/>
                  <a:ext cx="3" cy="3"/>
                </a:xfrm>
                <a:custGeom>
                  <a:avLst/>
                  <a:gdLst>
                    <a:gd name="T0" fmla="*/ 1 w 3"/>
                    <a:gd name="T1" fmla="*/ 3 h 3"/>
                    <a:gd name="T2" fmla="*/ 3 w 3"/>
                    <a:gd name="T3" fmla="*/ 1 h 3"/>
                    <a:gd name="T4" fmla="*/ 2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1"/>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8" name="Freeform 425">
                  <a:extLst>
                    <a:ext uri="{FF2B5EF4-FFF2-40B4-BE49-F238E27FC236}">
                      <a16:creationId xmlns:a16="http://schemas.microsoft.com/office/drawing/2014/main" id="{197438BA-BB96-4848-8CC8-5BA928702C7C}"/>
                    </a:ext>
                  </a:extLst>
                </p:cNvPr>
                <p:cNvSpPr>
                  <a:spLocks/>
                </p:cNvSpPr>
                <p:nvPr/>
              </p:nvSpPr>
              <p:spPr bwMode="auto">
                <a:xfrm>
                  <a:off x="5248" y="2938"/>
                  <a:ext cx="3" cy="1"/>
                </a:xfrm>
                <a:custGeom>
                  <a:avLst/>
                  <a:gdLst>
                    <a:gd name="T0" fmla="*/ 3 w 3"/>
                    <a:gd name="T1" fmla="*/ 0 h 1"/>
                    <a:gd name="T2" fmla="*/ 2 w 3"/>
                    <a:gd name="T3" fmla="*/ 0 h 1"/>
                    <a:gd name="T4" fmla="*/ 0 w 3"/>
                    <a:gd name="T5" fmla="*/ 0 h 1"/>
                    <a:gd name="T6" fmla="*/ 1 w 3"/>
                    <a:gd name="T7" fmla="*/ 1 h 1"/>
                    <a:gd name="T8" fmla="*/ 2 w 3"/>
                    <a:gd name="T9" fmla="*/ 1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2" y="0"/>
                      </a:lnTo>
                      <a:lnTo>
                        <a:pt x="0" y="0"/>
                      </a:lnTo>
                      <a:lnTo>
                        <a:pt x="1" y="1"/>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9" name="Freeform 426">
                  <a:extLst>
                    <a:ext uri="{FF2B5EF4-FFF2-40B4-BE49-F238E27FC236}">
                      <a16:creationId xmlns:a16="http://schemas.microsoft.com/office/drawing/2014/main" id="{380B7F40-E01A-C542-866C-1BB2D1252848}"/>
                    </a:ext>
                  </a:extLst>
                </p:cNvPr>
                <p:cNvSpPr>
                  <a:spLocks/>
                </p:cNvSpPr>
                <p:nvPr/>
              </p:nvSpPr>
              <p:spPr bwMode="auto">
                <a:xfrm>
                  <a:off x="5155" y="2731"/>
                  <a:ext cx="140" cy="152"/>
                </a:xfrm>
                <a:custGeom>
                  <a:avLst/>
                  <a:gdLst>
                    <a:gd name="T0" fmla="*/ 105 w 140"/>
                    <a:gd name="T1" fmla="*/ 119 h 152"/>
                    <a:gd name="T2" fmla="*/ 105 w 140"/>
                    <a:gd name="T3" fmla="*/ 114 h 152"/>
                    <a:gd name="T4" fmla="*/ 101 w 140"/>
                    <a:gd name="T5" fmla="*/ 110 h 152"/>
                    <a:gd name="T6" fmla="*/ 109 w 140"/>
                    <a:gd name="T7" fmla="*/ 103 h 152"/>
                    <a:gd name="T8" fmla="*/ 111 w 140"/>
                    <a:gd name="T9" fmla="*/ 101 h 152"/>
                    <a:gd name="T10" fmla="*/ 118 w 140"/>
                    <a:gd name="T11" fmla="*/ 87 h 152"/>
                    <a:gd name="T12" fmla="*/ 122 w 140"/>
                    <a:gd name="T13" fmla="*/ 70 h 152"/>
                    <a:gd name="T14" fmla="*/ 126 w 140"/>
                    <a:gd name="T15" fmla="*/ 65 h 152"/>
                    <a:gd name="T16" fmla="*/ 136 w 140"/>
                    <a:gd name="T17" fmla="*/ 65 h 152"/>
                    <a:gd name="T18" fmla="*/ 138 w 140"/>
                    <a:gd name="T19" fmla="*/ 61 h 152"/>
                    <a:gd name="T20" fmla="*/ 126 w 140"/>
                    <a:gd name="T21" fmla="*/ 49 h 152"/>
                    <a:gd name="T22" fmla="*/ 123 w 140"/>
                    <a:gd name="T23" fmla="*/ 41 h 152"/>
                    <a:gd name="T24" fmla="*/ 122 w 140"/>
                    <a:gd name="T25" fmla="*/ 28 h 152"/>
                    <a:gd name="T26" fmla="*/ 120 w 140"/>
                    <a:gd name="T27" fmla="*/ 20 h 152"/>
                    <a:gd name="T28" fmla="*/ 118 w 140"/>
                    <a:gd name="T29" fmla="*/ 13 h 152"/>
                    <a:gd name="T30" fmla="*/ 119 w 140"/>
                    <a:gd name="T31" fmla="*/ 7 h 152"/>
                    <a:gd name="T32" fmla="*/ 121 w 140"/>
                    <a:gd name="T33" fmla="*/ 3 h 152"/>
                    <a:gd name="T34" fmla="*/ 106 w 140"/>
                    <a:gd name="T35" fmla="*/ 1 h 152"/>
                    <a:gd name="T36" fmla="*/ 97 w 140"/>
                    <a:gd name="T37" fmla="*/ 6 h 152"/>
                    <a:gd name="T38" fmla="*/ 87 w 140"/>
                    <a:gd name="T39" fmla="*/ 32 h 152"/>
                    <a:gd name="T40" fmla="*/ 74 w 140"/>
                    <a:gd name="T41" fmla="*/ 53 h 152"/>
                    <a:gd name="T42" fmla="*/ 60 w 140"/>
                    <a:gd name="T43" fmla="*/ 53 h 152"/>
                    <a:gd name="T44" fmla="*/ 35 w 140"/>
                    <a:gd name="T45" fmla="*/ 59 h 152"/>
                    <a:gd name="T46" fmla="*/ 25 w 140"/>
                    <a:gd name="T47" fmla="*/ 63 h 152"/>
                    <a:gd name="T48" fmla="*/ 18 w 140"/>
                    <a:gd name="T49" fmla="*/ 55 h 152"/>
                    <a:gd name="T50" fmla="*/ 7 w 140"/>
                    <a:gd name="T51" fmla="*/ 49 h 152"/>
                    <a:gd name="T52" fmla="*/ 2 w 140"/>
                    <a:gd name="T53" fmla="*/ 63 h 152"/>
                    <a:gd name="T54" fmla="*/ 4 w 140"/>
                    <a:gd name="T55" fmla="*/ 80 h 152"/>
                    <a:gd name="T56" fmla="*/ 5 w 140"/>
                    <a:gd name="T57" fmla="*/ 86 h 152"/>
                    <a:gd name="T58" fmla="*/ 18 w 140"/>
                    <a:gd name="T59" fmla="*/ 83 h 152"/>
                    <a:gd name="T60" fmla="*/ 9 w 140"/>
                    <a:gd name="T61" fmla="*/ 88 h 152"/>
                    <a:gd name="T62" fmla="*/ 8 w 140"/>
                    <a:gd name="T63" fmla="*/ 93 h 152"/>
                    <a:gd name="T64" fmla="*/ 18 w 140"/>
                    <a:gd name="T65" fmla="*/ 106 h 152"/>
                    <a:gd name="T66" fmla="*/ 17 w 140"/>
                    <a:gd name="T67" fmla="*/ 116 h 152"/>
                    <a:gd name="T68" fmla="*/ 21 w 140"/>
                    <a:gd name="T69" fmla="*/ 132 h 152"/>
                    <a:gd name="T70" fmla="*/ 29 w 140"/>
                    <a:gd name="T71" fmla="*/ 133 h 152"/>
                    <a:gd name="T72" fmla="*/ 39 w 140"/>
                    <a:gd name="T73" fmla="*/ 131 h 152"/>
                    <a:gd name="T74" fmla="*/ 40 w 140"/>
                    <a:gd name="T75" fmla="*/ 131 h 152"/>
                    <a:gd name="T76" fmla="*/ 43 w 140"/>
                    <a:gd name="T77" fmla="*/ 144 h 152"/>
                    <a:gd name="T78" fmla="*/ 52 w 140"/>
                    <a:gd name="T79" fmla="*/ 139 h 152"/>
                    <a:gd name="T80" fmla="*/ 60 w 140"/>
                    <a:gd name="T81" fmla="*/ 134 h 152"/>
                    <a:gd name="T82" fmla="*/ 65 w 140"/>
                    <a:gd name="T83" fmla="*/ 139 h 152"/>
                    <a:gd name="T84" fmla="*/ 69 w 140"/>
                    <a:gd name="T85" fmla="*/ 137 h 152"/>
                    <a:gd name="T86" fmla="*/ 75 w 140"/>
                    <a:gd name="T87" fmla="*/ 142 h 152"/>
                    <a:gd name="T88" fmla="*/ 78 w 140"/>
                    <a:gd name="T89" fmla="*/ 147 h 152"/>
                    <a:gd name="T90" fmla="*/ 91 w 140"/>
                    <a:gd name="T91" fmla="*/ 147 h 152"/>
                    <a:gd name="T92" fmla="*/ 100 w 140"/>
                    <a:gd name="T93" fmla="*/ 131 h 152"/>
                    <a:gd name="T94" fmla="*/ 104 w 140"/>
                    <a:gd name="T95" fmla="*/ 12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52">
                      <a:moveTo>
                        <a:pt x="103" y="123"/>
                      </a:moveTo>
                      <a:lnTo>
                        <a:pt x="105" y="124"/>
                      </a:lnTo>
                      <a:lnTo>
                        <a:pt x="106" y="121"/>
                      </a:lnTo>
                      <a:lnTo>
                        <a:pt x="105" y="119"/>
                      </a:lnTo>
                      <a:lnTo>
                        <a:pt x="104" y="119"/>
                      </a:lnTo>
                      <a:lnTo>
                        <a:pt x="103" y="118"/>
                      </a:lnTo>
                      <a:lnTo>
                        <a:pt x="105" y="117"/>
                      </a:lnTo>
                      <a:lnTo>
                        <a:pt x="105" y="114"/>
                      </a:lnTo>
                      <a:lnTo>
                        <a:pt x="105" y="114"/>
                      </a:lnTo>
                      <a:lnTo>
                        <a:pt x="101" y="114"/>
                      </a:lnTo>
                      <a:lnTo>
                        <a:pt x="102" y="111"/>
                      </a:lnTo>
                      <a:lnTo>
                        <a:pt x="101" y="110"/>
                      </a:lnTo>
                      <a:lnTo>
                        <a:pt x="104" y="111"/>
                      </a:lnTo>
                      <a:lnTo>
                        <a:pt x="106" y="109"/>
                      </a:lnTo>
                      <a:lnTo>
                        <a:pt x="107" y="106"/>
                      </a:lnTo>
                      <a:lnTo>
                        <a:pt x="109" y="103"/>
                      </a:lnTo>
                      <a:lnTo>
                        <a:pt x="109" y="100"/>
                      </a:lnTo>
                      <a:lnTo>
                        <a:pt x="108" y="97"/>
                      </a:lnTo>
                      <a:lnTo>
                        <a:pt x="110" y="98"/>
                      </a:lnTo>
                      <a:lnTo>
                        <a:pt x="111" y="101"/>
                      </a:lnTo>
                      <a:lnTo>
                        <a:pt x="113" y="98"/>
                      </a:lnTo>
                      <a:lnTo>
                        <a:pt x="115" y="95"/>
                      </a:lnTo>
                      <a:lnTo>
                        <a:pt x="114" y="90"/>
                      </a:lnTo>
                      <a:lnTo>
                        <a:pt x="118" y="87"/>
                      </a:lnTo>
                      <a:lnTo>
                        <a:pt x="119" y="81"/>
                      </a:lnTo>
                      <a:lnTo>
                        <a:pt x="120" y="79"/>
                      </a:lnTo>
                      <a:lnTo>
                        <a:pt x="120" y="73"/>
                      </a:lnTo>
                      <a:lnTo>
                        <a:pt x="122" y="70"/>
                      </a:lnTo>
                      <a:lnTo>
                        <a:pt x="122" y="68"/>
                      </a:lnTo>
                      <a:lnTo>
                        <a:pt x="125" y="65"/>
                      </a:lnTo>
                      <a:lnTo>
                        <a:pt x="126" y="66"/>
                      </a:lnTo>
                      <a:lnTo>
                        <a:pt x="126" y="65"/>
                      </a:lnTo>
                      <a:lnTo>
                        <a:pt x="126" y="60"/>
                      </a:lnTo>
                      <a:lnTo>
                        <a:pt x="130" y="66"/>
                      </a:lnTo>
                      <a:lnTo>
                        <a:pt x="133" y="66"/>
                      </a:lnTo>
                      <a:lnTo>
                        <a:pt x="136" y="65"/>
                      </a:lnTo>
                      <a:lnTo>
                        <a:pt x="138" y="66"/>
                      </a:lnTo>
                      <a:lnTo>
                        <a:pt x="139" y="65"/>
                      </a:lnTo>
                      <a:lnTo>
                        <a:pt x="140" y="62"/>
                      </a:lnTo>
                      <a:lnTo>
                        <a:pt x="138" y="61"/>
                      </a:lnTo>
                      <a:lnTo>
                        <a:pt x="137" y="59"/>
                      </a:lnTo>
                      <a:lnTo>
                        <a:pt x="135" y="56"/>
                      </a:lnTo>
                      <a:lnTo>
                        <a:pt x="132" y="56"/>
                      </a:lnTo>
                      <a:lnTo>
                        <a:pt x="126" y="49"/>
                      </a:lnTo>
                      <a:lnTo>
                        <a:pt x="125" y="47"/>
                      </a:lnTo>
                      <a:lnTo>
                        <a:pt x="124" y="45"/>
                      </a:lnTo>
                      <a:lnTo>
                        <a:pt x="122" y="43"/>
                      </a:lnTo>
                      <a:lnTo>
                        <a:pt x="123" y="41"/>
                      </a:lnTo>
                      <a:lnTo>
                        <a:pt x="127" y="40"/>
                      </a:lnTo>
                      <a:lnTo>
                        <a:pt x="128" y="37"/>
                      </a:lnTo>
                      <a:lnTo>
                        <a:pt x="126" y="35"/>
                      </a:lnTo>
                      <a:lnTo>
                        <a:pt x="122" y="28"/>
                      </a:lnTo>
                      <a:lnTo>
                        <a:pt x="120" y="25"/>
                      </a:lnTo>
                      <a:lnTo>
                        <a:pt x="118" y="23"/>
                      </a:lnTo>
                      <a:lnTo>
                        <a:pt x="119" y="20"/>
                      </a:lnTo>
                      <a:lnTo>
                        <a:pt x="120" y="20"/>
                      </a:lnTo>
                      <a:lnTo>
                        <a:pt x="120" y="18"/>
                      </a:lnTo>
                      <a:lnTo>
                        <a:pt x="119" y="17"/>
                      </a:lnTo>
                      <a:lnTo>
                        <a:pt x="116" y="14"/>
                      </a:lnTo>
                      <a:lnTo>
                        <a:pt x="118" y="13"/>
                      </a:lnTo>
                      <a:lnTo>
                        <a:pt x="121" y="14"/>
                      </a:lnTo>
                      <a:lnTo>
                        <a:pt x="124" y="13"/>
                      </a:lnTo>
                      <a:lnTo>
                        <a:pt x="122" y="9"/>
                      </a:lnTo>
                      <a:lnTo>
                        <a:pt x="119" y="7"/>
                      </a:lnTo>
                      <a:lnTo>
                        <a:pt x="119" y="6"/>
                      </a:lnTo>
                      <a:lnTo>
                        <a:pt x="119" y="4"/>
                      </a:lnTo>
                      <a:lnTo>
                        <a:pt x="121" y="4"/>
                      </a:lnTo>
                      <a:lnTo>
                        <a:pt x="121" y="3"/>
                      </a:lnTo>
                      <a:lnTo>
                        <a:pt x="118" y="2"/>
                      </a:lnTo>
                      <a:lnTo>
                        <a:pt x="114" y="2"/>
                      </a:lnTo>
                      <a:lnTo>
                        <a:pt x="112" y="1"/>
                      </a:lnTo>
                      <a:lnTo>
                        <a:pt x="106" y="1"/>
                      </a:lnTo>
                      <a:lnTo>
                        <a:pt x="101" y="1"/>
                      </a:lnTo>
                      <a:lnTo>
                        <a:pt x="99" y="0"/>
                      </a:lnTo>
                      <a:lnTo>
                        <a:pt x="96" y="4"/>
                      </a:lnTo>
                      <a:lnTo>
                        <a:pt x="97" y="6"/>
                      </a:lnTo>
                      <a:lnTo>
                        <a:pt x="95" y="9"/>
                      </a:lnTo>
                      <a:lnTo>
                        <a:pt x="95" y="11"/>
                      </a:lnTo>
                      <a:lnTo>
                        <a:pt x="92" y="25"/>
                      </a:lnTo>
                      <a:lnTo>
                        <a:pt x="87" y="32"/>
                      </a:lnTo>
                      <a:lnTo>
                        <a:pt x="85" y="39"/>
                      </a:lnTo>
                      <a:lnTo>
                        <a:pt x="80" y="49"/>
                      </a:lnTo>
                      <a:lnTo>
                        <a:pt x="81" y="52"/>
                      </a:lnTo>
                      <a:lnTo>
                        <a:pt x="74" y="53"/>
                      </a:lnTo>
                      <a:lnTo>
                        <a:pt x="68" y="57"/>
                      </a:lnTo>
                      <a:lnTo>
                        <a:pt x="64" y="57"/>
                      </a:lnTo>
                      <a:lnTo>
                        <a:pt x="63" y="56"/>
                      </a:lnTo>
                      <a:lnTo>
                        <a:pt x="60" y="53"/>
                      </a:lnTo>
                      <a:lnTo>
                        <a:pt x="53" y="53"/>
                      </a:lnTo>
                      <a:lnTo>
                        <a:pt x="51" y="56"/>
                      </a:lnTo>
                      <a:lnTo>
                        <a:pt x="43" y="59"/>
                      </a:lnTo>
                      <a:lnTo>
                        <a:pt x="35" y="59"/>
                      </a:lnTo>
                      <a:lnTo>
                        <a:pt x="33" y="60"/>
                      </a:lnTo>
                      <a:lnTo>
                        <a:pt x="29" y="60"/>
                      </a:lnTo>
                      <a:lnTo>
                        <a:pt x="29" y="62"/>
                      </a:lnTo>
                      <a:lnTo>
                        <a:pt x="25" y="63"/>
                      </a:lnTo>
                      <a:lnTo>
                        <a:pt x="23" y="63"/>
                      </a:lnTo>
                      <a:lnTo>
                        <a:pt x="22" y="60"/>
                      </a:lnTo>
                      <a:lnTo>
                        <a:pt x="18" y="56"/>
                      </a:lnTo>
                      <a:lnTo>
                        <a:pt x="18" y="55"/>
                      </a:lnTo>
                      <a:lnTo>
                        <a:pt x="14" y="51"/>
                      </a:lnTo>
                      <a:lnTo>
                        <a:pt x="11" y="45"/>
                      </a:lnTo>
                      <a:lnTo>
                        <a:pt x="8" y="46"/>
                      </a:lnTo>
                      <a:lnTo>
                        <a:pt x="7" y="49"/>
                      </a:lnTo>
                      <a:lnTo>
                        <a:pt x="4" y="54"/>
                      </a:lnTo>
                      <a:lnTo>
                        <a:pt x="1" y="59"/>
                      </a:lnTo>
                      <a:lnTo>
                        <a:pt x="1" y="61"/>
                      </a:lnTo>
                      <a:lnTo>
                        <a:pt x="2" y="63"/>
                      </a:lnTo>
                      <a:lnTo>
                        <a:pt x="2" y="65"/>
                      </a:lnTo>
                      <a:lnTo>
                        <a:pt x="0" y="66"/>
                      </a:lnTo>
                      <a:lnTo>
                        <a:pt x="1" y="73"/>
                      </a:lnTo>
                      <a:lnTo>
                        <a:pt x="4" y="80"/>
                      </a:lnTo>
                      <a:lnTo>
                        <a:pt x="6" y="82"/>
                      </a:lnTo>
                      <a:lnTo>
                        <a:pt x="4" y="81"/>
                      </a:lnTo>
                      <a:lnTo>
                        <a:pt x="3" y="82"/>
                      </a:lnTo>
                      <a:lnTo>
                        <a:pt x="5" y="86"/>
                      </a:lnTo>
                      <a:lnTo>
                        <a:pt x="8" y="87"/>
                      </a:lnTo>
                      <a:lnTo>
                        <a:pt x="10" y="87"/>
                      </a:lnTo>
                      <a:lnTo>
                        <a:pt x="14" y="86"/>
                      </a:lnTo>
                      <a:lnTo>
                        <a:pt x="18" y="83"/>
                      </a:lnTo>
                      <a:lnTo>
                        <a:pt x="21" y="83"/>
                      </a:lnTo>
                      <a:lnTo>
                        <a:pt x="18" y="83"/>
                      </a:lnTo>
                      <a:lnTo>
                        <a:pt x="15" y="87"/>
                      </a:lnTo>
                      <a:lnTo>
                        <a:pt x="9" y="88"/>
                      </a:lnTo>
                      <a:lnTo>
                        <a:pt x="8" y="90"/>
                      </a:lnTo>
                      <a:lnTo>
                        <a:pt x="4" y="90"/>
                      </a:lnTo>
                      <a:lnTo>
                        <a:pt x="4" y="92"/>
                      </a:lnTo>
                      <a:lnTo>
                        <a:pt x="8" y="93"/>
                      </a:lnTo>
                      <a:lnTo>
                        <a:pt x="11" y="95"/>
                      </a:lnTo>
                      <a:lnTo>
                        <a:pt x="15" y="101"/>
                      </a:lnTo>
                      <a:lnTo>
                        <a:pt x="17" y="103"/>
                      </a:lnTo>
                      <a:lnTo>
                        <a:pt x="18" y="106"/>
                      </a:lnTo>
                      <a:lnTo>
                        <a:pt x="15" y="110"/>
                      </a:lnTo>
                      <a:lnTo>
                        <a:pt x="14" y="112"/>
                      </a:lnTo>
                      <a:lnTo>
                        <a:pt x="15" y="114"/>
                      </a:lnTo>
                      <a:lnTo>
                        <a:pt x="17" y="116"/>
                      </a:lnTo>
                      <a:lnTo>
                        <a:pt x="18" y="124"/>
                      </a:lnTo>
                      <a:lnTo>
                        <a:pt x="18" y="128"/>
                      </a:lnTo>
                      <a:lnTo>
                        <a:pt x="19" y="132"/>
                      </a:lnTo>
                      <a:lnTo>
                        <a:pt x="21" y="132"/>
                      </a:lnTo>
                      <a:lnTo>
                        <a:pt x="23" y="130"/>
                      </a:lnTo>
                      <a:lnTo>
                        <a:pt x="24" y="132"/>
                      </a:lnTo>
                      <a:lnTo>
                        <a:pt x="27" y="132"/>
                      </a:lnTo>
                      <a:lnTo>
                        <a:pt x="29" y="133"/>
                      </a:lnTo>
                      <a:lnTo>
                        <a:pt x="33" y="133"/>
                      </a:lnTo>
                      <a:lnTo>
                        <a:pt x="35" y="131"/>
                      </a:lnTo>
                      <a:lnTo>
                        <a:pt x="37" y="132"/>
                      </a:lnTo>
                      <a:lnTo>
                        <a:pt x="39" y="131"/>
                      </a:lnTo>
                      <a:lnTo>
                        <a:pt x="40" y="128"/>
                      </a:lnTo>
                      <a:lnTo>
                        <a:pt x="39" y="126"/>
                      </a:lnTo>
                      <a:lnTo>
                        <a:pt x="41" y="128"/>
                      </a:lnTo>
                      <a:lnTo>
                        <a:pt x="40" y="131"/>
                      </a:lnTo>
                      <a:lnTo>
                        <a:pt x="41" y="135"/>
                      </a:lnTo>
                      <a:lnTo>
                        <a:pt x="42" y="141"/>
                      </a:lnTo>
                      <a:lnTo>
                        <a:pt x="42" y="144"/>
                      </a:lnTo>
                      <a:lnTo>
                        <a:pt x="43" y="144"/>
                      </a:lnTo>
                      <a:lnTo>
                        <a:pt x="46" y="139"/>
                      </a:lnTo>
                      <a:lnTo>
                        <a:pt x="48" y="139"/>
                      </a:lnTo>
                      <a:lnTo>
                        <a:pt x="49" y="140"/>
                      </a:lnTo>
                      <a:lnTo>
                        <a:pt x="52" y="139"/>
                      </a:lnTo>
                      <a:lnTo>
                        <a:pt x="53" y="138"/>
                      </a:lnTo>
                      <a:lnTo>
                        <a:pt x="56" y="137"/>
                      </a:lnTo>
                      <a:lnTo>
                        <a:pt x="58" y="135"/>
                      </a:lnTo>
                      <a:lnTo>
                        <a:pt x="60" y="134"/>
                      </a:lnTo>
                      <a:lnTo>
                        <a:pt x="62" y="136"/>
                      </a:lnTo>
                      <a:lnTo>
                        <a:pt x="63" y="135"/>
                      </a:lnTo>
                      <a:lnTo>
                        <a:pt x="65" y="136"/>
                      </a:lnTo>
                      <a:lnTo>
                        <a:pt x="65" y="139"/>
                      </a:lnTo>
                      <a:lnTo>
                        <a:pt x="67" y="141"/>
                      </a:lnTo>
                      <a:lnTo>
                        <a:pt x="69" y="142"/>
                      </a:lnTo>
                      <a:lnTo>
                        <a:pt x="68" y="139"/>
                      </a:lnTo>
                      <a:lnTo>
                        <a:pt x="69" y="137"/>
                      </a:lnTo>
                      <a:lnTo>
                        <a:pt x="70" y="139"/>
                      </a:lnTo>
                      <a:lnTo>
                        <a:pt x="73" y="140"/>
                      </a:lnTo>
                      <a:lnTo>
                        <a:pt x="74" y="139"/>
                      </a:lnTo>
                      <a:lnTo>
                        <a:pt x="75" y="142"/>
                      </a:lnTo>
                      <a:lnTo>
                        <a:pt x="77" y="141"/>
                      </a:lnTo>
                      <a:lnTo>
                        <a:pt x="77" y="142"/>
                      </a:lnTo>
                      <a:lnTo>
                        <a:pt x="79" y="145"/>
                      </a:lnTo>
                      <a:lnTo>
                        <a:pt x="78" y="147"/>
                      </a:lnTo>
                      <a:lnTo>
                        <a:pt x="79" y="152"/>
                      </a:lnTo>
                      <a:lnTo>
                        <a:pt x="81" y="152"/>
                      </a:lnTo>
                      <a:lnTo>
                        <a:pt x="87" y="149"/>
                      </a:lnTo>
                      <a:lnTo>
                        <a:pt x="91" y="147"/>
                      </a:lnTo>
                      <a:lnTo>
                        <a:pt x="96" y="143"/>
                      </a:lnTo>
                      <a:lnTo>
                        <a:pt x="99" y="137"/>
                      </a:lnTo>
                      <a:lnTo>
                        <a:pt x="99" y="135"/>
                      </a:lnTo>
                      <a:lnTo>
                        <a:pt x="100" y="131"/>
                      </a:lnTo>
                      <a:lnTo>
                        <a:pt x="101" y="132"/>
                      </a:lnTo>
                      <a:lnTo>
                        <a:pt x="102" y="132"/>
                      </a:lnTo>
                      <a:lnTo>
                        <a:pt x="105" y="126"/>
                      </a:lnTo>
                      <a:lnTo>
                        <a:pt x="104" y="125"/>
                      </a:lnTo>
                      <a:lnTo>
                        <a:pt x="102" y="124"/>
                      </a:lnTo>
                      <a:lnTo>
                        <a:pt x="102" y="122"/>
                      </a:lnTo>
                      <a:lnTo>
                        <a:pt x="103" y="1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0" name="Freeform 427">
                  <a:extLst>
                    <a:ext uri="{FF2B5EF4-FFF2-40B4-BE49-F238E27FC236}">
                      <a16:creationId xmlns:a16="http://schemas.microsoft.com/office/drawing/2014/main" id="{23387804-7E8F-7242-9975-F1747E3D2ACD}"/>
                    </a:ext>
                  </a:extLst>
                </p:cNvPr>
                <p:cNvSpPr>
                  <a:spLocks/>
                </p:cNvSpPr>
                <p:nvPr/>
              </p:nvSpPr>
              <p:spPr bwMode="auto">
                <a:xfrm>
                  <a:off x="5230" y="2952"/>
                  <a:ext cx="17" cy="12"/>
                </a:xfrm>
                <a:custGeom>
                  <a:avLst/>
                  <a:gdLst>
                    <a:gd name="T0" fmla="*/ 17 w 17"/>
                    <a:gd name="T1" fmla="*/ 4 h 12"/>
                    <a:gd name="T2" fmla="*/ 14 w 17"/>
                    <a:gd name="T3" fmla="*/ 0 h 12"/>
                    <a:gd name="T4" fmla="*/ 10 w 17"/>
                    <a:gd name="T5" fmla="*/ 0 h 12"/>
                    <a:gd name="T6" fmla="*/ 6 w 17"/>
                    <a:gd name="T7" fmla="*/ 1 h 12"/>
                    <a:gd name="T8" fmla="*/ 3 w 17"/>
                    <a:gd name="T9" fmla="*/ 0 h 12"/>
                    <a:gd name="T10" fmla="*/ 0 w 17"/>
                    <a:gd name="T11" fmla="*/ 1 h 12"/>
                    <a:gd name="T12" fmla="*/ 0 w 17"/>
                    <a:gd name="T13" fmla="*/ 4 h 12"/>
                    <a:gd name="T14" fmla="*/ 1 w 17"/>
                    <a:gd name="T15" fmla="*/ 6 h 12"/>
                    <a:gd name="T16" fmla="*/ 5 w 17"/>
                    <a:gd name="T17" fmla="*/ 7 h 12"/>
                    <a:gd name="T18" fmla="*/ 9 w 17"/>
                    <a:gd name="T19" fmla="*/ 10 h 12"/>
                    <a:gd name="T20" fmla="*/ 9 w 17"/>
                    <a:gd name="T21" fmla="*/ 12 h 12"/>
                    <a:gd name="T22" fmla="*/ 10 w 17"/>
                    <a:gd name="T23" fmla="*/ 10 h 12"/>
                    <a:gd name="T24" fmla="*/ 12 w 17"/>
                    <a:gd name="T25" fmla="*/ 8 h 12"/>
                    <a:gd name="T26" fmla="*/ 13 w 17"/>
                    <a:gd name="T27" fmla="*/ 7 h 12"/>
                    <a:gd name="T28" fmla="*/ 16 w 17"/>
                    <a:gd name="T29" fmla="*/ 7 h 12"/>
                    <a:gd name="T30" fmla="*/ 17 w 17"/>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2">
                      <a:moveTo>
                        <a:pt x="17" y="4"/>
                      </a:moveTo>
                      <a:lnTo>
                        <a:pt x="14" y="0"/>
                      </a:lnTo>
                      <a:lnTo>
                        <a:pt x="10" y="0"/>
                      </a:lnTo>
                      <a:lnTo>
                        <a:pt x="6" y="1"/>
                      </a:lnTo>
                      <a:lnTo>
                        <a:pt x="3" y="0"/>
                      </a:lnTo>
                      <a:lnTo>
                        <a:pt x="0" y="1"/>
                      </a:lnTo>
                      <a:lnTo>
                        <a:pt x="0" y="4"/>
                      </a:lnTo>
                      <a:lnTo>
                        <a:pt x="1" y="6"/>
                      </a:lnTo>
                      <a:lnTo>
                        <a:pt x="5" y="7"/>
                      </a:lnTo>
                      <a:lnTo>
                        <a:pt x="9" y="10"/>
                      </a:lnTo>
                      <a:lnTo>
                        <a:pt x="9" y="12"/>
                      </a:lnTo>
                      <a:lnTo>
                        <a:pt x="10" y="10"/>
                      </a:lnTo>
                      <a:lnTo>
                        <a:pt x="12" y="8"/>
                      </a:lnTo>
                      <a:lnTo>
                        <a:pt x="13" y="7"/>
                      </a:lnTo>
                      <a:lnTo>
                        <a:pt x="16" y="7"/>
                      </a:lnTo>
                      <a:lnTo>
                        <a:pt x="1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1" name="Freeform 428">
                  <a:extLst>
                    <a:ext uri="{FF2B5EF4-FFF2-40B4-BE49-F238E27FC236}">
                      <a16:creationId xmlns:a16="http://schemas.microsoft.com/office/drawing/2014/main" id="{F468EBBB-EC87-604B-8467-D24DAAD8F349}"/>
                    </a:ext>
                  </a:extLst>
                </p:cNvPr>
                <p:cNvSpPr>
                  <a:spLocks/>
                </p:cNvSpPr>
                <p:nvPr/>
              </p:nvSpPr>
              <p:spPr bwMode="auto">
                <a:xfrm>
                  <a:off x="5160" y="2825"/>
                  <a:ext cx="6" cy="4"/>
                </a:xfrm>
                <a:custGeom>
                  <a:avLst/>
                  <a:gdLst>
                    <a:gd name="T0" fmla="*/ 6 w 6"/>
                    <a:gd name="T1" fmla="*/ 4 h 4"/>
                    <a:gd name="T2" fmla="*/ 6 w 6"/>
                    <a:gd name="T3" fmla="*/ 3 h 4"/>
                    <a:gd name="T4" fmla="*/ 6 w 6"/>
                    <a:gd name="T5" fmla="*/ 2 h 4"/>
                    <a:gd name="T6" fmla="*/ 4 w 6"/>
                    <a:gd name="T7" fmla="*/ 0 h 4"/>
                    <a:gd name="T8" fmla="*/ 0 w 6"/>
                    <a:gd name="T9" fmla="*/ 0 h 4"/>
                    <a:gd name="T10" fmla="*/ 0 w 6"/>
                    <a:gd name="T11" fmla="*/ 1 h 4"/>
                    <a:gd name="T12" fmla="*/ 2 w 6"/>
                    <a:gd name="T13" fmla="*/ 3 h 4"/>
                    <a:gd name="T14" fmla="*/ 3 w 6"/>
                    <a:gd name="T15" fmla="*/ 3 h 4"/>
                    <a:gd name="T16" fmla="*/ 6 w 6"/>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4"/>
                      </a:moveTo>
                      <a:lnTo>
                        <a:pt x="6" y="3"/>
                      </a:lnTo>
                      <a:lnTo>
                        <a:pt x="6" y="2"/>
                      </a:lnTo>
                      <a:lnTo>
                        <a:pt x="4" y="0"/>
                      </a:lnTo>
                      <a:lnTo>
                        <a:pt x="0" y="0"/>
                      </a:lnTo>
                      <a:lnTo>
                        <a:pt x="0" y="1"/>
                      </a:lnTo>
                      <a:lnTo>
                        <a:pt x="2" y="3"/>
                      </a:lnTo>
                      <a:lnTo>
                        <a:pt x="3"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2" name="Freeform 429">
                  <a:extLst>
                    <a:ext uri="{FF2B5EF4-FFF2-40B4-BE49-F238E27FC236}">
                      <a16:creationId xmlns:a16="http://schemas.microsoft.com/office/drawing/2014/main" id="{C5216CD5-D7CB-A843-9C5B-B759D561FA7B}"/>
                    </a:ext>
                  </a:extLst>
                </p:cNvPr>
                <p:cNvSpPr>
                  <a:spLocks/>
                </p:cNvSpPr>
                <p:nvPr/>
              </p:nvSpPr>
              <p:spPr bwMode="auto">
                <a:xfrm>
                  <a:off x="5464"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3" name="Freeform 430">
                  <a:extLst>
                    <a:ext uri="{FF2B5EF4-FFF2-40B4-BE49-F238E27FC236}">
                      <a16:creationId xmlns:a16="http://schemas.microsoft.com/office/drawing/2014/main" id="{0613020A-5915-A845-89C1-512B83009DF6}"/>
                    </a:ext>
                  </a:extLst>
                </p:cNvPr>
                <p:cNvSpPr>
                  <a:spLocks/>
                </p:cNvSpPr>
                <p:nvPr/>
              </p:nvSpPr>
              <p:spPr bwMode="auto">
                <a:xfrm>
                  <a:off x="5525" y="2837"/>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4" name="Freeform 431">
                  <a:extLst>
                    <a:ext uri="{FF2B5EF4-FFF2-40B4-BE49-F238E27FC236}">
                      <a16:creationId xmlns:a16="http://schemas.microsoft.com/office/drawing/2014/main" id="{1049B3C8-9F90-F648-A710-B0C6F7D409D7}"/>
                    </a:ext>
                  </a:extLst>
                </p:cNvPr>
                <p:cNvSpPr>
                  <a:spLocks/>
                </p:cNvSpPr>
                <p:nvPr/>
              </p:nvSpPr>
              <p:spPr bwMode="auto">
                <a:xfrm>
                  <a:off x="5464" y="2939"/>
                  <a:ext cx="4" cy="2"/>
                </a:xfrm>
                <a:custGeom>
                  <a:avLst/>
                  <a:gdLst>
                    <a:gd name="T0" fmla="*/ 0 w 4"/>
                    <a:gd name="T1" fmla="*/ 1 h 2"/>
                    <a:gd name="T2" fmla="*/ 2 w 4"/>
                    <a:gd name="T3" fmla="*/ 2 h 2"/>
                    <a:gd name="T4" fmla="*/ 4 w 4"/>
                    <a:gd name="T5" fmla="*/ 1 h 2"/>
                    <a:gd name="T6" fmla="*/ 4 w 4"/>
                    <a:gd name="T7" fmla="*/ 0 h 2"/>
                    <a:gd name="T8" fmla="*/ 0 w 4"/>
                    <a:gd name="T9" fmla="*/ 1 h 2"/>
                  </a:gdLst>
                  <a:ahLst/>
                  <a:cxnLst>
                    <a:cxn ang="0">
                      <a:pos x="T0" y="T1"/>
                    </a:cxn>
                    <a:cxn ang="0">
                      <a:pos x="T2" y="T3"/>
                    </a:cxn>
                    <a:cxn ang="0">
                      <a:pos x="T4" y="T5"/>
                    </a:cxn>
                    <a:cxn ang="0">
                      <a:pos x="T6" y="T7"/>
                    </a:cxn>
                    <a:cxn ang="0">
                      <a:pos x="T8" y="T9"/>
                    </a:cxn>
                  </a:cxnLst>
                  <a:rect l="0" t="0" r="r" b="b"/>
                  <a:pathLst>
                    <a:path w="4" h="2">
                      <a:moveTo>
                        <a:pt x="0" y="1"/>
                      </a:moveTo>
                      <a:lnTo>
                        <a:pt x="2" y="2"/>
                      </a:lnTo>
                      <a:lnTo>
                        <a:pt x="4" y="1"/>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5" name="Freeform 432">
                  <a:extLst>
                    <a:ext uri="{FF2B5EF4-FFF2-40B4-BE49-F238E27FC236}">
                      <a16:creationId xmlns:a16="http://schemas.microsoft.com/office/drawing/2014/main" id="{0E866B84-2A09-B049-A8CD-085F91A32461}"/>
                    </a:ext>
                  </a:extLst>
                </p:cNvPr>
                <p:cNvSpPr>
                  <a:spLocks/>
                </p:cNvSpPr>
                <p:nvPr/>
              </p:nvSpPr>
              <p:spPr bwMode="auto">
                <a:xfrm>
                  <a:off x="5464" y="2826"/>
                  <a:ext cx="6" cy="8"/>
                </a:xfrm>
                <a:custGeom>
                  <a:avLst/>
                  <a:gdLst>
                    <a:gd name="T0" fmla="*/ 6 w 6"/>
                    <a:gd name="T1" fmla="*/ 1 h 8"/>
                    <a:gd name="T2" fmla="*/ 4 w 6"/>
                    <a:gd name="T3" fmla="*/ 0 h 8"/>
                    <a:gd name="T4" fmla="*/ 0 w 6"/>
                    <a:gd name="T5" fmla="*/ 2 h 8"/>
                    <a:gd name="T6" fmla="*/ 0 w 6"/>
                    <a:gd name="T7" fmla="*/ 7 h 8"/>
                    <a:gd name="T8" fmla="*/ 4 w 6"/>
                    <a:gd name="T9" fmla="*/ 8 h 8"/>
                    <a:gd name="T10" fmla="*/ 5 w 6"/>
                    <a:gd name="T11" fmla="*/ 6 h 8"/>
                    <a:gd name="T12" fmla="*/ 6 w 6"/>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1"/>
                      </a:moveTo>
                      <a:lnTo>
                        <a:pt x="4" y="0"/>
                      </a:lnTo>
                      <a:lnTo>
                        <a:pt x="0" y="2"/>
                      </a:lnTo>
                      <a:lnTo>
                        <a:pt x="0" y="7"/>
                      </a:lnTo>
                      <a:lnTo>
                        <a:pt x="4" y="8"/>
                      </a:lnTo>
                      <a:lnTo>
                        <a:pt x="5"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6" name="Freeform 433">
                  <a:extLst>
                    <a:ext uri="{FF2B5EF4-FFF2-40B4-BE49-F238E27FC236}">
                      <a16:creationId xmlns:a16="http://schemas.microsoft.com/office/drawing/2014/main" id="{9BF35384-AB42-014F-AAD1-7A04F264C14B}"/>
                    </a:ext>
                  </a:extLst>
                </p:cNvPr>
                <p:cNvSpPr>
                  <a:spLocks/>
                </p:cNvSpPr>
                <p:nvPr/>
              </p:nvSpPr>
              <p:spPr bwMode="auto">
                <a:xfrm>
                  <a:off x="5521" y="2826"/>
                  <a:ext cx="3" cy="2"/>
                </a:xfrm>
                <a:custGeom>
                  <a:avLst/>
                  <a:gdLst>
                    <a:gd name="T0" fmla="*/ 0 w 3"/>
                    <a:gd name="T1" fmla="*/ 1 h 2"/>
                    <a:gd name="T2" fmla="*/ 2 w 3"/>
                    <a:gd name="T3" fmla="*/ 2 h 2"/>
                    <a:gd name="T4" fmla="*/ 3 w 3"/>
                    <a:gd name="T5" fmla="*/ 2 h 2"/>
                    <a:gd name="T6" fmla="*/ 2 w 3"/>
                    <a:gd name="T7" fmla="*/ 0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lnTo>
                        <a:pt x="2" y="2"/>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7" name="Freeform 434">
                  <a:extLst>
                    <a:ext uri="{FF2B5EF4-FFF2-40B4-BE49-F238E27FC236}">
                      <a16:creationId xmlns:a16="http://schemas.microsoft.com/office/drawing/2014/main" id="{B8A0A82C-40A7-714F-AA1B-C3C642703D8F}"/>
                    </a:ext>
                  </a:extLst>
                </p:cNvPr>
                <p:cNvSpPr>
                  <a:spLocks/>
                </p:cNvSpPr>
                <p:nvPr/>
              </p:nvSpPr>
              <p:spPr bwMode="auto">
                <a:xfrm>
                  <a:off x="5464" y="2952"/>
                  <a:ext cx="4" cy="3"/>
                </a:xfrm>
                <a:custGeom>
                  <a:avLst/>
                  <a:gdLst>
                    <a:gd name="T0" fmla="*/ 4 w 4"/>
                    <a:gd name="T1" fmla="*/ 0 h 3"/>
                    <a:gd name="T2" fmla="*/ 4 w 4"/>
                    <a:gd name="T3" fmla="*/ 0 h 3"/>
                    <a:gd name="T4" fmla="*/ 3 w 4"/>
                    <a:gd name="T5" fmla="*/ 0 h 3"/>
                    <a:gd name="T6" fmla="*/ 0 w 4"/>
                    <a:gd name="T7" fmla="*/ 1 h 3"/>
                    <a:gd name="T8" fmla="*/ 0 w 4"/>
                    <a:gd name="T9" fmla="*/ 3 h 3"/>
                    <a:gd name="T10" fmla="*/ 2 w 4"/>
                    <a:gd name="T11" fmla="*/ 3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4" y="0"/>
                      </a:lnTo>
                      <a:lnTo>
                        <a:pt x="3" y="0"/>
                      </a:lnTo>
                      <a:lnTo>
                        <a:pt x="0" y="1"/>
                      </a:lnTo>
                      <a:lnTo>
                        <a:pt x="0" y="3"/>
                      </a:lnTo>
                      <a:lnTo>
                        <a:pt x="2" y="3"/>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8" name="Freeform 435">
                  <a:extLst>
                    <a:ext uri="{FF2B5EF4-FFF2-40B4-BE49-F238E27FC236}">
                      <a16:creationId xmlns:a16="http://schemas.microsoft.com/office/drawing/2014/main" id="{951D5AF9-4247-C848-879A-FCA05AB64F91}"/>
                    </a:ext>
                  </a:extLst>
                </p:cNvPr>
                <p:cNvSpPr>
                  <a:spLocks/>
                </p:cNvSpPr>
                <p:nvPr/>
              </p:nvSpPr>
              <p:spPr bwMode="auto">
                <a:xfrm>
                  <a:off x="5459" y="2811"/>
                  <a:ext cx="15" cy="7"/>
                </a:xfrm>
                <a:custGeom>
                  <a:avLst/>
                  <a:gdLst>
                    <a:gd name="T0" fmla="*/ 12 w 15"/>
                    <a:gd name="T1" fmla="*/ 5 h 7"/>
                    <a:gd name="T2" fmla="*/ 13 w 15"/>
                    <a:gd name="T3" fmla="*/ 6 h 7"/>
                    <a:gd name="T4" fmla="*/ 15 w 15"/>
                    <a:gd name="T5" fmla="*/ 4 h 7"/>
                    <a:gd name="T6" fmla="*/ 15 w 15"/>
                    <a:gd name="T7" fmla="*/ 2 h 7"/>
                    <a:gd name="T8" fmla="*/ 12 w 15"/>
                    <a:gd name="T9" fmla="*/ 0 h 7"/>
                    <a:gd name="T10" fmla="*/ 7 w 15"/>
                    <a:gd name="T11" fmla="*/ 0 h 7"/>
                    <a:gd name="T12" fmla="*/ 5 w 15"/>
                    <a:gd name="T13" fmla="*/ 2 h 7"/>
                    <a:gd name="T14" fmla="*/ 2 w 15"/>
                    <a:gd name="T15" fmla="*/ 2 h 7"/>
                    <a:gd name="T16" fmla="*/ 1 w 15"/>
                    <a:gd name="T17" fmla="*/ 2 h 7"/>
                    <a:gd name="T18" fmla="*/ 2 w 15"/>
                    <a:gd name="T19" fmla="*/ 3 h 7"/>
                    <a:gd name="T20" fmla="*/ 0 w 15"/>
                    <a:gd name="T21" fmla="*/ 4 h 7"/>
                    <a:gd name="T22" fmla="*/ 4 w 15"/>
                    <a:gd name="T23" fmla="*/ 5 h 7"/>
                    <a:gd name="T24" fmla="*/ 7 w 15"/>
                    <a:gd name="T25" fmla="*/ 7 h 7"/>
                    <a:gd name="T26" fmla="*/ 9 w 15"/>
                    <a:gd name="T27" fmla="*/ 6 h 7"/>
                    <a:gd name="T28" fmla="*/ 9 w 15"/>
                    <a:gd name="T29" fmla="*/ 4 h 7"/>
                    <a:gd name="T30" fmla="*/ 7 w 15"/>
                    <a:gd name="T31" fmla="*/ 3 h 7"/>
                    <a:gd name="T32" fmla="*/ 6 w 15"/>
                    <a:gd name="T33" fmla="*/ 3 h 7"/>
                    <a:gd name="T34" fmla="*/ 7 w 15"/>
                    <a:gd name="T35" fmla="*/ 2 h 7"/>
                    <a:gd name="T36" fmla="*/ 12 w 15"/>
                    <a:gd name="T3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7">
                      <a:moveTo>
                        <a:pt x="12" y="5"/>
                      </a:moveTo>
                      <a:lnTo>
                        <a:pt x="13" y="6"/>
                      </a:lnTo>
                      <a:lnTo>
                        <a:pt x="15" y="4"/>
                      </a:lnTo>
                      <a:lnTo>
                        <a:pt x="15" y="2"/>
                      </a:lnTo>
                      <a:lnTo>
                        <a:pt x="12" y="0"/>
                      </a:lnTo>
                      <a:lnTo>
                        <a:pt x="7" y="0"/>
                      </a:lnTo>
                      <a:lnTo>
                        <a:pt x="5" y="2"/>
                      </a:lnTo>
                      <a:lnTo>
                        <a:pt x="2" y="2"/>
                      </a:lnTo>
                      <a:lnTo>
                        <a:pt x="1" y="2"/>
                      </a:lnTo>
                      <a:lnTo>
                        <a:pt x="2" y="3"/>
                      </a:lnTo>
                      <a:lnTo>
                        <a:pt x="0" y="4"/>
                      </a:lnTo>
                      <a:lnTo>
                        <a:pt x="4" y="5"/>
                      </a:lnTo>
                      <a:lnTo>
                        <a:pt x="7" y="7"/>
                      </a:lnTo>
                      <a:lnTo>
                        <a:pt x="9" y="6"/>
                      </a:lnTo>
                      <a:lnTo>
                        <a:pt x="9" y="4"/>
                      </a:lnTo>
                      <a:lnTo>
                        <a:pt x="7" y="3"/>
                      </a:lnTo>
                      <a:lnTo>
                        <a:pt x="6" y="3"/>
                      </a:lnTo>
                      <a:lnTo>
                        <a:pt x="7" y="2"/>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9" name="Freeform 436">
                  <a:extLst>
                    <a:ext uri="{FF2B5EF4-FFF2-40B4-BE49-F238E27FC236}">
                      <a16:creationId xmlns:a16="http://schemas.microsoft.com/office/drawing/2014/main" id="{28BF606A-678B-1145-8122-A15167260D49}"/>
                    </a:ext>
                  </a:extLst>
                </p:cNvPr>
                <p:cNvSpPr>
                  <a:spLocks/>
                </p:cNvSpPr>
                <p:nvPr/>
              </p:nvSpPr>
              <p:spPr bwMode="auto">
                <a:xfrm>
                  <a:off x="5442" y="2809"/>
                  <a:ext cx="6" cy="5"/>
                </a:xfrm>
                <a:custGeom>
                  <a:avLst/>
                  <a:gdLst>
                    <a:gd name="T0" fmla="*/ 2 w 6"/>
                    <a:gd name="T1" fmla="*/ 2 h 5"/>
                    <a:gd name="T2" fmla="*/ 6 w 6"/>
                    <a:gd name="T3" fmla="*/ 5 h 5"/>
                    <a:gd name="T4" fmla="*/ 5 w 6"/>
                    <a:gd name="T5" fmla="*/ 3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lnTo>
                        <a:pt x="6" y="5"/>
                      </a:lnTo>
                      <a:lnTo>
                        <a:pt x="5" y="3"/>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0" name="Freeform 437">
                  <a:extLst>
                    <a:ext uri="{FF2B5EF4-FFF2-40B4-BE49-F238E27FC236}">
                      <a16:creationId xmlns:a16="http://schemas.microsoft.com/office/drawing/2014/main" id="{15100BD4-3028-8845-B4CC-FD1A673FB86F}"/>
                    </a:ext>
                  </a:extLst>
                </p:cNvPr>
                <p:cNvSpPr>
                  <a:spLocks/>
                </p:cNvSpPr>
                <p:nvPr/>
              </p:nvSpPr>
              <p:spPr bwMode="auto">
                <a:xfrm>
                  <a:off x="5417" y="2771"/>
                  <a:ext cx="21" cy="57"/>
                </a:xfrm>
                <a:custGeom>
                  <a:avLst/>
                  <a:gdLst>
                    <a:gd name="T0" fmla="*/ 19 w 21"/>
                    <a:gd name="T1" fmla="*/ 21 h 57"/>
                    <a:gd name="T2" fmla="*/ 21 w 21"/>
                    <a:gd name="T3" fmla="*/ 15 h 57"/>
                    <a:gd name="T4" fmla="*/ 20 w 21"/>
                    <a:gd name="T5" fmla="*/ 12 h 57"/>
                    <a:gd name="T6" fmla="*/ 19 w 21"/>
                    <a:gd name="T7" fmla="*/ 11 h 57"/>
                    <a:gd name="T8" fmla="*/ 14 w 21"/>
                    <a:gd name="T9" fmla="*/ 12 h 57"/>
                    <a:gd name="T10" fmla="*/ 10 w 21"/>
                    <a:gd name="T11" fmla="*/ 15 h 57"/>
                    <a:gd name="T12" fmla="*/ 10 w 21"/>
                    <a:gd name="T13" fmla="*/ 17 h 57"/>
                    <a:gd name="T14" fmla="*/ 11 w 21"/>
                    <a:gd name="T15" fmla="*/ 18 h 57"/>
                    <a:gd name="T16" fmla="*/ 10 w 21"/>
                    <a:gd name="T17" fmla="*/ 19 h 57"/>
                    <a:gd name="T18" fmla="*/ 8 w 21"/>
                    <a:gd name="T19" fmla="*/ 20 h 57"/>
                    <a:gd name="T20" fmla="*/ 6 w 21"/>
                    <a:gd name="T21" fmla="*/ 23 h 57"/>
                    <a:gd name="T22" fmla="*/ 5 w 21"/>
                    <a:gd name="T23" fmla="*/ 23 h 57"/>
                    <a:gd name="T24" fmla="*/ 4 w 21"/>
                    <a:gd name="T25" fmla="*/ 21 h 57"/>
                    <a:gd name="T26" fmla="*/ 6 w 21"/>
                    <a:gd name="T27" fmla="*/ 19 h 57"/>
                    <a:gd name="T28" fmla="*/ 8 w 21"/>
                    <a:gd name="T29" fmla="*/ 18 h 57"/>
                    <a:gd name="T30" fmla="*/ 9 w 21"/>
                    <a:gd name="T31" fmla="*/ 14 h 57"/>
                    <a:gd name="T32" fmla="*/ 9 w 21"/>
                    <a:gd name="T33" fmla="*/ 9 h 57"/>
                    <a:gd name="T34" fmla="*/ 7 w 21"/>
                    <a:gd name="T35" fmla="*/ 8 h 57"/>
                    <a:gd name="T36" fmla="*/ 6 w 21"/>
                    <a:gd name="T37" fmla="*/ 5 h 57"/>
                    <a:gd name="T38" fmla="*/ 9 w 21"/>
                    <a:gd name="T39" fmla="*/ 3 h 57"/>
                    <a:gd name="T40" fmla="*/ 9 w 21"/>
                    <a:gd name="T41" fmla="*/ 0 h 57"/>
                    <a:gd name="T42" fmla="*/ 7 w 21"/>
                    <a:gd name="T43" fmla="*/ 1 h 57"/>
                    <a:gd name="T44" fmla="*/ 3 w 21"/>
                    <a:gd name="T45" fmla="*/ 5 h 57"/>
                    <a:gd name="T46" fmla="*/ 2 w 21"/>
                    <a:gd name="T47" fmla="*/ 11 h 57"/>
                    <a:gd name="T48" fmla="*/ 2 w 21"/>
                    <a:gd name="T49" fmla="*/ 15 h 57"/>
                    <a:gd name="T50" fmla="*/ 1 w 21"/>
                    <a:gd name="T51" fmla="*/ 16 h 57"/>
                    <a:gd name="T52" fmla="*/ 0 w 21"/>
                    <a:gd name="T53" fmla="*/ 21 h 57"/>
                    <a:gd name="T54" fmla="*/ 1 w 21"/>
                    <a:gd name="T55" fmla="*/ 23 h 57"/>
                    <a:gd name="T56" fmla="*/ 3 w 21"/>
                    <a:gd name="T57" fmla="*/ 26 h 57"/>
                    <a:gd name="T58" fmla="*/ 2 w 21"/>
                    <a:gd name="T59" fmla="*/ 29 h 57"/>
                    <a:gd name="T60" fmla="*/ 1 w 21"/>
                    <a:gd name="T61" fmla="*/ 32 h 57"/>
                    <a:gd name="T62" fmla="*/ 4 w 21"/>
                    <a:gd name="T63" fmla="*/ 35 h 57"/>
                    <a:gd name="T64" fmla="*/ 3 w 21"/>
                    <a:gd name="T65" fmla="*/ 37 h 57"/>
                    <a:gd name="T66" fmla="*/ 4 w 21"/>
                    <a:gd name="T67" fmla="*/ 39 h 57"/>
                    <a:gd name="T68" fmla="*/ 3 w 21"/>
                    <a:gd name="T69" fmla="*/ 43 h 57"/>
                    <a:gd name="T70" fmla="*/ 5 w 21"/>
                    <a:gd name="T71" fmla="*/ 46 h 57"/>
                    <a:gd name="T72" fmla="*/ 8 w 21"/>
                    <a:gd name="T73" fmla="*/ 48 h 57"/>
                    <a:gd name="T74" fmla="*/ 10 w 21"/>
                    <a:gd name="T75" fmla="*/ 54 h 57"/>
                    <a:gd name="T76" fmla="*/ 12 w 21"/>
                    <a:gd name="T77" fmla="*/ 55 h 57"/>
                    <a:gd name="T78" fmla="*/ 13 w 21"/>
                    <a:gd name="T79" fmla="*/ 57 h 57"/>
                    <a:gd name="T80" fmla="*/ 13 w 21"/>
                    <a:gd name="T81" fmla="*/ 56 h 57"/>
                    <a:gd name="T82" fmla="*/ 14 w 21"/>
                    <a:gd name="T83" fmla="*/ 55 h 57"/>
                    <a:gd name="T84" fmla="*/ 13 w 21"/>
                    <a:gd name="T85" fmla="*/ 54 h 57"/>
                    <a:gd name="T86" fmla="*/ 10 w 21"/>
                    <a:gd name="T87" fmla="*/ 50 h 57"/>
                    <a:gd name="T88" fmla="*/ 9 w 21"/>
                    <a:gd name="T89" fmla="*/ 45 h 57"/>
                    <a:gd name="T90" fmla="*/ 6 w 21"/>
                    <a:gd name="T91" fmla="*/ 40 h 57"/>
                    <a:gd name="T92" fmla="*/ 6 w 21"/>
                    <a:gd name="T93" fmla="*/ 33 h 57"/>
                    <a:gd name="T94" fmla="*/ 9 w 21"/>
                    <a:gd name="T95" fmla="*/ 32 h 57"/>
                    <a:gd name="T96" fmla="*/ 12 w 21"/>
                    <a:gd name="T97" fmla="*/ 33 h 57"/>
                    <a:gd name="T98" fmla="*/ 16 w 21"/>
                    <a:gd name="T99" fmla="*/ 33 h 57"/>
                    <a:gd name="T100" fmla="*/ 17 w 21"/>
                    <a:gd name="T101" fmla="*/ 36 h 57"/>
                    <a:gd name="T102" fmla="*/ 20 w 21"/>
                    <a:gd name="T103" fmla="*/ 35 h 57"/>
                    <a:gd name="T104" fmla="*/ 19 w 21"/>
                    <a:gd name="T105" fmla="*/ 33 h 57"/>
                    <a:gd name="T106" fmla="*/ 18 w 21"/>
                    <a:gd name="T107" fmla="*/ 31 h 57"/>
                    <a:gd name="T108" fmla="*/ 15 w 21"/>
                    <a:gd name="T109" fmla="*/ 28 h 57"/>
                    <a:gd name="T110" fmla="*/ 12 w 21"/>
                    <a:gd name="T111" fmla="*/ 28 h 57"/>
                    <a:gd name="T112" fmla="*/ 12 w 21"/>
                    <a:gd name="T113" fmla="*/ 26 h 57"/>
                    <a:gd name="T114" fmla="*/ 13 w 21"/>
                    <a:gd name="T115" fmla="*/ 23 h 57"/>
                    <a:gd name="T116" fmla="*/ 19 w 21"/>
                    <a:gd name="T117"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57">
                      <a:moveTo>
                        <a:pt x="19" y="21"/>
                      </a:moveTo>
                      <a:lnTo>
                        <a:pt x="21" y="15"/>
                      </a:lnTo>
                      <a:lnTo>
                        <a:pt x="20" y="12"/>
                      </a:lnTo>
                      <a:lnTo>
                        <a:pt x="19" y="11"/>
                      </a:lnTo>
                      <a:lnTo>
                        <a:pt x="14" y="12"/>
                      </a:lnTo>
                      <a:lnTo>
                        <a:pt x="10" y="15"/>
                      </a:lnTo>
                      <a:lnTo>
                        <a:pt x="10" y="17"/>
                      </a:lnTo>
                      <a:lnTo>
                        <a:pt x="11" y="18"/>
                      </a:lnTo>
                      <a:lnTo>
                        <a:pt x="10" y="19"/>
                      </a:lnTo>
                      <a:lnTo>
                        <a:pt x="8" y="20"/>
                      </a:lnTo>
                      <a:lnTo>
                        <a:pt x="6" y="23"/>
                      </a:lnTo>
                      <a:lnTo>
                        <a:pt x="5" y="23"/>
                      </a:lnTo>
                      <a:lnTo>
                        <a:pt x="4" y="21"/>
                      </a:lnTo>
                      <a:lnTo>
                        <a:pt x="6" y="19"/>
                      </a:lnTo>
                      <a:lnTo>
                        <a:pt x="8" y="18"/>
                      </a:lnTo>
                      <a:lnTo>
                        <a:pt x="9" y="14"/>
                      </a:lnTo>
                      <a:lnTo>
                        <a:pt x="9" y="9"/>
                      </a:lnTo>
                      <a:lnTo>
                        <a:pt x="7" y="8"/>
                      </a:lnTo>
                      <a:lnTo>
                        <a:pt x="6" y="5"/>
                      </a:lnTo>
                      <a:lnTo>
                        <a:pt x="9" y="3"/>
                      </a:lnTo>
                      <a:lnTo>
                        <a:pt x="9" y="0"/>
                      </a:lnTo>
                      <a:lnTo>
                        <a:pt x="7" y="1"/>
                      </a:lnTo>
                      <a:lnTo>
                        <a:pt x="3" y="5"/>
                      </a:lnTo>
                      <a:lnTo>
                        <a:pt x="2" y="11"/>
                      </a:lnTo>
                      <a:lnTo>
                        <a:pt x="2" y="15"/>
                      </a:lnTo>
                      <a:lnTo>
                        <a:pt x="1" y="16"/>
                      </a:lnTo>
                      <a:lnTo>
                        <a:pt x="0" y="21"/>
                      </a:lnTo>
                      <a:lnTo>
                        <a:pt x="1" y="23"/>
                      </a:lnTo>
                      <a:lnTo>
                        <a:pt x="3" y="26"/>
                      </a:lnTo>
                      <a:lnTo>
                        <a:pt x="2" y="29"/>
                      </a:lnTo>
                      <a:lnTo>
                        <a:pt x="1" y="32"/>
                      </a:lnTo>
                      <a:lnTo>
                        <a:pt x="4" y="35"/>
                      </a:lnTo>
                      <a:lnTo>
                        <a:pt x="3" y="37"/>
                      </a:lnTo>
                      <a:lnTo>
                        <a:pt x="4" y="39"/>
                      </a:lnTo>
                      <a:lnTo>
                        <a:pt x="3" y="43"/>
                      </a:lnTo>
                      <a:lnTo>
                        <a:pt x="5" y="46"/>
                      </a:lnTo>
                      <a:lnTo>
                        <a:pt x="8" y="48"/>
                      </a:lnTo>
                      <a:lnTo>
                        <a:pt x="10" y="54"/>
                      </a:lnTo>
                      <a:lnTo>
                        <a:pt x="12" y="55"/>
                      </a:lnTo>
                      <a:lnTo>
                        <a:pt x="13" y="57"/>
                      </a:lnTo>
                      <a:lnTo>
                        <a:pt x="13" y="56"/>
                      </a:lnTo>
                      <a:lnTo>
                        <a:pt x="14" y="55"/>
                      </a:lnTo>
                      <a:lnTo>
                        <a:pt x="13" y="54"/>
                      </a:lnTo>
                      <a:lnTo>
                        <a:pt x="10" y="50"/>
                      </a:lnTo>
                      <a:lnTo>
                        <a:pt x="9" y="45"/>
                      </a:lnTo>
                      <a:lnTo>
                        <a:pt x="6" y="40"/>
                      </a:lnTo>
                      <a:lnTo>
                        <a:pt x="6" y="33"/>
                      </a:lnTo>
                      <a:lnTo>
                        <a:pt x="9" y="32"/>
                      </a:lnTo>
                      <a:lnTo>
                        <a:pt x="12" y="33"/>
                      </a:lnTo>
                      <a:lnTo>
                        <a:pt x="16" y="33"/>
                      </a:lnTo>
                      <a:lnTo>
                        <a:pt x="17" y="36"/>
                      </a:lnTo>
                      <a:lnTo>
                        <a:pt x="20" y="35"/>
                      </a:lnTo>
                      <a:lnTo>
                        <a:pt x="19" y="33"/>
                      </a:lnTo>
                      <a:lnTo>
                        <a:pt x="18" y="31"/>
                      </a:lnTo>
                      <a:lnTo>
                        <a:pt x="15" y="28"/>
                      </a:lnTo>
                      <a:lnTo>
                        <a:pt x="12" y="28"/>
                      </a:lnTo>
                      <a:lnTo>
                        <a:pt x="12" y="26"/>
                      </a:lnTo>
                      <a:lnTo>
                        <a:pt x="13" y="23"/>
                      </a:lnTo>
                      <a:lnTo>
                        <a:pt x="19"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1" name="Freeform 438">
                  <a:extLst>
                    <a:ext uri="{FF2B5EF4-FFF2-40B4-BE49-F238E27FC236}">
                      <a16:creationId xmlns:a16="http://schemas.microsoft.com/office/drawing/2014/main" id="{52197113-3DCB-2E46-B849-322551C96709}"/>
                    </a:ext>
                  </a:extLst>
                </p:cNvPr>
                <p:cNvSpPr>
                  <a:spLocks/>
                </p:cNvSpPr>
                <p:nvPr/>
              </p:nvSpPr>
              <p:spPr bwMode="auto">
                <a:xfrm>
                  <a:off x="5531" y="2838"/>
                  <a:ext cx="20" cy="4"/>
                </a:xfrm>
                <a:custGeom>
                  <a:avLst/>
                  <a:gdLst>
                    <a:gd name="T0" fmla="*/ 1 w 25"/>
                    <a:gd name="T1" fmla="*/ 2 h 6"/>
                    <a:gd name="T2" fmla="*/ 7 w 25"/>
                    <a:gd name="T3" fmla="*/ 5 h 6"/>
                    <a:gd name="T4" fmla="*/ 15 w 25"/>
                    <a:gd name="T5" fmla="*/ 6 h 6"/>
                    <a:gd name="T6" fmla="*/ 23 w 25"/>
                    <a:gd name="T7" fmla="*/ 5 h 6"/>
                    <a:gd name="T8" fmla="*/ 25 w 25"/>
                    <a:gd name="T9" fmla="*/ 3 h 6"/>
                    <a:gd name="T10" fmla="*/ 19 w 25"/>
                    <a:gd name="T11" fmla="*/ 2 h 6"/>
                    <a:gd name="T12" fmla="*/ 16 w 25"/>
                    <a:gd name="T13" fmla="*/ 3 h 6"/>
                    <a:gd name="T14" fmla="*/ 10 w 25"/>
                    <a:gd name="T15" fmla="*/ 1 h 6"/>
                    <a:gd name="T16" fmla="*/ 6 w 25"/>
                    <a:gd name="T17" fmla="*/ 3 h 6"/>
                    <a:gd name="T18" fmla="*/ 0 w 25"/>
                    <a:gd name="T19" fmla="*/ 0 h 6"/>
                    <a:gd name="T20" fmla="*/ 1 w 2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6">
                      <a:moveTo>
                        <a:pt x="1" y="2"/>
                      </a:moveTo>
                      <a:cubicBezTo>
                        <a:pt x="7" y="5"/>
                        <a:pt x="7" y="5"/>
                        <a:pt x="7" y="5"/>
                      </a:cubicBezTo>
                      <a:cubicBezTo>
                        <a:pt x="15" y="6"/>
                        <a:pt x="15" y="6"/>
                        <a:pt x="15" y="6"/>
                      </a:cubicBezTo>
                      <a:cubicBezTo>
                        <a:pt x="23" y="5"/>
                        <a:pt x="23" y="5"/>
                        <a:pt x="23" y="5"/>
                      </a:cubicBezTo>
                      <a:cubicBezTo>
                        <a:pt x="25" y="3"/>
                        <a:pt x="25" y="3"/>
                        <a:pt x="25" y="3"/>
                      </a:cubicBezTo>
                      <a:cubicBezTo>
                        <a:pt x="19" y="2"/>
                        <a:pt x="19" y="2"/>
                        <a:pt x="19" y="2"/>
                      </a:cubicBezTo>
                      <a:cubicBezTo>
                        <a:pt x="16" y="3"/>
                        <a:pt x="16" y="3"/>
                        <a:pt x="16" y="3"/>
                      </a:cubicBezTo>
                      <a:cubicBezTo>
                        <a:pt x="10" y="1"/>
                        <a:pt x="10" y="1"/>
                        <a:pt x="10" y="1"/>
                      </a:cubicBezTo>
                      <a:cubicBezTo>
                        <a:pt x="6" y="3"/>
                        <a:pt x="6" y="3"/>
                        <a:pt x="6" y="3"/>
                      </a:cubicBezTo>
                      <a:cubicBezTo>
                        <a:pt x="0" y="0"/>
                        <a:pt x="0" y="0"/>
                        <a:pt x="0" y="0"/>
                      </a:cubicBezTo>
                      <a:cubicBezTo>
                        <a:pt x="0" y="0"/>
                        <a:pt x="1"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2" name="Freeform 439">
                  <a:extLst>
                    <a:ext uri="{FF2B5EF4-FFF2-40B4-BE49-F238E27FC236}">
                      <a16:creationId xmlns:a16="http://schemas.microsoft.com/office/drawing/2014/main" id="{2A7E3BD0-045E-A547-9B86-1C39BA7B53E8}"/>
                    </a:ext>
                  </a:extLst>
                </p:cNvPr>
                <p:cNvSpPr>
                  <a:spLocks/>
                </p:cNvSpPr>
                <p:nvPr/>
              </p:nvSpPr>
              <p:spPr bwMode="auto">
                <a:xfrm>
                  <a:off x="5465" y="2823"/>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3" name="Freeform 440">
                  <a:extLst>
                    <a:ext uri="{FF2B5EF4-FFF2-40B4-BE49-F238E27FC236}">
                      <a16:creationId xmlns:a16="http://schemas.microsoft.com/office/drawing/2014/main" id="{E7D7A882-A57B-D941-8524-A682D97CF185}"/>
                    </a:ext>
                  </a:extLst>
                </p:cNvPr>
                <p:cNvSpPr>
                  <a:spLocks/>
                </p:cNvSpPr>
                <p:nvPr/>
              </p:nvSpPr>
              <p:spPr bwMode="auto">
                <a:xfrm>
                  <a:off x="5460" y="2825"/>
                  <a:ext cx="6" cy="2"/>
                </a:xfrm>
                <a:custGeom>
                  <a:avLst/>
                  <a:gdLst>
                    <a:gd name="T0" fmla="*/ 0 w 6"/>
                    <a:gd name="T1" fmla="*/ 0 h 2"/>
                    <a:gd name="T2" fmla="*/ 2 w 6"/>
                    <a:gd name="T3" fmla="*/ 2 h 2"/>
                    <a:gd name="T4" fmla="*/ 6 w 6"/>
                    <a:gd name="T5" fmla="*/ 1 h 2"/>
                    <a:gd name="T6" fmla="*/ 3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2" y="2"/>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4" name="Freeform 441">
                  <a:extLst>
                    <a:ext uri="{FF2B5EF4-FFF2-40B4-BE49-F238E27FC236}">
                      <a16:creationId xmlns:a16="http://schemas.microsoft.com/office/drawing/2014/main" id="{F0084CBA-5E93-1045-8A0F-057D1DE8683F}"/>
                    </a:ext>
                  </a:extLst>
                </p:cNvPr>
                <p:cNvSpPr>
                  <a:spLocks/>
                </p:cNvSpPr>
                <p:nvPr/>
              </p:nvSpPr>
              <p:spPr bwMode="auto">
                <a:xfrm>
                  <a:off x="5490" y="2907"/>
                  <a:ext cx="2" cy="7"/>
                </a:xfrm>
                <a:custGeom>
                  <a:avLst/>
                  <a:gdLst>
                    <a:gd name="T0" fmla="*/ 1 w 2"/>
                    <a:gd name="T1" fmla="*/ 3 h 7"/>
                    <a:gd name="T2" fmla="*/ 1 w 2"/>
                    <a:gd name="T3" fmla="*/ 5 h 7"/>
                    <a:gd name="T4" fmla="*/ 2 w 2"/>
                    <a:gd name="T5" fmla="*/ 7 h 7"/>
                    <a:gd name="T6" fmla="*/ 2 w 2"/>
                    <a:gd name="T7" fmla="*/ 3 h 7"/>
                    <a:gd name="T8" fmla="*/ 0 w 2"/>
                    <a:gd name="T9" fmla="*/ 0 h 7"/>
                    <a:gd name="T10" fmla="*/ 1 w 2"/>
                    <a:gd name="T11" fmla="*/ 3 h 7"/>
                  </a:gdLst>
                  <a:ahLst/>
                  <a:cxnLst>
                    <a:cxn ang="0">
                      <a:pos x="T0" y="T1"/>
                    </a:cxn>
                    <a:cxn ang="0">
                      <a:pos x="T2" y="T3"/>
                    </a:cxn>
                    <a:cxn ang="0">
                      <a:pos x="T4" y="T5"/>
                    </a:cxn>
                    <a:cxn ang="0">
                      <a:pos x="T6" y="T7"/>
                    </a:cxn>
                    <a:cxn ang="0">
                      <a:pos x="T8" y="T9"/>
                    </a:cxn>
                    <a:cxn ang="0">
                      <a:pos x="T10" y="T11"/>
                    </a:cxn>
                  </a:cxnLst>
                  <a:rect l="0" t="0" r="r" b="b"/>
                  <a:pathLst>
                    <a:path w="2" h="7">
                      <a:moveTo>
                        <a:pt x="1" y="3"/>
                      </a:moveTo>
                      <a:lnTo>
                        <a:pt x="1" y="5"/>
                      </a:lnTo>
                      <a:lnTo>
                        <a:pt x="2" y="7"/>
                      </a:lnTo>
                      <a:lnTo>
                        <a:pt x="2" y="3"/>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5" name="Freeform 442">
                  <a:extLst>
                    <a:ext uri="{FF2B5EF4-FFF2-40B4-BE49-F238E27FC236}">
                      <a16:creationId xmlns:a16="http://schemas.microsoft.com/office/drawing/2014/main" id="{CDAE6DEE-A6FE-B045-B7E6-0F3CC52D555F}"/>
                    </a:ext>
                  </a:extLst>
                </p:cNvPr>
                <p:cNvSpPr>
                  <a:spLocks/>
                </p:cNvSpPr>
                <p:nvPr/>
              </p:nvSpPr>
              <p:spPr bwMode="auto">
                <a:xfrm>
                  <a:off x="5516" y="2904"/>
                  <a:ext cx="3" cy="3"/>
                </a:xfrm>
                <a:custGeom>
                  <a:avLst/>
                  <a:gdLst>
                    <a:gd name="T0" fmla="*/ 3 w 3"/>
                    <a:gd name="T1" fmla="*/ 3 h 3"/>
                    <a:gd name="T2" fmla="*/ 2 w 3"/>
                    <a:gd name="T3" fmla="*/ 0 h 3"/>
                    <a:gd name="T4" fmla="*/ 0 w 3"/>
                    <a:gd name="T5" fmla="*/ 1 h 3"/>
                    <a:gd name="T6" fmla="*/ 2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1"/>
                      </a:lnTo>
                      <a:lnTo>
                        <a:pt x="2"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6" name="Freeform 443">
                  <a:extLst>
                    <a:ext uri="{FF2B5EF4-FFF2-40B4-BE49-F238E27FC236}">
                      <a16:creationId xmlns:a16="http://schemas.microsoft.com/office/drawing/2014/main" id="{CF4CC9A6-1856-894D-8977-B705ED6BF2E7}"/>
                    </a:ext>
                  </a:extLst>
                </p:cNvPr>
                <p:cNvSpPr>
                  <a:spLocks/>
                </p:cNvSpPr>
                <p:nvPr/>
              </p:nvSpPr>
              <p:spPr bwMode="auto">
                <a:xfrm>
                  <a:off x="5492" y="2903"/>
                  <a:ext cx="6" cy="11"/>
                </a:xfrm>
                <a:custGeom>
                  <a:avLst/>
                  <a:gdLst>
                    <a:gd name="T0" fmla="*/ 1 w 6"/>
                    <a:gd name="T1" fmla="*/ 9 h 11"/>
                    <a:gd name="T2" fmla="*/ 0 w 6"/>
                    <a:gd name="T3" fmla="*/ 11 h 11"/>
                    <a:gd name="T4" fmla="*/ 3 w 6"/>
                    <a:gd name="T5" fmla="*/ 10 h 11"/>
                    <a:gd name="T6" fmla="*/ 4 w 6"/>
                    <a:gd name="T7" fmla="*/ 3 h 11"/>
                    <a:gd name="T8" fmla="*/ 6 w 6"/>
                    <a:gd name="T9" fmla="*/ 0 h 11"/>
                    <a:gd name="T10" fmla="*/ 3 w 6"/>
                    <a:gd name="T11" fmla="*/ 2 h 11"/>
                    <a:gd name="T12" fmla="*/ 1 w 6"/>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1" y="9"/>
                      </a:moveTo>
                      <a:lnTo>
                        <a:pt x="0" y="11"/>
                      </a:lnTo>
                      <a:lnTo>
                        <a:pt x="3" y="10"/>
                      </a:lnTo>
                      <a:lnTo>
                        <a:pt x="4" y="3"/>
                      </a:lnTo>
                      <a:lnTo>
                        <a:pt x="6" y="0"/>
                      </a:lnTo>
                      <a:lnTo>
                        <a:pt x="3" y="2"/>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7" name="Freeform 444">
                  <a:extLst>
                    <a:ext uri="{FF2B5EF4-FFF2-40B4-BE49-F238E27FC236}">
                      <a16:creationId xmlns:a16="http://schemas.microsoft.com/office/drawing/2014/main" id="{E9133F99-B9AD-EA49-81A9-5197AD3693E4}"/>
                    </a:ext>
                  </a:extLst>
                </p:cNvPr>
                <p:cNvSpPr>
                  <a:spLocks/>
                </p:cNvSpPr>
                <p:nvPr/>
              </p:nvSpPr>
              <p:spPr bwMode="auto">
                <a:xfrm>
                  <a:off x="5516" y="2921"/>
                  <a:ext cx="3" cy="4"/>
                </a:xfrm>
                <a:custGeom>
                  <a:avLst/>
                  <a:gdLst>
                    <a:gd name="T0" fmla="*/ 4 w 4"/>
                    <a:gd name="T1" fmla="*/ 5 h 5"/>
                    <a:gd name="T2" fmla="*/ 3 w 4"/>
                    <a:gd name="T3" fmla="*/ 2 h 5"/>
                    <a:gd name="T4" fmla="*/ 1 w 4"/>
                    <a:gd name="T5" fmla="*/ 1 h 5"/>
                    <a:gd name="T6" fmla="*/ 0 w 4"/>
                    <a:gd name="T7" fmla="*/ 1 h 5"/>
                    <a:gd name="T8" fmla="*/ 0 w 4"/>
                    <a:gd name="T9" fmla="*/ 4 h 5"/>
                    <a:gd name="T10" fmla="*/ 2 w 4"/>
                    <a:gd name="T11" fmla="*/ 5 h 5"/>
                    <a:gd name="T12" fmla="*/ 4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5"/>
                      </a:moveTo>
                      <a:cubicBezTo>
                        <a:pt x="3" y="2"/>
                        <a:pt x="3" y="2"/>
                        <a:pt x="3" y="2"/>
                      </a:cubicBezTo>
                      <a:cubicBezTo>
                        <a:pt x="1" y="1"/>
                        <a:pt x="1" y="1"/>
                        <a:pt x="1" y="1"/>
                      </a:cubicBezTo>
                      <a:cubicBezTo>
                        <a:pt x="1" y="0"/>
                        <a:pt x="0" y="1"/>
                        <a:pt x="0" y="1"/>
                      </a:cubicBezTo>
                      <a:cubicBezTo>
                        <a:pt x="0" y="4"/>
                        <a:pt x="0" y="4"/>
                        <a:pt x="0" y="4"/>
                      </a:cubicBezTo>
                      <a:cubicBezTo>
                        <a:pt x="2" y="5"/>
                        <a:pt x="2" y="5"/>
                        <a:pt x="2" y="5"/>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8" name="Freeform 445">
                  <a:extLst>
                    <a:ext uri="{FF2B5EF4-FFF2-40B4-BE49-F238E27FC236}">
                      <a16:creationId xmlns:a16="http://schemas.microsoft.com/office/drawing/2014/main" id="{B11E578F-0B8D-D244-BE7E-AC4ECF254EC6}"/>
                    </a:ext>
                  </a:extLst>
                </p:cNvPr>
                <p:cNvSpPr>
                  <a:spLocks/>
                </p:cNvSpPr>
                <p:nvPr/>
              </p:nvSpPr>
              <p:spPr bwMode="auto">
                <a:xfrm>
                  <a:off x="5519" y="2926"/>
                  <a:ext cx="1" cy="2"/>
                </a:xfrm>
                <a:custGeom>
                  <a:avLst/>
                  <a:gdLst>
                    <a:gd name="T0" fmla="*/ 1 w 1"/>
                    <a:gd name="T1" fmla="*/ 2 h 2"/>
                    <a:gd name="T2" fmla="*/ 0 w 1"/>
                    <a:gd name="T3" fmla="*/ 0 h 2"/>
                    <a:gd name="T4" fmla="*/ 0 w 1"/>
                    <a:gd name="T5" fmla="*/ 2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0"/>
                      </a:lnTo>
                      <a:lnTo>
                        <a:pt x="0" y="2"/>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9" name="Freeform 446">
                  <a:extLst>
                    <a:ext uri="{FF2B5EF4-FFF2-40B4-BE49-F238E27FC236}">
                      <a16:creationId xmlns:a16="http://schemas.microsoft.com/office/drawing/2014/main" id="{307347E8-F38E-7745-BE2C-A26B4F84D2C4}"/>
                    </a:ext>
                  </a:extLst>
                </p:cNvPr>
                <p:cNvSpPr>
                  <a:spLocks/>
                </p:cNvSpPr>
                <p:nvPr/>
              </p:nvSpPr>
              <p:spPr bwMode="auto">
                <a:xfrm>
                  <a:off x="5513" y="2914"/>
                  <a:ext cx="6" cy="7"/>
                </a:xfrm>
                <a:custGeom>
                  <a:avLst/>
                  <a:gdLst>
                    <a:gd name="T0" fmla="*/ 6 w 6"/>
                    <a:gd name="T1" fmla="*/ 3 h 7"/>
                    <a:gd name="T2" fmla="*/ 6 w 6"/>
                    <a:gd name="T3" fmla="*/ 2 h 7"/>
                    <a:gd name="T4" fmla="*/ 6 w 6"/>
                    <a:gd name="T5" fmla="*/ 1 h 7"/>
                    <a:gd name="T6" fmla="*/ 6 w 6"/>
                    <a:gd name="T7" fmla="*/ 0 h 7"/>
                    <a:gd name="T8" fmla="*/ 5 w 6"/>
                    <a:gd name="T9" fmla="*/ 0 h 7"/>
                    <a:gd name="T10" fmla="*/ 3 w 6"/>
                    <a:gd name="T11" fmla="*/ 0 h 7"/>
                    <a:gd name="T12" fmla="*/ 0 w 6"/>
                    <a:gd name="T13" fmla="*/ 3 h 7"/>
                    <a:gd name="T14" fmla="*/ 1 w 6"/>
                    <a:gd name="T15" fmla="*/ 4 h 7"/>
                    <a:gd name="T16" fmla="*/ 4 w 6"/>
                    <a:gd name="T17" fmla="*/ 6 h 7"/>
                    <a:gd name="T18" fmla="*/ 5 w 6"/>
                    <a:gd name="T19" fmla="*/ 7 h 7"/>
                    <a:gd name="T20" fmla="*/ 6 w 6"/>
                    <a:gd name="T21" fmla="*/ 4 h 7"/>
                    <a:gd name="T22" fmla="*/ 6 w 6"/>
                    <a:gd name="T2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6" y="3"/>
                      </a:moveTo>
                      <a:lnTo>
                        <a:pt x="6" y="2"/>
                      </a:lnTo>
                      <a:lnTo>
                        <a:pt x="6" y="1"/>
                      </a:lnTo>
                      <a:lnTo>
                        <a:pt x="6" y="0"/>
                      </a:lnTo>
                      <a:lnTo>
                        <a:pt x="5" y="0"/>
                      </a:lnTo>
                      <a:lnTo>
                        <a:pt x="3" y="0"/>
                      </a:lnTo>
                      <a:lnTo>
                        <a:pt x="0" y="3"/>
                      </a:lnTo>
                      <a:lnTo>
                        <a:pt x="1" y="4"/>
                      </a:lnTo>
                      <a:lnTo>
                        <a:pt x="4" y="6"/>
                      </a:lnTo>
                      <a:lnTo>
                        <a:pt x="5" y="7"/>
                      </a:lnTo>
                      <a:lnTo>
                        <a:pt x="6" y="4"/>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0" name="Freeform 447">
                  <a:extLst>
                    <a:ext uri="{FF2B5EF4-FFF2-40B4-BE49-F238E27FC236}">
                      <a16:creationId xmlns:a16="http://schemas.microsoft.com/office/drawing/2014/main" id="{11A271C0-7892-0748-89B7-949C9B2E08C2}"/>
                    </a:ext>
                  </a:extLst>
                </p:cNvPr>
                <p:cNvSpPr>
                  <a:spLocks/>
                </p:cNvSpPr>
                <p:nvPr/>
              </p:nvSpPr>
              <p:spPr bwMode="auto">
                <a:xfrm>
                  <a:off x="5511" y="2910"/>
                  <a:ext cx="2" cy="1"/>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2"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1" name="Freeform 448">
                  <a:extLst>
                    <a:ext uri="{FF2B5EF4-FFF2-40B4-BE49-F238E27FC236}">
                      <a16:creationId xmlns:a16="http://schemas.microsoft.com/office/drawing/2014/main" id="{FD9F3F41-CE1A-6540-B76A-78121197A2F8}"/>
                    </a:ext>
                  </a:extLst>
                </p:cNvPr>
                <p:cNvSpPr>
                  <a:spLocks/>
                </p:cNvSpPr>
                <p:nvPr/>
              </p:nvSpPr>
              <p:spPr bwMode="auto">
                <a:xfrm>
                  <a:off x="5513" y="2906"/>
                  <a:ext cx="6" cy="8"/>
                </a:xfrm>
                <a:custGeom>
                  <a:avLst/>
                  <a:gdLst>
                    <a:gd name="T0" fmla="*/ 2 w 6"/>
                    <a:gd name="T1" fmla="*/ 0 h 8"/>
                    <a:gd name="T2" fmla="*/ 1 w 6"/>
                    <a:gd name="T3" fmla="*/ 2 h 8"/>
                    <a:gd name="T4" fmla="*/ 0 w 6"/>
                    <a:gd name="T5" fmla="*/ 3 h 8"/>
                    <a:gd name="T6" fmla="*/ 1 w 6"/>
                    <a:gd name="T7" fmla="*/ 3 h 8"/>
                    <a:gd name="T8" fmla="*/ 1 w 6"/>
                    <a:gd name="T9" fmla="*/ 5 h 8"/>
                    <a:gd name="T10" fmla="*/ 3 w 6"/>
                    <a:gd name="T11" fmla="*/ 5 h 8"/>
                    <a:gd name="T12" fmla="*/ 0 w 6"/>
                    <a:gd name="T13" fmla="*/ 6 h 8"/>
                    <a:gd name="T14" fmla="*/ 1 w 6"/>
                    <a:gd name="T15" fmla="*/ 8 h 8"/>
                    <a:gd name="T16" fmla="*/ 2 w 6"/>
                    <a:gd name="T17" fmla="*/ 8 h 8"/>
                    <a:gd name="T18" fmla="*/ 4 w 6"/>
                    <a:gd name="T19" fmla="*/ 6 h 8"/>
                    <a:gd name="T20" fmla="*/ 6 w 6"/>
                    <a:gd name="T21" fmla="*/ 6 h 8"/>
                    <a:gd name="T22" fmla="*/ 6 w 6"/>
                    <a:gd name="T23" fmla="*/ 5 h 8"/>
                    <a:gd name="T24" fmla="*/ 6 w 6"/>
                    <a:gd name="T25" fmla="*/ 2 h 8"/>
                    <a:gd name="T26" fmla="*/ 5 w 6"/>
                    <a:gd name="T27" fmla="*/ 2 h 8"/>
                    <a:gd name="T28" fmla="*/ 3 w 6"/>
                    <a:gd name="T29" fmla="*/ 0 h 8"/>
                    <a:gd name="T30" fmla="*/ 2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2" y="0"/>
                      </a:moveTo>
                      <a:lnTo>
                        <a:pt x="1" y="2"/>
                      </a:lnTo>
                      <a:lnTo>
                        <a:pt x="0" y="3"/>
                      </a:lnTo>
                      <a:lnTo>
                        <a:pt x="1" y="3"/>
                      </a:lnTo>
                      <a:lnTo>
                        <a:pt x="1" y="5"/>
                      </a:lnTo>
                      <a:lnTo>
                        <a:pt x="3" y="5"/>
                      </a:lnTo>
                      <a:lnTo>
                        <a:pt x="0" y="6"/>
                      </a:lnTo>
                      <a:lnTo>
                        <a:pt x="1" y="8"/>
                      </a:lnTo>
                      <a:lnTo>
                        <a:pt x="2" y="8"/>
                      </a:lnTo>
                      <a:lnTo>
                        <a:pt x="4" y="6"/>
                      </a:lnTo>
                      <a:lnTo>
                        <a:pt x="6" y="6"/>
                      </a:lnTo>
                      <a:lnTo>
                        <a:pt x="6" y="5"/>
                      </a:lnTo>
                      <a:lnTo>
                        <a:pt x="6" y="2"/>
                      </a:lnTo>
                      <a:lnTo>
                        <a:pt x="5" y="2"/>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2" name="Freeform 449">
                  <a:extLst>
                    <a:ext uri="{FF2B5EF4-FFF2-40B4-BE49-F238E27FC236}">
                      <a16:creationId xmlns:a16="http://schemas.microsoft.com/office/drawing/2014/main" id="{1D71BFC0-AE28-4F4D-AD73-6CF30AA92CB0}"/>
                    </a:ext>
                  </a:extLst>
                </p:cNvPr>
                <p:cNvSpPr>
                  <a:spLocks/>
                </p:cNvSpPr>
                <p:nvPr/>
              </p:nvSpPr>
              <p:spPr bwMode="auto">
                <a:xfrm>
                  <a:off x="5387" y="2841"/>
                  <a:ext cx="14" cy="4"/>
                </a:xfrm>
                <a:custGeom>
                  <a:avLst/>
                  <a:gdLst>
                    <a:gd name="T0" fmla="*/ 1 w 14"/>
                    <a:gd name="T1" fmla="*/ 3 h 4"/>
                    <a:gd name="T2" fmla="*/ 4 w 14"/>
                    <a:gd name="T3" fmla="*/ 4 h 4"/>
                    <a:gd name="T4" fmla="*/ 11 w 14"/>
                    <a:gd name="T5" fmla="*/ 2 h 4"/>
                    <a:gd name="T6" fmla="*/ 14 w 14"/>
                    <a:gd name="T7" fmla="*/ 1 h 4"/>
                    <a:gd name="T8" fmla="*/ 11 w 14"/>
                    <a:gd name="T9" fmla="*/ 1 h 4"/>
                    <a:gd name="T10" fmla="*/ 6 w 14"/>
                    <a:gd name="T11" fmla="*/ 0 h 4"/>
                    <a:gd name="T12" fmla="*/ 4 w 14"/>
                    <a:gd name="T13" fmla="*/ 1 h 4"/>
                    <a:gd name="T14" fmla="*/ 1 w 14"/>
                    <a:gd name="T15" fmla="*/ 1 h 4"/>
                    <a:gd name="T16" fmla="*/ 0 w 14"/>
                    <a:gd name="T17" fmla="*/ 1 h 4"/>
                    <a:gd name="T18" fmla="*/ 1 w 14"/>
                    <a:gd name="T19" fmla="*/ 2 h 4"/>
                    <a:gd name="T20" fmla="*/ 1 w 1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 y="3"/>
                      </a:moveTo>
                      <a:lnTo>
                        <a:pt x="4" y="4"/>
                      </a:lnTo>
                      <a:lnTo>
                        <a:pt x="11" y="2"/>
                      </a:lnTo>
                      <a:lnTo>
                        <a:pt x="14" y="1"/>
                      </a:lnTo>
                      <a:lnTo>
                        <a:pt x="11" y="1"/>
                      </a:lnTo>
                      <a:lnTo>
                        <a:pt x="6" y="0"/>
                      </a:lnTo>
                      <a:lnTo>
                        <a:pt x="4" y="1"/>
                      </a:lnTo>
                      <a:lnTo>
                        <a:pt x="1" y="1"/>
                      </a:lnTo>
                      <a:lnTo>
                        <a:pt x="0" y="1"/>
                      </a:lnTo>
                      <a:lnTo>
                        <a:pt x="1"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3" name="Freeform 450">
                  <a:extLst>
                    <a:ext uri="{FF2B5EF4-FFF2-40B4-BE49-F238E27FC236}">
                      <a16:creationId xmlns:a16="http://schemas.microsoft.com/office/drawing/2014/main" id="{01CCEF35-6588-AF42-86FC-E23030393460}"/>
                    </a:ext>
                  </a:extLst>
                </p:cNvPr>
                <p:cNvSpPr>
                  <a:spLocks/>
                </p:cNvSpPr>
                <p:nvPr/>
              </p:nvSpPr>
              <p:spPr bwMode="auto">
                <a:xfrm>
                  <a:off x="5386" y="2954"/>
                  <a:ext cx="2" cy="2"/>
                </a:xfrm>
                <a:custGeom>
                  <a:avLst/>
                  <a:gdLst>
                    <a:gd name="T0" fmla="*/ 2 w 2"/>
                    <a:gd name="T1" fmla="*/ 2 h 2"/>
                    <a:gd name="T2" fmla="*/ 1 w 2"/>
                    <a:gd name="T3" fmla="*/ 0 h 2"/>
                    <a:gd name="T4" fmla="*/ 0 w 2"/>
                    <a:gd name="T5" fmla="*/ 2 h 2"/>
                    <a:gd name="T6" fmla="*/ 1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1" y="0"/>
                      </a:lnTo>
                      <a:lnTo>
                        <a:pt x="0" y="2"/>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4" name="Freeform 451">
                  <a:extLst>
                    <a:ext uri="{FF2B5EF4-FFF2-40B4-BE49-F238E27FC236}">
                      <a16:creationId xmlns:a16="http://schemas.microsoft.com/office/drawing/2014/main" id="{DE147235-FA71-5441-9E31-22ABE5DF38A4}"/>
                    </a:ext>
                  </a:extLst>
                </p:cNvPr>
                <p:cNvSpPr>
                  <a:spLocks/>
                </p:cNvSpPr>
                <p:nvPr/>
              </p:nvSpPr>
              <p:spPr bwMode="auto">
                <a:xfrm>
                  <a:off x="5394" y="2846"/>
                  <a:ext cx="3" cy="8"/>
                </a:xfrm>
                <a:custGeom>
                  <a:avLst/>
                  <a:gdLst>
                    <a:gd name="T0" fmla="*/ 0 w 3"/>
                    <a:gd name="T1" fmla="*/ 1 h 8"/>
                    <a:gd name="T2" fmla="*/ 1 w 3"/>
                    <a:gd name="T3" fmla="*/ 3 h 8"/>
                    <a:gd name="T4" fmla="*/ 1 w 3"/>
                    <a:gd name="T5" fmla="*/ 8 h 8"/>
                    <a:gd name="T6" fmla="*/ 3 w 3"/>
                    <a:gd name="T7" fmla="*/ 8 h 8"/>
                    <a:gd name="T8" fmla="*/ 3 w 3"/>
                    <a:gd name="T9" fmla="*/ 6 h 8"/>
                    <a:gd name="T10" fmla="*/ 1 w 3"/>
                    <a:gd name="T11" fmla="*/ 3 h 8"/>
                    <a:gd name="T12" fmla="*/ 1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1" y="3"/>
                      </a:lnTo>
                      <a:lnTo>
                        <a:pt x="1" y="8"/>
                      </a:lnTo>
                      <a:lnTo>
                        <a:pt x="3" y="8"/>
                      </a:lnTo>
                      <a:lnTo>
                        <a:pt x="3" y="6"/>
                      </a:lnTo>
                      <a:lnTo>
                        <a:pt x="1" y="3"/>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5" name="Freeform 452">
                  <a:extLst>
                    <a:ext uri="{FF2B5EF4-FFF2-40B4-BE49-F238E27FC236}">
                      <a16:creationId xmlns:a16="http://schemas.microsoft.com/office/drawing/2014/main" id="{45185ED5-C37E-8647-8258-1C8462AF2F74}"/>
                    </a:ext>
                  </a:extLst>
                </p:cNvPr>
                <p:cNvSpPr>
                  <a:spLocks/>
                </p:cNvSpPr>
                <p:nvPr/>
              </p:nvSpPr>
              <p:spPr bwMode="auto">
                <a:xfrm>
                  <a:off x="5511" y="2915"/>
                  <a:ext cx="5" cy="6"/>
                </a:xfrm>
                <a:custGeom>
                  <a:avLst/>
                  <a:gdLst>
                    <a:gd name="T0" fmla="*/ 0 w 5"/>
                    <a:gd name="T1" fmla="*/ 3 h 6"/>
                    <a:gd name="T2" fmla="*/ 2 w 5"/>
                    <a:gd name="T3" fmla="*/ 5 h 6"/>
                    <a:gd name="T4" fmla="*/ 4 w 5"/>
                    <a:gd name="T5" fmla="*/ 6 h 6"/>
                    <a:gd name="T6" fmla="*/ 5 w 5"/>
                    <a:gd name="T7" fmla="*/ 6 h 6"/>
                    <a:gd name="T8" fmla="*/ 2 w 5"/>
                    <a:gd name="T9" fmla="*/ 3 h 6"/>
                    <a:gd name="T10" fmla="*/ 2 w 5"/>
                    <a:gd name="T11" fmla="*/ 1 h 6"/>
                    <a:gd name="T12" fmla="*/ 0 w 5"/>
                    <a:gd name="T13" fmla="*/ 0 h 6"/>
                    <a:gd name="T14" fmla="*/ 0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3"/>
                      </a:moveTo>
                      <a:lnTo>
                        <a:pt x="2" y="5"/>
                      </a:lnTo>
                      <a:lnTo>
                        <a:pt x="4" y="6"/>
                      </a:lnTo>
                      <a:lnTo>
                        <a:pt x="5" y="6"/>
                      </a:lnTo>
                      <a:lnTo>
                        <a:pt x="2" y="3"/>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6" name="Freeform 453">
                  <a:extLst>
                    <a:ext uri="{FF2B5EF4-FFF2-40B4-BE49-F238E27FC236}">
                      <a16:creationId xmlns:a16="http://schemas.microsoft.com/office/drawing/2014/main" id="{553C0F02-7C0A-2E4A-9EB1-982048438E84}"/>
                    </a:ext>
                  </a:extLst>
                </p:cNvPr>
                <p:cNvSpPr>
                  <a:spLocks/>
                </p:cNvSpPr>
                <p:nvPr/>
              </p:nvSpPr>
              <p:spPr bwMode="auto">
                <a:xfrm>
                  <a:off x="5373" y="2840"/>
                  <a:ext cx="13" cy="6"/>
                </a:xfrm>
                <a:custGeom>
                  <a:avLst/>
                  <a:gdLst>
                    <a:gd name="T0" fmla="*/ 11 w 13"/>
                    <a:gd name="T1" fmla="*/ 3 h 6"/>
                    <a:gd name="T2" fmla="*/ 13 w 13"/>
                    <a:gd name="T3" fmla="*/ 4 h 6"/>
                    <a:gd name="T4" fmla="*/ 13 w 13"/>
                    <a:gd name="T5" fmla="*/ 1 h 6"/>
                    <a:gd name="T6" fmla="*/ 11 w 13"/>
                    <a:gd name="T7" fmla="*/ 0 h 6"/>
                    <a:gd name="T8" fmla="*/ 10 w 13"/>
                    <a:gd name="T9" fmla="*/ 2 h 6"/>
                    <a:gd name="T10" fmla="*/ 8 w 13"/>
                    <a:gd name="T11" fmla="*/ 1 h 6"/>
                    <a:gd name="T12" fmla="*/ 5 w 13"/>
                    <a:gd name="T13" fmla="*/ 0 h 6"/>
                    <a:gd name="T14" fmla="*/ 3 w 13"/>
                    <a:gd name="T15" fmla="*/ 1 h 6"/>
                    <a:gd name="T16" fmla="*/ 2 w 13"/>
                    <a:gd name="T17" fmla="*/ 0 h 6"/>
                    <a:gd name="T18" fmla="*/ 0 w 13"/>
                    <a:gd name="T19" fmla="*/ 2 h 6"/>
                    <a:gd name="T20" fmla="*/ 0 w 13"/>
                    <a:gd name="T21" fmla="*/ 4 h 6"/>
                    <a:gd name="T22" fmla="*/ 1 w 13"/>
                    <a:gd name="T23" fmla="*/ 6 h 6"/>
                    <a:gd name="T24" fmla="*/ 4 w 13"/>
                    <a:gd name="T25" fmla="*/ 6 h 6"/>
                    <a:gd name="T26" fmla="*/ 7 w 13"/>
                    <a:gd name="T27" fmla="*/ 5 h 6"/>
                    <a:gd name="T28" fmla="*/ 8 w 13"/>
                    <a:gd name="T29" fmla="*/ 5 h 6"/>
                    <a:gd name="T30" fmla="*/ 11 w 13"/>
                    <a:gd name="T3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6">
                      <a:moveTo>
                        <a:pt x="11" y="3"/>
                      </a:moveTo>
                      <a:lnTo>
                        <a:pt x="13" y="4"/>
                      </a:lnTo>
                      <a:lnTo>
                        <a:pt x="13" y="1"/>
                      </a:lnTo>
                      <a:lnTo>
                        <a:pt x="11" y="0"/>
                      </a:lnTo>
                      <a:lnTo>
                        <a:pt x="10" y="2"/>
                      </a:lnTo>
                      <a:lnTo>
                        <a:pt x="8" y="1"/>
                      </a:lnTo>
                      <a:lnTo>
                        <a:pt x="5" y="0"/>
                      </a:lnTo>
                      <a:lnTo>
                        <a:pt x="3" y="1"/>
                      </a:lnTo>
                      <a:lnTo>
                        <a:pt x="2" y="0"/>
                      </a:lnTo>
                      <a:lnTo>
                        <a:pt x="0" y="2"/>
                      </a:lnTo>
                      <a:lnTo>
                        <a:pt x="0" y="4"/>
                      </a:lnTo>
                      <a:lnTo>
                        <a:pt x="1" y="6"/>
                      </a:lnTo>
                      <a:lnTo>
                        <a:pt x="4" y="6"/>
                      </a:lnTo>
                      <a:lnTo>
                        <a:pt x="7" y="5"/>
                      </a:lnTo>
                      <a:lnTo>
                        <a:pt x="8" y="5"/>
                      </a:lnTo>
                      <a:lnTo>
                        <a:pt x="1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7" name="Freeform 454">
                  <a:extLst>
                    <a:ext uri="{FF2B5EF4-FFF2-40B4-BE49-F238E27FC236}">
                      <a16:creationId xmlns:a16="http://schemas.microsoft.com/office/drawing/2014/main" id="{2FA6B0AA-B595-414A-BF1C-68164D665EAC}"/>
                    </a:ext>
                  </a:extLst>
                </p:cNvPr>
                <p:cNvSpPr>
                  <a:spLocks/>
                </p:cNvSpPr>
                <p:nvPr/>
              </p:nvSpPr>
              <p:spPr bwMode="auto">
                <a:xfrm>
                  <a:off x="5510" y="2919"/>
                  <a:ext cx="6" cy="12"/>
                </a:xfrm>
                <a:custGeom>
                  <a:avLst/>
                  <a:gdLst>
                    <a:gd name="T0" fmla="*/ 0 w 6"/>
                    <a:gd name="T1" fmla="*/ 6 h 12"/>
                    <a:gd name="T2" fmla="*/ 0 w 6"/>
                    <a:gd name="T3" fmla="*/ 10 h 12"/>
                    <a:gd name="T4" fmla="*/ 2 w 6"/>
                    <a:gd name="T5" fmla="*/ 12 h 12"/>
                    <a:gd name="T6" fmla="*/ 3 w 6"/>
                    <a:gd name="T7" fmla="*/ 11 h 12"/>
                    <a:gd name="T8" fmla="*/ 6 w 6"/>
                    <a:gd name="T9" fmla="*/ 9 h 12"/>
                    <a:gd name="T10" fmla="*/ 6 w 6"/>
                    <a:gd name="T11" fmla="*/ 7 h 12"/>
                    <a:gd name="T12" fmla="*/ 5 w 6"/>
                    <a:gd name="T13" fmla="*/ 6 h 12"/>
                    <a:gd name="T14" fmla="*/ 4 w 6"/>
                    <a:gd name="T15" fmla="*/ 3 h 12"/>
                    <a:gd name="T16" fmla="*/ 2 w 6"/>
                    <a:gd name="T17" fmla="*/ 1 h 12"/>
                    <a:gd name="T18" fmla="*/ 0 w 6"/>
                    <a:gd name="T19" fmla="*/ 0 h 12"/>
                    <a:gd name="T20" fmla="*/ 1 w 6"/>
                    <a:gd name="T21" fmla="*/ 2 h 12"/>
                    <a:gd name="T22" fmla="*/ 1 w 6"/>
                    <a:gd name="T23" fmla="*/ 5 h 12"/>
                    <a:gd name="T24" fmla="*/ 2 w 6"/>
                    <a:gd name="T25" fmla="*/ 6 h 12"/>
                    <a:gd name="T26" fmla="*/ 3 w 6"/>
                    <a:gd name="T27" fmla="*/ 8 h 12"/>
                    <a:gd name="T28" fmla="*/ 2 w 6"/>
                    <a:gd name="T29" fmla="*/ 7 h 12"/>
                    <a:gd name="T30" fmla="*/ 0 w 6"/>
                    <a:gd name="T3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0" y="6"/>
                      </a:moveTo>
                      <a:lnTo>
                        <a:pt x="0" y="10"/>
                      </a:lnTo>
                      <a:lnTo>
                        <a:pt x="2" y="12"/>
                      </a:lnTo>
                      <a:lnTo>
                        <a:pt x="3" y="11"/>
                      </a:lnTo>
                      <a:lnTo>
                        <a:pt x="6" y="9"/>
                      </a:lnTo>
                      <a:lnTo>
                        <a:pt x="6" y="7"/>
                      </a:lnTo>
                      <a:lnTo>
                        <a:pt x="5" y="6"/>
                      </a:lnTo>
                      <a:lnTo>
                        <a:pt x="4" y="3"/>
                      </a:lnTo>
                      <a:lnTo>
                        <a:pt x="2" y="1"/>
                      </a:lnTo>
                      <a:lnTo>
                        <a:pt x="0" y="0"/>
                      </a:lnTo>
                      <a:lnTo>
                        <a:pt x="1" y="2"/>
                      </a:lnTo>
                      <a:lnTo>
                        <a:pt x="1" y="5"/>
                      </a:lnTo>
                      <a:lnTo>
                        <a:pt x="2" y="6"/>
                      </a:lnTo>
                      <a:lnTo>
                        <a:pt x="3" y="8"/>
                      </a:lnTo>
                      <a:lnTo>
                        <a:pt x="2" y="7"/>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8" name="Freeform 455">
                  <a:extLst>
                    <a:ext uri="{FF2B5EF4-FFF2-40B4-BE49-F238E27FC236}">
                      <a16:creationId xmlns:a16="http://schemas.microsoft.com/office/drawing/2014/main" id="{6626CF29-7B57-AB44-A623-7D39B0AED881}"/>
                    </a:ext>
                  </a:extLst>
                </p:cNvPr>
                <p:cNvSpPr>
                  <a:spLocks/>
                </p:cNvSpPr>
                <p:nvPr/>
              </p:nvSpPr>
              <p:spPr bwMode="auto">
                <a:xfrm>
                  <a:off x="5468" y="2935"/>
                  <a:ext cx="8" cy="16"/>
                </a:xfrm>
                <a:custGeom>
                  <a:avLst/>
                  <a:gdLst>
                    <a:gd name="T0" fmla="*/ 8 w 8"/>
                    <a:gd name="T1" fmla="*/ 0 h 16"/>
                    <a:gd name="T2" fmla="*/ 6 w 8"/>
                    <a:gd name="T3" fmla="*/ 0 h 16"/>
                    <a:gd name="T4" fmla="*/ 5 w 8"/>
                    <a:gd name="T5" fmla="*/ 1 h 16"/>
                    <a:gd name="T6" fmla="*/ 5 w 8"/>
                    <a:gd name="T7" fmla="*/ 3 h 16"/>
                    <a:gd name="T8" fmla="*/ 1 w 8"/>
                    <a:gd name="T9" fmla="*/ 7 h 16"/>
                    <a:gd name="T10" fmla="*/ 1 w 8"/>
                    <a:gd name="T11" fmla="*/ 8 h 16"/>
                    <a:gd name="T12" fmla="*/ 2 w 8"/>
                    <a:gd name="T13" fmla="*/ 10 h 16"/>
                    <a:gd name="T14" fmla="*/ 0 w 8"/>
                    <a:gd name="T15" fmla="*/ 11 h 16"/>
                    <a:gd name="T16" fmla="*/ 0 w 8"/>
                    <a:gd name="T17" fmla="*/ 14 h 16"/>
                    <a:gd name="T18" fmla="*/ 2 w 8"/>
                    <a:gd name="T19" fmla="*/ 16 h 16"/>
                    <a:gd name="T20" fmla="*/ 3 w 8"/>
                    <a:gd name="T21" fmla="*/ 15 h 16"/>
                    <a:gd name="T22" fmla="*/ 7 w 8"/>
                    <a:gd name="T23" fmla="*/ 11 h 16"/>
                    <a:gd name="T24" fmla="*/ 8 w 8"/>
                    <a:gd name="T25" fmla="*/ 6 h 16"/>
                    <a:gd name="T26" fmla="*/ 7 w 8"/>
                    <a:gd name="T27" fmla="*/ 4 h 16"/>
                    <a:gd name="T28" fmla="*/ 8 w 8"/>
                    <a:gd name="T29" fmla="*/ 2 h 16"/>
                    <a:gd name="T30" fmla="*/ 8 w 8"/>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6">
                      <a:moveTo>
                        <a:pt x="8" y="0"/>
                      </a:moveTo>
                      <a:lnTo>
                        <a:pt x="6" y="0"/>
                      </a:lnTo>
                      <a:lnTo>
                        <a:pt x="5" y="1"/>
                      </a:lnTo>
                      <a:lnTo>
                        <a:pt x="5" y="3"/>
                      </a:lnTo>
                      <a:lnTo>
                        <a:pt x="1" y="7"/>
                      </a:lnTo>
                      <a:lnTo>
                        <a:pt x="1" y="8"/>
                      </a:lnTo>
                      <a:lnTo>
                        <a:pt x="2" y="10"/>
                      </a:lnTo>
                      <a:lnTo>
                        <a:pt x="0" y="11"/>
                      </a:lnTo>
                      <a:lnTo>
                        <a:pt x="0" y="14"/>
                      </a:lnTo>
                      <a:lnTo>
                        <a:pt x="2" y="16"/>
                      </a:lnTo>
                      <a:lnTo>
                        <a:pt x="3" y="15"/>
                      </a:lnTo>
                      <a:lnTo>
                        <a:pt x="7" y="11"/>
                      </a:lnTo>
                      <a:lnTo>
                        <a:pt x="8" y="6"/>
                      </a:lnTo>
                      <a:lnTo>
                        <a:pt x="7"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9" name="Freeform 456">
                  <a:extLst>
                    <a:ext uri="{FF2B5EF4-FFF2-40B4-BE49-F238E27FC236}">
                      <a16:creationId xmlns:a16="http://schemas.microsoft.com/office/drawing/2014/main" id="{93DDDE47-C88A-C844-AD30-F1C107EE7CB9}"/>
                    </a:ext>
                  </a:extLst>
                </p:cNvPr>
                <p:cNvSpPr>
                  <a:spLocks/>
                </p:cNvSpPr>
                <p:nvPr/>
              </p:nvSpPr>
              <p:spPr bwMode="auto">
                <a:xfrm>
                  <a:off x="5573" y="2952"/>
                  <a:ext cx="5" cy="5"/>
                </a:xfrm>
                <a:custGeom>
                  <a:avLst/>
                  <a:gdLst>
                    <a:gd name="T0" fmla="*/ 2 w 5"/>
                    <a:gd name="T1" fmla="*/ 0 h 5"/>
                    <a:gd name="T2" fmla="*/ 0 w 5"/>
                    <a:gd name="T3" fmla="*/ 4 h 5"/>
                    <a:gd name="T4" fmla="*/ 2 w 5"/>
                    <a:gd name="T5" fmla="*/ 4 h 5"/>
                    <a:gd name="T6" fmla="*/ 4 w 5"/>
                    <a:gd name="T7" fmla="*/ 5 h 5"/>
                    <a:gd name="T8" fmla="*/ 5 w 5"/>
                    <a:gd name="T9" fmla="*/ 4 h 5"/>
                    <a:gd name="T10" fmla="*/ 4 w 5"/>
                    <a:gd name="T11" fmla="*/ 0 h 5"/>
                    <a:gd name="T12" fmla="*/ 2 w 5"/>
                    <a:gd name="T13" fmla="*/ 0 h 5"/>
                    <a:gd name="T14" fmla="*/ 2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0"/>
                      </a:moveTo>
                      <a:lnTo>
                        <a:pt x="0" y="4"/>
                      </a:lnTo>
                      <a:lnTo>
                        <a:pt x="2" y="4"/>
                      </a:lnTo>
                      <a:lnTo>
                        <a:pt x="4" y="5"/>
                      </a:lnTo>
                      <a:lnTo>
                        <a:pt x="5" y="4"/>
                      </a:lnTo>
                      <a:lnTo>
                        <a:pt x="4" y="0"/>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0" name="Freeform 457">
                  <a:extLst>
                    <a:ext uri="{FF2B5EF4-FFF2-40B4-BE49-F238E27FC236}">
                      <a16:creationId xmlns:a16="http://schemas.microsoft.com/office/drawing/2014/main" id="{EC51D9AE-F779-E241-AEF3-2A417F602B78}"/>
                    </a:ext>
                  </a:extLst>
                </p:cNvPr>
                <p:cNvSpPr>
                  <a:spLocks/>
                </p:cNvSpPr>
                <p:nvPr/>
              </p:nvSpPr>
              <p:spPr bwMode="auto">
                <a:xfrm>
                  <a:off x="5355" y="2959"/>
                  <a:ext cx="55" cy="35"/>
                </a:xfrm>
                <a:custGeom>
                  <a:avLst/>
                  <a:gdLst>
                    <a:gd name="T0" fmla="*/ 26 w 55"/>
                    <a:gd name="T1" fmla="*/ 18 h 35"/>
                    <a:gd name="T2" fmla="*/ 27 w 55"/>
                    <a:gd name="T3" fmla="*/ 18 h 35"/>
                    <a:gd name="T4" fmla="*/ 28 w 55"/>
                    <a:gd name="T5" fmla="*/ 18 h 35"/>
                    <a:gd name="T6" fmla="*/ 30 w 55"/>
                    <a:gd name="T7" fmla="*/ 14 h 35"/>
                    <a:gd name="T8" fmla="*/ 33 w 55"/>
                    <a:gd name="T9" fmla="*/ 14 h 35"/>
                    <a:gd name="T10" fmla="*/ 36 w 55"/>
                    <a:gd name="T11" fmla="*/ 14 h 35"/>
                    <a:gd name="T12" fmla="*/ 41 w 55"/>
                    <a:gd name="T13" fmla="*/ 13 h 35"/>
                    <a:gd name="T14" fmla="*/ 45 w 55"/>
                    <a:gd name="T15" fmla="*/ 10 h 35"/>
                    <a:gd name="T16" fmla="*/ 50 w 55"/>
                    <a:gd name="T17" fmla="*/ 8 h 35"/>
                    <a:gd name="T18" fmla="*/ 50 w 55"/>
                    <a:gd name="T19" fmla="*/ 6 h 35"/>
                    <a:gd name="T20" fmla="*/ 52 w 55"/>
                    <a:gd name="T21" fmla="*/ 6 h 35"/>
                    <a:gd name="T22" fmla="*/ 55 w 55"/>
                    <a:gd name="T23" fmla="*/ 4 h 35"/>
                    <a:gd name="T24" fmla="*/ 55 w 55"/>
                    <a:gd name="T25" fmla="*/ 2 h 35"/>
                    <a:gd name="T26" fmla="*/ 54 w 55"/>
                    <a:gd name="T27" fmla="*/ 0 h 35"/>
                    <a:gd name="T28" fmla="*/ 48 w 55"/>
                    <a:gd name="T29" fmla="*/ 2 h 35"/>
                    <a:gd name="T30" fmla="*/ 45 w 55"/>
                    <a:gd name="T31" fmla="*/ 2 h 35"/>
                    <a:gd name="T32" fmla="*/ 42 w 55"/>
                    <a:gd name="T33" fmla="*/ 3 h 35"/>
                    <a:gd name="T34" fmla="*/ 39 w 55"/>
                    <a:gd name="T35" fmla="*/ 3 h 35"/>
                    <a:gd name="T36" fmla="*/ 35 w 55"/>
                    <a:gd name="T37" fmla="*/ 4 h 35"/>
                    <a:gd name="T38" fmla="*/ 29 w 55"/>
                    <a:gd name="T39" fmla="*/ 4 h 35"/>
                    <a:gd name="T40" fmla="*/ 25 w 55"/>
                    <a:gd name="T41" fmla="*/ 8 h 35"/>
                    <a:gd name="T42" fmla="*/ 21 w 55"/>
                    <a:gd name="T43" fmla="*/ 10 h 35"/>
                    <a:gd name="T44" fmla="*/ 20 w 55"/>
                    <a:gd name="T45" fmla="*/ 11 h 35"/>
                    <a:gd name="T46" fmla="*/ 18 w 55"/>
                    <a:gd name="T47" fmla="*/ 11 h 35"/>
                    <a:gd name="T48" fmla="*/ 16 w 55"/>
                    <a:gd name="T49" fmla="*/ 12 h 35"/>
                    <a:gd name="T50" fmla="*/ 12 w 55"/>
                    <a:gd name="T51" fmla="*/ 13 h 35"/>
                    <a:gd name="T52" fmla="*/ 10 w 55"/>
                    <a:gd name="T53" fmla="*/ 15 h 35"/>
                    <a:gd name="T54" fmla="*/ 9 w 55"/>
                    <a:gd name="T55" fmla="*/ 16 h 35"/>
                    <a:gd name="T56" fmla="*/ 6 w 55"/>
                    <a:gd name="T57" fmla="*/ 18 h 35"/>
                    <a:gd name="T58" fmla="*/ 5 w 55"/>
                    <a:gd name="T59" fmla="*/ 21 h 35"/>
                    <a:gd name="T60" fmla="*/ 2 w 55"/>
                    <a:gd name="T61" fmla="*/ 27 h 35"/>
                    <a:gd name="T62" fmla="*/ 2 w 55"/>
                    <a:gd name="T63" fmla="*/ 28 h 35"/>
                    <a:gd name="T64" fmla="*/ 3 w 55"/>
                    <a:gd name="T65" fmla="*/ 30 h 35"/>
                    <a:gd name="T66" fmla="*/ 4 w 55"/>
                    <a:gd name="T67" fmla="*/ 31 h 35"/>
                    <a:gd name="T68" fmla="*/ 2 w 55"/>
                    <a:gd name="T69" fmla="*/ 31 h 35"/>
                    <a:gd name="T70" fmla="*/ 1 w 55"/>
                    <a:gd name="T71" fmla="*/ 30 h 35"/>
                    <a:gd name="T72" fmla="*/ 0 w 55"/>
                    <a:gd name="T73" fmla="*/ 34 h 35"/>
                    <a:gd name="T74" fmla="*/ 2 w 55"/>
                    <a:gd name="T75" fmla="*/ 35 h 35"/>
                    <a:gd name="T76" fmla="*/ 6 w 55"/>
                    <a:gd name="T77" fmla="*/ 35 h 35"/>
                    <a:gd name="T78" fmla="*/ 10 w 55"/>
                    <a:gd name="T79" fmla="*/ 31 h 35"/>
                    <a:gd name="T80" fmla="*/ 13 w 55"/>
                    <a:gd name="T81" fmla="*/ 31 h 35"/>
                    <a:gd name="T82" fmla="*/ 15 w 55"/>
                    <a:gd name="T83" fmla="*/ 31 h 35"/>
                    <a:gd name="T84" fmla="*/ 18 w 55"/>
                    <a:gd name="T85" fmla="*/ 28 h 35"/>
                    <a:gd name="T86" fmla="*/ 19 w 55"/>
                    <a:gd name="T87" fmla="*/ 25 h 35"/>
                    <a:gd name="T88" fmla="*/ 25 w 55"/>
                    <a:gd name="T89" fmla="*/ 21 h 35"/>
                    <a:gd name="T90" fmla="*/ 26 w 55"/>
                    <a:gd name="T9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35">
                      <a:moveTo>
                        <a:pt x="26" y="18"/>
                      </a:moveTo>
                      <a:lnTo>
                        <a:pt x="27" y="18"/>
                      </a:lnTo>
                      <a:lnTo>
                        <a:pt x="28" y="18"/>
                      </a:lnTo>
                      <a:lnTo>
                        <a:pt x="30" y="14"/>
                      </a:lnTo>
                      <a:lnTo>
                        <a:pt x="33" y="14"/>
                      </a:lnTo>
                      <a:lnTo>
                        <a:pt x="36" y="14"/>
                      </a:lnTo>
                      <a:lnTo>
                        <a:pt x="41" y="13"/>
                      </a:lnTo>
                      <a:lnTo>
                        <a:pt x="45" y="10"/>
                      </a:lnTo>
                      <a:lnTo>
                        <a:pt x="50" y="8"/>
                      </a:lnTo>
                      <a:lnTo>
                        <a:pt x="50" y="6"/>
                      </a:lnTo>
                      <a:lnTo>
                        <a:pt x="52" y="6"/>
                      </a:lnTo>
                      <a:lnTo>
                        <a:pt x="55" y="4"/>
                      </a:lnTo>
                      <a:lnTo>
                        <a:pt x="55" y="2"/>
                      </a:lnTo>
                      <a:lnTo>
                        <a:pt x="54" y="0"/>
                      </a:lnTo>
                      <a:lnTo>
                        <a:pt x="48" y="2"/>
                      </a:lnTo>
                      <a:lnTo>
                        <a:pt x="45" y="2"/>
                      </a:lnTo>
                      <a:lnTo>
                        <a:pt x="42" y="3"/>
                      </a:lnTo>
                      <a:lnTo>
                        <a:pt x="39" y="3"/>
                      </a:lnTo>
                      <a:lnTo>
                        <a:pt x="35" y="4"/>
                      </a:lnTo>
                      <a:lnTo>
                        <a:pt x="29" y="4"/>
                      </a:lnTo>
                      <a:lnTo>
                        <a:pt x="25" y="8"/>
                      </a:lnTo>
                      <a:lnTo>
                        <a:pt x="21" y="10"/>
                      </a:lnTo>
                      <a:lnTo>
                        <a:pt x="20" y="11"/>
                      </a:lnTo>
                      <a:lnTo>
                        <a:pt x="18" y="11"/>
                      </a:lnTo>
                      <a:lnTo>
                        <a:pt x="16" y="12"/>
                      </a:lnTo>
                      <a:lnTo>
                        <a:pt x="12" y="13"/>
                      </a:lnTo>
                      <a:lnTo>
                        <a:pt x="10" y="15"/>
                      </a:lnTo>
                      <a:lnTo>
                        <a:pt x="9" y="16"/>
                      </a:lnTo>
                      <a:lnTo>
                        <a:pt x="6" y="18"/>
                      </a:lnTo>
                      <a:lnTo>
                        <a:pt x="5" y="21"/>
                      </a:lnTo>
                      <a:lnTo>
                        <a:pt x="2" y="27"/>
                      </a:lnTo>
                      <a:lnTo>
                        <a:pt x="2" y="28"/>
                      </a:lnTo>
                      <a:lnTo>
                        <a:pt x="3" y="30"/>
                      </a:lnTo>
                      <a:lnTo>
                        <a:pt x="4" y="31"/>
                      </a:lnTo>
                      <a:lnTo>
                        <a:pt x="2" y="31"/>
                      </a:lnTo>
                      <a:lnTo>
                        <a:pt x="1" y="30"/>
                      </a:lnTo>
                      <a:lnTo>
                        <a:pt x="0" y="34"/>
                      </a:lnTo>
                      <a:lnTo>
                        <a:pt x="2" y="35"/>
                      </a:lnTo>
                      <a:lnTo>
                        <a:pt x="6" y="35"/>
                      </a:lnTo>
                      <a:lnTo>
                        <a:pt x="10" y="31"/>
                      </a:lnTo>
                      <a:lnTo>
                        <a:pt x="13" y="31"/>
                      </a:lnTo>
                      <a:lnTo>
                        <a:pt x="15" y="31"/>
                      </a:lnTo>
                      <a:lnTo>
                        <a:pt x="18" y="28"/>
                      </a:lnTo>
                      <a:lnTo>
                        <a:pt x="19" y="25"/>
                      </a:lnTo>
                      <a:lnTo>
                        <a:pt x="25" y="21"/>
                      </a:lnTo>
                      <a:lnTo>
                        <a:pt x="26"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1" name="Freeform 458">
                  <a:extLst>
                    <a:ext uri="{FF2B5EF4-FFF2-40B4-BE49-F238E27FC236}">
                      <a16:creationId xmlns:a16="http://schemas.microsoft.com/office/drawing/2014/main" id="{F01C80C2-E132-B24B-A227-DD3D3AF93019}"/>
                    </a:ext>
                  </a:extLst>
                </p:cNvPr>
                <p:cNvSpPr>
                  <a:spLocks/>
                </p:cNvSpPr>
                <p:nvPr/>
              </p:nvSpPr>
              <p:spPr bwMode="auto">
                <a:xfrm>
                  <a:off x="5433" y="2955"/>
                  <a:ext cx="4" cy="1"/>
                </a:xfrm>
                <a:custGeom>
                  <a:avLst/>
                  <a:gdLst>
                    <a:gd name="T0" fmla="*/ 4 w 4"/>
                    <a:gd name="T1" fmla="*/ 1 h 1"/>
                    <a:gd name="T2" fmla="*/ 3 w 4"/>
                    <a:gd name="T3" fmla="*/ 0 h 1"/>
                    <a:gd name="T4" fmla="*/ 0 w 4"/>
                    <a:gd name="T5" fmla="*/ 0 h 1"/>
                    <a:gd name="T6" fmla="*/ 2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lnTo>
                        <a:pt x="3" y="0"/>
                      </a:lnTo>
                      <a:lnTo>
                        <a:pt x="0" y="0"/>
                      </a:lnTo>
                      <a:lnTo>
                        <a:pt x="2" y="1"/>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2" name="Freeform 459">
                  <a:extLst>
                    <a:ext uri="{FF2B5EF4-FFF2-40B4-BE49-F238E27FC236}">
                      <a16:creationId xmlns:a16="http://schemas.microsoft.com/office/drawing/2014/main" id="{047C1260-1EC2-8F43-965E-D89C5ECF76E2}"/>
                    </a:ext>
                  </a:extLst>
                </p:cNvPr>
                <p:cNvSpPr>
                  <a:spLocks/>
                </p:cNvSpPr>
                <p:nvPr/>
              </p:nvSpPr>
              <p:spPr bwMode="auto">
                <a:xfrm>
                  <a:off x="5423" y="2859"/>
                  <a:ext cx="42" cy="19"/>
                </a:xfrm>
                <a:custGeom>
                  <a:avLst/>
                  <a:gdLst>
                    <a:gd name="T0" fmla="*/ 17 w 42"/>
                    <a:gd name="T1" fmla="*/ 11 h 19"/>
                    <a:gd name="T2" fmla="*/ 23 w 42"/>
                    <a:gd name="T3" fmla="*/ 12 h 19"/>
                    <a:gd name="T4" fmla="*/ 24 w 42"/>
                    <a:gd name="T5" fmla="*/ 11 h 19"/>
                    <a:gd name="T6" fmla="*/ 27 w 42"/>
                    <a:gd name="T7" fmla="*/ 11 h 19"/>
                    <a:gd name="T8" fmla="*/ 33 w 42"/>
                    <a:gd name="T9" fmla="*/ 14 h 19"/>
                    <a:gd name="T10" fmla="*/ 35 w 42"/>
                    <a:gd name="T11" fmla="*/ 15 h 19"/>
                    <a:gd name="T12" fmla="*/ 38 w 42"/>
                    <a:gd name="T13" fmla="*/ 19 h 19"/>
                    <a:gd name="T14" fmla="*/ 41 w 42"/>
                    <a:gd name="T15" fmla="*/ 19 h 19"/>
                    <a:gd name="T16" fmla="*/ 42 w 42"/>
                    <a:gd name="T17" fmla="*/ 16 h 19"/>
                    <a:gd name="T18" fmla="*/ 41 w 42"/>
                    <a:gd name="T19" fmla="*/ 9 h 19"/>
                    <a:gd name="T20" fmla="*/ 34 w 42"/>
                    <a:gd name="T21" fmla="*/ 4 h 19"/>
                    <a:gd name="T22" fmla="*/ 28 w 42"/>
                    <a:gd name="T23" fmla="*/ 4 h 19"/>
                    <a:gd name="T24" fmla="*/ 25 w 42"/>
                    <a:gd name="T25" fmla="*/ 0 h 19"/>
                    <a:gd name="T26" fmla="*/ 22 w 42"/>
                    <a:gd name="T27" fmla="*/ 0 h 19"/>
                    <a:gd name="T28" fmla="*/ 20 w 42"/>
                    <a:gd name="T29" fmla="*/ 3 h 19"/>
                    <a:gd name="T30" fmla="*/ 17 w 42"/>
                    <a:gd name="T31" fmla="*/ 3 h 19"/>
                    <a:gd name="T32" fmla="*/ 15 w 42"/>
                    <a:gd name="T33" fmla="*/ 1 h 19"/>
                    <a:gd name="T34" fmla="*/ 10 w 42"/>
                    <a:gd name="T35" fmla="*/ 2 h 19"/>
                    <a:gd name="T36" fmla="*/ 5 w 42"/>
                    <a:gd name="T37" fmla="*/ 2 h 19"/>
                    <a:gd name="T38" fmla="*/ 3 w 42"/>
                    <a:gd name="T39" fmla="*/ 4 h 19"/>
                    <a:gd name="T40" fmla="*/ 3 w 42"/>
                    <a:gd name="T41" fmla="*/ 6 h 19"/>
                    <a:gd name="T42" fmla="*/ 1 w 42"/>
                    <a:gd name="T43" fmla="*/ 7 h 19"/>
                    <a:gd name="T44" fmla="*/ 0 w 42"/>
                    <a:gd name="T45" fmla="*/ 10 h 19"/>
                    <a:gd name="T46" fmla="*/ 1 w 42"/>
                    <a:gd name="T47" fmla="*/ 11 h 19"/>
                    <a:gd name="T48" fmla="*/ 3 w 42"/>
                    <a:gd name="T49" fmla="*/ 11 h 19"/>
                    <a:gd name="T50" fmla="*/ 5 w 42"/>
                    <a:gd name="T51" fmla="*/ 7 h 19"/>
                    <a:gd name="T52" fmla="*/ 7 w 42"/>
                    <a:gd name="T53" fmla="*/ 10 h 19"/>
                    <a:gd name="T54" fmla="*/ 8 w 42"/>
                    <a:gd name="T55" fmla="*/ 12 h 19"/>
                    <a:gd name="T56" fmla="*/ 11 w 42"/>
                    <a:gd name="T57" fmla="*/ 11 h 19"/>
                    <a:gd name="T58" fmla="*/ 13 w 42"/>
                    <a:gd name="T59" fmla="*/ 8 h 19"/>
                    <a:gd name="T60" fmla="*/ 15 w 42"/>
                    <a:gd name="T61" fmla="*/ 8 h 19"/>
                    <a:gd name="T62" fmla="*/ 17 w 42"/>
                    <a:gd name="T6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9">
                      <a:moveTo>
                        <a:pt x="17" y="11"/>
                      </a:moveTo>
                      <a:lnTo>
                        <a:pt x="23" y="12"/>
                      </a:lnTo>
                      <a:lnTo>
                        <a:pt x="24" y="11"/>
                      </a:lnTo>
                      <a:lnTo>
                        <a:pt x="27" y="11"/>
                      </a:lnTo>
                      <a:lnTo>
                        <a:pt x="33" y="14"/>
                      </a:lnTo>
                      <a:lnTo>
                        <a:pt x="35" y="15"/>
                      </a:lnTo>
                      <a:lnTo>
                        <a:pt x="38" y="19"/>
                      </a:lnTo>
                      <a:lnTo>
                        <a:pt x="41" y="19"/>
                      </a:lnTo>
                      <a:lnTo>
                        <a:pt x="42" y="16"/>
                      </a:lnTo>
                      <a:lnTo>
                        <a:pt x="41" y="9"/>
                      </a:lnTo>
                      <a:lnTo>
                        <a:pt x="34" y="4"/>
                      </a:lnTo>
                      <a:lnTo>
                        <a:pt x="28" y="4"/>
                      </a:lnTo>
                      <a:lnTo>
                        <a:pt x="25" y="0"/>
                      </a:lnTo>
                      <a:lnTo>
                        <a:pt x="22" y="0"/>
                      </a:lnTo>
                      <a:lnTo>
                        <a:pt x="20" y="3"/>
                      </a:lnTo>
                      <a:lnTo>
                        <a:pt x="17" y="3"/>
                      </a:lnTo>
                      <a:lnTo>
                        <a:pt x="15" y="1"/>
                      </a:lnTo>
                      <a:lnTo>
                        <a:pt x="10" y="2"/>
                      </a:lnTo>
                      <a:lnTo>
                        <a:pt x="5" y="2"/>
                      </a:lnTo>
                      <a:lnTo>
                        <a:pt x="3" y="4"/>
                      </a:lnTo>
                      <a:lnTo>
                        <a:pt x="3" y="6"/>
                      </a:lnTo>
                      <a:lnTo>
                        <a:pt x="1" y="7"/>
                      </a:lnTo>
                      <a:lnTo>
                        <a:pt x="0" y="10"/>
                      </a:lnTo>
                      <a:lnTo>
                        <a:pt x="1" y="11"/>
                      </a:lnTo>
                      <a:lnTo>
                        <a:pt x="3" y="11"/>
                      </a:lnTo>
                      <a:lnTo>
                        <a:pt x="5" y="7"/>
                      </a:lnTo>
                      <a:lnTo>
                        <a:pt x="7" y="10"/>
                      </a:lnTo>
                      <a:lnTo>
                        <a:pt x="8" y="12"/>
                      </a:lnTo>
                      <a:lnTo>
                        <a:pt x="11" y="11"/>
                      </a:lnTo>
                      <a:lnTo>
                        <a:pt x="13" y="8"/>
                      </a:lnTo>
                      <a:lnTo>
                        <a:pt x="15" y="8"/>
                      </a:lnTo>
                      <a:lnTo>
                        <a:pt x="17"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3" name="Freeform 460">
                  <a:extLst>
                    <a:ext uri="{FF2B5EF4-FFF2-40B4-BE49-F238E27FC236}">
                      <a16:creationId xmlns:a16="http://schemas.microsoft.com/office/drawing/2014/main" id="{01FE0268-65AF-DA4A-A241-E0F3712A150A}"/>
                    </a:ext>
                  </a:extLst>
                </p:cNvPr>
                <p:cNvSpPr>
                  <a:spLocks/>
                </p:cNvSpPr>
                <p:nvPr/>
              </p:nvSpPr>
              <p:spPr bwMode="auto">
                <a:xfrm>
                  <a:off x="5330" y="2994"/>
                  <a:ext cx="5" cy="4"/>
                </a:xfrm>
                <a:custGeom>
                  <a:avLst/>
                  <a:gdLst>
                    <a:gd name="T0" fmla="*/ 2 w 5"/>
                    <a:gd name="T1" fmla="*/ 2 h 4"/>
                    <a:gd name="T2" fmla="*/ 0 w 5"/>
                    <a:gd name="T3" fmla="*/ 4 h 4"/>
                    <a:gd name="T4" fmla="*/ 2 w 5"/>
                    <a:gd name="T5" fmla="*/ 4 h 4"/>
                    <a:gd name="T6" fmla="*/ 5 w 5"/>
                    <a:gd name="T7" fmla="*/ 3 h 4"/>
                    <a:gd name="T8" fmla="*/ 4 w 5"/>
                    <a:gd name="T9" fmla="*/ 2 h 4"/>
                    <a:gd name="T10" fmla="*/ 2 w 5"/>
                    <a:gd name="T11" fmla="*/ 0 h 4"/>
                    <a:gd name="T12" fmla="*/ 2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2"/>
                      </a:moveTo>
                      <a:lnTo>
                        <a:pt x="0" y="4"/>
                      </a:lnTo>
                      <a:lnTo>
                        <a:pt x="2" y="4"/>
                      </a:lnTo>
                      <a:lnTo>
                        <a:pt x="5" y="3"/>
                      </a:lnTo>
                      <a:lnTo>
                        <a:pt x="4" y="2"/>
                      </a:lnTo>
                      <a:lnTo>
                        <a:pt x="2"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4" name="Freeform 461">
                  <a:extLst>
                    <a:ext uri="{FF2B5EF4-FFF2-40B4-BE49-F238E27FC236}">
                      <a16:creationId xmlns:a16="http://schemas.microsoft.com/office/drawing/2014/main" id="{1749A44D-5CA9-544A-AF72-F8C596279998}"/>
                    </a:ext>
                  </a:extLst>
                </p:cNvPr>
                <p:cNvSpPr>
                  <a:spLocks/>
                </p:cNvSpPr>
                <p:nvPr/>
              </p:nvSpPr>
              <p:spPr bwMode="auto">
                <a:xfrm>
                  <a:off x="5304" y="2951"/>
                  <a:ext cx="47" cy="17"/>
                </a:xfrm>
                <a:custGeom>
                  <a:avLst/>
                  <a:gdLst>
                    <a:gd name="T0" fmla="*/ 47 w 61"/>
                    <a:gd name="T1" fmla="*/ 17 h 22"/>
                    <a:gd name="T2" fmla="*/ 49 w 61"/>
                    <a:gd name="T3" fmla="*/ 18 h 22"/>
                    <a:gd name="T4" fmla="*/ 51 w 61"/>
                    <a:gd name="T5" fmla="*/ 16 h 22"/>
                    <a:gd name="T6" fmla="*/ 55 w 61"/>
                    <a:gd name="T7" fmla="*/ 15 h 22"/>
                    <a:gd name="T8" fmla="*/ 57 w 61"/>
                    <a:gd name="T9" fmla="*/ 11 h 22"/>
                    <a:gd name="T10" fmla="*/ 60 w 61"/>
                    <a:gd name="T11" fmla="*/ 10 h 22"/>
                    <a:gd name="T12" fmla="*/ 61 w 61"/>
                    <a:gd name="T13" fmla="*/ 6 h 22"/>
                    <a:gd name="T14" fmla="*/ 61 w 61"/>
                    <a:gd name="T15" fmla="*/ 2 h 22"/>
                    <a:gd name="T16" fmla="*/ 57 w 61"/>
                    <a:gd name="T17" fmla="*/ 0 h 22"/>
                    <a:gd name="T18" fmla="*/ 54 w 61"/>
                    <a:gd name="T19" fmla="*/ 3 h 22"/>
                    <a:gd name="T20" fmla="*/ 56 w 61"/>
                    <a:gd name="T21" fmla="*/ 4 h 22"/>
                    <a:gd name="T22" fmla="*/ 53 w 61"/>
                    <a:gd name="T23" fmla="*/ 7 h 22"/>
                    <a:gd name="T24" fmla="*/ 50 w 61"/>
                    <a:gd name="T25" fmla="*/ 9 h 22"/>
                    <a:gd name="T26" fmla="*/ 48 w 61"/>
                    <a:gd name="T27" fmla="*/ 12 h 22"/>
                    <a:gd name="T28" fmla="*/ 44 w 61"/>
                    <a:gd name="T29" fmla="*/ 12 h 22"/>
                    <a:gd name="T30" fmla="*/ 42 w 61"/>
                    <a:gd name="T31" fmla="*/ 10 h 22"/>
                    <a:gd name="T32" fmla="*/ 36 w 61"/>
                    <a:gd name="T33" fmla="*/ 10 h 22"/>
                    <a:gd name="T34" fmla="*/ 33 w 61"/>
                    <a:gd name="T35" fmla="*/ 12 h 22"/>
                    <a:gd name="T36" fmla="*/ 28 w 61"/>
                    <a:gd name="T37" fmla="*/ 8 h 22"/>
                    <a:gd name="T38" fmla="*/ 23 w 61"/>
                    <a:gd name="T39" fmla="*/ 6 h 22"/>
                    <a:gd name="T40" fmla="*/ 20 w 61"/>
                    <a:gd name="T41" fmla="*/ 7 h 22"/>
                    <a:gd name="T42" fmla="*/ 16 w 61"/>
                    <a:gd name="T43" fmla="*/ 4 h 22"/>
                    <a:gd name="T44" fmla="*/ 7 w 61"/>
                    <a:gd name="T45" fmla="*/ 7 h 22"/>
                    <a:gd name="T46" fmla="*/ 2 w 61"/>
                    <a:gd name="T47" fmla="*/ 10 h 22"/>
                    <a:gd name="T48" fmla="*/ 1 w 61"/>
                    <a:gd name="T49" fmla="*/ 14 h 22"/>
                    <a:gd name="T50" fmla="*/ 2 w 61"/>
                    <a:gd name="T51" fmla="*/ 18 h 22"/>
                    <a:gd name="T52" fmla="*/ 5 w 61"/>
                    <a:gd name="T53" fmla="*/ 19 h 22"/>
                    <a:gd name="T54" fmla="*/ 7 w 61"/>
                    <a:gd name="T55" fmla="*/ 19 h 22"/>
                    <a:gd name="T56" fmla="*/ 10 w 61"/>
                    <a:gd name="T57" fmla="*/ 20 h 22"/>
                    <a:gd name="T58" fmla="*/ 12 w 61"/>
                    <a:gd name="T59" fmla="*/ 19 h 22"/>
                    <a:gd name="T60" fmla="*/ 15 w 61"/>
                    <a:gd name="T61" fmla="*/ 19 h 22"/>
                    <a:gd name="T62" fmla="*/ 17 w 61"/>
                    <a:gd name="T63" fmla="*/ 22 h 22"/>
                    <a:gd name="T64" fmla="*/ 21 w 61"/>
                    <a:gd name="T65" fmla="*/ 20 h 22"/>
                    <a:gd name="T66" fmla="*/ 23 w 61"/>
                    <a:gd name="T67" fmla="*/ 21 h 22"/>
                    <a:gd name="T68" fmla="*/ 25 w 61"/>
                    <a:gd name="T69" fmla="*/ 21 h 22"/>
                    <a:gd name="T70" fmla="*/ 26 w 61"/>
                    <a:gd name="T71" fmla="*/ 20 h 22"/>
                    <a:gd name="T72" fmla="*/ 30 w 61"/>
                    <a:gd name="T73" fmla="*/ 18 h 22"/>
                    <a:gd name="T74" fmla="*/ 36 w 61"/>
                    <a:gd name="T75" fmla="*/ 19 h 22"/>
                    <a:gd name="T76" fmla="*/ 41 w 61"/>
                    <a:gd name="T77" fmla="*/ 17 h 22"/>
                    <a:gd name="T78" fmla="*/ 47 w 61"/>
                    <a:gd name="T7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22">
                      <a:moveTo>
                        <a:pt x="47" y="17"/>
                      </a:moveTo>
                      <a:cubicBezTo>
                        <a:pt x="49" y="18"/>
                        <a:pt x="49" y="18"/>
                        <a:pt x="49" y="18"/>
                      </a:cubicBezTo>
                      <a:cubicBezTo>
                        <a:pt x="51" y="16"/>
                        <a:pt x="51" y="16"/>
                        <a:pt x="51" y="16"/>
                      </a:cubicBezTo>
                      <a:cubicBezTo>
                        <a:pt x="55" y="15"/>
                        <a:pt x="55" y="15"/>
                        <a:pt x="55" y="15"/>
                      </a:cubicBezTo>
                      <a:cubicBezTo>
                        <a:pt x="57" y="11"/>
                        <a:pt x="57" y="11"/>
                        <a:pt x="57" y="11"/>
                      </a:cubicBezTo>
                      <a:cubicBezTo>
                        <a:pt x="60" y="10"/>
                        <a:pt x="60" y="10"/>
                        <a:pt x="60" y="10"/>
                      </a:cubicBezTo>
                      <a:cubicBezTo>
                        <a:pt x="61" y="6"/>
                        <a:pt x="61" y="6"/>
                        <a:pt x="61" y="6"/>
                      </a:cubicBezTo>
                      <a:cubicBezTo>
                        <a:pt x="61" y="2"/>
                        <a:pt x="61" y="2"/>
                        <a:pt x="61" y="2"/>
                      </a:cubicBezTo>
                      <a:cubicBezTo>
                        <a:pt x="57" y="0"/>
                        <a:pt x="57" y="0"/>
                        <a:pt x="57" y="0"/>
                      </a:cubicBezTo>
                      <a:cubicBezTo>
                        <a:pt x="54" y="3"/>
                        <a:pt x="54" y="3"/>
                        <a:pt x="54" y="3"/>
                      </a:cubicBezTo>
                      <a:cubicBezTo>
                        <a:pt x="56" y="4"/>
                        <a:pt x="56" y="4"/>
                        <a:pt x="56" y="4"/>
                      </a:cubicBezTo>
                      <a:cubicBezTo>
                        <a:pt x="53" y="7"/>
                        <a:pt x="53" y="7"/>
                        <a:pt x="53" y="7"/>
                      </a:cubicBezTo>
                      <a:cubicBezTo>
                        <a:pt x="50" y="9"/>
                        <a:pt x="50" y="9"/>
                        <a:pt x="50" y="9"/>
                      </a:cubicBezTo>
                      <a:cubicBezTo>
                        <a:pt x="48" y="12"/>
                        <a:pt x="48" y="12"/>
                        <a:pt x="48" y="12"/>
                      </a:cubicBezTo>
                      <a:cubicBezTo>
                        <a:pt x="44" y="12"/>
                        <a:pt x="44" y="12"/>
                        <a:pt x="44" y="12"/>
                      </a:cubicBezTo>
                      <a:cubicBezTo>
                        <a:pt x="42" y="10"/>
                        <a:pt x="42" y="10"/>
                        <a:pt x="42" y="10"/>
                      </a:cubicBezTo>
                      <a:cubicBezTo>
                        <a:pt x="36" y="10"/>
                        <a:pt x="36" y="10"/>
                        <a:pt x="36" y="10"/>
                      </a:cubicBezTo>
                      <a:cubicBezTo>
                        <a:pt x="33" y="12"/>
                        <a:pt x="33" y="12"/>
                        <a:pt x="33" y="12"/>
                      </a:cubicBezTo>
                      <a:cubicBezTo>
                        <a:pt x="28" y="8"/>
                        <a:pt x="28" y="8"/>
                        <a:pt x="28" y="8"/>
                      </a:cubicBezTo>
                      <a:cubicBezTo>
                        <a:pt x="23" y="6"/>
                        <a:pt x="23" y="6"/>
                        <a:pt x="23" y="6"/>
                      </a:cubicBezTo>
                      <a:cubicBezTo>
                        <a:pt x="20" y="7"/>
                        <a:pt x="20" y="7"/>
                        <a:pt x="20" y="7"/>
                      </a:cubicBezTo>
                      <a:cubicBezTo>
                        <a:pt x="16" y="4"/>
                        <a:pt x="16" y="4"/>
                        <a:pt x="16" y="4"/>
                      </a:cubicBezTo>
                      <a:cubicBezTo>
                        <a:pt x="7" y="7"/>
                        <a:pt x="7" y="7"/>
                        <a:pt x="7" y="7"/>
                      </a:cubicBezTo>
                      <a:cubicBezTo>
                        <a:pt x="2" y="10"/>
                        <a:pt x="2" y="10"/>
                        <a:pt x="2" y="10"/>
                      </a:cubicBezTo>
                      <a:cubicBezTo>
                        <a:pt x="2" y="10"/>
                        <a:pt x="0" y="14"/>
                        <a:pt x="1" y="14"/>
                      </a:cubicBezTo>
                      <a:cubicBezTo>
                        <a:pt x="2" y="18"/>
                        <a:pt x="2" y="18"/>
                        <a:pt x="2" y="18"/>
                      </a:cubicBezTo>
                      <a:cubicBezTo>
                        <a:pt x="5" y="19"/>
                        <a:pt x="5" y="19"/>
                        <a:pt x="5" y="19"/>
                      </a:cubicBezTo>
                      <a:cubicBezTo>
                        <a:pt x="7" y="19"/>
                        <a:pt x="7" y="19"/>
                        <a:pt x="7" y="19"/>
                      </a:cubicBezTo>
                      <a:cubicBezTo>
                        <a:pt x="10" y="20"/>
                        <a:pt x="10" y="20"/>
                        <a:pt x="10" y="20"/>
                      </a:cubicBezTo>
                      <a:cubicBezTo>
                        <a:pt x="12" y="19"/>
                        <a:pt x="12" y="19"/>
                        <a:pt x="12" y="19"/>
                      </a:cubicBezTo>
                      <a:cubicBezTo>
                        <a:pt x="15" y="19"/>
                        <a:pt x="15" y="19"/>
                        <a:pt x="15" y="19"/>
                      </a:cubicBezTo>
                      <a:cubicBezTo>
                        <a:pt x="17" y="22"/>
                        <a:pt x="17" y="22"/>
                        <a:pt x="17" y="22"/>
                      </a:cubicBezTo>
                      <a:cubicBezTo>
                        <a:pt x="21" y="20"/>
                        <a:pt x="21" y="20"/>
                        <a:pt x="21" y="20"/>
                      </a:cubicBezTo>
                      <a:cubicBezTo>
                        <a:pt x="23" y="21"/>
                        <a:pt x="23" y="21"/>
                        <a:pt x="23" y="21"/>
                      </a:cubicBezTo>
                      <a:cubicBezTo>
                        <a:pt x="25" y="21"/>
                        <a:pt x="25" y="21"/>
                        <a:pt x="25" y="21"/>
                      </a:cubicBezTo>
                      <a:cubicBezTo>
                        <a:pt x="26" y="20"/>
                        <a:pt x="26" y="20"/>
                        <a:pt x="26" y="20"/>
                      </a:cubicBezTo>
                      <a:cubicBezTo>
                        <a:pt x="30" y="18"/>
                        <a:pt x="30" y="18"/>
                        <a:pt x="30" y="18"/>
                      </a:cubicBezTo>
                      <a:cubicBezTo>
                        <a:pt x="36" y="19"/>
                        <a:pt x="36" y="19"/>
                        <a:pt x="36" y="19"/>
                      </a:cubicBezTo>
                      <a:cubicBezTo>
                        <a:pt x="41" y="17"/>
                        <a:pt x="41" y="17"/>
                        <a:pt x="41" y="17"/>
                      </a:cubicBezTo>
                      <a:lnTo>
                        <a:pt x="4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5" name="Rectangle 462">
                  <a:extLst>
                    <a:ext uri="{FF2B5EF4-FFF2-40B4-BE49-F238E27FC236}">
                      <a16:creationId xmlns:a16="http://schemas.microsoft.com/office/drawing/2014/main" id="{0C170D07-4C7D-2A40-BCBF-309951E300FA}"/>
                    </a:ext>
                  </a:extLst>
                </p:cNvPr>
                <p:cNvSpPr>
                  <a:spLocks noChangeArrowheads="1"/>
                </p:cNvSpPr>
                <p:nvPr/>
              </p:nvSpPr>
              <p:spPr bwMode="auto">
                <a:xfrm>
                  <a:off x="5433" y="2873"/>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6" name="Freeform 463">
                  <a:extLst>
                    <a:ext uri="{FF2B5EF4-FFF2-40B4-BE49-F238E27FC236}">
                      <a16:creationId xmlns:a16="http://schemas.microsoft.com/office/drawing/2014/main" id="{5EE34C1D-82E2-6E46-B7D6-7660C87F457D}"/>
                    </a:ext>
                  </a:extLst>
                </p:cNvPr>
                <p:cNvSpPr>
                  <a:spLocks/>
                </p:cNvSpPr>
                <p:nvPr/>
              </p:nvSpPr>
              <p:spPr bwMode="auto">
                <a:xfrm>
                  <a:off x="5479" y="2931"/>
                  <a:ext cx="2" cy="2"/>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7" name="Freeform 464">
                  <a:extLst>
                    <a:ext uri="{FF2B5EF4-FFF2-40B4-BE49-F238E27FC236}">
                      <a16:creationId xmlns:a16="http://schemas.microsoft.com/office/drawing/2014/main" id="{8A409EF9-3908-1F49-A5D3-F9A2F36439C6}"/>
                    </a:ext>
                  </a:extLst>
                </p:cNvPr>
                <p:cNvSpPr>
                  <a:spLocks/>
                </p:cNvSpPr>
                <p:nvPr/>
              </p:nvSpPr>
              <p:spPr bwMode="auto">
                <a:xfrm>
                  <a:off x="5477" y="2934"/>
                  <a:ext cx="3" cy="2"/>
                </a:xfrm>
                <a:custGeom>
                  <a:avLst/>
                  <a:gdLst>
                    <a:gd name="T0" fmla="*/ 3 w 3"/>
                    <a:gd name="T1" fmla="*/ 2 h 2"/>
                    <a:gd name="T2" fmla="*/ 2 w 3"/>
                    <a:gd name="T3" fmla="*/ 1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2" y="1"/>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8" name="Freeform 465">
                  <a:extLst>
                    <a:ext uri="{FF2B5EF4-FFF2-40B4-BE49-F238E27FC236}">
                      <a16:creationId xmlns:a16="http://schemas.microsoft.com/office/drawing/2014/main" id="{DC35149B-2CE5-014A-9DF5-01DCE74087E4}"/>
                    </a:ext>
                  </a:extLst>
                </p:cNvPr>
                <p:cNvSpPr>
                  <a:spLocks/>
                </p:cNvSpPr>
                <p:nvPr/>
              </p:nvSpPr>
              <p:spPr bwMode="auto">
                <a:xfrm>
                  <a:off x="5260" y="2952"/>
                  <a:ext cx="35" cy="18"/>
                </a:xfrm>
                <a:custGeom>
                  <a:avLst/>
                  <a:gdLst>
                    <a:gd name="T0" fmla="*/ 2 w 45"/>
                    <a:gd name="T1" fmla="*/ 21 h 23"/>
                    <a:gd name="T2" fmla="*/ 5 w 45"/>
                    <a:gd name="T3" fmla="*/ 23 h 23"/>
                    <a:gd name="T4" fmla="*/ 10 w 45"/>
                    <a:gd name="T5" fmla="*/ 22 h 23"/>
                    <a:gd name="T6" fmla="*/ 12 w 45"/>
                    <a:gd name="T7" fmla="*/ 23 h 23"/>
                    <a:gd name="T8" fmla="*/ 16 w 45"/>
                    <a:gd name="T9" fmla="*/ 21 h 23"/>
                    <a:gd name="T10" fmla="*/ 18 w 45"/>
                    <a:gd name="T11" fmla="*/ 19 h 23"/>
                    <a:gd name="T12" fmla="*/ 21 w 45"/>
                    <a:gd name="T13" fmla="*/ 20 h 23"/>
                    <a:gd name="T14" fmla="*/ 25 w 45"/>
                    <a:gd name="T15" fmla="*/ 18 h 23"/>
                    <a:gd name="T16" fmla="*/ 29 w 45"/>
                    <a:gd name="T17" fmla="*/ 19 h 23"/>
                    <a:gd name="T18" fmla="*/ 33 w 45"/>
                    <a:gd name="T19" fmla="*/ 15 h 23"/>
                    <a:gd name="T20" fmla="*/ 34 w 45"/>
                    <a:gd name="T21" fmla="*/ 18 h 23"/>
                    <a:gd name="T22" fmla="*/ 37 w 45"/>
                    <a:gd name="T23" fmla="*/ 17 h 23"/>
                    <a:gd name="T24" fmla="*/ 42 w 45"/>
                    <a:gd name="T25" fmla="*/ 18 h 23"/>
                    <a:gd name="T26" fmla="*/ 40 w 45"/>
                    <a:gd name="T27" fmla="*/ 16 h 23"/>
                    <a:gd name="T28" fmla="*/ 45 w 45"/>
                    <a:gd name="T29" fmla="*/ 16 h 23"/>
                    <a:gd name="T30" fmla="*/ 45 w 45"/>
                    <a:gd name="T31" fmla="*/ 11 h 23"/>
                    <a:gd name="T32" fmla="*/ 44 w 45"/>
                    <a:gd name="T33" fmla="*/ 13 h 23"/>
                    <a:gd name="T34" fmla="*/ 43 w 45"/>
                    <a:gd name="T35" fmla="*/ 9 h 23"/>
                    <a:gd name="T36" fmla="*/ 43 w 45"/>
                    <a:gd name="T37" fmla="*/ 6 h 23"/>
                    <a:gd name="T38" fmla="*/ 39 w 45"/>
                    <a:gd name="T39" fmla="*/ 4 h 23"/>
                    <a:gd name="T40" fmla="*/ 40 w 45"/>
                    <a:gd name="T41" fmla="*/ 8 h 23"/>
                    <a:gd name="T42" fmla="*/ 38 w 45"/>
                    <a:gd name="T43" fmla="*/ 9 h 23"/>
                    <a:gd name="T44" fmla="*/ 38 w 45"/>
                    <a:gd name="T45" fmla="*/ 5 h 23"/>
                    <a:gd name="T46" fmla="*/ 34 w 45"/>
                    <a:gd name="T47" fmla="*/ 2 h 23"/>
                    <a:gd name="T48" fmla="*/ 30 w 45"/>
                    <a:gd name="T49" fmla="*/ 4 h 23"/>
                    <a:gd name="T50" fmla="*/ 27 w 45"/>
                    <a:gd name="T51" fmla="*/ 1 h 23"/>
                    <a:gd name="T52" fmla="*/ 24 w 45"/>
                    <a:gd name="T53" fmla="*/ 0 h 23"/>
                    <a:gd name="T54" fmla="*/ 19 w 45"/>
                    <a:gd name="T55" fmla="*/ 3 h 23"/>
                    <a:gd name="T56" fmla="*/ 20 w 45"/>
                    <a:gd name="T57" fmla="*/ 5 h 23"/>
                    <a:gd name="T58" fmla="*/ 27 w 45"/>
                    <a:gd name="T59" fmla="*/ 9 h 23"/>
                    <a:gd name="T60" fmla="*/ 30 w 45"/>
                    <a:gd name="T61" fmla="*/ 12 h 23"/>
                    <a:gd name="T62" fmla="*/ 25 w 45"/>
                    <a:gd name="T63" fmla="*/ 13 h 23"/>
                    <a:gd name="T64" fmla="*/ 22 w 45"/>
                    <a:gd name="T65" fmla="*/ 15 h 23"/>
                    <a:gd name="T66" fmla="*/ 18 w 45"/>
                    <a:gd name="T67" fmla="*/ 11 h 23"/>
                    <a:gd name="T68" fmla="*/ 17 w 45"/>
                    <a:gd name="T69" fmla="*/ 8 h 23"/>
                    <a:gd name="T70" fmla="*/ 14 w 45"/>
                    <a:gd name="T71" fmla="*/ 7 h 23"/>
                    <a:gd name="T72" fmla="*/ 11 w 45"/>
                    <a:gd name="T73" fmla="*/ 8 h 23"/>
                    <a:gd name="T74" fmla="*/ 8 w 45"/>
                    <a:gd name="T75" fmla="*/ 7 h 23"/>
                    <a:gd name="T76" fmla="*/ 3 w 45"/>
                    <a:gd name="T77" fmla="*/ 9 h 23"/>
                    <a:gd name="T78" fmla="*/ 0 w 45"/>
                    <a:gd name="T79" fmla="*/ 13 h 23"/>
                    <a:gd name="T80" fmla="*/ 0 w 45"/>
                    <a:gd name="T81" fmla="*/ 15 h 23"/>
                    <a:gd name="T82" fmla="*/ 1 w 45"/>
                    <a:gd name="T83" fmla="*/ 17 h 23"/>
                    <a:gd name="T84" fmla="*/ 0 w 45"/>
                    <a:gd name="T85" fmla="*/ 19 h 23"/>
                    <a:gd name="T86" fmla="*/ 2 w 45"/>
                    <a:gd name="T8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23">
                      <a:moveTo>
                        <a:pt x="2" y="21"/>
                      </a:moveTo>
                      <a:cubicBezTo>
                        <a:pt x="5" y="23"/>
                        <a:pt x="5" y="23"/>
                        <a:pt x="5" y="23"/>
                      </a:cubicBezTo>
                      <a:cubicBezTo>
                        <a:pt x="10" y="22"/>
                        <a:pt x="10" y="22"/>
                        <a:pt x="10" y="22"/>
                      </a:cubicBezTo>
                      <a:cubicBezTo>
                        <a:pt x="12" y="23"/>
                        <a:pt x="12" y="23"/>
                        <a:pt x="12" y="23"/>
                      </a:cubicBezTo>
                      <a:cubicBezTo>
                        <a:pt x="16" y="21"/>
                        <a:pt x="16" y="21"/>
                        <a:pt x="16" y="21"/>
                      </a:cubicBezTo>
                      <a:cubicBezTo>
                        <a:pt x="18" y="19"/>
                        <a:pt x="18" y="19"/>
                        <a:pt x="18" y="19"/>
                      </a:cubicBezTo>
                      <a:cubicBezTo>
                        <a:pt x="21" y="20"/>
                        <a:pt x="21" y="20"/>
                        <a:pt x="21" y="20"/>
                      </a:cubicBezTo>
                      <a:cubicBezTo>
                        <a:pt x="25" y="18"/>
                        <a:pt x="25" y="18"/>
                        <a:pt x="25" y="18"/>
                      </a:cubicBezTo>
                      <a:cubicBezTo>
                        <a:pt x="29" y="19"/>
                        <a:pt x="29" y="19"/>
                        <a:pt x="29" y="19"/>
                      </a:cubicBezTo>
                      <a:cubicBezTo>
                        <a:pt x="33" y="15"/>
                        <a:pt x="33" y="15"/>
                        <a:pt x="33" y="15"/>
                      </a:cubicBezTo>
                      <a:cubicBezTo>
                        <a:pt x="34" y="18"/>
                        <a:pt x="34" y="18"/>
                        <a:pt x="34" y="18"/>
                      </a:cubicBezTo>
                      <a:cubicBezTo>
                        <a:pt x="37" y="17"/>
                        <a:pt x="37" y="17"/>
                        <a:pt x="37" y="17"/>
                      </a:cubicBezTo>
                      <a:cubicBezTo>
                        <a:pt x="42" y="18"/>
                        <a:pt x="42" y="18"/>
                        <a:pt x="42" y="18"/>
                      </a:cubicBezTo>
                      <a:cubicBezTo>
                        <a:pt x="40" y="16"/>
                        <a:pt x="40" y="16"/>
                        <a:pt x="40" y="16"/>
                      </a:cubicBezTo>
                      <a:cubicBezTo>
                        <a:pt x="45" y="16"/>
                        <a:pt x="45" y="16"/>
                        <a:pt x="45" y="16"/>
                      </a:cubicBezTo>
                      <a:cubicBezTo>
                        <a:pt x="45" y="11"/>
                        <a:pt x="45" y="11"/>
                        <a:pt x="45" y="11"/>
                      </a:cubicBezTo>
                      <a:cubicBezTo>
                        <a:pt x="44" y="13"/>
                        <a:pt x="44" y="13"/>
                        <a:pt x="44" y="13"/>
                      </a:cubicBezTo>
                      <a:cubicBezTo>
                        <a:pt x="43" y="9"/>
                        <a:pt x="43" y="9"/>
                        <a:pt x="43" y="9"/>
                      </a:cubicBezTo>
                      <a:cubicBezTo>
                        <a:pt x="43" y="6"/>
                        <a:pt x="43" y="6"/>
                        <a:pt x="43" y="6"/>
                      </a:cubicBezTo>
                      <a:cubicBezTo>
                        <a:pt x="39" y="4"/>
                        <a:pt x="39" y="4"/>
                        <a:pt x="39" y="4"/>
                      </a:cubicBezTo>
                      <a:cubicBezTo>
                        <a:pt x="40" y="8"/>
                        <a:pt x="40" y="8"/>
                        <a:pt x="40" y="8"/>
                      </a:cubicBezTo>
                      <a:cubicBezTo>
                        <a:pt x="38" y="9"/>
                        <a:pt x="38" y="9"/>
                        <a:pt x="38" y="9"/>
                      </a:cubicBezTo>
                      <a:cubicBezTo>
                        <a:pt x="38" y="5"/>
                        <a:pt x="38" y="5"/>
                        <a:pt x="38" y="5"/>
                      </a:cubicBezTo>
                      <a:cubicBezTo>
                        <a:pt x="34" y="2"/>
                        <a:pt x="34" y="2"/>
                        <a:pt x="34" y="2"/>
                      </a:cubicBezTo>
                      <a:cubicBezTo>
                        <a:pt x="30" y="4"/>
                        <a:pt x="30" y="4"/>
                        <a:pt x="30" y="4"/>
                      </a:cubicBezTo>
                      <a:cubicBezTo>
                        <a:pt x="27" y="1"/>
                        <a:pt x="27" y="1"/>
                        <a:pt x="27" y="1"/>
                      </a:cubicBezTo>
                      <a:cubicBezTo>
                        <a:pt x="24" y="0"/>
                        <a:pt x="24" y="0"/>
                        <a:pt x="24" y="0"/>
                      </a:cubicBezTo>
                      <a:cubicBezTo>
                        <a:pt x="19" y="3"/>
                        <a:pt x="19" y="3"/>
                        <a:pt x="19" y="3"/>
                      </a:cubicBezTo>
                      <a:cubicBezTo>
                        <a:pt x="20" y="5"/>
                        <a:pt x="20" y="5"/>
                        <a:pt x="20" y="5"/>
                      </a:cubicBezTo>
                      <a:cubicBezTo>
                        <a:pt x="27" y="9"/>
                        <a:pt x="27" y="9"/>
                        <a:pt x="27" y="9"/>
                      </a:cubicBezTo>
                      <a:cubicBezTo>
                        <a:pt x="30" y="12"/>
                        <a:pt x="30" y="12"/>
                        <a:pt x="30" y="12"/>
                      </a:cubicBezTo>
                      <a:cubicBezTo>
                        <a:pt x="25" y="13"/>
                        <a:pt x="25" y="13"/>
                        <a:pt x="25" y="13"/>
                      </a:cubicBezTo>
                      <a:cubicBezTo>
                        <a:pt x="22" y="15"/>
                        <a:pt x="22" y="15"/>
                        <a:pt x="22" y="15"/>
                      </a:cubicBezTo>
                      <a:cubicBezTo>
                        <a:pt x="18" y="11"/>
                        <a:pt x="18" y="11"/>
                        <a:pt x="18" y="11"/>
                      </a:cubicBezTo>
                      <a:cubicBezTo>
                        <a:pt x="17" y="8"/>
                        <a:pt x="17" y="8"/>
                        <a:pt x="17" y="8"/>
                      </a:cubicBezTo>
                      <a:cubicBezTo>
                        <a:pt x="14" y="7"/>
                        <a:pt x="14" y="7"/>
                        <a:pt x="14" y="7"/>
                      </a:cubicBezTo>
                      <a:cubicBezTo>
                        <a:pt x="11" y="8"/>
                        <a:pt x="11" y="8"/>
                        <a:pt x="11" y="8"/>
                      </a:cubicBezTo>
                      <a:cubicBezTo>
                        <a:pt x="8" y="7"/>
                        <a:pt x="8" y="7"/>
                        <a:pt x="8" y="7"/>
                      </a:cubicBezTo>
                      <a:cubicBezTo>
                        <a:pt x="3" y="9"/>
                        <a:pt x="3" y="9"/>
                        <a:pt x="3" y="9"/>
                      </a:cubicBezTo>
                      <a:cubicBezTo>
                        <a:pt x="3" y="9"/>
                        <a:pt x="0" y="13"/>
                        <a:pt x="0" y="13"/>
                      </a:cubicBezTo>
                      <a:cubicBezTo>
                        <a:pt x="0" y="15"/>
                        <a:pt x="0" y="15"/>
                        <a:pt x="0" y="15"/>
                      </a:cubicBezTo>
                      <a:cubicBezTo>
                        <a:pt x="1" y="17"/>
                        <a:pt x="1" y="17"/>
                        <a:pt x="1" y="17"/>
                      </a:cubicBezTo>
                      <a:cubicBezTo>
                        <a:pt x="0" y="19"/>
                        <a:pt x="0" y="19"/>
                        <a:pt x="0" y="19"/>
                      </a:cubicBezTo>
                      <a:lnTo>
                        <a:pt x="2"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9" name="Freeform 466">
                  <a:extLst>
                    <a:ext uri="{FF2B5EF4-FFF2-40B4-BE49-F238E27FC236}">
                      <a16:creationId xmlns:a16="http://schemas.microsoft.com/office/drawing/2014/main" id="{7EA7D2B8-FDE3-4C4D-8310-7AC390EF4183}"/>
                    </a:ext>
                  </a:extLst>
                </p:cNvPr>
                <p:cNvSpPr>
                  <a:spLocks/>
                </p:cNvSpPr>
                <p:nvPr/>
              </p:nvSpPr>
              <p:spPr bwMode="auto">
                <a:xfrm>
                  <a:off x="5430" y="2934"/>
                  <a:ext cx="3" cy="3"/>
                </a:xfrm>
                <a:custGeom>
                  <a:avLst/>
                  <a:gdLst>
                    <a:gd name="T0" fmla="*/ 3 w 3"/>
                    <a:gd name="T1" fmla="*/ 3 h 3"/>
                    <a:gd name="T2" fmla="*/ 3 w 3"/>
                    <a:gd name="T3" fmla="*/ 1 h 3"/>
                    <a:gd name="T4" fmla="*/ 2 w 3"/>
                    <a:gd name="T5" fmla="*/ 0 h 3"/>
                    <a:gd name="T6" fmla="*/ 0 w 3"/>
                    <a:gd name="T7" fmla="*/ 1 h 3"/>
                    <a:gd name="T8" fmla="*/ 1 w 3"/>
                    <a:gd name="T9" fmla="*/ 2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2" y="0"/>
                      </a:lnTo>
                      <a:lnTo>
                        <a:pt x="0" y="1"/>
                      </a:lnTo>
                      <a:lnTo>
                        <a:pt x="1"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0" name="Freeform 467">
                  <a:extLst>
                    <a:ext uri="{FF2B5EF4-FFF2-40B4-BE49-F238E27FC236}">
                      <a16:creationId xmlns:a16="http://schemas.microsoft.com/office/drawing/2014/main" id="{CDCE0F3A-E8DF-C341-A35F-B0B3CEA99381}"/>
                    </a:ext>
                  </a:extLst>
                </p:cNvPr>
                <p:cNvSpPr>
                  <a:spLocks/>
                </p:cNvSpPr>
                <p:nvPr/>
              </p:nvSpPr>
              <p:spPr bwMode="auto">
                <a:xfrm>
                  <a:off x="5430" y="2873"/>
                  <a:ext cx="2" cy="2"/>
                </a:xfrm>
                <a:custGeom>
                  <a:avLst/>
                  <a:gdLst>
                    <a:gd name="T0" fmla="*/ 1 w 2"/>
                    <a:gd name="T1" fmla="*/ 0 h 2"/>
                    <a:gd name="T2" fmla="*/ 0 w 2"/>
                    <a:gd name="T3" fmla="*/ 0 h 2"/>
                    <a:gd name="T4" fmla="*/ 0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0"/>
                      </a:lnTo>
                      <a:lnTo>
                        <a:pt x="0" y="2"/>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1" name="Freeform 468">
                  <a:extLst>
                    <a:ext uri="{FF2B5EF4-FFF2-40B4-BE49-F238E27FC236}">
                      <a16:creationId xmlns:a16="http://schemas.microsoft.com/office/drawing/2014/main" id="{8C775A8C-BC7A-9748-81BA-7936554EAA62}"/>
                    </a:ext>
                  </a:extLst>
                </p:cNvPr>
                <p:cNvSpPr>
                  <a:spLocks/>
                </p:cNvSpPr>
                <p:nvPr/>
              </p:nvSpPr>
              <p:spPr bwMode="auto">
                <a:xfrm>
                  <a:off x="5419" y="2952"/>
                  <a:ext cx="7" cy="4"/>
                </a:xfrm>
                <a:custGeom>
                  <a:avLst/>
                  <a:gdLst>
                    <a:gd name="T0" fmla="*/ 4 w 7"/>
                    <a:gd name="T1" fmla="*/ 4 h 4"/>
                    <a:gd name="T2" fmla="*/ 7 w 7"/>
                    <a:gd name="T3" fmla="*/ 3 h 4"/>
                    <a:gd name="T4" fmla="*/ 7 w 7"/>
                    <a:gd name="T5" fmla="*/ 0 h 4"/>
                    <a:gd name="T6" fmla="*/ 4 w 7"/>
                    <a:gd name="T7" fmla="*/ 1 h 4"/>
                    <a:gd name="T8" fmla="*/ 0 w 7"/>
                    <a:gd name="T9" fmla="*/ 1 h 4"/>
                    <a:gd name="T10" fmla="*/ 0 w 7"/>
                    <a:gd name="T11" fmla="*/ 3 h 4"/>
                    <a:gd name="T12" fmla="*/ 4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4" y="4"/>
                      </a:moveTo>
                      <a:lnTo>
                        <a:pt x="7" y="3"/>
                      </a:lnTo>
                      <a:lnTo>
                        <a:pt x="7" y="0"/>
                      </a:lnTo>
                      <a:lnTo>
                        <a:pt x="4" y="1"/>
                      </a:lnTo>
                      <a:lnTo>
                        <a:pt x="0" y="1"/>
                      </a:lnTo>
                      <a:lnTo>
                        <a:pt x="0"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2" name="Freeform 469">
                  <a:extLst>
                    <a:ext uri="{FF2B5EF4-FFF2-40B4-BE49-F238E27FC236}">
                      <a16:creationId xmlns:a16="http://schemas.microsoft.com/office/drawing/2014/main" id="{D64F9799-86A0-E244-A085-E61ADD9E02D1}"/>
                    </a:ext>
                  </a:extLst>
                </p:cNvPr>
                <p:cNvSpPr>
                  <a:spLocks/>
                </p:cNvSpPr>
                <p:nvPr/>
              </p:nvSpPr>
              <p:spPr bwMode="auto">
                <a:xfrm>
                  <a:off x="5059" y="2902"/>
                  <a:ext cx="3" cy="4"/>
                </a:xfrm>
                <a:custGeom>
                  <a:avLst/>
                  <a:gdLst>
                    <a:gd name="T0" fmla="*/ 1 w 3"/>
                    <a:gd name="T1" fmla="*/ 0 h 4"/>
                    <a:gd name="T2" fmla="*/ 0 w 3"/>
                    <a:gd name="T3" fmla="*/ 1 h 4"/>
                    <a:gd name="T4" fmla="*/ 3 w 3"/>
                    <a:gd name="T5" fmla="*/ 4 h 4"/>
                    <a:gd name="T6" fmla="*/ 3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1"/>
                      </a:lnTo>
                      <a:lnTo>
                        <a:pt x="3" y="4"/>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3" name="Freeform 470">
                  <a:extLst>
                    <a:ext uri="{FF2B5EF4-FFF2-40B4-BE49-F238E27FC236}">
                      <a16:creationId xmlns:a16="http://schemas.microsoft.com/office/drawing/2014/main" id="{B8238DB3-B361-4C46-BF1D-E33B9B87DE64}"/>
                    </a:ext>
                  </a:extLst>
                </p:cNvPr>
                <p:cNvSpPr>
                  <a:spLocks/>
                </p:cNvSpPr>
                <p:nvPr/>
              </p:nvSpPr>
              <p:spPr bwMode="auto">
                <a:xfrm>
                  <a:off x="4987" y="2784"/>
                  <a:ext cx="12" cy="17"/>
                </a:xfrm>
                <a:custGeom>
                  <a:avLst/>
                  <a:gdLst>
                    <a:gd name="T0" fmla="*/ 6 w 12"/>
                    <a:gd name="T1" fmla="*/ 1 h 17"/>
                    <a:gd name="T2" fmla="*/ 4 w 12"/>
                    <a:gd name="T3" fmla="*/ 0 h 17"/>
                    <a:gd name="T4" fmla="*/ 3 w 12"/>
                    <a:gd name="T5" fmla="*/ 2 h 17"/>
                    <a:gd name="T6" fmla="*/ 0 w 12"/>
                    <a:gd name="T7" fmla="*/ 2 h 17"/>
                    <a:gd name="T8" fmla="*/ 3 w 12"/>
                    <a:gd name="T9" fmla="*/ 6 h 17"/>
                    <a:gd name="T10" fmla="*/ 4 w 12"/>
                    <a:gd name="T11" fmla="*/ 10 h 17"/>
                    <a:gd name="T12" fmla="*/ 6 w 12"/>
                    <a:gd name="T13" fmla="*/ 10 h 17"/>
                    <a:gd name="T14" fmla="*/ 9 w 12"/>
                    <a:gd name="T15" fmla="*/ 17 h 17"/>
                    <a:gd name="T16" fmla="*/ 10 w 12"/>
                    <a:gd name="T17" fmla="*/ 16 h 17"/>
                    <a:gd name="T18" fmla="*/ 11 w 12"/>
                    <a:gd name="T19" fmla="*/ 11 h 17"/>
                    <a:gd name="T20" fmla="*/ 12 w 12"/>
                    <a:gd name="T21" fmla="*/ 9 h 17"/>
                    <a:gd name="T22" fmla="*/ 9 w 12"/>
                    <a:gd name="T23" fmla="*/ 6 h 17"/>
                    <a:gd name="T24" fmla="*/ 6 w 1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6" y="1"/>
                      </a:moveTo>
                      <a:lnTo>
                        <a:pt x="4" y="0"/>
                      </a:lnTo>
                      <a:lnTo>
                        <a:pt x="3" y="2"/>
                      </a:lnTo>
                      <a:lnTo>
                        <a:pt x="0" y="2"/>
                      </a:lnTo>
                      <a:lnTo>
                        <a:pt x="3" y="6"/>
                      </a:lnTo>
                      <a:lnTo>
                        <a:pt x="4" y="10"/>
                      </a:lnTo>
                      <a:lnTo>
                        <a:pt x="6" y="10"/>
                      </a:lnTo>
                      <a:lnTo>
                        <a:pt x="9" y="17"/>
                      </a:lnTo>
                      <a:lnTo>
                        <a:pt x="10" y="16"/>
                      </a:lnTo>
                      <a:lnTo>
                        <a:pt x="11" y="11"/>
                      </a:lnTo>
                      <a:lnTo>
                        <a:pt x="12" y="9"/>
                      </a:lnTo>
                      <a:lnTo>
                        <a:pt x="9"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4" name="Freeform 471">
                  <a:extLst>
                    <a:ext uri="{FF2B5EF4-FFF2-40B4-BE49-F238E27FC236}">
                      <a16:creationId xmlns:a16="http://schemas.microsoft.com/office/drawing/2014/main" id="{90F1D8DA-B49E-BF44-B2CC-1F28F99A9A60}"/>
                    </a:ext>
                  </a:extLst>
                </p:cNvPr>
                <p:cNvSpPr>
                  <a:spLocks/>
                </p:cNvSpPr>
                <p:nvPr/>
              </p:nvSpPr>
              <p:spPr bwMode="auto">
                <a:xfrm>
                  <a:off x="5021" y="2846"/>
                  <a:ext cx="5" cy="6"/>
                </a:xfrm>
                <a:custGeom>
                  <a:avLst/>
                  <a:gdLst>
                    <a:gd name="T0" fmla="*/ 0 w 5"/>
                    <a:gd name="T1" fmla="*/ 2 h 6"/>
                    <a:gd name="T2" fmla="*/ 2 w 5"/>
                    <a:gd name="T3" fmla="*/ 5 h 6"/>
                    <a:gd name="T4" fmla="*/ 5 w 5"/>
                    <a:gd name="T5" fmla="*/ 6 h 6"/>
                    <a:gd name="T6" fmla="*/ 2 w 5"/>
                    <a:gd name="T7" fmla="*/ 0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lnTo>
                        <a:pt x="2" y="5"/>
                      </a:lnTo>
                      <a:lnTo>
                        <a:pt x="5" y="6"/>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5" name="Freeform 472">
                  <a:extLst>
                    <a:ext uri="{FF2B5EF4-FFF2-40B4-BE49-F238E27FC236}">
                      <a16:creationId xmlns:a16="http://schemas.microsoft.com/office/drawing/2014/main" id="{FE9AAFB3-7724-F841-95C1-21EAC1D922F6}"/>
                    </a:ext>
                  </a:extLst>
                </p:cNvPr>
                <p:cNvSpPr>
                  <a:spLocks/>
                </p:cNvSpPr>
                <p:nvPr/>
              </p:nvSpPr>
              <p:spPr bwMode="auto">
                <a:xfrm>
                  <a:off x="5031" y="2860"/>
                  <a:ext cx="4" cy="9"/>
                </a:xfrm>
                <a:custGeom>
                  <a:avLst/>
                  <a:gdLst>
                    <a:gd name="T0" fmla="*/ 4 w 4"/>
                    <a:gd name="T1" fmla="*/ 3 h 9"/>
                    <a:gd name="T2" fmla="*/ 1 w 4"/>
                    <a:gd name="T3" fmla="*/ 0 h 9"/>
                    <a:gd name="T4" fmla="*/ 0 w 4"/>
                    <a:gd name="T5" fmla="*/ 3 h 9"/>
                    <a:gd name="T6" fmla="*/ 4 w 4"/>
                    <a:gd name="T7" fmla="*/ 9 h 9"/>
                    <a:gd name="T8" fmla="*/ 4 w 4"/>
                    <a:gd name="T9" fmla="*/ 6 h 9"/>
                    <a:gd name="T10" fmla="*/ 4 w 4"/>
                    <a:gd name="T11" fmla="*/ 3 h 9"/>
                  </a:gdLst>
                  <a:ahLst/>
                  <a:cxnLst>
                    <a:cxn ang="0">
                      <a:pos x="T0" y="T1"/>
                    </a:cxn>
                    <a:cxn ang="0">
                      <a:pos x="T2" y="T3"/>
                    </a:cxn>
                    <a:cxn ang="0">
                      <a:pos x="T4" y="T5"/>
                    </a:cxn>
                    <a:cxn ang="0">
                      <a:pos x="T6" y="T7"/>
                    </a:cxn>
                    <a:cxn ang="0">
                      <a:pos x="T8" y="T9"/>
                    </a:cxn>
                    <a:cxn ang="0">
                      <a:pos x="T10" y="T11"/>
                    </a:cxn>
                  </a:cxnLst>
                  <a:rect l="0" t="0" r="r" b="b"/>
                  <a:pathLst>
                    <a:path w="4" h="9">
                      <a:moveTo>
                        <a:pt x="4" y="3"/>
                      </a:moveTo>
                      <a:lnTo>
                        <a:pt x="1" y="0"/>
                      </a:lnTo>
                      <a:lnTo>
                        <a:pt x="0" y="3"/>
                      </a:lnTo>
                      <a:lnTo>
                        <a:pt x="4" y="9"/>
                      </a:lnTo>
                      <a:lnTo>
                        <a:pt x="4"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6" name="Freeform 473">
                  <a:extLst>
                    <a:ext uri="{FF2B5EF4-FFF2-40B4-BE49-F238E27FC236}">
                      <a16:creationId xmlns:a16="http://schemas.microsoft.com/office/drawing/2014/main" id="{02BBD5E2-6D86-B042-AA44-54B7FC15C388}"/>
                    </a:ext>
                  </a:extLst>
                </p:cNvPr>
                <p:cNvSpPr>
                  <a:spLocks/>
                </p:cNvSpPr>
                <p:nvPr/>
              </p:nvSpPr>
              <p:spPr bwMode="auto">
                <a:xfrm>
                  <a:off x="5007" y="2828"/>
                  <a:ext cx="10" cy="14"/>
                </a:xfrm>
                <a:custGeom>
                  <a:avLst/>
                  <a:gdLst>
                    <a:gd name="T0" fmla="*/ 3 w 10"/>
                    <a:gd name="T1" fmla="*/ 0 h 14"/>
                    <a:gd name="T2" fmla="*/ 0 w 10"/>
                    <a:gd name="T3" fmla="*/ 3 h 14"/>
                    <a:gd name="T4" fmla="*/ 0 w 10"/>
                    <a:gd name="T5" fmla="*/ 5 h 14"/>
                    <a:gd name="T6" fmla="*/ 3 w 10"/>
                    <a:gd name="T7" fmla="*/ 7 h 14"/>
                    <a:gd name="T8" fmla="*/ 7 w 10"/>
                    <a:gd name="T9" fmla="*/ 14 h 14"/>
                    <a:gd name="T10" fmla="*/ 10 w 10"/>
                    <a:gd name="T11" fmla="*/ 14 h 14"/>
                    <a:gd name="T12" fmla="*/ 10 w 10"/>
                    <a:gd name="T13" fmla="*/ 8 h 14"/>
                    <a:gd name="T14" fmla="*/ 7 w 10"/>
                    <a:gd name="T15" fmla="*/ 1 h 14"/>
                    <a:gd name="T16" fmla="*/ 3 w 10"/>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4">
                      <a:moveTo>
                        <a:pt x="3" y="0"/>
                      </a:moveTo>
                      <a:lnTo>
                        <a:pt x="0" y="3"/>
                      </a:lnTo>
                      <a:lnTo>
                        <a:pt x="0" y="5"/>
                      </a:lnTo>
                      <a:lnTo>
                        <a:pt x="3" y="7"/>
                      </a:lnTo>
                      <a:lnTo>
                        <a:pt x="7" y="14"/>
                      </a:lnTo>
                      <a:lnTo>
                        <a:pt x="10" y="14"/>
                      </a:lnTo>
                      <a:lnTo>
                        <a:pt x="10" y="8"/>
                      </a:lnTo>
                      <a:lnTo>
                        <a:pt x="7"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7" name="Freeform 474">
                  <a:extLst>
                    <a:ext uri="{FF2B5EF4-FFF2-40B4-BE49-F238E27FC236}">
                      <a16:creationId xmlns:a16="http://schemas.microsoft.com/office/drawing/2014/main" id="{2D831DE3-CAAD-1248-9AAD-8084F96D90D7}"/>
                    </a:ext>
                  </a:extLst>
                </p:cNvPr>
                <p:cNvSpPr>
                  <a:spLocks/>
                </p:cNvSpPr>
                <p:nvPr/>
              </p:nvSpPr>
              <p:spPr bwMode="auto">
                <a:xfrm>
                  <a:off x="4987" y="2773"/>
                  <a:ext cx="3" cy="1"/>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8" name="Freeform 475">
                  <a:extLst>
                    <a:ext uri="{FF2B5EF4-FFF2-40B4-BE49-F238E27FC236}">
                      <a16:creationId xmlns:a16="http://schemas.microsoft.com/office/drawing/2014/main" id="{EA020B84-D64A-0E40-85FD-B42435302CD4}"/>
                    </a:ext>
                  </a:extLst>
                </p:cNvPr>
                <p:cNvSpPr>
                  <a:spLocks/>
                </p:cNvSpPr>
                <p:nvPr/>
              </p:nvSpPr>
              <p:spPr bwMode="auto">
                <a:xfrm>
                  <a:off x="5007" y="2807"/>
                  <a:ext cx="5" cy="3"/>
                </a:xfrm>
                <a:custGeom>
                  <a:avLst/>
                  <a:gdLst>
                    <a:gd name="T0" fmla="*/ 5 w 5"/>
                    <a:gd name="T1" fmla="*/ 3 h 3"/>
                    <a:gd name="T2" fmla="*/ 5 w 5"/>
                    <a:gd name="T3" fmla="*/ 1 h 3"/>
                    <a:gd name="T4" fmla="*/ 2 w 5"/>
                    <a:gd name="T5" fmla="*/ 0 h 3"/>
                    <a:gd name="T6" fmla="*/ 0 w 5"/>
                    <a:gd name="T7" fmla="*/ 2 h 3"/>
                    <a:gd name="T8" fmla="*/ 3 w 5"/>
                    <a:gd name="T9" fmla="*/ 2 h 3"/>
                    <a:gd name="T10" fmla="*/ 5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5" y="3"/>
                      </a:moveTo>
                      <a:lnTo>
                        <a:pt x="5" y="1"/>
                      </a:lnTo>
                      <a:lnTo>
                        <a:pt x="2" y="0"/>
                      </a:lnTo>
                      <a:lnTo>
                        <a:pt x="0" y="2"/>
                      </a:lnTo>
                      <a:lnTo>
                        <a:pt x="3" y="2"/>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9" name="Freeform 476">
                  <a:extLst>
                    <a:ext uri="{FF2B5EF4-FFF2-40B4-BE49-F238E27FC236}">
                      <a16:creationId xmlns:a16="http://schemas.microsoft.com/office/drawing/2014/main" id="{821791F8-29C3-5040-9C26-20EB26A97290}"/>
                    </a:ext>
                  </a:extLst>
                </p:cNvPr>
                <p:cNvSpPr>
                  <a:spLocks/>
                </p:cNvSpPr>
                <p:nvPr/>
              </p:nvSpPr>
              <p:spPr bwMode="auto">
                <a:xfrm>
                  <a:off x="5004" y="2818"/>
                  <a:ext cx="4" cy="6"/>
                </a:xfrm>
                <a:custGeom>
                  <a:avLst/>
                  <a:gdLst>
                    <a:gd name="T0" fmla="*/ 4 w 4"/>
                    <a:gd name="T1" fmla="*/ 1 h 6"/>
                    <a:gd name="T2" fmla="*/ 2 w 4"/>
                    <a:gd name="T3" fmla="*/ 0 h 6"/>
                    <a:gd name="T4" fmla="*/ 0 w 4"/>
                    <a:gd name="T5" fmla="*/ 3 h 6"/>
                    <a:gd name="T6" fmla="*/ 2 w 4"/>
                    <a:gd name="T7" fmla="*/ 6 h 6"/>
                    <a:gd name="T8" fmla="*/ 4 w 4"/>
                    <a:gd name="T9" fmla="*/ 3 h 6"/>
                    <a:gd name="T10" fmla="*/ 4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4" y="1"/>
                      </a:moveTo>
                      <a:lnTo>
                        <a:pt x="2" y="0"/>
                      </a:lnTo>
                      <a:lnTo>
                        <a:pt x="0" y="3"/>
                      </a:lnTo>
                      <a:lnTo>
                        <a:pt x="2" y="6"/>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0" name="Freeform 477">
                  <a:extLst>
                    <a:ext uri="{FF2B5EF4-FFF2-40B4-BE49-F238E27FC236}">
                      <a16:creationId xmlns:a16="http://schemas.microsoft.com/office/drawing/2014/main" id="{49A18CCA-8EF3-6243-AE02-903EBF0A554C}"/>
                    </a:ext>
                  </a:extLst>
                </p:cNvPr>
                <p:cNvSpPr>
                  <a:spLocks/>
                </p:cNvSpPr>
                <p:nvPr/>
              </p:nvSpPr>
              <p:spPr bwMode="auto">
                <a:xfrm>
                  <a:off x="5028" y="2857"/>
                  <a:ext cx="3" cy="3"/>
                </a:xfrm>
                <a:custGeom>
                  <a:avLst/>
                  <a:gdLst>
                    <a:gd name="T0" fmla="*/ 0 w 3"/>
                    <a:gd name="T1" fmla="*/ 0 h 3"/>
                    <a:gd name="T2" fmla="*/ 0 w 3"/>
                    <a:gd name="T3" fmla="*/ 3 h 3"/>
                    <a:gd name="T4" fmla="*/ 3 w 3"/>
                    <a:gd name="T5" fmla="*/ 1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1" name="Freeform 478">
                  <a:extLst>
                    <a:ext uri="{FF2B5EF4-FFF2-40B4-BE49-F238E27FC236}">
                      <a16:creationId xmlns:a16="http://schemas.microsoft.com/office/drawing/2014/main" id="{2D4CB000-3F36-EF4F-BE40-BA81215761CB}"/>
                    </a:ext>
                  </a:extLst>
                </p:cNvPr>
                <p:cNvSpPr>
                  <a:spLocks/>
                </p:cNvSpPr>
                <p:nvPr/>
              </p:nvSpPr>
              <p:spPr bwMode="auto">
                <a:xfrm>
                  <a:off x="5443" y="2926"/>
                  <a:ext cx="3" cy="2"/>
                </a:xfrm>
                <a:custGeom>
                  <a:avLst/>
                  <a:gdLst>
                    <a:gd name="T0" fmla="*/ 2 w 3"/>
                    <a:gd name="T1" fmla="*/ 0 h 2"/>
                    <a:gd name="T2" fmla="*/ 0 w 3"/>
                    <a:gd name="T3" fmla="*/ 2 h 2"/>
                    <a:gd name="T4" fmla="*/ 3 w 3"/>
                    <a:gd name="T5" fmla="*/ 2 h 2"/>
                    <a:gd name="T6" fmla="*/ 2 w 3"/>
                    <a:gd name="T7" fmla="*/ 0 h 2"/>
                  </a:gdLst>
                  <a:ahLst/>
                  <a:cxnLst>
                    <a:cxn ang="0">
                      <a:pos x="T0" y="T1"/>
                    </a:cxn>
                    <a:cxn ang="0">
                      <a:pos x="T2" y="T3"/>
                    </a:cxn>
                    <a:cxn ang="0">
                      <a:pos x="T4" y="T5"/>
                    </a:cxn>
                    <a:cxn ang="0">
                      <a:pos x="T6" y="T7"/>
                    </a:cxn>
                  </a:cxnLst>
                  <a:rect l="0" t="0" r="r" b="b"/>
                  <a:pathLst>
                    <a:path w="3" h="2">
                      <a:moveTo>
                        <a:pt x="2" y="0"/>
                      </a:moveTo>
                      <a:lnTo>
                        <a:pt x="0"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2" name="Freeform 479">
                  <a:extLst>
                    <a:ext uri="{FF2B5EF4-FFF2-40B4-BE49-F238E27FC236}">
                      <a16:creationId xmlns:a16="http://schemas.microsoft.com/office/drawing/2014/main" id="{A1880891-D185-5143-A298-390E5105E032}"/>
                    </a:ext>
                  </a:extLst>
                </p:cNvPr>
                <p:cNvSpPr>
                  <a:spLocks/>
                </p:cNvSpPr>
                <p:nvPr/>
              </p:nvSpPr>
              <p:spPr bwMode="auto">
                <a:xfrm>
                  <a:off x="4959" y="2709"/>
                  <a:ext cx="156" cy="205"/>
                </a:xfrm>
                <a:custGeom>
                  <a:avLst/>
                  <a:gdLst>
                    <a:gd name="T0" fmla="*/ 150 w 156"/>
                    <a:gd name="T1" fmla="*/ 202 h 205"/>
                    <a:gd name="T2" fmla="*/ 153 w 156"/>
                    <a:gd name="T3" fmla="*/ 183 h 205"/>
                    <a:gd name="T4" fmla="*/ 152 w 156"/>
                    <a:gd name="T5" fmla="*/ 168 h 205"/>
                    <a:gd name="T6" fmla="*/ 156 w 156"/>
                    <a:gd name="T7" fmla="*/ 158 h 205"/>
                    <a:gd name="T8" fmla="*/ 152 w 156"/>
                    <a:gd name="T9" fmla="*/ 151 h 205"/>
                    <a:gd name="T10" fmla="*/ 148 w 156"/>
                    <a:gd name="T11" fmla="*/ 144 h 205"/>
                    <a:gd name="T12" fmla="*/ 138 w 156"/>
                    <a:gd name="T13" fmla="*/ 143 h 205"/>
                    <a:gd name="T14" fmla="*/ 134 w 156"/>
                    <a:gd name="T15" fmla="*/ 136 h 205"/>
                    <a:gd name="T16" fmla="*/ 134 w 156"/>
                    <a:gd name="T17" fmla="*/ 120 h 205"/>
                    <a:gd name="T18" fmla="*/ 124 w 156"/>
                    <a:gd name="T19" fmla="*/ 120 h 205"/>
                    <a:gd name="T20" fmla="*/ 121 w 156"/>
                    <a:gd name="T21" fmla="*/ 112 h 205"/>
                    <a:gd name="T22" fmla="*/ 120 w 156"/>
                    <a:gd name="T23" fmla="*/ 109 h 205"/>
                    <a:gd name="T24" fmla="*/ 117 w 156"/>
                    <a:gd name="T25" fmla="*/ 107 h 205"/>
                    <a:gd name="T26" fmla="*/ 124 w 156"/>
                    <a:gd name="T27" fmla="*/ 100 h 205"/>
                    <a:gd name="T28" fmla="*/ 114 w 156"/>
                    <a:gd name="T29" fmla="*/ 96 h 205"/>
                    <a:gd name="T30" fmla="*/ 109 w 156"/>
                    <a:gd name="T31" fmla="*/ 99 h 205"/>
                    <a:gd name="T32" fmla="*/ 114 w 156"/>
                    <a:gd name="T33" fmla="*/ 94 h 205"/>
                    <a:gd name="T34" fmla="*/ 104 w 156"/>
                    <a:gd name="T35" fmla="*/ 90 h 205"/>
                    <a:gd name="T36" fmla="*/ 100 w 156"/>
                    <a:gd name="T37" fmla="*/ 80 h 205"/>
                    <a:gd name="T38" fmla="*/ 91 w 156"/>
                    <a:gd name="T39" fmla="*/ 73 h 205"/>
                    <a:gd name="T40" fmla="*/ 84 w 156"/>
                    <a:gd name="T41" fmla="*/ 60 h 205"/>
                    <a:gd name="T42" fmla="*/ 74 w 156"/>
                    <a:gd name="T43" fmla="*/ 57 h 205"/>
                    <a:gd name="T44" fmla="*/ 70 w 156"/>
                    <a:gd name="T45" fmla="*/ 54 h 205"/>
                    <a:gd name="T46" fmla="*/ 65 w 156"/>
                    <a:gd name="T47" fmla="*/ 43 h 205"/>
                    <a:gd name="T48" fmla="*/ 54 w 156"/>
                    <a:gd name="T49" fmla="*/ 33 h 205"/>
                    <a:gd name="T50" fmla="*/ 44 w 156"/>
                    <a:gd name="T51" fmla="*/ 28 h 205"/>
                    <a:gd name="T52" fmla="*/ 40 w 156"/>
                    <a:gd name="T53" fmla="*/ 18 h 205"/>
                    <a:gd name="T54" fmla="*/ 34 w 156"/>
                    <a:gd name="T55" fmla="*/ 9 h 205"/>
                    <a:gd name="T56" fmla="*/ 27 w 156"/>
                    <a:gd name="T57" fmla="*/ 9 h 205"/>
                    <a:gd name="T58" fmla="*/ 17 w 156"/>
                    <a:gd name="T59" fmla="*/ 9 h 205"/>
                    <a:gd name="T60" fmla="*/ 3 w 156"/>
                    <a:gd name="T61" fmla="*/ 0 h 205"/>
                    <a:gd name="T62" fmla="*/ 1 w 156"/>
                    <a:gd name="T63" fmla="*/ 9 h 205"/>
                    <a:gd name="T64" fmla="*/ 13 w 156"/>
                    <a:gd name="T65" fmla="*/ 27 h 205"/>
                    <a:gd name="T66" fmla="*/ 20 w 156"/>
                    <a:gd name="T67" fmla="*/ 33 h 205"/>
                    <a:gd name="T68" fmla="*/ 32 w 156"/>
                    <a:gd name="T69" fmla="*/ 47 h 205"/>
                    <a:gd name="T70" fmla="*/ 38 w 156"/>
                    <a:gd name="T71" fmla="*/ 57 h 205"/>
                    <a:gd name="T72" fmla="*/ 42 w 156"/>
                    <a:gd name="T73" fmla="*/ 64 h 205"/>
                    <a:gd name="T74" fmla="*/ 51 w 156"/>
                    <a:gd name="T75" fmla="*/ 71 h 205"/>
                    <a:gd name="T76" fmla="*/ 51 w 156"/>
                    <a:gd name="T77" fmla="*/ 75 h 205"/>
                    <a:gd name="T78" fmla="*/ 55 w 156"/>
                    <a:gd name="T79" fmla="*/ 83 h 205"/>
                    <a:gd name="T80" fmla="*/ 62 w 156"/>
                    <a:gd name="T81" fmla="*/ 99 h 205"/>
                    <a:gd name="T82" fmla="*/ 70 w 156"/>
                    <a:gd name="T83" fmla="*/ 112 h 205"/>
                    <a:gd name="T84" fmla="*/ 79 w 156"/>
                    <a:gd name="T85" fmla="*/ 135 h 205"/>
                    <a:gd name="T86" fmla="*/ 86 w 156"/>
                    <a:gd name="T87" fmla="*/ 149 h 205"/>
                    <a:gd name="T88" fmla="*/ 96 w 156"/>
                    <a:gd name="T89" fmla="*/ 162 h 205"/>
                    <a:gd name="T90" fmla="*/ 102 w 156"/>
                    <a:gd name="T91" fmla="*/ 171 h 205"/>
                    <a:gd name="T92" fmla="*/ 114 w 156"/>
                    <a:gd name="T93" fmla="*/ 183 h 205"/>
                    <a:gd name="T94" fmla="*/ 128 w 156"/>
                    <a:gd name="T95" fmla="*/ 197 h 205"/>
                    <a:gd name="T96" fmla="*/ 133 w 156"/>
                    <a:gd name="T97" fmla="*/ 205 h 205"/>
                    <a:gd name="T98" fmla="*/ 133 w 156"/>
                    <a:gd name="T99" fmla="*/ 199 h 205"/>
                    <a:gd name="T100" fmla="*/ 141 w 156"/>
                    <a:gd name="T101" fmla="*/ 204 h 205"/>
                    <a:gd name="T102" fmla="*/ 144 w 156"/>
                    <a:gd name="T103" fmla="*/ 19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05">
                      <a:moveTo>
                        <a:pt x="146" y="197"/>
                      </a:moveTo>
                      <a:lnTo>
                        <a:pt x="148" y="202"/>
                      </a:lnTo>
                      <a:lnTo>
                        <a:pt x="150" y="202"/>
                      </a:lnTo>
                      <a:lnTo>
                        <a:pt x="152" y="200"/>
                      </a:lnTo>
                      <a:lnTo>
                        <a:pt x="152" y="192"/>
                      </a:lnTo>
                      <a:lnTo>
                        <a:pt x="153" y="183"/>
                      </a:lnTo>
                      <a:lnTo>
                        <a:pt x="152" y="177"/>
                      </a:lnTo>
                      <a:lnTo>
                        <a:pt x="154" y="170"/>
                      </a:lnTo>
                      <a:lnTo>
                        <a:pt x="152" y="168"/>
                      </a:lnTo>
                      <a:lnTo>
                        <a:pt x="153" y="162"/>
                      </a:lnTo>
                      <a:lnTo>
                        <a:pt x="155" y="161"/>
                      </a:lnTo>
                      <a:lnTo>
                        <a:pt x="156" y="158"/>
                      </a:lnTo>
                      <a:lnTo>
                        <a:pt x="156" y="155"/>
                      </a:lnTo>
                      <a:lnTo>
                        <a:pt x="154" y="154"/>
                      </a:lnTo>
                      <a:lnTo>
                        <a:pt x="152" y="151"/>
                      </a:lnTo>
                      <a:lnTo>
                        <a:pt x="150" y="147"/>
                      </a:lnTo>
                      <a:lnTo>
                        <a:pt x="148" y="147"/>
                      </a:lnTo>
                      <a:lnTo>
                        <a:pt x="148" y="144"/>
                      </a:lnTo>
                      <a:lnTo>
                        <a:pt x="145" y="143"/>
                      </a:lnTo>
                      <a:lnTo>
                        <a:pt x="141" y="143"/>
                      </a:lnTo>
                      <a:lnTo>
                        <a:pt x="138" y="143"/>
                      </a:lnTo>
                      <a:lnTo>
                        <a:pt x="138" y="137"/>
                      </a:lnTo>
                      <a:lnTo>
                        <a:pt x="135" y="134"/>
                      </a:lnTo>
                      <a:lnTo>
                        <a:pt x="134" y="136"/>
                      </a:lnTo>
                      <a:lnTo>
                        <a:pt x="135" y="133"/>
                      </a:lnTo>
                      <a:lnTo>
                        <a:pt x="134" y="129"/>
                      </a:lnTo>
                      <a:lnTo>
                        <a:pt x="134" y="120"/>
                      </a:lnTo>
                      <a:lnTo>
                        <a:pt x="131" y="122"/>
                      </a:lnTo>
                      <a:lnTo>
                        <a:pt x="129" y="120"/>
                      </a:lnTo>
                      <a:lnTo>
                        <a:pt x="124" y="120"/>
                      </a:lnTo>
                      <a:lnTo>
                        <a:pt x="118" y="116"/>
                      </a:lnTo>
                      <a:lnTo>
                        <a:pt x="119" y="113"/>
                      </a:lnTo>
                      <a:lnTo>
                        <a:pt x="121" y="112"/>
                      </a:lnTo>
                      <a:lnTo>
                        <a:pt x="124" y="110"/>
                      </a:lnTo>
                      <a:lnTo>
                        <a:pt x="123" y="109"/>
                      </a:lnTo>
                      <a:lnTo>
                        <a:pt x="120" y="109"/>
                      </a:lnTo>
                      <a:lnTo>
                        <a:pt x="118" y="108"/>
                      </a:lnTo>
                      <a:lnTo>
                        <a:pt x="115" y="109"/>
                      </a:lnTo>
                      <a:lnTo>
                        <a:pt x="117" y="107"/>
                      </a:lnTo>
                      <a:lnTo>
                        <a:pt x="121" y="104"/>
                      </a:lnTo>
                      <a:lnTo>
                        <a:pt x="124" y="103"/>
                      </a:lnTo>
                      <a:lnTo>
                        <a:pt x="124" y="100"/>
                      </a:lnTo>
                      <a:lnTo>
                        <a:pt x="120" y="94"/>
                      </a:lnTo>
                      <a:lnTo>
                        <a:pt x="117" y="94"/>
                      </a:lnTo>
                      <a:lnTo>
                        <a:pt x="114" y="96"/>
                      </a:lnTo>
                      <a:lnTo>
                        <a:pt x="110" y="99"/>
                      </a:lnTo>
                      <a:lnTo>
                        <a:pt x="107" y="99"/>
                      </a:lnTo>
                      <a:lnTo>
                        <a:pt x="109" y="99"/>
                      </a:lnTo>
                      <a:lnTo>
                        <a:pt x="110" y="97"/>
                      </a:lnTo>
                      <a:lnTo>
                        <a:pt x="112" y="96"/>
                      </a:lnTo>
                      <a:lnTo>
                        <a:pt x="114" y="94"/>
                      </a:lnTo>
                      <a:lnTo>
                        <a:pt x="113" y="92"/>
                      </a:lnTo>
                      <a:lnTo>
                        <a:pt x="110" y="90"/>
                      </a:lnTo>
                      <a:lnTo>
                        <a:pt x="104" y="90"/>
                      </a:lnTo>
                      <a:lnTo>
                        <a:pt x="101" y="87"/>
                      </a:lnTo>
                      <a:lnTo>
                        <a:pt x="101" y="85"/>
                      </a:lnTo>
                      <a:lnTo>
                        <a:pt x="100" y="80"/>
                      </a:lnTo>
                      <a:lnTo>
                        <a:pt x="94" y="73"/>
                      </a:lnTo>
                      <a:lnTo>
                        <a:pt x="93" y="72"/>
                      </a:lnTo>
                      <a:lnTo>
                        <a:pt x="91" y="73"/>
                      </a:lnTo>
                      <a:lnTo>
                        <a:pt x="89" y="71"/>
                      </a:lnTo>
                      <a:lnTo>
                        <a:pt x="88" y="65"/>
                      </a:lnTo>
                      <a:lnTo>
                        <a:pt x="84" y="60"/>
                      </a:lnTo>
                      <a:lnTo>
                        <a:pt x="79" y="57"/>
                      </a:lnTo>
                      <a:lnTo>
                        <a:pt x="75" y="56"/>
                      </a:lnTo>
                      <a:lnTo>
                        <a:pt x="74" y="57"/>
                      </a:lnTo>
                      <a:lnTo>
                        <a:pt x="72" y="57"/>
                      </a:lnTo>
                      <a:lnTo>
                        <a:pt x="72" y="52"/>
                      </a:lnTo>
                      <a:lnTo>
                        <a:pt x="70" y="54"/>
                      </a:lnTo>
                      <a:lnTo>
                        <a:pt x="69" y="52"/>
                      </a:lnTo>
                      <a:lnTo>
                        <a:pt x="69" y="47"/>
                      </a:lnTo>
                      <a:lnTo>
                        <a:pt x="65" y="43"/>
                      </a:lnTo>
                      <a:lnTo>
                        <a:pt x="63" y="42"/>
                      </a:lnTo>
                      <a:lnTo>
                        <a:pt x="62" y="40"/>
                      </a:lnTo>
                      <a:lnTo>
                        <a:pt x="54" y="33"/>
                      </a:lnTo>
                      <a:lnTo>
                        <a:pt x="51" y="33"/>
                      </a:lnTo>
                      <a:lnTo>
                        <a:pt x="48" y="29"/>
                      </a:lnTo>
                      <a:lnTo>
                        <a:pt x="44" y="28"/>
                      </a:lnTo>
                      <a:lnTo>
                        <a:pt x="43" y="25"/>
                      </a:lnTo>
                      <a:lnTo>
                        <a:pt x="42" y="19"/>
                      </a:lnTo>
                      <a:lnTo>
                        <a:pt x="40" y="18"/>
                      </a:lnTo>
                      <a:lnTo>
                        <a:pt x="38" y="14"/>
                      </a:lnTo>
                      <a:lnTo>
                        <a:pt x="37" y="13"/>
                      </a:lnTo>
                      <a:lnTo>
                        <a:pt x="34" y="9"/>
                      </a:lnTo>
                      <a:lnTo>
                        <a:pt x="31" y="8"/>
                      </a:lnTo>
                      <a:lnTo>
                        <a:pt x="28" y="8"/>
                      </a:lnTo>
                      <a:lnTo>
                        <a:pt x="27" y="9"/>
                      </a:lnTo>
                      <a:lnTo>
                        <a:pt x="25" y="7"/>
                      </a:lnTo>
                      <a:lnTo>
                        <a:pt x="21" y="7"/>
                      </a:lnTo>
                      <a:lnTo>
                        <a:pt x="17" y="9"/>
                      </a:lnTo>
                      <a:lnTo>
                        <a:pt x="15" y="7"/>
                      </a:lnTo>
                      <a:lnTo>
                        <a:pt x="9" y="2"/>
                      </a:lnTo>
                      <a:lnTo>
                        <a:pt x="3" y="0"/>
                      </a:lnTo>
                      <a:lnTo>
                        <a:pt x="1" y="2"/>
                      </a:lnTo>
                      <a:lnTo>
                        <a:pt x="0" y="3"/>
                      </a:lnTo>
                      <a:lnTo>
                        <a:pt x="1" y="9"/>
                      </a:lnTo>
                      <a:lnTo>
                        <a:pt x="4" y="18"/>
                      </a:lnTo>
                      <a:lnTo>
                        <a:pt x="6" y="19"/>
                      </a:lnTo>
                      <a:lnTo>
                        <a:pt x="13" y="27"/>
                      </a:lnTo>
                      <a:lnTo>
                        <a:pt x="15" y="27"/>
                      </a:lnTo>
                      <a:lnTo>
                        <a:pt x="18" y="33"/>
                      </a:lnTo>
                      <a:lnTo>
                        <a:pt x="20" y="33"/>
                      </a:lnTo>
                      <a:lnTo>
                        <a:pt x="23" y="33"/>
                      </a:lnTo>
                      <a:lnTo>
                        <a:pt x="27" y="37"/>
                      </a:lnTo>
                      <a:lnTo>
                        <a:pt x="32" y="47"/>
                      </a:lnTo>
                      <a:lnTo>
                        <a:pt x="37" y="53"/>
                      </a:lnTo>
                      <a:lnTo>
                        <a:pt x="38" y="53"/>
                      </a:lnTo>
                      <a:lnTo>
                        <a:pt x="38" y="57"/>
                      </a:lnTo>
                      <a:lnTo>
                        <a:pt x="40" y="58"/>
                      </a:lnTo>
                      <a:lnTo>
                        <a:pt x="41" y="63"/>
                      </a:lnTo>
                      <a:lnTo>
                        <a:pt x="42" y="64"/>
                      </a:lnTo>
                      <a:lnTo>
                        <a:pt x="45" y="64"/>
                      </a:lnTo>
                      <a:lnTo>
                        <a:pt x="49" y="71"/>
                      </a:lnTo>
                      <a:lnTo>
                        <a:pt x="51" y="71"/>
                      </a:lnTo>
                      <a:lnTo>
                        <a:pt x="52" y="71"/>
                      </a:lnTo>
                      <a:lnTo>
                        <a:pt x="53" y="73"/>
                      </a:lnTo>
                      <a:lnTo>
                        <a:pt x="51" y="75"/>
                      </a:lnTo>
                      <a:lnTo>
                        <a:pt x="54" y="78"/>
                      </a:lnTo>
                      <a:lnTo>
                        <a:pt x="55" y="82"/>
                      </a:lnTo>
                      <a:lnTo>
                        <a:pt x="55" y="83"/>
                      </a:lnTo>
                      <a:lnTo>
                        <a:pt x="58" y="92"/>
                      </a:lnTo>
                      <a:lnTo>
                        <a:pt x="59" y="97"/>
                      </a:lnTo>
                      <a:lnTo>
                        <a:pt x="62" y="99"/>
                      </a:lnTo>
                      <a:lnTo>
                        <a:pt x="67" y="102"/>
                      </a:lnTo>
                      <a:lnTo>
                        <a:pt x="67" y="105"/>
                      </a:lnTo>
                      <a:lnTo>
                        <a:pt x="70" y="112"/>
                      </a:lnTo>
                      <a:lnTo>
                        <a:pt x="73" y="115"/>
                      </a:lnTo>
                      <a:lnTo>
                        <a:pt x="74" y="123"/>
                      </a:lnTo>
                      <a:lnTo>
                        <a:pt x="79" y="135"/>
                      </a:lnTo>
                      <a:lnTo>
                        <a:pt x="79" y="140"/>
                      </a:lnTo>
                      <a:lnTo>
                        <a:pt x="80" y="144"/>
                      </a:lnTo>
                      <a:lnTo>
                        <a:pt x="86" y="149"/>
                      </a:lnTo>
                      <a:lnTo>
                        <a:pt x="91" y="157"/>
                      </a:lnTo>
                      <a:lnTo>
                        <a:pt x="92" y="161"/>
                      </a:lnTo>
                      <a:lnTo>
                        <a:pt x="96" y="162"/>
                      </a:lnTo>
                      <a:lnTo>
                        <a:pt x="97" y="164"/>
                      </a:lnTo>
                      <a:lnTo>
                        <a:pt x="101" y="167"/>
                      </a:lnTo>
                      <a:lnTo>
                        <a:pt x="102" y="171"/>
                      </a:lnTo>
                      <a:lnTo>
                        <a:pt x="104" y="174"/>
                      </a:lnTo>
                      <a:lnTo>
                        <a:pt x="108" y="178"/>
                      </a:lnTo>
                      <a:lnTo>
                        <a:pt x="114" y="183"/>
                      </a:lnTo>
                      <a:lnTo>
                        <a:pt x="116" y="187"/>
                      </a:lnTo>
                      <a:lnTo>
                        <a:pt x="120" y="188"/>
                      </a:lnTo>
                      <a:lnTo>
                        <a:pt x="128" y="197"/>
                      </a:lnTo>
                      <a:lnTo>
                        <a:pt x="129" y="201"/>
                      </a:lnTo>
                      <a:lnTo>
                        <a:pt x="131" y="202"/>
                      </a:lnTo>
                      <a:lnTo>
                        <a:pt x="133" y="205"/>
                      </a:lnTo>
                      <a:lnTo>
                        <a:pt x="134" y="204"/>
                      </a:lnTo>
                      <a:lnTo>
                        <a:pt x="134" y="201"/>
                      </a:lnTo>
                      <a:lnTo>
                        <a:pt x="133" y="199"/>
                      </a:lnTo>
                      <a:lnTo>
                        <a:pt x="133" y="197"/>
                      </a:lnTo>
                      <a:lnTo>
                        <a:pt x="135" y="198"/>
                      </a:lnTo>
                      <a:lnTo>
                        <a:pt x="141" y="204"/>
                      </a:lnTo>
                      <a:lnTo>
                        <a:pt x="142" y="203"/>
                      </a:lnTo>
                      <a:lnTo>
                        <a:pt x="142" y="199"/>
                      </a:lnTo>
                      <a:lnTo>
                        <a:pt x="144" y="196"/>
                      </a:lnTo>
                      <a:lnTo>
                        <a:pt x="146"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3" name="Freeform 480">
                  <a:extLst>
                    <a:ext uri="{FF2B5EF4-FFF2-40B4-BE49-F238E27FC236}">
                      <a16:creationId xmlns:a16="http://schemas.microsoft.com/office/drawing/2014/main" id="{A1E0BEDC-D3C3-7A48-A271-08428FA6272A}"/>
                    </a:ext>
                  </a:extLst>
                </p:cNvPr>
                <p:cNvSpPr>
                  <a:spLocks/>
                </p:cNvSpPr>
                <p:nvPr/>
              </p:nvSpPr>
              <p:spPr bwMode="auto">
                <a:xfrm>
                  <a:off x="5451" y="2919"/>
                  <a:ext cx="3" cy="2"/>
                </a:xfrm>
                <a:custGeom>
                  <a:avLst/>
                  <a:gdLst>
                    <a:gd name="T0" fmla="*/ 3 w 3"/>
                    <a:gd name="T1" fmla="*/ 1 h 2"/>
                    <a:gd name="T2" fmla="*/ 1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1" y="0"/>
                      </a:lnTo>
                      <a:lnTo>
                        <a:pt x="0"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4" name="Freeform 481">
                  <a:extLst>
                    <a:ext uri="{FF2B5EF4-FFF2-40B4-BE49-F238E27FC236}">
                      <a16:creationId xmlns:a16="http://schemas.microsoft.com/office/drawing/2014/main" id="{97831B35-ACC5-1144-8F4E-C1FD361C4041}"/>
                    </a:ext>
                  </a:extLst>
                </p:cNvPr>
                <p:cNvSpPr>
                  <a:spLocks/>
                </p:cNvSpPr>
                <p:nvPr/>
              </p:nvSpPr>
              <p:spPr bwMode="auto">
                <a:xfrm>
                  <a:off x="5446" y="2946"/>
                  <a:ext cx="4" cy="4"/>
                </a:xfrm>
                <a:custGeom>
                  <a:avLst/>
                  <a:gdLst>
                    <a:gd name="T0" fmla="*/ 1 w 4"/>
                    <a:gd name="T1" fmla="*/ 4 h 4"/>
                    <a:gd name="T2" fmla="*/ 4 w 4"/>
                    <a:gd name="T3" fmla="*/ 4 h 4"/>
                    <a:gd name="T4" fmla="*/ 3 w 4"/>
                    <a:gd name="T5" fmla="*/ 1 h 4"/>
                    <a:gd name="T6" fmla="*/ 1 w 4"/>
                    <a:gd name="T7" fmla="*/ 0 h 4"/>
                    <a:gd name="T8" fmla="*/ 0 w 4"/>
                    <a:gd name="T9" fmla="*/ 1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4" y="4"/>
                      </a:lnTo>
                      <a:lnTo>
                        <a:pt x="3"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5" name="Freeform 482">
                  <a:extLst>
                    <a:ext uri="{FF2B5EF4-FFF2-40B4-BE49-F238E27FC236}">
                      <a16:creationId xmlns:a16="http://schemas.microsoft.com/office/drawing/2014/main" id="{C60047B6-959B-C346-96EB-8B131D67E89C}"/>
                    </a:ext>
                  </a:extLst>
                </p:cNvPr>
                <p:cNvSpPr>
                  <a:spLocks/>
                </p:cNvSpPr>
                <p:nvPr/>
              </p:nvSpPr>
              <p:spPr bwMode="auto">
                <a:xfrm>
                  <a:off x="5102" y="2925"/>
                  <a:ext cx="2" cy="2"/>
                </a:xfrm>
                <a:custGeom>
                  <a:avLst/>
                  <a:gdLst>
                    <a:gd name="T0" fmla="*/ 2 w 2"/>
                    <a:gd name="T1" fmla="*/ 0 h 2"/>
                    <a:gd name="T2" fmla="*/ 0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6" name="Freeform 483">
                  <a:extLst>
                    <a:ext uri="{FF2B5EF4-FFF2-40B4-BE49-F238E27FC236}">
                      <a16:creationId xmlns:a16="http://schemas.microsoft.com/office/drawing/2014/main" id="{3FE28E92-EE6C-A646-8099-5DAB5224EA65}"/>
                    </a:ext>
                  </a:extLst>
                </p:cNvPr>
                <p:cNvSpPr>
                  <a:spLocks/>
                </p:cNvSpPr>
                <p:nvPr/>
              </p:nvSpPr>
              <p:spPr bwMode="auto">
                <a:xfrm>
                  <a:off x="5447" y="2952"/>
                  <a:ext cx="3" cy="2"/>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7" name="Freeform 484">
                  <a:extLst>
                    <a:ext uri="{FF2B5EF4-FFF2-40B4-BE49-F238E27FC236}">
                      <a16:creationId xmlns:a16="http://schemas.microsoft.com/office/drawing/2014/main" id="{E9E68A72-87FA-5649-94C4-CAE46D8D152C}"/>
                    </a:ext>
                  </a:extLst>
                </p:cNvPr>
                <p:cNvSpPr>
                  <a:spLocks/>
                </p:cNvSpPr>
                <p:nvPr/>
              </p:nvSpPr>
              <p:spPr bwMode="auto">
                <a:xfrm>
                  <a:off x="5103" y="2913"/>
                  <a:ext cx="126" cy="52"/>
                </a:xfrm>
                <a:custGeom>
                  <a:avLst/>
                  <a:gdLst>
                    <a:gd name="T0" fmla="*/ 89 w 126"/>
                    <a:gd name="T1" fmla="*/ 44 h 52"/>
                    <a:gd name="T2" fmla="*/ 96 w 126"/>
                    <a:gd name="T3" fmla="*/ 42 h 52"/>
                    <a:gd name="T4" fmla="*/ 104 w 126"/>
                    <a:gd name="T5" fmla="*/ 44 h 52"/>
                    <a:gd name="T6" fmla="*/ 110 w 126"/>
                    <a:gd name="T7" fmla="*/ 42 h 52"/>
                    <a:gd name="T8" fmla="*/ 115 w 126"/>
                    <a:gd name="T9" fmla="*/ 46 h 52"/>
                    <a:gd name="T10" fmla="*/ 122 w 126"/>
                    <a:gd name="T11" fmla="*/ 50 h 52"/>
                    <a:gd name="T12" fmla="*/ 126 w 126"/>
                    <a:gd name="T13" fmla="*/ 52 h 52"/>
                    <a:gd name="T14" fmla="*/ 124 w 126"/>
                    <a:gd name="T15" fmla="*/ 45 h 52"/>
                    <a:gd name="T16" fmla="*/ 126 w 126"/>
                    <a:gd name="T17" fmla="*/ 36 h 52"/>
                    <a:gd name="T18" fmla="*/ 122 w 126"/>
                    <a:gd name="T19" fmla="*/ 33 h 52"/>
                    <a:gd name="T20" fmla="*/ 119 w 126"/>
                    <a:gd name="T21" fmla="*/ 32 h 52"/>
                    <a:gd name="T22" fmla="*/ 115 w 126"/>
                    <a:gd name="T23" fmla="*/ 33 h 52"/>
                    <a:gd name="T24" fmla="*/ 109 w 126"/>
                    <a:gd name="T25" fmla="*/ 33 h 52"/>
                    <a:gd name="T26" fmla="*/ 105 w 126"/>
                    <a:gd name="T27" fmla="*/ 29 h 52"/>
                    <a:gd name="T28" fmla="*/ 101 w 126"/>
                    <a:gd name="T29" fmla="*/ 22 h 52"/>
                    <a:gd name="T30" fmla="*/ 98 w 126"/>
                    <a:gd name="T31" fmla="*/ 18 h 52"/>
                    <a:gd name="T32" fmla="*/ 94 w 126"/>
                    <a:gd name="T33" fmla="*/ 16 h 52"/>
                    <a:gd name="T34" fmla="*/ 88 w 126"/>
                    <a:gd name="T35" fmla="*/ 13 h 52"/>
                    <a:gd name="T36" fmla="*/ 84 w 126"/>
                    <a:gd name="T37" fmla="*/ 12 h 52"/>
                    <a:gd name="T38" fmla="*/ 78 w 126"/>
                    <a:gd name="T39" fmla="*/ 8 h 52"/>
                    <a:gd name="T40" fmla="*/ 75 w 126"/>
                    <a:gd name="T41" fmla="*/ 15 h 52"/>
                    <a:gd name="T42" fmla="*/ 67 w 126"/>
                    <a:gd name="T43" fmla="*/ 19 h 52"/>
                    <a:gd name="T44" fmla="*/ 50 w 126"/>
                    <a:gd name="T45" fmla="*/ 17 h 52"/>
                    <a:gd name="T46" fmla="*/ 45 w 126"/>
                    <a:gd name="T47" fmla="*/ 13 h 52"/>
                    <a:gd name="T48" fmla="*/ 43 w 126"/>
                    <a:gd name="T49" fmla="*/ 6 h 52"/>
                    <a:gd name="T50" fmla="*/ 32 w 126"/>
                    <a:gd name="T51" fmla="*/ 4 h 52"/>
                    <a:gd name="T52" fmla="*/ 25 w 126"/>
                    <a:gd name="T53" fmla="*/ 1 h 52"/>
                    <a:gd name="T54" fmla="*/ 22 w 126"/>
                    <a:gd name="T55" fmla="*/ 4 h 52"/>
                    <a:gd name="T56" fmla="*/ 16 w 126"/>
                    <a:gd name="T57" fmla="*/ 1 h 52"/>
                    <a:gd name="T58" fmla="*/ 11 w 126"/>
                    <a:gd name="T59" fmla="*/ 0 h 52"/>
                    <a:gd name="T60" fmla="*/ 8 w 126"/>
                    <a:gd name="T61" fmla="*/ 7 h 52"/>
                    <a:gd name="T62" fmla="*/ 4 w 126"/>
                    <a:gd name="T63" fmla="*/ 12 h 52"/>
                    <a:gd name="T64" fmla="*/ 2 w 126"/>
                    <a:gd name="T65" fmla="*/ 15 h 52"/>
                    <a:gd name="T66" fmla="*/ 0 w 126"/>
                    <a:gd name="T67" fmla="*/ 15 h 52"/>
                    <a:gd name="T68" fmla="*/ 2 w 126"/>
                    <a:gd name="T69" fmla="*/ 18 h 52"/>
                    <a:gd name="T70" fmla="*/ 11 w 126"/>
                    <a:gd name="T71" fmla="*/ 16 h 52"/>
                    <a:gd name="T72" fmla="*/ 14 w 126"/>
                    <a:gd name="T73" fmla="*/ 21 h 52"/>
                    <a:gd name="T74" fmla="*/ 18 w 126"/>
                    <a:gd name="T75" fmla="*/ 19 h 52"/>
                    <a:gd name="T76" fmla="*/ 15 w 126"/>
                    <a:gd name="T77" fmla="*/ 26 h 52"/>
                    <a:gd name="T78" fmla="*/ 19 w 126"/>
                    <a:gd name="T79" fmla="*/ 28 h 52"/>
                    <a:gd name="T80" fmla="*/ 25 w 126"/>
                    <a:gd name="T81" fmla="*/ 27 h 52"/>
                    <a:gd name="T82" fmla="*/ 32 w 126"/>
                    <a:gd name="T83" fmla="*/ 29 h 52"/>
                    <a:gd name="T84" fmla="*/ 42 w 126"/>
                    <a:gd name="T85" fmla="*/ 35 h 52"/>
                    <a:gd name="T86" fmla="*/ 46 w 126"/>
                    <a:gd name="T87" fmla="*/ 31 h 52"/>
                    <a:gd name="T88" fmla="*/ 51 w 126"/>
                    <a:gd name="T89" fmla="*/ 34 h 52"/>
                    <a:gd name="T90" fmla="*/ 55 w 126"/>
                    <a:gd name="T91" fmla="*/ 32 h 52"/>
                    <a:gd name="T92" fmla="*/ 63 w 126"/>
                    <a:gd name="T93" fmla="*/ 35 h 52"/>
                    <a:gd name="T94" fmla="*/ 77 w 126"/>
                    <a:gd name="T95" fmla="*/ 43 h 52"/>
                    <a:gd name="T96" fmla="*/ 85 w 126"/>
                    <a:gd name="T9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2">
                      <a:moveTo>
                        <a:pt x="85" y="42"/>
                      </a:moveTo>
                      <a:lnTo>
                        <a:pt x="89" y="44"/>
                      </a:lnTo>
                      <a:lnTo>
                        <a:pt x="92" y="41"/>
                      </a:lnTo>
                      <a:lnTo>
                        <a:pt x="96" y="42"/>
                      </a:lnTo>
                      <a:lnTo>
                        <a:pt x="99" y="45"/>
                      </a:lnTo>
                      <a:lnTo>
                        <a:pt x="104" y="44"/>
                      </a:lnTo>
                      <a:lnTo>
                        <a:pt x="108" y="42"/>
                      </a:lnTo>
                      <a:lnTo>
                        <a:pt x="110" y="42"/>
                      </a:lnTo>
                      <a:lnTo>
                        <a:pt x="112" y="46"/>
                      </a:lnTo>
                      <a:lnTo>
                        <a:pt x="115" y="46"/>
                      </a:lnTo>
                      <a:lnTo>
                        <a:pt x="119" y="50"/>
                      </a:lnTo>
                      <a:lnTo>
                        <a:pt x="122" y="50"/>
                      </a:lnTo>
                      <a:lnTo>
                        <a:pt x="124" y="52"/>
                      </a:lnTo>
                      <a:lnTo>
                        <a:pt x="126" y="52"/>
                      </a:lnTo>
                      <a:lnTo>
                        <a:pt x="126" y="46"/>
                      </a:lnTo>
                      <a:lnTo>
                        <a:pt x="124" y="45"/>
                      </a:lnTo>
                      <a:lnTo>
                        <a:pt x="125" y="43"/>
                      </a:lnTo>
                      <a:lnTo>
                        <a:pt x="126" y="36"/>
                      </a:lnTo>
                      <a:lnTo>
                        <a:pt x="124" y="33"/>
                      </a:lnTo>
                      <a:lnTo>
                        <a:pt x="122" y="33"/>
                      </a:lnTo>
                      <a:lnTo>
                        <a:pt x="121" y="32"/>
                      </a:lnTo>
                      <a:lnTo>
                        <a:pt x="119" y="32"/>
                      </a:lnTo>
                      <a:lnTo>
                        <a:pt x="117" y="33"/>
                      </a:lnTo>
                      <a:lnTo>
                        <a:pt x="115" y="33"/>
                      </a:lnTo>
                      <a:lnTo>
                        <a:pt x="112" y="32"/>
                      </a:lnTo>
                      <a:lnTo>
                        <a:pt x="109" y="33"/>
                      </a:lnTo>
                      <a:lnTo>
                        <a:pt x="106" y="32"/>
                      </a:lnTo>
                      <a:lnTo>
                        <a:pt x="105" y="29"/>
                      </a:lnTo>
                      <a:lnTo>
                        <a:pt x="105" y="26"/>
                      </a:lnTo>
                      <a:lnTo>
                        <a:pt x="101" y="22"/>
                      </a:lnTo>
                      <a:lnTo>
                        <a:pt x="101" y="18"/>
                      </a:lnTo>
                      <a:lnTo>
                        <a:pt x="98" y="18"/>
                      </a:lnTo>
                      <a:lnTo>
                        <a:pt x="96" y="19"/>
                      </a:lnTo>
                      <a:lnTo>
                        <a:pt x="94" y="16"/>
                      </a:lnTo>
                      <a:lnTo>
                        <a:pt x="91" y="16"/>
                      </a:lnTo>
                      <a:lnTo>
                        <a:pt x="88" y="13"/>
                      </a:lnTo>
                      <a:lnTo>
                        <a:pt x="87" y="12"/>
                      </a:lnTo>
                      <a:lnTo>
                        <a:pt x="84" y="12"/>
                      </a:lnTo>
                      <a:lnTo>
                        <a:pt x="81" y="12"/>
                      </a:lnTo>
                      <a:lnTo>
                        <a:pt x="78" y="8"/>
                      </a:lnTo>
                      <a:lnTo>
                        <a:pt x="76" y="8"/>
                      </a:lnTo>
                      <a:lnTo>
                        <a:pt x="75" y="15"/>
                      </a:lnTo>
                      <a:lnTo>
                        <a:pt x="73" y="17"/>
                      </a:lnTo>
                      <a:lnTo>
                        <a:pt x="67" y="19"/>
                      </a:lnTo>
                      <a:lnTo>
                        <a:pt x="59" y="17"/>
                      </a:lnTo>
                      <a:lnTo>
                        <a:pt x="50" y="17"/>
                      </a:lnTo>
                      <a:lnTo>
                        <a:pt x="46" y="15"/>
                      </a:lnTo>
                      <a:lnTo>
                        <a:pt x="45" y="13"/>
                      </a:lnTo>
                      <a:lnTo>
                        <a:pt x="45" y="10"/>
                      </a:lnTo>
                      <a:lnTo>
                        <a:pt x="43" y="6"/>
                      </a:lnTo>
                      <a:lnTo>
                        <a:pt x="37" y="5"/>
                      </a:lnTo>
                      <a:lnTo>
                        <a:pt x="32" y="4"/>
                      </a:lnTo>
                      <a:lnTo>
                        <a:pt x="29" y="1"/>
                      </a:lnTo>
                      <a:lnTo>
                        <a:pt x="25" y="1"/>
                      </a:lnTo>
                      <a:lnTo>
                        <a:pt x="24" y="3"/>
                      </a:lnTo>
                      <a:lnTo>
                        <a:pt x="22" y="4"/>
                      </a:lnTo>
                      <a:lnTo>
                        <a:pt x="21" y="2"/>
                      </a:lnTo>
                      <a:lnTo>
                        <a:pt x="16" y="1"/>
                      </a:lnTo>
                      <a:lnTo>
                        <a:pt x="13" y="1"/>
                      </a:lnTo>
                      <a:lnTo>
                        <a:pt x="11" y="0"/>
                      </a:lnTo>
                      <a:lnTo>
                        <a:pt x="8" y="4"/>
                      </a:lnTo>
                      <a:lnTo>
                        <a:pt x="8" y="7"/>
                      </a:lnTo>
                      <a:lnTo>
                        <a:pt x="8" y="11"/>
                      </a:lnTo>
                      <a:lnTo>
                        <a:pt x="4" y="12"/>
                      </a:lnTo>
                      <a:lnTo>
                        <a:pt x="4" y="15"/>
                      </a:lnTo>
                      <a:lnTo>
                        <a:pt x="2" y="15"/>
                      </a:lnTo>
                      <a:lnTo>
                        <a:pt x="1" y="14"/>
                      </a:lnTo>
                      <a:lnTo>
                        <a:pt x="0" y="15"/>
                      </a:lnTo>
                      <a:lnTo>
                        <a:pt x="0" y="16"/>
                      </a:lnTo>
                      <a:lnTo>
                        <a:pt x="2" y="18"/>
                      </a:lnTo>
                      <a:lnTo>
                        <a:pt x="8" y="18"/>
                      </a:lnTo>
                      <a:lnTo>
                        <a:pt x="11" y="16"/>
                      </a:lnTo>
                      <a:lnTo>
                        <a:pt x="12" y="19"/>
                      </a:lnTo>
                      <a:lnTo>
                        <a:pt x="14" y="21"/>
                      </a:lnTo>
                      <a:lnTo>
                        <a:pt x="15" y="19"/>
                      </a:lnTo>
                      <a:lnTo>
                        <a:pt x="18" y="19"/>
                      </a:lnTo>
                      <a:lnTo>
                        <a:pt x="16" y="21"/>
                      </a:lnTo>
                      <a:lnTo>
                        <a:pt x="15" y="26"/>
                      </a:lnTo>
                      <a:lnTo>
                        <a:pt x="15" y="27"/>
                      </a:lnTo>
                      <a:lnTo>
                        <a:pt x="19" y="28"/>
                      </a:lnTo>
                      <a:lnTo>
                        <a:pt x="22" y="29"/>
                      </a:lnTo>
                      <a:lnTo>
                        <a:pt x="25" y="27"/>
                      </a:lnTo>
                      <a:lnTo>
                        <a:pt x="27" y="29"/>
                      </a:lnTo>
                      <a:lnTo>
                        <a:pt x="32" y="29"/>
                      </a:lnTo>
                      <a:lnTo>
                        <a:pt x="36" y="33"/>
                      </a:lnTo>
                      <a:lnTo>
                        <a:pt x="42" y="35"/>
                      </a:lnTo>
                      <a:lnTo>
                        <a:pt x="45" y="31"/>
                      </a:lnTo>
                      <a:lnTo>
                        <a:pt x="46" y="31"/>
                      </a:lnTo>
                      <a:lnTo>
                        <a:pt x="49" y="34"/>
                      </a:lnTo>
                      <a:lnTo>
                        <a:pt x="51" y="34"/>
                      </a:lnTo>
                      <a:lnTo>
                        <a:pt x="53" y="32"/>
                      </a:lnTo>
                      <a:lnTo>
                        <a:pt x="55" y="32"/>
                      </a:lnTo>
                      <a:lnTo>
                        <a:pt x="59" y="35"/>
                      </a:lnTo>
                      <a:lnTo>
                        <a:pt x="63" y="35"/>
                      </a:lnTo>
                      <a:lnTo>
                        <a:pt x="70" y="39"/>
                      </a:lnTo>
                      <a:lnTo>
                        <a:pt x="77" y="43"/>
                      </a:lnTo>
                      <a:lnTo>
                        <a:pt x="81" y="41"/>
                      </a:lnTo>
                      <a:lnTo>
                        <a:pt x="85"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8" name="Freeform 485">
                  <a:extLst>
                    <a:ext uri="{FF2B5EF4-FFF2-40B4-BE49-F238E27FC236}">
                      <a16:creationId xmlns:a16="http://schemas.microsoft.com/office/drawing/2014/main" id="{7BEDD6F1-CA9F-D84F-B9FA-9CE02FC474C6}"/>
                    </a:ext>
                  </a:extLst>
                </p:cNvPr>
                <p:cNvSpPr>
                  <a:spLocks/>
                </p:cNvSpPr>
                <p:nvPr/>
              </p:nvSpPr>
              <p:spPr bwMode="auto">
                <a:xfrm>
                  <a:off x="5090" y="2787"/>
                  <a:ext cx="7" cy="10"/>
                </a:xfrm>
                <a:custGeom>
                  <a:avLst/>
                  <a:gdLst>
                    <a:gd name="T0" fmla="*/ 5 w 7"/>
                    <a:gd name="T1" fmla="*/ 0 h 10"/>
                    <a:gd name="T2" fmla="*/ 4 w 7"/>
                    <a:gd name="T3" fmla="*/ 2 h 10"/>
                    <a:gd name="T4" fmla="*/ 1 w 7"/>
                    <a:gd name="T5" fmla="*/ 2 h 10"/>
                    <a:gd name="T6" fmla="*/ 0 w 7"/>
                    <a:gd name="T7" fmla="*/ 6 h 10"/>
                    <a:gd name="T8" fmla="*/ 3 w 7"/>
                    <a:gd name="T9" fmla="*/ 7 h 10"/>
                    <a:gd name="T10" fmla="*/ 4 w 7"/>
                    <a:gd name="T11" fmla="*/ 10 h 10"/>
                    <a:gd name="T12" fmla="*/ 6 w 7"/>
                    <a:gd name="T13" fmla="*/ 10 h 10"/>
                    <a:gd name="T14" fmla="*/ 7 w 7"/>
                    <a:gd name="T15" fmla="*/ 5 h 10"/>
                    <a:gd name="T16" fmla="*/ 5 w 7"/>
                    <a:gd name="T17" fmla="*/ 3 h 10"/>
                    <a:gd name="T18" fmla="*/ 7 w 7"/>
                    <a:gd name="T19" fmla="*/ 0 h 10"/>
                    <a:gd name="T20" fmla="*/ 5 w 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5" y="0"/>
                      </a:moveTo>
                      <a:lnTo>
                        <a:pt x="4" y="2"/>
                      </a:lnTo>
                      <a:lnTo>
                        <a:pt x="1" y="2"/>
                      </a:lnTo>
                      <a:lnTo>
                        <a:pt x="0" y="6"/>
                      </a:lnTo>
                      <a:lnTo>
                        <a:pt x="3" y="7"/>
                      </a:lnTo>
                      <a:lnTo>
                        <a:pt x="4" y="10"/>
                      </a:lnTo>
                      <a:lnTo>
                        <a:pt x="6" y="10"/>
                      </a:lnTo>
                      <a:lnTo>
                        <a:pt x="7" y="5"/>
                      </a:lnTo>
                      <a:lnTo>
                        <a:pt x="5" y="3"/>
                      </a:lnTo>
                      <a:lnTo>
                        <a:pt x="7" y="0"/>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9" name="Freeform 486">
                  <a:extLst>
                    <a:ext uri="{FF2B5EF4-FFF2-40B4-BE49-F238E27FC236}">
                      <a16:creationId xmlns:a16="http://schemas.microsoft.com/office/drawing/2014/main" id="{775429BC-75EA-934A-9E85-FBE2D901D2B4}"/>
                    </a:ext>
                  </a:extLst>
                </p:cNvPr>
                <p:cNvSpPr>
                  <a:spLocks/>
                </p:cNvSpPr>
                <p:nvPr/>
              </p:nvSpPr>
              <p:spPr bwMode="auto">
                <a:xfrm>
                  <a:off x="5093" y="2812"/>
                  <a:ext cx="8" cy="6"/>
                </a:xfrm>
                <a:custGeom>
                  <a:avLst/>
                  <a:gdLst>
                    <a:gd name="T0" fmla="*/ 7 w 8"/>
                    <a:gd name="T1" fmla="*/ 6 h 6"/>
                    <a:gd name="T2" fmla="*/ 8 w 8"/>
                    <a:gd name="T3" fmla="*/ 6 h 6"/>
                    <a:gd name="T4" fmla="*/ 4 w 8"/>
                    <a:gd name="T5" fmla="*/ 1 h 6"/>
                    <a:gd name="T6" fmla="*/ 1 w 8"/>
                    <a:gd name="T7" fmla="*/ 0 h 6"/>
                    <a:gd name="T8" fmla="*/ 0 w 8"/>
                    <a:gd name="T9" fmla="*/ 3 h 6"/>
                    <a:gd name="T10" fmla="*/ 1 w 8"/>
                    <a:gd name="T11" fmla="*/ 6 h 6"/>
                    <a:gd name="T12" fmla="*/ 4 w 8"/>
                    <a:gd name="T13" fmla="*/ 5 h 6"/>
                    <a:gd name="T14" fmla="*/ 7 w 8"/>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7" y="6"/>
                      </a:moveTo>
                      <a:lnTo>
                        <a:pt x="8" y="6"/>
                      </a:lnTo>
                      <a:lnTo>
                        <a:pt x="4" y="1"/>
                      </a:lnTo>
                      <a:lnTo>
                        <a:pt x="1" y="0"/>
                      </a:lnTo>
                      <a:lnTo>
                        <a:pt x="0" y="3"/>
                      </a:lnTo>
                      <a:lnTo>
                        <a:pt x="1" y="6"/>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0" name="Freeform 487">
                  <a:extLst>
                    <a:ext uri="{FF2B5EF4-FFF2-40B4-BE49-F238E27FC236}">
                      <a16:creationId xmlns:a16="http://schemas.microsoft.com/office/drawing/2014/main" id="{41F79AED-5784-294F-B133-85D9E019F52C}"/>
                    </a:ext>
                  </a:extLst>
                </p:cNvPr>
                <p:cNvSpPr>
                  <a:spLocks/>
                </p:cNvSpPr>
                <p:nvPr/>
              </p:nvSpPr>
              <p:spPr bwMode="auto">
                <a:xfrm>
                  <a:off x="5084" y="2787"/>
                  <a:ext cx="5" cy="7"/>
                </a:xfrm>
                <a:custGeom>
                  <a:avLst/>
                  <a:gdLst>
                    <a:gd name="T0" fmla="*/ 3 w 5"/>
                    <a:gd name="T1" fmla="*/ 7 h 7"/>
                    <a:gd name="T2" fmla="*/ 5 w 5"/>
                    <a:gd name="T3" fmla="*/ 3 h 7"/>
                    <a:gd name="T4" fmla="*/ 4 w 5"/>
                    <a:gd name="T5" fmla="*/ 0 h 7"/>
                    <a:gd name="T6" fmla="*/ 0 w 5"/>
                    <a:gd name="T7" fmla="*/ 5 h 7"/>
                    <a:gd name="T8" fmla="*/ 3 w 5"/>
                    <a:gd name="T9" fmla="*/ 7 h 7"/>
                  </a:gdLst>
                  <a:ahLst/>
                  <a:cxnLst>
                    <a:cxn ang="0">
                      <a:pos x="T0" y="T1"/>
                    </a:cxn>
                    <a:cxn ang="0">
                      <a:pos x="T2" y="T3"/>
                    </a:cxn>
                    <a:cxn ang="0">
                      <a:pos x="T4" y="T5"/>
                    </a:cxn>
                    <a:cxn ang="0">
                      <a:pos x="T6" y="T7"/>
                    </a:cxn>
                    <a:cxn ang="0">
                      <a:pos x="T8" y="T9"/>
                    </a:cxn>
                  </a:cxnLst>
                  <a:rect l="0" t="0" r="r" b="b"/>
                  <a:pathLst>
                    <a:path w="5" h="7">
                      <a:moveTo>
                        <a:pt x="3" y="7"/>
                      </a:moveTo>
                      <a:lnTo>
                        <a:pt x="5" y="3"/>
                      </a:lnTo>
                      <a:lnTo>
                        <a:pt x="4" y="0"/>
                      </a:lnTo>
                      <a:lnTo>
                        <a:pt x="0" y="5"/>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1" name="Freeform 488">
                  <a:extLst>
                    <a:ext uri="{FF2B5EF4-FFF2-40B4-BE49-F238E27FC236}">
                      <a16:creationId xmlns:a16="http://schemas.microsoft.com/office/drawing/2014/main" id="{46D35D7F-143D-AA41-ACA7-8B2F87915547}"/>
                    </a:ext>
                  </a:extLst>
                </p:cNvPr>
                <p:cNvSpPr>
                  <a:spLocks/>
                </p:cNvSpPr>
                <p:nvPr/>
              </p:nvSpPr>
              <p:spPr bwMode="auto">
                <a:xfrm>
                  <a:off x="5091" y="2819"/>
                  <a:ext cx="5" cy="6"/>
                </a:xfrm>
                <a:custGeom>
                  <a:avLst/>
                  <a:gdLst>
                    <a:gd name="T0" fmla="*/ 5 w 5"/>
                    <a:gd name="T1" fmla="*/ 3 h 6"/>
                    <a:gd name="T2" fmla="*/ 4 w 5"/>
                    <a:gd name="T3" fmla="*/ 0 h 6"/>
                    <a:gd name="T4" fmla="*/ 1 w 5"/>
                    <a:gd name="T5" fmla="*/ 0 h 6"/>
                    <a:gd name="T6" fmla="*/ 0 w 5"/>
                    <a:gd name="T7" fmla="*/ 2 h 6"/>
                    <a:gd name="T8" fmla="*/ 3 w 5"/>
                    <a:gd name="T9" fmla="*/ 6 h 6"/>
                    <a:gd name="T10" fmla="*/ 5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5" y="3"/>
                      </a:moveTo>
                      <a:lnTo>
                        <a:pt x="4" y="0"/>
                      </a:lnTo>
                      <a:lnTo>
                        <a:pt x="1" y="0"/>
                      </a:lnTo>
                      <a:lnTo>
                        <a:pt x="0" y="2"/>
                      </a:lnTo>
                      <a:lnTo>
                        <a:pt x="3" y="6"/>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2" name="Freeform 489">
                  <a:extLst>
                    <a:ext uri="{FF2B5EF4-FFF2-40B4-BE49-F238E27FC236}">
                      <a16:creationId xmlns:a16="http://schemas.microsoft.com/office/drawing/2014/main" id="{72D6E092-5350-C74A-90DD-5350A59EE776}"/>
                    </a:ext>
                  </a:extLst>
                </p:cNvPr>
                <p:cNvSpPr>
                  <a:spLocks/>
                </p:cNvSpPr>
                <p:nvPr/>
              </p:nvSpPr>
              <p:spPr bwMode="auto">
                <a:xfrm>
                  <a:off x="5423" y="2873"/>
                  <a:ext cx="6" cy="4"/>
                </a:xfrm>
                <a:custGeom>
                  <a:avLst/>
                  <a:gdLst>
                    <a:gd name="T0" fmla="*/ 4 w 6"/>
                    <a:gd name="T1" fmla="*/ 4 h 4"/>
                    <a:gd name="T2" fmla="*/ 6 w 6"/>
                    <a:gd name="T3" fmla="*/ 0 h 4"/>
                    <a:gd name="T4" fmla="*/ 4 w 6"/>
                    <a:gd name="T5" fmla="*/ 0 h 4"/>
                    <a:gd name="T6" fmla="*/ 3 w 6"/>
                    <a:gd name="T7" fmla="*/ 0 h 4"/>
                    <a:gd name="T8" fmla="*/ 0 w 6"/>
                    <a:gd name="T9" fmla="*/ 2 h 4"/>
                    <a:gd name="T10" fmla="*/ 2 w 6"/>
                    <a:gd name="T11" fmla="*/ 4 h 4"/>
                    <a:gd name="T12" fmla="*/ 3 w 6"/>
                    <a:gd name="T13" fmla="*/ 3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6" y="0"/>
                      </a:lnTo>
                      <a:lnTo>
                        <a:pt x="4" y="0"/>
                      </a:lnTo>
                      <a:lnTo>
                        <a:pt x="3" y="0"/>
                      </a:lnTo>
                      <a:lnTo>
                        <a:pt x="0" y="2"/>
                      </a:lnTo>
                      <a:lnTo>
                        <a:pt x="2" y="4"/>
                      </a:lnTo>
                      <a:lnTo>
                        <a:pt x="3"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3" name="Freeform 490">
                  <a:extLst>
                    <a:ext uri="{FF2B5EF4-FFF2-40B4-BE49-F238E27FC236}">
                      <a16:creationId xmlns:a16="http://schemas.microsoft.com/office/drawing/2014/main" id="{6E08B05C-213D-F74A-AEBC-75FE6139A0AB}"/>
                    </a:ext>
                  </a:extLst>
                </p:cNvPr>
                <p:cNvSpPr>
                  <a:spLocks/>
                </p:cNvSpPr>
                <p:nvPr/>
              </p:nvSpPr>
              <p:spPr bwMode="auto">
                <a:xfrm>
                  <a:off x="5049" y="2773"/>
                  <a:ext cx="6" cy="8"/>
                </a:xfrm>
                <a:custGeom>
                  <a:avLst/>
                  <a:gdLst>
                    <a:gd name="T0" fmla="*/ 2 w 6"/>
                    <a:gd name="T1" fmla="*/ 2 h 8"/>
                    <a:gd name="T2" fmla="*/ 0 w 6"/>
                    <a:gd name="T3" fmla="*/ 3 h 8"/>
                    <a:gd name="T4" fmla="*/ 1 w 6"/>
                    <a:gd name="T5" fmla="*/ 8 h 8"/>
                    <a:gd name="T6" fmla="*/ 3 w 6"/>
                    <a:gd name="T7" fmla="*/ 7 h 8"/>
                    <a:gd name="T8" fmla="*/ 6 w 6"/>
                    <a:gd name="T9" fmla="*/ 4 h 8"/>
                    <a:gd name="T10" fmla="*/ 3 w 6"/>
                    <a:gd name="T11" fmla="*/ 0 h 8"/>
                    <a:gd name="T12" fmla="*/ 2 w 6"/>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2" y="2"/>
                      </a:moveTo>
                      <a:lnTo>
                        <a:pt x="0" y="3"/>
                      </a:lnTo>
                      <a:lnTo>
                        <a:pt x="1" y="8"/>
                      </a:lnTo>
                      <a:lnTo>
                        <a:pt x="3" y="7"/>
                      </a:lnTo>
                      <a:lnTo>
                        <a:pt x="6" y="4"/>
                      </a:lnTo>
                      <a:lnTo>
                        <a:pt x="3"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4" name="Freeform 491">
                  <a:extLst>
                    <a:ext uri="{FF2B5EF4-FFF2-40B4-BE49-F238E27FC236}">
                      <a16:creationId xmlns:a16="http://schemas.microsoft.com/office/drawing/2014/main" id="{76B5D913-E71F-D749-BA18-D8C9CE535B99}"/>
                    </a:ext>
                  </a:extLst>
                </p:cNvPr>
                <p:cNvSpPr>
                  <a:spLocks/>
                </p:cNvSpPr>
                <p:nvPr/>
              </p:nvSpPr>
              <p:spPr bwMode="auto">
                <a:xfrm>
                  <a:off x="5117" y="2757"/>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5" name="Freeform 492">
                  <a:extLst>
                    <a:ext uri="{FF2B5EF4-FFF2-40B4-BE49-F238E27FC236}">
                      <a16:creationId xmlns:a16="http://schemas.microsoft.com/office/drawing/2014/main" id="{4CBEB5AC-86F1-4F47-9159-5065125F2D3E}"/>
                    </a:ext>
                  </a:extLst>
                </p:cNvPr>
                <p:cNvSpPr>
                  <a:spLocks/>
                </p:cNvSpPr>
                <p:nvPr/>
              </p:nvSpPr>
              <p:spPr bwMode="auto">
                <a:xfrm>
                  <a:off x="5059" y="2784"/>
                  <a:ext cx="6" cy="8"/>
                </a:xfrm>
                <a:custGeom>
                  <a:avLst/>
                  <a:gdLst>
                    <a:gd name="T0" fmla="*/ 1 w 6"/>
                    <a:gd name="T1" fmla="*/ 0 h 8"/>
                    <a:gd name="T2" fmla="*/ 0 w 6"/>
                    <a:gd name="T3" fmla="*/ 0 h 8"/>
                    <a:gd name="T4" fmla="*/ 3 w 6"/>
                    <a:gd name="T5" fmla="*/ 6 h 8"/>
                    <a:gd name="T6" fmla="*/ 4 w 6"/>
                    <a:gd name="T7" fmla="*/ 8 h 8"/>
                    <a:gd name="T8" fmla="*/ 6 w 6"/>
                    <a:gd name="T9" fmla="*/ 4 h 8"/>
                    <a:gd name="T10" fmla="*/ 4 w 6"/>
                    <a:gd name="T11" fmla="*/ 2 h 8"/>
                    <a:gd name="T12" fmla="*/ 1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1" y="0"/>
                      </a:moveTo>
                      <a:lnTo>
                        <a:pt x="0" y="0"/>
                      </a:lnTo>
                      <a:lnTo>
                        <a:pt x="3" y="6"/>
                      </a:lnTo>
                      <a:lnTo>
                        <a:pt x="4" y="8"/>
                      </a:lnTo>
                      <a:lnTo>
                        <a:pt x="6" y="4"/>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6" name="Freeform 493">
                  <a:extLst>
                    <a:ext uri="{FF2B5EF4-FFF2-40B4-BE49-F238E27FC236}">
                      <a16:creationId xmlns:a16="http://schemas.microsoft.com/office/drawing/2014/main" id="{FF8FD8C3-1424-BF4C-B27C-814FCC887BED}"/>
                    </a:ext>
                  </a:extLst>
                </p:cNvPr>
                <p:cNvSpPr>
                  <a:spLocks/>
                </p:cNvSpPr>
                <p:nvPr/>
              </p:nvSpPr>
              <p:spPr bwMode="auto">
                <a:xfrm>
                  <a:off x="4966" y="2759"/>
                  <a:ext cx="6" cy="5"/>
                </a:xfrm>
                <a:custGeom>
                  <a:avLst/>
                  <a:gdLst>
                    <a:gd name="T0" fmla="*/ 2 w 6"/>
                    <a:gd name="T1" fmla="*/ 0 h 5"/>
                    <a:gd name="T2" fmla="*/ 1 w 6"/>
                    <a:gd name="T3" fmla="*/ 0 h 5"/>
                    <a:gd name="T4" fmla="*/ 0 w 6"/>
                    <a:gd name="T5" fmla="*/ 3 h 5"/>
                    <a:gd name="T6" fmla="*/ 3 w 6"/>
                    <a:gd name="T7" fmla="*/ 5 h 5"/>
                    <a:gd name="T8" fmla="*/ 6 w 6"/>
                    <a:gd name="T9" fmla="*/ 4 h 5"/>
                    <a:gd name="T10" fmla="*/ 4 w 6"/>
                    <a:gd name="T11" fmla="*/ 1 h 5"/>
                    <a:gd name="T12" fmla="*/ 2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2" y="0"/>
                      </a:moveTo>
                      <a:lnTo>
                        <a:pt x="1" y="0"/>
                      </a:lnTo>
                      <a:lnTo>
                        <a:pt x="0" y="3"/>
                      </a:lnTo>
                      <a:lnTo>
                        <a:pt x="3" y="5"/>
                      </a:lnTo>
                      <a:lnTo>
                        <a:pt x="6" y="4"/>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7" name="Freeform 494">
                  <a:extLst>
                    <a:ext uri="{FF2B5EF4-FFF2-40B4-BE49-F238E27FC236}">
                      <a16:creationId xmlns:a16="http://schemas.microsoft.com/office/drawing/2014/main" id="{857C3D96-44B3-A244-90A5-DB36D75C1398}"/>
                    </a:ext>
                  </a:extLst>
                </p:cNvPr>
                <p:cNvSpPr>
                  <a:spLocks/>
                </p:cNvSpPr>
                <p:nvPr/>
              </p:nvSpPr>
              <p:spPr bwMode="auto">
                <a:xfrm>
                  <a:off x="5064" y="2790"/>
                  <a:ext cx="10" cy="10"/>
                </a:xfrm>
                <a:custGeom>
                  <a:avLst/>
                  <a:gdLst>
                    <a:gd name="T0" fmla="*/ 5 w 10"/>
                    <a:gd name="T1" fmla="*/ 7 h 10"/>
                    <a:gd name="T2" fmla="*/ 9 w 10"/>
                    <a:gd name="T3" fmla="*/ 10 h 10"/>
                    <a:gd name="T4" fmla="*/ 10 w 10"/>
                    <a:gd name="T5" fmla="*/ 8 h 10"/>
                    <a:gd name="T6" fmla="*/ 9 w 10"/>
                    <a:gd name="T7" fmla="*/ 4 h 10"/>
                    <a:gd name="T8" fmla="*/ 6 w 10"/>
                    <a:gd name="T9" fmla="*/ 0 h 10"/>
                    <a:gd name="T10" fmla="*/ 2 w 10"/>
                    <a:gd name="T11" fmla="*/ 0 h 10"/>
                    <a:gd name="T12" fmla="*/ 0 w 10"/>
                    <a:gd name="T13" fmla="*/ 4 h 10"/>
                    <a:gd name="T14" fmla="*/ 1 w 10"/>
                    <a:gd name="T15" fmla="*/ 7 h 10"/>
                    <a:gd name="T16" fmla="*/ 5 w 10"/>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5" y="7"/>
                      </a:moveTo>
                      <a:lnTo>
                        <a:pt x="9" y="10"/>
                      </a:lnTo>
                      <a:lnTo>
                        <a:pt x="10" y="8"/>
                      </a:lnTo>
                      <a:lnTo>
                        <a:pt x="9" y="4"/>
                      </a:lnTo>
                      <a:lnTo>
                        <a:pt x="6" y="0"/>
                      </a:lnTo>
                      <a:lnTo>
                        <a:pt x="2" y="0"/>
                      </a:lnTo>
                      <a:lnTo>
                        <a:pt x="0" y="4"/>
                      </a:lnTo>
                      <a:lnTo>
                        <a:pt x="1" y="7"/>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8" name="Freeform 495">
                  <a:extLst>
                    <a:ext uri="{FF2B5EF4-FFF2-40B4-BE49-F238E27FC236}">
                      <a16:creationId xmlns:a16="http://schemas.microsoft.com/office/drawing/2014/main" id="{930C681D-ABBE-A940-83C9-6414198168FE}"/>
                    </a:ext>
                  </a:extLst>
                </p:cNvPr>
                <p:cNvSpPr>
                  <a:spLocks/>
                </p:cNvSpPr>
                <p:nvPr/>
              </p:nvSpPr>
              <p:spPr bwMode="auto">
                <a:xfrm>
                  <a:off x="5141" y="2732"/>
                  <a:ext cx="7" cy="10"/>
                </a:xfrm>
                <a:custGeom>
                  <a:avLst/>
                  <a:gdLst>
                    <a:gd name="T0" fmla="*/ 4 w 7"/>
                    <a:gd name="T1" fmla="*/ 0 h 10"/>
                    <a:gd name="T2" fmla="*/ 1 w 7"/>
                    <a:gd name="T3" fmla="*/ 2 h 10"/>
                    <a:gd name="T4" fmla="*/ 0 w 7"/>
                    <a:gd name="T5" fmla="*/ 4 h 10"/>
                    <a:gd name="T6" fmla="*/ 2 w 7"/>
                    <a:gd name="T7" fmla="*/ 8 h 10"/>
                    <a:gd name="T8" fmla="*/ 4 w 7"/>
                    <a:gd name="T9" fmla="*/ 8 h 10"/>
                    <a:gd name="T10" fmla="*/ 4 w 7"/>
                    <a:gd name="T11" fmla="*/ 10 h 10"/>
                    <a:gd name="T12" fmla="*/ 5 w 7"/>
                    <a:gd name="T13" fmla="*/ 10 h 10"/>
                    <a:gd name="T14" fmla="*/ 7 w 7"/>
                    <a:gd name="T15" fmla="*/ 6 h 10"/>
                    <a:gd name="T16" fmla="*/ 4 w 7"/>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4" y="0"/>
                      </a:moveTo>
                      <a:lnTo>
                        <a:pt x="1" y="2"/>
                      </a:lnTo>
                      <a:lnTo>
                        <a:pt x="0" y="4"/>
                      </a:lnTo>
                      <a:lnTo>
                        <a:pt x="2" y="8"/>
                      </a:lnTo>
                      <a:lnTo>
                        <a:pt x="4" y="8"/>
                      </a:lnTo>
                      <a:lnTo>
                        <a:pt x="4" y="10"/>
                      </a:lnTo>
                      <a:lnTo>
                        <a:pt x="5" y="10"/>
                      </a:lnTo>
                      <a:lnTo>
                        <a:pt x="7" y="6"/>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9" name="Freeform 496">
                  <a:extLst>
                    <a:ext uri="{FF2B5EF4-FFF2-40B4-BE49-F238E27FC236}">
                      <a16:creationId xmlns:a16="http://schemas.microsoft.com/office/drawing/2014/main" id="{22404B08-5C2E-E341-9DC5-A03BB2D26F39}"/>
                    </a:ext>
                  </a:extLst>
                </p:cNvPr>
                <p:cNvSpPr>
                  <a:spLocks/>
                </p:cNvSpPr>
                <p:nvPr/>
              </p:nvSpPr>
              <p:spPr bwMode="auto">
                <a:xfrm>
                  <a:off x="5132" y="2855"/>
                  <a:ext cx="16" cy="13"/>
                </a:xfrm>
                <a:custGeom>
                  <a:avLst/>
                  <a:gdLst>
                    <a:gd name="T0" fmla="*/ 7 w 16"/>
                    <a:gd name="T1" fmla="*/ 13 h 13"/>
                    <a:gd name="T2" fmla="*/ 9 w 16"/>
                    <a:gd name="T3" fmla="*/ 8 h 13"/>
                    <a:gd name="T4" fmla="*/ 10 w 16"/>
                    <a:gd name="T5" fmla="*/ 11 h 13"/>
                    <a:gd name="T6" fmla="*/ 13 w 16"/>
                    <a:gd name="T7" fmla="*/ 11 h 13"/>
                    <a:gd name="T8" fmla="*/ 13 w 16"/>
                    <a:gd name="T9" fmla="*/ 9 h 13"/>
                    <a:gd name="T10" fmla="*/ 16 w 16"/>
                    <a:gd name="T11" fmla="*/ 8 h 13"/>
                    <a:gd name="T12" fmla="*/ 14 w 16"/>
                    <a:gd name="T13" fmla="*/ 4 h 13"/>
                    <a:gd name="T14" fmla="*/ 10 w 16"/>
                    <a:gd name="T15" fmla="*/ 1 h 13"/>
                    <a:gd name="T16" fmla="*/ 5 w 16"/>
                    <a:gd name="T17" fmla="*/ 0 h 13"/>
                    <a:gd name="T18" fmla="*/ 3 w 16"/>
                    <a:gd name="T19" fmla="*/ 1 h 13"/>
                    <a:gd name="T20" fmla="*/ 4 w 16"/>
                    <a:gd name="T21" fmla="*/ 4 h 13"/>
                    <a:gd name="T22" fmla="*/ 4 w 16"/>
                    <a:gd name="T23" fmla="*/ 5 h 13"/>
                    <a:gd name="T24" fmla="*/ 1 w 16"/>
                    <a:gd name="T25" fmla="*/ 6 h 13"/>
                    <a:gd name="T26" fmla="*/ 0 w 16"/>
                    <a:gd name="T27" fmla="*/ 8 h 13"/>
                    <a:gd name="T28" fmla="*/ 3 w 16"/>
                    <a:gd name="T29" fmla="*/ 8 h 13"/>
                    <a:gd name="T30" fmla="*/ 3 w 16"/>
                    <a:gd name="T31" fmla="*/ 7 h 13"/>
                    <a:gd name="T32" fmla="*/ 4 w 16"/>
                    <a:gd name="T33" fmla="*/ 5 h 13"/>
                    <a:gd name="T34" fmla="*/ 4 w 16"/>
                    <a:gd name="T35" fmla="*/ 11 h 13"/>
                    <a:gd name="T36" fmla="*/ 7 w 16"/>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3">
                      <a:moveTo>
                        <a:pt x="7" y="13"/>
                      </a:moveTo>
                      <a:lnTo>
                        <a:pt x="9" y="8"/>
                      </a:lnTo>
                      <a:lnTo>
                        <a:pt x="10" y="11"/>
                      </a:lnTo>
                      <a:lnTo>
                        <a:pt x="13" y="11"/>
                      </a:lnTo>
                      <a:lnTo>
                        <a:pt x="13" y="9"/>
                      </a:lnTo>
                      <a:lnTo>
                        <a:pt x="16" y="8"/>
                      </a:lnTo>
                      <a:lnTo>
                        <a:pt x="14" y="4"/>
                      </a:lnTo>
                      <a:lnTo>
                        <a:pt x="10" y="1"/>
                      </a:lnTo>
                      <a:lnTo>
                        <a:pt x="5" y="0"/>
                      </a:lnTo>
                      <a:lnTo>
                        <a:pt x="3" y="1"/>
                      </a:lnTo>
                      <a:lnTo>
                        <a:pt x="4" y="4"/>
                      </a:lnTo>
                      <a:lnTo>
                        <a:pt x="4" y="5"/>
                      </a:lnTo>
                      <a:lnTo>
                        <a:pt x="1" y="6"/>
                      </a:lnTo>
                      <a:lnTo>
                        <a:pt x="0" y="8"/>
                      </a:lnTo>
                      <a:lnTo>
                        <a:pt x="3" y="8"/>
                      </a:lnTo>
                      <a:lnTo>
                        <a:pt x="3" y="7"/>
                      </a:lnTo>
                      <a:lnTo>
                        <a:pt x="4" y="5"/>
                      </a:lnTo>
                      <a:lnTo>
                        <a:pt x="4" y="11"/>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0" name="Freeform 497">
                  <a:extLst>
                    <a:ext uri="{FF2B5EF4-FFF2-40B4-BE49-F238E27FC236}">
                      <a16:creationId xmlns:a16="http://schemas.microsoft.com/office/drawing/2014/main" id="{0CFF9A06-3B20-1046-8F70-57EC15FF9F3F}"/>
                    </a:ext>
                  </a:extLst>
                </p:cNvPr>
                <p:cNvSpPr>
                  <a:spLocks/>
                </p:cNvSpPr>
                <p:nvPr/>
              </p:nvSpPr>
              <p:spPr bwMode="auto">
                <a:xfrm>
                  <a:off x="5126" y="2862"/>
                  <a:ext cx="2" cy="3"/>
                </a:xfrm>
                <a:custGeom>
                  <a:avLst/>
                  <a:gdLst>
                    <a:gd name="T0" fmla="*/ 2 w 2"/>
                    <a:gd name="T1" fmla="*/ 1 h 3"/>
                    <a:gd name="T2" fmla="*/ 0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1" name="Freeform 498">
                  <a:extLst>
                    <a:ext uri="{FF2B5EF4-FFF2-40B4-BE49-F238E27FC236}">
                      <a16:creationId xmlns:a16="http://schemas.microsoft.com/office/drawing/2014/main" id="{825E8103-AD48-1B4B-ABBB-8995E6759AAE}"/>
                    </a:ext>
                  </a:extLst>
                </p:cNvPr>
                <p:cNvSpPr>
                  <a:spLocks/>
                </p:cNvSpPr>
                <p:nvPr/>
              </p:nvSpPr>
              <p:spPr bwMode="auto">
                <a:xfrm>
                  <a:off x="5108" y="2754"/>
                  <a:ext cx="4" cy="5"/>
                </a:xfrm>
                <a:custGeom>
                  <a:avLst/>
                  <a:gdLst>
                    <a:gd name="T0" fmla="*/ 4 w 4"/>
                    <a:gd name="T1" fmla="*/ 2 h 5"/>
                    <a:gd name="T2" fmla="*/ 3 w 4"/>
                    <a:gd name="T3" fmla="*/ 0 h 5"/>
                    <a:gd name="T4" fmla="*/ 0 w 4"/>
                    <a:gd name="T5" fmla="*/ 1 h 5"/>
                    <a:gd name="T6" fmla="*/ 0 w 4"/>
                    <a:gd name="T7" fmla="*/ 4 h 5"/>
                    <a:gd name="T8" fmla="*/ 2 w 4"/>
                    <a:gd name="T9" fmla="*/ 5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3" y="0"/>
                      </a:lnTo>
                      <a:lnTo>
                        <a:pt x="0" y="1"/>
                      </a:lnTo>
                      <a:lnTo>
                        <a:pt x="0" y="4"/>
                      </a:lnTo>
                      <a:lnTo>
                        <a:pt x="2" y="5"/>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2" name="Freeform 499">
                  <a:extLst>
                    <a:ext uri="{FF2B5EF4-FFF2-40B4-BE49-F238E27FC236}">
                      <a16:creationId xmlns:a16="http://schemas.microsoft.com/office/drawing/2014/main" id="{093C5967-A3E6-5640-B21A-E0398CBA7233}"/>
                    </a:ext>
                  </a:extLst>
                </p:cNvPr>
                <p:cNvSpPr>
                  <a:spLocks/>
                </p:cNvSpPr>
                <p:nvPr/>
              </p:nvSpPr>
              <p:spPr bwMode="auto">
                <a:xfrm>
                  <a:off x="5103" y="2838"/>
                  <a:ext cx="22" cy="28"/>
                </a:xfrm>
                <a:custGeom>
                  <a:avLst/>
                  <a:gdLst>
                    <a:gd name="T0" fmla="*/ 17 w 22"/>
                    <a:gd name="T1" fmla="*/ 17 h 28"/>
                    <a:gd name="T2" fmla="*/ 14 w 22"/>
                    <a:gd name="T3" fmla="*/ 13 h 28"/>
                    <a:gd name="T4" fmla="*/ 12 w 22"/>
                    <a:gd name="T5" fmla="*/ 5 h 28"/>
                    <a:gd name="T6" fmla="*/ 11 w 22"/>
                    <a:gd name="T7" fmla="*/ 4 h 28"/>
                    <a:gd name="T8" fmla="*/ 11 w 22"/>
                    <a:gd name="T9" fmla="*/ 1 h 28"/>
                    <a:gd name="T10" fmla="*/ 9 w 22"/>
                    <a:gd name="T11" fmla="*/ 0 h 28"/>
                    <a:gd name="T12" fmla="*/ 7 w 22"/>
                    <a:gd name="T13" fmla="*/ 0 h 28"/>
                    <a:gd name="T14" fmla="*/ 8 w 22"/>
                    <a:gd name="T15" fmla="*/ 3 h 28"/>
                    <a:gd name="T16" fmla="*/ 8 w 22"/>
                    <a:gd name="T17" fmla="*/ 5 h 28"/>
                    <a:gd name="T18" fmla="*/ 6 w 22"/>
                    <a:gd name="T19" fmla="*/ 4 h 28"/>
                    <a:gd name="T20" fmla="*/ 4 w 22"/>
                    <a:gd name="T21" fmla="*/ 1 h 28"/>
                    <a:gd name="T22" fmla="*/ 3 w 22"/>
                    <a:gd name="T23" fmla="*/ 2 h 28"/>
                    <a:gd name="T24" fmla="*/ 3 w 22"/>
                    <a:gd name="T25" fmla="*/ 5 h 28"/>
                    <a:gd name="T26" fmla="*/ 0 w 22"/>
                    <a:gd name="T27" fmla="*/ 7 h 28"/>
                    <a:gd name="T28" fmla="*/ 2 w 22"/>
                    <a:gd name="T29" fmla="*/ 10 h 28"/>
                    <a:gd name="T30" fmla="*/ 7 w 22"/>
                    <a:gd name="T31" fmla="*/ 11 h 28"/>
                    <a:gd name="T32" fmla="*/ 8 w 22"/>
                    <a:gd name="T33" fmla="*/ 12 h 28"/>
                    <a:gd name="T34" fmla="*/ 8 w 22"/>
                    <a:gd name="T35" fmla="*/ 16 h 28"/>
                    <a:gd name="T36" fmla="*/ 10 w 22"/>
                    <a:gd name="T37" fmla="*/ 17 h 28"/>
                    <a:gd name="T38" fmla="*/ 11 w 22"/>
                    <a:gd name="T39" fmla="*/ 21 h 28"/>
                    <a:gd name="T40" fmla="*/ 15 w 22"/>
                    <a:gd name="T41" fmla="*/ 24 h 28"/>
                    <a:gd name="T42" fmla="*/ 17 w 22"/>
                    <a:gd name="T43" fmla="*/ 24 h 28"/>
                    <a:gd name="T44" fmla="*/ 18 w 22"/>
                    <a:gd name="T45" fmla="*/ 27 h 28"/>
                    <a:gd name="T46" fmla="*/ 19 w 22"/>
                    <a:gd name="T47" fmla="*/ 28 h 28"/>
                    <a:gd name="T48" fmla="*/ 21 w 22"/>
                    <a:gd name="T49" fmla="*/ 25 h 28"/>
                    <a:gd name="T50" fmla="*/ 20 w 22"/>
                    <a:gd name="T51" fmla="*/ 22 h 28"/>
                    <a:gd name="T52" fmla="*/ 22 w 22"/>
                    <a:gd name="T53" fmla="*/ 18 h 28"/>
                    <a:gd name="T54" fmla="*/ 17 w 22"/>
                    <a:gd name="T55"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8">
                      <a:moveTo>
                        <a:pt x="17" y="17"/>
                      </a:moveTo>
                      <a:lnTo>
                        <a:pt x="14" y="13"/>
                      </a:lnTo>
                      <a:lnTo>
                        <a:pt x="12" y="5"/>
                      </a:lnTo>
                      <a:lnTo>
                        <a:pt x="11" y="4"/>
                      </a:lnTo>
                      <a:lnTo>
                        <a:pt x="11" y="1"/>
                      </a:lnTo>
                      <a:lnTo>
                        <a:pt x="9" y="0"/>
                      </a:lnTo>
                      <a:lnTo>
                        <a:pt x="7" y="0"/>
                      </a:lnTo>
                      <a:lnTo>
                        <a:pt x="8" y="3"/>
                      </a:lnTo>
                      <a:lnTo>
                        <a:pt x="8" y="5"/>
                      </a:lnTo>
                      <a:lnTo>
                        <a:pt x="6" y="4"/>
                      </a:lnTo>
                      <a:lnTo>
                        <a:pt x="4" y="1"/>
                      </a:lnTo>
                      <a:lnTo>
                        <a:pt x="3" y="2"/>
                      </a:lnTo>
                      <a:lnTo>
                        <a:pt x="3" y="5"/>
                      </a:lnTo>
                      <a:lnTo>
                        <a:pt x="0" y="7"/>
                      </a:lnTo>
                      <a:lnTo>
                        <a:pt x="2" y="10"/>
                      </a:lnTo>
                      <a:lnTo>
                        <a:pt x="7" y="11"/>
                      </a:lnTo>
                      <a:lnTo>
                        <a:pt x="8" y="12"/>
                      </a:lnTo>
                      <a:lnTo>
                        <a:pt x="8" y="16"/>
                      </a:lnTo>
                      <a:lnTo>
                        <a:pt x="10" y="17"/>
                      </a:lnTo>
                      <a:lnTo>
                        <a:pt x="11" y="21"/>
                      </a:lnTo>
                      <a:lnTo>
                        <a:pt x="15" y="24"/>
                      </a:lnTo>
                      <a:lnTo>
                        <a:pt x="17" y="24"/>
                      </a:lnTo>
                      <a:lnTo>
                        <a:pt x="18" y="27"/>
                      </a:lnTo>
                      <a:lnTo>
                        <a:pt x="19" y="28"/>
                      </a:lnTo>
                      <a:lnTo>
                        <a:pt x="21" y="25"/>
                      </a:lnTo>
                      <a:lnTo>
                        <a:pt x="20" y="22"/>
                      </a:lnTo>
                      <a:lnTo>
                        <a:pt x="22" y="18"/>
                      </a:lnTo>
                      <a:lnTo>
                        <a:pt x="1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3" name="Freeform 500">
                  <a:extLst>
                    <a:ext uri="{FF2B5EF4-FFF2-40B4-BE49-F238E27FC236}">
                      <a16:creationId xmlns:a16="http://schemas.microsoft.com/office/drawing/2014/main" id="{6CE6B1C3-E0EA-3045-9226-477D16D027E6}"/>
                    </a:ext>
                  </a:extLst>
                </p:cNvPr>
                <p:cNvSpPr>
                  <a:spLocks/>
                </p:cNvSpPr>
                <p:nvPr/>
              </p:nvSpPr>
              <p:spPr bwMode="auto">
                <a:xfrm>
                  <a:off x="5117" y="2752"/>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4" name="Freeform 501">
                  <a:extLst>
                    <a:ext uri="{FF2B5EF4-FFF2-40B4-BE49-F238E27FC236}">
                      <a16:creationId xmlns:a16="http://schemas.microsoft.com/office/drawing/2014/main" id="{C0E1E679-5800-FC42-8BD5-01E2604AB411}"/>
                    </a:ext>
                  </a:extLst>
                </p:cNvPr>
                <p:cNvSpPr>
                  <a:spLocks/>
                </p:cNvSpPr>
                <p:nvPr/>
              </p:nvSpPr>
              <p:spPr bwMode="auto">
                <a:xfrm>
                  <a:off x="5117" y="2747"/>
                  <a:ext cx="1" cy="3"/>
                </a:xfrm>
                <a:custGeom>
                  <a:avLst/>
                  <a:gdLst>
                    <a:gd name="T0" fmla="*/ 0 w 1"/>
                    <a:gd name="T1" fmla="*/ 0 h 3"/>
                    <a:gd name="T2" fmla="*/ 0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5" name="Freeform 502">
                  <a:extLst>
                    <a:ext uri="{FF2B5EF4-FFF2-40B4-BE49-F238E27FC236}">
                      <a16:creationId xmlns:a16="http://schemas.microsoft.com/office/drawing/2014/main" id="{E79E66C3-ED37-324B-BA4C-13928C1E9536}"/>
                    </a:ext>
                  </a:extLst>
                </p:cNvPr>
                <p:cNvSpPr>
                  <a:spLocks/>
                </p:cNvSpPr>
                <p:nvPr/>
              </p:nvSpPr>
              <p:spPr bwMode="auto">
                <a:xfrm>
                  <a:off x="5291" y="2973"/>
                  <a:ext cx="28" cy="18"/>
                </a:xfrm>
                <a:custGeom>
                  <a:avLst/>
                  <a:gdLst>
                    <a:gd name="T0" fmla="*/ 7 w 28"/>
                    <a:gd name="T1" fmla="*/ 9 h 18"/>
                    <a:gd name="T2" fmla="*/ 10 w 28"/>
                    <a:gd name="T3" fmla="*/ 9 h 18"/>
                    <a:gd name="T4" fmla="*/ 12 w 28"/>
                    <a:gd name="T5" fmla="*/ 12 h 18"/>
                    <a:gd name="T6" fmla="*/ 14 w 28"/>
                    <a:gd name="T7" fmla="*/ 13 h 18"/>
                    <a:gd name="T8" fmla="*/ 17 w 28"/>
                    <a:gd name="T9" fmla="*/ 17 h 18"/>
                    <a:gd name="T10" fmla="*/ 20 w 28"/>
                    <a:gd name="T11" fmla="*/ 18 h 18"/>
                    <a:gd name="T12" fmla="*/ 24 w 28"/>
                    <a:gd name="T13" fmla="*/ 17 h 18"/>
                    <a:gd name="T14" fmla="*/ 28 w 28"/>
                    <a:gd name="T15" fmla="*/ 16 h 18"/>
                    <a:gd name="T16" fmla="*/ 28 w 28"/>
                    <a:gd name="T17" fmla="*/ 14 h 18"/>
                    <a:gd name="T18" fmla="*/ 25 w 28"/>
                    <a:gd name="T19" fmla="*/ 11 h 18"/>
                    <a:gd name="T20" fmla="*/ 23 w 28"/>
                    <a:gd name="T21" fmla="*/ 7 h 18"/>
                    <a:gd name="T22" fmla="*/ 20 w 28"/>
                    <a:gd name="T23" fmla="*/ 7 h 18"/>
                    <a:gd name="T24" fmla="*/ 19 w 28"/>
                    <a:gd name="T25" fmla="*/ 4 h 18"/>
                    <a:gd name="T26" fmla="*/ 16 w 28"/>
                    <a:gd name="T27" fmla="*/ 1 h 18"/>
                    <a:gd name="T28" fmla="*/ 13 w 28"/>
                    <a:gd name="T29" fmla="*/ 4 h 18"/>
                    <a:gd name="T30" fmla="*/ 10 w 28"/>
                    <a:gd name="T31" fmla="*/ 4 h 18"/>
                    <a:gd name="T32" fmla="*/ 7 w 28"/>
                    <a:gd name="T33" fmla="*/ 0 h 18"/>
                    <a:gd name="T34" fmla="*/ 0 w 28"/>
                    <a:gd name="T35" fmla="*/ 4 h 18"/>
                    <a:gd name="T36" fmla="*/ 0 w 28"/>
                    <a:gd name="T37" fmla="*/ 6 h 18"/>
                    <a:gd name="T38" fmla="*/ 3 w 28"/>
                    <a:gd name="T39" fmla="*/ 8 h 18"/>
                    <a:gd name="T40" fmla="*/ 7 w 28"/>
                    <a:gd name="T4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8">
                      <a:moveTo>
                        <a:pt x="7" y="9"/>
                      </a:moveTo>
                      <a:lnTo>
                        <a:pt x="10" y="9"/>
                      </a:lnTo>
                      <a:lnTo>
                        <a:pt x="12" y="12"/>
                      </a:lnTo>
                      <a:lnTo>
                        <a:pt x="14" y="13"/>
                      </a:lnTo>
                      <a:lnTo>
                        <a:pt x="17" y="17"/>
                      </a:lnTo>
                      <a:lnTo>
                        <a:pt x="20" y="18"/>
                      </a:lnTo>
                      <a:lnTo>
                        <a:pt x="24" y="17"/>
                      </a:lnTo>
                      <a:lnTo>
                        <a:pt x="28" y="16"/>
                      </a:lnTo>
                      <a:lnTo>
                        <a:pt x="28" y="14"/>
                      </a:lnTo>
                      <a:lnTo>
                        <a:pt x="25" y="11"/>
                      </a:lnTo>
                      <a:lnTo>
                        <a:pt x="23" y="7"/>
                      </a:lnTo>
                      <a:lnTo>
                        <a:pt x="20" y="7"/>
                      </a:lnTo>
                      <a:lnTo>
                        <a:pt x="19" y="4"/>
                      </a:lnTo>
                      <a:lnTo>
                        <a:pt x="16" y="1"/>
                      </a:lnTo>
                      <a:lnTo>
                        <a:pt x="13" y="4"/>
                      </a:lnTo>
                      <a:lnTo>
                        <a:pt x="10" y="4"/>
                      </a:lnTo>
                      <a:lnTo>
                        <a:pt x="7" y="0"/>
                      </a:lnTo>
                      <a:lnTo>
                        <a:pt x="0" y="4"/>
                      </a:lnTo>
                      <a:lnTo>
                        <a:pt x="0" y="6"/>
                      </a:lnTo>
                      <a:lnTo>
                        <a:pt x="3" y="8"/>
                      </a:lnTo>
                      <a:lnTo>
                        <a:pt x="7"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6" name="Freeform 503">
                  <a:extLst>
                    <a:ext uri="{FF2B5EF4-FFF2-40B4-BE49-F238E27FC236}">
                      <a16:creationId xmlns:a16="http://schemas.microsoft.com/office/drawing/2014/main" id="{12EE32EC-8B39-884C-A31C-FAA6D4FCC4DC}"/>
                    </a:ext>
                  </a:extLst>
                </p:cNvPr>
                <p:cNvSpPr>
                  <a:spLocks/>
                </p:cNvSpPr>
                <p:nvPr/>
              </p:nvSpPr>
              <p:spPr bwMode="auto">
                <a:xfrm>
                  <a:off x="5348" y="2888"/>
                  <a:ext cx="9" cy="21"/>
                </a:xfrm>
                <a:custGeom>
                  <a:avLst/>
                  <a:gdLst>
                    <a:gd name="T0" fmla="*/ 7 w 9"/>
                    <a:gd name="T1" fmla="*/ 13 h 21"/>
                    <a:gd name="T2" fmla="*/ 5 w 9"/>
                    <a:gd name="T3" fmla="*/ 13 h 21"/>
                    <a:gd name="T4" fmla="*/ 5 w 9"/>
                    <a:gd name="T5" fmla="*/ 9 h 21"/>
                    <a:gd name="T6" fmla="*/ 5 w 9"/>
                    <a:gd name="T7" fmla="*/ 9 h 21"/>
                    <a:gd name="T8" fmla="*/ 7 w 9"/>
                    <a:gd name="T9" fmla="*/ 7 h 21"/>
                    <a:gd name="T10" fmla="*/ 8 w 9"/>
                    <a:gd name="T11" fmla="*/ 6 h 21"/>
                    <a:gd name="T12" fmla="*/ 8 w 9"/>
                    <a:gd name="T13" fmla="*/ 6 h 21"/>
                    <a:gd name="T14" fmla="*/ 9 w 9"/>
                    <a:gd name="T15" fmla="*/ 5 h 21"/>
                    <a:gd name="T16" fmla="*/ 7 w 9"/>
                    <a:gd name="T17" fmla="*/ 2 h 21"/>
                    <a:gd name="T18" fmla="*/ 7 w 9"/>
                    <a:gd name="T19" fmla="*/ 1 h 21"/>
                    <a:gd name="T20" fmla="*/ 5 w 9"/>
                    <a:gd name="T21" fmla="*/ 0 h 21"/>
                    <a:gd name="T22" fmla="*/ 4 w 9"/>
                    <a:gd name="T23" fmla="*/ 2 h 21"/>
                    <a:gd name="T24" fmla="*/ 4 w 9"/>
                    <a:gd name="T25" fmla="*/ 7 h 21"/>
                    <a:gd name="T26" fmla="*/ 2 w 9"/>
                    <a:gd name="T27" fmla="*/ 12 h 21"/>
                    <a:gd name="T28" fmla="*/ 0 w 9"/>
                    <a:gd name="T29" fmla="*/ 17 h 21"/>
                    <a:gd name="T30" fmla="*/ 0 w 9"/>
                    <a:gd name="T31" fmla="*/ 20 h 21"/>
                    <a:gd name="T32" fmla="*/ 2 w 9"/>
                    <a:gd name="T33" fmla="*/ 21 h 21"/>
                    <a:gd name="T34" fmla="*/ 4 w 9"/>
                    <a:gd name="T35" fmla="*/ 20 h 21"/>
                    <a:gd name="T36" fmla="*/ 5 w 9"/>
                    <a:gd name="T37" fmla="*/ 16 h 21"/>
                    <a:gd name="T38" fmla="*/ 7 w 9"/>
                    <a:gd name="T39" fmla="*/ 16 h 21"/>
                    <a:gd name="T40" fmla="*/ 8 w 9"/>
                    <a:gd name="T41" fmla="*/ 14 h 21"/>
                    <a:gd name="T42" fmla="*/ 7 w 9"/>
                    <a:gd name="T4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1">
                      <a:moveTo>
                        <a:pt x="7" y="13"/>
                      </a:moveTo>
                      <a:lnTo>
                        <a:pt x="5" y="13"/>
                      </a:lnTo>
                      <a:lnTo>
                        <a:pt x="5" y="9"/>
                      </a:lnTo>
                      <a:lnTo>
                        <a:pt x="5" y="9"/>
                      </a:lnTo>
                      <a:lnTo>
                        <a:pt x="7" y="7"/>
                      </a:lnTo>
                      <a:lnTo>
                        <a:pt x="8" y="6"/>
                      </a:lnTo>
                      <a:lnTo>
                        <a:pt x="8" y="6"/>
                      </a:lnTo>
                      <a:lnTo>
                        <a:pt x="9" y="5"/>
                      </a:lnTo>
                      <a:lnTo>
                        <a:pt x="7" y="2"/>
                      </a:lnTo>
                      <a:lnTo>
                        <a:pt x="7" y="1"/>
                      </a:lnTo>
                      <a:lnTo>
                        <a:pt x="5" y="0"/>
                      </a:lnTo>
                      <a:lnTo>
                        <a:pt x="4" y="2"/>
                      </a:lnTo>
                      <a:lnTo>
                        <a:pt x="4" y="7"/>
                      </a:lnTo>
                      <a:lnTo>
                        <a:pt x="2" y="12"/>
                      </a:lnTo>
                      <a:lnTo>
                        <a:pt x="0" y="17"/>
                      </a:lnTo>
                      <a:lnTo>
                        <a:pt x="0" y="20"/>
                      </a:lnTo>
                      <a:lnTo>
                        <a:pt x="2" y="21"/>
                      </a:lnTo>
                      <a:lnTo>
                        <a:pt x="4" y="20"/>
                      </a:lnTo>
                      <a:lnTo>
                        <a:pt x="5" y="16"/>
                      </a:lnTo>
                      <a:lnTo>
                        <a:pt x="7" y="16"/>
                      </a:lnTo>
                      <a:lnTo>
                        <a:pt x="8" y="14"/>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7" name="Freeform 504">
                  <a:extLst>
                    <a:ext uri="{FF2B5EF4-FFF2-40B4-BE49-F238E27FC236}">
                      <a16:creationId xmlns:a16="http://schemas.microsoft.com/office/drawing/2014/main" id="{E7CA46EA-846E-AD49-ACE9-9EC29D8BDB16}"/>
                    </a:ext>
                  </a:extLst>
                </p:cNvPr>
                <p:cNvSpPr>
                  <a:spLocks/>
                </p:cNvSpPr>
                <p:nvPr/>
              </p:nvSpPr>
              <p:spPr bwMode="auto">
                <a:xfrm>
                  <a:off x="5409" y="2952"/>
                  <a:ext cx="3" cy="3"/>
                </a:xfrm>
                <a:custGeom>
                  <a:avLst/>
                  <a:gdLst>
                    <a:gd name="T0" fmla="*/ 3 w 3"/>
                    <a:gd name="T1" fmla="*/ 2 h 3"/>
                    <a:gd name="T2" fmla="*/ 2 w 3"/>
                    <a:gd name="T3" fmla="*/ 0 h 3"/>
                    <a:gd name="T4" fmla="*/ 0 w 3"/>
                    <a:gd name="T5" fmla="*/ 1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8" name="Freeform 505">
                  <a:extLst>
                    <a:ext uri="{FF2B5EF4-FFF2-40B4-BE49-F238E27FC236}">
                      <a16:creationId xmlns:a16="http://schemas.microsoft.com/office/drawing/2014/main" id="{43B04F01-1645-B848-ACF0-83A9A932676E}"/>
                    </a:ext>
                  </a:extLst>
                </p:cNvPr>
                <p:cNvSpPr>
                  <a:spLocks/>
                </p:cNvSpPr>
                <p:nvPr/>
              </p:nvSpPr>
              <p:spPr bwMode="auto">
                <a:xfrm>
                  <a:off x="5353" y="2955"/>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9" name="Freeform 506">
                  <a:extLst>
                    <a:ext uri="{FF2B5EF4-FFF2-40B4-BE49-F238E27FC236}">
                      <a16:creationId xmlns:a16="http://schemas.microsoft.com/office/drawing/2014/main" id="{D0821D12-E134-B643-AA06-AFBF024E81D1}"/>
                    </a:ext>
                  </a:extLst>
                </p:cNvPr>
                <p:cNvSpPr>
                  <a:spLocks/>
                </p:cNvSpPr>
                <p:nvPr/>
              </p:nvSpPr>
              <p:spPr bwMode="auto">
                <a:xfrm>
                  <a:off x="5345" y="2995"/>
                  <a:ext cx="9" cy="8"/>
                </a:xfrm>
                <a:custGeom>
                  <a:avLst/>
                  <a:gdLst>
                    <a:gd name="T0" fmla="*/ 8 w 9"/>
                    <a:gd name="T1" fmla="*/ 5 h 8"/>
                    <a:gd name="T2" fmla="*/ 9 w 9"/>
                    <a:gd name="T3" fmla="*/ 2 h 8"/>
                    <a:gd name="T4" fmla="*/ 8 w 9"/>
                    <a:gd name="T5" fmla="*/ 0 h 8"/>
                    <a:gd name="T6" fmla="*/ 6 w 9"/>
                    <a:gd name="T7" fmla="*/ 2 h 8"/>
                    <a:gd name="T8" fmla="*/ 6 w 9"/>
                    <a:gd name="T9" fmla="*/ 2 h 8"/>
                    <a:gd name="T10" fmla="*/ 2 w 9"/>
                    <a:gd name="T11" fmla="*/ 5 h 8"/>
                    <a:gd name="T12" fmla="*/ 0 w 9"/>
                    <a:gd name="T13" fmla="*/ 7 h 8"/>
                    <a:gd name="T14" fmla="*/ 2 w 9"/>
                    <a:gd name="T15" fmla="*/ 8 h 8"/>
                    <a:gd name="T16" fmla="*/ 8 w 9"/>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8" y="5"/>
                      </a:moveTo>
                      <a:lnTo>
                        <a:pt x="9" y="2"/>
                      </a:lnTo>
                      <a:lnTo>
                        <a:pt x="8" y="0"/>
                      </a:lnTo>
                      <a:lnTo>
                        <a:pt x="6" y="2"/>
                      </a:lnTo>
                      <a:lnTo>
                        <a:pt x="6" y="2"/>
                      </a:lnTo>
                      <a:lnTo>
                        <a:pt x="2" y="5"/>
                      </a:lnTo>
                      <a:lnTo>
                        <a:pt x="0" y="7"/>
                      </a:lnTo>
                      <a:lnTo>
                        <a:pt x="2" y="8"/>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0" name="Freeform 507">
                  <a:extLst>
                    <a:ext uri="{FF2B5EF4-FFF2-40B4-BE49-F238E27FC236}">
                      <a16:creationId xmlns:a16="http://schemas.microsoft.com/office/drawing/2014/main" id="{C4E78002-B391-2C45-AD99-B3D3D0FAFE9F}"/>
                    </a:ext>
                  </a:extLst>
                </p:cNvPr>
                <p:cNvSpPr>
                  <a:spLocks/>
                </p:cNvSpPr>
                <p:nvPr/>
              </p:nvSpPr>
              <p:spPr bwMode="auto">
                <a:xfrm>
                  <a:off x="5352" y="2990"/>
                  <a:ext cx="2" cy="3"/>
                </a:xfrm>
                <a:custGeom>
                  <a:avLst/>
                  <a:gdLst>
                    <a:gd name="T0" fmla="*/ 1 w 2"/>
                    <a:gd name="T1" fmla="*/ 0 h 3"/>
                    <a:gd name="T2" fmla="*/ 0 w 2"/>
                    <a:gd name="T3" fmla="*/ 2 h 3"/>
                    <a:gd name="T4" fmla="*/ 1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1" name="Freeform 508">
                  <a:extLst>
                    <a:ext uri="{FF2B5EF4-FFF2-40B4-BE49-F238E27FC236}">
                      <a16:creationId xmlns:a16="http://schemas.microsoft.com/office/drawing/2014/main" id="{71138141-C50E-FE44-815C-B6DA7C9AA417}"/>
                    </a:ext>
                  </a:extLst>
                </p:cNvPr>
                <p:cNvSpPr>
                  <a:spLocks/>
                </p:cNvSpPr>
                <p:nvPr/>
              </p:nvSpPr>
              <p:spPr bwMode="auto">
                <a:xfrm>
                  <a:off x="5349" y="2960"/>
                  <a:ext cx="4" cy="3"/>
                </a:xfrm>
                <a:custGeom>
                  <a:avLst/>
                  <a:gdLst>
                    <a:gd name="T0" fmla="*/ 0 w 4"/>
                    <a:gd name="T1" fmla="*/ 3 h 3"/>
                    <a:gd name="T2" fmla="*/ 1 w 4"/>
                    <a:gd name="T3" fmla="*/ 1 h 3"/>
                    <a:gd name="T4" fmla="*/ 4 w 4"/>
                    <a:gd name="T5" fmla="*/ 0 h 3"/>
                    <a:gd name="T6" fmla="*/ 1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1"/>
                      </a:lnTo>
                      <a:lnTo>
                        <a:pt x="4"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2" name="Freeform 509">
                  <a:extLst>
                    <a:ext uri="{FF2B5EF4-FFF2-40B4-BE49-F238E27FC236}">
                      <a16:creationId xmlns:a16="http://schemas.microsoft.com/office/drawing/2014/main" id="{939490AB-5D18-644F-A1FD-0B518C511914}"/>
                    </a:ext>
                  </a:extLst>
                </p:cNvPr>
                <p:cNvSpPr>
                  <a:spLocks/>
                </p:cNvSpPr>
                <p:nvPr/>
              </p:nvSpPr>
              <p:spPr bwMode="auto">
                <a:xfrm>
                  <a:off x="5412" y="2940"/>
                  <a:ext cx="3" cy="3"/>
                </a:xfrm>
                <a:custGeom>
                  <a:avLst/>
                  <a:gdLst>
                    <a:gd name="T0" fmla="*/ 0 w 3"/>
                    <a:gd name="T1" fmla="*/ 0 h 3"/>
                    <a:gd name="T2" fmla="*/ 0 w 3"/>
                    <a:gd name="T3" fmla="*/ 2 h 3"/>
                    <a:gd name="T4" fmla="*/ 0 w 3"/>
                    <a:gd name="T5" fmla="*/ 3 h 3"/>
                    <a:gd name="T6" fmla="*/ 3 w 3"/>
                    <a:gd name="T7" fmla="*/ 1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2"/>
                      </a:ln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3" name="Rectangle 510">
                  <a:extLst>
                    <a:ext uri="{FF2B5EF4-FFF2-40B4-BE49-F238E27FC236}">
                      <a16:creationId xmlns:a16="http://schemas.microsoft.com/office/drawing/2014/main" id="{4F45E0FF-1F66-934C-9600-78A8E24409DD}"/>
                    </a:ext>
                  </a:extLst>
                </p:cNvPr>
                <p:cNvSpPr>
                  <a:spLocks noChangeArrowheads="1"/>
                </p:cNvSpPr>
                <p:nvPr/>
              </p:nvSpPr>
              <p:spPr bwMode="auto">
                <a:xfrm>
                  <a:off x="5276" y="2749"/>
                  <a:ext cx="1"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4" name="Freeform 511">
                  <a:extLst>
                    <a:ext uri="{FF2B5EF4-FFF2-40B4-BE49-F238E27FC236}">
                      <a16:creationId xmlns:a16="http://schemas.microsoft.com/office/drawing/2014/main" id="{2D8C1133-3363-6942-8DD3-17909C20B319}"/>
                    </a:ext>
                  </a:extLst>
                </p:cNvPr>
                <p:cNvSpPr>
                  <a:spLocks/>
                </p:cNvSpPr>
                <p:nvPr/>
              </p:nvSpPr>
              <p:spPr bwMode="auto">
                <a:xfrm>
                  <a:off x="5412" y="2823"/>
                  <a:ext cx="4" cy="3"/>
                </a:xfrm>
                <a:custGeom>
                  <a:avLst/>
                  <a:gdLst>
                    <a:gd name="T0" fmla="*/ 2 w 4"/>
                    <a:gd name="T1" fmla="*/ 1 h 3"/>
                    <a:gd name="T2" fmla="*/ 1 w 4"/>
                    <a:gd name="T3" fmla="*/ 0 h 3"/>
                    <a:gd name="T4" fmla="*/ 0 w 4"/>
                    <a:gd name="T5" fmla="*/ 2 h 3"/>
                    <a:gd name="T6" fmla="*/ 4 w 4"/>
                    <a:gd name="T7" fmla="*/ 3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lnTo>
                        <a:pt x="1" y="0"/>
                      </a:lnTo>
                      <a:lnTo>
                        <a:pt x="0" y="2"/>
                      </a:lnTo>
                      <a:lnTo>
                        <a:pt x="4"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5" name="Freeform 512">
                  <a:extLst>
                    <a:ext uri="{FF2B5EF4-FFF2-40B4-BE49-F238E27FC236}">
                      <a16:creationId xmlns:a16="http://schemas.microsoft.com/office/drawing/2014/main" id="{57503D91-89BE-B145-911A-2C54FBAE3C6B}"/>
                    </a:ext>
                  </a:extLst>
                </p:cNvPr>
                <p:cNvSpPr>
                  <a:spLocks/>
                </p:cNvSpPr>
                <p:nvPr/>
              </p:nvSpPr>
              <p:spPr bwMode="auto">
                <a:xfrm>
                  <a:off x="5416" y="2835"/>
                  <a:ext cx="11" cy="7"/>
                </a:xfrm>
                <a:custGeom>
                  <a:avLst/>
                  <a:gdLst>
                    <a:gd name="T0" fmla="*/ 4 w 11"/>
                    <a:gd name="T1" fmla="*/ 7 h 7"/>
                    <a:gd name="T2" fmla="*/ 6 w 11"/>
                    <a:gd name="T3" fmla="*/ 6 h 7"/>
                    <a:gd name="T4" fmla="*/ 8 w 11"/>
                    <a:gd name="T5" fmla="*/ 6 h 7"/>
                    <a:gd name="T6" fmla="*/ 10 w 11"/>
                    <a:gd name="T7" fmla="*/ 6 h 7"/>
                    <a:gd name="T8" fmla="*/ 11 w 11"/>
                    <a:gd name="T9" fmla="*/ 4 h 7"/>
                    <a:gd name="T10" fmla="*/ 7 w 11"/>
                    <a:gd name="T11" fmla="*/ 0 h 7"/>
                    <a:gd name="T12" fmla="*/ 4 w 11"/>
                    <a:gd name="T13" fmla="*/ 0 h 7"/>
                    <a:gd name="T14" fmla="*/ 0 w 11"/>
                    <a:gd name="T15" fmla="*/ 4 h 7"/>
                    <a:gd name="T16" fmla="*/ 2 w 11"/>
                    <a:gd name="T17" fmla="*/ 5 h 7"/>
                    <a:gd name="T18" fmla="*/ 4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4" y="7"/>
                      </a:moveTo>
                      <a:lnTo>
                        <a:pt x="6" y="6"/>
                      </a:lnTo>
                      <a:lnTo>
                        <a:pt x="8" y="6"/>
                      </a:lnTo>
                      <a:lnTo>
                        <a:pt x="10" y="6"/>
                      </a:lnTo>
                      <a:lnTo>
                        <a:pt x="11" y="4"/>
                      </a:lnTo>
                      <a:lnTo>
                        <a:pt x="7" y="0"/>
                      </a:lnTo>
                      <a:lnTo>
                        <a:pt x="4" y="0"/>
                      </a:lnTo>
                      <a:lnTo>
                        <a:pt x="0" y="4"/>
                      </a:lnTo>
                      <a:lnTo>
                        <a:pt x="2"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6" name="Freeform 513">
                  <a:extLst>
                    <a:ext uri="{FF2B5EF4-FFF2-40B4-BE49-F238E27FC236}">
                      <a16:creationId xmlns:a16="http://schemas.microsoft.com/office/drawing/2014/main" id="{04408C2B-0F7B-174E-B133-A33236803CB3}"/>
                    </a:ext>
                  </a:extLst>
                </p:cNvPr>
                <p:cNvSpPr>
                  <a:spLocks/>
                </p:cNvSpPr>
                <p:nvPr/>
              </p:nvSpPr>
              <p:spPr bwMode="auto">
                <a:xfrm>
                  <a:off x="5420" y="2865"/>
                  <a:ext cx="2" cy="1"/>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7" name="Freeform 514">
                  <a:extLst>
                    <a:ext uri="{FF2B5EF4-FFF2-40B4-BE49-F238E27FC236}">
                      <a16:creationId xmlns:a16="http://schemas.microsoft.com/office/drawing/2014/main" id="{8EBB0861-3BE7-0443-9AD3-F079E71B6DF0}"/>
                    </a:ext>
                  </a:extLst>
                </p:cNvPr>
                <p:cNvSpPr>
                  <a:spLocks/>
                </p:cNvSpPr>
                <p:nvPr/>
              </p:nvSpPr>
              <p:spPr bwMode="auto">
                <a:xfrm>
                  <a:off x="5423" y="2861"/>
                  <a:ext cx="2" cy="2"/>
                </a:xfrm>
                <a:custGeom>
                  <a:avLst/>
                  <a:gdLst>
                    <a:gd name="T0" fmla="*/ 0 w 2"/>
                    <a:gd name="T1" fmla="*/ 2 h 2"/>
                    <a:gd name="T2" fmla="*/ 1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1"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8" name="Freeform 515">
                  <a:extLst>
                    <a:ext uri="{FF2B5EF4-FFF2-40B4-BE49-F238E27FC236}">
                      <a16:creationId xmlns:a16="http://schemas.microsoft.com/office/drawing/2014/main" id="{2A837F4A-7CC3-8D46-94BF-E6F26AD69510}"/>
                    </a:ext>
                  </a:extLst>
                </p:cNvPr>
                <p:cNvSpPr>
                  <a:spLocks/>
                </p:cNvSpPr>
                <p:nvPr/>
              </p:nvSpPr>
              <p:spPr bwMode="auto">
                <a:xfrm>
                  <a:off x="5416" y="2954"/>
                  <a:ext cx="1" cy="2"/>
                </a:xfrm>
                <a:custGeom>
                  <a:avLst/>
                  <a:gdLst>
                    <a:gd name="T0" fmla="*/ 1 w 1"/>
                    <a:gd name="T1" fmla="*/ 0 h 2"/>
                    <a:gd name="T2" fmla="*/ 0 w 1"/>
                    <a:gd name="T3" fmla="*/ 1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9" name="Freeform 516">
                  <a:extLst>
                    <a:ext uri="{FF2B5EF4-FFF2-40B4-BE49-F238E27FC236}">
                      <a16:creationId xmlns:a16="http://schemas.microsoft.com/office/drawing/2014/main" id="{55976DCC-F6EC-3146-8F62-635C863EE3DE}"/>
                    </a:ext>
                  </a:extLst>
                </p:cNvPr>
                <p:cNvSpPr>
                  <a:spLocks/>
                </p:cNvSpPr>
                <p:nvPr/>
              </p:nvSpPr>
              <p:spPr bwMode="auto">
                <a:xfrm>
                  <a:off x="5028" y="2689"/>
                  <a:ext cx="62" cy="98"/>
                </a:xfrm>
                <a:custGeom>
                  <a:avLst/>
                  <a:gdLst>
                    <a:gd name="T0" fmla="*/ 24 w 62"/>
                    <a:gd name="T1" fmla="*/ 17 h 98"/>
                    <a:gd name="T2" fmla="*/ 21 w 62"/>
                    <a:gd name="T3" fmla="*/ 15 h 98"/>
                    <a:gd name="T4" fmla="*/ 14 w 62"/>
                    <a:gd name="T5" fmla="*/ 18 h 98"/>
                    <a:gd name="T6" fmla="*/ 15 w 62"/>
                    <a:gd name="T7" fmla="*/ 13 h 98"/>
                    <a:gd name="T8" fmla="*/ 14 w 62"/>
                    <a:gd name="T9" fmla="*/ 6 h 98"/>
                    <a:gd name="T10" fmla="*/ 10 w 62"/>
                    <a:gd name="T11" fmla="*/ 4 h 98"/>
                    <a:gd name="T12" fmla="*/ 3 w 62"/>
                    <a:gd name="T13" fmla="*/ 0 h 98"/>
                    <a:gd name="T14" fmla="*/ 0 w 62"/>
                    <a:gd name="T15" fmla="*/ 7 h 98"/>
                    <a:gd name="T16" fmla="*/ 5 w 62"/>
                    <a:gd name="T17" fmla="*/ 26 h 98"/>
                    <a:gd name="T18" fmla="*/ 8 w 62"/>
                    <a:gd name="T19" fmla="*/ 35 h 98"/>
                    <a:gd name="T20" fmla="*/ 7 w 62"/>
                    <a:gd name="T21" fmla="*/ 42 h 98"/>
                    <a:gd name="T22" fmla="*/ 10 w 62"/>
                    <a:gd name="T23" fmla="*/ 48 h 98"/>
                    <a:gd name="T24" fmla="*/ 10 w 62"/>
                    <a:gd name="T25" fmla="*/ 52 h 98"/>
                    <a:gd name="T26" fmla="*/ 17 w 62"/>
                    <a:gd name="T27" fmla="*/ 60 h 98"/>
                    <a:gd name="T28" fmla="*/ 21 w 62"/>
                    <a:gd name="T29" fmla="*/ 64 h 98"/>
                    <a:gd name="T30" fmla="*/ 18 w 62"/>
                    <a:gd name="T31" fmla="*/ 69 h 98"/>
                    <a:gd name="T32" fmla="*/ 25 w 62"/>
                    <a:gd name="T33" fmla="*/ 74 h 98"/>
                    <a:gd name="T34" fmla="*/ 29 w 62"/>
                    <a:gd name="T35" fmla="*/ 81 h 98"/>
                    <a:gd name="T36" fmla="*/ 34 w 62"/>
                    <a:gd name="T37" fmla="*/ 85 h 98"/>
                    <a:gd name="T38" fmla="*/ 38 w 62"/>
                    <a:gd name="T39" fmla="*/ 86 h 98"/>
                    <a:gd name="T40" fmla="*/ 45 w 62"/>
                    <a:gd name="T41" fmla="*/ 91 h 98"/>
                    <a:gd name="T42" fmla="*/ 51 w 62"/>
                    <a:gd name="T43" fmla="*/ 95 h 98"/>
                    <a:gd name="T44" fmla="*/ 55 w 62"/>
                    <a:gd name="T45" fmla="*/ 95 h 98"/>
                    <a:gd name="T46" fmla="*/ 59 w 62"/>
                    <a:gd name="T47" fmla="*/ 95 h 98"/>
                    <a:gd name="T48" fmla="*/ 57 w 62"/>
                    <a:gd name="T49" fmla="*/ 94 h 98"/>
                    <a:gd name="T50" fmla="*/ 59 w 62"/>
                    <a:gd name="T51" fmla="*/ 92 h 98"/>
                    <a:gd name="T52" fmla="*/ 59 w 62"/>
                    <a:gd name="T53" fmla="*/ 92 h 98"/>
                    <a:gd name="T54" fmla="*/ 59 w 62"/>
                    <a:gd name="T55" fmla="*/ 95 h 98"/>
                    <a:gd name="T56" fmla="*/ 62 w 62"/>
                    <a:gd name="T57" fmla="*/ 91 h 98"/>
                    <a:gd name="T58" fmla="*/ 58 w 62"/>
                    <a:gd name="T59" fmla="*/ 84 h 98"/>
                    <a:gd name="T60" fmla="*/ 57 w 62"/>
                    <a:gd name="T61" fmla="*/ 81 h 98"/>
                    <a:gd name="T62" fmla="*/ 55 w 62"/>
                    <a:gd name="T63" fmla="*/ 76 h 98"/>
                    <a:gd name="T64" fmla="*/ 55 w 62"/>
                    <a:gd name="T65" fmla="*/ 73 h 98"/>
                    <a:gd name="T66" fmla="*/ 50 w 62"/>
                    <a:gd name="T67" fmla="*/ 69 h 98"/>
                    <a:gd name="T68" fmla="*/ 48 w 62"/>
                    <a:gd name="T69" fmla="*/ 56 h 98"/>
                    <a:gd name="T70" fmla="*/ 47 w 62"/>
                    <a:gd name="T71" fmla="*/ 51 h 98"/>
                    <a:gd name="T72" fmla="*/ 48 w 62"/>
                    <a:gd name="T73" fmla="*/ 41 h 98"/>
                    <a:gd name="T74" fmla="*/ 47 w 62"/>
                    <a:gd name="T75" fmla="*/ 32 h 98"/>
                    <a:gd name="T76" fmla="*/ 34 w 62"/>
                    <a:gd name="T77" fmla="*/ 14 h 98"/>
                    <a:gd name="T78" fmla="*/ 31 w 62"/>
                    <a:gd name="T79" fmla="*/ 10 h 98"/>
                    <a:gd name="T80" fmla="*/ 27 w 62"/>
                    <a:gd name="T81" fmla="*/ 12 h 98"/>
                    <a:gd name="T82" fmla="*/ 27 w 62"/>
                    <a:gd name="T83" fmla="*/ 1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98">
                      <a:moveTo>
                        <a:pt x="27" y="15"/>
                      </a:moveTo>
                      <a:lnTo>
                        <a:pt x="24" y="17"/>
                      </a:lnTo>
                      <a:lnTo>
                        <a:pt x="23" y="15"/>
                      </a:lnTo>
                      <a:lnTo>
                        <a:pt x="21" y="15"/>
                      </a:lnTo>
                      <a:lnTo>
                        <a:pt x="17" y="19"/>
                      </a:lnTo>
                      <a:lnTo>
                        <a:pt x="14" y="18"/>
                      </a:lnTo>
                      <a:lnTo>
                        <a:pt x="14" y="15"/>
                      </a:lnTo>
                      <a:lnTo>
                        <a:pt x="15" y="13"/>
                      </a:lnTo>
                      <a:lnTo>
                        <a:pt x="15" y="8"/>
                      </a:lnTo>
                      <a:lnTo>
                        <a:pt x="14" y="6"/>
                      </a:lnTo>
                      <a:lnTo>
                        <a:pt x="10" y="6"/>
                      </a:lnTo>
                      <a:lnTo>
                        <a:pt x="10" y="4"/>
                      </a:lnTo>
                      <a:lnTo>
                        <a:pt x="6" y="3"/>
                      </a:lnTo>
                      <a:lnTo>
                        <a:pt x="3" y="0"/>
                      </a:lnTo>
                      <a:lnTo>
                        <a:pt x="2" y="3"/>
                      </a:lnTo>
                      <a:lnTo>
                        <a:pt x="0" y="7"/>
                      </a:lnTo>
                      <a:lnTo>
                        <a:pt x="3" y="12"/>
                      </a:lnTo>
                      <a:lnTo>
                        <a:pt x="5" y="26"/>
                      </a:lnTo>
                      <a:lnTo>
                        <a:pt x="7" y="31"/>
                      </a:lnTo>
                      <a:lnTo>
                        <a:pt x="8" y="35"/>
                      </a:lnTo>
                      <a:lnTo>
                        <a:pt x="8" y="41"/>
                      </a:lnTo>
                      <a:lnTo>
                        <a:pt x="7" y="42"/>
                      </a:lnTo>
                      <a:lnTo>
                        <a:pt x="7" y="45"/>
                      </a:lnTo>
                      <a:lnTo>
                        <a:pt x="10" y="48"/>
                      </a:lnTo>
                      <a:lnTo>
                        <a:pt x="9" y="49"/>
                      </a:lnTo>
                      <a:lnTo>
                        <a:pt x="10" y="52"/>
                      </a:lnTo>
                      <a:lnTo>
                        <a:pt x="14" y="55"/>
                      </a:lnTo>
                      <a:lnTo>
                        <a:pt x="17" y="60"/>
                      </a:lnTo>
                      <a:lnTo>
                        <a:pt x="19" y="61"/>
                      </a:lnTo>
                      <a:lnTo>
                        <a:pt x="21" y="64"/>
                      </a:lnTo>
                      <a:lnTo>
                        <a:pt x="19" y="67"/>
                      </a:lnTo>
                      <a:lnTo>
                        <a:pt x="18" y="69"/>
                      </a:lnTo>
                      <a:lnTo>
                        <a:pt x="21" y="71"/>
                      </a:lnTo>
                      <a:lnTo>
                        <a:pt x="25" y="74"/>
                      </a:lnTo>
                      <a:lnTo>
                        <a:pt x="30" y="77"/>
                      </a:lnTo>
                      <a:lnTo>
                        <a:pt x="29" y="81"/>
                      </a:lnTo>
                      <a:lnTo>
                        <a:pt x="33" y="85"/>
                      </a:lnTo>
                      <a:lnTo>
                        <a:pt x="34" y="85"/>
                      </a:lnTo>
                      <a:lnTo>
                        <a:pt x="37" y="84"/>
                      </a:lnTo>
                      <a:lnTo>
                        <a:pt x="38" y="86"/>
                      </a:lnTo>
                      <a:lnTo>
                        <a:pt x="41" y="89"/>
                      </a:lnTo>
                      <a:lnTo>
                        <a:pt x="45" y="91"/>
                      </a:lnTo>
                      <a:lnTo>
                        <a:pt x="49" y="93"/>
                      </a:lnTo>
                      <a:lnTo>
                        <a:pt x="51" y="95"/>
                      </a:lnTo>
                      <a:lnTo>
                        <a:pt x="54" y="97"/>
                      </a:lnTo>
                      <a:lnTo>
                        <a:pt x="55" y="95"/>
                      </a:lnTo>
                      <a:lnTo>
                        <a:pt x="55" y="98"/>
                      </a:lnTo>
                      <a:lnTo>
                        <a:pt x="59" y="95"/>
                      </a:lnTo>
                      <a:lnTo>
                        <a:pt x="59" y="94"/>
                      </a:lnTo>
                      <a:lnTo>
                        <a:pt x="57" y="94"/>
                      </a:lnTo>
                      <a:lnTo>
                        <a:pt x="59" y="94"/>
                      </a:lnTo>
                      <a:lnTo>
                        <a:pt x="59" y="92"/>
                      </a:lnTo>
                      <a:lnTo>
                        <a:pt x="58" y="91"/>
                      </a:lnTo>
                      <a:lnTo>
                        <a:pt x="59" y="92"/>
                      </a:lnTo>
                      <a:lnTo>
                        <a:pt x="59" y="94"/>
                      </a:lnTo>
                      <a:lnTo>
                        <a:pt x="59" y="95"/>
                      </a:lnTo>
                      <a:lnTo>
                        <a:pt x="62" y="96"/>
                      </a:lnTo>
                      <a:lnTo>
                        <a:pt x="62" y="91"/>
                      </a:lnTo>
                      <a:lnTo>
                        <a:pt x="59" y="84"/>
                      </a:lnTo>
                      <a:lnTo>
                        <a:pt x="58" y="84"/>
                      </a:lnTo>
                      <a:lnTo>
                        <a:pt x="58" y="83"/>
                      </a:lnTo>
                      <a:lnTo>
                        <a:pt x="57" y="81"/>
                      </a:lnTo>
                      <a:lnTo>
                        <a:pt x="56" y="81"/>
                      </a:lnTo>
                      <a:lnTo>
                        <a:pt x="55" y="76"/>
                      </a:lnTo>
                      <a:lnTo>
                        <a:pt x="56" y="74"/>
                      </a:lnTo>
                      <a:lnTo>
                        <a:pt x="55" y="73"/>
                      </a:lnTo>
                      <a:lnTo>
                        <a:pt x="53" y="73"/>
                      </a:lnTo>
                      <a:lnTo>
                        <a:pt x="50" y="69"/>
                      </a:lnTo>
                      <a:lnTo>
                        <a:pt x="48" y="65"/>
                      </a:lnTo>
                      <a:lnTo>
                        <a:pt x="48" y="56"/>
                      </a:lnTo>
                      <a:lnTo>
                        <a:pt x="47" y="54"/>
                      </a:lnTo>
                      <a:lnTo>
                        <a:pt x="47" y="51"/>
                      </a:lnTo>
                      <a:lnTo>
                        <a:pt x="48" y="49"/>
                      </a:lnTo>
                      <a:lnTo>
                        <a:pt x="48" y="41"/>
                      </a:lnTo>
                      <a:lnTo>
                        <a:pt x="48" y="39"/>
                      </a:lnTo>
                      <a:lnTo>
                        <a:pt x="47" y="32"/>
                      </a:lnTo>
                      <a:lnTo>
                        <a:pt x="44" y="27"/>
                      </a:lnTo>
                      <a:lnTo>
                        <a:pt x="34" y="14"/>
                      </a:lnTo>
                      <a:lnTo>
                        <a:pt x="31" y="9"/>
                      </a:lnTo>
                      <a:lnTo>
                        <a:pt x="31" y="10"/>
                      </a:lnTo>
                      <a:lnTo>
                        <a:pt x="29" y="12"/>
                      </a:lnTo>
                      <a:lnTo>
                        <a:pt x="27" y="12"/>
                      </a:lnTo>
                      <a:lnTo>
                        <a:pt x="27" y="12"/>
                      </a:lnTo>
                      <a:lnTo>
                        <a:pt x="27" y="12"/>
                      </a:lnTo>
                      <a:lnTo>
                        <a:pt x="2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0" name="Freeform 517">
                  <a:extLst>
                    <a:ext uri="{FF2B5EF4-FFF2-40B4-BE49-F238E27FC236}">
                      <a16:creationId xmlns:a16="http://schemas.microsoft.com/office/drawing/2014/main" id="{B0FBAF78-F5A6-4D40-95E1-3A3F8A8DA67E}"/>
                    </a:ext>
                  </a:extLst>
                </p:cNvPr>
                <p:cNvSpPr>
                  <a:spLocks/>
                </p:cNvSpPr>
                <p:nvPr/>
              </p:nvSpPr>
              <p:spPr bwMode="auto">
                <a:xfrm>
                  <a:off x="5193" y="2762"/>
                  <a:ext cx="3" cy="5"/>
                </a:xfrm>
                <a:custGeom>
                  <a:avLst/>
                  <a:gdLst>
                    <a:gd name="T0" fmla="*/ 3 w 3"/>
                    <a:gd name="T1" fmla="*/ 4 h 5"/>
                    <a:gd name="T2" fmla="*/ 2 w 3"/>
                    <a:gd name="T3" fmla="*/ 0 h 5"/>
                    <a:gd name="T4" fmla="*/ 1 w 3"/>
                    <a:gd name="T5" fmla="*/ 1 h 5"/>
                    <a:gd name="T6" fmla="*/ 1 w 3"/>
                    <a:gd name="T7" fmla="*/ 1 h 5"/>
                    <a:gd name="T8" fmla="*/ 0 w 3"/>
                    <a:gd name="T9" fmla="*/ 1 h 5"/>
                    <a:gd name="T10" fmla="*/ 0 w 3"/>
                    <a:gd name="T11" fmla="*/ 3 h 5"/>
                    <a:gd name="T12" fmla="*/ 1 w 3"/>
                    <a:gd name="T13" fmla="*/ 5 h 5"/>
                    <a:gd name="T14" fmla="*/ 3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4"/>
                      </a:moveTo>
                      <a:lnTo>
                        <a:pt x="2" y="0"/>
                      </a:lnTo>
                      <a:lnTo>
                        <a:pt x="1" y="1"/>
                      </a:lnTo>
                      <a:lnTo>
                        <a:pt x="1" y="1"/>
                      </a:lnTo>
                      <a:lnTo>
                        <a:pt x="0" y="1"/>
                      </a:lnTo>
                      <a:lnTo>
                        <a:pt x="0" y="3"/>
                      </a:lnTo>
                      <a:lnTo>
                        <a:pt x="1"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1" name="Freeform 518">
                  <a:extLst>
                    <a:ext uri="{FF2B5EF4-FFF2-40B4-BE49-F238E27FC236}">
                      <a16:creationId xmlns:a16="http://schemas.microsoft.com/office/drawing/2014/main" id="{6701D93E-3104-6242-86AB-42BE64BCDA6B}"/>
                    </a:ext>
                  </a:extLst>
                </p:cNvPr>
                <p:cNvSpPr>
                  <a:spLocks/>
                </p:cNvSpPr>
                <p:nvPr/>
              </p:nvSpPr>
              <p:spPr bwMode="auto">
                <a:xfrm>
                  <a:off x="5267" y="2679"/>
                  <a:ext cx="4" cy="4"/>
                </a:xfrm>
                <a:custGeom>
                  <a:avLst/>
                  <a:gdLst>
                    <a:gd name="T0" fmla="*/ 1 w 4"/>
                    <a:gd name="T1" fmla="*/ 4 h 4"/>
                    <a:gd name="T2" fmla="*/ 4 w 4"/>
                    <a:gd name="T3" fmla="*/ 3 h 4"/>
                    <a:gd name="T4" fmla="*/ 4 w 4"/>
                    <a:gd name="T5" fmla="*/ 1 h 4"/>
                    <a:gd name="T6" fmla="*/ 3 w 4"/>
                    <a:gd name="T7" fmla="*/ 0 h 4"/>
                    <a:gd name="T8" fmla="*/ 0 w 4"/>
                    <a:gd name="T9" fmla="*/ 3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lnTo>
                        <a:pt x="4" y="3"/>
                      </a:lnTo>
                      <a:lnTo>
                        <a:pt x="4" y="1"/>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2" name="Freeform 519">
                  <a:extLst>
                    <a:ext uri="{FF2B5EF4-FFF2-40B4-BE49-F238E27FC236}">
                      <a16:creationId xmlns:a16="http://schemas.microsoft.com/office/drawing/2014/main" id="{B3472119-97BA-404C-B787-6AC1EA603526}"/>
                    </a:ext>
                  </a:extLst>
                </p:cNvPr>
                <p:cNvSpPr>
                  <a:spLocks/>
                </p:cNvSpPr>
                <p:nvPr/>
              </p:nvSpPr>
              <p:spPr bwMode="auto">
                <a:xfrm>
                  <a:off x="5263" y="2679"/>
                  <a:ext cx="4" cy="3"/>
                </a:xfrm>
                <a:custGeom>
                  <a:avLst/>
                  <a:gdLst>
                    <a:gd name="T0" fmla="*/ 1 w 4"/>
                    <a:gd name="T1" fmla="*/ 2 h 3"/>
                    <a:gd name="T2" fmla="*/ 4 w 4"/>
                    <a:gd name="T3" fmla="*/ 1 h 3"/>
                    <a:gd name="T4" fmla="*/ 4 w 4"/>
                    <a:gd name="T5" fmla="*/ 0 h 3"/>
                    <a:gd name="T6" fmla="*/ 0 w 4"/>
                    <a:gd name="T7" fmla="*/ 3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lnTo>
                        <a:pt x="4" y="1"/>
                      </a:lnTo>
                      <a:lnTo>
                        <a:pt x="4"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3" name="Freeform 520">
                  <a:extLst>
                    <a:ext uri="{FF2B5EF4-FFF2-40B4-BE49-F238E27FC236}">
                      <a16:creationId xmlns:a16="http://schemas.microsoft.com/office/drawing/2014/main" id="{4853CE3F-BFF0-704F-B6E2-75DEC6C483E9}"/>
                    </a:ext>
                  </a:extLst>
                </p:cNvPr>
                <p:cNvSpPr>
                  <a:spLocks/>
                </p:cNvSpPr>
                <p:nvPr/>
              </p:nvSpPr>
              <p:spPr bwMode="auto">
                <a:xfrm>
                  <a:off x="5191" y="2763"/>
                  <a:ext cx="1" cy="3"/>
                </a:xfrm>
                <a:custGeom>
                  <a:avLst/>
                  <a:gdLst>
                    <a:gd name="T0" fmla="*/ 0 w 1"/>
                    <a:gd name="T1" fmla="*/ 3 h 3"/>
                    <a:gd name="T2" fmla="*/ 1 w 1"/>
                    <a:gd name="T3" fmla="*/ 3 h 3"/>
                    <a:gd name="T4" fmla="*/ 1 w 1"/>
                    <a:gd name="T5" fmla="*/ 0 h 3"/>
                    <a:gd name="T6" fmla="*/ 1 w 1"/>
                    <a:gd name="T7" fmla="*/ 0 h 3"/>
                    <a:gd name="T8" fmla="*/ 0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1" y="3"/>
                      </a:lnTo>
                      <a:lnTo>
                        <a:pt x="1" y="0"/>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4" name="Freeform 521">
                  <a:extLst>
                    <a:ext uri="{FF2B5EF4-FFF2-40B4-BE49-F238E27FC236}">
                      <a16:creationId xmlns:a16="http://schemas.microsoft.com/office/drawing/2014/main" id="{4CD8DA4E-F717-4D44-9C7D-1B0BFFB97B0B}"/>
                    </a:ext>
                  </a:extLst>
                </p:cNvPr>
                <p:cNvSpPr>
                  <a:spLocks/>
                </p:cNvSpPr>
                <p:nvPr/>
              </p:nvSpPr>
              <p:spPr bwMode="auto">
                <a:xfrm>
                  <a:off x="5166" y="2685"/>
                  <a:ext cx="134" cy="109"/>
                </a:xfrm>
                <a:custGeom>
                  <a:avLst/>
                  <a:gdLst>
                    <a:gd name="T0" fmla="*/ 11 w 134"/>
                    <a:gd name="T1" fmla="*/ 106 h 109"/>
                    <a:gd name="T2" fmla="*/ 18 w 134"/>
                    <a:gd name="T3" fmla="*/ 108 h 109"/>
                    <a:gd name="T4" fmla="*/ 24 w 134"/>
                    <a:gd name="T5" fmla="*/ 105 h 109"/>
                    <a:gd name="T6" fmla="*/ 42 w 134"/>
                    <a:gd name="T7" fmla="*/ 99 h 109"/>
                    <a:gd name="T8" fmla="*/ 53 w 134"/>
                    <a:gd name="T9" fmla="*/ 103 h 109"/>
                    <a:gd name="T10" fmla="*/ 70 w 134"/>
                    <a:gd name="T11" fmla="*/ 98 h 109"/>
                    <a:gd name="T12" fmla="*/ 76 w 134"/>
                    <a:gd name="T13" fmla="*/ 78 h 109"/>
                    <a:gd name="T14" fmla="*/ 84 w 134"/>
                    <a:gd name="T15" fmla="*/ 55 h 109"/>
                    <a:gd name="T16" fmla="*/ 88 w 134"/>
                    <a:gd name="T17" fmla="*/ 46 h 109"/>
                    <a:gd name="T18" fmla="*/ 101 w 134"/>
                    <a:gd name="T19" fmla="*/ 47 h 109"/>
                    <a:gd name="T20" fmla="*/ 110 w 134"/>
                    <a:gd name="T21" fmla="*/ 49 h 109"/>
                    <a:gd name="T22" fmla="*/ 116 w 134"/>
                    <a:gd name="T23" fmla="*/ 50 h 109"/>
                    <a:gd name="T24" fmla="*/ 122 w 134"/>
                    <a:gd name="T25" fmla="*/ 46 h 109"/>
                    <a:gd name="T26" fmla="*/ 120 w 134"/>
                    <a:gd name="T27" fmla="*/ 36 h 109"/>
                    <a:gd name="T28" fmla="*/ 134 w 134"/>
                    <a:gd name="T29" fmla="*/ 33 h 109"/>
                    <a:gd name="T30" fmla="*/ 128 w 134"/>
                    <a:gd name="T31" fmla="*/ 29 h 109"/>
                    <a:gd name="T32" fmla="*/ 119 w 134"/>
                    <a:gd name="T33" fmla="*/ 23 h 109"/>
                    <a:gd name="T34" fmla="*/ 114 w 134"/>
                    <a:gd name="T35" fmla="*/ 24 h 109"/>
                    <a:gd name="T36" fmla="*/ 114 w 134"/>
                    <a:gd name="T37" fmla="*/ 19 h 109"/>
                    <a:gd name="T38" fmla="*/ 110 w 134"/>
                    <a:gd name="T39" fmla="*/ 20 h 109"/>
                    <a:gd name="T40" fmla="*/ 112 w 134"/>
                    <a:gd name="T41" fmla="*/ 12 h 109"/>
                    <a:gd name="T42" fmla="*/ 105 w 134"/>
                    <a:gd name="T43" fmla="*/ 7 h 109"/>
                    <a:gd name="T44" fmla="*/ 101 w 134"/>
                    <a:gd name="T45" fmla="*/ 2 h 109"/>
                    <a:gd name="T46" fmla="*/ 97 w 134"/>
                    <a:gd name="T47" fmla="*/ 8 h 109"/>
                    <a:gd name="T48" fmla="*/ 96 w 134"/>
                    <a:gd name="T49" fmla="*/ 2 h 109"/>
                    <a:gd name="T50" fmla="*/ 89 w 134"/>
                    <a:gd name="T51" fmla="*/ 18 h 109"/>
                    <a:gd name="T52" fmla="*/ 81 w 134"/>
                    <a:gd name="T53" fmla="*/ 29 h 109"/>
                    <a:gd name="T54" fmla="*/ 76 w 134"/>
                    <a:gd name="T55" fmla="*/ 33 h 109"/>
                    <a:gd name="T56" fmla="*/ 80 w 134"/>
                    <a:gd name="T57" fmla="*/ 34 h 109"/>
                    <a:gd name="T58" fmla="*/ 76 w 134"/>
                    <a:gd name="T59" fmla="*/ 39 h 109"/>
                    <a:gd name="T60" fmla="*/ 77 w 134"/>
                    <a:gd name="T61" fmla="*/ 49 h 109"/>
                    <a:gd name="T62" fmla="*/ 74 w 134"/>
                    <a:gd name="T63" fmla="*/ 40 h 109"/>
                    <a:gd name="T64" fmla="*/ 73 w 134"/>
                    <a:gd name="T65" fmla="*/ 40 h 109"/>
                    <a:gd name="T66" fmla="*/ 71 w 134"/>
                    <a:gd name="T67" fmla="*/ 51 h 109"/>
                    <a:gd name="T68" fmla="*/ 64 w 134"/>
                    <a:gd name="T69" fmla="*/ 43 h 109"/>
                    <a:gd name="T70" fmla="*/ 60 w 134"/>
                    <a:gd name="T71" fmla="*/ 49 h 109"/>
                    <a:gd name="T72" fmla="*/ 51 w 134"/>
                    <a:gd name="T73" fmla="*/ 60 h 109"/>
                    <a:gd name="T74" fmla="*/ 43 w 134"/>
                    <a:gd name="T75" fmla="*/ 73 h 109"/>
                    <a:gd name="T76" fmla="*/ 31 w 134"/>
                    <a:gd name="T77" fmla="*/ 81 h 109"/>
                    <a:gd name="T78" fmla="*/ 28 w 134"/>
                    <a:gd name="T79" fmla="*/ 84 h 109"/>
                    <a:gd name="T80" fmla="*/ 23 w 134"/>
                    <a:gd name="T81" fmla="*/ 90 h 109"/>
                    <a:gd name="T82" fmla="*/ 21 w 134"/>
                    <a:gd name="T83" fmla="*/ 100 h 109"/>
                    <a:gd name="T84" fmla="*/ 5 w 134"/>
                    <a:gd name="T85" fmla="*/ 97 h 109"/>
                    <a:gd name="T86" fmla="*/ 0 w 134"/>
                    <a:gd name="T87"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9">
                      <a:moveTo>
                        <a:pt x="7" y="101"/>
                      </a:moveTo>
                      <a:lnTo>
                        <a:pt x="7" y="102"/>
                      </a:lnTo>
                      <a:lnTo>
                        <a:pt x="11" y="106"/>
                      </a:lnTo>
                      <a:lnTo>
                        <a:pt x="12" y="109"/>
                      </a:lnTo>
                      <a:lnTo>
                        <a:pt x="14" y="109"/>
                      </a:lnTo>
                      <a:lnTo>
                        <a:pt x="18" y="108"/>
                      </a:lnTo>
                      <a:lnTo>
                        <a:pt x="18" y="106"/>
                      </a:lnTo>
                      <a:lnTo>
                        <a:pt x="22" y="106"/>
                      </a:lnTo>
                      <a:lnTo>
                        <a:pt x="24" y="105"/>
                      </a:lnTo>
                      <a:lnTo>
                        <a:pt x="32" y="105"/>
                      </a:lnTo>
                      <a:lnTo>
                        <a:pt x="40" y="102"/>
                      </a:lnTo>
                      <a:lnTo>
                        <a:pt x="42" y="99"/>
                      </a:lnTo>
                      <a:lnTo>
                        <a:pt x="49" y="99"/>
                      </a:lnTo>
                      <a:lnTo>
                        <a:pt x="52" y="102"/>
                      </a:lnTo>
                      <a:lnTo>
                        <a:pt x="53" y="103"/>
                      </a:lnTo>
                      <a:lnTo>
                        <a:pt x="57" y="103"/>
                      </a:lnTo>
                      <a:lnTo>
                        <a:pt x="63" y="99"/>
                      </a:lnTo>
                      <a:lnTo>
                        <a:pt x="70" y="98"/>
                      </a:lnTo>
                      <a:lnTo>
                        <a:pt x="69" y="95"/>
                      </a:lnTo>
                      <a:lnTo>
                        <a:pt x="74" y="85"/>
                      </a:lnTo>
                      <a:lnTo>
                        <a:pt x="76" y="78"/>
                      </a:lnTo>
                      <a:lnTo>
                        <a:pt x="81" y="71"/>
                      </a:lnTo>
                      <a:lnTo>
                        <a:pt x="84" y="57"/>
                      </a:lnTo>
                      <a:lnTo>
                        <a:pt x="84" y="55"/>
                      </a:lnTo>
                      <a:lnTo>
                        <a:pt x="86" y="52"/>
                      </a:lnTo>
                      <a:lnTo>
                        <a:pt x="85" y="50"/>
                      </a:lnTo>
                      <a:lnTo>
                        <a:pt x="88" y="46"/>
                      </a:lnTo>
                      <a:lnTo>
                        <a:pt x="90" y="47"/>
                      </a:lnTo>
                      <a:lnTo>
                        <a:pt x="95" y="47"/>
                      </a:lnTo>
                      <a:lnTo>
                        <a:pt x="101" y="47"/>
                      </a:lnTo>
                      <a:lnTo>
                        <a:pt x="103" y="48"/>
                      </a:lnTo>
                      <a:lnTo>
                        <a:pt x="107" y="48"/>
                      </a:lnTo>
                      <a:lnTo>
                        <a:pt x="110" y="49"/>
                      </a:lnTo>
                      <a:lnTo>
                        <a:pt x="110" y="47"/>
                      </a:lnTo>
                      <a:lnTo>
                        <a:pt x="114" y="50"/>
                      </a:lnTo>
                      <a:lnTo>
                        <a:pt x="116" y="50"/>
                      </a:lnTo>
                      <a:lnTo>
                        <a:pt x="118" y="49"/>
                      </a:lnTo>
                      <a:lnTo>
                        <a:pt x="122" y="48"/>
                      </a:lnTo>
                      <a:lnTo>
                        <a:pt x="122" y="46"/>
                      </a:lnTo>
                      <a:lnTo>
                        <a:pt x="118" y="43"/>
                      </a:lnTo>
                      <a:lnTo>
                        <a:pt x="118" y="38"/>
                      </a:lnTo>
                      <a:lnTo>
                        <a:pt x="120" y="36"/>
                      </a:lnTo>
                      <a:lnTo>
                        <a:pt x="126" y="37"/>
                      </a:lnTo>
                      <a:lnTo>
                        <a:pt x="131" y="36"/>
                      </a:lnTo>
                      <a:lnTo>
                        <a:pt x="134" y="33"/>
                      </a:lnTo>
                      <a:lnTo>
                        <a:pt x="133" y="30"/>
                      </a:lnTo>
                      <a:lnTo>
                        <a:pt x="131" y="30"/>
                      </a:lnTo>
                      <a:lnTo>
                        <a:pt x="128" y="29"/>
                      </a:lnTo>
                      <a:lnTo>
                        <a:pt x="125" y="27"/>
                      </a:lnTo>
                      <a:lnTo>
                        <a:pt x="123" y="27"/>
                      </a:lnTo>
                      <a:lnTo>
                        <a:pt x="119" y="23"/>
                      </a:lnTo>
                      <a:lnTo>
                        <a:pt x="118" y="23"/>
                      </a:lnTo>
                      <a:lnTo>
                        <a:pt x="115" y="26"/>
                      </a:lnTo>
                      <a:lnTo>
                        <a:pt x="114" y="24"/>
                      </a:lnTo>
                      <a:lnTo>
                        <a:pt x="117" y="21"/>
                      </a:lnTo>
                      <a:lnTo>
                        <a:pt x="115" y="19"/>
                      </a:lnTo>
                      <a:lnTo>
                        <a:pt x="114" y="19"/>
                      </a:lnTo>
                      <a:lnTo>
                        <a:pt x="112" y="22"/>
                      </a:lnTo>
                      <a:lnTo>
                        <a:pt x="111" y="21"/>
                      </a:lnTo>
                      <a:lnTo>
                        <a:pt x="110" y="20"/>
                      </a:lnTo>
                      <a:lnTo>
                        <a:pt x="110" y="15"/>
                      </a:lnTo>
                      <a:lnTo>
                        <a:pt x="112" y="14"/>
                      </a:lnTo>
                      <a:lnTo>
                        <a:pt x="112" y="12"/>
                      </a:lnTo>
                      <a:lnTo>
                        <a:pt x="109" y="9"/>
                      </a:lnTo>
                      <a:lnTo>
                        <a:pt x="108" y="10"/>
                      </a:lnTo>
                      <a:lnTo>
                        <a:pt x="105" y="7"/>
                      </a:lnTo>
                      <a:lnTo>
                        <a:pt x="105" y="2"/>
                      </a:lnTo>
                      <a:lnTo>
                        <a:pt x="102" y="0"/>
                      </a:lnTo>
                      <a:lnTo>
                        <a:pt x="101" y="2"/>
                      </a:lnTo>
                      <a:lnTo>
                        <a:pt x="101" y="4"/>
                      </a:lnTo>
                      <a:lnTo>
                        <a:pt x="98" y="8"/>
                      </a:lnTo>
                      <a:lnTo>
                        <a:pt x="97" y="8"/>
                      </a:lnTo>
                      <a:lnTo>
                        <a:pt x="98" y="5"/>
                      </a:lnTo>
                      <a:lnTo>
                        <a:pt x="97" y="2"/>
                      </a:lnTo>
                      <a:lnTo>
                        <a:pt x="96" y="2"/>
                      </a:lnTo>
                      <a:lnTo>
                        <a:pt x="94" y="9"/>
                      </a:lnTo>
                      <a:lnTo>
                        <a:pt x="92" y="10"/>
                      </a:lnTo>
                      <a:lnTo>
                        <a:pt x="89" y="18"/>
                      </a:lnTo>
                      <a:lnTo>
                        <a:pt x="88" y="22"/>
                      </a:lnTo>
                      <a:lnTo>
                        <a:pt x="83" y="29"/>
                      </a:lnTo>
                      <a:lnTo>
                        <a:pt x="81" y="29"/>
                      </a:lnTo>
                      <a:lnTo>
                        <a:pt x="76" y="31"/>
                      </a:lnTo>
                      <a:lnTo>
                        <a:pt x="76" y="33"/>
                      </a:lnTo>
                      <a:lnTo>
                        <a:pt x="76" y="33"/>
                      </a:lnTo>
                      <a:lnTo>
                        <a:pt x="76" y="35"/>
                      </a:lnTo>
                      <a:lnTo>
                        <a:pt x="77" y="35"/>
                      </a:lnTo>
                      <a:lnTo>
                        <a:pt x="80" y="34"/>
                      </a:lnTo>
                      <a:lnTo>
                        <a:pt x="79" y="36"/>
                      </a:lnTo>
                      <a:lnTo>
                        <a:pt x="76" y="38"/>
                      </a:lnTo>
                      <a:lnTo>
                        <a:pt x="76" y="39"/>
                      </a:lnTo>
                      <a:lnTo>
                        <a:pt x="76" y="40"/>
                      </a:lnTo>
                      <a:lnTo>
                        <a:pt x="79" y="46"/>
                      </a:lnTo>
                      <a:lnTo>
                        <a:pt x="77" y="49"/>
                      </a:lnTo>
                      <a:lnTo>
                        <a:pt x="76" y="47"/>
                      </a:lnTo>
                      <a:lnTo>
                        <a:pt x="75" y="43"/>
                      </a:lnTo>
                      <a:lnTo>
                        <a:pt x="74" y="40"/>
                      </a:lnTo>
                      <a:lnTo>
                        <a:pt x="74" y="40"/>
                      </a:lnTo>
                      <a:lnTo>
                        <a:pt x="74" y="40"/>
                      </a:lnTo>
                      <a:lnTo>
                        <a:pt x="73" y="40"/>
                      </a:lnTo>
                      <a:lnTo>
                        <a:pt x="71" y="43"/>
                      </a:lnTo>
                      <a:lnTo>
                        <a:pt x="73" y="50"/>
                      </a:lnTo>
                      <a:lnTo>
                        <a:pt x="71" y="51"/>
                      </a:lnTo>
                      <a:lnTo>
                        <a:pt x="68" y="48"/>
                      </a:lnTo>
                      <a:lnTo>
                        <a:pt x="66" y="43"/>
                      </a:lnTo>
                      <a:lnTo>
                        <a:pt x="64" y="43"/>
                      </a:lnTo>
                      <a:lnTo>
                        <a:pt x="62" y="42"/>
                      </a:lnTo>
                      <a:lnTo>
                        <a:pt x="60" y="45"/>
                      </a:lnTo>
                      <a:lnTo>
                        <a:pt x="60" y="49"/>
                      </a:lnTo>
                      <a:lnTo>
                        <a:pt x="56" y="53"/>
                      </a:lnTo>
                      <a:lnTo>
                        <a:pt x="55" y="56"/>
                      </a:lnTo>
                      <a:lnTo>
                        <a:pt x="51" y="60"/>
                      </a:lnTo>
                      <a:lnTo>
                        <a:pt x="50" y="64"/>
                      </a:lnTo>
                      <a:lnTo>
                        <a:pt x="47" y="69"/>
                      </a:lnTo>
                      <a:lnTo>
                        <a:pt x="43" y="73"/>
                      </a:lnTo>
                      <a:lnTo>
                        <a:pt x="31" y="76"/>
                      </a:lnTo>
                      <a:lnTo>
                        <a:pt x="30" y="77"/>
                      </a:lnTo>
                      <a:lnTo>
                        <a:pt x="31" y="81"/>
                      </a:lnTo>
                      <a:lnTo>
                        <a:pt x="32" y="83"/>
                      </a:lnTo>
                      <a:lnTo>
                        <a:pt x="31" y="82"/>
                      </a:lnTo>
                      <a:lnTo>
                        <a:pt x="28" y="84"/>
                      </a:lnTo>
                      <a:lnTo>
                        <a:pt x="25" y="84"/>
                      </a:lnTo>
                      <a:lnTo>
                        <a:pt x="24" y="86"/>
                      </a:lnTo>
                      <a:lnTo>
                        <a:pt x="23" y="90"/>
                      </a:lnTo>
                      <a:lnTo>
                        <a:pt x="23" y="95"/>
                      </a:lnTo>
                      <a:lnTo>
                        <a:pt x="20" y="98"/>
                      </a:lnTo>
                      <a:lnTo>
                        <a:pt x="21" y="100"/>
                      </a:lnTo>
                      <a:lnTo>
                        <a:pt x="14" y="99"/>
                      </a:lnTo>
                      <a:lnTo>
                        <a:pt x="9" y="97"/>
                      </a:lnTo>
                      <a:lnTo>
                        <a:pt x="5" y="97"/>
                      </a:lnTo>
                      <a:lnTo>
                        <a:pt x="4" y="94"/>
                      </a:lnTo>
                      <a:lnTo>
                        <a:pt x="0" y="91"/>
                      </a:lnTo>
                      <a:lnTo>
                        <a:pt x="0" y="91"/>
                      </a:lnTo>
                      <a:lnTo>
                        <a:pt x="3" y="97"/>
                      </a:lnTo>
                      <a:lnTo>
                        <a:pt x="7" y="10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5" name="Freeform 522">
                  <a:extLst>
                    <a:ext uri="{FF2B5EF4-FFF2-40B4-BE49-F238E27FC236}">
                      <a16:creationId xmlns:a16="http://schemas.microsoft.com/office/drawing/2014/main" id="{8E33D9D0-0B12-3F4D-8B04-5821B904A447}"/>
                    </a:ext>
                  </a:extLst>
                </p:cNvPr>
                <p:cNvSpPr>
                  <a:spLocks/>
                </p:cNvSpPr>
                <p:nvPr/>
              </p:nvSpPr>
              <p:spPr bwMode="auto">
                <a:xfrm>
                  <a:off x="5192" y="2766"/>
                  <a:ext cx="2" cy="2"/>
                </a:xfrm>
                <a:custGeom>
                  <a:avLst/>
                  <a:gdLst>
                    <a:gd name="T0" fmla="*/ 0 w 2"/>
                    <a:gd name="T1" fmla="*/ 0 h 2"/>
                    <a:gd name="T2" fmla="*/ 0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6" name="Freeform 523">
                  <a:extLst>
                    <a:ext uri="{FF2B5EF4-FFF2-40B4-BE49-F238E27FC236}">
                      <a16:creationId xmlns:a16="http://schemas.microsoft.com/office/drawing/2014/main" id="{076A11D0-9C99-F74D-BC32-2D38DF400673}"/>
                    </a:ext>
                  </a:extLst>
                </p:cNvPr>
                <p:cNvSpPr>
                  <a:spLocks/>
                </p:cNvSpPr>
                <p:nvPr/>
              </p:nvSpPr>
              <p:spPr bwMode="auto">
                <a:xfrm>
                  <a:off x="5028" y="2710"/>
                  <a:ext cx="3" cy="6"/>
                </a:xfrm>
                <a:custGeom>
                  <a:avLst/>
                  <a:gdLst>
                    <a:gd name="T0" fmla="*/ 0 w 3"/>
                    <a:gd name="T1" fmla="*/ 0 h 6"/>
                    <a:gd name="T2" fmla="*/ 0 w 3"/>
                    <a:gd name="T3" fmla="*/ 4 h 6"/>
                    <a:gd name="T4" fmla="*/ 2 w 3"/>
                    <a:gd name="T5" fmla="*/ 6 h 6"/>
                    <a:gd name="T6" fmla="*/ 3 w 3"/>
                    <a:gd name="T7" fmla="*/ 5 h 6"/>
                    <a:gd name="T8" fmla="*/ 3 w 3"/>
                    <a:gd name="T9" fmla="*/ 3 h 6"/>
                    <a:gd name="T10" fmla="*/ 1 w 3"/>
                    <a:gd name="T11" fmla="*/ 1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4"/>
                      </a:lnTo>
                      <a:lnTo>
                        <a:pt x="2" y="6"/>
                      </a:lnTo>
                      <a:lnTo>
                        <a:pt x="3" y="5"/>
                      </a:lnTo>
                      <a:lnTo>
                        <a:pt x="3"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7" name="Freeform 524">
                  <a:extLst>
                    <a:ext uri="{FF2B5EF4-FFF2-40B4-BE49-F238E27FC236}">
                      <a16:creationId xmlns:a16="http://schemas.microsoft.com/office/drawing/2014/main" id="{EBAAF3CA-649D-CE4B-99DD-49E18F575314}"/>
                    </a:ext>
                  </a:extLst>
                </p:cNvPr>
                <p:cNvSpPr>
                  <a:spLocks/>
                </p:cNvSpPr>
                <p:nvPr/>
              </p:nvSpPr>
              <p:spPr bwMode="auto">
                <a:xfrm>
                  <a:off x="5190" y="2766"/>
                  <a:ext cx="2" cy="4"/>
                </a:xfrm>
                <a:custGeom>
                  <a:avLst/>
                  <a:gdLst>
                    <a:gd name="T0" fmla="*/ 0 w 2"/>
                    <a:gd name="T1" fmla="*/ 4 h 4"/>
                    <a:gd name="T2" fmla="*/ 2 w 2"/>
                    <a:gd name="T3" fmla="*/ 2 h 4"/>
                    <a:gd name="T4" fmla="*/ 1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8" name="Freeform 525">
                  <a:extLst>
                    <a:ext uri="{FF2B5EF4-FFF2-40B4-BE49-F238E27FC236}">
                      <a16:creationId xmlns:a16="http://schemas.microsoft.com/office/drawing/2014/main" id="{36DD7E24-CF83-5347-994B-750DEDAF6F0D}"/>
                    </a:ext>
                  </a:extLst>
                </p:cNvPr>
                <p:cNvSpPr>
                  <a:spLocks/>
                </p:cNvSpPr>
                <p:nvPr/>
              </p:nvSpPr>
              <p:spPr bwMode="auto">
                <a:xfrm>
                  <a:off x="5228" y="2720"/>
                  <a:ext cx="12" cy="16"/>
                </a:xfrm>
                <a:custGeom>
                  <a:avLst/>
                  <a:gdLst>
                    <a:gd name="T0" fmla="*/ 4 w 12"/>
                    <a:gd name="T1" fmla="*/ 8 h 16"/>
                    <a:gd name="T2" fmla="*/ 6 w 12"/>
                    <a:gd name="T3" fmla="*/ 13 h 16"/>
                    <a:gd name="T4" fmla="*/ 9 w 12"/>
                    <a:gd name="T5" fmla="*/ 16 h 16"/>
                    <a:gd name="T6" fmla="*/ 11 w 12"/>
                    <a:gd name="T7" fmla="*/ 15 h 16"/>
                    <a:gd name="T8" fmla="*/ 9 w 12"/>
                    <a:gd name="T9" fmla="*/ 8 h 16"/>
                    <a:gd name="T10" fmla="*/ 11 w 12"/>
                    <a:gd name="T11" fmla="*/ 5 h 16"/>
                    <a:gd name="T12" fmla="*/ 12 w 12"/>
                    <a:gd name="T13" fmla="*/ 5 h 16"/>
                    <a:gd name="T14" fmla="*/ 12 w 12"/>
                    <a:gd name="T15" fmla="*/ 3 h 16"/>
                    <a:gd name="T16" fmla="*/ 12 w 12"/>
                    <a:gd name="T17" fmla="*/ 0 h 16"/>
                    <a:gd name="T18" fmla="*/ 9 w 12"/>
                    <a:gd name="T19" fmla="*/ 1 h 16"/>
                    <a:gd name="T20" fmla="*/ 6 w 12"/>
                    <a:gd name="T21" fmla="*/ 4 h 16"/>
                    <a:gd name="T22" fmla="*/ 1 w 12"/>
                    <a:gd name="T23" fmla="*/ 6 h 16"/>
                    <a:gd name="T24" fmla="*/ 0 w 12"/>
                    <a:gd name="T25" fmla="*/ 7 h 16"/>
                    <a:gd name="T26" fmla="*/ 2 w 12"/>
                    <a:gd name="T27" fmla="*/ 8 h 16"/>
                    <a:gd name="T28" fmla="*/ 4 w 12"/>
                    <a:gd name="T2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
                      <a:moveTo>
                        <a:pt x="4" y="8"/>
                      </a:moveTo>
                      <a:lnTo>
                        <a:pt x="6" y="13"/>
                      </a:lnTo>
                      <a:lnTo>
                        <a:pt x="9" y="16"/>
                      </a:lnTo>
                      <a:lnTo>
                        <a:pt x="11" y="15"/>
                      </a:lnTo>
                      <a:lnTo>
                        <a:pt x="9" y="8"/>
                      </a:lnTo>
                      <a:lnTo>
                        <a:pt x="11" y="5"/>
                      </a:lnTo>
                      <a:lnTo>
                        <a:pt x="12" y="5"/>
                      </a:lnTo>
                      <a:lnTo>
                        <a:pt x="12" y="3"/>
                      </a:lnTo>
                      <a:lnTo>
                        <a:pt x="12" y="0"/>
                      </a:lnTo>
                      <a:lnTo>
                        <a:pt x="9" y="1"/>
                      </a:lnTo>
                      <a:lnTo>
                        <a:pt x="6" y="4"/>
                      </a:lnTo>
                      <a:lnTo>
                        <a:pt x="1" y="6"/>
                      </a:lnTo>
                      <a:lnTo>
                        <a:pt x="0" y="7"/>
                      </a:lnTo>
                      <a:lnTo>
                        <a:pt x="2"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9" name="Freeform 526">
                  <a:extLst>
                    <a:ext uri="{FF2B5EF4-FFF2-40B4-BE49-F238E27FC236}">
                      <a16:creationId xmlns:a16="http://schemas.microsoft.com/office/drawing/2014/main" id="{F571B8C7-C1B7-BF4D-ADE5-A27DDA1F5702}"/>
                    </a:ext>
                  </a:extLst>
                </p:cNvPr>
                <p:cNvSpPr>
                  <a:spLocks/>
                </p:cNvSpPr>
                <p:nvPr/>
              </p:nvSpPr>
              <p:spPr bwMode="auto">
                <a:xfrm>
                  <a:off x="5240" y="2724"/>
                  <a:ext cx="5" cy="10"/>
                </a:xfrm>
                <a:custGeom>
                  <a:avLst/>
                  <a:gdLst>
                    <a:gd name="T0" fmla="*/ 2 w 5"/>
                    <a:gd name="T1" fmla="*/ 8 h 10"/>
                    <a:gd name="T2" fmla="*/ 3 w 5"/>
                    <a:gd name="T3" fmla="*/ 10 h 10"/>
                    <a:gd name="T4" fmla="*/ 5 w 5"/>
                    <a:gd name="T5" fmla="*/ 7 h 10"/>
                    <a:gd name="T6" fmla="*/ 2 w 5"/>
                    <a:gd name="T7" fmla="*/ 1 h 10"/>
                    <a:gd name="T8" fmla="*/ 2 w 5"/>
                    <a:gd name="T9" fmla="*/ 0 h 10"/>
                    <a:gd name="T10" fmla="*/ 2 w 5"/>
                    <a:gd name="T11" fmla="*/ 1 h 10"/>
                    <a:gd name="T12" fmla="*/ 0 w 5"/>
                    <a:gd name="T13" fmla="*/ 1 h 10"/>
                    <a:gd name="T14" fmla="*/ 1 w 5"/>
                    <a:gd name="T15" fmla="*/ 4 h 10"/>
                    <a:gd name="T16" fmla="*/ 2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8"/>
                      </a:moveTo>
                      <a:lnTo>
                        <a:pt x="3" y="10"/>
                      </a:lnTo>
                      <a:lnTo>
                        <a:pt x="5" y="7"/>
                      </a:lnTo>
                      <a:lnTo>
                        <a:pt x="2" y="1"/>
                      </a:lnTo>
                      <a:lnTo>
                        <a:pt x="2" y="0"/>
                      </a:lnTo>
                      <a:lnTo>
                        <a:pt x="2" y="1"/>
                      </a:lnTo>
                      <a:lnTo>
                        <a:pt x="0" y="1"/>
                      </a:lnTo>
                      <a:lnTo>
                        <a:pt x="1" y="4"/>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0" name="Freeform 527">
                  <a:extLst>
                    <a:ext uri="{FF2B5EF4-FFF2-40B4-BE49-F238E27FC236}">
                      <a16:creationId xmlns:a16="http://schemas.microsoft.com/office/drawing/2014/main" id="{C45B3C6C-6CD1-D346-A07F-AEC9192E0BC8}"/>
                    </a:ext>
                  </a:extLst>
                </p:cNvPr>
                <p:cNvSpPr>
                  <a:spLocks/>
                </p:cNvSpPr>
                <p:nvPr/>
              </p:nvSpPr>
              <p:spPr bwMode="auto">
                <a:xfrm>
                  <a:off x="5079" y="2623"/>
                  <a:ext cx="4" cy="9"/>
                </a:xfrm>
                <a:custGeom>
                  <a:avLst/>
                  <a:gdLst>
                    <a:gd name="T0" fmla="*/ 2 w 4"/>
                    <a:gd name="T1" fmla="*/ 9 h 9"/>
                    <a:gd name="T2" fmla="*/ 4 w 4"/>
                    <a:gd name="T3" fmla="*/ 9 h 9"/>
                    <a:gd name="T4" fmla="*/ 4 w 4"/>
                    <a:gd name="T5" fmla="*/ 3 h 9"/>
                    <a:gd name="T6" fmla="*/ 4 w 4"/>
                    <a:gd name="T7" fmla="*/ 2 h 9"/>
                    <a:gd name="T8" fmla="*/ 3 w 4"/>
                    <a:gd name="T9" fmla="*/ 0 h 9"/>
                    <a:gd name="T10" fmla="*/ 0 w 4"/>
                    <a:gd name="T11" fmla="*/ 2 h 9"/>
                    <a:gd name="T12" fmla="*/ 1 w 4"/>
                    <a:gd name="T13" fmla="*/ 5 h 9"/>
                    <a:gd name="T14" fmla="*/ 1 w 4"/>
                    <a:gd name="T15" fmla="*/ 6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lnTo>
                        <a:pt x="4" y="9"/>
                      </a:lnTo>
                      <a:lnTo>
                        <a:pt x="4" y="3"/>
                      </a:lnTo>
                      <a:lnTo>
                        <a:pt x="4" y="2"/>
                      </a:lnTo>
                      <a:lnTo>
                        <a:pt x="3" y="0"/>
                      </a:lnTo>
                      <a:lnTo>
                        <a:pt x="0" y="2"/>
                      </a:lnTo>
                      <a:lnTo>
                        <a:pt x="1" y="5"/>
                      </a:lnTo>
                      <a:lnTo>
                        <a:pt x="1" y="6"/>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1" name="Freeform 528">
                  <a:extLst>
                    <a:ext uri="{FF2B5EF4-FFF2-40B4-BE49-F238E27FC236}">
                      <a16:creationId xmlns:a16="http://schemas.microsoft.com/office/drawing/2014/main" id="{24576FEA-247F-7E40-B394-4CA0B9B2CFD3}"/>
                    </a:ext>
                  </a:extLst>
                </p:cNvPr>
                <p:cNvSpPr>
                  <a:spLocks/>
                </p:cNvSpPr>
                <p:nvPr/>
              </p:nvSpPr>
              <p:spPr bwMode="auto">
                <a:xfrm>
                  <a:off x="5040" y="2385"/>
                  <a:ext cx="116" cy="272"/>
                </a:xfrm>
                <a:custGeom>
                  <a:avLst/>
                  <a:gdLst>
                    <a:gd name="T0" fmla="*/ 71 w 116"/>
                    <a:gd name="T1" fmla="*/ 29 h 272"/>
                    <a:gd name="T2" fmla="*/ 63 w 116"/>
                    <a:gd name="T3" fmla="*/ 14 h 272"/>
                    <a:gd name="T4" fmla="*/ 58 w 116"/>
                    <a:gd name="T5" fmla="*/ 8 h 272"/>
                    <a:gd name="T6" fmla="*/ 44 w 116"/>
                    <a:gd name="T7" fmla="*/ 0 h 272"/>
                    <a:gd name="T8" fmla="*/ 32 w 116"/>
                    <a:gd name="T9" fmla="*/ 12 h 272"/>
                    <a:gd name="T10" fmla="*/ 21 w 116"/>
                    <a:gd name="T11" fmla="*/ 12 h 272"/>
                    <a:gd name="T12" fmla="*/ 12 w 116"/>
                    <a:gd name="T13" fmla="*/ 16 h 272"/>
                    <a:gd name="T14" fmla="*/ 5 w 116"/>
                    <a:gd name="T15" fmla="*/ 14 h 272"/>
                    <a:gd name="T16" fmla="*/ 1 w 116"/>
                    <a:gd name="T17" fmla="*/ 21 h 272"/>
                    <a:gd name="T18" fmla="*/ 10 w 116"/>
                    <a:gd name="T19" fmla="*/ 36 h 272"/>
                    <a:gd name="T20" fmla="*/ 30 w 116"/>
                    <a:gd name="T21" fmla="*/ 46 h 272"/>
                    <a:gd name="T22" fmla="*/ 40 w 116"/>
                    <a:gd name="T23" fmla="*/ 57 h 272"/>
                    <a:gd name="T24" fmla="*/ 40 w 116"/>
                    <a:gd name="T25" fmla="*/ 70 h 272"/>
                    <a:gd name="T26" fmla="*/ 34 w 116"/>
                    <a:gd name="T27" fmla="*/ 79 h 272"/>
                    <a:gd name="T28" fmla="*/ 41 w 116"/>
                    <a:gd name="T29" fmla="*/ 89 h 272"/>
                    <a:gd name="T30" fmla="*/ 58 w 116"/>
                    <a:gd name="T31" fmla="*/ 105 h 272"/>
                    <a:gd name="T32" fmla="*/ 69 w 116"/>
                    <a:gd name="T33" fmla="*/ 119 h 272"/>
                    <a:gd name="T34" fmla="*/ 76 w 116"/>
                    <a:gd name="T35" fmla="*/ 127 h 272"/>
                    <a:gd name="T36" fmla="*/ 83 w 116"/>
                    <a:gd name="T37" fmla="*/ 136 h 272"/>
                    <a:gd name="T38" fmla="*/ 85 w 116"/>
                    <a:gd name="T39" fmla="*/ 146 h 272"/>
                    <a:gd name="T40" fmla="*/ 85 w 116"/>
                    <a:gd name="T41" fmla="*/ 160 h 272"/>
                    <a:gd name="T42" fmla="*/ 87 w 116"/>
                    <a:gd name="T43" fmla="*/ 174 h 272"/>
                    <a:gd name="T44" fmla="*/ 89 w 116"/>
                    <a:gd name="T45" fmla="*/ 198 h 272"/>
                    <a:gd name="T46" fmla="*/ 77 w 116"/>
                    <a:gd name="T47" fmla="*/ 211 h 272"/>
                    <a:gd name="T48" fmla="*/ 71 w 116"/>
                    <a:gd name="T49" fmla="*/ 223 h 272"/>
                    <a:gd name="T50" fmla="*/ 69 w 116"/>
                    <a:gd name="T51" fmla="*/ 230 h 272"/>
                    <a:gd name="T52" fmla="*/ 54 w 116"/>
                    <a:gd name="T53" fmla="*/ 234 h 272"/>
                    <a:gd name="T54" fmla="*/ 48 w 116"/>
                    <a:gd name="T55" fmla="*/ 243 h 272"/>
                    <a:gd name="T56" fmla="*/ 59 w 116"/>
                    <a:gd name="T57" fmla="*/ 244 h 272"/>
                    <a:gd name="T58" fmla="*/ 54 w 116"/>
                    <a:gd name="T59" fmla="*/ 258 h 272"/>
                    <a:gd name="T60" fmla="*/ 56 w 116"/>
                    <a:gd name="T61" fmla="*/ 267 h 272"/>
                    <a:gd name="T62" fmla="*/ 54 w 116"/>
                    <a:gd name="T63" fmla="*/ 272 h 272"/>
                    <a:gd name="T64" fmla="*/ 63 w 116"/>
                    <a:gd name="T65" fmla="*/ 263 h 272"/>
                    <a:gd name="T66" fmla="*/ 71 w 116"/>
                    <a:gd name="T67" fmla="*/ 257 h 272"/>
                    <a:gd name="T68" fmla="*/ 71 w 116"/>
                    <a:gd name="T69" fmla="*/ 250 h 272"/>
                    <a:gd name="T70" fmla="*/ 77 w 116"/>
                    <a:gd name="T71" fmla="*/ 249 h 272"/>
                    <a:gd name="T72" fmla="*/ 79 w 116"/>
                    <a:gd name="T73" fmla="*/ 243 h 272"/>
                    <a:gd name="T74" fmla="*/ 77 w 116"/>
                    <a:gd name="T75" fmla="*/ 238 h 272"/>
                    <a:gd name="T76" fmla="*/ 80 w 116"/>
                    <a:gd name="T77" fmla="*/ 240 h 272"/>
                    <a:gd name="T78" fmla="*/ 95 w 116"/>
                    <a:gd name="T79" fmla="*/ 236 h 272"/>
                    <a:gd name="T80" fmla="*/ 104 w 116"/>
                    <a:gd name="T81" fmla="*/ 227 h 272"/>
                    <a:gd name="T82" fmla="*/ 112 w 116"/>
                    <a:gd name="T83" fmla="*/ 215 h 272"/>
                    <a:gd name="T84" fmla="*/ 113 w 116"/>
                    <a:gd name="T85" fmla="*/ 204 h 272"/>
                    <a:gd name="T86" fmla="*/ 115 w 116"/>
                    <a:gd name="T87" fmla="*/ 195 h 272"/>
                    <a:gd name="T88" fmla="*/ 115 w 116"/>
                    <a:gd name="T89" fmla="*/ 191 h 272"/>
                    <a:gd name="T90" fmla="*/ 112 w 116"/>
                    <a:gd name="T91" fmla="*/ 181 h 272"/>
                    <a:gd name="T92" fmla="*/ 110 w 116"/>
                    <a:gd name="T93" fmla="*/ 167 h 272"/>
                    <a:gd name="T94" fmla="*/ 105 w 116"/>
                    <a:gd name="T95" fmla="*/ 153 h 272"/>
                    <a:gd name="T96" fmla="*/ 102 w 116"/>
                    <a:gd name="T97" fmla="*/ 143 h 272"/>
                    <a:gd name="T98" fmla="*/ 77 w 116"/>
                    <a:gd name="T99" fmla="*/ 119 h 272"/>
                    <a:gd name="T100" fmla="*/ 66 w 116"/>
                    <a:gd name="T101" fmla="*/ 104 h 272"/>
                    <a:gd name="T102" fmla="*/ 60 w 116"/>
                    <a:gd name="T103" fmla="*/ 93 h 272"/>
                    <a:gd name="T104" fmla="*/ 53 w 116"/>
                    <a:gd name="T105" fmla="*/ 84 h 272"/>
                    <a:gd name="T106" fmla="*/ 54 w 116"/>
                    <a:gd name="T107" fmla="*/ 70 h 272"/>
                    <a:gd name="T108" fmla="*/ 58 w 116"/>
                    <a:gd name="T109" fmla="*/ 64 h 272"/>
                    <a:gd name="T110" fmla="*/ 63 w 116"/>
                    <a:gd name="T111" fmla="*/ 57 h 272"/>
                    <a:gd name="T112" fmla="*/ 64 w 116"/>
                    <a:gd name="T113" fmla="*/ 48 h 272"/>
                    <a:gd name="T114" fmla="*/ 68 w 116"/>
                    <a:gd name="T115" fmla="*/ 46 h 272"/>
                    <a:gd name="T116" fmla="*/ 73 w 116"/>
                    <a:gd name="T117" fmla="*/ 41 h 272"/>
                    <a:gd name="T118" fmla="*/ 82 w 116"/>
                    <a:gd name="T119" fmla="*/ 37 h 272"/>
                    <a:gd name="T120" fmla="*/ 85 w 116"/>
                    <a:gd name="T121" fmla="*/ 3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 h="272">
                      <a:moveTo>
                        <a:pt x="80" y="33"/>
                      </a:moveTo>
                      <a:lnTo>
                        <a:pt x="79" y="31"/>
                      </a:lnTo>
                      <a:lnTo>
                        <a:pt x="76" y="33"/>
                      </a:lnTo>
                      <a:lnTo>
                        <a:pt x="73" y="30"/>
                      </a:lnTo>
                      <a:lnTo>
                        <a:pt x="71" y="29"/>
                      </a:lnTo>
                      <a:lnTo>
                        <a:pt x="70" y="26"/>
                      </a:lnTo>
                      <a:lnTo>
                        <a:pt x="64" y="24"/>
                      </a:lnTo>
                      <a:lnTo>
                        <a:pt x="64" y="21"/>
                      </a:lnTo>
                      <a:lnTo>
                        <a:pt x="61" y="20"/>
                      </a:lnTo>
                      <a:lnTo>
                        <a:pt x="63" y="14"/>
                      </a:lnTo>
                      <a:lnTo>
                        <a:pt x="65" y="13"/>
                      </a:lnTo>
                      <a:lnTo>
                        <a:pt x="66" y="10"/>
                      </a:lnTo>
                      <a:lnTo>
                        <a:pt x="63" y="8"/>
                      </a:lnTo>
                      <a:lnTo>
                        <a:pt x="60" y="9"/>
                      </a:lnTo>
                      <a:lnTo>
                        <a:pt x="58" y="8"/>
                      </a:lnTo>
                      <a:lnTo>
                        <a:pt x="52" y="8"/>
                      </a:lnTo>
                      <a:lnTo>
                        <a:pt x="50" y="5"/>
                      </a:lnTo>
                      <a:lnTo>
                        <a:pt x="47" y="5"/>
                      </a:lnTo>
                      <a:lnTo>
                        <a:pt x="47" y="3"/>
                      </a:lnTo>
                      <a:lnTo>
                        <a:pt x="44" y="0"/>
                      </a:lnTo>
                      <a:lnTo>
                        <a:pt x="43" y="2"/>
                      </a:lnTo>
                      <a:lnTo>
                        <a:pt x="39" y="2"/>
                      </a:lnTo>
                      <a:lnTo>
                        <a:pt x="36" y="4"/>
                      </a:lnTo>
                      <a:lnTo>
                        <a:pt x="36" y="9"/>
                      </a:lnTo>
                      <a:lnTo>
                        <a:pt x="32" y="12"/>
                      </a:lnTo>
                      <a:lnTo>
                        <a:pt x="29" y="9"/>
                      </a:lnTo>
                      <a:lnTo>
                        <a:pt x="25" y="11"/>
                      </a:lnTo>
                      <a:lnTo>
                        <a:pt x="25" y="13"/>
                      </a:lnTo>
                      <a:lnTo>
                        <a:pt x="22" y="15"/>
                      </a:lnTo>
                      <a:lnTo>
                        <a:pt x="21" y="12"/>
                      </a:lnTo>
                      <a:lnTo>
                        <a:pt x="19" y="12"/>
                      </a:lnTo>
                      <a:lnTo>
                        <a:pt x="18" y="15"/>
                      </a:lnTo>
                      <a:lnTo>
                        <a:pt x="15" y="12"/>
                      </a:lnTo>
                      <a:lnTo>
                        <a:pt x="12" y="13"/>
                      </a:lnTo>
                      <a:lnTo>
                        <a:pt x="12" y="16"/>
                      </a:lnTo>
                      <a:lnTo>
                        <a:pt x="10" y="16"/>
                      </a:lnTo>
                      <a:lnTo>
                        <a:pt x="9" y="15"/>
                      </a:lnTo>
                      <a:lnTo>
                        <a:pt x="9" y="13"/>
                      </a:lnTo>
                      <a:lnTo>
                        <a:pt x="8" y="12"/>
                      </a:lnTo>
                      <a:lnTo>
                        <a:pt x="5" y="14"/>
                      </a:lnTo>
                      <a:lnTo>
                        <a:pt x="3" y="15"/>
                      </a:lnTo>
                      <a:lnTo>
                        <a:pt x="2" y="17"/>
                      </a:lnTo>
                      <a:lnTo>
                        <a:pt x="1" y="18"/>
                      </a:lnTo>
                      <a:lnTo>
                        <a:pt x="0" y="19"/>
                      </a:lnTo>
                      <a:lnTo>
                        <a:pt x="1" y="21"/>
                      </a:lnTo>
                      <a:lnTo>
                        <a:pt x="6" y="23"/>
                      </a:lnTo>
                      <a:lnTo>
                        <a:pt x="9" y="27"/>
                      </a:lnTo>
                      <a:lnTo>
                        <a:pt x="11" y="30"/>
                      </a:lnTo>
                      <a:lnTo>
                        <a:pt x="11" y="33"/>
                      </a:lnTo>
                      <a:lnTo>
                        <a:pt x="10" y="36"/>
                      </a:lnTo>
                      <a:lnTo>
                        <a:pt x="15" y="42"/>
                      </a:lnTo>
                      <a:lnTo>
                        <a:pt x="18" y="48"/>
                      </a:lnTo>
                      <a:lnTo>
                        <a:pt x="24" y="48"/>
                      </a:lnTo>
                      <a:lnTo>
                        <a:pt x="27" y="49"/>
                      </a:lnTo>
                      <a:lnTo>
                        <a:pt x="30" y="46"/>
                      </a:lnTo>
                      <a:lnTo>
                        <a:pt x="34" y="46"/>
                      </a:lnTo>
                      <a:lnTo>
                        <a:pt x="36" y="50"/>
                      </a:lnTo>
                      <a:lnTo>
                        <a:pt x="40" y="50"/>
                      </a:lnTo>
                      <a:lnTo>
                        <a:pt x="40" y="54"/>
                      </a:lnTo>
                      <a:lnTo>
                        <a:pt x="40" y="57"/>
                      </a:lnTo>
                      <a:lnTo>
                        <a:pt x="44" y="58"/>
                      </a:lnTo>
                      <a:lnTo>
                        <a:pt x="44" y="60"/>
                      </a:lnTo>
                      <a:lnTo>
                        <a:pt x="43" y="61"/>
                      </a:lnTo>
                      <a:lnTo>
                        <a:pt x="41" y="68"/>
                      </a:lnTo>
                      <a:lnTo>
                        <a:pt x="40" y="70"/>
                      </a:lnTo>
                      <a:lnTo>
                        <a:pt x="36" y="71"/>
                      </a:lnTo>
                      <a:lnTo>
                        <a:pt x="33" y="72"/>
                      </a:lnTo>
                      <a:lnTo>
                        <a:pt x="30" y="72"/>
                      </a:lnTo>
                      <a:lnTo>
                        <a:pt x="31" y="75"/>
                      </a:lnTo>
                      <a:lnTo>
                        <a:pt x="34" y="79"/>
                      </a:lnTo>
                      <a:lnTo>
                        <a:pt x="32" y="82"/>
                      </a:lnTo>
                      <a:lnTo>
                        <a:pt x="33" y="84"/>
                      </a:lnTo>
                      <a:lnTo>
                        <a:pt x="35" y="84"/>
                      </a:lnTo>
                      <a:lnTo>
                        <a:pt x="36" y="88"/>
                      </a:lnTo>
                      <a:lnTo>
                        <a:pt x="41" y="89"/>
                      </a:lnTo>
                      <a:lnTo>
                        <a:pt x="45" y="91"/>
                      </a:lnTo>
                      <a:lnTo>
                        <a:pt x="48" y="92"/>
                      </a:lnTo>
                      <a:lnTo>
                        <a:pt x="52" y="98"/>
                      </a:lnTo>
                      <a:lnTo>
                        <a:pt x="56" y="100"/>
                      </a:lnTo>
                      <a:lnTo>
                        <a:pt x="58" y="105"/>
                      </a:lnTo>
                      <a:lnTo>
                        <a:pt x="58" y="108"/>
                      </a:lnTo>
                      <a:lnTo>
                        <a:pt x="63" y="113"/>
                      </a:lnTo>
                      <a:lnTo>
                        <a:pt x="64" y="117"/>
                      </a:lnTo>
                      <a:lnTo>
                        <a:pt x="66" y="119"/>
                      </a:lnTo>
                      <a:lnTo>
                        <a:pt x="69" y="119"/>
                      </a:lnTo>
                      <a:lnTo>
                        <a:pt x="71" y="122"/>
                      </a:lnTo>
                      <a:lnTo>
                        <a:pt x="71" y="124"/>
                      </a:lnTo>
                      <a:lnTo>
                        <a:pt x="73" y="126"/>
                      </a:lnTo>
                      <a:lnTo>
                        <a:pt x="74" y="126"/>
                      </a:lnTo>
                      <a:lnTo>
                        <a:pt x="76" y="127"/>
                      </a:lnTo>
                      <a:lnTo>
                        <a:pt x="76" y="130"/>
                      </a:lnTo>
                      <a:lnTo>
                        <a:pt x="77" y="132"/>
                      </a:lnTo>
                      <a:lnTo>
                        <a:pt x="80" y="132"/>
                      </a:lnTo>
                      <a:lnTo>
                        <a:pt x="82" y="135"/>
                      </a:lnTo>
                      <a:lnTo>
                        <a:pt x="83" y="136"/>
                      </a:lnTo>
                      <a:lnTo>
                        <a:pt x="86" y="134"/>
                      </a:lnTo>
                      <a:lnTo>
                        <a:pt x="87" y="136"/>
                      </a:lnTo>
                      <a:lnTo>
                        <a:pt x="85" y="139"/>
                      </a:lnTo>
                      <a:lnTo>
                        <a:pt x="85" y="143"/>
                      </a:lnTo>
                      <a:lnTo>
                        <a:pt x="85" y="146"/>
                      </a:lnTo>
                      <a:lnTo>
                        <a:pt x="88" y="146"/>
                      </a:lnTo>
                      <a:lnTo>
                        <a:pt x="88" y="150"/>
                      </a:lnTo>
                      <a:lnTo>
                        <a:pt x="84" y="153"/>
                      </a:lnTo>
                      <a:lnTo>
                        <a:pt x="85" y="158"/>
                      </a:lnTo>
                      <a:lnTo>
                        <a:pt x="85" y="160"/>
                      </a:lnTo>
                      <a:lnTo>
                        <a:pt x="86" y="165"/>
                      </a:lnTo>
                      <a:lnTo>
                        <a:pt x="83" y="167"/>
                      </a:lnTo>
                      <a:lnTo>
                        <a:pt x="83" y="167"/>
                      </a:lnTo>
                      <a:lnTo>
                        <a:pt x="85" y="173"/>
                      </a:lnTo>
                      <a:lnTo>
                        <a:pt x="87" y="174"/>
                      </a:lnTo>
                      <a:lnTo>
                        <a:pt x="89" y="181"/>
                      </a:lnTo>
                      <a:lnTo>
                        <a:pt x="88" y="186"/>
                      </a:lnTo>
                      <a:lnTo>
                        <a:pt x="90" y="190"/>
                      </a:lnTo>
                      <a:lnTo>
                        <a:pt x="89" y="194"/>
                      </a:lnTo>
                      <a:lnTo>
                        <a:pt x="89" y="198"/>
                      </a:lnTo>
                      <a:lnTo>
                        <a:pt x="88" y="203"/>
                      </a:lnTo>
                      <a:lnTo>
                        <a:pt x="85" y="204"/>
                      </a:lnTo>
                      <a:lnTo>
                        <a:pt x="85" y="206"/>
                      </a:lnTo>
                      <a:lnTo>
                        <a:pt x="81" y="208"/>
                      </a:lnTo>
                      <a:lnTo>
                        <a:pt x="77" y="211"/>
                      </a:lnTo>
                      <a:lnTo>
                        <a:pt x="75" y="214"/>
                      </a:lnTo>
                      <a:lnTo>
                        <a:pt x="70" y="214"/>
                      </a:lnTo>
                      <a:lnTo>
                        <a:pt x="67" y="216"/>
                      </a:lnTo>
                      <a:lnTo>
                        <a:pt x="67" y="222"/>
                      </a:lnTo>
                      <a:lnTo>
                        <a:pt x="71" y="223"/>
                      </a:lnTo>
                      <a:lnTo>
                        <a:pt x="74" y="226"/>
                      </a:lnTo>
                      <a:lnTo>
                        <a:pt x="73" y="229"/>
                      </a:lnTo>
                      <a:lnTo>
                        <a:pt x="74" y="233"/>
                      </a:lnTo>
                      <a:lnTo>
                        <a:pt x="70" y="233"/>
                      </a:lnTo>
                      <a:lnTo>
                        <a:pt x="69" y="230"/>
                      </a:lnTo>
                      <a:lnTo>
                        <a:pt x="66" y="229"/>
                      </a:lnTo>
                      <a:lnTo>
                        <a:pt x="60" y="230"/>
                      </a:lnTo>
                      <a:lnTo>
                        <a:pt x="58" y="229"/>
                      </a:lnTo>
                      <a:lnTo>
                        <a:pt x="55" y="229"/>
                      </a:lnTo>
                      <a:lnTo>
                        <a:pt x="54" y="234"/>
                      </a:lnTo>
                      <a:lnTo>
                        <a:pt x="50" y="235"/>
                      </a:lnTo>
                      <a:lnTo>
                        <a:pt x="48" y="239"/>
                      </a:lnTo>
                      <a:lnTo>
                        <a:pt x="49" y="240"/>
                      </a:lnTo>
                      <a:lnTo>
                        <a:pt x="49" y="243"/>
                      </a:lnTo>
                      <a:lnTo>
                        <a:pt x="48" y="243"/>
                      </a:lnTo>
                      <a:lnTo>
                        <a:pt x="51" y="244"/>
                      </a:lnTo>
                      <a:lnTo>
                        <a:pt x="53" y="243"/>
                      </a:lnTo>
                      <a:lnTo>
                        <a:pt x="54" y="244"/>
                      </a:lnTo>
                      <a:lnTo>
                        <a:pt x="56" y="243"/>
                      </a:lnTo>
                      <a:lnTo>
                        <a:pt x="59" y="244"/>
                      </a:lnTo>
                      <a:lnTo>
                        <a:pt x="60" y="243"/>
                      </a:lnTo>
                      <a:lnTo>
                        <a:pt x="60" y="245"/>
                      </a:lnTo>
                      <a:lnTo>
                        <a:pt x="56" y="248"/>
                      </a:lnTo>
                      <a:lnTo>
                        <a:pt x="54" y="253"/>
                      </a:lnTo>
                      <a:lnTo>
                        <a:pt x="54" y="258"/>
                      </a:lnTo>
                      <a:lnTo>
                        <a:pt x="54" y="260"/>
                      </a:lnTo>
                      <a:lnTo>
                        <a:pt x="54" y="260"/>
                      </a:lnTo>
                      <a:lnTo>
                        <a:pt x="54" y="261"/>
                      </a:lnTo>
                      <a:lnTo>
                        <a:pt x="54" y="266"/>
                      </a:lnTo>
                      <a:lnTo>
                        <a:pt x="56" y="267"/>
                      </a:lnTo>
                      <a:lnTo>
                        <a:pt x="57" y="267"/>
                      </a:lnTo>
                      <a:lnTo>
                        <a:pt x="56" y="268"/>
                      </a:lnTo>
                      <a:lnTo>
                        <a:pt x="53" y="270"/>
                      </a:lnTo>
                      <a:lnTo>
                        <a:pt x="51" y="271"/>
                      </a:lnTo>
                      <a:lnTo>
                        <a:pt x="54" y="272"/>
                      </a:lnTo>
                      <a:lnTo>
                        <a:pt x="60" y="269"/>
                      </a:lnTo>
                      <a:lnTo>
                        <a:pt x="60" y="268"/>
                      </a:lnTo>
                      <a:lnTo>
                        <a:pt x="61" y="268"/>
                      </a:lnTo>
                      <a:lnTo>
                        <a:pt x="63" y="266"/>
                      </a:lnTo>
                      <a:lnTo>
                        <a:pt x="63" y="263"/>
                      </a:lnTo>
                      <a:lnTo>
                        <a:pt x="64" y="260"/>
                      </a:lnTo>
                      <a:lnTo>
                        <a:pt x="66" y="261"/>
                      </a:lnTo>
                      <a:lnTo>
                        <a:pt x="67" y="260"/>
                      </a:lnTo>
                      <a:lnTo>
                        <a:pt x="70" y="257"/>
                      </a:lnTo>
                      <a:lnTo>
                        <a:pt x="71" y="257"/>
                      </a:lnTo>
                      <a:lnTo>
                        <a:pt x="71" y="256"/>
                      </a:lnTo>
                      <a:lnTo>
                        <a:pt x="73" y="255"/>
                      </a:lnTo>
                      <a:lnTo>
                        <a:pt x="72" y="253"/>
                      </a:lnTo>
                      <a:lnTo>
                        <a:pt x="72" y="253"/>
                      </a:lnTo>
                      <a:lnTo>
                        <a:pt x="71" y="250"/>
                      </a:lnTo>
                      <a:lnTo>
                        <a:pt x="73" y="250"/>
                      </a:lnTo>
                      <a:lnTo>
                        <a:pt x="74" y="252"/>
                      </a:lnTo>
                      <a:lnTo>
                        <a:pt x="75" y="253"/>
                      </a:lnTo>
                      <a:lnTo>
                        <a:pt x="77" y="250"/>
                      </a:lnTo>
                      <a:lnTo>
                        <a:pt x="77" y="249"/>
                      </a:lnTo>
                      <a:lnTo>
                        <a:pt x="74" y="246"/>
                      </a:lnTo>
                      <a:lnTo>
                        <a:pt x="78" y="248"/>
                      </a:lnTo>
                      <a:lnTo>
                        <a:pt x="79" y="247"/>
                      </a:lnTo>
                      <a:lnTo>
                        <a:pt x="78" y="244"/>
                      </a:lnTo>
                      <a:lnTo>
                        <a:pt x="79" y="243"/>
                      </a:lnTo>
                      <a:lnTo>
                        <a:pt x="75" y="241"/>
                      </a:lnTo>
                      <a:lnTo>
                        <a:pt x="78" y="241"/>
                      </a:lnTo>
                      <a:lnTo>
                        <a:pt x="78" y="240"/>
                      </a:lnTo>
                      <a:lnTo>
                        <a:pt x="78" y="240"/>
                      </a:lnTo>
                      <a:lnTo>
                        <a:pt x="77" y="238"/>
                      </a:lnTo>
                      <a:lnTo>
                        <a:pt x="79" y="239"/>
                      </a:lnTo>
                      <a:lnTo>
                        <a:pt x="80" y="238"/>
                      </a:lnTo>
                      <a:lnTo>
                        <a:pt x="81" y="236"/>
                      </a:lnTo>
                      <a:lnTo>
                        <a:pt x="81" y="238"/>
                      </a:lnTo>
                      <a:lnTo>
                        <a:pt x="80" y="240"/>
                      </a:lnTo>
                      <a:lnTo>
                        <a:pt x="81" y="240"/>
                      </a:lnTo>
                      <a:lnTo>
                        <a:pt x="83" y="240"/>
                      </a:lnTo>
                      <a:lnTo>
                        <a:pt x="85" y="241"/>
                      </a:lnTo>
                      <a:lnTo>
                        <a:pt x="88" y="240"/>
                      </a:lnTo>
                      <a:lnTo>
                        <a:pt x="95" y="236"/>
                      </a:lnTo>
                      <a:lnTo>
                        <a:pt x="96" y="234"/>
                      </a:lnTo>
                      <a:lnTo>
                        <a:pt x="99" y="234"/>
                      </a:lnTo>
                      <a:lnTo>
                        <a:pt x="99" y="231"/>
                      </a:lnTo>
                      <a:lnTo>
                        <a:pt x="102" y="229"/>
                      </a:lnTo>
                      <a:lnTo>
                        <a:pt x="104" y="227"/>
                      </a:lnTo>
                      <a:lnTo>
                        <a:pt x="107" y="223"/>
                      </a:lnTo>
                      <a:lnTo>
                        <a:pt x="109" y="222"/>
                      </a:lnTo>
                      <a:lnTo>
                        <a:pt x="109" y="219"/>
                      </a:lnTo>
                      <a:lnTo>
                        <a:pt x="111" y="218"/>
                      </a:lnTo>
                      <a:lnTo>
                        <a:pt x="112" y="215"/>
                      </a:lnTo>
                      <a:lnTo>
                        <a:pt x="112" y="214"/>
                      </a:lnTo>
                      <a:lnTo>
                        <a:pt x="112" y="211"/>
                      </a:lnTo>
                      <a:lnTo>
                        <a:pt x="111" y="208"/>
                      </a:lnTo>
                      <a:lnTo>
                        <a:pt x="113" y="205"/>
                      </a:lnTo>
                      <a:lnTo>
                        <a:pt x="113" y="204"/>
                      </a:lnTo>
                      <a:lnTo>
                        <a:pt x="115" y="202"/>
                      </a:lnTo>
                      <a:lnTo>
                        <a:pt x="115" y="201"/>
                      </a:lnTo>
                      <a:lnTo>
                        <a:pt x="113" y="199"/>
                      </a:lnTo>
                      <a:lnTo>
                        <a:pt x="113" y="196"/>
                      </a:lnTo>
                      <a:lnTo>
                        <a:pt x="115" y="195"/>
                      </a:lnTo>
                      <a:lnTo>
                        <a:pt x="116" y="197"/>
                      </a:lnTo>
                      <a:lnTo>
                        <a:pt x="116" y="198"/>
                      </a:lnTo>
                      <a:lnTo>
                        <a:pt x="116" y="198"/>
                      </a:lnTo>
                      <a:lnTo>
                        <a:pt x="116" y="195"/>
                      </a:lnTo>
                      <a:lnTo>
                        <a:pt x="115" y="191"/>
                      </a:lnTo>
                      <a:lnTo>
                        <a:pt x="114" y="189"/>
                      </a:lnTo>
                      <a:lnTo>
                        <a:pt x="113" y="188"/>
                      </a:lnTo>
                      <a:lnTo>
                        <a:pt x="112" y="187"/>
                      </a:lnTo>
                      <a:lnTo>
                        <a:pt x="112" y="183"/>
                      </a:lnTo>
                      <a:lnTo>
                        <a:pt x="112" y="181"/>
                      </a:lnTo>
                      <a:lnTo>
                        <a:pt x="112" y="179"/>
                      </a:lnTo>
                      <a:lnTo>
                        <a:pt x="112" y="177"/>
                      </a:lnTo>
                      <a:lnTo>
                        <a:pt x="112" y="174"/>
                      </a:lnTo>
                      <a:lnTo>
                        <a:pt x="111" y="173"/>
                      </a:lnTo>
                      <a:lnTo>
                        <a:pt x="110" y="167"/>
                      </a:lnTo>
                      <a:lnTo>
                        <a:pt x="109" y="166"/>
                      </a:lnTo>
                      <a:lnTo>
                        <a:pt x="108" y="160"/>
                      </a:lnTo>
                      <a:lnTo>
                        <a:pt x="105" y="157"/>
                      </a:lnTo>
                      <a:lnTo>
                        <a:pt x="106" y="155"/>
                      </a:lnTo>
                      <a:lnTo>
                        <a:pt x="105" y="153"/>
                      </a:lnTo>
                      <a:lnTo>
                        <a:pt x="105" y="152"/>
                      </a:lnTo>
                      <a:lnTo>
                        <a:pt x="102" y="148"/>
                      </a:lnTo>
                      <a:lnTo>
                        <a:pt x="102" y="146"/>
                      </a:lnTo>
                      <a:lnTo>
                        <a:pt x="102" y="146"/>
                      </a:lnTo>
                      <a:lnTo>
                        <a:pt x="102" y="143"/>
                      </a:lnTo>
                      <a:lnTo>
                        <a:pt x="99" y="139"/>
                      </a:lnTo>
                      <a:lnTo>
                        <a:pt x="93" y="133"/>
                      </a:lnTo>
                      <a:lnTo>
                        <a:pt x="92" y="129"/>
                      </a:lnTo>
                      <a:lnTo>
                        <a:pt x="85" y="123"/>
                      </a:lnTo>
                      <a:lnTo>
                        <a:pt x="77" y="119"/>
                      </a:lnTo>
                      <a:lnTo>
                        <a:pt x="77" y="118"/>
                      </a:lnTo>
                      <a:lnTo>
                        <a:pt x="74" y="115"/>
                      </a:lnTo>
                      <a:lnTo>
                        <a:pt x="68" y="110"/>
                      </a:lnTo>
                      <a:lnTo>
                        <a:pt x="67" y="108"/>
                      </a:lnTo>
                      <a:lnTo>
                        <a:pt x="66" y="104"/>
                      </a:lnTo>
                      <a:lnTo>
                        <a:pt x="67" y="103"/>
                      </a:lnTo>
                      <a:lnTo>
                        <a:pt x="67" y="101"/>
                      </a:lnTo>
                      <a:lnTo>
                        <a:pt x="65" y="97"/>
                      </a:lnTo>
                      <a:lnTo>
                        <a:pt x="64" y="97"/>
                      </a:lnTo>
                      <a:lnTo>
                        <a:pt x="60" y="93"/>
                      </a:lnTo>
                      <a:lnTo>
                        <a:pt x="56" y="90"/>
                      </a:lnTo>
                      <a:lnTo>
                        <a:pt x="54" y="89"/>
                      </a:lnTo>
                      <a:lnTo>
                        <a:pt x="56" y="88"/>
                      </a:lnTo>
                      <a:lnTo>
                        <a:pt x="56" y="87"/>
                      </a:lnTo>
                      <a:lnTo>
                        <a:pt x="53" y="84"/>
                      </a:lnTo>
                      <a:lnTo>
                        <a:pt x="54" y="81"/>
                      </a:lnTo>
                      <a:lnTo>
                        <a:pt x="56" y="75"/>
                      </a:lnTo>
                      <a:lnTo>
                        <a:pt x="55" y="73"/>
                      </a:lnTo>
                      <a:lnTo>
                        <a:pt x="54" y="73"/>
                      </a:lnTo>
                      <a:lnTo>
                        <a:pt x="54" y="70"/>
                      </a:lnTo>
                      <a:lnTo>
                        <a:pt x="55" y="69"/>
                      </a:lnTo>
                      <a:lnTo>
                        <a:pt x="56" y="66"/>
                      </a:lnTo>
                      <a:lnTo>
                        <a:pt x="57" y="64"/>
                      </a:lnTo>
                      <a:lnTo>
                        <a:pt x="57" y="64"/>
                      </a:lnTo>
                      <a:lnTo>
                        <a:pt x="58" y="64"/>
                      </a:lnTo>
                      <a:lnTo>
                        <a:pt x="60" y="64"/>
                      </a:lnTo>
                      <a:lnTo>
                        <a:pt x="62" y="60"/>
                      </a:lnTo>
                      <a:lnTo>
                        <a:pt x="63" y="60"/>
                      </a:lnTo>
                      <a:lnTo>
                        <a:pt x="64" y="58"/>
                      </a:lnTo>
                      <a:lnTo>
                        <a:pt x="63" y="57"/>
                      </a:lnTo>
                      <a:lnTo>
                        <a:pt x="64" y="56"/>
                      </a:lnTo>
                      <a:lnTo>
                        <a:pt x="63" y="53"/>
                      </a:lnTo>
                      <a:lnTo>
                        <a:pt x="64" y="50"/>
                      </a:lnTo>
                      <a:lnTo>
                        <a:pt x="63" y="50"/>
                      </a:lnTo>
                      <a:lnTo>
                        <a:pt x="64" y="48"/>
                      </a:lnTo>
                      <a:lnTo>
                        <a:pt x="64" y="46"/>
                      </a:lnTo>
                      <a:lnTo>
                        <a:pt x="65" y="46"/>
                      </a:lnTo>
                      <a:lnTo>
                        <a:pt x="66" y="47"/>
                      </a:lnTo>
                      <a:lnTo>
                        <a:pt x="67" y="46"/>
                      </a:lnTo>
                      <a:lnTo>
                        <a:pt x="68" y="46"/>
                      </a:lnTo>
                      <a:lnTo>
                        <a:pt x="71" y="45"/>
                      </a:lnTo>
                      <a:lnTo>
                        <a:pt x="71" y="46"/>
                      </a:lnTo>
                      <a:lnTo>
                        <a:pt x="72" y="45"/>
                      </a:lnTo>
                      <a:lnTo>
                        <a:pt x="74" y="43"/>
                      </a:lnTo>
                      <a:lnTo>
                        <a:pt x="73" y="41"/>
                      </a:lnTo>
                      <a:lnTo>
                        <a:pt x="74" y="39"/>
                      </a:lnTo>
                      <a:lnTo>
                        <a:pt x="76" y="39"/>
                      </a:lnTo>
                      <a:lnTo>
                        <a:pt x="79" y="39"/>
                      </a:lnTo>
                      <a:lnTo>
                        <a:pt x="81" y="37"/>
                      </a:lnTo>
                      <a:lnTo>
                        <a:pt x="82" y="37"/>
                      </a:lnTo>
                      <a:lnTo>
                        <a:pt x="84" y="36"/>
                      </a:lnTo>
                      <a:lnTo>
                        <a:pt x="85" y="35"/>
                      </a:lnTo>
                      <a:lnTo>
                        <a:pt x="85" y="33"/>
                      </a:lnTo>
                      <a:lnTo>
                        <a:pt x="85" y="33"/>
                      </a:lnTo>
                      <a:lnTo>
                        <a:pt x="85" y="33"/>
                      </a:lnTo>
                      <a:lnTo>
                        <a:pt x="85" y="33"/>
                      </a:lnTo>
                      <a:lnTo>
                        <a:pt x="85" y="33"/>
                      </a:lnTo>
                      <a:lnTo>
                        <a:pt x="82" y="32"/>
                      </a:lnTo>
                      <a:lnTo>
                        <a:pt x="80"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2" name="Freeform 529">
                  <a:extLst>
                    <a:ext uri="{FF2B5EF4-FFF2-40B4-BE49-F238E27FC236}">
                      <a16:creationId xmlns:a16="http://schemas.microsoft.com/office/drawing/2014/main" id="{64E1B368-544D-1A4D-8EC0-5B0A736E89A7}"/>
                    </a:ext>
                  </a:extLst>
                </p:cNvPr>
                <p:cNvSpPr>
                  <a:spLocks/>
                </p:cNvSpPr>
                <p:nvPr/>
              </p:nvSpPr>
              <p:spPr bwMode="auto">
                <a:xfrm>
                  <a:off x="5055" y="2547"/>
                  <a:ext cx="75" cy="77"/>
                </a:xfrm>
                <a:custGeom>
                  <a:avLst/>
                  <a:gdLst>
                    <a:gd name="T0" fmla="*/ 40 w 75"/>
                    <a:gd name="T1" fmla="*/ 67 h 77"/>
                    <a:gd name="T2" fmla="*/ 45 w 75"/>
                    <a:gd name="T3" fmla="*/ 68 h 77"/>
                    <a:gd name="T4" fmla="*/ 54 w 75"/>
                    <a:gd name="T5" fmla="*/ 68 h 77"/>
                    <a:gd name="T6" fmla="*/ 59 w 75"/>
                    <a:gd name="T7" fmla="*/ 71 h 77"/>
                    <a:gd name="T8" fmla="*/ 59 w 75"/>
                    <a:gd name="T9" fmla="*/ 64 h 77"/>
                    <a:gd name="T10" fmla="*/ 52 w 75"/>
                    <a:gd name="T11" fmla="*/ 60 h 77"/>
                    <a:gd name="T12" fmla="*/ 55 w 75"/>
                    <a:gd name="T13" fmla="*/ 52 h 77"/>
                    <a:gd name="T14" fmla="*/ 62 w 75"/>
                    <a:gd name="T15" fmla="*/ 49 h 77"/>
                    <a:gd name="T16" fmla="*/ 70 w 75"/>
                    <a:gd name="T17" fmla="*/ 44 h 77"/>
                    <a:gd name="T18" fmla="*/ 73 w 75"/>
                    <a:gd name="T19" fmla="*/ 41 h 77"/>
                    <a:gd name="T20" fmla="*/ 74 w 75"/>
                    <a:gd name="T21" fmla="*/ 32 h 77"/>
                    <a:gd name="T22" fmla="*/ 73 w 75"/>
                    <a:gd name="T23" fmla="*/ 24 h 77"/>
                    <a:gd name="T24" fmla="*/ 72 w 75"/>
                    <a:gd name="T25" fmla="*/ 12 h 77"/>
                    <a:gd name="T26" fmla="*/ 68 w 75"/>
                    <a:gd name="T27" fmla="*/ 5 h 77"/>
                    <a:gd name="T28" fmla="*/ 63 w 75"/>
                    <a:gd name="T29" fmla="*/ 3 h 77"/>
                    <a:gd name="T30" fmla="*/ 59 w 75"/>
                    <a:gd name="T31" fmla="*/ 0 h 77"/>
                    <a:gd name="T32" fmla="*/ 52 w 75"/>
                    <a:gd name="T33" fmla="*/ 4 h 77"/>
                    <a:gd name="T34" fmla="*/ 55 w 75"/>
                    <a:gd name="T35" fmla="*/ 11 h 77"/>
                    <a:gd name="T36" fmla="*/ 56 w 75"/>
                    <a:gd name="T37" fmla="*/ 16 h 77"/>
                    <a:gd name="T38" fmla="*/ 49 w 75"/>
                    <a:gd name="T39" fmla="*/ 9 h 77"/>
                    <a:gd name="T40" fmla="*/ 43 w 75"/>
                    <a:gd name="T41" fmla="*/ 7 h 77"/>
                    <a:gd name="T42" fmla="*/ 38 w 75"/>
                    <a:gd name="T43" fmla="*/ 5 h 77"/>
                    <a:gd name="T44" fmla="*/ 32 w 75"/>
                    <a:gd name="T45" fmla="*/ 3 h 77"/>
                    <a:gd name="T46" fmla="*/ 25 w 75"/>
                    <a:gd name="T47" fmla="*/ 2 h 77"/>
                    <a:gd name="T48" fmla="*/ 21 w 75"/>
                    <a:gd name="T49" fmla="*/ 2 h 77"/>
                    <a:gd name="T50" fmla="*/ 10 w 75"/>
                    <a:gd name="T51" fmla="*/ 5 h 77"/>
                    <a:gd name="T52" fmla="*/ 4 w 75"/>
                    <a:gd name="T53" fmla="*/ 10 h 77"/>
                    <a:gd name="T54" fmla="*/ 0 w 75"/>
                    <a:gd name="T55" fmla="*/ 19 h 77"/>
                    <a:gd name="T56" fmla="*/ 1 w 75"/>
                    <a:gd name="T57" fmla="*/ 32 h 77"/>
                    <a:gd name="T58" fmla="*/ 5 w 75"/>
                    <a:gd name="T59" fmla="*/ 37 h 77"/>
                    <a:gd name="T60" fmla="*/ 4 w 75"/>
                    <a:gd name="T61" fmla="*/ 46 h 77"/>
                    <a:gd name="T62" fmla="*/ 7 w 75"/>
                    <a:gd name="T63" fmla="*/ 49 h 77"/>
                    <a:gd name="T64" fmla="*/ 8 w 75"/>
                    <a:gd name="T65" fmla="*/ 53 h 77"/>
                    <a:gd name="T66" fmla="*/ 11 w 75"/>
                    <a:gd name="T67" fmla="*/ 60 h 77"/>
                    <a:gd name="T68" fmla="*/ 13 w 75"/>
                    <a:gd name="T69" fmla="*/ 63 h 77"/>
                    <a:gd name="T70" fmla="*/ 14 w 75"/>
                    <a:gd name="T71" fmla="*/ 67 h 77"/>
                    <a:gd name="T72" fmla="*/ 16 w 75"/>
                    <a:gd name="T73" fmla="*/ 70 h 77"/>
                    <a:gd name="T74" fmla="*/ 18 w 75"/>
                    <a:gd name="T75" fmla="*/ 67 h 77"/>
                    <a:gd name="T76" fmla="*/ 21 w 75"/>
                    <a:gd name="T77" fmla="*/ 64 h 77"/>
                    <a:gd name="T78" fmla="*/ 21 w 75"/>
                    <a:gd name="T79" fmla="*/ 69 h 77"/>
                    <a:gd name="T80" fmla="*/ 20 w 75"/>
                    <a:gd name="T81" fmla="*/ 73 h 77"/>
                    <a:gd name="T82" fmla="*/ 21 w 75"/>
                    <a:gd name="T83" fmla="*/ 76 h 77"/>
                    <a:gd name="T84" fmla="*/ 25 w 75"/>
                    <a:gd name="T85" fmla="*/ 74 h 77"/>
                    <a:gd name="T86" fmla="*/ 27 w 75"/>
                    <a:gd name="T87" fmla="*/ 74 h 77"/>
                    <a:gd name="T88" fmla="*/ 31 w 75"/>
                    <a:gd name="T89" fmla="*/ 74 h 77"/>
                    <a:gd name="T90" fmla="*/ 35 w 75"/>
                    <a:gd name="T91" fmla="*/ 7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 h="77">
                      <a:moveTo>
                        <a:pt x="39" y="72"/>
                      </a:moveTo>
                      <a:lnTo>
                        <a:pt x="40" y="67"/>
                      </a:lnTo>
                      <a:lnTo>
                        <a:pt x="43" y="67"/>
                      </a:lnTo>
                      <a:lnTo>
                        <a:pt x="45" y="68"/>
                      </a:lnTo>
                      <a:lnTo>
                        <a:pt x="51" y="67"/>
                      </a:lnTo>
                      <a:lnTo>
                        <a:pt x="54" y="68"/>
                      </a:lnTo>
                      <a:lnTo>
                        <a:pt x="55" y="71"/>
                      </a:lnTo>
                      <a:lnTo>
                        <a:pt x="59" y="71"/>
                      </a:lnTo>
                      <a:lnTo>
                        <a:pt x="58" y="67"/>
                      </a:lnTo>
                      <a:lnTo>
                        <a:pt x="59" y="64"/>
                      </a:lnTo>
                      <a:lnTo>
                        <a:pt x="56" y="61"/>
                      </a:lnTo>
                      <a:lnTo>
                        <a:pt x="52" y="60"/>
                      </a:lnTo>
                      <a:lnTo>
                        <a:pt x="52" y="54"/>
                      </a:lnTo>
                      <a:lnTo>
                        <a:pt x="55" y="52"/>
                      </a:lnTo>
                      <a:lnTo>
                        <a:pt x="60" y="52"/>
                      </a:lnTo>
                      <a:lnTo>
                        <a:pt x="62" y="49"/>
                      </a:lnTo>
                      <a:lnTo>
                        <a:pt x="66" y="46"/>
                      </a:lnTo>
                      <a:lnTo>
                        <a:pt x="70" y="44"/>
                      </a:lnTo>
                      <a:lnTo>
                        <a:pt x="70" y="42"/>
                      </a:lnTo>
                      <a:lnTo>
                        <a:pt x="73" y="41"/>
                      </a:lnTo>
                      <a:lnTo>
                        <a:pt x="74" y="36"/>
                      </a:lnTo>
                      <a:lnTo>
                        <a:pt x="74" y="32"/>
                      </a:lnTo>
                      <a:lnTo>
                        <a:pt x="75" y="28"/>
                      </a:lnTo>
                      <a:lnTo>
                        <a:pt x="73" y="24"/>
                      </a:lnTo>
                      <a:lnTo>
                        <a:pt x="74" y="19"/>
                      </a:lnTo>
                      <a:lnTo>
                        <a:pt x="72" y="12"/>
                      </a:lnTo>
                      <a:lnTo>
                        <a:pt x="70" y="11"/>
                      </a:lnTo>
                      <a:lnTo>
                        <a:pt x="68" y="5"/>
                      </a:lnTo>
                      <a:lnTo>
                        <a:pt x="66" y="5"/>
                      </a:lnTo>
                      <a:lnTo>
                        <a:pt x="63" y="3"/>
                      </a:lnTo>
                      <a:lnTo>
                        <a:pt x="61" y="2"/>
                      </a:lnTo>
                      <a:lnTo>
                        <a:pt x="59" y="0"/>
                      </a:lnTo>
                      <a:lnTo>
                        <a:pt x="55" y="1"/>
                      </a:lnTo>
                      <a:lnTo>
                        <a:pt x="52" y="4"/>
                      </a:lnTo>
                      <a:lnTo>
                        <a:pt x="55" y="8"/>
                      </a:lnTo>
                      <a:lnTo>
                        <a:pt x="55" y="11"/>
                      </a:lnTo>
                      <a:lnTo>
                        <a:pt x="56" y="14"/>
                      </a:lnTo>
                      <a:lnTo>
                        <a:pt x="56" y="16"/>
                      </a:lnTo>
                      <a:lnTo>
                        <a:pt x="51" y="14"/>
                      </a:lnTo>
                      <a:lnTo>
                        <a:pt x="49" y="9"/>
                      </a:lnTo>
                      <a:lnTo>
                        <a:pt x="45" y="9"/>
                      </a:lnTo>
                      <a:lnTo>
                        <a:pt x="43" y="7"/>
                      </a:lnTo>
                      <a:lnTo>
                        <a:pt x="40" y="4"/>
                      </a:lnTo>
                      <a:lnTo>
                        <a:pt x="38" y="5"/>
                      </a:lnTo>
                      <a:lnTo>
                        <a:pt x="35" y="2"/>
                      </a:lnTo>
                      <a:lnTo>
                        <a:pt x="32" y="3"/>
                      </a:lnTo>
                      <a:lnTo>
                        <a:pt x="28" y="2"/>
                      </a:lnTo>
                      <a:lnTo>
                        <a:pt x="25" y="2"/>
                      </a:lnTo>
                      <a:lnTo>
                        <a:pt x="21" y="4"/>
                      </a:lnTo>
                      <a:lnTo>
                        <a:pt x="21" y="2"/>
                      </a:lnTo>
                      <a:lnTo>
                        <a:pt x="16" y="2"/>
                      </a:lnTo>
                      <a:lnTo>
                        <a:pt x="10" y="5"/>
                      </a:lnTo>
                      <a:lnTo>
                        <a:pt x="7" y="5"/>
                      </a:lnTo>
                      <a:lnTo>
                        <a:pt x="4" y="10"/>
                      </a:lnTo>
                      <a:lnTo>
                        <a:pt x="3" y="15"/>
                      </a:lnTo>
                      <a:lnTo>
                        <a:pt x="0" y="19"/>
                      </a:lnTo>
                      <a:lnTo>
                        <a:pt x="0" y="26"/>
                      </a:lnTo>
                      <a:lnTo>
                        <a:pt x="1" y="32"/>
                      </a:lnTo>
                      <a:lnTo>
                        <a:pt x="4" y="34"/>
                      </a:lnTo>
                      <a:lnTo>
                        <a:pt x="5" y="37"/>
                      </a:lnTo>
                      <a:lnTo>
                        <a:pt x="5" y="43"/>
                      </a:lnTo>
                      <a:lnTo>
                        <a:pt x="4" y="46"/>
                      </a:lnTo>
                      <a:lnTo>
                        <a:pt x="4" y="46"/>
                      </a:lnTo>
                      <a:lnTo>
                        <a:pt x="7" y="49"/>
                      </a:lnTo>
                      <a:lnTo>
                        <a:pt x="7" y="52"/>
                      </a:lnTo>
                      <a:lnTo>
                        <a:pt x="8" y="53"/>
                      </a:lnTo>
                      <a:lnTo>
                        <a:pt x="9" y="57"/>
                      </a:lnTo>
                      <a:lnTo>
                        <a:pt x="11" y="60"/>
                      </a:lnTo>
                      <a:lnTo>
                        <a:pt x="12" y="60"/>
                      </a:lnTo>
                      <a:lnTo>
                        <a:pt x="13" y="63"/>
                      </a:lnTo>
                      <a:lnTo>
                        <a:pt x="13" y="65"/>
                      </a:lnTo>
                      <a:lnTo>
                        <a:pt x="14" y="67"/>
                      </a:lnTo>
                      <a:lnTo>
                        <a:pt x="14" y="70"/>
                      </a:lnTo>
                      <a:lnTo>
                        <a:pt x="16" y="70"/>
                      </a:lnTo>
                      <a:lnTo>
                        <a:pt x="18" y="70"/>
                      </a:lnTo>
                      <a:lnTo>
                        <a:pt x="18" y="67"/>
                      </a:lnTo>
                      <a:lnTo>
                        <a:pt x="20" y="65"/>
                      </a:lnTo>
                      <a:lnTo>
                        <a:pt x="21" y="64"/>
                      </a:lnTo>
                      <a:lnTo>
                        <a:pt x="21" y="66"/>
                      </a:lnTo>
                      <a:lnTo>
                        <a:pt x="21" y="69"/>
                      </a:lnTo>
                      <a:lnTo>
                        <a:pt x="21" y="71"/>
                      </a:lnTo>
                      <a:lnTo>
                        <a:pt x="20" y="73"/>
                      </a:lnTo>
                      <a:lnTo>
                        <a:pt x="21" y="75"/>
                      </a:lnTo>
                      <a:lnTo>
                        <a:pt x="21" y="76"/>
                      </a:lnTo>
                      <a:lnTo>
                        <a:pt x="23" y="76"/>
                      </a:lnTo>
                      <a:lnTo>
                        <a:pt x="25" y="74"/>
                      </a:lnTo>
                      <a:lnTo>
                        <a:pt x="25" y="73"/>
                      </a:lnTo>
                      <a:lnTo>
                        <a:pt x="27" y="74"/>
                      </a:lnTo>
                      <a:lnTo>
                        <a:pt x="29" y="75"/>
                      </a:lnTo>
                      <a:lnTo>
                        <a:pt x="31" y="74"/>
                      </a:lnTo>
                      <a:lnTo>
                        <a:pt x="33" y="77"/>
                      </a:lnTo>
                      <a:lnTo>
                        <a:pt x="35" y="73"/>
                      </a:lnTo>
                      <a:lnTo>
                        <a:pt x="39" y="7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3" name="Freeform 530">
                  <a:extLst>
                    <a:ext uri="{FF2B5EF4-FFF2-40B4-BE49-F238E27FC236}">
                      <a16:creationId xmlns:a16="http://schemas.microsoft.com/office/drawing/2014/main" id="{0451AF4B-3B97-BA46-A90D-AC71F737B0E8}"/>
                    </a:ext>
                  </a:extLst>
                </p:cNvPr>
                <p:cNvSpPr>
                  <a:spLocks/>
                </p:cNvSpPr>
                <p:nvPr/>
              </p:nvSpPr>
              <p:spPr bwMode="auto">
                <a:xfrm>
                  <a:off x="5013" y="2404"/>
                  <a:ext cx="115" cy="159"/>
                </a:xfrm>
                <a:custGeom>
                  <a:avLst/>
                  <a:gdLst>
                    <a:gd name="T0" fmla="*/ 8 w 115"/>
                    <a:gd name="T1" fmla="*/ 49 h 159"/>
                    <a:gd name="T2" fmla="*/ 11 w 115"/>
                    <a:gd name="T3" fmla="*/ 56 h 159"/>
                    <a:gd name="T4" fmla="*/ 18 w 115"/>
                    <a:gd name="T5" fmla="*/ 57 h 159"/>
                    <a:gd name="T6" fmla="*/ 18 w 115"/>
                    <a:gd name="T7" fmla="*/ 67 h 159"/>
                    <a:gd name="T8" fmla="*/ 18 w 115"/>
                    <a:gd name="T9" fmla="*/ 79 h 159"/>
                    <a:gd name="T10" fmla="*/ 25 w 115"/>
                    <a:gd name="T11" fmla="*/ 85 h 159"/>
                    <a:gd name="T12" fmla="*/ 35 w 115"/>
                    <a:gd name="T13" fmla="*/ 82 h 159"/>
                    <a:gd name="T14" fmla="*/ 46 w 115"/>
                    <a:gd name="T15" fmla="*/ 85 h 159"/>
                    <a:gd name="T16" fmla="*/ 60 w 115"/>
                    <a:gd name="T17" fmla="*/ 78 h 159"/>
                    <a:gd name="T18" fmla="*/ 72 w 115"/>
                    <a:gd name="T19" fmla="*/ 91 h 159"/>
                    <a:gd name="T20" fmla="*/ 72 w 115"/>
                    <a:gd name="T21" fmla="*/ 100 h 159"/>
                    <a:gd name="T22" fmla="*/ 72 w 115"/>
                    <a:gd name="T23" fmla="*/ 111 h 159"/>
                    <a:gd name="T24" fmla="*/ 81 w 115"/>
                    <a:gd name="T25" fmla="*/ 117 h 159"/>
                    <a:gd name="T26" fmla="*/ 85 w 115"/>
                    <a:gd name="T27" fmla="*/ 124 h 159"/>
                    <a:gd name="T28" fmla="*/ 85 w 115"/>
                    <a:gd name="T29" fmla="*/ 131 h 159"/>
                    <a:gd name="T30" fmla="*/ 85 w 115"/>
                    <a:gd name="T31" fmla="*/ 144 h 159"/>
                    <a:gd name="T32" fmla="*/ 85 w 115"/>
                    <a:gd name="T33" fmla="*/ 150 h 159"/>
                    <a:gd name="T34" fmla="*/ 93 w 115"/>
                    <a:gd name="T35" fmla="*/ 157 h 159"/>
                    <a:gd name="T36" fmla="*/ 97 w 115"/>
                    <a:gd name="T37" fmla="*/ 154 h 159"/>
                    <a:gd name="T38" fmla="*/ 97 w 115"/>
                    <a:gd name="T39" fmla="*/ 144 h 159"/>
                    <a:gd name="T40" fmla="*/ 105 w 115"/>
                    <a:gd name="T41" fmla="*/ 146 h 159"/>
                    <a:gd name="T42" fmla="*/ 110 w 115"/>
                    <a:gd name="T43" fmla="*/ 148 h 159"/>
                    <a:gd name="T44" fmla="*/ 112 w 115"/>
                    <a:gd name="T45" fmla="*/ 139 h 159"/>
                    <a:gd name="T46" fmla="*/ 115 w 115"/>
                    <a:gd name="T47" fmla="*/ 127 h 159"/>
                    <a:gd name="T48" fmla="*/ 112 w 115"/>
                    <a:gd name="T49" fmla="*/ 120 h 159"/>
                    <a:gd name="T50" fmla="*/ 110 w 115"/>
                    <a:gd name="T51" fmla="*/ 117 h 159"/>
                    <a:gd name="T52" fmla="*/ 104 w 115"/>
                    <a:gd name="T53" fmla="*/ 113 h 159"/>
                    <a:gd name="T54" fmla="*/ 101 w 115"/>
                    <a:gd name="T55" fmla="*/ 107 h 159"/>
                    <a:gd name="T56" fmla="*/ 98 w 115"/>
                    <a:gd name="T57" fmla="*/ 103 h 159"/>
                    <a:gd name="T58" fmla="*/ 91 w 115"/>
                    <a:gd name="T59" fmla="*/ 98 h 159"/>
                    <a:gd name="T60" fmla="*/ 85 w 115"/>
                    <a:gd name="T61" fmla="*/ 86 h 159"/>
                    <a:gd name="T62" fmla="*/ 75 w 115"/>
                    <a:gd name="T63" fmla="*/ 73 h 159"/>
                    <a:gd name="T64" fmla="*/ 63 w 115"/>
                    <a:gd name="T65" fmla="*/ 69 h 159"/>
                    <a:gd name="T66" fmla="*/ 59 w 115"/>
                    <a:gd name="T67" fmla="*/ 63 h 159"/>
                    <a:gd name="T68" fmla="*/ 57 w 115"/>
                    <a:gd name="T69" fmla="*/ 53 h 159"/>
                    <a:gd name="T70" fmla="*/ 67 w 115"/>
                    <a:gd name="T71" fmla="*/ 51 h 159"/>
                    <a:gd name="T72" fmla="*/ 71 w 115"/>
                    <a:gd name="T73" fmla="*/ 41 h 159"/>
                    <a:gd name="T74" fmla="*/ 67 w 115"/>
                    <a:gd name="T75" fmla="*/ 35 h 159"/>
                    <a:gd name="T76" fmla="*/ 61 w 115"/>
                    <a:gd name="T77" fmla="*/ 27 h 159"/>
                    <a:gd name="T78" fmla="*/ 51 w 115"/>
                    <a:gd name="T79" fmla="*/ 29 h 159"/>
                    <a:gd name="T80" fmla="*/ 37 w 115"/>
                    <a:gd name="T81" fmla="*/ 17 h 159"/>
                    <a:gd name="T82" fmla="*/ 36 w 115"/>
                    <a:gd name="T83" fmla="*/ 8 h 159"/>
                    <a:gd name="T84" fmla="*/ 27 w 115"/>
                    <a:gd name="T85" fmla="*/ 0 h 159"/>
                    <a:gd name="T86" fmla="*/ 20 w 115"/>
                    <a:gd name="T87" fmla="*/ 3 h 159"/>
                    <a:gd name="T88" fmla="*/ 21 w 115"/>
                    <a:gd name="T89" fmla="*/ 17 h 159"/>
                    <a:gd name="T90" fmla="*/ 16 w 115"/>
                    <a:gd name="T91" fmla="*/ 22 h 159"/>
                    <a:gd name="T92" fmla="*/ 10 w 115"/>
                    <a:gd name="T93" fmla="*/ 20 h 159"/>
                    <a:gd name="T94" fmla="*/ 4 w 115"/>
                    <a:gd name="T95" fmla="*/ 27 h 159"/>
                    <a:gd name="T96" fmla="*/ 1 w 115"/>
                    <a:gd name="T97" fmla="*/ 32 h 159"/>
                    <a:gd name="T98" fmla="*/ 5 w 115"/>
                    <a:gd name="T99" fmla="*/ 3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59">
                      <a:moveTo>
                        <a:pt x="5" y="39"/>
                      </a:moveTo>
                      <a:lnTo>
                        <a:pt x="8" y="43"/>
                      </a:lnTo>
                      <a:lnTo>
                        <a:pt x="8" y="49"/>
                      </a:lnTo>
                      <a:lnTo>
                        <a:pt x="6" y="51"/>
                      </a:lnTo>
                      <a:lnTo>
                        <a:pt x="8" y="55"/>
                      </a:lnTo>
                      <a:lnTo>
                        <a:pt x="11" y="56"/>
                      </a:lnTo>
                      <a:lnTo>
                        <a:pt x="13" y="54"/>
                      </a:lnTo>
                      <a:lnTo>
                        <a:pt x="18" y="54"/>
                      </a:lnTo>
                      <a:lnTo>
                        <a:pt x="18" y="57"/>
                      </a:lnTo>
                      <a:lnTo>
                        <a:pt x="17" y="61"/>
                      </a:lnTo>
                      <a:lnTo>
                        <a:pt x="18" y="64"/>
                      </a:lnTo>
                      <a:lnTo>
                        <a:pt x="18" y="67"/>
                      </a:lnTo>
                      <a:lnTo>
                        <a:pt x="17" y="69"/>
                      </a:lnTo>
                      <a:lnTo>
                        <a:pt x="18" y="73"/>
                      </a:lnTo>
                      <a:lnTo>
                        <a:pt x="18" y="79"/>
                      </a:lnTo>
                      <a:lnTo>
                        <a:pt x="18" y="88"/>
                      </a:lnTo>
                      <a:lnTo>
                        <a:pt x="22" y="86"/>
                      </a:lnTo>
                      <a:lnTo>
                        <a:pt x="25" y="85"/>
                      </a:lnTo>
                      <a:lnTo>
                        <a:pt x="25" y="82"/>
                      </a:lnTo>
                      <a:lnTo>
                        <a:pt x="30" y="79"/>
                      </a:lnTo>
                      <a:lnTo>
                        <a:pt x="35" y="82"/>
                      </a:lnTo>
                      <a:lnTo>
                        <a:pt x="38" y="82"/>
                      </a:lnTo>
                      <a:lnTo>
                        <a:pt x="40" y="86"/>
                      </a:lnTo>
                      <a:lnTo>
                        <a:pt x="46" y="85"/>
                      </a:lnTo>
                      <a:lnTo>
                        <a:pt x="49" y="77"/>
                      </a:lnTo>
                      <a:lnTo>
                        <a:pt x="54" y="76"/>
                      </a:lnTo>
                      <a:lnTo>
                        <a:pt x="60" y="78"/>
                      </a:lnTo>
                      <a:lnTo>
                        <a:pt x="62" y="83"/>
                      </a:lnTo>
                      <a:lnTo>
                        <a:pt x="68" y="88"/>
                      </a:lnTo>
                      <a:lnTo>
                        <a:pt x="72" y="91"/>
                      </a:lnTo>
                      <a:lnTo>
                        <a:pt x="74" y="95"/>
                      </a:lnTo>
                      <a:lnTo>
                        <a:pt x="73" y="98"/>
                      </a:lnTo>
                      <a:lnTo>
                        <a:pt x="72" y="100"/>
                      </a:lnTo>
                      <a:lnTo>
                        <a:pt x="74" y="103"/>
                      </a:lnTo>
                      <a:lnTo>
                        <a:pt x="73" y="109"/>
                      </a:lnTo>
                      <a:lnTo>
                        <a:pt x="72" y="111"/>
                      </a:lnTo>
                      <a:lnTo>
                        <a:pt x="75" y="114"/>
                      </a:lnTo>
                      <a:lnTo>
                        <a:pt x="77" y="117"/>
                      </a:lnTo>
                      <a:lnTo>
                        <a:pt x="81" y="117"/>
                      </a:lnTo>
                      <a:lnTo>
                        <a:pt x="83" y="119"/>
                      </a:lnTo>
                      <a:lnTo>
                        <a:pt x="82" y="121"/>
                      </a:lnTo>
                      <a:lnTo>
                        <a:pt x="85" y="124"/>
                      </a:lnTo>
                      <a:lnTo>
                        <a:pt x="86" y="126"/>
                      </a:lnTo>
                      <a:lnTo>
                        <a:pt x="85" y="129"/>
                      </a:lnTo>
                      <a:lnTo>
                        <a:pt x="85" y="131"/>
                      </a:lnTo>
                      <a:lnTo>
                        <a:pt x="84" y="134"/>
                      </a:lnTo>
                      <a:lnTo>
                        <a:pt x="85" y="138"/>
                      </a:lnTo>
                      <a:lnTo>
                        <a:pt x="85" y="144"/>
                      </a:lnTo>
                      <a:lnTo>
                        <a:pt x="84" y="146"/>
                      </a:lnTo>
                      <a:lnTo>
                        <a:pt x="82" y="147"/>
                      </a:lnTo>
                      <a:lnTo>
                        <a:pt x="85" y="150"/>
                      </a:lnTo>
                      <a:lnTo>
                        <a:pt x="87" y="152"/>
                      </a:lnTo>
                      <a:lnTo>
                        <a:pt x="91" y="152"/>
                      </a:lnTo>
                      <a:lnTo>
                        <a:pt x="93" y="157"/>
                      </a:lnTo>
                      <a:lnTo>
                        <a:pt x="98" y="159"/>
                      </a:lnTo>
                      <a:lnTo>
                        <a:pt x="98" y="157"/>
                      </a:lnTo>
                      <a:lnTo>
                        <a:pt x="97" y="154"/>
                      </a:lnTo>
                      <a:lnTo>
                        <a:pt x="97" y="151"/>
                      </a:lnTo>
                      <a:lnTo>
                        <a:pt x="94" y="147"/>
                      </a:lnTo>
                      <a:lnTo>
                        <a:pt x="97" y="144"/>
                      </a:lnTo>
                      <a:lnTo>
                        <a:pt x="101" y="143"/>
                      </a:lnTo>
                      <a:lnTo>
                        <a:pt x="103" y="145"/>
                      </a:lnTo>
                      <a:lnTo>
                        <a:pt x="105" y="146"/>
                      </a:lnTo>
                      <a:lnTo>
                        <a:pt x="108" y="148"/>
                      </a:lnTo>
                      <a:lnTo>
                        <a:pt x="110" y="148"/>
                      </a:lnTo>
                      <a:lnTo>
                        <a:pt x="110" y="148"/>
                      </a:lnTo>
                      <a:lnTo>
                        <a:pt x="113" y="146"/>
                      </a:lnTo>
                      <a:lnTo>
                        <a:pt x="112" y="141"/>
                      </a:lnTo>
                      <a:lnTo>
                        <a:pt x="112" y="139"/>
                      </a:lnTo>
                      <a:lnTo>
                        <a:pt x="111" y="134"/>
                      </a:lnTo>
                      <a:lnTo>
                        <a:pt x="115" y="131"/>
                      </a:lnTo>
                      <a:lnTo>
                        <a:pt x="115" y="127"/>
                      </a:lnTo>
                      <a:lnTo>
                        <a:pt x="112" y="127"/>
                      </a:lnTo>
                      <a:lnTo>
                        <a:pt x="112" y="124"/>
                      </a:lnTo>
                      <a:lnTo>
                        <a:pt x="112" y="120"/>
                      </a:lnTo>
                      <a:lnTo>
                        <a:pt x="114" y="117"/>
                      </a:lnTo>
                      <a:lnTo>
                        <a:pt x="113" y="115"/>
                      </a:lnTo>
                      <a:lnTo>
                        <a:pt x="110" y="117"/>
                      </a:lnTo>
                      <a:lnTo>
                        <a:pt x="109" y="116"/>
                      </a:lnTo>
                      <a:lnTo>
                        <a:pt x="107" y="113"/>
                      </a:lnTo>
                      <a:lnTo>
                        <a:pt x="104" y="113"/>
                      </a:lnTo>
                      <a:lnTo>
                        <a:pt x="103" y="111"/>
                      </a:lnTo>
                      <a:lnTo>
                        <a:pt x="103" y="108"/>
                      </a:lnTo>
                      <a:lnTo>
                        <a:pt x="101" y="107"/>
                      </a:lnTo>
                      <a:lnTo>
                        <a:pt x="100" y="107"/>
                      </a:lnTo>
                      <a:lnTo>
                        <a:pt x="98" y="105"/>
                      </a:lnTo>
                      <a:lnTo>
                        <a:pt x="98" y="103"/>
                      </a:lnTo>
                      <a:lnTo>
                        <a:pt x="96" y="100"/>
                      </a:lnTo>
                      <a:lnTo>
                        <a:pt x="93" y="100"/>
                      </a:lnTo>
                      <a:lnTo>
                        <a:pt x="91" y="98"/>
                      </a:lnTo>
                      <a:lnTo>
                        <a:pt x="90" y="94"/>
                      </a:lnTo>
                      <a:lnTo>
                        <a:pt x="85" y="89"/>
                      </a:lnTo>
                      <a:lnTo>
                        <a:pt x="85" y="86"/>
                      </a:lnTo>
                      <a:lnTo>
                        <a:pt x="83" y="81"/>
                      </a:lnTo>
                      <a:lnTo>
                        <a:pt x="79" y="79"/>
                      </a:lnTo>
                      <a:lnTo>
                        <a:pt x="75" y="73"/>
                      </a:lnTo>
                      <a:lnTo>
                        <a:pt x="72" y="72"/>
                      </a:lnTo>
                      <a:lnTo>
                        <a:pt x="68" y="70"/>
                      </a:lnTo>
                      <a:lnTo>
                        <a:pt x="63" y="69"/>
                      </a:lnTo>
                      <a:lnTo>
                        <a:pt x="62" y="65"/>
                      </a:lnTo>
                      <a:lnTo>
                        <a:pt x="60" y="65"/>
                      </a:lnTo>
                      <a:lnTo>
                        <a:pt x="59" y="63"/>
                      </a:lnTo>
                      <a:lnTo>
                        <a:pt x="61" y="60"/>
                      </a:lnTo>
                      <a:lnTo>
                        <a:pt x="58" y="56"/>
                      </a:lnTo>
                      <a:lnTo>
                        <a:pt x="57" y="53"/>
                      </a:lnTo>
                      <a:lnTo>
                        <a:pt x="60" y="53"/>
                      </a:lnTo>
                      <a:lnTo>
                        <a:pt x="63" y="52"/>
                      </a:lnTo>
                      <a:lnTo>
                        <a:pt x="67" y="51"/>
                      </a:lnTo>
                      <a:lnTo>
                        <a:pt x="68" y="49"/>
                      </a:lnTo>
                      <a:lnTo>
                        <a:pt x="70" y="42"/>
                      </a:lnTo>
                      <a:lnTo>
                        <a:pt x="71" y="41"/>
                      </a:lnTo>
                      <a:lnTo>
                        <a:pt x="71" y="39"/>
                      </a:lnTo>
                      <a:lnTo>
                        <a:pt x="67" y="38"/>
                      </a:lnTo>
                      <a:lnTo>
                        <a:pt x="67" y="35"/>
                      </a:lnTo>
                      <a:lnTo>
                        <a:pt x="67" y="31"/>
                      </a:lnTo>
                      <a:lnTo>
                        <a:pt x="63" y="31"/>
                      </a:lnTo>
                      <a:lnTo>
                        <a:pt x="61" y="27"/>
                      </a:lnTo>
                      <a:lnTo>
                        <a:pt x="57" y="27"/>
                      </a:lnTo>
                      <a:lnTo>
                        <a:pt x="54" y="30"/>
                      </a:lnTo>
                      <a:lnTo>
                        <a:pt x="51" y="29"/>
                      </a:lnTo>
                      <a:lnTo>
                        <a:pt x="45" y="29"/>
                      </a:lnTo>
                      <a:lnTo>
                        <a:pt x="42" y="23"/>
                      </a:lnTo>
                      <a:lnTo>
                        <a:pt x="37" y="17"/>
                      </a:lnTo>
                      <a:lnTo>
                        <a:pt x="38" y="14"/>
                      </a:lnTo>
                      <a:lnTo>
                        <a:pt x="38" y="11"/>
                      </a:lnTo>
                      <a:lnTo>
                        <a:pt x="36" y="8"/>
                      </a:lnTo>
                      <a:lnTo>
                        <a:pt x="33" y="4"/>
                      </a:lnTo>
                      <a:lnTo>
                        <a:pt x="28" y="2"/>
                      </a:lnTo>
                      <a:lnTo>
                        <a:pt x="27" y="0"/>
                      </a:lnTo>
                      <a:lnTo>
                        <a:pt x="22" y="0"/>
                      </a:lnTo>
                      <a:lnTo>
                        <a:pt x="22" y="2"/>
                      </a:lnTo>
                      <a:lnTo>
                        <a:pt x="20" y="3"/>
                      </a:lnTo>
                      <a:lnTo>
                        <a:pt x="20" y="9"/>
                      </a:lnTo>
                      <a:lnTo>
                        <a:pt x="21" y="13"/>
                      </a:lnTo>
                      <a:lnTo>
                        <a:pt x="21" y="17"/>
                      </a:lnTo>
                      <a:lnTo>
                        <a:pt x="22" y="21"/>
                      </a:lnTo>
                      <a:lnTo>
                        <a:pt x="19" y="20"/>
                      </a:lnTo>
                      <a:lnTo>
                        <a:pt x="16" y="22"/>
                      </a:lnTo>
                      <a:lnTo>
                        <a:pt x="15" y="19"/>
                      </a:lnTo>
                      <a:lnTo>
                        <a:pt x="13" y="17"/>
                      </a:lnTo>
                      <a:lnTo>
                        <a:pt x="10" y="20"/>
                      </a:lnTo>
                      <a:lnTo>
                        <a:pt x="6" y="21"/>
                      </a:lnTo>
                      <a:lnTo>
                        <a:pt x="6" y="24"/>
                      </a:lnTo>
                      <a:lnTo>
                        <a:pt x="4" y="27"/>
                      </a:lnTo>
                      <a:lnTo>
                        <a:pt x="5" y="29"/>
                      </a:lnTo>
                      <a:lnTo>
                        <a:pt x="3" y="32"/>
                      </a:lnTo>
                      <a:lnTo>
                        <a:pt x="1" y="32"/>
                      </a:lnTo>
                      <a:lnTo>
                        <a:pt x="0" y="37"/>
                      </a:lnTo>
                      <a:lnTo>
                        <a:pt x="1" y="41"/>
                      </a:lnTo>
                      <a:lnTo>
                        <a:pt x="5" y="3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4" name="Freeform 531">
                  <a:extLst>
                    <a:ext uri="{FF2B5EF4-FFF2-40B4-BE49-F238E27FC236}">
                      <a16:creationId xmlns:a16="http://schemas.microsoft.com/office/drawing/2014/main" id="{FCEED6B9-3E01-4A4A-A2C2-65DFE498D6BE}"/>
                    </a:ext>
                  </a:extLst>
                </p:cNvPr>
                <p:cNvSpPr>
                  <a:spLocks/>
                </p:cNvSpPr>
                <p:nvPr/>
              </p:nvSpPr>
              <p:spPr bwMode="auto">
                <a:xfrm>
                  <a:off x="5024" y="2638"/>
                  <a:ext cx="3" cy="6"/>
                </a:xfrm>
                <a:custGeom>
                  <a:avLst/>
                  <a:gdLst>
                    <a:gd name="T0" fmla="*/ 2 w 3"/>
                    <a:gd name="T1" fmla="*/ 6 h 6"/>
                    <a:gd name="T2" fmla="*/ 3 w 3"/>
                    <a:gd name="T3" fmla="*/ 2 h 6"/>
                    <a:gd name="T4" fmla="*/ 2 w 3"/>
                    <a:gd name="T5" fmla="*/ 0 h 6"/>
                    <a:gd name="T6" fmla="*/ 0 w 3"/>
                    <a:gd name="T7" fmla="*/ 1 h 6"/>
                    <a:gd name="T8" fmla="*/ 0 w 3"/>
                    <a:gd name="T9" fmla="*/ 4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lnTo>
                        <a:pt x="3" y="2"/>
                      </a:lnTo>
                      <a:lnTo>
                        <a:pt x="2" y="0"/>
                      </a:lnTo>
                      <a:lnTo>
                        <a:pt x="0" y="1"/>
                      </a:lnTo>
                      <a:lnTo>
                        <a:pt x="0"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5" name="Freeform 532">
                  <a:extLst>
                    <a:ext uri="{FF2B5EF4-FFF2-40B4-BE49-F238E27FC236}">
                      <a16:creationId xmlns:a16="http://schemas.microsoft.com/office/drawing/2014/main" id="{E6AAA35E-C3F3-464B-BF63-9E2673A5145A}"/>
                    </a:ext>
                  </a:extLst>
                </p:cNvPr>
                <p:cNvSpPr>
                  <a:spLocks/>
                </p:cNvSpPr>
                <p:nvPr/>
              </p:nvSpPr>
              <p:spPr bwMode="auto">
                <a:xfrm>
                  <a:off x="5022" y="2635"/>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6" name="Freeform 533">
                  <a:extLst>
                    <a:ext uri="{FF2B5EF4-FFF2-40B4-BE49-F238E27FC236}">
                      <a16:creationId xmlns:a16="http://schemas.microsoft.com/office/drawing/2014/main" id="{E33B7150-75F0-6540-A0C7-74901ACE6D62}"/>
                    </a:ext>
                  </a:extLst>
                </p:cNvPr>
                <p:cNvSpPr>
                  <a:spLocks/>
                </p:cNvSpPr>
                <p:nvPr/>
              </p:nvSpPr>
              <p:spPr bwMode="auto">
                <a:xfrm>
                  <a:off x="5021" y="2690"/>
                  <a:ext cx="1" cy="4"/>
                </a:xfrm>
                <a:custGeom>
                  <a:avLst/>
                  <a:gdLst>
                    <a:gd name="T0" fmla="*/ 0 w 1"/>
                    <a:gd name="T1" fmla="*/ 0 h 4"/>
                    <a:gd name="T2" fmla="*/ 0 w 1"/>
                    <a:gd name="T3" fmla="*/ 4 h 4"/>
                    <a:gd name="T4" fmla="*/ 1 w 1"/>
                    <a:gd name="T5" fmla="*/ 3 h 4"/>
                    <a:gd name="T6" fmla="*/ 1 w 1"/>
                    <a:gd name="T7" fmla="*/ 0 h 4"/>
                    <a:gd name="T8" fmla="*/ 0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lnTo>
                        <a:pt x="0" y="4"/>
                      </a:lnTo>
                      <a:lnTo>
                        <a:pt x="1" y="3"/>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7" name="Freeform 534">
                  <a:extLst>
                    <a:ext uri="{FF2B5EF4-FFF2-40B4-BE49-F238E27FC236}">
                      <a16:creationId xmlns:a16="http://schemas.microsoft.com/office/drawing/2014/main" id="{5AE6221F-547E-E943-9114-BB4CA55DEC88}"/>
                    </a:ext>
                  </a:extLst>
                </p:cNvPr>
                <p:cNvSpPr>
                  <a:spLocks/>
                </p:cNvSpPr>
                <p:nvPr/>
              </p:nvSpPr>
              <p:spPr bwMode="auto">
                <a:xfrm>
                  <a:off x="5011" y="2674"/>
                  <a:ext cx="1" cy="3"/>
                </a:xfrm>
                <a:custGeom>
                  <a:avLst/>
                  <a:gdLst>
                    <a:gd name="T0" fmla="*/ 1 w 1"/>
                    <a:gd name="T1" fmla="*/ 3 h 3"/>
                    <a:gd name="T2" fmla="*/ 1 w 1"/>
                    <a:gd name="T3" fmla="*/ 2 h 3"/>
                    <a:gd name="T4" fmla="*/ 1 w 1"/>
                    <a:gd name="T5" fmla="*/ 0 h 3"/>
                    <a:gd name="T6" fmla="*/ 0 w 1"/>
                    <a:gd name="T7" fmla="*/ 0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8" name="Freeform 535">
                  <a:extLst>
                    <a:ext uri="{FF2B5EF4-FFF2-40B4-BE49-F238E27FC236}">
                      <a16:creationId xmlns:a16="http://schemas.microsoft.com/office/drawing/2014/main" id="{26C6B921-38F5-B64C-93DB-1A3B5F55015E}"/>
                    </a:ext>
                  </a:extLst>
                </p:cNvPr>
                <p:cNvSpPr>
                  <a:spLocks/>
                </p:cNvSpPr>
                <p:nvPr/>
              </p:nvSpPr>
              <p:spPr bwMode="auto">
                <a:xfrm>
                  <a:off x="5053" y="2593"/>
                  <a:ext cx="3" cy="4"/>
                </a:xfrm>
                <a:custGeom>
                  <a:avLst/>
                  <a:gdLst>
                    <a:gd name="T0" fmla="*/ 0 w 3"/>
                    <a:gd name="T1" fmla="*/ 2 h 4"/>
                    <a:gd name="T2" fmla="*/ 2 w 3"/>
                    <a:gd name="T3" fmla="*/ 4 h 4"/>
                    <a:gd name="T4" fmla="*/ 3 w 3"/>
                    <a:gd name="T5" fmla="*/ 4 h 4"/>
                    <a:gd name="T6" fmla="*/ 0 w 3"/>
                    <a:gd name="T7" fmla="*/ 0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lnTo>
                        <a:pt x="2" y="4"/>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9" name="Freeform 536">
                  <a:extLst>
                    <a:ext uri="{FF2B5EF4-FFF2-40B4-BE49-F238E27FC236}">
                      <a16:creationId xmlns:a16="http://schemas.microsoft.com/office/drawing/2014/main" id="{3761F305-9A7F-D749-A527-7D745F31DE89}"/>
                    </a:ext>
                  </a:extLst>
                </p:cNvPr>
                <p:cNvSpPr>
                  <a:spLocks/>
                </p:cNvSpPr>
                <p:nvPr/>
              </p:nvSpPr>
              <p:spPr bwMode="auto">
                <a:xfrm>
                  <a:off x="4979" y="2441"/>
                  <a:ext cx="120" cy="267"/>
                </a:xfrm>
                <a:custGeom>
                  <a:avLst/>
                  <a:gdLst>
                    <a:gd name="T0" fmla="*/ 76 w 120"/>
                    <a:gd name="T1" fmla="*/ 125 h 267"/>
                    <a:gd name="T2" fmla="*/ 92 w 120"/>
                    <a:gd name="T3" fmla="*/ 108 h 267"/>
                    <a:gd name="T4" fmla="*/ 108 w 120"/>
                    <a:gd name="T5" fmla="*/ 109 h 267"/>
                    <a:gd name="T6" fmla="*/ 119 w 120"/>
                    <a:gd name="T7" fmla="*/ 101 h 267"/>
                    <a:gd name="T8" fmla="*/ 119 w 120"/>
                    <a:gd name="T9" fmla="*/ 87 h 267"/>
                    <a:gd name="T10" fmla="*/ 109 w 120"/>
                    <a:gd name="T11" fmla="*/ 77 h 267"/>
                    <a:gd name="T12" fmla="*/ 107 w 120"/>
                    <a:gd name="T13" fmla="*/ 61 h 267"/>
                    <a:gd name="T14" fmla="*/ 94 w 120"/>
                    <a:gd name="T15" fmla="*/ 41 h 267"/>
                    <a:gd name="T16" fmla="*/ 72 w 120"/>
                    <a:gd name="T17" fmla="*/ 45 h 267"/>
                    <a:gd name="T18" fmla="*/ 56 w 120"/>
                    <a:gd name="T19" fmla="*/ 49 h 267"/>
                    <a:gd name="T20" fmla="*/ 52 w 120"/>
                    <a:gd name="T21" fmla="*/ 30 h 267"/>
                    <a:gd name="T22" fmla="*/ 47 w 120"/>
                    <a:gd name="T23" fmla="*/ 17 h 267"/>
                    <a:gd name="T24" fmla="*/ 42 w 120"/>
                    <a:gd name="T25" fmla="*/ 6 h 267"/>
                    <a:gd name="T26" fmla="*/ 29 w 120"/>
                    <a:gd name="T27" fmla="*/ 0 h 267"/>
                    <a:gd name="T28" fmla="*/ 23 w 120"/>
                    <a:gd name="T29" fmla="*/ 7 h 267"/>
                    <a:gd name="T30" fmla="*/ 14 w 120"/>
                    <a:gd name="T31" fmla="*/ 18 h 267"/>
                    <a:gd name="T32" fmla="*/ 5 w 120"/>
                    <a:gd name="T33" fmla="*/ 32 h 267"/>
                    <a:gd name="T34" fmla="*/ 2 w 120"/>
                    <a:gd name="T35" fmla="*/ 43 h 267"/>
                    <a:gd name="T36" fmla="*/ 14 w 120"/>
                    <a:gd name="T37" fmla="*/ 64 h 267"/>
                    <a:gd name="T38" fmla="*/ 22 w 120"/>
                    <a:gd name="T39" fmla="*/ 79 h 267"/>
                    <a:gd name="T40" fmla="*/ 17 w 120"/>
                    <a:gd name="T41" fmla="*/ 96 h 267"/>
                    <a:gd name="T42" fmla="*/ 31 w 120"/>
                    <a:gd name="T43" fmla="*/ 119 h 267"/>
                    <a:gd name="T44" fmla="*/ 33 w 120"/>
                    <a:gd name="T45" fmla="*/ 138 h 267"/>
                    <a:gd name="T46" fmla="*/ 36 w 120"/>
                    <a:gd name="T47" fmla="*/ 160 h 267"/>
                    <a:gd name="T48" fmla="*/ 27 w 120"/>
                    <a:gd name="T49" fmla="*/ 182 h 267"/>
                    <a:gd name="T50" fmla="*/ 26 w 120"/>
                    <a:gd name="T51" fmla="*/ 195 h 267"/>
                    <a:gd name="T52" fmla="*/ 23 w 120"/>
                    <a:gd name="T53" fmla="*/ 208 h 267"/>
                    <a:gd name="T54" fmla="*/ 23 w 120"/>
                    <a:gd name="T55" fmla="*/ 223 h 267"/>
                    <a:gd name="T56" fmla="*/ 29 w 120"/>
                    <a:gd name="T57" fmla="*/ 222 h 267"/>
                    <a:gd name="T58" fmla="*/ 38 w 120"/>
                    <a:gd name="T59" fmla="*/ 236 h 267"/>
                    <a:gd name="T60" fmla="*/ 43 w 120"/>
                    <a:gd name="T61" fmla="*/ 244 h 267"/>
                    <a:gd name="T62" fmla="*/ 51 w 120"/>
                    <a:gd name="T63" fmla="*/ 251 h 267"/>
                    <a:gd name="T64" fmla="*/ 63 w 120"/>
                    <a:gd name="T65" fmla="*/ 254 h 267"/>
                    <a:gd name="T66" fmla="*/ 66 w 120"/>
                    <a:gd name="T67" fmla="*/ 267 h 267"/>
                    <a:gd name="T68" fmla="*/ 76 w 120"/>
                    <a:gd name="T69" fmla="*/ 260 h 267"/>
                    <a:gd name="T70" fmla="*/ 70 w 120"/>
                    <a:gd name="T71" fmla="*/ 249 h 267"/>
                    <a:gd name="T72" fmla="*/ 58 w 120"/>
                    <a:gd name="T73" fmla="*/ 242 h 267"/>
                    <a:gd name="T74" fmla="*/ 50 w 120"/>
                    <a:gd name="T75" fmla="*/ 237 h 267"/>
                    <a:gd name="T76" fmla="*/ 54 w 120"/>
                    <a:gd name="T77" fmla="*/ 232 h 267"/>
                    <a:gd name="T78" fmla="*/ 49 w 120"/>
                    <a:gd name="T79" fmla="*/ 215 h 267"/>
                    <a:gd name="T80" fmla="*/ 45 w 120"/>
                    <a:gd name="T81" fmla="*/ 215 h 267"/>
                    <a:gd name="T82" fmla="*/ 40 w 120"/>
                    <a:gd name="T83" fmla="*/ 203 h 267"/>
                    <a:gd name="T84" fmla="*/ 35 w 120"/>
                    <a:gd name="T85" fmla="*/ 205 h 267"/>
                    <a:gd name="T86" fmla="*/ 33 w 120"/>
                    <a:gd name="T87" fmla="*/ 190 h 267"/>
                    <a:gd name="T88" fmla="*/ 34 w 120"/>
                    <a:gd name="T89" fmla="*/ 180 h 267"/>
                    <a:gd name="T90" fmla="*/ 42 w 120"/>
                    <a:gd name="T91" fmla="*/ 152 h 267"/>
                    <a:gd name="T92" fmla="*/ 44 w 120"/>
                    <a:gd name="T93" fmla="*/ 137 h 267"/>
                    <a:gd name="T94" fmla="*/ 42 w 120"/>
                    <a:gd name="T95" fmla="*/ 130 h 267"/>
                    <a:gd name="T96" fmla="*/ 50 w 120"/>
                    <a:gd name="T97" fmla="*/ 128 h 267"/>
                    <a:gd name="T98" fmla="*/ 56 w 120"/>
                    <a:gd name="T99" fmla="*/ 132 h 267"/>
                    <a:gd name="T100" fmla="*/ 54 w 120"/>
                    <a:gd name="T101" fmla="*/ 144 h 267"/>
                    <a:gd name="T102" fmla="*/ 66 w 120"/>
                    <a:gd name="T103" fmla="*/ 146 h 267"/>
                    <a:gd name="T104" fmla="*/ 73 w 120"/>
                    <a:gd name="T105" fmla="*/ 148 h 267"/>
                    <a:gd name="T106" fmla="*/ 79 w 120"/>
                    <a:gd name="T107" fmla="*/ 154 h 267"/>
                    <a:gd name="T108" fmla="*/ 81 w 120"/>
                    <a:gd name="T109"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267">
                      <a:moveTo>
                        <a:pt x="81" y="143"/>
                      </a:moveTo>
                      <a:lnTo>
                        <a:pt x="80" y="140"/>
                      </a:lnTo>
                      <a:lnTo>
                        <a:pt x="77" y="138"/>
                      </a:lnTo>
                      <a:lnTo>
                        <a:pt x="76" y="132"/>
                      </a:lnTo>
                      <a:lnTo>
                        <a:pt x="76" y="125"/>
                      </a:lnTo>
                      <a:lnTo>
                        <a:pt x="79" y="121"/>
                      </a:lnTo>
                      <a:lnTo>
                        <a:pt x="80" y="116"/>
                      </a:lnTo>
                      <a:lnTo>
                        <a:pt x="83" y="111"/>
                      </a:lnTo>
                      <a:lnTo>
                        <a:pt x="86" y="111"/>
                      </a:lnTo>
                      <a:lnTo>
                        <a:pt x="92" y="108"/>
                      </a:lnTo>
                      <a:lnTo>
                        <a:pt x="97" y="108"/>
                      </a:lnTo>
                      <a:lnTo>
                        <a:pt x="97" y="110"/>
                      </a:lnTo>
                      <a:lnTo>
                        <a:pt x="101" y="108"/>
                      </a:lnTo>
                      <a:lnTo>
                        <a:pt x="104" y="108"/>
                      </a:lnTo>
                      <a:lnTo>
                        <a:pt x="108" y="109"/>
                      </a:lnTo>
                      <a:lnTo>
                        <a:pt x="111" y="108"/>
                      </a:lnTo>
                      <a:lnTo>
                        <a:pt x="114" y="111"/>
                      </a:lnTo>
                      <a:lnTo>
                        <a:pt x="118" y="109"/>
                      </a:lnTo>
                      <a:lnTo>
                        <a:pt x="119" y="107"/>
                      </a:lnTo>
                      <a:lnTo>
                        <a:pt x="119" y="101"/>
                      </a:lnTo>
                      <a:lnTo>
                        <a:pt x="118" y="97"/>
                      </a:lnTo>
                      <a:lnTo>
                        <a:pt x="119" y="94"/>
                      </a:lnTo>
                      <a:lnTo>
                        <a:pt x="119" y="92"/>
                      </a:lnTo>
                      <a:lnTo>
                        <a:pt x="120" y="89"/>
                      </a:lnTo>
                      <a:lnTo>
                        <a:pt x="119" y="87"/>
                      </a:lnTo>
                      <a:lnTo>
                        <a:pt x="116" y="84"/>
                      </a:lnTo>
                      <a:lnTo>
                        <a:pt x="117" y="82"/>
                      </a:lnTo>
                      <a:lnTo>
                        <a:pt x="115" y="80"/>
                      </a:lnTo>
                      <a:lnTo>
                        <a:pt x="111" y="80"/>
                      </a:lnTo>
                      <a:lnTo>
                        <a:pt x="109" y="77"/>
                      </a:lnTo>
                      <a:lnTo>
                        <a:pt x="106" y="74"/>
                      </a:lnTo>
                      <a:lnTo>
                        <a:pt x="107" y="72"/>
                      </a:lnTo>
                      <a:lnTo>
                        <a:pt x="108" y="66"/>
                      </a:lnTo>
                      <a:lnTo>
                        <a:pt x="106" y="63"/>
                      </a:lnTo>
                      <a:lnTo>
                        <a:pt x="107" y="61"/>
                      </a:lnTo>
                      <a:lnTo>
                        <a:pt x="108" y="58"/>
                      </a:lnTo>
                      <a:lnTo>
                        <a:pt x="106" y="54"/>
                      </a:lnTo>
                      <a:lnTo>
                        <a:pt x="102" y="51"/>
                      </a:lnTo>
                      <a:lnTo>
                        <a:pt x="96" y="46"/>
                      </a:lnTo>
                      <a:lnTo>
                        <a:pt x="94" y="41"/>
                      </a:lnTo>
                      <a:lnTo>
                        <a:pt x="88" y="39"/>
                      </a:lnTo>
                      <a:lnTo>
                        <a:pt x="83" y="40"/>
                      </a:lnTo>
                      <a:lnTo>
                        <a:pt x="80" y="48"/>
                      </a:lnTo>
                      <a:lnTo>
                        <a:pt x="74" y="49"/>
                      </a:lnTo>
                      <a:lnTo>
                        <a:pt x="72" y="45"/>
                      </a:lnTo>
                      <a:lnTo>
                        <a:pt x="69" y="45"/>
                      </a:lnTo>
                      <a:lnTo>
                        <a:pt x="64" y="42"/>
                      </a:lnTo>
                      <a:lnTo>
                        <a:pt x="59" y="45"/>
                      </a:lnTo>
                      <a:lnTo>
                        <a:pt x="59" y="48"/>
                      </a:lnTo>
                      <a:lnTo>
                        <a:pt x="56" y="49"/>
                      </a:lnTo>
                      <a:lnTo>
                        <a:pt x="52" y="51"/>
                      </a:lnTo>
                      <a:lnTo>
                        <a:pt x="52" y="42"/>
                      </a:lnTo>
                      <a:lnTo>
                        <a:pt x="52" y="36"/>
                      </a:lnTo>
                      <a:lnTo>
                        <a:pt x="51" y="32"/>
                      </a:lnTo>
                      <a:lnTo>
                        <a:pt x="52" y="30"/>
                      </a:lnTo>
                      <a:lnTo>
                        <a:pt x="52" y="27"/>
                      </a:lnTo>
                      <a:lnTo>
                        <a:pt x="51" y="24"/>
                      </a:lnTo>
                      <a:lnTo>
                        <a:pt x="52" y="20"/>
                      </a:lnTo>
                      <a:lnTo>
                        <a:pt x="52" y="17"/>
                      </a:lnTo>
                      <a:lnTo>
                        <a:pt x="47" y="17"/>
                      </a:lnTo>
                      <a:lnTo>
                        <a:pt x="45" y="19"/>
                      </a:lnTo>
                      <a:lnTo>
                        <a:pt x="42" y="18"/>
                      </a:lnTo>
                      <a:lnTo>
                        <a:pt x="40" y="14"/>
                      </a:lnTo>
                      <a:lnTo>
                        <a:pt x="42" y="12"/>
                      </a:lnTo>
                      <a:lnTo>
                        <a:pt x="42" y="6"/>
                      </a:lnTo>
                      <a:lnTo>
                        <a:pt x="39" y="2"/>
                      </a:lnTo>
                      <a:lnTo>
                        <a:pt x="35" y="4"/>
                      </a:lnTo>
                      <a:lnTo>
                        <a:pt x="34" y="0"/>
                      </a:lnTo>
                      <a:lnTo>
                        <a:pt x="34" y="0"/>
                      </a:lnTo>
                      <a:lnTo>
                        <a:pt x="29" y="0"/>
                      </a:lnTo>
                      <a:lnTo>
                        <a:pt x="26" y="1"/>
                      </a:lnTo>
                      <a:lnTo>
                        <a:pt x="26" y="4"/>
                      </a:lnTo>
                      <a:lnTo>
                        <a:pt x="28" y="6"/>
                      </a:lnTo>
                      <a:lnTo>
                        <a:pt x="27" y="8"/>
                      </a:lnTo>
                      <a:lnTo>
                        <a:pt x="23" y="7"/>
                      </a:lnTo>
                      <a:lnTo>
                        <a:pt x="21" y="9"/>
                      </a:lnTo>
                      <a:lnTo>
                        <a:pt x="21" y="13"/>
                      </a:lnTo>
                      <a:lnTo>
                        <a:pt x="20" y="15"/>
                      </a:lnTo>
                      <a:lnTo>
                        <a:pt x="17" y="15"/>
                      </a:lnTo>
                      <a:lnTo>
                        <a:pt x="14" y="18"/>
                      </a:lnTo>
                      <a:lnTo>
                        <a:pt x="8" y="15"/>
                      </a:lnTo>
                      <a:lnTo>
                        <a:pt x="7" y="19"/>
                      </a:lnTo>
                      <a:lnTo>
                        <a:pt x="7" y="25"/>
                      </a:lnTo>
                      <a:lnTo>
                        <a:pt x="5" y="28"/>
                      </a:lnTo>
                      <a:lnTo>
                        <a:pt x="5" y="32"/>
                      </a:lnTo>
                      <a:lnTo>
                        <a:pt x="6" y="35"/>
                      </a:lnTo>
                      <a:lnTo>
                        <a:pt x="4" y="38"/>
                      </a:lnTo>
                      <a:lnTo>
                        <a:pt x="0" y="39"/>
                      </a:lnTo>
                      <a:lnTo>
                        <a:pt x="0" y="42"/>
                      </a:lnTo>
                      <a:lnTo>
                        <a:pt x="2" y="43"/>
                      </a:lnTo>
                      <a:lnTo>
                        <a:pt x="4" y="48"/>
                      </a:lnTo>
                      <a:lnTo>
                        <a:pt x="7" y="50"/>
                      </a:lnTo>
                      <a:lnTo>
                        <a:pt x="7" y="52"/>
                      </a:lnTo>
                      <a:lnTo>
                        <a:pt x="11" y="56"/>
                      </a:lnTo>
                      <a:lnTo>
                        <a:pt x="14" y="64"/>
                      </a:lnTo>
                      <a:lnTo>
                        <a:pt x="17" y="66"/>
                      </a:lnTo>
                      <a:lnTo>
                        <a:pt x="18" y="70"/>
                      </a:lnTo>
                      <a:lnTo>
                        <a:pt x="19" y="73"/>
                      </a:lnTo>
                      <a:lnTo>
                        <a:pt x="21" y="75"/>
                      </a:lnTo>
                      <a:lnTo>
                        <a:pt x="22" y="79"/>
                      </a:lnTo>
                      <a:lnTo>
                        <a:pt x="19" y="80"/>
                      </a:lnTo>
                      <a:lnTo>
                        <a:pt x="18" y="83"/>
                      </a:lnTo>
                      <a:lnTo>
                        <a:pt x="20" y="91"/>
                      </a:lnTo>
                      <a:lnTo>
                        <a:pt x="19" y="94"/>
                      </a:lnTo>
                      <a:lnTo>
                        <a:pt x="17" y="96"/>
                      </a:lnTo>
                      <a:lnTo>
                        <a:pt x="18" y="102"/>
                      </a:lnTo>
                      <a:lnTo>
                        <a:pt x="18" y="105"/>
                      </a:lnTo>
                      <a:lnTo>
                        <a:pt x="22" y="111"/>
                      </a:lnTo>
                      <a:lnTo>
                        <a:pt x="27" y="115"/>
                      </a:lnTo>
                      <a:lnTo>
                        <a:pt x="31" y="119"/>
                      </a:lnTo>
                      <a:lnTo>
                        <a:pt x="32" y="126"/>
                      </a:lnTo>
                      <a:lnTo>
                        <a:pt x="31" y="129"/>
                      </a:lnTo>
                      <a:lnTo>
                        <a:pt x="32" y="132"/>
                      </a:lnTo>
                      <a:lnTo>
                        <a:pt x="31" y="136"/>
                      </a:lnTo>
                      <a:lnTo>
                        <a:pt x="33" y="138"/>
                      </a:lnTo>
                      <a:lnTo>
                        <a:pt x="34" y="143"/>
                      </a:lnTo>
                      <a:lnTo>
                        <a:pt x="35" y="146"/>
                      </a:lnTo>
                      <a:lnTo>
                        <a:pt x="35" y="151"/>
                      </a:lnTo>
                      <a:lnTo>
                        <a:pt x="37" y="155"/>
                      </a:lnTo>
                      <a:lnTo>
                        <a:pt x="36" y="160"/>
                      </a:lnTo>
                      <a:lnTo>
                        <a:pt x="35" y="162"/>
                      </a:lnTo>
                      <a:lnTo>
                        <a:pt x="31" y="173"/>
                      </a:lnTo>
                      <a:lnTo>
                        <a:pt x="28" y="175"/>
                      </a:lnTo>
                      <a:lnTo>
                        <a:pt x="28" y="180"/>
                      </a:lnTo>
                      <a:lnTo>
                        <a:pt x="27" y="182"/>
                      </a:lnTo>
                      <a:lnTo>
                        <a:pt x="26" y="185"/>
                      </a:lnTo>
                      <a:lnTo>
                        <a:pt x="25" y="191"/>
                      </a:lnTo>
                      <a:lnTo>
                        <a:pt x="27" y="191"/>
                      </a:lnTo>
                      <a:lnTo>
                        <a:pt x="25" y="194"/>
                      </a:lnTo>
                      <a:lnTo>
                        <a:pt x="26" y="195"/>
                      </a:lnTo>
                      <a:lnTo>
                        <a:pt x="24" y="198"/>
                      </a:lnTo>
                      <a:lnTo>
                        <a:pt x="25" y="199"/>
                      </a:lnTo>
                      <a:lnTo>
                        <a:pt x="25" y="201"/>
                      </a:lnTo>
                      <a:lnTo>
                        <a:pt x="23" y="201"/>
                      </a:lnTo>
                      <a:lnTo>
                        <a:pt x="23" y="208"/>
                      </a:lnTo>
                      <a:lnTo>
                        <a:pt x="21" y="209"/>
                      </a:lnTo>
                      <a:lnTo>
                        <a:pt x="21" y="214"/>
                      </a:lnTo>
                      <a:lnTo>
                        <a:pt x="21" y="215"/>
                      </a:lnTo>
                      <a:lnTo>
                        <a:pt x="21" y="221"/>
                      </a:lnTo>
                      <a:lnTo>
                        <a:pt x="23" y="223"/>
                      </a:lnTo>
                      <a:lnTo>
                        <a:pt x="25" y="224"/>
                      </a:lnTo>
                      <a:lnTo>
                        <a:pt x="25" y="220"/>
                      </a:lnTo>
                      <a:lnTo>
                        <a:pt x="28" y="218"/>
                      </a:lnTo>
                      <a:lnTo>
                        <a:pt x="27" y="221"/>
                      </a:lnTo>
                      <a:lnTo>
                        <a:pt x="29" y="222"/>
                      </a:lnTo>
                      <a:lnTo>
                        <a:pt x="29" y="225"/>
                      </a:lnTo>
                      <a:lnTo>
                        <a:pt x="31" y="225"/>
                      </a:lnTo>
                      <a:lnTo>
                        <a:pt x="33" y="231"/>
                      </a:lnTo>
                      <a:lnTo>
                        <a:pt x="35" y="231"/>
                      </a:lnTo>
                      <a:lnTo>
                        <a:pt x="38" y="236"/>
                      </a:lnTo>
                      <a:lnTo>
                        <a:pt x="38" y="239"/>
                      </a:lnTo>
                      <a:lnTo>
                        <a:pt x="41" y="239"/>
                      </a:lnTo>
                      <a:lnTo>
                        <a:pt x="42" y="242"/>
                      </a:lnTo>
                      <a:lnTo>
                        <a:pt x="43" y="242"/>
                      </a:lnTo>
                      <a:lnTo>
                        <a:pt x="43" y="244"/>
                      </a:lnTo>
                      <a:lnTo>
                        <a:pt x="42" y="246"/>
                      </a:lnTo>
                      <a:lnTo>
                        <a:pt x="42" y="247"/>
                      </a:lnTo>
                      <a:lnTo>
                        <a:pt x="49" y="253"/>
                      </a:lnTo>
                      <a:lnTo>
                        <a:pt x="49" y="255"/>
                      </a:lnTo>
                      <a:lnTo>
                        <a:pt x="51" y="251"/>
                      </a:lnTo>
                      <a:lnTo>
                        <a:pt x="52" y="248"/>
                      </a:lnTo>
                      <a:lnTo>
                        <a:pt x="55" y="251"/>
                      </a:lnTo>
                      <a:lnTo>
                        <a:pt x="59" y="252"/>
                      </a:lnTo>
                      <a:lnTo>
                        <a:pt x="59" y="254"/>
                      </a:lnTo>
                      <a:lnTo>
                        <a:pt x="63" y="254"/>
                      </a:lnTo>
                      <a:lnTo>
                        <a:pt x="64" y="256"/>
                      </a:lnTo>
                      <a:lnTo>
                        <a:pt x="64" y="261"/>
                      </a:lnTo>
                      <a:lnTo>
                        <a:pt x="63" y="263"/>
                      </a:lnTo>
                      <a:lnTo>
                        <a:pt x="63" y="266"/>
                      </a:lnTo>
                      <a:lnTo>
                        <a:pt x="66" y="267"/>
                      </a:lnTo>
                      <a:lnTo>
                        <a:pt x="70" y="263"/>
                      </a:lnTo>
                      <a:lnTo>
                        <a:pt x="72" y="263"/>
                      </a:lnTo>
                      <a:lnTo>
                        <a:pt x="73" y="265"/>
                      </a:lnTo>
                      <a:lnTo>
                        <a:pt x="76" y="263"/>
                      </a:lnTo>
                      <a:lnTo>
                        <a:pt x="76" y="260"/>
                      </a:lnTo>
                      <a:lnTo>
                        <a:pt x="76" y="260"/>
                      </a:lnTo>
                      <a:lnTo>
                        <a:pt x="76" y="258"/>
                      </a:lnTo>
                      <a:lnTo>
                        <a:pt x="73" y="256"/>
                      </a:lnTo>
                      <a:lnTo>
                        <a:pt x="72" y="253"/>
                      </a:lnTo>
                      <a:lnTo>
                        <a:pt x="70" y="249"/>
                      </a:lnTo>
                      <a:lnTo>
                        <a:pt x="67" y="248"/>
                      </a:lnTo>
                      <a:lnTo>
                        <a:pt x="65" y="247"/>
                      </a:lnTo>
                      <a:lnTo>
                        <a:pt x="63" y="248"/>
                      </a:lnTo>
                      <a:lnTo>
                        <a:pt x="62" y="246"/>
                      </a:lnTo>
                      <a:lnTo>
                        <a:pt x="58" y="242"/>
                      </a:lnTo>
                      <a:lnTo>
                        <a:pt x="56" y="240"/>
                      </a:lnTo>
                      <a:lnTo>
                        <a:pt x="56" y="237"/>
                      </a:lnTo>
                      <a:lnTo>
                        <a:pt x="55" y="236"/>
                      </a:lnTo>
                      <a:lnTo>
                        <a:pt x="54" y="239"/>
                      </a:lnTo>
                      <a:lnTo>
                        <a:pt x="50" y="237"/>
                      </a:lnTo>
                      <a:lnTo>
                        <a:pt x="50" y="235"/>
                      </a:lnTo>
                      <a:lnTo>
                        <a:pt x="52" y="232"/>
                      </a:lnTo>
                      <a:lnTo>
                        <a:pt x="53" y="234"/>
                      </a:lnTo>
                      <a:lnTo>
                        <a:pt x="54" y="232"/>
                      </a:lnTo>
                      <a:lnTo>
                        <a:pt x="54" y="232"/>
                      </a:lnTo>
                      <a:lnTo>
                        <a:pt x="53" y="225"/>
                      </a:lnTo>
                      <a:lnTo>
                        <a:pt x="52" y="224"/>
                      </a:lnTo>
                      <a:lnTo>
                        <a:pt x="52" y="221"/>
                      </a:lnTo>
                      <a:lnTo>
                        <a:pt x="50" y="218"/>
                      </a:lnTo>
                      <a:lnTo>
                        <a:pt x="49" y="215"/>
                      </a:lnTo>
                      <a:lnTo>
                        <a:pt x="49" y="217"/>
                      </a:lnTo>
                      <a:lnTo>
                        <a:pt x="49" y="218"/>
                      </a:lnTo>
                      <a:lnTo>
                        <a:pt x="48" y="219"/>
                      </a:lnTo>
                      <a:lnTo>
                        <a:pt x="46" y="215"/>
                      </a:lnTo>
                      <a:lnTo>
                        <a:pt x="45" y="215"/>
                      </a:lnTo>
                      <a:lnTo>
                        <a:pt x="45" y="211"/>
                      </a:lnTo>
                      <a:lnTo>
                        <a:pt x="44" y="208"/>
                      </a:lnTo>
                      <a:lnTo>
                        <a:pt x="44" y="205"/>
                      </a:lnTo>
                      <a:lnTo>
                        <a:pt x="42" y="204"/>
                      </a:lnTo>
                      <a:lnTo>
                        <a:pt x="40" y="203"/>
                      </a:lnTo>
                      <a:lnTo>
                        <a:pt x="39" y="203"/>
                      </a:lnTo>
                      <a:lnTo>
                        <a:pt x="38" y="204"/>
                      </a:lnTo>
                      <a:lnTo>
                        <a:pt x="38" y="206"/>
                      </a:lnTo>
                      <a:lnTo>
                        <a:pt x="36" y="207"/>
                      </a:lnTo>
                      <a:lnTo>
                        <a:pt x="35" y="205"/>
                      </a:lnTo>
                      <a:lnTo>
                        <a:pt x="37" y="202"/>
                      </a:lnTo>
                      <a:lnTo>
                        <a:pt x="34" y="197"/>
                      </a:lnTo>
                      <a:lnTo>
                        <a:pt x="34" y="195"/>
                      </a:lnTo>
                      <a:lnTo>
                        <a:pt x="33" y="191"/>
                      </a:lnTo>
                      <a:lnTo>
                        <a:pt x="33" y="190"/>
                      </a:lnTo>
                      <a:lnTo>
                        <a:pt x="35" y="187"/>
                      </a:lnTo>
                      <a:lnTo>
                        <a:pt x="34" y="187"/>
                      </a:lnTo>
                      <a:lnTo>
                        <a:pt x="32" y="187"/>
                      </a:lnTo>
                      <a:lnTo>
                        <a:pt x="34" y="184"/>
                      </a:lnTo>
                      <a:lnTo>
                        <a:pt x="34" y="180"/>
                      </a:lnTo>
                      <a:lnTo>
                        <a:pt x="37" y="174"/>
                      </a:lnTo>
                      <a:lnTo>
                        <a:pt x="38" y="162"/>
                      </a:lnTo>
                      <a:lnTo>
                        <a:pt x="40" y="158"/>
                      </a:lnTo>
                      <a:lnTo>
                        <a:pt x="41" y="155"/>
                      </a:lnTo>
                      <a:lnTo>
                        <a:pt x="42" y="152"/>
                      </a:lnTo>
                      <a:lnTo>
                        <a:pt x="43" y="146"/>
                      </a:lnTo>
                      <a:lnTo>
                        <a:pt x="42" y="146"/>
                      </a:lnTo>
                      <a:lnTo>
                        <a:pt x="42" y="143"/>
                      </a:lnTo>
                      <a:lnTo>
                        <a:pt x="42" y="140"/>
                      </a:lnTo>
                      <a:lnTo>
                        <a:pt x="44" y="137"/>
                      </a:lnTo>
                      <a:lnTo>
                        <a:pt x="43" y="134"/>
                      </a:lnTo>
                      <a:lnTo>
                        <a:pt x="41" y="132"/>
                      </a:lnTo>
                      <a:lnTo>
                        <a:pt x="42" y="130"/>
                      </a:lnTo>
                      <a:lnTo>
                        <a:pt x="42" y="129"/>
                      </a:lnTo>
                      <a:lnTo>
                        <a:pt x="42" y="130"/>
                      </a:lnTo>
                      <a:lnTo>
                        <a:pt x="44" y="130"/>
                      </a:lnTo>
                      <a:lnTo>
                        <a:pt x="45" y="128"/>
                      </a:lnTo>
                      <a:lnTo>
                        <a:pt x="46" y="129"/>
                      </a:lnTo>
                      <a:lnTo>
                        <a:pt x="48" y="129"/>
                      </a:lnTo>
                      <a:lnTo>
                        <a:pt x="50" y="128"/>
                      </a:lnTo>
                      <a:lnTo>
                        <a:pt x="51" y="129"/>
                      </a:lnTo>
                      <a:lnTo>
                        <a:pt x="52" y="128"/>
                      </a:lnTo>
                      <a:lnTo>
                        <a:pt x="52" y="129"/>
                      </a:lnTo>
                      <a:lnTo>
                        <a:pt x="55" y="130"/>
                      </a:lnTo>
                      <a:lnTo>
                        <a:pt x="56" y="132"/>
                      </a:lnTo>
                      <a:lnTo>
                        <a:pt x="55" y="133"/>
                      </a:lnTo>
                      <a:lnTo>
                        <a:pt x="55" y="138"/>
                      </a:lnTo>
                      <a:lnTo>
                        <a:pt x="56" y="140"/>
                      </a:lnTo>
                      <a:lnTo>
                        <a:pt x="55" y="142"/>
                      </a:lnTo>
                      <a:lnTo>
                        <a:pt x="54" y="144"/>
                      </a:lnTo>
                      <a:lnTo>
                        <a:pt x="56" y="144"/>
                      </a:lnTo>
                      <a:lnTo>
                        <a:pt x="58" y="145"/>
                      </a:lnTo>
                      <a:lnTo>
                        <a:pt x="61" y="144"/>
                      </a:lnTo>
                      <a:lnTo>
                        <a:pt x="64" y="145"/>
                      </a:lnTo>
                      <a:lnTo>
                        <a:pt x="66" y="146"/>
                      </a:lnTo>
                      <a:lnTo>
                        <a:pt x="66" y="145"/>
                      </a:lnTo>
                      <a:lnTo>
                        <a:pt x="65" y="144"/>
                      </a:lnTo>
                      <a:lnTo>
                        <a:pt x="67" y="142"/>
                      </a:lnTo>
                      <a:lnTo>
                        <a:pt x="69" y="143"/>
                      </a:lnTo>
                      <a:lnTo>
                        <a:pt x="73" y="148"/>
                      </a:lnTo>
                      <a:lnTo>
                        <a:pt x="74" y="149"/>
                      </a:lnTo>
                      <a:lnTo>
                        <a:pt x="74" y="150"/>
                      </a:lnTo>
                      <a:lnTo>
                        <a:pt x="76" y="150"/>
                      </a:lnTo>
                      <a:lnTo>
                        <a:pt x="78" y="153"/>
                      </a:lnTo>
                      <a:lnTo>
                        <a:pt x="79" y="154"/>
                      </a:lnTo>
                      <a:lnTo>
                        <a:pt x="80" y="154"/>
                      </a:lnTo>
                      <a:lnTo>
                        <a:pt x="80" y="152"/>
                      </a:lnTo>
                      <a:lnTo>
                        <a:pt x="80" y="152"/>
                      </a:lnTo>
                      <a:lnTo>
                        <a:pt x="81" y="149"/>
                      </a:lnTo>
                      <a:lnTo>
                        <a:pt x="81" y="1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0" name="Freeform 537">
                  <a:extLst>
                    <a:ext uri="{FF2B5EF4-FFF2-40B4-BE49-F238E27FC236}">
                      <a16:creationId xmlns:a16="http://schemas.microsoft.com/office/drawing/2014/main" id="{93C04926-1E0B-B042-97CF-EFAA1145821E}"/>
                    </a:ext>
                  </a:extLst>
                </p:cNvPr>
                <p:cNvSpPr>
                  <a:spLocks/>
                </p:cNvSpPr>
                <p:nvPr/>
              </p:nvSpPr>
              <p:spPr bwMode="auto">
                <a:xfrm>
                  <a:off x="5001" y="2666"/>
                  <a:ext cx="3" cy="7"/>
                </a:xfrm>
                <a:custGeom>
                  <a:avLst/>
                  <a:gdLst>
                    <a:gd name="T0" fmla="*/ 3 w 3"/>
                    <a:gd name="T1" fmla="*/ 5 h 9"/>
                    <a:gd name="T2" fmla="*/ 3 w 3"/>
                    <a:gd name="T3" fmla="*/ 0 h 9"/>
                    <a:gd name="T4" fmla="*/ 0 w 3"/>
                    <a:gd name="T5" fmla="*/ 0 h 9"/>
                    <a:gd name="T6" fmla="*/ 0 w 3"/>
                    <a:gd name="T7" fmla="*/ 3 h 9"/>
                    <a:gd name="T8" fmla="*/ 0 w 3"/>
                    <a:gd name="T9" fmla="*/ 4 h 9"/>
                    <a:gd name="T10" fmla="*/ 0 w 3"/>
                    <a:gd name="T11" fmla="*/ 9 h 9"/>
                    <a:gd name="T12" fmla="*/ 3 w 3"/>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5"/>
                      </a:moveTo>
                      <a:cubicBezTo>
                        <a:pt x="3" y="0"/>
                        <a:pt x="3" y="0"/>
                        <a:pt x="3" y="0"/>
                      </a:cubicBezTo>
                      <a:cubicBezTo>
                        <a:pt x="3" y="0"/>
                        <a:pt x="1" y="0"/>
                        <a:pt x="0" y="0"/>
                      </a:cubicBezTo>
                      <a:cubicBezTo>
                        <a:pt x="0" y="3"/>
                        <a:pt x="0" y="3"/>
                        <a:pt x="0" y="3"/>
                      </a:cubicBezTo>
                      <a:cubicBezTo>
                        <a:pt x="0" y="4"/>
                        <a:pt x="0" y="4"/>
                        <a:pt x="0" y="4"/>
                      </a:cubicBezTo>
                      <a:cubicBezTo>
                        <a:pt x="0" y="9"/>
                        <a:pt x="0" y="9"/>
                        <a:pt x="0" y="9"/>
                      </a:cubicBez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1" name="Freeform 538">
                  <a:extLst>
                    <a:ext uri="{FF2B5EF4-FFF2-40B4-BE49-F238E27FC236}">
                      <a16:creationId xmlns:a16="http://schemas.microsoft.com/office/drawing/2014/main" id="{4BB2B9E9-5268-D441-BAAB-D6C061F9A7F7}"/>
                    </a:ext>
                  </a:extLst>
                </p:cNvPr>
                <p:cNvSpPr>
                  <a:spLocks/>
                </p:cNvSpPr>
                <p:nvPr/>
              </p:nvSpPr>
              <p:spPr bwMode="auto">
                <a:xfrm>
                  <a:off x="4901" y="2294"/>
                  <a:ext cx="127" cy="340"/>
                </a:xfrm>
                <a:custGeom>
                  <a:avLst/>
                  <a:gdLst>
                    <a:gd name="T0" fmla="*/ 63 w 127"/>
                    <a:gd name="T1" fmla="*/ 220 h 340"/>
                    <a:gd name="T2" fmla="*/ 71 w 127"/>
                    <a:gd name="T3" fmla="*/ 217 h 340"/>
                    <a:gd name="T4" fmla="*/ 71 w 127"/>
                    <a:gd name="T5" fmla="*/ 206 h 340"/>
                    <a:gd name="T6" fmla="*/ 73 w 127"/>
                    <a:gd name="T7" fmla="*/ 207 h 340"/>
                    <a:gd name="T8" fmla="*/ 81 w 127"/>
                    <a:gd name="T9" fmla="*/ 221 h 340"/>
                    <a:gd name="T10" fmla="*/ 85 w 127"/>
                    <a:gd name="T11" fmla="*/ 226 h 340"/>
                    <a:gd name="T12" fmla="*/ 87 w 127"/>
                    <a:gd name="T13" fmla="*/ 245 h 340"/>
                    <a:gd name="T14" fmla="*/ 91 w 127"/>
                    <a:gd name="T15" fmla="*/ 258 h 340"/>
                    <a:gd name="T16" fmla="*/ 95 w 127"/>
                    <a:gd name="T17" fmla="*/ 274 h 340"/>
                    <a:gd name="T18" fmla="*/ 101 w 127"/>
                    <a:gd name="T19" fmla="*/ 289 h 340"/>
                    <a:gd name="T20" fmla="*/ 103 w 127"/>
                    <a:gd name="T21" fmla="*/ 302 h 340"/>
                    <a:gd name="T22" fmla="*/ 103 w 127"/>
                    <a:gd name="T23" fmla="*/ 313 h 340"/>
                    <a:gd name="T24" fmla="*/ 101 w 127"/>
                    <a:gd name="T25" fmla="*/ 326 h 340"/>
                    <a:gd name="T26" fmla="*/ 103 w 127"/>
                    <a:gd name="T27" fmla="*/ 340 h 340"/>
                    <a:gd name="T28" fmla="*/ 106 w 127"/>
                    <a:gd name="T29" fmla="*/ 327 h 340"/>
                    <a:gd name="T30" fmla="*/ 115 w 127"/>
                    <a:gd name="T31" fmla="*/ 302 h 340"/>
                    <a:gd name="T32" fmla="*/ 109 w 127"/>
                    <a:gd name="T33" fmla="*/ 283 h 340"/>
                    <a:gd name="T34" fmla="*/ 105 w 127"/>
                    <a:gd name="T35" fmla="*/ 262 h 340"/>
                    <a:gd name="T36" fmla="*/ 97 w 127"/>
                    <a:gd name="T37" fmla="*/ 241 h 340"/>
                    <a:gd name="T38" fmla="*/ 99 w 127"/>
                    <a:gd name="T39" fmla="*/ 222 h 340"/>
                    <a:gd name="T40" fmla="*/ 89 w 127"/>
                    <a:gd name="T41" fmla="*/ 203 h 340"/>
                    <a:gd name="T42" fmla="*/ 78 w 127"/>
                    <a:gd name="T43" fmla="*/ 189 h 340"/>
                    <a:gd name="T44" fmla="*/ 83 w 127"/>
                    <a:gd name="T45" fmla="*/ 175 h 340"/>
                    <a:gd name="T46" fmla="*/ 95 w 127"/>
                    <a:gd name="T47" fmla="*/ 162 h 340"/>
                    <a:gd name="T48" fmla="*/ 105 w 127"/>
                    <a:gd name="T49" fmla="*/ 155 h 340"/>
                    <a:gd name="T50" fmla="*/ 112 w 127"/>
                    <a:gd name="T51" fmla="*/ 147 h 340"/>
                    <a:gd name="T52" fmla="*/ 116 w 127"/>
                    <a:gd name="T53" fmla="*/ 137 h 340"/>
                    <a:gd name="T54" fmla="*/ 127 w 127"/>
                    <a:gd name="T55" fmla="*/ 123 h 340"/>
                    <a:gd name="T56" fmla="*/ 109 w 127"/>
                    <a:gd name="T57" fmla="*/ 125 h 340"/>
                    <a:gd name="T58" fmla="*/ 104 w 127"/>
                    <a:gd name="T59" fmla="*/ 116 h 340"/>
                    <a:gd name="T60" fmla="*/ 103 w 127"/>
                    <a:gd name="T61" fmla="*/ 106 h 340"/>
                    <a:gd name="T62" fmla="*/ 97 w 127"/>
                    <a:gd name="T63" fmla="*/ 96 h 340"/>
                    <a:gd name="T64" fmla="*/ 91 w 127"/>
                    <a:gd name="T65" fmla="*/ 90 h 340"/>
                    <a:gd name="T66" fmla="*/ 86 w 127"/>
                    <a:gd name="T67" fmla="*/ 82 h 340"/>
                    <a:gd name="T68" fmla="*/ 75 w 127"/>
                    <a:gd name="T69" fmla="*/ 75 h 340"/>
                    <a:gd name="T70" fmla="*/ 71 w 127"/>
                    <a:gd name="T71" fmla="*/ 65 h 340"/>
                    <a:gd name="T72" fmla="*/ 76 w 127"/>
                    <a:gd name="T73" fmla="*/ 55 h 340"/>
                    <a:gd name="T74" fmla="*/ 80 w 127"/>
                    <a:gd name="T75" fmla="*/ 44 h 340"/>
                    <a:gd name="T76" fmla="*/ 78 w 127"/>
                    <a:gd name="T77" fmla="*/ 21 h 340"/>
                    <a:gd name="T78" fmla="*/ 70 w 127"/>
                    <a:gd name="T79" fmla="*/ 5 h 340"/>
                    <a:gd name="T80" fmla="*/ 57 w 127"/>
                    <a:gd name="T81" fmla="*/ 2 h 340"/>
                    <a:gd name="T82" fmla="*/ 56 w 127"/>
                    <a:gd name="T83" fmla="*/ 15 h 340"/>
                    <a:gd name="T84" fmla="*/ 41 w 127"/>
                    <a:gd name="T85" fmla="*/ 20 h 340"/>
                    <a:gd name="T86" fmla="*/ 30 w 127"/>
                    <a:gd name="T87" fmla="*/ 42 h 340"/>
                    <a:gd name="T88" fmla="*/ 25 w 127"/>
                    <a:gd name="T89" fmla="*/ 70 h 340"/>
                    <a:gd name="T90" fmla="*/ 12 w 127"/>
                    <a:gd name="T91" fmla="*/ 82 h 340"/>
                    <a:gd name="T92" fmla="*/ 11 w 127"/>
                    <a:gd name="T93" fmla="*/ 106 h 340"/>
                    <a:gd name="T94" fmla="*/ 7 w 127"/>
                    <a:gd name="T95" fmla="*/ 119 h 340"/>
                    <a:gd name="T96" fmla="*/ 4 w 127"/>
                    <a:gd name="T97" fmla="*/ 131 h 340"/>
                    <a:gd name="T98" fmla="*/ 2 w 127"/>
                    <a:gd name="T99" fmla="*/ 143 h 340"/>
                    <a:gd name="T100" fmla="*/ 10 w 127"/>
                    <a:gd name="T101" fmla="*/ 152 h 340"/>
                    <a:gd name="T102" fmla="*/ 14 w 127"/>
                    <a:gd name="T103" fmla="*/ 154 h 340"/>
                    <a:gd name="T104" fmla="*/ 26 w 127"/>
                    <a:gd name="T105" fmla="*/ 164 h 340"/>
                    <a:gd name="T106" fmla="*/ 22 w 127"/>
                    <a:gd name="T107" fmla="*/ 170 h 340"/>
                    <a:gd name="T108" fmla="*/ 16 w 127"/>
                    <a:gd name="T109" fmla="*/ 167 h 340"/>
                    <a:gd name="T110" fmla="*/ 27 w 127"/>
                    <a:gd name="T111" fmla="*/ 179 h 340"/>
                    <a:gd name="T112" fmla="*/ 30 w 127"/>
                    <a:gd name="T113" fmla="*/ 179 h 340"/>
                    <a:gd name="T114" fmla="*/ 35 w 127"/>
                    <a:gd name="T115" fmla="*/ 190 h 340"/>
                    <a:gd name="T116" fmla="*/ 37 w 127"/>
                    <a:gd name="T117" fmla="*/ 210 h 340"/>
                    <a:gd name="T118" fmla="*/ 37 w 127"/>
                    <a:gd name="T119" fmla="*/ 228 h 340"/>
                    <a:gd name="T120" fmla="*/ 38 w 127"/>
                    <a:gd name="T121" fmla="*/ 234 h 340"/>
                    <a:gd name="T122" fmla="*/ 47 w 127"/>
                    <a:gd name="T123" fmla="*/ 232 h 340"/>
                    <a:gd name="T124" fmla="*/ 52 w 127"/>
                    <a:gd name="T125" fmla="*/ 2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 h="340">
                      <a:moveTo>
                        <a:pt x="60" y="224"/>
                      </a:moveTo>
                      <a:lnTo>
                        <a:pt x="62" y="224"/>
                      </a:lnTo>
                      <a:lnTo>
                        <a:pt x="65" y="222"/>
                      </a:lnTo>
                      <a:lnTo>
                        <a:pt x="63" y="221"/>
                      </a:lnTo>
                      <a:lnTo>
                        <a:pt x="63" y="220"/>
                      </a:lnTo>
                      <a:lnTo>
                        <a:pt x="62" y="217"/>
                      </a:lnTo>
                      <a:lnTo>
                        <a:pt x="63" y="217"/>
                      </a:lnTo>
                      <a:lnTo>
                        <a:pt x="64" y="220"/>
                      </a:lnTo>
                      <a:lnTo>
                        <a:pt x="67" y="220"/>
                      </a:lnTo>
                      <a:lnTo>
                        <a:pt x="71" y="217"/>
                      </a:lnTo>
                      <a:lnTo>
                        <a:pt x="70" y="215"/>
                      </a:lnTo>
                      <a:lnTo>
                        <a:pt x="71" y="213"/>
                      </a:lnTo>
                      <a:lnTo>
                        <a:pt x="71" y="210"/>
                      </a:lnTo>
                      <a:lnTo>
                        <a:pt x="70" y="208"/>
                      </a:lnTo>
                      <a:lnTo>
                        <a:pt x="71" y="206"/>
                      </a:lnTo>
                      <a:lnTo>
                        <a:pt x="71" y="205"/>
                      </a:lnTo>
                      <a:lnTo>
                        <a:pt x="69" y="203"/>
                      </a:lnTo>
                      <a:lnTo>
                        <a:pt x="71" y="205"/>
                      </a:lnTo>
                      <a:lnTo>
                        <a:pt x="71" y="206"/>
                      </a:lnTo>
                      <a:lnTo>
                        <a:pt x="73" y="207"/>
                      </a:lnTo>
                      <a:lnTo>
                        <a:pt x="74" y="209"/>
                      </a:lnTo>
                      <a:lnTo>
                        <a:pt x="77" y="215"/>
                      </a:lnTo>
                      <a:lnTo>
                        <a:pt x="78" y="217"/>
                      </a:lnTo>
                      <a:lnTo>
                        <a:pt x="78" y="221"/>
                      </a:lnTo>
                      <a:lnTo>
                        <a:pt x="81" y="221"/>
                      </a:lnTo>
                      <a:lnTo>
                        <a:pt x="83" y="220"/>
                      </a:lnTo>
                      <a:lnTo>
                        <a:pt x="84" y="218"/>
                      </a:lnTo>
                      <a:lnTo>
                        <a:pt x="84" y="220"/>
                      </a:lnTo>
                      <a:lnTo>
                        <a:pt x="83" y="222"/>
                      </a:lnTo>
                      <a:lnTo>
                        <a:pt x="85" y="226"/>
                      </a:lnTo>
                      <a:lnTo>
                        <a:pt x="85" y="227"/>
                      </a:lnTo>
                      <a:lnTo>
                        <a:pt x="84" y="228"/>
                      </a:lnTo>
                      <a:lnTo>
                        <a:pt x="84" y="231"/>
                      </a:lnTo>
                      <a:lnTo>
                        <a:pt x="86" y="233"/>
                      </a:lnTo>
                      <a:lnTo>
                        <a:pt x="87" y="245"/>
                      </a:lnTo>
                      <a:lnTo>
                        <a:pt x="88" y="245"/>
                      </a:lnTo>
                      <a:lnTo>
                        <a:pt x="88" y="251"/>
                      </a:lnTo>
                      <a:lnTo>
                        <a:pt x="92" y="254"/>
                      </a:lnTo>
                      <a:lnTo>
                        <a:pt x="91" y="255"/>
                      </a:lnTo>
                      <a:lnTo>
                        <a:pt x="91" y="258"/>
                      </a:lnTo>
                      <a:lnTo>
                        <a:pt x="92" y="262"/>
                      </a:lnTo>
                      <a:lnTo>
                        <a:pt x="92" y="269"/>
                      </a:lnTo>
                      <a:lnTo>
                        <a:pt x="94" y="272"/>
                      </a:lnTo>
                      <a:lnTo>
                        <a:pt x="94" y="275"/>
                      </a:lnTo>
                      <a:lnTo>
                        <a:pt x="95" y="274"/>
                      </a:lnTo>
                      <a:lnTo>
                        <a:pt x="95" y="269"/>
                      </a:lnTo>
                      <a:lnTo>
                        <a:pt x="97" y="273"/>
                      </a:lnTo>
                      <a:lnTo>
                        <a:pt x="98" y="276"/>
                      </a:lnTo>
                      <a:lnTo>
                        <a:pt x="99" y="279"/>
                      </a:lnTo>
                      <a:lnTo>
                        <a:pt x="101" y="289"/>
                      </a:lnTo>
                      <a:lnTo>
                        <a:pt x="102" y="290"/>
                      </a:lnTo>
                      <a:lnTo>
                        <a:pt x="103" y="293"/>
                      </a:lnTo>
                      <a:lnTo>
                        <a:pt x="102" y="295"/>
                      </a:lnTo>
                      <a:lnTo>
                        <a:pt x="102" y="300"/>
                      </a:lnTo>
                      <a:lnTo>
                        <a:pt x="103" y="302"/>
                      </a:lnTo>
                      <a:lnTo>
                        <a:pt x="106" y="305"/>
                      </a:lnTo>
                      <a:lnTo>
                        <a:pt x="103" y="306"/>
                      </a:lnTo>
                      <a:lnTo>
                        <a:pt x="105" y="311"/>
                      </a:lnTo>
                      <a:lnTo>
                        <a:pt x="104" y="313"/>
                      </a:lnTo>
                      <a:lnTo>
                        <a:pt x="103" y="313"/>
                      </a:lnTo>
                      <a:lnTo>
                        <a:pt x="103" y="318"/>
                      </a:lnTo>
                      <a:lnTo>
                        <a:pt x="104" y="319"/>
                      </a:lnTo>
                      <a:lnTo>
                        <a:pt x="104" y="322"/>
                      </a:lnTo>
                      <a:lnTo>
                        <a:pt x="102" y="325"/>
                      </a:lnTo>
                      <a:lnTo>
                        <a:pt x="101" y="326"/>
                      </a:lnTo>
                      <a:lnTo>
                        <a:pt x="100" y="326"/>
                      </a:lnTo>
                      <a:lnTo>
                        <a:pt x="100" y="327"/>
                      </a:lnTo>
                      <a:lnTo>
                        <a:pt x="101" y="330"/>
                      </a:lnTo>
                      <a:lnTo>
                        <a:pt x="101" y="334"/>
                      </a:lnTo>
                      <a:lnTo>
                        <a:pt x="103" y="340"/>
                      </a:lnTo>
                      <a:lnTo>
                        <a:pt x="103" y="334"/>
                      </a:lnTo>
                      <a:lnTo>
                        <a:pt x="104" y="331"/>
                      </a:lnTo>
                      <a:lnTo>
                        <a:pt x="104" y="332"/>
                      </a:lnTo>
                      <a:lnTo>
                        <a:pt x="105" y="329"/>
                      </a:lnTo>
                      <a:lnTo>
                        <a:pt x="106" y="327"/>
                      </a:lnTo>
                      <a:lnTo>
                        <a:pt x="106" y="322"/>
                      </a:lnTo>
                      <a:lnTo>
                        <a:pt x="109" y="320"/>
                      </a:lnTo>
                      <a:lnTo>
                        <a:pt x="113" y="309"/>
                      </a:lnTo>
                      <a:lnTo>
                        <a:pt x="114" y="307"/>
                      </a:lnTo>
                      <a:lnTo>
                        <a:pt x="115" y="302"/>
                      </a:lnTo>
                      <a:lnTo>
                        <a:pt x="113" y="298"/>
                      </a:lnTo>
                      <a:lnTo>
                        <a:pt x="113" y="293"/>
                      </a:lnTo>
                      <a:lnTo>
                        <a:pt x="112" y="290"/>
                      </a:lnTo>
                      <a:lnTo>
                        <a:pt x="111" y="285"/>
                      </a:lnTo>
                      <a:lnTo>
                        <a:pt x="109" y="283"/>
                      </a:lnTo>
                      <a:lnTo>
                        <a:pt x="110" y="279"/>
                      </a:lnTo>
                      <a:lnTo>
                        <a:pt x="109" y="276"/>
                      </a:lnTo>
                      <a:lnTo>
                        <a:pt x="110" y="273"/>
                      </a:lnTo>
                      <a:lnTo>
                        <a:pt x="109" y="266"/>
                      </a:lnTo>
                      <a:lnTo>
                        <a:pt x="105" y="262"/>
                      </a:lnTo>
                      <a:lnTo>
                        <a:pt x="100" y="258"/>
                      </a:lnTo>
                      <a:lnTo>
                        <a:pt x="96" y="252"/>
                      </a:lnTo>
                      <a:lnTo>
                        <a:pt x="96" y="249"/>
                      </a:lnTo>
                      <a:lnTo>
                        <a:pt x="95" y="243"/>
                      </a:lnTo>
                      <a:lnTo>
                        <a:pt x="97" y="241"/>
                      </a:lnTo>
                      <a:lnTo>
                        <a:pt x="98" y="238"/>
                      </a:lnTo>
                      <a:lnTo>
                        <a:pt x="96" y="230"/>
                      </a:lnTo>
                      <a:lnTo>
                        <a:pt x="97" y="227"/>
                      </a:lnTo>
                      <a:lnTo>
                        <a:pt x="100" y="226"/>
                      </a:lnTo>
                      <a:lnTo>
                        <a:pt x="99" y="222"/>
                      </a:lnTo>
                      <a:lnTo>
                        <a:pt x="97" y="220"/>
                      </a:lnTo>
                      <a:lnTo>
                        <a:pt x="96" y="217"/>
                      </a:lnTo>
                      <a:lnTo>
                        <a:pt x="95" y="213"/>
                      </a:lnTo>
                      <a:lnTo>
                        <a:pt x="92" y="211"/>
                      </a:lnTo>
                      <a:lnTo>
                        <a:pt x="89" y="203"/>
                      </a:lnTo>
                      <a:lnTo>
                        <a:pt x="85" y="199"/>
                      </a:lnTo>
                      <a:lnTo>
                        <a:pt x="85" y="197"/>
                      </a:lnTo>
                      <a:lnTo>
                        <a:pt x="82" y="195"/>
                      </a:lnTo>
                      <a:lnTo>
                        <a:pt x="80" y="190"/>
                      </a:lnTo>
                      <a:lnTo>
                        <a:pt x="78" y="189"/>
                      </a:lnTo>
                      <a:lnTo>
                        <a:pt x="78" y="186"/>
                      </a:lnTo>
                      <a:lnTo>
                        <a:pt x="82" y="185"/>
                      </a:lnTo>
                      <a:lnTo>
                        <a:pt x="84" y="182"/>
                      </a:lnTo>
                      <a:lnTo>
                        <a:pt x="83" y="179"/>
                      </a:lnTo>
                      <a:lnTo>
                        <a:pt x="83" y="175"/>
                      </a:lnTo>
                      <a:lnTo>
                        <a:pt x="85" y="172"/>
                      </a:lnTo>
                      <a:lnTo>
                        <a:pt x="85" y="166"/>
                      </a:lnTo>
                      <a:lnTo>
                        <a:pt x="86" y="162"/>
                      </a:lnTo>
                      <a:lnTo>
                        <a:pt x="92" y="165"/>
                      </a:lnTo>
                      <a:lnTo>
                        <a:pt x="95" y="162"/>
                      </a:lnTo>
                      <a:lnTo>
                        <a:pt x="98" y="162"/>
                      </a:lnTo>
                      <a:lnTo>
                        <a:pt x="99" y="160"/>
                      </a:lnTo>
                      <a:lnTo>
                        <a:pt x="99" y="156"/>
                      </a:lnTo>
                      <a:lnTo>
                        <a:pt x="101" y="154"/>
                      </a:lnTo>
                      <a:lnTo>
                        <a:pt x="105" y="155"/>
                      </a:lnTo>
                      <a:lnTo>
                        <a:pt x="106" y="153"/>
                      </a:lnTo>
                      <a:lnTo>
                        <a:pt x="104" y="151"/>
                      </a:lnTo>
                      <a:lnTo>
                        <a:pt x="104" y="148"/>
                      </a:lnTo>
                      <a:lnTo>
                        <a:pt x="107" y="147"/>
                      </a:lnTo>
                      <a:lnTo>
                        <a:pt x="112" y="147"/>
                      </a:lnTo>
                      <a:lnTo>
                        <a:pt x="112" y="147"/>
                      </a:lnTo>
                      <a:lnTo>
                        <a:pt x="113" y="142"/>
                      </a:lnTo>
                      <a:lnTo>
                        <a:pt x="115" y="142"/>
                      </a:lnTo>
                      <a:lnTo>
                        <a:pt x="117" y="139"/>
                      </a:lnTo>
                      <a:lnTo>
                        <a:pt x="116" y="137"/>
                      </a:lnTo>
                      <a:lnTo>
                        <a:pt x="118" y="134"/>
                      </a:lnTo>
                      <a:lnTo>
                        <a:pt x="118" y="131"/>
                      </a:lnTo>
                      <a:lnTo>
                        <a:pt x="122" y="130"/>
                      </a:lnTo>
                      <a:lnTo>
                        <a:pt x="126" y="126"/>
                      </a:lnTo>
                      <a:lnTo>
                        <a:pt x="127" y="123"/>
                      </a:lnTo>
                      <a:lnTo>
                        <a:pt x="123" y="122"/>
                      </a:lnTo>
                      <a:lnTo>
                        <a:pt x="117" y="125"/>
                      </a:lnTo>
                      <a:lnTo>
                        <a:pt x="114" y="125"/>
                      </a:lnTo>
                      <a:lnTo>
                        <a:pt x="112" y="127"/>
                      </a:lnTo>
                      <a:lnTo>
                        <a:pt x="109" y="125"/>
                      </a:lnTo>
                      <a:lnTo>
                        <a:pt x="108" y="122"/>
                      </a:lnTo>
                      <a:lnTo>
                        <a:pt x="109" y="117"/>
                      </a:lnTo>
                      <a:lnTo>
                        <a:pt x="106" y="115"/>
                      </a:lnTo>
                      <a:lnTo>
                        <a:pt x="105" y="117"/>
                      </a:lnTo>
                      <a:lnTo>
                        <a:pt x="104" y="116"/>
                      </a:lnTo>
                      <a:lnTo>
                        <a:pt x="99" y="115"/>
                      </a:lnTo>
                      <a:lnTo>
                        <a:pt x="97" y="117"/>
                      </a:lnTo>
                      <a:lnTo>
                        <a:pt x="97" y="114"/>
                      </a:lnTo>
                      <a:lnTo>
                        <a:pt x="99" y="111"/>
                      </a:lnTo>
                      <a:lnTo>
                        <a:pt x="103" y="106"/>
                      </a:lnTo>
                      <a:lnTo>
                        <a:pt x="103" y="103"/>
                      </a:lnTo>
                      <a:lnTo>
                        <a:pt x="104" y="100"/>
                      </a:lnTo>
                      <a:lnTo>
                        <a:pt x="104" y="98"/>
                      </a:lnTo>
                      <a:lnTo>
                        <a:pt x="101" y="96"/>
                      </a:lnTo>
                      <a:lnTo>
                        <a:pt x="97" y="96"/>
                      </a:lnTo>
                      <a:lnTo>
                        <a:pt x="96" y="97"/>
                      </a:lnTo>
                      <a:lnTo>
                        <a:pt x="96" y="95"/>
                      </a:lnTo>
                      <a:lnTo>
                        <a:pt x="96" y="93"/>
                      </a:lnTo>
                      <a:lnTo>
                        <a:pt x="92" y="92"/>
                      </a:lnTo>
                      <a:lnTo>
                        <a:pt x="91" y="90"/>
                      </a:lnTo>
                      <a:lnTo>
                        <a:pt x="92" y="87"/>
                      </a:lnTo>
                      <a:lnTo>
                        <a:pt x="91" y="84"/>
                      </a:lnTo>
                      <a:lnTo>
                        <a:pt x="87" y="86"/>
                      </a:lnTo>
                      <a:lnTo>
                        <a:pt x="85" y="83"/>
                      </a:lnTo>
                      <a:lnTo>
                        <a:pt x="86" y="82"/>
                      </a:lnTo>
                      <a:lnTo>
                        <a:pt x="86" y="79"/>
                      </a:lnTo>
                      <a:lnTo>
                        <a:pt x="79" y="80"/>
                      </a:lnTo>
                      <a:lnTo>
                        <a:pt x="76" y="83"/>
                      </a:lnTo>
                      <a:lnTo>
                        <a:pt x="75" y="79"/>
                      </a:lnTo>
                      <a:lnTo>
                        <a:pt x="75" y="75"/>
                      </a:lnTo>
                      <a:lnTo>
                        <a:pt x="73" y="73"/>
                      </a:lnTo>
                      <a:lnTo>
                        <a:pt x="72" y="71"/>
                      </a:lnTo>
                      <a:lnTo>
                        <a:pt x="70" y="69"/>
                      </a:lnTo>
                      <a:lnTo>
                        <a:pt x="70" y="67"/>
                      </a:lnTo>
                      <a:lnTo>
                        <a:pt x="71" y="65"/>
                      </a:lnTo>
                      <a:lnTo>
                        <a:pt x="70" y="62"/>
                      </a:lnTo>
                      <a:lnTo>
                        <a:pt x="71" y="59"/>
                      </a:lnTo>
                      <a:lnTo>
                        <a:pt x="73" y="57"/>
                      </a:lnTo>
                      <a:lnTo>
                        <a:pt x="75" y="58"/>
                      </a:lnTo>
                      <a:lnTo>
                        <a:pt x="76" y="55"/>
                      </a:lnTo>
                      <a:lnTo>
                        <a:pt x="75" y="52"/>
                      </a:lnTo>
                      <a:lnTo>
                        <a:pt x="75" y="50"/>
                      </a:lnTo>
                      <a:lnTo>
                        <a:pt x="77" y="49"/>
                      </a:lnTo>
                      <a:lnTo>
                        <a:pt x="77" y="46"/>
                      </a:lnTo>
                      <a:lnTo>
                        <a:pt x="80" y="44"/>
                      </a:lnTo>
                      <a:lnTo>
                        <a:pt x="80" y="43"/>
                      </a:lnTo>
                      <a:lnTo>
                        <a:pt x="80" y="39"/>
                      </a:lnTo>
                      <a:lnTo>
                        <a:pt x="81" y="32"/>
                      </a:lnTo>
                      <a:lnTo>
                        <a:pt x="81" y="27"/>
                      </a:lnTo>
                      <a:lnTo>
                        <a:pt x="78" y="21"/>
                      </a:lnTo>
                      <a:lnTo>
                        <a:pt x="78" y="16"/>
                      </a:lnTo>
                      <a:lnTo>
                        <a:pt x="76" y="13"/>
                      </a:lnTo>
                      <a:lnTo>
                        <a:pt x="74" y="13"/>
                      </a:lnTo>
                      <a:lnTo>
                        <a:pt x="72" y="7"/>
                      </a:lnTo>
                      <a:lnTo>
                        <a:pt x="70" y="5"/>
                      </a:lnTo>
                      <a:lnTo>
                        <a:pt x="68" y="0"/>
                      </a:lnTo>
                      <a:lnTo>
                        <a:pt x="64" y="0"/>
                      </a:lnTo>
                      <a:lnTo>
                        <a:pt x="63" y="2"/>
                      </a:lnTo>
                      <a:lnTo>
                        <a:pt x="59" y="0"/>
                      </a:lnTo>
                      <a:lnTo>
                        <a:pt x="57" y="2"/>
                      </a:lnTo>
                      <a:lnTo>
                        <a:pt x="57" y="3"/>
                      </a:lnTo>
                      <a:lnTo>
                        <a:pt x="58" y="5"/>
                      </a:lnTo>
                      <a:lnTo>
                        <a:pt x="55" y="8"/>
                      </a:lnTo>
                      <a:lnTo>
                        <a:pt x="55" y="13"/>
                      </a:lnTo>
                      <a:lnTo>
                        <a:pt x="56" y="15"/>
                      </a:lnTo>
                      <a:lnTo>
                        <a:pt x="53" y="14"/>
                      </a:lnTo>
                      <a:lnTo>
                        <a:pt x="51" y="12"/>
                      </a:lnTo>
                      <a:lnTo>
                        <a:pt x="47" y="15"/>
                      </a:lnTo>
                      <a:lnTo>
                        <a:pt x="42" y="17"/>
                      </a:lnTo>
                      <a:lnTo>
                        <a:pt x="41" y="20"/>
                      </a:lnTo>
                      <a:lnTo>
                        <a:pt x="37" y="26"/>
                      </a:lnTo>
                      <a:lnTo>
                        <a:pt x="34" y="27"/>
                      </a:lnTo>
                      <a:lnTo>
                        <a:pt x="30" y="36"/>
                      </a:lnTo>
                      <a:lnTo>
                        <a:pt x="29" y="40"/>
                      </a:lnTo>
                      <a:lnTo>
                        <a:pt x="30" y="42"/>
                      </a:lnTo>
                      <a:lnTo>
                        <a:pt x="29" y="49"/>
                      </a:lnTo>
                      <a:lnTo>
                        <a:pt x="24" y="57"/>
                      </a:lnTo>
                      <a:lnTo>
                        <a:pt x="25" y="59"/>
                      </a:lnTo>
                      <a:lnTo>
                        <a:pt x="28" y="61"/>
                      </a:lnTo>
                      <a:lnTo>
                        <a:pt x="25" y="70"/>
                      </a:lnTo>
                      <a:lnTo>
                        <a:pt x="23" y="77"/>
                      </a:lnTo>
                      <a:lnTo>
                        <a:pt x="21" y="83"/>
                      </a:lnTo>
                      <a:lnTo>
                        <a:pt x="18" y="84"/>
                      </a:lnTo>
                      <a:lnTo>
                        <a:pt x="15" y="82"/>
                      </a:lnTo>
                      <a:lnTo>
                        <a:pt x="12" y="82"/>
                      </a:lnTo>
                      <a:lnTo>
                        <a:pt x="14" y="91"/>
                      </a:lnTo>
                      <a:lnTo>
                        <a:pt x="14" y="95"/>
                      </a:lnTo>
                      <a:lnTo>
                        <a:pt x="13" y="101"/>
                      </a:lnTo>
                      <a:lnTo>
                        <a:pt x="11" y="101"/>
                      </a:lnTo>
                      <a:lnTo>
                        <a:pt x="11" y="106"/>
                      </a:lnTo>
                      <a:lnTo>
                        <a:pt x="11" y="110"/>
                      </a:lnTo>
                      <a:lnTo>
                        <a:pt x="11" y="113"/>
                      </a:lnTo>
                      <a:lnTo>
                        <a:pt x="9" y="119"/>
                      </a:lnTo>
                      <a:lnTo>
                        <a:pt x="8" y="120"/>
                      </a:lnTo>
                      <a:lnTo>
                        <a:pt x="7" y="119"/>
                      </a:lnTo>
                      <a:lnTo>
                        <a:pt x="6" y="122"/>
                      </a:lnTo>
                      <a:lnTo>
                        <a:pt x="6" y="124"/>
                      </a:lnTo>
                      <a:lnTo>
                        <a:pt x="6" y="128"/>
                      </a:lnTo>
                      <a:lnTo>
                        <a:pt x="5" y="132"/>
                      </a:lnTo>
                      <a:lnTo>
                        <a:pt x="4" y="131"/>
                      </a:lnTo>
                      <a:lnTo>
                        <a:pt x="1" y="135"/>
                      </a:lnTo>
                      <a:lnTo>
                        <a:pt x="0" y="138"/>
                      </a:lnTo>
                      <a:lnTo>
                        <a:pt x="1" y="140"/>
                      </a:lnTo>
                      <a:lnTo>
                        <a:pt x="1" y="139"/>
                      </a:lnTo>
                      <a:lnTo>
                        <a:pt x="2" y="143"/>
                      </a:lnTo>
                      <a:lnTo>
                        <a:pt x="3" y="148"/>
                      </a:lnTo>
                      <a:lnTo>
                        <a:pt x="9" y="155"/>
                      </a:lnTo>
                      <a:lnTo>
                        <a:pt x="8" y="151"/>
                      </a:lnTo>
                      <a:lnTo>
                        <a:pt x="8" y="150"/>
                      </a:lnTo>
                      <a:lnTo>
                        <a:pt x="10" y="152"/>
                      </a:lnTo>
                      <a:lnTo>
                        <a:pt x="13" y="151"/>
                      </a:lnTo>
                      <a:lnTo>
                        <a:pt x="11" y="155"/>
                      </a:lnTo>
                      <a:lnTo>
                        <a:pt x="11" y="156"/>
                      </a:lnTo>
                      <a:lnTo>
                        <a:pt x="13" y="155"/>
                      </a:lnTo>
                      <a:lnTo>
                        <a:pt x="14" y="154"/>
                      </a:lnTo>
                      <a:lnTo>
                        <a:pt x="15" y="155"/>
                      </a:lnTo>
                      <a:lnTo>
                        <a:pt x="17" y="156"/>
                      </a:lnTo>
                      <a:lnTo>
                        <a:pt x="18" y="158"/>
                      </a:lnTo>
                      <a:lnTo>
                        <a:pt x="23" y="159"/>
                      </a:lnTo>
                      <a:lnTo>
                        <a:pt x="26" y="164"/>
                      </a:lnTo>
                      <a:lnTo>
                        <a:pt x="26" y="167"/>
                      </a:lnTo>
                      <a:lnTo>
                        <a:pt x="23" y="168"/>
                      </a:lnTo>
                      <a:lnTo>
                        <a:pt x="22" y="166"/>
                      </a:lnTo>
                      <a:lnTo>
                        <a:pt x="20" y="168"/>
                      </a:lnTo>
                      <a:lnTo>
                        <a:pt x="22" y="170"/>
                      </a:lnTo>
                      <a:lnTo>
                        <a:pt x="23" y="170"/>
                      </a:lnTo>
                      <a:lnTo>
                        <a:pt x="22" y="172"/>
                      </a:lnTo>
                      <a:lnTo>
                        <a:pt x="20" y="170"/>
                      </a:lnTo>
                      <a:lnTo>
                        <a:pt x="19" y="168"/>
                      </a:lnTo>
                      <a:lnTo>
                        <a:pt x="16" y="167"/>
                      </a:lnTo>
                      <a:lnTo>
                        <a:pt x="16" y="169"/>
                      </a:lnTo>
                      <a:lnTo>
                        <a:pt x="19" y="172"/>
                      </a:lnTo>
                      <a:lnTo>
                        <a:pt x="19" y="174"/>
                      </a:lnTo>
                      <a:lnTo>
                        <a:pt x="22" y="177"/>
                      </a:lnTo>
                      <a:lnTo>
                        <a:pt x="27" y="179"/>
                      </a:lnTo>
                      <a:lnTo>
                        <a:pt x="26" y="173"/>
                      </a:lnTo>
                      <a:lnTo>
                        <a:pt x="26" y="171"/>
                      </a:lnTo>
                      <a:lnTo>
                        <a:pt x="29" y="173"/>
                      </a:lnTo>
                      <a:lnTo>
                        <a:pt x="29" y="176"/>
                      </a:lnTo>
                      <a:lnTo>
                        <a:pt x="30" y="179"/>
                      </a:lnTo>
                      <a:lnTo>
                        <a:pt x="32" y="181"/>
                      </a:lnTo>
                      <a:lnTo>
                        <a:pt x="33" y="186"/>
                      </a:lnTo>
                      <a:lnTo>
                        <a:pt x="35" y="188"/>
                      </a:lnTo>
                      <a:lnTo>
                        <a:pt x="33" y="189"/>
                      </a:lnTo>
                      <a:lnTo>
                        <a:pt x="35" y="190"/>
                      </a:lnTo>
                      <a:lnTo>
                        <a:pt x="36" y="191"/>
                      </a:lnTo>
                      <a:lnTo>
                        <a:pt x="37" y="198"/>
                      </a:lnTo>
                      <a:lnTo>
                        <a:pt x="39" y="206"/>
                      </a:lnTo>
                      <a:lnTo>
                        <a:pt x="40" y="207"/>
                      </a:lnTo>
                      <a:lnTo>
                        <a:pt x="37" y="210"/>
                      </a:lnTo>
                      <a:lnTo>
                        <a:pt x="35" y="226"/>
                      </a:lnTo>
                      <a:lnTo>
                        <a:pt x="36" y="230"/>
                      </a:lnTo>
                      <a:lnTo>
                        <a:pt x="35" y="231"/>
                      </a:lnTo>
                      <a:lnTo>
                        <a:pt x="36" y="233"/>
                      </a:lnTo>
                      <a:lnTo>
                        <a:pt x="37" y="228"/>
                      </a:lnTo>
                      <a:lnTo>
                        <a:pt x="40" y="225"/>
                      </a:lnTo>
                      <a:lnTo>
                        <a:pt x="42" y="220"/>
                      </a:lnTo>
                      <a:lnTo>
                        <a:pt x="42" y="226"/>
                      </a:lnTo>
                      <a:lnTo>
                        <a:pt x="38" y="231"/>
                      </a:lnTo>
                      <a:lnTo>
                        <a:pt x="38" y="234"/>
                      </a:lnTo>
                      <a:lnTo>
                        <a:pt x="40" y="234"/>
                      </a:lnTo>
                      <a:lnTo>
                        <a:pt x="40" y="232"/>
                      </a:lnTo>
                      <a:lnTo>
                        <a:pt x="44" y="230"/>
                      </a:lnTo>
                      <a:lnTo>
                        <a:pt x="46" y="232"/>
                      </a:lnTo>
                      <a:lnTo>
                        <a:pt x="47" y="232"/>
                      </a:lnTo>
                      <a:lnTo>
                        <a:pt x="47" y="231"/>
                      </a:lnTo>
                      <a:lnTo>
                        <a:pt x="47" y="231"/>
                      </a:lnTo>
                      <a:lnTo>
                        <a:pt x="49" y="231"/>
                      </a:lnTo>
                      <a:lnTo>
                        <a:pt x="50" y="231"/>
                      </a:lnTo>
                      <a:lnTo>
                        <a:pt x="52" y="231"/>
                      </a:lnTo>
                      <a:lnTo>
                        <a:pt x="58" y="226"/>
                      </a:lnTo>
                      <a:lnTo>
                        <a:pt x="59" y="224"/>
                      </a:lnTo>
                      <a:lnTo>
                        <a:pt x="60" y="2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2" name="Freeform 539">
                  <a:extLst>
                    <a:ext uri="{FF2B5EF4-FFF2-40B4-BE49-F238E27FC236}">
                      <a16:creationId xmlns:a16="http://schemas.microsoft.com/office/drawing/2014/main" id="{09C9AAE9-929F-3E42-A882-A50BAA37A9BF}"/>
                    </a:ext>
                  </a:extLst>
                </p:cNvPr>
                <p:cNvSpPr>
                  <a:spLocks/>
                </p:cNvSpPr>
                <p:nvPr/>
              </p:nvSpPr>
              <p:spPr bwMode="auto">
                <a:xfrm>
                  <a:off x="4920" y="2473"/>
                  <a:ext cx="4" cy="6"/>
                </a:xfrm>
                <a:custGeom>
                  <a:avLst/>
                  <a:gdLst>
                    <a:gd name="T0" fmla="*/ 0 w 4"/>
                    <a:gd name="T1" fmla="*/ 2 h 6"/>
                    <a:gd name="T2" fmla="*/ 0 w 4"/>
                    <a:gd name="T3" fmla="*/ 4 h 6"/>
                    <a:gd name="T4" fmla="*/ 4 w 4"/>
                    <a:gd name="T5" fmla="*/ 6 h 6"/>
                    <a:gd name="T6" fmla="*/ 4 w 4"/>
                    <a:gd name="T7" fmla="*/ 3 h 6"/>
                    <a:gd name="T8" fmla="*/ 2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0" y="4"/>
                      </a:lnTo>
                      <a:lnTo>
                        <a:pt x="4" y="6"/>
                      </a:lnTo>
                      <a:lnTo>
                        <a:pt x="4"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3" name="Freeform 540">
                  <a:extLst>
                    <a:ext uri="{FF2B5EF4-FFF2-40B4-BE49-F238E27FC236}">
                      <a16:creationId xmlns:a16="http://schemas.microsoft.com/office/drawing/2014/main" id="{B8A324FB-BCE5-F94E-AEDE-B863AF706E6D}"/>
                    </a:ext>
                  </a:extLst>
                </p:cNvPr>
                <p:cNvSpPr>
                  <a:spLocks/>
                </p:cNvSpPr>
                <p:nvPr/>
              </p:nvSpPr>
              <p:spPr bwMode="auto">
                <a:xfrm>
                  <a:off x="4737" y="2662"/>
                  <a:ext cx="2" cy="7"/>
                </a:xfrm>
                <a:custGeom>
                  <a:avLst/>
                  <a:gdLst>
                    <a:gd name="T0" fmla="*/ 2 w 2"/>
                    <a:gd name="T1" fmla="*/ 4 h 7"/>
                    <a:gd name="T2" fmla="*/ 1 w 2"/>
                    <a:gd name="T3" fmla="*/ 1 h 7"/>
                    <a:gd name="T4" fmla="*/ 2 w 2"/>
                    <a:gd name="T5" fmla="*/ 1 h 7"/>
                    <a:gd name="T6" fmla="*/ 2 w 2"/>
                    <a:gd name="T7" fmla="*/ 0 h 7"/>
                    <a:gd name="T8" fmla="*/ 0 w 2"/>
                    <a:gd name="T9" fmla="*/ 1 h 7"/>
                    <a:gd name="T10" fmla="*/ 0 w 2"/>
                    <a:gd name="T11" fmla="*/ 4 h 7"/>
                    <a:gd name="T12" fmla="*/ 0 w 2"/>
                    <a:gd name="T13" fmla="*/ 7 h 7"/>
                    <a:gd name="T14" fmla="*/ 2 w 2"/>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4"/>
                      </a:moveTo>
                      <a:lnTo>
                        <a:pt x="1" y="1"/>
                      </a:lnTo>
                      <a:lnTo>
                        <a:pt x="2" y="1"/>
                      </a:lnTo>
                      <a:lnTo>
                        <a:pt x="2" y="0"/>
                      </a:lnTo>
                      <a:lnTo>
                        <a:pt x="0" y="1"/>
                      </a:lnTo>
                      <a:lnTo>
                        <a:pt x="0" y="4"/>
                      </a:lnTo>
                      <a:lnTo>
                        <a:pt x="0"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4" name="Freeform 541">
                  <a:extLst>
                    <a:ext uri="{FF2B5EF4-FFF2-40B4-BE49-F238E27FC236}">
                      <a16:creationId xmlns:a16="http://schemas.microsoft.com/office/drawing/2014/main" id="{80F2E6E4-F04C-C548-8D81-8EA48AB151F7}"/>
                    </a:ext>
                  </a:extLst>
                </p:cNvPr>
                <p:cNvSpPr>
                  <a:spLocks/>
                </p:cNvSpPr>
                <p:nvPr/>
              </p:nvSpPr>
              <p:spPr bwMode="auto">
                <a:xfrm>
                  <a:off x="4737" y="2642"/>
                  <a:ext cx="31" cy="63"/>
                </a:xfrm>
                <a:custGeom>
                  <a:avLst/>
                  <a:gdLst>
                    <a:gd name="T0" fmla="*/ 31 w 31"/>
                    <a:gd name="T1" fmla="*/ 38 h 63"/>
                    <a:gd name="T2" fmla="*/ 30 w 31"/>
                    <a:gd name="T3" fmla="*/ 36 h 63"/>
                    <a:gd name="T4" fmla="*/ 31 w 31"/>
                    <a:gd name="T5" fmla="*/ 34 h 63"/>
                    <a:gd name="T6" fmla="*/ 28 w 31"/>
                    <a:gd name="T7" fmla="*/ 31 h 63"/>
                    <a:gd name="T8" fmla="*/ 26 w 31"/>
                    <a:gd name="T9" fmla="*/ 24 h 63"/>
                    <a:gd name="T10" fmla="*/ 24 w 31"/>
                    <a:gd name="T11" fmla="*/ 18 h 63"/>
                    <a:gd name="T12" fmla="*/ 22 w 31"/>
                    <a:gd name="T13" fmla="*/ 19 h 63"/>
                    <a:gd name="T14" fmla="*/ 22 w 31"/>
                    <a:gd name="T15" fmla="*/ 18 h 63"/>
                    <a:gd name="T16" fmla="*/ 20 w 31"/>
                    <a:gd name="T17" fmla="*/ 18 h 63"/>
                    <a:gd name="T18" fmla="*/ 23 w 31"/>
                    <a:gd name="T19" fmla="*/ 16 h 63"/>
                    <a:gd name="T20" fmla="*/ 22 w 31"/>
                    <a:gd name="T21" fmla="*/ 15 h 63"/>
                    <a:gd name="T22" fmla="*/ 21 w 31"/>
                    <a:gd name="T23" fmla="*/ 14 h 63"/>
                    <a:gd name="T24" fmla="*/ 19 w 31"/>
                    <a:gd name="T25" fmla="*/ 10 h 63"/>
                    <a:gd name="T26" fmla="*/ 17 w 31"/>
                    <a:gd name="T27" fmla="*/ 10 h 63"/>
                    <a:gd name="T28" fmla="*/ 17 w 31"/>
                    <a:gd name="T29" fmla="*/ 7 h 63"/>
                    <a:gd name="T30" fmla="*/ 16 w 31"/>
                    <a:gd name="T31" fmla="*/ 6 h 63"/>
                    <a:gd name="T32" fmla="*/ 16 w 31"/>
                    <a:gd name="T33" fmla="*/ 3 h 63"/>
                    <a:gd name="T34" fmla="*/ 12 w 31"/>
                    <a:gd name="T35" fmla="*/ 2 h 63"/>
                    <a:gd name="T36" fmla="*/ 11 w 31"/>
                    <a:gd name="T37" fmla="*/ 3 h 63"/>
                    <a:gd name="T38" fmla="*/ 10 w 31"/>
                    <a:gd name="T39" fmla="*/ 3 h 63"/>
                    <a:gd name="T40" fmla="*/ 10 w 31"/>
                    <a:gd name="T41" fmla="*/ 1 h 63"/>
                    <a:gd name="T42" fmla="*/ 7 w 31"/>
                    <a:gd name="T43" fmla="*/ 0 h 63"/>
                    <a:gd name="T44" fmla="*/ 7 w 31"/>
                    <a:gd name="T45" fmla="*/ 1 h 63"/>
                    <a:gd name="T46" fmla="*/ 7 w 31"/>
                    <a:gd name="T47" fmla="*/ 2 h 63"/>
                    <a:gd name="T48" fmla="*/ 7 w 31"/>
                    <a:gd name="T49" fmla="*/ 3 h 63"/>
                    <a:gd name="T50" fmla="*/ 6 w 31"/>
                    <a:gd name="T51" fmla="*/ 3 h 63"/>
                    <a:gd name="T52" fmla="*/ 6 w 31"/>
                    <a:gd name="T53" fmla="*/ 4 h 63"/>
                    <a:gd name="T54" fmla="*/ 6 w 31"/>
                    <a:gd name="T55" fmla="*/ 7 h 63"/>
                    <a:gd name="T56" fmla="*/ 4 w 31"/>
                    <a:gd name="T57" fmla="*/ 10 h 63"/>
                    <a:gd name="T58" fmla="*/ 3 w 31"/>
                    <a:gd name="T59" fmla="*/ 9 h 63"/>
                    <a:gd name="T60" fmla="*/ 2 w 31"/>
                    <a:gd name="T61" fmla="*/ 7 h 63"/>
                    <a:gd name="T62" fmla="*/ 0 w 31"/>
                    <a:gd name="T63" fmla="*/ 7 h 63"/>
                    <a:gd name="T64" fmla="*/ 0 w 31"/>
                    <a:gd name="T65" fmla="*/ 8 h 63"/>
                    <a:gd name="T66" fmla="*/ 2 w 31"/>
                    <a:gd name="T67" fmla="*/ 9 h 63"/>
                    <a:gd name="T68" fmla="*/ 3 w 31"/>
                    <a:gd name="T69" fmla="*/ 10 h 63"/>
                    <a:gd name="T70" fmla="*/ 2 w 31"/>
                    <a:gd name="T71" fmla="*/ 11 h 63"/>
                    <a:gd name="T72" fmla="*/ 3 w 31"/>
                    <a:gd name="T73" fmla="*/ 14 h 63"/>
                    <a:gd name="T74" fmla="*/ 3 w 31"/>
                    <a:gd name="T75" fmla="*/ 19 h 63"/>
                    <a:gd name="T76" fmla="*/ 3 w 31"/>
                    <a:gd name="T77" fmla="*/ 21 h 63"/>
                    <a:gd name="T78" fmla="*/ 1 w 31"/>
                    <a:gd name="T79" fmla="*/ 28 h 63"/>
                    <a:gd name="T80" fmla="*/ 2 w 31"/>
                    <a:gd name="T81" fmla="*/ 31 h 63"/>
                    <a:gd name="T82" fmla="*/ 1 w 31"/>
                    <a:gd name="T83" fmla="*/ 31 h 63"/>
                    <a:gd name="T84" fmla="*/ 3 w 31"/>
                    <a:gd name="T85" fmla="*/ 38 h 63"/>
                    <a:gd name="T86" fmla="*/ 2 w 31"/>
                    <a:gd name="T87" fmla="*/ 40 h 63"/>
                    <a:gd name="T88" fmla="*/ 3 w 31"/>
                    <a:gd name="T89" fmla="*/ 48 h 63"/>
                    <a:gd name="T90" fmla="*/ 6 w 31"/>
                    <a:gd name="T91" fmla="*/ 57 h 63"/>
                    <a:gd name="T92" fmla="*/ 8 w 31"/>
                    <a:gd name="T93" fmla="*/ 62 h 63"/>
                    <a:gd name="T94" fmla="*/ 11 w 31"/>
                    <a:gd name="T95" fmla="*/ 63 h 63"/>
                    <a:gd name="T96" fmla="*/ 14 w 31"/>
                    <a:gd name="T97" fmla="*/ 62 h 63"/>
                    <a:gd name="T98" fmla="*/ 19 w 31"/>
                    <a:gd name="T99" fmla="*/ 62 h 63"/>
                    <a:gd name="T100" fmla="*/ 24 w 31"/>
                    <a:gd name="T101" fmla="*/ 60 h 63"/>
                    <a:gd name="T102" fmla="*/ 28 w 31"/>
                    <a:gd name="T103" fmla="*/ 55 h 63"/>
                    <a:gd name="T104" fmla="*/ 30 w 31"/>
                    <a:gd name="T105" fmla="*/ 50 h 63"/>
                    <a:gd name="T106" fmla="*/ 31 w 31"/>
                    <a:gd name="T107" fmla="*/ 47 h 63"/>
                    <a:gd name="T108" fmla="*/ 31 w 31"/>
                    <a:gd name="T109" fmla="*/ 44 h 63"/>
                    <a:gd name="T110" fmla="*/ 31 w 31"/>
                    <a:gd name="T111" fmla="*/ 43 h 63"/>
                    <a:gd name="T112" fmla="*/ 31 w 31"/>
                    <a:gd name="T113"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63">
                      <a:moveTo>
                        <a:pt x="31" y="38"/>
                      </a:moveTo>
                      <a:lnTo>
                        <a:pt x="30" y="36"/>
                      </a:lnTo>
                      <a:lnTo>
                        <a:pt x="31" y="34"/>
                      </a:lnTo>
                      <a:lnTo>
                        <a:pt x="28" y="31"/>
                      </a:lnTo>
                      <a:lnTo>
                        <a:pt x="26" y="24"/>
                      </a:lnTo>
                      <a:lnTo>
                        <a:pt x="24" y="18"/>
                      </a:lnTo>
                      <a:lnTo>
                        <a:pt x="22" y="19"/>
                      </a:lnTo>
                      <a:lnTo>
                        <a:pt x="22" y="18"/>
                      </a:lnTo>
                      <a:lnTo>
                        <a:pt x="20" y="18"/>
                      </a:lnTo>
                      <a:lnTo>
                        <a:pt x="23" y="16"/>
                      </a:lnTo>
                      <a:lnTo>
                        <a:pt x="22" y="15"/>
                      </a:lnTo>
                      <a:lnTo>
                        <a:pt x="21" y="14"/>
                      </a:lnTo>
                      <a:lnTo>
                        <a:pt x="19" y="10"/>
                      </a:lnTo>
                      <a:lnTo>
                        <a:pt x="17" y="10"/>
                      </a:lnTo>
                      <a:lnTo>
                        <a:pt x="17" y="7"/>
                      </a:lnTo>
                      <a:lnTo>
                        <a:pt x="16" y="6"/>
                      </a:lnTo>
                      <a:lnTo>
                        <a:pt x="16" y="3"/>
                      </a:lnTo>
                      <a:lnTo>
                        <a:pt x="12" y="2"/>
                      </a:lnTo>
                      <a:lnTo>
                        <a:pt x="11" y="3"/>
                      </a:lnTo>
                      <a:lnTo>
                        <a:pt x="10" y="3"/>
                      </a:lnTo>
                      <a:lnTo>
                        <a:pt x="10" y="1"/>
                      </a:lnTo>
                      <a:lnTo>
                        <a:pt x="7" y="0"/>
                      </a:lnTo>
                      <a:lnTo>
                        <a:pt x="7" y="1"/>
                      </a:lnTo>
                      <a:lnTo>
                        <a:pt x="7" y="2"/>
                      </a:lnTo>
                      <a:lnTo>
                        <a:pt x="7" y="3"/>
                      </a:lnTo>
                      <a:lnTo>
                        <a:pt x="6" y="3"/>
                      </a:lnTo>
                      <a:lnTo>
                        <a:pt x="6" y="4"/>
                      </a:lnTo>
                      <a:lnTo>
                        <a:pt x="6" y="7"/>
                      </a:lnTo>
                      <a:lnTo>
                        <a:pt x="4" y="10"/>
                      </a:lnTo>
                      <a:lnTo>
                        <a:pt x="3" y="9"/>
                      </a:lnTo>
                      <a:lnTo>
                        <a:pt x="2" y="7"/>
                      </a:lnTo>
                      <a:lnTo>
                        <a:pt x="0" y="7"/>
                      </a:lnTo>
                      <a:lnTo>
                        <a:pt x="0" y="8"/>
                      </a:lnTo>
                      <a:lnTo>
                        <a:pt x="2" y="9"/>
                      </a:lnTo>
                      <a:lnTo>
                        <a:pt x="3" y="10"/>
                      </a:lnTo>
                      <a:lnTo>
                        <a:pt x="2" y="11"/>
                      </a:lnTo>
                      <a:lnTo>
                        <a:pt x="3" y="14"/>
                      </a:lnTo>
                      <a:lnTo>
                        <a:pt x="3" y="19"/>
                      </a:lnTo>
                      <a:lnTo>
                        <a:pt x="3" y="21"/>
                      </a:lnTo>
                      <a:lnTo>
                        <a:pt x="1" y="28"/>
                      </a:lnTo>
                      <a:lnTo>
                        <a:pt x="2" y="31"/>
                      </a:lnTo>
                      <a:lnTo>
                        <a:pt x="1" y="31"/>
                      </a:lnTo>
                      <a:lnTo>
                        <a:pt x="3" y="38"/>
                      </a:lnTo>
                      <a:lnTo>
                        <a:pt x="2" y="40"/>
                      </a:lnTo>
                      <a:lnTo>
                        <a:pt x="3" y="48"/>
                      </a:lnTo>
                      <a:lnTo>
                        <a:pt x="6" y="57"/>
                      </a:lnTo>
                      <a:lnTo>
                        <a:pt x="8" y="62"/>
                      </a:lnTo>
                      <a:lnTo>
                        <a:pt x="11" y="63"/>
                      </a:lnTo>
                      <a:lnTo>
                        <a:pt x="14" y="62"/>
                      </a:lnTo>
                      <a:lnTo>
                        <a:pt x="19" y="62"/>
                      </a:lnTo>
                      <a:lnTo>
                        <a:pt x="24" y="60"/>
                      </a:lnTo>
                      <a:lnTo>
                        <a:pt x="28" y="55"/>
                      </a:lnTo>
                      <a:lnTo>
                        <a:pt x="30" y="50"/>
                      </a:lnTo>
                      <a:lnTo>
                        <a:pt x="31" y="47"/>
                      </a:lnTo>
                      <a:lnTo>
                        <a:pt x="31" y="44"/>
                      </a:lnTo>
                      <a:lnTo>
                        <a:pt x="31" y="43"/>
                      </a:lnTo>
                      <a:lnTo>
                        <a:pt x="31" y="3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5" name="Freeform 542">
                  <a:extLst>
                    <a:ext uri="{FF2B5EF4-FFF2-40B4-BE49-F238E27FC236}">
                      <a16:creationId xmlns:a16="http://schemas.microsoft.com/office/drawing/2014/main" id="{28CE6E5D-8D3D-6C4B-A444-AF03496918BC}"/>
                    </a:ext>
                  </a:extLst>
                </p:cNvPr>
                <p:cNvSpPr>
                  <a:spLocks/>
                </p:cNvSpPr>
                <p:nvPr/>
              </p:nvSpPr>
              <p:spPr bwMode="auto">
                <a:xfrm>
                  <a:off x="4739" y="2635"/>
                  <a:ext cx="5" cy="6"/>
                </a:xfrm>
                <a:custGeom>
                  <a:avLst/>
                  <a:gdLst>
                    <a:gd name="T0" fmla="*/ 5 w 5"/>
                    <a:gd name="T1" fmla="*/ 1 h 6"/>
                    <a:gd name="T2" fmla="*/ 5 w 5"/>
                    <a:gd name="T3" fmla="*/ 0 h 6"/>
                    <a:gd name="T4" fmla="*/ 0 w 5"/>
                    <a:gd name="T5" fmla="*/ 1 h 6"/>
                    <a:gd name="T6" fmla="*/ 0 w 5"/>
                    <a:gd name="T7" fmla="*/ 3 h 6"/>
                    <a:gd name="T8" fmla="*/ 4 w 5"/>
                    <a:gd name="T9" fmla="*/ 6 h 6"/>
                    <a:gd name="T10" fmla="*/ 3 w 5"/>
                    <a:gd name="T11" fmla="*/ 4 h 6"/>
                    <a:gd name="T12" fmla="*/ 4 w 5"/>
                    <a:gd name="T13" fmla="*/ 4 h 6"/>
                    <a:gd name="T14" fmla="*/ 5 w 5"/>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1"/>
                      </a:moveTo>
                      <a:lnTo>
                        <a:pt x="5" y="0"/>
                      </a:lnTo>
                      <a:lnTo>
                        <a:pt x="0" y="1"/>
                      </a:lnTo>
                      <a:lnTo>
                        <a:pt x="0" y="3"/>
                      </a:lnTo>
                      <a:lnTo>
                        <a:pt x="4" y="6"/>
                      </a:lnTo>
                      <a:lnTo>
                        <a:pt x="3" y="4"/>
                      </a:lnTo>
                      <a:lnTo>
                        <a:pt x="4" y="4"/>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6" name="Freeform 543">
                  <a:extLst>
                    <a:ext uri="{FF2B5EF4-FFF2-40B4-BE49-F238E27FC236}">
                      <a16:creationId xmlns:a16="http://schemas.microsoft.com/office/drawing/2014/main" id="{78B4B7E6-A8D2-E64B-9A0F-BD91448B269B}"/>
                    </a:ext>
                  </a:extLst>
                </p:cNvPr>
                <p:cNvSpPr>
                  <a:spLocks/>
                </p:cNvSpPr>
                <p:nvPr/>
              </p:nvSpPr>
              <p:spPr bwMode="auto">
                <a:xfrm>
                  <a:off x="4744" y="2637"/>
                  <a:ext cx="8" cy="7"/>
                </a:xfrm>
                <a:custGeom>
                  <a:avLst/>
                  <a:gdLst>
                    <a:gd name="T0" fmla="*/ 0 w 8"/>
                    <a:gd name="T1" fmla="*/ 3 h 7"/>
                    <a:gd name="T2" fmla="*/ 3 w 8"/>
                    <a:gd name="T3" fmla="*/ 5 h 7"/>
                    <a:gd name="T4" fmla="*/ 4 w 8"/>
                    <a:gd name="T5" fmla="*/ 6 h 7"/>
                    <a:gd name="T6" fmla="*/ 7 w 8"/>
                    <a:gd name="T7" fmla="*/ 6 h 7"/>
                    <a:gd name="T8" fmla="*/ 8 w 8"/>
                    <a:gd name="T9" fmla="*/ 7 h 7"/>
                    <a:gd name="T10" fmla="*/ 7 w 8"/>
                    <a:gd name="T11" fmla="*/ 5 h 7"/>
                    <a:gd name="T12" fmla="*/ 4 w 8"/>
                    <a:gd name="T13" fmla="*/ 3 h 7"/>
                    <a:gd name="T14" fmla="*/ 3 w 8"/>
                    <a:gd name="T15" fmla="*/ 1 h 7"/>
                    <a:gd name="T16" fmla="*/ 2 w 8"/>
                    <a:gd name="T17" fmla="*/ 0 h 7"/>
                    <a:gd name="T18" fmla="*/ 1 w 8"/>
                    <a:gd name="T19" fmla="*/ 1 h 7"/>
                    <a:gd name="T20" fmla="*/ 2 w 8"/>
                    <a:gd name="T21" fmla="*/ 1 h 7"/>
                    <a:gd name="T22" fmla="*/ 0 w 8"/>
                    <a:gd name="T23" fmla="*/ 2 h 7"/>
                    <a:gd name="T24" fmla="*/ 0 w 8"/>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3"/>
                      </a:moveTo>
                      <a:lnTo>
                        <a:pt x="3" y="5"/>
                      </a:lnTo>
                      <a:lnTo>
                        <a:pt x="4" y="6"/>
                      </a:lnTo>
                      <a:lnTo>
                        <a:pt x="7" y="6"/>
                      </a:lnTo>
                      <a:lnTo>
                        <a:pt x="8" y="7"/>
                      </a:lnTo>
                      <a:lnTo>
                        <a:pt x="7" y="5"/>
                      </a:lnTo>
                      <a:lnTo>
                        <a:pt x="4" y="3"/>
                      </a:lnTo>
                      <a:lnTo>
                        <a:pt x="3" y="1"/>
                      </a:lnTo>
                      <a:lnTo>
                        <a:pt x="2" y="0"/>
                      </a:lnTo>
                      <a:lnTo>
                        <a:pt x="1" y="1"/>
                      </a:lnTo>
                      <a:lnTo>
                        <a:pt x="2" y="1"/>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7" name="Freeform 544">
                  <a:extLst>
                    <a:ext uri="{FF2B5EF4-FFF2-40B4-BE49-F238E27FC236}">
                      <a16:creationId xmlns:a16="http://schemas.microsoft.com/office/drawing/2014/main" id="{E1A12424-D36C-1F41-AF0D-66CC40DBDFD0}"/>
                    </a:ext>
                  </a:extLst>
                </p:cNvPr>
                <p:cNvSpPr>
                  <a:spLocks/>
                </p:cNvSpPr>
                <p:nvPr/>
              </p:nvSpPr>
              <p:spPr bwMode="auto">
                <a:xfrm>
                  <a:off x="4562" y="2201"/>
                  <a:ext cx="397" cy="465"/>
                </a:xfrm>
                <a:custGeom>
                  <a:avLst/>
                  <a:gdLst>
                    <a:gd name="T0" fmla="*/ 279 w 397"/>
                    <a:gd name="T1" fmla="*/ 170 h 465"/>
                    <a:gd name="T2" fmla="*/ 286 w 397"/>
                    <a:gd name="T3" fmla="*/ 144 h 465"/>
                    <a:gd name="T4" fmla="*/ 277 w 397"/>
                    <a:gd name="T5" fmla="*/ 127 h 465"/>
                    <a:gd name="T6" fmla="*/ 286 w 397"/>
                    <a:gd name="T7" fmla="*/ 130 h 465"/>
                    <a:gd name="T8" fmla="*/ 298 w 397"/>
                    <a:gd name="T9" fmla="*/ 144 h 465"/>
                    <a:gd name="T10" fmla="*/ 326 w 397"/>
                    <a:gd name="T11" fmla="*/ 152 h 465"/>
                    <a:gd name="T12" fmla="*/ 329 w 397"/>
                    <a:gd name="T13" fmla="*/ 170 h 465"/>
                    <a:gd name="T14" fmla="*/ 322 w 397"/>
                    <a:gd name="T15" fmla="*/ 185 h 465"/>
                    <a:gd name="T16" fmla="*/ 331 w 397"/>
                    <a:gd name="T17" fmla="*/ 186 h 465"/>
                    <a:gd name="T18" fmla="*/ 339 w 397"/>
                    <a:gd name="T19" fmla="*/ 196 h 465"/>
                    <a:gd name="T20" fmla="*/ 345 w 397"/>
                    <a:gd name="T21" fmla="*/ 215 h 465"/>
                    <a:gd name="T22" fmla="*/ 353 w 397"/>
                    <a:gd name="T23" fmla="*/ 188 h 465"/>
                    <a:gd name="T24" fmla="*/ 364 w 397"/>
                    <a:gd name="T25" fmla="*/ 152 h 465"/>
                    <a:gd name="T26" fmla="*/ 381 w 397"/>
                    <a:gd name="T27" fmla="*/ 110 h 465"/>
                    <a:gd name="T28" fmla="*/ 396 w 397"/>
                    <a:gd name="T29" fmla="*/ 95 h 465"/>
                    <a:gd name="T30" fmla="*/ 385 w 397"/>
                    <a:gd name="T31" fmla="*/ 77 h 465"/>
                    <a:gd name="T32" fmla="*/ 370 w 397"/>
                    <a:gd name="T33" fmla="*/ 71 h 465"/>
                    <a:gd name="T34" fmla="*/ 349 w 397"/>
                    <a:gd name="T35" fmla="*/ 82 h 465"/>
                    <a:gd name="T36" fmla="*/ 329 w 397"/>
                    <a:gd name="T37" fmla="*/ 99 h 465"/>
                    <a:gd name="T38" fmla="*/ 318 w 397"/>
                    <a:gd name="T39" fmla="*/ 120 h 465"/>
                    <a:gd name="T40" fmla="*/ 282 w 397"/>
                    <a:gd name="T41" fmla="*/ 120 h 465"/>
                    <a:gd name="T42" fmla="*/ 271 w 397"/>
                    <a:gd name="T43" fmla="*/ 102 h 465"/>
                    <a:gd name="T44" fmla="*/ 242 w 397"/>
                    <a:gd name="T45" fmla="*/ 123 h 465"/>
                    <a:gd name="T46" fmla="*/ 199 w 397"/>
                    <a:gd name="T47" fmla="*/ 113 h 465"/>
                    <a:gd name="T48" fmla="*/ 161 w 397"/>
                    <a:gd name="T49" fmla="*/ 90 h 465"/>
                    <a:gd name="T50" fmla="*/ 159 w 397"/>
                    <a:gd name="T51" fmla="*/ 54 h 465"/>
                    <a:gd name="T52" fmla="*/ 137 w 397"/>
                    <a:gd name="T53" fmla="*/ 44 h 465"/>
                    <a:gd name="T54" fmla="*/ 128 w 397"/>
                    <a:gd name="T55" fmla="*/ 19 h 465"/>
                    <a:gd name="T56" fmla="*/ 101 w 397"/>
                    <a:gd name="T57" fmla="*/ 0 h 465"/>
                    <a:gd name="T58" fmla="*/ 76 w 397"/>
                    <a:gd name="T59" fmla="*/ 23 h 465"/>
                    <a:gd name="T60" fmla="*/ 65 w 397"/>
                    <a:gd name="T61" fmla="*/ 59 h 465"/>
                    <a:gd name="T62" fmla="*/ 40 w 397"/>
                    <a:gd name="T63" fmla="*/ 106 h 465"/>
                    <a:gd name="T64" fmla="*/ 13 w 397"/>
                    <a:gd name="T65" fmla="*/ 116 h 465"/>
                    <a:gd name="T66" fmla="*/ 20 w 397"/>
                    <a:gd name="T67" fmla="*/ 138 h 465"/>
                    <a:gd name="T68" fmla="*/ 36 w 397"/>
                    <a:gd name="T69" fmla="*/ 171 h 465"/>
                    <a:gd name="T70" fmla="*/ 8 w 397"/>
                    <a:gd name="T71" fmla="*/ 176 h 465"/>
                    <a:gd name="T72" fmla="*/ 2 w 397"/>
                    <a:gd name="T73" fmla="*/ 189 h 465"/>
                    <a:gd name="T74" fmla="*/ 29 w 397"/>
                    <a:gd name="T75" fmla="*/ 197 h 465"/>
                    <a:gd name="T76" fmla="*/ 19 w 397"/>
                    <a:gd name="T77" fmla="*/ 211 h 465"/>
                    <a:gd name="T78" fmla="*/ 9 w 397"/>
                    <a:gd name="T79" fmla="*/ 213 h 465"/>
                    <a:gd name="T80" fmla="*/ 50 w 397"/>
                    <a:gd name="T81" fmla="*/ 235 h 465"/>
                    <a:gd name="T82" fmla="*/ 60 w 397"/>
                    <a:gd name="T83" fmla="*/ 209 h 465"/>
                    <a:gd name="T84" fmla="*/ 62 w 397"/>
                    <a:gd name="T85" fmla="*/ 219 h 465"/>
                    <a:gd name="T86" fmla="*/ 65 w 397"/>
                    <a:gd name="T87" fmla="*/ 236 h 465"/>
                    <a:gd name="T88" fmla="*/ 71 w 397"/>
                    <a:gd name="T89" fmla="*/ 273 h 465"/>
                    <a:gd name="T90" fmla="*/ 80 w 397"/>
                    <a:gd name="T91" fmla="*/ 320 h 465"/>
                    <a:gd name="T92" fmla="*/ 95 w 397"/>
                    <a:gd name="T93" fmla="*/ 351 h 465"/>
                    <a:gd name="T94" fmla="*/ 106 w 397"/>
                    <a:gd name="T95" fmla="*/ 389 h 465"/>
                    <a:gd name="T96" fmla="*/ 123 w 397"/>
                    <a:gd name="T97" fmla="*/ 423 h 465"/>
                    <a:gd name="T98" fmla="*/ 153 w 397"/>
                    <a:gd name="T99" fmla="*/ 457 h 465"/>
                    <a:gd name="T100" fmla="*/ 169 w 397"/>
                    <a:gd name="T101" fmla="*/ 448 h 465"/>
                    <a:gd name="T102" fmla="*/ 173 w 397"/>
                    <a:gd name="T103" fmla="*/ 427 h 465"/>
                    <a:gd name="T104" fmla="*/ 182 w 397"/>
                    <a:gd name="T105" fmla="*/ 372 h 465"/>
                    <a:gd name="T106" fmla="*/ 185 w 397"/>
                    <a:gd name="T107" fmla="*/ 327 h 465"/>
                    <a:gd name="T108" fmla="*/ 206 w 397"/>
                    <a:gd name="T109" fmla="*/ 308 h 465"/>
                    <a:gd name="T110" fmla="*/ 244 w 397"/>
                    <a:gd name="T111" fmla="*/ 259 h 465"/>
                    <a:gd name="T112" fmla="*/ 248 w 397"/>
                    <a:gd name="T113" fmla="*/ 258 h 465"/>
                    <a:gd name="T114" fmla="*/ 265 w 397"/>
                    <a:gd name="T115" fmla="*/ 237 h 465"/>
                    <a:gd name="T116" fmla="*/ 279 w 397"/>
                    <a:gd name="T117" fmla="*/ 213 h 465"/>
                    <a:gd name="T118" fmla="*/ 284 w 397"/>
                    <a:gd name="T119" fmla="*/ 218 h 465"/>
                    <a:gd name="T120" fmla="*/ 291 w 397"/>
                    <a:gd name="T121" fmla="*/ 22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7" h="465">
                      <a:moveTo>
                        <a:pt x="293" y="206"/>
                      </a:moveTo>
                      <a:lnTo>
                        <a:pt x="293" y="202"/>
                      </a:lnTo>
                      <a:lnTo>
                        <a:pt x="288" y="195"/>
                      </a:lnTo>
                      <a:lnTo>
                        <a:pt x="288" y="189"/>
                      </a:lnTo>
                      <a:lnTo>
                        <a:pt x="288" y="187"/>
                      </a:lnTo>
                      <a:lnTo>
                        <a:pt x="286" y="182"/>
                      </a:lnTo>
                      <a:lnTo>
                        <a:pt x="286" y="177"/>
                      </a:lnTo>
                      <a:lnTo>
                        <a:pt x="283" y="172"/>
                      </a:lnTo>
                      <a:lnTo>
                        <a:pt x="279" y="170"/>
                      </a:lnTo>
                      <a:lnTo>
                        <a:pt x="276" y="165"/>
                      </a:lnTo>
                      <a:lnTo>
                        <a:pt x="276" y="158"/>
                      </a:lnTo>
                      <a:lnTo>
                        <a:pt x="279" y="158"/>
                      </a:lnTo>
                      <a:lnTo>
                        <a:pt x="280" y="153"/>
                      </a:lnTo>
                      <a:lnTo>
                        <a:pt x="282" y="152"/>
                      </a:lnTo>
                      <a:lnTo>
                        <a:pt x="284" y="153"/>
                      </a:lnTo>
                      <a:lnTo>
                        <a:pt x="286" y="151"/>
                      </a:lnTo>
                      <a:lnTo>
                        <a:pt x="286" y="147"/>
                      </a:lnTo>
                      <a:lnTo>
                        <a:pt x="286" y="144"/>
                      </a:lnTo>
                      <a:lnTo>
                        <a:pt x="282" y="144"/>
                      </a:lnTo>
                      <a:lnTo>
                        <a:pt x="279" y="145"/>
                      </a:lnTo>
                      <a:lnTo>
                        <a:pt x="273" y="142"/>
                      </a:lnTo>
                      <a:lnTo>
                        <a:pt x="273" y="138"/>
                      </a:lnTo>
                      <a:lnTo>
                        <a:pt x="276" y="134"/>
                      </a:lnTo>
                      <a:lnTo>
                        <a:pt x="278" y="130"/>
                      </a:lnTo>
                      <a:lnTo>
                        <a:pt x="276" y="129"/>
                      </a:lnTo>
                      <a:lnTo>
                        <a:pt x="276" y="127"/>
                      </a:lnTo>
                      <a:lnTo>
                        <a:pt x="277" y="127"/>
                      </a:lnTo>
                      <a:lnTo>
                        <a:pt x="278" y="123"/>
                      </a:lnTo>
                      <a:lnTo>
                        <a:pt x="279" y="126"/>
                      </a:lnTo>
                      <a:lnTo>
                        <a:pt x="281" y="128"/>
                      </a:lnTo>
                      <a:lnTo>
                        <a:pt x="281" y="130"/>
                      </a:lnTo>
                      <a:lnTo>
                        <a:pt x="283" y="134"/>
                      </a:lnTo>
                      <a:lnTo>
                        <a:pt x="286" y="134"/>
                      </a:lnTo>
                      <a:lnTo>
                        <a:pt x="287" y="133"/>
                      </a:lnTo>
                      <a:lnTo>
                        <a:pt x="286" y="131"/>
                      </a:lnTo>
                      <a:lnTo>
                        <a:pt x="286" y="130"/>
                      </a:lnTo>
                      <a:lnTo>
                        <a:pt x="287" y="130"/>
                      </a:lnTo>
                      <a:lnTo>
                        <a:pt x="289" y="132"/>
                      </a:lnTo>
                      <a:lnTo>
                        <a:pt x="290" y="134"/>
                      </a:lnTo>
                      <a:lnTo>
                        <a:pt x="293" y="134"/>
                      </a:lnTo>
                      <a:lnTo>
                        <a:pt x="293" y="134"/>
                      </a:lnTo>
                      <a:lnTo>
                        <a:pt x="295" y="133"/>
                      </a:lnTo>
                      <a:lnTo>
                        <a:pt x="297" y="137"/>
                      </a:lnTo>
                      <a:lnTo>
                        <a:pt x="297" y="141"/>
                      </a:lnTo>
                      <a:lnTo>
                        <a:pt x="298" y="144"/>
                      </a:lnTo>
                      <a:lnTo>
                        <a:pt x="299" y="147"/>
                      </a:lnTo>
                      <a:lnTo>
                        <a:pt x="299" y="149"/>
                      </a:lnTo>
                      <a:lnTo>
                        <a:pt x="302" y="151"/>
                      </a:lnTo>
                      <a:lnTo>
                        <a:pt x="304" y="151"/>
                      </a:lnTo>
                      <a:lnTo>
                        <a:pt x="307" y="152"/>
                      </a:lnTo>
                      <a:lnTo>
                        <a:pt x="311" y="152"/>
                      </a:lnTo>
                      <a:lnTo>
                        <a:pt x="317" y="151"/>
                      </a:lnTo>
                      <a:lnTo>
                        <a:pt x="320" y="152"/>
                      </a:lnTo>
                      <a:lnTo>
                        <a:pt x="326" y="152"/>
                      </a:lnTo>
                      <a:lnTo>
                        <a:pt x="328" y="151"/>
                      </a:lnTo>
                      <a:lnTo>
                        <a:pt x="329" y="152"/>
                      </a:lnTo>
                      <a:lnTo>
                        <a:pt x="331" y="152"/>
                      </a:lnTo>
                      <a:lnTo>
                        <a:pt x="333" y="155"/>
                      </a:lnTo>
                      <a:lnTo>
                        <a:pt x="334" y="156"/>
                      </a:lnTo>
                      <a:lnTo>
                        <a:pt x="333" y="159"/>
                      </a:lnTo>
                      <a:lnTo>
                        <a:pt x="332" y="164"/>
                      </a:lnTo>
                      <a:lnTo>
                        <a:pt x="331" y="169"/>
                      </a:lnTo>
                      <a:lnTo>
                        <a:pt x="329" y="170"/>
                      </a:lnTo>
                      <a:lnTo>
                        <a:pt x="329" y="172"/>
                      </a:lnTo>
                      <a:lnTo>
                        <a:pt x="327" y="174"/>
                      </a:lnTo>
                      <a:lnTo>
                        <a:pt x="326" y="174"/>
                      </a:lnTo>
                      <a:lnTo>
                        <a:pt x="325" y="172"/>
                      </a:lnTo>
                      <a:lnTo>
                        <a:pt x="323" y="175"/>
                      </a:lnTo>
                      <a:lnTo>
                        <a:pt x="322" y="177"/>
                      </a:lnTo>
                      <a:lnTo>
                        <a:pt x="320" y="179"/>
                      </a:lnTo>
                      <a:lnTo>
                        <a:pt x="320" y="180"/>
                      </a:lnTo>
                      <a:lnTo>
                        <a:pt x="322" y="185"/>
                      </a:lnTo>
                      <a:lnTo>
                        <a:pt x="324" y="186"/>
                      </a:lnTo>
                      <a:lnTo>
                        <a:pt x="324" y="188"/>
                      </a:lnTo>
                      <a:lnTo>
                        <a:pt x="327" y="191"/>
                      </a:lnTo>
                      <a:lnTo>
                        <a:pt x="329" y="194"/>
                      </a:lnTo>
                      <a:lnTo>
                        <a:pt x="330" y="194"/>
                      </a:lnTo>
                      <a:lnTo>
                        <a:pt x="331" y="192"/>
                      </a:lnTo>
                      <a:lnTo>
                        <a:pt x="330" y="190"/>
                      </a:lnTo>
                      <a:lnTo>
                        <a:pt x="331" y="188"/>
                      </a:lnTo>
                      <a:lnTo>
                        <a:pt x="331" y="186"/>
                      </a:lnTo>
                      <a:lnTo>
                        <a:pt x="332" y="185"/>
                      </a:lnTo>
                      <a:lnTo>
                        <a:pt x="331" y="183"/>
                      </a:lnTo>
                      <a:lnTo>
                        <a:pt x="332" y="182"/>
                      </a:lnTo>
                      <a:lnTo>
                        <a:pt x="334" y="183"/>
                      </a:lnTo>
                      <a:lnTo>
                        <a:pt x="337" y="183"/>
                      </a:lnTo>
                      <a:lnTo>
                        <a:pt x="338" y="185"/>
                      </a:lnTo>
                      <a:lnTo>
                        <a:pt x="338" y="187"/>
                      </a:lnTo>
                      <a:lnTo>
                        <a:pt x="339" y="192"/>
                      </a:lnTo>
                      <a:lnTo>
                        <a:pt x="339" y="196"/>
                      </a:lnTo>
                      <a:lnTo>
                        <a:pt x="341" y="198"/>
                      </a:lnTo>
                      <a:lnTo>
                        <a:pt x="341" y="205"/>
                      </a:lnTo>
                      <a:lnTo>
                        <a:pt x="342" y="210"/>
                      </a:lnTo>
                      <a:lnTo>
                        <a:pt x="343" y="212"/>
                      </a:lnTo>
                      <a:lnTo>
                        <a:pt x="344" y="213"/>
                      </a:lnTo>
                      <a:lnTo>
                        <a:pt x="344" y="215"/>
                      </a:lnTo>
                      <a:lnTo>
                        <a:pt x="345" y="217"/>
                      </a:lnTo>
                      <a:lnTo>
                        <a:pt x="345" y="217"/>
                      </a:lnTo>
                      <a:lnTo>
                        <a:pt x="345" y="215"/>
                      </a:lnTo>
                      <a:lnTo>
                        <a:pt x="346" y="212"/>
                      </a:lnTo>
                      <a:lnTo>
                        <a:pt x="347" y="213"/>
                      </a:lnTo>
                      <a:lnTo>
                        <a:pt x="348" y="212"/>
                      </a:lnTo>
                      <a:lnTo>
                        <a:pt x="350" y="206"/>
                      </a:lnTo>
                      <a:lnTo>
                        <a:pt x="350" y="203"/>
                      </a:lnTo>
                      <a:lnTo>
                        <a:pt x="350" y="199"/>
                      </a:lnTo>
                      <a:lnTo>
                        <a:pt x="350" y="194"/>
                      </a:lnTo>
                      <a:lnTo>
                        <a:pt x="352" y="194"/>
                      </a:lnTo>
                      <a:lnTo>
                        <a:pt x="353" y="188"/>
                      </a:lnTo>
                      <a:lnTo>
                        <a:pt x="353" y="184"/>
                      </a:lnTo>
                      <a:lnTo>
                        <a:pt x="351" y="175"/>
                      </a:lnTo>
                      <a:lnTo>
                        <a:pt x="354" y="175"/>
                      </a:lnTo>
                      <a:lnTo>
                        <a:pt x="357" y="177"/>
                      </a:lnTo>
                      <a:lnTo>
                        <a:pt x="360" y="176"/>
                      </a:lnTo>
                      <a:lnTo>
                        <a:pt x="362" y="170"/>
                      </a:lnTo>
                      <a:lnTo>
                        <a:pt x="364" y="163"/>
                      </a:lnTo>
                      <a:lnTo>
                        <a:pt x="367" y="154"/>
                      </a:lnTo>
                      <a:lnTo>
                        <a:pt x="364" y="152"/>
                      </a:lnTo>
                      <a:lnTo>
                        <a:pt x="363" y="150"/>
                      </a:lnTo>
                      <a:lnTo>
                        <a:pt x="368" y="142"/>
                      </a:lnTo>
                      <a:lnTo>
                        <a:pt x="369" y="135"/>
                      </a:lnTo>
                      <a:lnTo>
                        <a:pt x="368" y="133"/>
                      </a:lnTo>
                      <a:lnTo>
                        <a:pt x="369" y="129"/>
                      </a:lnTo>
                      <a:lnTo>
                        <a:pt x="373" y="120"/>
                      </a:lnTo>
                      <a:lnTo>
                        <a:pt x="376" y="119"/>
                      </a:lnTo>
                      <a:lnTo>
                        <a:pt x="380" y="113"/>
                      </a:lnTo>
                      <a:lnTo>
                        <a:pt x="381" y="110"/>
                      </a:lnTo>
                      <a:lnTo>
                        <a:pt x="386" y="108"/>
                      </a:lnTo>
                      <a:lnTo>
                        <a:pt x="390" y="105"/>
                      </a:lnTo>
                      <a:lnTo>
                        <a:pt x="392" y="107"/>
                      </a:lnTo>
                      <a:lnTo>
                        <a:pt x="395" y="108"/>
                      </a:lnTo>
                      <a:lnTo>
                        <a:pt x="394" y="106"/>
                      </a:lnTo>
                      <a:lnTo>
                        <a:pt x="394" y="101"/>
                      </a:lnTo>
                      <a:lnTo>
                        <a:pt x="397" y="98"/>
                      </a:lnTo>
                      <a:lnTo>
                        <a:pt x="396" y="96"/>
                      </a:lnTo>
                      <a:lnTo>
                        <a:pt x="396" y="95"/>
                      </a:lnTo>
                      <a:lnTo>
                        <a:pt x="394" y="92"/>
                      </a:lnTo>
                      <a:lnTo>
                        <a:pt x="391" y="90"/>
                      </a:lnTo>
                      <a:lnTo>
                        <a:pt x="390" y="92"/>
                      </a:lnTo>
                      <a:lnTo>
                        <a:pt x="386" y="91"/>
                      </a:lnTo>
                      <a:lnTo>
                        <a:pt x="386" y="88"/>
                      </a:lnTo>
                      <a:lnTo>
                        <a:pt x="388" y="85"/>
                      </a:lnTo>
                      <a:lnTo>
                        <a:pt x="388" y="82"/>
                      </a:lnTo>
                      <a:lnTo>
                        <a:pt x="386" y="79"/>
                      </a:lnTo>
                      <a:lnTo>
                        <a:pt x="385" y="77"/>
                      </a:lnTo>
                      <a:lnTo>
                        <a:pt x="383" y="78"/>
                      </a:lnTo>
                      <a:lnTo>
                        <a:pt x="382" y="78"/>
                      </a:lnTo>
                      <a:lnTo>
                        <a:pt x="380" y="75"/>
                      </a:lnTo>
                      <a:lnTo>
                        <a:pt x="383" y="71"/>
                      </a:lnTo>
                      <a:lnTo>
                        <a:pt x="382" y="69"/>
                      </a:lnTo>
                      <a:lnTo>
                        <a:pt x="380" y="70"/>
                      </a:lnTo>
                      <a:lnTo>
                        <a:pt x="379" y="67"/>
                      </a:lnTo>
                      <a:lnTo>
                        <a:pt x="376" y="66"/>
                      </a:lnTo>
                      <a:lnTo>
                        <a:pt x="370" y="71"/>
                      </a:lnTo>
                      <a:lnTo>
                        <a:pt x="371" y="74"/>
                      </a:lnTo>
                      <a:lnTo>
                        <a:pt x="369" y="75"/>
                      </a:lnTo>
                      <a:lnTo>
                        <a:pt x="364" y="73"/>
                      </a:lnTo>
                      <a:lnTo>
                        <a:pt x="360" y="75"/>
                      </a:lnTo>
                      <a:lnTo>
                        <a:pt x="358" y="70"/>
                      </a:lnTo>
                      <a:lnTo>
                        <a:pt x="355" y="73"/>
                      </a:lnTo>
                      <a:lnTo>
                        <a:pt x="352" y="73"/>
                      </a:lnTo>
                      <a:lnTo>
                        <a:pt x="352" y="77"/>
                      </a:lnTo>
                      <a:lnTo>
                        <a:pt x="349" y="82"/>
                      </a:lnTo>
                      <a:lnTo>
                        <a:pt x="344" y="83"/>
                      </a:lnTo>
                      <a:lnTo>
                        <a:pt x="341" y="84"/>
                      </a:lnTo>
                      <a:lnTo>
                        <a:pt x="338" y="87"/>
                      </a:lnTo>
                      <a:lnTo>
                        <a:pt x="338" y="91"/>
                      </a:lnTo>
                      <a:lnTo>
                        <a:pt x="334" y="92"/>
                      </a:lnTo>
                      <a:lnTo>
                        <a:pt x="334" y="94"/>
                      </a:lnTo>
                      <a:lnTo>
                        <a:pt x="333" y="93"/>
                      </a:lnTo>
                      <a:lnTo>
                        <a:pt x="331" y="95"/>
                      </a:lnTo>
                      <a:lnTo>
                        <a:pt x="329" y="99"/>
                      </a:lnTo>
                      <a:lnTo>
                        <a:pt x="327" y="99"/>
                      </a:lnTo>
                      <a:lnTo>
                        <a:pt x="321" y="101"/>
                      </a:lnTo>
                      <a:lnTo>
                        <a:pt x="320" y="101"/>
                      </a:lnTo>
                      <a:lnTo>
                        <a:pt x="319" y="105"/>
                      </a:lnTo>
                      <a:lnTo>
                        <a:pt x="319" y="109"/>
                      </a:lnTo>
                      <a:lnTo>
                        <a:pt x="324" y="111"/>
                      </a:lnTo>
                      <a:lnTo>
                        <a:pt x="324" y="116"/>
                      </a:lnTo>
                      <a:lnTo>
                        <a:pt x="324" y="118"/>
                      </a:lnTo>
                      <a:lnTo>
                        <a:pt x="318" y="120"/>
                      </a:lnTo>
                      <a:lnTo>
                        <a:pt x="314" y="120"/>
                      </a:lnTo>
                      <a:lnTo>
                        <a:pt x="309" y="122"/>
                      </a:lnTo>
                      <a:lnTo>
                        <a:pt x="306" y="120"/>
                      </a:lnTo>
                      <a:lnTo>
                        <a:pt x="303" y="121"/>
                      </a:lnTo>
                      <a:lnTo>
                        <a:pt x="300" y="125"/>
                      </a:lnTo>
                      <a:lnTo>
                        <a:pt x="296" y="125"/>
                      </a:lnTo>
                      <a:lnTo>
                        <a:pt x="289" y="120"/>
                      </a:lnTo>
                      <a:lnTo>
                        <a:pt x="287" y="122"/>
                      </a:lnTo>
                      <a:lnTo>
                        <a:pt x="282" y="120"/>
                      </a:lnTo>
                      <a:lnTo>
                        <a:pt x="280" y="115"/>
                      </a:lnTo>
                      <a:lnTo>
                        <a:pt x="281" y="113"/>
                      </a:lnTo>
                      <a:lnTo>
                        <a:pt x="281" y="109"/>
                      </a:lnTo>
                      <a:lnTo>
                        <a:pt x="281" y="109"/>
                      </a:lnTo>
                      <a:lnTo>
                        <a:pt x="279" y="106"/>
                      </a:lnTo>
                      <a:lnTo>
                        <a:pt x="278" y="102"/>
                      </a:lnTo>
                      <a:lnTo>
                        <a:pt x="276" y="99"/>
                      </a:lnTo>
                      <a:lnTo>
                        <a:pt x="273" y="99"/>
                      </a:lnTo>
                      <a:lnTo>
                        <a:pt x="271" y="102"/>
                      </a:lnTo>
                      <a:lnTo>
                        <a:pt x="270" y="102"/>
                      </a:lnTo>
                      <a:lnTo>
                        <a:pt x="271" y="105"/>
                      </a:lnTo>
                      <a:lnTo>
                        <a:pt x="270" y="113"/>
                      </a:lnTo>
                      <a:lnTo>
                        <a:pt x="272" y="120"/>
                      </a:lnTo>
                      <a:lnTo>
                        <a:pt x="272" y="128"/>
                      </a:lnTo>
                      <a:lnTo>
                        <a:pt x="263" y="130"/>
                      </a:lnTo>
                      <a:lnTo>
                        <a:pt x="258" y="127"/>
                      </a:lnTo>
                      <a:lnTo>
                        <a:pt x="255" y="128"/>
                      </a:lnTo>
                      <a:lnTo>
                        <a:pt x="242" y="123"/>
                      </a:lnTo>
                      <a:lnTo>
                        <a:pt x="237" y="123"/>
                      </a:lnTo>
                      <a:lnTo>
                        <a:pt x="234" y="125"/>
                      </a:lnTo>
                      <a:lnTo>
                        <a:pt x="227" y="123"/>
                      </a:lnTo>
                      <a:lnTo>
                        <a:pt x="223" y="119"/>
                      </a:lnTo>
                      <a:lnTo>
                        <a:pt x="223" y="114"/>
                      </a:lnTo>
                      <a:lnTo>
                        <a:pt x="216" y="113"/>
                      </a:lnTo>
                      <a:lnTo>
                        <a:pt x="209" y="115"/>
                      </a:lnTo>
                      <a:lnTo>
                        <a:pt x="206" y="112"/>
                      </a:lnTo>
                      <a:lnTo>
                        <a:pt x="199" y="113"/>
                      </a:lnTo>
                      <a:lnTo>
                        <a:pt x="194" y="109"/>
                      </a:lnTo>
                      <a:lnTo>
                        <a:pt x="190" y="109"/>
                      </a:lnTo>
                      <a:lnTo>
                        <a:pt x="188" y="107"/>
                      </a:lnTo>
                      <a:lnTo>
                        <a:pt x="182" y="106"/>
                      </a:lnTo>
                      <a:lnTo>
                        <a:pt x="178" y="99"/>
                      </a:lnTo>
                      <a:lnTo>
                        <a:pt x="171" y="94"/>
                      </a:lnTo>
                      <a:lnTo>
                        <a:pt x="167" y="92"/>
                      </a:lnTo>
                      <a:lnTo>
                        <a:pt x="164" y="90"/>
                      </a:lnTo>
                      <a:lnTo>
                        <a:pt x="161" y="90"/>
                      </a:lnTo>
                      <a:lnTo>
                        <a:pt x="159" y="88"/>
                      </a:lnTo>
                      <a:lnTo>
                        <a:pt x="156" y="87"/>
                      </a:lnTo>
                      <a:lnTo>
                        <a:pt x="155" y="83"/>
                      </a:lnTo>
                      <a:lnTo>
                        <a:pt x="158" y="77"/>
                      </a:lnTo>
                      <a:lnTo>
                        <a:pt x="158" y="72"/>
                      </a:lnTo>
                      <a:lnTo>
                        <a:pt x="161" y="62"/>
                      </a:lnTo>
                      <a:lnTo>
                        <a:pt x="161" y="57"/>
                      </a:lnTo>
                      <a:lnTo>
                        <a:pt x="160" y="57"/>
                      </a:lnTo>
                      <a:lnTo>
                        <a:pt x="159" y="54"/>
                      </a:lnTo>
                      <a:lnTo>
                        <a:pt x="157" y="54"/>
                      </a:lnTo>
                      <a:lnTo>
                        <a:pt x="155" y="50"/>
                      </a:lnTo>
                      <a:lnTo>
                        <a:pt x="153" y="49"/>
                      </a:lnTo>
                      <a:lnTo>
                        <a:pt x="150" y="45"/>
                      </a:lnTo>
                      <a:lnTo>
                        <a:pt x="147" y="44"/>
                      </a:lnTo>
                      <a:lnTo>
                        <a:pt x="145" y="43"/>
                      </a:lnTo>
                      <a:lnTo>
                        <a:pt x="142" y="43"/>
                      </a:lnTo>
                      <a:lnTo>
                        <a:pt x="140" y="46"/>
                      </a:lnTo>
                      <a:lnTo>
                        <a:pt x="137" y="44"/>
                      </a:lnTo>
                      <a:lnTo>
                        <a:pt x="137" y="41"/>
                      </a:lnTo>
                      <a:lnTo>
                        <a:pt x="135" y="40"/>
                      </a:lnTo>
                      <a:lnTo>
                        <a:pt x="135" y="37"/>
                      </a:lnTo>
                      <a:lnTo>
                        <a:pt x="133" y="34"/>
                      </a:lnTo>
                      <a:lnTo>
                        <a:pt x="132" y="33"/>
                      </a:lnTo>
                      <a:lnTo>
                        <a:pt x="133" y="31"/>
                      </a:lnTo>
                      <a:lnTo>
                        <a:pt x="131" y="28"/>
                      </a:lnTo>
                      <a:lnTo>
                        <a:pt x="132" y="21"/>
                      </a:lnTo>
                      <a:lnTo>
                        <a:pt x="128" y="19"/>
                      </a:lnTo>
                      <a:lnTo>
                        <a:pt x="128" y="16"/>
                      </a:lnTo>
                      <a:lnTo>
                        <a:pt x="127" y="14"/>
                      </a:lnTo>
                      <a:lnTo>
                        <a:pt x="127" y="14"/>
                      </a:lnTo>
                      <a:lnTo>
                        <a:pt x="121" y="9"/>
                      </a:lnTo>
                      <a:lnTo>
                        <a:pt x="118" y="10"/>
                      </a:lnTo>
                      <a:lnTo>
                        <a:pt x="116" y="6"/>
                      </a:lnTo>
                      <a:lnTo>
                        <a:pt x="113" y="3"/>
                      </a:lnTo>
                      <a:lnTo>
                        <a:pt x="109" y="6"/>
                      </a:lnTo>
                      <a:lnTo>
                        <a:pt x="101" y="0"/>
                      </a:lnTo>
                      <a:lnTo>
                        <a:pt x="98" y="0"/>
                      </a:lnTo>
                      <a:lnTo>
                        <a:pt x="96" y="4"/>
                      </a:lnTo>
                      <a:lnTo>
                        <a:pt x="92" y="4"/>
                      </a:lnTo>
                      <a:lnTo>
                        <a:pt x="88" y="9"/>
                      </a:lnTo>
                      <a:lnTo>
                        <a:pt x="84" y="17"/>
                      </a:lnTo>
                      <a:lnTo>
                        <a:pt x="83" y="18"/>
                      </a:lnTo>
                      <a:lnTo>
                        <a:pt x="81" y="22"/>
                      </a:lnTo>
                      <a:lnTo>
                        <a:pt x="78" y="22"/>
                      </a:lnTo>
                      <a:lnTo>
                        <a:pt x="76" y="23"/>
                      </a:lnTo>
                      <a:lnTo>
                        <a:pt x="73" y="25"/>
                      </a:lnTo>
                      <a:lnTo>
                        <a:pt x="69" y="30"/>
                      </a:lnTo>
                      <a:lnTo>
                        <a:pt x="70" y="31"/>
                      </a:lnTo>
                      <a:lnTo>
                        <a:pt x="71" y="37"/>
                      </a:lnTo>
                      <a:lnTo>
                        <a:pt x="71" y="46"/>
                      </a:lnTo>
                      <a:lnTo>
                        <a:pt x="70" y="50"/>
                      </a:lnTo>
                      <a:lnTo>
                        <a:pt x="68" y="52"/>
                      </a:lnTo>
                      <a:lnTo>
                        <a:pt x="64" y="58"/>
                      </a:lnTo>
                      <a:lnTo>
                        <a:pt x="65" y="59"/>
                      </a:lnTo>
                      <a:lnTo>
                        <a:pt x="65" y="62"/>
                      </a:lnTo>
                      <a:lnTo>
                        <a:pt x="64" y="67"/>
                      </a:lnTo>
                      <a:lnTo>
                        <a:pt x="60" y="69"/>
                      </a:lnTo>
                      <a:lnTo>
                        <a:pt x="57" y="75"/>
                      </a:lnTo>
                      <a:lnTo>
                        <a:pt x="56" y="80"/>
                      </a:lnTo>
                      <a:lnTo>
                        <a:pt x="54" y="84"/>
                      </a:lnTo>
                      <a:lnTo>
                        <a:pt x="47" y="89"/>
                      </a:lnTo>
                      <a:lnTo>
                        <a:pt x="45" y="99"/>
                      </a:lnTo>
                      <a:lnTo>
                        <a:pt x="40" y="106"/>
                      </a:lnTo>
                      <a:lnTo>
                        <a:pt x="33" y="106"/>
                      </a:lnTo>
                      <a:lnTo>
                        <a:pt x="28" y="109"/>
                      </a:lnTo>
                      <a:lnTo>
                        <a:pt x="26" y="109"/>
                      </a:lnTo>
                      <a:lnTo>
                        <a:pt x="25" y="106"/>
                      </a:lnTo>
                      <a:lnTo>
                        <a:pt x="22" y="103"/>
                      </a:lnTo>
                      <a:lnTo>
                        <a:pt x="20" y="106"/>
                      </a:lnTo>
                      <a:lnTo>
                        <a:pt x="17" y="107"/>
                      </a:lnTo>
                      <a:lnTo>
                        <a:pt x="17" y="110"/>
                      </a:lnTo>
                      <a:lnTo>
                        <a:pt x="13" y="116"/>
                      </a:lnTo>
                      <a:lnTo>
                        <a:pt x="11" y="117"/>
                      </a:lnTo>
                      <a:lnTo>
                        <a:pt x="9" y="124"/>
                      </a:lnTo>
                      <a:lnTo>
                        <a:pt x="9" y="128"/>
                      </a:lnTo>
                      <a:lnTo>
                        <a:pt x="11" y="128"/>
                      </a:lnTo>
                      <a:lnTo>
                        <a:pt x="14" y="130"/>
                      </a:lnTo>
                      <a:lnTo>
                        <a:pt x="16" y="128"/>
                      </a:lnTo>
                      <a:lnTo>
                        <a:pt x="19" y="129"/>
                      </a:lnTo>
                      <a:lnTo>
                        <a:pt x="20" y="134"/>
                      </a:lnTo>
                      <a:lnTo>
                        <a:pt x="20" y="138"/>
                      </a:lnTo>
                      <a:lnTo>
                        <a:pt x="21" y="144"/>
                      </a:lnTo>
                      <a:lnTo>
                        <a:pt x="26" y="148"/>
                      </a:lnTo>
                      <a:lnTo>
                        <a:pt x="28" y="148"/>
                      </a:lnTo>
                      <a:lnTo>
                        <a:pt x="30" y="150"/>
                      </a:lnTo>
                      <a:lnTo>
                        <a:pt x="29" y="152"/>
                      </a:lnTo>
                      <a:lnTo>
                        <a:pt x="33" y="156"/>
                      </a:lnTo>
                      <a:lnTo>
                        <a:pt x="36" y="167"/>
                      </a:lnTo>
                      <a:lnTo>
                        <a:pt x="35" y="169"/>
                      </a:lnTo>
                      <a:lnTo>
                        <a:pt x="36" y="171"/>
                      </a:lnTo>
                      <a:lnTo>
                        <a:pt x="33" y="172"/>
                      </a:lnTo>
                      <a:lnTo>
                        <a:pt x="30" y="175"/>
                      </a:lnTo>
                      <a:lnTo>
                        <a:pt x="29" y="172"/>
                      </a:lnTo>
                      <a:lnTo>
                        <a:pt x="30" y="170"/>
                      </a:lnTo>
                      <a:lnTo>
                        <a:pt x="27" y="172"/>
                      </a:lnTo>
                      <a:lnTo>
                        <a:pt x="26" y="173"/>
                      </a:lnTo>
                      <a:lnTo>
                        <a:pt x="20" y="175"/>
                      </a:lnTo>
                      <a:lnTo>
                        <a:pt x="10" y="175"/>
                      </a:lnTo>
                      <a:lnTo>
                        <a:pt x="8" y="176"/>
                      </a:lnTo>
                      <a:lnTo>
                        <a:pt x="6" y="175"/>
                      </a:lnTo>
                      <a:lnTo>
                        <a:pt x="5" y="180"/>
                      </a:lnTo>
                      <a:lnTo>
                        <a:pt x="3" y="180"/>
                      </a:lnTo>
                      <a:lnTo>
                        <a:pt x="0" y="182"/>
                      </a:lnTo>
                      <a:lnTo>
                        <a:pt x="0" y="187"/>
                      </a:lnTo>
                      <a:lnTo>
                        <a:pt x="4" y="184"/>
                      </a:lnTo>
                      <a:lnTo>
                        <a:pt x="8" y="183"/>
                      </a:lnTo>
                      <a:lnTo>
                        <a:pt x="5" y="185"/>
                      </a:lnTo>
                      <a:lnTo>
                        <a:pt x="2" y="189"/>
                      </a:lnTo>
                      <a:lnTo>
                        <a:pt x="2" y="193"/>
                      </a:lnTo>
                      <a:lnTo>
                        <a:pt x="3" y="194"/>
                      </a:lnTo>
                      <a:lnTo>
                        <a:pt x="8" y="199"/>
                      </a:lnTo>
                      <a:lnTo>
                        <a:pt x="17" y="203"/>
                      </a:lnTo>
                      <a:lnTo>
                        <a:pt x="19" y="203"/>
                      </a:lnTo>
                      <a:lnTo>
                        <a:pt x="23" y="203"/>
                      </a:lnTo>
                      <a:lnTo>
                        <a:pt x="29" y="199"/>
                      </a:lnTo>
                      <a:lnTo>
                        <a:pt x="29" y="198"/>
                      </a:lnTo>
                      <a:lnTo>
                        <a:pt x="29" y="197"/>
                      </a:lnTo>
                      <a:lnTo>
                        <a:pt x="29" y="197"/>
                      </a:lnTo>
                      <a:lnTo>
                        <a:pt x="33" y="198"/>
                      </a:lnTo>
                      <a:lnTo>
                        <a:pt x="31" y="201"/>
                      </a:lnTo>
                      <a:lnTo>
                        <a:pt x="30" y="201"/>
                      </a:lnTo>
                      <a:lnTo>
                        <a:pt x="28" y="206"/>
                      </a:lnTo>
                      <a:lnTo>
                        <a:pt x="26" y="206"/>
                      </a:lnTo>
                      <a:lnTo>
                        <a:pt x="20" y="211"/>
                      </a:lnTo>
                      <a:lnTo>
                        <a:pt x="20" y="213"/>
                      </a:lnTo>
                      <a:lnTo>
                        <a:pt x="19" y="211"/>
                      </a:lnTo>
                      <a:lnTo>
                        <a:pt x="17" y="212"/>
                      </a:lnTo>
                      <a:lnTo>
                        <a:pt x="16" y="213"/>
                      </a:lnTo>
                      <a:lnTo>
                        <a:pt x="13" y="213"/>
                      </a:lnTo>
                      <a:lnTo>
                        <a:pt x="13" y="209"/>
                      </a:lnTo>
                      <a:lnTo>
                        <a:pt x="12" y="210"/>
                      </a:lnTo>
                      <a:lnTo>
                        <a:pt x="12" y="209"/>
                      </a:lnTo>
                      <a:lnTo>
                        <a:pt x="9" y="209"/>
                      </a:lnTo>
                      <a:lnTo>
                        <a:pt x="9" y="211"/>
                      </a:lnTo>
                      <a:lnTo>
                        <a:pt x="9" y="213"/>
                      </a:lnTo>
                      <a:lnTo>
                        <a:pt x="16" y="220"/>
                      </a:lnTo>
                      <a:lnTo>
                        <a:pt x="18" y="222"/>
                      </a:lnTo>
                      <a:lnTo>
                        <a:pt x="19" y="222"/>
                      </a:lnTo>
                      <a:lnTo>
                        <a:pt x="19" y="223"/>
                      </a:lnTo>
                      <a:lnTo>
                        <a:pt x="23" y="230"/>
                      </a:lnTo>
                      <a:lnTo>
                        <a:pt x="34" y="241"/>
                      </a:lnTo>
                      <a:lnTo>
                        <a:pt x="40" y="242"/>
                      </a:lnTo>
                      <a:lnTo>
                        <a:pt x="43" y="241"/>
                      </a:lnTo>
                      <a:lnTo>
                        <a:pt x="50" y="235"/>
                      </a:lnTo>
                      <a:lnTo>
                        <a:pt x="55" y="232"/>
                      </a:lnTo>
                      <a:lnTo>
                        <a:pt x="55" y="230"/>
                      </a:lnTo>
                      <a:lnTo>
                        <a:pt x="57" y="227"/>
                      </a:lnTo>
                      <a:lnTo>
                        <a:pt x="58" y="221"/>
                      </a:lnTo>
                      <a:lnTo>
                        <a:pt x="56" y="218"/>
                      </a:lnTo>
                      <a:lnTo>
                        <a:pt x="57" y="212"/>
                      </a:lnTo>
                      <a:lnTo>
                        <a:pt x="58" y="208"/>
                      </a:lnTo>
                      <a:lnTo>
                        <a:pt x="58" y="206"/>
                      </a:lnTo>
                      <a:lnTo>
                        <a:pt x="60" y="209"/>
                      </a:lnTo>
                      <a:lnTo>
                        <a:pt x="63" y="209"/>
                      </a:lnTo>
                      <a:lnTo>
                        <a:pt x="64" y="210"/>
                      </a:lnTo>
                      <a:lnTo>
                        <a:pt x="67" y="207"/>
                      </a:lnTo>
                      <a:lnTo>
                        <a:pt x="66" y="210"/>
                      </a:lnTo>
                      <a:lnTo>
                        <a:pt x="64" y="213"/>
                      </a:lnTo>
                      <a:lnTo>
                        <a:pt x="61" y="212"/>
                      </a:lnTo>
                      <a:lnTo>
                        <a:pt x="61" y="213"/>
                      </a:lnTo>
                      <a:lnTo>
                        <a:pt x="61" y="216"/>
                      </a:lnTo>
                      <a:lnTo>
                        <a:pt x="62" y="219"/>
                      </a:lnTo>
                      <a:lnTo>
                        <a:pt x="61" y="222"/>
                      </a:lnTo>
                      <a:lnTo>
                        <a:pt x="63" y="222"/>
                      </a:lnTo>
                      <a:lnTo>
                        <a:pt x="67" y="222"/>
                      </a:lnTo>
                      <a:lnTo>
                        <a:pt x="69" y="222"/>
                      </a:lnTo>
                      <a:lnTo>
                        <a:pt x="67" y="222"/>
                      </a:lnTo>
                      <a:lnTo>
                        <a:pt x="66" y="224"/>
                      </a:lnTo>
                      <a:lnTo>
                        <a:pt x="63" y="227"/>
                      </a:lnTo>
                      <a:lnTo>
                        <a:pt x="64" y="234"/>
                      </a:lnTo>
                      <a:lnTo>
                        <a:pt x="65" y="236"/>
                      </a:lnTo>
                      <a:lnTo>
                        <a:pt x="67" y="241"/>
                      </a:lnTo>
                      <a:lnTo>
                        <a:pt x="67" y="245"/>
                      </a:lnTo>
                      <a:lnTo>
                        <a:pt x="65" y="249"/>
                      </a:lnTo>
                      <a:lnTo>
                        <a:pt x="66" y="252"/>
                      </a:lnTo>
                      <a:lnTo>
                        <a:pt x="68" y="254"/>
                      </a:lnTo>
                      <a:lnTo>
                        <a:pt x="65" y="255"/>
                      </a:lnTo>
                      <a:lnTo>
                        <a:pt x="66" y="261"/>
                      </a:lnTo>
                      <a:lnTo>
                        <a:pt x="71" y="270"/>
                      </a:lnTo>
                      <a:lnTo>
                        <a:pt x="71" y="273"/>
                      </a:lnTo>
                      <a:lnTo>
                        <a:pt x="72" y="276"/>
                      </a:lnTo>
                      <a:lnTo>
                        <a:pt x="70" y="276"/>
                      </a:lnTo>
                      <a:lnTo>
                        <a:pt x="70" y="280"/>
                      </a:lnTo>
                      <a:lnTo>
                        <a:pt x="74" y="286"/>
                      </a:lnTo>
                      <a:lnTo>
                        <a:pt x="71" y="287"/>
                      </a:lnTo>
                      <a:lnTo>
                        <a:pt x="74" y="292"/>
                      </a:lnTo>
                      <a:lnTo>
                        <a:pt x="74" y="296"/>
                      </a:lnTo>
                      <a:lnTo>
                        <a:pt x="80" y="310"/>
                      </a:lnTo>
                      <a:lnTo>
                        <a:pt x="80" y="320"/>
                      </a:lnTo>
                      <a:lnTo>
                        <a:pt x="82" y="327"/>
                      </a:lnTo>
                      <a:lnTo>
                        <a:pt x="85" y="329"/>
                      </a:lnTo>
                      <a:lnTo>
                        <a:pt x="85" y="334"/>
                      </a:lnTo>
                      <a:lnTo>
                        <a:pt x="87" y="335"/>
                      </a:lnTo>
                      <a:lnTo>
                        <a:pt x="88" y="337"/>
                      </a:lnTo>
                      <a:lnTo>
                        <a:pt x="91" y="344"/>
                      </a:lnTo>
                      <a:lnTo>
                        <a:pt x="92" y="344"/>
                      </a:lnTo>
                      <a:lnTo>
                        <a:pt x="92" y="347"/>
                      </a:lnTo>
                      <a:lnTo>
                        <a:pt x="95" y="351"/>
                      </a:lnTo>
                      <a:lnTo>
                        <a:pt x="96" y="352"/>
                      </a:lnTo>
                      <a:lnTo>
                        <a:pt x="96" y="358"/>
                      </a:lnTo>
                      <a:lnTo>
                        <a:pt x="98" y="361"/>
                      </a:lnTo>
                      <a:lnTo>
                        <a:pt x="99" y="365"/>
                      </a:lnTo>
                      <a:lnTo>
                        <a:pt x="100" y="370"/>
                      </a:lnTo>
                      <a:lnTo>
                        <a:pt x="102" y="378"/>
                      </a:lnTo>
                      <a:lnTo>
                        <a:pt x="104" y="380"/>
                      </a:lnTo>
                      <a:lnTo>
                        <a:pt x="105" y="387"/>
                      </a:lnTo>
                      <a:lnTo>
                        <a:pt x="106" y="389"/>
                      </a:lnTo>
                      <a:lnTo>
                        <a:pt x="108" y="393"/>
                      </a:lnTo>
                      <a:lnTo>
                        <a:pt x="112" y="398"/>
                      </a:lnTo>
                      <a:lnTo>
                        <a:pt x="113" y="398"/>
                      </a:lnTo>
                      <a:lnTo>
                        <a:pt x="115" y="403"/>
                      </a:lnTo>
                      <a:lnTo>
                        <a:pt x="119" y="409"/>
                      </a:lnTo>
                      <a:lnTo>
                        <a:pt x="120" y="414"/>
                      </a:lnTo>
                      <a:lnTo>
                        <a:pt x="122" y="419"/>
                      </a:lnTo>
                      <a:lnTo>
                        <a:pt x="123" y="420"/>
                      </a:lnTo>
                      <a:lnTo>
                        <a:pt x="123" y="423"/>
                      </a:lnTo>
                      <a:lnTo>
                        <a:pt x="126" y="430"/>
                      </a:lnTo>
                      <a:lnTo>
                        <a:pt x="128" y="436"/>
                      </a:lnTo>
                      <a:lnTo>
                        <a:pt x="128" y="443"/>
                      </a:lnTo>
                      <a:lnTo>
                        <a:pt x="133" y="456"/>
                      </a:lnTo>
                      <a:lnTo>
                        <a:pt x="137" y="462"/>
                      </a:lnTo>
                      <a:lnTo>
                        <a:pt x="141" y="465"/>
                      </a:lnTo>
                      <a:lnTo>
                        <a:pt x="146" y="465"/>
                      </a:lnTo>
                      <a:lnTo>
                        <a:pt x="151" y="462"/>
                      </a:lnTo>
                      <a:lnTo>
                        <a:pt x="153" y="457"/>
                      </a:lnTo>
                      <a:lnTo>
                        <a:pt x="152" y="456"/>
                      </a:lnTo>
                      <a:lnTo>
                        <a:pt x="153" y="455"/>
                      </a:lnTo>
                      <a:lnTo>
                        <a:pt x="153" y="453"/>
                      </a:lnTo>
                      <a:lnTo>
                        <a:pt x="154" y="450"/>
                      </a:lnTo>
                      <a:lnTo>
                        <a:pt x="160" y="448"/>
                      </a:lnTo>
                      <a:lnTo>
                        <a:pt x="161" y="448"/>
                      </a:lnTo>
                      <a:lnTo>
                        <a:pt x="167" y="445"/>
                      </a:lnTo>
                      <a:lnTo>
                        <a:pt x="169" y="446"/>
                      </a:lnTo>
                      <a:lnTo>
                        <a:pt x="169" y="448"/>
                      </a:lnTo>
                      <a:lnTo>
                        <a:pt x="169" y="447"/>
                      </a:lnTo>
                      <a:lnTo>
                        <a:pt x="169" y="445"/>
                      </a:lnTo>
                      <a:lnTo>
                        <a:pt x="164" y="443"/>
                      </a:lnTo>
                      <a:lnTo>
                        <a:pt x="164" y="441"/>
                      </a:lnTo>
                      <a:lnTo>
                        <a:pt x="165" y="438"/>
                      </a:lnTo>
                      <a:lnTo>
                        <a:pt x="169" y="433"/>
                      </a:lnTo>
                      <a:lnTo>
                        <a:pt x="168" y="431"/>
                      </a:lnTo>
                      <a:lnTo>
                        <a:pt x="170" y="428"/>
                      </a:lnTo>
                      <a:lnTo>
                        <a:pt x="173" y="427"/>
                      </a:lnTo>
                      <a:lnTo>
                        <a:pt x="175" y="428"/>
                      </a:lnTo>
                      <a:lnTo>
                        <a:pt x="178" y="427"/>
                      </a:lnTo>
                      <a:lnTo>
                        <a:pt x="178" y="423"/>
                      </a:lnTo>
                      <a:lnTo>
                        <a:pt x="176" y="409"/>
                      </a:lnTo>
                      <a:lnTo>
                        <a:pt x="175" y="406"/>
                      </a:lnTo>
                      <a:lnTo>
                        <a:pt x="175" y="399"/>
                      </a:lnTo>
                      <a:lnTo>
                        <a:pt x="178" y="392"/>
                      </a:lnTo>
                      <a:lnTo>
                        <a:pt x="182" y="381"/>
                      </a:lnTo>
                      <a:lnTo>
                        <a:pt x="182" y="372"/>
                      </a:lnTo>
                      <a:lnTo>
                        <a:pt x="178" y="371"/>
                      </a:lnTo>
                      <a:lnTo>
                        <a:pt x="178" y="358"/>
                      </a:lnTo>
                      <a:lnTo>
                        <a:pt x="178" y="354"/>
                      </a:lnTo>
                      <a:lnTo>
                        <a:pt x="180" y="351"/>
                      </a:lnTo>
                      <a:lnTo>
                        <a:pt x="178" y="342"/>
                      </a:lnTo>
                      <a:lnTo>
                        <a:pt x="177" y="336"/>
                      </a:lnTo>
                      <a:lnTo>
                        <a:pt x="178" y="333"/>
                      </a:lnTo>
                      <a:lnTo>
                        <a:pt x="183" y="327"/>
                      </a:lnTo>
                      <a:lnTo>
                        <a:pt x="185" y="327"/>
                      </a:lnTo>
                      <a:lnTo>
                        <a:pt x="186" y="330"/>
                      </a:lnTo>
                      <a:lnTo>
                        <a:pt x="188" y="330"/>
                      </a:lnTo>
                      <a:lnTo>
                        <a:pt x="192" y="324"/>
                      </a:lnTo>
                      <a:lnTo>
                        <a:pt x="192" y="320"/>
                      </a:lnTo>
                      <a:lnTo>
                        <a:pt x="195" y="318"/>
                      </a:lnTo>
                      <a:lnTo>
                        <a:pt x="201" y="319"/>
                      </a:lnTo>
                      <a:lnTo>
                        <a:pt x="204" y="317"/>
                      </a:lnTo>
                      <a:lnTo>
                        <a:pt x="206" y="312"/>
                      </a:lnTo>
                      <a:lnTo>
                        <a:pt x="206" y="308"/>
                      </a:lnTo>
                      <a:lnTo>
                        <a:pt x="206" y="305"/>
                      </a:lnTo>
                      <a:lnTo>
                        <a:pt x="210" y="301"/>
                      </a:lnTo>
                      <a:lnTo>
                        <a:pt x="216" y="299"/>
                      </a:lnTo>
                      <a:lnTo>
                        <a:pt x="219" y="295"/>
                      </a:lnTo>
                      <a:lnTo>
                        <a:pt x="220" y="291"/>
                      </a:lnTo>
                      <a:lnTo>
                        <a:pt x="234" y="279"/>
                      </a:lnTo>
                      <a:lnTo>
                        <a:pt x="236" y="270"/>
                      </a:lnTo>
                      <a:lnTo>
                        <a:pt x="245" y="260"/>
                      </a:lnTo>
                      <a:lnTo>
                        <a:pt x="244" y="259"/>
                      </a:lnTo>
                      <a:lnTo>
                        <a:pt x="244" y="261"/>
                      </a:lnTo>
                      <a:lnTo>
                        <a:pt x="241" y="261"/>
                      </a:lnTo>
                      <a:lnTo>
                        <a:pt x="242" y="257"/>
                      </a:lnTo>
                      <a:lnTo>
                        <a:pt x="243" y="257"/>
                      </a:lnTo>
                      <a:lnTo>
                        <a:pt x="246" y="255"/>
                      </a:lnTo>
                      <a:lnTo>
                        <a:pt x="247" y="255"/>
                      </a:lnTo>
                      <a:lnTo>
                        <a:pt x="248" y="255"/>
                      </a:lnTo>
                      <a:lnTo>
                        <a:pt x="248" y="257"/>
                      </a:lnTo>
                      <a:lnTo>
                        <a:pt x="248" y="258"/>
                      </a:lnTo>
                      <a:lnTo>
                        <a:pt x="256" y="254"/>
                      </a:lnTo>
                      <a:lnTo>
                        <a:pt x="256" y="251"/>
                      </a:lnTo>
                      <a:lnTo>
                        <a:pt x="261" y="247"/>
                      </a:lnTo>
                      <a:lnTo>
                        <a:pt x="261" y="245"/>
                      </a:lnTo>
                      <a:lnTo>
                        <a:pt x="262" y="244"/>
                      </a:lnTo>
                      <a:lnTo>
                        <a:pt x="263" y="242"/>
                      </a:lnTo>
                      <a:lnTo>
                        <a:pt x="266" y="238"/>
                      </a:lnTo>
                      <a:lnTo>
                        <a:pt x="265" y="238"/>
                      </a:lnTo>
                      <a:lnTo>
                        <a:pt x="265" y="237"/>
                      </a:lnTo>
                      <a:lnTo>
                        <a:pt x="264" y="234"/>
                      </a:lnTo>
                      <a:lnTo>
                        <a:pt x="263" y="231"/>
                      </a:lnTo>
                      <a:lnTo>
                        <a:pt x="265" y="228"/>
                      </a:lnTo>
                      <a:lnTo>
                        <a:pt x="265" y="225"/>
                      </a:lnTo>
                      <a:lnTo>
                        <a:pt x="267" y="223"/>
                      </a:lnTo>
                      <a:lnTo>
                        <a:pt x="275" y="220"/>
                      </a:lnTo>
                      <a:lnTo>
                        <a:pt x="278" y="217"/>
                      </a:lnTo>
                      <a:lnTo>
                        <a:pt x="278" y="215"/>
                      </a:lnTo>
                      <a:lnTo>
                        <a:pt x="279" y="213"/>
                      </a:lnTo>
                      <a:lnTo>
                        <a:pt x="279" y="211"/>
                      </a:lnTo>
                      <a:lnTo>
                        <a:pt x="279" y="210"/>
                      </a:lnTo>
                      <a:lnTo>
                        <a:pt x="277" y="210"/>
                      </a:lnTo>
                      <a:lnTo>
                        <a:pt x="277" y="208"/>
                      </a:lnTo>
                      <a:lnTo>
                        <a:pt x="279" y="208"/>
                      </a:lnTo>
                      <a:lnTo>
                        <a:pt x="281" y="210"/>
                      </a:lnTo>
                      <a:lnTo>
                        <a:pt x="281" y="213"/>
                      </a:lnTo>
                      <a:lnTo>
                        <a:pt x="282" y="217"/>
                      </a:lnTo>
                      <a:lnTo>
                        <a:pt x="284" y="218"/>
                      </a:lnTo>
                      <a:lnTo>
                        <a:pt x="284" y="218"/>
                      </a:lnTo>
                      <a:lnTo>
                        <a:pt x="286" y="218"/>
                      </a:lnTo>
                      <a:lnTo>
                        <a:pt x="287" y="217"/>
                      </a:lnTo>
                      <a:lnTo>
                        <a:pt x="287" y="217"/>
                      </a:lnTo>
                      <a:lnTo>
                        <a:pt x="288" y="216"/>
                      </a:lnTo>
                      <a:lnTo>
                        <a:pt x="288" y="214"/>
                      </a:lnTo>
                      <a:lnTo>
                        <a:pt x="289" y="216"/>
                      </a:lnTo>
                      <a:lnTo>
                        <a:pt x="289" y="220"/>
                      </a:lnTo>
                      <a:lnTo>
                        <a:pt x="291" y="221"/>
                      </a:lnTo>
                      <a:lnTo>
                        <a:pt x="291" y="219"/>
                      </a:lnTo>
                      <a:lnTo>
                        <a:pt x="293" y="222"/>
                      </a:lnTo>
                      <a:lnTo>
                        <a:pt x="295" y="219"/>
                      </a:lnTo>
                      <a:lnTo>
                        <a:pt x="293" y="215"/>
                      </a:lnTo>
                      <a:lnTo>
                        <a:pt x="294" y="215"/>
                      </a:lnTo>
                      <a:lnTo>
                        <a:pt x="293" y="210"/>
                      </a:lnTo>
                      <a:lnTo>
                        <a:pt x="293" y="20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8" name="Freeform 545">
                  <a:extLst>
                    <a:ext uri="{FF2B5EF4-FFF2-40B4-BE49-F238E27FC236}">
                      <a16:creationId xmlns:a16="http://schemas.microsoft.com/office/drawing/2014/main" id="{7909A885-028C-7948-BD40-CBC5949B48C9}"/>
                    </a:ext>
                  </a:extLst>
                </p:cNvPr>
                <p:cNvSpPr>
                  <a:spLocks/>
                </p:cNvSpPr>
                <p:nvPr/>
              </p:nvSpPr>
              <p:spPr bwMode="auto">
                <a:xfrm>
                  <a:off x="4850" y="2421"/>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9" name="Freeform 546">
                  <a:extLst>
                    <a:ext uri="{FF2B5EF4-FFF2-40B4-BE49-F238E27FC236}">
                      <a16:creationId xmlns:a16="http://schemas.microsoft.com/office/drawing/2014/main" id="{546A146A-2379-2244-B7B1-CB560A2235A9}"/>
                    </a:ext>
                  </a:extLst>
                </p:cNvPr>
                <p:cNvSpPr>
                  <a:spLocks/>
                </p:cNvSpPr>
                <p:nvPr/>
              </p:nvSpPr>
              <p:spPr bwMode="auto">
                <a:xfrm>
                  <a:off x="4844" y="2421"/>
                  <a:ext cx="2" cy="4"/>
                </a:xfrm>
                <a:custGeom>
                  <a:avLst/>
                  <a:gdLst>
                    <a:gd name="T0" fmla="*/ 0 w 2"/>
                    <a:gd name="T1" fmla="*/ 0 h 4"/>
                    <a:gd name="T2" fmla="*/ 0 w 2"/>
                    <a:gd name="T3" fmla="*/ 3 h 4"/>
                    <a:gd name="T4" fmla="*/ 2 w 2"/>
                    <a:gd name="T5" fmla="*/ 4 h 4"/>
                    <a:gd name="T6" fmla="*/ 2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3"/>
                      </a:lnTo>
                      <a:lnTo>
                        <a:pt x="2" y="4"/>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0" name="Freeform 547">
                  <a:extLst>
                    <a:ext uri="{FF2B5EF4-FFF2-40B4-BE49-F238E27FC236}">
                      <a16:creationId xmlns:a16="http://schemas.microsoft.com/office/drawing/2014/main" id="{1A13FEDA-CBB4-2D4B-B2BC-F6CF3652987A}"/>
                    </a:ext>
                  </a:extLst>
                </p:cNvPr>
                <p:cNvSpPr>
                  <a:spLocks/>
                </p:cNvSpPr>
                <p:nvPr/>
              </p:nvSpPr>
              <p:spPr bwMode="auto">
                <a:xfrm>
                  <a:off x="4847" y="2420"/>
                  <a:ext cx="1" cy="4"/>
                </a:xfrm>
                <a:custGeom>
                  <a:avLst/>
                  <a:gdLst>
                    <a:gd name="T0" fmla="*/ 0 w 1"/>
                    <a:gd name="T1" fmla="*/ 1 h 4"/>
                    <a:gd name="T2" fmla="*/ 0 w 1"/>
                    <a:gd name="T3" fmla="*/ 3 h 4"/>
                    <a:gd name="T4" fmla="*/ 1 w 1"/>
                    <a:gd name="T5" fmla="*/ 4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3"/>
                      </a:lnTo>
                      <a:lnTo>
                        <a:pt x="1" y="4"/>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1" name="Freeform 548">
                  <a:extLst>
                    <a:ext uri="{FF2B5EF4-FFF2-40B4-BE49-F238E27FC236}">
                      <a16:creationId xmlns:a16="http://schemas.microsoft.com/office/drawing/2014/main" id="{FE0A5560-A6CB-1A4B-8523-8DD1337D2C0E}"/>
                    </a:ext>
                  </a:extLst>
                </p:cNvPr>
                <p:cNvSpPr>
                  <a:spLocks/>
                </p:cNvSpPr>
                <p:nvPr/>
              </p:nvSpPr>
              <p:spPr bwMode="auto">
                <a:xfrm>
                  <a:off x="4841" y="2417"/>
                  <a:ext cx="2" cy="7"/>
                </a:xfrm>
                <a:custGeom>
                  <a:avLst/>
                  <a:gdLst>
                    <a:gd name="T0" fmla="*/ 0 w 2"/>
                    <a:gd name="T1" fmla="*/ 4 h 7"/>
                    <a:gd name="T2" fmla="*/ 0 w 2"/>
                    <a:gd name="T3" fmla="*/ 7 h 7"/>
                    <a:gd name="T4" fmla="*/ 0 w 2"/>
                    <a:gd name="T5" fmla="*/ 6 h 7"/>
                    <a:gd name="T6" fmla="*/ 2 w 2"/>
                    <a:gd name="T7" fmla="*/ 2 h 7"/>
                    <a:gd name="T8" fmla="*/ 1 w 2"/>
                    <a:gd name="T9" fmla="*/ 0 h 7"/>
                    <a:gd name="T10" fmla="*/ 0 w 2"/>
                    <a:gd name="T11" fmla="*/ 4 h 7"/>
                  </a:gdLst>
                  <a:ahLst/>
                  <a:cxnLst>
                    <a:cxn ang="0">
                      <a:pos x="T0" y="T1"/>
                    </a:cxn>
                    <a:cxn ang="0">
                      <a:pos x="T2" y="T3"/>
                    </a:cxn>
                    <a:cxn ang="0">
                      <a:pos x="T4" y="T5"/>
                    </a:cxn>
                    <a:cxn ang="0">
                      <a:pos x="T6" y="T7"/>
                    </a:cxn>
                    <a:cxn ang="0">
                      <a:pos x="T8" y="T9"/>
                    </a:cxn>
                    <a:cxn ang="0">
                      <a:pos x="T10" y="T11"/>
                    </a:cxn>
                  </a:cxnLst>
                  <a:rect l="0" t="0" r="r" b="b"/>
                  <a:pathLst>
                    <a:path w="2" h="7">
                      <a:moveTo>
                        <a:pt x="0" y="4"/>
                      </a:moveTo>
                      <a:lnTo>
                        <a:pt x="0" y="7"/>
                      </a:lnTo>
                      <a:lnTo>
                        <a:pt x="0" y="6"/>
                      </a:ln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2" name="Freeform 549">
                  <a:extLst>
                    <a:ext uri="{FF2B5EF4-FFF2-40B4-BE49-F238E27FC236}">
                      <a16:creationId xmlns:a16="http://schemas.microsoft.com/office/drawing/2014/main" id="{302188C9-6624-2A43-9FDB-B3517D80DCAA}"/>
                    </a:ext>
                  </a:extLst>
                </p:cNvPr>
                <p:cNvSpPr>
                  <a:spLocks/>
                </p:cNvSpPr>
                <p:nvPr/>
              </p:nvSpPr>
              <p:spPr bwMode="auto">
                <a:xfrm>
                  <a:off x="4835" y="2324"/>
                  <a:ext cx="72" cy="114"/>
                </a:xfrm>
                <a:custGeom>
                  <a:avLst/>
                  <a:gdLst>
                    <a:gd name="T0" fmla="*/ 71 w 72"/>
                    <a:gd name="T1" fmla="*/ 102 h 114"/>
                    <a:gd name="T2" fmla="*/ 72 w 72"/>
                    <a:gd name="T3" fmla="*/ 94 h 114"/>
                    <a:gd name="T4" fmla="*/ 70 w 72"/>
                    <a:gd name="T5" fmla="*/ 89 h 114"/>
                    <a:gd name="T6" fmla="*/ 68 w 72"/>
                    <a:gd name="T7" fmla="*/ 75 h 114"/>
                    <a:gd name="T8" fmla="*/ 65 w 72"/>
                    <a:gd name="T9" fmla="*/ 64 h 114"/>
                    <a:gd name="T10" fmla="*/ 61 w 72"/>
                    <a:gd name="T11" fmla="*/ 60 h 114"/>
                    <a:gd name="T12" fmla="*/ 59 w 72"/>
                    <a:gd name="T13" fmla="*/ 62 h 114"/>
                    <a:gd name="T14" fmla="*/ 57 w 72"/>
                    <a:gd name="T15" fmla="*/ 67 h 114"/>
                    <a:gd name="T16" fmla="*/ 56 w 72"/>
                    <a:gd name="T17" fmla="*/ 71 h 114"/>
                    <a:gd name="T18" fmla="*/ 51 w 72"/>
                    <a:gd name="T19" fmla="*/ 63 h 114"/>
                    <a:gd name="T20" fmla="*/ 47 w 72"/>
                    <a:gd name="T21" fmla="*/ 56 h 114"/>
                    <a:gd name="T22" fmla="*/ 52 w 72"/>
                    <a:gd name="T23" fmla="*/ 49 h 114"/>
                    <a:gd name="T24" fmla="*/ 56 w 72"/>
                    <a:gd name="T25" fmla="*/ 49 h 114"/>
                    <a:gd name="T26" fmla="*/ 59 w 72"/>
                    <a:gd name="T27" fmla="*/ 41 h 114"/>
                    <a:gd name="T28" fmla="*/ 60 w 72"/>
                    <a:gd name="T29" fmla="*/ 32 h 114"/>
                    <a:gd name="T30" fmla="*/ 55 w 72"/>
                    <a:gd name="T31" fmla="*/ 28 h 114"/>
                    <a:gd name="T32" fmla="*/ 44 w 72"/>
                    <a:gd name="T33" fmla="*/ 28 h 114"/>
                    <a:gd name="T34" fmla="*/ 31 w 72"/>
                    <a:gd name="T35" fmla="*/ 28 h 114"/>
                    <a:gd name="T36" fmla="*/ 26 w 72"/>
                    <a:gd name="T37" fmla="*/ 24 h 114"/>
                    <a:gd name="T38" fmla="*/ 24 w 72"/>
                    <a:gd name="T39" fmla="*/ 14 h 114"/>
                    <a:gd name="T40" fmla="*/ 20 w 72"/>
                    <a:gd name="T41" fmla="*/ 11 h 114"/>
                    <a:gd name="T42" fmla="*/ 14 w 72"/>
                    <a:gd name="T43" fmla="*/ 7 h 114"/>
                    <a:gd name="T44" fmla="*/ 14 w 72"/>
                    <a:gd name="T45" fmla="*/ 10 h 114"/>
                    <a:gd name="T46" fmla="*/ 8 w 72"/>
                    <a:gd name="T47" fmla="*/ 7 h 114"/>
                    <a:gd name="T48" fmla="*/ 5 w 72"/>
                    <a:gd name="T49" fmla="*/ 0 h 114"/>
                    <a:gd name="T50" fmla="*/ 3 w 72"/>
                    <a:gd name="T51" fmla="*/ 6 h 114"/>
                    <a:gd name="T52" fmla="*/ 0 w 72"/>
                    <a:gd name="T53" fmla="*/ 15 h 114"/>
                    <a:gd name="T54" fmla="*/ 9 w 72"/>
                    <a:gd name="T55" fmla="*/ 21 h 114"/>
                    <a:gd name="T56" fmla="*/ 13 w 72"/>
                    <a:gd name="T57" fmla="*/ 28 h 114"/>
                    <a:gd name="T58" fmla="*/ 7 w 72"/>
                    <a:gd name="T59" fmla="*/ 30 h 114"/>
                    <a:gd name="T60" fmla="*/ 3 w 72"/>
                    <a:gd name="T61" fmla="*/ 42 h 114"/>
                    <a:gd name="T62" fmla="*/ 13 w 72"/>
                    <a:gd name="T63" fmla="*/ 54 h 114"/>
                    <a:gd name="T64" fmla="*/ 15 w 72"/>
                    <a:gd name="T65" fmla="*/ 66 h 114"/>
                    <a:gd name="T66" fmla="*/ 20 w 72"/>
                    <a:gd name="T67" fmla="*/ 83 h 114"/>
                    <a:gd name="T68" fmla="*/ 22 w 72"/>
                    <a:gd name="T69" fmla="*/ 91 h 114"/>
                    <a:gd name="T70" fmla="*/ 26 w 72"/>
                    <a:gd name="T71" fmla="*/ 96 h 114"/>
                    <a:gd name="T72" fmla="*/ 29 w 72"/>
                    <a:gd name="T73" fmla="*/ 94 h 114"/>
                    <a:gd name="T74" fmla="*/ 31 w 72"/>
                    <a:gd name="T75" fmla="*/ 91 h 114"/>
                    <a:gd name="T76" fmla="*/ 30 w 72"/>
                    <a:gd name="T77" fmla="*/ 83 h 114"/>
                    <a:gd name="T78" fmla="*/ 32 w 72"/>
                    <a:gd name="T79" fmla="*/ 81 h 114"/>
                    <a:gd name="T80" fmla="*/ 33 w 72"/>
                    <a:gd name="T81" fmla="*/ 91 h 114"/>
                    <a:gd name="T82" fmla="*/ 36 w 72"/>
                    <a:gd name="T83" fmla="*/ 88 h 114"/>
                    <a:gd name="T84" fmla="*/ 35 w 72"/>
                    <a:gd name="T85" fmla="*/ 94 h 114"/>
                    <a:gd name="T86" fmla="*/ 40 w 72"/>
                    <a:gd name="T87" fmla="*/ 83 h 114"/>
                    <a:gd name="T88" fmla="*/ 40 w 72"/>
                    <a:gd name="T89" fmla="*/ 76 h 114"/>
                    <a:gd name="T90" fmla="*/ 37 w 72"/>
                    <a:gd name="T91" fmla="*/ 66 h 114"/>
                    <a:gd name="T92" fmla="*/ 43 w 72"/>
                    <a:gd name="T93" fmla="*/ 73 h 114"/>
                    <a:gd name="T94" fmla="*/ 51 w 72"/>
                    <a:gd name="T95" fmla="*/ 75 h 114"/>
                    <a:gd name="T96" fmla="*/ 54 w 72"/>
                    <a:gd name="T97" fmla="*/ 74 h 114"/>
                    <a:gd name="T98" fmla="*/ 59 w 72"/>
                    <a:gd name="T99" fmla="*/ 90 h 114"/>
                    <a:gd name="T100" fmla="*/ 59 w 72"/>
                    <a:gd name="T101" fmla="*/ 100 h 114"/>
                    <a:gd name="T102" fmla="*/ 61 w 72"/>
                    <a:gd name="T103" fmla="*/ 97 h 114"/>
                    <a:gd name="T104" fmla="*/ 62 w 72"/>
                    <a:gd name="T105" fmla="*/ 104 h 114"/>
                    <a:gd name="T106" fmla="*/ 67 w 72"/>
                    <a:gd name="T107" fmla="*/ 114 h 114"/>
                    <a:gd name="T108" fmla="*/ 66 w 72"/>
                    <a:gd name="T10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114">
                      <a:moveTo>
                        <a:pt x="67" y="105"/>
                      </a:moveTo>
                      <a:lnTo>
                        <a:pt x="70" y="101"/>
                      </a:lnTo>
                      <a:lnTo>
                        <a:pt x="71" y="102"/>
                      </a:lnTo>
                      <a:lnTo>
                        <a:pt x="72" y="98"/>
                      </a:lnTo>
                      <a:lnTo>
                        <a:pt x="72" y="94"/>
                      </a:lnTo>
                      <a:lnTo>
                        <a:pt x="72" y="94"/>
                      </a:lnTo>
                      <a:lnTo>
                        <a:pt x="71" y="92"/>
                      </a:lnTo>
                      <a:lnTo>
                        <a:pt x="71" y="90"/>
                      </a:lnTo>
                      <a:lnTo>
                        <a:pt x="70" y="89"/>
                      </a:lnTo>
                      <a:lnTo>
                        <a:pt x="69" y="87"/>
                      </a:lnTo>
                      <a:lnTo>
                        <a:pt x="68" y="82"/>
                      </a:lnTo>
                      <a:lnTo>
                        <a:pt x="68" y="75"/>
                      </a:lnTo>
                      <a:lnTo>
                        <a:pt x="66" y="73"/>
                      </a:lnTo>
                      <a:lnTo>
                        <a:pt x="66" y="69"/>
                      </a:lnTo>
                      <a:lnTo>
                        <a:pt x="65" y="64"/>
                      </a:lnTo>
                      <a:lnTo>
                        <a:pt x="65" y="62"/>
                      </a:lnTo>
                      <a:lnTo>
                        <a:pt x="64" y="60"/>
                      </a:lnTo>
                      <a:lnTo>
                        <a:pt x="61" y="60"/>
                      </a:lnTo>
                      <a:lnTo>
                        <a:pt x="59" y="59"/>
                      </a:lnTo>
                      <a:lnTo>
                        <a:pt x="58" y="60"/>
                      </a:lnTo>
                      <a:lnTo>
                        <a:pt x="59" y="62"/>
                      </a:lnTo>
                      <a:lnTo>
                        <a:pt x="58" y="63"/>
                      </a:lnTo>
                      <a:lnTo>
                        <a:pt x="58" y="65"/>
                      </a:lnTo>
                      <a:lnTo>
                        <a:pt x="57" y="67"/>
                      </a:lnTo>
                      <a:lnTo>
                        <a:pt x="58" y="69"/>
                      </a:lnTo>
                      <a:lnTo>
                        <a:pt x="57" y="71"/>
                      </a:lnTo>
                      <a:lnTo>
                        <a:pt x="56" y="71"/>
                      </a:lnTo>
                      <a:lnTo>
                        <a:pt x="54" y="68"/>
                      </a:lnTo>
                      <a:lnTo>
                        <a:pt x="51" y="65"/>
                      </a:lnTo>
                      <a:lnTo>
                        <a:pt x="51" y="63"/>
                      </a:lnTo>
                      <a:lnTo>
                        <a:pt x="49" y="62"/>
                      </a:lnTo>
                      <a:lnTo>
                        <a:pt x="47" y="57"/>
                      </a:lnTo>
                      <a:lnTo>
                        <a:pt x="47" y="56"/>
                      </a:lnTo>
                      <a:lnTo>
                        <a:pt x="49" y="54"/>
                      </a:lnTo>
                      <a:lnTo>
                        <a:pt x="50" y="52"/>
                      </a:lnTo>
                      <a:lnTo>
                        <a:pt x="52" y="49"/>
                      </a:lnTo>
                      <a:lnTo>
                        <a:pt x="53" y="51"/>
                      </a:lnTo>
                      <a:lnTo>
                        <a:pt x="54" y="51"/>
                      </a:lnTo>
                      <a:lnTo>
                        <a:pt x="56" y="49"/>
                      </a:lnTo>
                      <a:lnTo>
                        <a:pt x="56" y="47"/>
                      </a:lnTo>
                      <a:lnTo>
                        <a:pt x="58" y="46"/>
                      </a:lnTo>
                      <a:lnTo>
                        <a:pt x="59" y="41"/>
                      </a:lnTo>
                      <a:lnTo>
                        <a:pt x="60" y="36"/>
                      </a:lnTo>
                      <a:lnTo>
                        <a:pt x="61" y="33"/>
                      </a:lnTo>
                      <a:lnTo>
                        <a:pt x="60" y="32"/>
                      </a:lnTo>
                      <a:lnTo>
                        <a:pt x="58" y="29"/>
                      </a:lnTo>
                      <a:lnTo>
                        <a:pt x="56" y="29"/>
                      </a:lnTo>
                      <a:lnTo>
                        <a:pt x="55" y="28"/>
                      </a:lnTo>
                      <a:lnTo>
                        <a:pt x="53" y="29"/>
                      </a:lnTo>
                      <a:lnTo>
                        <a:pt x="47" y="29"/>
                      </a:lnTo>
                      <a:lnTo>
                        <a:pt x="44" y="28"/>
                      </a:lnTo>
                      <a:lnTo>
                        <a:pt x="38" y="29"/>
                      </a:lnTo>
                      <a:lnTo>
                        <a:pt x="34" y="29"/>
                      </a:lnTo>
                      <a:lnTo>
                        <a:pt x="31" y="28"/>
                      </a:lnTo>
                      <a:lnTo>
                        <a:pt x="29" y="28"/>
                      </a:lnTo>
                      <a:lnTo>
                        <a:pt x="26" y="26"/>
                      </a:lnTo>
                      <a:lnTo>
                        <a:pt x="26" y="24"/>
                      </a:lnTo>
                      <a:lnTo>
                        <a:pt x="25" y="21"/>
                      </a:lnTo>
                      <a:lnTo>
                        <a:pt x="24" y="18"/>
                      </a:lnTo>
                      <a:lnTo>
                        <a:pt x="24" y="14"/>
                      </a:lnTo>
                      <a:lnTo>
                        <a:pt x="22" y="10"/>
                      </a:lnTo>
                      <a:lnTo>
                        <a:pt x="20" y="11"/>
                      </a:lnTo>
                      <a:lnTo>
                        <a:pt x="20" y="11"/>
                      </a:lnTo>
                      <a:lnTo>
                        <a:pt x="17" y="11"/>
                      </a:lnTo>
                      <a:lnTo>
                        <a:pt x="16" y="9"/>
                      </a:lnTo>
                      <a:lnTo>
                        <a:pt x="14" y="7"/>
                      </a:lnTo>
                      <a:lnTo>
                        <a:pt x="13" y="7"/>
                      </a:lnTo>
                      <a:lnTo>
                        <a:pt x="13" y="8"/>
                      </a:lnTo>
                      <a:lnTo>
                        <a:pt x="14" y="10"/>
                      </a:lnTo>
                      <a:lnTo>
                        <a:pt x="13" y="11"/>
                      </a:lnTo>
                      <a:lnTo>
                        <a:pt x="10" y="11"/>
                      </a:lnTo>
                      <a:lnTo>
                        <a:pt x="8" y="7"/>
                      </a:lnTo>
                      <a:lnTo>
                        <a:pt x="8" y="5"/>
                      </a:lnTo>
                      <a:lnTo>
                        <a:pt x="6" y="3"/>
                      </a:lnTo>
                      <a:lnTo>
                        <a:pt x="5" y="0"/>
                      </a:lnTo>
                      <a:lnTo>
                        <a:pt x="4" y="4"/>
                      </a:lnTo>
                      <a:lnTo>
                        <a:pt x="3" y="4"/>
                      </a:lnTo>
                      <a:lnTo>
                        <a:pt x="3" y="6"/>
                      </a:lnTo>
                      <a:lnTo>
                        <a:pt x="5" y="7"/>
                      </a:lnTo>
                      <a:lnTo>
                        <a:pt x="3" y="11"/>
                      </a:lnTo>
                      <a:lnTo>
                        <a:pt x="0" y="15"/>
                      </a:lnTo>
                      <a:lnTo>
                        <a:pt x="0" y="19"/>
                      </a:lnTo>
                      <a:lnTo>
                        <a:pt x="6" y="22"/>
                      </a:lnTo>
                      <a:lnTo>
                        <a:pt x="9" y="21"/>
                      </a:lnTo>
                      <a:lnTo>
                        <a:pt x="13" y="21"/>
                      </a:lnTo>
                      <a:lnTo>
                        <a:pt x="13" y="24"/>
                      </a:lnTo>
                      <a:lnTo>
                        <a:pt x="13" y="28"/>
                      </a:lnTo>
                      <a:lnTo>
                        <a:pt x="11" y="30"/>
                      </a:lnTo>
                      <a:lnTo>
                        <a:pt x="9" y="29"/>
                      </a:lnTo>
                      <a:lnTo>
                        <a:pt x="7" y="30"/>
                      </a:lnTo>
                      <a:lnTo>
                        <a:pt x="6" y="35"/>
                      </a:lnTo>
                      <a:lnTo>
                        <a:pt x="3" y="35"/>
                      </a:lnTo>
                      <a:lnTo>
                        <a:pt x="3" y="42"/>
                      </a:lnTo>
                      <a:lnTo>
                        <a:pt x="6" y="47"/>
                      </a:lnTo>
                      <a:lnTo>
                        <a:pt x="10" y="49"/>
                      </a:lnTo>
                      <a:lnTo>
                        <a:pt x="13" y="54"/>
                      </a:lnTo>
                      <a:lnTo>
                        <a:pt x="13" y="59"/>
                      </a:lnTo>
                      <a:lnTo>
                        <a:pt x="15" y="64"/>
                      </a:lnTo>
                      <a:lnTo>
                        <a:pt x="15" y="66"/>
                      </a:lnTo>
                      <a:lnTo>
                        <a:pt x="15" y="72"/>
                      </a:lnTo>
                      <a:lnTo>
                        <a:pt x="20" y="79"/>
                      </a:lnTo>
                      <a:lnTo>
                        <a:pt x="20" y="83"/>
                      </a:lnTo>
                      <a:lnTo>
                        <a:pt x="20" y="87"/>
                      </a:lnTo>
                      <a:lnTo>
                        <a:pt x="21" y="92"/>
                      </a:lnTo>
                      <a:lnTo>
                        <a:pt x="22" y="91"/>
                      </a:lnTo>
                      <a:lnTo>
                        <a:pt x="23" y="94"/>
                      </a:lnTo>
                      <a:lnTo>
                        <a:pt x="23" y="96"/>
                      </a:lnTo>
                      <a:lnTo>
                        <a:pt x="26" y="96"/>
                      </a:lnTo>
                      <a:lnTo>
                        <a:pt x="26" y="94"/>
                      </a:lnTo>
                      <a:lnTo>
                        <a:pt x="27" y="93"/>
                      </a:lnTo>
                      <a:lnTo>
                        <a:pt x="29" y="94"/>
                      </a:lnTo>
                      <a:lnTo>
                        <a:pt x="30" y="95"/>
                      </a:lnTo>
                      <a:lnTo>
                        <a:pt x="30" y="94"/>
                      </a:lnTo>
                      <a:lnTo>
                        <a:pt x="31" y="91"/>
                      </a:lnTo>
                      <a:lnTo>
                        <a:pt x="30" y="87"/>
                      </a:lnTo>
                      <a:lnTo>
                        <a:pt x="30" y="87"/>
                      </a:lnTo>
                      <a:lnTo>
                        <a:pt x="30" y="83"/>
                      </a:lnTo>
                      <a:lnTo>
                        <a:pt x="32" y="81"/>
                      </a:lnTo>
                      <a:lnTo>
                        <a:pt x="31" y="80"/>
                      </a:lnTo>
                      <a:lnTo>
                        <a:pt x="32" y="81"/>
                      </a:lnTo>
                      <a:lnTo>
                        <a:pt x="32" y="82"/>
                      </a:lnTo>
                      <a:lnTo>
                        <a:pt x="30" y="88"/>
                      </a:lnTo>
                      <a:lnTo>
                        <a:pt x="33" y="91"/>
                      </a:lnTo>
                      <a:lnTo>
                        <a:pt x="34" y="87"/>
                      </a:lnTo>
                      <a:lnTo>
                        <a:pt x="37" y="87"/>
                      </a:lnTo>
                      <a:lnTo>
                        <a:pt x="36" y="88"/>
                      </a:lnTo>
                      <a:lnTo>
                        <a:pt x="34" y="89"/>
                      </a:lnTo>
                      <a:lnTo>
                        <a:pt x="33" y="91"/>
                      </a:lnTo>
                      <a:lnTo>
                        <a:pt x="35" y="94"/>
                      </a:lnTo>
                      <a:lnTo>
                        <a:pt x="37" y="88"/>
                      </a:lnTo>
                      <a:lnTo>
                        <a:pt x="40" y="87"/>
                      </a:lnTo>
                      <a:lnTo>
                        <a:pt x="40" y="83"/>
                      </a:lnTo>
                      <a:lnTo>
                        <a:pt x="39" y="79"/>
                      </a:lnTo>
                      <a:lnTo>
                        <a:pt x="37" y="78"/>
                      </a:lnTo>
                      <a:lnTo>
                        <a:pt x="40" y="76"/>
                      </a:lnTo>
                      <a:lnTo>
                        <a:pt x="40" y="75"/>
                      </a:lnTo>
                      <a:lnTo>
                        <a:pt x="38" y="71"/>
                      </a:lnTo>
                      <a:lnTo>
                        <a:pt x="37" y="66"/>
                      </a:lnTo>
                      <a:lnTo>
                        <a:pt x="39" y="70"/>
                      </a:lnTo>
                      <a:lnTo>
                        <a:pt x="41" y="73"/>
                      </a:lnTo>
                      <a:lnTo>
                        <a:pt x="43" y="73"/>
                      </a:lnTo>
                      <a:lnTo>
                        <a:pt x="44" y="74"/>
                      </a:lnTo>
                      <a:lnTo>
                        <a:pt x="48" y="77"/>
                      </a:lnTo>
                      <a:lnTo>
                        <a:pt x="51" y="75"/>
                      </a:lnTo>
                      <a:lnTo>
                        <a:pt x="52" y="76"/>
                      </a:lnTo>
                      <a:lnTo>
                        <a:pt x="52" y="74"/>
                      </a:lnTo>
                      <a:lnTo>
                        <a:pt x="54" y="74"/>
                      </a:lnTo>
                      <a:lnTo>
                        <a:pt x="58" y="87"/>
                      </a:lnTo>
                      <a:lnTo>
                        <a:pt x="60" y="88"/>
                      </a:lnTo>
                      <a:lnTo>
                        <a:pt x="59" y="90"/>
                      </a:lnTo>
                      <a:lnTo>
                        <a:pt x="59" y="94"/>
                      </a:lnTo>
                      <a:lnTo>
                        <a:pt x="60" y="94"/>
                      </a:lnTo>
                      <a:lnTo>
                        <a:pt x="59" y="100"/>
                      </a:lnTo>
                      <a:lnTo>
                        <a:pt x="60" y="100"/>
                      </a:lnTo>
                      <a:lnTo>
                        <a:pt x="61" y="99"/>
                      </a:lnTo>
                      <a:lnTo>
                        <a:pt x="61" y="97"/>
                      </a:lnTo>
                      <a:lnTo>
                        <a:pt x="61" y="100"/>
                      </a:lnTo>
                      <a:lnTo>
                        <a:pt x="61" y="102"/>
                      </a:lnTo>
                      <a:lnTo>
                        <a:pt x="62" y="104"/>
                      </a:lnTo>
                      <a:lnTo>
                        <a:pt x="65" y="108"/>
                      </a:lnTo>
                      <a:lnTo>
                        <a:pt x="67" y="114"/>
                      </a:lnTo>
                      <a:lnTo>
                        <a:pt x="67" y="114"/>
                      </a:lnTo>
                      <a:lnTo>
                        <a:pt x="66" y="110"/>
                      </a:lnTo>
                      <a:lnTo>
                        <a:pt x="67" y="110"/>
                      </a:lnTo>
                      <a:lnTo>
                        <a:pt x="66" y="108"/>
                      </a:lnTo>
                      <a:lnTo>
                        <a:pt x="67"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3" name="Freeform 550">
                  <a:extLst>
                    <a:ext uri="{FF2B5EF4-FFF2-40B4-BE49-F238E27FC236}">
                      <a16:creationId xmlns:a16="http://schemas.microsoft.com/office/drawing/2014/main" id="{7C7C69D5-B5B4-1549-9387-21A45633B3F4}"/>
                    </a:ext>
                  </a:extLst>
                </p:cNvPr>
                <p:cNvSpPr>
                  <a:spLocks/>
                </p:cNvSpPr>
                <p:nvPr/>
              </p:nvSpPr>
              <p:spPr bwMode="auto">
                <a:xfrm>
                  <a:off x="4886" y="2403"/>
                  <a:ext cx="2" cy="4"/>
                </a:xfrm>
                <a:custGeom>
                  <a:avLst/>
                  <a:gdLst>
                    <a:gd name="T0" fmla="*/ 0 w 2"/>
                    <a:gd name="T1" fmla="*/ 1 h 4"/>
                    <a:gd name="T2" fmla="*/ 0 w 2"/>
                    <a:gd name="T3" fmla="*/ 4 h 4"/>
                    <a:gd name="T4" fmla="*/ 2 w 2"/>
                    <a:gd name="T5" fmla="*/ 4 h 4"/>
                    <a:gd name="T6" fmla="*/ 2 w 2"/>
                    <a:gd name="T7" fmla="*/ 1 h 4"/>
                    <a:gd name="T8" fmla="*/ 1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4" name="Freeform 551">
                  <a:extLst>
                    <a:ext uri="{FF2B5EF4-FFF2-40B4-BE49-F238E27FC236}">
                      <a16:creationId xmlns:a16="http://schemas.microsoft.com/office/drawing/2014/main" id="{7C3E2298-B06B-BF47-9A2A-BC2D1CC44CDB}"/>
                    </a:ext>
                  </a:extLst>
                </p:cNvPr>
                <p:cNvSpPr>
                  <a:spLocks/>
                </p:cNvSpPr>
                <p:nvPr/>
              </p:nvSpPr>
              <p:spPr bwMode="auto">
                <a:xfrm>
                  <a:off x="4881" y="2402"/>
                  <a:ext cx="4" cy="10"/>
                </a:xfrm>
                <a:custGeom>
                  <a:avLst/>
                  <a:gdLst>
                    <a:gd name="T0" fmla="*/ 0 w 5"/>
                    <a:gd name="T1" fmla="*/ 0 h 13"/>
                    <a:gd name="T2" fmla="*/ 0 w 5"/>
                    <a:gd name="T3" fmla="*/ 2 h 13"/>
                    <a:gd name="T4" fmla="*/ 2 w 5"/>
                    <a:gd name="T5" fmla="*/ 6 h 13"/>
                    <a:gd name="T6" fmla="*/ 1 w 5"/>
                    <a:gd name="T7" fmla="*/ 10 h 13"/>
                    <a:gd name="T8" fmla="*/ 3 w 5"/>
                    <a:gd name="T9" fmla="*/ 13 h 13"/>
                    <a:gd name="T10" fmla="*/ 5 w 5"/>
                    <a:gd name="T11" fmla="*/ 7 h 13"/>
                    <a:gd name="T12" fmla="*/ 4 w 5"/>
                    <a:gd name="T13" fmla="*/ 4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0" y="0"/>
                        <a:pt x="0" y="1"/>
                        <a:pt x="0" y="2"/>
                      </a:cubicBezTo>
                      <a:cubicBezTo>
                        <a:pt x="2" y="6"/>
                        <a:pt x="2" y="6"/>
                        <a:pt x="2" y="6"/>
                      </a:cubicBezTo>
                      <a:cubicBezTo>
                        <a:pt x="1" y="10"/>
                        <a:pt x="1" y="10"/>
                        <a:pt x="1" y="10"/>
                      </a:cubicBezTo>
                      <a:cubicBezTo>
                        <a:pt x="3" y="13"/>
                        <a:pt x="3" y="13"/>
                        <a:pt x="3" y="13"/>
                      </a:cubicBezTo>
                      <a:cubicBezTo>
                        <a:pt x="5" y="7"/>
                        <a:pt x="5" y="7"/>
                        <a:pt x="5" y="7"/>
                      </a:cubicBezTo>
                      <a:cubicBezTo>
                        <a:pt x="4" y="4"/>
                        <a:pt x="4" y="4"/>
                        <a:pt x="4" y="4"/>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5" name="Freeform 552">
                  <a:extLst>
                    <a:ext uri="{FF2B5EF4-FFF2-40B4-BE49-F238E27FC236}">
                      <a16:creationId xmlns:a16="http://schemas.microsoft.com/office/drawing/2014/main" id="{18DD9B53-C290-2442-A43D-9856650793E6}"/>
                    </a:ext>
                  </a:extLst>
                </p:cNvPr>
                <p:cNvSpPr>
                  <a:spLocks/>
                </p:cNvSpPr>
                <p:nvPr/>
              </p:nvSpPr>
              <p:spPr bwMode="auto">
                <a:xfrm>
                  <a:off x="4875" y="2401"/>
                  <a:ext cx="5" cy="8"/>
                </a:xfrm>
                <a:custGeom>
                  <a:avLst/>
                  <a:gdLst>
                    <a:gd name="T0" fmla="*/ 3 w 5"/>
                    <a:gd name="T1" fmla="*/ 0 h 8"/>
                    <a:gd name="T2" fmla="*/ 0 w 5"/>
                    <a:gd name="T3" fmla="*/ 1 h 8"/>
                    <a:gd name="T4" fmla="*/ 0 w 5"/>
                    <a:gd name="T5" fmla="*/ 3 h 8"/>
                    <a:gd name="T6" fmla="*/ 2 w 5"/>
                    <a:gd name="T7" fmla="*/ 8 h 8"/>
                    <a:gd name="T8" fmla="*/ 5 w 5"/>
                    <a:gd name="T9" fmla="*/ 8 h 8"/>
                    <a:gd name="T10" fmla="*/ 4 w 5"/>
                    <a:gd name="T11" fmla="*/ 3 h 8"/>
                    <a:gd name="T12" fmla="*/ 3 w 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3" y="0"/>
                      </a:moveTo>
                      <a:lnTo>
                        <a:pt x="0" y="1"/>
                      </a:lnTo>
                      <a:lnTo>
                        <a:pt x="0" y="3"/>
                      </a:lnTo>
                      <a:lnTo>
                        <a:pt x="2" y="8"/>
                      </a:lnTo>
                      <a:lnTo>
                        <a:pt x="5"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6" name="Freeform 553">
                  <a:extLst>
                    <a:ext uri="{FF2B5EF4-FFF2-40B4-BE49-F238E27FC236}">
                      <a16:creationId xmlns:a16="http://schemas.microsoft.com/office/drawing/2014/main" id="{E2C436B7-AD87-E74E-8056-E4E757F9D5C3}"/>
                    </a:ext>
                  </a:extLst>
                </p:cNvPr>
                <p:cNvSpPr>
                  <a:spLocks/>
                </p:cNvSpPr>
                <p:nvPr/>
              </p:nvSpPr>
              <p:spPr bwMode="auto">
                <a:xfrm>
                  <a:off x="4842" y="2295"/>
                  <a:ext cx="44" cy="31"/>
                </a:xfrm>
                <a:custGeom>
                  <a:avLst/>
                  <a:gdLst>
                    <a:gd name="T0" fmla="*/ 37 w 44"/>
                    <a:gd name="T1" fmla="*/ 3 h 31"/>
                    <a:gd name="T2" fmla="*/ 33 w 44"/>
                    <a:gd name="T3" fmla="*/ 3 h 31"/>
                    <a:gd name="T4" fmla="*/ 30 w 44"/>
                    <a:gd name="T5" fmla="*/ 5 h 31"/>
                    <a:gd name="T6" fmla="*/ 26 w 44"/>
                    <a:gd name="T7" fmla="*/ 4 h 31"/>
                    <a:gd name="T8" fmla="*/ 20 w 44"/>
                    <a:gd name="T9" fmla="*/ 2 h 31"/>
                    <a:gd name="T10" fmla="*/ 19 w 44"/>
                    <a:gd name="T11" fmla="*/ 0 h 31"/>
                    <a:gd name="T12" fmla="*/ 14 w 44"/>
                    <a:gd name="T13" fmla="*/ 1 h 31"/>
                    <a:gd name="T14" fmla="*/ 7 w 44"/>
                    <a:gd name="T15" fmla="*/ 5 h 31"/>
                    <a:gd name="T16" fmla="*/ 4 w 44"/>
                    <a:gd name="T17" fmla="*/ 13 h 31"/>
                    <a:gd name="T18" fmla="*/ 1 w 44"/>
                    <a:gd name="T19" fmla="*/ 15 h 31"/>
                    <a:gd name="T20" fmla="*/ 1 w 44"/>
                    <a:gd name="T21" fmla="*/ 19 h 31"/>
                    <a:gd name="T22" fmla="*/ 0 w 44"/>
                    <a:gd name="T23" fmla="*/ 21 h 31"/>
                    <a:gd name="T24" fmla="*/ 2 w 44"/>
                    <a:gd name="T25" fmla="*/ 26 h 31"/>
                    <a:gd name="T26" fmla="*/ 7 w 44"/>
                    <a:gd name="T27" fmla="*/ 28 h 31"/>
                    <a:gd name="T28" fmla="*/ 9 w 44"/>
                    <a:gd name="T29" fmla="*/ 26 h 31"/>
                    <a:gd name="T30" fmla="*/ 16 w 44"/>
                    <a:gd name="T31" fmla="*/ 31 h 31"/>
                    <a:gd name="T32" fmla="*/ 20 w 44"/>
                    <a:gd name="T33" fmla="*/ 31 h 31"/>
                    <a:gd name="T34" fmla="*/ 23 w 44"/>
                    <a:gd name="T35" fmla="*/ 27 h 31"/>
                    <a:gd name="T36" fmla="*/ 26 w 44"/>
                    <a:gd name="T37" fmla="*/ 26 h 31"/>
                    <a:gd name="T38" fmla="*/ 29 w 44"/>
                    <a:gd name="T39" fmla="*/ 28 h 31"/>
                    <a:gd name="T40" fmla="*/ 34 w 44"/>
                    <a:gd name="T41" fmla="*/ 26 h 31"/>
                    <a:gd name="T42" fmla="*/ 38 w 44"/>
                    <a:gd name="T43" fmla="*/ 26 h 31"/>
                    <a:gd name="T44" fmla="*/ 44 w 44"/>
                    <a:gd name="T45" fmla="*/ 24 h 31"/>
                    <a:gd name="T46" fmla="*/ 44 w 44"/>
                    <a:gd name="T47" fmla="*/ 22 h 31"/>
                    <a:gd name="T48" fmla="*/ 44 w 44"/>
                    <a:gd name="T49" fmla="*/ 17 h 31"/>
                    <a:gd name="T50" fmla="*/ 39 w 44"/>
                    <a:gd name="T51" fmla="*/ 15 h 31"/>
                    <a:gd name="T52" fmla="*/ 39 w 44"/>
                    <a:gd name="T53" fmla="*/ 11 h 31"/>
                    <a:gd name="T54" fmla="*/ 40 w 44"/>
                    <a:gd name="T55" fmla="*/ 7 h 31"/>
                    <a:gd name="T56" fmla="*/ 39 w 44"/>
                    <a:gd name="T57" fmla="*/ 7 h 31"/>
                    <a:gd name="T58" fmla="*/ 37 w 44"/>
                    <a:gd name="T59"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1">
                      <a:moveTo>
                        <a:pt x="37" y="3"/>
                      </a:moveTo>
                      <a:lnTo>
                        <a:pt x="33" y="3"/>
                      </a:lnTo>
                      <a:lnTo>
                        <a:pt x="30" y="5"/>
                      </a:lnTo>
                      <a:lnTo>
                        <a:pt x="26" y="4"/>
                      </a:lnTo>
                      <a:lnTo>
                        <a:pt x="20" y="2"/>
                      </a:lnTo>
                      <a:lnTo>
                        <a:pt x="19" y="0"/>
                      </a:lnTo>
                      <a:lnTo>
                        <a:pt x="14" y="1"/>
                      </a:lnTo>
                      <a:lnTo>
                        <a:pt x="7" y="5"/>
                      </a:lnTo>
                      <a:lnTo>
                        <a:pt x="4" y="13"/>
                      </a:lnTo>
                      <a:lnTo>
                        <a:pt x="1" y="15"/>
                      </a:lnTo>
                      <a:lnTo>
                        <a:pt x="1" y="19"/>
                      </a:lnTo>
                      <a:lnTo>
                        <a:pt x="0" y="21"/>
                      </a:lnTo>
                      <a:lnTo>
                        <a:pt x="2" y="26"/>
                      </a:lnTo>
                      <a:lnTo>
                        <a:pt x="7" y="28"/>
                      </a:lnTo>
                      <a:lnTo>
                        <a:pt x="9" y="26"/>
                      </a:lnTo>
                      <a:lnTo>
                        <a:pt x="16" y="31"/>
                      </a:lnTo>
                      <a:lnTo>
                        <a:pt x="20" y="31"/>
                      </a:lnTo>
                      <a:lnTo>
                        <a:pt x="23" y="27"/>
                      </a:lnTo>
                      <a:lnTo>
                        <a:pt x="26" y="26"/>
                      </a:lnTo>
                      <a:lnTo>
                        <a:pt x="29" y="28"/>
                      </a:lnTo>
                      <a:lnTo>
                        <a:pt x="34" y="26"/>
                      </a:lnTo>
                      <a:lnTo>
                        <a:pt x="38" y="26"/>
                      </a:lnTo>
                      <a:lnTo>
                        <a:pt x="44" y="24"/>
                      </a:lnTo>
                      <a:lnTo>
                        <a:pt x="44" y="22"/>
                      </a:lnTo>
                      <a:lnTo>
                        <a:pt x="44" y="17"/>
                      </a:lnTo>
                      <a:lnTo>
                        <a:pt x="39" y="15"/>
                      </a:lnTo>
                      <a:lnTo>
                        <a:pt x="39" y="11"/>
                      </a:lnTo>
                      <a:lnTo>
                        <a:pt x="40" y="7"/>
                      </a:lnTo>
                      <a:lnTo>
                        <a:pt x="39" y="7"/>
                      </a:lnTo>
                      <a:lnTo>
                        <a:pt x="3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7" name="Freeform 554">
                  <a:extLst>
                    <a:ext uri="{FF2B5EF4-FFF2-40B4-BE49-F238E27FC236}">
                      <a16:creationId xmlns:a16="http://schemas.microsoft.com/office/drawing/2014/main" id="{FB4CC385-E602-6B4B-8F96-B9BA0BA7100E}"/>
                    </a:ext>
                  </a:extLst>
                </p:cNvPr>
                <p:cNvSpPr>
                  <a:spLocks/>
                </p:cNvSpPr>
                <p:nvPr/>
              </p:nvSpPr>
              <p:spPr bwMode="auto">
                <a:xfrm>
                  <a:off x="4717" y="2256"/>
                  <a:ext cx="117" cy="75"/>
                </a:xfrm>
                <a:custGeom>
                  <a:avLst/>
                  <a:gdLst>
                    <a:gd name="T0" fmla="*/ 107 w 117"/>
                    <a:gd name="T1" fmla="*/ 47 h 75"/>
                    <a:gd name="T2" fmla="*/ 101 w 117"/>
                    <a:gd name="T3" fmla="*/ 48 h 75"/>
                    <a:gd name="T4" fmla="*/ 94 w 117"/>
                    <a:gd name="T5" fmla="*/ 41 h 75"/>
                    <a:gd name="T6" fmla="*/ 90 w 117"/>
                    <a:gd name="T7" fmla="*/ 35 h 75"/>
                    <a:gd name="T8" fmla="*/ 82 w 117"/>
                    <a:gd name="T9" fmla="*/ 38 h 75"/>
                    <a:gd name="T10" fmla="*/ 78 w 117"/>
                    <a:gd name="T11" fmla="*/ 41 h 75"/>
                    <a:gd name="T12" fmla="*/ 71 w 117"/>
                    <a:gd name="T13" fmla="*/ 39 h 75"/>
                    <a:gd name="T14" fmla="*/ 70 w 117"/>
                    <a:gd name="T15" fmla="*/ 28 h 75"/>
                    <a:gd name="T16" fmla="*/ 62 w 117"/>
                    <a:gd name="T17" fmla="*/ 30 h 75"/>
                    <a:gd name="T18" fmla="*/ 58 w 117"/>
                    <a:gd name="T19" fmla="*/ 21 h 75"/>
                    <a:gd name="T20" fmla="*/ 52 w 117"/>
                    <a:gd name="T21" fmla="*/ 19 h 75"/>
                    <a:gd name="T22" fmla="*/ 50 w 117"/>
                    <a:gd name="T23" fmla="*/ 19 h 75"/>
                    <a:gd name="T24" fmla="*/ 48 w 117"/>
                    <a:gd name="T25" fmla="*/ 25 h 75"/>
                    <a:gd name="T26" fmla="*/ 44 w 117"/>
                    <a:gd name="T27" fmla="*/ 18 h 75"/>
                    <a:gd name="T28" fmla="*/ 41 w 117"/>
                    <a:gd name="T29" fmla="*/ 13 h 75"/>
                    <a:gd name="T30" fmla="*/ 33 w 117"/>
                    <a:gd name="T31" fmla="*/ 8 h 75"/>
                    <a:gd name="T32" fmla="*/ 27 w 117"/>
                    <a:gd name="T33" fmla="*/ 6 h 75"/>
                    <a:gd name="T34" fmla="*/ 20 w 117"/>
                    <a:gd name="T35" fmla="*/ 3 h 75"/>
                    <a:gd name="T36" fmla="*/ 16 w 117"/>
                    <a:gd name="T37" fmla="*/ 6 h 75"/>
                    <a:gd name="T38" fmla="*/ 11 w 117"/>
                    <a:gd name="T39" fmla="*/ 5 h 75"/>
                    <a:gd name="T40" fmla="*/ 6 w 117"/>
                    <a:gd name="T41" fmla="*/ 0 h 75"/>
                    <a:gd name="T42" fmla="*/ 6 w 117"/>
                    <a:gd name="T43" fmla="*/ 7 h 75"/>
                    <a:gd name="T44" fmla="*/ 3 w 117"/>
                    <a:gd name="T45" fmla="*/ 22 h 75"/>
                    <a:gd name="T46" fmla="*/ 1 w 117"/>
                    <a:gd name="T47" fmla="*/ 32 h 75"/>
                    <a:gd name="T48" fmla="*/ 6 w 117"/>
                    <a:gd name="T49" fmla="*/ 35 h 75"/>
                    <a:gd name="T50" fmla="*/ 12 w 117"/>
                    <a:gd name="T51" fmla="*/ 37 h 75"/>
                    <a:gd name="T52" fmla="*/ 23 w 117"/>
                    <a:gd name="T53" fmla="*/ 44 h 75"/>
                    <a:gd name="T54" fmla="*/ 33 w 117"/>
                    <a:gd name="T55" fmla="*/ 52 h 75"/>
                    <a:gd name="T56" fmla="*/ 39 w 117"/>
                    <a:gd name="T57" fmla="*/ 54 h 75"/>
                    <a:gd name="T58" fmla="*/ 51 w 117"/>
                    <a:gd name="T59" fmla="*/ 57 h 75"/>
                    <a:gd name="T60" fmla="*/ 61 w 117"/>
                    <a:gd name="T61" fmla="*/ 58 h 75"/>
                    <a:gd name="T62" fmla="*/ 68 w 117"/>
                    <a:gd name="T63" fmla="*/ 64 h 75"/>
                    <a:gd name="T64" fmla="*/ 79 w 117"/>
                    <a:gd name="T65" fmla="*/ 70 h 75"/>
                    <a:gd name="T66" fmla="*/ 87 w 117"/>
                    <a:gd name="T67" fmla="*/ 68 h 75"/>
                    <a:gd name="T68" fmla="*/ 103 w 117"/>
                    <a:gd name="T69" fmla="*/ 72 h 75"/>
                    <a:gd name="T70" fmla="*/ 117 w 117"/>
                    <a:gd name="T71" fmla="*/ 73 h 75"/>
                    <a:gd name="T72" fmla="*/ 115 w 117"/>
                    <a:gd name="T73" fmla="*/ 58 h 75"/>
                    <a:gd name="T74" fmla="*/ 115 w 117"/>
                    <a:gd name="T75" fmla="*/ 47 h 75"/>
                    <a:gd name="T76" fmla="*/ 109 w 117"/>
                    <a:gd name="T77" fmla="*/ 4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75">
                      <a:moveTo>
                        <a:pt x="109" y="48"/>
                      </a:moveTo>
                      <a:lnTo>
                        <a:pt x="107" y="47"/>
                      </a:lnTo>
                      <a:lnTo>
                        <a:pt x="104" y="49"/>
                      </a:lnTo>
                      <a:lnTo>
                        <a:pt x="101" y="48"/>
                      </a:lnTo>
                      <a:lnTo>
                        <a:pt x="99" y="44"/>
                      </a:lnTo>
                      <a:lnTo>
                        <a:pt x="94" y="41"/>
                      </a:lnTo>
                      <a:lnTo>
                        <a:pt x="93" y="37"/>
                      </a:lnTo>
                      <a:lnTo>
                        <a:pt x="90" y="35"/>
                      </a:lnTo>
                      <a:lnTo>
                        <a:pt x="85" y="34"/>
                      </a:lnTo>
                      <a:lnTo>
                        <a:pt x="82" y="38"/>
                      </a:lnTo>
                      <a:lnTo>
                        <a:pt x="79" y="39"/>
                      </a:lnTo>
                      <a:lnTo>
                        <a:pt x="78" y="41"/>
                      </a:lnTo>
                      <a:lnTo>
                        <a:pt x="73" y="39"/>
                      </a:lnTo>
                      <a:lnTo>
                        <a:pt x="71" y="39"/>
                      </a:lnTo>
                      <a:lnTo>
                        <a:pt x="69" y="35"/>
                      </a:lnTo>
                      <a:lnTo>
                        <a:pt x="70" y="28"/>
                      </a:lnTo>
                      <a:lnTo>
                        <a:pt x="67" y="28"/>
                      </a:lnTo>
                      <a:lnTo>
                        <a:pt x="62" y="30"/>
                      </a:lnTo>
                      <a:lnTo>
                        <a:pt x="59" y="26"/>
                      </a:lnTo>
                      <a:lnTo>
                        <a:pt x="58" y="21"/>
                      </a:lnTo>
                      <a:lnTo>
                        <a:pt x="55" y="19"/>
                      </a:lnTo>
                      <a:lnTo>
                        <a:pt x="52" y="19"/>
                      </a:lnTo>
                      <a:lnTo>
                        <a:pt x="51" y="17"/>
                      </a:lnTo>
                      <a:lnTo>
                        <a:pt x="50" y="19"/>
                      </a:lnTo>
                      <a:lnTo>
                        <a:pt x="50" y="24"/>
                      </a:lnTo>
                      <a:lnTo>
                        <a:pt x="48" y="25"/>
                      </a:lnTo>
                      <a:lnTo>
                        <a:pt x="47" y="21"/>
                      </a:lnTo>
                      <a:lnTo>
                        <a:pt x="44" y="18"/>
                      </a:lnTo>
                      <a:lnTo>
                        <a:pt x="43" y="16"/>
                      </a:lnTo>
                      <a:lnTo>
                        <a:pt x="41" y="13"/>
                      </a:lnTo>
                      <a:lnTo>
                        <a:pt x="37" y="13"/>
                      </a:lnTo>
                      <a:lnTo>
                        <a:pt x="33" y="8"/>
                      </a:lnTo>
                      <a:lnTo>
                        <a:pt x="30" y="6"/>
                      </a:lnTo>
                      <a:lnTo>
                        <a:pt x="27" y="6"/>
                      </a:lnTo>
                      <a:lnTo>
                        <a:pt x="26" y="5"/>
                      </a:lnTo>
                      <a:lnTo>
                        <a:pt x="20" y="3"/>
                      </a:lnTo>
                      <a:lnTo>
                        <a:pt x="17" y="3"/>
                      </a:lnTo>
                      <a:lnTo>
                        <a:pt x="16" y="6"/>
                      </a:lnTo>
                      <a:lnTo>
                        <a:pt x="14" y="5"/>
                      </a:lnTo>
                      <a:lnTo>
                        <a:pt x="11" y="5"/>
                      </a:lnTo>
                      <a:lnTo>
                        <a:pt x="10" y="3"/>
                      </a:lnTo>
                      <a:lnTo>
                        <a:pt x="6" y="0"/>
                      </a:lnTo>
                      <a:lnTo>
                        <a:pt x="6" y="2"/>
                      </a:lnTo>
                      <a:lnTo>
                        <a:pt x="6" y="7"/>
                      </a:lnTo>
                      <a:lnTo>
                        <a:pt x="3" y="17"/>
                      </a:lnTo>
                      <a:lnTo>
                        <a:pt x="3" y="22"/>
                      </a:lnTo>
                      <a:lnTo>
                        <a:pt x="0" y="28"/>
                      </a:lnTo>
                      <a:lnTo>
                        <a:pt x="1" y="32"/>
                      </a:lnTo>
                      <a:lnTo>
                        <a:pt x="4" y="33"/>
                      </a:lnTo>
                      <a:lnTo>
                        <a:pt x="6" y="35"/>
                      </a:lnTo>
                      <a:lnTo>
                        <a:pt x="9" y="35"/>
                      </a:lnTo>
                      <a:lnTo>
                        <a:pt x="12" y="37"/>
                      </a:lnTo>
                      <a:lnTo>
                        <a:pt x="16" y="39"/>
                      </a:lnTo>
                      <a:lnTo>
                        <a:pt x="23" y="44"/>
                      </a:lnTo>
                      <a:lnTo>
                        <a:pt x="27" y="51"/>
                      </a:lnTo>
                      <a:lnTo>
                        <a:pt x="33" y="52"/>
                      </a:lnTo>
                      <a:lnTo>
                        <a:pt x="35" y="54"/>
                      </a:lnTo>
                      <a:lnTo>
                        <a:pt x="39" y="54"/>
                      </a:lnTo>
                      <a:lnTo>
                        <a:pt x="44" y="58"/>
                      </a:lnTo>
                      <a:lnTo>
                        <a:pt x="51" y="57"/>
                      </a:lnTo>
                      <a:lnTo>
                        <a:pt x="54" y="60"/>
                      </a:lnTo>
                      <a:lnTo>
                        <a:pt x="61" y="58"/>
                      </a:lnTo>
                      <a:lnTo>
                        <a:pt x="68" y="59"/>
                      </a:lnTo>
                      <a:lnTo>
                        <a:pt x="68" y="64"/>
                      </a:lnTo>
                      <a:lnTo>
                        <a:pt x="72" y="68"/>
                      </a:lnTo>
                      <a:lnTo>
                        <a:pt x="79" y="70"/>
                      </a:lnTo>
                      <a:lnTo>
                        <a:pt x="82" y="68"/>
                      </a:lnTo>
                      <a:lnTo>
                        <a:pt x="87" y="68"/>
                      </a:lnTo>
                      <a:lnTo>
                        <a:pt x="100" y="73"/>
                      </a:lnTo>
                      <a:lnTo>
                        <a:pt x="103" y="72"/>
                      </a:lnTo>
                      <a:lnTo>
                        <a:pt x="108" y="75"/>
                      </a:lnTo>
                      <a:lnTo>
                        <a:pt x="117" y="73"/>
                      </a:lnTo>
                      <a:lnTo>
                        <a:pt x="117" y="65"/>
                      </a:lnTo>
                      <a:lnTo>
                        <a:pt x="115" y="58"/>
                      </a:lnTo>
                      <a:lnTo>
                        <a:pt x="116" y="50"/>
                      </a:lnTo>
                      <a:lnTo>
                        <a:pt x="115" y="47"/>
                      </a:lnTo>
                      <a:lnTo>
                        <a:pt x="113" y="46"/>
                      </a:lnTo>
                      <a:lnTo>
                        <a:pt x="10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8" name="Freeform 555">
                  <a:extLst>
                    <a:ext uri="{FF2B5EF4-FFF2-40B4-BE49-F238E27FC236}">
                      <a16:creationId xmlns:a16="http://schemas.microsoft.com/office/drawing/2014/main" id="{A8317A26-A900-4E4F-AD3A-4EAFAD039397}"/>
                    </a:ext>
                  </a:extLst>
                </p:cNvPr>
                <p:cNvSpPr>
                  <a:spLocks/>
                </p:cNvSpPr>
                <p:nvPr/>
              </p:nvSpPr>
              <p:spPr bwMode="auto">
                <a:xfrm>
                  <a:off x="4448" y="2130"/>
                  <a:ext cx="197" cy="260"/>
                </a:xfrm>
                <a:custGeom>
                  <a:avLst/>
                  <a:gdLst>
                    <a:gd name="T0" fmla="*/ 122 w 197"/>
                    <a:gd name="T1" fmla="*/ 247 h 260"/>
                    <a:gd name="T2" fmla="*/ 141 w 197"/>
                    <a:gd name="T3" fmla="*/ 243 h 260"/>
                    <a:gd name="T4" fmla="*/ 147 w 197"/>
                    <a:gd name="T5" fmla="*/ 243 h 260"/>
                    <a:gd name="T6" fmla="*/ 147 w 197"/>
                    <a:gd name="T7" fmla="*/ 227 h 260"/>
                    <a:gd name="T8" fmla="*/ 140 w 197"/>
                    <a:gd name="T9" fmla="*/ 219 h 260"/>
                    <a:gd name="T10" fmla="*/ 133 w 197"/>
                    <a:gd name="T11" fmla="*/ 200 h 260"/>
                    <a:gd name="T12" fmla="*/ 123 w 197"/>
                    <a:gd name="T13" fmla="*/ 199 h 260"/>
                    <a:gd name="T14" fmla="*/ 131 w 197"/>
                    <a:gd name="T15" fmla="*/ 181 h 260"/>
                    <a:gd name="T16" fmla="*/ 139 w 197"/>
                    <a:gd name="T17" fmla="*/ 177 h 260"/>
                    <a:gd name="T18" fmla="*/ 154 w 197"/>
                    <a:gd name="T19" fmla="*/ 177 h 260"/>
                    <a:gd name="T20" fmla="*/ 170 w 197"/>
                    <a:gd name="T21" fmla="*/ 151 h 260"/>
                    <a:gd name="T22" fmla="*/ 179 w 197"/>
                    <a:gd name="T23" fmla="*/ 133 h 260"/>
                    <a:gd name="T24" fmla="*/ 184 w 197"/>
                    <a:gd name="T25" fmla="*/ 121 h 260"/>
                    <a:gd name="T26" fmla="*/ 183 w 197"/>
                    <a:gd name="T27" fmla="*/ 101 h 260"/>
                    <a:gd name="T28" fmla="*/ 195 w 197"/>
                    <a:gd name="T29" fmla="*/ 93 h 260"/>
                    <a:gd name="T30" fmla="*/ 190 w 197"/>
                    <a:gd name="T31" fmla="*/ 86 h 260"/>
                    <a:gd name="T32" fmla="*/ 174 w 197"/>
                    <a:gd name="T33" fmla="*/ 77 h 260"/>
                    <a:gd name="T34" fmla="*/ 163 w 197"/>
                    <a:gd name="T35" fmla="*/ 49 h 260"/>
                    <a:gd name="T36" fmla="*/ 170 w 197"/>
                    <a:gd name="T37" fmla="*/ 36 h 260"/>
                    <a:gd name="T38" fmla="*/ 161 w 197"/>
                    <a:gd name="T39" fmla="*/ 25 h 260"/>
                    <a:gd name="T40" fmla="*/ 149 w 197"/>
                    <a:gd name="T41" fmla="*/ 18 h 260"/>
                    <a:gd name="T42" fmla="*/ 153 w 197"/>
                    <a:gd name="T43" fmla="*/ 1 h 260"/>
                    <a:gd name="T44" fmla="*/ 137 w 197"/>
                    <a:gd name="T45" fmla="*/ 7 h 260"/>
                    <a:gd name="T46" fmla="*/ 134 w 197"/>
                    <a:gd name="T47" fmla="*/ 25 h 260"/>
                    <a:gd name="T48" fmla="*/ 132 w 197"/>
                    <a:gd name="T49" fmla="*/ 51 h 260"/>
                    <a:gd name="T50" fmla="*/ 114 w 197"/>
                    <a:gd name="T51" fmla="*/ 58 h 260"/>
                    <a:gd name="T52" fmla="*/ 119 w 197"/>
                    <a:gd name="T53" fmla="*/ 72 h 260"/>
                    <a:gd name="T54" fmla="*/ 112 w 197"/>
                    <a:gd name="T55" fmla="*/ 83 h 260"/>
                    <a:gd name="T56" fmla="*/ 110 w 197"/>
                    <a:gd name="T57" fmla="*/ 98 h 260"/>
                    <a:gd name="T58" fmla="*/ 103 w 197"/>
                    <a:gd name="T59" fmla="*/ 102 h 260"/>
                    <a:gd name="T60" fmla="*/ 94 w 197"/>
                    <a:gd name="T61" fmla="*/ 103 h 260"/>
                    <a:gd name="T62" fmla="*/ 84 w 197"/>
                    <a:gd name="T63" fmla="*/ 114 h 260"/>
                    <a:gd name="T64" fmla="*/ 77 w 197"/>
                    <a:gd name="T65" fmla="*/ 118 h 260"/>
                    <a:gd name="T66" fmla="*/ 74 w 197"/>
                    <a:gd name="T67" fmla="*/ 132 h 260"/>
                    <a:gd name="T68" fmla="*/ 68 w 197"/>
                    <a:gd name="T69" fmla="*/ 146 h 260"/>
                    <a:gd name="T70" fmla="*/ 46 w 197"/>
                    <a:gd name="T71" fmla="*/ 148 h 260"/>
                    <a:gd name="T72" fmla="*/ 19 w 197"/>
                    <a:gd name="T73" fmla="*/ 152 h 260"/>
                    <a:gd name="T74" fmla="*/ 9 w 197"/>
                    <a:gd name="T75" fmla="*/ 161 h 260"/>
                    <a:gd name="T76" fmla="*/ 22 w 197"/>
                    <a:gd name="T77" fmla="*/ 170 h 260"/>
                    <a:gd name="T78" fmla="*/ 29 w 197"/>
                    <a:gd name="T79" fmla="*/ 179 h 260"/>
                    <a:gd name="T80" fmla="*/ 35 w 197"/>
                    <a:gd name="T81" fmla="*/ 191 h 260"/>
                    <a:gd name="T82" fmla="*/ 33 w 197"/>
                    <a:gd name="T83" fmla="*/ 201 h 260"/>
                    <a:gd name="T84" fmla="*/ 19 w 197"/>
                    <a:gd name="T85" fmla="*/ 211 h 260"/>
                    <a:gd name="T86" fmla="*/ 19 w 197"/>
                    <a:gd name="T87" fmla="*/ 227 h 260"/>
                    <a:gd name="T88" fmla="*/ 21 w 197"/>
                    <a:gd name="T89" fmla="*/ 233 h 260"/>
                    <a:gd name="T90" fmla="*/ 29 w 197"/>
                    <a:gd name="T91" fmla="*/ 231 h 260"/>
                    <a:gd name="T92" fmla="*/ 39 w 197"/>
                    <a:gd name="T93" fmla="*/ 229 h 260"/>
                    <a:gd name="T94" fmla="*/ 43 w 197"/>
                    <a:gd name="T95" fmla="*/ 225 h 260"/>
                    <a:gd name="T96" fmla="*/ 50 w 197"/>
                    <a:gd name="T97" fmla="*/ 226 h 260"/>
                    <a:gd name="T98" fmla="*/ 57 w 197"/>
                    <a:gd name="T99" fmla="*/ 230 h 260"/>
                    <a:gd name="T100" fmla="*/ 68 w 197"/>
                    <a:gd name="T101" fmla="*/ 225 h 260"/>
                    <a:gd name="T102" fmla="*/ 76 w 197"/>
                    <a:gd name="T103" fmla="*/ 226 h 260"/>
                    <a:gd name="T104" fmla="*/ 88 w 197"/>
                    <a:gd name="T105" fmla="*/ 231 h 260"/>
                    <a:gd name="T106" fmla="*/ 88 w 197"/>
                    <a:gd name="T107" fmla="*/ 236 h 260"/>
                    <a:gd name="T108" fmla="*/ 97 w 197"/>
                    <a:gd name="T109" fmla="*/ 241 h 260"/>
                    <a:gd name="T110" fmla="*/ 97 w 197"/>
                    <a:gd name="T111" fmla="*/ 251 h 260"/>
                    <a:gd name="T112" fmla="*/ 102 w 197"/>
                    <a:gd name="T113" fmla="*/ 255 h 260"/>
                    <a:gd name="T114" fmla="*/ 114 w 197"/>
                    <a:gd name="T115" fmla="*/ 25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260">
                      <a:moveTo>
                        <a:pt x="117" y="251"/>
                      </a:moveTo>
                      <a:lnTo>
                        <a:pt x="119" y="251"/>
                      </a:lnTo>
                      <a:lnTo>
                        <a:pt x="120" y="246"/>
                      </a:lnTo>
                      <a:lnTo>
                        <a:pt x="122" y="247"/>
                      </a:lnTo>
                      <a:lnTo>
                        <a:pt x="124" y="246"/>
                      </a:lnTo>
                      <a:lnTo>
                        <a:pt x="134" y="246"/>
                      </a:lnTo>
                      <a:lnTo>
                        <a:pt x="140" y="244"/>
                      </a:lnTo>
                      <a:lnTo>
                        <a:pt x="141" y="243"/>
                      </a:lnTo>
                      <a:lnTo>
                        <a:pt x="144" y="241"/>
                      </a:lnTo>
                      <a:lnTo>
                        <a:pt x="143" y="243"/>
                      </a:lnTo>
                      <a:lnTo>
                        <a:pt x="144" y="246"/>
                      </a:lnTo>
                      <a:lnTo>
                        <a:pt x="147" y="243"/>
                      </a:lnTo>
                      <a:lnTo>
                        <a:pt x="150" y="242"/>
                      </a:lnTo>
                      <a:lnTo>
                        <a:pt x="149" y="240"/>
                      </a:lnTo>
                      <a:lnTo>
                        <a:pt x="150" y="238"/>
                      </a:lnTo>
                      <a:lnTo>
                        <a:pt x="147" y="227"/>
                      </a:lnTo>
                      <a:lnTo>
                        <a:pt x="143" y="223"/>
                      </a:lnTo>
                      <a:lnTo>
                        <a:pt x="144" y="221"/>
                      </a:lnTo>
                      <a:lnTo>
                        <a:pt x="142" y="219"/>
                      </a:lnTo>
                      <a:lnTo>
                        <a:pt x="140" y="219"/>
                      </a:lnTo>
                      <a:lnTo>
                        <a:pt x="135" y="215"/>
                      </a:lnTo>
                      <a:lnTo>
                        <a:pt x="134" y="209"/>
                      </a:lnTo>
                      <a:lnTo>
                        <a:pt x="134" y="205"/>
                      </a:lnTo>
                      <a:lnTo>
                        <a:pt x="133" y="200"/>
                      </a:lnTo>
                      <a:lnTo>
                        <a:pt x="130" y="199"/>
                      </a:lnTo>
                      <a:lnTo>
                        <a:pt x="128" y="201"/>
                      </a:lnTo>
                      <a:lnTo>
                        <a:pt x="125" y="199"/>
                      </a:lnTo>
                      <a:lnTo>
                        <a:pt x="123" y="199"/>
                      </a:lnTo>
                      <a:lnTo>
                        <a:pt x="123" y="195"/>
                      </a:lnTo>
                      <a:lnTo>
                        <a:pt x="125" y="188"/>
                      </a:lnTo>
                      <a:lnTo>
                        <a:pt x="127" y="187"/>
                      </a:lnTo>
                      <a:lnTo>
                        <a:pt x="131" y="181"/>
                      </a:lnTo>
                      <a:lnTo>
                        <a:pt x="131" y="178"/>
                      </a:lnTo>
                      <a:lnTo>
                        <a:pt x="134" y="177"/>
                      </a:lnTo>
                      <a:lnTo>
                        <a:pt x="136" y="174"/>
                      </a:lnTo>
                      <a:lnTo>
                        <a:pt x="139" y="177"/>
                      </a:lnTo>
                      <a:lnTo>
                        <a:pt x="140" y="180"/>
                      </a:lnTo>
                      <a:lnTo>
                        <a:pt x="142" y="180"/>
                      </a:lnTo>
                      <a:lnTo>
                        <a:pt x="147" y="177"/>
                      </a:lnTo>
                      <a:lnTo>
                        <a:pt x="154" y="177"/>
                      </a:lnTo>
                      <a:lnTo>
                        <a:pt x="159" y="170"/>
                      </a:lnTo>
                      <a:lnTo>
                        <a:pt x="161" y="160"/>
                      </a:lnTo>
                      <a:lnTo>
                        <a:pt x="168" y="155"/>
                      </a:lnTo>
                      <a:lnTo>
                        <a:pt x="170" y="151"/>
                      </a:lnTo>
                      <a:lnTo>
                        <a:pt x="171" y="146"/>
                      </a:lnTo>
                      <a:lnTo>
                        <a:pt x="174" y="140"/>
                      </a:lnTo>
                      <a:lnTo>
                        <a:pt x="178" y="138"/>
                      </a:lnTo>
                      <a:lnTo>
                        <a:pt x="179" y="133"/>
                      </a:lnTo>
                      <a:lnTo>
                        <a:pt x="179" y="130"/>
                      </a:lnTo>
                      <a:lnTo>
                        <a:pt x="178" y="129"/>
                      </a:lnTo>
                      <a:lnTo>
                        <a:pt x="182" y="123"/>
                      </a:lnTo>
                      <a:lnTo>
                        <a:pt x="184" y="121"/>
                      </a:lnTo>
                      <a:lnTo>
                        <a:pt x="185" y="117"/>
                      </a:lnTo>
                      <a:lnTo>
                        <a:pt x="185" y="108"/>
                      </a:lnTo>
                      <a:lnTo>
                        <a:pt x="184" y="102"/>
                      </a:lnTo>
                      <a:lnTo>
                        <a:pt x="183" y="101"/>
                      </a:lnTo>
                      <a:lnTo>
                        <a:pt x="187" y="96"/>
                      </a:lnTo>
                      <a:lnTo>
                        <a:pt x="190" y="94"/>
                      </a:lnTo>
                      <a:lnTo>
                        <a:pt x="192" y="93"/>
                      </a:lnTo>
                      <a:lnTo>
                        <a:pt x="195" y="93"/>
                      </a:lnTo>
                      <a:lnTo>
                        <a:pt x="197" y="89"/>
                      </a:lnTo>
                      <a:lnTo>
                        <a:pt x="197" y="85"/>
                      </a:lnTo>
                      <a:lnTo>
                        <a:pt x="193" y="84"/>
                      </a:lnTo>
                      <a:lnTo>
                        <a:pt x="190" y="86"/>
                      </a:lnTo>
                      <a:lnTo>
                        <a:pt x="185" y="85"/>
                      </a:lnTo>
                      <a:lnTo>
                        <a:pt x="184" y="80"/>
                      </a:lnTo>
                      <a:lnTo>
                        <a:pt x="179" y="78"/>
                      </a:lnTo>
                      <a:lnTo>
                        <a:pt x="174" y="77"/>
                      </a:lnTo>
                      <a:lnTo>
                        <a:pt x="168" y="71"/>
                      </a:lnTo>
                      <a:lnTo>
                        <a:pt x="168" y="66"/>
                      </a:lnTo>
                      <a:lnTo>
                        <a:pt x="165" y="54"/>
                      </a:lnTo>
                      <a:lnTo>
                        <a:pt x="163" y="49"/>
                      </a:lnTo>
                      <a:lnTo>
                        <a:pt x="163" y="44"/>
                      </a:lnTo>
                      <a:lnTo>
                        <a:pt x="165" y="43"/>
                      </a:lnTo>
                      <a:lnTo>
                        <a:pt x="166" y="39"/>
                      </a:lnTo>
                      <a:lnTo>
                        <a:pt x="170" y="36"/>
                      </a:lnTo>
                      <a:lnTo>
                        <a:pt x="169" y="32"/>
                      </a:lnTo>
                      <a:lnTo>
                        <a:pt x="165" y="31"/>
                      </a:lnTo>
                      <a:lnTo>
                        <a:pt x="164" y="28"/>
                      </a:lnTo>
                      <a:lnTo>
                        <a:pt x="161" y="25"/>
                      </a:lnTo>
                      <a:lnTo>
                        <a:pt x="157" y="21"/>
                      </a:lnTo>
                      <a:lnTo>
                        <a:pt x="154" y="17"/>
                      </a:lnTo>
                      <a:lnTo>
                        <a:pt x="151" y="18"/>
                      </a:lnTo>
                      <a:lnTo>
                        <a:pt x="149" y="18"/>
                      </a:lnTo>
                      <a:lnTo>
                        <a:pt x="147" y="16"/>
                      </a:lnTo>
                      <a:lnTo>
                        <a:pt x="147" y="10"/>
                      </a:lnTo>
                      <a:lnTo>
                        <a:pt x="154" y="5"/>
                      </a:lnTo>
                      <a:lnTo>
                        <a:pt x="153" y="1"/>
                      </a:lnTo>
                      <a:lnTo>
                        <a:pt x="148" y="2"/>
                      </a:lnTo>
                      <a:lnTo>
                        <a:pt x="145" y="0"/>
                      </a:lnTo>
                      <a:lnTo>
                        <a:pt x="140" y="3"/>
                      </a:lnTo>
                      <a:lnTo>
                        <a:pt x="137" y="7"/>
                      </a:lnTo>
                      <a:lnTo>
                        <a:pt x="133" y="7"/>
                      </a:lnTo>
                      <a:lnTo>
                        <a:pt x="131" y="11"/>
                      </a:lnTo>
                      <a:lnTo>
                        <a:pt x="128" y="14"/>
                      </a:lnTo>
                      <a:lnTo>
                        <a:pt x="134" y="25"/>
                      </a:lnTo>
                      <a:lnTo>
                        <a:pt x="135" y="32"/>
                      </a:lnTo>
                      <a:lnTo>
                        <a:pt x="128" y="43"/>
                      </a:lnTo>
                      <a:lnTo>
                        <a:pt x="132" y="46"/>
                      </a:lnTo>
                      <a:lnTo>
                        <a:pt x="132" y="51"/>
                      </a:lnTo>
                      <a:lnTo>
                        <a:pt x="128" y="58"/>
                      </a:lnTo>
                      <a:lnTo>
                        <a:pt x="123" y="58"/>
                      </a:lnTo>
                      <a:lnTo>
                        <a:pt x="117" y="56"/>
                      </a:lnTo>
                      <a:lnTo>
                        <a:pt x="114" y="58"/>
                      </a:lnTo>
                      <a:lnTo>
                        <a:pt x="116" y="63"/>
                      </a:lnTo>
                      <a:lnTo>
                        <a:pt x="119" y="64"/>
                      </a:lnTo>
                      <a:lnTo>
                        <a:pt x="120" y="69"/>
                      </a:lnTo>
                      <a:lnTo>
                        <a:pt x="119" y="72"/>
                      </a:lnTo>
                      <a:lnTo>
                        <a:pt x="116" y="74"/>
                      </a:lnTo>
                      <a:lnTo>
                        <a:pt x="113" y="74"/>
                      </a:lnTo>
                      <a:lnTo>
                        <a:pt x="112" y="77"/>
                      </a:lnTo>
                      <a:lnTo>
                        <a:pt x="112" y="83"/>
                      </a:lnTo>
                      <a:lnTo>
                        <a:pt x="111" y="87"/>
                      </a:lnTo>
                      <a:lnTo>
                        <a:pt x="110" y="89"/>
                      </a:lnTo>
                      <a:lnTo>
                        <a:pt x="109" y="91"/>
                      </a:lnTo>
                      <a:lnTo>
                        <a:pt x="110" y="98"/>
                      </a:lnTo>
                      <a:lnTo>
                        <a:pt x="108" y="104"/>
                      </a:lnTo>
                      <a:lnTo>
                        <a:pt x="105" y="100"/>
                      </a:lnTo>
                      <a:lnTo>
                        <a:pt x="103" y="100"/>
                      </a:lnTo>
                      <a:lnTo>
                        <a:pt x="103" y="102"/>
                      </a:lnTo>
                      <a:lnTo>
                        <a:pt x="99" y="101"/>
                      </a:lnTo>
                      <a:lnTo>
                        <a:pt x="98" y="101"/>
                      </a:lnTo>
                      <a:lnTo>
                        <a:pt x="95" y="101"/>
                      </a:lnTo>
                      <a:lnTo>
                        <a:pt x="94" y="103"/>
                      </a:lnTo>
                      <a:lnTo>
                        <a:pt x="88" y="108"/>
                      </a:lnTo>
                      <a:lnTo>
                        <a:pt x="91" y="108"/>
                      </a:lnTo>
                      <a:lnTo>
                        <a:pt x="89" y="111"/>
                      </a:lnTo>
                      <a:lnTo>
                        <a:pt x="84" y="114"/>
                      </a:lnTo>
                      <a:lnTo>
                        <a:pt x="82" y="112"/>
                      </a:lnTo>
                      <a:lnTo>
                        <a:pt x="78" y="113"/>
                      </a:lnTo>
                      <a:lnTo>
                        <a:pt x="78" y="116"/>
                      </a:lnTo>
                      <a:lnTo>
                        <a:pt x="77" y="118"/>
                      </a:lnTo>
                      <a:lnTo>
                        <a:pt x="74" y="120"/>
                      </a:lnTo>
                      <a:lnTo>
                        <a:pt x="73" y="122"/>
                      </a:lnTo>
                      <a:lnTo>
                        <a:pt x="73" y="127"/>
                      </a:lnTo>
                      <a:lnTo>
                        <a:pt x="74" y="132"/>
                      </a:lnTo>
                      <a:lnTo>
                        <a:pt x="74" y="136"/>
                      </a:lnTo>
                      <a:lnTo>
                        <a:pt x="74" y="139"/>
                      </a:lnTo>
                      <a:lnTo>
                        <a:pt x="74" y="143"/>
                      </a:lnTo>
                      <a:lnTo>
                        <a:pt x="68" y="146"/>
                      </a:lnTo>
                      <a:lnTo>
                        <a:pt x="64" y="146"/>
                      </a:lnTo>
                      <a:lnTo>
                        <a:pt x="59" y="146"/>
                      </a:lnTo>
                      <a:lnTo>
                        <a:pt x="52" y="146"/>
                      </a:lnTo>
                      <a:lnTo>
                        <a:pt x="46" y="148"/>
                      </a:lnTo>
                      <a:lnTo>
                        <a:pt x="45" y="150"/>
                      </a:lnTo>
                      <a:lnTo>
                        <a:pt x="40" y="150"/>
                      </a:lnTo>
                      <a:lnTo>
                        <a:pt x="36" y="151"/>
                      </a:lnTo>
                      <a:lnTo>
                        <a:pt x="19" y="152"/>
                      </a:lnTo>
                      <a:lnTo>
                        <a:pt x="0" y="145"/>
                      </a:lnTo>
                      <a:lnTo>
                        <a:pt x="0" y="145"/>
                      </a:lnTo>
                      <a:lnTo>
                        <a:pt x="7" y="157"/>
                      </a:lnTo>
                      <a:lnTo>
                        <a:pt x="9" y="161"/>
                      </a:lnTo>
                      <a:lnTo>
                        <a:pt x="12" y="166"/>
                      </a:lnTo>
                      <a:lnTo>
                        <a:pt x="16" y="168"/>
                      </a:lnTo>
                      <a:lnTo>
                        <a:pt x="17" y="170"/>
                      </a:lnTo>
                      <a:lnTo>
                        <a:pt x="22" y="170"/>
                      </a:lnTo>
                      <a:lnTo>
                        <a:pt x="25" y="171"/>
                      </a:lnTo>
                      <a:lnTo>
                        <a:pt x="25" y="173"/>
                      </a:lnTo>
                      <a:lnTo>
                        <a:pt x="29" y="174"/>
                      </a:lnTo>
                      <a:lnTo>
                        <a:pt x="29" y="179"/>
                      </a:lnTo>
                      <a:lnTo>
                        <a:pt x="30" y="184"/>
                      </a:lnTo>
                      <a:lnTo>
                        <a:pt x="30" y="188"/>
                      </a:lnTo>
                      <a:lnTo>
                        <a:pt x="31" y="191"/>
                      </a:lnTo>
                      <a:lnTo>
                        <a:pt x="35" y="191"/>
                      </a:lnTo>
                      <a:lnTo>
                        <a:pt x="38" y="194"/>
                      </a:lnTo>
                      <a:lnTo>
                        <a:pt x="39" y="200"/>
                      </a:lnTo>
                      <a:lnTo>
                        <a:pt x="36" y="202"/>
                      </a:lnTo>
                      <a:lnTo>
                        <a:pt x="33" y="201"/>
                      </a:lnTo>
                      <a:lnTo>
                        <a:pt x="26" y="203"/>
                      </a:lnTo>
                      <a:lnTo>
                        <a:pt x="25" y="205"/>
                      </a:lnTo>
                      <a:lnTo>
                        <a:pt x="20" y="207"/>
                      </a:lnTo>
                      <a:lnTo>
                        <a:pt x="19" y="211"/>
                      </a:lnTo>
                      <a:lnTo>
                        <a:pt x="19" y="213"/>
                      </a:lnTo>
                      <a:lnTo>
                        <a:pt x="18" y="217"/>
                      </a:lnTo>
                      <a:lnTo>
                        <a:pt x="19" y="221"/>
                      </a:lnTo>
                      <a:lnTo>
                        <a:pt x="19" y="227"/>
                      </a:lnTo>
                      <a:lnTo>
                        <a:pt x="19" y="230"/>
                      </a:lnTo>
                      <a:lnTo>
                        <a:pt x="20" y="230"/>
                      </a:lnTo>
                      <a:lnTo>
                        <a:pt x="20" y="232"/>
                      </a:lnTo>
                      <a:lnTo>
                        <a:pt x="21" y="233"/>
                      </a:lnTo>
                      <a:lnTo>
                        <a:pt x="25" y="230"/>
                      </a:lnTo>
                      <a:lnTo>
                        <a:pt x="29" y="229"/>
                      </a:lnTo>
                      <a:lnTo>
                        <a:pt x="29" y="231"/>
                      </a:lnTo>
                      <a:lnTo>
                        <a:pt x="29" y="231"/>
                      </a:lnTo>
                      <a:lnTo>
                        <a:pt x="32" y="229"/>
                      </a:lnTo>
                      <a:lnTo>
                        <a:pt x="35" y="229"/>
                      </a:lnTo>
                      <a:lnTo>
                        <a:pt x="36" y="229"/>
                      </a:lnTo>
                      <a:lnTo>
                        <a:pt x="39" y="229"/>
                      </a:lnTo>
                      <a:lnTo>
                        <a:pt x="40" y="229"/>
                      </a:lnTo>
                      <a:lnTo>
                        <a:pt x="42" y="229"/>
                      </a:lnTo>
                      <a:lnTo>
                        <a:pt x="42" y="227"/>
                      </a:lnTo>
                      <a:lnTo>
                        <a:pt x="43" y="225"/>
                      </a:lnTo>
                      <a:lnTo>
                        <a:pt x="46" y="228"/>
                      </a:lnTo>
                      <a:lnTo>
                        <a:pt x="48" y="228"/>
                      </a:lnTo>
                      <a:lnTo>
                        <a:pt x="48" y="226"/>
                      </a:lnTo>
                      <a:lnTo>
                        <a:pt x="50" y="226"/>
                      </a:lnTo>
                      <a:lnTo>
                        <a:pt x="51" y="229"/>
                      </a:lnTo>
                      <a:lnTo>
                        <a:pt x="53" y="229"/>
                      </a:lnTo>
                      <a:lnTo>
                        <a:pt x="55" y="230"/>
                      </a:lnTo>
                      <a:lnTo>
                        <a:pt x="57" y="230"/>
                      </a:lnTo>
                      <a:lnTo>
                        <a:pt x="60" y="226"/>
                      </a:lnTo>
                      <a:lnTo>
                        <a:pt x="64" y="226"/>
                      </a:lnTo>
                      <a:lnTo>
                        <a:pt x="67" y="227"/>
                      </a:lnTo>
                      <a:lnTo>
                        <a:pt x="68" y="225"/>
                      </a:lnTo>
                      <a:lnTo>
                        <a:pt x="71" y="225"/>
                      </a:lnTo>
                      <a:lnTo>
                        <a:pt x="71" y="224"/>
                      </a:lnTo>
                      <a:lnTo>
                        <a:pt x="72" y="225"/>
                      </a:lnTo>
                      <a:lnTo>
                        <a:pt x="76" y="226"/>
                      </a:lnTo>
                      <a:lnTo>
                        <a:pt x="80" y="225"/>
                      </a:lnTo>
                      <a:lnTo>
                        <a:pt x="84" y="224"/>
                      </a:lnTo>
                      <a:lnTo>
                        <a:pt x="87" y="227"/>
                      </a:lnTo>
                      <a:lnTo>
                        <a:pt x="88" y="231"/>
                      </a:lnTo>
                      <a:lnTo>
                        <a:pt x="88" y="234"/>
                      </a:lnTo>
                      <a:lnTo>
                        <a:pt x="88" y="234"/>
                      </a:lnTo>
                      <a:lnTo>
                        <a:pt x="88" y="235"/>
                      </a:lnTo>
                      <a:lnTo>
                        <a:pt x="88" y="236"/>
                      </a:lnTo>
                      <a:lnTo>
                        <a:pt x="90" y="236"/>
                      </a:lnTo>
                      <a:lnTo>
                        <a:pt x="94" y="233"/>
                      </a:lnTo>
                      <a:lnTo>
                        <a:pt x="94" y="237"/>
                      </a:lnTo>
                      <a:lnTo>
                        <a:pt x="97" y="241"/>
                      </a:lnTo>
                      <a:lnTo>
                        <a:pt x="98" y="247"/>
                      </a:lnTo>
                      <a:lnTo>
                        <a:pt x="98" y="248"/>
                      </a:lnTo>
                      <a:lnTo>
                        <a:pt x="98" y="250"/>
                      </a:lnTo>
                      <a:lnTo>
                        <a:pt x="97" y="251"/>
                      </a:lnTo>
                      <a:lnTo>
                        <a:pt x="98" y="252"/>
                      </a:lnTo>
                      <a:lnTo>
                        <a:pt x="99" y="252"/>
                      </a:lnTo>
                      <a:lnTo>
                        <a:pt x="100" y="255"/>
                      </a:lnTo>
                      <a:lnTo>
                        <a:pt x="102" y="255"/>
                      </a:lnTo>
                      <a:lnTo>
                        <a:pt x="107" y="255"/>
                      </a:lnTo>
                      <a:lnTo>
                        <a:pt x="112" y="258"/>
                      </a:lnTo>
                      <a:lnTo>
                        <a:pt x="112" y="260"/>
                      </a:lnTo>
                      <a:lnTo>
                        <a:pt x="114" y="258"/>
                      </a:lnTo>
                      <a:lnTo>
                        <a:pt x="114" y="253"/>
                      </a:lnTo>
                      <a:lnTo>
                        <a:pt x="117" y="2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9" name="Freeform 556">
                  <a:extLst>
                    <a:ext uri="{FF2B5EF4-FFF2-40B4-BE49-F238E27FC236}">
                      <a16:creationId xmlns:a16="http://schemas.microsoft.com/office/drawing/2014/main" id="{C83D8FD3-3BC9-604B-90EE-11525D7C5A91}"/>
                    </a:ext>
                  </a:extLst>
                </p:cNvPr>
                <p:cNvSpPr>
                  <a:spLocks/>
                </p:cNvSpPr>
                <p:nvPr/>
              </p:nvSpPr>
              <p:spPr bwMode="auto">
                <a:xfrm>
                  <a:off x="4595" y="2117"/>
                  <a:ext cx="103" cy="102"/>
                </a:xfrm>
                <a:custGeom>
                  <a:avLst/>
                  <a:gdLst>
                    <a:gd name="T0" fmla="*/ 101 w 103"/>
                    <a:gd name="T1" fmla="*/ 96 h 102"/>
                    <a:gd name="T2" fmla="*/ 102 w 103"/>
                    <a:gd name="T3" fmla="*/ 87 h 102"/>
                    <a:gd name="T4" fmla="*/ 97 w 103"/>
                    <a:gd name="T5" fmla="*/ 78 h 102"/>
                    <a:gd name="T6" fmla="*/ 94 w 103"/>
                    <a:gd name="T7" fmla="*/ 62 h 102"/>
                    <a:gd name="T8" fmla="*/ 87 w 103"/>
                    <a:gd name="T9" fmla="*/ 55 h 102"/>
                    <a:gd name="T10" fmla="*/ 81 w 103"/>
                    <a:gd name="T11" fmla="*/ 42 h 102"/>
                    <a:gd name="T12" fmla="*/ 71 w 103"/>
                    <a:gd name="T13" fmla="*/ 36 h 102"/>
                    <a:gd name="T14" fmla="*/ 68 w 103"/>
                    <a:gd name="T15" fmla="*/ 31 h 102"/>
                    <a:gd name="T16" fmla="*/ 57 w 103"/>
                    <a:gd name="T17" fmla="*/ 31 h 102"/>
                    <a:gd name="T18" fmla="*/ 53 w 103"/>
                    <a:gd name="T19" fmla="*/ 27 h 102"/>
                    <a:gd name="T20" fmla="*/ 49 w 103"/>
                    <a:gd name="T21" fmla="*/ 19 h 102"/>
                    <a:gd name="T22" fmla="*/ 41 w 103"/>
                    <a:gd name="T23" fmla="*/ 3 h 102"/>
                    <a:gd name="T24" fmla="*/ 37 w 103"/>
                    <a:gd name="T25" fmla="*/ 0 h 102"/>
                    <a:gd name="T26" fmla="*/ 35 w 103"/>
                    <a:gd name="T27" fmla="*/ 3 h 102"/>
                    <a:gd name="T28" fmla="*/ 31 w 103"/>
                    <a:gd name="T29" fmla="*/ 4 h 102"/>
                    <a:gd name="T30" fmla="*/ 26 w 103"/>
                    <a:gd name="T31" fmla="*/ 2 h 102"/>
                    <a:gd name="T32" fmla="*/ 24 w 103"/>
                    <a:gd name="T33" fmla="*/ 3 h 102"/>
                    <a:gd name="T34" fmla="*/ 15 w 103"/>
                    <a:gd name="T35" fmla="*/ 12 h 102"/>
                    <a:gd name="T36" fmla="*/ 7 w 103"/>
                    <a:gd name="T37" fmla="*/ 18 h 102"/>
                    <a:gd name="T38" fmla="*/ 0 w 103"/>
                    <a:gd name="T39" fmla="*/ 29 h 102"/>
                    <a:gd name="T40" fmla="*/ 4 w 103"/>
                    <a:gd name="T41" fmla="*/ 31 h 102"/>
                    <a:gd name="T42" fmla="*/ 10 w 103"/>
                    <a:gd name="T43" fmla="*/ 34 h 102"/>
                    <a:gd name="T44" fmla="*/ 17 w 103"/>
                    <a:gd name="T45" fmla="*/ 41 h 102"/>
                    <a:gd name="T46" fmla="*/ 22 w 103"/>
                    <a:gd name="T47" fmla="*/ 45 h 102"/>
                    <a:gd name="T48" fmla="*/ 19 w 103"/>
                    <a:gd name="T49" fmla="*/ 52 h 102"/>
                    <a:gd name="T50" fmla="*/ 16 w 103"/>
                    <a:gd name="T51" fmla="*/ 57 h 102"/>
                    <a:gd name="T52" fmla="*/ 18 w 103"/>
                    <a:gd name="T53" fmla="*/ 67 h 102"/>
                    <a:gd name="T54" fmla="*/ 21 w 103"/>
                    <a:gd name="T55" fmla="*/ 84 h 102"/>
                    <a:gd name="T56" fmla="*/ 32 w 103"/>
                    <a:gd name="T57" fmla="*/ 91 h 102"/>
                    <a:gd name="T58" fmla="*/ 38 w 103"/>
                    <a:gd name="T59" fmla="*/ 98 h 102"/>
                    <a:gd name="T60" fmla="*/ 46 w 103"/>
                    <a:gd name="T61" fmla="*/ 97 h 102"/>
                    <a:gd name="T62" fmla="*/ 50 w 103"/>
                    <a:gd name="T63" fmla="*/ 102 h 102"/>
                    <a:gd name="T64" fmla="*/ 55 w 103"/>
                    <a:gd name="T65" fmla="*/ 93 h 102"/>
                    <a:gd name="T66" fmla="*/ 63 w 103"/>
                    <a:gd name="T67" fmla="*/ 88 h 102"/>
                    <a:gd name="T68" fmla="*/ 68 w 103"/>
                    <a:gd name="T69" fmla="*/ 84 h 102"/>
                    <a:gd name="T70" fmla="*/ 80 w 103"/>
                    <a:gd name="T71" fmla="*/ 87 h 102"/>
                    <a:gd name="T72" fmla="*/ 85 w 103"/>
                    <a:gd name="T73" fmla="*/ 94 h 102"/>
                    <a:gd name="T74" fmla="*/ 94 w 103"/>
                    <a:gd name="T75" fmla="*/ 98 h 102"/>
                    <a:gd name="T76" fmla="*/ 98 w 103"/>
                    <a:gd name="T77" fmla="*/ 9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02">
                      <a:moveTo>
                        <a:pt x="100" y="93"/>
                      </a:moveTo>
                      <a:lnTo>
                        <a:pt x="101" y="96"/>
                      </a:lnTo>
                      <a:lnTo>
                        <a:pt x="103" y="93"/>
                      </a:lnTo>
                      <a:lnTo>
                        <a:pt x="102" y="87"/>
                      </a:lnTo>
                      <a:lnTo>
                        <a:pt x="100" y="79"/>
                      </a:lnTo>
                      <a:lnTo>
                        <a:pt x="97" y="78"/>
                      </a:lnTo>
                      <a:lnTo>
                        <a:pt x="94" y="70"/>
                      </a:lnTo>
                      <a:lnTo>
                        <a:pt x="94" y="62"/>
                      </a:lnTo>
                      <a:lnTo>
                        <a:pt x="92" y="58"/>
                      </a:lnTo>
                      <a:lnTo>
                        <a:pt x="87" y="55"/>
                      </a:lnTo>
                      <a:lnTo>
                        <a:pt x="83" y="50"/>
                      </a:lnTo>
                      <a:lnTo>
                        <a:pt x="81" y="42"/>
                      </a:lnTo>
                      <a:lnTo>
                        <a:pt x="76" y="38"/>
                      </a:lnTo>
                      <a:lnTo>
                        <a:pt x="71" y="36"/>
                      </a:lnTo>
                      <a:lnTo>
                        <a:pt x="71" y="32"/>
                      </a:lnTo>
                      <a:lnTo>
                        <a:pt x="68" y="31"/>
                      </a:lnTo>
                      <a:lnTo>
                        <a:pt x="62" y="31"/>
                      </a:lnTo>
                      <a:lnTo>
                        <a:pt x="57" y="31"/>
                      </a:lnTo>
                      <a:lnTo>
                        <a:pt x="55" y="28"/>
                      </a:lnTo>
                      <a:lnTo>
                        <a:pt x="53" y="27"/>
                      </a:lnTo>
                      <a:lnTo>
                        <a:pt x="52" y="22"/>
                      </a:lnTo>
                      <a:lnTo>
                        <a:pt x="49" y="19"/>
                      </a:lnTo>
                      <a:lnTo>
                        <a:pt x="42" y="8"/>
                      </a:lnTo>
                      <a:lnTo>
                        <a:pt x="41" y="3"/>
                      </a:lnTo>
                      <a:lnTo>
                        <a:pt x="39" y="0"/>
                      </a:lnTo>
                      <a:lnTo>
                        <a:pt x="37" y="0"/>
                      </a:lnTo>
                      <a:lnTo>
                        <a:pt x="36" y="2"/>
                      </a:lnTo>
                      <a:lnTo>
                        <a:pt x="35" y="3"/>
                      </a:lnTo>
                      <a:lnTo>
                        <a:pt x="32" y="3"/>
                      </a:lnTo>
                      <a:lnTo>
                        <a:pt x="31" y="4"/>
                      </a:lnTo>
                      <a:lnTo>
                        <a:pt x="28" y="1"/>
                      </a:lnTo>
                      <a:lnTo>
                        <a:pt x="26" y="2"/>
                      </a:lnTo>
                      <a:lnTo>
                        <a:pt x="24" y="3"/>
                      </a:lnTo>
                      <a:lnTo>
                        <a:pt x="24" y="3"/>
                      </a:lnTo>
                      <a:lnTo>
                        <a:pt x="22" y="9"/>
                      </a:lnTo>
                      <a:lnTo>
                        <a:pt x="15" y="12"/>
                      </a:lnTo>
                      <a:lnTo>
                        <a:pt x="6" y="14"/>
                      </a:lnTo>
                      <a:lnTo>
                        <a:pt x="7" y="18"/>
                      </a:lnTo>
                      <a:lnTo>
                        <a:pt x="0" y="23"/>
                      </a:lnTo>
                      <a:lnTo>
                        <a:pt x="0" y="29"/>
                      </a:lnTo>
                      <a:lnTo>
                        <a:pt x="2" y="31"/>
                      </a:lnTo>
                      <a:lnTo>
                        <a:pt x="4" y="31"/>
                      </a:lnTo>
                      <a:lnTo>
                        <a:pt x="7" y="30"/>
                      </a:lnTo>
                      <a:lnTo>
                        <a:pt x="10" y="34"/>
                      </a:lnTo>
                      <a:lnTo>
                        <a:pt x="14" y="38"/>
                      </a:lnTo>
                      <a:lnTo>
                        <a:pt x="17" y="41"/>
                      </a:lnTo>
                      <a:lnTo>
                        <a:pt x="18" y="44"/>
                      </a:lnTo>
                      <a:lnTo>
                        <a:pt x="22" y="45"/>
                      </a:lnTo>
                      <a:lnTo>
                        <a:pt x="23" y="49"/>
                      </a:lnTo>
                      <a:lnTo>
                        <a:pt x="19" y="52"/>
                      </a:lnTo>
                      <a:lnTo>
                        <a:pt x="18" y="56"/>
                      </a:lnTo>
                      <a:lnTo>
                        <a:pt x="16" y="57"/>
                      </a:lnTo>
                      <a:lnTo>
                        <a:pt x="16" y="62"/>
                      </a:lnTo>
                      <a:lnTo>
                        <a:pt x="18" y="67"/>
                      </a:lnTo>
                      <a:lnTo>
                        <a:pt x="21" y="79"/>
                      </a:lnTo>
                      <a:lnTo>
                        <a:pt x="21" y="84"/>
                      </a:lnTo>
                      <a:lnTo>
                        <a:pt x="27" y="90"/>
                      </a:lnTo>
                      <a:lnTo>
                        <a:pt x="32" y="91"/>
                      </a:lnTo>
                      <a:lnTo>
                        <a:pt x="37" y="93"/>
                      </a:lnTo>
                      <a:lnTo>
                        <a:pt x="38" y="98"/>
                      </a:lnTo>
                      <a:lnTo>
                        <a:pt x="43" y="99"/>
                      </a:lnTo>
                      <a:lnTo>
                        <a:pt x="46" y="97"/>
                      </a:lnTo>
                      <a:lnTo>
                        <a:pt x="50" y="98"/>
                      </a:lnTo>
                      <a:lnTo>
                        <a:pt x="50" y="102"/>
                      </a:lnTo>
                      <a:lnTo>
                        <a:pt x="51" y="101"/>
                      </a:lnTo>
                      <a:lnTo>
                        <a:pt x="55" y="93"/>
                      </a:lnTo>
                      <a:lnTo>
                        <a:pt x="59" y="88"/>
                      </a:lnTo>
                      <a:lnTo>
                        <a:pt x="63" y="88"/>
                      </a:lnTo>
                      <a:lnTo>
                        <a:pt x="65" y="84"/>
                      </a:lnTo>
                      <a:lnTo>
                        <a:pt x="68" y="84"/>
                      </a:lnTo>
                      <a:lnTo>
                        <a:pt x="76" y="90"/>
                      </a:lnTo>
                      <a:lnTo>
                        <a:pt x="80" y="87"/>
                      </a:lnTo>
                      <a:lnTo>
                        <a:pt x="83" y="90"/>
                      </a:lnTo>
                      <a:lnTo>
                        <a:pt x="85" y="94"/>
                      </a:lnTo>
                      <a:lnTo>
                        <a:pt x="88" y="93"/>
                      </a:lnTo>
                      <a:lnTo>
                        <a:pt x="94" y="98"/>
                      </a:lnTo>
                      <a:lnTo>
                        <a:pt x="94" y="98"/>
                      </a:lnTo>
                      <a:lnTo>
                        <a:pt x="98" y="93"/>
                      </a:lnTo>
                      <a:lnTo>
                        <a:pt x="100"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0" name="Freeform 557">
                  <a:extLst>
                    <a:ext uri="{FF2B5EF4-FFF2-40B4-BE49-F238E27FC236}">
                      <a16:creationId xmlns:a16="http://schemas.microsoft.com/office/drawing/2014/main" id="{CE68B1DA-33AC-BF4B-9989-3F093B0387AF}"/>
                    </a:ext>
                  </a:extLst>
                </p:cNvPr>
                <p:cNvSpPr>
                  <a:spLocks/>
                </p:cNvSpPr>
                <p:nvPr/>
              </p:nvSpPr>
              <p:spPr bwMode="auto">
                <a:xfrm>
                  <a:off x="4434" y="2094"/>
                  <a:ext cx="188" cy="188"/>
                </a:xfrm>
                <a:custGeom>
                  <a:avLst/>
                  <a:gdLst>
                    <a:gd name="T0" fmla="*/ 185 w 188"/>
                    <a:gd name="T1" fmla="*/ 26 h 188"/>
                    <a:gd name="T2" fmla="*/ 187 w 188"/>
                    <a:gd name="T3" fmla="*/ 18 h 188"/>
                    <a:gd name="T4" fmla="*/ 174 w 188"/>
                    <a:gd name="T5" fmla="*/ 21 h 188"/>
                    <a:gd name="T6" fmla="*/ 163 w 188"/>
                    <a:gd name="T7" fmla="*/ 23 h 188"/>
                    <a:gd name="T8" fmla="*/ 158 w 188"/>
                    <a:gd name="T9" fmla="*/ 31 h 188"/>
                    <a:gd name="T10" fmla="*/ 150 w 188"/>
                    <a:gd name="T11" fmla="*/ 38 h 188"/>
                    <a:gd name="T12" fmla="*/ 144 w 188"/>
                    <a:gd name="T13" fmla="*/ 34 h 188"/>
                    <a:gd name="T14" fmla="*/ 141 w 188"/>
                    <a:gd name="T15" fmla="*/ 21 h 188"/>
                    <a:gd name="T16" fmla="*/ 138 w 188"/>
                    <a:gd name="T17" fmla="*/ 13 h 188"/>
                    <a:gd name="T18" fmla="*/ 138 w 188"/>
                    <a:gd name="T19" fmla="*/ 4 h 188"/>
                    <a:gd name="T20" fmla="*/ 130 w 188"/>
                    <a:gd name="T21" fmla="*/ 0 h 188"/>
                    <a:gd name="T22" fmla="*/ 126 w 188"/>
                    <a:gd name="T23" fmla="*/ 10 h 188"/>
                    <a:gd name="T24" fmla="*/ 123 w 188"/>
                    <a:gd name="T25" fmla="*/ 20 h 188"/>
                    <a:gd name="T26" fmla="*/ 119 w 188"/>
                    <a:gd name="T27" fmla="*/ 19 h 188"/>
                    <a:gd name="T28" fmla="*/ 114 w 188"/>
                    <a:gd name="T29" fmla="*/ 24 h 188"/>
                    <a:gd name="T30" fmla="*/ 111 w 188"/>
                    <a:gd name="T31" fmla="*/ 28 h 188"/>
                    <a:gd name="T32" fmla="*/ 106 w 188"/>
                    <a:gd name="T33" fmla="*/ 27 h 188"/>
                    <a:gd name="T34" fmla="*/ 100 w 188"/>
                    <a:gd name="T35" fmla="*/ 31 h 188"/>
                    <a:gd name="T36" fmla="*/ 90 w 188"/>
                    <a:gd name="T37" fmla="*/ 27 h 188"/>
                    <a:gd name="T38" fmla="*/ 83 w 188"/>
                    <a:gd name="T39" fmla="*/ 29 h 188"/>
                    <a:gd name="T40" fmla="*/ 74 w 188"/>
                    <a:gd name="T41" fmla="*/ 26 h 188"/>
                    <a:gd name="T42" fmla="*/ 67 w 188"/>
                    <a:gd name="T43" fmla="*/ 23 h 188"/>
                    <a:gd name="T44" fmla="*/ 58 w 188"/>
                    <a:gd name="T45" fmla="*/ 28 h 188"/>
                    <a:gd name="T46" fmla="*/ 52 w 188"/>
                    <a:gd name="T47" fmla="*/ 31 h 188"/>
                    <a:gd name="T48" fmla="*/ 53 w 188"/>
                    <a:gd name="T49" fmla="*/ 38 h 188"/>
                    <a:gd name="T50" fmla="*/ 49 w 188"/>
                    <a:gd name="T51" fmla="*/ 51 h 188"/>
                    <a:gd name="T52" fmla="*/ 43 w 188"/>
                    <a:gd name="T53" fmla="*/ 55 h 188"/>
                    <a:gd name="T54" fmla="*/ 34 w 188"/>
                    <a:gd name="T55" fmla="*/ 62 h 188"/>
                    <a:gd name="T56" fmla="*/ 30 w 188"/>
                    <a:gd name="T57" fmla="*/ 69 h 188"/>
                    <a:gd name="T58" fmla="*/ 23 w 188"/>
                    <a:gd name="T59" fmla="*/ 70 h 188"/>
                    <a:gd name="T60" fmla="*/ 17 w 188"/>
                    <a:gd name="T61" fmla="*/ 65 h 188"/>
                    <a:gd name="T62" fmla="*/ 11 w 188"/>
                    <a:gd name="T63" fmla="*/ 65 h 188"/>
                    <a:gd name="T64" fmla="*/ 6 w 188"/>
                    <a:gd name="T65" fmla="*/ 65 h 188"/>
                    <a:gd name="T66" fmla="*/ 5 w 188"/>
                    <a:gd name="T67" fmla="*/ 75 h 188"/>
                    <a:gd name="T68" fmla="*/ 7 w 188"/>
                    <a:gd name="T69" fmla="*/ 81 h 188"/>
                    <a:gd name="T70" fmla="*/ 1 w 188"/>
                    <a:gd name="T71" fmla="*/ 87 h 188"/>
                    <a:gd name="T72" fmla="*/ 2 w 188"/>
                    <a:gd name="T73" fmla="*/ 94 h 188"/>
                    <a:gd name="T74" fmla="*/ 7 w 188"/>
                    <a:gd name="T75" fmla="*/ 105 h 188"/>
                    <a:gd name="T76" fmla="*/ 3 w 188"/>
                    <a:gd name="T77" fmla="*/ 116 h 188"/>
                    <a:gd name="T78" fmla="*/ 9 w 188"/>
                    <a:gd name="T79" fmla="*/ 135 h 188"/>
                    <a:gd name="T80" fmla="*/ 22 w 188"/>
                    <a:gd name="T81" fmla="*/ 144 h 188"/>
                    <a:gd name="T82" fmla="*/ 26 w 188"/>
                    <a:gd name="T83" fmla="*/ 161 h 188"/>
                    <a:gd name="T84" fmla="*/ 33 w 188"/>
                    <a:gd name="T85" fmla="*/ 188 h 188"/>
                    <a:gd name="T86" fmla="*/ 59 w 188"/>
                    <a:gd name="T87" fmla="*/ 186 h 188"/>
                    <a:gd name="T88" fmla="*/ 73 w 188"/>
                    <a:gd name="T89" fmla="*/ 182 h 188"/>
                    <a:gd name="T90" fmla="*/ 88 w 188"/>
                    <a:gd name="T91" fmla="*/ 179 h 188"/>
                    <a:gd name="T92" fmla="*/ 88 w 188"/>
                    <a:gd name="T93" fmla="*/ 168 h 188"/>
                    <a:gd name="T94" fmla="*/ 88 w 188"/>
                    <a:gd name="T95" fmla="*/ 156 h 188"/>
                    <a:gd name="T96" fmla="*/ 92 w 188"/>
                    <a:gd name="T97" fmla="*/ 149 h 188"/>
                    <a:gd name="T98" fmla="*/ 103 w 188"/>
                    <a:gd name="T99" fmla="*/ 147 h 188"/>
                    <a:gd name="T100" fmla="*/ 108 w 188"/>
                    <a:gd name="T101" fmla="*/ 139 h 188"/>
                    <a:gd name="T102" fmla="*/ 113 w 188"/>
                    <a:gd name="T103" fmla="*/ 137 h 188"/>
                    <a:gd name="T104" fmla="*/ 119 w 188"/>
                    <a:gd name="T105" fmla="*/ 136 h 188"/>
                    <a:gd name="T106" fmla="*/ 123 w 188"/>
                    <a:gd name="T107" fmla="*/ 127 h 188"/>
                    <a:gd name="T108" fmla="*/ 126 w 188"/>
                    <a:gd name="T109" fmla="*/ 119 h 188"/>
                    <a:gd name="T110" fmla="*/ 130 w 188"/>
                    <a:gd name="T111" fmla="*/ 110 h 188"/>
                    <a:gd name="T112" fmla="*/ 133 w 188"/>
                    <a:gd name="T113" fmla="*/ 100 h 188"/>
                    <a:gd name="T114" fmla="*/ 131 w 188"/>
                    <a:gd name="T115" fmla="*/ 92 h 188"/>
                    <a:gd name="T116" fmla="*/ 146 w 188"/>
                    <a:gd name="T117" fmla="*/ 87 h 188"/>
                    <a:gd name="T118" fmla="*/ 149 w 188"/>
                    <a:gd name="T119" fmla="*/ 68 h 188"/>
                    <a:gd name="T120" fmla="*/ 145 w 188"/>
                    <a:gd name="T121" fmla="*/ 47 h 188"/>
                    <a:gd name="T122" fmla="*/ 154 w 188"/>
                    <a:gd name="T123" fmla="*/ 39 h 188"/>
                    <a:gd name="T124" fmla="*/ 167 w 188"/>
                    <a:gd name="T125" fmla="*/ 3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 h="188">
                      <a:moveTo>
                        <a:pt x="183" y="32"/>
                      </a:moveTo>
                      <a:lnTo>
                        <a:pt x="185" y="26"/>
                      </a:lnTo>
                      <a:lnTo>
                        <a:pt x="185" y="26"/>
                      </a:lnTo>
                      <a:lnTo>
                        <a:pt x="183" y="25"/>
                      </a:lnTo>
                      <a:lnTo>
                        <a:pt x="188" y="20"/>
                      </a:lnTo>
                      <a:lnTo>
                        <a:pt x="187" y="18"/>
                      </a:lnTo>
                      <a:lnTo>
                        <a:pt x="181" y="18"/>
                      </a:lnTo>
                      <a:lnTo>
                        <a:pt x="179" y="20"/>
                      </a:lnTo>
                      <a:lnTo>
                        <a:pt x="174" y="21"/>
                      </a:lnTo>
                      <a:lnTo>
                        <a:pt x="173" y="18"/>
                      </a:lnTo>
                      <a:lnTo>
                        <a:pt x="169" y="19"/>
                      </a:lnTo>
                      <a:lnTo>
                        <a:pt x="163" y="23"/>
                      </a:lnTo>
                      <a:lnTo>
                        <a:pt x="161" y="26"/>
                      </a:lnTo>
                      <a:lnTo>
                        <a:pt x="160" y="29"/>
                      </a:lnTo>
                      <a:lnTo>
                        <a:pt x="158" y="31"/>
                      </a:lnTo>
                      <a:lnTo>
                        <a:pt x="153" y="34"/>
                      </a:lnTo>
                      <a:lnTo>
                        <a:pt x="153" y="36"/>
                      </a:lnTo>
                      <a:lnTo>
                        <a:pt x="150" y="38"/>
                      </a:lnTo>
                      <a:lnTo>
                        <a:pt x="147" y="38"/>
                      </a:lnTo>
                      <a:lnTo>
                        <a:pt x="144" y="37"/>
                      </a:lnTo>
                      <a:lnTo>
                        <a:pt x="144" y="34"/>
                      </a:lnTo>
                      <a:lnTo>
                        <a:pt x="142" y="31"/>
                      </a:lnTo>
                      <a:lnTo>
                        <a:pt x="142" y="24"/>
                      </a:lnTo>
                      <a:lnTo>
                        <a:pt x="141" y="21"/>
                      </a:lnTo>
                      <a:lnTo>
                        <a:pt x="141" y="16"/>
                      </a:lnTo>
                      <a:lnTo>
                        <a:pt x="140" y="13"/>
                      </a:lnTo>
                      <a:lnTo>
                        <a:pt x="138" y="13"/>
                      </a:lnTo>
                      <a:lnTo>
                        <a:pt x="137" y="10"/>
                      </a:lnTo>
                      <a:lnTo>
                        <a:pt x="138" y="6"/>
                      </a:lnTo>
                      <a:lnTo>
                        <a:pt x="138" y="4"/>
                      </a:lnTo>
                      <a:lnTo>
                        <a:pt x="135" y="3"/>
                      </a:lnTo>
                      <a:lnTo>
                        <a:pt x="133" y="0"/>
                      </a:lnTo>
                      <a:lnTo>
                        <a:pt x="130" y="0"/>
                      </a:lnTo>
                      <a:lnTo>
                        <a:pt x="128" y="3"/>
                      </a:lnTo>
                      <a:lnTo>
                        <a:pt x="127" y="8"/>
                      </a:lnTo>
                      <a:lnTo>
                        <a:pt x="126" y="10"/>
                      </a:lnTo>
                      <a:lnTo>
                        <a:pt x="125" y="13"/>
                      </a:lnTo>
                      <a:lnTo>
                        <a:pt x="126" y="17"/>
                      </a:lnTo>
                      <a:lnTo>
                        <a:pt x="123" y="20"/>
                      </a:lnTo>
                      <a:lnTo>
                        <a:pt x="120" y="21"/>
                      </a:lnTo>
                      <a:lnTo>
                        <a:pt x="120" y="19"/>
                      </a:lnTo>
                      <a:lnTo>
                        <a:pt x="119" y="19"/>
                      </a:lnTo>
                      <a:lnTo>
                        <a:pt x="117" y="21"/>
                      </a:lnTo>
                      <a:lnTo>
                        <a:pt x="114" y="22"/>
                      </a:lnTo>
                      <a:lnTo>
                        <a:pt x="114" y="24"/>
                      </a:lnTo>
                      <a:lnTo>
                        <a:pt x="116" y="26"/>
                      </a:lnTo>
                      <a:lnTo>
                        <a:pt x="116" y="29"/>
                      </a:lnTo>
                      <a:lnTo>
                        <a:pt x="111" y="28"/>
                      </a:lnTo>
                      <a:lnTo>
                        <a:pt x="109" y="26"/>
                      </a:lnTo>
                      <a:lnTo>
                        <a:pt x="108" y="24"/>
                      </a:lnTo>
                      <a:lnTo>
                        <a:pt x="106" y="27"/>
                      </a:lnTo>
                      <a:lnTo>
                        <a:pt x="105" y="27"/>
                      </a:lnTo>
                      <a:lnTo>
                        <a:pt x="103" y="29"/>
                      </a:lnTo>
                      <a:lnTo>
                        <a:pt x="100" y="31"/>
                      </a:lnTo>
                      <a:lnTo>
                        <a:pt x="95" y="33"/>
                      </a:lnTo>
                      <a:lnTo>
                        <a:pt x="93" y="31"/>
                      </a:lnTo>
                      <a:lnTo>
                        <a:pt x="90" y="27"/>
                      </a:lnTo>
                      <a:lnTo>
                        <a:pt x="88" y="27"/>
                      </a:lnTo>
                      <a:lnTo>
                        <a:pt x="85" y="29"/>
                      </a:lnTo>
                      <a:lnTo>
                        <a:pt x="83" y="29"/>
                      </a:lnTo>
                      <a:lnTo>
                        <a:pt x="81" y="26"/>
                      </a:lnTo>
                      <a:lnTo>
                        <a:pt x="78" y="24"/>
                      </a:lnTo>
                      <a:lnTo>
                        <a:pt x="74" y="26"/>
                      </a:lnTo>
                      <a:lnTo>
                        <a:pt x="73" y="24"/>
                      </a:lnTo>
                      <a:lnTo>
                        <a:pt x="70" y="25"/>
                      </a:lnTo>
                      <a:lnTo>
                        <a:pt x="67" y="23"/>
                      </a:lnTo>
                      <a:lnTo>
                        <a:pt x="64" y="24"/>
                      </a:lnTo>
                      <a:lnTo>
                        <a:pt x="60" y="28"/>
                      </a:lnTo>
                      <a:lnTo>
                        <a:pt x="58" y="28"/>
                      </a:lnTo>
                      <a:lnTo>
                        <a:pt x="54" y="29"/>
                      </a:lnTo>
                      <a:lnTo>
                        <a:pt x="53" y="30"/>
                      </a:lnTo>
                      <a:lnTo>
                        <a:pt x="52" y="31"/>
                      </a:lnTo>
                      <a:lnTo>
                        <a:pt x="51" y="34"/>
                      </a:lnTo>
                      <a:lnTo>
                        <a:pt x="53" y="34"/>
                      </a:lnTo>
                      <a:lnTo>
                        <a:pt x="53" y="38"/>
                      </a:lnTo>
                      <a:lnTo>
                        <a:pt x="50" y="42"/>
                      </a:lnTo>
                      <a:lnTo>
                        <a:pt x="50" y="47"/>
                      </a:lnTo>
                      <a:lnTo>
                        <a:pt x="49" y="51"/>
                      </a:lnTo>
                      <a:lnTo>
                        <a:pt x="47" y="51"/>
                      </a:lnTo>
                      <a:lnTo>
                        <a:pt x="44" y="54"/>
                      </a:lnTo>
                      <a:lnTo>
                        <a:pt x="43" y="55"/>
                      </a:lnTo>
                      <a:lnTo>
                        <a:pt x="38" y="57"/>
                      </a:lnTo>
                      <a:lnTo>
                        <a:pt x="33" y="60"/>
                      </a:lnTo>
                      <a:lnTo>
                        <a:pt x="34" y="62"/>
                      </a:lnTo>
                      <a:lnTo>
                        <a:pt x="33" y="64"/>
                      </a:lnTo>
                      <a:lnTo>
                        <a:pt x="33" y="66"/>
                      </a:lnTo>
                      <a:lnTo>
                        <a:pt x="30" y="69"/>
                      </a:lnTo>
                      <a:lnTo>
                        <a:pt x="26" y="70"/>
                      </a:lnTo>
                      <a:lnTo>
                        <a:pt x="25" y="72"/>
                      </a:lnTo>
                      <a:lnTo>
                        <a:pt x="23" y="70"/>
                      </a:lnTo>
                      <a:lnTo>
                        <a:pt x="22" y="68"/>
                      </a:lnTo>
                      <a:lnTo>
                        <a:pt x="19" y="65"/>
                      </a:lnTo>
                      <a:lnTo>
                        <a:pt x="17" y="65"/>
                      </a:lnTo>
                      <a:lnTo>
                        <a:pt x="15" y="67"/>
                      </a:lnTo>
                      <a:lnTo>
                        <a:pt x="13" y="67"/>
                      </a:lnTo>
                      <a:lnTo>
                        <a:pt x="11" y="65"/>
                      </a:lnTo>
                      <a:lnTo>
                        <a:pt x="8" y="64"/>
                      </a:lnTo>
                      <a:lnTo>
                        <a:pt x="6" y="65"/>
                      </a:lnTo>
                      <a:lnTo>
                        <a:pt x="6" y="65"/>
                      </a:lnTo>
                      <a:lnTo>
                        <a:pt x="6" y="70"/>
                      </a:lnTo>
                      <a:lnTo>
                        <a:pt x="6" y="72"/>
                      </a:lnTo>
                      <a:lnTo>
                        <a:pt x="5" y="75"/>
                      </a:lnTo>
                      <a:lnTo>
                        <a:pt x="7" y="78"/>
                      </a:lnTo>
                      <a:lnTo>
                        <a:pt x="6" y="79"/>
                      </a:lnTo>
                      <a:lnTo>
                        <a:pt x="7" y="81"/>
                      </a:lnTo>
                      <a:lnTo>
                        <a:pt x="3" y="83"/>
                      </a:lnTo>
                      <a:lnTo>
                        <a:pt x="0" y="85"/>
                      </a:lnTo>
                      <a:lnTo>
                        <a:pt x="1" y="87"/>
                      </a:lnTo>
                      <a:lnTo>
                        <a:pt x="4" y="89"/>
                      </a:lnTo>
                      <a:lnTo>
                        <a:pt x="1" y="93"/>
                      </a:lnTo>
                      <a:lnTo>
                        <a:pt x="2" y="94"/>
                      </a:lnTo>
                      <a:lnTo>
                        <a:pt x="2" y="100"/>
                      </a:lnTo>
                      <a:lnTo>
                        <a:pt x="2" y="104"/>
                      </a:lnTo>
                      <a:lnTo>
                        <a:pt x="7" y="105"/>
                      </a:lnTo>
                      <a:lnTo>
                        <a:pt x="9" y="105"/>
                      </a:lnTo>
                      <a:lnTo>
                        <a:pt x="4" y="112"/>
                      </a:lnTo>
                      <a:lnTo>
                        <a:pt x="3" y="116"/>
                      </a:lnTo>
                      <a:lnTo>
                        <a:pt x="7" y="125"/>
                      </a:lnTo>
                      <a:lnTo>
                        <a:pt x="9" y="133"/>
                      </a:lnTo>
                      <a:lnTo>
                        <a:pt x="9" y="135"/>
                      </a:lnTo>
                      <a:lnTo>
                        <a:pt x="9" y="138"/>
                      </a:lnTo>
                      <a:lnTo>
                        <a:pt x="10" y="144"/>
                      </a:lnTo>
                      <a:lnTo>
                        <a:pt x="22" y="144"/>
                      </a:lnTo>
                      <a:lnTo>
                        <a:pt x="25" y="151"/>
                      </a:lnTo>
                      <a:lnTo>
                        <a:pt x="24" y="155"/>
                      </a:lnTo>
                      <a:lnTo>
                        <a:pt x="26" y="161"/>
                      </a:lnTo>
                      <a:lnTo>
                        <a:pt x="25" y="164"/>
                      </a:lnTo>
                      <a:lnTo>
                        <a:pt x="14" y="181"/>
                      </a:lnTo>
                      <a:lnTo>
                        <a:pt x="33" y="188"/>
                      </a:lnTo>
                      <a:lnTo>
                        <a:pt x="50" y="187"/>
                      </a:lnTo>
                      <a:lnTo>
                        <a:pt x="54" y="186"/>
                      </a:lnTo>
                      <a:lnTo>
                        <a:pt x="59" y="186"/>
                      </a:lnTo>
                      <a:lnTo>
                        <a:pt x="60" y="184"/>
                      </a:lnTo>
                      <a:lnTo>
                        <a:pt x="66" y="182"/>
                      </a:lnTo>
                      <a:lnTo>
                        <a:pt x="73" y="182"/>
                      </a:lnTo>
                      <a:lnTo>
                        <a:pt x="78" y="182"/>
                      </a:lnTo>
                      <a:lnTo>
                        <a:pt x="82" y="182"/>
                      </a:lnTo>
                      <a:lnTo>
                        <a:pt x="88" y="179"/>
                      </a:lnTo>
                      <a:lnTo>
                        <a:pt x="88" y="175"/>
                      </a:lnTo>
                      <a:lnTo>
                        <a:pt x="88" y="172"/>
                      </a:lnTo>
                      <a:lnTo>
                        <a:pt x="88" y="168"/>
                      </a:lnTo>
                      <a:lnTo>
                        <a:pt x="87" y="163"/>
                      </a:lnTo>
                      <a:lnTo>
                        <a:pt x="87" y="158"/>
                      </a:lnTo>
                      <a:lnTo>
                        <a:pt x="88" y="156"/>
                      </a:lnTo>
                      <a:lnTo>
                        <a:pt x="91" y="154"/>
                      </a:lnTo>
                      <a:lnTo>
                        <a:pt x="92" y="152"/>
                      </a:lnTo>
                      <a:lnTo>
                        <a:pt x="92" y="149"/>
                      </a:lnTo>
                      <a:lnTo>
                        <a:pt x="96" y="148"/>
                      </a:lnTo>
                      <a:lnTo>
                        <a:pt x="98" y="150"/>
                      </a:lnTo>
                      <a:lnTo>
                        <a:pt x="103" y="147"/>
                      </a:lnTo>
                      <a:lnTo>
                        <a:pt x="105" y="144"/>
                      </a:lnTo>
                      <a:lnTo>
                        <a:pt x="102" y="144"/>
                      </a:lnTo>
                      <a:lnTo>
                        <a:pt x="108" y="139"/>
                      </a:lnTo>
                      <a:lnTo>
                        <a:pt x="109" y="137"/>
                      </a:lnTo>
                      <a:lnTo>
                        <a:pt x="112" y="137"/>
                      </a:lnTo>
                      <a:lnTo>
                        <a:pt x="113" y="137"/>
                      </a:lnTo>
                      <a:lnTo>
                        <a:pt x="117" y="138"/>
                      </a:lnTo>
                      <a:lnTo>
                        <a:pt x="117" y="136"/>
                      </a:lnTo>
                      <a:lnTo>
                        <a:pt x="119" y="136"/>
                      </a:lnTo>
                      <a:lnTo>
                        <a:pt x="122" y="140"/>
                      </a:lnTo>
                      <a:lnTo>
                        <a:pt x="124" y="134"/>
                      </a:lnTo>
                      <a:lnTo>
                        <a:pt x="123" y="127"/>
                      </a:lnTo>
                      <a:lnTo>
                        <a:pt x="124" y="125"/>
                      </a:lnTo>
                      <a:lnTo>
                        <a:pt x="125" y="123"/>
                      </a:lnTo>
                      <a:lnTo>
                        <a:pt x="126" y="119"/>
                      </a:lnTo>
                      <a:lnTo>
                        <a:pt x="126" y="113"/>
                      </a:lnTo>
                      <a:lnTo>
                        <a:pt x="127" y="110"/>
                      </a:lnTo>
                      <a:lnTo>
                        <a:pt x="130" y="110"/>
                      </a:lnTo>
                      <a:lnTo>
                        <a:pt x="133" y="108"/>
                      </a:lnTo>
                      <a:lnTo>
                        <a:pt x="134" y="105"/>
                      </a:lnTo>
                      <a:lnTo>
                        <a:pt x="133" y="100"/>
                      </a:lnTo>
                      <a:lnTo>
                        <a:pt x="130" y="99"/>
                      </a:lnTo>
                      <a:lnTo>
                        <a:pt x="128" y="94"/>
                      </a:lnTo>
                      <a:lnTo>
                        <a:pt x="131" y="92"/>
                      </a:lnTo>
                      <a:lnTo>
                        <a:pt x="137" y="94"/>
                      </a:lnTo>
                      <a:lnTo>
                        <a:pt x="142" y="94"/>
                      </a:lnTo>
                      <a:lnTo>
                        <a:pt x="146" y="87"/>
                      </a:lnTo>
                      <a:lnTo>
                        <a:pt x="146" y="82"/>
                      </a:lnTo>
                      <a:lnTo>
                        <a:pt x="142" y="79"/>
                      </a:lnTo>
                      <a:lnTo>
                        <a:pt x="149" y="68"/>
                      </a:lnTo>
                      <a:lnTo>
                        <a:pt x="148" y="61"/>
                      </a:lnTo>
                      <a:lnTo>
                        <a:pt x="142" y="50"/>
                      </a:lnTo>
                      <a:lnTo>
                        <a:pt x="145" y="47"/>
                      </a:lnTo>
                      <a:lnTo>
                        <a:pt x="147" y="43"/>
                      </a:lnTo>
                      <a:lnTo>
                        <a:pt x="151" y="43"/>
                      </a:lnTo>
                      <a:lnTo>
                        <a:pt x="154" y="39"/>
                      </a:lnTo>
                      <a:lnTo>
                        <a:pt x="159" y="36"/>
                      </a:lnTo>
                      <a:lnTo>
                        <a:pt x="162" y="38"/>
                      </a:lnTo>
                      <a:lnTo>
                        <a:pt x="167" y="37"/>
                      </a:lnTo>
                      <a:lnTo>
                        <a:pt x="176" y="35"/>
                      </a:lnTo>
                      <a:lnTo>
                        <a:pt x="18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1" name="Line 558">
                  <a:extLst>
                    <a:ext uri="{FF2B5EF4-FFF2-40B4-BE49-F238E27FC236}">
                      <a16:creationId xmlns:a16="http://schemas.microsoft.com/office/drawing/2014/main" id="{F7DE77EF-CEFD-D348-8D96-DA4DBD433A90}"/>
                    </a:ext>
                  </a:extLst>
                </p:cNvPr>
                <p:cNvSpPr>
                  <a:spLocks noChangeShapeType="1"/>
                </p:cNvSpPr>
                <p:nvPr/>
              </p:nvSpPr>
              <p:spPr bwMode="auto">
                <a:xfrm>
                  <a:off x="3736" y="1755"/>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2" name="Line 559">
                  <a:extLst>
                    <a:ext uri="{FF2B5EF4-FFF2-40B4-BE49-F238E27FC236}">
                      <a16:creationId xmlns:a16="http://schemas.microsoft.com/office/drawing/2014/main" id="{84A57C58-3C58-1144-B8A8-B672D46F66C6}"/>
                    </a:ext>
                  </a:extLst>
                </p:cNvPr>
                <p:cNvSpPr>
                  <a:spLocks noChangeShapeType="1"/>
                </p:cNvSpPr>
                <p:nvPr/>
              </p:nvSpPr>
              <p:spPr bwMode="auto">
                <a:xfrm>
                  <a:off x="3736" y="1755"/>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3" name="Freeform 560">
                  <a:extLst>
                    <a:ext uri="{FF2B5EF4-FFF2-40B4-BE49-F238E27FC236}">
                      <a16:creationId xmlns:a16="http://schemas.microsoft.com/office/drawing/2014/main" id="{8EA0D974-413A-774D-AE66-6779DB2DB2F6}"/>
                    </a:ext>
                  </a:extLst>
                </p:cNvPr>
                <p:cNvSpPr>
                  <a:spLocks/>
                </p:cNvSpPr>
                <p:nvPr/>
              </p:nvSpPr>
              <p:spPr bwMode="auto">
                <a:xfrm>
                  <a:off x="3752" y="1756"/>
                  <a:ext cx="4" cy="5"/>
                </a:xfrm>
                <a:custGeom>
                  <a:avLst/>
                  <a:gdLst>
                    <a:gd name="T0" fmla="*/ 0 w 4"/>
                    <a:gd name="T1" fmla="*/ 3 h 5"/>
                    <a:gd name="T2" fmla="*/ 1 w 4"/>
                    <a:gd name="T3" fmla="*/ 5 h 5"/>
                    <a:gd name="T4" fmla="*/ 2 w 4"/>
                    <a:gd name="T5" fmla="*/ 2 h 5"/>
                    <a:gd name="T6" fmla="*/ 4 w 4"/>
                    <a:gd name="T7" fmla="*/ 2 h 5"/>
                    <a:gd name="T8" fmla="*/ 3 w 4"/>
                    <a:gd name="T9" fmla="*/ 0 h 5"/>
                    <a:gd name="T10" fmla="*/ 1 w 4"/>
                    <a:gd name="T11" fmla="*/ 1 h 5"/>
                    <a:gd name="T12" fmla="*/ 0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3"/>
                      </a:moveTo>
                      <a:lnTo>
                        <a:pt x="1" y="5"/>
                      </a:lnTo>
                      <a:lnTo>
                        <a:pt x="2" y="2"/>
                      </a:lnTo>
                      <a:lnTo>
                        <a:pt x="4" y="2"/>
                      </a:lnTo>
                      <a:lnTo>
                        <a:pt x="3"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4" name="Freeform 561">
                  <a:extLst>
                    <a:ext uri="{FF2B5EF4-FFF2-40B4-BE49-F238E27FC236}">
                      <a16:creationId xmlns:a16="http://schemas.microsoft.com/office/drawing/2014/main" id="{25B25646-C390-3548-8054-12DDF4651D0E}"/>
                    </a:ext>
                  </a:extLst>
                </p:cNvPr>
                <p:cNvSpPr>
                  <a:spLocks/>
                </p:cNvSpPr>
                <p:nvPr/>
              </p:nvSpPr>
              <p:spPr bwMode="auto">
                <a:xfrm>
                  <a:off x="3740" y="1734"/>
                  <a:ext cx="17" cy="24"/>
                </a:xfrm>
                <a:custGeom>
                  <a:avLst/>
                  <a:gdLst>
                    <a:gd name="T0" fmla="*/ 0 w 17"/>
                    <a:gd name="T1" fmla="*/ 11 h 24"/>
                    <a:gd name="T2" fmla="*/ 2 w 17"/>
                    <a:gd name="T3" fmla="*/ 12 h 24"/>
                    <a:gd name="T4" fmla="*/ 1 w 17"/>
                    <a:gd name="T5" fmla="*/ 16 h 24"/>
                    <a:gd name="T6" fmla="*/ 3 w 17"/>
                    <a:gd name="T7" fmla="*/ 18 h 24"/>
                    <a:gd name="T8" fmla="*/ 5 w 17"/>
                    <a:gd name="T9" fmla="*/ 18 h 24"/>
                    <a:gd name="T10" fmla="*/ 8 w 17"/>
                    <a:gd name="T11" fmla="*/ 19 h 24"/>
                    <a:gd name="T12" fmla="*/ 9 w 17"/>
                    <a:gd name="T13" fmla="*/ 21 h 24"/>
                    <a:gd name="T14" fmla="*/ 7 w 17"/>
                    <a:gd name="T15" fmla="*/ 23 h 24"/>
                    <a:gd name="T16" fmla="*/ 8 w 17"/>
                    <a:gd name="T17" fmla="*/ 24 h 24"/>
                    <a:gd name="T18" fmla="*/ 10 w 17"/>
                    <a:gd name="T19" fmla="*/ 24 h 24"/>
                    <a:gd name="T20" fmla="*/ 12 w 17"/>
                    <a:gd name="T21" fmla="*/ 22 h 24"/>
                    <a:gd name="T22" fmla="*/ 11 w 17"/>
                    <a:gd name="T23" fmla="*/ 20 h 24"/>
                    <a:gd name="T24" fmla="*/ 14 w 17"/>
                    <a:gd name="T25" fmla="*/ 18 h 24"/>
                    <a:gd name="T26" fmla="*/ 16 w 17"/>
                    <a:gd name="T27" fmla="*/ 17 h 24"/>
                    <a:gd name="T28" fmla="*/ 15 w 17"/>
                    <a:gd name="T29" fmla="*/ 15 h 24"/>
                    <a:gd name="T30" fmla="*/ 13 w 17"/>
                    <a:gd name="T31" fmla="*/ 13 h 24"/>
                    <a:gd name="T32" fmla="*/ 13 w 17"/>
                    <a:gd name="T33" fmla="*/ 11 h 24"/>
                    <a:gd name="T34" fmla="*/ 16 w 17"/>
                    <a:gd name="T35" fmla="*/ 10 h 24"/>
                    <a:gd name="T36" fmla="*/ 17 w 17"/>
                    <a:gd name="T37" fmla="*/ 6 h 24"/>
                    <a:gd name="T38" fmla="*/ 17 w 17"/>
                    <a:gd name="T39" fmla="*/ 2 h 24"/>
                    <a:gd name="T40" fmla="*/ 16 w 17"/>
                    <a:gd name="T41" fmla="*/ 0 h 24"/>
                    <a:gd name="T42" fmla="*/ 13 w 17"/>
                    <a:gd name="T43" fmla="*/ 0 h 24"/>
                    <a:gd name="T44" fmla="*/ 9 w 17"/>
                    <a:gd name="T45" fmla="*/ 0 h 24"/>
                    <a:gd name="T46" fmla="*/ 7 w 17"/>
                    <a:gd name="T47" fmla="*/ 4 h 24"/>
                    <a:gd name="T48" fmla="*/ 8 w 17"/>
                    <a:gd name="T49" fmla="*/ 5 h 24"/>
                    <a:gd name="T50" fmla="*/ 10 w 17"/>
                    <a:gd name="T51" fmla="*/ 7 h 24"/>
                    <a:gd name="T52" fmla="*/ 10 w 17"/>
                    <a:gd name="T53" fmla="*/ 9 h 24"/>
                    <a:gd name="T54" fmla="*/ 9 w 17"/>
                    <a:gd name="T55" fmla="*/ 8 h 24"/>
                    <a:gd name="T56" fmla="*/ 8 w 17"/>
                    <a:gd name="T57" fmla="*/ 9 h 24"/>
                    <a:gd name="T58" fmla="*/ 6 w 17"/>
                    <a:gd name="T59" fmla="*/ 7 h 24"/>
                    <a:gd name="T60" fmla="*/ 6 w 17"/>
                    <a:gd name="T61" fmla="*/ 6 h 24"/>
                    <a:gd name="T62" fmla="*/ 4 w 17"/>
                    <a:gd name="T63" fmla="*/ 4 h 24"/>
                    <a:gd name="T64" fmla="*/ 3 w 17"/>
                    <a:gd name="T65" fmla="*/ 4 h 24"/>
                    <a:gd name="T66" fmla="*/ 2 w 17"/>
                    <a:gd name="T67" fmla="*/ 7 h 24"/>
                    <a:gd name="T68" fmla="*/ 0 w 17"/>
                    <a:gd name="T69" fmla="*/ 7 h 24"/>
                    <a:gd name="T70" fmla="*/ 0 w 17"/>
                    <a:gd name="T7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24">
                      <a:moveTo>
                        <a:pt x="0" y="11"/>
                      </a:moveTo>
                      <a:lnTo>
                        <a:pt x="2" y="12"/>
                      </a:lnTo>
                      <a:lnTo>
                        <a:pt x="1" y="16"/>
                      </a:lnTo>
                      <a:lnTo>
                        <a:pt x="3" y="18"/>
                      </a:lnTo>
                      <a:lnTo>
                        <a:pt x="5" y="18"/>
                      </a:lnTo>
                      <a:lnTo>
                        <a:pt x="8" y="19"/>
                      </a:lnTo>
                      <a:lnTo>
                        <a:pt x="9" y="21"/>
                      </a:lnTo>
                      <a:lnTo>
                        <a:pt x="7" y="23"/>
                      </a:lnTo>
                      <a:lnTo>
                        <a:pt x="8" y="24"/>
                      </a:lnTo>
                      <a:lnTo>
                        <a:pt x="10" y="24"/>
                      </a:lnTo>
                      <a:lnTo>
                        <a:pt x="12" y="22"/>
                      </a:lnTo>
                      <a:lnTo>
                        <a:pt x="11" y="20"/>
                      </a:lnTo>
                      <a:lnTo>
                        <a:pt x="14" y="18"/>
                      </a:lnTo>
                      <a:lnTo>
                        <a:pt x="16" y="17"/>
                      </a:lnTo>
                      <a:lnTo>
                        <a:pt x="15" y="15"/>
                      </a:lnTo>
                      <a:lnTo>
                        <a:pt x="13" y="13"/>
                      </a:lnTo>
                      <a:lnTo>
                        <a:pt x="13" y="11"/>
                      </a:lnTo>
                      <a:lnTo>
                        <a:pt x="16" y="10"/>
                      </a:lnTo>
                      <a:lnTo>
                        <a:pt x="17" y="6"/>
                      </a:lnTo>
                      <a:lnTo>
                        <a:pt x="17" y="2"/>
                      </a:lnTo>
                      <a:lnTo>
                        <a:pt x="16" y="0"/>
                      </a:lnTo>
                      <a:lnTo>
                        <a:pt x="13" y="0"/>
                      </a:lnTo>
                      <a:lnTo>
                        <a:pt x="9" y="0"/>
                      </a:lnTo>
                      <a:lnTo>
                        <a:pt x="7" y="4"/>
                      </a:lnTo>
                      <a:lnTo>
                        <a:pt x="8" y="5"/>
                      </a:lnTo>
                      <a:lnTo>
                        <a:pt x="10" y="7"/>
                      </a:lnTo>
                      <a:lnTo>
                        <a:pt x="10" y="9"/>
                      </a:lnTo>
                      <a:lnTo>
                        <a:pt x="9" y="8"/>
                      </a:lnTo>
                      <a:lnTo>
                        <a:pt x="8" y="9"/>
                      </a:lnTo>
                      <a:lnTo>
                        <a:pt x="6" y="7"/>
                      </a:lnTo>
                      <a:lnTo>
                        <a:pt x="6" y="6"/>
                      </a:lnTo>
                      <a:lnTo>
                        <a:pt x="4" y="4"/>
                      </a:lnTo>
                      <a:lnTo>
                        <a:pt x="3" y="4"/>
                      </a:lnTo>
                      <a:lnTo>
                        <a:pt x="2" y="7"/>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5" name="Freeform 562">
                  <a:extLst>
                    <a:ext uri="{FF2B5EF4-FFF2-40B4-BE49-F238E27FC236}">
                      <a16:creationId xmlns:a16="http://schemas.microsoft.com/office/drawing/2014/main" id="{B13D1E98-A072-BE47-B7AA-2B274385B126}"/>
                    </a:ext>
                  </a:extLst>
                </p:cNvPr>
                <p:cNvSpPr>
                  <a:spLocks/>
                </p:cNvSpPr>
                <p:nvPr/>
              </p:nvSpPr>
              <p:spPr bwMode="auto">
                <a:xfrm>
                  <a:off x="3757" y="1741"/>
                  <a:ext cx="1" cy="5"/>
                </a:xfrm>
                <a:custGeom>
                  <a:avLst/>
                  <a:gdLst>
                    <a:gd name="T0" fmla="*/ 0 w 1"/>
                    <a:gd name="T1" fmla="*/ 0 h 5"/>
                    <a:gd name="T2" fmla="*/ 0 w 1"/>
                    <a:gd name="T3" fmla="*/ 4 h 5"/>
                    <a:gd name="T4" fmla="*/ 1 w 1"/>
                    <a:gd name="T5" fmla="*/ 5 h 5"/>
                    <a:gd name="T6" fmla="*/ 0 w 1"/>
                    <a:gd name="T7" fmla="*/ 0 h 5"/>
                  </a:gdLst>
                  <a:ahLst/>
                  <a:cxnLst>
                    <a:cxn ang="0">
                      <a:pos x="T0" y="T1"/>
                    </a:cxn>
                    <a:cxn ang="0">
                      <a:pos x="T2" y="T3"/>
                    </a:cxn>
                    <a:cxn ang="0">
                      <a:pos x="T4" y="T5"/>
                    </a:cxn>
                    <a:cxn ang="0">
                      <a:pos x="T6" y="T7"/>
                    </a:cxn>
                  </a:cxnLst>
                  <a:rect l="0" t="0" r="r" b="b"/>
                  <a:pathLst>
                    <a:path w="1" h="5">
                      <a:moveTo>
                        <a:pt x="0" y="0"/>
                      </a:moveTo>
                      <a:lnTo>
                        <a:pt x="0" y="4"/>
                      </a:lnTo>
                      <a:lnTo>
                        <a:pt x="1"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6" name="Freeform 563">
                  <a:extLst>
                    <a:ext uri="{FF2B5EF4-FFF2-40B4-BE49-F238E27FC236}">
                      <a16:creationId xmlns:a16="http://schemas.microsoft.com/office/drawing/2014/main" id="{505251DB-1577-5E43-835B-91D679383FA5}"/>
                    </a:ext>
                  </a:extLst>
                </p:cNvPr>
                <p:cNvSpPr>
                  <a:spLocks/>
                </p:cNvSpPr>
                <p:nvPr/>
              </p:nvSpPr>
              <p:spPr bwMode="auto">
                <a:xfrm>
                  <a:off x="3785" y="1749"/>
                  <a:ext cx="5" cy="9"/>
                </a:xfrm>
                <a:custGeom>
                  <a:avLst/>
                  <a:gdLst>
                    <a:gd name="T0" fmla="*/ 5 w 5"/>
                    <a:gd name="T1" fmla="*/ 6 h 9"/>
                    <a:gd name="T2" fmla="*/ 3 w 5"/>
                    <a:gd name="T3" fmla="*/ 2 h 9"/>
                    <a:gd name="T4" fmla="*/ 0 w 5"/>
                    <a:gd name="T5" fmla="*/ 0 h 9"/>
                    <a:gd name="T6" fmla="*/ 0 w 5"/>
                    <a:gd name="T7" fmla="*/ 5 h 9"/>
                    <a:gd name="T8" fmla="*/ 0 w 5"/>
                    <a:gd name="T9" fmla="*/ 8 h 9"/>
                    <a:gd name="T10" fmla="*/ 5 w 5"/>
                    <a:gd name="T11" fmla="*/ 9 h 9"/>
                    <a:gd name="T12" fmla="*/ 5 w 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6"/>
                      </a:moveTo>
                      <a:lnTo>
                        <a:pt x="3" y="2"/>
                      </a:lnTo>
                      <a:lnTo>
                        <a:pt x="0" y="0"/>
                      </a:lnTo>
                      <a:lnTo>
                        <a:pt x="0" y="5"/>
                      </a:lnTo>
                      <a:lnTo>
                        <a:pt x="0" y="8"/>
                      </a:lnTo>
                      <a:lnTo>
                        <a:pt x="5"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7" name="Freeform 564">
                  <a:extLst>
                    <a:ext uri="{FF2B5EF4-FFF2-40B4-BE49-F238E27FC236}">
                      <a16:creationId xmlns:a16="http://schemas.microsoft.com/office/drawing/2014/main" id="{174F519D-FDE8-C541-B76B-495FCFE7EA9B}"/>
                    </a:ext>
                  </a:extLst>
                </p:cNvPr>
                <p:cNvSpPr>
                  <a:spLocks/>
                </p:cNvSpPr>
                <p:nvPr/>
              </p:nvSpPr>
              <p:spPr bwMode="auto">
                <a:xfrm>
                  <a:off x="3723" y="1745"/>
                  <a:ext cx="13" cy="13"/>
                </a:xfrm>
                <a:custGeom>
                  <a:avLst/>
                  <a:gdLst>
                    <a:gd name="T0" fmla="*/ 13 w 13"/>
                    <a:gd name="T1" fmla="*/ 9 h 13"/>
                    <a:gd name="T2" fmla="*/ 12 w 13"/>
                    <a:gd name="T3" fmla="*/ 7 h 13"/>
                    <a:gd name="T4" fmla="*/ 10 w 13"/>
                    <a:gd name="T5" fmla="*/ 1 h 13"/>
                    <a:gd name="T6" fmla="*/ 8 w 13"/>
                    <a:gd name="T7" fmla="*/ 2 h 13"/>
                    <a:gd name="T8" fmla="*/ 5 w 13"/>
                    <a:gd name="T9" fmla="*/ 0 h 13"/>
                    <a:gd name="T10" fmla="*/ 1 w 13"/>
                    <a:gd name="T11" fmla="*/ 1 h 13"/>
                    <a:gd name="T12" fmla="*/ 0 w 13"/>
                    <a:gd name="T13" fmla="*/ 5 h 13"/>
                    <a:gd name="T14" fmla="*/ 2 w 13"/>
                    <a:gd name="T15" fmla="*/ 9 h 13"/>
                    <a:gd name="T16" fmla="*/ 4 w 13"/>
                    <a:gd name="T17" fmla="*/ 12 h 13"/>
                    <a:gd name="T18" fmla="*/ 6 w 13"/>
                    <a:gd name="T19" fmla="*/ 12 h 13"/>
                    <a:gd name="T20" fmla="*/ 8 w 13"/>
                    <a:gd name="T21" fmla="*/ 13 h 13"/>
                    <a:gd name="T22" fmla="*/ 11 w 13"/>
                    <a:gd name="T23" fmla="*/ 13 h 13"/>
                    <a:gd name="T24" fmla="*/ 13 w 13"/>
                    <a:gd name="T2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13" y="9"/>
                      </a:moveTo>
                      <a:lnTo>
                        <a:pt x="12" y="7"/>
                      </a:lnTo>
                      <a:lnTo>
                        <a:pt x="10" y="1"/>
                      </a:lnTo>
                      <a:lnTo>
                        <a:pt x="8" y="2"/>
                      </a:lnTo>
                      <a:lnTo>
                        <a:pt x="5" y="0"/>
                      </a:lnTo>
                      <a:lnTo>
                        <a:pt x="1" y="1"/>
                      </a:lnTo>
                      <a:lnTo>
                        <a:pt x="0" y="5"/>
                      </a:lnTo>
                      <a:lnTo>
                        <a:pt x="2" y="9"/>
                      </a:lnTo>
                      <a:lnTo>
                        <a:pt x="4" y="12"/>
                      </a:lnTo>
                      <a:lnTo>
                        <a:pt x="6" y="12"/>
                      </a:lnTo>
                      <a:lnTo>
                        <a:pt x="8" y="13"/>
                      </a:lnTo>
                      <a:lnTo>
                        <a:pt x="11" y="13"/>
                      </a:lnTo>
                      <a:lnTo>
                        <a:pt x="1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8" name="Freeform 565">
                  <a:extLst>
                    <a:ext uri="{FF2B5EF4-FFF2-40B4-BE49-F238E27FC236}">
                      <a16:creationId xmlns:a16="http://schemas.microsoft.com/office/drawing/2014/main" id="{61710402-1276-AF46-837C-E271D68FFC3F}"/>
                    </a:ext>
                  </a:extLst>
                </p:cNvPr>
                <p:cNvSpPr>
                  <a:spLocks/>
                </p:cNvSpPr>
                <p:nvPr/>
              </p:nvSpPr>
              <p:spPr bwMode="auto">
                <a:xfrm>
                  <a:off x="3739" y="1758"/>
                  <a:ext cx="13" cy="10"/>
                </a:xfrm>
                <a:custGeom>
                  <a:avLst/>
                  <a:gdLst>
                    <a:gd name="T0" fmla="*/ 1 w 13"/>
                    <a:gd name="T1" fmla="*/ 5 h 10"/>
                    <a:gd name="T2" fmla="*/ 0 w 13"/>
                    <a:gd name="T3" fmla="*/ 5 h 10"/>
                    <a:gd name="T4" fmla="*/ 1 w 13"/>
                    <a:gd name="T5" fmla="*/ 7 h 10"/>
                    <a:gd name="T6" fmla="*/ 4 w 13"/>
                    <a:gd name="T7" fmla="*/ 9 h 10"/>
                    <a:gd name="T8" fmla="*/ 8 w 13"/>
                    <a:gd name="T9" fmla="*/ 9 h 10"/>
                    <a:gd name="T10" fmla="*/ 10 w 13"/>
                    <a:gd name="T11" fmla="*/ 7 h 10"/>
                    <a:gd name="T12" fmla="*/ 11 w 13"/>
                    <a:gd name="T13" fmla="*/ 9 h 10"/>
                    <a:gd name="T14" fmla="*/ 11 w 13"/>
                    <a:gd name="T15" fmla="*/ 10 h 10"/>
                    <a:gd name="T16" fmla="*/ 11 w 13"/>
                    <a:gd name="T17" fmla="*/ 7 h 10"/>
                    <a:gd name="T18" fmla="*/ 13 w 13"/>
                    <a:gd name="T19" fmla="*/ 4 h 10"/>
                    <a:gd name="T20" fmla="*/ 12 w 13"/>
                    <a:gd name="T21" fmla="*/ 1 h 10"/>
                    <a:gd name="T22" fmla="*/ 11 w 13"/>
                    <a:gd name="T23" fmla="*/ 2 h 10"/>
                    <a:gd name="T24" fmla="*/ 9 w 13"/>
                    <a:gd name="T25" fmla="*/ 2 h 10"/>
                    <a:gd name="T26" fmla="*/ 8 w 13"/>
                    <a:gd name="T27" fmla="*/ 4 h 10"/>
                    <a:gd name="T28" fmla="*/ 7 w 13"/>
                    <a:gd name="T29" fmla="*/ 4 h 10"/>
                    <a:gd name="T30" fmla="*/ 5 w 13"/>
                    <a:gd name="T31" fmla="*/ 5 h 10"/>
                    <a:gd name="T32" fmla="*/ 3 w 13"/>
                    <a:gd name="T33" fmla="*/ 0 h 10"/>
                    <a:gd name="T34" fmla="*/ 1 w 13"/>
                    <a:gd name="T35" fmla="*/ 1 h 10"/>
                    <a:gd name="T36" fmla="*/ 1 w 13"/>
                    <a:gd name="T37" fmla="*/ 4 h 10"/>
                    <a:gd name="T38" fmla="*/ 1 w 13"/>
                    <a:gd name="T3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 y="5"/>
                      </a:moveTo>
                      <a:lnTo>
                        <a:pt x="0" y="5"/>
                      </a:lnTo>
                      <a:lnTo>
                        <a:pt x="1" y="7"/>
                      </a:lnTo>
                      <a:lnTo>
                        <a:pt x="4" y="9"/>
                      </a:lnTo>
                      <a:lnTo>
                        <a:pt x="8" y="9"/>
                      </a:lnTo>
                      <a:lnTo>
                        <a:pt x="10" y="7"/>
                      </a:lnTo>
                      <a:lnTo>
                        <a:pt x="11" y="9"/>
                      </a:lnTo>
                      <a:lnTo>
                        <a:pt x="11" y="10"/>
                      </a:lnTo>
                      <a:lnTo>
                        <a:pt x="11" y="7"/>
                      </a:lnTo>
                      <a:lnTo>
                        <a:pt x="13" y="4"/>
                      </a:lnTo>
                      <a:lnTo>
                        <a:pt x="12" y="1"/>
                      </a:lnTo>
                      <a:lnTo>
                        <a:pt x="11" y="2"/>
                      </a:lnTo>
                      <a:lnTo>
                        <a:pt x="9" y="2"/>
                      </a:lnTo>
                      <a:lnTo>
                        <a:pt x="8" y="4"/>
                      </a:lnTo>
                      <a:lnTo>
                        <a:pt x="7" y="4"/>
                      </a:lnTo>
                      <a:lnTo>
                        <a:pt x="5" y="5"/>
                      </a:lnTo>
                      <a:lnTo>
                        <a:pt x="3" y="0"/>
                      </a:lnTo>
                      <a:lnTo>
                        <a:pt x="1" y="1"/>
                      </a:lnTo>
                      <a:lnTo>
                        <a:pt x="1"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9" name="Freeform 566">
                  <a:extLst>
                    <a:ext uri="{FF2B5EF4-FFF2-40B4-BE49-F238E27FC236}">
                      <a16:creationId xmlns:a16="http://schemas.microsoft.com/office/drawing/2014/main" id="{DE27F9EC-9040-2A47-9D5B-FDA26AD066DB}"/>
                    </a:ext>
                  </a:extLst>
                </p:cNvPr>
                <p:cNvSpPr>
                  <a:spLocks/>
                </p:cNvSpPr>
                <p:nvPr/>
              </p:nvSpPr>
              <p:spPr bwMode="auto">
                <a:xfrm>
                  <a:off x="3765" y="1765"/>
                  <a:ext cx="7" cy="10"/>
                </a:xfrm>
                <a:custGeom>
                  <a:avLst/>
                  <a:gdLst>
                    <a:gd name="T0" fmla="*/ 1 w 7"/>
                    <a:gd name="T1" fmla="*/ 5 h 10"/>
                    <a:gd name="T2" fmla="*/ 0 w 7"/>
                    <a:gd name="T3" fmla="*/ 7 h 10"/>
                    <a:gd name="T4" fmla="*/ 1 w 7"/>
                    <a:gd name="T5" fmla="*/ 9 h 10"/>
                    <a:gd name="T6" fmla="*/ 3 w 7"/>
                    <a:gd name="T7" fmla="*/ 10 h 10"/>
                    <a:gd name="T8" fmla="*/ 6 w 7"/>
                    <a:gd name="T9" fmla="*/ 7 h 10"/>
                    <a:gd name="T10" fmla="*/ 7 w 7"/>
                    <a:gd name="T11" fmla="*/ 7 h 10"/>
                    <a:gd name="T12" fmla="*/ 7 w 7"/>
                    <a:gd name="T13" fmla="*/ 6 h 10"/>
                    <a:gd name="T14" fmla="*/ 6 w 7"/>
                    <a:gd name="T15" fmla="*/ 4 h 10"/>
                    <a:gd name="T16" fmla="*/ 6 w 7"/>
                    <a:gd name="T17" fmla="*/ 0 h 10"/>
                    <a:gd name="T18" fmla="*/ 5 w 7"/>
                    <a:gd name="T19" fmla="*/ 0 h 10"/>
                    <a:gd name="T20" fmla="*/ 3 w 7"/>
                    <a:gd name="T21" fmla="*/ 0 h 10"/>
                    <a:gd name="T22" fmla="*/ 2 w 7"/>
                    <a:gd name="T23" fmla="*/ 0 h 10"/>
                    <a:gd name="T24" fmla="*/ 1 w 7"/>
                    <a:gd name="T25" fmla="*/ 0 h 10"/>
                    <a:gd name="T26" fmla="*/ 1 w 7"/>
                    <a:gd name="T27" fmla="*/ 3 h 10"/>
                    <a:gd name="T28" fmla="*/ 3 w 7"/>
                    <a:gd name="T29" fmla="*/ 3 h 10"/>
                    <a:gd name="T30" fmla="*/ 2 w 7"/>
                    <a:gd name="T31" fmla="*/ 4 h 10"/>
                    <a:gd name="T32" fmla="*/ 1 w 7"/>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5"/>
                      </a:moveTo>
                      <a:lnTo>
                        <a:pt x="0" y="7"/>
                      </a:lnTo>
                      <a:lnTo>
                        <a:pt x="1" y="9"/>
                      </a:lnTo>
                      <a:lnTo>
                        <a:pt x="3" y="10"/>
                      </a:lnTo>
                      <a:lnTo>
                        <a:pt x="6" y="7"/>
                      </a:lnTo>
                      <a:lnTo>
                        <a:pt x="7" y="7"/>
                      </a:lnTo>
                      <a:lnTo>
                        <a:pt x="7" y="6"/>
                      </a:lnTo>
                      <a:lnTo>
                        <a:pt x="6" y="4"/>
                      </a:lnTo>
                      <a:lnTo>
                        <a:pt x="6" y="0"/>
                      </a:lnTo>
                      <a:lnTo>
                        <a:pt x="5" y="0"/>
                      </a:lnTo>
                      <a:lnTo>
                        <a:pt x="3" y="0"/>
                      </a:lnTo>
                      <a:lnTo>
                        <a:pt x="2" y="0"/>
                      </a:lnTo>
                      <a:lnTo>
                        <a:pt x="1" y="0"/>
                      </a:lnTo>
                      <a:lnTo>
                        <a:pt x="1" y="3"/>
                      </a:lnTo>
                      <a:lnTo>
                        <a:pt x="3" y="3"/>
                      </a:lnTo>
                      <a:lnTo>
                        <a:pt x="2"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0" name="Freeform 567">
                  <a:extLst>
                    <a:ext uri="{FF2B5EF4-FFF2-40B4-BE49-F238E27FC236}">
                      <a16:creationId xmlns:a16="http://schemas.microsoft.com/office/drawing/2014/main" id="{56F98FA3-3FF1-F342-B620-2A1F98BCCA1E}"/>
                    </a:ext>
                  </a:extLst>
                </p:cNvPr>
                <p:cNvSpPr>
                  <a:spLocks/>
                </p:cNvSpPr>
                <p:nvPr/>
              </p:nvSpPr>
              <p:spPr bwMode="auto">
                <a:xfrm>
                  <a:off x="3735" y="1701"/>
                  <a:ext cx="5" cy="2"/>
                </a:xfrm>
                <a:custGeom>
                  <a:avLst/>
                  <a:gdLst>
                    <a:gd name="T0" fmla="*/ 0 w 5"/>
                    <a:gd name="T1" fmla="*/ 2 h 2"/>
                    <a:gd name="T2" fmla="*/ 2 w 5"/>
                    <a:gd name="T3" fmla="*/ 2 h 2"/>
                    <a:gd name="T4" fmla="*/ 5 w 5"/>
                    <a:gd name="T5" fmla="*/ 0 h 2"/>
                    <a:gd name="T6" fmla="*/ 1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2" y="2"/>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1" name="Freeform 568">
                  <a:extLst>
                    <a:ext uri="{FF2B5EF4-FFF2-40B4-BE49-F238E27FC236}">
                      <a16:creationId xmlns:a16="http://schemas.microsoft.com/office/drawing/2014/main" id="{CCD7FAA8-F510-5D41-BBD1-74E26BCD4F4B}"/>
                    </a:ext>
                  </a:extLst>
                </p:cNvPr>
                <p:cNvSpPr>
                  <a:spLocks/>
                </p:cNvSpPr>
                <p:nvPr/>
              </p:nvSpPr>
              <p:spPr bwMode="auto">
                <a:xfrm>
                  <a:off x="3709" y="1714"/>
                  <a:ext cx="5" cy="5"/>
                </a:xfrm>
                <a:custGeom>
                  <a:avLst/>
                  <a:gdLst>
                    <a:gd name="T0" fmla="*/ 0 w 5"/>
                    <a:gd name="T1" fmla="*/ 2 h 5"/>
                    <a:gd name="T2" fmla="*/ 1 w 5"/>
                    <a:gd name="T3" fmla="*/ 5 h 5"/>
                    <a:gd name="T4" fmla="*/ 2 w 5"/>
                    <a:gd name="T5" fmla="*/ 4 h 5"/>
                    <a:gd name="T6" fmla="*/ 4 w 5"/>
                    <a:gd name="T7" fmla="*/ 1 h 5"/>
                    <a:gd name="T8" fmla="*/ 5 w 5"/>
                    <a:gd name="T9" fmla="*/ 0 h 5"/>
                    <a:gd name="T10" fmla="*/ 3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1" y="5"/>
                      </a:lnTo>
                      <a:lnTo>
                        <a:pt x="2" y="4"/>
                      </a:lnTo>
                      <a:lnTo>
                        <a:pt x="4" y="1"/>
                      </a:lnTo>
                      <a:lnTo>
                        <a:pt x="5"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2" name="Freeform 569">
                  <a:extLst>
                    <a:ext uri="{FF2B5EF4-FFF2-40B4-BE49-F238E27FC236}">
                      <a16:creationId xmlns:a16="http://schemas.microsoft.com/office/drawing/2014/main" id="{005D6640-5158-1E40-B79D-3ED45FFE417E}"/>
                    </a:ext>
                  </a:extLst>
                </p:cNvPr>
                <p:cNvSpPr>
                  <a:spLocks/>
                </p:cNvSpPr>
                <p:nvPr/>
              </p:nvSpPr>
              <p:spPr bwMode="auto">
                <a:xfrm>
                  <a:off x="3735" y="1755"/>
                  <a:ext cx="4" cy="8"/>
                </a:xfrm>
                <a:custGeom>
                  <a:avLst/>
                  <a:gdLst>
                    <a:gd name="T0" fmla="*/ 2 w 5"/>
                    <a:gd name="T1" fmla="*/ 8 h 11"/>
                    <a:gd name="T2" fmla="*/ 5 w 5"/>
                    <a:gd name="T3" fmla="*/ 3 h 11"/>
                    <a:gd name="T4" fmla="*/ 2 w 5"/>
                    <a:gd name="T5" fmla="*/ 0 h 11"/>
                    <a:gd name="T6" fmla="*/ 1 w 5"/>
                    <a:gd name="T7" fmla="*/ 6 h 11"/>
                    <a:gd name="T8" fmla="*/ 0 w 5"/>
                    <a:gd name="T9" fmla="*/ 9 h 11"/>
                    <a:gd name="T10" fmla="*/ 0 w 5"/>
                    <a:gd name="T11" fmla="*/ 11 h 11"/>
                    <a:gd name="T12" fmla="*/ 2 w 5"/>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2" y="8"/>
                      </a:moveTo>
                      <a:cubicBezTo>
                        <a:pt x="5" y="3"/>
                        <a:pt x="5" y="3"/>
                        <a:pt x="5" y="3"/>
                      </a:cubicBezTo>
                      <a:cubicBezTo>
                        <a:pt x="5" y="3"/>
                        <a:pt x="2" y="0"/>
                        <a:pt x="2" y="0"/>
                      </a:cubicBezTo>
                      <a:cubicBezTo>
                        <a:pt x="1" y="6"/>
                        <a:pt x="1" y="6"/>
                        <a:pt x="1" y="6"/>
                      </a:cubicBezTo>
                      <a:cubicBezTo>
                        <a:pt x="0" y="9"/>
                        <a:pt x="0" y="9"/>
                        <a:pt x="0" y="9"/>
                      </a:cubicBezTo>
                      <a:cubicBezTo>
                        <a:pt x="0" y="11"/>
                        <a:pt x="0" y="11"/>
                        <a:pt x="0" y="11"/>
                      </a:cubicBez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3" name="Freeform 570">
                  <a:extLst>
                    <a:ext uri="{FF2B5EF4-FFF2-40B4-BE49-F238E27FC236}">
                      <a16:creationId xmlns:a16="http://schemas.microsoft.com/office/drawing/2014/main" id="{44A1A4C6-3EA1-9A40-A07E-C83C572F3D76}"/>
                    </a:ext>
                  </a:extLst>
                </p:cNvPr>
                <p:cNvSpPr>
                  <a:spLocks/>
                </p:cNvSpPr>
                <p:nvPr/>
              </p:nvSpPr>
              <p:spPr bwMode="auto">
                <a:xfrm>
                  <a:off x="3703" y="1691"/>
                  <a:ext cx="30" cy="30"/>
                </a:xfrm>
                <a:custGeom>
                  <a:avLst/>
                  <a:gdLst>
                    <a:gd name="T0" fmla="*/ 29 w 30"/>
                    <a:gd name="T1" fmla="*/ 0 h 30"/>
                    <a:gd name="T2" fmla="*/ 25 w 30"/>
                    <a:gd name="T3" fmla="*/ 5 h 30"/>
                    <a:gd name="T4" fmla="*/ 22 w 30"/>
                    <a:gd name="T5" fmla="*/ 7 h 30"/>
                    <a:gd name="T6" fmla="*/ 19 w 30"/>
                    <a:gd name="T7" fmla="*/ 7 h 30"/>
                    <a:gd name="T8" fmla="*/ 17 w 30"/>
                    <a:gd name="T9" fmla="*/ 10 h 30"/>
                    <a:gd name="T10" fmla="*/ 16 w 30"/>
                    <a:gd name="T11" fmla="*/ 14 h 30"/>
                    <a:gd name="T12" fmla="*/ 13 w 30"/>
                    <a:gd name="T13" fmla="*/ 16 h 30"/>
                    <a:gd name="T14" fmla="*/ 10 w 30"/>
                    <a:gd name="T15" fmla="*/ 16 h 30"/>
                    <a:gd name="T16" fmla="*/ 6 w 30"/>
                    <a:gd name="T17" fmla="*/ 20 h 30"/>
                    <a:gd name="T18" fmla="*/ 5 w 30"/>
                    <a:gd name="T19" fmla="*/ 19 h 30"/>
                    <a:gd name="T20" fmla="*/ 3 w 30"/>
                    <a:gd name="T21" fmla="*/ 19 h 30"/>
                    <a:gd name="T22" fmla="*/ 2 w 30"/>
                    <a:gd name="T23" fmla="*/ 23 h 30"/>
                    <a:gd name="T24" fmla="*/ 0 w 30"/>
                    <a:gd name="T25" fmla="*/ 26 h 30"/>
                    <a:gd name="T26" fmla="*/ 2 w 30"/>
                    <a:gd name="T27" fmla="*/ 27 h 30"/>
                    <a:gd name="T28" fmla="*/ 3 w 30"/>
                    <a:gd name="T29" fmla="*/ 26 h 30"/>
                    <a:gd name="T30" fmla="*/ 6 w 30"/>
                    <a:gd name="T31" fmla="*/ 30 h 30"/>
                    <a:gd name="T32" fmla="*/ 5 w 30"/>
                    <a:gd name="T33" fmla="*/ 26 h 30"/>
                    <a:gd name="T34" fmla="*/ 6 w 30"/>
                    <a:gd name="T35" fmla="*/ 23 h 30"/>
                    <a:gd name="T36" fmla="*/ 11 w 30"/>
                    <a:gd name="T37" fmla="*/ 19 h 30"/>
                    <a:gd name="T38" fmla="*/ 11 w 30"/>
                    <a:gd name="T39" fmla="*/ 20 h 30"/>
                    <a:gd name="T40" fmla="*/ 13 w 30"/>
                    <a:gd name="T41" fmla="*/ 20 h 30"/>
                    <a:gd name="T42" fmla="*/ 16 w 30"/>
                    <a:gd name="T43" fmla="*/ 20 h 30"/>
                    <a:gd name="T44" fmla="*/ 19 w 30"/>
                    <a:gd name="T45" fmla="*/ 19 h 30"/>
                    <a:gd name="T46" fmla="*/ 21 w 30"/>
                    <a:gd name="T47" fmla="*/ 19 h 30"/>
                    <a:gd name="T48" fmla="*/ 23 w 30"/>
                    <a:gd name="T49" fmla="*/ 21 h 30"/>
                    <a:gd name="T50" fmla="*/ 25 w 30"/>
                    <a:gd name="T51" fmla="*/ 20 h 30"/>
                    <a:gd name="T52" fmla="*/ 28 w 30"/>
                    <a:gd name="T53" fmla="*/ 14 h 30"/>
                    <a:gd name="T54" fmla="*/ 27 w 30"/>
                    <a:gd name="T55" fmla="*/ 11 h 30"/>
                    <a:gd name="T56" fmla="*/ 28 w 30"/>
                    <a:gd name="T57" fmla="*/ 9 h 30"/>
                    <a:gd name="T58" fmla="*/ 27 w 30"/>
                    <a:gd name="T59" fmla="*/ 6 h 30"/>
                    <a:gd name="T60" fmla="*/ 30 w 30"/>
                    <a:gd name="T61" fmla="*/ 2 h 30"/>
                    <a:gd name="T62" fmla="*/ 29 w 3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9" y="0"/>
                      </a:moveTo>
                      <a:lnTo>
                        <a:pt x="25" y="5"/>
                      </a:lnTo>
                      <a:lnTo>
                        <a:pt x="22" y="7"/>
                      </a:lnTo>
                      <a:lnTo>
                        <a:pt x="19" y="7"/>
                      </a:lnTo>
                      <a:lnTo>
                        <a:pt x="17" y="10"/>
                      </a:lnTo>
                      <a:lnTo>
                        <a:pt x="16" y="14"/>
                      </a:lnTo>
                      <a:lnTo>
                        <a:pt x="13" y="16"/>
                      </a:lnTo>
                      <a:lnTo>
                        <a:pt x="10" y="16"/>
                      </a:lnTo>
                      <a:lnTo>
                        <a:pt x="6" y="20"/>
                      </a:lnTo>
                      <a:lnTo>
                        <a:pt x="5" y="19"/>
                      </a:lnTo>
                      <a:lnTo>
                        <a:pt x="3" y="19"/>
                      </a:lnTo>
                      <a:lnTo>
                        <a:pt x="2" y="23"/>
                      </a:lnTo>
                      <a:lnTo>
                        <a:pt x="0" y="26"/>
                      </a:lnTo>
                      <a:lnTo>
                        <a:pt x="2" y="27"/>
                      </a:lnTo>
                      <a:lnTo>
                        <a:pt x="3" y="26"/>
                      </a:lnTo>
                      <a:lnTo>
                        <a:pt x="6" y="30"/>
                      </a:lnTo>
                      <a:lnTo>
                        <a:pt x="5" y="26"/>
                      </a:lnTo>
                      <a:lnTo>
                        <a:pt x="6" y="23"/>
                      </a:lnTo>
                      <a:lnTo>
                        <a:pt x="11" y="19"/>
                      </a:lnTo>
                      <a:lnTo>
                        <a:pt x="11" y="20"/>
                      </a:lnTo>
                      <a:lnTo>
                        <a:pt x="13" y="20"/>
                      </a:lnTo>
                      <a:lnTo>
                        <a:pt x="16" y="20"/>
                      </a:lnTo>
                      <a:lnTo>
                        <a:pt x="19" y="19"/>
                      </a:lnTo>
                      <a:lnTo>
                        <a:pt x="21" y="19"/>
                      </a:lnTo>
                      <a:lnTo>
                        <a:pt x="23" y="21"/>
                      </a:lnTo>
                      <a:lnTo>
                        <a:pt x="25" y="20"/>
                      </a:lnTo>
                      <a:lnTo>
                        <a:pt x="28" y="14"/>
                      </a:lnTo>
                      <a:lnTo>
                        <a:pt x="27" y="11"/>
                      </a:lnTo>
                      <a:lnTo>
                        <a:pt x="28" y="9"/>
                      </a:lnTo>
                      <a:lnTo>
                        <a:pt x="27" y="6"/>
                      </a:lnTo>
                      <a:lnTo>
                        <a:pt x="30" y="2"/>
                      </a:lnTo>
                      <a:lnTo>
                        <a:pt x="2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4" name="Freeform 571">
                  <a:extLst>
                    <a:ext uri="{FF2B5EF4-FFF2-40B4-BE49-F238E27FC236}">
                      <a16:creationId xmlns:a16="http://schemas.microsoft.com/office/drawing/2014/main" id="{A75DFBD3-0029-EA48-A670-71DAAF7D4103}"/>
                    </a:ext>
                  </a:extLst>
                </p:cNvPr>
                <p:cNvSpPr>
                  <a:spLocks/>
                </p:cNvSpPr>
                <p:nvPr/>
              </p:nvSpPr>
              <p:spPr bwMode="auto">
                <a:xfrm>
                  <a:off x="3730" y="1760"/>
                  <a:ext cx="3" cy="2"/>
                </a:xfrm>
                <a:custGeom>
                  <a:avLst/>
                  <a:gdLst>
                    <a:gd name="T0" fmla="*/ 3 w 3"/>
                    <a:gd name="T1" fmla="*/ 2 h 2"/>
                    <a:gd name="T2" fmla="*/ 3 w 3"/>
                    <a:gd name="T3" fmla="*/ 2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2"/>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5" name="Freeform 572">
                  <a:extLst>
                    <a:ext uri="{FF2B5EF4-FFF2-40B4-BE49-F238E27FC236}">
                      <a16:creationId xmlns:a16="http://schemas.microsoft.com/office/drawing/2014/main" id="{9F461F7C-A03B-B34C-8D9E-5937EBC333CC}"/>
                    </a:ext>
                  </a:extLst>
                </p:cNvPr>
                <p:cNvSpPr>
                  <a:spLocks/>
                </p:cNvSpPr>
                <p:nvPr/>
              </p:nvSpPr>
              <p:spPr bwMode="auto">
                <a:xfrm>
                  <a:off x="3732" y="1734"/>
                  <a:ext cx="2" cy="7"/>
                </a:xfrm>
                <a:custGeom>
                  <a:avLst/>
                  <a:gdLst>
                    <a:gd name="T0" fmla="*/ 2 w 2"/>
                    <a:gd name="T1" fmla="*/ 5 h 7"/>
                    <a:gd name="T2" fmla="*/ 1 w 2"/>
                    <a:gd name="T3" fmla="*/ 0 h 7"/>
                    <a:gd name="T4" fmla="*/ 1 w 2"/>
                    <a:gd name="T5" fmla="*/ 5 h 7"/>
                    <a:gd name="T6" fmla="*/ 0 w 2"/>
                    <a:gd name="T7" fmla="*/ 7 h 7"/>
                    <a:gd name="T8" fmla="*/ 2 w 2"/>
                    <a:gd name="T9" fmla="*/ 7 h 7"/>
                    <a:gd name="T10" fmla="*/ 2 w 2"/>
                    <a:gd name="T11" fmla="*/ 5 h 7"/>
                  </a:gdLst>
                  <a:ahLst/>
                  <a:cxnLst>
                    <a:cxn ang="0">
                      <a:pos x="T0" y="T1"/>
                    </a:cxn>
                    <a:cxn ang="0">
                      <a:pos x="T2" y="T3"/>
                    </a:cxn>
                    <a:cxn ang="0">
                      <a:pos x="T4" y="T5"/>
                    </a:cxn>
                    <a:cxn ang="0">
                      <a:pos x="T6" y="T7"/>
                    </a:cxn>
                    <a:cxn ang="0">
                      <a:pos x="T8" y="T9"/>
                    </a:cxn>
                    <a:cxn ang="0">
                      <a:pos x="T10" y="T11"/>
                    </a:cxn>
                  </a:cxnLst>
                  <a:rect l="0" t="0" r="r" b="b"/>
                  <a:pathLst>
                    <a:path w="2" h="7">
                      <a:moveTo>
                        <a:pt x="2" y="5"/>
                      </a:moveTo>
                      <a:lnTo>
                        <a:pt x="1" y="0"/>
                      </a:lnTo>
                      <a:lnTo>
                        <a:pt x="1" y="5"/>
                      </a:lnTo>
                      <a:lnTo>
                        <a:pt x="0" y="7"/>
                      </a:lnTo>
                      <a:lnTo>
                        <a:pt x="2"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6" name="Freeform 573">
                  <a:extLst>
                    <a:ext uri="{FF2B5EF4-FFF2-40B4-BE49-F238E27FC236}">
                      <a16:creationId xmlns:a16="http://schemas.microsoft.com/office/drawing/2014/main" id="{17E8D7B0-FE1E-D442-BEE2-99BE7A5B8ADE}"/>
                    </a:ext>
                  </a:extLst>
                </p:cNvPr>
                <p:cNvSpPr>
                  <a:spLocks/>
                </p:cNvSpPr>
                <p:nvPr/>
              </p:nvSpPr>
              <p:spPr bwMode="auto">
                <a:xfrm>
                  <a:off x="3701" y="1712"/>
                  <a:ext cx="37" cy="50"/>
                </a:xfrm>
                <a:custGeom>
                  <a:avLst/>
                  <a:gdLst>
                    <a:gd name="T0" fmla="*/ 18 w 37"/>
                    <a:gd name="T1" fmla="*/ 50 h 50"/>
                    <a:gd name="T2" fmla="*/ 20 w 37"/>
                    <a:gd name="T3" fmla="*/ 49 h 50"/>
                    <a:gd name="T4" fmla="*/ 19 w 37"/>
                    <a:gd name="T5" fmla="*/ 44 h 50"/>
                    <a:gd name="T6" fmla="*/ 18 w 37"/>
                    <a:gd name="T7" fmla="*/ 42 h 50"/>
                    <a:gd name="T8" fmla="*/ 20 w 37"/>
                    <a:gd name="T9" fmla="*/ 38 h 50"/>
                    <a:gd name="T10" fmla="*/ 18 w 37"/>
                    <a:gd name="T11" fmla="*/ 35 h 50"/>
                    <a:gd name="T12" fmla="*/ 22 w 37"/>
                    <a:gd name="T13" fmla="*/ 30 h 50"/>
                    <a:gd name="T14" fmla="*/ 26 w 37"/>
                    <a:gd name="T15" fmla="*/ 29 h 50"/>
                    <a:gd name="T16" fmla="*/ 28 w 37"/>
                    <a:gd name="T17" fmla="*/ 22 h 50"/>
                    <a:gd name="T18" fmla="*/ 29 w 37"/>
                    <a:gd name="T19" fmla="*/ 18 h 50"/>
                    <a:gd name="T20" fmla="*/ 33 w 37"/>
                    <a:gd name="T21" fmla="*/ 19 h 50"/>
                    <a:gd name="T22" fmla="*/ 35 w 37"/>
                    <a:gd name="T23" fmla="*/ 19 h 50"/>
                    <a:gd name="T24" fmla="*/ 37 w 37"/>
                    <a:gd name="T25" fmla="*/ 15 h 50"/>
                    <a:gd name="T26" fmla="*/ 33 w 37"/>
                    <a:gd name="T27" fmla="*/ 12 h 50"/>
                    <a:gd name="T28" fmla="*/ 28 w 37"/>
                    <a:gd name="T29" fmla="*/ 11 h 50"/>
                    <a:gd name="T30" fmla="*/ 25 w 37"/>
                    <a:gd name="T31" fmla="*/ 8 h 50"/>
                    <a:gd name="T32" fmla="*/ 27 w 37"/>
                    <a:gd name="T33" fmla="*/ 2 h 50"/>
                    <a:gd name="T34" fmla="*/ 20 w 37"/>
                    <a:gd name="T35" fmla="*/ 1 h 50"/>
                    <a:gd name="T36" fmla="*/ 15 w 37"/>
                    <a:gd name="T37" fmla="*/ 2 h 50"/>
                    <a:gd name="T38" fmla="*/ 17 w 37"/>
                    <a:gd name="T39" fmla="*/ 6 h 50"/>
                    <a:gd name="T40" fmla="*/ 18 w 37"/>
                    <a:gd name="T41" fmla="*/ 11 h 50"/>
                    <a:gd name="T42" fmla="*/ 16 w 37"/>
                    <a:gd name="T43" fmla="*/ 11 h 50"/>
                    <a:gd name="T44" fmla="*/ 13 w 37"/>
                    <a:gd name="T45" fmla="*/ 10 h 50"/>
                    <a:gd name="T46" fmla="*/ 13 w 37"/>
                    <a:gd name="T47" fmla="*/ 5 h 50"/>
                    <a:gd name="T48" fmla="*/ 10 w 37"/>
                    <a:gd name="T49" fmla="*/ 8 h 50"/>
                    <a:gd name="T50" fmla="*/ 9 w 37"/>
                    <a:gd name="T51" fmla="*/ 13 h 50"/>
                    <a:gd name="T52" fmla="*/ 5 w 37"/>
                    <a:gd name="T53" fmla="*/ 11 h 50"/>
                    <a:gd name="T54" fmla="*/ 1 w 37"/>
                    <a:gd name="T55" fmla="*/ 12 h 50"/>
                    <a:gd name="T56" fmla="*/ 4 w 37"/>
                    <a:gd name="T57" fmla="*/ 18 h 50"/>
                    <a:gd name="T58" fmla="*/ 1 w 37"/>
                    <a:gd name="T59" fmla="*/ 17 h 50"/>
                    <a:gd name="T60" fmla="*/ 4 w 37"/>
                    <a:gd name="T61" fmla="*/ 22 h 50"/>
                    <a:gd name="T62" fmla="*/ 5 w 37"/>
                    <a:gd name="T63" fmla="*/ 28 h 50"/>
                    <a:gd name="T64" fmla="*/ 0 w 37"/>
                    <a:gd name="T65" fmla="*/ 35 h 50"/>
                    <a:gd name="T66" fmla="*/ 4 w 37"/>
                    <a:gd name="T67" fmla="*/ 35 h 50"/>
                    <a:gd name="T68" fmla="*/ 7 w 37"/>
                    <a:gd name="T69" fmla="*/ 43 h 50"/>
                    <a:gd name="T70" fmla="*/ 7 w 37"/>
                    <a:gd name="T71" fmla="*/ 47 h 50"/>
                    <a:gd name="T72" fmla="*/ 16 w 37"/>
                    <a:gd name="T73"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6" y="49"/>
                      </a:moveTo>
                      <a:lnTo>
                        <a:pt x="18" y="50"/>
                      </a:lnTo>
                      <a:lnTo>
                        <a:pt x="20" y="49"/>
                      </a:lnTo>
                      <a:lnTo>
                        <a:pt x="20" y="49"/>
                      </a:lnTo>
                      <a:lnTo>
                        <a:pt x="21" y="46"/>
                      </a:lnTo>
                      <a:lnTo>
                        <a:pt x="19" y="44"/>
                      </a:lnTo>
                      <a:lnTo>
                        <a:pt x="18" y="44"/>
                      </a:lnTo>
                      <a:lnTo>
                        <a:pt x="18" y="42"/>
                      </a:lnTo>
                      <a:lnTo>
                        <a:pt x="19" y="40"/>
                      </a:lnTo>
                      <a:lnTo>
                        <a:pt x="20" y="38"/>
                      </a:lnTo>
                      <a:lnTo>
                        <a:pt x="18" y="37"/>
                      </a:lnTo>
                      <a:lnTo>
                        <a:pt x="18" y="35"/>
                      </a:lnTo>
                      <a:lnTo>
                        <a:pt x="24" y="32"/>
                      </a:lnTo>
                      <a:lnTo>
                        <a:pt x="22" y="30"/>
                      </a:lnTo>
                      <a:lnTo>
                        <a:pt x="25" y="28"/>
                      </a:lnTo>
                      <a:lnTo>
                        <a:pt x="26" y="29"/>
                      </a:lnTo>
                      <a:lnTo>
                        <a:pt x="28" y="27"/>
                      </a:lnTo>
                      <a:lnTo>
                        <a:pt x="28" y="22"/>
                      </a:lnTo>
                      <a:lnTo>
                        <a:pt x="28" y="19"/>
                      </a:lnTo>
                      <a:lnTo>
                        <a:pt x="29" y="18"/>
                      </a:lnTo>
                      <a:lnTo>
                        <a:pt x="32" y="17"/>
                      </a:lnTo>
                      <a:lnTo>
                        <a:pt x="33" y="19"/>
                      </a:lnTo>
                      <a:lnTo>
                        <a:pt x="34" y="19"/>
                      </a:lnTo>
                      <a:lnTo>
                        <a:pt x="35" y="19"/>
                      </a:lnTo>
                      <a:lnTo>
                        <a:pt x="36" y="18"/>
                      </a:lnTo>
                      <a:lnTo>
                        <a:pt x="37" y="15"/>
                      </a:lnTo>
                      <a:lnTo>
                        <a:pt x="35" y="12"/>
                      </a:lnTo>
                      <a:lnTo>
                        <a:pt x="33" y="12"/>
                      </a:lnTo>
                      <a:lnTo>
                        <a:pt x="30" y="12"/>
                      </a:lnTo>
                      <a:lnTo>
                        <a:pt x="28" y="11"/>
                      </a:lnTo>
                      <a:lnTo>
                        <a:pt x="27" y="8"/>
                      </a:lnTo>
                      <a:lnTo>
                        <a:pt x="25" y="8"/>
                      </a:lnTo>
                      <a:lnTo>
                        <a:pt x="27" y="5"/>
                      </a:lnTo>
                      <a:lnTo>
                        <a:pt x="27" y="2"/>
                      </a:lnTo>
                      <a:lnTo>
                        <a:pt x="24" y="0"/>
                      </a:lnTo>
                      <a:lnTo>
                        <a:pt x="20" y="1"/>
                      </a:lnTo>
                      <a:lnTo>
                        <a:pt x="18" y="2"/>
                      </a:lnTo>
                      <a:lnTo>
                        <a:pt x="15" y="2"/>
                      </a:lnTo>
                      <a:lnTo>
                        <a:pt x="14" y="2"/>
                      </a:lnTo>
                      <a:lnTo>
                        <a:pt x="17" y="6"/>
                      </a:lnTo>
                      <a:lnTo>
                        <a:pt x="16" y="8"/>
                      </a:lnTo>
                      <a:lnTo>
                        <a:pt x="18" y="11"/>
                      </a:lnTo>
                      <a:lnTo>
                        <a:pt x="18" y="12"/>
                      </a:lnTo>
                      <a:lnTo>
                        <a:pt x="16" y="11"/>
                      </a:lnTo>
                      <a:lnTo>
                        <a:pt x="14" y="12"/>
                      </a:lnTo>
                      <a:lnTo>
                        <a:pt x="13" y="10"/>
                      </a:lnTo>
                      <a:lnTo>
                        <a:pt x="14" y="8"/>
                      </a:lnTo>
                      <a:lnTo>
                        <a:pt x="13" y="5"/>
                      </a:lnTo>
                      <a:lnTo>
                        <a:pt x="12" y="5"/>
                      </a:lnTo>
                      <a:lnTo>
                        <a:pt x="10" y="8"/>
                      </a:lnTo>
                      <a:lnTo>
                        <a:pt x="11" y="11"/>
                      </a:lnTo>
                      <a:lnTo>
                        <a:pt x="9" y="13"/>
                      </a:lnTo>
                      <a:lnTo>
                        <a:pt x="7" y="11"/>
                      </a:lnTo>
                      <a:lnTo>
                        <a:pt x="5" y="11"/>
                      </a:lnTo>
                      <a:lnTo>
                        <a:pt x="4" y="10"/>
                      </a:lnTo>
                      <a:lnTo>
                        <a:pt x="1" y="12"/>
                      </a:lnTo>
                      <a:lnTo>
                        <a:pt x="4" y="15"/>
                      </a:lnTo>
                      <a:lnTo>
                        <a:pt x="4" y="18"/>
                      </a:lnTo>
                      <a:lnTo>
                        <a:pt x="3" y="16"/>
                      </a:lnTo>
                      <a:lnTo>
                        <a:pt x="1" y="17"/>
                      </a:lnTo>
                      <a:lnTo>
                        <a:pt x="2" y="21"/>
                      </a:lnTo>
                      <a:lnTo>
                        <a:pt x="4" y="22"/>
                      </a:lnTo>
                      <a:lnTo>
                        <a:pt x="4" y="26"/>
                      </a:lnTo>
                      <a:lnTo>
                        <a:pt x="5" y="28"/>
                      </a:lnTo>
                      <a:lnTo>
                        <a:pt x="1" y="30"/>
                      </a:lnTo>
                      <a:lnTo>
                        <a:pt x="0" y="35"/>
                      </a:lnTo>
                      <a:lnTo>
                        <a:pt x="1" y="36"/>
                      </a:lnTo>
                      <a:lnTo>
                        <a:pt x="4" y="35"/>
                      </a:lnTo>
                      <a:lnTo>
                        <a:pt x="7" y="39"/>
                      </a:lnTo>
                      <a:lnTo>
                        <a:pt x="7" y="43"/>
                      </a:lnTo>
                      <a:lnTo>
                        <a:pt x="7" y="45"/>
                      </a:lnTo>
                      <a:lnTo>
                        <a:pt x="7" y="47"/>
                      </a:lnTo>
                      <a:lnTo>
                        <a:pt x="11" y="47"/>
                      </a:lnTo>
                      <a:lnTo>
                        <a:pt x="16" y="4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7" name="Freeform 574">
                  <a:extLst>
                    <a:ext uri="{FF2B5EF4-FFF2-40B4-BE49-F238E27FC236}">
                      <a16:creationId xmlns:a16="http://schemas.microsoft.com/office/drawing/2014/main" id="{CFBCEAE4-9F8C-D743-9063-9C8BE1D865FA}"/>
                    </a:ext>
                  </a:extLst>
                </p:cNvPr>
                <p:cNvSpPr>
                  <a:spLocks/>
                </p:cNvSpPr>
                <p:nvPr/>
              </p:nvSpPr>
              <p:spPr bwMode="auto">
                <a:xfrm>
                  <a:off x="3767" y="1370"/>
                  <a:ext cx="17" cy="21"/>
                </a:xfrm>
                <a:custGeom>
                  <a:avLst/>
                  <a:gdLst>
                    <a:gd name="T0" fmla="*/ 7 w 17"/>
                    <a:gd name="T1" fmla="*/ 19 h 21"/>
                    <a:gd name="T2" fmla="*/ 9 w 17"/>
                    <a:gd name="T3" fmla="*/ 17 h 21"/>
                    <a:gd name="T4" fmla="*/ 12 w 17"/>
                    <a:gd name="T5" fmla="*/ 15 h 21"/>
                    <a:gd name="T6" fmla="*/ 17 w 17"/>
                    <a:gd name="T7" fmla="*/ 9 h 21"/>
                    <a:gd name="T8" fmla="*/ 13 w 17"/>
                    <a:gd name="T9" fmla="*/ 4 h 21"/>
                    <a:gd name="T10" fmla="*/ 11 w 17"/>
                    <a:gd name="T11" fmla="*/ 2 h 21"/>
                    <a:gd name="T12" fmla="*/ 11 w 17"/>
                    <a:gd name="T13" fmla="*/ 5 h 21"/>
                    <a:gd name="T14" fmla="*/ 13 w 17"/>
                    <a:gd name="T15" fmla="*/ 8 h 21"/>
                    <a:gd name="T16" fmla="*/ 8 w 17"/>
                    <a:gd name="T17" fmla="*/ 8 h 21"/>
                    <a:gd name="T18" fmla="*/ 7 w 17"/>
                    <a:gd name="T19" fmla="*/ 12 h 21"/>
                    <a:gd name="T20" fmla="*/ 6 w 17"/>
                    <a:gd name="T21" fmla="*/ 9 h 21"/>
                    <a:gd name="T22" fmla="*/ 7 w 17"/>
                    <a:gd name="T23" fmla="*/ 0 h 21"/>
                    <a:gd name="T24" fmla="*/ 4 w 17"/>
                    <a:gd name="T25" fmla="*/ 6 h 21"/>
                    <a:gd name="T26" fmla="*/ 4 w 17"/>
                    <a:gd name="T27" fmla="*/ 9 h 21"/>
                    <a:gd name="T28" fmla="*/ 2 w 17"/>
                    <a:gd name="T29" fmla="*/ 12 h 21"/>
                    <a:gd name="T30" fmla="*/ 3 w 17"/>
                    <a:gd name="T31" fmla="*/ 16 h 21"/>
                    <a:gd name="T32" fmla="*/ 1 w 17"/>
                    <a:gd name="T33" fmla="*/ 16 h 21"/>
                    <a:gd name="T34" fmla="*/ 0 w 17"/>
                    <a:gd name="T35" fmla="*/ 21 h 21"/>
                    <a:gd name="T36" fmla="*/ 2 w 17"/>
                    <a:gd name="T37" fmla="*/ 21 h 21"/>
                    <a:gd name="T38" fmla="*/ 6 w 17"/>
                    <a:gd name="T39" fmla="*/ 16 h 21"/>
                    <a:gd name="T40" fmla="*/ 5 w 17"/>
                    <a:gd name="T41" fmla="*/ 19 h 21"/>
                    <a:gd name="T42" fmla="*/ 7 w 17"/>
                    <a:gd name="T4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1">
                      <a:moveTo>
                        <a:pt x="7" y="19"/>
                      </a:moveTo>
                      <a:lnTo>
                        <a:pt x="9" y="17"/>
                      </a:lnTo>
                      <a:lnTo>
                        <a:pt x="12" y="15"/>
                      </a:lnTo>
                      <a:lnTo>
                        <a:pt x="17" y="9"/>
                      </a:lnTo>
                      <a:lnTo>
                        <a:pt x="13" y="4"/>
                      </a:lnTo>
                      <a:lnTo>
                        <a:pt x="11" y="2"/>
                      </a:lnTo>
                      <a:lnTo>
                        <a:pt x="11" y="5"/>
                      </a:lnTo>
                      <a:lnTo>
                        <a:pt x="13" y="8"/>
                      </a:lnTo>
                      <a:lnTo>
                        <a:pt x="8" y="8"/>
                      </a:lnTo>
                      <a:lnTo>
                        <a:pt x="7" y="12"/>
                      </a:lnTo>
                      <a:lnTo>
                        <a:pt x="6" y="9"/>
                      </a:lnTo>
                      <a:lnTo>
                        <a:pt x="7" y="0"/>
                      </a:lnTo>
                      <a:lnTo>
                        <a:pt x="4" y="6"/>
                      </a:lnTo>
                      <a:lnTo>
                        <a:pt x="4" y="9"/>
                      </a:lnTo>
                      <a:lnTo>
                        <a:pt x="2" y="12"/>
                      </a:lnTo>
                      <a:lnTo>
                        <a:pt x="3" y="16"/>
                      </a:lnTo>
                      <a:lnTo>
                        <a:pt x="1" y="16"/>
                      </a:lnTo>
                      <a:lnTo>
                        <a:pt x="0" y="21"/>
                      </a:lnTo>
                      <a:lnTo>
                        <a:pt x="2" y="21"/>
                      </a:lnTo>
                      <a:lnTo>
                        <a:pt x="6" y="16"/>
                      </a:lnTo>
                      <a:lnTo>
                        <a:pt x="5" y="19"/>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8" name="Freeform 575">
                  <a:extLst>
                    <a:ext uri="{FF2B5EF4-FFF2-40B4-BE49-F238E27FC236}">
                      <a16:creationId xmlns:a16="http://schemas.microsoft.com/office/drawing/2014/main" id="{89EDE365-9339-7F4A-BB9C-C24C82F9E981}"/>
                    </a:ext>
                  </a:extLst>
                </p:cNvPr>
                <p:cNvSpPr>
                  <a:spLocks/>
                </p:cNvSpPr>
                <p:nvPr/>
              </p:nvSpPr>
              <p:spPr bwMode="auto">
                <a:xfrm>
                  <a:off x="3848" y="1312"/>
                  <a:ext cx="6" cy="10"/>
                </a:xfrm>
                <a:custGeom>
                  <a:avLst/>
                  <a:gdLst>
                    <a:gd name="T0" fmla="*/ 3 w 6"/>
                    <a:gd name="T1" fmla="*/ 10 h 10"/>
                    <a:gd name="T2" fmla="*/ 4 w 6"/>
                    <a:gd name="T3" fmla="*/ 7 h 10"/>
                    <a:gd name="T4" fmla="*/ 6 w 6"/>
                    <a:gd name="T5" fmla="*/ 4 h 10"/>
                    <a:gd name="T6" fmla="*/ 6 w 6"/>
                    <a:gd name="T7" fmla="*/ 0 h 10"/>
                    <a:gd name="T8" fmla="*/ 0 w 6"/>
                    <a:gd name="T9" fmla="*/ 5 h 10"/>
                    <a:gd name="T10" fmla="*/ 3 w 6"/>
                    <a:gd name="T11" fmla="*/ 10 h 10"/>
                  </a:gdLst>
                  <a:ahLst/>
                  <a:cxnLst>
                    <a:cxn ang="0">
                      <a:pos x="T0" y="T1"/>
                    </a:cxn>
                    <a:cxn ang="0">
                      <a:pos x="T2" y="T3"/>
                    </a:cxn>
                    <a:cxn ang="0">
                      <a:pos x="T4" y="T5"/>
                    </a:cxn>
                    <a:cxn ang="0">
                      <a:pos x="T6" y="T7"/>
                    </a:cxn>
                    <a:cxn ang="0">
                      <a:pos x="T8" y="T9"/>
                    </a:cxn>
                    <a:cxn ang="0">
                      <a:pos x="T10" y="T11"/>
                    </a:cxn>
                  </a:cxnLst>
                  <a:rect l="0" t="0" r="r" b="b"/>
                  <a:pathLst>
                    <a:path w="6" h="10">
                      <a:moveTo>
                        <a:pt x="3" y="10"/>
                      </a:moveTo>
                      <a:lnTo>
                        <a:pt x="4" y="7"/>
                      </a:lnTo>
                      <a:lnTo>
                        <a:pt x="6" y="4"/>
                      </a:lnTo>
                      <a:lnTo>
                        <a:pt x="6" y="0"/>
                      </a:lnTo>
                      <a:lnTo>
                        <a:pt x="0" y="5"/>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9" name="Freeform 576">
                  <a:extLst>
                    <a:ext uri="{FF2B5EF4-FFF2-40B4-BE49-F238E27FC236}">
                      <a16:creationId xmlns:a16="http://schemas.microsoft.com/office/drawing/2014/main" id="{303A95A4-FEB4-9D4C-B0B3-3A67FBE389BC}"/>
                    </a:ext>
                  </a:extLst>
                </p:cNvPr>
                <p:cNvSpPr>
                  <a:spLocks/>
                </p:cNvSpPr>
                <p:nvPr/>
              </p:nvSpPr>
              <p:spPr bwMode="auto">
                <a:xfrm>
                  <a:off x="3762" y="1382"/>
                  <a:ext cx="4" cy="4"/>
                </a:xfrm>
                <a:custGeom>
                  <a:avLst/>
                  <a:gdLst>
                    <a:gd name="T0" fmla="*/ 2 w 4"/>
                    <a:gd name="T1" fmla="*/ 0 h 4"/>
                    <a:gd name="T2" fmla="*/ 0 w 4"/>
                    <a:gd name="T3" fmla="*/ 4 h 4"/>
                    <a:gd name="T4" fmla="*/ 4 w 4"/>
                    <a:gd name="T5" fmla="*/ 3 h 4"/>
                    <a:gd name="T6" fmla="*/ 2 w 4"/>
                    <a:gd name="T7" fmla="*/ 0 h 4"/>
                  </a:gdLst>
                  <a:ahLst/>
                  <a:cxnLst>
                    <a:cxn ang="0">
                      <a:pos x="T0" y="T1"/>
                    </a:cxn>
                    <a:cxn ang="0">
                      <a:pos x="T2" y="T3"/>
                    </a:cxn>
                    <a:cxn ang="0">
                      <a:pos x="T4" y="T5"/>
                    </a:cxn>
                    <a:cxn ang="0">
                      <a:pos x="T6" y="T7"/>
                    </a:cxn>
                  </a:cxnLst>
                  <a:rect l="0" t="0" r="r" b="b"/>
                  <a:pathLst>
                    <a:path w="4" h="4">
                      <a:moveTo>
                        <a:pt x="2" y="0"/>
                      </a:moveTo>
                      <a:lnTo>
                        <a:pt x="0" y="4"/>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0" name="Freeform 577">
                  <a:extLst>
                    <a:ext uri="{FF2B5EF4-FFF2-40B4-BE49-F238E27FC236}">
                      <a16:creationId xmlns:a16="http://schemas.microsoft.com/office/drawing/2014/main" id="{08B99DCB-5673-604E-88F2-473FA3B9D91A}"/>
                    </a:ext>
                  </a:extLst>
                </p:cNvPr>
                <p:cNvSpPr>
                  <a:spLocks/>
                </p:cNvSpPr>
                <p:nvPr/>
              </p:nvSpPr>
              <p:spPr bwMode="auto">
                <a:xfrm>
                  <a:off x="3760" y="1427"/>
                  <a:ext cx="2" cy="4"/>
                </a:xfrm>
                <a:custGeom>
                  <a:avLst/>
                  <a:gdLst>
                    <a:gd name="T0" fmla="*/ 1 w 2"/>
                    <a:gd name="T1" fmla="*/ 4 h 4"/>
                    <a:gd name="T2" fmla="*/ 2 w 2"/>
                    <a:gd name="T3" fmla="*/ 0 h 4"/>
                    <a:gd name="T4" fmla="*/ 0 w 2"/>
                    <a:gd name="T5" fmla="*/ 0 h 4"/>
                    <a:gd name="T6" fmla="*/ 0 w 2"/>
                    <a:gd name="T7" fmla="*/ 2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lnTo>
                        <a:pt x="2" y="0"/>
                      </a:lnTo>
                      <a:lnTo>
                        <a:pt x="0" y="0"/>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1" name="Freeform 578">
                  <a:extLst>
                    <a:ext uri="{FF2B5EF4-FFF2-40B4-BE49-F238E27FC236}">
                      <a16:creationId xmlns:a16="http://schemas.microsoft.com/office/drawing/2014/main" id="{B22B05B8-92F6-9649-BE55-BB744BFE10EB}"/>
                    </a:ext>
                  </a:extLst>
                </p:cNvPr>
                <p:cNvSpPr>
                  <a:spLocks/>
                </p:cNvSpPr>
                <p:nvPr/>
              </p:nvSpPr>
              <p:spPr bwMode="auto">
                <a:xfrm>
                  <a:off x="3759" y="1387"/>
                  <a:ext cx="7" cy="8"/>
                </a:xfrm>
                <a:custGeom>
                  <a:avLst/>
                  <a:gdLst>
                    <a:gd name="T0" fmla="*/ 7 w 7"/>
                    <a:gd name="T1" fmla="*/ 6 h 8"/>
                    <a:gd name="T2" fmla="*/ 7 w 7"/>
                    <a:gd name="T3" fmla="*/ 0 h 8"/>
                    <a:gd name="T4" fmla="*/ 1 w 7"/>
                    <a:gd name="T5" fmla="*/ 5 h 8"/>
                    <a:gd name="T6" fmla="*/ 0 w 7"/>
                    <a:gd name="T7" fmla="*/ 8 h 8"/>
                    <a:gd name="T8" fmla="*/ 4 w 7"/>
                    <a:gd name="T9" fmla="*/ 5 h 8"/>
                    <a:gd name="T10" fmla="*/ 7 w 7"/>
                    <a:gd name="T11" fmla="*/ 6 h 8"/>
                  </a:gdLst>
                  <a:ahLst/>
                  <a:cxnLst>
                    <a:cxn ang="0">
                      <a:pos x="T0" y="T1"/>
                    </a:cxn>
                    <a:cxn ang="0">
                      <a:pos x="T2" y="T3"/>
                    </a:cxn>
                    <a:cxn ang="0">
                      <a:pos x="T4" y="T5"/>
                    </a:cxn>
                    <a:cxn ang="0">
                      <a:pos x="T6" y="T7"/>
                    </a:cxn>
                    <a:cxn ang="0">
                      <a:pos x="T8" y="T9"/>
                    </a:cxn>
                    <a:cxn ang="0">
                      <a:pos x="T10" y="T11"/>
                    </a:cxn>
                  </a:cxnLst>
                  <a:rect l="0" t="0" r="r" b="b"/>
                  <a:pathLst>
                    <a:path w="7" h="8">
                      <a:moveTo>
                        <a:pt x="7" y="6"/>
                      </a:moveTo>
                      <a:lnTo>
                        <a:pt x="7" y="0"/>
                      </a:lnTo>
                      <a:lnTo>
                        <a:pt x="1" y="5"/>
                      </a:lnTo>
                      <a:lnTo>
                        <a:pt x="0" y="8"/>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2" name="Freeform 579">
                  <a:extLst>
                    <a:ext uri="{FF2B5EF4-FFF2-40B4-BE49-F238E27FC236}">
                      <a16:creationId xmlns:a16="http://schemas.microsoft.com/office/drawing/2014/main" id="{E8A24043-7539-1C4C-A087-00E47079A01B}"/>
                    </a:ext>
                  </a:extLst>
                </p:cNvPr>
                <p:cNvSpPr>
                  <a:spLocks/>
                </p:cNvSpPr>
                <p:nvPr/>
              </p:nvSpPr>
              <p:spPr bwMode="auto">
                <a:xfrm>
                  <a:off x="3760" y="1370"/>
                  <a:ext cx="9" cy="12"/>
                </a:xfrm>
                <a:custGeom>
                  <a:avLst/>
                  <a:gdLst>
                    <a:gd name="T0" fmla="*/ 9 w 9"/>
                    <a:gd name="T1" fmla="*/ 5 h 12"/>
                    <a:gd name="T2" fmla="*/ 7 w 9"/>
                    <a:gd name="T3" fmla="*/ 0 h 12"/>
                    <a:gd name="T4" fmla="*/ 6 w 9"/>
                    <a:gd name="T5" fmla="*/ 1 h 12"/>
                    <a:gd name="T6" fmla="*/ 7 w 9"/>
                    <a:gd name="T7" fmla="*/ 2 h 12"/>
                    <a:gd name="T8" fmla="*/ 4 w 9"/>
                    <a:gd name="T9" fmla="*/ 5 h 12"/>
                    <a:gd name="T10" fmla="*/ 1 w 9"/>
                    <a:gd name="T11" fmla="*/ 5 h 12"/>
                    <a:gd name="T12" fmla="*/ 0 w 9"/>
                    <a:gd name="T13" fmla="*/ 9 h 12"/>
                    <a:gd name="T14" fmla="*/ 1 w 9"/>
                    <a:gd name="T15" fmla="*/ 11 h 12"/>
                    <a:gd name="T16" fmla="*/ 5 w 9"/>
                    <a:gd name="T17" fmla="*/ 7 h 12"/>
                    <a:gd name="T18" fmla="*/ 7 w 9"/>
                    <a:gd name="T19" fmla="*/ 7 h 12"/>
                    <a:gd name="T20" fmla="*/ 4 w 9"/>
                    <a:gd name="T21" fmla="*/ 10 h 12"/>
                    <a:gd name="T22" fmla="*/ 5 w 9"/>
                    <a:gd name="T23" fmla="*/ 12 h 12"/>
                    <a:gd name="T24" fmla="*/ 9 w 9"/>
                    <a:gd name="T25" fmla="*/ 10 h 12"/>
                    <a:gd name="T26" fmla="*/ 9 w 9"/>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9" y="5"/>
                      </a:moveTo>
                      <a:lnTo>
                        <a:pt x="7" y="0"/>
                      </a:lnTo>
                      <a:lnTo>
                        <a:pt x="6" y="1"/>
                      </a:lnTo>
                      <a:lnTo>
                        <a:pt x="7" y="2"/>
                      </a:lnTo>
                      <a:lnTo>
                        <a:pt x="4" y="5"/>
                      </a:lnTo>
                      <a:lnTo>
                        <a:pt x="1" y="5"/>
                      </a:lnTo>
                      <a:lnTo>
                        <a:pt x="0" y="9"/>
                      </a:lnTo>
                      <a:lnTo>
                        <a:pt x="1" y="11"/>
                      </a:lnTo>
                      <a:lnTo>
                        <a:pt x="5" y="7"/>
                      </a:lnTo>
                      <a:lnTo>
                        <a:pt x="7" y="7"/>
                      </a:lnTo>
                      <a:lnTo>
                        <a:pt x="4" y="10"/>
                      </a:lnTo>
                      <a:lnTo>
                        <a:pt x="5" y="12"/>
                      </a:lnTo>
                      <a:lnTo>
                        <a:pt x="9" y="10"/>
                      </a:lnTo>
                      <a:lnTo>
                        <a:pt x="9"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3" name="Freeform 580">
                  <a:extLst>
                    <a:ext uri="{FF2B5EF4-FFF2-40B4-BE49-F238E27FC236}">
                      <a16:creationId xmlns:a16="http://schemas.microsoft.com/office/drawing/2014/main" id="{D0AFD98E-7CE6-7C48-8788-3B6264E9FD92}"/>
                    </a:ext>
                  </a:extLst>
                </p:cNvPr>
                <p:cNvSpPr>
                  <a:spLocks/>
                </p:cNvSpPr>
                <p:nvPr/>
              </p:nvSpPr>
              <p:spPr bwMode="auto">
                <a:xfrm>
                  <a:off x="3779" y="1368"/>
                  <a:ext cx="5" cy="4"/>
                </a:xfrm>
                <a:custGeom>
                  <a:avLst/>
                  <a:gdLst>
                    <a:gd name="T0" fmla="*/ 5 w 5"/>
                    <a:gd name="T1" fmla="*/ 2 h 4"/>
                    <a:gd name="T2" fmla="*/ 2 w 5"/>
                    <a:gd name="T3" fmla="*/ 0 h 4"/>
                    <a:gd name="T4" fmla="*/ 0 w 5"/>
                    <a:gd name="T5" fmla="*/ 1 h 4"/>
                    <a:gd name="T6" fmla="*/ 1 w 5"/>
                    <a:gd name="T7" fmla="*/ 3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1"/>
                      </a:lnTo>
                      <a:lnTo>
                        <a:pt x="1" y="3"/>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4" name="Freeform 581">
                  <a:extLst>
                    <a:ext uri="{FF2B5EF4-FFF2-40B4-BE49-F238E27FC236}">
                      <a16:creationId xmlns:a16="http://schemas.microsoft.com/office/drawing/2014/main" id="{74C1786A-2923-E748-8A10-8BF938035999}"/>
                    </a:ext>
                  </a:extLst>
                </p:cNvPr>
                <p:cNvSpPr>
                  <a:spLocks/>
                </p:cNvSpPr>
                <p:nvPr/>
              </p:nvSpPr>
              <p:spPr bwMode="auto">
                <a:xfrm>
                  <a:off x="3742" y="1456"/>
                  <a:ext cx="3" cy="8"/>
                </a:xfrm>
                <a:custGeom>
                  <a:avLst/>
                  <a:gdLst>
                    <a:gd name="T0" fmla="*/ 0 w 3"/>
                    <a:gd name="T1" fmla="*/ 4 h 8"/>
                    <a:gd name="T2" fmla="*/ 1 w 3"/>
                    <a:gd name="T3" fmla="*/ 8 h 8"/>
                    <a:gd name="T4" fmla="*/ 3 w 3"/>
                    <a:gd name="T5" fmla="*/ 3 h 8"/>
                    <a:gd name="T6" fmla="*/ 3 w 3"/>
                    <a:gd name="T7" fmla="*/ 0 h 8"/>
                    <a:gd name="T8" fmla="*/ 0 w 3"/>
                    <a:gd name="T9" fmla="*/ 4 h 8"/>
                  </a:gdLst>
                  <a:ahLst/>
                  <a:cxnLst>
                    <a:cxn ang="0">
                      <a:pos x="T0" y="T1"/>
                    </a:cxn>
                    <a:cxn ang="0">
                      <a:pos x="T2" y="T3"/>
                    </a:cxn>
                    <a:cxn ang="0">
                      <a:pos x="T4" y="T5"/>
                    </a:cxn>
                    <a:cxn ang="0">
                      <a:pos x="T6" y="T7"/>
                    </a:cxn>
                    <a:cxn ang="0">
                      <a:pos x="T8" y="T9"/>
                    </a:cxn>
                  </a:cxnLst>
                  <a:rect l="0" t="0" r="r" b="b"/>
                  <a:pathLst>
                    <a:path w="3" h="8">
                      <a:moveTo>
                        <a:pt x="0" y="4"/>
                      </a:moveTo>
                      <a:lnTo>
                        <a:pt x="1" y="8"/>
                      </a:lnTo>
                      <a:lnTo>
                        <a:pt x="3" y="3"/>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5" name="Freeform 582">
                  <a:extLst>
                    <a:ext uri="{FF2B5EF4-FFF2-40B4-BE49-F238E27FC236}">
                      <a16:creationId xmlns:a16="http://schemas.microsoft.com/office/drawing/2014/main" id="{0844A4BC-8465-D544-89ED-6909D203DF49}"/>
                    </a:ext>
                  </a:extLst>
                </p:cNvPr>
                <p:cNvSpPr>
                  <a:spLocks/>
                </p:cNvSpPr>
                <p:nvPr/>
              </p:nvSpPr>
              <p:spPr bwMode="auto">
                <a:xfrm>
                  <a:off x="3744" y="1464"/>
                  <a:ext cx="4" cy="4"/>
                </a:xfrm>
                <a:custGeom>
                  <a:avLst/>
                  <a:gdLst>
                    <a:gd name="T0" fmla="*/ 0 w 4"/>
                    <a:gd name="T1" fmla="*/ 4 h 4"/>
                    <a:gd name="T2" fmla="*/ 4 w 4"/>
                    <a:gd name="T3" fmla="*/ 1 h 4"/>
                    <a:gd name="T4" fmla="*/ 1 w 4"/>
                    <a:gd name="T5" fmla="*/ 0 h 4"/>
                    <a:gd name="T6" fmla="*/ 0 w 4"/>
                    <a:gd name="T7" fmla="*/ 1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4"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6" name="Freeform 583">
                  <a:extLst>
                    <a:ext uri="{FF2B5EF4-FFF2-40B4-BE49-F238E27FC236}">
                      <a16:creationId xmlns:a16="http://schemas.microsoft.com/office/drawing/2014/main" id="{450FB84B-E56D-2044-BDD2-B5EA0C8D1970}"/>
                    </a:ext>
                  </a:extLst>
                </p:cNvPr>
                <p:cNvSpPr>
                  <a:spLocks/>
                </p:cNvSpPr>
                <p:nvPr/>
              </p:nvSpPr>
              <p:spPr bwMode="auto">
                <a:xfrm>
                  <a:off x="3748" y="1396"/>
                  <a:ext cx="2" cy="4"/>
                </a:xfrm>
                <a:custGeom>
                  <a:avLst/>
                  <a:gdLst>
                    <a:gd name="T0" fmla="*/ 2 w 2"/>
                    <a:gd name="T1" fmla="*/ 4 h 4"/>
                    <a:gd name="T2" fmla="*/ 2 w 2"/>
                    <a:gd name="T3" fmla="*/ 2 h 4"/>
                    <a:gd name="T4" fmla="*/ 2 w 2"/>
                    <a:gd name="T5" fmla="*/ 0 h 4"/>
                    <a:gd name="T6" fmla="*/ 0 w 2"/>
                    <a:gd name="T7" fmla="*/ 3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2"/>
                      </a:lnTo>
                      <a:lnTo>
                        <a:pt x="2"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7" name="Freeform 584">
                  <a:extLst>
                    <a:ext uri="{FF2B5EF4-FFF2-40B4-BE49-F238E27FC236}">
                      <a16:creationId xmlns:a16="http://schemas.microsoft.com/office/drawing/2014/main" id="{EBD8AD0A-A921-A640-B7B2-61A4ADBC46C8}"/>
                    </a:ext>
                  </a:extLst>
                </p:cNvPr>
                <p:cNvSpPr>
                  <a:spLocks/>
                </p:cNvSpPr>
                <p:nvPr/>
              </p:nvSpPr>
              <p:spPr bwMode="auto">
                <a:xfrm>
                  <a:off x="3742" y="1412"/>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8" name="Freeform 585">
                  <a:extLst>
                    <a:ext uri="{FF2B5EF4-FFF2-40B4-BE49-F238E27FC236}">
                      <a16:creationId xmlns:a16="http://schemas.microsoft.com/office/drawing/2014/main" id="{D3765DBF-15EC-2C48-90B1-FFCF618D2FCB}"/>
                    </a:ext>
                  </a:extLst>
                </p:cNvPr>
                <p:cNvSpPr>
                  <a:spLocks/>
                </p:cNvSpPr>
                <p:nvPr/>
              </p:nvSpPr>
              <p:spPr bwMode="auto">
                <a:xfrm>
                  <a:off x="3752" y="1393"/>
                  <a:ext cx="5" cy="7"/>
                </a:xfrm>
                <a:custGeom>
                  <a:avLst/>
                  <a:gdLst>
                    <a:gd name="T0" fmla="*/ 0 w 5"/>
                    <a:gd name="T1" fmla="*/ 7 h 7"/>
                    <a:gd name="T2" fmla="*/ 5 w 5"/>
                    <a:gd name="T3" fmla="*/ 3 h 7"/>
                    <a:gd name="T4" fmla="*/ 5 w 5"/>
                    <a:gd name="T5" fmla="*/ 0 h 7"/>
                    <a:gd name="T6" fmla="*/ 1 w 5"/>
                    <a:gd name="T7" fmla="*/ 1 h 7"/>
                    <a:gd name="T8" fmla="*/ 0 w 5"/>
                    <a:gd name="T9" fmla="*/ 7 h 7"/>
                  </a:gdLst>
                  <a:ahLst/>
                  <a:cxnLst>
                    <a:cxn ang="0">
                      <a:pos x="T0" y="T1"/>
                    </a:cxn>
                    <a:cxn ang="0">
                      <a:pos x="T2" y="T3"/>
                    </a:cxn>
                    <a:cxn ang="0">
                      <a:pos x="T4" y="T5"/>
                    </a:cxn>
                    <a:cxn ang="0">
                      <a:pos x="T6" y="T7"/>
                    </a:cxn>
                    <a:cxn ang="0">
                      <a:pos x="T8" y="T9"/>
                    </a:cxn>
                  </a:cxnLst>
                  <a:rect l="0" t="0" r="r" b="b"/>
                  <a:pathLst>
                    <a:path w="5" h="7">
                      <a:moveTo>
                        <a:pt x="0" y="7"/>
                      </a:moveTo>
                      <a:lnTo>
                        <a:pt x="5" y="3"/>
                      </a:lnTo>
                      <a:lnTo>
                        <a:pt x="5" y="0"/>
                      </a:lnTo>
                      <a:lnTo>
                        <a:pt x="1"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9" name="Freeform 586">
                  <a:extLst>
                    <a:ext uri="{FF2B5EF4-FFF2-40B4-BE49-F238E27FC236}">
                      <a16:creationId xmlns:a16="http://schemas.microsoft.com/office/drawing/2014/main" id="{78BD3053-FB91-7D47-BF7E-78537403EE7C}"/>
                    </a:ext>
                  </a:extLst>
                </p:cNvPr>
                <p:cNvSpPr>
                  <a:spLocks/>
                </p:cNvSpPr>
                <p:nvPr/>
              </p:nvSpPr>
              <p:spPr bwMode="auto">
                <a:xfrm>
                  <a:off x="3813" y="1323"/>
                  <a:ext cx="6" cy="11"/>
                </a:xfrm>
                <a:custGeom>
                  <a:avLst/>
                  <a:gdLst>
                    <a:gd name="T0" fmla="*/ 6 w 6"/>
                    <a:gd name="T1" fmla="*/ 9 h 11"/>
                    <a:gd name="T2" fmla="*/ 5 w 6"/>
                    <a:gd name="T3" fmla="*/ 7 h 11"/>
                    <a:gd name="T4" fmla="*/ 3 w 6"/>
                    <a:gd name="T5" fmla="*/ 4 h 11"/>
                    <a:gd name="T6" fmla="*/ 2 w 6"/>
                    <a:gd name="T7" fmla="*/ 0 h 11"/>
                    <a:gd name="T8" fmla="*/ 0 w 6"/>
                    <a:gd name="T9" fmla="*/ 1 h 11"/>
                    <a:gd name="T10" fmla="*/ 1 w 6"/>
                    <a:gd name="T11" fmla="*/ 6 h 11"/>
                    <a:gd name="T12" fmla="*/ 1 w 6"/>
                    <a:gd name="T13" fmla="*/ 9 h 11"/>
                    <a:gd name="T14" fmla="*/ 5 w 6"/>
                    <a:gd name="T15" fmla="*/ 11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lnTo>
                        <a:pt x="5" y="7"/>
                      </a:lnTo>
                      <a:lnTo>
                        <a:pt x="3" y="4"/>
                      </a:lnTo>
                      <a:lnTo>
                        <a:pt x="2" y="0"/>
                      </a:lnTo>
                      <a:lnTo>
                        <a:pt x="0" y="1"/>
                      </a:lnTo>
                      <a:lnTo>
                        <a:pt x="1" y="6"/>
                      </a:lnTo>
                      <a:lnTo>
                        <a:pt x="1" y="9"/>
                      </a:lnTo>
                      <a:lnTo>
                        <a:pt x="5" y="11"/>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0" name="Freeform 587">
                  <a:extLst>
                    <a:ext uri="{FF2B5EF4-FFF2-40B4-BE49-F238E27FC236}">
                      <a16:creationId xmlns:a16="http://schemas.microsoft.com/office/drawing/2014/main" id="{F60ADF22-A8C4-DE4A-AADF-573BC3B7FF1F}"/>
                    </a:ext>
                  </a:extLst>
                </p:cNvPr>
                <p:cNvSpPr>
                  <a:spLocks/>
                </p:cNvSpPr>
                <p:nvPr/>
              </p:nvSpPr>
              <p:spPr bwMode="auto">
                <a:xfrm>
                  <a:off x="3805" y="1333"/>
                  <a:ext cx="8" cy="8"/>
                </a:xfrm>
                <a:custGeom>
                  <a:avLst/>
                  <a:gdLst>
                    <a:gd name="T0" fmla="*/ 7 w 8"/>
                    <a:gd name="T1" fmla="*/ 1 h 8"/>
                    <a:gd name="T2" fmla="*/ 5 w 8"/>
                    <a:gd name="T3" fmla="*/ 2 h 8"/>
                    <a:gd name="T4" fmla="*/ 4 w 8"/>
                    <a:gd name="T5" fmla="*/ 0 h 8"/>
                    <a:gd name="T6" fmla="*/ 0 w 8"/>
                    <a:gd name="T7" fmla="*/ 4 h 8"/>
                    <a:gd name="T8" fmla="*/ 4 w 8"/>
                    <a:gd name="T9" fmla="*/ 8 h 8"/>
                    <a:gd name="T10" fmla="*/ 5 w 8"/>
                    <a:gd name="T11" fmla="*/ 8 h 8"/>
                    <a:gd name="T12" fmla="*/ 7 w 8"/>
                    <a:gd name="T13" fmla="*/ 7 h 8"/>
                    <a:gd name="T14" fmla="*/ 6 w 8"/>
                    <a:gd name="T15" fmla="*/ 4 h 8"/>
                    <a:gd name="T16" fmla="*/ 8 w 8"/>
                    <a:gd name="T17" fmla="*/ 2 h 8"/>
                    <a:gd name="T18" fmla="*/ 7 w 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1"/>
                      </a:moveTo>
                      <a:lnTo>
                        <a:pt x="5" y="2"/>
                      </a:lnTo>
                      <a:lnTo>
                        <a:pt x="4" y="0"/>
                      </a:lnTo>
                      <a:lnTo>
                        <a:pt x="0" y="4"/>
                      </a:lnTo>
                      <a:lnTo>
                        <a:pt x="4" y="8"/>
                      </a:lnTo>
                      <a:lnTo>
                        <a:pt x="5" y="8"/>
                      </a:lnTo>
                      <a:lnTo>
                        <a:pt x="7" y="7"/>
                      </a:lnTo>
                      <a:lnTo>
                        <a:pt x="6" y="4"/>
                      </a:lnTo>
                      <a:lnTo>
                        <a:pt x="8"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1" name="Freeform 588">
                  <a:extLst>
                    <a:ext uri="{FF2B5EF4-FFF2-40B4-BE49-F238E27FC236}">
                      <a16:creationId xmlns:a16="http://schemas.microsoft.com/office/drawing/2014/main" id="{7B2F9BB4-C4D6-6A43-AA65-5A5102BD69E1}"/>
                    </a:ext>
                  </a:extLst>
                </p:cNvPr>
                <p:cNvSpPr>
                  <a:spLocks/>
                </p:cNvSpPr>
                <p:nvPr/>
              </p:nvSpPr>
              <p:spPr bwMode="auto">
                <a:xfrm>
                  <a:off x="3838" y="1304"/>
                  <a:ext cx="15" cy="12"/>
                </a:xfrm>
                <a:custGeom>
                  <a:avLst/>
                  <a:gdLst>
                    <a:gd name="T0" fmla="*/ 8 w 15"/>
                    <a:gd name="T1" fmla="*/ 4 h 12"/>
                    <a:gd name="T2" fmla="*/ 6 w 15"/>
                    <a:gd name="T3" fmla="*/ 7 h 12"/>
                    <a:gd name="T4" fmla="*/ 5 w 15"/>
                    <a:gd name="T5" fmla="*/ 5 h 12"/>
                    <a:gd name="T6" fmla="*/ 2 w 15"/>
                    <a:gd name="T7" fmla="*/ 7 h 12"/>
                    <a:gd name="T8" fmla="*/ 0 w 15"/>
                    <a:gd name="T9" fmla="*/ 6 h 12"/>
                    <a:gd name="T10" fmla="*/ 1 w 15"/>
                    <a:gd name="T11" fmla="*/ 10 h 12"/>
                    <a:gd name="T12" fmla="*/ 5 w 15"/>
                    <a:gd name="T13" fmla="*/ 12 h 12"/>
                    <a:gd name="T14" fmla="*/ 7 w 15"/>
                    <a:gd name="T15" fmla="*/ 11 h 12"/>
                    <a:gd name="T16" fmla="*/ 15 w 15"/>
                    <a:gd name="T17" fmla="*/ 2 h 12"/>
                    <a:gd name="T18" fmla="*/ 14 w 15"/>
                    <a:gd name="T19" fmla="*/ 0 h 12"/>
                    <a:gd name="T20" fmla="*/ 9 w 15"/>
                    <a:gd name="T21" fmla="*/ 6 h 12"/>
                    <a:gd name="T22" fmla="*/ 8 w 15"/>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8" y="4"/>
                      </a:moveTo>
                      <a:lnTo>
                        <a:pt x="6" y="7"/>
                      </a:lnTo>
                      <a:lnTo>
                        <a:pt x="5" y="5"/>
                      </a:lnTo>
                      <a:lnTo>
                        <a:pt x="2" y="7"/>
                      </a:lnTo>
                      <a:lnTo>
                        <a:pt x="0" y="6"/>
                      </a:lnTo>
                      <a:lnTo>
                        <a:pt x="1" y="10"/>
                      </a:lnTo>
                      <a:lnTo>
                        <a:pt x="5" y="12"/>
                      </a:lnTo>
                      <a:lnTo>
                        <a:pt x="7" y="11"/>
                      </a:lnTo>
                      <a:lnTo>
                        <a:pt x="15" y="2"/>
                      </a:lnTo>
                      <a:lnTo>
                        <a:pt x="14" y="0"/>
                      </a:lnTo>
                      <a:lnTo>
                        <a:pt x="9" y="6"/>
                      </a:lnTo>
                      <a:lnTo>
                        <a:pt x="8"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2" name="Freeform 589">
                  <a:extLst>
                    <a:ext uri="{FF2B5EF4-FFF2-40B4-BE49-F238E27FC236}">
                      <a16:creationId xmlns:a16="http://schemas.microsoft.com/office/drawing/2014/main" id="{C507AA69-4451-4B46-8039-E1A408D0383E}"/>
                    </a:ext>
                  </a:extLst>
                </p:cNvPr>
                <p:cNvSpPr>
                  <a:spLocks/>
                </p:cNvSpPr>
                <p:nvPr/>
              </p:nvSpPr>
              <p:spPr bwMode="auto">
                <a:xfrm>
                  <a:off x="3842" y="1320"/>
                  <a:ext cx="6" cy="4"/>
                </a:xfrm>
                <a:custGeom>
                  <a:avLst/>
                  <a:gdLst>
                    <a:gd name="T0" fmla="*/ 2 w 6"/>
                    <a:gd name="T1" fmla="*/ 0 h 4"/>
                    <a:gd name="T2" fmla="*/ 0 w 6"/>
                    <a:gd name="T3" fmla="*/ 1 h 4"/>
                    <a:gd name="T4" fmla="*/ 3 w 6"/>
                    <a:gd name="T5" fmla="*/ 3 h 4"/>
                    <a:gd name="T6" fmla="*/ 6 w 6"/>
                    <a:gd name="T7" fmla="*/ 4 h 4"/>
                    <a:gd name="T8" fmla="*/ 6 w 6"/>
                    <a:gd name="T9" fmla="*/ 1 h 4"/>
                    <a:gd name="T10" fmla="*/ 5 w 6"/>
                    <a:gd name="T11" fmla="*/ 0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3" y="3"/>
                      </a:lnTo>
                      <a:lnTo>
                        <a:pt x="6" y="4"/>
                      </a:lnTo>
                      <a:lnTo>
                        <a:pt x="6" y="1"/>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3" name="Freeform 590">
                  <a:extLst>
                    <a:ext uri="{FF2B5EF4-FFF2-40B4-BE49-F238E27FC236}">
                      <a16:creationId xmlns:a16="http://schemas.microsoft.com/office/drawing/2014/main" id="{4B403AAB-B599-5448-8A34-3BE5B4279D43}"/>
                    </a:ext>
                  </a:extLst>
                </p:cNvPr>
                <p:cNvSpPr>
                  <a:spLocks/>
                </p:cNvSpPr>
                <p:nvPr/>
              </p:nvSpPr>
              <p:spPr bwMode="auto">
                <a:xfrm>
                  <a:off x="3797" y="1341"/>
                  <a:ext cx="11" cy="10"/>
                </a:xfrm>
                <a:custGeom>
                  <a:avLst/>
                  <a:gdLst>
                    <a:gd name="T0" fmla="*/ 9 w 11"/>
                    <a:gd name="T1" fmla="*/ 0 h 10"/>
                    <a:gd name="T2" fmla="*/ 7 w 11"/>
                    <a:gd name="T3" fmla="*/ 3 h 10"/>
                    <a:gd name="T4" fmla="*/ 4 w 11"/>
                    <a:gd name="T5" fmla="*/ 3 h 10"/>
                    <a:gd name="T6" fmla="*/ 4 w 11"/>
                    <a:gd name="T7" fmla="*/ 6 h 10"/>
                    <a:gd name="T8" fmla="*/ 0 w 11"/>
                    <a:gd name="T9" fmla="*/ 7 h 10"/>
                    <a:gd name="T10" fmla="*/ 3 w 11"/>
                    <a:gd name="T11" fmla="*/ 10 h 10"/>
                    <a:gd name="T12" fmla="*/ 5 w 11"/>
                    <a:gd name="T13" fmla="*/ 10 h 10"/>
                    <a:gd name="T14" fmla="*/ 9 w 11"/>
                    <a:gd name="T15" fmla="*/ 10 h 10"/>
                    <a:gd name="T16" fmla="*/ 8 w 11"/>
                    <a:gd name="T17" fmla="*/ 7 h 10"/>
                    <a:gd name="T18" fmla="*/ 11 w 11"/>
                    <a:gd name="T19" fmla="*/ 4 h 10"/>
                    <a:gd name="T20" fmla="*/ 9 w 1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9" y="0"/>
                      </a:moveTo>
                      <a:lnTo>
                        <a:pt x="7" y="3"/>
                      </a:lnTo>
                      <a:lnTo>
                        <a:pt x="4" y="3"/>
                      </a:lnTo>
                      <a:lnTo>
                        <a:pt x="4" y="6"/>
                      </a:lnTo>
                      <a:lnTo>
                        <a:pt x="0" y="7"/>
                      </a:lnTo>
                      <a:lnTo>
                        <a:pt x="3" y="10"/>
                      </a:lnTo>
                      <a:lnTo>
                        <a:pt x="5" y="10"/>
                      </a:lnTo>
                      <a:lnTo>
                        <a:pt x="9" y="10"/>
                      </a:lnTo>
                      <a:lnTo>
                        <a:pt x="8" y="7"/>
                      </a:lnTo>
                      <a:lnTo>
                        <a:pt x="11"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4" name="Freeform 591">
                  <a:extLst>
                    <a:ext uri="{FF2B5EF4-FFF2-40B4-BE49-F238E27FC236}">
                      <a16:creationId xmlns:a16="http://schemas.microsoft.com/office/drawing/2014/main" id="{CD2FF3BB-C739-5A4F-90F2-EB63FC780F1D}"/>
                    </a:ext>
                  </a:extLst>
                </p:cNvPr>
                <p:cNvSpPr>
                  <a:spLocks/>
                </p:cNvSpPr>
                <p:nvPr/>
              </p:nvSpPr>
              <p:spPr bwMode="auto">
                <a:xfrm>
                  <a:off x="3823" y="1326"/>
                  <a:ext cx="5" cy="11"/>
                </a:xfrm>
                <a:custGeom>
                  <a:avLst/>
                  <a:gdLst>
                    <a:gd name="T0" fmla="*/ 1 w 5"/>
                    <a:gd name="T1" fmla="*/ 0 h 11"/>
                    <a:gd name="T2" fmla="*/ 0 w 5"/>
                    <a:gd name="T3" fmla="*/ 2 h 11"/>
                    <a:gd name="T4" fmla="*/ 0 w 5"/>
                    <a:gd name="T5" fmla="*/ 8 h 11"/>
                    <a:gd name="T6" fmla="*/ 2 w 5"/>
                    <a:gd name="T7" fmla="*/ 8 h 11"/>
                    <a:gd name="T8" fmla="*/ 3 w 5"/>
                    <a:gd name="T9" fmla="*/ 11 h 11"/>
                    <a:gd name="T10" fmla="*/ 5 w 5"/>
                    <a:gd name="T11" fmla="*/ 8 h 11"/>
                    <a:gd name="T12" fmla="*/ 3 w 5"/>
                    <a:gd name="T13" fmla="*/ 6 h 11"/>
                    <a:gd name="T14" fmla="*/ 4 w 5"/>
                    <a:gd name="T15" fmla="*/ 2 h 11"/>
                    <a:gd name="T16" fmla="*/ 1 w 5"/>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0"/>
                      </a:moveTo>
                      <a:lnTo>
                        <a:pt x="0" y="2"/>
                      </a:lnTo>
                      <a:lnTo>
                        <a:pt x="0" y="8"/>
                      </a:lnTo>
                      <a:lnTo>
                        <a:pt x="2" y="8"/>
                      </a:lnTo>
                      <a:lnTo>
                        <a:pt x="3" y="11"/>
                      </a:lnTo>
                      <a:lnTo>
                        <a:pt x="5" y="8"/>
                      </a:lnTo>
                      <a:lnTo>
                        <a:pt x="3" y="6"/>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5" name="Freeform 592">
                  <a:extLst>
                    <a:ext uri="{FF2B5EF4-FFF2-40B4-BE49-F238E27FC236}">
                      <a16:creationId xmlns:a16="http://schemas.microsoft.com/office/drawing/2014/main" id="{966F45AF-09E7-234F-A41C-00AB38D98A67}"/>
                    </a:ext>
                  </a:extLst>
                </p:cNvPr>
                <p:cNvSpPr>
                  <a:spLocks/>
                </p:cNvSpPr>
                <p:nvPr/>
              </p:nvSpPr>
              <p:spPr bwMode="auto">
                <a:xfrm>
                  <a:off x="3785" y="1349"/>
                  <a:ext cx="12" cy="19"/>
                </a:xfrm>
                <a:custGeom>
                  <a:avLst/>
                  <a:gdLst>
                    <a:gd name="T0" fmla="*/ 9 w 12"/>
                    <a:gd name="T1" fmla="*/ 13 h 19"/>
                    <a:gd name="T2" fmla="*/ 12 w 12"/>
                    <a:gd name="T3" fmla="*/ 13 h 19"/>
                    <a:gd name="T4" fmla="*/ 11 w 12"/>
                    <a:gd name="T5" fmla="*/ 10 h 19"/>
                    <a:gd name="T6" fmla="*/ 12 w 12"/>
                    <a:gd name="T7" fmla="*/ 8 h 19"/>
                    <a:gd name="T8" fmla="*/ 11 w 12"/>
                    <a:gd name="T9" fmla="*/ 4 h 19"/>
                    <a:gd name="T10" fmla="*/ 10 w 12"/>
                    <a:gd name="T11" fmla="*/ 3 h 19"/>
                    <a:gd name="T12" fmla="*/ 9 w 12"/>
                    <a:gd name="T13" fmla="*/ 1 h 19"/>
                    <a:gd name="T14" fmla="*/ 4 w 12"/>
                    <a:gd name="T15" fmla="*/ 0 h 19"/>
                    <a:gd name="T16" fmla="*/ 5 w 12"/>
                    <a:gd name="T17" fmla="*/ 4 h 19"/>
                    <a:gd name="T18" fmla="*/ 3 w 12"/>
                    <a:gd name="T19" fmla="*/ 2 h 19"/>
                    <a:gd name="T20" fmla="*/ 1 w 12"/>
                    <a:gd name="T21" fmla="*/ 6 h 19"/>
                    <a:gd name="T22" fmla="*/ 5 w 12"/>
                    <a:gd name="T23" fmla="*/ 8 h 19"/>
                    <a:gd name="T24" fmla="*/ 1 w 12"/>
                    <a:gd name="T25" fmla="*/ 8 h 19"/>
                    <a:gd name="T26" fmla="*/ 0 w 12"/>
                    <a:gd name="T27" fmla="*/ 12 h 19"/>
                    <a:gd name="T28" fmla="*/ 3 w 12"/>
                    <a:gd name="T29" fmla="*/ 13 h 19"/>
                    <a:gd name="T30" fmla="*/ 0 w 12"/>
                    <a:gd name="T31" fmla="*/ 16 h 19"/>
                    <a:gd name="T32" fmla="*/ 3 w 12"/>
                    <a:gd name="T33" fmla="*/ 16 h 19"/>
                    <a:gd name="T34" fmla="*/ 3 w 12"/>
                    <a:gd name="T35" fmla="*/ 19 h 19"/>
                    <a:gd name="T36" fmla="*/ 4 w 12"/>
                    <a:gd name="T37" fmla="*/ 19 h 19"/>
                    <a:gd name="T38" fmla="*/ 5 w 12"/>
                    <a:gd name="T39" fmla="*/ 15 h 19"/>
                    <a:gd name="T40" fmla="*/ 8 w 12"/>
                    <a:gd name="T41" fmla="*/ 16 h 19"/>
                    <a:gd name="T42" fmla="*/ 9 w 12"/>
                    <a:gd name="T43"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9" y="13"/>
                      </a:moveTo>
                      <a:lnTo>
                        <a:pt x="12" y="13"/>
                      </a:lnTo>
                      <a:lnTo>
                        <a:pt x="11" y="10"/>
                      </a:lnTo>
                      <a:lnTo>
                        <a:pt x="12" y="8"/>
                      </a:lnTo>
                      <a:lnTo>
                        <a:pt x="11" y="4"/>
                      </a:lnTo>
                      <a:lnTo>
                        <a:pt x="10" y="3"/>
                      </a:lnTo>
                      <a:lnTo>
                        <a:pt x="9" y="1"/>
                      </a:lnTo>
                      <a:lnTo>
                        <a:pt x="4" y="0"/>
                      </a:lnTo>
                      <a:lnTo>
                        <a:pt x="5" y="4"/>
                      </a:lnTo>
                      <a:lnTo>
                        <a:pt x="3" y="2"/>
                      </a:lnTo>
                      <a:lnTo>
                        <a:pt x="1" y="6"/>
                      </a:lnTo>
                      <a:lnTo>
                        <a:pt x="5" y="8"/>
                      </a:lnTo>
                      <a:lnTo>
                        <a:pt x="1" y="8"/>
                      </a:lnTo>
                      <a:lnTo>
                        <a:pt x="0" y="12"/>
                      </a:lnTo>
                      <a:lnTo>
                        <a:pt x="3" y="13"/>
                      </a:lnTo>
                      <a:lnTo>
                        <a:pt x="0" y="16"/>
                      </a:lnTo>
                      <a:lnTo>
                        <a:pt x="3" y="16"/>
                      </a:lnTo>
                      <a:lnTo>
                        <a:pt x="3" y="19"/>
                      </a:lnTo>
                      <a:lnTo>
                        <a:pt x="4" y="19"/>
                      </a:lnTo>
                      <a:lnTo>
                        <a:pt x="5" y="15"/>
                      </a:lnTo>
                      <a:lnTo>
                        <a:pt x="8" y="16"/>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6" name="Freeform 593">
                  <a:extLst>
                    <a:ext uri="{FF2B5EF4-FFF2-40B4-BE49-F238E27FC236}">
                      <a16:creationId xmlns:a16="http://schemas.microsoft.com/office/drawing/2014/main" id="{FE16ED30-5445-614B-883E-1851ADC20267}"/>
                    </a:ext>
                  </a:extLst>
                </p:cNvPr>
                <p:cNvSpPr>
                  <a:spLocks/>
                </p:cNvSpPr>
                <p:nvPr/>
              </p:nvSpPr>
              <p:spPr bwMode="auto">
                <a:xfrm>
                  <a:off x="3808" y="1325"/>
                  <a:ext cx="2" cy="3"/>
                </a:xfrm>
                <a:custGeom>
                  <a:avLst/>
                  <a:gdLst>
                    <a:gd name="T0" fmla="*/ 0 w 2"/>
                    <a:gd name="T1" fmla="*/ 1 h 3"/>
                    <a:gd name="T2" fmla="*/ 1 w 2"/>
                    <a:gd name="T3" fmla="*/ 3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lnTo>
                        <a:pt x="1"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7" name="Freeform 594">
                  <a:extLst>
                    <a:ext uri="{FF2B5EF4-FFF2-40B4-BE49-F238E27FC236}">
                      <a16:creationId xmlns:a16="http://schemas.microsoft.com/office/drawing/2014/main" id="{5EA6DFEA-97A1-5744-8028-2E77C983C903}"/>
                    </a:ext>
                  </a:extLst>
                </p:cNvPr>
                <p:cNvSpPr>
                  <a:spLocks/>
                </p:cNvSpPr>
                <p:nvPr/>
              </p:nvSpPr>
              <p:spPr bwMode="auto">
                <a:xfrm>
                  <a:off x="3803" y="1330"/>
                  <a:ext cx="4" cy="5"/>
                </a:xfrm>
                <a:custGeom>
                  <a:avLst/>
                  <a:gdLst>
                    <a:gd name="T0" fmla="*/ 5 w 5"/>
                    <a:gd name="T1" fmla="*/ 0 h 7"/>
                    <a:gd name="T2" fmla="*/ 1 w 5"/>
                    <a:gd name="T3" fmla="*/ 2 h 7"/>
                    <a:gd name="T4" fmla="*/ 0 w 5"/>
                    <a:gd name="T5" fmla="*/ 7 h 7"/>
                    <a:gd name="T6" fmla="*/ 5 w 5"/>
                    <a:gd name="T7" fmla="*/ 3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1" y="2"/>
                        <a:pt x="1" y="2"/>
                        <a:pt x="1" y="2"/>
                      </a:cubicBezTo>
                      <a:cubicBezTo>
                        <a:pt x="0" y="7"/>
                        <a:pt x="0" y="7"/>
                        <a:pt x="0" y="7"/>
                      </a:cubicBezTo>
                      <a:cubicBezTo>
                        <a:pt x="1" y="7"/>
                        <a:pt x="5" y="3"/>
                        <a:pt x="5" y="3"/>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8" name="Freeform 595">
                  <a:extLst>
                    <a:ext uri="{FF2B5EF4-FFF2-40B4-BE49-F238E27FC236}">
                      <a16:creationId xmlns:a16="http://schemas.microsoft.com/office/drawing/2014/main" id="{6B6E190F-1CAF-CE45-B0BD-0BCD38C96A02}"/>
                    </a:ext>
                  </a:extLst>
                </p:cNvPr>
                <p:cNvSpPr>
                  <a:spLocks/>
                </p:cNvSpPr>
                <p:nvPr/>
              </p:nvSpPr>
              <p:spPr bwMode="auto">
                <a:xfrm>
                  <a:off x="3788" y="1372"/>
                  <a:ext cx="2" cy="3"/>
                </a:xfrm>
                <a:custGeom>
                  <a:avLst/>
                  <a:gdLst>
                    <a:gd name="T0" fmla="*/ 0 w 2"/>
                    <a:gd name="T1" fmla="*/ 3 h 3"/>
                    <a:gd name="T2" fmla="*/ 2 w 2"/>
                    <a:gd name="T3" fmla="*/ 2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9" name="Freeform 596">
                  <a:extLst>
                    <a:ext uri="{FF2B5EF4-FFF2-40B4-BE49-F238E27FC236}">
                      <a16:creationId xmlns:a16="http://schemas.microsoft.com/office/drawing/2014/main" id="{815ECE08-C76D-0B4C-B468-65920128F0DC}"/>
                    </a:ext>
                  </a:extLst>
                </p:cNvPr>
                <p:cNvSpPr>
                  <a:spLocks/>
                </p:cNvSpPr>
                <p:nvPr/>
              </p:nvSpPr>
              <p:spPr bwMode="auto">
                <a:xfrm>
                  <a:off x="3769" y="1358"/>
                  <a:ext cx="9" cy="14"/>
                </a:xfrm>
                <a:custGeom>
                  <a:avLst/>
                  <a:gdLst>
                    <a:gd name="T0" fmla="*/ 6 w 9"/>
                    <a:gd name="T1" fmla="*/ 5 h 14"/>
                    <a:gd name="T2" fmla="*/ 9 w 9"/>
                    <a:gd name="T3" fmla="*/ 3 h 14"/>
                    <a:gd name="T4" fmla="*/ 8 w 9"/>
                    <a:gd name="T5" fmla="*/ 0 h 14"/>
                    <a:gd name="T6" fmla="*/ 5 w 9"/>
                    <a:gd name="T7" fmla="*/ 1 h 14"/>
                    <a:gd name="T8" fmla="*/ 5 w 9"/>
                    <a:gd name="T9" fmla="*/ 4 h 14"/>
                    <a:gd name="T10" fmla="*/ 1 w 9"/>
                    <a:gd name="T11" fmla="*/ 8 h 14"/>
                    <a:gd name="T12" fmla="*/ 0 w 9"/>
                    <a:gd name="T13" fmla="*/ 13 h 14"/>
                    <a:gd name="T14" fmla="*/ 2 w 9"/>
                    <a:gd name="T15" fmla="*/ 14 h 14"/>
                    <a:gd name="T16" fmla="*/ 5 w 9"/>
                    <a:gd name="T17" fmla="*/ 9 h 14"/>
                    <a:gd name="T18" fmla="*/ 6 w 9"/>
                    <a:gd name="T1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4">
                      <a:moveTo>
                        <a:pt x="6" y="5"/>
                      </a:moveTo>
                      <a:lnTo>
                        <a:pt x="9" y="3"/>
                      </a:lnTo>
                      <a:lnTo>
                        <a:pt x="8" y="0"/>
                      </a:lnTo>
                      <a:lnTo>
                        <a:pt x="5" y="1"/>
                      </a:lnTo>
                      <a:lnTo>
                        <a:pt x="5" y="4"/>
                      </a:lnTo>
                      <a:lnTo>
                        <a:pt x="1" y="8"/>
                      </a:lnTo>
                      <a:lnTo>
                        <a:pt x="0" y="13"/>
                      </a:lnTo>
                      <a:lnTo>
                        <a:pt x="2" y="14"/>
                      </a:lnTo>
                      <a:lnTo>
                        <a:pt x="5" y="9"/>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0" name="Freeform 597">
                  <a:extLst>
                    <a:ext uri="{FF2B5EF4-FFF2-40B4-BE49-F238E27FC236}">
                      <a16:creationId xmlns:a16="http://schemas.microsoft.com/office/drawing/2014/main" id="{D5C3164E-0E77-F640-B46C-5F092ECB82EF}"/>
                    </a:ext>
                  </a:extLst>
                </p:cNvPr>
                <p:cNvSpPr>
                  <a:spLocks/>
                </p:cNvSpPr>
                <p:nvPr/>
              </p:nvSpPr>
              <p:spPr bwMode="auto">
                <a:xfrm>
                  <a:off x="3662" y="1629"/>
                  <a:ext cx="3" cy="3"/>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1" name="Freeform 598">
                  <a:extLst>
                    <a:ext uri="{FF2B5EF4-FFF2-40B4-BE49-F238E27FC236}">
                      <a16:creationId xmlns:a16="http://schemas.microsoft.com/office/drawing/2014/main" id="{EA1E6C0C-FCA0-834D-963E-3AFE989DFED7}"/>
                    </a:ext>
                  </a:extLst>
                </p:cNvPr>
                <p:cNvSpPr>
                  <a:spLocks/>
                </p:cNvSpPr>
                <p:nvPr/>
              </p:nvSpPr>
              <p:spPr bwMode="auto">
                <a:xfrm>
                  <a:off x="3657" y="1582"/>
                  <a:ext cx="3" cy="3"/>
                </a:xfrm>
                <a:custGeom>
                  <a:avLst/>
                  <a:gdLst>
                    <a:gd name="T0" fmla="*/ 3 w 3"/>
                    <a:gd name="T1" fmla="*/ 3 h 3"/>
                    <a:gd name="T2" fmla="*/ 0 w 3"/>
                    <a:gd name="T3" fmla="*/ 0 h 3"/>
                    <a:gd name="T4" fmla="*/ 1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2" name="Freeform 599">
                  <a:extLst>
                    <a:ext uri="{FF2B5EF4-FFF2-40B4-BE49-F238E27FC236}">
                      <a16:creationId xmlns:a16="http://schemas.microsoft.com/office/drawing/2014/main" id="{F9E2728E-5B3A-6749-97C1-3C8C77512770}"/>
                    </a:ext>
                  </a:extLst>
                </p:cNvPr>
                <p:cNvSpPr>
                  <a:spLocks/>
                </p:cNvSpPr>
                <p:nvPr/>
              </p:nvSpPr>
              <p:spPr bwMode="auto">
                <a:xfrm>
                  <a:off x="3662" y="1637"/>
                  <a:ext cx="4" cy="4"/>
                </a:xfrm>
                <a:custGeom>
                  <a:avLst/>
                  <a:gdLst>
                    <a:gd name="T0" fmla="*/ 1 w 5"/>
                    <a:gd name="T1" fmla="*/ 0 h 5"/>
                    <a:gd name="T2" fmla="*/ 3 w 5"/>
                    <a:gd name="T3" fmla="*/ 5 h 5"/>
                    <a:gd name="T4" fmla="*/ 5 w 5"/>
                    <a:gd name="T5" fmla="*/ 2 h 5"/>
                    <a:gd name="T6" fmla="*/ 3 w 5"/>
                    <a:gd name="T7" fmla="*/ 0 h 5"/>
                    <a:gd name="T8" fmla="*/ 1 w 5"/>
                    <a:gd name="T9" fmla="*/ 0 h 5"/>
                  </a:gdLst>
                  <a:ahLst/>
                  <a:cxnLst>
                    <a:cxn ang="0">
                      <a:pos x="T0" y="T1"/>
                    </a:cxn>
                    <a:cxn ang="0">
                      <a:pos x="T2" y="T3"/>
                    </a:cxn>
                    <a:cxn ang="0">
                      <a:pos x="T4" y="T5"/>
                    </a:cxn>
                    <a:cxn ang="0">
                      <a:pos x="T6" y="T7"/>
                    </a:cxn>
                    <a:cxn ang="0">
                      <a:pos x="T8" y="T9"/>
                    </a:cxn>
                  </a:cxnLst>
                  <a:rect l="0" t="0" r="r" b="b"/>
                  <a:pathLst>
                    <a:path w="5" h="5">
                      <a:moveTo>
                        <a:pt x="1" y="0"/>
                      </a:moveTo>
                      <a:cubicBezTo>
                        <a:pt x="3" y="5"/>
                        <a:pt x="3" y="5"/>
                        <a:pt x="3" y="5"/>
                      </a:cubicBezTo>
                      <a:cubicBezTo>
                        <a:pt x="5" y="2"/>
                        <a:pt x="5" y="2"/>
                        <a:pt x="5" y="2"/>
                      </a:cubicBezTo>
                      <a:cubicBezTo>
                        <a:pt x="3" y="0"/>
                        <a:pt x="3" y="0"/>
                        <a:pt x="3" y="0"/>
                      </a:cubicBezTo>
                      <a:cubicBezTo>
                        <a:pt x="3" y="0"/>
                        <a:pt x="0"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3" name="Freeform 600">
                  <a:extLst>
                    <a:ext uri="{FF2B5EF4-FFF2-40B4-BE49-F238E27FC236}">
                      <a16:creationId xmlns:a16="http://schemas.microsoft.com/office/drawing/2014/main" id="{24389144-FAFB-DD4D-BBF8-15F21026FFFD}"/>
                    </a:ext>
                  </a:extLst>
                </p:cNvPr>
                <p:cNvSpPr>
                  <a:spLocks/>
                </p:cNvSpPr>
                <p:nvPr/>
              </p:nvSpPr>
              <p:spPr bwMode="auto">
                <a:xfrm>
                  <a:off x="3658" y="1577"/>
                  <a:ext cx="3" cy="4"/>
                </a:xfrm>
                <a:custGeom>
                  <a:avLst/>
                  <a:gdLst>
                    <a:gd name="T0" fmla="*/ 0 w 3"/>
                    <a:gd name="T1" fmla="*/ 0 h 4"/>
                    <a:gd name="T2" fmla="*/ 2 w 3"/>
                    <a:gd name="T3" fmla="*/ 4 h 4"/>
                    <a:gd name="T4" fmla="*/ 3 w 3"/>
                    <a:gd name="T5" fmla="*/ 2 h 4"/>
                    <a:gd name="T6" fmla="*/ 0 w 3"/>
                    <a:gd name="T7" fmla="*/ 0 h 4"/>
                  </a:gdLst>
                  <a:ahLst/>
                  <a:cxnLst>
                    <a:cxn ang="0">
                      <a:pos x="T0" y="T1"/>
                    </a:cxn>
                    <a:cxn ang="0">
                      <a:pos x="T2" y="T3"/>
                    </a:cxn>
                    <a:cxn ang="0">
                      <a:pos x="T4" y="T5"/>
                    </a:cxn>
                    <a:cxn ang="0">
                      <a:pos x="T6" y="T7"/>
                    </a:cxn>
                  </a:cxnLst>
                  <a:rect l="0" t="0" r="r" b="b"/>
                  <a:pathLst>
                    <a:path w="3" h="4">
                      <a:moveTo>
                        <a:pt x="0" y="0"/>
                      </a:moveTo>
                      <a:lnTo>
                        <a:pt x="2" y="4"/>
                      </a:lnTo>
                      <a:lnTo>
                        <a:pt x="3"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4" name="Freeform 601">
                  <a:extLst>
                    <a:ext uri="{FF2B5EF4-FFF2-40B4-BE49-F238E27FC236}">
                      <a16:creationId xmlns:a16="http://schemas.microsoft.com/office/drawing/2014/main" id="{66076083-04AC-9640-A406-2B81DA59AC1E}"/>
                    </a:ext>
                  </a:extLst>
                </p:cNvPr>
                <p:cNvSpPr>
                  <a:spLocks/>
                </p:cNvSpPr>
                <p:nvPr/>
              </p:nvSpPr>
              <p:spPr bwMode="auto">
                <a:xfrm>
                  <a:off x="3666" y="1631"/>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5" name="Freeform 602">
                  <a:extLst>
                    <a:ext uri="{FF2B5EF4-FFF2-40B4-BE49-F238E27FC236}">
                      <a16:creationId xmlns:a16="http://schemas.microsoft.com/office/drawing/2014/main" id="{B043C0DF-4E6C-5145-B283-E672C23C33D2}"/>
                    </a:ext>
                  </a:extLst>
                </p:cNvPr>
                <p:cNvSpPr>
                  <a:spLocks/>
                </p:cNvSpPr>
                <p:nvPr/>
              </p:nvSpPr>
              <p:spPr bwMode="auto">
                <a:xfrm>
                  <a:off x="3658" y="1612"/>
                  <a:ext cx="2" cy="4"/>
                </a:xfrm>
                <a:custGeom>
                  <a:avLst/>
                  <a:gdLst>
                    <a:gd name="T0" fmla="*/ 0 w 2"/>
                    <a:gd name="T1" fmla="*/ 3 h 5"/>
                    <a:gd name="T2" fmla="*/ 2 w 2"/>
                    <a:gd name="T3" fmla="*/ 5 h 5"/>
                    <a:gd name="T4" fmla="*/ 2 w 2"/>
                    <a:gd name="T5" fmla="*/ 0 h 5"/>
                    <a:gd name="T6" fmla="*/ 0 w 2"/>
                    <a:gd name="T7" fmla="*/ 3 h 5"/>
                  </a:gdLst>
                  <a:ahLst/>
                  <a:cxnLst>
                    <a:cxn ang="0">
                      <a:pos x="T0" y="T1"/>
                    </a:cxn>
                    <a:cxn ang="0">
                      <a:pos x="T2" y="T3"/>
                    </a:cxn>
                    <a:cxn ang="0">
                      <a:pos x="T4" y="T5"/>
                    </a:cxn>
                    <a:cxn ang="0">
                      <a:pos x="T6" y="T7"/>
                    </a:cxn>
                  </a:cxnLst>
                  <a:rect l="0" t="0" r="r" b="b"/>
                  <a:pathLst>
                    <a:path w="2" h="5">
                      <a:moveTo>
                        <a:pt x="0" y="3"/>
                      </a:moveTo>
                      <a:cubicBezTo>
                        <a:pt x="2" y="5"/>
                        <a:pt x="2" y="5"/>
                        <a:pt x="2" y="5"/>
                      </a:cubicBezTo>
                      <a:cubicBezTo>
                        <a:pt x="2" y="5"/>
                        <a:pt x="2" y="0"/>
                        <a:pt x="2"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6" name="Freeform 603">
                  <a:extLst>
                    <a:ext uri="{FF2B5EF4-FFF2-40B4-BE49-F238E27FC236}">
                      <a16:creationId xmlns:a16="http://schemas.microsoft.com/office/drawing/2014/main" id="{4CC052E5-C030-3A48-8424-430B4EF14E27}"/>
                    </a:ext>
                  </a:extLst>
                </p:cNvPr>
                <p:cNvSpPr>
                  <a:spLocks/>
                </p:cNvSpPr>
                <p:nvPr/>
              </p:nvSpPr>
              <p:spPr bwMode="auto">
                <a:xfrm>
                  <a:off x="3656" y="1607"/>
                  <a:ext cx="3" cy="3"/>
                </a:xfrm>
                <a:custGeom>
                  <a:avLst/>
                  <a:gdLst>
                    <a:gd name="T0" fmla="*/ 3 w 3"/>
                    <a:gd name="T1" fmla="*/ 1 h 3"/>
                    <a:gd name="T2" fmla="*/ 2 w 3"/>
                    <a:gd name="T3" fmla="*/ 0 h 3"/>
                    <a:gd name="T4" fmla="*/ 0 w 3"/>
                    <a:gd name="T5" fmla="*/ 2 h 3"/>
                    <a:gd name="T6" fmla="*/ 1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2"/>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7" name="Freeform 604">
                  <a:extLst>
                    <a:ext uri="{FF2B5EF4-FFF2-40B4-BE49-F238E27FC236}">
                      <a16:creationId xmlns:a16="http://schemas.microsoft.com/office/drawing/2014/main" id="{4E7FFACF-A5C2-9E41-B44D-CB9798D4710D}"/>
                    </a:ext>
                  </a:extLst>
                </p:cNvPr>
                <p:cNvSpPr>
                  <a:spLocks/>
                </p:cNvSpPr>
                <p:nvPr/>
              </p:nvSpPr>
              <p:spPr bwMode="auto">
                <a:xfrm>
                  <a:off x="3658" y="1623"/>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1"/>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8" name="Freeform 605">
                  <a:extLst>
                    <a:ext uri="{FF2B5EF4-FFF2-40B4-BE49-F238E27FC236}">
                      <a16:creationId xmlns:a16="http://schemas.microsoft.com/office/drawing/2014/main" id="{E5D5F8C0-8A26-5B4B-B972-6506D590E981}"/>
                    </a:ext>
                  </a:extLst>
                </p:cNvPr>
                <p:cNvSpPr>
                  <a:spLocks/>
                </p:cNvSpPr>
                <p:nvPr/>
              </p:nvSpPr>
              <p:spPr bwMode="auto">
                <a:xfrm>
                  <a:off x="3664" y="1622"/>
                  <a:ext cx="3" cy="6"/>
                </a:xfrm>
                <a:custGeom>
                  <a:avLst/>
                  <a:gdLst>
                    <a:gd name="T0" fmla="*/ 1 w 3"/>
                    <a:gd name="T1" fmla="*/ 8 h 8"/>
                    <a:gd name="T2" fmla="*/ 3 w 3"/>
                    <a:gd name="T3" fmla="*/ 4 h 8"/>
                    <a:gd name="T4" fmla="*/ 0 w 3"/>
                    <a:gd name="T5" fmla="*/ 0 h 8"/>
                    <a:gd name="T6" fmla="*/ 1 w 3"/>
                    <a:gd name="T7" fmla="*/ 8 h 8"/>
                  </a:gdLst>
                  <a:ahLst/>
                  <a:cxnLst>
                    <a:cxn ang="0">
                      <a:pos x="T0" y="T1"/>
                    </a:cxn>
                    <a:cxn ang="0">
                      <a:pos x="T2" y="T3"/>
                    </a:cxn>
                    <a:cxn ang="0">
                      <a:pos x="T4" y="T5"/>
                    </a:cxn>
                    <a:cxn ang="0">
                      <a:pos x="T6" y="T7"/>
                    </a:cxn>
                  </a:cxnLst>
                  <a:rect l="0" t="0" r="r" b="b"/>
                  <a:pathLst>
                    <a:path w="3" h="8">
                      <a:moveTo>
                        <a:pt x="1" y="8"/>
                      </a:moveTo>
                      <a:cubicBezTo>
                        <a:pt x="3" y="4"/>
                        <a:pt x="3" y="4"/>
                        <a:pt x="3" y="4"/>
                      </a:cubicBezTo>
                      <a:cubicBezTo>
                        <a:pt x="3" y="4"/>
                        <a:pt x="0" y="0"/>
                        <a:pt x="0" y="0"/>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9" name="Freeform 606">
                  <a:extLst>
                    <a:ext uri="{FF2B5EF4-FFF2-40B4-BE49-F238E27FC236}">
                      <a16:creationId xmlns:a16="http://schemas.microsoft.com/office/drawing/2014/main" id="{F1937CF8-6646-694E-8855-9CEC5C7C9B7A}"/>
                    </a:ext>
                  </a:extLst>
                </p:cNvPr>
                <p:cNvSpPr>
                  <a:spLocks/>
                </p:cNvSpPr>
                <p:nvPr/>
              </p:nvSpPr>
              <p:spPr bwMode="auto">
                <a:xfrm>
                  <a:off x="3659" y="1619"/>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219" name="Group 808">
                <a:extLst>
                  <a:ext uri="{FF2B5EF4-FFF2-40B4-BE49-F238E27FC236}">
                    <a16:creationId xmlns:a16="http://schemas.microsoft.com/office/drawing/2014/main" id="{9772F38C-997F-624D-81D0-030CC798DE45}"/>
                  </a:ext>
                </a:extLst>
              </p:cNvPr>
              <p:cNvGrpSpPr>
                <a:grpSpLocks/>
              </p:cNvGrpSpPr>
              <p:nvPr/>
            </p:nvGrpSpPr>
            <p:grpSpPr bwMode="auto">
              <a:xfrm>
                <a:off x="5116704" y="2047681"/>
                <a:ext cx="2006674" cy="1993712"/>
                <a:chOff x="3223" y="1290"/>
                <a:chExt cx="1264" cy="1256"/>
              </a:xfrm>
              <a:grpFill/>
            </p:grpSpPr>
            <p:sp>
              <p:nvSpPr>
                <p:cNvPr id="600" name="Freeform 608">
                  <a:extLst>
                    <a:ext uri="{FF2B5EF4-FFF2-40B4-BE49-F238E27FC236}">
                      <a16:creationId xmlns:a16="http://schemas.microsoft.com/office/drawing/2014/main" id="{FAA882A1-9D65-684C-9F59-792E46671EE9}"/>
                    </a:ext>
                  </a:extLst>
                </p:cNvPr>
                <p:cNvSpPr>
                  <a:spLocks/>
                </p:cNvSpPr>
                <p:nvPr/>
              </p:nvSpPr>
              <p:spPr bwMode="auto">
                <a:xfrm>
                  <a:off x="3744" y="1398"/>
                  <a:ext cx="3" cy="8"/>
                </a:xfrm>
                <a:custGeom>
                  <a:avLst/>
                  <a:gdLst>
                    <a:gd name="T0" fmla="*/ 3 w 3"/>
                    <a:gd name="T1" fmla="*/ 0 h 8"/>
                    <a:gd name="T2" fmla="*/ 0 w 3"/>
                    <a:gd name="T3" fmla="*/ 5 h 8"/>
                    <a:gd name="T4" fmla="*/ 0 w 3"/>
                    <a:gd name="T5" fmla="*/ 8 h 8"/>
                    <a:gd name="T6" fmla="*/ 3 w 3"/>
                    <a:gd name="T7" fmla="*/ 5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5"/>
                      </a:lnTo>
                      <a:lnTo>
                        <a:pt x="0" y="8"/>
                      </a:lnTo>
                      <a:lnTo>
                        <a:pt x="3"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1" name="Freeform 609">
                  <a:extLst>
                    <a:ext uri="{FF2B5EF4-FFF2-40B4-BE49-F238E27FC236}">
                      <a16:creationId xmlns:a16="http://schemas.microsoft.com/office/drawing/2014/main" id="{322DB68A-E31E-994E-8B87-A10AB7AE2C07}"/>
                    </a:ext>
                  </a:extLst>
                </p:cNvPr>
                <p:cNvSpPr>
                  <a:spLocks/>
                </p:cNvSpPr>
                <p:nvPr/>
              </p:nvSpPr>
              <p:spPr bwMode="auto">
                <a:xfrm>
                  <a:off x="3729" y="1494"/>
                  <a:ext cx="7" cy="6"/>
                </a:xfrm>
                <a:custGeom>
                  <a:avLst/>
                  <a:gdLst>
                    <a:gd name="T0" fmla="*/ 1 w 7"/>
                    <a:gd name="T1" fmla="*/ 2 h 6"/>
                    <a:gd name="T2" fmla="*/ 0 w 7"/>
                    <a:gd name="T3" fmla="*/ 5 h 6"/>
                    <a:gd name="T4" fmla="*/ 2 w 7"/>
                    <a:gd name="T5" fmla="*/ 5 h 6"/>
                    <a:gd name="T6" fmla="*/ 3 w 7"/>
                    <a:gd name="T7" fmla="*/ 6 h 6"/>
                    <a:gd name="T8" fmla="*/ 4 w 7"/>
                    <a:gd name="T9" fmla="*/ 5 h 6"/>
                    <a:gd name="T10" fmla="*/ 7 w 7"/>
                    <a:gd name="T11" fmla="*/ 0 h 6"/>
                    <a:gd name="T12" fmla="*/ 5 w 7"/>
                    <a:gd name="T13" fmla="*/ 2 h 6"/>
                    <a:gd name="T14" fmla="*/ 1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1" y="2"/>
                      </a:moveTo>
                      <a:lnTo>
                        <a:pt x="0" y="5"/>
                      </a:lnTo>
                      <a:lnTo>
                        <a:pt x="2" y="5"/>
                      </a:lnTo>
                      <a:lnTo>
                        <a:pt x="3" y="6"/>
                      </a:lnTo>
                      <a:lnTo>
                        <a:pt x="4" y="5"/>
                      </a:lnTo>
                      <a:lnTo>
                        <a:pt x="7" y="0"/>
                      </a:lnTo>
                      <a:lnTo>
                        <a:pt x="5"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2" name="Freeform 610">
                  <a:extLst>
                    <a:ext uri="{FF2B5EF4-FFF2-40B4-BE49-F238E27FC236}">
                      <a16:creationId xmlns:a16="http://schemas.microsoft.com/office/drawing/2014/main" id="{FABEDDBE-1308-CE4C-943B-4467538B1056}"/>
                    </a:ext>
                  </a:extLst>
                </p:cNvPr>
                <p:cNvSpPr>
                  <a:spLocks/>
                </p:cNvSpPr>
                <p:nvPr/>
              </p:nvSpPr>
              <p:spPr bwMode="auto">
                <a:xfrm>
                  <a:off x="3737" y="1472"/>
                  <a:ext cx="3" cy="4"/>
                </a:xfrm>
                <a:custGeom>
                  <a:avLst/>
                  <a:gdLst>
                    <a:gd name="T0" fmla="*/ 3 w 3"/>
                    <a:gd name="T1" fmla="*/ 1 h 4"/>
                    <a:gd name="T2" fmla="*/ 2 w 3"/>
                    <a:gd name="T3" fmla="*/ 0 h 4"/>
                    <a:gd name="T4" fmla="*/ 0 w 3"/>
                    <a:gd name="T5" fmla="*/ 3 h 4"/>
                    <a:gd name="T6" fmla="*/ 2 w 3"/>
                    <a:gd name="T7" fmla="*/ 4 h 4"/>
                    <a:gd name="T8" fmla="*/ 3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lnTo>
                        <a:pt x="2" y="0"/>
                      </a:lnTo>
                      <a:lnTo>
                        <a:pt x="0" y="3"/>
                      </a:lnTo>
                      <a:lnTo>
                        <a:pt x="2" y="4"/>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3" name="Freeform 611">
                  <a:extLst>
                    <a:ext uri="{FF2B5EF4-FFF2-40B4-BE49-F238E27FC236}">
                      <a16:creationId xmlns:a16="http://schemas.microsoft.com/office/drawing/2014/main" id="{B1E44662-8DF6-2744-A0FC-0E94D52B68BF}"/>
                    </a:ext>
                  </a:extLst>
                </p:cNvPr>
                <p:cNvSpPr>
                  <a:spLocks/>
                </p:cNvSpPr>
                <p:nvPr/>
              </p:nvSpPr>
              <p:spPr bwMode="auto">
                <a:xfrm>
                  <a:off x="3664" y="1570"/>
                  <a:ext cx="3" cy="3"/>
                </a:xfrm>
                <a:custGeom>
                  <a:avLst/>
                  <a:gdLst>
                    <a:gd name="T0" fmla="*/ 3 w 3"/>
                    <a:gd name="T1" fmla="*/ 0 h 3"/>
                    <a:gd name="T2" fmla="*/ 0 w 3"/>
                    <a:gd name="T3" fmla="*/ 3 h 3"/>
                    <a:gd name="T4" fmla="*/ 3 w 3"/>
                    <a:gd name="T5" fmla="*/ 2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4" name="Freeform 612">
                  <a:extLst>
                    <a:ext uri="{FF2B5EF4-FFF2-40B4-BE49-F238E27FC236}">
                      <a16:creationId xmlns:a16="http://schemas.microsoft.com/office/drawing/2014/main" id="{91DDA609-01C4-F341-8FD6-BE780828C3C1}"/>
                    </a:ext>
                  </a:extLst>
                </p:cNvPr>
                <p:cNvSpPr>
                  <a:spLocks/>
                </p:cNvSpPr>
                <p:nvPr/>
              </p:nvSpPr>
              <p:spPr bwMode="auto">
                <a:xfrm>
                  <a:off x="3668" y="165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5" name="Freeform 613">
                  <a:extLst>
                    <a:ext uri="{FF2B5EF4-FFF2-40B4-BE49-F238E27FC236}">
                      <a16:creationId xmlns:a16="http://schemas.microsoft.com/office/drawing/2014/main" id="{9E2F545E-B124-7A45-8FE1-AB94A1269759}"/>
                    </a:ext>
                  </a:extLst>
                </p:cNvPr>
                <p:cNvSpPr>
                  <a:spLocks/>
                </p:cNvSpPr>
                <p:nvPr/>
              </p:nvSpPr>
              <p:spPr bwMode="auto">
                <a:xfrm>
                  <a:off x="3735" y="1489"/>
                  <a:ext cx="5" cy="4"/>
                </a:xfrm>
                <a:custGeom>
                  <a:avLst/>
                  <a:gdLst>
                    <a:gd name="T0" fmla="*/ 5 w 5"/>
                    <a:gd name="T1" fmla="*/ 0 h 4"/>
                    <a:gd name="T2" fmla="*/ 1 w 5"/>
                    <a:gd name="T3" fmla="*/ 1 h 4"/>
                    <a:gd name="T4" fmla="*/ 0 w 5"/>
                    <a:gd name="T5" fmla="*/ 4 h 4"/>
                    <a:gd name="T6" fmla="*/ 1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1" y="1"/>
                      </a:lnTo>
                      <a:lnTo>
                        <a:pt x="0" y="4"/>
                      </a:lnTo>
                      <a:lnTo>
                        <a:pt x="1" y="4"/>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6" name="Freeform 614">
                  <a:extLst>
                    <a:ext uri="{FF2B5EF4-FFF2-40B4-BE49-F238E27FC236}">
                      <a16:creationId xmlns:a16="http://schemas.microsoft.com/office/drawing/2014/main" id="{ECD81F86-4500-F044-A447-247ACAC20C4D}"/>
                    </a:ext>
                  </a:extLst>
                </p:cNvPr>
                <p:cNvSpPr>
                  <a:spLocks/>
                </p:cNvSpPr>
                <p:nvPr/>
              </p:nvSpPr>
              <p:spPr bwMode="auto">
                <a:xfrm>
                  <a:off x="3698" y="1534"/>
                  <a:ext cx="9" cy="7"/>
                </a:xfrm>
                <a:custGeom>
                  <a:avLst/>
                  <a:gdLst>
                    <a:gd name="T0" fmla="*/ 3 w 9"/>
                    <a:gd name="T1" fmla="*/ 5 h 7"/>
                    <a:gd name="T2" fmla="*/ 7 w 9"/>
                    <a:gd name="T3" fmla="*/ 6 h 7"/>
                    <a:gd name="T4" fmla="*/ 9 w 9"/>
                    <a:gd name="T5" fmla="*/ 3 h 7"/>
                    <a:gd name="T6" fmla="*/ 7 w 9"/>
                    <a:gd name="T7" fmla="*/ 0 h 7"/>
                    <a:gd name="T8" fmla="*/ 5 w 9"/>
                    <a:gd name="T9" fmla="*/ 1 h 7"/>
                    <a:gd name="T10" fmla="*/ 4 w 9"/>
                    <a:gd name="T11" fmla="*/ 3 h 7"/>
                    <a:gd name="T12" fmla="*/ 2 w 9"/>
                    <a:gd name="T13" fmla="*/ 3 h 7"/>
                    <a:gd name="T14" fmla="*/ 0 w 9"/>
                    <a:gd name="T15" fmla="*/ 7 h 7"/>
                    <a:gd name="T16" fmla="*/ 2 w 9"/>
                    <a:gd name="T17" fmla="*/ 7 h 7"/>
                    <a:gd name="T18" fmla="*/ 3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3" y="5"/>
                      </a:moveTo>
                      <a:lnTo>
                        <a:pt x="7" y="6"/>
                      </a:lnTo>
                      <a:lnTo>
                        <a:pt x="9" y="3"/>
                      </a:lnTo>
                      <a:lnTo>
                        <a:pt x="7" y="0"/>
                      </a:lnTo>
                      <a:lnTo>
                        <a:pt x="5" y="1"/>
                      </a:lnTo>
                      <a:lnTo>
                        <a:pt x="4" y="3"/>
                      </a:lnTo>
                      <a:lnTo>
                        <a:pt x="2" y="3"/>
                      </a:lnTo>
                      <a:lnTo>
                        <a:pt x="0" y="7"/>
                      </a:lnTo>
                      <a:lnTo>
                        <a:pt x="2" y="7"/>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7" name="Freeform 615">
                  <a:extLst>
                    <a:ext uri="{FF2B5EF4-FFF2-40B4-BE49-F238E27FC236}">
                      <a16:creationId xmlns:a16="http://schemas.microsoft.com/office/drawing/2014/main" id="{F869B47A-ED93-1844-804E-6B0A43AF5736}"/>
                    </a:ext>
                  </a:extLst>
                </p:cNvPr>
                <p:cNvSpPr>
                  <a:spLocks/>
                </p:cNvSpPr>
                <p:nvPr/>
              </p:nvSpPr>
              <p:spPr bwMode="auto">
                <a:xfrm>
                  <a:off x="3691" y="1539"/>
                  <a:ext cx="4" cy="4"/>
                </a:xfrm>
                <a:custGeom>
                  <a:avLst/>
                  <a:gdLst>
                    <a:gd name="T0" fmla="*/ 5 w 5"/>
                    <a:gd name="T1" fmla="*/ 3 h 5"/>
                    <a:gd name="T2" fmla="*/ 4 w 5"/>
                    <a:gd name="T3" fmla="*/ 0 h 5"/>
                    <a:gd name="T4" fmla="*/ 0 w 5"/>
                    <a:gd name="T5" fmla="*/ 0 h 5"/>
                    <a:gd name="T6" fmla="*/ 4 w 5"/>
                    <a:gd name="T7" fmla="*/ 5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0"/>
                        <a:pt x="4" y="0"/>
                        <a:pt x="4" y="0"/>
                      </a:cubicBezTo>
                      <a:cubicBezTo>
                        <a:pt x="0" y="0"/>
                        <a:pt x="0" y="0"/>
                        <a:pt x="0" y="0"/>
                      </a:cubicBezTo>
                      <a:cubicBezTo>
                        <a:pt x="4" y="5"/>
                        <a:pt x="4" y="5"/>
                        <a:pt x="4" y="5"/>
                      </a:cubicBezTo>
                      <a:cubicBezTo>
                        <a:pt x="4" y="5"/>
                        <a:pt x="5" y="3"/>
                        <a:pt x="5"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8" name="Freeform 616">
                  <a:extLst>
                    <a:ext uri="{FF2B5EF4-FFF2-40B4-BE49-F238E27FC236}">
                      <a16:creationId xmlns:a16="http://schemas.microsoft.com/office/drawing/2014/main" id="{285D4A9E-2F18-484B-8B80-775338FFFE03}"/>
                    </a:ext>
                  </a:extLst>
                </p:cNvPr>
                <p:cNvSpPr>
                  <a:spLocks/>
                </p:cNvSpPr>
                <p:nvPr/>
              </p:nvSpPr>
              <p:spPr bwMode="auto">
                <a:xfrm>
                  <a:off x="3669" y="1568"/>
                  <a:ext cx="3" cy="4"/>
                </a:xfrm>
                <a:custGeom>
                  <a:avLst/>
                  <a:gdLst>
                    <a:gd name="T0" fmla="*/ 3 w 3"/>
                    <a:gd name="T1" fmla="*/ 3 h 4"/>
                    <a:gd name="T2" fmla="*/ 1 w 3"/>
                    <a:gd name="T3" fmla="*/ 1 h 4"/>
                    <a:gd name="T4" fmla="*/ 0 w 3"/>
                    <a:gd name="T5" fmla="*/ 0 h 4"/>
                    <a:gd name="T6" fmla="*/ 0 w 3"/>
                    <a:gd name="T7" fmla="*/ 4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lnTo>
                        <a:pt x="1" y="1"/>
                      </a:lnTo>
                      <a:lnTo>
                        <a:pt x="0" y="0"/>
                      </a:lnTo>
                      <a:lnTo>
                        <a:pt x="0"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9" name="Freeform 617">
                  <a:extLst>
                    <a:ext uri="{FF2B5EF4-FFF2-40B4-BE49-F238E27FC236}">
                      <a16:creationId xmlns:a16="http://schemas.microsoft.com/office/drawing/2014/main" id="{32C882EB-4050-554F-A16B-002A945A4C90}"/>
                    </a:ext>
                  </a:extLst>
                </p:cNvPr>
                <p:cNvSpPr>
                  <a:spLocks/>
                </p:cNvSpPr>
                <p:nvPr/>
              </p:nvSpPr>
              <p:spPr bwMode="auto">
                <a:xfrm>
                  <a:off x="3694" y="1544"/>
                  <a:ext cx="3" cy="4"/>
                </a:xfrm>
                <a:custGeom>
                  <a:avLst/>
                  <a:gdLst>
                    <a:gd name="T0" fmla="*/ 2 w 4"/>
                    <a:gd name="T1" fmla="*/ 6 h 6"/>
                    <a:gd name="T2" fmla="*/ 4 w 4"/>
                    <a:gd name="T3" fmla="*/ 4 h 6"/>
                    <a:gd name="T4" fmla="*/ 3 w 4"/>
                    <a:gd name="T5" fmla="*/ 0 h 6"/>
                    <a:gd name="T6" fmla="*/ 0 w 4"/>
                    <a:gd name="T7" fmla="*/ 4 h 6"/>
                    <a:gd name="T8" fmla="*/ 2 w 4"/>
                    <a:gd name="T9" fmla="*/ 6 h 6"/>
                  </a:gdLst>
                  <a:ahLst/>
                  <a:cxnLst>
                    <a:cxn ang="0">
                      <a:pos x="T0" y="T1"/>
                    </a:cxn>
                    <a:cxn ang="0">
                      <a:pos x="T2" y="T3"/>
                    </a:cxn>
                    <a:cxn ang="0">
                      <a:pos x="T4" y="T5"/>
                    </a:cxn>
                    <a:cxn ang="0">
                      <a:pos x="T6" y="T7"/>
                    </a:cxn>
                    <a:cxn ang="0">
                      <a:pos x="T8" y="T9"/>
                    </a:cxn>
                  </a:cxnLst>
                  <a:rect l="0" t="0" r="r" b="b"/>
                  <a:pathLst>
                    <a:path w="4" h="6">
                      <a:moveTo>
                        <a:pt x="2" y="6"/>
                      </a:moveTo>
                      <a:cubicBezTo>
                        <a:pt x="4" y="4"/>
                        <a:pt x="4" y="4"/>
                        <a:pt x="4" y="4"/>
                      </a:cubicBezTo>
                      <a:cubicBezTo>
                        <a:pt x="3" y="0"/>
                        <a:pt x="3" y="0"/>
                        <a:pt x="3" y="0"/>
                      </a:cubicBezTo>
                      <a:cubicBezTo>
                        <a:pt x="3" y="0"/>
                        <a:pt x="0" y="4"/>
                        <a:pt x="0" y="4"/>
                      </a:cubicBez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0" name="Freeform 618">
                  <a:extLst>
                    <a:ext uri="{FF2B5EF4-FFF2-40B4-BE49-F238E27FC236}">
                      <a16:creationId xmlns:a16="http://schemas.microsoft.com/office/drawing/2014/main" id="{6B4DE711-5C2B-2A4C-AF50-148C62158F77}"/>
                    </a:ext>
                  </a:extLst>
                </p:cNvPr>
                <p:cNvSpPr>
                  <a:spLocks/>
                </p:cNvSpPr>
                <p:nvPr/>
              </p:nvSpPr>
              <p:spPr bwMode="auto">
                <a:xfrm>
                  <a:off x="3698" y="1530"/>
                  <a:ext cx="6" cy="4"/>
                </a:xfrm>
                <a:custGeom>
                  <a:avLst/>
                  <a:gdLst>
                    <a:gd name="T0" fmla="*/ 6 w 6"/>
                    <a:gd name="T1" fmla="*/ 1 h 4"/>
                    <a:gd name="T2" fmla="*/ 3 w 6"/>
                    <a:gd name="T3" fmla="*/ 0 h 4"/>
                    <a:gd name="T4" fmla="*/ 0 w 6"/>
                    <a:gd name="T5" fmla="*/ 4 h 4"/>
                    <a:gd name="T6" fmla="*/ 3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lnTo>
                        <a:pt x="3" y="0"/>
                      </a:lnTo>
                      <a:lnTo>
                        <a:pt x="0" y="4"/>
                      </a:lnTo>
                      <a:lnTo>
                        <a:pt x="3" y="4"/>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1" name="Freeform 619">
                  <a:extLst>
                    <a:ext uri="{FF2B5EF4-FFF2-40B4-BE49-F238E27FC236}">
                      <a16:creationId xmlns:a16="http://schemas.microsoft.com/office/drawing/2014/main" id="{0F928950-59A6-8C49-96FA-6F218B3475C2}"/>
                    </a:ext>
                  </a:extLst>
                </p:cNvPr>
                <p:cNvSpPr>
                  <a:spLocks/>
                </p:cNvSpPr>
                <p:nvPr/>
              </p:nvSpPr>
              <p:spPr bwMode="auto">
                <a:xfrm>
                  <a:off x="3812" y="1337"/>
                  <a:ext cx="3" cy="4"/>
                </a:xfrm>
                <a:custGeom>
                  <a:avLst/>
                  <a:gdLst>
                    <a:gd name="T0" fmla="*/ 1 w 3"/>
                    <a:gd name="T1" fmla="*/ 0 h 4"/>
                    <a:gd name="T2" fmla="*/ 0 w 3"/>
                    <a:gd name="T3" fmla="*/ 4 h 4"/>
                    <a:gd name="T4" fmla="*/ 3 w 3"/>
                    <a:gd name="T5" fmla="*/ 3 h 4"/>
                    <a:gd name="T6" fmla="*/ 1 w 3"/>
                    <a:gd name="T7" fmla="*/ 0 h 4"/>
                  </a:gdLst>
                  <a:ahLst/>
                  <a:cxnLst>
                    <a:cxn ang="0">
                      <a:pos x="T0" y="T1"/>
                    </a:cxn>
                    <a:cxn ang="0">
                      <a:pos x="T2" y="T3"/>
                    </a:cxn>
                    <a:cxn ang="0">
                      <a:pos x="T4" y="T5"/>
                    </a:cxn>
                    <a:cxn ang="0">
                      <a:pos x="T6" y="T7"/>
                    </a:cxn>
                  </a:cxnLst>
                  <a:rect l="0" t="0" r="r" b="b"/>
                  <a:pathLst>
                    <a:path w="3" h="4">
                      <a:moveTo>
                        <a:pt x="1" y="0"/>
                      </a:moveTo>
                      <a:lnTo>
                        <a:pt x="0"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2" name="Freeform 620">
                  <a:extLst>
                    <a:ext uri="{FF2B5EF4-FFF2-40B4-BE49-F238E27FC236}">
                      <a16:creationId xmlns:a16="http://schemas.microsoft.com/office/drawing/2014/main" id="{D868BEDD-A4B9-E647-8464-41952D3768C2}"/>
                    </a:ext>
                  </a:extLst>
                </p:cNvPr>
                <p:cNvSpPr>
                  <a:spLocks/>
                </p:cNvSpPr>
                <p:nvPr/>
              </p:nvSpPr>
              <p:spPr bwMode="auto">
                <a:xfrm>
                  <a:off x="3858" y="1298"/>
                  <a:ext cx="4" cy="5"/>
                </a:xfrm>
                <a:custGeom>
                  <a:avLst/>
                  <a:gdLst>
                    <a:gd name="T0" fmla="*/ 0 w 4"/>
                    <a:gd name="T1" fmla="*/ 1 h 5"/>
                    <a:gd name="T2" fmla="*/ 2 w 4"/>
                    <a:gd name="T3" fmla="*/ 5 h 5"/>
                    <a:gd name="T4" fmla="*/ 3 w 4"/>
                    <a:gd name="T5" fmla="*/ 4 h 5"/>
                    <a:gd name="T6" fmla="*/ 4 w 4"/>
                    <a:gd name="T7" fmla="*/ 2 h 5"/>
                    <a:gd name="T8" fmla="*/ 3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2" y="5"/>
                      </a:lnTo>
                      <a:lnTo>
                        <a:pt x="3" y="4"/>
                      </a:lnTo>
                      <a:lnTo>
                        <a:pt x="4"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3" name="Freeform 621">
                  <a:extLst>
                    <a:ext uri="{FF2B5EF4-FFF2-40B4-BE49-F238E27FC236}">
                      <a16:creationId xmlns:a16="http://schemas.microsoft.com/office/drawing/2014/main" id="{4C001DCB-66E1-DA4D-A29C-841E288042F9}"/>
                    </a:ext>
                  </a:extLst>
                </p:cNvPr>
                <p:cNvSpPr>
                  <a:spLocks/>
                </p:cNvSpPr>
                <p:nvPr/>
              </p:nvSpPr>
              <p:spPr bwMode="auto">
                <a:xfrm>
                  <a:off x="3866" y="1293"/>
                  <a:ext cx="3" cy="2"/>
                </a:xfrm>
                <a:custGeom>
                  <a:avLst/>
                  <a:gdLst>
                    <a:gd name="T0" fmla="*/ 2 w 3"/>
                    <a:gd name="T1" fmla="*/ 2 h 2"/>
                    <a:gd name="T2" fmla="*/ 3 w 3"/>
                    <a:gd name="T3" fmla="*/ 0 h 2"/>
                    <a:gd name="T4" fmla="*/ 1 w 3"/>
                    <a:gd name="T5" fmla="*/ 0 h 2"/>
                    <a:gd name="T6" fmla="*/ 0 w 3"/>
                    <a:gd name="T7" fmla="*/ 2 h 2"/>
                    <a:gd name="T8" fmla="*/ 2 w 3"/>
                    <a:gd name="T9" fmla="*/ 2 h 2"/>
                  </a:gdLst>
                  <a:ahLst/>
                  <a:cxnLst>
                    <a:cxn ang="0">
                      <a:pos x="T0" y="T1"/>
                    </a:cxn>
                    <a:cxn ang="0">
                      <a:pos x="T2" y="T3"/>
                    </a:cxn>
                    <a:cxn ang="0">
                      <a:pos x="T4" y="T5"/>
                    </a:cxn>
                    <a:cxn ang="0">
                      <a:pos x="T6" y="T7"/>
                    </a:cxn>
                    <a:cxn ang="0">
                      <a:pos x="T8" y="T9"/>
                    </a:cxn>
                  </a:cxnLst>
                  <a:rect l="0" t="0" r="r" b="b"/>
                  <a:pathLst>
                    <a:path w="3" h="2">
                      <a:moveTo>
                        <a:pt x="2" y="2"/>
                      </a:moveTo>
                      <a:lnTo>
                        <a:pt x="3" y="0"/>
                      </a:lnTo>
                      <a:lnTo>
                        <a:pt x="1" y="0"/>
                      </a:lnTo>
                      <a:lnTo>
                        <a:pt x="0"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4" name="Freeform 622">
                  <a:extLst>
                    <a:ext uri="{FF2B5EF4-FFF2-40B4-BE49-F238E27FC236}">
                      <a16:creationId xmlns:a16="http://schemas.microsoft.com/office/drawing/2014/main" id="{0625913A-DCD0-924E-BF84-CC2DF90CBA96}"/>
                    </a:ext>
                  </a:extLst>
                </p:cNvPr>
                <p:cNvSpPr>
                  <a:spLocks/>
                </p:cNvSpPr>
                <p:nvPr/>
              </p:nvSpPr>
              <p:spPr bwMode="auto">
                <a:xfrm>
                  <a:off x="3659" y="1290"/>
                  <a:ext cx="285" cy="398"/>
                </a:xfrm>
                <a:custGeom>
                  <a:avLst/>
                  <a:gdLst>
                    <a:gd name="T0" fmla="*/ 88 w 285"/>
                    <a:gd name="T1" fmla="*/ 316 h 398"/>
                    <a:gd name="T2" fmla="*/ 88 w 285"/>
                    <a:gd name="T3" fmla="*/ 231 h 398"/>
                    <a:gd name="T4" fmla="*/ 111 w 285"/>
                    <a:gd name="T5" fmla="*/ 165 h 398"/>
                    <a:gd name="T6" fmla="*/ 136 w 285"/>
                    <a:gd name="T7" fmla="*/ 106 h 398"/>
                    <a:gd name="T8" fmla="*/ 161 w 285"/>
                    <a:gd name="T9" fmla="*/ 96 h 398"/>
                    <a:gd name="T10" fmla="*/ 172 w 285"/>
                    <a:gd name="T11" fmla="*/ 75 h 398"/>
                    <a:gd name="T12" fmla="*/ 209 w 285"/>
                    <a:gd name="T13" fmla="*/ 80 h 398"/>
                    <a:gd name="T14" fmla="*/ 230 w 285"/>
                    <a:gd name="T15" fmla="*/ 47 h 398"/>
                    <a:gd name="T16" fmla="*/ 266 w 285"/>
                    <a:gd name="T17" fmla="*/ 60 h 398"/>
                    <a:gd name="T18" fmla="*/ 278 w 285"/>
                    <a:gd name="T19" fmla="*/ 45 h 398"/>
                    <a:gd name="T20" fmla="*/ 266 w 285"/>
                    <a:gd name="T21" fmla="*/ 44 h 398"/>
                    <a:gd name="T22" fmla="*/ 285 w 285"/>
                    <a:gd name="T23" fmla="*/ 26 h 398"/>
                    <a:gd name="T24" fmla="*/ 266 w 285"/>
                    <a:gd name="T25" fmla="*/ 15 h 398"/>
                    <a:gd name="T26" fmla="*/ 252 w 285"/>
                    <a:gd name="T27" fmla="*/ 19 h 398"/>
                    <a:gd name="T28" fmla="*/ 243 w 285"/>
                    <a:gd name="T29" fmla="*/ 19 h 398"/>
                    <a:gd name="T30" fmla="*/ 243 w 285"/>
                    <a:gd name="T31" fmla="*/ 3 h 398"/>
                    <a:gd name="T32" fmla="*/ 236 w 285"/>
                    <a:gd name="T33" fmla="*/ 14 h 398"/>
                    <a:gd name="T34" fmla="*/ 227 w 285"/>
                    <a:gd name="T35" fmla="*/ 18 h 398"/>
                    <a:gd name="T36" fmla="*/ 215 w 285"/>
                    <a:gd name="T37" fmla="*/ 32 h 398"/>
                    <a:gd name="T38" fmla="*/ 209 w 285"/>
                    <a:gd name="T39" fmla="*/ 9 h 398"/>
                    <a:gd name="T40" fmla="*/ 202 w 285"/>
                    <a:gd name="T41" fmla="*/ 27 h 398"/>
                    <a:gd name="T42" fmla="*/ 191 w 285"/>
                    <a:gd name="T43" fmla="*/ 40 h 398"/>
                    <a:gd name="T44" fmla="*/ 178 w 285"/>
                    <a:gd name="T45" fmla="*/ 43 h 398"/>
                    <a:gd name="T46" fmla="*/ 166 w 285"/>
                    <a:gd name="T47" fmla="*/ 53 h 398"/>
                    <a:gd name="T48" fmla="*/ 157 w 285"/>
                    <a:gd name="T49" fmla="*/ 55 h 398"/>
                    <a:gd name="T50" fmla="*/ 153 w 285"/>
                    <a:gd name="T51" fmla="*/ 70 h 398"/>
                    <a:gd name="T52" fmla="*/ 142 w 285"/>
                    <a:gd name="T53" fmla="*/ 65 h 398"/>
                    <a:gd name="T54" fmla="*/ 132 w 285"/>
                    <a:gd name="T55" fmla="*/ 86 h 398"/>
                    <a:gd name="T56" fmla="*/ 136 w 285"/>
                    <a:gd name="T57" fmla="*/ 95 h 398"/>
                    <a:gd name="T58" fmla="*/ 125 w 285"/>
                    <a:gd name="T59" fmla="*/ 106 h 398"/>
                    <a:gd name="T60" fmla="*/ 116 w 285"/>
                    <a:gd name="T61" fmla="*/ 109 h 398"/>
                    <a:gd name="T62" fmla="*/ 113 w 285"/>
                    <a:gd name="T63" fmla="*/ 126 h 398"/>
                    <a:gd name="T64" fmla="*/ 113 w 285"/>
                    <a:gd name="T65" fmla="*/ 135 h 398"/>
                    <a:gd name="T66" fmla="*/ 98 w 285"/>
                    <a:gd name="T67" fmla="*/ 150 h 398"/>
                    <a:gd name="T68" fmla="*/ 91 w 285"/>
                    <a:gd name="T69" fmla="*/ 159 h 398"/>
                    <a:gd name="T70" fmla="*/ 91 w 285"/>
                    <a:gd name="T71" fmla="*/ 173 h 398"/>
                    <a:gd name="T72" fmla="*/ 88 w 285"/>
                    <a:gd name="T73" fmla="*/ 189 h 398"/>
                    <a:gd name="T74" fmla="*/ 82 w 285"/>
                    <a:gd name="T75" fmla="*/ 203 h 398"/>
                    <a:gd name="T76" fmla="*/ 68 w 285"/>
                    <a:gd name="T77" fmla="*/ 217 h 398"/>
                    <a:gd name="T78" fmla="*/ 55 w 285"/>
                    <a:gd name="T79" fmla="*/ 243 h 398"/>
                    <a:gd name="T80" fmla="*/ 72 w 285"/>
                    <a:gd name="T81" fmla="*/ 232 h 398"/>
                    <a:gd name="T82" fmla="*/ 60 w 285"/>
                    <a:gd name="T83" fmla="*/ 252 h 398"/>
                    <a:gd name="T84" fmla="*/ 46 w 285"/>
                    <a:gd name="T85" fmla="*/ 252 h 398"/>
                    <a:gd name="T86" fmla="*/ 46 w 285"/>
                    <a:gd name="T87" fmla="*/ 268 h 398"/>
                    <a:gd name="T88" fmla="*/ 32 w 285"/>
                    <a:gd name="T89" fmla="*/ 265 h 398"/>
                    <a:gd name="T90" fmla="*/ 30 w 285"/>
                    <a:gd name="T91" fmla="*/ 274 h 398"/>
                    <a:gd name="T92" fmla="*/ 25 w 285"/>
                    <a:gd name="T93" fmla="*/ 285 h 398"/>
                    <a:gd name="T94" fmla="*/ 8 w 285"/>
                    <a:gd name="T95" fmla="*/ 288 h 398"/>
                    <a:gd name="T96" fmla="*/ 19 w 285"/>
                    <a:gd name="T97" fmla="*/ 296 h 398"/>
                    <a:gd name="T98" fmla="*/ 4 w 285"/>
                    <a:gd name="T99" fmla="*/ 304 h 398"/>
                    <a:gd name="T100" fmla="*/ 17 w 285"/>
                    <a:gd name="T101" fmla="*/ 313 h 398"/>
                    <a:gd name="T102" fmla="*/ 33 w 285"/>
                    <a:gd name="T103" fmla="*/ 310 h 398"/>
                    <a:gd name="T104" fmla="*/ 11 w 285"/>
                    <a:gd name="T105" fmla="*/ 315 h 398"/>
                    <a:gd name="T106" fmla="*/ 2 w 285"/>
                    <a:gd name="T107" fmla="*/ 324 h 398"/>
                    <a:gd name="T108" fmla="*/ 15 w 285"/>
                    <a:gd name="T109" fmla="*/ 336 h 398"/>
                    <a:gd name="T110" fmla="*/ 15 w 285"/>
                    <a:gd name="T111" fmla="*/ 344 h 398"/>
                    <a:gd name="T112" fmla="*/ 5 w 285"/>
                    <a:gd name="T113" fmla="*/ 359 h 398"/>
                    <a:gd name="T114" fmla="*/ 22 w 285"/>
                    <a:gd name="T115" fmla="*/ 371 h 398"/>
                    <a:gd name="T116" fmla="*/ 23 w 285"/>
                    <a:gd name="T117" fmla="*/ 392 h 398"/>
                    <a:gd name="T118" fmla="*/ 42 w 285"/>
                    <a:gd name="T119" fmla="*/ 390 h 398"/>
                    <a:gd name="T120" fmla="*/ 57 w 285"/>
                    <a:gd name="T121" fmla="*/ 366 h 398"/>
                    <a:gd name="T122" fmla="*/ 66 w 285"/>
                    <a:gd name="T123" fmla="*/ 368 h 398"/>
                    <a:gd name="T124" fmla="*/ 72 w 285"/>
                    <a:gd name="T125" fmla="*/ 35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98">
                      <a:moveTo>
                        <a:pt x="84" y="373"/>
                      </a:moveTo>
                      <a:lnTo>
                        <a:pt x="86" y="370"/>
                      </a:lnTo>
                      <a:lnTo>
                        <a:pt x="85" y="359"/>
                      </a:lnTo>
                      <a:lnTo>
                        <a:pt x="83" y="355"/>
                      </a:lnTo>
                      <a:lnTo>
                        <a:pt x="84" y="351"/>
                      </a:lnTo>
                      <a:lnTo>
                        <a:pt x="86" y="351"/>
                      </a:lnTo>
                      <a:lnTo>
                        <a:pt x="84" y="347"/>
                      </a:lnTo>
                      <a:lnTo>
                        <a:pt x="85" y="345"/>
                      </a:lnTo>
                      <a:lnTo>
                        <a:pt x="90" y="344"/>
                      </a:lnTo>
                      <a:lnTo>
                        <a:pt x="91" y="342"/>
                      </a:lnTo>
                      <a:lnTo>
                        <a:pt x="91" y="338"/>
                      </a:lnTo>
                      <a:lnTo>
                        <a:pt x="93" y="334"/>
                      </a:lnTo>
                      <a:lnTo>
                        <a:pt x="91" y="330"/>
                      </a:lnTo>
                      <a:lnTo>
                        <a:pt x="90" y="322"/>
                      </a:lnTo>
                      <a:lnTo>
                        <a:pt x="88" y="316"/>
                      </a:lnTo>
                      <a:lnTo>
                        <a:pt x="88" y="313"/>
                      </a:lnTo>
                      <a:lnTo>
                        <a:pt x="94" y="310"/>
                      </a:lnTo>
                      <a:lnTo>
                        <a:pt x="94" y="305"/>
                      </a:lnTo>
                      <a:lnTo>
                        <a:pt x="95" y="301"/>
                      </a:lnTo>
                      <a:lnTo>
                        <a:pt x="91" y="295"/>
                      </a:lnTo>
                      <a:lnTo>
                        <a:pt x="86" y="292"/>
                      </a:lnTo>
                      <a:lnTo>
                        <a:pt x="86" y="286"/>
                      </a:lnTo>
                      <a:lnTo>
                        <a:pt x="87" y="279"/>
                      </a:lnTo>
                      <a:lnTo>
                        <a:pt x="86" y="273"/>
                      </a:lnTo>
                      <a:lnTo>
                        <a:pt x="84" y="268"/>
                      </a:lnTo>
                      <a:lnTo>
                        <a:pt x="86" y="263"/>
                      </a:lnTo>
                      <a:lnTo>
                        <a:pt x="85" y="254"/>
                      </a:lnTo>
                      <a:lnTo>
                        <a:pt x="84" y="245"/>
                      </a:lnTo>
                      <a:lnTo>
                        <a:pt x="85" y="237"/>
                      </a:lnTo>
                      <a:lnTo>
                        <a:pt x="88" y="231"/>
                      </a:lnTo>
                      <a:lnTo>
                        <a:pt x="91" y="229"/>
                      </a:lnTo>
                      <a:lnTo>
                        <a:pt x="94" y="230"/>
                      </a:lnTo>
                      <a:lnTo>
                        <a:pt x="100" y="230"/>
                      </a:lnTo>
                      <a:lnTo>
                        <a:pt x="102" y="226"/>
                      </a:lnTo>
                      <a:lnTo>
                        <a:pt x="101" y="220"/>
                      </a:lnTo>
                      <a:lnTo>
                        <a:pt x="100" y="217"/>
                      </a:lnTo>
                      <a:lnTo>
                        <a:pt x="101" y="213"/>
                      </a:lnTo>
                      <a:lnTo>
                        <a:pt x="105" y="199"/>
                      </a:lnTo>
                      <a:lnTo>
                        <a:pt x="105" y="191"/>
                      </a:lnTo>
                      <a:lnTo>
                        <a:pt x="107" y="183"/>
                      </a:lnTo>
                      <a:lnTo>
                        <a:pt x="108" y="179"/>
                      </a:lnTo>
                      <a:lnTo>
                        <a:pt x="108" y="174"/>
                      </a:lnTo>
                      <a:lnTo>
                        <a:pt x="106" y="172"/>
                      </a:lnTo>
                      <a:lnTo>
                        <a:pt x="106" y="168"/>
                      </a:lnTo>
                      <a:lnTo>
                        <a:pt x="111" y="165"/>
                      </a:lnTo>
                      <a:lnTo>
                        <a:pt x="115" y="164"/>
                      </a:lnTo>
                      <a:lnTo>
                        <a:pt x="118" y="161"/>
                      </a:lnTo>
                      <a:lnTo>
                        <a:pt x="118" y="158"/>
                      </a:lnTo>
                      <a:lnTo>
                        <a:pt x="122" y="150"/>
                      </a:lnTo>
                      <a:lnTo>
                        <a:pt x="126" y="143"/>
                      </a:lnTo>
                      <a:lnTo>
                        <a:pt x="127" y="139"/>
                      </a:lnTo>
                      <a:lnTo>
                        <a:pt x="126" y="134"/>
                      </a:lnTo>
                      <a:lnTo>
                        <a:pt x="124" y="132"/>
                      </a:lnTo>
                      <a:lnTo>
                        <a:pt x="124" y="124"/>
                      </a:lnTo>
                      <a:lnTo>
                        <a:pt x="126" y="123"/>
                      </a:lnTo>
                      <a:lnTo>
                        <a:pt x="128" y="120"/>
                      </a:lnTo>
                      <a:lnTo>
                        <a:pt x="129" y="116"/>
                      </a:lnTo>
                      <a:lnTo>
                        <a:pt x="130" y="115"/>
                      </a:lnTo>
                      <a:lnTo>
                        <a:pt x="133" y="109"/>
                      </a:lnTo>
                      <a:lnTo>
                        <a:pt x="136" y="106"/>
                      </a:lnTo>
                      <a:lnTo>
                        <a:pt x="139" y="109"/>
                      </a:lnTo>
                      <a:lnTo>
                        <a:pt x="139" y="110"/>
                      </a:lnTo>
                      <a:lnTo>
                        <a:pt x="142" y="109"/>
                      </a:lnTo>
                      <a:lnTo>
                        <a:pt x="144" y="107"/>
                      </a:lnTo>
                      <a:lnTo>
                        <a:pt x="142" y="104"/>
                      </a:lnTo>
                      <a:lnTo>
                        <a:pt x="143" y="103"/>
                      </a:lnTo>
                      <a:lnTo>
                        <a:pt x="143" y="100"/>
                      </a:lnTo>
                      <a:lnTo>
                        <a:pt x="144" y="99"/>
                      </a:lnTo>
                      <a:lnTo>
                        <a:pt x="142" y="94"/>
                      </a:lnTo>
                      <a:lnTo>
                        <a:pt x="143" y="93"/>
                      </a:lnTo>
                      <a:lnTo>
                        <a:pt x="148" y="93"/>
                      </a:lnTo>
                      <a:lnTo>
                        <a:pt x="150" y="91"/>
                      </a:lnTo>
                      <a:lnTo>
                        <a:pt x="155" y="92"/>
                      </a:lnTo>
                      <a:lnTo>
                        <a:pt x="158" y="95"/>
                      </a:lnTo>
                      <a:lnTo>
                        <a:pt x="161" y="96"/>
                      </a:lnTo>
                      <a:lnTo>
                        <a:pt x="164" y="97"/>
                      </a:lnTo>
                      <a:lnTo>
                        <a:pt x="165" y="96"/>
                      </a:lnTo>
                      <a:lnTo>
                        <a:pt x="166" y="98"/>
                      </a:lnTo>
                      <a:lnTo>
                        <a:pt x="166" y="93"/>
                      </a:lnTo>
                      <a:lnTo>
                        <a:pt x="164" y="91"/>
                      </a:lnTo>
                      <a:lnTo>
                        <a:pt x="165" y="85"/>
                      </a:lnTo>
                      <a:lnTo>
                        <a:pt x="167" y="84"/>
                      </a:lnTo>
                      <a:lnTo>
                        <a:pt x="167" y="81"/>
                      </a:lnTo>
                      <a:lnTo>
                        <a:pt x="164" y="79"/>
                      </a:lnTo>
                      <a:lnTo>
                        <a:pt x="164" y="75"/>
                      </a:lnTo>
                      <a:lnTo>
                        <a:pt x="167" y="77"/>
                      </a:lnTo>
                      <a:lnTo>
                        <a:pt x="171" y="76"/>
                      </a:lnTo>
                      <a:lnTo>
                        <a:pt x="171" y="75"/>
                      </a:lnTo>
                      <a:lnTo>
                        <a:pt x="171" y="75"/>
                      </a:lnTo>
                      <a:lnTo>
                        <a:pt x="172" y="75"/>
                      </a:lnTo>
                      <a:lnTo>
                        <a:pt x="174" y="75"/>
                      </a:lnTo>
                      <a:lnTo>
                        <a:pt x="174" y="75"/>
                      </a:lnTo>
                      <a:lnTo>
                        <a:pt x="174" y="72"/>
                      </a:lnTo>
                      <a:lnTo>
                        <a:pt x="174" y="69"/>
                      </a:lnTo>
                      <a:lnTo>
                        <a:pt x="176" y="67"/>
                      </a:lnTo>
                      <a:lnTo>
                        <a:pt x="178" y="68"/>
                      </a:lnTo>
                      <a:lnTo>
                        <a:pt x="181" y="72"/>
                      </a:lnTo>
                      <a:lnTo>
                        <a:pt x="187" y="77"/>
                      </a:lnTo>
                      <a:lnTo>
                        <a:pt x="188" y="81"/>
                      </a:lnTo>
                      <a:lnTo>
                        <a:pt x="190" y="85"/>
                      </a:lnTo>
                      <a:lnTo>
                        <a:pt x="194" y="86"/>
                      </a:lnTo>
                      <a:lnTo>
                        <a:pt x="201" y="86"/>
                      </a:lnTo>
                      <a:lnTo>
                        <a:pt x="204" y="82"/>
                      </a:lnTo>
                      <a:lnTo>
                        <a:pt x="206" y="80"/>
                      </a:lnTo>
                      <a:lnTo>
                        <a:pt x="209" y="80"/>
                      </a:lnTo>
                      <a:lnTo>
                        <a:pt x="214" y="84"/>
                      </a:lnTo>
                      <a:lnTo>
                        <a:pt x="217" y="85"/>
                      </a:lnTo>
                      <a:lnTo>
                        <a:pt x="219" y="81"/>
                      </a:lnTo>
                      <a:lnTo>
                        <a:pt x="220" y="80"/>
                      </a:lnTo>
                      <a:lnTo>
                        <a:pt x="223" y="77"/>
                      </a:lnTo>
                      <a:lnTo>
                        <a:pt x="225" y="78"/>
                      </a:lnTo>
                      <a:lnTo>
                        <a:pt x="227" y="75"/>
                      </a:lnTo>
                      <a:lnTo>
                        <a:pt x="229" y="73"/>
                      </a:lnTo>
                      <a:lnTo>
                        <a:pt x="227" y="71"/>
                      </a:lnTo>
                      <a:lnTo>
                        <a:pt x="226" y="65"/>
                      </a:lnTo>
                      <a:lnTo>
                        <a:pt x="226" y="57"/>
                      </a:lnTo>
                      <a:lnTo>
                        <a:pt x="228" y="54"/>
                      </a:lnTo>
                      <a:lnTo>
                        <a:pt x="226" y="51"/>
                      </a:lnTo>
                      <a:lnTo>
                        <a:pt x="228" y="50"/>
                      </a:lnTo>
                      <a:lnTo>
                        <a:pt x="230" y="47"/>
                      </a:lnTo>
                      <a:lnTo>
                        <a:pt x="230" y="44"/>
                      </a:lnTo>
                      <a:lnTo>
                        <a:pt x="233" y="43"/>
                      </a:lnTo>
                      <a:lnTo>
                        <a:pt x="236" y="44"/>
                      </a:lnTo>
                      <a:lnTo>
                        <a:pt x="239" y="43"/>
                      </a:lnTo>
                      <a:lnTo>
                        <a:pt x="239" y="41"/>
                      </a:lnTo>
                      <a:lnTo>
                        <a:pt x="241" y="39"/>
                      </a:lnTo>
                      <a:lnTo>
                        <a:pt x="247" y="38"/>
                      </a:lnTo>
                      <a:lnTo>
                        <a:pt x="250" y="40"/>
                      </a:lnTo>
                      <a:lnTo>
                        <a:pt x="253" y="46"/>
                      </a:lnTo>
                      <a:lnTo>
                        <a:pt x="255" y="48"/>
                      </a:lnTo>
                      <a:lnTo>
                        <a:pt x="258" y="50"/>
                      </a:lnTo>
                      <a:lnTo>
                        <a:pt x="263" y="51"/>
                      </a:lnTo>
                      <a:lnTo>
                        <a:pt x="264" y="53"/>
                      </a:lnTo>
                      <a:lnTo>
                        <a:pt x="266" y="57"/>
                      </a:lnTo>
                      <a:lnTo>
                        <a:pt x="266" y="60"/>
                      </a:lnTo>
                      <a:lnTo>
                        <a:pt x="264" y="65"/>
                      </a:lnTo>
                      <a:lnTo>
                        <a:pt x="264" y="72"/>
                      </a:lnTo>
                      <a:lnTo>
                        <a:pt x="266" y="72"/>
                      </a:lnTo>
                      <a:lnTo>
                        <a:pt x="266" y="65"/>
                      </a:lnTo>
                      <a:lnTo>
                        <a:pt x="270" y="61"/>
                      </a:lnTo>
                      <a:lnTo>
                        <a:pt x="273" y="61"/>
                      </a:lnTo>
                      <a:lnTo>
                        <a:pt x="275" y="57"/>
                      </a:lnTo>
                      <a:lnTo>
                        <a:pt x="275" y="52"/>
                      </a:lnTo>
                      <a:lnTo>
                        <a:pt x="277" y="52"/>
                      </a:lnTo>
                      <a:lnTo>
                        <a:pt x="280" y="53"/>
                      </a:lnTo>
                      <a:lnTo>
                        <a:pt x="281" y="51"/>
                      </a:lnTo>
                      <a:lnTo>
                        <a:pt x="281" y="47"/>
                      </a:lnTo>
                      <a:lnTo>
                        <a:pt x="281" y="47"/>
                      </a:lnTo>
                      <a:lnTo>
                        <a:pt x="281" y="47"/>
                      </a:lnTo>
                      <a:lnTo>
                        <a:pt x="278" y="45"/>
                      </a:lnTo>
                      <a:lnTo>
                        <a:pt x="278" y="45"/>
                      </a:lnTo>
                      <a:lnTo>
                        <a:pt x="277" y="46"/>
                      </a:lnTo>
                      <a:lnTo>
                        <a:pt x="277" y="47"/>
                      </a:lnTo>
                      <a:lnTo>
                        <a:pt x="275" y="47"/>
                      </a:lnTo>
                      <a:lnTo>
                        <a:pt x="275" y="44"/>
                      </a:lnTo>
                      <a:lnTo>
                        <a:pt x="273" y="44"/>
                      </a:lnTo>
                      <a:lnTo>
                        <a:pt x="274" y="47"/>
                      </a:lnTo>
                      <a:lnTo>
                        <a:pt x="273" y="50"/>
                      </a:lnTo>
                      <a:lnTo>
                        <a:pt x="272" y="49"/>
                      </a:lnTo>
                      <a:lnTo>
                        <a:pt x="271" y="47"/>
                      </a:lnTo>
                      <a:lnTo>
                        <a:pt x="269" y="48"/>
                      </a:lnTo>
                      <a:lnTo>
                        <a:pt x="268" y="51"/>
                      </a:lnTo>
                      <a:lnTo>
                        <a:pt x="268" y="47"/>
                      </a:lnTo>
                      <a:lnTo>
                        <a:pt x="267" y="44"/>
                      </a:lnTo>
                      <a:lnTo>
                        <a:pt x="266" y="44"/>
                      </a:lnTo>
                      <a:lnTo>
                        <a:pt x="264" y="40"/>
                      </a:lnTo>
                      <a:lnTo>
                        <a:pt x="264" y="39"/>
                      </a:lnTo>
                      <a:lnTo>
                        <a:pt x="261" y="40"/>
                      </a:lnTo>
                      <a:lnTo>
                        <a:pt x="259" y="39"/>
                      </a:lnTo>
                      <a:lnTo>
                        <a:pt x="256" y="38"/>
                      </a:lnTo>
                      <a:lnTo>
                        <a:pt x="254" y="36"/>
                      </a:lnTo>
                      <a:lnTo>
                        <a:pt x="254" y="35"/>
                      </a:lnTo>
                      <a:lnTo>
                        <a:pt x="259" y="37"/>
                      </a:lnTo>
                      <a:lnTo>
                        <a:pt x="262" y="36"/>
                      </a:lnTo>
                      <a:lnTo>
                        <a:pt x="265" y="37"/>
                      </a:lnTo>
                      <a:lnTo>
                        <a:pt x="271" y="37"/>
                      </a:lnTo>
                      <a:lnTo>
                        <a:pt x="275" y="36"/>
                      </a:lnTo>
                      <a:lnTo>
                        <a:pt x="277" y="30"/>
                      </a:lnTo>
                      <a:lnTo>
                        <a:pt x="282" y="28"/>
                      </a:lnTo>
                      <a:lnTo>
                        <a:pt x="285" y="26"/>
                      </a:lnTo>
                      <a:lnTo>
                        <a:pt x="285" y="25"/>
                      </a:lnTo>
                      <a:lnTo>
                        <a:pt x="283" y="24"/>
                      </a:lnTo>
                      <a:lnTo>
                        <a:pt x="282" y="23"/>
                      </a:lnTo>
                      <a:lnTo>
                        <a:pt x="281" y="22"/>
                      </a:lnTo>
                      <a:lnTo>
                        <a:pt x="278" y="23"/>
                      </a:lnTo>
                      <a:lnTo>
                        <a:pt x="275" y="19"/>
                      </a:lnTo>
                      <a:lnTo>
                        <a:pt x="273" y="19"/>
                      </a:lnTo>
                      <a:lnTo>
                        <a:pt x="271" y="22"/>
                      </a:lnTo>
                      <a:lnTo>
                        <a:pt x="269" y="22"/>
                      </a:lnTo>
                      <a:lnTo>
                        <a:pt x="268" y="21"/>
                      </a:lnTo>
                      <a:lnTo>
                        <a:pt x="271" y="19"/>
                      </a:lnTo>
                      <a:lnTo>
                        <a:pt x="271" y="16"/>
                      </a:lnTo>
                      <a:lnTo>
                        <a:pt x="268" y="16"/>
                      </a:lnTo>
                      <a:lnTo>
                        <a:pt x="268" y="15"/>
                      </a:lnTo>
                      <a:lnTo>
                        <a:pt x="266" y="15"/>
                      </a:lnTo>
                      <a:lnTo>
                        <a:pt x="264" y="19"/>
                      </a:lnTo>
                      <a:lnTo>
                        <a:pt x="263" y="19"/>
                      </a:lnTo>
                      <a:lnTo>
                        <a:pt x="264" y="16"/>
                      </a:lnTo>
                      <a:lnTo>
                        <a:pt x="262" y="16"/>
                      </a:lnTo>
                      <a:lnTo>
                        <a:pt x="261" y="18"/>
                      </a:lnTo>
                      <a:lnTo>
                        <a:pt x="260" y="18"/>
                      </a:lnTo>
                      <a:lnTo>
                        <a:pt x="259" y="16"/>
                      </a:lnTo>
                      <a:lnTo>
                        <a:pt x="261" y="15"/>
                      </a:lnTo>
                      <a:lnTo>
                        <a:pt x="261" y="13"/>
                      </a:lnTo>
                      <a:lnTo>
                        <a:pt x="258" y="11"/>
                      </a:lnTo>
                      <a:lnTo>
                        <a:pt x="256" y="10"/>
                      </a:lnTo>
                      <a:lnTo>
                        <a:pt x="254" y="12"/>
                      </a:lnTo>
                      <a:lnTo>
                        <a:pt x="254" y="16"/>
                      </a:lnTo>
                      <a:lnTo>
                        <a:pt x="252" y="17"/>
                      </a:lnTo>
                      <a:lnTo>
                        <a:pt x="252" y="19"/>
                      </a:lnTo>
                      <a:lnTo>
                        <a:pt x="254" y="24"/>
                      </a:lnTo>
                      <a:lnTo>
                        <a:pt x="253" y="26"/>
                      </a:lnTo>
                      <a:lnTo>
                        <a:pt x="252" y="27"/>
                      </a:lnTo>
                      <a:lnTo>
                        <a:pt x="250" y="25"/>
                      </a:lnTo>
                      <a:lnTo>
                        <a:pt x="249" y="24"/>
                      </a:lnTo>
                      <a:lnTo>
                        <a:pt x="248" y="26"/>
                      </a:lnTo>
                      <a:lnTo>
                        <a:pt x="246" y="25"/>
                      </a:lnTo>
                      <a:lnTo>
                        <a:pt x="243" y="27"/>
                      </a:lnTo>
                      <a:lnTo>
                        <a:pt x="245" y="23"/>
                      </a:lnTo>
                      <a:lnTo>
                        <a:pt x="247" y="22"/>
                      </a:lnTo>
                      <a:lnTo>
                        <a:pt x="249" y="19"/>
                      </a:lnTo>
                      <a:lnTo>
                        <a:pt x="248" y="17"/>
                      </a:lnTo>
                      <a:lnTo>
                        <a:pt x="247" y="17"/>
                      </a:lnTo>
                      <a:lnTo>
                        <a:pt x="244" y="20"/>
                      </a:lnTo>
                      <a:lnTo>
                        <a:pt x="243" y="19"/>
                      </a:lnTo>
                      <a:lnTo>
                        <a:pt x="243" y="17"/>
                      </a:lnTo>
                      <a:lnTo>
                        <a:pt x="245" y="16"/>
                      </a:lnTo>
                      <a:lnTo>
                        <a:pt x="245" y="14"/>
                      </a:lnTo>
                      <a:lnTo>
                        <a:pt x="243" y="13"/>
                      </a:lnTo>
                      <a:lnTo>
                        <a:pt x="243" y="13"/>
                      </a:lnTo>
                      <a:lnTo>
                        <a:pt x="244" y="12"/>
                      </a:lnTo>
                      <a:lnTo>
                        <a:pt x="245" y="13"/>
                      </a:lnTo>
                      <a:lnTo>
                        <a:pt x="248" y="13"/>
                      </a:lnTo>
                      <a:lnTo>
                        <a:pt x="250" y="7"/>
                      </a:lnTo>
                      <a:lnTo>
                        <a:pt x="250" y="5"/>
                      </a:lnTo>
                      <a:lnTo>
                        <a:pt x="247" y="6"/>
                      </a:lnTo>
                      <a:lnTo>
                        <a:pt x="245" y="5"/>
                      </a:lnTo>
                      <a:lnTo>
                        <a:pt x="246" y="3"/>
                      </a:lnTo>
                      <a:lnTo>
                        <a:pt x="245" y="0"/>
                      </a:lnTo>
                      <a:lnTo>
                        <a:pt x="243" y="3"/>
                      </a:lnTo>
                      <a:lnTo>
                        <a:pt x="242" y="2"/>
                      </a:lnTo>
                      <a:lnTo>
                        <a:pt x="240" y="0"/>
                      </a:lnTo>
                      <a:lnTo>
                        <a:pt x="238" y="3"/>
                      </a:lnTo>
                      <a:lnTo>
                        <a:pt x="238" y="4"/>
                      </a:lnTo>
                      <a:lnTo>
                        <a:pt x="240" y="7"/>
                      </a:lnTo>
                      <a:lnTo>
                        <a:pt x="239" y="9"/>
                      </a:lnTo>
                      <a:lnTo>
                        <a:pt x="238" y="9"/>
                      </a:lnTo>
                      <a:lnTo>
                        <a:pt x="236" y="6"/>
                      </a:lnTo>
                      <a:lnTo>
                        <a:pt x="234" y="7"/>
                      </a:lnTo>
                      <a:lnTo>
                        <a:pt x="233" y="9"/>
                      </a:lnTo>
                      <a:lnTo>
                        <a:pt x="234" y="11"/>
                      </a:lnTo>
                      <a:lnTo>
                        <a:pt x="236" y="11"/>
                      </a:lnTo>
                      <a:lnTo>
                        <a:pt x="237" y="12"/>
                      </a:lnTo>
                      <a:lnTo>
                        <a:pt x="237" y="13"/>
                      </a:lnTo>
                      <a:lnTo>
                        <a:pt x="236" y="14"/>
                      </a:lnTo>
                      <a:lnTo>
                        <a:pt x="236" y="17"/>
                      </a:lnTo>
                      <a:lnTo>
                        <a:pt x="233" y="18"/>
                      </a:lnTo>
                      <a:lnTo>
                        <a:pt x="233" y="20"/>
                      </a:lnTo>
                      <a:lnTo>
                        <a:pt x="234" y="21"/>
                      </a:lnTo>
                      <a:lnTo>
                        <a:pt x="233" y="23"/>
                      </a:lnTo>
                      <a:lnTo>
                        <a:pt x="233" y="26"/>
                      </a:lnTo>
                      <a:lnTo>
                        <a:pt x="233" y="27"/>
                      </a:lnTo>
                      <a:lnTo>
                        <a:pt x="231" y="25"/>
                      </a:lnTo>
                      <a:lnTo>
                        <a:pt x="229" y="27"/>
                      </a:lnTo>
                      <a:lnTo>
                        <a:pt x="229" y="28"/>
                      </a:lnTo>
                      <a:lnTo>
                        <a:pt x="227" y="30"/>
                      </a:lnTo>
                      <a:lnTo>
                        <a:pt x="227" y="27"/>
                      </a:lnTo>
                      <a:lnTo>
                        <a:pt x="229" y="20"/>
                      </a:lnTo>
                      <a:lnTo>
                        <a:pt x="227" y="20"/>
                      </a:lnTo>
                      <a:lnTo>
                        <a:pt x="227" y="18"/>
                      </a:lnTo>
                      <a:lnTo>
                        <a:pt x="229" y="16"/>
                      </a:lnTo>
                      <a:lnTo>
                        <a:pt x="229" y="11"/>
                      </a:lnTo>
                      <a:lnTo>
                        <a:pt x="228" y="9"/>
                      </a:lnTo>
                      <a:lnTo>
                        <a:pt x="226" y="9"/>
                      </a:lnTo>
                      <a:lnTo>
                        <a:pt x="223" y="16"/>
                      </a:lnTo>
                      <a:lnTo>
                        <a:pt x="223" y="20"/>
                      </a:lnTo>
                      <a:lnTo>
                        <a:pt x="219" y="26"/>
                      </a:lnTo>
                      <a:lnTo>
                        <a:pt x="219" y="30"/>
                      </a:lnTo>
                      <a:lnTo>
                        <a:pt x="219" y="32"/>
                      </a:lnTo>
                      <a:lnTo>
                        <a:pt x="219" y="35"/>
                      </a:lnTo>
                      <a:lnTo>
                        <a:pt x="216" y="40"/>
                      </a:lnTo>
                      <a:lnTo>
                        <a:pt x="213" y="41"/>
                      </a:lnTo>
                      <a:lnTo>
                        <a:pt x="213" y="38"/>
                      </a:lnTo>
                      <a:lnTo>
                        <a:pt x="212" y="36"/>
                      </a:lnTo>
                      <a:lnTo>
                        <a:pt x="215" y="32"/>
                      </a:lnTo>
                      <a:lnTo>
                        <a:pt x="215" y="29"/>
                      </a:lnTo>
                      <a:lnTo>
                        <a:pt x="216" y="27"/>
                      </a:lnTo>
                      <a:lnTo>
                        <a:pt x="215" y="23"/>
                      </a:lnTo>
                      <a:lnTo>
                        <a:pt x="219" y="18"/>
                      </a:lnTo>
                      <a:lnTo>
                        <a:pt x="219" y="15"/>
                      </a:lnTo>
                      <a:lnTo>
                        <a:pt x="220" y="14"/>
                      </a:lnTo>
                      <a:lnTo>
                        <a:pt x="219" y="13"/>
                      </a:lnTo>
                      <a:lnTo>
                        <a:pt x="217" y="12"/>
                      </a:lnTo>
                      <a:lnTo>
                        <a:pt x="215" y="9"/>
                      </a:lnTo>
                      <a:lnTo>
                        <a:pt x="214" y="10"/>
                      </a:lnTo>
                      <a:lnTo>
                        <a:pt x="215" y="13"/>
                      </a:lnTo>
                      <a:lnTo>
                        <a:pt x="212" y="15"/>
                      </a:lnTo>
                      <a:lnTo>
                        <a:pt x="212" y="12"/>
                      </a:lnTo>
                      <a:lnTo>
                        <a:pt x="211" y="10"/>
                      </a:lnTo>
                      <a:lnTo>
                        <a:pt x="209" y="9"/>
                      </a:lnTo>
                      <a:lnTo>
                        <a:pt x="207" y="10"/>
                      </a:lnTo>
                      <a:lnTo>
                        <a:pt x="207" y="15"/>
                      </a:lnTo>
                      <a:lnTo>
                        <a:pt x="206" y="16"/>
                      </a:lnTo>
                      <a:lnTo>
                        <a:pt x="205" y="15"/>
                      </a:lnTo>
                      <a:lnTo>
                        <a:pt x="204" y="13"/>
                      </a:lnTo>
                      <a:lnTo>
                        <a:pt x="202" y="15"/>
                      </a:lnTo>
                      <a:lnTo>
                        <a:pt x="203" y="16"/>
                      </a:lnTo>
                      <a:lnTo>
                        <a:pt x="206" y="19"/>
                      </a:lnTo>
                      <a:lnTo>
                        <a:pt x="207" y="22"/>
                      </a:lnTo>
                      <a:lnTo>
                        <a:pt x="206" y="23"/>
                      </a:lnTo>
                      <a:lnTo>
                        <a:pt x="205" y="21"/>
                      </a:lnTo>
                      <a:lnTo>
                        <a:pt x="203" y="23"/>
                      </a:lnTo>
                      <a:lnTo>
                        <a:pt x="203" y="25"/>
                      </a:lnTo>
                      <a:lnTo>
                        <a:pt x="204" y="26"/>
                      </a:lnTo>
                      <a:lnTo>
                        <a:pt x="202" y="27"/>
                      </a:lnTo>
                      <a:lnTo>
                        <a:pt x="200" y="25"/>
                      </a:lnTo>
                      <a:lnTo>
                        <a:pt x="199" y="25"/>
                      </a:lnTo>
                      <a:lnTo>
                        <a:pt x="198" y="29"/>
                      </a:lnTo>
                      <a:lnTo>
                        <a:pt x="195" y="30"/>
                      </a:lnTo>
                      <a:lnTo>
                        <a:pt x="195" y="31"/>
                      </a:lnTo>
                      <a:lnTo>
                        <a:pt x="197" y="32"/>
                      </a:lnTo>
                      <a:lnTo>
                        <a:pt x="194" y="34"/>
                      </a:lnTo>
                      <a:lnTo>
                        <a:pt x="194" y="37"/>
                      </a:lnTo>
                      <a:lnTo>
                        <a:pt x="195" y="39"/>
                      </a:lnTo>
                      <a:lnTo>
                        <a:pt x="194" y="41"/>
                      </a:lnTo>
                      <a:lnTo>
                        <a:pt x="196" y="42"/>
                      </a:lnTo>
                      <a:lnTo>
                        <a:pt x="197" y="44"/>
                      </a:lnTo>
                      <a:lnTo>
                        <a:pt x="196" y="45"/>
                      </a:lnTo>
                      <a:lnTo>
                        <a:pt x="192" y="44"/>
                      </a:lnTo>
                      <a:lnTo>
                        <a:pt x="191" y="40"/>
                      </a:lnTo>
                      <a:lnTo>
                        <a:pt x="190" y="40"/>
                      </a:lnTo>
                      <a:lnTo>
                        <a:pt x="191" y="37"/>
                      </a:lnTo>
                      <a:lnTo>
                        <a:pt x="189" y="37"/>
                      </a:lnTo>
                      <a:lnTo>
                        <a:pt x="187" y="37"/>
                      </a:lnTo>
                      <a:lnTo>
                        <a:pt x="184" y="37"/>
                      </a:lnTo>
                      <a:lnTo>
                        <a:pt x="180" y="32"/>
                      </a:lnTo>
                      <a:lnTo>
                        <a:pt x="178" y="32"/>
                      </a:lnTo>
                      <a:lnTo>
                        <a:pt x="177" y="34"/>
                      </a:lnTo>
                      <a:lnTo>
                        <a:pt x="176" y="32"/>
                      </a:lnTo>
                      <a:lnTo>
                        <a:pt x="174" y="34"/>
                      </a:lnTo>
                      <a:lnTo>
                        <a:pt x="171" y="35"/>
                      </a:lnTo>
                      <a:lnTo>
                        <a:pt x="171" y="37"/>
                      </a:lnTo>
                      <a:lnTo>
                        <a:pt x="174" y="40"/>
                      </a:lnTo>
                      <a:lnTo>
                        <a:pt x="176" y="40"/>
                      </a:lnTo>
                      <a:lnTo>
                        <a:pt x="178" y="43"/>
                      </a:lnTo>
                      <a:lnTo>
                        <a:pt x="181" y="43"/>
                      </a:lnTo>
                      <a:lnTo>
                        <a:pt x="179" y="46"/>
                      </a:lnTo>
                      <a:lnTo>
                        <a:pt x="179" y="49"/>
                      </a:lnTo>
                      <a:lnTo>
                        <a:pt x="181" y="52"/>
                      </a:lnTo>
                      <a:lnTo>
                        <a:pt x="181" y="54"/>
                      </a:lnTo>
                      <a:lnTo>
                        <a:pt x="179" y="53"/>
                      </a:lnTo>
                      <a:lnTo>
                        <a:pt x="178" y="49"/>
                      </a:lnTo>
                      <a:lnTo>
                        <a:pt x="175" y="48"/>
                      </a:lnTo>
                      <a:lnTo>
                        <a:pt x="174" y="46"/>
                      </a:lnTo>
                      <a:lnTo>
                        <a:pt x="173" y="49"/>
                      </a:lnTo>
                      <a:lnTo>
                        <a:pt x="171" y="51"/>
                      </a:lnTo>
                      <a:lnTo>
                        <a:pt x="171" y="47"/>
                      </a:lnTo>
                      <a:lnTo>
                        <a:pt x="168" y="49"/>
                      </a:lnTo>
                      <a:lnTo>
                        <a:pt x="168" y="51"/>
                      </a:lnTo>
                      <a:lnTo>
                        <a:pt x="166" y="53"/>
                      </a:lnTo>
                      <a:lnTo>
                        <a:pt x="166" y="56"/>
                      </a:lnTo>
                      <a:lnTo>
                        <a:pt x="169" y="58"/>
                      </a:lnTo>
                      <a:lnTo>
                        <a:pt x="170" y="61"/>
                      </a:lnTo>
                      <a:lnTo>
                        <a:pt x="167" y="60"/>
                      </a:lnTo>
                      <a:lnTo>
                        <a:pt x="167" y="59"/>
                      </a:lnTo>
                      <a:lnTo>
                        <a:pt x="164" y="62"/>
                      </a:lnTo>
                      <a:lnTo>
                        <a:pt x="164" y="65"/>
                      </a:lnTo>
                      <a:lnTo>
                        <a:pt x="161" y="68"/>
                      </a:lnTo>
                      <a:lnTo>
                        <a:pt x="160" y="66"/>
                      </a:lnTo>
                      <a:lnTo>
                        <a:pt x="163" y="65"/>
                      </a:lnTo>
                      <a:lnTo>
                        <a:pt x="162" y="61"/>
                      </a:lnTo>
                      <a:lnTo>
                        <a:pt x="164" y="57"/>
                      </a:lnTo>
                      <a:lnTo>
                        <a:pt x="163" y="47"/>
                      </a:lnTo>
                      <a:lnTo>
                        <a:pt x="160" y="49"/>
                      </a:lnTo>
                      <a:lnTo>
                        <a:pt x="157" y="55"/>
                      </a:lnTo>
                      <a:lnTo>
                        <a:pt x="157" y="59"/>
                      </a:lnTo>
                      <a:lnTo>
                        <a:pt x="158" y="61"/>
                      </a:lnTo>
                      <a:lnTo>
                        <a:pt x="156" y="65"/>
                      </a:lnTo>
                      <a:lnTo>
                        <a:pt x="155" y="61"/>
                      </a:lnTo>
                      <a:lnTo>
                        <a:pt x="157" y="58"/>
                      </a:lnTo>
                      <a:lnTo>
                        <a:pt x="156" y="53"/>
                      </a:lnTo>
                      <a:lnTo>
                        <a:pt x="154" y="53"/>
                      </a:lnTo>
                      <a:lnTo>
                        <a:pt x="152" y="54"/>
                      </a:lnTo>
                      <a:lnTo>
                        <a:pt x="150" y="59"/>
                      </a:lnTo>
                      <a:lnTo>
                        <a:pt x="151" y="62"/>
                      </a:lnTo>
                      <a:lnTo>
                        <a:pt x="151" y="65"/>
                      </a:lnTo>
                      <a:lnTo>
                        <a:pt x="154" y="68"/>
                      </a:lnTo>
                      <a:lnTo>
                        <a:pt x="156" y="71"/>
                      </a:lnTo>
                      <a:lnTo>
                        <a:pt x="154" y="75"/>
                      </a:lnTo>
                      <a:lnTo>
                        <a:pt x="153" y="70"/>
                      </a:lnTo>
                      <a:lnTo>
                        <a:pt x="150" y="68"/>
                      </a:lnTo>
                      <a:lnTo>
                        <a:pt x="148" y="62"/>
                      </a:lnTo>
                      <a:lnTo>
                        <a:pt x="147" y="61"/>
                      </a:lnTo>
                      <a:lnTo>
                        <a:pt x="143" y="63"/>
                      </a:lnTo>
                      <a:lnTo>
                        <a:pt x="143" y="65"/>
                      </a:lnTo>
                      <a:lnTo>
                        <a:pt x="147" y="68"/>
                      </a:lnTo>
                      <a:lnTo>
                        <a:pt x="149" y="69"/>
                      </a:lnTo>
                      <a:lnTo>
                        <a:pt x="150" y="70"/>
                      </a:lnTo>
                      <a:lnTo>
                        <a:pt x="147" y="70"/>
                      </a:lnTo>
                      <a:lnTo>
                        <a:pt x="145" y="71"/>
                      </a:lnTo>
                      <a:lnTo>
                        <a:pt x="146" y="74"/>
                      </a:lnTo>
                      <a:lnTo>
                        <a:pt x="143" y="72"/>
                      </a:lnTo>
                      <a:lnTo>
                        <a:pt x="143" y="68"/>
                      </a:lnTo>
                      <a:lnTo>
                        <a:pt x="142" y="67"/>
                      </a:lnTo>
                      <a:lnTo>
                        <a:pt x="142" y="65"/>
                      </a:lnTo>
                      <a:lnTo>
                        <a:pt x="140" y="66"/>
                      </a:lnTo>
                      <a:lnTo>
                        <a:pt x="139" y="70"/>
                      </a:lnTo>
                      <a:lnTo>
                        <a:pt x="140" y="72"/>
                      </a:lnTo>
                      <a:lnTo>
                        <a:pt x="140" y="75"/>
                      </a:lnTo>
                      <a:lnTo>
                        <a:pt x="138" y="75"/>
                      </a:lnTo>
                      <a:lnTo>
                        <a:pt x="136" y="75"/>
                      </a:lnTo>
                      <a:lnTo>
                        <a:pt x="133" y="78"/>
                      </a:lnTo>
                      <a:lnTo>
                        <a:pt x="134" y="79"/>
                      </a:lnTo>
                      <a:lnTo>
                        <a:pt x="136" y="79"/>
                      </a:lnTo>
                      <a:lnTo>
                        <a:pt x="137" y="82"/>
                      </a:lnTo>
                      <a:lnTo>
                        <a:pt x="135" y="82"/>
                      </a:lnTo>
                      <a:lnTo>
                        <a:pt x="133" y="83"/>
                      </a:lnTo>
                      <a:lnTo>
                        <a:pt x="135" y="85"/>
                      </a:lnTo>
                      <a:lnTo>
                        <a:pt x="134" y="86"/>
                      </a:lnTo>
                      <a:lnTo>
                        <a:pt x="132" y="86"/>
                      </a:lnTo>
                      <a:lnTo>
                        <a:pt x="132" y="88"/>
                      </a:lnTo>
                      <a:lnTo>
                        <a:pt x="133" y="89"/>
                      </a:lnTo>
                      <a:lnTo>
                        <a:pt x="131" y="89"/>
                      </a:lnTo>
                      <a:lnTo>
                        <a:pt x="130" y="87"/>
                      </a:lnTo>
                      <a:lnTo>
                        <a:pt x="128" y="88"/>
                      </a:lnTo>
                      <a:lnTo>
                        <a:pt x="126" y="91"/>
                      </a:lnTo>
                      <a:lnTo>
                        <a:pt x="127" y="92"/>
                      </a:lnTo>
                      <a:lnTo>
                        <a:pt x="126" y="93"/>
                      </a:lnTo>
                      <a:lnTo>
                        <a:pt x="123" y="93"/>
                      </a:lnTo>
                      <a:lnTo>
                        <a:pt x="122" y="96"/>
                      </a:lnTo>
                      <a:lnTo>
                        <a:pt x="124" y="98"/>
                      </a:lnTo>
                      <a:lnTo>
                        <a:pt x="130" y="96"/>
                      </a:lnTo>
                      <a:lnTo>
                        <a:pt x="132" y="96"/>
                      </a:lnTo>
                      <a:lnTo>
                        <a:pt x="134" y="95"/>
                      </a:lnTo>
                      <a:lnTo>
                        <a:pt x="136" y="95"/>
                      </a:lnTo>
                      <a:lnTo>
                        <a:pt x="136" y="97"/>
                      </a:lnTo>
                      <a:lnTo>
                        <a:pt x="134" y="99"/>
                      </a:lnTo>
                      <a:lnTo>
                        <a:pt x="133" y="104"/>
                      </a:lnTo>
                      <a:lnTo>
                        <a:pt x="133" y="105"/>
                      </a:lnTo>
                      <a:lnTo>
                        <a:pt x="132" y="103"/>
                      </a:lnTo>
                      <a:lnTo>
                        <a:pt x="132" y="101"/>
                      </a:lnTo>
                      <a:lnTo>
                        <a:pt x="129" y="102"/>
                      </a:lnTo>
                      <a:lnTo>
                        <a:pt x="128" y="100"/>
                      </a:lnTo>
                      <a:lnTo>
                        <a:pt x="126" y="100"/>
                      </a:lnTo>
                      <a:lnTo>
                        <a:pt x="126" y="102"/>
                      </a:lnTo>
                      <a:lnTo>
                        <a:pt x="126" y="103"/>
                      </a:lnTo>
                      <a:lnTo>
                        <a:pt x="123" y="102"/>
                      </a:lnTo>
                      <a:lnTo>
                        <a:pt x="122" y="103"/>
                      </a:lnTo>
                      <a:lnTo>
                        <a:pt x="124" y="104"/>
                      </a:lnTo>
                      <a:lnTo>
                        <a:pt x="125" y="106"/>
                      </a:lnTo>
                      <a:lnTo>
                        <a:pt x="123" y="107"/>
                      </a:lnTo>
                      <a:lnTo>
                        <a:pt x="122" y="109"/>
                      </a:lnTo>
                      <a:lnTo>
                        <a:pt x="123" y="111"/>
                      </a:lnTo>
                      <a:lnTo>
                        <a:pt x="122" y="113"/>
                      </a:lnTo>
                      <a:lnTo>
                        <a:pt x="121" y="110"/>
                      </a:lnTo>
                      <a:lnTo>
                        <a:pt x="122" y="107"/>
                      </a:lnTo>
                      <a:lnTo>
                        <a:pt x="119" y="105"/>
                      </a:lnTo>
                      <a:lnTo>
                        <a:pt x="118" y="107"/>
                      </a:lnTo>
                      <a:lnTo>
                        <a:pt x="115" y="108"/>
                      </a:lnTo>
                      <a:lnTo>
                        <a:pt x="115" y="106"/>
                      </a:lnTo>
                      <a:lnTo>
                        <a:pt x="115" y="104"/>
                      </a:lnTo>
                      <a:lnTo>
                        <a:pt x="114" y="104"/>
                      </a:lnTo>
                      <a:lnTo>
                        <a:pt x="112" y="107"/>
                      </a:lnTo>
                      <a:lnTo>
                        <a:pt x="113" y="109"/>
                      </a:lnTo>
                      <a:lnTo>
                        <a:pt x="116" y="109"/>
                      </a:lnTo>
                      <a:lnTo>
                        <a:pt x="119" y="111"/>
                      </a:lnTo>
                      <a:lnTo>
                        <a:pt x="118" y="113"/>
                      </a:lnTo>
                      <a:lnTo>
                        <a:pt x="112" y="114"/>
                      </a:lnTo>
                      <a:lnTo>
                        <a:pt x="112" y="113"/>
                      </a:lnTo>
                      <a:lnTo>
                        <a:pt x="109" y="113"/>
                      </a:lnTo>
                      <a:lnTo>
                        <a:pt x="108" y="116"/>
                      </a:lnTo>
                      <a:lnTo>
                        <a:pt x="110" y="119"/>
                      </a:lnTo>
                      <a:lnTo>
                        <a:pt x="108" y="121"/>
                      </a:lnTo>
                      <a:lnTo>
                        <a:pt x="110" y="121"/>
                      </a:lnTo>
                      <a:lnTo>
                        <a:pt x="112" y="117"/>
                      </a:lnTo>
                      <a:lnTo>
                        <a:pt x="115" y="117"/>
                      </a:lnTo>
                      <a:lnTo>
                        <a:pt x="116" y="120"/>
                      </a:lnTo>
                      <a:lnTo>
                        <a:pt x="112" y="120"/>
                      </a:lnTo>
                      <a:lnTo>
                        <a:pt x="112" y="123"/>
                      </a:lnTo>
                      <a:lnTo>
                        <a:pt x="113" y="126"/>
                      </a:lnTo>
                      <a:lnTo>
                        <a:pt x="116" y="128"/>
                      </a:lnTo>
                      <a:lnTo>
                        <a:pt x="116" y="130"/>
                      </a:lnTo>
                      <a:lnTo>
                        <a:pt x="114" y="129"/>
                      </a:lnTo>
                      <a:lnTo>
                        <a:pt x="112" y="129"/>
                      </a:lnTo>
                      <a:lnTo>
                        <a:pt x="110" y="126"/>
                      </a:lnTo>
                      <a:lnTo>
                        <a:pt x="109" y="126"/>
                      </a:lnTo>
                      <a:lnTo>
                        <a:pt x="108" y="128"/>
                      </a:lnTo>
                      <a:lnTo>
                        <a:pt x="109" y="130"/>
                      </a:lnTo>
                      <a:lnTo>
                        <a:pt x="107" y="130"/>
                      </a:lnTo>
                      <a:lnTo>
                        <a:pt x="105" y="132"/>
                      </a:lnTo>
                      <a:lnTo>
                        <a:pt x="105" y="134"/>
                      </a:lnTo>
                      <a:lnTo>
                        <a:pt x="107" y="136"/>
                      </a:lnTo>
                      <a:lnTo>
                        <a:pt x="109" y="134"/>
                      </a:lnTo>
                      <a:lnTo>
                        <a:pt x="111" y="136"/>
                      </a:lnTo>
                      <a:lnTo>
                        <a:pt x="113" y="135"/>
                      </a:lnTo>
                      <a:lnTo>
                        <a:pt x="114" y="137"/>
                      </a:lnTo>
                      <a:lnTo>
                        <a:pt x="115" y="139"/>
                      </a:lnTo>
                      <a:lnTo>
                        <a:pt x="115" y="141"/>
                      </a:lnTo>
                      <a:lnTo>
                        <a:pt x="112" y="137"/>
                      </a:lnTo>
                      <a:lnTo>
                        <a:pt x="109" y="137"/>
                      </a:lnTo>
                      <a:lnTo>
                        <a:pt x="108" y="139"/>
                      </a:lnTo>
                      <a:lnTo>
                        <a:pt x="104" y="140"/>
                      </a:lnTo>
                      <a:lnTo>
                        <a:pt x="104" y="142"/>
                      </a:lnTo>
                      <a:lnTo>
                        <a:pt x="101" y="144"/>
                      </a:lnTo>
                      <a:lnTo>
                        <a:pt x="101" y="143"/>
                      </a:lnTo>
                      <a:lnTo>
                        <a:pt x="97" y="144"/>
                      </a:lnTo>
                      <a:lnTo>
                        <a:pt x="95" y="145"/>
                      </a:lnTo>
                      <a:lnTo>
                        <a:pt x="94" y="147"/>
                      </a:lnTo>
                      <a:lnTo>
                        <a:pt x="97" y="147"/>
                      </a:lnTo>
                      <a:lnTo>
                        <a:pt x="98" y="150"/>
                      </a:lnTo>
                      <a:lnTo>
                        <a:pt x="97" y="151"/>
                      </a:lnTo>
                      <a:lnTo>
                        <a:pt x="95" y="150"/>
                      </a:lnTo>
                      <a:lnTo>
                        <a:pt x="94" y="151"/>
                      </a:lnTo>
                      <a:lnTo>
                        <a:pt x="97" y="153"/>
                      </a:lnTo>
                      <a:lnTo>
                        <a:pt x="96" y="154"/>
                      </a:lnTo>
                      <a:lnTo>
                        <a:pt x="93" y="154"/>
                      </a:lnTo>
                      <a:lnTo>
                        <a:pt x="93" y="153"/>
                      </a:lnTo>
                      <a:lnTo>
                        <a:pt x="92" y="154"/>
                      </a:lnTo>
                      <a:lnTo>
                        <a:pt x="94" y="155"/>
                      </a:lnTo>
                      <a:lnTo>
                        <a:pt x="93" y="157"/>
                      </a:lnTo>
                      <a:lnTo>
                        <a:pt x="93" y="158"/>
                      </a:lnTo>
                      <a:lnTo>
                        <a:pt x="94" y="158"/>
                      </a:lnTo>
                      <a:lnTo>
                        <a:pt x="93" y="160"/>
                      </a:lnTo>
                      <a:lnTo>
                        <a:pt x="91" y="160"/>
                      </a:lnTo>
                      <a:lnTo>
                        <a:pt x="91" y="159"/>
                      </a:lnTo>
                      <a:lnTo>
                        <a:pt x="91" y="161"/>
                      </a:lnTo>
                      <a:lnTo>
                        <a:pt x="90" y="163"/>
                      </a:lnTo>
                      <a:lnTo>
                        <a:pt x="91" y="164"/>
                      </a:lnTo>
                      <a:lnTo>
                        <a:pt x="94" y="165"/>
                      </a:lnTo>
                      <a:lnTo>
                        <a:pt x="95" y="167"/>
                      </a:lnTo>
                      <a:lnTo>
                        <a:pt x="97" y="168"/>
                      </a:lnTo>
                      <a:lnTo>
                        <a:pt x="99" y="166"/>
                      </a:lnTo>
                      <a:lnTo>
                        <a:pt x="97" y="168"/>
                      </a:lnTo>
                      <a:lnTo>
                        <a:pt x="97" y="170"/>
                      </a:lnTo>
                      <a:lnTo>
                        <a:pt x="94" y="170"/>
                      </a:lnTo>
                      <a:lnTo>
                        <a:pt x="94" y="168"/>
                      </a:lnTo>
                      <a:lnTo>
                        <a:pt x="90" y="168"/>
                      </a:lnTo>
                      <a:lnTo>
                        <a:pt x="88" y="172"/>
                      </a:lnTo>
                      <a:lnTo>
                        <a:pt x="88" y="172"/>
                      </a:lnTo>
                      <a:lnTo>
                        <a:pt x="91" y="173"/>
                      </a:lnTo>
                      <a:lnTo>
                        <a:pt x="91" y="175"/>
                      </a:lnTo>
                      <a:lnTo>
                        <a:pt x="92" y="176"/>
                      </a:lnTo>
                      <a:lnTo>
                        <a:pt x="92" y="179"/>
                      </a:lnTo>
                      <a:lnTo>
                        <a:pt x="91" y="177"/>
                      </a:lnTo>
                      <a:lnTo>
                        <a:pt x="90" y="177"/>
                      </a:lnTo>
                      <a:lnTo>
                        <a:pt x="88" y="179"/>
                      </a:lnTo>
                      <a:lnTo>
                        <a:pt x="88" y="181"/>
                      </a:lnTo>
                      <a:lnTo>
                        <a:pt x="88" y="182"/>
                      </a:lnTo>
                      <a:lnTo>
                        <a:pt x="89" y="183"/>
                      </a:lnTo>
                      <a:lnTo>
                        <a:pt x="89" y="185"/>
                      </a:lnTo>
                      <a:lnTo>
                        <a:pt x="88" y="185"/>
                      </a:lnTo>
                      <a:lnTo>
                        <a:pt x="87" y="184"/>
                      </a:lnTo>
                      <a:lnTo>
                        <a:pt x="85" y="185"/>
                      </a:lnTo>
                      <a:lnTo>
                        <a:pt x="86" y="188"/>
                      </a:lnTo>
                      <a:lnTo>
                        <a:pt x="88" y="189"/>
                      </a:lnTo>
                      <a:lnTo>
                        <a:pt x="88" y="189"/>
                      </a:lnTo>
                      <a:lnTo>
                        <a:pt x="88" y="192"/>
                      </a:lnTo>
                      <a:lnTo>
                        <a:pt x="85" y="189"/>
                      </a:lnTo>
                      <a:lnTo>
                        <a:pt x="84" y="190"/>
                      </a:lnTo>
                      <a:lnTo>
                        <a:pt x="84" y="192"/>
                      </a:lnTo>
                      <a:lnTo>
                        <a:pt x="84" y="193"/>
                      </a:lnTo>
                      <a:lnTo>
                        <a:pt x="84" y="196"/>
                      </a:lnTo>
                      <a:lnTo>
                        <a:pt x="85" y="199"/>
                      </a:lnTo>
                      <a:lnTo>
                        <a:pt x="88" y="199"/>
                      </a:lnTo>
                      <a:lnTo>
                        <a:pt x="88" y="196"/>
                      </a:lnTo>
                      <a:lnTo>
                        <a:pt x="90" y="196"/>
                      </a:lnTo>
                      <a:lnTo>
                        <a:pt x="88" y="200"/>
                      </a:lnTo>
                      <a:lnTo>
                        <a:pt x="87" y="200"/>
                      </a:lnTo>
                      <a:lnTo>
                        <a:pt x="84" y="203"/>
                      </a:lnTo>
                      <a:lnTo>
                        <a:pt x="82" y="203"/>
                      </a:lnTo>
                      <a:lnTo>
                        <a:pt x="81" y="204"/>
                      </a:lnTo>
                      <a:lnTo>
                        <a:pt x="81" y="206"/>
                      </a:lnTo>
                      <a:lnTo>
                        <a:pt x="78" y="207"/>
                      </a:lnTo>
                      <a:lnTo>
                        <a:pt x="77" y="209"/>
                      </a:lnTo>
                      <a:lnTo>
                        <a:pt x="78" y="210"/>
                      </a:lnTo>
                      <a:lnTo>
                        <a:pt x="77" y="211"/>
                      </a:lnTo>
                      <a:lnTo>
                        <a:pt x="74" y="212"/>
                      </a:lnTo>
                      <a:lnTo>
                        <a:pt x="73" y="214"/>
                      </a:lnTo>
                      <a:lnTo>
                        <a:pt x="73" y="216"/>
                      </a:lnTo>
                      <a:lnTo>
                        <a:pt x="76" y="216"/>
                      </a:lnTo>
                      <a:lnTo>
                        <a:pt x="74" y="218"/>
                      </a:lnTo>
                      <a:lnTo>
                        <a:pt x="73" y="221"/>
                      </a:lnTo>
                      <a:lnTo>
                        <a:pt x="70" y="221"/>
                      </a:lnTo>
                      <a:lnTo>
                        <a:pt x="70" y="219"/>
                      </a:lnTo>
                      <a:lnTo>
                        <a:pt x="68" y="217"/>
                      </a:lnTo>
                      <a:lnTo>
                        <a:pt x="67" y="219"/>
                      </a:lnTo>
                      <a:lnTo>
                        <a:pt x="66" y="219"/>
                      </a:lnTo>
                      <a:lnTo>
                        <a:pt x="67" y="221"/>
                      </a:lnTo>
                      <a:lnTo>
                        <a:pt x="65" y="223"/>
                      </a:lnTo>
                      <a:lnTo>
                        <a:pt x="65" y="224"/>
                      </a:lnTo>
                      <a:lnTo>
                        <a:pt x="66" y="226"/>
                      </a:lnTo>
                      <a:lnTo>
                        <a:pt x="63" y="226"/>
                      </a:lnTo>
                      <a:lnTo>
                        <a:pt x="61" y="227"/>
                      </a:lnTo>
                      <a:lnTo>
                        <a:pt x="61" y="230"/>
                      </a:lnTo>
                      <a:lnTo>
                        <a:pt x="59" y="232"/>
                      </a:lnTo>
                      <a:lnTo>
                        <a:pt x="59" y="234"/>
                      </a:lnTo>
                      <a:lnTo>
                        <a:pt x="59" y="237"/>
                      </a:lnTo>
                      <a:lnTo>
                        <a:pt x="56" y="239"/>
                      </a:lnTo>
                      <a:lnTo>
                        <a:pt x="54" y="241"/>
                      </a:lnTo>
                      <a:lnTo>
                        <a:pt x="55" y="243"/>
                      </a:lnTo>
                      <a:lnTo>
                        <a:pt x="58" y="241"/>
                      </a:lnTo>
                      <a:lnTo>
                        <a:pt x="60" y="241"/>
                      </a:lnTo>
                      <a:lnTo>
                        <a:pt x="59" y="243"/>
                      </a:lnTo>
                      <a:lnTo>
                        <a:pt x="57" y="244"/>
                      </a:lnTo>
                      <a:lnTo>
                        <a:pt x="57" y="247"/>
                      </a:lnTo>
                      <a:lnTo>
                        <a:pt x="59" y="249"/>
                      </a:lnTo>
                      <a:lnTo>
                        <a:pt x="62" y="248"/>
                      </a:lnTo>
                      <a:lnTo>
                        <a:pt x="65" y="247"/>
                      </a:lnTo>
                      <a:lnTo>
                        <a:pt x="69" y="242"/>
                      </a:lnTo>
                      <a:lnTo>
                        <a:pt x="69" y="240"/>
                      </a:lnTo>
                      <a:lnTo>
                        <a:pt x="67" y="241"/>
                      </a:lnTo>
                      <a:lnTo>
                        <a:pt x="69" y="237"/>
                      </a:lnTo>
                      <a:lnTo>
                        <a:pt x="70" y="234"/>
                      </a:lnTo>
                      <a:lnTo>
                        <a:pt x="70" y="234"/>
                      </a:lnTo>
                      <a:lnTo>
                        <a:pt x="72" y="232"/>
                      </a:lnTo>
                      <a:lnTo>
                        <a:pt x="74" y="233"/>
                      </a:lnTo>
                      <a:lnTo>
                        <a:pt x="76" y="232"/>
                      </a:lnTo>
                      <a:lnTo>
                        <a:pt x="72" y="235"/>
                      </a:lnTo>
                      <a:lnTo>
                        <a:pt x="71" y="237"/>
                      </a:lnTo>
                      <a:lnTo>
                        <a:pt x="75" y="239"/>
                      </a:lnTo>
                      <a:lnTo>
                        <a:pt x="74" y="241"/>
                      </a:lnTo>
                      <a:lnTo>
                        <a:pt x="72" y="241"/>
                      </a:lnTo>
                      <a:lnTo>
                        <a:pt x="68" y="246"/>
                      </a:lnTo>
                      <a:lnTo>
                        <a:pt x="70" y="248"/>
                      </a:lnTo>
                      <a:lnTo>
                        <a:pt x="69" y="250"/>
                      </a:lnTo>
                      <a:lnTo>
                        <a:pt x="70" y="253"/>
                      </a:lnTo>
                      <a:lnTo>
                        <a:pt x="67" y="253"/>
                      </a:lnTo>
                      <a:lnTo>
                        <a:pt x="65" y="251"/>
                      </a:lnTo>
                      <a:lnTo>
                        <a:pt x="62" y="251"/>
                      </a:lnTo>
                      <a:lnTo>
                        <a:pt x="60" y="252"/>
                      </a:lnTo>
                      <a:lnTo>
                        <a:pt x="60" y="255"/>
                      </a:lnTo>
                      <a:lnTo>
                        <a:pt x="58" y="257"/>
                      </a:lnTo>
                      <a:lnTo>
                        <a:pt x="56" y="258"/>
                      </a:lnTo>
                      <a:lnTo>
                        <a:pt x="57" y="256"/>
                      </a:lnTo>
                      <a:lnTo>
                        <a:pt x="59" y="254"/>
                      </a:lnTo>
                      <a:lnTo>
                        <a:pt x="56" y="252"/>
                      </a:lnTo>
                      <a:lnTo>
                        <a:pt x="56" y="249"/>
                      </a:lnTo>
                      <a:lnTo>
                        <a:pt x="55" y="246"/>
                      </a:lnTo>
                      <a:lnTo>
                        <a:pt x="53" y="246"/>
                      </a:lnTo>
                      <a:lnTo>
                        <a:pt x="52" y="248"/>
                      </a:lnTo>
                      <a:lnTo>
                        <a:pt x="49" y="248"/>
                      </a:lnTo>
                      <a:lnTo>
                        <a:pt x="49" y="250"/>
                      </a:lnTo>
                      <a:lnTo>
                        <a:pt x="53" y="250"/>
                      </a:lnTo>
                      <a:lnTo>
                        <a:pt x="49" y="254"/>
                      </a:lnTo>
                      <a:lnTo>
                        <a:pt x="46" y="252"/>
                      </a:lnTo>
                      <a:lnTo>
                        <a:pt x="45" y="253"/>
                      </a:lnTo>
                      <a:lnTo>
                        <a:pt x="42" y="256"/>
                      </a:lnTo>
                      <a:lnTo>
                        <a:pt x="43" y="256"/>
                      </a:lnTo>
                      <a:lnTo>
                        <a:pt x="45" y="255"/>
                      </a:lnTo>
                      <a:lnTo>
                        <a:pt x="46" y="256"/>
                      </a:lnTo>
                      <a:lnTo>
                        <a:pt x="42" y="258"/>
                      </a:lnTo>
                      <a:lnTo>
                        <a:pt x="42" y="261"/>
                      </a:lnTo>
                      <a:lnTo>
                        <a:pt x="40" y="259"/>
                      </a:lnTo>
                      <a:lnTo>
                        <a:pt x="39" y="259"/>
                      </a:lnTo>
                      <a:lnTo>
                        <a:pt x="38" y="261"/>
                      </a:lnTo>
                      <a:lnTo>
                        <a:pt x="41" y="262"/>
                      </a:lnTo>
                      <a:lnTo>
                        <a:pt x="45" y="262"/>
                      </a:lnTo>
                      <a:lnTo>
                        <a:pt x="44" y="265"/>
                      </a:lnTo>
                      <a:lnTo>
                        <a:pt x="46" y="265"/>
                      </a:lnTo>
                      <a:lnTo>
                        <a:pt x="46" y="268"/>
                      </a:lnTo>
                      <a:lnTo>
                        <a:pt x="42" y="267"/>
                      </a:lnTo>
                      <a:lnTo>
                        <a:pt x="42" y="265"/>
                      </a:lnTo>
                      <a:lnTo>
                        <a:pt x="39" y="265"/>
                      </a:lnTo>
                      <a:lnTo>
                        <a:pt x="37" y="261"/>
                      </a:lnTo>
                      <a:lnTo>
                        <a:pt x="36" y="260"/>
                      </a:lnTo>
                      <a:lnTo>
                        <a:pt x="36" y="260"/>
                      </a:lnTo>
                      <a:lnTo>
                        <a:pt x="35" y="262"/>
                      </a:lnTo>
                      <a:lnTo>
                        <a:pt x="37" y="266"/>
                      </a:lnTo>
                      <a:lnTo>
                        <a:pt x="40" y="268"/>
                      </a:lnTo>
                      <a:lnTo>
                        <a:pt x="42" y="269"/>
                      </a:lnTo>
                      <a:lnTo>
                        <a:pt x="43" y="271"/>
                      </a:lnTo>
                      <a:lnTo>
                        <a:pt x="41" y="271"/>
                      </a:lnTo>
                      <a:lnTo>
                        <a:pt x="37" y="269"/>
                      </a:lnTo>
                      <a:lnTo>
                        <a:pt x="33" y="264"/>
                      </a:lnTo>
                      <a:lnTo>
                        <a:pt x="32" y="265"/>
                      </a:lnTo>
                      <a:lnTo>
                        <a:pt x="29" y="263"/>
                      </a:lnTo>
                      <a:lnTo>
                        <a:pt x="27" y="263"/>
                      </a:lnTo>
                      <a:lnTo>
                        <a:pt x="25" y="262"/>
                      </a:lnTo>
                      <a:lnTo>
                        <a:pt x="25" y="263"/>
                      </a:lnTo>
                      <a:lnTo>
                        <a:pt x="25" y="266"/>
                      </a:lnTo>
                      <a:lnTo>
                        <a:pt x="23" y="268"/>
                      </a:lnTo>
                      <a:lnTo>
                        <a:pt x="25" y="270"/>
                      </a:lnTo>
                      <a:lnTo>
                        <a:pt x="30" y="268"/>
                      </a:lnTo>
                      <a:lnTo>
                        <a:pt x="31" y="270"/>
                      </a:lnTo>
                      <a:lnTo>
                        <a:pt x="29" y="272"/>
                      </a:lnTo>
                      <a:lnTo>
                        <a:pt x="30" y="272"/>
                      </a:lnTo>
                      <a:lnTo>
                        <a:pt x="33" y="270"/>
                      </a:lnTo>
                      <a:lnTo>
                        <a:pt x="35" y="270"/>
                      </a:lnTo>
                      <a:lnTo>
                        <a:pt x="34" y="272"/>
                      </a:lnTo>
                      <a:lnTo>
                        <a:pt x="30" y="274"/>
                      </a:lnTo>
                      <a:lnTo>
                        <a:pt x="29" y="277"/>
                      </a:lnTo>
                      <a:lnTo>
                        <a:pt x="25" y="276"/>
                      </a:lnTo>
                      <a:lnTo>
                        <a:pt x="23" y="272"/>
                      </a:lnTo>
                      <a:lnTo>
                        <a:pt x="22" y="272"/>
                      </a:lnTo>
                      <a:lnTo>
                        <a:pt x="21" y="274"/>
                      </a:lnTo>
                      <a:lnTo>
                        <a:pt x="18" y="272"/>
                      </a:lnTo>
                      <a:lnTo>
                        <a:pt x="17" y="273"/>
                      </a:lnTo>
                      <a:lnTo>
                        <a:pt x="16" y="272"/>
                      </a:lnTo>
                      <a:lnTo>
                        <a:pt x="14" y="273"/>
                      </a:lnTo>
                      <a:lnTo>
                        <a:pt x="15" y="275"/>
                      </a:lnTo>
                      <a:lnTo>
                        <a:pt x="18" y="275"/>
                      </a:lnTo>
                      <a:lnTo>
                        <a:pt x="22" y="278"/>
                      </a:lnTo>
                      <a:lnTo>
                        <a:pt x="25" y="280"/>
                      </a:lnTo>
                      <a:lnTo>
                        <a:pt x="24" y="282"/>
                      </a:lnTo>
                      <a:lnTo>
                        <a:pt x="25" y="285"/>
                      </a:lnTo>
                      <a:lnTo>
                        <a:pt x="23" y="286"/>
                      </a:lnTo>
                      <a:lnTo>
                        <a:pt x="22" y="285"/>
                      </a:lnTo>
                      <a:lnTo>
                        <a:pt x="22" y="280"/>
                      </a:lnTo>
                      <a:lnTo>
                        <a:pt x="20" y="279"/>
                      </a:lnTo>
                      <a:lnTo>
                        <a:pt x="17" y="280"/>
                      </a:lnTo>
                      <a:lnTo>
                        <a:pt x="18" y="282"/>
                      </a:lnTo>
                      <a:lnTo>
                        <a:pt x="18" y="284"/>
                      </a:lnTo>
                      <a:lnTo>
                        <a:pt x="15" y="282"/>
                      </a:lnTo>
                      <a:lnTo>
                        <a:pt x="12" y="285"/>
                      </a:lnTo>
                      <a:lnTo>
                        <a:pt x="15" y="287"/>
                      </a:lnTo>
                      <a:lnTo>
                        <a:pt x="12" y="287"/>
                      </a:lnTo>
                      <a:lnTo>
                        <a:pt x="11" y="288"/>
                      </a:lnTo>
                      <a:lnTo>
                        <a:pt x="10" y="285"/>
                      </a:lnTo>
                      <a:lnTo>
                        <a:pt x="6" y="285"/>
                      </a:lnTo>
                      <a:lnTo>
                        <a:pt x="8" y="288"/>
                      </a:lnTo>
                      <a:lnTo>
                        <a:pt x="6" y="289"/>
                      </a:lnTo>
                      <a:lnTo>
                        <a:pt x="5" y="286"/>
                      </a:lnTo>
                      <a:lnTo>
                        <a:pt x="3" y="283"/>
                      </a:lnTo>
                      <a:lnTo>
                        <a:pt x="1" y="284"/>
                      </a:lnTo>
                      <a:lnTo>
                        <a:pt x="1" y="285"/>
                      </a:lnTo>
                      <a:lnTo>
                        <a:pt x="4" y="289"/>
                      </a:lnTo>
                      <a:lnTo>
                        <a:pt x="3" y="291"/>
                      </a:lnTo>
                      <a:lnTo>
                        <a:pt x="4" y="292"/>
                      </a:lnTo>
                      <a:lnTo>
                        <a:pt x="8" y="291"/>
                      </a:lnTo>
                      <a:lnTo>
                        <a:pt x="11" y="292"/>
                      </a:lnTo>
                      <a:lnTo>
                        <a:pt x="15" y="294"/>
                      </a:lnTo>
                      <a:lnTo>
                        <a:pt x="18" y="294"/>
                      </a:lnTo>
                      <a:lnTo>
                        <a:pt x="19" y="293"/>
                      </a:lnTo>
                      <a:lnTo>
                        <a:pt x="22" y="293"/>
                      </a:lnTo>
                      <a:lnTo>
                        <a:pt x="19" y="296"/>
                      </a:lnTo>
                      <a:lnTo>
                        <a:pt x="15" y="296"/>
                      </a:lnTo>
                      <a:lnTo>
                        <a:pt x="14" y="296"/>
                      </a:lnTo>
                      <a:lnTo>
                        <a:pt x="10" y="294"/>
                      </a:lnTo>
                      <a:lnTo>
                        <a:pt x="7" y="295"/>
                      </a:lnTo>
                      <a:lnTo>
                        <a:pt x="5" y="294"/>
                      </a:lnTo>
                      <a:lnTo>
                        <a:pt x="4" y="296"/>
                      </a:lnTo>
                      <a:lnTo>
                        <a:pt x="1" y="296"/>
                      </a:lnTo>
                      <a:lnTo>
                        <a:pt x="0" y="298"/>
                      </a:lnTo>
                      <a:lnTo>
                        <a:pt x="4" y="300"/>
                      </a:lnTo>
                      <a:lnTo>
                        <a:pt x="3" y="303"/>
                      </a:lnTo>
                      <a:lnTo>
                        <a:pt x="5" y="303"/>
                      </a:lnTo>
                      <a:lnTo>
                        <a:pt x="7" y="302"/>
                      </a:lnTo>
                      <a:lnTo>
                        <a:pt x="11" y="302"/>
                      </a:lnTo>
                      <a:lnTo>
                        <a:pt x="8" y="304"/>
                      </a:lnTo>
                      <a:lnTo>
                        <a:pt x="4" y="304"/>
                      </a:lnTo>
                      <a:lnTo>
                        <a:pt x="3" y="305"/>
                      </a:lnTo>
                      <a:lnTo>
                        <a:pt x="1" y="305"/>
                      </a:lnTo>
                      <a:lnTo>
                        <a:pt x="1" y="306"/>
                      </a:lnTo>
                      <a:lnTo>
                        <a:pt x="4" y="306"/>
                      </a:lnTo>
                      <a:lnTo>
                        <a:pt x="5" y="306"/>
                      </a:lnTo>
                      <a:lnTo>
                        <a:pt x="3" y="309"/>
                      </a:lnTo>
                      <a:lnTo>
                        <a:pt x="1" y="309"/>
                      </a:lnTo>
                      <a:lnTo>
                        <a:pt x="2" y="310"/>
                      </a:lnTo>
                      <a:lnTo>
                        <a:pt x="3" y="311"/>
                      </a:lnTo>
                      <a:lnTo>
                        <a:pt x="4" y="313"/>
                      </a:lnTo>
                      <a:lnTo>
                        <a:pt x="8" y="313"/>
                      </a:lnTo>
                      <a:lnTo>
                        <a:pt x="9" y="312"/>
                      </a:lnTo>
                      <a:lnTo>
                        <a:pt x="13" y="311"/>
                      </a:lnTo>
                      <a:lnTo>
                        <a:pt x="16" y="312"/>
                      </a:lnTo>
                      <a:lnTo>
                        <a:pt x="17" y="313"/>
                      </a:lnTo>
                      <a:lnTo>
                        <a:pt x="19" y="311"/>
                      </a:lnTo>
                      <a:lnTo>
                        <a:pt x="19" y="309"/>
                      </a:lnTo>
                      <a:lnTo>
                        <a:pt x="21" y="309"/>
                      </a:lnTo>
                      <a:lnTo>
                        <a:pt x="22" y="310"/>
                      </a:lnTo>
                      <a:lnTo>
                        <a:pt x="24" y="310"/>
                      </a:lnTo>
                      <a:lnTo>
                        <a:pt x="27" y="307"/>
                      </a:lnTo>
                      <a:lnTo>
                        <a:pt x="29" y="308"/>
                      </a:lnTo>
                      <a:lnTo>
                        <a:pt x="28" y="310"/>
                      </a:lnTo>
                      <a:lnTo>
                        <a:pt x="26" y="311"/>
                      </a:lnTo>
                      <a:lnTo>
                        <a:pt x="29" y="312"/>
                      </a:lnTo>
                      <a:lnTo>
                        <a:pt x="30" y="310"/>
                      </a:lnTo>
                      <a:lnTo>
                        <a:pt x="29" y="308"/>
                      </a:lnTo>
                      <a:lnTo>
                        <a:pt x="32" y="305"/>
                      </a:lnTo>
                      <a:lnTo>
                        <a:pt x="31" y="307"/>
                      </a:lnTo>
                      <a:lnTo>
                        <a:pt x="33" y="310"/>
                      </a:lnTo>
                      <a:lnTo>
                        <a:pt x="32" y="313"/>
                      </a:lnTo>
                      <a:lnTo>
                        <a:pt x="28" y="314"/>
                      </a:lnTo>
                      <a:lnTo>
                        <a:pt x="26" y="316"/>
                      </a:lnTo>
                      <a:lnTo>
                        <a:pt x="27" y="317"/>
                      </a:lnTo>
                      <a:lnTo>
                        <a:pt x="25" y="320"/>
                      </a:lnTo>
                      <a:lnTo>
                        <a:pt x="22" y="320"/>
                      </a:lnTo>
                      <a:lnTo>
                        <a:pt x="22" y="318"/>
                      </a:lnTo>
                      <a:lnTo>
                        <a:pt x="24" y="317"/>
                      </a:lnTo>
                      <a:lnTo>
                        <a:pt x="24" y="313"/>
                      </a:lnTo>
                      <a:lnTo>
                        <a:pt x="21" y="313"/>
                      </a:lnTo>
                      <a:lnTo>
                        <a:pt x="18" y="317"/>
                      </a:lnTo>
                      <a:lnTo>
                        <a:pt x="18" y="318"/>
                      </a:lnTo>
                      <a:lnTo>
                        <a:pt x="16" y="315"/>
                      </a:lnTo>
                      <a:lnTo>
                        <a:pt x="14" y="314"/>
                      </a:lnTo>
                      <a:lnTo>
                        <a:pt x="11" y="315"/>
                      </a:lnTo>
                      <a:lnTo>
                        <a:pt x="8" y="314"/>
                      </a:lnTo>
                      <a:lnTo>
                        <a:pt x="5" y="317"/>
                      </a:lnTo>
                      <a:lnTo>
                        <a:pt x="4" y="317"/>
                      </a:lnTo>
                      <a:lnTo>
                        <a:pt x="1" y="315"/>
                      </a:lnTo>
                      <a:lnTo>
                        <a:pt x="1" y="315"/>
                      </a:lnTo>
                      <a:lnTo>
                        <a:pt x="2" y="318"/>
                      </a:lnTo>
                      <a:lnTo>
                        <a:pt x="1" y="320"/>
                      </a:lnTo>
                      <a:lnTo>
                        <a:pt x="2" y="321"/>
                      </a:lnTo>
                      <a:lnTo>
                        <a:pt x="4" y="320"/>
                      </a:lnTo>
                      <a:lnTo>
                        <a:pt x="5" y="319"/>
                      </a:lnTo>
                      <a:lnTo>
                        <a:pt x="7" y="319"/>
                      </a:lnTo>
                      <a:lnTo>
                        <a:pt x="5" y="321"/>
                      </a:lnTo>
                      <a:lnTo>
                        <a:pt x="5" y="324"/>
                      </a:lnTo>
                      <a:lnTo>
                        <a:pt x="4" y="326"/>
                      </a:lnTo>
                      <a:lnTo>
                        <a:pt x="2" y="324"/>
                      </a:lnTo>
                      <a:lnTo>
                        <a:pt x="4" y="328"/>
                      </a:lnTo>
                      <a:lnTo>
                        <a:pt x="5" y="330"/>
                      </a:lnTo>
                      <a:lnTo>
                        <a:pt x="9" y="324"/>
                      </a:lnTo>
                      <a:lnTo>
                        <a:pt x="11" y="326"/>
                      </a:lnTo>
                      <a:lnTo>
                        <a:pt x="11" y="327"/>
                      </a:lnTo>
                      <a:lnTo>
                        <a:pt x="11" y="330"/>
                      </a:lnTo>
                      <a:lnTo>
                        <a:pt x="8" y="332"/>
                      </a:lnTo>
                      <a:lnTo>
                        <a:pt x="8" y="333"/>
                      </a:lnTo>
                      <a:lnTo>
                        <a:pt x="10" y="334"/>
                      </a:lnTo>
                      <a:lnTo>
                        <a:pt x="9" y="335"/>
                      </a:lnTo>
                      <a:lnTo>
                        <a:pt x="11" y="338"/>
                      </a:lnTo>
                      <a:lnTo>
                        <a:pt x="10" y="341"/>
                      </a:lnTo>
                      <a:lnTo>
                        <a:pt x="11" y="341"/>
                      </a:lnTo>
                      <a:lnTo>
                        <a:pt x="12" y="337"/>
                      </a:lnTo>
                      <a:lnTo>
                        <a:pt x="15" y="336"/>
                      </a:lnTo>
                      <a:lnTo>
                        <a:pt x="15" y="333"/>
                      </a:lnTo>
                      <a:lnTo>
                        <a:pt x="20" y="330"/>
                      </a:lnTo>
                      <a:lnTo>
                        <a:pt x="22" y="330"/>
                      </a:lnTo>
                      <a:lnTo>
                        <a:pt x="25" y="330"/>
                      </a:lnTo>
                      <a:lnTo>
                        <a:pt x="23" y="331"/>
                      </a:lnTo>
                      <a:lnTo>
                        <a:pt x="21" y="334"/>
                      </a:lnTo>
                      <a:lnTo>
                        <a:pt x="21" y="337"/>
                      </a:lnTo>
                      <a:lnTo>
                        <a:pt x="22" y="340"/>
                      </a:lnTo>
                      <a:lnTo>
                        <a:pt x="19" y="337"/>
                      </a:lnTo>
                      <a:lnTo>
                        <a:pt x="19" y="334"/>
                      </a:lnTo>
                      <a:lnTo>
                        <a:pt x="18" y="334"/>
                      </a:lnTo>
                      <a:lnTo>
                        <a:pt x="15" y="338"/>
                      </a:lnTo>
                      <a:lnTo>
                        <a:pt x="14" y="339"/>
                      </a:lnTo>
                      <a:lnTo>
                        <a:pt x="17" y="340"/>
                      </a:lnTo>
                      <a:lnTo>
                        <a:pt x="15" y="344"/>
                      </a:lnTo>
                      <a:lnTo>
                        <a:pt x="13" y="344"/>
                      </a:lnTo>
                      <a:lnTo>
                        <a:pt x="11" y="346"/>
                      </a:lnTo>
                      <a:lnTo>
                        <a:pt x="13" y="347"/>
                      </a:lnTo>
                      <a:lnTo>
                        <a:pt x="17" y="347"/>
                      </a:lnTo>
                      <a:lnTo>
                        <a:pt x="18" y="348"/>
                      </a:lnTo>
                      <a:lnTo>
                        <a:pt x="15" y="349"/>
                      </a:lnTo>
                      <a:lnTo>
                        <a:pt x="15" y="351"/>
                      </a:lnTo>
                      <a:lnTo>
                        <a:pt x="14" y="353"/>
                      </a:lnTo>
                      <a:lnTo>
                        <a:pt x="11" y="351"/>
                      </a:lnTo>
                      <a:lnTo>
                        <a:pt x="10" y="351"/>
                      </a:lnTo>
                      <a:lnTo>
                        <a:pt x="9" y="354"/>
                      </a:lnTo>
                      <a:lnTo>
                        <a:pt x="8" y="351"/>
                      </a:lnTo>
                      <a:lnTo>
                        <a:pt x="7" y="352"/>
                      </a:lnTo>
                      <a:lnTo>
                        <a:pt x="4" y="356"/>
                      </a:lnTo>
                      <a:lnTo>
                        <a:pt x="5" y="359"/>
                      </a:lnTo>
                      <a:lnTo>
                        <a:pt x="9" y="364"/>
                      </a:lnTo>
                      <a:lnTo>
                        <a:pt x="10" y="361"/>
                      </a:lnTo>
                      <a:lnTo>
                        <a:pt x="11" y="362"/>
                      </a:lnTo>
                      <a:lnTo>
                        <a:pt x="13" y="361"/>
                      </a:lnTo>
                      <a:lnTo>
                        <a:pt x="12" y="360"/>
                      </a:lnTo>
                      <a:lnTo>
                        <a:pt x="13" y="357"/>
                      </a:lnTo>
                      <a:lnTo>
                        <a:pt x="16" y="359"/>
                      </a:lnTo>
                      <a:lnTo>
                        <a:pt x="15" y="360"/>
                      </a:lnTo>
                      <a:lnTo>
                        <a:pt x="17" y="362"/>
                      </a:lnTo>
                      <a:lnTo>
                        <a:pt x="16" y="365"/>
                      </a:lnTo>
                      <a:lnTo>
                        <a:pt x="14" y="367"/>
                      </a:lnTo>
                      <a:lnTo>
                        <a:pt x="16" y="372"/>
                      </a:lnTo>
                      <a:lnTo>
                        <a:pt x="17" y="370"/>
                      </a:lnTo>
                      <a:lnTo>
                        <a:pt x="21" y="368"/>
                      </a:lnTo>
                      <a:lnTo>
                        <a:pt x="22" y="371"/>
                      </a:lnTo>
                      <a:lnTo>
                        <a:pt x="19" y="372"/>
                      </a:lnTo>
                      <a:lnTo>
                        <a:pt x="18" y="372"/>
                      </a:lnTo>
                      <a:lnTo>
                        <a:pt x="19" y="375"/>
                      </a:lnTo>
                      <a:lnTo>
                        <a:pt x="18" y="376"/>
                      </a:lnTo>
                      <a:lnTo>
                        <a:pt x="14" y="372"/>
                      </a:lnTo>
                      <a:lnTo>
                        <a:pt x="12" y="373"/>
                      </a:lnTo>
                      <a:lnTo>
                        <a:pt x="11" y="372"/>
                      </a:lnTo>
                      <a:lnTo>
                        <a:pt x="8" y="372"/>
                      </a:lnTo>
                      <a:lnTo>
                        <a:pt x="8" y="374"/>
                      </a:lnTo>
                      <a:lnTo>
                        <a:pt x="7" y="376"/>
                      </a:lnTo>
                      <a:lnTo>
                        <a:pt x="10" y="383"/>
                      </a:lnTo>
                      <a:lnTo>
                        <a:pt x="13" y="384"/>
                      </a:lnTo>
                      <a:lnTo>
                        <a:pt x="17" y="388"/>
                      </a:lnTo>
                      <a:lnTo>
                        <a:pt x="22" y="390"/>
                      </a:lnTo>
                      <a:lnTo>
                        <a:pt x="23" y="392"/>
                      </a:lnTo>
                      <a:lnTo>
                        <a:pt x="22" y="393"/>
                      </a:lnTo>
                      <a:lnTo>
                        <a:pt x="24" y="396"/>
                      </a:lnTo>
                      <a:lnTo>
                        <a:pt x="25" y="394"/>
                      </a:lnTo>
                      <a:lnTo>
                        <a:pt x="25" y="391"/>
                      </a:lnTo>
                      <a:lnTo>
                        <a:pt x="26" y="391"/>
                      </a:lnTo>
                      <a:lnTo>
                        <a:pt x="29" y="392"/>
                      </a:lnTo>
                      <a:lnTo>
                        <a:pt x="28" y="393"/>
                      </a:lnTo>
                      <a:lnTo>
                        <a:pt x="31" y="398"/>
                      </a:lnTo>
                      <a:lnTo>
                        <a:pt x="32" y="396"/>
                      </a:lnTo>
                      <a:lnTo>
                        <a:pt x="33" y="396"/>
                      </a:lnTo>
                      <a:lnTo>
                        <a:pt x="36" y="396"/>
                      </a:lnTo>
                      <a:lnTo>
                        <a:pt x="39" y="392"/>
                      </a:lnTo>
                      <a:lnTo>
                        <a:pt x="39" y="392"/>
                      </a:lnTo>
                      <a:lnTo>
                        <a:pt x="41" y="390"/>
                      </a:lnTo>
                      <a:lnTo>
                        <a:pt x="42" y="390"/>
                      </a:lnTo>
                      <a:lnTo>
                        <a:pt x="42" y="392"/>
                      </a:lnTo>
                      <a:lnTo>
                        <a:pt x="44" y="392"/>
                      </a:lnTo>
                      <a:lnTo>
                        <a:pt x="49" y="387"/>
                      </a:lnTo>
                      <a:lnTo>
                        <a:pt x="49" y="385"/>
                      </a:lnTo>
                      <a:lnTo>
                        <a:pt x="46" y="382"/>
                      </a:lnTo>
                      <a:lnTo>
                        <a:pt x="50" y="385"/>
                      </a:lnTo>
                      <a:lnTo>
                        <a:pt x="53" y="381"/>
                      </a:lnTo>
                      <a:lnTo>
                        <a:pt x="53" y="379"/>
                      </a:lnTo>
                      <a:lnTo>
                        <a:pt x="54" y="379"/>
                      </a:lnTo>
                      <a:lnTo>
                        <a:pt x="54" y="376"/>
                      </a:lnTo>
                      <a:lnTo>
                        <a:pt x="56" y="374"/>
                      </a:lnTo>
                      <a:lnTo>
                        <a:pt x="58" y="374"/>
                      </a:lnTo>
                      <a:lnTo>
                        <a:pt x="59" y="372"/>
                      </a:lnTo>
                      <a:lnTo>
                        <a:pt x="56" y="368"/>
                      </a:lnTo>
                      <a:lnTo>
                        <a:pt x="57" y="366"/>
                      </a:lnTo>
                      <a:lnTo>
                        <a:pt x="56" y="363"/>
                      </a:lnTo>
                      <a:lnTo>
                        <a:pt x="53" y="361"/>
                      </a:lnTo>
                      <a:lnTo>
                        <a:pt x="53" y="358"/>
                      </a:lnTo>
                      <a:lnTo>
                        <a:pt x="55" y="359"/>
                      </a:lnTo>
                      <a:lnTo>
                        <a:pt x="57" y="362"/>
                      </a:lnTo>
                      <a:lnTo>
                        <a:pt x="58" y="367"/>
                      </a:lnTo>
                      <a:lnTo>
                        <a:pt x="60" y="368"/>
                      </a:lnTo>
                      <a:lnTo>
                        <a:pt x="61" y="368"/>
                      </a:lnTo>
                      <a:lnTo>
                        <a:pt x="60" y="371"/>
                      </a:lnTo>
                      <a:lnTo>
                        <a:pt x="62" y="372"/>
                      </a:lnTo>
                      <a:lnTo>
                        <a:pt x="65" y="371"/>
                      </a:lnTo>
                      <a:lnTo>
                        <a:pt x="64" y="369"/>
                      </a:lnTo>
                      <a:lnTo>
                        <a:pt x="63" y="368"/>
                      </a:lnTo>
                      <a:lnTo>
                        <a:pt x="63" y="366"/>
                      </a:lnTo>
                      <a:lnTo>
                        <a:pt x="66" y="368"/>
                      </a:lnTo>
                      <a:lnTo>
                        <a:pt x="66" y="370"/>
                      </a:lnTo>
                      <a:lnTo>
                        <a:pt x="70" y="365"/>
                      </a:lnTo>
                      <a:lnTo>
                        <a:pt x="70" y="362"/>
                      </a:lnTo>
                      <a:lnTo>
                        <a:pt x="70" y="359"/>
                      </a:lnTo>
                      <a:lnTo>
                        <a:pt x="68" y="358"/>
                      </a:lnTo>
                      <a:lnTo>
                        <a:pt x="67" y="356"/>
                      </a:lnTo>
                      <a:lnTo>
                        <a:pt x="68" y="355"/>
                      </a:lnTo>
                      <a:lnTo>
                        <a:pt x="68" y="354"/>
                      </a:lnTo>
                      <a:lnTo>
                        <a:pt x="70" y="353"/>
                      </a:lnTo>
                      <a:lnTo>
                        <a:pt x="70" y="352"/>
                      </a:lnTo>
                      <a:lnTo>
                        <a:pt x="70" y="350"/>
                      </a:lnTo>
                      <a:lnTo>
                        <a:pt x="70" y="347"/>
                      </a:lnTo>
                      <a:lnTo>
                        <a:pt x="71" y="344"/>
                      </a:lnTo>
                      <a:lnTo>
                        <a:pt x="74" y="347"/>
                      </a:lnTo>
                      <a:lnTo>
                        <a:pt x="72" y="350"/>
                      </a:lnTo>
                      <a:lnTo>
                        <a:pt x="73" y="355"/>
                      </a:lnTo>
                      <a:lnTo>
                        <a:pt x="72" y="357"/>
                      </a:lnTo>
                      <a:lnTo>
                        <a:pt x="74" y="360"/>
                      </a:lnTo>
                      <a:lnTo>
                        <a:pt x="74" y="362"/>
                      </a:lnTo>
                      <a:lnTo>
                        <a:pt x="77" y="366"/>
                      </a:lnTo>
                      <a:lnTo>
                        <a:pt x="81" y="365"/>
                      </a:lnTo>
                      <a:lnTo>
                        <a:pt x="81" y="367"/>
                      </a:lnTo>
                      <a:lnTo>
                        <a:pt x="81" y="368"/>
                      </a:lnTo>
                      <a:lnTo>
                        <a:pt x="83" y="370"/>
                      </a:lnTo>
                      <a:lnTo>
                        <a:pt x="84" y="3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5" name="Freeform 623">
                  <a:extLst>
                    <a:ext uri="{FF2B5EF4-FFF2-40B4-BE49-F238E27FC236}">
                      <a16:creationId xmlns:a16="http://schemas.microsoft.com/office/drawing/2014/main" id="{0B861E65-C6FE-B34B-8649-E1FB45AB7347}"/>
                    </a:ext>
                  </a:extLst>
                </p:cNvPr>
                <p:cNvSpPr>
                  <a:spLocks/>
                </p:cNvSpPr>
                <p:nvPr/>
              </p:nvSpPr>
              <p:spPr bwMode="auto">
                <a:xfrm>
                  <a:off x="3871" y="1290"/>
                  <a:ext cx="11" cy="10"/>
                </a:xfrm>
                <a:custGeom>
                  <a:avLst/>
                  <a:gdLst>
                    <a:gd name="T0" fmla="*/ 0 w 11"/>
                    <a:gd name="T1" fmla="*/ 6 h 10"/>
                    <a:gd name="T2" fmla="*/ 4 w 11"/>
                    <a:gd name="T3" fmla="*/ 7 h 10"/>
                    <a:gd name="T4" fmla="*/ 7 w 11"/>
                    <a:gd name="T5" fmla="*/ 10 h 10"/>
                    <a:gd name="T6" fmla="*/ 10 w 11"/>
                    <a:gd name="T7" fmla="*/ 9 h 10"/>
                    <a:gd name="T8" fmla="*/ 11 w 11"/>
                    <a:gd name="T9" fmla="*/ 6 h 10"/>
                    <a:gd name="T10" fmla="*/ 7 w 11"/>
                    <a:gd name="T11" fmla="*/ 6 h 10"/>
                    <a:gd name="T12" fmla="*/ 10 w 11"/>
                    <a:gd name="T13" fmla="*/ 3 h 10"/>
                    <a:gd name="T14" fmla="*/ 7 w 11"/>
                    <a:gd name="T15" fmla="*/ 2 h 10"/>
                    <a:gd name="T16" fmla="*/ 6 w 11"/>
                    <a:gd name="T17" fmla="*/ 0 h 10"/>
                    <a:gd name="T18" fmla="*/ 5 w 11"/>
                    <a:gd name="T19" fmla="*/ 3 h 10"/>
                    <a:gd name="T20" fmla="*/ 4 w 11"/>
                    <a:gd name="T21" fmla="*/ 5 h 10"/>
                    <a:gd name="T22" fmla="*/ 2 w 11"/>
                    <a:gd name="T23" fmla="*/ 3 h 10"/>
                    <a:gd name="T24" fmla="*/ 1 w 11"/>
                    <a:gd name="T25" fmla="*/ 5 h 10"/>
                    <a:gd name="T26" fmla="*/ 0 w 11"/>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0" y="6"/>
                      </a:moveTo>
                      <a:lnTo>
                        <a:pt x="4" y="7"/>
                      </a:lnTo>
                      <a:lnTo>
                        <a:pt x="7" y="10"/>
                      </a:lnTo>
                      <a:lnTo>
                        <a:pt x="10" y="9"/>
                      </a:lnTo>
                      <a:lnTo>
                        <a:pt x="11" y="6"/>
                      </a:lnTo>
                      <a:lnTo>
                        <a:pt x="7" y="6"/>
                      </a:lnTo>
                      <a:lnTo>
                        <a:pt x="10" y="3"/>
                      </a:lnTo>
                      <a:lnTo>
                        <a:pt x="7" y="2"/>
                      </a:lnTo>
                      <a:lnTo>
                        <a:pt x="6" y="0"/>
                      </a:lnTo>
                      <a:lnTo>
                        <a:pt x="5" y="3"/>
                      </a:lnTo>
                      <a:lnTo>
                        <a:pt x="4" y="5"/>
                      </a:lnTo>
                      <a:lnTo>
                        <a:pt x="2" y="3"/>
                      </a:lnTo>
                      <a:lnTo>
                        <a:pt x="1" y="5"/>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6" name="Freeform 624">
                  <a:extLst>
                    <a:ext uri="{FF2B5EF4-FFF2-40B4-BE49-F238E27FC236}">
                      <a16:creationId xmlns:a16="http://schemas.microsoft.com/office/drawing/2014/main" id="{065BEF24-B115-E14F-93BE-6EAA8E138A39}"/>
                    </a:ext>
                  </a:extLst>
                </p:cNvPr>
                <p:cNvSpPr>
                  <a:spLocks/>
                </p:cNvSpPr>
                <p:nvPr/>
              </p:nvSpPr>
              <p:spPr bwMode="auto">
                <a:xfrm>
                  <a:off x="3854" y="1306"/>
                  <a:ext cx="7" cy="8"/>
                </a:xfrm>
                <a:custGeom>
                  <a:avLst/>
                  <a:gdLst>
                    <a:gd name="T0" fmla="*/ 3 w 9"/>
                    <a:gd name="T1" fmla="*/ 10 h 10"/>
                    <a:gd name="T2" fmla="*/ 8 w 9"/>
                    <a:gd name="T3" fmla="*/ 8 h 10"/>
                    <a:gd name="T4" fmla="*/ 9 w 9"/>
                    <a:gd name="T5" fmla="*/ 4 h 10"/>
                    <a:gd name="T6" fmla="*/ 5 w 9"/>
                    <a:gd name="T7" fmla="*/ 0 h 10"/>
                    <a:gd name="T8" fmla="*/ 0 w 9"/>
                    <a:gd name="T9" fmla="*/ 2 h 10"/>
                    <a:gd name="T10" fmla="*/ 2 w 9"/>
                    <a:gd name="T11" fmla="*/ 6 h 10"/>
                    <a:gd name="T12" fmla="*/ 3 w 9"/>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10"/>
                      </a:moveTo>
                      <a:cubicBezTo>
                        <a:pt x="8" y="8"/>
                        <a:pt x="8" y="8"/>
                        <a:pt x="8" y="8"/>
                      </a:cubicBezTo>
                      <a:cubicBezTo>
                        <a:pt x="9" y="4"/>
                        <a:pt x="9" y="4"/>
                        <a:pt x="9" y="4"/>
                      </a:cubicBezTo>
                      <a:cubicBezTo>
                        <a:pt x="5" y="0"/>
                        <a:pt x="5" y="0"/>
                        <a:pt x="5" y="0"/>
                      </a:cubicBezTo>
                      <a:cubicBezTo>
                        <a:pt x="5" y="0"/>
                        <a:pt x="0" y="2"/>
                        <a:pt x="0" y="2"/>
                      </a:cubicBezTo>
                      <a:cubicBezTo>
                        <a:pt x="2" y="6"/>
                        <a:pt x="2" y="6"/>
                        <a:pt x="2" y="6"/>
                      </a:cubicBez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7" name="Rectangle 625">
                  <a:extLst>
                    <a:ext uri="{FF2B5EF4-FFF2-40B4-BE49-F238E27FC236}">
                      <a16:creationId xmlns:a16="http://schemas.microsoft.com/office/drawing/2014/main" id="{477A0CB4-6EA2-F34A-BB2A-7031CCB95E2F}"/>
                    </a:ext>
                  </a:extLst>
                </p:cNvPr>
                <p:cNvSpPr>
                  <a:spLocks noChangeArrowheads="1"/>
                </p:cNvSpPr>
                <p:nvPr/>
              </p:nvSpPr>
              <p:spPr bwMode="auto">
                <a:xfrm>
                  <a:off x="3741" y="1682"/>
                  <a:ext cx="2"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8" name="Freeform 626">
                  <a:extLst>
                    <a:ext uri="{FF2B5EF4-FFF2-40B4-BE49-F238E27FC236}">
                      <a16:creationId xmlns:a16="http://schemas.microsoft.com/office/drawing/2014/main" id="{F0407A3C-CDD5-5A4B-A51D-09FB1E3345B8}"/>
                    </a:ext>
                  </a:extLst>
                </p:cNvPr>
                <p:cNvSpPr>
                  <a:spLocks/>
                </p:cNvSpPr>
                <p:nvPr/>
              </p:nvSpPr>
              <p:spPr bwMode="auto">
                <a:xfrm>
                  <a:off x="3823" y="1644"/>
                  <a:ext cx="6" cy="9"/>
                </a:xfrm>
                <a:custGeom>
                  <a:avLst/>
                  <a:gdLst>
                    <a:gd name="T0" fmla="*/ 3 w 6"/>
                    <a:gd name="T1" fmla="*/ 9 h 9"/>
                    <a:gd name="T2" fmla="*/ 3 w 6"/>
                    <a:gd name="T3" fmla="*/ 5 h 9"/>
                    <a:gd name="T4" fmla="*/ 6 w 6"/>
                    <a:gd name="T5" fmla="*/ 2 h 9"/>
                    <a:gd name="T6" fmla="*/ 6 w 6"/>
                    <a:gd name="T7" fmla="*/ 0 h 9"/>
                    <a:gd name="T8" fmla="*/ 3 w 6"/>
                    <a:gd name="T9" fmla="*/ 0 h 9"/>
                    <a:gd name="T10" fmla="*/ 0 w 6"/>
                    <a:gd name="T11" fmla="*/ 4 h 9"/>
                    <a:gd name="T12" fmla="*/ 2 w 6"/>
                    <a:gd name="T13" fmla="*/ 8 h 9"/>
                    <a:gd name="T14" fmla="*/ 3 w 6"/>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3" y="9"/>
                      </a:moveTo>
                      <a:lnTo>
                        <a:pt x="3" y="5"/>
                      </a:lnTo>
                      <a:lnTo>
                        <a:pt x="6" y="2"/>
                      </a:lnTo>
                      <a:lnTo>
                        <a:pt x="6" y="0"/>
                      </a:lnTo>
                      <a:lnTo>
                        <a:pt x="3" y="0"/>
                      </a:lnTo>
                      <a:lnTo>
                        <a:pt x="0" y="4"/>
                      </a:lnTo>
                      <a:lnTo>
                        <a:pt x="2"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9" name="Freeform 627">
                  <a:extLst>
                    <a:ext uri="{FF2B5EF4-FFF2-40B4-BE49-F238E27FC236}">
                      <a16:creationId xmlns:a16="http://schemas.microsoft.com/office/drawing/2014/main" id="{AA7ED937-E3F0-4042-95FB-F0CB1ECE2769}"/>
                    </a:ext>
                  </a:extLst>
                </p:cNvPr>
                <p:cNvSpPr>
                  <a:spLocks/>
                </p:cNvSpPr>
                <p:nvPr/>
              </p:nvSpPr>
              <p:spPr bwMode="auto">
                <a:xfrm>
                  <a:off x="3737" y="1365"/>
                  <a:ext cx="141" cy="383"/>
                </a:xfrm>
                <a:custGeom>
                  <a:avLst/>
                  <a:gdLst>
                    <a:gd name="T0" fmla="*/ 134 w 141"/>
                    <a:gd name="T1" fmla="*/ 73 h 383"/>
                    <a:gd name="T2" fmla="*/ 133 w 141"/>
                    <a:gd name="T3" fmla="*/ 52 h 383"/>
                    <a:gd name="T4" fmla="*/ 130 w 141"/>
                    <a:gd name="T5" fmla="*/ 32 h 383"/>
                    <a:gd name="T6" fmla="*/ 120 w 141"/>
                    <a:gd name="T7" fmla="*/ 23 h 383"/>
                    <a:gd name="T8" fmla="*/ 100 w 141"/>
                    <a:gd name="T9" fmla="*/ 6 h 383"/>
                    <a:gd name="T10" fmla="*/ 86 w 141"/>
                    <a:gd name="T11" fmla="*/ 4 h 383"/>
                    <a:gd name="T12" fmla="*/ 88 w 141"/>
                    <a:gd name="T13" fmla="*/ 23 h 383"/>
                    <a:gd name="T14" fmla="*/ 72 w 141"/>
                    <a:gd name="T15" fmla="*/ 16 h 383"/>
                    <a:gd name="T16" fmla="*/ 65 w 141"/>
                    <a:gd name="T17" fmla="*/ 28 h 383"/>
                    <a:gd name="T18" fmla="*/ 58 w 141"/>
                    <a:gd name="T19" fmla="*/ 31 h 383"/>
                    <a:gd name="T20" fmla="*/ 46 w 141"/>
                    <a:gd name="T21" fmla="*/ 49 h 383"/>
                    <a:gd name="T22" fmla="*/ 40 w 141"/>
                    <a:gd name="T23" fmla="*/ 83 h 383"/>
                    <a:gd name="T24" fmla="*/ 30 w 141"/>
                    <a:gd name="T25" fmla="*/ 99 h 383"/>
                    <a:gd name="T26" fmla="*/ 22 w 141"/>
                    <a:gd name="T27" fmla="*/ 142 h 383"/>
                    <a:gd name="T28" fmla="*/ 10 w 141"/>
                    <a:gd name="T29" fmla="*/ 156 h 383"/>
                    <a:gd name="T30" fmla="*/ 8 w 141"/>
                    <a:gd name="T31" fmla="*/ 198 h 383"/>
                    <a:gd name="T32" fmla="*/ 16 w 141"/>
                    <a:gd name="T33" fmla="*/ 230 h 383"/>
                    <a:gd name="T34" fmla="*/ 15 w 141"/>
                    <a:gd name="T35" fmla="*/ 259 h 383"/>
                    <a:gd name="T36" fmla="*/ 8 w 141"/>
                    <a:gd name="T37" fmla="*/ 276 h 383"/>
                    <a:gd name="T38" fmla="*/ 5 w 141"/>
                    <a:gd name="T39" fmla="*/ 295 h 383"/>
                    <a:gd name="T40" fmla="*/ 3 w 141"/>
                    <a:gd name="T41" fmla="*/ 310 h 383"/>
                    <a:gd name="T42" fmla="*/ 6 w 141"/>
                    <a:gd name="T43" fmla="*/ 310 h 383"/>
                    <a:gd name="T44" fmla="*/ 6 w 141"/>
                    <a:gd name="T45" fmla="*/ 320 h 383"/>
                    <a:gd name="T46" fmla="*/ 11 w 141"/>
                    <a:gd name="T47" fmla="*/ 336 h 383"/>
                    <a:gd name="T48" fmla="*/ 22 w 141"/>
                    <a:gd name="T49" fmla="*/ 356 h 383"/>
                    <a:gd name="T50" fmla="*/ 21 w 141"/>
                    <a:gd name="T51" fmla="*/ 366 h 383"/>
                    <a:gd name="T52" fmla="*/ 29 w 141"/>
                    <a:gd name="T53" fmla="*/ 383 h 383"/>
                    <a:gd name="T54" fmla="*/ 42 w 141"/>
                    <a:gd name="T55" fmla="*/ 369 h 383"/>
                    <a:gd name="T56" fmla="*/ 59 w 141"/>
                    <a:gd name="T57" fmla="*/ 366 h 383"/>
                    <a:gd name="T58" fmla="*/ 68 w 141"/>
                    <a:gd name="T59" fmla="*/ 344 h 383"/>
                    <a:gd name="T60" fmla="*/ 66 w 141"/>
                    <a:gd name="T61" fmla="*/ 326 h 383"/>
                    <a:gd name="T62" fmla="*/ 71 w 141"/>
                    <a:gd name="T63" fmla="*/ 313 h 383"/>
                    <a:gd name="T64" fmla="*/ 68 w 141"/>
                    <a:gd name="T65" fmla="*/ 303 h 383"/>
                    <a:gd name="T66" fmla="*/ 74 w 141"/>
                    <a:gd name="T67" fmla="*/ 298 h 383"/>
                    <a:gd name="T68" fmla="*/ 79 w 141"/>
                    <a:gd name="T69" fmla="*/ 297 h 383"/>
                    <a:gd name="T70" fmla="*/ 85 w 141"/>
                    <a:gd name="T71" fmla="*/ 285 h 383"/>
                    <a:gd name="T72" fmla="*/ 71 w 141"/>
                    <a:gd name="T73" fmla="*/ 283 h 383"/>
                    <a:gd name="T74" fmla="*/ 59 w 141"/>
                    <a:gd name="T75" fmla="*/ 280 h 383"/>
                    <a:gd name="T76" fmla="*/ 70 w 141"/>
                    <a:gd name="T77" fmla="*/ 276 h 383"/>
                    <a:gd name="T78" fmla="*/ 80 w 141"/>
                    <a:gd name="T79" fmla="*/ 279 h 383"/>
                    <a:gd name="T80" fmla="*/ 92 w 141"/>
                    <a:gd name="T81" fmla="*/ 268 h 383"/>
                    <a:gd name="T82" fmla="*/ 80 w 141"/>
                    <a:gd name="T83" fmla="*/ 250 h 383"/>
                    <a:gd name="T84" fmla="*/ 71 w 141"/>
                    <a:gd name="T85" fmla="*/ 246 h 383"/>
                    <a:gd name="T86" fmla="*/ 70 w 141"/>
                    <a:gd name="T87" fmla="*/ 231 h 383"/>
                    <a:gd name="T88" fmla="*/ 72 w 141"/>
                    <a:gd name="T89" fmla="*/ 220 h 383"/>
                    <a:gd name="T90" fmla="*/ 67 w 141"/>
                    <a:gd name="T91" fmla="*/ 198 h 383"/>
                    <a:gd name="T92" fmla="*/ 78 w 141"/>
                    <a:gd name="T93" fmla="*/ 190 h 383"/>
                    <a:gd name="T94" fmla="*/ 84 w 141"/>
                    <a:gd name="T95" fmla="*/ 180 h 383"/>
                    <a:gd name="T96" fmla="*/ 90 w 141"/>
                    <a:gd name="T97" fmla="*/ 173 h 383"/>
                    <a:gd name="T98" fmla="*/ 100 w 141"/>
                    <a:gd name="T99" fmla="*/ 166 h 383"/>
                    <a:gd name="T100" fmla="*/ 109 w 141"/>
                    <a:gd name="T101" fmla="*/ 153 h 383"/>
                    <a:gd name="T102" fmla="*/ 111 w 141"/>
                    <a:gd name="T103" fmla="*/ 138 h 383"/>
                    <a:gd name="T104" fmla="*/ 110 w 141"/>
                    <a:gd name="T105" fmla="*/ 128 h 383"/>
                    <a:gd name="T106" fmla="*/ 109 w 141"/>
                    <a:gd name="T107" fmla="*/ 115 h 383"/>
                    <a:gd name="T108" fmla="*/ 112 w 141"/>
                    <a:gd name="T109" fmla="*/ 112 h 383"/>
                    <a:gd name="T110" fmla="*/ 116 w 141"/>
                    <a:gd name="T111" fmla="*/ 107 h 383"/>
                    <a:gd name="T112" fmla="*/ 125 w 141"/>
                    <a:gd name="T113" fmla="*/ 99 h 383"/>
                    <a:gd name="T114" fmla="*/ 137 w 141"/>
                    <a:gd name="T115" fmla="*/ 1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383">
                      <a:moveTo>
                        <a:pt x="140" y="95"/>
                      </a:moveTo>
                      <a:lnTo>
                        <a:pt x="138" y="89"/>
                      </a:lnTo>
                      <a:lnTo>
                        <a:pt x="134" y="87"/>
                      </a:lnTo>
                      <a:lnTo>
                        <a:pt x="134" y="83"/>
                      </a:lnTo>
                      <a:lnTo>
                        <a:pt x="134" y="80"/>
                      </a:lnTo>
                      <a:lnTo>
                        <a:pt x="134" y="73"/>
                      </a:lnTo>
                      <a:lnTo>
                        <a:pt x="134" y="71"/>
                      </a:lnTo>
                      <a:lnTo>
                        <a:pt x="134" y="68"/>
                      </a:lnTo>
                      <a:lnTo>
                        <a:pt x="134" y="62"/>
                      </a:lnTo>
                      <a:lnTo>
                        <a:pt x="132" y="59"/>
                      </a:lnTo>
                      <a:lnTo>
                        <a:pt x="131" y="55"/>
                      </a:lnTo>
                      <a:lnTo>
                        <a:pt x="133" y="52"/>
                      </a:lnTo>
                      <a:lnTo>
                        <a:pt x="132" y="48"/>
                      </a:lnTo>
                      <a:lnTo>
                        <a:pt x="128" y="48"/>
                      </a:lnTo>
                      <a:lnTo>
                        <a:pt x="128" y="45"/>
                      </a:lnTo>
                      <a:lnTo>
                        <a:pt x="129" y="41"/>
                      </a:lnTo>
                      <a:lnTo>
                        <a:pt x="128" y="35"/>
                      </a:lnTo>
                      <a:lnTo>
                        <a:pt x="130" y="32"/>
                      </a:lnTo>
                      <a:lnTo>
                        <a:pt x="128" y="30"/>
                      </a:lnTo>
                      <a:lnTo>
                        <a:pt x="126" y="30"/>
                      </a:lnTo>
                      <a:lnTo>
                        <a:pt x="124" y="26"/>
                      </a:lnTo>
                      <a:lnTo>
                        <a:pt x="123" y="26"/>
                      </a:lnTo>
                      <a:lnTo>
                        <a:pt x="121" y="26"/>
                      </a:lnTo>
                      <a:lnTo>
                        <a:pt x="120" y="23"/>
                      </a:lnTo>
                      <a:lnTo>
                        <a:pt x="117" y="19"/>
                      </a:lnTo>
                      <a:lnTo>
                        <a:pt x="116" y="18"/>
                      </a:lnTo>
                      <a:lnTo>
                        <a:pt x="113" y="17"/>
                      </a:lnTo>
                      <a:lnTo>
                        <a:pt x="108" y="16"/>
                      </a:lnTo>
                      <a:lnTo>
                        <a:pt x="104" y="13"/>
                      </a:lnTo>
                      <a:lnTo>
                        <a:pt x="100" y="6"/>
                      </a:lnTo>
                      <a:lnTo>
                        <a:pt x="96" y="3"/>
                      </a:lnTo>
                      <a:lnTo>
                        <a:pt x="93" y="0"/>
                      </a:lnTo>
                      <a:lnTo>
                        <a:pt x="93" y="1"/>
                      </a:lnTo>
                      <a:lnTo>
                        <a:pt x="89" y="2"/>
                      </a:lnTo>
                      <a:lnTo>
                        <a:pt x="86" y="0"/>
                      </a:lnTo>
                      <a:lnTo>
                        <a:pt x="86" y="4"/>
                      </a:lnTo>
                      <a:lnTo>
                        <a:pt x="89" y="6"/>
                      </a:lnTo>
                      <a:lnTo>
                        <a:pt x="89" y="9"/>
                      </a:lnTo>
                      <a:lnTo>
                        <a:pt x="87" y="10"/>
                      </a:lnTo>
                      <a:lnTo>
                        <a:pt x="86" y="16"/>
                      </a:lnTo>
                      <a:lnTo>
                        <a:pt x="88" y="18"/>
                      </a:lnTo>
                      <a:lnTo>
                        <a:pt x="88" y="23"/>
                      </a:lnTo>
                      <a:lnTo>
                        <a:pt x="87" y="21"/>
                      </a:lnTo>
                      <a:lnTo>
                        <a:pt x="86" y="22"/>
                      </a:lnTo>
                      <a:lnTo>
                        <a:pt x="83" y="21"/>
                      </a:lnTo>
                      <a:lnTo>
                        <a:pt x="80" y="20"/>
                      </a:lnTo>
                      <a:lnTo>
                        <a:pt x="77" y="17"/>
                      </a:lnTo>
                      <a:lnTo>
                        <a:pt x="72" y="16"/>
                      </a:lnTo>
                      <a:lnTo>
                        <a:pt x="70" y="18"/>
                      </a:lnTo>
                      <a:lnTo>
                        <a:pt x="65" y="18"/>
                      </a:lnTo>
                      <a:lnTo>
                        <a:pt x="64" y="19"/>
                      </a:lnTo>
                      <a:lnTo>
                        <a:pt x="66" y="24"/>
                      </a:lnTo>
                      <a:lnTo>
                        <a:pt x="65" y="25"/>
                      </a:lnTo>
                      <a:lnTo>
                        <a:pt x="65" y="28"/>
                      </a:lnTo>
                      <a:lnTo>
                        <a:pt x="64" y="29"/>
                      </a:lnTo>
                      <a:lnTo>
                        <a:pt x="66" y="32"/>
                      </a:lnTo>
                      <a:lnTo>
                        <a:pt x="64" y="34"/>
                      </a:lnTo>
                      <a:lnTo>
                        <a:pt x="61" y="35"/>
                      </a:lnTo>
                      <a:lnTo>
                        <a:pt x="61" y="34"/>
                      </a:lnTo>
                      <a:lnTo>
                        <a:pt x="58" y="31"/>
                      </a:lnTo>
                      <a:lnTo>
                        <a:pt x="55" y="34"/>
                      </a:lnTo>
                      <a:lnTo>
                        <a:pt x="52" y="40"/>
                      </a:lnTo>
                      <a:lnTo>
                        <a:pt x="51" y="41"/>
                      </a:lnTo>
                      <a:lnTo>
                        <a:pt x="50" y="45"/>
                      </a:lnTo>
                      <a:lnTo>
                        <a:pt x="48" y="48"/>
                      </a:lnTo>
                      <a:lnTo>
                        <a:pt x="46" y="49"/>
                      </a:lnTo>
                      <a:lnTo>
                        <a:pt x="46" y="57"/>
                      </a:lnTo>
                      <a:lnTo>
                        <a:pt x="48" y="59"/>
                      </a:lnTo>
                      <a:lnTo>
                        <a:pt x="49" y="64"/>
                      </a:lnTo>
                      <a:lnTo>
                        <a:pt x="48" y="68"/>
                      </a:lnTo>
                      <a:lnTo>
                        <a:pt x="44" y="75"/>
                      </a:lnTo>
                      <a:lnTo>
                        <a:pt x="40" y="83"/>
                      </a:lnTo>
                      <a:lnTo>
                        <a:pt x="40" y="86"/>
                      </a:lnTo>
                      <a:lnTo>
                        <a:pt x="37" y="89"/>
                      </a:lnTo>
                      <a:lnTo>
                        <a:pt x="33" y="90"/>
                      </a:lnTo>
                      <a:lnTo>
                        <a:pt x="28" y="93"/>
                      </a:lnTo>
                      <a:lnTo>
                        <a:pt x="28" y="97"/>
                      </a:lnTo>
                      <a:lnTo>
                        <a:pt x="30" y="99"/>
                      </a:lnTo>
                      <a:lnTo>
                        <a:pt x="30" y="104"/>
                      </a:lnTo>
                      <a:lnTo>
                        <a:pt x="29" y="108"/>
                      </a:lnTo>
                      <a:lnTo>
                        <a:pt x="27" y="116"/>
                      </a:lnTo>
                      <a:lnTo>
                        <a:pt x="27" y="124"/>
                      </a:lnTo>
                      <a:lnTo>
                        <a:pt x="23" y="138"/>
                      </a:lnTo>
                      <a:lnTo>
                        <a:pt x="22" y="142"/>
                      </a:lnTo>
                      <a:lnTo>
                        <a:pt x="23" y="145"/>
                      </a:lnTo>
                      <a:lnTo>
                        <a:pt x="24" y="151"/>
                      </a:lnTo>
                      <a:lnTo>
                        <a:pt x="22" y="155"/>
                      </a:lnTo>
                      <a:lnTo>
                        <a:pt x="16" y="155"/>
                      </a:lnTo>
                      <a:lnTo>
                        <a:pt x="13" y="154"/>
                      </a:lnTo>
                      <a:lnTo>
                        <a:pt x="10" y="156"/>
                      </a:lnTo>
                      <a:lnTo>
                        <a:pt x="7" y="162"/>
                      </a:lnTo>
                      <a:lnTo>
                        <a:pt x="6" y="170"/>
                      </a:lnTo>
                      <a:lnTo>
                        <a:pt x="7" y="179"/>
                      </a:lnTo>
                      <a:lnTo>
                        <a:pt x="8" y="188"/>
                      </a:lnTo>
                      <a:lnTo>
                        <a:pt x="6" y="193"/>
                      </a:lnTo>
                      <a:lnTo>
                        <a:pt x="8" y="198"/>
                      </a:lnTo>
                      <a:lnTo>
                        <a:pt x="9" y="204"/>
                      </a:lnTo>
                      <a:lnTo>
                        <a:pt x="8" y="211"/>
                      </a:lnTo>
                      <a:lnTo>
                        <a:pt x="8" y="217"/>
                      </a:lnTo>
                      <a:lnTo>
                        <a:pt x="13" y="220"/>
                      </a:lnTo>
                      <a:lnTo>
                        <a:pt x="17" y="226"/>
                      </a:lnTo>
                      <a:lnTo>
                        <a:pt x="16" y="230"/>
                      </a:lnTo>
                      <a:lnTo>
                        <a:pt x="16" y="235"/>
                      </a:lnTo>
                      <a:lnTo>
                        <a:pt x="10" y="238"/>
                      </a:lnTo>
                      <a:lnTo>
                        <a:pt x="10" y="241"/>
                      </a:lnTo>
                      <a:lnTo>
                        <a:pt x="12" y="247"/>
                      </a:lnTo>
                      <a:lnTo>
                        <a:pt x="13" y="255"/>
                      </a:lnTo>
                      <a:lnTo>
                        <a:pt x="15" y="259"/>
                      </a:lnTo>
                      <a:lnTo>
                        <a:pt x="13" y="263"/>
                      </a:lnTo>
                      <a:lnTo>
                        <a:pt x="13" y="267"/>
                      </a:lnTo>
                      <a:lnTo>
                        <a:pt x="12" y="269"/>
                      </a:lnTo>
                      <a:lnTo>
                        <a:pt x="7" y="270"/>
                      </a:lnTo>
                      <a:lnTo>
                        <a:pt x="6" y="272"/>
                      </a:lnTo>
                      <a:lnTo>
                        <a:pt x="8" y="276"/>
                      </a:lnTo>
                      <a:lnTo>
                        <a:pt x="6" y="276"/>
                      </a:lnTo>
                      <a:lnTo>
                        <a:pt x="5" y="280"/>
                      </a:lnTo>
                      <a:lnTo>
                        <a:pt x="7" y="284"/>
                      </a:lnTo>
                      <a:lnTo>
                        <a:pt x="8" y="295"/>
                      </a:lnTo>
                      <a:lnTo>
                        <a:pt x="6" y="298"/>
                      </a:lnTo>
                      <a:lnTo>
                        <a:pt x="5" y="295"/>
                      </a:lnTo>
                      <a:lnTo>
                        <a:pt x="3" y="293"/>
                      </a:lnTo>
                      <a:lnTo>
                        <a:pt x="3" y="293"/>
                      </a:lnTo>
                      <a:lnTo>
                        <a:pt x="0" y="295"/>
                      </a:lnTo>
                      <a:lnTo>
                        <a:pt x="1" y="303"/>
                      </a:lnTo>
                      <a:lnTo>
                        <a:pt x="2" y="304"/>
                      </a:lnTo>
                      <a:lnTo>
                        <a:pt x="3" y="310"/>
                      </a:lnTo>
                      <a:lnTo>
                        <a:pt x="4" y="311"/>
                      </a:lnTo>
                      <a:lnTo>
                        <a:pt x="5" y="312"/>
                      </a:lnTo>
                      <a:lnTo>
                        <a:pt x="5" y="316"/>
                      </a:lnTo>
                      <a:lnTo>
                        <a:pt x="8" y="314"/>
                      </a:lnTo>
                      <a:lnTo>
                        <a:pt x="6" y="312"/>
                      </a:lnTo>
                      <a:lnTo>
                        <a:pt x="6" y="310"/>
                      </a:lnTo>
                      <a:lnTo>
                        <a:pt x="7" y="310"/>
                      </a:lnTo>
                      <a:lnTo>
                        <a:pt x="7" y="311"/>
                      </a:lnTo>
                      <a:lnTo>
                        <a:pt x="10" y="313"/>
                      </a:lnTo>
                      <a:lnTo>
                        <a:pt x="10" y="314"/>
                      </a:lnTo>
                      <a:lnTo>
                        <a:pt x="7" y="317"/>
                      </a:lnTo>
                      <a:lnTo>
                        <a:pt x="6" y="320"/>
                      </a:lnTo>
                      <a:lnTo>
                        <a:pt x="7" y="323"/>
                      </a:lnTo>
                      <a:lnTo>
                        <a:pt x="7" y="326"/>
                      </a:lnTo>
                      <a:lnTo>
                        <a:pt x="6" y="328"/>
                      </a:lnTo>
                      <a:lnTo>
                        <a:pt x="7" y="331"/>
                      </a:lnTo>
                      <a:lnTo>
                        <a:pt x="10" y="331"/>
                      </a:lnTo>
                      <a:lnTo>
                        <a:pt x="11" y="336"/>
                      </a:lnTo>
                      <a:lnTo>
                        <a:pt x="13" y="337"/>
                      </a:lnTo>
                      <a:lnTo>
                        <a:pt x="15" y="343"/>
                      </a:lnTo>
                      <a:lnTo>
                        <a:pt x="16" y="349"/>
                      </a:lnTo>
                      <a:lnTo>
                        <a:pt x="18" y="349"/>
                      </a:lnTo>
                      <a:lnTo>
                        <a:pt x="19" y="353"/>
                      </a:lnTo>
                      <a:lnTo>
                        <a:pt x="22" y="356"/>
                      </a:lnTo>
                      <a:lnTo>
                        <a:pt x="24" y="354"/>
                      </a:lnTo>
                      <a:lnTo>
                        <a:pt x="26" y="358"/>
                      </a:lnTo>
                      <a:lnTo>
                        <a:pt x="23" y="362"/>
                      </a:lnTo>
                      <a:lnTo>
                        <a:pt x="20" y="363"/>
                      </a:lnTo>
                      <a:lnTo>
                        <a:pt x="20" y="365"/>
                      </a:lnTo>
                      <a:lnTo>
                        <a:pt x="21" y="366"/>
                      </a:lnTo>
                      <a:lnTo>
                        <a:pt x="22" y="369"/>
                      </a:lnTo>
                      <a:lnTo>
                        <a:pt x="24" y="370"/>
                      </a:lnTo>
                      <a:lnTo>
                        <a:pt x="26" y="379"/>
                      </a:lnTo>
                      <a:lnTo>
                        <a:pt x="24" y="382"/>
                      </a:lnTo>
                      <a:lnTo>
                        <a:pt x="26" y="383"/>
                      </a:lnTo>
                      <a:lnTo>
                        <a:pt x="29" y="383"/>
                      </a:lnTo>
                      <a:lnTo>
                        <a:pt x="36" y="381"/>
                      </a:lnTo>
                      <a:lnTo>
                        <a:pt x="39" y="383"/>
                      </a:lnTo>
                      <a:lnTo>
                        <a:pt x="42" y="380"/>
                      </a:lnTo>
                      <a:lnTo>
                        <a:pt x="42" y="376"/>
                      </a:lnTo>
                      <a:lnTo>
                        <a:pt x="41" y="375"/>
                      </a:lnTo>
                      <a:lnTo>
                        <a:pt x="42" y="369"/>
                      </a:lnTo>
                      <a:lnTo>
                        <a:pt x="47" y="369"/>
                      </a:lnTo>
                      <a:lnTo>
                        <a:pt x="48" y="363"/>
                      </a:lnTo>
                      <a:lnTo>
                        <a:pt x="48" y="366"/>
                      </a:lnTo>
                      <a:lnTo>
                        <a:pt x="54" y="367"/>
                      </a:lnTo>
                      <a:lnTo>
                        <a:pt x="57" y="365"/>
                      </a:lnTo>
                      <a:lnTo>
                        <a:pt x="59" y="366"/>
                      </a:lnTo>
                      <a:lnTo>
                        <a:pt x="61" y="369"/>
                      </a:lnTo>
                      <a:lnTo>
                        <a:pt x="64" y="364"/>
                      </a:lnTo>
                      <a:lnTo>
                        <a:pt x="65" y="357"/>
                      </a:lnTo>
                      <a:lnTo>
                        <a:pt x="67" y="355"/>
                      </a:lnTo>
                      <a:lnTo>
                        <a:pt x="68" y="346"/>
                      </a:lnTo>
                      <a:lnTo>
                        <a:pt x="68" y="344"/>
                      </a:lnTo>
                      <a:lnTo>
                        <a:pt x="66" y="341"/>
                      </a:lnTo>
                      <a:lnTo>
                        <a:pt x="66" y="338"/>
                      </a:lnTo>
                      <a:lnTo>
                        <a:pt x="69" y="335"/>
                      </a:lnTo>
                      <a:lnTo>
                        <a:pt x="67" y="331"/>
                      </a:lnTo>
                      <a:lnTo>
                        <a:pt x="69" y="328"/>
                      </a:lnTo>
                      <a:lnTo>
                        <a:pt x="66" y="326"/>
                      </a:lnTo>
                      <a:lnTo>
                        <a:pt x="68" y="323"/>
                      </a:lnTo>
                      <a:lnTo>
                        <a:pt x="65" y="320"/>
                      </a:lnTo>
                      <a:lnTo>
                        <a:pt x="68" y="321"/>
                      </a:lnTo>
                      <a:lnTo>
                        <a:pt x="72" y="321"/>
                      </a:lnTo>
                      <a:lnTo>
                        <a:pt x="69" y="317"/>
                      </a:lnTo>
                      <a:lnTo>
                        <a:pt x="71" y="313"/>
                      </a:lnTo>
                      <a:lnTo>
                        <a:pt x="70" y="311"/>
                      </a:lnTo>
                      <a:lnTo>
                        <a:pt x="66" y="309"/>
                      </a:lnTo>
                      <a:lnTo>
                        <a:pt x="72" y="309"/>
                      </a:lnTo>
                      <a:lnTo>
                        <a:pt x="68" y="306"/>
                      </a:lnTo>
                      <a:lnTo>
                        <a:pt x="66" y="305"/>
                      </a:lnTo>
                      <a:lnTo>
                        <a:pt x="68" y="303"/>
                      </a:lnTo>
                      <a:lnTo>
                        <a:pt x="69" y="303"/>
                      </a:lnTo>
                      <a:lnTo>
                        <a:pt x="70" y="304"/>
                      </a:lnTo>
                      <a:lnTo>
                        <a:pt x="72" y="302"/>
                      </a:lnTo>
                      <a:lnTo>
                        <a:pt x="72" y="300"/>
                      </a:lnTo>
                      <a:lnTo>
                        <a:pt x="74" y="302"/>
                      </a:lnTo>
                      <a:lnTo>
                        <a:pt x="74" y="298"/>
                      </a:lnTo>
                      <a:lnTo>
                        <a:pt x="76" y="296"/>
                      </a:lnTo>
                      <a:lnTo>
                        <a:pt x="78" y="296"/>
                      </a:lnTo>
                      <a:lnTo>
                        <a:pt x="78" y="293"/>
                      </a:lnTo>
                      <a:lnTo>
                        <a:pt x="79" y="292"/>
                      </a:lnTo>
                      <a:lnTo>
                        <a:pt x="79" y="293"/>
                      </a:lnTo>
                      <a:lnTo>
                        <a:pt x="79" y="297"/>
                      </a:lnTo>
                      <a:lnTo>
                        <a:pt x="81" y="297"/>
                      </a:lnTo>
                      <a:lnTo>
                        <a:pt x="83" y="292"/>
                      </a:lnTo>
                      <a:lnTo>
                        <a:pt x="85" y="292"/>
                      </a:lnTo>
                      <a:lnTo>
                        <a:pt x="87" y="290"/>
                      </a:lnTo>
                      <a:lnTo>
                        <a:pt x="86" y="286"/>
                      </a:lnTo>
                      <a:lnTo>
                        <a:pt x="85" y="285"/>
                      </a:lnTo>
                      <a:lnTo>
                        <a:pt x="82" y="283"/>
                      </a:lnTo>
                      <a:lnTo>
                        <a:pt x="79" y="286"/>
                      </a:lnTo>
                      <a:lnTo>
                        <a:pt x="78" y="285"/>
                      </a:lnTo>
                      <a:lnTo>
                        <a:pt x="75" y="286"/>
                      </a:lnTo>
                      <a:lnTo>
                        <a:pt x="73" y="283"/>
                      </a:lnTo>
                      <a:lnTo>
                        <a:pt x="71" y="283"/>
                      </a:lnTo>
                      <a:lnTo>
                        <a:pt x="68" y="281"/>
                      </a:lnTo>
                      <a:lnTo>
                        <a:pt x="65" y="281"/>
                      </a:lnTo>
                      <a:lnTo>
                        <a:pt x="65" y="283"/>
                      </a:lnTo>
                      <a:lnTo>
                        <a:pt x="64" y="282"/>
                      </a:lnTo>
                      <a:lnTo>
                        <a:pt x="59" y="281"/>
                      </a:lnTo>
                      <a:lnTo>
                        <a:pt x="59" y="280"/>
                      </a:lnTo>
                      <a:lnTo>
                        <a:pt x="61" y="280"/>
                      </a:lnTo>
                      <a:lnTo>
                        <a:pt x="64" y="280"/>
                      </a:lnTo>
                      <a:lnTo>
                        <a:pt x="65" y="277"/>
                      </a:lnTo>
                      <a:lnTo>
                        <a:pt x="67" y="279"/>
                      </a:lnTo>
                      <a:lnTo>
                        <a:pt x="69" y="278"/>
                      </a:lnTo>
                      <a:lnTo>
                        <a:pt x="70" y="276"/>
                      </a:lnTo>
                      <a:lnTo>
                        <a:pt x="72" y="276"/>
                      </a:lnTo>
                      <a:lnTo>
                        <a:pt x="73" y="278"/>
                      </a:lnTo>
                      <a:lnTo>
                        <a:pt x="75" y="278"/>
                      </a:lnTo>
                      <a:lnTo>
                        <a:pt x="75" y="276"/>
                      </a:lnTo>
                      <a:lnTo>
                        <a:pt x="77" y="277"/>
                      </a:lnTo>
                      <a:lnTo>
                        <a:pt x="80" y="279"/>
                      </a:lnTo>
                      <a:lnTo>
                        <a:pt x="79" y="281"/>
                      </a:lnTo>
                      <a:lnTo>
                        <a:pt x="82" y="283"/>
                      </a:lnTo>
                      <a:lnTo>
                        <a:pt x="86" y="281"/>
                      </a:lnTo>
                      <a:lnTo>
                        <a:pt x="87" y="278"/>
                      </a:lnTo>
                      <a:lnTo>
                        <a:pt x="90" y="273"/>
                      </a:lnTo>
                      <a:lnTo>
                        <a:pt x="92" y="268"/>
                      </a:lnTo>
                      <a:lnTo>
                        <a:pt x="89" y="265"/>
                      </a:lnTo>
                      <a:lnTo>
                        <a:pt x="89" y="262"/>
                      </a:lnTo>
                      <a:lnTo>
                        <a:pt x="85" y="259"/>
                      </a:lnTo>
                      <a:lnTo>
                        <a:pt x="86" y="258"/>
                      </a:lnTo>
                      <a:lnTo>
                        <a:pt x="81" y="253"/>
                      </a:lnTo>
                      <a:lnTo>
                        <a:pt x="80" y="250"/>
                      </a:lnTo>
                      <a:lnTo>
                        <a:pt x="79" y="248"/>
                      </a:lnTo>
                      <a:lnTo>
                        <a:pt x="75" y="252"/>
                      </a:lnTo>
                      <a:lnTo>
                        <a:pt x="75" y="248"/>
                      </a:lnTo>
                      <a:lnTo>
                        <a:pt x="73" y="249"/>
                      </a:lnTo>
                      <a:lnTo>
                        <a:pt x="73" y="246"/>
                      </a:lnTo>
                      <a:lnTo>
                        <a:pt x="71" y="246"/>
                      </a:lnTo>
                      <a:lnTo>
                        <a:pt x="69" y="243"/>
                      </a:lnTo>
                      <a:lnTo>
                        <a:pt x="68" y="242"/>
                      </a:lnTo>
                      <a:lnTo>
                        <a:pt x="70" y="238"/>
                      </a:lnTo>
                      <a:lnTo>
                        <a:pt x="68" y="235"/>
                      </a:lnTo>
                      <a:lnTo>
                        <a:pt x="70" y="234"/>
                      </a:lnTo>
                      <a:lnTo>
                        <a:pt x="70" y="231"/>
                      </a:lnTo>
                      <a:lnTo>
                        <a:pt x="68" y="231"/>
                      </a:lnTo>
                      <a:lnTo>
                        <a:pt x="70" y="228"/>
                      </a:lnTo>
                      <a:lnTo>
                        <a:pt x="69" y="222"/>
                      </a:lnTo>
                      <a:lnTo>
                        <a:pt x="69" y="221"/>
                      </a:lnTo>
                      <a:lnTo>
                        <a:pt x="72" y="224"/>
                      </a:lnTo>
                      <a:lnTo>
                        <a:pt x="72" y="220"/>
                      </a:lnTo>
                      <a:lnTo>
                        <a:pt x="69" y="217"/>
                      </a:lnTo>
                      <a:lnTo>
                        <a:pt x="70" y="212"/>
                      </a:lnTo>
                      <a:lnTo>
                        <a:pt x="70" y="208"/>
                      </a:lnTo>
                      <a:lnTo>
                        <a:pt x="71" y="207"/>
                      </a:lnTo>
                      <a:lnTo>
                        <a:pt x="70" y="203"/>
                      </a:lnTo>
                      <a:lnTo>
                        <a:pt x="67" y="198"/>
                      </a:lnTo>
                      <a:lnTo>
                        <a:pt x="69" y="199"/>
                      </a:lnTo>
                      <a:lnTo>
                        <a:pt x="73" y="198"/>
                      </a:lnTo>
                      <a:lnTo>
                        <a:pt x="75" y="194"/>
                      </a:lnTo>
                      <a:lnTo>
                        <a:pt x="75" y="191"/>
                      </a:lnTo>
                      <a:lnTo>
                        <a:pt x="75" y="190"/>
                      </a:lnTo>
                      <a:lnTo>
                        <a:pt x="78" y="190"/>
                      </a:lnTo>
                      <a:lnTo>
                        <a:pt x="82" y="186"/>
                      </a:lnTo>
                      <a:lnTo>
                        <a:pt x="82" y="184"/>
                      </a:lnTo>
                      <a:lnTo>
                        <a:pt x="79" y="183"/>
                      </a:lnTo>
                      <a:lnTo>
                        <a:pt x="81" y="181"/>
                      </a:lnTo>
                      <a:lnTo>
                        <a:pt x="82" y="179"/>
                      </a:lnTo>
                      <a:lnTo>
                        <a:pt x="84" y="180"/>
                      </a:lnTo>
                      <a:lnTo>
                        <a:pt x="85" y="180"/>
                      </a:lnTo>
                      <a:lnTo>
                        <a:pt x="86" y="176"/>
                      </a:lnTo>
                      <a:lnTo>
                        <a:pt x="87" y="176"/>
                      </a:lnTo>
                      <a:lnTo>
                        <a:pt x="88" y="179"/>
                      </a:lnTo>
                      <a:lnTo>
                        <a:pt x="90" y="176"/>
                      </a:lnTo>
                      <a:lnTo>
                        <a:pt x="90" y="173"/>
                      </a:lnTo>
                      <a:lnTo>
                        <a:pt x="91" y="169"/>
                      </a:lnTo>
                      <a:lnTo>
                        <a:pt x="93" y="169"/>
                      </a:lnTo>
                      <a:lnTo>
                        <a:pt x="93" y="172"/>
                      </a:lnTo>
                      <a:lnTo>
                        <a:pt x="96" y="172"/>
                      </a:lnTo>
                      <a:lnTo>
                        <a:pt x="96" y="168"/>
                      </a:lnTo>
                      <a:lnTo>
                        <a:pt x="100" y="166"/>
                      </a:lnTo>
                      <a:lnTo>
                        <a:pt x="99" y="163"/>
                      </a:lnTo>
                      <a:lnTo>
                        <a:pt x="100" y="160"/>
                      </a:lnTo>
                      <a:lnTo>
                        <a:pt x="101" y="162"/>
                      </a:lnTo>
                      <a:lnTo>
                        <a:pt x="104" y="159"/>
                      </a:lnTo>
                      <a:lnTo>
                        <a:pt x="106" y="159"/>
                      </a:lnTo>
                      <a:lnTo>
                        <a:pt x="109" y="153"/>
                      </a:lnTo>
                      <a:lnTo>
                        <a:pt x="108" y="148"/>
                      </a:lnTo>
                      <a:lnTo>
                        <a:pt x="110" y="145"/>
                      </a:lnTo>
                      <a:lnTo>
                        <a:pt x="112" y="145"/>
                      </a:lnTo>
                      <a:lnTo>
                        <a:pt x="115" y="141"/>
                      </a:lnTo>
                      <a:lnTo>
                        <a:pt x="113" y="141"/>
                      </a:lnTo>
                      <a:lnTo>
                        <a:pt x="111" y="138"/>
                      </a:lnTo>
                      <a:lnTo>
                        <a:pt x="113" y="137"/>
                      </a:lnTo>
                      <a:lnTo>
                        <a:pt x="112" y="135"/>
                      </a:lnTo>
                      <a:lnTo>
                        <a:pt x="110" y="135"/>
                      </a:lnTo>
                      <a:lnTo>
                        <a:pt x="107" y="131"/>
                      </a:lnTo>
                      <a:lnTo>
                        <a:pt x="110" y="131"/>
                      </a:lnTo>
                      <a:lnTo>
                        <a:pt x="110" y="128"/>
                      </a:lnTo>
                      <a:lnTo>
                        <a:pt x="111" y="123"/>
                      </a:lnTo>
                      <a:lnTo>
                        <a:pt x="112" y="121"/>
                      </a:lnTo>
                      <a:lnTo>
                        <a:pt x="111" y="119"/>
                      </a:lnTo>
                      <a:lnTo>
                        <a:pt x="109" y="119"/>
                      </a:lnTo>
                      <a:lnTo>
                        <a:pt x="108" y="116"/>
                      </a:lnTo>
                      <a:lnTo>
                        <a:pt x="109" y="115"/>
                      </a:lnTo>
                      <a:lnTo>
                        <a:pt x="110" y="116"/>
                      </a:lnTo>
                      <a:lnTo>
                        <a:pt x="111" y="117"/>
                      </a:lnTo>
                      <a:lnTo>
                        <a:pt x="112" y="117"/>
                      </a:lnTo>
                      <a:lnTo>
                        <a:pt x="113" y="115"/>
                      </a:lnTo>
                      <a:lnTo>
                        <a:pt x="110" y="114"/>
                      </a:lnTo>
                      <a:lnTo>
                        <a:pt x="112" y="112"/>
                      </a:lnTo>
                      <a:lnTo>
                        <a:pt x="114" y="112"/>
                      </a:lnTo>
                      <a:lnTo>
                        <a:pt x="117" y="110"/>
                      </a:lnTo>
                      <a:lnTo>
                        <a:pt x="115" y="108"/>
                      </a:lnTo>
                      <a:lnTo>
                        <a:pt x="113" y="104"/>
                      </a:lnTo>
                      <a:lnTo>
                        <a:pt x="115" y="105"/>
                      </a:lnTo>
                      <a:lnTo>
                        <a:pt x="116" y="107"/>
                      </a:lnTo>
                      <a:lnTo>
                        <a:pt x="118" y="106"/>
                      </a:lnTo>
                      <a:lnTo>
                        <a:pt x="119" y="104"/>
                      </a:lnTo>
                      <a:lnTo>
                        <a:pt x="120" y="100"/>
                      </a:lnTo>
                      <a:lnTo>
                        <a:pt x="121" y="99"/>
                      </a:lnTo>
                      <a:lnTo>
                        <a:pt x="123" y="103"/>
                      </a:lnTo>
                      <a:lnTo>
                        <a:pt x="125" y="99"/>
                      </a:lnTo>
                      <a:lnTo>
                        <a:pt x="126" y="102"/>
                      </a:lnTo>
                      <a:lnTo>
                        <a:pt x="128" y="103"/>
                      </a:lnTo>
                      <a:lnTo>
                        <a:pt x="130" y="100"/>
                      </a:lnTo>
                      <a:lnTo>
                        <a:pt x="132" y="102"/>
                      </a:lnTo>
                      <a:lnTo>
                        <a:pt x="135" y="99"/>
                      </a:lnTo>
                      <a:lnTo>
                        <a:pt x="137" y="101"/>
                      </a:lnTo>
                      <a:lnTo>
                        <a:pt x="139" y="102"/>
                      </a:lnTo>
                      <a:lnTo>
                        <a:pt x="141" y="100"/>
                      </a:lnTo>
                      <a:lnTo>
                        <a:pt x="141" y="100"/>
                      </a:lnTo>
                      <a:lnTo>
                        <a:pt x="141" y="97"/>
                      </a:lnTo>
                      <a:lnTo>
                        <a:pt x="140"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0" name="Freeform 628">
                  <a:extLst>
                    <a:ext uri="{FF2B5EF4-FFF2-40B4-BE49-F238E27FC236}">
                      <a16:creationId xmlns:a16="http://schemas.microsoft.com/office/drawing/2014/main" id="{D2C9FF03-DD81-B541-A0AC-CDD344C6C7D1}"/>
                    </a:ext>
                  </a:extLst>
                </p:cNvPr>
                <p:cNvSpPr>
                  <a:spLocks/>
                </p:cNvSpPr>
                <p:nvPr/>
              </p:nvSpPr>
              <p:spPr bwMode="auto">
                <a:xfrm>
                  <a:off x="3824" y="1689"/>
                  <a:ext cx="12" cy="25"/>
                </a:xfrm>
                <a:custGeom>
                  <a:avLst/>
                  <a:gdLst>
                    <a:gd name="T0" fmla="*/ 3 w 12"/>
                    <a:gd name="T1" fmla="*/ 18 h 25"/>
                    <a:gd name="T2" fmla="*/ 5 w 12"/>
                    <a:gd name="T3" fmla="*/ 18 h 25"/>
                    <a:gd name="T4" fmla="*/ 4 w 12"/>
                    <a:gd name="T5" fmla="*/ 21 h 25"/>
                    <a:gd name="T6" fmla="*/ 2 w 12"/>
                    <a:gd name="T7" fmla="*/ 23 h 25"/>
                    <a:gd name="T8" fmla="*/ 2 w 12"/>
                    <a:gd name="T9" fmla="*/ 25 h 25"/>
                    <a:gd name="T10" fmla="*/ 6 w 12"/>
                    <a:gd name="T11" fmla="*/ 24 h 25"/>
                    <a:gd name="T12" fmla="*/ 6 w 12"/>
                    <a:gd name="T13" fmla="*/ 21 h 25"/>
                    <a:gd name="T14" fmla="*/ 6 w 12"/>
                    <a:gd name="T15" fmla="*/ 21 h 25"/>
                    <a:gd name="T16" fmla="*/ 6 w 12"/>
                    <a:gd name="T17" fmla="*/ 18 h 25"/>
                    <a:gd name="T18" fmla="*/ 9 w 12"/>
                    <a:gd name="T19" fmla="*/ 15 h 25"/>
                    <a:gd name="T20" fmla="*/ 9 w 12"/>
                    <a:gd name="T21" fmla="*/ 13 h 25"/>
                    <a:gd name="T22" fmla="*/ 12 w 12"/>
                    <a:gd name="T23" fmla="*/ 11 h 25"/>
                    <a:gd name="T24" fmla="*/ 11 w 12"/>
                    <a:gd name="T25" fmla="*/ 9 h 25"/>
                    <a:gd name="T26" fmla="*/ 9 w 12"/>
                    <a:gd name="T27" fmla="*/ 7 h 25"/>
                    <a:gd name="T28" fmla="*/ 10 w 12"/>
                    <a:gd name="T29" fmla="*/ 4 h 25"/>
                    <a:gd name="T30" fmla="*/ 11 w 12"/>
                    <a:gd name="T31" fmla="*/ 2 h 25"/>
                    <a:gd name="T32" fmla="*/ 12 w 12"/>
                    <a:gd name="T33" fmla="*/ 0 h 25"/>
                    <a:gd name="T34" fmla="*/ 10 w 12"/>
                    <a:gd name="T35" fmla="*/ 0 h 25"/>
                    <a:gd name="T36" fmla="*/ 9 w 12"/>
                    <a:gd name="T37" fmla="*/ 0 h 25"/>
                    <a:gd name="T38" fmla="*/ 6 w 12"/>
                    <a:gd name="T39" fmla="*/ 0 h 25"/>
                    <a:gd name="T40" fmla="*/ 4 w 12"/>
                    <a:gd name="T41" fmla="*/ 4 h 25"/>
                    <a:gd name="T42" fmla="*/ 2 w 12"/>
                    <a:gd name="T43" fmla="*/ 7 h 25"/>
                    <a:gd name="T44" fmla="*/ 1 w 12"/>
                    <a:gd name="T45" fmla="*/ 9 h 25"/>
                    <a:gd name="T46" fmla="*/ 2 w 12"/>
                    <a:gd name="T47" fmla="*/ 13 h 25"/>
                    <a:gd name="T48" fmla="*/ 0 w 12"/>
                    <a:gd name="T49" fmla="*/ 14 h 25"/>
                    <a:gd name="T50" fmla="*/ 3 w 12"/>
                    <a:gd name="T5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5">
                      <a:moveTo>
                        <a:pt x="3" y="18"/>
                      </a:moveTo>
                      <a:lnTo>
                        <a:pt x="5" y="18"/>
                      </a:lnTo>
                      <a:lnTo>
                        <a:pt x="4" y="21"/>
                      </a:lnTo>
                      <a:lnTo>
                        <a:pt x="2" y="23"/>
                      </a:lnTo>
                      <a:lnTo>
                        <a:pt x="2" y="25"/>
                      </a:lnTo>
                      <a:lnTo>
                        <a:pt x="6" y="24"/>
                      </a:lnTo>
                      <a:lnTo>
                        <a:pt x="6" y="21"/>
                      </a:lnTo>
                      <a:lnTo>
                        <a:pt x="6" y="21"/>
                      </a:lnTo>
                      <a:lnTo>
                        <a:pt x="6" y="18"/>
                      </a:lnTo>
                      <a:lnTo>
                        <a:pt x="9" y="15"/>
                      </a:lnTo>
                      <a:lnTo>
                        <a:pt x="9" y="13"/>
                      </a:lnTo>
                      <a:lnTo>
                        <a:pt x="12" y="11"/>
                      </a:lnTo>
                      <a:lnTo>
                        <a:pt x="11" y="9"/>
                      </a:lnTo>
                      <a:lnTo>
                        <a:pt x="9" y="7"/>
                      </a:lnTo>
                      <a:lnTo>
                        <a:pt x="10" y="4"/>
                      </a:lnTo>
                      <a:lnTo>
                        <a:pt x="11" y="2"/>
                      </a:lnTo>
                      <a:lnTo>
                        <a:pt x="12" y="0"/>
                      </a:lnTo>
                      <a:lnTo>
                        <a:pt x="10" y="0"/>
                      </a:lnTo>
                      <a:lnTo>
                        <a:pt x="9" y="0"/>
                      </a:lnTo>
                      <a:lnTo>
                        <a:pt x="6" y="0"/>
                      </a:lnTo>
                      <a:lnTo>
                        <a:pt x="4" y="4"/>
                      </a:lnTo>
                      <a:lnTo>
                        <a:pt x="2" y="7"/>
                      </a:lnTo>
                      <a:lnTo>
                        <a:pt x="1" y="9"/>
                      </a:lnTo>
                      <a:lnTo>
                        <a:pt x="2" y="13"/>
                      </a:lnTo>
                      <a:lnTo>
                        <a:pt x="0" y="14"/>
                      </a:lnTo>
                      <a:lnTo>
                        <a:pt x="3"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1" name="Freeform 629">
                  <a:extLst>
                    <a:ext uri="{FF2B5EF4-FFF2-40B4-BE49-F238E27FC236}">
                      <a16:creationId xmlns:a16="http://schemas.microsoft.com/office/drawing/2014/main" id="{F9009AD8-4A71-C644-A81B-AD4354FC86BE}"/>
                    </a:ext>
                  </a:extLst>
                </p:cNvPr>
                <p:cNvSpPr>
                  <a:spLocks/>
                </p:cNvSpPr>
                <p:nvPr/>
              </p:nvSpPr>
              <p:spPr bwMode="auto">
                <a:xfrm>
                  <a:off x="3805" y="1703"/>
                  <a:ext cx="7" cy="28"/>
                </a:xfrm>
                <a:custGeom>
                  <a:avLst/>
                  <a:gdLst>
                    <a:gd name="T0" fmla="*/ 1 w 7"/>
                    <a:gd name="T1" fmla="*/ 11 h 28"/>
                    <a:gd name="T2" fmla="*/ 0 w 7"/>
                    <a:gd name="T3" fmla="*/ 21 h 28"/>
                    <a:gd name="T4" fmla="*/ 0 w 7"/>
                    <a:gd name="T5" fmla="*/ 24 h 28"/>
                    <a:gd name="T6" fmla="*/ 0 w 7"/>
                    <a:gd name="T7" fmla="*/ 26 h 28"/>
                    <a:gd name="T8" fmla="*/ 1 w 7"/>
                    <a:gd name="T9" fmla="*/ 28 h 28"/>
                    <a:gd name="T10" fmla="*/ 3 w 7"/>
                    <a:gd name="T11" fmla="*/ 24 h 28"/>
                    <a:gd name="T12" fmla="*/ 4 w 7"/>
                    <a:gd name="T13" fmla="*/ 19 h 28"/>
                    <a:gd name="T14" fmla="*/ 4 w 7"/>
                    <a:gd name="T15" fmla="*/ 14 h 28"/>
                    <a:gd name="T16" fmla="*/ 6 w 7"/>
                    <a:gd name="T17" fmla="*/ 7 h 28"/>
                    <a:gd name="T18" fmla="*/ 7 w 7"/>
                    <a:gd name="T19" fmla="*/ 3 h 28"/>
                    <a:gd name="T20" fmla="*/ 5 w 7"/>
                    <a:gd name="T21" fmla="*/ 0 h 28"/>
                    <a:gd name="T22" fmla="*/ 4 w 7"/>
                    <a:gd name="T23" fmla="*/ 4 h 28"/>
                    <a:gd name="T24" fmla="*/ 4 w 7"/>
                    <a:gd name="T25" fmla="*/ 5 h 28"/>
                    <a:gd name="T26" fmla="*/ 3 w 7"/>
                    <a:gd name="T27" fmla="*/ 11 h 28"/>
                    <a:gd name="T28" fmla="*/ 1 w 7"/>
                    <a:gd name="T2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28">
                      <a:moveTo>
                        <a:pt x="1" y="11"/>
                      </a:moveTo>
                      <a:lnTo>
                        <a:pt x="0" y="21"/>
                      </a:lnTo>
                      <a:lnTo>
                        <a:pt x="0" y="24"/>
                      </a:lnTo>
                      <a:lnTo>
                        <a:pt x="0" y="26"/>
                      </a:lnTo>
                      <a:lnTo>
                        <a:pt x="1" y="28"/>
                      </a:lnTo>
                      <a:lnTo>
                        <a:pt x="3" y="24"/>
                      </a:lnTo>
                      <a:lnTo>
                        <a:pt x="4" y="19"/>
                      </a:lnTo>
                      <a:lnTo>
                        <a:pt x="4" y="14"/>
                      </a:lnTo>
                      <a:lnTo>
                        <a:pt x="6" y="7"/>
                      </a:lnTo>
                      <a:lnTo>
                        <a:pt x="7" y="3"/>
                      </a:lnTo>
                      <a:lnTo>
                        <a:pt x="5" y="0"/>
                      </a:lnTo>
                      <a:lnTo>
                        <a:pt x="4" y="4"/>
                      </a:lnTo>
                      <a:lnTo>
                        <a:pt x="4" y="5"/>
                      </a:lnTo>
                      <a:lnTo>
                        <a:pt x="3" y="11"/>
                      </a:lnTo>
                      <a:lnTo>
                        <a:pt x="1"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2" name="Freeform 630">
                  <a:extLst>
                    <a:ext uri="{FF2B5EF4-FFF2-40B4-BE49-F238E27FC236}">
                      <a16:creationId xmlns:a16="http://schemas.microsoft.com/office/drawing/2014/main" id="{2A4962F6-CAEA-2643-AE55-BEE459692D57}"/>
                    </a:ext>
                  </a:extLst>
                </p:cNvPr>
                <p:cNvSpPr>
                  <a:spLocks/>
                </p:cNvSpPr>
                <p:nvPr/>
              </p:nvSpPr>
              <p:spPr bwMode="auto">
                <a:xfrm>
                  <a:off x="3836" y="1685"/>
                  <a:ext cx="5" cy="4"/>
                </a:xfrm>
                <a:custGeom>
                  <a:avLst/>
                  <a:gdLst>
                    <a:gd name="T0" fmla="*/ 0 w 5"/>
                    <a:gd name="T1" fmla="*/ 2 h 4"/>
                    <a:gd name="T2" fmla="*/ 1 w 5"/>
                    <a:gd name="T3" fmla="*/ 4 h 4"/>
                    <a:gd name="T4" fmla="*/ 3 w 5"/>
                    <a:gd name="T5" fmla="*/ 2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1" y="4"/>
                      </a:lnTo>
                      <a:lnTo>
                        <a:pt x="3" y="2"/>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3" name="Freeform 631">
                  <a:extLst>
                    <a:ext uri="{FF2B5EF4-FFF2-40B4-BE49-F238E27FC236}">
                      <a16:creationId xmlns:a16="http://schemas.microsoft.com/office/drawing/2014/main" id="{0D198972-AE1F-4841-A6A9-86BC01CCC2C9}"/>
                    </a:ext>
                  </a:extLst>
                </p:cNvPr>
                <p:cNvSpPr>
                  <a:spLocks/>
                </p:cNvSpPr>
                <p:nvPr/>
              </p:nvSpPr>
              <p:spPr bwMode="auto">
                <a:xfrm>
                  <a:off x="3835" y="1671"/>
                  <a:ext cx="2" cy="4"/>
                </a:xfrm>
                <a:custGeom>
                  <a:avLst/>
                  <a:gdLst>
                    <a:gd name="T0" fmla="*/ 0 w 2"/>
                    <a:gd name="T1" fmla="*/ 1 h 4"/>
                    <a:gd name="T2" fmla="*/ 2 w 2"/>
                    <a:gd name="T3" fmla="*/ 4 h 4"/>
                    <a:gd name="T4" fmla="*/ 2 w 2"/>
                    <a:gd name="T5" fmla="*/ 1 h 4"/>
                    <a:gd name="T6" fmla="*/ 2 w 2"/>
                    <a:gd name="T7" fmla="*/ 0 h 4"/>
                    <a:gd name="T8" fmla="*/ 0 w 2"/>
                    <a:gd name="T9" fmla="*/ 1 h 4"/>
                  </a:gdLst>
                  <a:ahLst/>
                  <a:cxnLst>
                    <a:cxn ang="0">
                      <a:pos x="T0" y="T1"/>
                    </a:cxn>
                    <a:cxn ang="0">
                      <a:pos x="T2" y="T3"/>
                    </a:cxn>
                    <a:cxn ang="0">
                      <a:pos x="T4" y="T5"/>
                    </a:cxn>
                    <a:cxn ang="0">
                      <a:pos x="T6" y="T7"/>
                    </a:cxn>
                    <a:cxn ang="0">
                      <a:pos x="T8" y="T9"/>
                    </a:cxn>
                  </a:cxnLst>
                  <a:rect l="0" t="0" r="r" b="b"/>
                  <a:pathLst>
                    <a:path w="2" h="4">
                      <a:moveTo>
                        <a:pt x="0" y="1"/>
                      </a:moveTo>
                      <a:lnTo>
                        <a:pt x="2" y="4"/>
                      </a:lnTo>
                      <a:lnTo>
                        <a:pt x="2"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4" name="Freeform 632">
                  <a:extLst>
                    <a:ext uri="{FF2B5EF4-FFF2-40B4-BE49-F238E27FC236}">
                      <a16:creationId xmlns:a16="http://schemas.microsoft.com/office/drawing/2014/main" id="{A5D63A44-1F49-A642-BABC-F2943F2EAF74}"/>
                    </a:ext>
                  </a:extLst>
                </p:cNvPr>
                <p:cNvSpPr>
                  <a:spLocks/>
                </p:cNvSpPr>
                <p:nvPr/>
              </p:nvSpPr>
              <p:spPr bwMode="auto">
                <a:xfrm>
                  <a:off x="3874" y="1623"/>
                  <a:ext cx="1" cy="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cubicBezTo>
                        <a:pt x="2" y="3"/>
                        <a:pt x="2" y="3"/>
                        <a:pt x="2" y="3"/>
                      </a:cubicBezTo>
                      <a:cubicBezTo>
                        <a:pt x="2" y="3"/>
                        <a:pt x="0" y="0"/>
                        <a:pt x="0"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5" name="Freeform 633">
                  <a:extLst>
                    <a:ext uri="{FF2B5EF4-FFF2-40B4-BE49-F238E27FC236}">
                      <a16:creationId xmlns:a16="http://schemas.microsoft.com/office/drawing/2014/main" id="{217413B2-265E-C04F-BD77-A681458D7B94}"/>
                    </a:ext>
                  </a:extLst>
                </p:cNvPr>
                <p:cNvSpPr>
                  <a:spLocks/>
                </p:cNvSpPr>
                <p:nvPr/>
              </p:nvSpPr>
              <p:spPr bwMode="auto">
                <a:xfrm>
                  <a:off x="3875" y="1627"/>
                  <a:ext cx="3" cy="4"/>
                </a:xfrm>
                <a:custGeom>
                  <a:avLst/>
                  <a:gdLst>
                    <a:gd name="T0" fmla="*/ 3 w 3"/>
                    <a:gd name="T1" fmla="*/ 2 h 4"/>
                    <a:gd name="T2" fmla="*/ 3 w 3"/>
                    <a:gd name="T3" fmla="*/ 0 h 4"/>
                    <a:gd name="T4" fmla="*/ 2 w 3"/>
                    <a:gd name="T5" fmla="*/ 1 h 4"/>
                    <a:gd name="T6" fmla="*/ 0 w 3"/>
                    <a:gd name="T7" fmla="*/ 2 h 4"/>
                    <a:gd name="T8" fmla="*/ 2 w 3"/>
                    <a:gd name="T9" fmla="*/ 4 h 4"/>
                    <a:gd name="T10" fmla="*/ 3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3" y="2"/>
                      </a:moveTo>
                      <a:lnTo>
                        <a:pt x="3" y="0"/>
                      </a:lnTo>
                      <a:lnTo>
                        <a:pt x="2" y="1"/>
                      </a:lnTo>
                      <a:lnTo>
                        <a:pt x="0" y="2"/>
                      </a:lnTo>
                      <a:lnTo>
                        <a:pt x="2"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6" name="Freeform 634">
                  <a:extLst>
                    <a:ext uri="{FF2B5EF4-FFF2-40B4-BE49-F238E27FC236}">
                      <a16:creationId xmlns:a16="http://schemas.microsoft.com/office/drawing/2014/main" id="{1029B46F-9FBA-414C-A6D9-CCD17FD5680F}"/>
                    </a:ext>
                  </a:extLst>
                </p:cNvPr>
                <p:cNvSpPr>
                  <a:spLocks/>
                </p:cNvSpPr>
                <p:nvPr/>
              </p:nvSpPr>
              <p:spPr bwMode="auto">
                <a:xfrm>
                  <a:off x="3850" y="1533"/>
                  <a:ext cx="2" cy="3"/>
                </a:xfrm>
                <a:custGeom>
                  <a:avLst/>
                  <a:gdLst>
                    <a:gd name="T0" fmla="*/ 2 w 2"/>
                    <a:gd name="T1" fmla="*/ 2 h 3"/>
                    <a:gd name="T2" fmla="*/ 0 w 2"/>
                    <a:gd name="T3" fmla="*/ 0 h 3"/>
                    <a:gd name="T4" fmla="*/ 0 w 2"/>
                    <a:gd name="T5" fmla="*/ 2 h 3"/>
                    <a:gd name="T6" fmla="*/ 0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7" name="Freeform 635">
                  <a:extLst>
                    <a:ext uri="{FF2B5EF4-FFF2-40B4-BE49-F238E27FC236}">
                      <a16:creationId xmlns:a16="http://schemas.microsoft.com/office/drawing/2014/main" id="{A69767A5-9238-7A4B-AB91-57005308FC24}"/>
                    </a:ext>
                  </a:extLst>
                </p:cNvPr>
                <p:cNvSpPr>
                  <a:spLocks/>
                </p:cNvSpPr>
                <p:nvPr/>
              </p:nvSpPr>
              <p:spPr bwMode="auto">
                <a:xfrm>
                  <a:off x="3863" y="1613"/>
                  <a:ext cx="2" cy="5"/>
                </a:xfrm>
                <a:custGeom>
                  <a:avLst/>
                  <a:gdLst>
                    <a:gd name="T0" fmla="*/ 2 w 2"/>
                    <a:gd name="T1" fmla="*/ 4 h 5"/>
                    <a:gd name="T2" fmla="*/ 0 w 2"/>
                    <a:gd name="T3" fmla="*/ 0 h 5"/>
                    <a:gd name="T4" fmla="*/ 0 w 2"/>
                    <a:gd name="T5" fmla="*/ 4 h 5"/>
                    <a:gd name="T6" fmla="*/ 1 w 2"/>
                    <a:gd name="T7" fmla="*/ 5 h 5"/>
                    <a:gd name="T8" fmla="*/ 2 w 2"/>
                    <a:gd name="T9" fmla="*/ 4 h 5"/>
                  </a:gdLst>
                  <a:ahLst/>
                  <a:cxnLst>
                    <a:cxn ang="0">
                      <a:pos x="T0" y="T1"/>
                    </a:cxn>
                    <a:cxn ang="0">
                      <a:pos x="T2" y="T3"/>
                    </a:cxn>
                    <a:cxn ang="0">
                      <a:pos x="T4" y="T5"/>
                    </a:cxn>
                    <a:cxn ang="0">
                      <a:pos x="T6" y="T7"/>
                    </a:cxn>
                    <a:cxn ang="0">
                      <a:pos x="T8" y="T9"/>
                    </a:cxn>
                  </a:cxnLst>
                  <a:rect l="0" t="0" r="r" b="b"/>
                  <a:pathLst>
                    <a:path w="2" h="5">
                      <a:moveTo>
                        <a:pt x="2" y="4"/>
                      </a:moveTo>
                      <a:lnTo>
                        <a:pt x="0" y="0"/>
                      </a:lnTo>
                      <a:lnTo>
                        <a:pt x="0" y="4"/>
                      </a:lnTo>
                      <a:lnTo>
                        <a:pt x="1"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8" name="Freeform 636">
                  <a:extLst>
                    <a:ext uri="{FF2B5EF4-FFF2-40B4-BE49-F238E27FC236}">
                      <a16:creationId xmlns:a16="http://schemas.microsoft.com/office/drawing/2014/main" id="{26A06C35-9FBF-AA49-98E9-0E9D6428284E}"/>
                    </a:ext>
                  </a:extLst>
                </p:cNvPr>
                <p:cNvSpPr>
                  <a:spLocks/>
                </p:cNvSpPr>
                <p:nvPr/>
              </p:nvSpPr>
              <p:spPr bwMode="auto">
                <a:xfrm>
                  <a:off x="3868" y="1618"/>
                  <a:ext cx="5" cy="5"/>
                </a:xfrm>
                <a:custGeom>
                  <a:avLst/>
                  <a:gdLst>
                    <a:gd name="T0" fmla="*/ 0 w 5"/>
                    <a:gd name="T1" fmla="*/ 3 h 5"/>
                    <a:gd name="T2" fmla="*/ 2 w 5"/>
                    <a:gd name="T3" fmla="*/ 5 h 5"/>
                    <a:gd name="T4" fmla="*/ 4 w 5"/>
                    <a:gd name="T5" fmla="*/ 2 h 5"/>
                    <a:gd name="T6" fmla="*/ 5 w 5"/>
                    <a:gd name="T7" fmla="*/ 0 h 5"/>
                    <a:gd name="T8" fmla="*/ 0 w 5"/>
                    <a:gd name="T9" fmla="*/ 2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2" y="5"/>
                      </a:lnTo>
                      <a:lnTo>
                        <a:pt x="4" y="2"/>
                      </a:lnTo>
                      <a:lnTo>
                        <a:pt x="5"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9" name="Freeform 637">
                  <a:extLst>
                    <a:ext uri="{FF2B5EF4-FFF2-40B4-BE49-F238E27FC236}">
                      <a16:creationId xmlns:a16="http://schemas.microsoft.com/office/drawing/2014/main" id="{75CCCDA9-6EDF-1A44-852D-46AF9C560B01}"/>
                    </a:ext>
                  </a:extLst>
                </p:cNvPr>
                <p:cNvSpPr>
                  <a:spLocks/>
                </p:cNvSpPr>
                <p:nvPr/>
              </p:nvSpPr>
              <p:spPr bwMode="auto">
                <a:xfrm>
                  <a:off x="3856" y="1615"/>
                  <a:ext cx="3" cy="2"/>
                </a:xfrm>
                <a:custGeom>
                  <a:avLst/>
                  <a:gdLst>
                    <a:gd name="T0" fmla="*/ 0 w 4"/>
                    <a:gd name="T1" fmla="*/ 0 h 2"/>
                    <a:gd name="T2" fmla="*/ 2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0" y="0"/>
                        <a:pt x="2" y="2"/>
                        <a:pt x="2" y="2"/>
                      </a:cubicBezTo>
                      <a:cubicBezTo>
                        <a:pt x="4" y="1"/>
                        <a:pt x="4" y="1"/>
                        <a:pt x="4"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0" name="Freeform 638">
                  <a:extLst>
                    <a:ext uri="{FF2B5EF4-FFF2-40B4-BE49-F238E27FC236}">
                      <a16:creationId xmlns:a16="http://schemas.microsoft.com/office/drawing/2014/main" id="{94D78956-5335-874F-8C3F-DC0B5DB24DF9}"/>
                    </a:ext>
                  </a:extLst>
                </p:cNvPr>
                <p:cNvSpPr>
                  <a:spLocks/>
                </p:cNvSpPr>
                <p:nvPr/>
              </p:nvSpPr>
              <p:spPr bwMode="auto">
                <a:xfrm>
                  <a:off x="3837" y="1616"/>
                  <a:ext cx="10" cy="13"/>
                </a:xfrm>
                <a:custGeom>
                  <a:avLst/>
                  <a:gdLst>
                    <a:gd name="T0" fmla="*/ 0 w 10"/>
                    <a:gd name="T1" fmla="*/ 4 h 13"/>
                    <a:gd name="T2" fmla="*/ 0 w 10"/>
                    <a:gd name="T3" fmla="*/ 6 h 13"/>
                    <a:gd name="T4" fmla="*/ 1 w 10"/>
                    <a:gd name="T5" fmla="*/ 8 h 13"/>
                    <a:gd name="T6" fmla="*/ 3 w 10"/>
                    <a:gd name="T7" fmla="*/ 10 h 13"/>
                    <a:gd name="T8" fmla="*/ 6 w 10"/>
                    <a:gd name="T9" fmla="*/ 11 h 13"/>
                    <a:gd name="T10" fmla="*/ 8 w 10"/>
                    <a:gd name="T11" fmla="*/ 13 h 13"/>
                    <a:gd name="T12" fmla="*/ 10 w 10"/>
                    <a:gd name="T13" fmla="*/ 12 h 13"/>
                    <a:gd name="T14" fmla="*/ 9 w 10"/>
                    <a:gd name="T15" fmla="*/ 9 h 13"/>
                    <a:gd name="T16" fmla="*/ 7 w 10"/>
                    <a:gd name="T17" fmla="*/ 9 h 13"/>
                    <a:gd name="T18" fmla="*/ 6 w 10"/>
                    <a:gd name="T19" fmla="*/ 7 h 13"/>
                    <a:gd name="T20" fmla="*/ 6 w 10"/>
                    <a:gd name="T21" fmla="*/ 5 h 13"/>
                    <a:gd name="T22" fmla="*/ 9 w 10"/>
                    <a:gd name="T23" fmla="*/ 5 h 13"/>
                    <a:gd name="T24" fmla="*/ 8 w 10"/>
                    <a:gd name="T25" fmla="*/ 3 h 13"/>
                    <a:gd name="T26" fmla="*/ 4 w 10"/>
                    <a:gd name="T27" fmla="*/ 0 h 13"/>
                    <a:gd name="T28" fmla="*/ 3 w 10"/>
                    <a:gd name="T29" fmla="*/ 0 h 13"/>
                    <a:gd name="T30" fmla="*/ 3 w 10"/>
                    <a:gd name="T31" fmla="*/ 2 h 13"/>
                    <a:gd name="T32" fmla="*/ 4 w 10"/>
                    <a:gd name="T33" fmla="*/ 4 h 13"/>
                    <a:gd name="T34" fmla="*/ 3 w 10"/>
                    <a:gd name="T35" fmla="*/ 5 h 13"/>
                    <a:gd name="T36" fmla="*/ 0 w 10"/>
                    <a:gd name="T3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3">
                      <a:moveTo>
                        <a:pt x="0" y="4"/>
                      </a:moveTo>
                      <a:lnTo>
                        <a:pt x="0" y="6"/>
                      </a:lnTo>
                      <a:lnTo>
                        <a:pt x="1" y="8"/>
                      </a:lnTo>
                      <a:lnTo>
                        <a:pt x="3" y="10"/>
                      </a:lnTo>
                      <a:lnTo>
                        <a:pt x="6" y="11"/>
                      </a:lnTo>
                      <a:lnTo>
                        <a:pt x="8" y="13"/>
                      </a:lnTo>
                      <a:lnTo>
                        <a:pt x="10" y="12"/>
                      </a:lnTo>
                      <a:lnTo>
                        <a:pt x="9" y="9"/>
                      </a:lnTo>
                      <a:lnTo>
                        <a:pt x="7" y="9"/>
                      </a:lnTo>
                      <a:lnTo>
                        <a:pt x="6" y="7"/>
                      </a:lnTo>
                      <a:lnTo>
                        <a:pt x="6" y="5"/>
                      </a:lnTo>
                      <a:lnTo>
                        <a:pt x="9" y="5"/>
                      </a:lnTo>
                      <a:lnTo>
                        <a:pt x="8" y="3"/>
                      </a:lnTo>
                      <a:lnTo>
                        <a:pt x="4" y="0"/>
                      </a:lnTo>
                      <a:lnTo>
                        <a:pt x="3" y="0"/>
                      </a:lnTo>
                      <a:lnTo>
                        <a:pt x="3" y="2"/>
                      </a:lnTo>
                      <a:lnTo>
                        <a:pt x="4" y="4"/>
                      </a:lnTo>
                      <a:lnTo>
                        <a:pt x="3" y="5"/>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1" name="Freeform 639">
                  <a:extLst>
                    <a:ext uri="{FF2B5EF4-FFF2-40B4-BE49-F238E27FC236}">
                      <a16:creationId xmlns:a16="http://schemas.microsoft.com/office/drawing/2014/main" id="{FED01242-3B5B-B94E-A01B-1B09047A4534}"/>
                    </a:ext>
                  </a:extLst>
                </p:cNvPr>
                <p:cNvSpPr>
                  <a:spLocks/>
                </p:cNvSpPr>
                <p:nvPr/>
              </p:nvSpPr>
              <p:spPr bwMode="auto">
                <a:xfrm>
                  <a:off x="3830" y="1328"/>
                  <a:ext cx="142" cy="306"/>
                </a:xfrm>
                <a:custGeom>
                  <a:avLst/>
                  <a:gdLst>
                    <a:gd name="T0" fmla="*/ 178 w 183"/>
                    <a:gd name="T1" fmla="*/ 300 h 394"/>
                    <a:gd name="T2" fmla="*/ 161 w 183"/>
                    <a:gd name="T3" fmla="*/ 251 h 394"/>
                    <a:gd name="T4" fmla="*/ 158 w 183"/>
                    <a:gd name="T5" fmla="*/ 223 h 394"/>
                    <a:gd name="T6" fmla="*/ 150 w 183"/>
                    <a:gd name="T7" fmla="*/ 204 h 394"/>
                    <a:gd name="T8" fmla="*/ 150 w 183"/>
                    <a:gd name="T9" fmla="*/ 174 h 394"/>
                    <a:gd name="T10" fmla="*/ 132 w 183"/>
                    <a:gd name="T11" fmla="*/ 122 h 394"/>
                    <a:gd name="T12" fmla="*/ 130 w 183"/>
                    <a:gd name="T13" fmla="*/ 89 h 394"/>
                    <a:gd name="T14" fmla="*/ 115 w 183"/>
                    <a:gd name="T15" fmla="*/ 66 h 394"/>
                    <a:gd name="T16" fmla="*/ 115 w 183"/>
                    <a:gd name="T17" fmla="*/ 46 h 394"/>
                    <a:gd name="T18" fmla="*/ 122 w 183"/>
                    <a:gd name="T19" fmla="*/ 24 h 394"/>
                    <a:gd name="T20" fmla="*/ 105 w 183"/>
                    <a:gd name="T21" fmla="*/ 10 h 394"/>
                    <a:gd name="T22" fmla="*/ 87 w 183"/>
                    <a:gd name="T23" fmla="*/ 6 h 394"/>
                    <a:gd name="T24" fmla="*/ 73 w 183"/>
                    <a:gd name="T25" fmla="*/ 15 h 394"/>
                    <a:gd name="T26" fmla="*/ 72 w 183"/>
                    <a:gd name="T27" fmla="*/ 42 h 394"/>
                    <a:gd name="T28" fmla="*/ 63 w 183"/>
                    <a:gd name="T29" fmla="*/ 54 h 394"/>
                    <a:gd name="T30" fmla="*/ 45 w 183"/>
                    <a:gd name="T31" fmla="*/ 54 h 394"/>
                    <a:gd name="T32" fmla="*/ 21 w 183"/>
                    <a:gd name="T33" fmla="*/ 55 h 394"/>
                    <a:gd name="T34" fmla="*/ 3 w 183"/>
                    <a:gd name="T35" fmla="*/ 40 h 394"/>
                    <a:gd name="T36" fmla="*/ 0 w 183"/>
                    <a:gd name="T37" fmla="*/ 48 h 394"/>
                    <a:gd name="T38" fmla="*/ 26 w 183"/>
                    <a:gd name="T39" fmla="*/ 69 h 394"/>
                    <a:gd name="T40" fmla="*/ 38 w 183"/>
                    <a:gd name="T41" fmla="*/ 81 h 394"/>
                    <a:gd name="T42" fmla="*/ 45 w 183"/>
                    <a:gd name="T43" fmla="*/ 93 h 394"/>
                    <a:gd name="T44" fmla="*/ 51 w 183"/>
                    <a:gd name="T45" fmla="*/ 115 h 394"/>
                    <a:gd name="T46" fmla="*/ 52 w 183"/>
                    <a:gd name="T47" fmla="*/ 139 h 394"/>
                    <a:gd name="T48" fmla="*/ 57 w 183"/>
                    <a:gd name="T49" fmla="*/ 162 h 394"/>
                    <a:gd name="T50" fmla="*/ 67 w 183"/>
                    <a:gd name="T51" fmla="*/ 179 h 394"/>
                    <a:gd name="T52" fmla="*/ 81 w 183"/>
                    <a:gd name="T53" fmla="*/ 193 h 394"/>
                    <a:gd name="T54" fmla="*/ 80 w 183"/>
                    <a:gd name="T55" fmla="*/ 207 h 394"/>
                    <a:gd name="T56" fmla="*/ 70 w 183"/>
                    <a:gd name="T57" fmla="*/ 214 h 394"/>
                    <a:gd name="T58" fmla="*/ 59 w 183"/>
                    <a:gd name="T59" fmla="*/ 233 h 394"/>
                    <a:gd name="T60" fmla="*/ 56 w 183"/>
                    <a:gd name="T61" fmla="*/ 243 h 394"/>
                    <a:gd name="T62" fmla="*/ 52 w 183"/>
                    <a:gd name="T63" fmla="*/ 259 h 394"/>
                    <a:gd name="T64" fmla="*/ 43 w 183"/>
                    <a:gd name="T65" fmla="*/ 263 h 394"/>
                    <a:gd name="T66" fmla="*/ 40 w 183"/>
                    <a:gd name="T67" fmla="*/ 271 h 394"/>
                    <a:gd name="T68" fmla="*/ 32 w 183"/>
                    <a:gd name="T69" fmla="*/ 272 h 394"/>
                    <a:gd name="T70" fmla="*/ 28 w 183"/>
                    <a:gd name="T71" fmla="*/ 287 h 394"/>
                    <a:gd name="T72" fmla="*/ 26 w 183"/>
                    <a:gd name="T73" fmla="*/ 301 h 394"/>
                    <a:gd name="T74" fmla="*/ 29 w 183"/>
                    <a:gd name="T75" fmla="*/ 312 h 394"/>
                    <a:gd name="T76" fmla="*/ 34 w 183"/>
                    <a:gd name="T77" fmla="*/ 330 h 394"/>
                    <a:gd name="T78" fmla="*/ 33 w 183"/>
                    <a:gd name="T79" fmla="*/ 354 h 394"/>
                    <a:gd name="T80" fmla="*/ 39 w 183"/>
                    <a:gd name="T81" fmla="*/ 365 h 394"/>
                    <a:gd name="T82" fmla="*/ 51 w 183"/>
                    <a:gd name="T83" fmla="*/ 372 h 394"/>
                    <a:gd name="T84" fmla="*/ 63 w 183"/>
                    <a:gd name="T85" fmla="*/ 371 h 394"/>
                    <a:gd name="T86" fmla="*/ 65 w 183"/>
                    <a:gd name="T87" fmla="*/ 393 h 394"/>
                    <a:gd name="T88" fmla="*/ 74 w 183"/>
                    <a:gd name="T89" fmla="*/ 387 h 394"/>
                    <a:gd name="T90" fmla="*/ 93 w 183"/>
                    <a:gd name="T91" fmla="*/ 374 h 394"/>
                    <a:gd name="T92" fmla="*/ 103 w 183"/>
                    <a:gd name="T93" fmla="*/ 375 h 394"/>
                    <a:gd name="T94" fmla="*/ 109 w 183"/>
                    <a:gd name="T95" fmla="*/ 365 h 394"/>
                    <a:gd name="T96" fmla="*/ 117 w 183"/>
                    <a:gd name="T97" fmla="*/ 370 h 394"/>
                    <a:gd name="T98" fmla="*/ 128 w 183"/>
                    <a:gd name="T99" fmla="*/ 367 h 394"/>
                    <a:gd name="T100" fmla="*/ 136 w 183"/>
                    <a:gd name="T101" fmla="*/ 363 h 394"/>
                    <a:gd name="T102" fmla="*/ 144 w 183"/>
                    <a:gd name="T103" fmla="*/ 35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 h="394">
                      <a:moveTo>
                        <a:pt x="156" y="346"/>
                      </a:moveTo>
                      <a:cubicBezTo>
                        <a:pt x="161" y="335"/>
                        <a:pt x="161" y="335"/>
                        <a:pt x="161" y="335"/>
                      </a:cubicBezTo>
                      <a:cubicBezTo>
                        <a:pt x="166" y="326"/>
                        <a:pt x="166" y="326"/>
                        <a:pt x="166" y="326"/>
                      </a:cubicBezTo>
                      <a:cubicBezTo>
                        <a:pt x="170" y="315"/>
                        <a:pt x="170" y="315"/>
                        <a:pt x="170" y="315"/>
                      </a:cubicBezTo>
                      <a:cubicBezTo>
                        <a:pt x="178" y="300"/>
                        <a:pt x="178" y="300"/>
                        <a:pt x="178" y="300"/>
                      </a:cubicBezTo>
                      <a:cubicBezTo>
                        <a:pt x="183" y="285"/>
                        <a:pt x="183" y="285"/>
                        <a:pt x="183" y="285"/>
                      </a:cubicBezTo>
                      <a:cubicBezTo>
                        <a:pt x="182" y="278"/>
                        <a:pt x="182" y="278"/>
                        <a:pt x="182" y="278"/>
                      </a:cubicBezTo>
                      <a:cubicBezTo>
                        <a:pt x="174" y="267"/>
                        <a:pt x="174" y="267"/>
                        <a:pt x="174" y="267"/>
                      </a:cubicBezTo>
                      <a:cubicBezTo>
                        <a:pt x="169" y="265"/>
                        <a:pt x="169" y="265"/>
                        <a:pt x="169" y="265"/>
                      </a:cubicBezTo>
                      <a:cubicBezTo>
                        <a:pt x="161" y="251"/>
                        <a:pt x="161" y="251"/>
                        <a:pt x="161" y="251"/>
                      </a:cubicBezTo>
                      <a:cubicBezTo>
                        <a:pt x="162" y="245"/>
                        <a:pt x="162" y="245"/>
                        <a:pt x="162" y="245"/>
                      </a:cubicBezTo>
                      <a:cubicBezTo>
                        <a:pt x="166" y="239"/>
                        <a:pt x="166" y="239"/>
                        <a:pt x="166" y="239"/>
                      </a:cubicBezTo>
                      <a:cubicBezTo>
                        <a:pt x="165" y="233"/>
                        <a:pt x="165" y="233"/>
                        <a:pt x="165" y="233"/>
                      </a:cubicBezTo>
                      <a:cubicBezTo>
                        <a:pt x="160" y="228"/>
                        <a:pt x="160" y="228"/>
                        <a:pt x="160" y="228"/>
                      </a:cubicBezTo>
                      <a:cubicBezTo>
                        <a:pt x="158" y="223"/>
                        <a:pt x="158" y="223"/>
                        <a:pt x="158" y="223"/>
                      </a:cubicBezTo>
                      <a:cubicBezTo>
                        <a:pt x="157" y="215"/>
                        <a:pt x="157" y="215"/>
                        <a:pt x="157" y="215"/>
                      </a:cubicBezTo>
                      <a:cubicBezTo>
                        <a:pt x="159" y="213"/>
                        <a:pt x="159" y="213"/>
                        <a:pt x="159" y="213"/>
                      </a:cubicBezTo>
                      <a:cubicBezTo>
                        <a:pt x="157" y="209"/>
                        <a:pt x="157" y="209"/>
                        <a:pt x="157" y="209"/>
                      </a:cubicBezTo>
                      <a:cubicBezTo>
                        <a:pt x="153" y="208"/>
                        <a:pt x="153" y="208"/>
                        <a:pt x="153" y="208"/>
                      </a:cubicBezTo>
                      <a:cubicBezTo>
                        <a:pt x="150" y="204"/>
                        <a:pt x="150" y="204"/>
                        <a:pt x="150" y="204"/>
                      </a:cubicBezTo>
                      <a:cubicBezTo>
                        <a:pt x="150" y="197"/>
                        <a:pt x="150" y="197"/>
                        <a:pt x="150" y="197"/>
                      </a:cubicBezTo>
                      <a:cubicBezTo>
                        <a:pt x="153" y="193"/>
                        <a:pt x="153" y="193"/>
                        <a:pt x="153" y="193"/>
                      </a:cubicBezTo>
                      <a:cubicBezTo>
                        <a:pt x="149" y="192"/>
                        <a:pt x="149" y="192"/>
                        <a:pt x="149" y="192"/>
                      </a:cubicBezTo>
                      <a:cubicBezTo>
                        <a:pt x="149" y="188"/>
                        <a:pt x="149" y="188"/>
                        <a:pt x="149" y="188"/>
                      </a:cubicBezTo>
                      <a:cubicBezTo>
                        <a:pt x="150" y="174"/>
                        <a:pt x="150" y="174"/>
                        <a:pt x="150" y="174"/>
                      </a:cubicBezTo>
                      <a:cubicBezTo>
                        <a:pt x="153" y="173"/>
                        <a:pt x="153" y="173"/>
                        <a:pt x="153" y="173"/>
                      </a:cubicBezTo>
                      <a:cubicBezTo>
                        <a:pt x="145" y="150"/>
                        <a:pt x="145" y="150"/>
                        <a:pt x="145" y="150"/>
                      </a:cubicBezTo>
                      <a:cubicBezTo>
                        <a:pt x="138" y="134"/>
                        <a:pt x="138" y="134"/>
                        <a:pt x="138" y="134"/>
                      </a:cubicBezTo>
                      <a:cubicBezTo>
                        <a:pt x="136" y="128"/>
                        <a:pt x="136" y="128"/>
                        <a:pt x="136" y="128"/>
                      </a:cubicBezTo>
                      <a:cubicBezTo>
                        <a:pt x="132" y="122"/>
                        <a:pt x="132" y="122"/>
                        <a:pt x="132" y="122"/>
                      </a:cubicBezTo>
                      <a:cubicBezTo>
                        <a:pt x="135" y="112"/>
                        <a:pt x="135" y="112"/>
                        <a:pt x="135" y="112"/>
                      </a:cubicBezTo>
                      <a:cubicBezTo>
                        <a:pt x="139" y="104"/>
                        <a:pt x="139" y="104"/>
                        <a:pt x="139" y="104"/>
                      </a:cubicBezTo>
                      <a:cubicBezTo>
                        <a:pt x="140" y="98"/>
                        <a:pt x="140" y="98"/>
                        <a:pt x="140" y="98"/>
                      </a:cubicBezTo>
                      <a:cubicBezTo>
                        <a:pt x="138" y="95"/>
                        <a:pt x="138" y="95"/>
                        <a:pt x="138" y="95"/>
                      </a:cubicBezTo>
                      <a:cubicBezTo>
                        <a:pt x="130" y="89"/>
                        <a:pt x="130" y="89"/>
                        <a:pt x="130" y="89"/>
                      </a:cubicBezTo>
                      <a:cubicBezTo>
                        <a:pt x="128" y="85"/>
                        <a:pt x="128" y="85"/>
                        <a:pt x="128" y="85"/>
                      </a:cubicBezTo>
                      <a:cubicBezTo>
                        <a:pt x="126" y="80"/>
                        <a:pt x="126" y="80"/>
                        <a:pt x="126" y="80"/>
                      </a:cubicBezTo>
                      <a:cubicBezTo>
                        <a:pt x="121" y="77"/>
                        <a:pt x="121" y="77"/>
                        <a:pt x="121" y="77"/>
                      </a:cubicBezTo>
                      <a:cubicBezTo>
                        <a:pt x="118" y="76"/>
                        <a:pt x="118" y="76"/>
                        <a:pt x="118" y="76"/>
                      </a:cubicBezTo>
                      <a:cubicBezTo>
                        <a:pt x="115" y="66"/>
                        <a:pt x="115" y="66"/>
                        <a:pt x="115" y="66"/>
                      </a:cubicBezTo>
                      <a:cubicBezTo>
                        <a:pt x="112" y="63"/>
                        <a:pt x="112" y="63"/>
                        <a:pt x="112" y="63"/>
                      </a:cubicBezTo>
                      <a:cubicBezTo>
                        <a:pt x="114" y="55"/>
                        <a:pt x="114" y="55"/>
                        <a:pt x="114" y="55"/>
                      </a:cubicBezTo>
                      <a:cubicBezTo>
                        <a:pt x="115" y="49"/>
                        <a:pt x="115" y="49"/>
                        <a:pt x="115" y="49"/>
                      </a:cubicBezTo>
                      <a:cubicBezTo>
                        <a:pt x="112" y="48"/>
                        <a:pt x="112" y="48"/>
                        <a:pt x="112" y="48"/>
                      </a:cubicBezTo>
                      <a:cubicBezTo>
                        <a:pt x="115" y="46"/>
                        <a:pt x="115" y="46"/>
                        <a:pt x="115" y="46"/>
                      </a:cubicBezTo>
                      <a:cubicBezTo>
                        <a:pt x="119" y="43"/>
                        <a:pt x="119" y="43"/>
                        <a:pt x="119" y="43"/>
                      </a:cubicBezTo>
                      <a:cubicBezTo>
                        <a:pt x="119" y="43"/>
                        <a:pt x="119" y="43"/>
                        <a:pt x="119" y="43"/>
                      </a:cubicBezTo>
                      <a:cubicBezTo>
                        <a:pt x="119" y="34"/>
                        <a:pt x="119" y="34"/>
                        <a:pt x="119" y="34"/>
                      </a:cubicBezTo>
                      <a:cubicBezTo>
                        <a:pt x="122" y="28"/>
                        <a:pt x="122" y="28"/>
                        <a:pt x="122" y="28"/>
                      </a:cubicBezTo>
                      <a:cubicBezTo>
                        <a:pt x="122" y="24"/>
                        <a:pt x="122" y="24"/>
                        <a:pt x="122" y="24"/>
                      </a:cubicBezTo>
                      <a:cubicBezTo>
                        <a:pt x="119" y="19"/>
                        <a:pt x="119" y="19"/>
                        <a:pt x="119" y="19"/>
                      </a:cubicBezTo>
                      <a:cubicBezTo>
                        <a:pt x="118" y="16"/>
                        <a:pt x="118" y="16"/>
                        <a:pt x="118" y="16"/>
                      </a:cubicBezTo>
                      <a:cubicBezTo>
                        <a:pt x="112" y="15"/>
                        <a:pt x="112" y="15"/>
                        <a:pt x="112" y="15"/>
                      </a:cubicBezTo>
                      <a:cubicBezTo>
                        <a:pt x="108" y="13"/>
                        <a:pt x="108" y="13"/>
                        <a:pt x="108" y="13"/>
                      </a:cubicBezTo>
                      <a:cubicBezTo>
                        <a:pt x="105" y="10"/>
                        <a:pt x="105" y="10"/>
                        <a:pt x="105" y="10"/>
                      </a:cubicBezTo>
                      <a:cubicBezTo>
                        <a:pt x="101" y="3"/>
                        <a:pt x="101" y="3"/>
                        <a:pt x="101" y="3"/>
                      </a:cubicBezTo>
                      <a:cubicBezTo>
                        <a:pt x="97" y="0"/>
                        <a:pt x="97" y="0"/>
                        <a:pt x="97" y="0"/>
                      </a:cubicBezTo>
                      <a:cubicBezTo>
                        <a:pt x="90" y="1"/>
                        <a:pt x="90" y="1"/>
                        <a:pt x="90" y="1"/>
                      </a:cubicBezTo>
                      <a:cubicBezTo>
                        <a:pt x="87" y="4"/>
                        <a:pt x="87" y="4"/>
                        <a:pt x="87" y="4"/>
                      </a:cubicBezTo>
                      <a:cubicBezTo>
                        <a:pt x="87" y="6"/>
                        <a:pt x="87" y="6"/>
                        <a:pt x="87" y="6"/>
                      </a:cubicBezTo>
                      <a:cubicBezTo>
                        <a:pt x="84" y="7"/>
                        <a:pt x="84" y="7"/>
                        <a:pt x="84" y="7"/>
                      </a:cubicBezTo>
                      <a:cubicBezTo>
                        <a:pt x="79" y="6"/>
                        <a:pt x="79" y="6"/>
                        <a:pt x="79" y="6"/>
                      </a:cubicBezTo>
                      <a:cubicBezTo>
                        <a:pt x="76" y="8"/>
                        <a:pt x="76" y="8"/>
                        <a:pt x="76" y="8"/>
                      </a:cubicBezTo>
                      <a:cubicBezTo>
                        <a:pt x="76" y="11"/>
                        <a:pt x="76" y="11"/>
                        <a:pt x="76" y="11"/>
                      </a:cubicBezTo>
                      <a:cubicBezTo>
                        <a:pt x="73" y="15"/>
                        <a:pt x="73" y="15"/>
                        <a:pt x="73" y="15"/>
                      </a:cubicBezTo>
                      <a:cubicBezTo>
                        <a:pt x="71" y="17"/>
                        <a:pt x="71" y="17"/>
                        <a:pt x="71" y="17"/>
                      </a:cubicBezTo>
                      <a:cubicBezTo>
                        <a:pt x="73" y="20"/>
                        <a:pt x="73" y="20"/>
                        <a:pt x="73" y="20"/>
                      </a:cubicBezTo>
                      <a:cubicBezTo>
                        <a:pt x="71" y="24"/>
                        <a:pt x="71" y="24"/>
                        <a:pt x="71" y="24"/>
                      </a:cubicBezTo>
                      <a:cubicBezTo>
                        <a:pt x="71" y="35"/>
                        <a:pt x="71" y="35"/>
                        <a:pt x="71" y="35"/>
                      </a:cubicBezTo>
                      <a:cubicBezTo>
                        <a:pt x="72" y="42"/>
                        <a:pt x="72" y="42"/>
                        <a:pt x="72" y="42"/>
                      </a:cubicBezTo>
                      <a:cubicBezTo>
                        <a:pt x="74" y="45"/>
                        <a:pt x="74" y="45"/>
                        <a:pt x="74" y="45"/>
                      </a:cubicBezTo>
                      <a:cubicBezTo>
                        <a:pt x="72" y="48"/>
                        <a:pt x="72" y="48"/>
                        <a:pt x="72" y="48"/>
                      </a:cubicBezTo>
                      <a:cubicBezTo>
                        <a:pt x="69" y="51"/>
                        <a:pt x="69" y="51"/>
                        <a:pt x="69" y="51"/>
                      </a:cubicBezTo>
                      <a:cubicBezTo>
                        <a:pt x="66" y="50"/>
                        <a:pt x="66" y="50"/>
                        <a:pt x="66" y="50"/>
                      </a:cubicBezTo>
                      <a:cubicBezTo>
                        <a:pt x="63" y="54"/>
                        <a:pt x="63" y="54"/>
                        <a:pt x="63" y="54"/>
                      </a:cubicBezTo>
                      <a:cubicBezTo>
                        <a:pt x="61" y="55"/>
                        <a:pt x="61" y="55"/>
                        <a:pt x="61" y="55"/>
                      </a:cubicBezTo>
                      <a:cubicBezTo>
                        <a:pt x="59" y="60"/>
                        <a:pt x="59" y="60"/>
                        <a:pt x="59" y="60"/>
                      </a:cubicBezTo>
                      <a:cubicBezTo>
                        <a:pt x="55" y="59"/>
                        <a:pt x="55" y="59"/>
                        <a:pt x="55" y="59"/>
                      </a:cubicBezTo>
                      <a:cubicBezTo>
                        <a:pt x="48" y="54"/>
                        <a:pt x="48" y="54"/>
                        <a:pt x="48" y="54"/>
                      </a:cubicBezTo>
                      <a:cubicBezTo>
                        <a:pt x="45" y="54"/>
                        <a:pt x="45" y="54"/>
                        <a:pt x="45" y="54"/>
                      </a:cubicBezTo>
                      <a:cubicBezTo>
                        <a:pt x="42" y="57"/>
                        <a:pt x="42" y="57"/>
                        <a:pt x="42" y="57"/>
                      </a:cubicBezTo>
                      <a:cubicBezTo>
                        <a:pt x="38" y="62"/>
                        <a:pt x="38" y="62"/>
                        <a:pt x="38" y="62"/>
                      </a:cubicBezTo>
                      <a:cubicBezTo>
                        <a:pt x="29" y="62"/>
                        <a:pt x="29" y="62"/>
                        <a:pt x="29" y="62"/>
                      </a:cubicBezTo>
                      <a:cubicBezTo>
                        <a:pt x="24" y="60"/>
                        <a:pt x="24" y="60"/>
                        <a:pt x="24" y="60"/>
                      </a:cubicBezTo>
                      <a:cubicBezTo>
                        <a:pt x="21" y="55"/>
                        <a:pt x="21" y="55"/>
                        <a:pt x="21" y="55"/>
                      </a:cubicBezTo>
                      <a:cubicBezTo>
                        <a:pt x="20" y="50"/>
                        <a:pt x="20" y="50"/>
                        <a:pt x="20" y="50"/>
                      </a:cubicBezTo>
                      <a:cubicBezTo>
                        <a:pt x="12" y="43"/>
                        <a:pt x="12" y="43"/>
                        <a:pt x="12" y="43"/>
                      </a:cubicBezTo>
                      <a:cubicBezTo>
                        <a:pt x="9" y="38"/>
                        <a:pt x="9" y="38"/>
                        <a:pt x="9" y="38"/>
                      </a:cubicBezTo>
                      <a:cubicBezTo>
                        <a:pt x="6" y="37"/>
                        <a:pt x="6" y="37"/>
                        <a:pt x="6" y="37"/>
                      </a:cubicBezTo>
                      <a:cubicBezTo>
                        <a:pt x="3" y="40"/>
                        <a:pt x="3" y="40"/>
                        <a:pt x="3" y="40"/>
                      </a:cubicBezTo>
                      <a:cubicBezTo>
                        <a:pt x="3" y="43"/>
                        <a:pt x="3" y="43"/>
                        <a:pt x="3" y="43"/>
                      </a:cubicBezTo>
                      <a:cubicBezTo>
                        <a:pt x="4" y="47"/>
                        <a:pt x="4" y="47"/>
                        <a:pt x="4" y="47"/>
                      </a:cubicBezTo>
                      <a:cubicBezTo>
                        <a:pt x="3" y="48"/>
                        <a:pt x="3" y="48"/>
                        <a:pt x="3" y="48"/>
                      </a:cubicBezTo>
                      <a:cubicBezTo>
                        <a:pt x="1" y="47"/>
                        <a:pt x="1" y="47"/>
                        <a:pt x="1" y="47"/>
                      </a:cubicBezTo>
                      <a:cubicBezTo>
                        <a:pt x="0" y="48"/>
                        <a:pt x="0" y="48"/>
                        <a:pt x="0" y="48"/>
                      </a:cubicBezTo>
                      <a:cubicBezTo>
                        <a:pt x="3" y="52"/>
                        <a:pt x="3" y="52"/>
                        <a:pt x="3" y="52"/>
                      </a:cubicBezTo>
                      <a:cubicBezTo>
                        <a:pt x="8" y="55"/>
                        <a:pt x="8" y="55"/>
                        <a:pt x="8" y="55"/>
                      </a:cubicBezTo>
                      <a:cubicBezTo>
                        <a:pt x="14" y="64"/>
                        <a:pt x="14" y="64"/>
                        <a:pt x="14" y="64"/>
                      </a:cubicBezTo>
                      <a:cubicBezTo>
                        <a:pt x="19" y="68"/>
                        <a:pt x="19" y="68"/>
                        <a:pt x="19" y="68"/>
                      </a:cubicBezTo>
                      <a:cubicBezTo>
                        <a:pt x="26" y="69"/>
                        <a:pt x="26" y="69"/>
                        <a:pt x="26" y="69"/>
                      </a:cubicBezTo>
                      <a:cubicBezTo>
                        <a:pt x="29" y="71"/>
                        <a:pt x="29" y="71"/>
                        <a:pt x="29" y="71"/>
                      </a:cubicBezTo>
                      <a:cubicBezTo>
                        <a:pt x="31" y="72"/>
                        <a:pt x="31" y="72"/>
                        <a:pt x="31" y="72"/>
                      </a:cubicBezTo>
                      <a:cubicBezTo>
                        <a:pt x="35" y="77"/>
                        <a:pt x="35" y="77"/>
                        <a:pt x="35" y="77"/>
                      </a:cubicBezTo>
                      <a:cubicBezTo>
                        <a:pt x="36" y="81"/>
                        <a:pt x="36" y="81"/>
                        <a:pt x="36" y="81"/>
                      </a:cubicBezTo>
                      <a:cubicBezTo>
                        <a:pt x="38" y="81"/>
                        <a:pt x="38" y="81"/>
                        <a:pt x="38" y="81"/>
                      </a:cubicBezTo>
                      <a:cubicBezTo>
                        <a:pt x="39" y="81"/>
                        <a:pt x="39" y="81"/>
                        <a:pt x="39" y="81"/>
                      </a:cubicBezTo>
                      <a:cubicBezTo>
                        <a:pt x="42" y="86"/>
                        <a:pt x="42" y="86"/>
                        <a:pt x="42" y="86"/>
                      </a:cubicBezTo>
                      <a:cubicBezTo>
                        <a:pt x="45" y="86"/>
                        <a:pt x="45" y="86"/>
                        <a:pt x="45" y="86"/>
                      </a:cubicBezTo>
                      <a:cubicBezTo>
                        <a:pt x="47" y="89"/>
                        <a:pt x="47" y="89"/>
                        <a:pt x="47" y="89"/>
                      </a:cubicBezTo>
                      <a:cubicBezTo>
                        <a:pt x="45" y="93"/>
                        <a:pt x="45" y="93"/>
                        <a:pt x="45" y="93"/>
                      </a:cubicBezTo>
                      <a:cubicBezTo>
                        <a:pt x="46" y="100"/>
                        <a:pt x="46" y="100"/>
                        <a:pt x="46" y="100"/>
                      </a:cubicBezTo>
                      <a:cubicBezTo>
                        <a:pt x="45" y="105"/>
                        <a:pt x="45" y="105"/>
                        <a:pt x="45" y="105"/>
                      </a:cubicBezTo>
                      <a:cubicBezTo>
                        <a:pt x="45" y="109"/>
                        <a:pt x="45" y="109"/>
                        <a:pt x="45" y="109"/>
                      </a:cubicBezTo>
                      <a:cubicBezTo>
                        <a:pt x="50" y="109"/>
                        <a:pt x="50" y="109"/>
                        <a:pt x="50" y="109"/>
                      </a:cubicBezTo>
                      <a:cubicBezTo>
                        <a:pt x="51" y="115"/>
                        <a:pt x="51" y="115"/>
                        <a:pt x="51" y="115"/>
                      </a:cubicBezTo>
                      <a:cubicBezTo>
                        <a:pt x="49" y="118"/>
                        <a:pt x="49" y="118"/>
                        <a:pt x="49" y="118"/>
                      </a:cubicBezTo>
                      <a:cubicBezTo>
                        <a:pt x="50" y="124"/>
                        <a:pt x="50" y="124"/>
                        <a:pt x="50" y="124"/>
                      </a:cubicBezTo>
                      <a:cubicBezTo>
                        <a:pt x="52" y="127"/>
                        <a:pt x="52" y="127"/>
                        <a:pt x="52" y="127"/>
                      </a:cubicBezTo>
                      <a:cubicBezTo>
                        <a:pt x="53" y="135"/>
                        <a:pt x="53" y="135"/>
                        <a:pt x="53" y="135"/>
                      </a:cubicBezTo>
                      <a:cubicBezTo>
                        <a:pt x="52" y="139"/>
                        <a:pt x="52" y="139"/>
                        <a:pt x="52" y="139"/>
                      </a:cubicBezTo>
                      <a:cubicBezTo>
                        <a:pt x="53" y="142"/>
                        <a:pt x="53" y="142"/>
                        <a:pt x="53" y="142"/>
                      </a:cubicBezTo>
                      <a:cubicBezTo>
                        <a:pt x="53" y="151"/>
                        <a:pt x="53" y="151"/>
                        <a:pt x="53" y="151"/>
                      </a:cubicBezTo>
                      <a:cubicBezTo>
                        <a:pt x="52" y="154"/>
                        <a:pt x="52" y="154"/>
                        <a:pt x="52" y="154"/>
                      </a:cubicBezTo>
                      <a:cubicBezTo>
                        <a:pt x="53" y="160"/>
                        <a:pt x="53" y="160"/>
                        <a:pt x="53" y="160"/>
                      </a:cubicBezTo>
                      <a:cubicBezTo>
                        <a:pt x="57" y="162"/>
                        <a:pt x="57" y="162"/>
                        <a:pt x="57" y="162"/>
                      </a:cubicBezTo>
                      <a:cubicBezTo>
                        <a:pt x="60" y="170"/>
                        <a:pt x="60" y="170"/>
                        <a:pt x="60" y="170"/>
                      </a:cubicBezTo>
                      <a:cubicBezTo>
                        <a:pt x="62" y="172"/>
                        <a:pt x="62" y="172"/>
                        <a:pt x="62" y="172"/>
                      </a:cubicBezTo>
                      <a:cubicBezTo>
                        <a:pt x="62" y="177"/>
                        <a:pt x="62" y="177"/>
                        <a:pt x="62" y="177"/>
                      </a:cubicBezTo>
                      <a:cubicBezTo>
                        <a:pt x="63" y="179"/>
                        <a:pt x="63" y="179"/>
                        <a:pt x="63" y="179"/>
                      </a:cubicBezTo>
                      <a:cubicBezTo>
                        <a:pt x="67" y="179"/>
                        <a:pt x="67" y="179"/>
                        <a:pt x="67" y="179"/>
                      </a:cubicBezTo>
                      <a:cubicBezTo>
                        <a:pt x="70" y="183"/>
                        <a:pt x="70" y="183"/>
                        <a:pt x="70" y="183"/>
                      </a:cubicBezTo>
                      <a:cubicBezTo>
                        <a:pt x="77" y="183"/>
                        <a:pt x="77" y="183"/>
                        <a:pt x="77" y="183"/>
                      </a:cubicBezTo>
                      <a:cubicBezTo>
                        <a:pt x="81" y="188"/>
                        <a:pt x="81" y="188"/>
                        <a:pt x="81" y="188"/>
                      </a:cubicBezTo>
                      <a:cubicBezTo>
                        <a:pt x="79" y="190"/>
                        <a:pt x="79" y="190"/>
                        <a:pt x="79" y="190"/>
                      </a:cubicBezTo>
                      <a:cubicBezTo>
                        <a:pt x="81" y="193"/>
                        <a:pt x="81" y="193"/>
                        <a:pt x="81" y="193"/>
                      </a:cubicBezTo>
                      <a:cubicBezTo>
                        <a:pt x="81" y="199"/>
                        <a:pt x="81" y="199"/>
                        <a:pt x="81" y="199"/>
                      </a:cubicBezTo>
                      <a:cubicBezTo>
                        <a:pt x="80" y="201"/>
                        <a:pt x="80" y="201"/>
                        <a:pt x="80" y="201"/>
                      </a:cubicBezTo>
                      <a:cubicBezTo>
                        <a:pt x="85" y="207"/>
                        <a:pt x="85" y="207"/>
                        <a:pt x="85" y="207"/>
                      </a:cubicBezTo>
                      <a:cubicBezTo>
                        <a:pt x="81" y="206"/>
                        <a:pt x="81" y="206"/>
                        <a:pt x="81" y="206"/>
                      </a:cubicBezTo>
                      <a:cubicBezTo>
                        <a:pt x="80" y="207"/>
                        <a:pt x="80" y="207"/>
                        <a:pt x="80" y="207"/>
                      </a:cubicBezTo>
                      <a:cubicBezTo>
                        <a:pt x="84" y="211"/>
                        <a:pt x="84" y="211"/>
                        <a:pt x="84" y="211"/>
                      </a:cubicBezTo>
                      <a:cubicBezTo>
                        <a:pt x="84" y="214"/>
                        <a:pt x="84" y="214"/>
                        <a:pt x="84" y="214"/>
                      </a:cubicBezTo>
                      <a:cubicBezTo>
                        <a:pt x="79" y="210"/>
                        <a:pt x="79" y="210"/>
                        <a:pt x="79" y="210"/>
                      </a:cubicBezTo>
                      <a:cubicBezTo>
                        <a:pt x="74" y="210"/>
                        <a:pt x="74" y="210"/>
                        <a:pt x="74" y="210"/>
                      </a:cubicBezTo>
                      <a:cubicBezTo>
                        <a:pt x="70" y="214"/>
                        <a:pt x="70" y="214"/>
                        <a:pt x="70" y="214"/>
                      </a:cubicBezTo>
                      <a:cubicBezTo>
                        <a:pt x="70" y="218"/>
                        <a:pt x="70" y="218"/>
                        <a:pt x="70" y="218"/>
                      </a:cubicBezTo>
                      <a:cubicBezTo>
                        <a:pt x="66" y="222"/>
                        <a:pt x="66" y="222"/>
                        <a:pt x="66" y="222"/>
                      </a:cubicBezTo>
                      <a:cubicBezTo>
                        <a:pt x="66" y="225"/>
                        <a:pt x="66" y="225"/>
                        <a:pt x="66" y="225"/>
                      </a:cubicBezTo>
                      <a:cubicBezTo>
                        <a:pt x="65" y="226"/>
                        <a:pt x="65" y="226"/>
                        <a:pt x="65" y="226"/>
                      </a:cubicBezTo>
                      <a:cubicBezTo>
                        <a:pt x="59" y="233"/>
                        <a:pt x="59" y="233"/>
                        <a:pt x="59" y="233"/>
                      </a:cubicBezTo>
                      <a:cubicBezTo>
                        <a:pt x="58" y="240"/>
                        <a:pt x="58" y="240"/>
                        <a:pt x="58" y="240"/>
                      </a:cubicBezTo>
                      <a:cubicBezTo>
                        <a:pt x="57" y="241"/>
                        <a:pt x="57" y="241"/>
                        <a:pt x="57" y="241"/>
                      </a:cubicBezTo>
                      <a:cubicBezTo>
                        <a:pt x="56" y="239"/>
                        <a:pt x="56" y="239"/>
                        <a:pt x="56" y="239"/>
                      </a:cubicBezTo>
                      <a:cubicBezTo>
                        <a:pt x="54" y="239"/>
                        <a:pt x="54" y="239"/>
                        <a:pt x="54" y="239"/>
                      </a:cubicBezTo>
                      <a:cubicBezTo>
                        <a:pt x="56" y="243"/>
                        <a:pt x="56" y="243"/>
                        <a:pt x="56" y="243"/>
                      </a:cubicBezTo>
                      <a:cubicBezTo>
                        <a:pt x="55" y="247"/>
                        <a:pt x="55" y="247"/>
                        <a:pt x="55" y="247"/>
                      </a:cubicBezTo>
                      <a:cubicBezTo>
                        <a:pt x="51" y="247"/>
                        <a:pt x="51" y="247"/>
                        <a:pt x="51" y="247"/>
                      </a:cubicBezTo>
                      <a:cubicBezTo>
                        <a:pt x="49" y="251"/>
                        <a:pt x="49" y="251"/>
                        <a:pt x="49" y="251"/>
                      </a:cubicBezTo>
                      <a:cubicBezTo>
                        <a:pt x="50" y="256"/>
                        <a:pt x="50" y="256"/>
                        <a:pt x="50" y="256"/>
                      </a:cubicBezTo>
                      <a:cubicBezTo>
                        <a:pt x="52" y="259"/>
                        <a:pt x="52" y="259"/>
                        <a:pt x="52" y="259"/>
                      </a:cubicBezTo>
                      <a:cubicBezTo>
                        <a:pt x="48" y="257"/>
                        <a:pt x="48" y="257"/>
                        <a:pt x="48" y="257"/>
                      </a:cubicBezTo>
                      <a:cubicBezTo>
                        <a:pt x="47" y="255"/>
                        <a:pt x="47" y="255"/>
                        <a:pt x="47" y="255"/>
                      </a:cubicBezTo>
                      <a:cubicBezTo>
                        <a:pt x="44" y="256"/>
                        <a:pt x="44" y="256"/>
                        <a:pt x="44" y="256"/>
                      </a:cubicBezTo>
                      <a:cubicBezTo>
                        <a:pt x="43" y="261"/>
                        <a:pt x="43" y="261"/>
                        <a:pt x="43" y="261"/>
                      </a:cubicBezTo>
                      <a:cubicBezTo>
                        <a:pt x="43" y="263"/>
                        <a:pt x="43" y="263"/>
                        <a:pt x="43" y="263"/>
                      </a:cubicBezTo>
                      <a:cubicBezTo>
                        <a:pt x="41" y="262"/>
                        <a:pt x="41" y="262"/>
                        <a:pt x="41" y="262"/>
                      </a:cubicBezTo>
                      <a:cubicBezTo>
                        <a:pt x="40" y="263"/>
                        <a:pt x="40" y="263"/>
                        <a:pt x="40" y="263"/>
                      </a:cubicBezTo>
                      <a:cubicBezTo>
                        <a:pt x="42" y="266"/>
                        <a:pt x="42" y="266"/>
                        <a:pt x="42" y="266"/>
                      </a:cubicBezTo>
                      <a:cubicBezTo>
                        <a:pt x="43" y="268"/>
                        <a:pt x="43" y="268"/>
                        <a:pt x="43" y="268"/>
                      </a:cubicBezTo>
                      <a:cubicBezTo>
                        <a:pt x="40" y="271"/>
                        <a:pt x="40" y="271"/>
                        <a:pt x="40" y="271"/>
                      </a:cubicBezTo>
                      <a:cubicBezTo>
                        <a:pt x="39" y="273"/>
                        <a:pt x="39" y="273"/>
                        <a:pt x="39" y="273"/>
                      </a:cubicBezTo>
                      <a:cubicBezTo>
                        <a:pt x="36" y="276"/>
                        <a:pt x="36" y="276"/>
                        <a:pt x="36" y="276"/>
                      </a:cubicBezTo>
                      <a:cubicBezTo>
                        <a:pt x="34" y="274"/>
                        <a:pt x="34" y="274"/>
                        <a:pt x="34" y="274"/>
                      </a:cubicBezTo>
                      <a:cubicBezTo>
                        <a:pt x="34" y="273"/>
                        <a:pt x="34" y="273"/>
                        <a:pt x="34" y="273"/>
                      </a:cubicBezTo>
                      <a:cubicBezTo>
                        <a:pt x="32" y="272"/>
                        <a:pt x="32" y="272"/>
                        <a:pt x="32" y="272"/>
                      </a:cubicBezTo>
                      <a:cubicBezTo>
                        <a:pt x="29" y="273"/>
                        <a:pt x="29" y="273"/>
                        <a:pt x="29" y="273"/>
                      </a:cubicBezTo>
                      <a:cubicBezTo>
                        <a:pt x="30" y="277"/>
                        <a:pt x="30" y="277"/>
                        <a:pt x="30" y="277"/>
                      </a:cubicBezTo>
                      <a:cubicBezTo>
                        <a:pt x="28" y="279"/>
                        <a:pt x="28" y="279"/>
                        <a:pt x="28" y="279"/>
                      </a:cubicBezTo>
                      <a:cubicBezTo>
                        <a:pt x="29" y="283"/>
                        <a:pt x="29" y="283"/>
                        <a:pt x="29" y="283"/>
                      </a:cubicBezTo>
                      <a:cubicBezTo>
                        <a:pt x="28" y="287"/>
                        <a:pt x="28" y="287"/>
                        <a:pt x="28" y="287"/>
                      </a:cubicBezTo>
                      <a:cubicBezTo>
                        <a:pt x="26" y="288"/>
                        <a:pt x="26" y="288"/>
                        <a:pt x="26" y="288"/>
                      </a:cubicBezTo>
                      <a:cubicBezTo>
                        <a:pt x="24" y="291"/>
                        <a:pt x="24" y="291"/>
                        <a:pt x="24" y="291"/>
                      </a:cubicBezTo>
                      <a:cubicBezTo>
                        <a:pt x="26" y="296"/>
                        <a:pt x="26" y="296"/>
                        <a:pt x="26" y="296"/>
                      </a:cubicBezTo>
                      <a:cubicBezTo>
                        <a:pt x="27" y="297"/>
                        <a:pt x="27" y="297"/>
                        <a:pt x="27" y="297"/>
                      </a:cubicBezTo>
                      <a:cubicBezTo>
                        <a:pt x="26" y="301"/>
                        <a:pt x="26" y="301"/>
                        <a:pt x="26" y="301"/>
                      </a:cubicBezTo>
                      <a:cubicBezTo>
                        <a:pt x="26" y="304"/>
                        <a:pt x="26" y="304"/>
                        <a:pt x="26" y="304"/>
                      </a:cubicBezTo>
                      <a:cubicBezTo>
                        <a:pt x="29" y="303"/>
                        <a:pt x="29" y="303"/>
                        <a:pt x="29" y="303"/>
                      </a:cubicBezTo>
                      <a:cubicBezTo>
                        <a:pt x="31" y="305"/>
                        <a:pt x="31" y="305"/>
                        <a:pt x="31" y="305"/>
                      </a:cubicBezTo>
                      <a:cubicBezTo>
                        <a:pt x="30" y="310"/>
                        <a:pt x="30" y="310"/>
                        <a:pt x="30" y="310"/>
                      </a:cubicBezTo>
                      <a:cubicBezTo>
                        <a:pt x="29" y="312"/>
                        <a:pt x="29" y="312"/>
                        <a:pt x="29" y="312"/>
                      </a:cubicBezTo>
                      <a:cubicBezTo>
                        <a:pt x="30" y="316"/>
                        <a:pt x="30" y="316"/>
                        <a:pt x="30" y="316"/>
                      </a:cubicBezTo>
                      <a:cubicBezTo>
                        <a:pt x="30" y="318"/>
                        <a:pt x="30" y="318"/>
                        <a:pt x="30" y="318"/>
                      </a:cubicBezTo>
                      <a:cubicBezTo>
                        <a:pt x="33" y="325"/>
                        <a:pt x="33" y="325"/>
                        <a:pt x="33" y="325"/>
                      </a:cubicBezTo>
                      <a:cubicBezTo>
                        <a:pt x="35" y="327"/>
                        <a:pt x="35" y="327"/>
                        <a:pt x="35" y="327"/>
                      </a:cubicBezTo>
                      <a:cubicBezTo>
                        <a:pt x="34" y="330"/>
                        <a:pt x="34" y="330"/>
                        <a:pt x="34" y="330"/>
                      </a:cubicBezTo>
                      <a:cubicBezTo>
                        <a:pt x="36" y="335"/>
                        <a:pt x="36" y="335"/>
                        <a:pt x="36" y="335"/>
                      </a:cubicBezTo>
                      <a:cubicBezTo>
                        <a:pt x="34" y="336"/>
                        <a:pt x="34" y="336"/>
                        <a:pt x="34" y="336"/>
                      </a:cubicBezTo>
                      <a:cubicBezTo>
                        <a:pt x="34" y="343"/>
                        <a:pt x="34" y="343"/>
                        <a:pt x="34" y="343"/>
                      </a:cubicBezTo>
                      <a:cubicBezTo>
                        <a:pt x="33" y="345"/>
                        <a:pt x="33" y="345"/>
                        <a:pt x="33" y="345"/>
                      </a:cubicBezTo>
                      <a:cubicBezTo>
                        <a:pt x="33" y="354"/>
                        <a:pt x="33" y="354"/>
                        <a:pt x="33" y="354"/>
                      </a:cubicBezTo>
                      <a:cubicBezTo>
                        <a:pt x="35" y="358"/>
                        <a:pt x="35" y="358"/>
                        <a:pt x="35" y="358"/>
                      </a:cubicBezTo>
                      <a:cubicBezTo>
                        <a:pt x="33" y="362"/>
                        <a:pt x="33" y="362"/>
                        <a:pt x="33" y="362"/>
                      </a:cubicBezTo>
                      <a:cubicBezTo>
                        <a:pt x="33" y="366"/>
                        <a:pt x="33" y="366"/>
                        <a:pt x="33" y="366"/>
                      </a:cubicBezTo>
                      <a:cubicBezTo>
                        <a:pt x="34" y="368"/>
                        <a:pt x="34" y="368"/>
                        <a:pt x="34" y="368"/>
                      </a:cubicBezTo>
                      <a:cubicBezTo>
                        <a:pt x="39" y="365"/>
                        <a:pt x="39" y="365"/>
                        <a:pt x="39" y="365"/>
                      </a:cubicBezTo>
                      <a:cubicBezTo>
                        <a:pt x="41" y="367"/>
                        <a:pt x="41" y="367"/>
                        <a:pt x="41" y="367"/>
                      </a:cubicBezTo>
                      <a:cubicBezTo>
                        <a:pt x="42" y="364"/>
                        <a:pt x="42" y="364"/>
                        <a:pt x="42" y="364"/>
                      </a:cubicBezTo>
                      <a:cubicBezTo>
                        <a:pt x="46" y="370"/>
                        <a:pt x="46" y="370"/>
                        <a:pt x="46" y="370"/>
                      </a:cubicBezTo>
                      <a:cubicBezTo>
                        <a:pt x="49" y="369"/>
                        <a:pt x="49" y="369"/>
                        <a:pt x="49" y="369"/>
                      </a:cubicBezTo>
                      <a:cubicBezTo>
                        <a:pt x="51" y="372"/>
                        <a:pt x="51" y="372"/>
                        <a:pt x="51" y="372"/>
                      </a:cubicBezTo>
                      <a:cubicBezTo>
                        <a:pt x="56" y="371"/>
                        <a:pt x="56" y="371"/>
                        <a:pt x="56" y="371"/>
                      </a:cubicBezTo>
                      <a:cubicBezTo>
                        <a:pt x="58" y="372"/>
                        <a:pt x="58" y="372"/>
                        <a:pt x="58" y="372"/>
                      </a:cubicBezTo>
                      <a:cubicBezTo>
                        <a:pt x="56" y="375"/>
                        <a:pt x="56" y="375"/>
                        <a:pt x="56" y="375"/>
                      </a:cubicBezTo>
                      <a:cubicBezTo>
                        <a:pt x="58" y="375"/>
                        <a:pt x="58" y="375"/>
                        <a:pt x="58" y="375"/>
                      </a:cubicBezTo>
                      <a:cubicBezTo>
                        <a:pt x="63" y="371"/>
                        <a:pt x="63" y="371"/>
                        <a:pt x="63" y="371"/>
                      </a:cubicBezTo>
                      <a:cubicBezTo>
                        <a:pt x="63" y="374"/>
                        <a:pt x="63" y="374"/>
                        <a:pt x="63" y="374"/>
                      </a:cubicBezTo>
                      <a:cubicBezTo>
                        <a:pt x="61" y="378"/>
                        <a:pt x="61" y="378"/>
                        <a:pt x="61" y="378"/>
                      </a:cubicBezTo>
                      <a:cubicBezTo>
                        <a:pt x="65" y="386"/>
                        <a:pt x="65" y="386"/>
                        <a:pt x="65" y="386"/>
                      </a:cubicBezTo>
                      <a:cubicBezTo>
                        <a:pt x="66" y="388"/>
                        <a:pt x="66" y="388"/>
                        <a:pt x="66" y="388"/>
                      </a:cubicBezTo>
                      <a:cubicBezTo>
                        <a:pt x="65" y="393"/>
                        <a:pt x="65" y="393"/>
                        <a:pt x="65" y="393"/>
                      </a:cubicBezTo>
                      <a:cubicBezTo>
                        <a:pt x="66" y="394"/>
                        <a:pt x="66" y="394"/>
                        <a:pt x="66" y="394"/>
                      </a:cubicBezTo>
                      <a:cubicBezTo>
                        <a:pt x="68" y="387"/>
                        <a:pt x="68" y="387"/>
                        <a:pt x="68" y="387"/>
                      </a:cubicBezTo>
                      <a:cubicBezTo>
                        <a:pt x="70" y="386"/>
                        <a:pt x="70" y="386"/>
                        <a:pt x="70" y="386"/>
                      </a:cubicBezTo>
                      <a:cubicBezTo>
                        <a:pt x="71" y="389"/>
                        <a:pt x="71" y="389"/>
                        <a:pt x="71" y="389"/>
                      </a:cubicBezTo>
                      <a:cubicBezTo>
                        <a:pt x="74" y="387"/>
                        <a:pt x="74" y="387"/>
                        <a:pt x="74" y="387"/>
                      </a:cubicBezTo>
                      <a:cubicBezTo>
                        <a:pt x="76" y="387"/>
                        <a:pt x="76" y="387"/>
                        <a:pt x="76" y="387"/>
                      </a:cubicBezTo>
                      <a:cubicBezTo>
                        <a:pt x="82" y="382"/>
                        <a:pt x="82" y="382"/>
                        <a:pt x="82" y="382"/>
                      </a:cubicBezTo>
                      <a:cubicBezTo>
                        <a:pt x="86" y="382"/>
                        <a:pt x="86" y="382"/>
                        <a:pt x="86" y="382"/>
                      </a:cubicBezTo>
                      <a:cubicBezTo>
                        <a:pt x="93" y="376"/>
                        <a:pt x="93" y="376"/>
                        <a:pt x="93" y="376"/>
                      </a:cubicBezTo>
                      <a:cubicBezTo>
                        <a:pt x="93" y="374"/>
                        <a:pt x="93" y="374"/>
                        <a:pt x="93" y="374"/>
                      </a:cubicBezTo>
                      <a:cubicBezTo>
                        <a:pt x="98" y="376"/>
                        <a:pt x="98" y="376"/>
                        <a:pt x="98" y="376"/>
                      </a:cubicBezTo>
                      <a:cubicBezTo>
                        <a:pt x="101" y="375"/>
                        <a:pt x="101" y="375"/>
                        <a:pt x="101" y="375"/>
                      </a:cubicBezTo>
                      <a:cubicBezTo>
                        <a:pt x="104" y="370"/>
                        <a:pt x="104" y="370"/>
                        <a:pt x="104" y="370"/>
                      </a:cubicBezTo>
                      <a:cubicBezTo>
                        <a:pt x="105" y="371"/>
                        <a:pt x="105" y="371"/>
                        <a:pt x="105" y="371"/>
                      </a:cubicBezTo>
                      <a:cubicBezTo>
                        <a:pt x="103" y="375"/>
                        <a:pt x="103" y="375"/>
                        <a:pt x="103" y="375"/>
                      </a:cubicBezTo>
                      <a:cubicBezTo>
                        <a:pt x="105" y="376"/>
                        <a:pt x="105" y="376"/>
                        <a:pt x="105" y="376"/>
                      </a:cubicBezTo>
                      <a:cubicBezTo>
                        <a:pt x="107" y="371"/>
                        <a:pt x="107" y="371"/>
                        <a:pt x="107" y="371"/>
                      </a:cubicBezTo>
                      <a:cubicBezTo>
                        <a:pt x="109" y="371"/>
                        <a:pt x="109" y="371"/>
                        <a:pt x="109" y="371"/>
                      </a:cubicBezTo>
                      <a:cubicBezTo>
                        <a:pt x="107" y="367"/>
                        <a:pt x="107" y="367"/>
                        <a:pt x="107" y="367"/>
                      </a:cubicBezTo>
                      <a:cubicBezTo>
                        <a:pt x="109" y="365"/>
                        <a:pt x="109" y="365"/>
                        <a:pt x="109" y="365"/>
                      </a:cubicBezTo>
                      <a:cubicBezTo>
                        <a:pt x="110" y="369"/>
                        <a:pt x="110" y="369"/>
                        <a:pt x="110" y="369"/>
                      </a:cubicBezTo>
                      <a:cubicBezTo>
                        <a:pt x="112" y="370"/>
                        <a:pt x="112" y="370"/>
                        <a:pt x="112" y="370"/>
                      </a:cubicBezTo>
                      <a:cubicBezTo>
                        <a:pt x="113" y="367"/>
                        <a:pt x="113" y="367"/>
                        <a:pt x="113" y="367"/>
                      </a:cubicBezTo>
                      <a:cubicBezTo>
                        <a:pt x="115" y="371"/>
                        <a:pt x="115" y="371"/>
                        <a:pt x="115" y="371"/>
                      </a:cubicBezTo>
                      <a:cubicBezTo>
                        <a:pt x="117" y="370"/>
                        <a:pt x="117" y="370"/>
                        <a:pt x="117" y="370"/>
                      </a:cubicBezTo>
                      <a:cubicBezTo>
                        <a:pt x="118" y="367"/>
                        <a:pt x="118" y="367"/>
                        <a:pt x="118" y="367"/>
                      </a:cubicBezTo>
                      <a:cubicBezTo>
                        <a:pt x="120" y="368"/>
                        <a:pt x="120" y="368"/>
                        <a:pt x="120" y="368"/>
                      </a:cubicBezTo>
                      <a:cubicBezTo>
                        <a:pt x="121" y="370"/>
                        <a:pt x="121" y="370"/>
                        <a:pt x="121" y="370"/>
                      </a:cubicBezTo>
                      <a:cubicBezTo>
                        <a:pt x="123" y="368"/>
                        <a:pt x="123" y="368"/>
                        <a:pt x="123" y="368"/>
                      </a:cubicBezTo>
                      <a:cubicBezTo>
                        <a:pt x="128" y="367"/>
                        <a:pt x="128" y="367"/>
                        <a:pt x="128" y="367"/>
                      </a:cubicBezTo>
                      <a:cubicBezTo>
                        <a:pt x="130" y="369"/>
                        <a:pt x="130" y="369"/>
                        <a:pt x="130" y="369"/>
                      </a:cubicBezTo>
                      <a:cubicBezTo>
                        <a:pt x="136" y="368"/>
                        <a:pt x="136" y="368"/>
                        <a:pt x="136" y="368"/>
                      </a:cubicBezTo>
                      <a:cubicBezTo>
                        <a:pt x="136" y="366"/>
                        <a:pt x="136" y="366"/>
                        <a:pt x="136" y="366"/>
                      </a:cubicBezTo>
                      <a:cubicBezTo>
                        <a:pt x="135" y="364"/>
                        <a:pt x="135" y="364"/>
                        <a:pt x="135" y="364"/>
                      </a:cubicBezTo>
                      <a:cubicBezTo>
                        <a:pt x="136" y="363"/>
                        <a:pt x="136" y="363"/>
                        <a:pt x="136" y="363"/>
                      </a:cubicBezTo>
                      <a:cubicBezTo>
                        <a:pt x="139" y="364"/>
                        <a:pt x="139" y="364"/>
                        <a:pt x="139" y="364"/>
                      </a:cubicBezTo>
                      <a:cubicBezTo>
                        <a:pt x="139" y="367"/>
                        <a:pt x="139" y="367"/>
                        <a:pt x="139" y="367"/>
                      </a:cubicBezTo>
                      <a:cubicBezTo>
                        <a:pt x="143" y="368"/>
                        <a:pt x="143" y="368"/>
                        <a:pt x="143" y="368"/>
                      </a:cubicBezTo>
                      <a:cubicBezTo>
                        <a:pt x="143" y="368"/>
                        <a:pt x="144" y="366"/>
                        <a:pt x="144" y="364"/>
                      </a:cubicBezTo>
                      <a:cubicBezTo>
                        <a:pt x="144" y="358"/>
                        <a:pt x="144" y="358"/>
                        <a:pt x="144" y="358"/>
                      </a:cubicBezTo>
                      <a:cubicBezTo>
                        <a:pt x="152" y="348"/>
                        <a:pt x="152" y="348"/>
                        <a:pt x="152" y="348"/>
                      </a:cubicBezTo>
                      <a:lnTo>
                        <a:pt x="156" y="3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2" name="Freeform 640">
                  <a:extLst>
                    <a:ext uri="{FF2B5EF4-FFF2-40B4-BE49-F238E27FC236}">
                      <a16:creationId xmlns:a16="http://schemas.microsoft.com/office/drawing/2014/main" id="{8887A511-B14E-EA49-A490-CB4D334664D1}"/>
                    </a:ext>
                  </a:extLst>
                </p:cNvPr>
                <p:cNvSpPr>
                  <a:spLocks/>
                </p:cNvSpPr>
                <p:nvPr/>
              </p:nvSpPr>
              <p:spPr bwMode="auto">
                <a:xfrm>
                  <a:off x="3884" y="1483"/>
                  <a:ext cx="7" cy="6"/>
                </a:xfrm>
                <a:custGeom>
                  <a:avLst/>
                  <a:gdLst>
                    <a:gd name="T0" fmla="*/ 7 w 7"/>
                    <a:gd name="T1" fmla="*/ 1 h 6"/>
                    <a:gd name="T2" fmla="*/ 3 w 7"/>
                    <a:gd name="T3" fmla="*/ 0 h 6"/>
                    <a:gd name="T4" fmla="*/ 0 w 7"/>
                    <a:gd name="T5" fmla="*/ 2 h 6"/>
                    <a:gd name="T6" fmla="*/ 2 w 7"/>
                    <a:gd name="T7" fmla="*/ 6 h 6"/>
                    <a:gd name="T8" fmla="*/ 4 w 7"/>
                    <a:gd name="T9" fmla="*/ 6 h 6"/>
                    <a:gd name="T10" fmla="*/ 5 w 7"/>
                    <a:gd name="T11" fmla="*/ 4 h 6"/>
                    <a:gd name="T12" fmla="*/ 4 w 7"/>
                    <a:gd name="T13" fmla="*/ 3 h 6"/>
                    <a:gd name="T14" fmla="*/ 7 w 7"/>
                    <a:gd name="T15" fmla="*/ 2 h 6"/>
                    <a:gd name="T16" fmla="*/ 7 w 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7" y="1"/>
                      </a:moveTo>
                      <a:lnTo>
                        <a:pt x="3" y="0"/>
                      </a:lnTo>
                      <a:lnTo>
                        <a:pt x="0" y="2"/>
                      </a:lnTo>
                      <a:lnTo>
                        <a:pt x="2" y="6"/>
                      </a:lnTo>
                      <a:lnTo>
                        <a:pt x="4" y="6"/>
                      </a:lnTo>
                      <a:lnTo>
                        <a:pt x="5" y="4"/>
                      </a:lnTo>
                      <a:lnTo>
                        <a:pt x="4" y="3"/>
                      </a:lnTo>
                      <a:lnTo>
                        <a:pt x="7"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3" name="Freeform 641">
                  <a:extLst>
                    <a:ext uri="{FF2B5EF4-FFF2-40B4-BE49-F238E27FC236}">
                      <a16:creationId xmlns:a16="http://schemas.microsoft.com/office/drawing/2014/main" id="{96C6C40A-AB0A-B948-B403-3B76695957CC}"/>
                    </a:ext>
                  </a:extLst>
                </p:cNvPr>
                <p:cNvSpPr>
                  <a:spLocks/>
                </p:cNvSpPr>
                <p:nvPr/>
              </p:nvSpPr>
              <p:spPr bwMode="auto">
                <a:xfrm>
                  <a:off x="3848" y="1538"/>
                  <a:ext cx="4" cy="4"/>
                </a:xfrm>
                <a:custGeom>
                  <a:avLst/>
                  <a:gdLst>
                    <a:gd name="T0" fmla="*/ 0 w 4"/>
                    <a:gd name="T1" fmla="*/ 3 h 4"/>
                    <a:gd name="T2" fmla="*/ 2 w 4"/>
                    <a:gd name="T3" fmla="*/ 4 h 4"/>
                    <a:gd name="T4" fmla="*/ 4 w 4"/>
                    <a:gd name="T5" fmla="*/ 3 h 4"/>
                    <a:gd name="T6" fmla="*/ 4 w 4"/>
                    <a:gd name="T7" fmla="*/ 0 h 4"/>
                    <a:gd name="T8" fmla="*/ 2 w 4"/>
                    <a:gd name="T9" fmla="*/ 1 h 4"/>
                    <a:gd name="T10" fmla="*/ 1 w 4"/>
                    <a:gd name="T11" fmla="*/ 0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2" y="4"/>
                      </a:lnTo>
                      <a:lnTo>
                        <a:pt x="4" y="3"/>
                      </a:lnTo>
                      <a:lnTo>
                        <a:pt x="4" y="0"/>
                      </a:lnTo>
                      <a:lnTo>
                        <a:pt x="2"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4" name="Freeform 642">
                  <a:extLst>
                    <a:ext uri="{FF2B5EF4-FFF2-40B4-BE49-F238E27FC236}">
                      <a16:creationId xmlns:a16="http://schemas.microsoft.com/office/drawing/2014/main" id="{FDB2AA8C-7DC4-2249-B717-A245B707ED25}"/>
                    </a:ext>
                  </a:extLst>
                </p:cNvPr>
                <p:cNvSpPr>
                  <a:spLocks/>
                </p:cNvSpPr>
                <p:nvPr/>
              </p:nvSpPr>
              <p:spPr bwMode="auto">
                <a:xfrm>
                  <a:off x="3869" y="1666"/>
                  <a:ext cx="16" cy="20"/>
                </a:xfrm>
                <a:custGeom>
                  <a:avLst/>
                  <a:gdLst>
                    <a:gd name="T0" fmla="*/ 9 w 16"/>
                    <a:gd name="T1" fmla="*/ 1 h 20"/>
                    <a:gd name="T2" fmla="*/ 7 w 16"/>
                    <a:gd name="T3" fmla="*/ 0 h 20"/>
                    <a:gd name="T4" fmla="*/ 6 w 16"/>
                    <a:gd name="T5" fmla="*/ 2 h 20"/>
                    <a:gd name="T6" fmla="*/ 5 w 16"/>
                    <a:gd name="T7" fmla="*/ 3 h 20"/>
                    <a:gd name="T8" fmla="*/ 3 w 16"/>
                    <a:gd name="T9" fmla="*/ 4 h 20"/>
                    <a:gd name="T10" fmla="*/ 2 w 16"/>
                    <a:gd name="T11" fmla="*/ 3 h 20"/>
                    <a:gd name="T12" fmla="*/ 2 w 16"/>
                    <a:gd name="T13" fmla="*/ 2 h 20"/>
                    <a:gd name="T14" fmla="*/ 2 w 16"/>
                    <a:gd name="T15" fmla="*/ 3 h 20"/>
                    <a:gd name="T16" fmla="*/ 0 w 16"/>
                    <a:gd name="T17" fmla="*/ 4 h 20"/>
                    <a:gd name="T18" fmla="*/ 2 w 16"/>
                    <a:gd name="T19" fmla="*/ 5 h 20"/>
                    <a:gd name="T20" fmla="*/ 2 w 16"/>
                    <a:gd name="T21" fmla="*/ 6 h 20"/>
                    <a:gd name="T22" fmla="*/ 0 w 16"/>
                    <a:gd name="T23" fmla="*/ 8 h 20"/>
                    <a:gd name="T24" fmla="*/ 0 w 16"/>
                    <a:gd name="T25" fmla="*/ 10 h 20"/>
                    <a:gd name="T26" fmla="*/ 2 w 16"/>
                    <a:gd name="T27" fmla="*/ 10 h 20"/>
                    <a:gd name="T28" fmla="*/ 5 w 16"/>
                    <a:gd name="T29" fmla="*/ 13 h 20"/>
                    <a:gd name="T30" fmla="*/ 4 w 16"/>
                    <a:gd name="T31" fmla="*/ 16 h 20"/>
                    <a:gd name="T32" fmla="*/ 3 w 16"/>
                    <a:gd name="T33" fmla="*/ 15 h 20"/>
                    <a:gd name="T34" fmla="*/ 2 w 16"/>
                    <a:gd name="T35" fmla="*/ 20 h 20"/>
                    <a:gd name="T36" fmla="*/ 3 w 16"/>
                    <a:gd name="T37" fmla="*/ 20 h 20"/>
                    <a:gd name="T38" fmla="*/ 5 w 16"/>
                    <a:gd name="T39" fmla="*/ 17 h 20"/>
                    <a:gd name="T40" fmla="*/ 5 w 16"/>
                    <a:gd name="T41" fmla="*/ 16 h 20"/>
                    <a:gd name="T42" fmla="*/ 7 w 16"/>
                    <a:gd name="T43" fmla="*/ 11 h 20"/>
                    <a:gd name="T44" fmla="*/ 11 w 16"/>
                    <a:gd name="T45" fmla="*/ 10 h 20"/>
                    <a:gd name="T46" fmla="*/ 13 w 16"/>
                    <a:gd name="T47" fmla="*/ 8 h 20"/>
                    <a:gd name="T48" fmla="*/ 14 w 16"/>
                    <a:gd name="T49" fmla="*/ 5 h 20"/>
                    <a:gd name="T50" fmla="*/ 16 w 16"/>
                    <a:gd name="T51" fmla="*/ 6 h 20"/>
                    <a:gd name="T52" fmla="*/ 16 w 16"/>
                    <a:gd name="T53" fmla="*/ 5 h 20"/>
                    <a:gd name="T54" fmla="*/ 16 w 16"/>
                    <a:gd name="T55" fmla="*/ 4 h 20"/>
                    <a:gd name="T56" fmla="*/ 15 w 16"/>
                    <a:gd name="T57" fmla="*/ 3 h 20"/>
                    <a:gd name="T58" fmla="*/ 13 w 16"/>
                    <a:gd name="T59" fmla="*/ 1 h 20"/>
                    <a:gd name="T60" fmla="*/ 9 w 16"/>
                    <a:gd name="T6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20">
                      <a:moveTo>
                        <a:pt x="9" y="1"/>
                      </a:moveTo>
                      <a:lnTo>
                        <a:pt x="7" y="0"/>
                      </a:lnTo>
                      <a:lnTo>
                        <a:pt x="6" y="2"/>
                      </a:lnTo>
                      <a:lnTo>
                        <a:pt x="5" y="3"/>
                      </a:lnTo>
                      <a:lnTo>
                        <a:pt x="3" y="4"/>
                      </a:lnTo>
                      <a:lnTo>
                        <a:pt x="2" y="3"/>
                      </a:lnTo>
                      <a:lnTo>
                        <a:pt x="2" y="2"/>
                      </a:lnTo>
                      <a:lnTo>
                        <a:pt x="2" y="3"/>
                      </a:lnTo>
                      <a:lnTo>
                        <a:pt x="0" y="4"/>
                      </a:lnTo>
                      <a:lnTo>
                        <a:pt x="2" y="5"/>
                      </a:lnTo>
                      <a:lnTo>
                        <a:pt x="2" y="6"/>
                      </a:lnTo>
                      <a:lnTo>
                        <a:pt x="0" y="8"/>
                      </a:lnTo>
                      <a:lnTo>
                        <a:pt x="0" y="10"/>
                      </a:lnTo>
                      <a:lnTo>
                        <a:pt x="2" y="10"/>
                      </a:lnTo>
                      <a:lnTo>
                        <a:pt x="5" y="13"/>
                      </a:lnTo>
                      <a:lnTo>
                        <a:pt x="4" y="16"/>
                      </a:lnTo>
                      <a:lnTo>
                        <a:pt x="3" y="15"/>
                      </a:lnTo>
                      <a:lnTo>
                        <a:pt x="2" y="20"/>
                      </a:lnTo>
                      <a:lnTo>
                        <a:pt x="3" y="20"/>
                      </a:lnTo>
                      <a:lnTo>
                        <a:pt x="5" y="17"/>
                      </a:lnTo>
                      <a:lnTo>
                        <a:pt x="5" y="16"/>
                      </a:lnTo>
                      <a:lnTo>
                        <a:pt x="7" y="11"/>
                      </a:lnTo>
                      <a:lnTo>
                        <a:pt x="11" y="10"/>
                      </a:lnTo>
                      <a:lnTo>
                        <a:pt x="13" y="8"/>
                      </a:lnTo>
                      <a:lnTo>
                        <a:pt x="14" y="5"/>
                      </a:lnTo>
                      <a:lnTo>
                        <a:pt x="16" y="6"/>
                      </a:lnTo>
                      <a:lnTo>
                        <a:pt x="16" y="5"/>
                      </a:lnTo>
                      <a:lnTo>
                        <a:pt x="16" y="4"/>
                      </a:lnTo>
                      <a:lnTo>
                        <a:pt x="15" y="3"/>
                      </a:lnTo>
                      <a:lnTo>
                        <a:pt x="13" y="1"/>
                      </a:lnTo>
                      <a:lnTo>
                        <a:pt x="9"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5" name="Freeform 643">
                  <a:extLst>
                    <a:ext uri="{FF2B5EF4-FFF2-40B4-BE49-F238E27FC236}">
                      <a16:creationId xmlns:a16="http://schemas.microsoft.com/office/drawing/2014/main" id="{CE76A424-CF56-D747-8BD8-312083A8920F}"/>
                    </a:ext>
                  </a:extLst>
                </p:cNvPr>
                <p:cNvSpPr>
                  <a:spLocks/>
                </p:cNvSpPr>
                <p:nvPr/>
              </p:nvSpPr>
              <p:spPr bwMode="auto">
                <a:xfrm>
                  <a:off x="3888" y="1635"/>
                  <a:ext cx="56" cy="62"/>
                </a:xfrm>
                <a:custGeom>
                  <a:avLst/>
                  <a:gdLst>
                    <a:gd name="T0" fmla="*/ 21 w 56"/>
                    <a:gd name="T1" fmla="*/ 45 h 62"/>
                    <a:gd name="T2" fmla="*/ 27 w 56"/>
                    <a:gd name="T3" fmla="*/ 48 h 62"/>
                    <a:gd name="T4" fmla="*/ 30 w 56"/>
                    <a:gd name="T5" fmla="*/ 47 h 62"/>
                    <a:gd name="T6" fmla="*/ 32 w 56"/>
                    <a:gd name="T7" fmla="*/ 50 h 62"/>
                    <a:gd name="T8" fmla="*/ 39 w 56"/>
                    <a:gd name="T9" fmla="*/ 57 h 62"/>
                    <a:gd name="T10" fmla="*/ 43 w 56"/>
                    <a:gd name="T11" fmla="*/ 62 h 62"/>
                    <a:gd name="T12" fmla="*/ 52 w 56"/>
                    <a:gd name="T13" fmla="*/ 60 h 62"/>
                    <a:gd name="T14" fmla="*/ 54 w 56"/>
                    <a:gd name="T15" fmla="*/ 53 h 62"/>
                    <a:gd name="T16" fmla="*/ 56 w 56"/>
                    <a:gd name="T17" fmla="*/ 47 h 62"/>
                    <a:gd name="T18" fmla="*/ 51 w 56"/>
                    <a:gd name="T19" fmla="*/ 20 h 62"/>
                    <a:gd name="T20" fmla="*/ 53 w 56"/>
                    <a:gd name="T21" fmla="*/ 14 h 62"/>
                    <a:gd name="T22" fmla="*/ 56 w 56"/>
                    <a:gd name="T23" fmla="*/ 10 h 62"/>
                    <a:gd name="T24" fmla="*/ 55 w 56"/>
                    <a:gd name="T25" fmla="*/ 6 h 62"/>
                    <a:gd name="T26" fmla="*/ 43 w 56"/>
                    <a:gd name="T27" fmla="*/ 8 h 62"/>
                    <a:gd name="T28" fmla="*/ 32 w 56"/>
                    <a:gd name="T29" fmla="*/ 4 h 62"/>
                    <a:gd name="T30" fmla="*/ 28 w 56"/>
                    <a:gd name="T31" fmla="*/ 3 h 62"/>
                    <a:gd name="T32" fmla="*/ 25 w 56"/>
                    <a:gd name="T33" fmla="*/ 3 h 62"/>
                    <a:gd name="T34" fmla="*/ 22 w 56"/>
                    <a:gd name="T35" fmla="*/ 3 h 62"/>
                    <a:gd name="T36" fmla="*/ 21 w 56"/>
                    <a:gd name="T37" fmla="*/ 7 h 62"/>
                    <a:gd name="T38" fmla="*/ 15 w 56"/>
                    <a:gd name="T39" fmla="*/ 6 h 62"/>
                    <a:gd name="T40" fmla="*/ 14 w 56"/>
                    <a:gd name="T41" fmla="*/ 8 h 62"/>
                    <a:gd name="T42" fmla="*/ 8 w 56"/>
                    <a:gd name="T43" fmla="*/ 8 h 62"/>
                    <a:gd name="T44" fmla="*/ 6 w 56"/>
                    <a:gd name="T45" fmla="*/ 10 h 62"/>
                    <a:gd name="T46" fmla="*/ 0 w 56"/>
                    <a:gd name="T47" fmla="*/ 16 h 62"/>
                    <a:gd name="T48" fmla="*/ 2 w 56"/>
                    <a:gd name="T49" fmla="*/ 27 h 62"/>
                    <a:gd name="T50" fmla="*/ 5 w 56"/>
                    <a:gd name="T51" fmla="*/ 27 h 62"/>
                    <a:gd name="T52" fmla="*/ 2 w 56"/>
                    <a:gd name="T53" fmla="*/ 30 h 62"/>
                    <a:gd name="T54" fmla="*/ 4 w 56"/>
                    <a:gd name="T55" fmla="*/ 38 h 62"/>
                    <a:gd name="T56" fmla="*/ 10 w 56"/>
                    <a:gd name="T57" fmla="*/ 42 h 62"/>
                    <a:gd name="T58" fmla="*/ 13 w 56"/>
                    <a:gd name="T59" fmla="*/ 37 h 62"/>
                    <a:gd name="T60" fmla="*/ 12 w 56"/>
                    <a:gd name="T61" fmla="*/ 47 h 62"/>
                    <a:gd name="T62" fmla="*/ 14 w 56"/>
                    <a:gd name="T63"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62">
                      <a:moveTo>
                        <a:pt x="18" y="46"/>
                      </a:moveTo>
                      <a:lnTo>
                        <a:pt x="21" y="45"/>
                      </a:lnTo>
                      <a:lnTo>
                        <a:pt x="25" y="48"/>
                      </a:lnTo>
                      <a:lnTo>
                        <a:pt x="27" y="48"/>
                      </a:lnTo>
                      <a:lnTo>
                        <a:pt x="28" y="45"/>
                      </a:lnTo>
                      <a:lnTo>
                        <a:pt x="30" y="47"/>
                      </a:lnTo>
                      <a:lnTo>
                        <a:pt x="31" y="49"/>
                      </a:lnTo>
                      <a:lnTo>
                        <a:pt x="32" y="50"/>
                      </a:lnTo>
                      <a:lnTo>
                        <a:pt x="37" y="53"/>
                      </a:lnTo>
                      <a:lnTo>
                        <a:pt x="39" y="57"/>
                      </a:lnTo>
                      <a:lnTo>
                        <a:pt x="41" y="58"/>
                      </a:lnTo>
                      <a:lnTo>
                        <a:pt x="43" y="62"/>
                      </a:lnTo>
                      <a:lnTo>
                        <a:pt x="48" y="59"/>
                      </a:lnTo>
                      <a:lnTo>
                        <a:pt x="52" y="60"/>
                      </a:lnTo>
                      <a:lnTo>
                        <a:pt x="55" y="57"/>
                      </a:lnTo>
                      <a:lnTo>
                        <a:pt x="54" y="53"/>
                      </a:lnTo>
                      <a:lnTo>
                        <a:pt x="56" y="51"/>
                      </a:lnTo>
                      <a:lnTo>
                        <a:pt x="56" y="47"/>
                      </a:lnTo>
                      <a:lnTo>
                        <a:pt x="50" y="34"/>
                      </a:lnTo>
                      <a:lnTo>
                        <a:pt x="51" y="20"/>
                      </a:lnTo>
                      <a:lnTo>
                        <a:pt x="52" y="20"/>
                      </a:lnTo>
                      <a:lnTo>
                        <a:pt x="53" y="14"/>
                      </a:lnTo>
                      <a:lnTo>
                        <a:pt x="56" y="11"/>
                      </a:lnTo>
                      <a:lnTo>
                        <a:pt x="56" y="10"/>
                      </a:lnTo>
                      <a:lnTo>
                        <a:pt x="56" y="10"/>
                      </a:lnTo>
                      <a:lnTo>
                        <a:pt x="55" y="6"/>
                      </a:lnTo>
                      <a:lnTo>
                        <a:pt x="54" y="8"/>
                      </a:lnTo>
                      <a:lnTo>
                        <a:pt x="43" y="8"/>
                      </a:lnTo>
                      <a:lnTo>
                        <a:pt x="38" y="4"/>
                      </a:lnTo>
                      <a:lnTo>
                        <a:pt x="32" y="4"/>
                      </a:lnTo>
                      <a:lnTo>
                        <a:pt x="30" y="3"/>
                      </a:lnTo>
                      <a:lnTo>
                        <a:pt x="28" y="3"/>
                      </a:lnTo>
                      <a:lnTo>
                        <a:pt x="25" y="0"/>
                      </a:lnTo>
                      <a:lnTo>
                        <a:pt x="25" y="3"/>
                      </a:lnTo>
                      <a:lnTo>
                        <a:pt x="22" y="2"/>
                      </a:lnTo>
                      <a:lnTo>
                        <a:pt x="22" y="3"/>
                      </a:lnTo>
                      <a:lnTo>
                        <a:pt x="24" y="5"/>
                      </a:lnTo>
                      <a:lnTo>
                        <a:pt x="21" y="7"/>
                      </a:lnTo>
                      <a:lnTo>
                        <a:pt x="20" y="6"/>
                      </a:lnTo>
                      <a:lnTo>
                        <a:pt x="15" y="6"/>
                      </a:lnTo>
                      <a:lnTo>
                        <a:pt x="14" y="4"/>
                      </a:lnTo>
                      <a:lnTo>
                        <a:pt x="14" y="8"/>
                      </a:lnTo>
                      <a:lnTo>
                        <a:pt x="11" y="7"/>
                      </a:lnTo>
                      <a:lnTo>
                        <a:pt x="8" y="8"/>
                      </a:lnTo>
                      <a:lnTo>
                        <a:pt x="7" y="11"/>
                      </a:lnTo>
                      <a:lnTo>
                        <a:pt x="6" y="10"/>
                      </a:lnTo>
                      <a:lnTo>
                        <a:pt x="1" y="13"/>
                      </a:lnTo>
                      <a:lnTo>
                        <a:pt x="0" y="16"/>
                      </a:lnTo>
                      <a:lnTo>
                        <a:pt x="0" y="27"/>
                      </a:lnTo>
                      <a:lnTo>
                        <a:pt x="2" y="27"/>
                      </a:lnTo>
                      <a:lnTo>
                        <a:pt x="3" y="27"/>
                      </a:lnTo>
                      <a:lnTo>
                        <a:pt x="5" y="27"/>
                      </a:lnTo>
                      <a:lnTo>
                        <a:pt x="4" y="29"/>
                      </a:lnTo>
                      <a:lnTo>
                        <a:pt x="2" y="30"/>
                      </a:lnTo>
                      <a:lnTo>
                        <a:pt x="2" y="34"/>
                      </a:lnTo>
                      <a:lnTo>
                        <a:pt x="4" y="38"/>
                      </a:lnTo>
                      <a:lnTo>
                        <a:pt x="8" y="43"/>
                      </a:lnTo>
                      <a:lnTo>
                        <a:pt x="10" y="42"/>
                      </a:lnTo>
                      <a:lnTo>
                        <a:pt x="10" y="39"/>
                      </a:lnTo>
                      <a:lnTo>
                        <a:pt x="13" y="37"/>
                      </a:lnTo>
                      <a:lnTo>
                        <a:pt x="14" y="39"/>
                      </a:lnTo>
                      <a:lnTo>
                        <a:pt x="12" y="47"/>
                      </a:lnTo>
                      <a:lnTo>
                        <a:pt x="12" y="50"/>
                      </a:lnTo>
                      <a:lnTo>
                        <a:pt x="14" y="49"/>
                      </a:lnTo>
                      <a:lnTo>
                        <a:pt x="18"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6" name="Freeform 644">
                  <a:extLst>
                    <a:ext uri="{FF2B5EF4-FFF2-40B4-BE49-F238E27FC236}">
                      <a16:creationId xmlns:a16="http://schemas.microsoft.com/office/drawing/2014/main" id="{F1ACB98B-71CF-4445-8BBE-83BF37A5F0D7}"/>
                    </a:ext>
                  </a:extLst>
                </p:cNvPr>
                <p:cNvSpPr>
                  <a:spLocks/>
                </p:cNvSpPr>
                <p:nvPr/>
              </p:nvSpPr>
              <p:spPr bwMode="auto">
                <a:xfrm>
                  <a:off x="3883" y="1655"/>
                  <a:ext cx="3" cy="3"/>
                </a:xfrm>
                <a:custGeom>
                  <a:avLst/>
                  <a:gdLst>
                    <a:gd name="T0" fmla="*/ 2 w 3"/>
                    <a:gd name="T1" fmla="*/ 0 h 3"/>
                    <a:gd name="T2" fmla="*/ 0 w 3"/>
                    <a:gd name="T3" fmla="*/ 0 h 3"/>
                    <a:gd name="T4" fmla="*/ 1 w 3"/>
                    <a:gd name="T5" fmla="*/ 3 h 3"/>
                    <a:gd name="T6" fmla="*/ 3 w 3"/>
                    <a:gd name="T7" fmla="*/ 2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0"/>
                      </a:lnTo>
                      <a:lnTo>
                        <a:pt x="1" y="3"/>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7" name="Freeform 645">
                  <a:extLst>
                    <a:ext uri="{FF2B5EF4-FFF2-40B4-BE49-F238E27FC236}">
                      <a16:creationId xmlns:a16="http://schemas.microsoft.com/office/drawing/2014/main" id="{5EC62D10-3692-6140-86D1-8C5B34910DD6}"/>
                    </a:ext>
                  </a:extLst>
                </p:cNvPr>
                <p:cNvSpPr>
                  <a:spLocks/>
                </p:cNvSpPr>
                <p:nvPr/>
              </p:nvSpPr>
              <p:spPr bwMode="auto">
                <a:xfrm>
                  <a:off x="3871" y="1655"/>
                  <a:ext cx="12" cy="9"/>
                </a:xfrm>
                <a:custGeom>
                  <a:avLst/>
                  <a:gdLst>
                    <a:gd name="T0" fmla="*/ 0 w 12"/>
                    <a:gd name="T1" fmla="*/ 7 h 9"/>
                    <a:gd name="T2" fmla="*/ 3 w 12"/>
                    <a:gd name="T3" fmla="*/ 5 h 9"/>
                    <a:gd name="T4" fmla="*/ 5 w 12"/>
                    <a:gd name="T5" fmla="*/ 5 h 9"/>
                    <a:gd name="T6" fmla="*/ 7 w 12"/>
                    <a:gd name="T7" fmla="*/ 9 h 9"/>
                    <a:gd name="T8" fmla="*/ 8 w 12"/>
                    <a:gd name="T9" fmla="*/ 7 h 9"/>
                    <a:gd name="T10" fmla="*/ 11 w 12"/>
                    <a:gd name="T11" fmla="*/ 5 h 9"/>
                    <a:gd name="T12" fmla="*/ 12 w 12"/>
                    <a:gd name="T13" fmla="*/ 5 h 9"/>
                    <a:gd name="T14" fmla="*/ 11 w 12"/>
                    <a:gd name="T15" fmla="*/ 2 h 9"/>
                    <a:gd name="T16" fmla="*/ 8 w 12"/>
                    <a:gd name="T17" fmla="*/ 2 h 9"/>
                    <a:gd name="T18" fmla="*/ 7 w 12"/>
                    <a:gd name="T19" fmla="*/ 0 h 9"/>
                    <a:gd name="T20" fmla="*/ 6 w 12"/>
                    <a:gd name="T21" fmla="*/ 0 h 9"/>
                    <a:gd name="T22" fmla="*/ 5 w 12"/>
                    <a:gd name="T23" fmla="*/ 1 h 9"/>
                    <a:gd name="T24" fmla="*/ 4 w 12"/>
                    <a:gd name="T25" fmla="*/ 3 h 9"/>
                    <a:gd name="T26" fmla="*/ 0 w 12"/>
                    <a:gd name="T27" fmla="*/ 6 h 9"/>
                    <a:gd name="T28" fmla="*/ 0 w 12"/>
                    <a:gd name="T2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0" y="7"/>
                      </a:moveTo>
                      <a:lnTo>
                        <a:pt x="3" y="5"/>
                      </a:lnTo>
                      <a:lnTo>
                        <a:pt x="5" y="5"/>
                      </a:lnTo>
                      <a:lnTo>
                        <a:pt x="7" y="9"/>
                      </a:lnTo>
                      <a:lnTo>
                        <a:pt x="8" y="7"/>
                      </a:lnTo>
                      <a:lnTo>
                        <a:pt x="11" y="5"/>
                      </a:lnTo>
                      <a:lnTo>
                        <a:pt x="12" y="5"/>
                      </a:lnTo>
                      <a:lnTo>
                        <a:pt x="11" y="2"/>
                      </a:lnTo>
                      <a:lnTo>
                        <a:pt x="8" y="2"/>
                      </a:lnTo>
                      <a:lnTo>
                        <a:pt x="7" y="0"/>
                      </a:lnTo>
                      <a:lnTo>
                        <a:pt x="6" y="0"/>
                      </a:lnTo>
                      <a:lnTo>
                        <a:pt x="5" y="1"/>
                      </a:lnTo>
                      <a:lnTo>
                        <a:pt x="4" y="3"/>
                      </a:lnTo>
                      <a:lnTo>
                        <a:pt x="0" y="6"/>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8" name="Freeform 646">
                  <a:extLst>
                    <a:ext uri="{FF2B5EF4-FFF2-40B4-BE49-F238E27FC236}">
                      <a16:creationId xmlns:a16="http://schemas.microsoft.com/office/drawing/2014/main" id="{BA7552C9-A571-2E45-A01D-20149C90D7CC}"/>
                    </a:ext>
                  </a:extLst>
                </p:cNvPr>
                <p:cNvSpPr>
                  <a:spLocks/>
                </p:cNvSpPr>
                <p:nvPr/>
              </p:nvSpPr>
              <p:spPr bwMode="auto">
                <a:xfrm>
                  <a:off x="3883" y="1664"/>
                  <a:ext cx="5" cy="5"/>
                </a:xfrm>
                <a:custGeom>
                  <a:avLst/>
                  <a:gdLst>
                    <a:gd name="T0" fmla="*/ 0 w 5"/>
                    <a:gd name="T1" fmla="*/ 2 h 5"/>
                    <a:gd name="T2" fmla="*/ 4 w 5"/>
                    <a:gd name="T3" fmla="*/ 5 h 5"/>
                    <a:gd name="T4" fmla="*/ 5 w 5"/>
                    <a:gd name="T5" fmla="*/ 4 h 5"/>
                    <a:gd name="T6" fmla="*/ 4 w 5"/>
                    <a:gd name="T7" fmla="*/ 1 h 5"/>
                    <a:gd name="T8" fmla="*/ 0 w 5"/>
                    <a:gd name="T9" fmla="*/ 0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lnTo>
                        <a:pt x="4" y="5"/>
                      </a:lnTo>
                      <a:lnTo>
                        <a:pt x="5" y="4"/>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9" name="Freeform 647">
                  <a:extLst>
                    <a:ext uri="{FF2B5EF4-FFF2-40B4-BE49-F238E27FC236}">
                      <a16:creationId xmlns:a16="http://schemas.microsoft.com/office/drawing/2014/main" id="{5A2D7C6C-72DA-DB4C-BAF8-DAF748629AE5}"/>
                    </a:ext>
                  </a:extLst>
                </p:cNvPr>
                <p:cNvSpPr>
                  <a:spLocks/>
                </p:cNvSpPr>
                <p:nvPr/>
              </p:nvSpPr>
              <p:spPr bwMode="auto">
                <a:xfrm>
                  <a:off x="3861" y="1680"/>
                  <a:ext cx="90" cy="58"/>
                </a:xfrm>
                <a:custGeom>
                  <a:avLst/>
                  <a:gdLst>
                    <a:gd name="T0" fmla="*/ 11 w 90"/>
                    <a:gd name="T1" fmla="*/ 43 h 58"/>
                    <a:gd name="T2" fmla="*/ 22 w 90"/>
                    <a:gd name="T3" fmla="*/ 41 h 58"/>
                    <a:gd name="T4" fmla="*/ 27 w 90"/>
                    <a:gd name="T5" fmla="*/ 43 h 58"/>
                    <a:gd name="T6" fmla="*/ 33 w 90"/>
                    <a:gd name="T7" fmla="*/ 40 h 58"/>
                    <a:gd name="T8" fmla="*/ 36 w 90"/>
                    <a:gd name="T9" fmla="*/ 42 h 58"/>
                    <a:gd name="T10" fmla="*/ 43 w 90"/>
                    <a:gd name="T11" fmla="*/ 45 h 58"/>
                    <a:gd name="T12" fmla="*/ 48 w 90"/>
                    <a:gd name="T13" fmla="*/ 42 h 58"/>
                    <a:gd name="T14" fmla="*/ 58 w 90"/>
                    <a:gd name="T15" fmla="*/ 46 h 58"/>
                    <a:gd name="T16" fmla="*/ 65 w 90"/>
                    <a:gd name="T17" fmla="*/ 51 h 58"/>
                    <a:gd name="T18" fmla="*/ 72 w 90"/>
                    <a:gd name="T19" fmla="*/ 58 h 58"/>
                    <a:gd name="T20" fmla="*/ 73 w 90"/>
                    <a:gd name="T21" fmla="*/ 58 h 58"/>
                    <a:gd name="T22" fmla="*/ 84 w 90"/>
                    <a:gd name="T23" fmla="*/ 55 h 58"/>
                    <a:gd name="T24" fmla="*/ 87 w 90"/>
                    <a:gd name="T25" fmla="*/ 49 h 58"/>
                    <a:gd name="T26" fmla="*/ 90 w 90"/>
                    <a:gd name="T27" fmla="*/ 45 h 58"/>
                    <a:gd name="T28" fmla="*/ 88 w 90"/>
                    <a:gd name="T29" fmla="*/ 37 h 58"/>
                    <a:gd name="T30" fmla="*/ 86 w 90"/>
                    <a:gd name="T31" fmla="*/ 30 h 58"/>
                    <a:gd name="T32" fmla="*/ 84 w 90"/>
                    <a:gd name="T33" fmla="*/ 24 h 58"/>
                    <a:gd name="T34" fmla="*/ 82 w 90"/>
                    <a:gd name="T35" fmla="*/ 20 h 58"/>
                    <a:gd name="T36" fmla="*/ 82 w 90"/>
                    <a:gd name="T37" fmla="*/ 16 h 58"/>
                    <a:gd name="T38" fmla="*/ 70 w 90"/>
                    <a:gd name="T39" fmla="*/ 17 h 58"/>
                    <a:gd name="T40" fmla="*/ 66 w 90"/>
                    <a:gd name="T41" fmla="*/ 12 h 58"/>
                    <a:gd name="T42" fmla="*/ 59 w 90"/>
                    <a:gd name="T43" fmla="*/ 5 h 58"/>
                    <a:gd name="T44" fmla="*/ 57 w 90"/>
                    <a:gd name="T45" fmla="*/ 2 h 58"/>
                    <a:gd name="T46" fmla="*/ 54 w 90"/>
                    <a:gd name="T47" fmla="*/ 3 h 58"/>
                    <a:gd name="T48" fmla="*/ 48 w 90"/>
                    <a:gd name="T49" fmla="*/ 0 h 58"/>
                    <a:gd name="T50" fmla="*/ 41 w 90"/>
                    <a:gd name="T51" fmla="*/ 4 h 58"/>
                    <a:gd name="T52" fmla="*/ 39 w 90"/>
                    <a:gd name="T53" fmla="*/ 9 h 58"/>
                    <a:gd name="T54" fmla="*/ 39 w 90"/>
                    <a:gd name="T55" fmla="*/ 23 h 58"/>
                    <a:gd name="T56" fmla="*/ 31 w 90"/>
                    <a:gd name="T57" fmla="*/ 28 h 58"/>
                    <a:gd name="T58" fmla="*/ 27 w 90"/>
                    <a:gd name="T59" fmla="*/ 21 h 58"/>
                    <a:gd name="T60" fmla="*/ 21 w 90"/>
                    <a:gd name="T61" fmla="*/ 8 h 58"/>
                    <a:gd name="T62" fmla="*/ 17 w 90"/>
                    <a:gd name="T63" fmla="*/ 11 h 58"/>
                    <a:gd name="T64" fmla="*/ 12 w 90"/>
                    <a:gd name="T65" fmla="*/ 13 h 58"/>
                    <a:gd name="T66" fmla="*/ 7 w 90"/>
                    <a:gd name="T67" fmla="*/ 18 h 58"/>
                    <a:gd name="T68" fmla="*/ 6 w 90"/>
                    <a:gd name="T69" fmla="*/ 20 h 58"/>
                    <a:gd name="T70" fmla="*/ 2 w 90"/>
                    <a:gd name="T71" fmla="*/ 32 h 58"/>
                    <a:gd name="T72" fmla="*/ 2 w 90"/>
                    <a:gd name="T73" fmla="*/ 38 h 58"/>
                    <a:gd name="T74" fmla="*/ 2 w 90"/>
                    <a:gd name="T75" fmla="*/ 49 h 58"/>
                    <a:gd name="T76" fmla="*/ 3 w 90"/>
                    <a:gd name="T77" fmla="*/ 51 h 58"/>
                    <a:gd name="T78" fmla="*/ 7 w 90"/>
                    <a:gd name="T79"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58">
                      <a:moveTo>
                        <a:pt x="7" y="47"/>
                      </a:moveTo>
                      <a:lnTo>
                        <a:pt x="11" y="43"/>
                      </a:lnTo>
                      <a:lnTo>
                        <a:pt x="17" y="40"/>
                      </a:lnTo>
                      <a:lnTo>
                        <a:pt x="22" y="41"/>
                      </a:lnTo>
                      <a:lnTo>
                        <a:pt x="25" y="41"/>
                      </a:lnTo>
                      <a:lnTo>
                        <a:pt x="27" y="43"/>
                      </a:lnTo>
                      <a:lnTo>
                        <a:pt x="30" y="40"/>
                      </a:lnTo>
                      <a:lnTo>
                        <a:pt x="33" y="40"/>
                      </a:lnTo>
                      <a:lnTo>
                        <a:pt x="34" y="42"/>
                      </a:lnTo>
                      <a:lnTo>
                        <a:pt x="36" y="42"/>
                      </a:lnTo>
                      <a:lnTo>
                        <a:pt x="38" y="45"/>
                      </a:lnTo>
                      <a:lnTo>
                        <a:pt x="43" y="45"/>
                      </a:lnTo>
                      <a:lnTo>
                        <a:pt x="44" y="46"/>
                      </a:lnTo>
                      <a:lnTo>
                        <a:pt x="48" y="42"/>
                      </a:lnTo>
                      <a:lnTo>
                        <a:pt x="54" y="45"/>
                      </a:lnTo>
                      <a:lnTo>
                        <a:pt x="58" y="46"/>
                      </a:lnTo>
                      <a:lnTo>
                        <a:pt x="62" y="51"/>
                      </a:lnTo>
                      <a:lnTo>
                        <a:pt x="65" y="51"/>
                      </a:lnTo>
                      <a:lnTo>
                        <a:pt x="68" y="57"/>
                      </a:lnTo>
                      <a:lnTo>
                        <a:pt x="72" y="58"/>
                      </a:lnTo>
                      <a:lnTo>
                        <a:pt x="73" y="58"/>
                      </a:lnTo>
                      <a:lnTo>
                        <a:pt x="73" y="58"/>
                      </a:lnTo>
                      <a:lnTo>
                        <a:pt x="78" y="56"/>
                      </a:lnTo>
                      <a:lnTo>
                        <a:pt x="84" y="55"/>
                      </a:lnTo>
                      <a:lnTo>
                        <a:pt x="84" y="51"/>
                      </a:lnTo>
                      <a:lnTo>
                        <a:pt x="87" y="49"/>
                      </a:lnTo>
                      <a:lnTo>
                        <a:pt x="88" y="46"/>
                      </a:lnTo>
                      <a:lnTo>
                        <a:pt x="90" y="45"/>
                      </a:lnTo>
                      <a:lnTo>
                        <a:pt x="90" y="40"/>
                      </a:lnTo>
                      <a:lnTo>
                        <a:pt x="88" y="37"/>
                      </a:lnTo>
                      <a:lnTo>
                        <a:pt x="86" y="33"/>
                      </a:lnTo>
                      <a:lnTo>
                        <a:pt x="86" y="30"/>
                      </a:lnTo>
                      <a:lnTo>
                        <a:pt x="83" y="27"/>
                      </a:lnTo>
                      <a:lnTo>
                        <a:pt x="84" y="24"/>
                      </a:lnTo>
                      <a:lnTo>
                        <a:pt x="83" y="22"/>
                      </a:lnTo>
                      <a:lnTo>
                        <a:pt x="82" y="20"/>
                      </a:lnTo>
                      <a:lnTo>
                        <a:pt x="83" y="19"/>
                      </a:lnTo>
                      <a:lnTo>
                        <a:pt x="82" y="16"/>
                      </a:lnTo>
                      <a:lnTo>
                        <a:pt x="75" y="14"/>
                      </a:lnTo>
                      <a:lnTo>
                        <a:pt x="70" y="17"/>
                      </a:lnTo>
                      <a:lnTo>
                        <a:pt x="68" y="13"/>
                      </a:lnTo>
                      <a:lnTo>
                        <a:pt x="66" y="12"/>
                      </a:lnTo>
                      <a:lnTo>
                        <a:pt x="64" y="8"/>
                      </a:lnTo>
                      <a:lnTo>
                        <a:pt x="59" y="5"/>
                      </a:lnTo>
                      <a:lnTo>
                        <a:pt x="58" y="4"/>
                      </a:lnTo>
                      <a:lnTo>
                        <a:pt x="57" y="2"/>
                      </a:lnTo>
                      <a:lnTo>
                        <a:pt x="55" y="0"/>
                      </a:lnTo>
                      <a:lnTo>
                        <a:pt x="54" y="3"/>
                      </a:lnTo>
                      <a:lnTo>
                        <a:pt x="52" y="3"/>
                      </a:lnTo>
                      <a:lnTo>
                        <a:pt x="48" y="0"/>
                      </a:lnTo>
                      <a:lnTo>
                        <a:pt x="45" y="1"/>
                      </a:lnTo>
                      <a:lnTo>
                        <a:pt x="41" y="4"/>
                      </a:lnTo>
                      <a:lnTo>
                        <a:pt x="39" y="5"/>
                      </a:lnTo>
                      <a:lnTo>
                        <a:pt x="39" y="9"/>
                      </a:lnTo>
                      <a:lnTo>
                        <a:pt x="41" y="16"/>
                      </a:lnTo>
                      <a:lnTo>
                        <a:pt x="39" y="23"/>
                      </a:lnTo>
                      <a:lnTo>
                        <a:pt x="34" y="28"/>
                      </a:lnTo>
                      <a:lnTo>
                        <a:pt x="31" y="28"/>
                      </a:lnTo>
                      <a:lnTo>
                        <a:pt x="28" y="24"/>
                      </a:lnTo>
                      <a:lnTo>
                        <a:pt x="27" y="21"/>
                      </a:lnTo>
                      <a:lnTo>
                        <a:pt x="21" y="13"/>
                      </a:lnTo>
                      <a:lnTo>
                        <a:pt x="21" y="8"/>
                      </a:lnTo>
                      <a:lnTo>
                        <a:pt x="20" y="8"/>
                      </a:lnTo>
                      <a:lnTo>
                        <a:pt x="17" y="11"/>
                      </a:lnTo>
                      <a:lnTo>
                        <a:pt x="14" y="12"/>
                      </a:lnTo>
                      <a:lnTo>
                        <a:pt x="12" y="13"/>
                      </a:lnTo>
                      <a:lnTo>
                        <a:pt x="9" y="14"/>
                      </a:lnTo>
                      <a:lnTo>
                        <a:pt x="7" y="18"/>
                      </a:lnTo>
                      <a:lnTo>
                        <a:pt x="7" y="21"/>
                      </a:lnTo>
                      <a:lnTo>
                        <a:pt x="6" y="20"/>
                      </a:lnTo>
                      <a:lnTo>
                        <a:pt x="6" y="27"/>
                      </a:lnTo>
                      <a:lnTo>
                        <a:pt x="2" y="32"/>
                      </a:lnTo>
                      <a:lnTo>
                        <a:pt x="2" y="35"/>
                      </a:lnTo>
                      <a:lnTo>
                        <a:pt x="2" y="38"/>
                      </a:lnTo>
                      <a:lnTo>
                        <a:pt x="0" y="40"/>
                      </a:lnTo>
                      <a:lnTo>
                        <a:pt x="2" y="49"/>
                      </a:lnTo>
                      <a:lnTo>
                        <a:pt x="3" y="51"/>
                      </a:lnTo>
                      <a:lnTo>
                        <a:pt x="3" y="51"/>
                      </a:lnTo>
                      <a:lnTo>
                        <a:pt x="6" y="51"/>
                      </a:lnTo>
                      <a:lnTo>
                        <a:pt x="7"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0" name="Freeform 648">
                  <a:extLst>
                    <a:ext uri="{FF2B5EF4-FFF2-40B4-BE49-F238E27FC236}">
                      <a16:creationId xmlns:a16="http://schemas.microsoft.com/office/drawing/2014/main" id="{10950289-13F4-3E4E-8C6B-B2F6250CC098}"/>
                    </a:ext>
                  </a:extLst>
                </p:cNvPr>
                <p:cNvSpPr>
                  <a:spLocks/>
                </p:cNvSpPr>
                <p:nvPr/>
              </p:nvSpPr>
              <p:spPr bwMode="auto">
                <a:xfrm>
                  <a:off x="3864" y="1720"/>
                  <a:ext cx="70" cy="62"/>
                </a:xfrm>
                <a:custGeom>
                  <a:avLst/>
                  <a:gdLst>
                    <a:gd name="T0" fmla="*/ 29 w 70"/>
                    <a:gd name="T1" fmla="*/ 48 h 62"/>
                    <a:gd name="T2" fmla="*/ 31 w 70"/>
                    <a:gd name="T3" fmla="*/ 48 h 62"/>
                    <a:gd name="T4" fmla="*/ 32 w 70"/>
                    <a:gd name="T5" fmla="*/ 54 h 62"/>
                    <a:gd name="T6" fmla="*/ 32 w 70"/>
                    <a:gd name="T7" fmla="*/ 58 h 62"/>
                    <a:gd name="T8" fmla="*/ 34 w 70"/>
                    <a:gd name="T9" fmla="*/ 62 h 62"/>
                    <a:gd name="T10" fmla="*/ 37 w 70"/>
                    <a:gd name="T11" fmla="*/ 59 h 62"/>
                    <a:gd name="T12" fmla="*/ 42 w 70"/>
                    <a:gd name="T13" fmla="*/ 57 h 62"/>
                    <a:gd name="T14" fmla="*/ 46 w 70"/>
                    <a:gd name="T15" fmla="*/ 59 h 62"/>
                    <a:gd name="T16" fmla="*/ 49 w 70"/>
                    <a:gd name="T17" fmla="*/ 57 h 62"/>
                    <a:gd name="T18" fmla="*/ 52 w 70"/>
                    <a:gd name="T19" fmla="*/ 57 h 62"/>
                    <a:gd name="T20" fmla="*/ 51 w 70"/>
                    <a:gd name="T21" fmla="*/ 52 h 62"/>
                    <a:gd name="T22" fmla="*/ 55 w 70"/>
                    <a:gd name="T23" fmla="*/ 52 h 62"/>
                    <a:gd name="T24" fmla="*/ 56 w 70"/>
                    <a:gd name="T25" fmla="*/ 47 h 62"/>
                    <a:gd name="T26" fmla="*/ 59 w 70"/>
                    <a:gd name="T27" fmla="*/ 46 h 62"/>
                    <a:gd name="T28" fmla="*/ 59 w 70"/>
                    <a:gd name="T29" fmla="*/ 49 h 62"/>
                    <a:gd name="T30" fmla="*/ 63 w 70"/>
                    <a:gd name="T31" fmla="*/ 49 h 62"/>
                    <a:gd name="T32" fmla="*/ 63 w 70"/>
                    <a:gd name="T33" fmla="*/ 45 h 62"/>
                    <a:gd name="T34" fmla="*/ 59 w 70"/>
                    <a:gd name="T35" fmla="*/ 42 h 62"/>
                    <a:gd name="T36" fmla="*/ 60 w 70"/>
                    <a:gd name="T37" fmla="*/ 37 h 62"/>
                    <a:gd name="T38" fmla="*/ 62 w 70"/>
                    <a:gd name="T39" fmla="*/ 37 h 62"/>
                    <a:gd name="T40" fmla="*/ 65 w 70"/>
                    <a:gd name="T41" fmla="*/ 31 h 62"/>
                    <a:gd name="T42" fmla="*/ 70 w 70"/>
                    <a:gd name="T43" fmla="*/ 28 h 62"/>
                    <a:gd name="T44" fmla="*/ 70 w 70"/>
                    <a:gd name="T45" fmla="*/ 25 h 62"/>
                    <a:gd name="T46" fmla="*/ 67 w 70"/>
                    <a:gd name="T47" fmla="*/ 24 h 62"/>
                    <a:gd name="T48" fmla="*/ 70 w 70"/>
                    <a:gd name="T49" fmla="*/ 18 h 62"/>
                    <a:gd name="T50" fmla="*/ 69 w 70"/>
                    <a:gd name="T51" fmla="*/ 18 h 62"/>
                    <a:gd name="T52" fmla="*/ 65 w 70"/>
                    <a:gd name="T53" fmla="*/ 17 h 62"/>
                    <a:gd name="T54" fmla="*/ 62 w 70"/>
                    <a:gd name="T55" fmla="*/ 11 h 62"/>
                    <a:gd name="T56" fmla="*/ 59 w 70"/>
                    <a:gd name="T57" fmla="*/ 11 h 62"/>
                    <a:gd name="T58" fmla="*/ 55 w 70"/>
                    <a:gd name="T59" fmla="*/ 6 h 62"/>
                    <a:gd name="T60" fmla="*/ 51 w 70"/>
                    <a:gd name="T61" fmla="*/ 5 h 62"/>
                    <a:gd name="T62" fmla="*/ 45 w 70"/>
                    <a:gd name="T63" fmla="*/ 2 h 62"/>
                    <a:gd name="T64" fmla="*/ 41 w 70"/>
                    <a:gd name="T65" fmla="*/ 6 h 62"/>
                    <a:gd name="T66" fmla="*/ 40 w 70"/>
                    <a:gd name="T67" fmla="*/ 5 h 62"/>
                    <a:gd name="T68" fmla="*/ 35 w 70"/>
                    <a:gd name="T69" fmla="*/ 5 h 62"/>
                    <a:gd name="T70" fmla="*/ 33 w 70"/>
                    <a:gd name="T71" fmla="*/ 2 h 62"/>
                    <a:gd name="T72" fmla="*/ 31 w 70"/>
                    <a:gd name="T73" fmla="*/ 2 h 62"/>
                    <a:gd name="T74" fmla="*/ 30 w 70"/>
                    <a:gd name="T75" fmla="*/ 0 h 62"/>
                    <a:gd name="T76" fmla="*/ 27 w 70"/>
                    <a:gd name="T77" fmla="*/ 0 h 62"/>
                    <a:gd name="T78" fmla="*/ 24 w 70"/>
                    <a:gd name="T79" fmla="*/ 3 h 62"/>
                    <a:gd name="T80" fmla="*/ 22 w 70"/>
                    <a:gd name="T81" fmla="*/ 1 h 62"/>
                    <a:gd name="T82" fmla="*/ 19 w 70"/>
                    <a:gd name="T83" fmla="*/ 1 h 62"/>
                    <a:gd name="T84" fmla="*/ 14 w 70"/>
                    <a:gd name="T85" fmla="*/ 0 h 62"/>
                    <a:gd name="T86" fmla="*/ 8 w 70"/>
                    <a:gd name="T87" fmla="*/ 3 h 62"/>
                    <a:gd name="T88" fmla="*/ 4 w 70"/>
                    <a:gd name="T89" fmla="*/ 7 h 62"/>
                    <a:gd name="T90" fmla="*/ 3 w 70"/>
                    <a:gd name="T91" fmla="*/ 11 h 62"/>
                    <a:gd name="T92" fmla="*/ 0 w 70"/>
                    <a:gd name="T93" fmla="*/ 11 h 62"/>
                    <a:gd name="T94" fmla="*/ 0 w 70"/>
                    <a:gd name="T95" fmla="*/ 16 h 62"/>
                    <a:gd name="T96" fmla="*/ 1 w 70"/>
                    <a:gd name="T97" fmla="*/ 21 h 62"/>
                    <a:gd name="T98" fmla="*/ 0 w 70"/>
                    <a:gd name="T99" fmla="*/ 23 h 62"/>
                    <a:gd name="T100" fmla="*/ 1 w 70"/>
                    <a:gd name="T101" fmla="*/ 24 h 62"/>
                    <a:gd name="T102" fmla="*/ 6 w 70"/>
                    <a:gd name="T103" fmla="*/ 22 h 62"/>
                    <a:gd name="T104" fmla="*/ 10 w 70"/>
                    <a:gd name="T105" fmla="*/ 28 h 62"/>
                    <a:gd name="T106" fmla="*/ 14 w 70"/>
                    <a:gd name="T107" fmla="*/ 31 h 62"/>
                    <a:gd name="T108" fmla="*/ 19 w 70"/>
                    <a:gd name="T109" fmla="*/ 29 h 62"/>
                    <a:gd name="T110" fmla="*/ 21 w 70"/>
                    <a:gd name="T111" fmla="*/ 31 h 62"/>
                    <a:gd name="T112" fmla="*/ 21 w 70"/>
                    <a:gd name="T113" fmla="*/ 34 h 62"/>
                    <a:gd name="T114" fmla="*/ 23 w 70"/>
                    <a:gd name="T115" fmla="*/ 35 h 62"/>
                    <a:gd name="T116" fmla="*/ 24 w 70"/>
                    <a:gd name="T117" fmla="*/ 36 h 62"/>
                    <a:gd name="T118" fmla="*/ 23 w 70"/>
                    <a:gd name="T119" fmla="*/ 39 h 62"/>
                    <a:gd name="T120" fmla="*/ 23 w 70"/>
                    <a:gd name="T121" fmla="*/ 45 h 62"/>
                    <a:gd name="T122" fmla="*/ 26 w 70"/>
                    <a:gd name="T123" fmla="*/ 45 h 62"/>
                    <a:gd name="T124" fmla="*/ 29 w 70"/>
                    <a:gd name="T125"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62">
                      <a:moveTo>
                        <a:pt x="29" y="48"/>
                      </a:moveTo>
                      <a:lnTo>
                        <a:pt x="31" y="48"/>
                      </a:lnTo>
                      <a:lnTo>
                        <a:pt x="32" y="54"/>
                      </a:lnTo>
                      <a:lnTo>
                        <a:pt x="32" y="58"/>
                      </a:lnTo>
                      <a:lnTo>
                        <a:pt x="34" y="62"/>
                      </a:lnTo>
                      <a:lnTo>
                        <a:pt x="37" y="59"/>
                      </a:lnTo>
                      <a:lnTo>
                        <a:pt x="42" y="57"/>
                      </a:lnTo>
                      <a:lnTo>
                        <a:pt x="46" y="59"/>
                      </a:lnTo>
                      <a:lnTo>
                        <a:pt x="49" y="57"/>
                      </a:lnTo>
                      <a:lnTo>
                        <a:pt x="52" y="57"/>
                      </a:lnTo>
                      <a:lnTo>
                        <a:pt x="51" y="52"/>
                      </a:lnTo>
                      <a:lnTo>
                        <a:pt x="55" y="52"/>
                      </a:lnTo>
                      <a:lnTo>
                        <a:pt x="56" y="47"/>
                      </a:lnTo>
                      <a:lnTo>
                        <a:pt x="59" y="46"/>
                      </a:lnTo>
                      <a:lnTo>
                        <a:pt x="59" y="49"/>
                      </a:lnTo>
                      <a:lnTo>
                        <a:pt x="63" y="49"/>
                      </a:lnTo>
                      <a:lnTo>
                        <a:pt x="63" y="45"/>
                      </a:lnTo>
                      <a:lnTo>
                        <a:pt x="59" y="42"/>
                      </a:lnTo>
                      <a:lnTo>
                        <a:pt x="60" y="37"/>
                      </a:lnTo>
                      <a:lnTo>
                        <a:pt x="62" y="37"/>
                      </a:lnTo>
                      <a:lnTo>
                        <a:pt x="65" y="31"/>
                      </a:lnTo>
                      <a:lnTo>
                        <a:pt x="70" y="28"/>
                      </a:lnTo>
                      <a:lnTo>
                        <a:pt x="70" y="25"/>
                      </a:lnTo>
                      <a:lnTo>
                        <a:pt x="67" y="24"/>
                      </a:lnTo>
                      <a:lnTo>
                        <a:pt x="70" y="18"/>
                      </a:lnTo>
                      <a:lnTo>
                        <a:pt x="69" y="18"/>
                      </a:lnTo>
                      <a:lnTo>
                        <a:pt x="65" y="17"/>
                      </a:lnTo>
                      <a:lnTo>
                        <a:pt x="62" y="11"/>
                      </a:lnTo>
                      <a:lnTo>
                        <a:pt x="59" y="11"/>
                      </a:lnTo>
                      <a:lnTo>
                        <a:pt x="55" y="6"/>
                      </a:lnTo>
                      <a:lnTo>
                        <a:pt x="51" y="5"/>
                      </a:lnTo>
                      <a:lnTo>
                        <a:pt x="45" y="2"/>
                      </a:lnTo>
                      <a:lnTo>
                        <a:pt x="41" y="6"/>
                      </a:lnTo>
                      <a:lnTo>
                        <a:pt x="40" y="5"/>
                      </a:lnTo>
                      <a:lnTo>
                        <a:pt x="35" y="5"/>
                      </a:lnTo>
                      <a:lnTo>
                        <a:pt x="33" y="2"/>
                      </a:lnTo>
                      <a:lnTo>
                        <a:pt x="31" y="2"/>
                      </a:lnTo>
                      <a:lnTo>
                        <a:pt x="30" y="0"/>
                      </a:lnTo>
                      <a:lnTo>
                        <a:pt x="27" y="0"/>
                      </a:lnTo>
                      <a:lnTo>
                        <a:pt x="24" y="3"/>
                      </a:lnTo>
                      <a:lnTo>
                        <a:pt x="22" y="1"/>
                      </a:lnTo>
                      <a:lnTo>
                        <a:pt x="19" y="1"/>
                      </a:lnTo>
                      <a:lnTo>
                        <a:pt x="14" y="0"/>
                      </a:lnTo>
                      <a:lnTo>
                        <a:pt x="8" y="3"/>
                      </a:lnTo>
                      <a:lnTo>
                        <a:pt x="4" y="7"/>
                      </a:lnTo>
                      <a:lnTo>
                        <a:pt x="3" y="11"/>
                      </a:lnTo>
                      <a:lnTo>
                        <a:pt x="0" y="11"/>
                      </a:lnTo>
                      <a:lnTo>
                        <a:pt x="0" y="16"/>
                      </a:lnTo>
                      <a:lnTo>
                        <a:pt x="1" y="21"/>
                      </a:lnTo>
                      <a:lnTo>
                        <a:pt x="0" y="23"/>
                      </a:lnTo>
                      <a:lnTo>
                        <a:pt x="1" y="24"/>
                      </a:lnTo>
                      <a:lnTo>
                        <a:pt x="6" y="22"/>
                      </a:lnTo>
                      <a:lnTo>
                        <a:pt x="10" y="28"/>
                      </a:lnTo>
                      <a:lnTo>
                        <a:pt x="14" y="31"/>
                      </a:lnTo>
                      <a:lnTo>
                        <a:pt x="19" y="29"/>
                      </a:lnTo>
                      <a:lnTo>
                        <a:pt x="21" y="31"/>
                      </a:lnTo>
                      <a:lnTo>
                        <a:pt x="21" y="34"/>
                      </a:lnTo>
                      <a:lnTo>
                        <a:pt x="23" y="35"/>
                      </a:lnTo>
                      <a:lnTo>
                        <a:pt x="24" y="36"/>
                      </a:lnTo>
                      <a:lnTo>
                        <a:pt x="23" y="39"/>
                      </a:lnTo>
                      <a:lnTo>
                        <a:pt x="23" y="45"/>
                      </a:lnTo>
                      <a:lnTo>
                        <a:pt x="26" y="45"/>
                      </a:lnTo>
                      <a:lnTo>
                        <a:pt x="2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1" name="Freeform 649">
                  <a:extLst>
                    <a:ext uri="{FF2B5EF4-FFF2-40B4-BE49-F238E27FC236}">
                      <a16:creationId xmlns:a16="http://schemas.microsoft.com/office/drawing/2014/main" id="{8ECD16A8-2EE9-744C-B08A-4D9F40E21C8B}"/>
                    </a:ext>
                  </a:extLst>
                </p:cNvPr>
                <p:cNvSpPr>
                  <a:spLocks/>
                </p:cNvSpPr>
                <p:nvPr/>
              </p:nvSpPr>
              <p:spPr bwMode="auto">
                <a:xfrm>
                  <a:off x="3898" y="1724"/>
                  <a:ext cx="119" cy="110"/>
                </a:xfrm>
                <a:custGeom>
                  <a:avLst/>
                  <a:gdLst>
                    <a:gd name="T0" fmla="*/ 47 w 119"/>
                    <a:gd name="T1" fmla="*/ 7 h 110"/>
                    <a:gd name="T2" fmla="*/ 41 w 119"/>
                    <a:gd name="T3" fmla="*/ 12 h 110"/>
                    <a:gd name="T4" fmla="*/ 36 w 119"/>
                    <a:gd name="T5" fmla="*/ 14 h 110"/>
                    <a:gd name="T6" fmla="*/ 36 w 119"/>
                    <a:gd name="T7" fmla="*/ 21 h 110"/>
                    <a:gd name="T8" fmla="*/ 31 w 119"/>
                    <a:gd name="T9" fmla="*/ 27 h 110"/>
                    <a:gd name="T10" fmla="*/ 26 w 119"/>
                    <a:gd name="T11" fmla="*/ 33 h 110"/>
                    <a:gd name="T12" fmla="*/ 29 w 119"/>
                    <a:gd name="T13" fmla="*/ 41 h 110"/>
                    <a:gd name="T14" fmla="*/ 25 w 119"/>
                    <a:gd name="T15" fmla="*/ 45 h 110"/>
                    <a:gd name="T16" fmla="*/ 22 w 119"/>
                    <a:gd name="T17" fmla="*/ 43 h 110"/>
                    <a:gd name="T18" fmla="*/ 17 w 119"/>
                    <a:gd name="T19" fmla="*/ 48 h 110"/>
                    <a:gd name="T20" fmla="*/ 15 w 119"/>
                    <a:gd name="T21" fmla="*/ 53 h 110"/>
                    <a:gd name="T22" fmla="*/ 8 w 119"/>
                    <a:gd name="T23" fmla="*/ 53 h 110"/>
                    <a:gd name="T24" fmla="*/ 0 w 119"/>
                    <a:gd name="T25" fmla="*/ 58 h 110"/>
                    <a:gd name="T26" fmla="*/ 3 w 119"/>
                    <a:gd name="T27" fmla="*/ 67 h 110"/>
                    <a:gd name="T28" fmla="*/ 5 w 119"/>
                    <a:gd name="T29" fmla="*/ 75 h 110"/>
                    <a:gd name="T30" fmla="*/ 8 w 119"/>
                    <a:gd name="T31" fmla="*/ 86 h 110"/>
                    <a:gd name="T32" fmla="*/ 2 w 119"/>
                    <a:gd name="T33" fmla="*/ 92 h 110"/>
                    <a:gd name="T34" fmla="*/ 6 w 119"/>
                    <a:gd name="T35" fmla="*/ 103 h 110"/>
                    <a:gd name="T36" fmla="*/ 8 w 119"/>
                    <a:gd name="T37" fmla="*/ 104 h 110"/>
                    <a:gd name="T38" fmla="*/ 15 w 119"/>
                    <a:gd name="T39" fmla="*/ 105 h 110"/>
                    <a:gd name="T40" fmla="*/ 30 w 119"/>
                    <a:gd name="T41" fmla="*/ 103 h 110"/>
                    <a:gd name="T42" fmla="*/ 35 w 119"/>
                    <a:gd name="T43" fmla="*/ 100 h 110"/>
                    <a:gd name="T44" fmla="*/ 46 w 119"/>
                    <a:gd name="T45" fmla="*/ 104 h 110"/>
                    <a:gd name="T46" fmla="*/ 50 w 119"/>
                    <a:gd name="T47" fmla="*/ 108 h 110"/>
                    <a:gd name="T48" fmla="*/ 57 w 119"/>
                    <a:gd name="T49" fmla="*/ 108 h 110"/>
                    <a:gd name="T50" fmla="*/ 60 w 119"/>
                    <a:gd name="T51" fmla="*/ 107 h 110"/>
                    <a:gd name="T52" fmla="*/ 67 w 119"/>
                    <a:gd name="T53" fmla="*/ 109 h 110"/>
                    <a:gd name="T54" fmla="*/ 75 w 119"/>
                    <a:gd name="T55" fmla="*/ 106 h 110"/>
                    <a:gd name="T56" fmla="*/ 78 w 119"/>
                    <a:gd name="T57" fmla="*/ 110 h 110"/>
                    <a:gd name="T58" fmla="*/ 84 w 119"/>
                    <a:gd name="T59" fmla="*/ 107 h 110"/>
                    <a:gd name="T60" fmla="*/ 90 w 119"/>
                    <a:gd name="T61" fmla="*/ 107 h 110"/>
                    <a:gd name="T62" fmla="*/ 95 w 119"/>
                    <a:gd name="T63" fmla="*/ 109 h 110"/>
                    <a:gd name="T64" fmla="*/ 98 w 119"/>
                    <a:gd name="T65" fmla="*/ 97 h 110"/>
                    <a:gd name="T66" fmla="*/ 108 w 119"/>
                    <a:gd name="T67" fmla="*/ 94 h 110"/>
                    <a:gd name="T68" fmla="*/ 108 w 119"/>
                    <a:gd name="T69" fmla="*/ 90 h 110"/>
                    <a:gd name="T70" fmla="*/ 105 w 119"/>
                    <a:gd name="T71" fmla="*/ 81 h 110"/>
                    <a:gd name="T72" fmla="*/ 102 w 119"/>
                    <a:gd name="T73" fmla="*/ 72 h 110"/>
                    <a:gd name="T74" fmla="*/ 107 w 119"/>
                    <a:gd name="T75" fmla="*/ 72 h 110"/>
                    <a:gd name="T76" fmla="*/ 117 w 119"/>
                    <a:gd name="T77" fmla="*/ 65 h 110"/>
                    <a:gd name="T78" fmla="*/ 115 w 119"/>
                    <a:gd name="T79" fmla="*/ 61 h 110"/>
                    <a:gd name="T80" fmla="*/ 109 w 119"/>
                    <a:gd name="T81" fmla="*/ 52 h 110"/>
                    <a:gd name="T82" fmla="*/ 103 w 119"/>
                    <a:gd name="T83" fmla="*/ 45 h 110"/>
                    <a:gd name="T84" fmla="*/ 97 w 119"/>
                    <a:gd name="T85" fmla="*/ 36 h 110"/>
                    <a:gd name="T86" fmla="*/ 91 w 119"/>
                    <a:gd name="T87" fmla="*/ 28 h 110"/>
                    <a:gd name="T88" fmla="*/ 89 w 119"/>
                    <a:gd name="T89" fmla="*/ 19 h 110"/>
                    <a:gd name="T90" fmla="*/ 90 w 119"/>
                    <a:gd name="T91" fmla="*/ 10 h 110"/>
                    <a:gd name="T92" fmla="*/ 81 w 119"/>
                    <a:gd name="T93" fmla="*/ 8 h 110"/>
                    <a:gd name="T94" fmla="*/ 76 w 119"/>
                    <a:gd name="T95" fmla="*/ 7 h 110"/>
                    <a:gd name="T96" fmla="*/ 70 w 119"/>
                    <a:gd name="T97" fmla="*/ 4 h 110"/>
                    <a:gd name="T98" fmla="*/ 63 w 119"/>
                    <a:gd name="T99" fmla="*/ 6 h 110"/>
                    <a:gd name="T100" fmla="*/ 57 w 119"/>
                    <a:gd name="T101" fmla="*/ 3 h 110"/>
                    <a:gd name="T102" fmla="*/ 51 w 119"/>
                    <a:gd name="T10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 h="110">
                      <a:moveTo>
                        <a:pt x="50" y="5"/>
                      </a:moveTo>
                      <a:lnTo>
                        <a:pt x="47" y="7"/>
                      </a:lnTo>
                      <a:lnTo>
                        <a:pt x="47" y="11"/>
                      </a:lnTo>
                      <a:lnTo>
                        <a:pt x="41" y="12"/>
                      </a:lnTo>
                      <a:lnTo>
                        <a:pt x="36" y="14"/>
                      </a:lnTo>
                      <a:lnTo>
                        <a:pt x="36" y="14"/>
                      </a:lnTo>
                      <a:lnTo>
                        <a:pt x="33" y="20"/>
                      </a:lnTo>
                      <a:lnTo>
                        <a:pt x="36" y="21"/>
                      </a:lnTo>
                      <a:lnTo>
                        <a:pt x="36" y="24"/>
                      </a:lnTo>
                      <a:lnTo>
                        <a:pt x="31" y="27"/>
                      </a:lnTo>
                      <a:lnTo>
                        <a:pt x="28" y="33"/>
                      </a:lnTo>
                      <a:lnTo>
                        <a:pt x="26" y="33"/>
                      </a:lnTo>
                      <a:lnTo>
                        <a:pt x="25" y="38"/>
                      </a:lnTo>
                      <a:lnTo>
                        <a:pt x="29" y="41"/>
                      </a:lnTo>
                      <a:lnTo>
                        <a:pt x="29" y="45"/>
                      </a:lnTo>
                      <a:lnTo>
                        <a:pt x="25" y="45"/>
                      </a:lnTo>
                      <a:lnTo>
                        <a:pt x="25" y="42"/>
                      </a:lnTo>
                      <a:lnTo>
                        <a:pt x="22" y="43"/>
                      </a:lnTo>
                      <a:lnTo>
                        <a:pt x="21" y="48"/>
                      </a:lnTo>
                      <a:lnTo>
                        <a:pt x="17" y="48"/>
                      </a:lnTo>
                      <a:lnTo>
                        <a:pt x="18" y="53"/>
                      </a:lnTo>
                      <a:lnTo>
                        <a:pt x="15" y="53"/>
                      </a:lnTo>
                      <a:lnTo>
                        <a:pt x="12" y="55"/>
                      </a:lnTo>
                      <a:lnTo>
                        <a:pt x="8" y="53"/>
                      </a:lnTo>
                      <a:lnTo>
                        <a:pt x="3" y="55"/>
                      </a:lnTo>
                      <a:lnTo>
                        <a:pt x="0" y="58"/>
                      </a:lnTo>
                      <a:lnTo>
                        <a:pt x="1" y="59"/>
                      </a:lnTo>
                      <a:lnTo>
                        <a:pt x="3" y="67"/>
                      </a:lnTo>
                      <a:lnTo>
                        <a:pt x="5" y="70"/>
                      </a:lnTo>
                      <a:lnTo>
                        <a:pt x="5" y="75"/>
                      </a:lnTo>
                      <a:lnTo>
                        <a:pt x="7" y="76"/>
                      </a:lnTo>
                      <a:lnTo>
                        <a:pt x="8" y="86"/>
                      </a:lnTo>
                      <a:lnTo>
                        <a:pt x="4" y="88"/>
                      </a:lnTo>
                      <a:lnTo>
                        <a:pt x="2" y="92"/>
                      </a:lnTo>
                      <a:lnTo>
                        <a:pt x="4" y="97"/>
                      </a:lnTo>
                      <a:lnTo>
                        <a:pt x="6" y="103"/>
                      </a:lnTo>
                      <a:lnTo>
                        <a:pt x="6" y="104"/>
                      </a:lnTo>
                      <a:lnTo>
                        <a:pt x="8" y="104"/>
                      </a:lnTo>
                      <a:lnTo>
                        <a:pt x="13" y="107"/>
                      </a:lnTo>
                      <a:lnTo>
                        <a:pt x="15" y="105"/>
                      </a:lnTo>
                      <a:lnTo>
                        <a:pt x="25" y="103"/>
                      </a:lnTo>
                      <a:lnTo>
                        <a:pt x="30" y="103"/>
                      </a:lnTo>
                      <a:lnTo>
                        <a:pt x="32" y="100"/>
                      </a:lnTo>
                      <a:lnTo>
                        <a:pt x="35" y="100"/>
                      </a:lnTo>
                      <a:lnTo>
                        <a:pt x="38" y="103"/>
                      </a:lnTo>
                      <a:lnTo>
                        <a:pt x="46" y="104"/>
                      </a:lnTo>
                      <a:lnTo>
                        <a:pt x="49" y="107"/>
                      </a:lnTo>
                      <a:lnTo>
                        <a:pt x="50" y="108"/>
                      </a:lnTo>
                      <a:lnTo>
                        <a:pt x="55" y="106"/>
                      </a:lnTo>
                      <a:lnTo>
                        <a:pt x="57" y="108"/>
                      </a:lnTo>
                      <a:lnTo>
                        <a:pt x="60" y="108"/>
                      </a:lnTo>
                      <a:lnTo>
                        <a:pt x="60" y="107"/>
                      </a:lnTo>
                      <a:lnTo>
                        <a:pt x="65" y="107"/>
                      </a:lnTo>
                      <a:lnTo>
                        <a:pt x="67" y="109"/>
                      </a:lnTo>
                      <a:lnTo>
                        <a:pt x="71" y="106"/>
                      </a:lnTo>
                      <a:lnTo>
                        <a:pt x="75" y="106"/>
                      </a:lnTo>
                      <a:lnTo>
                        <a:pt x="76" y="110"/>
                      </a:lnTo>
                      <a:lnTo>
                        <a:pt x="78" y="110"/>
                      </a:lnTo>
                      <a:lnTo>
                        <a:pt x="81" y="107"/>
                      </a:lnTo>
                      <a:lnTo>
                        <a:pt x="84" y="107"/>
                      </a:lnTo>
                      <a:lnTo>
                        <a:pt x="86" y="108"/>
                      </a:lnTo>
                      <a:lnTo>
                        <a:pt x="90" y="107"/>
                      </a:lnTo>
                      <a:lnTo>
                        <a:pt x="92" y="109"/>
                      </a:lnTo>
                      <a:lnTo>
                        <a:pt x="95" y="109"/>
                      </a:lnTo>
                      <a:lnTo>
                        <a:pt x="96" y="103"/>
                      </a:lnTo>
                      <a:lnTo>
                        <a:pt x="98" y="97"/>
                      </a:lnTo>
                      <a:lnTo>
                        <a:pt x="102" y="96"/>
                      </a:lnTo>
                      <a:lnTo>
                        <a:pt x="108" y="94"/>
                      </a:lnTo>
                      <a:lnTo>
                        <a:pt x="108" y="94"/>
                      </a:lnTo>
                      <a:lnTo>
                        <a:pt x="108" y="90"/>
                      </a:lnTo>
                      <a:lnTo>
                        <a:pt x="105" y="86"/>
                      </a:lnTo>
                      <a:lnTo>
                        <a:pt x="105" y="81"/>
                      </a:lnTo>
                      <a:lnTo>
                        <a:pt x="102" y="76"/>
                      </a:lnTo>
                      <a:lnTo>
                        <a:pt x="102" y="72"/>
                      </a:lnTo>
                      <a:lnTo>
                        <a:pt x="104" y="69"/>
                      </a:lnTo>
                      <a:lnTo>
                        <a:pt x="107" y="72"/>
                      </a:lnTo>
                      <a:lnTo>
                        <a:pt x="114" y="71"/>
                      </a:lnTo>
                      <a:lnTo>
                        <a:pt x="117" y="65"/>
                      </a:lnTo>
                      <a:lnTo>
                        <a:pt x="119" y="64"/>
                      </a:lnTo>
                      <a:lnTo>
                        <a:pt x="115" y="61"/>
                      </a:lnTo>
                      <a:lnTo>
                        <a:pt x="115" y="58"/>
                      </a:lnTo>
                      <a:lnTo>
                        <a:pt x="109" y="52"/>
                      </a:lnTo>
                      <a:lnTo>
                        <a:pt x="105" y="50"/>
                      </a:lnTo>
                      <a:lnTo>
                        <a:pt x="103" y="45"/>
                      </a:lnTo>
                      <a:lnTo>
                        <a:pt x="101" y="42"/>
                      </a:lnTo>
                      <a:lnTo>
                        <a:pt x="97" y="36"/>
                      </a:lnTo>
                      <a:lnTo>
                        <a:pt x="95" y="31"/>
                      </a:lnTo>
                      <a:lnTo>
                        <a:pt x="91" y="28"/>
                      </a:lnTo>
                      <a:lnTo>
                        <a:pt x="91" y="22"/>
                      </a:lnTo>
                      <a:lnTo>
                        <a:pt x="89" y="19"/>
                      </a:lnTo>
                      <a:lnTo>
                        <a:pt x="91" y="14"/>
                      </a:lnTo>
                      <a:lnTo>
                        <a:pt x="90" y="10"/>
                      </a:lnTo>
                      <a:lnTo>
                        <a:pt x="84" y="8"/>
                      </a:lnTo>
                      <a:lnTo>
                        <a:pt x="81" y="8"/>
                      </a:lnTo>
                      <a:lnTo>
                        <a:pt x="80" y="5"/>
                      </a:lnTo>
                      <a:lnTo>
                        <a:pt x="76" y="7"/>
                      </a:lnTo>
                      <a:lnTo>
                        <a:pt x="72" y="10"/>
                      </a:lnTo>
                      <a:lnTo>
                        <a:pt x="70" y="4"/>
                      </a:lnTo>
                      <a:lnTo>
                        <a:pt x="67" y="4"/>
                      </a:lnTo>
                      <a:lnTo>
                        <a:pt x="63" y="6"/>
                      </a:lnTo>
                      <a:lnTo>
                        <a:pt x="60" y="0"/>
                      </a:lnTo>
                      <a:lnTo>
                        <a:pt x="57" y="3"/>
                      </a:lnTo>
                      <a:lnTo>
                        <a:pt x="54" y="1"/>
                      </a:lnTo>
                      <a:lnTo>
                        <a:pt x="51" y="2"/>
                      </a:lnTo>
                      <a:lnTo>
                        <a:pt x="5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2" name="Freeform 650">
                  <a:extLst>
                    <a:ext uri="{FF2B5EF4-FFF2-40B4-BE49-F238E27FC236}">
                      <a16:creationId xmlns:a16="http://schemas.microsoft.com/office/drawing/2014/main" id="{564A9441-30E0-0445-895B-4DADD08ECF13}"/>
                    </a:ext>
                  </a:extLst>
                </p:cNvPr>
                <p:cNvSpPr>
                  <a:spLocks/>
                </p:cNvSpPr>
                <p:nvPr/>
              </p:nvSpPr>
              <p:spPr bwMode="auto">
                <a:xfrm>
                  <a:off x="3889" y="1812"/>
                  <a:ext cx="233" cy="174"/>
                </a:xfrm>
                <a:custGeom>
                  <a:avLst/>
                  <a:gdLst>
                    <a:gd name="T0" fmla="*/ 230 w 233"/>
                    <a:gd name="T1" fmla="*/ 91 h 174"/>
                    <a:gd name="T2" fmla="*/ 231 w 233"/>
                    <a:gd name="T3" fmla="*/ 69 h 174"/>
                    <a:gd name="T4" fmla="*/ 228 w 233"/>
                    <a:gd name="T5" fmla="*/ 58 h 174"/>
                    <a:gd name="T6" fmla="*/ 211 w 233"/>
                    <a:gd name="T7" fmla="*/ 53 h 174"/>
                    <a:gd name="T8" fmla="*/ 194 w 233"/>
                    <a:gd name="T9" fmla="*/ 39 h 174"/>
                    <a:gd name="T10" fmla="*/ 177 w 233"/>
                    <a:gd name="T11" fmla="*/ 41 h 174"/>
                    <a:gd name="T12" fmla="*/ 164 w 233"/>
                    <a:gd name="T13" fmla="*/ 27 h 174"/>
                    <a:gd name="T14" fmla="*/ 151 w 233"/>
                    <a:gd name="T15" fmla="*/ 12 h 174"/>
                    <a:gd name="T16" fmla="*/ 131 w 233"/>
                    <a:gd name="T17" fmla="*/ 3 h 174"/>
                    <a:gd name="T18" fmla="*/ 117 w 233"/>
                    <a:gd name="T19" fmla="*/ 6 h 174"/>
                    <a:gd name="T20" fmla="*/ 104 w 233"/>
                    <a:gd name="T21" fmla="*/ 21 h 174"/>
                    <a:gd name="T22" fmla="*/ 90 w 233"/>
                    <a:gd name="T23" fmla="*/ 19 h 174"/>
                    <a:gd name="T24" fmla="*/ 76 w 233"/>
                    <a:gd name="T25" fmla="*/ 21 h 174"/>
                    <a:gd name="T26" fmla="*/ 64 w 233"/>
                    <a:gd name="T27" fmla="*/ 18 h 174"/>
                    <a:gd name="T28" fmla="*/ 44 w 233"/>
                    <a:gd name="T29" fmla="*/ 12 h 174"/>
                    <a:gd name="T30" fmla="*/ 22 w 233"/>
                    <a:gd name="T31" fmla="*/ 19 h 174"/>
                    <a:gd name="T32" fmla="*/ 17 w 233"/>
                    <a:gd name="T33" fmla="*/ 29 h 174"/>
                    <a:gd name="T34" fmla="*/ 22 w 233"/>
                    <a:gd name="T35" fmla="*/ 43 h 174"/>
                    <a:gd name="T36" fmla="*/ 7 w 233"/>
                    <a:gd name="T37" fmla="*/ 68 h 174"/>
                    <a:gd name="T38" fmla="*/ 1 w 233"/>
                    <a:gd name="T39" fmla="*/ 91 h 174"/>
                    <a:gd name="T40" fmla="*/ 11 w 233"/>
                    <a:gd name="T41" fmla="*/ 101 h 174"/>
                    <a:gd name="T42" fmla="*/ 29 w 233"/>
                    <a:gd name="T43" fmla="*/ 105 h 174"/>
                    <a:gd name="T44" fmla="*/ 43 w 233"/>
                    <a:gd name="T45" fmla="*/ 104 h 174"/>
                    <a:gd name="T46" fmla="*/ 58 w 233"/>
                    <a:gd name="T47" fmla="*/ 92 h 174"/>
                    <a:gd name="T48" fmla="*/ 65 w 233"/>
                    <a:gd name="T49" fmla="*/ 88 h 174"/>
                    <a:gd name="T50" fmla="*/ 79 w 233"/>
                    <a:gd name="T51" fmla="*/ 95 h 174"/>
                    <a:gd name="T52" fmla="*/ 93 w 233"/>
                    <a:gd name="T53" fmla="*/ 102 h 174"/>
                    <a:gd name="T54" fmla="*/ 101 w 233"/>
                    <a:gd name="T55" fmla="*/ 119 h 174"/>
                    <a:gd name="T56" fmla="*/ 107 w 233"/>
                    <a:gd name="T57" fmla="*/ 133 h 174"/>
                    <a:gd name="T58" fmla="*/ 93 w 233"/>
                    <a:gd name="T59" fmla="*/ 138 h 174"/>
                    <a:gd name="T60" fmla="*/ 86 w 233"/>
                    <a:gd name="T61" fmla="*/ 150 h 174"/>
                    <a:gd name="T62" fmla="*/ 98 w 233"/>
                    <a:gd name="T63" fmla="*/ 156 h 174"/>
                    <a:gd name="T64" fmla="*/ 104 w 233"/>
                    <a:gd name="T65" fmla="*/ 153 h 174"/>
                    <a:gd name="T66" fmla="*/ 113 w 233"/>
                    <a:gd name="T67" fmla="*/ 143 h 174"/>
                    <a:gd name="T68" fmla="*/ 118 w 233"/>
                    <a:gd name="T69" fmla="*/ 129 h 174"/>
                    <a:gd name="T70" fmla="*/ 128 w 233"/>
                    <a:gd name="T71" fmla="*/ 128 h 174"/>
                    <a:gd name="T72" fmla="*/ 136 w 233"/>
                    <a:gd name="T73" fmla="*/ 128 h 174"/>
                    <a:gd name="T74" fmla="*/ 128 w 233"/>
                    <a:gd name="T75" fmla="*/ 130 h 174"/>
                    <a:gd name="T76" fmla="*/ 135 w 233"/>
                    <a:gd name="T77" fmla="*/ 135 h 174"/>
                    <a:gd name="T78" fmla="*/ 143 w 233"/>
                    <a:gd name="T79" fmla="*/ 139 h 174"/>
                    <a:gd name="T80" fmla="*/ 154 w 233"/>
                    <a:gd name="T81" fmla="*/ 140 h 174"/>
                    <a:gd name="T82" fmla="*/ 146 w 233"/>
                    <a:gd name="T83" fmla="*/ 151 h 174"/>
                    <a:gd name="T84" fmla="*/ 152 w 233"/>
                    <a:gd name="T85" fmla="*/ 157 h 174"/>
                    <a:gd name="T86" fmla="*/ 157 w 233"/>
                    <a:gd name="T87" fmla="*/ 174 h 174"/>
                    <a:gd name="T88" fmla="*/ 180 w 233"/>
                    <a:gd name="T89" fmla="*/ 161 h 174"/>
                    <a:gd name="T90" fmla="*/ 194 w 233"/>
                    <a:gd name="T91" fmla="*/ 154 h 174"/>
                    <a:gd name="T92" fmla="*/ 187 w 233"/>
                    <a:gd name="T93" fmla="*/ 155 h 174"/>
                    <a:gd name="T94" fmla="*/ 173 w 233"/>
                    <a:gd name="T95" fmla="*/ 146 h 174"/>
                    <a:gd name="T96" fmla="*/ 174 w 233"/>
                    <a:gd name="T97" fmla="*/ 150 h 174"/>
                    <a:gd name="T98" fmla="*/ 173 w 233"/>
                    <a:gd name="T99" fmla="*/ 150 h 174"/>
                    <a:gd name="T100" fmla="*/ 167 w 233"/>
                    <a:gd name="T101" fmla="*/ 149 h 174"/>
                    <a:gd name="T102" fmla="*/ 164 w 233"/>
                    <a:gd name="T103" fmla="*/ 143 h 174"/>
                    <a:gd name="T104" fmla="*/ 159 w 233"/>
                    <a:gd name="T105" fmla="*/ 139 h 174"/>
                    <a:gd name="T106" fmla="*/ 169 w 233"/>
                    <a:gd name="T107" fmla="*/ 136 h 174"/>
                    <a:gd name="T108" fmla="*/ 173 w 233"/>
                    <a:gd name="T109" fmla="*/ 135 h 174"/>
                    <a:gd name="T110" fmla="*/ 178 w 233"/>
                    <a:gd name="T111" fmla="*/ 129 h 174"/>
                    <a:gd name="T112" fmla="*/ 180 w 233"/>
                    <a:gd name="T113" fmla="*/ 129 h 174"/>
                    <a:gd name="T114" fmla="*/ 193 w 233"/>
                    <a:gd name="T115" fmla="*/ 126 h 174"/>
                    <a:gd name="T116" fmla="*/ 204 w 233"/>
                    <a:gd name="T117" fmla="*/ 114 h 174"/>
                    <a:gd name="T118" fmla="*/ 215 w 233"/>
                    <a:gd name="T119"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3" h="174">
                      <a:moveTo>
                        <a:pt x="218" y="105"/>
                      </a:moveTo>
                      <a:lnTo>
                        <a:pt x="221" y="98"/>
                      </a:lnTo>
                      <a:lnTo>
                        <a:pt x="228" y="98"/>
                      </a:lnTo>
                      <a:lnTo>
                        <a:pt x="231" y="96"/>
                      </a:lnTo>
                      <a:lnTo>
                        <a:pt x="230" y="91"/>
                      </a:lnTo>
                      <a:lnTo>
                        <a:pt x="231" y="85"/>
                      </a:lnTo>
                      <a:lnTo>
                        <a:pt x="231" y="81"/>
                      </a:lnTo>
                      <a:lnTo>
                        <a:pt x="227" y="77"/>
                      </a:lnTo>
                      <a:lnTo>
                        <a:pt x="228" y="70"/>
                      </a:lnTo>
                      <a:lnTo>
                        <a:pt x="231" y="69"/>
                      </a:lnTo>
                      <a:lnTo>
                        <a:pt x="233" y="65"/>
                      </a:lnTo>
                      <a:lnTo>
                        <a:pt x="233" y="60"/>
                      </a:lnTo>
                      <a:lnTo>
                        <a:pt x="231" y="59"/>
                      </a:lnTo>
                      <a:lnTo>
                        <a:pt x="230" y="55"/>
                      </a:lnTo>
                      <a:lnTo>
                        <a:pt x="228" y="58"/>
                      </a:lnTo>
                      <a:lnTo>
                        <a:pt x="224" y="57"/>
                      </a:lnTo>
                      <a:lnTo>
                        <a:pt x="220" y="54"/>
                      </a:lnTo>
                      <a:lnTo>
                        <a:pt x="217" y="55"/>
                      </a:lnTo>
                      <a:lnTo>
                        <a:pt x="214" y="53"/>
                      </a:lnTo>
                      <a:lnTo>
                        <a:pt x="211" y="53"/>
                      </a:lnTo>
                      <a:lnTo>
                        <a:pt x="205" y="51"/>
                      </a:lnTo>
                      <a:lnTo>
                        <a:pt x="204" y="53"/>
                      </a:lnTo>
                      <a:lnTo>
                        <a:pt x="202" y="50"/>
                      </a:lnTo>
                      <a:lnTo>
                        <a:pt x="197" y="47"/>
                      </a:lnTo>
                      <a:lnTo>
                        <a:pt x="194" y="39"/>
                      </a:lnTo>
                      <a:lnTo>
                        <a:pt x="193" y="40"/>
                      </a:lnTo>
                      <a:lnTo>
                        <a:pt x="187" y="43"/>
                      </a:lnTo>
                      <a:lnTo>
                        <a:pt x="184" y="43"/>
                      </a:lnTo>
                      <a:lnTo>
                        <a:pt x="181" y="44"/>
                      </a:lnTo>
                      <a:lnTo>
                        <a:pt x="177" y="41"/>
                      </a:lnTo>
                      <a:lnTo>
                        <a:pt x="175" y="45"/>
                      </a:lnTo>
                      <a:lnTo>
                        <a:pt x="169" y="37"/>
                      </a:lnTo>
                      <a:lnTo>
                        <a:pt x="167" y="32"/>
                      </a:lnTo>
                      <a:lnTo>
                        <a:pt x="167" y="27"/>
                      </a:lnTo>
                      <a:lnTo>
                        <a:pt x="164" y="27"/>
                      </a:lnTo>
                      <a:lnTo>
                        <a:pt x="164" y="23"/>
                      </a:lnTo>
                      <a:lnTo>
                        <a:pt x="161" y="20"/>
                      </a:lnTo>
                      <a:lnTo>
                        <a:pt x="153" y="22"/>
                      </a:lnTo>
                      <a:lnTo>
                        <a:pt x="149" y="15"/>
                      </a:lnTo>
                      <a:lnTo>
                        <a:pt x="151" y="12"/>
                      </a:lnTo>
                      <a:lnTo>
                        <a:pt x="148" y="9"/>
                      </a:lnTo>
                      <a:lnTo>
                        <a:pt x="145" y="1"/>
                      </a:lnTo>
                      <a:lnTo>
                        <a:pt x="142" y="1"/>
                      </a:lnTo>
                      <a:lnTo>
                        <a:pt x="139" y="3"/>
                      </a:lnTo>
                      <a:lnTo>
                        <a:pt x="131" y="3"/>
                      </a:lnTo>
                      <a:lnTo>
                        <a:pt x="124" y="0"/>
                      </a:lnTo>
                      <a:lnTo>
                        <a:pt x="123" y="2"/>
                      </a:lnTo>
                      <a:lnTo>
                        <a:pt x="123" y="6"/>
                      </a:lnTo>
                      <a:lnTo>
                        <a:pt x="120" y="7"/>
                      </a:lnTo>
                      <a:lnTo>
                        <a:pt x="117" y="6"/>
                      </a:lnTo>
                      <a:lnTo>
                        <a:pt x="117" y="6"/>
                      </a:lnTo>
                      <a:lnTo>
                        <a:pt x="111" y="8"/>
                      </a:lnTo>
                      <a:lnTo>
                        <a:pt x="107" y="9"/>
                      </a:lnTo>
                      <a:lnTo>
                        <a:pt x="105" y="15"/>
                      </a:lnTo>
                      <a:lnTo>
                        <a:pt x="104" y="21"/>
                      </a:lnTo>
                      <a:lnTo>
                        <a:pt x="101" y="21"/>
                      </a:lnTo>
                      <a:lnTo>
                        <a:pt x="99" y="19"/>
                      </a:lnTo>
                      <a:lnTo>
                        <a:pt x="95" y="20"/>
                      </a:lnTo>
                      <a:lnTo>
                        <a:pt x="93" y="19"/>
                      </a:lnTo>
                      <a:lnTo>
                        <a:pt x="90" y="19"/>
                      </a:lnTo>
                      <a:lnTo>
                        <a:pt x="87" y="22"/>
                      </a:lnTo>
                      <a:lnTo>
                        <a:pt x="85" y="22"/>
                      </a:lnTo>
                      <a:lnTo>
                        <a:pt x="84" y="18"/>
                      </a:lnTo>
                      <a:lnTo>
                        <a:pt x="80" y="18"/>
                      </a:lnTo>
                      <a:lnTo>
                        <a:pt x="76" y="21"/>
                      </a:lnTo>
                      <a:lnTo>
                        <a:pt x="74" y="19"/>
                      </a:lnTo>
                      <a:lnTo>
                        <a:pt x="69" y="19"/>
                      </a:lnTo>
                      <a:lnTo>
                        <a:pt x="69" y="20"/>
                      </a:lnTo>
                      <a:lnTo>
                        <a:pt x="66" y="20"/>
                      </a:lnTo>
                      <a:lnTo>
                        <a:pt x="64" y="18"/>
                      </a:lnTo>
                      <a:lnTo>
                        <a:pt x="59" y="20"/>
                      </a:lnTo>
                      <a:lnTo>
                        <a:pt x="58" y="19"/>
                      </a:lnTo>
                      <a:lnTo>
                        <a:pt x="55" y="16"/>
                      </a:lnTo>
                      <a:lnTo>
                        <a:pt x="47" y="15"/>
                      </a:lnTo>
                      <a:lnTo>
                        <a:pt x="44" y="12"/>
                      </a:lnTo>
                      <a:lnTo>
                        <a:pt x="41" y="12"/>
                      </a:lnTo>
                      <a:lnTo>
                        <a:pt x="39" y="15"/>
                      </a:lnTo>
                      <a:lnTo>
                        <a:pt x="34" y="15"/>
                      </a:lnTo>
                      <a:lnTo>
                        <a:pt x="24" y="17"/>
                      </a:lnTo>
                      <a:lnTo>
                        <a:pt x="22" y="19"/>
                      </a:lnTo>
                      <a:lnTo>
                        <a:pt x="17" y="16"/>
                      </a:lnTo>
                      <a:lnTo>
                        <a:pt x="15" y="16"/>
                      </a:lnTo>
                      <a:lnTo>
                        <a:pt x="15" y="19"/>
                      </a:lnTo>
                      <a:lnTo>
                        <a:pt x="15" y="27"/>
                      </a:lnTo>
                      <a:lnTo>
                        <a:pt x="17" y="29"/>
                      </a:lnTo>
                      <a:lnTo>
                        <a:pt x="18" y="34"/>
                      </a:lnTo>
                      <a:lnTo>
                        <a:pt x="22" y="36"/>
                      </a:lnTo>
                      <a:lnTo>
                        <a:pt x="20" y="39"/>
                      </a:lnTo>
                      <a:lnTo>
                        <a:pt x="21" y="41"/>
                      </a:lnTo>
                      <a:lnTo>
                        <a:pt x="22" y="43"/>
                      </a:lnTo>
                      <a:lnTo>
                        <a:pt x="21" y="48"/>
                      </a:lnTo>
                      <a:lnTo>
                        <a:pt x="19" y="49"/>
                      </a:lnTo>
                      <a:lnTo>
                        <a:pt x="17" y="51"/>
                      </a:lnTo>
                      <a:lnTo>
                        <a:pt x="16" y="57"/>
                      </a:lnTo>
                      <a:lnTo>
                        <a:pt x="7" y="68"/>
                      </a:lnTo>
                      <a:lnTo>
                        <a:pt x="7" y="73"/>
                      </a:lnTo>
                      <a:lnTo>
                        <a:pt x="7" y="78"/>
                      </a:lnTo>
                      <a:lnTo>
                        <a:pt x="5" y="78"/>
                      </a:lnTo>
                      <a:lnTo>
                        <a:pt x="2" y="85"/>
                      </a:lnTo>
                      <a:lnTo>
                        <a:pt x="1" y="91"/>
                      </a:lnTo>
                      <a:lnTo>
                        <a:pt x="0" y="91"/>
                      </a:lnTo>
                      <a:lnTo>
                        <a:pt x="4" y="95"/>
                      </a:lnTo>
                      <a:lnTo>
                        <a:pt x="7" y="98"/>
                      </a:lnTo>
                      <a:lnTo>
                        <a:pt x="8" y="101"/>
                      </a:lnTo>
                      <a:lnTo>
                        <a:pt x="11" y="101"/>
                      </a:lnTo>
                      <a:lnTo>
                        <a:pt x="13" y="98"/>
                      </a:lnTo>
                      <a:lnTo>
                        <a:pt x="16" y="98"/>
                      </a:lnTo>
                      <a:lnTo>
                        <a:pt x="21" y="102"/>
                      </a:lnTo>
                      <a:lnTo>
                        <a:pt x="25" y="102"/>
                      </a:lnTo>
                      <a:lnTo>
                        <a:pt x="29" y="105"/>
                      </a:lnTo>
                      <a:lnTo>
                        <a:pt x="30" y="107"/>
                      </a:lnTo>
                      <a:lnTo>
                        <a:pt x="33" y="109"/>
                      </a:lnTo>
                      <a:lnTo>
                        <a:pt x="38" y="107"/>
                      </a:lnTo>
                      <a:lnTo>
                        <a:pt x="41" y="107"/>
                      </a:lnTo>
                      <a:lnTo>
                        <a:pt x="43" y="104"/>
                      </a:lnTo>
                      <a:lnTo>
                        <a:pt x="52" y="102"/>
                      </a:lnTo>
                      <a:lnTo>
                        <a:pt x="55" y="99"/>
                      </a:lnTo>
                      <a:lnTo>
                        <a:pt x="58" y="98"/>
                      </a:lnTo>
                      <a:lnTo>
                        <a:pt x="58" y="95"/>
                      </a:lnTo>
                      <a:lnTo>
                        <a:pt x="58" y="92"/>
                      </a:lnTo>
                      <a:lnTo>
                        <a:pt x="58" y="88"/>
                      </a:lnTo>
                      <a:lnTo>
                        <a:pt x="60" y="89"/>
                      </a:lnTo>
                      <a:lnTo>
                        <a:pt x="61" y="88"/>
                      </a:lnTo>
                      <a:lnTo>
                        <a:pt x="64" y="90"/>
                      </a:lnTo>
                      <a:lnTo>
                        <a:pt x="65" y="88"/>
                      </a:lnTo>
                      <a:lnTo>
                        <a:pt x="68" y="88"/>
                      </a:lnTo>
                      <a:lnTo>
                        <a:pt x="69" y="87"/>
                      </a:lnTo>
                      <a:lnTo>
                        <a:pt x="71" y="91"/>
                      </a:lnTo>
                      <a:lnTo>
                        <a:pt x="75" y="91"/>
                      </a:lnTo>
                      <a:lnTo>
                        <a:pt x="79" y="95"/>
                      </a:lnTo>
                      <a:lnTo>
                        <a:pt x="83" y="96"/>
                      </a:lnTo>
                      <a:lnTo>
                        <a:pt x="84" y="94"/>
                      </a:lnTo>
                      <a:lnTo>
                        <a:pt x="86" y="94"/>
                      </a:lnTo>
                      <a:lnTo>
                        <a:pt x="90" y="99"/>
                      </a:lnTo>
                      <a:lnTo>
                        <a:pt x="93" y="102"/>
                      </a:lnTo>
                      <a:lnTo>
                        <a:pt x="94" y="108"/>
                      </a:lnTo>
                      <a:lnTo>
                        <a:pt x="94" y="112"/>
                      </a:lnTo>
                      <a:lnTo>
                        <a:pt x="97" y="113"/>
                      </a:lnTo>
                      <a:lnTo>
                        <a:pt x="97" y="116"/>
                      </a:lnTo>
                      <a:lnTo>
                        <a:pt x="101" y="119"/>
                      </a:lnTo>
                      <a:lnTo>
                        <a:pt x="105" y="122"/>
                      </a:lnTo>
                      <a:lnTo>
                        <a:pt x="106" y="125"/>
                      </a:lnTo>
                      <a:lnTo>
                        <a:pt x="105" y="128"/>
                      </a:lnTo>
                      <a:lnTo>
                        <a:pt x="107" y="131"/>
                      </a:lnTo>
                      <a:lnTo>
                        <a:pt x="107" y="133"/>
                      </a:lnTo>
                      <a:lnTo>
                        <a:pt x="102" y="133"/>
                      </a:lnTo>
                      <a:lnTo>
                        <a:pt x="100" y="130"/>
                      </a:lnTo>
                      <a:lnTo>
                        <a:pt x="96" y="132"/>
                      </a:lnTo>
                      <a:lnTo>
                        <a:pt x="93" y="132"/>
                      </a:lnTo>
                      <a:lnTo>
                        <a:pt x="93" y="138"/>
                      </a:lnTo>
                      <a:lnTo>
                        <a:pt x="93" y="143"/>
                      </a:lnTo>
                      <a:lnTo>
                        <a:pt x="92" y="142"/>
                      </a:lnTo>
                      <a:lnTo>
                        <a:pt x="89" y="148"/>
                      </a:lnTo>
                      <a:lnTo>
                        <a:pt x="89" y="151"/>
                      </a:lnTo>
                      <a:lnTo>
                        <a:pt x="86" y="150"/>
                      </a:lnTo>
                      <a:lnTo>
                        <a:pt x="85" y="152"/>
                      </a:lnTo>
                      <a:lnTo>
                        <a:pt x="87" y="157"/>
                      </a:lnTo>
                      <a:lnTo>
                        <a:pt x="91" y="157"/>
                      </a:lnTo>
                      <a:lnTo>
                        <a:pt x="96" y="158"/>
                      </a:lnTo>
                      <a:lnTo>
                        <a:pt x="98" y="156"/>
                      </a:lnTo>
                      <a:lnTo>
                        <a:pt x="103" y="155"/>
                      </a:lnTo>
                      <a:lnTo>
                        <a:pt x="105" y="157"/>
                      </a:lnTo>
                      <a:lnTo>
                        <a:pt x="105" y="157"/>
                      </a:lnTo>
                      <a:lnTo>
                        <a:pt x="106" y="155"/>
                      </a:lnTo>
                      <a:lnTo>
                        <a:pt x="104" y="153"/>
                      </a:lnTo>
                      <a:lnTo>
                        <a:pt x="104" y="150"/>
                      </a:lnTo>
                      <a:lnTo>
                        <a:pt x="104" y="148"/>
                      </a:lnTo>
                      <a:lnTo>
                        <a:pt x="106" y="150"/>
                      </a:lnTo>
                      <a:lnTo>
                        <a:pt x="107" y="150"/>
                      </a:lnTo>
                      <a:lnTo>
                        <a:pt x="113" y="143"/>
                      </a:lnTo>
                      <a:lnTo>
                        <a:pt x="112" y="140"/>
                      </a:lnTo>
                      <a:lnTo>
                        <a:pt x="114" y="140"/>
                      </a:lnTo>
                      <a:lnTo>
                        <a:pt x="117" y="136"/>
                      </a:lnTo>
                      <a:lnTo>
                        <a:pt x="117" y="132"/>
                      </a:lnTo>
                      <a:lnTo>
                        <a:pt x="118" y="129"/>
                      </a:lnTo>
                      <a:lnTo>
                        <a:pt x="122" y="129"/>
                      </a:lnTo>
                      <a:lnTo>
                        <a:pt x="124" y="126"/>
                      </a:lnTo>
                      <a:lnTo>
                        <a:pt x="126" y="127"/>
                      </a:lnTo>
                      <a:lnTo>
                        <a:pt x="126" y="128"/>
                      </a:lnTo>
                      <a:lnTo>
                        <a:pt x="128" y="128"/>
                      </a:lnTo>
                      <a:lnTo>
                        <a:pt x="130" y="126"/>
                      </a:lnTo>
                      <a:lnTo>
                        <a:pt x="131" y="124"/>
                      </a:lnTo>
                      <a:lnTo>
                        <a:pt x="132" y="126"/>
                      </a:lnTo>
                      <a:lnTo>
                        <a:pt x="134" y="127"/>
                      </a:lnTo>
                      <a:lnTo>
                        <a:pt x="136" y="128"/>
                      </a:lnTo>
                      <a:lnTo>
                        <a:pt x="140" y="127"/>
                      </a:lnTo>
                      <a:lnTo>
                        <a:pt x="137" y="129"/>
                      </a:lnTo>
                      <a:lnTo>
                        <a:pt x="135" y="130"/>
                      </a:lnTo>
                      <a:lnTo>
                        <a:pt x="133" y="129"/>
                      </a:lnTo>
                      <a:lnTo>
                        <a:pt x="128" y="130"/>
                      </a:lnTo>
                      <a:lnTo>
                        <a:pt x="124" y="130"/>
                      </a:lnTo>
                      <a:lnTo>
                        <a:pt x="126" y="132"/>
                      </a:lnTo>
                      <a:lnTo>
                        <a:pt x="131" y="132"/>
                      </a:lnTo>
                      <a:lnTo>
                        <a:pt x="135" y="134"/>
                      </a:lnTo>
                      <a:lnTo>
                        <a:pt x="135" y="135"/>
                      </a:lnTo>
                      <a:lnTo>
                        <a:pt x="133" y="136"/>
                      </a:lnTo>
                      <a:lnTo>
                        <a:pt x="135" y="139"/>
                      </a:lnTo>
                      <a:lnTo>
                        <a:pt x="137" y="139"/>
                      </a:lnTo>
                      <a:lnTo>
                        <a:pt x="140" y="140"/>
                      </a:lnTo>
                      <a:lnTo>
                        <a:pt x="143" y="139"/>
                      </a:lnTo>
                      <a:lnTo>
                        <a:pt x="146" y="138"/>
                      </a:lnTo>
                      <a:lnTo>
                        <a:pt x="149" y="140"/>
                      </a:lnTo>
                      <a:lnTo>
                        <a:pt x="152" y="141"/>
                      </a:lnTo>
                      <a:lnTo>
                        <a:pt x="152" y="139"/>
                      </a:lnTo>
                      <a:lnTo>
                        <a:pt x="154" y="140"/>
                      </a:lnTo>
                      <a:lnTo>
                        <a:pt x="155" y="143"/>
                      </a:lnTo>
                      <a:lnTo>
                        <a:pt x="156" y="146"/>
                      </a:lnTo>
                      <a:lnTo>
                        <a:pt x="155" y="147"/>
                      </a:lnTo>
                      <a:lnTo>
                        <a:pt x="151" y="147"/>
                      </a:lnTo>
                      <a:lnTo>
                        <a:pt x="146" y="151"/>
                      </a:lnTo>
                      <a:lnTo>
                        <a:pt x="143" y="157"/>
                      </a:lnTo>
                      <a:lnTo>
                        <a:pt x="145" y="158"/>
                      </a:lnTo>
                      <a:lnTo>
                        <a:pt x="147" y="156"/>
                      </a:lnTo>
                      <a:lnTo>
                        <a:pt x="150" y="157"/>
                      </a:lnTo>
                      <a:lnTo>
                        <a:pt x="152" y="157"/>
                      </a:lnTo>
                      <a:lnTo>
                        <a:pt x="156" y="162"/>
                      </a:lnTo>
                      <a:lnTo>
                        <a:pt x="157" y="164"/>
                      </a:lnTo>
                      <a:lnTo>
                        <a:pt x="155" y="171"/>
                      </a:lnTo>
                      <a:lnTo>
                        <a:pt x="154" y="171"/>
                      </a:lnTo>
                      <a:lnTo>
                        <a:pt x="157" y="174"/>
                      </a:lnTo>
                      <a:lnTo>
                        <a:pt x="162" y="174"/>
                      </a:lnTo>
                      <a:lnTo>
                        <a:pt x="167" y="171"/>
                      </a:lnTo>
                      <a:lnTo>
                        <a:pt x="173" y="165"/>
                      </a:lnTo>
                      <a:lnTo>
                        <a:pt x="178" y="166"/>
                      </a:lnTo>
                      <a:lnTo>
                        <a:pt x="180" y="161"/>
                      </a:lnTo>
                      <a:lnTo>
                        <a:pt x="183" y="160"/>
                      </a:lnTo>
                      <a:lnTo>
                        <a:pt x="189" y="160"/>
                      </a:lnTo>
                      <a:lnTo>
                        <a:pt x="194" y="160"/>
                      </a:lnTo>
                      <a:lnTo>
                        <a:pt x="196" y="157"/>
                      </a:lnTo>
                      <a:lnTo>
                        <a:pt x="194" y="154"/>
                      </a:lnTo>
                      <a:lnTo>
                        <a:pt x="196" y="153"/>
                      </a:lnTo>
                      <a:lnTo>
                        <a:pt x="197" y="151"/>
                      </a:lnTo>
                      <a:lnTo>
                        <a:pt x="193" y="150"/>
                      </a:lnTo>
                      <a:lnTo>
                        <a:pt x="189" y="151"/>
                      </a:lnTo>
                      <a:lnTo>
                        <a:pt x="187" y="155"/>
                      </a:lnTo>
                      <a:lnTo>
                        <a:pt x="185" y="153"/>
                      </a:lnTo>
                      <a:lnTo>
                        <a:pt x="183" y="153"/>
                      </a:lnTo>
                      <a:lnTo>
                        <a:pt x="181" y="156"/>
                      </a:lnTo>
                      <a:lnTo>
                        <a:pt x="180" y="155"/>
                      </a:lnTo>
                      <a:lnTo>
                        <a:pt x="173" y="146"/>
                      </a:lnTo>
                      <a:lnTo>
                        <a:pt x="171" y="142"/>
                      </a:lnTo>
                      <a:lnTo>
                        <a:pt x="169" y="138"/>
                      </a:lnTo>
                      <a:lnTo>
                        <a:pt x="168" y="139"/>
                      </a:lnTo>
                      <a:lnTo>
                        <a:pt x="169" y="143"/>
                      </a:lnTo>
                      <a:lnTo>
                        <a:pt x="174" y="150"/>
                      </a:lnTo>
                      <a:lnTo>
                        <a:pt x="179" y="156"/>
                      </a:lnTo>
                      <a:lnTo>
                        <a:pt x="178" y="157"/>
                      </a:lnTo>
                      <a:lnTo>
                        <a:pt x="174" y="156"/>
                      </a:lnTo>
                      <a:lnTo>
                        <a:pt x="173" y="153"/>
                      </a:lnTo>
                      <a:lnTo>
                        <a:pt x="173" y="150"/>
                      </a:lnTo>
                      <a:lnTo>
                        <a:pt x="171" y="148"/>
                      </a:lnTo>
                      <a:lnTo>
                        <a:pt x="169" y="150"/>
                      </a:lnTo>
                      <a:lnTo>
                        <a:pt x="169" y="147"/>
                      </a:lnTo>
                      <a:lnTo>
                        <a:pt x="168" y="147"/>
                      </a:lnTo>
                      <a:lnTo>
                        <a:pt x="167" y="149"/>
                      </a:lnTo>
                      <a:lnTo>
                        <a:pt x="167" y="147"/>
                      </a:lnTo>
                      <a:lnTo>
                        <a:pt x="168" y="145"/>
                      </a:lnTo>
                      <a:lnTo>
                        <a:pt x="167" y="143"/>
                      </a:lnTo>
                      <a:lnTo>
                        <a:pt x="166" y="144"/>
                      </a:lnTo>
                      <a:lnTo>
                        <a:pt x="164" y="143"/>
                      </a:lnTo>
                      <a:lnTo>
                        <a:pt x="162" y="140"/>
                      </a:lnTo>
                      <a:lnTo>
                        <a:pt x="158" y="141"/>
                      </a:lnTo>
                      <a:lnTo>
                        <a:pt x="155" y="140"/>
                      </a:lnTo>
                      <a:lnTo>
                        <a:pt x="156" y="138"/>
                      </a:lnTo>
                      <a:lnTo>
                        <a:pt x="159" y="139"/>
                      </a:lnTo>
                      <a:lnTo>
                        <a:pt x="161" y="136"/>
                      </a:lnTo>
                      <a:lnTo>
                        <a:pt x="163" y="139"/>
                      </a:lnTo>
                      <a:lnTo>
                        <a:pt x="166" y="139"/>
                      </a:lnTo>
                      <a:lnTo>
                        <a:pt x="166" y="136"/>
                      </a:lnTo>
                      <a:lnTo>
                        <a:pt x="169" y="136"/>
                      </a:lnTo>
                      <a:lnTo>
                        <a:pt x="173" y="130"/>
                      </a:lnTo>
                      <a:lnTo>
                        <a:pt x="174" y="129"/>
                      </a:lnTo>
                      <a:lnTo>
                        <a:pt x="176" y="129"/>
                      </a:lnTo>
                      <a:lnTo>
                        <a:pt x="176" y="131"/>
                      </a:lnTo>
                      <a:lnTo>
                        <a:pt x="173" y="135"/>
                      </a:lnTo>
                      <a:lnTo>
                        <a:pt x="172" y="136"/>
                      </a:lnTo>
                      <a:lnTo>
                        <a:pt x="173" y="137"/>
                      </a:lnTo>
                      <a:lnTo>
                        <a:pt x="174" y="136"/>
                      </a:lnTo>
                      <a:lnTo>
                        <a:pt x="177" y="131"/>
                      </a:lnTo>
                      <a:lnTo>
                        <a:pt x="178" y="129"/>
                      </a:lnTo>
                      <a:lnTo>
                        <a:pt x="176" y="126"/>
                      </a:lnTo>
                      <a:lnTo>
                        <a:pt x="176" y="125"/>
                      </a:lnTo>
                      <a:lnTo>
                        <a:pt x="176" y="125"/>
                      </a:lnTo>
                      <a:lnTo>
                        <a:pt x="179" y="128"/>
                      </a:lnTo>
                      <a:lnTo>
                        <a:pt x="180" y="129"/>
                      </a:lnTo>
                      <a:lnTo>
                        <a:pt x="183" y="126"/>
                      </a:lnTo>
                      <a:lnTo>
                        <a:pt x="187" y="127"/>
                      </a:lnTo>
                      <a:lnTo>
                        <a:pt x="190" y="126"/>
                      </a:lnTo>
                      <a:lnTo>
                        <a:pt x="192" y="125"/>
                      </a:lnTo>
                      <a:lnTo>
                        <a:pt x="193" y="126"/>
                      </a:lnTo>
                      <a:lnTo>
                        <a:pt x="197" y="122"/>
                      </a:lnTo>
                      <a:lnTo>
                        <a:pt x="198" y="119"/>
                      </a:lnTo>
                      <a:lnTo>
                        <a:pt x="201" y="119"/>
                      </a:lnTo>
                      <a:lnTo>
                        <a:pt x="202" y="116"/>
                      </a:lnTo>
                      <a:lnTo>
                        <a:pt x="204" y="114"/>
                      </a:lnTo>
                      <a:lnTo>
                        <a:pt x="207" y="114"/>
                      </a:lnTo>
                      <a:lnTo>
                        <a:pt x="211" y="112"/>
                      </a:lnTo>
                      <a:lnTo>
                        <a:pt x="212" y="112"/>
                      </a:lnTo>
                      <a:lnTo>
                        <a:pt x="213" y="115"/>
                      </a:lnTo>
                      <a:lnTo>
                        <a:pt x="215" y="113"/>
                      </a:lnTo>
                      <a:lnTo>
                        <a:pt x="215" y="113"/>
                      </a:lnTo>
                      <a:lnTo>
                        <a:pt x="216" y="105"/>
                      </a:lnTo>
                      <a:lnTo>
                        <a:pt x="218"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3" name="Freeform 651">
                  <a:extLst>
                    <a:ext uri="{FF2B5EF4-FFF2-40B4-BE49-F238E27FC236}">
                      <a16:creationId xmlns:a16="http://schemas.microsoft.com/office/drawing/2014/main" id="{0A40F6C4-33F3-FD48-8A5C-E0FF7D1FEAB9}"/>
                    </a:ext>
                  </a:extLst>
                </p:cNvPr>
                <p:cNvSpPr>
                  <a:spLocks/>
                </p:cNvSpPr>
                <p:nvPr/>
              </p:nvSpPr>
              <p:spPr bwMode="auto">
                <a:xfrm>
                  <a:off x="3947" y="1899"/>
                  <a:ext cx="49" cy="65"/>
                </a:xfrm>
                <a:custGeom>
                  <a:avLst/>
                  <a:gdLst>
                    <a:gd name="T0" fmla="*/ 8 w 49"/>
                    <a:gd name="T1" fmla="*/ 18 h 65"/>
                    <a:gd name="T2" fmla="*/ 14 w 49"/>
                    <a:gd name="T3" fmla="*/ 24 h 65"/>
                    <a:gd name="T4" fmla="*/ 14 w 49"/>
                    <a:gd name="T5" fmla="*/ 28 h 65"/>
                    <a:gd name="T6" fmla="*/ 21 w 49"/>
                    <a:gd name="T7" fmla="*/ 35 h 65"/>
                    <a:gd name="T8" fmla="*/ 23 w 49"/>
                    <a:gd name="T9" fmla="*/ 39 h 65"/>
                    <a:gd name="T10" fmla="*/ 25 w 49"/>
                    <a:gd name="T11" fmla="*/ 44 h 65"/>
                    <a:gd name="T12" fmla="*/ 25 w 49"/>
                    <a:gd name="T13" fmla="*/ 60 h 65"/>
                    <a:gd name="T14" fmla="*/ 26 w 49"/>
                    <a:gd name="T15" fmla="*/ 65 h 65"/>
                    <a:gd name="T16" fmla="*/ 27 w 49"/>
                    <a:gd name="T17" fmla="*/ 65 h 65"/>
                    <a:gd name="T18" fmla="*/ 28 w 49"/>
                    <a:gd name="T19" fmla="*/ 63 h 65"/>
                    <a:gd name="T20" fmla="*/ 31 w 49"/>
                    <a:gd name="T21" fmla="*/ 64 h 65"/>
                    <a:gd name="T22" fmla="*/ 31 w 49"/>
                    <a:gd name="T23" fmla="*/ 61 h 65"/>
                    <a:gd name="T24" fmla="*/ 34 w 49"/>
                    <a:gd name="T25" fmla="*/ 55 h 65"/>
                    <a:gd name="T26" fmla="*/ 35 w 49"/>
                    <a:gd name="T27" fmla="*/ 56 h 65"/>
                    <a:gd name="T28" fmla="*/ 35 w 49"/>
                    <a:gd name="T29" fmla="*/ 51 h 65"/>
                    <a:gd name="T30" fmla="*/ 35 w 49"/>
                    <a:gd name="T31" fmla="*/ 45 h 65"/>
                    <a:gd name="T32" fmla="*/ 38 w 49"/>
                    <a:gd name="T33" fmla="*/ 45 h 65"/>
                    <a:gd name="T34" fmla="*/ 42 w 49"/>
                    <a:gd name="T35" fmla="*/ 43 h 65"/>
                    <a:gd name="T36" fmla="*/ 44 w 49"/>
                    <a:gd name="T37" fmla="*/ 46 h 65"/>
                    <a:gd name="T38" fmla="*/ 49 w 49"/>
                    <a:gd name="T39" fmla="*/ 46 h 65"/>
                    <a:gd name="T40" fmla="*/ 49 w 49"/>
                    <a:gd name="T41" fmla="*/ 44 h 65"/>
                    <a:gd name="T42" fmla="*/ 47 w 49"/>
                    <a:gd name="T43" fmla="*/ 41 h 65"/>
                    <a:gd name="T44" fmla="*/ 48 w 49"/>
                    <a:gd name="T45" fmla="*/ 38 h 65"/>
                    <a:gd name="T46" fmla="*/ 47 w 49"/>
                    <a:gd name="T47" fmla="*/ 35 h 65"/>
                    <a:gd name="T48" fmla="*/ 43 w 49"/>
                    <a:gd name="T49" fmla="*/ 32 h 65"/>
                    <a:gd name="T50" fmla="*/ 39 w 49"/>
                    <a:gd name="T51" fmla="*/ 29 h 65"/>
                    <a:gd name="T52" fmla="*/ 39 w 49"/>
                    <a:gd name="T53" fmla="*/ 26 h 65"/>
                    <a:gd name="T54" fmla="*/ 36 w 49"/>
                    <a:gd name="T55" fmla="*/ 25 h 65"/>
                    <a:gd name="T56" fmla="*/ 36 w 49"/>
                    <a:gd name="T57" fmla="*/ 21 h 65"/>
                    <a:gd name="T58" fmla="*/ 35 w 49"/>
                    <a:gd name="T59" fmla="*/ 15 h 65"/>
                    <a:gd name="T60" fmla="*/ 32 w 49"/>
                    <a:gd name="T61" fmla="*/ 12 h 65"/>
                    <a:gd name="T62" fmla="*/ 28 w 49"/>
                    <a:gd name="T63" fmla="*/ 7 h 65"/>
                    <a:gd name="T64" fmla="*/ 26 w 49"/>
                    <a:gd name="T65" fmla="*/ 7 h 65"/>
                    <a:gd name="T66" fmla="*/ 25 w 49"/>
                    <a:gd name="T67" fmla="*/ 9 h 65"/>
                    <a:gd name="T68" fmla="*/ 21 w 49"/>
                    <a:gd name="T69" fmla="*/ 8 h 65"/>
                    <a:gd name="T70" fmla="*/ 17 w 49"/>
                    <a:gd name="T71" fmla="*/ 4 h 65"/>
                    <a:gd name="T72" fmla="*/ 13 w 49"/>
                    <a:gd name="T73" fmla="*/ 4 h 65"/>
                    <a:gd name="T74" fmla="*/ 11 w 49"/>
                    <a:gd name="T75" fmla="*/ 0 h 65"/>
                    <a:gd name="T76" fmla="*/ 10 w 49"/>
                    <a:gd name="T77" fmla="*/ 1 h 65"/>
                    <a:gd name="T78" fmla="*/ 7 w 49"/>
                    <a:gd name="T79" fmla="*/ 1 h 65"/>
                    <a:gd name="T80" fmla="*/ 6 w 49"/>
                    <a:gd name="T81" fmla="*/ 3 h 65"/>
                    <a:gd name="T82" fmla="*/ 3 w 49"/>
                    <a:gd name="T83" fmla="*/ 1 h 65"/>
                    <a:gd name="T84" fmla="*/ 2 w 49"/>
                    <a:gd name="T85" fmla="*/ 2 h 65"/>
                    <a:gd name="T86" fmla="*/ 0 w 49"/>
                    <a:gd name="T87" fmla="*/ 1 h 65"/>
                    <a:gd name="T88" fmla="*/ 0 w 49"/>
                    <a:gd name="T89" fmla="*/ 5 h 65"/>
                    <a:gd name="T90" fmla="*/ 0 w 49"/>
                    <a:gd name="T91" fmla="*/ 8 h 65"/>
                    <a:gd name="T92" fmla="*/ 0 w 49"/>
                    <a:gd name="T93" fmla="*/ 11 h 65"/>
                    <a:gd name="T94" fmla="*/ 6 w 49"/>
                    <a:gd name="T95" fmla="*/ 10 h 65"/>
                    <a:gd name="T96" fmla="*/ 8 w 49"/>
                    <a:gd name="T9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65">
                      <a:moveTo>
                        <a:pt x="8" y="18"/>
                      </a:moveTo>
                      <a:lnTo>
                        <a:pt x="14" y="24"/>
                      </a:lnTo>
                      <a:lnTo>
                        <a:pt x="14" y="28"/>
                      </a:lnTo>
                      <a:lnTo>
                        <a:pt x="21" y="35"/>
                      </a:lnTo>
                      <a:lnTo>
                        <a:pt x="23" y="39"/>
                      </a:lnTo>
                      <a:lnTo>
                        <a:pt x="25" y="44"/>
                      </a:lnTo>
                      <a:lnTo>
                        <a:pt x="25" y="60"/>
                      </a:lnTo>
                      <a:lnTo>
                        <a:pt x="26" y="65"/>
                      </a:lnTo>
                      <a:lnTo>
                        <a:pt x="27" y="65"/>
                      </a:lnTo>
                      <a:lnTo>
                        <a:pt x="28" y="63"/>
                      </a:lnTo>
                      <a:lnTo>
                        <a:pt x="31" y="64"/>
                      </a:lnTo>
                      <a:lnTo>
                        <a:pt x="31" y="61"/>
                      </a:lnTo>
                      <a:lnTo>
                        <a:pt x="34" y="55"/>
                      </a:lnTo>
                      <a:lnTo>
                        <a:pt x="35" y="56"/>
                      </a:lnTo>
                      <a:lnTo>
                        <a:pt x="35" y="51"/>
                      </a:lnTo>
                      <a:lnTo>
                        <a:pt x="35" y="45"/>
                      </a:lnTo>
                      <a:lnTo>
                        <a:pt x="38" y="45"/>
                      </a:lnTo>
                      <a:lnTo>
                        <a:pt x="42" y="43"/>
                      </a:lnTo>
                      <a:lnTo>
                        <a:pt x="44" y="46"/>
                      </a:lnTo>
                      <a:lnTo>
                        <a:pt x="49" y="46"/>
                      </a:lnTo>
                      <a:lnTo>
                        <a:pt x="49" y="44"/>
                      </a:lnTo>
                      <a:lnTo>
                        <a:pt x="47" y="41"/>
                      </a:lnTo>
                      <a:lnTo>
                        <a:pt x="48" y="38"/>
                      </a:lnTo>
                      <a:lnTo>
                        <a:pt x="47" y="35"/>
                      </a:lnTo>
                      <a:lnTo>
                        <a:pt x="43" y="32"/>
                      </a:lnTo>
                      <a:lnTo>
                        <a:pt x="39" y="29"/>
                      </a:lnTo>
                      <a:lnTo>
                        <a:pt x="39" y="26"/>
                      </a:lnTo>
                      <a:lnTo>
                        <a:pt x="36" y="25"/>
                      </a:lnTo>
                      <a:lnTo>
                        <a:pt x="36" y="21"/>
                      </a:lnTo>
                      <a:lnTo>
                        <a:pt x="35" y="15"/>
                      </a:lnTo>
                      <a:lnTo>
                        <a:pt x="32" y="12"/>
                      </a:lnTo>
                      <a:lnTo>
                        <a:pt x="28" y="7"/>
                      </a:lnTo>
                      <a:lnTo>
                        <a:pt x="26" y="7"/>
                      </a:lnTo>
                      <a:lnTo>
                        <a:pt x="25" y="9"/>
                      </a:lnTo>
                      <a:lnTo>
                        <a:pt x="21" y="8"/>
                      </a:lnTo>
                      <a:lnTo>
                        <a:pt x="17" y="4"/>
                      </a:lnTo>
                      <a:lnTo>
                        <a:pt x="13" y="4"/>
                      </a:lnTo>
                      <a:lnTo>
                        <a:pt x="11" y="0"/>
                      </a:lnTo>
                      <a:lnTo>
                        <a:pt x="10" y="1"/>
                      </a:lnTo>
                      <a:lnTo>
                        <a:pt x="7" y="1"/>
                      </a:lnTo>
                      <a:lnTo>
                        <a:pt x="6" y="3"/>
                      </a:lnTo>
                      <a:lnTo>
                        <a:pt x="3" y="1"/>
                      </a:lnTo>
                      <a:lnTo>
                        <a:pt x="2" y="2"/>
                      </a:lnTo>
                      <a:lnTo>
                        <a:pt x="0" y="1"/>
                      </a:lnTo>
                      <a:lnTo>
                        <a:pt x="0" y="5"/>
                      </a:lnTo>
                      <a:lnTo>
                        <a:pt x="0" y="8"/>
                      </a:lnTo>
                      <a:lnTo>
                        <a:pt x="0" y="11"/>
                      </a:lnTo>
                      <a:lnTo>
                        <a:pt x="6" y="10"/>
                      </a:lnTo>
                      <a:lnTo>
                        <a:pt x="8"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4" name="Freeform 652">
                  <a:extLst>
                    <a:ext uri="{FF2B5EF4-FFF2-40B4-BE49-F238E27FC236}">
                      <a16:creationId xmlns:a16="http://schemas.microsoft.com/office/drawing/2014/main" id="{25FACD03-BA47-0842-B206-3A38A6E763D6}"/>
                    </a:ext>
                  </a:extLst>
                </p:cNvPr>
                <p:cNvSpPr>
                  <a:spLocks/>
                </p:cNvSpPr>
                <p:nvPr/>
              </p:nvSpPr>
              <p:spPr bwMode="auto">
                <a:xfrm>
                  <a:off x="3869" y="1909"/>
                  <a:ext cx="125" cy="96"/>
                </a:xfrm>
                <a:custGeom>
                  <a:avLst/>
                  <a:gdLst>
                    <a:gd name="T0" fmla="*/ 116 w 125"/>
                    <a:gd name="T1" fmla="*/ 61 h 96"/>
                    <a:gd name="T2" fmla="*/ 107 w 125"/>
                    <a:gd name="T3" fmla="*/ 60 h 96"/>
                    <a:gd name="T4" fmla="*/ 103 w 125"/>
                    <a:gd name="T5" fmla="*/ 50 h 96"/>
                    <a:gd name="T6" fmla="*/ 101 w 125"/>
                    <a:gd name="T7" fmla="*/ 29 h 96"/>
                    <a:gd name="T8" fmla="*/ 92 w 125"/>
                    <a:gd name="T9" fmla="*/ 18 h 96"/>
                    <a:gd name="T10" fmla="*/ 86 w 125"/>
                    <a:gd name="T11" fmla="*/ 8 h 96"/>
                    <a:gd name="T12" fmla="*/ 75 w 125"/>
                    <a:gd name="T13" fmla="*/ 2 h 96"/>
                    <a:gd name="T14" fmla="*/ 63 w 125"/>
                    <a:gd name="T15" fmla="*/ 7 h 96"/>
                    <a:gd name="T16" fmla="*/ 58 w 125"/>
                    <a:gd name="T17" fmla="*/ 10 h 96"/>
                    <a:gd name="T18" fmla="*/ 50 w 125"/>
                    <a:gd name="T19" fmla="*/ 10 h 96"/>
                    <a:gd name="T20" fmla="*/ 45 w 125"/>
                    <a:gd name="T21" fmla="*/ 5 h 96"/>
                    <a:gd name="T22" fmla="*/ 36 w 125"/>
                    <a:gd name="T23" fmla="*/ 1 h 96"/>
                    <a:gd name="T24" fmla="*/ 31 w 125"/>
                    <a:gd name="T25" fmla="*/ 4 h 96"/>
                    <a:gd name="T26" fmla="*/ 29 w 125"/>
                    <a:gd name="T27" fmla="*/ 5 h 96"/>
                    <a:gd name="T28" fmla="*/ 24 w 125"/>
                    <a:gd name="T29" fmla="*/ 9 h 96"/>
                    <a:gd name="T30" fmla="*/ 18 w 125"/>
                    <a:gd name="T31" fmla="*/ 26 h 96"/>
                    <a:gd name="T32" fmla="*/ 13 w 125"/>
                    <a:gd name="T33" fmla="*/ 39 h 96"/>
                    <a:gd name="T34" fmla="*/ 7 w 125"/>
                    <a:gd name="T35" fmla="*/ 41 h 96"/>
                    <a:gd name="T36" fmla="*/ 3 w 125"/>
                    <a:gd name="T37" fmla="*/ 45 h 96"/>
                    <a:gd name="T38" fmla="*/ 3 w 125"/>
                    <a:gd name="T39" fmla="*/ 50 h 96"/>
                    <a:gd name="T40" fmla="*/ 9 w 125"/>
                    <a:gd name="T41" fmla="*/ 58 h 96"/>
                    <a:gd name="T42" fmla="*/ 13 w 125"/>
                    <a:gd name="T43" fmla="*/ 63 h 96"/>
                    <a:gd name="T44" fmla="*/ 15 w 125"/>
                    <a:gd name="T45" fmla="*/ 71 h 96"/>
                    <a:gd name="T46" fmla="*/ 20 w 125"/>
                    <a:gd name="T47" fmla="*/ 75 h 96"/>
                    <a:gd name="T48" fmla="*/ 24 w 125"/>
                    <a:gd name="T49" fmla="*/ 76 h 96"/>
                    <a:gd name="T50" fmla="*/ 29 w 125"/>
                    <a:gd name="T51" fmla="*/ 75 h 96"/>
                    <a:gd name="T52" fmla="*/ 32 w 125"/>
                    <a:gd name="T53" fmla="*/ 79 h 96"/>
                    <a:gd name="T54" fmla="*/ 33 w 125"/>
                    <a:gd name="T55" fmla="*/ 85 h 96"/>
                    <a:gd name="T56" fmla="*/ 39 w 125"/>
                    <a:gd name="T57" fmla="*/ 88 h 96"/>
                    <a:gd name="T58" fmla="*/ 37 w 125"/>
                    <a:gd name="T59" fmla="*/ 92 h 96"/>
                    <a:gd name="T60" fmla="*/ 42 w 125"/>
                    <a:gd name="T61" fmla="*/ 92 h 96"/>
                    <a:gd name="T62" fmla="*/ 47 w 125"/>
                    <a:gd name="T63" fmla="*/ 94 h 96"/>
                    <a:gd name="T64" fmla="*/ 54 w 125"/>
                    <a:gd name="T65" fmla="*/ 96 h 96"/>
                    <a:gd name="T66" fmla="*/ 61 w 125"/>
                    <a:gd name="T67" fmla="*/ 95 h 96"/>
                    <a:gd name="T68" fmla="*/ 66 w 125"/>
                    <a:gd name="T69" fmla="*/ 95 h 96"/>
                    <a:gd name="T70" fmla="*/ 74 w 125"/>
                    <a:gd name="T71" fmla="*/ 96 h 96"/>
                    <a:gd name="T72" fmla="*/ 79 w 125"/>
                    <a:gd name="T73" fmla="*/ 93 h 96"/>
                    <a:gd name="T74" fmla="*/ 89 w 125"/>
                    <a:gd name="T75" fmla="*/ 86 h 96"/>
                    <a:gd name="T76" fmla="*/ 96 w 125"/>
                    <a:gd name="T77" fmla="*/ 85 h 96"/>
                    <a:gd name="T78" fmla="*/ 103 w 125"/>
                    <a:gd name="T79" fmla="*/ 90 h 96"/>
                    <a:gd name="T80" fmla="*/ 109 w 125"/>
                    <a:gd name="T81" fmla="*/ 91 h 96"/>
                    <a:gd name="T82" fmla="*/ 113 w 125"/>
                    <a:gd name="T83" fmla="*/ 92 h 96"/>
                    <a:gd name="T84" fmla="*/ 113 w 125"/>
                    <a:gd name="T85" fmla="*/ 85 h 96"/>
                    <a:gd name="T86" fmla="*/ 113 w 125"/>
                    <a:gd name="T87" fmla="*/ 78 h 96"/>
                    <a:gd name="T88" fmla="*/ 115 w 125"/>
                    <a:gd name="T89" fmla="*/ 72 h 96"/>
                    <a:gd name="T90" fmla="*/ 123 w 125"/>
                    <a:gd name="T91" fmla="*/ 70 h 96"/>
                    <a:gd name="T92" fmla="*/ 125 w 125"/>
                    <a:gd name="T93" fmla="*/ 64 h 96"/>
                    <a:gd name="T94" fmla="*/ 125 w 125"/>
                    <a:gd name="T95" fmla="*/ 60 h 96"/>
                    <a:gd name="T96" fmla="*/ 118 w 125"/>
                    <a:gd name="T97" fmla="*/ 5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 h="96">
                      <a:moveTo>
                        <a:pt x="118" y="59"/>
                      </a:moveTo>
                      <a:lnTo>
                        <a:pt x="116" y="61"/>
                      </a:lnTo>
                      <a:lnTo>
                        <a:pt x="111" y="60"/>
                      </a:lnTo>
                      <a:lnTo>
                        <a:pt x="107" y="60"/>
                      </a:lnTo>
                      <a:lnTo>
                        <a:pt x="104" y="55"/>
                      </a:lnTo>
                      <a:lnTo>
                        <a:pt x="103" y="50"/>
                      </a:lnTo>
                      <a:lnTo>
                        <a:pt x="103" y="34"/>
                      </a:lnTo>
                      <a:lnTo>
                        <a:pt x="101" y="29"/>
                      </a:lnTo>
                      <a:lnTo>
                        <a:pt x="99" y="25"/>
                      </a:lnTo>
                      <a:lnTo>
                        <a:pt x="92" y="18"/>
                      </a:lnTo>
                      <a:lnTo>
                        <a:pt x="92" y="14"/>
                      </a:lnTo>
                      <a:lnTo>
                        <a:pt x="86" y="8"/>
                      </a:lnTo>
                      <a:lnTo>
                        <a:pt x="84" y="0"/>
                      </a:lnTo>
                      <a:lnTo>
                        <a:pt x="75" y="2"/>
                      </a:lnTo>
                      <a:lnTo>
                        <a:pt x="72" y="5"/>
                      </a:lnTo>
                      <a:lnTo>
                        <a:pt x="63" y="7"/>
                      </a:lnTo>
                      <a:lnTo>
                        <a:pt x="61" y="10"/>
                      </a:lnTo>
                      <a:lnTo>
                        <a:pt x="58" y="10"/>
                      </a:lnTo>
                      <a:lnTo>
                        <a:pt x="53" y="12"/>
                      </a:lnTo>
                      <a:lnTo>
                        <a:pt x="50" y="10"/>
                      </a:lnTo>
                      <a:lnTo>
                        <a:pt x="49" y="8"/>
                      </a:lnTo>
                      <a:lnTo>
                        <a:pt x="45" y="5"/>
                      </a:lnTo>
                      <a:lnTo>
                        <a:pt x="41" y="5"/>
                      </a:lnTo>
                      <a:lnTo>
                        <a:pt x="36" y="1"/>
                      </a:lnTo>
                      <a:lnTo>
                        <a:pt x="33" y="1"/>
                      </a:lnTo>
                      <a:lnTo>
                        <a:pt x="31" y="4"/>
                      </a:lnTo>
                      <a:lnTo>
                        <a:pt x="28" y="4"/>
                      </a:lnTo>
                      <a:lnTo>
                        <a:pt x="29" y="5"/>
                      </a:lnTo>
                      <a:lnTo>
                        <a:pt x="27" y="8"/>
                      </a:lnTo>
                      <a:lnTo>
                        <a:pt x="24" y="9"/>
                      </a:lnTo>
                      <a:lnTo>
                        <a:pt x="21" y="16"/>
                      </a:lnTo>
                      <a:lnTo>
                        <a:pt x="18" y="26"/>
                      </a:lnTo>
                      <a:lnTo>
                        <a:pt x="13" y="36"/>
                      </a:lnTo>
                      <a:lnTo>
                        <a:pt x="13" y="39"/>
                      </a:lnTo>
                      <a:lnTo>
                        <a:pt x="11" y="42"/>
                      </a:lnTo>
                      <a:lnTo>
                        <a:pt x="7" y="41"/>
                      </a:lnTo>
                      <a:lnTo>
                        <a:pt x="6" y="44"/>
                      </a:lnTo>
                      <a:lnTo>
                        <a:pt x="3" y="45"/>
                      </a:lnTo>
                      <a:lnTo>
                        <a:pt x="0" y="49"/>
                      </a:lnTo>
                      <a:lnTo>
                        <a:pt x="3" y="50"/>
                      </a:lnTo>
                      <a:lnTo>
                        <a:pt x="4" y="52"/>
                      </a:lnTo>
                      <a:lnTo>
                        <a:pt x="9" y="58"/>
                      </a:lnTo>
                      <a:lnTo>
                        <a:pt x="9" y="61"/>
                      </a:lnTo>
                      <a:lnTo>
                        <a:pt x="13" y="63"/>
                      </a:lnTo>
                      <a:lnTo>
                        <a:pt x="16" y="67"/>
                      </a:lnTo>
                      <a:lnTo>
                        <a:pt x="15" y="71"/>
                      </a:lnTo>
                      <a:lnTo>
                        <a:pt x="16" y="73"/>
                      </a:lnTo>
                      <a:lnTo>
                        <a:pt x="20" y="75"/>
                      </a:lnTo>
                      <a:lnTo>
                        <a:pt x="22" y="77"/>
                      </a:lnTo>
                      <a:lnTo>
                        <a:pt x="24" y="76"/>
                      </a:lnTo>
                      <a:lnTo>
                        <a:pt x="26" y="78"/>
                      </a:lnTo>
                      <a:lnTo>
                        <a:pt x="29" y="75"/>
                      </a:lnTo>
                      <a:lnTo>
                        <a:pt x="34" y="76"/>
                      </a:lnTo>
                      <a:lnTo>
                        <a:pt x="32" y="79"/>
                      </a:lnTo>
                      <a:lnTo>
                        <a:pt x="32" y="82"/>
                      </a:lnTo>
                      <a:lnTo>
                        <a:pt x="33" y="85"/>
                      </a:lnTo>
                      <a:lnTo>
                        <a:pt x="37" y="86"/>
                      </a:lnTo>
                      <a:lnTo>
                        <a:pt x="39" y="88"/>
                      </a:lnTo>
                      <a:lnTo>
                        <a:pt x="38" y="90"/>
                      </a:lnTo>
                      <a:lnTo>
                        <a:pt x="37" y="92"/>
                      </a:lnTo>
                      <a:lnTo>
                        <a:pt x="39" y="95"/>
                      </a:lnTo>
                      <a:lnTo>
                        <a:pt x="42" y="92"/>
                      </a:lnTo>
                      <a:lnTo>
                        <a:pt x="46" y="93"/>
                      </a:lnTo>
                      <a:lnTo>
                        <a:pt x="47" y="94"/>
                      </a:lnTo>
                      <a:lnTo>
                        <a:pt x="49" y="94"/>
                      </a:lnTo>
                      <a:lnTo>
                        <a:pt x="54" y="96"/>
                      </a:lnTo>
                      <a:lnTo>
                        <a:pt x="58" y="94"/>
                      </a:lnTo>
                      <a:lnTo>
                        <a:pt x="61" y="95"/>
                      </a:lnTo>
                      <a:lnTo>
                        <a:pt x="63" y="94"/>
                      </a:lnTo>
                      <a:lnTo>
                        <a:pt x="66" y="95"/>
                      </a:lnTo>
                      <a:lnTo>
                        <a:pt x="68" y="95"/>
                      </a:lnTo>
                      <a:lnTo>
                        <a:pt x="74" y="96"/>
                      </a:lnTo>
                      <a:lnTo>
                        <a:pt x="75" y="94"/>
                      </a:lnTo>
                      <a:lnTo>
                        <a:pt x="79" y="93"/>
                      </a:lnTo>
                      <a:lnTo>
                        <a:pt x="80" y="91"/>
                      </a:lnTo>
                      <a:lnTo>
                        <a:pt x="89" y="86"/>
                      </a:lnTo>
                      <a:lnTo>
                        <a:pt x="92" y="85"/>
                      </a:lnTo>
                      <a:lnTo>
                        <a:pt x="96" y="85"/>
                      </a:lnTo>
                      <a:lnTo>
                        <a:pt x="101" y="88"/>
                      </a:lnTo>
                      <a:lnTo>
                        <a:pt x="103" y="90"/>
                      </a:lnTo>
                      <a:lnTo>
                        <a:pt x="106" y="88"/>
                      </a:lnTo>
                      <a:lnTo>
                        <a:pt x="109" y="91"/>
                      </a:lnTo>
                      <a:lnTo>
                        <a:pt x="110" y="92"/>
                      </a:lnTo>
                      <a:lnTo>
                        <a:pt x="113" y="92"/>
                      </a:lnTo>
                      <a:lnTo>
                        <a:pt x="112" y="88"/>
                      </a:lnTo>
                      <a:lnTo>
                        <a:pt x="113" y="85"/>
                      </a:lnTo>
                      <a:lnTo>
                        <a:pt x="113" y="81"/>
                      </a:lnTo>
                      <a:lnTo>
                        <a:pt x="113" y="78"/>
                      </a:lnTo>
                      <a:lnTo>
                        <a:pt x="114" y="76"/>
                      </a:lnTo>
                      <a:lnTo>
                        <a:pt x="115" y="72"/>
                      </a:lnTo>
                      <a:lnTo>
                        <a:pt x="120" y="71"/>
                      </a:lnTo>
                      <a:lnTo>
                        <a:pt x="123" y="70"/>
                      </a:lnTo>
                      <a:lnTo>
                        <a:pt x="125" y="67"/>
                      </a:lnTo>
                      <a:lnTo>
                        <a:pt x="125" y="64"/>
                      </a:lnTo>
                      <a:lnTo>
                        <a:pt x="123" y="63"/>
                      </a:lnTo>
                      <a:lnTo>
                        <a:pt x="125" y="60"/>
                      </a:lnTo>
                      <a:lnTo>
                        <a:pt x="123" y="58"/>
                      </a:lnTo>
                      <a:lnTo>
                        <a:pt x="118"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5" name="Freeform 653">
                  <a:extLst>
                    <a:ext uri="{FF2B5EF4-FFF2-40B4-BE49-F238E27FC236}">
                      <a16:creationId xmlns:a16="http://schemas.microsoft.com/office/drawing/2014/main" id="{C7E9BE9C-F3C6-1E40-8D30-FB1AA7467698}"/>
                    </a:ext>
                  </a:extLst>
                </p:cNvPr>
                <p:cNvSpPr>
                  <a:spLocks/>
                </p:cNvSpPr>
                <p:nvPr/>
              </p:nvSpPr>
              <p:spPr bwMode="auto">
                <a:xfrm>
                  <a:off x="3816" y="1903"/>
                  <a:ext cx="82" cy="63"/>
                </a:xfrm>
                <a:custGeom>
                  <a:avLst/>
                  <a:gdLst>
                    <a:gd name="T0" fmla="*/ 66 w 82"/>
                    <a:gd name="T1" fmla="*/ 1 h 63"/>
                    <a:gd name="T2" fmla="*/ 60 w 82"/>
                    <a:gd name="T3" fmla="*/ 2 h 63"/>
                    <a:gd name="T4" fmla="*/ 57 w 82"/>
                    <a:gd name="T5" fmla="*/ 0 h 63"/>
                    <a:gd name="T6" fmla="*/ 52 w 82"/>
                    <a:gd name="T7" fmla="*/ 1 h 63"/>
                    <a:gd name="T8" fmla="*/ 50 w 82"/>
                    <a:gd name="T9" fmla="*/ 6 h 63"/>
                    <a:gd name="T10" fmla="*/ 48 w 82"/>
                    <a:gd name="T11" fmla="*/ 8 h 63"/>
                    <a:gd name="T12" fmla="*/ 47 w 82"/>
                    <a:gd name="T13" fmla="*/ 11 h 63"/>
                    <a:gd name="T14" fmla="*/ 43 w 82"/>
                    <a:gd name="T15" fmla="*/ 7 h 63"/>
                    <a:gd name="T16" fmla="*/ 38 w 82"/>
                    <a:gd name="T17" fmla="*/ 11 h 63"/>
                    <a:gd name="T18" fmla="*/ 34 w 82"/>
                    <a:gd name="T19" fmla="*/ 13 h 63"/>
                    <a:gd name="T20" fmla="*/ 34 w 82"/>
                    <a:gd name="T21" fmla="*/ 16 h 63"/>
                    <a:gd name="T22" fmla="*/ 27 w 82"/>
                    <a:gd name="T23" fmla="*/ 17 h 63"/>
                    <a:gd name="T24" fmla="*/ 22 w 82"/>
                    <a:gd name="T25" fmla="*/ 18 h 63"/>
                    <a:gd name="T26" fmla="*/ 17 w 82"/>
                    <a:gd name="T27" fmla="*/ 18 h 63"/>
                    <a:gd name="T28" fmla="*/ 7 w 82"/>
                    <a:gd name="T29" fmla="*/ 11 h 63"/>
                    <a:gd name="T30" fmla="*/ 7 w 82"/>
                    <a:gd name="T31" fmla="*/ 14 h 63"/>
                    <a:gd name="T32" fmla="*/ 8 w 82"/>
                    <a:gd name="T33" fmla="*/ 17 h 63"/>
                    <a:gd name="T34" fmla="*/ 7 w 82"/>
                    <a:gd name="T35" fmla="*/ 20 h 63"/>
                    <a:gd name="T36" fmla="*/ 1 w 82"/>
                    <a:gd name="T37" fmla="*/ 20 h 63"/>
                    <a:gd name="T38" fmla="*/ 1 w 82"/>
                    <a:gd name="T39" fmla="*/ 21 h 63"/>
                    <a:gd name="T40" fmla="*/ 3 w 82"/>
                    <a:gd name="T41" fmla="*/ 25 h 63"/>
                    <a:gd name="T42" fmla="*/ 2 w 82"/>
                    <a:gd name="T43" fmla="*/ 29 h 63"/>
                    <a:gd name="T44" fmla="*/ 2 w 82"/>
                    <a:gd name="T45" fmla="*/ 32 h 63"/>
                    <a:gd name="T46" fmla="*/ 3 w 82"/>
                    <a:gd name="T47" fmla="*/ 35 h 63"/>
                    <a:gd name="T48" fmla="*/ 1 w 82"/>
                    <a:gd name="T49" fmla="*/ 38 h 63"/>
                    <a:gd name="T50" fmla="*/ 0 w 82"/>
                    <a:gd name="T51" fmla="*/ 38 h 63"/>
                    <a:gd name="T52" fmla="*/ 4 w 82"/>
                    <a:gd name="T53" fmla="*/ 44 h 63"/>
                    <a:gd name="T54" fmla="*/ 5 w 82"/>
                    <a:gd name="T55" fmla="*/ 49 h 63"/>
                    <a:gd name="T56" fmla="*/ 7 w 82"/>
                    <a:gd name="T57" fmla="*/ 50 h 63"/>
                    <a:gd name="T58" fmla="*/ 13 w 82"/>
                    <a:gd name="T59" fmla="*/ 56 h 63"/>
                    <a:gd name="T60" fmla="*/ 16 w 82"/>
                    <a:gd name="T61" fmla="*/ 58 h 63"/>
                    <a:gd name="T62" fmla="*/ 18 w 82"/>
                    <a:gd name="T63" fmla="*/ 60 h 63"/>
                    <a:gd name="T64" fmla="*/ 25 w 82"/>
                    <a:gd name="T65" fmla="*/ 62 h 63"/>
                    <a:gd name="T66" fmla="*/ 31 w 82"/>
                    <a:gd name="T67" fmla="*/ 63 h 63"/>
                    <a:gd name="T68" fmla="*/ 33 w 82"/>
                    <a:gd name="T69" fmla="*/ 60 h 63"/>
                    <a:gd name="T70" fmla="*/ 34 w 82"/>
                    <a:gd name="T71" fmla="*/ 61 h 63"/>
                    <a:gd name="T72" fmla="*/ 36 w 82"/>
                    <a:gd name="T73" fmla="*/ 59 h 63"/>
                    <a:gd name="T74" fmla="*/ 40 w 82"/>
                    <a:gd name="T75" fmla="*/ 56 h 63"/>
                    <a:gd name="T76" fmla="*/ 42 w 82"/>
                    <a:gd name="T77" fmla="*/ 57 h 63"/>
                    <a:gd name="T78" fmla="*/ 43 w 82"/>
                    <a:gd name="T79" fmla="*/ 56 h 63"/>
                    <a:gd name="T80" fmla="*/ 46 w 82"/>
                    <a:gd name="T81" fmla="*/ 52 h 63"/>
                    <a:gd name="T82" fmla="*/ 48 w 82"/>
                    <a:gd name="T83" fmla="*/ 53 h 63"/>
                    <a:gd name="T84" fmla="*/ 52 w 82"/>
                    <a:gd name="T85" fmla="*/ 54 h 63"/>
                    <a:gd name="T86" fmla="*/ 53 w 82"/>
                    <a:gd name="T87" fmla="*/ 55 h 63"/>
                    <a:gd name="T88" fmla="*/ 56 w 82"/>
                    <a:gd name="T89" fmla="*/ 51 h 63"/>
                    <a:gd name="T90" fmla="*/ 59 w 82"/>
                    <a:gd name="T91" fmla="*/ 50 h 63"/>
                    <a:gd name="T92" fmla="*/ 60 w 82"/>
                    <a:gd name="T93" fmla="*/ 47 h 63"/>
                    <a:gd name="T94" fmla="*/ 64 w 82"/>
                    <a:gd name="T95" fmla="*/ 48 h 63"/>
                    <a:gd name="T96" fmla="*/ 66 w 82"/>
                    <a:gd name="T97" fmla="*/ 45 h 63"/>
                    <a:gd name="T98" fmla="*/ 66 w 82"/>
                    <a:gd name="T99" fmla="*/ 42 h 63"/>
                    <a:gd name="T100" fmla="*/ 71 w 82"/>
                    <a:gd name="T101" fmla="*/ 32 h 63"/>
                    <a:gd name="T102" fmla="*/ 74 w 82"/>
                    <a:gd name="T103" fmla="*/ 22 h 63"/>
                    <a:gd name="T104" fmla="*/ 77 w 82"/>
                    <a:gd name="T105" fmla="*/ 15 h 63"/>
                    <a:gd name="T106" fmla="*/ 80 w 82"/>
                    <a:gd name="T107" fmla="*/ 14 h 63"/>
                    <a:gd name="T108" fmla="*/ 82 w 82"/>
                    <a:gd name="T109" fmla="*/ 11 h 63"/>
                    <a:gd name="T110" fmla="*/ 80 w 82"/>
                    <a:gd name="T111" fmla="*/ 7 h 63"/>
                    <a:gd name="T112" fmla="*/ 77 w 82"/>
                    <a:gd name="T113" fmla="*/ 4 h 63"/>
                    <a:gd name="T114" fmla="*/ 73 w 82"/>
                    <a:gd name="T115" fmla="*/ 0 h 63"/>
                    <a:gd name="T116" fmla="*/ 70 w 82"/>
                    <a:gd name="T117" fmla="*/ 3 h 63"/>
                    <a:gd name="T118" fmla="*/ 66 w 82"/>
                    <a:gd name="T11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63">
                      <a:moveTo>
                        <a:pt x="66" y="1"/>
                      </a:moveTo>
                      <a:lnTo>
                        <a:pt x="60" y="2"/>
                      </a:lnTo>
                      <a:lnTo>
                        <a:pt x="57" y="0"/>
                      </a:lnTo>
                      <a:lnTo>
                        <a:pt x="52" y="1"/>
                      </a:lnTo>
                      <a:lnTo>
                        <a:pt x="50" y="6"/>
                      </a:lnTo>
                      <a:lnTo>
                        <a:pt x="48" y="8"/>
                      </a:lnTo>
                      <a:lnTo>
                        <a:pt x="47" y="11"/>
                      </a:lnTo>
                      <a:lnTo>
                        <a:pt x="43" y="7"/>
                      </a:lnTo>
                      <a:lnTo>
                        <a:pt x="38" y="11"/>
                      </a:lnTo>
                      <a:lnTo>
                        <a:pt x="34" y="13"/>
                      </a:lnTo>
                      <a:lnTo>
                        <a:pt x="34" y="16"/>
                      </a:lnTo>
                      <a:lnTo>
                        <a:pt x="27" y="17"/>
                      </a:lnTo>
                      <a:lnTo>
                        <a:pt x="22" y="18"/>
                      </a:lnTo>
                      <a:lnTo>
                        <a:pt x="17" y="18"/>
                      </a:lnTo>
                      <a:lnTo>
                        <a:pt x="7" y="11"/>
                      </a:lnTo>
                      <a:lnTo>
                        <a:pt x="7" y="14"/>
                      </a:lnTo>
                      <a:lnTo>
                        <a:pt x="8" y="17"/>
                      </a:lnTo>
                      <a:lnTo>
                        <a:pt x="7" y="20"/>
                      </a:lnTo>
                      <a:lnTo>
                        <a:pt x="1" y="20"/>
                      </a:lnTo>
                      <a:lnTo>
                        <a:pt x="1" y="21"/>
                      </a:lnTo>
                      <a:lnTo>
                        <a:pt x="3" y="25"/>
                      </a:lnTo>
                      <a:lnTo>
                        <a:pt x="2" y="29"/>
                      </a:lnTo>
                      <a:lnTo>
                        <a:pt x="2" y="32"/>
                      </a:lnTo>
                      <a:lnTo>
                        <a:pt x="3" y="35"/>
                      </a:lnTo>
                      <a:lnTo>
                        <a:pt x="1" y="38"/>
                      </a:lnTo>
                      <a:lnTo>
                        <a:pt x="0" y="38"/>
                      </a:lnTo>
                      <a:lnTo>
                        <a:pt x="4" y="44"/>
                      </a:lnTo>
                      <a:lnTo>
                        <a:pt x="5" y="49"/>
                      </a:lnTo>
                      <a:lnTo>
                        <a:pt x="7" y="50"/>
                      </a:lnTo>
                      <a:lnTo>
                        <a:pt x="13" y="56"/>
                      </a:lnTo>
                      <a:lnTo>
                        <a:pt x="16" y="58"/>
                      </a:lnTo>
                      <a:lnTo>
                        <a:pt x="18" y="60"/>
                      </a:lnTo>
                      <a:lnTo>
                        <a:pt x="25" y="62"/>
                      </a:lnTo>
                      <a:lnTo>
                        <a:pt x="31" y="63"/>
                      </a:lnTo>
                      <a:lnTo>
                        <a:pt x="33" y="60"/>
                      </a:lnTo>
                      <a:lnTo>
                        <a:pt x="34" y="61"/>
                      </a:lnTo>
                      <a:lnTo>
                        <a:pt x="36" y="59"/>
                      </a:lnTo>
                      <a:lnTo>
                        <a:pt x="40" y="56"/>
                      </a:lnTo>
                      <a:lnTo>
                        <a:pt x="42" y="57"/>
                      </a:lnTo>
                      <a:lnTo>
                        <a:pt x="43" y="56"/>
                      </a:lnTo>
                      <a:lnTo>
                        <a:pt x="46" y="52"/>
                      </a:lnTo>
                      <a:lnTo>
                        <a:pt x="48" y="53"/>
                      </a:lnTo>
                      <a:lnTo>
                        <a:pt x="52" y="54"/>
                      </a:lnTo>
                      <a:lnTo>
                        <a:pt x="53" y="55"/>
                      </a:lnTo>
                      <a:lnTo>
                        <a:pt x="56" y="51"/>
                      </a:lnTo>
                      <a:lnTo>
                        <a:pt x="59" y="50"/>
                      </a:lnTo>
                      <a:lnTo>
                        <a:pt x="60" y="47"/>
                      </a:lnTo>
                      <a:lnTo>
                        <a:pt x="64" y="48"/>
                      </a:lnTo>
                      <a:lnTo>
                        <a:pt x="66" y="45"/>
                      </a:lnTo>
                      <a:lnTo>
                        <a:pt x="66" y="42"/>
                      </a:lnTo>
                      <a:lnTo>
                        <a:pt x="71" y="32"/>
                      </a:lnTo>
                      <a:lnTo>
                        <a:pt x="74" y="22"/>
                      </a:lnTo>
                      <a:lnTo>
                        <a:pt x="77" y="15"/>
                      </a:lnTo>
                      <a:lnTo>
                        <a:pt x="80" y="14"/>
                      </a:lnTo>
                      <a:lnTo>
                        <a:pt x="82" y="11"/>
                      </a:lnTo>
                      <a:lnTo>
                        <a:pt x="80" y="7"/>
                      </a:lnTo>
                      <a:lnTo>
                        <a:pt x="77" y="4"/>
                      </a:lnTo>
                      <a:lnTo>
                        <a:pt x="73" y="0"/>
                      </a:lnTo>
                      <a:lnTo>
                        <a:pt x="70" y="3"/>
                      </a:lnTo>
                      <a:lnTo>
                        <a:pt x="6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6" name="Freeform 654">
                  <a:extLst>
                    <a:ext uri="{FF2B5EF4-FFF2-40B4-BE49-F238E27FC236}">
                      <a16:creationId xmlns:a16="http://schemas.microsoft.com/office/drawing/2014/main" id="{DC59D6FF-84BB-3940-829C-4B5A083548AA}"/>
                    </a:ext>
                  </a:extLst>
                </p:cNvPr>
                <p:cNvSpPr>
                  <a:spLocks/>
                </p:cNvSpPr>
                <p:nvPr/>
              </p:nvSpPr>
              <p:spPr bwMode="auto">
                <a:xfrm>
                  <a:off x="3823" y="1885"/>
                  <a:ext cx="71" cy="36"/>
                </a:xfrm>
                <a:custGeom>
                  <a:avLst/>
                  <a:gdLst>
                    <a:gd name="T0" fmla="*/ 65 w 71"/>
                    <a:gd name="T1" fmla="*/ 1 h 36"/>
                    <a:gd name="T2" fmla="*/ 59 w 71"/>
                    <a:gd name="T3" fmla="*/ 0 h 36"/>
                    <a:gd name="T4" fmla="*/ 57 w 71"/>
                    <a:gd name="T5" fmla="*/ 1 h 36"/>
                    <a:gd name="T6" fmla="*/ 55 w 71"/>
                    <a:gd name="T7" fmla="*/ 0 h 36"/>
                    <a:gd name="T8" fmla="*/ 53 w 71"/>
                    <a:gd name="T9" fmla="*/ 0 h 36"/>
                    <a:gd name="T10" fmla="*/ 51 w 71"/>
                    <a:gd name="T11" fmla="*/ 2 h 36"/>
                    <a:gd name="T12" fmla="*/ 49 w 71"/>
                    <a:gd name="T13" fmla="*/ 1 h 36"/>
                    <a:gd name="T14" fmla="*/ 45 w 71"/>
                    <a:gd name="T15" fmla="*/ 1 h 36"/>
                    <a:gd name="T16" fmla="*/ 44 w 71"/>
                    <a:gd name="T17" fmla="*/ 1 h 36"/>
                    <a:gd name="T18" fmla="*/ 41 w 71"/>
                    <a:gd name="T19" fmla="*/ 1 h 36"/>
                    <a:gd name="T20" fmla="*/ 40 w 71"/>
                    <a:gd name="T21" fmla="*/ 5 h 36"/>
                    <a:gd name="T22" fmla="*/ 37 w 71"/>
                    <a:gd name="T23" fmla="*/ 5 h 36"/>
                    <a:gd name="T24" fmla="*/ 36 w 71"/>
                    <a:gd name="T25" fmla="*/ 4 h 36"/>
                    <a:gd name="T26" fmla="*/ 36 w 71"/>
                    <a:gd name="T27" fmla="*/ 5 h 36"/>
                    <a:gd name="T28" fmla="*/ 30 w 71"/>
                    <a:gd name="T29" fmla="*/ 4 h 36"/>
                    <a:gd name="T30" fmla="*/ 27 w 71"/>
                    <a:gd name="T31" fmla="*/ 7 h 36"/>
                    <a:gd name="T32" fmla="*/ 23 w 71"/>
                    <a:gd name="T33" fmla="*/ 7 h 36"/>
                    <a:gd name="T34" fmla="*/ 19 w 71"/>
                    <a:gd name="T35" fmla="*/ 12 h 36"/>
                    <a:gd name="T36" fmla="*/ 14 w 71"/>
                    <a:gd name="T37" fmla="*/ 13 h 36"/>
                    <a:gd name="T38" fmla="*/ 9 w 71"/>
                    <a:gd name="T39" fmla="*/ 15 h 36"/>
                    <a:gd name="T40" fmla="*/ 7 w 71"/>
                    <a:gd name="T41" fmla="*/ 14 h 36"/>
                    <a:gd name="T42" fmla="*/ 4 w 71"/>
                    <a:gd name="T43" fmla="*/ 14 h 36"/>
                    <a:gd name="T44" fmla="*/ 0 w 71"/>
                    <a:gd name="T45" fmla="*/ 17 h 36"/>
                    <a:gd name="T46" fmla="*/ 0 w 71"/>
                    <a:gd name="T47" fmla="*/ 16 h 36"/>
                    <a:gd name="T48" fmla="*/ 0 w 71"/>
                    <a:gd name="T49" fmla="*/ 22 h 36"/>
                    <a:gd name="T50" fmla="*/ 0 w 71"/>
                    <a:gd name="T51" fmla="*/ 29 h 36"/>
                    <a:gd name="T52" fmla="*/ 10 w 71"/>
                    <a:gd name="T53" fmla="*/ 36 h 36"/>
                    <a:gd name="T54" fmla="*/ 15 w 71"/>
                    <a:gd name="T55" fmla="*/ 36 h 36"/>
                    <a:gd name="T56" fmla="*/ 20 w 71"/>
                    <a:gd name="T57" fmla="*/ 35 h 36"/>
                    <a:gd name="T58" fmla="*/ 27 w 71"/>
                    <a:gd name="T59" fmla="*/ 34 h 36"/>
                    <a:gd name="T60" fmla="*/ 27 w 71"/>
                    <a:gd name="T61" fmla="*/ 31 h 36"/>
                    <a:gd name="T62" fmla="*/ 31 w 71"/>
                    <a:gd name="T63" fmla="*/ 29 h 36"/>
                    <a:gd name="T64" fmla="*/ 36 w 71"/>
                    <a:gd name="T65" fmla="*/ 25 h 36"/>
                    <a:gd name="T66" fmla="*/ 40 w 71"/>
                    <a:gd name="T67" fmla="*/ 29 h 36"/>
                    <a:gd name="T68" fmla="*/ 41 w 71"/>
                    <a:gd name="T69" fmla="*/ 26 h 36"/>
                    <a:gd name="T70" fmla="*/ 43 w 71"/>
                    <a:gd name="T71" fmla="*/ 24 h 36"/>
                    <a:gd name="T72" fmla="*/ 45 w 71"/>
                    <a:gd name="T73" fmla="*/ 19 h 36"/>
                    <a:gd name="T74" fmla="*/ 50 w 71"/>
                    <a:gd name="T75" fmla="*/ 18 h 36"/>
                    <a:gd name="T76" fmla="*/ 53 w 71"/>
                    <a:gd name="T77" fmla="*/ 20 h 36"/>
                    <a:gd name="T78" fmla="*/ 59 w 71"/>
                    <a:gd name="T79" fmla="*/ 19 h 36"/>
                    <a:gd name="T80" fmla="*/ 63 w 71"/>
                    <a:gd name="T81" fmla="*/ 21 h 36"/>
                    <a:gd name="T82" fmla="*/ 67 w 71"/>
                    <a:gd name="T83" fmla="*/ 18 h 36"/>
                    <a:gd name="T84" fmla="*/ 68 w 71"/>
                    <a:gd name="T85" fmla="*/ 12 h 36"/>
                    <a:gd name="T86" fmla="*/ 71 w 71"/>
                    <a:gd name="T87" fmla="*/ 5 h 36"/>
                    <a:gd name="T88" fmla="*/ 70 w 71"/>
                    <a:gd name="T89" fmla="*/ 5 h 36"/>
                    <a:gd name="T90" fmla="*/ 65 w 71"/>
                    <a:gd name="T9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36">
                      <a:moveTo>
                        <a:pt x="65" y="1"/>
                      </a:moveTo>
                      <a:lnTo>
                        <a:pt x="59" y="0"/>
                      </a:lnTo>
                      <a:lnTo>
                        <a:pt x="57" y="1"/>
                      </a:lnTo>
                      <a:lnTo>
                        <a:pt x="55" y="0"/>
                      </a:lnTo>
                      <a:lnTo>
                        <a:pt x="53" y="0"/>
                      </a:lnTo>
                      <a:lnTo>
                        <a:pt x="51" y="2"/>
                      </a:lnTo>
                      <a:lnTo>
                        <a:pt x="49" y="1"/>
                      </a:lnTo>
                      <a:lnTo>
                        <a:pt x="45" y="1"/>
                      </a:lnTo>
                      <a:lnTo>
                        <a:pt x="44" y="1"/>
                      </a:lnTo>
                      <a:lnTo>
                        <a:pt x="41" y="1"/>
                      </a:lnTo>
                      <a:lnTo>
                        <a:pt x="40" y="5"/>
                      </a:lnTo>
                      <a:lnTo>
                        <a:pt x="37" y="5"/>
                      </a:lnTo>
                      <a:lnTo>
                        <a:pt x="36" y="4"/>
                      </a:lnTo>
                      <a:lnTo>
                        <a:pt x="36" y="5"/>
                      </a:lnTo>
                      <a:lnTo>
                        <a:pt x="30" y="4"/>
                      </a:lnTo>
                      <a:lnTo>
                        <a:pt x="27" y="7"/>
                      </a:lnTo>
                      <a:lnTo>
                        <a:pt x="23" y="7"/>
                      </a:lnTo>
                      <a:lnTo>
                        <a:pt x="19" y="12"/>
                      </a:lnTo>
                      <a:lnTo>
                        <a:pt x="14" y="13"/>
                      </a:lnTo>
                      <a:lnTo>
                        <a:pt x="9" y="15"/>
                      </a:lnTo>
                      <a:lnTo>
                        <a:pt x="7" y="14"/>
                      </a:lnTo>
                      <a:lnTo>
                        <a:pt x="4" y="14"/>
                      </a:lnTo>
                      <a:lnTo>
                        <a:pt x="0" y="17"/>
                      </a:lnTo>
                      <a:lnTo>
                        <a:pt x="0" y="16"/>
                      </a:lnTo>
                      <a:lnTo>
                        <a:pt x="0" y="22"/>
                      </a:lnTo>
                      <a:lnTo>
                        <a:pt x="0" y="29"/>
                      </a:lnTo>
                      <a:lnTo>
                        <a:pt x="10" y="36"/>
                      </a:lnTo>
                      <a:lnTo>
                        <a:pt x="15" y="36"/>
                      </a:lnTo>
                      <a:lnTo>
                        <a:pt x="20" y="35"/>
                      </a:lnTo>
                      <a:lnTo>
                        <a:pt x="27" y="34"/>
                      </a:lnTo>
                      <a:lnTo>
                        <a:pt x="27" y="31"/>
                      </a:lnTo>
                      <a:lnTo>
                        <a:pt x="31" y="29"/>
                      </a:lnTo>
                      <a:lnTo>
                        <a:pt x="36" y="25"/>
                      </a:lnTo>
                      <a:lnTo>
                        <a:pt x="40" y="29"/>
                      </a:lnTo>
                      <a:lnTo>
                        <a:pt x="41" y="26"/>
                      </a:lnTo>
                      <a:lnTo>
                        <a:pt x="43" y="24"/>
                      </a:lnTo>
                      <a:lnTo>
                        <a:pt x="45" y="19"/>
                      </a:lnTo>
                      <a:lnTo>
                        <a:pt x="50" y="18"/>
                      </a:lnTo>
                      <a:lnTo>
                        <a:pt x="53" y="20"/>
                      </a:lnTo>
                      <a:lnTo>
                        <a:pt x="59" y="19"/>
                      </a:lnTo>
                      <a:lnTo>
                        <a:pt x="63" y="21"/>
                      </a:lnTo>
                      <a:lnTo>
                        <a:pt x="67" y="18"/>
                      </a:lnTo>
                      <a:lnTo>
                        <a:pt x="68" y="12"/>
                      </a:lnTo>
                      <a:lnTo>
                        <a:pt x="71" y="5"/>
                      </a:lnTo>
                      <a:lnTo>
                        <a:pt x="70" y="5"/>
                      </a:lnTo>
                      <a:lnTo>
                        <a:pt x="6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7" name="Freeform 655">
                  <a:extLst>
                    <a:ext uri="{FF2B5EF4-FFF2-40B4-BE49-F238E27FC236}">
                      <a16:creationId xmlns:a16="http://schemas.microsoft.com/office/drawing/2014/main" id="{8FBA4C07-C82A-534E-8AC8-944C24DEB96C}"/>
                    </a:ext>
                  </a:extLst>
                </p:cNvPr>
                <p:cNvSpPr>
                  <a:spLocks/>
                </p:cNvSpPr>
                <p:nvPr/>
              </p:nvSpPr>
              <p:spPr bwMode="auto">
                <a:xfrm>
                  <a:off x="3900" y="1994"/>
                  <a:ext cx="82" cy="62"/>
                </a:xfrm>
                <a:custGeom>
                  <a:avLst/>
                  <a:gdLst>
                    <a:gd name="T0" fmla="*/ 75 w 82"/>
                    <a:gd name="T1" fmla="*/ 3 h 62"/>
                    <a:gd name="T2" fmla="*/ 70 w 82"/>
                    <a:gd name="T3" fmla="*/ 3 h 62"/>
                    <a:gd name="T4" fmla="*/ 61 w 82"/>
                    <a:gd name="T5" fmla="*/ 0 h 62"/>
                    <a:gd name="T6" fmla="*/ 49 w 82"/>
                    <a:gd name="T7" fmla="*/ 6 h 62"/>
                    <a:gd name="T8" fmla="*/ 44 w 82"/>
                    <a:gd name="T9" fmla="*/ 9 h 62"/>
                    <a:gd name="T10" fmla="*/ 37 w 82"/>
                    <a:gd name="T11" fmla="*/ 10 h 62"/>
                    <a:gd name="T12" fmla="*/ 32 w 82"/>
                    <a:gd name="T13" fmla="*/ 9 h 62"/>
                    <a:gd name="T14" fmla="*/ 27 w 82"/>
                    <a:gd name="T15" fmla="*/ 9 h 62"/>
                    <a:gd name="T16" fmla="*/ 18 w 82"/>
                    <a:gd name="T17" fmla="*/ 9 h 62"/>
                    <a:gd name="T18" fmla="*/ 15 w 82"/>
                    <a:gd name="T19" fmla="*/ 8 h 62"/>
                    <a:gd name="T20" fmla="*/ 8 w 82"/>
                    <a:gd name="T21" fmla="*/ 10 h 62"/>
                    <a:gd name="T22" fmla="*/ 7 w 82"/>
                    <a:gd name="T23" fmla="*/ 5 h 62"/>
                    <a:gd name="T24" fmla="*/ 6 w 82"/>
                    <a:gd name="T25" fmla="*/ 1 h 62"/>
                    <a:gd name="T26" fmla="*/ 2 w 82"/>
                    <a:gd name="T27" fmla="*/ 3 h 62"/>
                    <a:gd name="T28" fmla="*/ 2 w 82"/>
                    <a:gd name="T29" fmla="*/ 13 h 62"/>
                    <a:gd name="T30" fmla="*/ 8 w 82"/>
                    <a:gd name="T31" fmla="*/ 23 h 62"/>
                    <a:gd name="T32" fmla="*/ 2 w 82"/>
                    <a:gd name="T33" fmla="*/ 31 h 62"/>
                    <a:gd name="T34" fmla="*/ 4 w 82"/>
                    <a:gd name="T35" fmla="*/ 37 h 62"/>
                    <a:gd name="T36" fmla="*/ 3 w 82"/>
                    <a:gd name="T37" fmla="*/ 40 h 62"/>
                    <a:gd name="T38" fmla="*/ 13 w 82"/>
                    <a:gd name="T39" fmla="*/ 54 h 62"/>
                    <a:gd name="T40" fmla="*/ 13 w 82"/>
                    <a:gd name="T41" fmla="*/ 61 h 62"/>
                    <a:gd name="T42" fmla="*/ 15 w 82"/>
                    <a:gd name="T43" fmla="*/ 62 h 62"/>
                    <a:gd name="T44" fmla="*/ 23 w 82"/>
                    <a:gd name="T45" fmla="*/ 61 h 62"/>
                    <a:gd name="T46" fmla="*/ 29 w 82"/>
                    <a:gd name="T47" fmla="*/ 59 h 62"/>
                    <a:gd name="T48" fmla="*/ 34 w 82"/>
                    <a:gd name="T49" fmla="*/ 62 h 62"/>
                    <a:gd name="T50" fmla="*/ 38 w 82"/>
                    <a:gd name="T51" fmla="*/ 61 h 62"/>
                    <a:gd name="T52" fmla="*/ 43 w 82"/>
                    <a:gd name="T53" fmla="*/ 62 h 62"/>
                    <a:gd name="T54" fmla="*/ 51 w 82"/>
                    <a:gd name="T55" fmla="*/ 61 h 62"/>
                    <a:gd name="T56" fmla="*/ 52 w 82"/>
                    <a:gd name="T57" fmla="*/ 56 h 62"/>
                    <a:gd name="T58" fmla="*/ 56 w 82"/>
                    <a:gd name="T59" fmla="*/ 49 h 62"/>
                    <a:gd name="T60" fmla="*/ 58 w 82"/>
                    <a:gd name="T61" fmla="*/ 49 h 62"/>
                    <a:gd name="T62" fmla="*/ 62 w 82"/>
                    <a:gd name="T63" fmla="*/ 46 h 62"/>
                    <a:gd name="T64" fmla="*/ 68 w 82"/>
                    <a:gd name="T65" fmla="*/ 44 h 62"/>
                    <a:gd name="T66" fmla="*/ 74 w 82"/>
                    <a:gd name="T67" fmla="*/ 45 h 62"/>
                    <a:gd name="T68" fmla="*/ 77 w 82"/>
                    <a:gd name="T69" fmla="*/ 46 h 62"/>
                    <a:gd name="T70" fmla="*/ 72 w 82"/>
                    <a:gd name="T71" fmla="*/ 37 h 62"/>
                    <a:gd name="T72" fmla="*/ 69 w 82"/>
                    <a:gd name="T73" fmla="*/ 35 h 62"/>
                    <a:gd name="T74" fmla="*/ 74 w 82"/>
                    <a:gd name="T75" fmla="*/ 28 h 62"/>
                    <a:gd name="T76" fmla="*/ 77 w 82"/>
                    <a:gd name="T77" fmla="*/ 16 h 62"/>
                    <a:gd name="T78" fmla="*/ 82 w 82"/>
                    <a:gd name="T79" fmla="*/ 15 h 62"/>
                    <a:gd name="T80" fmla="*/ 82 w 82"/>
                    <a:gd name="T81" fmla="*/ 7 h 62"/>
                    <a:gd name="T82" fmla="*/ 78 w 82"/>
                    <a:gd name="T83"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62">
                      <a:moveTo>
                        <a:pt x="78" y="6"/>
                      </a:moveTo>
                      <a:lnTo>
                        <a:pt x="75" y="3"/>
                      </a:lnTo>
                      <a:lnTo>
                        <a:pt x="72" y="5"/>
                      </a:lnTo>
                      <a:lnTo>
                        <a:pt x="70" y="3"/>
                      </a:lnTo>
                      <a:lnTo>
                        <a:pt x="65" y="0"/>
                      </a:lnTo>
                      <a:lnTo>
                        <a:pt x="61" y="0"/>
                      </a:lnTo>
                      <a:lnTo>
                        <a:pt x="58" y="1"/>
                      </a:lnTo>
                      <a:lnTo>
                        <a:pt x="49" y="6"/>
                      </a:lnTo>
                      <a:lnTo>
                        <a:pt x="48" y="8"/>
                      </a:lnTo>
                      <a:lnTo>
                        <a:pt x="44" y="9"/>
                      </a:lnTo>
                      <a:lnTo>
                        <a:pt x="43" y="11"/>
                      </a:lnTo>
                      <a:lnTo>
                        <a:pt x="37" y="10"/>
                      </a:lnTo>
                      <a:lnTo>
                        <a:pt x="35" y="10"/>
                      </a:lnTo>
                      <a:lnTo>
                        <a:pt x="32" y="9"/>
                      </a:lnTo>
                      <a:lnTo>
                        <a:pt x="30" y="10"/>
                      </a:lnTo>
                      <a:lnTo>
                        <a:pt x="27" y="9"/>
                      </a:lnTo>
                      <a:lnTo>
                        <a:pt x="23" y="11"/>
                      </a:lnTo>
                      <a:lnTo>
                        <a:pt x="18" y="9"/>
                      </a:lnTo>
                      <a:lnTo>
                        <a:pt x="16" y="9"/>
                      </a:lnTo>
                      <a:lnTo>
                        <a:pt x="15" y="8"/>
                      </a:lnTo>
                      <a:lnTo>
                        <a:pt x="11" y="7"/>
                      </a:lnTo>
                      <a:lnTo>
                        <a:pt x="8" y="10"/>
                      </a:lnTo>
                      <a:lnTo>
                        <a:pt x="6" y="7"/>
                      </a:lnTo>
                      <a:lnTo>
                        <a:pt x="7" y="5"/>
                      </a:lnTo>
                      <a:lnTo>
                        <a:pt x="8" y="3"/>
                      </a:lnTo>
                      <a:lnTo>
                        <a:pt x="6" y="1"/>
                      </a:lnTo>
                      <a:lnTo>
                        <a:pt x="2" y="0"/>
                      </a:lnTo>
                      <a:lnTo>
                        <a:pt x="2" y="3"/>
                      </a:lnTo>
                      <a:lnTo>
                        <a:pt x="0" y="6"/>
                      </a:lnTo>
                      <a:lnTo>
                        <a:pt x="2" y="13"/>
                      </a:lnTo>
                      <a:lnTo>
                        <a:pt x="6" y="18"/>
                      </a:lnTo>
                      <a:lnTo>
                        <a:pt x="8" y="23"/>
                      </a:lnTo>
                      <a:lnTo>
                        <a:pt x="7" y="26"/>
                      </a:lnTo>
                      <a:lnTo>
                        <a:pt x="2" y="31"/>
                      </a:lnTo>
                      <a:lnTo>
                        <a:pt x="2" y="34"/>
                      </a:lnTo>
                      <a:lnTo>
                        <a:pt x="4" y="37"/>
                      </a:lnTo>
                      <a:lnTo>
                        <a:pt x="3" y="40"/>
                      </a:lnTo>
                      <a:lnTo>
                        <a:pt x="3" y="40"/>
                      </a:lnTo>
                      <a:lnTo>
                        <a:pt x="9" y="46"/>
                      </a:lnTo>
                      <a:lnTo>
                        <a:pt x="13" y="54"/>
                      </a:lnTo>
                      <a:lnTo>
                        <a:pt x="13" y="58"/>
                      </a:lnTo>
                      <a:lnTo>
                        <a:pt x="13" y="61"/>
                      </a:lnTo>
                      <a:lnTo>
                        <a:pt x="13" y="61"/>
                      </a:lnTo>
                      <a:lnTo>
                        <a:pt x="15" y="62"/>
                      </a:lnTo>
                      <a:lnTo>
                        <a:pt x="20" y="62"/>
                      </a:lnTo>
                      <a:lnTo>
                        <a:pt x="23" y="61"/>
                      </a:lnTo>
                      <a:lnTo>
                        <a:pt x="26" y="58"/>
                      </a:lnTo>
                      <a:lnTo>
                        <a:pt x="29" y="59"/>
                      </a:lnTo>
                      <a:lnTo>
                        <a:pt x="33" y="59"/>
                      </a:lnTo>
                      <a:lnTo>
                        <a:pt x="34" y="62"/>
                      </a:lnTo>
                      <a:lnTo>
                        <a:pt x="36" y="62"/>
                      </a:lnTo>
                      <a:lnTo>
                        <a:pt x="38" y="61"/>
                      </a:lnTo>
                      <a:lnTo>
                        <a:pt x="40" y="61"/>
                      </a:lnTo>
                      <a:lnTo>
                        <a:pt x="43" y="62"/>
                      </a:lnTo>
                      <a:lnTo>
                        <a:pt x="46" y="61"/>
                      </a:lnTo>
                      <a:lnTo>
                        <a:pt x="51" y="61"/>
                      </a:lnTo>
                      <a:lnTo>
                        <a:pt x="54" y="59"/>
                      </a:lnTo>
                      <a:lnTo>
                        <a:pt x="52" y="56"/>
                      </a:lnTo>
                      <a:lnTo>
                        <a:pt x="53" y="52"/>
                      </a:lnTo>
                      <a:lnTo>
                        <a:pt x="56" y="49"/>
                      </a:lnTo>
                      <a:lnTo>
                        <a:pt x="58" y="49"/>
                      </a:lnTo>
                      <a:lnTo>
                        <a:pt x="58" y="49"/>
                      </a:lnTo>
                      <a:lnTo>
                        <a:pt x="60" y="46"/>
                      </a:lnTo>
                      <a:lnTo>
                        <a:pt x="62" y="46"/>
                      </a:lnTo>
                      <a:lnTo>
                        <a:pt x="64" y="44"/>
                      </a:lnTo>
                      <a:lnTo>
                        <a:pt x="68" y="44"/>
                      </a:lnTo>
                      <a:lnTo>
                        <a:pt x="72" y="47"/>
                      </a:lnTo>
                      <a:lnTo>
                        <a:pt x="74" y="45"/>
                      </a:lnTo>
                      <a:lnTo>
                        <a:pt x="77" y="46"/>
                      </a:lnTo>
                      <a:lnTo>
                        <a:pt x="77" y="46"/>
                      </a:lnTo>
                      <a:lnTo>
                        <a:pt x="75" y="42"/>
                      </a:lnTo>
                      <a:lnTo>
                        <a:pt x="72" y="37"/>
                      </a:lnTo>
                      <a:lnTo>
                        <a:pt x="70" y="37"/>
                      </a:lnTo>
                      <a:lnTo>
                        <a:pt x="69" y="35"/>
                      </a:lnTo>
                      <a:lnTo>
                        <a:pt x="73" y="31"/>
                      </a:lnTo>
                      <a:lnTo>
                        <a:pt x="74" y="28"/>
                      </a:lnTo>
                      <a:lnTo>
                        <a:pt x="73" y="20"/>
                      </a:lnTo>
                      <a:lnTo>
                        <a:pt x="77" y="16"/>
                      </a:lnTo>
                      <a:lnTo>
                        <a:pt x="80" y="16"/>
                      </a:lnTo>
                      <a:lnTo>
                        <a:pt x="82" y="15"/>
                      </a:lnTo>
                      <a:lnTo>
                        <a:pt x="82" y="8"/>
                      </a:lnTo>
                      <a:lnTo>
                        <a:pt x="82" y="7"/>
                      </a:lnTo>
                      <a:lnTo>
                        <a:pt x="79" y="7"/>
                      </a:lnTo>
                      <a:lnTo>
                        <a:pt x="7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8" name="Freeform 656">
                  <a:extLst>
                    <a:ext uri="{FF2B5EF4-FFF2-40B4-BE49-F238E27FC236}">
                      <a16:creationId xmlns:a16="http://schemas.microsoft.com/office/drawing/2014/main" id="{DC7D6A5D-B0A5-944D-A7B3-ECDE2C214931}"/>
                    </a:ext>
                  </a:extLst>
                </p:cNvPr>
                <p:cNvSpPr>
                  <a:spLocks/>
                </p:cNvSpPr>
                <p:nvPr/>
              </p:nvSpPr>
              <p:spPr bwMode="auto">
                <a:xfrm>
                  <a:off x="3878" y="2034"/>
                  <a:ext cx="35" cy="35"/>
                </a:xfrm>
                <a:custGeom>
                  <a:avLst/>
                  <a:gdLst>
                    <a:gd name="T0" fmla="*/ 19 w 35"/>
                    <a:gd name="T1" fmla="*/ 2 h 35"/>
                    <a:gd name="T2" fmla="*/ 16 w 35"/>
                    <a:gd name="T3" fmla="*/ 1 h 35"/>
                    <a:gd name="T4" fmla="*/ 10 w 35"/>
                    <a:gd name="T5" fmla="*/ 3 h 35"/>
                    <a:gd name="T6" fmla="*/ 8 w 35"/>
                    <a:gd name="T7" fmla="*/ 5 h 35"/>
                    <a:gd name="T8" fmla="*/ 6 w 35"/>
                    <a:gd name="T9" fmla="*/ 6 h 35"/>
                    <a:gd name="T10" fmla="*/ 2 w 35"/>
                    <a:gd name="T11" fmla="*/ 8 h 35"/>
                    <a:gd name="T12" fmla="*/ 3 w 35"/>
                    <a:gd name="T13" fmla="*/ 11 h 35"/>
                    <a:gd name="T14" fmla="*/ 1 w 35"/>
                    <a:gd name="T15" fmla="*/ 12 h 35"/>
                    <a:gd name="T16" fmla="*/ 1 w 35"/>
                    <a:gd name="T17" fmla="*/ 12 h 35"/>
                    <a:gd name="T18" fmla="*/ 0 w 35"/>
                    <a:gd name="T19" fmla="*/ 18 h 35"/>
                    <a:gd name="T20" fmla="*/ 1 w 35"/>
                    <a:gd name="T21" fmla="*/ 24 h 35"/>
                    <a:gd name="T22" fmla="*/ 4 w 35"/>
                    <a:gd name="T23" fmla="*/ 28 h 35"/>
                    <a:gd name="T24" fmla="*/ 5 w 35"/>
                    <a:gd name="T25" fmla="*/ 32 h 35"/>
                    <a:gd name="T26" fmla="*/ 8 w 35"/>
                    <a:gd name="T27" fmla="*/ 35 h 35"/>
                    <a:gd name="T28" fmla="*/ 8 w 35"/>
                    <a:gd name="T29" fmla="*/ 35 h 35"/>
                    <a:gd name="T30" fmla="*/ 14 w 35"/>
                    <a:gd name="T31" fmla="*/ 31 h 35"/>
                    <a:gd name="T32" fmla="*/ 17 w 35"/>
                    <a:gd name="T33" fmla="*/ 29 h 35"/>
                    <a:gd name="T34" fmla="*/ 18 w 35"/>
                    <a:gd name="T35" fmla="*/ 28 h 35"/>
                    <a:gd name="T36" fmla="*/ 21 w 35"/>
                    <a:gd name="T37" fmla="*/ 25 h 35"/>
                    <a:gd name="T38" fmla="*/ 28 w 35"/>
                    <a:gd name="T39" fmla="*/ 26 h 35"/>
                    <a:gd name="T40" fmla="*/ 31 w 35"/>
                    <a:gd name="T41" fmla="*/ 24 h 35"/>
                    <a:gd name="T42" fmla="*/ 34 w 35"/>
                    <a:gd name="T43" fmla="*/ 23 h 35"/>
                    <a:gd name="T44" fmla="*/ 35 w 35"/>
                    <a:gd name="T45" fmla="*/ 21 h 35"/>
                    <a:gd name="T46" fmla="*/ 35 w 35"/>
                    <a:gd name="T47" fmla="*/ 18 h 35"/>
                    <a:gd name="T48" fmla="*/ 35 w 35"/>
                    <a:gd name="T49" fmla="*/ 14 h 35"/>
                    <a:gd name="T50" fmla="*/ 31 w 35"/>
                    <a:gd name="T51" fmla="*/ 6 h 35"/>
                    <a:gd name="T52" fmla="*/ 25 w 35"/>
                    <a:gd name="T53" fmla="*/ 0 h 35"/>
                    <a:gd name="T54" fmla="*/ 23 w 35"/>
                    <a:gd name="T55" fmla="*/ 0 h 35"/>
                    <a:gd name="T56" fmla="*/ 19 w 35"/>
                    <a:gd name="T5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9" y="2"/>
                      </a:moveTo>
                      <a:lnTo>
                        <a:pt x="16" y="1"/>
                      </a:lnTo>
                      <a:lnTo>
                        <a:pt x="10" y="3"/>
                      </a:lnTo>
                      <a:lnTo>
                        <a:pt x="8" y="5"/>
                      </a:lnTo>
                      <a:lnTo>
                        <a:pt x="6" y="6"/>
                      </a:lnTo>
                      <a:lnTo>
                        <a:pt x="2" y="8"/>
                      </a:lnTo>
                      <a:lnTo>
                        <a:pt x="3" y="11"/>
                      </a:lnTo>
                      <a:lnTo>
                        <a:pt x="1" y="12"/>
                      </a:lnTo>
                      <a:lnTo>
                        <a:pt x="1" y="12"/>
                      </a:lnTo>
                      <a:lnTo>
                        <a:pt x="0" y="18"/>
                      </a:lnTo>
                      <a:lnTo>
                        <a:pt x="1" y="24"/>
                      </a:lnTo>
                      <a:lnTo>
                        <a:pt x="4" y="28"/>
                      </a:lnTo>
                      <a:lnTo>
                        <a:pt x="5" y="32"/>
                      </a:lnTo>
                      <a:lnTo>
                        <a:pt x="8" y="35"/>
                      </a:lnTo>
                      <a:lnTo>
                        <a:pt x="8" y="35"/>
                      </a:lnTo>
                      <a:lnTo>
                        <a:pt x="14" y="31"/>
                      </a:lnTo>
                      <a:lnTo>
                        <a:pt x="17" y="29"/>
                      </a:lnTo>
                      <a:lnTo>
                        <a:pt x="18" y="28"/>
                      </a:lnTo>
                      <a:lnTo>
                        <a:pt x="21" y="25"/>
                      </a:lnTo>
                      <a:lnTo>
                        <a:pt x="28" y="26"/>
                      </a:lnTo>
                      <a:lnTo>
                        <a:pt x="31" y="24"/>
                      </a:lnTo>
                      <a:lnTo>
                        <a:pt x="34" y="23"/>
                      </a:lnTo>
                      <a:lnTo>
                        <a:pt x="35" y="21"/>
                      </a:lnTo>
                      <a:lnTo>
                        <a:pt x="35" y="18"/>
                      </a:lnTo>
                      <a:lnTo>
                        <a:pt x="35" y="14"/>
                      </a:lnTo>
                      <a:lnTo>
                        <a:pt x="31" y="6"/>
                      </a:lnTo>
                      <a:lnTo>
                        <a:pt x="25" y="0"/>
                      </a:lnTo>
                      <a:lnTo>
                        <a:pt x="23" y="0"/>
                      </a:lnTo>
                      <a:lnTo>
                        <a:pt x="1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9" name="Freeform 657">
                  <a:extLst>
                    <a:ext uri="{FF2B5EF4-FFF2-40B4-BE49-F238E27FC236}">
                      <a16:creationId xmlns:a16="http://schemas.microsoft.com/office/drawing/2014/main" id="{BA32B0FB-92D4-314B-99FE-BD655D35E66F}"/>
                    </a:ext>
                  </a:extLst>
                </p:cNvPr>
                <p:cNvSpPr>
                  <a:spLocks/>
                </p:cNvSpPr>
                <p:nvPr/>
              </p:nvSpPr>
              <p:spPr bwMode="auto">
                <a:xfrm>
                  <a:off x="3860" y="2029"/>
                  <a:ext cx="26" cy="62"/>
                </a:xfrm>
                <a:custGeom>
                  <a:avLst/>
                  <a:gdLst>
                    <a:gd name="T0" fmla="*/ 18 w 26"/>
                    <a:gd name="T1" fmla="*/ 56 h 62"/>
                    <a:gd name="T2" fmla="*/ 18 w 26"/>
                    <a:gd name="T3" fmla="*/ 52 h 62"/>
                    <a:gd name="T4" fmla="*/ 23 w 26"/>
                    <a:gd name="T5" fmla="*/ 50 h 62"/>
                    <a:gd name="T6" fmla="*/ 25 w 26"/>
                    <a:gd name="T7" fmla="*/ 44 h 62"/>
                    <a:gd name="T8" fmla="*/ 26 w 26"/>
                    <a:gd name="T9" fmla="*/ 40 h 62"/>
                    <a:gd name="T10" fmla="*/ 23 w 26"/>
                    <a:gd name="T11" fmla="*/ 37 h 62"/>
                    <a:gd name="T12" fmla="*/ 22 w 26"/>
                    <a:gd name="T13" fmla="*/ 33 h 62"/>
                    <a:gd name="T14" fmla="*/ 19 w 26"/>
                    <a:gd name="T15" fmla="*/ 29 h 62"/>
                    <a:gd name="T16" fmla="*/ 18 w 26"/>
                    <a:gd name="T17" fmla="*/ 23 h 62"/>
                    <a:gd name="T18" fmla="*/ 19 w 26"/>
                    <a:gd name="T19" fmla="*/ 17 h 62"/>
                    <a:gd name="T20" fmla="*/ 18 w 26"/>
                    <a:gd name="T21" fmla="*/ 16 h 62"/>
                    <a:gd name="T22" fmla="*/ 18 w 26"/>
                    <a:gd name="T23" fmla="*/ 10 h 62"/>
                    <a:gd name="T24" fmla="*/ 18 w 26"/>
                    <a:gd name="T25" fmla="*/ 8 h 62"/>
                    <a:gd name="T26" fmla="*/ 15 w 26"/>
                    <a:gd name="T27" fmla="*/ 5 h 62"/>
                    <a:gd name="T28" fmla="*/ 14 w 26"/>
                    <a:gd name="T29" fmla="*/ 5 h 62"/>
                    <a:gd name="T30" fmla="*/ 11 w 26"/>
                    <a:gd name="T31" fmla="*/ 1 h 62"/>
                    <a:gd name="T32" fmla="*/ 11 w 26"/>
                    <a:gd name="T33" fmla="*/ 0 h 62"/>
                    <a:gd name="T34" fmla="*/ 11 w 26"/>
                    <a:gd name="T35" fmla="*/ 0 h 62"/>
                    <a:gd name="T36" fmla="*/ 8 w 26"/>
                    <a:gd name="T37" fmla="*/ 4 h 62"/>
                    <a:gd name="T38" fmla="*/ 6 w 26"/>
                    <a:gd name="T39" fmla="*/ 1 h 62"/>
                    <a:gd name="T40" fmla="*/ 5 w 26"/>
                    <a:gd name="T41" fmla="*/ 1 h 62"/>
                    <a:gd name="T42" fmla="*/ 2 w 26"/>
                    <a:gd name="T43" fmla="*/ 5 h 62"/>
                    <a:gd name="T44" fmla="*/ 1 w 26"/>
                    <a:gd name="T45" fmla="*/ 10 h 62"/>
                    <a:gd name="T46" fmla="*/ 0 w 26"/>
                    <a:gd name="T47" fmla="*/ 16 h 62"/>
                    <a:gd name="T48" fmla="*/ 4 w 26"/>
                    <a:gd name="T49" fmla="*/ 19 h 62"/>
                    <a:gd name="T50" fmla="*/ 4 w 26"/>
                    <a:gd name="T51" fmla="*/ 21 h 62"/>
                    <a:gd name="T52" fmla="*/ 2 w 26"/>
                    <a:gd name="T53" fmla="*/ 22 h 62"/>
                    <a:gd name="T54" fmla="*/ 1 w 26"/>
                    <a:gd name="T55" fmla="*/ 30 h 62"/>
                    <a:gd name="T56" fmla="*/ 3 w 26"/>
                    <a:gd name="T57" fmla="*/ 35 h 62"/>
                    <a:gd name="T58" fmla="*/ 1 w 26"/>
                    <a:gd name="T59" fmla="*/ 38 h 62"/>
                    <a:gd name="T60" fmla="*/ 1 w 26"/>
                    <a:gd name="T61" fmla="*/ 43 h 62"/>
                    <a:gd name="T62" fmla="*/ 3 w 26"/>
                    <a:gd name="T63" fmla="*/ 46 h 62"/>
                    <a:gd name="T64" fmla="*/ 2 w 26"/>
                    <a:gd name="T65" fmla="*/ 50 h 62"/>
                    <a:gd name="T66" fmla="*/ 4 w 26"/>
                    <a:gd name="T67" fmla="*/ 51 h 62"/>
                    <a:gd name="T68" fmla="*/ 8 w 26"/>
                    <a:gd name="T69" fmla="*/ 52 h 62"/>
                    <a:gd name="T70" fmla="*/ 11 w 26"/>
                    <a:gd name="T71" fmla="*/ 60 h 62"/>
                    <a:gd name="T72" fmla="*/ 14 w 26"/>
                    <a:gd name="T73" fmla="*/ 62 h 62"/>
                    <a:gd name="T74" fmla="*/ 15 w 26"/>
                    <a:gd name="T75" fmla="*/ 61 h 62"/>
                    <a:gd name="T76" fmla="*/ 18 w 26"/>
                    <a:gd name="T77"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62">
                      <a:moveTo>
                        <a:pt x="18" y="56"/>
                      </a:moveTo>
                      <a:lnTo>
                        <a:pt x="18" y="52"/>
                      </a:lnTo>
                      <a:lnTo>
                        <a:pt x="23" y="50"/>
                      </a:lnTo>
                      <a:lnTo>
                        <a:pt x="25" y="44"/>
                      </a:lnTo>
                      <a:lnTo>
                        <a:pt x="26" y="40"/>
                      </a:lnTo>
                      <a:lnTo>
                        <a:pt x="23" y="37"/>
                      </a:lnTo>
                      <a:lnTo>
                        <a:pt x="22" y="33"/>
                      </a:lnTo>
                      <a:lnTo>
                        <a:pt x="19" y="29"/>
                      </a:lnTo>
                      <a:lnTo>
                        <a:pt x="18" y="23"/>
                      </a:lnTo>
                      <a:lnTo>
                        <a:pt x="19" y="17"/>
                      </a:lnTo>
                      <a:lnTo>
                        <a:pt x="18" y="16"/>
                      </a:lnTo>
                      <a:lnTo>
                        <a:pt x="18" y="10"/>
                      </a:lnTo>
                      <a:lnTo>
                        <a:pt x="18" y="8"/>
                      </a:lnTo>
                      <a:lnTo>
                        <a:pt x="15" y="5"/>
                      </a:lnTo>
                      <a:lnTo>
                        <a:pt x="14" y="5"/>
                      </a:lnTo>
                      <a:lnTo>
                        <a:pt x="11" y="1"/>
                      </a:lnTo>
                      <a:lnTo>
                        <a:pt x="11" y="0"/>
                      </a:lnTo>
                      <a:lnTo>
                        <a:pt x="11" y="0"/>
                      </a:lnTo>
                      <a:lnTo>
                        <a:pt x="8" y="4"/>
                      </a:lnTo>
                      <a:lnTo>
                        <a:pt x="6" y="1"/>
                      </a:lnTo>
                      <a:lnTo>
                        <a:pt x="5" y="1"/>
                      </a:lnTo>
                      <a:lnTo>
                        <a:pt x="2" y="5"/>
                      </a:lnTo>
                      <a:lnTo>
                        <a:pt x="1" y="10"/>
                      </a:lnTo>
                      <a:lnTo>
                        <a:pt x="0" y="16"/>
                      </a:lnTo>
                      <a:lnTo>
                        <a:pt x="4" y="19"/>
                      </a:lnTo>
                      <a:lnTo>
                        <a:pt x="4" y="21"/>
                      </a:lnTo>
                      <a:lnTo>
                        <a:pt x="2" y="22"/>
                      </a:lnTo>
                      <a:lnTo>
                        <a:pt x="1" y="30"/>
                      </a:lnTo>
                      <a:lnTo>
                        <a:pt x="3" y="35"/>
                      </a:lnTo>
                      <a:lnTo>
                        <a:pt x="1" y="38"/>
                      </a:lnTo>
                      <a:lnTo>
                        <a:pt x="1" y="43"/>
                      </a:lnTo>
                      <a:lnTo>
                        <a:pt x="3" y="46"/>
                      </a:lnTo>
                      <a:lnTo>
                        <a:pt x="2" y="50"/>
                      </a:lnTo>
                      <a:lnTo>
                        <a:pt x="4" y="51"/>
                      </a:lnTo>
                      <a:lnTo>
                        <a:pt x="8" y="52"/>
                      </a:lnTo>
                      <a:lnTo>
                        <a:pt x="11" y="60"/>
                      </a:lnTo>
                      <a:lnTo>
                        <a:pt x="14" y="62"/>
                      </a:lnTo>
                      <a:lnTo>
                        <a:pt x="15" y="61"/>
                      </a:lnTo>
                      <a:lnTo>
                        <a:pt x="18"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0" name="Freeform 658">
                  <a:extLst>
                    <a:ext uri="{FF2B5EF4-FFF2-40B4-BE49-F238E27FC236}">
                      <a16:creationId xmlns:a16="http://schemas.microsoft.com/office/drawing/2014/main" id="{867C4E71-2242-764F-9537-29CE26F6C533}"/>
                    </a:ext>
                  </a:extLst>
                </p:cNvPr>
                <p:cNvSpPr>
                  <a:spLocks/>
                </p:cNvSpPr>
                <p:nvPr/>
              </p:nvSpPr>
              <p:spPr bwMode="auto">
                <a:xfrm>
                  <a:off x="3850" y="1955"/>
                  <a:ext cx="58" cy="91"/>
                </a:xfrm>
                <a:custGeom>
                  <a:avLst/>
                  <a:gdLst>
                    <a:gd name="T0" fmla="*/ 12 w 58"/>
                    <a:gd name="T1" fmla="*/ 0 h 91"/>
                    <a:gd name="T2" fmla="*/ 8 w 58"/>
                    <a:gd name="T3" fmla="*/ 5 h 91"/>
                    <a:gd name="T4" fmla="*/ 2 w 58"/>
                    <a:gd name="T5" fmla="*/ 7 h 91"/>
                    <a:gd name="T6" fmla="*/ 0 w 58"/>
                    <a:gd name="T7" fmla="*/ 10 h 91"/>
                    <a:gd name="T8" fmla="*/ 4 w 58"/>
                    <a:gd name="T9" fmla="*/ 19 h 91"/>
                    <a:gd name="T10" fmla="*/ 7 w 58"/>
                    <a:gd name="T11" fmla="*/ 21 h 91"/>
                    <a:gd name="T12" fmla="*/ 6 w 58"/>
                    <a:gd name="T13" fmla="*/ 22 h 91"/>
                    <a:gd name="T14" fmla="*/ 4 w 58"/>
                    <a:gd name="T15" fmla="*/ 26 h 91"/>
                    <a:gd name="T16" fmla="*/ 6 w 58"/>
                    <a:gd name="T17" fmla="*/ 27 h 91"/>
                    <a:gd name="T18" fmla="*/ 7 w 58"/>
                    <a:gd name="T19" fmla="*/ 31 h 91"/>
                    <a:gd name="T20" fmla="*/ 4 w 58"/>
                    <a:gd name="T21" fmla="*/ 38 h 91"/>
                    <a:gd name="T22" fmla="*/ 11 w 58"/>
                    <a:gd name="T23" fmla="*/ 42 h 91"/>
                    <a:gd name="T24" fmla="*/ 11 w 58"/>
                    <a:gd name="T25" fmla="*/ 46 h 91"/>
                    <a:gd name="T26" fmla="*/ 7 w 58"/>
                    <a:gd name="T27" fmla="*/ 46 h 91"/>
                    <a:gd name="T28" fmla="*/ 11 w 58"/>
                    <a:gd name="T29" fmla="*/ 54 h 91"/>
                    <a:gd name="T30" fmla="*/ 12 w 58"/>
                    <a:gd name="T31" fmla="*/ 59 h 91"/>
                    <a:gd name="T32" fmla="*/ 14 w 58"/>
                    <a:gd name="T33" fmla="*/ 63 h 91"/>
                    <a:gd name="T34" fmla="*/ 19 w 58"/>
                    <a:gd name="T35" fmla="*/ 66 h 91"/>
                    <a:gd name="T36" fmla="*/ 23 w 58"/>
                    <a:gd name="T37" fmla="*/ 70 h 91"/>
                    <a:gd name="T38" fmla="*/ 21 w 58"/>
                    <a:gd name="T39" fmla="*/ 74 h 91"/>
                    <a:gd name="T40" fmla="*/ 24 w 58"/>
                    <a:gd name="T41" fmla="*/ 79 h 91"/>
                    <a:gd name="T42" fmla="*/ 28 w 58"/>
                    <a:gd name="T43" fmla="*/ 82 h 91"/>
                    <a:gd name="T44" fmla="*/ 28 w 58"/>
                    <a:gd name="T45" fmla="*/ 90 h 91"/>
                    <a:gd name="T46" fmla="*/ 31 w 58"/>
                    <a:gd name="T47" fmla="*/ 90 h 91"/>
                    <a:gd name="T48" fmla="*/ 34 w 58"/>
                    <a:gd name="T49" fmla="*/ 85 h 91"/>
                    <a:gd name="T50" fmla="*/ 38 w 58"/>
                    <a:gd name="T51" fmla="*/ 82 h 91"/>
                    <a:gd name="T52" fmla="*/ 47 w 58"/>
                    <a:gd name="T53" fmla="*/ 81 h 91"/>
                    <a:gd name="T54" fmla="*/ 53 w 58"/>
                    <a:gd name="T55" fmla="*/ 79 h 91"/>
                    <a:gd name="T56" fmla="*/ 54 w 58"/>
                    <a:gd name="T57" fmla="*/ 76 h 91"/>
                    <a:gd name="T58" fmla="*/ 52 w 58"/>
                    <a:gd name="T59" fmla="*/ 70 h 91"/>
                    <a:gd name="T60" fmla="*/ 58 w 58"/>
                    <a:gd name="T61" fmla="*/ 62 h 91"/>
                    <a:gd name="T62" fmla="*/ 52 w 58"/>
                    <a:gd name="T63" fmla="*/ 52 h 91"/>
                    <a:gd name="T64" fmla="*/ 52 w 58"/>
                    <a:gd name="T65" fmla="*/ 42 h 91"/>
                    <a:gd name="T66" fmla="*/ 51 w 58"/>
                    <a:gd name="T67" fmla="*/ 36 h 91"/>
                    <a:gd name="T68" fmla="*/ 53 w 58"/>
                    <a:gd name="T69" fmla="*/ 30 h 91"/>
                    <a:gd name="T70" fmla="*/ 45 w 58"/>
                    <a:gd name="T71" fmla="*/ 32 h 91"/>
                    <a:gd name="T72" fmla="*/ 41 w 58"/>
                    <a:gd name="T73" fmla="*/ 31 h 91"/>
                    <a:gd name="T74" fmla="*/ 35 w 58"/>
                    <a:gd name="T75" fmla="*/ 27 h 91"/>
                    <a:gd name="T76" fmla="*/ 35 w 58"/>
                    <a:gd name="T77" fmla="*/ 21 h 91"/>
                    <a:gd name="T78" fmla="*/ 28 w 58"/>
                    <a:gd name="T79" fmla="*/ 15 h 91"/>
                    <a:gd name="T80" fmla="*/ 23 w 58"/>
                    <a:gd name="T81" fmla="*/ 6 h 91"/>
                    <a:gd name="T82" fmla="*/ 19 w 58"/>
                    <a:gd name="T83" fmla="*/ 3 h 91"/>
                    <a:gd name="T84" fmla="*/ 14 w 58"/>
                    <a:gd name="T85"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91">
                      <a:moveTo>
                        <a:pt x="14" y="1"/>
                      </a:moveTo>
                      <a:lnTo>
                        <a:pt x="12" y="0"/>
                      </a:lnTo>
                      <a:lnTo>
                        <a:pt x="9" y="4"/>
                      </a:lnTo>
                      <a:lnTo>
                        <a:pt x="8" y="5"/>
                      </a:lnTo>
                      <a:lnTo>
                        <a:pt x="6" y="4"/>
                      </a:lnTo>
                      <a:lnTo>
                        <a:pt x="2" y="7"/>
                      </a:lnTo>
                      <a:lnTo>
                        <a:pt x="0" y="9"/>
                      </a:lnTo>
                      <a:lnTo>
                        <a:pt x="0" y="10"/>
                      </a:lnTo>
                      <a:lnTo>
                        <a:pt x="3" y="14"/>
                      </a:lnTo>
                      <a:lnTo>
                        <a:pt x="4" y="19"/>
                      </a:lnTo>
                      <a:lnTo>
                        <a:pt x="4" y="21"/>
                      </a:lnTo>
                      <a:lnTo>
                        <a:pt x="7" y="21"/>
                      </a:lnTo>
                      <a:lnTo>
                        <a:pt x="7" y="22"/>
                      </a:lnTo>
                      <a:lnTo>
                        <a:pt x="6" y="22"/>
                      </a:lnTo>
                      <a:lnTo>
                        <a:pt x="4" y="24"/>
                      </a:lnTo>
                      <a:lnTo>
                        <a:pt x="4" y="26"/>
                      </a:lnTo>
                      <a:lnTo>
                        <a:pt x="4" y="28"/>
                      </a:lnTo>
                      <a:lnTo>
                        <a:pt x="6" y="27"/>
                      </a:lnTo>
                      <a:lnTo>
                        <a:pt x="7" y="27"/>
                      </a:lnTo>
                      <a:lnTo>
                        <a:pt x="7" y="31"/>
                      </a:lnTo>
                      <a:lnTo>
                        <a:pt x="4" y="36"/>
                      </a:lnTo>
                      <a:lnTo>
                        <a:pt x="4" y="38"/>
                      </a:lnTo>
                      <a:lnTo>
                        <a:pt x="8" y="42"/>
                      </a:lnTo>
                      <a:lnTo>
                        <a:pt x="11" y="42"/>
                      </a:lnTo>
                      <a:lnTo>
                        <a:pt x="12" y="45"/>
                      </a:lnTo>
                      <a:lnTo>
                        <a:pt x="11" y="46"/>
                      </a:lnTo>
                      <a:lnTo>
                        <a:pt x="8" y="45"/>
                      </a:lnTo>
                      <a:lnTo>
                        <a:pt x="7" y="46"/>
                      </a:lnTo>
                      <a:lnTo>
                        <a:pt x="7" y="50"/>
                      </a:lnTo>
                      <a:lnTo>
                        <a:pt x="11" y="54"/>
                      </a:lnTo>
                      <a:lnTo>
                        <a:pt x="10" y="55"/>
                      </a:lnTo>
                      <a:lnTo>
                        <a:pt x="12" y="59"/>
                      </a:lnTo>
                      <a:lnTo>
                        <a:pt x="12" y="62"/>
                      </a:lnTo>
                      <a:lnTo>
                        <a:pt x="14" y="63"/>
                      </a:lnTo>
                      <a:lnTo>
                        <a:pt x="17" y="63"/>
                      </a:lnTo>
                      <a:lnTo>
                        <a:pt x="19" y="66"/>
                      </a:lnTo>
                      <a:lnTo>
                        <a:pt x="23" y="66"/>
                      </a:lnTo>
                      <a:lnTo>
                        <a:pt x="23" y="70"/>
                      </a:lnTo>
                      <a:lnTo>
                        <a:pt x="21" y="73"/>
                      </a:lnTo>
                      <a:lnTo>
                        <a:pt x="21" y="74"/>
                      </a:lnTo>
                      <a:lnTo>
                        <a:pt x="21" y="75"/>
                      </a:lnTo>
                      <a:lnTo>
                        <a:pt x="24" y="79"/>
                      </a:lnTo>
                      <a:lnTo>
                        <a:pt x="25" y="79"/>
                      </a:lnTo>
                      <a:lnTo>
                        <a:pt x="28" y="82"/>
                      </a:lnTo>
                      <a:lnTo>
                        <a:pt x="28" y="84"/>
                      </a:lnTo>
                      <a:lnTo>
                        <a:pt x="28" y="90"/>
                      </a:lnTo>
                      <a:lnTo>
                        <a:pt x="29" y="91"/>
                      </a:lnTo>
                      <a:lnTo>
                        <a:pt x="31" y="90"/>
                      </a:lnTo>
                      <a:lnTo>
                        <a:pt x="30" y="87"/>
                      </a:lnTo>
                      <a:lnTo>
                        <a:pt x="34" y="85"/>
                      </a:lnTo>
                      <a:lnTo>
                        <a:pt x="36" y="84"/>
                      </a:lnTo>
                      <a:lnTo>
                        <a:pt x="38" y="82"/>
                      </a:lnTo>
                      <a:lnTo>
                        <a:pt x="44" y="80"/>
                      </a:lnTo>
                      <a:lnTo>
                        <a:pt x="47" y="81"/>
                      </a:lnTo>
                      <a:lnTo>
                        <a:pt x="51" y="79"/>
                      </a:lnTo>
                      <a:lnTo>
                        <a:pt x="53" y="79"/>
                      </a:lnTo>
                      <a:lnTo>
                        <a:pt x="53" y="79"/>
                      </a:lnTo>
                      <a:lnTo>
                        <a:pt x="54" y="76"/>
                      </a:lnTo>
                      <a:lnTo>
                        <a:pt x="52" y="73"/>
                      </a:lnTo>
                      <a:lnTo>
                        <a:pt x="52" y="70"/>
                      </a:lnTo>
                      <a:lnTo>
                        <a:pt x="57" y="65"/>
                      </a:lnTo>
                      <a:lnTo>
                        <a:pt x="58" y="62"/>
                      </a:lnTo>
                      <a:lnTo>
                        <a:pt x="56" y="57"/>
                      </a:lnTo>
                      <a:lnTo>
                        <a:pt x="52" y="52"/>
                      </a:lnTo>
                      <a:lnTo>
                        <a:pt x="50" y="45"/>
                      </a:lnTo>
                      <a:lnTo>
                        <a:pt x="52" y="42"/>
                      </a:lnTo>
                      <a:lnTo>
                        <a:pt x="52" y="39"/>
                      </a:lnTo>
                      <a:lnTo>
                        <a:pt x="51" y="36"/>
                      </a:lnTo>
                      <a:lnTo>
                        <a:pt x="51" y="33"/>
                      </a:lnTo>
                      <a:lnTo>
                        <a:pt x="53" y="30"/>
                      </a:lnTo>
                      <a:lnTo>
                        <a:pt x="48" y="29"/>
                      </a:lnTo>
                      <a:lnTo>
                        <a:pt x="45" y="32"/>
                      </a:lnTo>
                      <a:lnTo>
                        <a:pt x="43" y="30"/>
                      </a:lnTo>
                      <a:lnTo>
                        <a:pt x="41" y="31"/>
                      </a:lnTo>
                      <a:lnTo>
                        <a:pt x="39" y="29"/>
                      </a:lnTo>
                      <a:lnTo>
                        <a:pt x="35" y="27"/>
                      </a:lnTo>
                      <a:lnTo>
                        <a:pt x="34" y="25"/>
                      </a:lnTo>
                      <a:lnTo>
                        <a:pt x="35" y="21"/>
                      </a:lnTo>
                      <a:lnTo>
                        <a:pt x="32" y="17"/>
                      </a:lnTo>
                      <a:lnTo>
                        <a:pt x="28" y="15"/>
                      </a:lnTo>
                      <a:lnTo>
                        <a:pt x="28" y="12"/>
                      </a:lnTo>
                      <a:lnTo>
                        <a:pt x="23" y="6"/>
                      </a:lnTo>
                      <a:lnTo>
                        <a:pt x="22" y="4"/>
                      </a:lnTo>
                      <a:lnTo>
                        <a:pt x="19" y="3"/>
                      </a:lnTo>
                      <a:lnTo>
                        <a:pt x="18" y="2"/>
                      </a:lnTo>
                      <a:lnTo>
                        <a:pt x="1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1" name="Freeform 659">
                  <a:extLst>
                    <a:ext uri="{FF2B5EF4-FFF2-40B4-BE49-F238E27FC236}">
                      <a16:creationId xmlns:a16="http://schemas.microsoft.com/office/drawing/2014/main" id="{5DB514B9-487D-A444-B5E0-4DF28A03D3C9}"/>
                    </a:ext>
                  </a:extLst>
                </p:cNvPr>
                <p:cNvSpPr>
                  <a:spLocks/>
                </p:cNvSpPr>
                <p:nvPr/>
              </p:nvSpPr>
              <p:spPr bwMode="auto">
                <a:xfrm>
                  <a:off x="3847" y="2007"/>
                  <a:ext cx="26" cy="38"/>
                </a:xfrm>
                <a:custGeom>
                  <a:avLst/>
                  <a:gdLst>
                    <a:gd name="T0" fmla="*/ 15 w 26"/>
                    <a:gd name="T1" fmla="*/ 27 h 38"/>
                    <a:gd name="T2" fmla="*/ 18 w 26"/>
                    <a:gd name="T3" fmla="*/ 23 h 38"/>
                    <a:gd name="T4" fmla="*/ 19 w 26"/>
                    <a:gd name="T5" fmla="*/ 23 h 38"/>
                    <a:gd name="T6" fmla="*/ 21 w 26"/>
                    <a:gd name="T7" fmla="*/ 26 h 38"/>
                    <a:gd name="T8" fmla="*/ 24 w 26"/>
                    <a:gd name="T9" fmla="*/ 22 h 38"/>
                    <a:gd name="T10" fmla="*/ 24 w 26"/>
                    <a:gd name="T11" fmla="*/ 21 h 38"/>
                    <a:gd name="T12" fmla="*/ 26 w 26"/>
                    <a:gd name="T13" fmla="*/ 18 h 38"/>
                    <a:gd name="T14" fmla="*/ 26 w 26"/>
                    <a:gd name="T15" fmla="*/ 14 h 38"/>
                    <a:gd name="T16" fmla="*/ 22 w 26"/>
                    <a:gd name="T17" fmla="*/ 14 h 38"/>
                    <a:gd name="T18" fmla="*/ 20 w 26"/>
                    <a:gd name="T19" fmla="*/ 11 h 38"/>
                    <a:gd name="T20" fmla="*/ 17 w 26"/>
                    <a:gd name="T21" fmla="*/ 11 h 38"/>
                    <a:gd name="T22" fmla="*/ 15 w 26"/>
                    <a:gd name="T23" fmla="*/ 10 h 38"/>
                    <a:gd name="T24" fmla="*/ 15 w 26"/>
                    <a:gd name="T25" fmla="*/ 7 h 38"/>
                    <a:gd name="T26" fmla="*/ 13 w 26"/>
                    <a:gd name="T27" fmla="*/ 3 h 38"/>
                    <a:gd name="T28" fmla="*/ 12 w 26"/>
                    <a:gd name="T29" fmla="*/ 3 h 38"/>
                    <a:gd name="T30" fmla="*/ 10 w 26"/>
                    <a:gd name="T31" fmla="*/ 3 h 38"/>
                    <a:gd name="T32" fmla="*/ 7 w 26"/>
                    <a:gd name="T33" fmla="*/ 0 h 38"/>
                    <a:gd name="T34" fmla="*/ 5 w 26"/>
                    <a:gd name="T35" fmla="*/ 2 h 38"/>
                    <a:gd name="T36" fmla="*/ 5 w 26"/>
                    <a:gd name="T37" fmla="*/ 4 h 38"/>
                    <a:gd name="T38" fmla="*/ 8 w 26"/>
                    <a:gd name="T39" fmla="*/ 7 h 38"/>
                    <a:gd name="T40" fmla="*/ 9 w 26"/>
                    <a:gd name="T41" fmla="*/ 9 h 38"/>
                    <a:gd name="T42" fmla="*/ 7 w 26"/>
                    <a:gd name="T43" fmla="*/ 10 h 38"/>
                    <a:gd name="T44" fmla="*/ 4 w 26"/>
                    <a:gd name="T45" fmla="*/ 10 h 38"/>
                    <a:gd name="T46" fmla="*/ 3 w 26"/>
                    <a:gd name="T47" fmla="*/ 14 h 38"/>
                    <a:gd name="T48" fmla="*/ 3 w 26"/>
                    <a:gd name="T49" fmla="*/ 18 h 38"/>
                    <a:gd name="T50" fmla="*/ 2 w 26"/>
                    <a:gd name="T51" fmla="*/ 22 h 38"/>
                    <a:gd name="T52" fmla="*/ 0 w 26"/>
                    <a:gd name="T53" fmla="*/ 23 h 38"/>
                    <a:gd name="T54" fmla="*/ 1 w 26"/>
                    <a:gd name="T55" fmla="*/ 24 h 38"/>
                    <a:gd name="T56" fmla="*/ 4 w 26"/>
                    <a:gd name="T57" fmla="*/ 26 h 38"/>
                    <a:gd name="T58" fmla="*/ 10 w 26"/>
                    <a:gd name="T59" fmla="*/ 34 h 38"/>
                    <a:gd name="T60" fmla="*/ 10 w 26"/>
                    <a:gd name="T61" fmla="*/ 36 h 38"/>
                    <a:gd name="T62" fmla="*/ 13 w 26"/>
                    <a:gd name="T63" fmla="*/ 38 h 38"/>
                    <a:gd name="T64" fmla="*/ 14 w 26"/>
                    <a:gd name="T65" fmla="*/ 32 h 38"/>
                    <a:gd name="T66" fmla="*/ 15 w 26"/>
                    <a:gd name="T6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38">
                      <a:moveTo>
                        <a:pt x="15" y="27"/>
                      </a:moveTo>
                      <a:lnTo>
                        <a:pt x="18" y="23"/>
                      </a:lnTo>
                      <a:lnTo>
                        <a:pt x="19" y="23"/>
                      </a:lnTo>
                      <a:lnTo>
                        <a:pt x="21" y="26"/>
                      </a:lnTo>
                      <a:lnTo>
                        <a:pt x="24" y="22"/>
                      </a:lnTo>
                      <a:lnTo>
                        <a:pt x="24" y="21"/>
                      </a:lnTo>
                      <a:lnTo>
                        <a:pt x="26" y="18"/>
                      </a:lnTo>
                      <a:lnTo>
                        <a:pt x="26" y="14"/>
                      </a:lnTo>
                      <a:lnTo>
                        <a:pt x="22" y="14"/>
                      </a:lnTo>
                      <a:lnTo>
                        <a:pt x="20" y="11"/>
                      </a:lnTo>
                      <a:lnTo>
                        <a:pt x="17" y="11"/>
                      </a:lnTo>
                      <a:lnTo>
                        <a:pt x="15" y="10"/>
                      </a:lnTo>
                      <a:lnTo>
                        <a:pt x="15" y="7"/>
                      </a:lnTo>
                      <a:lnTo>
                        <a:pt x="13" y="3"/>
                      </a:lnTo>
                      <a:lnTo>
                        <a:pt x="12" y="3"/>
                      </a:lnTo>
                      <a:lnTo>
                        <a:pt x="10" y="3"/>
                      </a:lnTo>
                      <a:lnTo>
                        <a:pt x="7" y="0"/>
                      </a:lnTo>
                      <a:lnTo>
                        <a:pt x="5" y="2"/>
                      </a:lnTo>
                      <a:lnTo>
                        <a:pt x="5" y="4"/>
                      </a:lnTo>
                      <a:lnTo>
                        <a:pt x="8" y="7"/>
                      </a:lnTo>
                      <a:lnTo>
                        <a:pt x="9" y="9"/>
                      </a:lnTo>
                      <a:lnTo>
                        <a:pt x="7" y="10"/>
                      </a:lnTo>
                      <a:lnTo>
                        <a:pt x="4" y="10"/>
                      </a:lnTo>
                      <a:lnTo>
                        <a:pt x="3" y="14"/>
                      </a:lnTo>
                      <a:lnTo>
                        <a:pt x="3" y="18"/>
                      </a:lnTo>
                      <a:lnTo>
                        <a:pt x="2" y="22"/>
                      </a:lnTo>
                      <a:lnTo>
                        <a:pt x="0" y="23"/>
                      </a:lnTo>
                      <a:lnTo>
                        <a:pt x="1" y="24"/>
                      </a:lnTo>
                      <a:lnTo>
                        <a:pt x="4" y="26"/>
                      </a:lnTo>
                      <a:lnTo>
                        <a:pt x="10" y="34"/>
                      </a:lnTo>
                      <a:lnTo>
                        <a:pt x="10" y="36"/>
                      </a:lnTo>
                      <a:lnTo>
                        <a:pt x="13" y="38"/>
                      </a:lnTo>
                      <a:lnTo>
                        <a:pt x="14" y="32"/>
                      </a:lnTo>
                      <a:lnTo>
                        <a:pt x="15" y="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2" name="Freeform 660">
                  <a:extLst>
                    <a:ext uri="{FF2B5EF4-FFF2-40B4-BE49-F238E27FC236}">
                      <a16:creationId xmlns:a16="http://schemas.microsoft.com/office/drawing/2014/main" id="{28715382-2EF7-2A45-AB60-0CBD6291277C}"/>
                    </a:ext>
                  </a:extLst>
                </p:cNvPr>
                <p:cNvSpPr>
                  <a:spLocks/>
                </p:cNvSpPr>
                <p:nvPr/>
              </p:nvSpPr>
              <p:spPr bwMode="auto">
                <a:xfrm>
                  <a:off x="3791" y="1983"/>
                  <a:ext cx="4" cy="8"/>
                </a:xfrm>
                <a:custGeom>
                  <a:avLst/>
                  <a:gdLst>
                    <a:gd name="T0" fmla="*/ 4 w 4"/>
                    <a:gd name="T1" fmla="*/ 8 h 8"/>
                    <a:gd name="T2" fmla="*/ 4 w 4"/>
                    <a:gd name="T3" fmla="*/ 8 h 8"/>
                    <a:gd name="T4" fmla="*/ 4 w 4"/>
                    <a:gd name="T5" fmla="*/ 3 h 8"/>
                    <a:gd name="T6" fmla="*/ 0 w 4"/>
                    <a:gd name="T7" fmla="*/ 0 h 8"/>
                    <a:gd name="T8" fmla="*/ 1 w 4"/>
                    <a:gd name="T9" fmla="*/ 4 h 8"/>
                    <a:gd name="T10" fmla="*/ 1 w 4"/>
                    <a:gd name="T11" fmla="*/ 5 h 8"/>
                    <a:gd name="T12" fmla="*/ 4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8"/>
                      </a:moveTo>
                      <a:lnTo>
                        <a:pt x="4" y="8"/>
                      </a:lnTo>
                      <a:lnTo>
                        <a:pt x="4" y="3"/>
                      </a:lnTo>
                      <a:lnTo>
                        <a:pt x="0" y="0"/>
                      </a:lnTo>
                      <a:lnTo>
                        <a:pt x="1" y="4"/>
                      </a:lnTo>
                      <a:lnTo>
                        <a:pt x="1" y="5"/>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3" name="Freeform 661">
                  <a:extLst>
                    <a:ext uri="{FF2B5EF4-FFF2-40B4-BE49-F238E27FC236}">
                      <a16:creationId xmlns:a16="http://schemas.microsoft.com/office/drawing/2014/main" id="{11027CF4-91B2-0C4E-8ACF-3E4558D71CFB}"/>
                    </a:ext>
                  </a:extLst>
                </p:cNvPr>
                <p:cNvSpPr>
                  <a:spLocks/>
                </p:cNvSpPr>
                <p:nvPr/>
              </p:nvSpPr>
              <p:spPr bwMode="auto">
                <a:xfrm>
                  <a:off x="3821" y="2018"/>
                  <a:ext cx="7" cy="2"/>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lnTo>
                        <a:pt x="7" y="0"/>
                      </a:lnTo>
                      <a:lnTo>
                        <a:pt x="0"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4" name="Freeform 662">
                  <a:extLst>
                    <a:ext uri="{FF2B5EF4-FFF2-40B4-BE49-F238E27FC236}">
                      <a16:creationId xmlns:a16="http://schemas.microsoft.com/office/drawing/2014/main" id="{EABB9DB2-4D88-3D4C-B56A-C0E7A7A44AD5}"/>
                    </a:ext>
                  </a:extLst>
                </p:cNvPr>
                <p:cNvSpPr>
                  <a:spLocks/>
                </p:cNvSpPr>
                <p:nvPr/>
              </p:nvSpPr>
              <p:spPr bwMode="auto">
                <a:xfrm>
                  <a:off x="3821" y="2014"/>
                  <a:ext cx="7" cy="3"/>
                </a:xfrm>
                <a:custGeom>
                  <a:avLst/>
                  <a:gdLst>
                    <a:gd name="T0" fmla="*/ 7 w 7"/>
                    <a:gd name="T1" fmla="*/ 1 h 3"/>
                    <a:gd name="T2" fmla="*/ 5 w 7"/>
                    <a:gd name="T3" fmla="*/ 0 h 3"/>
                    <a:gd name="T4" fmla="*/ 0 w 7"/>
                    <a:gd name="T5" fmla="*/ 0 h 3"/>
                    <a:gd name="T6" fmla="*/ 2 w 7"/>
                    <a:gd name="T7" fmla="*/ 2 h 3"/>
                    <a:gd name="T8" fmla="*/ 4 w 7"/>
                    <a:gd name="T9" fmla="*/ 3 h 3"/>
                    <a:gd name="T10" fmla="*/ 7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7" y="1"/>
                      </a:moveTo>
                      <a:lnTo>
                        <a:pt x="5" y="0"/>
                      </a:lnTo>
                      <a:lnTo>
                        <a:pt x="0" y="0"/>
                      </a:lnTo>
                      <a:lnTo>
                        <a:pt x="2" y="2"/>
                      </a:lnTo>
                      <a:lnTo>
                        <a:pt x="4"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5" name="Freeform 663">
                  <a:extLst>
                    <a:ext uri="{FF2B5EF4-FFF2-40B4-BE49-F238E27FC236}">
                      <a16:creationId xmlns:a16="http://schemas.microsoft.com/office/drawing/2014/main" id="{05A292E8-35ED-9245-AB08-D8F2FB27D98F}"/>
                    </a:ext>
                  </a:extLst>
                </p:cNvPr>
                <p:cNvSpPr>
                  <a:spLocks/>
                </p:cNvSpPr>
                <p:nvPr/>
              </p:nvSpPr>
              <p:spPr bwMode="auto">
                <a:xfrm>
                  <a:off x="3795" y="1993"/>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6" name="Freeform 664">
                  <a:extLst>
                    <a:ext uri="{FF2B5EF4-FFF2-40B4-BE49-F238E27FC236}">
                      <a16:creationId xmlns:a16="http://schemas.microsoft.com/office/drawing/2014/main" id="{85AD738E-26F0-264B-A383-88B6694E8CC2}"/>
                    </a:ext>
                  </a:extLst>
                </p:cNvPr>
                <p:cNvSpPr>
                  <a:spLocks/>
                </p:cNvSpPr>
                <p:nvPr/>
              </p:nvSpPr>
              <p:spPr bwMode="auto">
                <a:xfrm>
                  <a:off x="3824" y="2021"/>
                  <a:ext cx="7" cy="3"/>
                </a:xfrm>
                <a:custGeom>
                  <a:avLst/>
                  <a:gdLst>
                    <a:gd name="T0" fmla="*/ 9 w 9"/>
                    <a:gd name="T1" fmla="*/ 3 h 3"/>
                    <a:gd name="T2" fmla="*/ 6 w 9"/>
                    <a:gd name="T3" fmla="*/ 0 h 3"/>
                    <a:gd name="T4" fmla="*/ 0 w 9"/>
                    <a:gd name="T5" fmla="*/ 0 h 3"/>
                    <a:gd name="T6" fmla="*/ 3 w 9"/>
                    <a:gd name="T7" fmla="*/ 2 h 3"/>
                    <a:gd name="T8" fmla="*/ 9 w 9"/>
                    <a:gd name="T9" fmla="*/ 3 h 3"/>
                  </a:gdLst>
                  <a:ahLst/>
                  <a:cxnLst>
                    <a:cxn ang="0">
                      <a:pos x="T0" y="T1"/>
                    </a:cxn>
                    <a:cxn ang="0">
                      <a:pos x="T2" y="T3"/>
                    </a:cxn>
                    <a:cxn ang="0">
                      <a:pos x="T4" y="T5"/>
                    </a:cxn>
                    <a:cxn ang="0">
                      <a:pos x="T6" y="T7"/>
                    </a:cxn>
                    <a:cxn ang="0">
                      <a:pos x="T8" y="T9"/>
                    </a:cxn>
                  </a:cxnLst>
                  <a:rect l="0" t="0" r="r" b="b"/>
                  <a:pathLst>
                    <a:path w="9" h="3">
                      <a:moveTo>
                        <a:pt x="9" y="3"/>
                      </a:moveTo>
                      <a:cubicBezTo>
                        <a:pt x="6" y="0"/>
                        <a:pt x="6" y="0"/>
                        <a:pt x="6" y="0"/>
                      </a:cubicBezTo>
                      <a:cubicBezTo>
                        <a:pt x="6" y="0"/>
                        <a:pt x="0" y="0"/>
                        <a:pt x="0" y="0"/>
                      </a:cubicBezTo>
                      <a:cubicBezTo>
                        <a:pt x="3" y="2"/>
                        <a:pt x="3" y="2"/>
                        <a:pt x="3" y="2"/>
                      </a:cubicBezTo>
                      <a:lnTo>
                        <a:pt x="9"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7" name="Freeform 665">
                  <a:extLst>
                    <a:ext uri="{FF2B5EF4-FFF2-40B4-BE49-F238E27FC236}">
                      <a16:creationId xmlns:a16="http://schemas.microsoft.com/office/drawing/2014/main" id="{BA44EC8E-021F-644B-8907-F35AC872C872}"/>
                    </a:ext>
                  </a:extLst>
                </p:cNvPr>
                <p:cNvSpPr>
                  <a:spLocks/>
                </p:cNvSpPr>
                <p:nvPr/>
              </p:nvSpPr>
              <p:spPr bwMode="auto">
                <a:xfrm>
                  <a:off x="3801" y="1993"/>
                  <a:ext cx="4" cy="4"/>
                </a:xfrm>
                <a:custGeom>
                  <a:avLst/>
                  <a:gdLst>
                    <a:gd name="T0" fmla="*/ 4 w 4"/>
                    <a:gd name="T1" fmla="*/ 3 h 4"/>
                    <a:gd name="T2" fmla="*/ 1 w 4"/>
                    <a:gd name="T3" fmla="*/ 0 h 4"/>
                    <a:gd name="T4" fmla="*/ 0 w 4"/>
                    <a:gd name="T5" fmla="*/ 0 h 4"/>
                    <a:gd name="T6" fmla="*/ 2 w 4"/>
                    <a:gd name="T7" fmla="*/ 4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lnTo>
                        <a:pt x="1" y="0"/>
                      </a:lnTo>
                      <a:lnTo>
                        <a:pt x="0" y="0"/>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8" name="Freeform 666">
                  <a:extLst>
                    <a:ext uri="{FF2B5EF4-FFF2-40B4-BE49-F238E27FC236}">
                      <a16:creationId xmlns:a16="http://schemas.microsoft.com/office/drawing/2014/main" id="{45A96C4F-840E-7744-BCA2-B0ECF64715EA}"/>
                    </a:ext>
                  </a:extLst>
                </p:cNvPr>
                <p:cNvSpPr>
                  <a:spLocks/>
                </p:cNvSpPr>
                <p:nvPr/>
              </p:nvSpPr>
              <p:spPr bwMode="auto">
                <a:xfrm>
                  <a:off x="3792" y="1976"/>
                  <a:ext cx="5" cy="9"/>
                </a:xfrm>
                <a:custGeom>
                  <a:avLst/>
                  <a:gdLst>
                    <a:gd name="T0" fmla="*/ 2 w 7"/>
                    <a:gd name="T1" fmla="*/ 0 h 11"/>
                    <a:gd name="T2" fmla="*/ 0 w 7"/>
                    <a:gd name="T3" fmla="*/ 2 h 11"/>
                    <a:gd name="T4" fmla="*/ 1 w 7"/>
                    <a:gd name="T5" fmla="*/ 8 h 11"/>
                    <a:gd name="T6" fmla="*/ 3 w 7"/>
                    <a:gd name="T7" fmla="*/ 9 h 11"/>
                    <a:gd name="T8" fmla="*/ 5 w 7"/>
                    <a:gd name="T9" fmla="*/ 11 h 11"/>
                    <a:gd name="T10" fmla="*/ 7 w 7"/>
                    <a:gd name="T11" fmla="*/ 10 h 11"/>
                    <a:gd name="T12" fmla="*/ 2 w 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2" y="0"/>
                      </a:moveTo>
                      <a:cubicBezTo>
                        <a:pt x="2" y="0"/>
                        <a:pt x="0" y="2"/>
                        <a:pt x="0" y="2"/>
                      </a:cubicBezTo>
                      <a:cubicBezTo>
                        <a:pt x="1" y="8"/>
                        <a:pt x="1" y="8"/>
                        <a:pt x="1" y="8"/>
                      </a:cubicBezTo>
                      <a:cubicBezTo>
                        <a:pt x="3" y="9"/>
                        <a:pt x="3" y="9"/>
                        <a:pt x="3" y="9"/>
                      </a:cubicBezTo>
                      <a:cubicBezTo>
                        <a:pt x="5" y="11"/>
                        <a:pt x="5" y="11"/>
                        <a:pt x="5" y="11"/>
                      </a:cubicBezTo>
                      <a:cubicBezTo>
                        <a:pt x="7" y="10"/>
                        <a:pt x="7" y="10"/>
                        <a:pt x="7" y="1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9" name="Freeform 667">
                  <a:extLst>
                    <a:ext uri="{FF2B5EF4-FFF2-40B4-BE49-F238E27FC236}">
                      <a16:creationId xmlns:a16="http://schemas.microsoft.com/office/drawing/2014/main" id="{88C7F846-CAD5-4C44-BB65-BB800FC793AA}"/>
                    </a:ext>
                  </a:extLst>
                </p:cNvPr>
                <p:cNvSpPr>
                  <a:spLocks/>
                </p:cNvSpPr>
                <p:nvPr/>
              </p:nvSpPr>
              <p:spPr bwMode="auto">
                <a:xfrm>
                  <a:off x="3781" y="1952"/>
                  <a:ext cx="76" cy="72"/>
                </a:xfrm>
                <a:custGeom>
                  <a:avLst/>
                  <a:gdLst>
                    <a:gd name="T0" fmla="*/ 46 w 76"/>
                    <a:gd name="T1" fmla="*/ 56 h 72"/>
                    <a:gd name="T2" fmla="*/ 35 w 76"/>
                    <a:gd name="T3" fmla="*/ 42 h 72"/>
                    <a:gd name="T4" fmla="*/ 33 w 76"/>
                    <a:gd name="T5" fmla="*/ 38 h 72"/>
                    <a:gd name="T6" fmla="*/ 30 w 76"/>
                    <a:gd name="T7" fmla="*/ 31 h 72"/>
                    <a:gd name="T8" fmla="*/ 28 w 76"/>
                    <a:gd name="T9" fmla="*/ 29 h 72"/>
                    <a:gd name="T10" fmla="*/ 29 w 76"/>
                    <a:gd name="T11" fmla="*/ 24 h 72"/>
                    <a:gd name="T12" fmla="*/ 34 w 76"/>
                    <a:gd name="T13" fmla="*/ 24 h 72"/>
                    <a:gd name="T14" fmla="*/ 37 w 76"/>
                    <a:gd name="T15" fmla="*/ 27 h 72"/>
                    <a:gd name="T16" fmla="*/ 39 w 76"/>
                    <a:gd name="T17" fmla="*/ 24 h 72"/>
                    <a:gd name="T18" fmla="*/ 42 w 76"/>
                    <a:gd name="T19" fmla="*/ 22 h 72"/>
                    <a:gd name="T20" fmla="*/ 45 w 76"/>
                    <a:gd name="T21" fmla="*/ 22 h 72"/>
                    <a:gd name="T22" fmla="*/ 49 w 76"/>
                    <a:gd name="T23" fmla="*/ 26 h 72"/>
                    <a:gd name="T24" fmla="*/ 54 w 76"/>
                    <a:gd name="T25" fmla="*/ 25 h 72"/>
                    <a:gd name="T26" fmla="*/ 57 w 76"/>
                    <a:gd name="T27" fmla="*/ 25 h 72"/>
                    <a:gd name="T28" fmla="*/ 63 w 76"/>
                    <a:gd name="T29" fmla="*/ 26 h 72"/>
                    <a:gd name="T30" fmla="*/ 68 w 76"/>
                    <a:gd name="T31" fmla="*/ 29 h 72"/>
                    <a:gd name="T32" fmla="*/ 73 w 76"/>
                    <a:gd name="T33" fmla="*/ 29 h 72"/>
                    <a:gd name="T34" fmla="*/ 75 w 76"/>
                    <a:gd name="T35" fmla="*/ 25 h 72"/>
                    <a:gd name="T36" fmla="*/ 76 w 76"/>
                    <a:gd name="T37" fmla="*/ 24 h 72"/>
                    <a:gd name="T38" fmla="*/ 73 w 76"/>
                    <a:gd name="T39" fmla="*/ 22 h 72"/>
                    <a:gd name="T40" fmla="*/ 69 w 76"/>
                    <a:gd name="T41" fmla="*/ 13 h 72"/>
                    <a:gd name="T42" fmla="*/ 66 w 76"/>
                    <a:gd name="T43" fmla="*/ 14 h 72"/>
                    <a:gd name="T44" fmla="*/ 53 w 76"/>
                    <a:gd name="T45" fmla="*/ 11 h 72"/>
                    <a:gd name="T46" fmla="*/ 48 w 76"/>
                    <a:gd name="T47" fmla="*/ 7 h 72"/>
                    <a:gd name="T48" fmla="*/ 40 w 76"/>
                    <a:gd name="T49" fmla="*/ 0 h 72"/>
                    <a:gd name="T50" fmla="*/ 34 w 76"/>
                    <a:gd name="T51" fmla="*/ 1 h 72"/>
                    <a:gd name="T52" fmla="*/ 24 w 76"/>
                    <a:gd name="T53" fmla="*/ 11 h 72"/>
                    <a:gd name="T54" fmla="*/ 19 w 76"/>
                    <a:gd name="T55" fmla="*/ 20 h 72"/>
                    <a:gd name="T56" fmla="*/ 11 w 76"/>
                    <a:gd name="T57" fmla="*/ 17 h 72"/>
                    <a:gd name="T58" fmla="*/ 4 w 76"/>
                    <a:gd name="T59" fmla="*/ 21 h 72"/>
                    <a:gd name="T60" fmla="*/ 0 w 76"/>
                    <a:gd name="T61" fmla="*/ 22 h 72"/>
                    <a:gd name="T62" fmla="*/ 4 w 76"/>
                    <a:gd name="T63" fmla="*/ 32 h 72"/>
                    <a:gd name="T64" fmla="*/ 4 w 76"/>
                    <a:gd name="T65" fmla="*/ 34 h 72"/>
                    <a:gd name="T66" fmla="*/ 8 w 76"/>
                    <a:gd name="T67" fmla="*/ 24 h 72"/>
                    <a:gd name="T68" fmla="*/ 14 w 76"/>
                    <a:gd name="T69" fmla="*/ 21 h 72"/>
                    <a:gd name="T70" fmla="*/ 17 w 76"/>
                    <a:gd name="T71" fmla="*/ 27 h 72"/>
                    <a:gd name="T72" fmla="*/ 21 w 76"/>
                    <a:gd name="T73" fmla="*/ 37 h 72"/>
                    <a:gd name="T74" fmla="*/ 26 w 76"/>
                    <a:gd name="T75" fmla="*/ 42 h 72"/>
                    <a:gd name="T76" fmla="*/ 26 w 76"/>
                    <a:gd name="T77" fmla="*/ 45 h 72"/>
                    <a:gd name="T78" fmla="*/ 22 w 76"/>
                    <a:gd name="T79" fmla="*/ 48 h 72"/>
                    <a:gd name="T80" fmla="*/ 27 w 76"/>
                    <a:gd name="T81" fmla="*/ 51 h 72"/>
                    <a:gd name="T82" fmla="*/ 33 w 76"/>
                    <a:gd name="T83" fmla="*/ 55 h 72"/>
                    <a:gd name="T84" fmla="*/ 35 w 76"/>
                    <a:gd name="T85" fmla="*/ 60 h 72"/>
                    <a:gd name="T86" fmla="*/ 45 w 76"/>
                    <a:gd name="T87" fmla="*/ 60 h 72"/>
                    <a:gd name="T88" fmla="*/ 56 w 76"/>
                    <a:gd name="T89" fmla="*/ 71 h 72"/>
                    <a:gd name="T90" fmla="*/ 50 w 76"/>
                    <a:gd name="T91" fmla="*/ 69 h 72"/>
                    <a:gd name="T92" fmla="*/ 55 w 76"/>
                    <a:gd name="T93" fmla="*/ 72 h 72"/>
                    <a:gd name="T94" fmla="*/ 56 w 76"/>
                    <a:gd name="T95"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72">
                      <a:moveTo>
                        <a:pt x="56" y="69"/>
                      </a:moveTo>
                      <a:lnTo>
                        <a:pt x="46" y="56"/>
                      </a:lnTo>
                      <a:lnTo>
                        <a:pt x="35" y="44"/>
                      </a:lnTo>
                      <a:lnTo>
                        <a:pt x="35" y="42"/>
                      </a:lnTo>
                      <a:lnTo>
                        <a:pt x="35" y="41"/>
                      </a:lnTo>
                      <a:lnTo>
                        <a:pt x="33" y="38"/>
                      </a:lnTo>
                      <a:lnTo>
                        <a:pt x="33" y="35"/>
                      </a:lnTo>
                      <a:lnTo>
                        <a:pt x="30" y="31"/>
                      </a:lnTo>
                      <a:lnTo>
                        <a:pt x="28" y="31"/>
                      </a:lnTo>
                      <a:lnTo>
                        <a:pt x="28" y="29"/>
                      </a:lnTo>
                      <a:lnTo>
                        <a:pt x="29" y="27"/>
                      </a:lnTo>
                      <a:lnTo>
                        <a:pt x="29" y="24"/>
                      </a:lnTo>
                      <a:lnTo>
                        <a:pt x="30" y="21"/>
                      </a:lnTo>
                      <a:lnTo>
                        <a:pt x="34" y="24"/>
                      </a:lnTo>
                      <a:lnTo>
                        <a:pt x="35" y="27"/>
                      </a:lnTo>
                      <a:lnTo>
                        <a:pt x="37" y="27"/>
                      </a:lnTo>
                      <a:lnTo>
                        <a:pt x="37" y="24"/>
                      </a:lnTo>
                      <a:lnTo>
                        <a:pt x="39" y="24"/>
                      </a:lnTo>
                      <a:lnTo>
                        <a:pt x="41" y="24"/>
                      </a:lnTo>
                      <a:lnTo>
                        <a:pt x="42" y="22"/>
                      </a:lnTo>
                      <a:lnTo>
                        <a:pt x="45" y="24"/>
                      </a:lnTo>
                      <a:lnTo>
                        <a:pt x="45" y="22"/>
                      </a:lnTo>
                      <a:lnTo>
                        <a:pt x="48" y="23"/>
                      </a:lnTo>
                      <a:lnTo>
                        <a:pt x="49" y="26"/>
                      </a:lnTo>
                      <a:lnTo>
                        <a:pt x="51" y="24"/>
                      </a:lnTo>
                      <a:lnTo>
                        <a:pt x="54" y="25"/>
                      </a:lnTo>
                      <a:lnTo>
                        <a:pt x="56" y="24"/>
                      </a:lnTo>
                      <a:lnTo>
                        <a:pt x="57" y="25"/>
                      </a:lnTo>
                      <a:lnTo>
                        <a:pt x="61" y="25"/>
                      </a:lnTo>
                      <a:lnTo>
                        <a:pt x="63" y="26"/>
                      </a:lnTo>
                      <a:lnTo>
                        <a:pt x="66" y="26"/>
                      </a:lnTo>
                      <a:lnTo>
                        <a:pt x="68" y="29"/>
                      </a:lnTo>
                      <a:lnTo>
                        <a:pt x="73" y="29"/>
                      </a:lnTo>
                      <a:lnTo>
                        <a:pt x="73" y="29"/>
                      </a:lnTo>
                      <a:lnTo>
                        <a:pt x="73" y="27"/>
                      </a:lnTo>
                      <a:lnTo>
                        <a:pt x="75" y="25"/>
                      </a:lnTo>
                      <a:lnTo>
                        <a:pt x="76" y="25"/>
                      </a:lnTo>
                      <a:lnTo>
                        <a:pt x="76" y="24"/>
                      </a:lnTo>
                      <a:lnTo>
                        <a:pt x="73" y="24"/>
                      </a:lnTo>
                      <a:lnTo>
                        <a:pt x="73" y="22"/>
                      </a:lnTo>
                      <a:lnTo>
                        <a:pt x="72" y="17"/>
                      </a:lnTo>
                      <a:lnTo>
                        <a:pt x="69" y="13"/>
                      </a:lnTo>
                      <a:lnTo>
                        <a:pt x="68" y="11"/>
                      </a:lnTo>
                      <a:lnTo>
                        <a:pt x="66" y="14"/>
                      </a:lnTo>
                      <a:lnTo>
                        <a:pt x="60" y="13"/>
                      </a:lnTo>
                      <a:lnTo>
                        <a:pt x="53" y="11"/>
                      </a:lnTo>
                      <a:lnTo>
                        <a:pt x="51" y="9"/>
                      </a:lnTo>
                      <a:lnTo>
                        <a:pt x="48" y="7"/>
                      </a:lnTo>
                      <a:lnTo>
                        <a:pt x="42" y="1"/>
                      </a:lnTo>
                      <a:lnTo>
                        <a:pt x="40" y="0"/>
                      </a:lnTo>
                      <a:lnTo>
                        <a:pt x="40" y="1"/>
                      </a:lnTo>
                      <a:lnTo>
                        <a:pt x="34" y="1"/>
                      </a:lnTo>
                      <a:lnTo>
                        <a:pt x="25" y="7"/>
                      </a:lnTo>
                      <a:lnTo>
                        <a:pt x="24" y="11"/>
                      </a:lnTo>
                      <a:lnTo>
                        <a:pt x="20" y="13"/>
                      </a:lnTo>
                      <a:lnTo>
                        <a:pt x="19" y="20"/>
                      </a:lnTo>
                      <a:lnTo>
                        <a:pt x="16" y="20"/>
                      </a:lnTo>
                      <a:lnTo>
                        <a:pt x="11" y="17"/>
                      </a:lnTo>
                      <a:lnTo>
                        <a:pt x="8" y="17"/>
                      </a:lnTo>
                      <a:lnTo>
                        <a:pt x="4" y="21"/>
                      </a:lnTo>
                      <a:lnTo>
                        <a:pt x="0" y="21"/>
                      </a:lnTo>
                      <a:lnTo>
                        <a:pt x="0" y="22"/>
                      </a:lnTo>
                      <a:lnTo>
                        <a:pt x="0" y="28"/>
                      </a:lnTo>
                      <a:lnTo>
                        <a:pt x="4" y="32"/>
                      </a:lnTo>
                      <a:lnTo>
                        <a:pt x="4" y="33"/>
                      </a:lnTo>
                      <a:lnTo>
                        <a:pt x="4" y="34"/>
                      </a:lnTo>
                      <a:lnTo>
                        <a:pt x="8" y="27"/>
                      </a:lnTo>
                      <a:lnTo>
                        <a:pt x="8" y="24"/>
                      </a:lnTo>
                      <a:lnTo>
                        <a:pt x="11" y="21"/>
                      </a:lnTo>
                      <a:lnTo>
                        <a:pt x="14" y="21"/>
                      </a:lnTo>
                      <a:lnTo>
                        <a:pt x="14" y="24"/>
                      </a:lnTo>
                      <a:lnTo>
                        <a:pt x="17" y="27"/>
                      </a:lnTo>
                      <a:lnTo>
                        <a:pt x="18" y="32"/>
                      </a:lnTo>
                      <a:lnTo>
                        <a:pt x="21" y="37"/>
                      </a:lnTo>
                      <a:lnTo>
                        <a:pt x="24" y="41"/>
                      </a:lnTo>
                      <a:lnTo>
                        <a:pt x="26" y="42"/>
                      </a:lnTo>
                      <a:lnTo>
                        <a:pt x="28" y="45"/>
                      </a:lnTo>
                      <a:lnTo>
                        <a:pt x="26" y="45"/>
                      </a:lnTo>
                      <a:lnTo>
                        <a:pt x="24" y="45"/>
                      </a:lnTo>
                      <a:lnTo>
                        <a:pt x="22" y="48"/>
                      </a:lnTo>
                      <a:lnTo>
                        <a:pt x="24" y="51"/>
                      </a:lnTo>
                      <a:lnTo>
                        <a:pt x="27" y="51"/>
                      </a:lnTo>
                      <a:lnTo>
                        <a:pt x="30" y="54"/>
                      </a:lnTo>
                      <a:lnTo>
                        <a:pt x="33" y="55"/>
                      </a:lnTo>
                      <a:lnTo>
                        <a:pt x="34" y="58"/>
                      </a:lnTo>
                      <a:lnTo>
                        <a:pt x="35" y="60"/>
                      </a:lnTo>
                      <a:lnTo>
                        <a:pt x="39" y="59"/>
                      </a:lnTo>
                      <a:lnTo>
                        <a:pt x="45" y="60"/>
                      </a:lnTo>
                      <a:lnTo>
                        <a:pt x="49" y="62"/>
                      </a:lnTo>
                      <a:lnTo>
                        <a:pt x="56" y="71"/>
                      </a:lnTo>
                      <a:lnTo>
                        <a:pt x="53" y="71"/>
                      </a:lnTo>
                      <a:lnTo>
                        <a:pt x="50" y="69"/>
                      </a:lnTo>
                      <a:lnTo>
                        <a:pt x="52" y="72"/>
                      </a:lnTo>
                      <a:lnTo>
                        <a:pt x="55" y="72"/>
                      </a:lnTo>
                      <a:lnTo>
                        <a:pt x="55" y="72"/>
                      </a:lnTo>
                      <a:lnTo>
                        <a:pt x="56"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0" name="Freeform 668">
                  <a:extLst>
                    <a:ext uri="{FF2B5EF4-FFF2-40B4-BE49-F238E27FC236}">
                      <a16:creationId xmlns:a16="http://schemas.microsoft.com/office/drawing/2014/main" id="{0C399674-9B76-1A4B-ACCF-13F8950B04D7}"/>
                    </a:ext>
                  </a:extLst>
                </p:cNvPr>
                <p:cNvSpPr>
                  <a:spLocks/>
                </p:cNvSpPr>
                <p:nvPr/>
              </p:nvSpPr>
              <p:spPr bwMode="auto">
                <a:xfrm>
                  <a:off x="3799" y="1998"/>
                  <a:ext cx="4" cy="5"/>
                </a:xfrm>
                <a:custGeom>
                  <a:avLst/>
                  <a:gdLst>
                    <a:gd name="T0" fmla="*/ 4 w 4"/>
                    <a:gd name="T1" fmla="*/ 5 h 5"/>
                    <a:gd name="T2" fmla="*/ 3 w 4"/>
                    <a:gd name="T3" fmla="*/ 3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3" y="3"/>
                      </a:lnTo>
                      <a:lnTo>
                        <a:pt x="0" y="0"/>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1" name="Freeform 669">
                  <a:extLst>
                    <a:ext uri="{FF2B5EF4-FFF2-40B4-BE49-F238E27FC236}">
                      <a16:creationId xmlns:a16="http://schemas.microsoft.com/office/drawing/2014/main" id="{C8D2F410-7480-B447-B3CC-56F78AA8C03D}"/>
                    </a:ext>
                  </a:extLst>
                </p:cNvPr>
                <p:cNvSpPr>
                  <a:spLocks/>
                </p:cNvSpPr>
                <p:nvPr/>
              </p:nvSpPr>
              <p:spPr bwMode="auto">
                <a:xfrm>
                  <a:off x="3798" y="1988"/>
                  <a:ext cx="4" cy="3"/>
                </a:xfrm>
                <a:custGeom>
                  <a:avLst/>
                  <a:gdLst>
                    <a:gd name="T0" fmla="*/ 0 w 4"/>
                    <a:gd name="T1" fmla="*/ 0 h 3"/>
                    <a:gd name="T2" fmla="*/ 0 w 4"/>
                    <a:gd name="T3" fmla="*/ 2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lnTo>
                        <a:pt x="0" y="2"/>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2" name="Freeform 670">
                  <a:extLst>
                    <a:ext uri="{FF2B5EF4-FFF2-40B4-BE49-F238E27FC236}">
                      <a16:creationId xmlns:a16="http://schemas.microsoft.com/office/drawing/2014/main" id="{F8E9721E-CFCE-8D4C-9BAE-AFECCFA6C31D}"/>
                    </a:ext>
                  </a:extLst>
                </p:cNvPr>
                <p:cNvSpPr>
                  <a:spLocks/>
                </p:cNvSpPr>
                <p:nvPr/>
              </p:nvSpPr>
              <p:spPr bwMode="auto">
                <a:xfrm>
                  <a:off x="3809" y="1973"/>
                  <a:ext cx="53" cy="57"/>
                </a:xfrm>
                <a:custGeom>
                  <a:avLst/>
                  <a:gdLst>
                    <a:gd name="T0" fmla="*/ 41 w 53"/>
                    <a:gd name="T1" fmla="*/ 48 h 57"/>
                    <a:gd name="T2" fmla="*/ 45 w 53"/>
                    <a:gd name="T3" fmla="*/ 44 h 57"/>
                    <a:gd name="T4" fmla="*/ 46 w 53"/>
                    <a:gd name="T5" fmla="*/ 41 h 57"/>
                    <a:gd name="T6" fmla="*/ 43 w 53"/>
                    <a:gd name="T7" fmla="*/ 36 h 57"/>
                    <a:gd name="T8" fmla="*/ 48 w 53"/>
                    <a:gd name="T9" fmla="*/ 37 h 57"/>
                    <a:gd name="T10" fmla="*/ 52 w 53"/>
                    <a:gd name="T11" fmla="*/ 36 h 57"/>
                    <a:gd name="T12" fmla="*/ 48 w 53"/>
                    <a:gd name="T13" fmla="*/ 28 h 57"/>
                    <a:gd name="T14" fmla="*/ 52 w 53"/>
                    <a:gd name="T15" fmla="*/ 28 h 57"/>
                    <a:gd name="T16" fmla="*/ 52 w 53"/>
                    <a:gd name="T17" fmla="*/ 24 h 57"/>
                    <a:gd name="T18" fmla="*/ 45 w 53"/>
                    <a:gd name="T19" fmla="*/ 20 h 57"/>
                    <a:gd name="T20" fmla="*/ 48 w 53"/>
                    <a:gd name="T21" fmla="*/ 13 h 57"/>
                    <a:gd name="T22" fmla="*/ 47 w 53"/>
                    <a:gd name="T23" fmla="*/ 9 h 57"/>
                    <a:gd name="T24" fmla="*/ 45 w 53"/>
                    <a:gd name="T25" fmla="*/ 8 h 57"/>
                    <a:gd name="T26" fmla="*/ 38 w 53"/>
                    <a:gd name="T27" fmla="*/ 5 h 57"/>
                    <a:gd name="T28" fmla="*/ 33 w 53"/>
                    <a:gd name="T29" fmla="*/ 4 h 57"/>
                    <a:gd name="T30" fmla="*/ 28 w 53"/>
                    <a:gd name="T31" fmla="*/ 3 h 57"/>
                    <a:gd name="T32" fmla="*/ 23 w 53"/>
                    <a:gd name="T33" fmla="*/ 3 h 57"/>
                    <a:gd name="T34" fmla="*/ 20 w 53"/>
                    <a:gd name="T35" fmla="*/ 2 h 57"/>
                    <a:gd name="T36" fmla="*/ 17 w 53"/>
                    <a:gd name="T37" fmla="*/ 3 h 57"/>
                    <a:gd name="T38" fmla="*/ 13 w 53"/>
                    <a:gd name="T39" fmla="*/ 3 h 57"/>
                    <a:gd name="T40" fmla="*/ 9 w 53"/>
                    <a:gd name="T41" fmla="*/ 3 h 57"/>
                    <a:gd name="T42" fmla="*/ 7 w 53"/>
                    <a:gd name="T43" fmla="*/ 6 h 57"/>
                    <a:gd name="T44" fmla="*/ 2 w 53"/>
                    <a:gd name="T45" fmla="*/ 0 h 57"/>
                    <a:gd name="T46" fmla="*/ 1 w 53"/>
                    <a:gd name="T47" fmla="*/ 6 h 57"/>
                    <a:gd name="T48" fmla="*/ 0 w 53"/>
                    <a:gd name="T49" fmla="*/ 10 h 57"/>
                    <a:gd name="T50" fmla="*/ 5 w 53"/>
                    <a:gd name="T51" fmla="*/ 14 h 57"/>
                    <a:gd name="T52" fmla="*/ 7 w 53"/>
                    <a:gd name="T53" fmla="*/ 20 h 57"/>
                    <a:gd name="T54" fmla="*/ 7 w 53"/>
                    <a:gd name="T55" fmla="*/ 23 h 57"/>
                    <a:gd name="T56" fmla="*/ 28 w 53"/>
                    <a:gd name="T57" fmla="*/ 48 h 57"/>
                    <a:gd name="T58" fmla="*/ 27 w 53"/>
                    <a:gd name="T59" fmla="*/ 51 h 57"/>
                    <a:gd name="T60" fmla="*/ 34 w 53"/>
                    <a:gd name="T61" fmla="*/ 53 h 57"/>
                    <a:gd name="T62" fmla="*/ 38 w 53"/>
                    <a:gd name="T63" fmla="*/ 57 h 57"/>
                    <a:gd name="T64" fmla="*/ 41 w 53"/>
                    <a:gd name="T65" fmla="*/ 5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7">
                      <a:moveTo>
                        <a:pt x="41" y="52"/>
                      </a:moveTo>
                      <a:lnTo>
                        <a:pt x="41" y="48"/>
                      </a:lnTo>
                      <a:lnTo>
                        <a:pt x="42" y="44"/>
                      </a:lnTo>
                      <a:lnTo>
                        <a:pt x="45" y="44"/>
                      </a:lnTo>
                      <a:lnTo>
                        <a:pt x="47" y="43"/>
                      </a:lnTo>
                      <a:lnTo>
                        <a:pt x="46" y="41"/>
                      </a:lnTo>
                      <a:lnTo>
                        <a:pt x="43" y="38"/>
                      </a:lnTo>
                      <a:lnTo>
                        <a:pt x="43" y="36"/>
                      </a:lnTo>
                      <a:lnTo>
                        <a:pt x="45" y="34"/>
                      </a:lnTo>
                      <a:lnTo>
                        <a:pt x="48" y="37"/>
                      </a:lnTo>
                      <a:lnTo>
                        <a:pt x="50" y="37"/>
                      </a:lnTo>
                      <a:lnTo>
                        <a:pt x="52" y="36"/>
                      </a:lnTo>
                      <a:lnTo>
                        <a:pt x="48" y="32"/>
                      </a:lnTo>
                      <a:lnTo>
                        <a:pt x="48" y="28"/>
                      </a:lnTo>
                      <a:lnTo>
                        <a:pt x="49" y="27"/>
                      </a:lnTo>
                      <a:lnTo>
                        <a:pt x="52" y="28"/>
                      </a:lnTo>
                      <a:lnTo>
                        <a:pt x="53" y="27"/>
                      </a:lnTo>
                      <a:lnTo>
                        <a:pt x="52" y="24"/>
                      </a:lnTo>
                      <a:lnTo>
                        <a:pt x="49" y="24"/>
                      </a:lnTo>
                      <a:lnTo>
                        <a:pt x="45" y="20"/>
                      </a:lnTo>
                      <a:lnTo>
                        <a:pt x="45" y="18"/>
                      </a:lnTo>
                      <a:lnTo>
                        <a:pt x="48" y="13"/>
                      </a:lnTo>
                      <a:lnTo>
                        <a:pt x="48" y="9"/>
                      </a:lnTo>
                      <a:lnTo>
                        <a:pt x="47" y="9"/>
                      </a:lnTo>
                      <a:lnTo>
                        <a:pt x="45" y="10"/>
                      </a:lnTo>
                      <a:lnTo>
                        <a:pt x="45" y="8"/>
                      </a:lnTo>
                      <a:lnTo>
                        <a:pt x="40" y="8"/>
                      </a:lnTo>
                      <a:lnTo>
                        <a:pt x="38" y="5"/>
                      </a:lnTo>
                      <a:lnTo>
                        <a:pt x="35" y="5"/>
                      </a:lnTo>
                      <a:lnTo>
                        <a:pt x="33" y="4"/>
                      </a:lnTo>
                      <a:lnTo>
                        <a:pt x="29" y="4"/>
                      </a:lnTo>
                      <a:lnTo>
                        <a:pt x="28" y="3"/>
                      </a:lnTo>
                      <a:lnTo>
                        <a:pt x="26" y="4"/>
                      </a:lnTo>
                      <a:lnTo>
                        <a:pt x="23" y="3"/>
                      </a:lnTo>
                      <a:lnTo>
                        <a:pt x="21" y="5"/>
                      </a:lnTo>
                      <a:lnTo>
                        <a:pt x="20" y="2"/>
                      </a:lnTo>
                      <a:lnTo>
                        <a:pt x="17" y="1"/>
                      </a:lnTo>
                      <a:lnTo>
                        <a:pt x="17" y="3"/>
                      </a:lnTo>
                      <a:lnTo>
                        <a:pt x="14" y="1"/>
                      </a:lnTo>
                      <a:lnTo>
                        <a:pt x="13" y="3"/>
                      </a:lnTo>
                      <a:lnTo>
                        <a:pt x="11" y="3"/>
                      </a:lnTo>
                      <a:lnTo>
                        <a:pt x="9" y="3"/>
                      </a:lnTo>
                      <a:lnTo>
                        <a:pt x="9" y="6"/>
                      </a:lnTo>
                      <a:lnTo>
                        <a:pt x="7" y="6"/>
                      </a:lnTo>
                      <a:lnTo>
                        <a:pt x="6" y="3"/>
                      </a:lnTo>
                      <a:lnTo>
                        <a:pt x="2" y="0"/>
                      </a:lnTo>
                      <a:lnTo>
                        <a:pt x="1" y="3"/>
                      </a:lnTo>
                      <a:lnTo>
                        <a:pt x="1" y="6"/>
                      </a:lnTo>
                      <a:lnTo>
                        <a:pt x="0" y="8"/>
                      </a:lnTo>
                      <a:lnTo>
                        <a:pt x="0" y="10"/>
                      </a:lnTo>
                      <a:lnTo>
                        <a:pt x="2" y="10"/>
                      </a:lnTo>
                      <a:lnTo>
                        <a:pt x="5" y="14"/>
                      </a:lnTo>
                      <a:lnTo>
                        <a:pt x="5" y="17"/>
                      </a:lnTo>
                      <a:lnTo>
                        <a:pt x="7" y="20"/>
                      </a:lnTo>
                      <a:lnTo>
                        <a:pt x="7" y="21"/>
                      </a:lnTo>
                      <a:lnTo>
                        <a:pt x="7" y="23"/>
                      </a:lnTo>
                      <a:lnTo>
                        <a:pt x="18" y="35"/>
                      </a:lnTo>
                      <a:lnTo>
                        <a:pt x="28" y="48"/>
                      </a:lnTo>
                      <a:lnTo>
                        <a:pt x="27" y="51"/>
                      </a:lnTo>
                      <a:lnTo>
                        <a:pt x="27" y="51"/>
                      </a:lnTo>
                      <a:lnTo>
                        <a:pt x="28" y="51"/>
                      </a:lnTo>
                      <a:lnTo>
                        <a:pt x="34" y="53"/>
                      </a:lnTo>
                      <a:lnTo>
                        <a:pt x="35" y="52"/>
                      </a:lnTo>
                      <a:lnTo>
                        <a:pt x="38" y="57"/>
                      </a:lnTo>
                      <a:lnTo>
                        <a:pt x="40" y="56"/>
                      </a:lnTo>
                      <a:lnTo>
                        <a:pt x="41"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3" name="Freeform 671">
                  <a:extLst>
                    <a:ext uri="{FF2B5EF4-FFF2-40B4-BE49-F238E27FC236}">
                      <a16:creationId xmlns:a16="http://schemas.microsoft.com/office/drawing/2014/main" id="{D620426E-CA5C-B14B-92EA-7F09F217FFA4}"/>
                    </a:ext>
                  </a:extLst>
                </p:cNvPr>
                <p:cNvSpPr>
                  <a:spLocks/>
                </p:cNvSpPr>
                <p:nvPr/>
              </p:nvSpPr>
              <p:spPr bwMode="auto">
                <a:xfrm>
                  <a:off x="3779" y="1941"/>
                  <a:ext cx="42" cy="32"/>
                </a:xfrm>
                <a:custGeom>
                  <a:avLst/>
                  <a:gdLst>
                    <a:gd name="T0" fmla="*/ 10 w 42"/>
                    <a:gd name="T1" fmla="*/ 28 h 32"/>
                    <a:gd name="T2" fmla="*/ 13 w 42"/>
                    <a:gd name="T3" fmla="*/ 28 h 32"/>
                    <a:gd name="T4" fmla="*/ 18 w 42"/>
                    <a:gd name="T5" fmla="*/ 31 h 32"/>
                    <a:gd name="T6" fmla="*/ 21 w 42"/>
                    <a:gd name="T7" fmla="*/ 31 h 32"/>
                    <a:gd name="T8" fmla="*/ 22 w 42"/>
                    <a:gd name="T9" fmla="*/ 24 h 32"/>
                    <a:gd name="T10" fmla="*/ 26 w 42"/>
                    <a:gd name="T11" fmla="*/ 22 h 32"/>
                    <a:gd name="T12" fmla="*/ 27 w 42"/>
                    <a:gd name="T13" fmla="*/ 18 h 32"/>
                    <a:gd name="T14" fmla="*/ 36 w 42"/>
                    <a:gd name="T15" fmla="*/ 12 h 32"/>
                    <a:gd name="T16" fmla="*/ 42 w 42"/>
                    <a:gd name="T17" fmla="*/ 12 h 32"/>
                    <a:gd name="T18" fmla="*/ 41 w 42"/>
                    <a:gd name="T19" fmla="*/ 6 h 32"/>
                    <a:gd name="T20" fmla="*/ 37 w 42"/>
                    <a:gd name="T21" fmla="*/ 0 h 32"/>
                    <a:gd name="T22" fmla="*/ 34 w 42"/>
                    <a:gd name="T23" fmla="*/ 2 h 32"/>
                    <a:gd name="T24" fmla="*/ 28 w 42"/>
                    <a:gd name="T25" fmla="*/ 7 h 32"/>
                    <a:gd name="T26" fmla="*/ 26 w 42"/>
                    <a:gd name="T27" fmla="*/ 6 h 32"/>
                    <a:gd name="T28" fmla="*/ 24 w 42"/>
                    <a:gd name="T29" fmla="*/ 7 h 32"/>
                    <a:gd name="T30" fmla="*/ 21 w 42"/>
                    <a:gd name="T31" fmla="*/ 8 h 32"/>
                    <a:gd name="T32" fmla="*/ 18 w 42"/>
                    <a:gd name="T33" fmla="*/ 8 h 32"/>
                    <a:gd name="T34" fmla="*/ 15 w 42"/>
                    <a:gd name="T35" fmla="*/ 10 h 32"/>
                    <a:gd name="T36" fmla="*/ 13 w 42"/>
                    <a:gd name="T37" fmla="*/ 7 h 32"/>
                    <a:gd name="T38" fmla="*/ 6 w 42"/>
                    <a:gd name="T39" fmla="*/ 7 h 32"/>
                    <a:gd name="T40" fmla="*/ 4 w 42"/>
                    <a:gd name="T41" fmla="*/ 7 h 32"/>
                    <a:gd name="T42" fmla="*/ 1 w 42"/>
                    <a:gd name="T43" fmla="*/ 13 h 32"/>
                    <a:gd name="T44" fmla="*/ 2 w 42"/>
                    <a:gd name="T45" fmla="*/ 15 h 32"/>
                    <a:gd name="T46" fmla="*/ 0 w 42"/>
                    <a:gd name="T47" fmla="*/ 19 h 32"/>
                    <a:gd name="T48" fmla="*/ 1 w 42"/>
                    <a:gd name="T49" fmla="*/ 24 h 32"/>
                    <a:gd name="T50" fmla="*/ 1 w 42"/>
                    <a:gd name="T51" fmla="*/ 24 h 32"/>
                    <a:gd name="T52" fmla="*/ 4 w 42"/>
                    <a:gd name="T53" fmla="*/ 26 h 32"/>
                    <a:gd name="T54" fmla="*/ 4 w 42"/>
                    <a:gd name="T55" fmla="*/ 28 h 32"/>
                    <a:gd name="T56" fmla="*/ 2 w 42"/>
                    <a:gd name="T57" fmla="*/ 29 h 32"/>
                    <a:gd name="T58" fmla="*/ 2 w 42"/>
                    <a:gd name="T59" fmla="*/ 32 h 32"/>
                    <a:gd name="T60" fmla="*/ 6 w 42"/>
                    <a:gd name="T61" fmla="*/ 32 h 32"/>
                    <a:gd name="T62" fmla="*/ 10 w 42"/>
                    <a:gd name="T6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2">
                      <a:moveTo>
                        <a:pt x="10" y="28"/>
                      </a:moveTo>
                      <a:lnTo>
                        <a:pt x="13" y="28"/>
                      </a:lnTo>
                      <a:lnTo>
                        <a:pt x="18" y="31"/>
                      </a:lnTo>
                      <a:lnTo>
                        <a:pt x="21" y="31"/>
                      </a:lnTo>
                      <a:lnTo>
                        <a:pt x="22" y="24"/>
                      </a:lnTo>
                      <a:lnTo>
                        <a:pt x="26" y="22"/>
                      </a:lnTo>
                      <a:lnTo>
                        <a:pt x="27" y="18"/>
                      </a:lnTo>
                      <a:lnTo>
                        <a:pt x="36" y="12"/>
                      </a:lnTo>
                      <a:lnTo>
                        <a:pt x="42" y="12"/>
                      </a:lnTo>
                      <a:lnTo>
                        <a:pt x="41" y="6"/>
                      </a:lnTo>
                      <a:lnTo>
                        <a:pt x="37" y="0"/>
                      </a:lnTo>
                      <a:lnTo>
                        <a:pt x="34" y="2"/>
                      </a:lnTo>
                      <a:lnTo>
                        <a:pt x="28" y="7"/>
                      </a:lnTo>
                      <a:lnTo>
                        <a:pt x="26" y="6"/>
                      </a:lnTo>
                      <a:lnTo>
                        <a:pt x="24" y="7"/>
                      </a:lnTo>
                      <a:lnTo>
                        <a:pt x="21" y="8"/>
                      </a:lnTo>
                      <a:lnTo>
                        <a:pt x="18" y="8"/>
                      </a:lnTo>
                      <a:lnTo>
                        <a:pt x="15" y="10"/>
                      </a:lnTo>
                      <a:lnTo>
                        <a:pt x="13" y="7"/>
                      </a:lnTo>
                      <a:lnTo>
                        <a:pt x="6" y="7"/>
                      </a:lnTo>
                      <a:lnTo>
                        <a:pt x="4" y="7"/>
                      </a:lnTo>
                      <a:lnTo>
                        <a:pt x="1" y="13"/>
                      </a:lnTo>
                      <a:lnTo>
                        <a:pt x="2" y="15"/>
                      </a:lnTo>
                      <a:lnTo>
                        <a:pt x="0" y="19"/>
                      </a:lnTo>
                      <a:lnTo>
                        <a:pt x="1" y="24"/>
                      </a:lnTo>
                      <a:lnTo>
                        <a:pt x="1" y="24"/>
                      </a:lnTo>
                      <a:lnTo>
                        <a:pt x="4" y="26"/>
                      </a:lnTo>
                      <a:lnTo>
                        <a:pt x="4" y="28"/>
                      </a:lnTo>
                      <a:lnTo>
                        <a:pt x="2" y="29"/>
                      </a:lnTo>
                      <a:lnTo>
                        <a:pt x="2" y="32"/>
                      </a:lnTo>
                      <a:lnTo>
                        <a:pt x="6" y="32"/>
                      </a:lnTo>
                      <a:lnTo>
                        <a:pt x="10"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4" name="Freeform 672">
                  <a:extLst>
                    <a:ext uri="{FF2B5EF4-FFF2-40B4-BE49-F238E27FC236}">
                      <a16:creationId xmlns:a16="http://schemas.microsoft.com/office/drawing/2014/main" id="{B94CED86-2C66-A740-842E-37C776587B62}"/>
                    </a:ext>
                  </a:extLst>
                </p:cNvPr>
                <p:cNvSpPr>
                  <a:spLocks/>
                </p:cNvSpPr>
                <p:nvPr/>
              </p:nvSpPr>
              <p:spPr bwMode="auto">
                <a:xfrm>
                  <a:off x="3726" y="1894"/>
                  <a:ext cx="98" cy="57"/>
                </a:xfrm>
                <a:custGeom>
                  <a:avLst/>
                  <a:gdLst>
                    <a:gd name="T0" fmla="*/ 92 w 98"/>
                    <a:gd name="T1" fmla="*/ 41 h 57"/>
                    <a:gd name="T2" fmla="*/ 93 w 98"/>
                    <a:gd name="T3" fmla="*/ 34 h 57"/>
                    <a:gd name="T4" fmla="*/ 91 w 98"/>
                    <a:gd name="T5" fmla="*/ 29 h 57"/>
                    <a:gd name="T6" fmla="*/ 98 w 98"/>
                    <a:gd name="T7" fmla="*/ 26 h 57"/>
                    <a:gd name="T8" fmla="*/ 97 w 98"/>
                    <a:gd name="T9" fmla="*/ 20 h 57"/>
                    <a:gd name="T10" fmla="*/ 97 w 98"/>
                    <a:gd name="T11" fmla="*/ 7 h 57"/>
                    <a:gd name="T12" fmla="*/ 89 w 98"/>
                    <a:gd name="T13" fmla="*/ 4 h 57"/>
                    <a:gd name="T14" fmla="*/ 81 w 98"/>
                    <a:gd name="T15" fmla="*/ 4 h 57"/>
                    <a:gd name="T16" fmla="*/ 72 w 98"/>
                    <a:gd name="T17" fmla="*/ 1 h 57"/>
                    <a:gd name="T18" fmla="*/ 69 w 98"/>
                    <a:gd name="T19" fmla="*/ 3 h 57"/>
                    <a:gd name="T20" fmla="*/ 67 w 98"/>
                    <a:gd name="T21" fmla="*/ 7 h 57"/>
                    <a:gd name="T22" fmla="*/ 62 w 98"/>
                    <a:gd name="T23" fmla="*/ 9 h 57"/>
                    <a:gd name="T24" fmla="*/ 52 w 98"/>
                    <a:gd name="T25" fmla="*/ 4 h 57"/>
                    <a:gd name="T26" fmla="*/ 52 w 98"/>
                    <a:gd name="T27" fmla="*/ 10 h 57"/>
                    <a:gd name="T28" fmla="*/ 48 w 98"/>
                    <a:gd name="T29" fmla="*/ 14 h 57"/>
                    <a:gd name="T30" fmla="*/ 41 w 98"/>
                    <a:gd name="T31" fmla="*/ 22 h 57"/>
                    <a:gd name="T32" fmla="*/ 45 w 98"/>
                    <a:gd name="T33" fmla="*/ 26 h 57"/>
                    <a:gd name="T34" fmla="*/ 44 w 98"/>
                    <a:gd name="T35" fmla="*/ 30 h 57"/>
                    <a:gd name="T36" fmla="*/ 38 w 98"/>
                    <a:gd name="T37" fmla="*/ 29 h 57"/>
                    <a:gd name="T38" fmla="*/ 32 w 98"/>
                    <a:gd name="T39" fmla="*/ 29 h 57"/>
                    <a:gd name="T40" fmla="*/ 25 w 98"/>
                    <a:gd name="T41" fmla="*/ 33 h 57"/>
                    <a:gd name="T42" fmla="*/ 21 w 98"/>
                    <a:gd name="T43" fmla="*/ 33 h 57"/>
                    <a:gd name="T44" fmla="*/ 14 w 98"/>
                    <a:gd name="T45" fmla="*/ 30 h 57"/>
                    <a:gd name="T46" fmla="*/ 11 w 98"/>
                    <a:gd name="T47" fmla="*/ 34 h 57"/>
                    <a:gd name="T48" fmla="*/ 7 w 98"/>
                    <a:gd name="T49" fmla="*/ 34 h 57"/>
                    <a:gd name="T50" fmla="*/ 2 w 98"/>
                    <a:gd name="T51" fmla="*/ 32 h 57"/>
                    <a:gd name="T52" fmla="*/ 0 w 98"/>
                    <a:gd name="T53" fmla="*/ 33 h 57"/>
                    <a:gd name="T54" fmla="*/ 1 w 98"/>
                    <a:gd name="T55" fmla="*/ 37 h 57"/>
                    <a:gd name="T56" fmla="*/ 3 w 98"/>
                    <a:gd name="T57" fmla="*/ 41 h 57"/>
                    <a:gd name="T58" fmla="*/ 7 w 98"/>
                    <a:gd name="T59" fmla="*/ 40 h 57"/>
                    <a:gd name="T60" fmla="*/ 12 w 98"/>
                    <a:gd name="T61" fmla="*/ 41 h 57"/>
                    <a:gd name="T62" fmla="*/ 16 w 98"/>
                    <a:gd name="T63" fmla="*/ 44 h 57"/>
                    <a:gd name="T64" fmla="*/ 21 w 98"/>
                    <a:gd name="T65" fmla="*/ 47 h 57"/>
                    <a:gd name="T66" fmla="*/ 31 w 98"/>
                    <a:gd name="T67" fmla="*/ 43 h 57"/>
                    <a:gd name="T68" fmla="*/ 35 w 98"/>
                    <a:gd name="T69" fmla="*/ 45 h 57"/>
                    <a:gd name="T70" fmla="*/ 51 w 98"/>
                    <a:gd name="T71" fmla="*/ 52 h 57"/>
                    <a:gd name="T72" fmla="*/ 58 w 98"/>
                    <a:gd name="T73" fmla="*/ 54 h 57"/>
                    <a:gd name="T74" fmla="*/ 59 w 98"/>
                    <a:gd name="T75" fmla="*/ 54 h 57"/>
                    <a:gd name="T76" fmla="*/ 68 w 98"/>
                    <a:gd name="T77" fmla="*/ 57 h 57"/>
                    <a:gd name="T78" fmla="*/ 74 w 98"/>
                    <a:gd name="T79" fmla="*/ 55 h 57"/>
                    <a:gd name="T80" fmla="*/ 79 w 98"/>
                    <a:gd name="T81" fmla="*/ 53 h 57"/>
                    <a:gd name="T82" fmla="*/ 87 w 98"/>
                    <a:gd name="T83" fmla="*/ 49 h 57"/>
                    <a:gd name="T84" fmla="*/ 91 w 98"/>
                    <a:gd name="T85"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57">
                      <a:moveTo>
                        <a:pt x="93" y="44"/>
                      </a:moveTo>
                      <a:lnTo>
                        <a:pt x="92" y="41"/>
                      </a:lnTo>
                      <a:lnTo>
                        <a:pt x="92" y="38"/>
                      </a:lnTo>
                      <a:lnTo>
                        <a:pt x="93" y="34"/>
                      </a:lnTo>
                      <a:lnTo>
                        <a:pt x="91" y="30"/>
                      </a:lnTo>
                      <a:lnTo>
                        <a:pt x="91" y="29"/>
                      </a:lnTo>
                      <a:lnTo>
                        <a:pt x="97" y="29"/>
                      </a:lnTo>
                      <a:lnTo>
                        <a:pt x="98" y="26"/>
                      </a:lnTo>
                      <a:lnTo>
                        <a:pt x="97" y="23"/>
                      </a:lnTo>
                      <a:lnTo>
                        <a:pt x="97" y="20"/>
                      </a:lnTo>
                      <a:lnTo>
                        <a:pt x="97" y="13"/>
                      </a:lnTo>
                      <a:lnTo>
                        <a:pt x="97" y="7"/>
                      </a:lnTo>
                      <a:lnTo>
                        <a:pt x="91" y="6"/>
                      </a:lnTo>
                      <a:lnTo>
                        <a:pt x="89" y="4"/>
                      </a:lnTo>
                      <a:lnTo>
                        <a:pt x="85" y="5"/>
                      </a:lnTo>
                      <a:lnTo>
                        <a:pt x="81" y="4"/>
                      </a:lnTo>
                      <a:lnTo>
                        <a:pt x="78" y="2"/>
                      </a:lnTo>
                      <a:lnTo>
                        <a:pt x="72" y="1"/>
                      </a:lnTo>
                      <a:lnTo>
                        <a:pt x="69" y="0"/>
                      </a:lnTo>
                      <a:lnTo>
                        <a:pt x="69" y="3"/>
                      </a:lnTo>
                      <a:lnTo>
                        <a:pt x="67" y="5"/>
                      </a:lnTo>
                      <a:lnTo>
                        <a:pt x="67" y="7"/>
                      </a:lnTo>
                      <a:lnTo>
                        <a:pt x="63" y="7"/>
                      </a:lnTo>
                      <a:lnTo>
                        <a:pt x="62" y="9"/>
                      </a:lnTo>
                      <a:lnTo>
                        <a:pt x="55" y="4"/>
                      </a:lnTo>
                      <a:lnTo>
                        <a:pt x="52" y="4"/>
                      </a:lnTo>
                      <a:lnTo>
                        <a:pt x="52" y="7"/>
                      </a:lnTo>
                      <a:lnTo>
                        <a:pt x="52" y="10"/>
                      </a:lnTo>
                      <a:lnTo>
                        <a:pt x="50" y="10"/>
                      </a:lnTo>
                      <a:lnTo>
                        <a:pt x="48" y="14"/>
                      </a:lnTo>
                      <a:lnTo>
                        <a:pt x="45" y="16"/>
                      </a:lnTo>
                      <a:lnTo>
                        <a:pt x="41" y="22"/>
                      </a:lnTo>
                      <a:lnTo>
                        <a:pt x="41" y="24"/>
                      </a:lnTo>
                      <a:lnTo>
                        <a:pt x="45" y="26"/>
                      </a:lnTo>
                      <a:lnTo>
                        <a:pt x="45" y="29"/>
                      </a:lnTo>
                      <a:lnTo>
                        <a:pt x="44" y="30"/>
                      </a:lnTo>
                      <a:lnTo>
                        <a:pt x="41" y="28"/>
                      </a:lnTo>
                      <a:lnTo>
                        <a:pt x="38" y="29"/>
                      </a:lnTo>
                      <a:lnTo>
                        <a:pt x="34" y="28"/>
                      </a:lnTo>
                      <a:lnTo>
                        <a:pt x="32" y="29"/>
                      </a:lnTo>
                      <a:lnTo>
                        <a:pt x="27" y="32"/>
                      </a:lnTo>
                      <a:lnTo>
                        <a:pt x="25" y="33"/>
                      </a:lnTo>
                      <a:lnTo>
                        <a:pt x="23" y="32"/>
                      </a:lnTo>
                      <a:lnTo>
                        <a:pt x="21" y="33"/>
                      </a:lnTo>
                      <a:lnTo>
                        <a:pt x="18" y="31"/>
                      </a:lnTo>
                      <a:lnTo>
                        <a:pt x="14" y="30"/>
                      </a:lnTo>
                      <a:lnTo>
                        <a:pt x="10" y="31"/>
                      </a:lnTo>
                      <a:lnTo>
                        <a:pt x="11" y="34"/>
                      </a:lnTo>
                      <a:lnTo>
                        <a:pt x="10" y="34"/>
                      </a:lnTo>
                      <a:lnTo>
                        <a:pt x="7" y="34"/>
                      </a:lnTo>
                      <a:lnTo>
                        <a:pt x="4" y="31"/>
                      </a:lnTo>
                      <a:lnTo>
                        <a:pt x="2" y="32"/>
                      </a:lnTo>
                      <a:lnTo>
                        <a:pt x="0" y="33"/>
                      </a:lnTo>
                      <a:lnTo>
                        <a:pt x="0" y="33"/>
                      </a:lnTo>
                      <a:lnTo>
                        <a:pt x="1" y="34"/>
                      </a:lnTo>
                      <a:lnTo>
                        <a:pt x="1" y="37"/>
                      </a:lnTo>
                      <a:lnTo>
                        <a:pt x="3" y="38"/>
                      </a:lnTo>
                      <a:lnTo>
                        <a:pt x="3" y="41"/>
                      </a:lnTo>
                      <a:lnTo>
                        <a:pt x="5" y="41"/>
                      </a:lnTo>
                      <a:lnTo>
                        <a:pt x="7" y="40"/>
                      </a:lnTo>
                      <a:lnTo>
                        <a:pt x="10" y="44"/>
                      </a:lnTo>
                      <a:lnTo>
                        <a:pt x="12" y="41"/>
                      </a:lnTo>
                      <a:lnTo>
                        <a:pt x="14" y="41"/>
                      </a:lnTo>
                      <a:lnTo>
                        <a:pt x="16" y="44"/>
                      </a:lnTo>
                      <a:lnTo>
                        <a:pt x="16" y="44"/>
                      </a:lnTo>
                      <a:lnTo>
                        <a:pt x="21" y="47"/>
                      </a:lnTo>
                      <a:lnTo>
                        <a:pt x="27" y="41"/>
                      </a:lnTo>
                      <a:lnTo>
                        <a:pt x="31" y="43"/>
                      </a:lnTo>
                      <a:lnTo>
                        <a:pt x="35" y="42"/>
                      </a:lnTo>
                      <a:lnTo>
                        <a:pt x="35" y="45"/>
                      </a:lnTo>
                      <a:lnTo>
                        <a:pt x="42" y="51"/>
                      </a:lnTo>
                      <a:lnTo>
                        <a:pt x="51" y="52"/>
                      </a:lnTo>
                      <a:lnTo>
                        <a:pt x="55" y="52"/>
                      </a:lnTo>
                      <a:lnTo>
                        <a:pt x="58" y="54"/>
                      </a:lnTo>
                      <a:lnTo>
                        <a:pt x="57" y="54"/>
                      </a:lnTo>
                      <a:lnTo>
                        <a:pt x="59" y="54"/>
                      </a:lnTo>
                      <a:lnTo>
                        <a:pt x="66" y="54"/>
                      </a:lnTo>
                      <a:lnTo>
                        <a:pt x="68" y="57"/>
                      </a:lnTo>
                      <a:lnTo>
                        <a:pt x="71" y="55"/>
                      </a:lnTo>
                      <a:lnTo>
                        <a:pt x="74" y="55"/>
                      </a:lnTo>
                      <a:lnTo>
                        <a:pt x="77" y="54"/>
                      </a:lnTo>
                      <a:lnTo>
                        <a:pt x="79" y="53"/>
                      </a:lnTo>
                      <a:lnTo>
                        <a:pt x="81" y="54"/>
                      </a:lnTo>
                      <a:lnTo>
                        <a:pt x="87" y="49"/>
                      </a:lnTo>
                      <a:lnTo>
                        <a:pt x="90" y="47"/>
                      </a:lnTo>
                      <a:lnTo>
                        <a:pt x="91" y="47"/>
                      </a:lnTo>
                      <a:lnTo>
                        <a:pt x="93"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5" name="Freeform 673">
                  <a:extLst>
                    <a:ext uri="{FF2B5EF4-FFF2-40B4-BE49-F238E27FC236}">
                      <a16:creationId xmlns:a16="http://schemas.microsoft.com/office/drawing/2014/main" id="{F8DD73D0-B217-3748-A77B-50D027654A8E}"/>
                    </a:ext>
                  </a:extLst>
                </p:cNvPr>
                <p:cNvSpPr>
                  <a:spLocks/>
                </p:cNvSpPr>
                <p:nvPr/>
              </p:nvSpPr>
              <p:spPr bwMode="auto">
                <a:xfrm>
                  <a:off x="3781" y="1758"/>
                  <a:ext cx="130" cy="132"/>
                </a:xfrm>
                <a:custGeom>
                  <a:avLst/>
                  <a:gdLst>
                    <a:gd name="T0" fmla="*/ 0 w 130"/>
                    <a:gd name="T1" fmla="*/ 47 h 132"/>
                    <a:gd name="T2" fmla="*/ 4 w 130"/>
                    <a:gd name="T3" fmla="*/ 55 h 132"/>
                    <a:gd name="T4" fmla="*/ 6 w 130"/>
                    <a:gd name="T5" fmla="*/ 61 h 132"/>
                    <a:gd name="T6" fmla="*/ 7 w 130"/>
                    <a:gd name="T7" fmla="*/ 67 h 132"/>
                    <a:gd name="T8" fmla="*/ 9 w 130"/>
                    <a:gd name="T9" fmla="*/ 77 h 132"/>
                    <a:gd name="T10" fmla="*/ 12 w 130"/>
                    <a:gd name="T11" fmla="*/ 81 h 132"/>
                    <a:gd name="T12" fmla="*/ 12 w 130"/>
                    <a:gd name="T13" fmla="*/ 92 h 132"/>
                    <a:gd name="T14" fmla="*/ 14 w 130"/>
                    <a:gd name="T15" fmla="*/ 93 h 132"/>
                    <a:gd name="T16" fmla="*/ 17 w 130"/>
                    <a:gd name="T17" fmla="*/ 92 h 132"/>
                    <a:gd name="T18" fmla="*/ 24 w 130"/>
                    <a:gd name="T19" fmla="*/ 95 h 132"/>
                    <a:gd name="T20" fmla="*/ 28 w 130"/>
                    <a:gd name="T21" fmla="*/ 98 h 132"/>
                    <a:gd name="T22" fmla="*/ 29 w 130"/>
                    <a:gd name="T23" fmla="*/ 104 h 132"/>
                    <a:gd name="T24" fmla="*/ 31 w 130"/>
                    <a:gd name="T25" fmla="*/ 107 h 132"/>
                    <a:gd name="T26" fmla="*/ 33 w 130"/>
                    <a:gd name="T27" fmla="*/ 111 h 132"/>
                    <a:gd name="T28" fmla="*/ 36 w 130"/>
                    <a:gd name="T29" fmla="*/ 109 h 132"/>
                    <a:gd name="T30" fmla="*/ 34 w 130"/>
                    <a:gd name="T31" fmla="*/ 103 h 132"/>
                    <a:gd name="T32" fmla="*/ 45 w 130"/>
                    <a:gd name="T33" fmla="*/ 107 h 132"/>
                    <a:gd name="T34" fmla="*/ 47 w 130"/>
                    <a:gd name="T35" fmla="*/ 112 h 132"/>
                    <a:gd name="T36" fmla="*/ 56 w 130"/>
                    <a:gd name="T37" fmla="*/ 113 h 132"/>
                    <a:gd name="T38" fmla="*/ 68 w 130"/>
                    <a:gd name="T39" fmla="*/ 125 h 132"/>
                    <a:gd name="T40" fmla="*/ 72 w 130"/>
                    <a:gd name="T41" fmla="*/ 124 h 132"/>
                    <a:gd name="T42" fmla="*/ 77 w 130"/>
                    <a:gd name="T43" fmla="*/ 127 h 132"/>
                    <a:gd name="T44" fmla="*/ 79 w 130"/>
                    <a:gd name="T45" fmla="*/ 132 h 132"/>
                    <a:gd name="T46" fmla="*/ 83 w 130"/>
                    <a:gd name="T47" fmla="*/ 128 h 132"/>
                    <a:gd name="T48" fmla="*/ 87 w 130"/>
                    <a:gd name="T49" fmla="*/ 128 h 132"/>
                    <a:gd name="T50" fmla="*/ 93 w 130"/>
                    <a:gd name="T51" fmla="*/ 129 h 132"/>
                    <a:gd name="T52" fmla="*/ 97 w 130"/>
                    <a:gd name="T53" fmla="*/ 127 h 132"/>
                    <a:gd name="T54" fmla="*/ 101 w 130"/>
                    <a:gd name="T55" fmla="*/ 127 h 132"/>
                    <a:gd name="T56" fmla="*/ 112 w 130"/>
                    <a:gd name="T57" fmla="*/ 132 h 132"/>
                    <a:gd name="T58" fmla="*/ 115 w 130"/>
                    <a:gd name="T59" fmla="*/ 127 h 132"/>
                    <a:gd name="T60" fmla="*/ 124 w 130"/>
                    <a:gd name="T61" fmla="*/ 111 h 132"/>
                    <a:gd name="T62" fmla="*/ 127 w 130"/>
                    <a:gd name="T63" fmla="*/ 103 h 132"/>
                    <a:gd name="T64" fmla="*/ 130 w 130"/>
                    <a:gd name="T65" fmla="*/ 97 h 132"/>
                    <a:gd name="T66" fmla="*/ 128 w 130"/>
                    <a:gd name="T67" fmla="*/ 93 h 132"/>
                    <a:gd name="T68" fmla="*/ 126 w 130"/>
                    <a:gd name="T69" fmla="*/ 88 h 132"/>
                    <a:gd name="T70" fmla="*/ 123 w 130"/>
                    <a:gd name="T71" fmla="*/ 81 h 132"/>
                    <a:gd name="T72" fmla="*/ 123 w 130"/>
                    <a:gd name="T73" fmla="*/ 70 h 132"/>
                    <a:gd name="T74" fmla="*/ 121 w 130"/>
                    <a:gd name="T75" fmla="*/ 63 h 132"/>
                    <a:gd name="T76" fmla="*/ 121 w 130"/>
                    <a:gd name="T77" fmla="*/ 54 h 132"/>
                    <a:gd name="T78" fmla="*/ 124 w 130"/>
                    <a:gd name="T79" fmla="*/ 42 h 132"/>
                    <a:gd name="T80" fmla="*/ 122 w 130"/>
                    <a:gd name="T81" fmla="*/ 36 h 132"/>
                    <a:gd name="T82" fmla="*/ 118 w 130"/>
                    <a:gd name="T83" fmla="*/ 25 h 132"/>
                    <a:gd name="T84" fmla="*/ 115 w 130"/>
                    <a:gd name="T85" fmla="*/ 16 h 132"/>
                    <a:gd name="T86" fmla="*/ 112 w 130"/>
                    <a:gd name="T87" fmla="*/ 10 h 132"/>
                    <a:gd name="T88" fmla="*/ 106 w 130"/>
                    <a:gd name="T89" fmla="*/ 7 h 132"/>
                    <a:gd name="T90" fmla="*/ 73 w 130"/>
                    <a:gd name="T91" fmla="*/ 7 h 132"/>
                    <a:gd name="T92" fmla="*/ 66 w 130"/>
                    <a:gd name="T93" fmla="*/ 14 h 132"/>
                    <a:gd name="T94" fmla="*/ 61 w 130"/>
                    <a:gd name="T95" fmla="*/ 14 h 132"/>
                    <a:gd name="T96" fmla="*/ 69 w 130"/>
                    <a:gd name="T97" fmla="*/ 6 h 132"/>
                    <a:gd name="T98" fmla="*/ 64 w 130"/>
                    <a:gd name="T99" fmla="*/ 10 h 132"/>
                    <a:gd name="T100" fmla="*/ 53 w 130"/>
                    <a:gd name="T101" fmla="*/ 11 h 132"/>
                    <a:gd name="T102" fmla="*/ 52 w 130"/>
                    <a:gd name="T103" fmla="*/ 4 h 132"/>
                    <a:gd name="T104" fmla="*/ 57 w 130"/>
                    <a:gd name="T105" fmla="*/ 6 h 132"/>
                    <a:gd name="T106" fmla="*/ 53 w 130"/>
                    <a:gd name="T107" fmla="*/ 2 h 132"/>
                    <a:gd name="T108" fmla="*/ 41 w 130"/>
                    <a:gd name="T109" fmla="*/ 4 h 132"/>
                    <a:gd name="T110" fmla="*/ 32 w 130"/>
                    <a:gd name="T111" fmla="*/ 5 h 132"/>
                    <a:gd name="T112" fmla="*/ 26 w 130"/>
                    <a:gd name="T113" fmla="*/ 9 h 132"/>
                    <a:gd name="T114" fmla="*/ 24 w 130"/>
                    <a:gd name="T115" fmla="*/ 15 h 132"/>
                    <a:gd name="T116" fmla="*/ 12 w 130"/>
                    <a:gd name="T117" fmla="*/ 20 h 132"/>
                    <a:gd name="T118" fmla="*/ 7 w 130"/>
                    <a:gd name="T119" fmla="*/ 25 h 132"/>
                    <a:gd name="T120" fmla="*/ 4 w 130"/>
                    <a:gd name="T121" fmla="*/ 29 h 132"/>
                    <a:gd name="T122" fmla="*/ 3 w 130"/>
                    <a:gd name="T123" fmla="*/ 31 h 132"/>
                    <a:gd name="T124" fmla="*/ 4 w 130"/>
                    <a:gd name="T125"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 h="132">
                      <a:moveTo>
                        <a:pt x="4" y="44"/>
                      </a:moveTo>
                      <a:lnTo>
                        <a:pt x="0" y="47"/>
                      </a:lnTo>
                      <a:lnTo>
                        <a:pt x="0" y="49"/>
                      </a:lnTo>
                      <a:lnTo>
                        <a:pt x="4" y="55"/>
                      </a:lnTo>
                      <a:lnTo>
                        <a:pt x="4" y="58"/>
                      </a:lnTo>
                      <a:lnTo>
                        <a:pt x="6" y="61"/>
                      </a:lnTo>
                      <a:lnTo>
                        <a:pt x="6" y="64"/>
                      </a:lnTo>
                      <a:lnTo>
                        <a:pt x="7" y="67"/>
                      </a:lnTo>
                      <a:lnTo>
                        <a:pt x="6" y="70"/>
                      </a:lnTo>
                      <a:lnTo>
                        <a:pt x="9" y="77"/>
                      </a:lnTo>
                      <a:lnTo>
                        <a:pt x="11" y="79"/>
                      </a:lnTo>
                      <a:lnTo>
                        <a:pt x="12" y="81"/>
                      </a:lnTo>
                      <a:lnTo>
                        <a:pt x="13" y="90"/>
                      </a:lnTo>
                      <a:lnTo>
                        <a:pt x="12" y="92"/>
                      </a:lnTo>
                      <a:lnTo>
                        <a:pt x="13" y="94"/>
                      </a:lnTo>
                      <a:lnTo>
                        <a:pt x="14" y="93"/>
                      </a:lnTo>
                      <a:lnTo>
                        <a:pt x="17" y="93"/>
                      </a:lnTo>
                      <a:lnTo>
                        <a:pt x="17" y="92"/>
                      </a:lnTo>
                      <a:lnTo>
                        <a:pt x="24" y="94"/>
                      </a:lnTo>
                      <a:lnTo>
                        <a:pt x="24" y="95"/>
                      </a:lnTo>
                      <a:lnTo>
                        <a:pt x="26" y="98"/>
                      </a:lnTo>
                      <a:lnTo>
                        <a:pt x="28" y="98"/>
                      </a:lnTo>
                      <a:lnTo>
                        <a:pt x="30" y="100"/>
                      </a:lnTo>
                      <a:lnTo>
                        <a:pt x="29" y="104"/>
                      </a:lnTo>
                      <a:lnTo>
                        <a:pt x="30" y="106"/>
                      </a:lnTo>
                      <a:lnTo>
                        <a:pt x="31" y="107"/>
                      </a:lnTo>
                      <a:lnTo>
                        <a:pt x="31" y="110"/>
                      </a:lnTo>
                      <a:lnTo>
                        <a:pt x="33" y="111"/>
                      </a:lnTo>
                      <a:lnTo>
                        <a:pt x="34" y="109"/>
                      </a:lnTo>
                      <a:lnTo>
                        <a:pt x="36" y="109"/>
                      </a:lnTo>
                      <a:lnTo>
                        <a:pt x="33" y="104"/>
                      </a:lnTo>
                      <a:lnTo>
                        <a:pt x="34" y="103"/>
                      </a:lnTo>
                      <a:lnTo>
                        <a:pt x="41" y="107"/>
                      </a:lnTo>
                      <a:lnTo>
                        <a:pt x="45" y="107"/>
                      </a:lnTo>
                      <a:lnTo>
                        <a:pt x="44" y="110"/>
                      </a:lnTo>
                      <a:lnTo>
                        <a:pt x="47" y="112"/>
                      </a:lnTo>
                      <a:lnTo>
                        <a:pt x="52" y="111"/>
                      </a:lnTo>
                      <a:lnTo>
                        <a:pt x="56" y="113"/>
                      </a:lnTo>
                      <a:lnTo>
                        <a:pt x="65" y="120"/>
                      </a:lnTo>
                      <a:lnTo>
                        <a:pt x="68" y="125"/>
                      </a:lnTo>
                      <a:lnTo>
                        <a:pt x="70" y="125"/>
                      </a:lnTo>
                      <a:lnTo>
                        <a:pt x="72" y="124"/>
                      </a:lnTo>
                      <a:lnTo>
                        <a:pt x="75" y="124"/>
                      </a:lnTo>
                      <a:lnTo>
                        <a:pt x="77" y="127"/>
                      </a:lnTo>
                      <a:lnTo>
                        <a:pt x="78" y="131"/>
                      </a:lnTo>
                      <a:lnTo>
                        <a:pt x="79" y="132"/>
                      </a:lnTo>
                      <a:lnTo>
                        <a:pt x="82" y="132"/>
                      </a:lnTo>
                      <a:lnTo>
                        <a:pt x="83" y="128"/>
                      </a:lnTo>
                      <a:lnTo>
                        <a:pt x="86" y="128"/>
                      </a:lnTo>
                      <a:lnTo>
                        <a:pt x="87" y="128"/>
                      </a:lnTo>
                      <a:lnTo>
                        <a:pt x="91" y="128"/>
                      </a:lnTo>
                      <a:lnTo>
                        <a:pt x="93" y="129"/>
                      </a:lnTo>
                      <a:lnTo>
                        <a:pt x="95" y="127"/>
                      </a:lnTo>
                      <a:lnTo>
                        <a:pt x="97" y="127"/>
                      </a:lnTo>
                      <a:lnTo>
                        <a:pt x="99" y="128"/>
                      </a:lnTo>
                      <a:lnTo>
                        <a:pt x="101" y="127"/>
                      </a:lnTo>
                      <a:lnTo>
                        <a:pt x="107" y="128"/>
                      </a:lnTo>
                      <a:lnTo>
                        <a:pt x="112" y="132"/>
                      </a:lnTo>
                      <a:lnTo>
                        <a:pt x="115" y="132"/>
                      </a:lnTo>
                      <a:lnTo>
                        <a:pt x="115" y="127"/>
                      </a:lnTo>
                      <a:lnTo>
                        <a:pt x="115" y="122"/>
                      </a:lnTo>
                      <a:lnTo>
                        <a:pt x="124" y="111"/>
                      </a:lnTo>
                      <a:lnTo>
                        <a:pt x="125" y="105"/>
                      </a:lnTo>
                      <a:lnTo>
                        <a:pt x="127" y="103"/>
                      </a:lnTo>
                      <a:lnTo>
                        <a:pt x="129" y="102"/>
                      </a:lnTo>
                      <a:lnTo>
                        <a:pt x="130" y="97"/>
                      </a:lnTo>
                      <a:lnTo>
                        <a:pt x="129" y="95"/>
                      </a:lnTo>
                      <a:lnTo>
                        <a:pt x="128" y="93"/>
                      </a:lnTo>
                      <a:lnTo>
                        <a:pt x="130" y="90"/>
                      </a:lnTo>
                      <a:lnTo>
                        <a:pt x="126" y="88"/>
                      </a:lnTo>
                      <a:lnTo>
                        <a:pt x="125" y="83"/>
                      </a:lnTo>
                      <a:lnTo>
                        <a:pt x="123" y="81"/>
                      </a:lnTo>
                      <a:lnTo>
                        <a:pt x="123" y="73"/>
                      </a:lnTo>
                      <a:lnTo>
                        <a:pt x="123" y="70"/>
                      </a:lnTo>
                      <a:lnTo>
                        <a:pt x="123" y="69"/>
                      </a:lnTo>
                      <a:lnTo>
                        <a:pt x="121" y="63"/>
                      </a:lnTo>
                      <a:lnTo>
                        <a:pt x="119" y="58"/>
                      </a:lnTo>
                      <a:lnTo>
                        <a:pt x="121" y="54"/>
                      </a:lnTo>
                      <a:lnTo>
                        <a:pt x="125" y="52"/>
                      </a:lnTo>
                      <a:lnTo>
                        <a:pt x="124" y="42"/>
                      </a:lnTo>
                      <a:lnTo>
                        <a:pt x="122" y="41"/>
                      </a:lnTo>
                      <a:lnTo>
                        <a:pt x="122" y="36"/>
                      </a:lnTo>
                      <a:lnTo>
                        <a:pt x="120" y="33"/>
                      </a:lnTo>
                      <a:lnTo>
                        <a:pt x="118" y="25"/>
                      </a:lnTo>
                      <a:lnTo>
                        <a:pt x="115" y="20"/>
                      </a:lnTo>
                      <a:lnTo>
                        <a:pt x="115" y="16"/>
                      </a:lnTo>
                      <a:lnTo>
                        <a:pt x="114" y="10"/>
                      </a:lnTo>
                      <a:lnTo>
                        <a:pt x="112" y="10"/>
                      </a:lnTo>
                      <a:lnTo>
                        <a:pt x="109" y="7"/>
                      </a:lnTo>
                      <a:lnTo>
                        <a:pt x="106" y="7"/>
                      </a:lnTo>
                      <a:lnTo>
                        <a:pt x="90" y="9"/>
                      </a:lnTo>
                      <a:lnTo>
                        <a:pt x="73" y="7"/>
                      </a:lnTo>
                      <a:lnTo>
                        <a:pt x="71" y="8"/>
                      </a:lnTo>
                      <a:lnTo>
                        <a:pt x="66" y="14"/>
                      </a:lnTo>
                      <a:lnTo>
                        <a:pt x="62" y="14"/>
                      </a:lnTo>
                      <a:lnTo>
                        <a:pt x="61" y="14"/>
                      </a:lnTo>
                      <a:lnTo>
                        <a:pt x="65" y="11"/>
                      </a:lnTo>
                      <a:lnTo>
                        <a:pt x="69" y="6"/>
                      </a:lnTo>
                      <a:lnTo>
                        <a:pt x="67" y="6"/>
                      </a:lnTo>
                      <a:lnTo>
                        <a:pt x="64" y="10"/>
                      </a:lnTo>
                      <a:lnTo>
                        <a:pt x="59" y="13"/>
                      </a:lnTo>
                      <a:lnTo>
                        <a:pt x="53" y="11"/>
                      </a:lnTo>
                      <a:lnTo>
                        <a:pt x="52" y="7"/>
                      </a:lnTo>
                      <a:lnTo>
                        <a:pt x="52" y="4"/>
                      </a:lnTo>
                      <a:lnTo>
                        <a:pt x="56" y="4"/>
                      </a:lnTo>
                      <a:lnTo>
                        <a:pt x="57" y="6"/>
                      </a:lnTo>
                      <a:lnTo>
                        <a:pt x="58" y="4"/>
                      </a:lnTo>
                      <a:lnTo>
                        <a:pt x="53" y="2"/>
                      </a:lnTo>
                      <a:lnTo>
                        <a:pt x="46" y="0"/>
                      </a:lnTo>
                      <a:lnTo>
                        <a:pt x="41" y="4"/>
                      </a:lnTo>
                      <a:lnTo>
                        <a:pt x="37" y="3"/>
                      </a:lnTo>
                      <a:lnTo>
                        <a:pt x="32" y="5"/>
                      </a:lnTo>
                      <a:lnTo>
                        <a:pt x="30" y="9"/>
                      </a:lnTo>
                      <a:lnTo>
                        <a:pt x="26" y="9"/>
                      </a:lnTo>
                      <a:lnTo>
                        <a:pt x="24" y="13"/>
                      </a:lnTo>
                      <a:lnTo>
                        <a:pt x="24" y="15"/>
                      </a:lnTo>
                      <a:lnTo>
                        <a:pt x="19" y="15"/>
                      </a:lnTo>
                      <a:lnTo>
                        <a:pt x="12" y="20"/>
                      </a:lnTo>
                      <a:lnTo>
                        <a:pt x="8" y="21"/>
                      </a:lnTo>
                      <a:lnTo>
                        <a:pt x="7" y="25"/>
                      </a:lnTo>
                      <a:lnTo>
                        <a:pt x="5" y="28"/>
                      </a:lnTo>
                      <a:lnTo>
                        <a:pt x="4" y="29"/>
                      </a:lnTo>
                      <a:lnTo>
                        <a:pt x="4" y="31"/>
                      </a:lnTo>
                      <a:lnTo>
                        <a:pt x="3" y="31"/>
                      </a:lnTo>
                      <a:lnTo>
                        <a:pt x="4" y="38"/>
                      </a:lnTo>
                      <a:lnTo>
                        <a:pt x="4"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6" name="Freeform 674">
                  <a:extLst>
                    <a:ext uri="{FF2B5EF4-FFF2-40B4-BE49-F238E27FC236}">
                      <a16:creationId xmlns:a16="http://schemas.microsoft.com/office/drawing/2014/main" id="{849CBEC2-DA71-1F4A-BA09-FEE025AA7F88}"/>
                    </a:ext>
                  </a:extLst>
                </p:cNvPr>
                <p:cNvSpPr>
                  <a:spLocks/>
                </p:cNvSpPr>
                <p:nvPr/>
              </p:nvSpPr>
              <p:spPr bwMode="auto">
                <a:xfrm>
                  <a:off x="3755" y="1849"/>
                  <a:ext cx="104" cy="54"/>
                </a:xfrm>
                <a:custGeom>
                  <a:avLst/>
                  <a:gdLst>
                    <a:gd name="T0" fmla="*/ 34 w 104"/>
                    <a:gd name="T1" fmla="*/ 52 h 54"/>
                    <a:gd name="T2" fmla="*/ 38 w 104"/>
                    <a:gd name="T3" fmla="*/ 50 h 54"/>
                    <a:gd name="T4" fmla="*/ 40 w 104"/>
                    <a:gd name="T5" fmla="*/ 45 h 54"/>
                    <a:gd name="T6" fmla="*/ 49 w 104"/>
                    <a:gd name="T7" fmla="*/ 47 h 54"/>
                    <a:gd name="T8" fmla="*/ 56 w 104"/>
                    <a:gd name="T9" fmla="*/ 50 h 54"/>
                    <a:gd name="T10" fmla="*/ 62 w 104"/>
                    <a:gd name="T11" fmla="*/ 51 h 54"/>
                    <a:gd name="T12" fmla="*/ 68 w 104"/>
                    <a:gd name="T13" fmla="*/ 53 h 54"/>
                    <a:gd name="T14" fmla="*/ 75 w 104"/>
                    <a:gd name="T15" fmla="*/ 50 h 54"/>
                    <a:gd name="T16" fmla="*/ 82 w 104"/>
                    <a:gd name="T17" fmla="*/ 49 h 54"/>
                    <a:gd name="T18" fmla="*/ 91 w 104"/>
                    <a:gd name="T19" fmla="*/ 43 h 54"/>
                    <a:gd name="T20" fmla="*/ 98 w 104"/>
                    <a:gd name="T21" fmla="*/ 40 h 54"/>
                    <a:gd name="T22" fmla="*/ 103 w 104"/>
                    <a:gd name="T23" fmla="*/ 36 h 54"/>
                    <a:gd name="T24" fmla="*/ 98 w 104"/>
                    <a:gd name="T25" fmla="*/ 33 h 54"/>
                    <a:gd name="T26" fmla="*/ 94 w 104"/>
                    <a:gd name="T27" fmla="*/ 34 h 54"/>
                    <a:gd name="T28" fmla="*/ 82 w 104"/>
                    <a:gd name="T29" fmla="*/ 22 h 54"/>
                    <a:gd name="T30" fmla="*/ 73 w 104"/>
                    <a:gd name="T31" fmla="*/ 21 h 54"/>
                    <a:gd name="T32" fmla="*/ 71 w 104"/>
                    <a:gd name="T33" fmla="*/ 16 h 54"/>
                    <a:gd name="T34" fmla="*/ 60 w 104"/>
                    <a:gd name="T35" fmla="*/ 12 h 54"/>
                    <a:gd name="T36" fmla="*/ 62 w 104"/>
                    <a:gd name="T37" fmla="*/ 18 h 54"/>
                    <a:gd name="T38" fmla="*/ 59 w 104"/>
                    <a:gd name="T39" fmla="*/ 20 h 54"/>
                    <a:gd name="T40" fmla="*/ 57 w 104"/>
                    <a:gd name="T41" fmla="*/ 16 h 54"/>
                    <a:gd name="T42" fmla="*/ 55 w 104"/>
                    <a:gd name="T43" fmla="*/ 13 h 54"/>
                    <a:gd name="T44" fmla="*/ 54 w 104"/>
                    <a:gd name="T45" fmla="*/ 7 h 54"/>
                    <a:gd name="T46" fmla="*/ 50 w 104"/>
                    <a:gd name="T47" fmla="*/ 4 h 54"/>
                    <a:gd name="T48" fmla="*/ 43 w 104"/>
                    <a:gd name="T49" fmla="*/ 1 h 54"/>
                    <a:gd name="T50" fmla="*/ 40 w 104"/>
                    <a:gd name="T51" fmla="*/ 2 h 54"/>
                    <a:gd name="T52" fmla="*/ 38 w 104"/>
                    <a:gd name="T53" fmla="*/ 1 h 54"/>
                    <a:gd name="T54" fmla="*/ 35 w 104"/>
                    <a:gd name="T55" fmla="*/ 0 h 54"/>
                    <a:gd name="T56" fmla="*/ 29 w 104"/>
                    <a:gd name="T57" fmla="*/ 1 h 54"/>
                    <a:gd name="T58" fmla="*/ 26 w 104"/>
                    <a:gd name="T59" fmla="*/ 6 h 54"/>
                    <a:gd name="T60" fmla="*/ 20 w 104"/>
                    <a:gd name="T61" fmla="*/ 5 h 54"/>
                    <a:gd name="T62" fmla="*/ 16 w 104"/>
                    <a:gd name="T63" fmla="*/ 8 h 54"/>
                    <a:gd name="T64" fmla="*/ 10 w 104"/>
                    <a:gd name="T65" fmla="*/ 12 h 54"/>
                    <a:gd name="T66" fmla="*/ 3 w 104"/>
                    <a:gd name="T67" fmla="*/ 16 h 54"/>
                    <a:gd name="T68" fmla="*/ 0 w 104"/>
                    <a:gd name="T69" fmla="*/ 16 h 54"/>
                    <a:gd name="T70" fmla="*/ 4 w 104"/>
                    <a:gd name="T71" fmla="*/ 21 h 54"/>
                    <a:gd name="T72" fmla="*/ 7 w 104"/>
                    <a:gd name="T73" fmla="*/ 30 h 54"/>
                    <a:gd name="T74" fmla="*/ 10 w 104"/>
                    <a:gd name="T75" fmla="*/ 35 h 54"/>
                    <a:gd name="T76" fmla="*/ 18 w 104"/>
                    <a:gd name="T77" fmla="*/ 41 h 54"/>
                    <a:gd name="T78" fmla="*/ 23 w 104"/>
                    <a:gd name="T79" fmla="*/ 49 h 54"/>
                    <a:gd name="T80" fmla="*/ 33 w 104"/>
                    <a:gd name="T8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54">
                      <a:moveTo>
                        <a:pt x="33" y="54"/>
                      </a:moveTo>
                      <a:lnTo>
                        <a:pt x="34" y="52"/>
                      </a:lnTo>
                      <a:lnTo>
                        <a:pt x="38" y="52"/>
                      </a:lnTo>
                      <a:lnTo>
                        <a:pt x="38" y="50"/>
                      </a:lnTo>
                      <a:lnTo>
                        <a:pt x="40" y="48"/>
                      </a:lnTo>
                      <a:lnTo>
                        <a:pt x="40" y="45"/>
                      </a:lnTo>
                      <a:lnTo>
                        <a:pt x="43" y="46"/>
                      </a:lnTo>
                      <a:lnTo>
                        <a:pt x="49" y="47"/>
                      </a:lnTo>
                      <a:lnTo>
                        <a:pt x="52" y="49"/>
                      </a:lnTo>
                      <a:lnTo>
                        <a:pt x="56" y="50"/>
                      </a:lnTo>
                      <a:lnTo>
                        <a:pt x="60" y="49"/>
                      </a:lnTo>
                      <a:lnTo>
                        <a:pt x="62" y="51"/>
                      </a:lnTo>
                      <a:lnTo>
                        <a:pt x="68" y="52"/>
                      </a:lnTo>
                      <a:lnTo>
                        <a:pt x="68" y="53"/>
                      </a:lnTo>
                      <a:lnTo>
                        <a:pt x="72" y="50"/>
                      </a:lnTo>
                      <a:lnTo>
                        <a:pt x="75" y="50"/>
                      </a:lnTo>
                      <a:lnTo>
                        <a:pt x="77" y="51"/>
                      </a:lnTo>
                      <a:lnTo>
                        <a:pt x="82" y="49"/>
                      </a:lnTo>
                      <a:lnTo>
                        <a:pt x="87" y="48"/>
                      </a:lnTo>
                      <a:lnTo>
                        <a:pt x="91" y="43"/>
                      </a:lnTo>
                      <a:lnTo>
                        <a:pt x="95" y="43"/>
                      </a:lnTo>
                      <a:lnTo>
                        <a:pt x="98" y="40"/>
                      </a:lnTo>
                      <a:lnTo>
                        <a:pt x="104" y="41"/>
                      </a:lnTo>
                      <a:lnTo>
                        <a:pt x="103" y="36"/>
                      </a:lnTo>
                      <a:lnTo>
                        <a:pt x="101" y="33"/>
                      </a:lnTo>
                      <a:lnTo>
                        <a:pt x="98" y="33"/>
                      </a:lnTo>
                      <a:lnTo>
                        <a:pt x="96" y="34"/>
                      </a:lnTo>
                      <a:lnTo>
                        <a:pt x="94" y="34"/>
                      </a:lnTo>
                      <a:lnTo>
                        <a:pt x="91" y="29"/>
                      </a:lnTo>
                      <a:lnTo>
                        <a:pt x="82" y="22"/>
                      </a:lnTo>
                      <a:lnTo>
                        <a:pt x="78" y="20"/>
                      </a:lnTo>
                      <a:lnTo>
                        <a:pt x="73" y="21"/>
                      </a:lnTo>
                      <a:lnTo>
                        <a:pt x="70" y="19"/>
                      </a:lnTo>
                      <a:lnTo>
                        <a:pt x="71" y="16"/>
                      </a:lnTo>
                      <a:lnTo>
                        <a:pt x="67" y="16"/>
                      </a:lnTo>
                      <a:lnTo>
                        <a:pt x="60" y="12"/>
                      </a:lnTo>
                      <a:lnTo>
                        <a:pt x="59" y="13"/>
                      </a:lnTo>
                      <a:lnTo>
                        <a:pt x="62" y="18"/>
                      </a:lnTo>
                      <a:lnTo>
                        <a:pt x="60" y="18"/>
                      </a:lnTo>
                      <a:lnTo>
                        <a:pt x="59" y="20"/>
                      </a:lnTo>
                      <a:lnTo>
                        <a:pt x="57" y="19"/>
                      </a:lnTo>
                      <a:lnTo>
                        <a:pt x="57" y="16"/>
                      </a:lnTo>
                      <a:lnTo>
                        <a:pt x="56" y="15"/>
                      </a:lnTo>
                      <a:lnTo>
                        <a:pt x="55" y="13"/>
                      </a:lnTo>
                      <a:lnTo>
                        <a:pt x="56" y="9"/>
                      </a:lnTo>
                      <a:lnTo>
                        <a:pt x="54" y="7"/>
                      </a:lnTo>
                      <a:lnTo>
                        <a:pt x="52" y="7"/>
                      </a:lnTo>
                      <a:lnTo>
                        <a:pt x="50" y="4"/>
                      </a:lnTo>
                      <a:lnTo>
                        <a:pt x="50" y="3"/>
                      </a:lnTo>
                      <a:lnTo>
                        <a:pt x="43" y="1"/>
                      </a:lnTo>
                      <a:lnTo>
                        <a:pt x="43" y="2"/>
                      </a:lnTo>
                      <a:lnTo>
                        <a:pt x="40" y="2"/>
                      </a:lnTo>
                      <a:lnTo>
                        <a:pt x="39" y="3"/>
                      </a:lnTo>
                      <a:lnTo>
                        <a:pt x="38" y="1"/>
                      </a:lnTo>
                      <a:lnTo>
                        <a:pt x="37" y="2"/>
                      </a:lnTo>
                      <a:lnTo>
                        <a:pt x="35" y="0"/>
                      </a:lnTo>
                      <a:lnTo>
                        <a:pt x="33" y="2"/>
                      </a:lnTo>
                      <a:lnTo>
                        <a:pt x="29" y="1"/>
                      </a:lnTo>
                      <a:lnTo>
                        <a:pt x="29" y="4"/>
                      </a:lnTo>
                      <a:lnTo>
                        <a:pt x="26" y="6"/>
                      </a:lnTo>
                      <a:lnTo>
                        <a:pt x="25" y="5"/>
                      </a:lnTo>
                      <a:lnTo>
                        <a:pt x="20" y="5"/>
                      </a:lnTo>
                      <a:lnTo>
                        <a:pt x="19" y="8"/>
                      </a:lnTo>
                      <a:lnTo>
                        <a:pt x="16" y="8"/>
                      </a:lnTo>
                      <a:lnTo>
                        <a:pt x="12" y="12"/>
                      </a:lnTo>
                      <a:lnTo>
                        <a:pt x="10" y="12"/>
                      </a:lnTo>
                      <a:lnTo>
                        <a:pt x="5" y="17"/>
                      </a:lnTo>
                      <a:lnTo>
                        <a:pt x="3" y="16"/>
                      </a:lnTo>
                      <a:lnTo>
                        <a:pt x="2" y="15"/>
                      </a:lnTo>
                      <a:lnTo>
                        <a:pt x="0" y="16"/>
                      </a:lnTo>
                      <a:lnTo>
                        <a:pt x="0" y="18"/>
                      </a:lnTo>
                      <a:lnTo>
                        <a:pt x="4" y="21"/>
                      </a:lnTo>
                      <a:lnTo>
                        <a:pt x="7" y="27"/>
                      </a:lnTo>
                      <a:lnTo>
                        <a:pt x="7" y="30"/>
                      </a:lnTo>
                      <a:lnTo>
                        <a:pt x="8" y="34"/>
                      </a:lnTo>
                      <a:lnTo>
                        <a:pt x="10" y="35"/>
                      </a:lnTo>
                      <a:lnTo>
                        <a:pt x="16" y="39"/>
                      </a:lnTo>
                      <a:lnTo>
                        <a:pt x="18" y="41"/>
                      </a:lnTo>
                      <a:lnTo>
                        <a:pt x="23" y="49"/>
                      </a:lnTo>
                      <a:lnTo>
                        <a:pt x="23" y="49"/>
                      </a:lnTo>
                      <a:lnTo>
                        <a:pt x="26" y="49"/>
                      </a:lnTo>
                      <a:lnTo>
                        <a:pt x="33"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7" name="Freeform 675">
                  <a:extLst>
                    <a:ext uri="{FF2B5EF4-FFF2-40B4-BE49-F238E27FC236}">
                      <a16:creationId xmlns:a16="http://schemas.microsoft.com/office/drawing/2014/main" id="{9C441DC3-8DC4-E74C-85C4-600B60029314}"/>
                    </a:ext>
                  </a:extLst>
                </p:cNvPr>
                <p:cNvSpPr>
                  <a:spLocks/>
                </p:cNvSpPr>
                <p:nvPr/>
              </p:nvSpPr>
              <p:spPr bwMode="auto">
                <a:xfrm>
                  <a:off x="3675" y="1759"/>
                  <a:ext cx="119" cy="169"/>
                </a:xfrm>
                <a:custGeom>
                  <a:avLst/>
                  <a:gdLst>
                    <a:gd name="T0" fmla="*/ 17 w 119"/>
                    <a:gd name="T1" fmla="*/ 53 h 169"/>
                    <a:gd name="T2" fmla="*/ 12 w 119"/>
                    <a:gd name="T3" fmla="*/ 59 h 169"/>
                    <a:gd name="T4" fmla="*/ 16 w 119"/>
                    <a:gd name="T5" fmla="*/ 66 h 169"/>
                    <a:gd name="T6" fmla="*/ 9 w 119"/>
                    <a:gd name="T7" fmla="*/ 71 h 169"/>
                    <a:gd name="T8" fmla="*/ 3 w 119"/>
                    <a:gd name="T9" fmla="*/ 83 h 169"/>
                    <a:gd name="T10" fmla="*/ 0 w 119"/>
                    <a:gd name="T11" fmla="*/ 96 h 169"/>
                    <a:gd name="T12" fmla="*/ 2 w 119"/>
                    <a:gd name="T13" fmla="*/ 110 h 169"/>
                    <a:gd name="T14" fmla="*/ 9 w 119"/>
                    <a:gd name="T15" fmla="*/ 120 h 169"/>
                    <a:gd name="T16" fmla="*/ 11 w 119"/>
                    <a:gd name="T17" fmla="*/ 131 h 169"/>
                    <a:gd name="T18" fmla="*/ 20 w 119"/>
                    <a:gd name="T19" fmla="*/ 133 h 169"/>
                    <a:gd name="T20" fmla="*/ 32 w 119"/>
                    <a:gd name="T21" fmla="*/ 136 h 169"/>
                    <a:gd name="T22" fmla="*/ 25 w 119"/>
                    <a:gd name="T23" fmla="*/ 150 h 169"/>
                    <a:gd name="T24" fmla="*/ 27 w 119"/>
                    <a:gd name="T25" fmla="*/ 165 h 169"/>
                    <a:gd name="T26" fmla="*/ 36 w 119"/>
                    <a:gd name="T27" fmla="*/ 166 h 169"/>
                    <a:gd name="T28" fmla="*/ 40 w 119"/>
                    <a:gd name="T29" fmla="*/ 164 h 169"/>
                    <a:gd name="T30" fmla="*/ 49 w 119"/>
                    <a:gd name="T31" fmla="*/ 167 h 169"/>
                    <a:gd name="T32" fmla="*/ 55 w 119"/>
                    <a:gd name="T33" fmla="*/ 166 h 169"/>
                    <a:gd name="T34" fmla="*/ 61 w 119"/>
                    <a:gd name="T35" fmla="*/ 166 h 169"/>
                    <a:gd name="T36" fmla="*/ 74 w 119"/>
                    <a:gd name="T37" fmla="*/ 167 h 169"/>
                    <a:gd name="T38" fmla="*/ 85 w 119"/>
                    <a:gd name="T39" fmla="*/ 163 h 169"/>
                    <a:gd name="T40" fmla="*/ 96 w 119"/>
                    <a:gd name="T41" fmla="*/ 164 h 169"/>
                    <a:gd name="T42" fmla="*/ 96 w 119"/>
                    <a:gd name="T43" fmla="*/ 151 h 169"/>
                    <a:gd name="T44" fmla="*/ 103 w 119"/>
                    <a:gd name="T45" fmla="*/ 142 h 169"/>
                    <a:gd name="T46" fmla="*/ 96 w 119"/>
                    <a:gd name="T47" fmla="*/ 129 h 169"/>
                    <a:gd name="T48" fmla="*/ 87 w 119"/>
                    <a:gd name="T49" fmla="*/ 117 h 169"/>
                    <a:gd name="T50" fmla="*/ 82 w 119"/>
                    <a:gd name="T51" fmla="*/ 105 h 169"/>
                    <a:gd name="T52" fmla="*/ 92 w 119"/>
                    <a:gd name="T53" fmla="*/ 102 h 169"/>
                    <a:gd name="T54" fmla="*/ 105 w 119"/>
                    <a:gd name="T55" fmla="*/ 95 h 169"/>
                    <a:gd name="T56" fmla="*/ 113 w 119"/>
                    <a:gd name="T57" fmla="*/ 92 h 169"/>
                    <a:gd name="T58" fmla="*/ 119 w 119"/>
                    <a:gd name="T59" fmla="*/ 89 h 169"/>
                    <a:gd name="T60" fmla="*/ 112 w 119"/>
                    <a:gd name="T61" fmla="*/ 69 h 169"/>
                    <a:gd name="T62" fmla="*/ 110 w 119"/>
                    <a:gd name="T63" fmla="*/ 57 h 169"/>
                    <a:gd name="T64" fmla="*/ 110 w 119"/>
                    <a:gd name="T65" fmla="*/ 43 h 169"/>
                    <a:gd name="T66" fmla="*/ 105 w 119"/>
                    <a:gd name="T67" fmla="*/ 28 h 169"/>
                    <a:gd name="T68" fmla="*/ 99 w 119"/>
                    <a:gd name="T69" fmla="*/ 20 h 169"/>
                    <a:gd name="T70" fmla="*/ 89 w 119"/>
                    <a:gd name="T71" fmla="*/ 14 h 169"/>
                    <a:gd name="T72" fmla="*/ 81 w 119"/>
                    <a:gd name="T73" fmla="*/ 17 h 169"/>
                    <a:gd name="T74" fmla="*/ 86 w 119"/>
                    <a:gd name="T75" fmla="*/ 13 h 169"/>
                    <a:gd name="T76" fmla="*/ 78 w 119"/>
                    <a:gd name="T77" fmla="*/ 17 h 169"/>
                    <a:gd name="T78" fmla="*/ 71 w 119"/>
                    <a:gd name="T79" fmla="*/ 24 h 169"/>
                    <a:gd name="T80" fmla="*/ 63 w 119"/>
                    <a:gd name="T81" fmla="*/ 24 h 169"/>
                    <a:gd name="T82" fmla="*/ 65 w 119"/>
                    <a:gd name="T83" fmla="*/ 17 h 169"/>
                    <a:gd name="T84" fmla="*/ 61 w 119"/>
                    <a:gd name="T85" fmla="*/ 17 h 169"/>
                    <a:gd name="T86" fmla="*/ 54 w 119"/>
                    <a:gd name="T87" fmla="*/ 15 h 169"/>
                    <a:gd name="T88" fmla="*/ 49 w 119"/>
                    <a:gd name="T89" fmla="*/ 12 h 169"/>
                    <a:gd name="T90" fmla="*/ 46 w 119"/>
                    <a:gd name="T91" fmla="*/ 2 h 169"/>
                    <a:gd name="T92" fmla="*/ 33 w 119"/>
                    <a:gd name="T93" fmla="*/ 0 h 169"/>
                    <a:gd name="T94" fmla="*/ 37 w 119"/>
                    <a:gd name="T95" fmla="*/ 6 h 169"/>
                    <a:gd name="T96" fmla="*/ 34 w 119"/>
                    <a:gd name="T97" fmla="*/ 13 h 169"/>
                    <a:gd name="T98" fmla="*/ 40 w 119"/>
                    <a:gd name="T99" fmla="*/ 20 h 169"/>
                    <a:gd name="T100" fmla="*/ 43 w 119"/>
                    <a:gd name="T101" fmla="*/ 27 h 169"/>
                    <a:gd name="T102" fmla="*/ 42 w 119"/>
                    <a:gd name="T103" fmla="*/ 27 h 169"/>
                    <a:gd name="T104" fmla="*/ 33 w 119"/>
                    <a:gd name="T105" fmla="*/ 31 h 169"/>
                    <a:gd name="T106" fmla="*/ 32 w 119"/>
                    <a:gd name="T107" fmla="*/ 38 h 169"/>
                    <a:gd name="T108" fmla="*/ 29 w 119"/>
                    <a:gd name="T109" fmla="*/ 35 h 169"/>
                    <a:gd name="T110" fmla="*/ 26 w 119"/>
                    <a:gd name="T111" fmla="*/ 33 h 169"/>
                    <a:gd name="T112" fmla="*/ 15 w 119"/>
                    <a:gd name="T113" fmla="*/ 36 h 169"/>
                    <a:gd name="T114" fmla="*/ 20 w 119"/>
                    <a:gd name="T115" fmla="*/ 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69">
                      <a:moveTo>
                        <a:pt x="19" y="45"/>
                      </a:moveTo>
                      <a:lnTo>
                        <a:pt x="19" y="47"/>
                      </a:lnTo>
                      <a:lnTo>
                        <a:pt x="17" y="50"/>
                      </a:lnTo>
                      <a:lnTo>
                        <a:pt x="17" y="53"/>
                      </a:lnTo>
                      <a:lnTo>
                        <a:pt x="16" y="55"/>
                      </a:lnTo>
                      <a:lnTo>
                        <a:pt x="13" y="53"/>
                      </a:lnTo>
                      <a:lnTo>
                        <a:pt x="11" y="57"/>
                      </a:lnTo>
                      <a:lnTo>
                        <a:pt x="12" y="59"/>
                      </a:lnTo>
                      <a:lnTo>
                        <a:pt x="15" y="58"/>
                      </a:lnTo>
                      <a:lnTo>
                        <a:pt x="16" y="60"/>
                      </a:lnTo>
                      <a:lnTo>
                        <a:pt x="16" y="62"/>
                      </a:lnTo>
                      <a:lnTo>
                        <a:pt x="16" y="66"/>
                      </a:lnTo>
                      <a:lnTo>
                        <a:pt x="13" y="68"/>
                      </a:lnTo>
                      <a:lnTo>
                        <a:pt x="15" y="71"/>
                      </a:lnTo>
                      <a:lnTo>
                        <a:pt x="13" y="72"/>
                      </a:lnTo>
                      <a:lnTo>
                        <a:pt x="9" y="71"/>
                      </a:lnTo>
                      <a:lnTo>
                        <a:pt x="6" y="72"/>
                      </a:lnTo>
                      <a:lnTo>
                        <a:pt x="4" y="75"/>
                      </a:lnTo>
                      <a:lnTo>
                        <a:pt x="2" y="79"/>
                      </a:lnTo>
                      <a:lnTo>
                        <a:pt x="3" y="83"/>
                      </a:lnTo>
                      <a:lnTo>
                        <a:pt x="2" y="89"/>
                      </a:lnTo>
                      <a:lnTo>
                        <a:pt x="1" y="93"/>
                      </a:lnTo>
                      <a:lnTo>
                        <a:pt x="1" y="93"/>
                      </a:lnTo>
                      <a:lnTo>
                        <a:pt x="0" y="96"/>
                      </a:lnTo>
                      <a:lnTo>
                        <a:pt x="2" y="100"/>
                      </a:lnTo>
                      <a:lnTo>
                        <a:pt x="2" y="103"/>
                      </a:lnTo>
                      <a:lnTo>
                        <a:pt x="4" y="106"/>
                      </a:lnTo>
                      <a:lnTo>
                        <a:pt x="2" y="110"/>
                      </a:lnTo>
                      <a:lnTo>
                        <a:pt x="3" y="110"/>
                      </a:lnTo>
                      <a:lnTo>
                        <a:pt x="6" y="116"/>
                      </a:lnTo>
                      <a:lnTo>
                        <a:pt x="7" y="119"/>
                      </a:lnTo>
                      <a:lnTo>
                        <a:pt x="9" y="120"/>
                      </a:lnTo>
                      <a:lnTo>
                        <a:pt x="9" y="126"/>
                      </a:lnTo>
                      <a:lnTo>
                        <a:pt x="9" y="126"/>
                      </a:lnTo>
                      <a:lnTo>
                        <a:pt x="11" y="128"/>
                      </a:lnTo>
                      <a:lnTo>
                        <a:pt x="11" y="131"/>
                      </a:lnTo>
                      <a:lnTo>
                        <a:pt x="13" y="133"/>
                      </a:lnTo>
                      <a:lnTo>
                        <a:pt x="16" y="132"/>
                      </a:lnTo>
                      <a:lnTo>
                        <a:pt x="19" y="132"/>
                      </a:lnTo>
                      <a:lnTo>
                        <a:pt x="20" y="133"/>
                      </a:lnTo>
                      <a:lnTo>
                        <a:pt x="23" y="132"/>
                      </a:lnTo>
                      <a:lnTo>
                        <a:pt x="26" y="134"/>
                      </a:lnTo>
                      <a:lnTo>
                        <a:pt x="29" y="134"/>
                      </a:lnTo>
                      <a:lnTo>
                        <a:pt x="32" y="136"/>
                      </a:lnTo>
                      <a:lnTo>
                        <a:pt x="28" y="140"/>
                      </a:lnTo>
                      <a:lnTo>
                        <a:pt x="26" y="145"/>
                      </a:lnTo>
                      <a:lnTo>
                        <a:pt x="26" y="148"/>
                      </a:lnTo>
                      <a:lnTo>
                        <a:pt x="25" y="150"/>
                      </a:lnTo>
                      <a:lnTo>
                        <a:pt x="23" y="155"/>
                      </a:lnTo>
                      <a:lnTo>
                        <a:pt x="23" y="161"/>
                      </a:lnTo>
                      <a:lnTo>
                        <a:pt x="26" y="162"/>
                      </a:lnTo>
                      <a:lnTo>
                        <a:pt x="27" y="165"/>
                      </a:lnTo>
                      <a:lnTo>
                        <a:pt x="27" y="165"/>
                      </a:lnTo>
                      <a:lnTo>
                        <a:pt x="30" y="166"/>
                      </a:lnTo>
                      <a:lnTo>
                        <a:pt x="32" y="165"/>
                      </a:lnTo>
                      <a:lnTo>
                        <a:pt x="36" y="166"/>
                      </a:lnTo>
                      <a:lnTo>
                        <a:pt x="37" y="164"/>
                      </a:lnTo>
                      <a:lnTo>
                        <a:pt x="37" y="162"/>
                      </a:lnTo>
                      <a:lnTo>
                        <a:pt x="39" y="161"/>
                      </a:lnTo>
                      <a:lnTo>
                        <a:pt x="40" y="164"/>
                      </a:lnTo>
                      <a:lnTo>
                        <a:pt x="42" y="165"/>
                      </a:lnTo>
                      <a:lnTo>
                        <a:pt x="44" y="163"/>
                      </a:lnTo>
                      <a:lnTo>
                        <a:pt x="45" y="163"/>
                      </a:lnTo>
                      <a:lnTo>
                        <a:pt x="49" y="167"/>
                      </a:lnTo>
                      <a:lnTo>
                        <a:pt x="51" y="168"/>
                      </a:lnTo>
                      <a:lnTo>
                        <a:pt x="51" y="168"/>
                      </a:lnTo>
                      <a:lnTo>
                        <a:pt x="53" y="167"/>
                      </a:lnTo>
                      <a:lnTo>
                        <a:pt x="55" y="166"/>
                      </a:lnTo>
                      <a:lnTo>
                        <a:pt x="58" y="169"/>
                      </a:lnTo>
                      <a:lnTo>
                        <a:pt x="61" y="169"/>
                      </a:lnTo>
                      <a:lnTo>
                        <a:pt x="62" y="169"/>
                      </a:lnTo>
                      <a:lnTo>
                        <a:pt x="61" y="166"/>
                      </a:lnTo>
                      <a:lnTo>
                        <a:pt x="65" y="165"/>
                      </a:lnTo>
                      <a:lnTo>
                        <a:pt x="69" y="166"/>
                      </a:lnTo>
                      <a:lnTo>
                        <a:pt x="72" y="168"/>
                      </a:lnTo>
                      <a:lnTo>
                        <a:pt x="74" y="167"/>
                      </a:lnTo>
                      <a:lnTo>
                        <a:pt x="76" y="168"/>
                      </a:lnTo>
                      <a:lnTo>
                        <a:pt x="78" y="167"/>
                      </a:lnTo>
                      <a:lnTo>
                        <a:pt x="83" y="164"/>
                      </a:lnTo>
                      <a:lnTo>
                        <a:pt x="85" y="163"/>
                      </a:lnTo>
                      <a:lnTo>
                        <a:pt x="89" y="164"/>
                      </a:lnTo>
                      <a:lnTo>
                        <a:pt x="92" y="163"/>
                      </a:lnTo>
                      <a:lnTo>
                        <a:pt x="95" y="165"/>
                      </a:lnTo>
                      <a:lnTo>
                        <a:pt x="96" y="164"/>
                      </a:lnTo>
                      <a:lnTo>
                        <a:pt x="96" y="161"/>
                      </a:lnTo>
                      <a:lnTo>
                        <a:pt x="92" y="159"/>
                      </a:lnTo>
                      <a:lnTo>
                        <a:pt x="92" y="157"/>
                      </a:lnTo>
                      <a:lnTo>
                        <a:pt x="96" y="151"/>
                      </a:lnTo>
                      <a:lnTo>
                        <a:pt x="99" y="149"/>
                      </a:lnTo>
                      <a:lnTo>
                        <a:pt x="101" y="145"/>
                      </a:lnTo>
                      <a:lnTo>
                        <a:pt x="103" y="145"/>
                      </a:lnTo>
                      <a:lnTo>
                        <a:pt x="103" y="142"/>
                      </a:lnTo>
                      <a:lnTo>
                        <a:pt x="103" y="139"/>
                      </a:lnTo>
                      <a:lnTo>
                        <a:pt x="103" y="139"/>
                      </a:lnTo>
                      <a:lnTo>
                        <a:pt x="98" y="131"/>
                      </a:lnTo>
                      <a:lnTo>
                        <a:pt x="96" y="129"/>
                      </a:lnTo>
                      <a:lnTo>
                        <a:pt x="90" y="125"/>
                      </a:lnTo>
                      <a:lnTo>
                        <a:pt x="88" y="124"/>
                      </a:lnTo>
                      <a:lnTo>
                        <a:pt x="87" y="120"/>
                      </a:lnTo>
                      <a:lnTo>
                        <a:pt x="87" y="117"/>
                      </a:lnTo>
                      <a:lnTo>
                        <a:pt x="84" y="111"/>
                      </a:lnTo>
                      <a:lnTo>
                        <a:pt x="80" y="108"/>
                      </a:lnTo>
                      <a:lnTo>
                        <a:pt x="80" y="106"/>
                      </a:lnTo>
                      <a:lnTo>
                        <a:pt x="82" y="105"/>
                      </a:lnTo>
                      <a:lnTo>
                        <a:pt x="83" y="106"/>
                      </a:lnTo>
                      <a:lnTo>
                        <a:pt x="85" y="107"/>
                      </a:lnTo>
                      <a:lnTo>
                        <a:pt x="90" y="102"/>
                      </a:lnTo>
                      <a:lnTo>
                        <a:pt x="92" y="102"/>
                      </a:lnTo>
                      <a:lnTo>
                        <a:pt x="96" y="98"/>
                      </a:lnTo>
                      <a:lnTo>
                        <a:pt x="99" y="98"/>
                      </a:lnTo>
                      <a:lnTo>
                        <a:pt x="100" y="95"/>
                      </a:lnTo>
                      <a:lnTo>
                        <a:pt x="105" y="95"/>
                      </a:lnTo>
                      <a:lnTo>
                        <a:pt x="106" y="96"/>
                      </a:lnTo>
                      <a:lnTo>
                        <a:pt x="109" y="94"/>
                      </a:lnTo>
                      <a:lnTo>
                        <a:pt x="109" y="91"/>
                      </a:lnTo>
                      <a:lnTo>
                        <a:pt x="113" y="92"/>
                      </a:lnTo>
                      <a:lnTo>
                        <a:pt x="115" y="90"/>
                      </a:lnTo>
                      <a:lnTo>
                        <a:pt x="117" y="92"/>
                      </a:lnTo>
                      <a:lnTo>
                        <a:pt x="118" y="91"/>
                      </a:lnTo>
                      <a:lnTo>
                        <a:pt x="119" y="89"/>
                      </a:lnTo>
                      <a:lnTo>
                        <a:pt x="118" y="80"/>
                      </a:lnTo>
                      <a:lnTo>
                        <a:pt x="117" y="78"/>
                      </a:lnTo>
                      <a:lnTo>
                        <a:pt x="115" y="76"/>
                      </a:lnTo>
                      <a:lnTo>
                        <a:pt x="112" y="69"/>
                      </a:lnTo>
                      <a:lnTo>
                        <a:pt x="113" y="66"/>
                      </a:lnTo>
                      <a:lnTo>
                        <a:pt x="112" y="63"/>
                      </a:lnTo>
                      <a:lnTo>
                        <a:pt x="112" y="60"/>
                      </a:lnTo>
                      <a:lnTo>
                        <a:pt x="110" y="57"/>
                      </a:lnTo>
                      <a:lnTo>
                        <a:pt x="110" y="54"/>
                      </a:lnTo>
                      <a:lnTo>
                        <a:pt x="106" y="48"/>
                      </a:lnTo>
                      <a:lnTo>
                        <a:pt x="106" y="46"/>
                      </a:lnTo>
                      <a:lnTo>
                        <a:pt x="110" y="43"/>
                      </a:lnTo>
                      <a:lnTo>
                        <a:pt x="110" y="37"/>
                      </a:lnTo>
                      <a:lnTo>
                        <a:pt x="109" y="30"/>
                      </a:lnTo>
                      <a:lnTo>
                        <a:pt x="106" y="30"/>
                      </a:lnTo>
                      <a:lnTo>
                        <a:pt x="105" y="28"/>
                      </a:lnTo>
                      <a:lnTo>
                        <a:pt x="103" y="29"/>
                      </a:lnTo>
                      <a:lnTo>
                        <a:pt x="100" y="27"/>
                      </a:lnTo>
                      <a:lnTo>
                        <a:pt x="100" y="23"/>
                      </a:lnTo>
                      <a:lnTo>
                        <a:pt x="99" y="20"/>
                      </a:lnTo>
                      <a:lnTo>
                        <a:pt x="96" y="20"/>
                      </a:lnTo>
                      <a:lnTo>
                        <a:pt x="92" y="17"/>
                      </a:lnTo>
                      <a:lnTo>
                        <a:pt x="90" y="16"/>
                      </a:lnTo>
                      <a:lnTo>
                        <a:pt x="89" y="14"/>
                      </a:lnTo>
                      <a:lnTo>
                        <a:pt x="88" y="15"/>
                      </a:lnTo>
                      <a:lnTo>
                        <a:pt x="85" y="15"/>
                      </a:lnTo>
                      <a:lnTo>
                        <a:pt x="82" y="18"/>
                      </a:lnTo>
                      <a:lnTo>
                        <a:pt x="81" y="17"/>
                      </a:lnTo>
                      <a:lnTo>
                        <a:pt x="82" y="15"/>
                      </a:lnTo>
                      <a:lnTo>
                        <a:pt x="82" y="15"/>
                      </a:lnTo>
                      <a:lnTo>
                        <a:pt x="84" y="14"/>
                      </a:lnTo>
                      <a:lnTo>
                        <a:pt x="86" y="13"/>
                      </a:lnTo>
                      <a:lnTo>
                        <a:pt x="83" y="12"/>
                      </a:lnTo>
                      <a:lnTo>
                        <a:pt x="82" y="13"/>
                      </a:lnTo>
                      <a:lnTo>
                        <a:pt x="82" y="14"/>
                      </a:lnTo>
                      <a:lnTo>
                        <a:pt x="78" y="17"/>
                      </a:lnTo>
                      <a:lnTo>
                        <a:pt x="78" y="18"/>
                      </a:lnTo>
                      <a:lnTo>
                        <a:pt x="73" y="19"/>
                      </a:lnTo>
                      <a:lnTo>
                        <a:pt x="72" y="22"/>
                      </a:lnTo>
                      <a:lnTo>
                        <a:pt x="71" y="24"/>
                      </a:lnTo>
                      <a:lnTo>
                        <a:pt x="68" y="25"/>
                      </a:lnTo>
                      <a:lnTo>
                        <a:pt x="67" y="23"/>
                      </a:lnTo>
                      <a:lnTo>
                        <a:pt x="65" y="23"/>
                      </a:lnTo>
                      <a:lnTo>
                        <a:pt x="63" y="24"/>
                      </a:lnTo>
                      <a:lnTo>
                        <a:pt x="60" y="22"/>
                      </a:lnTo>
                      <a:lnTo>
                        <a:pt x="62" y="20"/>
                      </a:lnTo>
                      <a:lnTo>
                        <a:pt x="64" y="20"/>
                      </a:lnTo>
                      <a:lnTo>
                        <a:pt x="65" y="17"/>
                      </a:lnTo>
                      <a:lnTo>
                        <a:pt x="65" y="15"/>
                      </a:lnTo>
                      <a:lnTo>
                        <a:pt x="65" y="14"/>
                      </a:lnTo>
                      <a:lnTo>
                        <a:pt x="62" y="16"/>
                      </a:lnTo>
                      <a:lnTo>
                        <a:pt x="61" y="17"/>
                      </a:lnTo>
                      <a:lnTo>
                        <a:pt x="58" y="14"/>
                      </a:lnTo>
                      <a:lnTo>
                        <a:pt x="57" y="13"/>
                      </a:lnTo>
                      <a:lnTo>
                        <a:pt x="55" y="13"/>
                      </a:lnTo>
                      <a:lnTo>
                        <a:pt x="54" y="15"/>
                      </a:lnTo>
                      <a:lnTo>
                        <a:pt x="53" y="17"/>
                      </a:lnTo>
                      <a:lnTo>
                        <a:pt x="51" y="14"/>
                      </a:lnTo>
                      <a:lnTo>
                        <a:pt x="50" y="13"/>
                      </a:lnTo>
                      <a:lnTo>
                        <a:pt x="49" y="12"/>
                      </a:lnTo>
                      <a:lnTo>
                        <a:pt x="50" y="10"/>
                      </a:lnTo>
                      <a:lnTo>
                        <a:pt x="51" y="6"/>
                      </a:lnTo>
                      <a:lnTo>
                        <a:pt x="49" y="6"/>
                      </a:lnTo>
                      <a:lnTo>
                        <a:pt x="46" y="2"/>
                      </a:lnTo>
                      <a:lnTo>
                        <a:pt x="44" y="3"/>
                      </a:lnTo>
                      <a:lnTo>
                        <a:pt x="42" y="2"/>
                      </a:lnTo>
                      <a:lnTo>
                        <a:pt x="37" y="0"/>
                      </a:lnTo>
                      <a:lnTo>
                        <a:pt x="33" y="0"/>
                      </a:lnTo>
                      <a:lnTo>
                        <a:pt x="33" y="1"/>
                      </a:lnTo>
                      <a:lnTo>
                        <a:pt x="33" y="4"/>
                      </a:lnTo>
                      <a:lnTo>
                        <a:pt x="35" y="6"/>
                      </a:lnTo>
                      <a:lnTo>
                        <a:pt x="37" y="6"/>
                      </a:lnTo>
                      <a:lnTo>
                        <a:pt x="37" y="8"/>
                      </a:lnTo>
                      <a:lnTo>
                        <a:pt x="40" y="11"/>
                      </a:lnTo>
                      <a:lnTo>
                        <a:pt x="37" y="13"/>
                      </a:lnTo>
                      <a:lnTo>
                        <a:pt x="34" y="13"/>
                      </a:lnTo>
                      <a:lnTo>
                        <a:pt x="34" y="16"/>
                      </a:lnTo>
                      <a:lnTo>
                        <a:pt x="37" y="14"/>
                      </a:lnTo>
                      <a:lnTo>
                        <a:pt x="37" y="18"/>
                      </a:lnTo>
                      <a:lnTo>
                        <a:pt x="40" y="20"/>
                      </a:lnTo>
                      <a:lnTo>
                        <a:pt x="37" y="22"/>
                      </a:lnTo>
                      <a:lnTo>
                        <a:pt x="37" y="24"/>
                      </a:lnTo>
                      <a:lnTo>
                        <a:pt x="39" y="26"/>
                      </a:lnTo>
                      <a:lnTo>
                        <a:pt x="43" y="27"/>
                      </a:lnTo>
                      <a:lnTo>
                        <a:pt x="47" y="32"/>
                      </a:lnTo>
                      <a:lnTo>
                        <a:pt x="53" y="34"/>
                      </a:lnTo>
                      <a:lnTo>
                        <a:pt x="47" y="34"/>
                      </a:lnTo>
                      <a:lnTo>
                        <a:pt x="42" y="27"/>
                      </a:lnTo>
                      <a:lnTo>
                        <a:pt x="40" y="29"/>
                      </a:lnTo>
                      <a:lnTo>
                        <a:pt x="37" y="27"/>
                      </a:lnTo>
                      <a:lnTo>
                        <a:pt x="35" y="28"/>
                      </a:lnTo>
                      <a:lnTo>
                        <a:pt x="33" y="31"/>
                      </a:lnTo>
                      <a:lnTo>
                        <a:pt x="33" y="34"/>
                      </a:lnTo>
                      <a:lnTo>
                        <a:pt x="33" y="39"/>
                      </a:lnTo>
                      <a:lnTo>
                        <a:pt x="35" y="42"/>
                      </a:lnTo>
                      <a:lnTo>
                        <a:pt x="32" y="38"/>
                      </a:lnTo>
                      <a:lnTo>
                        <a:pt x="32" y="34"/>
                      </a:lnTo>
                      <a:lnTo>
                        <a:pt x="30" y="32"/>
                      </a:lnTo>
                      <a:lnTo>
                        <a:pt x="29" y="33"/>
                      </a:lnTo>
                      <a:lnTo>
                        <a:pt x="29" y="35"/>
                      </a:lnTo>
                      <a:lnTo>
                        <a:pt x="30" y="38"/>
                      </a:lnTo>
                      <a:lnTo>
                        <a:pt x="29" y="40"/>
                      </a:lnTo>
                      <a:lnTo>
                        <a:pt x="26" y="37"/>
                      </a:lnTo>
                      <a:lnTo>
                        <a:pt x="26" y="33"/>
                      </a:lnTo>
                      <a:lnTo>
                        <a:pt x="23" y="30"/>
                      </a:lnTo>
                      <a:lnTo>
                        <a:pt x="22" y="31"/>
                      </a:lnTo>
                      <a:lnTo>
                        <a:pt x="15" y="33"/>
                      </a:lnTo>
                      <a:lnTo>
                        <a:pt x="15" y="36"/>
                      </a:lnTo>
                      <a:lnTo>
                        <a:pt x="16" y="39"/>
                      </a:lnTo>
                      <a:lnTo>
                        <a:pt x="19" y="40"/>
                      </a:lnTo>
                      <a:lnTo>
                        <a:pt x="20" y="43"/>
                      </a:lnTo>
                      <a:lnTo>
                        <a:pt x="20" y="43"/>
                      </a:lnTo>
                      <a:lnTo>
                        <a:pt x="20" y="44"/>
                      </a:lnTo>
                      <a:lnTo>
                        <a:pt x="19"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8" name="Freeform 676">
                  <a:extLst>
                    <a:ext uri="{FF2B5EF4-FFF2-40B4-BE49-F238E27FC236}">
                      <a16:creationId xmlns:a16="http://schemas.microsoft.com/office/drawing/2014/main" id="{469F5046-32CC-FE4B-922D-58E9198DD7DB}"/>
                    </a:ext>
                  </a:extLst>
                </p:cNvPr>
                <p:cNvSpPr>
                  <a:spLocks/>
                </p:cNvSpPr>
                <p:nvPr/>
              </p:nvSpPr>
              <p:spPr bwMode="auto">
                <a:xfrm>
                  <a:off x="3726" y="1931"/>
                  <a:ext cx="3" cy="4"/>
                </a:xfrm>
                <a:custGeom>
                  <a:avLst/>
                  <a:gdLst>
                    <a:gd name="T0" fmla="*/ 0 w 3"/>
                    <a:gd name="T1" fmla="*/ 3 h 4"/>
                    <a:gd name="T2" fmla="*/ 1 w 3"/>
                    <a:gd name="T3" fmla="*/ 4 h 4"/>
                    <a:gd name="T4" fmla="*/ 3 w 3"/>
                    <a:gd name="T5" fmla="*/ 4 h 4"/>
                    <a:gd name="T6" fmla="*/ 3 w 3"/>
                    <a:gd name="T7" fmla="*/ 1 h 4"/>
                    <a:gd name="T8" fmla="*/ 1 w 3"/>
                    <a:gd name="T9" fmla="*/ 0 h 4"/>
                    <a:gd name="T10" fmla="*/ 1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1" y="4"/>
                      </a:lnTo>
                      <a:lnTo>
                        <a:pt x="3" y="4"/>
                      </a:lnTo>
                      <a:lnTo>
                        <a:pt x="3" y="1"/>
                      </a:lnTo>
                      <a:lnTo>
                        <a:pt x="1"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9" name="Freeform 677">
                  <a:extLst>
                    <a:ext uri="{FF2B5EF4-FFF2-40B4-BE49-F238E27FC236}">
                      <a16:creationId xmlns:a16="http://schemas.microsoft.com/office/drawing/2014/main" id="{D9D305BC-B77B-7C40-89F9-D675CB2C7754}"/>
                    </a:ext>
                  </a:extLst>
                </p:cNvPr>
                <p:cNvSpPr>
                  <a:spLocks/>
                </p:cNvSpPr>
                <p:nvPr/>
              </p:nvSpPr>
              <p:spPr bwMode="auto">
                <a:xfrm>
                  <a:off x="3678" y="1920"/>
                  <a:ext cx="64" cy="43"/>
                </a:xfrm>
                <a:custGeom>
                  <a:avLst/>
                  <a:gdLst>
                    <a:gd name="T0" fmla="*/ 60 w 64"/>
                    <a:gd name="T1" fmla="*/ 15 h 43"/>
                    <a:gd name="T2" fmla="*/ 55 w 64"/>
                    <a:gd name="T3" fmla="*/ 14 h 43"/>
                    <a:gd name="T4" fmla="*/ 51 w 64"/>
                    <a:gd name="T5" fmla="*/ 15 h 43"/>
                    <a:gd name="T6" fmla="*/ 48 w 64"/>
                    <a:gd name="T7" fmla="*/ 14 h 43"/>
                    <a:gd name="T8" fmla="*/ 49 w 64"/>
                    <a:gd name="T9" fmla="*/ 8 h 43"/>
                    <a:gd name="T10" fmla="*/ 42 w 64"/>
                    <a:gd name="T11" fmla="*/ 2 h 43"/>
                    <a:gd name="T12" fmla="*/ 39 w 64"/>
                    <a:gd name="T13" fmla="*/ 4 h 43"/>
                    <a:gd name="T14" fmla="*/ 36 w 64"/>
                    <a:gd name="T15" fmla="*/ 0 h 43"/>
                    <a:gd name="T16" fmla="*/ 34 w 64"/>
                    <a:gd name="T17" fmla="*/ 3 h 43"/>
                    <a:gd name="T18" fmla="*/ 29 w 64"/>
                    <a:gd name="T19" fmla="*/ 4 h 43"/>
                    <a:gd name="T20" fmla="*/ 24 w 64"/>
                    <a:gd name="T21" fmla="*/ 4 h 43"/>
                    <a:gd name="T22" fmla="*/ 17 w 64"/>
                    <a:gd name="T23" fmla="*/ 6 h 43"/>
                    <a:gd name="T24" fmla="*/ 13 w 64"/>
                    <a:gd name="T25" fmla="*/ 4 h 43"/>
                    <a:gd name="T26" fmla="*/ 14 w 64"/>
                    <a:gd name="T27" fmla="*/ 8 h 43"/>
                    <a:gd name="T28" fmla="*/ 13 w 64"/>
                    <a:gd name="T29" fmla="*/ 13 h 43"/>
                    <a:gd name="T30" fmla="*/ 7 w 64"/>
                    <a:gd name="T31" fmla="*/ 18 h 43"/>
                    <a:gd name="T32" fmla="*/ 3 w 64"/>
                    <a:gd name="T33" fmla="*/ 31 h 43"/>
                    <a:gd name="T34" fmla="*/ 2 w 64"/>
                    <a:gd name="T35" fmla="*/ 34 h 43"/>
                    <a:gd name="T36" fmla="*/ 0 w 64"/>
                    <a:gd name="T37" fmla="*/ 37 h 43"/>
                    <a:gd name="T38" fmla="*/ 6 w 64"/>
                    <a:gd name="T39" fmla="*/ 36 h 43"/>
                    <a:gd name="T40" fmla="*/ 7 w 64"/>
                    <a:gd name="T41" fmla="*/ 30 h 43"/>
                    <a:gd name="T42" fmla="*/ 13 w 64"/>
                    <a:gd name="T43" fmla="*/ 33 h 43"/>
                    <a:gd name="T44" fmla="*/ 16 w 64"/>
                    <a:gd name="T45" fmla="*/ 39 h 43"/>
                    <a:gd name="T46" fmla="*/ 19 w 64"/>
                    <a:gd name="T47" fmla="*/ 43 h 43"/>
                    <a:gd name="T48" fmla="*/ 28 w 64"/>
                    <a:gd name="T49" fmla="*/ 40 h 43"/>
                    <a:gd name="T50" fmla="*/ 37 w 64"/>
                    <a:gd name="T51" fmla="*/ 32 h 43"/>
                    <a:gd name="T52" fmla="*/ 41 w 64"/>
                    <a:gd name="T53" fmla="*/ 39 h 43"/>
                    <a:gd name="T54" fmla="*/ 45 w 64"/>
                    <a:gd name="T55" fmla="*/ 36 h 43"/>
                    <a:gd name="T56" fmla="*/ 51 w 64"/>
                    <a:gd name="T57" fmla="*/ 33 h 43"/>
                    <a:gd name="T58" fmla="*/ 56 w 64"/>
                    <a:gd name="T59" fmla="*/ 35 h 43"/>
                    <a:gd name="T60" fmla="*/ 62 w 64"/>
                    <a:gd name="T61" fmla="*/ 28 h 43"/>
                    <a:gd name="T62" fmla="*/ 64 w 64"/>
                    <a:gd name="T6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3">
                      <a:moveTo>
                        <a:pt x="62" y="15"/>
                      </a:moveTo>
                      <a:lnTo>
                        <a:pt x="60" y="15"/>
                      </a:lnTo>
                      <a:lnTo>
                        <a:pt x="58" y="18"/>
                      </a:lnTo>
                      <a:lnTo>
                        <a:pt x="55" y="14"/>
                      </a:lnTo>
                      <a:lnTo>
                        <a:pt x="53" y="15"/>
                      </a:lnTo>
                      <a:lnTo>
                        <a:pt x="51" y="15"/>
                      </a:lnTo>
                      <a:lnTo>
                        <a:pt x="49" y="15"/>
                      </a:lnTo>
                      <a:lnTo>
                        <a:pt x="48" y="14"/>
                      </a:lnTo>
                      <a:lnTo>
                        <a:pt x="49" y="11"/>
                      </a:lnTo>
                      <a:lnTo>
                        <a:pt x="49" y="8"/>
                      </a:lnTo>
                      <a:lnTo>
                        <a:pt x="46" y="6"/>
                      </a:lnTo>
                      <a:lnTo>
                        <a:pt x="42" y="2"/>
                      </a:lnTo>
                      <a:lnTo>
                        <a:pt x="41" y="2"/>
                      </a:lnTo>
                      <a:lnTo>
                        <a:pt x="39" y="4"/>
                      </a:lnTo>
                      <a:lnTo>
                        <a:pt x="37" y="3"/>
                      </a:lnTo>
                      <a:lnTo>
                        <a:pt x="36" y="0"/>
                      </a:lnTo>
                      <a:lnTo>
                        <a:pt x="34" y="1"/>
                      </a:lnTo>
                      <a:lnTo>
                        <a:pt x="34" y="3"/>
                      </a:lnTo>
                      <a:lnTo>
                        <a:pt x="33" y="5"/>
                      </a:lnTo>
                      <a:lnTo>
                        <a:pt x="29" y="4"/>
                      </a:lnTo>
                      <a:lnTo>
                        <a:pt x="27" y="5"/>
                      </a:lnTo>
                      <a:lnTo>
                        <a:pt x="24" y="4"/>
                      </a:lnTo>
                      <a:lnTo>
                        <a:pt x="20" y="7"/>
                      </a:lnTo>
                      <a:lnTo>
                        <a:pt x="17" y="6"/>
                      </a:lnTo>
                      <a:lnTo>
                        <a:pt x="17" y="4"/>
                      </a:lnTo>
                      <a:lnTo>
                        <a:pt x="13" y="4"/>
                      </a:lnTo>
                      <a:lnTo>
                        <a:pt x="11" y="7"/>
                      </a:lnTo>
                      <a:lnTo>
                        <a:pt x="14" y="8"/>
                      </a:lnTo>
                      <a:lnTo>
                        <a:pt x="15" y="12"/>
                      </a:lnTo>
                      <a:lnTo>
                        <a:pt x="13" y="13"/>
                      </a:lnTo>
                      <a:lnTo>
                        <a:pt x="10" y="18"/>
                      </a:lnTo>
                      <a:lnTo>
                        <a:pt x="7" y="18"/>
                      </a:lnTo>
                      <a:lnTo>
                        <a:pt x="4" y="25"/>
                      </a:lnTo>
                      <a:lnTo>
                        <a:pt x="3" y="31"/>
                      </a:lnTo>
                      <a:lnTo>
                        <a:pt x="3" y="34"/>
                      </a:lnTo>
                      <a:lnTo>
                        <a:pt x="2" y="34"/>
                      </a:lnTo>
                      <a:lnTo>
                        <a:pt x="0" y="35"/>
                      </a:lnTo>
                      <a:lnTo>
                        <a:pt x="0" y="37"/>
                      </a:lnTo>
                      <a:lnTo>
                        <a:pt x="3" y="38"/>
                      </a:lnTo>
                      <a:lnTo>
                        <a:pt x="6" y="36"/>
                      </a:lnTo>
                      <a:lnTo>
                        <a:pt x="6" y="32"/>
                      </a:lnTo>
                      <a:lnTo>
                        <a:pt x="7" y="30"/>
                      </a:lnTo>
                      <a:lnTo>
                        <a:pt x="12" y="30"/>
                      </a:lnTo>
                      <a:lnTo>
                        <a:pt x="13" y="33"/>
                      </a:lnTo>
                      <a:lnTo>
                        <a:pt x="14" y="37"/>
                      </a:lnTo>
                      <a:lnTo>
                        <a:pt x="16" y="39"/>
                      </a:lnTo>
                      <a:lnTo>
                        <a:pt x="16" y="42"/>
                      </a:lnTo>
                      <a:lnTo>
                        <a:pt x="19" y="43"/>
                      </a:lnTo>
                      <a:lnTo>
                        <a:pt x="24" y="39"/>
                      </a:lnTo>
                      <a:lnTo>
                        <a:pt x="28" y="40"/>
                      </a:lnTo>
                      <a:lnTo>
                        <a:pt x="34" y="30"/>
                      </a:lnTo>
                      <a:lnTo>
                        <a:pt x="37" y="32"/>
                      </a:lnTo>
                      <a:lnTo>
                        <a:pt x="36" y="36"/>
                      </a:lnTo>
                      <a:lnTo>
                        <a:pt x="41" y="39"/>
                      </a:lnTo>
                      <a:lnTo>
                        <a:pt x="42" y="42"/>
                      </a:lnTo>
                      <a:lnTo>
                        <a:pt x="45" y="36"/>
                      </a:lnTo>
                      <a:lnTo>
                        <a:pt x="45" y="32"/>
                      </a:lnTo>
                      <a:lnTo>
                        <a:pt x="51" y="33"/>
                      </a:lnTo>
                      <a:lnTo>
                        <a:pt x="54" y="33"/>
                      </a:lnTo>
                      <a:lnTo>
                        <a:pt x="56" y="35"/>
                      </a:lnTo>
                      <a:lnTo>
                        <a:pt x="57" y="29"/>
                      </a:lnTo>
                      <a:lnTo>
                        <a:pt x="62" y="28"/>
                      </a:lnTo>
                      <a:lnTo>
                        <a:pt x="61" y="22"/>
                      </a:lnTo>
                      <a:lnTo>
                        <a:pt x="64" y="18"/>
                      </a:lnTo>
                      <a:lnTo>
                        <a:pt x="62"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0" name="Freeform 678">
                  <a:extLst>
                    <a:ext uri="{FF2B5EF4-FFF2-40B4-BE49-F238E27FC236}">
                      <a16:creationId xmlns:a16="http://schemas.microsoft.com/office/drawing/2014/main" id="{33EAF6CD-0FEB-7C4A-A543-14EC8EFF8468}"/>
                    </a:ext>
                  </a:extLst>
                </p:cNvPr>
                <p:cNvSpPr>
                  <a:spLocks/>
                </p:cNvSpPr>
                <p:nvPr/>
              </p:nvSpPr>
              <p:spPr bwMode="auto">
                <a:xfrm>
                  <a:off x="3649" y="1836"/>
                  <a:ext cx="4" cy="2"/>
                </a:xfrm>
                <a:custGeom>
                  <a:avLst/>
                  <a:gdLst>
                    <a:gd name="T0" fmla="*/ 2 w 4"/>
                    <a:gd name="T1" fmla="*/ 2 h 2"/>
                    <a:gd name="T2" fmla="*/ 4 w 4"/>
                    <a:gd name="T3" fmla="*/ 2 h 2"/>
                    <a:gd name="T4" fmla="*/ 2 w 4"/>
                    <a:gd name="T5" fmla="*/ 0 h 2"/>
                    <a:gd name="T6" fmla="*/ 0 w 4"/>
                    <a:gd name="T7" fmla="*/ 1 h 2"/>
                    <a:gd name="T8" fmla="*/ 1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2" y="0"/>
                      </a:lnTo>
                      <a:lnTo>
                        <a:pt x="0" y="1"/>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1" name="Freeform 679">
                  <a:extLst>
                    <a:ext uri="{FF2B5EF4-FFF2-40B4-BE49-F238E27FC236}">
                      <a16:creationId xmlns:a16="http://schemas.microsoft.com/office/drawing/2014/main" id="{2571CF84-97FA-804A-8CE0-B1D32BB3D133}"/>
                    </a:ext>
                  </a:extLst>
                </p:cNvPr>
                <p:cNvSpPr>
                  <a:spLocks/>
                </p:cNvSpPr>
                <p:nvPr/>
              </p:nvSpPr>
              <p:spPr bwMode="auto">
                <a:xfrm>
                  <a:off x="3650" y="1834"/>
                  <a:ext cx="5" cy="2"/>
                </a:xfrm>
                <a:custGeom>
                  <a:avLst/>
                  <a:gdLst>
                    <a:gd name="T0" fmla="*/ 2 w 5"/>
                    <a:gd name="T1" fmla="*/ 0 h 2"/>
                    <a:gd name="T2" fmla="*/ 3 w 5"/>
                    <a:gd name="T3" fmla="*/ 1 h 2"/>
                    <a:gd name="T4" fmla="*/ 4 w 5"/>
                    <a:gd name="T5" fmla="*/ 2 h 2"/>
                    <a:gd name="T6" fmla="*/ 5 w 5"/>
                    <a:gd name="T7" fmla="*/ 1 h 2"/>
                    <a:gd name="T8" fmla="*/ 2 w 5"/>
                    <a:gd name="T9" fmla="*/ 0 h 2"/>
                    <a:gd name="T10" fmla="*/ 0 w 5"/>
                    <a:gd name="T11" fmla="*/ 0 h 2"/>
                    <a:gd name="T12" fmla="*/ 0 w 5"/>
                    <a:gd name="T13" fmla="*/ 1 h 2"/>
                    <a:gd name="T14" fmla="*/ 2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0"/>
                      </a:moveTo>
                      <a:lnTo>
                        <a:pt x="3" y="1"/>
                      </a:lnTo>
                      <a:lnTo>
                        <a:pt x="4" y="2"/>
                      </a:lnTo>
                      <a:lnTo>
                        <a:pt x="5" y="1"/>
                      </a:lnTo>
                      <a:lnTo>
                        <a:pt x="2" y="0"/>
                      </a:lnTo>
                      <a:lnTo>
                        <a:pt x="0" y="0"/>
                      </a:lnTo>
                      <a:lnTo>
                        <a:pt x="0"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2" name="Freeform 680">
                  <a:extLst>
                    <a:ext uri="{FF2B5EF4-FFF2-40B4-BE49-F238E27FC236}">
                      <a16:creationId xmlns:a16="http://schemas.microsoft.com/office/drawing/2014/main" id="{B0E712A3-D730-8C4A-B858-28089C2633E1}"/>
                    </a:ext>
                  </a:extLst>
                </p:cNvPr>
                <p:cNvSpPr>
                  <a:spLocks/>
                </p:cNvSpPr>
                <p:nvPr/>
              </p:nvSpPr>
              <p:spPr bwMode="auto">
                <a:xfrm>
                  <a:off x="3644" y="1796"/>
                  <a:ext cx="51" cy="56"/>
                </a:xfrm>
                <a:custGeom>
                  <a:avLst/>
                  <a:gdLst>
                    <a:gd name="T0" fmla="*/ 6 w 51"/>
                    <a:gd name="T1" fmla="*/ 50 h 56"/>
                    <a:gd name="T2" fmla="*/ 8 w 51"/>
                    <a:gd name="T3" fmla="*/ 50 h 56"/>
                    <a:gd name="T4" fmla="*/ 12 w 51"/>
                    <a:gd name="T5" fmla="*/ 49 h 56"/>
                    <a:gd name="T6" fmla="*/ 14 w 51"/>
                    <a:gd name="T7" fmla="*/ 45 h 56"/>
                    <a:gd name="T8" fmla="*/ 21 w 51"/>
                    <a:gd name="T9" fmla="*/ 48 h 56"/>
                    <a:gd name="T10" fmla="*/ 24 w 51"/>
                    <a:gd name="T11" fmla="*/ 50 h 56"/>
                    <a:gd name="T12" fmla="*/ 30 w 51"/>
                    <a:gd name="T13" fmla="*/ 52 h 56"/>
                    <a:gd name="T14" fmla="*/ 32 w 51"/>
                    <a:gd name="T15" fmla="*/ 56 h 56"/>
                    <a:gd name="T16" fmla="*/ 34 w 51"/>
                    <a:gd name="T17" fmla="*/ 46 h 56"/>
                    <a:gd name="T18" fmla="*/ 35 w 51"/>
                    <a:gd name="T19" fmla="*/ 38 h 56"/>
                    <a:gd name="T20" fmla="*/ 40 w 51"/>
                    <a:gd name="T21" fmla="*/ 34 h 56"/>
                    <a:gd name="T22" fmla="*/ 46 w 51"/>
                    <a:gd name="T23" fmla="*/ 34 h 56"/>
                    <a:gd name="T24" fmla="*/ 47 w 51"/>
                    <a:gd name="T25" fmla="*/ 29 h 56"/>
                    <a:gd name="T26" fmla="*/ 47 w 51"/>
                    <a:gd name="T27" fmla="*/ 23 h 56"/>
                    <a:gd name="T28" fmla="*/ 43 w 51"/>
                    <a:gd name="T29" fmla="*/ 22 h 56"/>
                    <a:gd name="T30" fmla="*/ 44 w 51"/>
                    <a:gd name="T31" fmla="*/ 16 h 56"/>
                    <a:gd name="T32" fmla="*/ 48 w 51"/>
                    <a:gd name="T33" fmla="*/ 16 h 56"/>
                    <a:gd name="T34" fmla="*/ 50 w 51"/>
                    <a:gd name="T35" fmla="*/ 10 h 56"/>
                    <a:gd name="T36" fmla="*/ 51 w 51"/>
                    <a:gd name="T37" fmla="*/ 7 h 56"/>
                    <a:gd name="T38" fmla="*/ 47 w 51"/>
                    <a:gd name="T39" fmla="*/ 5 h 56"/>
                    <a:gd name="T40" fmla="*/ 42 w 51"/>
                    <a:gd name="T41" fmla="*/ 0 h 56"/>
                    <a:gd name="T42" fmla="*/ 35 w 51"/>
                    <a:gd name="T43" fmla="*/ 4 h 56"/>
                    <a:gd name="T44" fmla="*/ 31 w 51"/>
                    <a:gd name="T45" fmla="*/ 4 h 56"/>
                    <a:gd name="T46" fmla="*/ 25 w 51"/>
                    <a:gd name="T47" fmla="*/ 8 h 56"/>
                    <a:gd name="T48" fmla="*/ 19 w 51"/>
                    <a:gd name="T49" fmla="*/ 11 h 56"/>
                    <a:gd name="T50" fmla="*/ 16 w 51"/>
                    <a:gd name="T51" fmla="*/ 16 h 56"/>
                    <a:gd name="T52" fmla="*/ 13 w 51"/>
                    <a:gd name="T53" fmla="*/ 22 h 56"/>
                    <a:gd name="T54" fmla="*/ 12 w 51"/>
                    <a:gd name="T55" fmla="*/ 29 h 56"/>
                    <a:gd name="T56" fmla="*/ 9 w 51"/>
                    <a:gd name="T57" fmla="*/ 33 h 56"/>
                    <a:gd name="T58" fmla="*/ 12 w 51"/>
                    <a:gd name="T59" fmla="*/ 39 h 56"/>
                    <a:gd name="T60" fmla="*/ 12 w 51"/>
                    <a:gd name="T61" fmla="*/ 40 h 56"/>
                    <a:gd name="T62" fmla="*/ 9 w 51"/>
                    <a:gd name="T63" fmla="*/ 42 h 56"/>
                    <a:gd name="T64" fmla="*/ 12 w 51"/>
                    <a:gd name="T65" fmla="*/ 45 h 56"/>
                    <a:gd name="T66" fmla="*/ 9 w 51"/>
                    <a:gd name="T67" fmla="*/ 46 h 56"/>
                    <a:gd name="T68" fmla="*/ 5 w 51"/>
                    <a:gd name="T69" fmla="*/ 42 h 56"/>
                    <a:gd name="T70" fmla="*/ 3 w 51"/>
                    <a:gd name="T71" fmla="*/ 45 h 56"/>
                    <a:gd name="T72" fmla="*/ 7 w 51"/>
                    <a:gd name="T73" fmla="*/ 48 h 56"/>
                    <a:gd name="T74" fmla="*/ 11 w 51"/>
                    <a:gd name="T75" fmla="*/ 49 h 56"/>
                    <a:gd name="T76" fmla="*/ 6 w 51"/>
                    <a:gd name="T77" fmla="*/ 49 h 56"/>
                    <a:gd name="T78" fmla="*/ 0 w 51"/>
                    <a:gd name="T79" fmla="*/ 47 h 56"/>
                    <a:gd name="T80" fmla="*/ 2 w 51"/>
                    <a:gd name="T81"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56">
                      <a:moveTo>
                        <a:pt x="3" y="50"/>
                      </a:moveTo>
                      <a:lnTo>
                        <a:pt x="6" y="50"/>
                      </a:lnTo>
                      <a:lnTo>
                        <a:pt x="6" y="52"/>
                      </a:lnTo>
                      <a:lnTo>
                        <a:pt x="8" y="50"/>
                      </a:lnTo>
                      <a:lnTo>
                        <a:pt x="11" y="49"/>
                      </a:lnTo>
                      <a:lnTo>
                        <a:pt x="12" y="49"/>
                      </a:lnTo>
                      <a:lnTo>
                        <a:pt x="13" y="48"/>
                      </a:lnTo>
                      <a:lnTo>
                        <a:pt x="14" y="45"/>
                      </a:lnTo>
                      <a:lnTo>
                        <a:pt x="19" y="45"/>
                      </a:lnTo>
                      <a:lnTo>
                        <a:pt x="21" y="48"/>
                      </a:lnTo>
                      <a:lnTo>
                        <a:pt x="23" y="48"/>
                      </a:lnTo>
                      <a:lnTo>
                        <a:pt x="24" y="50"/>
                      </a:lnTo>
                      <a:lnTo>
                        <a:pt x="28" y="50"/>
                      </a:lnTo>
                      <a:lnTo>
                        <a:pt x="30" y="52"/>
                      </a:lnTo>
                      <a:lnTo>
                        <a:pt x="30" y="55"/>
                      </a:lnTo>
                      <a:lnTo>
                        <a:pt x="32" y="56"/>
                      </a:lnTo>
                      <a:lnTo>
                        <a:pt x="33" y="52"/>
                      </a:lnTo>
                      <a:lnTo>
                        <a:pt x="34" y="46"/>
                      </a:lnTo>
                      <a:lnTo>
                        <a:pt x="33" y="42"/>
                      </a:lnTo>
                      <a:lnTo>
                        <a:pt x="35" y="38"/>
                      </a:lnTo>
                      <a:lnTo>
                        <a:pt x="37" y="35"/>
                      </a:lnTo>
                      <a:lnTo>
                        <a:pt x="40" y="34"/>
                      </a:lnTo>
                      <a:lnTo>
                        <a:pt x="44" y="35"/>
                      </a:lnTo>
                      <a:lnTo>
                        <a:pt x="46" y="34"/>
                      </a:lnTo>
                      <a:lnTo>
                        <a:pt x="44" y="31"/>
                      </a:lnTo>
                      <a:lnTo>
                        <a:pt x="47" y="29"/>
                      </a:lnTo>
                      <a:lnTo>
                        <a:pt x="47" y="25"/>
                      </a:lnTo>
                      <a:lnTo>
                        <a:pt x="47" y="23"/>
                      </a:lnTo>
                      <a:lnTo>
                        <a:pt x="46" y="21"/>
                      </a:lnTo>
                      <a:lnTo>
                        <a:pt x="43" y="22"/>
                      </a:lnTo>
                      <a:lnTo>
                        <a:pt x="42" y="20"/>
                      </a:lnTo>
                      <a:lnTo>
                        <a:pt x="44" y="16"/>
                      </a:lnTo>
                      <a:lnTo>
                        <a:pt x="47" y="18"/>
                      </a:lnTo>
                      <a:lnTo>
                        <a:pt x="48" y="16"/>
                      </a:lnTo>
                      <a:lnTo>
                        <a:pt x="48" y="13"/>
                      </a:lnTo>
                      <a:lnTo>
                        <a:pt x="50" y="10"/>
                      </a:lnTo>
                      <a:lnTo>
                        <a:pt x="50" y="8"/>
                      </a:lnTo>
                      <a:lnTo>
                        <a:pt x="51" y="7"/>
                      </a:lnTo>
                      <a:lnTo>
                        <a:pt x="51" y="6"/>
                      </a:lnTo>
                      <a:lnTo>
                        <a:pt x="47" y="5"/>
                      </a:lnTo>
                      <a:lnTo>
                        <a:pt x="46" y="3"/>
                      </a:lnTo>
                      <a:lnTo>
                        <a:pt x="42" y="0"/>
                      </a:lnTo>
                      <a:lnTo>
                        <a:pt x="37" y="1"/>
                      </a:lnTo>
                      <a:lnTo>
                        <a:pt x="35" y="4"/>
                      </a:lnTo>
                      <a:lnTo>
                        <a:pt x="33" y="2"/>
                      </a:lnTo>
                      <a:lnTo>
                        <a:pt x="31" y="4"/>
                      </a:lnTo>
                      <a:lnTo>
                        <a:pt x="28" y="4"/>
                      </a:lnTo>
                      <a:lnTo>
                        <a:pt x="25" y="8"/>
                      </a:lnTo>
                      <a:lnTo>
                        <a:pt x="19" y="11"/>
                      </a:lnTo>
                      <a:lnTo>
                        <a:pt x="19" y="11"/>
                      </a:lnTo>
                      <a:lnTo>
                        <a:pt x="16" y="12"/>
                      </a:lnTo>
                      <a:lnTo>
                        <a:pt x="16" y="16"/>
                      </a:lnTo>
                      <a:lnTo>
                        <a:pt x="12" y="18"/>
                      </a:lnTo>
                      <a:lnTo>
                        <a:pt x="13" y="22"/>
                      </a:lnTo>
                      <a:lnTo>
                        <a:pt x="12" y="26"/>
                      </a:lnTo>
                      <a:lnTo>
                        <a:pt x="12" y="29"/>
                      </a:lnTo>
                      <a:lnTo>
                        <a:pt x="10" y="31"/>
                      </a:lnTo>
                      <a:lnTo>
                        <a:pt x="9" y="33"/>
                      </a:lnTo>
                      <a:lnTo>
                        <a:pt x="9" y="35"/>
                      </a:lnTo>
                      <a:lnTo>
                        <a:pt x="12" y="39"/>
                      </a:lnTo>
                      <a:lnTo>
                        <a:pt x="15" y="40"/>
                      </a:lnTo>
                      <a:lnTo>
                        <a:pt x="12" y="40"/>
                      </a:lnTo>
                      <a:lnTo>
                        <a:pt x="10" y="42"/>
                      </a:lnTo>
                      <a:lnTo>
                        <a:pt x="9" y="42"/>
                      </a:lnTo>
                      <a:lnTo>
                        <a:pt x="10" y="45"/>
                      </a:lnTo>
                      <a:lnTo>
                        <a:pt x="12" y="45"/>
                      </a:lnTo>
                      <a:lnTo>
                        <a:pt x="12" y="46"/>
                      </a:lnTo>
                      <a:lnTo>
                        <a:pt x="9" y="46"/>
                      </a:lnTo>
                      <a:lnTo>
                        <a:pt x="7" y="44"/>
                      </a:lnTo>
                      <a:lnTo>
                        <a:pt x="5" y="42"/>
                      </a:lnTo>
                      <a:lnTo>
                        <a:pt x="2" y="43"/>
                      </a:lnTo>
                      <a:lnTo>
                        <a:pt x="3" y="45"/>
                      </a:lnTo>
                      <a:lnTo>
                        <a:pt x="6" y="45"/>
                      </a:lnTo>
                      <a:lnTo>
                        <a:pt x="7" y="48"/>
                      </a:lnTo>
                      <a:lnTo>
                        <a:pt x="8" y="47"/>
                      </a:lnTo>
                      <a:lnTo>
                        <a:pt x="11" y="49"/>
                      </a:lnTo>
                      <a:lnTo>
                        <a:pt x="8" y="48"/>
                      </a:lnTo>
                      <a:lnTo>
                        <a:pt x="6" y="49"/>
                      </a:lnTo>
                      <a:lnTo>
                        <a:pt x="2" y="47"/>
                      </a:lnTo>
                      <a:lnTo>
                        <a:pt x="0" y="47"/>
                      </a:lnTo>
                      <a:lnTo>
                        <a:pt x="0" y="47"/>
                      </a:lnTo>
                      <a:lnTo>
                        <a:pt x="2" y="48"/>
                      </a:lnTo>
                      <a:lnTo>
                        <a:pt x="3"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3" name="Freeform 681">
                  <a:extLst>
                    <a:ext uri="{FF2B5EF4-FFF2-40B4-BE49-F238E27FC236}">
                      <a16:creationId xmlns:a16="http://schemas.microsoft.com/office/drawing/2014/main" id="{62D1864C-28D4-144A-9D5B-4DB5F4239C20}"/>
                    </a:ext>
                  </a:extLst>
                </p:cNvPr>
                <p:cNvSpPr>
                  <a:spLocks/>
                </p:cNvSpPr>
                <p:nvPr/>
              </p:nvSpPr>
              <p:spPr bwMode="auto">
                <a:xfrm>
                  <a:off x="3639" y="1841"/>
                  <a:ext cx="40" cy="42"/>
                </a:xfrm>
                <a:custGeom>
                  <a:avLst/>
                  <a:gdLst>
                    <a:gd name="T0" fmla="*/ 3 w 40"/>
                    <a:gd name="T1" fmla="*/ 16 h 42"/>
                    <a:gd name="T2" fmla="*/ 6 w 40"/>
                    <a:gd name="T3" fmla="*/ 17 h 42"/>
                    <a:gd name="T4" fmla="*/ 7 w 40"/>
                    <a:gd name="T5" fmla="*/ 21 h 42"/>
                    <a:gd name="T6" fmla="*/ 11 w 40"/>
                    <a:gd name="T7" fmla="*/ 24 h 42"/>
                    <a:gd name="T8" fmla="*/ 12 w 40"/>
                    <a:gd name="T9" fmla="*/ 24 h 42"/>
                    <a:gd name="T10" fmla="*/ 14 w 40"/>
                    <a:gd name="T11" fmla="*/ 26 h 42"/>
                    <a:gd name="T12" fmla="*/ 16 w 40"/>
                    <a:gd name="T13" fmla="*/ 27 h 42"/>
                    <a:gd name="T14" fmla="*/ 16 w 40"/>
                    <a:gd name="T15" fmla="*/ 31 h 42"/>
                    <a:gd name="T16" fmla="*/ 19 w 40"/>
                    <a:gd name="T17" fmla="*/ 33 h 42"/>
                    <a:gd name="T18" fmla="*/ 21 w 40"/>
                    <a:gd name="T19" fmla="*/ 32 h 42"/>
                    <a:gd name="T20" fmla="*/ 22 w 40"/>
                    <a:gd name="T21" fmla="*/ 32 h 42"/>
                    <a:gd name="T22" fmla="*/ 24 w 40"/>
                    <a:gd name="T23" fmla="*/ 34 h 42"/>
                    <a:gd name="T24" fmla="*/ 25 w 40"/>
                    <a:gd name="T25" fmla="*/ 35 h 42"/>
                    <a:gd name="T26" fmla="*/ 28 w 40"/>
                    <a:gd name="T27" fmla="*/ 39 h 42"/>
                    <a:gd name="T28" fmla="*/ 31 w 40"/>
                    <a:gd name="T29" fmla="*/ 39 h 42"/>
                    <a:gd name="T30" fmla="*/ 34 w 40"/>
                    <a:gd name="T31" fmla="*/ 42 h 42"/>
                    <a:gd name="T32" fmla="*/ 35 w 40"/>
                    <a:gd name="T33" fmla="*/ 41 h 42"/>
                    <a:gd name="T34" fmla="*/ 37 w 40"/>
                    <a:gd name="T35" fmla="*/ 41 h 42"/>
                    <a:gd name="T36" fmla="*/ 37 w 40"/>
                    <a:gd name="T37" fmla="*/ 39 h 42"/>
                    <a:gd name="T38" fmla="*/ 36 w 40"/>
                    <a:gd name="T39" fmla="*/ 38 h 42"/>
                    <a:gd name="T40" fmla="*/ 36 w 40"/>
                    <a:gd name="T41" fmla="*/ 35 h 42"/>
                    <a:gd name="T42" fmla="*/ 35 w 40"/>
                    <a:gd name="T43" fmla="*/ 34 h 42"/>
                    <a:gd name="T44" fmla="*/ 37 w 40"/>
                    <a:gd name="T45" fmla="*/ 31 h 42"/>
                    <a:gd name="T46" fmla="*/ 38 w 40"/>
                    <a:gd name="T47" fmla="*/ 28 h 42"/>
                    <a:gd name="T48" fmla="*/ 38 w 40"/>
                    <a:gd name="T49" fmla="*/ 28 h 42"/>
                    <a:gd name="T50" fmla="*/ 40 w 40"/>
                    <a:gd name="T51" fmla="*/ 24 h 42"/>
                    <a:gd name="T52" fmla="*/ 38 w 40"/>
                    <a:gd name="T53" fmla="*/ 21 h 42"/>
                    <a:gd name="T54" fmla="*/ 38 w 40"/>
                    <a:gd name="T55" fmla="*/ 18 h 42"/>
                    <a:gd name="T56" fmla="*/ 36 w 40"/>
                    <a:gd name="T57" fmla="*/ 14 h 42"/>
                    <a:gd name="T58" fmla="*/ 37 w 40"/>
                    <a:gd name="T59" fmla="*/ 11 h 42"/>
                    <a:gd name="T60" fmla="*/ 37 w 40"/>
                    <a:gd name="T61" fmla="*/ 11 h 42"/>
                    <a:gd name="T62" fmla="*/ 35 w 40"/>
                    <a:gd name="T63" fmla="*/ 10 h 42"/>
                    <a:gd name="T64" fmla="*/ 35 w 40"/>
                    <a:gd name="T65" fmla="*/ 7 h 42"/>
                    <a:gd name="T66" fmla="*/ 33 w 40"/>
                    <a:gd name="T67" fmla="*/ 5 h 42"/>
                    <a:gd name="T68" fmla="*/ 29 w 40"/>
                    <a:gd name="T69" fmla="*/ 5 h 42"/>
                    <a:gd name="T70" fmla="*/ 28 w 40"/>
                    <a:gd name="T71" fmla="*/ 3 h 42"/>
                    <a:gd name="T72" fmla="*/ 26 w 40"/>
                    <a:gd name="T73" fmla="*/ 3 h 42"/>
                    <a:gd name="T74" fmla="*/ 24 w 40"/>
                    <a:gd name="T75" fmla="*/ 0 h 42"/>
                    <a:gd name="T76" fmla="*/ 19 w 40"/>
                    <a:gd name="T77" fmla="*/ 0 h 42"/>
                    <a:gd name="T78" fmla="*/ 18 w 40"/>
                    <a:gd name="T79" fmla="*/ 3 h 42"/>
                    <a:gd name="T80" fmla="*/ 17 w 40"/>
                    <a:gd name="T81" fmla="*/ 4 h 42"/>
                    <a:gd name="T82" fmla="*/ 16 w 40"/>
                    <a:gd name="T83" fmla="*/ 4 h 42"/>
                    <a:gd name="T84" fmla="*/ 13 w 40"/>
                    <a:gd name="T85" fmla="*/ 5 h 42"/>
                    <a:gd name="T86" fmla="*/ 11 w 40"/>
                    <a:gd name="T87" fmla="*/ 7 h 42"/>
                    <a:gd name="T88" fmla="*/ 11 w 40"/>
                    <a:gd name="T89" fmla="*/ 5 h 42"/>
                    <a:gd name="T90" fmla="*/ 8 w 40"/>
                    <a:gd name="T91" fmla="*/ 5 h 42"/>
                    <a:gd name="T92" fmla="*/ 7 w 40"/>
                    <a:gd name="T93" fmla="*/ 3 h 42"/>
                    <a:gd name="T94" fmla="*/ 5 w 40"/>
                    <a:gd name="T95" fmla="*/ 2 h 42"/>
                    <a:gd name="T96" fmla="*/ 2 w 40"/>
                    <a:gd name="T97" fmla="*/ 4 h 42"/>
                    <a:gd name="T98" fmla="*/ 0 w 40"/>
                    <a:gd name="T99" fmla="*/ 9 h 42"/>
                    <a:gd name="T100" fmla="*/ 2 w 40"/>
                    <a:gd name="T101" fmla="*/ 10 h 42"/>
                    <a:gd name="T102" fmla="*/ 3 w 40"/>
                    <a:gd name="T103"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2">
                      <a:moveTo>
                        <a:pt x="3" y="16"/>
                      </a:moveTo>
                      <a:lnTo>
                        <a:pt x="6" y="17"/>
                      </a:lnTo>
                      <a:lnTo>
                        <a:pt x="7" y="21"/>
                      </a:lnTo>
                      <a:lnTo>
                        <a:pt x="11" y="24"/>
                      </a:lnTo>
                      <a:lnTo>
                        <a:pt x="12" y="24"/>
                      </a:lnTo>
                      <a:lnTo>
                        <a:pt x="14" y="26"/>
                      </a:lnTo>
                      <a:lnTo>
                        <a:pt x="16" y="27"/>
                      </a:lnTo>
                      <a:lnTo>
                        <a:pt x="16" y="31"/>
                      </a:lnTo>
                      <a:lnTo>
                        <a:pt x="19" y="33"/>
                      </a:lnTo>
                      <a:lnTo>
                        <a:pt x="21" y="32"/>
                      </a:lnTo>
                      <a:lnTo>
                        <a:pt x="22" y="32"/>
                      </a:lnTo>
                      <a:lnTo>
                        <a:pt x="24" y="34"/>
                      </a:lnTo>
                      <a:lnTo>
                        <a:pt x="25" y="35"/>
                      </a:lnTo>
                      <a:lnTo>
                        <a:pt x="28" y="39"/>
                      </a:lnTo>
                      <a:lnTo>
                        <a:pt x="31" y="39"/>
                      </a:lnTo>
                      <a:lnTo>
                        <a:pt x="34" y="42"/>
                      </a:lnTo>
                      <a:lnTo>
                        <a:pt x="35" y="41"/>
                      </a:lnTo>
                      <a:lnTo>
                        <a:pt x="37" y="41"/>
                      </a:lnTo>
                      <a:lnTo>
                        <a:pt x="37" y="39"/>
                      </a:lnTo>
                      <a:lnTo>
                        <a:pt x="36" y="38"/>
                      </a:lnTo>
                      <a:lnTo>
                        <a:pt x="36" y="35"/>
                      </a:lnTo>
                      <a:lnTo>
                        <a:pt x="35" y="34"/>
                      </a:lnTo>
                      <a:lnTo>
                        <a:pt x="37" y="31"/>
                      </a:lnTo>
                      <a:lnTo>
                        <a:pt x="38" y="28"/>
                      </a:lnTo>
                      <a:lnTo>
                        <a:pt x="38" y="28"/>
                      </a:lnTo>
                      <a:lnTo>
                        <a:pt x="40" y="24"/>
                      </a:lnTo>
                      <a:lnTo>
                        <a:pt x="38" y="21"/>
                      </a:lnTo>
                      <a:lnTo>
                        <a:pt x="38" y="18"/>
                      </a:lnTo>
                      <a:lnTo>
                        <a:pt x="36" y="14"/>
                      </a:lnTo>
                      <a:lnTo>
                        <a:pt x="37" y="11"/>
                      </a:lnTo>
                      <a:lnTo>
                        <a:pt x="37" y="11"/>
                      </a:lnTo>
                      <a:lnTo>
                        <a:pt x="35" y="10"/>
                      </a:lnTo>
                      <a:lnTo>
                        <a:pt x="35" y="7"/>
                      </a:lnTo>
                      <a:lnTo>
                        <a:pt x="33" y="5"/>
                      </a:lnTo>
                      <a:lnTo>
                        <a:pt x="29" y="5"/>
                      </a:lnTo>
                      <a:lnTo>
                        <a:pt x="28" y="3"/>
                      </a:lnTo>
                      <a:lnTo>
                        <a:pt x="26" y="3"/>
                      </a:lnTo>
                      <a:lnTo>
                        <a:pt x="24" y="0"/>
                      </a:lnTo>
                      <a:lnTo>
                        <a:pt x="19" y="0"/>
                      </a:lnTo>
                      <a:lnTo>
                        <a:pt x="18" y="3"/>
                      </a:lnTo>
                      <a:lnTo>
                        <a:pt x="17" y="4"/>
                      </a:lnTo>
                      <a:lnTo>
                        <a:pt x="16" y="4"/>
                      </a:lnTo>
                      <a:lnTo>
                        <a:pt x="13" y="5"/>
                      </a:lnTo>
                      <a:lnTo>
                        <a:pt x="11" y="7"/>
                      </a:lnTo>
                      <a:lnTo>
                        <a:pt x="11" y="5"/>
                      </a:lnTo>
                      <a:lnTo>
                        <a:pt x="8" y="5"/>
                      </a:lnTo>
                      <a:lnTo>
                        <a:pt x="7" y="3"/>
                      </a:lnTo>
                      <a:lnTo>
                        <a:pt x="5" y="2"/>
                      </a:lnTo>
                      <a:lnTo>
                        <a:pt x="2" y="4"/>
                      </a:lnTo>
                      <a:lnTo>
                        <a:pt x="0" y="9"/>
                      </a:lnTo>
                      <a:lnTo>
                        <a:pt x="2" y="10"/>
                      </a:lnTo>
                      <a:lnTo>
                        <a:pt x="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4" name="Freeform 682">
                  <a:extLst>
                    <a:ext uri="{FF2B5EF4-FFF2-40B4-BE49-F238E27FC236}">
                      <a16:creationId xmlns:a16="http://schemas.microsoft.com/office/drawing/2014/main" id="{2C86FD3B-33DA-8044-871E-FCFDCEEB47F4}"/>
                    </a:ext>
                  </a:extLst>
                </p:cNvPr>
                <p:cNvSpPr>
                  <a:spLocks/>
                </p:cNvSpPr>
                <p:nvPr/>
              </p:nvSpPr>
              <p:spPr bwMode="auto">
                <a:xfrm>
                  <a:off x="3674" y="1869"/>
                  <a:ext cx="10" cy="17"/>
                </a:xfrm>
                <a:custGeom>
                  <a:avLst/>
                  <a:gdLst>
                    <a:gd name="T0" fmla="*/ 10 w 10"/>
                    <a:gd name="T1" fmla="*/ 10 h 17"/>
                    <a:gd name="T2" fmla="*/ 8 w 10"/>
                    <a:gd name="T3" fmla="*/ 9 h 17"/>
                    <a:gd name="T4" fmla="*/ 7 w 10"/>
                    <a:gd name="T5" fmla="*/ 6 h 17"/>
                    <a:gd name="T6" fmla="*/ 4 w 10"/>
                    <a:gd name="T7" fmla="*/ 0 h 17"/>
                    <a:gd name="T8" fmla="*/ 3 w 10"/>
                    <a:gd name="T9" fmla="*/ 0 h 17"/>
                    <a:gd name="T10" fmla="*/ 3 w 10"/>
                    <a:gd name="T11" fmla="*/ 0 h 17"/>
                    <a:gd name="T12" fmla="*/ 2 w 10"/>
                    <a:gd name="T13" fmla="*/ 3 h 17"/>
                    <a:gd name="T14" fmla="*/ 0 w 10"/>
                    <a:gd name="T15" fmla="*/ 6 h 17"/>
                    <a:gd name="T16" fmla="*/ 1 w 10"/>
                    <a:gd name="T17" fmla="*/ 7 h 17"/>
                    <a:gd name="T18" fmla="*/ 1 w 10"/>
                    <a:gd name="T19" fmla="*/ 10 h 17"/>
                    <a:gd name="T20" fmla="*/ 2 w 10"/>
                    <a:gd name="T21" fmla="*/ 11 h 17"/>
                    <a:gd name="T22" fmla="*/ 2 w 10"/>
                    <a:gd name="T23" fmla="*/ 13 h 17"/>
                    <a:gd name="T24" fmla="*/ 3 w 10"/>
                    <a:gd name="T25" fmla="*/ 13 h 17"/>
                    <a:gd name="T26" fmla="*/ 4 w 10"/>
                    <a:gd name="T27" fmla="*/ 16 h 17"/>
                    <a:gd name="T28" fmla="*/ 7 w 10"/>
                    <a:gd name="T29" fmla="*/ 17 h 17"/>
                    <a:gd name="T30" fmla="*/ 10 w 10"/>
                    <a:gd name="T31" fmla="*/ 16 h 17"/>
                    <a:gd name="T32" fmla="*/ 10 w 10"/>
                    <a:gd name="T3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7">
                      <a:moveTo>
                        <a:pt x="10" y="10"/>
                      </a:moveTo>
                      <a:lnTo>
                        <a:pt x="8" y="9"/>
                      </a:lnTo>
                      <a:lnTo>
                        <a:pt x="7" y="6"/>
                      </a:lnTo>
                      <a:lnTo>
                        <a:pt x="4" y="0"/>
                      </a:lnTo>
                      <a:lnTo>
                        <a:pt x="3" y="0"/>
                      </a:lnTo>
                      <a:lnTo>
                        <a:pt x="3" y="0"/>
                      </a:lnTo>
                      <a:lnTo>
                        <a:pt x="2" y="3"/>
                      </a:lnTo>
                      <a:lnTo>
                        <a:pt x="0" y="6"/>
                      </a:lnTo>
                      <a:lnTo>
                        <a:pt x="1" y="7"/>
                      </a:lnTo>
                      <a:lnTo>
                        <a:pt x="1" y="10"/>
                      </a:lnTo>
                      <a:lnTo>
                        <a:pt x="2" y="11"/>
                      </a:lnTo>
                      <a:lnTo>
                        <a:pt x="2" y="13"/>
                      </a:lnTo>
                      <a:lnTo>
                        <a:pt x="3" y="13"/>
                      </a:lnTo>
                      <a:lnTo>
                        <a:pt x="4" y="16"/>
                      </a:lnTo>
                      <a:lnTo>
                        <a:pt x="7" y="17"/>
                      </a:lnTo>
                      <a:lnTo>
                        <a:pt x="10" y="16"/>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5" name="Freeform 683">
                  <a:extLst>
                    <a:ext uri="{FF2B5EF4-FFF2-40B4-BE49-F238E27FC236}">
                      <a16:creationId xmlns:a16="http://schemas.microsoft.com/office/drawing/2014/main" id="{E54BC194-D365-654A-BE4F-42401EE402FD}"/>
                    </a:ext>
                  </a:extLst>
                </p:cNvPr>
                <p:cNvSpPr>
                  <a:spLocks/>
                </p:cNvSpPr>
                <p:nvPr/>
              </p:nvSpPr>
              <p:spPr bwMode="auto">
                <a:xfrm>
                  <a:off x="3521" y="1590"/>
                  <a:ext cx="3" cy="6"/>
                </a:xfrm>
                <a:custGeom>
                  <a:avLst/>
                  <a:gdLst>
                    <a:gd name="T0" fmla="*/ 3 w 3"/>
                    <a:gd name="T1" fmla="*/ 6 h 6"/>
                    <a:gd name="T2" fmla="*/ 3 w 3"/>
                    <a:gd name="T3" fmla="*/ 3 h 6"/>
                    <a:gd name="T4" fmla="*/ 3 w 3"/>
                    <a:gd name="T5" fmla="*/ 1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3" y="3"/>
                      </a:lnTo>
                      <a:lnTo>
                        <a:pt x="3" y="1"/>
                      </a:lnTo>
                      <a:lnTo>
                        <a:pt x="0" y="0"/>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6" name="Freeform 684">
                  <a:extLst>
                    <a:ext uri="{FF2B5EF4-FFF2-40B4-BE49-F238E27FC236}">
                      <a16:creationId xmlns:a16="http://schemas.microsoft.com/office/drawing/2014/main" id="{930AB4D7-E867-B947-ADE7-DDDB44A2E998}"/>
                    </a:ext>
                  </a:extLst>
                </p:cNvPr>
                <p:cNvSpPr>
                  <a:spLocks/>
                </p:cNvSpPr>
                <p:nvPr/>
              </p:nvSpPr>
              <p:spPr bwMode="auto">
                <a:xfrm>
                  <a:off x="3525" y="1569"/>
                  <a:ext cx="2" cy="2"/>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lnTo>
                        <a:pt x="0" y="0"/>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7" name="Freeform 685">
                  <a:extLst>
                    <a:ext uri="{FF2B5EF4-FFF2-40B4-BE49-F238E27FC236}">
                      <a16:creationId xmlns:a16="http://schemas.microsoft.com/office/drawing/2014/main" id="{7CC06457-FBB1-1040-A264-8B3F2DEBB9F2}"/>
                    </a:ext>
                  </a:extLst>
                </p:cNvPr>
                <p:cNvSpPr>
                  <a:spLocks/>
                </p:cNvSpPr>
                <p:nvPr/>
              </p:nvSpPr>
              <p:spPr bwMode="auto">
                <a:xfrm>
                  <a:off x="3521" y="1569"/>
                  <a:ext cx="4" cy="5"/>
                </a:xfrm>
                <a:custGeom>
                  <a:avLst/>
                  <a:gdLst>
                    <a:gd name="T0" fmla="*/ 6 w 6"/>
                    <a:gd name="T1" fmla="*/ 7 h 7"/>
                    <a:gd name="T2" fmla="*/ 5 w 6"/>
                    <a:gd name="T3" fmla="*/ 3 h 7"/>
                    <a:gd name="T4" fmla="*/ 2 w 6"/>
                    <a:gd name="T5" fmla="*/ 1 h 7"/>
                    <a:gd name="T6" fmla="*/ 0 w 6"/>
                    <a:gd name="T7" fmla="*/ 0 h 7"/>
                    <a:gd name="T8" fmla="*/ 3 w 6"/>
                    <a:gd name="T9" fmla="*/ 6 h 7"/>
                    <a:gd name="T10" fmla="*/ 6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6" y="7"/>
                      </a:moveTo>
                      <a:cubicBezTo>
                        <a:pt x="5" y="3"/>
                        <a:pt x="5" y="3"/>
                        <a:pt x="5" y="3"/>
                      </a:cubicBezTo>
                      <a:cubicBezTo>
                        <a:pt x="2" y="1"/>
                        <a:pt x="2" y="1"/>
                        <a:pt x="2" y="1"/>
                      </a:cubicBezTo>
                      <a:cubicBezTo>
                        <a:pt x="2" y="1"/>
                        <a:pt x="0" y="0"/>
                        <a:pt x="0" y="0"/>
                      </a:cubicBezTo>
                      <a:cubicBezTo>
                        <a:pt x="3" y="6"/>
                        <a:pt x="3" y="6"/>
                        <a:pt x="3" y="6"/>
                      </a:cubicBez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8" name="Freeform 686">
                  <a:extLst>
                    <a:ext uri="{FF2B5EF4-FFF2-40B4-BE49-F238E27FC236}">
                      <a16:creationId xmlns:a16="http://schemas.microsoft.com/office/drawing/2014/main" id="{54EFB4B6-B06F-104C-AA2A-CB583D850580}"/>
                    </a:ext>
                  </a:extLst>
                </p:cNvPr>
                <p:cNvSpPr>
                  <a:spLocks/>
                </p:cNvSpPr>
                <p:nvPr/>
              </p:nvSpPr>
              <p:spPr bwMode="auto">
                <a:xfrm>
                  <a:off x="3522" y="1582"/>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9" name="Freeform 687">
                  <a:extLst>
                    <a:ext uri="{FF2B5EF4-FFF2-40B4-BE49-F238E27FC236}">
                      <a16:creationId xmlns:a16="http://schemas.microsoft.com/office/drawing/2014/main" id="{7C7B91C5-CA88-1044-AAD0-D7DF4AE0167C}"/>
                    </a:ext>
                  </a:extLst>
                </p:cNvPr>
                <p:cNvSpPr>
                  <a:spLocks/>
                </p:cNvSpPr>
                <p:nvPr/>
              </p:nvSpPr>
              <p:spPr bwMode="auto">
                <a:xfrm>
                  <a:off x="3518" y="1569"/>
                  <a:ext cx="7" cy="10"/>
                </a:xfrm>
                <a:custGeom>
                  <a:avLst/>
                  <a:gdLst>
                    <a:gd name="T0" fmla="*/ 5 w 7"/>
                    <a:gd name="T1" fmla="*/ 10 h 10"/>
                    <a:gd name="T2" fmla="*/ 7 w 7"/>
                    <a:gd name="T3" fmla="*/ 10 h 10"/>
                    <a:gd name="T4" fmla="*/ 5 w 7"/>
                    <a:gd name="T5" fmla="*/ 7 h 10"/>
                    <a:gd name="T6" fmla="*/ 1 w 7"/>
                    <a:gd name="T7" fmla="*/ 0 h 10"/>
                    <a:gd name="T8" fmla="*/ 0 w 7"/>
                    <a:gd name="T9" fmla="*/ 2 h 10"/>
                    <a:gd name="T10" fmla="*/ 2 w 7"/>
                    <a:gd name="T11" fmla="*/ 6 h 10"/>
                    <a:gd name="T12" fmla="*/ 5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5" y="10"/>
                      </a:moveTo>
                      <a:lnTo>
                        <a:pt x="7" y="10"/>
                      </a:lnTo>
                      <a:lnTo>
                        <a:pt x="5" y="7"/>
                      </a:lnTo>
                      <a:lnTo>
                        <a:pt x="1" y="0"/>
                      </a:lnTo>
                      <a:lnTo>
                        <a:pt x="0" y="2"/>
                      </a:lnTo>
                      <a:lnTo>
                        <a:pt x="2" y="6"/>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0" name="Freeform 688">
                  <a:extLst>
                    <a:ext uri="{FF2B5EF4-FFF2-40B4-BE49-F238E27FC236}">
                      <a16:creationId xmlns:a16="http://schemas.microsoft.com/office/drawing/2014/main" id="{976390B2-A2EA-6B47-BF92-9D705C989EA3}"/>
                    </a:ext>
                  </a:extLst>
                </p:cNvPr>
                <p:cNvSpPr>
                  <a:spLocks/>
                </p:cNvSpPr>
                <p:nvPr/>
              </p:nvSpPr>
              <p:spPr bwMode="auto">
                <a:xfrm>
                  <a:off x="3517" y="1572"/>
                  <a:ext cx="2" cy="4"/>
                </a:xfrm>
                <a:custGeom>
                  <a:avLst/>
                  <a:gdLst>
                    <a:gd name="T0" fmla="*/ 2 w 2"/>
                    <a:gd name="T1" fmla="*/ 4 h 4"/>
                    <a:gd name="T2" fmla="*/ 0 w 2"/>
                    <a:gd name="T3" fmla="*/ 0 h 4"/>
                    <a:gd name="T4" fmla="*/ 0 w 2"/>
                    <a:gd name="T5" fmla="*/ 3 h 4"/>
                    <a:gd name="T6" fmla="*/ 2 w 2"/>
                    <a:gd name="T7" fmla="*/ 4 h 4"/>
                  </a:gdLst>
                  <a:ahLst/>
                  <a:cxnLst>
                    <a:cxn ang="0">
                      <a:pos x="T0" y="T1"/>
                    </a:cxn>
                    <a:cxn ang="0">
                      <a:pos x="T2" y="T3"/>
                    </a:cxn>
                    <a:cxn ang="0">
                      <a:pos x="T4" y="T5"/>
                    </a:cxn>
                    <a:cxn ang="0">
                      <a:pos x="T6" y="T7"/>
                    </a:cxn>
                  </a:cxnLst>
                  <a:rect l="0" t="0" r="r" b="b"/>
                  <a:pathLst>
                    <a:path w="2" h="4">
                      <a:moveTo>
                        <a:pt x="2" y="4"/>
                      </a:moveTo>
                      <a:lnTo>
                        <a:pt x="0"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1" name="Freeform 689">
                  <a:extLst>
                    <a:ext uri="{FF2B5EF4-FFF2-40B4-BE49-F238E27FC236}">
                      <a16:creationId xmlns:a16="http://schemas.microsoft.com/office/drawing/2014/main" id="{2ADFE75F-C177-7944-B8B2-474D8DB25EA7}"/>
                    </a:ext>
                  </a:extLst>
                </p:cNvPr>
                <p:cNvSpPr>
                  <a:spLocks/>
                </p:cNvSpPr>
                <p:nvPr/>
              </p:nvSpPr>
              <p:spPr bwMode="auto">
                <a:xfrm>
                  <a:off x="3473" y="1748"/>
                  <a:ext cx="56" cy="90"/>
                </a:xfrm>
                <a:custGeom>
                  <a:avLst/>
                  <a:gdLst>
                    <a:gd name="T0" fmla="*/ 28 w 56"/>
                    <a:gd name="T1" fmla="*/ 13 h 90"/>
                    <a:gd name="T2" fmla="*/ 25 w 56"/>
                    <a:gd name="T3" fmla="*/ 17 h 90"/>
                    <a:gd name="T4" fmla="*/ 31 w 56"/>
                    <a:gd name="T5" fmla="*/ 17 h 90"/>
                    <a:gd name="T6" fmla="*/ 25 w 56"/>
                    <a:gd name="T7" fmla="*/ 23 h 90"/>
                    <a:gd name="T8" fmla="*/ 21 w 56"/>
                    <a:gd name="T9" fmla="*/ 24 h 90"/>
                    <a:gd name="T10" fmla="*/ 11 w 56"/>
                    <a:gd name="T11" fmla="*/ 23 h 90"/>
                    <a:gd name="T12" fmla="*/ 7 w 56"/>
                    <a:gd name="T13" fmla="*/ 28 h 90"/>
                    <a:gd name="T14" fmla="*/ 10 w 56"/>
                    <a:gd name="T15" fmla="*/ 29 h 90"/>
                    <a:gd name="T16" fmla="*/ 9 w 56"/>
                    <a:gd name="T17" fmla="*/ 30 h 90"/>
                    <a:gd name="T18" fmla="*/ 12 w 56"/>
                    <a:gd name="T19" fmla="*/ 33 h 90"/>
                    <a:gd name="T20" fmla="*/ 9 w 56"/>
                    <a:gd name="T21" fmla="*/ 38 h 90"/>
                    <a:gd name="T22" fmla="*/ 7 w 56"/>
                    <a:gd name="T23" fmla="*/ 43 h 90"/>
                    <a:gd name="T24" fmla="*/ 10 w 56"/>
                    <a:gd name="T25" fmla="*/ 45 h 90"/>
                    <a:gd name="T26" fmla="*/ 13 w 56"/>
                    <a:gd name="T27" fmla="*/ 49 h 90"/>
                    <a:gd name="T28" fmla="*/ 16 w 56"/>
                    <a:gd name="T29" fmla="*/ 51 h 90"/>
                    <a:gd name="T30" fmla="*/ 12 w 56"/>
                    <a:gd name="T31" fmla="*/ 60 h 90"/>
                    <a:gd name="T32" fmla="*/ 12 w 56"/>
                    <a:gd name="T33" fmla="*/ 62 h 90"/>
                    <a:gd name="T34" fmla="*/ 19 w 56"/>
                    <a:gd name="T35" fmla="*/ 61 h 90"/>
                    <a:gd name="T36" fmla="*/ 16 w 56"/>
                    <a:gd name="T37" fmla="*/ 65 h 90"/>
                    <a:gd name="T38" fmla="*/ 7 w 56"/>
                    <a:gd name="T39" fmla="*/ 68 h 90"/>
                    <a:gd name="T40" fmla="*/ 9 w 56"/>
                    <a:gd name="T41" fmla="*/ 72 h 90"/>
                    <a:gd name="T42" fmla="*/ 3 w 56"/>
                    <a:gd name="T43" fmla="*/ 72 h 90"/>
                    <a:gd name="T44" fmla="*/ 0 w 56"/>
                    <a:gd name="T45" fmla="*/ 75 h 90"/>
                    <a:gd name="T46" fmla="*/ 2 w 56"/>
                    <a:gd name="T47" fmla="*/ 78 h 90"/>
                    <a:gd name="T48" fmla="*/ 3 w 56"/>
                    <a:gd name="T49" fmla="*/ 83 h 90"/>
                    <a:gd name="T50" fmla="*/ 3 w 56"/>
                    <a:gd name="T51" fmla="*/ 86 h 90"/>
                    <a:gd name="T52" fmla="*/ 10 w 56"/>
                    <a:gd name="T53" fmla="*/ 86 h 90"/>
                    <a:gd name="T54" fmla="*/ 8 w 56"/>
                    <a:gd name="T55" fmla="*/ 90 h 90"/>
                    <a:gd name="T56" fmla="*/ 18 w 56"/>
                    <a:gd name="T57" fmla="*/ 90 h 90"/>
                    <a:gd name="T58" fmla="*/ 25 w 56"/>
                    <a:gd name="T59" fmla="*/ 82 h 90"/>
                    <a:gd name="T60" fmla="*/ 30 w 56"/>
                    <a:gd name="T61" fmla="*/ 84 h 90"/>
                    <a:gd name="T62" fmla="*/ 35 w 56"/>
                    <a:gd name="T63" fmla="*/ 78 h 90"/>
                    <a:gd name="T64" fmla="*/ 45 w 56"/>
                    <a:gd name="T65" fmla="*/ 77 h 90"/>
                    <a:gd name="T66" fmla="*/ 52 w 56"/>
                    <a:gd name="T67" fmla="*/ 76 h 90"/>
                    <a:gd name="T68" fmla="*/ 54 w 56"/>
                    <a:gd name="T69" fmla="*/ 67 h 90"/>
                    <a:gd name="T70" fmla="*/ 56 w 56"/>
                    <a:gd name="T71" fmla="*/ 58 h 90"/>
                    <a:gd name="T72" fmla="*/ 55 w 56"/>
                    <a:gd name="T73" fmla="*/ 48 h 90"/>
                    <a:gd name="T74" fmla="*/ 54 w 56"/>
                    <a:gd name="T75" fmla="*/ 38 h 90"/>
                    <a:gd name="T76" fmla="*/ 55 w 56"/>
                    <a:gd name="T77" fmla="*/ 34 h 90"/>
                    <a:gd name="T78" fmla="*/ 47 w 56"/>
                    <a:gd name="T79" fmla="*/ 24 h 90"/>
                    <a:gd name="T80" fmla="*/ 41 w 56"/>
                    <a:gd name="T81" fmla="*/ 28 h 90"/>
                    <a:gd name="T82" fmla="*/ 36 w 56"/>
                    <a:gd name="T83" fmla="*/ 14 h 90"/>
                    <a:gd name="T84" fmla="*/ 42 w 56"/>
                    <a:gd name="T85" fmla="*/ 10 h 90"/>
                    <a:gd name="T86" fmla="*/ 44 w 56"/>
                    <a:gd name="T87" fmla="*/ 6 h 90"/>
                    <a:gd name="T88" fmla="*/ 42 w 56"/>
                    <a:gd name="T89" fmla="*/ 0 h 90"/>
                    <a:gd name="T90" fmla="*/ 40 w 56"/>
                    <a:gd name="T91" fmla="*/ 6 h 90"/>
                    <a:gd name="T92" fmla="*/ 39 w 56"/>
                    <a:gd name="T93" fmla="*/ 6 h 90"/>
                    <a:gd name="T94" fmla="*/ 38 w 56"/>
                    <a:gd name="T95" fmla="*/ 5 h 90"/>
                    <a:gd name="T96" fmla="*/ 30 w 56"/>
                    <a:gd name="T97" fmla="*/ 5 h 90"/>
                    <a:gd name="T98" fmla="*/ 28 w 56"/>
                    <a:gd name="T9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90">
                      <a:moveTo>
                        <a:pt x="30" y="11"/>
                      </a:moveTo>
                      <a:lnTo>
                        <a:pt x="29" y="12"/>
                      </a:lnTo>
                      <a:lnTo>
                        <a:pt x="28" y="13"/>
                      </a:lnTo>
                      <a:lnTo>
                        <a:pt x="28" y="14"/>
                      </a:lnTo>
                      <a:lnTo>
                        <a:pt x="24" y="14"/>
                      </a:lnTo>
                      <a:lnTo>
                        <a:pt x="25" y="17"/>
                      </a:lnTo>
                      <a:lnTo>
                        <a:pt x="28" y="17"/>
                      </a:lnTo>
                      <a:lnTo>
                        <a:pt x="28" y="18"/>
                      </a:lnTo>
                      <a:lnTo>
                        <a:pt x="31" y="17"/>
                      </a:lnTo>
                      <a:lnTo>
                        <a:pt x="32" y="17"/>
                      </a:lnTo>
                      <a:lnTo>
                        <a:pt x="29" y="21"/>
                      </a:lnTo>
                      <a:lnTo>
                        <a:pt x="25" y="23"/>
                      </a:lnTo>
                      <a:lnTo>
                        <a:pt x="27" y="24"/>
                      </a:lnTo>
                      <a:lnTo>
                        <a:pt x="22" y="26"/>
                      </a:lnTo>
                      <a:lnTo>
                        <a:pt x="21" y="24"/>
                      </a:lnTo>
                      <a:lnTo>
                        <a:pt x="18" y="27"/>
                      </a:lnTo>
                      <a:lnTo>
                        <a:pt x="17" y="24"/>
                      </a:lnTo>
                      <a:lnTo>
                        <a:pt x="11" y="23"/>
                      </a:lnTo>
                      <a:lnTo>
                        <a:pt x="11" y="24"/>
                      </a:lnTo>
                      <a:lnTo>
                        <a:pt x="7" y="23"/>
                      </a:lnTo>
                      <a:lnTo>
                        <a:pt x="7" y="28"/>
                      </a:lnTo>
                      <a:lnTo>
                        <a:pt x="9" y="25"/>
                      </a:lnTo>
                      <a:lnTo>
                        <a:pt x="9" y="28"/>
                      </a:lnTo>
                      <a:lnTo>
                        <a:pt x="10" y="29"/>
                      </a:lnTo>
                      <a:lnTo>
                        <a:pt x="10" y="31"/>
                      </a:lnTo>
                      <a:lnTo>
                        <a:pt x="9" y="31"/>
                      </a:lnTo>
                      <a:lnTo>
                        <a:pt x="9" y="30"/>
                      </a:lnTo>
                      <a:lnTo>
                        <a:pt x="6" y="30"/>
                      </a:lnTo>
                      <a:lnTo>
                        <a:pt x="10" y="34"/>
                      </a:lnTo>
                      <a:lnTo>
                        <a:pt x="12" y="33"/>
                      </a:lnTo>
                      <a:lnTo>
                        <a:pt x="14" y="35"/>
                      </a:lnTo>
                      <a:lnTo>
                        <a:pt x="10" y="36"/>
                      </a:lnTo>
                      <a:lnTo>
                        <a:pt x="9" y="38"/>
                      </a:lnTo>
                      <a:lnTo>
                        <a:pt x="10" y="40"/>
                      </a:lnTo>
                      <a:lnTo>
                        <a:pt x="7" y="40"/>
                      </a:lnTo>
                      <a:lnTo>
                        <a:pt x="7" y="43"/>
                      </a:lnTo>
                      <a:lnTo>
                        <a:pt x="6" y="44"/>
                      </a:lnTo>
                      <a:lnTo>
                        <a:pt x="8" y="45"/>
                      </a:lnTo>
                      <a:lnTo>
                        <a:pt x="10" y="45"/>
                      </a:lnTo>
                      <a:lnTo>
                        <a:pt x="9" y="46"/>
                      </a:lnTo>
                      <a:lnTo>
                        <a:pt x="12" y="45"/>
                      </a:lnTo>
                      <a:lnTo>
                        <a:pt x="13" y="49"/>
                      </a:lnTo>
                      <a:lnTo>
                        <a:pt x="21" y="49"/>
                      </a:lnTo>
                      <a:lnTo>
                        <a:pt x="17" y="52"/>
                      </a:lnTo>
                      <a:lnTo>
                        <a:pt x="16" y="51"/>
                      </a:lnTo>
                      <a:lnTo>
                        <a:pt x="13" y="57"/>
                      </a:lnTo>
                      <a:lnTo>
                        <a:pt x="14" y="56"/>
                      </a:lnTo>
                      <a:lnTo>
                        <a:pt x="12" y="60"/>
                      </a:lnTo>
                      <a:lnTo>
                        <a:pt x="7" y="65"/>
                      </a:lnTo>
                      <a:lnTo>
                        <a:pt x="9" y="65"/>
                      </a:lnTo>
                      <a:lnTo>
                        <a:pt x="12" y="62"/>
                      </a:lnTo>
                      <a:lnTo>
                        <a:pt x="14" y="63"/>
                      </a:lnTo>
                      <a:lnTo>
                        <a:pt x="17" y="64"/>
                      </a:lnTo>
                      <a:lnTo>
                        <a:pt x="19" y="61"/>
                      </a:lnTo>
                      <a:lnTo>
                        <a:pt x="19" y="62"/>
                      </a:lnTo>
                      <a:lnTo>
                        <a:pt x="22" y="62"/>
                      </a:lnTo>
                      <a:lnTo>
                        <a:pt x="16" y="65"/>
                      </a:lnTo>
                      <a:lnTo>
                        <a:pt x="11" y="65"/>
                      </a:lnTo>
                      <a:lnTo>
                        <a:pt x="10" y="67"/>
                      </a:lnTo>
                      <a:lnTo>
                        <a:pt x="7" y="68"/>
                      </a:lnTo>
                      <a:lnTo>
                        <a:pt x="8" y="70"/>
                      </a:lnTo>
                      <a:lnTo>
                        <a:pt x="7" y="72"/>
                      </a:lnTo>
                      <a:lnTo>
                        <a:pt x="9" y="72"/>
                      </a:lnTo>
                      <a:lnTo>
                        <a:pt x="7" y="73"/>
                      </a:lnTo>
                      <a:lnTo>
                        <a:pt x="4" y="70"/>
                      </a:lnTo>
                      <a:lnTo>
                        <a:pt x="3" y="72"/>
                      </a:lnTo>
                      <a:lnTo>
                        <a:pt x="3" y="71"/>
                      </a:lnTo>
                      <a:lnTo>
                        <a:pt x="0" y="73"/>
                      </a:lnTo>
                      <a:lnTo>
                        <a:pt x="0" y="75"/>
                      </a:lnTo>
                      <a:lnTo>
                        <a:pt x="8" y="74"/>
                      </a:lnTo>
                      <a:lnTo>
                        <a:pt x="6" y="77"/>
                      </a:lnTo>
                      <a:lnTo>
                        <a:pt x="2" y="78"/>
                      </a:lnTo>
                      <a:lnTo>
                        <a:pt x="0" y="81"/>
                      </a:lnTo>
                      <a:lnTo>
                        <a:pt x="3" y="81"/>
                      </a:lnTo>
                      <a:lnTo>
                        <a:pt x="3" y="83"/>
                      </a:lnTo>
                      <a:lnTo>
                        <a:pt x="10" y="81"/>
                      </a:lnTo>
                      <a:lnTo>
                        <a:pt x="5" y="85"/>
                      </a:lnTo>
                      <a:lnTo>
                        <a:pt x="3" y="86"/>
                      </a:lnTo>
                      <a:lnTo>
                        <a:pt x="7" y="86"/>
                      </a:lnTo>
                      <a:lnTo>
                        <a:pt x="11" y="84"/>
                      </a:lnTo>
                      <a:lnTo>
                        <a:pt x="10" y="86"/>
                      </a:lnTo>
                      <a:lnTo>
                        <a:pt x="7" y="88"/>
                      </a:lnTo>
                      <a:lnTo>
                        <a:pt x="9" y="88"/>
                      </a:lnTo>
                      <a:lnTo>
                        <a:pt x="8" y="90"/>
                      </a:lnTo>
                      <a:lnTo>
                        <a:pt x="12" y="89"/>
                      </a:lnTo>
                      <a:lnTo>
                        <a:pt x="14" y="90"/>
                      </a:lnTo>
                      <a:lnTo>
                        <a:pt x="18" y="90"/>
                      </a:lnTo>
                      <a:lnTo>
                        <a:pt x="23" y="88"/>
                      </a:lnTo>
                      <a:lnTo>
                        <a:pt x="27" y="85"/>
                      </a:lnTo>
                      <a:lnTo>
                        <a:pt x="25" y="82"/>
                      </a:lnTo>
                      <a:lnTo>
                        <a:pt x="28" y="82"/>
                      </a:lnTo>
                      <a:lnTo>
                        <a:pt x="28" y="84"/>
                      </a:lnTo>
                      <a:lnTo>
                        <a:pt x="30" y="84"/>
                      </a:lnTo>
                      <a:lnTo>
                        <a:pt x="32" y="81"/>
                      </a:lnTo>
                      <a:lnTo>
                        <a:pt x="35" y="81"/>
                      </a:lnTo>
                      <a:lnTo>
                        <a:pt x="35" y="78"/>
                      </a:lnTo>
                      <a:lnTo>
                        <a:pt x="43" y="76"/>
                      </a:lnTo>
                      <a:lnTo>
                        <a:pt x="44" y="75"/>
                      </a:lnTo>
                      <a:lnTo>
                        <a:pt x="45" y="77"/>
                      </a:lnTo>
                      <a:lnTo>
                        <a:pt x="47" y="75"/>
                      </a:lnTo>
                      <a:lnTo>
                        <a:pt x="48" y="76"/>
                      </a:lnTo>
                      <a:lnTo>
                        <a:pt x="52" y="76"/>
                      </a:lnTo>
                      <a:lnTo>
                        <a:pt x="49" y="72"/>
                      </a:lnTo>
                      <a:lnTo>
                        <a:pt x="52" y="70"/>
                      </a:lnTo>
                      <a:lnTo>
                        <a:pt x="54" y="67"/>
                      </a:lnTo>
                      <a:lnTo>
                        <a:pt x="53" y="65"/>
                      </a:lnTo>
                      <a:lnTo>
                        <a:pt x="55" y="62"/>
                      </a:lnTo>
                      <a:lnTo>
                        <a:pt x="56" y="58"/>
                      </a:lnTo>
                      <a:lnTo>
                        <a:pt x="55" y="51"/>
                      </a:lnTo>
                      <a:lnTo>
                        <a:pt x="53" y="49"/>
                      </a:lnTo>
                      <a:lnTo>
                        <a:pt x="55" y="48"/>
                      </a:lnTo>
                      <a:lnTo>
                        <a:pt x="55" y="44"/>
                      </a:lnTo>
                      <a:lnTo>
                        <a:pt x="54" y="41"/>
                      </a:lnTo>
                      <a:lnTo>
                        <a:pt x="54" y="38"/>
                      </a:lnTo>
                      <a:lnTo>
                        <a:pt x="52" y="35"/>
                      </a:lnTo>
                      <a:lnTo>
                        <a:pt x="53" y="34"/>
                      </a:lnTo>
                      <a:lnTo>
                        <a:pt x="55" y="34"/>
                      </a:lnTo>
                      <a:lnTo>
                        <a:pt x="52" y="31"/>
                      </a:lnTo>
                      <a:lnTo>
                        <a:pt x="50" y="31"/>
                      </a:lnTo>
                      <a:lnTo>
                        <a:pt x="47" y="24"/>
                      </a:lnTo>
                      <a:lnTo>
                        <a:pt x="43" y="22"/>
                      </a:lnTo>
                      <a:lnTo>
                        <a:pt x="42" y="24"/>
                      </a:lnTo>
                      <a:lnTo>
                        <a:pt x="41" y="28"/>
                      </a:lnTo>
                      <a:lnTo>
                        <a:pt x="38" y="29"/>
                      </a:lnTo>
                      <a:lnTo>
                        <a:pt x="33" y="22"/>
                      </a:lnTo>
                      <a:lnTo>
                        <a:pt x="36" y="14"/>
                      </a:lnTo>
                      <a:lnTo>
                        <a:pt x="38" y="14"/>
                      </a:lnTo>
                      <a:lnTo>
                        <a:pt x="39" y="11"/>
                      </a:lnTo>
                      <a:lnTo>
                        <a:pt x="42" y="10"/>
                      </a:lnTo>
                      <a:lnTo>
                        <a:pt x="42" y="8"/>
                      </a:lnTo>
                      <a:lnTo>
                        <a:pt x="42" y="8"/>
                      </a:lnTo>
                      <a:lnTo>
                        <a:pt x="44" y="6"/>
                      </a:lnTo>
                      <a:lnTo>
                        <a:pt x="47" y="4"/>
                      </a:lnTo>
                      <a:lnTo>
                        <a:pt x="44" y="2"/>
                      </a:lnTo>
                      <a:lnTo>
                        <a:pt x="42" y="0"/>
                      </a:lnTo>
                      <a:lnTo>
                        <a:pt x="42" y="2"/>
                      </a:lnTo>
                      <a:lnTo>
                        <a:pt x="40" y="3"/>
                      </a:lnTo>
                      <a:lnTo>
                        <a:pt x="40" y="6"/>
                      </a:lnTo>
                      <a:lnTo>
                        <a:pt x="38" y="10"/>
                      </a:lnTo>
                      <a:lnTo>
                        <a:pt x="38" y="7"/>
                      </a:lnTo>
                      <a:lnTo>
                        <a:pt x="39" y="6"/>
                      </a:lnTo>
                      <a:lnTo>
                        <a:pt x="38" y="3"/>
                      </a:lnTo>
                      <a:lnTo>
                        <a:pt x="36" y="4"/>
                      </a:lnTo>
                      <a:lnTo>
                        <a:pt x="38" y="5"/>
                      </a:lnTo>
                      <a:lnTo>
                        <a:pt x="35" y="5"/>
                      </a:lnTo>
                      <a:lnTo>
                        <a:pt x="34" y="4"/>
                      </a:lnTo>
                      <a:lnTo>
                        <a:pt x="30" y="5"/>
                      </a:lnTo>
                      <a:lnTo>
                        <a:pt x="30" y="7"/>
                      </a:lnTo>
                      <a:lnTo>
                        <a:pt x="29" y="7"/>
                      </a:lnTo>
                      <a:lnTo>
                        <a:pt x="28" y="10"/>
                      </a:lnTo>
                      <a:lnTo>
                        <a:pt x="3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2" name="Freeform 690">
                  <a:extLst>
                    <a:ext uri="{FF2B5EF4-FFF2-40B4-BE49-F238E27FC236}">
                      <a16:creationId xmlns:a16="http://schemas.microsoft.com/office/drawing/2014/main" id="{0E62B743-AC72-A146-837F-F5E31BCF39C4}"/>
                    </a:ext>
                  </a:extLst>
                </p:cNvPr>
                <p:cNvSpPr>
                  <a:spLocks/>
                </p:cNvSpPr>
                <p:nvPr/>
              </p:nvSpPr>
              <p:spPr bwMode="auto">
                <a:xfrm>
                  <a:off x="3526" y="1709"/>
                  <a:ext cx="2" cy="3"/>
                </a:xfrm>
                <a:custGeom>
                  <a:avLst/>
                  <a:gdLst>
                    <a:gd name="T0" fmla="*/ 0 w 2"/>
                    <a:gd name="T1" fmla="*/ 1 h 3"/>
                    <a:gd name="T2" fmla="*/ 2 w 2"/>
                    <a:gd name="T3" fmla="*/ 3 h 3"/>
                    <a:gd name="T4" fmla="*/ 2 w 2"/>
                    <a:gd name="T5" fmla="*/ 2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2" y="3"/>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3" name="Freeform 691">
                  <a:extLst>
                    <a:ext uri="{FF2B5EF4-FFF2-40B4-BE49-F238E27FC236}">
                      <a16:creationId xmlns:a16="http://schemas.microsoft.com/office/drawing/2014/main" id="{905150D9-C4B1-E848-820A-B0A26334E09B}"/>
                    </a:ext>
                  </a:extLst>
                </p:cNvPr>
                <p:cNvSpPr>
                  <a:spLocks/>
                </p:cNvSpPr>
                <p:nvPr/>
              </p:nvSpPr>
              <p:spPr bwMode="auto">
                <a:xfrm>
                  <a:off x="3530" y="1731"/>
                  <a:ext cx="5" cy="8"/>
                </a:xfrm>
                <a:custGeom>
                  <a:avLst/>
                  <a:gdLst>
                    <a:gd name="T0" fmla="*/ 2 w 5"/>
                    <a:gd name="T1" fmla="*/ 6 h 8"/>
                    <a:gd name="T2" fmla="*/ 5 w 5"/>
                    <a:gd name="T3" fmla="*/ 0 h 8"/>
                    <a:gd name="T4" fmla="*/ 0 w 5"/>
                    <a:gd name="T5" fmla="*/ 5 h 8"/>
                    <a:gd name="T6" fmla="*/ 1 w 5"/>
                    <a:gd name="T7" fmla="*/ 8 h 8"/>
                    <a:gd name="T8" fmla="*/ 2 w 5"/>
                    <a:gd name="T9" fmla="*/ 6 h 8"/>
                  </a:gdLst>
                  <a:ahLst/>
                  <a:cxnLst>
                    <a:cxn ang="0">
                      <a:pos x="T0" y="T1"/>
                    </a:cxn>
                    <a:cxn ang="0">
                      <a:pos x="T2" y="T3"/>
                    </a:cxn>
                    <a:cxn ang="0">
                      <a:pos x="T4" y="T5"/>
                    </a:cxn>
                    <a:cxn ang="0">
                      <a:pos x="T6" y="T7"/>
                    </a:cxn>
                    <a:cxn ang="0">
                      <a:pos x="T8" y="T9"/>
                    </a:cxn>
                  </a:cxnLst>
                  <a:rect l="0" t="0" r="r" b="b"/>
                  <a:pathLst>
                    <a:path w="5" h="8">
                      <a:moveTo>
                        <a:pt x="2" y="6"/>
                      </a:moveTo>
                      <a:lnTo>
                        <a:pt x="5" y="0"/>
                      </a:lnTo>
                      <a:lnTo>
                        <a:pt x="0" y="5"/>
                      </a:lnTo>
                      <a:lnTo>
                        <a:pt x="1" y="8"/>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4" name="Freeform 692">
                  <a:extLst>
                    <a:ext uri="{FF2B5EF4-FFF2-40B4-BE49-F238E27FC236}">
                      <a16:creationId xmlns:a16="http://schemas.microsoft.com/office/drawing/2014/main" id="{2240470B-2D86-0A48-9D5B-60765AAE633B}"/>
                    </a:ext>
                  </a:extLst>
                </p:cNvPr>
                <p:cNvSpPr>
                  <a:spLocks/>
                </p:cNvSpPr>
                <p:nvPr/>
              </p:nvSpPr>
              <p:spPr bwMode="auto">
                <a:xfrm>
                  <a:off x="3522" y="1694"/>
                  <a:ext cx="13" cy="16"/>
                </a:xfrm>
                <a:custGeom>
                  <a:avLst/>
                  <a:gdLst>
                    <a:gd name="T0" fmla="*/ 6 w 13"/>
                    <a:gd name="T1" fmla="*/ 0 h 16"/>
                    <a:gd name="T2" fmla="*/ 5 w 13"/>
                    <a:gd name="T3" fmla="*/ 1 h 16"/>
                    <a:gd name="T4" fmla="*/ 6 w 13"/>
                    <a:gd name="T5" fmla="*/ 5 h 16"/>
                    <a:gd name="T6" fmla="*/ 3 w 13"/>
                    <a:gd name="T7" fmla="*/ 2 h 16"/>
                    <a:gd name="T8" fmla="*/ 3 w 13"/>
                    <a:gd name="T9" fmla="*/ 5 h 16"/>
                    <a:gd name="T10" fmla="*/ 2 w 13"/>
                    <a:gd name="T11" fmla="*/ 4 h 16"/>
                    <a:gd name="T12" fmla="*/ 0 w 13"/>
                    <a:gd name="T13" fmla="*/ 6 h 16"/>
                    <a:gd name="T14" fmla="*/ 3 w 13"/>
                    <a:gd name="T15" fmla="*/ 8 h 16"/>
                    <a:gd name="T16" fmla="*/ 3 w 13"/>
                    <a:gd name="T17" fmla="*/ 6 h 16"/>
                    <a:gd name="T18" fmla="*/ 4 w 13"/>
                    <a:gd name="T19" fmla="*/ 8 h 16"/>
                    <a:gd name="T20" fmla="*/ 4 w 13"/>
                    <a:gd name="T21" fmla="*/ 9 h 16"/>
                    <a:gd name="T22" fmla="*/ 6 w 13"/>
                    <a:gd name="T23" fmla="*/ 13 h 16"/>
                    <a:gd name="T24" fmla="*/ 9 w 13"/>
                    <a:gd name="T25" fmla="*/ 13 h 16"/>
                    <a:gd name="T26" fmla="*/ 10 w 13"/>
                    <a:gd name="T27" fmla="*/ 16 h 16"/>
                    <a:gd name="T28" fmla="*/ 10 w 13"/>
                    <a:gd name="T29" fmla="*/ 15 h 16"/>
                    <a:gd name="T30" fmla="*/ 11 w 13"/>
                    <a:gd name="T31" fmla="*/ 13 h 16"/>
                    <a:gd name="T32" fmla="*/ 13 w 13"/>
                    <a:gd name="T33" fmla="*/ 11 h 16"/>
                    <a:gd name="T34" fmla="*/ 12 w 13"/>
                    <a:gd name="T35" fmla="*/ 10 h 16"/>
                    <a:gd name="T36" fmla="*/ 10 w 13"/>
                    <a:gd name="T37" fmla="*/ 10 h 16"/>
                    <a:gd name="T38" fmla="*/ 8 w 13"/>
                    <a:gd name="T39" fmla="*/ 9 h 16"/>
                    <a:gd name="T40" fmla="*/ 8 w 13"/>
                    <a:gd name="T41" fmla="*/ 3 h 16"/>
                    <a:gd name="T42" fmla="*/ 6 w 13"/>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6">
                      <a:moveTo>
                        <a:pt x="6" y="0"/>
                      </a:moveTo>
                      <a:lnTo>
                        <a:pt x="5" y="1"/>
                      </a:lnTo>
                      <a:lnTo>
                        <a:pt x="6" y="5"/>
                      </a:lnTo>
                      <a:lnTo>
                        <a:pt x="3" y="2"/>
                      </a:lnTo>
                      <a:lnTo>
                        <a:pt x="3" y="5"/>
                      </a:lnTo>
                      <a:lnTo>
                        <a:pt x="2" y="4"/>
                      </a:lnTo>
                      <a:lnTo>
                        <a:pt x="0" y="6"/>
                      </a:lnTo>
                      <a:lnTo>
                        <a:pt x="3" y="8"/>
                      </a:lnTo>
                      <a:lnTo>
                        <a:pt x="3" y="6"/>
                      </a:lnTo>
                      <a:lnTo>
                        <a:pt x="4" y="8"/>
                      </a:lnTo>
                      <a:lnTo>
                        <a:pt x="4" y="9"/>
                      </a:lnTo>
                      <a:lnTo>
                        <a:pt x="6" y="13"/>
                      </a:lnTo>
                      <a:lnTo>
                        <a:pt x="9" y="13"/>
                      </a:lnTo>
                      <a:lnTo>
                        <a:pt x="10" y="16"/>
                      </a:lnTo>
                      <a:lnTo>
                        <a:pt x="10" y="15"/>
                      </a:lnTo>
                      <a:lnTo>
                        <a:pt x="11" y="13"/>
                      </a:lnTo>
                      <a:lnTo>
                        <a:pt x="13" y="11"/>
                      </a:lnTo>
                      <a:lnTo>
                        <a:pt x="12" y="10"/>
                      </a:lnTo>
                      <a:lnTo>
                        <a:pt x="10" y="10"/>
                      </a:lnTo>
                      <a:lnTo>
                        <a:pt x="8" y="9"/>
                      </a:lnTo>
                      <a:lnTo>
                        <a:pt x="8" y="3"/>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5" name="Freeform 693">
                  <a:extLst>
                    <a:ext uri="{FF2B5EF4-FFF2-40B4-BE49-F238E27FC236}">
                      <a16:creationId xmlns:a16="http://schemas.microsoft.com/office/drawing/2014/main" id="{DB8CF3D9-DAD4-3047-B705-1BBE47BD1B44}"/>
                    </a:ext>
                  </a:extLst>
                </p:cNvPr>
                <p:cNvSpPr>
                  <a:spLocks/>
                </p:cNvSpPr>
                <p:nvPr/>
              </p:nvSpPr>
              <p:spPr bwMode="auto">
                <a:xfrm>
                  <a:off x="3563" y="1658"/>
                  <a:ext cx="1" cy="3"/>
                </a:xfrm>
                <a:custGeom>
                  <a:avLst/>
                  <a:gdLst>
                    <a:gd name="T0" fmla="*/ 1 w 1"/>
                    <a:gd name="T1" fmla="*/ 0 h 3"/>
                    <a:gd name="T2" fmla="*/ 0 w 1"/>
                    <a:gd name="T3" fmla="*/ 1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6" name="Freeform 694">
                  <a:extLst>
                    <a:ext uri="{FF2B5EF4-FFF2-40B4-BE49-F238E27FC236}">
                      <a16:creationId xmlns:a16="http://schemas.microsoft.com/office/drawing/2014/main" id="{4596AAF8-01A4-4E42-A4FF-753DC4D8A836}"/>
                    </a:ext>
                  </a:extLst>
                </p:cNvPr>
                <p:cNvSpPr>
                  <a:spLocks/>
                </p:cNvSpPr>
                <p:nvPr/>
              </p:nvSpPr>
              <p:spPr bwMode="auto">
                <a:xfrm>
                  <a:off x="3615" y="1841"/>
                  <a:ext cx="3" cy="1"/>
                </a:xfrm>
                <a:custGeom>
                  <a:avLst/>
                  <a:gdLst>
                    <a:gd name="T0" fmla="*/ 2 w 3"/>
                    <a:gd name="T1" fmla="*/ 0 h 1"/>
                    <a:gd name="T2" fmla="*/ 0 w 3"/>
                    <a:gd name="T3" fmla="*/ 0 h 1"/>
                    <a:gd name="T4" fmla="*/ 2 w 3"/>
                    <a:gd name="T5" fmla="*/ 1 h 1"/>
                    <a:gd name="T6" fmla="*/ 3 w 3"/>
                    <a:gd name="T7" fmla="*/ 1 h 1"/>
                    <a:gd name="T8" fmla="*/ 3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lnTo>
                        <a:pt x="0" y="0"/>
                      </a:lnTo>
                      <a:lnTo>
                        <a:pt x="2" y="1"/>
                      </a:lnTo>
                      <a:lnTo>
                        <a:pt x="3" y="1"/>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7" name="Freeform 695">
                  <a:extLst>
                    <a:ext uri="{FF2B5EF4-FFF2-40B4-BE49-F238E27FC236}">
                      <a16:creationId xmlns:a16="http://schemas.microsoft.com/office/drawing/2014/main" id="{4C0C1085-2334-1A44-8689-66377850887D}"/>
                    </a:ext>
                  </a:extLst>
                </p:cNvPr>
                <p:cNvSpPr>
                  <a:spLocks/>
                </p:cNvSpPr>
                <p:nvPr/>
              </p:nvSpPr>
              <p:spPr bwMode="auto">
                <a:xfrm>
                  <a:off x="3520" y="1689"/>
                  <a:ext cx="5" cy="4"/>
                </a:xfrm>
                <a:custGeom>
                  <a:avLst/>
                  <a:gdLst>
                    <a:gd name="T0" fmla="*/ 2 w 5"/>
                    <a:gd name="T1" fmla="*/ 0 h 4"/>
                    <a:gd name="T2" fmla="*/ 1 w 5"/>
                    <a:gd name="T3" fmla="*/ 0 h 4"/>
                    <a:gd name="T4" fmla="*/ 1 w 5"/>
                    <a:gd name="T5" fmla="*/ 1 h 4"/>
                    <a:gd name="T6" fmla="*/ 0 w 5"/>
                    <a:gd name="T7" fmla="*/ 2 h 4"/>
                    <a:gd name="T8" fmla="*/ 1 w 5"/>
                    <a:gd name="T9" fmla="*/ 4 h 4"/>
                    <a:gd name="T10" fmla="*/ 5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1" y="0"/>
                      </a:lnTo>
                      <a:lnTo>
                        <a:pt x="1" y="1"/>
                      </a:lnTo>
                      <a:lnTo>
                        <a:pt x="0" y="2"/>
                      </a:lnTo>
                      <a:lnTo>
                        <a:pt x="1" y="4"/>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8" name="Freeform 696">
                  <a:extLst>
                    <a:ext uri="{FF2B5EF4-FFF2-40B4-BE49-F238E27FC236}">
                      <a16:creationId xmlns:a16="http://schemas.microsoft.com/office/drawing/2014/main" id="{876BB75C-AF92-6540-A47C-4C86D0F540AF}"/>
                    </a:ext>
                  </a:extLst>
                </p:cNvPr>
                <p:cNvSpPr>
                  <a:spLocks/>
                </p:cNvSpPr>
                <p:nvPr/>
              </p:nvSpPr>
              <p:spPr bwMode="auto">
                <a:xfrm>
                  <a:off x="3528" y="1731"/>
                  <a:ext cx="1" cy="3"/>
                </a:xfrm>
                <a:custGeom>
                  <a:avLst/>
                  <a:gdLst>
                    <a:gd name="T0" fmla="*/ 1 w 1"/>
                    <a:gd name="T1" fmla="*/ 2 h 3"/>
                    <a:gd name="T2" fmla="*/ 0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9" name="Freeform 697">
                  <a:extLst>
                    <a:ext uri="{FF2B5EF4-FFF2-40B4-BE49-F238E27FC236}">
                      <a16:creationId xmlns:a16="http://schemas.microsoft.com/office/drawing/2014/main" id="{88B51C13-0BEC-024D-9EFD-606F0812F388}"/>
                    </a:ext>
                  </a:extLst>
                </p:cNvPr>
                <p:cNvSpPr>
                  <a:spLocks/>
                </p:cNvSpPr>
                <p:nvPr/>
              </p:nvSpPr>
              <p:spPr bwMode="auto">
                <a:xfrm>
                  <a:off x="3529" y="1712"/>
                  <a:ext cx="1" cy="2"/>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0" name="Freeform 698">
                  <a:extLst>
                    <a:ext uri="{FF2B5EF4-FFF2-40B4-BE49-F238E27FC236}">
                      <a16:creationId xmlns:a16="http://schemas.microsoft.com/office/drawing/2014/main" id="{2B445053-AAE2-0048-821D-E88271908F7F}"/>
                    </a:ext>
                  </a:extLst>
                </p:cNvPr>
                <p:cNvSpPr>
                  <a:spLocks/>
                </p:cNvSpPr>
                <p:nvPr/>
              </p:nvSpPr>
              <p:spPr bwMode="auto">
                <a:xfrm>
                  <a:off x="3584" y="1617"/>
                  <a:ext cx="3" cy="3"/>
                </a:xfrm>
                <a:custGeom>
                  <a:avLst/>
                  <a:gdLst>
                    <a:gd name="T0" fmla="*/ 3 w 3"/>
                    <a:gd name="T1" fmla="*/ 0 h 5"/>
                    <a:gd name="T2" fmla="*/ 1 w 3"/>
                    <a:gd name="T3" fmla="*/ 1 h 5"/>
                    <a:gd name="T4" fmla="*/ 0 w 3"/>
                    <a:gd name="T5" fmla="*/ 3 h 5"/>
                    <a:gd name="T6" fmla="*/ 3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1" y="1"/>
                        <a:pt x="1" y="1"/>
                        <a:pt x="1" y="1"/>
                      </a:cubicBezTo>
                      <a:cubicBezTo>
                        <a:pt x="0" y="3"/>
                        <a:pt x="0" y="3"/>
                        <a:pt x="0" y="3"/>
                      </a:cubicBezTo>
                      <a:cubicBezTo>
                        <a:pt x="0" y="3"/>
                        <a:pt x="3" y="5"/>
                        <a:pt x="3" y="5"/>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1" name="Freeform 699">
                  <a:extLst>
                    <a:ext uri="{FF2B5EF4-FFF2-40B4-BE49-F238E27FC236}">
                      <a16:creationId xmlns:a16="http://schemas.microsoft.com/office/drawing/2014/main" id="{7ED97CBD-D7FA-4A4F-B2F9-15BFD265E036}"/>
                    </a:ext>
                  </a:extLst>
                </p:cNvPr>
                <p:cNvSpPr>
                  <a:spLocks/>
                </p:cNvSpPr>
                <p:nvPr/>
              </p:nvSpPr>
              <p:spPr bwMode="auto">
                <a:xfrm>
                  <a:off x="3588" y="1613"/>
                  <a:ext cx="3" cy="5"/>
                </a:xfrm>
                <a:custGeom>
                  <a:avLst/>
                  <a:gdLst>
                    <a:gd name="T0" fmla="*/ 3 w 3"/>
                    <a:gd name="T1" fmla="*/ 4 h 5"/>
                    <a:gd name="T2" fmla="*/ 3 w 3"/>
                    <a:gd name="T3" fmla="*/ 0 h 5"/>
                    <a:gd name="T4" fmla="*/ 2 w 3"/>
                    <a:gd name="T5" fmla="*/ 0 h 5"/>
                    <a:gd name="T6" fmla="*/ 1 w 3"/>
                    <a:gd name="T7" fmla="*/ 1 h 5"/>
                    <a:gd name="T8" fmla="*/ 0 w 3"/>
                    <a:gd name="T9" fmla="*/ 4 h 5"/>
                    <a:gd name="T10" fmla="*/ 2 w 3"/>
                    <a:gd name="T11" fmla="*/ 5 h 5"/>
                    <a:gd name="T12" fmla="*/ 3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4"/>
                      </a:moveTo>
                      <a:lnTo>
                        <a:pt x="3" y="0"/>
                      </a:lnTo>
                      <a:lnTo>
                        <a:pt x="2" y="0"/>
                      </a:lnTo>
                      <a:lnTo>
                        <a:pt x="1" y="1"/>
                      </a:lnTo>
                      <a:lnTo>
                        <a:pt x="0" y="4"/>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2" name="Freeform 700">
                  <a:extLst>
                    <a:ext uri="{FF2B5EF4-FFF2-40B4-BE49-F238E27FC236}">
                      <a16:creationId xmlns:a16="http://schemas.microsoft.com/office/drawing/2014/main" id="{50643EFF-2315-7D41-BFFF-BF654B6DFCCF}"/>
                    </a:ext>
                  </a:extLst>
                </p:cNvPr>
                <p:cNvSpPr>
                  <a:spLocks/>
                </p:cNvSpPr>
                <p:nvPr/>
              </p:nvSpPr>
              <p:spPr bwMode="auto">
                <a:xfrm>
                  <a:off x="3591" y="1609"/>
                  <a:ext cx="3" cy="4"/>
                </a:xfrm>
                <a:custGeom>
                  <a:avLst/>
                  <a:gdLst>
                    <a:gd name="T0" fmla="*/ 3 w 3"/>
                    <a:gd name="T1" fmla="*/ 0 h 4"/>
                    <a:gd name="T2" fmla="*/ 0 w 3"/>
                    <a:gd name="T3" fmla="*/ 2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2"/>
                      </a:lnTo>
                      <a:lnTo>
                        <a:pt x="1"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3" name="Freeform 701">
                  <a:extLst>
                    <a:ext uri="{FF2B5EF4-FFF2-40B4-BE49-F238E27FC236}">
                      <a16:creationId xmlns:a16="http://schemas.microsoft.com/office/drawing/2014/main" id="{B52F66CB-66DA-C24F-A997-981436D0F0F2}"/>
                    </a:ext>
                  </a:extLst>
                </p:cNvPr>
                <p:cNvSpPr>
                  <a:spLocks/>
                </p:cNvSpPr>
                <p:nvPr/>
              </p:nvSpPr>
              <p:spPr bwMode="auto">
                <a:xfrm>
                  <a:off x="3520" y="172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4" name="Freeform 702">
                  <a:extLst>
                    <a:ext uri="{FF2B5EF4-FFF2-40B4-BE49-F238E27FC236}">
                      <a16:creationId xmlns:a16="http://schemas.microsoft.com/office/drawing/2014/main" id="{339BA303-ED02-C644-9613-FAB6146C6C62}"/>
                    </a:ext>
                  </a:extLst>
                </p:cNvPr>
                <p:cNvSpPr>
                  <a:spLocks/>
                </p:cNvSpPr>
                <p:nvPr/>
              </p:nvSpPr>
              <p:spPr bwMode="auto">
                <a:xfrm>
                  <a:off x="3519" y="1675"/>
                  <a:ext cx="11" cy="13"/>
                </a:xfrm>
                <a:custGeom>
                  <a:avLst/>
                  <a:gdLst>
                    <a:gd name="T0" fmla="*/ 5 w 11"/>
                    <a:gd name="T1" fmla="*/ 7 h 13"/>
                    <a:gd name="T2" fmla="*/ 2 w 11"/>
                    <a:gd name="T3" fmla="*/ 6 h 13"/>
                    <a:gd name="T4" fmla="*/ 0 w 11"/>
                    <a:gd name="T5" fmla="*/ 8 h 13"/>
                    <a:gd name="T6" fmla="*/ 2 w 11"/>
                    <a:gd name="T7" fmla="*/ 10 h 13"/>
                    <a:gd name="T8" fmla="*/ 1 w 11"/>
                    <a:gd name="T9" fmla="*/ 11 h 13"/>
                    <a:gd name="T10" fmla="*/ 2 w 11"/>
                    <a:gd name="T11" fmla="*/ 13 h 13"/>
                    <a:gd name="T12" fmla="*/ 4 w 11"/>
                    <a:gd name="T13" fmla="*/ 12 h 13"/>
                    <a:gd name="T14" fmla="*/ 7 w 11"/>
                    <a:gd name="T15" fmla="*/ 13 h 13"/>
                    <a:gd name="T16" fmla="*/ 9 w 11"/>
                    <a:gd name="T17" fmla="*/ 10 h 13"/>
                    <a:gd name="T18" fmla="*/ 8 w 11"/>
                    <a:gd name="T19" fmla="*/ 9 h 13"/>
                    <a:gd name="T20" fmla="*/ 9 w 11"/>
                    <a:gd name="T21" fmla="*/ 7 h 13"/>
                    <a:gd name="T22" fmla="*/ 11 w 11"/>
                    <a:gd name="T23" fmla="*/ 4 h 13"/>
                    <a:gd name="T24" fmla="*/ 10 w 11"/>
                    <a:gd name="T25" fmla="*/ 0 h 13"/>
                    <a:gd name="T26" fmla="*/ 4 w 11"/>
                    <a:gd name="T27" fmla="*/ 5 h 13"/>
                    <a:gd name="T28" fmla="*/ 5 w 11"/>
                    <a:gd name="T2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5" y="7"/>
                      </a:moveTo>
                      <a:lnTo>
                        <a:pt x="2" y="6"/>
                      </a:lnTo>
                      <a:lnTo>
                        <a:pt x="0" y="8"/>
                      </a:lnTo>
                      <a:lnTo>
                        <a:pt x="2" y="10"/>
                      </a:lnTo>
                      <a:lnTo>
                        <a:pt x="1" y="11"/>
                      </a:lnTo>
                      <a:lnTo>
                        <a:pt x="2" y="13"/>
                      </a:lnTo>
                      <a:lnTo>
                        <a:pt x="4" y="12"/>
                      </a:lnTo>
                      <a:lnTo>
                        <a:pt x="7" y="13"/>
                      </a:lnTo>
                      <a:lnTo>
                        <a:pt x="9" y="10"/>
                      </a:lnTo>
                      <a:lnTo>
                        <a:pt x="8" y="9"/>
                      </a:lnTo>
                      <a:lnTo>
                        <a:pt x="9" y="7"/>
                      </a:lnTo>
                      <a:lnTo>
                        <a:pt x="11" y="4"/>
                      </a:lnTo>
                      <a:lnTo>
                        <a:pt x="10" y="0"/>
                      </a:lnTo>
                      <a:lnTo>
                        <a:pt x="4" y="5"/>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5" name="Freeform 703">
                  <a:extLst>
                    <a:ext uri="{FF2B5EF4-FFF2-40B4-BE49-F238E27FC236}">
                      <a16:creationId xmlns:a16="http://schemas.microsoft.com/office/drawing/2014/main" id="{609532D3-CC18-6047-8CEA-D64EA362A71C}"/>
                    </a:ext>
                  </a:extLst>
                </p:cNvPr>
                <p:cNvSpPr>
                  <a:spLocks/>
                </p:cNvSpPr>
                <p:nvPr/>
              </p:nvSpPr>
              <p:spPr bwMode="auto">
                <a:xfrm>
                  <a:off x="3587" y="1631"/>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6" name="Freeform 704">
                  <a:extLst>
                    <a:ext uri="{FF2B5EF4-FFF2-40B4-BE49-F238E27FC236}">
                      <a16:creationId xmlns:a16="http://schemas.microsoft.com/office/drawing/2014/main" id="{ABDB77FA-5E07-724D-BC51-DD51C76B9878}"/>
                    </a:ext>
                  </a:extLst>
                </p:cNvPr>
                <p:cNvSpPr>
                  <a:spLocks/>
                </p:cNvSpPr>
                <p:nvPr/>
              </p:nvSpPr>
              <p:spPr bwMode="auto">
                <a:xfrm>
                  <a:off x="3583" y="1620"/>
                  <a:ext cx="8" cy="9"/>
                </a:xfrm>
                <a:custGeom>
                  <a:avLst/>
                  <a:gdLst>
                    <a:gd name="T0" fmla="*/ 4 w 8"/>
                    <a:gd name="T1" fmla="*/ 6 h 9"/>
                    <a:gd name="T2" fmla="*/ 5 w 8"/>
                    <a:gd name="T3" fmla="*/ 8 h 9"/>
                    <a:gd name="T4" fmla="*/ 7 w 8"/>
                    <a:gd name="T5" fmla="*/ 9 h 9"/>
                    <a:gd name="T6" fmla="*/ 6 w 8"/>
                    <a:gd name="T7" fmla="*/ 7 h 9"/>
                    <a:gd name="T8" fmla="*/ 8 w 8"/>
                    <a:gd name="T9" fmla="*/ 5 h 9"/>
                    <a:gd name="T10" fmla="*/ 7 w 8"/>
                    <a:gd name="T11" fmla="*/ 3 h 9"/>
                    <a:gd name="T12" fmla="*/ 8 w 8"/>
                    <a:gd name="T13" fmla="*/ 1 h 9"/>
                    <a:gd name="T14" fmla="*/ 6 w 8"/>
                    <a:gd name="T15" fmla="*/ 0 h 9"/>
                    <a:gd name="T16" fmla="*/ 4 w 8"/>
                    <a:gd name="T17" fmla="*/ 0 h 9"/>
                    <a:gd name="T18" fmla="*/ 4 w 8"/>
                    <a:gd name="T19" fmla="*/ 0 h 9"/>
                    <a:gd name="T20" fmla="*/ 4 w 8"/>
                    <a:gd name="T21" fmla="*/ 2 h 9"/>
                    <a:gd name="T22" fmla="*/ 4 w 8"/>
                    <a:gd name="T23" fmla="*/ 4 h 9"/>
                    <a:gd name="T24" fmla="*/ 1 w 8"/>
                    <a:gd name="T25" fmla="*/ 3 h 9"/>
                    <a:gd name="T26" fmla="*/ 0 w 8"/>
                    <a:gd name="T27" fmla="*/ 4 h 9"/>
                    <a:gd name="T28" fmla="*/ 1 w 8"/>
                    <a:gd name="T29" fmla="*/ 6 h 9"/>
                    <a:gd name="T30" fmla="*/ 4 w 8"/>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9">
                      <a:moveTo>
                        <a:pt x="4" y="6"/>
                      </a:moveTo>
                      <a:lnTo>
                        <a:pt x="5" y="8"/>
                      </a:lnTo>
                      <a:lnTo>
                        <a:pt x="7" y="9"/>
                      </a:lnTo>
                      <a:lnTo>
                        <a:pt x="6" y="7"/>
                      </a:lnTo>
                      <a:lnTo>
                        <a:pt x="8" y="5"/>
                      </a:lnTo>
                      <a:lnTo>
                        <a:pt x="7" y="3"/>
                      </a:lnTo>
                      <a:lnTo>
                        <a:pt x="8" y="1"/>
                      </a:lnTo>
                      <a:lnTo>
                        <a:pt x="6" y="0"/>
                      </a:lnTo>
                      <a:lnTo>
                        <a:pt x="4" y="0"/>
                      </a:lnTo>
                      <a:lnTo>
                        <a:pt x="4" y="0"/>
                      </a:lnTo>
                      <a:lnTo>
                        <a:pt x="4" y="2"/>
                      </a:lnTo>
                      <a:lnTo>
                        <a:pt x="4" y="4"/>
                      </a:lnTo>
                      <a:lnTo>
                        <a:pt x="1" y="3"/>
                      </a:lnTo>
                      <a:lnTo>
                        <a:pt x="0" y="4"/>
                      </a:lnTo>
                      <a:lnTo>
                        <a:pt x="1"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7" name="Freeform 705">
                  <a:extLst>
                    <a:ext uri="{FF2B5EF4-FFF2-40B4-BE49-F238E27FC236}">
                      <a16:creationId xmlns:a16="http://schemas.microsoft.com/office/drawing/2014/main" id="{67428583-B695-6341-98F8-2E227C422FEF}"/>
                    </a:ext>
                  </a:extLst>
                </p:cNvPr>
                <p:cNvSpPr>
                  <a:spLocks/>
                </p:cNvSpPr>
                <p:nvPr/>
              </p:nvSpPr>
              <p:spPr bwMode="auto">
                <a:xfrm>
                  <a:off x="3516" y="1698"/>
                  <a:ext cx="2" cy="2"/>
                </a:xfrm>
                <a:custGeom>
                  <a:avLst/>
                  <a:gdLst>
                    <a:gd name="T0" fmla="*/ 0 w 2"/>
                    <a:gd name="T1" fmla="*/ 1 h 2"/>
                    <a:gd name="T2" fmla="*/ 0 w 2"/>
                    <a:gd name="T3" fmla="*/ 2 h 2"/>
                    <a:gd name="T4" fmla="*/ 2 w 2"/>
                    <a:gd name="T5" fmla="*/ 2 h 2"/>
                    <a:gd name="T6" fmla="*/ 2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0" y="2"/>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8" name="Freeform 706">
                  <a:extLst>
                    <a:ext uri="{FF2B5EF4-FFF2-40B4-BE49-F238E27FC236}">
                      <a16:creationId xmlns:a16="http://schemas.microsoft.com/office/drawing/2014/main" id="{C4D71306-04AD-E447-9F34-607E3D7A8BC6}"/>
                    </a:ext>
                  </a:extLst>
                </p:cNvPr>
                <p:cNvSpPr>
                  <a:spLocks/>
                </p:cNvSpPr>
                <p:nvPr/>
              </p:nvSpPr>
              <p:spPr bwMode="auto">
                <a:xfrm>
                  <a:off x="3560" y="1660"/>
                  <a:ext cx="6" cy="5"/>
                </a:xfrm>
                <a:custGeom>
                  <a:avLst/>
                  <a:gdLst>
                    <a:gd name="T0" fmla="*/ 2 w 6"/>
                    <a:gd name="T1" fmla="*/ 2 h 5"/>
                    <a:gd name="T2" fmla="*/ 2 w 6"/>
                    <a:gd name="T3" fmla="*/ 5 h 5"/>
                    <a:gd name="T4" fmla="*/ 5 w 6"/>
                    <a:gd name="T5" fmla="*/ 5 h 5"/>
                    <a:gd name="T6" fmla="*/ 6 w 6"/>
                    <a:gd name="T7" fmla="*/ 5 h 5"/>
                    <a:gd name="T8" fmla="*/ 6 w 6"/>
                    <a:gd name="T9" fmla="*/ 3 h 5"/>
                    <a:gd name="T10" fmla="*/ 3 w 6"/>
                    <a:gd name="T11" fmla="*/ 3 h 5"/>
                    <a:gd name="T12" fmla="*/ 4 w 6"/>
                    <a:gd name="T13" fmla="*/ 2 h 5"/>
                    <a:gd name="T14" fmla="*/ 3 w 6"/>
                    <a:gd name="T15" fmla="*/ 0 h 5"/>
                    <a:gd name="T16" fmla="*/ 0 w 6"/>
                    <a:gd name="T17" fmla="*/ 0 h 5"/>
                    <a:gd name="T18" fmla="*/ 0 w 6"/>
                    <a:gd name="T19" fmla="*/ 3 h 5"/>
                    <a:gd name="T20" fmla="*/ 1 w 6"/>
                    <a:gd name="T21" fmla="*/ 5 h 5"/>
                    <a:gd name="T22" fmla="*/ 2 w 6"/>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2" y="2"/>
                      </a:moveTo>
                      <a:lnTo>
                        <a:pt x="2" y="5"/>
                      </a:lnTo>
                      <a:lnTo>
                        <a:pt x="5" y="5"/>
                      </a:lnTo>
                      <a:lnTo>
                        <a:pt x="6" y="5"/>
                      </a:lnTo>
                      <a:lnTo>
                        <a:pt x="6" y="3"/>
                      </a:lnTo>
                      <a:lnTo>
                        <a:pt x="3" y="3"/>
                      </a:lnTo>
                      <a:lnTo>
                        <a:pt x="4" y="2"/>
                      </a:lnTo>
                      <a:lnTo>
                        <a:pt x="3" y="0"/>
                      </a:lnTo>
                      <a:lnTo>
                        <a:pt x="0" y="0"/>
                      </a:lnTo>
                      <a:lnTo>
                        <a:pt x="0" y="3"/>
                      </a:lnTo>
                      <a:lnTo>
                        <a:pt x="1" y="5"/>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9" name="Freeform 707">
                  <a:extLst>
                    <a:ext uri="{FF2B5EF4-FFF2-40B4-BE49-F238E27FC236}">
                      <a16:creationId xmlns:a16="http://schemas.microsoft.com/office/drawing/2014/main" id="{2FA9288E-547B-5343-9F1C-5E09732C80A1}"/>
                    </a:ext>
                  </a:extLst>
                </p:cNvPr>
                <p:cNvSpPr>
                  <a:spLocks/>
                </p:cNvSpPr>
                <p:nvPr/>
              </p:nvSpPr>
              <p:spPr bwMode="auto">
                <a:xfrm>
                  <a:off x="3528" y="1672"/>
                  <a:ext cx="100" cy="205"/>
                </a:xfrm>
                <a:custGeom>
                  <a:avLst/>
                  <a:gdLst>
                    <a:gd name="T0" fmla="*/ 7 w 100"/>
                    <a:gd name="T1" fmla="*/ 32 h 205"/>
                    <a:gd name="T2" fmla="*/ 8 w 100"/>
                    <a:gd name="T3" fmla="*/ 35 h 205"/>
                    <a:gd name="T4" fmla="*/ 6 w 100"/>
                    <a:gd name="T5" fmla="*/ 42 h 205"/>
                    <a:gd name="T6" fmla="*/ 5 w 100"/>
                    <a:gd name="T7" fmla="*/ 46 h 205"/>
                    <a:gd name="T8" fmla="*/ 12 w 100"/>
                    <a:gd name="T9" fmla="*/ 45 h 205"/>
                    <a:gd name="T10" fmla="*/ 7 w 100"/>
                    <a:gd name="T11" fmla="*/ 61 h 205"/>
                    <a:gd name="T12" fmla="*/ 5 w 100"/>
                    <a:gd name="T13" fmla="*/ 77 h 205"/>
                    <a:gd name="T14" fmla="*/ 9 w 100"/>
                    <a:gd name="T15" fmla="*/ 62 h 205"/>
                    <a:gd name="T16" fmla="*/ 14 w 100"/>
                    <a:gd name="T17" fmla="*/ 62 h 205"/>
                    <a:gd name="T18" fmla="*/ 17 w 100"/>
                    <a:gd name="T19" fmla="*/ 63 h 205"/>
                    <a:gd name="T20" fmla="*/ 15 w 100"/>
                    <a:gd name="T21" fmla="*/ 88 h 205"/>
                    <a:gd name="T22" fmla="*/ 22 w 100"/>
                    <a:gd name="T23" fmla="*/ 90 h 205"/>
                    <a:gd name="T24" fmla="*/ 32 w 100"/>
                    <a:gd name="T25" fmla="*/ 86 h 205"/>
                    <a:gd name="T26" fmla="*/ 38 w 100"/>
                    <a:gd name="T27" fmla="*/ 104 h 205"/>
                    <a:gd name="T28" fmla="*/ 39 w 100"/>
                    <a:gd name="T29" fmla="*/ 123 h 205"/>
                    <a:gd name="T30" fmla="*/ 38 w 100"/>
                    <a:gd name="T31" fmla="*/ 128 h 205"/>
                    <a:gd name="T32" fmla="*/ 21 w 100"/>
                    <a:gd name="T33" fmla="*/ 134 h 205"/>
                    <a:gd name="T34" fmla="*/ 25 w 100"/>
                    <a:gd name="T35" fmla="*/ 138 h 205"/>
                    <a:gd name="T36" fmla="*/ 19 w 100"/>
                    <a:gd name="T37" fmla="*/ 155 h 205"/>
                    <a:gd name="T38" fmla="*/ 11 w 100"/>
                    <a:gd name="T39" fmla="*/ 164 h 205"/>
                    <a:gd name="T40" fmla="*/ 23 w 100"/>
                    <a:gd name="T41" fmla="*/ 165 h 205"/>
                    <a:gd name="T42" fmla="*/ 31 w 100"/>
                    <a:gd name="T43" fmla="*/ 169 h 205"/>
                    <a:gd name="T44" fmla="*/ 47 w 100"/>
                    <a:gd name="T45" fmla="*/ 164 h 205"/>
                    <a:gd name="T46" fmla="*/ 28 w 100"/>
                    <a:gd name="T47" fmla="*/ 176 h 205"/>
                    <a:gd name="T48" fmla="*/ 17 w 100"/>
                    <a:gd name="T49" fmla="*/ 191 h 205"/>
                    <a:gd name="T50" fmla="*/ 4 w 100"/>
                    <a:gd name="T51" fmla="*/ 201 h 205"/>
                    <a:gd name="T52" fmla="*/ 12 w 100"/>
                    <a:gd name="T53" fmla="*/ 203 h 205"/>
                    <a:gd name="T54" fmla="*/ 22 w 100"/>
                    <a:gd name="T55" fmla="*/ 197 h 205"/>
                    <a:gd name="T56" fmla="*/ 32 w 100"/>
                    <a:gd name="T57" fmla="*/ 198 h 205"/>
                    <a:gd name="T58" fmla="*/ 42 w 100"/>
                    <a:gd name="T59" fmla="*/ 187 h 205"/>
                    <a:gd name="T60" fmla="*/ 57 w 100"/>
                    <a:gd name="T61" fmla="*/ 186 h 205"/>
                    <a:gd name="T62" fmla="*/ 70 w 100"/>
                    <a:gd name="T63" fmla="*/ 186 h 205"/>
                    <a:gd name="T64" fmla="*/ 87 w 100"/>
                    <a:gd name="T65" fmla="*/ 183 h 205"/>
                    <a:gd name="T66" fmla="*/ 97 w 100"/>
                    <a:gd name="T67" fmla="*/ 173 h 205"/>
                    <a:gd name="T68" fmla="*/ 86 w 100"/>
                    <a:gd name="T69" fmla="*/ 169 h 205"/>
                    <a:gd name="T70" fmla="*/ 88 w 100"/>
                    <a:gd name="T71" fmla="*/ 166 h 205"/>
                    <a:gd name="T72" fmla="*/ 94 w 100"/>
                    <a:gd name="T73" fmla="*/ 159 h 205"/>
                    <a:gd name="T74" fmla="*/ 94 w 100"/>
                    <a:gd name="T75" fmla="*/ 156 h 205"/>
                    <a:gd name="T76" fmla="*/ 93 w 100"/>
                    <a:gd name="T77" fmla="*/ 132 h 205"/>
                    <a:gd name="T78" fmla="*/ 80 w 100"/>
                    <a:gd name="T79" fmla="*/ 130 h 205"/>
                    <a:gd name="T80" fmla="*/ 70 w 100"/>
                    <a:gd name="T81" fmla="*/ 117 h 205"/>
                    <a:gd name="T82" fmla="*/ 74 w 100"/>
                    <a:gd name="T83" fmla="*/ 117 h 205"/>
                    <a:gd name="T84" fmla="*/ 72 w 100"/>
                    <a:gd name="T85" fmla="*/ 105 h 205"/>
                    <a:gd name="T86" fmla="*/ 59 w 100"/>
                    <a:gd name="T87" fmla="*/ 92 h 205"/>
                    <a:gd name="T88" fmla="*/ 45 w 100"/>
                    <a:gd name="T89" fmla="*/ 64 h 205"/>
                    <a:gd name="T90" fmla="*/ 29 w 100"/>
                    <a:gd name="T91" fmla="*/ 62 h 205"/>
                    <a:gd name="T92" fmla="*/ 42 w 100"/>
                    <a:gd name="T93" fmla="*/ 55 h 205"/>
                    <a:gd name="T94" fmla="*/ 40 w 100"/>
                    <a:gd name="T95" fmla="*/ 51 h 205"/>
                    <a:gd name="T96" fmla="*/ 48 w 100"/>
                    <a:gd name="T97" fmla="*/ 35 h 205"/>
                    <a:gd name="T98" fmla="*/ 42 w 100"/>
                    <a:gd name="T99" fmla="*/ 23 h 205"/>
                    <a:gd name="T100" fmla="*/ 29 w 100"/>
                    <a:gd name="T101" fmla="*/ 24 h 205"/>
                    <a:gd name="T102" fmla="*/ 27 w 100"/>
                    <a:gd name="T103" fmla="*/ 20 h 205"/>
                    <a:gd name="T104" fmla="*/ 36 w 100"/>
                    <a:gd name="T105" fmla="*/ 4 h 205"/>
                    <a:gd name="T106" fmla="*/ 28 w 100"/>
                    <a:gd name="T107" fmla="*/ 2 h 205"/>
                    <a:gd name="T108" fmla="*/ 18 w 100"/>
                    <a:gd name="T109" fmla="*/ 4 h 205"/>
                    <a:gd name="T110" fmla="*/ 14 w 100"/>
                    <a:gd name="T111" fmla="*/ 9 h 205"/>
                    <a:gd name="T112" fmla="*/ 11 w 100"/>
                    <a:gd name="T113" fmla="*/ 17 h 205"/>
                    <a:gd name="T114" fmla="*/ 6 w 100"/>
                    <a:gd name="T115" fmla="*/ 2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 h="205">
                      <a:moveTo>
                        <a:pt x="5" y="25"/>
                      </a:moveTo>
                      <a:lnTo>
                        <a:pt x="6" y="29"/>
                      </a:lnTo>
                      <a:lnTo>
                        <a:pt x="6" y="30"/>
                      </a:lnTo>
                      <a:lnTo>
                        <a:pt x="9" y="30"/>
                      </a:lnTo>
                      <a:lnTo>
                        <a:pt x="7" y="31"/>
                      </a:lnTo>
                      <a:lnTo>
                        <a:pt x="7" y="31"/>
                      </a:lnTo>
                      <a:lnTo>
                        <a:pt x="7" y="32"/>
                      </a:lnTo>
                      <a:lnTo>
                        <a:pt x="10" y="31"/>
                      </a:lnTo>
                      <a:lnTo>
                        <a:pt x="9" y="32"/>
                      </a:lnTo>
                      <a:lnTo>
                        <a:pt x="10" y="33"/>
                      </a:lnTo>
                      <a:lnTo>
                        <a:pt x="8" y="32"/>
                      </a:lnTo>
                      <a:lnTo>
                        <a:pt x="7" y="33"/>
                      </a:lnTo>
                      <a:lnTo>
                        <a:pt x="7" y="35"/>
                      </a:lnTo>
                      <a:lnTo>
                        <a:pt x="8" y="35"/>
                      </a:lnTo>
                      <a:lnTo>
                        <a:pt x="7" y="36"/>
                      </a:lnTo>
                      <a:lnTo>
                        <a:pt x="6" y="38"/>
                      </a:lnTo>
                      <a:lnTo>
                        <a:pt x="7" y="38"/>
                      </a:lnTo>
                      <a:lnTo>
                        <a:pt x="8" y="39"/>
                      </a:lnTo>
                      <a:lnTo>
                        <a:pt x="5" y="38"/>
                      </a:lnTo>
                      <a:lnTo>
                        <a:pt x="5" y="41"/>
                      </a:lnTo>
                      <a:lnTo>
                        <a:pt x="6" y="42"/>
                      </a:lnTo>
                      <a:lnTo>
                        <a:pt x="5" y="42"/>
                      </a:lnTo>
                      <a:lnTo>
                        <a:pt x="4" y="44"/>
                      </a:lnTo>
                      <a:lnTo>
                        <a:pt x="1" y="44"/>
                      </a:lnTo>
                      <a:lnTo>
                        <a:pt x="0" y="45"/>
                      </a:lnTo>
                      <a:lnTo>
                        <a:pt x="1" y="45"/>
                      </a:lnTo>
                      <a:lnTo>
                        <a:pt x="4" y="45"/>
                      </a:lnTo>
                      <a:lnTo>
                        <a:pt x="5" y="46"/>
                      </a:lnTo>
                      <a:lnTo>
                        <a:pt x="4" y="47"/>
                      </a:lnTo>
                      <a:lnTo>
                        <a:pt x="3" y="47"/>
                      </a:lnTo>
                      <a:lnTo>
                        <a:pt x="5" y="49"/>
                      </a:lnTo>
                      <a:lnTo>
                        <a:pt x="6" y="49"/>
                      </a:lnTo>
                      <a:lnTo>
                        <a:pt x="7" y="50"/>
                      </a:lnTo>
                      <a:lnTo>
                        <a:pt x="13" y="44"/>
                      </a:lnTo>
                      <a:lnTo>
                        <a:pt x="12" y="45"/>
                      </a:lnTo>
                      <a:lnTo>
                        <a:pt x="13" y="46"/>
                      </a:lnTo>
                      <a:lnTo>
                        <a:pt x="11" y="47"/>
                      </a:lnTo>
                      <a:lnTo>
                        <a:pt x="10" y="51"/>
                      </a:lnTo>
                      <a:lnTo>
                        <a:pt x="10" y="52"/>
                      </a:lnTo>
                      <a:lnTo>
                        <a:pt x="8" y="56"/>
                      </a:lnTo>
                      <a:lnTo>
                        <a:pt x="9" y="56"/>
                      </a:lnTo>
                      <a:lnTo>
                        <a:pt x="7" y="61"/>
                      </a:lnTo>
                      <a:lnTo>
                        <a:pt x="7" y="65"/>
                      </a:lnTo>
                      <a:lnTo>
                        <a:pt x="7" y="66"/>
                      </a:lnTo>
                      <a:lnTo>
                        <a:pt x="7" y="68"/>
                      </a:lnTo>
                      <a:lnTo>
                        <a:pt x="8" y="67"/>
                      </a:lnTo>
                      <a:lnTo>
                        <a:pt x="7" y="71"/>
                      </a:lnTo>
                      <a:lnTo>
                        <a:pt x="6" y="76"/>
                      </a:lnTo>
                      <a:lnTo>
                        <a:pt x="5" y="77"/>
                      </a:lnTo>
                      <a:lnTo>
                        <a:pt x="5" y="78"/>
                      </a:lnTo>
                      <a:lnTo>
                        <a:pt x="8" y="78"/>
                      </a:lnTo>
                      <a:lnTo>
                        <a:pt x="7" y="76"/>
                      </a:lnTo>
                      <a:lnTo>
                        <a:pt x="9" y="73"/>
                      </a:lnTo>
                      <a:lnTo>
                        <a:pt x="9" y="70"/>
                      </a:lnTo>
                      <a:lnTo>
                        <a:pt x="11" y="68"/>
                      </a:lnTo>
                      <a:lnTo>
                        <a:pt x="9" y="62"/>
                      </a:lnTo>
                      <a:lnTo>
                        <a:pt x="11" y="62"/>
                      </a:lnTo>
                      <a:lnTo>
                        <a:pt x="14" y="56"/>
                      </a:lnTo>
                      <a:lnTo>
                        <a:pt x="11" y="62"/>
                      </a:lnTo>
                      <a:lnTo>
                        <a:pt x="11" y="65"/>
                      </a:lnTo>
                      <a:lnTo>
                        <a:pt x="12" y="66"/>
                      </a:lnTo>
                      <a:lnTo>
                        <a:pt x="12" y="64"/>
                      </a:lnTo>
                      <a:lnTo>
                        <a:pt x="14" y="62"/>
                      </a:lnTo>
                      <a:lnTo>
                        <a:pt x="14" y="66"/>
                      </a:lnTo>
                      <a:lnTo>
                        <a:pt x="16" y="62"/>
                      </a:lnTo>
                      <a:lnTo>
                        <a:pt x="16" y="59"/>
                      </a:lnTo>
                      <a:lnTo>
                        <a:pt x="17" y="58"/>
                      </a:lnTo>
                      <a:lnTo>
                        <a:pt x="17" y="62"/>
                      </a:lnTo>
                      <a:lnTo>
                        <a:pt x="19" y="64"/>
                      </a:lnTo>
                      <a:lnTo>
                        <a:pt x="17" y="63"/>
                      </a:lnTo>
                      <a:lnTo>
                        <a:pt x="16" y="68"/>
                      </a:lnTo>
                      <a:lnTo>
                        <a:pt x="17" y="71"/>
                      </a:lnTo>
                      <a:lnTo>
                        <a:pt x="18" y="72"/>
                      </a:lnTo>
                      <a:lnTo>
                        <a:pt x="19" y="74"/>
                      </a:lnTo>
                      <a:lnTo>
                        <a:pt x="17" y="77"/>
                      </a:lnTo>
                      <a:lnTo>
                        <a:pt x="14" y="85"/>
                      </a:lnTo>
                      <a:lnTo>
                        <a:pt x="15" y="88"/>
                      </a:lnTo>
                      <a:lnTo>
                        <a:pt x="13" y="86"/>
                      </a:lnTo>
                      <a:lnTo>
                        <a:pt x="13" y="90"/>
                      </a:lnTo>
                      <a:lnTo>
                        <a:pt x="16" y="94"/>
                      </a:lnTo>
                      <a:lnTo>
                        <a:pt x="15" y="90"/>
                      </a:lnTo>
                      <a:lnTo>
                        <a:pt x="17" y="90"/>
                      </a:lnTo>
                      <a:lnTo>
                        <a:pt x="21" y="93"/>
                      </a:lnTo>
                      <a:lnTo>
                        <a:pt x="22" y="90"/>
                      </a:lnTo>
                      <a:lnTo>
                        <a:pt x="20" y="89"/>
                      </a:lnTo>
                      <a:lnTo>
                        <a:pt x="21" y="88"/>
                      </a:lnTo>
                      <a:lnTo>
                        <a:pt x="25" y="91"/>
                      </a:lnTo>
                      <a:lnTo>
                        <a:pt x="28" y="90"/>
                      </a:lnTo>
                      <a:lnTo>
                        <a:pt x="28" y="89"/>
                      </a:lnTo>
                      <a:lnTo>
                        <a:pt x="31" y="90"/>
                      </a:lnTo>
                      <a:lnTo>
                        <a:pt x="32" y="86"/>
                      </a:lnTo>
                      <a:lnTo>
                        <a:pt x="38" y="86"/>
                      </a:lnTo>
                      <a:lnTo>
                        <a:pt x="34" y="88"/>
                      </a:lnTo>
                      <a:lnTo>
                        <a:pt x="31" y="97"/>
                      </a:lnTo>
                      <a:lnTo>
                        <a:pt x="34" y="105"/>
                      </a:lnTo>
                      <a:lnTo>
                        <a:pt x="36" y="104"/>
                      </a:lnTo>
                      <a:lnTo>
                        <a:pt x="36" y="108"/>
                      </a:lnTo>
                      <a:lnTo>
                        <a:pt x="38" y="104"/>
                      </a:lnTo>
                      <a:lnTo>
                        <a:pt x="41" y="105"/>
                      </a:lnTo>
                      <a:lnTo>
                        <a:pt x="40" y="109"/>
                      </a:lnTo>
                      <a:lnTo>
                        <a:pt x="41" y="110"/>
                      </a:lnTo>
                      <a:lnTo>
                        <a:pt x="38" y="112"/>
                      </a:lnTo>
                      <a:lnTo>
                        <a:pt x="39" y="117"/>
                      </a:lnTo>
                      <a:lnTo>
                        <a:pt x="38" y="121"/>
                      </a:lnTo>
                      <a:lnTo>
                        <a:pt x="39" y="123"/>
                      </a:lnTo>
                      <a:lnTo>
                        <a:pt x="41" y="125"/>
                      </a:lnTo>
                      <a:lnTo>
                        <a:pt x="43" y="125"/>
                      </a:lnTo>
                      <a:lnTo>
                        <a:pt x="42" y="127"/>
                      </a:lnTo>
                      <a:lnTo>
                        <a:pt x="40" y="127"/>
                      </a:lnTo>
                      <a:lnTo>
                        <a:pt x="38" y="124"/>
                      </a:lnTo>
                      <a:lnTo>
                        <a:pt x="37" y="124"/>
                      </a:lnTo>
                      <a:lnTo>
                        <a:pt x="38" y="128"/>
                      </a:lnTo>
                      <a:lnTo>
                        <a:pt x="39" y="128"/>
                      </a:lnTo>
                      <a:lnTo>
                        <a:pt x="37" y="128"/>
                      </a:lnTo>
                      <a:lnTo>
                        <a:pt x="35" y="125"/>
                      </a:lnTo>
                      <a:lnTo>
                        <a:pt x="31" y="128"/>
                      </a:lnTo>
                      <a:lnTo>
                        <a:pt x="29" y="127"/>
                      </a:lnTo>
                      <a:lnTo>
                        <a:pt x="25" y="130"/>
                      </a:lnTo>
                      <a:lnTo>
                        <a:pt x="21" y="134"/>
                      </a:lnTo>
                      <a:lnTo>
                        <a:pt x="18" y="136"/>
                      </a:lnTo>
                      <a:lnTo>
                        <a:pt x="17" y="138"/>
                      </a:lnTo>
                      <a:lnTo>
                        <a:pt x="19" y="138"/>
                      </a:lnTo>
                      <a:lnTo>
                        <a:pt x="20" y="138"/>
                      </a:lnTo>
                      <a:lnTo>
                        <a:pt x="21" y="137"/>
                      </a:lnTo>
                      <a:lnTo>
                        <a:pt x="25" y="135"/>
                      </a:lnTo>
                      <a:lnTo>
                        <a:pt x="25" y="138"/>
                      </a:lnTo>
                      <a:lnTo>
                        <a:pt x="27" y="141"/>
                      </a:lnTo>
                      <a:lnTo>
                        <a:pt x="25" y="142"/>
                      </a:lnTo>
                      <a:lnTo>
                        <a:pt x="26" y="145"/>
                      </a:lnTo>
                      <a:lnTo>
                        <a:pt x="27" y="145"/>
                      </a:lnTo>
                      <a:lnTo>
                        <a:pt x="24" y="152"/>
                      </a:lnTo>
                      <a:lnTo>
                        <a:pt x="21" y="153"/>
                      </a:lnTo>
                      <a:lnTo>
                        <a:pt x="19" y="155"/>
                      </a:lnTo>
                      <a:lnTo>
                        <a:pt x="18" y="155"/>
                      </a:lnTo>
                      <a:lnTo>
                        <a:pt x="15" y="157"/>
                      </a:lnTo>
                      <a:lnTo>
                        <a:pt x="13" y="157"/>
                      </a:lnTo>
                      <a:lnTo>
                        <a:pt x="10" y="160"/>
                      </a:lnTo>
                      <a:lnTo>
                        <a:pt x="12" y="160"/>
                      </a:lnTo>
                      <a:lnTo>
                        <a:pt x="13" y="162"/>
                      </a:lnTo>
                      <a:lnTo>
                        <a:pt x="11" y="164"/>
                      </a:lnTo>
                      <a:lnTo>
                        <a:pt x="14" y="165"/>
                      </a:lnTo>
                      <a:lnTo>
                        <a:pt x="14" y="166"/>
                      </a:lnTo>
                      <a:lnTo>
                        <a:pt x="14" y="166"/>
                      </a:lnTo>
                      <a:lnTo>
                        <a:pt x="17" y="166"/>
                      </a:lnTo>
                      <a:lnTo>
                        <a:pt x="19" y="164"/>
                      </a:lnTo>
                      <a:lnTo>
                        <a:pt x="22" y="162"/>
                      </a:lnTo>
                      <a:lnTo>
                        <a:pt x="23" y="165"/>
                      </a:lnTo>
                      <a:lnTo>
                        <a:pt x="25" y="166"/>
                      </a:lnTo>
                      <a:lnTo>
                        <a:pt x="23" y="166"/>
                      </a:lnTo>
                      <a:lnTo>
                        <a:pt x="23" y="168"/>
                      </a:lnTo>
                      <a:lnTo>
                        <a:pt x="27" y="168"/>
                      </a:lnTo>
                      <a:lnTo>
                        <a:pt x="27" y="167"/>
                      </a:lnTo>
                      <a:lnTo>
                        <a:pt x="29" y="166"/>
                      </a:lnTo>
                      <a:lnTo>
                        <a:pt x="31" y="169"/>
                      </a:lnTo>
                      <a:lnTo>
                        <a:pt x="33" y="172"/>
                      </a:lnTo>
                      <a:lnTo>
                        <a:pt x="38" y="172"/>
                      </a:lnTo>
                      <a:lnTo>
                        <a:pt x="38" y="169"/>
                      </a:lnTo>
                      <a:lnTo>
                        <a:pt x="41" y="169"/>
                      </a:lnTo>
                      <a:lnTo>
                        <a:pt x="43" y="167"/>
                      </a:lnTo>
                      <a:lnTo>
                        <a:pt x="45" y="166"/>
                      </a:lnTo>
                      <a:lnTo>
                        <a:pt x="47" y="164"/>
                      </a:lnTo>
                      <a:lnTo>
                        <a:pt x="44" y="169"/>
                      </a:lnTo>
                      <a:lnTo>
                        <a:pt x="40" y="173"/>
                      </a:lnTo>
                      <a:lnTo>
                        <a:pt x="40" y="177"/>
                      </a:lnTo>
                      <a:lnTo>
                        <a:pt x="38" y="177"/>
                      </a:lnTo>
                      <a:lnTo>
                        <a:pt x="36" y="178"/>
                      </a:lnTo>
                      <a:lnTo>
                        <a:pt x="34" y="176"/>
                      </a:lnTo>
                      <a:lnTo>
                        <a:pt x="28" y="176"/>
                      </a:lnTo>
                      <a:lnTo>
                        <a:pt x="24" y="177"/>
                      </a:lnTo>
                      <a:lnTo>
                        <a:pt x="24" y="180"/>
                      </a:lnTo>
                      <a:lnTo>
                        <a:pt x="22" y="181"/>
                      </a:lnTo>
                      <a:lnTo>
                        <a:pt x="20" y="181"/>
                      </a:lnTo>
                      <a:lnTo>
                        <a:pt x="20" y="187"/>
                      </a:lnTo>
                      <a:lnTo>
                        <a:pt x="17" y="190"/>
                      </a:lnTo>
                      <a:lnTo>
                        <a:pt x="17" y="191"/>
                      </a:lnTo>
                      <a:lnTo>
                        <a:pt x="14" y="192"/>
                      </a:lnTo>
                      <a:lnTo>
                        <a:pt x="13" y="195"/>
                      </a:lnTo>
                      <a:lnTo>
                        <a:pt x="12" y="195"/>
                      </a:lnTo>
                      <a:lnTo>
                        <a:pt x="11" y="197"/>
                      </a:lnTo>
                      <a:lnTo>
                        <a:pt x="8" y="200"/>
                      </a:lnTo>
                      <a:lnTo>
                        <a:pt x="7" y="200"/>
                      </a:lnTo>
                      <a:lnTo>
                        <a:pt x="4" y="201"/>
                      </a:lnTo>
                      <a:lnTo>
                        <a:pt x="4" y="204"/>
                      </a:lnTo>
                      <a:lnTo>
                        <a:pt x="7" y="204"/>
                      </a:lnTo>
                      <a:lnTo>
                        <a:pt x="7" y="202"/>
                      </a:lnTo>
                      <a:lnTo>
                        <a:pt x="10" y="203"/>
                      </a:lnTo>
                      <a:lnTo>
                        <a:pt x="11" y="205"/>
                      </a:lnTo>
                      <a:lnTo>
                        <a:pt x="13" y="204"/>
                      </a:lnTo>
                      <a:lnTo>
                        <a:pt x="12" y="203"/>
                      </a:lnTo>
                      <a:lnTo>
                        <a:pt x="13" y="200"/>
                      </a:lnTo>
                      <a:lnTo>
                        <a:pt x="14" y="201"/>
                      </a:lnTo>
                      <a:lnTo>
                        <a:pt x="16" y="199"/>
                      </a:lnTo>
                      <a:lnTo>
                        <a:pt x="17" y="199"/>
                      </a:lnTo>
                      <a:lnTo>
                        <a:pt x="18" y="197"/>
                      </a:lnTo>
                      <a:lnTo>
                        <a:pt x="20" y="197"/>
                      </a:lnTo>
                      <a:lnTo>
                        <a:pt x="22" y="197"/>
                      </a:lnTo>
                      <a:lnTo>
                        <a:pt x="24" y="197"/>
                      </a:lnTo>
                      <a:lnTo>
                        <a:pt x="25" y="196"/>
                      </a:lnTo>
                      <a:lnTo>
                        <a:pt x="26" y="198"/>
                      </a:lnTo>
                      <a:lnTo>
                        <a:pt x="28" y="198"/>
                      </a:lnTo>
                      <a:lnTo>
                        <a:pt x="30" y="200"/>
                      </a:lnTo>
                      <a:lnTo>
                        <a:pt x="32" y="200"/>
                      </a:lnTo>
                      <a:lnTo>
                        <a:pt x="32" y="198"/>
                      </a:lnTo>
                      <a:lnTo>
                        <a:pt x="33" y="197"/>
                      </a:lnTo>
                      <a:lnTo>
                        <a:pt x="34" y="195"/>
                      </a:lnTo>
                      <a:lnTo>
                        <a:pt x="33" y="192"/>
                      </a:lnTo>
                      <a:lnTo>
                        <a:pt x="35" y="190"/>
                      </a:lnTo>
                      <a:lnTo>
                        <a:pt x="36" y="190"/>
                      </a:lnTo>
                      <a:lnTo>
                        <a:pt x="37" y="189"/>
                      </a:lnTo>
                      <a:lnTo>
                        <a:pt x="42" y="187"/>
                      </a:lnTo>
                      <a:lnTo>
                        <a:pt x="44" y="188"/>
                      </a:lnTo>
                      <a:lnTo>
                        <a:pt x="47" y="190"/>
                      </a:lnTo>
                      <a:lnTo>
                        <a:pt x="49" y="190"/>
                      </a:lnTo>
                      <a:lnTo>
                        <a:pt x="52" y="190"/>
                      </a:lnTo>
                      <a:lnTo>
                        <a:pt x="53" y="191"/>
                      </a:lnTo>
                      <a:lnTo>
                        <a:pt x="54" y="188"/>
                      </a:lnTo>
                      <a:lnTo>
                        <a:pt x="57" y="186"/>
                      </a:lnTo>
                      <a:lnTo>
                        <a:pt x="59" y="187"/>
                      </a:lnTo>
                      <a:lnTo>
                        <a:pt x="63" y="185"/>
                      </a:lnTo>
                      <a:lnTo>
                        <a:pt x="64" y="186"/>
                      </a:lnTo>
                      <a:lnTo>
                        <a:pt x="66" y="185"/>
                      </a:lnTo>
                      <a:lnTo>
                        <a:pt x="67" y="184"/>
                      </a:lnTo>
                      <a:lnTo>
                        <a:pt x="67" y="185"/>
                      </a:lnTo>
                      <a:lnTo>
                        <a:pt x="70" y="186"/>
                      </a:lnTo>
                      <a:lnTo>
                        <a:pt x="71" y="185"/>
                      </a:lnTo>
                      <a:lnTo>
                        <a:pt x="76" y="185"/>
                      </a:lnTo>
                      <a:lnTo>
                        <a:pt x="79" y="184"/>
                      </a:lnTo>
                      <a:lnTo>
                        <a:pt x="81" y="185"/>
                      </a:lnTo>
                      <a:lnTo>
                        <a:pt x="83" y="186"/>
                      </a:lnTo>
                      <a:lnTo>
                        <a:pt x="85" y="183"/>
                      </a:lnTo>
                      <a:lnTo>
                        <a:pt x="87" y="183"/>
                      </a:lnTo>
                      <a:lnTo>
                        <a:pt x="89" y="180"/>
                      </a:lnTo>
                      <a:lnTo>
                        <a:pt x="90" y="180"/>
                      </a:lnTo>
                      <a:lnTo>
                        <a:pt x="92" y="181"/>
                      </a:lnTo>
                      <a:lnTo>
                        <a:pt x="92" y="179"/>
                      </a:lnTo>
                      <a:lnTo>
                        <a:pt x="95" y="176"/>
                      </a:lnTo>
                      <a:lnTo>
                        <a:pt x="97" y="176"/>
                      </a:lnTo>
                      <a:lnTo>
                        <a:pt x="97" y="173"/>
                      </a:lnTo>
                      <a:lnTo>
                        <a:pt x="97" y="172"/>
                      </a:lnTo>
                      <a:lnTo>
                        <a:pt x="97" y="169"/>
                      </a:lnTo>
                      <a:lnTo>
                        <a:pt x="94" y="169"/>
                      </a:lnTo>
                      <a:lnTo>
                        <a:pt x="91" y="171"/>
                      </a:lnTo>
                      <a:lnTo>
                        <a:pt x="90" y="171"/>
                      </a:lnTo>
                      <a:lnTo>
                        <a:pt x="87" y="170"/>
                      </a:lnTo>
                      <a:lnTo>
                        <a:pt x="86" y="169"/>
                      </a:lnTo>
                      <a:lnTo>
                        <a:pt x="87" y="169"/>
                      </a:lnTo>
                      <a:lnTo>
                        <a:pt x="87" y="169"/>
                      </a:lnTo>
                      <a:lnTo>
                        <a:pt x="88" y="168"/>
                      </a:lnTo>
                      <a:lnTo>
                        <a:pt x="86" y="167"/>
                      </a:lnTo>
                      <a:lnTo>
                        <a:pt x="83" y="168"/>
                      </a:lnTo>
                      <a:lnTo>
                        <a:pt x="87" y="166"/>
                      </a:lnTo>
                      <a:lnTo>
                        <a:pt x="88" y="166"/>
                      </a:lnTo>
                      <a:lnTo>
                        <a:pt x="90" y="165"/>
                      </a:lnTo>
                      <a:lnTo>
                        <a:pt x="90" y="162"/>
                      </a:lnTo>
                      <a:lnTo>
                        <a:pt x="87" y="162"/>
                      </a:lnTo>
                      <a:lnTo>
                        <a:pt x="89" y="161"/>
                      </a:lnTo>
                      <a:lnTo>
                        <a:pt x="90" y="159"/>
                      </a:lnTo>
                      <a:lnTo>
                        <a:pt x="92" y="161"/>
                      </a:lnTo>
                      <a:lnTo>
                        <a:pt x="94" y="159"/>
                      </a:lnTo>
                      <a:lnTo>
                        <a:pt x="94" y="158"/>
                      </a:lnTo>
                      <a:lnTo>
                        <a:pt x="94" y="158"/>
                      </a:lnTo>
                      <a:lnTo>
                        <a:pt x="94" y="156"/>
                      </a:lnTo>
                      <a:lnTo>
                        <a:pt x="92" y="156"/>
                      </a:lnTo>
                      <a:lnTo>
                        <a:pt x="93" y="154"/>
                      </a:lnTo>
                      <a:lnTo>
                        <a:pt x="94" y="155"/>
                      </a:lnTo>
                      <a:lnTo>
                        <a:pt x="94" y="156"/>
                      </a:lnTo>
                      <a:lnTo>
                        <a:pt x="97" y="153"/>
                      </a:lnTo>
                      <a:lnTo>
                        <a:pt x="98" y="152"/>
                      </a:lnTo>
                      <a:lnTo>
                        <a:pt x="98" y="148"/>
                      </a:lnTo>
                      <a:lnTo>
                        <a:pt x="100" y="143"/>
                      </a:lnTo>
                      <a:lnTo>
                        <a:pt x="98" y="142"/>
                      </a:lnTo>
                      <a:lnTo>
                        <a:pt x="98" y="137"/>
                      </a:lnTo>
                      <a:lnTo>
                        <a:pt x="93" y="132"/>
                      </a:lnTo>
                      <a:lnTo>
                        <a:pt x="87" y="132"/>
                      </a:lnTo>
                      <a:lnTo>
                        <a:pt x="83" y="132"/>
                      </a:lnTo>
                      <a:lnTo>
                        <a:pt x="82" y="136"/>
                      </a:lnTo>
                      <a:lnTo>
                        <a:pt x="81" y="138"/>
                      </a:lnTo>
                      <a:lnTo>
                        <a:pt x="79" y="135"/>
                      </a:lnTo>
                      <a:lnTo>
                        <a:pt x="77" y="135"/>
                      </a:lnTo>
                      <a:lnTo>
                        <a:pt x="80" y="130"/>
                      </a:lnTo>
                      <a:lnTo>
                        <a:pt x="80" y="127"/>
                      </a:lnTo>
                      <a:lnTo>
                        <a:pt x="77" y="121"/>
                      </a:lnTo>
                      <a:lnTo>
                        <a:pt x="76" y="120"/>
                      </a:lnTo>
                      <a:lnTo>
                        <a:pt x="73" y="118"/>
                      </a:lnTo>
                      <a:lnTo>
                        <a:pt x="72" y="116"/>
                      </a:lnTo>
                      <a:lnTo>
                        <a:pt x="70" y="116"/>
                      </a:lnTo>
                      <a:lnTo>
                        <a:pt x="70" y="117"/>
                      </a:lnTo>
                      <a:lnTo>
                        <a:pt x="68" y="116"/>
                      </a:lnTo>
                      <a:lnTo>
                        <a:pt x="66" y="116"/>
                      </a:lnTo>
                      <a:lnTo>
                        <a:pt x="69" y="115"/>
                      </a:lnTo>
                      <a:lnTo>
                        <a:pt x="70" y="115"/>
                      </a:lnTo>
                      <a:lnTo>
                        <a:pt x="72" y="115"/>
                      </a:lnTo>
                      <a:lnTo>
                        <a:pt x="73" y="116"/>
                      </a:lnTo>
                      <a:lnTo>
                        <a:pt x="74" y="117"/>
                      </a:lnTo>
                      <a:lnTo>
                        <a:pt x="76" y="117"/>
                      </a:lnTo>
                      <a:lnTo>
                        <a:pt x="77" y="117"/>
                      </a:lnTo>
                      <a:lnTo>
                        <a:pt x="73" y="111"/>
                      </a:lnTo>
                      <a:lnTo>
                        <a:pt x="72" y="109"/>
                      </a:lnTo>
                      <a:lnTo>
                        <a:pt x="73" y="107"/>
                      </a:lnTo>
                      <a:lnTo>
                        <a:pt x="74" y="106"/>
                      </a:lnTo>
                      <a:lnTo>
                        <a:pt x="72" y="105"/>
                      </a:lnTo>
                      <a:lnTo>
                        <a:pt x="71" y="104"/>
                      </a:lnTo>
                      <a:lnTo>
                        <a:pt x="70" y="103"/>
                      </a:lnTo>
                      <a:lnTo>
                        <a:pt x="68" y="98"/>
                      </a:lnTo>
                      <a:lnTo>
                        <a:pt x="65" y="96"/>
                      </a:lnTo>
                      <a:lnTo>
                        <a:pt x="60" y="95"/>
                      </a:lnTo>
                      <a:lnTo>
                        <a:pt x="60" y="93"/>
                      </a:lnTo>
                      <a:lnTo>
                        <a:pt x="59" y="92"/>
                      </a:lnTo>
                      <a:lnTo>
                        <a:pt x="57" y="86"/>
                      </a:lnTo>
                      <a:lnTo>
                        <a:pt x="56" y="83"/>
                      </a:lnTo>
                      <a:lnTo>
                        <a:pt x="55" y="74"/>
                      </a:lnTo>
                      <a:lnTo>
                        <a:pt x="53" y="72"/>
                      </a:lnTo>
                      <a:lnTo>
                        <a:pt x="52" y="72"/>
                      </a:lnTo>
                      <a:lnTo>
                        <a:pt x="48" y="65"/>
                      </a:lnTo>
                      <a:lnTo>
                        <a:pt x="45" y="64"/>
                      </a:lnTo>
                      <a:lnTo>
                        <a:pt x="44" y="62"/>
                      </a:lnTo>
                      <a:lnTo>
                        <a:pt x="41" y="61"/>
                      </a:lnTo>
                      <a:lnTo>
                        <a:pt x="39" y="62"/>
                      </a:lnTo>
                      <a:lnTo>
                        <a:pt x="37" y="64"/>
                      </a:lnTo>
                      <a:lnTo>
                        <a:pt x="34" y="62"/>
                      </a:lnTo>
                      <a:lnTo>
                        <a:pt x="32" y="63"/>
                      </a:lnTo>
                      <a:lnTo>
                        <a:pt x="29" y="62"/>
                      </a:lnTo>
                      <a:lnTo>
                        <a:pt x="28" y="60"/>
                      </a:lnTo>
                      <a:lnTo>
                        <a:pt x="30" y="61"/>
                      </a:lnTo>
                      <a:lnTo>
                        <a:pt x="34" y="62"/>
                      </a:lnTo>
                      <a:lnTo>
                        <a:pt x="36" y="60"/>
                      </a:lnTo>
                      <a:lnTo>
                        <a:pt x="37" y="58"/>
                      </a:lnTo>
                      <a:lnTo>
                        <a:pt x="40" y="58"/>
                      </a:lnTo>
                      <a:lnTo>
                        <a:pt x="42" y="55"/>
                      </a:lnTo>
                      <a:lnTo>
                        <a:pt x="40" y="55"/>
                      </a:lnTo>
                      <a:lnTo>
                        <a:pt x="39" y="52"/>
                      </a:lnTo>
                      <a:lnTo>
                        <a:pt x="38" y="52"/>
                      </a:lnTo>
                      <a:lnTo>
                        <a:pt x="35" y="54"/>
                      </a:lnTo>
                      <a:lnTo>
                        <a:pt x="35" y="53"/>
                      </a:lnTo>
                      <a:lnTo>
                        <a:pt x="37" y="51"/>
                      </a:lnTo>
                      <a:lnTo>
                        <a:pt x="40" y="51"/>
                      </a:lnTo>
                      <a:lnTo>
                        <a:pt x="42" y="49"/>
                      </a:lnTo>
                      <a:lnTo>
                        <a:pt x="42" y="47"/>
                      </a:lnTo>
                      <a:lnTo>
                        <a:pt x="44" y="46"/>
                      </a:lnTo>
                      <a:lnTo>
                        <a:pt x="45" y="42"/>
                      </a:lnTo>
                      <a:lnTo>
                        <a:pt x="47" y="40"/>
                      </a:lnTo>
                      <a:lnTo>
                        <a:pt x="47" y="38"/>
                      </a:lnTo>
                      <a:lnTo>
                        <a:pt x="48" y="35"/>
                      </a:lnTo>
                      <a:lnTo>
                        <a:pt x="48" y="35"/>
                      </a:lnTo>
                      <a:lnTo>
                        <a:pt x="49" y="31"/>
                      </a:lnTo>
                      <a:lnTo>
                        <a:pt x="51" y="28"/>
                      </a:lnTo>
                      <a:lnTo>
                        <a:pt x="51" y="25"/>
                      </a:lnTo>
                      <a:lnTo>
                        <a:pt x="48" y="22"/>
                      </a:lnTo>
                      <a:lnTo>
                        <a:pt x="47" y="22"/>
                      </a:lnTo>
                      <a:lnTo>
                        <a:pt x="42" y="23"/>
                      </a:lnTo>
                      <a:lnTo>
                        <a:pt x="38" y="22"/>
                      </a:lnTo>
                      <a:lnTo>
                        <a:pt x="37" y="23"/>
                      </a:lnTo>
                      <a:lnTo>
                        <a:pt x="35" y="23"/>
                      </a:lnTo>
                      <a:lnTo>
                        <a:pt x="33" y="22"/>
                      </a:lnTo>
                      <a:lnTo>
                        <a:pt x="32" y="22"/>
                      </a:lnTo>
                      <a:lnTo>
                        <a:pt x="32" y="23"/>
                      </a:lnTo>
                      <a:lnTo>
                        <a:pt x="29" y="24"/>
                      </a:lnTo>
                      <a:lnTo>
                        <a:pt x="27" y="25"/>
                      </a:lnTo>
                      <a:lnTo>
                        <a:pt x="26" y="25"/>
                      </a:lnTo>
                      <a:lnTo>
                        <a:pt x="25" y="27"/>
                      </a:lnTo>
                      <a:lnTo>
                        <a:pt x="24" y="26"/>
                      </a:lnTo>
                      <a:lnTo>
                        <a:pt x="26" y="23"/>
                      </a:lnTo>
                      <a:lnTo>
                        <a:pt x="28" y="19"/>
                      </a:lnTo>
                      <a:lnTo>
                        <a:pt x="27" y="20"/>
                      </a:lnTo>
                      <a:lnTo>
                        <a:pt x="25" y="19"/>
                      </a:lnTo>
                      <a:lnTo>
                        <a:pt x="26" y="18"/>
                      </a:lnTo>
                      <a:lnTo>
                        <a:pt x="26" y="16"/>
                      </a:lnTo>
                      <a:lnTo>
                        <a:pt x="32" y="11"/>
                      </a:lnTo>
                      <a:lnTo>
                        <a:pt x="33" y="8"/>
                      </a:lnTo>
                      <a:lnTo>
                        <a:pt x="35" y="7"/>
                      </a:lnTo>
                      <a:lnTo>
                        <a:pt x="36" y="4"/>
                      </a:lnTo>
                      <a:lnTo>
                        <a:pt x="35" y="3"/>
                      </a:lnTo>
                      <a:lnTo>
                        <a:pt x="36" y="1"/>
                      </a:lnTo>
                      <a:lnTo>
                        <a:pt x="36" y="0"/>
                      </a:lnTo>
                      <a:lnTo>
                        <a:pt x="33" y="0"/>
                      </a:lnTo>
                      <a:lnTo>
                        <a:pt x="32" y="1"/>
                      </a:lnTo>
                      <a:lnTo>
                        <a:pt x="31" y="0"/>
                      </a:lnTo>
                      <a:lnTo>
                        <a:pt x="28" y="2"/>
                      </a:lnTo>
                      <a:lnTo>
                        <a:pt x="25" y="1"/>
                      </a:lnTo>
                      <a:lnTo>
                        <a:pt x="23" y="3"/>
                      </a:lnTo>
                      <a:lnTo>
                        <a:pt x="22" y="3"/>
                      </a:lnTo>
                      <a:lnTo>
                        <a:pt x="21" y="4"/>
                      </a:lnTo>
                      <a:lnTo>
                        <a:pt x="21" y="3"/>
                      </a:lnTo>
                      <a:lnTo>
                        <a:pt x="20" y="2"/>
                      </a:lnTo>
                      <a:lnTo>
                        <a:pt x="18" y="4"/>
                      </a:lnTo>
                      <a:lnTo>
                        <a:pt x="18" y="2"/>
                      </a:lnTo>
                      <a:lnTo>
                        <a:pt x="15" y="0"/>
                      </a:lnTo>
                      <a:lnTo>
                        <a:pt x="14" y="3"/>
                      </a:lnTo>
                      <a:lnTo>
                        <a:pt x="14" y="4"/>
                      </a:lnTo>
                      <a:lnTo>
                        <a:pt x="14" y="6"/>
                      </a:lnTo>
                      <a:lnTo>
                        <a:pt x="13" y="6"/>
                      </a:lnTo>
                      <a:lnTo>
                        <a:pt x="14" y="9"/>
                      </a:lnTo>
                      <a:lnTo>
                        <a:pt x="11" y="9"/>
                      </a:lnTo>
                      <a:lnTo>
                        <a:pt x="12" y="11"/>
                      </a:lnTo>
                      <a:lnTo>
                        <a:pt x="11" y="14"/>
                      </a:lnTo>
                      <a:lnTo>
                        <a:pt x="10" y="14"/>
                      </a:lnTo>
                      <a:lnTo>
                        <a:pt x="13" y="17"/>
                      </a:lnTo>
                      <a:lnTo>
                        <a:pt x="14" y="19"/>
                      </a:lnTo>
                      <a:lnTo>
                        <a:pt x="11" y="17"/>
                      </a:lnTo>
                      <a:lnTo>
                        <a:pt x="10" y="18"/>
                      </a:lnTo>
                      <a:lnTo>
                        <a:pt x="8" y="17"/>
                      </a:lnTo>
                      <a:lnTo>
                        <a:pt x="7" y="17"/>
                      </a:lnTo>
                      <a:lnTo>
                        <a:pt x="8" y="19"/>
                      </a:lnTo>
                      <a:lnTo>
                        <a:pt x="7" y="21"/>
                      </a:lnTo>
                      <a:lnTo>
                        <a:pt x="7" y="18"/>
                      </a:lnTo>
                      <a:lnTo>
                        <a:pt x="6" y="21"/>
                      </a:lnTo>
                      <a:lnTo>
                        <a:pt x="7" y="22"/>
                      </a:lnTo>
                      <a:lnTo>
                        <a:pt x="6" y="24"/>
                      </a:lnTo>
                      <a:lnTo>
                        <a:pt x="7" y="26"/>
                      </a:lnTo>
                      <a:lnTo>
                        <a:pt x="9" y="26"/>
                      </a:lnTo>
                      <a:lnTo>
                        <a:pt x="7" y="27"/>
                      </a:lnTo>
                      <a:lnTo>
                        <a:pt x="5"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0" name="Freeform 708">
                  <a:extLst>
                    <a:ext uri="{FF2B5EF4-FFF2-40B4-BE49-F238E27FC236}">
                      <a16:creationId xmlns:a16="http://schemas.microsoft.com/office/drawing/2014/main" id="{E8CF823F-A4FE-894F-B1F9-1D43275A1800}"/>
                    </a:ext>
                  </a:extLst>
                </p:cNvPr>
                <p:cNvSpPr>
                  <a:spLocks/>
                </p:cNvSpPr>
                <p:nvPr/>
              </p:nvSpPr>
              <p:spPr bwMode="auto">
                <a:xfrm>
                  <a:off x="3515" y="1694"/>
                  <a:ext cx="4" cy="3"/>
                </a:xfrm>
                <a:custGeom>
                  <a:avLst/>
                  <a:gdLst>
                    <a:gd name="T0" fmla="*/ 4 w 4"/>
                    <a:gd name="T1" fmla="*/ 2 h 3"/>
                    <a:gd name="T2" fmla="*/ 4 w 4"/>
                    <a:gd name="T3" fmla="*/ 1 h 3"/>
                    <a:gd name="T4" fmla="*/ 0 w 4"/>
                    <a:gd name="T5" fmla="*/ 0 h 3"/>
                    <a:gd name="T6" fmla="*/ 0 w 4"/>
                    <a:gd name="T7" fmla="*/ 1 h 3"/>
                    <a:gd name="T8" fmla="*/ 1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4" y="1"/>
                      </a:lnTo>
                      <a:lnTo>
                        <a:pt x="0" y="0"/>
                      </a:lnTo>
                      <a:lnTo>
                        <a:pt x="0" y="1"/>
                      </a:lnTo>
                      <a:lnTo>
                        <a:pt x="1"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1" name="Freeform 709">
                  <a:extLst>
                    <a:ext uri="{FF2B5EF4-FFF2-40B4-BE49-F238E27FC236}">
                      <a16:creationId xmlns:a16="http://schemas.microsoft.com/office/drawing/2014/main" id="{706467AD-334A-274F-8842-BDB5D65FA5B6}"/>
                    </a:ext>
                  </a:extLst>
                </p:cNvPr>
                <p:cNvSpPr>
                  <a:spLocks/>
                </p:cNvSpPr>
                <p:nvPr/>
              </p:nvSpPr>
              <p:spPr bwMode="auto">
                <a:xfrm>
                  <a:off x="3541" y="1737"/>
                  <a:ext cx="1" cy="4"/>
                </a:xfrm>
                <a:custGeom>
                  <a:avLst/>
                  <a:gdLst>
                    <a:gd name="T0" fmla="*/ 1 w 1"/>
                    <a:gd name="T1" fmla="*/ 1 h 4"/>
                    <a:gd name="T2" fmla="*/ 0 w 1"/>
                    <a:gd name="T3" fmla="*/ 0 h 4"/>
                    <a:gd name="T4" fmla="*/ 0 w 1"/>
                    <a:gd name="T5" fmla="*/ 2 h 4"/>
                    <a:gd name="T6" fmla="*/ 1 w 1"/>
                    <a:gd name="T7" fmla="*/ 4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lnTo>
                        <a:pt x="0" y="0"/>
                      </a:lnTo>
                      <a:lnTo>
                        <a:pt x="0" y="2"/>
                      </a:lnTo>
                      <a:lnTo>
                        <a:pt x="1" y="4"/>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2" name="Freeform 710">
                  <a:extLst>
                    <a:ext uri="{FF2B5EF4-FFF2-40B4-BE49-F238E27FC236}">
                      <a16:creationId xmlns:a16="http://schemas.microsoft.com/office/drawing/2014/main" id="{71C42B0F-E018-8B49-A88A-D1E82FC84847}"/>
                    </a:ext>
                  </a:extLst>
                </p:cNvPr>
                <p:cNvSpPr>
                  <a:spLocks/>
                </p:cNvSpPr>
                <p:nvPr/>
              </p:nvSpPr>
              <p:spPr bwMode="auto">
                <a:xfrm>
                  <a:off x="3506" y="1752"/>
                  <a:ext cx="31" cy="30"/>
                </a:xfrm>
                <a:custGeom>
                  <a:avLst/>
                  <a:gdLst>
                    <a:gd name="T0" fmla="*/ 6 w 31"/>
                    <a:gd name="T1" fmla="*/ 7 h 30"/>
                    <a:gd name="T2" fmla="*/ 5 w 31"/>
                    <a:gd name="T3" fmla="*/ 10 h 30"/>
                    <a:gd name="T4" fmla="*/ 3 w 31"/>
                    <a:gd name="T5" fmla="*/ 10 h 30"/>
                    <a:gd name="T6" fmla="*/ 0 w 31"/>
                    <a:gd name="T7" fmla="*/ 18 h 30"/>
                    <a:gd name="T8" fmla="*/ 5 w 31"/>
                    <a:gd name="T9" fmla="*/ 25 h 30"/>
                    <a:gd name="T10" fmla="*/ 8 w 31"/>
                    <a:gd name="T11" fmla="*/ 24 h 30"/>
                    <a:gd name="T12" fmla="*/ 9 w 31"/>
                    <a:gd name="T13" fmla="*/ 20 h 30"/>
                    <a:gd name="T14" fmla="*/ 10 w 31"/>
                    <a:gd name="T15" fmla="*/ 18 h 30"/>
                    <a:gd name="T16" fmla="*/ 14 w 31"/>
                    <a:gd name="T17" fmla="*/ 20 h 30"/>
                    <a:gd name="T18" fmla="*/ 17 w 31"/>
                    <a:gd name="T19" fmla="*/ 27 h 30"/>
                    <a:gd name="T20" fmla="*/ 19 w 31"/>
                    <a:gd name="T21" fmla="*/ 27 h 30"/>
                    <a:gd name="T22" fmla="*/ 22 w 31"/>
                    <a:gd name="T23" fmla="*/ 30 h 30"/>
                    <a:gd name="T24" fmla="*/ 22 w 31"/>
                    <a:gd name="T25" fmla="*/ 30 h 30"/>
                    <a:gd name="T26" fmla="*/ 22 w 31"/>
                    <a:gd name="T27" fmla="*/ 27 h 30"/>
                    <a:gd name="T28" fmla="*/ 23 w 31"/>
                    <a:gd name="T29" fmla="*/ 28 h 30"/>
                    <a:gd name="T30" fmla="*/ 26 w 31"/>
                    <a:gd name="T31" fmla="*/ 26 h 30"/>
                    <a:gd name="T32" fmla="*/ 26 w 31"/>
                    <a:gd name="T33" fmla="*/ 24 h 30"/>
                    <a:gd name="T34" fmla="*/ 29 w 31"/>
                    <a:gd name="T35" fmla="*/ 24 h 30"/>
                    <a:gd name="T36" fmla="*/ 29 w 31"/>
                    <a:gd name="T37" fmla="*/ 21 h 30"/>
                    <a:gd name="T38" fmla="*/ 28 w 31"/>
                    <a:gd name="T39" fmla="*/ 20 h 30"/>
                    <a:gd name="T40" fmla="*/ 29 w 31"/>
                    <a:gd name="T41" fmla="*/ 18 h 30"/>
                    <a:gd name="T42" fmla="*/ 28 w 31"/>
                    <a:gd name="T43" fmla="*/ 16 h 30"/>
                    <a:gd name="T44" fmla="*/ 29 w 31"/>
                    <a:gd name="T45" fmla="*/ 16 h 30"/>
                    <a:gd name="T46" fmla="*/ 31 w 31"/>
                    <a:gd name="T47" fmla="*/ 22 h 30"/>
                    <a:gd name="T48" fmla="*/ 30 w 31"/>
                    <a:gd name="T49" fmla="*/ 14 h 30"/>
                    <a:gd name="T50" fmla="*/ 26 w 31"/>
                    <a:gd name="T51" fmla="*/ 14 h 30"/>
                    <a:gd name="T52" fmla="*/ 28 w 31"/>
                    <a:gd name="T53" fmla="*/ 12 h 30"/>
                    <a:gd name="T54" fmla="*/ 24 w 31"/>
                    <a:gd name="T55" fmla="*/ 5 h 30"/>
                    <a:gd name="T56" fmla="*/ 24 w 31"/>
                    <a:gd name="T57" fmla="*/ 2 h 30"/>
                    <a:gd name="T58" fmla="*/ 22 w 31"/>
                    <a:gd name="T59" fmla="*/ 0 h 30"/>
                    <a:gd name="T60" fmla="*/ 17 w 31"/>
                    <a:gd name="T61" fmla="*/ 0 h 30"/>
                    <a:gd name="T62" fmla="*/ 15 w 31"/>
                    <a:gd name="T63" fmla="*/ 2 h 30"/>
                    <a:gd name="T64" fmla="*/ 13 w 31"/>
                    <a:gd name="T65" fmla="*/ 3 h 30"/>
                    <a:gd name="T66" fmla="*/ 12 w 31"/>
                    <a:gd name="T67" fmla="*/ 3 h 30"/>
                    <a:gd name="T68" fmla="*/ 9 w 31"/>
                    <a:gd name="T69" fmla="*/ 4 h 30"/>
                    <a:gd name="T70" fmla="*/ 9 w 31"/>
                    <a:gd name="T71" fmla="*/ 6 h 30"/>
                    <a:gd name="T72" fmla="*/ 6 w 31"/>
                    <a:gd name="T7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0">
                      <a:moveTo>
                        <a:pt x="6" y="7"/>
                      </a:moveTo>
                      <a:lnTo>
                        <a:pt x="5" y="10"/>
                      </a:lnTo>
                      <a:lnTo>
                        <a:pt x="3" y="10"/>
                      </a:lnTo>
                      <a:lnTo>
                        <a:pt x="0" y="18"/>
                      </a:lnTo>
                      <a:lnTo>
                        <a:pt x="5" y="25"/>
                      </a:lnTo>
                      <a:lnTo>
                        <a:pt x="8" y="24"/>
                      </a:lnTo>
                      <a:lnTo>
                        <a:pt x="9" y="20"/>
                      </a:lnTo>
                      <a:lnTo>
                        <a:pt x="10" y="18"/>
                      </a:lnTo>
                      <a:lnTo>
                        <a:pt x="14" y="20"/>
                      </a:lnTo>
                      <a:lnTo>
                        <a:pt x="17" y="27"/>
                      </a:lnTo>
                      <a:lnTo>
                        <a:pt x="19" y="27"/>
                      </a:lnTo>
                      <a:lnTo>
                        <a:pt x="22" y="30"/>
                      </a:lnTo>
                      <a:lnTo>
                        <a:pt x="22" y="30"/>
                      </a:lnTo>
                      <a:lnTo>
                        <a:pt x="22" y="27"/>
                      </a:lnTo>
                      <a:lnTo>
                        <a:pt x="23" y="28"/>
                      </a:lnTo>
                      <a:lnTo>
                        <a:pt x="26" y="26"/>
                      </a:lnTo>
                      <a:lnTo>
                        <a:pt x="26" y="24"/>
                      </a:lnTo>
                      <a:lnTo>
                        <a:pt x="29" y="24"/>
                      </a:lnTo>
                      <a:lnTo>
                        <a:pt x="29" y="21"/>
                      </a:lnTo>
                      <a:lnTo>
                        <a:pt x="28" y="20"/>
                      </a:lnTo>
                      <a:lnTo>
                        <a:pt x="29" y="18"/>
                      </a:lnTo>
                      <a:lnTo>
                        <a:pt x="28" y="16"/>
                      </a:lnTo>
                      <a:lnTo>
                        <a:pt x="29" y="16"/>
                      </a:lnTo>
                      <a:lnTo>
                        <a:pt x="31" y="22"/>
                      </a:lnTo>
                      <a:lnTo>
                        <a:pt x="30" y="14"/>
                      </a:lnTo>
                      <a:lnTo>
                        <a:pt x="26" y="14"/>
                      </a:lnTo>
                      <a:lnTo>
                        <a:pt x="28" y="12"/>
                      </a:lnTo>
                      <a:lnTo>
                        <a:pt x="24" y="5"/>
                      </a:lnTo>
                      <a:lnTo>
                        <a:pt x="24" y="2"/>
                      </a:lnTo>
                      <a:lnTo>
                        <a:pt x="22" y="0"/>
                      </a:lnTo>
                      <a:lnTo>
                        <a:pt x="17" y="0"/>
                      </a:lnTo>
                      <a:lnTo>
                        <a:pt x="15" y="2"/>
                      </a:lnTo>
                      <a:lnTo>
                        <a:pt x="13" y="3"/>
                      </a:lnTo>
                      <a:lnTo>
                        <a:pt x="12" y="3"/>
                      </a:lnTo>
                      <a:lnTo>
                        <a:pt x="9" y="4"/>
                      </a:lnTo>
                      <a:lnTo>
                        <a:pt x="9" y="6"/>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3" name="Freeform 711">
                  <a:extLst>
                    <a:ext uri="{FF2B5EF4-FFF2-40B4-BE49-F238E27FC236}">
                      <a16:creationId xmlns:a16="http://schemas.microsoft.com/office/drawing/2014/main" id="{28B01B49-267A-9B46-BE43-8255F1ABED0B}"/>
                    </a:ext>
                  </a:extLst>
                </p:cNvPr>
                <p:cNvSpPr>
                  <a:spLocks/>
                </p:cNvSpPr>
                <p:nvPr/>
              </p:nvSpPr>
              <p:spPr bwMode="auto">
                <a:xfrm>
                  <a:off x="3544" y="1772"/>
                  <a:ext cx="6" cy="9"/>
                </a:xfrm>
                <a:custGeom>
                  <a:avLst/>
                  <a:gdLst>
                    <a:gd name="T0" fmla="*/ 2 w 6"/>
                    <a:gd name="T1" fmla="*/ 4 h 9"/>
                    <a:gd name="T2" fmla="*/ 0 w 6"/>
                    <a:gd name="T3" fmla="*/ 9 h 9"/>
                    <a:gd name="T4" fmla="*/ 2 w 6"/>
                    <a:gd name="T5" fmla="*/ 8 h 9"/>
                    <a:gd name="T6" fmla="*/ 6 w 6"/>
                    <a:gd name="T7" fmla="*/ 4 h 9"/>
                    <a:gd name="T8" fmla="*/ 5 w 6"/>
                    <a:gd name="T9" fmla="*/ 3 h 9"/>
                    <a:gd name="T10" fmla="*/ 6 w 6"/>
                    <a:gd name="T11" fmla="*/ 0 h 9"/>
                    <a:gd name="T12" fmla="*/ 2 w 6"/>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2" y="4"/>
                      </a:moveTo>
                      <a:lnTo>
                        <a:pt x="0" y="9"/>
                      </a:lnTo>
                      <a:lnTo>
                        <a:pt x="2" y="8"/>
                      </a:lnTo>
                      <a:lnTo>
                        <a:pt x="6" y="4"/>
                      </a:lnTo>
                      <a:lnTo>
                        <a:pt x="5" y="3"/>
                      </a:lnTo>
                      <a:lnTo>
                        <a:pt x="6" y="0"/>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4" name="Freeform 712">
                  <a:extLst>
                    <a:ext uri="{FF2B5EF4-FFF2-40B4-BE49-F238E27FC236}">
                      <a16:creationId xmlns:a16="http://schemas.microsoft.com/office/drawing/2014/main" id="{AA7173CF-75B8-8847-A9AF-61A9AB474739}"/>
                    </a:ext>
                  </a:extLst>
                </p:cNvPr>
                <p:cNvSpPr>
                  <a:spLocks/>
                </p:cNvSpPr>
                <p:nvPr/>
              </p:nvSpPr>
              <p:spPr bwMode="auto">
                <a:xfrm>
                  <a:off x="3525" y="1736"/>
                  <a:ext cx="5" cy="8"/>
                </a:xfrm>
                <a:custGeom>
                  <a:avLst/>
                  <a:gdLst>
                    <a:gd name="T0" fmla="*/ 5 w 5"/>
                    <a:gd name="T1" fmla="*/ 5 h 8"/>
                    <a:gd name="T2" fmla="*/ 4 w 5"/>
                    <a:gd name="T3" fmla="*/ 0 h 8"/>
                    <a:gd name="T4" fmla="*/ 0 w 5"/>
                    <a:gd name="T5" fmla="*/ 2 h 8"/>
                    <a:gd name="T6" fmla="*/ 0 w 5"/>
                    <a:gd name="T7" fmla="*/ 6 h 8"/>
                    <a:gd name="T8" fmla="*/ 3 w 5"/>
                    <a:gd name="T9" fmla="*/ 5 h 8"/>
                    <a:gd name="T10" fmla="*/ 2 w 5"/>
                    <a:gd name="T11" fmla="*/ 8 h 8"/>
                    <a:gd name="T12" fmla="*/ 5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5" y="5"/>
                      </a:moveTo>
                      <a:lnTo>
                        <a:pt x="4" y="0"/>
                      </a:lnTo>
                      <a:lnTo>
                        <a:pt x="0" y="2"/>
                      </a:lnTo>
                      <a:lnTo>
                        <a:pt x="0" y="6"/>
                      </a:lnTo>
                      <a:lnTo>
                        <a:pt x="3" y="5"/>
                      </a:lnTo>
                      <a:lnTo>
                        <a:pt x="2" y="8"/>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5" name="Freeform 713">
                  <a:extLst>
                    <a:ext uri="{FF2B5EF4-FFF2-40B4-BE49-F238E27FC236}">
                      <a16:creationId xmlns:a16="http://schemas.microsoft.com/office/drawing/2014/main" id="{EA6C098D-1A8C-6747-99A2-E78AE923DE7F}"/>
                    </a:ext>
                  </a:extLst>
                </p:cNvPr>
                <p:cNvSpPr>
                  <a:spLocks/>
                </p:cNvSpPr>
                <p:nvPr/>
              </p:nvSpPr>
              <p:spPr bwMode="auto">
                <a:xfrm>
                  <a:off x="3523" y="1717"/>
                  <a:ext cx="3" cy="3"/>
                </a:xfrm>
                <a:custGeom>
                  <a:avLst/>
                  <a:gdLst>
                    <a:gd name="T0" fmla="*/ 0 w 3"/>
                    <a:gd name="T1" fmla="*/ 3 h 3"/>
                    <a:gd name="T2" fmla="*/ 2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2"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6" name="Freeform 714">
                  <a:extLst>
                    <a:ext uri="{FF2B5EF4-FFF2-40B4-BE49-F238E27FC236}">
                      <a16:creationId xmlns:a16="http://schemas.microsoft.com/office/drawing/2014/main" id="{A4D24BE5-AEC2-2A49-8350-9086C5FB9772}"/>
                    </a:ext>
                  </a:extLst>
                </p:cNvPr>
                <p:cNvSpPr>
                  <a:spLocks/>
                </p:cNvSpPr>
                <p:nvPr/>
              </p:nvSpPr>
              <p:spPr bwMode="auto">
                <a:xfrm>
                  <a:off x="3547" y="1796"/>
                  <a:ext cx="7" cy="5"/>
                </a:xfrm>
                <a:custGeom>
                  <a:avLst/>
                  <a:gdLst>
                    <a:gd name="T0" fmla="*/ 0 w 9"/>
                    <a:gd name="T1" fmla="*/ 4 h 7"/>
                    <a:gd name="T2" fmla="*/ 5 w 9"/>
                    <a:gd name="T3" fmla="*/ 7 h 7"/>
                    <a:gd name="T4" fmla="*/ 9 w 9"/>
                    <a:gd name="T5" fmla="*/ 3 h 7"/>
                    <a:gd name="T6" fmla="*/ 6 w 9"/>
                    <a:gd name="T7" fmla="*/ 3 h 7"/>
                    <a:gd name="T8" fmla="*/ 5 w 9"/>
                    <a:gd name="T9" fmla="*/ 0 h 7"/>
                    <a:gd name="T10" fmla="*/ 1 w 9"/>
                    <a:gd name="T11" fmla="*/ 0 h 7"/>
                    <a:gd name="T12" fmla="*/ 0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0" y="4"/>
                      </a:moveTo>
                      <a:cubicBezTo>
                        <a:pt x="5" y="7"/>
                        <a:pt x="5" y="7"/>
                        <a:pt x="5" y="7"/>
                      </a:cubicBezTo>
                      <a:cubicBezTo>
                        <a:pt x="9" y="3"/>
                        <a:pt x="9" y="3"/>
                        <a:pt x="9" y="3"/>
                      </a:cubicBezTo>
                      <a:cubicBezTo>
                        <a:pt x="6" y="3"/>
                        <a:pt x="6" y="3"/>
                        <a:pt x="6" y="3"/>
                      </a:cubicBezTo>
                      <a:cubicBezTo>
                        <a:pt x="5" y="0"/>
                        <a:pt x="5" y="0"/>
                        <a:pt x="5" y="0"/>
                      </a:cubicBezTo>
                      <a:cubicBezTo>
                        <a:pt x="1" y="0"/>
                        <a:pt x="1" y="0"/>
                        <a:pt x="1" y="0"/>
                      </a:cubicBezTo>
                      <a:cubicBezTo>
                        <a:pt x="1" y="0"/>
                        <a:pt x="0" y="4"/>
                        <a:pt x="0"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7" name="Freeform 715">
                  <a:extLst>
                    <a:ext uri="{FF2B5EF4-FFF2-40B4-BE49-F238E27FC236}">
                      <a16:creationId xmlns:a16="http://schemas.microsoft.com/office/drawing/2014/main" id="{49A840D1-14AB-984F-9A6B-6CAE89A4C14D}"/>
                    </a:ext>
                  </a:extLst>
                </p:cNvPr>
                <p:cNvSpPr>
                  <a:spLocks/>
                </p:cNvSpPr>
                <p:nvPr/>
              </p:nvSpPr>
              <p:spPr bwMode="auto">
                <a:xfrm>
                  <a:off x="3587" y="1858"/>
                  <a:ext cx="6" cy="4"/>
                </a:xfrm>
                <a:custGeom>
                  <a:avLst/>
                  <a:gdLst>
                    <a:gd name="T0" fmla="*/ 4 w 6"/>
                    <a:gd name="T1" fmla="*/ 0 h 4"/>
                    <a:gd name="T2" fmla="*/ 0 w 6"/>
                    <a:gd name="T3" fmla="*/ 3 h 4"/>
                    <a:gd name="T4" fmla="*/ 1 w 6"/>
                    <a:gd name="T5" fmla="*/ 3 h 4"/>
                    <a:gd name="T6" fmla="*/ 4 w 6"/>
                    <a:gd name="T7" fmla="*/ 4 h 4"/>
                    <a:gd name="T8" fmla="*/ 5 w 6"/>
                    <a:gd name="T9" fmla="*/ 4 h 4"/>
                    <a:gd name="T10" fmla="*/ 5 w 6"/>
                    <a:gd name="T11" fmla="*/ 3 h 4"/>
                    <a:gd name="T12" fmla="*/ 6 w 6"/>
                    <a:gd name="T13" fmla="*/ 1 h 4"/>
                    <a:gd name="T14" fmla="*/ 5 w 6"/>
                    <a:gd name="T15" fmla="*/ 1 h 4"/>
                    <a:gd name="T16" fmla="*/ 4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0"/>
                      </a:moveTo>
                      <a:lnTo>
                        <a:pt x="0" y="3"/>
                      </a:lnTo>
                      <a:lnTo>
                        <a:pt x="1" y="3"/>
                      </a:lnTo>
                      <a:lnTo>
                        <a:pt x="4" y="4"/>
                      </a:lnTo>
                      <a:lnTo>
                        <a:pt x="5" y="4"/>
                      </a:lnTo>
                      <a:lnTo>
                        <a:pt x="5" y="3"/>
                      </a:lnTo>
                      <a:lnTo>
                        <a:pt x="6" y="1"/>
                      </a:lnTo>
                      <a:lnTo>
                        <a:pt x="5"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8" name="Freeform 716">
                  <a:extLst>
                    <a:ext uri="{FF2B5EF4-FFF2-40B4-BE49-F238E27FC236}">
                      <a16:creationId xmlns:a16="http://schemas.microsoft.com/office/drawing/2014/main" id="{0F89856D-DD9B-0B41-AD3C-E6166AA2AB51}"/>
                    </a:ext>
                  </a:extLst>
                </p:cNvPr>
                <p:cNvSpPr>
                  <a:spLocks/>
                </p:cNvSpPr>
                <p:nvPr/>
              </p:nvSpPr>
              <p:spPr bwMode="auto">
                <a:xfrm>
                  <a:off x="3538" y="1741"/>
                  <a:ext cx="4" cy="8"/>
                </a:xfrm>
                <a:custGeom>
                  <a:avLst/>
                  <a:gdLst>
                    <a:gd name="T0" fmla="*/ 0 w 4"/>
                    <a:gd name="T1" fmla="*/ 2 h 8"/>
                    <a:gd name="T2" fmla="*/ 1 w 4"/>
                    <a:gd name="T3" fmla="*/ 7 h 8"/>
                    <a:gd name="T4" fmla="*/ 3 w 4"/>
                    <a:gd name="T5" fmla="*/ 8 h 8"/>
                    <a:gd name="T6" fmla="*/ 4 w 4"/>
                    <a:gd name="T7" fmla="*/ 5 h 8"/>
                    <a:gd name="T8" fmla="*/ 2 w 4"/>
                    <a:gd name="T9" fmla="*/ 0 h 8"/>
                    <a:gd name="T10" fmla="*/ 0 w 4"/>
                    <a:gd name="T11" fmla="*/ 2 h 8"/>
                  </a:gdLst>
                  <a:ahLst/>
                  <a:cxnLst>
                    <a:cxn ang="0">
                      <a:pos x="T0" y="T1"/>
                    </a:cxn>
                    <a:cxn ang="0">
                      <a:pos x="T2" y="T3"/>
                    </a:cxn>
                    <a:cxn ang="0">
                      <a:pos x="T4" y="T5"/>
                    </a:cxn>
                    <a:cxn ang="0">
                      <a:pos x="T6" y="T7"/>
                    </a:cxn>
                    <a:cxn ang="0">
                      <a:pos x="T8" y="T9"/>
                    </a:cxn>
                    <a:cxn ang="0">
                      <a:pos x="T10" y="T11"/>
                    </a:cxn>
                  </a:cxnLst>
                  <a:rect l="0" t="0" r="r" b="b"/>
                  <a:pathLst>
                    <a:path w="4" h="8">
                      <a:moveTo>
                        <a:pt x="0" y="2"/>
                      </a:moveTo>
                      <a:lnTo>
                        <a:pt x="1" y="7"/>
                      </a:lnTo>
                      <a:lnTo>
                        <a:pt x="3" y="8"/>
                      </a:lnTo>
                      <a:lnTo>
                        <a:pt x="4" y="5"/>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9" name="Freeform 717">
                  <a:extLst>
                    <a:ext uri="{FF2B5EF4-FFF2-40B4-BE49-F238E27FC236}">
                      <a16:creationId xmlns:a16="http://schemas.microsoft.com/office/drawing/2014/main" id="{85E9D1EC-4191-DB46-BE81-A0D797F14FBE}"/>
                    </a:ext>
                  </a:extLst>
                </p:cNvPr>
                <p:cNvSpPr>
                  <a:spLocks/>
                </p:cNvSpPr>
                <p:nvPr/>
              </p:nvSpPr>
              <p:spPr bwMode="auto">
                <a:xfrm>
                  <a:off x="3527" y="1719"/>
                  <a:ext cx="8" cy="8"/>
                </a:xfrm>
                <a:custGeom>
                  <a:avLst/>
                  <a:gdLst>
                    <a:gd name="T0" fmla="*/ 5 w 8"/>
                    <a:gd name="T1" fmla="*/ 8 h 8"/>
                    <a:gd name="T2" fmla="*/ 8 w 8"/>
                    <a:gd name="T3" fmla="*/ 6 h 8"/>
                    <a:gd name="T4" fmla="*/ 7 w 8"/>
                    <a:gd name="T5" fmla="*/ 3 h 8"/>
                    <a:gd name="T6" fmla="*/ 5 w 8"/>
                    <a:gd name="T7" fmla="*/ 3 h 8"/>
                    <a:gd name="T8" fmla="*/ 3 w 8"/>
                    <a:gd name="T9" fmla="*/ 0 h 8"/>
                    <a:gd name="T10" fmla="*/ 0 w 8"/>
                    <a:gd name="T11" fmla="*/ 2 h 8"/>
                    <a:gd name="T12" fmla="*/ 4 w 8"/>
                    <a:gd name="T13" fmla="*/ 5 h 8"/>
                    <a:gd name="T14" fmla="*/ 1 w 8"/>
                    <a:gd name="T15" fmla="*/ 5 h 8"/>
                    <a:gd name="T16" fmla="*/ 2 w 8"/>
                    <a:gd name="T17" fmla="*/ 7 h 8"/>
                    <a:gd name="T18" fmla="*/ 0 w 8"/>
                    <a:gd name="T19" fmla="*/ 8 h 8"/>
                    <a:gd name="T20" fmla="*/ 5 w 8"/>
                    <a:gd name="T21" fmla="*/ 7 h 8"/>
                    <a:gd name="T22" fmla="*/ 5 w 8"/>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5" y="8"/>
                      </a:moveTo>
                      <a:lnTo>
                        <a:pt x="8" y="6"/>
                      </a:lnTo>
                      <a:lnTo>
                        <a:pt x="7" y="3"/>
                      </a:lnTo>
                      <a:lnTo>
                        <a:pt x="5" y="3"/>
                      </a:lnTo>
                      <a:lnTo>
                        <a:pt x="3" y="0"/>
                      </a:lnTo>
                      <a:lnTo>
                        <a:pt x="0" y="2"/>
                      </a:lnTo>
                      <a:lnTo>
                        <a:pt x="4" y="5"/>
                      </a:lnTo>
                      <a:lnTo>
                        <a:pt x="1" y="5"/>
                      </a:lnTo>
                      <a:lnTo>
                        <a:pt x="2" y="7"/>
                      </a:lnTo>
                      <a:lnTo>
                        <a:pt x="0" y="8"/>
                      </a:lnTo>
                      <a:lnTo>
                        <a:pt x="5" y="7"/>
                      </a:lnTo>
                      <a:lnTo>
                        <a:pt x="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0" name="Freeform 718">
                  <a:extLst>
                    <a:ext uri="{FF2B5EF4-FFF2-40B4-BE49-F238E27FC236}">
                      <a16:creationId xmlns:a16="http://schemas.microsoft.com/office/drawing/2014/main" id="{3E39DC0C-825A-6A44-8891-756AEE0A4BD7}"/>
                    </a:ext>
                  </a:extLst>
                </p:cNvPr>
                <p:cNvSpPr>
                  <a:spLocks/>
                </p:cNvSpPr>
                <p:nvPr/>
              </p:nvSpPr>
              <p:spPr bwMode="auto">
                <a:xfrm>
                  <a:off x="3560" y="1665"/>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1" name="Freeform 719">
                  <a:extLst>
                    <a:ext uri="{FF2B5EF4-FFF2-40B4-BE49-F238E27FC236}">
                      <a16:creationId xmlns:a16="http://schemas.microsoft.com/office/drawing/2014/main" id="{382CFFDB-FB48-E848-A3BD-85636AF50DD4}"/>
                    </a:ext>
                  </a:extLst>
                </p:cNvPr>
                <p:cNvSpPr>
                  <a:spLocks/>
                </p:cNvSpPr>
                <p:nvPr/>
              </p:nvSpPr>
              <p:spPr bwMode="auto">
                <a:xfrm>
                  <a:off x="3514" y="1709"/>
                  <a:ext cx="1" cy="3"/>
                </a:xfrm>
                <a:custGeom>
                  <a:avLst/>
                  <a:gdLst>
                    <a:gd name="T0" fmla="*/ 1 w 1"/>
                    <a:gd name="T1" fmla="*/ 0 h 3"/>
                    <a:gd name="T2" fmla="*/ 0 w 1"/>
                    <a:gd name="T3" fmla="*/ 1 h 3"/>
                    <a:gd name="T4" fmla="*/ 0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2" name="Freeform 720">
                  <a:extLst>
                    <a:ext uri="{FF2B5EF4-FFF2-40B4-BE49-F238E27FC236}">
                      <a16:creationId xmlns:a16="http://schemas.microsoft.com/office/drawing/2014/main" id="{D986BB64-28B9-324B-9EAD-04ED42FC6C55}"/>
                    </a:ext>
                  </a:extLst>
                </p:cNvPr>
                <p:cNvSpPr>
                  <a:spLocks/>
                </p:cNvSpPr>
                <p:nvPr/>
              </p:nvSpPr>
              <p:spPr bwMode="auto">
                <a:xfrm>
                  <a:off x="3515" y="1700"/>
                  <a:ext cx="3" cy="7"/>
                </a:xfrm>
                <a:custGeom>
                  <a:avLst/>
                  <a:gdLst>
                    <a:gd name="T0" fmla="*/ 3 w 3"/>
                    <a:gd name="T1" fmla="*/ 1 h 7"/>
                    <a:gd name="T2" fmla="*/ 1 w 3"/>
                    <a:gd name="T3" fmla="*/ 0 h 7"/>
                    <a:gd name="T4" fmla="*/ 1 w 3"/>
                    <a:gd name="T5" fmla="*/ 3 h 7"/>
                    <a:gd name="T6" fmla="*/ 0 w 3"/>
                    <a:gd name="T7" fmla="*/ 5 h 7"/>
                    <a:gd name="T8" fmla="*/ 1 w 3"/>
                    <a:gd name="T9" fmla="*/ 7 h 7"/>
                    <a:gd name="T10" fmla="*/ 3 w 3"/>
                    <a:gd name="T11" fmla="*/ 7 h 7"/>
                    <a:gd name="T12" fmla="*/ 2 w 3"/>
                    <a:gd name="T13" fmla="*/ 5 h 7"/>
                    <a:gd name="T14" fmla="*/ 3 w 3"/>
                    <a:gd name="T15" fmla="*/ 3 h 7"/>
                    <a:gd name="T16" fmla="*/ 3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1"/>
                      </a:moveTo>
                      <a:lnTo>
                        <a:pt x="1" y="0"/>
                      </a:lnTo>
                      <a:lnTo>
                        <a:pt x="1" y="3"/>
                      </a:lnTo>
                      <a:lnTo>
                        <a:pt x="0" y="5"/>
                      </a:lnTo>
                      <a:lnTo>
                        <a:pt x="1" y="7"/>
                      </a:lnTo>
                      <a:lnTo>
                        <a:pt x="3" y="7"/>
                      </a:lnTo>
                      <a:lnTo>
                        <a:pt x="2" y="5"/>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3" name="Freeform 721">
                  <a:extLst>
                    <a:ext uri="{FF2B5EF4-FFF2-40B4-BE49-F238E27FC236}">
                      <a16:creationId xmlns:a16="http://schemas.microsoft.com/office/drawing/2014/main" id="{659B96FB-EE65-7A41-977B-460C122FBF7D}"/>
                    </a:ext>
                  </a:extLst>
                </p:cNvPr>
                <p:cNvSpPr>
                  <a:spLocks/>
                </p:cNvSpPr>
                <p:nvPr/>
              </p:nvSpPr>
              <p:spPr bwMode="auto">
                <a:xfrm>
                  <a:off x="3546" y="1850"/>
                  <a:ext cx="161" cy="184"/>
                </a:xfrm>
                <a:custGeom>
                  <a:avLst/>
                  <a:gdLst>
                    <a:gd name="T0" fmla="*/ 147 w 161"/>
                    <a:gd name="T1" fmla="*/ 134 h 184"/>
                    <a:gd name="T2" fmla="*/ 150 w 161"/>
                    <a:gd name="T3" fmla="*/ 120 h 184"/>
                    <a:gd name="T4" fmla="*/ 148 w 161"/>
                    <a:gd name="T5" fmla="*/ 112 h 184"/>
                    <a:gd name="T6" fmla="*/ 144 w 161"/>
                    <a:gd name="T7" fmla="*/ 100 h 184"/>
                    <a:gd name="T8" fmla="*/ 135 w 161"/>
                    <a:gd name="T9" fmla="*/ 108 h 184"/>
                    <a:gd name="T10" fmla="*/ 135 w 161"/>
                    <a:gd name="T11" fmla="*/ 104 h 184"/>
                    <a:gd name="T12" fmla="*/ 142 w 161"/>
                    <a:gd name="T13" fmla="*/ 88 h 184"/>
                    <a:gd name="T14" fmla="*/ 143 w 161"/>
                    <a:gd name="T15" fmla="*/ 77 h 184"/>
                    <a:gd name="T16" fmla="*/ 152 w 161"/>
                    <a:gd name="T17" fmla="*/ 77 h 184"/>
                    <a:gd name="T18" fmla="*/ 152 w 161"/>
                    <a:gd name="T19" fmla="*/ 64 h 184"/>
                    <a:gd name="T20" fmla="*/ 157 w 161"/>
                    <a:gd name="T21" fmla="*/ 49 h 184"/>
                    <a:gd name="T22" fmla="*/ 152 w 161"/>
                    <a:gd name="T23" fmla="*/ 41 h 184"/>
                    <a:gd name="T24" fmla="*/ 142 w 161"/>
                    <a:gd name="T25" fmla="*/ 42 h 184"/>
                    <a:gd name="T26" fmla="*/ 135 w 161"/>
                    <a:gd name="T27" fmla="*/ 36 h 184"/>
                    <a:gd name="T28" fmla="*/ 128 w 161"/>
                    <a:gd name="T29" fmla="*/ 32 h 184"/>
                    <a:gd name="T30" fmla="*/ 118 w 161"/>
                    <a:gd name="T31" fmla="*/ 26 h 184"/>
                    <a:gd name="T32" fmla="*/ 112 w 161"/>
                    <a:gd name="T33" fmla="*/ 24 h 184"/>
                    <a:gd name="T34" fmla="*/ 105 w 161"/>
                    <a:gd name="T35" fmla="*/ 15 h 184"/>
                    <a:gd name="T36" fmla="*/ 96 w 161"/>
                    <a:gd name="T37" fmla="*/ 7 h 184"/>
                    <a:gd name="T38" fmla="*/ 88 w 161"/>
                    <a:gd name="T39" fmla="*/ 2 h 184"/>
                    <a:gd name="T40" fmla="*/ 83 w 161"/>
                    <a:gd name="T41" fmla="*/ 12 h 184"/>
                    <a:gd name="T42" fmla="*/ 73 w 161"/>
                    <a:gd name="T43" fmla="*/ 26 h 184"/>
                    <a:gd name="T44" fmla="*/ 62 w 161"/>
                    <a:gd name="T45" fmla="*/ 32 h 184"/>
                    <a:gd name="T46" fmla="*/ 58 w 161"/>
                    <a:gd name="T47" fmla="*/ 39 h 184"/>
                    <a:gd name="T48" fmla="*/ 47 w 161"/>
                    <a:gd name="T49" fmla="*/ 36 h 184"/>
                    <a:gd name="T50" fmla="*/ 41 w 161"/>
                    <a:gd name="T51" fmla="*/ 31 h 184"/>
                    <a:gd name="T52" fmla="*/ 37 w 161"/>
                    <a:gd name="T53" fmla="*/ 36 h 184"/>
                    <a:gd name="T54" fmla="*/ 41 w 161"/>
                    <a:gd name="T55" fmla="*/ 47 h 184"/>
                    <a:gd name="T56" fmla="*/ 35 w 161"/>
                    <a:gd name="T57" fmla="*/ 53 h 184"/>
                    <a:gd name="T58" fmla="*/ 27 w 161"/>
                    <a:gd name="T59" fmla="*/ 55 h 184"/>
                    <a:gd name="T60" fmla="*/ 14 w 161"/>
                    <a:gd name="T61" fmla="*/ 51 h 184"/>
                    <a:gd name="T62" fmla="*/ 7 w 161"/>
                    <a:gd name="T63" fmla="*/ 52 h 184"/>
                    <a:gd name="T64" fmla="*/ 0 w 161"/>
                    <a:gd name="T65" fmla="*/ 59 h 184"/>
                    <a:gd name="T66" fmla="*/ 3 w 161"/>
                    <a:gd name="T67" fmla="*/ 60 h 184"/>
                    <a:gd name="T68" fmla="*/ 5 w 161"/>
                    <a:gd name="T69" fmla="*/ 61 h 184"/>
                    <a:gd name="T70" fmla="*/ 2 w 161"/>
                    <a:gd name="T71" fmla="*/ 67 h 184"/>
                    <a:gd name="T72" fmla="*/ 7 w 161"/>
                    <a:gd name="T73" fmla="*/ 70 h 184"/>
                    <a:gd name="T74" fmla="*/ 17 w 161"/>
                    <a:gd name="T75" fmla="*/ 74 h 184"/>
                    <a:gd name="T76" fmla="*/ 25 w 161"/>
                    <a:gd name="T77" fmla="*/ 74 h 184"/>
                    <a:gd name="T78" fmla="*/ 29 w 161"/>
                    <a:gd name="T79" fmla="*/ 78 h 184"/>
                    <a:gd name="T80" fmla="*/ 34 w 161"/>
                    <a:gd name="T81" fmla="*/ 81 h 184"/>
                    <a:gd name="T82" fmla="*/ 34 w 161"/>
                    <a:gd name="T83" fmla="*/ 83 h 184"/>
                    <a:gd name="T84" fmla="*/ 33 w 161"/>
                    <a:gd name="T85" fmla="*/ 93 h 184"/>
                    <a:gd name="T86" fmla="*/ 43 w 161"/>
                    <a:gd name="T87" fmla="*/ 102 h 184"/>
                    <a:gd name="T88" fmla="*/ 46 w 161"/>
                    <a:gd name="T89" fmla="*/ 112 h 184"/>
                    <a:gd name="T90" fmla="*/ 52 w 161"/>
                    <a:gd name="T91" fmla="*/ 120 h 184"/>
                    <a:gd name="T92" fmla="*/ 48 w 161"/>
                    <a:gd name="T93" fmla="*/ 120 h 184"/>
                    <a:gd name="T94" fmla="*/ 47 w 161"/>
                    <a:gd name="T95" fmla="*/ 137 h 184"/>
                    <a:gd name="T96" fmla="*/ 38 w 161"/>
                    <a:gd name="T97" fmla="*/ 163 h 184"/>
                    <a:gd name="T98" fmla="*/ 44 w 161"/>
                    <a:gd name="T99" fmla="*/ 169 h 184"/>
                    <a:gd name="T100" fmla="*/ 55 w 161"/>
                    <a:gd name="T101" fmla="*/ 178 h 184"/>
                    <a:gd name="T102" fmla="*/ 67 w 161"/>
                    <a:gd name="T103" fmla="*/ 181 h 184"/>
                    <a:gd name="T104" fmla="*/ 83 w 161"/>
                    <a:gd name="T105" fmla="*/ 179 h 184"/>
                    <a:gd name="T106" fmla="*/ 100 w 161"/>
                    <a:gd name="T107" fmla="*/ 184 h 184"/>
                    <a:gd name="T108" fmla="*/ 100 w 161"/>
                    <a:gd name="T109" fmla="*/ 170 h 184"/>
                    <a:gd name="T110" fmla="*/ 111 w 161"/>
                    <a:gd name="T111" fmla="*/ 161 h 184"/>
                    <a:gd name="T112" fmla="*/ 122 w 161"/>
                    <a:gd name="T113" fmla="*/ 162 h 184"/>
                    <a:gd name="T114" fmla="*/ 142 w 161"/>
                    <a:gd name="T115" fmla="*/ 171 h 184"/>
                    <a:gd name="T116" fmla="*/ 155 w 161"/>
                    <a:gd name="T117" fmla="*/ 1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 h="184">
                      <a:moveTo>
                        <a:pt x="156" y="147"/>
                      </a:moveTo>
                      <a:lnTo>
                        <a:pt x="152" y="147"/>
                      </a:lnTo>
                      <a:lnTo>
                        <a:pt x="148" y="143"/>
                      </a:lnTo>
                      <a:lnTo>
                        <a:pt x="147" y="134"/>
                      </a:lnTo>
                      <a:lnTo>
                        <a:pt x="144" y="129"/>
                      </a:lnTo>
                      <a:lnTo>
                        <a:pt x="145" y="126"/>
                      </a:lnTo>
                      <a:lnTo>
                        <a:pt x="149" y="126"/>
                      </a:lnTo>
                      <a:lnTo>
                        <a:pt x="150" y="120"/>
                      </a:lnTo>
                      <a:lnTo>
                        <a:pt x="147" y="118"/>
                      </a:lnTo>
                      <a:lnTo>
                        <a:pt x="147" y="113"/>
                      </a:lnTo>
                      <a:lnTo>
                        <a:pt x="148" y="112"/>
                      </a:lnTo>
                      <a:lnTo>
                        <a:pt x="148" y="112"/>
                      </a:lnTo>
                      <a:lnTo>
                        <a:pt x="148" y="109"/>
                      </a:lnTo>
                      <a:lnTo>
                        <a:pt x="146" y="107"/>
                      </a:lnTo>
                      <a:lnTo>
                        <a:pt x="145" y="103"/>
                      </a:lnTo>
                      <a:lnTo>
                        <a:pt x="144" y="100"/>
                      </a:lnTo>
                      <a:lnTo>
                        <a:pt x="139" y="100"/>
                      </a:lnTo>
                      <a:lnTo>
                        <a:pt x="138" y="102"/>
                      </a:lnTo>
                      <a:lnTo>
                        <a:pt x="138" y="106"/>
                      </a:lnTo>
                      <a:lnTo>
                        <a:pt x="135" y="108"/>
                      </a:lnTo>
                      <a:lnTo>
                        <a:pt x="132" y="107"/>
                      </a:lnTo>
                      <a:lnTo>
                        <a:pt x="132" y="105"/>
                      </a:lnTo>
                      <a:lnTo>
                        <a:pt x="134" y="104"/>
                      </a:lnTo>
                      <a:lnTo>
                        <a:pt x="135" y="104"/>
                      </a:lnTo>
                      <a:lnTo>
                        <a:pt x="135" y="101"/>
                      </a:lnTo>
                      <a:lnTo>
                        <a:pt x="136" y="95"/>
                      </a:lnTo>
                      <a:lnTo>
                        <a:pt x="139" y="88"/>
                      </a:lnTo>
                      <a:lnTo>
                        <a:pt x="142" y="88"/>
                      </a:lnTo>
                      <a:lnTo>
                        <a:pt x="145" y="83"/>
                      </a:lnTo>
                      <a:lnTo>
                        <a:pt x="147" y="82"/>
                      </a:lnTo>
                      <a:lnTo>
                        <a:pt x="146" y="78"/>
                      </a:lnTo>
                      <a:lnTo>
                        <a:pt x="143" y="77"/>
                      </a:lnTo>
                      <a:lnTo>
                        <a:pt x="145" y="74"/>
                      </a:lnTo>
                      <a:lnTo>
                        <a:pt x="149" y="74"/>
                      </a:lnTo>
                      <a:lnTo>
                        <a:pt x="149" y="76"/>
                      </a:lnTo>
                      <a:lnTo>
                        <a:pt x="152" y="77"/>
                      </a:lnTo>
                      <a:lnTo>
                        <a:pt x="156" y="74"/>
                      </a:lnTo>
                      <a:lnTo>
                        <a:pt x="155" y="71"/>
                      </a:lnTo>
                      <a:lnTo>
                        <a:pt x="152" y="70"/>
                      </a:lnTo>
                      <a:lnTo>
                        <a:pt x="152" y="64"/>
                      </a:lnTo>
                      <a:lnTo>
                        <a:pt x="154" y="59"/>
                      </a:lnTo>
                      <a:lnTo>
                        <a:pt x="155" y="57"/>
                      </a:lnTo>
                      <a:lnTo>
                        <a:pt x="155" y="54"/>
                      </a:lnTo>
                      <a:lnTo>
                        <a:pt x="157" y="49"/>
                      </a:lnTo>
                      <a:lnTo>
                        <a:pt x="161" y="45"/>
                      </a:lnTo>
                      <a:lnTo>
                        <a:pt x="158" y="43"/>
                      </a:lnTo>
                      <a:lnTo>
                        <a:pt x="155" y="43"/>
                      </a:lnTo>
                      <a:lnTo>
                        <a:pt x="152" y="41"/>
                      </a:lnTo>
                      <a:lnTo>
                        <a:pt x="149" y="42"/>
                      </a:lnTo>
                      <a:lnTo>
                        <a:pt x="148" y="41"/>
                      </a:lnTo>
                      <a:lnTo>
                        <a:pt x="145" y="41"/>
                      </a:lnTo>
                      <a:lnTo>
                        <a:pt x="142" y="42"/>
                      </a:lnTo>
                      <a:lnTo>
                        <a:pt x="140" y="40"/>
                      </a:lnTo>
                      <a:lnTo>
                        <a:pt x="140" y="37"/>
                      </a:lnTo>
                      <a:lnTo>
                        <a:pt x="138" y="35"/>
                      </a:lnTo>
                      <a:lnTo>
                        <a:pt x="135" y="36"/>
                      </a:lnTo>
                      <a:lnTo>
                        <a:pt x="132" y="35"/>
                      </a:lnTo>
                      <a:lnTo>
                        <a:pt x="131" y="32"/>
                      </a:lnTo>
                      <a:lnTo>
                        <a:pt x="130" y="32"/>
                      </a:lnTo>
                      <a:lnTo>
                        <a:pt x="128" y="32"/>
                      </a:lnTo>
                      <a:lnTo>
                        <a:pt x="127" y="33"/>
                      </a:lnTo>
                      <a:lnTo>
                        <a:pt x="124" y="30"/>
                      </a:lnTo>
                      <a:lnTo>
                        <a:pt x="121" y="30"/>
                      </a:lnTo>
                      <a:lnTo>
                        <a:pt x="118" y="26"/>
                      </a:lnTo>
                      <a:lnTo>
                        <a:pt x="117" y="25"/>
                      </a:lnTo>
                      <a:lnTo>
                        <a:pt x="115" y="23"/>
                      </a:lnTo>
                      <a:lnTo>
                        <a:pt x="114" y="23"/>
                      </a:lnTo>
                      <a:lnTo>
                        <a:pt x="112" y="24"/>
                      </a:lnTo>
                      <a:lnTo>
                        <a:pt x="109" y="22"/>
                      </a:lnTo>
                      <a:lnTo>
                        <a:pt x="109" y="18"/>
                      </a:lnTo>
                      <a:lnTo>
                        <a:pt x="107" y="17"/>
                      </a:lnTo>
                      <a:lnTo>
                        <a:pt x="105" y="15"/>
                      </a:lnTo>
                      <a:lnTo>
                        <a:pt x="104" y="15"/>
                      </a:lnTo>
                      <a:lnTo>
                        <a:pt x="100" y="12"/>
                      </a:lnTo>
                      <a:lnTo>
                        <a:pt x="99" y="8"/>
                      </a:lnTo>
                      <a:lnTo>
                        <a:pt x="96" y="7"/>
                      </a:lnTo>
                      <a:lnTo>
                        <a:pt x="95" y="1"/>
                      </a:lnTo>
                      <a:lnTo>
                        <a:pt x="93" y="0"/>
                      </a:lnTo>
                      <a:lnTo>
                        <a:pt x="93" y="1"/>
                      </a:lnTo>
                      <a:lnTo>
                        <a:pt x="88" y="2"/>
                      </a:lnTo>
                      <a:lnTo>
                        <a:pt x="86" y="2"/>
                      </a:lnTo>
                      <a:lnTo>
                        <a:pt x="83" y="5"/>
                      </a:lnTo>
                      <a:lnTo>
                        <a:pt x="82" y="8"/>
                      </a:lnTo>
                      <a:lnTo>
                        <a:pt x="83" y="12"/>
                      </a:lnTo>
                      <a:lnTo>
                        <a:pt x="82" y="18"/>
                      </a:lnTo>
                      <a:lnTo>
                        <a:pt x="77" y="22"/>
                      </a:lnTo>
                      <a:lnTo>
                        <a:pt x="77" y="25"/>
                      </a:lnTo>
                      <a:lnTo>
                        <a:pt x="73" y="26"/>
                      </a:lnTo>
                      <a:lnTo>
                        <a:pt x="71" y="26"/>
                      </a:lnTo>
                      <a:lnTo>
                        <a:pt x="68" y="26"/>
                      </a:lnTo>
                      <a:lnTo>
                        <a:pt x="62" y="29"/>
                      </a:lnTo>
                      <a:lnTo>
                        <a:pt x="62" y="32"/>
                      </a:lnTo>
                      <a:lnTo>
                        <a:pt x="62" y="34"/>
                      </a:lnTo>
                      <a:lnTo>
                        <a:pt x="65" y="35"/>
                      </a:lnTo>
                      <a:lnTo>
                        <a:pt x="62" y="38"/>
                      </a:lnTo>
                      <a:lnTo>
                        <a:pt x="58" y="39"/>
                      </a:lnTo>
                      <a:lnTo>
                        <a:pt x="52" y="38"/>
                      </a:lnTo>
                      <a:lnTo>
                        <a:pt x="49" y="36"/>
                      </a:lnTo>
                      <a:lnTo>
                        <a:pt x="48" y="38"/>
                      </a:lnTo>
                      <a:lnTo>
                        <a:pt x="47" y="36"/>
                      </a:lnTo>
                      <a:lnTo>
                        <a:pt x="45" y="33"/>
                      </a:lnTo>
                      <a:lnTo>
                        <a:pt x="45" y="31"/>
                      </a:lnTo>
                      <a:lnTo>
                        <a:pt x="43" y="29"/>
                      </a:lnTo>
                      <a:lnTo>
                        <a:pt x="41" y="31"/>
                      </a:lnTo>
                      <a:lnTo>
                        <a:pt x="38" y="31"/>
                      </a:lnTo>
                      <a:lnTo>
                        <a:pt x="36" y="30"/>
                      </a:lnTo>
                      <a:lnTo>
                        <a:pt x="37" y="33"/>
                      </a:lnTo>
                      <a:lnTo>
                        <a:pt x="37" y="36"/>
                      </a:lnTo>
                      <a:lnTo>
                        <a:pt x="41" y="40"/>
                      </a:lnTo>
                      <a:lnTo>
                        <a:pt x="41" y="43"/>
                      </a:lnTo>
                      <a:lnTo>
                        <a:pt x="41" y="45"/>
                      </a:lnTo>
                      <a:lnTo>
                        <a:pt x="41" y="47"/>
                      </a:lnTo>
                      <a:lnTo>
                        <a:pt x="42" y="50"/>
                      </a:lnTo>
                      <a:lnTo>
                        <a:pt x="42" y="53"/>
                      </a:lnTo>
                      <a:lnTo>
                        <a:pt x="38" y="52"/>
                      </a:lnTo>
                      <a:lnTo>
                        <a:pt x="35" y="53"/>
                      </a:lnTo>
                      <a:lnTo>
                        <a:pt x="34" y="52"/>
                      </a:lnTo>
                      <a:lnTo>
                        <a:pt x="31" y="53"/>
                      </a:lnTo>
                      <a:lnTo>
                        <a:pt x="30" y="52"/>
                      </a:lnTo>
                      <a:lnTo>
                        <a:pt x="27" y="55"/>
                      </a:lnTo>
                      <a:lnTo>
                        <a:pt x="23" y="49"/>
                      </a:lnTo>
                      <a:lnTo>
                        <a:pt x="20" y="48"/>
                      </a:lnTo>
                      <a:lnTo>
                        <a:pt x="17" y="49"/>
                      </a:lnTo>
                      <a:lnTo>
                        <a:pt x="14" y="51"/>
                      </a:lnTo>
                      <a:lnTo>
                        <a:pt x="14" y="50"/>
                      </a:lnTo>
                      <a:lnTo>
                        <a:pt x="12" y="53"/>
                      </a:lnTo>
                      <a:lnTo>
                        <a:pt x="10" y="51"/>
                      </a:lnTo>
                      <a:lnTo>
                        <a:pt x="7" y="52"/>
                      </a:lnTo>
                      <a:lnTo>
                        <a:pt x="6" y="53"/>
                      </a:lnTo>
                      <a:lnTo>
                        <a:pt x="1" y="54"/>
                      </a:lnTo>
                      <a:lnTo>
                        <a:pt x="0" y="57"/>
                      </a:lnTo>
                      <a:lnTo>
                        <a:pt x="0" y="59"/>
                      </a:lnTo>
                      <a:lnTo>
                        <a:pt x="3" y="58"/>
                      </a:lnTo>
                      <a:lnTo>
                        <a:pt x="5" y="59"/>
                      </a:lnTo>
                      <a:lnTo>
                        <a:pt x="6" y="60"/>
                      </a:lnTo>
                      <a:lnTo>
                        <a:pt x="3" y="60"/>
                      </a:lnTo>
                      <a:lnTo>
                        <a:pt x="2" y="60"/>
                      </a:lnTo>
                      <a:lnTo>
                        <a:pt x="3" y="63"/>
                      </a:lnTo>
                      <a:lnTo>
                        <a:pt x="3" y="60"/>
                      </a:lnTo>
                      <a:lnTo>
                        <a:pt x="5" y="61"/>
                      </a:lnTo>
                      <a:lnTo>
                        <a:pt x="6" y="64"/>
                      </a:lnTo>
                      <a:lnTo>
                        <a:pt x="4" y="64"/>
                      </a:lnTo>
                      <a:lnTo>
                        <a:pt x="1" y="65"/>
                      </a:lnTo>
                      <a:lnTo>
                        <a:pt x="2" y="67"/>
                      </a:lnTo>
                      <a:lnTo>
                        <a:pt x="4" y="67"/>
                      </a:lnTo>
                      <a:lnTo>
                        <a:pt x="5" y="70"/>
                      </a:lnTo>
                      <a:lnTo>
                        <a:pt x="5" y="72"/>
                      </a:lnTo>
                      <a:lnTo>
                        <a:pt x="7" y="70"/>
                      </a:lnTo>
                      <a:lnTo>
                        <a:pt x="10" y="71"/>
                      </a:lnTo>
                      <a:lnTo>
                        <a:pt x="11" y="70"/>
                      </a:lnTo>
                      <a:lnTo>
                        <a:pt x="16" y="72"/>
                      </a:lnTo>
                      <a:lnTo>
                        <a:pt x="17" y="74"/>
                      </a:lnTo>
                      <a:lnTo>
                        <a:pt x="19" y="74"/>
                      </a:lnTo>
                      <a:lnTo>
                        <a:pt x="22" y="77"/>
                      </a:lnTo>
                      <a:lnTo>
                        <a:pt x="24" y="74"/>
                      </a:lnTo>
                      <a:lnTo>
                        <a:pt x="25" y="74"/>
                      </a:lnTo>
                      <a:lnTo>
                        <a:pt x="25" y="76"/>
                      </a:lnTo>
                      <a:lnTo>
                        <a:pt x="26" y="78"/>
                      </a:lnTo>
                      <a:lnTo>
                        <a:pt x="28" y="76"/>
                      </a:lnTo>
                      <a:lnTo>
                        <a:pt x="29" y="78"/>
                      </a:lnTo>
                      <a:lnTo>
                        <a:pt x="28" y="81"/>
                      </a:lnTo>
                      <a:lnTo>
                        <a:pt x="30" y="83"/>
                      </a:lnTo>
                      <a:lnTo>
                        <a:pt x="31" y="84"/>
                      </a:lnTo>
                      <a:lnTo>
                        <a:pt x="34" y="81"/>
                      </a:lnTo>
                      <a:lnTo>
                        <a:pt x="37" y="81"/>
                      </a:lnTo>
                      <a:lnTo>
                        <a:pt x="38" y="84"/>
                      </a:lnTo>
                      <a:lnTo>
                        <a:pt x="37" y="83"/>
                      </a:lnTo>
                      <a:lnTo>
                        <a:pt x="34" y="83"/>
                      </a:lnTo>
                      <a:lnTo>
                        <a:pt x="32" y="86"/>
                      </a:lnTo>
                      <a:lnTo>
                        <a:pt x="34" y="87"/>
                      </a:lnTo>
                      <a:lnTo>
                        <a:pt x="34" y="90"/>
                      </a:lnTo>
                      <a:lnTo>
                        <a:pt x="33" y="93"/>
                      </a:lnTo>
                      <a:lnTo>
                        <a:pt x="34" y="95"/>
                      </a:lnTo>
                      <a:lnTo>
                        <a:pt x="36" y="95"/>
                      </a:lnTo>
                      <a:lnTo>
                        <a:pt x="39" y="101"/>
                      </a:lnTo>
                      <a:lnTo>
                        <a:pt x="43" y="102"/>
                      </a:lnTo>
                      <a:lnTo>
                        <a:pt x="46" y="104"/>
                      </a:lnTo>
                      <a:lnTo>
                        <a:pt x="46" y="107"/>
                      </a:lnTo>
                      <a:lnTo>
                        <a:pt x="48" y="109"/>
                      </a:lnTo>
                      <a:lnTo>
                        <a:pt x="46" y="112"/>
                      </a:lnTo>
                      <a:lnTo>
                        <a:pt x="45" y="112"/>
                      </a:lnTo>
                      <a:lnTo>
                        <a:pt x="45" y="115"/>
                      </a:lnTo>
                      <a:lnTo>
                        <a:pt x="48" y="116"/>
                      </a:lnTo>
                      <a:lnTo>
                        <a:pt x="52" y="120"/>
                      </a:lnTo>
                      <a:lnTo>
                        <a:pt x="55" y="130"/>
                      </a:lnTo>
                      <a:lnTo>
                        <a:pt x="52" y="126"/>
                      </a:lnTo>
                      <a:lnTo>
                        <a:pt x="50" y="122"/>
                      </a:lnTo>
                      <a:lnTo>
                        <a:pt x="48" y="120"/>
                      </a:lnTo>
                      <a:lnTo>
                        <a:pt x="46" y="121"/>
                      </a:lnTo>
                      <a:lnTo>
                        <a:pt x="45" y="129"/>
                      </a:lnTo>
                      <a:lnTo>
                        <a:pt x="45" y="136"/>
                      </a:lnTo>
                      <a:lnTo>
                        <a:pt x="47" y="137"/>
                      </a:lnTo>
                      <a:lnTo>
                        <a:pt x="45" y="139"/>
                      </a:lnTo>
                      <a:lnTo>
                        <a:pt x="45" y="150"/>
                      </a:lnTo>
                      <a:lnTo>
                        <a:pt x="42" y="160"/>
                      </a:lnTo>
                      <a:lnTo>
                        <a:pt x="38" y="163"/>
                      </a:lnTo>
                      <a:lnTo>
                        <a:pt x="41" y="164"/>
                      </a:lnTo>
                      <a:lnTo>
                        <a:pt x="41" y="165"/>
                      </a:lnTo>
                      <a:lnTo>
                        <a:pt x="43" y="166"/>
                      </a:lnTo>
                      <a:lnTo>
                        <a:pt x="44" y="169"/>
                      </a:lnTo>
                      <a:lnTo>
                        <a:pt x="43" y="172"/>
                      </a:lnTo>
                      <a:lnTo>
                        <a:pt x="48" y="171"/>
                      </a:lnTo>
                      <a:lnTo>
                        <a:pt x="53" y="174"/>
                      </a:lnTo>
                      <a:lnTo>
                        <a:pt x="55" y="178"/>
                      </a:lnTo>
                      <a:lnTo>
                        <a:pt x="59" y="176"/>
                      </a:lnTo>
                      <a:lnTo>
                        <a:pt x="62" y="180"/>
                      </a:lnTo>
                      <a:lnTo>
                        <a:pt x="65" y="180"/>
                      </a:lnTo>
                      <a:lnTo>
                        <a:pt x="67" y="181"/>
                      </a:lnTo>
                      <a:lnTo>
                        <a:pt x="70" y="178"/>
                      </a:lnTo>
                      <a:lnTo>
                        <a:pt x="76" y="178"/>
                      </a:lnTo>
                      <a:lnTo>
                        <a:pt x="79" y="179"/>
                      </a:lnTo>
                      <a:lnTo>
                        <a:pt x="83" y="179"/>
                      </a:lnTo>
                      <a:lnTo>
                        <a:pt x="86" y="181"/>
                      </a:lnTo>
                      <a:lnTo>
                        <a:pt x="93" y="181"/>
                      </a:lnTo>
                      <a:lnTo>
                        <a:pt x="98" y="184"/>
                      </a:lnTo>
                      <a:lnTo>
                        <a:pt x="100" y="184"/>
                      </a:lnTo>
                      <a:lnTo>
                        <a:pt x="100" y="183"/>
                      </a:lnTo>
                      <a:lnTo>
                        <a:pt x="99" y="178"/>
                      </a:lnTo>
                      <a:lnTo>
                        <a:pt x="100" y="173"/>
                      </a:lnTo>
                      <a:lnTo>
                        <a:pt x="100" y="170"/>
                      </a:lnTo>
                      <a:lnTo>
                        <a:pt x="103" y="166"/>
                      </a:lnTo>
                      <a:lnTo>
                        <a:pt x="108" y="160"/>
                      </a:lnTo>
                      <a:lnTo>
                        <a:pt x="110" y="160"/>
                      </a:lnTo>
                      <a:lnTo>
                        <a:pt x="111" y="161"/>
                      </a:lnTo>
                      <a:lnTo>
                        <a:pt x="114" y="162"/>
                      </a:lnTo>
                      <a:lnTo>
                        <a:pt x="117" y="164"/>
                      </a:lnTo>
                      <a:lnTo>
                        <a:pt x="120" y="164"/>
                      </a:lnTo>
                      <a:lnTo>
                        <a:pt x="122" y="162"/>
                      </a:lnTo>
                      <a:lnTo>
                        <a:pt x="124" y="162"/>
                      </a:lnTo>
                      <a:lnTo>
                        <a:pt x="133" y="168"/>
                      </a:lnTo>
                      <a:lnTo>
                        <a:pt x="135" y="171"/>
                      </a:lnTo>
                      <a:lnTo>
                        <a:pt x="142" y="171"/>
                      </a:lnTo>
                      <a:lnTo>
                        <a:pt x="144" y="168"/>
                      </a:lnTo>
                      <a:lnTo>
                        <a:pt x="144" y="167"/>
                      </a:lnTo>
                      <a:lnTo>
                        <a:pt x="146" y="163"/>
                      </a:lnTo>
                      <a:lnTo>
                        <a:pt x="155" y="155"/>
                      </a:lnTo>
                      <a:lnTo>
                        <a:pt x="155" y="155"/>
                      </a:lnTo>
                      <a:lnTo>
                        <a:pt x="155" y="151"/>
                      </a:lnTo>
                      <a:lnTo>
                        <a:pt x="156" y="147"/>
                      </a:lnTo>
                      <a:close/>
                    </a:path>
                  </a:pathLst>
                </a:custGeom>
                <a:solidFill>
                  <a:srgbClr val="0A4055"/>
                </a:solid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4" name="Freeform 722">
                  <a:extLst>
                    <a:ext uri="{FF2B5EF4-FFF2-40B4-BE49-F238E27FC236}">
                      <a16:creationId xmlns:a16="http://schemas.microsoft.com/office/drawing/2014/main" id="{76912796-5765-AE4C-B9F2-640F218AC304}"/>
                    </a:ext>
                  </a:extLst>
                </p:cNvPr>
                <p:cNvSpPr>
                  <a:spLocks/>
                </p:cNvSpPr>
                <p:nvPr/>
              </p:nvSpPr>
              <p:spPr bwMode="auto">
                <a:xfrm>
                  <a:off x="3715" y="2020"/>
                  <a:ext cx="14" cy="35"/>
                </a:xfrm>
                <a:custGeom>
                  <a:avLst/>
                  <a:gdLst>
                    <a:gd name="T0" fmla="*/ 0 w 14"/>
                    <a:gd name="T1" fmla="*/ 17 h 35"/>
                    <a:gd name="T2" fmla="*/ 0 w 14"/>
                    <a:gd name="T3" fmla="*/ 20 h 35"/>
                    <a:gd name="T4" fmla="*/ 2 w 14"/>
                    <a:gd name="T5" fmla="*/ 21 h 35"/>
                    <a:gd name="T6" fmla="*/ 2 w 14"/>
                    <a:gd name="T7" fmla="*/ 22 h 35"/>
                    <a:gd name="T8" fmla="*/ 1 w 14"/>
                    <a:gd name="T9" fmla="*/ 23 h 35"/>
                    <a:gd name="T10" fmla="*/ 2 w 14"/>
                    <a:gd name="T11" fmla="*/ 25 h 35"/>
                    <a:gd name="T12" fmla="*/ 4 w 14"/>
                    <a:gd name="T13" fmla="*/ 26 h 35"/>
                    <a:gd name="T14" fmla="*/ 4 w 14"/>
                    <a:gd name="T15" fmla="*/ 28 h 35"/>
                    <a:gd name="T16" fmla="*/ 5 w 14"/>
                    <a:gd name="T17" fmla="*/ 28 h 35"/>
                    <a:gd name="T18" fmla="*/ 6 w 14"/>
                    <a:gd name="T19" fmla="*/ 30 h 35"/>
                    <a:gd name="T20" fmla="*/ 4 w 14"/>
                    <a:gd name="T21" fmla="*/ 29 h 35"/>
                    <a:gd name="T22" fmla="*/ 4 w 14"/>
                    <a:gd name="T23" fmla="*/ 32 h 35"/>
                    <a:gd name="T24" fmla="*/ 4 w 14"/>
                    <a:gd name="T25" fmla="*/ 33 h 35"/>
                    <a:gd name="T26" fmla="*/ 8 w 14"/>
                    <a:gd name="T27" fmla="*/ 35 h 35"/>
                    <a:gd name="T28" fmla="*/ 11 w 14"/>
                    <a:gd name="T29" fmla="*/ 33 h 35"/>
                    <a:gd name="T30" fmla="*/ 13 w 14"/>
                    <a:gd name="T31" fmla="*/ 28 h 35"/>
                    <a:gd name="T32" fmla="*/ 13 w 14"/>
                    <a:gd name="T33" fmla="*/ 24 h 35"/>
                    <a:gd name="T34" fmla="*/ 14 w 14"/>
                    <a:gd name="T35" fmla="*/ 16 h 35"/>
                    <a:gd name="T36" fmla="*/ 13 w 14"/>
                    <a:gd name="T37" fmla="*/ 9 h 35"/>
                    <a:gd name="T38" fmla="*/ 13 w 14"/>
                    <a:gd name="T39" fmla="*/ 4 h 35"/>
                    <a:gd name="T40" fmla="*/ 12 w 14"/>
                    <a:gd name="T41" fmla="*/ 0 h 35"/>
                    <a:gd name="T42" fmla="*/ 11 w 14"/>
                    <a:gd name="T43" fmla="*/ 0 h 35"/>
                    <a:gd name="T44" fmla="*/ 11 w 14"/>
                    <a:gd name="T45" fmla="*/ 3 h 35"/>
                    <a:gd name="T46" fmla="*/ 11 w 14"/>
                    <a:gd name="T47" fmla="*/ 5 h 35"/>
                    <a:gd name="T48" fmla="*/ 11 w 14"/>
                    <a:gd name="T49" fmla="*/ 8 h 35"/>
                    <a:gd name="T50" fmla="*/ 10 w 14"/>
                    <a:gd name="T51" fmla="*/ 8 h 35"/>
                    <a:gd name="T52" fmla="*/ 8 w 14"/>
                    <a:gd name="T53" fmla="*/ 6 h 35"/>
                    <a:gd name="T54" fmla="*/ 7 w 14"/>
                    <a:gd name="T55" fmla="*/ 8 h 35"/>
                    <a:gd name="T56" fmla="*/ 2 w 14"/>
                    <a:gd name="T57" fmla="*/ 10 h 35"/>
                    <a:gd name="T58" fmla="*/ 0 w 14"/>
                    <a:gd name="T59" fmla="*/ 14 h 35"/>
                    <a:gd name="T60" fmla="*/ 2 w 14"/>
                    <a:gd name="T61" fmla="*/ 15 h 35"/>
                    <a:gd name="T62" fmla="*/ 1 w 14"/>
                    <a:gd name="T63" fmla="*/ 17 h 35"/>
                    <a:gd name="T64" fmla="*/ 0 w 14"/>
                    <a:gd name="T6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35">
                      <a:moveTo>
                        <a:pt x="0" y="17"/>
                      </a:moveTo>
                      <a:lnTo>
                        <a:pt x="0" y="20"/>
                      </a:lnTo>
                      <a:lnTo>
                        <a:pt x="2" y="21"/>
                      </a:lnTo>
                      <a:lnTo>
                        <a:pt x="2" y="22"/>
                      </a:lnTo>
                      <a:lnTo>
                        <a:pt x="1" y="23"/>
                      </a:lnTo>
                      <a:lnTo>
                        <a:pt x="2" y="25"/>
                      </a:lnTo>
                      <a:lnTo>
                        <a:pt x="4" y="26"/>
                      </a:lnTo>
                      <a:lnTo>
                        <a:pt x="4" y="28"/>
                      </a:lnTo>
                      <a:lnTo>
                        <a:pt x="5" y="28"/>
                      </a:lnTo>
                      <a:lnTo>
                        <a:pt x="6" y="30"/>
                      </a:lnTo>
                      <a:lnTo>
                        <a:pt x="4" y="29"/>
                      </a:lnTo>
                      <a:lnTo>
                        <a:pt x="4" y="32"/>
                      </a:lnTo>
                      <a:lnTo>
                        <a:pt x="4" y="33"/>
                      </a:lnTo>
                      <a:lnTo>
                        <a:pt x="8" y="35"/>
                      </a:lnTo>
                      <a:lnTo>
                        <a:pt x="11" y="33"/>
                      </a:lnTo>
                      <a:lnTo>
                        <a:pt x="13" y="28"/>
                      </a:lnTo>
                      <a:lnTo>
                        <a:pt x="13" y="24"/>
                      </a:lnTo>
                      <a:lnTo>
                        <a:pt x="14" y="16"/>
                      </a:lnTo>
                      <a:lnTo>
                        <a:pt x="13" y="9"/>
                      </a:lnTo>
                      <a:lnTo>
                        <a:pt x="13" y="4"/>
                      </a:lnTo>
                      <a:lnTo>
                        <a:pt x="12" y="0"/>
                      </a:lnTo>
                      <a:lnTo>
                        <a:pt x="11" y="0"/>
                      </a:lnTo>
                      <a:lnTo>
                        <a:pt x="11" y="3"/>
                      </a:lnTo>
                      <a:lnTo>
                        <a:pt x="11" y="5"/>
                      </a:lnTo>
                      <a:lnTo>
                        <a:pt x="11" y="8"/>
                      </a:lnTo>
                      <a:lnTo>
                        <a:pt x="10" y="8"/>
                      </a:lnTo>
                      <a:lnTo>
                        <a:pt x="8" y="6"/>
                      </a:lnTo>
                      <a:lnTo>
                        <a:pt x="7" y="8"/>
                      </a:lnTo>
                      <a:lnTo>
                        <a:pt x="2" y="10"/>
                      </a:lnTo>
                      <a:lnTo>
                        <a:pt x="0" y="14"/>
                      </a:lnTo>
                      <a:lnTo>
                        <a:pt x="2" y="15"/>
                      </a:lnTo>
                      <a:lnTo>
                        <a:pt x="1" y="17"/>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5" name="Freeform 723">
                  <a:extLst>
                    <a:ext uri="{FF2B5EF4-FFF2-40B4-BE49-F238E27FC236}">
                      <a16:creationId xmlns:a16="http://schemas.microsoft.com/office/drawing/2014/main" id="{8F025BA2-785A-CC4E-91F0-D1D27A3E37F6}"/>
                    </a:ext>
                  </a:extLst>
                </p:cNvPr>
                <p:cNvSpPr>
                  <a:spLocks/>
                </p:cNvSpPr>
                <p:nvPr/>
              </p:nvSpPr>
              <p:spPr bwMode="auto">
                <a:xfrm>
                  <a:off x="3798" y="2167"/>
                  <a:ext cx="4" cy="6"/>
                </a:xfrm>
                <a:custGeom>
                  <a:avLst/>
                  <a:gdLst>
                    <a:gd name="T0" fmla="*/ 0 w 4"/>
                    <a:gd name="T1" fmla="*/ 2 h 6"/>
                    <a:gd name="T2" fmla="*/ 3 w 4"/>
                    <a:gd name="T3" fmla="*/ 6 h 6"/>
                    <a:gd name="T4" fmla="*/ 4 w 4"/>
                    <a:gd name="T5" fmla="*/ 3 h 6"/>
                    <a:gd name="T6" fmla="*/ 4 w 4"/>
                    <a:gd name="T7" fmla="*/ 1 h 6"/>
                    <a:gd name="T8" fmla="*/ 0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3" y="6"/>
                      </a:lnTo>
                      <a:lnTo>
                        <a:pt x="4" y="3"/>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6" name="Freeform 724">
                  <a:extLst>
                    <a:ext uri="{FF2B5EF4-FFF2-40B4-BE49-F238E27FC236}">
                      <a16:creationId xmlns:a16="http://schemas.microsoft.com/office/drawing/2014/main" id="{C1CAF7C9-2F1C-3848-B21D-EBC0DD2831C6}"/>
                    </a:ext>
                  </a:extLst>
                </p:cNvPr>
                <p:cNvSpPr>
                  <a:spLocks/>
                </p:cNvSpPr>
                <p:nvPr/>
              </p:nvSpPr>
              <p:spPr bwMode="auto">
                <a:xfrm>
                  <a:off x="3712" y="2058"/>
                  <a:ext cx="2" cy="4"/>
                </a:xfrm>
                <a:custGeom>
                  <a:avLst/>
                  <a:gdLst>
                    <a:gd name="T0" fmla="*/ 1 w 2"/>
                    <a:gd name="T1" fmla="*/ 4 h 4"/>
                    <a:gd name="T2" fmla="*/ 1 w 2"/>
                    <a:gd name="T3" fmla="*/ 3 h 4"/>
                    <a:gd name="T4" fmla="*/ 2 w 2"/>
                    <a:gd name="T5" fmla="*/ 1 h 4"/>
                    <a:gd name="T6" fmla="*/ 1 w 2"/>
                    <a:gd name="T7" fmla="*/ 0 h 4"/>
                    <a:gd name="T8" fmla="*/ 0 w 2"/>
                    <a:gd name="T9" fmla="*/ 1 h 4"/>
                    <a:gd name="T10" fmla="*/ 0 w 2"/>
                    <a:gd name="T11" fmla="*/ 2 h 4"/>
                    <a:gd name="T12" fmla="*/ 0 w 2"/>
                    <a:gd name="T13" fmla="*/ 4 h 4"/>
                    <a:gd name="T14" fmla="*/ 1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1" y="4"/>
                      </a:moveTo>
                      <a:lnTo>
                        <a:pt x="1" y="3"/>
                      </a:lnTo>
                      <a:lnTo>
                        <a:pt x="2" y="1"/>
                      </a:lnTo>
                      <a:lnTo>
                        <a:pt x="1" y="0"/>
                      </a:lnTo>
                      <a:lnTo>
                        <a:pt x="0" y="1"/>
                      </a:lnTo>
                      <a:lnTo>
                        <a:pt x="0" y="2"/>
                      </a:lnTo>
                      <a:lnTo>
                        <a:pt x="0"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7" name="Freeform 725">
                  <a:extLst>
                    <a:ext uri="{FF2B5EF4-FFF2-40B4-BE49-F238E27FC236}">
                      <a16:creationId xmlns:a16="http://schemas.microsoft.com/office/drawing/2014/main" id="{AD88E4EC-B140-4D47-ADDF-6D3DB2CB042F}"/>
                    </a:ext>
                  </a:extLst>
                </p:cNvPr>
                <p:cNvSpPr>
                  <a:spLocks/>
                </p:cNvSpPr>
                <p:nvPr/>
              </p:nvSpPr>
              <p:spPr bwMode="auto">
                <a:xfrm>
                  <a:off x="3712" y="2059"/>
                  <a:ext cx="21" cy="49"/>
                </a:xfrm>
                <a:custGeom>
                  <a:avLst/>
                  <a:gdLst>
                    <a:gd name="T0" fmla="*/ 2 w 21"/>
                    <a:gd name="T1" fmla="*/ 14 h 49"/>
                    <a:gd name="T2" fmla="*/ 2 w 21"/>
                    <a:gd name="T3" fmla="*/ 17 h 49"/>
                    <a:gd name="T4" fmla="*/ 4 w 21"/>
                    <a:gd name="T5" fmla="*/ 18 h 49"/>
                    <a:gd name="T6" fmla="*/ 4 w 21"/>
                    <a:gd name="T7" fmla="*/ 23 h 49"/>
                    <a:gd name="T8" fmla="*/ 2 w 21"/>
                    <a:gd name="T9" fmla="*/ 25 h 49"/>
                    <a:gd name="T10" fmla="*/ 3 w 21"/>
                    <a:gd name="T11" fmla="*/ 27 h 49"/>
                    <a:gd name="T12" fmla="*/ 6 w 21"/>
                    <a:gd name="T13" fmla="*/ 27 h 49"/>
                    <a:gd name="T14" fmla="*/ 6 w 21"/>
                    <a:gd name="T15" fmla="*/ 29 h 49"/>
                    <a:gd name="T16" fmla="*/ 3 w 21"/>
                    <a:gd name="T17" fmla="*/ 31 h 49"/>
                    <a:gd name="T18" fmla="*/ 3 w 21"/>
                    <a:gd name="T19" fmla="*/ 37 h 49"/>
                    <a:gd name="T20" fmla="*/ 3 w 21"/>
                    <a:gd name="T21" fmla="*/ 39 h 49"/>
                    <a:gd name="T22" fmla="*/ 5 w 21"/>
                    <a:gd name="T23" fmla="*/ 46 h 49"/>
                    <a:gd name="T24" fmla="*/ 7 w 21"/>
                    <a:gd name="T25" fmla="*/ 49 h 49"/>
                    <a:gd name="T26" fmla="*/ 8 w 21"/>
                    <a:gd name="T27" fmla="*/ 48 h 49"/>
                    <a:gd name="T28" fmla="*/ 10 w 21"/>
                    <a:gd name="T29" fmla="*/ 49 h 49"/>
                    <a:gd name="T30" fmla="*/ 12 w 21"/>
                    <a:gd name="T31" fmla="*/ 48 h 49"/>
                    <a:gd name="T32" fmla="*/ 12 w 21"/>
                    <a:gd name="T33" fmla="*/ 44 h 49"/>
                    <a:gd name="T34" fmla="*/ 13 w 21"/>
                    <a:gd name="T35" fmla="*/ 41 h 49"/>
                    <a:gd name="T36" fmla="*/ 15 w 21"/>
                    <a:gd name="T37" fmla="*/ 42 h 49"/>
                    <a:gd name="T38" fmla="*/ 17 w 21"/>
                    <a:gd name="T39" fmla="*/ 44 h 49"/>
                    <a:gd name="T40" fmla="*/ 19 w 21"/>
                    <a:gd name="T41" fmla="*/ 44 h 49"/>
                    <a:gd name="T42" fmla="*/ 20 w 21"/>
                    <a:gd name="T43" fmla="*/ 41 h 49"/>
                    <a:gd name="T44" fmla="*/ 20 w 21"/>
                    <a:gd name="T45" fmla="*/ 35 h 49"/>
                    <a:gd name="T46" fmla="*/ 21 w 21"/>
                    <a:gd name="T47" fmla="*/ 34 h 49"/>
                    <a:gd name="T48" fmla="*/ 20 w 21"/>
                    <a:gd name="T49" fmla="*/ 27 h 49"/>
                    <a:gd name="T50" fmla="*/ 21 w 21"/>
                    <a:gd name="T51" fmla="*/ 20 h 49"/>
                    <a:gd name="T52" fmla="*/ 17 w 21"/>
                    <a:gd name="T53" fmla="*/ 17 h 49"/>
                    <a:gd name="T54" fmla="*/ 21 w 21"/>
                    <a:gd name="T55" fmla="*/ 14 h 49"/>
                    <a:gd name="T56" fmla="*/ 21 w 21"/>
                    <a:gd name="T57" fmla="*/ 12 h 49"/>
                    <a:gd name="T58" fmla="*/ 20 w 21"/>
                    <a:gd name="T59" fmla="*/ 8 h 49"/>
                    <a:gd name="T60" fmla="*/ 18 w 21"/>
                    <a:gd name="T61" fmla="*/ 5 h 49"/>
                    <a:gd name="T62" fmla="*/ 16 w 21"/>
                    <a:gd name="T63" fmla="*/ 1 h 49"/>
                    <a:gd name="T64" fmla="*/ 15 w 21"/>
                    <a:gd name="T65" fmla="*/ 2 h 49"/>
                    <a:gd name="T66" fmla="*/ 13 w 21"/>
                    <a:gd name="T67" fmla="*/ 0 h 49"/>
                    <a:gd name="T68" fmla="*/ 10 w 21"/>
                    <a:gd name="T69" fmla="*/ 0 h 49"/>
                    <a:gd name="T70" fmla="*/ 5 w 21"/>
                    <a:gd name="T71" fmla="*/ 7 h 49"/>
                    <a:gd name="T72" fmla="*/ 3 w 21"/>
                    <a:gd name="T73" fmla="*/ 7 h 49"/>
                    <a:gd name="T74" fmla="*/ 0 w 21"/>
                    <a:gd name="T75" fmla="*/ 5 h 49"/>
                    <a:gd name="T76" fmla="*/ 0 w 21"/>
                    <a:gd name="T77" fmla="*/ 9 h 49"/>
                    <a:gd name="T78" fmla="*/ 0 w 21"/>
                    <a:gd name="T79" fmla="*/ 11 h 49"/>
                    <a:gd name="T80" fmla="*/ 2 w 21"/>
                    <a:gd name="T8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49">
                      <a:moveTo>
                        <a:pt x="2" y="14"/>
                      </a:moveTo>
                      <a:lnTo>
                        <a:pt x="2" y="17"/>
                      </a:lnTo>
                      <a:lnTo>
                        <a:pt x="4" y="18"/>
                      </a:lnTo>
                      <a:lnTo>
                        <a:pt x="4" y="23"/>
                      </a:lnTo>
                      <a:lnTo>
                        <a:pt x="2" y="25"/>
                      </a:lnTo>
                      <a:lnTo>
                        <a:pt x="3" y="27"/>
                      </a:lnTo>
                      <a:lnTo>
                        <a:pt x="6" y="27"/>
                      </a:lnTo>
                      <a:lnTo>
                        <a:pt x="6" y="29"/>
                      </a:lnTo>
                      <a:lnTo>
                        <a:pt x="3" y="31"/>
                      </a:lnTo>
                      <a:lnTo>
                        <a:pt x="3" y="37"/>
                      </a:lnTo>
                      <a:lnTo>
                        <a:pt x="3" y="39"/>
                      </a:lnTo>
                      <a:lnTo>
                        <a:pt x="5" y="46"/>
                      </a:lnTo>
                      <a:lnTo>
                        <a:pt x="7" y="49"/>
                      </a:lnTo>
                      <a:lnTo>
                        <a:pt x="8" y="48"/>
                      </a:lnTo>
                      <a:lnTo>
                        <a:pt x="10" y="49"/>
                      </a:lnTo>
                      <a:lnTo>
                        <a:pt x="12" y="48"/>
                      </a:lnTo>
                      <a:lnTo>
                        <a:pt x="12" y="44"/>
                      </a:lnTo>
                      <a:lnTo>
                        <a:pt x="13" y="41"/>
                      </a:lnTo>
                      <a:lnTo>
                        <a:pt x="15" y="42"/>
                      </a:lnTo>
                      <a:lnTo>
                        <a:pt x="17" y="44"/>
                      </a:lnTo>
                      <a:lnTo>
                        <a:pt x="19" y="44"/>
                      </a:lnTo>
                      <a:lnTo>
                        <a:pt x="20" y="41"/>
                      </a:lnTo>
                      <a:lnTo>
                        <a:pt x="20" y="35"/>
                      </a:lnTo>
                      <a:lnTo>
                        <a:pt x="21" y="34"/>
                      </a:lnTo>
                      <a:lnTo>
                        <a:pt x="20" y="27"/>
                      </a:lnTo>
                      <a:lnTo>
                        <a:pt x="21" y="20"/>
                      </a:lnTo>
                      <a:lnTo>
                        <a:pt x="17" y="17"/>
                      </a:lnTo>
                      <a:lnTo>
                        <a:pt x="21" y="14"/>
                      </a:lnTo>
                      <a:lnTo>
                        <a:pt x="21" y="12"/>
                      </a:lnTo>
                      <a:lnTo>
                        <a:pt x="20" y="8"/>
                      </a:lnTo>
                      <a:lnTo>
                        <a:pt x="18" y="5"/>
                      </a:lnTo>
                      <a:lnTo>
                        <a:pt x="16" y="1"/>
                      </a:lnTo>
                      <a:lnTo>
                        <a:pt x="15" y="2"/>
                      </a:lnTo>
                      <a:lnTo>
                        <a:pt x="13" y="0"/>
                      </a:lnTo>
                      <a:lnTo>
                        <a:pt x="10" y="0"/>
                      </a:lnTo>
                      <a:lnTo>
                        <a:pt x="5" y="7"/>
                      </a:lnTo>
                      <a:lnTo>
                        <a:pt x="3" y="7"/>
                      </a:lnTo>
                      <a:lnTo>
                        <a:pt x="0" y="5"/>
                      </a:lnTo>
                      <a:lnTo>
                        <a:pt x="0" y="9"/>
                      </a:lnTo>
                      <a:lnTo>
                        <a:pt x="0" y="11"/>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8" name="Freeform 726">
                  <a:extLst>
                    <a:ext uri="{FF2B5EF4-FFF2-40B4-BE49-F238E27FC236}">
                      <a16:creationId xmlns:a16="http://schemas.microsoft.com/office/drawing/2014/main" id="{79A0DEED-9030-A24B-A020-9A3FDAF2E9E1}"/>
                    </a:ext>
                  </a:extLst>
                </p:cNvPr>
                <p:cNvSpPr>
                  <a:spLocks/>
                </p:cNvSpPr>
                <p:nvPr/>
              </p:nvSpPr>
              <p:spPr bwMode="auto">
                <a:xfrm>
                  <a:off x="3736" y="2022"/>
                  <a:ext cx="6" cy="6"/>
                </a:xfrm>
                <a:custGeom>
                  <a:avLst/>
                  <a:gdLst>
                    <a:gd name="T0" fmla="*/ 6 w 6"/>
                    <a:gd name="T1" fmla="*/ 4 h 6"/>
                    <a:gd name="T2" fmla="*/ 6 w 6"/>
                    <a:gd name="T3" fmla="*/ 2 h 6"/>
                    <a:gd name="T4" fmla="*/ 4 w 6"/>
                    <a:gd name="T5" fmla="*/ 0 h 6"/>
                    <a:gd name="T6" fmla="*/ 4 w 6"/>
                    <a:gd name="T7" fmla="*/ 2 h 6"/>
                    <a:gd name="T8" fmla="*/ 0 w 6"/>
                    <a:gd name="T9" fmla="*/ 3 h 6"/>
                    <a:gd name="T10" fmla="*/ 0 w 6"/>
                    <a:gd name="T11" fmla="*/ 5 h 6"/>
                    <a:gd name="T12" fmla="*/ 1 w 6"/>
                    <a:gd name="T13" fmla="*/ 6 h 6"/>
                    <a:gd name="T14" fmla="*/ 4 w 6"/>
                    <a:gd name="T15" fmla="*/ 4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4" y="0"/>
                      </a:lnTo>
                      <a:lnTo>
                        <a:pt x="4" y="2"/>
                      </a:lnTo>
                      <a:lnTo>
                        <a:pt x="0" y="3"/>
                      </a:lnTo>
                      <a:lnTo>
                        <a:pt x="0" y="5"/>
                      </a:lnTo>
                      <a:lnTo>
                        <a:pt x="1" y="6"/>
                      </a:lnTo>
                      <a:lnTo>
                        <a:pt x="4" y="4"/>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9" name="Freeform 727">
                  <a:extLst>
                    <a:ext uri="{FF2B5EF4-FFF2-40B4-BE49-F238E27FC236}">
                      <a16:creationId xmlns:a16="http://schemas.microsoft.com/office/drawing/2014/main" id="{E53474AA-DFCC-6448-B1D3-963C7A93586E}"/>
                    </a:ext>
                  </a:extLst>
                </p:cNvPr>
                <p:cNvSpPr>
                  <a:spLocks/>
                </p:cNvSpPr>
                <p:nvPr/>
              </p:nvSpPr>
              <p:spPr bwMode="auto">
                <a:xfrm>
                  <a:off x="3748" y="203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0" name="Freeform 728">
                  <a:extLst>
                    <a:ext uri="{FF2B5EF4-FFF2-40B4-BE49-F238E27FC236}">
                      <a16:creationId xmlns:a16="http://schemas.microsoft.com/office/drawing/2014/main" id="{DE24DCB2-B2FF-9F4C-8831-40C1DAF78454}"/>
                    </a:ext>
                  </a:extLst>
                </p:cNvPr>
                <p:cNvSpPr>
                  <a:spLocks/>
                </p:cNvSpPr>
                <p:nvPr/>
              </p:nvSpPr>
              <p:spPr bwMode="auto">
                <a:xfrm>
                  <a:off x="3771" y="2120"/>
                  <a:ext cx="41" cy="33"/>
                </a:xfrm>
                <a:custGeom>
                  <a:avLst/>
                  <a:gdLst>
                    <a:gd name="T0" fmla="*/ 41 w 41"/>
                    <a:gd name="T1" fmla="*/ 8 h 33"/>
                    <a:gd name="T2" fmla="*/ 41 w 41"/>
                    <a:gd name="T3" fmla="*/ 3 h 33"/>
                    <a:gd name="T4" fmla="*/ 39 w 41"/>
                    <a:gd name="T5" fmla="*/ 0 h 33"/>
                    <a:gd name="T6" fmla="*/ 36 w 41"/>
                    <a:gd name="T7" fmla="*/ 4 h 33"/>
                    <a:gd name="T8" fmla="*/ 34 w 41"/>
                    <a:gd name="T9" fmla="*/ 4 h 33"/>
                    <a:gd name="T10" fmla="*/ 31 w 41"/>
                    <a:gd name="T11" fmla="*/ 1 h 33"/>
                    <a:gd name="T12" fmla="*/ 28 w 41"/>
                    <a:gd name="T13" fmla="*/ 5 h 33"/>
                    <a:gd name="T14" fmla="*/ 22 w 41"/>
                    <a:gd name="T15" fmla="*/ 5 h 33"/>
                    <a:gd name="T16" fmla="*/ 17 w 41"/>
                    <a:gd name="T17" fmla="*/ 7 h 33"/>
                    <a:gd name="T18" fmla="*/ 13 w 41"/>
                    <a:gd name="T19" fmla="*/ 6 h 33"/>
                    <a:gd name="T20" fmla="*/ 10 w 41"/>
                    <a:gd name="T21" fmla="*/ 4 h 33"/>
                    <a:gd name="T22" fmla="*/ 7 w 41"/>
                    <a:gd name="T23" fmla="*/ 4 h 33"/>
                    <a:gd name="T24" fmla="*/ 6 w 41"/>
                    <a:gd name="T25" fmla="*/ 6 h 33"/>
                    <a:gd name="T26" fmla="*/ 4 w 41"/>
                    <a:gd name="T27" fmla="*/ 4 h 33"/>
                    <a:gd name="T28" fmla="*/ 1 w 41"/>
                    <a:gd name="T29" fmla="*/ 6 h 33"/>
                    <a:gd name="T30" fmla="*/ 0 w 41"/>
                    <a:gd name="T31" fmla="*/ 11 h 33"/>
                    <a:gd name="T32" fmla="*/ 3 w 41"/>
                    <a:gd name="T33" fmla="*/ 15 h 33"/>
                    <a:gd name="T34" fmla="*/ 7 w 41"/>
                    <a:gd name="T35" fmla="*/ 15 h 33"/>
                    <a:gd name="T36" fmla="*/ 12 w 41"/>
                    <a:gd name="T37" fmla="*/ 18 h 33"/>
                    <a:gd name="T38" fmla="*/ 15 w 41"/>
                    <a:gd name="T39" fmla="*/ 20 h 33"/>
                    <a:gd name="T40" fmla="*/ 17 w 41"/>
                    <a:gd name="T41" fmla="*/ 23 h 33"/>
                    <a:gd name="T42" fmla="*/ 24 w 41"/>
                    <a:gd name="T43" fmla="*/ 26 h 33"/>
                    <a:gd name="T44" fmla="*/ 25 w 41"/>
                    <a:gd name="T45" fmla="*/ 25 h 33"/>
                    <a:gd name="T46" fmla="*/ 28 w 41"/>
                    <a:gd name="T47" fmla="*/ 27 h 33"/>
                    <a:gd name="T48" fmla="*/ 28 w 41"/>
                    <a:gd name="T49" fmla="*/ 30 h 33"/>
                    <a:gd name="T50" fmla="*/ 35 w 41"/>
                    <a:gd name="T51" fmla="*/ 33 h 33"/>
                    <a:gd name="T52" fmla="*/ 38 w 41"/>
                    <a:gd name="T53" fmla="*/ 32 h 33"/>
                    <a:gd name="T54" fmla="*/ 38 w 41"/>
                    <a:gd name="T55" fmla="*/ 28 h 33"/>
                    <a:gd name="T56" fmla="*/ 39 w 41"/>
                    <a:gd name="T57" fmla="*/ 26 h 33"/>
                    <a:gd name="T58" fmla="*/ 38 w 41"/>
                    <a:gd name="T59" fmla="*/ 22 h 33"/>
                    <a:gd name="T60" fmla="*/ 36 w 41"/>
                    <a:gd name="T61" fmla="*/ 18 h 33"/>
                    <a:gd name="T62" fmla="*/ 38 w 41"/>
                    <a:gd name="T63" fmla="*/ 10 h 33"/>
                    <a:gd name="T64" fmla="*/ 41 w 41"/>
                    <a:gd name="T6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41" y="8"/>
                      </a:moveTo>
                      <a:lnTo>
                        <a:pt x="41" y="3"/>
                      </a:lnTo>
                      <a:lnTo>
                        <a:pt x="39" y="0"/>
                      </a:lnTo>
                      <a:lnTo>
                        <a:pt x="36" y="4"/>
                      </a:lnTo>
                      <a:lnTo>
                        <a:pt x="34" y="4"/>
                      </a:lnTo>
                      <a:lnTo>
                        <a:pt x="31" y="1"/>
                      </a:lnTo>
                      <a:lnTo>
                        <a:pt x="28" y="5"/>
                      </a:lnTo>
                      <a:lnTo>
                        <a:pt x="22" y="5"/>
                      </a:lnTo>
                      <a:lnTo>
                        <a:pt x="17" y="7"/>
                      </a:lnTo>
                      <a:lnTo>
                        <a:pt x="13" y="6"/>
                      </a:lnTo>
                      <a:lnTo>
                        <a:pt x="10" y="4"/>
                      </a:lnTo>
                      <a:lnTo>
                        <a:pt x="7" y="4"/>
                      </a:lnTo>
                      <a:lnTo>
                        <a:pt x="6" y="6"/>
                      </a:lnTo>
                      <a:lnTo>
                        <a:pt x="4" y="4"/>
                      </a:lnTo>
                      <a:lnTo>
                        <a:pt x="1" y="6"/>
                      </a:lnTo>
                      <a:lnTo>
                        <a:pt x="0" y="11"/>
                      </a:lnTo>
                      <a:lnTo>
                        <a:pt x="3" y="15"/>
                      </a:lnTo>
                      <a:lnTo>
                        <a:pt x="7" y="15"/>
                      </a:lnTo>
                      <a:lnTo>
                        <a:pt x="12" y="18"/>
                      </a:lnTo>
                      <a:lnTo>
                        <a:pt x="15" y="20"/>
                      </a:lnTo>
                      <a:lnTo>
                        <a:pt x="17" y="23"/>
                      </a:lnTo>
                      <a:lnTo>
                        <a:pt x="24" y="26"/>
                      </a:lnTo>
                      <a:lnTo>
                        <a:pt x="25" y="25"/>
                      </a:lnTo>
                      <a:lnTo>
                        <a:pt x="28" y="27"/>
                      </a:lnTo>
                      <a:lnTo>
                        <a:pt x="28" y="30"/>
                      </a:lnTo>
                      <a:lnTo>
                        <a:pt x="35" y="33"/>
                      </a:lnTo>
                      <a:lnTo>
                        <a:pt x="38" y="32"/>
                      </a:lnTo>
                      <a:lnTo>
                        <a:pt x="38" y="28"/>
                      </a:lnTo>
                      <a:lnTo>
                        <a:pt x="39" y="26"/>
                      </a:lnTo>
                      <a:lnTo>
                        <a:pt x="38" y="22"/>
                      </a:lnTo>
                      <a:lnTo>
                        <a:pt x="36" y="18"/>
                      </a:lnTo>
                      <a:lnTo>
                        <a:pt x="38" y="10"/>
                      </a:lnTo>
                      <a:lnTo>
                        <a:pt x="4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1" name="Freeform 729">
                  <a:extLst>
                    <a:ext uri="{FF2B5EF4-FFF2-40B4-BE49-F238E27FC236}">
                      <a16:creationId xmlns:a16="http://schemas.microsoft.com/office/drawing/2014/main" id="{9E6AD307-B3C5-3E4A-A7CA-76984A8E9AB0}"/>
                    </a:ext>
                  </a:extLst>
                </p:cNvPr>
                <p:cNvSpPr>
                  <a:spLocks/>
                </p:cNvSpPr>
                <p:nvPr/>
              </p:nvSpPr>
              <p:spPr bwMode="auto">
                <a:xfrm>
                  <a:off x="3690" y="1935"/>
                  <a:ext cx="160" cy="194"/>
                </a:xfrm>
                <a:custGeom>
                  <a:avLst/>
                  <a:gdLst>
                    <a:gd name="T0" fmla="*/ 94 w 160"/>
                    <a:gd name="T1" fmla="*/ 13 h 194"/>
                    <a:gd name="T2" fmla="*/ 78 w 160"/>
                    <a:gd name="T3" fmla="*/ 10 h 194"/>
                    <a:gd name="T4" fmla="*/ 67 w 160"/>
                    <a:gd name="T5" fmla="*/ 2 h 194"/>
                    <a:gd name="T6" fmla="*/ 52 w 160"/>
                    <a:gd name="T7" fmla="*/ 3 h 194"/>
                    <a:gd name="T8" fmla="*/ 45 w 160"/>
                    <a:gd name="T9" fmla="*/ 14 h 194"/>
                    <a:gd name="T10" fmla="*/ 39 w 160"/>
                    <a:gd name="T11" fmla="*/ 18 h 194"/>
                    <a:gd name="T12" fmla="*/ 30 w 160"/>
                    <a:gd name="T13" fmla="*/ 27 h 194"/>
                    <a:gd name="T14" fmla="*/ 25 w 160"/>
                    <a:gd name="T15" fmla="*/ 17 h 194"/>
                    <a:gd name="T16" fmla="*/ 12 w 160"/>
                    <a:gd name="T17" fmla="*/ 24 h 194"/>
                    <a:gd name="T18" fmla="*/ 3 w 160"/>
                    <a:gd name="T19" fmla="*/ 28 h 194"/>
                    <a:gd name="T20" fmla="*/ 5 w 160"/>
                    <a:gd name="T21" fmla="*/ 41 h 194"/>
                    <a:gd name="T22" fmla="*/ 3 w 160"/>
                    <a:gd name="T23" fmla="*/ 49 h 194"/>
                    <a:gd name="T24" fmla="*/ 12 w 160"/>
                    <a:gd name="T25" fmla="*/ 62 h 194"/>
                    <a:gd name="T26" fmla="*/ 18 w 160"/>
                    <a:gd name="T27" fmla="*/ 68 h 194"/>
                    <a:gd name="T28" fmla="*/ 28 w 160"/>
                    <a:gd name="T29" fmla="*/ 57 h 194"/>
                    <a:gd name="T30" fmla="*/ 44 w 160"/>
                    <a:gd name="T31" fmla="*/ 64 h 194"/>
                    <a:gd name="T32" fmla="*/ 47 w 160"/>
                    <a:gd name="T33" fmla="*/ 71 h 194"/>
                    <a:gd name="T34" fmla="*/ 53 w 160"/>
                    <a:gd name="T35" fmla="*/ 80 h 194"/>
                    <a:gd name="T36" fmla="*/ 58 w 160"/>
                    <a:gd name="T37" fmla="*/ 90 h 194"/>
                    <a:gd name="T38" fmla="*/ 66 w 160"/>
                    <a:gd name="T39" fmla="*/ 98 h 194"/>
                    <a:gd name="T40" fmla="*/ 71 w 160"/>
                    <a:gd name="T41" fmla="*/ 106 h 194"/>
                    <a:gd name="T42" fmla="*/ 85 w 160"/>
                    <a:gd name="T43" fmla="*/ 120 h 194"/>
                    <a:gd name="T44" fmla="*/ 91 w 160"/>
                    <a:gd name="T45" fmla="*/ 124 h 194"/>
                    <a:gd name="T46" fmla="*/ 98 w 160"/>
                    <a:gd name="T47" fmla="*/ 124 h 194"/>
                    <a:gd name="T48" fmla="*/ 105 w 160"/>
                    <a:gd name="T49" fmla="*/ 131 h 194"/>
                    <a:gd name="T50" fmla="*/ 109 w 160"/>
                    <a:gd name="T51" fmla="*/ 134 h 194"/>
                    <a:gd name="T52" fmla="*/ 113 w 160"/>
                    <a:gd name="T53" fmla="*/ 141 h 194"/>
                    <a:gd name="T54" fmla="*/ 117 w 160"/>
                    <a:gd name="T55" fmla="*/ 144 h 194"/>
                    <a:gd name="T56" fmla="*/ 123 w 160"/>
                    <a:gd name="T57" fmla="*/ 148 h 194"/>
                    <a:gd name="T58" fmla="*/ 127 w 160"/>
                    <a:gd name="T59" fmla="*/ 159 h 194"/>
                    <a:gd name="T60" fmla="*/ 131 w 160"/>
                    <a:gd name="T61" fmla="*/ 170 h 194"/>
                    <a:gd name="T62" fmla="*/ 129 w 160"/>
                    <a:gd name="T63" fmla="*/ 175 h 194"/>
                    <a:gd name="T64" fmla="*/ 128 w 160"/>
                    <a:gd name="T65" fmla="*/ 183 h 194"/>
                    <a:gd name="T66" fmla="*/ 124 w 160"/>
                    <a:gd name="T67" fmla="*/ 188 h 194"/>
                    <a:gd name="T68" fmla="*/ 131 w 160"/>
                    <a:gd name="T69" fmla="*/ 193 h 194"/>
                    <a:gd name="T70" fmla="*/ 137 w 160"/>
                    <a:gd name="T71" fmla="*/ 183 h 194"/>
                    <a:gd name="T72" fmla="*/ 143 w 160"/>
                    <a:gd name="T73" fmla="*/ 172 h 194"/>
                    <a:gd name="T74" fmla="*/ 143 w 160"/>
                    <a:gd name="T75" fmla="*/ 163 h 194"/>
                    <a:gd name="T76" fmla="*/ 136 w 160"/>
                    <a:gd name="T77" fmla="*/ 156 h 194"/>
                    <a:gd name="T78" fmla="*/ 137 w 160"/>
                    <a:gd name="T79" fmla="*/ 151 h 194"/>
                    <a:gd name="T80" fmla="*/ 140 w 160"/>
                    <a:gd name="T81" fmla="*/ 144 h 194"/>
                    <a:gd name="T82" fmla="*/ 143 w 160"/>
                    <a:gd name="T83" fmla="*/ 138 h 194"/>
                    <a:gd name="T84" fmla="*/ 151 w 160"/>
                    <a:gd name="T85" fmla="*/ 141 h 194"/>
                    <a:gd name="T86" fmla="*/ 154 w 160"/>
                    <a:gd name="T87" fmla="*/ 148 h 194"/>
                    <a:gd name="T88" fmla="*/ 158 w 160"/>
                    <a:gd name="T89" fmla="*/ 151 h 194"/>
                    <a:gd name="T90" fmla="*/ 160 w 160"/>
                    <a:gd name="T91" fmla="*/ 146 h 194"/>
                    <a:gd name="T92" fmla="*/ 157 w 160"/>
                    <a:gd name="T93" fmla="*/ 137 h 194"/>
                    <a:gd name="T94" fmla="*/ 146 w 160"/>
                    <a:gd name="T95" fmla="*/ 128 h 194"/>
                    <a:gd name="T96" fmla="*/ 126 w 160"/>
                    <a:gd name="T97" fmla="*/ 120 h 194"/>
                    <a:gd name="T98" fmla="*/ 128 w 160"/>
                    <a:gd name="T99" fmla="*/ 113 h 194"/>
                    <a:gd name="T100" fmla="*/ 123 w 160"/>
                    <a:gd name="T101" fmla="*/ 110 h 194"/>
                    <a:gd name="T102" fmla="*/ 113 w 160"/>
                    <a:gd name="T103" fmla="*/ 107 h 194"/>
                    <a:gd name="T104" fmla="*/ 105 w 160"/>
                    <a:gd name="T105" fmla="*/ 100 h 194"/>
                    <a:gd name="T106" fmla="*/ 98 w 160"/>
                    <a:gd name="T107" fmla="*/ 90 h 194"/>
                    <a:gd name="T108" fmla="*/ 97 w 160"/>
                    <a:gd name="T109" fmla="*/ 82 h 194"/>
                    <a:gd name="T110" fmla="*/ 82 w 160"/>
                    <a:gd name="T111" fmla="*/ 67 h 194"/>
                    <a:gd name="T112" fmla="*/ 74 w 160"/>
                    <a:gd name="T113" fmla="*/ 55 h 194"/>
                    <a:gd name="T114" fmla="*/ 76 w 160"/>
                    <a:gd name="T115" fmla="*/ 46 h 194"/>
                    <a:gd name="T116" fmla="*/ 74 w 160"/>
                    <a:gd name="T117" fmla="*/ 37 h 194"/>
                    <a:gd name="T118" fmla="*/ 83 w 160"/>
                    <a:gd name="T119" fmla="*/ 33 h 194"/>
                    <a:gd name="T120" fmla="*/ 90 w 160"/>
                    <a:gd name="T121" fmla="*/ 3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94">
                      <a:moveTo>
                        <a:pt x="91" y="21"/>
                      </a:moveTo>
                      <a:lnTo>
                        <a:pt x="90" y="19"/>
                      </a:lnTo>
                      <a:lnTo>
                        <a:pt x="94" y="13"/>
                      </a:lnTo>
                      <a:lnTo>
                        <a:pt x="91" y="11"/>
                      </a:lnTo>
                      <a:lnTo>
                        <a:pt x="87" y="11"/>
                      </a:lnTo>
                      <a:lnTo>
                        <a:pt x="78" y="10"/>
                      </a:lnTo>
                      <a:lnTo>
                        <a:pt x="71" y="4"/>
                      </a:lnTo>
                      <a:lnTo>
                        <a:pt x="71" y="1"/>
                      </a:lnTo>
                      <a:lnTo>
                        <a:pt x="67" y="2"/>
                      </a:lnTo>
                      <a:lnTo>
                        <a:pt x="63" y="0"/>
                      </a:lnTo>
                      <a:lnTo>
                        <a:pt x="57" y="6"/>
                      </a:lnTo>
                      <a:lnTo>
                        <a:pt x="52" y="3"/>
                      </a:lnTo>
                      <a:lnTo>
                        <a:pt x="49" y="7"/>
                      </a:lnTo>
                      <a:lnTo>
                        <a:pt x="50" y="13"/>
                      </a:lnTo>
                      <a:lnTo>
                        <a:pt x="45" y="14"/>
                      </a:lnTo>
                      <a:lnTo>
                        <a:pt x="44" y="20"/>
                      </a:lnTo>
                      <a:lnTo>
                        <a:pt x="42" y="18"/>
                      </a:lnTo>
                      <a:lnTo>
                        <a:pt x="39" y="18"/>
                      </a:lnTo>
                      <a:lnTo>
                        <a:pt x="33" y="17"/>
                      </a:lnTo>
                      <a:lnTo>
                        <a:pt x="33" y="21"/>
                      </a:lnTo>
                      <a:lnTo>
                        <a:pt x="30" y="27"/>
                      </a:lnTo>
                      <a:lnTo>
                        <a:pt x="29" y="24"/>
                      </a:lnTo>
                      <a:lnTo>
                        <a:pt x="24" y="21"/>
                      </a:lnTo>
                      <a:lnTo>
                        <a:pt x="25" y="17"/>
                      </a:lnTo>
                      <a:lnTo>
                        <a:pt x="22" y="15"/>
                      </a:lnTo>
                      <a:lnTo>
                        <a:pt x="16" y="25"/>
                      </a:lnTo>
                      <a:lnTo>
                        <a:pt x="12" y="24"/>
                      </a:lnTo>
                      <a:lnTo>
                        <a:pt x="7" y="28"/>
                      </a:lnTo>
                      <a:lnTo>
                        <a:pt x="4" y="27"/>
                      </a:lnTo>
                      <a:lnTo>
                        <a:pt x="3" y="28"/>
                      </a:lnTo>
                      <a:lnTo>
                        <a:pt x="3" y="33"/>
                      </a:lnTo>
                      <a:lnTo>
                        <a:pt x="6" y="35"/>
                      </a:lnTo>
                      <a:lnTo>
                        <a:pt x="5" y="41"/>
                      </a:lnTo>
                      <a:lnTo>
                        <a:pt x="1" y="41"/>
                      </a:lnTo>
                      <a:lnTo>
                        <a:pt x="0" y="44"/>
                      </a:lnTo>
                      <a:lnTo>
                        <a:pt x="3" y="49"/>
                      </a:lnTo>
                      <a:lnTo>
                        <a:pt x="4" y="58"/>
                      </a:lnTo>
                      <a:lnTo>
                        <a:pt x="8" y="62"/>
                      </a:lnTo>
                      <a:lnTo>
                        <a:pt x="12" y="62"/>
                      </a:lnTo>
                      <a:lnTo>
                        <a:pt x="11" y="66"/>
                      </a:lnTo>
                      <a:lnTo>
                        <a:pt x="11" y="70"/>
                      </a:lnTo>
                      <a:lnTo>
                        <a:pt x="18" y="68"/>
                      </a:lnTo>
                      <a:lnTo>
                        <a:pt x="21" y="65"/>
                      </a:lnTo>
                      <a:lnTo>
                        <a:pt x="21" y="62"/>
                      </a:lnTo>
                      <a:lnTo>
                        <a:pt x="28" y="57"/>
                      </a:lnTo>
                      <a:lnTo>
                        <a:pt x="38" y="60"/>
                      </a:lnTo>
                      <a:lnTo>
                        <a:pt x="40" y="62"/>
                      </a:lnTo>
                      <a:lnTo>
                        <a:pt x="44" y="64"/>
                      </a:lnTo>
                      <a:lnTo>
                        <a:pt x="46" y="66"/>
                      </a:lnTo>
                      <a:lnTo>
                        <a:pt x="46" y="68"/>
                      </a:lnTo>
                      <a:lnTo>
                        <a:pt x="47" y="71"/>
                      </a:lnTo>
                      <a:lnTo>
                        <a:pt x="50" y="76"/>
                      </a:lnTo>
                      <a:lnTo>
                        <a:pt x="50" y="79"/>
                      </a:lnTo>
                      <a:lnTo>
                        <a:pt x="53" y="80"/>
                      </a:lnTo>
                      <a:lnTo>
                        <a:pt x="53" y="86"/>
                      </a:lnTo>
                      <a:lnTo>
                        <a:pt x="56" y="87"/>
                      </a:lnTo>
                      <a:lnTo>
                        <a:pt x="58" y="90"/>
                      </a:lnTo>
                      <a:lnTo>
                        <a:pt x="62" y="95"/>
                      </a:lnTo>
                      <a:lnTo>
                        <a:pt x="62" y="98"/>
                      </a:lnTo>
                      <a:lnTo>
                        <a:pt x="66" y="98"/>
                      </a:lnTo>
                      <a:lnTo>
                        <a:pt x="69" y="102"/>
                      </a:lnTo>
                      <a:lnTo>
                        <a:pt x="69" y="105"/>
                      </a:lnTo>
                      <a:lnTo>
                        <a:pt x="71" y="106"/>
                      </a:lnTo>
                      <a:lnTo>
                        <a:pt x="77" y="114"/>
                      </a:lnTo>
                      <a:lnTo>
                        <a:pt x="82" y="120"/>
                      </a:lnTo>
                      <a:lnTo>
                        <a:pt x="85" y="120"/>
                      </a:lnTo>
                      <a:lnTo>
                        <a:pt x="88" y="122"/>
                      </a:lnTo>
                      <a:lnTo>
                        <a:pt x="88" y="124"/>
                      </a:lnTo>
                      <a:lnTo>
                        <a:pt x="91" y="124"/>
                      </a:lnTo>
                      <a:lnTo>
                        <a:pt x="92" y="123"/>
                      </a:lnTo>
                      <a:lnTo>
                        <a:pt x="95" y="124"/>
                      </a:lnTo>
                      <a:lnTo>
                        <a:pt x="98" y="124"/>
                      </a:lnTo>
                      <a:lnTo>
                        <a:pt x="101" y="131"/>
                      </a:lnTo>
                      <a:lnTo>
                        <a:pt x="103" y="132"/>
                      </a:lnTo>
                      <a:lnTo>
                        <a:pt x="105" y="131"/>
                      </a:lnTo>
                      <a:lnTo>
                        <a:pt x="107" y="133"/>
                      </a:lnTo>
                      <a:lnTo>
                        <a:pt x="107" y="135"/>
                      </a:lnTo>
                      <a:lnTo>
                        <a:pt x="109" y="134"/>
                      </a:lnTo>
                      <a:lnTo>
                        <a:pt x="112" y="135"/>
                      </a:lnTo>
                      <a:lnTo>
                        <a:pt x="113" y="137"/>
                      </a:lnTo>
                      <a:lnTo>
                        <a:pt x="113" y="141"/>
                      </a:lnTo>
                      <a:lnTo>
                        <a:pt x="112" y="143"/>
                      </a:lnTo>
                      <a:lnTo>
                        <a:pt x="114" y="144"/>
                      </a:lnTo>
                      <a:lnTo>
                        <a:pt x="117" y="144"/>
                      </a:lnTo>
                      <a:lnTo>
                        <a:pt x="118" y="148"/>
                      </a:lnTo>
                      <a:lnTo>
                        <a:pt x="122" y="148"/>
                      </a:lnTo>
                      <a:lnTo>
                        <a:pt x="123" y="148"/>
                      </a:lnTo>
                      <a:lnTo>
                        <a:pt x="125" y="149"/>
                      </a:lnTo>
                      <a:lnTo>
                        <a:pt x="126" y="154"/>
                      </a:lnTo>
                      <a:lnTo>
                        <a:pt x="127" y="159"/>
                      </a:lnTo>
                      <a:lnTo>
                        <a:pt x="129" y="162"/>
                      </a:lnTo>
                      <a:lnTo>
                        <a:pt x="129" y="168"/>
                      </a:lnTo>
                      <a:lnTo>
                        <a:pt x="131" y="170"/>
                      </a:lnTo>
                      <a:lnTo>
                        <a:pt x="131" y="173"/>
                      </a:lnTo>
                      <a:lnTo>
                        <a:pt x="129" y="175"/>
                      </a:lnTo>
                      <a:lnTo>
                        <a:pt x="129" y="175"/>
                      </a:lnTo>
                      <a:lnTo>
                        <a:pt x="128" y="176"/>
                      </a:lnTo>
                      <a:lnTo>
                        <a:pt x="128" y="179"/>
                      </a:lnTo>
                      <a:lnTo>
                        <a:pt x="128" y="183"/>
                      </a:lnTo>
                      <a:lnTo>
                        <a:pt x="126" y="186"/>
                      </a:lnTo>
                      <a:lnTo>
                        <a:pt x="125" y="186"/>
                      </a:lnTo>
                      <a:lnTo>
                        <a:pt x="124" y="188"/>
                      </a:lnTo>
                      <a:lnTo>
                        <a:pt x="124" y="190"/>
                      </a:lnTo>
                      <a:lnTo>
                        <a:pt x="127" y="194"/>
                      </a:lnTo>
                      <a:lnTo>
                        <a:pt x="131" y="193"/>
                      </a:lnTo>
                      <a:lnTo>
                        <a:pt x="133" y="190"/>
                      </a:lnTo>
                      <a:lnTo>
                        <a:pt x="133" y="186"/>
                      </a:lnTo>
                      <a:lnTo>
                        <a:pt x="137" y="183"/>
                      </a:lnTo>
                      <a:lnTo>
                        <a:pt x="138" y="175"/>
                      </a:lnTo>
                      <a:lnTo>
                        <a:pt x="140" y="172"/>
                      </a:lnTo>
                      <a:lnTo>
                        <a:pt x="143" y="172"/>
                      </a:lnTo>
                      <a:lnTo>
                        <a:pt x="143" y="169"/>
                      </a:lnTo>
                      <a:lnTo>
                        <a:pt x="143" y="168"/>
                      </a:lnTo>
                      <a:lnTo>
                        <a:pt x="143" y="163"/>
                      </a:lnTo>
                      <a:lnTo>
                        <a:pt x="143" y="161"/>
                      </a:lnTo>
                      <a:lnTo>
                        <a:pt x="139" y="157"/>
                      </a:lnTo>
                      <a:lnTo>
                        <a:pt x="136" y="156"/>
                      </a:lnTo>
                      <a:lnTo>
                        <a:pt x="136" y="155"/>
                      </a:lnTo>
                      <a:lnTo>
                        <a:pt x="136" y="152"/>
                      </a:lnTo>
                      <a:lnTo>
                        <a:pt x="137" y="151"/>
                      </a:lnTo>
                      <a:lnTo>
                        <a:pt x="138" y="148"/>
                      </a:lnTo>
                      <a:lnTo>
                        <a:pt x="138" y="145"/>
                      </a:lnTo>
                      <a:lnTo>
                        <a:pt x="140" y="144"/>
                      </a:lnTo>
                      <a:lnTo>
                        <a:pt x="140" y="139"/>
                      </a:lnTo>
                      <a:lnTo>
                        <a:pt x="142" y="138"/>
                      </a:lnTo>
                      <a:lnTo>
                        <a:pt x="143" y="138"/>
                      </a:lnTo>
                      <a:lnTo>
                        <a:pt x="147" y="140"/>
                      </a:lnTo>
                      <a:lnTo>
                        <a:pt x="147" y="141"/>
                      </a:lnTo>
                      <a:lnTo>
                        <a:pt x="151" y="141"/>
                      </a:lnTo>
                      <a:lnTo>
                        <a:pt x="153" y="142"/>
                      </a:lnTo>
                      <a:lnTo>
                        <a:pt x="153" y="145"/>
                      </a:lnTo>
                      <a:lnTo>
                        <a:pt x="154" y="148"/>
                      </a:lnTo>
                      <a:lnTo>
                        <a:pt x="156" y="151"/>
                      </a:lnTo>
                      <a:lnTo>
                        <a:pt x="158" y="152"/>
                      </a:lnTo>
                      <a:lnTo>
                        <a:pt x="158" y="151"/>
                      </a:lnTo>
                      <a:lnTo>
                        <a:pt x="159" y="151"/>
                      </a:lnTo>
                      <a:lnTo>
                        <a:pt x="159" y="148"/>
                      </a:lnTo>
                      <a:lnTo>
                        <a:pt x="160" y="146"/>
                      </a:lnTo>
                      <a:lnTo>
                        <a:pt x="160" y="141"/>
                      </a:lnTo>
                      <a:lnTo>
                        <a:pt x="160" y="139"/>
                      </a:lnTo>
                      <a:lnTo>
                        <a:pt x="157" y="137"/>
                      </a:lnTo>
                      <a:lnTo>
                        <a:pt x="153" y="136"/>
                      </a:lnTo>
                      <a:lnTo>
                        <a:pt x="150" y="132"/>
                      </a:lnTo>
                      <a:lnTo>
                        <a:pt x="146" y="128"/>
                      </a:lnTo>
                      <a:lnTo>
                        <a:pt x="134" y="121"/>
                      </a:lnTo>
                      <a:lnTo>
                        <a:pt x="129" y="120"/>
                      </a:lnTo>
                      <a:lnTo>
                        <a:pt x="126" y="120"/>
                      </a:lnTo>
                      <a:lnTo>
                        <a:pt x="125" y="117"/>
                      </a:lnTo>
                      <a:lnTo>
                        <a:pt x="125" y="115"/>
                      </a:lnTo>
                      <a:lnTo>
                        <a:pt x="128" y="113"/>
                      </a:lnTo>
                      <a:lnTo>
                        <a:pt x="129" y="110"/>
                      </a:lnTo>
                      <a:lnTo>
                        <a:pt x="126" y="109"/>
                      </a:lnTo>
                      <a:lnTo>
                        <a:pt x="123" y="110"/>
                      </a:lnTo>
                      <a:lnTo>
                        <a:pt x="121" y="109"/>
                      </a:lnTo>
                      <a:lnTo>
                        <a:pt x="115" y="109"/>
                      </a:lnTo>
                      <a:lnTo>
                        <a:pt x="113" y="107"/>
                      </a:lnTo>
                      <a:lnTo>
                        <a:pt x="111" y="106"/>
                      </a:lnTo>
                      <a:lnTo>
                        <a:pt x="109" y="104"/>
                      </a:lnTo>
                      <a:lnTo>
                        <a:pt x="105" y="100"/>
                      </a:lnTo>
                      <a:lnTo>
                        <a:pt x="103" y="96"/>
                      </a:lnTo>
                      <a:lnTo>
                        <a:pt x="100" y="93"/>
                      </a:lnTo>
                      <a:lnTo>
                        <a:pt x="98" y="90"/>
                      </a:lnTo>
                      <a:lnTo>
                        <a:pt x="98" y="86"/>
                      </a:lnTo>
                      <a:lnTo>
                        <a:pt x="97" y="86"/>
                      </a:lnTo>
                      <a:lnTo>
                        <a:pt x="97" y="82"/>
                      </a:lnTo>
                      <a:lnTo>
                        <a:pt x="88" y="72"/>
                      </a:lnTo>
                      <a:lnTo>
                        <a:pt x="86" y="68"/>
                      </a:lnTo>
                      <a:lnTo>
                        <a:pt x="82" y="67"/>
                      </a:lnTo>
                      <a:lnTo>
                        <a:pt x="76" y="62"/>
                      </a:lnTo>
                      <a:lnTo>
                        <a:pt x="74" y="60"/>
                      </a:lnTo>
                      <a:lnTo>
                        <a:pt x="74" y="55"/>
                      </a:lnTo>
                      <a:lnTo>
                        <a:pt x="73" y="51"/>
                      </a:lnTo>
                      <a:lnTo>
                        <a:pt x="74" y="50"/>
                      </a:lnTo>
                      <a:lnTo>
                        <a:pt x="76" y="46"/>
                      </a:lnTo>
                      <a:lnTo>
                        <a:pt x="74" y="43"/>
                      </a:lnTo>
                      <a:lnTo>
                        <a:pt x="73" y="39"/>
                      </a:lnTo>
                      <a:lnTo>
                        <a:pt x="74" y="37"/>
                      </a:lnTo>
                      <a:lnTo>
                        <a:pt x="77" y="36"/>
                      </a:lnTo>
                      <a:lnTo>
                        <a:pt x="80" y="33"/>
                      </a:lnTo>
                      <a:lnTo>
                        <a:pt x="83" y="33"/>
                      </a:lnTo>
                      <a:lnTo>
                        <a:pt x="85" y="30"/>
                      </a:lnTo>
                      <a:lnTo>
                        <a:pt x="87" y="30"/>
                      </a:lnTo>
                      <a:lnTo>
                        <a:pt x="90" y="30"/>
                      </a:lnTo>
                      <a:lnTo>
                        <a:pt x="89" y="25"/>
                      </a:lnTo>
                      <a:lnTo>
                        <a:pt x="91"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2" name="Freeform 730">
                  <a:extLst>
                    <a:ext uri="{FF2B5EF4-FFF2-40B4-BE49-F238E27FC236}">
                      <a16:creationId xmlns:a16="http://schemas.microsoft.com/office/drawing/2014/main" id="{527D2266-A5EA-5648-B310-1C27D0030C7D}"/>
                    </a:ext>
                  </a:extLst>
                </p:cNvPr>
                <p:cNvSpPr>
                  <a:spLocks/>
                </p:cNvSpPr>
                <p:nvPr/>
              </p:nvSpPr>
              <p:spPr bwMode="auto">
                <a:xfrm>
                  <a:off x="3625" y="2104"/>
                  <a:ext cx="6" cy="6"/>
                </a:xfrm>
                <a:custGeom>
                  <a:avLst/>
                  <a:gdLst>
                    <a:gd name="T0" fmla="*/ 4 w 6"/>
                    <a:gd name="T1" fmla="*/ 3 h 6"/>
                    <a:gd name="T2" fmla="*/ 6 w 6"/>
                    <a:gd name="T3" fmla="*/ 1 h 6"/>
                    <a:gd name="T4" fmla="*/ 4 w 6"/>
                    <a:gd name="T5" fmla="*/ 0 h 6"/>
                    <a:gd name="T6" fmla="*/ 0 w 6"/>
                    <a:gd name="T7" fmla="*/ 0 h 6"/>
                    <a:gd name="T8" fmla="*/ 0 w 6"/>
                    <a:gd name="T9" fmla="*/ 3 h 6"/>
                    <a:gd name="T10" fmla="*/ 3 w 6"/>
                    <a:gd name="T11" fmla="*/ 6 h 6"/>
                    <a:gd name="T12" fmla="*/ 4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3"/>
                      </a:moveTo>
                      <a:lnTo>
                        <a:pt x="6" y="1"/>
                      </a:lnTo>
                      <a:lnTo>
                        <a:pt x="4" y="0"/>
                      </a:lnTo>
                      <a:lnTo>
                        <a:pt x="0" y="0"/>
                      </a:lnTo>
                      <a:lnTo>
                        <a:pt x="0" y="3"/>
                      </a:lnTo>
                      <a:lnTo>
                        <a:pt x="3"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3" name="Freeform 731">
                  <a:extLst>
                    <a:ext uri="{FF2B5EF4-FFF2-40B4-BE49-F238E27FC236}">
                      <a16:creationId xmlns:a16="http://schemas.microsoft.com/office/drawing/2014/main" id="{8E6EA1A4-2388-B14B-8FE2-28B24BB304E4}"/>
                    </a:ext>
                  </a:extLst>
                </p:cNvPr>
                <p:cNvSpPr>
                  <a:spLocks/>
                </p:cNvSpPr>
                <p:nvPr/>
              </p:nvSpPr>
              <p:spPr bwMode="auto">
                <a:xfrm>
                  <a:off x="3653" y="2084"/>
                  <a:ext cx="7" cy="6"/>
                </a:xfrm>
                <a:custGeom>
                  <a:avLst/>
                  <a:gdLst>
                    <a:gd name="T0" fmla="*/ 7 w 7"/>
                    <a:gd name="T1" fmla="*/ 6 h 6"/>
                    <a:gd name="T2" fmla="*/ 7 w 7"/>
                    <a:gd name="T3" fmla="*/ 3 h 6"/>
                    <a:gd name="T4" fmla="*/ 4 w 7"/>
                    <a:gd name="T5" fmla="*/ 0 h 6"/>
                    <a:gd name="T6" fmla="*/ 0 w 7"/>
                    <a:gd name="T7" fmla="*/ 1 h 6"/>
                    <a:gd name="T8" fmla="*/ 0 w 7"/>
                    <a:gd name="T9" fmla="*/ 3 h 6"/>
                    <a:gd name="T10" fmla="*/ 4 w 7"/>
                    <a:gd name="T11" fmla="*/ 4 h 6"/>
                    <a:gd name="T12" fmla="*/ 7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6"/>
                      </a:moveTo>
                      <a:lnTo>
                        <a:pt x="7" y="3"/>
                      </a:lnTo>
                      <a:lnTo>
                        <a:pt x="4" y="0"/>
                      </a:lnTo>
                      <a:lnTo>
                        <a:pt x="0" y="1"/>
                      </a:lnTo>
                      <a:lnTo>
                        <a:pt x="0" y="3"/>
                      </a:lnTo>
                      <a:lnTo>
                        <a:pt x="4" y="4"/>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4" name="Freeform 732">
                  <a:extLst>
                    <a:ext uri="{FF2B5EF4-FFF2-40B4-BE49-F238E27FC236}">
                      <a16:creationId xmlns:a16="http://schemas.microsoft.com/office/drawing/2014/main" id="{EB40874E-9132-0946-A65D-81ADE1824736}"/>
                    </a:ext>
                  </a:extLst>
                </p:cNvPr>
                <p:cNvSpPr>
                  <a:spLocks/>
                </p:cNvSpPr>
                <p:nvPr/>
              </p:nvSpPr>
              <p:spPr bwMode="auto">
                <a:xfrm>
                  <a:off x="3486" y="2005"/>
                  <a:ext cx="160" cy="158"/>
                </a:xfrm>
                <a:custGeom>
                  <a:avLst/>
                  <a:gdLst>
                    <a:gd name="T0" fmla="*/ 184 w 206"/>
                    <a:gd name="T1" fmla="*/ 31 h 204"/>
                    <a:gd name="T2" fmla="*/ 168 w 206"/>
                    <a:gd name="T3" fmla="*/ 29 h 204"/>
                    <a:gd name="T4" fmla="*/ 157 w 206"/>
                    <a:gd name="T5" fmla="*/ 32 h 204"/>
                    <a:gd name="T6" fmla="*/ 146 w 206"/>
                    <a:gd name="T7" fmla="*/ 25 h 204"/>
                    <a:gd name="T8" fmla="*/ 134 w 206"/>
                    <a:gd name="T9" fmla="*/ 18 h 204"/>
                    <a:gd name="T10" fmla="*/ 130 w 206"/>
                    <a:gd name="T11" fmla="*/ 12 h 204"/>
                    <a:gd name="T12" fmla="*/ 123 w 206"/>
                    <a:gd name="T13" fmla="*/ 12 h 204"/>
                    <a:gd name="T14" fmla="*/ 109 w 206"/>
                    <a:gd name="T15" fmla="*/ 8 h 204"/>
                    <a:gd name="T16" fmla="*/ 98 w 206"/>
                    <a:gd name="T17" fmla="*/ 7 h 204"/>
                    <a:gd name="T18" fmla="*/ 76 w 206"/>
                    <a:gd name="T19" fmla="*/ 9 h 204"/>
                    <a:gd name="T20" fmla="*/ 57 w 206"/>
                    <a:gd name="T21" fmla="*/ 2 h 204"/>
                    <a:gd name="T22" fmla="*/ 43 w 206"/>
                    <a:gd name="T23" fmla="*/ 4 h 204"/>
                    <a:gd name="T24" fmla="*/ 32 w 206"/>
                    <a:gd name="T25" fmla="*/ 1 h 204"/>
                    <a:gd name="T26" fmla="*/ 23 w 206"/>
                    <a:gd name="T27" fmla="*/ 1 h 204"/>
                    <a:gd name="T28" fmla="*/ 19 w 206"/>
                    <a:gd name="T29" fmla="*/ 10 h 204"/>
                    <a:gd name="T30" fmla="*/ 9 w 206"/>
                    <a:gd name="T31" fmla="*/ 12 h 204"/>
                    <a:gd name="T32" fmla="*/ 1 w 206"/>
                    <a:gd name="T33" fmla="*/ 25 h 204"/>
                    <a:gd name="T34" fmla="*/ 5 w 206"/>
                    <a:gd name="T35" fmla="*/ 27 h 204"/>
                    <a:gd name="T36" fmla="*/ 8 w 206"/>
                    <a:gd name="T37" fmla="*/ 30 h 204"/>
                    <a:gd name="T38" fmla="*/ 7 w 206"/>
                    <a:gd name="T39" fmla="*/ 39 h 204"/>
                    <a:gd name="T40" fmla="*/ 6 w 206"/>
                    <a:gd name="T41" fmla="*/ 46 h 204"/>
                    <a:gd name="T42" fmla="*/ 16 w 206"/>
                    <a:gd name="T43" fmla="*/ 50 h 204"/>
                    <a:gd name="T44" fmla="*/ 34 w 206"/>
                    <a:gd name="T45" fmla="*/ 52 h 204"/>
                    <a:gd name="T46" fmla="*/ 47 w 206"/>
                    <a:gd name="T47" fmla="*/ 54 h 204"/>
                    <a:gd name="T48" fmla="*/ 47 w 206"/>
                    <a:gd name="T49" fmla="*/ 65 h 204"/>
                    <a:gd name="T50" fmla="*/ 40 w 206"/>
                    <a:gd name="T51" fmla="*/ 93 h 204"/>
                    <a:gd name="T52" fmla="*/ 35 w 206"/>
                    <a:gd name="T53" fmla="*/ 109 h 204"/>
                    <a:gd name="T54" fmla="*/ 32 w 206"/>
                    <a:gd name="T55" fmla="*/ 120 h 204"/>
                    <a:gd name="T56" fmla="*/ 30 w 206"/>
                    <a:gd name="T57" fmla="*/ 139 h 204"/>
                    <a:gd name="T58" fmla="*/ 36 w 206"/>
                    <a:gd name="T59" fmla="*/ 150 h 204"/>
                    <a:gd name="T60" fmla="*/ 30 w 206"/>
                    <a:gd name="T61" fmla="*/ 169 h 204"/>
                    <a:gd name="T62" fmla="*/ 39 w 206"/>
                    <a:gd name="T63" fmla="*/ 176 h 204"/>
                    <a:gd name="T64" fmla="*/ 49 w 206"/>
                    <a:gd name="T65" fmla="*/ 196 h 204"/>
                    <a:gd name="T66" fmla="*/ 66 w 206"/>
                    <a:gd name="T67" fmla="*/ 201 h 204"/>
                    <a:gd name="T68" fmla="*/ 76 w 206"/>
                    <a:gd name="T69" fmla="*/ 193 h 204"/>
                    <a:gd name="T70" fmla="*/ 91 w 206"/>
                    <a:gd name="T71" fmla="*/ 184 h 204"/>
                    <a:gd name="T72" fmla="*/ 105 w 206"/>
                    <a:gd name="T73" fmla="*/ 185 h 204"/>
                    <a:gd name="T74" fmla="*/ 114 w 206"/>
                    <a:gd name="T75" fmla="*/ 185 h 204"/>
                    <a:gd name="T76" fmla="*/ 123 w 206"/>
                    <a:gd name="T77" fmla="*/ 187 h 204"/>
                    <a:gd name="T78" fmla="*/ 138 w 206"/>
                    <a:gd name="T79" fmla="*/ 168 h 204"/>
                    <a:gd name="T80" fmla="*/ 144 w 206"/>
                    <a:gd name="T81" fmla="*/ 163 h 204"/>
                    <a:gd name="T82" fmla="*/ 151 w 206"/>
                    <a:gd name="T83" fmla="*/ 142 h 204"/>
                    <a:gd name="T84" fmla="*/ 156 w 206"/>
                    <a:gd name="T85" fmla="*/ 128 h 204"/>
                    <a:gd name="T86" fmla="*/ 149 w 206"/>
                    <a:gd name="T87" fmla="*/ 115 h 204"/>
                    <a:gd name="T88" fmla="*/ 162 w 206"/>
                    <a:gd name="T89" fmla="*/ 96 h 204"/>
                    <a:gd name="T90" fmla="*/ 169 w 206"/>
                    <a:gd name="T91" fmla="*/ 87 h 204"/>
                    <a:gd name="T92" fmla="*/ 173 w 206"/>
                    <a:gd name="T93" fmla="*/ 80 h 204"/>
                    <a:gd name="T94" fmla="*/ 179 w 206"/>
                    <a:gd name="T95" fmla="*/ 72 h 204"/>
                    <a:gd name="T96" fmla="*/ 195 w 206"/>
                    <a:gd name="T97" fmla="*/ 65 h 204"/>
                    <a:gd name="T98" fmla="*/ 204 w 206"/>
                    <a:gd name="T99" fmla="*/ 50 h 204"/>
                    <a:gd name="T100" fmla="*/ 206 w 206"/>
                    <a:gd name="T101" fmla="*/ 3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4">
                      <a:moveTo>
                        <a:pt x="198" y="33"/>
                      </a:moveTo>
                      <a:cubicBezTo>
                        <a:pt x="189" y="34"/>
                        <a:pt x="189" y="34"/>
                        <a:pt x="189" y="34"/>
                      </a:cubicBezTo>
                      <a:cubicBezTo>
                        <a:pt x="184" y="31"/>
                        <a:pt x="184" y="31"/>
                        <a:pt x="184" y="31"/>
                      </a:cubicBezTo>
                      <a:cubicBezTo>
                        <a:pt x="179" y="31"/>
                        <a:pt x="179" y="31"/>
                        <a:pt x="179" y="31"/>
                      </a:cubicBezTo>
                      <a:cubicBezTo>
                        <a:pt x="176" y="29"/>
                        <a:pt x="176" y="29"/>
                        <a:pt x="176" y="29"/>
                      </a:cubicBezTo>
                      <a:cubicBezTo>
                        <a:pt x="168" y="29"/>
                        <a:pt x="168" y="29"/>
                        <a:pt x="168" y="29"/>
                      </a:cubicBezTo>
                      <a:cubicBezTo>
                        <a:pt x="164" y="33"/>
                        <a:pt x="164" y="33"/>
                        <a:pt x="164" y="33"/>
                      </a:cubicBezTo>
                      <a:cubicBezTo>
                        <a:pt x="162" y="32"/>
                        <a:pt x="162" y="32"/>
                        <a:pt x="162" y="32"/>
                      </a:cubicBezTo>
                      <a:cubicBezTo>
                        <a:pt x="157" y="32"/>
                        <a:pt x="157" y="32"/>
                        <a:pt x="157" y="32"/>
                      </a:cubicBezTo>
                      <a:cubicBezTo>
                        <a:pt x="153" y="27"/>
                        <a:pt x="153" y="27"/>
                        <a:pt x="153" y="27"/>
                      </a:cubicBezTo>
                      <a:cubicBezTo>
                        <a:pt x="149" y="29"/>
                        <a:pt x="149" y="29"/>
                        <a:pt x="149" y="29"/>
                      </a:cubicBezTo>
                      <a:cubicBezTo>
                        <a:pt x="146" y="25"/>
                        <a:pt x="146" y="25"/>
                        <a:pt x="146" y="25"/>
                      </a:cubicBezTo>
                      <a:cubicBezTo>
                        <a:pt x="139" y="21"/>
                        <a:pt x="139" y="21"/>
                        <a:pt x="139" y="21"/>
                      </a:cubicBezTo>
                      <a:cubicBezTo>
                        <a:pt x="133" y="22"/>
                        <a:pt x="133" y="22"/>
                        <a:pt x="133" y="22"/>
                      </a:cubicBezTo>
                      <a:cubicBezTo>
                        <a:pt x="134" y="18"/>
                        <a:pt x="134" y="18"/>
                        <a:pt x="134" y="18"/>
                      </a:cubicBezTo>
                      <a:cubicBezTo>
                        <a:pt x="133" y="14"/>
                        <a:pt x="133" y="14"/>
                        <a:pt x="133" y="14"/>
                      </a:cubicBezTo>
                      <a:cubicBezTo>
                        <a:pt x="131" y="13"/>
                        <a:pt x="131" y="13"/>
                        <a:pt x="131" y="13"/>
                      </a:cubicBezTo>
                      <a:cubicBezTo>
                        <a:pt x="130" y="12"/>
                        <a:pt x="130" y="12"/>
                        <a:pt x="130" y="12"/>
                      </a:cubicBezTo>
                      <a:cubicBezTo>
                        <a:pt x="127" y="10"/>
                        <a:pt x="127" y="10"/>
                        <a:pt x="127" y="10"/>
                      </a:cubicBezTo>
                      <a:cubicBezTo>
                        <a:pt x="126" y="11"/>
                        <a:pt x="126" y="11"/>
                        <a:pt x="126" y="11"/>
                      </a:cubicBezTo>
                      <a:cubicBezTo>
                        <a:pt x="123" y="12"/>
                        <a:pt x="123" y="12"/>
                        <a:pt x="123" y="12"/>
                      </a:cubicBezTo>
                      <a:cubicBezTo>
                        <a:pt x="121" y="15"/>
                        <a:pt x="121" y="15"/>
                        <a:pt x="121" y="15"/>
                      </a:cubicBezTo>
                      <a:cubicBezTo>
                        <a:pt x="112" y="8"/>
                        <a:pt x="112" y="8"/>
                        <a:pt x="112" y="8"/>
                      </a:cubicBezTo>
                      <a:cubicBezTo>
                        <a:pt x="109" y="8"/>
                        <a:pt x="109" y="8"/>
                        <a:pt x="109" y="8"/>
                      </a:cubicBezTo>
                      <a:cubicBezTo>
                        <a:pt x="105" y="12"/>
                        <a:pt x="105" y="12"/>
                        <a:pt x="105" y="12"/>
                      </a:cubicBezTo>
                      <a:cubicBezTo>
                        <a:pt x="99" y="10"/>
                        <a:pt x="99" y="10"/>
                        <a:pt x="99" y="10"/>
                      </a:cubicBezTo>
                      <a:cubicBezTo>
                        <a:pt x="98" y="7"/>
                        <a:pt x="98" y="7"/>
                        <a:pt x="98" y="7"/>
                      </a:cubicBezTo>
                      <a:cubicBezTo>
                        <a:pt x="91" y="6"/>
                        <a:pt x="91" y="6"/>
                        <a:pt x="91" y="6"/>
                      </a:cubicBezTo>
                      <a:cubicBezTo>
                        <a:pt x="82" y="11"/>
                        <a:pt x="82" y="11"/>
                        <a:pt x="82" y="11"/>
                      </a:cubicBezTo>
                      <a:cubicBezTo>
                        <a:pt x="76" y="9"/>
                        <a:pt x="76" y="9"/>
                        <a:pt x="76" y="9"/>
                      </a:cubicBezTo>
                      <a:cubicBezTo>
                        <a:pt x="63" y="7"/>
                        <a:pt x="63" y="7"/>
                        <a:pt x="63" y="7"/>
                      </a:cubicBezTo>
                      <a:cubicBezTo>
                        <a:pt x="59" y="4"/>
                        <a:pt x="59" y="4"/>
                        <a:pt x="59" y="4"/>
                      </a:cubicBezTo>
                      <a:cubicBezTo>
                        <a:pt x="57" y="2"/>
                        <a:pt x="57" y="2"/>
                        <a:pt x="57" y="2"/>
                      </a:cubicBezTo>
                      <a:cubicBezTo>
                        <a:pt x="52" y="4"/>
                        <a:pt x="52" y="4"/>
                        <a:pt x="52" y="4"/>
                      </a:cubicBezTo>
                      <a:cubicBezTo>
                        <a:pt x="47" y="6"/>
                        <a:pt x="47" y="6"/>
                        <a:pt x="47" y="6"/>
                      </a:cubicBezTo>
                      <a:cubicBezTo>
                        <a:pt x="43" y="4"/>
                        <a:pt x="43" y="4"/>
                        <a:pt x="43" y="4"/>
                      </a:cubicBezTo>
                      <a:cubicBezTo>
                        <a:pt x="39" y="4"/>
                        <a:pt x="39" y="4"/>
                        <a:pt x="39" y="4"/>
                      </a:cubicBezTo>
                      <a:cubicBezTo>
                        <a:pt x="36" y="7"/>
                        <a:pt x="36" y="7"/>
                        <a:pt x="36" y="7"/>
                      </a:cubicBezTo>
                      <a:cubicBezTo>
                        <a:pt x="32" y="1"/>
                        <a:pt x="32" y="1"/>
                        <a:pt x="32" y="1"/>
                      </a:cubicBezTo>
                      <a:cubicBezTo>
                        <a:pt x="27" y="0"/>
                        <a:pt x="27" y="0"/>
                        <a:pt x="27" y="0"/>
                      </a:cubicBezTo>
                      <a:cubicBezTo>
                        <a:pt x="24" y="2"/>
                        <a:pt x="24" y="2"/>
                        <a:pt x="24" y="2"/>
                      </a:cubicBezTo>
                      <a:cubicBezTo>
                        <a:pt x="23" y="1"/>
                        <a:pt x="23" y="1"/>
                        <a:pt x="23" y="1"/>
                      </a:cubicBezTo>
                      <a:cubicBezTo>
                        <a:pt x="17" y="5"/>
                        <a:pt x="17" y="5"/>
                        <a:pt x="17" y="5"/>
                      </a:cubicBezTo>
                      <a:cubicBezTo>
                        <a:pt x="17" y="8"/>
                        <a:pt x="17" y="8"/>
                        <a:pt x="17" y="8"/>
                      </a:cubicBezTo>
                      <a:cubicBezTo>
                        <a:pt x="19" y="10"/>
                        <a:pt x="19" y="10"/>
                        <a:pt x="19" y="10"/>
                      </a:cubicBezTo>
                      <a:cubicBezTo>
                        <a:pt x="17" y="13"/>
                        <a:pt x="17" y="13"/>
                        <a:pt x="17" y="13"/>
                      </a:cubicBezTo>
                      <a:cubicBezTo>
                        <a:pt x="11" y="13"/>
                        <a:pt x="11" y="13"/>
                        <a:pt x="11" y="13"/>
                      </a:cubicBezTo>
                      <a:cubicBezTo>
                        <a:pt x="9" y="12"/>
                        <a:pt x="9" y="12"/>
                        <a:pt x="9" y="12"/>
                      </a:cubicBezTo>
                      <a:cubicBezTo>
                        <a:pt x="2" y="15"/>
                        <a:pt x="2" y="15"/>
                        <a:pt x="2" y="15"/>
                      </a:cubicBezTo>
                      <a:cubicBezTo>
                        <a:pt x="0" y="20"/>
                        <a:pt x="0" y="20"/>
                        <a:pt x="0" y="20"/>
                      </a:cubicBezTo>
                      <a:cubicBezTo>
                        <a:pt x="1" y="25"/>
                        <a:pt x="1" y="25"/>
                        <a:pt x="1" y="25"/>
                      </a:cubicBezTo>
                      <a:cubicBezTo>
                        <a:pt x="4" y="24"/>
                        <a:pt x="4" y="24"/>
                        <a:pt x="4" y="24"/>
                      </a:cubicBezTo>
                      <a:cubicBezTo>
                        <a:pt x="4" y="26"/>
                        <a:pt x="4" y="26"/>
                        <a:pt x="4" y="26"/>
                      </a:cubicBezTo>
                      <a:cubicBezTo>
                        <a:pt x="5" y="27"/>
                        <a:pt x="5" y="27"/>
                        <a:pt x="5" y="27"/>
                      </a:cubicBezTo>
                      <a:cubicBezTo>
                        <a:pt x="4" y="33"/>
                        <a:pt x="4" y="33"/>
                        <a:pt x="4" y="33"/>
                      </a:cubicBezTo>
                      <a:cubicBezTo>
                        <a:pt x="6" y="34"/>
                        <a:pt x="6" y="34"/>
                        <a:pt x="6" y="34"/>
                      </a:cubicBezTo>
                      <a:cubicBezTo>
                        <a:pt x="8" y="30"/>
                        <a:pt x="8" y="30"/>
                        <a:pt x="8" y="30"/>
                      </a:cubicBezTo>
                      <a:cubicBezTo>
                        <a:pt x="8" y="35"/>
                        <a:pt x="8" y="35"/>
                        <a:pt x="8" y="35"/>
                      </a:cubicBezTo>
                      <a:cubicBezTo>
                        <a:pt x="9" y="37"/>
                        <a:pt x="9" y="37"/>
                        <a:pt x="9" y="37"/>
                      </a:cubicBezTo>
                      <a:cubicBezTo>
                        <a:pt x="7" y="39"/>
                        <a:pt x="7" y="39"/>
                        <a:pt x="7" y="39"/>
                      </a:cubicBezTo>
                      <a:cubicBezTo>
                        <a:pt x="10" y="40"/>
                        <a:pt x="10" y="40"/>
                        <a:pt x="10" y="40"/>
                      </a:cubicBezTo>
                      <a:cubicBezTo>
                        <a:pt x="6" y="44"/>
                        <a:pt x="6" y="44"/>
                        <a:pt x="6" y="44"/>
                      </a:cubicBezTo>
                      <a:cubicBezTo>
                        <a:pt x="6" y="46"/>
                        <a:pt x="6" y="46"/>
                        <a:pt x="6" y="46"/>
                      </a:cubicBezTo>
                      <a:cubicBezTo>
                        <a:pt x="14" y="44"/>
                        <a:pt x="14" y="44"/>
                        <a:pt x="14" y="44"/>
                      </a:cubicBezTo>
                      <a:cubicBezTo>
                        <a:pt x="17" y="45"/>
                        <a:pt x="17" y="45"/>
                        <a:pt x="17" y="45"/>
                      </a:cubicBezTo>
                      <a:cubicBezTo>
                        <a:pt x="16" y="50"/>
                        <a:pt x="16" y="50"/>
                        <a:pt x="16" y="50"/>
                      </a:cubicBezTo>
                      <a:cubicBezTo>
                        <a:pt x="18" y="53"/>
                        <a:pt x="18" y="53"/>
                        <a:pt x="18" y="53"/>
                      </a:cubicBezTo>
                      <a:cubicBezTo>
                        <a:pt x="24" y="49"/>
                        <a:pt x="24" y="49"/>
                        <a:pt x="24" y="49"/>
                      </a:cubicBezTo>
                      <a:cubicBezTo>
                        <a:pt x="34" y="52"/>
                        <a:pt x="34" y="52"/>
                        <a:pt x="34" y="52"/>
                      </a:cubicBezTo>
                      <a:cubicBezTo>
                        <a:pt x="37" y="48"/>
                        <a:pt x="37" y="48"/>
                        <a:pt x="37" y="48"/>
                      </a:cubicBezTo>
                      <a:cubicBezTo>
                        <a:pt x="46" y="49"/>
                        <a:pt x="46" y="49"/>
                        <a:pt x="46" y="49"/>
                      </a:cubicBezTo>
                      <a:cubicBezTo>
                        <a:pt x="47" y="54"/>
                        <a:pt x="47" y="54"/>
                        <a:pt x="47" y="54"/>
                      </a:cubicBezTo>
                      <a:cubicBezTo>
                        <a:pt x="50" y="61"/>
                        <a:pt x="50" y="61"/>
                        <a:pt x="50" y="61"/>
                      </a:cubicBezTo>
                      <a:cubicBezTo>
                        <a:pt x="49" y="65"/>
                        <a:pt x="49" y="65"/>
                        <a:pt x="49" y="65"/>
                      </a:cubicBezTo>
                      <a:cubicBezTo>
                        <a:pt x="47" y="65"/>
                        <a:pt x="47" y="65"/>
                        <a:pt x="47" y="65"/>
                      </a:cubicBezTo>
                      <a:cubicBezTo>
                        <a:pt x="40" y="73"/>
                        <a:pt x="40" y="73"/>
                        <a:pt x="40" y="73"/>
                      </a:cubicBezTo>
                      <a:cubicBezTo>
                        <a:pt x="41" y="79"/>
                        <a:pt x="41" y="79"/>
                        <a:pt x="41" y="79"/>
                      </a:cubicBezTo>
                      <a:cubicBezTo>
                        <a:pt x="40" y="93"/>
                        <a:pt x="40" y="93"/>
                        <a:pt x="40" y="93"/>
                      </a:cubicBezTo>
                      <a:cubicBezTo>
                        <a:pt x="36" y="97"/>
                        <a:pt x="36" y="97"/>
                        <a:pt x="36" y="97"/>
                      </a:cubicBezTo>
                      <a:cubicBezTo>
                        <a:pt x="39" y="101"/>
                        <a:pt x="39" y="101"/>
                        <a:pt x="39" y="101"/>
                      </a:cubicBezTo>
                      <a:cubicBezTo>
                        <a:pt x="35" y="109"/>
                        <a:pt x="35" y="109"/>
                        <a:pt x="35" y="109"/>
                      </a:cubicBezTo>
                      <a:cubicBezTo>
                        <a:pt x="31" y="108"/>
                        <a:pt x="31" y="108"/>
                        <a:pt x="31" y="108"/>
                      </a:cubicBezTo>
                      <a:cubicBezTo>
                        <a:pt x="27" y="110"/>
                        <a:pt x="27" y="110"/>
                        <a:pt x="27" y="110"/>
                      </a:cubicBezTo>
                      <a:cubicBezTo>
                        <a:pt x="32" y="120"/>
                        <a:pt x="32" y="120"/>
                        <a:pt x="32" y="120"/>
                      </a:cubicBezTo>
                      <a:cubicBezTo>
                        <a:pt x="36" y="123"/>
                        <a:pt x="36" y="123"/>
                        <a:pt x="36" y="123"/>
                      </a:cubicBezTo>
                      <a:cubicBezTo>
                        <a:pt x="36" y="132"/>
                        <a:pt x="36" y="132"/>
                        <a:pt x="36" y="132"/>
                      </a:cubicBezTo>
                      <a:cubicBezTo>
                        <a:pt x="30" y="139"/>
                        <a:pt x="30" y="139"/>
                        <a:pt x="30" y="139"/>
                      </a:cubicBezTo>
                      <a:cubicBezTo>
                        <a:pt x="33" y="146"/>
                        <a:pt x="33" y="146"/>
                        <a:pt x="33" y="146"/>
                      </a:cubicBezTo>
                      <a:cubicBezTo>
                        <a:pt x="37" y="146"/>
                        <a:pt x="37" y="146"/>
                        <a:pt x="37" y="146"/>
                      </a:cubicBezTo>
                      <a:cubicBezTo>
                        <a:pt x="36" y="150"/>
                        <a:pt x="36" y="150"/>
                        <a:pt x="36" y="150"/>
                      </a:cubicBezTo>
                      <a:cubicBezTo>
                        <a:pt x="32" y="154"/>
                        <a:pt x="32" y="154"/>
                        <a:pt x="32" y="154"/>
                      </a:cubicBezTo>
                      <a:cubicBezTo>
                        <a:pt x="28" y="164"/>
                        <a:pt x="28" y="164"/>
                        <a:pt x="28" y="164"/>
                      </a:cubicBezTo>
                      <a:cubicBezTo>
                        <a:pt x="30" y="169"/>
                        <a:pt x="30" y="169"/>
                        <a:pt x="30" y="169"/>
                      </a:cubicBezTo>
                      <a:cubicBezTo>
                        <a:pt x="30" y="174"/>
                        <a:pt x="30" y="174"/>
                        <a:pt x="30" y="174"/>
                      </a:cubicBezTo>
                      <a:cubicBezTo>
                        <a:pt x="33" y="175"/>
                        <a:pt x="33" y="175"/>
                        <a:pt x="33" y="175"/>
                      </a:cubicBezTo>
                      <a:cubicBezTo>
                        <a:pt x="39" y="176"/>
                        <a:pt x="39" y="176"/>
                        <a:pt x="39" y="176"/>
                      </a:cubicBezTo>
                      <a:cubicBezTo>
                        <a:pt x="46" y="184"/>
                        <a:pt x="46" y="184"/>
                        <a:pt x="46" y="184"/>
                      </a:cubicBezTo>
                      <a:cubicBezTo>
                        <a:pt x="45" y="186"/>
                        <a:pt x="45" y="186"/>
                        <a:pt x="45" y="186"/>
                      </a:cubicBezTo>
                      <a:cubicBezTo>
                        <a:pt x="49" y="196"/>
                        <a:pt x="49" y="196"/>
                        <a:pt x="49" y="196"/>
                      </a:cubicBezTo>
                      <a:cubicBezTo>
                        <a:pt x="55" y="203"/>
                        <a:pt x="55" y="203"/>
                        <a:pt x="55" y="203"/>
                      </a:cubicBezTo>
                      <a:cubicBezTo>
                        <a:pt x="61" y="204"/>
                        <a:pt x="61" y="204"/>
                        <a:pt x="61" y="204"/>
                      </a:cubicBezTo>
                      <a:cubicBezTo>
                        <a:pt x="66" y="201"/>
                        <a:pt x="66" y="201"/>
                        <a:pt x="66" y="201"/>
                      </a:cubicBezTo>
                      <a:cubicBezTo>
                        <a:pt x="66" y="197"/>
                        <a:pt x="66" y="197"/>
                        <a:pt x="66" y="197"/>
                      </a:cubicBezTo>
                      <a:cubicBezTo>
                        <a:pt x="69" y="194"/>
                        <a:pt x="69" y="194"/>
                        <a:pt x="69" y="194"/>
                      </a:cubicBezTo>
                      <a:cubicBezTo>
                        <a:pt x="76" y="193"/>
                        <a:pt x="76" y="193"/>
                        <a:pt x="76" y="193"/>
                      </a:cubicBezTo>
                      <a:cubicBezTo>
                        <a:pt x="81" y="187"/>
                        <a:pt x="81" y="187"/>
                        <a:pt x="81" y="187"/>
                      </a:cubicBezTo>
                      <a:cubicBezTo>
                        <a:pt x="88" y="186"/>
                        <a:pt x="88" y="186"/>
                        <a:pt x="88" y="186"/>
                      </a:cubicBezTo>
                      <a:cubicBezTo>
                        <a:pt x="91" y="184"/>
                        <a:pt x="91" y="184"/>
                        <a:pt x="91" y="184"/>
                      </a:cubicBezTo>
                      <a:cubicBezTo>
                        <a:pt x="98" y="186"/>
                        <a:pt x="98" y="186"/>
                        <a:pt x="98" y="186"/>
                      </a:cubicBezTo>
                      <a:cubicBezTo>
                        <a:pt x="103" y="187"/>
                        <a:pt x="103" y="187"/>
                        <a:pt x="103" y="187"/>
                      </a:cubicBezTo>
                      <a:cubicBezTo>
                        <a:pt x="105" y="185"/>
                        <a:pt x="105" y="185"/>
                        <a:pt x="105" y="185"/>
                      </a:cubicBezTo>
                      <a:cubicBezTo>
                        <a:pt x="108" y="185"/>
                        <a:pt x="108" y="185"/>
                        <a:pt x="108" y="185"/>
                      </a:cubicBezTo>
                      <a:cubicBezTo>
                        <a:pt x="111" y="188"/>
                        <a:pt x="111" y="188"/>
                        <a:pt x="111" y="188"/>
                      </a:cubicBezTo>
                      <a:cubicBezTo>
                        <a:pt x="114" y="185"/>
                        <a:pt x="114" y="185"/>
                        <a:pt x="114" y="185"/>
                      </a:cubicBezTo>
                      <a:cubicBezTo>
                        <a:pt x="115" y="181"/>
                        <a:pt x="115" y="181"/>
                        <a:pt x="115" y="181"/>
                      </a:cubicBezTo>
                      <a:cubicBezTo>
                        <a:pt x="119" y="185"/>
                        <a:pt x="119" y="185"/>
                        <a:pt x="119" y="185"/>
                      </a:cubicBezTo>
                      <a:cubicBezTo>
                        <a:pt x="123" y="187"/>
                        <a:pt x="123" y="187"/>
                        <a:pt x="123" y="187"/>
                      </a:cubicBezTo>
                      <a:cubicBezTo>
                        <a:pt x="127" y="179"/>
                        <a:pt x="127" y="179"/>
                        <a:pt x="127" y="179"/>
                      </a:cubicBezTo>
                      <a:cubicBezTo>
                        <a:pt x="127" y="174"/>
                        <a:pt x="127" y="174"/>
                        <a:pt x="127" y="174"/>
                      </a:cubicBezTo>
                      <a:cubicBezTo>
                        <a:pt x="138" y="168"/>
                        <a:pt x="138" y="168"/>
                        <a:pt x="138" y="168"/>
                      </a:cubicBezTo>
                      <a:cubicBezTo>
                        <a:pt x="144" y="168"/>
                        <a:pt x="144" y="168"/>
                        <a:pt x="144" y="168"/>
                      </a:cubicBezTo>
                      <a:cubicBezTo>
                        <a:pt x="146" y="165"/>
                        <a:pt x="146" y="165"/>
                        <a:pt x="146" y="165"/>
                      </a:cubicBezTo>
                      <a:cubicBezTo>
                        <a:pt x="144" y="163"/>
                        <a:pt x="144" y="163"/>
                        <a:pt x="144" y="163"/>
                      </a:cubicBezTo>
                      <a:cubicBezTo>
                        <a:pt x="145" y="156"/>
                        <a:pt x="145" y="156"/>
                        <a:pt x="145" y="156"/>
                      </a:cubicBezTo>
                      <a:cubicBezTo>
                        <a:pt x="151" y="147"/>
                        <a:pt x="151" y="147"/>
                        <a:pt x="151" y="147"/>
                      </a:cubicBezTo>
                      <a:cubicBezTo>
                        <a:pt x="151" y="142"/>
                        <a:pt x="151" y="142"/>
                        <a:pt x="151" y="142"/>
                      </a:cubicBezTo>
                      <a:cubicBezTo>
                        <a:pt x="157" y="140"/>
                        <a:pt x="157" y="140"/>
                        <a:pt x="157" y="140"/>
                      </a:cubicBezTo>
                      <a:cubicBezTo>
                        <a:pt x="161" y="135"/>
                        <a:pt x="161" y="135"/>
                        <a:pt x="161" y="135"/>
                      </a:cubicBezTo>
                      <a:cubicBezTo>
                        <a:pt x="156" y="128"/>
                        <a:pt x="156" y="128"/>
                        <a:pt x="156" y="128"/>
                      </a:cubicBezTo>
                      <a:cubicBezTo>
                        <a:pt x="153" y="126"/>
                        <a:pt x="153" y="126"/>
                        <a:pt x="153" y="126"/>
                      </a:cubicBezTo>
                      <a:cubicBezTo>
                        <a:pt x="152" y="122"/>
                        <a:pt x="152" y="122"/>
                        <a:pt x="152" y="122"/>
                      </a:cubicBezTo>
                      <a:cubicBezTo>
                        <a:pt x="149" y="115"/>
                        <a:pt x="149" y="115"/>
                        <a:pt x="149" y="115"/>
                      </a:cubicBezTo>
                      <a:cubicBezTo>
                        <a:pt x="152" y="112"/>
                        <a:pt x="152" y="112"/>
                        <a:pt x="152" y="112"/>
                      </a:cubicBezTo>
                      <a:cubicBezTo>
                        <a:pt x="159" y="98"/>
                        <a:pt x="159" y="98"/>
                        <a:pt x="159" y="98"/>
                      </a:cubicBezTo>
                      <a:cubicBezTo>
                        <a:pt x="162" y="96"/>
                        <a:pt x="162" y="96"/>
                        <a:pt x="162" y="96"/>
                      </a:cubicBezTo>
                      <a:cubicBezTo>
                        <a:pt x="167" y="85"/>
                        <a:pt x="167" y="85"/>
                        <a:pt x="167" y="85"/>
                      </a:cubicBezTo>
                      <a:cubicBezTo>
                        <a:pt x="169" y="86"/>
                        <a:pt x="169" y="86"/>
                        <a:pt x="169" y="86"/>
                      </a:cubicBezTo>
                      <a:cubicBezTo>
                        <a:pt x="169" y="87"/>
                        <a:pt x="169" y="87"/>
                        <a:pt x="169" y="87"/>
                      </a:cubicBezTo>
                      <a:cubicBezTo>
                        <a:pt x="169" y="87"/>
                        <a:pt x="169" y="87"/>
                        <a:pt x="169" y="87"/>
                      </a:cubicBezTo>
                      <a:cubicBezTo>
                        <a:pt x="172" y="85"/>
                        <a:pt x="172" y="85"/>
                        <a:pt x="172" y="85"/>
                      </a:cubicBezTo>
                      <a:cubicBezTo>
                        <a:pt x="173" y="80"/>
                        <a:pt x="173" y="80"/>
                        <a:pt x="173" y="80"/>
                      </a:cubicBezTo>
                      <a:cubicBezTo>
                        <a:pt x="171" y="78"/>
                        <a:pt x="171" y="78"/>
                        <a:pt x="171" y="78"/>
                      </a:cubicBezTo>
                      <a:cubicBezTo>
                        <a:pt x="175" y="76"/>
                        <a:pt x="175" y="76"/>
                        <a:pt x="175" y="76"/>
                      </a:cubicBezTo>
                      <a:cubicBezTo>
                        <a:pt x="179" y="72"/>
                        <a:pt x="179" y="72"/>
                        <a:pt x="179" y="72"/>
                      </a:cubicBezTo>
                      <a:cubicBezTo>
                        <a:pt x="186" y="72"/>
                        <a:pt x="186" y="72"/>
                        <a:pt x="186" y="72"/>
                      </a:cubicBezTo>
                      <a:cubicBezTo>
                        <a:pt x="186" y="72"/>
                        <a:pt x="192" y="69"/>
                        <a:pt x="192" y="69"/>
                      </a:cubicBezTo>
                      <a:cubicBezTo>
                        <a:pt x="192" y="69"/>
                        <a:pt x="195" y="65"/>
                        <a:pt x="195" y="65"/>
                      </a:cubicBezTo>
                      <a:cubicBezTo>
                        <a:pt x="202" y="60"/>
                        <a:pt x="202" y="60"/>
                        <a:pt x="202" y="60"/>
                      </a:cubicBezTo>
                      <a:cubicBezTo>
                        <a:pt x="204" y="55"/>
                        <a:pt x="204" y="55"/>
                        <a:pt x="204" y="55"/>
                      </a:cubicBezTo>
                      <a:cubicBezTo>
                        <a:pt x="204" y="50"/>
                        <a:pt x="204" y="50"/>
                        <a:pt x="204" y="50"/>
                      </a:cubicBezTo>
                      <a:cubicBezTo>
                        <a:pt x="203" y="43"/>
                        <a:pt x="203" y="43"/>
                        <a:pt x="203" y="43"/>
                      </a:cubicBezTo>
                      <a:cubicBezTo>
                        <a:pt x="206" y="41"/>
                        <a:pt x="206" y="41"/>
                        <a:pt x="206" y="41"/>
                      </a:cubicBezTo>
                      <a:cubicBezTo>
                        <a:pt x="206" y="38"/>
                        <a:pt x="206" y="38"/>
                        <a:pt x="206" y="38"/>
                      </a:cubicBezTo>
                      <a:cubicBezTo>
                        <a:pt x="204" y="37"/>
                        <a:pt x="204" y="37"/>
                        <a:pt x="204" y="37"/>
                      </a:cubicBezTo>
                      <a:lnTo>
                        <a:pt x="198"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5" name="Freeform 733">
                  <a:extLst>
                    <a:ext uri="{FF2B5EF4-FFF2-40B4-BE49-F238E27FC236}">
                      <a16:creationId xmlns:a16="http://schemas.microsoft.com/office/drawing/2014/main" id="{8C4B39F6-1FBD-2245-AC96-C857FE5BC934}"/>
                    </a:ext>
                  </a:extLst>
                </p:cNvPr>
                <p:cNvSpPr>
                  <a:spLocks/>
                </p:cNvSpPr>
                <p:nvPr/>
              </p:nvSpPr>
              <p:spPr bwMode="auto">
                <a:xfrm>
                  <a:off x="3639" y="2090"/>
                  <a:ext cx="10" cy="9"/>
                </a:xfrm>
                <a:custGeom>
                  <a:avLst/>
                  <a:gdLst>
                    <a:gd name="T0" fmla="*/ 6 w 10"/>
                    <a:gd name="T1" fmla="*/ 9 h 9"/>
                    <a:gd name="T2" fmla="*/ 7 w 10"/>
                    <a:gd name="T3" fmla="*/ 4 h 9"/>
                    <a:gd name="T4" fmla="*/ 10 w 10"/>
                    <a:gd name="T5" fmla="*/ 1 h 9"/>
                    <a:gd name="T6" fmla="*/ 7 w 10"/>
                    <a:gd name="T7" fmla="*/ 0 h 9"/>
                    <a:gd name="T8" fmla="*/ 4 w 10"/>
                    <a:gd name="T9" fmla="*/ 0 h 9"/>
                    <a:gd name="T10" fmla="*/ 1 w 10"/>
                    <a:gd name="T11" fmla="*/ 2 h 9"/>
                    <a:gd name="T12" fmla="*/ 0 w 10"/>
                    <a:gd name="T13" fmla="*/ 5 h 9"/>
                    <a:gd name="T14" fmla="*/ 4 w 10"/>
                    <a:gd name="T15" fmla="*/ 7 h 9"/>
                    <a:gd name="T16" fmla="*/ 6 w 1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6" y="9"/>
                      </a:moveTo>
                      <a:lnTo>
                        <a:pt x="7" y="4"/>
                      </a:lnTo>
                      <a:lnTo>
                        <a:pt x="10" y="1"/>
                      </a:lnTo>
                      <a:lnTo>
                        <a:pt x="7" y="0"/>
                      </a:lnTo>
                      <a:lnTo>
                        <a:pt x="4" y="0"/>
                      </a:lnTo>
                      <a:lnTo>
                        <a:pt x="1" y="2"/>
                      </a:lnTo>
                      <a:lnTo>
                        <a:pt x="0" y="5"/>
                      </a:lnTo>
                      <a:lnTo>
                        <a:pt x="4" y="7"/>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6" name="Freeform 734">
                  <a:extLst>
                    <a:ext uri="{FF2B5EF4-FFF2-40B4-BE49-F238E27FC236}">
                      <a16:creationId xmlns:a16="http://schemas.microsoft.com/office/drawing/2014/main" id="{039D3FC3-E921-6F4A-AADA-9D68243DEEF2}"/>
                    </a:ext>
                  </a:extLst>
                </p:cNvPr>
                <p:cNvSpPr>
                  <a:spLocks/>
                </p:cNvSpPr>
                <p:nvPr/>
              </p:nvSpPr>
              <p:spPr bwMode="auto">
                <a:xfrm>
                  <a:off x="3481" y="2039"/>
                  <a:ext cx="44" cy="106"/>
                </a:xfrm>
                <a:custGeom>
                  <a:avLst/>
                  <a:gdLst>
                    <a:gd name="T0" fmla="*/ 30 w 44"/>
                    <a:gd name="T1" fmla="*/ 85 h 106"/>
                    <a:gd name="T2" fmla="*/ 34 w 44"/>
                    <a:gd name="T3" fmla="*/ 79 h 106"/>
                    <a:gd name="T4" fmla="*/ 28 w 44"/>
                    <a:gd name="T5" fmla="*/ 74 h 106"/>
                    <a:gd name="T6" fmla="*/ 33 w 44"/>
                    <a:gd name="T7" fmla="*/ 61 h 106"/>
                    <a:gd name="T8" fmla="*/ 26 w 44"/>
                    <a:gd name="T9" fmla="*/ 51 h 106"/>
                    <a:gd name="T10" fmla="*/ 32 w 44"/>
                    <a:gd name="T11" fmla="*/ 51 h 106"/>
                    <a:gd name="T12" fmla="*/ 33 w 44"/>
                    <a:gd name="T13" fmla="*/ 41 h 106"/>
                    <a:gd name="T14" fmla="*/ 37 w 44"/>
                    <a:gd name="T15" fmla="*/ 27 h 106"/>
                    <a:gd name="T16" fmla="*/ 41 w 44"/>
                    <a:gd name="T17" fmla="*/ 16 h 106"/>
                    <a:gd name="T18" fmla="*/ 44 w 44"/>
                    <a:gd name="T19" fmla="*/ 13 h 106"/>
                    <a:gd name="T20" fmla="*/ 40 w 44"/>
                    <a:gd name="T21" fmla="*/ 4 h 106"/>
                    <a:gd name="T22" fmla="*/ 31 w 44"/>
                    <a:gd name="T23" fmla="*/ 6 h 106"/>
                    <a:gd name="T24" fmla="*/ 19 w 44"/>
                    <a:gd name="T25" fmla="*/ 7 h 106"/>
                    <a:gd name="T26" fmla="*/ 18 w 44"/>
                    <a:gd name="T27" fmla="*/ 1 h 106"/>
                    <a:gd name="T28" fmla="*/ 9 w 44"/>
                    <a:gd name="T29" fmla="*/ 2 h 106"/>
                    <a:gd name="T30" fmla="*/ 12 w 44"/>
                    <a:gd name="T31" fmla="*/ 11 h 106"/>
                    <a:gd name="T32" fmla="*/ 11 w 44"/>
                    <a:gd name="T33" fmla="*/ 23 h 106"/>
                    <a:gd name="T34" fmla="*/ 13 w 44"/>
                    <a:gd name="T35" fmla="*/ 30 h 106"/>
                    <a:gd name="T36" fmla="*/ 9 w 44"/>
                    <a:gd name="T37" fmla="*/ 37 h 106"/>
                    <a:gd name="T38" fmla="*/ 6 w 44"/>
                    <a:gd name="T39" fmla="*/ 48 h 106"/>
                    <a:gd name="T40" fmla="*/ 2 w 44"/>
                    <a:gd name="T41" fmla="*/ 58 h 106"/>
                    <a:gd name="T42" fmla="*/ 0 w 44"/>
                    <a:gd name="T43" fmla="*/ 71 h 106"/>
                    <a:gd name="T44" fmla="*/ 4 w 44"/>
                    <a:gd name="T45" fmla="*/ 68 h 106"/>
                    <a:gd name="T46" fmla="*/ 6 w 44"/>
                    <a:gd name="T47" fmla="*/ 68 h 106"/>
                    <a:gd name="T48" fmla="*/ 3 w 44"/>
                    <a:gd name="T49" fmla="*/ 72 h 106"/>
                    <a:gd name="T50" fmla="*/ 4 w 44"/>
                    <a:gd name="T51" fmla="*/ 78 h 106"/>
                    <a:gd name="T52" fmla="*/ 10 w 44"/>
                    <a:gd name="T53" fmla="*/ 75 h 106"/>
                    <a:gd name="T54" fmla="*/ 9 w 44"/>
                    <a:gd name="T55" fmla="*/ 82 h 106"/>
                    <a:gd name="T56" fmla="*/ 9 w 44"/>
                    <a:gd name="T57" fmla="*/ 95 h 106"/>
                    <a:gd name="T58" fmla="*/ 6 w 44"/>
                    <a:gd name="T59" fmla="*/ 103 h 106"/>
                    <a:gd name="T60" fmla="*/ 11 w 44"/>
                    <a:gd name="T61" fmla="*/ 101 h 106"/>
                    <a:gd name="T62" fmla="*/ 20 w 44"/>
                    <a:gd name="T63" fmla="*/ 106 h 106"/>
                    <a:gd name="T64" fmla="*/ 27 w 44"/>
                    <a:gd name="T65" fmla="*/ 102 h 106"/>
                    <a:gd name="T66" fmla="*/ 28 w 44"/>
                    <a:gd name="T67" fmla="*/ 101 h 106"/>
                    <a:gd name="T68" fmla="*/ 27 w 44"/>
                    <a:gd name="T69" fmla="*/ 9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06">
                      <a:moveTo>
                        <a:pt x="27" y="93"/>
                      </a:moveTo>
                      <a:lnTo>
                        <a:pt x="30" y="85"/>
                      </a:lnTo>
                      <a:lnTo>
                        <a:pt x="33" y="82"/>
                      </a:lnTo>
                      <a:lnTo>
                        <a:pt x="34" y="79"/>
                      </a:lnTo>
                      <a:lnTo>
                        <a:pt x="30" y="79"/>
                      </a:lnTo>
                      <a:lnTo>
                        <a:pt x="28" y="74"/>
                      </a:lnTo>
                      <a:lnTo>
                        <a:pt x="33" y="68"/>
                      </a:lnTo>
                      <a:lnTo>
                        <a:pt x="33" y="61"/>
                      </a:lnTo>
                      <a:lnTo>
                        <a:pt x="30" y="59"/>
                      </a:lnTo>
                      <a:lnTo>
                        <a:pt x="26" y="51"/>
                      </a:lnTo>
                      <a:lnTo>
                        <a:pt x="29" y="50"/>
                      </a:lnTo>
                      <a:lnTo>
                        <a:pt x="32" y="51"/>
                      </a:lnTo>
                      <a:lnTo>
                        <a:pt x="35" y="44"/>
                      </a:lnTo>
                      <a:lnTo>
                        <a:pt x="33" y="41"/>
                      </a:lnTo>
                      <a:lnTo>
                        <a:pt x="36" y="38"/>
                      </a:lnTo>
                      <a:lnTo>
                        <a:pt x="37" y="27"/>
                      </a:lnTo>
                      <a:lnTo>
                        <a:pt x="36" y="23"/>
                      </a:lnTo>
                      <a:lnTo>
                        <a:pt x="41" y="16"/>
                      </a:lnTo>
                      <a:lnTo>
                        <a:pt x="43" y="16"/>
                      </a:lnTo>
                      <a:lnTo>
                        <a:pt x="44" y="13"/>
                      </a:lnTo>
                      <a:lnTo>
                        <a:pt x="41" y="8"/>
                      </a:lnTo>
                      <a:lnTo>
                        <a:pt x="40" y="4"/>
                      </a:lnTo>
                      <a:lnTo>
                        <a:pt x="34" y="3"/>
                      </a:lnTo>
                      <a:lnTo>
                        <a:pt x="31" y="6"/>
                      </a:lnTo>
                      <a:lnTo>
                        <a:pt x="23" y="4"/>
                      </a:lnTo>
                      <a:lnTo>
                        <a:pt x="19" y="7"/>
                      </a:lnTo>
                      <a:lnTo>
                        <a:pt x="17" y="5"/>
                      </a:lnTo>
                      <a:lnTo>
                        <a:pt x="18" y="1"/>
                      </a:lnTo>
                      <a:lnTo>
                        <a:pt x="16" y="0"/>
                      </a:lnTo>
                      <a:lnTo>
                        <a:pt x="9" y="2"/>
                      </a:lnTo>
                      <a:lnTo>
                        <a:pt x="9" y="5"/>
                      </a:lnTo>
                      <a:lnTo>
                        <a:pt x="12" y="11"/>
                      </a:lnTo>
                      <a:lnTo>
                        <a:pt x="11" y="21"/>
                      </a:lnTo>
                      <a:lnTo>
                        <a:pt x="11" y="23"/>
                      </a:lnTo>
                      <a:lnTo>
                        <a:pt x="10" y="28"/>
                      </a:lnTo>
                      <a:lnTo>
                        <a:pt x="13" y="30"/>
                      </a:lnTo>
                      <a:lnTo>
                        <a:pt x="11" y="33"/>
                      </a:lnTo>
                      <a:lnTo>
                        <a:pt x="9" y="37"/>
                      </a:lnTo>
                      <a:lnTo>
                        <a:pt x="9" y="43"/>
                      </a:lnTo>
                      <a:lnTo>
                        <a:pt x="6" y="48"/>
                      </a:lnTo>
                      <a:lnTo>
                        <a:pt x="6" y="51"/>
                      </a:lnTo>
                      <a:lnTo>
                        <a:pt x="2" y="58"/>
                      </a:lnTo>
                      <a:lnTo>
                        <a:pt x="0" y="68"/>
                      </a:lnTo>
                      <a:lnTo>
                        <a:pt x="0" y="71"/>
                      </a:lnTo>
                      <a:lnTo>
                        <a:pt x="3" y="71"/>
                      </a:lnTo>
                      <a:lnTo>
                        <a:pt x="4" y="68"/>
                      </a:lnTo>
                      <a:lnTo>
                        <a:pt x="7" y="66"/>
                      </a:lnTo>
                      <a:lnTo>
                        <a:pt x="6" y="68"/>
                      </a:lnTo>
                      <a:lnTo>
                        <a:pt x="7" y="70"/>
                      </a:lnTo>
                      <a:lnTo>
                        <a:pt x="3" y="72"/>
                      </a:lnTo>
                      <a:lnTo>
                        <a:pt x="3" y="76"/>
                      </a:lnTo>
                      <a:lnTo>
                        <a:pt x="4" y="78"/>
                      </a:lnTo>
                      <a:lnTo>
                        <a:pt x="6" y="75"/>
                      </a:lnTo>
                      <a:lnTo>
                        <a:pt x="10" y="75"/>
                      </a:lnTo>
                      <a:lnTo>
                        <a:pt x="9" y="78"/>
                      </a:lnTo>
                      <a:lnTo>
                        <a:pt x="9" y="82"/>
                      </a:lnTo>
                      <a:lnTo>
                        <a:pt x="8" y="86"/>
                      </a:lnTo>
                      <a:lnTo>
                        <a:pt x="9" y="95"/>
                      </a:lnTo>
                      <a:lnTo>
                        <a:pt x="7" y="102"/>
                      </a:lnTo>
                      <a:lnTo>
                        <a:pt x="6" y="103"/>
                      </a:lnTo>
                      <a:lnTo>
                        <a:pt x="7" y="104"/>
                      </a:lnTo>
                      <a:lnTo>
                        <a:pt x="11" y="101"/>
                      </a:lnTo>
                      <a:lnTo>
                        <a:pt x="17" y="103"/>
                      </a:lnTo>
                      <a:lnTo>
                        <a:pt x="20" y="106"/>
                      </a:lnTo>
                      <a:lnTo>
                        <a:pt x="24" y="102"/>
                      </a:lnTo>
                      <a:lnTo>
                        <a:pt x="27" y="102"/>
                      </a:lnTo>
                      <a:lnTo>
                        <a:pt x="28" y="101"/>
                      </a:lnTo>
                      <a:lnTo>
                        <a:pt x="28" y="101"/>
                      </a:lnTo>
                      <a:lnTo>
                        <a:pt x="28" y="97"/>
                      </a:lnTo>
                      <a:lnTo>
                        <a:pt x="27"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7" name="Freeform 735">
                  <a:extLst>
                    <a:ext uri="{FF2B5EF4-FFF2-40B4-BE49-F238E27FC236}">
                      <a16:creationId xmlns:a16="http://schemas.microsoft.com/office/drawing/2014/main" id="{F394BCC3-FD9D-E94E-8F3C-07E0148855D0}"/>
                    </a:ext>
                  </a:extLst>
                </p:cNvPr>
                <p:cNvSpPr>
                  <a:spLocks/>
                </p:cNvSpPr>
                <p:nvPr/>
              </p:nvSpPr>
              <p:spPr bwMode="auto">
                <a:xfrm>
                  <a:off x="3961" y="2152"/>
                  <a:ext cx="4" cy="3"/>
                </a:xfrm>
                <a:custGeom>
                  <a:avLst/>
                  <a:gdLst>
                    <a:gd name="T0" fmla="*/ 1 w 5"/>
                    <a:gd name="T1" fmla="*/ 4 h 4"/>
                    <a:gd name="T2" fmla="*/ 4 w 5"/>
                    <a:gd name="T3" fmla="*/ 3 h 4"/>
                    <a:gd name="T4" fmla="*/ 5 w 5"/>
                    <a:gd name="T5" fmla="*/ 0 h 4"/>
                    <a:gd name="T6" fmla="*/ 3 w 5"/>
                    <a:gd name="T7" fmla="*/ 0 h 4"/>
                    <a:gd name="T8" fmla="*/ 0 w 5"/>
                    <a:gd name="T9" fmla="*/ 1 h 4"/>
                    <a:gd name="T10" fmla="*/ 0 w 5"/>
                    <a:gd name="T11" fmla="*/ 3 h 4"/>
                    <a:gd name="T12" fmla="*/ 1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4"/>
                      </a:moveTo>
                      <a:cubicBezTo>
                        <a:pt x="1" y="4"/>
                        <a:pt x="4" y="3"/>
                        <a:pt x="4" y="3"/>
                      </a:cubicBezTo>
                      <a:cubicBezTo>
                        <a:pt x="5" y="0"/>
                        <a:pt x="5" y="0"/>
                        <a:pt x="5" y="0"/>
                      </a:cubicBezTo>
                      <a:cubicBezTo>
                        <a:pt x="3" y="0"/>
                        <a:pt x="3" y="0"/>
                        <a:pt x="3" y="0"/>
                      </a:cubicBezTo>
                      <a:cubicBezTo>
                        <a:pt x="0" y="1"/>
                        <a:pt x="0" y="1"/>
                        <a:pt x="0" y="1"/>
                      </a:cubicBezTo>
                      <a:cubicBezTo>
                        <a:pt x="0" y="3"/>
                        <a:pt x="0" y="3"/>
                        <a:pt x="0" y="3"/>
                      </a:cubicBez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8" name="Freeform 736">
                  <a:extLst>
                    <a:ext uri="{FF2B5EF4-FFF2-40B4-BE49-F238E27FC236}">
                      <a16:creationId xmlns:a16="http://schemas.microsoft.com/office/drawing/2014/main" id="{C5E8F2A4-EF22-F94F-8591-0DB3CBD7A741}"/>
                    </a:ext>
                  </a:extLst>
                </p:cNvPr>
                <p:cNvSpPr>
                  <a:spLocks/>
                </p:cNvSpPr>
                <p:nvPr/>
              </p:nvSpPr>
              <p:spPr bwMode="auto">
                <a:xfrm>
                  <a:off x="3932" y="2066"/>
                  <a:ext cx="4" cy="4"/>
                </a:xfrm>
                <a:custGeom>
                  <a:avLst/>
                  <a:gdLst>
                    <a:gd name="T0" fmla="*/ 2 w 4"/>
                    <a:gd name="T1" fmla="*/ 0 h 4"/>
                    <a:gd name="T2" fmla="*/ 1 w 4"/>
                    <a:gd name="T3" fmla="*/ 1 h 4"/>
                    <a:gd name="T4" fmla="*/ 0 w 4"/>
                    <a:gd name="T5" fmla="*/ 4 h 4"/>
                    <a:gd name="T6" fmla="*/ 2 w 4"/>
                    <a:gd name="T7" fmla="*/ 4 h 4"/>
                    <a:gd name="T8" fmla="*/ 2 w 4"/>
                    <a:gd name="T9" fmla="*/ 4 h 4"/>
                    <a:gd name="T10" fmla="*/ 4 w 4"/>
                    <a:gd name="T11" fmla="*/ 3 h 4"/>
                    <a:gd name="T12" fmla="*/ 4 w 4"/>
                    <a:gd name="T13" fmla="*/ 2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1" y="1"/>
                      </a:lnTo>
                      <a:lnTo>
                        <a:pt x="0" y="4"/>
                      </a:lnTo>
                      <a:lnTo>
                        <a:pt x="2" y="4"/>
                      </a:lnTo>
                      <a:lnTo>
                        <a:pt x="2" y="4"/>
                      </a:lnTo>
                      <a:lnTo>
                        <a:pt x="4" y="3"/>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9" name="Freeform 737">
                  <a:extLst>
                    <a:ext uri="{FF2B5EF4-FFF2-40B4-BE49-F238E27FC236}">
                      <a16:creationId xmlns:a16="http://schemas.microsoft.com/office/drawing/2014/main" id="{8D5C9CB3-ECD9-AE4A-A07F-D8668838CAE6}"/>
                    </a:ext>
                  </a:extLst>
                </p:cNvPr>
                <p:cNvSpPr>
                  <a:spLocks/>
                </p:cNvSpPr>
                <p:nvPr/>
              </p:nvSpPr>
              <p:spPr bwMode="auto">
                <a:xfrm>
                  <a:off x="3961" y="2129"/>
                  <a:ext cx="7" cy="5"/>
                </a:xfrm>
                <a:custGeom>
                  <a:avLst/>
                  <a:gdLst>
                    <a:gd name="T0" fmla="*/ 3 w 7"/>
                    <a:gd name="T1" fmla="*/ 3 h 5"/>
                    <a:gd name="T2" fmla="*/ 4 w 7"/>
                    <a:gd name="T3" fmla="*/ 5 h 5"/>
                    <a:gd name="T4" fmla="*/ 5 w 7"/>
                    <a:gd name="T5" fmla="*/ 5 h 5"/>
                    <a:gd name="T6" fmla="*/ 6 w 7"/>
                    <a:gd name="T7" fmla="*/ 4 h 5"/>
                    <a:gd name="T8" fmla="*/ 7 w 7"/>
                    <a:gd name="T9" fmla="*/ 2 h 5"/>
                    <a:gd name="T10" fmla="*/ 7 w 7"/>
                    <a:gd name="T11" fmla="*/ 2 h 5"/>
                    <a:gd name="T12" fmla="*/ 7 w 7"/>
                    <a:gd name="T13" fmla="*/ 2 h 5"/>
                    <a:gd name="T14" fmla="*/ 6 w 7"/>
                    <a:gd name="T15" fmla="*/ 2 h 5"/>
                    <a:gd name="T16" fmla="*/ 4 w 7"/>
                    <a:gd name="T17" fmla="*/ 0 h 5"/>
                    <a:gd name="T18" fmla="*/ 3 w 7"/>
                    <a:gd name="T19" fmla="*/ 0 h 5"/>
                    <a:gd name="T20" fmla="*/ 0 w 7"/>
                    <a:gd name="T21" fmla="*/ 2 h 5"/>
                    <a:gd name="T22" fmla="*/ 0 w 7"/>
                    <a:gd name="T23" fmla="*/ 4 h 5"/>
                    <a:gd name="T24" fmla="*/ 1 w 7"/>
                    <a:gd name="T25" fmla="*/ 3 h 5"/>
                    <a:gd name="T26" fmla="*/ 3 w 7"/>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5">
                      <a:moveTo>
                        <a:pt x="3" y="3"/>
                      </a:moveTo>
                      <a:lnTo>
                        <a:pt x="4" y="5"/>
                      </a:lnTo>
                      <a:lnTo>
                        <a:pt x="5" y="5"/>
                      </a:lnTo>
                      <a:lnTo>
                        <a:pt x="6" y="4"/>
                      </a:lnTo>
                      <a:lnTo>
                        <a:pt x="7" y="2"/>
                      </a:lnTo>
                      <a:lnTo>
                        <a:pt x="7" y="2"/>
                      </a:lnTo>
                      <a:lnTo>
                        <a:pt x="7" y="2"/>
                      </a:lnTo>
                      <a:lnTo>
                        <a:pt x="6" y="2"/>
                      </a:lnTo>
                      <a:lnTo>
                        <a:pt x="4" y="0"/>
                      </a:lnTo>
                      <a:lnTo>
                        <a:pt x="3" y="0"/>
                      </a:lnTo>
                      <a:lnTo>
                        <a:pt x="0" y="2"/>
                      </a:lnTo>
                      <a:lnTo>
                        <a:pt x="0" y="4"/>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0" name="Freeform 738">
                  <a:extLst>
                    <a:ext uri="{FF2B5EF4-FFF2-40B4-BE49-F238E27FC236}">
                      <a16:creationId xmlns:a16="http://schemas.microsoft.com/office/drawing/2014/main" id="{AA58AD74-3951-854D-9112-C1B7099ACB1C}"/>
                    </a:ext>
                  </a:extLst>
                </p:cNvPr>
                <p:cNvSpPr>
                  <a:spLocks/>
                </p:cNvSpPr>
                <p:nvPr/>
              </p:nvSpPr>
              <p:spPr bwMode="auto">
                <a:xfrm>
                  <a:off x="3934" y="2138"/>
                  <a:ext cx="1" cy="3"/>
                </a:xfrm>
                <a:custGeom>
                  <a:avLst/>
                  <a:gdLst>
                    <a:gd name="T0" fmla="*/ 0 w 2"/>
                    <a:gd name="T1" fmla="*/ 4 h 4"/>
                    <a:gd name="T2" fmla="*/ 2 w 2"/>
                    <a:gd name="T3" fmla="*/ 3 h 4"/>
                    <a:gd name="T4" fmla="*/ 2 w 2"/>
                    <a:gd name="T5" fmla="*/ 1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0" y="4"/>
                        <a:pt x="2" y="3"/>
                        <a:pt x="2" y="3"/>
                      </a:cubicBezTo>
                      <a:cubicBezTo>
                        <a:pt x="2" y="1"/>
                        <a:pt x="2" y="1"/>
                        <a:pt x="2" y="1"/>
                      </a:cubicBezTo>
                      <a:cubicBezTo>
                        <a:pt x="0" y="0"/>
                        <a:pt x="0" y="0"/>
                        <a:pt x="0" y="0"/>
                      </a:cubicBez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1" name="Freeform 739">
                  <a:extLst>
                    <a:ext uri="{FF2B5EF4-FFF2-40B4-BE49-F238E27FC236}">
                      <a16:creationId xmlns:a16="http://schemas.microsoft.com/office/drawing/2014/main" id="{3160993D-EBBC-CE4D-8ED7-F5AE27443954}"/>
                    </a:ext>
                  </a:extLst>
                </p:cNvPr>
                <p:cNvSpPr>
                  <a:spLocks/>
                </p:cNvSpPr>
                <p:nvPr/>
              </p:nvSpPr>
              <p:spPr bwMode="auto">
                <a:xfrm>
                  <a:off x="3934" y="2152"/>
                  <a:ext cx="3" cy="3"/>
                </a:xfrm>
                <a:custGeom>
                  <a:avLst/>
                  <a:gdLst>
                    <a:gd name="T0" fmla="*/ 2 w 3"/>
                    <a:gd name="T1" fmla="*/ 2 h 3"/>
                    <a:gd name="T2" fmla="*/ 3 w 3"/>
                    <a:gd name="T3" fmla="*/ 0 h 3"/>
                    <a:gd name="T4" fmla="*/ 0 w 3"/>
                    <a:gd name="T5" fmla="*/ 0 h 3"/>
                    <a:gd name="T6" fmla="*/ 0 w 3"/>
                    <a:gd name="T7" fmla="*/ 3 h 3"/>
                    <a:gd name="T8" fmla="*/ 0 w 3"/>
                    <a:gd name="T9" fmla="*/ 3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lnTo>
                        <a:pt x="3" y="0"/>
                      </a:lnTo>
                      <a:lnTo>
                        <a:pt x="0" y="0"/>
                      </a:lnTo>
                      <a:lnTo>
                        <a:pt x="0" y="3"/>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2" name="Freeform 740">
                  <a:extLst>
                    <a:ext uri="{FF2B5EF4-FFF2-40B4-BE49-F238E27FC236}">
                      <a16:creationId xmlns:a16="http://schemas.microsoft.com/office/drawing/2014/main" id="{E75307F6-1B1C-7644-B0E9-19B14FD3A59F}"/>
                    </a:ext>
                  </a:extLst>
                </p:cNvPr>
                <p:cNvSpPr>
                  <a:spLocks/>
                </p:cNvSpPr>
                <p:nvPr/>
              </p:nvSpPr>
              <p:spPr bwMode="auto">
                <a:xfrm>
                  <a:off x="3934" y="2143"/>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3" name="Freeform 741">
                  <a:extLst>
                    <a:ext uri="{FF2B5EF4-FFF2-40B4-BE49-F238E27FC236}">
                      <a16:creationId xmlns:a16="http://schemas.microsoft.com/office/drawing/2014/main" id="{9A260DE0-5E5B-BD4E-BEB1-A6F8F7FFDD6B}"/>
                    </a:ext>
                  </a:extLst>
                </p:cNvPr>
                <p:cNvSpPr>
                  <a:spLocks/>
                </p:cNvSpPr>
                <p:nvPr/>
              </p:nvSpPr>
              <p:spPr bwMode="auto">
                <a:xfrm>
                  <a:off x="3932" y="2135"/>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4" name="Freeform 742">
                  <a:extLst>
                    <a:ext uri="{FF2B5EF4-FFF2-40B4-BE49-F238E27FC236}">
                      <a16:creationId xmlns:a16="http://schemas.microsoft.com/office/drawing/2014/main" id="{FAD0C833-5FDF-DB44-AECE-5C922626B696}"/>
                    </a:ext>
                  </a:extLst>
                </p:cNvPr>
                <p:cNvSpPr>
                  <a:spLocks/>
                </p:cNvSpPr>
                <p:nvPr/>
              </p:nvSpPr>
              <p:spPr bwMode="auto">
                <a:xfrm>
                  <a:off x="3980" y="2155"/>
                  <a:ext cx="9" cy="11"/>
                </a:xfrm>
                <a:custGeom>
                  <a:avLst/>
                  <a:gdLst>
                    <a:gd name="T0" fmla="*/ 7 w 9"/>
                    <a:gd name="T1" fmla="*/ 4 h 11"/>
                    <a:gd name="T2" fmla="*/ 8 w 9"/>
                    <a:gd name="T3" fmla="*/ 2 h 11"/>
                    <a:gd name="T4" fmla="*/ 9 w 9"/>
                    <a:gd name="T5" fmla="*/ 0 h 11"/>
                    <a:gd name="T6" fmla="*/ 6 w 9"/>
                    <a:gd name="T7" fmla="*/ 1 h 11"/>
                    <a:gd name="T8" fmla="*/ 3 w 9"/>
                    <a:gd name="T9" fmla="*/ 3 h 11"/>
                    <a:gd name="T10" fmla="*/ 0 w 9"/>
                    <a:gd name="T11" fmla="*/ 6 h 11"/>
                    <a:gd name="T12" fmla="*/ 0 w 9"/>
                    <a:gd name="T13" fmla="*/ 8 h 11"/>
                    <a:gd name="T14" fmla="*/ 0 w 9"/>
                    <a:gd name="T15" fmla="*/ 9 h 11"/>
                    <a:gd name="T16" fmla="*/ 0 w 9"/>
                    <a:gd name="T17" fmla="*/ 11 h 11"/>
                    <a:gd name="T18" fmla="*/ 1 w 9"/>
                    <a:gd name="T19" fmla="*/ 11 h 11"/>
                    <a:gd name="T20" fmla="*/ 2 w 9"/>
                    <a:gd name="T21" fmla="*/ 11 h 11"/>
                    <a:gd name="T22" fmla="*/ 3 w 9"/>
                    <a:gd name="T23" fmla="*/ 10 h 11"/>
                    <a:gd name="T24" fmla="*/ 5 w 9"/>
                    <a:gd name="T25" fmla="*/ 7 h 11"/>
                    <a:gd name="T26" fmla="*/ 6 w 9"/>
                    <a:gd name="T27" fmla="*/ 7 h 11"/>
                    <a:gd name="T28" fmla="*/ 5 w 9"/>
                    <a:gd name="T29" fmla="*/ 7 h 11"/>
                    <a:gd name="T30" fmla="*/ 6 w 9"/>
                    <a:gd name="T31" fmla="*/ 5 h 11"/>
                    <a:gd name="T32" fmla="*/ 7 w 9"/>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7" y="4"/>
                      </a:moveTo>
                      <a:lnTo>
                        <a:pt x="8" y="2"/>
                      </a:lnTo>
                      <a:lnTo>
                        <a:pt x="9" y="0"/>
                      </a:lnTo>
                      <a:lnTo>
                        <a:pt x="6" y="1"/>
                      </a:lnTo>
                      <a:lnTo>
                        <a:pt x="3" y="3"/>
                      </a:lnTo>
                      <a:lnTo>
                        <a:pt x="0" y="6"/>
                      </a:lnTo>
                      <a:lnTo>
                        <a:pt x="0" y="8"/>
                      </a:lnTo>
                      <a:lnTo>
                        <a:pt x="0" y="9"/>
                      </a:lnTo>
                      <a:lnTo>
                        <a:pt x="0" y="11"/>
                      </a:lnTo>
                      <a:lnTo>
                        <a:pt x="1" y="11"/>
                      </a:lnTo>
                      <a:lnTo>
                        <a:pt x="2" y="11"/>
                      </a:lnTo>
                      <a:lnTo>
                        <a:pt x="3" y="10"/>
                      </a:lnTo>
                      <a:lnTo>
                        <a:pt x="5" y="7"/>
                      </a:lnTo>
                      <a:lnTo>
                        <a:pt x="6" y="7"/>
                      </a:lnTo>
                      <a:lnTo>
                        <a:pt x="5" y="7"/>
                      </a:lnTo>
                      <a:lnTo>
                        <a:pt x="6" y="5"/>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5" name="Freeform 743">
                  <a:extLst>
                    <a:ext uri="{FF2B5EF4-FFF2-40B4-BE49-F238E27FC236}">
                      <a16:creationId xmlns:a16="http://schemas.microsoft.com/office/drawing/2014/main" id="{0B005444-B5E8-9044-BD14-7DBCC8D96D1A}"/>
                    </a:ext>
                  </a:extLst>
                </p:cNvPr>
                <p:cNvSpPr>
                  <a:spLocks/>
                </p:cNvSpPr>
                <p:nvPr/>
              </p:nvSpPr>
              <p:spPr bwMode="auto">
                <a:xfrm>
                  <a:off x="3914" y="2157"/>
                  <a:ext cx="3" cy="7"/>
                </a:xfrm>
                <a:custGeom>
                  <a:avLst/>
                  <a:gdLst>
                    <a:gd name="T0" fmla="*/ 1 w 3"/>
                    <a:gd name="T1" fmla="*/ 4 h 7"/>
                    <a:gd name="T2" fmla="*/ 1 w 3"/>
                    <a:gd name="T3" fmla="*/ 6 h 7"/>
                    <a:gd name="T4" fmla="*/ 2 w 3"/>
                    <a:gd name="T5" fmla="*/ 7 h 7"/>
                    <a:gd name="T6" fmla="*/ 3 w 3"/>
                    <a:gd name="T7" fmla="*/ 5 h 7"/>
                    <a:gd name="T8" fmla="*/ 2 w 3"/>
                    <a:gd name="T9" fmla="*/ 2 h 7"/>
                    <a:gd name="T10" fmla="*/ 2 w 3"/>
                    <a:gd name="T11" fmla="*/ 0 h 7"/>
                    <a:gd name="T12" fmla="*/ 1 w 3"/>
                    <a:gd name="T13" fmla="*/ 1 h 7"/>
                    <a:gd name="T14" fmla="*/ 0 w 3"/>
                    <a:gd name="T15" fmla="*/ 2 h 7"/>
                    <a:gd name="T16" fmla="*/ 1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1" y="4"/>
                      </a:moveTo>
                      <a:lnTo>
                        <a:pt x="1" y="6"/>
                      </a:lnTo>
                      <a:lnTo>
                        <a:pt x="2" y="7"/>
                      </a:lnTo>
                      <a:lnTo>
                        <a:pt x="3" y="5"/>
                      </a:lnTo>
                      <a:lnTo>
                        <a:pt x="2" y="2"/>
                      </a:lnTo>
                      <a:lnTo>
                        <a:pt x="2" y="0"/>
                      </a:lnTo>
                      <a:lnTo>
                        <a:pt x="1" y="1"/>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6" name="Freeform 744">
                  <a:extLst>
                    <a:ext uri="{FF2B5EF4-FFF2-40B4-BE49-F238E27FC236}">
                      <a16:creationId xmlns:a16="http://schemas.microsoft.com/office/drawing/2014/main" id="{BD342276-6450-9E4D-879E-8145638FDD33}"/>
                    </a:ext>
                  </a:extLst>
                </p:cNvPr>
                <p:cNvSpPr>
                  <a:spLocks/>
                </p:cNvSpPr>
                <p:nvPr/>
              </p:nvSpPr>
              <p:spPr bwMode="auto">
                <a:xfrm>
                  <a:off x="3915" y="2154"/>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7" name="Freeform 745">
                  <a:extLst>
                    <a:ext uri="{FF2B5EF4-FFF2-40B4-BE49-F238E27FC236}">
                      <a16:creationId xmlns:a16="http://schemas.microsoft.com/office/drawing/2014/main" id="{C270CF71-460E-BE49-B4FE-363A2D13422B}"/>
                    </a:ext>
                  </a:extLst>
                </p:cNvPr>
                <p:cNvSpPr>
                  <a:spLocks/>
                </p:cNvSpPr>
                <p:nvPr/>
              </p:nvSpPr>
              <p:spPr bwMode="auto">
                <a:xfrm>
                  <a:off x="3882" y="2128"/>
                  <a:ext cx="5" cy="5"/>
                </a:xfrm>
                <a:custGeom>
                  <a:avLst/>
                  <a:gdLst>
                    <a:gd name="T0" fmla="*/ 0 w 5"/>
                    <a:gd name="T1" fmla="*/ 0 h 5"/>
                    <a:gd name="T2" fmla="*/ 0 w 5"/>
                    <a:gd name="T3" fmla="*/ 3 h 5"/>
                    <a:gd name="T4" fmla="*/ 1 w 5"/>
                    <a:gd name="T5" fmla="*/ 5 h 5"/>
                    <a:gd name="T6" fmla="*/ 3 w 5"/>
                    <a:gd name="T7" fmla="*/ 5 h 5"/>
                    <a:gd name="T8" fmla="*/ 3 w 5"/>
                    <a:gd name="T9" fmla="*/ 4 h 5"/>
                    <a:gd name="T10" fmla="*/ 5 w 5"/>
                    <a:gd name="T11" fmla="*/ 4 h 5"/>
                    <a:gd name="T12" fmla="*/ 4 w 5"/>
                    <a:gd name="T13" fmla="*/ 3 h 5"/>
                    <a:gd name="T14" fmla="*/ 3 w 5"/>
                    <a:gd name="T15" fmla="*/ 1 h 5"/>
                    <a:gd name="T16" fmla="*/ 1 w 5"/>
                    <a:gd name="T17" fmla="*/ 0 h 5"/>
                    <a:gd name="T18" fmla="*/ 0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0" y="0"/>
                      </a:moveTo>
                      <a:lnTo>
                        <a:pt x="0" y="3"/>
                      </a:lnTo>
                      <a:lnTo>
                        <a:pt x="1" y="5"/>
                      </a:lnTo>
                      <a:lnTo>
                        <a:pt x="3" y="5"/>
                      </a:lnTo>
                      <a:lnTo>
                        <a:pt x="3" y="4"/>
                      </a:lnTo>
                      <a:lnTo>
                        <a:pt x="5" y="4"/>
                      </a:lnTo>
                      <a:lnTo>
                        <a:pt x="4"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8" name="Freeform 746">
                  <a:extLst>
                    <a:ext uri="{FF2B5EF4-FFF2-40B4-BE49-F238E27FC236}">
                      <a16:creationId xmlns:a16="http://schemas.microsoft.com/office/drawing/2014/main" id="{F8937610-ADA9-9244-9F82-FE9EAC136CDE}"/>
                    </a:ext>
                  </a:extLst>
                </p:cNvPr>
                <p:cNvSpPr>
                  <a:spLocks/>
                </p:cNvSpPr>
                <p:nvPr/>
              </p:nvSpPr>
              <p:spPr bwMode="auto">
                <a:xfrm>
                  <a:off x="3972" y="2169"/>
                  <a:ext cx="3" cy="7"/>
                </a:xfrm>
                <a:custGeom>
                  <a:avLst/>
                  <a:gdLst>
                    <a:gd name="T0" fmla="*/ 0 w 3"/>
                    <a:gd name="T1" fmla="*/ 2 h 7"/>
                    <a:gd name="T2" fmla="*/ 1 w 3"/>
                    <a:gd name="T3" fmla="*/ 4 h 7"/>
                    <a:gd name="T4" fmla="*/ 1 w 3"/>
                    <a:gd name="T5" fmla="*/ 7 h 7"/>
                    <a:gd name="T6" fmla="*/ 2 w 3"/>
                    <a:gd name="T7" fmla="*/ 7 h 7"/>
                    <a:gd name="T8" fmla="*/ 3 w 3"/>
                    <a:gd name="T9" fmla="*/ 4 h 7"/>
                    <a:gd name="T10" fmla="*/ 2 w 3"/>
                    <a:gd name="T11" fmla="*/ 2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1" y="4"/>
                      </a:lnTo>
                      <a:lnTo>
                        <a:pt x="1" y="7"/>
                      </a:lnTo>
                      <a:lnTo>
                        <a:pt x="2" y="7"/>
                      </a:lnTo>
                      <a:lnTo>
                        <a:pt x="3" y="4"/>
                      </a:lnTo>
                      <a:lnTo>
                        <a:pt x="2"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9" name="Freeform 747">
                  <a:extLst>
                    <a:ext uri="{FF2B5EF4-FFF2-40B4-BE49-F238E27FC236}">
                      <a16:creationId xmlns:a16="http://schemas.microsoft.com/office/drawing/2014/main" id="{A8760E78-7EC4-9343-BACD-B4F9BBBBF4BA}"/>
                    </a:ext>
                  </a:extLst>
                </p:cNvPr>
                <p:cNvSpPr>
                  <a:spLocks/>
                </p:cNvSpPr>
                <p:nvPr/>
              </p:nvSpPr>
              <p:spPr bwMode="auto">
                <a:xfrm>
                  <a:off x="3874" y="2043"/>
                  <a:ext cx="86" cy="114"/>
                </a:xfrm>
                <a:custGeom>
                  <a:avLst/>
                  <a:gdLst>
                    <a:gd name="T0" fmla="*/ 86 w 86"/>
                    <a:gd name="T1" fmla="*/ 10 h 114"/>
                    <a:gd name="T2" fmla="*/ 84 w 86"/>
                    <a:gd name="T3" fmla="*/ 0 h 114"/>
                    <a:gd name="T4" fmla="*/ 78 w 86"/>
                    <a:gd name="T5" fmla="*/ 7 h 114"/>
                    <a:gd name="T6" fmla="*/ 72 w 86"/>
                    <a:gd name="T7" fmla="*/ 12 h 114"/>
                    <a:gd name="T8" fmla="*/ 64 w 86"/>
                    <a:gd name="T9" fmla="*/ 12 h 114"/>
                    <a:gd name="T10" fmla="*/ 59 w 86"/>
                    <a:gd name="T11" fmla="*/ 10 h 114"/>
                    <a:gd name="T12" fmla="*/ 49 w 86"/>
                    <a:gd name="T13" fmla="*/ 12 h 114"/>
                    <a:gd name="T14" fmla="*/ 39 w 86"/>
                    <a:gd name="T15" fmla="*/ 12 h 114"/>
                    <a:gd name="T16" fmla="*/ 35 w 86"/>
                    <a:gd name="T17" fmla="*/ 15 h 114"/>
                    <a:gd name="T18" fmla="*/ 22 w 86"/>
                    <a:gd name="T19" fmla="*/ 19 h 114"/>
                    <a:gd name="T20" fmla="*/ 12 w 86"/>
                    <a:gd name="T21" fmla="*/ 26 h 114"/>
                    <a:gd name="T22" fmla="*/ 9 w 86"/>
                    <a:gd name="T23" fmla="*/ 36 h 114"/>
                    <a:gd name="T24" fmla="*/ 1 w 86"/>
                    <a:gd name="T25" fmla="*/ 47 h 114"/>
                    <a:gd name="T26" fmla="*/ 1 w 86"/>
                    <a:gd name="T27" fmla="*/ 53 h 114"/>
                    <a:gd name="T28" fmla="*/ 10 w 86"/>
                    <a:gd name="T29" fmla="*/ 63 h 114"/>
                    <a:gd name="T30" fmla="*/ 14 w 86"/>
                    <a:gd name="T31" fmla="*/ 76 h 114"/>
                    <a:gd name="T32" fmla="*/ 21 w 86"/>
                    <a:gd name="T33" fmla="*/ 77 h 114"/>
                    <a:gd name="T34" fmla="*/ 28 w 86"/>
                    <a:gd name="T35" fmla="*/ 74 h 114"/>
                    <a:gd name="T36" fmla="*/ 34 w 86"/>
                    <a:gd name="T37" fmla="*/ 78 h 114"/>
                    <a:gd name="T38" fmla="*/ 40 w 86"/>
                    <a:gd name="T39" fmla="*/ 81 h 114"/>
                    <a:gd name="T40" fmla="*/ 35 w 86"/>
                    <a:gd name="T41" fmla="*/ 82 h 114"/>
                    <a:gd name="T42" fmla="*/ 24 w 86"/>
                    <a:gd name="T43" fmla="*/ 78 h 114"/>
                    <a:gd name="T44" fmla="*/ 17 w 86"/>
                    <a:gd name="T45" fmla="*/ 81 h 114"/>
                    <a:gd name="T46" fmla="*/ 18 w 86"/>
                    <a:gd name="T47" fmla="*/ 89 h 114"/>
                    <a:gd name="T48" fmla="*/ 24 w 86"/>
                    <a:gd name="T49" fmla="*/ 97 h 114"/>
                    <a:gd name="T50" fmla="*/ 25 w 86"/>
                    <a:gd name="T51" fmla="*/ 105 h 114"/>
                    <a:gd name="T52" fmla="*/ 28 w 86"/>
                    <a:gd name="T53" fmla="*/ 104 h 114"/>
                    <a:gd name="T54" fmla="*/ 33 w 86"/>
                    <a:gd name="T55" fmla="*/ 106 h 114"/>
                    <a:gd name="T56" fmla="*/ 35 w 86"/>
                    <a:gd name="T57" fmla="*/ 114 h 114"/>
                    <a:gd name="T58" fmla="*/ 39 w 86"/>
                    <a:gd name="T59" fmla="*/ 105 h 114"/>
                    <a:gd name="T60" fmla="*/ 42 w 86"/>
                    <a:gd name="T61" fmla="*/ 109 h 114"/>
                    <a:gd name="T62" fmla="*/ 39 w 86"/>
                    <a:gd name="T63" fmla="*/ 98 h 114"/>
                    <a:gd name="T64" fmla="*/ 39 w 86"/>
                    <a:gd name="T65" fmla="*/ 92 h 114"/>
                    <a:gd name="T66" fmla="*/ 42 w 86"/>
                    <a:gd name="T67" fmla="*/ 97 h 114"/>
                    <a:gd name="T68" fmla="*/ 47 w 86"/>
                    <a:gd name="T69" fmla="*/ 95 h 114"/>
                    <a:gd name="T70" fmla="*/ 45 w 86"/>
                    <a:gd name="T71" fmla="*/ 92 h 114"/>
                    <a:gd name="T72" fmla="*/ 40 w 86"/>
                    <a:gd name="T73" fmla="*/ 86 h 114"/>
                    <a:gd name="T74" fmla="*/ 46 w 86"/>
                    <a:gd name="T75" fmla="*/ 83 h 114"/>
                    <a:gd name="T76" fmla="*/ 53 w 86"/>
                    <a:gd name="T77" fmla="*/ 88 h 114"/>
                    <a:gd name="T78" fmla="*/ 53 w 86"/>
                    <a:gd name="T79" fmla="*/ 78 h 114"/>
                    <a:gd name="T80" fmla="*/ 43 w 86"/>
                    <a:gd name="T81" fmla="*/ 71 h 114"/>
                    <a:gd name="T82" fmla="*/ 39 w 86"/>
                    <a:gd name="T83" fmla="*/ 67 h 114"/>
                    <a:gd name="T84" fmla="*/ 36 w 86"/>
                    <a:gd name="T85" fmla="*/ 64 h 114"/>
                    <a:gd name="T86" fmla="*/ 35 w 86"/>
                    <a:gd name="T87" fmla="*/ 58 h 114"/>
                    <a:gd name="T88" fmla="*/ 39 w 86"/>
                    <a:gd name="T89" fmla="*/ 55 h 114"/>
                    <a:gd name="T90" fmla="*/ 40 w 86"/>
                    <a:gd name="T91" fmla="*/ 61 h 114"/>
                    <a:gd name="T92" fmla="*/ 41 w 86"/>
                    <a:gd name="T93" fmla="*/ 54 h 114"/>
                    <a:gd name="T94" fmla="*/ 34 w 86"/>
                    <a:gd name="T95" fmla="*/ 43 h 114"/>
                    <a:gd name="T96" fmla="*/ 32 w 86"/>
                    <a:gd name="T97" fmla="*/ 31 h 114"/>
                    <a:gd name="T98" fmla="*/ 37 w 86"/>
                    <a:gd name="T99" fmla="*/ 30 h 114"/>
                    <a:gd name="T100" fmla="*/ 40 w 86"/>
                    <a:gd name="T101" fmla="*/ 34 h 114"/>
                    <a:gd name="T102" fmla="*/ 46 w 86"/>
                    <a:gd name="T103" fmla="*/ 41 h 114"/>
                    <a:gd name="T104" fmla="*/ 43 w 86"/>
                    <a:gd name="T105" fmla="*/ 34 h 114"/>
                    <a:gd name="T106" fmla="*/ 51 w 86"/>
                    <a:gd name="T107" fmla="*/ 40 h 114"/>
                    <a:gd name="T108" fmla="*/ 48 w 86"/>
                    <a:gd name="T109" fmla="*/ 35 h 114"/>
                    <a:gd name="T110" fmla="*/ 55 w 86"/>
                    <a:gd name="T111" fmla="*/ 36 h 114"/>
                    <a:gd name="T112" fmla="*/ 49 w 86"/>
                    <a:gd name="T113" fmla="*/ 31 h 114"/>
                    <a:gd name="T114" fmla="*/ 51 w 86"/>
                    <a:gd name="T115" fmla="*/ 26 h 114"/>
                    <a:gd name="T116" fmla="*/ 56 w 86"/>
                    <a:gd name="T117" fmla="*/ 19 h 114"/>
                    <a:gd name="T118" fmla="*/ 65 w 86"/>
                    <a:gd name="T119" fmla="*/ 19 h 114"/>
                    <a:gd name="T120" fmla="*/ 68 w 86"/>
                    <a:gd name="T121" fmla="*/ 20 h 114"/>
                    <a:gd name="T122" fmla="*/ 81 w 86"/>
                    <a:gd name="T123" fmla="*/ 2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14">
                      <a:moveTo>
                        <a:pt x="83" y="16"/>
                      </a:moveTo>
                      <a:lnTo>
                        <a:pt x="82" y="13"/>
                      </a:lnTo>
                      <a:lnTo>
                        <a:pt x="86" y="10"/>
                      </a:lnTo>
                      <a:lnTo>
                        <a:pt x="86" y="6"/>
                      </a:lnTo>
                      <a:lnTo>
                        <a:pt x="83" y="5"/>
                      </a:lnTo>
                      <a:lnTo>
                        <a:pt x="84" y="0"/>
                      </a:lnTo>
                      <a:lnTo>
                        <a:pt x="82" y="0"/>
                      </a:lnTo>
                      <a:lnTo>
                        <a:pt x="79" y="3"/>
                      </a:lnTo>
                      <a:lnTo>
                        <a:pt x="78" y="7"/>
                      </a:lnTo>
                      <a:lnTo>
                        <a:pt x="80" y="10"/>
                      </a:lnTo>
                      <a:lnTo>
                        <a:pt x="77" y="12"/>
                      </a:lnTo>
                      <a:lnTo>
                        <a:pt x="72" y="12"/>
                      </a:lnTo>
                      <a:lnTo>
                        <a:pt x="69" y="13"/>
                      </a:lnTo>
                      <a:lnTo>
                        <a:pt x="66" y="12"/>
                      </a:lnTo>
                      <a:lnTo>
                        <a:pt x="64" y="12"/>
                      </a:lnTo>
                      <a:lnTo>
                        <a:pt x="62" y="13"/>
                      </a:lnTo>
                      <a:lnTo>
                        <a:pt x="60" y="13"/>
                      </a:lnTo>
                      <a:lnTo>
                        <a:pt x="59" y="10"/>
                      </a:lnTo>
                      <a:lnTo>
                        <a:pt x="55" y="10"/>
                      </a:lnTo>
                      <a:lnTo>
                        <a:pt x="52" y="9"/>
                      </a:lnTo>
                      <a:lnTo>
                        <a:pt x="49" y="12"/>
                      </a:lnTo>
                      <a:lnTo>
                        <a:pt x="46" y="13"/>
                      </a:lnTo>
                      <a:lnTo>
                        <a:pt x="41" y="13"/>
                      </a:lnTo>
                      <a:lnTo>
                        <a:pt x="39" y="12"/>
                      </a:lnTo>
                      <a:lnTo>
                        <a:pt x="39" y="12"/>
                      </a:lnTo>
                      <a:lnTo>
                        <a:pt x="38" y="14"/>
                      </a:lnTo>
                      <a:lnTo>
                        <a:pt x="35" y="15"/>
                      </a:lnTo>
                      <a:lnTo>
                        <a:pt x="32" y="17"/>
                      </a:lnTo>
                      <a:lnTo>
                        <a:pt x="25" y="16"/>
                      </a:lnTo>
                      <a:lnTo>
                        <a:pt x="22" y="19"/>
                      </a:lnTo>
                      <a:lnTo>
                        <a:pt x="21" y="20"/>
                      </a:lnTo>
                      <a:lnTo>
                        <a:pt x="18" y="22"/>
                      </a:lnTo>
                      <a:lnTo>
                        <a:pt x="12" y="26"/>
                      </a:lnTo>
                      <a:lnTo>
                        <a:pt x="12" y="26"/>
                      </a:lnTo>
                      <a:lnTo>
                        <a:pt x="11" y="30"/>
                      </a:lnTo>
                      <a:lnTo>
                        <a:pt x="9" y="36"/>
                      </a:lnTo>
                      <a:lnTo>
                        <a:pt x="4" y="38"/>
                      </a:lnTo>
                      <a:lnTo>
                        <a:pt x="4" y="42"/>
                      </a:lnTo>
                      <a:lnTo>
                        <a:pt x="1" y="47"/>
                      </a:lnTo>
                      <a:lnTo>
                        <a:pt x="0" y="48"/>
                      </a:lnTo>
                      <a:lnTo>
                        <a:pt x="0" y="48"/>
                      </a:lnTo>
                      <a:lnTo>
                        <a:pt x="1" y="53"/>
                      </a:lnTo>
                      <a:lnTo>
                        <a:pt x="5" y="57"/>
                      </a:lnTo>
                      <a:lnTo>
                        <a:pt x="8" y="63"/>
                      </a:lnTo>
                      <a:lnTo>
                        <a:pt x="10" y="63"/>
                      </a:lnTo>
                      <a:lnTo>
                        <a:pt x="9" y="64"/>
                      </a:lnTo>
                      <a:lnTo>
                        <a:pt x="13" y="71"/>
                      </a:lnTo>
                      <a:lnTo>
                        <a:pt x="14" y="76"/>
                      </a:lnTo>
                      <a:lnTo>
                        <a:pt x="16" y="77"/>
                      </a:lnTo>
                      <a:lnTo>
                        <a:pt x="18" y="73"/>
                      </a:lnTo>
                      <a:lnTo>
                        <a:pt x="21" y="77"/>
                      </a:lnTo>
                      <a:lnTo>
                        <a:pt x="24" y="77"/>
                      </a:lnTo>
                      <a:lnTo>
                        <a:pt x="25" y="74"/>
                      </a:lnTo>
                      <a:lnTo>
                        <a:pt x="28" y="74"/>
                      </a:lnTo>
                      <a:lnTo>
                        <a:pt x="32" y="78"/>
                      </a:lnTo>
                      <a:lnTo>
                        <a:pt x="34" y="76"/>
                      </a:lnTo>
                      <a:lnTo>
                        <a:pt x="34" y="78"/>
                      </a:lnTo>
                      <a:lnTo>
                        <a:pt x="36" y="78"/>
                      </a:lnTo>
                      <a:lnTo>
                        <a:pt x="37" y="80"/>
                      </a:lnTo>
                      <a:lnTo>
                        <a:pt x="40" y="81"/>
                      </a:lnTo>
                      <a:lnTo>
                        <a:pt x="39" y="82"/>
                      </a:lnTo>
                      <a:lnTo>
                        <a:pt x="36" y="84"/>
                      </a:lnTo>
                      <a:lnTo>
                        <a:pt x="35" y="82"/>
                      </a:lnTo>
                      <a:lnTo>
                        <a:pt x="32" y="81"/>
                      </a:lnTo>
                      <a:lnTo>
                        <a:pt x="26" y="77"/>
                      </a:lnTo>
                      <a:lnTo>
                        <a:pt x="24" y="78"/>
                      </a:lnTo>
                      <a:lnTo>
                        <a:pt x="21" y="80"/>
                      </a:lnTo>
                      <a:lnTo>
                        <a:pt x="19" y="78"/>
                      </a:lnTo>
                      <a:lnTo>
                        <a:pt x="17" y="81"/>
                      </a:lnTo>
                      <a:lnTo>
                        <a:pt x="15" y="82"/>
                      </a:lnTo>
                      <a:lnTo>
                        <a:pt x="14" y="85"/>
                      </a:lnTo>
                      <a:lnTo>
                        <a:pt x="18" y="89"/>
                      </a:lnTo>
                      <a:lnTo>
                        <a:pt x="21" y="91"/>
                      </a:lnTo>
                      <a:lnTo>
                        <a:pt x="24" y="94"/>
                      </a:lnTo>
                      <a:lnTo>
                        <a:pt x="24" y="97"/>
                      </a:lnTo>
                      <a:lnTo>
                        <a:pt x="23" y="98"/>
                      </a:lnTo>
                      <a:lnTo>
                        <a:pt x="23" y="102"/>
                      </a:lnTo>
                      <a:lnTo>
                        <a:pt x="25" y="105"/>
                      </a:lnTo>
                      <a:lnTo>
                        <a:pt x="27" y="108"/>
                      </a:lnTo>
                      <a:lnTo>
                        <a:pt x="28" y="105"/>
                      </a:lnTo>
                      <a:lnTo>
                        <a:pt x="28" y="104"/>
                      </a:lnTo>
                      <a:lnTo>
                        <a:pt x="28" y="101"/>
                      </a:lnTo>
                      <a:lnTo>
                        <a:pt x="29" y="105"/>
                      </a:lnTo>
                      <a:lnTo>
                        <a:pt x="33" y="106"/>
                      </a:lnTo>
                      <a:lnTo>
                        <a:pt x="34" y="109"/>
                      </a:lnTo>
                      <a:lnTo>
                        <a:pt x="33" y="112"/>
                      </a:lnTo>
                      <a:lnTo>
                        <a:pt x="35" y="114"/>
                      </a:lnTo>
                      <a:lnTo>
                        <a:pt x="35" y="109"/>
                      </a:lnTo>
                      <a:lnTo>
                        <a:pt x="36" y="105"/>
                      </a:lnTo>
                      <a:lnTo>
                        <a:pt x="39" y="105"/>
                      </a:lnTo>
                      <a:lnTo>
                        <a:pt x="40" y="109"/>
                      </a:lnTo>
                      <a:lnTo>
                        <a:pt x="44" y="112"/>
                      </a:lnTo>
                      <a:lnTo>
                        <a:pt x="42" y="109"/>
                      </a:lnTo>
                      <a:lnTo>
                        <a:pt x="42" y="106"/>
                      </a:lnTo>
                      <a:lnTo>
                        <a:pt x="41" y="103"/>
                      </a:lnTo>
                      <a:lnTo>
                        <a:pt x="39" y="98"/>
                      </a:lnTo>
                      <a:lnTo>
                        <a:pt x="38" y="94"/>
                      </a:lnTo>
                      <a:lnTo>
                        <a:pt x="38" y="93"/>
                      </a:lnTo>
                      <a:lnTo>
                        <a:pt x="39" y="92"/>
                      </a:lnTo>
                      <a:lnTo>
                        <a:pt x="42" y="95"/>
                      </a:lnTo>
                      <a:lnTo>
                        <a:pt x="42" y="96"/>
                      </a:lnTo>
                      <a:lnTo>
                        <a:pt x="42" y="97"/>
                      </a:lnTo>
                      <a:lnTo>
                        <a:pt x="44" y="95"/>
                      </a:lnTo>
                      <a:lnTo>
                        <a:pt x="47" y="96"/>
                      </a:lnTo>
                      <a:lnTo>
                        <a:pt x="47" y="95"/>
                      </a:lnTo>
                      <a:lnTo>
                        <a:pt x="46" y="94"/>
                      </a:lnTo>
                      <a:lnTo>
                        <a:pt x="46" y="92"/>
                      </a:lnTo>
                      <a:lnTo>
                        <a:pt x="45" y="92"/>
                      </a:lnTo>
                      <a:lnTo>
                        <a:pt x="42" y="91"/>
                      </a:lnTo>
                      <a:lnTo>
                        <a:pt x="42" y="88"/>
                      </a:lnTo>
                      <a:lnTo>
                        <a:pt x="40" y="86"/>
                      </a:lnTo>
                      <a:lnTo>
                        <a:pt x="42" y="85"/>
                      </a:lnTo>
                      <a:lnTo>
                        <a:pt x="45" y="85"/>
                      </a:lnTo>
                      <a:lnTo>
                        <a:pt x="46" y="83"/>
                      </a:lnTo>
                      <a:lnTo>
                        <a:pt x="50" y="87"/>
                      </a:lnTo>
                      <a:lnTo>
                        <a:pt x="51" y="88"/>
                      </a:lnTo>
                      <a:lnTo>
                        <a:pt x="53" y="88"/>
                      </a:lnTo>
                      <a:lnTo>
                        <a:pt x="54" y="86"/>
                      </a:lnTo>
                      <a:lnTo>
                        <a:pt x="52" y="82"/>
                      </a:lnTo>
                      <a:lnTo>
                        <a:pt x="53" y="78"/>
                      </a:lnTo>
                      <a:lnTo>
                        <a:pt x="52" y="76"/>
                      </a:lnTo>
                      <a:lnTo>
                        <a:pt x="45" y="71"/>
                      </a:lnTo>
                      <a:lnTo>
                        <a:pt x="43" y="71"/>
                      </a:lnTo>
                      <a:lnTo>
                        <a:pt x="42" y="69"/>
                      </a:lnTo>
                      <a:lnTo>
                        <a:pt x="40" y="69"/>
                      </a:lnTo>
                      <a:lnTo>
                        <a:pt x="39" y="67"/>
                      </a:lnTo>
                      <a:lnTo>
                        <a:pt x="36" y="67"/>
                      </a:lnTo>
                      <a:lnTo>
                        <a:pt x="33" y="64"/>
                      </a:lnTo>
                      <a:lnTo>
                        <a:pt x="36" y="64"/>
                      </a:lnTo>
                      <a:lnTo>
                        <a:pt x="38" y="61"/>
                      </a:lnTo>
                      <a:lnTo>
                        <a:pt x="38" y="59"/>
                      </a:lnTo>
                      <a:lnTo>
                        <a:pt x="35" y="58"/>
                      </a:lnTo>
                      <a:lnTo>
                        <a:pt x="37" y="56"/>
                      </a:lnTo>
                      <a:lnTo>
                        <a:pt x="36" y="54"/>
                      </a:lnTo>
                      <a:lnTo>
                        <a:pt x="39" y="55"/>
                      </a:lnTo>
                      <a:lnTo>
                        <a:pt x="41" y="57"/>
                      </a:lnTo>
                      <a:lnTo>
                        <a:pt x="40" y="58"/>
                      </a:lnTo>
                      <a:lnTo>
                        <a:pt x="40" y="61"/>
                      </a:lnTo>
                      <a:lnTo>
                        <a:pt x="42" y="60"/>
                      </a:lnTo>
                      <a:lnTo>
                        <a:pt x="42" y="56"/>
                      </a:lnTo>
                      <a:lnTo>
                        <a:pt x="41" y="54"/>
                      </a:lnTo>
                      <a:lnTo>
                        <a:pt x="36" y="47"/>
                      </a:lnTo>
                      <a:lnTo>
                        <a:pt x="35" y="45"/>
                      </a:lnTo>
                      <a:lnTo>
                        <a:pt x="34" y="43"/>
                      </a:lnTo>
                      <a:lnTo>
                        <a:pt x="31" y="40"/>
                      </a:lnTo>
                      <a:lnTo>
                        <a:pt x="32" y="38"/>
                      </a:lnTo>
                      <a:lnTo>
                        <a:pt x="32" y="31"/>
                      </a:lnTo>
                      <a:lnTo>
                        <a:pt x="33" y="28"/>
                      </a:lnTo>
                      <a:lnTo>
                        <a:pt x="37" y="26"/>
                      </a:lnTo>
                      <a:lnTo>
                        <a:pt x="37" y="30"/>
                      </a:lnTo>
                      <a:lnTo>
                        <a:pt x="35" y="30"/>
                      </a:lnTo>
                      <a:lnTo>
                        <a:pt x="36" y="32"/>
                      </a:lnTo>
                      <a:lnTo>
                        <a:pt x="40" y="34"/>
                      </a:lnTo>
                      <a:lnTo>
                        <a:pt x="41" y="39"/>
                      </a:lnTo>
                      <a:lnTo>
                        <a:pt x="43" y="41"/>
                      </a:lnTo>
                      <a:lnTo>
                        <a:pt x="46" y="41"/>
                      </a:lnTo>
                      <a:lnTo>
                        <a:pt x="44" y="40"/>
                      </a:lnTo>
                      <a:lnTo>
                        <a:pt x="43" y="36"/>
                      </a:lnTo>
                      <a:lnTo>
                        <a:pt x="43" y="34"/>
                      </a:lnTo>
                      <a:lnTo>
                        <a:pt x="46" y="36"/>
                      </a:lnTo>
                      <a:lnTo>
                        <a:pt x="49" y="40"/>
                      </a:lnTo>
                      <a:lnTo>
                        <a:pt x="51" y="40"/>
                      </a:lnTo>
                      <a:lnTo>
                        <a:pt x="52" y="38"/>
                      </a:lnTo>
                      <a:lnTo>
                        <a:pt x="49" y="36"/>
                      </a:lnTo>
                      <a:lnTo>
                        <a:pt x="48" y="35"/>
                      </a:lnTo>
                      <a:lnTo>
                        <a:pt x="48" y="33"/>
                      </a:lnTo>
                      <a:lnTo>
                        <a:pt x="53" y="33"/>
                      </a:lnTo>
                      <a:lnTo>
                        <a:pt x="55" y="36"/>
                      </a:lnTo>
                      <a:lnTo>
                        <a:pt x="56" y="35"/>
                      </a:lnTo>
                      <a:lnTo>
                        <a:pt x="53" y="31"/>
                      </a:lnTo>
                      <a:lnTo>
                        <a:pt x="49" y="31"/>
                      </a:lnTo>
                      <a:lnTo>
                        <a:pt x="47" y="27"/>
                      </a:lnTo>
                      <a:lnTo>
                        <a:pt x="49" y="25"/>
                      </a:lnTo>
                      <a:lnTo>
                        <a:pt x="51" y="26"/>
                      </a:lnTo>
                      <a:lnTo>
                        <a:pt x="53" y="25"/>
                      </a:lnTo>
                      <a:lnTo>
                        <a:pt x="55" y="20"/>
                      </a:lnTo>
                      <a:lnTo>
                        <a:pt x="56" y="19"/>
                      </a:lnTo>
                      <a:lnTo>
                        <a:pt x="60" y="22"/>
                      </a:lnTo>
                      <a:lnTo>
                        <a:pt x="62" y="23"/>
                      </a:lnTo>
                      <a:lnTo>
                        <a:pt x="65" y="19"/>
                      </a:lnTo>
                      <a:lnTo>
                        <a:pt x="65" y="17"/>
                      </a:lnTo>
                      <a:lnTo>
                        <a:pt x="66" y="17"/>
                      </a:lnTo>
                      <a:lnTo>
                        <a:pt x="68" y="20"/>
                      </a:lnTo>
                      <a:lnTo>
                        <a:pt x="73" y="20"/>
                      </a:lnTo>
                      <a:lnTo>
                        <a:pt x="78" y="22"/>
                      </a:lnTo>
                      <a:lnTo>
                        <a:pt x="81" y="20"/>
                      </a:lnTo>
                      <a:lnTo>
                        <a:pt x="8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0" name="Freeform 748">
                  <a:extLst>
                    <a:ext uri="{FF2B5EF4-FFF2-40B4-BE49-F238E27FC236}">
                      <a16:creationId xmlns:a16="http://schemas.microsoft.com/office/drawing/2014/main" id="{261B279B-6BD2-1140-8D81-87ABEA025D70}"/>
                    </a:ext>
                  </a:extLst>
                </p:cNvPr>
                <p:cNvSpPr>
                  <a:spLocks/>
                </p:cNvSpPr>
                <p:nvPr/>
              </p:nvSpPr>
              <p:spPr bwMode="auto">
                <a:xfrm>
                  <a:off x="3973" y="2166"/>
                  <a:ext cx="1" cy="2"/>
                </a:xfrm>
                <a:custGeom>
                  <a:avLst/>
                  <a:gdLst>
                    <a:gd name="T0" fmla="*/ 1 w 1"/>
                    <a:gd name="T1" fmla="*/ 1 h 2"/>
                    <a:gd name="T2" fmla="*/ 1 w 1"/>
                    <a:gd name="T3" fmla="*/ 0 h 2"/>
                    <a:gd name="T4" fmla="*/ 0 w 1"/>
                    <a:gd name="T5" fmla="*/ 1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0"/>
                      </a:lnTo>
                      <a:lnTo>
                        <a:pt x="0" y="1"/>
                      </a:lnTo>
                      <a:lnTo>
                        <a:pt x="1" y="2"/>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1" name="Freeform 749">
                  <a:extLst>
                    <a:ext uri="{FF2B5EF4-FFF2-40B4-BE49-F238E27FC236}">
                      <a16:creationId xmlns:a16="http://schemas.microsoft.com/office/drawing/2014/main" id="{6AB5E9B5-6CCC-9E47-8D6D-46E277AA6CBD}"/>
                    </a:ext>
                  </a:extLst>
                </p:cNvPr>
                <p:cNvSpPr>
                  <a:spLocks/>
                </p:cNvSpPr>
                <p:nvPr/>
              </p:nvSpPr>
              <p:spPr bwMode="auto">
                <a:xfrm>
                  <a:off x="3911" y="2104"/>
                  <a:ext cx="25" cy="24"/>
                </a:xfrm>
                <a:custGeom>
                  <a:avLst/>
                  <a:gdLst>
                    <a:gd name="T0" fmla="*/ 2 w 25"/>
                    <a:gd name="T1" fmla="*/ 1 h 24"/>
                    <a:gd name="T2" fmla="*/ 0 w 25"/>
                    <a:gd name="T3" fmla="*/ 3 h 24"/>
                    <a:gd name="T4" fmla="*/ 2 w 25"/>
                    <a:gd name="T5" fmla="*/ 3 h 24"/>
                    <a:gd name="T6" fmla="*/ 4 w 25"/>
                    <a:gd name="T7" fmla="*/ 3 h 24"/>
                    <a:gd name="T8" fmla="*/ 5 w 25"/>
                    <a:gd name="T9" fmla="*/ 5 h 24"/>
                    <a:gd name="T10" fmla="*/ 5 w 25"/>
                    <a:gd name="T11" fmla="*/ 6 h 24"/>
                    <a:gd name="T12" fmla="*/ 7 w 25"/>
                    <a:gd name="T13" fmla="*/ 6 h 24"/>
                    <a:gd name="T14" fmla="*/ 8 w 25"/>
                    <a:gd name="T15" fmla="*/ 8 h 24"/>
                    <a:gd name="T16" fmla="*/ 10 w 25"/>
                    <a:gd name="T17" fmla="*/ 9 h 24"/>
                    <a:gd name="T18" fmla="*/ 11 w 25"/>
                    <a:gd name="T19" fmla="*/ 11 h 24"/>
                    <a:gd name="T20" fmla="*/ 13 w 25"/>
                    <a:gd name="T21" fmla="*/ 13 h 24"/>
                    <a:gd name="T22" fmla="*/ 16 w 25"/>
                    <a:gd name="T23" fmla="*/ 13 h 24"/>
                    <a:gd name="T24" fmla="*/ 16 w 25"/>
                    <a:gd name="T25" fmla="*/ 13 h 24"/>
                    <a:gd name="T26" fmla="*/ 18 w 25"/>
                    <a:gd name="T27" fmla="*/ 17 h 24"/>
                    <a:gd name="T28" fmla="*/ 19 w 25"/>
                    <a:gd name="T29" fmla="*/ 18 h 24"/>
                    <a:gd name="T30" fmla="*/ 19 w 25"/>
                    <a:gd name="T31" fmla="*/ 20 h 24"/>
                    <a:gd name="T32" fmla="*/ 19 w 25"/>
                    <a:gd name="T33" fmla="*/ 22 h 24"/>
                    <a:gd name="T34" fmla="*/ 22 w 25"/>
                    <a:gd name="T35" fmla="*/ 24 h 24"/>
                    <a:gd name="T36" fmla="*/ 23 w 25"/>
                    <a:gd name="T37" fmla="*/ 23 h 24"/>
                    <a:gd name="T38" fmla="*/ 24 w 25"/>
                    <a:gd name="T39" fmla="*/ 24 h 24"/>
                    <a:gd name="T40" fmla="*/ 25 w 25"/>
                    <a:gd name="T41" fmla="*/ 20 h 24"/>
                    <a:gd name="T42" fmla="*/ 23 w 25"/>
                    <a:gd name="T43" fmla="*/ 20 h 24"/>
                    <a:gd name="T44" fmla="*/ 22 w 25"/>
                    <a:gd name="T45" fmla="*/ 20 h 24"/>
                    <a:gd name="T46" fmla="*/ 20 w 25"/>
                    <a:gd name="T47" fmla="*/ 18 h 24"/>
                    <a:gd name="T48" fmla="*/ 20 w 25"/>
                    <a:gd name="T49" fmla="*/ 16 h 24"/>
                    <a:gd name="T50" fmla="*/ 19 w 25"/>
                    <a:gd name="T51" fmla="*/ 14 h 24"/>
                    <a:gd name="T52" fmla="*/ 19 w 25"/>
                    <a:gd name="T53" fmla="*/ 13 h 24"/>
                    <a:gd name="T54" fmla="*/ 19 w 25"/>
                    <a:gd name="T55" fmla="*/ 10 h 24"/>
                    <a:gd name="T56" fmla="*/ 15 w 25"/>
                    <a:gd name="T57" fmla="*/ 6 h 24"/>
                    <a:gd name="T58" fmla="*/ 15 w 25"/>
                    <a:gd name="T59" fmla="*/ 6 h 24"/>
                    <a:gd name="T60" fmla="*/ 13 w 25"/>
                    <a:gd name="T61" fmla="*/ 6 h 24"/>
                    <a:gd name="T62" fmla="*/ 12 w 25"/>
                    <a:gd name="T63" fmla="*/ 6 h 24"/>
                    <a:gd name="T64" fmla="*/ 10 w 25"/>
                    <a:gd name="T65" fmla="*/ 4 h 24"/>
                    <a:gd name="T66" fmla="*/ 8 w 25"/>
                    <a:gd name="T67" fmla="*/ 3 h 24"/>
                    <a:gd name="T68" fmla="*/ 5 w 25"/>
                    <a:gd name="T69" fmla="*/ 0 h 24"/>
                    <a:gd name="T70" fmla="*/ 2 w 25"/>
                    <a:gd name="T7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4">
                      <a:moveTo>
                        <a:pt x="2" y="1"/>
                      </a:moveTo>
                      <a:lnTo>
                        <a:pt x="0" y="3"/>
                      </a:lnTo>
                      <a:lnTo>
                        <a:pt x="2" y="3"/>
                      </a:lnTo>
                      <a:lnTo>
                        <a:pt x="4" y="3"/>
                      </a:lnTo>
                      <a:lnTo>
                        <a:pt x="5" y="5"/>
                      </a:lnTo>
                      <a:lnTo>
                        <a:pt x="5" y="6"/>
                      </a:lnTo>
                      <a:lnTo>
                        <a:pt x="7" y="6"/>
                      </a:lnTo>
                      <a:lnTo>
                        <a:pt x="8" y="8"/>
                      </a:lnTo>
                      <a:lnTo>
                        <a:pt x="10" y="9"/>
                      </a:lnTo>
                      <a:lnTo>
                        <a:pt x="11" y="11"/>
                      </a:lnTo>
                      <a:lnTo>
                        <a:pt x="13" y="13"/>
                      </a:lnTo>
                      <a:lnTo>
                        <a:pt x="16" y="13"/>
                      </a:lnTo>
                      <a:lnTo>
                        <a:pt x="16" y="13"/>
                      </a:lnTo>
                      <a:lnTo>
                        <a:pt x="18" y="17"/>
                      </a:lnTo>
                      <a:lnTo>
                        <a:pt x="19" y="18"/>
                      </a:lnTo>
                      <a:lnTo>
                        <a:pt x="19" y="20"/>
                      </a:lnTo>
                      <a:lnTo>
                        <a:pt x="19" y="22"/>
                      </a:lnTo>
                      <a:lnTo>
                        <a:pt x="22" y="24"/>
                      </a:lnTo>
                      <a:lnTo>
                        <a:pt x="23" y="23"/>
                      </a:lnTo>
                      <a:lnTo>
                        <a:pt x="24" y="24"/>
                      </a:lnTo>
                      <a:lnTo>
                        <a:pt x="25" y="20"/>
                      </a:lnTo>
                      <a:lnTo>
                        <a:pt x="23" y="20"/>
                      </a:lnTo>
                      <a:lnTo>
                        <a:pt x="22" y="20"/>
                      </a:lnTo>
                      <a:lnTo>
                        <a:pt x="20" y="18"/>
                      </a:lnTo>
                      <a:lnTo>
                        <a:pt x="20" y="16"/>
                      </a:lnTo>
                      <a:lnTo>
                        <a:pt x="19" y="14"/>
                      </a:lnTo>
                      <a:lnTo>
                        <a:pt x="19" y="13"/>
                      </a:lnTo>
                      <a:lnTo>
                        <a:pt x="19" y="10"/>
                      </a:lnTo>
                      <a:lnTo>
                        <a:pt x="15" y="6"/>
                      </a:lnTo>
                      <a:lnTo>
                        <a:pt x="15" y="6"/>
                      </a:lnTo>
                      <a:lnTo>
                        <a:pt x="13" y="6"/>
                      </a:lnTo>
                      <a:lnTo>
                        <a:pt x="12" y="6"/>
                      </a:lnTo>
                      <a:lnTo>
                        <a:pt x="10" y="4"/>
                      </a:lnTo>
                      <a:lnTo>
                        <a:pt x="8" y="3"/>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2" name="Freeform 750">
                  <a:extLst>
                    <a:ext uri="{FF2B5EF4-FFF2-40B4-BE49-F238E27FC236}">
                      <a16:creationId xmlns:a16="http://schemas.microsoft.com/office/drawing/2014/main" id="{6EED55D0-17B8-D148-9304-3E42A7F691FD}"/>
                    </a:ext>
                  </a:extLst>
                </p:cNvPr>
                <p:cNvSpPr>
                  <a:spLocks/>
                </p:cNvSpPr>
                <p:nvPr/>
              </p:nvSpPr>
              <p:spPr bwMode="auto">
                <a:xfrm>
                  <a:off x="3951" y="2096"/>
                  <a:ext cx="10" cy="9"/>
                </a:xfrm>
                <a:custGeom>
                  <a:avLst/>
                  <a:gdLst>
                    <a:gd name="T0" fmla="*/ 9 w 10"/>
                    <a:gd name="T1" fmla="*/ 0 h 9"/>
                    <a:gd name="T2" fmla="*/ 6 w 10"/>
                    <a:gd name="T3" fmla="*/ 1 h 9"/>
                    <a:gd name="T4" fmla="*/ 4 w 10"/>
                    <a:gd name="T5" fmla="*/ 1 h 9"/>
                    <a:gd name="T6" fmla="*/ 1 w 10"/>
                    <a:gd name="T7" fmla="*/ 3 h 9"/>
                    <a:gd name="T8" fmla="*/ 0 w 10"/>
                    <a:gd name="T9" fmla="*/ 6 h 9"/>
                    <a:gd name="T10" fmla="*/ 2 w 10"/>
                    <a:gd name="T11" fmla="*/ 8 h 9"/>
                    <a:gd name="T12" fmla="*/ 3 w 10"/>
                    <a:gd name="T13" fmla="*/ 8 h 9"/>
                    <a:gd name="T14" fmla="*/ 4 w 10"/>
                    <a:gd name="T15" fmla="*/ 8 h 9"/>
                    <a:gd name="T16" fmla="*/ 4 w 10"/>
                    <a:gd name="T17" fmla="*/ 5 h 9"/>
                    <a:gd name="T18" fmla="*/ 5 w 10"/>
                    <a:gd name="T19" fmla="*/ 4 h 9"/>
                    <a:gd name="T20" fmla="*/ 7 w 10"/>
                    <a:gd name="T21" fmla="*/ 4 h 9"/>
                    <a:gd name="T22" fmla="*/ 7 w 10"/>
                    <a:gd name="T23" fmla="*/ 5 h 9"/>
                    <a:gd name="T24" fmla="*/ 6 w 10"/>
                    <a:gd name="T25" fmla="*/ 7 h 9"/>
                    <a:gd name="T26" fmla="*/ 5 w 10"/>
                    <a:gd name="T27" fmla="*/ 8 h 9"/>
                    <a:gd name="T28" fmla="*/ 7 w 10"/>
                    <a:gd name="T29" fmla="*/ 9 h 9"/>
                    <a:gd name="T30" fmla="*/ 10 w 10"/>
                    <a:gd name="T31" fmla="*/ 9 h 9"/>
                    <a:gd name="T32" fmla="*/ 10 w 10"/>
                    <a:gd name="T33" fmla="*/ 5 h 9"/>
                    <a:gd name="T34" fmla="*/ 9 w 10"/>
                    <a:gd name="T35" fmla="*/ 3 h 9"/>
                    <a:gd name="T36" fmla="*/ 9 w 10"/>
                    <a:gd name="T37" fmla="*/ 3 h 9"/>
                    <a:gd name="T38" fmla="*/ 9 w 10"/>
                    <a:gd name="T39" fmla="*/ 1 h 9"/>
                    <a:gd name="T40" fmla="*/ 9 w 10"/>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9">
                      <a:moveTo>
                        <a:pt x="9" y="0"/>
                      </a:moveTo>
                      <a:lnTo>
                        <a:pt x="6" y="1"/>
                      </a:lnTo>
                      <a:lnTo>
                        <a:pt x="4" y="1"/>
                      </a:lnTo>
                      <a:lnTo>
                        <a:pt x="1" y="3"/>
                      </a:lnTo>
                      <a:lnTo>
                        <a:pt x="0" y="6"/>
                      </a:lnTo>
                      <a:lnTo>
                        <a:pt x="2" y="8"/>
                      </a:lnTo>
                      <a:lnTo>
                        <a:pt x="3" y="8"/>
                      </a:lnTo>
                      <a:lnTo>
                        <a:pt x="4" y="8"/>
                      </a:lnTo>
                      <a:lnTo>
                        <a:pt x="4" y="5"/>
                      </a:lnTo>
                      <a:lnTo>
                        <a:pt x="5" y="4"/>
                      </a:lnTo>
                      <a:lnTo>
                        <a:pt x="7" y="4"/>
                      </a:lnTo>
                      <a:lnTo>
                        <a:pt x="7" y="5"/>
                      </a:lnTo>
                      <a:lnTo>
                        <a:pt x="6" y="7"/>
                      </a:lnTo>
                      <a:lnTo>
                        <a:pt x="5" y="8"/>
                      </a:lnTo>
                      <a:lnTo>
                        <a:pt x="7" y="9"/>
                      </a:lnTo>
                      <a:lnTo>
                        <a:pt x="10" y="9"/>
                      </a:lnTo>
                      <a:lnTo>
                        <a:pt x="10" y="5"/>
                      </a:lnTo>
                      <a:lnTo>
                        <a:pt x="9" y="3"/>
                      </a:lnTo>
                      <a:lnTo>
                        <a:pt x="9" y="3"/>
                      </a:lnTo>
                      <a:lnTo>
                        <a:pt x="9" y="1"/>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3" name="Freeform 751">
                  <a:extLst>
                    <a:ext uri="{FF2B5EF4-FFF2-40B4-BE49-F238E27FC236}">
                      <a16:creationId xmlns:a16="http://schemas.microsoft.com/office/drawing/2014/main" id="{918965DB-F6AC-F142-B33C-D30BADEA6FB8}"/>
                    </a:ext>
                  </a:extLst>
                </p:cNvPr>
                <p:cNvSpPr>
                  <a:spLocks/>
                </p:cNvSpPr>
                <p:nvPr/>
              </p:nvSpPr>
              <p:spPr bwMode="auto">
                <a:xfrm>
                  <a:off x="3953" y="2112"/>
                  <a:ext cx="5" cy="9"/>
                </a:xfrm>
                <a:custGeom>
                  <a:avLst/>
                  <a:gdLst>
                    <a:gd name="T0" fmla="*/ 0 w 5"/>
                    <a:gd name="T1" fmla="*/ 8 h 9"/>
                    <a:gd name="T2" fmla="*/ 1 w 5"/>
                    <a:gd name="T3" fmla="*/ 9 h 9"/>
                    <a:gd name="T4" fmla="*/ 4 w 5"/>
                    <a:gd name="T5" fmla="*/ 9 h 9"/>
                    <a:gd name="T6" fmla="*/ 5 w 5"/>
                    <a:gd name="T7" fmla="*/ 5 h 9"/>
                    <a:gd name="T8" fmla="*/ 4 w 5"/>
                    <a:gd name="T9" fmla="*/ 2 h 9"/>
                    <a:gd name="T10" fmla="*/ 3 w 5"/>
                    <a:gd name="T11" fmla="*/ 1 h 9"/>
                    <a:gd name="T12" fmla="*/ 1 w 5"/>
                    <a:gd name="T13" fmla="*/ 0 h 9"/>
                    <a:gd name="T14" fmla="*/ 0 w 5"/>
                    <a:gd name="T15" fmla="*/ 1 h 9"/>
                    <a:gd name="T16" fmla="*/ 0 w 5"/>
                    <a:gd name="T17" fmla="*/ 2 h 9"/>
                    <a:gd name="T18" fmla="*/ 1 w 5"/>
                    <a:gd name="T19" fmla="*/ 4 h 9"/>
                    <a:gd name="T20" fmla="*/ 1 w 5"/>
                    <a:gd name="T21" fmla="*/ 6 h 9"/>
                    <a:gd name="T22" fmla="*/ 0 w 5"/>
                    <a:gd name="T23" fmla="*/ 7 h 9"/>
                    <a:gd name="T24" fmla="*/ 0 w 5"/>
                    <a:gd name="T2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0" y="8"/>
                      </a:moveTo>
                      <a:lnTo>
                        <a:pt x="1" y="9"/>
                      </a:lnTo>
                      <a:lnTo>
                        <a:pt x="4" y="9"/>
                      </a:lnTo>
                      <a:lnTo>
                        <a:pt x="5" y="5"/>
                      </a:lnTo>
                      <a:lnTo>
                        <a:pt x="4" y="2"/>
                      </a:lnTo>
                      <a:lnTo>
                        <a:pt x="3" y="1"/>
                      </a:lnTo>
                      <a:lnTo>
                        <a:pt x="1" y="0"/>
                      </a:lnTo>
                      <a:lnTo>
                        <a:pt x="0" y="1"/>
                      </a:lnTo>
                      <a:lnTo>
                        <a:pt x="0" y="2"/>
                      </a:lnTo>
                      <a:lnTo>
                        <a:pt x="1" y="4"/>
                      </a:lnTo>
                      <a:lnTo>
                        <a:pt x="1" y="6"/>
                      </a:lnTo>
                      <a:lnTo>
                        <a:pt x="0" y="7"/>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4" name="Freeform 752">
                  <a:extLst>
                    <a:ext uri="{FF2B5EF4-FFF2-40B4-BE49-F238E27FC236}">
                      <a16:creationId xmlns:a16="http://schemas.microsoft.com/office/drawing/2014/main" id="{D1210C93-13F0-0E4B-9E56-25B047776064}"/>
                    </a:ext>
                  </a:extLst>
                </p:cNvPr>
                <p:cNvSpPr>
                  <a:spLocks/>
                </p:cNvSpPr>
                <p:nvPr/>
              </p:nvSpPr>
              <p:spPr bwMode="auto">
                <a:xfrm>
                  <a:off x="3920" y="2101"/>
                  <a:ext cx="3" cy="4"/>
                </a:xfrm>
                <a:custGeom>
                  <a:avLst/>
                  <a:gdLst>
                    <a:gd name="T0" fmla="*/ 3 w 3"/>
                    <a:gd name="T1" fmla="*/ 3 h 4"/>
                    <a:gd name="T2" fmla="*/ 3 w 3"/>
                    <a:gd name="T3" fmla="*/ 0 h 4"/>
                    <a:gd name="T4" fmla="*/ 1 w 3"/>
                    <a:gd name="T5" fmla="*/ 0 h 4"/>
                    <a:gd name="T6" fmla="*/ 0 w 3"/>
                    <a:gd name="T7" fmla="*/ 0 h 4"/>
                    <a:gd name="T8" fmla="*/ 3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3" y="0"/>
                      </a:lnTo>
                      <a:lnTo>
                        <a:pt x="1" y="0"/>
                      </a:lnTo>
                      <a:lnTo>
                        <a:pt x="0" y="0"/>
                      </a:lnTo>
                      <a:lnTo>
                        <a:pt x="3"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5" name="Freeform 753">
                  <a:extLst>
                    <a:ext uri="{FF2B5EF4-FFF2-40B4-BE49-F238E27FC236}">
                      <a16:creationId xmlns:a16="http://schemas.microsoft.com/office/drawing/2014/main" id="{3648CCC2-3A08-3248-9355-F584F1D1DC7A}"/>
                    </a:ext>
                  </a:extLst>
                </p:cNvPr>
                <p:cNvSpPr>
                  <a:spLocks/>
                </p:cNvSpPr>
                <p:nvPr/>
              </p:nvSpPr>
              <p:spPr bwMode="auto">
                <a:xfrm>
                  <a:off x="3947" y="2142"/>
                  <a:ext cx="4" cy="4"/>
                </a:xfrm>
                <a:custGeom>
                  <a:avLst/>
                  <a:gdLst>
                    <a:gd name="T0" fmla="*/ 1 w 4"/>
                    <a:gd name="T1" fmla="*/ 4 h 4"/>
                    <a:gd name="T2" fmla="*/ 3 w 4"/>
                    <a:gd name="T3" fmla="*/ 4 h 4"/>
                    <a:gd name="T4" fmla="*/ 4 w 4"/>
                    <a:gd name="T5" fmla="*/ 3 h 4"/>
                    <a:gd name="T6" fmla="*/ 4 w 4"/>
                    <a:gd name="T7" fmla="*/ 0 h 4"/>
                    <a:gd name="T8" fmla="*/ 3 w 4"/>
                    <a:gd name="T9" fmla="*/ 0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3" y="4"/>
                      </a:lnTo>
                      <a:lnTo>
                        <a:pt x="4" y="3"/>
                      </a:lnTo>
                      <a:lnTo>
                        <a:pt x="4" y="0"/>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6" name="Freeform 754">
                  <a:extLst>
                    <a:ext uri="{FF2B5EF4-FFF2-40B4-BE49-F238E27FC236}">
                      <a16:creationId xmlns:a16="http://schemas.microsoft.com/office/drawing/2014/main" id="{661F034E-6F9A-5147-AC35-76BAD99EA0BA}"/>
                    </a:ext>
                  </a:extLst>
                </p:cNvPr>
                <p:cNvSpPr>
                  <a:spLocks/>
                </p:cNvSpPr>
                <p:nvPr/>
              </p:nvSpPr>
              <p:spPr bwMode="auto">
                <a:xfrm>
                  <a:off x="3881" y="2109"/>
                  <a:ext cx="2" cy="5"/>
                </a:xfrm>
                <a:custGeom>
                  <a:avLst/>
                  <a:gdLst>
                    <a:gd name="T0" fmla="*/ 1 w 2"/>
                    <a:gd name="T1" fmla="*/ 5 h 5"/>
                    <a:gd name="T2" fmla="*/ 2 w 2"/>
                    <a:gd name="T3" fmla="*/ 3 h 5"/>
                    <a:gd name="T4" fmla="*/ 1 w 2"/>
                    <a:gd name="T5" fmla="*/ 0 h 5"/>
                    <a:gd name="T6" fmla="*/ 1 w 2"/>
                    <a:gd name="T7" fmla="*/ 1 h 5"/>
                    <a:gd name="T8" fmla="*/ 0 w 2"/>
                    <a:gd name="T9" fmla="*/ 3 h 5"/>
                    <a:gd name="T10" fmla="*/ 0 w 2"/>
                    <a:gd name="T11" fmla="*/ 5 h 5"/>
                    <a:gd name="T12" fmla="*/ 1 w 2"/>
                    <a:gd name="T13" fmla="*/ 5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lnTo>
                        <a:pt x="2" y="3"/>
                      </a:lnTo>
                      <a:lnTo>
                        <a:pt x="1" y="0"/>
                      </a:lnTo>
                      <a:lnTo>
                        <a:pt x="1" y="1"/>
                      </a:lnTo>
                      <a:lnTo>
                        <a:pt x="0" y="3"/>
                      </a:lnTo>
                      <a:lnTo>
                        <a:pt x="0" y="5"/>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7" name="Freeform 755">
                  <a:extLst>
                    <a:ext uri="{FF2B5EF4-FFF2-40B4-BE49-F238E27FC236}">
                      <a16:creationId xmlns:a16="http://schemas.microsoft.com/office/drawing/2014/main" id="{0CC438EA-B0A3-8B4F-A8B5-3BC0C3D76444}"/>
                    </a:ext>
                  </a:extLst>
                </p:cNvPr>
                <p:cNvSpPr>
                  <a:spLocks/>
                </p:cNvSpPr>
                <p:nvPr/>
              </p:nvSpPr>
              <p:spPr bwMode="auto">
                <a:xfrm>
                  <a:off x="3917" y="2100"/>
                  <a:ext cx="2" cy="3"/>
                </a:xfrm>
                <a:custGeom>
                  <a:avLst/>
                  <a:gdLst>
                    <a:gd name="T0" fmla="*/ 2 w 2"/>
                    <a:gd name="T1" fmla="*/ 0 h 3"/>
                    <a:gd name="T2" fmla="*/ 0 w 2"/>
                    <a:gd name="T3" fmla="*/ 1 h 3"/>
                    <a:gd name="T4" fmla="*/ 1 w 2"/>
                    <a:gd name="T5" fmla="*/ 3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1"/>
                      </a:lnTo>
                      <a:lnTo>
                        <a:pt x="1" y="3"/>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8" name="Freeform 756">
                  <a:extLst>
                    <a:ext uri="{FF2B5EF4-FFF2-40B4-BE49-F238E27FC236}">
                      <a16:creationId xmlns:a16="http://schemas.microsoft.com/office/drawing/2014/main" id="{E884926A-5DB9-0244-94A2-BEEED435E582}"/>
                    </a:ext>
                  </a:extLst>
                </p:cNvPr>
                <p:cNvSpPr>
                  <a:spLocks/>
                </p:cNvSpPr>
                <p:nvPr/>
              </p:nvSpPr>
              <p:spPr bwMode="auto">
                <a:xfrm>
                  <a:off x="3878" y="2114"/>
                  <a:ext cx="7" cy="12"/>
                </a:xfrm>
                <a:custGeom>
                  <a:avLst/>
                  <a:gdLst>
                    <a:gd name="T0" fmla="*/ 0 w 7"/>
                    <a:gd name="T1" fmla="*/ 5 h 12"/>
                    <a:gd name="T2" fmla="*/ 0 w 7"/>
                    <a:gd name="T3" fmla="*/ 9 h 12"/>
                    <a:gd name="T4" fmla="*/ 1 w 7"/>
                    <a:gd name="T5" fmla="*/ 10 h 12"/>
                    <a:gd name="T6" fmla="*/ 2 w 7"/>
                    <a:gd name="T7" fmla="*/ 10 h 12"/>
                    <a:gd name="T8" fmla="*/ 2 w 7"/>
                    <a:gd name="T9" fmla="*/ 7 h 12"/>
                    <a:gd name="T10" fmla="*/ 3 w 7"/>
                    <a:gd name="T11" fmla="*/ 8 h 12"/>
                    <a:gd name="T12" fmla="*/ 3 w 7"/>
                    <a:gd name="T13" fmla="*/ 10 h 12"/>
                    <a:gd name="T14" fmla="*/ 4 w 7"/>
                    <a:gd name="T15" fmla="*/ 10 h 12"/>
                    <a:gd name="T16" fmla="*/ 6 w 7"/>
                    <a:gd name="T17" fmla="*/ 12 h 12"/>
                    <a:gd name="T18" fmla="*/ 7 w 7"/>
                    <a:gd name="T19" fmla="*/ 10 h 12"/>
                    <a:gd name="T20" fmla="*/ 7 w 7"/>
                    <a:gd name="T21" fmla="*/ 9 h 12"/>
                    <a:gd name="T22" fmla="*/ 6 w 7"/>
                    <a:gd name="T23" fmla="*/ 7 h 12"/>
                    <a:gd name="T24" fmla="*/ 5 w 7"/>
                    <a:gd name="T25" fmla="*/ 6 h 12"/>
                    <a:gd name="T26" fmla="*/ 5 w 7"/>
                    <a:gd name="T27" fmla="*/ 5 h 12"/>
                    <a:gd name="T28" fmla="*/ 4 w 7"/>
                    <a:gd name="T29" fmla="*/ 2 h 12"/>
                    <a:gd name="T30" fmla="*/ 3 w 7"/>
                    <a:gd name="T31" fmla="*/ 0 h 12"/>
                    <a:gd name="T32" fmla="*/ 3 w 7"/>
                    <a:gd name="T33" fmla="*/ 5 h 12"/>
                    <a:gd name="T34" fmla="*/ 1 w 7"/>
                    <a:gd name="T35" fmla="*/ 4 h 12"/>
                    <a:gd name="T36" fmla="*/ 0 w 7"/>
                    <a:gd name="T3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2">
                      <a:moveTo>
                        <a:pt x="0" y="5"/>
                      </a:moveTo>
                      <a:lnTo>
                        <a:pt x="0" y="9"/>
                      </a:lnTo>
                      <a:lnTo>
                        <a:pt x="1" y="10"/>
                      </a:lnTo>
                      <a:lnTo>
                        <a:pt x="2" y="10"/>
                      </a:lnTo>
                      <a:lnTo>
                        <a:pt x="2" y="7"/>
                      </a:lnTo>
                      <a:lnTo>
                        <a:pt x="3" y="8"/>
                      </a:lnTo>
                      <a:lnTo>
                        <a:pt x="3" y="10"/>
                      </a:lnTo>
                      <a:lnTo>
                        <a:pt x="4" y="10"/>
                      </a:lnTo>
                      <a:lnTo>
                        <a:pt x="6" y="12"/>
                      </a:lnTo>
                      <a:lnTo>
                        <a:pt x="7" y="10"/>
                      </a:lnTo>
                      <a:lnTo>
                        <a:pt x="7" y="9"/>
                      </a:lnTo>
                      <a:lnTo>
                        <a:pt x="6" y="7"/>
                      </a:lnTo>
                      <a:lnTo>
                        <a:pt x="5" y="6"/>
                      </a:lnTo>
                      <a:lnTo>
                        <a:pt x="5" y="5"/>
                      </a:lnTo>
                      <a:lnTo>
                        <a:pt x="4" y="2"/>
                      </a:lnTo>
                      <a:lnTo>
                        <a:pt x="3" y="0"/>
                      </a:lnTo>
                      <a:lnTo>
                        <a:pt x="3" y="5"/>
                      </a:lnTo>
                      <a:lnTo>
                        <a:pt x="1" y="4"/>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9" name="Freeform 757">
                  <a:extLst>
                    <a:ext uri="{FF2B5EF4-FFF2-40B4-BE49-F238E27FC236}">
                      <a16:creationId xmlns:a16="http://schemas.microsoft.com/office/drawing/2014/main" id="{10D84934-5928-8B42-A4FC-C3E1DA3D374D}"/>
                    </a:ext>
                  </a:extLst>
                </p:cNvPr>
                <p:cNvSpPr>
                  <a:spLocks/>
                </p:cNvSpPr>
                <p:nvPr/>
              </p:nvSpPr>
              <p:spPr bwMode="auto">
                <a:xfrm>
                  <a:off x="3866" y="2088"/>
                  <a:ext cx="7" cy="9"/>
                </a:xfrm>
                <a:custGeom>
                  <a:avLst/>
                  <a:gdLst>
                    <a:gd name="T0" fmla="*/ 2 w 7"/>
                    <a:gd name="T1" fmla="*/ 0 h 9"/>
                    <a:gd name="T2" fmla="*/ 0 w 7"/>
                    <a:gd name="T3" fmla="*/ 2 h 9"/>
                    <a:gd name="T4" fmla="*/ 0 w 7"/>
                    <a:gd name="T5" fmla="*/ 3 h 9"/>
                    <a:gd name="T6" fmla="*/ 2 w 7"/>
                    <a:gd name="T7" fmla="*/ 4 h 9"/>
                    <a:gd name="T8" fmla="*/ 2 w 7"/>
                    <a:gd name="T9" fmla="*/ 5 h 9"/>
                    <a:gd name="T10" fmla="*/ 4 w 7"/>
                    <a:gd name="T11" fmla="*/ 8 h 9"/>
                    <a:gd name="T12" fmla="*/ 6 w 7"/>
                    <a:gd name="T13" fmla="*/ 9 h 9"/>
                    <a:gd name="T14" fmla="*/ 7 w 7"/>
                    <a:gd name="T15" fmla="*/ 9 h 9"/>
                    <a:gd name="T16" fmla="*/ 7 w 7"/>
                    <a:gd name="T17" fmla="*/ 8 h 9"/>
                    <a:gd name="T18" fmla="*/ 5 w 7"/>
                    <a:gd name="T19" fmla="*/ 7 h 9"/>
                    <a:gd name="T20" fmla="*/ 4 w 7"/>
                    <a:gd name="T21" fmla="*/ 5 h 9"/>
                    <a:gd name="T22" fmla="*/ 4 w 7"/>
                    <a:gd name="T23" fmla="*/ 2 h 9"/>
                    <a:gd name="T24" fmla="*/ 2 w 7"/>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9">
                      <a:moveTo>
                        <a:pt x="2" y="0"/>
                      </a:moveTo>
                      <a:lnTo>
                        <a:pt x="0" y="2"/>
                      </a:lnTo>
                      <a:lnTo>
                        <a:pt x="0" y="3"/>
                      </a:lnTo>
                      <a:lnTo>
                        <a:pt x="2" y="4"/>
                      </a:lnTo>
                      <a:lnTo>
                        <a:pt x="2" y="5"/>
                      </a:lnTo>
                      <a:lnTo>
                        <a:pt x="4" y="8"/>
                      </a:lnTo>
                      <a:lnTo>
                        <a:pt x="6" y="9"/>
                      </a:lnTo>
                      <a:lnTo>
                        <a:pt x="7" y="9"/>
                      </a:lnTo>
                      <a:lnTo>
                        <a:pt x="7" y="8"/>
                      </a:lnTo>
                      <a:lnTo>
                        <a:pt x="5" y="7"/>
                      </a:lnTo>
                      <a:lnTo>
                        <a:pt x="4" y="5"/>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0" name="Freeform 758">
                  <a:extLst>
                    <a:ext uri="{FF2B5EF4-FFF2-40B4-BE49-F238E27FC236}">
                      <a16:creationId xmlns:a16="http://schemas.microsoft.com/office/drawing/2014/main" id="{81B2E873-EE67-9346-8038-E0A98A4D7678}"/>
                    </a:ext>
                  </a:extLst>
                </p:cNvPr>
                <p:cNvSpPr>
                  <a:spLocks/>
                </p:cNvSpPr>
                <p:nvPr/>
              </p:nvSpPr>
              <p:spPr bwMode="auto">
                <a:xfrm>
                  <a:off x="3955" y="2134"/>
                  <a:ext cx="4" cy="4"/>
                </a:xfrm>
                <a:custGeom>
                  <a:avLst/>
                  <a:gdLst>
                    <a:gd name="T0" fmla="*/ 3 w 4"/>
                    <a:gd name="T1" fmla="*/ 1 h 4"/>
                    <a:gd name="T2" fmla="*/ 4 w 4"/>
                    <a:gd name="T3" fmla="*/ 0 h 4"/>
                    <a:gd name="T4" fmla="*/ 1 w 4"/>
                    <a:gd name="T5" fmla="*/ 0 h 4"/>
                    <a:gd name="T6" fmla="*/ 0 w 4"/>
                    <a:gd name="T7" fmla="*/ 2 h 4"/>
                    <a:gd name="T8" fmla="*/ 2 w 4"/>
                    <a:gd name="T9" fmla="*/ 4 h 4"/>
                    <a:gd name="T10" fmla="*/ 3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3" y="1"/>
                      </a:moveTo>
                      <a:lnTo>
                        <a:pt x="4" y="0"/>
                      </a:lnTo>
                      <a:lnTo>
                        <a:pt x="1" y="0"/>
                      </a:lnTo>
                      <a:lnTo>
                        <a:pt x="0" y="2"/>
                      </a:lnTo>
                      <a:lnTo>
                        <a:pt x="2" y="4"/>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1" name="Freeform 759">
                  <a:extLst>
                    <a:ext uri="{FF2B5EF4-FFF2-40B4-BE49-F238E27FC236}">
                      <a16:creationId xmlns:a16="http://schemas.microsoft.com/office/drawing/2014/main" id="{433A848B-9B1E-6540-B2D3-978D62FED983}"/>
                    </a:ext>
                  </a:extLst>
                </p:cNvPr>
                <p:cNvSpPr>
                  <a:spLocks/>
                </p:cNvSpPr>
                <p:nvPr/>
              </p:nvSpPr>
              <p:spPr bwMode="auto">
                <a:xfrm>
                  <a:off x="3944" y="2143"/>
                  <a:ext cx="3" cy="4"/>
                </a:xfrm>
                <a:custGeom>
                  <a:avLst/>
                  <a:gdLst>
                    <a:gd name="T0" fmla="*/ 0 w 3"/>
                    <a:gd name="T1" fmla="*/ 2 h 4"/>
                    <a:gd name="T2" fmla="*/ 1 w 3"/>
                    <a:gd name="T3" fmla="*/ 4 h 4"/>
                    <a:gd name="T4" fmla="*/ 3 w 3"/>
                    <a:gd name="T5" fmla="*/ 2 h 4"/>
                    <a:gd name="T6" fmla="*/ 2 w 3"/>
                    <a:gd name="T7" fmla="*/ 0 h 4"/>
                    <a:gd name="T8" fmla="*/ 0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1" y="4"/>
                      </a:lnTo>
                      <a:lnTo>
                        <a:pt x="3"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2" name="Freeform 760">
                  <a:extLst>
                    <a:ext uri="{FF2B5EF4-FFF2-40B4-BE49-F238E27FC236}">
                      <a16:creationId xmlns:a16="http://schemas.microsoft.com/office/drawing/2014/main" id="{B55CD646-F0D6-4B4E-8C06-6A9FBE81EDD6}"/>
                    </a:ext>
                  </a:extLst>
                </p:cNvPr>
                <p:cNvSpPr>
                  <a:spLocks/>
                </p:cNvSpPr>
                <p:nvPr/>
              </p:nvSpPr>
              <p:spPr bwMode="auto">
                <a:xfrm>
                  <a:off x="3939" y="2081"/>
                  <a:ext cx="7" cy="6"/>
                </a:xfrm>
                <a:custGeom>
                  <a:avLst/>
                  <a:gdLst>
                    <a:gd name="T0" fmla="*/ 4 w 7"/>
                    <a:gd name="T1" fmla="*/ 2 h 6"/>
                    <a:gd name="T2" fmla="*/ 3 w 7"/>
                    <a:gd name="T3" fmla="*/ 1 h 6"/>
                    <a:gd name="T4" fmla="*/ 1 w 7"/>
                    <a:gd name="T5" fmla="*/ 1 h 6"/>
                    <a:gd name="T6" fmla="*/ 0 w 7"/>
                    <a:gd name="T7" fmla="*/ 2 h 6"/>
                    <a:gd name="T8" fmla="*/ 1 w 7"/>
                    <a:gd name="T9" fmla="*/ 5 h 6"/>
                    <a:gd name="T10" fmla="*/ 1 w 7"/>
                    <a:gd name="T11" fmla="*/ 5 h 6"/>
                    <a:gd name="T12" fmla="*/ 3 w 7"/>
                    <a:gd name="T13" fmla="*/ 5 h 6"/>
                    <a:gd name="T14" fmla="*/ 5 w 7"/>
                    <a:gd name="T15" fmla="*/ 6 h 6"/>
                    <a:gd name="T16" fmla="*/ 5 w 7"/>
                    <a:gd name="T17" fmla="*/ 3 h 6"/>
                    <a:gd name="T18" fmla="*/ 7 w 7"/>
                    <a:gd name="T19" fmla="*/ 1 h 6"/>
                    <a:gd name="T20" fmla="*/ 5 w 7"/>
                    <a:gd name="T21" fmla="*/ 0 h 6"/>
                    <a:gd name="T22" fmla="*/ 4 w 7"/>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4" y="2"/>
                      </a:moveTo>
                      <a:lnTo>
                        <a:pt x="3" y="1"/>
                      </a:lnTo>
                      <a:lnTo>
                        <a:pt x="1" y="1"/>
                      </a:lnTo>
                      <a:lnTo>
                        <a:pt x="0" y="2"/>
                      </a:lnTo>
                      <a:lnTo>
                        <a:pt x="1" y="5"/>
                      </a:lnTo>
                      <a:lnTo>
                        <a:pt x="1" y="5"/>
                      </a:lnTo>
                      <a:lnTo>
                        <a:pt x="3" y="5"/>
                      </a:lnTo>
                      <a:lnTo>
                        <a:pt x="5" y="6"/>
                      </a:lnTo>
                      <a:lnTo>
                        <a:pt x="5" y="3"/>
                      </a:lnTo>
                      <a:lnTo>
                        <a:pt x="7" y="1"/>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3" name="Freeform 761">
                  <a:extLst>
                    <a:ext uri="{FF2B5EF4-FFF2-40B4-BE49-F238E27FC236}">
                      <a16:creationId xmlns:a16="http://schemas.microsoft.com/office/drawing/2014/main" id="{D8C6ECB1-3A25-5340-9557-C95617493073}"/>
                    </a:ext>
                  </a:extLst>
                </p:cNvPr>
                <p:cNvSpPr>
                  <a:spLocks/>
                </p:cNvSpPr>
                <p:nvPr/>
              </p:nvSpPr>
              <p:spPr bwMode="auto">
                <a:xfrm>
                  <a:off x="3934" y="2104"/>
                  <a:ext cx="3" cy="6"/>
                </a:xfrm>
                <a:custGeom>
                  <a:avLst/>
                  <a:gdLst>
                    <a:gd name="T0" fmla="*/ 2 w 3"/>
                    <a:gd name="T1" fmla="*/ 2 h 6"/>
                    <a:gd name="T2" fmla="*/ 0 w 3"/>
                    <a:gd name="T3" fmla="*/ 0 h 6"/>
                    <a:gd name="T4" fmla="*/ 0 w 3"/>
                    <a:gd name="T5" fmla="*/ 1 h 6"/>
                    <a:gd name="T6" fmla="*/ 1 w 3"/>
                    <a:gd name="T7" fmla="*/ 4 h 6"/>
                    <a:gd name="T8" fmla="*/ 2 w 3"/>
                    <a:gd name="T9" fmla="*/ 4 h 6"/>
                    <a:gd name="T10" fmla="*/ 3 w 3"/>
                    <a:gd name="T11" fmla="*/ 6 h 6"/>
                    <a:gd name="T12" fmla="*/ 3 w 3"/>
                    <a:gd name="T13" fmla="*/ 6 h 6"/>
                    <a:gd name="T14" fmla="*/ 3 w 3"/>
                    <a:gd name="T15" fmla="*/ 3 h 6"/>
                    <a:gd name="T16" fmla="*/ 2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2"/>
                      </a:moveTo>
                      <a:lnTo>
                        <a:pt x="0" y="0"/>
                      </a:lnTo>
                      <a:lnTo>
                        <a:pt x="0" y="1"/>
                      </a:lnTo>
                      <a:lnTo>
                        <a:pt x="1" y="4"/>
                      </a:lnTo>
                      <a:lnTo>
                        <a:pt x="2" y="4"/>
                      </a:lnTo>
                      <a:lnTo>
                        <a:pt x="3" y="6"/>
                      </a:lnTo>
                      <a:lnTo>
                        <a:pt x="3" y="6"/>
                      </a:lnTo>
                      <a:lnTo>
                        <a:pt x="3"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4" name="Freeform 762">
                  <a:extLst>
                    <a:ext uri="{FF2B5EF4-FFF2-40B4-BE49-F238E27FC236}">
                      <a16:creationId xmlns:a16="http://schemas.microsoft.com/office/drawing/2014/main" id="{5FEE173D-41B8-0A49-A54A-443EB45B603B}"/>
                    </a:ext>
                  </a:extLst>
                </p:cNvPr>
                <p:cNvSpPr>
                  <a:spLocks/>
                </p:cNvSpPr>
                <p:nvPr/>
              </p:nvSpPr>
              <p:spPr bwMode="auto">
                <a:xfrm>
                  <a:off x="3947" y="2138"/>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5" name="Freeform 763">
                  <a:extLst>
                    <a:ext uri="{FF2B5EF4-FFF2-40B4-BE49-F238E27FC236}">
                      <a16:creationId xmlns:a16="http://schemas.microsoft.com/office/drawing/2014/main" id="{09B541A5-EBB2-3D47-A25A-1376637023DC}"/>
                    </a:ext>
                  </a:extLst>
                </p:cNvPr>
                <p:cNvSpPr>
                  <a:spLocks/>
                </p:cNvSpPr>
                <p:nvPr/>
              </p:nvSpPr>
              <p:spPr bwMode="auto">
                <a:xfrm>
                  <a:off x="3944" y="2134"/>
                  <a:ext cx="3" cy="3"/>
                </a:xfrm>
                <a:custGeom>
                  <a:avLst/>
                  <a:gdLst>
                    <a:gd name="T0" fmla="*/ 0 w 3"/>
                    <a:gd name="T1" fmla="*/ 1 h 3"/>
                    <a:gd name="T2" fmla="*/ 1 w 3"/>
                    <a:gd name="T3" fmla="*/ 2 h 3"/>
                    <a:gd name="T4" fmla="*/ 3 w 3"/>
                    <a:gd name="T5" fmla="*/ 3 h 3"/>
                    <a:gd name="T6" fmla="*/ 2 w 3"/>
                    <a:gd name="T7" fmla="*/ 1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lnTo>
                        <a:pt x="1" y="2"/>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6" name="Freeform 764">
                  <a:extLst>
                    <a:ext uri="{FF2B5EF4-FFF2-40B4-BE49-F238E27FC236}">
                      <a16:creationId xmlns:a16="http://schemas.microsoft.com/office/drawing/2014/main" id="{43FE4FC0-F7C9-4143-A2D0-4FA21F228B48}"/>
                    </a:ext>
                  </a:extLst>
                </p:cNvPr>
                <p:cNvSpPr>
                  <a:spLocks/>
                </p:cNvSpPr>
                <p:nvPr/>
              </p:nvSpPr>
              <p:spPr bwMode="auto">
                <a:xfrm>
                  <a:off x="3937" y="2128"/>
                  <a:ext cx="5" cy="7"/>
                </a:xfrm>
                <a:custGeom>
                  <a:avLst/>
                  <a:gdLst>
                    <a:gd name="T0" fmla="*/ 0 w 5"/>
                    <a:gd name="T1" fmla="*/ 0 h 7"/>
                    <a:gd name="T2" fmla="*/ 0 w 5"/>
                    <a:gd name="T3" fmla="*/ 1 h 7"/>
                    <a:gd name="T4" fmla="*/ 1 w 5"/>
                    <a:gd name="T5" fmla="*/ 3 h 7"/>
                    <a:gd name="T6" fmla="*/ 4 w 5"/>
                    <a:gd name="T7" fmla="*/ 7 h 7"/>
                    <a:gd name="T8" fmla="*/ 5 w 5"/>
                    <a:gd name="T9" fmla="*/ 7 h 7"/>
                    <a:gd name="T10" fmla="*/ 5 w 5"/>
                    <a:gd name="T11" fmla="*/ 4 h 7"/>
                    <a:gd name="T12" fmla="*/ 3 w 5"/>
                    <a:gd name="T13" fmla="*/ 2 h 7"/>
                    <a:gd name="T14" fmla="*/ 2 w 5"/>
                    <a:gd name="T15" fmla="*/ 0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1"/>
                      </a:lnTo>
                      <a:lnTo>
                        <a:pt x="1" y="3"/>
                      </a:lnTo>
                      <a:lnTo>
                        <a:pt x="4" y="7"/>
                      </a:lnTo>
                      <a:lnTo>
                        <a:pt x="5" y="7"/>
                      </a:lnTo>
                      <a:lnTo>
                        <a:pt x="5" y="4"/>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7" name="Freeform 765">
                  <a:extLst>
                    <a:ext uri="{FF2B5EF4-FFF2-40B4-BE49-F238E27FC236}">
                      <a16:creationId xmlns:a16="http://schemas.microsoft.com/office/drawing/2014/main" id="{8297B809-2B54-9A40-B1E8-1559DC96D361}"/>
                    </a:ext>
                  </a:extLst>
                </p:cNvPr>
                <p:cNvSpPr>
                  <a:spLocks/>
                </p:cNvSpPr>
                <p:nvPr/>
              </p:nvSpPr>
              <p:spPr bwMode="auto">
                <a:xfrm>
                  <a:off x="3946" y="2071"/>
                  <a:ext cx="4" cy="3"/>
                </a:xfrm>
                <a:custGeom>
                  <a:avLst/>
                  <a:gdLst>
                    <a:gd name="T0" fmla="*/ 2 w 4"/>
                    <a:gd name="T1" fmla="*/ 0 h 3"/>
                    <a:gd name="T2" fmla="*/ 0 w 4"/>
                    <a:gd name="T3" fmla="*/ 1 h 3"/>
                    <a:gd name="T4" fmla="*/ 0 w 4"/>
                    <a:gd name="T5" fmla="*/ 1 h 3"/>
                    <a:gd name="T6" fmla="*/ 2 w 4"/>
                    <a:gd name="T7" fmla="*/ 3 h 3"/>
                    <a:gd name="T8" fmla="*/ 4 w 4"/>
                    <a:gd name="T9" fmla="*/ 2 h 3"/>
                    <a:gd name="T10" fmla="*/ 4 w 4"/>
                    <a:gd name="T11" fmla="*/ 1 h 3"/>
                    <a:gd name="T12" fmla="*/ 2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0"/>
                      </a:moveTo>
                      <a:lnTo>
                        <a:pt x="0" y="1"/>
                      </a:lnTo>
                      <a:lnTo>
                        <a:pt x="0" y="1"/>
                      </a:lnTo>
                      <a:lnTo>
                        <a:pt x="2" y="3"/>
                      </a:lnTo>
                      <a:lnTo>
                        <a:pt x="4" y="2"/>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8" name="Freeform 766">
                  <a:extLst>
                    <a:ext uri="{FF2B5EF4-FFF2-40B4-BE49-F238E27FC236}">
                      <a16:creationId xmlns:a16="http://schemas.microsoft.com/office/drawing/2014/main" id="{4A565CE7-3FE2-1446-B0F1-567A5028C91E}"/>
                    </a:ext>
                  </a:extLst>
                </p:cNvPr>
                <p:cNvSpPr>
                  <a:spLocks/>
                </p:cNvSpPr>
                <p:nvPr/>
              </p:nvSpPr>
              <p:spPr bwMode="auto">
                <a:xfrm>
                  <a:off x="3924" y="2171"/>
                  <a:ext cx="39" cy="14"/>
                </a:xfrm>
                <a:custGeom>
                  <a:avLst/>
                  <a:gdLst>
                    <a:gd name="T0" fmla="*/ 1 w 39"/>
                    <a:gd name="T1" fmla="*/ 2 h 14"/>
                    <a:gd name="T2" fmla="*/ 1 w 39"/>
                    <a:gd name="T3" fmla="*/ 4 h 14"/>
                    <a:gd name="T4" fmla="*/ 0 w 39"/>
                    <a:gd name="T5" fmla="*/ 6 h 14"/>
                    <a:gd name="T6" fmla="*/ 0 w 39"/>
                    <a:gd name="T7" fmla="*/ 8 h 14"/>
                    <a:gd name="T8" fmla="*/ 3 w 39"/>
                    <a:gd name="T9" fmla="*/ 10 h 14"/>
                    <a:gd name="T10" fmla="*/ 7 w 39"/>
                    <a:gd name="T11" fmla="*/ 9 h 14"/>
                    <a:gd name="T12" fmla="*/ 10 w 39"/>
                    <a:gd name="T13" fmla="*/ 10 h 14"/>
                    <a:gd name="T14" fmla="*/ 11 w 39"/>
                    <a:gd name="T15" fmla="*/ 9 h 14"/>
                    <a:gd name="T16" fmla="*/ 14 w 39"/>
                    <a:gd name="T17" fmla="*/ 10 h 14"/>
                    <a:gd name="T18" fmla="*/ 17 w 39"/>
                    <a:gd name="T19" fmla="*/ 12 h 14"/>
                    <a:gd name="T20" fmla="*/ 17 w 39"/>
                    <a:gd name="T21" fmla="*/ 14 h 14"/>
                    <a:gd name="T22" fmla="*/ 21 w 39"/>
                    <a:gd name="T23" fmla="*/ 14 h 14"/>
                    <a:gd name="T24" fmla="*/ 23 w 39"/>
                    <a:gd name="T25" fmla="*/ 12 h 14"/>
                    <a:gd name="T26" fmla="*/ 27 w 39"/>
                    <a:gd name="T27" fmla="*/ 12 h 14"/>
                    <a:gd name="T28" fmla="*/ 32 w 39"/>
                    <a:gd name="T29" fmla="*/ 12 h 14"/>
                    <a:gd name="T30" fmla="*/ 36 w 39"/>
                    <a:gd name="T31" fmla="*/ 12 h 14"/>
                    <a:gd name="T32" fmla="*/ 37 w 39"/>
                    <a:gd name="T33" fmla="*/ 11 h 14"/>
                    <a:gd name="T34" fmla="*/ 39 w 39"/>
                    <a:gd name="T35" fmla="*/ 8 h 14"/>
                    <a:gd name="T36" fmla="*/ 38 w 39"/>
                    <a:gd name="T37" fmla="*/ 6 h 14"/>
                    <a:gd name="T38" fmla="*/ 38 w 39"/>
                    <a:gd name="T39" fmla="*/ 5 h 14"/>
                    <a:gd name="T40" fmla="*/ 37 w 39"/>
                    <a:gd name="T41" fmla="*/ 6 h 14"/>
                    <a:gd name="T42" fmla="*/ 37 w 39"/>
                    <a:gd name="T43" fmla="*/ 8 h 14"/>
                    <a:gd name="T44" fmla="*/ 36 w 39"/>
                    <a:gd name="T45" fmla="*/ 9 h 14"/>
                    <a:gd name="T46" fmla="*/ 34 w 39"/>
                    <a:gd name="T47" fmla="*/ 8 h 14"/>
                    <a:gd name="T48" fmla="*/ 33 w 39"/>
                    <a:gd name="T49" fmla="*/ 8 h 14"/>
                    <a:gd name="T50" fmla="*/ 31 w 39"/>
                    <a:gd name="T51" fmla="*/ 8 h 14"/>
                    <a:gd name="T52" fmla="*/ 32 w 39"/>
                    <a:gd name="T53" fmla="*/ 7 h 14"/>
                    <a:gd name="T54" fmla="*/ 31 w 39"/>
                    <a:gd name="T55" fmla="*/ 5 h 14"/>
                    <a:gd name="T56" fmla="*/ 30 w 39"/>
                    <a:gd name="T57" fmla="*/ 5 h 14"/>
                    <a:gd name="T58" fmla="*/ 26 w 39"/>
                    <a:gd name="T59" fmla="*/ 4 h 14"/>
                    <a:gd name="T60" fmla="*/ 23 w 39"/>
                    <a:gd name="T61" fmla="*/ 2 h 14"/>
                    <a:gd name="T62" fmla="*/ 19 w 39"/>
                    <a:gd name="T63" fmla="*/ 2 h 14"/>
                    <a:gd name="T64" fmla="*/ 16 w 39"/>
                    <a:gd name="T65" fmla="*/ 5 h 14"/>
                    <a:gd name="T66" fmla="*/ 13 w 39"/>
                    <a:gd name="T67" fmla="*/ 6 h 14"/>
                    <a:gd name="T68" fmla="*/ 11 w 39"/>
                    <a:gd name="T69" fmla="*/ 5 h 14"/>
                    <a:gd name="T70" fmla="*/ 10 w 39"/>
                    <a:gd name="T71" fmla="*/ 3 h 14"/>
                    <a:gd name="T72" fmla="*/ 8 w 39"/>
                    <a:gd name="T73" fmla="*/ 4 h 14"/>
                    <a:gd name="T74" fmla="*/ 10 w 39"/>
                    <a:gd name="T75" fmla="*/ 2 h 14"/>
                    <a:gd name="T76" fmla="*/ 8 w 39"/>
                    <a:gd name="T77" fmla="*/ 0 h 14"/>
                    <a:gd name="T78" fmla="*/ 6 w 39"/>
                    <a:gd name="T79" fmla="*/ 1 h 14"/>
                    <a:gd name="T80" fmla="*/ 6 w 39"/>
                    <a:gd name="T81" fmla="*/ 2 h 14"/>
                    <a:gd name="T82" fmla="*/ 7 w 39"/>
                    <a:gd name="T83" fmla="*/ 2 h 14"/>
                    <a:gd name="T84" fmla="*/ 6 w 39"/>
                    <a:gd name="T85" fmla="*/ 3 h 14"/>
                    <a:gd name="T86" fmla="*/ 4 w 39"/>
                    <a:gd name="T87" fmla="*/ 3 h 14"/>
                    <a:gd name="T88" fmla="*/ 4 w 39"/>
                    <a:gd name="T89" fmla="*/ 1 h 14"/>
                    <a:gd name="T90" fmla="*/ 3 w 39"/>
                    <a:gd name="T91" fmla="*/ 0 h 14"/>
                    <a:gd name="T92" fmla="*/ 3 w 39"/>
                    <a:gd name="T93" fmla="*/ 2 h 14"/>
                    <a:gd name="T94" fmla="*/ 3 w 39"/>
                    <a:gd name="T95" fmla="*/ 3 h 14"/>
                    <a:gd name="T96" fmla="*/ 3 w 39"/>
                    <a:gd name="T97" fmla="*/ 4 h 14"/>
                    <a:gd name="T98" fmla="*/ 1 w 39"/>
                    <a:gd name="T9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14">
                      <a:moveTo>
                        <a:pt x="1" y="2"/>
                      </a:moveTo>
                      <a:lnTo>
                        <a:pt x="1" y="4"/>
                      </a:lnTo>
                      <a:lnTo>
                        <a:pt x="0" y="6"/>
                      </a:lnTo>
                      <a:lnTo>
                        <a:pt x="0" y="8"/>
                      </a:lnTo>
                      <a:lnTo>
                        <a:pt x="3" y="10"/>
                      </a:lnTo>
                      <a:lnTo>
                        <a:pt x="7" y="9"/>
                      </a:lnTo>
                      <a:lnTo>
                        <a:pt x="10" y="10"/>
                      </a:lnTo>
                      <a:lnTo>
                        <a:pt x="11" y="9"/>
                      </a:lnTo>
                      <a:lnTo>
                        <a:pt x="14" y="10"/>
                      </a:lnTo>
                      <a:lnTo>
                        <a:pt x="17" y="12"/>
                      </a:lnTo>
                      <a:lnTo>
                        <a:pt x="17" y="14"/>
                      </a:lnTo>
                      <a:lnTo>
                        <a:pt x="21" y="14"/>
                      </a:lnTo>
                      <a:lnTo>
                        <a:pt x="23" y="12"/>
                      </a:lnTo>
                      <a:lnTo>
                        <a:pt x="27" y="12"/>
                      </a:lnTo>
                      <a:lnTo>
                        <a:pt x="32" y="12"/>
                      </a:lnTo>
                      <a:lnTo>
                        <a:pt x="36" y="12"/>
                      </a:lnTo>
                      <a:lnTo>
                        <a:pt x="37" y="11"/>
                      </a:lnTo>
                      <a:lnTo>
                        <a:pt x="39" y="8"/>
                      </a:lnTo>
                      <a:lnTo>
                        <a:pt x="38" y="6"/>
                      </a:lnTo>
                      <a:lnTo>
                        <a:pt x="38" y="5"/>
                      </a:lnTo>
                      <a:lnTo>
                        <a:pt x="37" y="6"/>
                      </a:lnTo>
                      <a:lnTo>
                        <a:pt x="37" y="8"/>
                      </a:lnTo>
                      <a:lnTo>
                        <a:pt x="36" y="9"/>
                      </a:lnTo>
                      <a:lnTo>
                        <a:pt x="34" y="8"/>
                      </a:lnTo>
                      <a:lnTo>
                        <a:pt x="33" y="8"/>
                      </a:lnTo>
                      <a:lnTo>
                        <a:pt x="31" y="8"/>
                      </a:lnTo>
                      <a:lnTo>
                        <a:pt x="32" y="7"/>
                      </a:lnTo>
                      <a:lnTo>
                        <a:pt x="31" y="5"/>
                      </a:lnTo>
                      <a:lnTo>
                        <a:pt x="30" y="5"/>
                      </a:lnTo>
                      <a:lnTo>
                        <a:pt x="26" y="4"/>
                      </a:lnTo>
                      <a:lnTo>
                        <a:pt x="23" y="2"/>
                      </a:lnTo>
                      <a:lnTo>
                        <a:pt x="19" y="2"/>
                      </a:lnTo>
                      <a:lnTo>
                        <a:pt x="16" y="5"/>
                      </a:lnTo>
                      <a:lnTo>
                        <a:pt x="13" y="6"/>
                      </a:lnTo>
                      <a:lnTo>
                        <a:pt x="11" y="5"/>
                      </a:lnTo>
                      <a:lnTo>
                        <a:pt x="10" y="3"/>
                      </a:lnTo>
                      <a:lnTo>
                        <a:pt x="8" y="4"/>
                      </a:lnTo>
                      <a:lnTo>
                        <a:pt x="10" y="2"/>
                      </a:lnTo>
                      <a:lnTo>
                        <a:pt x="8" y="0"/>
                      </a:lnTo>
                      <a:lnTo>
                        <a:pt x="6" y="1"/>
                      </a:lnTo>
                      <a:lnTo>
                        <a:pt x="6" y="2"/>
                      </a:lnTo>
                      <a:lnTo>
                        <a:pt x="7" y="2"/>
                      </a:lnTo>
                      <a:lnTo>
                        <a:pt x="6" y="3"/>
                      </a:lnTo>
                      <a:lnTo>
                        <a:pt x="4" y="3"/>
                      </a:lnTo>
                      <a:lnTo>
                        <a:pt x="4" y="1"/>
                      </a:lnTo>
                      <a:lnTo>
                        <a:pt x="3" y="0"/>
                      </a:lnTo>
                      <a:lnTo>
                        <a:pt x="3" y="2"/>
                      </a:lnTo>
                      <a:lnTo>
                        <a:pt x="3" y="3"/>
                      </a:lnTo>
                      <a:lnTo>
                        <a:pt x="3" y="4"/>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9" name="Freeform 767">
                  <a:extLst>
                    <a:ext uri="{FF2B5EF4-FFF2-40B4-BE49-F238E27FC236}">
                      <a16:creationId xmlns:a16="http://schemas.microsoft.com/office/drawing/2014/main" id="{2B4D5C9B-DB63-F24E-A163-A706497F8204}"/>
                    </a:ext>
                  </a:extLst>
                </p:cNvPr>
                <p:cNvSpPr>
                  <a:spLocks/>
                </p:cNvSpPr>
                <p:nvPr/>
              </p:nvSpPr>
              <p:spPr bwMode="auto">
                <a:xfrm>
                  <a:off x="4204" y="2080"/>
                  <a:ext cx="24" cy="24"/>
                </a:xfrm>
                <a:custGeom>
                  <a:avLst/>
                  <a:gdLst>
                    <a:gd name="T0" fmla="*/ 14 w 24"/>
                    <a:gd name="T1" fmla="*/ 8 h 24"/>
                    <a:gd name="T2" fmla="*/ 12 w 24"/>
                    <a:gd name="T3" fmla="*/ 3 h 24"/>
                    <a:gd name="T4" fmla="*/ 10 w 24"/>
                    <a:gd name="T5" fmla="*/ 3 h 24"/>
                    <a:gd name="T6" fmla="*/ 8 w 24"/>
                    <a:gd name="T7" fmla="*/ 4 h 24"/>
                    <a:gd name="T8" fmla="*/ 4 w 24"/>
                    <a:gd name="T9" fmla="*/ 0 h 24"/>
                    <a:gd name="T10" fmla="*/ 2 w 24"/>
                    <a:gd name="T11" fmla="*/ 2 h 24"/>
                    <a:gd name="T12" fmla="*/ 0 w 24"/>
                    <a:gd name="T13" fmla="*/ 2 h 24"/>
                    <a:gd name="T14" fmla="*/ 0 w 24"/>
                    <a:gd name="T15" fmla="*/ 2 h 24"/>
                    <a:gd name="T16" fmla="*/ 0 w 24"/>
                    <a:gd name="T17" fmla="*/ 3 h 24"/>
                    <a:gd name="T18" fmla="*/ 0 w 24"/>
                    <a:gd name="T19" fmla="*/ 3 h 24"/>
                    <a:gd name="T20" fmla="*/ 3 w 24"/>
                    <a:gd name="T21" fmla="*/ 6 h 24"/>
                    <a:gd name="T22" fmla="*/ 4 w 24"/>
                    <a:gd name="T23" fmla="*/ 6 h 24"/>
                    <a:gd name="T24" fmla="*/ 6 w 24"/>
                    <a:gd name="T25" fmla="*/ 9 h 24"/>
                    <a:gd name="T26" fmla="*/ 5 w 24"/>
                    <a:gd name="T27" fmla="*/ 11 h 24"/>
                    <a:gd name="T28" fmla="*/ 11 w 24"/>
                    <a:gd name="T29" fmla="*/ 15 h 24"/>
                    <a:gd name="T30" fmla="*/ 12 w 24"/>
                    <a:gd name="T31" fmla="*/ 18 h 24"/>
                    <a:gd name="T32" fmla="*/ 16 w 24"/>
                    <a:gd name="T33" fmla="*/ 20 h 24"/>
                    <a:gd name="T34" fmla="*/ 19 w 24"/>
                    <a:gd name="T35" fmla="*/ 20 h 24"/>
                    <a:gd name="T36" fmla="*/ 23 w 24"/>
                    <a:gd name="T37" fmla="*/ 24 h 24"/>
                    <a:gd name="T38" fmla="*/ 24 w 24"/>
                    <a:gd name="T39" fmla="*/ 20 h 24"/>
                    <a:gd name="T40" fmla="*/ 17 w 24"/>
                    <a:gd name="T41" fmla="*/ 10 h 24"/>
                    <a:gd name="T42" fmla="*/ 14 w 24"/>
                    <a:gd name="T4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4">
                      <a:moveTo>
                        <a:pt x="14" y="8"/>
                      </a:moveTo>
                      <a:lnTo>
                        <a:pt x="12" y="3"/>
                      </a:lnTo>
                      <a:lnTo>
                        <a:pt x="10" y="3"/>
                      </a:lnTo>
                      <a:lnTo>
                        <a:pt x="8" y="4"/>
                      </a:lnTo>
                      <a:lnTo>
                        <a:pt x="4" y="0"/>
                      </a:lnTo>
                      <a:lnTo>
                        <a:pt x="2" y="2"/>
                      </a:lnTo>
                      <a:lnTo>
                        <a:pt x="0" y="2"/>
                      </a:lnTo>
                      <a:lnTo>
                        <a:pt x="0" y="2"/>
                      </a:lnTo>
                      <a:lnTo>
                        <a:pt x="0" y="3"/>
                      </a:lnTo>
                      <a:lnTo>
                        <a:pt x="0" y="3"/>
                      </a:lnTo>
                      <a:lnTo>
                        <a:pt x="3" y="6"/>
                      </a:lnTo>
                      <a:lnTo>
                        <a:pt x="4" y="6"/>
                      </a:lnTo>
                      <a:lnTo>
                        <a:pt x="6" y="9"/>
                      </a:lnTo>
                      <a:lnTo>
                        <a:pt x="5" y="11"/>
                      </a:lnTo>
                      <a:lnTo>
                        <a:pt x="11" y="15"/>
                      </a:lnTo>
                      <a:lnTo>
                        <a:pt x="12" y="18"/>
                      </a:lnTo>
                      <a:lnTo>
                        <a:pt x="16" y="20"/>
                      </a:lnTo>
                      <a:lnTo>
                        <a:pt x="19" y="20"/>
                      </a:lnTo>
                      <a:lnTo>
                        <a:pt x="23" y="24"/>
                      </a:lnTo>
                      <a:lnTo>
                        <a:pt x="24" y="20"/>
                      </a:lnTo>
                      <a:lnTo>
                        <a:pt x="17" y="10"/>
                      </a:lnTo>
                      <a:lnTo>
                        <a:pt x="1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0" name="Freeform 768">
                  <a:extLst>
                    <a:ext uri="{FF2B5EF4-FFF2-40B4-BE49-F238E27FC236}">
                      <a16:creationId xmlns:a16="http://schemas.microsoft.com/office/drawing/2014/main" id="{2AAAA6D0-F8A9-E04B-8BCE-8D2C4061A2C5}"/>
                    </a:ext>
                  </a:extLst>
                </p:cNvPr>
                <p:cNvSpPr>
                  <a:spLocks/>
                </p:cNvSpPr>
                <p:nvPr/>
              </p:nvSpPr>
              <p:spPr bwMode="auto">
                <a:xfrm>
                  <a:off x="4204" y="2034"/>
                  <a:ext cx="77" cy="77"/>
                </a:xfrm>
                <a:custGeom>
                  <a:avLst/>
                  <a:gdLst>
                    <a:gd name="T0" fmla="*/ 60 w 77"/>
                    <a:gd name="T1" fmla="*/ 66 h 77"/>
                    <a:gd name="T2" fmla="*/ 60 w 77"/>
                    <a:gd name="T3" fmla="*/ 59 h 77"/>
                    <a:gd name="T4" fmla="*/ 63 w 77"/>
                    <a:gd name="T5" fmla="*/ 59 h 77"/>
                    <a:gd name="T6" fmla="*/ 63 w 77"/>
                    <a:gd name="T7" fmla="*/ 66 h 77"/>
                    <a:gd name="T8" fmla="*/ 64 w 77"/>
                    <a:gd name="T9" fmla="*/ 57 h 77"/>
                    <a:gd name="T10" fmla="*/ 65 w 77"/>
                    <a:gd name="T11" fmla="*/ 53 h 77"/>
                    <a:gd name="T12" fmla="*/ 65 w 77"/>
                    <a:gd name="T13" fmla="*/ 49 h 77"/>
                    <a:gd name="T14" fmla="*/ 65 w 77"/>
                    <a:gd name="T15" fmla="*/ 43 h 77"/>
                    <a:gd name="T16" fmla="*/ 69 w 77"/>
                    <a:gd name="T17" fmla="*/ 34 h 77"/>
                    <a:gd name="T18" fmla="*/ 75 w 77"/>
                    <a:gd name="T19" fmla="*/ 32 h 77"/>
                    <a:gd name="T20" fmla="*/ 75 w 77"/>
                    <a:gd name="T21" fmla="*/ 29 h 77"/>
                    <a:gd name="T22" fmla="*/ 68 w 77"/>
                    <a:gd name="T23" fmla="*/ 28 h 77"/>
                    <a:gd name="T24" fmla="*/ 64 w 77"/>
                    <a:gd name="T25" fmla="*/ 22 h 77"/>
                    <a:gd name="T26" fmla="*/ 58 w 77"/>
                    <a:gd name="T27" fmla="*/ 13 h 77"/>
                    <a:gd name="T28" fmla="*/ 53 w 77"/>
                    <a:gd name="T29" fmla="*/ 3 h 77"/>
                    <a:gd name="T30" fmla="*/ 45 w 77"/>
                    <a:gd name="T31" fmla="*/ 7 h 77"/>
                    <a:gd name="T32" fmla="*/ 40 w 77"/>
                    <a:gd name="T33" fmla="*/ 13 h 77"/>
                    <a:gd name="T34" fmla="*/ 31 w 77"/>
                    <a:gd name="T35" fmla="*/ 8 h 77"/>
                    <a:gd name="T36" fmla="*/ 20 w 77"/>
                    <a:gd name="T37" fmla="*/ 1 h 77"/>
                    <a:gd name="T38" fmla="*/ 23 w 77"/>
                    <a:gd name="T39" fmla="*/ 11 h 77"/>
                    <a:gd name="T40" fmla="*/ 24 w 77"/>
                    <a:gd name="T41" fmla="*/ 20 h 77"/>
                    <a:gd name="T42" fmla="*/ 13 w 77"/>
                    <a:gd name="T43" fmla="*/ 16 h 77"/>
                    <a:gd name="T44" fmla="*/ 0 w 77"/>
                    <a:gd name="T45" fmla="*/ 14 h 77"/>
                    <a:gd name="T46" fmla="*/ 3 w 77"/>
                    <a:gd name="T47" fmla="*/ 19 h 77"/>
                    <a:gd name="T48" fmla="*/ 11 w 77"/>
                    <a:gd name="T49" fmla="*/ 24 h 77"/>
                    <a:gd name="T50" fmla="*/ 10 w 77"/>
                    <a:gd name="T51" fmla="*/ 31 h 77"/>
                    <a:gd name="T52" fmla="*/ 16 w 77"/>
                    <a:gd name="T53" fmla="*/ 40 h 77"/>
                    <a:gd name="T54" fmla="*/ 16 w 77"/>
                    <a:gd name="T55" fmla="*/ 48 h 77"/>
                    <a:gd name="T56" fmla="*/ 27 w 77"/>
                    <a:gd name="T57" fmla="*/ 52 h 77"/>
                    <a:gd name="T58" fmla="*/ 26 w 77"/>
                    <a:gd name="T59" fmla="*/ 56 h 77"/>
                    <a:gd name="T60" fmla="*/ 27 w 77"/>
                    <a:gd name="T61" fmla="*/ 63 h 77"/>
                    <a:gd name="T62" fmla="*/ 27 w 77"/>
                    <a:gd name="T63" fmla="*/ 66 h 77"/>
                    <a:gd name="T64" fmla="*/ 31 w 77"/>
                    <a:gd name="T65" fmla="*/ 66 h 77"/>
                    <a:gd name="T66" fmla="*/ 33 w 77"/>
                    <a:gd name="T67" fmla="*/ 62 h 77"/>
                    <a:gd name="T68" fmla="*/ 37 w 77"/>
                    <a:gd name="T69" fmla="*/ 58 h 77"/>
                    <a:gd name="T70" fmla="*/ 41 w 77"/>
                    <a:gd name="T71" fmla="*/ 54 h 77"/>
                    <a:gd name="T72" fmla="*/ 45 w 77"/>
                    <a:gd name="T73" fmla="*/ 51 h 77"/>
                    <a:gd name="T74" fmla="*/ 47 w 77"/>
                    <a:gd name="T75" fmla="*/ 52 h 77"/>
                    <a:gd name="T76" fmla="*/ 49 w 77"/>
                    <a:gd name="T77" fmla="*/ 55 h 77"/>
                    <a:gd name="T78" fmla="*/ 49 w 77"/>
                    <a:gd name="T79" fmla="*/ 59 h 77"/>
                    <a:gd name="T80" fmla="*/ 53 w 77"/>
                    <a:gd name="T81" fmla="*/ 63 h 77"/>
                    <a:gd name="T82" fmla="*/ 54 w 77"/>
                    <a:gd name="T83" fmla="*/ 73 h 77"/>
                    <a:gd name="T84" fmla="*/ 57 w 77"/>
                    <a:gd name="T85" fmla="*/ 76 h 77"/>
                    <a:gd name="T86" fmla="*/ 60 w 77"/>
                    <a:gd name="T87" fmla="*/ 76 h 77"/>
                    <a:gd name="T88" fmla="*/ 60 w 77"/>
                    <a:gd name="T8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7">
                      <a:moveTo>
                        <a:pt x="60" y="68"/>
                      </a:moveTo>
                      <a:lnTo>
                        <a:pt x="60" y="66"/>
                      </a:lnTo>
                      <a:lnTo>
                        <a:pt x="59" y="61"/>
                      </a:lnTo>
                      <a:lnTo>
                        <a:pt x="60" y="59"/>
                      </a:lnTo>
                      <a:lnTo>
                        <a:pt x="61" y="57"/>
                      </a:lnTo>
                      <a:lnTo>
                        <a:pt x="63" y="59"/>
                      </a:lnTo>
                      <a:lnTo>
                        <a:pt x="62" y="63"/>
                      </a:lnTo>
                      <a:lnTo>
                        <a:pt x="63" y="66"/>
                      </a:lnTo>
                      <a:lnTo>
                        <a:pt x="64" y="63"/>
                      </a:lnTo>
                      <a:lnTo>
                        <a:pt x="64" y="57"/>
                      </a:lnTo>
                      <a:lnTo>
                        <a:pt x="65" y="56"/>
                      </a:lnTo>
                      <a:lnTo>
                        <a:pt x="65" y="53"/>
                      </a:lnTo>
                      <a:lnTo>
                        <a:pt x="64" y="52"/>
                      </a:lnTo>
                      <a:lnTo>
                        <a:pt x="65" y="49"/>
                      </a:lnTo>
                      <a:lnTo>
                        <a:pt x="65" y="46"/>
                      </a:lnTo>
                      <a:lnTo>
                        <a:pt x="65" y="43"/>
                      </a:lnTo>
                      <a:lnTo>
                        <a:pt x="65" y="38"/>
                      </a:lnTo>
                      <a:lnTo>
                        <a:pt x="69" y="34"/>
                      </a:lnTo>
                      <a:lnTo>
                        <a:pt x="73" y="34"/>
                      </a:lnTo>
                      <a:lnTo>
                        <a:pt x="75" y="32"/>
                      </a:lnTo>
                      <a:lnTo>
                        <a:pt x="77" y="32"/>
                      </a:lnTo>
                      <a:lnTo>
                        <a:pt x="75" y="29"/>
                      </a:lnTo>
                      <a:lnTo>
                        <a:pt x="72" y="27"/>
                      </a:lnTo>
                      <a:lnTo>
                        <a:pt x="68" y="28"/>
                      </a:lnTo>
                      <a:lnTo>
                        <a:pt x="65" y="25"/>
                      </a:lnTo>
                      <a:lnTo>
                        <a:pt x="64" y="22"/>
                      </a:lnTo>
                      <a:lnTo>
                        <a:pt x="59" y="18"/>
                      </a:lnTo>
                      <a:lnTo>
                        <a:pt x="58" y="13"/>
                      </a:lnTo>
                      <a:lnTo>
                        <a:pt x="57" y="10"/>
                      </a:lnTo>
                      <a:lnTo>
                        <a:pt x="53" y="3"/>
                      </a:lnTo>
                      <a:lnTo>
                        <a:pt x="50" y="0"/>
                      </a:lnTo>
                      <a:lnTo>
                        <a:pt x="45" y="7"/>
                      </a:lnTo>
                      <a:lnTo>
                        <a:pt x="41" y="11"/>
                      </a:lnTo>
                      <a:lnTo>
                        <a:pt x="40" y="13"/>
                      </a:lnTo>
                      <a:lnTo>
                        <a:pt x="33" y="12"/>
                      </a:lnTo>
                      <a:lnTo>
                        <a:pt x="31" y="8"/>
                      </a:lnTo>
                      <a:lnTo>
                        <a:pt x="24" y="2"/>
                      </a:lnTo>
                      <a:lnTo>
                        <a:pt x="20" y="1"/>
                      </a:lnTo>
                      <a:lnTo>
                        <a:pt x="19" y="7"/>
                      </a:lnTo>
                      <a:lnTo>
                        <a:pt x="23" y="11"/>
                      </a:lnTo>
                      <a:lnTo>
                        <a:pt x="25" y="14"/>
                      </a:lnTo>
                      <a:lnTo>
                        <a:pt x="24" y="20"/>
                      </a:lnTo>
                      <a:lnTo>
                        <a:pt x="19" y="17"/>
                      </a:lnTo>
                      <a:lnTo>
                        <a:pt x="13" y="16"/>
                      </a:lnTo>
                      <a:lnTo>
                        <a:pt x="6" y="11"/>
                      </a:lnTo>
                      <a:lnTo>
                        <a:pt x="0" y="14"/>
                      </a:lnTo>
                      <a:lnTo>
                        <a:pt x="0" y="16"/>
                      </a:lnTo>
                      <a:lnTo>
                        <a:pt x="3" y="19"/>
                      </a:lnTo>
                      <a:lnTo>
                        <a:pt x="8" y="20"/>
                      </a:lnTo>
                      <a:lnTo>
                        <a:pt x="11" y="24"/>
                      </a:lnTo>
                      <a:lnTo>
                        <a:pt x="10" y="28"/>
                      </a:lnTo>
                      <a:lnTo>
                        <a:pt x="10" y="31"/>
                      </a:lnTo>
                      <a:lnTo>
                        <a:pt x="16" y="36"/>
                      </a:lnTo>
                      <a:lnTo>
                        <a:pt x="16" y="40"/>
                      </a:lnTo>
                      <a:lnTo>
                        <a:pt x="14" y="42"/>
                      </a:lnTo>
                      <a:lnTo>
                        <a:pt x="16" y="48"/>
                      </a:lnTo>
                      <a:lnTo>
                        <a:pt x="22" y="52"/>
                      </a:lnTo>
                      <a:lnTo>
                        <a:pt x="27" y="52"/>
                      </a:lnTo>
                      <a:lnTo>
                        <a:pt x="30" y="56"/>
                      </a:lnTo>
                      <a:lnTo>
                        <a:pt x="26" y="56"/>
                      </a:lnTo>
                      <a:lnTo>
                        <a:pt x="28" y="61"/>
                      </a:lnTo>
                      <a:lnTo>
                        <a:pt x="27" y="63"/>
                      </a:lnTo>
                      <a:lnTo>
                        <a:pt x="27" y="66"/>
                      </a:lnTo>
                      <a:lnTo>
                        <a:pt x="27" y="66"/>
                      </a:lnTo>
                      <a:lnTo>
                        <a:pt x="29" y="67"/>
                      </a:lnTo>
                      <a:lnTo>
                        <a:pt x="31" y="66"/>
                      </a:lnTo>
                      <a:lnTo>
                        <a:pt x="32" y="63"/>
                      </a:lnTo>
                      <a:lnTo>
                        <a:pt x="33" y="62"/>
                      </a:lnTo>
                      <a:lnTo>
                        <a:pt x="34" y="62"/>
                      </a:lnTo>
                      <a:lnTo>
                        <a:pt x="37" y="58"/>
                      </a:lnTo>
                      <a:lnTo>
                        <a:pt x="38" y="57"/>
                      </a:lnTo>
                      <a:lnTo>
                        <a:pt x="41" y="54"/>
                      </a:lnTo>
                      <a:lnTo>
                        <a:pt x="42" y="53"/>
                      </a:lnTo>
                      <a:lnTo>
                        <a:pt x="45" y="51"/>
                      </a:lnTo>
                      <a:lnTo>
                        <a:pt x="46" y="51"/>
                      </a:lnTo>
                      <a:lnTo>
                        <a:pt x="47" y="52"/>
                      </a:lnTo>
                      <a:lnTo>
                        <a:pt x="48" y="52"/>
                      </a:lnTo>
                      <a:lnTo>
                        <a:pt x="49" y="55"/>
                      </a:lnTo>
                      <a:lnTo>
                        <a:pt x="52" y="57"/>
                      </a:lnTo>
                      <a:lnTo>
                        <a:pt x="49" y="59"/>
                      </a:lnTo>
                      <a:lnTo>
                        <a:pt x="50" y="61"/>
                      </a:lnTo>
                      <a:lnTo>
                        <a:pt x="53" y="63"/>
                      </a:lnTo>
                      <a:lnTo>
                        <a:pt x="49" y="67"/>
                      </a:lnTo>
                      <a:lnTo>
                        <a:pt x="54" y="73"/>
                      </a:lnTo>
                      <a:lnTo>
                        <a:pt x="56" y="75"/>
                      </a:lnTo>
                      <a:lnTo>
                        <a:pt x="57" y="76"/>
                      </a:lnTo>
                      <a:lnTo>
                        <a:pt x="59" y="77"/>
                      </a:lnTo>
                      <a:lnTo>
                        <a:pt x="60" y="76"/>
                      </a:lnTo>
                      <a:lnTo>
                        <a:pt x="61" y="70"/>
                      </a:lnTo>
                      <a:lnTo>
                        <a:pt x="60" y="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1" name="Freeform 769">
                  <a:extLst>
                    <a:ext uri="{FF2B5EF4-FFF2-40B4-BE49-F238E27FC236}">
                      <a16:creationId xmlns:a16="http://schemas.microsoft.com/office/drawing/2014/main" id="{933F0099-BC71-CB43-B20B-755741A0EFB9}"/>
                    </a:ext>
                  </a:extLst>
                </p:cNvPr>
                <p:cNvSpPr>
                  <a:spLocks/>
                </p:cNvSpPr>
                <p:nvPr/>
              </p:nvSpPr>
              <p:spPr bwMode="auto">
                <a:xfrm>
                  <a:off x="4197" y="2083"/>
                  <a:ext cx="290" cy="279"/>
                </a:xfrm>
                <a:custGeom>
                  <a:avLst/>
                  <a:gdLst>
                    <a:gd name="T0" fmla="*/ 271 w 290"/>
                    <a:gd name="T1" fmla="*/ 254 h 279"/>
                    <a:gd name="T2" fmla="*/ 290 w 290"/>
                    <a:gd name="T3" fmla="*/ 247 h 279"/>
                    <a:gd name="T4" fmla="*/ 281 w 290"/>
                    <a:gd name="T5" fmla="*/ 231 h 279"/>
                    <a:gd name="T6" fmla="*/ 273 w 290"/>
                    <a:gd name="T7" fmla="*/ 217 h 279"/>
                    <a:gd name="T8" fmla="*/ 258 w 290"/>
                    <a:gd name="T9" fmla="*/ 204 h 279"/>
                    <a:gd name="T10" fmla="*/ 262 w 290"/>
                    <a:gd name="T11" fmla="*/ 162 h 279"/>
                    <a:gd name="T12" fmla="*/ 246 w 290"/>
                    <a:gd name="T13" fmla="*/ 144 h 279"/>
                    <a:gd name="T14" fmla="*/ 244 w 290"/>
                    <a:gd name="T15" fmla="*/ 116 h 279"/>
                    <a:gd name="T16" fmla="*/ 241 w 290"/>
                    <a:gd name="T17" fmla="*/ 100 h 279"/>
                    <a:gd name="T18" fmla="*/ 243 w 290"/>
                    <a:gd name="T19" fmla="*/ 90 h 279"/>
                    <a:gd name="T20" fmla="*/ 243 w 290"/>
                    <a:gd name="T21" fmla="*/ 76 h 279"/>
                    <a:gd name="T22" fmla="*/ 242 w 290"/>
                    <a:gd name="T23" fmla="*/ 64 h 279"/>
                    <a:gd name="T24" fmla="*/ 219 w 290"/>
                    <a:gd name="T25" fmla="*/ 45 h 279"/>
                    <a:gd name="T26" fmla="*/ 205 w 290"/>
                    <a:gd name="T27" fmla="*/ 37 h 279"/>
                    <a:gd name="T28" fmla="*/ 183 w 290"/>
                    <a:gd name="T29" fmla="*/ 26 h 279"/>
                    <a:gd name="T30" fmla="*/ 168 w 290"/>
                    <a:gd name="T31" fmla="*/ 28 h 279"/>
                    <a:gd name="T32" fmla="*/ 151 w 290"/>
                    <a:gd name="T33" fmla="*/ 43 h 279"/>
                    <a:gd name="T34" fmla="*/ 143 w 290"/>
                    <a:gd name="T35" fmla="*/ 58 h 279"/>
                    <a:gd name="T36" fmla="*/ 111 w 290"/>
                    <a:gd name="T37" fmla="*/ 61 h 279"/>
                    <a:gd name="T38" fmla="*/ 90 w 290"/>
                    <a:gd name="T39" fmla="*/ 48 h 279"/>
                    <a:gd name="T40" fmla="*/ 75 w 290"/>
                    <a:gd name="T41" fmla="*/ 45 h 279"/>
                    <a:gd name="T42" fmla="*/ 69 w 290"/>
                    <a:gd name="T43" fmla="*/ 32 h 279"/>
                    <a:gd name="T44" fmla="*/ 63 w 290"/>
                    <a:gd name="T45" fmla="*/ 26 h 279"/>
                    <a:gd name="T46" fmla="*/ 56 w 290"/>
                    <a:gd name="T47" fmla="*/ 10 h 279"/>
                    <a:gd name="T48" fmla="*/ 53 w 290"/>
                    <a:gd name="T49" fmla="*/ 2 h 279"/>
                    <a:gd name="T50" fmla="*/ 44 w 290"/>
                    <a:gd name="T51" fmla="*/ 9 h 279"/>
                    <a:gd name="T52" fmla="*/ 36 w 290"/>
                    <a:gd name="T53" fmla="*/ 18 h 279"/>
                    <a:gd name="T54" fmla="*/ 26 w 290"/>
                    <a:gd name="T55" fmla="*/ 17 h 279"/>
                    <a:gd name="T56" fmla="*/ 13 w 290"/>
                    <a:gd name="T57" fmla="*/ 6 h 279"/>
                    <a:gd name="T58" fmla="*/ 7 w 290"/>
                    <a:gd name="T59" fmla="*/ 0 h 279"/>
                    <a:gd name="T60" fmla="*/ 2 w 290"/>
                    <a:gd name="T61" fmla="*/ 11 h 279"/>
                    <a:gd name="T62" fmla="*/ 7 w 290"/>
                    <a:gd name="T63" fmla="*/ 28 h 279"/>
                    <a:gd name="T64" fmla="*/ 12 w 290"/>
                    <a:gd name="T65" fmla="*/ 48 h 279"/>
                    <a:gd name="T66" fmla="*/ 17 w 290"/>
                    <a:gd name="T67" fmla="*/ 60 h 279"/>
                    <a:gd name="T68" fmla="*/ 23 w 290"/>
                    <a:gd name="T69" fmla="*/ 73 h 279"/>
                    <a:gd name="T70" fmla="*/ 38 w 290"/>
                    <a:gd name="T71" fmla="*/ 79 h 279"/>
                    <a:gd name="T72" fmla="*/ 35 w 290"/>
                    <a:gd name="T73" fmla="*/ 83 h 279"/>
                    <a:gd name="T74" fmla="*/ 33 w 290"/>
                    <a:gd name="T75" fmla="*/ 96 h 279"/>
                    <a:gd name="T76" fmla="*/ 31 w 290"/>
                    <a:gd name="T77" fmla="*/ 113 h 279"/>
                    <a:gd name="T78" fmla="*/ 37 w 290"/>
                    <a:gd name="T79" fmla="*/ 120 h 279"/>
                    <a:gd name="T80" fmla="*/ 39 w 290"/>
                    <a:gd name="T81" fmla="*/ 133 h 279"/>
                    <a:gd name="T82" fmla="*/ 58 w 290"/>
                    <a:gd name="T83" fmla="*/ 141 h 279"/>
                    <a:gd name="T84" fmla="*/ 65 w 290"/>
                    <a:gd name="T85" fmla="*/ 162 h 279"/>
                    <a:gd name="T86" fmla="*/ 74 w 290"/>
                    <a:gd name="T87" fmla="*/ 183 h 279"/>
                    <a:gd name="T88" fmla="*/ 81 w 290"/>
                    <a:gd name="T89" fmla="*/ 190 h 279"/>
                    <a:gd name="T90" fmla="*/ 84 w 290"/>
                    <a:gd name="T91" fmla="*/ 183 h 279"/>
                    <a:gd name="T92" fmla="*/ 89 w 290"/>
                    <a:gd name="T93" fmla="*/ 187 h 279"/>
                    <a:gd name="T94" fmla="*/ 99 w 290"/>
                    <a:gd name="T95" fmla="*/ 186 h 279"/>
                    <a:gd name="T96" fmla="*/ 110 w 290"/>
                    <a:gd name="T97" fmla="*/ 208 h 279"/>
                    <a:gd name="T98" fmla="*/ 110 w 290"/>
                    <a:gd name="T99" fmla="*/ 211 h 279"/>
                    <a:gd name="T100" fmla="*/ 122 w 290"/>
                    <a:gd name="T101" fmla="*/ 229 h 279"/>
                    <a:gd name="T102" fmla="*/ 138 w 290"/>
                    <a:gd name="T103" fmla="*/ 234 h 279"/>
                    <a:gd name="T104" fmla="*/ 146 w 290"/>
                    <a:gd name="T105" fmla="*/ 243 h 279"/>
                    <a:gd name="T106" fmla="*/ 160 w 290"/>
                    <a:gd name="T107" fmla="*/ 249 h 279"/>
                    <a:gd name="T108" fmla="*/ 182 w 290"/>
                    <a:gd name="T109" fmla="*/ 244 h 279"/>
                    <a:gd name="T110" fmla="*/ 197 w 290"/>
                    <a:gd name="T111" fmla="*/ 241 h 279"/>
                    <a:gd name="T112" fmla="*/ 202 w 290"/>
                    <a:gd name="T113" fmla="*/ 255 h 279"/>
                    <a:gd name="T114" fmla="*/ 214 w 290"/>
                    <a:gd name="T115" fmla="*/ 269 h 279"/>
                    <a:gd name="T116" fmla="*/ 228 w 290"/>
                    <a:gd name="T117" fmla="*/ 272 h 279"/>
                    <a:gd name="T118" fmla="*/ 251 w 290"/>
                    <a:gd name="T119" fmla="*/ 275 h 279"/>
                    <a:gd name="T120" fmla="*/ 257 w 290"/>
                    <a:gd name="T121" fmla="*/ 276 h 279"/>
                    <a:gd name="T122" fmla="*/ 270 w 290"/>
                    <a:gd name="T123"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79">
                      <a:moveTo>
                        <a:pt x="270" y="268"/>
                      </a:moveTo>
                      <a:lnTo>
                        <a:pt x="269" y="264"/>
                      </a:lnTo>
                      <a:lnTo>
                        <a:pt x="270" y="260"/>
                      </a:lnTo>
                      <a:lnTo>
                        <a:pt x="270" y="258"/>
                      </a:lnTo>
                      <a:lnTo>
                        <a:pt x="271" y="254"/>
                      </a:lnTo>
                      <a:lnTo>
                        <a:pt x="276" y="252"/>
                      </a:lnTo>
                      <a:lnTo>
                        <a:pt x="277" y="250"/>
                      </a:lnTo>
                      <a:lnTo>
                        <a:pt x="284" y="248"/>
                      </a:lnTo>
                      <a:lnTo>
                        <a:pt x="287" y="249"/>
                      </a:lnTo>
                      <a:lnTo>
                        <a:pt x="290" y="247"/>
                      </a:lnTo>
                      <a:lnTo>
                        <a:pt x="289" y="241"/>
                      </a:lnTo>
                      <a:lnTo>
                        <a:pt x="286" y="238"/>
                      </a:lnTo>
                      <a:lnTo>
                        <a:pt x="282" y="238"/>
                      </a:lnTo>
                      <a:lnTo>
                        <a:pt x="281" y="235"/>
                      </a:lnTo>
                      <a:lnTo>
                        <a:pt x="281" y="231"/>
                      </a:lnTo>
                      <a:lnTo>
                        <a:pt x="280" y="226"/>
                      </a:lnTo>
                      <a:lnTo>
                        <a:pt x="280" y="221"/>
                      </a:lnTo>
                      <a:lnTo>
                        <a:pt x="276" y="220"/>
                      </a:lnTo>
                      <a:lnTo>
                        <a:pt x="276" y="218"/>
                      </a:lnTo>
                      <a:lnTo>
                        <a:pt x="273" y="217"/>
                      </a:lnTo>
                      <a:lnTo>
                        <a:pt x="268" y="217"/>
                      </a:lnTo>
                      <a:lnTo>
                        <a:pt x="267" y="215"/>
                      </a:lnTo>
                      <a:lnTo>
                        <a:pt x="263" y="213"/>
                      </a:lnTo>
                      <a:lnTo>
                        <a:pt x="260" y="208"/>
                      </a:lnTo>
                      <a:lnTo>
                        <a:pt x="258" y="204"/>
                      </a:lnTo>
                      <a:lnTo>
                        <a:pt x="251" y="192"/>
                      </a:lnTo>
                      <a:lnTo>
                        <a:pt x="262" y="175"/>
                      </a:lnTo>
                      <a:lnTo>
                        <a:pt x="263" y="172"/>
                      </a:lnTo>
                      <a:lnTo>
                        <a:pt x="261" y="166"/>
                      </a:lnTo>
                      <a:lnTo>
                        <a:pt x="262" y="162"/>
                      </a:lnTo>
                      <a:lnTo>
                        <a:pt x="259" y="155"/>
                      </a:lnTo>
                      <a:lnTo>
                        <a:pt x="247" y="155"/>
                      </a:lnTo>
                      <a:lnTo>
                        <a:pt x="246" y="149"/>
                      </a:lnTo>
                      <a:lnTo>
                        <a:pt x="246" y="146"/>
                      </a:lnTo>
                      <a:lnTo>
                        <a:pt x="246" y="144"/>
                      </a:lnTo>
                      <a:lnTo>
                        <a:pt x="244" y="136"/>
                      </a:lnTo>
                      <a:lnTo>
                        <a:pt x="240" y="127"/>
                      </a:lnTo>
                      <a:lnTo>
                        <a:pt x="241" y="123"/>
                      </a:lnTo>
                      <a:lnTo>
                        <a:pt x="246" y="116"/>
                      </a:lnTo>
                      <a:lnTo>
                        <a:pt x="244" y="116"/>
                      </a:lnTo>
                      <a:lnTo>
                        <a:pt x="239" y="115"/>
                      </a:lnTo>
                      <a:lnTo>
                        <a:pt x="239" y="111"/>
                      </a:lnTo>
                      <a:lnTo>
                        <a:pt x="239" y="105"/>
                      </a:lnTo>
                      <a:lnTo>
                        <a:pt x="238" y="104"/>
                      </a:lnTo>
                      <a:lnTo>
                        <a:pt x="241" y="100"/>
                      </a:lnTo>
                      <a:lnTo>
                        <a:pt x="238" y="98"/>
                      </a:lnTo>
                      <a:lnTo>
                        <a:pt x="237" y="96"/>
                      </a:lnTo>
                      <a:lnTo>
                        <a:pt x="240" y="94"/>
                      </a:lnTo>
                      <a:lnTo>
                        <a:pt x="244" y="92"/>
                      </a:lnTo>
                      <a:lnTo>
                        <a:pt x="243" y="90"/>
                      </a:lnTo>
                      <a:lnTo>
                        <a:pt x="244" y="89"/>
                      </a:lnTo>
                      <a:lnTo>
                        <a:pt x="242" y="86"/>
                      </a:lnTo>
                      <a:lnTo>
                        <a:pt x="243" y="83"/>
                      </a:lnTo>
                      <a:lnTo>
                        <a:pt x="243" y="81"/>
                      </a:lnTo>
                      <a:lnTo>
                        <a:pt x="243" y="76"/>
                      </a:lnTo>
                      <a:lnTo>
                        <a:pt x="243" y="76"/>
                      </a:lnTo>
                      <a:lnTo>
                        <a:pt x="242" y="73"/>
                      </a:lnTo>
                      <a:lnTo>
                        <a:pt x="242" y="70"/>
                      </a:lnTo>
                      <a:lnTo>
                        <a:pt x="241" y="66"/>
                      </a:lnTo>
                      <a:lnTo>
                        <a:pt x="242" y="64"/>
                      </a:lnTo>
                      <a:lnTo>
                        <a:pt x="239" y="58"/>
                      </a:lnTo>
                      <a:lnTo>
                        <a:pt x="236" y="57"/>
                      </a:lnTo>
                      <a:lnTo>
                        <a:pt x="230" y="56"/>
                      </a:lnTo>
                      <a:lnTo>
                        <a:pt x="224" y="47"/>
                      </a:lnTo>
                      <a:lnTo>
                        <a:pt x="219" y="45"/>
                      </a:lnTo>
                      <a:lnTo>
                        <a:pt x="216" y="46"/>
                      </a:lnTo>
                      <a:lnTo>
                        <a:pt x="214" y="45"/>
                      </a:lnTo>
                      <a:lnTo>
                        <a:pt x="214" y="40"/>
                      </a:lnTo>
                      <a:lnTo>
                        <a:pt x="211" y="39"/>
                      </a:lnTo>
                      <a:lnTo>
                        <a:pt x="205" y="37"/>
                      </a:lnTo>
                      <a:lnTo>
                        <a:pt x="203" y="38"/>
                      </a:lnTo>
                      <a:lnTo>
                        <a:pt x="201" y="38"/>
                      </a:lnTo>
                      <a:lnTo>
                        <a:pt x="192" y="32"/>
                      </a:lnTo>
                      <a:lnTo>
                        <a:pt x="188" y="31"/>
                      </a:lnTo>
                      <a:lnTo>
                        <a:pt x="183" y="26"/>
                      </a:lnTo>
                      <a:lnTo>
                        <a:pt x="180" y="26"/>
                      </a:lnTo>
                      <a:lnTo>
                        <a:pt x="177" y="24"/>
                      </a:lnTo>
                      <a:lnTo>
                        <a:pt x="174" y="26"/>
                      </a:lnTo>
                      <a:lnTo>
                        <a:pt x="173" y="30"/>
                      </a:lnTo>
                      <a:lnTo>
                        <a:pt x="168" y="28"/>
                      </a:lnTo>
                      <a:lnTo>
                        <a:pt x="162" y="30"/>
                      </a:lnTo>
                      <a:lnTo>
                        <a:pt x="155" y="35"/>
                      </a:lnTo>
                      <a:lnTo>
                        <a:pt x="153" y="36"/>
                      </a:lnTo>
                      <a:lnTo>
                        <a:pt x="152" y="38"/>
                      </a:lnTo>
                      <a:lnTo>
                        <a:pt x="151" y="43"/>
                      </a:lnTo>
                      <a:lnTo>
                        <a:pt x="144" y="44"/>
                      </a:lnTo>
                      <a:lnTo>
                        <a:pt x="141" y="45"/>
                      </a:lnTo>
                      <a:lnTo>
                        <a:pt x="142" y="50"/>
                      </a:lnTo>
                      <a:lnTo>
                        <a:pt x="144" y="54"/>
                      </a:lnTo>
                      <a:lnTo>
                        <a:pt x="143" y="58"/>
                      </a:lnTo>
                      <a:lnTo>
                        <a:pt x="140" y="58"/>
                      </a:lnTo>
                      <a:lnTo>
                        <a:pt x="131" y="57"/>
                      </a:lnTo>
                      <a:lnTo>
                        <a:pt x="124" y="58"/>
                      </a:lnTo>
                      <a:lnTo>
                        <a:pt x="115" y="61"/>
                      </a:lnTo>
                      <a:lnTo>
                        <a:pt x="111" y="61"/>
                      </a:lnTo>
                      <a:lnTo>
                        <a:pt x="103" y="58"/>
                      </a:lnTo>
                      <a:lnTo>
                        <a:pt x="100" y="58"/>
                      </a:lnTo>
                      <a:lnTo>
                        <a:pt x="93" y="55"/>
                      </a:lnTo>
                      <a:lnTo>
                        <a:pt x="90" y="51"/>
                      </a:lnTo>
                      <a:lnTo>
                        <a:pt x="90" y="48"/>
                      </a:lnTo>
                      <a:lnTo>
                        <a:pt x="87" y="48"/>
                      </a:lnTo>
                      <a:lnTo>
                        <a:pt x="84" y="45"/>
                      </a:lnTo>
                      <a:lnTo>
                        <a:pt x="81" y="46"/>
                      </a:lnTo>
                      <a:lnTo>
                        <a:pt x="79" y="45"/>
                      </a:lnTo>
                      <a:lnTo>
                        <a:pt x="75" y="45"/>
                      </a:lnTo>
                      <a:lnTo>
                        <a:pt x="72" y="41"/>
                      </a:lnTo>
                      <a:lnTo>
                        <a:pt x="70" y="41"/>
                      </a:lnTo>
                      <a:lnTo>
                        <a:pt x="69" y="40"/>
                      </a:lnTo>
                      <a:lnTo>
                        <a:pt x="70" y="36"/>
                      </a:lnTo>
                      <a:lnTo>
                        <a:pt x="69" y="32"/>
                      </a:lnTo>
                      <a:lnTo>
                        <a:pt x="67" y="28"/>
                      </a:lnTo>
                      <a:lnTo>
                        <a:pt x="67" y="27"/>
                      </a:lnTo>
                      <a:lnTo>
                        <a:pt x="66" y="28"/>
                      </a:lnTo>
                      <a:lnTo>
                        <a:pt x="64" y="27"/>
                      </a:lnTo>
                      <a:lnTo>
                        <a:pt x="63" y="26"/>
                      </a:lnTo>
                      <a:lnTo>
                        <a:pt x="61" y="24"/>
                      </a:lnTo>
                      <a:lnTo>
                        <a:pt x="56" y="18"/>
                      </a:lnTo>
                      <a:lnTo>
                        <a:pt x="60" y="14"/>
                      </a:lnTo>
                      <a:lnTo>
                        <a:pt x="57" y="12"/>
                      </a:lnTo>
                      <a:lnTo>
                        <a:pt x="56" y="10"/>
                      </a:lnTo>
                      <a:lnTo>
                        <a:pt x="59" y="8"/>
                      </a:lnTo>
                      <a:lnTo>
                        <a:pt x="56" y="6"/>
                      </a:lnTo>
                      <a:lnTo>
                        <a:pt x="55" y="3"/>
                      </a:lnTo>
                      <a:lnTo>
                        <a:pt x="54" y="3"/>
                      </a:lnTo>
                      <a:lnTo>
                        <a:pt x="53" y="2"/>
                      </a:lnTo>
                      <a:lnTo>
                        <a:pt x="52" y="2"/>
                      </a:lnTo>
                      <a:lnTo>
                        <a:pt x="49" y="4"/>
                      </a:lnTo>
                      <a:lnTo>
                        <a:pt x="48" y="5"/>
                      </a:lnTo>
                      <a:lnTo>
                        <a:pt x="45" y="8"/>
                      </a:lnTo>
                      <a:lnTo>
                        <a:pt x="44" y="9"/>
                      </a:lnTo>
                      <a:lnTo>
                        <a:pt x="41" y="13"/>
                      </a:lnTo>
                      <a:lnTo>
                        <a:pt x="40" y="13"/>
                      </a:lnTo>
                      <a:lnTo>
                        <a:pt x="39" y="14"/>
                      </a:lnTo>
                      <a:lnTo>
                        <a:pt x="38" y="17"/>
                      </a:lnTo>
                      <a:lnTo>
                        <a:pt x="36" y="18"/>
                      </a:lnTo>
                      <a:lnTo>
                        <a:pt x="34" y="17"/>
                      </a:lnTo>
                      <a:lnTo>
                        <a:pt x="31" y="17"/>
                      </a:lnTo>
                      <a:lnTo>
                        <a:pt x="31" y="17"/>
                      </a:lnTo>
                      <a:lnTo>
                        <a:pt x="30" y="21"/>
                      </a:lnTo>
                      <a:lnTo>
                        <a:pt x="26" y="17"/>
                      </a:lnTo>
                      <a:lnTo>
                        <a:pt x="23" y="17"/>
                      </a:lnTo>
                      <a:lnTo>
                        <a:pt x="19" y="15"/>
                      </a:lnTo>
                      <a:lnTo>
                        <a:pt x="18" y="12"/>
                      </a:lnTo>
                      <a:lnTo>
                        <a:pt x="12" y="8"/>
                      </a:lnTo>
                      <a:lnTo>
                        <a:pt x="13" y="6"/>
                      </a:lnTo>
                      <a:lnTo>
                        <a:pt x="11" y="3"/>
                      </a:lnTo>
                      <a:lnTo>
                        <a:pt x="10" y="3"/>
                      </a:lnTo>
                      <a:lnTo>
                        <a:pt x="7" y="0"/>
                      </a:lnTo>
                      <a:lnTo>
                        <a:pt x="7" y="0"/>
                      </a:lnTo>
                      <a:lnTo>
                        <a:pt x="7" y="0"/>
                      </a:lnTo>
                      <a:lnTo>
                        <a:pt x="6" y="1"/>
                      </a:lnTo>
                      <a:lnTo>
                        <a:pt x="4" y="6"/>
                      </a:lnTo>
                      <a:lnTo>
                        <a:pt x="0" y="7"/>
                      </a:lnTo>
                      <a:lnTo>
                        <a:pt x="0" y="8"/>
                      </a:lnTo>
                      <a:lnTo>
                        <a:pt x="2" y="11"/>
                      </a:lnTo>
                      <a:lnTo>
                        <a:pt x="3" y="17"/>
                      </a:lnTo>
                      <a:lnTo>
                        <a:pt x="3" y="21"/>
                      </a:lnTo>
                      <a:lnTo>
                        <a:pt x="3" y="26"/>
                      </a:lnTo>
                      <a:lnTo>
                        <a:pt x="6" y="26"/>
                      </a:lnTo>
                      <a:lnTo>
                        <a:pt x="7" y="28"/>
                      </a:lnTo>
                      <a:lnTo>
                        <a:pt x="5" y="33"/>
                      </a:lnTo>
                      <a:lnTo>
                        <a:pt x="5" y="38"/>
                      </a:lnTo>
                      <a:lnTo>
                        <a:pt x="5" y="40"/>
                      </a:lnTo>
                      <a:lnTo>
                        <a:pt x="9" y="42"/>
                      </a:lnTo>
                      <a:lnTo>
                        <a:pt x="12" y="48"/>
                      </a:lnTo>
                      <a:lnTo>
                        <a:pt x="14" y="52"/>
                      </a:lnTo>
                      <a:lnTo>
                        <a:pt x="13" y="55"/>
                      </a:lnTo>
                      <a:lnTo>
                        <a:pt x="13" y="55"/>
                      </a:lnTo>
                      <a:lnTo>
                        <a:pt x="15" y="55"/>
                      </a:lnTo>
                      <a:lnTo>
                        <a:pt x="17" y="60"/>
                      </a:lnTo>
                      <a:lnTo>
                        <a:pt x="17" y="62"/>
                      </a:lnTo>
                      <a:lnTo>
                        <a:pt x="18" y="66"/>
                      </a:lnTo>
                      <a:lnTo>
                        <a:pt x="20" y="67"/>
                      </a:lnTo>
                      <a:lnTo>
                        <a:pt x="21" y="69"/>
                      </a:lnTo>
                      <a:lnTo>
                        <a:pt x="23" y="73"/>
                      </a:lnTo>
                      <a:lnTo>
                        <a:pt x="25" y="75"/>
                      </a:lnTo>
                      <a:lnTo>
                        <a:pt x="27" y="76"/>
                      </a:lnTo>
                      <a:lnTo>
                        <a:pt x="32" y="79"/>
                      </a:lnTo>
                      <a:lnTo>
                        <a:pt x="34" y="79"/>
                      </a:lnTo>
                      <a:lnTo>
                        <a:pt x="38" y="79"/>
                      </a:lnTo>
                      <a:lnTo>
                        <a:pt x="39" y="80"/>
                      </a:lnTo>
                      <a:lnTo>
                        <a:pt x="41" y="81"/>
                      </a:lnTo>
                      <a:lnTo>
                        <a:pt x="40" y="82"/>
                      </a:lnTo>
                      <a:lnTo>
                        <a:pt x="37" y="83"/>
                      </a:lnTo>
                      <a:lnTo>
                        <a:pt x="35" y="83"/>
                      </a:lnTo>
                      <a:lnTo>
                        <a:pt x="35" y="88"/>
                      </a:lnTo>
                      <a:lnTo>
                        <a:pt x="37" y="89"/>
                      </a:lnTo>
                      <a:lnTo>
                        <a:pt x="37" y="95"/>
                      </a:lnTo>
                      <a:lnTo>
                        <a:pt x="35" y="96"/>
                      </a:lnTo>
                      <a:lnTo>
                        <a:pt x="33" y="96"/>
                      </a:lnTo>
                      <a:lnTo>
                        <a:pt x="33" y="101"/>
                      </a:lnTo>
                      <a:lnTo>
                        <a:pt x="31" y="103"/>
                      </a:lnTo>
                      <a:lnTo>
                        <a:pt x="31" y="109"/>
                      </a:lnTo>
                      <a:lnTo>
                        <a:pt x="30" y="111"/>
                      </a:lnTo>
                      <a:lnTo>
                        <a:pt x="31" y="113"/>
                      </a:lnTo>
                      <a:lnTo>
                        <a:pt x="30" y="114"/>
                      </a:lnTo>
                      <a:lnTo>
                        <a:pt x="30" y="117"/>
                      </a:lnTo>
                      <a:lnTo>
                        <a:pt x="32" y="117"/>
                      </a:lnTo>
                      <a:lnTo>
                        <a:pt x="34" y="119"/>
                      </a:lnTo>
                      <a:lnTo>
                        <a:pt x="37" y="120"/>
                      </a:lnTo>
                      <a:lnTo>
                        <a:pt x="37" y="123"/>
                      </a:lnTo>
                      <a:lnTo>
                        <a:pt x="40" y="126"/>
                      </a:lnTo>
                      <a:lnTo>
                        <a:pt x="39" y="129"/>
                      </a:lnTo>
                      <a:lnTo>
                        <a:pt x="40" y="131"/>
                      </a:lnTo>
                      <a:lnTo>
                        <a:pt x="39" y="133"/>
                      </a:lnTo>
                      <a:lnTo>
                        <a:pt x="42" y="135"/>
                      </a:lnTo>
                      <a:lnTo>
                        <a:pt x="44" y="134"/>
                      </a:lnTo>
                      <a:lnTo>
                        <a:pt x="46" y="134"/>
                      </a:lnTo>
                      <a:lnTo>
                        <a:pt x="56" y="142"/>
                      </a:lnTo>
                      <a:lnTo>
                        <a:pt x="58" y="141"/>
                      </a:lnTo>
                      <a:lnTo>
                        <a:pt x="60" y="143"/>
                      </a:lnTo>
                      <a:lnTo>
                        <a:pt x="62" y="148"/>
                      </a:lnTo>
                      <a:lnTo>
                        <a:pt x="65" y="151"/>
                      </a:lnTo>
                      <a:lnTo>
                        <a:pt x="68" y="158"/>
                      </a:lnTo>
                      <a:lnTo>
                        <a:pt x="65" y="162"/>
                      </a:lnTo>
                      <a:lnTo>
                        <a:pt x="65" y="166"/>
                      </a:lnTo>
                      <a:lnTo>
                        <a:pt x="66" y="171"/>
                      </a:lnTo>
                      <a:lnTo>
                        <a:pt x="70" y="171"/>
                      </a:lnTo>
                      <a:lnTo>
                        <a:pt x="72" y="181"/>
                      </a:lnTo>
                      <a:lnTo>
                        <a:pt x="74" y="183"/>
                      </a:lnTo>
                      <a:lnTo>
                        <a:pt x="77" y="185"/>
                      </a:lnTo>
                      <a:lnTo>
                        <a:pt x="78" y="186"/>
                      </a:lnTo>
                      <a:lnTo>
                        <a:pt x="79" y="185"/>
                      </a:lnTo>
                      <a:lnTo>
                        <a:pt x="79" y="186"/>
                      </a:lnTo>
                      <a:lnTo>
                        <a:pt x="81" y="190"/>
                      </a:lnTo>
                      <a:lnTo>
                        <a:pt x="83" y="190"/>
                      </a:lnTo>
                      <a:lnTo>
                        <a:pt x="85" y="188"/>
                      </a:lnTo>
                      <a:lnTo>
                        <a:pt x="85" y="185"/>
                      </a:lnTo>
                      <a:lnTo>
                        <a:pt x="83" y="183"/>
                      </a:lnTo>
                      <a:lnTo>
                        <a:pt x="84" y="183"/>
                      </a:lnTo>
                      <a:lnTo>
                        <a:pt x="86" y="183"/>
                      </a:lnTo>
                      <a:lnTo>
                        <a:pt x="87" y="182"/>
                      </a:lnTo>
                      <a:lnTo>
                        <a:pt x="86" y="183"/>
                      </a:lnTo>
                      <a:lnTo>
                        <a:pt x="86" y="186"/>
                      </a:lnTo>
                      <a:lnTo>
                        <a:pt x="89" y="187"/>
                      </a:lnTo>
                      <a:lnTo>
                        <a:pt x="90" y="186"/>
                      </a:lnTo>
                      <a:lnTo>
                        <a:pt x="92" y="190"/>
                      </a:lnTo>
                      <a:lnTo>
                        <a:pt x="93" y="190"/>
                      </a:lnTo>
                      <a:lnTo>
                        <a:pt x="97" y="186"/>
                      </a:lnTo>
                      <a:lnTo>
                        <a:pt x="99" y="186"/>
                      </a:lnTo>
                      <a:lnTo>
                        <a:pt x="102" y="191"/>
                      </a:lnTo>
                      <a:lnTo>
                        <a:pt x="103" y="194"/>
                      </a:lnTo>
                      <a:lnTo>
                        <a:pt x="107" y="202"/>
                      </a:lnTo>
                      <a:lnTo>
                        <a:pt x="108" y="207"/>
                      </a:lnTo>
                      <a:lnTo>
                        <a:pt x="110" y="208"/>
                      </a:lnTo>
                      <a:lnTo>
                        <a:pt x="111" y="208"/>
                      </a:lnTo>
                      <a:lnTo>
                        <a:pt x="113" y="211"/>
                      </a:lnTo>
                      <a:lnTo>
                        <a:pt x="112" y="211"/>
                      </a:lnTo>
                      <a:lnTo>
                        <a:pt x="111" y="210"/>
                      </a:lnTo>
                      <a:lnTo>
                        <a:pt x="110" y="211"/>
                      </a:lnTo>
                      <a:lnTo>
                        <a:pt x="113" y="214"/>
                      </a:lnTo>
                      <a:lnTo>
                        <a:pt x="114" y="213"/>
                      </a:lnTo>
                      <a:lnTo>
                        <a:pt x="114" y="216"/>
                      </a:lnTo>
                      <a:lnTo>
                        <a:pt x="119" y="228"/>
                      </a:lnTo>
                      <a:lnTo>
                        <a:pt x="122" y="229"/>
                      </a:lnTo>
                      <a:lnTo>
                        <a:pt x="127" y="228"/>
                      </a:lnTo>
                      <a:lnTo>
                        <a:pt x="131" y="230"/>
                      </a:lnTo>
                      <a:lnTo>
                        <a:pt x="132" y="232"/>
                      </a:lnTo>
                      <a:lnTo>
                        <a:pt x="137" y="232"/>
                      </a:lnTo>
                      <a:lnTo>
                        <a:pt x="138" y="234"/>
                      </a:lnTo>
                      <a:lnTo>
                        <a:pt x="140" y="234"/>
                      </a:lnTo>
                      <a:lnTo>
                        <a:pt x="141" y="235"/>
                      </a:lnTo>
                      <a:lnTo>
                        <a:pt x="138" y="237"/>
                      </a:lnTo>
                      <a:lnTo>
                        <a:pt x="143" y="242"/>
                      </a:lnTo>
                      <a:lnTo>
                        <a:pt x="146" y="243"/>
                      </a:lnTo>
                      <a:lnTo>
                        <a:pt x="149" y="245"/>
                      </a:lnTo>
                      <a:lnTo>
                        <a:pt x="151" y="245"/>
                      </a:lnTo>
                      <a:lnTo>
                        <a:pt x="155" y="251"/>
                      </a:lnTo>
                      <a:lnTo>
                        <a:pt x="157" y="250"/>
                      </a:lnTo>
                      <a:lnTo>
                        <a:pt x="160" y="249"/>
                      </a:lnTo>
                      <a:lnTo>
                        <a:pt x="165" y="251"/>
                      </a:lnTo>
                      <a:lnTo>
                        <a:pt x="171" y="255"/>
                      </a:lnTo>
                      <a:lnTo>
                        <a:pt x="176" y="250"/>
                      </a:lnTo>
                      <a:lnTo>
                        <a:pt x="182" y="245"/>
                      </a:lnTo>
                      <a:lnTo>
                        <a:pt x="182" y="244"/>
                      </a:lnTo>
                      <a:lnTo>
                        <a:pt x="182" y="245"/>
                      </a:lnTo>
                      <a:lnTo>
                        <a:pt x="185" y="245"/>
                      </a:lnTo>
                      <a:lnTo>
                        <a:pt x="189" y="241"/>
                      </a:lnTo>
                      <a:lnTo>
                        <a:pt x="191" y="241"/>
                      </a:lnTo>
                      <a:lnTo>
                        <a:pt x="197" y="241"/>
                      </a:lnTo>
                      <a:lnTo>
                        <a:pt x="197" y="243"/>
                      </a:lnTo>
                      <a:lnTo>
                        <a:pt x="197" y="242"/>
                      </a:lnTo>
                      <a:lnTo>
                        <a:pt x="198" y="245"/>
                      </a:lnTo>
                      <a:lnTo>
                        <a:pt x="201" y="248"/>
                      </a:lnTo>
                      <a:lnTo>
                        <a:pt x="202" y="255"/>
                      </a:lnTo>
                      <a:lnTo>
                        <a:pt x="204" y="262"/>
                      </a:lnTo>
                      <a:lnTo>
                        <a:pt x="205" y="266"/>
                      </a:lnTo>
                      <a:lnTo>
                        <a:pt x="207" y="267"/>
                      </a:lnTo>
                      <a:lnTo>
                        <a:pt x="207" y="269"/>
                      </a:lnTo>
                      <a:lnTo>
                        <a:pt x="214" y="269"/>
                      </a:lnTo>
                      <a:lnTo>
                        <a:pt x="218" y="269"/>
                      </a:lnTo>
                      <a:lnTo>
                        <a:pt x="221" y="271"/>
                      </a:lnTo>
                      <a:lnTo>
                        <a:pt x="224" y="268"/>
                      </a:lnTo>
                      <a:lnTo>
                        <a:pt x="225" y="268"/>
                      </a:lnTo>
                      <a:lnTo>
                        <a:pt x="228" y="272"/>
                      </a:lnTo>
                      <a:lnTo>
                        <a:pt x="236" y="272"/>
                      </a:lnTo>
                      <a:lnTo>
                        <a:pt x="241" y="274"/>
                      </a:lnTo>
                      <a:lnTo>
                        <a:pt x="247" y="274"/>
                      </a:lnTo>
                      <a:lnTo>
                        <a:pt x="249" y="275"/>
                      </a:lnTo>
                      <a:lnTo>
                        <a:pt x="251" y="275"/>
                      </a:lnTo>
                      <a:lnTo>
                        <a:pt x="252" y="276"/>
                      </a:lnTo>
                      <a:lnTo>
                        <a:pt x="253" y="276"/>
                      </a:lnTo>
                      <a:lnTo>
                        <a:pt x="254" y="273"/>
                      </a:lnTo>
                      <a:lnTo>
                        <a:pt x="256" y="273"/>
                      </a:lnTo>
                      <a:lnTo>
                        <a:pt x="257" y="276"/>
                      </a:lnTo>
                      <a:lnTo>
                        <a:pt x="261" y="278"/>
                      </a:lnTo>
                      <a:lnTo>
                        <a:pt x="266" y="279"/>
                      </a:lnTo>
                      <a:lnTo>
                        <a:pt x="268" y="278"/>
                      </a:lnTo>
                      <a:lnTo>
                        <a:pt x="269" y="277"/>
                      </a:lnTo>
                      <a:lnTo>
                        <a:pt x="270" y="277"/>
                      </a:lnTo>
                      <a:lnTo>
                        <a:pt x="270" y="274"/>
                      </a:lnTo>
                      <a:lnTo>
                        <a:pt x="270" y="2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2" name="Freeform 770">
                  <a:extLst>
                    <a:ext uri="{FF2B5EF4-FFF2-40B4-BE49-F238E27FC236}">
                      <a16:creationId xmlns:a16="http://schemas.microsoft.com/office/drawing/2014/main" id="{046AFE78-F776-5740-9CE1-22B925341AFE}"/>
                    </a:ext>
                  </a:extLst>
                </p:cNvPr>
                <p:cNvSpPr>
                  <a:spLocks/>
                </p:cNvSpPr>
                <p:nvPr/>
              </p:nvSpPr>
              <p:spPr bwMode="auto">
                <a:xfrm>
                  <a:off x="4183" y="2049"/>
                  <a:ext cx="51" cy="51"/>
                </a:xfrm>
                <a:custGeom>
                  <a:avLst/>
                  <a:gdLst>
                    <a:gd name="T0" fmla="*/ 48 w 51"/>
                    <a:gd name="T1" fmla="*/ 48 h 51"/>
                    <a:gd name="T2" fmla="*/ 49 w 51"/>
                    <a:gd name="T3" fmla="*/ 46 h 51"/>
                    <a:gd name="T4" fmla="*/ 47 w 51"/>
                    <a:gd name="T5" fmla="*/ 41 h 51"/>
                    <a:gd name="T6" fmla="*/ 51 w 51"/>
                    <a:gd name="T7" fmla="*/ 41 h 51"/>
                    <a:gd name="T8" fmla="*/ 48 w 51"/>
                    <a:gd name="T9" fmla="*/ 37 h 51"/>
                    <a:gd name="T10" fmla="*/ 43 w 51"/>
                    <a:gd name="T11" fmla="*/ 37 h 51"/>
                    <a:gd name="T12" fmla="*/ 37 w 51"/>
                    <a:gd name="T13" fmla="*/ 33 h 51"/>
                    <a:gd name="T14" fmla="*/ 35 w 51"/>
                    <a:gd name="T15" fmla="*/ 27 h 51"/>
                    <a:gd name="T16" fmla="*/ 37 w 51"/>
                    <a:gd name="T17" fmla="*/ 25 h 51"/>
                    <a:gd name="T18" fmla="*/ 37 w 51"/>
                    <a:gd name="T19" fmla="*/ 21 h 51"/>
                    <a:gd name="T20" fmla="*/ 31 w 51"/>
                    <a:gd name="T21" fmla="*/ 16 h 51"/>
                    <a:gd name="T22" fmla="*/ 31 w 51"/>
                    <a:gd name="T23" fmla="*/ 13 h 51"/>
                    <a:gd name="T24" fmla="*/ 32 w 51"/>
                    <a:gd name="T25" fmla="*/ 9 h 51"/>
                    <a:gd name="T26" fmla="*/ 29 w 51"/>
                    <a:gd name="T27" fmla="*/ 5 h 51"/>
                    <a:gd name="T28" fmla="*/ 24 w 51"/>
                    <a:gd name="T29" fmla="*/ 4 h 51"/>
                    <a:gd name="T30" fmla="*/ 21 w 51"/>
                    <a:gd name="T31" fmla="*/ 0 h 51"/>
                    <a:gd name="T32" fmla="*/ 13 w 51"/>
                    <a:gd name="T33" fmla="*/ 0 h 51"/>
                    <a:gd name="T34" fmla="*/ 10 w 51"/>
                    <a:gd name="T35" fmla="*/ 0 h 51"/>
                    <a:gd name="T36" fmla="*/ 4 w 51"/>
                    <a:gd name="T37" fmla="*/ 2 h 51"/>
                    <a:gd name="T38" fmla="*/ 0 w 51"/>
                    <a:gd name="T39" fmla="*/ 3 h 51"/>
                    <a:gd name="T40" fmla="*/ 2 w 51"/>
                    <a:gd name="T41" fmla="*/ 6 h 51"/>
                    <a:gd name="T42" fmla="*/ 3 w 51"/>
                    <a:gd name="T43" fmla="*/ 9 h 51"/>
                    <a:gd name="T44" fmla="*/ 5 w 51"/>
                    <a:gd name="T45" fmla="*/ 10 h 51"/>
                    <a:gd name="T46" fmla="*/ 7 w 51"/>
                    <a:gd name="T47" fmla="*/ 13 h 51"/>
                    <a:gd name="T48" fmla="*/ 6 w 51"/>
                    <a:gd name="T49" fmla="*/ 18 h 51"/>
                    <a:gd name="T50" fmla="*/ 6 w 51"/>
                    <a:gd name="T51" fmla="*/ 25 h 51"/>
                    <a:gd name="T52" fmla="*/ 10 w 51"/>
                    <a:gd name="T53" fmla="*/ 28 h 51"/>
                    <a:gd name="T54" fmla="*/ 14 w 51"/>
                    <a:gd name="T55" fmla="*/ 28 h 51"/>
                    <a:gd name="T56" fmla="*/ 17 w 51"/>
                    <a:gd name="T57" fmla="*/ 28 h 51"/>
                    <a:gd name="T58" fmla="*/ 20 w 51"/>
                    <a:gd name="T59" fmla="*/ 30 h 51"/>
                    <a:gd name="T60" fmla="*/ 21 w 51"/>
                    <a:gd name="T61" fmla="*/ 33 h 51"/>
                    <a:gd name="T62" fmla="*/ 23 w 51"/>
                    <a:gd name="T63" fmla="*/ 33 h 51"/>
                    <a:gd name="T64" fmla="*/ 25 w 51"/>
                    <a:gd name="T65" fmla="*/ 31 h 51"/>
                    <a:gd name="T66" fmla="*/ 29 w 51"/>
                    <a:gd name="T67" fmla="*/ 35 h 51"/>
                    <a:gd name="T68" fmla="*/ 31 w 51"/>
                    <a:gd name="T69" fmla="*/ 34 h 51"/>
                    <a:gd name="T70" fmla="*/ 33 w 51"/>
                    <a:gd name="T71" fmla="*/ 34 h 51"/>
                    <a:gd name="T72" fmla="*/ 35 w 51"/>
                    <a:gd name="T73" fmla="*/ 39 h 51"/>
                    <a:gd name="T74" fmla="*/ 38 w 51"/>
                    <a:gd name="T75" fmla="*/ 41 h 51"/>
                    <a:gd name="T76" fmla="*/ 45 w 51"/>
                    <a:gd name="T77" fmla="*/ 51 h 51"/>
                    <a:gd name="T78" fmla="*/ 48 w 51"/>
                    <a:gd name="T79" fmla="*/ 51 h 51"/>
                    <a:gd name="T80" fmla="*/ 48 w 51"/>
                    <a:gd name="T81" fmla="*/ 51 h 51"/>
                    <a:gd name="T82" fmla="*/ 48 w 51"/>
                    <a:gd name="T8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51">
                      <a:moveTo>
                        <a:pt x="48" y="48"/>
                      </a:moveTo>
                      <a:lnTo>
                        <a:pt x="49" y="46"/>
                      </a:lnTo>
                      <a:lnTo>
                        <a:pt x="47" y="41"/>
                      </a:lnTo>
                      <a:lnTo>
                        <a:pt x="51" y="41"/>
                      </a:lnTo>
                      <a:lnTo>
                        <a:pt x="48" y="37"/>
                      </a:lnTo>
                      <a:lnTo>
                        <a:pt x="43" y="37"/>
                      </a:lnTo>
                      <a:lnTo>
                        <a:pt x="37" y="33"/>
                      </a:lnTo>
                      <a:lnTo>
                        <a:pt x="35" y="27"/>
                      </a:lnTo>
                      <a:lnTo>
                        <a:pt x="37" y="25"/>
                      </a:lnTo>
                      <a:lnTo>
                        <a:pt x="37" y="21"/>
                      </a:lnTo>
                      <a:lnTo>
                        <a:pt x="31" y="16"/>
                      </a:lnTo>
                      <a:lnTo>
                        <a:pt x="31" y="13"/>
                      </a:lnTo>
                      <a:lnTo>
                        <a:pt x="32" y="9"/>
                      </a:lnTo>
                      <a:lnTo>
                        <a:pt x="29" y="5"/>
                      </a:lnTo>
                      <a:lnTo>
                        <a:pt x="24" y="4"/>
                      </a:lnTo>
                      <a:lnTo>
                        <a:pt x="21" y="0"/>
                      </a:lnTo>
                      <a:lnTo>
                        <a:pt x="13" y="0"/>
                      </a:lnTo>
                      <a:lnTo>
                        <a:pt x="10" y="0"/>
                      </a:lnTo>
                      <a:lnTo>
                        <a:pt x="4" y="2"/>
                      </a:lnTo>
                      <a:lnTo>
                        <a:pt x="0" y="3"/>
                      </a:lnTo>
                      <a:lnTo>
                        <a:pt x="2" y="6"/>
                      </a:lnTo>
                      <a:lnTo>
                        <a:pt x="3" y="9"/>
                      </a:lnTo>
                      <a:lnTo>
                        <a:pt x="5" y="10"/>
                      </a:lnTo>
                      <a:lnTo>
                        <a:pt x="7" y="13"/>
                      </a:lnTo>
                      <a:lnTo>
                        <a:pt x="6" y="18"/>
                      </a:lnTo>
                      <a:lnTo>
                        <a:pt x="6" y="25"/>
                      </a:lnTo>
                      <a:lnTo>
                        <a:pt x="10" y="28"/>
                      </a:lnTo>
                      <a:lnTo>
                        <a:pt x="14" y="28"/>
                      </a:lnTo>
                      <a:lnTo>
                        <a:pt x="17" y="28"/>
                      </a:lnTo>
                      <a:lnTo>
                        <a:pt x="20" y="30"/>
                      </a:lnTo>
                      <a:lnTo>
                        <a:pt x="21" y="33"/>
                      </a:lnTo>
                      <a:lnTo>
                        <a:pt x="23" y="33"/>
                      </a:lnTo>
                      <a:lnTo>
                        <a:pt x="25" y="31"/>
                      </a:lnTo>
                      <a:lnTo>
                        <a:pt x="29" y="35"/>
                      </a:lnTo>
                      <a:lnTo>
                        <a:pt x="31" y="34"/>
                      </a:lnTo>
                      <a:lnTo>
                        <a:pt x="33" y="34"/>
                      </a:lnTo>
                      <a:lnTo>
                        <a:pt x="35" y="39"/>
                      </a:lnTo>
                      <a:lnTo>
                        <a:pt x="38" y="41"/>
                      </a:lnTo>
                      <a:lnTo>
                        <a:pt x="45" y="51"/>
                      </a:lnTo>
                      <a:lnTo>
                        <a:pt x="48" y="51"/>
                      </a:lnTo>
                      <a:lnTo>
                        <a:pt x="48" y="51"/>
                      </a:lnTo>
                      <a:lnTo>
                        <a:pt x="48"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3" name="Freeform 771">
                  <a:extLst>
                    <a:ext uri="{FF2B5EF4-FFF2-40B4-BE49-F238E27FC236}">
                      <a16:creationId xmlns:a16="http://schemas.microsoft.com/office/drawing/2014/main" id="{F6EF6712-F7F9-0A44-A6B4-640E11F569E6}"/>
                    </a:ext>
                  </a:extLst>
                </p:cNvPr>
                <p:cNvSpPr>
                  <a:spLocks/>
                </p:cNvSpPr>
                <p:nvPr/>
              </p:nvSpPr>
              <p:spPr bwMode="auto">
                <a:xfrm>
                  <a:off x="3979" y="2152"/>
                  <a:ext cx="3" cy="2"/>
                </a:xfrm>
                <a:custGeom>
                  <a:avLst/>
                  <a:gdLst>
                    <a:gd name="T0" fmla="*/ 1 w 3"/>
                    <a:gd name="T1" fmla="*/ 0 h 2"/>
                    <a:gd name="T2" fmla="*/ 0 w 3"/>
                    <a:gd name="T3" fmla="*/ 2 h 2"/>
                    <a:gd name="T4" fmla="*/ 1 w 3"/>
                    <a:gd name="T5" fmla="*/ 2 h 2"/>
                    <a:gd name="T6" fmla="*/ 3 w 3"/>
                    <a:gd name="T7" fmla="*/ 2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0" y="2"/>
                      </a:lnTo>
                      <a:lnTo>
                        <a:pt x="1" y="2"/>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4" name="Freeform 772">
                  <a:extLst>
                    <a:ext uri="{FF2B5EF4-FFF2-40B4-BE49-F238E27FC236}">
                      <a16:creationId xmlns:a16="http://schemas.microsoft.com/office/drawing/2014/main" id="{2FD74EA4-1885-9343-9723-74D34BADAE83}"/>
                    </a:ext>
                  </a:extLst>
                </p:cNvPr>
                <p:cNvSpPr>
                  <a:spLocks/>
                </p:cNvSpPr>
                <p:nvPr/>
              </p:nvSpPr>
              <p:spPr bwMode="auto">
                <a:xfrm>
                  <a:off x="3948" y="2075"/>
                  <a:ext cx="6" cy="4"/>
                </a:xfrm>
                <a:custGeom>
                  <a:avLst/>
                  <a:gdLst>
                    <a:gd name="T0" fmla="*/ 3 w 6"/>
                    <a:gd name="T1" fmla="*/ 1 h 4"/>
                    <a:gd name="T2" fmla="*/ 0 w 6"/>
                    <a:gd name="T3" fmla="*/ 1 h 4"/>
                    <a:gd name="T4" fmla="*/ 0 w 6"/>
                    <a:gd name="T5" fmla="*/ 3 h 4"/>
                    <a:gd name="T6" fmla="*/ 2 w 6"/>
                    <a:gd name="T7" fmla="*/ 4 h 4"/>
                    <a:gd name="T8" fmla="*/ 5 w 6"/>
                    <a:gd name="T9" fmla="*/ 3 h 4"/>
                    <a:gd name="T10" fmla="*/ 6 w 6"/>
                    <a:gd name="T11" fmla="*/ 1 h 4"/>
                    <a:gd name="T12" fmla="*/ 4 w 6"/>
                    <a:gd name="T13" fmla="*/ 0 h 4"/>
                    <a:gd name="T14" fmla="*/ 3 w 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3" y="1"/>
                      </a:moveTo>
                      <a:lnTo>
                        <a:pt x="0" y="1"/>
                      </a:lnTo>
                      <a:lnTo>
                        <a:pt x="0" y="3"/>
                      </a:lnTo>
                      <a:lnTo>
                        <a:pt x="2" y="4"/>
                      </a:lnTo>
                      <a:lnTo>
                        <a:pt x="5" y="3"/>
                      </a:lnTo>
                      <a:lnTo>
                        <a:pt x="6" y="1"/>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5" name="Freeform 773">
                  <a:extLst>
                    <a:ext uri="{FF2B5EF4-FFF2-40B4-BE49-F238E27FC236}">
                      <a16:creationId xmlns:a16="http://schemas.microsoft.com/office/drawing/2014/main" id="{41642243-2A8F-4140-9697-5CCB0008AC0D}"/>
                    </a:ext>
                  </a:extLst>
                </p:cNvPr>
                <p:cNvSpPr>
                  <a:spLocks/>
                </p:cNvSpPr>
                <p:nvPr/>
              </p:nvSpPr>
              <p:spPr bwMode="auto">
                <a:xfrm>
                  <a:off x="3955" y="2037"/>
                  <a:ext cx="256" cy="126"/>
                </a:xfrm>
                <a:custGeom>
                  <a:avLst/>
                  <a:gdLst>
                    <a:gd name="T0" fmla="*/ 148 w 256"/>
                    <a:gd name="T1" fmla="*/ 113 h 126"/>
                    <a:gd name="T2" fmla="*/ 164 w 256"/>
                    <a:gd name="T3" fmla="*/ 108 h 126"/>
                    <a:gd name="T4" fmla="*/ 182 w 256"/>
                    <a:gd name="T5" fmla="*/ 110 h 126"/>
                    <a:gd name="T6" fmla="*/ 200 w 256"/>
                    <a:gd name="T7" fmla="*/ 103 h 126"/>
                    <a:gd name="T8" fmla="*/ 223 w 256"/>
                    <a:gd name="T9" fmla="*/ 100 h 126"/>
                    <a:gd name="T10" fmla="*/ 238 w 256"/>
                    <a:gd name="T11" fmla="*/ 96 h 126"/>
                    <a:gd name="T12" fmla="*/ 252 w 256"/>
                    <a:gd name="T13" fmla="*/ 102 h 126"/>
                    <a:gd name="T14" fmla="*/ 247 w 256"/>
                    <a:gd name="T15" fmla="*/ 86 h 126"/>
                    <a:gd name="T16" fmla="*/ 245 w 256"/>
                    <a:gd name="T17" fmla="*/ 72 h 126"/>
                    <a:gd name="T18" fmla="*/ 242 w 256"/>
                    <a:gd name="T19" fmla="*/ 53 h 126"/>
                    <a:gd name="T20" fmla="*/ 249 w 256"/>
                    <a:gd name="T21" fmla="*/ 45 h 126"/>
                    <a:gd name="T22" fmla="*/ 234 w 256"/>
                    <a:gd name="T23" fmla="*/ 37 h 126"/>
                    <a:gd name="T24" fmla="*/ 230 w 256"/>
                    <a:gd name="T25" fmla="*/ 18 h 126"/>
                    <a:gd name="T26" fmla="*/ 215 w 256"/>
                    <a:gd name="T27" fmla="*/ 10 h 126"/>
                    <a:gd name="T28" fmla="*/ 206 w 256"/>
                    <a:gd name="T29" fmla="*/ 7 h 126"/>
                    <a:gd name="T30" fmla="*/ 193 w 256"/>
                    <a:gd name="T31" fmla="*/ 18 h 126"/>
                    <a:gd name="T32" fmla="*/ 179 w 256"/>
                    <a:gd name="T33" fmla="*/ 19 h 126"/>
                    <a:gd name="T34" fmla="*/ 162 w 256"/>
                    <a:gd name="T35" fmla="*/ 23 h 126"/>
                    <a:gd name="T36" fmla="*/ 145 w 256"/>
                    <a:gd name="T37" fmla="*/ 17 h 126"/>
                    <a:gd name="T38" fmla="*/ 132 w 256"/>
                    <a:gd name="T39" fmla="*/ 11 h 126"/>
                    <a:gd name="T40" fmla="*/ 123 w 256"/>
                    <a:gd name="T41" fmla="*/ 8 h 126"/>
                    <a:gd name="T42" fmla="*/ 112 w 256"/>
                    <a:gd name="T43" fmla="*/ 1 h 126"/>
                    <a:gd name="T44" fmla="*/ 92 w 256"/>
                    <a:gd name="T45" fmla="*/ 2 h 126"/>
                    <a:gd name="T46" fmla="*/ 73 w 256"/>
                    <a:gd name="T47" fmla="*/ 11 h 126"/>
                    <a:gd name="T48" fmla="*/ 67 w 256"/>
                    <a:gd name="T49" fmla="*/ 22 h 126"/>
                    <a:gd name="T50" fmla="*/ 48 w 256"/>
                    <a:gd name="T51" fmla="*/ 19 h 126"/>
                    <a:gd name="T52" fmla="*/ 40 w 256"/>
                    <a:gd name="T53" fmla="*/ 28 h 126"/>
                    <a:gd name="T54" fmla="*/ 35 w 256"/>
                    <a:gd name="T55" fmla="*/ 32 h 126"/>
                    <a:gd name="T56" fmla="*/ 36 w 256"/>
                    <a:gd name="T57" fmla="*/ 39 h 126"/>
                    <a:gd name="T58" fmla="*/ 20 w 256"/>
                    <a:gd name="T59" fmla="*/ 36 h 126"/>
                    <a:gd name="T60" fmla="*/ 3 w 256"/>
                    <a:gd name="T61" fmla="*/ 42 h 126"/>
                    <a:gd name="T62" fmla="*/ 0 w 256"/>
                    <a:gd name="T63" fmla="*/ 55 h 126"/>
                    <a:gd name="T64" fmla="*/ 12 w 256"/>
                    <a:gd name="T65" fmla="*/ 56 h 126"/>
                    <a:gd name="T66" fmla="*/ 10 w 256"/>
                    <a:gd name="T67" fmla="*/ 68 h 126"/>
                    <a:gd name="T68" fmla="*/ 9 w 256"/>
                    <a:gd name="T69" fmla="*/ 73 h 126"/>
                    <a:gd name="T70" fmla="*/ 7 w 256"/>
                    <a:gd name="T71" fmla="*/ 79 h 126"/>
                    <a:gd name="T72" fmla="*/ 4 w 256"/>
                    <a:gd name="T73" fmla="*/ 82 h 126"/>
                    <a:gd name="T74" fmla="*/ 12 w 256"/>
                    <a:gd name="T75" fmla="*/ 87 h 126"/>
                    <a:gd name="T76" fmla="*/ 16 w 256"/>
                    <a:gd name="T77" fmla="*/ 100 h 126"/>
                    <a:gd name="T78" fmla="*/ 17 w 256"/>
                    <a:gd name="T79" fmla="*/ 108 h 126"/>
                    <a:gd name="T80" fmla="*/ 27 w 256"/>
                    <a:gd name="T81" fmla="*/ 111 h 126"/>
                    <a:gd name="T82" fmla="*/ 23 w 256"/>
                    <a:gd name="T83" fmla="*/ 114 h 126"/>
                    <a:gd name="T84" fmla="*/ 30 w 256"/>
                    <a:gd name="T85" fmla="*/ 114 h 126"/>
                    <a:gd name="T86" fmla="*/ 40 w 256"/>
                    <a:gd name="T87" fmla="*/ 115 h 126"/>
                    <a:gd name="T88" fmla="*/ 43 w 256"/>
                    <a:gd name="T89" fmla="*/ 118 h 126"/>
                    <a:gd name="T90" fmla="*/ 54 w 256"/>
                    <a:gd name="T91" fmla="*/ 123 h 126"/>
                    <a:gd name="T92" fmla="*/ 64 w 256"/>
                    <a:gd name="T93" fmla="*/ 120 h 126"/>
                    <a:gd name="T94" fmla="*/ 75 w 256"/>
                    <a:gd name="T95" fmla="*/ 111 h 126"/>
                    <a:gd name="T96" fmla="*/ 106 w 256"/>
                    <a:gd name="T97" fmla="*/ 123 h 126"/>
                    <a:gd name="T98" fmla="*/ 114 w 256"/>
                    <a:gd name="T99" fmla="*/ 118 h 126"/>
                    <a:gd name="T100" fmla="*/ 135 w 256"/>
                    <a:gd name="T101" fmla="*/ 112 h 126"/>
                    <a:gd name="T102" fmla="*/ 139 w 256"/>
                    <a:gd name="T103" fmla="*/ 115 h 126"/>
                    <a:gd name="T104" fmla="*/ 141 w 256"/>
                    <a:gd name="T10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6" h="126">
                      <a:moveTo>
                        <a:pt x="144" y="125"/>
                      </a:moveTo>
                      <a:lnTo>
                        <a:pt x="147" y="125"/>
                      </a:lnTo>
                      <a:lnTo>
                        <a:pt x="146" y="121"/>
                      </a:lnTo>
                      <a:lnTo>
                        <a:pt x="148" y="119"/>
                      </a:lnTo>
                      <a:lnTo>
                        <a:pt x="148" y="113"/>
                      </a:lnTo>
                      <a:lnTo>
                        <a:pt x="149" y="110"/>
                      </a:lnTo>
                      <a:lnTo>
                        <a:pt x="153" y="111"/>
                      </a:lnTo>
                      <a:lnTo>
                        <a:pt x="155" y="112"/>
                      </a:lnTo>
                      <a:lnTo>
                        <a:pt x="162" y="109"/>
                      </a:lnTo>
                      <a:lnTo>
                        <a:pt x="164" y="108"/>
                      </a:lnTo>
                      <a:lnTo>
                        <a:pt x="166" y="107"/>
                      </a:lnTo>
                      <a:lnTo>
                        <a:pt x="173" y="106"/>
                      </a:lnTo>
                      <a:lnTo>
                        <a:pt x="176" y="107"/>
                      </a:lnTo>
                      <a:lnTo>
                        <a:pt x="178" y="108"/>
                      </a:lnTo>
                      <a:lnTo>
                        <a:pt x="182" y="110"/>
                      </a:lnTo>
                      <a:lnTo>
                        <a:pt x="189" y="110"/>
                      </a:lnTo>
                      <a:lnTo>
                        <a:pt x="189" y="108"/>
                      </a:lnTo>
                      <a:lnTo>
                        <a:pt x="193" y="108"/>
                      </a:lnTo>
                      <a:lnTo>
                        <a:pt x="195" y="104"/>
                      </a:lnTo>
                      <a:lnTo>
                        <a:pt x="200" y="103"/>
                      </a:lnTo>
                      <a:lnTo>
                        <a:pt x="204" y="103"/>
                      </a:lnTo>
                      <a:lnTo>
                        <a:pt x="207" y="102"/>
                      </a:lnTo>
                      <a:lnTo>
                        <a:pt x="214" y="102"/>
                      </a:lnTo>
                      <a:lnTo>
                        <a:pt x="219" y="100"/>
                      </a:lnTo>
                      <a:lnTo>
                        <a:pt x="223" y="100"/>
                      </a:lnTo>
                      <a:lnTo>
                        <a:pt x="224" y="101"/>
                      </a:lnTo>
                      <a:lnTo>
                        <a:pt x="228" y="98"/>
                      </a:lnTo>
                      <a:lnTo>
                        <a:pt x="231" y="98"/>
                      </a:lnTo>
                      <a:lnTo>
                        <a:pt x="233" y="96"/>
                      </a:lnTo>
                      <a:lnTo>
                        <a:pt x="238" y="96"/>
                      </a:lnTo>
                      <a:lnTo>
                        <a:pt x="243" y="98"/>
                      </a:lnTo>
                      <a:lnTo>
                        <a:pt x="247" y="96"/>
                      </a:lnTo>
                      <a:lnTo>
                        <a:pt x="249" y="98"/>
                      </a:lnTo>
                      <a:lnTo>
                        <a:pt x="249" y="101"/>
                      </a:lnTo>
                      <a:lnTo>
                        <a:pt x="252" y="102"/>
                      </a:lnTo>
                      <a:lnTo>
                        <a:pt x="255" y="101"/>
                      </a:lnTo>
                      <a:lnTo>
                        <a:pt x="256" y="98"/>
                      </a:lnTo>
                      <a:lnTo>
                        <a:pt x="254" y="94"/>
                      </a:lnTo>
                      <a:lnTo>
                        <a:pt x="251" y="88"/>
                      </a:lnTo>
                      <a:lnTo>
                        <a:pt x="247" y="86"/>
                      </a:lnTo>
                      <a:lnTo>
                        <a:pt x="247" y="84"/>
                      </a:lnTo>
                      <a:lnTo>
                        <a:pt x="247" y="79"/>
                      </a:lnTo>
                      <a:lnTo>
                        <a:pt x="249" y="74"/>
                      </a:lnTo>
                      <a:lnTo>
                        <a:pt x="248" y="72"/>
                      </a:lnTo>
                      <a:lnTo>
                        <a:pt x="245" y="72"/>
                      </a:lnTo>
                      <a:lnTo>
                        <a:pt x="245" y="67"/>
                      </a:lnTo>
                      <a:lnTo>
                        <a:pt x="245" y="63"/>
                      </a:lnTo>
                      <a:lnTo>
                        <a:pt x="244" y="57"/>
                      </a:lnTo>
                      <a:lnTo>
                        <a:pt x="242" y="54"/>
                      </a:lnTo>
                      <a:lnTo>
                        <a:pt x="242" y="53"/>
                      </a:lnTo>
                      <a:lnTo>
                        <a:pt x="246" y="52"/>
                      </a:lnTo>
                      <a:lnTo>
                        <a:pt x="248" y="47"/>
                      </a:lnTo>
                      <a:lnTo>
                        <a:pt x="249" y="46"/>
                      </a:lnTo>
                      <a:lnTo>
                        <a:pt x="249" y="45"/>
                      </a:lnTo>
                      <a:lnTo>
                        <a:pt x="249" y="45"/>
                      </a:lnTo>
                      <a:lnTo>
                        <a:pt x="248" y="42"/>
                      </a:lnTo>
                      <a:lnTo>
                        <a:pt x="245" y="40"/>
                      </a:lnTo>
                      <a:lnTo>
                        <a:pt x="242" y="40"/>
                      </a:lnTo>
                      <a:lnTo>
                        <a:pt x="238" y="40"/>
                      </a:lnTo>
                      <a:lnTo>
                        <a:pt x="234" y="37"/>
                      </a:lnTo>
                      <a:lnTo>
                        <a:pt x="234" y="30"/>
                      </a:lnTo>
                      <a:lnTo>
                        <a:pt x="235" y="25"/>
                      </a:lnTo>
                      <a:lnTo>
                        <a:pt x="233" y="22"/>
                      </a:lnTo>
                      <a:lnTo>
                        <a:pt x="231" y="21"/>
                      </a:lnTo>
                      <a:lnTo>
                        <a:pt x="230" y="18"/>
                      </a:lnTo>
                      <a:lnTo>
                        <a:pt x="228" y="15"/>
                      </a:lnTo>
                      <a:lnTo>
                        <a:pt x="225" y="15"/>
                      </a:lnTo>
                      <a:lnTo>
                        <a:pt x="219" y="8"/>
                      </a:lnTo>
                      <a:lnTo>
                        <a:pt x="217" y="8"/>
                      </a:lnTo>
                      <a:lnTo>
                        <a:pt x="215" y="10"/>
                      </a:lnTo>
                      <a:lnTo>
                        <a:pt x="213" y="11"/>
                      </a:lnTo>
                      <a:lnTo>
                        <a:pt x="210" y="8"/>
                      </a:lnTo>
                      <a:lnTo>
                        <a:pt x="208" y="11"/>
                      </a:lnTo>
                      <a:lnTo>
                        <a:pt x="207" y="10"/>
                      </a:lnTo>
                      <a:lnTo>
                        <a:pt x="206" y="7"/>
                      </a:lnTo>
                      <a:lnTo>
                        <a:pt x="204" y="7"/>
                      </a:lnTo>
                      <a:lnTo>
                        <a:pt x="204" y="8"/>
                      </a:lnTo>
                      <a:lnTo>
                        <a:pt x="202" y="12"/>
                      </a:lnTo>
                      <a:lnTo>
                        <a:pt x="198" y="15"/>
                      </a:lnTo>
                      <a:lnTo>
                        <a:pt x="193" y="18"/>
                      </a:lnTo>
                      <a:lnTo>
                        <a:pt x="193" y="20"/>
                      </a:lnTo>
                      <a:lnTo>
                        <a:pt x="188" y="21"/>
                      </a:lnTo>
                      <a:lnTo>
                        <a:pt x="186" y="22"/>
                      </a:lnTo>
                      <a:lnTo>
                        <a:pt x="181" y="21"/>
                      </a:lnTo>
                      <a:lnTo>
                        <a:pt x="179" y="19"/>
                      </a:lnTo>
                      <a:lnTo>
                        <a:pt x="177" y="19"/>
                      </a:lnTo>
                      <a:lnTo>
                        <a:pt x="176" y="18"/>
                      </a:lnTo>
                      <a:lnTo>
                        <a:pt x="173" y="20"/>
                      </a:lnTo>
                      <a:lnTo>
                        <a:pt x="169" y="20"/>
                      </a:lnTo>
                      <a:lnTo>
                        <a:pt x="162" y="23"/>
                      </a:lnTo>
                      <a:lnTo>
                        <a:pt x="158" y="22"/>
                      </a:lnTo>
                      <a:lnTo>
                        <a:pt x="155" y="19"/>
                      </a:lnTo>
                      <a:lnTo>
                        <a:pt x="152" y="21"/>
                      </a:lnTo>
                      <a:lnTo>
                        <a:pt x="147" y="18"/>
                      </a:lnTo>
                      <a:lnTo>
                        <a:pt x="145" y="17"/>
                      </a:lnTo>
                      <a:lnTo>
                        <a:pt x="139" y="13"/>
                      </a:lnTo>
                      <a:lnTo>
                        <a:pt x="138" y="13"/>
                      </a:lnTo>
                      <a:lnTo>
                        <a:pt x="137" y="15"/>
                      </a:lnTo>
                      <a:lnTo>
                        <a:pt x="134" y="15"/>
                      </a:lnTo>
                      <a:lnTo>
                        <a:pt x="132" y="11"/>
                      </a:lnTo>
                      <a:lnTo>
                        <a:pt x="131" y="7"/>
                      </a:lnTo>
                      <a:lnTo>
                        <a:pt x="129" y="4"/>
                      </a:lnTo>
                      <a:lnTo>
                        <a:pt x="127" y="4"/>
                      </a:lnTo>
                      <a:lnTo>
                        <a:pt x="124" y="8"/>
                      </a:lnTo>
                      <a:lnTo>
                        <a:pt x="123" y="8"/>
                      </a:lnTo>
                      <a:lnTo>
                        <a:pt x="121" y="9"/>
                      </a:lnTo>
                      <a:lnTo>
                        <a:pt x="117" y="4"/>
                      </a:lnTo>
                      <a:lnTo>
                        <a:pt x="116" y="0"/>
                      </a:lnTo>
                      <a:lnTo>
                        <a:pt x="115" y="0"/>
                      </a:lnTo>
                      <a:lnTo>
                        <a:pt x="112" y="1"/>
                      </a:lnTo>
                      <a:lnTo>
                        <a:pt x="107" y="1"/>
                      </a:lnTo>
                      <a:lnTo>
                        <a:pt x="105" y="1"/>
                      </a:lnTo>
                      <a:lnTo>
                        <a:pt x="103" y="1"/>
                      </a:lnTo>
                      <a:lnTo>
                        <a:pt x="96" y="1"/>
                      </a:lnTo>
                      <a:lnTo>
                        <a:pt x="92" y="2"/>
                      </a:lnTo>
                      <a:lnTo>
                        <a:pt x="86" y="6"/>
                      </a:lnTo>
                      <a:lnTo>
                        <a:pt x="82" y="6"/>
                      </a:lnTo>
                      <a:lnTo>
                        <a:pt x="77" y="8"/>
                      </a:lnTo>
                      <a:lnTo>
                        <a:pt x="75" y="10"/>
                      </a:lnTo>
                      <a:lnTo>
                        <a:pt x="73" y="11"/>
                      </a:lnTo>
                      <a:lnTo>
                        <a:pt x="71" y="14"/>
                      </a:lnTo>
                      <a:lnTo>
                        <a:pt x="69" y="15"/>
                      </a:lnTo>
                      <a:lnTo>
                        <a:pt x="69" y="18"/>
                      </a:lnTo>
                      <a:lnTo>
                        <a:pt x="67" y="19"/>
                      </a:lnTo>
                      <a:lnTo>
                        <a:pt x="67" y="22"/>
                      </a:lnTo>
                      <a:lnTo>
                        <a:pt x="62" y="22"/>
                      </a:lnTo>
                      <a:lnTo>
                        <a:pt x="55" y="18"/>
                      </a:lnTo>
                      <a:lnTo>
                        <a:pt x="52" y="18"/>
                      </a:lnTo>
                      <a:lnTo>
                        <a:pt x="51" y="20"/>
                      </a:lnTo>
                      <a:lnTo>
                        <a:pt x="48" y="19"/>
                      </a:lnTo>
                      <a:lnTo>
                        <a:pt x="43" y="20"/>
                      </a:lnTo>
                      <a:lnTo>
                        <a:pt x="41" y="19"/>
                      </a:lnTo>
                      <a:lnTo>
                        <a:pt x="37" y="21"/>
                      </a:lnTo>
                      <a:lnTo>
                        <a:pt x="37" y="23"/>
                      </a:lnTo>
                      <a:lnTo>
                        <a:pt x="40" y="28"/>
                      </a:lnTo>
                      <a:lnTo>
                        <a:pt x="44" y="29"/>
                      </a:lnTo>
                      <a:lnTo>
                        <a:pt x="47" y="29"/>
                      </a:lnTo>
                      <a:lnTo>
                        <a:pt x="46" y="31"/>
                      </a:lnTo>
                      <a:lnTo>
                        <a:pt x="41" y="31"/>
                      </a:lnTo>
                      <a:lnTo>
                        <a:pt x="35" y="32"/>
                      </a:lnTo>
                      <a:lnTo>
                        <a:pt x="34" y="35"/>
                      </a:lnTo>
                      <a:lnTo>
                        <a:pt x="34" y="37"/>
                      </a:lnTo>
                      <a:lnTo>
                        <a:pt x="37" y="36"/>
                      </a:lnTo>
                      <a:lnTo>
                        <a:pt x="38" y="38"/>
                      </a:lnTo>
                      <a:lnTo>
                        <a:pt x="36" y="39"/>
                      </a:lnTo>
                      <a:lnTo>
                        <a:pt x="30" y="39"/>
                      </a:lnTo>
                      <a:lnTo>
                        <a:pt x="27" y="37"/>
                      </a:lnTo>
                      <a:lnTo>
                        <a:pt x="24" y="39"/>
                      </a:lnTo>
                      <a:lnTo>
                        <a:pt x="22" y="36"/>
                      </a:lnTo>
                      <a:lnTo>
                        <a:pt x="20" y="36"/>
                      </a:lnTo>
                      <a:lnTo>
                        <a:pt x="17" y="39"/>
                      </a:lnTo>
                      <a:lnTo>
                        <a:pt x="15" y="39"/>
                      </a:lnTo>
                      <a:lnTo>
                        <a:pt x="12" y="36"/>
                      </a:lnTo>
                      <a:lnTo>
                        <a:pt x="9" y="36"/>
                      </a:lnTo>
                      <a:lnTo>
                        <a:pt x="3" y="42"/>
                      </a:lnTo>
                      <a:lnTo>
                        <a:pt x="1" y="46"/>
                      </a:lnTo>
                      <a:lnTo>
                        <a:pt x="0" y="48"/>
                      </a:lnTo>
                      <a:lnTo>
                        <a:pt x="1" y="50"/>
                      </a:lnTo>
                      <a:lnTo>
                        <a:pt x="1" y="54"/>
                      </a:lnTo>
                      <a:lnTo>
                        <a:pt x="0" y="55"/>
                      </a:lnTo>
                      <a:lnTo>
                        <a:pt x="1" y="57"/>
                      </a:lnTo>
                      <a:lnTo>
                        <a:pt x="5" y="56"/>
                      </a:lnTo>
                      <a:lnTo>
                        <a:pt x="6" y="56"/>
                      </a:lnTo>
                      <a:lnTo>
                        <a:pt x="9" y="56"/>
                      </a:lnTo>
                      <a:lnTo>
                        <a:pt x="12" y="56"/>
                      </a:lnTo>
                      <a:lnTo>
                        <a:pt x="9" y="60"/>
                      </a:lnTo>
                      <a:lnTo>
                        <a:pt x="10" y="62"/>
                      </a:lnTo>
                      <a:lnTo>
                        <a:pt x="10" y="65"/>
                      </a:lnTo>
                      <a:lnTo>
                        <a:pt x="10" y="67"/>
                      </a:lnTo>
                      <a:lnTo>
                        <a:pt x="10" y="68"/>
                      </a:lnTo>
                      <a:lnTo>
                        <a:pt x="11" y="69"/>
                      </a:lnTo>
                      <a:lnTo>
                        <a:pt x="13" y="67"/>
                      </a:lnTo>
                      <a:lnTo>
                        <a:pt x="14" y="69"/>
                      </a:lnTo>
                      <a:lnTo>
                        <a:pt x="12" y="70"/>
                      </a:lnTo>
                      <a:lnTo>
                        <a:pt x="9" y="73"/>
                      </a:lnTo>
                      <a:lnTo>
                        <a:pt x="10" y="74"/>
                      </a:lnTo>
                      <a:lnTo>
                        <a:pt x="12" y="74"/>
                      </a:lnTo>
                      <a:lnTo>
                        <a:pt x="10" y="77"/>
                      </a:lnTo>
                      <a:lnTo>
                        <a:pt x="9" y="79"/>
                      </a:lnTo>
                      <a:lnTo>
                        <a:pt x="7" y="79"/>
                      </a:lnTo>
                      <a:lnTo>
                        <a:pt x="6" y="75"/>
                      </a:lnTo>
                      <a:lnTo>
                        <a:pt x="5" y="74"/>
                      </a:lnTo>
                      <a:lnTo>
                        <a:pt x="4" y="77"/>
                      </a:lnTo>
                      <a:lnTo>
                        <a:pt x="5" y="80"/>
                      </a:lnTo>
                      <a:lnTo>
                        <a:pt x="4" y="82"/>
                      </a:lnTo>
                      <a:lnTo>
                        <a:pt x="4" y="84"/>
                      </a:lnTo>
                      <a:lnTo>
                        <a:pt x="6" y="86"/>
                      </a:lnTo>
                      <a:lnTo>
                        <a:pt x="7" y="84"/>
                      </a:lnTo>
                      <a:lnTo>
                        <a:pt x="10" y="87"/>
                      </a:lnTo>
                      <a:lnTo>
                        <a:pt x="12" y="87"/>
                      </a:lnTo>
                      <a:lnTo>
                        <a:pt x="15" y="89"/>
                      </a:lnTo>
                      <a:lnTo>
                        <a:pt x="17" y="93"/>
                      </a:lnTo>
                      <a:lnTo>
                        <a:pt x="14" y="96"/>
                      </a:lnTo>
                      <a:lnTo>
                        <a:pt x="16" y="98"/>
                      </a:lnTo>
                      <a:lnTo>
                        <a:pt x="16" y="100"/>
                      </a:lnTo>
                      <a:lnTo>
                        <a:pt x="17" y="100"/>
                      </a:lnTo>
                      <a:lnTo>
                        <a:pt x="21" y="104"/>
                      </a:lnTo>
                      <a:lnTo>
                        <a:pt x="20" y="107"/>
                      </a:lnTo>
                      <a:lnTo>
                        <a:pt x="17" y="106"/>
                      </a:lnTo>
                      <a:lnTo>
                        <a:pt x="17" y="108"/>
                      </a:lnTo>
                      <a:lnTo>
                        <a:pt x="19" y="109"/>
                      </a:lnTo>
                      <a:lnTo>
                        <a:pt x="24" y="108"/>
                      </a:lnTo>
                      <a:lnTo>
                        <a:pt x="29" y="108"/>
                      </a:lnTo>
                      <a:lnTo>
                        <a:pt x="29" y="109"/>
                      </a:lnTo>
                      <a:lnTo>
                        <a:pt x="27" y="111"/>
                      </a:lnTo>
                      <a:lnTo>
                        <a:pt x="24" y="112"/>
                      </a:lnTo>
                      <a:lnTo>
                        <a:pt x="20" y="112"/>
                      </a:lnTo>
                      <a:lnTo>
                        <a:pt x="19" y="114"/>
                      </a:lnTo>
                      <a:lnTo>
                        <a:pt x="20" y="115"/>
                      </a:lnTo>
                      <a:lnTo>
                        <a:pt x="23" y="114"/>
                      </a:lnTo>
                      <a:lnTo>
                        <a:pt x="26" y="114"/>
                      </a:lnTo>
                      <a:lnTo>
                        <a:pt x="27" y="113"/>
                      </a:lnTo>
                      <a:lnTo>
                        <a:pt x="27" y="115"/>
                      </a:lnTo>
                      <a:lnTo>
                        <a:pt x="28" y="116"/>
                      </a:lnTo>
                      <a:lnTo>
                        <a:pt x="30" y="114"/>
                      </a:lnTo>
                      <a:lnTo>
                        <a:pt x="32" y="111"/>
                      </a:lnTo>
                      <a:lnTo>
                        <a:pt x="34" y="111"/>
                      </a:lnTo>
                      <a:lnTo>
                        <a:pt x="35" y="113"/>
                      </a:lnTo>
                      <a:lnTo>
                        <a:pt x="37" y="113"/>
                      </a:lnTo>
                      <a:lnTo>
                        <a:pt x="40" y="115"/>
                      </a:lnTo>
                      <a:lnTo>
                        <a:pt x="41" y="112"/>
                      </a:lnTo>
                      <a:lnTo>
                        <a:pt x="43" y="113"/>
                      </a:lnTo>
                      <a:lnTo>
                        <a:pt x="43" y="115"/>
                      </a:lnTo>
                      <a:lnTo>
                        <a:pt x="41" y="115"/>
                      </a:lnTo>
                      <a:lnTo>
                        <a:pt x="43" y="118"/>
                      </a:lnTo>
                      <a:lnTo>
                        <a:pt x="44" y="120"/>
                      </a:lnTo>
                      <a:lnTo>
                        <a:pt x="46" y="123"/>
                      </a:lnTo>
                      <a:lnTo>
                        <a:pt x="48" y="122"/>
                      </a:lnTo>
                      <a:lnTo>
                        <a:pt x="51" y="124"/>
                      </a:lnTo>
                      <a:lnTo>
                        <a:pt x="54" y="123"/>
                      </a:lnTo>
                      <a:lnTo>
                        <a:pt x="55" y="122"/>
                      </a:lnTo>
                      <a:lnTo>
                        <a:pt x="58" y="122"/>
                      </a:lnTo>
                      <a:lnTo>
                        <a:pt x="60" y="120"/>
                      </a:lnTo>
                      <a:lnTo>
                        <a:pt x="62" y="122"/>
                      </a:lnTo>
                      <a:lnTo>
                        <a:pt x="64" y="120"/>
                      </a:lnTo>
                      <a:lnTo>
                        <a:pt x="64" y="116"/>
                      </a:lnTo>
                      <a:lnTo>
                        <a:pt x="65" y="115"/>
                      </a:lnTo>
                      <a:lnTo>
                        <a:pt x="64" y="111"/>
                      </a:lnTo>
                      <a:lnTo>
                        <a:pt x="70" y="110"/>
                      </a:lnTo>
                      <a:lnTo>
                        <a:pt x="75" y="111"/>
                      </a:lnTo>
                      <a:lnTo>
                        <a:pt x="82" y="115"/>
                      </a:lnTo>
                      <a:lnTo>
                        <a:pt x="84" y="115"/>
                      </a:lnTo>
                      <a:lnTo>
                        <a:pt x="89" y="122"/>
                      </a:lnTo>
                      <a:lnTo>
                        <a:pt x="93" y="125"/>
                      </a:lnTo>
                      <a:lnTo>
                        <a:pt x="106" y="123"/>
                      </a:lnTo>
                      <a:lnTo>
                        <a:pt x="110" y="121"/>
                      </a:lnTo>
                      <a:lnTo>
                        <a:pt x="110" y="121"/>
                      </a:lnTo>
                      <a:lnTo>
                        <a:pt x="111" y="122"/>
                      </a:lnTo>
                      <a:lnTo>
                        <a:pt x="113" y="120"/>
                      </a:lnTo>
                      <a:lnTo>
                        <a:pt x="114" y="118"/>
                      </a:lnTo>
                      <a:lnTo>
                        <a:pt x="120" y="109"/>
                      </a:lnTo>
                      <a:lnTo>
                        <a:pt x="121" y="108"/>
                      </a:lnTo>
                      <a:lnTo>
                        <a:pt x="127" y="111"/>
                      </a:lnTo>
                      <a:lnTo>
                        <a:pt x="131" y="113"/>
                      </a:lnTo>
                      <a:lnTo>
                        <a:pt x="135" y="112"/>
                      </a:lnTo>
                      <a:lnTo>
                        <a:pt x="135" y="111"/>
                      </a:lnTo>
                      <a:lnTo>
                        <a:pt x="138" y="108"/>
                      </a:lnTo>
                      <a:lnTo>
                        <a:pt x="141" y="108"/>
                      </a:lnTo>
                      <a:lnTo>
                        <a:pt x="141" y="111"/>
                      </a:lnTo>
                      <a:lnTo>
                        <a:pt x="139" y="115"/>
                      </a:lnTo>
                      <a:lnTo>
                        <a:pt x="136" y="118"/>
                      </a:lnTo>
                      <a:lnTo>
                        <a:pt x="136" y="119"/>
                      </a:lnTo>
                      <a:lnTo>
                        <a:pt x="139" y="123"/>
                      </a:lnTo>
                      <a:lnTo>
                        <a:pt x="138" y="125"/>
                      </a:lnTo>
                      <a:lnTo>
                        <a:pt x="141" y="126"/>
                      </a:lnTo>
                      <a:lnTo>
                        <a:pt x="144" y="1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6" name="Freeform 774">
                  <a:extLst>
                    <a:ext uri="{FF2B5EF4-FFF2-40B4-BE49-F238E27FC236}">
                      <a16:creationId xmlns:a16="http://schemas.microsoft.com/office/drawing/2014/main" id="{DE770164-3623-634E-9BFF-5CACF7B82A32}"/>
                    </a:ext>
                  </a:extLst>
                </p:cNvPr>
                <p:cNvSpPr>
                  <a:spLocks/>
                </p:cNvSpPr>
                <p:nvPr/>
              </p:nvSpPr>
              <p:spPr bwMode="auto">
                <a:xfrm>
                  <a:off x="3952" y="2038"/>
                  <a:ext cx="39" cy="41"/>
                </a:xfrm>
                <a:custGeom>
                  <a:avLst/>
                  <a:gdLst>
                    <a:gd name="T0" fmla="*/ 20 w 39"/>
                    <a:gd name="T1" fmla="*/ 3 h 41"/>
                    <a:gd name="T2" fmla="*/ 16 w 39"/>
                    <a:gd name="T3" fmla="*/ 0 h 41"/>
                    <a:gd name="T4" fmla="*/ 12 w 39"/>
                    <a:gd name="T5" fmla="*/ 0 h 41"/>
                    <a:gd name="T6" fmla="*/ 10 w 39"/>
                    <a:gd name="T7" fmla="*/ 2 h 41"/>
                    <a:gd name="T8" fmla="*/ 8 w 39"/>
                    <a:gd name="T9" fmla="*/ 2 h 41"/>
                    <a:gd name="T10" fmla="*/ 6 w 39"/>
                    <a:gd name="T11" fmla="*/ 5 h 41"/>
                    <a:gd name="T12" fmla="*/ 5 w 39"/>
                    <a:gd name="T13" fmla="*/ 10 h 41"/>
                    <a:gd name="T14" fmla="*/ 8 w 39"/>
                    <a:gd name="T15" fmla="*/ 11 h 41"/>
                    <a:gd name="T16" fmla="*/ 8 w 39"/>
                    <a:gd name="T17" fmla="*/ 15 h 41"/>
                    <a:gd name="T18" fmla="*/ 4 w 39"/>
                    <a:gd name="T19" fmla="*/ 18 h 41"/>
                    <a:gd name="T20" fmla="*/ 5 w 39"/>
                    <a:gd name="T21" fmla="*/ 21 h 41"/>
                    <a:gd name="T22" fmla="*/ 3 w 39"/>
                    <a:gd name="T23" fmla="*/ 25 h 41"/>
                    <a:gd name="T24" fmla="*/ 0 w 39"/>
                    <a:gd name="T25" fmla="*/ 27 h 41"/>
                    <a:gd name="T26" fmla="*/ 0 w 39"/>
                    <a:gd name="T27" fmla="*/ 27 h 41"/>
                    <a:gd name="T28" fmla="*/ 2 w 39"/>
                    <a:gd name="T29" fmla="*/ 30 h 41"/>
                    <a:gd name="T30" fmla="*/ 3 w 39"/>
                    <a:gd name="T31" fmla="*/ 31 h 41"/>
                    <a:gd name="T32" fmla="*/ 6 w 39"/>
                    <a:gd name="T33" fmla="*/ 31 h 41"/>
                    <a:gd name="T34" fmla="*/ 7 w 39"/>
                    <a:gd name="T35" fmla="*/ 31 h 41"/>
                    <a:gd name="T36" fmla="*/ 9 w 39"/>
                    <a:gd name="T37" fmla="*/ 31 h 41"/>
                    <a:gd name="T38" fmla="*/ 7 w 39"/>
                    <a:gd name="T39" fmla="*/ 33 h 41"/>
                    <a:gd name="T40" fmla="*/ 6 w 39"/>
                    <a:gd name="T41" fmla="*/ 33 h 41"/>
                    <a:gd name="T42" fmla="*/ 4 w 39"/>
                    <a:gd name="T43" fmla="*/ 38 h 41"/>
                    <a:gd name="T44" fmla="*/ 4 w 39"/>
                    <a:gd name="T45" fmla="*/ 41 h 41"/>
                    <a:gd name="T46" fmla="*/ 10 w 39"/>
                    <a:gd name="T47" fmla="*/ 34 h 41"/>
                    <a:gd name="T48" fmla="*/ 17 w 39"/>
                    <a:gd name="T49" fmla="*/ 30 h 41"/>
                    <a:gd name="T50" fmla="*/ 19 w 39"/>
                    <a:gd name="T51" fmla="*/ 25 h 41"/>
                    <a:gd name="T52" fmla="*/ 22 w 39"/>
                    <a:gd name="T53" fmla="*/ 24 h 41"/>
                    <a:gd name="T54" fmla="*/ 27 w 39"/>
                    <a:gd name="T55" fmla="*/ 24 h 41"/>
                    <a:gd name="T56" fmla="*/ 28 w 39"/>
                    <a:gd name="T57" fmla="*/ 23 h 41"/>
                    <a:gd name="T58" fmla="*/ 31 w 39"/>
                    <a:gd name="T59" fmla="*/ 23 h 41"/>
                    <a:gd name="T60" fmla="*/ 33 w 39"/>
                    <a:gd name="T61" fmla="*/ 24 h 41"/>
                    <a:gd name="T62" fmla="*/ 37 w 39"/>
                    <a:gd name="T63" fmla="*/ 24 h 41"/>
                    <a:gd name="T64" fmla="*/ 39 w 39"/>
                    <a:gd name="T65" fmla="*/ 21 h 41"/>
                    <a:gd name="T66" fmla="*/ 39 w 39"/>
                    <a:gd name="T67" fmla="*/ 19 h 41"/>
                    <a:gd name="T68" fmla="*/ 36 w 39"/>
                    <a:gd name="T69" fmla="*/ 17 h 41"/>
                    <a:gd name="T70" fmla="*/ 33 w 39"/>
                    <a:gd name="T71" fmla="*/ 14 h 41"/>
                    <a:gd name="T72" fmla="*/ 30 w 39"/>
                    <a:gd name="T73" fmla="*/ 13 h 41"/>
                    <a:gd name="T74" fmla="*/ 26 w 39"/>
                    <a:gd name="T75" fmla="*/ 8 h 41"/>
                    <a:gd name="T76" fmla="*/ 25 w 39"/>
                    <a:gd name="T77" fmla="*/ 2 h 41"/>
                    <a:gd name="T78" fmla="*/ 22 w 39"/>
                    <a:gd name="T79" fmla="*/ 1 h 41"/>
                    <a:gd name="T80" fmla="*/ 20 w 39"/>
                    <a:gd name="T81"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41">
                      <a:moveTo>
                        <a:pt x="20" y="3"/>
                      </a:moveTo>
                      <a:lnTo>
                        <a:pt x="16" y="0"/>
                      </a:lnTo>
                      <a:lnTo>
                        <a:pt x="12" y="0"/>
                      </a:lnTo>
                      <a:lnTo>
                        <a:pt x="10" y="2"/>
                      </a:lnTo>
                      <a:lnTo>
                        <a:pt x="8" y="2"/>
                      </a:lnTo>
                      <a:lnTo>
                        <a:pt x="6" y="5"/>
                      </a:lnTo>
                      <a:lnTo>
                        <a:pt x="5" y="10"/>
                      </a:lnTo>
                      <a:lnTo>
                        <a:pt x="8" y="11"/>
                      </a:lnTo>
                      <a:lnTo>
                        <a:pt x="8" y="15"/>
                      </a:lnTo>
                      <a:lnTo>
                        <a:pt x="4" y="18"/>
                      </a:lnTo>
                      <a:lnTo>
                        <a:pt x="5" y="21"/>
                      </a:lnTo>
                      <a:lnTo>
                        <a:pt x="3" y="25"/>
                      </a:lnTo>
                      <a:lnTo>
                        <a:pt x="0" y="27"/>
                      </a:lnTo>
                      <a:lnTo>
                        <a:pt x="0" y="27"/>
                      </a:lnTo>
                      <a:lnTo>
                        <a:pt x="2" y="30"/>
                      </a:lnTo>
                      <a:lnTo>
                        <a:pt x="3" y="31"/>
                      </a:lnTo>
                      <a:lnTo>
                        <a:pt x="6" y="31"/>
                      </a:lnTo>
                      <a:lnTo>
                        <a:pt x="7" y="31"/>
                      </a:lnTo>
                      <a:lnTo>
                        <a:pt x="9" y="31"/>
                      </a:lnTo>
                      <a:lnTo>
                        <a:pt x="7" y="33"/>
                      </a:lnTo>
                      <a:lnTo>
                        <a:pt x="6" y="33"/>
                      </a:lnTo>
                      <a:lnTo>
                        <a:pt x="4" y="38"/>
                      </a:lnTo>
                      <a:lnTo>
                        <a:pt x="4" y="41"/>
                      </a:lnTo>
                      <a:lnTo>
                        <a:pt x="10" y="34"/>
                      </a:lnTo>
                      <a:lnTo>
                        <a:pt x="17" y="30"/>
                      </a:lnTo>
                      <a:lnTo>
                        <a:pt x="19" y="25"/>
                      </a:lnTo>
                      <a:lnTo>
                        <a:pt x="22" y="24"/>
                      </a:lnTo>
                      <a:lnTo>
                        <a:pt x="27" y="24"/>
                      </a:lnTo>
                      <a:lnTo>
                        <a:pt x="28" y="23"/>
                      </a:lnTo>
                      <a:lnTo>
                        <a:pt x="31" y="23"/>
                      </a:lnTo>
                      <a:lnTo>
                        <a:pt x="33" y="24"/>
                      </a:lnTo>
                      <a:lnTo>
                        <a:pt x="37" y="24"/>
                      </a:lnTo>
                      <a:lnTo>
                        <a:pt x="39" y="21"/>
                      </a:lnTo>
                      <a:lnTo>
                        <a:pt x="39" y="19"/>
                      </a:lnTo>
                      <a:lnTo>
                        <a:pt x="36" y="17"/>
                      </a:lnTo>
                      <a:lnTo>
                        <a:pt x="33" y="14"/>
                      </a:lnTo>
                      <a:lnTo>
                        <a:pt x="30" y="13"/>
                      </a:lnTo>
                      <a:lnTo>
                        <a:pt x="26" y="8"/>
                      </a:lnTo>
                      <a:lnTo>
                        <a:pt x="25" y="2"/>
                      </a:lnTo>
                      <a:lnTo>
                        <a:pt x="22" y="1"/>
                      </a:lnTo>
                      <a:lnTo>
                        <a:pt x="2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7" name="Freeform 775">
                  <a:extLst>
                    <a:ext uri="{FF2B5EF4-FFF2-40B4-BE49-F238E27FC236}">
                      <a16:creationId xmlns:a16="http://schemas.microsoft.com/office/drawing/2014/main" id="{0219BD06-2D0C-EF42-8611-2E1B991623F9}"/>
                    </a:ext>
                  </a:extLst>
                </p:cNvPr>
                <p:cNvSpPr>
                  <a:spLocks/>
                </p:cNvSpPr>
                <p:nvPr/>
              </p:nvSpPr>
              <p:spPr bwMode="auto">
                <a:xfrm>
                  <a:off x="4138" y="2133"/>
                  <a:ext cx="137" cy="158"/>
                </a:xfrm>
                <a:custGeom>
                  <a:avLst/>
                  <a:gdLst>
                    <a:gd name="T0" fmla="*/ 131 w 137"/>
                    <a:gd name="T1" fmla="*/ 131 h 158"/>
                    <a:gd name="T2" fmla="*/ 125 w 137"/>
                    <a:gd name="T3" fmla="*/ 121 h 158"/>
                    <a:gd name="T4" fmla="*/ 124 w 137"/>
                    <a:gd name="T5" fmla="*/ 112 h 158"/>
                    <a:gd name="T6" fmla="*/ 124 w 137"/>
                    <a:gd name="T7" fmla="*/ 101 h 158"/>
                    <a:gd name="T8" fmla="*/ 119 w 137"/>
                    <a:gd name="T9" fmla="*/ 93 h 158"/>
                    <a:gd name="T10" fmla="*/ 115 w 137"/>
                    <a:gd name="T11" fmla="*/ 92 h 158"/>
                    <a:gd name="T12" fmla="*/ 103 w 137"/>
                    <a:gd name="T13" fmla="*/ 84 h 158"/>
                    <a:gd name="T14" fmla="*/ 98 w 137"/>
                    <a:gd name="T15" fmla="*/ 83 h 158"/>
                    <a:gd name="T16" fmla="*/ 98 w 137"/>
                    <a:gd name="T17" fmla="*/ 79 h 158"/>
                    <a:gd name="T18" fmla="*/ 96 w 137"/>
                    <a:gd name="T19" fmla="*/ 73 h 158"/>
                    <a:gd name="T20" fmla="*/ 93 w 137"/>
                    <a:gd name="T21" fmla="*/ 69 h 158"/>
                    <a:gd name="T22" fmla="*/ 89 w 137"/>
                    <a:gd name="T23" fmla="*/ 67 h 158"/>
                    <a:gd name="T24" fmla="*/ 90 w 137"/>
                    <a:gd name="T25" fmla="*/ 63 h 158"/>
                    <a:gd name="T26" fmla="*/ 90 w 137"/>
                    <a:gd name="T27" fmla="*/ 59 h 158"/>
                    <a:gd name="T28" fmla="*/ 92 w 137"/>
                    <a:gd name="T29" fmla="*/ 51 h 158"/>
                    <a:gd name="T30" fmla="*/ 94 w 137"/>
                    <a:gd name="T31" fmla="*/ 46 h 158"/>
                    <a:gd name="T32" fmla="*/ 96 w 137"/>
                    <a:gd name="T33" fmla="*/ 39 h 158"/>
                    <a:gd name="T34" fmla="*/ 94 w 137"/>
                    <a:gd name="T35" fmla="*/ 33 h 158"/>
                    <a:gd name="T36" fmla="*/ 99 w 137"/>
                    <a:gd name="T37" fmla="*/ 32 h 158"/>
                    <a:gd name="T38" fmla="*/ 98 w 137"/>
                    <a:gd name="T39" fmla="*/ 30 h 158"/>
                    <a:gd name="T40" fmla="*/ 93 w 137"/>
                    <a:gd name="T41" fmla="*/ 29 h 158"/>
                    <a:gd name="T42" fmla="*/ 86 w 137"/>
                    <a:gd name="T43" fmla="*/ 26 h 158"/>
                    <a:gd name="T44" fmla="*/ 82 w 137"/>
                    <a:gd name="T45" fmla="*/ 23 h 158"/>
                    <a:gd name="T46" fmla="*/ 79 w 137"/>
                    <a:gd name="T47" fmla="*/ 17 h 158"/>
                    <a:gd name="T48" fmla="*/ 76 w 137"/>
                    <a:gd name="T49" fmla="*/ 12 h 158"/>
                    <a:gd name="T50" fmla="*/ 74 w 137"/>
                    <a:gd name="T51" fmla="*/ 5 h 158"/>
                    <a:gd name="T52" fmla="*/ 69 w 137"/>
                    <a:gd name="T53" fmla="*/ 6 h 158"/>
                    <a:gd name="T54" fmla="*/ 66 w 137"/>
                    <a:gd name="T55" fmla="*/ 2 h 158"/>
                    <a:gd name="T56" fmla="*/ 60 w 137"/>
                    <a:gd name="T57" fmla="*/ 2 h 158"/>
                    <a:gd name="T58" fmla="*/ 50 w 137"/>
                    <a:gd name="T59" fmla="*/ 0 h 158"/>
                    <a:gd name="T60" fmla="*/ 45 w 137"/>
                    <a:gd name="T61" fmla="*/ 2 h 158"/>
                    <a:gd name="T62" fmla="*/ 41 w 137"/>
                    <a:gd name="T63" fmla="*/ 5 h 158"/>
                    <a:gd name="T64" fmla="*/ 38 w 137"/>
                    <a:gd name="T65" fmla="*/ 9 h 158"/>
                    <a:gd name="T66" fmla="*/ 30 w 137"/>
                    <a:gd name="T67" fmla="*/ 14 h 158"/>
                    <a:gd name="T68" fmla="*/ 28 w 137"/>
                    <a:gd name="T69" fmla="*/ 25 h 158"/>
                    <a:gd name="T70" fmla="*/ 30 w 137"/>
                    <a:gd name="T71" fmla="*/ 36 h 158"/>
                    <a:gd name="T72" fmla="*/ 28 w 137"/>
                    <a:gd name="T73" fmla="*/ 46 h 158"/>
                    <a:gd name="T74" fmla="*/ 26 w 137"/>
                    <a:gd name="T75" fmla="*/ 54 h 158"/>
                    <a:gd name="T76" fmla="*/ 0 w 137"/>
                    <a:gd name="T77" fmla="*/ 78 h 158"/>
                    <a:gd name="T78" fmla="*/ 0 w 137"/>
                    <a:gd name="T79" fmla="*/ 78 h 158"/>
                    <a:gd name="T80" fmla="*/ 19 w 137"/>
                    <a:gd name="T81" fmla="*/ 102 h 158"/>
                    <a:gd name="T82" fmla="*/ 112 w 137"/>
                    <a:gd name="T83" fmla="*/ 158 h 158"/>
                    <a:gd name="T84" fmla="*/ 118 w 137"/>
                    <a:gd name="T85" fmla="*/ 143 h 158"/>
                    <a:gd name="T86" fmla="*/ 129 w 137"/>
                    <a:gd name="T87" fmla="*/ 141 h 158"/>
                    <a:gd name="T88" fmla="*/ 134 w 137"/>
                    <a:gd name="T89" fmla="*/ 140 h 158"/>
                    <a:gd name="T90" fmla="*/ 137 w 137"/>
                    <a:gd name="T91" fmla="*/ 136 h 158"/>
                    <a:gd name="T92" fmla="*/ 133 w 137"/>
                    <a:gd name="T93" fmla="*/ 13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58">
                      <a:moveTo>
                        <a:pt x="133" y="133"/>
                      </a:moveTo>
                      <a:lnTo>
                        <a:pt x="131" y="131"/>
                      </a:lnTo>
                      <a:lnTo>
                        <a:pt x="129" y="121"/>
                      </a:lnTo>
                      <a:lnTo>
                        <a:pt x="125" y="121"/>
                      </a:lnTo>
                      <a:lnTo>
                        <a:pt x="124" y="116"/>
                      </a:lnTo>
                      <a:lnTo>
                        <a:pt x="124" y="112"/>
                      </a:lnTo>
                      <a:lnTo>
                        <a:pt x="127" y="108"/>
                      </a:lnTo>
                      <a:lnTo>
                        <a:pt x="124" y="101"/>
                      </a:lnTo>
                      <a:lnTo>
                        <a:pt x="121" y="98"/>
                      </a:lnTo>
                      <a:lnTo>
                        <a:pt x="119" y="93"/>
                      </a:lnTo>
                      <a:lnTo>
                        <a:pt x="117" y="91"/>
                      </a:lnTo>
                      <a:lnTo>
                        <a:pt x="115" y="92"/>
                      </a:lnTo>
                      <a:lnTo>
                        <a:pt x="105" y="84"/>
                      </a:lnTo>
                      <a:lnTo>
                        <a:pt x="103" y="84"/>
                      </a:lnTo>
                      <a:lnTo>
                        <a:pt x="101" y="85"/>
                      </a:lnTo>
                      <a:lnTo>
                        <a:pt x="98" y="83"/>
                      </a:lnTo>
                      <a:lnTo>
                        <a:pt x="99" y="81"/>
                      </a:lnTo>
                      <a:lnTo>
                        <a:pt x="98" y="79"/>
                      </a:lnTo>
                      <a:lnTo>
                        <a:pt x="99" y="76"/>
                      </a:lnTo>
                      <a:lnTo>
                        <a:pt x="96" y="73"/>
                      </a:lnTo>
                      <a:lnTo>
                        <a:pt x="96" y="70"/>
                      </a:lnTo>
                      <a:lnTo>
                        <a:pt x="93" y="69"/>
                      </a:lnTo>
                      <a:lnTo>
                        <a:pt x="91" y="67"/>
                      </a:lnTo>
                      <a:lnTo>
                        <a:pt x="89" y="67"/>
                      </a:lnTo>
                      <a:lnTo>
                        <a:pt x="89" y="64"/>
                      </a:lnTo>
                      <a:lnTo>
                        <a:pt x="90" y="63"/>
                      </a:lnTo>
                      <a:lnTo>
                        <a:pt x="89" y="61"/>
                      </a:lnTo>
                      <a:lnTo>
                        <a:pt x="90" y="59"/>
                      </a:lnTo>
                      <a:lnTo>
                        <a:pt x="90" y="53"/>
                      </a:lnTo>
                      <a:lnTo>
                        <a:pt x="92" y="51"/>
                      </a:lnTo>
                      <a:lnTo>
                        <a:pt x="92" y="46"/>
                      </a:lnTo>
                      <a:lnTo>
                        <a:pt x="94" y="46"/>
                      </a:lnTo>
                      <a:lnTo>
                        <a:pt x="96" y="45"/>
                      </a:lnTo>
                      <a:lnTo>
                        <a:pt x="96" y="39"/>
                      </a:lnTo>
                      <a:lnTo>
                        <a:pt x="94" y="38"/>
                      </a:lnTo>
                      <a:lnTo>
                        <a:pt x="94" y="33"/>
                      </a:lnTo>
                      <a:lnTo>
                        <a:pt x="96" y="33"/>
                      </a:lnTo>
                      <a:lnTo>
                        <a:pt x="99" y="32"/>
                      </a:lnTo>
                      <a:lnTo>
                        <a:pt x="100" y="31"/>
                      </a:lnTo>
                      <a:lnTo>
                        <a:pt x="98" y="30"/>
                      </a:lnTo>
                      <a:lnTo>
                        <a:pt x="97" y="29"/>
                      </a:lnTo>
                      <a:lnTo>
                        <a:pt x="93" y="29"/>
                      </a:lnTo>
                      <a:lnTo>
                        <a:pt x="91" y="29"/>
                      </a:lnTo>
                      <a:lnTo>
                        <a:pt x="86" y="26"/>
                      </a:lnTo>
                      <a:lnTo>
                        <a:pt x="84" y="25"/>
                      </a:lnTo>
                      <a:lnTo>
                        <a:pt x="82" y="23"/>
                      </a:lnTo>
                      <a:lnTo>
                        <a:pt x="80" y="19"/>
                      </a:lnTo>
                      <a:lnTo>
                        <a:pt x="79" y="17"/>
                      </a:lnTo>
                      <a:lnTo>
                        <a:pt x="77" y="16"/>
                      </a:lnTo>
                      <a:lnTo>
                        <a:pt x="76" y="12"/>
                      </a:lnTo>
                      <a:lnTo>
                        <a:pt x="76" y="10"/>
                      </a:lnTo>
                      <a:lnTo>
                        <a:pt x="74" y="5"/>
                      </a:lnTo>
                      <a:lnTo>
                        <a:pt x="72" y="5"/>
                      </a:lnTo>
                      <a:lnTo>
                        <a:pt x="69" y="6"/>
                      </a:lnTo>
                      <a:lnTo>
                        <a:pt x="66" y="5"/>
                      </a:lnTo>
                      <a:lnTo>
                        <a:pt x="66" y="2"/>
                      </a:lnTo>
                      <a:lnTo>
                        <a:pt x="64" y="0"/>
                      </a:lnTo>
                      <a:lnTo>
                        <a:pt x="60" y="2"/>
                      </a:lnTo>
                      <a:lnTo>
                        <a:pt x="55" y="0"/>
                      </a:lnTo>
                      <a:lnTo>
                        <a:pt x="50" y="0"/>
                      </a:lnTo>
                      <a:lnTo>
                        <a:pt x="48" y="2"/>
                      </a:lnTo>
                      <a:lnTo>
                        <a:pt x="45" y="2"/>
                      </a:lnTo>
                      <a:lnTo>
                        <a:pt x="41" y="5"/>
                      </a:lnTo>
                      <a:lnTo>
                        <a:pt x="41" y="5"/>
                      </a:lnTo>
                      <a:lnTo>
                        <a:pt x="40" y="9"/>
                      </a:lnTo>
                      <a:lnTo>
                        <a:pt x="38" y="9"/>
                      </a:lnTo>
                      <a:lnTo>
                        <a:pt x="35" y="12"/>
                      </a:lnTo>
                      <a:lnTo>
                        <a:pt x="30" y="14"/>
                      </a:lnTo>
                      <a:lnTo>
                        <a:pt x="28" y="19"/>
                      </a:lnTo>
                      <a:lnTo>
                        <a:pt x="28" y="25"/>
                      </a:lnTo>
                      <a:lnTo>
                        <a:pt x="30" y="31"/>
                      </a:lnTo>
                      <a:lnTo>
                        <a:pt x="30" y="36"/>
                      </a:lnTo>
                      <a:lnTo>
                        <a:pt x="28" y="43"/>
                      </a:lnTo>
                      <a:lnTo>
                        <a:pt x="28" y="46"/>
                      </a:lnTo>
                      <a:lnTo>
                        <a:pt x="28" y="50"/>
                      </a:lnTo>
                      <a:lnTo>
                        <a:pt x="26" y="54"/>
                      </a:lnTo>
                      <a:lnTo>
                        <a:pt x="24" y="57"/>
                      </a:lnTo>
                      <a:lnTo>
                        <a:pt x="0" y="78"/>
                      </a:lnTo>
                      <a:lnTo>
                        <a:pt x="0" y="78"/>
                      </a:lnTo>
                      <a:lnTo>
                        <a:pt x="0" y="78"/>
                      </a:lnTo>
                      <a:lnTo>
                        <a:pt x="7" y="100"/>
                      </a:lnTo>
                      <a:lnTo>
                        <a:pt x="19" y="102"/>
                      </a:lnTo>
                      <a:lnTo>
                        <a:pt x="85" y="157"/>
                      </a:lnTo>
                      <a:lnTo>
                        <a:pt x="112" y="158"/>
                      </a:lnTo>
                      <a:lnTo>
                        <a:pt x="115" y="150"/>
                      </a:lnTo>
                      <a:lnTo>
                        <a:pt x="118" y="143"/>
                      </a:lnTo>
                      <a:lnTo>
                        <a:pt x="124" y="139"/>
                      </a:lnTo>
                      <a:lnTo>
                        <a:pt x="129" y="141"/>
                      </a:lnTo>
                      <a:lnTo>
                        <a:pt x="132" y="140"/>
                      </a:lnTo>
                      <a:lnTo>
                        <a:pt x="134" y="140"/>
                      </a:lnTo>
                      <a:lnTo>
                        <a:pt x="135" y="136"/>
                      </a:lnTo>
                      <a:lnTo>
                        <a:pt x="137" y="136"/>
                      </a:lnTo>
                      <a:lnTo>
                        <a:pt x="136" y="135"/>
                      </a:lnTo>
                      <a:lnTo>
                        <a:pt x="133" y="1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8" name="Freeform 776">
                  <a:extLst>
                    <a:ext uri="{FF2B5EF4-FFF2-40B4-BE49-F238E27FC236}">
                      <a16:creationId xmlns:a16="http://schemas.microsoft.com/office/drawing/2014/main" id="{F1F8A417-99FB-3547-97D8-F8FFC0C341B1}"/>
                    </a:ext>
                  </a:extLst>
                </p:cNvPr>
                <p:cNvSpPr>
                  <a:spLocks/>
                </p:cNvSpPr>
                <p:nvPr/>
              </p:nvSpPr>
              <p:spPr bwMode="auto">
                <a:xfrm>
                  <a:off x="4250" y="2272"/>
                  <a:ext cx="24" cy="30"/>
                </a:xfrm>
                <a:custGeom>
                  <a:avLst/>
                  <a:gdLst>
                    <a:gd name="T0" fmla="*/ 17 w 24"/>
                    <a:gd name="T1" fmla="*/ 2 h 30"/>
                    <a:gd name="T2" fmla="*/ 12 w 24"/>
                    <a:gd name="T3" fmla="*/ 0 h 30"/>
                    <a:gd name="T4" fmla="*/ 6 w 24"/>
                    <a:gd name="T5" fmla="*/ 4 h 30"/>
                    <a:gd name="T6" fmla="*/ 3 w 24"/>
                    <a:gd name="T7" fmla="*/ 11 h 30"/>
                    <a:gd name="T8" fmla="*/ 0 w 24"/>
                    <a:gd name="T9" fmla="*/ 19 h 30"/>
                    <a:gd name="T10" fmla="*/ 2 w 24"/>
                    <a:gd name="T11" fmla="*/ 19 h 30"/>
                    <a:gd name="T12" fmla="*/ 15 w 24"/>
                    <a:gd name="T13" fmla="*/ 24 h 30"/>
                    <a:gd name="T14" fmla="*/ 16 w 24"/>
                    <a:gd name="T15" fmla="*/ 30 h 30"/>
                    <a:gd name="T16" fmla="*/ 24 w 24"/>
                    <a:gd name="T17" fmla="*/ 25 h 30"/>
                    <a:gd name="T18" fmla="*/ 23 w 24"/>
                    <a:gd name="T19" fmla="*/ 23 h 30"/>
                    <a:gd name="T20" fmla="*/ 23 w 24"/>
                    <a:gd name="T21" fmla="*/ 22 h 30"/>
                    <a:gd name="T22" fmla="*/ 23 w 24"/>
                    <a:gd name="T23" fmla="*/ 22 h 30"/>
                    <a:gd name="T24" fmla="*/ 22 w 24"/>
                    <a:gd name="T25" fmla="*/ 20 h 30"/>
                    <a:gd name="T26" fmla="*/ 22 w 24"/>
                    <a:gd name="T27" fmla="*/ 18 h 30"/>
                    <a:gd name="T28" fmla="*/ 21 w 24"/>
                    <a:gd name="T29" fmla="*/ 14 h 30"/>
                    <a:gd name="T30" fmla="*/ 20 w 24"/>
                    <a:gd name="T31" fmla="*/ 16 h 30"/>
                    <a:gd name="T32" fmla="*/ 15 w 24"/>
                    <a:gd name="T33" fmla="*/ 12 h 30"/>
                    <a:gd name="T34" fmla="*/ 23 w 24"/>
                    <a:gd name="T35" fmla="*/ 10 h 30"/>
                    <a:gd name="T36" fmla="*/ 22 w 24"/>
                    <a:gd name="T37" fmla="*/ 3 h 30"/>
                    <a:gd name="T38" fmla="*/ 22 w 24"/>
                    <a:gd name="T39" fmla="*/ 1 h 30"/>
                    <a:gd name="T40" fmla="*/ 20 w 24"/>
                    <a:gd name="T41" fmla="*/ 1 h 30"/>
                    <a:gd name="T42" fmla="*/ 17 w 24"/>
                    <a:gd name="T4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7" y="2"/>
                      </a:moveTo>
                      <a:lnTo>
                        <a:pt x="12" y="0"/>
                      </a:lnTo>
                      <a:lnTo>
                        <a:pt x="6" y="4"/>
                      </a:lnTo>
                      <a:lnTo>
                        <a:pt x="3" y="11"/>
                      </a:lnTo>
                      <a:lnTo>
                        <a:pt x="0" y="19"/>
                      </a:lnTo>
                      <a:lnTo>
                        <a:pt x="2" y="19"/>
                      </a:lnTo>
                      <a:lnTo>
                        <a:pt x="15" y="24"/>
                      </a:lnTo>
                      <a:lnTo>
                        <a:pt x="16" y="30"/>
                      </a:lnTo>
                      <a:lnTo>
                        <a:pt x="24" y="25"/>
                      </a:lnTo>
                      <a:lnTo>
                        <a:pt x="23" y="23"/>
                      </a:lnTo>
                      <a:lnTo>
                        <a:pt x="23" y="22"/>
                      </a:lnTo>
                      <a:lnTo>
                        <a:pt x="23" y="22"/>
                      </a:lnTo>
                      <a:lnTo>
                        <a:pt x="22" y="20"/>
                      </a:lnTo>
                      <a:lnTo>
                        <a:pt x="22" y="18"/>
                      </a:lnTo>
                      <a:lnTo>
                        <a:pt x="21" y="14"/>
                      </a:lnTo>
                      <a:lnTo>
                        <a:pt x="20" y="16"/>
                      </a:lnTo>
                      <a:lnTo>
                        <a:pt x="15" y="12"/>
                      </a:lnTo>
                      <a:lnTo>
                        <a:pt x="23" y="10"/>
                      </a:lnTo>
                      <a:lnTo>
                        <a:pt x="22" y="3"/>
                      </a:lnTo>
                      <a:lnTo>
                        <a:pt x="22" y="1"/>
                      </a:lnTo>
                      <a:lnTo>
                        <a:pt x="20" y="1"/>
                      </a:lnTo>
                      <a:lnTo>
                        <a:pt x="1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9" name="Freeform 777">
                  <a:extLst>
                    <a:ext uri="{FF2B5EF4-FFF2-40B4-BE49-F238E27FC236}">
                      <a16:creationId xmlns:a16="http://schemas.microsoft.com/office/drawing/2014/main" id="{DD327205-0982-7B4B-9773-B5F1A55AE657}"/>
                    </a:ext>
                  </a:extLst>
                </p:cNvPr>
                <p:cNvSpPr>
                  <a:spLocks/>
                </p:cNvSpPr>
                <p:nvPr/>
              </p:nvSpPr>
              <p:spPr bwMode="auto">
                <a:xfrm>
                  <a:off x="4044" y="2169"/>
                  <a:ext cx="32" cy="22"/>
                </a:xfrm>
                <a:custGeom>
                  <a:avLst/>
                  <a:gdLst>
                    <a:gd name="T0" fmla="*/ 31 w 32"/>
                    <a:gd name="T1" fmla="*/ 3 h 22"/>
                    <a:gd name="T2" fmla="*/ 32 w 32"/>
                    <a:gd name="T3" fmla="*/ 1 h 22"/>
                    <a:gd name="T4" fmla="*/ 31 w 32"/>
                    <a:gd name="T5" fmla="*/ 0 h 22"/>
                    <a:gd name="T6" fmla="*/ 30 w 32"/>
                    <a:gd name="T7" fmla="*/ 0 h 22"/>
                    <a:gd name="T8" fmla="*/ 25 w 32"/>
                    <a:gd name="T9" fmla="*/ 4 h 22"/>
                    <a:gd name="T10" fmla="*/ 19 w 32"/>
                    <a:gd name="T11" fmla="*/ 7 h 22"/>
                    <a:gd name="T12" fmla="*/ 15 w 32"/>
                    <a:gd name="T13" fmla="*/ 7 h 22"/>
                    <a:gd name="T14" fmla="*/ 12 w 32"/>
                    <a:gd name="T15" fmla="*/ 5 h 22"/>
                    <a:gd name="T16" fmla="*/ 10 w 32"/>
                    <a:gd name="T17" fmla="*/ 5 h 22"/>
                    <a:gd name="T18" fmla="*/ 10 w 32"/>
                    <a:gd name="T19" fmla="*/ 7 h 22"/>
                    <a:gd name="T20" fmla="*/ 9 w 32"/>
                    <a:gd name="T21" fmla="*/ 10 h 22"/>
                    <a:gd name="T22" fmla="*/ 7 w 32"/>
                    <a:gd name="T23" fmla="*/ 10 h 22"/>
                    <a:gd name="T24" fmla="*/ 4 w 32"/>
                    <a:gd name="T25" fmla="*/ 9 h 22"/>
                    <a:gd name="T26" fmla="*/ 2 w 32"/>
                    <a:gd name="T27" fmla="*/ 11 h 22"/>
                    <a:gd name="T28" fmla="*/ 0 w 32"/>
                    <a:gd name="T29" fmla="*/ 12 h 22"/>
                    <a:gd name="T30" fmla="*/ 0 w 32"/>
                    <a:gd name="T31" fmla="*/ 16 h 22"/>
                    <a:gd name="T32" fmla="*/ 3 w 32"/>
                    <a:gd name="T33" fmla="*/ 19 h 22"/>
                    <a:gd name="T34" fmla="*/ 6 w 32"/>
                    <a:gd name="T35" fmla="*/ 21 h 22"/>
                    <a:gd name="T36" fmla="*/ 10 w 32"/>
                    <a:gd name="T37" fmla="*/ 21 h 22"/>
                    <a:gd name="T38" fmla="*/ 11 w 32"/>
                    <a:gd name="T39" fmla="*/ 22 h 22"/>
                    <a:gd name="T40" fmla="*/ 13 w 32"/>
                    <a:gd name="T41" fmla="*/ 21 h 22"/>
                    <a:gd name="T42" fmla="*/ 16 w 32"/>
                    <a:gd name="T43" fmla="*/ 20 h 22"/>
                    <a:gd name="T44" fmla="*/ 19 w 32"/>
                    <a:gd name="T45" fmla="*/ 17 h 22"/>
                    <a:gd name="T46" fmla="*/ 21 w 32"/>
                    <a:gd name="T47" fmla="*/ 15 h 22"/>
                    <a:gd name="T48" fmla="*/ 25 w 32"/>
                    <a:gd name="T49" fmla="*/ 16 h 22"/>
                    <a:gd name="T50" fmla="*/ 25 w 32"/>
                    <a:gd name="T51" fmla="*/ 12 h 22"/>
                    <a:gd name="T52" fmla="*/ 25 w 32"/>
                    <a:gd name="T53" fmla="*/ 10 h 22"/>
                    <a:gd name="T54" fmla="*/ 28 w 32"/>
                    <a:gd name="T55" fmla="*/ 5 h 22"/>
                    <a:gd name="T56" fmla="*/ 31 w 32"/>
                    <a:gd name="T5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22">
                      <a:moveTo>
                        <a:pt x="31" y="3"/>
                      </a:moveTo>
                      <a:lnTo>
                        <a:pt x="32" y="1"/>
                      </a:lnTo>
                      <a:lnTo>
                        <a:pt x="31" y="0"/>
                      </a:lnTo>
                      <a:lnTo>
                        <a:pt x="30" y="0"/>
                      </a:lnTo>
                      <a:lnTo>
                        <a:pt x="25" y="4"/>
                      </a:lnTo>
                      <a:lnTo>
                        <a:pt x="19" y="7"/>
                      </a:lnTo>
                      <a:lnTo>
                        <a:pt x="15" y="7"/>
                      </a:lnTo>
                      <a:lnTo>
                        <a:pt x="12" y="5"/>
                      </a:lnTo>
                      <a:lnTo>
                        <a:pt x="10" y="5"/>
                      </a:lnTo>
                      <a:lnTo>
                        <a:pt x="10" y="7"/>
                      </a:lnTo>
                      <a:lnTo>
                        <a:pt x="9" y="10"/>
                      </a:lnTo>
                      <a:lnTo>
                        <a:pt x="7" y="10"/>
                      </a:lnTo>
                      <a:lnTo>
                        <a:pt x="4" y="9"/>
                      </a:lnTo>
                      <a:lnTo>
                        <a:pt x="2" y="11"/>
                      </a:lnTo>
                      <a:lnTo>
                        <a:pt x="0" y="12"/>
                      </a:lnTo>
                      <a:lnTo>
                        <a:pt x="0" y="16"/>
                      </a:lnTo>
                      <a:lnTo>
                        <a:pt x="3" y="19"/>
                      </a:lnTo>
                      <a:lnTo>
                        <a:pt x="6" y="21"/>
                      </a:lnTo>
                      <a:lnTo>
                        <a:pt x="10" y="21"/>
                      </a:lnTo>
                      <a:lnTo>
                        <a:pt x="11" y="22"/>
                      </a:lnTo>
                      <a:lnTo>
                        <a:pt x="13" y="21"/>
                      </a:lnTo>
                      <a:lnTo>
                        <a:pt x="16" y="20"/>
                      </a:lnTo>
                      <a:lnTo>
                        <a:pt x="19" y="17"/>
                      </a:lnTo>
                      <a:lnTo>
                        <a:pt x="21" y="15"/>
                      </a:lnTo>
                      <a:lnTo>
                        <a:pt x="25" y="16"/>
                      </a:lnTo>
                      <a:lnTo>
                        <a:pt x="25" y="12"/>
                      </a:lnTo>
                      <a:lnTo>
                        <a:pt x="25" y="10"/>
                      </a:lnTo>
                      <a:lnTo>
                        <a:pt x="28" y="5"/>
                      </a:lnTo>
                      <a:lnTo>
                        <a:pt x="3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0" name="Freeform 778">
                  <a:extLst>
                    <a:ext uri="{FF2B5EF4-FFF2-40B4-BE49-F238E27FC236}">
                      <a16:creationId xmlns:a16="http://schemas.microsoft.com/office/drawing/2014/main" id="{3CCA35DB-EFFD-BA4B-9BA7-2ACD4BC7718C}"/>
                    </a:ext>
                  </a:extLst>
                </p:cNvPr>
                <p:cNvSpPr>
                  <a:spLocks/>
                </p:cNvSpPr>
                <p:nvPr/>
              </p:nvSpPr>
              <p:spPr bwMode="auto">
                <a:xfrm>
                  <a:off x="4091" y="2137"/>
                  <a:ext cx="88" cy="95"/>
                </a:xfrm>
                <a:custGeom>
                  <a:avLst/>
                  <a:gdLst>
                    <a:gd name="T0" fmla="*/ 13 w 88"/>
                    <a:gd name="T1" fmla="*/ 57 h 95"/>
                    <a:gd name="T2" fmla="*/ 14 w 88"/>
                    <a:gd name="T3" fmla="*/ 65 h 95"/>
                    <a:gd name="T4" fmla="*/ 11 w 88"/>
                    <a:gd name="T5" fmla="*/ 66 h 95"/>
                    <a:gd name="T6" fmla="*/ 7 w 88"/>
                    <a:gd name="T7" fmla="*/ 72 h 95"/>
                    <a:gd name="T8" fmla="*/ 5 w 88"/>
                    <a:gd name="T9" fmla="*/ 76 h 95"/>
                    <a:gd name="T10" fmla="*/ 7 w 88"/>
                    <a:gd name="T11" fmla="*/ 80 h 95"/>
                    <a:gd name="T12" fmla="*/ 7 w 88"/>
                    <a:gd name="T13" fmla="*/ 88 h 95"/>
                    <a:gd name="T14" fmla="*/ 12 w 88"/>
                    <a:gd name="T15" fmla="*/ 91 h 95"/>
                    <a:gd name="T16" fmla="*/ 16 w 88"/>
                    <a:gd name="T17" fmla="*/ 94 h 95"/>
                    <a:gd name="T18" fmla="*/ 47 w 88"/>
                    <a:gd name="T19" fmla="*/ 74 h 95"/>
                    <a:gd name="T20" fmla="*/ 71 w 88"/>
                    <a:gd name="T21" fmla="*/ 53 h 95"/>
                    <a:gd name="T22" fmla="*/ 75 w 88"/>
                    <a:gd name="T23" fmla="*/ 46 h 95"/>
                    <a:gd name="T24" fmla="*/ 75 w 88"/>
                    <a:gd name="T25" fmla="*/ 39 h 95"/>
                    <a:gd name="T26" fmla="*/ 77 w 88"/>
                    <a:gd name="T27" fmla="*/ 27 h 95"/>
                    <a:gd name="T28" fmla="*/ 75 w 88"/>
                    <a:gd name="T29" fmla="*/ 15 h 95"/>
                    <a:gd name="T30" fmla="*/ 82 w 88"/>
                    <a:gd name="T31" fmla="*/ 8 h 95"/>
                    <a:gd name="T32" fmla="*/ 87 w 88"/>
                    <a:gd name="T33" fmla="*/ 5 h 95"/>
                    <a:gd name="T34" fmla="*/ 88 w 88"/>
                    <a:gd name="T35" fmla="*/ 1 h 95"/>
                    <a:gd name="T36" fmla="*/ 83 w 88"/>
                    <a:gd name="T37" fmla="*/ 0 h 95"/>
                    <a:gd name="T38" fmla="*/ 71 w 88"/>
                    <a:gd name="T39" fmla="*/ 2 h 95"/>
                    <a:gd name="T40" fmla="*/ 64 w 88"/>
                    <a:gd name="T41" fmla="*/ 3 h 95"/>
                    <a:gd name="T42" fmla="*/ 57 w 88"/>
                    <a:gd name="T43" fmla="*/ 8 h 95"/>
                    <a:gd name="T44" fmla="*/ 53 w 88"/>
                    <a:gd name="T45" fmla="*/ 10 h 95"/>
                    <a:gd name="T46" fmla="*/ 42 w 88"/>
                    <a:gd name="T47" fmla="*/ 8 h 95"/>
                    <a:gd name="T48" fmla="*/ 37 w 88"/>
                    <a:gd name="T49" fmla="*/ 6 h 95"/>
                    <a:gd name="T50" fmla="*/ 28 w 88"/>
                    <a:gd name="T51" fmla="*/ 8 h 95"/>
                    <a:gd name="T52" fmla="*/ 19 w 88"/>
                    <a:gd name="T53" fmla="*/ 12 h 95"/>
                    <a:gd name="T54" fmla="*/ 13 w 88"/>
                    <a:gd name="T55" fmla="*/ 10 h 95"/>
                    <a:gd name="T56" fmla="*/ 12 w 88"/>
                    <a:gd name="T57" fmla="*/ 19 h 95"/>
                    <a:gd name="T58" fmla="*/ 11 w 88"/>
                    <a:gd name="T59" fmla="*/ 25 h 95"/>
                    <a:gd name="T60" fmla="*/ 5 w 88"/>
                    <a:gd name="T61" fmla="*/ 26 h 95"/>
                    <a:gd name="T62" fmla="*/ 2 w 88"/>
                    <a:gd name="T63" fmla="*/ 25 h 95"/>
                    <a:gd name="T64" fmla="*/ 1 w 88"/>
                    <a:gd name="T65" fmla="*/ 32 h 95"/>
                    <a:gd name="T66" fmla="*/ 4 w 88"/>
                    <a:gd name="T67" fmla="*/ 42 h 95"/>
                    <a:gd name="T68" fmla="*/ 3 w 88"/>
                    <a:gd name="T69" fmla="*/ 52 h 95"/>
                    <a:gd name="T70" fmla="*/ 10 w 88"/>
                    <a:gd name="T71"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95">
                      <a:moveTo>
                        <a:pt x="10" y="56"/>
                      </a:moveTo>
                      <a:lnTo>
                        <a:pt x="13" y="57"/>
                      </a:lnTo>
                      <a:lnTo>
                        <a:pt x="12" y="62"/>
                      </a:lnTo>
                      <a:lnTo>
                        <a:pt x="14" y="65"/>
                      </a:lnTo>
                      <a:lnTo>
                        <a:pt x="12" y="66"/>
                      </a:lnTo>
                      <a:lnTo>
                        <a:pt x="11" y="66"/>
                      </a:lnTo>
                      <a:lnTo>
                        <a:pt x="8" y="67"/>
                      </a:lnTo>
                      <a:lnTo>
                        <a:pt x="7" y="72"/>
                      </a:lnTo>
                      <a:lnTo>
                        <a:pt x="5" y="76"/>
                      </a:lnTo>
                      <a:lnTo>
                        <a:pt x="5" y="76"/>
                      </a:lnTo>
                      <a:lnTo>
                        <a:pt x="5" y="77"/>
                      </a:lnTo>
                      <a:lnTo>
                        <a:pt x="7" y="80"/>
                      </a:lnTo>
                      <a:lnTo>
                        <a:pt x="8" y="86"/>
                      </a:lnTo>
                      <a:lnTo>
                        <a:pt x="7" y="88"/>
                      </a:lnTo>
                      <a:lnTo>
                        <a:pt x="8" y="88"/>
                      </a:lnTo>
                      <a:lnTo>
                        <a:pt x="12" y="91"/>
                      </a:lnTo>
                      <a:lnTo>
                        <a:pt x="16" y="94"/>
                      </a:lnTo>
                      <a:lnTo>
                        <a:pt x="16" y="94"/>
                      </a:lnTo>
                      <a:lnTo>
                        <a:pt x="19" y="95"/>
                      </a:lnTo>
                      <a:lnTo>
                        <a:pt x="47" y="74"/>
                      </a:lnTo>
                      <a:lnTo>
                        <a:pt x="47" y="74"/>
                      </a:lnTo>
                      <a:lnTo>
                        <a:pt x="71" y="53"/>
                      </a:lnTo>
                      <a:lnTo>
                        <a:pt x="73" y="50"/>
                      </a:lnTo>
                      <a:lnTo>
                        <a:pt x="75" y="46"/>
                      </a:lnTo>
                      <a:lnTo>
                        <a:pt x="75" y="42"/>
                      </a:lnTo>
                      <a:lnTo>
                        <a:pt x="75" y="39"/>
                      </a:lnTo>
                      <a:lnTo>
                        <a:pt x="77" y="32"/>
                      </a:lnTo>
                      <a:lnTo>
                        <a:pt x="77" y="27"/>
                      </a:lnTo>
                      <a:lnTo>
                        <a:pt x="75" y="21"/>
                      </a:lnTo>
                      <a:lnTo>
                        <a:pt x="75" y="15"/>
                      </a:lnTo>
                      <a:lnTo>
                        <a:pt x="77" y="10"/>
                      </a:lnTo>
                      <a:lnTo>
                        <a:pt x="82" y="8"/>
                      </a:lnTo>
                      <a:lnTo>
                        <a:pt x="85" y="5"/>
                      </a:lnTo>
                      <a:lnTo>
                        <a:pt x="87" y="5"/>
                      </a:lnTo>
                      <a:lnTo>
                        <a:pt x="88" y="1"/>
                      </a:lnTo>
                      <a:lnTo>
                        <a:pt x="88" y="1"/>
                      </a:lnTo>
                      <a:lnTo>
                        <a:pt x="87" y="0"/>
                      </a:lnTo>
                      <a:lnTo>
                        <a:pt x="83" y="0"/>
                      </a:lnTo>
                      <a:lnTo>
                        <a:pt x="78" y="2"/>
                      </a:lnTo>
                      <a:lnTo>
                        <a:pt x="71" y="2"/>
                      </a:lnTo>
                      <a:lnTo>
                        <a:pt x="68" y="3"/>
                      </a:lnTo>
                      <a:lnTo>
                        <a:pt x="64" y="3"/>
                      </a:lnTo>
                      <a:lnTo>
                        <a:pt x="59" y="4"/>
                      </a:lnTo>
                      <a:lnTo>
                        <a:pt x="57" y="8"/>
                      </a:lnTo>
                      <a:lnTo>
                        <a:pt x="53" y="8"/>
                      </a:lnTo>
                      <a:lnTo>
                        <a:pt x="53" y="10"/>
                      </a:lnTo>
                      <a:lnTo>
                        <a:pt x="46" y="10"/>
                      </a:lnTo>
                      <a:lnTo>
                        <a:pt x="42" y="8"/>
                      </a:lnTo>
                      <a:lnTo>
                        <a:pt x="40" y="7"/>
                      </a:lnTo>
                      <a:lnTo>
                        <a:pt x="37" y="6"/>
                      </a:lnTo>
                      <a:lnTo>
                        <a:pt x="30" y="7"/>
                      </a:lnTo>
                      <a:lnTo>
                        <a:pt x="28" y="8"/>
                      </a:lnTo>
                      <a:lnTo>
                        <a:pt x="26" y="9"/>
                      </a:lnTo>
                      <a:lnTo>
                        <a:pt x="19" y="12"/>
                      </a:lnTo>
                      <a:lnTo>
                        <a:pt x="17" y="11"/>
                      </a:lnTo>
                      <a:lnTo>
                        <a:pt x="13" y="10"/>
                      </a:lnTo>
                      <a:lnTo>
                        <a:pt x="12" y="13"/>
                      </a:lnTo>
                      <a:lnTo>
                        <a:pt x="12" y="19"/>
                      </a:lnTo>
                      <a:lnTo>
                        <a:pt x="10" y="21"/>
                      </a:lnTo>
                      <a:lnTo>
                        <a:pt x="11" y="25"/>
                      </a:lnTo>
                      <a:lnTo>
                        <a:pt x="8" y="25"/>
                      </a:lnTo>
                      <a:lnTo>
                        <a:pt x="5" y="26"/>
                      </a:lnTo>
                      <a:lnTo>
                        <a:pt x="2" y="25"/>
                      </a:lnTo>
                      <a:lnTo>
                        <a:pt x="2" y="25"/>
                      </a:lnTo>
                      <a:lnTo>
                        <a:pt x="0" y="27"/>
                      </a:lnTo>
                      <a:lnTo>
                        <a:pt x="1" y="32"/>
                      </a:lnTo>
                      <a:lnTo>
                        <a:pt x="3" y="38"/>
                      </a:lnTo>
                      <a:lnTo>
                        <a:pt x="4" y="42"/>
                      </a:lnTo>
                      <a:lnTo>
                        <a:pt x="3" y="46"/>
                      </a:lnTo>
                      <a:lnTo>
                        <a:pt x="3" y="52"/>
                      </a:lnTo>
                      <a:lnTo>
                        <a:pt x="9" y="53"/>
                      </a:lnTo>
                      <a:lnTo>
                        <a:pt x="10"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1" name="Freeform 779">
                  <a:extLst>
                    <a:ext uri="{FF2B5EF4-FFF2-40B4-BE49-F238E27FC236}">
                      <a16:creationId xmlns:a16="http://schemas.microsoft.com/office/drawing/2014/main" id="{85CAF671-9CD4-5A46-98E0-EE6C96D50EA6}"/>
                    </a:ext>
                  </a:extLst>
                </p:cNvPr>
                <p:cNvSpPr>
                  <a:spLocks/>
                </p:cNvSpPr>
                <p:nvPr/>
              </p:nvSpPr>
              <p:spPr bwMode="auto">
                <a:xfrm>
                  <a:off x="4074" y="2213"/>
                  <a:ext cx="21" cy="75"/>
                </a:xfrm>
                <a:custGeom>
                  <a:avLst/>
                  <a:gdLst>
                    <a:gd name="T0" fmla="*/ 15 w 21"/>
                    <a:gd name="T1" fmla="*/ 69 h 75"/>
                    <a:gd name="T2" fmla="*/ 16 w 21"/>
                    <a:gd name="T3" fmla="*/ 67 h 75"/>
                    <a:gd name="T4" fmla="*/ 16 w 21"/>
                    <a:gd name="T5" fmla="*/ 63 h 75"/>
                    <a:gd name="T6" fmla="*/ 17 w 21"/>
                    <a:gd name="T7" fmla="*/ 59 h 75"/>
                    <a:gd name="T8" fmla="*/ 17 w 21"/>
                    <a:gd name="T9" fmla="*/ 54 h 75"/>
                    <a:gd name="T10" fmla="*/ 18 w 21"/>
                    <a:gd name="T11" fmla="*/ 53 h 75"/>
                    <a:gd name="T12" fmla="*/ 18 w 21"/>
                    <a:gd name="T13" fmla="*/ 49 h 75"/>
                    <a:gd name="T14" fmla="*/ 19 w 21"/>
                    <a:gd name="T15" fmla="*/ 46 h 75"/>
                    <a:gd name="T16" fmla="*/ 19 w 21"/>
                    <a:gd name="T17" fmla="*/ 43 h 75"/>
                    <a:gd name="T18" fmla="*/ 19 w 21"/>
                    <a:gd name="T19" fmla="*/ 36 h 75"/>
                    <a:gd name="T20" fmla="*/ 18 w 21"/>
                    <a:gd name="T21" fmla="*/ 36 h 75"/>
                    <a:gd name="T22" fmla="*/ 16 w 21"/>
                    <a:gd name="T23" fmla="*/ 36 h 75"/>
                    <a:gd name="T24" fmla="*/ 14 w 21"/>
                    <a:gd name="T25" fmla="*/ 38 h 75"/>
                    <a:gd name="T26" fmla="*/ 12 w 21"/>
                    <a:gd name="T27" fmla="*/ 36 h 75"/>
                    <a:gd name="T28" fmla="*/ 13 w 21"/>
                    <a:gd name="T29" fmla="*/ 31 h 75"/>
                    <a:gd name="T30" fmla="*/ 13 w 21"/>
                    <a:gd name="T31" fmla="*/ 23 h 75"/>
                    <a:gd name="T32" fmla="*/ 12 w 21"/>
                    <a:gd name="T33" fmla="*/ 22 h 75"/>
                    <a:gd name="T34" fmla="*/ 13 w 21"/>
                    <a:gd name="T35" fmla="*/ 17 h 75"/>
                    <a:gd name="T36" fmla="*/ 16 w 21"/>
                    <a:gd name="T37" fmla="*/ 17 h 75"/>
                    <a:gd name="T38" fmla="*/ 17 w 21"/>
                    <a:gd name="T39" fmla="*/ 19 h 75"/>
                    <a:gd name="T40" fmla="*/ 19 w 21"/>
                    <a:gd name="T41" fmla="*/ 20 h 75"/>
                    <a:gd name="T42" fmla="*/ 20 w 21"/>
                    <a:gd name="T43" fmla="*/ 18 h 75"/>
                    <a:gd name="T44" fmla="*/ 20 w 21"/>
                    <a:gd name="T45" fmla="*/ 16 h 75"/>
                    <a:gd name="T46" fmla="*/ 20 w 21"/>
                    <a:gd name="T47" fmla="*/ 16 h 75"/>
                    <a:gd name="T48" fmla="*/ 19 w 21"/>
                    <a:gd name="T49" fmla="*/ 15 h 75"/>
                    <a:gd name="T50" fmla="*/ 19 w 21"/>
                    <a:gd name="T51" fmla="*/ 11 h 75"/>
                    <a:gd name="T52" fmla="*/ 20 w 21"/>
                    <a:gd name="T53" fmla="*/ 7 h 75"/>
                    <a:gd name="T54" fmla="*/ 20 w 21"/>
                    <a:gd name="T55" fmla="*/ 2 h 75"/>
                    <a:gd name="T56" fmla="*/ 21 w 21"/>
                    <a:gd name="T57" fmla="*/ 0 h 75"/>
                    <a:gd name="T58" fmla="*/ 20 w 21"/>
                    <a:gd name="T59" fmla="*/ 1 h 75"/>
                    <a:gd name="T60" fmla="*/ 19 w 21"/>
                    <a:gd name="T61" fmla="*/ 4 h 75"/>
                    <a:gd name="T62" fmla="*/ 14 w 21"/>
                    <a:gd name="T63" fmla="*/ 4 h 75"/>
                    <a:gd name="T64" fmla="*/ 12 w 21"/>
                    <a:gd name="T65" fmla="*/ 4 h 75"/>
                    <a:gd name="T66" fmla="*/ 9 w 21"/>
                    <a:gd name="T67" fmla="*/ 8 h 75"/>
                    <a:gd name="T68" fmla="*/ 8 w 21"/>
                    <a:gd name="T69" fmla="*/ 20 h 75"/>
                    <a:gd name="T70" fmla="*/ 4 w 21"/>
                    <a:gd name="T71" fmla="*/ 29 h 75"/>
                    <a:gd name="T72" fmla="*/ 0 w 21"/>
                    <a:gd name="T73" fmla="*/ 37 h 75"/>
                    <a:gd name="T74" fmla="*/ 1 w 21"/>
                    <a:gd name="T75" fmla="*/ 38 h 75"/>
                    <a:gd name="T76" fmla="*/ 4 w 21"/>
                    <a:gd name="T77" fmla="*/ 42 h 75"/>
                    <a:gd name="T78" fmla="*/ 5 w 21"/>
                    <a:gd name="T79" fmla="*/ 49 h 75"/>
                    <a:gd name="T80" fmla="*/ 9 w 21"/>
                    <a:gd name="T81" fmla="*/ 56 h 75"/>
                    <a:gd name="T82" fmla="*/ 12 w 21"/>
                    <a:gd name="T83" fmla="*/ 65 h 75"/>
                    <a:gd name="T84" fmla="*/ 12 w 21"/>
                    <a:gd name="T85" fmla="*/ 69 h 75"/>
                    <a:gd name="T86" fmla="*/ 13 w 21"/>
                    <a:gd name="T87" fmla="*/ 75 h 75"/>
                    <a:gd name="T88" fmla="*/ 15 w 21"/>
                    <a:gd name="T89" fmla="*/ 72 h 75"/>
                    <a:gd name="T90" fmla="*/ 15 w 21"/>
                    <a:gd name="T91" fmla="*/ 71 h 75"/>
                    <a:gd name="T92" fmla="*/ 15 w 21"/>
                    <a:gd name="T93" fmla="*/ 6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75">
                      <a:moveTo>
                        <a:pt x="15" y="69"/>
                      </a:moveTo>
                      <a:lnTo>
                        <a:pt x="16" y="67"/>
                      </a:lnTo>
                      <a:lnTo>
                        <a:pt x="16" y="63"/>
                      </a:lnTo>
                      <a:lnTo>
                        <a:pt x="17" y="59"/>
                      </a:lnTo>
                      <a:lnTo>
                        <a:pt x="17" y="54"/>
                      </a:lnTo>
                      <a:lnTo>
                        <a:pt x="18" y="53"/>
                      </a:lnTo>
                      <a:lnTo>
                        <a:pt x="18" y="49"/>
                      </a:lnTo>
                      <a:lnTo>
                        <a:pt x="19" y="46"/>
                      </a:lnTo>
                      <a:lnTo>
                        <a:pt x="19" y="43"/>
                      </a:lnTo>
                      <a:lnTo>
                        <a:pt x="19" y="36"/>
                      </a:lnTo>
                      <a:lnTo>
                        <a:pt x="18" y="36"/>
                      </a:lnTo>
                      <a:lnTo>
                        <a:pt x="16" y="36"/>
                      </a:lnTo>
                      <a:lnTo>
                        <a:pt x="14" y="38"/>
                      </a:lnTo>
                      <a:lnTo>
                        <a:pt x="12" y="36"/>
                      </a:lnTo>
                      <a:lnTo>
                        <a:pt x="13" y="31"/>
                      </a:lnTo>
                      <a:lnTo>
                        <a:pt x="13" y="23"/>
                      </a:lnTo>
                      <a:lnTo>
                        <a:pt x="12" y="22"/>
                      </a:lnTo>
                      <a:lnTo>
                        <a:pt x="13" y="17"/>
                      </a:lnTo>
                      <a:lnTo>
                        <a:pt x="16" y="17"/>
                      </a:lnTo>
                      <a:lnTo>
                        <a:pt x="17" y="19"/>
                      </a:lnTo>
                      <a:lnTo>
                        <a:pt x="19" y="20"/>
                      </a:lnTo>
                      <a:lnTo>
                        <a:pt x="20" y="18"/>
                      </a:lnTo>
                      <a:lnTo>
                        <a:pt x="20" y="16"/>
                      </a:lnTo>
                      <a:lnTo>
                        <a:pt x="20" y="16"/>
                      </a:lnTo>
                      <a:lnTo>
                        <a:pt x="19" y="15"/>
                      </a:lnTo>
                      <a:lnTo>
                        <a:pt x="19" y="11"/>
                      </a:lnTo>
                      <a:lnTo>
                        <a:pt x="20" y="7"/>
                      </a:lnTo>
                      <a:lnTo>
                        <a:pt x="20" y="2"/>
                      </a:lnTo>
                      <a:lnTo>
                        <a:pt x="21" y="0"/>
                      </a:lnTo>
                      <a:lnTo>
                        <a:pt x="20" y="1"/>
                      </a:lnTo>
                      <a:lnTo>
                        <a:pt x="19" y="4"/>
                      </a:lnTo>
                      <a:lnTo>
                        <a:pt x="14" y="4"/>
                      </a:lnTo>
                      <a:lnTo>
                        <a:pt x="12" y="4"/>
                      </a:lnTo>
                      <a:lnTo>
                        <a:pt x="9" y="8"/>
                      </a:lnTo>
                      <a:lnTo>
                        <a:pt x="8" y="20"/>
                      </a:lnTo>
                      <a:lnTo>
                        <a:pt x="4" y="29"/>
                      </a:lnTo>
                      <a:lnTo>
                        <a:pt x="0" y="37"/>
                      </a:lnTo>
                      <a:lnTo>
                        <a:pt x="1" y="38"/>
                      </a:lnTo>
                      <a:lnTo>
                        <a:pt x="4" y="42"/>
                      </a:lnTo>
                      <a:lnTo>
                        <a:pt x="5" y="49"/>
                      </a:lnTo>
                      <a:lnTo>
                        <a:pt x="9" y="56"/>
                      </a:lnTo>
                      <a:lnTo>
                        <a:pt x="12" y="65"/>
                      </a:lnTo>
                      <a:lnTo>
                        <a:pt x="12" y="69"/>
                      </a:lnTo>
                      <a:lnTo>
                        <a:pt x="13" y="75"/>
                      </a:lnTo>
                      <a:lnTo>
                        <a:pt x="15" y="72"/>
                      </a:lnTo>
                      <a:lnTo>
                        <a:pt x="15" y="71"/>
                      </a:lnTo>
                      <a:lnTo>
                        <a:pt x="15"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2" name="Freeform 780">
                  <a:extLst>
                    <a:ext uri="{FF2B5EF4-FFF2-40B4-BE49-F238E27FC236}">
                      <a16:creationId xmlns:a16="http://schemas.microsoft.com/office/drawing/2014/main" id="{CC2F3A12-701E-4C45-8D3E-BE7D40960AF7}"/>
                    </a:ext>
                  </a:extLst>
                </p:cNvPr>
                <p:cNvSpPr>
                  <a:spLocks/>
                </p:cNvSpPr>
                <p:nvPr/>
              </p:nvSpPr>
              <p:spPr bwMode="auto">
                <a:xfrm>
                  <a:off x="4093" y="2213"/>
                  <a:ext cx="6" cy="16"/>
                </a:xfrm>
                <a:custGeom>
                  <a:avLst/>
                  <a:gdLst>
                    <a:gd name="T0" fmla="*/ 6 w 6"/>
                    <a:gd name="T1" fmla="*/ 10 h 16"/>
                    <a:gd name="T2" fmla="*/ 5 w 6"/>
                    <a:gd name="T3" fmla="*/ 4 h 16"/>
                    <a:gd name="T4" fmla="*/ 3 w 6"/>
                    <a:gd name="T5" fmla="*/ 1 h 16"/>
                    <a:gd name="T6" fmla="*/ 3 w 6"/>
                    <a:gd name="T7" fmla="*/ 0 h 16"/>
                    <a:gd name="T8" fmla="*/ 2 w 6"/>
                    <a:gd name="T9" fmla="*/ 0 h 16"/>
                    <a:gd name="T10" fmla="*/ 1 w 6"/>
                    <a:gd name="T11" fmla="*/ 2 h 16"/>
                    <a:gd name="T12" fmla="*/ 1 w 6"/>
                    <a:gd name="T13" fmla="*/ 7 h 16"/>
                    <a:gd name="T14" fmla="*/ 0 w 6"/>
                    <a:gd name="T15" fmla="*/ 11 h 16"/>
                    <a:gd name="T16" fmla="*/ 0 w 6"/>
                    <a:gd name="T17" fmla="*/ 15 h 16"/>
                    <a:gd name="T18" fmla="*/ 1 w 6"/>
                    <a:gd name="T19" fmla="*/ 16 h 16"/>
                    <a:gd name="T20" fmla="*/ 2 w 6"/>
                    <a:gd name="T21" fmla="*/ 16 h 16"/>
                    <a:gd name="T22" fmla="*/ 3 w 6"/>
                    <a:gd name="T23" fmla="*/ 15 h 16"/>
                    <a:gd name="T24" fmla="*/ 5 w 6"/>
                    <a:gd name="T25" fmla="*/ 12 h 16"/>
                    <a:gd name="T26" fmla="*/ 5 w 6"/>
                    <a:gd name="T27" fmla="*/ 12 h 16"/>
                    <a:gd name="T28" fmla="*/ 6 w 6"/>
                    <a:gd name="T2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6" y="10"/>
                      </a:moveTo>
                      <a:lnTo>
                        <a:pt x="5" y="4"/>
                      </a:lnTo>
                      <a:lnTo>
                        <a:pt x="3" y="1"/>
                      </a:lnTo>
                      <a:lnTo>
                        <a:pt x="3" y="0"/>
                      </a:lnTo>
                      <a:lnTo>
                        <a:pt x="2" y="0"/>
                      </a:lnTo>
                      <a:lnTo>
                        <a:pt x="1" y="2"/>
                      </a:lnTo>
                      <a:lnTo>
                        <a:pt x="1" y="7"/>
                      </a:lnTo>
                      <a:lnTo>
                        <a:pt x="0" y="11"/>
                      </a:lnTo>
                      <a:lnTo>
                        <a:pt x="0" y="15"/>
                      </a:lnTo>
                      <a:lnTo>
                        <a:pt x="1" y="16"/>
                      </a:lnTo>
                      <a:lnTo>
                        <a:pt x="2" y="16"/>
                      </a:lnTo>
                      <a:lnTo>
                        <a:pt x="3" y="15"/>
                      </a:lnTo>
                      <a:lnTo>
                        <a:pt x="5" y="12"/>
                      </a:lnTo>
                      <a:lnTo>
                        <a:pt x="5" y="12"/>
                      </a:lnTo>
                      <a:lnTo>
                        <a:pt x="6"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3" name="Freeform 781">
                  <a:extLst>
                    <a:ext uri="{FF2B5EF4-FFF2-40B4-BE49-F238E27FC236}">
                      <a16:creationId xmlns:a16="http://schemas.microsoft.com/office/drawing/2014/main" id="{C7A97B1D-2F12-FA4F-ABF5-3A6041785EE1}"/>
                    </a:ext>
                  </a:extLst>
                </p:cNvPr>
                <p:cNvSpPr>
                  <a:spLocks/>
                </p:cNvSpPr>
                <p:nvPr/>
              </p:nvSpPr>
              <p:spPr bwMode="auto">
                <a:xfrm>
                  <a:off x="4086" y="2230"/>
                  <a:ext cx="8" cy="21"/>
                </a:xfrm>
                <a:custGeom>
                  <a:avLst/>
                  <a:gdLst>
                    <a:gd name="T0" fmla="*/ 5 w 8"/>
                    <a:gd name="T1" fmla="*/ 2 h 21"/>
                    <a:gd name="T2" fmla="*/ 4 w 8"/>
                    <a:gd name="T3" fmla="*/ 0 h 21"/>
                    <a:gd name="T4" fmla="*/ 1 w 8"/>
                    <a:gd name="T5" fmla="*/ 0 h 21"/>
                    <a:gd name="T6" fmla="*/ 0 w 8"/>
                    <a:gd name="T7" fmla="*/ 5 h 21"/>
                    <a:gd name="T8" fmla="*/ 1 w 8"/>
                    <a:gd name="T9" fmla="*/ 6 h 21"/>
                    <a:gd name="T10" fmla="*/ 1 w 8"/>
                    <a:gd name="T11" fmla="*/ 14 h 21"/>
                    <a:gd name="T12" fmla="*/ 0 w 8"/>
                    <a:gd name="T13" fmla="*/ 19 h 21"/>
                    <a:gd name="T14" fmla="*/ 2 w 8"/>
                    <a:gd name="T15" fmla="*/ 21 h 21"/>
                    <a:gd name="T16" fmla="*/ 4 w 8"/>
                    <a:gd name="T17" fmla="*/ 19 h 21"/>
                    <a:gd name="T18" fmla="*/ 6 w 8"/>
                    <a:gd name="T19" fmla="*/ 19 h 21"/>
                    <a:gd name="T20" fmla="*/ 7 w 8"/>
                    <a:gd name="T21" fmla="*/ 19 h 21"/>
                    <a:gd name="T22" fmla="*/ 7 w 8"/>
                    <a:gd name="T23" fmla="*/ 13 h 21"/>
                    <a:gd name="T24" fmla="*/ 7 w 8"/>
                    <a:gd name="T25" fmla="*/ 10 h 21"/>
                    <a:gd name="T26" fmla="*/ 8 w 8"/>
                    <a:gd name="T27" fmla="*/ 5 h 21"/>
                    <a:gd name="T28" fmla="*/ 8 w 8"/>
                    <a:gd name="T29" fmla="*/ 4 h 21"/>
                    <a:gd name="T30" fmla="*/ 8 w 8"/>
                    <a:gd name="T31" fmla="*/ 2 h 21"/>
                    <a:gd name="T32" fmla="*/ 8 w 8"/>
                    <a:gd name="T33" fmla="*/ 1 h 21"/>
                    <a:gd name="T34" fmla="*/ 7 w 8"/>
                    <a:gd name="T35" fmla="*/ 3 h 21"/>
                    <a:gd name="T36" fmla="*/ 5 w 8"/>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1">
                      <a:moveTo>
                        <a:pt x="5" y="2"/>
                      </a:moveTo>
                      <a:lnTo>
                        <a:pt x="4" y="0"/>
                      </a:lnTo>
                      <a:lnTo>
                        <a:pt x="1" y="0"/>
                      </a:lnTo>
                      <a:lnTo>
                        <a:pt x="0" y="5"/>
                      </a:lnTo>
                      <a:lnTo>
                        <a:pt x="1" y="6"/>
                      </a:lnTo>
                      <a:lnTo>
                        <a:pt x="1" y="14"/>
                      </a:lnTo>
                      <a:lnTo>
                        <a:pt x="0" y="19"/>
                      </a:lnTo>
                      <a:lnTo>
                        <a:pt x="2" y="21"/>
                      </a:lnTo>
                      <a:lnTo>
                        <a:pt x="4" y="19"/>
                      </a:lnTo>
                      <a:lnTo>
                        <a:pt x="6" y="19"/>
                      </a:lnTo>
                      <a:lnTo>
                        <a:pt x="7" y="19"/>
                      </a:lnTo>
                      <a:lnTo>
                        <a:pt x="7" y="13"/>
                      </a:lnTo>
                      <a:lnTo>
                        <a:pt x="7" y="10"/>
                      </a:lnTo>
                      <a:lnTo>
                        <a:pt x="8" y="5"/>
                      </a:lnTo>
                      <a:lnTo>
                        <a:pt x="8" y="4"/>
                      </a:lnTo>
                      <a:lnTo>
                        <a:pt x="8" y="2"/>
                      </a:lnTo>
                      <a:lnTo>
                        <a:pt x="8" y="1"/>
                      </a:lnTo>
                      <a:lnTo>
                        <a:pt x="7"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4" name="Freeform 782">
                  <a:extLst>
                    <a:ext uri="{FF2B5EF4-FFF2-40B4-BE49-F238E27FC236}">
                      <a16:creationId xmlns:a16="http://schemas.microsoft.com/office/drawing/2014/main" id="{DE483EDE-2F8F-6B4E-A92C-38CE93DEC5AF}"/>
                    </a:ext>
                  </a:extLst>
                </p:cNvPr>
                <p:cNvSpPr>
                  <a:spLocks/>
                </p:cNvSpPr>
                <p:nvPr/>
              </p:nvSpPr>
              <p:spPr bwMode="auto">
                <a:xfrm>
                  <a:off x="4086" y="2189"/>
                  <a:ext cx="19" cy="28"/>
                </a:xfrm>
                <a:custGeom>
                  <a:avLst/>
                  <a:gdLst>
                    <a:gd name="T0" fmla="*/ 7 w 19"/>
                    <a:gd name="T1" fmla="*/ 28 h 28"/>
                    <a:gd name="T2" fmla="*/ 8 w 19"/>
                    <a:gd name="T3" fmla="*/ 25 h 28"/>
                    <a:gd name="T4" fmla="*/ 9 w 19"/>
                    <a:gd name="T5" fmla="*/ 24 h 28"/>
                    <a:gd name="T6" fmla="*/ 10 w 19"/>
                    <a:gd name="T7" fmla="*/ 24 h 28"/>
                    <a:gd name="T8" fmla="*/ 10 w 19"/>
                    <a:gd name="T9" fmla="*/ 24 h 28"/>
                    <a:gd name="T10" fmla="*/ 12 w 19"/>
                    <a:gd name="T11" fmla="*/ 20 h 28"/>
                    <a:gd name="T12" fmla="*/ 13 w 19"/>
                    <a:gd name="T13" fmla="*/ 15 h 28"/>
                    <a:gd name="T14" fmla="*/ 16 w 19"/>
                    <a:gd name="T15" fmla="*/ 14 h 28"/>
                    <a:gd name="T16" fmla="*/ 17 w 19"/>
                    <a:gd name="T17" fmla="*/ 14 h 28"/>
                    <a:gd name="T18" fmla="*/ 19 w 19"/>
                    <a:gd name="T19" fmla="*/ 13 h 28"/>
                    <a:gd name="T20" fmla="*/ 17 w 19"/>
                    <a:gd name="T21" fmla="*/ 10 h 28"/>
                    <a:gd name="T22" fmla="*/ 18 w 19"/>
                    <a:gd name="T23" fmla="*/ 5 h 28"/>
                    <a:gd name="T24" fmla="*/ 15 w 19"/>
                    <a:gd name="T25" fmla="*/ 4 h 28"/>
                    <a:gd name="T26" fmla="*/ 14 w 19"/>
                    <a:gd name="T27" fmla="*/ 1 h 28"/>
                    <a:gd name="T28" fmla="*/ 8 w 19"/>
                    <a:gd name="T29" fmla="*/ 0 h 28"/>
                    <a:gd name="T30" fmla="*/ 8 w 19"/>
                    <a:gd name="T31" fmla="*/ 1 h 28"/>
                    <a:gd name="T32" fmla="*/ 6 w 19"/>
                    <a:gd name="T33" fmla="*/ 1 h 28"/>
                    <a:gd name="T34" fmla="*/ 6 w 19"/>
                    <a:gd name="T35" fmla="*/ 14 h 28"/>
                    <a:gd name="T36" fmla="*/ 3 w 19"/>
                    <a:gd name="T37" fmla="*/ 18 h 28"/>
                    <a:gd name="T38" fmla="*/ 0 w 19"/>
                    <a:gd name="T39" fmla="*/ 22 h 28"/>
                    <a:gd name="T40" fmla="*/ 0 w 19"/>
                    <a:gd name="T41" fmla="*/ 27 h 28"/>
                    <a:gd name="T42" fmla="*/ 0 w 19"/>
                    <a:gd name="T43" fmla="*/ 28 h 28"/>
                    <a:gd name="T44" fmla="*/ 2 w 19"/>
                    <a:gd name="T45" fmla="*/ 28 h 28"/>
                    <a:gd name="T46" fmla="*/ 7 w 19"/>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8">
                      <a:moveTo>
                        <a:pt x="7" y="28"/>
                      </a:moveTo>
                      <a:lnTo>
                        <a:pt x="8" y="25"/>
                      </a:lnTo>
                      <a:lnTo>
                        <a:pt x="9" y="24"/>
                      </a:lnTo>
                      <a:lnTo>
                        <a:pt x="10" y="24"/>
                      </a:lnTo>
                      <a:lnTo>
                        <a:pt x="10" y="24"/>
                      </a:lnTo>
                      <a:lnTo>
                        <a:pt x="12" y="20"/>
                      </a:lnTo>
                      <a:lnTo>
                        <a:pt x="13" y="15"/>
                      </a:lnTo>
                      <a:lnTo>
                        <a:pt x="16" y="14"/>
                      </a:lnTo>
                      <a:lnTo>
                        <a:pt x="17" y="14"/>
                      </a:lnTo>
                      <a:lnTo>
                        <a:pt x="19" y="13"/>
                      </a:lnTo>
                      <a:lnTo>
                        <a:pt x="17" y="10"/>
                      </a:lnTo>
                      <a:lnTo>
                        <a:pt x="18" y="5"/>
                      </a:lnTo>
                      <a:lnTo>
                        <a:pt x="15" y="4"/>
                      </a:lnTo>
                      <a:lnTo>
                        <a:pt x="14" y="1"/>
                      </a:lnTo>
                      <a:lnTo>
                        <a:pt x="8" y="0"/>
                      </a:lnTo>
                      <a:lnTo>
                        <a:pt x="8" y="1"/>
                      </a:lnTo>
                      <a:lnTo>
                        <a:pt x="6" y="1"/>
                      </a:lnTo>
                      <a:lnTo>
                        <a:pt x="6" y="14"/>
                      </a:lnTo>
                      <a:lnTo>
                        <a:pt x="3" y="18"/>
                      </a:lnTo>
                      <a:lnTo>
                        <a:pt x="0" y="22"/>
                      </a:lnTo>
                      <a:lnTo>
                        <a:pt x="0" y="27"/>
                      </a:lnTo>
                      <a:lnTo>
                        <a:pt x="0" y="28"/>
                      </a:lnTo>
                      <a:lnTo>
                        <a:pt x="2" y="28"/>
                      </a:lnTo>
                      <a:lnTo>
                        <a:pt x="7"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5" name="Freeform 783">
                  <a:extLst>
                    <a:ext uri="{FF2B5EF4-FFF2-40B4-BE49-F238E27FC236}">
                      <a16:creationId xmlns:a16="http://schemas.microsoft.com/office/drawing/2014/main" id="{C3E17C33-C577-2043-B959-D3B16CD54E3D}"/>
                    </a:ext>
                  </a:extLst>
                </p:cNvPr>
                <p:cNvSpPr>
                  <a:spLocks/>
                </p:cNvSpPr>
                <p:nvPr/>
              </p:nvSpPr>
              <p:spPr bwMode="auto">
                <a:xfrm>
                  <a:off x="4088" y="2211"/>
                  <a:ext cx="57" cy="85"/>
                </a:xfrm>
                <a:custGeom>
                  <a:avLst/>
                  <a:gdLst>
                    <a:gd name="T0" fmla="*/ 19 w 57"/>
                    <a:gd name="T1" fmla="*/ 85 h 85"/>
                    <a:gd name="T2" fmla="*/ 29 w 57"/>
                    <a:gd name="T3" fmla="*/ 72 h 85"/>
                    <a:gd name="T4" fmla="*/ 39 w 57"/>
                    <a:gd name="T5" fmla="*/ 71 h 85"/>
                    <a:gd name="T6" fmla="*/ 39 w 57"/>
                    <a:gd name="T7" fmla="*/ 66 h 85"/>
                    <a:gd name="T8" fmla="*/ 46 w 57"/>
                    <a:gd name="T9" fmla="*/ 57 h 85"/>
                    <a:gd name="T10" fmla="*/ 30 w 57"/>
                    <a:gd name="T11" fmla="*/ 37 h 85"/>
                    <a:gd name="T12" fmla="*/ 51 w 57"/>
                    <a:gd name="T13" fmla="*/ 29 h 85"/>
                    <a:gd name="T14" fmla="*/ 56 w 57"/>
                    <a:gd name="T15" fmla="*/ 22 h 85"/>
                    <a:gd name="T16" fmla="*/ 57 w 57"/>
                    <a:gd name="T17" fmla="*/ 22 h 85"/>
                    <a:gd name="T18" fmla="*/ 50 w 57"/>
                    <a:gd name="T19" fmla="*/ 0 h 85"/>
                    <a:gd name="T20" fmla="*/ 50 w 57"/>
                    <a:gd name="T21" fmla="*/ 0 h 85"/>
                    <a:gd name="T22" fmla="*/ 22 w 57"/>
                    <a:gd name="T23" fmla="*/ 21 h 85"/>
                    <a:gd name="T24" fmla="*/ 19 w 57"/>
                    <a:gd name="T25" fmla="*/ 20 h 85"/>
                    <a:gd name="T26" fmla="*/ 19 w 57"/>
                    <a:gd name="T27" fmla="*/ 20 h 85"/>
                    <a:gd name="T28" fmla="*/ 15 w 57"/>
                    <a:gd name="T29" fmla="*/ 17 h 85"/>
                    <a:gd name="T30" fmla="*/ 11 w 57"/>
                    <a:gd name="T31" fmla="*/ 14 h 85"/>
                    <a:gd name="T32" fmla="*/ 10 w 57"/>
                    <a:gd name="T33" fmla="*/ 14 h 85"/>
                    <a:gd name="T34" fmla="*/ 8 w 57"/>
                    <a:gd name="T35" fmla="*/ 17 h 85"/>
                    <a:gd name="T36" fmla="*/ 7 w 57"/>
                    <a:gd name="T37" fmla="*/ 18 h 85"/>
                    <a:gd name="T38" fmla="*/ 6 w 57"/>
                    <a:gd name="T39" fmla="*/ 18 h 85"/>
                    <a:gd name="T40" fmla="*/ 6 w 57"/>
                    <a:gd name="T41" fmla="*/ 20 h 85"/>
                    <a:gd name="T42" fmla="*/ 6 w 57"/>
                    <a:gd name="T43" fmla="*/ 21 h 85"/>
                    <a:gd name="T44" fmla="*/ 6 w 57"/>
                    <a:gd name="T45" fmla="*/ 23 h 85"/>
                    <a:gd name="T46" fmla="*/ 6 w 57"/>
                    <a:gd name="T47" fmla="*/ 24 h 85"/>
                    <a:gd name="T48" fmla="*/ 5 w 57"/>
                    <a:gd name="T49" fmla="*/ 29 h 85"/>
                    <a:gd name="T50" fmla="*/ 5 w 57"/>
                    <a:gd name="T51" fmla="*/ 32 h 85"/>
                    <a:gd name="T52" fmla="*/ 5 w 57"/>
                    <a:gd name="T53" fmla="*/ 45 h 85"/>
                    <a:gd name="T54" fmla="*/ 5 w 57"/>
                    <a:gd name="T55" fmla="*/ 48 h 85"/>
                    <a:gd name="T56" fmla="*/ 4 w 57"/>
                    <a:gd name="T57" fmla="*/ 51 h 85"/>
                    <a:gd name="T58" fmla="*/ 4 w 57"/>
                    <a:gd name="T59" fmla="*/ 55 h 85"/>
                    <a:gd name="T60" fmla="*/ 3 w 57"/>
                    <a:gd name="T61" fmla="*/ 56 h 85"/>
                    <a:gd name="T62" fmla="*/ 3 w 57"/>
                    <a:gd name="T63" fmla="*/ 61 h 85"/>
                    <a:gd name="T64" fmla="*/ 2 w 57"/>
                    <a:gd name="T65" fmla="*/ 65 h 85"/>
                    <a:gd name="T66" fmla="*/ 2 w 57"/>
                    <a:gd name="T67" fmla="*/ 69 h 85"/>
                    <a:gd name="T68" fmla="*/ 1 w 57"/>
                    <a:gd name="T69" fmla="*/ 71 h 85"/>
                    <a:gd name="T70" fmla="*/ 1 w 57"/>
                    <a:gd name="T71" fmla="*/ 73 h 85"/>
                    <a:gd name="T72" fmla="*/ 1 w 57"/>
                    <a:gd name="T73" fmla="*/ 74 h 85"/>
                    <a:gd name="T74" fmla="*/ 1 w 57"/>
                    <a:gd name="T75" fmla="*/ 73 h 85"/>
                    <a:gd name="T76" fmla="*/ 1 w 57"/>
                    <a:gd name="T77" fmla="*/ 75 h 85"/>
                    <a:gd name="T78" fmla="*/ 0 w 57"/>
                    <a:gd name="T79" fmla="*/ 79 h 85"/>
                    <a:gd name="T80" fmla="*/ 0 w 57"/>
                    <a:gd name="T81" fmla="*/ 80 h 85"/>
                    <a:gd name="T82" fmla="*/ 4 w 57"/>
                    <a:gd name="T83" fmla="*/ 80 h 85"/>
                    <a:gd name="T84" fmla="*/ 19 w 57"/>
                    <a:gd name="T8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85">
                      <a:moveTo>
                        <a:pt x="19" y="85"/>
                      </a:moveTo>
                      <a:lnTo>
                        <a:pt x="29" y="72"/>
                      </a:lnTo>
                      <a:lnTo>
                        <a:pt x="39" y="71"/>
                      </a:lnTo>
                      <a:lnTo>
                        <a:pt x="39" y="66"/>
                      </a:lnTo>
                      <a:lnTo>
                        <a:pt x="46" y="57"/>
                      </a:lnTo>
                      <a:lnTo>
                        <a:pt x="30" y="37"/>
                      </a:lnTo>
                      <a:lnTo>
                        <a:pt x="51" y="29"/>
                      </a:lnTo>
                      <a:lnTo>
                        <a:pt x="56" y="22"/>
                      </a:lnTo>
                      <a:lnTo>
                        <a:pt x="57" y="22"/>
                      </a:lnTo>
                      <a:lnTo>
                        <a:pt x="50" y="0"/>
                      </a:lnTo>
                      <a:lnTo>
                        <a:pt x="50" y="0"/>
                      </a:lnTo>
                      <a:lnTo>
                        <a:pt x="22" y="21"/>
                      </a:lnTo>
                      <a:lnTo>
                        <a:pt x="19" y="20"/>
                      </a:lnTo>
                      <a:lnTo>
                        <a:pt x="19" y="20"/>
                      </a:lnTo>
                      <a:lnTo>
                        <a:pt x="15" y="17"/>
                      </a:lnTo>
                      <a:lnTo>
                        <a:pt x="11" y="14"/>
                      </a:lnTo>
                      <a:lnTo>
                        <a:pt x="10" y="14"/>
                      </a:lnTo>
                      <a:lnTo>
                        <a:pt x="8" y="17"/>
                      </a:lnTo>
                      <a:lnTo>
                        <a:pt x="7" y="18"/>
                      </a:lnTo>
                      <a:lnTo>
                        <a:pt x="6" y="18"/>
                      </a:lnTo>
                      <a:lnTo>
                        <a:pt x="6" y="20"/>
                      </a:lnTo>
                      <a:lnTo>
                        <a:pt x="6" y="21"/>
                      </a:lnTo>
                      <a:lnTo>
                        <a:pt x="6" y="23"/>
                      </a:lnTo>
                      <a:lnTo>
                        <a:pt x="6" y="24"/>
                      </a:lnTo>
                      <a:lnTo>
                        <a:pt x="5" y="29"/>
                      </a:lnTo>
                      <a:lnTo>
                        <a:pt x="5" y="32"/>
                      </a:lnTo>
                      <a:lnTo>
                        <a:pt x="5" y="45"/>
                      </a:lnTo>
                      <a:lnTo>
                        <a:pt x="5" y="48"/>
                      </a:lnTo>
                      <a:lnTo>
                        <a:pt x="4" y="51"/>
                      </a:lnTo>
                      <a:lnTo>
                        <a:pt x="4" y="55"/>
                      </a:lnTo>
                      <a:lnTo>
                        <a:pt x="3" y="56"/>
                      </a:lnTo>
                      <a:lnTo>
                        <a:pt x="3" y="61"/>
                      </a:lnTo>
                      <a:lnTo>
                        <a:pt x="2" y="65"/>
                      </a:lnTo>
                      <a:lnTo>
                        <a:pt x="2" y="69"/>
                      </a:lnTo>
                      <a:lnTo>
                        <a:pt x="1" y="71"/>
                      </a:lnTo>
                      <a:lnTo>
                        <a:pt x="1" y="73"/>
                      </a:lnTo>
                      <a:lnTo>
                        <a:pt x="1" y="74"/>
                      </a:lnTo>
                      <a:lnTo>
                        <a:pt x="1" y="73"/>
                      </a:lnTo>
                      <a:lnTo>
                        <a:pt x="1" y="75"/>
                      </a:lnTo>
                      <a:lnTo>
                        <a:pt x="0" y="79"/>
                      </a:lnTo>
                      <a:lnTo>
                        <a:pt x="0" y="80"/>
                      </a:lnTo>
                      <a:lnTo>
                        <a:pt x="4" y="80"/>
                      </a:lnTo>
                      <a:lnTo>
                        <a:pt x="19" y="8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6" name="Freeform 784">
                  <a:extLst>
                    <a:ext uri="{FF2B5EF4-FFF2-40B4-BE49-F238E27FC236}">
                      <a16:creationId xmlns:a16="http://schemas.microsoft.com/office/drawing/2014/main" id="{3C5EB85B-5100-F749-A740-9F3D3C0009A8}"/>
                    </a:ext>
                  </a:extLst>
                </p:cNvPr>
                <p:cNvSpPr>
                  <a:spLocks/>
                </p:cNvSpPr>
                <p:nvPr/>
              </p:nvSpPr>
              <p:spPr bwMode="auto">
                <a:xfrm>
                  <a:off x="4086" y="2233"/>
                  <a:ext cx="294" cy="298"/>
                </a:xfrm>
                <a:custGeom>
                  <a:avLst/>
                  <a:gdLst>
                    <a:gd name="T0" fmla="*/ 164 w 294"/>
                    <a:gd name="T1" fmla="*/ 58 h 298"/>
                    <a:gd name="T2" fmla="*/ 58 w 294"/>
                    <a:gd name="T3" fmla="*/ 0 h 298"/>
                    <a:gd name="T4" fmla="*/ 48 w 294"/>
                    <a:gd name="T5" fmla="*/ 35 h 298"/>
                    <a:gd name="T6" fmla="*/ 31 w 294"/>
                    <a:gd name="T7" fmla="*/ 50 h 298"/>
                    <a:gd name="T8" fmla="*/ 2 w 294"/>
                    <a:gd name="T9" fmla="*/ 58 h 298"/>
                    <a:gd name="T10" fmla="*/ 0 w 294"/>
                    <a:gd name="T11" fmla="*/ 76 h 298"/>
                    <a:gd name="T12" fmla="*/ 3 w 294"/>
                    <a:gd name="T13" fmla="*/ 78 h 298"/>
                    <a:gd name="T14" fmla="*/ 7 w 294"/>
                    <a:gd name="T15" fmla="*/ 80 h 298"/>
                    <a:gd name="T16" fmla="*/ 15 w 294"/>
                    <a:gd name="T17" fmla="*/ 92 h 298"/>
                    <a:gd name="T18" fmla="*/ 21 w 294"/>
                    <a:gd name="T19" fmla="*/ 99 h 298"/>
                    <a:gd name="T20" fmla="*/ 26 w 294"/>
                    <a:gd name="T21" fmla="*/ 113 h 298"/>
                    <a:gd name="T22" fmla="*/ 30 w 294"/>
                    <a:gd name="T23" fmla="*/ 120 h 298"/>
                    <a:gd name="T24" fmla="*/ 38 w 294"/>
                    <a:gd name="T25" fmla="*/ 132 h 298"/>
                    <a:gd name="T26" fmla="*/ 38 w 294"/>
                    <a:gd name="T27" fmla="*/ 142 h 298"/>
                    <a:gd name="T28" fmla="*/ 43 w 294"/>
                    <a:gd name="T29" fmla="*/ 148 h 298"/>
                    <a:gd name="T30" fmla="*/ 52 w 294"/>
                    <a:gd name="T31" fmla="*/ 151 h 298"/>
                    <a:gd name="T32" fmla="*/ 59 w 294"/>
                    <a:gd name="T33" fmla="*/ 160 h 298"/>
                    <a:gd name="T34" fmla="*/ 61 w 294"/>
                    <a:gd name="T35" fmla="*/ 171 h 298"/>
                    <a:gd name="T36" fmla="*/ 66 w 294"/>
                    <a:gd name="T37" fmla="*/ 181 h 298"/>
                    <a:gd name="T38" fmla="*/ 65 w 294"/>
                    <a:gd name="T39" fmla="*/ 191 h 298"/>
                    <a:gd name="T40" fmla="*/ 69 w 294"/>
                    <a:gd name="T41" fmla="*/ 206 h 298"/>
                    <a:gd name="T42" fmla="*/ 80 w 294"/>
                    <a:gd name="T43" fmla="*/ 219 h 298"/>
                    <a:gd name="T44" fmla="*/ 86 w 294"/>
                    <a:gd name="T45" fmla="*/ 223 h 298"/>
                    <a:gd name="T46" fmla="*/ 93 w 294"/>
                    <a:gd name="T47" fmla="*/ 230 h 298"/>
                    <a:gd name="T48" fmla="*/ 98 w 294"/>
                    <a:gd name="T49" fmla="*/ 248 h 298"/>
                    <a:gd name="T50" fmla="*/ 112 w 294"/>
                    <a:gd name="T51" fmla="*/ 268 h 298"/>
                    <a:gd name="T52" fmla="*/ 119 w 294"/>
                    <a:gd name="T53" fmla="*/ 277 h 298"/>
                    <a:gd name="T54" fmla="*/ 126 w 294"/>
                    <a:gd name="T55" fmla="*/ 287 h 298"/>
                    <a:gd name="T56" fmla="*/ 128 w 294"/>
                    <a:gd name="T57" fmla="*/ 274 h 298"/>
                    <a:gd name="T58" fmla="*/ 138 w 294"/>
                    <a:gd name="T59" fmla="*/ 269 h 298"/>
                    <a:gd name="T60" fmla="*/ 172 w 294"/>
                    <a:gd name="T61" fmla="*/ 282 h 298"/>
                    <a:gd name="T62" fmla="*/ 252 w 294"/>
                    <a:gd name="T63" fmla="*/ 237 h 298"/>
                    <a:gd name="T64" fmla="*/ 291 w 294"/>
                    <a:gd name="T65" fmla="*/ 172 h 298"/>
                    <a:gd name="T66" fmla="*/ 245 w 294"/>
                    <a:gd name="T67" fmla="*/ 170 h 298"/>
                    <a:gd name="T68" fmla="*/ 239 w 294"/>
                    <a:gd name="T69" fmla="*/ 146 h 298"/>
                    <a:gd name="T70" fmla="*/ 236 w 294"/>
                    <a:gd name="T71" fmla="*/ 143 h 298"/>
                    <a:gd name="T72" fmla="*/ 235 w 294"/>
                    <a:gd name="T73" fmla="*/ 140 h 298"/>
                    <a:gd name="T74" fmla="*/ 228 w 294"/>
                    <a:gd name="T75" fmla="*/ 136 h 298"/>
                    <a:gd name="T76" fmla="*/ 225 w 294"/>
                    <a:gd name="T77" fmla="*/ 131 h 298"/>
                    <a:gd name="T78" fmla="*/ 215 w 294"/>
                    <a:gd name="T79" fmla="*/ 112 h 298"/>
                    <a:gd name="T80" fmla="*/ 214 w 294"/>
                    <a:gd name="T81" fmla="*/ 102 h 298"/>
                    <a:gd name="T82" fmla="*/ 211 w 294"/>
                    <a:gd name="T83" fmla="*/ 97 h 298"/>
                    <a:gd name="T84" fmla="*/ 202 w 294"/>
                    <a:gd name="T85" fmla="*/ 86 h 298"/>
                    <a:gd name="T86" fmla="*/ 204 w 294"/>
                    <a:gd name="T87" fmla="*/ 86 h 298"/>
                    <a:gd name="T88" fmla="*/ 196 w 294"/>
                    <a:gd name="T89" fmla="*/ 81 h 298"/>
                    <a:gd name="T90" fmla="*/ 190 w 294"/>
                    <a:gd name="T91" fmla="*/ 68 h 298"/>
                    <a:gd name="T92" fmla="*/ 188 w 294"/>
                    <a:gd name="T93" fmla="*/ 6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4" h="298">
                      <a:moveTo>
                        <a:pt x="179" y="63"/>
                      </a:moveTo>
                      <a:lnTo>
                        <a:pt x="166" y="58"/>
                      </a:lnTo>
                      <a:lnTo>
                        <a:pt x="164" y="58"/>
                      </a:lnTo>
                      <a:lnTo>
                        <a:pt x="137" y="57"/>
                      </a:lnTo>
                      <a:lnTo>
                        <a:pt x="71" y="2"/>
                      </a:lnTo>
                      <a:lnTo>
                        <a:pt x="58" y="0"/>
                      </a:lnTo>
                      <a:lnTo>
                        <a:pt x="53" y="7"/>
                      </a:lnTo>
                      <a:lnTo>
                        <a:pt x="32" y="15"/>
                      </a:lnTo>
                      <a:lnTo>
                        <a:pt x="48" y="35"/>
                      </a:lnTo>
                      <a:lnTo>
                        <a:pt x="41" y="44"/>
                      </a:lnTo>
                      <a:lnTo>
                        <a:pt x="41" y="49"/>
                      </a:lnTo>
                      <a:lnTo>
                        <a:pt x="31" y="50"/>
                      </a:lnTo>
                      <a:lnTo>
                        <a:pt x="21" y="63"/>
                      </a:lnTo>
                      <a:lnTo>
                        <a:pt x="6" y="58"/>
                      </a:lnTo>
                      <a:lnTo>
                        <a:pt x="2" y="58"/>
                      </a:lnTo>
                      <a:lnTo>
                        <a:pt x="1" y="64"/>
                      </a:lnTo>
                      <a:lnTo>
                        <a:pt x="2" y="71"/>
                      </a:lnTo>
                      <a:lnTo>
                        <a:pt x="0" y="76"/>
                      </a:lnTo>
                      <a:lnTo>
                        <a:pt x="0" y="78"/>
                      </a:lnTo>
                      <a:lnTo>
                        <a:pt x="3" y="78"/>
                      </a:lnTo>
                      <a:lnTo>
                        <a:pt x="3" y="78"/>
                      </a:lnTo>
                      <a:lnTo>
                        <a:pt x="5" y="77"/>
                      </a:lnTo>
                      <a:lnTo>
                        <a:pt x="8" y="79"/>
                      </a:lnTo>
                      <a:lnTo>
                        <a:pt x="7" y="80"/>
                      </a:lnTo>
                      <a:lnTo>
                        <a:pt x="14" y="88"/>
                      </a:lnTo>
                      <a:lnTo>
                        <a:pt x="14" y="91"/>
                      </a:lnTo>
                      <a:lnTo>
                        <a:pt x="15" y="92"/>
                      </a:lnTo>
                      <a:lnTo>
                        <a:pt x="16" y="96"/>
                      </a:lnTo>
                      <a:lnTo>
                        <a:pt x="19" y="99"/>
                      </a:lnTo>
                      <a:lnTo>
                        <a:pt x="21" y="99"/>
                      </a:lnTo>
                      <a:lnTo>
                        <a:pt x="24" y="108"/>
                      </a:lnTo>
                      <a:lnTo>
                        <a:pt x="24" y="110"/>
                      </a:lnTo>
                      <a:lnTo>
                        <a:pt x="26" y="113"/>
                      </a:lnTo>
                      <a:lnTo>
                        <a:pt x="28" y="114"/>
                      </a:lnTo>
                      <a:lnTo>
                        <a:pt x="29" y="118"/>
                      </a:lnTo>
                      <a:lnTo>
                        <a:pt x="30" y="120"/>
                      </a:lnTo>
                      <a:lnTo>
                        <a:pt x="33" y="122"/>
                      </a:lnTo>
                      <a:lnTo>
                        <a:pt x="36" y="130"/>
                      </a:lnTo>
                      <a:lnTo>
                        <a:pt x="38" y="132"/>
                      </a:lnTo>
                      <a:lnTo>
                        <a:pt x="38" y="137"/>
                      </a:lnTo>
                      <a:lnTo>
                        <a:pt x="38" y="140"/>
                      </a:lnTo>
                      <a:lnTo>
                        <a:pt x="38" y="142"/>
                      </a:lnTo>
                      <a:lnTo>
                        <a:pt x="41" y="144"/>
                      </a:lnTo>
                      <a:lnTo>
                        <a:pt x="41" y="147"/>
                      </a:lnTo>
                      <a:lnTo>
                        <a:pt x="43" y="148"/>
                      </a:lnTo>
                      <a:lnTo>
                        <a:pt x="45" y="146"/>
                      </a:lnTo>
                      <a:lnTo>
                        <a:pt x="48" y="149"/>
                      </a:lnTo>
                      <a:lnTo>
                        <a:pt x="52" y="151"/>
                      </a:lnTo>
                      <a:lnTo>
                        <a:pt x="56" y="156"/>
                      </a:lnTo>
                      <a:lnTo>
                        <a:pt x="57" y="160"/>
                      </a:lnTo>
                      <a:lnTo>
                        <a:pt x="59" y="160"/>
                      </a:lnTo>
                      <a:lnTo>
                        <a:pt x="59" y="164"/>
                      </a:lnTo>
                      <a:lnTo>
                        <a:pt x="60" y="165"/>
                      </a:lnTo>
                      <a:lnTo>
                        <a:pt x="61" y="171"/>
                      </a:lnTo>
                      <a:lnTo>
                        <a:pt x="64" y="174"/>
                      </a:lnTo>
                      <a:lnTo>
                        <a:pt x="65" y="180"/>
                      </a:lnTo>
                      <a:lnTo>
                        <a:pt x="66" y="181"/>
                      </a:lnTo>
                      <a:lnTo>
                        <a:pt x="65" y="188"/>
                      </a:lnTo>
                      <a:lnTo>
                        <a:pt x="63" y="188"/>
                      </a:lnTo>
                      <a:lnTo>
                        <a:pt x="65" y="191"/>
                      </a:lnTo>
                      <a:lnTo>
                        <a:pt x="66" y="198"/>
                      </a:lnTo>
                      <a:lnTo>
                        <a:pt x="66" y="204"/>
                      </a:lnTo>
                      <a:lnTo>
                        <a:pt x="69" y="206"/>
                      </a:lnTo>
                      <a:lnTo>
                        <a:pt x="69" y="209"/>
                      </a:lnTo>
                      <a:lnTo>
                        <a:pt x="76" y="218"/>
                      </a:lnTo>
                      <a:lnTo>
                        <a:pt x="80" y="219"/>
                      </a:lnTo>
                      <a:lnTo>
                        <a:pt x="82" y="219"/>
                      </a:lnTo>
                      <a:lnTo>
                        <a:pt x="84" y="223"/>
                      </a:lnTo>
                      <a:lnTo>
                        <a:pt x="86" y="223"/>
                      </a:lnTo>
                      <a:lnTo>
                        <a:pt x="90" y="227"/>
                      </a:lnTo>
                      <a:lnTo>
                        <a:pt x="90" y="229"/>
                      </a:lnTo>
                      <a:lnTo>
                        <a:pt x="93" y="230"/>
                      </a:lnTo>
                      <a:lnTo>
                        <a:pt x="93" y="233"/>
                      </a:lnTo>
                      <a:lnTo>
                        <a:pt x="94" y="234"/>
                      </a:lnTo>
                      <a:lnTo>
                        <a:pt x="98" y="248"/>
                      </a:lnTo>
                      <a:lnTo>
                        <a:pt x="100" y="250"/>
                      </a:lnTo>
                      <a:lnTo>
                        <a:pt x="101" y="255"/>
                      </a:lnTo>
                      <a:lnTo>
                        <a:pt x="112" y="268"/>
                      </a:lnTo>
                      <a:lnTo>
                        <a:pt x="114" y="268"/>
                      </a:lnTo>
                      <a:lnTo>
                        <a:pt x="114" y="275"/>
                      </a:lnTo>
                      <a:lnTo>
                        <a:pt x="119" y="277"/>
                      </a:lnTo>
                      <a:lnTo>
                        <a:pt x="121" y="285"/>
                      </a:lnTo>
                      <a:lnTo>
                        <a:pt x="124" y="286"/>
                      </a:lnTo>
                      <a:lnTo>
                        <a:pt x="126" y="287"/>
                      </a:lnTo>
                      <a:lnTo>
                        <a:pt x="128" y="284"/>
                      </a:lnTo>
                      <a:lnTo>
                        <a:pt x="131" y="281"/>
                      </a:lnTo>
                      <a:lnTo>
                        <a:pt x="128" y="274"/>
                      </a:lnTo>
                      <a:lnTo>
                        <a:pt x="131" y="267"/>
                      </a:lnTo>
                      <a:lnTo>
                        <a:pt x="135" y="264"/>
                      </a:lnTo>
                      <a:lnTo>
                        <a:pt x="138" y="269"/>
                      </a:lnTo>
                      <a:lnTo>
                        <a:pt x="148" y="269"/>
                      </a:lnTo>
                      <a:lnTo>
                        <a:pt x="159" y="275"/>
                      </a:lnTo>
                      <a:lnTo>
                        <a:pt x="172" y="282"/>
                      </a:lnTo>
                      <a:lnTo>
                        <a:pt x="173" y="298"/>
                      </a:lnTo>
                      <a:lnTo>
                        <a:pt x="198" y="256"/>
                      </a:lnTo>
                      <a:lnTo>
                        <a:pt x="252" y="237"/>
                      </a:lnTo>
                      <a:lnTo>
                        <a:pt x="292" y="223"/>
                      </a:lnTo>
                      <a:lnTo>
                        <a:pt x="294" y="185"/>
                      </a:lnTo>
                      <a:lnTo>
                        <a:pt x="291" y="172"/>
                      </a:lnTo>
                      <a:lnTo>
                        <a:pt x="291" y="172"/>
                      </a:lnTo>
                      <a:lnTo>
                        <a:pt x="286" y="177"/>
                      </a:lnTo>
                      <a:lnTo>
                        <a:pt x="245" y="170"/>
                      </a:lnTo>
                      <a:lnTo>
                        <a:pt x="242" y="157"/>
                      </a:lnTo>
                      <a:lnTo>
                        <a:pt x="239" y="151"/>
                      </a:lnTo>
                      <a:lnTo>
                        <a:pt x="239" y="146"/>
                      </a:lnTo>
                      <a:lnTo>
                        <a:pt x="239" y="146"/>
                      </a:lnTo>
                      <a:lnTo>
                        <a:pt x="238" y="146"/>
                      </a:lnTo>
                      <a:lnTo>
                        <a:pt x="236" y="143"/>
                      </a:lnTo>
                      <a:lnTo>
                        <a:pt x="236" y="142"/>
                      </a:lnTo>
                      <a:lnTo>
                        <a:pt x="238" y="140"/>
                      </a:lnTo>
                      <a:lnTo>
                        <a:pt x="235" y="140"/>
                      </a:lnTo>
                      <a:lnTo>
                        <a:pt x="235" y="139"/>
                      </a:lnTo>
                      <a:lnTo>
                        <a:pt x="232" y="139"/>
                      </a:lnTo>
                      <a:lnTo>
                        <a:pt x="228" y="136"/>
                      </a:lnTo>
                      <a:lnTo>
                        <a:pt x="228" y="134"/>
                      </a:lnTo>
                      <a:lnTo>
                        <a:pt x="227" y="135"/>
                      </a:lnTo>
                      <a:lnTo>
                        <a:pt x="225" y="131"/>
                      </a:lnTo>
                      <a:lnTo>
                        <a:pt x="224" y="126"/>
                      </a:lnTo>
                      <a:lnTo>
                        <a:pt x="217" y="116"/>
                      </a:lnTo>
                      <a:lnTo>
                        <a:pt x="215" y="112"/>
                      </a:lnTo>
                      <a:lnTo>
                        <a:pt x="216" y="112"/>
                      </a:lnTo>
                      <a:lnTo>
                        <a:pt x="216" y="110"/>
                      </a:lnTo>
                      <a:lnTo>
                        <a:pt x="214" y="102"/>
                      </a:lnTo>
                      <a:lnTo>
                        <a:pt x="214" y="100"/>
                      </a:lnTo>
                      <a:lnTo>
                        <a:pt x="212" y="97"/>
                      </a:lnTo>
                      <a:lnTo>
                        <a:pt x="211" y="97"/>
                      </a:lnTo>
                      <a:lnTo>
                        <a:pt x="206" y="89"/>
                      </a:lnTo>
                      <a:lnTo>
                        <a:pt x="204" y="89"/>
                      </a:lnTo>
                      <a:lnTo>
                        <a:pt x="202" y="86"/>
                      </a:lnTo>
                      <a:lnTo>
                        <a:pt x="202" y="85"/>
                      </a:lnTo>
                      <a:lnTo>
                        <a:pt x="204" y="84"/>
                      </a:lnTo>
                      <a:lnTo>
                        <a:pt x="204" y="86"/>
                      </a:lnTo>
                      <a:lnTo>
                        <a:pt x="204" y="84"/>
                      </a:lnTo>
                      <a:lnTo>
                        <a:pt x="201" y="83"/>
                      </a:lnTo>
                      <a:lnTo>
                        <a:pt x="196" y="81"/>
                      </a:lnTo>
                      <a:lnTo>
                        <a:pt x="194" y="73"/>
                      </a:lnTo>
                      <a:lnTo>
                        <a:pt x="192" y="69"/>
                      </a:lnTo>
                      <a:lnTo>
                        <a:pt x="190" y="68"/>
                      </a:lnTo>
                      <a:lnTo>
                        <a:pt x="190" y="65"/>
                      </a:lnTo>
                      <a:lnTo>
                        <a:pt x="189" y="66"/>
                      </a:lnTo>
                      <a:lnTo>
                        <a:pt x="188" y="64"/>
                      </a:lnTo>
                      <a:lnTo>
                        <a:pt x="180" y="69"/>
                      </a:lnTo>
                      <a:lnTo>
                        <a:pt x="179"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7" name="Freeform 785">
                  <a:extLst>
                    <a:ext uri="{FF2B5EF4-FFF2-40B4-BE49-F238E27FC236}">
                      <a16:creationId xmlns:a16="http://schemas.microsoft.com/office/drawing/2014/main" id="{4063EDEB-CC7D-7641-99AE-B7991A14553A}"/>
                    </a:ext>
                  </a:extLst>
                </p:cNvPr>
                <p:cNvSpPr>
                  <a:spLocks/>
                </p:cNvSpPr>
                <p:nvPr/>
              </p:nvSpPr>
              <p:spPr bwMode="auto">
                <a:xfrm>
                  <a:off x="4312" y="2343"/>
                  <a:ext cx="12" cy="29"/>
                </a:xfrm>
                <a:custGeom>
                  <a:avLst/>
                  <a:gdLst>
                    <a:gd name="T0" fmla="*/ 6 w 12"/>
                    <a:gd name="T1" fmla="*/ 29 h 29"/>
                    <a:gd name="T2" fmla="*/ 9 w 12"/>
                    <a:gd name="T3" fmla="*/ 29 h 29"/>
                    <a:gd name="T4" fmla="*/ 9 w 12"/>
                    <a:gd name="T5" fmla="*/ 29 h 29"/>
                    <a:gd name="T6" fmla="*/ 10 w 12"/>
                    <a:gd name="T7" fmla="*/ 29 h 29"/>
                    <a:gd name="T8" fmla="*/ 12 w 12"/>
                    <a:gd name="T9" fmla="*/ 20 h 29"/>
                    <a:gd name="T10" fmla="*/ 10 w 12"/>
                    <a:gd name="T11" fmla="*/ 17 h 29"/>
                    <a:gd name="T12" fmla="*/ 9 w 12"/>
                    <a:gd name="T13" fmla="*/ 17 h 29"/>
                    <a:gd name="T14" fmla="*/ 9 w 12"/>
                    <a:gd name="T15" fmla="*/ 11 h 29"/>
                    <a:gd name="T16" fmla="*/ 9 w 12"/>
                    <a:gd name="T17" fmla="*/ 11 h 29"/>
                    <a:gd name="T18" fmla="*/ 10 w 12"/>
                    <a:gd name="T19" fmla="*/ 6 h 29"/>
                    <a:gd name="T20" fmla="*/ 9 w 12"/>
                    <a:gd name="T21" fmla="*/ 5 h 29"/>
                    <a:gd name="T22" fmla="*/ 9 w 12"/>
                    <a:gd name="T23" fmla="*/ 5 h 29"/>
                    <a:gd name="T24" fmla="*/ 8 w 12"/>
                    <a:gd name="T25" fmla="*/ 2 h 29"/>
                    <a:gd name="T26" fmla="*/ 6 w 12"/>
                    <a:gd name="T27" fmla="*/ 0 h 29"/>
                    <a:gd name="T28" fmla="*/ 5 w 12"/>
                    <a:gd name="T29" fmla="*/ 0 h 29"/>
                    <a:gd name="T30" fmla="*/ 4 w 12"/>
                    <a:gd name="T31" fmla="*/ 2 h 29"/>
                    <a:gd name="T32" fmla="*/ 3 w 12"/>
                    <a:gd name="T33" fmla="*/ 2 h 29"/>
                    <a:gd name="T34" fmla="*/ 3 w 12"/>
                    <a:gd name="T35" fmla="*/ 3 h 29"/>
                    <a:gd name="T36" fmla="*/ 2 w 12"/>
                    <a:gd name="T37" fmla="*/ 4 h 29"/>
                    <a:gd name="T38" fmla="*/ 2 w 12"/>
                    <a:gd name="T39" fmla="*/ 7 h 29"/>
                    <a:gd name="T40" fmla="*/ 2 w 12"/>
                    <a:gd name="T41" fmla="*/ 7 h 29"/>
                    <a:gd name="T42" fmla="*/ 2 w 12"/>
                    <a:gd name="T43" fmla="*/ 12 h 29"/>
                    <a:gd name="T44" fmla="*/ 2 w 12"/>
                    <a:gd name="T45" fmla="*/ 12 h 29"/>
                    <a:gd name="T46" fmla="*/ 1 w 12"/>
                    <a:gd name="T47" fmla="*/ 12 h 29"/>
                    <a:gd name="T48" fmla="*/ 0 w 12"/>
                    <a:gd name="T49" fmla="*/ 16 h 29"/>
                    <a:gd name="T50" fmla="*/ 1 w 12"/>
                    <a:gd name="T51" fmla="*/ 19 h 29"/>
                    <a:gd name="T52" fmla="*/ 2 w 12"/>
                    <a:gd name="T53" fmla="*/ 20 h 29"/>
                    <a:gd name="T54" fmla="*/ 2 w 12"/>
                    <a:gd name="T55" fmla="*/ 24 h 29"/>
                    <a:gd name="T56" fmla="*/ 2 w 12"/>
                    <a:gd name="T57" fmla="*/ 24 h 29"/>
                    <a:gd name="T58" fmla="*/ 2 w 12"/>
                    <a:gd name="T59" fmla="*/ 26 h 29"/>
                    <a:gd name="T60" fmla="*/ 6 w 12"/>
                    <a:gd name="T6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29">
                      <a:moveTo>
                        <a:pt x="6" y="29"/>
                      </a:moveTo>
                      <a:lnTo>
                        <a:pt x="9" y="29"/>
                      </a:lnTo>
                      <a:lnTo>
                        <a:pt x="9" y="29"/>
                      </a:lnTo>
                      <a:lnTo>
                        <a:pt x="10" y="29"/>
                      </a:lnTo>
                      <a:lnTo>
                        <a:pt x="12" y="20"/>
                      </a:lnTo>
                      <a:lnTo>
                        <a:pt x="10" y="17"/>
                      </a:lnTo>
                      <a:lnTo>
                        <a:pt x="9" y="17"/>
                      </a:lnTo>
                      <a:lnTo>
                        <a:pt x="9" y="11"/>
                      </a:lnTo>
                      <a:lnTo>
                        <a:pt x="9" y="11"/>
                      </a:lnTo>
                      <a:lnTo>
                        <a:pt x="10" y="6"/>
                      </a:lnTo>
                      <a:lnTo>
                        <a:pt x="9" y="5"/>
                      </a:lnTo>
                      <a:lnTo>
                        <a:pt x="9" y="5"/>
                      </a:lnTo>
                      <a:lnTo>
                        <a:pt x="8" y="2"/>
                      </a:lnTo>
                      <a:lnTo>
                        <a:pt x="6" y="0"/>
                      </a:lnTo>
                      <a:lnTo>
                        <a:pt x="5" y="0"/>
                      </a:lnTo>
                      <a:lnTo>
                        <a:pt x="4" y="2"/>
                      </a:lnTo>
                      <a:lnTo>
                        <a:pt x="3" y="2"/>
                      </a:lnTo>
                      <a:lnTo>
                        <a:pt x="3" y="3"/>
                      </a:lnTo>
                      <a:lnTo>
                        <a:pt x="2" y="4"/>
                      </a:lnTo>
                      <a:lnTo>
                        <a:pt x="2" y="7"/>
                      </a:lnTo>
                      <a:lnTo>
                        <a:pt x="2" y="7"/>
                      </a:lnTo>
                      <a:lnTo>
                        <a:pt x="2" y="12"/>
                      </a:lnTo>
                      <a:lnTo>
                        <a:pt x="2" y="12"/>
                      </a:lnTo>
                      <a:lnTo>
                        <a:pt x="1" y="12"/>
                      </a:lnTo>
                      <a:lnTo>
                        <a:pt x="0" y="16"/>
                      </a:lnTo>
                      <a:lnTo>
                        <a:pt x="1" y="19"/>
                      </a:lnTo>
                      <a:lnTo>
                        <a:pt x="2" y="20"/>
                      </a:lnTo>
                      <a:lnTo>
                        <a:pt x="2" y="24"/>
                      </a:lnTo>
                      <a:lnTo>
                        <a:pt x="2" y="24"/>
                      </a:lnTo>
                      <a:lnTo>
                        <a:pt x="2"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8" name="Freeform 786">
                  <a:extLst>
                    <a:ext uri="{FF2B5EF4-FFF2-40B4-BE49-F238E27FC236}">
                      <a16:creationId xmlns:a16="http://schemas.microsoft.com/office/drawing/2014/main" id="{9CE08111-28D7-9843-B258-A301A3A05529}"/>
                    </a:ext>
                  </a:extLst>
                </p:cNvPr>
                <p:cNvSpPr>
                  <a:spLocks/>
                </p:cNvSpPr>
                <p:nvPr/>
              </p:nvSpPr>
              <p:spPr bwMode="auto">
                <a:xfrm>
                  <a:off x="4325" y="2345"/>
                  <a:ext cx="66" cy="65"/>
                </a:xfrm>
                <a:custGeom>
                  <a:avLst/>
                  <a:gdLst>
                    <a:gd name="T0" fmla="*/ 3 w 66"/>
                    <a:gd name="T1" fmla="*/ 45 h 65"/>
                    <a:gd name="T2" fmla="*/ 6 w 66"/>
                    <a:gd name="T3" fmla="*/ 58 h 65"/>
                    <a:gd name="T4" fmla="*/ 47 w 66"/>
                    <a:gd name="T5" fmla="*/ 65 h 65"/>
                    <a:gd name="T6" fmla="*/ 52 w 66"/>
                    <a:gd name="T7" fmla="*/ 60 h 65"/>
                    <a:gd name="T8" fmla="*/ 64 w 66"/>
                    <a:gd name="T9" fmla="*/ 15 h 65"/>
                    <a:gd name="T10" fmla="*/ 66 w 66"/>
                    <a:gd name="T11" fmla="*/ 14 h 65"/>
                    <a:gd name="T12" fmla="*/ 66 w 66"/>
                    <a:gd name="T13" fmla="*/ 10 h 65"/>
                    <a:gd name="T14" fmla="*/ 66 w 66"/>
                    <a:gd name="T15" fmla="*/ 8 h 65"/>
                    <a:gd name="T16" fmla="*/ 65 w 66"/>
                    <a:gd name="T17" fmla="*/ 9 h 65"/>
                    <a:gd name="T18" fmla="*/ 64 w 66"/>
                    <a:gd name="T19" fmla="*/ 8 h 65"/>
                    <a:gd name="T20" fmla="*/ 64 w 66"/>
                    <a:gd name="T21" fmla="*/ 7 h 65"/>
                    <a:gd name="T22" fmla="*/ 62 w 66"/>
                    <a:gd name="T23" fmla="*/ 7 h 65"/>
                    <a:gd name="T24" fmla="*/ 62 w 66"/>
                    <a:gd name="T25" fmla="*/ 1 h 65"/>
                    <a:gd name="T26" fmla="*/ 60 w 66"/>
                    <a:gd name="T27" fmla="*/ 0 h 65"/>
                    <a:gd name="T28" fmla="*/ 60 w 66"/>
                    <a:gd name="T29" fmla="*/ 3 h 65"/>
                    <a:gd name="T30" fmla="*/ 59 w 66"/>
                    <a:gd name="T31" fmla="*/ 5 h 65"/>
                    <a:gd name="T32" fmla="*/ 51 w 66"/>
                    <a:gd name="T33" fmla="*/ 11 h 65"/>
                    <a:gd name="T34" fmla="*/ 51 w 66"/>
                    <a:gd name="T35" fmla="*/ 16 h 65"/>
                    <a:gd name="T36" fmla="*/ 43 w 66"/>
                    <a:gd name="T37" fmla="*/ 24 h 65"/>
                    <a:gd name="T38" fmla="*/ 41 w 66"/>
                    <a:gd name="T39" fmla="*/ 27 h 65"/>
                    <a:gd name="T40" fmla="*/ 42 w 66"/>
                    <a:gd name="T41" fmla="*/ 27 h 65"/>
                    <a:gd name="T42" fmla="*/ 43 w 66"/>
                    <a:gd name="T43" fmla="*/ 29 h 65"/>
                    <a:gd name="T44" fmla="*/ 40 w 66"/>
                    <a:gd name="T45" fmla="*/ 34 h 65"/>
                    <a:gd name="T46" fmla="*/ 38 w 66"/>
                    <a:gd name="T47" fmla="*/ 31 h 65"/>
                    <a:gd name="T48" fmla="*/ 37 w 66"/>
                    <a:gd name="T49" fmla="*/ 32 h 65"/>
                    <a:gd name="T50" fmla="*/ 35 w 66"/>
                    <a:gd name="T51" fmla="*/ 32 h 65"/>
                    <a:gd name="T52" fmla="*/ 35 w 66"/>
                    <a:gd name="T53" fmla="*/ 35 h 65"/>
                    <a:gd name="T54" fmla="*/ 34 w 66"/>
                    <a:gd name="T55" fmla="*/ 35 h 65"/>
                    <a:gd name="T56" fmla="*/ 34 w 66"/>
                    <a:gd name="T57" fmla="*/ 37 h 65"/>
                    <a:gd name="T58" fmla="*/ 30 w 66"/>
                    <a:gd name="T59" fmla="*/ 38 h 65"/>
                    <a:gd name="T60" fmla="*/ 27 w 66"/>
                    <a:gd name="T61" fmla="*/ 38 h 65"/>
                    <a:gd name="T62" fmla="*/ 26 w 66"/>
                    <a:gd name="T63" fmla="*/ 36 h 65"/>
                    <a:gd name="T64" fmla="*/ 23 w 66"/>
                    <a:gd name="T65" fmla="*/ 37 h 65"/>
                    <a:gd name="T66" fmla="*/ 22 w 66"/>
                    <a:gd name="T67" fmla="*/ 36 h 65"/>
                    <a:gd name="T68" fmla="*/ 20 w 66"/>
                    <a:gd name="T69" fmla="*/ 36 h 65"/>
                    <a:gd name="T70" fmla="*/ 15 w 66"/>
                    <a:gd name="T71" fmla="*/ 35 h 65"/>
                    <a:gd name="T72" fmla="*/ 9 w 66"/>
                    <a:gd name="T73" fmla="*/ 41 h 65"/>
                    <a:gd name="T74" fmla="*/ 7 w 66"/>
                    <a:gd name="T75" fmla="*/ 40 h 65"/>
                    <a:gd name="T76" fmla="*/ 5 w 66"/>
                    <a:gd name="T77" fmla="*/ 39 h 65"/>
                    <a:gd name="T78" fmla="*/ 3 w 66"/>
                    <a:gd name="T79" fmla="*/ 41 h 65"/>
                    <a:gd name="T80" fmla="*/ 2 w 66"/>
                    <a:gd name="T81" fmla="*/ 33 h 65"/>
                    <a:gd name="T82" fmla="*/ 0 w 66"/>
                    <a:gd name="T83" fmla="*/ 35 h 65"/>
                    <a:gd name="T84" fmla="*/ 0 w 66"/>
                    <a:gd name="T85" fmla="*/ 34 h 65"/>
                    <a:gd name="T86" fmla="*/ 0 w 66"/>
                    <a:gd name="T87" fmla="*/ 39 h 65"/>
                    <a:gd name="T88" fmla="*/ 3 w 66"/>
                    <a:gd name="T89" fmla="*/ 4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65">
                      <a:moveTo>
                        <a:pt x="3" y="45"/>
                      </a:moveTo>
                      <a:lnTo>
                        <a:pt x="6" y="58"/>
                      </a:lnTo>
                      <a:lnTo>
                        <a:pt x="47" y="65"/>
                      </a:lnTo>
                      <a:lnTo>
                        <a:pt x="52" y="60"/>
                      </a:lnTo>
                      <a:lnTo>
                        <a:pt x="64" y="15"/>
                      </a:lnTo>
                      <a:lnTo>
                        <a:pt x="66" y="14"/>
                      </a:lnTo>
                      <a:lnTo>
                        <a:pt x="66" y="10"/>
                      </a:lnTo>
                      <a:lnTo>
                        <a:pt x="66" y="8"/>
                      </a:lnTo>
                      <a:lnTo>
                        <a:pt x="65" y="9"/>
                      </a:lnTo>
                      <a:lnTo>
                        <a:pt x="64" y="8"/>
                      </a:lnTo>
                      <a:lnTo>
                        <a:pt x="64" y="7"/>
                      </a:lnTo>
                      <a:lnTo>
                        <a:pt x="62" y="7"/>
                      </a:lnTo>
                      <a:lnTo>
                        <a:pt x="62" y="1"/>
                      </a:lnTo>
                      <a:lnTo>
                        <a:pt x="60" y="0"/>
                      </a:lnTo>
                      <a:lnTo>
                        <a:pt x="60" y="3"/>
                      </a:lnTo>
                      <a:lnTo>
                        <a:pt x="59" y="5"/>
                      </a:lnTo>
                      <a:lnTo>
                        <a:pt x="51" y="11"/>
                      </a:lnTo>
                      <a:lnTo>
                        <a:pt x="51" y="16"/>
                      </a:lnTo>
                      <a:lnTo>
                        <a:pt x="43" y="24"/>
                      </a:lnTo>
                      <a:lnTo>
                        <a:pt x="41" y="27"/>
                      </a:lnTo>
                      <a:lnTo>
                        <a:pt x="42" y="27"/>
                      </a:lnTo>
                      <a:lnTo>
                        <a:pt x="43" y="29"/>
                      </a:lnTo>
                      <a:lnTo>
                        <a:pt x="40" y="34"/>
                      </a:lnTo>
                      <a:lnTo>
                        <a:pt x="38" y="31"/>
                      </a:lnTo>
                      <a:lnTo>
                        <a:pt x="37" y="32"/>
                      </a:lnTo>
                      <a:lnTo>
                        <a:pt x="35" y="32"/>
                      </a:lnTo>
                      <a:lnTo>
                        <a:pt x="35" y="35"/>
                      </a:lnTo>
                      <a:lnTo>
                        <a:pt x="34" y="35"/>
                      </a:lnTo>
                      <a:lnTo>
                        <a:pt x="34" y="37"/>
                      </a:lnTo>
                      <a:lnTo>
                        <a:pt x="30" y="38"/>
                      </a:lnTo>
                      <a:lnTo>
                        <a:pt x="27" y="38"/>
                      </a:lnTo>
                      <a:lnTo>
                        <a:pt x="26" y="36"/>
                      </a:lnTo>
                      <a:lnTo>
                        <a:pt x="23" y="37"/>
                      </a:lnTo>
                      <a:lnTo>
                        <a:pt x="22" y="36"/>
                      </a:lnTo>
                      <a:lnTo>
                        <a:pt x="20" y="36"/>
                      </a:lnTo>
                      <a:lnTo>
                        <a:pt x="15" y="35"/>
                      </a:lnTo>
                      <a:lnTo>
                        <a:pt x="9" y="41"/>
                      </a:lnTo>
                      <a:lnTo>
                        <a:pt x="7" y="40"/>
                      </a:lnTo>
                      <a:lnTo>
                        <a:pt x="5" y="39"/>
                      </a:lnTo>
                      <a:lnTo>
                        <a:pt x="3" y="41"/>
                      </a:lnTo>
                      <a:lnTo>
                        <a:pt x="2" y="33"/>
                      </a:lnTo>
                      <a:lnTo>
                        <a:pt x="0" y="35"/>
                      </a:lnTo>
                      <a:lnTo>
                        <a:pt x="0" y="34"/>
                      </a:lnTo>
                      <a:lnTo>
                        <a:pt x="0" y="39"/>
                      </a:lnTo>
                      <a:lnTo>
                        <a:pt x="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9" name="Freeform 787">
                  <a:extLst>
                    <a:ext uri="{FF2B5EF4-FFF2-40B4-BE49-F238E27FC236}">
                      <a16:creationId xmlns:a16="http://schemas.microsoft.com/office/drawing/2014/main" id="{A5732506-DFFF-DE45-8896-9D5C702155AF}"/>
                    </a:ext>
                  </a:extLst>
                </p:cNvPr>
                <p:cNvSpPr>
                  <a:spLocks/>
                </p:cNvSpPr>
                <p:nvPr/>
              </p:nvSpPr>
              <p:spPr bwMode="auto">
                <a:xfrm>
                  <a:off x="3259" y="2124"/>
                  <a:ext cx="6" cy="4"/>
                </a:xfrm>
                <a:custGeom>
                  <a:avLst/>
                  <a:gdLst>
                    <a:gd name="T0" fmla="*/ 3 w 6"/>
                    <a:gd name="T1" fmla="*/ 0 h 4"/>
                    <a:gd name="T2" fmla="*/ 0 w 6"/>
                    <a:gd name="T3" fmla="*/ 2 h 4"/>
                    <a:gd name="T4" fmla="*/ 1 w 6"/>
                    <a:gd name="T5" fmla="*/ 3 h 4"/>
                    <a:gd name="T6" fmla="*/ 4 w 6"/>
                    <a:gd name="T7" fmla="*/ 4 h 4"/>
                    <a:gd name="T8" fmla="*/ 6 w 6"/>
                    <a:gd name="T9" fmla="*/ 3 h 4"/>
                    <a:gd name="T10" fmla="*/ 4 w 6"/>
                    <a:gd name="T11" fmla="*/ 1 h 4"/>
                    <a:gd name="T12" fmla="*/ 3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3" y="0"/>
                      </a:moveTo>
                      <a:lnTo>
                        <a:pt x="0" y="2"/>
                      </a:lnTo>
                      <a:lnTo>
                        <a:pt x="1" y="3"/>
                      </a:lnTo>
                      <a:lnTo>
                        <a:pt x="4" y="4"/>
                      </a:lnTo>
                      <a:lnTo>
                        <a:pt x="6"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0" name="Freeform 788">
                  <a:extLst>
                    <a:ext uri="{FF2B5EF4-FFF2-40B4-BE49-F238E27FC236}">
                      <a16:creationId xmlns:a16="http://schemas.microsoft.com/office/drawing/2014/main" id="{822105A7-B33D-C84A-AB7B-64BB778E34DD}"/>
                    </a:ext>
                  </a:extLst>
                </p:cNvPr>
                <p:cNvSpPr>
                  <a:spLocks/>
                </p:cNvSpPr>
                <p:nvPr/>
              </p:nvSpPr>
              <p:spPr bwMode="auto">
                <a:xfrm>
                  <a:off x="3228" y="2107"/>
                  <a:ext cx="3" cy="1"/>
                </a:xfrm>
                <a:custGeom>
                  <a:avLst/>
                  <a:gdLst>
                    <a:gd name="T0" fmla="*/ 0 w 3"/>
                    <a:gd name="T1" fmla="*/ 0 h 1"/>
                    <a:gd name="T2" fmla="*/ 3 w 3"/>
                    <a:gd name="T3" fmla="*/ 1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1" name="Freeform 789">
                  <a:extLst>
                    <a:ext uri="{FF2B5EF4-FFF2-40B4-BE49-F238E27FC236}">
                      <a16:creationId xmlns:a16="http://schemas.microsoft.com/office/drawing/2014/main" id="{18C1955C-8B41-E740-8A59-451D498FCAC8}"/>
                    </a:ext>
                  </a:extLst>
                </p:cNvPr>
                <p:cNvSpPr>
                  <a:spLocks/>
                </p:cNvSpPr>
                <p:nvPr/>
              </p:nvSpPr>
              <p:spPr bwMode="auto">
                <a:xfrm>
                  <a:off x="3223" y="2110"/>
                  <a:ext cx="4" cy="3"/>
                </a:xfrm>
                <a:custGeom>
                  <a:avLst/>
                  <a:gdLst>
                    <a:gd name="T0" fmla="*/ 0 w 4"/>
                    <a:gd name="T1" fmla="*/ 0 h 3"/>
                    <a:gd name="T2" fmla="*/ 1 w 4"/>
                    <a:gd name="T3" fmla="*/ 3 h 3"/>
                    <a:gd name="T4" fmla="*/ 3 w 4"/>
                    <a:gd name="T5" fmla="*/ 3 h 3"/>
                    <a:gd name="T6" fmla="*/ 4 w 4"/>
                    <a:gd name="T7" fmla="*/ 3 h 3"/>
                    <a:gd name="T8" fmla="*/ 2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1" y="3"/>
                      </a:lnTo>
                      <a:lnTo>
                        <a:pt x="3"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2" name="Freeform 790">
                  <a:extLst>
                    <a:ext uri="{FF2B5EF4-FFF2-40B4-BE49-F238E27FC236}">
                      <a16:creationId xmlns:a16="http://schemas.microsoft.com/office/drawing/2014/main" id="{C2182549-509C-DC41-9A54-2FB75C43E387}"/>
                    </a:ext>
                  </a:extLst>
                </p:cNvPr>
                <p:cNvSpPr>
                  <a:spLocks/>
                </p:cNvSpPr>
                <p:nvPr/>
              </p:nvSpPr>
              <p:spPr bwMode="auto">
                <a:xfrm>
                  <a:off x="3240" y="2106"/>
                  <a:ext cx="2" cy="2"/>
                </a:xfrm>
                <a:custGeom>
                  <a:avLst/>
                  <a:gdLst>
                    <a:gd name="T0" fmla="*/ 0 w 2"/>
                    <a:gd name="T1" fmla="*/ 1 h 2"/>
                    <a:gd name="T2" fmla="*/ 2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3" name="Freeform 791">
                  <a:extLst>
                    <a:ext uri="{FF2B5EF4-FFF2-40B4-BE49-F238E27FC236}">
                      <a16:creationId xmlns:a16="http://schemas.microsoft.com/office/drawing/2014/main" id="{338BCE55-047A-DF48-B660-C13E234A17D9}"/>
                    </a:ext>
                  </a:extLst>
                </p:cNvPr>
                <p:cNvSpPr>
                  <a:spLocks/>
                </p:cNvSpPr>
                <p:nvPr/>
              </p:nvSpPr>
              <p:spPr bwMode="auto">
                <a:xfrm>
                  <a:off x="3374" y="2224"/>
                  <a:ext cx="5" cy="4"/>
                </a:xfrm>
                <a:custGeom>
                  <a:avLst/>
                  <a:gdLst>
                    <a:gd name="T0" fmla="*/ 7 w 7"/>
                    <a:gd name="T1" fmla="*/ 3 h 5"/>
                    <a:gd name="T2" fmla="*/ 5 w 7"/>
                    <a:gd name="T3" fmla="*/ 0 h 5"/>
                    <a:gd name="T4" fmla="*/ 0 w 7"/>
                    <a:gd name="T5" fmla="*/ 1 h 5"/>
                    <a:gd name="T6" fmla="*/ 1 w 7"/>
                    <a:gd name="T7" fmla="*/ 3 h 5"/>
                    <a:gd name="T8" fmla="*/ 5 w 7"/>
                    <a:gd name="T9" fmla="*/ 5 h 5"/>
                    <a:gd name="T10" fmla="*/ 7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7" y="3"/>
                      </a:moveTo>
                      <a:cubicBezTo>
                        <a:pt x="5" y="0"/>
                        <a:pt x="5" y="0"/>
                        <a:pt x="5" y="0"/>
                      </a:cubicBezTo>
                      <a:cubicBezTo>
                        <a:pt x="0" y="1"/>
                        <a:pt x="0" y="1"/>
                        <a:pt x="0" y="1"/>
                      </a:cubicBezTo>
                      <a:cubicBezTo>
                        <a:pt x="1" y="3"/>
                        <a:pt x="1" y="3"/>
                        <a:pt x="1" y="3"/>
                      </a:cubicBezTo>
                      <a:cubicBezTo>
                        <a:pt x="5" y="5"/>
                        <a:pt x="5" y="5"/>
                        <a:pt x="5" y="5"/>
                      </a:cubicBezTo>
                      <a:cubicBezTo>
                        <a:pt x="5" y="5"/>
                        <a:pt x="7" y="3"/>
                        <a:pt x="7"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4" name="Freeform 792">
                  <a:extLst>
                    <a:ext uri="{FF2B5EF4-FFF2-40B4-BE49-F238E27FC236}">
                      <a16:creationId xmlns:a16="http://schemas.microsoft.com/office/drawing/2014/main" id="{B299262B-B871-514C-9C79-0256F942E619}"/>
                    </a:ext>
                  </a:extLst>
                </p:cNvPr>
                <p:cNvSpPr>
                  <a:spLocks/>
                </p:cNvSpPr>
                <p:nvPr/>
              </p:nvSpPr>
              <p:spPr bwMode="auto">
                <a:xfrm>
                  <a:off x="3410" y="2304"/>
                  <a:ext cx="8" cy="10"/>
                </a:xfrm>
                <a:custGeom>
                  <a:avLst/>
                  <a:gdLst>
                    <a:gd name="T0" fmla="*/ 3 w 8"/>
                    <a:gd name="T1" fmla="*/ 6 h 10"/>
                    <a:gd name="T2" fmla="*/ 0 w 8"/>
                    <a:gd name="T3" fmla="*/ 10 h 10"/>
                    <a:gd name="T4" fmla="*/ 1 w 8"/>
                    <a:gd name="T5" fmla="*/ 10 h 10"/>
                    <a:gd name="T6" fmla="*/ 4 w 8"/>
                    <a:gd name="T7" fmla="*/ 10 h 10"/>
                    <a:gd name="T8" fmla="*/ 8 w 8"/>
                    <a:gd name="T9" fmla="*/ 4 h 10"/>
                    <a:gd name="T10" fmla="*/ 8 w 8"/>
                    <a:gd name="T11" fmla="*/ 0 h 10"/>
                    <a:gd name="T12" fmla="*/ 3 w 8"/>
                    <a:gd name="T13" fmla="*/ 3 h 10"/>
                    <a:gd name="T14" fmla="*/ 3 w 8"/>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6"/>
                      </a:moveTo>
                      <a:lnTo>
                        <a:pt x="0" y="10"/>
                      </a:lnTo>
                      <a:lnTo>
                        <a:pt x="1" y="10"/>
                      </a:lnTo>
                      <a:lnTo>
                        <a:pt x="4" y="10"/>
                      </a:lnTo>
                      <a:lnTo>
                        <a:pt x="8" y="4"/>
                      </a:lnTo>
                      <a:lnTo>
                        <a:pt x="8" y="0"/>
                      </a:lnTo>
                      <a:lnTo>
                        <a:pt x="3"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5" name="Freeform 793">
                  <a:extLst>
                    <a:ext uri="{FF2B5EF4-FFF2-40B4-BE49-F238E27FC236}">
                      <a16:creationId xmlns:a16="http://schemas.microsoft.com/office/drawing/2014/main" id="{88EBDDAE-D8B6-E740-ACAF-7E51EEEFD9A8}"/>
                    </a:ext>
                  </a:extLst>
                </p:cNvPr>
                <p:cNvSpPr>
                  <a:spLocks/>
                </p:cNvSpPr>
                <p:nvPr/>
              </p:nvSpPr>
              <p:spPr bwMode="auto">
                <a:xfrm>
                  <a:off x="3363" y="2300"/>
                  <a:ext cx="3" cy="7"/>
                </a:xfrm>
                <a:custGeom>
                  <a:avLst/>
                  <a:gdLst>
                    <a:gd name="T0" fmla="*/ 3 w 3"/>
                    <a:gd name="T1" fmla="*/ 2 h 10"/>
                    <a:gd name="T2" fmla="*/ 1 w 3"/>
                    <a:gd name="T3" fmla="*/ 0 h 10"/>
                    <a:gd name="T4" fmla="*/ 0 w 3"/>
                    <a:gd name="T5" fmla="*/ 2 h 10"/>
                    <a:gd name="T6" fmla="*/ 1 w 3"/>
                    <a:gd name="T7" fmla="*/ 5 h 10"/>
                    <a:gd name="T8" fmla="*/ 1 w 3"/>
                    <a:gd name="T9" fmla="*/ 10 h 10"/>
                    <a:gd name="T10" fmla="*/ 3 w 3"/>
                    <a:gd name="T11" fmla="*/ 8 h 10"/>
                    <a:gd name="T12" fmla="*/ 3 w 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2"/>
                      </a:moveTo>
                      <a:cubicBezTo>
                        <a:pt x="3" y="2"/>
                        <a:pt x="2" y="0"/>
                        <a:pt x="1" y="0"/>
                      </a:cubicBezTo>
                      <a:cubicBezTo>
                        <a:pt x="0" y="0"/>
                        <a:pt x="0" y="2"/>
                        <a:pt x="0" y="2"/>
                      </a:cubicBezTo>
                      <a:cubicBezTo>
                        <a:pt x="1" y="5"/>
                        <a:pt x="1" y="5"/>
                        <a:pt x="1" y="5"/>
                      </a:cubicBezTo>
                      <a:cubicBezTo>
                        <a:pt x="1" y="10"/>
                        <a:pt x="1" y="10"/>
                        <a:pt x="1" y="10"/>
                      </a:cubicBezTo>
                      <a:cubicBezTo>
                        <a:pt x="1" y="10"/>
                        <a:pt x="3" y="8"/>
                        <a:pt x="3" y="8"/>
                      </a:cubicBez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6" name="Freeform 794">
                  <a:extLst>
                    <a:ext uri="{FF2B5EF4-FFF2-40B4-BE49-F238E27FC236}">
                      <a16:creationId xmlns:a16="http://schemas.microsoft.com/office/drawing/2014/main" id="{7E4B9C97-9847-C542-9827-596C98F4E4BB}"/>
                    </a:ext>
                  </a:extLst>
                </p:cNvPr>
                <p:cNvSpPr>
                  <a:spLocks/>
                </p:cNvSpPr>
                <p:nvPr/>
              </p:nvSpPr>
              <p:spPr bwMode="auto">
                <a:xfrm>
                  <a:off x="3390" y="2313"/>
                  <a:ext cx="7" cy="8"/>
                </a:xfrm>
                <a:custGeom>
                  <a:avLst/>
                  <a:gdLst>
                    <a:gd name="T0" fmla="*/ 4 w 7"/>
                    <a:gd name="T1" fmla="*/ 0 h 8"/>
                    <a:gd name="T2" fmla="*/ 2 w 7"/>
                    <a:gd name="T3" fmla="*/ 0 h 8"/>
                    <a:gd name="T4" fmla="*/ 0 w 7"/>
                    <a:gd name="T5" fmla="*/ 4 h 8"/>
                    <a:gd name="T6" fmla="*/ 3 w 7"/>
                    <a:gd name="T7" fmla="*/ 8 h 8"/>
                    <a:gd name="T8" fmla="*/ 6 w 7"/>
                    <a:gd name="T9" fmla="*/ 5 h 8"/>
                    <a:gd name="T10" fmla="*/ 7 w 7"/>
                    <a:gd name="T11" fmla="*/ 4 h 8"/>
                    <a:gd name="T12" fmla="*/ 7 w 7"/>
                    <a:gd name="T13" fmla="*/ 1 h 8"/>
                    <a:gd name="T14" fmla="*/ 4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4" y="0"/>
                      </a:moveTo>
                      <a:lnTo>
                        <a:pt x="2" y="0"/>
                      </a:lnTo>
                      <a:lnTo>
                        <a:pt x="0" y="4"/>
                      </a:lnTo>
                      <a:lnTo>
                        <a:pt x="3" y="8"/>
                      </a:lnTo>
                      <a:lnTo>
                        <a:pt x="6" y="5"/>
                      </a:lnTo>
                      <a:lnTo>
                        <a:pt x="7" y="4"/>
                      </a:lnTo>
                      <a:lnTo>
                        <a:pt x="7"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7" name="Freeform 795">
                  <a:extLst>
                    <a:ext uri="{FF2B5EF4-FFF2-40B4-BE49-F238E27FC236}">
                      <a16:creationId xmlns:a16="http://schemas.microsoft.com/office/drawing/2014/main" id="{DF65FB15-699F-2F4F-B80F-EC388A574D9F}"/>
                    </a:ext>
                  </a:extLst>
                </p:cNvPr>
                <p:cNvSpPr>
                  <a:spLocks/>
                </p:cNvSpPr>
                <p:nvPr/>
              </p:nvSpPr>
              <p:spPr bwMode="auto">
                <a:xfrm>
                  <a:off x="3418" y="2296"/>
                  <a:ext cx="6" cy="4"/>
                </a:xfrm>
                <a:custGeom>
                  <a:avLst/>
                  <a:gdLst>
                    <a:gd name="T0" fmla="*/ 0 w 6"/>
                    <a:gd name="T1" fmla="*/ 4 h 4"/>
                    <a:gd name="T2" fmla="*/ 3 w 6"/>
                    <a:gd name="T3" fmla="*/ 2 h 4"/>
                    <a:gd name="T4" fmla="*/ 6 w 6"/>
                    <a:gd name="T5" fmla="*/ 1 h 4"/>
                    <a:gd name="T6" fmla="*/ 3 w 6"/>
                    <a:gd name="T7" fmla="*/ 0 h 4"/>
                    <a:gd name="T8" fmla="*/ 2 w 6"/>
                    <a:gd name="T9" fmla="*/ 0 h 4"/>
                    <a:gd name="T10" fmla="*/ 0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0" y="4"/>
                      </a:moveTo>
                      <a:lnTo>
                        <a:pt x="3" y="2"/>
                      </a:lnTo>
                      <a:lnTo>
                        <a:pt x="6" y="1"/>
                      </a:lnTo>
                      <a:lnTo>
                        <a:pt x="3" y="0"/>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8" name="Freeform 796">
                  <a:extLst>
                    <a:ext uri="{FF2B5EF4-FFF2-40B4-BE49-F238E27FC236}">
                      <a16:creationId xmlns:a16="http://schemas.microsoft.com/office/drawing/2014/main" id="{69EF7232-078E-1742-AAAC-EF043F3807EE}"/>
                    </a:ext>
                  </a:extLst>
                </p:cNvPr>
                <p:cNvSpPr>
                  <a:spLocks/>
                </p:cNvSpPr>
                <p:nvPr/>
              </p:nvSpPr>
              <p:spPr bwMode="auto">
                <a:xfrm>
                  <a:off x="3375" y="2307"/>
                  <a:ext cx="11" cy="9"/>
                </a:xfrm>
                <a:custGeom>
                  <a:avLst/>
                  <a:gdLst>
                    <a:gd name="T0" fmla="*/ 4 w 11"/>
                    <a:gd name="T1" fmla="*/ 9 h 9"/>
                    <a:gd name="T2" fmla="*/ 8 w 11"/>
                    <a:gd name="T3" fmla="*/ 5 h 9"/>
                    <a:gd name="T4" fmla="*/ 11 w 11"/>
                    <a:gd name="T5" fmla="*/ 5 h 9"/>
                    <a:gd name="T6" fmla="*/ 11 w 11"/>
                    <a:gd name="T7" fmla="*/ 0 h 9"/>
                    <a:gd name="T8" fmla="*/ 8 w 11"/>
                    <a:gd name="T9" fmla="*/ 0 h 9"/>
                    <a:gd name="T10" fmla="*/ 8 w 11"/>
                    <a:gd name="T11" fmla="*/ 1 h 9"/>
                    <a:gd name="T12" fmla="*/ 4 w 11"/>
                    <a:gd name="T13" fmla="*/ 3 h 9"/>
                    <a:gd name="T14" fmla="*/ 2 w 11"/>
                    <a:gd name="T15" fmla="*/ 3 h 9"/>
                    <a:gd name="T16" fmla="*/ 0 w 11"/>
                    <a:gd name="T17" fmla="*/ 4 h 9"/>
                    <a:gd name="T18" fmla="*/ 1 w 11"/>
                    <a:gd name="T19" fmla="*/ 7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8" y="5"/>
                      </a:lnTo>
                      <a:lnTo>
                        <a:pt x="11" y="5"/>
                      </a:lnTo>
                      <a:lnTo>
                        <a:pt x="11" y="0"/>
                      </a:lnTo>
                      <a:lnTo>
                        <a:pt x="8" y="0"/>
                      </a:lnTo>
                      <a:lnTo>
                        <a:pt x="8" y="1"/>
                      </a:lnTo>
                      <a:lnTo>
                        <a:pt x="4" y="3"/>
                      </a:lnTo>
                      <a:lnTo>
                        <a:pt x="2" y="3"/>
                      </a:lnTo>
                      <a:lnTo>
                        <a:pt x="0" y="4"/>
                      </a:lnTo>
                      <a:lnTo>
                        <a:pt x="1" y="7"/>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9" name="Freeform 797">
                  <a:extLst>
                    <a:ext uri="{FF2B5EF4-FFF2-40B4-BE49-F238E27FC236}">
                      <a16:creationId xmlns:a16="http://schemas.microsoft.com/office/drawing/2014/main" id="{623755CE-0E10-8A47-A707-AF88E6BD8767}"/>
                    </a:ext>
                  </a:extLst>
                </p:cNvPr>
                <p:cNvSpPr>
                  <a:spLocks/>
                </p:cNvSpPr>
                <p:nvPr/>
              </p:nvSpPr>
              <p:spPr bwMode="auto">
                <a:xfrm>
                  <a:off x="3360" y="2319"/>
                  <a:ext cx="2" cy="3"/>
                </a:xfrm>
                <a:custGeom>
                  <a:avLst/>
                  <a:gdLst>
                    <a:gd name="T0" fmla="*/ 0 w 2"/>
                    <a:gd name="T1" fmla="*/ 2 h 3"/>
                    <a:gd name="T2" fmla="*/ 1 w 2"/>
                    <a:gd name="T3" fmla="*/ 3 h 3"/>
                    <a:gd name="T4" fmla="*/ 2 w 2"/>
                    <a:gd name="T5" fmla="*/ 3 h 3"/>
                    <a:gd name="T6" fmla="*/ 2 w 2"/>
                    <a:gd name="T7" fmla="*/ 2 h 3"/>
                    <a:gd name="T8" fmla="*/ 2 w 2"/>
                    <a:gd name="T9" fmla="*/ 0 h 3"/>
                    <a:gd name="T10" fmla="*/ 2 w 2"/>
                    <a:gd name="T11" fmla="*/ 0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lnTo>
                        <a:pt x="1" y="3"/>
                      </a:lnTo>
                      <a:lnTo>
                        <a:pt x="2" y="3"/>
                      </a:lnTo>
                      <a:lnTo>
                        <a:pt x="2" y="2"/>
                      </a:lnTo>
                      <a:lnTo>
                        <a:pt x="2"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0" name="Freeform 798">
                  <a:extLst>
                    <a:ext uri="{FF2B5EF4-FFF2-40B4-BE49-F238E27FC236}">
                      <a16:creationId xmlns:a16="http://schemas.microsoft.com/office/drawing/2014/main" id="{91B9A273-29E5-0F42-B0C4-EDB11599DE78}"/>
                    </a:ext>
                  </a:extLst>
                </p:cNvPr>
                <p:cNvSpPr>
                  <a:spLocks/>
                </p:cNvSpPr>
                <p:nvPr/>
              </p:nvSpPr>
              <p:spPr bwMode="auto">
                <a:xfrm>
                  <a:off x="3370" y="2313"/>
                  <a:ext cx="3" cy="2"/>
                </a:xfrm>
                <a:custGeom>
                  <a:avLst/>
                  <a:gdLst>
                    <a:gd name="T0" fmla="*/ 3 w 3"/>
                    <a:gd name="T1" fmla="*/ 2 h 3"/>
                    <a:gd name="T2" fmla="*/ 2 w 3"/>
                    <a:gd name="T3" fmla="*/ 0 h 3"/>
                    <a:gd name="T4" fmla="*/ 1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cubicBezTo>
                        <a:pt x="2" y="0"/>
                        <a:pt x="2" y="0"/>
                        <a:pt x="2" y="0"/>
                      </a:cubicBezTo>
                      <a:cubicBezTo>
                        <a:pt x="1" y="0"/>
                        <a:pt x="1" y="0"/>
                        <a:pt x="1" y="0"/>
                      </a:cubicBezTo>
                      <a:cubicBezTo>
                        <a:pt x="0" y="2"/>
                        <a:pt x="0" y="2"/>
                        <a:pt x="0" y="2"/>
                      </a:cubicBezTo>
                      <a:cubicBezTo>
                        <a:pt x="2" y="3"/>
                        <a:pt x="2" y="3"/>
                        <a:pt x="2" y="3"/>
                      </a:cubicBezTo>
                      <a:cubicBezTo>
                        <a:pt x="2" y="3"/>
                        <a:pt x="3" y="2"/>
                        <a:pt x="3"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1" name="Freeform 799">
                  <a:extLst>
                    <a:ext uri="{FF2B5EF4-FFF2-40B4-BE49-F238E27FC236}">
                      <a16:creationId xmlns:a16="http://schemas.microsoft.com/office/drawing/2014/main" id="{16FCCA91-E909-A54D-B665-D406D29153B4}"/>
                    </a:ext>
                  </a:extLst>
                </p:cNvPr>
                <p:cNvSpPr>
                  <a:spLocks/>
                </p:cNvSpPr>
                <p:nvPr/>
              </p:nvSpPr>
              <p:spPr bwMode="auto">
                <a:xfrm>
                  <a:off x="3255" y="2506"/>
                  <a:ext cx="6" cy="4"/>
                </a:xfrm>
                <a:custGeom>
                  <a:avLst/>
                  <a:gdLst>
                    <a:gd name="T0" fmla="*/ 7 w 8"/>
                    <a:gd name="T1" fmla="*/ 0 h 5"/>
                    <a:gd name="T2" fmla="*/ 4 w 8"/>
                    <a:gd name="T3" fmla="*/ 0 h 5"/>
                    <a:gd name="T4" fmla="*/ 2 w 8"/>
                    <a:gd name="T5" fmla="*/ 1 h 5"/>
                    <a:gd name="T6" fmla="*/ 0 w 8"/>
                    <a:gd name="T7" fmla="*/ 2 h 5"/>
                    <a:gd name="T8" fmla="*/ 1 w 8"/>
                    <a:gd name="T9" fmla="*/ 5 h 5"/>
                    <a:gd name="T10" fmla="*/ 4 w 8"/>
                    <a:gd name="T11" fmla="*/ 5 h 5"/>
                    <a:gd name="T12" fmla="*/ 8 w 8"/>
                    <a:gd name="T13" fmla="*/ 2 h 5"/>
                    <a:gd name="T14" fmla="*/ 7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7" y="0"/>
                      </a:moveTo>
                      <a:cubicBezTo>
                        <a:pt x="4" y="0"/>
                        <a:pt x="4" y="0"/>
                        <a:pt x="4" y="0"/>
                      </a:cubicBezTo>
                      <a:cubicBezTo>
                        <a:pt x="2" y="1"/>
                        <a:pt x="2" y="1"/>
                        <a:pt x="2" y="1"/>
                      </a:cubicBezTo>
                      <a:cubicBezTo>
                        <a:pt x="0" y="2"/>
                        <a:pt x="0" y="2"/>
                        <a:pt x="0" y="2"/>
                      </a:cubicBezTo>
                      <a:cubicBezTo>
                        <a:pt x="1" y="5"/>
                        <a:pt x="1" y="5"/>
                        <a:pt x="1" y="5"/>
                      </a:cubicBezTo>
                      <a:cubicBezTo>
                        <a:pt x="1" y="5"/>
                        <a:pt x="3" y="5"/>
                        <a:pt x="4" y="5"/>
                      </a:cubicBezTo>
                      <a:cubicBezTo>
                        <a:pt x="8" y="2"/>
                        <a:pt x="8" y="2"/>
                        <a:pt x="8" y="2"/>
                      </a:cubicBez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2" name="Freeform 800">
                  <a:extLst>
                    <a:ext uri="{FF2B5EF4-FFF2-40B4-BE49-F238E27FC236}">
                      <a16:creationId xmlns:a16="http://schemas.microsoft.com/office/drawing/2014/main" id="{68461C1F-C7F5-E144-93A3-D162D01D4D57}"/>
                    </a:ext>
                  </a:extLst>
                </p:cNvPr>
                <p:cNvSpPr>
                  <a:spLocks/>
                </p:cNvSpPr>
                <p:nvPr/>
              </p:nvSpPr>
              <p:spPr bwMode="auto">
                <a:xfrm>
                  <a:off x="3269" y="2514"/>
                  <a:ext cx="3" cy="4"/>
                </a:xfrm>
                <a:custGeom>
                  <a:avLst/>
                  <a:gdLst>
                    <a:gd name="T0" fmla="*/ 3 w 5"/>
                    <a:gd name="T1" fmla="*/ 0 h 4"/>
                    <a:gd name="T2" fmla="*/ 1 w 5"/>
                    <a:gd name="T3" fmla="*/ 0 h 4"/>
                    <a:gd name="T4" fmla="*/ 0 w 5"/>
                    <a:gd name="T5" fmla="*/ 2 h 4"/>
                    <a:gd name="T6" fmla="*/ 2 w 5"/>
                    <a:gd name="T7" fmla="*/ 4 h 4"/>
                    <a:gd name="T8" fmla="*/ 3 w 5"/>
                    <a:gd name="T9" fmla="*/ 3 h 4"/>
                    <a:gd name="T10" fmla="*/ 4 w 5"/>
                    <a:gd name="T11" fmla="*/ 3 h 4"/>
                    <a:gd name="T12" fmla="*/ 5 w 5"/>
                    <a:gd name="T13" fmla="*/ 3 h 4"/>
                    <a:gd name="T14" fmla="*/ 5 w 5"/>
                    <a:gd name="T15" fmla="*/ 1 h 4"/>
                    <a:gd name="T16" fmla="*/ 3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0"/>
                      </a:moveTo>
                      <a:cubicBezTo>
                        <a:pt x="1" y="0"/>
                        <a:pt x="1" y="0"/>
                        <a:pt x="1" y="0"/>
                      </a:cubicBezTo>
                      <a:cubicBezTo>
                        <a:pt x="0" y="2"/>
                        <a:pt x="0" y="2"/>
                        <a:pt x="0" y="2"/>
                      </a:cubicBezTo>
                      <a:cubicBezTo>
                        <a:pt x="2" y="4"/>
                        <a:pt x="2" y="4"/>
                        <a:pt x="2" y="4"/>
                      </a:cubicBezTo>
                      <a:cubicBezTo>
                        <a:pt x="3" y="3"/>
                        <a:pt x="3" y="3"/>
                        <a:pt x="3" y="3"/>
                      </a:cubicBezTo>
                      <a:cubicBezTo>
                        <a:pt x="4" y="3"/>
                        <a:pt x="4" y="3"/>
                        <a:pt x="4" y="3"/>
                      </a:cubicBezTo>
                      <a:cubicBezTo>
                        <a:pt x="4" y="3"/>
                        <a:pt x="5" y="3"/>
                        <a:pt x="5" y="3"/>
                      </a:cubicBezTo>
                      <a:cubicBezTo>
                        <a:pt x="5" y="1"/>
                        <a:pt x="5" y="1"/>
                        <a:pt x="5" y="1"/>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3" name="Freeform 801">
                  <a:extLst>
                    <a:ext uri="{FF2B5EF4-FFF2-40B4-BE49-F238E27FC236}">
                      <a16:creationId xmlns:a16="http://schemas.microsoft.com/office/drawing/2014/main" id="{51778D79-058C-A34C-BB4C-3EA04D608FA2}"/>
                    </a:ext>
                  </a:extLst>
                </p:cNvPr>
                <p:cNvSpPr>
                  <a:spLocks/>
                </p:cNvSpPr>
                <p:nvPr/>
              </p:nvSpPr>
              <p:spPr bwMode="auto">
                <a:xfrm>
                  <a:off x="3288" y="2511"/>
                  <a:ext cx="1" cy="4"/>
                </a:xfrm>
                <a:custGeom>
                  <a:avLst/>
                  <a:gdLst>
                    <a:gd name="T0" fmla="*/ 1 w 1"/>
                    <a:gd name="T1" fmla="*/ 3 h 4"/>
                    <a:gd name="T2" fmla="*/ 1 w 1"/>
                    <a:gd name="T3" fmla="*/ 0 h 4"/>
                    <a:gd name="T4" fmla="*/ 0 w 1"/>
                    <a:gd name="T5" fmla="*/ 1 h 4"/>
                    <a:gd name="T6" fmla="*/ 1 w 1"/>
                    <a:gd name="T7" fmla="*/ 4 h 4"/>
                    <a:gd name="T8" fmla="*/ 1 w 1"/>
                    <a:gd name="T9" fmla="*/ 3 h 4"/>
                  </a:gdLst>
                  <a:ahLst/>
                  <a:cxnLst>
                    <a:cxn ang="0">
                      <a:pos x="T0" y="T1"/>
                    </a:cxn>
                    <a:cxn ang="0">
                      <a:pos x="T2" y="T3"/>
                    </a:cxn>
                    <a:cxn ang="0">
                      <a:pos x="T4" y="T5"/>
                    </a:cxn>
                    <a:cxn ang="0">
                      <a:pos x="T6" y="T7"/>
                    </a:cxn>
                    <a:cxn ang="0">
                      <a:pos x="T8" y="T9"/>
                    </a:cxn>
                  </a:cxnLst>
                  <a:rect l="0" t="0" r="r" b="b"/>
                  <a:pathLst>
                    <a:path w="1" h="4">
                      <a:moveTo>
                        <a:pt x="1" y="3"/>
                      </a:moveTo>
                      <a:lnTo>
                        <a:pt x="1" y="0"/>
                      </a:lnTo>
                      <a:lnTo>
                        <a:pt x="0" y="1"/>
                      </a:lnTo>
                      <a:lnTo>
                        <a:pt x="1"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4" name="Freeform 802">
                  <a:extLst>
                    <a:ext uri="{FF2B5EF4-FFF2-40B4-BE49-F238E27FC236}">
                      <a16:creationId xmlns:a16="http://schemas.microsoft.com/office/drawing/2014/main" id="{098F796A-69E8-0345-AC4E-81CD5200B565}"/>
                    </a:ext>
                  </a:extLst>
                </p:cNvPr>
                <p:cNvSpPr>
                  <a:spLocks/>
                </p:cNvSpPr>
                <p:nvPr/>
              </p:nvSpPr>
              <p:spPr bwMode="auto">
                <a:xfrm>
                  <a:off x="3286" y="2522"/>
                  <a:ext cx="5" cy="5"/>
                </a:xfrm>
                <a:custGeom>
                  <a:avLst/>
                  <a:gdLst>
                    <a:gd name="T0" fmla="*/ 3 w 5"/>
                    <a:gd name="T1" fmla="*/ 0 h 5"/>
                    <a:gd name="T2" fmla="*/ 0 w 5"/>
                    <a:gd name="T3" fmla="*/ 3 h 5"/>
                    <a:gd name="T4" fmla="*/ 2 w 5"/>
                    <a:gd name="T5" fmla="*/ 5 h 5"/>
                    <a:gd name="T6" fmla="*/ 3 w 5"/>
                    <a:gd name="T7" fmla="*/ 5 h 5"/>
                    <a:gd name="T8" fmla="*/ 5 w 5"/>
                    <a:gd name="T9" fmla="*/ 3 h 5"/>
                    <a:gd name="T10" fmla="*/ 4 w 5"/>
                    <a:gd name="T11" fmla="*/ 1 h 5"/>
                    <a:gd name="T12" fmla="*/ 3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0"/>
                      </a:moveTo>
                      <a:lnTo>
                        <a:pt x="0" y="3"/>
                      </a:lnTo>
                      <a:lnTo>
                        <a:pt x="2" y="5"/>
                      </a:lnTo>
                      <a:lnTo>
                        <a:pt x="3" y="5"/>
                      </a:lnTo>
                      <a:lnTo>
                        <a:pt x="5"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5" name="Freeform 803">
                  <a:extLst>
                    <a:ext uri="{FF2B5EF4-FFF2-40B4-BE49-F238E27FC236}">
                      <a16:creationId xmlns:a16="http://schemas.microsoft.com/office/drawing/2014/main" id="{5F9F30EB-9A81-7641-9165-1EAAA8CB5659}"/>
                    </a:ext>
                  </a:extLst>
                </p:cNvPr>
                <p:cNvSpPr>
                  <a:spLocks/>
                </p:cNvSpPr>
                <p:nvPr/>
              </p:nvSpPr>
              <p:spPr bwMode="auto">
                <a:xfrm>
                  <a:off x="3260" y="2509"/>
                  <a:ext cx="3" cy="4"/>
                </a:xfrm>
                <a:custGeom>
                  <a:avLst/>
                  <a:gdLst>
                    <a:gd name="T0" fmla="*/ 0 w 4"/>
                    <a:gd name="T1" fmla="*/ 2 h 5"/>
                    <a:gd name="T2" fmla="*/ 2 w 4"/>
                    <a:gd name="T3" fmla="*/ 5 h 5"/>
                    <a:gd name="T4" fmla="*/ 3 w 4"/>
                    <a:gd name="T5" fmla="*/ 4 h 5"/>
                    <a:gd name="T6" fmla="*/ 4 w 4"/>
                    <a:gd name="T7" fmla="*/ 1 h 5"/>
                    <a:gd name="T8" fmla="*/ 2 w 4"/>
                    <a:gd name="T9" fmla="*/ 0 h 5"/>
                    <a:gd name="T10" fmla="*/ 0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0" y="2"/>
                      </a:moveTo>
                      <a:cubicBezTo>
                        <a:pt x="2" y="5"/>
                        <a:pt x="2" y="5"/>
                        <a:pt x="2" y="5"/>
                      </a:cubicBezTo>
                      <a:cubicBezTo>
                        <a:pt x="2" y="5"/>
                        <a:pt x="3" y="4"/>
                        <a:pt x="3" y="4"/>
                      </a:cubicBezTo>
                      <a:cubicBezTo>
                        <a:pt x="4" y="1"/>
                        <a:pt x="4" y="1"/>
                        <a:pt x="4" y="1"/>
                      </a:cubicBezTo>
                      <a:cubicBezTo>
                        <a:pt x="2" y="0"/>
                        <a:pt x="2" y="0"/>
                        <a:pt x="2"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6" name="Freeform 804">
                  <a:extLst>
                    <a:ext uri="{FF2B5EF4-FFF2-40B4-BE49-F238E27FC236}">
                      <a16:creationId xmlns:a16="http://schemas.microsoft.com/office/drawing/2014/main" id="{0D94E1F8-8ABD-AD46-B89E-8A779222CDCD}"/>
                    </a:ext>
                  </a:extLst>
                </p:cNvPr>
                <p:cNvSpPr>
                  <a:spLocks/>
                </p:cNvSpPr>
                <p:nvPr/>
              </p:nvSpPr>
              <p:spPr bwMode="auto">
                <a:xfrm>
                  <a:off x="3284" y="2539"/>
                  <a:ext cx="2" cy="3"/>
                </a:xfrm>
                <a:custGeom>
                  <a:avLst/>
                  <a:gdLst>
                    <a:gd name="T0" fmla="*/ 0 w 2"/>
                    <a:gd name="T1" fmla="*/ 2 h 3"/>
                    <a:gd name="T2" fmla="*/ 1 w 2"/>
                    <a:gd name="T3" fmla="*/ 3 h 3"/>
                    <a:gd name="T4" fmla="*/ 2 w 2"/>
                    <a:gd name="T5" fmla="*/ 3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3"/>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7" name="Freeform 805">
                  <a:extLst>
                    <a:ext uri="{FF2B5EF4-FFF2-40B4-BE49-F238E27FC236}">
                      <a16:creationId xmlns:a16="http://schemas.microsoft.com/office/drawing/2014/main" id="{9188AD0E-9212-B849-8B74-F30D28B857A6}"/>
                    </a:ext>
                  </a:extLst>
                </p:cNvPr>
                <p:cNvSpPr>
                  <a:spLocks/>
                </p:cNvSpPr>
                <p:nvPr/>
              </p:nvSpPr>
              <p:spPr bwMode="auto">
                <a:xfrm>
                  <a:off x="3276" y="2539"/>
                  <a:ext cx="6" cy="7"/>
                </a:xfrm>
                <a:custGeom>
                  <a:avLst/>
                  <a:gdLst>
                    <a:gd name="T0" fmla="*/ 0 w 6"/>
                    <a:gd name="T1" fmla="*/ 0 h 7"/>
                    <a:gd name="T2" fmla="*/ 1 w 6"/>
                    <a:gd name="T3" fmla="*/ 3 h 7"/>
                    <a:gd name="T4" fmla="*/ 2 w 6"/>
                    <a:gd name="T5" fmla="*/ 6 h 7"/>
                    <a:gd name="T6" fmla="*/ 5 w 6"/>
                    <a:gd name="T7" fmla="*/ 7 h 7"/>
                    <a:gd name="T8" fmla="*/ 6 w 6"/>
                    <a:gd name="T9" fmla="*/ 5 h 7"/>
                    <a:gd name="T10" fmla="*/ 3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1" y="3"/>
                      </a:lnTo>
                      <a:lnTo>
                        <a:pt x="2" y="6"/>
                      </a:lnTo>
                      <a:lnTo>
                        <a:pt x="5" y="7"/>
                      </a:lnTo>
                      <a:lnTo>
                        <a:pt x="6" y="5"/>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8" name="Freeform 806">
                  <a:extLst>
                    <a:ext uri="{FF2B5EF4-FFF2-40B4-BE49-F238E27FC236}">
                      <a16:creationId xmlns:a16="http://schemas.microsoft.com/office/drawing/2014/main" id="{2C877FC4-1311-4747-9D53-4F7D4CC3B36C}"/>
                    </a:ext>
                  </a:extLst>
                </p:cNvPr>
                <p:cNvSpPr>
                  <a:spLocks/>
                </p:cNvSpPr>
                <p:nvPr/>
              </p:nvSpPr>
              <p:spPr bwMode="auto">
                <a:xfrm>
                  <a:off x="3274" y="2514"/>
                  <a:ext cx="3" cy="4"/>
                </a:xfrm>
                <a:custGeom>
                  <a:avLst/>
                  <a:gdLst>
                    <a:gd name="T0" fmla="*/ 1 w 3"/>
                    <a:gd name="T1" fmla="*/ 0 h 4"/>
                    <a:gd name="T2" fmla="*/ 0 w 3"/>
                    <a:gd name="T3" fmla="*/ 2 h 4"/>
                    <a:gd name="T4" fmla="*/ 1 w 3"/>
                    <a:gd name="T5" fmla="*/ 4 h 4"/>
                    <a:gd name="T6" fmla="*/ 3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2"/>
                      </a:lnTo>
                      <a:lnTo>
                        <a:pt x="1"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9" name="Freeform 807">
                  <a:extLst>
                    <a:ext uri="{FF2B5EF4-FFF2-40B4-BE49-F238E27FC236}">
                      <a16:creationId xmlns:a16="http://schemas.microsoft.com/office/drawing/2014/main" id="{334CAD8F-F65C-744E-B8AC-6B993A333798}"/>
                    </a:ext>
                  </a:extLst>
                </p:cNvPr>
                <p:cNvSpPr>
                  <a:spLocks/>
                </p:cNvSpPr>
                <p:nvPr/>
              </p:nvSpPr>
              <p:spPr bwMode="auto">
                <a:xfrm>
                  <a:off x="4337" y="2359"/>
                  <a:ext cx="106" cy="158"/>
                </a:xfrm>
                <a:custGeom>
                  <a:avLst/>
                  <a:gdLst>
                    <a:gd name="T0" fmla="*/ 43 w 106"/>
                    <a:gd name="T1" fmla="*/ 59 h 158"/>
                    <a:gd name="T2" fmla="*/ 1 w 106"/>
                    <a:gd name="T3" fmla="*/ 111 h 158"/>
                    <a:gd name="T4" fmla="*/ 13 w 106"/>
                    <a:gd name="T5" fmla="*/ 139 h 158"/>
                    <a:gd name="T6" fmla="*/ 19 w 106"/>
                    <a:gd name="T7" fmla="*/ 158 h 158"/>
                    <a:gd name="T8" fmla="*/ 22 w 106"/>
                    <a:gd name="T9" fmla="*/ 158 h 158"/>
                    <a:gd name="T10" fmla="*/ 26 w 106"/>
                    <a:gd name="T11" fmla="*/ 155 h 158"/>
                    <a:gd name="T12" fmla="*/ 34 w 106"/>
                    <a:gd name="T13" fmla="*/ 152 h 158"/>
                    <a:gd name="T14" fmla="*/ 40 w 106"/>
                    <a:gd name="T15" fmla="*/ 151 h 158"/>
                    <a:gd name="T16" fmla="*/ 43 w 106"/>
                    <a:gd name="T17" fmla="*/ 152 h 158"/>
                    <a:gd name="T18" fmla="*/ 47 w 106"/>
                    <a:gd name="T19" fmla="*/ 145 h 158"/>
                    <a:gd name="T20" fmla="*/ 48 w 106"/>
                    <a:gd name="T21" fmla="*/ 143 h 158"/>
                    <a:gd name="T22" fmla="*/ 47 w 106"/>
                    <a:gd name="T23" fmla="*/ 141 h 158"/>
                    <a:gd name="T24" fmla="*/ 48 w 106"/>
                    <a:gd name="T25" fmla="*/ 136 h 158"/>
                    <a:gd name="T26" fmla="*/ 54 w 106"/>
                    <a:gd name="T27" fmla="*/ 135 h 158"/>
                    <a:gd name="T28" fmla="*/ 60 w 106"/>
                    <a:gd name="T29" fmla="*/ 135 h 158"/>
                    <a:gd name="T30" fmla="*/ 64 w 106"/>
                    <a:gd name="T31" fmla="*/ 131 h 158"/>
                    <a:gd name="T32" fmla="*/ 69 w 106"/>
                    <a:gd name="T33" fmla="*/ 117 h 158"/>
                    <a:gd name="T34" fmla="*/ 74 w 106"/>
                    <a:gd name="T35" fmla="*/ 117 h 158"/>
                    <a:gd name="T36" fmla="*/ 82 w 106"/>
                    <a:gd name="T37" fmla="*/ 116 h 158"/>
                    <a:gd name="T38" fmla="*/ 81 w 106"/>
                    <a:gd name="T39" fmla="*/ 113 h 158"/>
                    <a:gd name="T40" fmla="*/ 81 w 106"/>
                    <a:gd name="T41" fmla="*/ 107 h 158"/>
                    <a:gd name="T42" fmla="*/ 79 w 106"/>
                    <a:gd name="T43" fmla="*/ 103 h 158"/>
                    <a:gd name="T44" fmla="*/ 80 w 106"/>
                    <a:gd name="T45" fmla="*/ 97 h 158"/>
                    <a:gd name="T46" fmla="*/ 84 w 106"/>
                    <a:gd name="T47" fmla="*/ 92 h 158"/>
                    <a:gd name="T48" fmla="*/ 84 w 106"/>
                    <a:gd name="T49" fmla="*/ 90 h 158"/>
                    <a:gd name="T50" fmla="*/ 87 w 106"/>
                    <a:gd name="T51" fmla="*/ 84 h 158"/>
                    <a:gd name="T52" fmla="*/ 87 w 106"/>
                    <a:gd name="T53" fmla="*/ 86 h 158"/>
                    <a:gd name="T54" fmla="*/ 88 w 106"/>
                    <a:gd name="T55" fmla="*/ 90 h 158"/>
                    <a:gd name="T56" fmla="*/ 92 w 106"/>
                    <a:gd name="T57" fmla="*/ 83 h 158"/>
                    <a:gd name="T58" fmla="*/ 95 w 106"/>
                    <a:gd name="T59" fmla="*/ 77 h 158"/>
                    <a:gd name="T60" fmla="*/ 103 w 106"/>
                    <a:gd name="T61" fmla="*/ 64 h 158"/>
                    <a:gd name="T62" fmla="*/ 104 w 106"/>
                    <a:gd name="T63" fmla="*/ 59 h 158"/>
                    <a:gd name="T64" fmla="*/ 106 w 106"/>
                    <a:gd name="T65" fmla="*/ 52 h 158"/>
                    <a:gd name="T66" fmla="*/ 102 w 106"/>
                    <a:gd name="T67" fmla="*/ 50 h 158"/>
                    <a:gd name="T68" fmla="*/ 95 w 106"/>
                    <a:gd name="T69" fmla="*/ 42 h 158"/>
                    <a:gd name="T70" fmla="*/ 92 w 106"/>
                    <a:gd name="T71" fmla="*/ 35 h 158"/>
                    <a:gd name="T72" fmla="*/ 86 w 106"/>
                    <a:gd name="T73" fmla="*/ 28 h 158"/>
                    <a:gd name="T74" fmla="*/ 76 w 106"/>
                    <a:gd name="T75" fmla="*/ 28 h 158"/>
                    <a:gd name="T76" fmla="*/ 72 w 106"/>
                    <a:gd name="T77" fmla="*/ 29 h 158"/>
                    <a:gd name="T78" fmla="*/ 61 w 106"/>
                    <a:gd name="T79" fmla="*/ 20 h 158"/>
                    <a:gd name="T80" fmla="*/ 55 w 106"/>
                    <a:gd name="T81" fmla="*/ 10 h 158"/>
                    <a:gd name="T82" fmla="*/ 52 w 106"/>
                    <a:gd name="T83"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58">
                      <a:moveTo>
                        <a:pt x="40" y="46"/>
                      </a:moveTo>
                      <a:lnTo>
                        <a:pt x="43" y="59"/>
                      </a:lnTo>
                      <a:lnTo>
                        <a:pt x="41" y="97"/>
                      </a:lnTo>
                      <a:lnTo>
                        <a:pt x="1" y="111"/>
                      </a:lnTo>
                      <a:lnTo>
                        <a:pt x="0" y="119"/>
                      </a:lnTo>
                      <a:lnTo>
                        <a:pt x="13" y="139"/>
                      </a:lnTo>
                      <a:lnTo>
                        <a:pt x="11" y="146"/>
                      </a:lnTo>
                      <a:lnTo>
                        <a:pt x="19" y="158"/>
                      </a:lnTo>
                      <a:lnTo>
                        <a:pt x="21" y="157"/>
                      </a:lnTo>
                      <a:lnTo>
                        <a:pt x="22" y="158"/>
                      </a:lnTo>
                      <a:lnTo>
                        <a:pt x="25" y="158"/>
                      </a:lnTo>
                      <a:lnTo>
                        <a:pt x="26" y="155"/>
                      </a:lnTo>
                      <a:lnTo>
                        <a:pt x="29" y="155"/>
                      </a:lnTo>
                      <a:lnTo>
                        <a:pt x="34" y="152"/>
                      </a:lnTo>
                      <a:lnTo>
                        <a:pt x="37" y="152"/>
                      </a:lnTo>
                      <a:lnTo>
                        <a:pt x="40" y="151"/>
                      </a:lnTo>
                      <a:lnTo>
                        <a:pt x="42" y="152"/>
                      </a:lnTo>
                      <a:lnTo>
                        <a:pt x="43" y="152"/>
                      </a:lnTo>
                      <a:lnTo>
                        <a:pt x="47" y="146"/>
                      </a:lnTo>
                      <a:lnTo>
                        <a:pt x="47" y="145"/>
                      </a:lnTo>
                      <a:lnTo>
                        <a:pt x="47" y="145"/>
                      </a:lnTo>
                      <a:lnTo>
                        <a:pt x="48" y="143"/>
                      </a:lnTo>
                      <a:lnTo>
                        <a:pt x="47" y="142"/>
                      </a:lnTo>
                      <a:lnTo>
                        <a:pt x="47" y="141"/>
                      </a:lnTo>
                      <a:lnTo>
                        <a:pt x="47" y="138"/>
                      </a:lnTo>
                      <a:lnTo>
                        <a:pt x="48" y="136"/>
                      </a:lnTo>
                      <a:lnTo>
                        <a:pt x="50" y="134"/>
                      </a:lnTo>
                      <a:lnTo>
                        <a:pt x="54" y="135"/>
                      </a:lnTo>
                      <a:lnTo>
                        <a:pt x="58" y="134"/>
                      </a:lnTo>
                      <a:lnTo>
                        <a:pt x="60" y="135"/>
                      </a:lnTo>
                      <a:lnTo>
                        <a:pt x="62" y="131"/>
                      </a:lnTo>
                      <a:lnTo>
                        <a:pt x="64" y="131"/>
                      </a:lnTo>
                      <a:lnTo>
                        <a:pt x="64" y="125"/>
                      </a:lnTo>
                      <a:lnTo>
                        <a:pt x="69" y="117"/>
                      </a:lnTo>
                      <a:lnTo>
                        <a:pt x="72" y="117"/>
                      </a:lnTo>
                      <a:lnTo>
                        <a:pt x="74" y="117"/>
                      </a:lnTo>
                      <a:lnTo>
                        <a:pt x="75" y="117"/>
                      </a:lnTo>
                      <a:lnTo>
                        <a:pt x="82" y="116"/>
                      </a:lnTo>
                      <a:lnTo>
                        <a:pt x="83" y="114"/>
                      </a:lnTo>
                      <a:lnTo>
                        <a:pt x="81" y="113"/>
                      </a:lnTo>
                      <a:lnTo>
                        <a:pt x="80" y="107"/>
                      </a:lnTo>
                      <a:lnTo>
                        <a:pt x="81" y="107"/>
                      </a:lnTo>
                      <a:lnTo>
                        <a:pt x="79" y="103"/>
                      </a:lnTo>
                      <a:lnTo>
                        <a:pt x="79" y="103"/>
                      </a:lnTo>
                      <a:lnTo>
                        <a:pt x="80" y="100"/>
                      </a:lnTo>
                      <a:lnTo>
                        <a:pt x="80" y="97"/>
                      </a:lnTo>
                      <a:lnTo>
                        <a:pt x="82" y="92"/>
                      </a:lnTo>
                      <a:lnTo>
                        <a:pt x="84" y="92"/>
                      </a:lnTo>
                      <a:lnTo>
                        <a:pt x="83" y="90"/>
                      </a:lnTo>
                      <a:lnTo>
                        <a:pt x="84" y="90"/>
                      </a:lnTo>
                      <a:lnTo>
                        <a:pt x="85" y="86"/>
                      </a:lnTo>
                      <a:lnTo>
                        <a:pt x="87" y="84"/>
                      </a:lnTo>
                      <a:lnTo>
                        <a:pt x="88" y="85"/>
                      </a:lnTo>
                      <a:lnTo>
                        <a:pt x="87" y="86"/>
                      </a:lnTo>
                      <a:lnTo>
                        <a:pt x="87" y="88"/>
                      </a:lnTo>
                      <a:lnTo>
                        <a:pt x="88" y="90"/>
                      </a:lnTo>
                      <a:lnTo>
                        <a:pt x="90" y="90"/>
                      </a:lnTo>
                      <a:lnTo>
                        <a:pt x="92" y="83"/>
                      </a:lnTo>
                      <a:lnTo>
                        <a:pt x="93" y="81"/>
                      </a:lnTo>
                      <a:lnTo>
                        <a:pt x="95" y="77"/>
                      </a:lnTo>
                      <a:lnTo>
                        <a:pt x="99" y="74"/>
                      </a:lnTo>
                      <a:lnTo>
                        <a:pt x="103" y="64"/>
                      </a:lnTo>
                      <a:lnTo>
                        <a:pt x="104" y="61"/>
                      </a:lnTo>
                      <a:lnTo>
                        <a:pt x="104" y="59"/>
                      </a:lnTo>
                      <a:lnTo>
                        <a:pt x="106" y="55"/>
                      </a:lnTo>
                      <a:lnTo>
                        <a:pt x="106" y="52"/>
                      </a:lnTo>
                      <a:lnTo>
                        <a:pt x="105" y="51"/>
                      </a:lnTo>
                      <a:lnTo>
                        <a:pt x="102" y="50"/>
                      </a:lnTo>
                      <a:lnTo>
                        <a:pt x="97" y="45"/>
                      </a:lnTo>
                      <a:lnTo>
                        <a:pt x="95" y="42"/>
                      </a:lnTo>
                      <a:lnTo>
                        <a:pt x="93" y="39"/>
                      </a:lnTo>
                      <a:lnTo>
                        <a:pt x="92" y="35"/>
                      </a:lnTo>
                      <a:lnTo>
                        <a:pt x="88" y="28"/>
                      </a:lnTo>
                      <a:lnTo>
                        <a:pt x="86" y="28"/>
                      </a:lnTo>
                      <a:lnTo>
                        <a:pt x="83" y="29"/>
                      </a:lnTo>
                      <a:lnTo>
                        <a:pt x="76" y="28"/>
                      </a:lnTo>
                      <a:lnTo>
                        <a:pt x="74" y="28"/>
                      </a:lnTo>
                      <a:lnTo>
                        <a:pt x="72" y="29"/>
                      </a:lnTo>
                      <a:lnTo>
                        <a:pt x="68" y="28"/>
                      </a:lnTo>
                      <a:lnTo>
                        <a:pt x="61" y="20"/>
                      </a:lnTo>
                      <a:lnTo>
                        <a:pt x="60" y="17"/>
                      </a:lnTo>
                      <a:lnTo>
                        <a:pt x="55" y="10"/>
                      </a:lnTo>
                      <a:lnTo>
                        <a:pt x="54" y="0"/>
                      </a:lnTo>
                      <a:lnTo>
                        <a:pt x="52" y="1"/>
                      </a:lnTo>
                      <a:lnTo>
                        <a:pt x="40"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220" name="Group 1009">
                <a:extLst>
                  <a:ext uri="{FF2B5EF4-FFF2-40B4-BE49-F238E27FC236}">
                    <a16:creationId xmlns:a16="http://schemas.microsoft.com/office/drawing/2014/main" id="{ABBD4961-19D3-7941-ABB4-086D2FF38797}"/>
                  </a:ext>
                </a:extLst>
              </p:cNvPr>
              <p:cNvGrpSpPr>
                <a:grpSpLocks/>
              </p:cNvGrpSpPr>
              <p:nvPr/>
            </p:nvGrpSpPr>
            <p:grpSpPr bwMode="auto">
              <a:xfrm>
                <a:off x="4135592" y="1103208"/>
                <a:ext cx="5473904" cy="5022377"/>
                <a:chOff x="2605" y="695"/>
                <a:chExt cx="3448" cy="3164"/>
              </a:xfrm>
              <a:grpFill/>
            </p:grpSpPr>
            <p:sp>
              <p:nvSpPr>
                <p:cNvPr id="400" name="Freeform 809">
                  <a:extLst>
                    <a:ext uri="{FF2B5EF4-FFF2-40B4-BE49-F238E27FC236}">
                      <a16:creationId xmlns:a16="http://schemas.microsoft.com/office/drawing/2014/main" id="{2415C3D8-3A8D-0946-936C-407E56B3C2BA}"/>
                    </a:ext>
                  </a:extLst>
                </p:cNvPr>
                <p:cNvSpPr>
                  <a:spLocks/>
                </p:cNvSpPr>
                <p:nvPr/>
              </p:nvSpPr>
              <p:spPr bwMode="auto">
                <a:xfrm>
                  <a:off x="4385" y="2338"/>
                  <a:ext cx="6" cy="14"/>
                </a:xfrm>
                <a:custGeom>
                  <a:avLst/>
                  <a:gdLst>
                    <a:gd name="T0" fmla="*/ 2 w 6"/>
                    <a:gd name="T1" fmla="*/ 14 h 14"/>
                    <a:gd name="T2" fmla="*/ 4 w 6"/>
                    <a:gd name="T3" fmla="*/ 14 h 14"/>
                    <a:gd name="T4" fmla="*/ 4 w 6"/>
                    <a:gd name="T5" fmla="*/ 12 h 14"/>
                    <a:gd name="T6" fmla="*/ 5 w 6"/>
                    <a:gd name="T7" fmla="*/ 10 h 14"/>
                    <a:gd name="T8" fmla="*/ 6 w 6"/>
                    <a:gd name="T9" fmla="*/ 5 h 14"/>
                    <a:gd name="T10" fmla="*/ 5 w 6"/>
                    <a:gd name="T11" fmla="*/ 4 h 14"/>
                    <a:gd name="T12" fmla="*/ 6 w 6"/>
                    <a:gd name="T13" fmla="*/ 3 h 14"/>
                    <a:gd name="T14" fmla="*/ 5 w 6"/>
                    <a:gd name="T15" fmla="*/ 1 h 14"/>
                    <a:gd name="T16" fmla="*/ 6 w 6"/>
                    <a:gd name="T17" fmla="*/ 0 h 14"/>
                    <a:gd name="T18" fmla="*/ 6 w 6"/>
                    <a:gd name="T19" fmla="*/ 1 h 14"/>
                    <a:gd name="T20" fmla="*/ 6 w 6"/>
                    <a:gd name="T21" fmla="*/ 0 h 14"/>
                    <a:gd name="T22" fmla="*/ 4 w 6"/>
                    <a:gd name="T23" fmla="*/ 0 h 14"/>
                    <a:gd name="T24" fmla="*/ 3 w 6"/>
                    <a:gd name="T25" fmla="*/ 0 h 14"/>
                    <a:gd name="T26" fmla="*/ 2 w 6"/>
                    <a:gd name="T27" fmla="*/ 4 h 14"/>
                    <a:gd name="T28" fmla="*/ 2 w 6"/>
                    <a:gd name="T29" fmla="*/ 6 h 14"/>
                    <a:gd name="T30" fmla="*/ 1 w 6"/>
                    <a:gd name="T31" fmla="*/ 4 h 14"/>
                    <a:gd name="T32" fmla="*/ 0 w 6"/>
                    <a:gd name="T33" fmla="*/ 6 h 14"/>
                    <a:gd name="T34" fmla="*/ 0 w 6"/>
                    <a:gd name="T35" fmla="*/ 7 h 14"/>
                    <a:gd name="T36" fmla="*/ 2 w 6"/>
                    <a:gd name="T37" fmla="*/ 8 h 14"/>
                    <a:gd name="T38" fmla="*/ 2 w 6"/>
                    <a:gd name="T3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4">
                      <a:moveTo>
                        <a:pt x="2" y="14"/>
                      </a:moveTo>
                      <a:lnTo>
                        <a:pt x="4" y="14"/>
                      </a:lnTo>
                      <a:lnTo>
                        <a:pt x="4" y="12"/>
                      </a:lnTo>
                      <a:lnTo>
                        <a:pt x="5" y="10"/>
                      </a:lnTo>
                      <a:lnTo>
                        <a:pt x="6" y="5"/>
                      </a:lnTo>
                      <a:lnTo>
                        <a:pt x="5" y="4"/>
                      </a:lnTo>
                      <a:lnTo>
                        <a:pt x="6" y="3"/>
                      </a:lnTo>
                      <a:lnTo>
                        <a:pt x="5" y="1"/>
                      </a:lnTo>
                      <a:lnTo>
                        <a:pt x="6" y="0"/>
                      </a:lnTo>
                      <a:lnTo>
                        <a:pt x="6" y="1"/>
                      </a:lnTo>
                      <a:lnTo>
                        <a:pt x="6" y="0"/>
                      </a:lnTo>
                      <a:lnTo>
                        <a:pt x="4" y="0"/>
                      </a:lnTo>
                      <a:lnTo>
                        <a:pt x="3" y="0"/>
                      </a:lnTo>
                      <a:lnTo>
                        <a:pt x="2" y="4"/>
                      </a:lnTo>
                      <a:lnTo>
                        <a:pt x="2" y="6"/>
                      </a:lnTo>
                      <a:lnTo>
                        <a:pt x="1" y="4"/>
                      </a:lnTo>
                      <a:lnTo>
                        <a:pt x="0" y="6"/>
                      </a:lnTo>
                      <a:lnTo>
                        <a:pt x="0" y="7"/>
                      </a:lnTo>
                      <a:lnTo>
                        <a:pt x="2" y="8"/>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1" name="Freeform 810">
                  <a:extLst>
                    <a:ext uri="{FF2B5EF4-FFF2-40B4-BE49-F238E27FC236}">
                      <a16:creationId xmlns:a16="http://schemas.microsoft.com/office/drawing/2014/main" id="{ED132871-B682-7B43-9965-18D8F55FA199}"/>
                    </a:ext>
                  </a:extLst>
                </p:cNvPr>
                <p:cNvSpPr>
                  <a:spLocks/>
                </p:cNvSpPr>
                <p:nvPr/>
              </p:nvSpPr>
              <p:spPr bwMode="auto">
                <a:xfrm>
                  <a:off x="4205" y="2470"/>
                  <a:ext cx="151" cy="118"/>
                </a:xfrm>
                <a:custGeom>
                  <a:avLst/>
                  <a:gdLst>
                    <a:gd name="T0" fmla="*/ 132 w 151"/>
                    <a:gd name="T1" fmla="*/ 8 h 118"/>
                    <a:gd name="T2" fmla="*/ 79 w 151"/>
                    <a:gd name="T3" fmla="*/ 19 h 118"/>
                    <a:gd name="T4" fmla="*/ 53 w 151"/>
                    <a:gd name="T5" fmla="*/ 45 h 118"/>
                    <a:gd name="T6" fmla="*/ 29 w 151"/>
                    <a:gd name="T7" fmla="*/ 32 h 118"/>
                    <a:gd name="T8" fmla="*/ 16 w 151"/>
                    <a:gd name="T9" fmla="*/ 27 h 118"/>
                    <a:gd name="T10" fmla="*/ 9 w 151"/>
                    <a:gd name="T11" fmla="*/ 37 h 118"/>
                    <a:gd name="T12" fmla="*/ 9 w 151"/>
                    <a:gd name="T13" fmla="*/ 47 h 118"/>
                    <a:gd name="T14" fmla="*/ 5 w 151"/>
                    <a:gd name="T15" fmla="*/ 49 h 118"/>
                    <a:gd name="T16" fmla="*/ 3 w 151"/>
                    <a:gd name="T17" fmla="*/ 51 h 118"/>
                    <a:gd name="T18" fmla="*/ 4 w 151"/>
                    <a:gd name="T19" fmla="*/ 65 h 118"/>
                    <a:gd name="T20" fmla="*/ 2 w 151"/>
                    <a:gd name="T21" fmla="*/ 67 h 118"/>
                    <a:gd name="T22" fmla="*/ 2 w 151"/>
                    <a:gd name="T23" fmla="*/ 68 h 118"/>
                    <a:gd name="T24" fmla="*/ 3 w 151"/>
                    <a:gd name="T25" fmla="*/ 72 h 118"/>
                    <a:gd name="T26" fmla="*/ 8 w 151"/>
                    <a:gd name="T27" fmla="*/ 92 h 118"/>
                    <a:gd name="T28" fmla="*/ 12 w 151"/>
                    <a:gd name="T29" fmla="*/ 101 h 118"/>
                    <a:gd name="T30" fmla="*/ 12 w 151"/>
                    <a:gd name="T31" fmla="*/ 107 h 118"/>
                    <a:gd name="T32" fmla="*/ 16 w 151"/>
                    <a:gd name="T33" fmla="*/ 115 h 118"/>
                    <a:gd name="T34" fmla="*/ 19 w 151"/>
                    <a:gd name="T35" fmla="*/ 117 h 118"/>
                    <a:gd name="T36" fmla="*/ 24 w 151"/>
                    <a:gd name="T37" fmla="*/ 117 h 118"/>
                    <a:gd name="T38" fmla="*/ 30 w 151"/>
                    <a:gd name="T39" fmla="*/ 114 h 118"/>
                    <a:gd name="T40" fmla="*/ 34 w 151"/>
                    <a:gd name="T41" fmla="*/ 116 h 118"/>
                    <a:gd name="T42" fmla="*/ 39 w 151"/>
                    <a:gd name="T43" fmla="*/ 110 h 118"/>
                    <a:gd name="T44" fmla="*/ 42 w 151"/>
                    <a:gd name="T45" fmla="*/ 106 h 118"/>
                    <a:gd name="T46" fmla="*/ 47 w 151"/>
                    <a:gd name="T47" fmla="*/ 102 h 118"/>
                    <a:gd name="T48" fmla="*/ 51 w 151"/>
                    <a:gd name="T49" fmla="*/ 103 h 118"/>
                    <a:gd name="T50" fmla="*/ 55 w 151"/>
                    <a:gd name="T51" fmla="*/ 104 h 118"/>
                    <a:gd name="T52" fmla="*/ 64 w 151"/>
                    <a:gd name="T53" fmla="*/ 102 h 118"/>
                    <a:gd name="T54" fmla="*/ 71 w 151"/>
                    <a:gd name="T55" fmla="*/ 99 h 118"/>
                    <a:gd name="T56" fmla="*/ 77 w 151"/>
                    <a:gd name="T57" fmla="*/ 92 h 118"/>
                    <a:gd name="T58" fmla="*/ 81 w 151"/>
                    <a:gd name="T59" fmla="*/ 94 h 118"/>
                    <a:gd name="T60" fmla="*/ 85 w 151"/>
                    <a:gd name="T61" fmla="*/ 92 h 118"/>
                    <a:gd name="T62" fmla="*/ 87 w 151"/>
                    <a:gd name="T63" fmla="*/ 93 h 118"/>
                    <a:gd name="T64" fmla="*/ 94 w 151"/>
                    <a:gd name="T65" fmla="*/ 83 h 118"/>
                    <a:gd name="T66" fmla="*/ 99 w 151"/>
                    <a:gd name="T67" fmla="*/ 82 h 118"/>
                    <a:gd name="T68" fmla="*/ 116 w 151"/>
                    <a:gd name="T69" fmla="*/ 75 h 118"/>
                    <a:gd name="T70" fmla="*/ 130 w 151"/>
                    <a:gd name="T71" fmla="*/ 69 h 118"/>
                    <a:gd name="T72" fmla="*/ 139 w 151"/>
                    <a:gd name="T73" fmla="*/ 65 h 118"/>
                    <a:gd name="T74" fmla="*/ 138 w 151"/>
                    <a:gd name="T75" fmla="*/ 62 h 118"/>
                    <a:gd name="T76" fmla="*/ 137 w 151"/>
                    <a:gd name="T77" fmla="*/ 56 h 118"/>
                    <a:gd name="T78" fmla="*/ 148 w 151"/>
                    <a:gd name="T79" fmla="*/ 48 h 118"/>
                    <a:gd name="T80" fmla="*/ 143 w 151"/>
                    <a:gd name="T81" fmla="*/ 3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18">
                      <a:moveTo>
                        <a:pt x="145" y="28"/>
                      </a:moveTo>
                      <a:lnTo>
                        <a:pt x="132" y="8"/>
                      </a:lnTo>
                      <a:lnTo>
                        <a:pt x="133" y="0"/>
                      </a:lnTo>
                      <a:lnTo>
                        <a:pt x="79" y="19"/>
                      </a:lnTo>
                      <a:lnTo>
                        <a:pt x="54" y="61"/>
                      </a:lnTo>
                      <a:lnTo>
                        <a:pt x="53" y="45"/>
                      </a:lnTo>
                      <a:lnTo>
                        <a:pt x="40" y="38"/>
                      </a:lnTo>
                      <a:lnTo>
                        <a:pt x="29" y="32"/>
                      </a:lnTo>
                      <a:lnTo>
                        <a:pt x="19" y="32"/>
                      </a:lnTo>
                      <a:lnTo>
                        <a:pt x="16" y="27"/>
                      </a:lnTo>
                      <a:lnTo>
                        <a:pt x="12" y="30"/>
                      </a:lnTo>
                      <a:lnTo>
                        <a:pt x="9" y="37"/>
                      </a:lnTo>
                      <a:lnTo>
                        <a:pt x="12" y="44"/>
                      </a:lnTo>
                      <a:lnTo>
                        <a:pt x="9" y="47"/>
                      </a:lnTo>
                      <a:lnTo>
                        <a:pt x="7" y="50"/>
                      </a:lnTo>
                      <a:lnTo>
                        <a:pt x="5" y="49"/>
                      </a:lnTo>
                      <a:lnTo>
                        <a:pt x="2" y="48"/>
                      </a:lnTo>
                      <a:lnTo>
                        <a:pt x="3" y="51"/>
                      </a:lnTo>
                      <a:lnTo>
                        <a:pt x="5" y="60"/>
                      </a:lnTo>
                      <a:lnTo>
                        <a:pt x="4" y="65"/>
                      </a:lnTo>
                      <a:lnTo>
                        <a:pt x="2" y="65"/>
                      </a:lnTo>
                      <a:lnTo>
                        <a:pt x="2" y="67"/>
                      </a:lnTo>
                      <a:lnTo>
                        <a:pt x="0" y="66"/>
                      </a:lnTo>
                      <a:lnTo>
                        <a:pt x="2" y="68"/>
                      </a:lnTo>
                      <a:lnTo>
                        <a:pt x="3" y="68"/>
                      </a:lnTo>
                      <a:lnTo>
                        <a:pt x="3" y="72"/>
                      </a:lnTo>
                      <a:lnTo>
                        <a:pt x="6" y="76"/>
                      </a:lnTo>
                      <a:lnTo>
                        <a:pt x="8" y="92"/>
                      </a:lnTo>
                      <a:lnTo>
                        <a:pt x="12" y="96"/>
                      </a:lnTo>
                      <a:lnTo>
                        <a:pt x="12" y="101"/>
                      </a:lnTo>
                      <a:lnTo>
                        <a:pt x="11" y="103"/>
                      </a:lnTo>
                      <a:lnTo>
                        <a:pt x="12" y="107"/>
                      </a:lnTo>
                      <a:lnTo>
                        <a:pt x="15" y="111"/>
                      </a:lnTo>
                      <a:lnTo>
                        <a:pt x="16" y="115"/>
                      </a:lnTo>
                      <a:lnTo>
                        <a:pt x="17" y="118"/>
                      </a:lnTo>
                      <a:lnTo>
                        <a:pt x="19" y="117"/>
                      </a:lnTo>
                      <a:lnTo>
                        <a:pt x="20" y="116"/>
                      </a:lnTo>
                      <a:lnTo>
                        <a:pt x="24" y="117"/>
                      </a:lnTo>
                      <a:lnTo>
                        <a:pt x="26" y="117"/>
                      </a:lnTo>
                      <a:lnTo>
                        <a:pt x="30" y="114"/>
                      </a:lnTo>
                      <a:lnTo>
                        <a:pt x="33" y="114"/>
                      </a:lnTo>
                      <a:lnTo>
                        <a:pt x="34" y="116"/>
                      </a:lnTo>
                      <a:lnTo>
                        <a:pt x="37" y="114"/>
                      </a:lnTo>
                      <a:lnTo>
                        <a:pt x="39" y="110"/>
                      </a:lnTo>
                      <a:lnTo>
                        <a:pt x="40" y="110"/>
                      </a:lnTo>
                      <a:lnTo>
                        <a:pt x="42" y="106"/>
                      </a:lnTo>
                      <a:lnTo>
                        <a:pt x="46" y="103"/>
                      </a:lnTo>
                      <a:lnTo>
                        <a:pt x="47" y="102"/>
                      </a:lnTo>
                      <a:lnTo>
                        <a:pt x="50" y="102"/>
                      </a:lnTo>
                      <a:lnTo>
                        <a:pt x="51" y="103"/>
                      </a:lnTo>
                      <a:lnTo>
                        <a:pt x="54" y="103"/>
                      </a:lnTo>
                      <a:lnTo>
                        <a:pt x="55" y="104"/>
                      </a:lnTo>
                      <a:lnTo>
                        <a:pt x="58" y="105"/>
                      </a:lnTo>
                      <a:lnTo>
                        <a:pt x="64" y="102"/>
                      </a:lnTo>
                      <a:lnTo>
                        <a:pt x="70" y="101"/>
                      </a:lnTo>
                      <a:lnTo>
                        <a:pt x="71" y="99"/>
                      </a:lnTo>
                      <a:lnTo>
                        <a:pt x="72" y="97"/>
                      </a:lnTo>
                      <a:lnTo>
                        <a:pt x="77" y="92"/>
                      </a:lnTo>
                      <a:lnTo>
                        <a:pt x="79" y="92"/>
                      </a:lnTo>
                      <a:lnTo>
                        <a:pt x="81" y="94"/>
                      </a:lnTo>
                      <a:lnTo>
                        <a:pt x="83" y="94"/>
                      </a:lnTo>
                      <a:lnTo>
                        <a:pt x="85" y="92"/>
                      </a:lnTo>
                      <a:lnTo>
                        <a:pt x="85" y="93"/>
                      </a:lnTo>
                      <a:lnTo>
                        <a:pt x="87" y="93"/>
                      </a:lnTo>
                      <a:lnTo>
                        <a:pt x="92" y="89"/>
                      </a:lnTo>
                      <a:lnTo>
                        <a:pt x="94" y="83"/>
                      </a:lnTo>
                      <a:lnTo>
                        <a:pt x="97" y="82"/>
                      </a:lnTo>
                      <a:lnTo>
                        <a:pt x="99" y="82"/>
                      </a:lnTo>
                      <a:lnTo>
                        <a:pt x="114" y="76"/>
                      </a:lnTo>
                      <a:lnTo>
                        <a:pt x="116" y="75"/>
                      </a:lnTo>
                      <a:lnTo>
                        <a:pt x="124" y="73"/>
                      </a:lnTo>
                      <a:lnTo>
                        <a:pt x="130" y="69"/>
                      </a:lnTo>
                      <a:lnTo>
                        <a:pt x="133" y="66"/>
                      </a:lnTo>
                      <a:lnTo>
                        <a:pt x="139" y="65"/>
                      </a:lnTo>
                      <a:lnTo>
                        <a:pt x="138" y="63"/>
                      </a:lnTo>
                      <a:lnTo>
                        <a:pt x="138" y="62"/>
                      </a:lnTo>
                      <a:lnTo>
                        <a:pt x="137" y="61"/>
                      </a:lnTo>
                      <a:lnTo>
                        <a:pt x="137" y="56"/>
                      </a:lnTo>
                      <a:lnTo>
                        <a:pt x="143" y="49"/>
                      </a:lnTo>
                      <a:lnTo>
                        <a:pt x="148" y="48"/>
                      </a:lnTo>
                      <a:lnTo>
                        <a:pt x="151" y="47"/>
                      </a:lnTo>
                      <a:lnTo>
                        <a:pt x="143" y="35"/>
                      </a:lnTo>
                      <a:lnTo>
                        <a:pt x="14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2" name="Freeform 811">
                  <a:extLst>
                    <a:ext uri="{FF2B5EF4-FFF2-40B4-BE49-F238E27FC236}">
                      <a16:creationId xmlns:a16="http://schemas.microsoft.com/office/drawing/2014/main" id="{D227FCC8-6064-5D4E-8133-9ED5AB6DB105}"/>
                    </a:ext>
                  </a:extLst>
                </p:cNvPr>
                <p:cNvSpPr>
                  <a:spLocks/>
                </p:cNvSpPr>
                <p:nvPr/>
              </p:nvSpPr>
              <p:spPr bwMode="auto">
                <a:xfrm>
                  <a:off x="4360" y="2586"/>
                  <a:ext cx="17" cy="8"/>
                </a:xfrm>
                <a:custGeom>
                  <a:avLst/>
                  <a:gdLst>
                    <a:gd name="T0" fmla="*/ 15 w 17"/>
                    <a:gd name="T1" fmla="*/ 2 h 8"/>
                    <a:gd name="T2" fmla="*/ 13 w 17"/>
                    <a:gd name="T3" fmla="*/ 1 h 8"/>
                    <a:gd name="T4" fmla="*/ 10 w 17"/>
                    <a:gd name="T5" fmla="*/ 1 h 8"/>
                    <a:gd name="T6" fmla="*/ 8 w 17"/>
                    <a:gd name="T7" fmla="*/ 2 h 8"/>
                    <a:gd name="T8" fmla="*/ 6 w 17"/>
                    <a:gd name="T9" fmla="*/ 1 h 8"/>
                    <a:gd name="T10" fmla="*/ 6 w 17"/>
                    <a:gd name="T11" fmla="*/ 0 h 8"/>
                    <a:gd name="T12" fmla="*/ 4 w 17"/>
                    <a:gd name="T13" fmla="*/ 0 h 8"/>
                    <a:gd name="T14" fmla="*/ 3 w 17"/>
                    <a:gd name="T15" fmla="*/ 1 h 8"/>
                    <a:gd name="T16" fmla="*/ 2 w 17"/>
                    <a:gd name="T17" fmla="*/ 4 h 8"/>
                    <a:gd name="T18" fmla="*/ 0 w 17"/>
                    <a:gd name="T19" fmla="*/ 5 h 8"/>
                    <a:gd name="T20" fmla="*/ 2 w 17"/>
                    <a:gd name="T21" fmla="*/ 6 h 8"/>
                    <a:gd name="T22" fmla="*/ 4 w 17"/>
                    <a:gd name="T23" fmla="*/ 8 h 8"/>
                    <a:gd name="T24" fmla="*/ 6 w 17"/>
                    <a:gd name="T25" fmla="*/ 8 h 8"/>
                    <a:gd name="T26" fmla="*/ 11 w 17"/>
                    <a:gd name="T27" fmla="*/ 8 h 8"/>
                    <a:gd name="T28" fmla="*/ 14 w 17"/>
                    <a:gd name="T29" fmla="*/ 5 h 8"/>
                    <a:gd name="T30" fmla="*/ 17 w 17"/>
                    <a:gd name="T31" fmla="*/ 5 h 8"/>
                    <a:gd name="T32" fmla="*/ 17 w 17"/>
                    <a:gd name="T33" fmla="*/ 4 h 8"/>
                    <a:gd name="T34" fmla="*/ 17 w 17"/>
                    <a:gd name="T35" fmla="*/ 2 h 8"/>
                    <a:gd name="T36" fmla="*/ 15 w 17"/>
                    <a:gd name="T3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8">
                      <a:moveTo>
                        <a:pt x="15" y="2"/>
                      </a:moveTo>
                      <a:lnTo>
                        <a:pt x="13" y="1"/>
                      </a:lnTo>
                      <a:lnTo>
                        <a:pt x="10" y="1"/>
                      </a:lnTo>
                      <a:lnTo>
                        <a:pt x="8" y="2"/>
                      </a:lnTo>
                      <a:lnTo>
                        <a:pt x="6" y="1"/>
                      </a:lnTo>
                      <a:lnTo>
                        <a:pt x="6" y="0"/>
                      </a:lnTo>
                      <a:lnTo>
                        <a:pt x="4" y="0"/>
                      </a:lnTo>
                      <a:lnTo>
                        <a:pt x="3" y="1"/>
                      </a:lnTo>
                      <a:lnTo>
                        <a:pt x="2" y="4"/>
                      </a:lnTo>
                      <a:lnTo>
                        <a:pt x="0" y="5"/>
                      </a:lnTo>
                      <a:lnTo>
                        <a:pt x="2" y="6"/>
                      </a:lnTo>
                      <a:lnTo>
                        <a:pt x="4" y="8"/>
                      </a:lnTo>
                      <a:lnTo>
                        <a:pt x="6" y="8"/>
                      </a:lnTo>
                      <a:lnTo>
                        <a:pt x="11" y="8"/>
                      </a:lnTo>
                      <a:lnTo>
                        <a:pt x="14" y="5"/>
                      </a:lnTo>
                      <a:lnTo>
                        <a:pt x="17" y="5"/>
                      </a:lnTo>
                      <a:lnTo>
                        <a:pt x="17" y="4"/>
                      </a:lnTo>
                      <a:lnTo>
                        <a:pt x="17" y="2"/>
                      </a:lnTo>
                      <a:lnTo>
                        <a:pt x="1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3" name="Freeform 812">
                  <a:extLst>
                    <a:ext uri="{FF2B5EF4-FFF2-40B4-BE49-F238E27FC236}">
                      <a16:creationId xmlns:a16="http://schemas.microsoft.com/office/drawing/2014/main" id="{5BC6D5C1-8800-8547-8619-5EBEDC59FE39}"/>
                    </a:ext>
                  </a:extLst>
                </p:cNvPr>
                <p:cNvSpPr>
                  <a:spLocks/>
                </p:cNvSpPr>
                <p:nvPr/>
              </p:nvSpPr>
              <p:spPr bwMode="auto">
                <a:xfrm>
                  <a:off x="4342" y="2595"/>
                  <a:ext cx="7" cy="2"/>
                </a:xfrm>
                <a:custGeom>
                  <a:avLst/>
                  <a:gdLst>
                    <a:gd name="T0" fmla="*/ 0 w 7"/>
                    <a:gd name="T1" fmla="*/ 1 h 2"/>
                    <a:gd name="T2" fmla="*/ 4 w 7"/>
                    <a:gd name="T3" fmla="*/ 2 h 2"/>
                    <a:gd name="T4" fmla="*/ 7 w 7"/>
                    <a:gd name="T5" fmla="*/ 2 h 2"/>
                    <a:gd name="T6" fmla="*/ 4 w 7"/>
                    <a:gd name="T7" fmla="*/ 0 h 2"/>
                    <a:gd name="T8" fmla="*/ 0 w 7"/>
                    <a:gd name="T9" fmla="*/ 1 h 2"/>
                  </a:gdLst>
                  <a:ahLst/>
                  <a:cxnLst>
                    <a:cxn ang="0">
                      <a:pos x="T0" y="T1"/>
                    </a:cxn>
                    <a:cxn ang="0">
                      <a:pos x="T2" y="T3"/>
                    </a:cxn>
                    <a:cxn ang="0">
                      <a:pos x="T4" y="T5"/>
                    </a:cxn>
                    <a:cxn ang="0">
                      <a:pos x="T6" y="T7"/>
                    </a:cxn>
                    <a:cxn ang="0">
                      <a:pos x="T8" y="T9"/>
                    </a:cxn>
                  </a:cxnLst>
                  <a:rect l="0" t="0" r="r" b="b"/>
                  <a:pathLst>
                    <a:path w="7" h="2">
                      <a:moveTo>
                        <a:pt x="0" y="1"/>
                      </a:moveTo>
                      <a:lnTo>
                        <a:pt x="4" y="2"/>
                      </a:lnTo>
                      <a:lnTo>
                        <a:pt x="7" y="2"/>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4" name="Freeform 813">
                  <a:extLst>
                    <a:ext uri="{FF2B5EF4-FFF2-40B4-BE49-F238E27FC236}">
                      <a16:creationId xmlns:a16="http://schemas.microsoft.com/office/drawing/2014/main" id="{3F3C627C-DD38-0F45-B1CB-4F0919F22219}"/>
                    </a:ext>
                  </a:extLst>
                </p:cNvPr>
                <p:cNvSpPr>
                  <a:spLocks/>
                </p:cNvSpPr>
                <p:nvPr/>
              </p:nvSpPr>
              <p:spPr bwMode="auto">
                <a:xfrm>
                  <a:off x="3946" y="2246"/>
                  <a:ext cx="177" cy="178"/>
                </a:xfrm>
                <a:custGeom>
                  <a:avLst/>
                  <a:gdLst>
                    <a:gd name="T0" fmla="*/ 133 w 177"/>
                    <a:gd name="T1" fmla="*/ 16 h 178"/>
                    <a:gd name="T2" fmla="*/ 128 w 177"/>
                    <a:gd name="T3" fmla="*/ 4 h 178"/>
                    <a:gd name="T4" fmla="*/ 113 w 177"/>
                    <a:gd name="T5" fmla="*/ 6 h 178"/>
                    <a:gd name="T6" fmla="*/ 100 w 177"/>
                    <a:gd name="T7" fmla="*/ 7 h 178"/>
                    <a:gd name="T8" fmla="*/ 100 w 177"/>
                    <a:gd name="T9" fmla="*/ 9 h 178"/>
                    <a:gd name="T10" fmla="*/ 98 w 177"/>
                    <a:gd name="T11" fmla="*/ 4 h 178"/>
                    <a:gd name="T12" fmla="*/ 91 w 177"/>
                    <a:gd name="T13" fmla="*/ 2 h 178"/>
                    <a:gd name="T14" fmla="*/ 88 w 177"/>
                    <a:gd name="T15" fmla="*/ 2 h 178"/>
                    <a:gd name="T16" fmla="*/ 83 w 177"/>
                    <a:gd name="T17" fmla="*/ 3 h 178"/>
                    <a:gd name="T18" fmla="*/ 79 w 177"/>
                    <a:gd name="T19" fmla="*/ 2 h 178"/>
                    <a:gd name="T20" fmla="*/ 81 w 177"/>
                    <a:gd name="T21" fmla="*/ 2 h 178"/>
                    <a:gd name="T22" fmla="*/ 71 w 177"/>
                    <a:gd name="T23" fmla="*/ 6 h 178"/>
                    <a:gd name="T24" fmla="*/ 64 w 177"/>
                    <a:gd name="T25" fmla="*/ 12 h 178"/>
                    <a:gd name="T26" fmla="*/ 53 w 177"/>
                    <a:gd name="T27" fmla="*/ 9 h 178"/>
                    <a:gd name="T28" fmla="*/ 41 w 177"/>
                    <a:gd name="T29" fmla="*/ 6 h 178"/>
                    <a:gd name="T30" fmla="*/ 33 w 177"/>
                    <a:gd name="T31" fmla="*/ 4 h 178"/>
                    <a:gd name="T32" fmla="*/ 12 w 177"/>
                    <a:gd name="T33" fmla="*/ 0 h 178"/>
                    <a:gd name="T34" fmla="*/ 4 w 177"/>
                    <a:gd name="T35" fmla="*/ 1 h 178"/>
                    <a:gd name="T36" fmla="*/ 3 w 177"/>
                    <a:gd name="T37" fmla="*/ 15 h 178"/>
                    <a:gd name="T38" fmla="*/ 0 w 177"/>
                    <a:gd name="T39" fmla="*/ 30 h 178"/>
                    <a:gd name="T40" fmla="*/ 8 w 177"/>
                    <a:gd name="T41" fmla="*/ 178 h 178"/>
                    <a:gd name="T42" fmla="*/ 174 w 177"/>
                    <a:gd name="T43" fmla="*/ 175 h 178"/>
                    <a:gd name="T44" fmla="*/ 168 w 177"/>
                    <a:gd name="T45" fmla="*/ 168 h 178"/>
                    <a:gd name="T46" fmla="*/ 161 w 177"/>
                    <a:gd name="T47" fmla="*/ 165 h 178"/>
                    <a:gd name="T48" fmla="*/ 155 w 177"/>
                    <a:gd name="T49" fmla="*/ 150 h 178"/>
                    <a:gd name="T50" fmla="*/ 154 w 177"/>
                    <a:gd name="T51" fmla="*/ 141 h 178"/>
                    <a:gd name="T52" fmla="*/ 158 w 177"/>
                    <a:gd name="T53" fmla="*/ 141 h 178"/>
                    <a:gd name="T54" fmla="*/ 154 w 177"/>
                    <a:gd name="T55" fmla="*/ 136 h 178"/>
                    <a:gd name="T56" fmla="*/ 150 w 177"/>
                    <a:gd name="T57" fmla="*/ 130 h 178"/>
                    <a:gd name="T58" fmla="*/ 142 w 177"/>
                    <a:gd name="T59" fmla="*/ 113 h 178"/>
                    <a:gd name="T60" fmla="*/ 131 w 177"/>
                    <a:gd name="T61" fmla="*/ 92 h 178"/>
                    <a:gd name="T62" fmla="*/ 129 w 177"/>
                    <a:gd name="T63" fmla="*/ 81 h 178"/>
                    <a:gd name="T64" fmla="*/ 125 w 177"/>
                    <a:gd name="T65" fmla="*/ 69 h 178"/>
                    <a:gd name="T66" fmla="*/ 115 w 177"/>
                    <a:gd name="T67" fmla="*/ 55 h 178"/>
                    <a:gd name="T68" fmla="*/ 106 w 177"/>
                    <a:gd name="T69" fmla="*/ 40 h 178"/>
                    <a:gd name="T70" fmla="*/ 107 w 177"/>
                    <a:gd name="T71" fmla="*/ 34 h 178"/>
                    <a:gd name="T72" fmla="*/ 110 w 177"/>
                    <a:gd name="T73" fmla="*/ 39 h 178"/>
                    <a:gd name="T74" fmla="*/ 117 w 177"/>
                    <a:gd name="T75" fmla="*/ 49 h 178"/>
                    <a:gd name="T76" fmla="*/ 123 w 177"/>
                    <a:gd name="T77" fmla="*/ 58 h 178"/>
                    <a:gd name="T78" fmla="*/ 133 w 177"/>
                    <a:gd name="T79" fmla="*/ 71 h 178"/>
                    <a:gd name="T80" fmla="*/ 136 w 177"/>
                    <a:gd name="T81" fmla="*/ 68 h 178"/>
                    <a:gd name="T82" fmla="*/ 138 w 177"/>
                    <a:gd name="T83" fmla="*/ 56 h 178"/>
                    <a:gd name="T84" fmla="*/ 141 w 177"/>
                    <a:gd name="T85" fmla="*/ 4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178">
                      <a:moveTo>
                        <a:pt x="140" y="32"/>
                      </a:moveTo>
                      <a:lnTo>
                        <a:pt x="137" y="23"/>
                      </a:lnTo>
                      <a:lnTo>
                        <a:pt x="133" y="16"/>
                      </a:lnTo>
                      <a:lnTo>
                        <a:pt x="132" y="9"/>
                      </a:lnTo>
                      <a:lnTo>
                        <a:pt x="129" y="5"/>
                      </a:lnTo>
                      <a:lnTo>
                        <a:pt x="128" y="4"/>
                      </a:lnTo>
                      <a:lnTo>
                        <a:pt x="126" y="6"/>
                      </a:lnTo>
                      <a:lnTo>
                        <a:pt x="122" y="9"/>
                      </a:lnTo>
                      <a:lnTo>
                        <a:pt x="113" y="6"/>
                      </a:lnTo>
                      <a:lnTo>
                        <a:pt x="106" y="9"/>
                      </a:lnTo>
                      <a:lnTo>
                        <a:pt x="101" y="5"/>
                      </a:lnTo>
                      <a:lnTo>
                        <a:pt x="100" y="7"/>
                      </a:lnTo>
                      <a:lnTo>
                        <a:pt x="102" y="11"/>
                      </a:lnTo>
                      <a:lnTo>
                        <a:pt x="102" y="13"/>
                      </a:lnTo>
                      <a:lnTo>
                        <a:pt x="100" y="9"/>
                      </a:lnTo>
                      <a:lnTo>
                        <a:pt x="97" y="8"/>
                      </a:lnTo>
                      <a:lnTo>
                        <a:pt x="96" y="5"/>
                      </a:lnTo>
                      <a:lnTo>
                        <a:pt x="98" y="4"/>
                      </a:lnTo>
                      <a:lnTo>
                        <a:pt x="97" y="2"/>
                      </a:lnTo>
                      <a:lnTo>
                        <a:pt x="95" y="3"/>
                      </a:lnTo>
                      <a:lnTo>
                        <a:pt x="91" y="2"/>
                      </a:lnTo>
                      <a:lnTo>
                        <a:pt x="87" y="0"/>
                      </a:lnTo>
                      <a:lnTo>
                        <a:pt x="86" y="2"/>
                      </a:lnTo>
                      <a:lnTo>
                        <a:pt x="88" y="2"/>
                      </a:lnTo>
                      <a:lnTo>
                        <a:pt x="88" y="3"/>
                      </a:lnTo>
                      <a:lnTo>
                        <a:pt x="86" y="3"/>
                      </a:lnTo>
                      <a:lnTo>
                        <a:pt x="83" y="3"/>
                      </a:lnTo>
                      <a:lnTo>
                        <a:pt x="80" y="5"/>
                      </a:lnTo>
                      <a:lnTo>
                        <a:pt x="79" y="3"/>
                      </a:lnTo>
                      <a:lnTo>
                        <a:pt x="79" y="2"/>
                      </a:lnTo>
                      <a:lnTo>
                        <a:pt x="81" y="2"/>
                      </a:lnTo>
                      <a:lnTo>
                        <a:pt x="84" y="1"/>
                      </a:lnTo>
                      <a:lnTo>
                        <a:pt x="81" y="2"/>
                      </a:lnTo>
                      <a:lnTo>
                        <a:pt x="78" y="2"/>
                      </a:lnTo>
                      <a:lnTo>
                        <a:pt x="75" y="3"/>
                      </a:lnTo>
                      <a:lnTo>
                        <a:pt x="71" y="6"/>
                      </a:lnTo>
                      <a:lnTo>
                        <a:pt x="70" y="7"/>
                      </a:lnTo>
                      <a:lnTo>
                        <a:pt x="66" y="8"/>
                      </a:lnTo>
                      <a:lnTo>
                        <a:pt x="64" y="12"/>
                      </a:lnTo>
                      <a:lnTo>
                        <a:pt x="63" y="13"/>
                      </a:lnTo>
                      <a:lnTo>
                        <a:pt x="58" y="13"/>
                      </a:lnTo>
                      <a:lnTo>
                        <a:pt x="53" y="9"/>
                      </a:lnTo>
                      <a:lnTo>
                        <a:pt x="50" y="9"/>
                      </a:lnTo>
                      <a:lnTo>
                        <a:pt x="45" y="9"/>
                      </a:lnTo>
                      <a:lnTo>
                        <a:pt x="41" y="6"/>
                      </a:lnTo>
                      <a:lnTo>
                        <a:pt x="39" y="6"/>
                      </a:lnTo>
                      <a:lnTo>
                        <a:pt x="37" y="7"/>
                      </a:lnTo>
                      <a:lnTo>
                        <a:pt x="33" y="4"/>
                      </a:lnTo>
                      <a:lnTo>
                        <a:pt x="29" y="3"/>
                      </a:lnTo>
                      <a:lnTo>
                        <a:pt x="18" y="2"/>
                      </a:lnTo>
                      <a:lnTo>
                        <a:pt x="12" y="0"/>
                      </a:lnTo>
                      <a:lnTo>
                        <a:pt x="5" y="0"/>
                      </a:lnTo>
                      <a:lnTo>
                        <a:pt x="4" y="1"/>
                      </a:lnTo>
                      <a:lnTo>
                        <a:pt x="4" y="1"/>
                      </a:lnTo>
                      <a:lnTo>
                        <a:pt x="3" y="3"/>
                      </a:lnTo>
                      <a:lnTo>
                        <a:pt x="1" y="11"/>
                      </a:lnTo>
                      <a:lnTo>
                        <a:pt x="3" y="15"/>
                      </a:lnTo>
                      <a:lnTo>
                        <a:pt x="3" y="19"/>
                      </a:lnTo>
                      <a:lnTo>
                        <a:pt x="1" y="25"/>
                      </a:lnTo>
                      <a:lnTo>
                        <a:pt x="0" y="30"/>
                      </a:lnTo>
                      <a:lnTo>
                        <a:pt x="1" y="35"/>
                      </a:lnTo>
                      <a:lnTo>
                        <a:pt x="3" y="44"/>
                      </a:lnTo>
                      <a:lnTo>
                        <a:pt x="8" y="178"/>
                      </a:lnTo>
                      <a:lnTo>
                        <a:pt x="177" y="176"/>
                      </a:lnTo>
                      <a:lnTo>
                        <a:pt x="177" y="176"/>
                      </a:lnTo>
                      <a:lnTo>
                        <a:pt x="174" y="175"/>
                      </a:lnTo>
                      <a:lnTo>
                        <a:pt x="171" y="171"/>
                      </a:lnTo>
                      <a:lnTo>
                        <a:pt x="170" y="169"/>
                      </a:lnTo>
                      <a:lnTo>
                        <a:pt x="168" y="168"/>
                      </a:lnTo>
                      <a:lnTo>
                        <a:pt x="165" y="163"/>
                      </a:lnTo>
                      <a:lnTo>
                        <a:pt x="164" y="165"/>
                      </a:lnTo>
                      <a:lnTo>
                        <a:pt x="161" y="165"/>
                      </a:lnTo>
                      <a:lnTo>
                        <a:pt x="157" y="161"/>
                      </a:lnTo>
                      <a:lnTo>
                        <a:pt x="154" y="152"/>
                      </a:lnTo>
                      <a:lnTo>
                        <a:pt x="155" y="150"/>
                      </a:lnTo>
                      <a:lnTo>
                        <a:pt x="155" y="145"/>
                      </a:lnTo>
                      <a:lnTo>
                        <a:pt x="154" y="143"/>
                      </a:lnTo>
                      <a:lnTo>
                        <a:pt x="154" y="141"/>
                      </a:lnTo>
                      <a:lnTo>
                        <a:pt x="155" y="143"/>
                      </a:lnTo>
                      <a:lnTo>
                        <a:pt x="160" y="143"/>
                      </a:lnTo>
                      <a:lnTo>
                        <a:pt x="158" y="141"/>
                      </a:lnTo>
                      <a:lnTo>
                        <a:pt x="157" y="140"/>
                      </a:lnTo>
                      <a:lnTo>
                        <a:pt x="154" y="137"/>
                      </a:lnTo>
                      <a:lnTo>
                        <a:pt x="154" y="136"/>
                      </a:lnTo>
                      <a:lnTo>
                        <a:pt x="153" y="137"/>
                      </a:lnTo>
                      <a:lnTo>
                        <a:pt x="151" y="134"/>
                      </a:lnTo>
                      <a:lnTo>
                        <a:pt x="150" y="130"/>
                      </a:lnTo>
                      <a:lnTo>
                        <a:pt x="145" y="120"/>
                      </a:lnTo>
                      <a:lnTo>
                        <a:pt x="142" y="118"/>
                      </a:lnTo>
                      <a:lnTo>
                        <a:pt x="142" y="113"/>
                      </a:lnTo>
                      <a:lnTo>
                        <a:pt x="133" y="98"/>
                      </a:lnTo>
                      <a:lnTo>
                        <a:pt x="133" y="94"/>
                      </a:lnTo>
                      <a:lnTo>
                        <a:pt x="131" y="92"/>
                      </a:lnTo>
                      <a:lnTo>
                        <a:pt x="131" y="85"/>
                      </a:lnTo>
                      <a:lnTo>
                        <a:pt x="129" y="82"/>
                      </a:lnTo>
                      <a:lnTo>
                        <a:pt x="129" y="81"/>
                      </a:lnTo>
                      <a:lnTo>
                        <a:pt x="125" y="75"/>
                      </a:lnTo>
                      <a:lnTo>
                        <a:pt x="124" y="72"/>
                      </a:lnTo>
                      <a:lnTo>
                        <a:pt x="125" y="69"/>
                      </a:lnTo>
                      <a:lnTo>
                        <a:pt x="124" y="67"/>
                      </a:lnTo>
                      <a:lnTo>
                        <a:pt x="116" y="58"/>
                      </a:lnTo>
                      <a:lnTo>
                        <a:pt x="115" y="55"/>
                      </a:lnTo>
                      <a:lnTo>
                        <a:pt x="109" y="48"/>
                      </a:lnTo>
                      <a:lnTo>
                        <a:pt x="109" y="44"/>
                      </a:lnTo>
                      <a:lnTo>
                        <a:pt x="106" y="40"/>
                      </a:lnTo>
                      <a:lnTo>
                        <a:pt x="107" y="37"/>
                      </a:lnTo>
                      <a:lnTo>
                        <a:pt x="107" y="35"/>
                      </a:lnTo>
                      <a:lnTo>
                        <a:pt x="107" y="34"/>
                      </a:lnTo>
                      <a:lnTo>
                        <a:pt x="108" y="35"/>
                      </a:lnTo>
                      <a:lnTo>
                        <a:pt x="109" y="35"/>
                      </a:lnTo>
                      <a:lnTo>
                        <a:pt x="110" y="39"/>
                      </a:lnTo>
                      <a:lnTo>
                        <a:pt x="112" y="41"/>
                      </a:lnTo>
                      <a:lnTo>
                        <a:pt x="112" y="43"/>
                      </a:lnTo>
                      <a:lnTo>
                        <a:pt x="117" y="49"/>
                      </a:lnTo>
                      <a:lnTo>
                        <a:pt x="117" y="52"/>
                      </a:lnTo>
                      <a:lnTo>
                        <a:pt x="119" y="55"/>
                      </a:lnTo>
                      <a:lnTo>
                        <a:pt x="123" y="58"/>
                      </a:lnTo>
                      <a:lnTo>
                        <a:pt x="123" y="61"/>
                      </a:lnTo>
                      <a:lnTo>
                        <a:pt x="130" y="69"/>
                      </a:lnTo>
                      <a:lnTo>
                        <a:pt x="133" y="71"/>
                      </a:lnTo>
                      <a:lnTo>
                        <a:pt x="134" y="73"/>
                      </a:lnTo>
                      <a:lnTo>
                        <a:pt x="135" y="71"/>
                      </a:lnTo>
                      <a:lnTo>
                        <a:pt x="136" y="68"/>
                      </a:lnTo>
                      <a:lnTo>
                        <a:pt x="138" y="62"/>
                      </a:lnTo>
                      <a:lnTo>
                        <a:pt x="136" y="61"/>
                      </a:lnTo>
                      <a:lnTo>
                        <a:pt x="138" y="56"/>
                      </a:lnTo>
                      <a:lnTo>
                        <a:pt x="139" y="52"/>
                      </a:lnTo>
                      <a:lnTo>
                        <a:pt x="140" y="43"/>
                      </a:lnTo>
                      <a:lnTo>
                        <a:pt x="141" y="42"/>
                      </a:lnTo>
                      <a:lnTo>
                        <a:pt x="140" y="36"/>
                      </a:lnTo>
                      <a:lnTo>
                        <a:pt x="140"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5" name="Freeform 814">
                  <a:extLst>
                    <a:ext uri="{FF2B5EF4-FFF2-40B4-BE49-F238E27FC236}">
                      <a16:creationId xmlns:a16="http://schemas.microsoft.com/office/drawing/2014/main" id="{45BC7CBC-9909-D34C-88A1-818797CF7F17}"/>
                    </a:ext>
                  </a:extLst>
                </p:cNvPr>
                <p:cNvSpPr>
                  <a:spLocks/>
                </p:cNvSpPr>
                <p:nvPr/>
              </p:nvSpPr>
              <p:spPr bwMode="auto">
                <a:xfrm>
                  <a:off x="3914" y="2422"/>
                  <a:ext cx="234" cy="323"/>
                </a:xfrm>
                <a:custGeom>
                  <a:avLst/>
                  <a:gdLst>
                    <a:gd name="T0" fmla="*/ 29 w 234"/>
                    <a:gd name="T1" fmla="*/ 110 h 323"/>
                    <a:gd name="T2" fmla="*/ 15 w 234"/>
                    <a:gd name="T3" fmla="*/ 114 h 323"/>
                    <a:gd name="T4" fmla="*/ 9 w 234"/>
                    <a:gd name="T5" fmla="*/ 131 h 323"/>
                    <a:gd name="T6" fmla="*/ 4 w 234"/>
                    <a:gd name="T7" fmla="*/ 144 h 323"/>
                    <a:gd name="T8" fmla="*/ 0 w 234"/>
                    <a:gd name="T9" fmla="*/ 161 h 323"/>
                    <a:gd name="T10" fmla="*/ 7 w 234"/>
                    <a:gd name="T11" fmla="*/ 166 h 323"/>
                    <a:gd name="T12" fmla="*/ 8 w 234"/>
                    <a:gd name="T13" fmla="*/ 178 h 323"/>
                    <a:gd name="T14" fmla="*/ 14 w 234"/>
                    <a:gd name="T15" fmla="*/ 191 h 323"/>
                    <a:gd name="T16" fmla="*/ 17 w 234"/>
                    <a:gd name="T17" fmla="*/ 200 h 323"/>
                    <a:gd name="T18" fmla="*/ 24 w 234"/>
                    <a:gd name="T19" fmla="*/ 221 h 323"/>
                    <a:gd name="T20" fmla="*/ 28 w 234"/>
                    <a:gd name="T21" fmla="*/ 233 h 323"/>
                    <a:gd name="T22" fmla="*/ 34 w 234"/>
                    <a:gd name="T23" fmla="*/ 238 h 323"/>
                    <a:gd name="T24" fmla="*/ 45 w 234"/>
                    <a:gd name="T25" fmla="*/ 246 h 323"/>
                    <a:gd name="T26" fmla="*/ 49 w 234"/>
                    <a:gd name="T27" fmla="*/ 254 h 323"/>
                    <a:gd name="T28" fmla="*/ 54 w 234"/>
                    <a:gd name="T29" fmla="*/ 260 h 323"/>
                    <a:gd name="T30" fmla="*/ 63 w 234"/>
                    <a:gd name="T31" fmla="*/ 272 h 323"/>
                    <a:gd name="T32" fmla="*/ 69 w 234"/>
                    <a:gd name="T33" fmla="*/ 281 h 323"/>
                    <a:gd name="T34" fmla="*/ 78 w 234"/>
                    <a:gd name="T35" fmla="*/ 292 h 323"/>
                    <a:gd name="T36" fmla="*/ 82 w 234"/>
                    <a:gd name="T37" fmla="*/ 300 h 323"/>
                    <a:gd name="T38" fmla="*/ 93 w 234"/>
                    <a:gd name="T39" fmla="*/ 309 h 323"/>
                    <a:gd name="T40" fmla="*/ 103 w 234"/>
                    <a:gd name="T41" fmla="*/ 305 h 323"/>
                    <a:gd name="T42" fmla="*/ 110 w 234"/>
                    <a:gd name="T43" fmla="*/ 301 h 323"/>
                    <a:gd name="T44" fmla="*/ 118 w 234"/>
                    <a:gd name="T45" fmla="*/ 310 h 323"/>
                    <a:gd name="T46" fmla="*/ 126 w 234"/>
                    <a:gd name="T47" fmla="*/ 320 h 323"/>
                    <a:gd name="T48" fmla="*/ 132 w 234"/>
                    <a:gd name="T49" fmla="*/ 322 h 323"/>
                    <a:gd name="T50" fmla="*/ 140 w 234"/>
                    <a:gd name="T51" fmla="*/ 319 h 323"/>
                    <a:gd name="T52" fmla="*/ 149 w 234"/>
                    <a:gd name="T53" fmla="*/ 323 h 323"/>
                    <a:gd name="T54" fmla="*/ 156 w 234"/>
                    <a:gd name="T55" fmla="*/ 318 h 323"/>
                    <a:gd name="T56" fmla="*/ 172 w 234"/>
                    <a:gd name="T57" fmla="*/ 313 h 323"/>
                    <a:gd name="T58" fmla="*/ 180 w 234"/>
                    <a:gd name="T59" fmla="*/ 305 h 323"/>
                    <a:gd name="T60" fmla="*/ 191 w 234"/>
                    <a:gd name="T61" fmla="*/ 283 h 323"/>
                    <a:gd name="T62" fmla="*/ 184 w 234"/>
                    <a:gd name="T63" fmla="*/ 267 h 323"/>
                    <a:gd name="T64" fmla="*/ 175 w 234"/>
                    <a:gd name="T65" fmla="*/ 257 h 323"/>
                    <a:gd name="T66" fmla="*/ 164 w 234"/>
                    <a:gd name="T67" fmla="*/ 249 h 323"/>
                    <a:gd name="T68" fmla="*/ 164 w 234"/>
                    <a:gd name="T69" fmla="*/ 237 h 323"/>
                    <a:gd name="T70" fmla="*/ 174 w 234"/>
                    <a:gd name="T71" fmla="*/ 237 h 323"/>
                    <a:gd name="T72" fmla="*/ 179 w 234"/>
                    <a:gd name="T73" fmla="*/ 212 h 323"/>
                    <a:gd name="T74" fmla="*/ 182 w 234"/>
                    <a:gd name="T75" fmla="*/ 196 h 323"/>
                    <a:gd name="T76" fmla="*/ 194 w 234"/>
                    <a:gd name="T77" fmla="*/ 175 h 323"/>
                    <a:gd name="T78" fmla="*/ 202 w 234"/>
                    <a:gd name="T79" fmla="*/ 161 h 323"/>
                    <a:gd name="T80" fmla="*/ 210 w 234"/>
                    <a:gd name="T81" fmla="*/ 137 h 323"/>
                    <a:gd name="T82" fmla="*/ 208 w 234"/>
                    <a:gd name="T83" fmla="*/ 120 h 323"/>
                    <a:gd name="T84" fmla="*/ 214 w 234"/>
                    <a:gd name="T85" fmla="*/ 97 h 323"/>
                    <a:gd name="T86" fmla="*/ 215 w 234"/>
                    <a:gd name="T87" fmla="*/ 86 h 323"/>
                    <a:gd name="T88" fmla="*/ 222 w 234"/>
                    <a:gd name="T89" fmla="*/ 80 h 323"/>
                    <a:gd name="T90" fmla="*/ 232 w 234"/>
                    <a:gd name="T91" fmla="*/ 74 h 323"/>
                    <a:gd name="T92" fmla="*/ 227 w 234"/>
                    <a:gd name="T93" fmla="*/ 66 h 323"/>
                    <a:gd name="T94" fmla="*/ 214 w 234"/>
                    <a:gd name="T95" fmla="*/ 44 h 323"/>
                    <a:gd name="T96" fmla="*/ 211 w 234"/>
                    <a:gd name="T97" fmla="*/ 16 h 323"/>
                    <a:gd name="T98" fmla="*/ 210 w 234"/>
                    <a:gd name="T99" fmla="*/ 13 h 323"/>
                    <a:gd name="T100" fmla="*/ 209 w 234"/>
                    <a:gd name="T101" fmla="*/ 5 h 323"/>
                    <a:gd name="T102" fmla="*/ 41 w 234"/>
                    <a:gd name="T103" fmla="*/ 3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4" h="323">
                      <a:moveTo>
                        <a:pt x="41" y="35"/>
                      </a:moveTo>
                      <a:lnTo>
                        <a:pt x="27" y="37"/>
                      </a:lnTo>
                      <a:lnTo>
                        <a:pt x="27" y="43"/>
                      </a:lnTo>
                      <a:lnTo>
                        <a:pt x="27" y="43"/>
                      </a:lnTo>
                      <a:lnTo>
                        <a:pt x="29" y="110"/>
                      </a:lnTo>
                      <a:lnTo>
                        <a:pt x="26" y="111"/>
                      </a:lnTo>
                      <a:lnTo>
                        <a:pt x="23" y="113"/>
                      </a:lnTo>
                      <a:lnTo>
                        <a:pt x="21" y="111"/>
                      </a:lnTo>
                      <a:lnTo>
                        <a:pt x="18" y="111"/>
                      </a:lnTo>
                      <a:lnTo>
                        <a:pt x="15" y="114"/>
                      </a:lnTo>
                      <a:lnTo>
                        <a:pt x="15" y="118"/>
                      </a:lnTo>
                      <a:lnTo>
                        <a:pt x="16" y="120"/>
                      </a:lnTo>
                      <a:lnTo>
                        <a:pt x="15" y="124"/>
                      </a:lnTo>
                      <a:lnTo>
                        <a:pt x="10" y="131"/>
                      </a:lnTo>
                      <a:lnTo>
                        <a:pt x="9" y="131"/>
                      </a:lnTo>
                      <a:lnTo>
                        <a:pt x="6" y="134"/>
                      </a:lnTo>
                      <a:lnTo>
                        <a:pt x="6" y="137"/>
                      </a:lnTo>
                      <a:lnTo>
                        <a:pt x="9" y="139"/>
                      </a:lnTo>
                      <a:lnTo>
                        <a:pt x="7" y="142"/>
                      </a:lnTo>
                      <a:lnTo>
                        <a:pt x="4" y="144"/>
                      </a:lnTo>
                      <a:lnTo>
                        <a:pt x="3" y="147"/>
                      </a:lnTo>
                      <a:lnTo>
                        <a:pt x="6" y="148"/>
                      </a:lnTo>
                      <a:lnTo>
                        <a:pt x="6" y="152"/>
                      </a:lnTo>
                      <a:lnTo>
                        <a:pt x="5" y="154"/>
                      </a:lnTo>
                      <a:lnTo>
                        <a:pt x="0" y="161"/>
                      </a:lnTo>
                      <a:lnTo>
                        <a:pt x="0" y="164"/>
                      </a:lnTo>
                      <a:lnTo>
                        <a:pt x="2" y="166"/>
                      </a:lnTo>
                      <a:lnTo>
                        <a:pt x="6" y="164"/>
                      </a:lnTo>
                      <a:lnTo>
                        <a:pt x="7" y="164"/>
                      </a:lnTo>
                      <a:lnTo>
                        <a:pt x="7" y="166"/>
                      </a:lnTo>
                      <a:lnTo>
                        <a:pt x="6" y="168"/>
                      </a:lnTo>
                      <a:lnTo>
                        <a:pt x="7" y="169"/>
                      </a:lnTo>
                      <a:lnTo>
                        <a:pt x="6" y="172"/>
                      </a:lnTo>
                      <a:lnTo>
                        <a:pt x="8" y="175"/>
                      </a:lnTo>
                      <a:lnTo>
                        <a:pt x="8" y="178"/>
                      </a:lnTo>
                      <a:lnTo>
                        <a:pt x="9" y="182"/>
                      </a:lnTo>
                      <a:lnTo>
                        <a:pt x="13" y="184"/>
                      </a:lnTo>
                      <a:lnTo>
                        <a:pt x="15" y="186"/>
                      </a:lnTo>
                      <a:lnTo>
                        <a:pt x="14" y="189"/>
                      </a:lnTo>
                      <a:lnTo>
                        <a:pt x="14" y="191"/>
                      </a:lnTo>
                      <a:lnTo>
                        <a:pt x="13" y="192"/>
                      </a:lnTo>
                      <a:lnTo>
                        <a:pt x="15" y="194"/>
                      </a:lnTo>
                      <a:lnTo>
                        <a:pt x="15" y="196"/>
                      </a:lnTo>
                      <a:lnTo>
                        <a:pt x="14" y="197"/>
                      </a:lnTo>
                      <a:lnTo>
                        <a:pt x="17" y="200"/>
                      </a:lnTo>
                      <a:lnTo>
                        <a:pt x="18" y="203"/>
                      </a:lnTo>
                      <a:lnTo>
                        <a:pt x="22" y="208"/>
                      </a:lnTo>
                      <a:lnTo>
                        <a:pt x="24" y="215"/>
                      </a:lnTo>
                      <a:lnTo>
                        <a:pt x="25" y="217"/>
                      </a:lnTo>
                      <a:lnTo>
                        <a:pt x="24" y="221"/>
                      </a:lnTo>
                      <a:lnTo>
                        <a:pt x="23" y="223"/>
                      </a:lnTo>
                      <a:lnTo>
                        <a:pt x="23" y="226"/>
                      </a:lnTo>
                      <a:lnTo>
                        <a:pt x="23" y="231"/>
                      </a:lnTo>
                      <a:lnTo>
                        <a:pt x="25" y="233"/>
                      </a:lnTo>
                      <a:lnTo>
                        <a:pt x="28" y="233"/>
                      </a:lnTo>
                      <a:lnTo>
                        <a:pt x="29" y="231"/>
                      </a:lnTo>
                      <a:lnTo>
                        <a:pt x="33" y="231"/>
                      </a:lnTo>
                      <a:lnTo>
                        <a:pt x="35" y="233"/>
                      </a:lnTo>
                      <a:lnTo>
                        <a:pt x="33" y="235"/>
                      </a:lnTo>
                      <a:lnTo>
                        <a:pt x="34" y="238"/>
                      </a:lnTo>
                      <a:lnTo>
                        <a:pt x="37" y="241"/>
                      </a:lnTo>
                      <a:lnTo>
                        <a:pt x="40" y="242"/>
                      </a:lnTo>
                      <a:lnTo>
                        <a:pt x="42" y="242"/>
                      </a:lnTo>
                      <a:lnTo>
                        <a:pt x="44" y="244"/>
                      </a:lnTo>
                      <a:lnTo>
                        <a:pt x="45" y="246"/>
                      </a:lnTo>
                      <a:lnTo>
                        <a:pt x="48" y="247"/>
                      </a:lnTo>
                      <a:lnTo>
                        <a:pt x="51" y="248"/>
                      </a:lnTo>
                      <a:lnTo>
                        <a:pt x="51" y="250"/>
                      </a:lnTo>
                      <a:lnTo>
                        <a:pt x="51" y="252"/>
                      </a:lnTo>
                      <a:lnTo>
                        <a:pt x="49" y="254"/>
                      </a:lnTo>
                      <a:lnTo>
                        <a:pt x="49" y="255"/>
                      </a:lnTo>
                      <a:lnTo>
                        <a:pt x="47" y="257"/>
                      </a:lnTo>
                      <a:lnTo>
                        <a:pt x="51" y="260"/>
                      </a:lnTo>
                      <a:lnTo>
                        <a:pt x="53" y="261"/>
                      </a:lnTo>
                      <a:lnTo>
                        <a:pt x="54" y="260"/>
                      </a:lnTo>
                      <a:lnTo>
                        <a:pt x="56" y="261"/>
                      </a:lnTo>
                      <a:lnTo>
                        <a:pt x="58" y="261"/>
                      </a:lnTo>
                      <a:lnTo>
                        <a:pt x="62" y="265"/>
                      </a:lnTo>
                      <a:lnTo>
                        <a:pt x="63" y="267"/>
                      </a:lnTo>
                      <a:lnTo>
                        <a:pt x="63" y="272"/>
                      </a:lnTo>
                      <a:lnTo>
                        <a:pt x="65" y="273"/>
                      </a:lnTo>
                      <a:lnTo>
                        <a:pt x="68" y="275"/>
                      </a:lnTo>
                      <a:lnTo>
                        <a:pt x="68" y="275"/>
                      </a:lnTo>
                      <a:lnTo>
                        <a:pt x="68" y="279"/>
                      </a:lnTo>
                      <a:lnTo>
                        <a:pt x="69" y="281"/>
                      </a:lnTo>
                      <a:lnTo>
                        <a:pt x="74" y="282"/>
                      </a:lnTo>
                      <a:lnTo>
                        <a:pt x="76" y="284"/>
                      </a:lnTo>
                      <a:lnTo>
                        <a:pt x="76" y="285"/>
                      </a:lnTo>
                      <a:lnTo>
                        <a:pt x="76" y="291"/>
                      </a:lnTo>
                      <a:lnTo>
                        <a:pt x="78" y="292"/>
                      </a:lnTo>
                      <a:lnTo>
                        <a:pt x="81" y="294"/>
                      </a:lnTo>
                      <a:lnTo>
                        <a:pt x="82" y="296"/>
                      </a:lnTo>
                      <a:lnTo>
                        <a:pt x="82" y="297"/>
                      </a:lnTo>
                      <a:lnTo>
                        <a:pt x="82" y="297"/>
                      </a:lnTo>
                      <a:lnTo>
                        <a:pt x="82" y="300"/>
                      </a:lnTo>
                      <a:lnTo>
                        <a:pt x="84" y="302"/>
                      </a:lnTo>
                      <a:lnTo>
                        <a:pt x="85" y="303"/>
                      </a:lnTo>
                      <a:lnTo>
                        <a:pt x="87" y="305"/>
                      </a:lnTo>
                      <a:lnTo>
                        <a:pt x="90" y="307"/>
                      </a:lnTo>
                      <a:lnTo>
                        <a:pt x="93" y="309"/>
                      </a:lnTo>
                      <a:lnTo>
                        <a:pt x="95" y="308"/>
                      </a:lnTo>
                      <a:lnTo>
                        <a:pt x="96" y="306"/>
                      </a:lnTo>
                      <a:lnTo>
                        <a:pt x="97" y="305"/>
                      </a:lnTo>
                      <a:lnTo>
                        <a:pt x="101" y="305"/>
                      </a:lnTo>
                      <a:lnTo>
                        <a:pt x="103" y="305"/>
                      </a:lnTo>
                      <a:lnTo>
                        <a:pt x="103" y="306"/>
                      </a:lnTo>
                      <a:lnTo>
                        <a:pt x="104" y="306"/>
                      </a:lnTo>
                      <a:lnTo>
                        <a:pt x="107" y="305"/>
                      </a:lnTo>
                      <a:lnTo>
                        <a:pt x="108" y="303"/>
                      </a:lnTo>
                      <a:lnTo>
                        <a:pt x="110" y="301"/>
                      </a:lnTo>
                      <a:lnTo>
                        <a:pt x="113" y="301"/>
                      </a:lnTo>
                      <a:lnTo>
                        <a:pt x="114" y="303"/>
                      </a:lnTo>
                      <a:lnTo>
                        <a:pt x="116" y="306"/>
                      </a:lnTo>
                      <a:lnTo>
                        <a:pt x="117" y="309"/>
                      </a:lnTo>
                      <a:lnTo>
                        <a:pt x="118" y="310"/>
                      </a:lnTo>
                      <a:lnTo>
                        <a:pt x="122" y="312"/>
                      </a:lnTo>
                      <a:lnTo>
                        <a:pt x="123" y="313"/>
                      </a:lnTo>
                      <a:lnTo>
                        <a:pt x="124" y="316"/>
                      </a:lnTo>
                      <a:lnTo>
                        <a:pt x="125" y="317"/>
                      </a:lnTo>
                      <a:lnTo>
                        <a:pt x="126" y="320"/>
                      </a:lnTo>
                      <a:lnTo>
                        <a:pt x="127" y="322"/>
                      </a:lnTo>
                      <a:lnTo>
                        <a:pt x="127" y="322"/>
                      </a:lnTo>
                      <a:lnTo>
                        <a:pt x="130" y="322"/>
                      </a:lnTo>
                      <a:lnTo>
                        <a:pt x="131" y="323"/>
                      </a:lnTo>
                      <a:lnTo>
                        <a:pt x="132" y="322"/>
                      </a:lnTo>
                      <a:lnTo>
                        <a:pt x="131" y="320"/>
                      </a:lnTo>
                      <a:lnTo>
                        <a:pt x="131" y="318"/>
                      </a:lnTo>
                      <a:lnTo>
                        <a:pt x="133" y="316"/>
                      </a:lnTo>
                      <a:lnTo>
                        <a:pt x="136" y="317"/>
                      </a:lnTo>
                      <a:lnTo>
                        <a:pt x="140" y="319"/>
                      </a:lnTo>
                      <a:lnTo>
                        <a:pt x="141" y="318"/>
                      </a:lnTo>
                      <a:lnTo>
                        <a:pt x="144" y="319"/>
                      </a:lnTo>
                      <a:lnTo>
                        <a:pt x="144" y="322"/>
                      </a:lnTo>
                      <a:lnTo>
                        <a:pt x="148" y="323"/>
                      </a:lnTo>
                      <a:lnTo>
                        <a:pt x="149" y="323"/>
                      </a:lnTo>
                      <a:lnTo>
                        <a:pt x="149" y="320"/>
                      </a:lnTo>
                      <a:lnTo>
                        <a:pt x="151" y="318"/>
                      </a:lnTo>
                      <a:lnTo>
                        <a:pt x="153" y="319"/>
                      </a:lnTo>
                      <a:lnTo>
                        <a:pt x="154" y="318"/>
                      </a:lnTo>
                      <a:lnTo>
                        <a:pt x="156" y="318"/>
                      </a:lnTo>
                      <a:lnTo>
                        <a:pt x="159" y="316"/>
                      </a:lnTo>
                      <a:lnTo>
                        <a:pt x="165" y="316"/>
                      </a:lnTo>
                      <a:lnTo>
                        <a:pt x="168" y="317"/>
                      </a:lnTo>
                      <a:lnTo>
                        <a:pt x="171" y="316"/>
                      </a:lnTo>
                      <a:lnTo>
                        <a:pt x="172" y="313"/>
                      </a:lnTo>
                      <a:lnTo>
                        <a:pt x="175" y="310"/>
                      </a:lnTo>
                      <a:lnTo>
                        <a:pt x="175" y="310"/>
                      </a:lnTo>
                      <a:lnTo>
                        <a:pt x="178" y="307"/>
                      </a:lnTo>
                      <a:lnTo>
                        <a:pt x="179" y="307"/>
                      </a:lnTo>
                      <a:lnTo>
                        <a:pt x="180" y="305"/>
                      </a:lnTo>
                      <a:lnTo>
                        <a:pt x="182" y="302"/>
                      </a:lnTo>
                      <a:lnTo>
                        <a:pt x="184" y="303"/>
                      </a:lnTo>
                      <a:lnTo>
                        <a:pt x="187" y="296"/>
                      </a:lnTo>
                      <a:lnTo>
                        <a:pt x="192" y="289"/>
                      </a:lnTo>
                      <a:lnTo>
                        <a:pt x="191" y="283"/>
                      </a:lnTo>
                      <a:lnTo>
                        <a:pt x="189" y="282"/>
                      </a:lnTo>
                      <a:lnTo>
                        <a:pt x="189" y="275"/>
                      </a:lnTo>
                      <a:lnTo>
                        <a:pt x="187" y="272"/>
                      </a:lnTo>
                      <a:lnTo>
                        <a:pt x="186" y="269"/>
                      </a:lnTo>
                      <a:lnTo>
                        <a:pt x="184" y="267"/>
                      </a:lnTo>
                      <a:lnTo>
                        <a:pt x="181" y="267"/>
                      </a:lnTo>
                      <a:lnTo>
                        <a:pt x="180" y="265"/>
                      </a:lnTo>
                      <a:lnTo>
                        <a:pt x="180" y="265"/>
                      </a:lnTo>
                      <a:lnTo>
                        <a:pt x="178" y="263"/>
                      </a:lnTo>
                      <a:lnTo>
                        <a:pt x="175" y="257"/>
                      </a:lnTo>
                      <a:lnTo>
                        <a:pt x="174" y="256"/>
                      </a:lnTo>
                      <a:lnTo>
                        <a:pt x="173" y="254"/>
                      </a:lnTo>
                      <a:lnTo>
                        <a:pt x="171" y="251"/>
                      </a:lnTo>
                      <a:lnTo>
                        <a:pt x="169" y="249"/>
                      </a:lnTo>
                      <a:lnTo>
                        <a:pt x="164" y="249"/>
                      </a:lnTo>
                      <a:lnTo>
                        <a:pt x="161" y="247"/>
                      </a:lnTo>
                      <a:lnTo>
                        <a:pt x="160" y="245"/>
                      </a:lnTo>
                      <a:lnTo>
                        <a:pt x="162" y="242"/>
                      </a:lnTo>
                      <a:lnTo>
                        <a:pt x="164" y="241"/>
                      </a:lnTo>
                      <a:lnTo>
                        <a:pt x="164" y="237"/>
                      </a:lnTo>
                      <a:lnTo>
                        <a:pt x="167" y="238"/>
                      </a:lnTo>
                      <a:lnTo>
                        <a:pt x="170" y="237"/>
                      </a:lnTo>
                      <a:lnTo>
                        <a:pt x="172" y="238"/>
                      </a:lnTo>
                      <a:lnTo>
                        <a:pt x="173" y="239"/>
                      </a:lnTo>
                      <a:lnTo>
                        <a:pt x="174" y="237"/>
                      </a:lnTo>
                      <a:lnTo>
                        <a:pt x="175" y="235"/>
                      </a:lnTo>
                      <a:lnTo>
                        <a:pt x="176" y="227"/>
                      </a:lnTo>
                      <a:lnTo>
                        <a:pt x="176" y="220"/>
                      </a:lnTo>
                      <a:lnTo>
                        <a:pt x="177" y="216"/>
                      </a:lnTo>
                      <a:lnTo>
                        <a:pt x="179" y="212"/>
                      </a:lnTo>
                      <a:lnTo>
                        <a:pt x="179" y="208"/>
                      </a:lnTo>
                      <a:lnTo>
                        <a:pt x="178" y="206"/>
                      </a:lnTo>
                      <a:lnTo>
                        <a:pt x="179" y="203"/>
                      </a:lnTo>
                      <a:lnTo>
                        <a:pt x="182" y="198"/>
                      </a:lnTo>
                      <a:lnTo>
                        <a:pt x="182" y="196"/>
                      </a:lnTo>
                      <a:lnTo>
                        <a:pt x="184" y="196"/>
                      </a:lnTo>
                      <a:lnTo>
                        <a:pt x="186" y="196"/>
                      </a:lnTo>
                      <a:lnTo>
                        <a:pt x="188" y="183"/>
                      </a:lnTo>
                      <a:lnTo>
                        <a:pt x="190" y="178"/>
                      </a:lnTo>
                      <a:lnTo>
                        <a:pt x="194" y="175"/>
                      </a:lnTo>
                      <a:lnTo>
                        <a:pt x="194" y="172"/>
                      </a:lnTo>
                      <a:lnTo>
                        <a:pt x="197" y="165"/>
                      </a:lnTo>
                      <a:lnTo>
                        <a:pt x="198" y="162"/>
                      </a:lnTo>
                      <a:lnTo>
                        <a:pt x="200" y="161"/>
                      </a:lnTo>
                      <a:lnTo>
                        <a:pt x="202" y="161"/>
                      </a:lnTo>
                      <a:lnTo>
                        <a:pt x="203" y="157"/>
                      </a:lnTo>
                      <a:lnTo>
                        <a:pt x="207" y="148"/>
                      </a:lnTo>
                      <a:lnTo>
                        <a:pt x="207" y="143"/>
                      </a:lnTo>
                      <a:lnTo>
                        <a:pt x="209" y="137"/>
                      </a:lnTo>
                      <a:lnTo>
                        <a:pt x="210" y="137"/>
                      </a:lnTo>
                      <a:lnTo>
                        <a:pt x="209" y="136"/>
                      </a:lnTo>
                      <a:lnTo>
                        <a:pt x="208" y="133"/>
                      </a:lnTo>
                      <a:lnTo>
                        <a:pt x="206" y="126"/>
                      </a:lnTo>
                      <a:lnTo>
                        <a:pt x="206" y="121"/>
                      </a:lnTo>
                      <a:lnTo>
                        <a:pt x="208" y="120"/>
                      </a:lnTo>
                      <a:lnTo>
                        <a:pt x="208" y="116"/>
                      </a:lnTo>
                      <a:lnTo>
                        <a:pt x="210" y="113"/>
                      </a:lnTo>
                      <a:lnTo>
                        <a:pt x="212" y="104"/>
                      </a:lnTo>
                      <a:lnTo>
                        <a:pt x="213" y="99"/>
                      </a:lnTo>
                      <a:lnTo>
                        <a:pt x="214" y="97"/>
                      </a:lnTo>
                      <a:lnTo>
                        <a:pt x="213" y="96"/>
                      </a:lnTo>
                      <a:lnTo>
                        <a:pt x="213" y="95"/>
                      </a:lnTo>
                      <a:lnTo>
                        <a:pt x="213" y="91"/>
                      </a:lnTo>
                      <a:lnTo>
                        <a:pt x="213" y="87"/>
                      </a:lnTo>
                      <a:lnTo>
                        <a:pt x="215" y="86"/>
                      </a:lnTo>
                      <a:lnTo>
                        <a:pt x="219" y="86"/>
                      </a:lnTo>
                      <a:lnTo>
                        <a:pt x="220" y="84"/>
                      </a:lnTo>
                      <a:lnTo>
                        <a:pt x="219" y="82"/>
                      </a:lnTo>
                      <a:lnTo>
                        <a:pt x="219" y="81"/>
                      </a:lnTo>
                      <a:lnTo>
                        <a:pt x="222" y="80"/>
                      </a:lnTo>
                      <a:lnTo>
                        <a:pt x="224" y="78"/>
                      </a:lnTo>
                      <a:lnTo>
                        <a:pt x="227" y="78"/>
                      </a:lnTo>
                      <a:lnTo>
                        <a:pt x="227" y="76"/>
                      </a:lnTo>
                      <a:lnTo>
                        <a:pt x="230" y="75"/>
                      </a:lnTo>
                      <a:lnTo>
                        <a:pt x="232" y="74"/>
                      </a:lnTo>
                      <a:lnTo>
                        <a:pt x="234" y="71"/>
                      </a:lnTo>
                      <a:lnTo>
                        <a:pt x="234" y="71"/>
                      </a:lnTo>
                      <a:lnTo>
                        <a:pt x="234" y="68"/>
                      </a:lnTo>
                      <a:lnTo>
                        <a:pt x="231" y="66"/>
                      </a:lnTo>
                      <a:lnTo>
                        <a:pt x="227" y="66"/>
                      </a:lnTo>
                      <a:lnTo>
                        <a:pt x="227" y="63"/>
                      </a:lnTo>
                      <a:lnTo>
                        <a:pt x="221" y="58"/>
                      </a:lnTo>
                      <a:lnTo>
                        <a:pt x="219" y="58"/>
                      </a:lnTo>
                      <a:lnTo>
                        <a:pt x="217" y="51"/>
                      </a:lnTo>
                      <a:lnTo>
                        <a:pt x="214" y="44"/>
                      </a:lnTo>
                      <a:lnTo>
                        <a:pt x="215" y="38"/>
                      </a:lnTo>
                      <a:lnTo>
                        <a:pt x="214" y="31"/>
                      </a:lnTo>
                      <a:lnTo>
                        <a:pt x="211" y="20"/>
                      </a:lnTo>
                      <a:lnTo>
                        <a:pt x="210" y="16"/>
                      </a:lnTo>
                      <a:lnTo>
                        <a:pt x="211" y="16"/>
                      </a:lnTo>
                      <a:lnTo>
                        <a:pt x="212" y="17"/>
                      </a:lnTo>
                      <a:lnTo>
                        <a:pt x="213" y="18"/>
                      </a:lnTo>
                      <a:lnTo>
                        <a:pt x="213" y="18"/>
                      </a:lnTo>
                      <a:lnTo>
                        <a:pt x="213" y="16"/>
                      </a:lnTo>
                      <a:lnTo>
                        <a:pt x="210" y="13"/>
                      </a:lnTo>
                      <a:lnTo>
                        <a:pt x="210" y="8"/>
                      </a:lnTo>
                      <a:lnTo>
                        <a:pt x="209" y="7"/>
                      </a:lnTo>
                      <a:lnTo>
                        <a:pt x="209" y="6"/>
                      </a:lnTo>
                      <a:lnTo>
                        <a:pt x="209" y="6"/>
                      </a:lnTo>
                      <a:lnTo>
                        <a:pt x="209" y="5"/>
                      </a:lnTo>
                      <a:lnTo>
                        <a:pt x="208" y="3"/>
                      </a:lnTo>
                      <a:lnTo>
                        <a:pt x="209" y="2"/>
                      </a:lnTo>
                      <a:lnTo>
                        <a:pt x="209" y="0"/>
                      </a:lnTo>
                      <a:lnTo>
                        <a:pt x="40" y="2"/>
                      </a:lnTo>
                      <a:lnTo>
                        <a:pt x="41" y="3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6" name="Freeform 815">
                  <a:extLst>
                    <a:ext uri="{FF2B5EF4-FFF2-40B4-BE49-F238E27FC236}">
                      <a16:creationId xmlns:a16="http://schemas.microsoft.com/office/drawing/2014/main" id="{AE4ADE58-0252-3540-9A5E-73A6D7BA2B49}"/>
                    </a:ext>
                  </a:extLst>
                </p:cNvPr>
                <p:cNvSpPr>
                  <a:spLocks/>
                </p:cNvSpPr>
                <p:nvPr/>
              </p:nvSpPr>
              <p:spPr bwMode="auto">
                <a:xfrm>
                  <a:off x="4074" y="2548"/>
                  <a:ext cx="216" cy="196"/>
                </a:xfrm>
                <a:custGeom>
                  <a:avLst/>
                  <a:gdLst>
                    <a:gd name="T0" fmla="*/ 40 w 216"/>
                    <a:gd name="T1" fmla="*/ 165 h 196"/>
                    <a:gd name="T2" fmla="*/ 45 w 216"/>
                    <a:gd name="T3" fmla="*/ 179 h 196"/>
                    <a:gd name="T4" fmla="*/ 58 w 216"/>
                    <a:gd name="T5" fmla="*/ 178 h 196"/>
                    <a:gd name="T6" fmla="*/ 71 w 216"/>
                    <a:gd name="T7" fmla="*/ 190 h 196"/>
                    <a:gd name="T8" fmla="*/ 80 w 216"/>
                    <a:gd name="T9" fmla="*/ 194 h 196"/>
                    <a:gd name="T10" fmla="*/ 89 w 216"/>
                    <a:gd name="T11" fmla="*/ 196 h 196"/>
                    <a:gd name="T12" fmla="*/ 98 w 216"/>
                    <a:gd name="T13" fmla="*/ 189 h 196"/>
                    <a:gd name="T14" fmla="*/ 105 w 216"/>
                    <a:gd name="T15" fmla="*/ 185 h 196"/>
                    <a:gd name="T16" fmla="*/ 115 w 216"/>
                    <a:gd name="T17" fmla="*/ 184 h 196"/>
                    <a:gd name="T18" fmla="*/ 124 w 216"/>
                    <a:gd name="T19" fmla="*/ 189 h 196"/>
                    <a:gd name="T20" fmla="*/ 130 w 216"/>
                    <a:gd name="T21" fmla="*/ 186 h 196"/>
                    <a:gd name="T22" fmla="*/ 142 w 216"/>
                    <a:gd name="T23" fmla="*/ 180 h 196"/>
                    <a:gd name="T24" fmla="*/ 149 w 216"/>
                    <a:gd name="T25" fmla="*/ 173 h 196"/>
                    <a:gd name="T26" fmla="*/ 163 w 216"/>
                    <a:gd name="T27" fmla="*/ 170 h 196"/>
                    <a:gd name="T28" fmla="*/ 198 w 216"/>
                    <a:gd name="T29" fmla="*/ 118 h 196"/>
                    <a:gd name="T30" fmla="*/ 147 w 216"/>
                    <a:gd name="T31" fmla="*/ 97 h 196"/>
                    <a:gd name="T32" fmla="*/ 142 w 216"/>
                    <a:gd name="T33" fmla="*/ 85 h 196"/>
                    <a:gd name="T34" fmla="*/ 140 w 216"/>
                    <a:gd name="T35" fmla="*/ 68 h 196"/>
                    <a:gd name="T36" fmla="*/ 130 w 216"/>
                    <a:gd name="T37" fmla="*/ 70 h 196"/>
                    <a:gd name="T38" fmla="*/ 126 w 216"/>
                    <a:gd name="T39" fmla="*/ 64 h 196"/>
                    <a:gd name="T40" fmla="*/ 127 w 216"/>
                    <a:gd name="T41" fmla="*/ 53 h 196"/>
                    <a:gd name="T42" fmla="*/ 132 w 216"/>
                    <a:gd name="T43" fmla="*/ 46 h 196"/>
                    <a:gd name="T44" fmla="*/ 125 w 216"/>
                    <a:gd name="T45" fmla="*/ 37 h 196"/>
                    <a:gd name="T46" fmla="*/ 119 w 216"/>
                    <a:gd name="T47" fmla="*/ 28 h 196"/>
                    <a:gd name="T48" fmla="*/ 111 w 216"/>
                    <a:gd name="T49" fmla="*/ 20 h 196"/>
                    <a:gd name="T50" fmla="*/ 104 w 216"/>
                    <a:gd name="T51" fmla="*/ 18 h 196"/>
                    <a:gd name="T52" fmla="*/ 95 w 216"/>
                    <a:gd name="T53" fmla="*/ 9 h 196"/>
                    <a:gd name="T54" fmla="*/ 88 w 216"/>
                    <a:gd name="T55" fmla="*/ 6 h 196"/>
                    <a:gd name="T56" fmla="*/ 81 w 216"/>
                    <a:gd name="T57" fmla="*/ 3 h 196"/>
                    <a:gd name="T58" fmla="*/ 74 w 216"/>
                    <a:gd name="T59" fmla="*/ 2 h 196"/>
                    <a:gd name="T60" fmla="*/ 64 w 216"/>
                    <a:gd name="T61" fmla="*/ 3 h 196"/>
                    <a:gd name="T62" fmla="*/ 57 w 216"/>
                    <a:gd name="T63" fmla="*/ 9 h 196"/>
                    <a:gd name="T64" fmla="*/ 51 w 216"/>
                    <a:gd name="T65" fmla="*/ 11 h 196"/>
                    <a:gd name="T66" fmla="*/ 47 w 216"/>
                    <a:gd name="T67" fmla="*/ 17 h 196"/>
                    <a:gd name="T68" fmla="*/ 42 w 216"/>
                    <a:gd name="T69" fmla="*/ 35 h 196"/>
                    <a:gd name="T70" fmla="*/ 37 w 216"/>
                    <a:gd name="T71" fmla="*/ 39 h 196"/>
                    <a:gd name="T72" fmla="*/ 30 w 216"/>
                    <a:gd name="T73" fmla="*/ 52 h 196"/>
                    <a:gd name="T74" fmla="*/ 24 w 216"/>
                    <a:gd name="T75" fmla="*/ 70 h 196"/>
                    <a:gd name="T76" fmla="*/ 19 w 216"/>
                    <a:gd name="T77" fmla="*/ 77 h 196"/>
                    <a:gd name="T78" fmla="*/ 19 w 216"/>
                    <a:gd name="T79" fmla="*/ 86 h 196"/>
                    <a:gd name="T80" fmla="*/ 16 w 216"/>
                    <a:gd name="T81" fmla="*/ 101 h 196"/>
                    <a:gd name="T82" fmla="*/ 13 w 216"/>
                    <a:gd name="T83" fmla="*/ 113 h 196"/>
                    <a:gd name="T84" fmla="*/ 7 w 216"/>
                    <a:gd name="T85" fmla="*/ 112 h 196"/>
                    <a:gd name="T86" fmla="*/ 2 w 216"/>
                    <a:gd name="T87" fmla="*/ 116 h 196"/>
                    <a:gd name="T88" fmla="*/ 4 w 216"/>
                    <a:gd name="T89" fmla="*/ 123 h 196"/>
                    <a:gd name="T90" fmla="*/ 13 w 216"/>
                    <a:gd name="T91" fmla="*/ 128 h 196"/>
                    <a:gd name="T92" fmla="*/ 18 w 216"/>
                    <a:gd name="T93" fmla="*/ 137 h 196"/>
                    <a:gd name="T94" fmla="*/ 21 w 216"/>
                    <a:gd name="T95" fmla="*/ 141 h 196"/>
                    <a:gd name="T96" fmla="*/ 27 w 216"/>
                    <a:gd name="T97" fmla="*/ 146 h 196"/>
                    <a:gd name="T98" fmla="*/ 31 w 216"/>
                    <a:gd name="T99" fmla="*/ 157 h 196"/>
                    <a:gd name="T100" fmla="*/ 35 w 216"/>
                    <a:gd name="T101" fmla="*/ 16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196">
                      <a:moveTo>
                        <a:pt x="35" y="165"/>
                      </a:moveTo>
                      <a:lnTo>
                        <a:pt x="37" y="164"/>
                      </a:lnTo>
                      <a:lnTo>
                        <a:pt x="40" y="165"/>
                      </a:lnTo>
                      <a:lnTo>
                        <a:pt x="40" y="175"/>
                      </a:lnTo>
                      <a:lnTo>
                        <a:pt x="42" y="178"/>
                      </a:lnTo>
                      <a:lnTo>
                        <a:pt x="45" y="179"/>
                      </a:lnTo>
                      <a:lnTo>
                        <a:pt x="48" y="178"/>
                      </a:lnTo>
                      <a:lnTo>
                        <a:pt x="51" y="179"/>
                      </a:lnTo>
                      <a:lnTo>
                        <a:pt x="58" y="178"/>
                      </a:lnTo>
                      <a:lnTo>
                        <a:pt x="61" y="180"/>
                      </a:lnTo>
                      <a:lnTo>
                        <a:pt x="67" y="187"/>
                      </a:lnTo>
                      <a:lnTo>
                        <a:pt x="71" y="190"/>
                      </a:lnTo>
                      <a:lnTo>
                        <a:pt x="73" y="193"/>
                      </a:lnTo>
                      <a:lnTo>
                        <a:pt x="75" y="194"/>
                      </a:lnTo>
                      <a:lnTo>
                        <a:pt x="80" y="194"/>
                      </a:lnTo>
                      <a:lnTo>
                        <a:pt x="83" y="196"/>
                      </a:lnTo>
                      <a:lnTo>
                        <a:pt x="87" y="195"/>
                      </a:lnTo>
                      <a:lnTo>
                        <a:pt x="89" y="196"/>
                      </a:lnTo>
                      <a:lnTo>
                        <a:pt x="92" y="196"/>
                      </a:lnTo>
                      <a:lnTo>
                        <a:pt x="95" y="196"/>
                      </a:lnTo>
                      <a:lnTo>
                        <a:pt x="98" y="189"/>
                      </a:lnTo>
                      <a:lnTo>
                        <a:pt x="99" y="187"/>
                      </a:lnTo>
                      <a:lnTo>
                        <a:pt x="102" y="185"/>
                      </a:lnTo>
                      <a:lnTo>
                        <a:pt x="105" y="185"/>
                      </a:lnTo>
                      <a:lnTo>
                        <a:pt x="106" y="184"/>
                      </a:lnTo>
                      <a:lnTo>
                        <a:pt x="112" y="184"/>
                      </a:lnTo>
                      <a:lnTo>
                        <a:pt x="115" y="184"/>
                      </a:lnTo>
                      <a:lnTo>
                        <a:pt x="116" y="188"/>
                      </a:lnTo>
                      <a:lnTo>
                        <a:pt x="119" y="190"/>
                      </a:lnTo>
                      <a:lnTo>
                        <a:pt x="124" y="189"/>
                      </a:lnTo>
                      <a:lnTo>
                        <a:pt x="128" y="189"/>
                      </a:lnTo>
                      <a:lnTo>
                        <a:pt x="128" y="189"/>
                      </a:lnTo>
                      <a:lnTo>
                        <a:pt x="130" y="186"/>
                      </a:lnTo>
                      <a:lnTo>
                        <a:pt x="134" y="184"/>
                      </a:lnTo>
                      <a:lnTo>
                        <a:pt x="138" y="183"/>
                      </a:lnTo>
                      <a:lnTo>
                        <a:pt x="142" y="180"/>
                      </a:lnTo>
                      <a:lnTo>
                        <a:pt x="144" y="178"/>
                      </a:lnTo>
                      <a:lnTo>
                        <a:pt x="146" y="175"/>
                      </a:lnTo>
                      <a:lnTo>
                        <a:pt x="149" y="173"/>
                      </a:lnTo>
                      <a:lnTo>
                        <a:pt x="151" y="173"/>
                      </a:lnTo>
                      <a:lnTo>
                        <a:pt x="154" y="170"/>
                      </a:lnTo>
                      <a:lnTo>
                        <a:pt x="163" y="170"/>
                      </a:lnTo>
                      <a:lnTo>
                        <a:pt x="171" y="170"/>
                      </a:lnTo>
                      <a:lnTo>
                        <a:pt x="216" y="118"/>
                      </a:lnTo>
                      <a:lnTo>
                        <a:pt x="198" y="118"/>
                      </a:lnTo>
                      <a:lnTo>
                        <a:pt x="156" y="103"/>
                      </a:lnTo>
                      <a:lnTo>
                        <a:pt x="153" y="99"/>
                      </a:lnTo>
                      <a:lnTo>
                        <a:pt x="147" y="97"/>
                      </a:lnTo>
                      <a:lnTo>
                        <a:pt x="146" y="93"/>
                      </a:lnTo>
                      <a:lnTo>
                        <a:pt x="146" y="87"/>
                      </a:lnTo>
                      <a:lnTo>
                        <a:pt x="142" y="85"/>
                      </a:lnTo>
                      <a:lnTo>
                        <a:pt x="140" y="77"/>
                      </a:lnTo>
                      <a:lnTo>
                        <a:pt x="139" y="70"/>
                      </a:lnTo>
                      <a:lnTo>
                        <a:pt x="140" y="68"/>
                      </a:lnTo>
                      <a:lnTo>
                        <a:pt x="137" y="66"/>
                      </a:lnTo>
                      <a:lnTo>
                        <a:pt x="133" y="67"/>
                      </a:lnTo>
                      <a:lnTo>
                        <a:pt x="130" y="70"/>
                      </a:lnTo>
                      <a:lnTo>
                        <a:pt x="125" y="70"/>
                      </a:lnTo>
                      <a:lnTo>
                        <a:pt x="123" y="68"/>
                      </a:lnTo>
                      <a:lnTo>
                        <a:pt x="126" y="64"/>
                      </a:lnTo>
                      <a:lnTo>
                        <a:pt x="126" y="61"/>
                      </a:lnTo>
                      <a:lnTo>
                        <a:pt x="127" y="58"/>
                      </a:lnTo>
                      <a:lnTo>
                        <a:pt x="127" y="53"/>
                      </a:lnTo>
                      <a:lnTo>
                        <a:pt x="128" y="50"/>
                      </a:lnTo>
                      <a:lnTo>
                        <a:pt x="129" y="46"/>
                      </a:lnTo>
                      <a:lnTo>
                        <a:pt x="132" y="46"/>
                      </a:lnTo>
                      <a:lnTo>
                        <a:pt x="128" y="39"/>
                      </a:lnTo>
                      <a:lnTo>
                        <a:pt x="126" y="39"/>
                      </a:lnTo>
                      <a:lnTo>
                        <a:pt x="125" y="37"/>
                      </a:lnTo>
                      <a:lnTo>
                        <a:pt x="125" y="34"/>
                      </a:lnTo>
                      <a:lnTo>
                        <a:pt x="122" y="29"/>
                      </a:lnTo>
                      <a:lnTo>
                        <a:pt x="119" y="28"/>
                      </a:lnTo>
                      <a:lnTo>
                        <a:pt x="116" y="24"/>
                      </a:lnTo>
                      <a:lnTo>
                        <a:pt x="112" y="21"/>
                      </a:lnTo>
                      <a:lnTo>
                        <a:pt x="111" y="20"/>
                      </a:lnTo>
                      <a:lnTo>
                        <a:pt x="109" y="19"/>
                      </a:lnTo>
                      <a:lnTo>
                        <a:pt x="108" y="18"/>
                      </a:lnTo>
                      <a:lnTo>
                        <a:pt x="104" y="18"/>
                      </a:lnTo>
                      <a:lnTo>
                        <a:pt x="102" y="15"/>
                      </a:lnTo>
                      <a:lnTo>
                        <a:pt x="98" y="10"/>
                      </a:lnTo>
                      <a:lnTo>
                        <a:pt x="95" y="9"/>
                      </a:lnTo>
                      <a:lnTo>
                        <a:pt x="93" y="6"/>
                      </a:lnTo>
                      <a:lnTo>
                        <a:pt x="90" y="5"/>
                      </a:lnTo>
                      <a:lnTo>
                        <a:pt x="88" y="6"/>
                      </a:lnTo>
                      <a:lnTo>
                        <a:pt x="88" y="7"/>
                      </a:lnTo>
                      <a:lnTo>
                        <a:pt x="83" y="3"/>
                      </a:lnTo>
                      <a:lnTo>
                        <a:pt x="81" y="3"/>
                      </a:lnTo>
                      <a:lnTo>
                        <a:pt x="79" y="4"/>
                      </a:lnTo>
                      <a:lnTo>
                        <a:pt x="78" y="2"/>
                      </a:lnTo>
                      <a:lnTo>
                        <a:pt x="74" y="2"/>
                      </a:lnTo>
                      <a:lnTo>
                        <a:pt x="72" y="5"/>
                      </a:lnTo>
                      <a:lnTo>
                        <a:pt x="70" y="5"/>
                      </a:lnTo>
                      <a:lnTo>
                        <a:pt x="64" y="3"/>
                      </a:lnTo>
                      <a:lnTo>
                        <a:pt x="63" y="1"/>
                      </a:lnTo>
                      <a:lnTo>
                        <a:pt x="61" y="0"/>
                      </a:lnTo>
                      <a:lnTo>
                        <a:pt x="57" y="9"/>
                      </a:lnTo>
                      <a:lnTo>
                        <a:pt x="55" y="9"/>
                      </a:lnTo>
                      <a:lnTo>
                        <a:pt x="54" y="11"/>
                      </a:lnTo>
                      <a:lnTo>
                        <a:pt x="51" y="11"/>
                      </a:lnTo>
                      <a:lnTo>
                        <a:pt x="50" y="11"/>
                      </a:lnTo>
                      <a:lnTo>
                        <a:pt x="49" y="11"/>
                      </a:lnTo>
                      <a:lnTo>
                        <a:pt x="47" y="17"/>
                      </a:lnTo>
                      <a:lnTo>
                        <a:pt x="47" y="22"/>
                      </a:lnTo>
                      <a:lnTo>
                        <a:pt x="43" y="31"/>
                      </a:lnTo>
                      <a:lnTo>
                        <a:pt x="42" y="35"/>
                      </a:lnTo>
                      <a:lnTo>
                        <a:pt x="40" y="35"/>
                      </a:lnTo>
                      <a:lnTo>
                        <a:pt x="38" y="36"/>
                      </a:lnTo>
                      <a:lnTo>
                        <a:pt x="37" y="39"/>
                      </a:lnTo>
                      <a:lnTo>
                        <a:pt x="34" y="46"/>
                      </a:lnTo>
                      <a:lnTo>
                        <a:pt x="34" y="49"/>
                      </a:lnTo>
                      <a:lnTo>
                        <a:pt x="30" y="52"/>
                      </a:lnTo>
                      <a:lnTo>
                        <a:pt x="28" y="57"/>
                      </a:lnTo>
                      <a:lnTo>
                        <a:pt x="26" y="70"/>
                      </a:lnTo>
                      <a:lnTo>
                        <a:pt x="24" y="70"/>
                      </a:lnTo>
                      <a:lnTo>
                        <a:pt x="22" y="70"/>
                      </a:lnTo>
                      <a:lnTo>
                        <a:pt x="22" y="72"/>
                      </a:lnTo>
                      <a:lnTo>
                        <a:pt x="19" y="77"/>
                      </a:lnTo>
                      <a:lnTo>
                        <a:pt x="18" y="80"/>
                      </a:lnTo>
                      <a:lnTo>
                        <a:pt x="19" y="82"/>
                      </a:lnTo>
                      <a:lnTo>
                        <a:pt x="19" y="86"/>
                      </a:lnTo>
                      <a:lnTo>
                        <a:pt x="17" y="90"/>
                      </a:lnTo>
                      <a:lnTo>
                        <a:pt x="16" y="94"/>
                      </a:lnTo>
                      <a:lnTo>
                        <a:pt x="16" y="101"/>
                      </a:lnTo>
                      <a:lnTo>
                        <a:pt x="15" y="109"/>
                      </a:lnTo>
                      <a:lnTo>
                        <a:pt x="14" y="111"/>
                      </a:lnTo>
                      <a:lnTo>
                        <a:pt x="13" y="113"/>
                      </a:lnTo>
                      <a:lnTo>
                        <a:pt x="12" y="112"/>
                      </a:lnTo>
                      <a:lnTo>
                        <a:pt x="10" y="111"/>
                      </a:lnTo>
                      <a:lnTo>
                        <a:pt x="7" y="112"/>
                      </a:lnTo>
                      <a:lnTo>
                        <a:pt x="4" y="111"/>
                      </a:lnTo>
                      <a:lnTo>
                        <a:pt x="4" y="115"/>
                      </a:lnTo>
                      <a:lnTo>
                        <a:pt x="2" y="116"/>
                      </a:lnTo>
                      <a:lnTo>
                        <a:pt x="0" y="119"/>
                      </a:lnTo>
                      <a:lnTo>
                        <a:pt x="1" y="121"/>
                      </a:lnTo>
                      <a:lnTo>
                        <a:pt x="4" y="123"/>
                      </a:lnTo>
                      <a:lnTo>
                        <a:pt x="9" y="123"/>
                      </a:lnTo>
                      <a:lnTo>
                        <a:pt x="11" y="125"/>
                      </a:lnTo>
                      <a:lnTo>
                        <a:pt x="13" y="128"/>
                      </a:lnTo>
                      <a:lnTo>
                        <a:pt x="14" y="130"/>
                      </a:lnTo>
                      <a:lnTo>
                        <a:pt x="15" y="131"/>
                      </a:lnTo>
                      <a:lnTo>
                        <a:pt x="18" y="137"/>
                      </a:lnTo>
                      <a:lnTo>
                        <a:pt x="20" y="139"/>
                      </a:lnTo>
                      <a:lnTo>
                        <a:pt x="20" y="139"/>
                      </a:lnTo>
                      <a:lnTo>
                        <a:pt x="21" y="141"/>
                      </a:lnTo>
                      <a:lnTo>
                        <a:pt x="24" y="141"/>
                      </a:lnTo>
                      <a:lnTo>
                        <a:pt x="26" y="143"/>
                      </a:lnTo>
                      <a:lnTo>
                        <a:pt x="27" y="146"/>
                      </a:lnTo>
                      <a:lnTo>
                        <a:pt x="29" y="149"/>
                      </a:lnTo>
                      <a:lnTo>
                        <a:pt x="29" y="156"/>
                      </a:lnTo>
                      <a:lnTo>
                        <a:pt x="31" y="157"/>
                      </a:lnTo>
                      <a:lnTo>
                        <a:pt x="32" y="163"/>
                      </a:lnTo>
                      <a:lnTo>
                        <a:pt x="33" y="162"/>
                      </a:lnTo>
                      <a:lnTo>
                        <a:pt x="35" y="16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7" name="Freeform 816">
                  <a:extLst>
                    <a:ext uri="{FF2B5EF4-FFF2-40B4-BE49-F238E27FC236}">
                      <a16:creationId xmlns:a16="http://schemas.microsoft.com/office/drawing/2014/main" id="{458CB1E3-E3E1-5E4F-BD84-856E6E96F7AF}"/>
                    </a:ext>
                  </a:extLst>
                </p:cNvPr>
                <p:cNvSpPr>
                  <a:spLocks/>
                </p:cNvSpPr>
                <p:nvPr/>
              </p:nvSpPr>
              <p:spPr bwMode="auto">
                <a:xfrm>
                  <a:off x="4120" y="2493"/>
                  <a:ext cx="95" cy="101"/>
                </a:xfrm>
                <a:custGeom>
                  <a:avLst/>
                  <a:gdLst>
                    <a:gd name="T0" fmla="*/ 21 w 95"/>
                    <a:gd name="T1" fmla="*/ 5 h 101"/>
                    <a:gd name="T2" fmla="*/ 18 w 95"/>
                    <a:gd name="T3" fmla="*/ 7 h 101"/>
                    <a:gd name="T4" fmla="*/ 13 w 95"/>
                    <a:gd name="T5" fmla="*/ 10 h 101"/>
                    <a:gd name="T6" fmla="*/ 14 w 95"/>
                    <a:gd name="T7" fmla="*/ 13 h 101"/>
                    <a:gd name="T8" fmla="*/ 9 w 95"/>
                    <a:gd name="T9" fmla="*/ 15 h 101"/>
                    <a:gd name="T10" fmla="*/ 7 w 95"/>
                    <a:gd name="T11" fmla="*/ 20 h 101"/>
                    <a:gd name="T12" fmla="*/ 7 w 95"/>
                    <a:gd name="T13" fmla="*/ 25 h 101"/>
                    <a:gd name="T14" fmla="*/ 7 w 95"/>
                    <a:gd name="T15" fmla="*/ 28 h 101"/>
                    <a:gd name="T16" fmla="*/ 4 w 95"/>
                    <a:gd name="T17" fmla="*/ 42 h 101"/>
                    <a:gd name="T18" fmla="*/ 2 w 95"/>
                    <a:gd name="T19" fmla="*/ 49 h 101"/>
                    <a:gd name="T20" fmla="*/ 0 w 95"/>
                    <a:gd name="T21" fmla="*/ 55 h 101"/>
                    <a:gd name="T22" fmla="*/ 3 w 95"/>
                    <a:gd name="T23" fmla="*/ 65 h 101"/>
                    <a:gd name="T24" fmla="*/ 8 w 95"/>
                    <a:gd name="T25" fmla="*/ 66 h 101"/>
                    <a:gd name="T26" fmla="*/ 11 w 95"/>
                    <a:gd name="T27" fmla="*/ 64 h 101"/>
                    <a:gd name="T28" fmla="*/ 17 w 95"/>
                    <a:gd name="T29" fmla="*/ 56 h 101"/>
                    <a:gd name="T30" fmla="*/ 24 w 95"/>
                    <a:gd name="T31" fmla="*/ 60 h 101"/>
                    <a:gd name="T32" fmla="*/ 28 w 95"/>
                    <a:gd name="T33" fmla="*/ 57 h 101"/>
                    <a:gd name="T34" fmla="*/ 33 w 95"/>
                    <a:gd name="T35" fmla="*/ 59 h 101"/>
                    <a:gd name="T36" fmla="*/ 37 w 95"/>
                    <a:gd name="T37" fmla="*/ 58 h 101"/>
                    <a:gd name="T38" fmla="*/ 42 w 95"/>
                    <a:gd name="T39" fmla="*/ 61 h 101"/>
                    <a:gd name="T40" fmla="*/ 47 w 95"/>
                    <a:gd name="T41" fmla="*/ 61 h 101"/>
                    <a:gd name="T42" fmla="*/ 52 w 95"/>
                    <a:gd name="T43" fmla="*/ 65 h 101"/>
                    <a:gd name="T44" fmla="*/ 58 w 95"/>
                    <a:gd name="T45" fmla="*/ 73 h 101"/>
                    <a:gd name="T46" fmla="*/ 63 w 95"/>
                    <a:gd name="T47" fmla="*/ 74 h 101"/>
                    <a:gd name="T48" fmla="*/ 66 w 95"/>
                    <a:gd name="T49" fmla="*/ 76 h 101"/>
                    <a:gd name="T50" fmla="*/ 73 w 95"/>
                    <a:gd name="T51" fmla="*/ 83 h 101"/>
                    <a:gd name="T52" fmla="*/ 79 w 95"/>
                    <a:gd name="T53" fmla="*/ 89 h 101"/>
                    <a:gd name="T54" fmla="*/ 80 w 95"/>
                    <a:gd name="T55" fmla="*/ 94 h 101"/>
                    <a:gd name="T56" fmla="*/ 86 w 95"/>
                    <a:gd name="T57" fmla="*/ 101 h 101"/>
                    <a:gd name="T58" fmla="*/ 90 w 95"/>
                    <a:gd name="T59" fmla="*/ 98 h 101"/>
                    <a:gd name="T60" fmla="*/ 95 w 95"/>
                    <a:gd name="T61" fmla="*/ 94 h 101"/>
                    <a:gd name="T62" fmla="*/ 94 w 95"/>
                    <a:gd name="T63" fmla="*/ 92 h 101"/>
                    <a:gd name="T64" fmla="*/ 91 w 95"/>
                    <a:gd name="T65" fmla="*/ 93 h 101"/>
                    <a:gd name="T66" fmla="*/ 88 w 95"/>
                    <a:gd name="T67" fmla="*/ 89 h 101"/>
                    <a:gd name="T68" fmla="*/ 87 w 95"/>
                    <a:gd name="T69" fmla="*/ 85 h 101"/>
                    <a:gd name="T70" fmla="*/ 83 w 95"/>
                    <a:gd name="T71" fmla="*/ 77 h 101"/>
                    <a:gd name="T72" fmla="*/ 82 w 95"/>
                    <a:gd name="T73" fmla="*/ 76 h 101"/>
                    <a:gd name="T74" fmla="*/ 78 w 95"/>
                    <a:gd name="T75" fmla="*/ 74 h 101"/>
                    <a:gd name="T76" fmla="*/ 73 w 95"/>
                    <a:gd name="T77" fmla="*/ 68 h 101"/>
                    <a:gd name="T78" fmla="*/ 68 w 95"/>
                    <a:gd name="T79" fmla="*/ 60 h 101"/>
                    <a:gd name="T80" fmla="*/ 63 w 95"/>
                    <a:gd name="T81" fmla="*/ 57 h 101"/>
                    <a:gd name="T82" fmla="*/ 58 w 95"/>
                    <a:gd name="T83" fmla="*/ 54 h 101"/>
                    <a:gd name="T84" fmla="*/ 55 w 95"/>
                    <a:gd name="T85" fmla="*/ 54 h 101"/>
                    <a:gd name="T86" fmla="*/ 52 w 95"/>
                    <a:gd name="T87" fmla="*/ 53 h 101"/>
                    <a:gd name="T88" fmla="*/ 51 w 95"/>
                    <a:gd name="T89" fmla="*/ 47 h 101"/>
                    <a:gd name="T90" fmla="*/ 47 w 95"/>
                    <a:gd name="T91" fmla="*/ 43 h 101"/>
                    <a:gd name="T92" fmla="*/ 48 w 95"/>
                    <a:gd name="T93" fmla="*/ 47 h 101"/>
                    <a:gd name="T94" fmla="*/ 46 w 95"/>
                    <a:gd name="T95" fmla="*/ 51 h 101"/>
                    <a:gd name="T96" fmla="*/ 43 w 95"/>
                    <a:gd name="T97" fmla="*/ 42 h 101"/>
                    <a:gd name="T98" fmla="*/ 42 w 95"/>
                    <a:gd name="T99" fmla="*/ 39 h 101"/>
                    <a:gd name="T100" fmla="*/ 39 w 95"/>
                    <a:gd name="T101" fmla="*/ 35 h 101"/>
                    <a:gd name="T102" fmla="*/ 32 w 95"/>
                    <a:gd name="T103" fmla="*/ 4 h 101"/>
                    <a:gd name="T104" fmla="*/ 28 w 95"/>
                    <a:gd name="T105" fmla="*/ 0 h 101"/>
                    <a:gd name="T106" fmla="*/ 24 w 95"/>
                    <a:gd name="T107"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01">
                      <a:moveTo>
                        <a:pt x="24" y="4"/>
                      </a:moveTo>
                      <a:lnTo>
                        <a:pt x="21" y="5"/>
                      </a:lnTo>
                      <a:lnTo>
                        <a:pt x="21" y="7"/>
                      </a:lnTo>
                      <a:lnTo>
                        <a:pt x="18" y="7"/>
                      </a:lnTo>
                      <a:lnTo>
                        <a:pt x="16" y="9"/>
                      </a:lnTo>
                      <a:lnTo>
                        <a:pt x="13" y="10"/>
                      </a:lnTo>
                      <a:lnTo>
                        <a:pt x="13" y="11"/>
                      </a:lnTo>
                      <a:lnTo>
                        <a:pt x="14" y="13"/>
                      </a:lnTo>
                      <a:lnTo>
                        <a:pt x="13" y="15"/>
                      </a:lnTo>
                      <a:lnTo>
                        <a:pt x="9" y="15"/>
                      </a:lnTo>
                      <a:lnTo>
                        <a:pt x="7" y="16"/>
                      </a:lnTo>
                      <a:lnTo>
                        <a:pt x="7" y="20"/>
                      </a:lnTo>
                      <a:lnTo>
                        <a:pt x="7" y="24"/>
                      </a:lnTo>
                      <a:lnTo>
                        <a:pt x="7" y="25"/>
                      </a:lnTo>
                      <a:lnTo>
                        <a:pt x="8" y="26"/>
                      </a:lnTo>
                      <a:lnTo>
                        <a:pt x="7" y="28"/>
                      </a:lnTo>
                      <a:lnTo>
                        <a:pt x="6" y="33"/>
                      </a:lnTo>
                      <a:lnTo>
                        <a:pt x="4" y="42"/>
                      </a:lnTo>
                      <a:lnTo>
                        <a:pt x="2" y="45"/>
                      </a:lnTo>
                      <a:lnTo>
                        <a:pt x="2" y="49"/>
                      </a:lnTo>
                      <a:lnTo>
                        <a:pt x="0" y="50"/>
                      </a:lnTo>
                      <a:lnTo>
                        <a:pt x="0" y="55"/>
                      </a:lnTo>
                      <a:lnTo>
                        <a:pt x="2" y="62"/>
                      </a:lnTo>
                      <a:lnTo>
                        <a:pt x="3" y="65"/>
                      </a:lnTo>
                      <a:lnTo>
                        <a:pt x="5" y="66"/>
                      </a:lnTo>
                      <a:lnTo>
                        <a:pt x="8" y="66"/>
                      </a:lnTo>
                      <a:lnTo>
                        <a:pt x="9" y="64"/>
                      </a:lnTo>
                      <a:lnTo>
                        <a:pt x="11" y="64"/>
                      </a:lnTo>
                      <a:lnTo>
                        <a:pt x="15" y="55"/>
                      </a:lnTo>
                      <a:lnTo>
                        <a:pt x="17" y="56"/>
                      </a:lnTo>
                      <a:lnTo>
                        <a:pt x="18" y="58"/>
                      </a:lnTo>
                      <a:lnTo>
                        <a:pt x="24" y="60"/>
                      </a:lnTo>
                      <a:lnTo>
                        <a:pt x="26" y="60"/>
                      </a:lnTo>
                      <a:lnTo>
                        <a:pt x="28" y="57"/>
                      </a:lnTo>
                      <a:lnTo>
                        <a:pt x="32" y="57"/>
                      </a:lnTo>
                      <a:lnTo>
                        <a:pt x="33" y="59"/>
                      </a:lnTo>
                      <a:lnTo>
                        <a:pt x="35" y="58"/>
                      </a:lnTo>
                      <a:lnTo>
                        <a:pt x="37" y="58"/>
                      </a:lnTo>
                      <a:lnTo>
                        <a:pt x="42" y="62"/>
                      </a:lnTo>
                      <a:lnTo>
                        <a:pt x="42" y="61"/>
                      </a:lnTo>
                      <a:lnTo>
                        <a:pt x="44" y="60"/>
                      </a:lnTo>
                      <a:lnTo>
                        <a:pt x="47" y="61"/>
                      </a:lnTo>
                      <a:lnTo>
                        <a:pt x="49" y="64"/>
                      </a:lnTo>
                      <a:lnTo>
                        <a:pt x="52" y="65"/>
                      </a:lnTo>
                      <a:lnTo>
                        <a:pt x="56" y="70"/>
                      </a:lnTo>
                      <a:lnTo>
                        <a:pt x="58" y="73"/>
                      </a:lnTo>
                      <a:lnTo>
                        <a:pt x="62" y="73"/>
                      </a:lnTo>
                      <a:lnTo>
                        <a:pt x="63" y="74"/>
                      </a:lnTo>
                      <a:lnTo>
                        <a:pt x="65" y="75"/>
                      </a:lnTo>
                      <a:lnTo>
                        <a:pt x="66" y="76"/>
                      </a:lnTo>
                      <a:lnTo>
                        <a:pt x="70" y="79"/>
                      </a:lnTo>
                      <a:lnTo>
                        <a:pt x="73" y="83"/>
                      </a:lnTo>
                      <a:lnTo>
                        <a:pt x="76" y="84"/>
                      </a:lnTo>
                      <a:lnTo>
                        <a:pt x="79" y="89"/>
                      </a:lnTo>
                      <a:lnTo>
                        <a:pt x="79" y="92"/>
                      </a:lnTo>
                      <a:lnTo>
                        <a:pt x="80" y="94"/>
                      </a:lnTo>
                      <a:lnTo>
                        <a:pt x="82" y="94"/>
                      </a:lnTo>
                      <a:lnTo>
                        <a:pt x="86" y="101"/>
                      </a:lnTo>
                      <a:lnTo>
                        <a:pt x="89" y="100"/>
                      </a:lnTo>
                      <a:lnTo>
                        <a:pt x="90" y="98"/>
                      </a:lnTo>
                      <a:lnTo>
                        <a:pt x="92" y="97"/>
                      </a:lnTo>
                      <a:lnTo>
                        <a:pt x="95" y="94"/>
                      </a:lnTo>
                      <a:lnTo>
                        <a:pt x="94" y="94"/>
                      </a:lnTo>
                      <a:lnTo>
                        <a:pt x="94" y="92"/>
                      </a:lnTo>
                      <a:lnTo>
                        <a:pt x="93" y="94"/>
                      </a:lnTo>
                      <a:lnTo>
                        <a:pt x="91" y="93"/>
                      </a:lnTo>
                      <a:lnTo>
                        <a:pt x="90" y="93"/>
                      </a:lnTo>
                      <a:lnTo>
                        <a:pt x="88" y="89"/>
                      </a:lnTo>
                      <a:lnTo>
                        <a:pt x="89" y="88"/>
                      </a:lnTo>
                      <a:lnTo>
                        <a:pt x="87" y="85"/>
                      </a:lnTo>
                      <a:lnTo>
                        <a:pt x="85" y="84"/>
                      </a:lnTo>
                      <a:lnTo>
                        <a:pt x="83" y="77"/>
                      </a:lnTo>
                      <a:lnTo>
                        <a:pt x="82" y="76"/>
                      </a:lnTo>
                      <a:lnTo>
                        <a:pt x="82" y="76"/>
                      </a:lnTo>
                      <a:lnTo>
                        <a:pt x="80" y="76"/>
                      </a:lnTo>
                      <a:lnTo>
                        <a:pt x="78" y="74"/>
                      </a:lnTo>
                      <a:lnTo>
                        <a:pt x="76" y="73"/>
                      </a:lnTo>
                      <a:lnTo>
                        <a:pt x="73" y="68"/>
                      </a:lnTo>
                      <a:lnTo>
                        <a:pt x="69" y="62"/>
                      </a:lnTo>
                      <a:lnTo>
                        <a:pt x="68" y="60"/>
                      </a:lnTo>
                      <a:lnTo>
                        <a:pt x="64" y="59"/>
                      </a:lnTo>
                      <a:lnTo>
                        <a:pt x="63" y="57"/>
                      </a:lnTo>
                      <a:lnTo>
                        <a:pt x="60" y="53"/>
                      </a:lnTo>
                      <a:lnTo>
                        <a:pt x="58" y="54"/>
                      </a:lnTo>
                      <a:lnTo>
                        <a:pt x="57" y="53"/>
                      </a:lnTo>
                      <a:lnTo>
                        <a:pt x="55" y="54"/>
                      </a:lnTo>
                      <a:lnTo>
                        <a:pt x="54" y="55"/>
                      </a:lnTo>
                      <a:lnTo>
                        <a:pt x="52" y="53"/>
                      </a:lnTo>
                      <a:lnTo>
                        <a:pt x="49" y="49"/>
                      </a:lnTo>
                      <a:lnTo>
                        <a:pt x="51" y="47"/>
                      </a:lnTo>
                      <a:lnTo>
                        <a:pt x="48" y="43"/>
                      </a:lnTo>
                      <a:lnTo>
                        <a:pt x="47" y="43"/>
                      </a:lnTo>
                      <a:lnTo>
                        <a:pt x="47" y="47"/>
                      </a:lnTo>
                      <a:lnTo>
                        <a:pt x="48" y="47"/>
                      </a:lnTo>
                      <a:lnTo>
                        <a:pt x="48" y="52"/>
                      </a:lnTo>
                      <a:lnTo>
                        <a:pt x="46" y="51"/>
                      </a:lnTo>
                      <a:lnTo>
                        <a:pt x="45" y="45"/>
                      </a:lnTo>
                      <a:lnTo>
                        <a:pt x="43" y="42"/>
                      </a:lnTo>
                      <a:lnTo>
                        <a:pt x="42" y="41"/>
                      </a:lnTo>
                      <a:lnTo>
                        <a:pt x="42" y="39"/>
                      </a:lnTo>
                      <a:lnTo>
                        <a:pt x="41" y="35"/>
                      </a:lnTo>
                      <a:lnTo>
                        <a:pt x="39" y="35"/>
                      </a:lnTo>
                      <a:lnTo>
                        <a:pt x="38" y="22"/>
                      </a:lnTo>
                      <a:lnTo>
                        <a:pt x="32" y="4"/>
                      </a:lnTo>
                      <a:lnTo>
                        <a:pt x="28" y="0"/>
                      </a:lnTo>
                      <a:lnTo>
                        <a:pt x="28" y="0"/>
                      </a:lnTo>
                      <a:lnTo>
                        <a:pt x="26" y="3"/>
                      </a:lnTo>
                      <a:lnTo>
                        <a:pt x="2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8" name="Freeform 817">
                  <a:extLst>
                    <a:ext uri="{FF2B5EF4-FFF2-40B4-BE49-F238E27FC236}">
                      <a16:creationId xmlns:a16="http://schemas.microsoft.com/office/drawing/2014/main" id="{DF48F3B3-BA05-CD4C-BBDA-E55F80E9022F}"/>
                    </a:ext>
                  </a:extLst>
                </p:cNvPr>
                <p:cNvSpPr>
                  <a:spLocks/>
                </p:cNvSpPr>
                <p:nvPr/>
              </p:nvSpPr>
              <p:spPr bwMode="auto">
                <a:xfrm>
                  <a:off x="4197" y="2587"/>
                  <a:ext cx="22" cy="31"/>
                </a:xfrm>
                <a:custGeom>
                  <a:avLst/>
                  <a:gdLst>
                    <a:gd name="T0" fmla="*/ 13 w 22"/>
                    <a:gd name="T1" fmla="*/ 4 h 31"/>
                    <a:gd name="T2" fmla="*/ 12 w 22"/>
                    <a:gd name="T3" fmla="*/ 6 h 31"/>
                    <a:gd name="T4" fmla="*/ 6 w 22"/>
                    <a:gd name="T5" fmla="*/ 7 h 31"/>
                    <a:gd name="T6" fmla="*/ 5 w 22"/>
                    <a:gd name="T7" fmla="*/ 11 h 31"/>
                    <a:gd name="T8" fmla="*/ 4 w 22"/>
                    <a:gd name="T9" fmla="*/ 14 h 31"/>
                    <a:gd name="T10" fmla="*/ 4 w 22"/>
                    <a:gd name="T11" fmla="*/ 19 h 31"/>
                    <a:gd name="T12" fmla="*/ 3 w 22"/>
                    <a:gd name="T13" fmla="*/ 22 h 31"/>
                    <a:gd name="T14" fmla="*/ 3 w 22"/>
                    <a:gd name="T15" fmla="*/ 25 h 31"/>
                    <a:gd name="T16" fmla="*/ 0 w 22"/>
                    <a:gd name="T17" fmla="*/ 29 h 31"/>
                    <a:gd name="T18" fmla="*/ 2 w 22"/>
                    <a:gd name="T19" fmla="*/ 31 h 31"/>
                    <a:gd name="T20" fmla="*/ 7 w 22"/>
                    <a:gd name="T21" fmla="*/ 31 h 31"/>
                    <a:gd name="T22" fmla="*/ 10 w 22"/>
                    <a:gd name="T23" fmla="*/ 28 h 31"/>
                    <a:gd name="T24" fmla="*/ 14 w 22"/>
                    <a:gd name="T25" fmla="*/ 27 h 31"/>
                    <a:gd name="T26" fmla="*/ 17 w 22"/>
                    <a:gd name="T27" fmla="*/ 29 h 31"/>
                    <a:gd name="T28" fmla="*/ 17 w 22"/>
                    <a:gd name="T29" fmla="*/ 28 h 31"/>
                    <a:gd name="T30" fmla="*/ 20 w 22"/>
                    <a:gd name="T31" fmla="*/ 21 h 31"/>
                    <a:gd name="T32" fmla="*/ 20 w 22"/>
                    <a:gd name="T33" fmla="*/ 20 h 31"/>
                    <a:gd name="T34" fmla="*/ 17 w 22"/>
                    <a:gd name="T35" fmla="*/ 20 h 31"/>
                    <a:gd name="T36" fmla="*/ 14 w 22"/>
                    <a:gd name="T37" fmla="*/ 21 h 31"/>
                    <a:gd name="T38" fmla="*/ 14 w 22"/>
                    <a:gd name="T39" fmla="*/ 20 h 31"/>
                    <a:gd name="T40" fmla="*/ 12 w 22"/>
                    <a:gd name="T41" fmla="*/ 18 h 31"/>
                    <a:gd name="T42" fmla="*/ 15 w 22"/>
                    <a:gd name="T43" fmla="*/ 18 h 31"/>
                    <a:gd name="T44" fmla="*/ 16 w 22"/>
                    <a:gd name="T45" fmla="*/ 16 h 31"/>
                    <a:gd name="T46" fmla="*/ 18 w 22"/>
                    <a:gd name="T47" fmla="*/ 16 h 31"/>
                    <a:gd name="T48" fmla="*/ 20 w 22"/>
                    <a:gd name="T49" fmla="*/ 12 h 31"/>
                    <a:gd name="T50" fmla="*/ 22 w 22"/>
                    <a:gd name="T51" fmla="*/ 12 h 31"/>
                    <a:gd name="T52" fmla="*/ 21 w 22"/>
                    <a:gd name="T53" fmla="*/ 7 h 31"/>
                    <a:gd name="T54" fmla="*/ 22 w 22"/>
                    <a:gd name="T55" fmla="*/ 5 h 31"/>
                    <a:gd name="T56" fmla="*/ 21 w 22"/>
                    <a:gd name="T57" fmla="*/ 5 h 31"/>
                    <a:gd name="T58" fmla="*/ 18 w 22"/>
                    <a:gd name="T59" fmla="*/ 1 h 31"/>
                    <a:gd name="T60" fmla="*/ 18 w 22"/>
                    <a:gd name="T61" fmla="*/ 0 h 31"/>
                    <a:gd name="T62" fmla="*/ 18 w 22"/>
                    <a:gd name="T63" fmla="*/ 0 h 31"/>
                    <a:gd name="T64" fmla="*/ 15 w 22"/>
                    <a:gd name="T65" fmla="*/ 3 h 31"/>
                    <a:gd name="T66" fmla="*/ 13 w 22"/>
                    <a:gd name="T6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1">
                      <a:moveTo>
                        <a:pt x="13" y="4"/>
                      </a:moveTo>
                      <a:lnTo>
                        <a:pt x="12" y="6"/>
                      </a:lnTo>
                      <a:lnTo>
                        <a:pt x="6" y="7"/>
                      </a:lnTo>
                      <a:lnTo>
                        <a:pt x="5" y="11"/>
                      </a:lnTo>
                      <a:lnTo>
                        <a:pt x="4" y="14"/>
                      </a:lnTo>
                      <a:lnTo>
                        <a:pt x="4" y="19"/>
                      </a:lnTo>
                      <a:lnTo>
                        <a:pt x="3" y="22"/>
                      </a:lnTo>
                      <a:lnTo>
                        <a:pt x="3" y="25"/>
                      </a:lnTo>
                      <a:lnTo>
                        <a:pt x="0" y="29"/>
                      </a:lnTo>
                      <a:lnTo>
                        <a:pt x="2" y="31"/>
                      </a:lnTo>
                      <a:lnTo>
                        <a:pt x="7" y="31"/>
                      </a:lnTo>
                      <a:lnTo>
                        <a:pt x="10" y="28"/>
                      </a:lnTo>
                      <a:lnTo>
                        <a:pt x="14" y="27"/>
                      </a:lnTo>
                      <a:lnTo>
                        <a:pt x="17" y="29"/>
                      </a:lnTo>
                      <a:lnTo>
                        <a:pt x="17" y="28"/>
                      </a:lnTo>
                      <a:lnTo>
                        <a:pt x="20" y="21"/>
                      </a:lnTo>
                      <a:lnTo>
                        <a:pt x="20" y="20"/>
                      </a:lnTo>
                      <a:lnTo>
                        <a:pt x="17" y="20"/>
                      </a:lnTo>
                      <a:lnTo>
                        <a:pt x="14" y="21"/>
                      </a:lnTo>
                      <a:lnTo>
                        <a:pt x="14" y="20"/>
                      </a:lnTo>
                      <a:lnTo>
                        <a:pt x="12" y="18"/>
                      </a:lnTo>
                      <a:lnTo>
                        <a:pt x="15" y="18"/>
                      </a:lnTo>
                      <a:lnTo>
                        <a:pt x="16" y="16"/>
                      </a:lnTo>
                      <a:lnTo>
                        <a:pt x="18" y="16"/>
                      </a:lnTo>
                      <a:lnTo>
                        <a:pt x="20" y="12"/>
                      </a:lnTo>
                      <a:lnTo>
                        <a:pt x="22" y="12"/>
                      </a:lnTo>
                      <a:lnTo>
                        <a:pt x="21" y="7"/>
                      </a:lnTo>
                      <a:lnTo>
                        <a:pt x="22" y="5"/>
                      </a:lnTo>
                      <a:lnTo>
                        <a:pt x="21" y="5"/>
                      </a:lnTo>
                      <a:lnTo>
                        <a:pt x="18" y="1"/>
                      </a:lnTo>
                      <a:lnTo>
                        <a:pt x="18" y="0"/>
                      </a:lnTo>
                      <a:lnTo>
                        <a:pt x="18" y="0"/>
                      </a:lnTo>
                      <a:lnTo>
                        <a:pt x="15" y="3"/>
                      </a:lnTo>
                      <a:lnTo>
                        <a:pt x="1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9" name="Freeform 818">
                  <a:extLst>
                    <a:ext uri="{FF2B5EF4-FFF2-40B4-BE49-F238E27FC236}">
                      <a16:creationId xmlns:a16="http://schemas.microsoft.com/office/drawing/2014/main" id="{5E915F52-0B73-BD4D-A511-CEED83584A79}"/>
                    </a:ext>
                  </a:extLst>
                </p:cNvPr>
                <p:cNvSpPr>
                  <a:spLocks/>
                </p:cNvSpPr>
                <p:nvPr/>
              </p:nvSpPr>
              <p:spPr bwMode="auto">
                <a:xfrm>
                  <a:off x="4188" y="2600"/>
                  <a:ext cx="145" cy="230"/>
                </a:xfrm>
                <a:custGeom>
                  <a:avLst/>
                  <a:gdLst>
                    <a:gd name="T0" fmla="*/ 28 w 145"/>
                    <a:gd name="T1" fmla="*/ 33 h 230"/>
                    <a:gd name="T2" fmla="*/ 33 w 145"/>
                    <a:gd name="T3" fmla="*/ 45 h 230"/>
                    <a:gd name="T4" fmla="*/ 84 w 145"/>
                    <a:gd name="T5" fmla="*/ 66 h 230"/>
                    <a:gd name="T6" fmla="*/ 49 w 145"/>
                    <a:gd name="T7" fmla="*/ 118 h 230"/>
                    <a:gd name="T8" fmla="*/ 35 w 145"/>
                    <a:gd name="T9" fmla="*/ 121 h 230"/>
                    <a:gd name="T10" fmla="*/ 28 w 145"/>
                    <a:gd name="T11" fmla="*/ 128 h 230"/>
                    <a:gd name="T12" fmla="*/ 16 w 145"/>
                    <a:gd name="T13" fmla="*/ 134 h 230"/>
                    <a:gd name="T14" fmla="*/ 14 w 145"/>
                    <a:gd name="T15" fmla="*/ 137 h 230"/>
                    <a:gd name="T16" fmla="*/ 10 w 145"/>
                    <a:gd name="T17" fmla="*/ 230 h 230"/>
                    <a:gd name="T18" fmla="*/ 23 w 145"/>
                    <a:gd name="T19" fmla="*/ 210 h 230"/>
                    <a:gd name="T20" fmla="*/ 30 w 145"/>
                    <a:gd name="T21" fmla="*/ 203 h 230"/>
                    <a:gd name="T22" fmla="*/ 42 w 145"/>
                    <a:gd name="T23" fmla="*/ 191 h 230"/>
                    <a:gd name="T24" fmla="*/ 61 w 145"/>
                    <a:gd name="T25" fmla="*/ 171 h 230"/>
                    <a:gd name="T26" fmla="*/ 88 w 145"/>
                    <a:gd name="T27" fmla="*/ 146 h 230"/>
                    <a:gd name="T28" fmla="*/ 100 w 145"/>
                    <a:gd name="T29" fmla="*/ 126 h 230"/>
                    <a:gd name="T30" fmla="*/ 116 w 145"/>
                    <a:gd name="T31" fmla="*/ 99 h 230"/>
                    <a:gd name="T32" fmla="*/ 126 w 145"/>
                    <a:gd name="T33" fmla="*/ 73 h 230"/>
                    <a:gd name="T34" fmla="*/ 127 w 145"/>
                    <a:gd name="T35" fmla="*/ 65 h 230"/>
                    <a:gd name="T36" fmla="*/ 134 w 145"/>
                    <a:gd name="T37" fmla="*/ 54 h 230"/>
                    <a:gd name="T38" fmla="*/ 140 w 145"/>
                    <a:gd name="T39" fmla="*/ 39 h 230"/>
                    <a:gd name="T40" fmla="*/ 141 w 145"/>
                    <a:gd name="T41" fmla="*/ 29 h 230"/>
                    <a:gd name="T42" fmla="*/ 144 w 145"/>
                    <a:gd name="T43" fmla="*/ 29 h 230"/>
                    <a:gd name="T44" fmla="*/ 144 w 145"/>
                    <a:gd name="T45" fmla="*/ 27 h 230"/>
                    <a:gd name="T46" fmla="*/ 143 w 145"/>
                    <a:gd name="T47" fmla="*/ 25 h 230"/>
                    <a:gd name="T48" fmla="*/ 142 w 145"/>
                    <a:gd name="T49" fmla="*/ 17 h 230"/>
                    <a:gd name="T50" fmla="*/ 142 w 145"/>
                    <a:gd name="T51" fmla="*/ 14 h 230"/>
                    <a:gd name="T52" fmla="*/ 142 w 145"/>
                    <a:gd name="T53" fmla="*/ 8 h 230"/>
                    <a:gd name="T54" fmla="*/ 144 w 145"/>
                    <a:gd name="T55" fmla="*/ 2 h 230"/>
                    <a:gd name="T56" fmla="*/ 137 w 145"/>
                    <a:gd name="T57" fmla="*/ 0 h 230"/>
                    <a:gd name="T58" fmla="*/ 134 w 145"/>
                    <a:gd name="T59" fmla="*/ 2 h 230"/>
                    <a:gd name="T60" fmla="*/ 133 w 145"/>
                    <a:gd name="T61" fmla="*/ 4 h 230"/>
                    <a:gd name="T62" fmla="*/ 126 w 145"/>
                    <a:gd name="T63" fmla="*/ 10 h 230"/>
                    <a:gd name="T64" fmla="*/ 118 w 145"/>
                    <a:gd name="T65" fmla="*/ 11 h 230"/>
                    <a:gd name="T66" fmla="*/ 108 w 145"/>
                    <a:gd name="T67" fmla="*/ 12 h 230"/>
                    <a:gd name="T68" fmla="*/ 96 w 145"/>
                    <a:gd name="T69" fmla="*/ 14 h 230"/>
                    <a:gd name="T70" fmla="*/ 88 w 145"/>
                    <a:gd name="T71" fmla="*/ 14 h 230"/>
                    <a:gd name="T72" fmla="*/ 73 w 145"/>
                    <a:gd name="T73" fmla="*/ 20 h 230"/>
                    <a:gd name="T74" fmla="*/ 67 w 145"/>
                    <a:gd name="T75" fmla="*/ 20 h 230"/>
                    <a:gd name="T76" fmla="*/ 58 w 145"/>
                    <a:gd name="T77" fmla="*/ 25 h 230"/>
                    <a:gd name="T78" fmla="*/ 49 w 145"/>
                    <a:gd name="T79" fmla="*/ 29 h 230"/>
                    <a:gd name="T80" fmla="*/ 41 w 145"/>
                    <a:gd name="T81" fmla="*/ 25 h 230"/>
                    <a:gd name="T82" fmla="*/ 30 w 145"/>
                    <a:gd name="T83" fmla="*/ 10 h 230"/>
                    <a:gd name="T84" fmla="*/ 25 w 145"/>
                    <a:gd name="T85" fmla="*/ 1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5" h="230">
                      <a:moveTo>
                        <a:pt x="25" y="18"/>
                      </a:moveTo>
                      <a:lnTo>
                        <a:pt x="26" y="25"/>
                      </a:lnTo>
                      <a:lnTo>
                        <a:pt x="28" y="33"/>
                      </a:lnTo>
                      <a:lnTo>
                        <a:pt x="32" y="35"/>
                      </a:lnTo>
                      <a:lnTo>
                        <a:pt x="32" y="41"/>
                      </a:lnTo>
                      <a:lnTo>
                        <a:pt x="33" y="45"/>
                      </a:lnTo>
                      <a:lnTo>
                        <a:pt x="39" y="47"/>
                      </a:lnTo>
                      <a:lnTo>
                        <a:pt x="42" y="51"/>
                      </a:lnTo>
                      <a:lnTo>
                        <a:pt x="84" y="66"/>
                      </a:lnTo>
                      <a:lnTo>
                        <a:pt x="102" y="66"/>
                      </a:lnTo>
                      <a:lnTo>
                        <a:pt x="57" y="118"/>
                      </a:lnTo>
                      <a:lnTo>
                        <a:pt x="49" y="118"/>
                      </a:lnTo>
                      <a:lnTo>
                        <a:pt x="40" y="118"/>
                      </a:lnTo>
                      <a:lnTo>
                        <a:pt x="37" y="121"/>
                      </a:lnTo>
                      <a:lnTo>
                        <a:pt x="35" y="121"/>
                      </a:lnTo>
                      <a:lnTo>
                        <a:pt x="32" y="123"/>
                      </a:lnTo>
                      <a:lnTo>
                        <a:pt x="30" y="126"/>
                      </a:lnTo>
                      <a:lnTo>
                        <a:pt x="28" y="128"/>
                      </a:lnTo>
                      <a:lnTo>
                        <a:pt x="24" y="131"/>
                      </a:lnTo>
                      <a:lnTo>
                        <a:pt x="20" y="132"/>
                      </a:lnTo>
                      <a:lnTo>
                        <a:pt x="16" y="134"/>
                      </a:lnTo>
                      <a:lnTo>
                        <a:pt x="14" y="137"/>
                      </a:lnTo>
                      <a:lnTo>
                        <a:pt x="14" y="137"/>
                      </a:lnTo>
                      <a:lnTo>
                        <a:pt x="14" y="137"/>
                      </a:lnTo>
                      <a:lnTo>
                        <a:pt x="1" y="152"/>
                      </a:lnTo>
                      <a:lnTo>
                        <a:pt x="0" y="219"/>
                      </a:lnTo>
                      <a:lnTo>
                        <a:pt x="10" y="230"/>
                      </a:lnTo>
                      <a:lnTo>
                        <a:pt x="10" y="229"/>
                      </a:lnTo>
                      <a:lnTo>
                        <a:pt x="23" y="214"/>
                      </a:lnTo>
                      <a:lnTo>
                        <a:pt x="23" y="210"/>
                      </a:lnTo>
                      <a:lnTo>
                        <a:pt x="26" y="207"/>
                      </a:lnTo>
                      <a:lnTo>
                        <a:pt x="29" y="205"/>
                      </a:lnTo>
                      <a:lnTo>
                        <a:pt x="30" y="203"/>
                      </a:lnTo>
                      <a:lnTo>
                        <a:pt x="32" y="202"/>
                      </a:lnTo>
                      <a:lnTo>
                        <a:pt x="40" y="192"/>
                      </a:lnTo>
                      <a:lnTo>
                        <a:pt x="42" y="191"/>
                      </a:lnTo>
                      <a:lnTo>
                        <a:pt x="51" y="179"/>
                      </a:lnTo>
                      <a:lnTo>
                        <a:pt x="57" y="174"/>
                      </a:lnTo>
                      <a:lnTo>
                        <a:pt x="61" y="171"/>
                      </a:lnTo>
                      <a:lnTo>
                        <a:pt x="65" y="170"/>
                      </a:lnTo>
                      <a:lnTo>
                        <a:pt x="72" y="163"/>
                      </a:lnTo>
                      <a:lnTo>
                        <a:pt x="88" y="146"/>
                      </a:lnTo>
                      <a:lnTo>
                        <a:pt x="95" y="135"/>
                      </a:lnTo>
                      <a:lnTo>
                        <a:pt x="99" y="130"/>
                      </a:lnTo>
                      <a:lnTo>
                        <a:pt x="100" y="126"/>
                      </a:lnTo>
                      <a:lnTo>
                        <a:pt x="110" y="111"/>
                      </a:lnTo>
                      <a:lnTo>
                        <a:pt x="110" y="108"/>
                      </a:lnTo>
                      <a:lnTo>
                        <a:pt x="116" y="99"/>
                      </a:lnTo>
                      <a:lnTo>
                        <a:pt x="116" y="94"/>
                      </a:lnTo>
                      <a:lnTo>
                        <a:pt x="123" y="76"/>
                      </a:lnTo>
                      <a:lnTo>
                        <a:pt x="126" y="73"/>
                      </a:lnTo>
                      <a:lnTo>
                        <a:pt x="124" y="71"/>
                      </a:lnTo>
                      <a:lnTo>
                        <a:pt x="124" y="69"/>
                      </a:lnTo>
                      <a:lnTo>
                        <a:pt x="127" y="65"/>
                      </a:lnTo>
                      <a:lnTo>
                        <a:pt x="129" y="66"/>
                      </a:lnTo>
                      <a:lnTo>
                        <a:pt x="130" y="63"/>
                      </a:lnTo>
                      <a:lnTo>
                        <a:pt x="134" y="54"/>
                      </a:lnTo>
                      <a:lnTo>
                        <a:pt x="139" y="45"/>
                      </a:lnTo>
                      <a:lnTo>
                        <a:pt x="139" y="42"/>
                      </a:lnTo>
                      <a:lnTo>
                        <a:pt x="140" y="39"/>
                      </a:lnTo>
                      <a:lnTo>
                        <a:pt x="140" y="35"/>
                      </a:lnTo>
                      <a:lnTo>
                        <a:pt x="139" y="33"/>
                      </a:lnTo>
                      <a:lnTo>
                        <a:pt x="141" y="29"/>
                      </a:lnTo>
                      <a:lnTo>
                        <a:pt x="142" y="28"/>
                      </a:lnTo>
                      <a:lnTo>
                        <a:pt x="144" y="28"/>
                      </a:lnTo>
                      <a:lnTo>
                        <a:pt x="144" y="29"/>
                      </a:lnTo>
                      <a:lnTo>
                        <a:pt x="145" y="28"/>
                      </a:lnTo>
                      <a:lnTo>
                        <a:pt x="144" y="27"/>
                      </a:lnTo>
                      <a:lnTo>
                        <a:pt x="144" y="27"/>
                      </a:lnTo>
                      <a:lnTo>
                        <a:pt x="144" y="28"/>
                      </a:lnTo>
                      <a:lnTo>
                        <a:pt x="142" y="28"/>
                      </a:lnTo>
                      <a:lnTo>
                        <a:pt x="143" y="25"/>
                      </a:lnTo>
                      <a:lnTo>
                        <a:pt x="142" y="22"/>
                      </a:lnTo>
                      <a:lnTo>
                        <a:pt x="141" y="20"/>
                      </a:lnTo>
                      <a:lnTo>
                        <a:pt x="142" y="17"/>
                      </a:lnTo>
                      <a:lnTo>
                        <a:pt x="144" y="15"/>
                      </a:lnTo>
                      <a:lnTo>
                        <a:pt x="144" y="14"/>
                      </a:lnTo>
                      <a:lnTo>
                        <a:pt x="142" y="14"/>
                      </a:lnTo>
                      <a:lnTo>
                        <a:pt x="141" y="12"/>
                      </a:lnTo>
                      <a:lnTo>
                        <a:pt x="142" y="11"/>
                      </a:lnTo>
                      <a:lnTo>
                        <a:pt x="142" y="8"/>
                      </a:lnTo>
                      <a:lnTo>
                        <a:pt x="143" y="5"/>
                      </a:lnTo>
                      <a:lnTo>
                        <a:pt x="144" y="3"/>
                      </a:lnTo>
                      <a:lnTo>
                        <a:pt x="144" y="2"/>
                      </a:lnTo>
                      <a:lnTo>
                        <a:pt x="142" y="2"/>
                      </a:lnTo>
                      <a:lnTo>
                        <a:pt x="139" y="0"/>
                      </a:lnTo>
                      <a:lnTo>
                        <a:pt x="137" y="0"/>
                      </a:lnTo>
                      <a:lnTo>
                        <a:pt x="137" y="0"/>
                      </a:lnTo>
                      <a:lnTo>
                        <a:pt x="136" y="0"/>
                      </a:lnTo>
                      <a:lnTo>
                        <a:pt x="134" y="2"/>
                      </a:lnTo>
                      <a:lnTo>
                        <a:pt x="134" y="3"/>
                      </a:lnTo>
                      <a:lnTo>
                        <a:pt x="133" y="5"/>
                      </a:lnTo>
                      <a:lnTo>
                        <a:pt x="133" y="4"/>
                      </a:lnTo>
                      <a:lnTo>
                        <a:pt x="130" y="7"/>
                      </a:lnTo>
                      <a:lnTo>
                        <a:pt x="126" y="8"/>
                      </a:lnTo>
                      <a:lnTo>
                        <a:pt x="126" y="10"/>
                      </a:lnTo>
                      <a:lnTo>
                        <a:pt x="125" y="8"/>
                      </a:lnTo>
                      <a:lnTo>
                        <a:pt x="120" y="9"/>
                      </a:lnTo>
                      <a:lnTo>
                        <a:pt x="118" y="11"/>
                      </a:lnTo>
                      <a:lnTo>
                        <a:pt x="111" y="13"/>
                      </a:lnTo>
                      <a:lnTo>
                        <a:pt x="109" y="13"/>
                      </a:lnTo>
                      <a:lnTo>
                        <a:pt x="108" y="12"/>
                      </a:lnTo>
                      <a:lnTo>
                        <a:pt x="104" y="12"/>
                      </a:lnTo>
                      <a:lnTo>
                        <a:pt x="99" y="14"/>
                      </a:lnTo>
                      <a:lnTo>
                        <a:pt x="96" y="14"/>
                      </a:lnTo>
                      <a:lnTo>
                        <a:pt x="94" y="15"/>
                      </a:lnTo>
                      <a:lnTo>
                        <a:pt x="91" y="14"/>
                      </a:lnTo>
                      <a:lnTo>
                        <a:pt x="88" y="14"/>
                      </a:lnTo>
                      <a:lnTo>
                        <a:pt x="80" y="21"/>
                      </a:lnTo>
                      <a:lnTo>
                        <a:pt x="75" y="21"/>
                      </a:lnTo>
                      <a:lnTo>
                        <a:pt x="73" y="20"/>
                      </a:lnTo>
                      <a:lnTo>
                        <a:pt x="71" y="21"/>
                      </a:lnTo>
                      <a:lnTo>
                        <a:pt x="68" y="21"/>
                      </a:lnTo>
                      <a:lnTo>
                        <a:pt x="67" y="20"/>
                      </a:lnTo>
                      <a:lnTo>
                        <a:pt x="65" y="20"/>
                      </a:lnTo>
                      <a:lnTo>
                        <a:pt x="61" y="25"/>
                      </a:lnTo>
                      <a:lnTo>
                        <a:pt x="58" y="25"/>
                      </a:lnTo>
                      <a:lnTo>
                        <a:pt x="54" y="27"/>
                      </a:lnTo>
                      <a:lnTo>
                        <a:pt x="54" y="29"/>
                      </a:lnTo>
                      <a:lnTo>
                        <a:pt x="49" y="29"/>
                      </a:lnTo>
                      <a:lnTo>
                        <a:pt x="46" y="28"/>
                      </a:lnTo>
                      <a:lnTo>
                        <a:pt x="42" y="25"/>
                      </a:lnTo>
                      <a:lnTo>
                        <a:pt x="41" y="25"/>
                      </a:lnTo>
                      <a:lnTo>
                        <a:pt x="40" y="21"/>
                      </a:lnTo>
                      <a:lnTo>
                        <a:pt x="31" y="11"/>
                      </a:lnTo>
                      <a:lnTo>
                        <a:pt x="30" y="10"/>
                      </a:lnTo>
                      <a:lnTo>
                        <a:pt x="29" y="8"/>
                      </a:lnTo>
                      <a:lnTo>
                        <a:pt x="26" y="15"/>
                      </a:lnTo>
                      <a:lnTo>
                        <a:pt x="2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0" name="Freeform 819">
                  <a:extLst>
                    <a:ext uri="{FF2B5EF4-FFF2-40B4-BE49-F238E27FC236}">
                      <a16:creationId xmlns:a16="http://schemas.microsoft.com/office/drawing/2014/main" id="{C903F0BE-4048-EC49-B0C2-D9F92A23907F}"/>
                    </a:ext>
                  </a:extLst>
                </p:cNvPr>
                <p:cNvSpPr>
                  <a:spLocks/>
                </p:cNvSpPr>
                <p:nvPr/>
              </p:nvSpPr>
              <p:spPr bwMode="auto">
                <a:xfrm>
                  <a:off x="4083" y="2710"/>
                  <a:ext cx="119" cy="173"/>
                </a:xfrm>
                <a:custGeom>
                  <a:avLst/>
                  <a:gdLst>
                    <a:gd name="T0" fmla="*/ 119 w 119"/>
                    <a:gd name="T1" fmla="*/ 27 h 173"/>
                    <a:gd name="T2" fmla="*/ 115 w 119"/>
                    <a:gd name="T3" fmla="*/ 27 h 173"/>
                    <a:gd name="T4" fmla="*/ 107 w 119"/>
                    <a:gd name="T5" fmla="*/ 26 h 173"/>
                    <a:gd name="T6" fmla="*/ 103 w 119"/>
                    <a:gd name="T7" fmla="*/ 22 h 173"/>
                    <a:gd name="T8" fmla="*/ 96 w 119"/>
                    <a:gd name="T9" fmla="*/ 23 h 173"/>
                    <a:gd name="T10" fmla="*/ 90 w 119"/>
                    <a:gd name="T11" fmla="*/ 25 h 173"/>
                    <a:gd name="T12" fmla="*/ 86 w 119"/>
                    <a:gd name="T13" fmla="*/ 34 h 173"/>
                    <a:gd name="T14" fmla="*/ 80 w 119"/>
                    <a:gd name="T15" fmla="*/ 34 h 173"/>
                    <a:gd name="T16" fmla="*/ 74 w 119"/>
                    <a:gd name="T17" fmla="*/ 34 h 173"/>
                    <a:gd name="T18" fmla="*/ 66 w 119"/>
                    <a:gd name="T19" fmla="*/ 32 h 173"/>
                    <a:gd name="T20" fmla="*/ 62 w 119"/>
                    <a:gd name="T21" fmla="*/ 28 h 173"/>
                    <a:gd name="T22" fmla="*/ 52 w 119"/>
                    <a:gd name="T23" fmla="*/ 18 h 173"/>
                    <a:gd name="T24" fmla="*/ 42 w 119"/>
                    <a:gd name="T25" fmla="*/ 17 h 173"/>
                    <a:gd name="T26" fmla="*/ 36 w 119"/>
                    <a:gd name="T27" fmla="*/ 17 h 173"/>
                    <a:gd name="T28" fmla="*/ 31 w 119"/>
                    <a:gd name="T29" fmla="*/ 13 h 173"/>
                    <a:gd name="T30" fmla="*/ 28 w 119"/>
                    <a:gd name="T31" fmla="*/ 2 h 173"/>
                    <a:gd name="T32" fmla="*/ 24 w 119"/>
                    <a:gd name="T33" fmla="*/ 0 h 173"/>
                    <a:gd name="T34" fmla="*/ 18 w 119"/>
                    <a:gd name="T35" fmla="*/ 8 h 173"/>
                    <a:gd name="T36" fmla="*/ 13 w 119"/>
                    <a:gd name="T37" fmla="*/ 14 h 173"/>
                    <a:gd name="T38" fmla="*/ 10 w 119"/>
                    <a:gd name="T39" fmla="*/ 19 h 173"/>
                    <a:gd name="T40" fmla="*/ 6 w 119"/>
                    <a:gd name="T41" fmla="*/ 22 h 173"/>
                    <a:gd name="T42" fmla="*/ 7 w 119"/>
                    <a:gd name="T43" fmla="*/ 22 h 173"/>
                    <a:gd name="T44" fmla="*/ 10 w 119"/>
                    <a:gd name="T45" fmla="*/ 28 h 173"/>
                    <a:gd name="T46" fmla="*/ 10 w 119"/>
                    <a:gd name="T47" fmla="*/ 32 h 173"/>
                    <a:gd name="T48" fmla="*/ 13 w 119"/>
                    <a:gd name="T49" fmla="*/ 36 h 173"/>
                    <a:gd name="T50" fmla="*/ 17 w 119"/>
                    <a:gd name="T51" fmla="*/ 43 h 173"/>
                    <a:gd name="T52" fmla="*/ 20 w 119"/>
                    <a:gd name="T53" fmla="*/ 49 h 173"/>
                    <a:gd name="T54" fmla="*/ 20 w 119"/>
                    <a:gd name="T55" fmla="*/ 53 h 173"/>
                    <a:gd name="T56" fmla="*/ 24 w 119"/>
                    <a:gd name="T57" fmla="*/ 59 h 173"/>
                    <a:gd name="T58" fmla="*/ 20 w 119"/>
                    <a:gd name="T59" fmla="*/ 67 h 173"/>
                    <a:gd name="T60" fmla="*/ 19 w 119"/>
                    <a:gd name="T61" fmla="*/ 73 h 173"/>
                    <a:gd name="T62" fmla="*/ 13 w 119"/>
                    <a:gd name="T63" fmla="*/ 75 h 173"/>
                    <a:gd name="T64" fmla="*/ 11 w 119"/>
                    <a:gd name="T65" fmla="*/ 80 h 173"/>
                    <a:gd name="T66" fmla="*/ 7 w 119"/>
                    <a:gd name="T67" fmla="*/ 87 h 173"/>
                    <a:gd name="T68" fmla="*/ 4 w 119"/>
                    <a:gd name="T69" fmla="*/ 94 h 173"/>
                    <a:gd name="T70" fmla="*/ 4 w 119"/>
                    <a:gd name="T71" fmla="*/ 111 h 173"/>
                    <a:gd name="T72" fmla="*/ 59 w 119"/>
                    <a:gd name="T73" fmla="*/ 153 h 173"/>
                    <a:gd name="T74" fmla="*/ 59 w 119"/>
                    <a:gd name="T75" fmla="*/ 156 h 173"/>
                    <a:gd name="T76" fmla="*/ 78 w 119"/>
                    <a:gd name="T77" fmla="*/ 173 h 173"/>
                    <a:gd name="T78" fmla="*/ 82 w 119"/>
                    <a:gd name="T79" fmla="*/ 172 h 173"/>
                    <a:gd name="T80" fmla="*/ 89 w 119"/>
                    <a:gd name="T81" fmla="*/ 157 h 173"/>
                    <a:gd name="T82" fmla="*/ 91 w 119"/>
                    <a:gd name="T83" fmla="*/ 150 h 173"/>
                    <a:gd name="T84" fmla="*/ 93 w 119"/>
                    <a:gd name="T85" fmla="*/ 145 h 173"/>
                    <a:gd name="T86" fmla="*/ 95 w 119"/>
                    <a:gd name="T87" fmla="*/ 140 h 173"/>
                    <a:gd name="T88" fmla="*/ 97 w 119"/>
                    <a:gd name="T89" fmla="*/ 139 h 173"/>
                    <a:gd name="T90" fmla="*/ 103 w 119"/>
                    <a:gd name="T91" fmla="*/ 134 h 173"/>
                    <a:gd name="T92" fmla="*/ 107 w 119"/>
                    <a:gd name="T93" fmla="*/ 130 h 173"/>
                    <a:gd name="T94" fmla="*/ 110 w 119"/>
                    <a:gd name="T95" fmla="*/ 128 h 173"/>
                    <a:gd name="T96" fmla="*/ 115 w 119"/>
                    <a:gd name="T97" fmla="*/ 120 h 173"/>
                    <a:gd name="T98" fmla="*/ 106 w 119"/>
                    <a:gd name="T99" fmla="*/ 4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173">
                      <a:moveTo>
                        <a:pt x="106" y="42"/>
                      </a:moveTo>
                      <a:lnTo>
                        <a:pt x="119" y="27"/>
                      </a:lnTo>
                      <a:lnTo>
                        <a:pt x="119" y="27"/>
                      </a:lnTo>
                      <a:lnTo>
                        <a:pt x="115" y="27"/>
                      </a:lnTo>
                      <a:lnTo>
                        <a:pt x="110" y="28"/>
                      </a:lnTo>
                      <a:lnTo>
                        <a:pt x="107" y="26"/>
                      </a:lnTo>
                      <a:lnTo>
                        <a:pt x="106" y="22"/>
                      </a:lnTo>
                      <a:lnTo>
                        <a:pt x="103" y="22"/>
                      </a:lnTo>
                      <a:lnTo>
                        <a:pt x="97" y="22"/>
                      </a:lnTo>
                      <a:lnTo>
                        <a:pt x="96" y="23"/>
                      </a:lnTo>
                      <a:lnTo>
                        <a:pt x="93" y="23"/>
                      </a:lnTo>
                      <a:lnTo>
                        <a:pt x="90" y="25"/>
                      </a:lnTo>
                      <a:lnTo>
                        <a:pt x="89" y="27"/>
                      </a:lnTo>
                      <a:lnTo>
                        <a:pt x="86" y="34"/>
                      </a:lnTo>
                      <a:lnTo>
                        <a:pt x="83" y="34"/>
                      </a:lnTo>
                      <a:lnTo>
                        <a:pt x="80" y="34"/>
                      </a:lnTo>
                      <a:lnTo>
                        <a:pt x="78" y="33"/>
                      </a:lnTo>
                      <a:lnTo>
                        <a:pt x="74" y="34"/>
                      </a:lnTo>
                      <a:lnTo>
                        <a:pt x="71" y="32"/>
                      </a:lnTo>
                      <a:lnTo>
                        <a:pt x="66" y="32"/>
                      </a:lnTo>
                      <a:lnTo>
                        <a:pt x="64" y="31"/>
                      </a:lnTo>
                      <a:lnTo>
                        <a:pt x="62" y="28"/>
                      </a:lnTo>
                      <a:lnTo>
                        <a:pt x="58" y="25"/>
                      </a:lnTo>
                      <a:lnTo>
                        <a:pt x="52" y="18"/>
                      </a:lnTo>
                      <a:lnTo>
                        <a:pt x="49" y="16"/>
                      </a:lnTo>
                      <a:lnTo>
                        <a:pt x="42" y="17"/>
                      </a:lnTo>
                      <a:lnTo>
                        <a:pt x="39" y="16"/>
                      </a:lnTo>
                      <a:lnTo>
                        <a:pt x="36" y="17"/>
                      </a:lnTo>
                      <a:lnTo>
                        <a:pt x="33" y="16"/>
                      </a:lnTo>
                      <a:lnTo>
                        <a:pt x="31" y="13"/>
                      </a:lnTo>
                      <a:lnTo>
                        <a:pt x="31" y="3"/>
                      </a:lnTo>
                      <a:lnTo>
                        <a:pt x="28" y="2"/>
                      </a:lnTo>
                      <a:lnTo>
                        <a:pt x="26" y="3"/>
                      </a:lnTo>
                      <a:lnTo>
                        <a:pt x="24" y="0"/>
                      </a:lnTo>
                      <a:lnTo>
                        <a:pt x="23" y="1"/>
                      </a:lnTo>
                      <a:lnTo>
                        <a:pt x="18" y="8"/>
                      </a:lnTo>
                      <a:lnTo>
                        <a:pt x="15" y="15"/>
                      </a:lnTo>
                      <a:lnTo>
                        <a:pt x="13" y="14"/>
                      </a:lnTo>
                      <a:lnTo>
                        <a:pt x="11" y="17"/>
                      </a:lnTo>
                      <a:lnTo>
                        <a:pt x="10" y="19"/>
                      </a:lnTo>
                      <a:lnTo>
                        <a:pt x="9" y="19"/>
                      </a:lnTo>
                      <a:lnTo>
                        <a:pt x="6" y="22"/>
                      </a:lnTo>
                      <a:lnTo>
                        <a:pt x="6" y="22"/>
                      </a:lnTo>
                      <a:lnTo>
                        <a:pt x="7" y="22"/>
                      </a:lnTo>
                      <a:lnTo>
                        <a:pt x="8" y="24"/>
                      </a:lnTo>
                      <a:lnTo>
                        <a:pt x="10" y="28"/>
                      </a:lnTo>
                      <a:lnTo>
                        <a:pt x="10" y="29"/>
                      </a:lnTo>
                      <a:lnTo>
                        <a:pt x="10" y="32"/>
                      </a:lnTo>
                      <a:lnTo>
                        <a:pt x="12" y="32"/>
                      </a:lnTo>
                      <a:lnTo>
                        <a:pt x="13" y="36"/>
                      </a:lnTo>
                      <a:lnTo>
                        <a:pt x="13" y="40"/>
                      </a:lnTo>
                      <a:lnTo>
                        <a:pt x="17" y="43"/>
                      </a:lnTo>
                      <a:lnTo>
                        <a:pt x="18" y="49"/>
                      </a:lnTo>
                      <a:lnTo>
                        <a:pt x="20" y="49"/>
                      </a:lnTo>
                      <a:lnTo>
                        <a:pt x="22" y="51"/>
                      </a:lnTo>
                      <a:lnTo>
                        <a:pt x="20" y="53"/>
                      </a:lnTo>
                      <a:lnTo>
                        <a:pt x="23" y="56"/>
                      </a:lnTo>
                      <a:lnTo>
                        <a:pt x="24" y="59"/>
                      </a:lnTo>
                      <a:lnTo>
                        <a:pt x="23" y="63"/>
                      </a:lnTo>
                      <a:lnTo>
                        <a:pt x="20" y="67"/>
                      </a:lnTo>
                      <a:lnTo>
                        <a:pt x="20" y="70"/>
                      </a:lnTo>
                      <a:lnTo>
                        <a:pt x="19" y="73"/>
                      </a:lnTo>
                      <a:lnTo>
                        <a:pt x="13" y="73"/>
                      </a:lnTo>
                      <a:lnTo>
                        <a:pt x="13" y="75"/>
                      </a:lnTo>
                      <a:lnTo>
                        <a:pt x="13" y="77"/>
                      </a:lnTo>
                      <a:lnTo>
                        <a:pt x="11" y="80"/>
                      </a:lnTo>
                      <a:lnTo>
                        <a:pt x="9" y="83"/>
                      </a:lnTo>
                      <a:lnTo>
                        <a:pt x="7" y="87"/>
                      </a:lnTo>
                      <a:lnTo>
                        <a:pt x="5" y="90"/>
                      </a:lnTo>
                      <a:lnTo>
                        <a:pt x="4" y="94"/>
                      </a:lnTo>
                      <a:lnTo>
                        <a:pt x="0" y="111"/>
                      </a:lnTo>
                      <a:lnTo>
                        <a:pt x="4" y="111"/>
                      </a:lnTo>
                      <a:lnTo>
                        <a:pt x="56" y="147"/>
                      </a:lnTo>
                      <a:lnTo>
                        <a:pt x="59" y="153"/>
                      </a:lnTo>
                      <a:lnTo>
                        <a:pt x="58" y="154"/>
                      </a:lnTo>
                      <a:lnTo>
                        <a:pt x="59" y="156"/>
                      </a:lnTo>
                      <a:lnTo>
                        <a:pt x="60" y="158"/>
                      </a:lnTo>
                      <a:lnTo>
                        <a:pt x="78" y="173"/>
                      </a:lnTo>
                      <a:lnTo>
                        <a:pt x="79" y="173"/>
                      </a:lnTo>
                      <a:lnTo>
                        <a:pt x="82" y="172"/>
                      </a:lnTo>
                      <a:lnTo>
                        <a:pt x="87" y="163"/>
                      </a:lnTo>
                      <a:lnTo>
                        <a:pt x="89" y="157"/>
                      </a:lnTo>
                      <a:lnTo>
                        <a:pt x="89" y="153"/>
                      </a:lnTo>
                      <a:lnTo>
                        <a:pt x="91" y="150"/>
                      </a:lnTo>
                      <a:lnTo>
                        <a:pt x="93" y="146"/>
                      </a:lnTo>
                      <a:lnTo>
                        <a:pt x="93" y="145"/>
                      </a:lnTo>
                      <a:lnTo>
                        <a:pt x="93" y="143"/>
                      </a:lnTo>
                      <a:lnTo>
                        <a:pt x="95" y="140"/>
                      </a:lnTo>
                      <a:lnTo>
                        <a:pt x="95" y="139"/>
                      </a:lnTo>
                      <a:lnTo>
                        <a:pt x="97" y="139"/>
                      </a:lnTo>
                      <a:lnTo>
                        <a:pt x="101" y="139"/>
                      </a:lnTo>
                      <a:lnTo>
                        <a:pt x="103" y="134"/>
                      </a:lnTo>
                      <a:lnTo>
                        <a:pt x="109" y="132"/>
                      </a:lnTo>
                      <a:lnTo>
                        <a:pt x="107" y="130"/>
                      </a:lnTo>
                      <a:lnTo>
                        <a:pt x="110" y="128"/>
                      </a:lnTo>
                      <a:lnTo>
                        <a:pt x="110" y="128"/>
                      </a:lnTo>
                      <a:lnTo>
                        <a:pt x="115" y="121"/>
                      </a:lnTo>
                      <a:lnTo>
                        <a:pt x="115" y="120"/>
                      </a:lnTo>
                      <a:lnTo>
                        <a:pt x="105" y="109"/>
                      </a:lnTo>
                      <a:lnTo>
                        <a:pt x="106"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1" name="Freeform 820">
                  <a:extLst>
                    <a:ext uri="{FF2B5EF4-FFF2-40B4-BE49-F238E27FC236}">
                      <a16:creationId xmlns:a16="http://schemas.microsoft.com/office/drawing/2014/main" id="{586B953F-86DF-CE44-8C95-F8FF04725A4E}"/>
                    </a:ext>
                  </a:extLst>
                </p:cNvPr>
                <p:cNvSpPr>
                  <a:spLocks/>
                </p:cNvSpPr>
                <p:nvPr/>
              </p:nvSpPr>
              <p:spPr bwMode="auto">
                <a:xfrm>
                  <a:off x="4053" y="2822"/>
                  <a:ext cx="11" cy="0"/>
                </a:xfrm>
                <a:custGeom>
                  <a:avLst/>
                  <a:gdLst>
                    <a:gd name="T0" fmla="*/ 0 w 11"/>
                    <a:gd name="T1" fmla="*/ 5 w 11"/>
                    <a:gd name="T2" fmla="*/ 11 w 11"/>
                    <a:gd name="T3" fmla="*/ 1 w 11"/>
                    <a:gd name="T4" fmla="*/ 0 w 11"/>
                  </a:gdLst>
                  <a:ahLst/>
                  <a:cxnLst>
                    <a:cxn ang="0">
                      <a:pos x="T0" y="0"/>
                    </a:cxn>
                    <a:cxn ang="0">
                      <a:pos x="T1" y="0"/>
                    </a:cxn>
                    <a:cxn ang="0">
                      <a:pos x="T2" y="0"/>
                    </a:cxn>
                    <a:cxn ang="0">
                      <a:pos x="T3" y="0"/>
                    </a:cxn>
                    <a:cxn ang="0">
                      <a:pos x="T4" y="0"/>
                    </a:cxn>
                  </a:cxnLst>
                  <a:rect l="0" t="0" r="r" b="b"/>
                  <a:pathLst>
                    <a:path w="11">
                      <a:moveTo>
                        <a:pt x="0" y="0"/>
                      </a:moveTo>
                      <a:lnTo>
                        <a:pt x="5" y="0"/>
                      </a:lnTo>
                      <a:lnTo>
                        <a:pt x="11" y="0"/>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2" name="Freeform 821">
                  <a:extLst>
                    <a:ext uri="{FF2B5EF4-FFF2-40B4-BE49-F238E27FC236}">
                      <a16:creationId xmlns:a16="http://schemas.microsoft.com/office/drawing/2014/main" id="{AEB43E54-BA57-DB46-863F-934E278BF6C5}"/>
                    </a:ext>
                  </a:extLst>
                </p:cNvPr>
                <p:cNvSpPr>
                  <a:spLocks/>
                </p:cNvSpPr>
                <p:nvPr/>
              </p:nvSpPr>
              <p:spPr bwMode="auto">
                <a:xfrm>
                  <a:off x="4024" y="2732"/>
                  <a:ext cx="83" cy="97"/>
                </a:xfrm>
                <a:custGeom>
                  <a:avLst/>
                  <a:gdLst>
                    <a:gd name="T0" fmla="*/ 20 w 83"/>
                    <a:gd name="T1" fmla="*/ 23 h 97"/>
                    <a:gd name="T2" fmla="*/ 18 w 83"/>
                    <a:gd name="T3" fmla="*/ 33 h 97"/>
                    <a:gd name="T4" fmla="*/ 21 w 83"/>
                    <a:gd name="T5" fmla="*/ 36 h 97"/>
                    <a:gd name="T6" fmla="*/ 22 w 83"/>
                    <a:gd name="T7" fmla="*/ 41 h 97"/>
                    <a:gd name="T8" fmla="*/ 10 w 83"/>
                    <a:gd name="T9" fmla="*/ 58 h 97"/>
                    <a:gd name="T10" fmla="*/ 3 w 83"/>
                    <a:gd name="T11" fmla="*/ 73 h 97"/>
                    <a:gd name="T12" fmla="*/ 3 w 83"/>
                    <a:gd name="T13" fmla="*/ 79 h 97"/>
                    <a:gd name="T14" fmla="*/ 0 w 83"/>
                    <a:gd name="T15" fmla="*/ 92 h 97"/>
                    <a:gd name="T16" fmla="*/ 0 w 83"/>
                    <a:gd name="T17" fmla="*/ 96 h 97"/>
                    <a:gd name="T18" fmla="*/ 3 w 83"/>
                    <a:gd name="T19" fmla="*/ 96 h 97"/>
                    <a:gd name="T20" fmla="*/ 6 w 83"/>
                    <a:gd name="T21" fmla="*/ 95 h 97"/>
                    <a:gd name="T22" fmla="*/ 10 w 83"/>
                    <a:gd name="T23" fmla="*/ 96 h 97"/>
                    <a:gd name="T24" fmla="*/ 11 w 83"/>
                    <a:gd name="T25" fmla="*/ 93 h 97"/>
                    <a:gd name="T26" fmla="*/ 13 w 83"/>
                    <a:gd name="T27" fmla="*/ 93 h 97"/>
                    <a:gd name="T28" fmla="*/ 16 w 83"/>
                    <a:gd name="T29" fmla="*/ 92 h 97"/>
                    <a:gd name="T30" fmla="*/ 29 w 83"/>
                    <a:gd name="T31" fmla="*/ 90 h 97"/>
                    <a:gd name="T32" fmla="*/ 40 w 83"/>
                    <a:gd name="T33" fmla="*/ 90 h 97"/>
                    <a:gd name="T34" fmla="*/ 63 w 83"/>
                    <a:gd name="T35" fmla="*/ 72 h 97"/>
                    <a:gd name="T36" fmla="*/ 66 w 83"/>
                    <a:gd name="T37" fmla="*/ 65 h 97"/>
                    <a:gd name="T38" fmla="*/ 70 w 83"/>
                    <a:gd name="T39" fmla="*/ 58 h 97"/>
                    <a:gd name="T40" fmla="*/ 72 w 83"/>
                    <a:gd name="T41" fmla="*/ 53 h 97"/>
                    <a:gd name="T42" fmla="*/ 78 w 83"/>
                    <a:gd name="T43" fmla="*/ 51 h 97"/>
                    <a:gd name="T44" fmla="*/ 79 w 83"/>
                    <a:gd name="T45" fmla="*/ 45 h 97"/>
                    <a:gd name="T46" fmla="*/ 83 w 83"/>
                    <a:gd name="T47" fmla="*/ 37 h 97"/>
                    <a:gd name="T48" fmla="*/ 79 w 83"/>
                    <a:gd name="T49" fmla="*/ 31 h 97"/>
                    <a:gd name="T50" fmla="*/ 79 w 83"/>
                    <a:gd name="T51" fmla="*/ 27 h 97"/>
                    <a:gd name="T52" fmla="*/ 76 w 83"/>
                    <a:gd name="T53" fmla="*/ 21 h 97"/>
                    <a:gd name="T54" fmla="*/ 72 w 83"/>
                    <a:gd name="T55" fmla="*/ 14 h 97"/>
                    <a:gd name="T56" fmla="*/ 69 w 83"/>
                    <a:gd name="T57" fmla="*/ 10 h 97"/>
                    <a:gd name="T58" fmla="*/ 69 w 83"/>
                    <a:gd name="T59" fmla="*/ 6 h 97"/>
                    <a:gd name="T60" fmla="*/ 66 w 83"/>
                    <a:gd name="T61" fmla="*/ 0 h 97"/>
                    <a:gd name="T62" fmla="*/ 62 w 83"/>
                    <a:gd name="T63" fmla="*/ 3 h 97"/>
                    <a:gd name="T64" fmla="*/ 58 w 83"/>
                    <a:gd name="T65" fmla="*/ 7 h 97"/>
                    <a:gd name="T66" fmla="*/ 49 w 83"/>
                    <a:gd name="T67" fmla="*/ 6 h 97"/>
                    <a:gd name="T68" fmla="*/ 44 w 83"/>
                    <a:gd name="T69" fmla="*/ 8 h 97"/>
                    <a:gd name="T70" fmla="*/ 41 w 83"/>
                    <a:gd name="T71" fmla="*/ 8 h 97"/>
                    <a:gd name="T72" fmla="*/ 39 w 83"/>
                    <a:gd name="T73" fmla="*/ 13 h 97"/>
                    <a:gd name="T74" fmla="*/ 34 w 83"/>
                    <a:gd name="T75" fmla="*/ 12 h 97"/>
                    <a:gd name="T76" fmla="*/ 31 w 83"/>
                    <a:gd name="T77" fmla="*/ 8 h 97"/>
                    <a:gd name="T78" fmla="*/ 26 w 83"/>
                    <a:gd name="T79" fmla="*/ 7 h 97"/>
                    <a:gd name="T80" fmla="*/ 21 w 83"/>
                    <a:gd name="T81" fmla="*/ 8 h 97"/>
                    <a:gd name="T82" fmla="*/ 22 w 83"/>
                    <a:gd name="T83" fmla="*/ 12 h 97"/>
                    <a:gd name="T84" fmla="*/ 20 w 83"/>
                    <a:gd name="T85"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97">
                      <a:moveTo>
                        <a:pt x="20" y="18"/>
                      </a:moveTo>
                      <a:lnTo>
                        <a:pt x="20" y="23"/>
                      </a:lnTo>
                      <a:lnTo>
                        <a:pt x="19" y="28"/>
                      </a:lnTo>
                      <a:lnTo>
                        <a:pt x="18" y="33"/>
                      </a:lnTo>
                      <a:lnTo>
                        <a:pt x="20" y="34"/>
                      </a:lnTo>
                      <a:lnTo>
                        <a:pt x="21" y="36"/>
                      </a:lnTo>
                      <a:lnTo>
                        <a:pt x="22" y="39"/>
                      </a:lnTo>
                      <a:lnTo>
                        <a:pt x="22" y="41"/>
                      </a:lnTo>
                      <a:lnTo>
                        <a:pt x="15" y="53"/>
                      </a:lnTo>
                      <a:lnTo>
                        <a:pt x="10" y="58"/>
                      </a:lnTo>
                      <a:lnTo>
                        <a:pt x="9" y="62"/>
                      </a:lnTo>
                      <a:lnTo>
                        <a:pt x="3" y="73"/>
                      </a:lnTo>
                      <a:lnTo>
                        <a:pt x="3" y="76"/>
                      </a:lnTo>
                      <a:lnTo>
                        <a:pt x="3" y="79"/>
                      </a:lnTo>
                      <a:lnTo>
                        <a:pt x="2" y="86"/>
                      </a:lnTo>
                      <a:lnTo>
                        <a:pt x="0" y="92"/>
                      </a:lnTo>
                      <a:lnTo>
                        <a:pt x="0" y="96"/>
                      </a:lnTo>
                      <a:lnTo>
                        <a:pt x="0" y="96"/>
                      </a:lnTo>
                      <a:lnTo>
                        <a:pt x="0" y="97"/>
                      </a:lnTo>
                      <a:lnTo>
                        <a:pt x="3" y="96"/>
                      </a:lnTo>
                      <a:lnTo>
                        <a:pt x="5" y="94"/>
                      </a:lnTo>
                      <a:lnTo>
                        <a:pt x="6" y="95"/>
                      </a:lnTo>
                      <a:lnTo>
                        <a:pt x="8" y="96"/>
                      </a:lnTo>
                      <a:lnTo>
                        <a:pt x="10" y="96"/>
                      </a:lnTo>
                      <a:lnTo>
                        <a:pt x="11" y="95"/>
                      </a:lnTo>
                      <a:lnTo>
                        <a:pt x="11" y="93"/>
                      </a:lnTo>
                      <a:lnTo>
                        <a:pt x="13" y="93"/>
                      </a:lnTo>
                      <a:lnTo>
                        <a:pt x="13" y="93"/>
                      </a:lnTo>
                      <a:lnTo>
                        <a:pt x="15" y="92"/>
                      </a:lnTo>
                      <a:lnTo>
                        <a:pt x="16" y="92"/>
                      </a:lnTo>
                      <a:lnTo>
                        <a:pt x="17" y="91"/>
                      </a:lnTo>
                      <a:lnTo>
                        <a:pt x="29" y="90"/>
                      </a:lnTo>
                      <a:lnTo>
                        <a:pt x="30" y="90"/>
                      </a:lnTo>
                      <a:lnTo>
                        <a:pt x="40" y="90"/>
                      </a:lnTo>
                      <a:lnTo>
                        <a:pt x="59" y="89"/>
                      </a:lnTo>
                      <a:lnTo>
                        <a:pt x="63" y="72"/>
                      </a:lnTo>
                      <a:lnTo>
                        <a:pt x="64" y="68"/>
                      </a:lnTo>
                      <a:lnTo>
                        <a:pt x="66" y="65"/>
                      </a:lnTo>
                      <a:lnTo>
                        <a:pt x="68" y="61"/>
                      </a:lnTo>
                      <a:lnTo>
                        <a:pt x="70" y="58"/>
                      </a:lnTo>
                      <a:lnTo>
                        <a:pt x="72" y="55"/>
                      </a:lnTo>
                      <a:lnTo>
                        <a:pt x="72" y="53"/>
                      </a:lnTo>
                      <a:lnTo>
                        <a:pt x="72" y="51"/>
                      </a:lnTo>
                      <a:lnTo>
                        <a:pt x="78" y="51"/>
                      </a:lnTo>
                      <a:lnTo>
                        <a:pt x="79" y="48"/>
                      </a:lnTo>
                      <a:lnTo>
                        <a:pt x="79" y="45"/>
                      </a:lnTo>
                      <a:lnTo>
                        <a:pt x="82" y="41"/>
                      </a:lnTo>
                      <a:lnTo>
                        <a:pt x="83" y="37"/>
                      </a:lnTo>
                      <a:lnTo>
                        <a:pt x="82" y="34"/>
                      </a:lnTo>
                      <a:lnTo>
                        <a:pt x="79" y="31"/>
                      </a:lnTo>
                      <a:lnTo>
                        <a:pt x="81" y="29"/>
                      </a:lnTo>
                      <a:lnTo>
                        <a:pt x="79" y="27"/>
                      </a:lnTo>
                      <a:lnTo>
                        <a:pt x="77" y="27"/>
                      </a:lnTo>
                      <a:lnTo>
                        <a:pt x="76" y="21"/>
                      </a:lnTo>
                      <a:lnTo>
                        <a:pt x="72" y="18"/>
                      </a:lnTo>
                      <a:lnTo>
                        <a:pt x="72" y="14"/>
                      </a:lnTo>
                      <a:lnTo>
                        <a:pt x="71" y="10"/>
                      </a:lnTo>
                      <a:lnTo>
                        <a:pt x="69" y="10"/>
                      </a:lnTo>
                      <a:lnTo>
                        <a:pt x="69" y="7"/>
                      </a:lnTo>
                      <a:lnTo>
                        <a:pt x="69" y="6"/>
                      </a:lnTo>
                      <a:lnTo>
                        <a:pt x="67" y="2"/>
                      </a:lnTo>
                      <a:lnTo>
                        <a:pt x="66" y="0"/>
                      </a:lnTo>
                      <a:lnTo>
                        <a:pt x="65" y="0"/>
                      </a:lnTo>
                      <a:lnTo>
                        <a:pt x="62" y="3"/>
                      </a:lnTo>
                      <a:lnTo>
                        <a:pt x="61" y="6"/>
                      </a:lnTo>
                      <a:lnTo>
                        <a:pt x="58" y="7"/>
                      </a:lnTo>
                      <a:lnTo>
                        <a:pt x="55" y="6"/>
                      </a:lnTo>
                      <a:lnTo>
                        <a:pt x="49" y="6"/>
                      </a:lnTo>
                      <a:lnTo>
                        <a:pt x="46" y="8"/>
                      </a:lnTo>
                      <a:lnTo>
                        <a:pt x="44" y="8"/>
                      </a:lnTo>
                      <a:lnTo>
                        <a:pt x="43" y="9"/>
                      </a:lnTo>
                      <a:lnTo>
                        <a:pt x="41" y="8"/>
                      </a:lnTo>
                      <a:lnTo>
                        <a:pt x="39" y="10"/>
                      </a:lnTo>
                      <a:lnTo>
                        <a:pt x="39" y="13"/>
                      </a:lnTo>
                      <a:lnTo>
                        <a:pt x="38" y="13"/>
                      </a:lnTo>
                      <a:lnTo>
                        <a:pt x="34" y="12"/>
                      </a:lnTo>
                      <a:lnTo>
                        <a:pt x="34" y="9"/>
                      </a:lnTo>
                      <a:lnTo>
                        <a:pt x="31" y="8"/>
                      </a:lnTo>
                      <a:lnTo>
                        <a:pt x="30" y="9"/>
                      </a:lnTo>
                      <a:lnTo>
                        <a:pt x="26" y="7"/>
                      </a:lnTo>
                      <a:lnTo>
                        <a:pt x="23" y="6"/>
                      </a:lnTo>
                      <a:lnTo>
                        <a:pt x="21" y="8"/>
                      </a:lnTo>
                      <a:lnTo>
                        <a:pt x="21" y="10"/>
                      </a:lnTo>
                      <a:lnTo>
                        <a:pt x="22" y="12"/>
                      </a:lnTo>
                      <a:lnTo>
                        <a:pt x="21" y="13"/>
                      </a:lnTo>
                      <a:lnTo>
                        <a:pt x="20" y="16"/>
                      </a:lnTo>
                      <a:lnTo>
                        <a:pt x="20"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3" name="Freeform 822">
                  <a:extLst>
                    <a:ext uri="{FF2B5EF4-FFF2-40B4-BE49-F238E27FC236}">
                      <a16:creationId xmlns:a16="http://schemas.microsoft.com/office/drawing/2014/main" id="{03B46839-1EB2-064B-ADFF-C32252B54197}"/>
                    </a:ext>
                  </a:extLst>
                </p:cNvPr>
                <p:cNvSpPr>
                  <a:spLocks/>
                </p:cNvSpPr>
                <p:nvPr/>
              </p:nvSpPr>
              <p:spPr bwMode="auto">
                <a:xfrm>
                  <a:off x="3812" y="2614"/>
                  <a:ext cx="184" cy="149"/>
                </a:xfrm>
                <a:custGeom>
                  <a:avLst/>
                  <a:gdLst>
                    <a:gd name="T0" fmla="*/ 104 w 184"/>
                    <a:gd name="T1" fmla="*/ 4 h 149"/>
                    <a:gd name="T2" fmla="*/ 98 w 184"/>
                    <a:gd name="T3" fmla="*/ 12 h 149"/>
                    <a:gd name="T4" fmla="*/ 91 w 184"/>
                    <a:gd name="T5" fmla="*/ 19 h 149"/>
                    <a:gd name="T6" fmla="*/ 89 w 184"/>
                    <a:gd name="T7" fmla="*/ 28 h 149"/>
                    <a:gd name="T8" fmla="*/ 78 w 184"/>
                    <a:gd name="T9" fmla="*/ 35 h 149"/>
                    <a:gd name="T10" fmla="*/ 65 w 184"/>
                    <a:gd name="T11" fmla="*/ 35 h 149"/>
                    <a:gd name="T12" fmla="*/ 63 w 184"/>
                    <a:gd name="T13" fmla="*/ 42 h 149"/>
                    <a:gd name="T14" fmla="*/ 59 w 184"/>
                    <a:gd name="T15" fmla="*/ 50 h 149"/>
                    <a:gd name="T16" fmla="*/ 39 w 184"/>
                    <a:gd name="T17" fmla="*/ 58 h 149"/>
                    <a:gd name="T18" fmla="*/ 31 w 184"/>
                    <a:gd name="T19" fmla="*/ 56 h 149"/>
                    <a:gd name="T20" fmla="*/ 26 w 184"/>
                    <a:gd name="T21" fmla="*/ 63 h 149"/>
                    <a:gd name="T22" fmla="*/ 17 w 184"/>
                    <a:gd name="T23" fmla="*/ 61 h 149"/>
                    <a:gd name="T24" fmla="*/ 11 w 184"/>
                    <a:gd name="T25" fmla="*/ 66 h 149"/>
                    <a:gd name="T26" fmla="*/ 2 w 184"/>
                    <a:gd name="T27" fmla="*/ 83 h 149"/>
                    <a:gd name="T28" fmla="*/ 1 w 184"/>
                    <a:gd name="T29" fmla="*/ 94 h 149"/>
                    <a:gd name="T30" fmla="*/ 2 w 184"/>
                    <a:gd name="T31" fmla="*/ 114 h 149"/>
                    <a:gd name="T32" fmla="*/ 11 w 184"/>
                    <a:gd name="T33" fmla="*/ 124 h 149"/>
                    <a:gd name="T34" fmla="*/ 22 w 184"/>
                    <a:gd name="T35" fmla="*/ 142 h 149"/>
                    <a:gd name="T36" fmla="*/ 24 w 184"/>
                    <a:gd name="T37" fmla="*/ 149 h 149"/>
                    <a:gd name="T38" fmla="*/ 37 w 184"/>
                    <a:gd name="T39" fmla="*/ 130 h 149"/>
                    <a:gd name="T40" fmla="*/ 49 w 184"/>
                    <a:gd name="T41" fmla="*/ 126 h 149"/>
                    <a:gd name="T42" fmla="*/ 56 w 184"/>
                    <a:gd name="T43" fmla="*/ 128 h 149"/>
                    <a:gd name="T44" fmla="*/ 59 w 184"/>
                    <a:gd name="T45" fmla="*/ 121 h 149"/>
                    <a:gd name="T46" fmla="*/ 60 w 184"/>
                    <a:gd name="T47" fmla="*/ 114 h 149"/>
                    <a:gd name="T48" fmla="*/ 63 w 184"/>
                    <a:gd name="T49" fmla="*/ 107 h 149"/>
                    <a:gd name="T50" fmla="*/ 70 w 184"/>
                    <a:gd name="T51" fmla="*/ 104 h 149"/>
                    <a:gd name="T52" fmla="*/ 79 w 184"/>
                    <a:gd name="T53" fmla="*/ 110 h 149"/>
                    <a:gd name="T54" fmla="*/ 88 w 184"/>
                    <a:gd name="T55" fmla="*/ 115 h 149"/>
                    <a:gd name="T56" fmla="*/ 98 w 184"/>
                    <a:gd name="T57" fmla="*/ 117 h 149"/>
                    <a:gd name="T58" fmla="*/ 108 w 184"/>
                    <a:gd name="T59" fmla="*/ 120 h 149"/>
                    <a:gd name="T60" fmla="*/ 110 w 184"/>
                    <a:gd name="T61" fmla="*/ 114 h 149"/>
                    <a:gd name="T62" fmla="*/ 119 w 184"/>
                    <a:gd name="T63" fmla="*/ 109 h 149"/>
                    <a:gd name="T64" fmla="*/ 130 w 184"/>
                    <a:gd name="T65" fmla="*/ 108 h 149"/>
                    <a:gd name="T66" fmla="*/ 140 w 184"/>
                    <a:gd name="T67" fmla="*/ 105 h 149"/>
                    <a:gd name="T68" fmla="*/ 145 w 184"/>
                    <a:gd name="T69" fmla="*/ 106 h 149"/>
                    <a:gd name="T70" fmla="*/ 153 w 184"/>
                    <a:gd name="T71" fmla="*/ 102 h 149"/>
                    <a:gd name="T72" fmla="*/ 156 w 184"/>
                    <a:gd name="T73" fmla="*/ 101 h 149"/>
                    <a:gd name="T74" fmla="*/ 165 w 184"/>
                    <a:gd name="T75" fmla="*/ 103 h 149"/>
                    <a:gd name="T76" fmla="*/ 177 w 184"/>
                    <a:gd name="T77" fmla="*/ 103 h 149"/>
                    <a:gd name="T78" fmla="*/ 184 w 184"/>
                    <a:gd name="T79" fmla="*/ 104 h 149"/>
                    <a:gd name="T80" fmla="*/ 178 w 184"/>
                    <a:gd name="T81" fmla="*/ 93 h 149"/>
                    <a:gd name="T82" fmla="*/ 170 w 184"/>
                    <a:gd name="T83" fmla="*/ 87 h 149"/>
                    <a:gd name="T84" fmla="*/ 165 w 184"/>
                    <a:gd name="T85" fmla="*/ 80 h 149"/>
                    <a:gd name="T86" fmla="*/ 158 w 184"/>
                    <a:gd name="T87" fmla="*/ 69 h 149"/>
                    <a:gd name="T88" fmla="*/ 149 w 184"/>
                    <a:gd name="T89" fmla="*/ 65 h 149"/>
                    <a:gd name="T90" fmla="*/ 153 w 184"/>
                    <a:gd name="T91" fmla="*/ 58 h 149"/>
                    <a:gd name="T92" fmla="*/ 146 w 184"/>
                    <a:gd name="T93" fmla="*/ 52 h 149"/>
                    <a:gd name="T94" fmla="*/ 136 w 184"/>
                    <a:gd name="T95" fmla="*/ 46 h 149"/>
                    <a:gd name="T96" fmla="*/ 131 w 184"/>
                    <a:gd name="T97" fmla="*/ 39 h 149"/>
                    <a:gd name="T98" fmla="*/ 125 w 184"/>
                    <a:gd name="T99" fmla="*/ 34 h 149"/>
                    <a:gd name="T100" fmla="*/ 126 w 184"/>
                    <a:gd name="T101" fmla="*/ 23 h 149"/>
                    <a:gd name="T102" fmla="*/ 116 w 184"/>
                    <a:gd name="T103" fmla="*/ 5 h 149"/>
                    <a:gd name="T104" fmla="*/ 115 w 184"/>
                    <a:gd name="T105"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49">
                      <a:moveTo>
                        <a:pt x="111" y="4"/>
                      </a:moveTo>
                      <a:lnTo>
                        <a:pt x="110" y="2"/>
                      </a:lnTo>
                      <a:lnTo>
                        <a:pt x="106" y="2"/>
                      </a:lnTo>
                      <a:lnTo>
                        <a:pt x="104" y="4"/>
                      </a:lnTo>
                      <a:lnTo>
                        <a:pt x="100" y="7"/>
                      </a:lnTo>
                      <a:lnTo>
                        <a:pt x="100" y="9"/>
                      </a:lnTo>
                      <a:lnTo>
                        <a:pt x="100" y="11"/>
                      </a:lnTo>
                      <a:lnTo>
                        <a:pt x="98" y="12"/>
                      </a:lnTo>
                      <a:lnTo>
                        <a:pt x="95" y="17"/>
                      </a:lnTo>
                      <a:lnTo>
                        <a:pt x="94" y="17"/>
                      </a:lnTo>
                      <a:lnTo>
                        <a:pt x="93" y="16"/>
                      </a:lnTo>
                      <a:lnTo>
                        <a:pt x="91" y="19"/>
                      </a:lnTo>
                      <a:lnTo>
                        <a:pt x="91" y="21"/>
                      </a:lnTo>
                      <a:lnTo>
                        <a:pt x="89" y="23"/>
                      </a:lnTo>
                      <a:lnTo>
                        <a:pt x="88" y="26"/>
                      </a:lnTo>
                      <a:lnTo>
                        <a:pt x="89" y="28"/>
                      </a:lnTo>
                      <a:lnTo>
                        <a:pt x="88" y="31"/>
                      </a:lnTo>
                      <a:lnTo>
                        <a:pt x="86" y="32"/>
                      </a:lnTo>
                      <a:lnTo>
                        <a:pt x="83" y="35"/>
                      </a:lnTo>
                      <a:lnTo>
                        <a:pt x="78" y="35"/>
                      </a:lnTo>
                      <a:lnTo>
                        <a:pt x="74" y="36"/>
                      </a:lnTo>
                      <a:lnTo>
                        <a:pt x="70" y="35"/>
                      </a:lnTo>
                      <a:lnTo>
                        <a:pt x="68" y="35"/>
                      </a:lnTo>
                      <a:lnTo>
                        <a:pt x="65" y="35"/>
                      </a:lnTo>
                      <a:lnTo>
                        <a:pt x="63" y="35"/>
                      </a:lnTo>
                      <a:lnTo>
                        <a:pt x="60" y="36"/>
                      </a:lnTo>
                      <a:lnTo>
                        <a:pt x="60" y="38"/>
                      </a:lnTo>
                      <a:lnTo>
                        <a:pt x="63" y="42"/>
                      </a:lnTo>
                      <a:lnTo>
                        <a:pt x="64" y="42"/>
                      </a:lnTo>
                      <a:lnTo>
                        <a:pt x="65" y="45"/>
                      </a:lnTo>
                      <a:lnTo>
                        <a:pt x="61" y="48"/>
                      </a:lnTo>
                      <a:lnTo>
                        <a:pt x="59" y="50"/>
                      </a:lnTo>
                      <a:lnTo>
                        <a:pt x="55" y="50"/>
                      </a:lnTo>
                      <a:lnTo>
                        <a:pt x="47" y="52"/>
                      </a:lnTo>
                      <a:lnTo>
                        <a:pt x="43" y="55"/>
                      </a:lnTo>
                      <a:lnTo>
                        <a:pt x="39" y="58"/>
                      </a:lnTo>
                      <a:lnTo>
                        <a:pt x="35" y="61"/>
                      </a:lnTo>
                      <a:lnTo>
                        <a:pt x="33" y="61"/>
                      </a:lnTo>
                      <a:lnTo>
                        <a:pt x="31" y="60"/>
                      </a:lnTo>
                      <a:lnTo>
                        <a:pt x="31" y="56"/>
                      </a:lnTo>
                      <a:lnTo>
                        <a:pt x="29" y="54"/>
                      </a:lnTo>
                      <a:lnTo>
                        <a:pt x="28" y="56"/>
                      </a:lnTo>
                      <a:lnTo>
                        <a:pt x="28" y="59"/>
                      </a:lnTo>
                      <a:lnTo>
                        <a:pt x="26" y="63"/>
                      </a:lnTo>
                      <a:lnTo>
                        <a:pt x="22" y="63"/>
                      </a:lnTo>
                      <a:lnTo>
                        <a:pt x="20" y="64"/>
                      </a:lnTo>
                      <a:lnTo>
                        <a:pt x="17" y="64"/>
                      </a:lnTo>
                      <a:lnTo>
                        <a:pt x="17" y="61"/>
                      </a:lnTo>
                      <a:lnTo>
                        <a:pt x="15" y="59"/>
                      </a:lnTo>
                      <a:lnTo>
                        <a:pt x="15" y="60"/>
                      </a:lnTo>
                      <a:lnTo>
                        <a:pt x="13" y="64"/>
                      </a:lnTo>
                      <a:lnTo>
                        <a:pt x="11" y="66"/>
                      </a:lnTo>
                      <a:lnTo>
                        <a:pt x="9" y="69"/>
                      </a:lnTo>
                      <a:lnTo>
                        <a:pt x="7" y="74"/>
                      </a:lnTo>
                      <a:lnTo>
                        <a:pt x="5" y="79"/>
                      </a:lnTo>
                      <a:lnTo>
                        <a:pt x="2" y="83"/>
                      </a:lnTo>
                      <a:lnTo>
                        <a:pt x="0" y="84"/>
                      </a:lnTo>
                      <a:lnTo>
                        <a:pt x="0" y="87"/>
                      </a:lnTo>
                      <a:lnTo>
                        <a:pt x="0" y="90"/>
                      </a:lnTo>
                      <a:lnTo>
                        <a:pt x="1" y="94"/>
                      </a:lnTo>
                      <a:lnTo>
                        <a:pt x="0" y="99"/>
                      </a:lnTo>
                      <a:lnTo>
                        <a:pt x="1" y="103"/>
                      </a:lnTo>
                      <a:lnTo>
                        <a:pt x="2" y="107"/>
                      </a:lnTo>
                      <a:lnTo>
                        <a:pt x="2" y="114"/>
                      </a:lnTo>
                      <a:lnTo>
                        <a:pt x="4" y="115"/>
                      </a:lnTo>
                      <a:lnTo>
                        <a:pt x="7" y="118"/>
                      </a:lnTo>
                      <a:lnTo>
                        <a:pt x="10" y="121"/>
                      </a:lnTo>
                      <a:lnTo>
                        <a:pt x="11" y="124"/>
                      </a:lnTo>
                      <a:lnTo>
                        <a:pt x="14" y="130"/>
                      </a:lnTo>
                      <a:lnTo>
                        <a:pt x="16" y="135"/>
                      </a:lnTo>
                      <a:lnTo>
                        <a:pt x="18" y="137"/>
                      </a:lnTo>
                      <a:lnTo>
                        <a:pt x="22" y="142"/>
                      </a:lnTo>
                      <a:lnTo>
                        <a:pt x="22" y="145"/>
                      </a:lnTo>
                      <a:lnTo>
                        <a:pt x="22" y="148"/>
                      </a:lnTo>
                      <a:lnTo>
                        <a:pt x="23" y="149"/>
                      </a:lnTo>
                      <a:lnTo>
                        <a:pt x="24" y="149"/>
                      </a:lnTo>
                      <a:lnTo>
                        <a:pt x="30" y="136"/>
                      </a:lnTo>
                      <a:lnTo>
                        <a:pt x="33" y="132"/>
                      </a:lnTo>
                      <a:lnTo>
                        <a:pt x="35" y="131"/>
                      </a:lnTo>
                      <a:lnTo>
                        <a:pt x="37" y="130"/>
                      </a:lnTo>
                      <a:lnTo>
                        <a:pt x="43" y="127"/>
                      </a:lnTo>
                      <a:lnTo>
                        <a:pt x="45" y="127"/>
                      </a:lnTo>
                      <a:lnTo>
                        <a:pt x="47" y="126"/>
                      </a:lnTo>
                      <a:lnTo>
                        <a:pt x="49" y="126"/>
                      </a:lnTo>
                      <a:lnTo>
                        <a:pt x="51" y="126"/>
                      </a:lnTo>
                      <a:lnTo>
                        <a:pt x="52" y="128"/>
                      </a:lnTo>
                      <a:lnTo>
                        <a:pt x="55" y="129"/>
                      </a:lnTo>
                      <a:lnTo>
                        <a:pt x="56" y="128"/>
                      </a:lnTo>
                      <a:lnTo>
                        <a:pt x="58" y="128"/>
                      </a:lnTo>
                      <a:lnTo>
                        <a:pt x="58" y="125"/>
                      </a:lnTo>
                      <a:lnTo>
                        <a:pt x="59" y="123"/>
                      </a:lnTo>
                      <a:lnTo>
                        <a:pt x="59" y="121"/>
                      </a:lnTo>
                      <a:lnTo>
                        <a:pt x="57" y="118"/>
                      </a:lnTo>
                      <a:lnTo>
                        <a:pt x="57" y="116"/>
                      </a:lnTo>
                      <a:lnTo>
                        <a:pt x="59" y="116"/>
                      </a:lnTo>
                      <a:lnTo>
                        <a:pt x="60" y="114"/>
                      </a:lnTo>
                      <a:lnTo>
                        <a:pt x="60" y="113"/>
                      </a:lnTo>
                      <a:lnTo>
                        <a:pt x="62" y="111"/>
                      </a:lnTo>
                      <a:lnTo>
                        <a:pt x="62" y="108"/>
                      </a:lnTo>
                      <a:lnTo>
                        <a:pt x="63" y="107"/>
                      </a:lnTo>
                      <a:lnTo>
                        <a:pt x="65" y="107"/>
                      </a:lnTo>
                      <a:lnTo>
                        <a:pt x="66" y="105"/>
                      </a:lnTo>
                      <a:lnTo>
                        <a:pt x="69" y="105"/>
                      </a:lnTo>
                      <a:lnTo>
                        <a:pt x="70" y="104"/>
                      </a:lnTo>
                      <a:lnTo>
                        <a:pt x="71" y="104"/>
                      </a:lnTo>
                      <a:lnTo>
                        <a:pt x="73" y="105"/>
                      </a:lnTo>
                      <a:lnTo>
                        <a:pt x="74" y="106"/>
                      </a:lnTo>
                      <a:lnTo>
                        <a:pt x="79" y="110"/>
                      </a:lnTo>
                      <a:lnTo>
                        <a:pt x="81" y="111"/>
                      </a:lnTo>
                      <a:lnTo>
                        <a:pt x="84" y="114"/>
                      </a:lnTo>
                      <a:lnTo>
                        <a:pt x="85" y="116"/>
                      </a:lnTo>
                      <a:lnTo>
                        <a:pt x="88" y="115"/>
                      </a:lnTo>
                      <a:lnTo>
                        <a:pt x="91" y="118"/>
                      </a:lnTo>
                      <a:lnTo>
                        <a:pt x="95" y="118"/>
                      </a:lnTo>
                      <a:lnTo>
                        <a:pt x="97" y="118"/>
                      </a:lnTo>
                      <a:lnTo>
                        <a:pt x="98" y="117"/>
                      </a:lnTo>
                      <a:lnTo>
                        <a:pt x="101" y="117"/>
                      </a:lnTo>
                      <a:lnTo>
                        <a:pt x="103" y="118"/>
                      </a:lnTo>
                      <a:lnTo>
                        <a:pt x="106" y="119"/>
                      </a:lnTo>
                      <a:lnTo>
                        <a:pt x="108" y="120"/>
                      </a:lnTo>
                      <a:lnTo>
                        <a:pt x="111" y="119"/>
                      </a:lnTo>
                      <a:lnTo>
                        <a:pt x="111" y="118"/>
                      </a:lnTo>
                      <a:lnTo>
                        <a:pt x="110" y="116"/>
                      </a:lnTo>
                      <a:lnTo>
                        <a:pt x="110" y="114"/>
                      </a:lnTo>
                      <a:lnTo>
                        <a:pt x="112" y="111"/>
                      </a:lnTo>
                      <a:lnTo>
                        <a:pt x="114" y="108"/>
                      </a:lnTo>
                      <a:lnTo>
                        <a:pt x="117" y="109"/>
                      </a:lnTo>
                      <a:lnTo>
                        <a:pt x="119" y="109"/>
                      </a:lnTo>
                      <a:lnTo>
                        <a:pt x="121" y="111"/>
                      </a:lnTo>
                      <a:lnTo>
                        <a:pt x="123" y="111"/>
                      </a:lnTo>
                      <a:lnTo>
                        <a:pt x="129" y="110"/>
                      </a:lnTo>
                      <a:lnTo>
                        <a:pt x="130" y="108"/>
                      </a:lnTo>
                      <a:lnTo>
                        <a:pt x="132" y="107"/>
                      </a:lnTo>
                      <a:lnTo>
                        <a:pt x="138" y="104"/>
                      </a:lnTo>
                      <a:lnTo>
                        <a:pt x="140" y="104"/>
                      </a:lnTo>
                      <a:lnTo>
                        <a:pt x="140" y="105"/>
                      </a:lnTo>
                      <a:lnTo>
                        <a:pt x="142" y="106"/>
                      </a:lnTo>
                      <a:lnTo>
                        <a:pt x="142" y="107"/>
                      </a:lnTo>
                      <a:lnTo>
                        <a:pt x="143" y="107"/>
                      </a:lnTo>
                      <a:lnTo>
                        <a:pt x="145" y="106"/>
                      </a:lnTo>
                      <a:lnTo>
                        <a:pt x="149" y="106"/>
                      </a:lnTo>
                      <a:lnTo>
                        <a:pt x="150" y="105"/>
                      </a:lnTo>
                      <a:lnTo>
                        <a:pt x="152" y="105"/>
                      </a:lnTo>
                      <a:lnTo>
                        <a:pt x="153" y="102"/>
                      </a:lnTo>
                      <a:lnTo>
                        <a:pt x="153" y="101"/>
                      </a:lnTo>
                      <a:lnTo>
                        <a:pt x="153" y="100"/>
                      </a:lnTo>
                      <a:lnTo>
                        <a:pt x="156" y="100"/>
                      </a:lnTo>
                      <a:lnTo>
                        <a:pt x="156" y="101"/>
                      </a:lnTo>
                      <a:lnTo>
                        <a:pt x="160" y="101"/>
                      </a:lnTo>
                      <a:lnTo>
                        <a:pt x="161" y="101"/>
                      </a:lnTo>
                      <a:lnTo>
                        <a:pt x="163" y="102"/>
                      </a:lnTo>
                      <a:lnTo>
                        <a:pt x="165" y="103"/>
                      </a:lnTo>
                      <a:lnTo>
                        <a:pt x="167" y="104"/>
                      </a:lnTo>
                      <a:lnTo>
                        <a:pt x="172" y="104"/>
                      </a:lnTo>
                      <a:lnTo>
                        <a:pt x="173" y="105"/>
                      </a:lnTo>
                      <a:lnTo>
                        <a:pt x="177" y="103"/>
                      </a:lnTo>
                      <a:lnTo>
                        <a:pt x="180" y="103"/>
                      </a:lnTo>
                      <a:lnTo>
                        <a:pt x="183" y="105"/>
                      </a:lnTo>
                      <a:lnTo>
                        <a:pt x="184" y="105"/>
                      </a:lnTo>
                      <a:lnTo>
                        <a:pt x="184" y="104"/>
                      </a:lnTo>
                      <a:lnTo>
                        <a:pt x="183" y="102"/>
                      </a:lnTo>
                      <a:lnTo>
                        <a:pt x="180" y="100"/>
                      </a:lnTo>
                      <a:lnTo>
                        <a:pt x="178" y="99"/>
                      </a:lnTo>
                      <a:lnTo>
                        <a:pt x="178" y="93"/>
                      </a:lnTo>
                      <a:lnTo>
                        <a:pt x="178" y="92"/>
                      </a:lnTo>
                      <a:lnTo>
                        <a:pt x="176" y="90"/>
                      </a:lnTo>
                      <a:lnTo>
                        <a:pt x="171" y="89"/>
                      </a:lnTo>
                      <a:lnTo>
                        <a:pt x="170" y="87"/>
                      </a:lnTo>
                      <a:lnTo>
                        <a:pt x="170" y="83"/>
                      </a:lnTo>
                      <a:lnTo>
                        <a:pt x="170" y="83"/>
                      </a:lnTo>
                      <a:lnTo>
                        <a:pt x="167" y="81"/>
                      </a:lnTo>
                      <a:lnTo>
                        <a:pt x="165" y="80"/>
                      </a:lnTo>
                      <a:lnTo>
                        <a:pt x="165" y="75"/>
                      </a:lnTo>
                      <a:lnTo>
                        <a:pt x="164" y="73"/>
                      </a:lnTo>
                      <a:lnTo>
                        <a:pt x="160" y="69"/>
                      </a:lnTo>
                      <a:lnTo>
                        <a:pt x="158" y="69"/>
                      </a:lnTo>
                      <a:lnTo>
                        <a:pt x="156" y="68"/>
                      </a:lnTo>
                      <a:lnTo>
                        <a:pt x="155" y="69"/>
                      </a:lnTo>
                      <a:lnTo>
                        <a:pt x="153" y="68"/>
                      </a:lnTo>
                      <a:lnTo>
                        <a:pt x="149" y="65"/>
                      </a:lnTo>
                      <a:lnTo>
                        <a:pt x="151" y="63"/>
                      </a:lnTo>
                      <a:lnTo>
                        <a:pt x="151" y="62"/>
                      </a:lnTo>
                      <a:lnTo>
                        <a:pt x="153" y="60"/>
                      </a:lnTo>
                      <a:lnTo>
                        <a:pt x="153" y="58"/>
                      </a:lnTo>
                      <a:lnTo>
                        <a:pt x="153" y="56"/>
                      </a:lnTo>
                      <a:lnTo>
                        <a:pt x="150" y="55"/>
                      </a:lnTo>
                      <a:lnTo>
                        <a:pt x="147" y="54"/>
                      </a:lnTo>
                      <a:lnTo>
                        <a:pt x="146" y="52"/>
                      </a:lnTo>
                      <a:lnTo>
                        <a:pt x="144" y="50"/>
                      </a:lnTo>
                      <a:lnTo>
                        <a:pt x="142" y="50"/>
                      </a:lnTo>
                      <a:lnTo>
                        <a:pt x="139" y="49"/>
                      </a:lnTo>
                      <a:lnTo>
                        <a:pt x="136" y="46"/>
                      </a:lnTo>
                      <a:lnTo>
                        <a:pt x="135" y="43"/>
                      </a:lnTo>
                      <a:lnTo>
                        <a:pt x="137" y="41"/>
                      </a:lnTo>
                      <a:lnTo>
                        <a:pt x="135" y="39"/>
                      </a:lnTo>
                      <a:lnTo>
                        <a:pt x="131" y="39"/>
                      </a:lnTo>
                      <a:lnTo>
                        <a:pt x="130" y="41"/>
                      </a:lnTo>
                      <a:lnTo>
                        <a:pt x="127" y="41"/>
                      </a:lnTo>
                      <a:lnTo>
                        <a:pt x="125" y="39"/>
                      </a:lnTo>
                      <a:lnTo>
                        <a:pt x="125" y="34"/>
                      </a:lnTo>
                      <a:lnTo>
                        <a:pt x="125" y="31"/>
                      </a:lnTo>
                      <a:lnTo>
                        <a:pt x="126" y="29"/>
                      </a:lnTo>
                      <a:lnTo>
                        <a:pt x="127" y="25"/>
                      </a:lnTo>
                      <a:lnTo>
                        <a:pt x="126" y="23"/>
                      </a:lnTo>
                      <a:lnTo>
                        <a:pt x="124" y="16"/>
                      </a:lnTo>
                      <a:lnTo>
                        <a:pt x="120" y="11"/>
                      </a:lnTo>
                      <a:lnTo>
                        <a:pt x="119" y="8"/>
                      </a:lnTo>
                      <a:lnTo>
                        <a:pt x="116" y="5"/>
                      </a:lnTo>
                      <a:lnTo>
                        <a:pt x="117" y="4"/>
                      </a:lnTo>
                      <a:lnTo>
                        <a:pt x="117" y="2"/>
                      </a:lnTo>
                      <a:lnTo>
                        <a:pt x="115" y="0"/>
                      </a:lnTo>
                      <a:lnTo>
                        <a:pt x="115" y="1"/>
                      </a:lnTo>
                      <a:lnTo>
                        <a:pt x="11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4" name="Freeform 823">
                  <a:extLst>
                    <a:ext uri="{FF2B5EF4-FFF2-40B4-BE49-F238E27FC236}">
                      <a16:creationId xmlns:a16="http://schemas.microsoft.com/office/drawing/2014/main" id="{E79C71F1-73D7-E645-831D-C7B7BFD71346}"/>
                    </a:ext>
                  </a:extLst>
                </p:cNvPr>
                <p:cNvSpPr>
                  <a:spLocks/>
                </p:cNvSpPr>
                <p:nvPr/>
              </p:nvSpPr>
              <p:spPr bwMode="auto">
                <a:xfrm>
                  <a:off x="3736" y="2220"/>
                  <a:ext cx="219" cy="245"/>
                </a:xfrm>
                <a:custGeom>
                  <a:avLst/>
                  <a:gdLst>
                    <a:gd name="T0" fmla="*/ 28 w 219"/>
                    <a:gd name="T1" fmla="*/ 9 h 245"/>
                    <a:gd name="T2" fmla="*/ 16 w 219"/>
                    <a:gd name="T3" fmla="*/ 22 h 245"/>
                    <a:gd name="T4" fmla="*/ 14 w 219"/>
                    <a:gd name="T5" fmla="*/ 28 h 245"/>
                    <a:gd name="T6" fmla="*/ 8 w 219"/>
                    <a:gd name="T7" fmla="*/ 29 h 245"/>
                    <a:gd name="T8" fmla="*/ 7 w 219"/>
                    <a:gd name="T9" fmla="*/ 33 h 245"/>
                    <a:gd name="T10" fmla="*/ 10 w 219"/>
                    <a:gd name="T11" fmla="*/ 42 h 245"/>
                    <a:gd name="T12" fmla="*/ 9 w 219"/>
                    <a:gd name="T13" fmla="*/ 45 h 245"/>
                    <a:gd name="T14" fmla="*/ 7 w 219"/>
                    <a:gd name="T15" fmla="*/ 49 h 245"/>
                    <a:gd name="T16" fmla="*/ 4 w 219"/>
                    <a:gd name="T17" fmla="*/ 53 h 245"/>
                    <a:gd name="T18" fmla="*/ 2 w 219"/>
                    <a:gd name="T19" fmla="*/ 53 h 245"/>
                    <a:gd name="T20" fmla="*/ 0 w 219"/>
                    <a:gd name="T21" fmla="*/ 60 h 245"/>
                    <a:gd name="T22" fmla="*/ 4 w 219"/>
                    <a:gd name="T23" fmla="*/ 65 h 245"/>
                    <a:gd name="T24" fmla="*/ 4 w 219"/>
                    <a:gd name="T25" fmla="*/ 82 h 245"/>
                    <a:gd name="T26" fmla="*/ 4 w 219"/>
                    <a:gd name="T27" fmla="*/ 92 h 245"/>
                    <a:gd name="T28" fmla="*/ 5 w 219"/>
                    <a:gd name="T29" fmla="*/ 107 h 245"/>
                    <a:gd name="T30" fmla="*/ 6 w 219"/>
                    <a:gd name="T31" fmla="*/ 112 h 245"/>
                    <a:gd name="T32" fmla="*/ 5 w 219"/>
                    <a:gd name="T33" fmla="*/ 121 h 245"/>
                    <a:gd name="T34" fmla="*/ 0 w 219"/>
                    <a:gd name="T35" fmla="*/ 125 h 245"/>
                    <a:gd name="T36" fmla="*/ 1 w 219"/>
                    <a:gd name="T37" fmla="*/ 129 h 245"/>
                    <a:gd name="T38" fmla="*/ 7 w 219"/>
                    <a:gd name="T39" fmla="*/ 141 h 245"/>
                    <a:gd name="T40" fmla="*/ 9 w 219"/>
                    <a:gd name="T41" fmla="*/ 146 h 245"/>
                    <a:gd name="T42" fmla="*/ 9 w 219"/>
                    <a:gd name="T43" fmla="*/ 153 h 245"/>
                    <a:gd name="T44" fmla="*/ 11 w 219"/>
                    <a:gd name="T45" fmla="*/ 159 h 245"/>
                    <a:gd name="T46" fmla="*/ 18 w 219"/>
                    <a:gd name="T47" fmla="*/ 160 h 245"/>
                    <a:gd name="T48" fmla="*/ 26 w 219"/>
                    <a:gd name="T49" fmla="*/ 163 h 245"/>
                    <a:gd name="T50" fmla="*/ 31 w 219"/>
                    <a:gd name="T51" fmla="*/ 173 h 245"/>
                    <a:gd name="T52" fmla="*/ 34 w 219"/>
                    <a:gd name="T53" fmla="*/ 177 h 245"/>
                    <a:gd name="T54" fmla="*/ 61 w 219"/>
                    <a:gd name="T55" fmla="*/ 187 h 245"/>
                    <a:gd name="T56" fmla="*/ 76 w 219"/>
                    <a:gd name="T57" fmla="*/ 184 h 245"/>
                    <a:gd name="T58" fmla="*/ 205 w 219"/>
                    <a:gd name="T59" fmla="*/ 245 h 245"/>
                    <a:gd name="T60" fmla="*/ 205 w 219"/>
                    <a:gd name="T61" fmla="*/ 245 h 245"/>
                    <a:gd name="T62" fmla="*/ 219 w 219"/>
                    <a:gd name="T63" fmla="*/ 237 h 245"/>
                    <a:gd name="T64" fmla="*/ 211 w 219"/>
                    <a:gd name="T65" fmla="*/ 61 h 245"/>
                    <a:gd name="T66" fmla="*/ 211 w 219"/>
                    <a:gd name="T67" fmla="*/ 51 h 245"/>
                    <a:gd name="T68" fmla="*/ 213 w 219"/>
                    <a:gd name="T69" fmla="*/ 41 h 245"/>
                    <a:gd name="T70" fmla="*/ 213 w 219"/>
                    <a:gd name="T71" fmla="*/ 29 h 245"/>
                    <a:gd name="T72" fmla="*/ 213 w 219"/>
                    <a:gd name="T73" fmla="*/ 22 h 245"/>
                    <a:gd name="T74" fmla="*/ 208 w 219"/>
                    <a:gd name="T75" fmla="*/ 18 h 245"/>
                    <a:gd name="T76" fmla="*/ 196 w 219"/>
                    <a:gd name="T77" fmla="*/ 18 h 245"/>
                    <a:gd name="T78" fmla="*/ 191 w 219"/>
                    <a:gd name="T79" fmla="*/ 15 h 245"/>
                    <a:gd name="T80" fmla="*/ 184 w 219"/>
                    <a:gd name="T81" fmla="*/ 12 h 245"/>
                    <a:gd name="T82" fmla="*/ 185 w 219"/>
                    <a:gd name="T83" fmla="*/ 9 h 245"/>
                    <a:gd name="T84" fmla="*/ 176 w 219"/>
                    <a:gd name="T85" fmla="*/ 5 h 245"/>
                    <a:gd name="T86" fmla="*/ 170 w 219"/>
                    <a:gd name="T87" fmla="*/ 3 h 245"/>
                    <a:gd name="T88" fmla="*/ 166 w 219"/>
                    <a:gd name="T89" fmla="*/ 3 h 245"/>
                    <a:gd name="T90" fmla="*/ 160 w 219"/>
                    <a:gd name="T91" fmla="*/ 5 h 245"/>
                    <a:gd name="T92" fmla="*/ 147 w 219"/>
                    <a:gd name="T93" fmla="*/ 10 h 245"/>
                    <a:gd name="T94" fmla="*/ 143 w 219"/>
                    <a:gd name="T95" fmla="*/ 18 h 245"/>
                    <a:gd name="T96" fmla="*/ 141 w 219"/>
                    <a:gd name="T97" fmla="*/ 28 h 245"/>
                    <a:gd name="T98" fmla="*/ 145 w 219"/>
                    <a:gd name="T99" fmla="*/ 40 h 245"/>
                    <a:gd name="T100" fmla="*/ 140 w 219"/>
                    <a:gd name="T101" fmla="*/ 49 h 245"/>
                    <a:gd name="T102" fmla="*/ 135 w 219"/>
                    <a:gd name="T103" fmla="*/ 55 h 245"/>
                    <a:gd name="T104" fmla="*/ 125 w 219"/>
                    <a:gd name="T105" fmla="*/ 53 h 245"/>
                    <a:gd name="T106" fmla="*/ 116 w 219"/>
                    <a:gd name="T107" fmla="*/ 44 h 245"/>
                    <a:gd name="T108" fmla="*/ 99 w 219"/>
                    <a:gd name="T109" fmla="*/ 35 h 245"/>
                    <a:gd name="T110" fmla="*/ 93 w 219"/>
                    <a:gd name="T111" fmla="*/ 35 h 245"/>
                    <a:gd name="T112" fmla="*/ 83 w 219"/>
                    <a:gd name="T113" fmla="*/ 32 h 245"/>
                    <a:gd name="T114" fmla="*/ 79 w 219"/>
                    <a:gd name="T115" fmla="*/ 17 h 245"/>
                    <a:gd name="T116" fmla="*/ 66 w 219"/>
                    <a:gd name="T117" fmla="*/ 10 h 245"/>
                    <a:gd name="T118" fmla="*/ 53 w 219"/>
                    <a:gd name="T119" fmla="*/ 5 h 245"/>
                    <a:gd name="T120" fmla="*/ 39 w 219"/>
                    <a:gd name="T121" fmla="*/ 6 h 245"/>
                    <a:gd name="T122" fmla="*/ 29 w 219"/>
                    <a:gd name="T123" fmla="*/ 1 h 245"/>
                    <a:gd name="T124" fmla="*/ 25 w 219"/>
                    <a:gd name="T125"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245">
                      <a:moveTo>
                        <a:pt x="27" y="8"/>
                      </a:moveTo>
                      <a:lnTo>
                        <a:pt x="28" y="9"/>
                      </a:lnTo>
                      <a:lnTo>
                        <a:pt x="24" y="15"/>
                      </a:lnTo>
                      <a:lnTo>
                        <a:pt x="16" y="22"/>
                      </a:lnTo>
                      <a:lnTo>
                        <a:pt x="16" y="24"/>
                      </a:lnTo>
                      <a:lnTo>
                        <a:pt x="14" y="28"/>
                      </a:lnTo>
                      <a:lnTo>
                        <a:pt x="11" y="27"/>
                      </a:lnTo>
                      <a:lnTo>
                        <a:pt x="8" y="29"/>
                      </a:lnTo>
                      <a:lnTo>
                        <a:pt x="8" y="31"/>
                      </a:lnTo>
                      <a:lnTo>
                        <a:pt x="7" y="33"/>
                      </a:lnTo>
                      <a:lnTo>
                        <a:pt x="9" y="39"/>
                      </a:lnTo>
                      <a:lnTo>
                        <a:pt x="10" y="42"/>
                      </a:lnTo>
                      <a:lnTo>
                        <a:pt x="9" y="44"/>
                      </a:lnTo>
                      <a:lnTo>
                        <a:pt x="9" y="45"/>
                      </a:lnTo>
                      <a:lnTo>
                        <a:pt x="8" y="46"/>
                      </a:lnTo>
                      <a:lnTo>
                        <a:pt x="7" y="49"/>
                      </a:lnTo>
                      <a:lnTo>
                        <a:pt x="4" y="51"/>
                      </a:lnTo>
                      <a:lnTo>
                        <a:pt x="4" y="53"/>
                      </a:lnTo>
                      <a:lnTo>
                        <a:pt x="2" y="53"/>
                      </a:lnTo>
                      <a:lnTo>
                        <a:pt x="2" y="53"/>
                      </a:lnTo>
                      <a:lnTo>
                        <a:pt x="0" y="53"/>
                      </a:lnTo>
                      <a:lnTo>
                        <a:pt x="0" y="60"/>
                      </a:lnTo>
                      <a:lnTo>
                        <a:pt x="2" y="60"/>
                      </a:lnTo>
                      <a:lnTo>
                        <a:pt x="4" y="65"/>
                      </a:lnTo>
                      <a:lnTo>
                        <a:pt x="4" y="76"/>
                      </a:lnTo>
                      <a:lnTo>
                        <a:pt x="4" y="82"/>
                      </a:lnTo>
                      <a:lnTo>
                        <a:pt x="4" y="84"/>
                      </a:lnTo>
                      <a:lnTo>
                        <a:pt x="4" y="92"/>
                      </a:lnTo>
                      <a:lnTo>
                        <a:pt x="6" y="97"/>
                      </a:lnTo>
                      <a:lnTo>
                        <a:pt x="5" y="107"/>
                      </a:lnTo>
                      <a:lnTo>
                        <a:pt x="4" y="108"/>
                      </a:lnTo>
                      <a:lnTo>
                        <a:pt x="6" y="112"/>
                      </a:lnTo>
                      <a:lnTo>
                        <a:pt x="6" y="118"/>
                      </a:lnTo>
                      <a:lnTo>
                        <a:pt x="5" y="121"/>
                      </a:lnTo>
                      <a:lnTo>
                        <a:pt x="2" y="123"/>
                      </a:lnTo>
                      <a:lnTo>
                        <a:pt x="0" y="125"/>
                      </a:lnTo>
                      <a:lnTo>
                        <a:pt x="0" y="126"/>
                      </a:lnTo>
                      <a:lnTo>
                        <a:pt x="1" y="129"/>
                      </a:lnTo>
                      <a:lnTo>
                        <a:pt x="5" y="134"/>
                      </a:lnTo>
                      <a:lnTo>
                        <a:pt x="7" y="141"/>
                      </a:lnTo>
                      <a:lnTo>
                        <a:pt x="8" y="142"/>
                      </a:lnTo>
                      <a:lnTo>
                        <a:pt x="9" y="146"/>
                      </a:lnTo>
                      <a:lnTo>
                        <a:pt x="9" y="148"/>
                      </a:lnTo>
                      <a:lnTo>
                        <a:pt x="9" y="153"/>
                      </a:lnTo>
                      <a:lnTo>
                        <a:pt x="11" y="156"/>
                      </a:lnTo>
                      <a:lnTo>
                        <a:pt x="11" y="159"/>
                      </a:lnTo>
                      <a:lnTo>
                        <a:pt x="13" y="160"/>
                      </a:lnTo>
                      <a:lnTo>
                        <a:pt x="18" y="160"/>
                      </a:lnTo>
                      <a:lnTo>
                        <a:pt x="24" y="160"/>
                      </a:lnTo>
                      <a:lnTo>
                        <a:pt x="26" y="163"/>
                      </a:lnTo>
                      <a:lnTo>
                        <a:pt x="28" y="166"/>
                      </a:lnTo>
                      <a:lnTo>
                        <a:pt x="31" y="173"/>
                      </a:lnTo>
                      <a:lnTo>
                        <a:pt x="32" y="175"/>
                      </a:lnTo>
                      <a:lnTo>
                        <a:pt x="34" y="177"/>
                      </a:lnTo>
                      <a:lnTo>
                        <a:pt x="36" y="180"/>
                      </a:lnTo>
                      <a:lnTo>
                        <a:pt x="61" y="187"/>
                      </a:lnTo>
                      <a:lnTo>
                        <a:pt x="63" y="190"/>
                      </a:lnTo>
                      <a:lnTo>
                        <a:pt x="76" y="184"/>
                      </a:lnTo>
                      <a:lnTo>
                        <a:pt x="92" y="176"/>
                      </a:lnTo>
                      <a:lnTo>
                        <a:pt x="205" y="245"/>
                      </a:lnTo>
                      <a:lnTo>
                        <a:pt x="205" y="245"/>
                      </a:lnTo>
                      <a:lnTo>
                        <a:pt x="205" y="245"/>
                      </a:lnTo>
                      <a:lnTo>
                        <a:pt x="205" y="239"/>
                      </a:lnTo>
                      <a:lnTo>
                        <a:pt x="219" y="237"/>
                      </a:lnTo>
                      <a:lnTo>
                        <a:pt x="213" y="70"/>
                      </a:lnTo>
                      <a:lnTo>
                        <a:pt x="211" y="61"/>
                      </a:lnTo>
                      <a:lnTo>
                        <a:pt x="210" y="56"/>
                      </a:lnTo>
                      <a:lnTo>
                        <a:pt x="211" y="51"/>
                      </a:lnTo>
                      <a:lnTo>
                        <a:pt x="213" y="45"/>
                      </a:lnTo>
                      <a:lnTo>
                        <a:pt x="213" y="41"/>
                      </a:lnTo>
                      <a:lnTo>
                        <a:pt x="211" y="37"/>
                      </a:lnTo>
                      <a:lnTo>
                        <a:pt x="213" y="29"/>
                      </a:lnTo>
                      <a:lnTo>
                        <a:pt x="214" y="27"/>
                      </a:lnTo>
                      <a:lnTo>
                        <a:pt x="213" y="22"/>
                      </a:lnTo>
                      <a:lnTo>
                        <a:pt x="211" y="19"/>
                      </a:lnTo>
                      <a:lnTo>
                        <a:pt x="208" y="18"/>
                      </a:lnTo>
                      <a:lnTo>
                        <a:pt x="205" y="19"/>
                      </a:lnTo>
                      <a:lnTo>
                        <a:pt x="196" y="18"/>
                      </a:lnTo>
                      <a:lnTo>
                        <a:pt x="194" y="16"/>
                      </a:lnTo>
                      <a:lnTo>
                        <a:pt x="191" y="15"/>
                      </a:lnTo>
                      <a:lnTo>
                        <a:pt x="185" y="14"/>
                      </a:lnTo>
                      <a:lnTo>
                        <a:pt x="184" y="12"/>
                      </a:lnTo>
                      <a:lnTo>
                        <a:pt x="185" y="11"/>
                      </a:lnTo>
                      <a:lnTo>
                        <a:pt x="185" y="9"/>
                      </a:lnTo>
                      <a:lnTo>
                        <a:pt x="179" y="5"/>
                      </a:lnTo>
                      <a:lnTo>
                        <a:pt x="176" y="5"/>
                      </a:lnTo>
                      <a:lnTo>
                        <a:pt x="171" y="4"/>
                      </a:lnTo>
                      <a:lnTo>
                        <a:pt x="170" y="3"/>
                      </a:lnTo>
                      <a:lnTo>
                        <a:pt x="169" y="4"/>
                      </a:lnTo>
                      <a:lnTo>
                        <a:pt x="166" y="3"/>
                      </a:lnTo>
                      <a:lnTo>
                        <a:pt x="164" y="3"/>
                      </a:lnTo>
                      <a:lnTo>
                        <a:pt x="160" y="5"/>
                      </a:lnTo>
                      <a:lnTo>
                        <a:pt x="153" y="6"/>
                      </a:lnTo>
                      <a:lnTo>
                        <a:pt x="147" y="10"/>
                      </a:lnTo>
                      <a:lnTo>
                        <a:pt x="144" y="14"/>
                      </a:lnTo>
                      <a:lnTo>
                        <a:pt x="143" y="18"/>
                      </a:lnTo>
                      <a:lnTo>
                        <a:pt x="141" y="20"/>
                      </a:lnTo>
                      <a:lnTo>
                        <a:pt x="141" y="28"/>
                      </a:lnTo>
                      <a:lnTo>
                        <a:pt x="143" y="33"/>
                      </a:lnTo>
                      <a:lnTo>
                        <a:pt x="145" y="40"/>
                      </a:lnTo>
                      <a:lnTo>
                        <a:pt x="144" y="44"/>
                      </a:lnTo>
                      <a:lnTo>
                        <a:pt x="140" y="49"/>
                      </a:lnTo>
                      <a:lnTo>
                        <a:pt x="139" y="50"/>
                      </a:lnTo>
                      <a:lnTo>
                        <a:pt x="135" y="55"/>
                      </a:lnTo>
                      <a:lnTo>
                        <a:pt x="132" y="56"/>
                      </a:lnTo>
                      <a:lnTo>
                        <a:pt x="125" y="53"/>
                      </a:lnTo>
                      <a:lnTo>
                        <a:pt x="120" y="48"/>
                      </a:lnTo>
                      <a:lnTo>
                        <a:pt x="116" y="44"/>
                      </a:lnTo>
                      <a:lnTo>
                        <a:pt x="109" y="40"/>
                      </a:lnTo>
                      <a:lnTo>
                        <a:pt x="99" y="35"/>
                      </a:lnTo>
                      <a:lnTo>
                        <a:pt x="94" y="34"/>
                      </a:lnTo>
                      <a:lnTo>
                        <a:pt x="93" y="35"/>
                      </a:lnTo>
                      <a:lnTo>
                        <a:pt x="87" y="35"/>
                      </a:lnTo>
                      <a:lnTo>
                        <a:pt x="83" y="32"/>
                      </a:lnTo>
                      <a:lnTo>
                        <a:pt x="78" y="22"/>
                      </a:lnTo>
                      <a:lnTo>
                        <a:pt x="79" y="17"/>
                      </a:lnTo>
                      <a:lnTo>
                        <a:pt x="75" y="11"/>
                      </a:lnTo>
                      <a:lnTo>
                        <a:pt x="66" y="10"/>
                      </a:lnTo>
                      <a:lnTo>
                        <a:pt x="61" y="6"/>
                      </a:lnTo>
                      <a:lnTo>
                        <a:pt x="53" y="5"/>
                      </a:lnTo>
                      <a:lnTo>
                        <a:pt x="49" y="4"/>
                      </a:lnTo>
                      <a:lnTo>
                        <a:pt x="39" y="6"/>
                      </a:lnTo>
                      <a:lnTo>
                        <a:pt x="32" y="4"/>
                      </a:lnTo>
                      <a:lnTo>
                        <a:pt x="29" y="1"/>
                      </a:lnTo>
                      <a:lnTo>
                        <a:pt x="26" y="0"/>
                      </a:lnTo>
                      <a:lnTo>
                        <a:pt x="25" y="1"/>
                      </a:lnTo>
                      <a:lnTo>
                        <a:pt x="27"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5" name="Freeform 824">
                  <a:extLst>
                    <a:ext uri="{FF2B5EF4-FFF2-40B4-BE49-F238E27FC236}">
                      <a16:creationId xmlns:a16="http://schemas.microsoft.com/office/drawing/2014/main" id="{3448208A-01F7-F745-9A43-9EFD53F8EC88}"/>
                    </a:ext>
                  </a:extLst>
                </p:cNvPr>
                <p:cNvSpPr>
                  <a:spLocks/>
                </p:cNvSpPr>
                <p:nvPr/>
              </p:nvSpPr>
              <p:spPr bwMode="auto">
                <a:xfrm>
                  <a:off x="3708" y="2141"/>
                  <a:ext cx="56" cy="132"/>
                </a:xfrm>
                <a:custGeom>
                  <a:avLst/>
                  <a:gdLst>
                    <a:gd name="T0" fmla="*/ 12 w 56"/>
                    <a:gd name="T1" fmla="*/ 18 h 132"/>
                    <a:gd name="T2" fmla="*/ 10 w 56"/>
                    <a:gd name="T3" fmla="*/ 30 h 132"/>
                    <a:gd name="T4" fmla="*/ 12 w 56"/>
                    <a:gd name="T5" fmla="*/ 38 h 132"/>
                    <a:gd name="T6" fmla="*/ 11 w 56"/>
                    <a:gd name="T7" fmla="*/ 40 h 132"/>
                    <a:gd name="T8" fmla="*/ 12 w 56"/>
                    <a:gd name="T9" fmla="*/ 45 h 132"/>
                    <a:gd name="T10" fmla="*/ 10 w 56"/>
                    <a:gd name="T11" fmla="*/ 52 h 132"/>
                    <a:gd name="T12" fmla="*/ 7 w 56"/>
                    <a:gd name="T13" fmla="*/ 56 h 132"/>
                    <a:gd name="T14" fmla="*/ 2 w 56"/>
                    <a:gd name="T15" fmla="*/ 61 h 132"/>
                    <a:gd name="T16" fmla="*/ 1 w 56"/>
                    <a:gd name="T17" fmla="*/ 70 h 132"/>
                    <a:gd name="T18" fmla="*/ 2 w 56"/>
                    <a:gd name="T19" fmla="*/ 76 h 132"/>
                    <a:gd name="T20" fmla="*/ 5 w 56"/>
                    <a:gd name="T21" fmla="*/ 80 h 132"/>
                    <a:gd name="T22" fmla="*/ 11 w 56"/>
                    <a:gd name="T23" fmla="*/ 89 h 132"/>
                    <a:gd name="T24" fmla="*/ 15 w 56"/>
                    <a:gd name="T25" fmla="*/ 92 h 132"/>
                    <a:gd name="T26" fmla="*/ 21 w 56"/>
                    <a:gd name="T27" fmla="*/ 97 h 132"/>
                    <a:gd name="T28" fmla="*/ 32 w 56"/>
                    <a:gd name="T29" fmla="*/ 132 h 132"/>
                    <a:gd name="T30" fmla="*/ 35 w 56"/>
                    <a:gd name="T31" fmla="*/ 128 h 132"/>
                    <a:gd name="T32" fmla="*/ 37 w 56"/>
                    <a:gd name="T33" fmla="*/ 124 h 132"/>
                    <a:gd name="T34" fmla="*/ 38 w 56"/>
                    <a:gd name="T35" fmla="*/ 121 h 132"/>
                    <a:gd name="T36" fmla="*/ 35 w 56"/>
                    <a:gd name="T37" fmla="*/ 112 h 132"/>
                    <a:gd name="T38" fmla="*/ 36 w 56"/>
                    <a:gd name="T39" fmla="*/ 108 h 132"/>
                    <a:gd name="T40" fmla="*/ 42 w 56"/>
                    <a:gd name="T41" fmla="*/ 107 h 132"/>
                    <a:gd name="T42" fmla="*/ 44 w 56"/>
                    <a:gd name="T43" fmla="*/ 101 h 132"/>
                    <a:gd name="T44" fmla="*/ 56 w 56"/>
                    <a:gd name="T45" fmla="*/ 88 h 132"/>
                    <a:gd name="T46" fmla="*/ 53 w 56"/>
                    <a:gd name="T47" fmla="*/ 80 h 132"/>
                    <a:gd name="T48" fmla="*/ 52 w 56"/>
                    <a:gd name="T49" fmla="*/ 79 h 132"/>
                    <a:gd name="T50" fmla="*/ 48 w 56"/>
                    <a:gd name="T51" fmla="*/ 74 h 132"/>
                    <a:gd name="T52" fmla="*/ 45 w 56"/>
                    <a:gd name="T53" fmla="*/ 70 h 132"/>
                    <a:gd name="T54" fmla="*/ 45 w 56"/>
                    <a:gd name="T55" fmla="*/ 72 h 132"/>
                    <a:gd name="T56" fmla="*/ 42 w 56"/>
                    <a:gd name="T57" fmla="*/ 72 h 132"/>
                    <a:gd name="T58" fmla="*/ 39 w 56"/>
                    <a:gd name="T59" fmla="*/ 70 h 132"/>
                    <a:gd name="T60" fmla="*/ 32 w 56"/>
                    <a:gd name="T61" fmla="*/ 61 h 132"/>
                    <a:gd name="T62" fmla="*/ 41 w 56"/>
                    <a:gd name="T63" fmla="*/ 50 h 132"/>
                    <a:gd name="T64" fmla="*/ 46 w 56"/>
                    <a:gd name="T65" fmla="*/ 44 h 132"/>
                    <a:gd name="T66" fmla="*/ 46 w 56"/>
                    <a:gd name="T67" fmla="*/ 40 h 132"/>
                    <a:gd name="T68" fmla="*/ 45 w 56"/>
                    <a:gd name="T69" fmla="*/ 37 h 132"/>
                    <a:gd name="T70" fmla="*/ 41 w 56"/>
                    <a:gd name="T71" fmla="*/ 29 h 132"/>
                    <a:gd name="T72" fmla="*/ 38 w 56"/>
                    <a:gd name="T73" fmla="*/ 19 h 132"/>
                    <a:gd name="T74" fmla="*/ 42 w 56"/>
                    <a:gd name="T75" fmla="*/ 14 h 132"/>
                    <a:gd name="T76" fmla="*/ 45 w 56"/>
                    <a:gd name="T77" fmla="*/ 5 h 132"/>
                    <a:gd name="T78" fmla="*/ 38 w 56"/>
                    <a:gd name="T79" fmla="*/ 10 h 132"/>
                    <a:gd name="T80" fmla="*/ 35 w 56"/>
                    <a:gd name="T81" fmla="*/ 11 h 132"/>
                    <a:gd name="T82" fmla="*/ 32 w 56"/>
                    <a:gd name="T83" fmla="*/ 4 h 132"/>
                    <a:gd name="T84" fmla="*/ 30 w 56"/>
                    <a:gd name="T85" fmla="*/ 0 h 132"/>
                    <a:gd name="T86" fmla="*/ 27 w 56"/>
                    <a:gd name="T87" fmla="*/ 2 h 132"/>
                    <a:gd name="T88" fmla="*/ 21 w 56"/>
                    <a:gd name="T89" fmla="*/ 0 h 132"/>
                    <a:gd name="T90" fmla="*/ 13 w 56"/>
                    <a:gd name="T91" fmla="*/ 7 h 132"/>
                    <a:gd name="T92" fmla="*/ 12 w 56"/>
                    <a:gd name="T93" fmla="*/ 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132">
                      <a:moveTo>
                        <a:pt x="13" y="12"/>
                      </a:moveTo>
                      <a:lnTo>
                        <a:pt x="12" y="18"/>
                      </a:lnTo>
                      <a:lnTo>
                        <a:pt x="12" y="22"/>
                      </a:lnTo>
                      <a:lnTo>
                        <a:pt x="10" y="30"/>
                      </a:lnTo>
                      <a:lnTo>
                        <a:pt x="11" y="35"/>
                      </a:lnTo>
                      <a:lnTo>
                        <a:pt x="12" y="38"/>
                      </a:lnTo>
                      <a:lnTo>
                        <a:pt x="13" y="38"/>
                      </a:lnTo>
                      <a:lnTo>
                        <a:pt x="11" y="40"/>
                      </a:lnTo>
                      <a:lnTo>
                        <a:pt x="11" y="42"/>
                      </a:lnTo>
                      <a:lnTo>
                        <a:pt x="12" y="45"/>
                      </a:lnTo>
                      <a:lnTo>
                        <a:pt x="11" y="46"/>
                      </a:lnTo>
                      <a:lnTo>
                        <a:pt x="10" y="52"/>
                      </a:lnTo>
                      <a:lnTo>
                        <a:pt x="8" y="54"/>
                      </a:lnTo>
                      <a:lnTo>
                        <a:pt x="7" y="56"/>
                      </a:lnTo>
                      <a:lnTo>
                        <a:pt x="5" y="56"/>
                      </a:lnTo>
                      <a:lnTo>
                        <a:pt x="2" y="61"/>
                      </a:lnTo>
                      <a:lnTo>
                        <a:pt x="0" y="69"/>
                      </a:lnTo>
                      <a:lnTo>
                        <a:pt x="1" y="70"/>
                      </a:lnTo>
                      <a:lnTo>
                        <a:pt x="3" y="74"/>
                      </a:lnTo>
                      <a:lnTo>
                        <a:pt x="2" y="76"/>
                      </a:lnTo>
                      <a:lnTo>
                        <a:pt x="4" y="80"/>
                      </a:lnTo>
                      <a:lnTo>
                        <a:pt x="5" y="80"/>
                      </a:lnTo>
                      <a:lnTo>
                        <a:pt x="9" y="84"/>
                      </a:lnTo>
                      <a:lnTo>
                        <a:pt x="11" y="89"/>
                      </a:lnTo>
                      <a:lnTo>
                        <a:pt x="14" y="90"/>
                      </a:lnTo>
                      <a:lnTo>
                        <a:pt x="15" y="92"/>
                      </a:lnTo>
                      <a:lnTo>
                        <a:pt x="18" y="93"/>
                      </a:lnTo>
                      <a:lnTo>
                        <a:pt x="21" y="97"/>
                      </a:lnTo>
                      <a:lnTo>
                        <a:pt x="30" y="132"/>
                      </a:lnTo>
                      <a:lnTo>
                        <a:pt x="32" y="132"/>
                      </a:lnTo>
                      <a:lnTo>
                        <a:pt x="32" y="130"/>
                      </a:lnTo>
                      <a:lnTo>
                        <a:pt x="35" y="128"/>
                      </a:lnTo>
                      <a:lnTo>
                        <a:pt x="36" y="125"/>
                      </a:lnTo>
                      <a:lnTo>
                        <a:pt x="37" y="124"/>
                      </a:lnTo>
                      <a:lnTo>
                        <a:pt x="37" y="123"/>
                      </a:lnTo>
                      <a:lnTo>
                        <a:pt x="38" y="121"/>
                      </a:lnTo>
                      <a:lnTo>
                        <a:pt x="37" y="118"/>
                      </a:lnTo>
                      <a:lnTo>
                        <a:pt x="35" y="112"/>
                      </a:lnTo>
                      <a:lnTo>
                        <a:pt x="36" y="110"/>
                      </a:lnTo>
                      <a:lnTo>
                        <a:pt x="36" y="108"/>
                      </a:lnTo>
                      <a:lnTo>
                        <a:pt x="39" y="106"/>
                      </a:lnTo>
                      <a:lnTo>
                        <a:pt x="42" y="107"/>
                      </a:lnTo>
                      <a:lnTo>
                        <a:pt x="44" y="103"/>
                      </a:lnTo>
                      <a:lnTo>
                        <a:pt x="44" y="101"/>
                      </a:lnTo>
                      <a:lnTo>
                        <a:pt x="52" y="94"/>
                      </a:lnTo>
                      <a:lnTo>
                        <a:pt x="56" y="88"/>
                      </a:lnTo>
                      <a:lnTo>
                        <a:pt x="55" y="87"/>
                      </a:lnTo>
                      <a:lnTo>
                        <a:pt x="53" y="80"/>
                      </a:lnTo>
                      <a:lnTo>
                        <a:pt x="54" y="79"/>
                      </a:lnTo>
                      <a:lnTo>
                        <a:pt x="52" y="79"/>
                      </a:lnTo>
                      <a:lnTo>
                        <a:pt x="48" y="76"/>
                      </a:lnTo>
                      <a:lnTo>
                        <a:pt x="48" y="74"/>
                      </a:lnTo>
                      <a:lnTo>
                        <a:pt x="48" y="71"/>
                      </a:lnTo>
                      <a:lnTo>
                        <a:pt x="45" y="70"/>
                      </a:lnTo>
                      <a:lnTo>
                        <a:pt x="45" y="71"/>
                      </a:lnTo>
                      <a:lnTo>
                        <a:pt x="45" y="72"/>
                      </a:lnTo>
                      <a:lnTo>
                        <a:pt x="44" y="73"/>
                      </a:lnTo>
                      <a:lnTo>
                        <a:pt x="42" y="72"/>
                      </a:lnTo>
                      <a:lnTo>
                        <a:pt x="42" y="69"/>
                      </a:lnTo>
                      <a:lnTo>
                        <a:pt x="39" y="70"/>
                      </a:lnTo>
                      <a:lnTo>
                        <a:pt x="35" y="66"/>
                      </a:lnTo>
                      <a:lnTo>
                        <a:pt x="32" y="61"/>
                      </a:lnTo>
                      <a:lnTo>
                        <a:pt x="34" y="56"/>
                      </a:lnTo>
                      <a:lnTo>
                        <a:pt x="41" y="50"/>
                      </a:lnTo>
                      <a:lnTo>
                        <a:pt x="45" y="45"/>
                      </a:lnTo>
                      <a:lnTo>
                        <a:pt x="46" y="44"/>
                      </a:lnTo>
                      <a:lnTo>
                        <a:pt x="45" y="42"/>
                      </a:lnTo>
                      <a:lnTo>
                        <a:pt x="46" y="40"/>
                      </a:lnTo>
                      <a:lnTo>
                        <a:pt x="45" y="38"/>
                      </a:lnTo>
                      <a:lnTo>
                        <a:pt x="45" y="37"/>
                      </a:lnTo>
                      <a:lnTo>
                        <a:pt x="45" y="32"/>
                      </a:lnTo>
                      <a:lnTo>
                        <a:pt x="41" y="29"/>
                      </a:lnTo>
                      <a:lnTo>
                        <a:pt x="37" y="24"/>
                      </a:lnTo>
                      <a:lnTo>
                        <a:pt x="38" y="19"/>
                      </a:lnTo>
                      <a:lnTo>
                        <a:pt x="42" y="17"/>
                      </a:lnTo>
                      <a:lnTo>
                        <a:pt x="42" y="14"/>
                      </a:lnTo>
                      <a:lnTo>
                        <a:pt x="45" y="8"/>
                      </a:lnTo>
                      <a:lnTo>
                        <a:pt x="45" y="5"/>
                      </a:lnTo>
                      <a:lnTo>
                        <a:pt x="43" y="4"/>
                      </a:lnTo>
                      <a:lnTo>
                        <a:pt x="38" y="10"/>
                      </a:lnTo>
                      <a:lnTo>
                        <a:pt x="36" y="11"/>
                      </a:lnTo>
                      <a:lnTo>
                        <a:pt x="35" y="11"/>
                      </a:lnTo>
                      <a:lnTo>
                        <a:pt x="33" y="5"/>
                      </a:lnTo>
                      <a:lnTo>
                        <a:pt x="32" y="4"/>
                      </a:lnTo>
                      <a:lnTo>
                        <a:pt x="32" y="1"/>
                      </a:lnTo>
                      <a:lnTo>
                        <a:pt x="30" y="0"/>
                      </a:lnTo>
                      <a:lnTo>
                        <a:pt x="27" y="0"/>
                      </a:lnTo>
                      <a:lnTo>
                        <a:pt x="27" y="2"/>
                      </a:lnTo>
                      <a:lnTo>
                        <a:pt x="25" y="0"/>
                      </a:lnTo>
                      <a:lnTo>
                        <a:pt x="21" y="0"/>
                      </a:lnTo>
                      <a:lnTo>
                        <a:pt x="16" y="4"/>
                      </a:lnTo>
                      <a:lnTo>
                        <a:pt x="13" y="7"/>
                      </a:lnTo>
                      <a:lnTo>
                        <a:pt x="13" y="7"/>
                      </a:lnTo>
                      <a:lnTo>
                        <a:pt x="12" y="10"/>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6" name="Freeform 825">
                  <a:extLst>
                    <a:ext uri="{FF2B5EF4-FFF2-40B4-BE49-F238E27FC236}">
                      <a16:creationId xmlns:a16="http://schemas.microsoft.com/office/drawing/2014/main" id="{CA1A1345-BC19-294F-B70A-41B7170095B2}"/>
                    </a:ext>
                  </a:extLst>
                </p:cNvPr>
                <p:cNvSpPr>
                  <a:spLocks/>
                </p:cNvSpPr>
                <p:nvPr/>
              </p:nvSpPr>
              <p:spPr bwMode="auto">
                <a:xfrm>
                  <a:off x="3750" y="2207"/>
                  <a:ext cx="4" cy="3"/>
                </a:xfrm>
                <a:custGeom>
                  <a:avLst/>
                  <a:gdLst>
                    <a:gd name="T0" fmla="*/ 0 w 4"/>
                    <a:gd name="T1" fmla="*/ 0 h 3"/>
                    <a:gd name="T2" fmla="*/ 0 w 4"/>
                    <a:gd name="T3" fmla="*/ 1 h 3"/>
                    <a:gd name="T4" fmla="*/ 3 w 4"/>
                    <a:gd name="T5" fmla="*/ 3 h 3"/>
                    <a:gd name="T6" fmla="*/ 4 w 4"/>
                    <a:gd name="T7" fmla="*/ 1 h 3"/>
                    <a:gd name="T8" fmla="*/ 3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0" y="1"/>
                      </a:lnTo>
                      <a:lnTo>
                        <a:pt x="3" y="3"/>
                      </a:lnTo>
                      <a:lnTo>
                        <a:pt x="4"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7" name="Freeform 826">
                  <a:extLst>
                    <a:ext uri="{FF2B5EF4-FFF2-40B4-BE49-F238E27FC236}">
                      <a16:creationId xmlns:a16="http://schemas.microsoft.com/office/drawing/2014/main" id="{E2B01BB8-628A-FE48-80B4-E8AC263DC139}"/>
                    </a:ext>
                  </a:extLst>
                </p:cNvPr>
                <p:cNvSpPr>
                  <a:spLocks/>
                </p:cNvSpPr>
                <p:nvPr/>
              </p:nvSpPr>
              <p:spPr bwMode="auto">
                <a:xfrm>
                  <a:off x="3488" y="2145"/>
                  <a:ext cx="284" cy="330"/>
                </a:xfrm>
                <a:custGeom>
                  <a:avLst/>
                  <a:gdLst>
                    <a:gd name="T0" fmla="*/ 96 w 284"/>
                    <a:gd name="T1" fmla="*/ 46 h 330"/>
                    <a:gd name="T2" fmla="*/ 97 w 284"/>
                    <a:gd name="T3" fmla="*/ 60 h 330"/>
                    <a:gd name="T4" fmla="*/ 100 w 284"/>
                    <a:gd name="T5" fmla="*/ 80 h 330"/>
                    <a:gd name="T6" fmla="*/ 105 w 284"/>
                    <a:gd name="T7" fmla="*/ 86 h 330"/>
                    <a:gd name="T8" fmla="*/ 106 w 284"/>
                    <a:gd name="T9" fmla="*/ 92 h 330"/>
                    <a:gd name="T10" fmla="*/ 88 w 284"/>
                    <a:gd name="T11" fmla="*/ 96 h 330"/>
                    <a:gd name="T12" fmla="*/ 78 w 284"/>
                    <a:gd name="T13" fmla="*/ 107 h 330"/>
                    <a:gd name="T14" fmla="*/ 75 w 284"/>
                    <a:gd name="T15" fmla="*/ 119 h 330"/>
                    <a:gd name="T16" fmla="*/ 39 w 284"/>
                    <a:gd name="T17" fmla="*/ 145 h 330"/>
                    <a:gd name="T18" fmla="*/ 26 w 284"/>
                    <a:gd name="T19" fmla="*/ 148 h 330"/>
                    <a:gd name="T20" fmla="*/ 10 w 284"/>
                    <a:gd name="T21" fmla="*/ 153 h 330"/>
                    <a:gd name="T22" fmla="*/ 0 w 284"/>
                    <a:gd name="T23" fmla="*/ 178 h 330"/>
                    <a:gd name="T24" fmla="*/ 0 w 284"/>
                    <a:gd name="T25" fmla="*/ 183 h 330"/>
                    <a:gd name="T26" fmla="*/ 51 w 284"/>
                    <a:gd name="T27" fmla="*/ 224 h 330"/>
                    <a:gd name="T28" fmla="*/ 149 w 284"/>
                    <a:gd name="T29" fmla="*/ 309 h 330"/>
                    <a:gd name="T30" fmla="*/ 161 w 284"/>
                    <a:gd name="T31" fmla="*/ 314 h 330"/>
                    <a:gd name="T32" fmla="*/ 167 w 284"/>
                    <a:gd name="T33" fmla="*/ 321 h 330"/>
                    <a:gd name="T34" fmla="*/ 169 w 284"/>
                    <a:gd name="T35" fmla="*/ 330 h 330"/>
                    <a:gd name="T36" fmla="*/ 182 w 284"/>
                    <a:gd name="T37" fmla="*/ 327 h 330"/>
                    <a:gd name="T38" fmla="*/ 284 w 284"/>
                    <a:gd name="T39" fmla="*/ 255 h 330"/>
                    <a:gd name="T40" fmla="*/ 280 w 284"/>
                    <a:gd name="T41" fmla="*/ 250 h 330"/>
                    <a:gd name="T42" fmla="*/ 274 w 284"/>
                    <a:gd name="T43" fmla="*/ 238 h 330"/>
                    <a:gd name="T44" fmla="*/ 261 w 284"/>
                    <a:gd name="T45" fmla="*/ 235 h 330"/>
                    <a:gd name="T46" fmla="*/ 257 w 284"/>
                    <a:gd name="T47" fmla="*/ 228 h 330"/>
                    <a:gd name="T48" fmla="*/ 256 w 284"/>
                    <a:gd name="T49" fmla="*/ 217 h 330"/>
                    <a:gd name="T50" fmla="*/ 249 w 284"/>
                    <a:gd name="T51" fmla="*/ 204 h 330"/>
                    <a:gd name="T52" fmla="*/ 250 w 284"/>
                    <a:gd name="T53" fmla="*/ 198 h 330"/>
                    <a:gd name="T54" fmla="*/ 254 w 284"/>
                    <a:gd name="T55" fmla="*/ 187 h 330"/>
                    <a:gd name="T56" fmla="*/ 254 w 284"/>
                    <a:gd name="T57" fmla="*/ 172 h 330"/>
                    <a:gd name="T58" fmla="*/ 252 w 284"/>
                    <a:gd name="T59" fmla="*/ 157 h 330"/>
                    <a:gd name="T60" fmla="*/ 250 w 284"/>
                    <a:gd name="T61" fmla="*/ 135 h 330"/>
                    <a:gd name="T62" fmla="*/ 250 w 284"/>
                    <a:gd name="T63" fmla="*/ 128 h 330"/>
                    <a:gd name="T64" fmla="*/ 238 w 284"/>
                    <a:gd name="T65" fmla="*/ 89 h 330"/>
                    <a:gd name="T66" fmla="*/ 231 w 284"/>
                    <a:gd name="T67" fmla="*/ 85 h 330"/>
                    <a:gd name="T68" fmla="*/ 224 w 284"/>
                    <a:gd name="T69" fmla="*/ 76 h 330"/>
                    <a:gd name="T70" fmla="*/ 221 w 284"/>
                    <a:gd name="T71" fmla="*/ 66 h 330"/>
                    <a:gd name="T72" fmla="*/ 225 w 284"/>
                    <a:gd name="T73" fmla="*/ 52 h 330"/>
                    <a:gd name="T74" fmla="*/ 230 w 284"/>
                    <a:gd name="T75" fmla="*/ 48 h 330"/>
                    <a:gd name="T76" fmla="*/ 231 w 284"/>
                    <a:gd name="T77" fmla="*/ 38 h 330"/>
                    <a:gd name="T78" fmla="*/ 232 w 284"/>
                    <a:gd name="T79" fmla="*/ 34 h 330"/>
                    <a:gd name="T80" fmla="*/ 232 w 284"/>
                    <a:gd name="T81" fmla="*/ 18 h 330"/>
                    <a:gd name="T82" fmla="*/ 232 w 284"/>
                    <a:gd name="T83" fmla="*/ 6 h 330"/>
                    <a:gd name="T84" fmla="*/ 228 w 284"/>
                    <a:gd name="T85" fmla="*/ 3 h 330"/>
                    <a:gd name="T86" fmla="*/ 217 w 284"/>
                    <a:gd name="T87" fmla="*/ 2 h 330"/>
                    <a:gd name="T88" fmla="*/ 210 w 284"/>
                    <a:gd name="T89" fmla="*/ 5 h 330"/>
                    <a:gd name="T90" fmla="*/ 203 w 284"/>
                    <a:gd name="T91" fmla="*/ 0 h 330"/>
                    <a:gd name="T92" fmla="*/ 196 w 284"/>
                    <a:gd name="T93" fmla="*/ 3 h 330"/>
                    <a:gd name="T94" fmla="*/ 192 w 284"/>
                    <a:gd name="T95" fmla="*/ 5 h 330"/>
                    <a:gd name="T96" fmla="*/ 183 w 284"/>
                    <a:gd name="T97" fmla="*/ 4 h 330"/>
                    <a:gd name="T98" fmla="*/ 174 w 284"/>
                    <a:gd name="T99" fmla="*/ 4 h 330"/>
                    <a:gd name="T100" fmla="*/ 167 w 284"/>
                    <a:gd name="T101" fmla="*/ 3 h 330"/>
                    <a:gd name="T102" fmla="*/ 161 w 284"/>
                    <a:gd name="T103" fmla="*/ 7 h 330"/>
                    <a:gd name="T104" fmla="*/ 153 w 284"/>
                    <a:gd name="T105" fmla="*/ 10 h 330"/>
                    <a:gd name="T106" fmla="*/ 141 w 284"/>
                    <a:gd name="T107" fmla="*/ 10 h 330"/>
                    <a:gd name="T108" fmla="*/ 127 w 284"/>
                    <a:gd name="T109" fmla="*/ 16 h 330"/>
                    <a:gd name="T110" fmla="*/ 121 w 284"/>
                    <a:gd name="T111" fmla="*/ 21 h 330"/>
                    <a:gd name="T112" fmla="*/ 117 w 284"/>
                    <a:gd name="T113" fmla="*/ 23 h 330"/>
                    <a:gd name="T114" fmla="*/ 113 w 284"/>
                    <a:gd name="T115" fmla="*/ 25 h 330"/>
                    <a:gd name="T116" fmla="*/ 104 w 284"/>
                    <a:gd name="T117" fmla="*/ 30 h 330"/>
                    <a:gd name="T118" fmla="*/ 96 w 284"/>
                    <a:gd name="T119" fmla="*/ 37 h 330"/>
                    <a:gd name="T120" fmla="*/ 94 w 284"/>
                    <a:gd name="T121" fmla="*/ 4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330">
                      <a:moveTo>
                        <a:pt x="94" y="41"/>
                      </a:moveTo>
                      <a:lnTo>
                        <a:pt x="96" y="43"/>
                      </a:lnTo>
                      <a:lnTo>
                        <a:pt x="96" y="46"/>
                      </a:lnTo>
                      <a:lnTo>
                        <a:pt x="96" y="48"/>
                      </a:lnTo>
                      <a:lnTo>
                        <a:pt x="97" y="53"/>
                      </a:lnTo>
                      <a:lnTo>
                        <a:pt x="97" y="60"/>
                      </a:lnTo>
                      <a:lnTo>
                        <a:pt x="97" y="62"/>
                      </a:lnTo>
                      <a:lnTo>
                        <a:pt x="99" y="75"/>
                      </a:lnTo>
                      <a:lnTo>
                        <a:pt x="100" y="80"/>
                      </a:lnTo>
                      <a:lnTo>
                        <a:pt x="101" y="83"/>
                      </a:lnTo>
                      <a:lnTo>
                        <a:pt x="103" y="84"/>
                      </a:lnTo>
                      <a:lnTo>
                        <a:pt x="105" y="86"/>
                      </a:lnTo>
                      <a:lnTo>
                        <a:pt x="106" y="86"/>
                      </a:lnTo>
                      <a:lnTo>
                        <a:pt x="108" y="87"/>
                      </a:lnTo>
                      <a:lnTo>
                        <a:pt x="106" y="92"/>
                      </a:lnTo>
                      <a:lnTo>
                        <a:pt x="106" y="93"/>
                      </a:lnTo>
                      <a:lnTo>
                        <a:pt x="104" y="96"/>
                      </a:lnTo>
                      <a:lnTo>
                        <a:pt x="88" y="96"/>
                      </a:lnTo>
                      <a:lnTo>
                        <a:pt x="85" y="97"/>
                      </a:lnTo>
                      <a:lnTo>
                        <a:pt x="81" y="103"/>
                      </a:lnTo>
                      <a:lnTo>
                        <a:pt x="78" y="107"/>
                      </a:lnTo>
                      <a:lnTo>
                        <a:pt x="77" y="110"/>
                      </a:lnTo>
                      <a:lnTo>
                        <a:pt x="77" y="116"/>
                      </a:lnTo>
                      <a:lnTo>
                        <a:pt x="75" y="119"/>
                      </a:lnTo>
                      <a:lnTo>
                        <a:pt x="66" y="127"/>
                      </a:lnTo>
                      <a:lnTo>
                        <a:pt x="51" y="138"/>
                      </a:lnTo>
                      <a:lnTo>
                        <a:pt x="39" y="145"/>
                      </a:lnTo>
                      <a:lnTo>
                        <a:pt x="33" y="147"/>
                      </a:lnTo>
                      <a:lnTo>
                        <a:pt x="28" y="147"/>
                      </a:lnTo>
                      <a:lnTo>
                        <a:pt x="26" y="148"/>
                      </a:lnTo>
                      <a:lnTo>
                        <a:pt x="22" y="148"/>
                      </a:lnTo>
                      <a:lnTo>
                        <a:pt x="14" y="150"/>
                      </a:lnTo>
                      <a:lnTo>
                        <a:pt x="10" y="153"/>
                      </a:lnTo>
                      <a:lnTo>
                        <a:pt x="7" y="158"/>
                      </a:lnTo>
                      <a:lnTo>
                        <a:pt x="1" y="163"/>
                      </a:lnTo>
                      <a:lnTo>
                        <a:pt x="0" y="178"/>
                      </a:lnTo>
                      <a:lnTo>
                        <a:pt x="0" y="178"/>
                      </a:lnTo>
                      <a:lnTo>
                        <a:pt x="0" y="183"/>
                      </a:lnTo>
                      <a:lnTo>
                        <a:pt x="0" y="183"/>
                      </a:lnTo>
                      <a:lnTo>
                        <a:pt x="0" y="183"/>
                      </a:lnTo>
                      <a:lnTo>
                        <a:pt x="51" y="224"/>
                      </a:lnTo>
                      <a:lnTo>
                        <a:pt x="51" y="224"/>
                      </a:lnTo>
                      <a:lnTo>
                        <a:pt x="144" y="297"/>
                      </a:lnTo>
                      <a:lnTo>
                        <a:pt x="146" y="306"/>
                      </a:lnTo>
                      <a:lnTo>
                        <a:pt x="149" y="309"/>
                      </a:lnTo>
                      <a:lnTo>
                        <a:pt x="154" y="309"/>
                      </a:lnTo>
                      <a:lnTo>
                        <a:pt x="158" y="311"/>
                      </a:lnTo>
                      <a:lnTo>
                        <a:pt x="161" y="314"/>
                      </a:lnTo>
                      <a:lnTo>
                        <a:pt x="164" y="315"/>
                      </a:lnTo>
                      <a:lnTo>
                        <a:pt x="167" y="318"/>
                      </a:lnTo>
                      <a:lnTo>
                        <a:pt x="167" y="321"/>
                      </a:lnTo>
                      <a:lnTo>
                        <a:pt x="165" y="326"/>
                      </a:lnTo>
                      <a:lnTo>
                        <a:pt x="166" y="328"/>
                      </a:lnTo>
                      <a:lnTo>
                        <a:pt x="169" y="330"/>
                      </a:lnTo>
                      <a:lnTo>
                        <a:pt x="176" y="329"/>
                      </a:lnTo>
                      <a:lnTo>
                        <a:pt x="182" y="327"/>
                      </a:lnTo>
                      <a:lnTo>
                        <a:pt x="182" y="327"/>
                      </a:lnTo>
                      <a:lnTo>
                        <a:pt x="203" y="321"/>
                      </a:lnTo>
                      <a:lnTo>
                        <a:pt x="220" y="302"/>
                      </a:lnTo>
                      <a:lnTo>
                        <a:pt x="284" y="255"/>
                      </a:lnTo>
                      <a:lnTo>
                        <a:pt x="284" y="255"/>
                      </a:lnTo>
                      <a:lnTo>
                        <a:pt x="282" y="252"/>
                      </a:lnTo>
                      <a:lnTo>
                        <a:pt x="280" y="250"/>
                      </a:lnTo>
                      <a:lnTo>
                        <a:pt x="279" y="248"/>
                      </a:lnTo>
                      <a:lnTo>
                        <a:pt x="276" y="241"/>
                      </a:lnTo>
                      <a:lnTo>
                        <a:pt x="274" y="238"/>
                      </a:lnTo>
                      <a:lnTo>
                        <a:pt x="272" y="235"/>
                      </a:lnTo>
                      <a:lnTo>
                        <a:pt x="266" y="235"/>
                      </a:lnTo>
                      <a:lnTo>
                        <a:pt x="261" y="235"/>
                      </a:lnTo>
                      <a:lnTo>
                        <a:pt x="259" y="234"/>
                      </a:lnTo>
                      <a:lnTo>
                        <a:pt x="259" y="231"/>
                      </a:lnTo>
                      <a:lnTo>
                        <a:pt x="257" y="228"/>
                      </a:lnTo>
                      <a:lnTo>
                        <a:pt x="257" y="223"/>
                      </a:lnTo>
                      <a:lnTo>
                        <a:pt x="257" y="221"/>
                      </a:lnTo>
                      <a:lnTo>
                        <a:pt x="256" y="217"/>
                      </a:lnTo>
                      <a:lnTo>
                        <a:pt x="255" y="216"/>
                      </a:lnTo>
                      <a:lnTo>
                        <a:pt x="253" y="209"/>
                      </a:lnTo>
                      <a:lnTo>
                        <a:pt x="249" y="204"/>
                      </a:lnTo>
                      <a:lnTo>
                        <a:pt x="248" y="201"/>
                      </a:lnTo>
                      <a:lnTo>
                        <a:pt x="248" y="200"/>
                      </a:lnTo>
                      <a:lnTo>
                        <a:pt x="250" y="198"/>
                      </a:lnTo>
                      <a:lnTo>
                        <a:pt x="253" y="196"/>
                      </a:lnTo>
                      <a:lnTo>
                        <a:pt x="254" y="193"/>
                      </a:lnTo>
                      <a:lnTo>
                        <a:pt x="254" y="187"/>
                      </a:lnTo>
                      <a:lnTo>
                        <a:pt x="252" y="183"/>
                      </a:lnTo>
                      <a:lnTo>
                        <a:pt x="253" y="182"/>
                      </a:lnTo>
                      <a:lnTo>
                        <a:pt x="254" y="172"/>
                      </a:lnTo>
                      <a:lnTo>
                        <a:pt x="252" y="167"/>
                      </a:lnTo>
                      <a:lnTo>
                        <a:pt x="252" y="159"/>
                      </a:lnTo>
                      <a:lnTo>
                        <a:pt x="252" y="157"/>
                      </a:lnTo>
                      <a:lnTo>
                        <a:pt x="252" y="151"/>
                      </a:lnTo>
                      <a:lnTo>
                        <a:pt x="252" y="140"/>
                      </a:lnTo>
                      <a:lnTo>
                        <a:pt x="250" y="135"/>
                      </a:lnTo>
                      <a:lnTo>
                        <a:pt x="248" y="135"/>
                      </a:lnTo>
                      <a:lnTo>
                        <a:pt x="248" y="128"/>
                      </a:lnTo>
                      <a:lnTo>
                        <a:pt x="250" y="128"/>
                      </a:lnTo>
                      <a:lnTo>
                        <a:pt x="250" y="128"/>
                      </a:lnTo>
                      <a:lnTo>
                        <a:pt x="241" y="93"/>
                      </a:lnTo>
                      <a:lnTo>
                        <a:pt x="238" y="89"/>
                      </a:lnTo>
                      <a:lnTo>
                        <a:pt x="235" y="88"/>
                      </a:lnTo>
                      <a:lnTo>
                        <a:pt x="234" y="86"/>
                      </a:lnTo>
                      <a:lnTo>
                        <a:pt x="231" y="85"/>
                      </a:lnTo>
                      <a:lnTo>
                        <a:pt x="229" y="80"/>
                      </a:lnTo>
                      <a:lnTo>
                        <a:pt x="225" y="76"/>
                      </a:lnTo>
                      <a:lnTo>
                        <a:pt x="224" y="76"/>
                      </a:lnTo>
                      <a:lnTo>
                        <a:pt x="222" y="72"/>
                      </a:lnTo>
                      <a:lnTo>
                        <a:pt x="223" y="70"/>
                      </a:lnTo>
                      <a:lnTo>
                        <a:pt x="221" y="66"/>
                      </a:lnTo>
                      <a:lnTo>
                        <a:pt x="220" y="65"/>
                      </a:lnTo>
                      <a:lnTo>
                        <a:pt x="222" y="57"/>
                      </a:lnTo>
                      <a:lnTo>
                        <a:pt x="225" y="52"/>
                      </a:lnTo>
                      <a:lnTo>
                        <a:pt x="227" y="52"/>
                      </a:lnTo>
                      <a:lnTo>
                        <a:pt x="228" y="50"/>
                      </a:lnTo>
                      <a:lnTo>
                        <a:pt x="230" y="48"/>
                      </a:lnTo>
                      <a:lnTo>
                        <a:pt x="231" y="42"/>
                      </a:lnTo>
                      <a:lnTo>
                        <a:pt x="232" y="41"/>
                      </a:lnTo>
                      <a:lnTo>
                        <a:pt x="231" y="38"/>
                      </a:lnTo>
                      <a:lnTo>
                        <a:pt x="231" y="36"/>
                      </a:lnTo>
                      <a:lnTo>
                        <a:pt x="233" y="34"/>
                      </a:lnTo>
                      <a:lnTo>
                        <a:pt x="232" y="34"/>
                      </a:lnTo>
                      <a:lnTo>
                        <a:pt x="231" y="31"/>
                      </a:lnTo>
                      <a:lnTo>
                        <a:pt x="230" y="26"/>
                      </a:lnTo>
                      <a:lnTo>
                        <a:pt x="232" y="18"/>
                      </a:lnTo>
                      <a:lnTo>
                        <a:pt x="232" y="14"/>
                      </a:lnTo>
                      <a:lnTo>
                        <a:pt x="233" y="8"/>
                      </a:lnTo>
                      <a:lnTo>
                        <a:pt x="232" y="6"/>
                      </a:lnTo>
                      <a:lnTo>
                        <a:pt x="233" y="3"/>
                      </a:lnTo>
                      <a:lnTo>
                        <a:pt x="232" y="3"/>
                      </a:lnTo>
                      <a:lnTo>
                        <a:pt x="228" y="3"/>
                      </a:lnTo>
                      <a:lnTo>
                        <a:pt x="226" y="3"/>
                      </a:lnTo>
                      <a:lnTo>
                        <a:pt x="220" y="5"/>
                      </a:lnTo>
                      <a:lnTo>
                        <a:pt x="217" y="2"/>
                      </a:lnTo>
                      <a:lnTo>
                        <a:pt x="213" y="0"/>
                      </a:lnTo>
                      <a:lnTo>
                        <a:pt x="213" y="2"/>
                      </a:lnTo>
                      <a:lnTo>
                        <a:pt x="210" y="5"/>
                      </a:lnTo>
                      <a:lnTo>
                        <a:pt x="206" y="4"/>
                      </a:lnTo>
                      <a:lnTo>
                        <a:pt x="205" y="1"/>
                      </a:lnTo>
                      <a:lnTo>
                        <a:pt x="203" y="0"/>
                      </a:lnTo>
                      <a:lnTo>
                        <a:pt x="200" y="0"/>
                      </a:lnTo>
                      <a:lnTo>
                        <a:pt x="200" y="3"/>
                      </a:lnTo>
                      <a:lnTo>
                        <a:pt x="196" y="3"/>
                      </a:lnTo>
                      <a:lnTo>
                        <a:pt x="196" y="6"/>
                      </a:lnTo>
                      <a:lnTo>
                        <a:pt x="193" y="5"/>
                      </a:lnTo>
                      <a:lnTo>
                        <a:pt x="192" y="5"/>
                      </a:lnTo>
                      <a:lnTo>
                        <a:pt x="189" y="8"/>
                      </a:lnTo>
                      <a:lnTo>
                        <a:pt x="186" y="8"/>
                      </a:lnTo>
                      <a:lnTo>
                        <a:pt x="183" y="4"/>
                      </a:lnTo>
                      <a:lnTo>
                        <a:pt x="179" y="4"/>
                      </a:lnTo>
                      <a:lnTo>
                        <a:pt x="178" y="3"/>
                      </a:lnTo>
                      <a:lnTo>
                        <a:pt x="174" y="4"/>
                      </a:lnTo>
                      <a:lnTo>
                        <a:pt x="172" y="3"/>
                      </a:lnTo>
                      <a:lnTo>
                        <a:pt x="170" y="4"/>
                      </a:lnTo>
                      <a:lnTo>
                        <a:pt x="167" y="3"/>
                      </a:lnTo>
                      <a:lnTo>
                        <a:pt x="165" y="3"/>
                      </a:lnTo>
                      <a:lnTo>
                        <a:pt x="164" y="7"/>
                      </a:lnTo>
                      <a:lnTo>
                        <a:pt x="161" y="7"/>
                      </a:lnTo>
                      <a:lnTo>
                        <a:pt x="158" y="6"/>
                      </a:lnTo>
                      <a:lnTo>
                        <a:pt x="155" y="10"/>
                      </a:lnTo>
                      <a:lnTo>
                        <a:pt x="153" y="10"/>
                      </a:lnTo>
                      <a:lnTo>
                        <a:pt x="149" y="8"/>
                      </a:lnTo>
                      <a:lnTo>
                        <a:pt x="146" y="9"/>
                      </a:lnTo>
                      <a:lnTo>
                        <a:pt x="141" y="10"/>
                      </a:lnTo>
                      <a:lnTo>
                        <a:pt x="137" y="9"/>
                      </a:lnTo>
                      <a:lnTo>
                        <a:pt x="131" y="15"/>
                      </a:lnTo>
                      <a:lnTo>
                        <a:pt x="127" y="16"/>
                      </a:lnTo>
                      <a:lnTo>
                        <a:pt x="125" y="16"/>
                      </a:lnTo>
                      <a:lnTo>
                        <a:pt x="122" y="18"/>
                      </a:lnTo>
                      <a:lnTo>
                        <a:pt x="121" y="21"/>
                      </a:lnTo>
                      <a:lnTo>
                        <a:pt x="120" y="24"/>
                      </a:lnTo>
                      <a:lnTo>
                        <a:pt x="118" y="24"/>
                      </a:lnTo>
                      <a:lnTo>
                        <a:pt x="117" y="23"/>
                      </a:lnTo>
                      <a:lnTo>
                        <a:pt x="115" y="23"/>
                      </a:lnTo>
                      <a:lnTo>
                        <a:pt x="113" y="24"/>
                      </a:lnTo>
                      <a:lnTo>
                        <a:pt x="113" y="25"/>
                      </a:lnTo>
                      <a:lnTo>
                        <a:pt x="109" y="26"/>
                      </a:lnTo>
                      <a:lnTo>
                        <a:pt x="106" y="28"/>
                      </a:lnTo>
                      <a:lnTo>
                        <a:pt x="104" y="30"/>
                      </a:lnTo>
                      <a:lnTo>
                        <a:pt x="103" y="31"/>
                      </a:lnTo>
                      <a:lnTo>
                        <a:pt x="101" y="35"/>
                      </a:lnTo>
                      <a:lnTo>
                        <a:pt x="96" y="37"/>
                      </a:lnTo>
                      <a:lnTo>
                        <a:pt x="92" y="37"/>
                      </a:lnTo>
                      <a:lnTo>
                        <a:pt x="93" y="39"/>
                      </a:lnTo>
                      <a:lnTo>
                        <a:pt x="94"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8" name="Freeform 827">
                  <a:extLst>
                    <a:ext uri="{FF2B5EF4-FFF2-40B4-BE49-F238E27FC236}">
                      <a16:creationId xmlns:a16="http://schemas.microsoft.com/office/drawing/2014/main" id="{E8949E61-D6C8-CA44-B520-5D5A9BB4838D}"/>
                    </a:ext>
                  </a:extLst>
                </p:cNvPr>
                <p:cNvSpPr>
                  <a:spLocks/>
                </p:cNvSpPr>
                <p:nvPr/>
              </p:nvSpPr>
              <p:spPr bwMode="auto">
                <a:xfrm>
                  <a:off x="3431" y="2167"/>
                  <a:ext cx="165" cy="156"/>
                </a:xfrm>
                <a:custGeom>
                  <a:avLst/>
                  <a:gdLst>
                    <a:gd name="T0" fmla="*/ 57 w 165"/>
                    <a:gd name="T1" fmla="*/ 156 h 156"/>
                    <a:gd name="T2" fmla="*/ 64 w 165"/>
                    <a:gd name="T3" fmla="*/ 136 h 156"/>
                    <a:gd name="T4" fmla="*/ 71 w 165"/>
                    <a:gd name="T5" fmla="*/ 128 h 156"/>
                    <a:gd name="T6" fmla="*/ 83 w 165"/>
                    <a:gd name="T7" fmla="*/ 126 h 156"/>
                    <a:gd name="T8" fmla="*/ 90 w 165"/>
                    <a:gd name="T9" fmla="*/ 125 h 156"/>
                    <a:gd name="T10" fmla="*/ 108 w 165"/>
                    <a:gd name="T11" fmla="*/ 116 h 156"/>
                    <a:gd name="T12" fmla="*/ 132 w 165"/>
                    <a:gd name="T13" fmla="*/ 97 h 156"/>
                    <a:gd name="T14" fmla="*/ 134 w 165"/>
                    <a:gd name="T15" fmla="*/ 88 h 156"/>
                    <a:gd name="T16" fmla="*/ 138 w 165"/>
                    <a:gd name="T17" fmla="*/ 81 h 156"/>
                    <a:gd name="T18" fmla="*/ 145 w 165"/>
                    <a:gd name="T19" fmla="*/ 74 h 156"/>
                    <a:gd name="T20" fmla="*/ 163 w 165"/>
                    <a:gd name="T21" fmla="*/ 71 h 156"/>
                    <a:gd name="T22" fmla="*/ 165 w 165"/>
                    <a:gd name="T23" fmla="*/ 65 h 156"/>
                    <a:gd name="T24" fmla="*/ 162 w 165"/>
                    <a:gd name="T25" fmla="*/ 64 h 156"/>
                    <a:gd name="T26" fmla="*/ 158 w 165"/>
                    <a:gd name="T27" fmla="*/ 61 h 156"/>
                    <a:gd name="T28" fmla="*/ 156 w 165"/>
                    <a:gd name="T29" fmla="*/ 53 h 156"/>
                    <a:gd name="T30" fmla="*/ 154 w 165"/>
                    <a:gd name="T31" fmla="*/ 38 h 156"/>
                    <a:gd name="T32" fmla="*/ 153 w 165"/>
                    <a:gd name="T33" fmla="*/ 26 h 156"/>
                    <a:gd name="T34" fmla="*/ 153 w 165"/>
                    <a:gd name="T35" fmla="*/ 21 h 156"/>
                    <a:gd name="T36" fmla="*/ 150 w 165"/>
                    <a:gd name="T37" fmla="*/ 17 h 156"/>
                    <a:gd name="T38" fmla="*/ 148 w 165"/>
                    <a:gd name="T39" fmla="*/ 16 h 156"/>
                    <a:gd name="T40" fmla="*/ 138 w 165"/>
                    <a:gd name="T41" fmla="*/ 12 h 156"/>
                    <a:gd name="T42" fmla="*/ 136 w 165"/>
                    <a:gd name="T43" fmla="*/ 9 h 156"/>
                    <a:gd name="T44" fmla="*/ 133 w 165"/>
                    <a:gd name="T45" fmla="*/ 12 h 156"/>
                    <a:gd name="T46" fmla="*/ 125 w 165"/>
                    <a:gd name="T47" fmla="*/ 12 h 156"/>
                    <a:gd name="T48" fmla="*/ 119 w 165"/>
                    <a:gd name="T49" fmla="*/ 13 h 156"/>
                    <a:gd name="T50" fmla="*/ 111 w 165"/>
                    <a:gd name="T51" fmla="*/ 13 h 156"/>
                    <a:gd name="T52" fmla="*/ 106 w 165"/>
                    <a:gd name="T53" fmla="*/ 7 h 156"/>
                    <a:gd name="T54" fmla="*/ 105 w 165"/>
                    <a:gd name="T55" fmla="*/ 2 h 156"/>
                    <a:gd name="T56" fmla="*/ 105 w 165"/>
                    <a:gd name="T57" fmla="*/ 0 h 156"/>
                    <a:gd name="T58" fmla="*/ 101 w 165"/>
                    <a:gd name="T59" fmla="*/ 2 h 156"/>
                    <a:gd name="T60" fmla="*/ 97 w 165"/>
                    <a:gd name="T61" fmla="*/ 6 h 156"/>
                    <a:gd name="T62" fmla="*/ 93 w 165"/>
                    <a:gd name="T63" fmla="*/ 19 h 156"/>
                    <a:gd name="T64" fmla="*/ 90 w 165"/>
                    <a:gd name="T65" fmla="*/ 31 h 156"/>
                    <a:gd name="T66" fmla="*/ 83 w 165"/>
                    <a:gd name="T67" fmla="*/ 38 h 156"/>
                    <a:gd name="T68" fmla="*/ 74 w 165"/>
                    <a:gd name="T69" fmla="*/ 43 h 156"/>
                    <a:gd name="T70" fmla="*/ 69 w 165"/>
                    <a:gd name="T71" fmla="*/ 48 h 156"/>
                    <a:gd name="T72" fmla="*/ 59 w 165"/>
                    <a:gd name="T73" fmla="*/ 54 h 156"/>
                    <a:gd name="T74" fmla="*/ 51 w 165"/>
                    <a:gd name="T75" fmla="*/ 64 h 156"/>
                    <a:gd name="T76" fmla="*/ 53 w 165"/>
                    <a:gd name="T77" fmla="*/ 73 h 156"/>
                    <a:gd name="T78" fmla="*/ 44 w 165"/>
                    <a:gd name="T79" fmla="*/ 88 h 156"/>
                    <a:gd name="T80" fmla="*/ 46 w 165"/>
                    <a:gd name="T81" fmla="*/ 98 h 156"/>
                    <a:gd name="T82" fmla="*/ 45 w 165"/>
                    <a:gd name="T83" fmla="*/ 106 h 156"/>
                    <a:gd name="T84" fmla="*/ 46 w 165"/>
                    <a:gd name="T85" fmla="*/ 113 h 156"/>
                    <a:gd name="T86" fmla="*/ 36 w 165"/>
                    <a:gd name="T87" fmla="*/ 130 h 156"/>
                    <a:gd name="T88" fmla="*/ 28 w 165"/>
                    <a:gd name="T89" fmla="*/ 136 h 156"/>
                    <a:gd name="T90" fmla="*/ 4 w 165"/>
                    <a:gd name="T91" fmla="*/ 149 h 156"/>
                    <a:gd name="T92" fmla="*/ 57 w 165"/>
                    <a:gd name="T9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156">
                      <a:moveTo>
                        <a:pt x="57" y="156"/>
                      </a:moveTo>
                      <a:lnTo>
                        <a:pt x="57" y="156"/>
                      </a:lnTo>
                      <a:lnTo>
                        <a:pt x="58" y="141"/>
                      </a:lnTo>
                      <a:lnTo>
                        <a:pt x="64" y="136"/>
                      </a:lnTo>
                      <a:lnTo>
                        <a:pt x="67" y="131"/>
                      </a:lnTo>
                      <a:lnTo>
                        <a:pt x="71" y="128"/>
                      </a:lnTo>
                      <a:lnTo>
                        <a:pt x="79" y="126"/>
                      </a:lnTo>
                      <a:lnTo>
                        <a:pt x="83" y="126"/>
                      </a:lnTo>
                      <a:lnTo>
                        <a:pt x="85" y="125"/>
                      </a:lnTo>
                      <a:lnTo>
                        <a:pt x="90" y="125"/>
                      </a:lnTo>
                      <a:lnTo>
                        <a:pt x="96" y="123"/>
                      </a:lnTo>
                      <a:lnTo>
                        <a:pt x="108" y="116"/>
                      </a:lnTo>
                      <a:lnTo>
                        <a:pt x="123" y="105"/>
                      </a:lnTo>
                      <a:lnTo>
                        <a:pt x="132" y="97"/>
                      </a:lnTo>
                      <a:lnTo>
                        <a:pt x="134" y="94"/>
                      </a:lnTo>
                      <a:lnTo>
                        <a:pt x="134" y="88"/>
                      </a:lnTo>
                      <a:lnTo>
                        <a:pt x="135" y="85"/>
                      </a:lnTo>
                      <a:lnTo>
                        <a:pt x="138" y="81"/>
                      </a:lnTo>
                      <a:lnTo>
                        <a:pt x="142" y="75"/>
                      </a:lnTo>
                      <a:lnTo>
                        <a:pt x="145" y="74"/>
                      </a:lnTo>
                      <a:lnTo>
                        <a:pt x="161" y="74"/>
                      </a:lnTo>
                      <a:lnTo>
                        <a:pt x="163" y="71"/>
                      </a:lnTo>
                      <a:lnTo>
                        <a:pt x="163" y="70"/>
                      </a:lnTo>
                      <a:lnTo>
                        <a:pt x="165" y="65"/>
                      </a:lnTo>
                      <a:lnTo>
                        <a:pt x="163" y="64"/>
                      </a:lnTo>
                      <a:lnTo>
                        <a:pt x="162" y="64"/>
                      </a:lnTo>
                      <a:lnTo>
                        <a:pt x="160" y="62"/>
                      </a:lnTo>
                      <a:lnTo>
                        <a:pt x="158" y="61"/>
                      </a:lnTo>
                      <a:lnTo>
                        <a:pt x="157" y="58"/>
                      </a:lnTo>
                      <a:lnTo>
                        <a:pt x="156" y="53"/>
                      </a:lnTo>
                      <a:lnTo>
                        <a:pt x="154" y="40"/>
                      </a:lnTo>
                      <a:lnTo>
                        <a:pt x="154" y="38"/>
                      </a:lnTo>
                      <a:lnTo>
                        <a:pt x="154" y="31"/>
                      </a:lnTo>
                      <a:lnTo>
                        <a:pt x="153" y="26"/>
                      </a:lnTo>
                      <a:lnTo>
                        <a:pt x="153" y="24"/>
                      </a:lnTo>
                      <a:lnTo>
                        <a:pt x="153" y="21"/>
                      </a:lnTo>
                      <a:lnTo>
                        <a:pt x="151" y="19"/>
                      </a:lnTo>
                      <a:lnTo>
                        <a:pt x="150" y="17"/>
                      </a:lnTo>
                      <a:lnTo>
                        <a:pt x="149" y="15"/>
                      </a:lnTo>
                      <a:lnTo>
                        <a:pt x="148" y="16"/>
                      </a:lnTo>
                      <a:lnTo>
                        <a:pt x="139" y="15"/>
                      </a:lnTo>
                      <a:lnTo>
                        <a:pt x="138" y="12"/>
                      </a:lnTo>
                      <a:lnTo>
                        <a:pt x="137" y="9"/>
                      </a:lnTo>
                      <a:lnTo>
                        <a:pt x="136" y="9"/>
                      </a:lnTo>
                      <a:lnTo>
                        <a:pt x="136" y="9"/>
                      </a:lnTo>
                      <a:lnTo>
                        <a:pt x="133" y="12"/>
                      </a:lnTo>
                      <a:lnTo>
                        <a:pt x="129" y="13"/>
                      </a:lnTo>
                      <a:lnTo>
                        <a:pt x="125" y="12"/>
                      </a:lnTo>
                      <a:lnTo>
                        <a:pt x="122" y="12"/>
                      </a:lnTo>
                      <a:lnTo>
                        <a:pt x="119" y="13"/>
                      </a:lnTo>
                      <a:lnTo>
                        <a:pt x="115" y="14"/>
                      </a:lnTo>
                      <a:lnTo>
                        <a:pt x="111" y="13"/>
                      </a:lnTo>
                      <a:lnTo>
                        <a:pt x="108" y="9"/>
                      </a:lnTo>
                      <a:lnTo>
                        <a:pt x="106" y="7"/>
                      </a:lnTo>
                      <a:lnTo>
                        <a:pt x="105" y="4"/>
                      </a:lnTo>
                      <a:lnTo>
                        <a:pt x="105" y="2"/>
                      </a:lnTo>
                      <a:lnTo>
                        <a:pt x="106" y="2"/>
                      </a:lnTo>
                      <a:lnTo>
                        <a:pt x="105" y="0"/>
                      </a:lnTo>
                      <a:lnTo>
                        <a:pt x="103" y="1"/>
                      </a:lnTo>
                      <a:lnTo>
                        <a:pt x="101" y="2"/>
                      </a:lnTo>
                      <a:lnTo>
                        <a:pt x="99" y="2"/>
                      </a:lnTo>
                      <a:lnTo>
                        <a:pt x="97" y="6"/>
                      </a:lnTo>
                      <a:lnTo>
                        <a:pt x="96" y="15"/>
                      </a:lnTo>
                      <a:lnTo>
                        <a:pt x="93" y="19"/>
                      </a:lnTo>
                      <a:lnTo>
                        <a:pt x="92" y="26"/>
                      </a:lnTo>
                      <a:lnTo>
                        <a:pt x="90" y="31"/>
                      </a:lnTo>
                      <a:lnTo>
                        <a:pt x="84" y="38"/>
                      </a:lnTo>
                      <a:lnTo>
                        <a:pt x="83" y="38"/>
                      </a:lnTo>
                      <a:lnTo>
                        <a:pt x="80" y="41"/>
                      </a:lnTo>
                      <a:lnTo>
                        <a:pt x="74" y="43"/>
                      </a:lnTo>
                      <a:lnTo>
                        <a:pt x="70" y="48"/>
                      </a:lnTo>
                      <a:lnTo>
                        <a:pt x="69" y="48"/>
                      </a:lnTo>
                      <a:lnTo>
                        <a:pt x="63" y="53"/>
                      </a:lnTo>
                      <a:lnTo>
                        <a:pt x="59" y="54"/>
                      </a:lnTo>
                      <a:lnTo>
                        <a:pt x="58" y="57"/>
                      </a:lnTo>
                      <a:lnTo>
                        <a:pt x="51" y="64"/>
                      </a:lnTo>
                      <a:lnTo>
                        <a:pt x="53" y="69"/>
                      </a:lnTo>
                      <a:lnTo>
                        <a:pt x="53" y="73"/>
                      </a:lnTo>
                      <a:lnTo>
                        <a:pt x="47" y="79"/>
                      </a:lnTo>
                      <a:lnTo>
                        <a:pt x="44" y="88"/>
                      </a:lnTo>
                      <a:lnTo>
                        <a:pt x="44" y="92"/>
                      </a:lnTo>
                      <a:lnTo>
                        <a:pt x="46" y="98"/>
                      </a:lnTo>
                      <a:lnTo>
                        <a:pt x="44" y="104"/>
                      </a:lnTo>
                      <a:lnTo>
                        <a:pt x="45" y="106"/>
                      </a:lnTo>
                      <a:lnTo>
                        <a:pt x="47" y="108"/>
                      </a:lnTo>
                      <a:lnTo>
                        <a:pt x="46" y="113"/>
                      </a:lnTo>
                      <a:lnTo>
                        <a:pt x="37" y="125"/>
                      </a:lnTo>
                      <a:lnTo>
                        <a:pt x="36" y="130"/>
                      </a:lnTo>
                      <a:lnTo>
                        <a:pt x="32" y="135"/>
                      </a:lnTo>
                      <a:lnTo>
                        <a:pt x="28" y="136"/>
                      </a:lnTo>
                      <a:lnTo>
                        <a:pt x="18" y="146"/>
                      </a:lnTo>
                      <a:lnTo>
                        <a:pt x="4" y="149"/>
                      </a:lnTo>
                      <a:lnTo>
                        <a:pt x="0" y="155"/>
                      </a:lnTo>
                      <a:lnTo>
                        <a:pt x="57" y="156"/>
                      </a:lnTo>
                      <a:lnTo>
                        <a:pt x="57" y="1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9" name="Freeform 828">
                  <a:extLst>
                    <a:ext uri="{FF2B5EF4-FFF2-40B4-BE49-F238E27FC236}">
                      <a16:creationId xmlns:a16="http://schemas.microsoft.com/office/drawing/2014/main" id="{EF4960AD-CE08-714D-A7D2-73F7397356D1}"/>
                    </a:ext>
                  </a:extLst>
                </p:cNvPr>
                <p:cNvSpPr>
                  <a:spLocks/>
                </p:cNvSpPr>
                <p:nvPr/>
              </p:nvSpPr>
              <p:spPr bwMode="auto">
                <a:xfrm>
                  <a:off x="3373" y="2322"/>
                  <a:ext cx="115" cy="113"/>
                </a:xfrm>
                <a:custGeom>
                  <a:avLst/>
                  <a:gdLst>
                    <a:gd name="T0" fmla="*/ 56 w 115"/>
                    <a:gd name="T1" fmla="*/ 81 h 113"/>
                    <a:gd name="T2" fmla="*/ 58 w 115"/>
                    <a:gd name="T3" fmla="*/ 76 h 113"/>
                    <a:gd name="T4" fmla="*/ 61 w 115"/>
                    <a:gd name="T5" fmla="*/ 74 h 113"/>
                    <a:gd name="T6" fmla="*/ 65 w 115"/>
                    <a:gd name="T7" fmla="*/ 73 h 113"/>
                    <a:gd name="T8" fmla="*/ 69 w 115"/>
                    <a:gd name="T9" fmla="*/ 73 h 113"/>
                    <a:gd name="T10" fmla="*/ 70 w 115"/>
                    <a:gd name="T11" fmla="*/ 28 h 113"/>
                    <a:gd name="T12" fmla="*/ 115 w 115"/>
                    <a:gd name="T13" fmla="*/ 30 h 113"/>
                    <a:gd name="T14" fmla="*/ 115 w 115"/>
                    <a:gd name="T15" fmla="*/ 6 h 113"/>
                    <a:gd name="T16" fmla="*/ 115 w 115"/>
                    <a:gd name="T17" fmla="*/ 6 h 113"/>
                    <a:gd name="T18" fmla="*/ 115 w 115"/>
                    <a:gd name="T19" fmla="*/ 1 h 113"/>
                    <a:gd name="T20" fmla="*/ 58 w 115"/>
                    <a:gd name="T21" fmla="*/ 0 h 113"/>
                    <a:gd name="T22" fmla="*/ 53 w 115"/>
                    <a:gd name="T23" fmla="*/ 9 h 113"/>
                    <a:gd name="T24" fmla="*/ 53 w 115"/>
                    <a:gd name="T25" fmla="*/ 16 h 113"/>
                    <a:gd name="T26" fmla="*/ 51 w 115"/>
                    <a:gd name="T27" fmla="*/ 16 h 113"/>
                    <a:gd name="T28" fmla="*/ 41 w 115"/>
                    <a:gd name="T29" fmla="*/ 22 h 113"/>
                    <a:gd name="T30" fmla="*/ 40 w 115"/>
                    <a:gd name="T31" fmla="*/ 25 h 113"/>
                    <a:gd name="T32" fmla="*/ 36 w 115"/>
                    <a:gd name="T33" fmla="*/ 28 h 113"/>
                    <a:gd name="T34" fmla="*/ 37 w 115"/>
                    <a:gd name="T35" fmla="*/ 33 h 113"/>
                    <a:gd name="T36" fmla="*/ 28 w 115"/>
                    <a:gd name="T37" fmla="*/ 47 h 113"/>
                    <a:gd name="T38" fmla="*/ 28 w 115"/>
                    <a:gd name="T39" fmla="*/ 52 h 113"/>
                    <a:gd name="T40" fmla="*/ 21 w 115"/>
                    <a:gd name="T41" fmla="*/ 60 h 113"/>
                    <a:gd name="T42" fmla="*/ 19 w 115"/>
                    <a:gd name="T43" fmla="*/ 61 h 113"/>
                    <a:gd name="T44" fmla="*/ 16 w 115"/>
                    <a:gd name="T45" fmla="*/ 71 h 113"/>
                    <a:gd name="T46" fmla="*/ 16 w 115"/>
                    <a:gd name="T47" fmla="*/ 73 h 113"/>
                    <a:gd name="T48" fmla="*/ 10 w 115"/>
                    <a:gd name="T49" fmla="*/ 82 h 113"/>
                    <a:gd name="T50" fmla="*/ 10 w 115"/>
                    <a:gd name="T51" fmla="*/ 84 h 113"/>
                    <a:gd name="T52" fmla="*/ 12 w 115"/>
                    <a:gd name="T53" fmla="*/ 85 h 113"/>
                    <a:gd name="T54" fmla="*/ 10 w 115"/>
                    <a:gd name="T55" fmla="*/ 86 h 113"/>
                    <a:gd name="T56" fmla="*/ 5 w 115"/>
                    <a:gd name="T57" fmla="*/ 96 h 113"/>
                    <a:gd name="T58" fmla="*/ 3 w 115"/>
                    <a:gd name="T59" fmla="*/ 96 h 113"/>
                    <a:gd name="T60" fmla="*/ 1 w 115"/>
                    <a:gd name="T61" fmla="*/ 99 h 113"/>
                    <a:gd name="T62" fmla="*/ 1 w 115"/>
                    <a:gd name="T63" fmla="*/ 103 h 113"/>
                    <a:gd name="T64" fmla="*/ 0 w 115"/>
                    <a:gd name="T65" fmla="*/ 107 h 113"/>
                    <a:gd name="T66" fmla="*/ 0 w 115"/>
                    <a:gd name="T67" fmla="*/ 113 h 113"/>
                    <a:gd name="T68" fmla="*/ 57 w 115"/>
                    <a:gd name="T69" fmla="*/ 112 h 113"/>
                    <a:gd name="T70" fmla="*/ 56 w 115"/>
                    <a:gd name="T71" fmla="*/ 8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 h="113">
                      <a:moveTo>
                        <a:pt x="56" y="81"/>
                      </a:moveTo>
                      <a:lnTo>
                        <a:pt x="58" y="76"/>
                      </a:lnTo>
                      <a:lnTo>
                        <a:pt x="61" y="74"/>
                      </a:lnTo>
                      <a:lnTo>
                        <a:pt x="65" y="73"/>
                      </a:lnTo>
                      <a:lnTo>
                        <a:pt x="69" y="73"/>
                      </a:lnTo>
                      <a:lnTo>
                        <a:pt x="70" y="28"/>
                      </a:lnTo>
                      <a:lnTo>
                        <a:pt x="115" y="30"/>
                      </a:lnTo>
                      <a:lnTo>
                        <a:pt x="115" y="6"/>
                      </a:lnTo>
                      <a:lnTo>
                        <a:pt x="115" y="6"/>
                      </a:lnTo>
                      <a:lnTo>
                        <a:pt x="115" y="1"/>
                      </a:lnTo>
                      <a:lnTo>
                        <a:pt x="58" y="0"/>
                      </a:lnTo>
                      <a:lnTo>
                        <a:pt x="53" y="9"/>
                      </a:lnTo>
                      <a:lnTo>
                        <a:pt x="53" y="16"/>
                      </a:lnTo>
                      <a:lnTo>
                        <a:pt x="51" y="16"/>
                      </a:lnTo>
                      <a:lnTo>
                        <a:pt x="41" y="22"/>
                      </a:lnTo>
                      <a:lnTo>
                        <a:pt x="40" y="25"/>
                      </a:lnTo>
                      <a:lnTo>
                        <a:pt x="36" y="28"/>
                      </a:lnTo>
                      <a:lnTo>
                        <a:pt x="37" y="33"/>
                      </a:lnTo>
                      <a:lnTo>
                        <a:pt x="28" y="47"/>
                      </a:lnTo>
                      <a:lnTo>
                        <a:pt x="28" y="52"/>
                      </a:lnTo>
                      <a:lnTo>
                        <a:pt x="21" y="60"/>
                      </a:lnTo>
                      <a:lnTo>
                        <a:pt x="19" y="61"/>
                      </a:lnTo>
                      <a:lnTo>
                        <a:pt x="16" y="71"/>
                      </a:lnTo>
                      <a:lnTo>
                        <a:pt x="16" y="73"/>
                      </a:lnTo>
                      <a:lnTo>
                        <a:pt x="10" y="82"/>
                      </a:lnTo>
                      <a:lnTo>
                        <a:pt x="10" y="84"/>
                      </a:lnTo>
                      <a:lnTo>
                        <a:pt x="12" y="85"/>
                      </a:lnTo>
                      <a:lnTo>
                        <a:pt x="10" y="86"/>
                      </a:lnTo>
                      <a:lnTo>
                        <a:pt x="5" y="96"/>
                      </a:lnTo>
                      <a:lnTo>
                        <a:pt x="3" y="96"/>
                      </a:lnTo>
                      <a:lnTo>
                        <a:pt x="1" y="99"/>
                      </a:lnTo>
                      <a:lnTo>
                        <a:pt x="1" y="103"/>
                      </a:lnTo>
                      <a:lnTo>
                        <a:pt x="0" y="107"/>
                      </a:lnTo>
                      <a:lnTo>
                        <a:pt x="0" y="113"/>
                      </a:lnTo>
                      <a:lnTo>
                        <a:pt x="57" y="112"/>
                      </a:lnTo>
                      <a:lnTo>
                        <a:pt x="56" y="8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0" name="Freeform 829">
                  <a:extLst>
                    <a:ext uri="{FF2B5EF4-FFF2-40B4-BE49-F238E27FC236}">
                      <a16:creationId xmlns:a16="http://schemas.microsoft.com/office/drawing/2014/main" id="{AF114E92-457E-3644-8C17-F81D8E5554EA}"/>
                    </a:ext>
                  </a:extLst>
                </p:cNvPr>
                <p:cNvSpPr>
                  <a:spLocks/>
                </p:cNvSpPr>
                <p:nvPr/>
              </p:nvSpPr>
              <p:spPr bwMode="auto">
                <a:xfrm>
                  <a:off x="3372" y="2328"/>
                  <a:ext cx="167" cy="221"/>
                </a:xfrm>
                <a:custGeom>
                  <a:avLst/>
                  <a:gdLst>
                    <a:gd name="T0" fmla="*/ 13 w 167"/>
                    <a:gd name="T1" fmla="*/ 192 h 221"/>
                    <a:gd name="T2" fmla="*/ 28 w 167"/>
                    <a:gd name="T3" fmla="*/ 187 h 221"/>
                    <a:gd name="T4" fmla="*/ 37 w 167"/>
                    <a:gd name="T5" fmla="*/ 190 h 221"/>
                    <a:gd name="T6" fmla="*/ 43 w 167"/>
                    <a:gd name="T7" fmla="*/ 195 h 221"/>
                    <a:gd name="T8" fmla="*/ 46 w 167"/>
                    <a:gd name="T9" fmla="*/ 198 h 221"/>
                    <a:gd name="T10" fmla="*/ 49 w 167"/>
                    <a:gd name="T11" fmla="*/ 197 h 221"/>
                    <a:gd name="T12" fmla="*/ 52 w 167"/>
                    <a:gd name="T13" fmla="*/ 199 h 221"/>
                    <a:gd name="T14" fmla="*/ 56 w 167"/>
                    <a:gd name="T15" fmla="*/ 206 h 221"/>
                    <a:gd name="T16" fmla="*/ 59 w 167"/>
                    <a:gd name="T17" fmla="*/ 210 h 221"/>
                    <a:gd name="T18" fmla="*/ 62 w 167"/>
                    <a:gd name="T19" fmla="*/ 215 h 221"/>
                    <a:gd name="T20" fmla="*/ 66 w 167"/>
                    <a:gd name="T21" fmla="*/ 221 h 221"/>
                    <a:gd name="T22" fmla="*/ 70 w 167"/>
                    <a:gd name="T23" fmla="*/ 217 h 221"/>
                    <a:gd name="T24" fmla="*/ 76 w 167"/>
                    <a:gd name="T25" fmla="*/ 212 h 221"/>
                    <a:gd name="T26" fmla="*/ 76 w 167"/>
                    <a:gd name="T27" fmla="*/ 203 h 221"/>
                    <a:gd name="T28" fmla="*/ 84 w 167"/>
                    <a:gd name="T29" fmla="*/ 202 h 221"/>
                    <a:gd name="T30" fmla="*/ 87 w 167"/>
                    <a:gd name="T31" fmla="*/ 212 h 221"/>
                    <a:gd name="T32" fmla="*/ 91 w 167"/>
                    <a:gd name="T33" fmla="*/ 205 h 221"/>
                    <a:gd name="T34" fmla="*/ 101 w 167"/>
                    <a:gd name="T35" fmla="*/ 203 h 221"/>
                    <a:gd name="T36" fmla="*/ 104 w 167"/>
                    <a:gd name="T37" fmla="*/ 210 h 221"/>
                    <a:gd name="T38" fmla="*/ 108 w 167"/>
                    <a:gd name="T39" fmla="*/ 207 h 221"/>
                    <a:gd name="T40" fmla="*/ 111 w 167"/>
                    <a:gd name="T41" fmla="*/ 210 h 221"/>
                    <a:gd name="T42" fmla="*/ 166 w 167"/>
                    <a:gd name="T43" fmla="*/ 194 h 221"/>
                    <a:gd name="T44" fmla="*/ 150 w 167"/>
                    <a:gd name="T45" fmla="*/ 41 h 221"/>
                    <a:gd name="T46" fmla="*/ 167 w 167"/>
                    <a:gd name="T47" fmla="*/ 41 h 221"/>
                    <a:gd name="T48" fmla="*/ 116 w 167"/>
                    <a:gd name="T49" fmla="*/ 0 h 221"/>
                    <a:gd name="T50" fmla="*/ 116 w 167"/>
                    <a:gd name="T51" fmla="*/ 24 h 221"/>
                    <a:gd name="T52" fmla="*/ 70 w 167"/>
                    <a:gd name="T53" fmla="*/ 67 h 221"/>
                    <a:gd name="T54" fmla="*/ 62 w 167"/>
                    <a:gd name="T55" fmla="*/ 68 h 221"/>
                    <a:gd name="T56" fmla="*/ 57 w 167"/>
                    <a:gd name="T57" fmla="*/ 75 h 221"/>
                    <a:gd name="T58" fmla="*/ 1 w 167"/>
                    <a:gd name="T59" fmla="*/ 107 h 221"/>
                    <a:gd name="T60" fmla="*/ 0 w 167"/>
                    <a:gd name="T61" fmla="*/ 111 h 221"/>
                    <a:gd name="T62" fmla="*/ 3 w 167"/>
                    <a:gd name="T63" fmla="*/ 114 h 221"/>
                    <a:gd name="T64" fmla="*/ 5 w 167"/>
                    <a:gd name="T65" fmla="*/ 118 h 221"/>
                    <a:gd name="T66" fmla="*/ 11 w 167"/>
                    <a:gd name="T67" fmla="*/ 124 h 221"/>
                    <a:gd name="T68" fmla="*/ 11 w 167"/>
                    <a:gd name="T69" fmla="*/ 130 h 221"/>
                    <a:gd name="T70" fmla="*/ 7 w 167"/>
                    <a:gd name="T71" fmla="*/ 135 h 221"/>
                    <a:gd name="T72" fmla="*/ 10 w 167"/>
                    <a:gd name="T73" fmla="*/ 145 h 221"/>
                    <a:gd name="T74" fmla="*/ 12 w 167"/>
                    <a:gd name="T75" fmla="*/ 174 h 221"/>
                    <a:gd name="T76" fmla="*/ 6 w 167"/>
                    <a:gd name="T77" fmla="*/ 190 h 221"/>
                    <a:gd name="T78" fmla="*/ 7 w 167"/>
                    <a:gd name="T79"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221">
                      <a:moveTo>
                        <a:pt x="10" y="195"/>
                      </a:moveTo>
                      <a:lnTo>
                        <a:pt x="13" y="192"/>
                      </a:lnTo>
                      <a:lnTo>
                        <a:pt x="20" y="190"/>
                      </a:lnTo>
                      <a:lnTo>
                        <a:pt x="28" y="187"/>
                      </a:lnTo>
                      <a:lnTo>
                        <a:pt x="30" y="187"/>
                      </a:lnTo>
                      <a:lnTo>
                        <a:pt x="37" y="190"/>
                      </a:lnTo>
                      <a:lnTo>
                        <a:pt x="40" y="190"/>
                      </a:lnTo>
                      <a:lnTo>
                        <a:pt x="43" y="195"/>
                      </a:lnTo>
                      <a:lnTo>
                        <a:pt x="43" y="197"/>
                      </a:lnTo>
                      <a:lnTo>
                        <a:pt x="46" y="198"/>
                      </a:lnTo>
                      <a:lnTo>
                        <a:pt x="48" y="197"/>
                      </a:lnTo>
                      <a:lnTo>
                        <a:pt x="49" y="197"/>
                      </a:lnTo>
                      <a:lnTo>
                        <a:pt x="51" y="197"/>
                      </a:lnTo>
                      <a:lnTo>
                        <a:pt x="52" y="199"/>
                      </a:lnTo>
                      <a:lnTo>
                        <a:pt x="52" y="203"/>
                      </a:lnTo>
                      <a:lnTo>
                        <a:pt x="56" y="206"/>
                      </a:lnTo>
                      <a:lnTo>
                        <a:pt x="56" y="210"/>
                      </a:lnTo>
                      <a:lnTo>
                        <a:pt x="59" y="210"/>
                      </a:lnTo>
                      <a:lnTo>
                        <a:pt x="59" y="214"/>
                      </a:lnTo>
                      <a:lnTo>
                        <a:pt x="62" y="215"/>
                      </a:lnTo>
                      <a:lnTo>
                        <a:pt x="66" y="218"/>
                      </a:lnTo>
                      <a:lnTo>
                        <a:pt x="66" y="221"/>
                      </a:lnTo>
                      <a:lnTo>
                        <a:pt x="66" y="221"/>
                      </a:lnTo>
                      <a:lnTo>
                        <a:pt x="70" y="217"/>
                      </a:lnTo>
                      <a:lnTo>
                        <a:pt x="74" y="217"/>
                      </a:lnTo>
                      <a:lnTo>
                        <a:pt x="76" y="212"/>
                      </a:lnTo>
                      <a:lnTo>
                        <a:pt x="76" y="210"/>
                      </a:lnTo>
                      <a:lnTo>
                        <a:pt x="76" y="203"/>
                      </a:lnTo>
                      <a:lnTo>
                        <a:pt x="80" y="202"/>
                      </a:lnTo>
                      <a:lnTo>
                        <a:pt x="84" y="202"/>
                      </a:lnTo>
                      <a:lnTo>
                        <a:pt x="84" y="207"/>
                      </a:lnTo>
                      <a:lnTo>
                        <a:pt x="87" y="212"/>
                      </a:lnTo>
                      <a:lnTo>
                        <a:pt x="87" y="213"/>
                      </a:lnTo>
                      <a:lnTo>
                        <a:pt x="91" y="205"/>
                      </a:lnTo>
                      <a:lnTo>
                        <a:pt x="98" y="201"/>
                      </a:lnTo>
                      <a:lnTo>
                        <a:pt x="101" y="203"/>
                      </a:lnTo>
                      <a:lnTo>
                        <a:pt x="101" y="207"/>
                      </a:lnTo>
                      <a:lnTo>
                        <a:pt x="104" y="210"/>
                      </a:lnTo>
                      <a:lnTo>
                        <a:pt x="106" y="207"/>
                      </a:lnTo>
                      <a:lnTo>
                        <a:pt x="108" y="207"/>
                      </a:lnTo>
                      <a:lnTo>
                        <a:pt x="109" y="209"/>
                      </a:lnTo>
                      <a:lnTo>
                        <a:pt x="111" y="210"/>
                      </a:lnTo>
                      <a:lnTo>
                        <a:pt x="161" y="210"/>
                      </a:lnTo>
                      <a:lnTo>
                        <a:pt x="166" y="194"/>
                      </a:lnTo>
                      <a:lnTo>
                        <a:pt x="161" y="191"/>
                      </a:lnTo>
                      <a:lnTo>
                        <a:pt x="150" y="41"/>
                      </a:lnTo>
                      <a:lnTo>
                        <a:pt x="167" y="41"/>
                      </a:lnTo>
                      <a:lnTo>
                        <a:pt x="167" y="41"/>
                      </a:lnTo>
                      <a:lnTo>
                        <a:pt x="167" y="41"/>
                      </a:lnTo>
                      <a:lnTo>
                        <a:pt x="116" y="0"/>
                      </a:lnTo>
                      <a:lnTo>
                        <a:pt x="116" y="0"/>
                      </a:lnTo>
                      <a:lnTo>
                        <a:pt x="116" y="24"/>
                      </a:lnTo>
                      <a:lnTo>
                        <a:pt x="71" y="22"/>
                      </a:lnTo>
                      <a:lnTo>
                        <a:pt x="70" y="67"/>
                      </a:lnTo>
                      <a:lnTo>
                        <a:pt x="66" y="67"/>
                      </a:lnTo>
                      <a:lnTo>
                        <a:pt x="62" y="68"/>
                      </a:lnTo>
                      <a:lnTo>
                        <a:pt x="59" y="70"/>
                      </a:lnTo>
                      <a:lnTo>
                        <a:pt x="57" y="75"/>
                      </a:lnTo>
                      <a:lnTo>
                        <a:pt x="58" y="106"/>
                      </a:lnTo>
                      <a:lnTo>
                        <a:pt x="1" y="107"/>
                      </a:lnTo>
                      <a:lnTo>
                        <a:pt x="1" y="107"/>
                      </a:lnTo>
                      <a:lnTo>
                        <a:pt x="0" y="111"/>
                      </a:lnTo>
                      <a:lnTo>
                        <a:pt x="0" y="117"/>
                      </a:lnTo>
                      <a:lnTo>
                        <a:pt x="3" y="114"/>
                      </a:lnTo>
                      <a:lnTo>
                        <a:pt x="4" y="117"/>
                      </a:lnTo>
                      <a:lnTo>
                        <a:pt x="5" y="118"/>
                      </a:lnTo>
                      <a:lnTo>
                        <a:pt x="7" y="117"/>
                      </a:lnTo>
                      <a:lnTo>
                        <a:pt x="11" y="124"/>
                      </a:lnTo>
                      <a:lnTo>
                        <a:pt x="9" y="126"/>
                      </a:lnTo>
                      <a:lnTo>
                        <a:pt x="11" y="130"/>
                      </a:lnTo>
                      <a:lnTo>
                        <a:pt x="10" y="135"/>
                      </a:lnTo>
                      <a:lnTo>
                        <a:pt x="7" y="135"/>
                      </a:lnTo>
                      <a:lnTo>
                        <a:pt x="6" y="137"/>
                      </a:lnTo>
                      <a:lnTo>
                        <a:pt x="10" y="145"/>
                      </a:lnTo>
                      <a:lnTo>
                        <a:pt x="13" y="162"/>
                      </a:lnTo>
                      <a:lnTo>
                        <a:pt x="12" y="174"/>
                      </a:lnTo>
                      <a:lnTo>
                        <a:pt x="8" y="179"/>
                      </a:lnTo>
                      <a:lnTo>
                        <a:pt x="6" y="190"/>
                      </a:lnTo>
                      <a:lnTo>
                        <a:pt x="5" y="197"/>
                      </a:lnTo>
                      <a:lnTo>
                        <a:pt x="7" y="195"/>
                      </a:lnTo>
                      <a:lnTo>
                        <a:pt x="10"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1" name="Freeform 830">
                  <a:extLst>
                    <a:ext uri="{FF2B5EF4-FFF2-40B4-BE49-F238E27FC236}">
                      <a16:creationId xmlns:a16="http://schemas.microsoft.com/office/drawing/2014/main" id="{2FC12C1B-66EE-0349-8550-987B9280281D}"/>
                    </a:ext>
                  </a:extLst>
                </p:cNvPr>
                <p:cNvSpPr>
                  <a:spLocks/>
                </p:cNvSpPr>
                <p:nvPr/>
              </p:nvSpPr>
              <p:spPr bwMode="auto">
                <a:xfrm>
                  <a:off x="3438" y="2369"/>
                  <a:ext cx="232" cy="257"/>
                </a:xfrm>
                <a:custGeom>
                  <a:avLst/>
                  <a:gdLst>
                    <a:gd name="T0" fmla="*/ 98 w 232"/>
                    <a:gd name="T1" fmla="*/ 241 h 257"/>
                    <a:gd name="T2" fmla="*/ 100 w 232"/>
                    <a:gd name="T3" fmla="*/ 232 h 257"/>
                    <a:gd name="T4" fmla="*/ 110 w 232"/>
                    <a:gd name="T5" fmla="*/ 218 h 257"/>
                    <a:gd name="T6" fmla="*/ 116 w 232"/>
                    <a:gd name="T7" fmla="*/ 204 h 257"/>
                    <a:gd name="T8" fmla="*/ 122 w 232"/>
                    <a:gd name="T9" fmla="*/ 200 h 257"/>
                    <a:gd name="T10" fmla="*/ 133 w 232"/>
                    <a:gd name="T11" fmla="*/ 195 h 257"/>
                    <a:gd name="T12" fmla="*/ 155 w 232"/>
                    <a:gd name="T13" fmla="*/ 178 h 257"/>
                    <a:gd name="T14" fmla="*/ 170 w 232"/>
                    <a:gd name="T15" fmla="*/ 173 h 257"/>
                    <a:gd name="T16" fmla="*/ 177 w 232"/>
                    <a:gd name="T17" fmla="*/ 176 h 257"/>
                    <a:gd name="T18" fmla="*/ 191 w 232"/>
                    <a:gd name="T19" fmla="*/ 175 h 257"/>
                    <a:gd name="T20" fmla="*/ 204 w 232"/>
                    <a:gd name="T21" fmla="*/ 173 h 257"/>
                    <a:gd name="T22" fmla="*/ 215 w 232"/>
                    <a:gd name="T23" fmla="*/ 169 h 257"/>
                    <a:gd name="T24" fmla="*/ 227 w 232"/>
                    <a:gd name="T25" fmla="*/ 159 h 257"/>
                    <a:gd name="T26" fmla="*/ 231 w 232"/>
                    <a:gd name="T27" fmla="*/ 136 h 257"/>
                    <a:gd name="T28" fmla="*/ 226 w 232"/>
                    <a:gd name="T29" fmla="*/ 105 h 257"/>
                    <a:gd name="T30" fmla="*/ 215 w 232"/>
                    <a:gd name="T31" fmla="*/ 102 h 257"/>
                    <a:gd name="T32" fmla="*/ 214 w 232"/>
                    <a:gd name="T33" fmla="*/ 91 h 257"/>
                    <a:gd name="T34" fmla="*/ 204 w 232"/>
                    <a:gd name="T35" fmla="*/ 85 h 257"/>
                    <a:gd name="T36" fmla="*/ 194 w 232"/>
                    <a:gd name="T37" fmla="*/ 73 h 257"/>
                    <a:gd name="T38" fmla="*/ 84 w 232"/>
                    <a:gd name="T39" fmla="*/ 0 h 257"/>
                    <a:gd name="T40" fmla="*/ 95 w 232"/>
                    <a:gd name="T41" fmla="*/ 169 h 257"/>
                    <a:gd name="T42" fmla="*/ 42 w 232"/>
                    <a:gd name="T43" fmla="*/ 166 h 257"/>
                    <a:gd name="T44" fmla="*/ 35 w 232"/>
                    <a:gd name="T45" fmla="*/ 166 h 257"/>
                    <a:gd name="T46" fmla="*/ 25 w 232"/>
                    <a:gd name="T47" fmla="*/ 164 h 257"/>
                    <a:gd name="T48" fmla="*/ 18 w 232"/>
                    <a:gd name="T49" fmla="*/ 166 h 257"/>
                    <a:gd name="T50" fmla="*/ 10 w 232"/>
                    <a:gd name="T51" fmla="*/ 162 h 257"/>
                    <a:gd name="T52" fmla="*/ 8 w 232"/>
                    <a:gd name="T53" fmla="*/ 176 h 257"/>
                    <a:gd name="T54" fmla="*/ 3 w 232"/>
                    <a:gd name="T55" fmla="*/ 181 h 257"/>
                    <a:gd name="T56" fmla="*/ 2 w 232"/>
                    <a:gd name="T57" fmla="*/ 193 h 257"/>
                    <a:gd name="T58" fmla="*/ 7 w 232"/>
                    <a:gd name="T59" fmla="*/ 204 h 257"/>
                    <a:gd name="T60" fmla="*/ 12 w 232"/>
                    <a:gd name="T61" fmla="*/ 207 h 257"/>
                    <a:gd name="T62" fmla="*/ 14 w 232"/>
                    <a:gd name="T63" fmla="*/ 214 h 257"/>
                    <a:gd name="T64" fmla="*/ 18 w 232"/>
                    <a:gd name="T65" fmla="*/ 221 h 257"/>
                    <a:gd name="T66" fmla="*/ 17 w 232"/>
                    <a:gd name="T67" fmla="*/ 226 h 257"/>
                    <a:gd name="T68" fmla="*/ 24 w 232"/>
                    <a:gd name="T69" fmla="*/ 227 h 257"/>
                    <a:gd name="T70" fmla="*/ 33 w 232"/>
                    <a:gd name="T71" fmla="*/ 227 h 257"/>
                    <a:gd name="T72" fmla="*/ 40 w 232"/>
                    <a:gd name="T73" fmla="*/ 221 h 257"/>
                    <a:gd name="T74" fmla="*/ 48 w 232"/>
                    <a:gd name="T75" fmla="*/ 221 h 257"/>
                    <a:gd name="T76" fmla="*/ 52 w 232"/>
                    <a:gd name="T77" fmla="*/ 230 h 257"/>
                    <a:gd name="T78" fmla="*/ 56 w 232"/>
                    <a:gd name="T79" fmla="*/ 237 h 257"/>
                    <a:gd name="T80" fmla="*/ 52 w 232"/>
                    <a:gd name="T81" fmla="*/ 248 h 257"/>
                    <a:gd name="T82" fmla="*/ 59 w 232"/>
                    <a:gd name="T83" fmla="*/ 245 h 257"/>
                    <a:gd name="T84" fmla="*/ 59 w 232"/>
                    <a:gd name="T85" fmla="*/ 252 h 257"/>
                    <a:gd name="T86" fmla="*/ 64 w 232"/>
                    <a:gd name="T87" fmla="*/ 256 h 257"/>
                    <a:gd name="T88" fmla="*/ 73 w 232"/>
                    <a:gd name="T89" fmla="*/ 256 h 257"/>
                    <a:gd name="T90" fmla="*/ 81 w 232"/>
                    <a:gd name="T91" fmla="*/ 253 h 257"/>
                    <a:gd name="T92" fmla="*/ 88 w 232"/>
                    <a:gd name="T93" fmla="*/ 254 h 257"/>
                    <a:gd name="T94" fmla="*/ 97 w 232"/>
                    <a:gd name="T95" fmla="*/ 2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57">
                      <a:moveTo>
                        <a:pt x="99" y="247"/>
                      </a:moveTo>
                      <a:lnTo>
                        <a:pt x="98" y="245"/>
                      </a:lnTo>
                      <a:lnTo>
                        <a:pt x="98" y="241"/>
                      </a:lnTo>
                      <a:lnTo>
                        <a:pt x="101" y="240"/>
                      </a:lnTo>
                      <a:lnTo>
                        <a:pt x="101" y="235"/>
                      </a:lnTo>
                      <a:lnTo>
                        <a:pt x="100" y="232"/>
                      </a:lnTo>
                      <a:lnTo>
                        <a:pt x="102" y="230"/>
                      </a:lnTo>
                      <a:lnTo>
                        <a:pt x="105" y="227"/>
                      </a:lnTo>
                      <a:lnTo>
                        <a:pt x="110" y="218"/>
                      </a:lnTo>
                      <a:lnTo>
                        <a:pt x="112" y="213"/>
                      </a:lnTo>
                      <a:lnTo>
                        <a:pt x="113" y="211"/>
                      </a:lnTo>
                      <a:lnTo>
                        <a:pt x="116" y="204"/>
                      </a:lnTo>
                      <a:lnTo>
                        <a:pt x="118" y="203"/>
                      </a:lnTo>
                      <a:lnTo>
                        <a:pt x="118" y="200"/>
                      </a:lnTo>
                      <a:lnTo>
                        <a:pt x="122" y="200"/>
                      </a:lnTo>
                      <a:lnTo>
                        <a:pt x="125" y="200"/>
                      </a:lnTo>
                      <a:lnTo>
                        <a:pt x="132" y="198"/>
                      </a:lnTo>
                      <a:lnTo>
                        <a:pt x="133" y="195"/>
                      </a:lnTo>
                      <a:lnTo>
                        <a:pt x="141" y="189"/>
                      </a:lnTo>
                      <a:lnTo>
                        <a:pt x="152" y="181"/>
                      </a:lnTo>
                      <a:lnTo>
                        <a:pt x="155" y="178"/>
                      </a:lnTo>
                      <a:lnTo>
                        <a:pt x="160" y="175"/>
                      </a:lnTo>
                      <a:lnTo>
                        <a:pt x="166" y="173"/>
                      </a:lnTo>
                      <a:lnTo>
                        <a:pt x="170" y="173"/>
                      </a:lnTo>
                      <a:lnTo>
                        <a:pt x="173" y="175"/>
                      </a:lnTo>
                      <a:lnTo>
                        <a:pt x="176" y="175"/>
                      </a:lnTo>
                      <a:lnTo>
                        <a:pt x="177" y="176"/>
                      </a:lnTo>
                      <a:lnTo>
                        <a:pt x="177" y="175"/>
                      </a:lnTo>
                      <a:lnTo>
                        <a:pt x="180" y="176"/>
                      </a:lnTo>
                      <a:lnTo>
                        <a:pt x="191" y="175"/>
                      </a:lnTo>
                      <a:lnTo>
                        <a:pt x="194" y="176"/>
                      </a:lnTo>
                      <a:lnTo>
                        <a:pt x="198" y="173"/>
                      </a:lnTo>
                      <a:lnTo>
                        <a:pt x="204" y="173"/>
                      </a:lnTo>
                      <a:lnTo>
                        <a:pt x="207" y="173"/>
                      </a:lnTo>
                      <a:lnTo>
                        <a:pt x="211" y="170"/>
                      </a:lnTo>
                      <a:lnTo>
                        <a:pt x="215" y="169"/>
                      </a:lnTo>
                      <a:lnTo>
                        <a:pt x="219" y="167"/>
                      </a:lnTo>
                      <a:lnTo>
                        <a:pt x="226" y="162"/>
                      </a:lnTo>
                      <a:lnTo>
                        <a:pt x="227" y="159"/>
                      </a:lnTo>
                      <a:lnTo>
                        <a:pt x="228" y="152"/>
                      </a:lnTo>
                      <a:lnTo>
                        <a:pt x="229" y="151"/>
                      </a:lnTo>
                      <a:lnTo>
                        <a:pt x="231" y="136"/>
                      </a:lnTo>
                      <a:lnTo>
                        <a:pt x="232" y="103"/>
                      </a:lnTo>
                      <a:lnTo>
                        <a:pt x="232" y="103"/>
                      </a:lnTo>
                      <a:lnTo>
                        <a:pt x="226" y="105"/>
                      </a:lnTo>
                      <a:lnTo>
                        <a:pt x="219" y="106"/>
                      </a:lnTo>
                      <a:lnTo>
                        <a:pt x="216" y="104"/>
                      </a:lnTo>
                      <a:lnTo>
                        <a:pt x="215" y="102"/>
                      </a:lnTo>
                      <a:lnTo>
                        <a:pt x="217" y="97"/>
                      </a:lnTo>
                      <a:lnTo>
                        <a:pt x="217" y="94"/>
                      </a:lnTo>
                      <a:lnTo>
                        <a:pt x="214" y="91"/>
                      </a:lnTo>
                      <a:lnTo>
                        <a:pt x="211" y="90"/>
                      </a:lnTo>
                      <a:lnTo>
                        <a:pt x="208" y="87"/>
                      </a:lnTo>
                      <a:lnTo>
                        <a:pt x="204" y="85"/>
                      </a:lnTo>
                      <a:lnTo>
                        <a:pt x="199" y="85"/>
                      </a:lnTo>
                      <a:lnTo>
                        <a:pt x="196" y="82"/>
                      </a:lnTo>
                      <a:lnTo>
                        <a:pt x="194" y="73"/>
                      </a:lnTo>
                      <a:lnTo>
                        <a:pt x="101" y="0"/>
                      </a:lnTo>
                      <a:lnTo>
                        <a:pt x="101" y="0"/>
                      </a:lnTo>
                      <a:lnTo>
                        <a:pt x="84" y="0"/>
                      </a:lnTo>
                      <a:lnTo>
                        <a:pt x="95" y="150"/>
                      </a:lnTo>
                      <a:lnTo>
                        <a:pt x="100" y="153"/>
                      </a:lnTo>
                      <a:lnTo>
                        <a:pt x="95" y="169"/>
                      </a:lnTo>
                      <a:lnTo>
                        <a:pt x="45" y="169"/>
                      </a:lnTo>
                      <a:lnTo>
                        <a:pt x="43" y="168"/>
                      </a:lnTo>
                      <a:lnTo>
                        <a:pt x="42" y="166"/>
                      </a:lnTo>
                      <a:lnTo>
                        <a:pt x="40" y="166"/>
                      </a:lnTo>
                      <a:lnTo>
                        <a:pt x="38" y="169"/>
                      </a:lnTo>
                      <a:lnTo>
                        <a:pt x="35" y="166"/>
                      </a:lnTo>
                      <a:lnTo>
                        <a:pt x="35" y="162"/>
                      </a:lnTo>
                      <a:lnTo>
                        <a:pt x="32" y="160"/>
                      </a:lnTo>
                      <a:lnTo>
                        <a:pt x="25" y="164"/>
                      </a:lnTo>
                      <a:lnTo>
                        <a:pt x="21" y="172"/>
                      </a:lnTo>
                      <a:lnTo>
                        <a:pt x="21" y="171"/>
                      </a:lnTo>
                      <a:lnTo>
                        <a:pt x="18" y="166"/>
                      </a:lnTo>
                      <a:lnTo>
                        <a:pt x="18" y="161"/>
                      </a:lnTo>
                      <a:lnTo>
                        <a:pt x="14" y="161"/>
                      </a:lnTo>
                      <a:lnTo>
                        <a:pt x="10" y="162"/>
                      </a:lnTo>
                      <a:lnTo>
                        <a:pt x="10" y="169"/>
                      </a:lnTo>
                      <a:lnTo>
                        <a:pt x="10" y="171"/>
                      </a:lnTo>
                      <a:lnTo>
                        <a:pt x="8" y="176"/>
                      </a:lnTo>
                      <a:lnTo>
                        <a:pt x="4" y="176"/>
                      </a:lnTo>
                      <a:lnTo>
                        <a:pt x="0" y="180"/>
                      </a:lnTo>
                      <a:lnTo>
                        <a:pt x="3" y="181"/>
                      </a:lnTo>
                      <a:lnTo>
                        <a:pt x="3" y="184"/>
                      </a:lnTo>
                      <a:lnTo>
                        <a:pt x="4" y="187"/>
                      </a:lnTo>
                      <a:lnTo>
                        <a:pt x="2" y="193"/>
                      </a:lnTo>
                      <a:lnTo>
                        <a:pt x="2" y="196"/>
                      </a:lnTo>
                      <a:lnTo>
                        <a:pt x="6" y="200"/>
                      </a:lnTo>
                      <a:lnTo>
                        <a:pt x="7" y="204"/>
                      </a:lnTo>
                      <a:lnTo>
                        <a:pt x="9" y="206"/>
                      </a:lnTo>
                      <a:lnTo>
                        <a:pt x="11" y="206"/>
                      </a:lnTo>
                      <a:lnTo>
                        <a:pt x="12" y="207"/>
                      </a:lnTo>
                      <a:lnTo>
                        <a:pt x="13" y="210"/>
                      </a:lnTo>
                      <a:lnTo>
                        <a:pt x="14" y="212"/>
                      </a:lnTo>
                      <a:lnTo>
                        <a:pt x="14" y="214"/>
                      </a:lnTo>
                      <a:lnTo>
                        <a:pt x="14" y="216"/>
                      </a:lnTo>
                      <a:lnTo>
                        <a:pt x="14" y="218"/>
                      </a:lnTo>
                      <a:lnTo>
                        <a:pt x="18" y="221"/>
                      </a:lnTo>
                      <a:lnTo>
                        <a:pt x="18" y="224"/>
                      </a:lnTo>
                      <a:lnTo>
                        <a:pt x="17" y="226"/>
                      </a:lnTo>
                      <a:lnTo>
                        <a:pt x="17" y="226"/>
                      </a:lnTo>
                      <a:lnTo>
                        <a:pt x="18" y="228"/>
                      </a:lnTo>
                      <a:lnTo>
                        <a:pt x="21" y="225"/>
                      </a:lnTo>
                      <a:lnTo>
                        <a:pt x="24" y="227"/>
                      </a:lnTo>
                      <a:lnTo>
                        <a:pt x="27" y="229"/>
                      </a:lnTo>
                      <a:lnTo>
                        <a:pt x="30" y="229"/>
                      </a:lnTo>
                      <a:lnTo>
                        <a:pt x="33" y="227"/>
                      </a:lnTo>
                      <a:lnTo>
                        <a:pt x="35" y="227"/>
                      </a:lnTo>
                      <a:lnTo>
                        <a:pt x="38" y="222"/>
                      </a:lnTo>
                      <a:lnTo>
                        <a:pt x="40" y="221"/>
                      </a:lnTo>
                      <a:lnTo>
                        <a:pt x="44" y="224"/>
                      </a:lnTo>
                      <a:lnTo>
                        <a:pt x="45" y="222"/>
                      </a:lnTo>
                      <a:lnTo>
                        <a:pt x="48" y="221"/>
                      </a:lnTo>
                      <a:lnTo>
                        <a:pt x="48" y="223"/>
                      </a:lnTo>
                      <a:lnTo>
                        <a:pt x="51" y="226"/>
                      </a:lnTo>
                      <a:lnTo>
                        <a:pt x="52" y="230"/>
                      </a:lnTo>
                      <a:lnTo>
                        <a:pt x="52" y="235"/>
                      </a:lnTo>
                      <a:lnTo>
                        <a:pt x="53" y="236"/>
                      </a:lnTo>
                      <a:lnTo>
                        <a:pt x="56" y="237"/>
                      </a:lnTo>
                      <a:lnTo>
                        <a:pt x="56" y="238"/>
                      </a:lnTo>
                      <a:lnTo>
                        <a:pt x="54" y="243"/>
                      </a:lnTo>
                      <a:lnTo>
                        <a:pt x="52" y="248"/>
                      </a:lnTo>
                      <a:lnTo>
                        <a:pt x="55" y="247"/>
                      </a:lnTo>
                      <a:lnTo>
                        <a:pt x="56" y="245"/>
                      </a:lnTo>
                      <a:lnTo>
                        <a:pt x="59" y="245"/>
                      </a:lnTo>
                      <a:lnTo>
                        <a:pt x="59" y="248"/>
                      </a:lnTo>
                      <a:lnTo>
                        <a:pt x="59" y="250"/>
                      </a:lnTo>
                      <a:lnTo>
                        <a:pt x="59" y="252"/>
                      </a:lnTo>
                      <a:lnTo>
                        <a:pt x="63" y="252"/>
                      </a:lnTo>
                      <a:lnTo>
                        <a:pt x="64" y="254"/>
                      </a:lnTo>
                      <a:lnTo>
                        <a:pt x="64" y="256"/>
                      </a:lnTo>
                      <a:lnTo>
                        <a:pt x="69" y="253"/>
                      </a:lnTo>
                      <a:lnTo>
                        <a:pt x="70" y="253"/>
                      </a:lnTo>
                      <a:lnTo>
                        <a:pt x="73" y="256"/>
                      </a:lnTo>
                      <a:lnTo>
                        <a:pt x="80" y="256"/>
                      </a:lnTo>
                      <a:lnTo>
                        <a:pt x="80" y="255"/>
                      </a:lnTo>
                      <a:lnTo>
                        <a:pt x="81" y="253"/>
                      </a:lnTo>
                      <a:lnTo>
                        <a:pt x="85" y="252"/>
                      </a:lnTo>
                      <a:lnTo>
                        <a:pt x="89" y="252"/>
                      </a:lnTo>
                      <a:lnTo>
                        <a:pt x="88" y="254"/>
                      </a:lnTo>
                      <a:lnTo>
                        <a:pt x="90" y="256"/>
                      </a:lnTo>
                      <a:lnTo>
                        <a:pt x="94" y="257"/>
                      </a:lnTo>
                      <a:lnTo>
                        <a:pt x="97" y="252"/>
                      </a:lnTo>
                      <a:lnTo>
                        <a:pt x="98" y="251"/>
                      </a:lnTo>
                      <a:lnTo>
                        <a:pt x="99" y="2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2" name="Freeform 831">
                  <a:extLst>
                    <a:ext uri="{FF2B5EF4-FFF2-40B4-BE49-F238E27FC236}">
                      <a16:creationId xmlns:a16="http://schemas.microsoft.com/office/drawing/2014/main" id="{405D1E8C-9C34-7445-8C4D-EF4E8F6E02BF}"/>
                    </a:ext>
                  </a:extLst>
                </p:cNvPr>
                <p:cNvSpPr>
                  <a:spLocks/>
                </p:cNvSpPr>
                <p:nvPr/>
              </p:nvSpPr>
              <p:spPr bwMode="auto">
                <a:xfrm>
                  <a:off x="3536" y="2542"/>
                  <a:ext cx="107" cy="93"/>
                </a:xfrm>
                <a:custGeom>
                  <a:avLst/>
                  <a:gdLst>
                    <a:gd name="T0" fmla="*/ 104 w 107"/>
                    <a:gd name="T1" fmla="*/ 44 h 93"/>
                    <a:gd name="T2" fmla="*/ 103 w 107"/>
                    <a:gd name="T3" fmla="*/ 39 h 93"/>
                    <a:gd name="T4" fmla="*/ 101 w 107"/>
                    <a:gd name="T5" fmla="*/ 36 h 93"/>
                    <a:gd name="T6" fmla="*/ 90 w 107"/>
                    <a:gd name="T7" fmla="*/ 35 h 93"/>
                    <a:gd name="T8" fmla="*/ 76 w 107"/>
                    <a:gd name="T9" fmla="*/ 17 h 93"/>
                    <a:gd name="T10" fmla="*/ 78 w 107"/>
                    <a:gd name="T11" fmla="*/ 9 h 93"/>
                    <a:gd name="T12" fmla="*/ 79 w 107"/>
                    <a:gd name="T13" fmla="*/ 3 h 93"/>
                    <a:gd name="T14" fmla="*/ 75 w 107"/>
                    <a:gd name="T15" fmla="*/ 2 h 93"/>
                    <a:gd name="T16" fmla="*/ 68 w 107"/>
                    <a:gd name="T17" fmla="*/ 0 h 93"/>
                    <a:gd name="T18" fmla="*/ 57 w 107"/>
                    <a:gd name="T19" fmla="*/ 5 h 93"/>
                    <a:gd name="T20" fmla="*/ 43 w 107"/>
                    <a:gd name="T21" fmla="*/ 16 h 93"/>
                    <a:gd name="T22" fmla="*/ 34 w 107"/>
                    <a:gd name="T23" fmla="*/ 25 h 93"/>
                    <a:gd name="T24" fmla="*/ 24 w 107"/>
                    <a:gd name="T25" fmla="*/ 27 h 93"/>
                    <a:gd name="T26" fmla="*/ 20 w 107"/>
                    <a:gd name="T27" fmla="*/ 30 h 93"/>
                    <a:gd name="T28" fmla="*/ 15 w 107"/>
                    <a:gd name="T29" fmla="*/ 38 h 93"/>
                    <a:gd name="T30" fmla="*/ 12 w 107"/>
                    <a:gd name="T31" fmla="*/ 45 h 93"/>
                    <a:gd name="T32" fmla="*/ 4 w 107"/>
                    <a:gd name="T33" fmla="*/ 57 h 93"/>
                    <a:gd name="T34" fmla="*/ 3 w 107"/>
                    <a:gd name="T35" fmla="*/ 62 h 93"/>
                    <a:gd name="T36" fmla="*/ 0 w 107"/>
                    <a:gd name="T37" fmla="*/ 68 h 93"/>
                    <a:gd name="T38" fmla="*/ 1 w 107"/>
                    <a:gd name="T39" fmla="*/ 74 h 93"/>
                    <a:gd name="T40" fmla="*/ 1 w 107"/>
                    <a:gd name="T41" fmla="*/ 78 h 93"/>
                    <a:gd name="T42" fmla="*/ 10 w 107"/>
                    <a:gd name="T43" fmla="*/ 85 h 93"/>
                    <a:gd name="T44" fmla="*/ 13 w 107"/>
                    <a:gd name="T45" fmla="*/ 86 h 93"/>
                    <a:gd name="T46" fmla="*/ 19 w 107"/>
                    <a:gd name="T47" fmla="*/ 88 h 93"/>
                    <a:gd name="T48" fmla="*/ 25 w 107"/>
                    <a:gd name="T49" fmla="*/ 93 h 93"/>
                    <a:gd name="T50" fmla="*/ 31 w 107"/>
                    <a:gd name="T51" fmla="*/ 90 h 93"/>
                    <a:gd name="T52" fmla="*/ 35 w 107"/>
                    <a:gd name="T53" fmla="*/ 92 h 93"/>
                    <a:gd name="T54" fmla="*/ 37 w 107"/>
                    <a:gd name="T55" fmla="*/ 88 h 93"/>
                    <a:gd name="T56" fmla="*/ 34 w 107"/>
                    <a:gd name="T57" fmla="*/ 82 h 93"/>
                    <a:gd name="T58" fmla="*/ 34 w 107"/>
                    <a:gd name="T59" fmla="*/ 72 h 93"/>
                    <a:gd name="T60" fmla="*/ 49 w 107"/>
                    <a:gd name="T61" fmla="*/ 72 h 93"/>
                    <a:gd name="T62" fmla="*/ 58 w 107"/>
                    <a:gd name="T63" fmla="*/ 72 h 93"/>
                    <a:gd name="T64" fmla="*/ 66 w 107"/>
                    <a:gd name="T65" fmla="*/ 70 h 93"/>
                    <a:gd name="T66" fmla="*/ 71 w 107"/>
                    <a:gd name="T67" fmla="*/ 69 h 93"/>
                    <a:gd name="T68" fmla="*/ 72 w 107"/>
                    <a:gd name="T69" fmla="*/ 69 h 93"/>
                    <a:gd name="T70" fmla="*/ 87 w 107"/>
                    <a:gd name="T71" fmla="*/ 72 h 93"/>
                    <a:gd name="T72" fmla="*/ 90 w 107"/>
                    <a:gd name="T73" fmla="*/ 67 h 93"/>
                    <a:gd name="T74" fmla="*/ 93 w 107"/>
                    <a:gd name="T75" fmla="*/ 62 h 93"/>
                    <a:gd name="T76" fmla="*/ 96 w 107"/>
                    <a:gd name="T77" fmla="*/ 61 h 93"/>
                    <a:gd name="T78" fmla="*/ 103 w 107"/>
                    <a:gd name="T79" fmla="*/ 58 h 93"/>
                    <a:gd name="T80" fmla="*/ 107 w 107"/>
                    <a:gd name="T81" fmla="*/ 51 h 93"/>
                    <a:gd name="T82" fmla="*/ 103 w 107"/>
                    <a:gd name="T83" fmla="*/ 4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93">
                      <a:moveTo>
                        <a:pt x="103" y="46"/>
                      </a:moveTo>
                      <a:lnTo>
                        <a:pt x="104" y="44"/>
                      </a:lnTo>
                      <a:lnTo>
                        <a:pt x="104" y="40"/>
                      </a:lnTo>
                      <a:lnTo>
                        <a:pt x="103" y="39"/>
                      </a:lnTo>
                      <a:lnTo>
                        <a:pt x="103" y="37"/>
                      </a:lnTo>
                      <a:lnTo>
                        <a:pt x="101" y="36"/>
                      </a:lnTo>
                      <a:lnTo>
                        <a:pt x="95" y="40"/>
                      </a:lnTo>
                      <a:lnTo>
                        <a:pt x="90" y="35"/>
                      </a:lnTo>
                      <a:lnTo>
                        <a:pt x="89" y="28"/>
                      </a:lnTo>
                      <a:lnTo>
                        <a:pt x="76" y="17"/>
                      </a:lnTo>
                      <a:lnTo>
                        <a:pt x="76" y="13"/>
                      </a:lnTo>
                      <a:lnTo>
                        <a:pt x="78" y="9"/>
                      </a:lnTo>
                      <a:lnTo>
                        <a:pt x="79" y="4"/>
                      </a:lnTo>
                      <a:lnTo>
                        <a:pt x="79" y="3"/>
                      </a:lnTo>
                      <a:lnTo>
                        <a:pt x="78" y="2"/>
                      </a:lnTo>
                      <a:lnTo>
                        <a:pt x="75" y="2"/>
                      </a:lnTo>
                      <a:lnTo>
                        <a:pt x="72" y="0"/>
                      </a:lnTo>
                      <a:lnTo>
                        <a:pt x="68" y="0"/>
                      </a:lnTo>
                      <a:lnTo>
                        <a:pt x="62" y="2"/>
                      </a:lnTo>
                      <a:lnTo>
                        <a:pt x="57" y="5"/>
                      </a:lnTo>
                      <a:lnTo>
                        <a:pt x="54" y="8"/>
                      </a:lnTo>
                      <a:lnTo>
                        <a:pt x="43" y="16"/>
                      </a:lnTo>
                      <a:lnTo>
                        <a:pt x="35" y="22"/>
                      </a:lnTo>
                      <a:lnTo>
                        <a:pt x="34" y="25"/>
                      </a:lnTo>
                      <a:lnTo>
                        <a:pt x="27" y="27"/>
                      </a:lnTo>
                      <a:lnTo>
                        <a:pt x="24" y="27"/>
                      </a:lnTo>
                      <a:lnTo>
                        <a:pt x="20" y="27"/>
                      </a:lnTo>
                      <a:lnTo>
                        <a:pt x="20" y="30"/>
                      </a:lnTo>
                      <a:lnTo>
                        <a:pt x="18" y="31"/>
                      </a:lnTo>
                      <a:lnTo>
                        <a:pt x="15" y="38"/>
                      </a:lnTo>
                      <a:lnTo>
                        <a:pt x="14" y="40"/>
                      </a:lnTo>
                      <a:lnTo>
                        <a:pt x="12" y="45"/>
                      </a:lnTo>
                      <a:lnTo>
                        <a:pt x="7" y="54"/>
                      </a:lnTo>
                      <a:lnTo>
                        <a:pt x="4" y="57"/>
                      </a:lnTo>
                      <a:lnTo>
                        <a:pt x="2" y="59"/>
                      </a:lnTo>
                      <a:lnTo>
                        <a:pt x="3" y="62"/>
                      </a:lnTo>
                      <a:lnTo>
                        <a:pt x="3" y="67"/>
                      </a:lnTo>
                      <a:lnTo>
                        <a:pt x="0" y="68"/>
                      </a:lnTo>
                      <a:lnTo>
                        <a:pt x="0" y="72"/>
                      </a:lnTo>
                      <a:lnTo>
                        <a:pt x="1" y="74"/>
                      </a:lnTo>
                      <a:lnTo>
                        <a:pt x="0" y="78"/>
                      </a:lnTo>
                      <a:lnTo>
                        <a:pt x="1" y="78"/>
                      </a:lnTo>
                      <a:lnTo>
                        <a:pt x="5" y="82"/>
                      </a:lnTo>
                      <a:lnTo>
                        <a:pt x="10" y="85"/>
                      </a:lnTo>
                      <a:lnTo>
                        <a:pt x="12" y="85"/>
                      </a:lnTo>
                      <a:lnTo>
                        <a:pt x="13" y="86"/>
                      </a:lnTo>
                      <a:lnTo>
                        <a:pt x="16" y="86"/>
                      </a:lnTo>
                      <a:lnTo>
                        <a:pt x="19" y="88"/>
                      </a:lnTo>
                      <a:lnTo>
                        <a:pt x="20" y="90"/>
                      </a:lnTo>
                      <a:lnTo>
                        <a:pt x="25" y="93"/>
                      </a:lnTo>
                      <a:lnTo>
                        <a:pt x="28" y="93"/>
                      </a:lnTo>
                      <a:lnTo>
                        <a:pt x="31" y="90"/>
                      </a:lnTo>
                      <a:lnTo>
                        <a:pt x="33" y="90"/>
                      </a:lnTo>
                      <a:lnTo>
                        <a:pt x="35" y="92"/>
                      </a:lnTo>
                      <a:lnTo>
                        <a:pt x="38" y="93"/>
                      </a:lnTo>
                      <a:lnTo>
                        <a:pt x="37" y="88"/>
                      </a:lnTo>
                      <a:lnTo>
                        <a:pt x="36" y="83"/>
                      </a:lnTo>
                      <a:lnTo>
                        <a:pt x="34" y="82"/>
                      </a:lnTo>
                      <a:lnTo>
                        <a:pt x="34" y="76"/>
                      </a:lnTo>
                      <a:lnTo>
                        <a:pt x="34" y="72"/>
                      </a:lnTo>
                      <a:lnTo>
                        <a:pt x="39" y="72"/>
                      </a:lnTo>
                      <a:lnTo>
                        <a:pt x="49" y="72"/>
                      </a:lnTo>
                      <a:lnTo>
                        <a:pt x="51" y="72"/>
                      </a:lnTo>
                      <a:lnTo>
                        <a:pt x="58" y="72"/>
                      </a:lnTo>
                      <a:lnTo>
                        <a:pt x="63" y="70"/>
                      </a:lnTo>
                      <a:lnTo>
                        <a:pt x="66" y="70"/>
                      </a:lnTo>
                      <a:lnTo>
                        <a:pt x="70" y="69"/>
                      </a:lnTo>
                      <a:lnTo>
                        <a:pt x="71" y="69"/>
                      </a:lnTo>
                      <a:lnTo>
                        <a:pt x="71" y="69"/>
                      </a:lnTo>
                      <a:lnTo>
                        <a:pt x="72" y="69"/>
                      </a:lnTo>
                      <a:lnTo>
                        <a:pt x="86" y="73"/>
                      </a:lnTo>
                      <a:lnTo>
                        <a:pt x="87" y="72"/>
                      </a:lnTo>
                      <a:lnTo>
                        <a:pt x="91" y="70"/>
                      </a:lnTo>
                      <a:lnTo>
                        <a:pt x="90" y="67"/>
                      </a:lnTo>
                      <a:lnTo>
                        <a:pt x="93" y="65"/>
                      </a:lnTo>
                      <a:lnTo>
                        <a:pt x="93" y="62"/>
                      </a:lnTo>
                      <a:lnTo>
                        <a:pt x="95" y="60"/>
                      </a:lnTo>
                      <a:lnTo>
                        <a:pt x="96" y="61"/>
                      </a:lnTo>
                      <a:lnTo>
                        <a:pt x="101" y="58"/>
                      </a:lnTo>
                      <a:lnTo>
                        <a:pt x="103" y="58"/>
                      </a:lnTo>
                      <a:lnTo>
                        <a:pt x="107" y="54"/>
                      </a:lnTo>
                      <a:lnTo>
                        <a:pt x="107" y="51"/>
                      </a:lnTo>
                      <a:lnTo>
                        <a:pt x="106" y="51"/>
                      </a:lnTo>
                      <a:lnTo>
                        <a:pt x="103"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3" name="Freeform 832">
                  <a:extLst>
                    <a:ext uri="{FF2B5EF4-FFF2-40B4-BE49-F238E27FC236}">
                      <a16:creationId xmlns:a16="http://schemas.microsoft.com/office/drawing/2014/main" id="{EB26C0AE-0ECC-3B4F-BE9D-62DAC21E8A01}"/>
                    </a:ext>
                  </a:extLst>
                </p:cNvPr>
                <p:cNvSpPr>
                  <a:spLocks/>
                </p:cNvSpPr>
                <p:nvPr/>
              </p:nvSpPr>
              <p:spPr bwMode="auto">
                <a:xfrm>
                  <a:off x="3364" y="2515"/>
                  <a:ext cx="92" cy="80"/>
                </a:xfrm>
                <a:custGeom>
                  <a:avLst/>
                  <a:gdLst>
                    <a:gd name="T0" fmla="*/ 29 w 92"/>
                    <a:gd name="T1" fmla="*/ 75 h 80"/>
                    <a:gd name="T2" fmla="*/ 36 w 92"/>
                    <a:gd name="T3" fmla="*/ 68 h 80"/>
                    <a:gd name="T4" fmla="*/ 53 w 92"/>
                    <a:gd name="T5" fmla="*/ 70 h 80"/>
                    <a:gd name="T6" fmla="*/ 55 w 92"/>
                    <a:gd name="T7" fmla="*/ 69 h 80"/>
                    <a:gd name="T8" fmla="*/ 70 w 92"/>
                    <a:gd name="T9" fmla="*/ 72 h 80"/>
                    <a:gd name="T10" fmla="*/ 77 w 92"/>
                    <a:gd name="T11" fmla="*/ 75 h 80"/>
                    <a:gd name="T12" fmla="*/ 84 w 92"/>
                    <a:gd name="T13" fmla="*/ 75 h 80"/>
                    <a:gd name="T14" fmla="*/ 88 w 92"/>
                    <a:gd name="T15" fmla="*/ 77 h 80"/>
                    <a:gd name="T16" fmla="*/ 91 w 92"/>
                    <a:gd name="T17" fmla="*/ 80 h 80"/>
                    <a:gd name="T18" fmla="*/ 92 w 92"/>
                    <a:gd name="T19" fmla="*/ 75 h 80"/>
                    <a:gd name="T20" fmla="*/ 88 w 92"/>
                    <a:gd name="T21" fmla="*/ 70 h 80"/>
                    <a:gd name="T22" fmla="*/ 88 w 92"/>
                    <a:gd name="T23" fmla="*/ 66 h 80"/>
                    <a:gd name="T24" fmla="*/ 86 w 92"/>
                    <a:gd name="T25" fmla="*/ 61 h 80"/>
                    <a:gd name="T26" fmla="*/ 83 w 92"/>
                    <a:gd name="T27" fmla="*/ 60 h 80"/>
                    <a:gd name="T28" fmla="*/ 80 w 92"/>
                    <a:gd name="T29" fmla="*/ 54 h 80"/>
                    <a:gd name="T30" fmla="*/ 76 w 92"/>
                    <a:gd name="T31" fmla="*/ 47 h 80"/>
                    <a:gd name="T32" fmla="*/ 77 w 92"/>
                    <a:gd name="T33" fmla="*/ 38 h 80"/>
                    <a:gd name="T34" fmla="*/ 74 w 92"/>
                    <a:gd name="T35" fmla="*/ 34 h 80"/>
                    <a:gd name="T36" fmla="*/ 70 w 92"/>
                    <a:gd name="T37" fmla="*/ 28 h 80"/>
                    <a:gd name="T38" fmla="*/ 67 w 92"/>
                    <a:gd name="T39" fmla="*/ 23 h 80"/>
                    <a:gd name="T40" fmla="*/ 64 w 92"/>
                    <a:gd name="T41" fmla="*/ 19 h 80"/>
                    <a:gd name="T42" fmla="*/ 60 w 92"/>
                    <a:gd name="T43" fmla="*/ 12 h 80"/>
                    <a:gd name="T44" fmla="*/ 57 w 92"/>
                    <a:gd name="T45" fmla="*/ 10 h 80"/>
                    <a:gd name="T46" fmla="*/ 54 w 92"/>
                    <a:gd name="T47" fmla="*/ 11 h 80"/>
                    <a:gd name="T48" fmla="*/ 51 w 92"/>
                    <a:gd name="T49" fmla="*/ 8 h 80"/>
                    <a:gd name="T50" fmla="*/ 45 w 92"/>
                    <a:gd name="T51" fmla="*/ 3 h 80"/>
                    <a:gd name="T52" fmla="*/ 36 w 92"/>
                    <a:gd name="T53" fmla="*/ 0 h 80"/>
                    <a:gd name="T54" fmla="*/ 21 w 92"/>
                    <a:gd name="T55" fmla="*/ 5 h 80"/>
                    <a:gd name="T56" fmla="*/ 15 w 92"/>
                    <a:gd name="T57" fmla="*/ 8 h 80"/>
                    <a:gd name="T58" fmla="*/ 13 w 92"/>
                    <a:gd name="T59" fmla="*/ 16 h 80"/>
                    <a:gd name="T60" fmla="*/ 0 w 92"/>
                    <a:gd name="T61" fmla="*/ 34 h 80"/>
                    <a:gd name="T62" fmla="*/ 9 w 92"/>
                    <a:gd name="T63" fmla="*/ 44 h 80"/>
                    <a:gd name="T64" fmla="*/ 11 w 92"/>
                    <a:gd name="T65" fmla="*/ 48 h 80"/>
                    <a:gd name="T66" fmla="*/ 13 w 92"/>
                    <a:gd name="T67" fmla="*/ 51 h 80"/>
                    <a:gd name="T68" fmla="*/ 12 w 92"/>
                    <a:gd name="T69" fmla="*/ 54 h 80"/>
                    <a:gd name="T70" fmla="*/ 19 w 92"/>
                    <a:gd name="T71" fmla="*/ 54 h 80"/>
                    <a:gd name="T72" fmla="*/ 27 w 92"/>
                    <a:gd name="T73" fmla="*/ 49 h 80"/>
                    <a:gd name="T74" fmla="*/ 33 w 92"/>
                    <a:gd name="T75" fmla="*/ 48 h 80"/>
                    <a:gd name="T76" fmla="*/ 42 w 92"/>
                    <a:gd name="T77" fmla="*/ 51 h 80"/>
                    <a:gd name="T78" fmla="*/ 50 w 92"/>
                    <a:gd name="T79" fmla="*/ 56 h 80"/>
                    <a:gd name="T80" fmla="*/ 53 w 92"/>
                    <a:gd name="T81" fmla="*/ 58 h 80"/>
                    <a:gd name="T82" fmla="*/ 49 w 92"/>
                    <a:gd name="T83" fmla="*/ 60 h 80"/>
                    <a:gd name="T84" fmla="*/ 40 w 92"/>
                    <a:gd name="T85" fmla="*/ 56 h 80"/>
                    <a:gd name="T86" fmla="*/ 34 w 92"/>
                    <a:gd name="T87" fmla="*/ 54 h 80"/>
                    <a:gd name="T88" fmla="*/ 30 w 92"/>
                    <a:gd name="T89" fmla="*/ 56 h 80"/>
                    <a:gd name="T90" fmla="*/ 28 w 92"/>
                    <a:gd name="T91" fmla="*/ 55 h 80"/>
                    <a:gd name="T92" fmla="*/ 22 w 92"/>
                    <a:gd name="T93" fmla="*/ 58 h 80"/>
                    <a:gd name="T94" fmla="*/ 11 w 92"/>
                    <a:gd name="T95" fmla="*/ 61 h 80"/>
                    <a:gd name="T96" fmla="*/ 9 w 92"/>
                    <a:gd name="T97" fmla="*/ 67 h 80"/>
                    <a:gd name="T98" fmla="*/ 9 w 92"/>
                    <a:gd name="T99" fmla="*/ 70 h 80"/>
                    <a:gd name="T100" fmla="*/ 17 w 92"/>
                    <a:gd name="T101" fmla="*/ 70 h 80"/>
                    <a:gd name="T102" fmla="*/ 12 w 92"/>
                    <a:gd name="T103" fmla="*/ 72 h 80"/>
                    <a:gd name="T104" fmla="*/ 11 w 92"/>
                    <a:gd name="T105" fmla="*/ 72 h 80"/>
                    <a:gd name="T106" fmla="*/ 14 w 92"/>
                    <a:gd name="T10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80">
                      <a:moveTo>
                        <a:pt x="19" y="74"/>
                      </a:moveTo>
                      <a:lnTo>
                        <a:pt x="29" y="75"/>
                      </a:lnTo>
                      <a:lnTo>
                        <a:pt x="31" y="71"/>
                      </a:lnTo>
                      <a:lnTo>
                        <a:pt x="36" y="68"/>
                      </a:lnTo>
                      <a:lnTo>
                        <a:pt x="49" y="68"/>
                      </a:lnTo>
                      <a:lnTo>
                        <a:pt x="53" y="70"/>
                      </a:lnTo>
                      <a:lnTo>
                        <a:pt x="53" y="70"/>
                      </a:lnTo>
                      <a:lnTo>
                        <a:pt x="55" y="69"/>
                      </a:lnTo>
                      <a:lnTo>
                        <a:pt x="64" y="69"/>
                      </a:lnTo>
                      <a:lnTo>
                        <a:pt x="70" y="72"/>
                      </a:lnTo>
                      <a:lnTo>
                        <a:pt x="72" y="75"/>
                      </a:lnTo>
                      <a:lnTo>
                        <a:pt x="77" y="75"/>
                      </a:lnTo>
                      <a:lnTo>
                        <a:pt x="81" y="77"/>
                      </a:lnTo>
                      <a:lnTo>
                        <a:pt x="84" y="75"/>
                      </a:lnTo>
                      <a:lnTo>
                        <a:pt x="86" y="75"/>
                      </a:lnTo>
                      <a:lnTo>
                        <a:pt x="88" y="77"/>
                      </a:lnTo>
                      <a:lnTo>
                        <a:pt x="91" y="78"/>
                      </a:lnTo>
                      <a:lnTo>
                        <a:pt x="91" y="80"/>
                      </a:lnTo>
                      <a:lnTo>
                        <a:pt x="92" y="78"/>
                      </a:lnTo>
                      <a:lnTo>
                        <a:pt x="92" y="75"/>
                      </a:lnTo>
                      <a:lnTo>
                        <a:pt x="88" y="72"/>
                      </a:lnTo>
                      <a:lnTo>
                        <a:pt x="88" y="70"/>
                      </a:lnTo>
                      <a:lnTo>
                        <a:pt x="88" y="68"/>
                      </a:lnTo>
                      <a:lnTo>
                        <a:pt x="88" y="66"/>
                      </a:lnTo>
                      <a:lnTo>
                        <a:pt x="87" y="64"/>
                      </a:lnTo>
                      <a:lnTo>
                        <a:pt x="86" y="61"/>
                      </a:lnTo>
                      <a:lnTo>
                        <a:pt x="85" y="60"/>
                      </a:lnTo>
                      <a:lnTo>
                        <a:pt x="83" y="60"/>
                      </a:lnTo>
                      <a:lnTo>
                        <a:pt x="81" y="58"/>
                      </a:lnTo>
                      <a:lnTo>
                        <a:pt x="80" y="54"/>
                      </a:lnTo>
                      <a:lnTo>
                        <a:pt x="76" y="50"/>
                      </a:lnTo>
                      <a:lnTo>
                        <a:pt x="76" y="47"/>
                      </a:lnTo>
                      <a:lnTo>
                        <a:pt x="78" y="41"/>
                      </a:lnTo>
                      <a:lnTo>
                        <a:pt x="77" y="38"/>
                      </a:lnTo>
                      <a:lnTo>
                        <a:pt x="77" y="35"/>
                      </a:lnTo>
                      <a:lnTo>
                        <a:pt x="74" y="34"/>
                      </a:lnTo>
                      <a:lnTo>
                        <a:pt x="74" y="31"/>
                      </a:lnTo>
                      <a:lnTo>
                        <a:pt x="70" y="28"/>
                      </a:lnTo>
                      <a:lnTo>
                        <a:pt x="67" y="27"/>
                      </a:lnTo>
                      <a:lnTo>
                        <a:pt x="67" y="23"/>
                      </a:lnTo>
                      <a:lnTo>
                        <a:pt x="64" y="23"/>
                      </a:lnTo>
                      <a:lnTo>
                        <a:pt x="64" y="19"/>
                      </a:lnTo>
                      <a:lnTo>
                        <a:pt x="60" y="16"/>
                      </a:lnTo>
                      <a:lnTo>
                        <a:pt x="60" y="12"/>
                      </a:lnTo>
                      <a:lnTo>
                        <a:pt x="59" y="10"/>
                      </a:lnTo>
                      <a:lnTo>
                        <a:pt x="57" y="10"/>
                      </a:lnTo>
                      <a:lnTo>
                        <a:pt x="56" y="10"/>
                      </a:lnTo>
                      <a:lnTo>
                        <a:pt x="54" y="11"/>
                      </a:lnTo>
                      <a:lnTo>
                        <a:pt x="51" y="10"/>
                      </a:lnTo>
                      <a:lnTo>
                        <a:pt x="51" y="8"/>
                      </a:lnTo>
                      <a:lnTo>
                        <a:pt x="48" y="3"/>
                      </a:lnTo>
                      <a:lnTo>
                        <a:pt x="45" y="3"/>
                      </a:lnTo>
                      <a:lnTo>
                        <a:pt x="38" y="0"/>
                      </a:lnTo>
                      <a:lnTo>
                        <a:pt x="36" y="0"/>
                      </a:lnTo>
                      <a:lnTo>
                        <a:pt x="28" y="3"/>
                      </a:lnTo>
                      <a:lnTo>
                        <a:pt x="21" y="5"/>
                      </a:lnTo>
                      <a:lnTo>
                        <a:pt x="18" y="8"/>
                      </a:lnTo>
                      <a:lnTo>
                        <a:pt x="15" y="8"/>
                      </a:lnTo>
                      <a:lnTo>
                        <a:pt x="13" y="10"/>
                      </a:lnTo>
                      <a:lnTo>
                        <a:pt x="13" y="16"/>
                      </a:lnTo>
                      <a:lnTo>
                        <a:pt x="9" y="23"/>
                      </a:lnTo>
                      <a:lnTo>
                        <a:pt x="0" y="34"/>
                      </a:lnTo>
                      <a:lnTo>
                        <a:pt x="5" y="38"/>
                      </a:lnTo>
                      <a:lnTo>
                        <a:pt x="9" y="44"/>
                      </a:lnTo>
                      <a:lnTo>
                        <a:pt x="11" y="45"/>
                      </a:lnTo>
                      <a:lnTo>
                        <a:pt x="11" y="48"/>
                      </a:lnTo>
                      <a:lnTo>
                        <a:pt x="10" y="49"/>
                      </a:lnTo>
                      <a:lnTo>
                        <a:pt x="13" y="51"/>
                      </a:lnTo>
                      <a:lnTo>
                        <a:pt x="12" y="53"/>
                      </a:lnTo>
                      <a:lnTo>
                        <a:pt x="12" y="54"/>
                      </a:lnTo>
                      <a:lnTo>
                        <a:pt x="18" y="54"/>
                      </a:lnTo>
                      <a:lnTo>
                        <a:pt x="19" y="54"/>
                      </a:lnTo>
                      <a:lnTo>
                        <a:pt x="22" y="54"/>
                      </a:lnTo>
                      <a:lnTo>
                        <a:pt x="27" y="49"/>
                      </a:lnTo>
                      <a:lnTo>
                        <a:pt x="31" y="47"/>
                      </a:lnTo>
                      <a:lnTo>
                        <a:pt x="33" y="48"/>
                      </a:lnTo>
                      <a:lnTo>
                        <a:pt x="37" y="48"/>
                      </a:lnTo>
                      <a:lnTo>
                        <a:pt x="42" y="51"/>
                      </a:lnTo>
                      <a:lnTo>
                        <a:pt x="44" y="51"/>
                      </a:lnTo>
                      <a:lnTo>
                        <a:pt x="50" y="56"/>
                      </a:lnTo>
                      <a:lnTo>
                        <a:pt x="52" y="56"/>
                      </a:lnTo>
                      <a:lnTo>
                        <a:pt x="53" y="58"/>
                      </a:lnTo>
                      <a:lnTo>
                        <a:pt x="52" y="60"/>
                      </a:lnTo>
                      <a:lnTo>
                        <a:pt x="49" y="60"/>
                      </a:lnTo>
                      <a:lnTo>
                        <a:pt x="44" y="58"/>
                      </a:lnTo>
                      <a:lnTo>
                        <a:pt x="40" y="56"/>
                      </a:lnTo>
                      <a:lnTo>
                        <a:pt x="37" y="56"/>
                      </a:lnTo>
                      <a:lnTo>
                        <a:pt x="34" y="54"/>
                      </a:lnTo>
                      <a:lnTo>
                        <a:pt x="33" y="54"/>
                      </a:lnTo>
                      <a:lnTo>
                        <a:pt x="30" y="56"/>
                      </a:lnTo>
                      <a:lnTo>
                        <a:pt x="29" y="55"/>
                      </a:lnTo>
                      <a:lnTo>
                        <a:pt x="28" y="55"/>
                      </a:lnTo>
                      <a:lnTo>
                        <a:pt x="25" y="58"/>
                      </a:lnTo>
                      <a:lnTo>
                        <a:pt x="22" y="58"/>
                      </a:lnTo>
                      <a:lnTo>
                        <a:pt x="19" y="61"/>
                      </a:lnTo>
                      <a:lnTo>
                        <a:pt x="11" y="61"/>
                      </a:lnTo>
                      <a:lnTo>
                        <a:pt x="9" y="63"/>
                      </a:lnTo>
                      <a:lnTo>
                        <a:pt x="9" y="67"/>
                      </a:lnTo>
                      <a:lnTo>
                        <a:pt x="8" y="69"/>
                      </a:lnTo>
                      <a:lnTo>
                        <a:pt x="9" y="70"/>
                      </a:lnTo>
                      <a:lnTo>
                        <a:pt x="12" y="68"/>
                      </a:lnTo>
                      <a:lnTo>
                        <a:pt x="17" y="70"/>
                      </a:lnTo>
                      <a:lnTo>
                        <a:pt x="14" y="72"/>
                      </a:lnTo>
                      <a:lnTo>
                        <a:pt x="12" y="72"/>
                      </a:lnTo>
                      <a:lnTo>
                        <a:pt x="10" y="71"/>
                      </a:lnTo>
                      <a:lnTo>
                        <a:pt x="11" y="72"/>
                      </a:lnTo>
                      <a:lnTo>
                        <a:pt x="11" y="75"/>
                      </a:lnTo>
                      <a:lnTo>
                        <a:pt x="14" y="77"/>
                      </a:lnTo>
                      <a:lnTo>
                        <a:pt x="19"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4" name="Freeform 833">
                  <a:extLst>
                    <a:ext uri="{FF2B5EF4-FFF2-40B4-BE49-F238E27FC236}">
                      <a16:creationId xmlns:a16="http://schemas.microsoft.com/office/drawing/2014/main" id="{427D58E7-79E0-2040-B04F-82FC55460FC3}"/>
                    </a:ext>
                  </a:extLst>
                </p:cNvPr>
                <p:cNvSpPr>
                  <a:spLocks/>
                </p:cNvSpPr>
                <p:nvPr/>
              </p:nvSpPr>
              <p:spPr bwMode="auto">
                <a:xfrm>
                  <a:off x="3372" y="2562"/>
                  <a:ext cx="45" cy="16"/>
                </a:xfrm>
                <a:custGeom>
                  <a:avLst/>
                  <a:gdLst>
                    <a:gd name="T0" fmla="*/ 11 w 45"/>
                    <a:gd name="T1" fmla="*/ 14 h 16"/>
                    <a:gd name="T2" fmla="*/ 14 w 45"/>
                    <a:gd name="T3" fmla="*/ 11 h 16"/>
                    <a:gd name="T4" fmla="*/ 17 w 45"/>
                    <a:gd name="T5" fmla="*/ 11 h 16"/>
                    <a:gd name="T6" fmla="*/ 20 w 45"/>
                    <a:gd name="T7" fmla="*/ 8 h 16"/>
                    <a:gd name="T8" fmla="*/ 21 w 45"/>
                    <a:gd name="T9" fmla="*/ 8 h 16"/>
                    <a:gd name="T10" fmla="*/ 22 w 45"/>
                    <a:gd name="T11" fmla="*/ 9 h 16"/>
                    <a:gd name="T12" fmla="*/ 25 w 45"/>
                    <a:gd name="T13" fmla="*/ 7 h 16"/>
                    <a:gd name="T14" fmla="*/ 26 w 45"/>
                    <a:gd name="T15" fmla="*/ 7 h 16"/>
                    <a:gd name="T16" fmla="*/ 29 w 45"/>
                    <a:gd name="T17" fmla="*/ 9 h 16"/>
                    <a:gd name="T18" fmla="*/ 32 w 45"/>
                    <a:gd name="T19" fmla="*/ 9 h 16"/>
                    <a:gd name="T20" fmla="*/ 36 w 45"/>
                    <a:gd name="T21" fmla="*/ 11 h 16"/>
                    <a:gd name="T22" fmla="*/ 41 w 45"/>
                    <a:gd name="T23" fmla="*/ 13 h 16"/>
                    <a:gd name="T24" fmla="*/ 44 w 45"/>
                    <a:gd name="T25" fmla="*/ 13 h 16"/>
                    <a:gd name="T26" fmla="*/ 45 w 45"/>
                    <a:gd name="T27" fmla="*/ 11 h 16"/>
                    <a:gd name="T28" fmla="*/ 44 w 45"/>
                    <a:gd name="T29" fmla="*/ 9 h 16"/>
                    <a:gd name="T30" fmla="*/ 42 w 45"/>
                    <a:gd name="T31" fmla="*/ 9 h 16"/>
                    <a:gd name="T32" fmla="*/ 36 w 45"/>
                    <a:gd name="T33" fmla="*/ 4 h 16"/>
                    <a:gd name="T34" fmla="*/ 34 w 45"/>
                    <a:gd name="T35" fmla="*/ 4 h 16"/>
                    <a:gd name="T36" fmla="*/ 29 w 45"/>
                    <a:gd name="T37" fmla="*/ 1 h 16"/>
                    <a:gd name="T38" fmla="*/ 25 w 45"/>
                    <a:gd name="T39" fmla="*/ 1 h 16"/>
                    <a:gd name="T40" fmla="*/ 23 w 45"/>
                    <a:gd name="T41" fmla="*/ 0 h 16"/>
                    <a:gd name="T42" fmla="*/ 19 w 45"/>
                    <a:gd name="T43" fmla="*/ 2 h 16"/>
                    <a:gd name="T44" fmla="*/ 14 w 45"/>
                    <a:gd name="T45" fmla="*/ 7 h 16"/>
                    <a:gd name="T46" fmla="*/ 11 w 45"/>
                    <a:gd name="T47" fmla="*/ 7 h 16"/>
                    <a:gd name="T48" fmla="*/ 10 w 45"/>
                    <a:gd name="T49" fmla="*/ 7 h 16"/>
                    <a:gd name="T50" fmla="*/ 4 w 45"/>
                    <a:gd name="T51" fmla="*/ 7 h 16"/>
                    <a:gd name="T52" fmla="*/ 4 w 45"/>
                    <a:gd name="T53" fmla="*/ 11 h 16"/>
                    <a:gd name="T54" fmla="*/ 8 w 45"/>
                    <a:gd name="T55" fmla="*/ 12 h 16"/>
                    <a:gd name="T56" fmla="*/ 11 w 45"/>
                    <a:gd name="T57" fmla="*/ 11 h 16"/>
                    <a:gd name="T58" fmla="*/ 9 w 45"/>
                    <a:gd name="T59" fmla="*/ 14 h 16"/>
                    <a:gd name="T60" fmla="*/ 5 w 45"/>
                    <a:gd name="T61" fmla="*/ 14 h 16"/>
                    <a:gd name="T62" fmla="*/ 2 w 45"/>
                    <a:gd name="T63" fmla="*/ 10 h 16"/>
                    <a:gd name="T64" fmla="*/ 0 w 45"/>
                    <a:gd name="T65" fmla="*/ 13 h 16"/>
                    <a:gd name="T66" fmla="*/ 1 w 45"/>
                    <a:gd name="T67" fmla="*/ 15 h 16"/>
                    <a:gd name="T68" fmla="*/ 1 w 45"/>
                    <a:gd name="T69" fmla="*/ 16 h 16"/>
                    <a:gd name="T70" fmla="*/ 3 w 45"/>
                    <a:gd name="T71" fmla="*/ 14 h 16"/>
                    <a:gd name="T72" fmla="*/ 11 w 45"/>
                    <a:gd name="T7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16">
                      <a:moveTo>
                        <a:pt x="11" y="14"/>
                      </a:moveTo>
                      <a:lnTo>
                        <a:pt x="14" y="11"/>
                      </a:lnTo>
                      <a:lnTo>
                        <a:pt x="17" y="11"/>
                      </a:lnTo>
                      <a:lnTo>
                        <a:pt x="20" y="8"/>
                      </a:lnTo>
                      <a:lnTo>
                        <a:pt x="21" y="8"/>
                      </a:lnTo>
                      <a:lnTo>
                        <a:pt x="22" y="9"/>
                      </a:lnTo>
                      <a:lnTo>
                        <a:pt x="25" y="7"/>
                      </a:lnTo>
                      <a:lnTo>
                        <a:pt x="26" y="7"/>
                      </a:lnTo>
                      <a:lnTo>
                        <a:pt x="29" y="9"/>
                      </a:lnTo>
                      <a:lnTo>
                        <a:pt x="32" y="9"/>
                      </a:lnTo>
                      <a:lnTo>
                        <a:pt x="36" y="11"/>
                      </a:lnTo>
                      <a:lnTo>
                        <a:pt x="41" y="13"/>
                      </a:lnTo>
                      <a:lnTo>
                        <a:pt x="44" y="13"/>
                      </a:lnTo>
                      <a:lnTo>
                        <a:pt x="45" y="11"/>
                      </a:lnTo>
                      <a:lnTo>
                        <a:pt x="44" y="9"/>
                      </a:lnTo>
                      <a:lnTo>
                        <a:pt x="42" y="9"/>
                      </a:lnTo>
                      <a:lnTo>
                        <a:pt x="36" y="4"/>
                      </a:lnTo>
                      <a:lnTo>
                        <a:pt x="34" y="4"/>
                      </a:lnTo>
                      <a:lnTo>
                        <a:pt x="29" y="1"/>
                      </a:lnTo>
                      <a:lnTo>
                        <a:pt x="25" y="1"/>
                      </a:lnTo>
                      <a:lnTo>
                        <a:pt x="23" y="0"/>
                      </a:lnTo>
                      <a:lnTo>
                        <a:pt x="19" y="2"/>
                      </a:lnTo>
                      <a:lnTo>
                        <a:pt x="14" y="7"/>
                      </a:lnTo>
                      <a:lnTo>
                        <a:pt x="11" y="7"/>
                      </a:lnTo>
                      <a:lnTo>
                        <a:pt x="10" y="7"/>
                      </a:lnTo>
                      <a:lnTo>
                        <a:pt x="4" y="7"/>
                      </a:lnTo>
                      <a:lnTo>
                        <a:pt x="4" y="11"/>
                      </a:lnTo>
                      <a:lnTo>
                        <a:pt x="8" y="12"/>
                      </a:lnTo>
                      <a:lnTo>
                        <a:pt x="11" y="11"/>
                      </a:lnTo>
                      <a:lnTo>
                        <a:pt x="9" y="14"/>
                      </a:lnTo>
                      <a:lnTo>
                        <a:pt x="5" y="14"/>
                      </a:lnTo>
                      <a:lnTo>
                        <a:pt x="2" y="10"/>
                      </a:lnTo>
                      <a:lnTo>
                        <a:pt x="0" y="13"/>
                      </a:lnTo>
                      <a:lnTo>
                        <a:pt x="1" y="15"/>
                      </a:lnTo>
                      <a:lnTo>
                        <a:pt x="1" y="16"/>
                      </a:lnTo>
                      <a:lnTo>
                        <a:pt x="3" y="14"/>
                      </a:lnTo>
                      <a:lnTo>
                        <a:pt x="1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5" name="Freeform 834">
                  <a:extLst>
                    <a:ext uri="{FF2B5EF4-FFF2-40B4-BE49-F238E27FC236}">
                      <a16:creationId xmlns:a16="http://schemas.microsoft.com/office/drawing/2014/main" id="{F0506350-AD06-E046-8675-EEB06A35DC82}"/>
                    </a:ext>
                  </a:extLst>
                </p:cNvPr>
                <p:cNvSpPr>
                  <a:spLocks/>
                </p:cNvSpPr>
                <p:nvPr/>
              </p:nvSpPr>
              <p:spPr bwMode="auto">
                <a:xfrm>
                  <a:off x="3375" y="2583"/>
                  <a:ext cx="43" cy="32"/>
                </a:xfrm>
                <a:custGeom>
                  <a:avLst/>
                  <a:gdLst>
                    <a:gd name="T0" fmla="*/ 32 w 43"/>
                    <a:gd name="T1" fmla="*/ 26 h 32"/>
                    <a:gd name="T2" fmla="*/ 36 w 43"/>
                    <a:gd name="T3" fmla="*/ 24 h 32"/>
                    <a:gd name="T4" fmla="*/ 40 w 43"/>
                    <a:gd name="T5" fmla="*/ 23 h 32"/>
                    <a:gd name="T6" fmla="*/ 43 w 43"/>
                    <a:gd name="T7" fmla="*/ 21 h 32"/>
                    <a:gd name="T8" fmla="*/ 43 w 43"/>
                    <a:gd name="T9" fmla="*/ 17 h 32"/>
                    <a:gd name="T10" fmla="*/ 42 w 43"/>
                    <a:gd name="T11" fmla="*/ 15 h 32"/>
                    <a:gd name="T12" fmla="*/ 41 w 43"/>
                    <a:gd name="T13" fmla="*/ 10 h 32"/>
                    <a:gd name="T14" fmla="*/ 42 w 43"/>
                    <a:gd name="T15" fmla="*/ 7 h 32"/>
                    <a:gd name="T16" fmla="*/ 42 w 43"/>
                    <a:gd name="T17" fmla="*/ 2 h 32"/>
                    <a:gd name="T18" fmla="*/ 38 w 43"/>
                    <a:gd name="T19" fmla="*/ 0 h 32"/>
                    <a:gd name="T20" fmla="*/ 25 w 43"/>
                    <a:gd name="T21" fmla="*/ 0 h 32"/>
                    <a:gd name="T22" fmla="*/ 20 w 43"/>
                    <a:gd name="T23" fmla="*/ 3 h 32"/>
                    <a:gd name="T24" fmla="*/ 18 w 43"/>
                    <a:gd name="T25" fmla="*/ 7 h 32"/>
                    <a:gd name="T26" fmla="*/ 8 w 43"/>
                    <a:gd name="T27" fmla="*/ 6 h 32"/>
                    <a:gd name="T28" fmla="*/ 3 w 43"/>
                    <a:gd name="T29" fmla="*/ 9 h 32"/>
                    <a:gd name="T30" fmla="*/ 0 w 43"/>
                    <a:gd name="T31" fmla="*/ 7 h 32"/>
                    <a:gd name="T32" fmla="*/ 0 w 43"/>
                    <a:gd name="T33" fmla="*/ 7 h 32"/>
                    <a:gd name="T34" fmla="*/ 1 w 43"/>
                    <a:gd name="T35" fmla="*/ 11 h 32"/>
                    <a:gd name="T36" fmla="*/ 6 w 43"/>
                    <a:gd name="T37" fmla="*/ 11 h 32"/>
                    <a:gd name="T38" fmla="*/ 8 w 43"/>
                    <a:gd name="T39" fmla="*/ 11 h 32"/>
                    <a:gd name="T40" fmla="*/ 5 w 43"/>
                    <a:gd name="T41" fmla="*/ 13 h 32"/>
                    <a:gd name="T42" fmla="*/ 8 w 43"/>
                    <a:gd name="T43" fmla="*/ 16 h 32"/>
                    <a:gd name="T44" fmla="*/ 11 w 43"/>
                    <a:gd name="T45" fmla="*/ 16 h 32"/>
                    <a:gd name="T46" fmla="*/ 11 w 43"/>
                    <a:gd name="T47" fmla="*/ 18 h 32"/>
                    <a:gd name="T48" fmla="*/ 13 w 43"/>
                    <a:gd name="T49" fmla="*/ 18 h 32"/>
                    <a:gd name="T50" fmla="*/ 17 w 43"/>
                    <a:gd name="T51" fmla="*/ 17 h 32"/>
                    <a:gd name="T52" fmla="*/ 20 w 43"/>
                    <a:gd name="T53" fmla="*/ 16 h 32"/>
                    <a:gd name="T54" fmla="*/ 24 w 43"/>
                    <a:gd name="T55" fmla="*/ 18 h 32"/>
                    <a:gd name="T56" fmla="*/ 22 w 43"/>
                    <a:gd name="T57" fmla="*/ 20 h 32"/>
                    <a:gd name="T58" fmla="*/ 15 w 43"/>
                    <a:gd name="T59" fmla="*/ 20 h 32"/>
                    <a:gd name="T60" fmla="*/ 16 w 43"/>
                    <a:gd name="T61" fmla="*/ 21 h 32"/>
                    <a:gd name="T62" fmla="*/ 18 w 43"/>
                    <a:gd name="T63" fmla="*/ 21 h 32"/>
                    <a:gd name="T64" fmla="*/ 20 w 43"/>
                    <a:gd name="T65" fmla="*/ 23 h 32"/>
                    <a:gd name="T66" fmla="*/ 19 w 43"/>
                    <a:gd name="T67" fmla="*/ 24 h 32"/>
                    <a:gd name="T68" fmla="*/ 21 w 43"/>
                    <a:gd name="T69" fmla="*/ 25 h 32"/>
                    <a:gd name="T70" fmla="*/ 18 w 43"/>
                    <a:gd name="T71" fmla="*/ 29 h 32"/>
                    <a:gd name="T72" fmla="*/ 23 w 43"/>
                    <a:gd name="T73" fmla="*/ 28 h 32"/>
                    <a:gd name="T74" fmla="*/ 23 w 43"/>
                    <a:gd name="T75" fmla="*/ 31 h 32"/>
                    <a:gd name="T76" fmla="*/ 24 w 43"/>
                    <a:gd name="T77" fmla="*/ 32 h 32"/>
                    <a:gd name="T78" fmla="*/ 27 w 43"/>
                    <a:gd name="T79" fmla="*/ 31 h 32"/>
                    <a:gd name="T80" fmla="*/ 29 w 43"/>
                    <a:gd name="T81" fmla="*/ 27 h 32"/>
                    <a:gd name="T82" fmla="*/ 32 w 43"/>
                    <a:gd name="T8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32">
                      <a:moveTo>
                        <a:pt x="32" y="26"/>
                      </a:moveTo>
                      <a:lnTo>
                        <a:pt x="36" y="24"/>
                      </a:lnTo>
                      <a:lnTo>
                        <a:pt x="40" y="23"/>
                      </a:lnTo>
                      <a:lnTo>
                        <a:pt x="43" y="21"/>
                      </a:lnTo>
                      <a:lnTo>
                        <a:pt x="43" y="17"/>
                      </a:lnTo>
                      <a:lnTo>
                        <a:pt x="42" y="15"/>
                      </a:lnTo>
                      <a:lnTo>
                        <a:pt x="41" y="10"/>
                      </a:lnTo>
                      <a:lnTo>
                        <a:pt x="42" y="7"/>
                      </a:lnTo>
                      <a:lnTo>
                        <a:pt x="42" y="2"/>
                      </a:lnTo>
                      <a:lnTo>
                        <a:pt x="38" y="0"/>
                      </a:lnTo>
                      <a:lnTo>
                        <a:pt x="25" y="0"/>
                      </a:lnTo>
                      <a:lnTo>
                        <a:pt x="20" y="3"/>
                      </a:lnTo>
                      <a:lnTo>
                        <a:pt x="18" y="7"/>
                      </a:lnTo>
                      <a:lnTo>
                        <a:pt x="8" y="6"/>
                      </a:lnTo>
                      <a:lnTo>
                        <a:pt x="3" y="9"/>
                      </a:lnTo>
                      <a:lnTo>
                        <a:pt x="0" y="7"/>
                      </a:lnTo>
                      <a:lnTo>
                        <a:pt x="0" y="7"/>
                      </a:lnTo>
                      <a:lnTo>
                        <a:pt x="1" y="11"/>
                      </a:lnTo>
                      <a:lnTo>
                        <a:pt x="6" y="11"/>
                      </a:lnTo>
                      <a:lnTo>
                        <a:pt x="8" y="11"/>
                      </a:lnTo>
                      <a:lnTo>
                        <a:pt x="5" y="13"/>
                      </a:lnTo>
                      <a:lnTo>
                        <a:pt x="8" y="16"/>
                      </a:lnTo>
                      <a:lnTo>
                        <a:pt x="11" y="16"/>
                      </a:lnTo>
                      <a:lnTo>
                        <a:pt x="11" y="18"/>
                      </a:lnTo>
                      <a:lnTo>
                        <a:pt x="13" y="18"/>
                      </a:lnTo>
                      <a:lnTo>
                        <a:pt x="17" y="17"/>
                      </a:lnTo>
                      <a:lnTo>
                        <a:pt x="20" y="16"/>
                      </a:lnTo>
                      <a:lnTo>
                        <a:pt x="24" y="18"/>
                      </a:lnTo>
                      <a:lnTo>
                        <a:pt x="22" y="20"/>
                      </a:lnTo>
                      <a:lnTo>
                        <a:pt x="15" y="20"/>
                      </a:lnTo>
                      <a:lnTo>
                        <a:pt x="16" y="21"/>
                      </a:lnTo>
                      <a:lnTo>
                        <a:pt x="18" y="21"/>
                      </a:lnTo>
                      <a:lnTo>
                        <a:pt x="20" y="23"/>
                      </a:lnTo>
                      <a:lnTo>
                        <a:pt x="19" y="24"/>
                      </a:lnTo>
                      <a:lnTo>
                        <a:pt x="21" y="25"/>
                      </a:lnTo>
                      <a:lnTo>
                        <a:pt x="18" y="29"/>
                      </a:lnTo>
                      <a:lnTo>
                        <a:pt x="23" y="28"/>
                      </a:lnTo>
                      <a:lnTo>
                        <a:pt x="23" y="31"/>
                      </a:lnTo>
                      <a:lnTo>
                        <a:pt x="24" y="32"/>
                      </a:lnTo>
                      <a:lnTo>
                        <a:pt x="27" y="31"/>
                      </a:lnTo>
                      <a:lnTo>
                        <a:pt x="29" y="27"/>
                      </a:lnTo>
                      <a:lnTo>
                        <a:pt x="32"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6" name="Freeform 835">
                  <a:extLst>
                    <a:ext uri="{FF2B5EF4-FFF2-40B4-BE49-F238E27FC236}">
                      <a16:creationId xmlns:a16="http://schemas.microsoft.com/office/drawing/2014/main" id="{AC1FF235-C08D-B74A-A084-B84421F25D86}"/>
                    </a:ext>
                  </a:extLst>
                </p:cNvPr>
                <p:cNvSpPr>
                  <a:spLocks/>
                </p:cNvSpPr>
                <p:nvPr/>
              </p:nvSpPr>
              <p:spPr bwMode="auto">
                <a:xfrm>
                  <a:off x="3463" y="2699"/>
                  <a:ext cx="5" cy="4"/>
                </a:xfrm>
                <a:custGeom>
                  <a:avLst/>
                  <a:gdLst>
                    <a:gd name="T0" fmla="*/ 5 w 5"/>
                    <a:gd name="T1" fmla="*/ 4 h 4"/>
                    <a:gd name="T2" fmla="*/ 5 w 5"/>
                    <a:gd name="T3" fmla="*/ 4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4"/>
                      </a:lnTo>
                      <a:lnTo>
                        <a:pt x="0" y="0"/>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7" name="Freeform 836">
                  <a:extLst>
                    <a:ext uri="{FF2B5EF4-FFF2-40B4-BE49-F238E27FC236}">
                      <a16:creationId xmlns:a16="http://schemas.microsoft.com/office/drawing/2014/main" id="{20443199-193B-194F-A3AA-19C7360EDE71}"/>
                    </a:ext>
                  </a:extLst>
                </p:cNvPr>
                <p:cNvSpPr>
                  <a:spLocks/>
                </p:cNvSpPr>
                <p:nvPr/>
              </p:nvSpPr>
              <p:spPr bwMode="auto">
                <a:xfrm>
                  <a:off x="3456" y="268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8" name="Freeform 837">
                  <a:extLst>
                    <a:ext uri="{FF2B5EF4-FFF2-40B4-BE49-F238E27FC236}">
                      <a16:creationId xmlns:a16="http://schemas.microsoft.com/office/drawing/2014/main" id="{B62A0D42-534A-2543-83C7-2E6086CB151F}"/>
                    </a:ext>
                  </a:extLst>
                </p:cNvPr>
                <p:cNvSpPr>
                  <a:spLocks/>
                </p:cNvSpPr>
                <p:nvPr/>
              </p:nvSpPr>
              <p:spPr bwMode="auto">
                <a:xfrm>
                  <a:off x="3402" y="2584"/>
                  <a:ext cx="100" cy="96"/>
                </a:xfrm>
                <a:custGeom>
                  <a:avLst/>
                  <a:gdLst>
                    <a:gd name="T0" fmla="*/ 30 w 100"/>
                    <a:gd name="T1" fmla="*/ 55 h 96"/>
                    <a:gd name="T2" fmla="*/ 36 w 100"/>
                    <a:gd name="T3" fmla="*/ 48 h 96"/>
                    <a:gd name="T4" fmla="*/ 52 w 100"/>
                    <a:gd name="T5" fmla="*/ 46 h 96"/>
                    <a:gd name="T6" fmla="*/ 56 w 100"/>
                    <a:gd name="T7" fmla="*/ 54 h 96"/>
                    <a:gd name="T8" fmla="*/ 58 w 100"/>
                    <a:gd name="T9" fmla="*/ 64 h 96"/>
                    <a:gd name="T10" fmla="*/ 61 w 100"/>
                    <a:gd name="T11" fmla="*/ 69 h 96"/>
                    <a:gd name="T12" fmla="*/ 59 w 100"/>
                    <a:gd name="T13" fmla="*/ 73 h 96"/>
                    <a:gd name="T14" fmla="*/ 61 w 100"/>
                    <a:gd name="T15" fmla="*/ 75 h 96"/>
                    <a:gd name="T16" fmla="*/ 65 w 100"/>
                    <a:gd name="T17" fmla="*/ 75 h 96"/>
                    <a:gd name="T18" fmla="*/ 74 w 100"/>
                    <a:gd name="T19" fmla="*/ 74 h 96"/>
                    <a:gd name="T20" fmla="*/ 78 w 100"/>
                    <a:gd name="T21" fmla="*/ 79 h 96"/>
                    <a:gd name="T22" fmla="*/ 78 w 100"/>
                    <a:gd name="T23" fmla="*/ 89 h 96"/>
                    <a:gd name="T24" fmla="*/ 82 w 100"/>
                    <a:gd name="T25" fmla="*/ 94 h 96"/>
                    <a:gd name="T26" fmla="*/ 88 w 100"/>
                    <a:gd name="T27" fmla="*/ 91 h 96"/>
                    <a:gd name="T28" fmla="*/ 91 w 100"/>
                    <a:gd name="T29" fmla="*/ 95 h 96"/>
                    <a:gd name="T30" fmla="*/ 92 w 100"/>
                    <a:gd name="T31" fmla="*/ 95 h 96"/>
                    <a:gd name="T32" fmla="*/ 98 w 100"/>
                    <a:gd name="T33" fmla="*/ 84 h 96"/>
                    <a:gd name="T34" fmla="*/ 97 w 100"/>
                    <a:gd name="T35" fmla="*/ 79 h 96"/>
                    <a:gd name="T36" fmla="*/ 95 w 100"/>
                    <a:gd name="T37" fmla="*/ 73 h 96"/>
                    <a:gd name="T38" fmla="*/ 99 w 100"/>
                    <a:gd name="T39" fmla="*/ 72 h 96"/>
                    <a:gd name="T40" fmla="*/ 97 w 100"/>
                    <a:gd name="T41" fmla="*/ 66 h 96"/>
                    <a:gd name="T42" fmla="*/ 95 w 100"/>
                    <a:gd name="T43" fmla="*/ 59 h 96"/>
                    <a:gd name="T44" fmla="*/ 95 w 100"/>
                    <a:gd name="T45" fmla="*/ 48 h 96"/>
                    <a:gd name="T46" fmla="*/ 94 w 100"/>
                    <a:gd name="T47" fmla="*/ 44 h 96"/>
                    <a:gd name="T48" fmla="*/ 100 w 100"/>
                    <a:gd name="T49" fmla="*/ 41 h 96"/>
                    <a:gd name="T50" fmla="*/ 99 w 100"/>
                    <a:gd name="T51" fmla="*/ 37 h 96"/>
                    <a:gd name="T52" fmla="*/ 95 w 100"/>
                    <a:gd name="T53" fmla="*/ 35 h 96"/>
                    <a:gd name="T54" fmla="*/ 95 w 100"/>
                    <a:gd name="T55" fmla="*/ 30 h 96"/>
                    <a:gd name="T56" fmla="*/ 91 w 100"/>
                    <a:gd name="T57" fmla="*/ 32 h 96"/>
                    <a:gd name="T58" fmla="*/ 90 w 100"/>
                    <a:gd name="T59" fmla="*/ 28 h 96"/>
                    <a:gd name="T60" fmla="*/ 92 w 100"/>
                    <a:gd name="T61" fmla="*/ 22 h 96"/>
                    <a:gd name="T62" fmla="*/ 88 w 100"/>
                    <a:gd name="T63" fmla="*/ 20 h 96"/>
                    <a:gd name="T64" fmla="*/ 87 w 100"/>
                    <a:gd name="T65" fmla="*/ 11 h 96"/>
                    <a:gd name="T66" fmla="*/ 84 w 100"/>
                    <a:gd name="T67" fmla="*/ 6 h 96"/>
                    <a:gd name="T68" fmla="*/ 80 w 100"/>
                    <a:gd name="T69" fmla="*/ 9 h 96"/>
                    <a:gd name="T70" fmla="*/ 74 w 100"/>
                    <a:gd name="T71" fmla="*/ 7 h 96"/>
                    <a:gd name="T72" fmla="*/ 69 w 100"/>
                    <a:gd name="T73" fmla="*/ 12 h 96"/>
                    <a:gd name="T74" fmla="*/ 63 w 100"/>
                    <a:gd name="T75" fmla="*/ 14 h 96"/>
                    <a:gd name="T76" fmla="*/ 57 w 100"/>
                    <a:gd name="T77" fmla="*/ 10 h 96"/>
                    <a:gd name="T78" fmla="*/ 53 w 100"/>
                    <a:gd name="T79" fmla="*/ 11 h 96"/>
                    <a:gd name="T80" fmla="*/ 53 w 100"/>
                    <a:gd name="T81" fmla="*/ 9 h 96"/>
                    <a:gd name="T82" fmla="*/ 48 w 100"/>
                    <a:gd name="T83" fmla="*/ 6 h 96"/>
                    <a:gd name="T84" fmla="*/ 43 w 100"/>
                    <a:gd name="T85" fmla="*/ 8 h 96"/>
                    <a:gd name="T86" fmla="*/ 34 w 100"/>
                    <a:gd name="T87" fmla="*/ 6 h 96"/>
                    <a:gd name="T88" fmla="*/ 26 w 100"/>
                    <a:gd name="T89" fmla="*/ 0 h 96"/>
                    <a:gd name="T90" fmla="*/ 15 w 100"/>
                    <a:gd name="T91" fmla="*/ 1 h 96"/>
                    <a:gd name="T92" fmla="*/ 15 w 100"/>
                    <a:gd name="T93" fmla="*/ 6 h 96"/>
                    <a:gd name="T94" fmla="*/ 15 w 100"/>
                    <a:gd name="T95" fmla="*/ 14 h 96"/>
                    <a:gd name="T96" fmla="*/ 16 w 100"/>
                    <a:gd name="T97" fmla="*/ 20 h 96"/>
                    <a:gd name="T98" fmla="*/ 9 w 100"/>
                    <a:gd name="T99" fmla="*/ 23 h 96"/>
                    <a:gd name="T100" fmla="*/ 2 w 100"/>
                    <a:gd name="T101" fmla="*/ 26 h 96"/>
                    <a:gd name="T102" fmla="*/ 1 w 100"/>
                    <a:gd name="T103" fmla="*/ 30 h 96"/>
                    <a:gd name="T104" fmla="*/ 2 w 100"/>
                    <a:gd name="T105" fmla="*/ 39 h 96"/>
                    <a:gd name="T106" fmla="*/ 8 w 100"/>
                    <a:gd name="T107" fmla="*/ 45 h 96"/>
                    <a:gd name="T108" fmla="*/ 12 w 100"/>
                    <a:gd name="T109" fmla="*/ 44 h 96"/>
                    <a:gd name="T110" fmla="*/ 12 w 100"/>
                    <a:gd name="T111" fmla="*/ 46 h 96"/>
                    <a:gd name="T112" fmla="*/ 14 w 100"/>
                    <a:gd name="T113" fmla="*/ 51 h 96"/>
                    <a:gd name="T114" fmla="*/ 18 w 100"/>
                    <a:gd name="T115" fmla="*/ 56 h 96"/>
                    <a:gd name="T116" fmla="*/ 24 w 100"/>
                    <a:gd name="T117" fmla="*/ 60 h 96"/>
                    <a:gd name="T118" fmla="*/ 30 w 100"/>
                    <a:gd name="T119" fmla="*/ 5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96">
                      <a:moveTo>
                        <a:pt x="30" y="58"/>
                      </a:moveTo>
                      <a:lnTo>
                        <a:pt x="30" y="55"/>
                      </a:lnTo>
                      <a:lnTo>
                        <a:pt x="34" y="51"/>
                      </a:lnTo>
                      <a:lnTo>
                        <a:pt x="36" y="48"/>
                      </a:lnTo>
                      <a:lnTo>
                        <a:pt x="40" y="46"/>
                      </a:lnTo>
                      <a:lnTo>
                        <a:pt x="52" y="46"/>
                      </a:lnTo>
                      <a:lnTo>
                        <a:pt x="54" y="51"/>
                      </a:lnTo>
                      <a:lnTo>
                        <a:pt x="56" y="54"/>
                      </a:lnTo>
                      <a:lnTo>
                        <a:pt x="59" y="61"/>
                      </a:lnTo>
                      <a:lnTo>
                        <a:pt x="58" y="64"/>
                      </a:lnTo>
                      <a:lnTo>
                        <a:pt x="61" y="67"/>
                      </a:lnTo>
                      <a:lnTo>
                        <a:pt x="61" y="69"/>
                      </a:lnTo>
                      <a:lnTo>
                        <a:pt x="60" y="71"/>
                      </a:lnTo>
                      <a:lnTo>
                        <a:pt x="59" y="73"/>
                      </a:lnTo>
                      <a:lnTo>
                        <a:pt x="61" y="74"/>
                      </a:lnTo>
                      <a:lnTo>
                        <a:pt x="61" y="75"/>
                      </a:lnTo>
                      <a:lnTo>
                        <a:pt x="64" y="74"/>
                      </a:lnTo>
                      <a:lnTo>
                        <a:pt x="65" y="75"/>
                      </a:lnTo>
                      <a:lnTo>
                        <a:pt x="71" y="72"/>
                      </a:lnTo>
                      <a:lnTo>
                        <a:pt x="74" y="74"/>
                      </a:lnTo>
                      <a:lnTo>
                        <a:pt x="75" y="78"/>
                      </a:lnTo>
                      <a:lnTo>
                        <a:pt x="78" y="79"/>
                      </a:lnTo>
                      <a:lnTo>
                        <a:pt x="78" y="86"/>
                      </a:lnTo>
                      <a:lnTo>
                        <a:pt x="78" y="89"/>
                      </a:lnTo>
                      <a:lnTo>
                        <a:pt x="81" y="95"/>
                      </a:lnTo>
                      <a:lnTo>
                        <a:pt x="82" y="94"/>
                      </a:lnTo>
                      <a:lnTo>
                        <a:pt x="87" y="90"/>
                      </a:lnTo>
                      <a:lnTo>
                        <a:pt x="88" y="91"/>
                      </a:lnTo>
                      <a:lnTo>
                        <a:pt x="91" y="93"/>
                      </a:lnTo>
                      <a:lnTo>
                        <a:pt x="91" y="95"/>
                      </a:lnTo>
                      <a:lnTo>
                        <a:pt x="91" y="96"/>
                      </a:lnTo>
                      <a:lnTo>
                        <a:pt x="92" y="95"/>
                      </a:lnTo>
                      <a:lnTo>
                        <a:pt x="94" y="93"/>
                      </a:lnTo>
                      <a:lnTo>
                        <a:pt x="98" y="84"/>
                      </a:lnTo>
                      <a:lnTo>
                        <a:pt x="98" y="80"/>
                      </a:lnTo>
                      <a:lnTo>
                        <a:pt x="97" y="79"/>
                      </a:lnTo>
                      <a:lnTo>
                        <a:pt x="95" y="75"/>
                      </a:lnTo>
                      <a:lnTo>
                        <a:pt x="95" y="73"/>
                      </a:lnTo>
                      <a:lnTo>
                        <a:pt x="96" y="72"/>
                      </a:lnTo>
                      <a:lnTo>
                        <a:pt x="99" y="72"/>
                      </a:lnTo>
                      <a:lnTo>
                        <a:pt x="99" y="70"/>
                      </a:lnTo>
                      <a:lnTo>
                        <a:pt x="97" y="66"/>
                      </a:lnTo>
                      <a:lnTo>
                        <a:pt x="95" y="65"/>
                      </a:lnTo>
                      <a:lnTo>
                        <a:pt x="95" y="59"/>
                      </a:lnTo>
                      <a:lnTo>
                        <a:pt x="95" y="56"/>
                      </a:lnTo>
                      <a:lnTo>
                        <a:pt x="95" y="48"/>
                      </a:lnTo>
                      <a:lnTo>
                        <a:pt x="94" y="48"/>
                      </a:lnTo>
                      <a:lnTo>
                        <a:pt x="94" y="44"/>
                      </a:lnTo>
                      <a:lnTo>
                        <a:pt x="99" y="42"/>
                      </a:lnTo>
                      <a:lnTo>
                        <a:pt x="100" y="41"/>
                      </a:lnTo>
                      <a:lnTo>
                        <a:pt x="100" y="39"/>
                      </a:lnTo>
                      <a:lnTo>
                        <a:pt x="99" y="37"/>
                      </a:lnTo>
                      <a:lnTo>
                        <a:pt x="95" y="37"/>
                      </a:lnTo>
                      <a:lnTo>
                        <a:pt x="95" y="35"/>
                      </a:lnTo>
                      <a:lnTo>
                        <a:pt x="95" y="33"/>
                      </a:lnTo>
                      <a:lnTo>
                        <a:pt x="95" y="30"/>
                      </a:lnTo>
                      <a:lnTo>
                        <a:pt x="92" y="30"/>
                      </a:lnTo>
                      <a:lnTo>
                        <a:pt x="91" y="32"/>
                      </a:lnTo>
                      <a:lnTo>
                        <a:pt x="88" y="33"/>
                      </a:lnTo>
                      <a:lnTo>
                        <a:pt x="90" y="28"/>
                      </a:lnTo>
                      <a:lnTo>
                        <a:pt x="92" y="23"/>
                      </a:lnTo>
                      <a:lnTo>
                        <a:pt x="92" y="22"/>
                      </a:lnTo>
                      <a:lnTo>
                        <a:pt x="89" y="21"/>
                      </a:lnTo>
                      <a:lnTo>
                        <a:pt x="88" y="20"/>
                      </a:lnTo>
                      <a:lnTo>
                        <a:pt x="88" y="15"/>
                      </a:lnTo>
                      <a:lnTo>
                        <a:pt x="87" y="11"/>
                      </a:lnTo>
                      <a:lnTo>
                        <a:pt x="84" y="8"/>
                      </a:lnTo>
                      <a:lnTo>
                        <a:pt x="84" y="6"/>
                      </a:lnTo>
                      <a:lnTo>
                        <a:pt x="81" y="7"/>
                      </a:lnTo>
                      <a:lnTo>
                        <a:pt x="80" y="9"/>
                      </a:lnTo>
                      <a:lnTo>
                        <a:pt x="76" y="6"/>
                      </a:lnTo>
                      <a:lnTo>
                        <a:pt x="74" y="7"/>
                      </a:lnTo>
                      <a:lnTo>
                        <a:pt x="71" y="12"/>
                      </a:lnTo>
                      <a:lnTo>
                        <a:pt x="69" y="12"/>
                      </a:lnTo>
                      <a:lnTo>
                        <a:pt x="66" y="14"/>
                      </a:lnTo>
                      <a:lnTo>
                        <a:pt x="63" y="14"/>
                      </a:lnTo>
                      <a:lnTo>
                        <a:pt x="60" y="12"/>
                      </a:lnTo>
                      <a:lnTo>
                        <a:pt x="57" y="10"/>
                      </a:lnTo>
                      <a:lnTo>
                        <a:pt x="54" y="13"/>
                      </a:lnTo>
                      <a:lnTo>
                        <a:pt x="53" y="11"/>
                      </a:lnTo>
                      <a:lnTo>
                        <a:pt x="53" y="11"/>
                      </a:lnTo>
                      <a:lnTo>
                        <a:pt x="53" y="9"/>
                      </a:lnTo>
                      <a:lnTo>
                        <a:pt x="50" y="8"/>
                      </a:lnTo>
                      <a:lnTo>
                        <a:pt x="48" y="6"/>
                      </a:lnTo>
                      <a:lnTo>
                        <a:pt x="46" y="6"/>
                      </a:lnTo>
                      <a:lnTo>
                        <a:pt x="43" y="8"/>
                      </a:lnTo>
                      <a:lnTo>
                        <a:pt x="39" y="6"/>
                      </a:lnTo>
                      <a:lnTo>
                        <a:pt x="34" y="6"/>
                      </a:lnTo>
                      <a:lnTo>
                        <a:pt x="32" y="3"/>
                      </a:lnTo>
                      <a:lnTo>
                        <a:pt x="26" y="0"/>
                      </a:lnTo>
                      <a:lnTo>
                        <a:pt x="17" y="0"/>
                      </a:lnTo>
                      <a:lnTo>
                        <a:pt x="15" y="1"/>
                      </a:lnTo>
                      <a:lnTo>
                        <a:pt x="15" y="1"/>
                      </a:lnTo>
                      <a:lnTo>
                        <a:pt x="15" y="6"/>
                      </a:lnTo>
                      <a:lnTo>
                        <a:pt x="14" y="9"/>
                      </a:lnTo>
                      <a:lnTo>
                        <a:pt x="15" y="14"/>
                      </a:lnTo>
                      <a:lnTo>
                        <a:pt x="16" y="16"/>
                      </a:lnTo>
                      <a:lnTo>
                        <a:pt x="16" y="20"/>
                      </a:lnTo>
                      <a:lnTo>
                        <a:pt x="13" y="22"/>
                      </a:lnTo>
                      <a:lnTo>
                        <a:pt x="9" y="23"/>
                      </a:lnTo>
                      <a:lnTo>
                        <a:pt x="5" y="25"/>
                      </a:lnTo>
                      <a:lnTo>
                        <a:pt x="2" y="26"/>
                      </a:lnTo>
                      <a:lnTo>
                        <a:pt x="0" y="30"/>
                      </a:lnTo>
                      <a:lnTo>
                        <a:pt x="1" y="30"/>
                      </a:lnTo>
                      <a:lnTo>
                        <a:pt x="3" y="33"/>
                      </a:lnTo>
                      <a:lnTo>
                        <a:pt x="2" y="39"/>
                      </a:lnTo>
                      <a:lnTo>
                        <a:pt x="5" y="44"/>
                      </a:lnTo>
                      <a:lnTo>
                        <a:pt x="8" y="45"/>
                      </a:lnTo>
                      <a:lnTo>
                        <a:pt x="10" y="46"/>
                      </a:lnTo>
                      <a:lnTo>
                        <a:pt x="12" y="44"/>
                      </a:lnTo>
                      <a:lnTo>
                        <a:pt x="14" y="45"/>
                      </a:lnTo>
                      <a:lnTo>
                        <a:pt x="12" y="46"/>
                      </a:lnTo>
                      <a:lnTo>
                        <a:pt x="12" y="49"/>
                      </a:lnTo>
                      <a:lnTo>
                        <a:pt x="14" y="51"/>
                      </a:lnTo>
                      <a:lnTo>
                        <a:pt x="17" y="51"/>
                      </a:lnTo>
                      <a:lnTo>
                        <a:pt x="18" y="56"/>
                      </a:lnTo>
                      <a:lnTo>
                        <a:pt x="22" y="58"/>
                      </a:lnTo>
                      <a:lnTo>
                        <a:pt x="24" y="60"/>
                      </a:lnTo>
                      <a:lnTo>
                        <a:pt x="26" y="60"/>
                      </a:lnTo>
                      <a:lnTo>
                        <a:pt x="30" y="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9" name="Freeform 838">
                  <a:extLst>
                    <a:ext uri="{FF2B5EF4-FFF2-40B4-BE49-F238E27FC236}">
                      <a16:creationId xmlns:a16="http://schemas.microsoft.com/office/drawing/2014/main" id="{89E73695-CEF8-8043-A2C4-FE68B46153AF}"/>
                    </a:ext>
                  </a:extLst>
                </p:cNvPr>
                <p:cNvSpPr>
                  <a:spLocks/>
                </p:cNvSpPr>
                <p:nvPr/>
              </p:nvSpPr>
              <p:spPr bwMode="auto">
                <a:xfrm>
                  <a:off x="3431" y="2675"/>
                  <a:ext cx="4" cy="5"/>
                </a:xfrm>
                <a:custGeom>
                  <a:avLst/>
                  <a:gdLst>
                    <a:gd name="T0" fmla="*/ 2 w 4"/>
                    <a:gd name="T1" fmla="*/ 1 h 5"/>
                    <a:gd name="T2" fmla="*/ 1 w 4"/>
                    <a:gd name="T3" fmla="*/ 0 h 5"/>
                    <a:gd name="T4" fmla="*/ 0 w 4"/>
                    <a:gd name="T5" fmla="*/ 1 h 5"/>
                    <a:gd name="T6" fmla="*/ 0 w 4"/>
                    <a:gd name="T7" fmla="*/ 3 h 5"/>
                    <a:gd name="T8" fmla="*/ 3 w 4"/>
                    <a:gd name="T9" fmla="*/ 5 h 5"/>
                    <a:gd name="T10" fmla="*/ 4 w 4"/>
                    <a:gd name="T11" fmla="*/ 5 h 5"/>
                    <a:gd name="T12" fmla="*/ 4 w 4"/>
                    <a:gd name="T13" fmla="*/ 2 h 5"/>
                    <a:gd name="T14" fmla="*/ 2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1"/>
                      </a:moveTo>
                      <a:lnTo>
                        <a:pt x="1" y="0"/>
                      </a:lnTo>
                      <a:lnTo>
                        <a:pt x="0" y="1"/>
                      </a:lnTo>
                      <a:lnTo>
                        <a:pt x="0" y="3"/>
                      </a:lnTo>
                      <a:lnTo>
                        <a:pt x="3" y="5"/>
                      </a:lnTo>
                      <a:lnTo>
                        <a:pt x="4" y="5"/>
                      </a:lnTo>
                      <a:lnTo>
                        <a:pt x="4"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0" name="Freeform 839">
                  <a:extLst>
                    <a:ext uri="{FF2B5EF4-FFF2-40B4-BE49-F238E27FC236}">
                      <a16:creationId xmlns:a16="http://schemas.microsoft.com/office/drawing/2014/main" id="{CFC474AF-47E8-0140-AB61-7EB573517EC0}"/>
                    </a:ext>
                  </a:extLst>
                </p:cNvPr>
                <p:cNvSpPr>
                  <a:spLocks/>
                </p:cNvSpPr>
                <p:nvPr/>
              </p:nvSpPr>
              <p:spPr bwMode="auto">
                <a:xfrm>
                  <a:off x="3424" y="2630"/>
                  <a:ext cx="39" cy="57"/>
                </a:xfrm>
                <a:custGeom>
                  <a:avLst/>
                  <a:gdLst>
                    <a:gd name="T0" fmla="*/ 28 w 39"/>
                    <a:gd name="T1" fmla="*/ 50 h 57"/>
                    <a:gd name="T2" fmla="*/ 32 w 39"/>
                    <a:gd name="T3" fmla="*/ 48 h 57"/>
                    <a:gd name="T4" fmla="*/ 35 w 39"/>
                    <a:gd name="T5" fmla="*/ 44 h 57"/>
                    <a:gd name="T6" fmla="*/ 34 w 39"/>
                    <a:gd name="T7" fmla="*/ 42 h 57"/>
                    <a:gd name="T8" fmla="*/ 35 w 39"/>
                    <a:gd name="T9" fmla="*/ 37 h 57"/>
                    <a:gd name="T10" fmla="*/ 37 w 39"/>
                    <a:gd name="T11" fmla="*/ 36 h 57"/>
                    <a:gd name="T12" fmla="*/ 37 w 39"/>
                    <a:gd name="T13" fmla="*/ 33 h 57"/>
                    <a:gd name="T14" fmla="*/ 38 w 39"/>
                    <a:gd name="T15" fmla="*/ 30 h 57"/>
                    <a:gd name="T16" fmla="*/ 39 w 39"/>
                    <a:gd name="T17" fmla="*/ 29 h 57"/>
                    <a:gd name="T18" fmla="*/ 39 w 39"/>
                    <a:gd name="T19" fmla="*/ 28 h 57"/>
                    <a:gd name="T20" fmla="*/ 37 w 39"/>
                    <a:gd name="T21" fmla="*/ 27 h 57"/>
                    <a:gd name="T22" fmla="*/ 38 w 39"/>
                    <a:gd name="T23" fmla="*/ 25 h 57"/>
                    <a:gd name="T24" fmla="*/ 39 w 39"/>
                    <a:gd name="T25" fmla="*/ 23 h 57"/>
                    <a:gd name="T26" fmla="*/ 39 w 39"/>
                    <a:gd name="T27" fmla="*/ 21 h 57"/>
                    <a:gd name="T28" fmla="*/ 36 w 39"/>
                    <a:gd name="T29" fmla="*/ 18 h 57"/>
                    <a:gd name="T30" fmla="*/ 37 w 39"/>
                    <a:gd name="T31" fmla="*/ 15 h 57"/>
                    <a:gd name="T32" fmla="*/ 34 w 39"/>
                    <a:gd name="T33" fmla="*/ 8 h 57"/>
                    <a:gd name="T34" fmla="*/ 32 w 39"/>
                    <a:gd name="T35" fmla="*/ 5 h 57"/>
                    <a:gd name="T36" fmla="*/ 30 w 39"/>
                    <a:gd name="T37" fmla="*/ 0 h 57"/>
                    <a:gd name="T38" fmla="*/ 18 w 39"/>
                    <a:gd name="T39" fmla="*/ 0 h 57"/>
                    <a:gd name="T40" fmla="*/ 14 w 39"/>
                    <a:gd name="T41" fmla="*/ 2 h 57"/>
                    <a:gd name="T42" fmla="*/ 12 w 39"/>
                    <a:gd name="T43" fmla="*/ 5 h 57"/>
                    <a:gd name="T44" fmla="*/ 8 w 39"/>
                    <a:gd name="T45" fmla="*/ 9 h 57"/>
                    <a:gd name="T46" fmla="*/ 8 w 39"/>
                    <a:gd name="T47" fmla="*/ 12 h 57"/>
                    <a:gd name="T48" fmla="*/ 4 w 39"/>
                    <a:gd name="T49" fmla="*/ 14 h 57"/>
                    <a:gd name="T50" fmla="*/ 2 w 39"/>
                    <a:gd name="T51" fmla="*/ 14 h 57"/>
                    <a:gd name="T52" fmla="*/ 2 w 39"/>
                    <a:gd name="T53" fmla="*/ 15 h 57"/>
                    <a:gd name="T54" fmla="*/ 0 w 39"/>
                    <a:gd name="T55" fmla="*/ 18 h 57"/>
                    <a:gd name="T56" fmla="*/ 0 w 39"/>
                    <a:gd name="T57" fmla="*/ 20 h 57"/>
                    <a:gd name="T58" fmla="*/ 2 w 39"/>
                    <a:gd name="T59" fmla="*/ 22 h 57"/>
                    <a:gd name="T60" fmla="*/ 0 w 39"/>
                    <a:gd name="T61" fmla="*/ 26 h 57"/>
                    <a:gd name="T62" fmla="*/ 1 w 39"/>
                    <a:gd name="T63" fmla="*/ 29 h 57"/>
                    <a:gd name="T64" fmla="*/ 4 w 39"/>
                    <a:gd name="T65" fmla="*/ 29 h 57"/>
                    <a:gd name="T66" fmla="*/ 5 w 39"/>
                    <a:gd name="T67" fmla="*/ 34 h 57"/>
                    <a:gd name="T68" fmla="*/ 5 w 39"/>
                    <a:gd name="T69" fmla="*/ 38 h 57"/>
                    <a:gd name="T70" fmla="*/ 9 w 39"/>
                    <a:gd name="T71" fmla="*/ 43 h 57"/>
                    <a:gd name="T72" fmla="*/ 11 w 39"/>
                    <a:gd name="T73" fmla="*/ 41 h 57"/>
                    <a:gd name="T74" fmla="*/ 11 w 39"/>
                    <a:gd name="T75" fmla="*/ 42 h 57"/>
                    <a:gd name="T76" fmla="*/ 11 w 39"/>
                    <a:gd name="T77" fmla="*/ 45 h 57"/>
                    <a:gd name="T78" fmla="*/ 12 w 39"/>
                    <a:gd name="T79" fmla="*/ 46 h 57"/>
                    <a:gd name="T80" fmla="*/ 14 w 39"/>
                    <a:gd name="T81" fmla="*/ 50 h 57"/>
                    <a:gd name="T82" fmla="*/ 14 w 39"/>
                    <a:gd name="T83" fmla="*/ 52 h 57"/>
                    <a:gd name="T84" fmla="*/ 17 w 39"/>
                    <a:gd name="T85" fmla="*/ 53 h 57"/>
                    <a:gd name="T86" fmla="*/ 25 w 39"/>
                    <a:gd name="T87" fmla="*/ 57 h 57"/>
                    <a:gd name="T88" fmla="*/ 26 w 39"/>
                    <a:gd name="T89" fmla="*/ 57 h 57"/>
                    <a:gd name="T90" fmla="*/ 26 w 39"/>
                    <a:gd name="T91" fmla="*/ 54 h 57"/>
                    <a:gd name="T92" fmla="*/ 28 w 39"/>
                    <a:gd name="T93"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 h="57">
                      <a:moveTo>
                        <a:pt x="28" y="50"/>
                      </a:moveTo>
                      <a:lnTo>
                        <a:pt x="32" y="48"/>
                      </a:lnTo>
                      <a:lnTo>
                        <a:pt x="35" y="44"/>
                      </a:lnTo>
                      <a:lnTo>
                        <a:pt x="34" y="42"/>
                      </a:lnTo>
                      <a:lnTo>
                        <a:pt x="35" y="37"/>
                      </a:lnTo>
                      <a:lnTo>
                        <a:pt x="37" y="36"/>
                      </a:lnTo>
                      <a:lnTo>
                        <a:pt x="37" y="33"/>
                      </a:lnTo>
                      <a:lnTo>
                        <a:pt x="38" y="30"/>
                      </a:lnTo>
                      <a:lnTo>
                        <a:pt x="39" y="29"/>
                      </a:lnTo>
                      <a:lnTo>
                        <a:pt x="39" y="28"/>
                      </a:lnTo>
                      <a:lnTo>
                        <a:pt x="37" y="27"/>
                      </a:lnTo>
                      <a:lnTo>
                        <a:pt x="38" y="25"/>
                      </a:lnTo>
                      <a:lnTo>
                        <a:pt x="39" y="23"/>
                      </a:lnTo>
                      <a:lnTo>
                        <a:pt x="39" y="21"/>
                      </a:lnTo>
                      <a:lnTo>
                        <a:pt x="36" y="18"/>
                      </a:lnTo>
                      <a:lnTo>
                        <a:pt x="37" y="15"/>
                      </a:lnTo>
                      <a:lnTo>
                        <a:pt x="34" y="8"/>
                      </a:lnTo>
                      <a:lnTo>
                        <a:pt x="32" y="5"/>
                      </a:lnTo>
                      <a:lnTo>
                        <a:pt x="30" y="0"/>
                      </a:lnTo>
                      <a:lnTo>
                        <a:pt x="18" y="0"/>
                      </a:lnTo>
                      <a:lnTo>
                        <a:pt x="14" y="2"/>
                      </a:lnTo>
                      <a:lnTo>
                        <a:pt x="12" y="5"/>
                      </a:lnTo>
                      <a:lnTo>
                        <a:pt x="8" y="9"/>
                      </a:lnTo>
                      <a:lnTo>
                        <a:pt x="8" y="12"/>
                      </a:lnTo>
                      <a:lnTo>
                        <a:pt x="4" y="14"/>
                      </a:lnTo>
                      <a:lnTo>
                        <a:pt x="2" y="14"/>
                      </a:lnTo>
                      <a:lnTo>
                        <a:pt x="2" y="15"/>
                      </a:lnTo>
                      <a:lnTo>
                        <a:pt x="0" y="18"/>
                      </a:lnTo>
                      <a:lnTo>
                        <a:pt x="0" y="20"/>
                      </a:lnTo>
                      <a:lnTo>
                        <a:pt x="2" y="22"/>
                      </a:lnTo>
                      <a:lnTo>
                        <a:pt x="0" y="26"/>
                      </a:lnTo>
                      <a:lnTo>
                        <a:pt x="1" y="29"/>
                      </a:lnTo>
                      <a:lnTo>
                        <a:pt x="4" y="29"/>
                      </a:lnTo>
                      <a:lnTo>
                        <a:pt x="5" y="34"/>
                      </a:lnTo>
                      <a:lnTo>
                        <a:pt x="5" y="38"/>
                      </a:lnTo>
                      <a:lnTo>
                        <a:pt x="9" y="43"/>
                      </a:lnTo>
                      <a:lnTo>
                        <a:pt x="11" y="41"/>
                      </a:lnTo>
                      <a:lnTo>
                        <a:pt x="11" y="42"/>
                      </a:lnTo>
                      <a:lnTo>
                        <a:pt x="11" y="45"/>
                      </a:lnTo>
                      <a:lnTo>
                        <a:pt x="12" y="46"/>
                      </a:lnTo>
                      <a:lnTo>
                        <a:pt x="14" y="50"/>
                      </a:lnTo>
                      <a:lnTo>
                        <a:pt x="14" y="52"/>
                      </a:lnTo>
                      <a:lnTo>
                        <a:pt x="17" y="53"/>
                      </a:lnTo>
                      <a:lnTo>
                        <a:pt x="25" y="57"/>
                      </a:lnTo>
                      <a:lnTo>
                        <a:pt x="26" y="57"/>
                      </a:lnTo>
                      <a:lnTo>
                        <a:pt x="26" y="54"/>
                      </a:lnTo>
                      <a:lnTo>
                        <a:pt x="28"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1" name="Freeform 840">
                  <a:extLst>
                    <a:ext uri="{FF2B5EF4-FFF2-40B4-BE49-F238E27FC236}">
                      <a16:creationId xmlns:a16="http://schemas.microsoft.com/office/drawing/2014/main" id="{1AD9E439-BE92-E746-B047-62DE9642E7F2}"/>
                    </a:ext>
                  </a:extLst>
                </p:cNvPr>
                <p:cNvSpPr>
                  <a:spLocks/>
                </p:cNvSpPr>
                <p:nvPr/>
              </p:nvSpPr>
              <p:spPr bwMode="auto">
                <a:xfrm>
                  <a:off x="3453" y="2687"/>
                  <a:ext cx="3" cy="1"/>
                </a:xfrm>
                <a:custGeom>
                  <a:avLst/>
                  <a:gdLst>
                    <a:gd name="T0" fmla="*/ 0 w 3"/>
                    <a:gd name="T1" fmla="*/ 0 h 1"/>
                    <a:gd name="T2" fmla="*/ 3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2" name="Freeform 841">
                  <a:extLst>
                    <a:ext uri="{FF2B5EF4-FFF2-40B4-BE49-F238E27FC236}">
                      <a16:creationId xmlns:a16="http://schemas.microsoft.com/office/drawing/2014/main" id="{8B2C5882-DEA5-A747-B5DA-F88F29E779A3}"/>
                    </a:ext>
                  </a:extLst>
                </p:cNvPr>
                <p:cNvSpPr>
                  <a:spLocks/>
                </p:cNvSpPr>
                <p:nvPr/>
              </p:nvSpPr>
              <p:spPr bwMode="auto">
                <a:xfrm>
                  <a:off x="3450" y="2656"/>
                  <a:ext cx="57" cy="74"/>
                </a:xfrm>
                <a:custGeom>
                  <a:avLst/>
                  <a:gdLst>
                    <a:gd name="T0" fmla="*/ 54 w 57"/>
                    <a:gd name="T1" fmla="*/ 67 h 74"/>
                    <a:gd name="T2" fmla="*/ 55 w 57"/>
                    <a:gd name="T3" fmla="*/ 63 h 74"/>
                    <a:gd name="T4" fmla="*/ 54 w 57"/>
                    <a:gd name="T5" fmla="*/ 61 h 74"/>
                    <a:gd name="T6" fmla="*/ 54 w 57"/>
                    <a:gd name="T7" fmla="*/ 58 h 74"/>
                    <a:gd name="T8" fmla="*/ 56 w 57"/>
                    <a:gd name="T9" fmla="*/ 55 h 74"/>
                    <a:gd name="T10" fmla="*/ 55 w 57"/>
                    <a:gd name="T11" fmla="*/ 54 h 74"/>
                    <a:gd name="T12" fmla="*/ 57 w 57"/>
                    <a:gd name="T13" fmla="*/ 51 h 74"/>
                    <a:gd name="T14" fmla="*/ 56 w 57"/>
                    <a:gd name="T15" fmla="*/ 48 h 74"/>
                    <a:gd name="T16" fmla="*/ 54 w 57"/>
                    <a:gd name="T17" fmla="*/ 48 h 74"/>
                    <a:gd name="T18" fmla="*/ 52 w 57"/>
                    <a:gd name="T19" fmla="*/ 47 h 74"/>
                    <a:gd name="T20" fmla="*/ 51 w 57"/>
                    <a:gd name="T21" fmla="*/ 43 h 74"/>
                    <a:gd name="T22" fmla="*/ 49 w 57"/>
                    <a:gd name="T23" fmla="*/ 42 h 74"/>
                    <a:gd name="T24" fmla="*/ 47 w 57"/>
                    <a:gd name="T25" fmla="*/ 43 h 74"/>
                    <a:gd name="T26" fmla="*/ 46 w 57"/>
                    <a:gd name="T27" fmla="*/ 40 h 74"/>
                    <a:gd name="T28" fmla="*/ 44 w 57"/>
                    <a:gd name="T29" fmla="*/ 40 h 74"/>
                    <a:gd name="T30" fmla="*/ 42 w 57"/>
                    <a:gd name="T31" fmla="*/ 41 h 74"/>
                    <a:gd name="T32" fmla="*/ 40 w 57"/>
                    <a:gd name="T33" fmla="*/ 40 h 74"/>
                    <a:gd name="T34" fmla="*/ 39 w 57"/>
                    <a:gd name="T35" fmla="*/ 37 h 74"/>
                    <a:gd name="T36" fmla="*/ 41 w 57"/>
                    <a:gd name="T37" fmla="*/ 34 h 74"/>
                    <a:gd name="T38" fmla="*/ 44 w 57"/>
                    <a:gd name="T39" fmla="*/ 27 h 74"/>
                    <a:gd name="T40" fmla="*/ 43 w 57"/>
                    <a:gd name="T41" fmla="*/ 24 h 74"/>
                    <a:gd name="T42" fmla="*/ 43 w 57"/>
                    <a:gd name="T43" fmla="*/ 23 h 74"/>
                    <a:gd name="T44" fmla="*/ 43 w 57"/>
                    <a:gd name="T45" fmla="*/ 21 h 74"/>
                    <a:gd name="T46" fmla="*/ 40 w 57"/>
                    <a:gd name="T47" fmla="*/ 19 h 74"/>
                    <a:gd name="T48" fmla="*/ 39 w 57"/>
                    <a:gd name="T49" fmla="*/ 18 h 74"/>
                    <a:gd name="T50" fmla="*/ 34 w 57"/>
                    <a:gd name="T51" fmla="*/ 22 h 74"/>
                    <a:gd name="T52" fmla="*/ 33 w 57"/>
                    <a:gd name="T53" fmla="*/ 23 h 74"/>
                    <a:gd name="T54" fmla="*/ 30 w 57"/>
                    <a:gd name="T55" fmla="*/ 17 h 74"/>
                    <a:gd name="T56" fmla="*/ 30 w 57"/>
                    <a:gd name="T57" fmla="*/ 14 h 74"/>
                    <a:gd name="T58" fmla="*/ 30 w 57"/>
                    <a:gd name="T59" fmla="*/ 7 h 74"/>
                    <a:gd name="T60" fmla="*/ 27 w 57"/>
                    <a:gd name="T61" fmla="*/ 6 h 74"/>
                    <a:gd name="T62" fmla="*/ 26 w 57"/>
                    <a:gd name="T63" fmla="*/ 2 h 74"/>
                    <a:gd name="T64" fmla="*/ 23 w 57"/>
                    <a:gd name="T65" fmla="*/ 0 h 74"/>
                    <a:gd name="T66" fmla="*/ 17 w 57"/>
                    <a:gd name="T67" fmla="*/ 3 h 74"/>
                    <a:gd name="T68" fmla="*/ 16 w 57"/>
                    <a:gd name="T69" fmla="*/ 2 h 74"/>
                    <a:gd name="T70" fmla="*/ 13 w 57"/>
                    <a:gd name="T71" fmla="*/ 3 h 74"/>
                    <a:gd name="T72" fmla="*/ 12 w 57"/>
                    <a:gd name="T73" fmla="*/ 4 h 74"/>
                    <a:gd name="T74" fmla="*/ 11 w 57"/>
                    <a:gd name="T75" fmla="*/ 7 h 74"/>
                    <a:gd name="T76" fmla="*/ 11 w 57"/>
                    <a:gd name="T77" fmla="*/ 10 h 74"/>
                    <a:gd name="T78" fmla="*/ 9 w 57"/>
                    <a:gd name="T79" fmla="*/ 11 h 74"/>
                    <a:gd name="T80" fmla="*/ 8 w 57"/>
                    <a:gd name="T81" fmla="*/ 16 h 74"/>
                    <a:gd name="T82" fmla="*/ 9 w 57"/>
                    <a:gd name="T83" fmla="*/ 18 h 74"/>
                    <a:gd name="T84" fmla="*/ 6 w 57"/>
                    <a:gd name="T85" fmla="*/ 22 h 74"/>
                    <a:gd name="T86" fmla="*/ 2 w 57"/>
                    <a:gd name="T87" fmla="*/ 24 h 74"/>
                    <a:gd name="T88" fmla="*/ 0 w 57"/>
                    <a:gd name="T89" fmla="*/ 28 h 74"/>
                    <a:gd name="T90" fmla="*/ 0 w 57"/>
                    <a:gd name="T91" fmla="*/ 31 h 74"/>
                    <a:gd name="T92" fmla="*/ 3 w 57"/>
                    <a:gd name="T93" fmla="*/ 31 h 74"/>
                    <a:gd name="T94" fmla="*/ 6 w 57"/>
                    <a:gd name="T95" fmla="*/ 32 h 74"/>
                    <a:gd name="T96" fmla="*/ 6 w 57"/>
                    <a:gd name="T97" fmla="*/ 33 h 74"/>
                    <a:gd name="T98" fmla="*/ 5 w 57"/>
                    <a:gd name="T99" fmla="*/ 35 h 74"/>
                    <a:gd name="T100" fmla="*/ 7 w 57"/>
                    <a:gd name="T101" fmla="*/ 36 h 74"/>
                    <a:gd name="T102" fmla="*/ 10 w 57"/>
                    <a:gd name="T103" fmla="*/ 42 h 74"/>
                    <a:gd name="T104" fmla="*/ 13 w 57"/>
                    <a:gd name="T105" fmla="*/ 43 h 74"/>
                    <a:gd name="T106" fmla="*/ 18 w 57"/>
                    <a:gd name="T107" fmla="*/ 47 h 74"/>
                    <a:gd name="T108" fmla="*/ 19 w 57"/>
                    <a:gd name="T109" fmla="*/ 48 h 74"/>
                    <a:gd name="T110" fmla="*/ 27 w 57"/>
                    <a:gd name="T111" fmla="*/ 58 h 74"/>
                    <a:gd name="T112" fmla="*/ 30 w 57"/>
                    <a:gd name="T113" fmla="*/ 58 h 74"/>
                    <a:gd name="T114" fmla="*/ 41 w 57"/>
                    <a:gd name="T115" fmla="*/ 68 h 74"/>
                    <a:gd name="T116" fmla="*/ 55 w 57"/>
                    <a:gd name="T117" fmla="*/ 74 h 74"/>
                    <a:gd name="T118" fmla="*/ 55 w 57"/>
                    <a:gd name="T119" fmla="*/ 70 h 74"/>
                    <a:gd name="T120" fmla="*/ 54 w 57"/>
                    <a:gd name="T121"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 h="74">
                      <a:moveTo>
                        <a:pt x="54" y="67"/>
                      </a:moveTo>
                      <a:lnTo>
                        <a:pt x="55" y="63"/>
                      </a:lnTo>
                      <a:lnTo>
                        <a:pt x="54" y="61"/>
                      </a:lnTo>
                      <a:lnTo>
                        <a:pt x="54" y="58"/>
                      </a:lnTo>
                      <a:lnTo>
                        <a:pt x="56" y="55"/>
                      </a:lnTo>
                      <a:lnTo>
                        <a:pt x="55" y="54"/>
                      </a:lnTo>
                      <a:lnTo>
                        <a:pt x="57" y="51"/>
                      </a:lnTo>
                      <a:lnTo>
                        <a:pt x="56" y="48"/>
                      </a:lnTo>
                      <a:lnTo>
                        <a:pt x="54" y="48"/>
                      </a:lnTo>
                      <a:lnTo>
                        <a:pt x="52" y="47"/>
                      </a:lnTo>
                      <a:lnTo>
                        <a:pt x="51" y="43"/>
                      </a:lnTo>
                      <a:lnTo>
                        <a:pt x="49" y="42"/>
                      </a:lnTo>
                      <a:lnTo>
                        <a:pt x="47" y="43"/>
                      </a:lnTo>
                      <a:lnTo>
                        <a:pt x="46" y="40"/>
                      </a:lnTo>
                      <a:lnTo>
                        <a:pt x="44" y="40"/>
                      </a:lnTo>
                      <a:lnTo>
                        <a:pt x="42" y="41"/>
                      </a:lnTo>
                      <a:lnTo>
                        <a:pt x="40" y="40"/>
                      </a:lnTo>
                      <a:lnTo>
                        <a:pt x="39" y="37"/>
                      </a:lnTo>
                      <a:lnTo>
                        <a:pt x="41" y="34"/>
                      </a:lnTo>
                      <a:lnTo>
                        <a:pt x="44" y="27"/>
                      </a:lnTo>
                      <a:lnTo>
                        <a:pt x="43" y="24"/>
                      </a:lnTo>
                      <a:lnTo>
                        <a:pt x="43" y="23"/>
                      </a:lnTo>
                      <a:lnTo>
                        <a:pt x="43" y="21"/>
                      </a:lnTo>
                      <a:lnTo>
                        <a:pt x="40" y="19"/>
                      </a:lnTo>
                      <a:lnTo>
                        <a:pt x="39" y="18"/>
                      </a:lnTo>
                      <a:lnTo>
                        <a:pt x="34" y="22"/>
                      </a:lnTo>
                      <a:lnTo>
                        <a:pt x="33" y="23"/>
                      </a:lnTo>
                      <a:lnTo>
                        <a:pt x="30" y="17"/>
                      </a:lnTo>
                      <a:lnTo>
                        <a:pt x="30" y="14"/>
                      </a:lnTo>
                      <a:lnTo>
                        <a:pt x="30" y="7"/>
                      </a:lnTo>
                      <a:lnTo>
                        <a:pt x="27" y="6"/>
                      </a:lnTo>
                      <a:lnTo>
                        <a:pt x="26" y="2"/>
                      </a:lnTo>
                      <a:lnTo>
                        <a:pt x="23" y="0"/>
                      </a:lnTo>
                      <a:lnTo>
                        <a:pt x="17" y="3"/>
                      </a:lnTo>
                      <a:lnTo>
                        <a:pt x="16" y="2"/>
                      </a:lnTo>
                      <a:lnTo>
                        <a:pt x="13" y="3"/>
                      </a:lnTo>
                      <a:lnTo>
                        <a:pt x="12" y="4"/>
                      </a:lnTo>
                      <a:lnTo>
                        <a:pt x="11" y="7"/>
                      </a:lnTo>
                      <a:lnTo>
                        <a:pt x="11" y="10"/>
                      </a:lnTo>
                      <a:lnTo>
                        <a:pt x="9" y="11"/>
                      </a:lnTo>
                      <a:lnTo>
                        <a:pt x="8" y="16"/>
                      </a:lnTo>
                      <a:lnTo>
                        <a:pt x="9" y="18"/>
                      </a:lnTo>
                      <a:lnTo>
                        <a:pt x="6" y="22"/>
                      </a:lnTo>
                      <a:lnTo>
                        <a:pt x="2" y="24"/>
                      </a:lnTo>
                      <a:lnTo>
                        <a:pt x="0" y="28"/>
                      </a:lnTo>
                      <a:lnTo>
                        <a:pt x="0" y="31"/>
                      </a:lnTo>
                      <a:lnTo>
                        <a:pt x="3" y="31"/>
                      </a:lnTo>
                      <a:lnTo>
                        <a:pt x="6" y="32"/>
                      </a:lnTo>
                      <a:lnTo>
                        <a:pt x="6" y="33"/>
                      </a:lnTo>
                      <a:lnTo>
                        <a:pt x="5" y="35"/>
                      </a:lnTo>
                      <a:lnTo>
                        <a:pt x="7" y="36"/>
                      </a:lnTo>
                      <a:lnTo>
                        <a:pt x="10" y="42"/>
                      </a:lnTo>
                      <a:lnTo>
                        <a:pt x="13" y="43"/>
                      </a:lnTo>
                      <a:lnTo>
                        <a:pt x="18" y="47"/>
                      </a:lnTo>
                      <a:lnTo>
                        <a:pt x="19" y="48"/>
                      </a:lnTo>
                      <a:lnTo>
                        <a:pt x="27" y="58"/>
                      </a:lnTo>
                      <a:lnTo>
                        <a:pt x="30" y="58"/>
                      </a:lnTo>
                      <a:lnTo>
                        <a:pt x="41" y="68"/>
                      </a:lnTo>
                      <a:lnTo>
                        <a:pt x="55" y="74"/>
                      </a:lnTo>
                      <a:lnTo>
                        <a:pt x="55" y="70"/>
                      </a:lnTo>
                      <a:lnTo>
                        <a:pt x="54"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3" name="Freeform 842">
                  <a:extLst>
                    <a:ext uri="{FF2B5EF4-FFF2-40B4-BE49-F238E27FC236}">
                      <a16:creationId xmlns:a16="http://schemas.microsoft.com/office/drawing/2014/main" id="{A9F918C8-0F59-344E-AC84-7147BD103D1B}"/>
                    </a:ext>
                  </a:extLst>
                </p:cNvPr>
                <p:cNvSpPr>
                  <a:spLocks/>
                </p:cNvSpPr>
                <p:nvPr/>
              </p:nvSpPr>
              <p:spPr bwMode="auto">
                <a:xfrm>
                  <a:off x="3489" y="2620"/>
                  <a:ext cx="88" cy="111"/>
                </a:xfrm>
                <a:custGeom>
                  <a:avLst/>
                  <a:gdLst>
                    <a:gd name="T0" fmla="*/ 84 w 88"/>
                    <a:gd name="T1" fmla="*/ 95 h 111"/>
                    <a:gd name="T2" fmla="*/ 84 w 88"/>
                    <a:gd name="T3" fmla="*/ 87 h 111"/>
                    <a:gd name="T4" fmla="*/ 80 w 88"/>
                    <a:gd name="T5" fmla="*/ 83 h 111"/>
                    <a:gd name="T6" fmla="*/ 77 w 88"/>
                    <a:gd name="T7" fmla="*/ 74 h 111"/>
                    <a:gd name="T8" fmla="*/ 77 w 88"/>
                    <a:gd name="T9" fmla="*/ 71 h 111"/>
                    <a:gd name="T10" fmla="*/ 79 w 88"/>
                    <a:gd name="T11" fmla="*/ 62 h 111"/>
                    <a:gd name="T12" fmla="*/ 80 w 88"/>
                    <a:gd name="T13" fmla="*/ 55 h 111"/>
                    <a:gd name="T14" fmla="*/ 84 w 88"/>
                    <a:gd name="T15" fmla="*/ 44 h 111"/>
                    <a:gd name="T16" fmla="*/ 87 w 88"/>
                    <a:gd name="T17" fmla="*/ 38 h 111"/>
                    <a:gd name="T18" fmla="*/ 87 w 88"/>
                    <a:gd name="T19" fmla="*/ 30 h 111"/>
                    <a:gd name="T20" fmla="*/ 85 w 88"/>
                    <a:gd name="T21" fmla="*/ 25 h 111"/>
                    <a:gd name="T22" fmla="*/ 85 w 88"/>
                    <a:gd name="T23" fmla="*/ 16 h 111"/>
                    <a:gd name="T24" fmla="*/ 82 w 88"/>
                    <a:gd name="T25" fmla="*/ 14 h 111"/>
                    <a:gd name="T26" fmla="*/ 78 w 88"/>
                    <a:gd name="T27" fmla="*/ 12 h 111"/>
                    <a:gd name="T28" fmla="*/ 72 w 88"/>
                    <a:gd name="T29" fmla="*/ 15 h 111"/>
                    <a:gd name="T30" fmla="*/ 66 w 88"/>
                    <a:gd name="T31" fmla="*/ 10 h 111"/>
                    <a:gd name="T32" fmla="*/ 60 w 88"/>
                    <a:gd name="T33" fmla="*/ 8 h 111"/>
                    <a:gd name="T34" fmla="*/ 57 w 88"/>
                    <a:gd name="T35" fmla="*/ 7 h 111"/>
                    <a:gd name="T36" fmla="*/ 48 w 88"/>
                    <a:gd name="T37" fmla="*/ 0 h 111"/>
                    <a:gd name="T38" fmla="*/ 43 w 88"/>
                    <a:gd name="T39" fmla="*/ 6 h 111"/>
                    <a:gd name="T40" fmla="*/ 37 w 88"/>
                    <a:gd name="T41" fmla="*/ 3 h 111"/>
                    <a:gd name="T42" fmla="*/ 34 w 88"/>
                    <a:gd name="T43" fmla="*/ 1 h 111"/>
                    <a:gd name="T44" fmla="*/ 29 w 88"/>
                    <a:gd name="T45" fmla="*/ 4 h 111"/>
                    <a:gd name="T46" fmla="*/ 22 w 88"/>
                    <a:gd name="T47" fmla="*/ 5 h 111"/>
                    <a:gd name="T48" fmla="*/ 18 w 88"/>
                    <a:gd name="T49" fmla="*/ 2 h 111"/>
                    <a:gd name="T50" fmla="*/ 7 w 88"/>
                    <a:gd name="T51" fmla="*/ 8 h 111"/>
                    <a:gd name="T52" fmla="*/ 8 w 88"/>
                    <a:gd name="T53" fmla="*/ 12 h 111"/>
                    <a:gd name="T54" fmla="*/ 8 w 88"/>
                    <a:gd name="T55" fmla="*/ 23 h 111"/>
                    <a:gd name="T56" fmla="*/ 10 w 88"/>
                    <a:gd name="T57" fmla="*/ 30 h 111"/>
                    <a:gd name="T58" fmla="*/ 12 w 88"/>
                    <a:gd name="T59" fmla="*/ 36 h 111"/>
                    <a:gd name="T60" fmla="*/ 8 w 88"/>
                    <a:gd name="T61" fmla="*/ 37 h 111"/>
                    <a:gd name="T62" fmla="*/ 10 w 88"/>
                    <a:gd name="T63" fmla="*/ 43 h 111"/>
                    <a:gd name="T64" fmla="*/ 11 w 88"/>
                    <a:gd name="T65" fmla="*/ 48 h 111"/>
                    <a:gd name="T66" fmla="*/ 5 w 88"/>
                    <a:gd name="T67" fmla="*/ 59 h 111"/>
                    <a:gd name="T68" fmla="*/ 5 w 88"/>
                    <a:gd name="T69" fmla="*/ 63 h 111"/>
                    <a:gd name="T70" fmla="*/ 0 w 88"/>
                    <a:gd name="T71" fmla="*/ 73 h 111"/>
                    <a:gd name="T72" fmla="*/ 3 w 88"/>
                    <a:gd name="T73" fmla="*/ 77 h 111"/>
                    <a:gd name="T74" fmla="*/ 7 w 88"/>
                    <a:gd name="T75" fmla="*/ 76 h 111"/>
                    <a:gd name="T76" fmla="*/ 10 w 88"/>
                    <a:gd name="T77" fmla="*/ 78 h 111"/>
                    <a:gd name="T78" fmla="*/ 13 w 88"/>
                    <a:gd name="T79" fmla="*/ 83 h 111"/>
                    <a:gd name="T80" fmla="*/ 17 w 88"/>
                    <a:gd name="T81" fmla="*/ 84 h 111"/>
                    <a:gd name="T82" fmla="*/ 16 w 88"/>
                    <a:gd name="T83" fmla="*/ 90 h 111"/>
                    <a:gd name="T84" fmla="*/ 15 w 88"/>
                    <a:gd name="T85" fmla="*/ 94 h 111"/>
                    <a:gd name="T86" fmla="*/ 16 w 88"/>
                    <a:gd name="T87" fmla="*/ 99 h 111"/>
                    <a:gd name="T88" fmla="*/ 16 w 88"/>
                    <a:gd name="T89" fmla="*/ 106 h 111"/>
                    <a:gd name="T90" fmla="*/ 18 w 88"/>
                    <a:gd name="T91" fmla="*/ 111 h 111"/>
                    <a:gd name="T92" fmla="*/ 26 w 88"/>
                    <a:gd name="T93" fmla="*/ 105 h 111"/>
                    <a:gd name="T94" fmla="*/ 36 w 88"/>
                    <a:gd name="T95" fmla="*/ 99 h 111"/>
                    <a:gd name="T96" fmla="*/ 42 w 88"/>
                    <a:gd name="T97" fmla="*/ 97 h 111"/>
                    <a:gd name="T98" fmla="*/ 67 w 88"/>
                    <a:gd name="T99" fmla="*/ 94 h 111"/>
                    <a:gd name="T100" fmla="*/ 74 w 88"/>
                    <a:gd name="T101" fmla="*/ 94 h 111"/>
                    <a:gd name="T102" fmla="*/ 79 w 88"/>
                    <a:gd name="T103" fmla="*/ 98 h 111"/>
                    <a:gd name="T104" fmla="*/ 83 w 88"/>
                    <a:gd name="T105" fmla="*/ 9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111">
                      <a:moveTo>
                        <a:pt x="83" y="96"/>
                      </a:moveTo>
                      <a:lnTo>
                        <a:pt x="84" y="95"/>
                      </a:lnTo>
                      <a:lnTo>
                        <a:pt x="85" y="91"/>
                      </a:lnTo>
                      <a:lnTo>
                        <a:pt x="84" y="87"/>
                      </a:lnTo>
                      <a:lnTo>
                        <a:pt x="81" y="87"/>
                      </a:lnTo>
                      <a:lnTo>
                        <a:pt x="80" y="83"/>
                      </a:lnTo>
                      <a:lnTo>
                        <a:pt x="78" y="76"/>
                      </a:lnTo>
                      <a:lnTo>
                        <a:pt x="77" y="74"/>
                      </a:lnTo>
                      <a:lnTo>
                        <a:pt x="77" y="73"/>
                      </a:lnTo>
                      <a:lnTo>
                        <a:pt x="77" y="71"/>
                      </a:lnTo>
                      <a:lnTo>
                        <a:pt x="77" y="64"/>
                      </a:lnTo>
                      <a:lnTo>
                        <a:pt x="79" y="62"/>
                      </a:lnTo>
                      <a:lnTo>
                        <a:pt x="79" y="58"/>
                      </a:lnTo>
                      <a:lnTo>
                        <a:pt x="80" y="55"/>
                      </a:lnTo>
                      <a:lnTo>
                        <a:pt x="80" y="52"/>
                      </a:lnTo>
                      <a:lnTo>
                        <a:pt x="84" y="44"/>
                      </a:lnTo>
                      <a:lnTo>
                        <a:pt x="87" y="42"/>
                      </a:lnTo>
                      <a:lnTo>
                        <a:pt x="87" y="38"/>
                      </a:lnTo>
                      <a:lnTo>
                        <a:pt x="88" y="35"/>
                      </a:lnTo>
                      <a:lnTo>
                        <a:pt x="87" y="30"/>
                      </a:lnTo>
                      <a:lnTo>
                        <a:pt x="85" y="28"/>
                      </a:lnTo>
                      <a:lnTo>
                        <a:pt x="85" y="25"/>
                      </a:lnTo>
                      <a:lnTo>
                        <a:pt x="84" y="22"/>
                      </a:lnTo>
                      <a:lnTo>
                        <a:pt x="85" y="16"/>
                      </a:lnTo>
                      <a:lnTo>
                        <a:pt x="85" y="15"/>
                      </a:lnTo>
                      <a:lnTo>
                        <a:pt x="82" y="14"/>
                      </a:lnTo>
                      <a:lnTo>
                        <a:pt x="80" y="12"/>
                      </a:lnTo>
                      <a:lnTo>
                        <a:pt x="78" y="12"/>
                      </a:lnTo>
                      <a:lnTo>
                        <a:pt x="75" y="15"/>
                      </a:lnTo>
                      <a:lnTo>
                        <a:pt x="72" y="15"/>
                      </a:lnTo>
                      <a:lnTo>
                        <a:pt x="67" y="12"/>
                      </a:lnTo>
                      <a:lnTo>
                        <a:pt x="66" y="10"/>
                      </a:lnTo>
                      <a:lnTo>
                        <a:pt x="63" y="8"/>
                      </a:lnTo>
                      <a:lnTo>
                        <a:pt x="60" y="8"/>
                      </a:lnTo>
                      <a:lnTo>
                        <a:pt x="59" y="7"/>
                      </a:lnTo>
                      <a:lnTo>
                        <a:pt x="57" y="7"/>
                      </a:lnTo>
                      <a:lnTo>
                        <a:pt x="52" y="4"/>
                      </a:lnTo>
                      <a:lnTo>
                        <a:pt x="48" y="0"/>
                      </a:lnTo>
                      <a:lnTo>
                        <a:pt x="46" y="1"/>
                      </a:lnTo>
                      <a:lnTo>
                        <a:pt x="43" y="6"/>
                      </a:lnTo>
                      <a:lnTo>
                        <a:pt x="39" y="5"/>
                      </a:lnTo>
                      <a:lnTo>
                        <a:pt x="37" y="3"/>
                      </a:lnTo>
                      <a:lnTo>
                        <a:pt x="38" y="1"/>
                      </a:lnTo>
                      <a:lnTo>
                        <a:pt x="34" y="1"/>
                      </a:lnTo>
                      <a:lnTo>
                        <a:pt x="30" y="2"/>
                      </a:lnTo>
                      <a:lnTo>
                        <a:pt x="29" y="4"/>
                      </a:lnTo>
                      <a:lnTo>
                        <a:pt x="29" y="5"/>
                      </a:lnTo>
                      <a:lnTo>
                        <a:pt x="22" y="5"/>
                      </a:lnTo>
                      <a:lnTo>
                        <a:pt x="19" y="2"/>
                      </a:lnTo>
                      <a:lnTo>
                        <a:pt x="18" y="2"/>
                      </a:lnTo>
                      <a:lnTo>
                        <a:pt x="12" y="6"/>
                      </a:lnTo>
                      <a:lnTo>
                        <a:pt x="7" y="8"/>
                      </a:lnTo>
                      <a:lnTo>
                        <a:pt x="7" y="12"/>
                      </a:lnTo>
                      <a:lnTo>
                        <a:pt x="8" y="12"/>
                      </a:lnTo>
                      <a:lnTo>
                        <a:pt x="8" y="20"/>
                      </a:lnTo>
                      <a:lnTo>
                        <a:pt x="8" y="23"/>
                      </a:lnTo>
                      <a:lnTo>
                        <a:pt x="8" y="29"/>
                      </a:lnTo>
                      <a:lnTo>
                        <a:pt x="10" y="30"/>
                      </a:lnTo>
                      <a:lnTo>
                        <a:pt x="12" y="34"/>
                      </a:lnTo>
                      <a:lnTo>
                        <a:pt x="12" y="36"/>
                      </a:lnTo>
                      <a:lnTo>
                        <a:pt x="9" y="36"/>
                      </a:lnTo>
                      <a:lnTo>
                        <a:pt x="8" y="37"/>
                      </a:lnTo>
                      <a:lnTo>
                        <a:pt x="8" y="39"/>
                      </a:lnTo>
                      <a:lnTo>
                        <a:pt x="10" y="43"/>
                      </a:lnTo>
                      <a:lnTo>
                        <a:pt x="11" y="44"/>
                      </a:lnTo>
                      <a:lnTo>
                        <a:pt x="11" y="48"/>
                      </a:lnTo>
                      <a:lnTo>
                        <a:pt x="7" y="57"/>
                      </a:lnTo>
                      <a:lnTo>
                        <a:pt x="5" y="59"/>
                      </a:lnTo>
                      <a:lnTo>
                        <a:pt x="4" y="60"/>
                      </a:lnTo>
                      <a:lnTo>
                        <a:pt x="5" y="63"/>
                      </a:lnTo>
                      <a:lnTo>
                        <a:pt x="2" y="70"/>
                      </a:lnTo>
                      <a:lnTo>
                        <a:pt x="0" y="73"/>
                      </a:lnTo>
                      <a:lnTo>
                        <a:pt x="1" y="76"/>
                      </a:lnTo>
                      <a:lnTo>
                        <a:pt x="3" y="77"/>
                      </a:lnTo>
                      <a:lnTo>
                        <a:pt x="5" y="76"/>
                      </a:lnTo>
                      <a:lnTo>
                        <a:pt x="7" y="76"/>
                      </a:lnTo>
                      <a:lnTo>
                        <a:pt x="8" y="79"/>
                      </a:lnTo>
                      <a:lnTo>
                        <a:pt x="10" y="78"/>
                      </a:lnTo>
                      <a:lnTo>
                        <a:pt x="12" y="79"/>
                      </a:lnTo>
                      <a:lnTo>
                        <a:pt x="13" y="83"/>
                      </a:lnTo>
                      <a:lnTo>
                        <a:pt x="15" y="84"/>
                      </a:lnTo>
                      <a:lnTo>
                        <a:pt x="17" y="84"/>
                      </a:lnTo>
                      <a:lnTo>
                        <a:pt x="18" y="87"/>
                      </a:lnTo>
                      <a:lnTo>
                        <a:pt x="16" y="90"/>
                      </a:lnTo>
                      <a:lnTo>
                        <a:pt x="17" y="91"/>
                      </a:lnTo>
                      <a:lnTo>
                        <a:pt x="15" y="94"/>
                      </a:lnTo>
                      <a:lnTo>
                        <a:pt x="15" y="97"/>
                      </a:lnTo>
                      <a:lnTo>
                        <a:pt x="16" y="99"/>
                      </a:lnTo>
                      <a:lnTo>
                        <a:pt x="15" y="103"/>
                      </a:lnTo>
                      <a:lnTo>
                        <a:pt x="16" y="106"/>
                      </a:lnTo>
                      <a:lnTo>
                        <a:pt x="16" y="110"/>
                      </a:lnTo>
                      <a:lnTo>
                        <a:pt x="18" y="111"/>
                      </a:lnTo>
                      <a:lnTo>
                        <a:pt x="22" y="105"/>
                      </a:lnTo>
                      <a:lnTo>
                        <a:pt x="26" y="105"/>
                      </a:lnTo>
                      <a:lnTo>
                        <a:pt x="26" y="104"/>
                      </a:lnTo>
                      <a:lnTo>
                        <a:pt x="36" y="99"/>
                      </a:lnTo>
                      <a:lnTo>
                        <a:pt x="36" y="98"/>
                      </a:lnTo>
                      <a:lnTo>
                        <a:pt x="42" y="97"/>
                      </a:lnTo>
                      <a:lnTo>
                        <a:pt x="60" y="97"/>
                      </a:lnTo>
                      <a:lnTo>
                        <a:pt x="67" y="94"/>
                      </a:lnTo>
                      <a:lnTo>
                        <a:pt x="74" y="98"/>
                      </a:lnTo>
                      <a:lnTo>
                        <a:pt x="74" y="94"/>
                      </a:lnTo>
                      <a:lnTo>
                        <a:pt x="77" y="93"/>
                      </a:lnTo>
                      <a:lnTo>
                        <a:pt x="79" y="98"/>
                      </a:lnTo>
                      <a:lnTo>
                        <a:pt x="80" y="96"/>
                      </a:lnTo>
                      <a:lnTo>
                        <a:pt x="83" y="9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4" name="Freeform 843">
                  <a:extLst>
                    <a:ext uri="{FF2B5EF4-FFF2-40B4-BE49-F238E27FC236}">
                      <a16:creationId xmlns:a16="http://schemas.microsoft.com/office/drawing/2014/main" id="{28D1D2AF-0286-934B-BB6D-A443C7CA5E01}"/>
                    </a:ext>
                  </a:extLst>
                </p:cNvPr>
                <p:cNvSpPr>
                  <a:spLocks/>
                </p:cNvSpPr>
                <p:nvPr/>
              </p:nvSpPr>
              <p:spPr bwMode="auto">
                <a:xfrm>
                  <a:off x="3566" y="2611"/>
                  <a:ext cx="59" cy="112"/>
                </a:xfrm>
                <a:custGeom>
                  <a:avLst/>
                  <a:gdLst>
                    <a:gd name="T0" fmla="*/ 54 w 59"/>
                    <a:gd name="T1" fmla="*/ 86 h 112"/>
                    <a:gd name="T2" fmla="*/ 52 w 59"/>
                    <a:gd name="T3" fmla="*/ 78 h 112"/>
                    <a:gd name="T4" fmla="*/ 53 w 59"/>
                    <a:gd name="T5" fmla="*/ 71 h 112"/>
                    <a:gd name="T6" fmla="*/ 54 w 59"/>
                    <a:gd name="T7" fmla="*/ 58 h 112"/>
                    <a:gd name="T8" fmla="*/ 53 w 59"/>
                    <a:gd name="T9" fmla="*/ 49 h 112"/>
                    <a:gd name="T10" fmla="*/ 53 w 59"/>
                    <a:gd name="T11" fmla="*/ 45 h 112"/>
                    <a:gd name="T12" fmla="*/ 52 w 59"/>
                    <a:gd name="T13" fmla="*/ 40 h 112"/>
                    <a:gd name="T14" fmla="*/ 53 w 59"/>
                    <a:gd name="T15" fmla="*/ 35 h 112"/>
                    <a:gd name="T16" fmla="*/ 52 w 59"/>
                    <a:gd name="T17" fmla="*/ 28 h 112"/>
                    <a:gd name="T18" fmla="*/ 50 w 59"/>
                    <a:gd name="T19" fmla="*/ 21 h 112"/>
                    <a:gd name="T20" fmla="*/ 48 w 59"/>
                    <a:gd name="T21" fmla="*/ 14 h 112"/>
                    <a:gd name="T22" fmla="*/ 44 w 59"/>
                    <a:gd name="T23" fmla="*/ 8 h 112"/>
                    <a:gd name="T24" fmla="*/ 42 w 59"/>
                    <a:gd name="T25" fmla="*/ 4 h 112"/>
                    <a:gd name="T26" fmla="*/ 40 w 59"/>
                    <a:gd name="T27" fmla="*/ 0 h 112"/>
                    <a:gd name="T28" fmla="*/ 33 w 59"/>
                    <a:gd name="T29" fmla="*/ 1 h 112"/>
                    <a:gd name="T30" fmla="*/ 21 w 59"/>
                    <a:gd name="T31" fmla="*/ 3 h 112"/>
                    <a:gd name="T32" fmla="*/ 9 w 59"/>
                    <a:gd name="T33" fmla="*/ 3 h 112"/>
                    <a:gd name="T34" fmla="*/ 4 w 59"/>
                    <a:gd name="T35" fmla="*/ 7 h 112"/>
                    <a:gd name="T36" fmla="*/ 6 w 59"/>
                    <a:gd name="T37" fmla="*/ 14 h 112"/>
                    <a:gd name="T38" fmla="*/ 8 w 59"/>
                    <a:gd name="T39" fmla="*/ 24 h 112"/>
                    <a:gd name="T40" fmla="*/ 7 w 59"/>
                    <a:gd name="T41" fmla="*/ 31 h 112"/>
                    <a:gd name="T42" fmla="*/ 8 w 59"/>
                    <a:gd name="T43" fmla="*/ 37 h 112"/>
                    <a:gd name="T44" fmla="*/ 11 w 59"/>
                    <a:gd name="T45" fmla="*/ 44 h 112"/>
                    <a:gd name="T46" fmla="*/ 10 w 59"/>
                    <a:gd name="T47" fmla="*/ 51 h 112"/>
                    <a:gd name="T48" fmla="*/ 3 w 59"/>
                    <a:gd name="T49" fmla="*/ 61 h 112"/>
                    <a:gd name="T50" fmla="*/ 2 w 59"/>
                    <a:gd name="T51" fmla="*/ 67 h 112"/>
                    <a:gd name="T52" fmla="*/ 0 w 59"/>
                    <a:gd name="T53" fmla="*/ 73 h 112"/>
                    <a:gd name="T54" fmla="*/ 0 w 59"/>
                    <a:gd name="T55" fmla="*/ 82 h 112"/>
                    <a:gd name="T56" fmla="*/ 1 w 59"/>
                    <a:gd name="T57" fmla="*/ 85 h 112"/>
                    <a:gd name="T58" fmla="*/ 4 w 59"/>
                    <a:gd name="T59" fmla="*/ 96 h 112"/>
                    <a:gd name="T60" fmla="*/ 8 w 59"/>
                    <a:gd name="T61" fmla="*/ 100 h 112"/>
                    <a:gd name="T62" fmla="*/ 6 w 59"/>
                    <a:gd name="T63" fmla="*/ 105 h 112"/>
                    <a:gd name="T64" fmla="*/ 2 w 59"/>
                    <a:gd name="T65" fmla="*/ 107 h 112"/>
                    <a:gd name="T66" fmla="*/ 11 w 59"/>
                    <a:gd name="T67" fmla="*/ 109 h 112"/>
                    <a:gd name="T68" fmla="*/ 28 w 59"/>
                    <a:gd name="T69" fmla="*/ 105 h 112"/>
                    <a:gd name="T70" fmla="*/ 44 w 59"/>
                    <a:gd name="T71" fmla="*/ 96 h 112"/>
                    <a:gd name="T72" fmla="*/ 59 w 59"/>
                    <a:gd name="T73" fmla="*/ 92 h 112"/>
                    <a:gd name="T74" fmla="*/ 56 w 59"/>
                    <a:gd name="T75"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112">
                      <a:moveTo>
                        <a:pt x="56" y="87"/>
                      </a:moveTo>
                      <a:lnTo>
                        <a:pt x="54" y="86"/>
                      </a:lnTo>
                      <a:lnTo>
                        <a:pt x="53" y="82"/>
                      </a:lnTo>
                      <a:lnTo>
                        <a:pt x="52" y="78"/>
                      </a:lnTo>
                      <a:lnTo>
                        <a:pt x="52" y="73"/>
                      </a:lnTo>
                      <a:lnTo>
                        <a:pt x="53" y="71"/>
                      </a:lnTo>
                      <a:lnTo>
                        <a:pt x="55" y="67"/>
                      </a:lnTo>
                      <a:lnTo>
                        <a:pt x="54" y="58"/>
                      </a:lnTo>
                      <a:lnTo>
                        <a:pt x="53" y="55"/>
                      </a:lnTo>
                      <a:lnTo>
                        <a:pt x="53" y="49"/>
                      </a:lnTo>
                      <a:lnTo>
                        <a:pt x="52" y="47"/>
                      </a:lnTo>
                      <a:lnTo>
                        <a:pt x="53" y="45"/>
                      </a:lnTo>
                      <a:lnTo>
                        <a:pt x="53" y="41"/>
                      </a:lnTo>
                      <a:lnTo>
                        <a:pt x="52" y="40"/>
                      </a:lnTo>
                      <a:lnTo>
                        <a:pt x="52" y="38"/>
                      </a:lnTo>
                      <a:lnTo>
                        <a:pt x="53" y="35"/>
                      </a:lnTo>
                      <a:lnTo>
                        <a:pt x="52" y="29"/>
                      </a:lnTo>
                      <a:lnTo>
                        <a:pt x="52" y="28"/>
                      </a:lnTo>
                      <a:lnTo>
                        <a:pt x="50" y="27"/>
                      </a:lnTo>
                      <a:lnTo>
                        <a:pt x="50" y="21"/>
                      </a:lnTo>
                      <a:lnTo>
                        <a:pt x="51" y="17"/>
                      </a:lnTo>
                      <a:lnTo>
                        <a:pt x="48" y="14"/>
                      </a:lnTo>
                      <a:lnTo>
                        <a:pt x="47" y="12"/>
                      </a:lnTo>
                      <a:lnTo>
                        <a:pt x="44" y="8"/>
                      </a:lnTo>
                      <a:lnTo>
                        <a:pt x="43" y="6"/>
                      </a:lnTo>
                      <a:lnTo>
                        <a:pt x="42" y="4"/>
                      </a:lnTo>
                      <a:lnTo>
                        <a:pt x="41" y="0"/>
                      </a:lnTo>
                      <a:lnTo>
                        <a:pt x="40" y="0"/>
                      </a:lnTo>
                      <a:lnTo>
                        <a:pt x="36" y="1"/>
                      </a:lnTo>
                      <a:lnTo>
                        <a:pt x="33" y="1"/>
                      </a:lnTo>
                      <a:lnTo>
                        <a:pt x="28" y="3"/>
                      </a:lnTo>
                      <a:lnTo>
                        <a:pt x="21" y="3"/>
                      </a:lnTo>
                      <a:lnTo>
                        <a:pt x="19" y="3"/>
                      </a:lnTo>
                      <a:lnTo>
                        <a:pt x="9" y="3"/>
                      </a:lnTo>
                      <a:lnTo>
                        <a:pt x="4" y="3"/>
                      </a:lnTo>
                      <a:lnTo>
                        <a:pt x="4" y="7"/>
                      </a:lnTo>
                      <a:lnTo>
                        <a:pt x="4" y="13"/>
                      </a:lnTo>
                      <a:lnTo>
                        <a:pt x="6" y="14"/>
                      </a:lnTo>
                      <a:lnTo>
                        <a:pt x="7" y="19"/>
                      </a:lnTo>
                      <a:lnTo>
                        <a:pt x="8" y="24"/>
                      </a:lnTo>
                      <a:lnTo>
                        <a:pt x="8" y="25"/>
                      </a:lnTo>
                      <a:lnTo>
                        <a:pt x="7" y="31"/>
                      </a:lnTo>
                      <a:lnTo>
                        <a:pt x="8" y="34"/>
                      </a:lnTo>
                      <a:lnTo>
                        <a:pt x="8" y="37"/>
                      </a:lnTo>
                      <a:lnTo>
                        <a:pt x="10" y="39"/>
                      </a:lnTo>
                      <a:lnTo>
                        <a:pt x="11" y="44"/>
                      </a:lnTo>
                      <a:lnTo>
                        <a:pt x="10" y="47"/>
                      </a:lnTo>
                      <a:lnTo>
                        <a:pt x="10" y="51"/>
                      </a:lnTo>
                      <a:lnTo>
                        <a:pt x="7" y="53"/>
                      </a:lnTo>
                      <a:lnTo>
                        <a:pt x="3" y="61"/>
                      </a:lnTo>
                      <a:lnTo>
                        <a:pt x="3" y="64"/>
                      </a:lnTo>
                      <a:lnTo>
                        <a:pt x="2" y="67"/>
                      </a:lnTo>
                      <a:lnTo>
                        <a:pt x="2" y="71"/>
                      </a:lnTo>
                      <a:lnTo>
                        <a:pt x="0" y="73"/>
                      </a:lnTo>
                      <a:lnTo>
                        <a:pt x="0" y="80"/>
                      </a:lnTo>
                      <a:lnTo>
                        <a:pt x="0" y="82"/>
                      </a:lnTo>
                      <a:lnTo>
                        <a:pt x="0" y="83"/>
                      </a:lnTo>
                      <a:lnTo>
                        <a:pt x="1" y="85"/>
                      </a:lnTo>
                      <a:lnTo>
                        <a:pt x="3" y="92"/>
                      </a:lnTo>
                      <a:lnTo>
                        <a:pt x="4" y="96"/>
                      </a:lnTo>
                      <a:lnTo>
                        <a:pt x="7" y="96"/>
                      </a:lnTo>
                      <a:lnTo>
                        <a:pt x="8" y="100"/>
                      </a:lnTo>
                      <a:lnTo>
                        <a:pt x="7" y="104"/>
                      </a:lnTo>
                      <a:lnTo>
                        <a:pt x="6" y="105"/>
                      </a:lnTo>
                      <a:lnTo>
                        <a:pt x="3" y="105"/>
                      </a:lnTo>
                      <a:lnTo>
                        <a:pt x="2" y="107"/>
                      </a:lnTo>
                      <a:lnTo>
                        <a:pt x="3" y="108"/>
                      </a:lnTo>
                      <a:lnTo>
                        <a:pt x="11" y="109"/>
                      </a:lnTo>
                      <a:lnTo>
                        <a:pt x="16" y="112"/>
                      </a:lnTo>
                      <a:lnTo>
                        <a:pt x="28" y="105"/>
                      </a:lnTo>
                      <a:lnTo>
                        <a:pt x="37" y="104"/>
                      </a:lnTo>
                      <a:lnTo>
                        <a:pt x="44" y="96"/>
                      </a:lnTo>
                      <a:lnTo>
                        <a:pt x="51" y="93"/>
                      </a:lnTo>
                      <a:lnTo>
                        <a:pt x="59" y="92"/>
                      </a:lnTo>
                      <a:lnTo>
                        <a:pt x="57" y="89"/>
                      </a:lnTo>
                      <a:lnTo>
                        <a:pt x="56" y="8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5" name="Freeform 844">
                  <a:extLst>
                    <a:ext uri="{FF2B5EF4-FFF2-40B4-BE49-F238E27FC236}">
                      <a16:creationId xmlns:a16="http://schemas.microsoft.com/office/drawing/2014/main" id="{AC94AF36-9EFD-9249-9211-36D08FD9B2DE}"/>
                    </a:ext>
                  </a:extLst>
                </p:cNvPr>
                <p:cNvSpPr>
                  <a:spLocks/>
                </p:cNvSpPr>
                <p:nvPr/>
              </p:nvSpPr>
              <p:spPr bwMode="auto">
                <a:xfrm>
                  <a:off x="3607" y="2611"/>
                  <a:ext cx="29" cy="92"/>
                </a:xfrm>
                <a:custGeom>
                  <a:avLst/>
                  <a:gdLst>
                    <a:gd name="T0" fmla="*/ 26 w 29"/>
                    <a:gd name="T1" fmla="*/ 79 h 92"/>
                    <a:gd name="T2" fmla="*/ 26 w 29"/>
                    <a:gd name="T3" fmla="*/ 74 h 92"/>
                    <a:gd name="T4" fmla="*/ 25 w 29"/>
                    <a:gd name="T5" fmla="*/ 70 h 92"/>
                    <a:gd name="T6" fmla="*/ 26 w 29"/>
                    <a:gd name="T7" fmla="*/ 49 h 92"/>
                    <a:gd name="T8" fmla="*/ 26 w 29"/>
                    <a:gd name="T9" fmla="*/ 47 h 92"/>
                    <a:gd name="T10" fmla="*/ 28 w 29"/>
                    <a:gd name="T11" fmla="*/ 45 h 92"/>
                    <a:gd name="T12" fmla="*/ 28 w 29"/>
                    <a:gd name="T13" fmla="*/ 40 h 92"/>
                    <a:gd name="T14" fmla="*/ 26 w 29"/>
                    <a:gd name="T15" fmla="*/ 38 h 92"/>
                    <a:gd name="T16" fmla="*/ 26 w 29"/>
                    <a:gd name="T17" fmla="*/ 33 h 92"/>
                    <a:gd name="T18" fmla="*/ 25 w 29"/>
                    <a:gd name="T19" fmla="*/ 26 h 92"/>
                    <a:gd name="T20" fmla="*/ 22 w 29"/>
                    <a:gd name="T21" fmla="*/ 17 h 92"/>
                    <a:gd name="T22" fmla="*/ 21 w 29"/>
                    <a:gd name="T23" fmla="*/ 16 h 92"/>
                    <a:gd name="T24" fmla="*/ 19 w 29"/>
                    <a:gd name="T25" fmla="*/ 14 h 92"/>
                    <a:gd name="T26" fmla="*/ 15 w 29"/>
                    <a:gd name="T27" fmla="*/ 11 h 92"/>
                    <a:gd name="T28" fmla="*/ 15 w 29"/>
                    <a:gd name="T29" fmla="*/ 6 h 92"/>
                    <a:gd name="T30" fmla="*/ 15 w 29"/>
                    <a:gd name="T31" fmla="*/ 4 h 92"/>
                    <a:gd name="T32" fmla="*/ 1 w 29"/>
                    <a:gd name="T33" fmla="*/ 0 h 92"/>
                    <a:gd name="T34" fmla="*/ 0 w 29"/>
                    <a:gd name="T35" fmla="*/ 0 h 92"/>
                    <a:gd name="T36" fmla="*/ 0 w 29"/>
                    <a:gd name="T37" fmla="*/ 0 h 92"/>
                    <a:gd name="T38" fmla="*/ 1 w 29"/>
                    <a:gd name="T39" fmla="*/ 4 h 92"/>
                    <a:gd name="T40" fmla="*/ 2 w 29"/>
                    <a:gd name="T41" fmla="*/ 6 h 92"/>
                    <a:gd name="T42" fmla="*/ 3 w 29"/>
                    <a:gd name="T43" fmla="*/ 8 h 92"/>
                    <a:gd name="T44" fmla="*/ 6 w 29"/>
                    <a:gd name="T45" fmla="*/ 12 h 92"/>
                    <a:gd name="T46" fmla="*/ 7 w 29"/>
                    <a:gd name="T47" fmla="*/ 14 h 92"/>
                    <a:gd name="T48" fmla="*/ 10 w 29"/>
                    <a:gd name="T49" fmla="*/ 17 h 92"/>
                    <a:gd name="T50" fmla="*/ 9 w 29"/>
                    <a:gd name="T51" fmla="*/ 21 h 92"/>
                    <a:gd name="T52" fmla="*/ 9 w 29"/>
                    <a:gd name="T53" fmla="*/ 27 h 92"/>
                    <a:gd name="T54" fmla="*/ 11 w 29"/>
                    <a:gd name="T55" fmla="*/ 28 h 92"/>
                    <a:gd name="T56" fmla="*/ 11 w 29"/>
                    <a:gd name="T57" fmla="*/ 29 h 92"/>
                    <a:gd name="T58" fmla="*/ 12 w 29"/>
                    <a:gd name="T59" fmla="*/ 35 h 92"/>
                    <a:gd name="T60" fmla="*/ 11 w 29"/>
                    <a:gd name="T61" fmla="*/ 38 h 92"/>
                    <a:gd name="T62" fmla="*/ 11 w 29"/>
                    <a:gd name="T63" fmla="*/ 40 h 92"/>
                    <a:gd name="T64" fmla="*/ 12 w 29"/>
                    <a:gd name="T65" fmla="*/ 41 h 92"/>
                    <a:gd name="T66" fmla="*/ 12 w 29"/>
                    <a:gd name="T67" fmla="*/ 45 h 92"/>
                    <a:gd name="T68" fmla="*/ 11 w 29"/>
                    <a:gd name="T69" fmla="*/ 47 h 92"/>
                    <a:gd name="T70" fmla="*/ 12 w 29"/>
                    <a:gd name="T71" fmla="*/ 49 h 92"/>
                    <a:gd name="T72" fmla="*/ 12 w 29"/>
                    <a:gd name="T73" fmla="*/ 55 h 92"/>
                    <a:gd name="T74" fmla="*/ 13 w 29"/>
                    <a:gd name="T75" fmla="*/ 58 h 92"/>
                    <a:gd name="T76" fmla="*/ 14 w 29"/>
                    <a:gd name="T77" fmla="*/ 67 h 92"/>
                    <a:gd name="T78" fmla="*/ 12 w 29"/>
                    <a:gd name="T79" fmla="*/ 71 h 92"/>
                    <a:gd name="T80" fmla="*/ 11 w 29"/>
                    <a:gd name="T81" fmla="*/ 73 h 92"/>
                    <a:gd name="T82" fmla="*/ 11 w 29"/>
                    <a:gd name="T83" fmla="*/ 78 h 92"/>
                    <a:gd name="T84" fmla="*/ 12 w 29"/>
                    <a:gd name="T85" fmla="*/ 82 h 92"/>
                    <a:gd name="T86" fmla="*/ 13 w 29"/>
                    <a:gd name="T87" fmla="*/ 86 h 92"/>
                    <a:gd name="T88" fmla="*/ 15 w 29"/>
                    <a:gd name="T89" fmla="*/ 87 h 92"/>
                    <a:gd name="T90" fmla="*/ 16 w 29"/>
                    <a:gd name="T91" fmla="*/ 89 h 92"/>
                    <a:gd name="T92" fmla="*/ 18 w 29"/>
                    <a:gd name="T93" fmla="*/ 92 h 92"/>
                    <a:gd name="T94" fmla="*/ 19 w 29"/>
                    <a:gd name="T95" fmla="*/ 91 h 92"/>
                    <a:gd name="T96" fmla="*/ 26 w 29"/>
                    <a:gd name="T97" fmla="*/ 86 h 92"/>
                    <a:gd name="T98" fmla="*/ 28 w 29"/>
                    <a:gd name="T99" fmla="*/ 86 h 92"/>
                    <a:gd name="T100" fmla="*/ 29 w 29"/>
                    <a:gd name="T101" fmla="*/ 83 h 92"/>
                    <a:gd name="T102" fmla="*/ 26 w 29"/>
                    <a:gd name="T10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92">
                      <a:moveTo>
                        <a:pt x="26" y="79"/>
                      </a:moveTo>
                      <a:lnTo>
                        <a:pt x="26" y="74"/>
                      </a:lnTo>
                      <a:lnTo>
                        <a:pt x="25" y="70"/>
                      </a:lnTo>
                      <a:lnTo>
                        <a:pt x="26" y="49"/>
                      </a:lnTo>
                      <a:lnTo>
                        <a:pt x="26" y="47"/>
                      </a:lnTo>
                      <a:lnTo>
                        <a:pt x="28" y="45"/>
                      </a:lnTo>
                      <a:lnTo>
                        <a:pt x="28" y="40"/>
                      </a:lnTo>
                      <a:lnTo>
                        <a:pt x="26" y="38"/>
                      </a:lnTo>
                      <a:lnTo>
                        <a:pt x="26" y="33"/>
                      </a:lnTo>
                      <a:lnTo>
                        <a:pt x="25" y="26"/>
                      </a:lnTo>
                      <a:lnTo>
                        <a:pt x="22" y="17"/>
                      </a:lnTo>
                      <a:lnTo>
                        <a:pt x="21" y="16"/>
                      </a:lnTo>
                      <a:lnTo>
                        <a:pt x="19" y="14"/>
                      </a:lnTo>
                      <a:lnTo>
                        <a:pt x="15" y="11"/>
                      </a:lnTo>
                      <a:lnTo>
                        <a:pt x="15" y="6"/>
                      </a:lnTo>
                      <a:lnTo>
                        <a:pt x="15" y="4"/>
                      </a:lnTo>
                      <a:lnTo>
                        <a:pt x="1" y="0"/>
                      </a:lnTo>
                      <a:lnTo>
                        <a:pt x="0" y="0"/>
                      </a:lnTo>
                      <a:lnTo>
                        <a:pt x="0" y="0"/>
                      </a:lnTo>
                      <a:lnTo>
                        <a:pt x="1" y="4"/>
                      </a:lnTo>
                      <a:lnTo>
                        <a:pt x="2" y="6"/>
                      </a:lnTo>
                      <a:lnTo>
                        <a:pt x="3" y="8"/>
                      </a:lnTo>
                      <a:lnTo>
                        <a:pt x="6" y="12"/>
                      </a:lnTo>
                      <a:lnTo>
                        <a:pt x="7" y="14"/>
                      </a:lnTo>
                      <a:lnTo>
                        <a:pt x="10" y="17"/>
                      </a:lnTo>
                      <a:lnTo>
                        <a:pt x="9" y="21"/>
                      </a:lnTo>
                      <a:lnTo>
                        <a:pt x="9" y="27"/>
                      </a:lnTo>
                      <a:lnTo>
                        <a:pt x="11" y="28"/>
                      </a:lnTo>
                      <a:lnTo>
                        <a:pt x="11" y="29"/>
                      </a:lnTo>
                      <a:lnTo>
                        <a:pt x="12" y="35"/>
                      </a:lnTo>
                      <a:lnTo>
                        <a:pt x="11" y="38"/>
                      </a:lnTo>
                      <a:lnTo>
                        <a:pt x="11" y="40"/>
                      </a:lnTo>
                      <a:lnTo>
                        <a:pt x="12" y="41"/>
                      </a:lnTo>
                      <a:lnTo>
                        <a:pt x="12" y="45"/>
                      </a:lnTo>
                      <a:lnTo>
                        <a:pt x="11" y="47"/>
                      </a:lnTo>
                      <a:lnTo>
                        <a:pt x="12" y="49"/>
                      </a:lnTo>
                      <a:lnTo>
                        <a:pt x="12" y="55"/>
                      </a:lnTo>
                      <a:lnTo>
                        <a:pt x="13" y="58"/>
                      </a:lnTo>
                      <a:lnTo>
                        <a:pt x="14" y="67"/>
                      </a:lnTo>
                      <a:lnTo>
                        <a:pt x="12" y="71"/>
                      </a:lnTo>
                      <a:lnTo>
                        <a:pt x="11" y="73"/>
                      </a:lnTo>
                      <a:lnTo>
                        <a:pt x="11" y="78"/>
                      </a:lnTo>
                      <a:lnTo>
                        <a:pt x="12" y="82"/>
                      </a:lnTo>
                      <a:lnTo>
                        <a:pt x="13" y="86"/>
                      </a:lnTo>
                      <a:lnTo>
                        <a:pt x="15" y="87"/>
                      </a:lnTo>
                      <a:lnTo>
                        <a:pt x="16" y="89"/>
                      </a:lnTo>
                      <a:lnTo>
                        <a:pt x="18" y="92"/>
                      </a:lnTo>
                      <a:lnTo>
                        <a:pt x="19" y="91"/>
                      </a:lnTo>
                      <a:lnTo>
                        <a:pt x="26" y="86"/>
                      </a:lnTo>
                      <a:lnTo>
                        <a:pt x="28" y="86"/>
                      </a:lnTo>
                      <a:lnTo>
                        <a:pt x="29" y="83"/>
                      </a:lnTo>
                      <a:lnTo>
                        <a:pt x="26" y="7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6" name="Freeform 845">
                  <a:extLst>
                    <a:ext uri="{FF2B5EF4-FFF2-40B4-BE49-F238E27FC236}">
                      <a16:creationId xmlns:a16="http://schemas.microsoft.com/office/drawing/2014/main" id="{A0E7C5E9-06E0-6947-816D-969545D2ABAF}"/>
                    </a:ext>
                  </a:extLst>
                </p:cNvPr>
                <p:cNvSpPr>
                  <a:spLocks/>
                </p:cNvSpPr>
                <p:nvPr/>
              </p:nvSpPr>
              <p:spPr bwMode="auto">
                <a:xfrm>
                  <a:off x="3622" y="2587"/>
                  <a:ext cx="44" cy="110"/>
                </a:xfrm>
                <a:custGeom>
                  <a:avLst/>
                  <a:gdLst>
                    <a:gd name="T0" fmla="*/ 28 w 44"/>
                    <a:gd name="T1" fmla="*/ 93 h 110"/>
                    <a:gd name="T2" fmla="*/ 28 w 44"/>
                    <a:gd name="T3" fmla="*/ 82 h 110"/>
                    <a:gd name="T4" fmla="*/ 28 w 44"/>
                    <a:gd name="T5" fmla="*/ 78 h 110"/>
                    <a:gd name="T6" fmla="*/ 28 w 44"/>
                    <a:gd name="T7" fmla="*/ 76 h 110"/>
                    <a:gd name="T8" fmla="*/ 27 w 44"/>
                    <a:gd name="T9" fmla="*/ 72 h 110"/>
                    <a:gd name="T10" fmla="*/ 28 w 44"/>
                    <a:gd name="T11" fmla="*/ 65 h 110"/>
                    <a:gd name="T12" fmla="*/ 28 w 44"/>
                    <a:gd name="T13" fmla="*/ 60 h 110"/>
                    <a:gd name="T14" fmla="*/ 32 w 44"/>
                    <a:gd name="T15" fmla="*/ 59 h 110"/>
                    <a:gd name="T16" fmla="*/ 35 w 44"/>
                    <a:gd name="T17" fmla="*/ 55 h 110"/>
                    <a:gd name="T18" fmla="*/ 38 w 44"/>
                    <a:gd name="T19" fmla="*/ 48 h 110"/>
                    <a:gd name="T20" fmla="*/ 41 w 44"/>
                    <a:gd name="T21" fmla="*/ 46 h 110"/>
                    <a:gd name="T22" fmla="*/ 39 w 44"/>
                    <a:gd name="T23" fmla="*/ 41 h 110"/>
                    <a:gd name="T24" fmla="*/ 41 w 44"/>
                    <a:gd name="T25" fmla="*/ 37 h 110"/>
                    <a:gd name="T26" fmla="*/ 44 w 44"/>
                    <a:gd name="T27" fmla="*/ 34 h 110"/>
                    <a:gd name="T28" fmla="*/ 43 w 44"/>
                    <a:gd name="T29" fmla="*/ 24 h 110"/>
                    <a:gd name="T30" fmla="*/ 38 w 44"/>
                    <a:gd name="T31" fmla="*/ 18 h 110"/>
                    <a:gd name="T32" fmla="*/ 39 w 44"/>
                    <a:gd name="T33" fmla="*/ 14 h 110"/>
                    <a:gd name="T34" fmla="*/ 33 w 44"/>
                    <a:gd name="T35" fmla="*/ 8 h 110"/>
                    <a:gd name="T36" fmla="*/ 26 w 44"/>
                    <a:gd name="T37" fmla="*/ 0 h 110"/>
                    <a:gd name="T38" fmla="*/ 25 w 44"/>
                    <a:gd name="T39" fmla="*/ 5 h 110"/>
                    <a:gd name="T40" fmla="*/ 21 w 44"/>
                    <a:gd name="T41" fmla="*/ 6 h 110"/>
                    <a:gd name="T42" fmla="*/ 17 w 44"/>
                    <a:gd name="T43" fmla="*/ 13 h 110"/>
                    <a:gd name="T44" fmla="*/ 10 w 44"/>
                    <a:gd name="T45" fmla="*/ 16 h 110"/>
                    <a:gd name="T46" fmla="*/ 7 w 44"/>
                    <a:gd name="T47" fmla="*/ 17 h 110"/>
                    <a:gd name="T48" fmla="*/ 4 w 44"/>
                    <a:gd name="T49" fmla="*/ 22 h 110"/>
                    <a:gd name="T50" fmla="*/ 1 w 44"/>
                    <a:gd name="T51" fmla="*/ 27 h 110"/>
                    <a:gd name="T52" fmla="*/ 0 w 44"/>
                    <a:gd name="T53" fmla="*/ 35 h 110"/>
                    <a:gd name="T54" fmla="*/ 6 w 44"/>
                    <a:gd name="T55" fmla="*/ 40 h 110"/>
                    <a:gd name="T56" fmla="*/ 10 w 44"/>
                    <a:gd name="T57" fmla="*/ 50 h 110"/>
                    <a:gd name="T58" fmla="*/ 11 w 44"/>
                    <a:gd name="T59" fmla="*/ 62 h 110"/>
                    <a:gd name="T60" fmla="*/ 13 w 44"/>
                    <a:gd name="T61" fmla="*/ 69 h 110"/>
                    <a:gd name="T62" fmla="*/ 11 w 44"/>
                    <a:gd name="T63" fmla="*/ 73 h 110"/>
                    <a:gd name="T64" fmla="*/ 11 w 44"/>
                    <a:gd name="T65" fmla="*/ 98 h 110"/>
                    <a:gd name="T66" fmla="*/ 14 w 44"/>
                    <a:gd name="T67" fmla="*/ 107 h 110"/>
                    <a:gd name="T68" fmla="*/ 18 w 44"/>
                    <a:gd name="T69" fmla="*/ 110 h 110"/>
                    <a:gd name="T70" fmla="*/ 28 w 44"/>
                    <a:gd name="T71" fmla="*/ 107 h 110"/>
                    <a:gd name="T72" fmla="*/ 28 w 44"/>
                    <a:gd name="T73" fmla="*/ 9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110">
                      <a:moveTo>
                        <a:pt x="28" y="95"/>
                      </a:moveTo>
                      <a:lnTo>
                        <a:pt x="28" y="93"/>
                      </a:lnTo>
                      <a:lnTo>
                        <a:pt x="28" y="89"/>
                      </a:lnTo>
                      <a:lnTo>
                        <a:pt x="28" y="82"/>
                      </a:lnTo>
                      <a:lnTo>
                        <a:pt x="28" y="80"/>
                      </a:lnTo>
                      <a:lnTo>
                        <a:pt x="28" y="78"/>
                      </a:lnTo>
                      <a:lnTo>
                        <a:pt x="28" y="77"/>
                      </a:lnTo>
                      <a:lnTo>
                        <a:pt x="28" y="76"/>
                      </a:lnTo>
                      <a:lnTo>
                        <a:pt x="28" y="72"/>
                      </a:lnTo>
                      <a:lnTo>
                        <a:pt x="27" y="72"/>
                      </a:lnTo>
                      <a:lnTo>
                        <a:pt x="28" y="68"/>
                      </a:lnTo>
                      <a:lnTo>
                        <a:pt x="28" y="65"/>
                      </a:lnTo>
                      <a:lnTo>
                        <a:pt x="28" y="62"/>
                      </a:lnTo>
                      <a:lnTo>
                        <a:pt x="28" y="60"/>
                      </a:lnTo>
                      <a:lnTo>
                        <a:pt x="31" y="59"/>
                      </a:lnTo>
                      <a:lnTo>
                        <a:pt x="32" y="59"/>
                      </a:lnTo>
                      <a:lnTo>
                        <a:pt x="34" y="58"/>
                      </a:lnTo>
                      <a:lnTo>
                        <a:pt x="35" y="55"/>
                      </a:lnTo>
                      <a:lnTo>
                        <a:pt x="37" y="51"/>
                      </a:lnTo>
                      <a:lnTo>
                        <a:pt x="38" y="48"/>
                      </a:lnTo>
                      <a:lnTo>
                        <a:pt x="40" y="46"/>
                      </a:lnTo>
                      <a:lnTo>
                        <a:pt x="41" y="46"/>
                      </a:lnTo>
                      <a:lnTo>
                        <a:pt x="42" y="45"/>
                      </a:lnTo>
                      <a:lnTo>
                        <a:pt x="39" y="41"/>
                      </a:lnTo>
                      <a:lnTo>
                        <a:pt x="39" y="39"/>
                      </a:lnTo>
                      <a:lnTo>
                        <a:pt x="41" y="37"/>
                      </a:lnTo>
                      <a:lnTo>
                        <a:pt x="44" y="37"/>
                      </a:lnTo>
                      <a:lnTo>
                        <a:pt x="44" y="34"/>
                      </a:lnTo>
                      <a:lnTo>
                        <a:pt x="43" y="28"/>
                      </a:lnTo>
                      <a:lnTo>
                        <a:pt x="43" y="24"/>
                      </a:lnTo>
                      <a:lnTo>
                        <a:pt x="39" y="20"/>
                      </a:lnTo>
                      <a:lnTo>
                        <a:pt x="38" y="18"/>
                      </a:lnTo>
                      <a:lnTo>
                        <a:pt x="39" y="14"/>
                      </a:lnTo>
                      <a:lnTo>
                        <a:pt x="39" y="14"/>
                      </a:lnTo>
                      <a:lnTo>
                        <a:pt x="36" y="10"/>
                      </a:lnTo>
                      <a:lnTo>
                        <a:pt x="33" y="8"/>
                      </a:lnTo>
                      <a:lnTo>
                        <a:pt x="31" y="4"/>
                      </a:lnTo>
                      <a:lnTo>
                        <a:pt x="26" y="0"/>
                      </a:lnTo>
                      <a:lnTo>
                        <a:pt x="24" y="3"/>
                      </a:lnTo>
                      <a:lnTo>
                        <a:pt x="25" y="5"/>
                      </a:lnTo>
                      <a:lnTo>
                        <a:pt x="22" y="6"/>
                      </a:lnTo>
                      <a:lnTo>
                        <a:pt x="21" y="6"/>
                      </a:lnTo>
                      <a:lnTo>
                        <a:pt x="21" y="9"/>
                      </a:lnTo>
                      <a:lnTo>
                        <a:pt x="17" y="13"/>
                      </a:lnTo>
                      <a:lnTo>
                        <a:pt x="15" y="13"/>
                      </a:lnTo>
                      <a:lnTo>
                        <a:pt x="10" y="16"/>
                      </a:lnTo>
                      <a:lnTo>
                        <a:pt x="9" y="15"/>
                      </a:lnTo>
                      <a:lnTo>
                        <a:pt x="7" y="17"/>
                      </a:lnTo>
                      <a:lnTo>
                        <a:pt x="7" y="20"/>
                      </a:lnTo>
                      <a:lnTo>
                        <a:pt x="4" y="22"/>
                      </a:lnTo>
                      <a:lnTo>
                        <a:pt x="5" y="25"/>
                      </a:lnTo>
                      <a:lnTo>
                        <a:pt x="1" y="27"/>
                      </a:lnTo>
                      <a:lnTo>
                        <a:pt x="0" y="30"/>
                      </a:lnTo>
                      <a:lnTo>
                        <a:pt x="0" y="35"/>
                      </a:lnTo>
                      <a:lnTo>
                        <a:pt x="4" y="38"/>
                      </a:lnTo>
                      <a:lnTo>
                        <a:pt x="6" y="40"/>
                      </a:lnTo>
                      <a:lnTo>
                        <a:pt x="7" y="41"/>
                      </a:lnTo>
                      <a:lnTo>
                        <a:pt x="10" y="50"/>
                      </a:lnTo>
                      <a:lnTo>
                        <a:pt x="11" y="57"/>
                      </a:lnTo>
                      <a:lnTo>
                        <a:pt x="11" y="62"/>
                      </a:lnTo>
                      <a:lnTo>
                        <a:pt x="13" y="64"/>
                      </a:lnTo>
                      <a:lnTo>
                        <a:pt x="13" y="69"/>
                      </a:lnTo>
                      <a:lnTo>
                        <a:pt x="11" y="71"/>
                      </a:lnTo>
                      <a:lnTo>
                        <a:pt x="11" y="73"/>
                      </a:lnTo>
                      <a:lnTo>
                        <a:pt x="10" y="94"/>
                      </a:lnTo>
                      <a:lnTo>
                        <a:pt x="11" y="98"/>
                      </a:lnTo>
                      <a:lnTo>
                        <a:pt x="11" y="103"/>
                      </a:lnTo>
                      <a:lnTo>
                        <a:pt x="14" y="107"/>
                      </a:lnTo>
                      <a:lnTo>
                        <a:pt x="13" y="110"/>
                      </a:lnTo>
                      <a:lnTo>
                        <a:pt x="18" y="110"/>
                      </a:lnTo>
                      <a:lnTo>
                        <a:pt x="28" y="107"/>
                      </a:lnTo>
                      <a:lnTo>
                        <a:pt x="28" y="107"/>
                      </a:lnTo>
                      <a:lnTo>
                        <a:pt x="28" y="103"/>
                      </a:lnTo>
                      <a:lnTo>
                        <a:pt x="28"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7" name="Freeform 846">
                  <a:extLst>
                    <a:ext uri="{FF2B5EF4-FFF2-40B4-BE49-F238E27FC236}">
                      <a16:creationId xmlns:a16="http://schemas.microsoft.com/office/drawing/2014/main" id="{76023BE4-D512-124B-B46B-3610293F89B1}"/>
                    </a:ext>
                  </a:extLst>
                </p:cNvPr>
                <p:cNvSpPr>
                  <a:spLocks/>
                </p:cNvSpPr>
                <p:nvPr/>
              </p:nvSpPr>
              <p:spPr bwMode="auto">
                <a:xfrm>
                  <a:off x="3795" y="2396"/>
                  <a:ext cx="148" cy="282"/>
                </a:xfrm>
                <a:custGeom>
                  <a:avLst/>
                  <a:gdLst>
                    <a:gd name="T0" fmla="*/ 18 w 148"/>
                    <a:gd name="T1" fmla="*/ 10 h 282"/>
                    <a:gd name="T2" fmla="*/ 24 w 148"/>
                    <a:gd name="T3" fmla="*/ 39 h 282"/>
                    <a:gd name="T4" fmla="*/ 31 w 148"/>
                    <a:gd name="T5" fmla="*/ 62 h 282"/>
                    <a:gd name="T6" fmla="*/ 4 w 148"/>
                    <a:gd name="T7" fmla="*/ 148 h 282"/>
                    <a:gd name="T8" fmla="*/ 0 w 148"/>
                    <a:gd name="T9" fmla="*/ 150 h 282"/>
                    <a:gd name="T10" fmla="*/ 3 w 148"/>
                    <a:gd name="T11" fmla="*/ 175 h 282"/>
                    <a:gd name="T12" fmla="*/ 9 w 148"/>
                    <a:gd name="T13" fmla="*/ 184 h 282"/>
                    <a:gd name="T14" fmla="*/ 19 w 148"/>
                    <a:gd name="T15" fmla="*/ 193 h 282"/>
                    <a:gd name="T16" fmla="*/ 21 w 148"/>
                    <a:gd name="T17" fmla="*/ 202 h 282"/>
                    <a:gd name="T18" fmla="*/ 22 w 148"/>
                    <a:gd name="T19" fmla="*/ 211 h 282"/>
                    <a:gd name="T20" fmla="*/ 23 w 148"/>
                    <a:gd name="T21" fmla="*/ 218 h 282"/>
                    <a:gd name="T22" fmla="*/ 24 w 148"/>
                    <a:gd name="T23" fmla="*/ 229 h 282"/>
                    <a:gd name="T24" fmla="*/ 31 w 148"/>
                    <a:gd name="T25" fmla="*/ 237 h 282"/>
                    <a:gd name="T26" fmla="*/ 28 w 148"/>
                    <a:gd name="T27" fmla="*/ 239 h 282"/>
                    <a:gd name="T28" fmla="*/ 22 w 148"/>
                    <a:gd name="T29" fmla="*/ 238 h 282"/>
                    <a:gd name="T30" fmla="*/ 16 w 148"/>
                    <a:gd name="T31" fmla="*/ 237 h 282"/>
                    <a:gd name="T32" fmla="*/ 11 w 148"/>
                    <a:gd name="T33" fmla="*/ 240 h 282"/>
                    <a:gd name="T34" fmla="*/ 10 w 148"/>
                    <a:gd name="T35" fmla="*/ 246 h 282"/>
                    <a:gd name="T36" fmla="*/ 15 w 148"/>
                    <a:gd name="T37" fmla="*/ 251 h 282"/>
                    <a:gd name="T38" fmla="*/ 28 w 148"/>
                    <a:gd name="T39" fmla="*/ 265 h 282"/>
                    <a:gd name="T40" fmla="*/ 32 w 148"/>
                    <a:gd name="T41" fmla="*/ 277 h 282"/>
                    <a:gd name="T42" fmla="*/ 37 w 148"/>
                    <a:gd name="T43" fmla="*/ 282 h 282"/>
                    <a:gd name="T44" fmla="*/ 45 w 148"/>
                    <a:gd name="T45" fmla="*/ 277 h 282"/>
                    <a:gd name="T46" fmla="*/ 48 w 148"/>
                    <a:gd name="T47" fmla="*/ 274 h 282"/>
                    <a:gd name="T48" fmla="*/ 52 w 148"/>
                    <a:gd name="T49" fmla="*/ 279 h 282"/>
                    <a:gd name="T50" fmla="*/ 64 w 148"/>
                    <a:gd name="T51" fmla="*/ 270 h 282"/>
                    <a:gd name="T52" fmla="*/ 78 w 148"/>
                    <a:gd name="T53" fmla="*/ 266 h 282"/>
                    <a:gd name="T54" fmla="*/ 80 w 148"/>
                    <a:gd name="T55" fmla="*/ 260 h 282"/>
                    <a:gd name="T56" fmla="*/ 80 w 148"/>
                    <a:gd name="T57" fmla="*/ 253 h 282"/>
                    <a:gd name="T58" fmla="*/ 87 w 148"/>
                    <a:gd name="T59" fmla="*/ 253 h 282"/>
                    <a:gd name="T60" fmla="*/ 100 w 148"/>
                    <a:gd name="T61" fmla="*/ 253 h 282"/>
                    <a:gd name="T62" fmla="*/ 106 w 148"/>
                    <a:gd name="T63" fmla="*/ 246 h 282"/>
                    <a:gd name="T64" fmla="*/ 108 w 148"/>
                    <a:gd name="T65" fmla="*/ 239 h 282"/>
                    <a:gd name="T66" fmla="*/ 111 w 148"/>
                    <a:gd name="T67" fmla="*/ 235 h 282"/>
                    <a:gd name="T68" fmla="*/ 117 w 148"/>
                    <a:gd name="T69" fmla="*/ 229 h 282"/>
                    <a:gd name="T70" fmla="*/ 121 w 148"/>
                    <a:gd name="T71" fmla="*/ 222 h 282"/>
                    <a:gd name="T72" fmla="*/ 128 w 148"/>
                    <a:gd name="T73" fmla="*/ 222 h 282"/>
                    <a:gd name="T74" fmla="*/ 133 w 148"/>
                    <a:gd name="T75" fmla="*/ 217 h 282"/>
                    <a:gd name="T76" fmla="*/ 132 w 148"/>
                    <a:gd name="T77" fmla="*/ 210 h 282"/>
                    <a:gd name="T78" fmla="*/ 127 w 148"/>
                    <a:gd name="T79" fmla="*/ 201 h 282"/>
                    <a:gd name="T80" fmla="*/ 125 w 148"/>
                    <a:gd name="T81" fmla="*/ 194 h 282"/>
                    <a:gd name="T82" fmla="*/ 125 w 148"/>
                    <a:gd name="T83" fmla="*/ 190 h 282"/>
                    <a:gd name="T84" fmla="*/ 119 w 148"/>
                    <a:gd name="T85" fmla="*/ 187 h 282"/>
                    <a:gd name="T86" fmla="*/ 125 w 148"/>
                    <a:gd name="T87" fmla="*/ 174 h 282"/>
                    <a:gd name="T88" fmla="*/ 126 w 148"/>
                    <a:gd name="T89" fmla="*/ 168 h 282"/>
                    <a:gd name="T90" fmla="*/ 125 w 148"/>
                    <a:gd name="T91" fmla="*/ 160 h 282"/>
                    <a:gd name="T92" fmla="*/ 134 w 148"/>
                    <a:gd name="T93" fmla="*/ 150 h 282"/>
                    <a:gd name="T94" fmla="*/ 134 w 148"/>
                    <a:gd name="T95" fmla="*/ 140 h 282"/>
                    <a:gd name="T96" fmla="*/ 142 w 148"/>
                    <a:gd name="T97" fmla="*/ 139 h 282"/>
                    <a:gd name="T98" fmla="*/ 146 w 148"/>
                    <a:gd name="T99" fmla="*/ 6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282">
                      <a:moveTo>
                        <a:pt x="33" y="0"/>
                      </a:moveTo>
                      <a:lnTo>
                        <a:pt x="17" y="8"/>
                      </a:lnTo>
                      <a:lnTo>
                        <a:pt x="18" y="10"/>
                      </a:lnTo>
                      <a:lnTo>
                        <a:pt x="25" y="33"/>
                      </a:lnTo>
                      <a:lnTo>
                        <a:pt x="24" y="38"/>
                      </a:lnTo>
                      <a:lnTo>
                        <a:pt x="24" y="39"/>
                      </a:lnTo>
                      <a:lnTo>
                        <a:pt x="34" y="53"/>
                      </a:lnTo>
                      <a:lnTo>
                        <a:pt x="33" y="60"/>
                      </a:lnTo>
                      <a:lnTo>
                        <a:pt x="31" y="62"/>
                      </a:lnTo>
                      <a:lnTo>
                        <a:pt x="28" y="94"/>
                      </a:lnTo>
                      <a:lnTo>
                        <a:pt x="28" y="119"/>
                      </a:lnTo>
                      <a:lnTo>
                        <a:pt x="4" y="148"/>
                      </a:lnTo>
                      <a:lnTo>
                        <a:pt x="3" y="149"/>
                      </a:lnTo>
                      <a:lnTo>
                        <a:pt x="2" y="150"/>
                      </a:lnTo>
                      <a:lnTo>
                        <a:pt x="0" y="150"/>
                      </a:lnTo>
                      <a:lnTo>
                        <a:pt x="0" y="153"/>
                      </a:lnTo>
                      <a:lnTo>
                        <a:pt x="1" y="173"/>
                      </a:lnTo>
                      <a:lnTo>
                        <a:pt x="3" y="175"/>
                      </a:lnTo>
                      <a:lnTo>
                        <a:pt x="7" y="180"/>
                      </a:lnTo>
                      <a:lnTo>
                        <a:pt x="9" y="184"/>
                      </a:lnTo>
                      <a:lnTo>
                        <a:pt x="9" y="184"/>
                      </a:lnTo>
                      <a:lnTo>
                        <a:pt x="9" y="184"/>
                      </a:lnTo>
                      <a:lnTo>
                        <a:pt x="16" y="189"/>
                      </a:lnTo>
                      <a:lnTo>
                        <a:pt x="19" y="193"/>
                      </a:lnTo>
                      <a:lnTo>
                        <a:pt x="20" y="198"/>
                      </a:lnTo>
                      <a:lnTo>
                        <a:pt x="21" y="199"/>
                      </a:lnTo>
                      <a:lnTo>
                        <a:pt x="21" y="202"/>
                      </a:lnTo>
                      <a:lnTo>
                        <a:pt x="23" y="207"/>
                      </a:lnTo>
                      <a:lnTo>
                        <a:pt x="23" y="209"/>
                      </a:lnTo>
                      <a:lnTo>
                        <a:pt x="22" y="211"/>
                      </a:lnTo>
                      <a:lnTo>
                        <a:pt x="22" y="212"/>
                      </a:lnTo>
                      <a:lnTo>
                        <a:pt x="24" y="215"/>
                      </a:lnTo>
                      <a:lnTo>
                        <a:pt x="23" y="218"/>
                      </a:lnTo>
                      <a:lnTo>
                        <a:pt x="21" y="221"/>
                      </a:lnTo>
                      <a:lnTo>
                        <a:pt x="21" y="224"/>
                      </a:lnTo>
                      <a:lnTo>
                        <a:pt x="24" y="229"/>
                      </a:lnTo>
                      <a:lnTo>
                        <a:pt x="26" y="230"/>
                      </a:lnTo>
                      <a:lnTo>
                        <a:pt x="27" y="233"/>
                      </a:lnTo>
                      <a:lnTo>
                        <a:pt x="31" y="237"/>
                      </a:lnTo>
                      <a:lnTo>
                        <a:pt x="31" y="238"/>
                      </a:lnTo>
                      <a:lnTo>
                        <a:pt x="30" y="239"/>
                      </a:lnTo>
                      <a:lnTo>
                        <a:pt x="28" y="239"/>
                      </a:lnTo>
                      <a:lnTo>
                        <a:pt x="27" y="238"/>
                      </a:lnTo>
                      <a:lnTo>
                        <a:pt x="24" y="237"/>
                      </a:lnTo>
                      <a:lnTo>
                        <a:pt x="22" y="238"/>
                      </a:lnTo>
                      <a:lnTo>
                        <a:pt x="20" y="237"/>
                      </a:lnTo>
                      <a:lnTo>
                        <a:pt x="17" y="238"/>
                      </a:lnTo>
                      <a:lnTo>
                        <a:pt x="16" y="237"/>
                      </a:lnTo>
                      <a:lnTo>
                        <a:pt x="14" y="237"/>
                      </a:lnTo>
                      <a:lnTo>
                        <a:pt x="11" y="237"/>
                      </a:lnTo>
                      <a:lnTo>
                        <a:pt x="11" y="240"/>
                      </a:lnTo>
                      <a:lnTo>
                        <a:pt x="10" y="242"/>
                      </a:lnTo>
                      <a:lnTo>
                        <a:pt x="10" y="245"/>
                      </a:lnTo>
                      <a:lnTo>
                        <a:pt x="10" y="246"/>
                      </a:lnTo>
                      <a:lnTo>
                        <a:pt x="12" y="248"/>
                      </a:lnTo>
                      <a:lnTo>
                        <a:pt x="13" y="249"/>
                      </a:lnTo>
                      <a:lnTo>
                        <a:pt x="15" y="251"/>
                      </a:lnTo>
                      <a:lnTo>
                        <a:pt x="21" y="256"/>
                      </a:lnTo>
                      <a:lnTo>
                        <a:pt x="25" y="263"/>
                      </a:lnTo>
                      <a:lnTo>
                        <a:pt x="28" y="265"/>
                      </a:lnTo>
                      <a:lnTo>
                        <a:pt x="30" y="270"/>
                      </a:lnTo>
                      <a:lnTo>
                        <a:pt x="32" y="273"/>
                      </a:lnTo>
                      <a:lnTo>
                        <a:pt x="32" y="277"/>
                      </a:lnTo>
                      <a:lnTo>
                        <a:pt x="34" y="279"/>
                      </a:lnTo>
                      <a:lnTo>
                        <a:pt x="34" y="282"/>
                      </a:lnTo>
                      <a:lnTo>
                        <a:pt x="37" y="282"/>
                      </a:lnTo>
                      <a:lnTo>
                        <a:pt x="39" y="281"/>
                      </a:lnTo>
                      <a:lnTo>
                        <a:pt x="43" y="281"/>
                      </a:lnTo>
                      <a:lnTo>
                        <a:pt x="45" y="277"/>
                      </a:lnTo>
                      <a:lnTo>
                        <a:pt x="45" y="274"/>
                      </a:lnTo>
                      <a:lnTo>
                        <a:pt x="46" y="272"/>
                      </a:lnTo>
                      <a:lnTo>
                        <a:pt x="48" y="274"/>
                      </a:lnTo>
                      <a:lnTo>
                        <a:pt x="48" y="278"/>
                      </a:lnTo>
                      <a:lnTo>
                        <a:pt x="50" y="279"/>
                      </a:lnTo>
                      <a:lnTo>
                        <a:pt x="52" y="279"/>
                      </a:lnTo>
                      <a:lnTo>
                        <a:pt x="56" y="276"/>
                      </a:lnTo>
                      <a:lnTo>
                        <a:pt x="60" y="273"/>
                      </a:lnTo>
                      <a:lnTo>
                        <a:pt x="64" y="270"/>
                      </a:lnTo>
                      <a:lnTo>
                        <a:pt x="72" y="268"/>
                      </a:lnTo>
                      <a:lnTo>
                        <a:pt x="76" y="268"/>
                      </a:lnTo>
                      <a:lnTo>
                        <a:pt x="78" y="266"/>
                      </a:lnTo>
                      <a:lnTo>
                        <a:pt x="82" y="263"/>
                      </a:lnTo>
                      <a:lnTo>
                        <a:pt x="81" y="260"/>
                      </a:lnTo>
                      <a:lnTo>
                        <a:pt x="80" y="260"/>
                      </a:lnTo>
                      <a:lnTo>
                        <a:pt x="77" y="256"/>
                      </a:lnTo>
                      <a:lnTo>
                        <a:pt x="77" y="254"/>
                      </a:lnTo>
                      <a:lnTo>
                        <a:pt x="80" y="253"/>
                      </a:lnTo>
                      <a:lnTo>
                        <a:pt x="82" y="253"/>
                      </a:lnTo>
                      <a:lnTo>
                        <a:pt x="85" y="253"/>
                      </a:lnTo>
                      <a:lnTo>
                        <a:pt x="87" y="253"/>
                      </a:lnTo>
                      <a:lnTo>
                        <a:pt x="91" y="254"/>
                      </a:lnTo>
                      <a:lnTo>
                        <a:pt x="95" y="253"/>
                      </a:lnTo>
                      <a:lnTo>
                        <a:pt x="100" y="253"/>
                      </a:lnTo>
                      <a:lnTo>
                        <a:pt x="103" y="250"/>
                      </a:lnTo>
                      <a:lnTo>
                        <a:pt x="105" y="249"/>
                      </a:lnTo>
                      <a:lnTo>
                        <a:pt x="106" y="246"/>
                      </a:lnTo>
                      <a:lnTo>
                        <a:pt x="105" y="244"/>
                      </a:lnTo>
                      <a:lnTo>
                        <a:pt x="106" y="241"/>
                      </a:lnTo>
                      <a:lnTo>
                        <a:pt x="108" y="239"/>
                      </a:lnTo>
                      <a:lnTo>
                        <a:pt x="108" y="237"/>
                      </a:lnTo>
                      <a:lnTo>
                        <a:pt x="110" y="234"/>
                      </a:lnTo>
                      <a:lnTo>
                        <a:pt x="111" y="235"/>
                      </a:lnTo>
                      <a:lnTo>
                        <a:pt x="112" y="235"/>
                      </a:lnTo>
                      <a:lnTo>
                        <a:pt x="115" y="230"/>
                      </a:lnTo>
                      <a:lnTo>
                        <a:pt x="117" y="229"/>
                      </a:lnTo>
                      <a:lnTo>
                        <a:pt x="117" y="227"/>
                      </a:lnTo>
                      <a:lnTo>
                        <a:pt x="117" y="225"/>
                      </a:lnTo>
                      <a:lnTo>
                        <a:pt x="121" y="222"/>
                      </a:lnTo>
                      <a:lnTo>
                        <a:pt x="123" y="220"/>
                      </a:lnTo>
                      <a:lnTo>
                        <a:pt x="127" y="220"/>
                      </a:lnTo>
                      <a:lnTo>
                        <a:pt x="128" y="222"/>
                      </a:lnTo>
                      <a:lnTo>
                        <a:pt x="132" y="219"/>
                      </a:lnTo>
                      <a:lnTo>
                        <a:pt x="132" y="218"/>
                      </a:lnTo>
                      <a:lnTo>
                        <a:pt x="133" y="217"/>
                      </a:lnTo>
                      <a:lnTo>
                        <a:pt x="133" y="215"/>
                      </a:lnTo>
                      <a:lnTo>
                        <a:pt x="134" y="212"/>
                      </a:lnTo>
                      <a:lnTo>
                        <a:pt x="132" y="210"/>
                      </a:lnTo>
                      <a:lnTo>
                        <a:pt x="128" y="208"/>
                      </a:lnTo>
                      <a:lnTo>
                        <a:pt x="127" y="204"/>
                      </a:lnTo>
                      <a:lnTo>
                        <a:pt x="127" y="201"/>
                      </a:lnTo>
                      <a:lnTo>
                        <a:pt x="125" y="198"/>
                      </a:lnTo>
                      <a:lnTo>
                        <a:pt x="126" y="195"/>
                      </a:lnTo>
                      <a:lnTo>
                        <a:pt x="125" y="194"/>
                      </a:lnTo>
                      <a:lnTo>
                        <a:pt x="126" y="192"/>
                      </a:lnTo>
                      <a:lnTo>
                        <a:pt x="126" y="190"/>
                      </a:lnTo>
                      <a:lnTo>
                        <a:pt x="125" y="190"/>
                      </a:lnTo>
                      <a:lnTo>
                        <a:pt x="121" y="192"/>
                      </a:lnTo>
                      <a:lnTo>
                        <a:pt x="119" y="190"/>
                      </a:lnTo>
                      <a:lnTo>
                        <a:pt x="119" y="187"/>
                      </a:lnTo>
                      <a:lnTo>
                        <a:pt x="124" y="180"/>
                      </a:lnTo>
                      <a:lnTo>
                        <a:pt x="125" y="178"/>
                      </a:lnTo>
                      <a:lnTo>
                        <a:pt x="125" y="174"/>
                      </a:lnTo>
                      <a:lnTo>
                        <a:pt x="122" y="173"/>
                      </a:lnTo>
                      <a:lnTo>
                        <a:pt x="123" y="170"/>
                      </a:lnTo>
                      <a:lnTo>
                        <a:pt x="126" y="168"/>
                      </a:lnTo>
                      <a:lnTo>
                        <a:pt x="128" y="165"/>
                      </a:lnTo>
                      <a:lnTo>
                        <a:pt x="125" y="163"/>
                      </a:lnTo>
                      <a:lnTo>
                        <a:pt x="125" y="160"/>
                      </a:lnTo>
                      <a:lnTo>
                        <a:pt x="128" y="157"/>
                      </a:lnTo>
                      <a:lnTo>
                        <a:pt x="129" y="157"/>
                      </a:lnTo>
                      <a:lnTo>
                        <a:pt x="134" y="150"/>
                      </a:lnTo>
                      <a:lnTo>
                        <a:pt x="135" y="146"/>
                      </a:lnTo>
                      <a:lnTo>
                        <a:pt x="134" y="144"/>
                      </a:lnTo>
                      <a:lnTo>
                        <a:pt x="134" y="140"/>
                      </a:lnTo>
                      <a:lnTo>
                        <a:pt x="137" y="137"/>
                      </a:lnTo>
                      <a:lnTo>
                        <a:pt x="140" y="137"/>
                      </a:lnTo>
                      <a:lnTo>
                        <a:pt x="142" y="139"/>
                      </a:lnTo>
                      <a:lnTo>
                        <a:pt x="145" y="137"/>
                      </a:lnTo>
                      <a:lnTo>
                        <a:pt x="148" y="136"/>
                      </a:lnTo>
                      <a:lnTo>
                        <a:pt x="146" y="69"/>
                      </a:lnTo>
                      <a:lnTo>
                        <a:pt x="146" y="69"/>
                      </a:lnTo>
                      <a:lnTo>
                        <a:pt x="3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8" name="Freeform 847">
                  <a:extLst>
                    <a:ext uri="{FF2B5EF4-FFF2-40B4-BE49-F238E27FC236}">
                      <a16:creationId xmlns:a16="http://schemas.microsoft.com/office/drawing/2014/main" id="{CF732AAC-7AFA-F244-A50B-9841E095B689}"/>
                    </a:ext>
                  </a:extLst>
                </p:cNvPr>
                <p:cNvSpPr>
                  <a:spLocks/>
                </p:cNvSpPr>
                <p:nvPr/>
              </p:nvSpPr>
              <p:spPr bwMode="auto">
                <a:xfrm>
                  <a:off x="3778" y="2578"/>
                  <a:ext cx="4" cy="3"/>
                </a:xfrm>
                <a:custGeom>
                  <a:avLst/>
                  <a:gdLst>
                    <a:gd name="T0" fmla="*/ 0 w 4"/>
                    <a:gd name="T1" fmla="*/ 2 h 3"/>
                    <a:gd name="T2" fmla="*/ 1 w 4"/>
                    <a:gd name="T3" fmla="*/ 3 h 3"/>
                    <a:gd name="T4" fmla="*/ 3 w 4"/>
                    <a:gd name="T5" fmla="*/ 2 h 3"/>
                    <a:gd name="T6" fmla="*/ 4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3" y="2"/>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9" name="Freeform 848">
                  <a:extLst>
                    <a:ext uri="{FF2B5EF4-FFF2-40B4-BE49-F238E27FC236}">
                      <a16:creationId xmlns:a16="http://schemas.microsoft.com/office/drawing/2014/main" id="{0993F23F-15D8-3341-8656-626D8B1FDF5F}"/>
                    </a:ext>
                  </a:extLst>
                </p:cNvPr>
                <p:cNvSpPr>
                  <a:spLocks/>
                </p:cNvSpPr>
                <p:nvPr/>
              </p:nvSpPr>
              <p:spPr bwMode="auto">
                <a:xfrm>
                  <a:off x="3612" y="2400"/>
                  <a:ext cx="217" cy="201"/>
                </a:xfrm>
                <a:custGeom>
                  <a:avLst/>
                  <a:gdLst>
                    <a:gd name="T0" fmla="*/ 185 w 217"/>
                    <a:gd name="T1" fmla="*/ 146 h 201"/>
                    <a:gd name="T2" fmla="*/ 187 w 217"/>
                    <a:gd name="T3" fmla="*/ 144 h 201"/>
                    <a:gd name="T4" fmla="*/ 211 w 217"/>
                    <a:gd name="T5" fmla="*/ 90 h 201"/>
                    <a:gd name="T6" fmla="*/ 216 w 217"/>
                    <a:gd name="T7" fmla="*/ 56 h 201"/>
                    <a:gd name="T8" fmla="*/ 207 w 217"/>
                    <a:gd name="T9" fmla="*/ 35 h 201"/>
                    <a:gd name="T10" fmla="*/ 208 w 217"/>
                    <a:gd name="T11" fmla="*/ 29 h 201"/>
                    <a:gd name="T12" fmla="*/ 200 w 217"/>
                    <a:gd name="T13" fmla="*/ 4 h 201"/>
                    <a:gd name="T14" fmla="*/ 185 w 217"/>
                    <a:gd name="T15" fmla="*/ 7 h 201"/>
                    <a:gd name="T16" fmla="*/ 160 w 217"/>
                    <a:gd name="T17" fmla="*/ 0 h 201"/>
                    <a:gd name="T18" fmla="*/ 79 w 217"/>
                    <a:gd name="T19" fmla="*/ 66 h 201"/>
                    <a:gd name="T20" fmla="*/ 57 w 217"/>
                    <a:gd name="T21" fmla="*/ 105 h 201"/>
                    <a:gd name="T22" fmla="*/ 54 w 217"/>
                    <a:gd name="T23" fmla="*/ 121 h 201"/>
                    <a:gd name="T24" fmla="*/ 52 w 217"/>
                    <a:gd name="T25" fmla="*/ 131 h 201"/>
                    <a:gd name="T26" fmla="*/ 41 w 217"/>
                    <a:gd name="T27" fmla="*/ 138 h 201"/>
                    <a:gd name="T28" fmla="*/ 33 w 217"/>
                    <a:gd name="T29" fmla="*/ 142 h 201"/>
                    <a:gd name="T30" fmla="*/ 24 w 217"/>
                    <a:gd name="T31" fmla="*/ 142 h 201"/>
                    <a:gd name="T32" fmla="*/ 17 w 217"/>
                    <a:gd name="T33" fmla="*/ 144 h 201"/>
                    <a:gd name="T34" fmla="*/ 3 w 217"/>
                    <a:gd name="T35" fmla="*/ 144 h 201"/>
                    <a:gd name="T36" fmla="*/ 2 w 217"/>
                    <a:gd name="T37" fmla="*/ 151 h 201"/>
                    <a:gd name="T38" fmla="*/ 0 w 217"/>
                    <a:gd name="T39" fmla="*/ 159 h 201"/>
                    <a:gd name="T40" fmla="*/ 14 w 217"/>
                    <a:gd name="T41" fmla="*/ 177 h 201"/>
                    <a:gd name="T42" fmla="*/ 25 w 217"/>
                    <a:gd name="T43" fmla="*/ 178 h 201"/>
                    <a:gd name="T44" fmla="*/ 27 w 217"/>
                    <a:gd name="T45" fmla="*/ 181 h 201"/>
                    <a:gd name="T46" fmla="*/ 28 w 217"/>
                    <a:gd name="T47" fmla="*/ 186 h 201"/>
                    <a:gd name="T48" fmla="*/ 30 w 217"/>
                    <a:gd name="T49" fmla="*/ 193 h 201"/>
                    <a:gd name="T50" fmla="*/ 32 w 217"/>
                    <a:gd name="T51" fmla="*/ 193 h 201"/>
                    <a:gd name="T52" fmla="*/ 34 w 217"/>
                    <a:gd name="T53" fmla="*/ 190 h 201"/>
                    <a:gd name="T54" fmla="*/ 41 w 217"/>
                    <a:gd name="T55" fmla="*/ 191 h 201"/>
                    <a:gd name="T56" fmla="*/ 46 w 217"/>
                    <a:gd name="T57" fmla="*/ 197 h 201"/>
                    <a:gd name="T58" fmla="*/ 51 w 217"/>
                    <a:gd name="T59" fmla="*/ 199 h 201"/>
                    <a:gd name="T60" fmla="*/ 50 w 217"/>
                    <a:gd name="T61" fmla="*/ 197 h 201"/>
                    <a:gd name="T62" fmla="*/ 49 w 217"/>
                    <a:gd name="T63" fmla="*/ 190 h 201"/>
                    <a:gd name="T64" fmla="*/ 51 w 217"/>
                    <a:gd name="T65" fmla="*/ 185 h 201"/>
                    <a:gd name="T66" fmla="*/ 54 w 217"/>
                    <a:gd name="T67" fmla="*/ 183 h 201"/>
                    <a:gd name="T68" fmla="*/ 52 w 217"/>
                    <a:gd name="T69" fmla="*/ 178 h 201"/>
                    <a:gd name="T70" fmla="*/ 53 w 217"/>
                    <a:gd name="T71" fmla="*/ 176 h 201"/>
                    <a:gd name="T72" fmla="*/ 53 w 217"/>
                    <a:gd name="T73" fmla="*/ 173 h 201"/>
                    <a:gd name="T74" fmla="*/ 58 w 217"/>
                    <a:gd name="T75" fmla="*/ 169 h 201"/>
                    <a:gd name="T76" fmla="*/ 62 w 217"/>
                    <a:gd name="T77" fmla="*/ 167 h 201"/>
                    <a:gd name="T78" fmla="*/ 65 w 217"/>
                    <a:gd name="T79" fmla="*/ 167 h 201"/>
                    <a:gd name="T80" fmla="*/ 70 w 217"/>
                    <a:gd name="T81" fmla="*/ 166 h 201"/>
                    <a:gd name="T82" fmla="*/ 74 w 217"/>
                    <a:gd name="T83" fmla="*/ 166 h 201"/>
                    <a:gd name="T84" fmla="*/ 79 w 217"/>
                    <a:gd name="T85" fmla="*/ 169 h 201"/>
                    <a:gd name="T86" fmla="*/ 86 w 217"/>
                    <a:gd name="T87" fmla="*/ 171 h 201"/>
                    <a:gd name="T88" fmla="*/ 91 w 217"/>
                    <a:gd name="T89" fmla="*/ 178 h 201"/>
                    <a:gd name="T90" fmla="*/ 95 w 217"/>
                    <a:gd name="T91" fmla="*/ 180 h 201"/>
                    <a:gd name="T92" fmla="*/ 99 w 217"/>
                    <a:gd name="T93" fmla="*/ 177 h 201"/>
                    <a:gd name="T94" fmla="*/ 104 w 217"/>
                    <a:gd name="T95" fmla="*/ 175 h 201"/>
                    <a:gd name="T96" fmla="*/ 107 w 217"/>
                    <a:gd name="T97" fmla="*/ 174 h 201"/>
                    <a:gd name="T98" fmla="*/ 110 w 217"/>
                    <a:gd name="T99" fmla="*/ 178 h 201"/>
                    <a:gd name="T100" fmla="*/ 117 w 217"/>
                    <a:gd name="T101" fmla="*/ 183 h 201"/>
                    <a:gd name="T102" fmla="*/ 126 w 217"/>
                    <a:gd name="T103" fmla="*/ 186 h 201"/>
                    <a:gd name="T104" fmla="*/ 132 w 217"/>
                    <a:gd name="T105" fmla="*/ 183 h 201"/>
                    <a:gd name="T106" fmla="*/ 138 w 217"/>
                    <a:gd name="T107" fmla="*/ 176 h 201"/>
                    <a:gd name="T108" fmla="*/ 149 w 217"/>
                    <a:gd name="T109" fmla="*/ 175 h 201"/>
                    <a:gd name="T110" fmla="*/ 160 w 217"/>
                    <a:gd name="T111" fmla="*/ 179 h 201"/>
                    <a:gd name="T112" fmla="*/ 166 w 217"/>
                    <a:gd name="T113" fmla="*/ 180 h 201"/>
                    <a:gd name="T114" fmla="*/ 170 w 217"/>
                    <a:gd name="T115" fmla="*/ 177 h 201"/>
                    <a:gd name="T116" fmla="*/ 174 w 217"/>
                    <a:gd name="T117" fmla="*/ 174 h 201"/>
                    <a:gd name="T118" fmla="*/ 178 w 217"/>
                    <a:gd name="T119" fmla="*/ 175 h 201"/>
                    <a:gd name="T120" fmla="*/ 180 w 217"/>
                    <a:gd name="T121" fmla="*/ 172 h 201"/>
                    <a:gd name="T122" fmla="*/ 184 w 217"/>
                    <a:gd name="T123" fmla="*/ 169 h 201"/>
                    <a:gd name="T124" fmla="*/ 183 w 217"/>
                    <a:gd name="T125"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201">
                      <a:moveTo>
                        <a:pt x="183" y="146"/>
                      </a:moveTo>
                      <a:lnTo>
                        <a:pt x="185" y="146"/>
                      </a:lnTo>
                      <a:lnTo>
                        <a:pt x="186" y="145"/>
                      </a:lnTo>
                      <a:lnTo>
                        <a:pt x="187" y="144"/>
                      </a:lnTo>
                      <a:lnTo>
                        <a:pt x="211" y="115"/>
                      </a:lnTo>
                      <a:lnTo>
                        <a:pt x="211" y="90"/>
                      </a:lnTo>
                      <a:lnTo>
                        <a:pt x="214" y="58"/>
                      </a:lnTo>
                      <a:lnTo>
                        <a:pt x="216" y="56"/>
                      </a:lnTo>
                      <a:lnTo>
                        <a:pt x="217" y="49"/>
                      </a:lnTo>
                      <a:lnTo>
                        <a:pt x="207" y="35"/>
                      </a:lnTo>
                      <a:lnTo>
                        <a:pt x="207" y="34"/>
                      </a:lnTo>
                      <a:lnTo>
                        <a:pt x="208" y="29"/>
                      </a:lnTo>
                      <a:lnTo>
                        <a:pt x="201" y="6"/>
                      </a:lnTo>
                      <a:lnTo>
                        <a:pt x="200" y="4"/>
                      </a:lnTo>
                      <a:lnTo>
                        <a:pt x="187" y="10"/>
                      </a:lnTo>
                      <a:lnTo>
                        <a:pt x="185" y="7"/>
                      </a:lnTo>
                      <a:lnTo>
                        <a:pt x="160" y="0"/>
                      </a:lnTo>
                      <a:lnTo>
                        <a:pt x="160" y="0"/>
                      </a:lnTo>
                      <a:lnTo>
                        <a:pt x="96" y="47"/>
                      </a:lnTo>
                      <a:lnTo>
                        <a:pt x="79" y="66"/>
                      </a:lnTo>
                      <a:lnTo>
                        <a:pt x="58" y="72"/>
                      </a:lnTo>
                      <a:lnTo>
                        <a:pt x="57" y="105"/>
                      </a:lnTo>
                      <a:lnTo>
                        <a:pt x="55" y="120"/>
                      </a:lnTo>
                      <a:lnTo>
                        <a:pt x="54" y="121"/>
                      </a:lnTo>
                      <a:lnTo>
                        <a:pt x="53" y="128"/>
                      </a:lnTo>
                      <a:lnTo>
                        <a:pt x="52" y="131"/>
                      </a:lnTo>
                      <a:lnTo>
                        <a:pt x="45" y="136"/>
                      </a:lnTo>
                      <a:lnTo>
                        <a:pt x="41" y="138"/>
                      </a:lnTo>
                      <a:lnTo>
                        <a:pt x="37" y="139"/>
                      </a:lnTo>
                      <a:lnTo>
                        <a:pt x="33" y="142"/>
                      </a:lnTo>
                      <a:lnTo>
                        <a:pt x="30" y="142"/>
                      </a:lnTo>
                      <a:lnTo>
                        <a:pt x="24" y="142"/>
                      </a:lnTo>
                      <a:lnTo>
                        <a:pt x="20" y="145"/>
                      </a:lnTo>
                      <a:lnTo>
                        <a:pt x="17" y="144"/>
                      </a:lnTo>
                      <a:lnTo>
                        <a:pt x="6" y="145"/>
                      </a:lnTo>
                      <a:lnTo>
                        <a:pt x="3" y="144"/>
                      </a:lnTo>
                      <a:lnTo>
                        <a:pt x="3" y="146"/>
                      </a:lnTo>
                      <a:lnTo>
                        <a:pt x="2" y="151"/>
                      </a:lnTo>
                      <a:lnTo>
                        <a:pt x="0" y="155"/>
                      </a:lnTo>
                      <a:lnTo>
                        <a:pt x="0" y="159"/>
                      </a:lnTo>
                      <a:lnTo>
                        <a:pt x="13" y="170"/>
                      </a:lnTo>
                      <a:lnTo>
                        <a:pt x="14" y="177"/>
                      </a:lnTo>
                      <a:lnTo>
                        <a:pt x="19" y="182"/>
                      </a:lnTo>
                      <a:lnTo>
                        <a:pt x="25" y="178"/>
                      </a:lnTo>
                      <a:lnTo>
                        <a:pt x="27" y="179"/>
                      </a:lnTo>
                      <a:lnTo>
                        <a:pt x="27" y="181"/>
                      </a:lnTo>
                      <a:lnTo>
                        <a:pt x="28" y="182"/>
                      </a:lnTo>
                      <a:lnTo>
                        <a:pt x="28" y="186"/>
                      </a:lnTo>
                      <a:lnTo>
                        <a:pt x="27" y="188"/>
                      </a:lnTo>
                      <a:lnTo>
                        <a:pt x="30" y="193"/>
                      </a:lnTo>
                      <a:lnTo>
                        <a:pt x="31" y="193"/>
                      </a:lnTo>
                      <a:lnTo>
                        <a:pt x="32" y="193"/>
                      </a:lnTo>
                      <a:lnTo>
                        <a:pt x="35" y="192"/>
                      </a:lnTo>
                      <a:lnTo>
                        <a:pt x="34" y="190"/>
                      </a:lnTo>
                      <a:lnTo>
                        <a:pt x="36" y="187"/>
                      </a:lnTo>
                      <a:lnTo>
                        <a:pt x="41" y="191"/>
                      </a:lnTo>
                      <a:lnTo>
                        <a:pt x="43" y="195"/>
                      </a:lnTo>
                      <a:lnTo>
                        <a:pt x="46" y="197"/>
                      </a:lnTo>
                      <a:lnTo>
                        <a:pt x="49" y="201"/>
                      </a:lnTo>
                      <a:lnTo>
                        <a:pt x="51" y="199"/>
                      </a:lnTo>
                      <a:lnTo>
                        <a:pt x="51" y="197"/>
                      </a:lnTo>
                      <a:lnTo>
                        <a:pt x="50" y="197"/>
                      </a:lnTo>
                      <a:lnTo>
                        <a:pt x="48" y="192"/>
                      </a:lnTo>
                      <a:lnTo>
                        <a:pt x="49" y="190"/>
                      </a:lnTo>
                      <a:lnTo>
                        <a:pt x="48" y="189"/>
                      </a:lnTo>
                      <a:lnTo>
                        <a:pt x="51" y="185"/>
                      </a:lnTo>
                      <a:lnTo>
                        <a:pt x="54" y="185"/>
                      </a:lnTo>
                      <a:lnTo>
                        <a:pt x="54" y="183"/>
                      </a:lnTo>
                      <a:lnTo>
                        <a:pt x="53" y="181"/>
                      </a:lnTo>
                      <a:lnTo>
                        <a:pt x="52" y="178"/>
                      </a:lnTo>
                      <a:lnTo>
                        <a:pt x="53" y="176"/>
                      </a:lnTo>
                      <a:lnTo>
                        <a:pt x="53" y="176"/>
                      </a:lnTo>
                      <a:lnTo>
                        <a:pt x="52" y="174"/>
                      </a:lnTo>
                      <a:lnTo>
                        <a:pt x="53" y="173"/>
                      </a:lnTo>
                      <a:lnTo>
                        <a:pt x="56" y="169"/>
                      </a:lnTo>
                      <a:lnTo>
                        <a:pt x="58" y="169"/>
                      </a:lnTo>
                      <a:lnTo>
                        <a:pt x="58" y="168"/>
                      </a:lnTo>
                      <a:lnTo>
                        <a:pt x="62" y="167"/>
                      </a:lnTo>
                      <a:lnTo>
                        <a:pt x="64" y="167"/>
                      </a:lnTo>
                      <a:lnTo>
                        <a:pt x="65" y="167"/>
                      </a:lnTo>
                      <a:lnTo>
                        <a:pt x="69" y="167"/>
                      </a:lnTo>
                      <a:lnTo>
                        <a:pt x="70" y="166"/>
                      </a:lnTo>
                      <a:lnTo>
                        <a:pt x="72" y="166"/>
                      </a:lnTo>
                      <a:lnTo>
                        <a:pt x="74" y="166"/>
                      </a:lnTo>
                      <a:lnTo>
                        <a:pt x="78" y="167"/>
                      </a:lnTo>
                      <a:lnTo>
                        <a:pt x="79" y="169"/>
                      </a:lnTo>
                      <a:lnTo>
                        <a:pt x="82" y="169"/>
                      </a:lnTo>
                      <a:lnTo>
                        <a:pt x="86" y="171"/>
                      </a:lnTo>
                      <a:lnTo>
                        <a:pt x="88" y="173"/>
                      </a:lnTo>
                      <a:lnTo>
                        <a:pt x="91" y="178"/>
                      </a:lnTo>
                      <a:lnTo>
                        <a:pt x="93" y="180"/>
                      </a:lnTo>
                      <a:lnTo>
                        <a:pt x="95" y="180"/>
                      </a:lnTo>
                      <a:lnTo>
                        <a:pt x="96" y="177"/>
                      </a:lnTo>
                      <a:lnTo>
                        <a:pt x="99" y="177"/>
                      </a:lnTo>
                      <a:lnTo>
                        <a:pt x="100" y="176"/>
                      </a:lnTo>
                      <a:lnTo>
                        <a:pt x="104" y="175"/>
                      </a:lnTo>
                      <a:lnTo>
                        <a:pt x="105" y="174"/>
                      </a:lnTo>
                      <a:lnTo>
                        <a:pt x="107" y="174"/>
                      </a:lnTo>
                      <a:lnTo>
                        <a:pt x="110" y="176"/>
                      </a:lnTo>
                      <a:lnTo>
                        <a:pt x="110" y="178"/>
                      </a:lnTo>
                      <a:lnTo>
                        <a:pt x="113" y="180"/>
                      </a:lnTo>
                      <a:lnTo>
                        <a:pt x="117" y="183"/>
                      </a:lnTo>
                      <a:lnTo>
                        <a:pt x="121" y="183"/>
                      </a:lnTo>
                      <a:lnTo>
                        <a:pt x="126" y="186"/>
                      </a:lnTo>
                      <a:lnTo>
                        <a:pt x="128" y="186"/>
                      </a:lnTo>
                      <a:lnTo>
                        <a:pt x="132" y="183"/>
                      </a:lnTo>
                      <a:lnTo>
                        <a:pt x="135" y="177"/>
                      </a:lnTo>
                      <a:lnTo>
                        <a:pt x="138" y="176"/>
                      </a:lnTo>
                      <a:lnTo>
                        <a:pt x="146" y="177"/>
                      </a:lnTo>
                      <a:lnTo>
                        <a:pt x="149" y="175"/>
                      </a:lnTo>
                      <a:lnTo>
                        <a:pt x="155" y="176"/>
                      </a:lnTo>
                      <a:lnTo>
                        <a:pt x="160" y="179"/>
                      </a:lnTo>
                      <a:lnTo>
                        <a:pt x="164" y="179"/>
                      </a:lnTo>
                      <a:lnTo>
                        <a:pt x="166" y="180"/>
                      </a:lnTo>
                      <a:lnTo>
                        <a:pt x="170" y="178"/>
                      </a:lnTo>
                      <a:lnTo>
                        <a:pt x="170" y="177"/>
                      </a:lnTo>
                      <a:lnTo>
                        <a:pt x="173" y="176"/>
                      </a:lnTo>
                      <a:lnTo>
                        <a:pt x="174" y="174"/>
                      </a:lnTo>
                      <a:lnTo>
                        <a:pt x="176" y="173"/>
                      </a:lnTo>
                      <a:lnTo>
                        <a:pt x="178" y="175"/>
                      </a:lnTo>
                      <a:lnTo>
                        <a:pt x="180" y="174"/>
                      </a:lnTo>
                      <a:lnTo>
                        <a:pt x="180" y="172"/>
                      </a:lnTo>
                      <a:lnTo>
                        <a:pt x="182" y="169"/>
                      </a:lnTo>
                      <a:lnTo>
                        <a:pt x="184" y="169"/>
                      </a:lnTo>
                      <a:lnTo>
                        <a:pt x="183" y="149"/>
                      </a:lnTo>
                      <a:lnTo>
                        <a:pt x="183" y="1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0" name="Rectangle 849">
                  <a:extLst>
                    <a:ext uri="{FF2B5EF4-FFF2-40B4-BE49-F238E27FC236}">
                      <a16:creationId xmlns:a16="http://schemas.microsoft.com/office/drawing/2014/main" id="{A06554FF-2401-7646-9160-FD51BDCDFFCB}"/>
                    </a:ext>
                  </a:extLst>
                </p:cNvPr>
                <p:cNvSpPr>
                  <a:spLocks noChangeArrowheads="1"/>
                </p:cNvSpPr>
                <p:nvPr/>
              </p:nvSpPr>
              <p:spPr bwMode="auto">
                <a:xfrm>
                  <a:off x="3804" y="2580"/>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1" name="Freeform 850">
                  <a:extLst>
                    <a:ext uri="{FF2B5EF4-FFF2-40B4-BE49-F238E27FC236}">
                      <a16:creationId xmlns:a16="http://schemas.microsoft.com/office/drawing/2014/main" id="{1F2D47BB-D69F-8840-9155-EC0C7359AE9E}"/>
                    </a:ext>
                  </a:extLst>
                </p:cNvPr>
                <p:cNvSpPr>
                  <a:spLocks/>
                </p:cNvSpPr>
                <p:nvPr/>
              </p:nvSpPr>
              <p:spPr bwMode="auto">
                <a:xfrm>
                  <a:off x="3649" y="2566"/>
                  <a:ext cx="162" cy="167"/>
                </a:xfrm>
                <a:custGeom>
                  <a:avLst/>
                  <a:gdLst>
                    <a:gd name="T0" fmla="*/ 84 w 162"/>
                    <a:gd name="T1" fmla="*/ 145 h 167"/>
                    <a:gd name="T2" fmla="*/ 85 w 162"/>
                    <a:gd name="T3" fmla="*/ 137 h 167"/>
                    <a:gd name="T4" fmla="*/ 91 w 162"/>
                    <a:gd name="T5" fmla="*/ 131 h 167"/>
                    <a:gd name="T6" fmla="*/ 96 w 162"/>
                    <a:gd name="T7" fmla="*/ 122 h 167"/>
                    <a:gd name="T8" fmla="*/ 101 w 162"/>
                    <a:gd name="T9" fmla="*/ 121 h 167"/>
                    <a:gd name="T10" fmla="*/ 109 w 162"/>
                    <a:gd name="T11" fmla="*/ 124 h 167"/>
                    <a:gd name="T12" fmla="*/ 115 w 162"/>
                    <a:gd name="T13" fmla="*/ 130 h 167"/>
                    <a:gd name="T14" fmla="*/ 119 w 162"/>
                    <a:gd name="T15" fmla="*/ 122 h 167"/>
                    <a:gd name="T16" fmla="*/ 125 w 162"/>
                    <a:gd name="T17" fmla="*/ 117 h 167"/>
                    <a:gd name="T18" fmla="*/ 129 w 162"/>
                    <a:gd name="T19" fmla="*/ 105 h 167"/>
                    <a:gd name="T20" fmla="*/ 131 w 162"/>
                    <a:gd name="T21" fmla="*/ 97 h 167"/>
                    <a:gd name="T22" fmla="*/ 138 w 162"/>
                    <a:gd name="T23" fmla="*/ 86 h 167"/>
                    <a:gd name="T24" fmla="*/ 140 w 162"/>
                    <a:gd name="T25" fmla="*/ 76 h 167"/>
                    <a:gd name="T26" fmla="*/ 147 w 162"/>
                    <a:gd name="T27" fmla="*/ 67 h 167"/>
                    <a:gd name="T28" fmla="*/ 148 w 162"/>
                    <a:gd name="T29" fmla="*/ 57 h 167"/>
                    <a:gd name="T30" fmla="*/ 153 w 162"/>
                    <a:gd name="T31" fmla="*/ 48 h 167"/>
                    <a:gd name="T32" fmla="*/ 159 w 162"/>
                    <a:gd name="T33" fmla="*/ 44 h 167"/>
                    <a:gd name="T34" fmla="*/ 161 w 162"/>
                    <a:gd name="T35" fmla="*/ 35 h 167"/>
                    <a:gd name="T36" fmla="*/ 157 w 162"/>
                    <a:gd name="T37" fmla="*/ 30 h 167"/>
                    <a:gd name="T38" fmla="*/ 156 w 162"/>
                    <a:gd name="T39" fmla="*/ 19 h 167"/>
                    <a:gd name="T40" fmla="*/ 153 w 162"/>
                    <a:gd name="T41" fmla="*/ 10 h 167"/>
                    <a:gd name="T42" fmla="*/ 145 w 162"/>
                    <a:gd name="T43" fmla="*/ 3 h 167"/>
                    <a:gd name="T44" fmla="*/ 141 w 162"/>
                    <a:gd name="T45" fmla="*/ 9 h 167"/>
                    <a:gd name="T46" fmla="*/ 136 w 162"/>
                    <a:gd name="T47" fmla="*/ 10 h 167"/>
                    <a:gd name="T48" fmla="*/ 130 w 162"/>
                    <a:gd name="T49" fmla="*/ 15 h 167"/>
                    <a:gd name="T50" fmla="*/ 118 w 162"/>
                    <a:gd name="T51" fmla="*/ 10 h 167"/>
                    <a:gd name="T52" fmla="*/ 101 w 162"/>
                    <a:gd name="T53" fmla="*/ 10 h 167"/>
                    <a:gd name="T54" fmla="*/ 91 w 162"/>
                    <a:gd name="T55" fmla="*/ 20 h 167"/>
                    <a:gd name="T56" fmla="*/ 80 w 162"/>
                    <a:gd name="T57" fmla="*/ 17 h 167"/>
                    <a:gd name="T58" fmla="*/ 73 w 162"/>
                    <a:gd name="T59" fmla="*/ 10 h 167"/>
                    <a:gd name="T60" fmla="*/ 67 w 162"/>
                    <a:gd name="T61" fmla="*/ 9 h 167"/>
                    <a:gd name="T62" fmla="*/ 59 w 162"/>
                    <a:gd name="T63" fmla="*/ 11 h 167"/>
                    <a:gd name="T64" fmla="*/ 54 w 162"/>
                    <a:gd name="T65" fmla="*/ 12 h 167"/>
                    <a:gd name="T66" fmla="*/ 45 w 162"/>
                    <a:gd name="T67" fmla="*/ 3 h 167"/>
                    <a:gd name="T68" fmla="*/ 37 w 162"/>
                    <a:gd name="T69" fmla="*/ 0 h 167"/>
                    <a:gd name="T70" fmla="*/ 32 w 162"/>
                    <a:gd name="T71" fmla="*/ 1 h 167"/>
                    <a:gd name="T72" fmla="*/ 25 w 162"/>
                    <a:gd name="T73" fmla="*/ 1 h 167"/>
                    <a:gd name="T74" fmla="*/ 19 w 162"/>
                    <a:gd name="T75" fmla="*/ 3 h 167"/>
                    <a:gd name="T76" fmla="*/ 16 w 162"/>
                    <a:gd name="T77" fmla="*/ 10 h 167"/>
                    <a:gd name="T78" fmla="*/ 16 w 162"/>
                    <a:gd name="T79" fmla="*/ 15 h 167"/>
                    <a:gd name="T80" fmla="*/ 14 w 162"/>
                    <a:gd name="T81" fmla="*/ 19 h 167"/>
                    <a:gd name="T82" fmla="*/ 11 w 162"/>
                    <a:gd name="T83" fmla="*/ 26 h 167"/>
                    <a:gd name="T84" fmla="*/ 14 w 162"/>
                    <a:gd name="T85" fmla="*/ 33 h 167"/>
                    <a:gd name="T86" fmla="*/ 11 w 162"/>
                    <a:gd name="T87" fmla="*/ 39 h 167"/>
                    <a:gd name="T88" fmla="*/ 16 w 162"/>
                    <a:gd name="T89" fmla="*/ 49 h 167"/>
                    <a:gd name="T90" fmla="*/ 14 w 162"/>
                    <a:gd name="T91" fmla="*/ 58 h 167"/>
                    <a:gd name="T92" fmla="*/ 15 w 162"/>
                    <a:gd name="T93" fmla="*/ 66 h 167"/>
                    <a:gd name="T94" fmla="*/ 11 w 162"/>
                    <a:gd name="T95" fmla="*/ 69 h 167"/>
                    <a:gd name="T96" fmla="*/ 7 w 162"/>
                    <a:gd name="T97" fmla="*/ 79 h 167"/>
                    <a:gd name="T98" fmla="*/ 1 w 162"/>
                    <a:gd name="T99" fmla="*/ 81 h 167"/>
                    <a:gd name="T100" fmla="*/ 1 w 162"/>
                    <a:gd name="T101" fmla="*/ 89 h 167"/>
                    <a:gd name="T102" fmla="*/ 1 w 162"/>
                    <a:gd name="T103" fmla="*/ 97 h 167"/>
                    <a:gd name="T104" fmla="*/ 1 w 162"/>
                    <a:gd name="T105" fmla="*/ 101 h 167"/>
                    <a:gd name="T106" fmla="*/ 1 w 162"/>
                    <a:gd name="T107" fmla="*/ 114 h 167"/>
                    <a:gd name="T108" fmla="*/ 1 w 162"/>
                    <a:gd name="T109" fmla="*/ 128 h 167"/>
                    <a:gd name="T110" fmla="*/ 21 w 162"/>
                    <a:gd name="T111" fmla="*/ 134 h 167"/>
                    <a:gd name="T112" fmla="*/ 31 w 162"/>
                    <a:gd name="T113" fmla="*/ 154 h 167"/>
                    <a:gd name="T114" fmla="*/ 38 w 162"/>
                    <a:gd name="T115" fmla="*/ 165 h 167"/>
                    <a:gd name="T116" fmla="*/ 59 w 162"/>
                    <a:gd name="T117" fmla="*/ 164 h 167"/>
                    <a:gd name="T118" fmla="*/ 70 w 162"/>
                    <a:gd name="T119" fmla="*/ 163 h 167"/>
                    <a:gd name="T120" fmla="*/ 78 w 162"/>
                    <a:gd name="T121" fmla="*/ 161 h 167"/>
                    <a:gd name="T122" fmla="*/ 79 w 162"/>
                    <a:gd name="T123" fmla="*/ 15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 h="167">
                      <a:moveTo>
                        <a:pt x="83" y="153"/>
                      </a:moveTo>
                      <a:lnTo>
                        <a:pt x="84" y="148"/>
                      </a:lnTo>
                      <a:lnTo>
                        <a:pt x="84" y="145"/>
                      </a:lnTo>
                      <a:lnTo>
                        <a:pt x="84" y="141"/>
                      </a:lnTo>
                      <a:lnTo>
                        <a:pt x="85" y="140"/>
                      </a:lnTo>
                      <a:lnTo>
                        <a:pt x="85" y="137"/>
                      </a:lnTo>
                      <a:lnTo>
                        <a:pt x="87" y="135"/>
                      </a:lnTo>
                      <a:lnTo>
                        <a:pt x="90" y="133"/>
                      </a:lnTo>
                      <a:lnTo>
                        <a:pt x="91" y="131"/>
                      </a:lnTo>
                      <a:lnTo>
                        <a:pt x="95" y="127"/>
                      </a:lnTo>
                      <a:lnTo>
                        <a:pt x="95" y="124"/>
                      </a:lnTo>
                      <a:lnTo>
                        <a:pt x="96" y="122"/>
                      </a:lnTo>
                      <a:lnTo>
                        <a:pt x="99" y="121"/>
                      </a:lnTo>
                      <a:lnTo>
                        <a:pt x="101" y="120"/>
                      </a:lnTo>
                      <a:lnTo>
                        <a:pt x="101" y="121"/>
                      </a:lnTo>
                      <a:lnTo>
                        <a:pt x="104" y="122"/>
                      </a:lnTo>
                      <a:lnTo>
                        <a:pt x="106" y="121"/>
                      </a:lnTo>
                      <a:lnTo>
                        <a:pt x="109" y="124"/>
                      </a:lnTo>
                      <a:lnTo>
                        <a:pt x="111" y="127"/>
                      </a:lnTo>
                      <a:lnTo>
                        <a:pt x="113" y="129"/>
                      </a:lnTo>
                      <a:lnTo>
                        <a:pt x="115" y="130"/>
                      </a:lnTo>
                      <a:lnTo>
                        <a:pt x="118" y="128"/>
                      </a:lnTo>
                      <a:lnTo>
                        <a:pt x="119" y="124"/>
                      </a:lnTo>
                      <a:lnTo>
                        <a:pt x="119" y="122"/>
                      </a:lnTo>
                      <a:lnTo>
                        <a:pt x="121" y="121"/>
                      </a:lnTo>
                      <a:lnTo>
                        <a:pt x="122" y="120"/>
                      </a:lnTo>
                      <a:lnTo>
                        <a:pt x="125" y="117"/>
                      </a:lnTo>
                      <a:lnTo>
                        <a:pt x="124" y="114"/>
                      </a:lnTo>
                      <a:lnTo>
                        <a:pt x="125" y="110"/>
                      </a:lnTo>
                      <a:lnTo>
                        <a:pt x="129" y="105"/>
                      </a:lnTo>
                      <a:lnTo>
                        <a:pt x="130" y="102"/>
                      </a:lnTo>
                      <a:lnTo>
                        <a:pt x="129" y="100"/>
                      </a:lnTo>
                      <a:lnTo>
                        <a:pt x="131" y="97"/>
                      </a:lnTo>
                      <a:lnTo>
                        <a:pt x="135" y="92"/>
                      </a:lnTo>
                      <a:lnTo>
                        <a:pt x="137" y="90"/>
                      </a:lnTo>
                      <a:lnTo>
                        <a:pt x="138" y="86"/>
                      </a:lnTo>
                      <a:lnTo>
                        <a:pt x="139" y="84"/>
                      </a:lnTo>
                      <a:lnTo>
                        <a:pt x="138" y="79"/>
                      </a:lnTo>
                      <a:lnTo>
                        <a:pt x="140" y="76"/>
                      </a:lnTo>
                      <a:lnTo>
                        <a:pt x="144" y="75"/>
                      </a:lnTo>
                      <a:lnTo>
                        <a:pt x="146" y="72"/>
                      </a:lnTo>
                      <a:lnTo>
                        <a:pt x="147" y="67"/>
                      </a:lnTo>
                      <a:lnTo>
                        <a:pt x="147" y="63"/>
                      </a:lnTo>
                      <a:lnTo>
                        <a:pt x="146" y="60"/>
                      </a:lnTo>
                      <a:lnTo>
                        <a:pt x="148" y="57"/>
                      </a:lnTo>
                      <a:lnTo>
                        <a:pt x="150" y="52"/>
                      </a:lnTo>
                      <a:lnTo>
                        <a:pt x="152" y="50"/>
                      </a:lnTo>
                      <a:lnTo>
                        <a:pt x="153" y="48"/>
                      </a:lnTo>
                      <a:lnTo>
                        <a:pt x="155" y="46"/>
                      </a:lnTo>
                      <a:lnTo>
                        <a:pt x="156" y="46"/>
                      </a:lnTo>
                      <a:lnTo>
                        <a:pt x="159" y="44"/>
                      </a:lnTo>
                      <a:lnTo>
                        <a:pt x="162" y="41"/>
                      </a:lnTo>
                      <a:lnTo>
                        <a:pt x="162" y="40"/>
                      </a:lnTo>
                      <a:lnTo>
                        <a:pt x="161" y="35"/>
                      </a:lnTo>
                      <a:lnTo>
                        <a:pt x="161" y="33"/>
                      </a:lnTo>
                      <a:lnTo>
                        <a:pt x="160" y="31"/>
                      </a:lnTo>
                      <a:lnTo>
                        <a:pt x="157" y="30"/>
                      </a:lnTo>
                      <a:lnTo>
                        <a:pt x="156" y="27"/>
                      </a:lnTo>
                      <a:lnTo>
                        <a:pt x="156" y="21"/>
                      </a:lnTo>
                      <a:lnTo>
                        <a:pt x="156" y="19"/>
                      </a:lnTo>
                      <a:lnTo>
                        <a:pt x="155" y="14"/>
                      </a:lnTo>
                      <a:lnTo>
                        <a:pt x="155" y="14"/>
                      </a:lnTo>
                      <a:lnTo>
                        <a:pt x="153" y="10"/>
                      </a:lnTo>
                      <a:lnTo>
                        <a:pt x="149" y="5"/>
                      </a:lnTo>
                      <a:lnTo>
                        <a:pt x="147" y="3"/>
                      </a:lnTo>
                      <a:lnTo>
                        <a:pt x="145" y="3"/>
                      </a:lnTo>
                      <a:lnTo>
                        <a:pt x="143" y="6"/>
                      </a:lnTo>
                      <a:lnTo>
                        <a:pt x="143" y="8"/>
                      </a:lnTo>
                      <a:lnTo>
                        <a:pt x="141" y="9"/>
                      </a:lnTo>
                      <a:lnTo>
                        <a:pt x="139" y="7"/>
                      </a:lnTo>
                      <a:lnTo>
                        <a:pt x="137" y="8"/>
                      </a:lnTo>
                      <a:lnTo>
                        <a:pt x="136" y="10"/>
                      </a:lnTo>
                      <a:lnTo>
                        <a:pt x="133" y="11"/>
                      </a:lnTo>
                      <a:lnTo>
                        <a:pt x="132" y="14"/>
                      </a:lnTo>
                      <a:lnTo>
                        <a:pt x="130" y="15"/>
                      </a:lnTo>
                      <a:lnTo>
                        <a:pt x="127" y="13"/>
                      </a:lnTo>
                      <a:lnTo>
                        <a:pt x="123" y="13"/>
                      </a:lnTo>
                      <a:lnTo>
                        <a:pt x="118" y="10"/>
                      </a:lnTo>
                      <a:lnTo>
                        <a:pt x="112" y="9"/>
                      </a:lnTo>
                      <a:lnTo>
                        <a:pt x="109" y="11"/>
                      </a:lnTo>
                      <a:lnTo>
                        <a:pt x="101" y="10"/>
                      </a:lnTo>
                      <a:lnTo>
                        <a:pt x="98" y="11"/>
                      </a:lnTo>
                      <a:lnTo>
                        <a:pt x="95" y="17"/>
                      </a:lnTo>
                      <a:lnTo>
                        <a:pt x="91" y="20"/>
                      </a:lnTo>
                      <a:lnTo>
                        <a:pt x="89" y="20"/>
                      </a:lnTo>
                      <a:lnTo>
                        <a:pt x="84" y="17"/>
                      </a:lnTo>
                      <a:lnTo>
                        <a:pt x="80" y="17"/>
                      </a:lnTo>
                      <a:lnTo>
                        <a:pt x="76" y="14"/>
                      </a:lnTo>
                      <a:lnTo>
                        <a:pt x="73" y="12"/>
                      </a:lnTo>
                      <a:lnTo>
                        <a:pt x="73" y="10"/>
                      </a:lnTo>
                      <a:lnTo>
                        <a:pt x="70" y="8"/>
                      </a:lnTo>
                      <a:lnTo>
                        <a:pt x="68" y="8"/>
                      </a:lnTo>
                      <a:lnTo>
                        <a:pt x="67" y="9"/>
                      </a:lnTo>
                      <a:lnTo>
                        <a:pt x="63" y="10"/>
                      </a:lnTo>
                      <a:lnTo>
                        <a:pt x="62" y="11"/>
                      </a:lnTo>
                      <a:lnTo>
                        <a:pt x="59" y="11"/>
                      </a:lnTo>
                      <a:lnTo>
                        <a:pt x="58" y="14"/>
                      </a:lnTo>
                      <a:lnTo>
                        <a:pt x="56" y="14"/>
                      </a:lnTo>
                      <a:lnTo>
                        <a:pt x="54" y="12"/>
                      </a:lnTo>
                      <a:lnTo>
                        <a:pt x="51" y="7"/>
                      </a:lnTo>
                      <a:lnTo>
                        <a:pt x="49" y="5"/>
                      </a:lnTo>
                      <a:lnTo>
                        <a:pt x="45" y="3"/>
                      </a:lnTo>
                      <a:lnTo>
                        <a:pt x="42" y="3"/>
                      </a:lnTo>
                      <a:lnTo>
                        <a:pt x="41" y="1"/>
                      </a:lnTo>
                      <a:lnTo>
                        <a:pt x="37" y="0"/>
                      </a:lnTo>
                      <a:lnTo>
                        <a:pt x="35" y="0"/>
                      </a:lnTo>
                      <a:lnTo>
                        <a:pt x="33" y="0"/>
                      </a:lnTo>
                      <a:lnTo>
                        <a:pt x="32" y="1"/>
                      </a:lnTo>
                      <a:lnTo>
                        <a:pt x="28" y="1"/>
                      </a:lnTo>
                      <a:lnTo>
                        <a:pt x="27" y="1"/>
                      </a:lnTo>
                      <a:lnTo>
                        <a:pt x="25" y="1"/>
                      </a:lnTo>
                      <a:lnTo>
                        <a:pt x="21" y="2"/>
                      </a:lnTo>
                      <a:lnTo>
                        <a:pt x="21" y="3"/>
                      </a:lnTo>
                      <a:lnTo>
                        <a:pt x="19" y="3"/>
                      </a:lnTo>
                      <a:lnTo>
                        <a:pt x="16" y="7"/>
                      </a:lnTo>
                      <a:lnTo>
                        <a:pt x="15" y="8"/>
                      </a:lnTo>
                      <a:lnTo>
                        <a:pt x="16" y="10"/>
                      </a:lnTo>
                      <a:lnTo>
                        <a:pt x="16" y="10"/>
                      </a:lnTo>
                      <a:lnTo>
                        <a:pt x="15" y="12"/>
                      </a:lnTo>
                      <a:lnTo>
                        <a:pt x="16" y="15"/>
                      </a:lnTo>
                      <a:lnTo>
                        <a:pt x="17" y="17"/>
                      </a:lnTo>
                      <a:lnTo>
                        <a:pt x="17" y="19"/>
                      </a:lnTo>
                      <a:lnTo>
                        <a:pt x="14" y="19"/>
                      </a:lnTo>
                      <a:lnTo>
                        <a:pt x="11" y="23"/>
                      </a:lnTo>
                      <a:lnTo>
                        <a:pt x="12" y="24"/>
                      </a:lnTo>
                      <a:lnTo>
                        <a:pt x="11" y="26"/>
                      </a:lnTo>
                      <a:lnTo>
                        <a:pt x="13" y="31"/>
                      </a:lnTo>
                      <a:lnTo>
                        <a:pt x="14" y="31"/>
                      </a:lnTo>
                      <a:lnTo>
                        <a:pt x="14" y="33"/>
                      </a:lnTo>
                      <a:lnTo>
                        <a:pt x="12" y="35"/>
                      </a:lnTo>
                      <a:lnTo>
                        <a:pt x="12" y="35"/>
                      </a:lnTo>
                      <a:lnTo>
                        <a:pt x="11" y="39"/>
                      </a:lnTo>
                      <a:lnTo>
                        <a:pt x="12" y="41"/>
                      </a:lnTo>
                      <a:lnTo>
                        <a:pt x="16" y="45"/>
                      </a:lnTo>
                      <a:lnTo>
                        <a:pt x="16" y="49"/>
                      </a:lnTo>
                      <a:lnTo>
                        <a:pt x="17" y="55"/>
                      </a:lnTo>
                      <a:lnTo>
                        <a:pt x="17" y="58"/>
                      </a:lnTo>
                      <a:lnTo>
                        <a:pt x="14" y="58"/>
                      </a:lnTo>
                      <a:lnTo>
                        <a:pt x="12" y="60"/>
                      </a:lnTo>
                      <a:lnTo>
                        <a:pt x="12" y="62"/>
                      </a:lnTo>
                      <a:lnTo>
                        <a:pt x="15" y="66"/>
                      </a:lnTo>
                      <a:lnTo>
                        <a:pt x="14" y="67"/>
                      </a:lnTo>
                      <a:lnTo>
                        <a:pt x="13" y="67"/>
                      </a:lnTo>
                      <a:lnTo>
                        <a:pt x="11" y="69"/>
                      </a:lnTo>
                      <a:lnTo>
                        <a:pt x="10" y="72"/>
                      </a:lnTo>
                      <a:lnTo>
                        <a:pt x="8" y="76"/>
                      </a:lnTo>
                      <a:lnTo>
                        <a:pt x="7" y="79"/>
                      </a:lnTo>
                      <a:lnTo>
                        <a:pt x="5" y="80"/>
                      </a:lnTo>
                      <a:lnTo>
                        <a:pt x="4" y="80"/>
                      </a:lnTo>
                      <a:lnTo>
                        <a:pt x="1" y="81"/>
                      </a:lnTo>
                      <a:lnTo>
                        <a:pt x="1" y="83"/>
                      </a:lnTo>
                      <a:lnTo>
                        <a:pt x="1" y="86"/>
                      </a:lnTo>
                      <a:lnTo>
                        <a:pt x="1" y="89"/>
                      </a:lnTo>
                      <a:lnTo>
                        <a:pt x="0" y="93"/>
                      </a:lnTo>
                      <a:lnTo>
                        <a:pt x="1" y="93"/>
                      </a:lnTo>
                      <a:lnTo>
                        <a:pt x="1" y="97"/>
                      </a:lnTo>
                      <a:lnTo>
                        <a:pt x="1" y="98"/>
                      </a:lnTo>
                      <a:lnTo>
                        <a:pt x="1" y="99"/>
                      </a:lnTo>
                      <a:lnTo>
                        <a:pt x="1" y="101"/>
                      </a:lnTo>
                      <a:lnTo>
                        <a:pt x="1" y="103"/>
                      </a:lnTo>
                      <a:lnTo>
                        <a:pt x="1" y="110"/>
                      </a:lnTo>
                      <a:lnTo>
                        <a:pt x="1" y="114"/>
                      </a:lnTo>
                      <a:lnTo>
                        <a:pt x="1" y="116"/>
                      </a:lnTo>
                      <a:lnTo>
                        <a:pt x="1" y="124"/>
                      </a:lnTo>
                      <a:lnTo>
                        <a:pt x="1" y="128"/>
                      </a:lnTo>
                      <a:lnTo>
                        <a:pt x="7" y="129"/>
                      </a:lnTo>
                      <a:lnTo>
                        <a:pt x="11" y="127"/>
                      </a:lnTo>
                      <a:lnTo>
                        <a:pt x="21" y="134"/>
                      </a:lnTo>
                      <a:lnTo>
                        <a:pt x="28" y="141"/>
                      </a:lnTo>
                      <a:lnTo>
                        <a:pt x="31" y="148"/>
                      </a:lnTo>
                      <a:lnTo>
                        <a:pt x="31" y="154"/>
                      </a:lnTo>
                      <a:lnTo>
                        <a:pt x="33" y="155"/>
                      </a:lnTo>
                      <a:lnTo>
                        <a:pt x="35" y="161"/>
                      </a:lnTo>
                      <a:lnTo>
                        <a:pt x="38" y="165"/>
                      </a:lnTo>
                      <a:lnTo>
                        <a:pt x="43" y="167"/>
                      </a:lnTo>
                      <a:lnTo>
                        <a:pt x="57" y="166"/>
                      </a:lnTo>
                      <a:lnTo>
                        <a:pt x="59" y="164"/>
                      </a:lnTo>
                      <a:lnTo>
                        <a:pt x="62" y="165"/>
                      </a:lnTo>
                      <a:lnTo>
                        <a:pt x="68" y="162"/>
                      </a:lnTo>
                      <a:lnTo>
                        <a:pt x="70" y="163"/>
                      </a:lnTo>
                      <a:lnTo>
                        <a:pt x="74" y="162"/>
                      </a:lnTo>
                      <a:lnTo>
                        <a:pt x="75" y="158"/>
                      </a:lnTo>
                      <a:lnTo>
                        <a:pt x="78" y="161"/>
                      </a:lnTo>
                      <a:lnTo>
                        <a:pt x="79" y="160"/>
                      </a:lnTo>
                      <a:lnTo>
                        <a:pt x="79" y="160"/>
                      </a:lnTo>
                      <a:lnTo>
                        <a:pt x="79" y="158"/>
                      </a:lnTo>
                      <a:lnTo>
                        <a:pt x="83" y="15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2" name="Freeform 851">
                  <a:extLst>
                    <a:ext uri="{FF2B5EF4-FFF2-40B4-BE49-F238E27FC236}">
                      <a16:creationId xmlns:a16="http://schemas.microsoft.com/office/drawing/2014/main" id="{F552A60C-00B5-CD4B-B4F0-E6FD866B9977}"/>
                    </a:ext>
                  </a:extLst>
                </p:cNvPr>
                <p:cNvSpPr>
                  <a:spLocks/>
                </p:cNvSpPr>
                <p:nvPr/>
              </p:nvSpPr>
              <p:spPr bwMode="auto">
                <a:xfrm>
                  <a:off x="3697" y="2799"/>
                  <a:ext cx="4" cy="5"/>
                </a:xfrm>
                <a:custGeom>
                  <a:avLst/>
                  <a:gdLst>
                    <a:gd name="T0" fmla="*/ 0 w 4"/>
                    <a:gd name="T1" fmla="*/ 2 h 5"/>
                    <a:gd name="T2" fmla="*/ 1 w 4"/>
                    <a:gd name="T3" fmla="*/ 5 h 5"/>
                    <a:gd name="T4" fmla="*/ 1 w 4"/>
                    <a:gd name="T5" fmla="*/ 5 h 5"/>
                    <a:gd name="T6" fmla="*/ 3 w 4"/>
                    <a:gd name="T7" fmla="*/ 5 h 5"/>
                    <a:gd name="T8" fmla="*/ 4 w 4"/>
                    <a:gd name="T9" fmla="*/ 2 h 5"/>
                    <a:gd name="T10" fmla="*/ 2 w 4"/>
                    <a:gd name="T11" fmla="*/ 0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1" y="5"/>
                      </a:lnTo>
                      <a:lnTo>
                        <a:pt x="1" y="5"/>
                      </a:lnTo>
                      <a:lnTo>
                        <a:pt x="3" y="5"/>
                      </a:lnTo>
                      <a:lnTo>
                        <a:pt x="4"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3" name="Freeform 852">
                  <a:extLst>
                    <a:ext uri="{FF2B5EF4-FFF2-40B4-BE49-F238E27FC236}">
                      <a16:creationId xmlns:a16="http://schemas.microsoft.com/office/drawing/2014/main" id="{795310DF-730E-5F4A-B31C-71255223FED4}"/>
                    </a:ext>
                  </a:extLst>
                </p:cNvPr>
                <p:cNvSpPr>
                  <a:spLocks/>
                </p:cNvSpPr>
                <p:nvPr/>
              </p:nvSpPr>
              <p:spPr bwMode="auto">
                <a:xfrm>
                  <a:off x="3724" y="2739"/>
                  <a:ext cx="7" cy="13"/>
                </a:xfrm>
                <a:custGeom>
                  <a:avLst/>
                  <a:gdLst>
                    <a:gd name="T0" fmla="*/ 7 w 7"/>
                    <a:gd name="T1" fmla="*/ 6 h 13"/>
                    <a:gd name="T2" fmla="*/ 7 w 7"/>
                    <a:gd name="T3" fmla="*/ 1 h 13"/>
                    <a:gd name="T4" fmla="*/ 6 w 7"/>
                    <a:gd name="T5" fmla="*/ 0 h 13"/>
                    <a:gd name="T6" fmla="*/ 3 w 7"/>
                    <a:gd name="T7" fmla="*/ 3 h 13"/>
                    <a:gd name="T8" fmla="*/ 2 w 7"/>
                    <a:gd name="T9" fmla="*/ 7 h 13"/>
                    <a:gd name="T10" fmla="*/ 0 w 7"/>
                    <a:gd name="T11" fmla="*/ 8 h 13"/>
                    <a:gd name="T12" fmla="*/ 0 w 7"/>
                    <a:gd name="T13" fmla="*/ 10 h 13"/>
                    <a:gd name="T14" fmla="*/ 2 w 7"/>
                    <a:gd name="T15" fmla="*/ 12 h 13"/>
                    <a:gd name="T16" fmla="*/ 5 w 7"/>
                    <a:gd name="T17" fmla="*/ 13 h 13"/>
                    <a:gd name="T18" fmla="*/ 7 w 7"/>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6"/>
                      </a:moveTo>
                      <a:lnTo>
                        <a:pt x="7" y="1"/>
                      </a:lnTo>
                      <a:lnTo>
                        <a:pt x="6" y="0"/>
                      </a:lnTo>
                      <a:lnTo>
                        <a:pt x="3" y="3"/>
                      </a:lnTo>
                      <a:lnTo>
                        <a:pt x="2" y="7"/>
                      </a:lnTo>
                      <a:lnTo>
                        <a:pt x="0" y="8"/>
                      </a:lnTo>
                      <a:lnTo>
                        <a:pt x="0" y="10"/>
                      </a:lnTo>
                      <a:lnTo>
                        <a:pt x="2" y="12"/>
                      </a:lnTo>
                      <a:lnTo>
                        <a:pt x="5" y="13"/>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4" name="Freeform 853">
                  <a:extLst>
                    <a:ext uri="{FF2B5EF4-FFF2-40B4-BE49-F238E27FC236}">
                      <a16:creationId xmlns:a16="http://schemas.microsoft.com/office/drawing/2014/main" id="{1172B3DB-5481-404F-A9C9-760A999B4743}"/>
                    </a:ext>
                  </a:extLst>
                </p:cNvPr>
                <p:cNvSpPr>
                  <a:spLocks/>
                </p:cNvSpPr>
                <p:nvPr/>
              </p:nvSpPr>
              <p:spPr bwMode="auto">
                <a:xfrm>
                  <a:off x="3728" y="2580"/>
                  <a:ext cx="108" cy="195"/>
                </a:xfrm>
                <a:custGeom>
                  <a:avLst/>
                  <a:gdLst>
                    <a:gd name="T0" fmla="*/ 37 w 108"/>
                    <a:gd name="T1" fmla="*/ 190 h 195"/>
                    <a:gd name="T2" fmla="*/ 39 w 108"/>
                    <a:gd name="T3" fmla="*/ 188 h 195"/>
                    <a:gd name="T4" fmla="*/ 46 w 108"/>
                    <a:gd name="T5" fmla="*/ 187 h 195"/>
                    <a:gd name="T6" fmla="*/ 53 w 108"/>
                    <a:gd name="T7" fmla="*/ 188 h 195"/>
                    <a:gd name="T8" fmla="*/ 57 w 108"/>
                    <a:gd name="T9" fmla="*/ 188 h 195"/>
                    <a:gd name="T10" fmla="*/ 63 w 108"/>
                    <a:gd name="T11" fmla="*/ 188 h 195"/>
                    <a:gd name="T12" fmla="*/ 83 w 108"/>
                    <a:gd name="T13" fmla="*/ 190 h 195"/>
                    <a:gd name="T14" fmla="*/ 86 w 108"/>
                    <a:gd name="T15" fmla="*/ 192 h 195"/>
                    <a:gd name="T16" fmla="*/ 91 w 108"/>
                    <a:gd name="T17" fmla="*/ 193 h 195"/>
                    <a:gd name="T18" fmla="*/ 93 w 108"/>
                    <a:gd name="T19" fmla="*/ 192 h 195"/>
                    <a:gd name="T20" fmla="*/ 99 w 108"/>
                    <a:gd name="T21" fmla="*/ 193 h 195"/>
                    <a:gd name="T22" fmla="*/ 103 w 108"/>
                    <a:gd name="T23" fmla="*/ 194 h 195"/>
                    <a:gd name="T24" fmla="*/ 105 w 108"/>
                    <a:gd name="T25" fmla="*/ 193 h 195"/>
                    <a:gd name="T26" fmla="*/ 106 w 108"/>
                    <a:gd name="T27" fmla="*/ 186 h 195"/>
                    <a:gd name="T28" fmla="*/ 107 w 108"/>
                    <a:gd name="T29" fmla="*/ 183 h 195"/>
                    <a:gd name="T30" fmla="*/ 106 w 108"/>
                    <a:gd name="T31" fmla="*/ 176 h 195"/>
                    <a:gd name="T32" fmla="*/ 98 w 108"/>
                    <a:gd name="T33" fmla="*/ 164 h 195"/>
                    <a:gd name="T34" fmla="*/ 91 w 108"/>
                    <a:gd name="T35" fmla="*/ 152 h 195"/>
                    <a:gd name="T36" fmla="*/ 86 w 108"/>
                    <a:gd name="T37" fmla="*/ 141 h 195"/>
                    <a:gd name="T38" fmla="*/ 85 w 108"/>
                    <a:gd name="T39" fmla="*/ 128 h 195"/>
                    <a:gd name="T40" fmla="*/ 84 w 108"/>
                    <a:gd name="T41" fmla="*/ 118 h 195"/>
                    <a:gd name="T42" fmla="*/ 91 w 108"/>
                    <a:gd name="T43" fmla="*/ 108 h 195"/>
                    <a:gd name="T44" fmla="*/ 97 w 108"/>
                    <a:gd name="T45" fmla="*/ 98 h 195"/>
                    <a:gd name="T46" fmla="*/ 99 w 108"/>
                    <a:gd name="T47" fmla="*/ 89 h 195"/>
                    <a:gd name="T48" fmla="*/ 92 w 108"/>
                    <a:gd name="T49" fmla="*/ 79 h 195"/>
                    <a:gd name="T50" fmla="*/ 80 w 108"/>
                    <a:gd name="T51" fmla="*/ 65 h 195"/>
                    <a:gd name="T52" fmla="*/ 77 w 108"/>
                    <a:gd name="T53" fmla="*/ 61 h 195"/>
                    <a:gd name="T54" fmla="*/ 78 w 108"/>
                    <a:gd name="T55" fmla="*/ 53 h 195"/>
                    <a:gd name="T56" fmla="*/ 84 w 108"/>
                    <a:gd name="T57" fmla="*/ 54 h 195"/>
                    <a:gd name="T58" fmla="*/ 91 w 108"/>
                    <a:gd name="T59" fmla="*/ 53 h 195"/>
                    <a:gd name="T60" fmla="*/ 97 w 108"/>
                    <a:gd name="T61" fmla="*/ 55 h 195"/>
                    <a:gd name="T62" fmla="*/ 94 w 108"/>
                    <a:gd name="T63" fmla="*/ 49 h 195"/>
                    <a:gd name="T64" fmla="*/ 88 w 108"/>
                    <a:gd name="T65" fmla="*/ 40 h 195"/>
                    <a:gd name="T66" fmla="*/ 91 w 108"/>
                    <a:gd name="T67" fmla="*/ 31 h 195"/>
                    <a:gd name="T68" fmla="*/ 90 w 108"/>
                    <a:gd name="T69" fmla="*/ 25 h 195"/>
                    <a:gd name="T70" fmla="*/ 88 w 108"/>
                    <a:gd name="T71" fmla="*/ 15 h 195"/>
                    <a:gd name="T72" fmla="*/ 83 w 108"/>
                    <a:gd name="T73" fmla="*/ 5 h 195"/>
                    <a:gd name="T74" fmla="*/ 77 w 108"/>
                    <a:gd name="T75" fmla="*/ 5 h 195"/>
                    <a:gd name="T76" fmla="*/ 78 w 108"/>
                    <a:gd name="T77" fmla="*/ 16 h 195"/>
                    <a:gd name="T78" fmla="*/ 82 w 108"/>
                    <a:gd name="T79" fmla="*/ 21 h 195"/>
                    <a:gd name="T80" fmla="*/ 80 w 108"/>
                    <a:gd name="T81" fmla="*/ 30 h 195"/>
                    <a:gd name="T82" fmla="*/ 74 w 108"/>
                    <a:gd name="T83" fmla="*/ 34 h 195"/>
                    <a:gd name="T84" fmla="*/ 69 w 108"/>
                    <a:gd name="T85" fmla="*/ 43 h 195"/>
                    <a:gd name="T86" fmla="*/ 68 w 108"/>
                    <a:gd name="T87" fmla="*/ 53 h 195"/>
                    <a:gd name="T88" fmla="*/ 61 w 108"/>
                    <a:gd name="T89" fmla="*/ 62 h 195"/>
                    <a:gd name="T90" fmla="*/ 59 w 108"/>
                    <a:gd name="T91" fmla="*/ 72 h 195"/>
                    <a:gd name="T92" fmla="*/ 52 w 108"/>
                    <a:gd name="T93" fmla="*/ 83 h 195"/>
                    <a:gd name="T94" fmla="*/ 50 w 108"/>
                    <a:gd name="T95" fmla="*/ 91 h 195"/>
                    <a:gd name="T96" fmla="*/ 46 w 108"/>
                    <a:gd name="T97" fmla="*/ 103 h 195"/>
                    <a:gd name="T98" fmla="*/ 40 w 108"/>
                    <a:gd name="T99" fmla="*/ 108 h 195"/>
                    <a:gd name="T100" fmla="*/ 36 w 108"/>
                    <a:gd name="T101" fmla="*/ 116 h 195"/>
                    <a:gd name="T102" fmla="*/ 30 w 108"/>
                    <a:gd name="T103" fmla="*/ 110 h 195"/>
                    <a:gd name="T104" fmla="*/ 22 w 108"/>
                    <a:gd name="T105" fmla="*/ 107 h 195"/>
                    <a:gd name="T106" fmla="*/ 17 w 108"/>
                    <a:gd name="T107" fmla="*/ 108 h 195"/>
                    <a:gd name="T108" fmla="*/ 12 w 108"/>
                    <a:gd name="T109" fmla="*/ 117 h 195"/>
                    <a:gd name="T110" fmla="*/ 6 w 108"/>
                    <a:gd name="T111" fmla="*/ 123 h 195"/>
                    <a:gd name="T112" fmla="*/ 5 w 108"/>
                    <a:gd name="T113" fmla="*/ 131 h 195"/>
                    <a:gd name="T114" fmla="*/ 0 w 108"/>
                    <a:gd name="T115" fmla="*/ 144 h 195"/>
                    <a:gd name="T116" fmla="*/ 5 w 108"/>
                    <a:gd name="T117" fmla="*/ 146 h 195"/>
                    <a:gd name="T118" fmla="*/ 10 w 108"/>
                    <a:gd name="T119" fmla="*/ 158 h 195"/>
                    <a:gd name="T120" fmla="*/ 15 w 108"/>
                    <a:gd name="T121" fmla="*/ 162 h 195"/>
                    <a:gd name="T122" fmla="*/ 18 w 108"/>
                    <a:gd name="T123" fmla="*/ 178 h 195"/>
                    <a:gd name="T124" fmla="*/ 16 w 108"/>
                    <a:gd name="T125"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95">
                      <a:moveTo>
                        <a:pt x="19" y="189"/>
                      </a:moveTo>
                      <a:lnTo>
                        <a:pt x="20" y="190"/>
                      </a:lnTo>
                      <a:lnTo>
                        <a:pt x="37" y="190"/>
                      </a:lnTo>
                      <a:lnTo>
                        <a:pt x="37" y="190"/>
                      </a:lnTo>
                      <a:lnTo>
                        <a:pt x="38" y="189"/>
                      </a:lnTo>
                      <a:lnTo>
                        <a:pt x="39" y="188"/>
                      </a:lnTo>
                      <a:lnTo>
                        <a:pt x="40" y="188"/>
                      </a:lnTo>
                      <a:lnTo>
                        <a:pt x="42" y="187"/>
                      </a:lnTo>
                      <a:lnTo>
                        <a:pt x="46" y="187"/>
                      </a:lnTo>
                      <a:lnTo>
                        <a:pt x="47" y="187"/>
                      </a:lnTo>
                      <a:lnTo>
                        <a:pt x="51" y="187"/>
                      </a:lnTo>
                      <a:lnTo>
                        <a:pt x="53" y="188"/>
                      </a:lnTo>
                      <a:lnTo>
                        <a:pt x="55" y="187"/>
                      </a:lnTo>
                      <a:lnTo>
                        <a:pt x="57" y="187"/>
                      </a:lnTo>
                      <a:lnTo>
                        <a:pt x="57" y="188"/>
                      </a:lnTo>
                      <a:lnTo>
                        <a:pt x="60" y="189"/>
                      </a:lnTo>
                      <a:lnTo>
                        <a:pt x="61" y="188"/>
                      </a:lnTo>
                      <a:lnTo>
                        <a:pt x="63" y="188"/>
                      </a:lnTo>
                      <a:lnTo>
                        <a:pt x="64" y="190"/>
                      </a:lnTo>
                      <a:lnTo>
                        <a:pt x="81" y="190"/>
                      </a:lnTo>
                      <a:lnTo>
                        <a:pt x="83" y="190"/>
                      </a:lnTo>
                      <a:lnTo>
                        <a:pt x="84" y="190"/>
                      </a:lnTo>
                      <a:lnTo>
                        <a:pt x="84" y="190"/>
                      </a:lnTo>
                      <a:lnTo>
                        <a:pt x="86" y="192"/>
                      </a:lnTo>
                      <a:lnTo>
                        <a:pt x="88" y="191"/>
                      </a:lnTo>
                      <a:lnTo>
                        <a:pt x="89" y="192"/>
                      </a:lnTo>
                      <a:lnTo>
                        <a:pt x="91" y="193"/>
                      </a:lnTo>
                      <a:lnTo>
                        <a:pt x="91" y="193"/>
                      </a:lnTo>
                      <a:lnTo>
                        <a:pt x="92" y="192"/>
                      </a:lnTo>
                      <a:lnTo>
                        <a:pt x="93" y="192"/>
                      </a:lnTo>
                      <a:lnTo>
                        <a:pt x="95" y="193"/>
                      </a:lnTo>
                      <a:lnTo>
                        <a:pt x="97" y="193"/>
                      </a:lnTo>
                      <a:lnTo>
                        <a:pt x="99" y="193"/>
                      </a:lnTo>
                      <a:lnTo>
                        <a:pt x="101" y="193"/>
                      </a:lnTo>
                      <a:lnTo>
                        <a:pt x="102" y="194"/>
                      </a:lnTo>
                      <a:lnTo>
                        <a:pt x="103" y="194"/>
                      </a:lnTo>
                      <a:lnTo>
                        <a:pt x="103" y="195"/>
                      </a:lnTo>
                      <a:lnTo>
                        <a:pt x="105" y="195"/>
                      </a:lnTo>
                      <a:lnTo>
                        <a:pt x="105" y="193"/>
                      </a:lnTo>
                      <a:lnTo>
                        <a:pt x="104" y="190"/>
                      </a:lnTo>
                      <a:lnTo>
                        <a:pt x="105" y="189"/>
                      </a:lnTo>
                      <a:lnTo>
                        <a:pt x="106" y="186"/>
                      </a:lnTo>
                      <a:lnTo>
                        <a:pt x="107" y="184"/>
                      </a:lnTo>
                      <a:lnTo>
                        <a:pt x="108" y="183"/>
                      </a:lnTo>
                      <a:lnTo>
                        <a:pt x="107" y="183"/>
                      </a:lnTo>
                      <a:lnTo>
                        <a:pt x="106" y="182"/>
                      </a:lnTo>
                      <a:lnTo>
                        <a:pt x="106" y="179"/>
                      </a:lnTo>
                      <a:lnTo>
                        <a:pt x="106" y="176"/>
                      </a:lnTo>
                      <a:lnTo>
                        <a:pt x="102" y="171"/>
                      </a:lnTo>
                      <a:lnTo>
                        <a:pt x="100" y="169"/>
                      </a:lnTo>
                      <a:lnTo>
                        <a:pt x="98" y="164"/>
                      </a:lnTo>
                      <a:lnTo>
                        <a:pt x="95" y="158"/>
                      </a:lnTo>
                      <a:lnTo>
                        <a:pt x="94" y="155"/>
                      </a:lnTo>
                      <a:lnTo>
                        <a:pt x="91" y="152"/>
                      </a:lnTo>
                      <a:lnTo>
                        <a:pt x="88" y="149"/>
                      </a:lnTo>
                      <a:lnTo>
                        <a:pt x="86" y="148"/>
                      </a:lnTo>
                      <a:lnTo>
                        <a:pt x="86" y="141"/>
                      </a:lnTo>
                      <a:lnTo>
                        <a:pt x="85" y="137"/>
                      </a:lnTo>
                      <a:lnTo>
                        <a:pt x="84" y="133"/>
                      </a:lnTo>
                      <a:lnTo>
                        <a:pt x="85" y="128"/>
                      </a:lnTo>
                      <a:lnTo>
                        <a:pt x="84" y="124"/>
                      </a:lnTo>
                      <a:lnTo>
                        <a:pt x="84" y="121"/>
                      </a:lnTo>
                      <a:lnTo>
                        <a:pt x="84" y="118"/>
                      </a:lnTo>
                      <a:lnTo>
                        <a:pt x="86" y="117"/>
                      </a:lnTo>
                      <a:lnTo>
                        <a:pt x="89" y="113"/>
                      </a:lnTo>
                      <a:lnTo>
                        <a:pt x="91" y="108"/>
                      </a:lnTo>
                      <a:lnTo>
                        <a:pt x="93" y="103"/>
                      </a:lnTo>
                      <a:lnTo>
                        <a:pt x="95" y="100"/>
                      </a:lnTo>
                      <a:lnTo>
                        <a:pt x="97" y="98"/>
                      </a:lnTo>
                      <a:lnTo>
                        <a:pt x="99" y="94"/>
                      </a:lnTo>
                      <a:lnTo>
                        <a:pt x="99" y="93"/>
                      </a:lnTo>
                      <a:lnTo>
                        <a:pt x="99" y="89"/>
                      </a:lnTo>
                      <a:lnTo>
                        <a:pt x="97" y="86"/>
                      </a:lnTo>
                      <a:lnTo>
                        <a:pt x="95" y="81"/>
                      </a:lnTo>
                      <a:lnTo>
                        <a:pt x="92" y="79"/>
                      </a:lnTo>
                      <a:lnTo>
                        <a:pt x="88" y="72"/>
                      </a:lnTo>
                      <a:lnTo>
                        <a:pt x="82" y="67"/>
                      </a:lnTo>
                      <a:lnTo>
                        <a:pt x="80" y="65"/>
                      </a:lnTo>
                      <a:lnTo>
                        <a:pt x="79" y="64"/>
                      </a:lnTo>
                      <a:lnTo>
                        <a:pt x="77" y="62"/>
                      </a:lnTo>
                      <a:lnTo>
                        <a:pt x="77" y="61"/>
                      </a:lnTo>
                      <a:lnTo>
                        <a:pt x="77" y="58"/>
                      </a:lnTo>
                      <a:lnTo>
                        <a:pt x="78" y="56"/>
                      </a:lnTo>
                      <a:lnTo>
                        <a:pt x="78" y="53"/>
                      </a:lnTo>
                      <a:lnTo>
                        <a:pt x="81" y="53"/>
                      </a:lnTo>
                      <a:lnTo>
                        <a:pt x="83" y="53"/>
                      </a:lnTo>
                      <a:lnTo>
                        <a:pt x="84" y="54"/>
                      </a:lnTo>
                      <a:lnTo>
                        <a:pt x="87" y="53"/>
                      </a:lnTo>
                      <a:lnTo>
                        <a:pt x="89" y="54"/>
                      </a:lnTo>
                      <a:lnTo>
                        <a:pt x="91" y="53"/>
                      </a:lnTo>
                      <a:lnTo>
                        <a:pt x="94" y="54"/>
                      </a:lnTo>
                      <a:lnTo>
                        <a:pt x="95" y="55"/>
                      </a:lnTo>
                      <a:lnTo>
                        <a:pt x="97" y="55"/>
                      </a:lnTo>
                      <a:lnTo>
                        <a:pt x="98" y="54"/>
                      </a:lnTo>
                      <a:lnTo>
                        <a:pt x="98" y="53"/>
                      </a:lnTo>
                      <a:lnTo>
                        <a:pt x="94" y="49"/>
                      </a:lnTo>
                      <a:lnTo>
                        <a:pt x="93" y="46"/>
                      </a:lnTo>
                      <a:lnTo>
                        <a:pt x="91" y="45"/>
                      </a:lnTo>
                      <a:lnTo>
                        <a:pt x="88" y="40"/>
                      </a:lnTo>
                      <a:lnTo>
                        <a:pt x="88" y="37"/>
                      </a:lnTo>
                      <a:lnTo>
                        <a:pt x="90" y="34"/>
                      </a:lnTo>
                      <a:lnTo>
                        <a:pt x="91" y="31"/>
                      </a:lnTo>
                      <a:lnTo>
                        <a:pt x="89" y="28"/>
                      </a:lnTo>
                      <a:lnTo>
                        <a:pt x="89" y="27"/>
                      </a:lnTo>
                      <a:lnTo>
                        <a:pt x="90" y="25"/>
                      </a:lnTo>
                      <a:lnTo>
                        <a:pt x="90" y="23"/>
                      </a:lnTo>
                      <a:lnTo>
                        <a:pt x="88" y="18"/>
                      </a:lnTo>
                      <a:lnTo>
                        <a:pt x="88" y="15"/>
                      </a:lnTo>
                      <a:lnTo>
                        <a:pt x="87" y="14"/>
                      </a:lnTo>
                      <a:lnTo>
                        <a:pt x="86" y="9"/>
                      </a:lnTo>
                      <a:lnTo>
                        <a:pt x="83" y="5"/>
                      </a:lnTo>
                      <a:lnTo>
                        <a:pt x="76" y="0"/>
                      </a:lnTo>
                      <a:lnTo>
                        <a:pt x="76" y="0"/>
                      </a:lnTo>
                      <a:lnTo>
                        <a:pt x="77" y="5"/>
                      </a:lnTo>
                      <a:lnTo>
                        <a:pt x="77" y="7"/>
                      </a:lnTo>
                      <a:lnTo>
                        <a:pt x="77" y="13"/>
                      </a:lnTo>
                      <a:lnTo>
                        <a:pt x="78" y="16"/>
                      </a:lnTo>
                      <a:lnTo>
                        <a:pt x="81" y="17"/>
                      </a:lnTo>
                      <a:lnTo>
                        <a:pt x="82" y="19"/>
                      </a:lnTo>
                      <a:lnTo>
                        <a:pt x="82" y="21"/>
                      </a:lnTo>
                      <a:lnTo>
                        <a:pt x="83" y="26"/>
                      </a:lnTo>
                      <a:lnTo>
                        <a:pt x="83" y="27"/>
                      </a:lnTo>
                      <a:lnTo>
                        <a:pt x="80" y="30"/>
                      </a:lnTo>
                      <a:lnTo>
                        <a:pt x="77" y="32"/>
                      </a:lnTo>
                      <a:lnTo>
                        <a:pt x="76" y="32"/>
                      </a:lnTo>
                      <a:lnTo>
                        <a:pt x="74" y="34"/>
                      </a:lnTo>
                      <a:lnTo>
                        <a:pt x="73" y="36"/>
                      </a:lnTo>
                      <a:lnTo>
                        <a:pt x="71" y="38"/>
                      </a:lnTo>
                      <a:lnTo>
                        <a:pt x="69" y="43"/>
                      </a:lnTo>
                      <a:lnTo>
                        <a:pt x="67" y="46"/>
                      </a:lnTo>
                      <a:lnTo>
                        <a:pt x="68" y="49"/>
                      </a:lnTo>
                      <a:lnTo>
                        <a:pt x="68" y="53"/>
                      </a:lnTo>
                      <a:lnTo>
                        <a:pt x="67" y="58"/>
                      </a:lnTo>
                      <a:lnTo>
                        <a:pt x="65" y="61"/>
                      </a:lnTo>
                      <a:lnTo>
                        <a:pt x="61" y="62"/>
                      </a:lnTo>
                      <a:lnTo>
                        <a:pt x="59" y="65"/>
                      </a:lnTo>
                      <a:lnTo>
                        <a:pt x="60" y="70"/>
                      </a:lnTo>
                      <a:lnTo>
                        <a:pt x="59" y="72"/>
                      </a:lnTo>
                      <a:lnTo>
                        <a:pt x="58" y="76"/>
                      </a:lnTo>
                      <a:lnTo>
                        <a:pt x="56" y="78"/>
                      </a:lnTo>
                      <a:lnTo>
                        <a:pt x="52" y="83"/>
                      </a:lnTo>
                      <a:lnTo>
                        <a:pt x="50" y="86"/>
                      </a:lnTo>
                      <a:lnTo>
                        <a:pt x="51" y="88"/>
                      </a:lnTo>
                      <a:lnTo>
                        <a:pt x="50" y="91"/>
                      </a:lnTo>
                      <a:lnTo>
                        <a:pt x="46" y="96"/>
                      </a:lnTo>
                      <a:lnTo>
                        <a:pt x="45" y="100"/>
                      </a:lnTo>
                      <a:lnTo>
                        <a:pt x="46" y="103"/>
                      </a:lnTo>
                      <a:lnTo>
                        <a:pt x="43" y="106"/>
                      </a:lnTo>
                      <a:lnTo>
                        <a:pt x="42" y="107"/>
                      </a:lnTo>
                      <a:lnTo>
                        <a:pt x="40" y="108"/>
                      </a:lnTo>
                      <a:lnTo>
                        <a:pt x="40" y="110"/>
                      </a:lnTo>
                      <a:lnTo>
                        <a:pt x="39" y="114"/>
                      </a:lnTo>
                      <a:lnTo>
                        <a:pt x="36" y="116"/>
                      </a:lnTo>
                      <a:lnTo>
                        <a:pt x="34" y="115"/>
                      </a:lnTo>
                      <a:lnTo>
                        <a:pt x="32" y="113"/>
                      </a:lnTo>
                      <a:lnTo>
                        <a:pt x="30" y="110"/>
                      </a:lnTo>
                      <a:lnTo>
                        <a:pt x="27" y="107"/>
                      </a:lnTo>
                      <a:lnTo>
                        <a:pt x="25" y="108"/>
                      </a:lnTo>
                      <a:lnTo>
                        <a:pt x="22" y="107"/>
                      </a:lnTo>
                      <a:lnTo>
                        <a:pt x="22" y="106"/>
                      </a:lnTo>
                      <a:lnTo>
                        <a:pt x="20" y="107"/>
                      </a:lnTo>
                      <a:lnTo>
                        <a:pt x="17" y="108"/>
                      </a:lnTo>
                      <a:lnTo>
                        <a:pt x="16" y="110"/>
                      </a:lnTo>
                      <a:lnTo>
                        <a:pt x="16" y="113"/>
                      </a:lnTo>
                      <a:lnTo>
                        <a:pt x="12" y="117"/>
                      </a:lnTo>
                      <a:lnTo>
                        <a:pt x="11" y="119"/>
                      </a:lnTo>
                      <a:lnTo>
                        <a:pt x="8" y="121"/>
                      </a:lnTo>
                      <a:lnTo>
                        <a:pt x="6" y="123"/>
                      </a:lnTo>
                      <a:lnTo>
                        <a:pt x="6" y="126"/>
                      </a:lnTo>
                      <a:lnTo>
                        <a:pt x="5" y="127"/>
                      </a:lnTo>
                      <a:lnTo>
                        <a:pt x="5" y="131"/>
                      </a:lnTo>
                      <a:lnTo>
                        <a:pt x="5" y="134"/>
                      </a:lnTo>
                      <a:lnTo>
                        <a:pt x="4" y="139"/>
                      </a:lnTo>
                      <a:lnTo>
                        <a:pt x="0" y="144"/>
                      </a:lnTo>
                      <a:lnTo>
                        <a:pt x="0" y="146"/>
                      </a:lnTo>
                      <a:lnTo>
                        <a:pt x="2" y="147"/>
                      </a:lnTo>
                      <a:lnTo>
                        <a:pt x="5" y="146"/>
                      </a:lnTo>
                      <a:lnTo>
                        <a:pt x="6" y="156"/>
                      </a:lnTo>
                      <a:lnTo>
                        <a:pt x="8" y="156"/>
                      </a:lnTo>
                      <a:lnTo>
                        <a:pt x="10" y="158"/>
                      </a:lnTo>
                      <a:lnTo>
                        <a:pt x="14" y="156"/>
                      </a:lnTo>
                      <a:lnTo>
                        <a:pt x="16" y="160"/>
                      </a:lnTo>
                      <a:lnTo>
                        <a:pt x="15" y="162"/>
                      </a:lnTo>
                      <a:lnTo>
                        <a:pt x="15" y="167"/>
                      </a:lnTo>
                      <a:lnTo>
                        <a:pt x="18" y="172"/>
                      </a:lnTo>
                      <a:lnTo>
                        <a:pt x="18" y="178"/>
                      </a:lnTo>
                      <a:lnTo>
                        <a:pt x="16" y="184"/>
                      </a:lnTo>
                      <a:lnTo>
                        <a:pt x="19" y="186"/>
                      </a:lnTo>
                      <a:lnTo>
                        <a:pt x="16" y="190"/>
                      </a:lnTo>
                      <a:lnTo>
                        <a:pt x="18" y="189"/>
                      </a:lnTo>
                      <a:lnTo>
                        <a:pt x="19" y="18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5" name="Freeform 854">
                  <a:extLst>
                    <a:ext uri="{FF2B5EF4-FFF2-40B4-BE49-F238E27FC236}">
                      <a16:creationId xmlns:a16="http://schemas.microsoft.com/office/drawing/2014/main" id="{2DD678F2-CF3D-564C-A7C0-8B15BC5DACEA}"/>
                    </a:ext>
                  </a:extLst>
                </p:cNvPr>
                <p:cNvSpPr>
                  <a:spLocks/>
                </p:cNvSpPr>
                <p:nvPr/>
              </p:nvSpPr>
              <p:spPr bwMode="auto">
                <a:xfrm>
                  <a:off x="3729" y="2767"/>
                  <a:ext cx="80" cy="106"/>
                </a:xfrm>
                <a:custGeom>
                  <a:avLst/>
                  <a:gdLst>
                    <a:gd name="T0" fmla="*/ 37 w 80"/>
                    <a:gd name="T1" fmla="*/ 99 h 106"/>
                    <a:gd name="T2" fmla="*/ 41 w 80"/>
                    <a:gd name="T3" fmla="*/ 97 h 106"/>
                    <a:gd name="T4" fmla="*/ 45 w 80"/>
                    <a:gd name="T5" fmla="*/ 101 h 106"/>
                    <a:gd name="T6" fmla="*/ 45 w 80"/>
                    <a:gd name="T7" fmla="*/ 89 h 106"/>
                    <a:gd name="T8" fmla="*/ 42 w 80"/>
                    <a:gd name="T9" fmla="*/ 86 h 106"/>
                    <a:gd name="T10" fmla="*/ 37 w 80"/>
                    <a:gd name="T11" fmla="*/ 88 h 106"/>
                    <a:gd name="T12" fmla="*/ 36 w 80"/>
                    <a:gd name="T13" fmla="*/ 82 h 106"/>
                    <a:gd name="T14" fmla="*/ 41 w 80"/>
                    <a:gd name="T15" fmla="*/ 79 h 106"/>
                    <a:gd name="T16" fmla="*/ 45 w 80"/>
                    <a:gd name="T17" fmla="*/ 80 h 106"/>
                    <a:gd name="T18" fmla="*/ 48 w 80"/>
                    <a:gd name="T19" fmla="*/ 78 h 106"/>
                    <a:gd name="T20" fmla="*/ 53 w 80"/>
                    <a:gd name="T21" fmla="*/ 75 h 106"/>
                    <a:gd name="T22" fmla="*/ 54 w 80"/>
                    <a:gd name="T23" fmla="*/ 69 h 106"/>
                    <a:gd name="T24" fmla="*/ 59 w 80"/>
                    <a:gd name="T25" fmla="*/ 76 h 106"/>
                    <a:gd name="T26" fmla="*/ 65 w 80"/>
                    <a:gd name="T27" fmla="*/ 78 h 106"/>
                    <a:gd name="T28" fmla="*/ 68 w 80"/>
                    <a:gd name="T29" fmla="*/ 77 h 106"/>
                    <a:gd name="T30" fmla="*/ 74 w 80"/>
                    <a:gd name="T31" fmla="*/ 78 h 106"/>
                    <a:gd name="T32" fmla="*/ 76 w 80"/>
                    <a:gd name="T33" fmla="*/ 81 h 106"/>
                    <a:gd name="T34" fmla="*/ 76 w 80"/>
                    <a:gd name="T35" fmla="*/ 75 h 106"/>
                    <a:gd name="T36" fmla="*/ 80 w 80"/>
                    <a:gd name="T37" fmla="*/ 55 h 106"/>
                    <a:gd name="T38" fmla="*/ 79 w 80"/>
                    <a:gd name="T39" fmla="*/ 51 h 106"/>
                    <a:gd name="T40" fmla="*/ 76 w 80"/>
                    <a:gd name="T41" fmla="*/ 46 h 106"/>
                    <a:gd name="T42" fmla="*/ 74 w 80"/>
                    <a:gd name="T43" fmla="*/ 44 h 106"/>
                    <a:gd name="T44" fmla="*/ 73 w 80"/>
                    <a:gd name="T45" fmla="*/ 41 h 106"/>
                    <a:gd name="T46" fmla="*/ 74 w 80"/>
                    <a:gd name="T47" fmla="*/ 39 h 106"/>
                    <a:gd name="T48" fmla="*/ 76 w 80"/>
                    <a:gd name="T49" fmla="*/ 37 h 106"/>
                    <a:gd name="T50" fmla="*/ 74 w 80"/>
                    <a:gd name="T51" fmla="*/ 34 h 106"/>
                    <a:gd name="T52" fmla="*/ 77 w 80"/>
                    <a:gd name="T53" fmla="*/ 30 h 106"/>
                    <a:gd name="T54" fmla="*/ 80 w 80"/>
                    <a:gd name="T55" fmla="*/ 26 h 106"/>
                    <a:gd name="T56" fmla="*/ 80 w 80"/>
                    <a:gd name="T57" fmla="*/ 22 h 106"/>
                    <a:gd name="T58" fmla="*/ 79 w 80"/>
                    <a:gd name="T59" fmla="*/ 16 h 106"/>
                    <a:gd name="T60" fmla="*/ 71 w 80"/>
                    <a:gd name="T61" fmla="*/ 17 h 106"/>
                    <a:gd name="T62" fmla="*/ 66 w 80"/>
                    <a:gd name="T63" fmla="*/ 17 h 106"/>
                    <a:gd name="T64" fmla="*/ 63 w 80"/>
                    <a:gd name="T65" fmla="*/ 18 h 106"/>
                    <a:gd name="T66" fmla="*/ 63 w 80"/>
                    <a:gd name="T67" fmla="*/ 13 h 106"/>
                    <a:gd name="T68" fmla="*/ 62 w 80"/>
                    <a:gd name="T69" fmla="*/ 6 h 106"/>
                    <a:gd name="T70" fmla="*/ 63 w 80"/>
                    <a:gd name="T71" fmla="*/ 3 h 106"/>
                    <a:gd name="T72" fmla="*/ 60 w 80"/>
                    <a:gd name="T73" fmla="*/ 1 h 106"/>
                    <a:gd name="T74" fmla="*/ 56 w 80"/>
                    <a:gd name="T75" fmla="*/ 1 h 106"/>
                    <a:gd name="T76" fmla="*/ 54 w 80"/>
                    <a:gd name="T77" fmla="*/ 0 h 106"/>
                    <a:gd name="T78" fmla="*/ 50 w 80"/>
                    <a:gd name="T79" fmla="*/ 0 h 106"/>
                    <a:gd name="T80" fmla="*/ 45 w 80"/>
                    <a:gd name="T81" fmla="*/ 0 h 106"/>
                    <a:gd name="T82" fmla="*/ 39 w 80"/>
                    <a:gd name="T83" fmla="*/ 1 h 106"/>
                    <a:gd name="T84" fmla="*/ 37 w 80"/>
                    <a:gd name="T85" fmla="*/ 2 h 106"/>
                    <a:gd name="T86" fmla="*/ 36 w 80"/>
                    <a:gd name="T87" fmla="*/ 23 h 106"/>
                    <a:gd name="T88" fmla="*/ 16 w 80"/>
                    <a:gd name="T89" fmla="*/ 22 h 106"/>
                    <a:gd name="T90" fmla="*/ 13 w 80"/>
                    <a:gd name="T91" fmla="*/ 23 h 106"/>
                    <a:gd name="T92" fmla="*/ 11 w 80"/>
                    <a:gd name="T93" fmla="*/ 27 h 106"/>
                    <a:gd name="T94" fmla="*/ 11 w 80"/>
                    <a:gd name="T95" fmla="*/ 33 h 106"/>
                    <a:gd name="T96" fmla="*/ 9 w 80"/>
                    <a:gd name="T97" fmla="*/ 36 h 106"/>
                    <a:gd name="T98" fmla="*/ 7 w 80"/>
                    <a:gd name="T99" fmla="*/ 39 h 106"/>
                    <a:gd name="T100" fmla="*/ 4 w 80"/>
                    <a:gd name="T101" fmla="*/ 51 h 106"/>
                    <a:gd name="T102" fmla="*/ 0 w 80"/>
                    <a:gd name="T103" fmla="*/ 51 h 106"/>
                    <a:gd name="T104" fmla="*/ 4 w 80"/>
                    <a:gd name="T105" fmla="*/ 61 h 106"/>
                    <a:gd name="T106" fmla="*/ 7 w 80"/>
                    <a:gd name="T107" fmla="*/ 67 h 106"/>
                    <a:gd name="T108" fmla="*/ 9 w 80"/>
                    <a:gd name="T109" fmla="*/ 75 h 106"/>
                    <a:gd name="T110" fmla="*/ 14 w 80"/>
                    <a:gd name="T111" fmla="*/ 82 h 106"/>
                    <a:gd name="T112" fmla="*/ 17 w 80"/>
                    <a:gd name="T113" fmla="*/ 88 h 106"/>
                    <a:gd name="T114" fmla="*/ 24 w 80"/>
                    <a:gd name="T115" fmla="*/ 98 h 106"/>
                    <a:gd name="T116" fmla="*/ 30 w 80"/>
                    <a:gd name="T117" fmla="*/ 104 h 106"/>
                    <a:gd name="T118" fmla="*/ 33 w 80"/>
                    <a:gd name="T119" fmla="*/ 106 h 106"/>
                    <a:gd name="T120" fmla="*/ 35 w 80"/>
                    <a:gd name="T121"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06">
                      <a:moveTo>
                        <a:pt x="35" y="100"/>
                      </a:moveTo>
                      <a:lnTo>
                        <a:pt x="37" y="99"/>
                      </a:lnTo>
                      <a:lnTo>
                        <a:pt x="39" y="99"/>
                      </a:lnTo>
                      <a:lnTo>
                        <a:pt x="41" y="97"/>
                      </a:lnTo>
                      <a:lnTo>
                        <a:pt x="42" y="97"/>
                      </a:lnTo>
                      <a:lnTo>
                        <a:pt x="45" y="101"/>
                      </a:lnTo>
                      <a:lnTo>
                        <a:pt x="45" y="98"/>
                      </a:lnTo>
                      <a:lnTo>
                        <a:pt x="45" y="89"/>
                      </a:lnTo>
                      <a:lnTo>
                        <a:pt x="43" y="87"/>
                      </a:lnTo>
                      <a:lnTo>
                        <a:pt x="42" y="86"/>
                      </a:lnTo>
                      <a:lnTo>
                        <a:pt x="39" y="87"/>
                      </a:lnTo>
                      <a:lnTo>
                        <a:pt x="37" y="88"/>
                      </a:lnTo>
                      <a:lnTo>
                        <a:pt x="38" y="84"/>
                      </a:lnTo>
                      <a:lnTo>
                        <a:pt x="36" y="82"/>
                      </a:lnTo>
                      <a:lnTo>
                        <a:pt x="38" y="80"/>
                      </a:lnTo>
                      <a:lnTo>
                        <a:pt x="41" y="79"/>
                      </a:lnTo>
                      <a:lnTo>
                        <a:pt x="44" y="82"/>
                      </a:lnTo>
                      <a:lnTo>
                        <a:pt x="45" y="80"/>
                      </a:lnTo>
                      <a:lnTo>
                        <a:pt x="45" y="78"/>
                      </a:lnTo>
                      <a:lnTo>
                        <a:pt x="48" y="78"/>
                      </a:lnTo>
                      <a:lnTo>
                        <a:pt x="52" y="78"/>
                      </a:lnTo>
                      <a:lnTo>
                        <a:pt x="53" y="75"/>
                      </a:lnTo>
                      <a:lnTo>
                        <a:pt x="53" y="72"/>
                      </a:lnTo>
                      <a:lnTo>
                        <a:pt x="54" y="69"/>
                      </a:lnTo>
                      <a:lnTo>
                        <a:pt x="57" y="69"/>
                      </a:lnTo>
                      <a:lnTo>
                        <a:pt x="59" y="76"/>
                      </a:lnTo>
                      <a:lnTo>
                        <a:pt x="61" y="79"/>
                      </a:lnTo>
                      <a:lnTo>
                        <a:pt x="65" y="78"/>
                      </a:lnTo>
                      <a:lnTo>
                        <a:pt x="66" y="78"/>
                      </a:lnTo>
                      <a:lnTo>
                        <a:pt x="68" y="77"/>
                      </a:lnTo>
                      <a:lnTo>
                        <a:pt x="71" y="77"/>
                      </a:lnTo>
                      <a:lnTo>
                        <a:pt x="74" y="78"/>
                      </a:lnTo>
                      <a:lnTo>
                        <a:pt x="75" y="81"/>
                      </a:lnTo>
                      <a:lnTo>
                        <a:pt x="76" y="81"/>
                      </a:lnTo>
                      <a:lnTo>
                        <a:pt x="76" y="78"/>
                      </a:lnTo>
                      <a:lnTo>
                        <a:pt x="76" y="75"/>
                      </a:lnTo>
                      <a:lnTo>
                        <a:pt x="79" y="62"/>
                      </a:lnTo>
                      <a:lnTo>
                        <a:pt x="80" y="55"/>
                      </a:lnTo>
                      <a:lnTo>
                        <a:pt x="80" y="52"/>
                      </a:lnTo>
                      <a:lnTo>
                        <a:pt x="79" y="51"/>
                      </a:lnTo>
                      <a:lnTo>
                        <a:pt x="78" y="48"/>
                      </a:lnTo>
                      <a:lnTo>
                        <a:pt x="76" y="46"/>
                      </a:lnTo>
                      <a:lnTo>
                        <a:pt x="76" y="44"/>
                      </a:lnTo>
                      <a:lnTo>
                        <a:pt x="74" y="44"/>
                      </a:lnTo>
                      <a:lnTo>
                        <a:pt x="73" y="42"/>
                      </a:lnTo>
                      <a:lnTo>
                        <a:pt x="73" y="41"/>
                      </a:lnTo>
                      <a:lnTo>
                        <a:pt x="73" y="40"/>
                      </a:lnTo>
                      <a:lnTo>
                        <a:pt x="74" y="39"/>
                      </a:lnTo>
                      <a:lnTo>
                        <a:pt x="75" y="38"/>
                      </a:lnTo>
                      <a:lnTo>
                        <a:pt x="76" y="37"/>
                      </a:lnTo>
                      <a:lnTo>
                        <a:pt x="75" y="35"/>
                      </a:lnTo>
                      <a:lnTo>
                        <a:pt x="74" y="34"/>
                      </a:lnTo>
                      <a:lnTo>
                        <a:pt x="74" y="32"/>
                      </a:lnTo>
                      <a:lnTo>
                        <a:pt x="77" y="30"/>
                      </a:lnTo>
                      <a:lnTo>
                        <a:pt x="80" y="29"/>
                      </a:lnTo>
                      <a:lnTo>
                        <a:pt x="80" y="26"/>
                      </a:lnTo>
                      <a:lnTo>
                        <a:pt x="80" y="24"/>
                      </a:lnTo>
                      <a:lnTo>
                        <a:pt x="80" y="22"/>
                      </a:lnTo>
                      <a:lnTo>
                        <a:pt x="80" y="17"/>
                      </a:lnTo>
                      <a:lnTo>
                        <a:pt x="79" y="16"/>
                      </a:lnTo>
                      <a:lnTo>
                        <a:pt x="74" y="16"/>
                      </a:lnTo>
                      <a:lnTo>
                        <a:pt x="71" y="17"/>
                      </a:lnTo>
                      <a:lnTo>
                        <a:pt x="68" y="18"/>
                      </a:lnTo>
                      <a:lnTo>
                        <a:pt x="66" y="17"/>
                      </a:lnTo>
                      <a:lnTo>
                        <a:pt x="64" y="19"/>
                      </a:lnTo>
                      <a:lnTo>
                        <a:pt x="63" y="18"/>
                      </a:lnTo>
                      <a:lnTo>
                        <a:pt x="63" y="16"/>
                      </a:lnTo>
                      <a:lnTo>
                        <a:pt x="63" y="13"/>
                      </a:lnTo>
                      <a:lnTo>
                        <a:pt x="63" y="9"/>
                      </a:lnTo>
                      <a:lnTo>
                        <a:pt x="62" y="6"/>
                      </a:lnTo>
                      <a:lnTo>
                        <a:pt x="63" y="3"/>
                      </a:lnTo>
                      <a:lnTo>
                        <a:pt x="63" y="3"/>
                      </a:lnTo>
                      <a:lnTo>
                        <a:pt x="62" y="1"/>
                      </a:lnTo>
                      <a:lnTo>
                        <a:pt x="60" y="1"/>
                      </a:lnTo>
                      <a:lnTo>
                        <a:pt x="59" y="2"/>
                      </a:lnTo>
                      <a:lnTo>
                        <a:pt x="56" y="1"/>
                      </a:lnTo>
                      <a:lnTo>
                        <a:pt x="56" y="0"/>
                      </a:lnTo>
                      <a:lnTo>
                        <a:pt x="54" y="0"/>
                      </a:lnTo>
                      <a:lnTo>
                        <a:pt x="52" y="1"/>
                      </a:lnTo>
                      <a:lnTo>
                        <a:pt x="50" y="0"/>
                      </a:lnTo>
                      <a:lnTo>
                        <a:pt x="46" y="0"/>
                      </a:lnTo>
                      <a:lnTo>
                        <a:pt x="45" y="0"/>
                      </a:lnTo>
                      <a:lnTo>
                        <a:pt x="41" y="0"/>
                      </a:lnTo>
                      <a:lnTo>
                        <a:pt x="39" y="1"/>
                      </a:lnTo>
                      <a:lnTo>
                        <a:pt x="38" y="1"/>
                      </a:lnTo>
                      <a:lnTo>
                        <a:pt x="37" y="2"/>
                      </a:lnTo>
                      <a:lnTo>
                        <a:pt x="36" y="3"/>
                      </a:lnTo>
                      <a:lnTo>
                        <a:pt x="36" y="23"/>
                      </a:lnTo>
                      <a:lnTo>
                        <a:pt x="17" y="23"/>
                      </a:lnTo>
                      <a:lnTo>
                        <a:pt x="16" y="22"/>
                      </a:lnTo>
                      <a:lnTo>
                        <a:pt x="14" y="22"/>
                      </a:lnTo>
                      <a:lnTo>
                        <a:pt x="13" y="23"/>
                      </a:lnTo>
                      <a:lnTo>
                        <a:pt x="11" y="23"/>
                      </a:lnTo>
                      <a:lnTo>
                        <a:pt x="11" y="27"/>
                      </a:lnTo>
                      <a:lnTo>
                        <a:pt x="8" y="27"/>
                      </a:lnTo>
                      <a:lnTo>
                        <a:pt x="11" y="33"/>
                      </a:lnTo>
                      <a:lnTo>
                        <a:pt x="15" y="34"/>
                      </a:lnTo>
                      <a:lnTo>
                        <a:pt x="9" y="36"/>
                      </a:lnTo>
                      <a:lnTo>
                        <a:pt x="7" y="34"/>
                      </a:lnTo>
                      <a:lnTo>
                        <a:pt x="7" y="39"/>
                      </a:lnTo>
                      <a:lnTo>
                        <a:pt x="6" y="48"/>
                      </a:lnTo>
                      <a:lnTo>
                        <a:pt x="4" y="51"/>
                      </a:lnTo>
                      <a:lnTo>
                        <a:pt x="0" y="50"/>
                      </a:lnTo>
                      <a:lnTo>
                        <a:pt x="0" y="51"/>
                      </a:lnTo>
                      <a:lnTo>
                        <a:pt x="3" y="59"/>
                      </a:lnTo>
                      <a:lnTo>
                        <a:pt x="4" y="61"/>
                      </a:lnTo>
                      <a:lnTo>
                        <a:pt x="4" y="63"/>
                      </a:lnTo>
                      <a:lnTo>
                        <a:pt x="7" y="67"/>
                      </a:lnTo>
                      <a:lnTo>
                        <a:pt x="7" y="72"/>
                      </a:lnTo>
                      <a:lnTo>
                        <a:pt x="9" y="75"/>
                      </a:lnTo>
                      <a:lnTo>
                        <a:pt x="11" y="78"/>
                      </a:lnTo>
                      <a:lnTo>
                        <a:pt x="14" y="82"/>
                      </a:lnTo>
                      <a:lnTo>
                        <a:pt x="13" y="83"/>
                      </a:lnTo>
                      <a:lnTo>
                        <a:pt x="17" y="88"/>
                      </a:lnTo>
                      <a:lnTo>
                        <a:pt x="24" y="94"/>
                      </a:lnTo>
                      <a:lnTo>
                        <a:pt x="24" y="98"/>
                      </a:lnTo>
                      <a:lnTo>
                        <a:pt x="30" y="101"/>
                      </a:lnTo>
                      <a:lnTo>
                        <a:pt x="30" y="104"/>
                      </a:lnTo>
                      <a:lnTo>
                        <a:pt x="33" y="105"/>
                      </a:lnTo>
                      <a:lnTo>
                        <a:pt x="33" y="106"/>
                      </a:lnTo>
                      <a:lnTo>
                        <a:pt x="35" y="102"/>
                      </a:lnTo>
                      <a:lnTo>
                        <a:pt x="35"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6" name="Freeform 855">
                  <a:extLst>
                    <a:ext uri="{FF2B5EF4-FFF2-40B4-BE49-F238E27FC236}">
                      <a16:creationId xmlns:a16="http://schemas.microsoft.com/office/drawing/2014/main" id="{C098E53A-8511-3843-B749-BF30F8301DAB}"/>
                    </a:ext>
                  </a:extLst>
                </p:cNvPr>
                <p:cNvSpPr>
                  <a:spLocks/>
                </p:cNvSpPr>
                <p:nvPr/>
              </p:nvSpPr>
              <p:spPr bwMode="auto">
                <a:xfrm>
                  <a:off x="3736" y="2769"/>
                  <a:ext cx="29" cy="21"/>
                </a:xfrm>
                <a:custGeom>
                  <a:avLst/>
                  <a:gdLst>
                    <a:gd name="T0" fmla="*/ 7 w 29"/>
                    <a:gd name="T1" fmla="*/ 20 h 21"/>
                    <a:gd name="T2" fmla="*/ 9 w 29"/>
                    <a:gd name="T3" fmla="*/ 20 h 21"/>
                    <a:gd name="T4" fmla="*/ 10 w 29"/>
                    <a:gd name="T5" fmla="*/ 21 h 21"/>
                    <a:gd name="T6" fmla="*/ 29 w 29"/>
                    <a:gd name="T7" fmla="*/ 21 h 21"/>
                    <a:gd name="T8" fmla="*/ 29 w 29"/>
                    <a:gd name="T9" fmla="*/ 1 h 21"/>
                    <a:gd name="T10" fmla="*/ 29 w 29"/>
                    <a:gd name="T11" fmla="*/ 1 h 21"/>
                    <a:gd name="T12" fmla="*/ 12 w 29"/>
                    <a:gd name="T13" fmla="*/ 1 h 21"/>
                    <a:gd name="T14" fmla="*/ 11 w 29"/>
                    <a:gd name="T15" fmla="*/ 0 h 21"/>
                    <a:gd name="T16" fmla="*/ 10 w 29"/>
                    <a:gd name="T17" fmla="*/ 0 h 21"/>
                    <a:gd name="T18" fmla="*/ 8 w 29"/>
                    <a:gd name="T19" fmla="*/ 1 h 21"/>
                    <a:gd name="T20" fmla="*/ 7 w 29"/>
                    <a:gd name="T21" fmla="*/ 1 h 21"/>
                    <a:gd name="T22" fmla="*/ 8 w 29"/>
                    <a:gd name="T23" fmla="*/ 4 h 21"/>
                    <a:gd name="T24" fmla="*/ 4 w 29"/>
                    <a:gd name="T25" fmla="*/ 10 h 21"/>
                    <a:gd name="T26" fmla="*/ 0 w 29"/>
                    <a:gd name="T27" fmla="*/ 18 h 21"/>
                    <a:gd name="T28" fmla="*/ 4 w 29"/>
                    <a:gd name="T29" fmla="*/ 20 h 21"/>
                    <a:gd name="T30" fmla="*/ 4 w 29"/>
                    <a:gd name="T31" fmla="*/ 21 h 21"/>
                    <a:gd name="T32" fmla="*/ 6 w 29"/>
                    <a:gd name="T33" fmla="*/ 21 h 21"/>
                    <a:gd name="T34" fmla="*/ 7 w 29"/>
                    <a:gd name="T3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1">
                      <a:moveTo>
                        <a:pt x="7" y="20"/>
                      </a:moveTo>
                      <a:lnTo>
                        <a:pt x="9" y="20"/>
                      </a:lnTo>
                      <a:lnTo>
                        <a:pt x="10" y="21"/>
                      </a:lnTo>
                      <a:lnTo>
                        <a:pt x="29" y="21"/>
                      </a:lnTo>
                      <a:lnTo>
                        <a:pt x="29" y="1"/>
                      </a:lnTo>
                      <a:lnTo>
                        <a:pt x="29" y="1"/>
                      </a:lnTo>
                      <a:lnTo>
                        <a:pt x="12" y="1"/>
                      </a:lnTo>
                      <a:lnTo>
                        <a:pt x="11" y="0"/>
                      </a:lnTo>
                      <a:lnTo>
                        <a:pt x="10" y="0"/>
                      </a:lnTo>
                      <a:lnTo>
                        <a:pt x="8" y="1"/>
                      </a:lnTo>
                      <a:lnTo>
                        <a:pt x="7" y="1"/>
                      </a:lnTo>
                      <a:lnTo>
                        <a:pt x="8" y="4"/>
                      </a:lnTo>
                      <a:lnTo>
                        <a:pt x="4" y="10"/>
                      </a:lnTo>
                      <a:lnTo>
                        <a:pt x="0" y="18"/>
                      </a:lnTo>
                      <a:lnTo>
                        <a:pt x="4" y="20"/>
                      </a:lnTo>
                      <a:lnTo>
                        <a:pt x="4" y="21"/>
                      </a:lnTo>
                      <a:lnTo>
                        <a:pt x="6" y="21"/>
                      </a:lnTo>
                      <a:lnTo>
                        <a:pt x="7"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7" name="Freeform 856">
                  <a:extLst>
                    <a:ext uri="{FF2B5EF4-FFF2-40B4-BE49-F238E27FC236}">
                      <a16:creationId xmlns:a16="http://schemas.microsoft.com/office/drawing/2014/main" id="{B35CD45B-5207-3C41-B0DC-7EFE0F1C390F}"/>
                    </a:ext>
                  </a:extLst>
                </p:cNvPr>
                <p:cNvSpPr>
                  <a:spLocks/>
                </p:cNvSpPr>
                <p:nvPr/>
              </p:nvSpPr>
              <p:spPr bwMode="auto">
                <a:xfrm>
                  <a:off x="3762" y="2740"/>
                  <a:ext cx="109" cy="153"/>
                </a:xfrm>
                <a:custGeom>
                  <a:avLst/>
                  <a:gdLst>
                    <a:gd name="T0" fmla="*/ 18 w 109"/>
                    <a:gd name="T1" fmla="*/ 147 h 153"/>
                    <a:gd name="T2" fmla="*/ 23 w 109"/>
                    <a:gd name="T3" fmla="*/ 140 h 153"/>
                    <a:gd name="T4" fmla="*/ 27 w 109"/>
                    <a:gd name="T5" fmla="*/ 144 h 153"/>
                    <a:gd name="T6" fmla="*/ 30 w 109"/>
                    <a:gd name="T7" fmla="*/ 147 h 153"/>
                    <a:gd name="T8" fmla="*/ 33 w 109"/>
                    <a:gd name="T9" fmla="*/ 149 h 153"/>
                    <a:gd name="T10" fmla="*/ 36 w 109"/>
                    <a:gd name="T11" fmla="*/ 143 h 153"/>
                    <a:gd name="T12" fmla="*/ 43 w 109"/>
                    <a:gd name="T13" fmla="*/ 140 h 153"/>
                    <a:gd name="T14" fmla="*/ 46 w 109"/>
                    <a:gd name="T15" fmla="*/ 144 h 153"/>
                    <a:gd name="T16" fmla="*/ 51 w 109"/>
                    <a:gd name="T17" fmla="*/ 150 h 153"/>
                    <a:gd name="T18" fmla="*/ 62 w 109"/>
                    <a:gd name="T19" fmla="*/ 138 h 153"/>
                    <a:gd name="T20" fmla="*/ 68 w 109"/>
                    <a:gd name="T21" fmla="*/ 133 h 153"/>
                    <a:gd name="T22" fmla="*/ 71 w 109"/>
                    <a:gd name="T23" fmla="*/ 120 h 153"/>
                    <a:gd name="T24" fmla="*/ 70 w 109"/>
                    <a:gd name="T25" fmla="*/ 105 h 153"/>
                    <a:gd name="T26" fmla="*/ 76 w 109"/>
                    <a:gd name="T27" fmla="*/ 92 h 153"/>
                    <a:gd name="T28" fmla="*/ 84 w 109"/>
                    <a:gd name="T29" fmla="*/ 86 h 153"/>
                    <a:gd name="T30" fmla="*/ 94 w 109"/>
                    <a:gd name="T31" fmla="*/ 74 h 153"/>
                    <a:gd name="T32" fmla="*/ 97 w 109"/>
                    <a:gd name="T33" fmla="*/ 61 h 153"/>
                    <a:gd name="T34" fmla="*/ 98 w 109"/>
                    <a:gd name="T35" fmla="*/ 50 h 153"/>
                    <a:gd name="T36" fmla="*/ 99 w 109"/>
                    <a:gd name="T37" fmla="*/ 40 h 153"/>
                    <a:gd name="T38" fmla="*/ 99 w 109"/>
                    <a:gd name="T39" fmla="*/ 27 h 153"/>
                    <a:gd name="T40" fmla="*/ 109 w 109"/>
                    <a:gd name="T41" fmla="*/ 13 h 153"/>
                    <a:gd name="T42" fmla="*/ 108 w 109"/>
                    <a:gd name="T43" fmla="*/ 2 h 153"/>
                    <a:gd name="T44" fmla="*/ 102 w 109"/>
                    <a:gd name="T45" fmla="*/ 2 h 153"/>
                    <a:gd name="T46" fmla="*/ 97 w 109"/>
                    <a:gd name="T47" fmla="*/ 0 h 153"/>
                    <a:gd name="T48" fmla="*/ 87 w 109"/>
                    <a:gd name="T49" fmla="*/ 4 h 153"/>
                    <a:gd name="T50" fmla="*/ 80 w 109"/>
                    <a:gd name="T51" fmla="*/ 10 h 153"/>
                    <a:gd name="T52" fmla="*/ 71 w 109"/>
                    <a:gd name="T53" fmla="*/ 29 h 153"/>
                    <a:gd name="T54" fmla="*/ 71 w 109"/>
                    <a:gd name="T55" fmla="*/ 35 h 153"/>
                    <a:gd name="T56" fmla="*/ 68 w 109"/>
                    <a:gd name="T57" fmla="*/ 34 h 153"/>
                    <a:gd name="T58" fmla="*/ 63 w 109"/>
                    <a:gd name="T59" fmla="*/ 33 h 153"/>
                    <a:gd name="T60" fmla="*/ 58 w 109"/>
                    <a:gd name="T61" fmla="*/ 32 h 153"/>
                    <a:gd name="T62" fmla="*/ 55 w 109"/>
                    <a:gd name="T63" fmla="*/ 32 h 153"/>
                    <a:gd name="T64" fmla="*/ 50 w 109"/>
                    <a:gd name="T65" fmla="*/ 30 h 153"/>
                    <a:gd name="T66" fmla="*/ 47 w 109"/>
                    <a:gd name="T67" fmla="*/ 30 h 153"/>
                    <a:gd name="T68" fmla="*/ 30 w 109"/>
                    <a:gd name="T69" fmla="*/ 36 h 153"/>
                    <a:gd name="T70" fmla="*/ 30 w 109"/>
                    <a:gd name="T71" fmla="*/ 45 h 153"/>
                    <a:gd name="T72" fmla="*/ 35 w 109"/>
                    <a:gd name="T73" fmla="*/ 45 h 153"/>
                    <a:gd name="T74" fmla="*/ 46 w 109"/>
                    <a:gd name="T75" fmla="*/ 43 h 153"/>
                    <a:gd name="T76" fmla="*/ 47 w 109"/>
                    <a:gd name="T77" fmla="*/ 51 h 153"/>
                    <a:gd name="T78" fmla="*/ 44 w 109"/>
                    <a:gd name="T79" fmla="*/ 57 h 153"/>
                    <a:gd name="T80" fmla="*/ 42 w 109"/>
                    <a:gd name="T81" fmla="*/ 62 h 153"/>
                    <a:gd name="T82" fmla="*/ 41 w 109"/>
                    <a:gd name="T83" fmla="*/ 66 h 153"/>
                    <a:gd name="T84" fmla="*/ 40 w 109"/>
                    <a:gd name="T85" fmla="*/ 69 h 153"/>
                    <a:gd name="T86" fmla="*/ 43 w 109"/>
                    <a:gd name="T87" fmla="*/ 73 h 153"/>
                    <a:gd name="T88" fmla="*/ 47 w 109"/>
                    <a:gd name="T89" fmla="*/ 79 h 153"/>
                    <a:gd name="T90" fmla="*/ 43 w 109"/>
                    <a:gd name="T91" fmla="*/ 102 h 153"/>
                    <a:gd name="T92" fmla="*/ 42 w 109"/>
                    <a:gd name="T93" fmla="*/ 108 h 153"/>
                    <a:gd name="T94" fmla="*/ 35 w 109"/>
                    <a:gd name="T95" fmla="*/ 104 h 153"/>
                    <a:gd name="T96" fmla="*/ 28 w 109"/>
                    <a:gd name="T97" fmla="*/ 106 h 153"/>
                    <a:gd name="T98" fmla="*/ 21 w 109"/>
                    <a:gd name="T99" fmla="*/ 96 h 153"/>
                    <a:gd name="T100" fmla="*/ 19 w 109"/>
                    <a:gd name="T101" fmla="*/ 105 h 153"/>
                    <a:gd name="T102" fmla="*/ 12 w 109"/>
                    <a:gd name="T103" fmla="*/ 107 h 153"/>
                    <a:gd name="T104" fmla="*/ 5 w 109"/>
                    <a:gd name="T105" fmla="*/ 107 h 153"/>
                    <a:gd name="T106" fmla="*/ 4 w 109"/>
                    <a:gd name="T107" fmla="*/ 115 h 153"/>
                    <a:gd name="T108" fmla="*/ 10 w 109"/>
                    <a:gd name="T109" fmla="*/ 114 h 153"/>
                    <a:gd name="T110" fmla="*/ 12 w 109"/>
                    <a:gd name="T111" fmla="*/ 128 h 153"/>
                    <a:gd name="T112" fmla="*/ 6 w 109"/>
                    <a:gd name="T113" fmla="*/ 126 h 153"/>
                    <a:gd name="T114" fmla="*/ 2 w 109"/>
                    <a:gd name="T115" fmla="*/ 129 h 153"/>
                    <a:gd name="T116" fmla="*/ 4 w 109"/>
                    <a:gd name="T117" fmla="*/ 138 h 153"/>
                    <a:gd name="T118" fmla="*/ 11 w 109"/>
                    <a:gd name="T119" fmla="*/ 147 h 153"/>
                    <a:gd name="T120" fmla="*/ 14 w 109"/>
                    <a:gd name="T121" fmla="*/ 1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153">
                      <a:moveTo>
                        <a:pt x="15" y="148"/>
                      </a:moveTo>
                      <a:lnTo>
                        <a:pt x="16" y="148"/>
                      </a:lnTo>
                      <a:lnTo>
                        <a:pt x="18" y="147"/>
                      </a:lnTo>
                      <a:lnTo>
                        <a:pt x="19" y="143"/>
                      </a:lnTo>
                      <a:lnTo>
                        <a:pt x="21" y="143"/>
                      </a:lnTo>
                      <a:lnTo>
                        <a:pt x="23" y="140"/>
                      </a:lnTo>
                      <a:lnTo>
                        <a:pt x="25" y="140"/>
                      </a:lnTo>
                      <a:lnTo>
                        <a:pt x="26" y="142"/>
                      </a:lnTo>
                      <a:lnTo>
                        <a:pt x="27" y="144"/>
                      </a:lnTo>
                      <a:lnTo>
                        <a:pt x="27" y="147"/>
                      </a:lnTo>
                      <a:lnTo>
                        <a:pt x="28" y="147"/>
                      </a:lnTo>
                      <a:lnTo>
                        <a:pt x="30" y="147"/>
                      </a:lnTo>
                      <a:lnTo>
                        <a:pt x="32" y="146"/>
                      </a:lnTo>
                      <a:lnTo>
                        <a:pt x="33" y="147"/>
                      </a:lnTo>
                      <a:lnTo>
                        <a:pt x="33" y="149"/>
                      </a:lnTo>
                      <a:lnTo>
                        <a:pt x="35" y="149"/>
                      </a:lnTo>
                      <a:lnTo>
                        <a:pt x="36" y="147"/>
                      </a:lnTo>
                      <a:lnTo>
                        <a:pt x="36" y="143"/>
                      </a:lnTo>
                      <a:lnTo>
                        <a:pt x="39" y="143"/>
                      </a:lnTo>
                      <a:lnTo>
                        <a:pt x="40" y="143"/>
                      </a:lnTo>
                      <a:lnTo>
                        <a:pt x="43" y="140"/>
                      </a:lnTo>
                      <a:lnTo>
                        <a:pt x="48" y="139"/>
                      </a:lnTo>
                      <a:lnTo>
                        <a:pt x="48" y="140"/>
                      </a:lnTo>
                      <a:lnTo>
                        <a:pt x="46" y="144"/>
                      </a:lnTo>
                      <a:lnTo>
                        <a:pt x="47" y="145"/>
                      </a:lnTo>
                      <a:lnTo>
                        <a:pt x="47" y="147"/>
                      </a:lnTo>
                      <a:lnTo>
                        <a:pt x="51" y="150"/>
                      </a:lnTo>
                      <a:lnTo>
                        <a:pt x="54" y="148"/>
                      </a:lnTo>
                      <a:lnTo>
                        <a:pt x="57" y="144"/>
                      </a:lnTo>
                      <a:lnTo>
                        <a:pt x="62" y="138"/>
                      </a:lnTo>
                      <a:lnTo>
                        <a:pt x="63" y="135"/>
                      </a:lnTo>
                      <a:lnTo>
                        <a:pt x="65" y="133"/>
                      </a:lnTo>
                      <a:lnTo>
                        <a:pt x="68" y="133"/>
                      </a:lnTo>
                      <a:lnTo>
                        <a:pt x="71" y="128"/>
                      </a:lnTo>
                      <a:lnTo>
                        <a:pt x="70" y="125"/>
                      </a:lnTo>
                      <a:lnTo>
                        <a:pt x="71" y="120"/>
                      </a:lnTo>
                      <a:lnTo>
                        <a:pt x="71" y="111"/>
                      </a:lnTo>
                      <a:lnTo>
                        <a:pt x="71" y="110"/>
                      </a:lnTo>
                      <a:lnTo>
                        <a:pt x="70" y="105"/>
                      </a:lnTo>
                      <a:lnTo>
                        <a:pt x="71" y="102"/>
                      </a:lnTo>
                      <a:lnTo>
                        <a:pt x="76" y="96"/>
                      </a:lnTo>
                      <a:lnTo>
                        <a:pt x="76" y="92"/>
                      </a:lnTo>
                      <a:lnTo>
                        <a:pt x="79" y="88"/>
                      </a:lnTo>
                      <a:lnTo>
                        <a:pt x="82" y="85"/>
                      </a:lnTo>
                      <a:lnTo>
                        <a:pt x="84" y="86"/>
                      </a:lnTo>
                      <a:lnTo>
                        <a:pt x="86" y="84"/>
                      </a:lnTo>
                      <a:lnTo>
                        <a:pt x="89" y="83"/>
                      </a:lnTo>
                      <a:lnTo>
                        <a:pt x="94" y="74"/>
                      </a:lnTo>
                      <a:lnTo>
                        <a:pt x="94" y="68"/>
                      </a:lnTo>
                      <a:lnTo>
                        <a:pt x="95" y="63"/>
                      </a:lnTo>
                      <a:lnTo>
                        <a:pt x="97" y="61"/>
                      </a:lnTo>
                      <a:lnTo>
                        <a:pt x="97" y="57"/>
                      </a:lnTo>
                      <a:lnTo>
                        <a:pt x="97" y="56"/>
                      </a:lnTo>
                      <a:lnTo>
                        <a:pt x="98" y="50"/>
                      </a:lnTo>
                      <a:lnTo>
                        <a:pt x="97" y="49"/>
                      </a:lnTo>
                      <a:lnTo>
                        <a:pt x="98" y="43"/>
                      </a:lnTo>
                      <a:lnTo>
                        <a:pt x="99" y="40"/>
                      </a:lnTo>
                      <a:lnTo>
                        <a:pt x="100" y="36"/>
                      </a:lnTo>
                      <a:lnTo>
                        <a:pt x="101" y="33"/>
                      </a:lnTo>
                      <a:lnTo>
                        <a:pt x="99" y="27"/>
                      </a:lnTo>
                      <a:lnTo>
                        <a:pt x="106" y="18"/>
                      </a:lnTo>
                      <a:lnTo>
                        <a:pt x="106" y="15"/>
                      </a:lnTo>
                      <a:lnTo>
                        <a:pt x="109" y="13"/>
                      </a:lnTo>
                      <a:lnTo>
                        <a:pt x="109" y="6"/>
                      </a:lnTo>
                      <a:lnTo>
                        <a:pt x="107" y="3"/>
                      </a:lnTo>
                      <a:lnTo>
                        <a:pt x="108" y="2"/>
                      </a:lnTo>
                      <a:lnTo>
                        <a:pt x="106" y="2"/>
                      </a:lnTo>
                      <a:lnTo>
                        <a:pt x="105" y="3"/>
                      </a:lnTo>
                      <a:lnTo>
                        <a:pt x="102" y="2"/>
                      </a:lnTo>
                      <a:lnTo>
                        <a:pt x="101" y="0"/>
                      </a:lnTo>
                      <a:lnTo>
                        <a:pt x="99" y="0"/>
                      </a:lnTo>
                      <a:lnTo>
                        <a:pt x="97" y="0"/>
                      </a:lnTo>
                      <a:lnTo>
                        <a:pt x="95" y="1"/>
                      </a:lnTo>
                      <a:lnTo>
                        <a:pt x="93" y="1"/>
                      </a:lnTo>
                      <a:lnTo>
                        <a:pt x="87" y="4"/>
                      </a:lnTo>
                      <a:lnTo>
                        <a:pt x="85" y="5"/>
                      </a:lnTo>
                      <a:lnTo>
                        <a:pt x="83" y="6"/>
                      </a:lnTo>
                      <a:lnTo>
                        <a:pt x="80" y="10"/>
                      </a:lnTo>
                      <a:lnTo>
                        <a:pt x="73" y="24"/>
                      </a:lnTo>
                      <a:lnTo>
                        <a:pt x="72" y="26"/>
                      </a:lnTo>
                      <a:lnTo>
                        <a:pt x="71" y="29"/>
                      </a:lnTo>
                      <a:lnTo>
                        <a:pt x="70" y="30"/>
                      </a:lnTo>
                      <a:lnTo>
                        <a:pt x="71" y="33"/>
                      </a:lnTo>
                      <a:lnTo>
                        <a:pt x="71" y="35"/>
                      </a:lnTo>
                      <a:lnTo>
                        <a:pt x="69" y="35"/>
                      </a:lnTo>
                      <a:lnTo>
                        <a:pt x="69" y="34"/>
                      </a:lnTo>
                      <a:lnTo>
                        <a:pt x="68" y="34"/>
                      </a:lnTo>
                      <a:lnTo>
                        <a:pt x="67" y="33"/>
                      </a:lnTo>
                      <a:lnTo>
                        <a:pt x="65" y="33"/>
                      </a:lnTo>
                      <a:lnTo>
                        <a:pt x="63" y="33"/>
                      </a:lnTo>
                      <a:lnTo>
                        <a:pt x="61" y="33"/>
                      </a:lnTo>
                      <a:lnTo>
                        <a:pt x="59" y="32"/>
                      </a:lnTo>
                      <a:lnTo>
                        <a:pt x="58" y="32"/>
                      </a:lnTo>
                      <a:lnTo>
                        <a:pt x="57" y="33"/>
                      </a:lnTo>
                      <a:lnTo>
                        <a:pt x="57" y="33"/>
                      </a:lnTo>
                      <a:lnTo>
                        <a:pt x="55" y="32"/>
                      </a:lnTo>
                      <a:lnTo>
                        <a:pt x="54" y="31"/>
                      </a:lnTo>
                      <a:lnTo>
                        <a:pt x="52" y="32"/>
                      </a:lnTo>
                      <a:lnTo>
                        <a:pt x="50" y="30"/>
                      </a:lnTo>
                      <a:lnTo>
                        <a:pt x="50" y="30"/>
                      </a:lnTo>
                      <a:lnTo>
                        <a:pt x="49" y="30"/>
                      </a:lnTo>
                      <a:lnTo>
                        <a:pt x="47" y="30"/>
                      </a:lnTo>
                      <a:lnTo>
                        <a:pt x="30" y="30"/>
                      </a:lnTo>
                      <a:lnTo>
                        <a:pt x="29" y="33"/>
                      </a:lnTo>
                      <a:lnTo>
                        <a:pt x="30" y="36"/>
                      </a:lnTo>
                      <a:lnTo>
                        <a:pt x="30" y="40"/>
                      </a:lnTo>
                      <a:lnTo>
                        <a:pt x="30" y="43"/>
                      </a:lnTo>
                      <a:lnTo>
                        <a:pt x="30" y="45"/>
                      </a:lnTo>
                      <a:lnTo>
                        <a:pt x="31" y="46"/>
                      </a:lnTo>
                      <a:lnTo>
                        <a:pt x="33" y="44"/>
                      </a:lnTo>
                      <a:lnTo>
                        <a:pt x="35" y="45"/>
                      </a:lnTo>
                      <a:lnTo>
                        <a:pt x="38" y="44"/>
                      </a:lnTo>
                      <a:lnTo>
                        <a:pt x="41" y="43"/>
                      </a:lnTo>
                      <a:lnTo>
                        <a:pt x="46" y="43"/>
                      </a:lnTo>
                      <a:lnTo>
                        <a:pt x="47" y="44"/>
                      </a:lnTo>
                      <a:lnTo>
                        <a:pt x="47" y="49"/>
                      </a:lnTo>
                      <a:lnTo>
                        <a:pt x="47" y="51"/>
                      </a:lnTo>
                      <a:lnTo>
                        <a:pt x="47" y="53"/>
                      </a:lnTo>
                      <a:lnTo>
                        <a:pt x="47" y="56"/>
                      </a:lnTo>
                      <a:lnTo>
                        <a:pt x="44" y="57"/>
                      </a:lnTo>
                      <a:lnTo>
                        <a:pt x="41" y="59"/>
                      </a:lnTo>
                      <a:lnTo>
                        <a:pt x="41" y="61"/>
                      </a:lnTo>
                      <a:lnTo>
                        <a:pt x="42" y="62"/>
                      </a:lnTo>
                      <a:lnTo>
                        <a:pt x="43" y="64"/>
                      </a:lnTo>
                      <a:lnTo>
                        <a:pt x="42" y="65"/>
                      </a:lnTo>
                      <a:lnTo>
                        <a:pt x="41" y="66"/>
                      </a:lnTo>
                      <a:lnTo>
                        <a:pt x="40" y="67"/>
                      </a:lnTo>
                      <a:lnTo>
                        <a:pt x="40" y="68"/>
                      </a:lnTo>
                      <a:lnTo>
                        <a:pt x="40" y="69"/>
                      </a:lnTo>
                      <a:lnTo>
                        <a:pt x="41" y="71"/>
                      </a:lnTo>
                      <a:lnTo>
                        <a:pt x="43" y="71"/>
                      </a:lnTo>
                      <a:lnTo>
                        <a:pt x="43" y="73"/>
                      </a:lnTo>
                      <a:lnTo>
                        <a:pt x="45" y="75"/>
                      </a:lnTo>
                      <a:lnTo>
                        <a:pt x="46" y="78"/>
                      </a:lnTo>
                      <a:lnTo>
                        <a:pt x="47" y="79"/>
                      </a:lnTo>
                      <a:lnTo>
                        <a:pt x="47" y="82"/>
                      </a:lnTo>
                      <a:lnTo>
                        <a:pt x="46" y="89"/>
                      </a:lnTo>
                      <a:lnTo>
                        <a:pt x="43" y="102"/>
                      </a:lnTo>
                      <a:lnTo>
                        <a:pt x="43" y="105"/>
                      </a:lnTo>
                      <a:lnTo>
                        <a:pt x="43" y="108"/>
                      </a:lnTo>
                      <a:lnTo>
                        <a:pt x="42" y="108"/>
                      </a:lnTo>
                      <a:lnTo>
                        <a:pt x="41" y="105"/>
                      </a:lnTo>
                      <a:lnTo>
                        <a:pt x="38" y="104"/>
                      </a:lnTo>
                      <a:lnTo>
                        <a:pt x="35" y="104"/>
                      </a:lnTo>
                      <a:lnTo>
                        <a:pt x="33" y="105"/>
                      </a:lnTo>
                      <a:lnTo>
                        <a:pt x="32" y="105"/>
                      </a:lnTo>
                      <a:lnTo>
                        <a:pt x="28" y="106"/>
                      </a:lnTo>
                      <a:lnTo>
                        <a:pt x="26" y="103"/>
                      </a:lnTo>
                      <a:lnTo>
                        <a:pt x="24" y="96"/>
                      </a:lnTo>
                      <a:lnTo>
                        <a:pt x="21" y="96"/>
                      </a:lnTo>
                      <a:lnTo>
                        <a:pt x="20" y="99"/>
                      </a:lnTo>
                      <a:lnTo>
                        <a:pt x="20" y="102"/>
                      </a:lnTo>
                      <a:lnTo>
                        <a:pt x="19" y="105"/>
                      </a:lnTo>
                      <a:lnTo>
                        <a:pt x="15" y="105"/>
                      </a:lnTo>
                      <a:lnTo>
                        <a:pt x="12" y="105"/>
                      </a:lnTo>
                      <a:lnTo>
                        <a:pt x="12" y="107"/>
                      </a:lnTo>
                      <a:lnTo>
                        <a:pt x="11" y="109"/>
                      </a:lnTo>
                      <a:lnTo>
                        <a:pt x="8" y="106"/>
                      </a:lnTo>
                      <a:lnTo>
                        <a:pt x="5" y="107"/>
                      </a:lnTo>
                      <a:lnTo>
                        <a:pt x="3" y="109"/>
                      </a:lnTo>
                      <a:lnTo>
                        <a:pt x="5" y="111"/>
                      </a:lnTo>
                      <a:lnTo>
                        <a:pt x="4" y="115"/>
                      </a:lnTo>
                      <a:lnTo>
                        <a:pt x="6" y="114"/>
                      </a:lnTo>
                      <a:lnTo>
                        <a:pt x="9" y="113"/>
                      </a:lnTo>
                      <a:lnTo>
                        <a:pt x="10" y="114"/>
                      </a:lnTo>
                      <a:lnTo>
                        <a:pt x="12" y="116"/>
                      </a:lnTo>
                      <a:lnTo>
                        <a:pt x="12" y="125"/>
                      </a:lnTo>
                      <a:lnTo>
                        <a:pt x="12" y="128"/>
                      </a:lnTo>
                      <a:lnTo>
                        <a:pt x="9" y="124"/>
                      </a:lnTo>
                      <a:lnTo>
                        <a:pt x="8" y="124"/>
                      </a:lnTo>
                      <a:lnTo>
                        <a:pt x="6" y="126"/>
                      </a:lnTo>
                      <a:lnTo>
                        <a:pt x="4" y="126"/>
                      </a:lnTo>
                      <a:lnTo>
                        <a:pt x="2" y="127"/>
                      </a:lnTo>
                      <a:lnTo>
                        <a:pt x="2" y="129"/>
                      </a:lnTo>
                      <a:lnTo>
                        <a:pt x="0" y="133"/>
                      </a:lnTo>
                      <a:lnTo>
                        <a:pt x="3" y="136"/>
                      </a:lnTo>
                      <a:lnTo>
                        <a:pt x="4" y="138"/>
                      </a:lnTo>
                      <a:lnTo>
                        <a:pt x="9" y="141"/>
                      </a:lnTo>
                      <a:lnTo>
                        <a:pt x="9" y="144"/>
                      </a:lnTo>
                      <a:lnTo>
                        <a:pt x="11" y="147"/>
                      </a:lnTo>
                      <a:lnTo>
                        <a:pt x="11" y="150"/>
                      </a:lnTo>
                      <a:lnTo>
                        <a:pt x="12" y="153"/>
                      </a:lnTo>
                      <a:lnTo>
                        <a:pt x="14" y="152"/>
                      </a:lnTo>
                      <a:lnTo>
                        <a:pt x="15" y="1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8" name="Freeform 857">
                  <a:extLst>
                    <a:ext uri="{FF2B5EF4-FFF2-40B4-BE49-F238E27FC236}">
                      <a16:creationId xmlns:a16="http://schemas.microsoft.com/office/drawing/2014/main" id="{A734B5D8-987A-A94E-BB51-CF98FE0107CA}"/>
                    </a:ext>
                  </a:extLst>
                </p:cNvPr>
                <p:cNvSpPr>
                  <a:spLocks/>
                </p:cNvSpPr>
                <p:nvPr/>
              </p:nvSpPr>
              <p:spPr bwMode="auto">
                <a:xfrm>
                  <a:off x="3774" y="2880"/>
                  <a:ext cx="15" cy="25"/>
                </a:xfrm>
                <a:custGeom>
                  <a:avLst/>
                  <a:gdLst>
                    <a:gd name="T0" fmla="*/ 7 w 15"/>
                    <a:gd name="T1" fmla="*/ 23 h 25"/>
                    <a:gd name="T2" fmla="*/ 9 w 15"/>
                    <a:gd name="T3" fmla="*/ 21 h 25"/>
                    <a:gd name="T4" fmla="*/ 9 w 15"/>
                    <a:gd name="T5" fmla="*/ 15 h 25"/>
                    <a:gd name="T6" fmla="*/ 10 w 15"/>
                    <a:gd name="T7" fmla="*/ 13 h 25"/>
                    <a:gd name="T8" fmla="*/ 13 w 15"/>
                    <a:gd name="T9" fmla="*/ 10 h 25"/>
                    <a:gd name="T10" fmla="*/ 15 w 15"/>
                    <a:gd name="T11" fmla="*/ 7 h 25"/>
                    <a:gd name="T12" fmla="*/ 15 w 15"/>
                    <a:gd name="T13" fmla="*/ 4 h 25"/>
                    <a:gd name="T14" fmla="*/ 14 w 15"/>
                    <a:gd name="T15" fmla="*/ 2 h 25"/>
                    <a:gd name="T16" fmla="*/ 13 w 15"/>
                    <a:gd name="T17" fmla="*/ 0 h 25"/>
                    <a:gd name="T18" fmla="*/ 11 w 15"/>
                    <a:gd name="T19" fmla="*/ 0 h 25"/>
                    <a:gd name="T20" fmla="*/ 9 w 15"/>
                    <a:gd name="T21" fmla="*/ 3 h 25"/>
                    <a:gd name="T22" fmla="*/ 7 w 15"/>
                    <a:gd name="T23" fmla="*/ 3 h 25"/>
                    <a:gd name="T24" fmla="*/ 6 w 15"/>
                    <a:gd name="T25" fmla="*/ 7 h 25"/>
                    <a:gd name="T26" fmla="*/ 4 w 15"/>
                    <a:gd name="T27" fmla="*/ 8 h 25"/>
                    <a:gd name="T28" fmla="*/ 3 w 15"/>
                    <a:gd name="T29" fmla="*/ 8 h 25"/>
                    <a:gd name="T30" fmla="*/ 2 w 15"/>
                    <a:gd name="T31" fmla="*/ 12 h 25"/>
                    <a:gd name="T32" fmla="*/ 0 w 15"/>
                    <a:gd name="T33" fmla="*/ 13 h 25"/>
                    <a:gd name="T34" fmla="*/ 2 w 15"/>
                    <a:gd name="T35" fmla="*/ 15 h 25"/>
                    <a:gd name="T36" fmla="*/ 3 w 15"/>
                    <a:gd name="T37" fmla="*/ 20 h 25"/>
                    <a:gd name="T38" fmla="*/ 1 w 15"/>
                    <a:gd name="T39" fmla="*/ 24 h 25"/>
                    <a:gd name="T40" fmla="*/ 2 w 15"/>
                    <a:gd name="T41" fmla="*/ 25 h 25"/>
                    <a:gd name="T42" fmla="*/ 4 w 15"/>
                    <a:gd name="T43" fmla="*/ 24 h 25"/>
                    <a:gd name="T44" fmla="*/ 7 w 15"/>
                    <a:gd name="T4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5">
                      <a:moveTo>
                        <a:pt x="7" y="23"/>
                      </a:moveTo>
                      <a:lnTo>
                        <a:pt x="9" y="21"/>
                      </a:lnTo>
                      <a:lnTo>
                        <a:pt x="9" y="15"/>
                      </a:lnTo>
                      <a:lnTo>
                        <a:pt x="10" y="13"/>
                      </a:lnTo>
                      <a:lnTo>
                        <a:pt x="13" y="10"/>
                      </a:lnTo>
                      <a:lnTo>
                        <a:pt x="15" y="7"/>
                      </a:lnTo>
                      <a:lnTo>
                        <a:pt x="15" y="4"/>
                      </a:lnTo>
                      <a:lnTo>
                        <a:pt x="14" y="2"/>
                      </a:lnTo>
                      <a:lnTo>
                        <a:pt x="13" y="0"/>
                      </a:lnTo>
                      <a:lnTo>
                        <a:pt x="11" y="0"/>
                      </a:lnTo>
                      <a:lnTo>
                        <a:pt x="9" y="3"/>
                      </a:lnTo>
                      <a:lnTo>
                        <a:pt x="7" y="3"/>
                      </a:lnTo>
                      <a:lnTo>
                        <a:pt x="6" y="7"/>
                      </a:lnTo>
                      <a:lnTo>
                        <a:pt x="4" y="8"/>
                      </a:lnTo>
                      <a:lnTo>
                        <a:pt x="3" y="8"/>
                      </a:lnTo>
                      <a:lnTo>
                        <a:pt x="2" y="12"/>
                      </a:lnTo>
                      <a:lnTo>
                        <a:pt x="0" y="13"/>
                      </a:lnTo>
                      <a:lnTo>
                        <a:pt x="2" y="15"/>
                      </a:lnTo>
                      <a:lnTo>
                        <a:pt x="3" y="20"/>
                      </a:lnTo>
                      <a:lnTo>
                        <a:pt x="1" y="24"/>
                      </a:lnTo>
                      <a:lnTo>
                        <a:pt x="2" y="25"/>
                      </a:lnTo>
                      <a:lnTo>
                        <a:pt x="4" y="24"/>
                      </a:lnTo>
                      <a:lnTo>
                        <a:pt x="7"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9" name="Freeform 858">
                  <a:extLst>
                    <a:ext uri="{FF2B5EF4-FFF2-40B4-BE49-F238E27FC236}">
                      <a16:creationId xmlns:a16="http://schemas.microsoft.com/office/drawing/2014/main" id="{68141F3E-0B63-0C44-B260-23E094DCCA8B}"/>
                    </a:ext>
                  </a:extLst>
                </p:cNvPr>
                <p:cNvSpPr>
                  <a:spLocks/>
                </p:cNvSpPr>
                <p:nvPr/>
              </p:nvSpPr>
              <p:spPr bwMode="auto">
                <a:xfrm>
                  <a:off x="4020" y="2821"/>
                  <a:ext cx="159" cy="194"/>
                </a:xfrm>
                <a:custGeom>
                  <a:avLst/>
                  <a:gdLst>
                    <a:gd name="T0" fmla="*/ 122 w 159"/>
                    <a:gd name="T1" fmla="*/ 42 h 194"/>
                    <a:gd name="T2" fmla="*/ 63 w 159"/>
                    <a:gd name="T3" fmla="*/ 0 h 194"/>
                    <a:gd name="T4" fmla="*/ 21 w 159"/>
                    <a:gd name="T5" fmla="*/ 2 h 194"/>
                    <a:gd name="T6" fmla="*/ 17 w 159"/>
                    <a:gd name="T7" fmla="*/ 4 h 194"/>
                    <a:gd name="T8" fmla="*/ 21 w 159"/>
                    <a:gd name="T9" fmla="*/ 11 h 194"/>
                    <a:gd name="T10" fmla="*/ 24 w 159"/>
                    <a:gd name="T11" fmla="*/ 21 h 194"/>
                    <a:gd name="T12" fmla="*/ 22 w 159"/>
                    <a:gd name="T13" fmla="*/ 28 h 194"/>
                    <a:gd name="T14" fmla="*/ 18 w 159"/>
                    <a:gd name="T15" fmla="*/ 28 h 194"/>
                    <a:gd name="T16" fmla="*/ 19 w 159"/>
                    <a:gd name="T17" fmla="*/ 33 h 194"/>
                    <a:gd name="T18" fmla="*/ 24 w 159"/>
                    <a:gd name="T19" fmla="*/ 36 h 194"/>
                    <a:gd name="T20" fmla="*/ 21 w 159"/>
                    <a:gd name="T21" fmla="*/ 47 h 194"/>
                    <a:gd name="T22" fmla="*/ 14 w 159"/>
                    <a:gd name="T23" fmla="*/ 56 h 194"/>
                    <a:gd name="T24" fmla="*/ 0 w 159"/>
                    <a:gd name="T25" fmla="*/ 61 h 194"/>
                    <a:gd name="T26" fmla="*/ 15 w 159"/>
                    <a:gd name="T27" fmla="*/ 112 h 194"/>
                    <a:gd name="T28" fmla="*/ 25 w 159"/>
                    <a:gd name="T29" fmla="*/ 128 h 194"/>
                    <a:gd name="T30" fmla="*/ 31 w 159"/>
                    <a:gd name="T31" fmla="*/ 131 h 194"/>
                    <a:gd name="T32" fmla="*/ 36 w 159"/>
                    <a:gd name="T33" fmla="*/ 135 h 194"/>
                    <a:gd name="T34" fmla="*/ 45 w 159"/>
                    <a:gd name="T35" fmla="*/ 138 h 194"/>
                    <a:gd name="T36" fmla="*/ 50 w 159"/>
                    <a:gd name="T37" fmla="*/ 145 h 194"/>
                    <a:gd name="T38" fmla="*/ 52 w 159"/>
                    <a:gd name="T39" fmla="*/ 145 h 194"/>
                    <a:gd name="T40" fmla="*/ 56 w 159"/>
                    <a:gd name="T41" fmla="*/ 147 h 194"/>
                    <a:gd name="T42" fmla="*/ 59 w 159"/>
                    <a:gd name="T43" fmla="*/ 148 h 194"/>
                    <a:gd name="T44" fmla="*/ 62 w 159"/>
                    <a:gd name="T45" fmla="*/ 150 h 194"/>
                    <a:gd name="T46" fmla="*/ 69 w 159"/>
                    <a:gd name="T47" fmla="*/ 159 h 194"/>
                    <a:gd name="T48" fmla="*/ 73 w 159"/>
                    <a:gd name="T49" fmla="*/ 182 h 194"/>
                    <a:gd name="T50" fmla="*/ 90 w 159"/>
                    <a:gd name="T51" fmla="*/ 180 h 194"/>
                    <a:gd name="T52" fmla="*/ 94 w 159"/>
                    <a:gd name="T53" fmla="*/ 182 h 194"/>
                    <a:gd name="T54" fmla="*/ 98 w 159"/>
                    <a:gd name="T55" fmla="*/ 185 h 194"/>
                    <a:gd name="T56" fmla="*/ 105 w 159"/>
                    <a:gd name="T57" fmla="*/ 183 h 194"/>
                    <a:gd name="T58" fmla="*/ 109 w 159"/>
                    <a:gd name="T59" fmla="*/ 182 h 194"/>
                    <a:gd name="T60" fmla="*/ 113 w 159"/>
                    <a:gd name="T61" fmla="*/ 184 h 194"/>
                    <a:gd name="T62" fmla="*/ 121 w 159"/>
                    <a:gd name="T63" fmla="*/ 180 h 194"/>
                    <a:gd name="T64" fmla="*/ 124 w 159"/>
                    <a:gd name="T65" fmla="*/ 178 h 194"/>
                    <a:gd name="T66" fmla="*/ 130 w 159"/>
                    <a:gd name="T67" fmla="*/ 179 h 194"/>
                    <a:gd name="T68" fmla="*/ 139 w 159"/>
                    <a:gd name="T69" fmla="*/ 176 h 194"/>
                    <a:gd name="T70" fmla="*/ 146 w 159"/>
                    <a:gd name="T71" fmla="*/ 173 h 194"/>
                    <a:gd name="T72" fmla="*/ 152 w 159"/>
                    <a:gd name="T73" fmla="*/ 169 h 194"/>
                    <a:gd name="T74" fmla="*/ 158 w 159"/>
                    <a:gd name="T75" fmla="*/ 165 h 194"/>
                    <a:gd name="T76" fmla="*/ 158 w 159"/>
                    <a:gd name="T77" fmla="*/ 163 h 194"/>
                    <a:gd name="T78" fmla="*/ 146 w 159"/>
                    <a:gd name="T79" fmla="*/ 153 h 194"/>
                    <a:gd name="T80" fmla="*/ 144 w 159"/>
                    <a:gd name="T81" fmla="*/ 144 h 194"/>
                    <a:gd name="T82" fmla="*/ 143 w 159"/>
                    <a:gd name="T83" fmla="*/ 136 h 194"/>
                    <a:gd name="T84" fmla="*/ 142 w 159"/>
                    <a:gd name="T85" fmla="*/ 129 h 194"/>
                    <a:gd name="T86" fmla="*/ 143 w 159"/>
                    <a:gd name="T87" fmla="*/ 120 h 194"/>
                    <a:gd name="T88" fmla="*/ 142 w 159"/>
                    <a:gd name="T89" fmla="*/ 107 h 194"/>
                    <a:gd name="T90" fmla="*/ 146 w 159"/>
                    <a:gd name="T91" fmla="*/ 104 h 194"/>
                    <a:gd name="T92" fmla="*/ 139 w 159"/>
                    <a:gd name="T93" fmla="*/ 93 h 194"/>
                    <a:gd name="T94" fmla="*/ 137 w 159"/>
                    <a:gd name="T95" fmla="*/ 79 h 194"/>
                    <a:gd name="T96" fmla="*/ 141 w 159"/>
                    <a:gd name="T97" fmla="*/ 63 h 194"/>
                    <a:gd name="T98" fmla="*/ 123 w 159"/>
                    <a:gd name="T99" fmla="*/ 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194">
                      <a:moveTo>
                        <a:pt x="122" y="45"/>
                      </a:moveTo>
                      <a:lnTo>
                        <a:pt x="121" y="43"/>
                      </a:lnTo>
                      <a:lnTo>
                        <a:pt x="122" y="42"/>
                      </a:lnTo>
                      <a:lnTo>
                        <a:pt x="119" y="36"/>
                      </a:lnTo>
                      <a:lnTo>
                        <a:pt x="67" y="0"/>
                      </a:lnTo>
                      <a:lnTo>
                        <a:pt x="63" y="0"/>
                      </a:lnTo>
                      <a:lnTo>
                        <a:pt x="44" y="1"/>
                      </a:lnTo>
                      <a:lnTo>
                        <a:pt x="38" y="1"/>
                      </a:lnTo>
                      <a:lnTo>
                        <a:pt x="21" y="2"/>
                      </a:lnTo>
                      <a:lnTo>
                        <a:pt x="20" y="3"/>
                      </a:lnTo>
                      <a:lnTo>
                        <a:pt x="19" y="3"/>
                      </a:lnTo>
                      <a:lnTo>
                        <a:pt x="17" y="4"/>
                      </a:lnTo>
                      <a:lnTo>
                        <a:pt x="20" y="7"/>
                      </a:lnTo>
                      <a:lnTo>
                        <a:pt x="21" y="9"/>
                      </a:lnTo>
                      <a:lnTo>
                        <a:pt x="21" y="11"/>
                      </a:lnTo>
                      <a:lnTo>
                        <a:pt x="23" y="13"/>
                      </a:lnTo>
                      <a:lnTo>
                        <a:pt x="24" y="18"/>
                      </a:lnTo>
                      <a:lnTo>
                        <a:pt x="24" y="21"/>
                      </a:lnTo>
                      <a:lnTo>
                        <a:pt x="24" y="24"/>
                      </a:lnTo>
                      <a:lnTo>
                        <a:pt x="23" y="26"/>
                      </a:lnTo>
                      <a:lnTo>
                        <a:pt x="22" y="28"/>
                      </a:lnTo>
                      <a:lnTo>
                        <a:pt x="21" y="28"/>
                      </a:lnTo>
                      <a:lnTo>
                        <a:pt x="19" y="28"/>
                      </a:lnTo>
                      <a:lnTo>
                        <a:pt x="18" y="28"/>
                      </a:lnTo>
                      <a:lnTo>
                        <a:pt x="18" y="29"/>
                      </a:lnTo>
                      <a:lnTo>
                        <a:pt x="19" y="31"/>
                      </a:lnTo>
                      <a:lnTo>
                        <a:pt x="19" y="33"/>
                      </a:lnTo>
                      <a:lnTo>
                        <a:pt x="21" y="34"/>
                      </a:lnTo>
                      <a:lnTo>
                        <a:pt x="21" y="36"/>
                      </a:lnTo>
                      <a:lnTo>
                        <a:pt x="24" y="36"/>
                      </a:lnTo>
                      <a:lnTo>
                        <a:pt x="24" y="42"/>
                      </a:lnTo>
                      <a:lnTo>
                        <a:pt x="24" y="44"/>
                      </a:lnTo>
                      <a:lnTo>
                        <a:pt x="21" y="47"/>
                      </a:lnTo>
                      <a:lnTo>
                        <a:pt x="20" y="49"/>
                      </a:lnTo>
                      <a:lnTo>
                        <a:pt x="18" y="51"/>
                      </a:lnTo>
                      <a:lnTo>
                        <a:pt x="14" y="56"/>
                      </a:lnTo>
                      <a:lnTo>
                        <a:pt x="12" y="60"/>
                      </a:lnTo>
                      <a:lnTo>
                        <a:pt x="7" y="62"/>
                      </a:lnTo>
                      <a:lnTo>
                        <a:pt x="0" y="61"/>
                      </a:lnTo>
                      <a:lnTo>
                        <a:pt x="2" y="76"/>
                      </a:lnTo>
                      <a:lnTo>
                        <a:pt x="5" y="96"/>
                      </a:lnTo>
                      <a:lnTo>
                        <a:pt x="15" y="112"/>
                      </a:lnTo>
                      <a:lnTo>
                        <a:pt x="19" y="125"/>
                      </a:lnTo>
                      <a:lnTo>
                        <a:pt x="24" y="128"/>
                      </a:lnTo>
                      <a:lnTo>
                        <a:pt x="25" y="128"/>
                      </a:lnTo>
                      <a:lnTo>
                        <a:pt x="28" y="129"/>
                      </a:lnTo>
                      <a:lnTo>
                        <a:pt x="29" y="129"/>
                      </a:lnTo>
                      <a:lnTo>
                        <a:pt x="31" y="131"/>
                      </a:lnTo>
                      <a:lnTo>
                        <a:pt x="31" y="132"/>
                      </a:lnTo>
                      <a:lnTo>
                        <a:pt x="33" y="134"/>
                      </a:lnTo>
                      <a:lnTo>
                        <a:pt x="36" y="135"/>
                      </a:lnTo>
                      <a:lnTo>
                        <a:pt x="42" y="137"/>
                      </a:lnTo>
                      <a:lnTo>
                        <a:pt x="44" y="137"/>
                      </a:lnTo>
                      <a:lnTo>
                        <a:pt x="45" y="138"/>
                      </a:lnTo>
                      <a:lnTo>
                        <a:pt x="47" y="138"/>
                      </a:lnTo>
                      <a:lnTo>
                        <a:pt x="48" y="142"/>
                      </a:lnTo>
                      <a:lnTo>
                        <a:pt x="50" y="145"/>
                      </a:lnTo>
                      <a:lnTo>
                        <a:pt x="52" y="145"/>
                      </a:lnTo>
                      <a:lnTo>
                        <a:pt x="52" y="145"/>
                      </a:lnTo>
                      <a:lnTo>
                        <a:pt x="52" y="145"/>
                      </a:lnTo>
                      <a:lnTo>
                        <a:pt x="53" y="145"/>
                      </a:lnTo>
                      <a:lnTo>
                        <a:pt x="54" y="146"/>
                      </a:lnTo>
                      <a:lnTo>
                        <a:pt x="56" y="147"/>
                      </a:lnTo>
                      <a:lnTo>
                        <a:pt x="57" y="148"/>
                      </a:lnTo>
                      <a:lnTo>
                        <a:pt x="58" y="147"/>
                      </a:lnTo>
                      <a:lnTo>
                        <a:pt x="59" y="148"/>
                      </a:lnTo>
                      <a:lnTo>
                        <a:pt x="60" y="149"/>
                      </a:lnTo>
                      <a:lnTo>
                        <a:pt x="61" y="149"/>
                      </a:lnTo>
                      <a:lnTo>
                        <a:pt x="62" y="150"/>
                      </a:lnTo>
                      <a:lnTo>
                        <a:pt x="63" y="151"/>
                      </a:lnTo>
                      <a:lnTo>
                        <a:pt x="65" y="152"/>
                      </a:lnTo>
                      <a:lnTo>
                        <a:pt x="69" y="159"/>
                      </a:lnTo>
                      <a:lnTo>
                        <a:pt x="70" y="166"/>
                      </a:lnTo>
                      <a:lnTo>
                        <a:pt x="70" y="194"/>
                      </a:lnTo>
                      <a:lnTo>
                        <a:pt x="73" y="182"/>
                      </a:lnTo>
                      <a:lnTo>
                        <a:pt x="87" y="182"/>
                      </a:lnTo>
                      <a:lnTo>
                        <a:pt x="89" y="181"/>
                      </a:lnTo>
                      <a:lnTo>
                        <a:pt x="90" y="180"/>
                      </a:lnTo>
                      <a:lnTo>
                        <a:pt x="91" y="180"/>
                      </a:lnTo>
                      <a:lnTo>
                        <a:pt x="91" y="181"/>
                      </a:lnTo>
                      <a:lnTo>
                        <a:pt x="94" y="182"/>
                      </a:lnTo>
                      <a:lnTo>
                        <a:pt x="95" y="183"/>
                      </a:lnTo>
                      <a:lnTo>
                        <a:pt x="97" y="183"/>
                      </a:lnTo>
                      <a:lnTo>
                        <a:pt x="98" y="185"/>
                      </a:lnTo>
                      <a:lnTo>
                        <a:pt x="98" y="187"/>
                      </a:lnTo>
                      <a:lnTo>
                        <a:pt x="102" y="185"/>
                      </a:lnTo>
                      <a:lnTo>
                        <a:pt x="105" y="183"/>
                      </a:lnTo>
                      <a:lnTo>
                        <a:pt x="107" y="182"/>
                      </a:lnTo>
                      <a:lnTo>
                        <a:pt x="107" y="181"/>
                      </a:lnTo>
                      <a:lnTo>
                        <a:pt x="109" y="182"/>
                      </a:lnTo>
                      <a:lnTo>
                        <a:pt x="110" y="183"/>
                      </a:lnTo>
                      <a:lnTo>
                        <a:pt x="111" y="183"/>
                      </a:lnTo>
                      <a:lnTo>
                        <a:pt x="113" y="184"/>
                      </a:lnTo>
                      <a:lnTo>
                        <a:pt x="116" y="183"/>
                      </a:lnTo>
                      <a:lnTo>
                        <a:pt x="120" y="183"/>
                      </a:lnTo>
                      <a:lnTo>
                        <a:pt x="121" y="180"/>
                      </a:lnTo>
                      <a:lnTo>
                        <a:pt x="121" y="178"/>
                      </a:lnTo>
                      <a:lnTo>
                        <a:pt x="121" y="177"/>
                      </a:lnTo>
                      <a:lnTo>
                        <a:pt x="124" y="178"/>
                      </a:lnTo>
                      <a:lnTo>
                        <a:pt x="126" y="177"/>
                      </a:lnTo>
                      <a:lnTo>
                        <a:pt x="128" y="180"/>
                      </a:lnTo>
                      <a:lnTo>
                        <a:pt x="130" y="179"/>
                      </a:lnTo>
                      <a:lnTo>
                        <a:pt x="132" y="177"/>
                      </a:lnTo>
                      <a:lnTo>
                        <a:pt x="137" y="176"/>
                      </a:lnTo>
                      <a:lnTo>
                        <a:pt x="139" y="176"/>
                      </a:lnTo>
                      <a:lnTo>
                        <a:pt x="141" y="176"/>
                      </a:lnTo>
                      <a:lnTo>
                        <a:pt x="142" y="174"/>
                      </a:lnTo>
                      <a:lnTo>
                        <a:pt x="146" y="173"/>
                      </a:lnTo>
                      <a:lnTo>
                        <a:pt x="148" y="171"/>
                      </a:lnTo>
                      <a:lnTo>
                        <a:pt x="150" y="171"/>
                      </a:lnTo>
                      <a:lnTo>
                        <a:pt x="152" y="169"/>
                      </a:lnTo>
                      <a:lnTo>
                        <a:pt x="154" y="166"/>
                      </a:lnTo>
                      <a:lnTo>
                        <a:pt x="157" y="167"/>
                      </a:lnTo>
                      <a:lnTo>
                        <a:pt x="158" y="165"/>
                      </a:lnTo>
                      <a:lnTo>
                        <a:pt x="159" y="165"/>
                      </a:lnTo>
                      <a:lnTo>
                        <a:pt x="158" y="165"/>
                      </a:lnTo>
                      <a:lnTo>
                        <a:pt x="158" y="163"/>
                      </a:lnTo>
                      <a:lnTo>
                        <a:pt x="155" y="160"/>
                      </a:lnTo>
                      <a:lnTo>
                        <a:pt x="152" y="159"/>
                      </a:lnTo>
                      <a:lnTo>
                        <a:pt x="146" y="153"/>
                      </a:lnTo>
                      <a:lnTo>
                        <a:pt x="147" y="151"/>
                      </a:lnTo>
                      <a:lnTo>
                        <a:pt x="146" y="145"/>
                      </a:lnTo>
                      <a:lnTo>
                        <a:pt x="144" y="144"/>
                      </a:lnTo>
                      <a:lnTo>
                        <a:pt x="146" y="141"/>
                      </a:lnTo>
                      <a:lnTo>
                        <a:pt x="144" y="139"/>
                      </a:lnTo>
                      <a:lnTo>
                        <a:pt x="143" y="136"/>
                      </a:lnTo>
                      <a:lnTo>
                        <a:pt x="142" y="134"/>
                      </a:lnTo>
                      <a:lnTo>
                        <a:pt x="143" y="134"/>
                      </a:lnTo>
                      <a:lnTo>
                        <a:pt x="142" y="129"/>
                      </a:lnTo>
                      <a:lnTo>
                        <a:pt x="141" y="125"/>
                      </a:lnTo>
                      <a:lnTo>
                        <a:pt x="143" y="124"/>
                      </a:lnTo>
                      <a:lnTo>
                        <a:pt x="143" y="120"/>
                      </a:lnTo>
                      <a:lnTo>
                        <a:pt x="142" y="117"/>
                      </a:lnTo>
                      <a:lnTo>
                        <a:pt x="141" y="111"/>
                      </a:lnTo>
                      <a:lnTo>
                        <a:pt x="142" y="107"/>
                      </a:lnTo>
                      <a:lnTo>
                        <a:pt x="144" y="105"/>
                      </a:lnTo>
                      <a:lnTo>
                        <a:pt x="145" y="106"/>
                      </a:lnTo>
                      <a:lnTo>
                        <a:pt x="146" y="104"/>
                      </a:lnTo>
                      <a:lnTo>
                        <a:pt x="144" y="97"/>
                      </a:lnTo>
                      <a:lnTo>
                        <a:pt x="142" y="98"/>
                      </a:lnTo>
                      <a:lnTo>
                        <a:pt x="139" y="93"/>
                      </a:lnTo>
                      <a:lnTo>
                        <a:pt x="135" y="90"/>
                      </a:lnTo>
                      <a:lnTo>
                        <a:pt x="135" y="86"/>
                      </a:lnTo>
                      <a:lnTo>
                        <a:pt x="137" y="79"/>
                      </a:lnTo>
                      <a:lnTo>
                        <a:pt x="140" y="67"/>
                      </a:lnTo>
                      <a:lnTo>
                        <a:pt x="141" y="66"/>
                      </a:lnTo>
                      <a:lnTo>
                        <a:pt x="141" y="63"/>
                      </a:lnTo>
                      <a:lnTo>
                        <a:pt x="140" y="62"/>
                      </a:lnTo>
                      <a:lnTo>
                        <a:pt x="141" y="62"/>
                      </a:lnTo>
                      <a:lnTo>
                        <a:pt x="123" y="47"/>
                      </a:lnTo>
                      <a:lnTo>
                        <a:pt x="12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0" name="Freeform 859">
                  <a:extLst>
                    <a:ext uri="{FF2B5EF4-FFF2-40B4-BE49-F238E27FC236}">
                      <a16:creationId xmlns:a16="http://schemas.microsoft.com/office/drawing/2014/main" id="{3CB39AE0-09C9-DA4F-8E04-F0BB492E0E0A}"/>
                    </a:ext>
                  </a:extLst>
                </p:cNvPr>
                <p:cNvSpPr>
                  <a:spLocks/>
                </p:cNvSpPr>
                <p:nvPr/>
              </p:nvSpPr>
              <p:spPr bwMode="auto">
                <a:xfrm>
                  <a:off x="4016" y="2825"/>
                  <a:ext cx="28" cy="28"/>
                </a:xfrm>
                <a:custGeom>
                  <a:avLst/>
                  <a:gdLst>
                    <a:gd name="T0" fmla="*/ 19 w 28"/>
                    <a:gd name="T1" fmla="*/ 0 h 28"/>
                    <a:gd name="T2" fmla="*/ 19 w 28"/>
                    <a:gd name="T3" fmla="*/ 2 h 28"/>
                    <a:gd name="T4" fmla="*/ 18 w 28"/>
                    <a:gd name="T5" fmla="*/ 3 h 28"/>
                    <a:gd name="T6" fmla="*/ 16 w 28"/>
                    <a:gd name="T7" fmla="*/ 3 h 28"/>
                    <a:gd name="T8" fmla="*/ 14 w 28"/>
                    <a:gd name="T9" fmla="*/ 2 h 28"/>
                    <a:gd name="T10" fmla="*/ 13 w 28"/>
                    <a:gd name="T11" fmla="*/ 1 h 28"/>
                    <a:gd name="T12" fmla="*/ 11 w 28"/>
                    <a:gd name="T13" fmla="*/ 3 h 28"/>
                    <a:gd name="T14" fmla="*/ 8 w 28"/>
                    <a:gd name="T15" fmla="*/ 4 h 28"/>
                    <a:gd name="T16" fmla="*/ 8 w 28"/>
                    <a:gd name="T17" fmla="*/ 3 h 28"/>
                    <a:gd name="T18" fmla="*/ 5 w 28"/>
                    <a:gd name="T19" fmla="*/ 7 h 28"/>
                    <a:gd name="T20" fmla="*/ 2 w 28"/>
                    <a:gd name="T21" fmla="*/ 10 h 28"/>
                    <a:gd name="T22" fmla="*/ 0 w 28"/>
                    <a:gd name="T23" fmla="*/ 21 h 28"/>
                    <a:gd name="T24" fmla="*/ 0 w 28"/>
                    <a:gd name="T25" fmla="*/ 24 h 28"/>
                    <a:gd name="T26" fmla="*/ 1 w 28"/>
                    <a:gd name="T27" fmla="*/ 24 h 28"/>
                    <a:gd name="T28" fmla="*/ 4 w 28"/>
                    <a:gd name="T29" fmla="*/ 24 h 28"/>
                    <a:gd name="T30" fmla="*/ 5 w 28"/>
                    <a:gd name="T31" fmla="*/ 24 h 28"/>
                    <a:gd name="T32" fmla="*/ 6 w 28"/>
                    <a:gd name="T33" fmla="*/ 27 h 28"/>
                    <a:gd name="T34" fmla="*/ 8 w 28"/>
                    <a:gd name="T35" fmla="*/ 27 h 28"/>
                    <a:gd name="T36" fmla="*/ 9 w 28"/>
                    <a:gd name="T37" fmla="*/ 27 h 28"/>
                    <a:gd name="T38" fmla="*/ 11 w 28"/>
                    <a:gd name="T39" fmla="*/ 27 h 28"/>
                    <a:gd name="T40" fmla="*/ 11 w 28"/>
                    <a:gd name="T41" fmla="*/ 28 h 28"/>
                    <a:gd name="T42" fmla="*/ 14 w 28"/>
                    <a:gd name="T43" fmla="*/ 27 h 28"/>
                    <a:gd name="T44" fmla="*/ 14 w 28"/>
                    <a:gd name="T45" fmla="*/ 25 h 28"/>
                    <a:gd name="T46" fmla="*/ 16 w 28"/>
                    <a:gd name="T47" fmla="*/ 20 h 28"/>
                    <a:gd name="T48" fmla="*/ 16 w 28"/>
                    <a:gd name="T49" fmla="*/ 17 h 28"/>
                    <a:gd name="T50" fmla="*/ 17 w 28"/>
                    <a:gd name="T51" fmla="*/ 17 h 28"/>
                    <a:gd name="T52" fmla="*/ 18 w 28"/>
                    <a:gd name="T53" fmla="*/ 18 h 28"/>
                    <a:gd name="T54" fmla="*/ 20 w 28"/>
                    <a:gd name="T55" fmla="*/ 18 h 28"/>
                    <a:gd name="T56" fmla="*/ 21 w 28"/>
                    <a:gd name="T57" fmla="*/ 21 h 28"/>
                    <a:gd name="T58" fmla="*/ 22 w 28"/>
                    <a:gd name="T59" fmla="*/ 22 h 28"/>
                    <a:gd name="T60" fmla="*/ 22 w 28"/>
                    <a:gd name="T61" fmla="*/ 24 h 28"/>
                    <a:gd name="T62" fmla="*/ 23 w 28"/>
                    <a:gd name="T63" fmla="*/ 24 h 28"/>
                    <a:gd name="T64" fmla="*/ 25 w 28"/>
                    <a:gd name="T65" fmla="*/ 24 h 28"/>
                    <a:gd name="T66" fmla="*/ 26 w 28"/>
                    <a:gd name="T67" fmla="*/ 24 h 28"/>
                    <a:gd name="T68" fmla="*/ 27 w 28"/>
                    <a:gd name="T69" fmla="*/ 22 h 28"/>
                    <a:gd name="T70" fmla="*/ 28 w 28"/>
                    <a:gd name="T71" fmla="*/ 20 h 28"/>
                    <a:gd name="T72" fmla="*/ 28 w 28"/>
                    <a:gd name="T73" fmla="*/ 17 h 28"/>
                    <a:gd name="T74" fmla="*/ 28 w 28"/>
                    <a:gd name="T75" fmla="*/ 14 h 28"/>
                    <a:gd name="T76" fmla="*/ 27 w 28"/>
                    <a:gd name="T77" fmla="*/ 9 h 28"/>
                    <a:gd name="T78" fmla="*/ 25 w 28"/>
                    <a:gd name="T79" fmla="*/ 7 h 28"/>
                    <a:gd name="T80" fmla="*/ 25 w 28"/>
                    <a:gd name="T81" fmla="*/ 5 h 28"/>
                    <a:gd name="T82" fmla="*/ 24 w 28"/>
                    <a:gd name="T83" fmla="*/ 3 h 28"/>
                    <a:gd name="T84" fmla="*/ 21 w 28"/>
                    <a:gd name="T85" fmla="*/ 0 h 28"/>
                    <a:gd name="T86" fmla="*/ 21 w 28"/>
                    <a:gd name="T87" fmla="*/ 0 h 28"/>
                    <a:gd name="T88" fmla="*/ 19 w 28"/>
                    <a:gd name="T8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8">
                      <a:moveTo>
                        <a:pt x="19" y="0"/>
                      </a:moveTo>
                      <a:lnTo>
                        <a:pt x="19" y="2"/>
                      </a:lnTo>
                      <a:lnTo>
                        <a:pt x="18" y="3"/>
                      </a:lnTo>
                      <a:lnTo>
                        <a:pt x="16" y="3"/>
                      </a:lnTo>
                      <a:lnTo>
                        <a:pt x="14" y="2"/>
                      </a:lnTo>
                      <a:lnTo>
                        <a:pt x="13" y="1"/>
                      </a:lnTo>
                      <a:lnTo>
                        <a:pt x="11" y="3"/>
                      </a:lnTo>
                      <a:lnTo>
                        <a:pt x="8" y="4"/>
                      </a:lnTo>
                      <a:lnTo>
                        <a:pt x="8" y="3"/>
                      </a:lnTo>
                      <a:lnTo>
                        <a:pt x="5" y="7"/>
                      </a:lnTo>
                      <a:lnTo>
                        <a:pt x="2" y="10"/>
                      </a:lnTo>
                      <a:lnTo>
                        <a:pt x="0" y="21"/>
                      </a:lnTo>
                      <a:lnTo>
                        <a:pt x="0" y="24"/>
                      </a:lnTo>
                      <a:lnTo>
                        <a:pt x="1" y="24"/>
                      </a:lnTo>
                      <a:lnTo>
                        <a:pt x="4" y="24"/>
                      </a:lnTo>
                      <a:lnTo>
                        <a:pt x="5" y="24"/>
                      </a:lnTo>
                      <a:lnTo>
                        <a:pt x="6" y="27"/>
                      </a:lnTo>
                      <a:lnTo>
                        <a:pt x="8" y="27"/>
                      </a:lnTo>
                      <a:lnTo>
                        <a:pt x="9" y="27"/>
                      </a:lnTo>
                      <a:lnTo>
                        <a:pt x="11" y="27"/>
                      </a:lnTo>
                      <a:lnTo>
                        <a:pt x="11" y="28"/>
                      </a:lnTo>
                      <a:lnTo>
                        <a:pt x="14" y="27"/>
                      </a:lnTo>
                      <a:lnTo>
                        <a:pt x="14" y="25"/>
                      </a:lnTo>
                      <a:lnTo>
                        <a:pt x="16" y="20"/>
                      </a:lnTo>
                      <a:lnTo>
                        <a:pt x="16" y="17"/>
                      </a:lnTo>
                      <a:lnTo>
                        <a:pt x="17" y="17"/>
                      </a:lnTo>
                      <a:lnTo>
                        <a:pt x="18" y="18"/>
                      </a:lnTo>
                      <a:lnTo>
                        <a:pt x="20" y="18"/>
                      </a:lnTo>
                      <a:lnTo>
                        <a:pt x="21" y="21"/>
                      </a:lnTo>
                      <a:lnTo>
                        <a:pt x="22" y="22"/>
                      </a:lnTo>
                      <a:lnTo>
                        <a:pt x="22" y="24"/>
                      </a:lnTo>
                      <a:lnTo>
                        <a:pt x="23" y="24"/>
                      </a:lnTo>
                      <a:lnTo>
                        <a:pt x="25" y="24"/>
                      </a:lnTo>
                      <a:lnTo>
                        <a:pt x="26" y="24"/>
                      </a:lnTo>
                      <a:lnTo>
                        <a:pt x="27" y="22"/>
                      </a:lnTo>
                      <a:lnTo>
                        <a:pt x="28" y="20"/>
                      </a:lnTo>
                      <a:lnTo>
                        <a:pt x="28" y="17"/>
                      </a:lnTo>
                      <a:lnTo>
                        <a:pt x="28" y="14"/>
                      </a:lnTo>
                      <a:lnTo>
                        <a:pt x="27" y="9"/>
                      </a:lnTo>
                      <a:lnTo>
                        <a:pt x="25" y="7"/>
                      </a:lnTo>
                      <a:lnTo>
                        <a:pt x="25" y="5"/>
                      </a:lnTo>
                      <a:lnTo>
                        <a:pt x="24" y="3"/>
                      </a:lnTo>
                      <a:lnTo>
                        <a:pt x="21" y="0"/>
                      </a:lnTo>
                      <a:lnTo>
                        <a:pt x="21" y="0"/>
                      </a:lnTo>
                      <a:lnTo>
                        <a:pt x="1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1" name="Freeform 860">
                  <a:extLst>
                    <a:ext uri="{FF2B5EF4-FFF2-40B4-BE49-F238E27FC236}">
                      <a16:creationId xmlns:a16="http://schemas.microsoft.com/office/drawing/2014/main" id="{E936E5AF-26DA-C94D-9C6A-2C789775EBDD}"/>
                    </a:ext>
                  </a:extLst>
                </p:cNvPr>
                <p:cNvSpPr>
                  <a:spLocks/>
                </p:cNvSpPr>
                <p:nvPr/>
              </p:nvSpPr>
              <p:spPr bwMode="auto">
                <a:xfrm>
                  <a:off x="4016" y="2842"/>
                  <a:ext cx="28" cy="41"/>
                </a:xfrm>
                <a:custGeom>
                  <a:avLst/>
                  <a:gdLst>
                    <a:gd name="T0" fmla="*/ 21 w 28"/>
                    <a:gd name="T1" fmla="*/ 4 h 41"/>
                    <a:gd name="T2" fmla="*/ 20 w 28"/>
                    <a:gd name="T3" fmla="*/ 1 h 41"/>
                    <a:gd name="T4" fmla="*/ 18 w 28"/>
                    <a:gd name="T5" fmla="*/ 1 h 41"/>
                    <a:gd name="T6" fmla="*/ 17 w 28"/>
                    <a:gd name="T7" fmla="*/ 0 h 41"/>
                    <a:gd name="T8" fmla="*/ 16 w 28"/>
                    <a:gd name="T9" fmla="*/ 0 h 41"/>
                    <a:gd name="T10" fmla="*/ 16 w 28"/>
                    <a:gd name="T11" fmla="*/ 3 h 41"/>
                    <a:gd name="T12" fmla="*/ 14 w 28"/>
                    <a:gd name="T13" fmla="*/ 8 h 41"/>
                    <a:gd name="T14" fmla="*/ 14 w 28"/>
                    <a:gd name="T15" fmla="*/ 10 h 41"/>
                    <a:gd name="T16" fmla="*/ 11 w 28"/>
                    <a:gd name="T17" fmla="*/ 11 h 41"/>
                    <a:gd name="T18" fmla="*/ 11 w 28"/>
                    <a:gd name="T19" fmla="*/ 10 h 41"/>
                    <a:gd name="T20" fmla="*/ 9 w 28"/>
                    <a:gd name="T21" fmla="*/ 10 h 41"/>
                    <a:gd name="T22" fmla="*/ 8 w 28"/>
                    <a:gd name="T23" fmla="*/ 10 h 41"/>
                    <a:gd name="T24" fmla="*/ 6 w 28"/>
                    <a:gd name="T25" fmla="*/ 10 h 41"/>
                    <a:gd name="T26" fmla="*/ 5 w 28"/>
                    <a:gd name="T27" fmla="*/ 7 h 41"/>
                    <a:gd name="T28" fmla="*/ 4 w 28"/>
                    <a:gd name="T29" fmla="*/ 7 h 41"/>
                    <a:gd name="T30" fmla="*/ 1 w 28"/>
                    <a:gd name="T31" fmla="*/ 7 h 41"/>
                    <a:gd name="T32" fmla="*/ 0 w 28"/>
                    <a:gd name="T33" fmla="*/ 7 h 41"/>
                    <a:gd name="T34" fmla="*/ 0 w 28"/>
                    <a:gd name="T35" fmla="*/ 9 h 41"/>
                    <a:gd name="T36" fmla="*/ 1 w 28"/>
                    <a:gd name="T37" fmla="*/ 12 h 41"/>
                    <a:gd name="T38" fmla="*/ 1 w 28"/>
                    <a:gd name="T39" fmla="*/ 16 h 41"/>
                    <a:gd name="T40" fmla="*/ 1 w 28"/>
                    <a:gd name="T41" fmla="*/ 21 h 41"/>
                    <a:gd name="T42" fmla="*/ 4 w 28"/>
                    <a:gd name="T43" fmla="*/ 40 h 41"/>
                    <a:gd name="T44" fmla="*/ 11 w 28"/>
                    <a:gd name="T45" fmla="*/ 41 h 41"/>
                    <a:gd name="T46" fmla="*/ 16 w 28"/>
                    <a:gd name="T47" fmla="*/ 39 h 41"/>
                    <a:gd name="T48" fmla="*/ 18 w 28"/>
                    <a:gd name="T49" fmla="*/ 35 h 41"/>
                    <a:gd name="T50" fmla="*/ 22 w 28"/>
                    <a:gd name="T51" fmla="*/ 30 h 41"/>
                    <a:gd name="T52" fmla="*/ 24 w 28"/>
                    <a:gd name="T53" fmla="*/ 28 h 41"/>
                    <a:gd name="T54" fmla="*/ 25 w 28"/>
                    <a:gd name="T55" fmla="*/ 26 h 41"/>
                    <a:gd name="T56" fmla="*/ 28 w 28"/>
                    <a:gd name="T57" fmla="*/ 23 h 41"/>
                    <a:gd name="T58" fmla="*/ 28 w 28"/>
                    <a:gd name="T59" fmla="*/ 21 h 41"/>
                    <a:gd name="T60" fmla="*/ 28 w 28"/>
                    <a:gd name="T61" fmla="*/ 15 h 41"/>
                    <a:gd name="T62" fmla="*/ 25 w 28"/>
                    <a:gd name="T63" fmla="*/ 15 h 41"/>
                    <a:gd name="T64" fmla="*/ 25 w 28"/>
                    <a:gd name="T65" fmla="*/ 13 h 41"/>
                    <a:gd name="T66" fmla="*/ 23 w 28"/>
                    <a:gd name="T67" fmla="*/ 12 h 41"/>
                    <a:gd name="T68" fmla="*/ 23 w 28"/>
                    <a:gd name="T69" fmla="*/ 10 h 41"/>
                    <a:gd name="T70" fmla="*/ 22 w 28"/>
                    <a:gd name="T71" fmla="*/ 8 h 41"/>
                    <a:gd name="T72" fmla="*/ 22 w 28"/>
                    <a:gd name="T73" fmla="*/ 7 h 41"/>
                    <a:gd name="T74" fmla="*/ 22 w 28"/>
                    <a:gd name="T75" fmla="*/ 5 h 41"/>
                    <a:gd name="T76" fmla="*/ 21 w 28"/>
                    <a:gd name="T7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41">
                      <a:moveTo>
                        <a:pt x="21" y="4"/>
                      </a:moveTo>
                      <a:lnTo>
                        <a:pt x="20" y="1"/>
                      </a:lnTo>
                      <a:lnTo>
                        <a:pt x="18" y="1"/>
                      </a:lnTo>
                      <a:lnTo>
                        <a:pt x="17" y="0"/>
                      </a:lnTo>
                      <a:lnTo>
                        <a:pt x="16" y="0"/>
                      </a:lnTo>
                      <a:lnTo>
                        <a:pt x="16" y="3"/>
                      </a:lnTo>
                      <a:lnTo>
                        <a:pt x="14" y="8"/>
                      </a:lnTo>
                      <a:lnTo>
                        <a:pt x="14" y="10"/>
                      </a:lnTo>
                      <a:lnTo>
                        <a:pt x="11" y="11"/>
                      </a:lnTo>
                      <a:lnTo>
                        <a:pt x="11" y="10"/>
                      </a:lnTo>
                      <a:lnTo>
                        <a:pt x="9" y="10"/>
                      </a:lnTo>
                      <a:lnTo>
                        <a:pt x="8" y="10"/>
                      </a:lnTo>
                      <a:lnTo>
                        <a:pt x="6" y="10"/>
                      </a:lnTo>
                      <a:lnTo>
                        <a:pt x="5" y="7"/>
                      </a:lnTo>
                      <a:lnTo>
                        <a:pt x="4" y="7"/>
                      </a:lnTo>
                      <a:lnTo>
                        <a:pt x="1" y="7"/>
                      </a:lnTo>
                      <a:lnTo>
                        <a:pt x="0" y="7"/>
                      </a:lnTo>
                      <a:lnTo>
                        <a:pt x="0" y="9"/>
                      </a:lnTo>
                      <a:lnTo>
                        <a:pt x="1" y="12"/>
                      </a:lnTo>
                      <a:lnTo>
                        <a:pt x="1" y="16"/>
                      </a:lnTo>
                      <a:lnTo>
                        <a:pt x="1" y="21"/>
                      </a:lnTo>
                      <a:lnTo>
                        <a:pt x="4" y="40"/>
                      </a:lnTo>
                      <a:lnTo>
                        <a:pt x="11" y="41"/>
                      </a:lnTo>
                      <a:lnTo>
                        <a:pt x="16" y="39"/>
                      </a:lnTo>
                      <a:lnTo>
                        <a:pt x="18" y="35"/>
                      </a:lnTo>
                      <a:lnTo>
                        <a:pt x="22" y="30"/>
                      </a:lnTo>
                      <a:lnTo>
                        <a:pt x="24" y="28"/>
                      </a:lnTo>
                      <a:lnTo>
                        <a:pt x="25" y="26"/>
                      </a:lnTo>
                      <a:lnTo>
                        <a:pt x="28" y="23"/>
                      </a:lnTo>
                      <a:lnTo>
                        <a:pt x="28" y="21"/>
                      </a:lnTo>
                      <a:lnTo>
                        <a:pt x="28" y="15"/>
                      </a:lnTo>
                      <a:lnTo>
                        <a:pt x="25" y="15"/>
                      </a:lnTo>
                      <a:lnTo>
                        <a:pt x="25" y="13"/>
                      </a:lnTo>
                      <a:lnTo>
                        <a:pt x="23" y="12"/>
                      </a:lnTo>
                      <a:lnTo>
                        <a:pt x="23" y="10"/>
                      </a:lnTo>
                      <a:lnTo>
                        <a:pt x="22" y="8"/>
                      </a:lnTo>
                      <a:lnTo>
                        <a:pt x="22" y="7"/>
                      </a:lnTo>
                      <a:lnTo>
                        <a:pt x="22" y="5"/>
                      </a:lnTo>
                      <a:lnTo>
                        <a:pt x="2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2" name="Freeform 861">
                  <a:extLst>
                    <a:ext uri="{FF2B5EF4-FFF2-40B4-BE49-F238E27FC236}">
                      <a16:creationId xmlns:a16="http://schemas.microsoft.com/office/drawing/2014/main" id="{22EAE671-18BA-234B-A5C2-86B5B3AD2329}"/>
                    </a:ext>
                  </a:extLst>
                </p:cNvPr>
                <p:cNvSpPr>
                  <a:spLocks/>
                </p:cNvSpPr>
                <p:nvPr/>
              </p:nvSpPr>
              <p:spPr bwMode="auto">
                <a:xfrm>
                  <a:off x="3776" y="2714"/>
                  <a:ext cx="270" cy="321"/>
                </a:xfrm>
                <a:custGeom>
                  <a:avLst/>
                  <a:gdLst>
                    <a:gd name="T0" fmla="*/ 14 w 270"/>
                    <a:gd name="T1" fmla="*/ 192 h 321"/>
                    <a:gd name="T2" fmla="*/ 31 w 270"/>
                    <a:gd name="T3" fmla="*/ 193 h 321"/>
                    <a:gd name="T4" fmla="*/ 64 w 270"/>
                    <a:gd name="T5" fmla="*/ 196 h 321"/>
                    <a:gd name="T6" fmla="*/ 67 w 270"/>
                    <a:gd name="T7" fmla="*/ 208 h 321"/>
                    <a:gd name="T8" fmla="*/ 73 w 270"/>
                    <a:gd name="T9" fmla="*/ 222 h 321"/>
                    <a:gd name="T10" fmla="*/ 88 w 270"/>
                    <a:gd name="T11" fmla="*/ 230 h 321"/>
                    <a:gd name="T12" fmla="*/ 102 w 270"/>
                    <a:gd name="T13" fmla="*/ 216 h 321"/>
                    <a:gd name="T14" fmla="*/ 120 w 270"/>
                    <a:gd name="T15" fmla="*/ 214 h 321"/>
                    <a:gd name="T16" fmla="*/ 136 w 270"/>
                    <a:gd name="T17" fmla="*/ 227 h 321"/>
                    <a:gd name="T18" fmla="*/ 137 w 270"/>
                    <a:gd name="T19" fmla="*/ 239 h 321"/>
                    <a:gd name="T20" fmla="*/ 137 w 270"/>
                    <a:gd name="T21" fmla="*/ 256 h 321"/>
                    <a:gd name="T22" fmla="*/ 140 w 270"/>
                    <a:gd name="T23" fmla="*/ 265 h 321"/>
                    <a:gd name="T24" fmla="*/ 143 w 270"/>
                    <a:gd name="T25" fmla="*/ 278 h 321"/>
                    <a:gd name="T26" fmla="*/ 144 w 270"/>
                    <a:gd name="T27" fmla="*/ 283 h 321"/>
                    <a:gd name="T28" fmla="*/ 155 w 270"/>
                    <a:gd name="T29" fmla="*/ 284 h 321"/>
                    <a:gd name="T30" fmla="*/ 167 w 270"/>
                    <a:gd name="T31" fmla="*/ 280 h 321"/>
                    <a:gd name="T32" fmla="*/ 172 w 270"/>
                    <a:gd name="T33" fmla="*/ 287 h 321"/>
                    <a:gd name="T34" fmla="*/ 181 w 270"/>
                    <a:gd name="T35" fmla="*/ 284 h 321"/>
                    <a:gd name="T36" fmla="*/ 186 w 270"/>
                    <a:gd name="T37" fmla="*/ 292 h 321"/>
                    <a:gd name="T38" fmla="*/ 200 w 270"/>
                    <a:gd name="T39" fmla="*/ 297 h 321"/>
                    <a:gd name="T40" fmla="*/ 210 w 270"/>
                    <a:gd name="T41" fmla="*/ 290 h 321"/>
                    <a:gd name="T42" fmla="*/ 219 w 270"/>
                    <a:gd name="T43" fmla="*/ 302 h 321"/>
                    <a:gd name="T44" fmla="*/ 239 w 270"/>
                    <a:gd name="T45" fmla="*/ 321 h 321"/>
                    <a:gd name="T46" fmla="*/ 248 w 270"/>
                    <a:gd name="T47" fmla="*/ 321 h 321"/>
                    <a:gd name="T48" fmla="*/ 244 w 270"/>
                    <a:gd name="T49" fmla="*/ 305 h 321"/>
                    <a:gd name="T50" fmla="*/ 230 w 270"/>
                    <a:gd name="T51" fmla="*/ 294 h 321"/>
                    <a:gd name="T52" fmla="*/ 234 w 270"/>
                    <a:gd name="T53" fmla="*/ 273 h 321"/>
                    <a:gd name="T54" fmla="*/ 236 w 270"/>
                    <a:gd name="T55" fmla="*/ 259 h 321"/>
                    <a:gd name="T56" fmla="*/ 261 w 270"/>
                    <a:gd name="T57" fmla="*/ 232 h 321"/>
                    <a:gd name="T58" fmla="*/ 241 w 270"/>
                    <a:gd name="T59" fmla="*/ 149 h 321"/>
                    <a:gd name="T60" fmla="*/ 242 w 270"/>
                    <a:gd name="T61" fmla="*/ 121 h 321"/>
                    <a:gd name="T62" fmla="*/ 251 w 270"/>
                    <a:gd name="T63" fmla="*/ 94 h 321"/>
                    <a:gd name="T64" fmla="*/ 270 w 270"/>
                    <a:gd name="T65" fmla="*/ 57 h 321"/>
                    <a:gd name="T66" fmla="*/ 268 w 270"/>
                    <a:gd name="T67" fmla="*/ 36 h 321"/>
                    <a:gd name="T68" fmla="*/ 264 w 270"/>
                    <a:gd name="T69" fmla="*/ 28 h 321"/>
                    <a:gd name="T70" fmla="*/ 255 w 270"/>
                    <a:gd name="T71" fmla="*/ 17 h 321"/>
                    <a:gd name="T72" fmla="*/ 245 w 270"/>
                    <a:gd name="T73" fmla="*/ 13 h 321"/>
                    <a:gd name="T74" fmla="*/ 234 w 270"/>
                    <a:gd name="T75" fmla="*/ 14 h 321"/>
                    <a:gd name="T76" fmla="*/ 222 w 270"/>
                    <a:gd name="T77" fmla="*/ 10 h 321"/>
                    <a:gd name="T78" fmla="*/ 213 w 270"/>
                    <a:gd name="T79" fmla="*/ 3 h 321"/>
                    <a:gd name="T80" fmla="*/ 197 w 270"/>
                    <a:gd name="T81" fmla="*/ 1 h 321"/>
                    <a:gd name="T82" fmla="*/ 189 w 270"/>
                    <a:gd name="T83" fmla="*/ 2 h 321"/>
                    <a:gd name="T84" fmla="*/ 178 w 270"/>
                    <a:gd name="T85" fmla="*/ 7 h 321"/>
                    <a:gd name="T86" fmla="*/ 166 w 270"/>
                    <a:gd name="T87" fmla="*/ 8 h 321"/>
                    <a:gd name="T88" fmla="*/ 150 w 270"/>
                    <a:gd name="T89" fmla="*/ 8 h 321"/>
                    <a:gd name="T90" fmla="*/ 144 w 270"/>
                    <a:gd name="T91" fmla="*/ 20 h 321"/>
                    <a:gd name="T92" fmla="*/ 131 w 270"/>
                    <a:gd name="T93" fmla="*/ 18 h 321"/>
                    <a:gd name="T94" fmla="*/ 115 w 270"/>
                    <a:gd name="T95" fmla="*/ 10 h 321"/>
                    <a:gd name="T96" fmla="*/ 102 w 270"/>
                    <a:gd name="T97" fmla="*/ 5 h 321"/>
                    <a:gd name="T98" fmla="*/ 96 w 270"/>
                    <a:gd name="T99" fmla="*/ 14 h 321"/>
                    <a:gd name="T100" fmla="*/ 94 w 270"/>
                    <a:gd name="T101" fmla="*/ 25 h 321"/>
                    <a:gd name="T102" fmla="*/ 85 w 270"/>
                    <a:gd name="T103" fmla="*/ 53 h 321"/>
                    <a:gd name="T104" fmla="*/ 84 w 270"/>
                    <a:gd name="T105" fmla="*/ 76 h 321"/>
                    <a:gd name="T106" fmla="*/ 80 w 270"/>
                    <a:gd name="T107" fmla="*/ 100 h 321"/>
                    <a:gd name="T108" fmla="*/ 62 w 270"/>
                    <a:gd name="T109" fmla="*/ 118 h 321"/>
                    <a:gd name="T110" fmla="*/ 57 w 270"/>
                    <a:gd name="T111" fmla="*/ 146 h 321"/>
                    <a:gd name="T112" fmla="*/ 48 w 270"/>
                    <a:gd name="T113" fmla="*/ 164 h 321"/>
                    <a:gd name="T114" fmla="*/ 32 w 270"/>
                    <a:gd name="T115" fmla="*/ 170 h 321"/>
                    <a:gd name="T116" fmla="*/ 22 w 270"/>
                    <a:gd name="T117" fmla="*/ 169 h 321"/>
                    <a:gd name="T118" fmla="*/ 16 w 270"/>
                    <a:gd name="T119" fmla="*/ 173 h 321"/>
                    <a:gd name="T120" fmla="*/ 5 w 270"/>
                    <a:gd name="T121" fmla="*/ 189 h 321"/>
                    <a:gd name="T122" fmla="*/ 7 w 270"/>
                    <a:gd name="T123" fmla="*/ 19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321">
                      <a:moveTo>
                        <a:pt x="7" y="195"/>
                      </a:moveTo>
                      <a:lnTo>
                        <a:pt x="8" y="194"/>
                      </a:lnTo>
                      <a:lnTo>
                        <a:pt x="9" y="194"/>
                      </a:lnTo>
                      <a:lnTo>
                        <a:pt x="9" y="194"/>
                      </a:lnTo>
                      <a:lnTo>
                        <a:pt x="12" y="193"/>
                      </a:lnTo>
                      <a:lnTo>
                        <a:pt x="14" y="192"/>
                      </a:lnTo>
                      <a:lnTo>
                        <a:pt x="16" y="193"/>
                      </a:lnTo>
                      <a:lnTo>
                        <a:pt x="19" y="193"/>
                      </a:lnTo>
                      <a:lnTo>
                        <a:pt x="21" y="193"/>
                      </a:lnTo>
                      <a:lnTo>
                        <a:pt x="24" y="193"/>
                      </a:lnTo>
                      <a:lnTo>
                        <a:pt x="29" y="192"/>
                      </a:lnTo>
                      <a:lnTo>
                        <a:pt x="31" y="193"/>
                      </a:lnTo>
                      <a:lnTo>
                        <a:pt x="36" y="193"/>
                      </a:lnTo>
                      <a:lnTo>
                        <a:pt x="40" y="192"/>
                      </a:lnTo>
                      <a:lnTo>
                        <a:pt x="50" y="192"/>
                      </a:lnTo>
                      <a:lnTo>
                        <a:pt x="65" y="193"/>
                      </a:lnTo>
                      <a:lnTo>
                        <a:pt x="65" y="195"/>
                      </a:lnTo>
                      <a:lnTo>
                        <a:pt x="64" y="196"/>
                      </a:lnTo>
                      <a:lnTo>
                        <a:pt x="65" y="197"/>
                      </a:lnTo>
                      <a:lnTo>
                        <a:pt x="66" y="200"/>
                      </a:lnTo>
                      <a:lnTo>
                        <a:pt x="67" y="201"/>
                      </a:lnTo>
                      <a:lnTo>
                        <a:pt x="66" y="203"/>
                      </a:lnTo>
                      <a:lnTo>
                        <a:pt x="66" y="205"/>
                      </a:lnTo>
                      <a:lnTo>
                        <a:pt x="67" y="208"/>
                      </a:lnTo>
                      <a:lnTo>
                        <a:pt x="68" y="213"/>
                      </a:lnTo>
                      <a:lnTo>
                        <a:pt x="68" y="214"/>
                      </a:lnTo>
                      <a:lnTo>
                        <a:pt x="69" y="216"/>
                      </a:lnTo>
                      <a:lnTo>
                        <a:pt x="70" y="217"/>
                      </a:lnTo>
                      <a:lnTo>
                        <a:pt x="71" y="219"/>
                      </a:lnTo>
                      <a:lnTo>
                        <a:pt x="73" y="222"/>
                      </a:lnTo>
                      <a:lnTo>
                        <a:pt x="74" y="228"/>
                      </a:lnTo>
                      <a:lnTo>
                        <a:pt x="75" y="230"/>
                      </a:lnTo>
                      <a:lnTo>
                        <a:pt x="79" y="229"/>
                      </a:lnTo>
                      <a:lnTo>
                        <a:pt x="81" y="228"/>
                      </a:lnTo>
                      <a:lnTo>
                        <a:pt x="83" y="229"/>
                      </a:lnTo>
                      <a:lnTo>
                        <a:pt x="88" y="230"/>
                      </a:lnTo>
                      <a:lnTo>
                        <a:pt x="90" y="228"/>
                      </a:lnTo>
                      <a:lnTo>
                        <a:pt x="101" y="228"/>
                      </a:lnTo>
                      <a:lnTo>
                        <a:pt x="101" y="223"/>
                      </a:lnTo>
                      <a:lnTo>
                        <a:pt x="100" y="220"/>
                      </a:lnTo>
                      <a:lnTo>
                        <a:pt x="102" y="219"/>
                      </a:lnTo>
                      <a:lnTo>
                        <a:pt x="102" y="216"/>
                      </a:lnTo>
                      <a:lnTo>
                        <a:pt x="103" y="211"/>
                      </a:lnTo>
                      <a:lnTo>
                        <a:pt x="116" y="211"/>
                      </a:lnTo>
                      <a:lnTo>
                        <a:pt x="116" y="210"/>
                      </a:lnTo>
                      <a:lnTo>
                        <a:pt x="121" y="210"/>
                      </a:lnTo>
                      <a:lnTo>
                        <a:pt x="121" y="212"/>
                      </a:lnTo>
                      <a:lnTo>
                        <a:pt x="120" y="214"/>
                      </a:lnTo>
                      <a:lnTo>
                        <a:pt x="120" y="215"/>
                      </a:lnTo>
                      <a:lnTo>
                        <a:pt x="137" y="217"/>
                      </a:lnTo>
                      <a:lnTo>
                        <a:pt x="137" y="219"/>
                      </a:lnTo>
                      <a:lnTo>
                        <a:pt x="137" y="221"/>
                      </a:lnTo>
                      <a:lnTo>
                        <a:pt x="137" y="224"/>
                      </a:lnTo>
                      <a:lnTo>
                        <a:pt x="136" y="227"/>
                      </a:lnTo>
                      <a:lnTo>
                        <a:pt x="135" y="230"/>
                      </a:lnTo>
                      <a:lnTo>
                        <a:pt x="137" y="232"/>
                      </a:lnTo>
                      <a:lnTo>
                        <a:pt x="137" y="235"/>
                      </a:lnTo>
                      <a:lnTo>
                        <a:pt x="136" y="236"/>
                      </a:lnTo>
                      <a:lnTo>
                        <a:pt x="136" y="237"/>
                      </a:lnTo>
                      <a:lnTo>
                        <a:pt x="137" y="239"/>
                      </a:lnTo>
                      <a:lnTo>
                        <a:pt x="137" y="245"/>
                      </a:lnTo>
                      <a:lnTo>
                        <a:pt x="136" y="249"/>
                      </a:lnTo>
                      <a:lnTo>
                        <a:pt x="137" y="250"/>
                      </a:lnTo>
                      <a:lnTo>
                        <a:pt x="137" y="252"/>
                      </a:lnTo>
                      <a:lnTo>
                        <a:pt x="137" y="254"/>
                      </a:lnTo>
                      <a:lnTo>
                        <a:pt x="137" y="256"/>
                      </a:lnTo>
                      <a:lnTo>
                        <a:pt x="139" y="257"/>
                      </a:lnTo>
                      <a:lnTo>
                        <a:pt x="140" y="259"/>
                      </a:lnTo>
                      <a:lnTo>
                        <a:pt x="140" y="259"/>
                      </a:lnTo>
                      <a:lnTo>
                        <a:pt x="140" y="261"/>
                      </a:lnTo>
                      <a:lnTo>
                        <a:pt x="140" y="263"/>
                      </a:lnTo>
                      <a:lnTo>
                        <a:pt x="140" y="265"/>
                      </a:lnTo>
                      <a:lnTo>
                        <a:pt x="142" y="267"/>
                      </a:lnTo>
                      <a:lnTo>
                        <a:pt x="142" y="269"/>
                      </a:lnTo>
                      <a:lnTo>
                        <a:pt x="141" y="270"/>
                      </a:lnTo>
                      <a:lnTo>
                        <a:pt x="142" y="273"/>
                      </a:lnTo>
                      <a:lnTo>
                        <a:pt x="144" y="275"/>
                      </a:lnTo>
                      <a:lnTo>
                        <a:pt x="143" y="278"/>
                      </a:lnTo>
                      <a:lnTo>
                        <a:pt x="143" y="279"/>
                      </a:lnTo>
                      <a:lnTo>
                        <a:pt x="142" y="280"/>
                      </a:lnTo>
                      <a:lnTo>
                        <a:pt x="142" y="283"/>
                      </a:lnTo>
                      <a:lnTo>
                        <a:pt x="142" y="284"/>
                      </a:lnTo>
                      <a:lnTo>
                        <a:pt x="144" y="284"/>
                      </a:lnTo>
                      <a:lnTo>
                        <a:pt x="144" y="283"/>
                      </a:lnTo>
                      <a:lnTo>
                        <a:pt x="146" y="283"/>
                      </a:lnTo>
                      <a:lnTo>
                        <a:pt x="147" y="282"/>
                      </a:lnTo>
                      <a:lnTo>
                        <a:pt x="148" y="282"/>
                      </a:lnTo>
                      <a:lnTo>
                        <a:pt x="150" y="283"/>
                      </a:lnTo>
                      <a:lnTo>
                        <a:pt x="151" y="284"/>
                      </a:lnTo>
                      <a:lnTo>
                        <a:pt x="155" y="284"/>
                      </a:lnTo>
                      <a:lnTo>
                        <a:pt x="157" y="284"/>
                      </a:lnTo>
                      <a:lnTo>
                        <a:pt x="158" y="284"/>
                      </a:lnTo>
                      <a:lnTo>
                        <a:pt x="159" y="283"/>
                      </a:lnTo>
                      <a:lnTo>
                        <a:pt x="162" y="282"/>
                      </a:lnTo>
                      <a:lnTo>
                        <a:pt x="164" y="281"/>
                      </a:lnTo>
                      <a:lnTo>
                        <a:pt x="167" y="280"/>
                      </a:lnTo>
                      <a:lnTo>
                        <a:pt x="167" y="281"/>
                      </a:lnTo>
                      <a:lnTo>
                        <a:pt x="168" y="282"/>
                      </a:lnTo>
                      <a:lnTo>
                        <a:pt x="169" y="282"/>
                      </a:lnTo>
                      <a:lnTo>
                        <a:pt x="171" y="283"/>
                      </a:lnTo>
                      <a:lnTo>
                        <a:pt x="172" y="284"/>
                      </a:lnTo>
                      <a:lnTo>
                        <a:pt x="172" y="287"/>
                      </a:lnTo>
                      <a:lnTo>
                        <a:pt x="173" y="288"/>
                      </a:lnTo>
                      <a:lnTo>
                        <a:pt x="174" y="289"/>
                      </a:lnTo>
                      <a:lnTo>
                        <a:pt x="175" y="287"/>
                      </a:lnTo>
                      <a:lnTo>
                        <a:pt x="178" y="286"/>
                      </a:lnTo>
                      <a:lnTo>
                        <a:pt x="179" y="286"/>
                      </a:lnTo>
                      <a:lnTo>
                        <a:pt x="181" y="284"/>
                      </a:lnTo>
                      <a:lnTo>
                        <a:pt x="184" y="283"/>
                      </a:lnTo>
                      <a:lnTo>
                        <a:pt x="185" y="283"/>
                      </a:lnTo>
                      <a:lnTo>
                        <a:pt x="185" y="287"/>
                      </a:lnTo>
                      <a:lnTo>
                        <a:pt x="186" y="288"/>
                      </a:lnTo>
                      <a:lnTo>
                        <a:pt x="186" y="291"/>
                      </a:lnTo>
                      <a:lnTo>
                        <a:pt x="186" y="292"/>
                      </a:lnTo>
                      <a:lnTo>
                        <a:pt x="187" y="292"/>
                      </a:lnTo>
                      <a:lnTo>
                        <a:pt x="190" y="294"/>
                      </a:lnTo>
                      <a:lnTo>
                        <a:pt x="191" y="294"/>
                      </a:lnTo>
                      <a:lnTo>
                        <a:pt x="195" y="297"/>
                      </a:lnTo>
                      <a:lnTo>
                        <a:pt x="197" y="297"/>
                      </a:lnTo>
                      <a:lnTo>
                        <a:pt x="200" y="297"/>
                      </a:lnTo>
                      <a:lnTo>
                        <a:pt x="201" y="299"/>
                      </a:lnTo>
                      <a:lnTo>
                        <a:pt x="203" y="299"/>
                      </a:lnTo>
                      <a:lnTo>
                        <a:pt x="207" y="297"/>
                      </a:lnTo>
                      <a:lnTo>
                        <a:pt x="207" y="295"/>
                      </a:lnTo>
                      <a:lnTo>
                        <a:pt x="209" y="291"/>
                      </a:lnTo>
                      <a:lnTo>
                        <a:pt x="210" y="290"/>
                      </a:lnTo>
                      <a:lnTo>
                        <a:pt x="212" y="290"/>
                      </a:lnTo>
                      <a:lnTo>
                        <a:pt x="213" y="290"/>
                      </a:lnTo>
                      <a:lnTo>
                        <a:pt x="213" y="295"/>
                      </a:lnTo>
                      <a:lnTo>
                        <a:pt x="215" y="298"/>
                      </a:lnTo>
                      <a:lnTo>
                        <a:pt x="216" y="300"/>
                      </a:lnTo>
                      <a:lnTo>
                        <a:pt x="219" y="302"/>
                      </a:lnTo>
                      <a:lnTo>
                        <a:pt x="224" y="304"/>
                      </a:lnTo>
                      <a:lnTo>
                        <a:pt x="227" y="307"/>
                      </a:lnTo>
                      <a:lnTo>
                        <a:pt x="230" y="311"/>
                      </a:lnTo>
                      <a:lnTo>
                        <a:pt x="233" y="314"/>
                      </a:lnTo>
                      <a:lnTo>
                        <a:pt x="236" y="318"/>
                      </a:lnTo>
                      <a:lnTo>
                        <a:pt x="239" y="321"/>
                      </a:lnTo>
                      <a:lnTo>
                        <a:pt x="241" y="321"/>
                      </a:lnTo>
                      <a:lnTo>
                        <a:pt x="243" y="321"/>
                      </a:lnTo>
                      <a:lnTo>
                        <a:pt x="245" y="320"/>
                      </a:lnTo>
                      <a:lnTo>
                        <a:pt x="246" y="320"/>
                      </a:lnTo>
                      <a:lnTo>
                        <a:pt x="246" y="321"/>
                      </a:lnTo>
                      <a:lnTo>
                        <a:pt x="248" y="321"/>
                      </a:lnTo>
                      <a:lnTo>
                        <a:pt x="249" y="320"/>
                      </a:lnTo>
                      <a:lnTo>
                        <a:pt x="248" y="302"/>
                      </a:lnTo>
                      <a:lnTo>
                        <a:pt x="247" y="301"/>
                      </a:lnTo>
                      <a:lnTo>
                        <a:pt x="244" y="302"/>
                      </a:lnTo>
                      <a:lnTo>
                        <a:pt x="244" y="304"/>
                      </a:lnTo>
                      <a:lnTo>
                        <a:pt x="244" y="305"/>
                      </a:lnTo>
                      <a:lnTo>
                        <a:pt x="244" y="306"/>
                      </a:lnTo>
                      <a:lnTo>
                        <a:pt x="238" y="306"/>
                      </a:lnTo>
                      <a:lnTo>
                        <a:pt x="237" y="304"/>
                      </a:lnTo>
                      <a:lnTo>
                        <a:pt x="236" y="301"/>
                      </a:lnTo>
                      <a:lnTo>
                        <a:pt x="232" y="296"/>
                      </a:lnTo>
                      <a:lnTo>
                        <a:pt x="230" y="294"/>
                      </a:lnTo>
                      <a:lnTo>
                        <a:pt x="230" y="290"/>
                      </a:lnTo>
                      <a:lnTo>
                        <a:pt x="230" y="280"/>
                      </a:lnTo>
                      <a:lnTo>
                        <a:pt x="230" y="278"/>
                      </a:lnTo>
                      <a:lnTo>
                        <a:pt x="233" y="275"/>
                      </a:lnTo>
                      <a:lnTo>
                        <a:pt x="234" y="273"/>
                      </a:lnTo>
                      <a:lnTo>
                        <a:pt x="234" y="273"/>
                      </a:lnTo>
                      <a:lnTo>
                        <a:pt x="234" y="272"/>
                      </a:lnTo>
                      <a:lnTo>
                        <a:pt x="235" y="268"/>
                      </a:lnTo>
                      <a:lnTo>
                        <a:pt x="234" y="266"/>
                      </a:lnTo>
                      <a:lnTo>
                        <a:pt x="235" y="263"/>
                      </a:lnTo>
                      <a:lnTo>
                        <a:pt x="234" y="261"/>
                      </a:lnTo>
                      <a:lnTo>
                        <a:pt x="236" y="259"/>
                      </a:lnTo>
                      <a:lnTo>
                        <a:pt x="236" y="258"/>
                      </a:lnTo>
                      <a:lnTo>
                        <a:pt x="234" y="257"/>
                      </a:lnTo>
                      <a:lnTo>
                        <a:pt x="233" y="255"/>
                      </a:lnTo>
                      <a:lnTo>
                        <a:pt x="232" y="251"/>
                      </a:lnTo>
                      <a:lnTo>
                        <a:pt x="237" y="238"/>
                      </a:lnTo>
                      <a:lnTo>
                        <a:pt x="261" y="232"/>
                      </a:lnTo>
                      <a:lnTo>
                        <a:pt x="263" y="232"/>
                      </a:lnTo>
                      <a:lnTo>
                        <a:pt x="259" y="219"/>
                      </a:lnTo>
                      <a:lnTo>
                        <a:pt x="249" y="203"/>
                      </a:lnTo>
                      <a:lnTo>
                        <a:pt x="246" y="183"/>
                      </a:lnTo>
                      <a:lnTo>
                        <a:pt x="244" y="168"/>
                      </a:lnTo>
                      <a:lnTo>
                        <a:pt x="241" y="149"/>
                      </a:lnTo>
                      <a:lnTo>
                        <a:pt x="241" y="144"/>
                      </a:lnTo>
                      <a:lnTo>
                        <a:pt x="241" y="140"/>
                      </a:lnTo>
                      <a:lnTo>
                        <a:pt x="240" y="137"/>
                      </a:lnTo>
                      <a:lnTo>
                        <a:pt x="240" y="135"/>
                      </a:lnTo>
                      <a:lnTo>
                        <a:pt x="240" y="132"/>
                      </a:lnTo>
                      <a:lnTo>
                        <a:pt x="242" y="121"/>
                      </a:lnTo>
                      <a:lnTo>
                        <a:pt x="245" y="118"/>
                      </a:lnTo>
                      <a:lnTo>
                        <a:pt x="248" y="114"/>
                      </a:lnTo>
                      <a:lnTo>
                        <a:pt x="248" y="110"/>
                      </a:lnTo>
                      <a:lnTo>
                        <a:pt x="250" y="104"/>
                      </a:lnTo>
                      <a:lnTo>
                        <a:pt x="251" y="97"/>
                      </a:lnTo>
                      <a:lnTo>
                        <a:pt x="251" y="94"/>
                      </a:lnTo>
                      <a:lnTo>
                        <a:pt x="251" y="91"/>
                      </a:lnTo>
                      <a:lnTo>
                        <a:pt x="257" y="80"/>
                      </a:lnTo>
                      <a:lnTo>
                        <a:pt x="258" y="76"/>
                      </a:lnTo>
                      <a:lnTo>
                        <a:pt x="263" y="71"/>
                      </a:lnTo>
                      <a:lnTo>
                        <a:pt x="270" y="59"/>
                      </a:lnTo>
                      <a:lnTo>
                        <a:pt x="270" y="57"/>
                      </a:lnTo>
                      <a:lnTo>
                        <a:pt x="269" y="54"/>
                      </a:lnTo>
                      <a:lnTo>
                        <a:pt x="268" y="52"/>
                      </a:lnTo>
                      <a:lnTo>
                        <a:pt x="266" y="51"/>
                      </a:lnTo>
                      <a:lnTo>
                        <a:pt x="267" y="46"/>
                      </a:lnTo>
                      <a:lnTo>
                        <a:pt x="268" y="41"/>
                      </a:lnTo>
                      <a:lnTo>
                        <a:pt x="268" y="36"/>
                      </a:lnTo>
                      <a:lnTo>
                        <a:pt x="268" y="34"/>
                      </a:lnTo>
                      <a:lnTo>
                        <a:pt x="269" y="31"/>
                      </a:lnTo>
                      <a:lnTo>
                        <a:pt x="268" y="30"/>
                      </a:lnTo>
                      <a:lnTo>
                        <a:pt x="265" y="30"/>
                      </a:lnTo>
                      <a:lnTo>
                        <a:pt x="265" y="30"/>
                      </a:lnTo>
                      <a:lnTo>
                        <a:pt x="264" y="28"/>
                      </a:lnTo>
                      <a:lnTo>
                        <a:pt x="263" y="25"/>
                      </a:lnTo>
                      <a:lnTo>
                        <a:pt x="262" y="24"/>
                      </a:lnTo>
                      <a:lnTo>
                        <a:pt x="261" y="21"/>
                      </a:lnTo>
                      <a:lnTo>
                        <a:pt x="260" y="20"/>
                      </a:lnTo>
                      <a:lnTo>
                        <a:pt x="256" y="18"/>
                      </a:lnTo>
                      <a:lnTo>
                        <a:pt x="255" y="17"/>
                      </a:lnTo>
                      <a:lnTo>
                        <a:pt x="254" y="14"/>
                      </a:lnTo>
                      <a:lnTo>
                        <a:pt x="252" y="11"/>
                      </a:lnTo>
                      <a:lnTo>
                        <a:pt x="251" y="9"/>
                      </a:lnTo>
                      <a:lnTo>
                        <a:pt x="248" y="9"/>
                      </a:lnTo>
                      <a:lnTo>
                        <a:pt x="246" y="11"/>
                      </a:lnTo>
                      <a:lnTo>
                        <a:pt x="245" y="13"/>
                      </a:lnTo>
                      <a:lnTo>
                        <a:pt x="242" y="14"/>
                      </a:lnTo>
                      <a:lnTo>
                        <a:pt x="241" y="14"/>
                      </a:lnTo>
                      <a:lnTo>
                        <a:pt x="241" y="13"/>
                      </a:lnTo>
                      <a:lnTo>
                        <a:pt x="239" y="13"/>
                      </a:lnTo>
                      <a:lnTo>
                        <a:pt x="235" y="13"/>
                      </a:lnTo>
                      <a:lnTo>
                        <a:pt x="234" y="14"/>
                      </a:lnTo>
                      <a:lnTo>
                        <a:pt x="233" y="16"/>
                      </a:lnTo>
                      <a:lnTo>
                        <a:pt x="231" y="17"/>
                      </a:lnTo>
                      <a:lnTo>
                        <a:pt x="228" y="15"/>
                      </a:lnTo>
                      <a:lnTo>
                        <a:pt x="225" y="13"/>
                      </a:lnTo>
                      <a:lnTo>
                        <a:pt x="223" y="11"/>
                      </a:lnTo>
                      <a:lnTo>
                        <a:pt x="222" y="10"/>
                      </a:lnTo>
                      <a:lnTo>
                        <a:pt x="220" y="8"/>
                      </a:lnTo>
                      <a:lnTo>
                        <a:pt x="220" y="5"/>
                      </a:lnTo>
                      <a:lnTo>
                        <a:pt x="220" y="5"/>
                      </a:lnTo>
                      <a:lnTo>
                        <a:pt x="219" y="5"/>
                      </a:lnTo>
                      <a:lnTo>
                        <a:pt x="216" y="3"/>
                      </a:lnTo>
                      <a:lnTo>
                        <a:pt x="213" y="3"/>
                      </a:lnTo>
                      <a:lnTo>
                        <a:pt x="209" y="5"/>
                      </a:lnTo>
                      <a:lnTo>
                        <a:pt x="208" y="4"/>
                      </a:lnTo>
                      <a:lnTo>
                        <a:pt x="203" y="4"/>
                      </a:lnTo>
                      <a:lnTo>
                        <a:pt x="201" y="3"/>
                      </a:lnTo>
                      <a:lnTo>
                        <a:pt x="199" y="2"/>
                      </a:lnTo>
                      <a:lnTo>
                        <a:pt x="197" y="1"/>
                      </a:lnTo>
                      <a:lnTo>
                        <a:pt x="196" y="1"/>
                      </a:lnTo>
                      <a:lnTo>
                        <a:pt x="192" y="1"/>
                      </a:lnTo>
                      <a:lnTo>
                        <a:pt x="192" y="0"/>
                      </a:lnTo>
                      <a:lnTo>
                        <a:pt x="189" y="0"/>
                      </a:lnTo>
                      <a:lnTo>
                        <a:pt x="189" y="1"/>
                      </a:lnTo>
                      <a:lnTo>
                        <a:pt x="189" y="2"/>
                      </a:lnTo>
                      <a:lnTo>
                        <a:pt x="188" y="5"/>
                      </a:lnTo>
                      <a:lnTo>
                        <a:pt x="186" y="5"/>
                      </a:lnTo>
                      <a:lnTo>
                        <a:pt x="185" y="6"/>
                      </a:lnTo>
                      <a:lnTo>
                        <a:pt x="181" y="6"/>
                      </a:lnTo>
                      <a:lnTo>
                        <a:pt x="179" y="7"/>
                      </a:lnTo>
                      <a:lnTo>
                        <a:pt x="178" y="7"/>
                      </a:lnTo>
                      <a:lnTo>
                        <a:pt x="178" y="6"/>
                      </a:lnTo>
                      <a:lnTo>
                        <a:pt x="176" y="5"/>
                      </a:lnTo>
                      <a:lnTo>
                        <a:pt x="176" y="4"/>
                      </a:lnTo>
                      <a:lnTo>
                        <a:pt x="174" y="4"/>
                      </a:lnTo>
                      <a:lnTo>
                        <a:pt x="168" y="7"/>
                      </a:lnTo>
                      <a:lnTo>
                        <a:pt x="166" y="8"/>
                      </a:lnTo>
                      <a:lnTo>
                        <a:pt x="165" y="10"/>
                      </a:lnTo>
                      <a:lnTo>
                        <a:pt x="159" y="11"/>
                      </a:lnTo>
                      <a:lnTo>
                        <a:pt x="157" y="11"/>
                      </a:lnTo>
                      <a:lnTo>
                        <a:pt x="155" y="9"/>
                      </a:lnTo>
                      <a:lnTo>
                        <a:pt x="153" y="9"/>
                      </a:lnTo>
                      <a:lnTo>
                        <a:pt x="150" y="8"/>
                      </a:lnTo>
                      <a:lnTo>
                        <a:pt x="148" y="11"/>
                      </a:lnTo>
                      <a:lnTo>
                        <a:pt x="146" y="14"/>
                      </a:lnTo>
                      <a:lnTo>
                        <a:pt x="146" y="16"/>
                      </a:lnTo>
                      <a:lnTo>
                        <a:pt x="147" y="18"/>
                      </a:lnTo>
                      <a:lnTo>
                        <a:pt x="147" y="19"/>
                      </a:lnTo>
                      <a:lnTo>
                        <a:pt x="144" y="20"/>
                      </a:lnTo>
                      <a:lnTo>
                        <a:pt x="142" y="19"/>
                      </a:lnTo>
                      <a:lnTo>
                        <a:pt x="139" y="18"/>
                      </a:lnTo>
                      <a:lnTo>
                        <a:pt x="137" y="17"/>
                      </a:lnTo>
                      <a:lnTo>
                        <a:pt x="134" y="17"/>
                      </a:lnTo>
                      <a:lnTo>
                        <a:pt x="133" y="18"/>
                      </a:lnTo>
                      <a:lnTo>
                        <a:pt x="131" y="18"/>
                      </a:lnTo>
                      <a:lnTo>
                        <a:pt x="127" y="18"/>
                      </a:lnTo>
                      <a:lnTo>
                        <a:pt x="124" y="15"/>
                      </a:lnTo>
                      <a:lnTo>
                        <a:pt x="121" y="16"/>
                      </a:lnTo>
                      <a:lnTo>
                        <a:pt x="120" y="14"/>
                      </a:lnTo>
                      <a:lnTo>
                        <a:pt x="117" y="11"/>
                      </a:lnTo>
                      <a:lnTo>
                        <a:pt x="115" y="10"/>
                      </a:lnTo>
                      <a:lnTo>
                        <a:pt x="110" y="6"/>
                      </a:lnTo>
                      <a:lnTo>
                        <a:pt x="109" y="5"/>
                      </a:lnTo>
                      <a:lnTo>
                        <a:pt x="107" y="4"/>
                      </a:lnTo>
                      <a:lnTo>
                        <a:pt x="106" y="4"/>
                      </a:lnTo>
                      <a:lnTo>
                        <a:pt x="105" y="5"/>
                      </a:lnTo>
                      <a:lnTo>
                        <a:pt x="102" y="5"/>
                      </a:lnTo>
                      <a:lnTo>
                        <a:pt x="101" y="7"/>
                      </a:lnTo>
                      <a:lnTo>
                        <a:pt x="99" y="7"/>
                      </a:lnTo>
                      <a:lnTo>
                        <a:pt x="98" y="8"/>
                      </a:lnTo>
                      <a:lnTo>
                        <a:pt x="98" y="11"/>
                      </a:lnTo>
                      <a:lnTo>
                        <a:pt x="96" y="13"/>
                      </a:lnTo>
                      <a:lnTo>
                        <a:pt x="96" y="14"/>
                      </a:lnTo>
                      <a:lnTo>
                        <a:pt x="95" y="16"/>
                      </a:lnTo>
                      <a:lnTo>
                        <a:pt x="93" y="16"/>
                      </a:lnTo>
                      <a:lnTo>
                        <a:pt x="93" y="18"/>
                      </a:lnTo>
                      <a:lnTo>
                        <a:pt x="95" y="21"/>
                      </a:lnTo>
                      <a:lnTo>
                        <a:pt x="95" y="23"/>
                      </a:lnTo>
                      <a:lnTo>
                        <a:pt x="94" y="25"/>
                      </a:lnTo>
                      <a:lnTo>
                        <a:pt x="93" y="29"/>
                      </a:lnTo>
                      <a:lnTo>
                        <a:pt x="95" y="32"/>
                      </a:lnTo>
                      <a:lnTo>
                        <a:pt x="95" y="39"/>
                      </a:lnTo>
                      <a:lnTo>
                        <a:pt x="92" y="41"/>
                      </a:lnTo>
                      <a:lnTo>
                        <a:pt x="92" y="44"/>
                      </a:lnTo>
                      <a:lnTo>
                        <a:pt x="85" y="53"/>
                      </a:lnTo>
                      <a:lnTo>
                        <a:pt x="87" y="59"/>
                      </a:lnTo>
                      <a:lnTo>
                        <a:pt x="86" y="62"/>
                      </a:lnTo>
                      <a:lnTo>
                        <a:pt x="85" y="66"/>
                      </a:lnTo>
                      <a:lnTo>
                        <a:pt x="84" y="69"/>
                      </a:lnTo>
                      <a:lnTo>
                        <a:pt x="83" y="75"/>
                      </a:lnTo>
                      <a:lnTo>
                        <a:pt x="84" y="76"/>
                      </a:lnTo>
                      <a:lnTo>
                        <a:pt x="83" y="82"/>
                      </a:lnTo>
                      <a:lnTo>
                        <a:pt x="83" y="83"/>
                      </a:lnTo>
                      <a:lnTo>
                        <a:pt x="83" y="87"/>
                      </a:lnTo>
                      <a:lnTo>
                        <a:pt x="81" y="89"/>
                      </a:lnTo>
                      <a:lnTo>
                        <a:pt x="80" y="94"/>
                      </a:lnTo>
                      <a:lnTo>
                        <a:pt x="80" y="100"/>
                      </a:lnTo>
                      <a:lnTo>
                        <a:pt x="75" y="109"/>
                      </a:lnTo>
                      <a:lnTo>
                        <a:pt x="72" y="110"/>
                      </a:lnTo>
                      <a:lnTo>
                        <a:pt x="70" y="112"/>
                      </a:lnTo>
                      <a:lnTo>
                        <a:pt x="68" y="111"/>
                      </a:lnTo>
                      <a:lnTo>
                        <a:pt x="65" y="114"/>
                      </a:lnTo>
                      <a:lnTo>
                        <a:pt x="62" y="118"/>
                      </a:lnTo>
                      <a:lnTo>
                        <a:pt x="62" y="122"/>
                      </a:lnTo>
                      <a:lnTo>
                        <a:pt x="57" y="128"/>
                      </a:lnTo>
                      <a:lnTo>
                        <a:pt x="56" y="131"/>
                      </a:lnTo>
                      <a:lnTo>
                        <a:pt x="57" y="136"/>
                      </a:lnTo>
                      <a:lnTo>
                        <a:pt x="57" y="137"/>
                      </a:lnTo>
                      <a:lnTo>
                        <a:pt x="57" y="146"/>
                      </a:lnTo>
                      <a:lnTo>
                        <a:pt x="56" y="151"/>
                      </a:lnTo>
                      <a:lnTo>
                        <a:pt x="57" y="154"/>
                      </a:lnTo>
                      <a:lnTo>
                        <a:pt x="54" y="159"/>
                      </a:lnTo>
                      <a:lnTo>
                        <a:pt x="51" y="159"/>
                      </a:lnTo>
                      <a:lnTo>
                        <a:pt x="49" y="161"/>
                      </a:lnTo>
                      <a:lnTo>
                        <a:pt x="48" y="164"/>
                      </a:lnTo>
                      <a:lnTo>
                        <a:pt x="43" y="170"/>
                      </a:lnTo>
                      <a:lnTo>
                        <a:pt x="40" y="174"/>
                      </a:lnTo>
                      <a:lnTo>
                        <a:pt x="37" y="176"/>
                      </a:lnTo>
                      <a:lnTo>
                        <a:pt x="33" y="173"/>
                      </a:lnTo>
                      <a:lnTo>
                        <a:pt x="33" y="171"/>
                      </a:lnTo>
                      <a:lnTo>
                        <a:pt x="32" y="170"/>
                      </a:lnTo>
                      <a:lnTo>
                        <a:pt x="34" y="166"/>
                      </a:lnTo>
                      <a:lnTo>
                        <a:pt x="34" y="165"/>
                      </a:lnTo>
                      <a:lnTo>
                        <a:pt x="29" y="166"/>
                      </a:lnTo>
                      <a:lnTo>
                        <a:pt x="26" y="169"/>
                      </a:lnTo>
                      <a:lnTo>
                        <a:pt x="25" y="169"/>
                      </a:lnTo>
                      <a:lnTo>
                        <a:pt x="22" y="169"/>
                      </a:lnTo>
                      <a:lnTo>
                        <a:pt x="22" y="173"/>
                      </a:lnTo>
                      <a:lnTo>
                        <a:pt x="21" y="175"/>
                      </a:lnTo>
                      <a:lnTo>
                        <a:pt x="19" y="175"/>
                      </a:lnTo>
                      <a:lnTo>
                        <a:pt x="19" y="173"/>
                      </a:lnTo>
                      <a:lnTo>
                        <a:pt x="18" y="172"/>
                      </a:lnTo>
                      <a:lnTo>
                        <a:pt x="16" y="173"/>
                      </a:lnTo>
                      <a:lnTo>
                        <a:pt x="14" y="173"/>
                      </a:lnTo>
                      <a:lnTo>
                        <a:pt x="11" y="176"/>
                      </a:lnTo>
                      <a:lnTo>
                        <a:pt x="8" y="179"/>
                      </a:lnTo>
                      <a:lnTo>
                        <a:pt x="7" y="181"/>
                      </a:lnTo>
                      <a:lnTo>
                        <a:pt x="7" y="187"/>
                      </a:lnTo>
                      <a:lnTo>
                        <a:pt x="5" y="189"/>
                      </a:lnTo>
                      <a:lnTo>
                        <a:pt x="2" y="190"/>
                      </a:lnTo>
                      <a:lnTo>
                        <a:pt x="0" y="191"/>
                      </a:lnTo>
                      <a:lnTo>
                        <a:pt x="1" y="194"/>
                      </a:lnTo>
                      <a:lnTo>
                        <a:pt x="5" y="194"/>
                      </a:lnTo>
                      <a:lnTo>
                        <a:pt x="6" y="195"/>
                      </a:lnTo>
                      <a:lnTo>
                        <a:pt x="7" y="195"/>
                      </a:lnTo>
                      <a:lnTo>
                        <a:pt x="7"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3" name="Freeform 862">
                  <a:extLst>
                    <a:ext uri="{FF2B5EF4-FFF2-40B4-BE49-F238E27FC236}">
                      <a16:creationId xmlns:a16="http://schemas.microsoft.com/office/drawing/2014/main" id="{F4C431E5-F8A6-1E42-8536-B23A0B1CD749}"/>
                    </a:ext>
                  </a:extLst>
                </p:cNvPr>
                <p:cNvSpPr>
                  <a:spLocks/>
                </p:cNvSpPr>
                <p:nvPr/>
              </p:nvSpPr>
              <p:spPr bwMode="auto">
                <a:xfrm>
                  <a:off x="4067" y="2966"/>
                  <a:ext cx="45" cy="136"/>
                </a:xfrm>
                <a:custGeom>
                  <a:avLst/>
                  <a:gdLst>
                    <a:gd name="T0" fmla="*/ 7 w 45"/>
                    <a:gd name="T1" fmla="*/ 6 h 136"/>
                    <a:gd name="T2" fmla="*/ 11 w 45"/>
                    <a:gd name="T3" fmla="*/ 8 h 136"/>
                    <a:gd name="T4" fmla="*/ 8 w 45"/>
                    <a:gd name="T5" fmla="*/ 14 h 136"/>
                    <a:gd name="T6" fmla="*/ 12 w 45"/>
                    <a:gd name="T7" fmla="*/ 18 h 136"/>
                    <a:gd name="T8" fmla="*/ 12 w 45"/>
                    <a:gd name="T9" fmla="*/ 23 h 136"/>
                    <a:gd name="T10" fmla="*/ 12 w 45"/>
                    <a:gd name="T11" fmla="*/ 25 h 136"/>
                    <a:gd name="T12" fmla="*/ 8 w 45"/>
                    <a:gd name="T13" fmla="*/ 32 h 136"/>
                    <a:gd name="T14" fmla="*/ 9 w 45"/>
                    <a:gd name="T15" fmla="*/ 38 h 136"/>
                    <a:gd name="T16" fmla="*/ 8 w 45"/>
                    <a:gd name="T17" fmla="*/ 42 h 136"/>
                    <a:gd name="T18" fmla="*/ 9 w 45"/>
                    <a:gd name="T19" fmla="*/ 46 h 136"/>
                    <a:gd name="T20" fmla="*/ 9 w 45"/>
                    <a:gd name="T21" fmla="*/ 49 h 136"/>
                    <a:gd name="T22" fmla="*/ 11 w 45"/>
                    <a:gd name="T23" fmla="*/ 52 h 136"/>
                    <a:gd name="T24" fmla="*/ 10 w 45"/>
                    <a:gd name="T25" fmla="*/ 54 h 136"/>
                    <a:gd name="T26" fmla="*/ 7 w 45"/>
                    <a:gd name="T27" fmla="*/ 56 h 136"/>
                    <a:gd name="T28" fmla="*/ 4 w 45"/>
                    <a:gd name="T29" fmla="*/ 61 h 136"/>
                    <a:gd name="T30" fmla="*/ 4 w 45"/>
                    <a:gd name="T31" fmla="*/ 65 h 136"/>
                    <a:gd name="T32" fmla="*/ 4 w 45"/>
                    <a:gd name="T33" fmla="*/ 69 h 136"/>
                    <a:gd name="T34" fmla="*/ 0 w 45"/>
                    <a:gd name="T35" fmla="*/ 73 h 136"/>
                    <a:gd name="T36" fmla="*/ 2 w 45"/>
                    <a:gd name="T37" fmla="*/ 77 h 136"/>
                    <a:gd name="T38" fmla="*/ 4 w 45"/>
                    <a:gd name="T39" fmla="*/ 82 h 136"/>
                    <a:gd name="T40" fmla="*/ 8 w 45"/>
                    <a:gd name="T41" fmla="*/ 83 h 136"/>
                    <a:gd name="T42" fmla="*/ 10 w 45"/>
                    <a:gd name="T43" fmla="*/ 86 h 136"/>
                    <a:gd name="T44" fmla="*/ 13 w 45"/>
                    <a:gd name="T45" fmla="*/ 90 h 136"/>
                    <a:gd name="T46" fmla="*/ 15 w 45"/>
                    <a:gd name="T47" fmla="*/ 89 h 136"/>
                    <a:gd name="T48" fmla="*/ 20 w 45"/>
                    <a:gd name="T49" fmla="*/ 87 h 136"/>
                    <a:gd name="T50" fmla="*/ 25 w 45"/>
                    <a:gd name="T51" fmla="*/ 91 h 136"/>
                    <a:gd name="T52" fmla="*/ 25 w 45"/>
                    <a:gd name="T53" fmla="*/ 100 h 136"/>
                    <a:gd name="T54" fmla="*/ 21 w 45"/>
                    <a:gd name="T55" fmla="*/ 107 h 136"/>
                    <a:gd name="T56" fmla="*/ 19 w 45"/>
                    <a:gd name="T57" fmla="*/ 114 h 136"/>
                    <a:gd name="T58" fmla="*/ 21 w 45"/>
                    <a:gd name="T59" fmla="*/ 120 h 136"/>
                    <a:gd name="T60" fmla="*/ 26 w 45"/>
                    <a:gd name="T61" fmla="*/ 126 h 136"/>
                    <a:gd name="T62" fmla="*/ 29 w 45"/>
                    <a:gd name="T63" fmla="*/ 129 h 136"/>
                    <a:gd name="T64" fmla="*/ 30 w 45"/>
                    <a:gd name="T65" fmla="*/ 134 h 136"/>
                    <a:gd name="T66" fmla="*/ 33 w 45"/>
                    <a:gd name="T67" fmla="*/ 135 h 136"/>
                    <a:gd name="T68" fmla="*/ 33 w 45"/>
                    <a:gd name="T69" fmla="*/ 128 h 136"/>
                    <a:gd name="T70" fmla="*/ 35 w 45"/>
                    <a:gd name="T71" fmla="*/ 122 h 136"/>
                    <a:gd name="T72" fmla="*/ 40 w 45"/>
                    <a:gd name="T73" fmla="*/ 117 h 136"/>
                    <a:gd name="T74" fmla="*/ 42 w 45"/>
                    <a:gd name="T75" fmla="*/ 112 h 136"/>
                    <a:gd name="T76" fmla="*/ 41 w 45"/>
                    <a:gd name="T77" fmla="*/ 104 h 136"/>
                    <a:gd name="T78" fmla="*/ 40 w 45"/>
                    <a:gd name="T79" fmla="*/ 101 h 136"/>
                    <a:gd name="T80" fmla="*/ 43 w 45"/>
                    <a:gd name="T81" fmla="*/ 100 h 136"/>
                    <a:gd name="T82" fmla="*/ 45 w 45"/>
                    <a:gd name="T83" fmla="*/ 97 h 136"/>
                    <a:gd name="T84" fmla="*/ 44 w 45"/>
                    <a:gd name="T85" fmla="*/ 93 h 136"/>
                    <a:gd name="T86" fmla="*/ 40 w 45"/>
                    <a:gd name="T87" fmla="*/ 83 h 136"/>
                    <a:gd name="T88" fmla="*/ 33 w 45"/>
                    <a:gd name="T89" fmla="*/ 75 h 136"/>
                    <a:gd name="T90" fmla="*/ 31 w 45"/>
                    <a:gd name="T91" fmla="*/ 73 h 136"/>
                    <a:gd name="T92" fmla="*/ 25 w 45"/>
                    <a:gd name="T93" fmla="*/ 68 h 136"/>
                    <a:gd name="T94" fmla="*/ 23 w 45"/>
                    <a:gd name="T95" fmla="*/ 49 h 136"/>
                    <a:gd name="T96" fmla="*/ 22 w 45"/>
                    <a:gd name="T97" fmla="*/ 14 h 136"/>
                    <a:gd name="T98" fmla="*/ 16 w 45"/>
                    <a:gd name="T99" fmla="*/ 6 h 136"/>
                    <a:gd name="T100" fmla="*/ 14 w 45"/>
                    <a:gd name="T101" fmla="*/ 4 h 136"/>
                    <a:gd name="T102" fmla="*/ 12 w 45"/>
                    <a:gd name="T103" fmla="*/ 3 h 136"/>
                    <a:gd name="T104" fmla="*/ 10 w 45"/>
                    <a:gd name="T105" fmla="*/ 3 h 136"/>
                    <a:gd name="T106" fmla="*/ 7 w 45"/>
                    <a:gd name="T107" fmla="*/ 1 h 136"/>
                    <a:gd name="T108" fmla="*/ 5 w 45"/>
                    <a:gd name="T109" fmla="*/ 0 h 136"/>
                    <a:gd name="T110" fmla="*/ 5 w 45"/>
                    <a:gd name="T111"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136">
                      <a:moveTo>
                        <a:pt x="6" y="4"/>
                      </a:moveTo>
                      <a:lnTo>
                        <a:pt x="7" y="6"/>
                      </a:lnTo>
                      <a:lnTo>
                        <a:pt x="8" y="7"/>
                      </a:lnTo>
                      <a:lnTo>
                        <a:pt x="11" y="8"/>
                      </a:lnTo>
                      <a:lnTo>
                        <a:pt x="10" y="9"/>
                      </a:lnTo>
                      <a:lnTo>
                        <a:pt x="8" y="14"/>
                      </a:lnTo>
                      <a:lnTo>
                        <a:pt x="9" y="15"/>
                      </a:lnTo>
                      <a:lnTo>
                        <a:pt x="12" y="18"/>
                      </a:lnTo>
                      <a:lnTo>
                        <a:pt x="12" y="20"/>
                      </a:lnTo>
                      <a:lnTo>
                        <a:pt x="12" y="23"/>
                      </a:lnTo>
                      <a:lnTo>
                        <a:pt x="12" y="24"/>
                      </a:lnTo>
                      <a:lnTo>
                        <a:pt x="12" y="25"/>
                      </a:lnTo>
                      <a:lnTo>
                        <a:pt x="8" y="29"/>
                      </a:lnTo>
                      <a:lnTo>
                        <a:pt x="8" y="32"/>
                      </a:lnTo>
                      <a:lnTo>
                        <a:pt x="9" y="35"/>
                      </a:lnTo>
                      <a:lnTo>
                        <a:pt x="9" y="38"/>
                      </a:lnTo>
                      <a:lnTo>
                        <a:pt x="10" y="40"/>
                      </a:lnTo>
                      <a:lnTo>
                        <a:pt x="8" y="42"/>
                      </a:lnTo>
                      <a:lnTo>
                        <a:pt x="10" y="45"/>
                      </a:lnTo>
                      <a:lnTo>
                        <a:pt x="9" y="46"/>
                      </a:lnTo>
                      <a:lnTo>
                        <a:pt x="8" y="47"/>
                      </a:lnTo>
                      <a:lnTo>
                        <a:pt x="9" y="49"/>
                      </a:lnTo>
                      <a:lnTo>
                        <a:pt x="9" y="51"/>
                      </a:lnTo>
                      <a:lnTo>
                        <a:pt x="11" y="52"/>
                      </a:lnTo>
                      <a:lnTo>
                        <a:pt x="12" y="53"/>
                      </a:lnTo>
                      <a:lnTo>
                        <a:pt x="10" y="54"/>
                      </a:lnTo>
                      <a:lnTo>
                        <a:pt x="9" y="55"/>
                      </a:lnTo>
                      <a:lnTo>
                        <a:pt x="7" y="56"/>
                      </a:lnTo>
                      <a:lnTo>
                        <a:pt x="4" y="59"/>
                      </a:lnTo>
                      <a:lnTo>
                        <a:pt x="4" y="61"/>
                      </a:lnTo>
                      <a:lnTo>
                        <a:pt x="4" y="63"/>
                      </a:lnTo>
                      <a:lnTo>
                        <a:pt x="4" y="65"/>
                      </a:lnTo>
                      <a:lnTo>
                        <a:pt x="4" y="66"/>
                      </a:lnTo>
                      <a:lnTo>
                        <a:pt x="4" y="69"/>
                      </a:lnTo>
                      <a:lnTo>
                        <a:pt x="2" y="72"/>
                      </a:lnTo>
                      <a:lnTo>
                        <a:pt x="0" y="73"/>
                      </a:lnTo>
                      <a:lnTo>
                        <a:pt x="1" y="74"/>
                      </a:lnTo>
                      <a:lnTo>
                        <a:pt x="2" y="77"/>
                      </a:lnTo>
                      <a:lnTo>
                        <a:pt x="4" y="80"/>
                      </a:lnTo>
                      <a:lnTo>
                        <a:pt x="4" y="82"/>
                      </a:lnTo>
                      <a:lnTo>
                        <a:pt x="8" y="81"/>
                      </a:lnTo>
                      <a:lnTo>
                        <a:pt x="8" y="83"/>
                      </a:lnTo>
                      <a:lnTo>
                        <a:pt x="9" y="84"/>
                      </a:lnTo>
                      <a:lnTo>
                        <a:pt x="10" y="86"/>
                      </a:lnTo>
                      <a:lnTo>
                        <a:pt x="11" y="88"/>
                      </a:lnTo>
                      <a:lnTo>
                        <a:pt x="13" y="90"/>
                      </a:lnTo>
                      <a:lnTo>
                        <a:pt x="14" y="89"/>
                      </a:lnTo>
                      <a:lnTo>
                        <a:pt x="15" y="89"/>
                      </a:lnTo>
                      <a:lnTo>
                        <a:pt x="17" y="87"/>
                      </a:lnTo>
                      <a:lnTo>
                        <a:pt x="20" y="87"/>
                      </a:lnTo>
                      <a:lnTo>
                        <a:pt x="23" y="89"/>
                      </a:lnTo>
                      <a:lnTo>
                        <a:pt x="25" y="91"/>
                      </a:lnTo>
                      <a:lnTo>
                        <a:pt x="25" y="96"/>
                      </a:lnTo>
                      <a:lnTo>
                        <a:pt x="25" y="100"/>
                      </a:lnTo>
                      <a:lnTo>
                        <a:pt x="22" y="104"/>
                      </a:lnTo>
                      <a:lnTo>
                        <a:pt x="21" y="107"/>
                      </a:lnTo>
                      <a:lnTo>
                        <a:pt x="19" y="111"/>
                      </a:lnTo>
                      <a:lnTo>
                        <a:pt x="19" y="114"/>
                      </a:lnTo>
                      <a:lnTo>
                        <a:pt x="21" y="117"/>
                      </a:lnTo>
                      <a:lnTo>
                        <a:pt x="21" y="120"/>
                      </a:lnTo>
                      <a:lnTo>
                        <a:pt x="23" y="123"/>
                      </a:lnTo>
                      <a:lnTo>
                        <a:pt x="26" y="126"/>
                      </a:lnTo>
                      <a:lnTo>
                        <a:pt x="28" y="128"/>
                      </a:lnTo>
                      <a:lnTo>
                        <a:pt x="29" y="129"/>
                      </a:lnTo>
                      <a:lnTo>
                        <a:pt x="31" y="132"/>
                      </a:lnTo>
                      <a:lnTo>
                        <a:pt x="30" y="134"/>
                      </a:lnTo>
                      <a:lnTo>
                        <a:pt x="31" y="136"/>
                      </a:lnTo>
                      <a:lnTo>
                        <a:pt x="33" y="135"/>
                      </a:lnTo>
                      <a:lnTo>
                        <a:pt x="34" y="132"/>
                      </a:lnTo>
                      <a:lnTo>
                        <a:pt x="33" y="128"/>
                      </a:lnTo>
                      <a:lnTo>
                        <a:pt x="35" y="125"/>
                      </a:lnTo>
                      <a:lnTo>
                        <a:pt x="35" y="122"/>
                      </a:lnTo>
                      <a:lnTo>
                        <a:pt x="36" y="118"/>
                      </a:lnTo>
                      <a:lnTo>
                        <a:pt x="40" y="117"/>
                      </a:lnTo>
                      <a:lnTo>
                        <a:pt x="41" y="114"/>
                      </a:lnTo>
                      <a:lnTo>
                        <a:pt x="42" y="112"/>
                      </a:lnTo>
                      <a:lnTo>
                        <a:pt x="42" y="106"/>
                      </a:lnTo>
                      <a:lnTo>
                        <a:pt x="41" y="104"/>
                      </a:lnTo>
                      <a:lnTo>
                        <a:pt x="41" y="102"/>
                      </a:lnTo>
                      <a:lnTo>
                        <a:pt x="40" y="101"/>
                      </a:lnTo>
                      <a:lnTo>
                        <a:pt x="41" y="100"/>
                      </a:lnTo>
                      <a:lnTo>
                        <a:pt x="43" y="100"/>
                      </a:lnTo>
                      <a:lnTo>
                        <a:pt x="43" y="98"/>
                      </a:lnTo>
                      <a:lnTo>
                        <a:pt x="45" y="97"/>
                      </a:lnTo>
                      <a:lnTo>
                        <a:pt x="45" y="95"/>
                      </a:lnTo>
                      <a:lnTo>
                        <a:pt x="44" y="93"/>
                      </a:lnTo>
                      <a:lnTo>
                        <a:pt x="43" y="89"/>
                      </a:lnTo>
                      <a:lnTo>
                        <a:pt x="40" y="83"/>
                      </a:lnTo>
                      <a:lnTo>
                        <a:pt x="39" y="81"/>
                      </a:lnTo>
                      <a:lnTo>
                        <a:pt x="33" y="75"/>
                      </a:lnTo>
                      <a:lnTo>
                        <a:pt x="33" y="75"/>
                      </a:lnTo>
                      <a:lnTo>
                        <a:pt x="31" y="73"/>
                      </a:lnTo>
                      <a:lnTo>
                        <a:pt x="29" y="71"/>
                      </a:lnTo>
                      <a:lnTo>
                        <a:pt x="25" y="68"/>
                      </a:lnTo>
                      <a:lnTo>
                        <a:pt x="22" y="52"/>
                      </a:lnTo>
                      <a:lnTo>
                        <a:pt x="23" y="49"/>
                      </a:lnTo>
                      <a:lnTo>
                        <a:pt x="23" y="21"/>
                      </a:lnTo>
                      <a:lnTo>
                        <a:pt x="22" y="14"/>
                      </a:lnTo>
                      <a:lnTo>
                        <a:pt x="18" y="7"/>
                      </a:lnTo>
                      <a:lnTo>
                        <a:pt x="16" y="6"/>
                      </a:lnTo>
                      <a:lnTo>
                        <a:pt x="15" y="5"/>
                      </a:lnTo>
                      <a:lnTo>
                        <a:pt x="14" y="4"/>
                      </a:lnTo>
                      <a:lnTo>
                        <a:pt x="13" y="4"/>
                      </a:lnTo>
                      <a:lnTo>
                        <a:pt x="12" y="3"/>
                      </a:lnTo>
                      <a:lnTo>
                        <a:pt x="11" y="2"/>
                      </a:lnTo>
                      <a:lnTo>
                        <a:pt x="10" y="3"/>
                      </a:lnTo>
                      <a:lnTo>
                        <a:pt x="9" y="2"/>
                      </a:lnTo>
                      <a:lnTo>
                        <a:pt x="7" y="1"/>
                      </a:lnTo>
                      <a:lnTo>
                        <a:pt x="6" y="0"/>
                      </a:lnTo>
                      <a:lnTo>
                        <a:pt x="5" y="0"/>
                      </a:lnTo>
                      <a:lnTo>
                        <a:pt x="5" y="0"/>
                      </a:lnTo>
                      <a:lnTo>
                        <a:pt x="5"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4" name="Freeform 863">
                  <a:extLst>
                    <a:ext uri="{FF2B5EF4-FFF2-40B4-BE49-F238E27FC236}">
                      <a16:creationId xmlns:a16="http://schemas.microsoft.com/office/drawing/2014/main" id="{2F1D08EC-5411-C442-BA7E-3E8FCBEC8BD6}"/>
                    </a:ext>
                  </a:extLst>
                </p:cNvPr>
                <p:cNvSpPr>
                  <a:spLocks/>
                </p:cNvSpPr>
                <p:nvPr/>
              </p:nvSpPr>
              <p:spPr bwMode="auto">
                <a:xfrm>
                  <a:off x="3912" y="2946"/>
                  <a:ext cx="167" cy="170"/>
                </a:xfrm>
                <a:custGeom>
                  <a:avLst/>
                  <a:gdLst>
                    <a:gd name="T0" fmla="*/ 98 w 167"/>
                    <a:gd name="T1" fmla="*/ 25 h 170"/>
                    <a:gd name="T2" fmla="*/ 99 w 167"/>
                    <a:gd name="T3" fmla="*/ 31 h 170"/>
                    <a:gd name="T4" fmla="*/ 98 w 167"/>
                    <a:gd name="T5" fmla="*/ 41 h 170"/>
                    <a:gd name="T6" fmla="*/ 94 w 167"/>
                    <a:gd name="T7" fmla="*/ 48 h 170"/>
                    <a:gd name="T8" fmla="*/ 100 w 167"/>
                    <a:gd name="T9" fmla="*/ 69 h 170"/>
                    <a:gd name="T10" fmla="*/ 108 w 167"/>
                    <a:gd name="T11" fmla="*/ 73 h 170"/>
                    <a:gd name="T12" fmla="*/ 112 w 167"/>
                    <a:gd name="T13" fmla="*/ 70 h 170"/>
                    <a:gd name="T14" fmla="*/ 110 w 167"/>
                    <a:gd name="T15" fmla="*/ 88 h 170"/>
                    <a:gd name="T16" fmla="*/ 103 w 167"/>
                    <a:gd name="T17" fmla="*/ 89 h 170"/>
                    <a:gd name="T18" fmla="*/ 91 w 167"/>
                    <a:gd name="T19" fmla="*/ 75 h 170"/>
                    <a:gd name="T20" fmla="*/ 79 w 167"/>
                    <a:gd name="T21" fmla="*/ 66 h 170"/>
                    <a:gd name="T22" fmla="*/ 74 w 167"/>
                    <a:gd name="T23" fmla="*/ 58 h 170"/>
                    <a:gd name="T24" fmla="*/ 67 w 167"/>
                    <a:gd name="T25" fmla="*/ 67 h 170"/>
                    <a:gd name="T26" fmla="*/ 59 w 167"/>
                    <a:gd name="T27" fmla="*/ 65 h 170"/>
                    <a:gd name="T28" fmla="*/ 50 w 167"/>
                    <a:gd name="T29" fmla="*/ 60 h 170"/>
                    <a:gd name="T30" fmla="*/ 49 w 167"/>
                    <a:gd name="T31" fmla="*/ 51 h 170"/>
                    <a:gd name="T32" fmla="*/ 42 w 167"/>
                    <a:gd name="T33" fmla="*/ 54 h 170"/>
                    <a:gd name="T34" fmla="*/ 36 w 167"/>
                    <a:gd name="T35" fmla="*/ 55 h 170"/>
                    <a:gd name="T36" fmla="*/ 32 w 167"/>
                    <a:gd name="T37" fmla="*/ 50 h 170"/>
                    <a:gd name="T38" fmla="*/ 30 w 167"/>
                    <a:gd name="T39" fmla="*/ 52 h 170"/>
                    <a:gd name="T40" fmla="*/ 32 w 167"/>
                    <a:gd name="T41" fmla="*/ 72 h 170"/>
                    <a:gd name="T42" fmla="*/ 32 w 167"/>
                    <a:gd name="T43" fmla="*/ 83 h 170"/>
                    <a:gd name="T44" fmla="*/ 3 w 167"/>
                    <a:gd name="T45" fmla="*/ 144 h 170"/>
                    <a:gd name="T46" fmla="*/ 10 w 167"/>
                    <a:gd name="T47" fmla="*/ 154 h 170"/>
                    <a:gd name="T48" fmla="*/ 17 w 167"/>
                    <a:gd name="T49" fmla="*/ 161 h 170"/>
                    <a:gd name="T50" fmla="*/ 34 w 167"/>
                    <a:gd name="T51" fmla="*/ 161 h 170"/>
                    <a:gd name="T52" fmla="*/ 40 w 167"/>
                    <a:gd name="T53" fmla="*/ 162 h 170"/>
                    <a:gd name="T54" fmla="*/ 45 w 167"/>
                    <a:gd name="T55" fmla="*/ 165 h 170"/>
                    <a:gd name="T56" fmla="*/ 53 w 167"/>
                    <a:gd name="T57" fmla="*/ 169 h 170"/>
                    <a:gd name="T58" fmla="*/ 62 w 167"/>
                    <a:gd name="T59" fmla="*/ 167 h 170"/>
                    <a:gd name="T60" fmla="*/ 66 w 167"/>
                    <a:gd name="T61" fmla="*/ 169 h 170"/>
                    <a:gd name="T62" fmla="*/ 84 w 167"/>
                    <a:gd name="T63" fmla="*/ 151 h 170"/>
                    <a:gd name="T64" fmla="*/ 98 w 167"/>
                    <a:gd name="T65" fmla="*/ 141 h 170"/>
                    <a:gd name="T66" fmla="*/ 99 w 167"/>
                    <a:gd name="T67" fmla="*/ 133 h 170"/>
                    <a:gd name="T68" fmla="*/ 110 w 167"/>
                    <a:gd name="T69" fmla="*/ 127 h 170"/>
                    <a:gd name="T70" fmla="*/ 119 w 167"/>
                    <a:gd name="T71" fmla="*/ 129 h 170"/>
                    <a:gd name="T72" fmla="*/ 119 w 167"/>
                    <a:gd name="T73" fmla="*/ 121 h 170"/>
                    <a:gd name="T74" fmla="*/ 143 w 167"/>
                    <a:gd name="T75" fmla="*/ 108 h 170"/>
                    <a:gd name="T76" fmla="*/ 159 w 167"/>
                    <a:gd name="T77" fmla="*/ 102 h 170"/>
                    <a:gd name="T78" fmla="*/ 155 w 167"/>
                    <a:gd name="T79" fmla="*/ 93 h 170"/>
                    <a:gd name="T80" fmla="*/ 159 w 167"/>
                    <a:gd name="T81" fmla="*/ 85 h 170"/>
                    <a:gd name="T82" fmla="*/ 162 w 167"/>
                    <a:gd name="T83" fmla="*/ 76 h 170"/>
                    <a:gd name="T84" fmla="*/ 166 w 167"/>
                    <a:gd name="T85" fmla="*/ 72 h 170"/>
                    <a:gd name="T86" fmla="*/ 164 w 167"/>
                    <a:gd name="T87" fmla="*/ 66 h 170"/>
                    <a:gd name="T88" fmla="*/ 164 w 167"/>
                    <a:gd name="T89" fmla="*/ 58 h 170"/>
                    <a:gd name="T90" fmla="*/ 167 w 167"/>
                    <a:gd name="T91" fmla="*/ 45 h 170"/>
                    <a:gd name="T92" fmla="*/ 167 w 167"/>
                    <a:gd name="T93" fmla="*/ 38 h 170"/>
                    <a:gd name="T94" fmla="*/ 166 w 167"/>
                    <a:gd name="T95" fmla="*/ 28 h 170"/>
                    <a:gd name="T96" fmla="*/ 160 w 167"/>
                    <a:gd name="T97" fmla="*/ 23 h 170"/>
                    <a:gd name="T98" fmla="*/ 156 w 167"/>
                    <a:gd name="T99" fmla="*/ 17 h 170"/>
                    <a:gd name="T100" fmla="*/ 150 w 167"/>
                    <a:gd name="T101" fmla="*/ 12 h 170"/>
                    <a:gd name="T102" fmla="*/ 139 w 167"/>
                    <a:gd name="T103" fmla="*/ 6 h 170"/>
                    <a:gd name="T104" fmla="*/ 132 w 167"/>
                    <a:gd name="T105"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70">
                      <a:moveTo>
                        <a:pt x="101" y="6"/>
                      </a:moveTo>
                      <a:lnTo>
                        <a:pt x="96" y="19"/>
                      </a:lnTo>
                      <a:lnTo>
                        <a:pt x="97" y="23"/>
                      </a:lnTo>
                      <a:lnTo>
                        <a:pt x="98" y="25"/>
                      </a:lnTo>
                      <a:lnTo>
                        <a:pt x="100" y="26"/>
                      </a:lnTo>
                      <a:lnTo>
                        <a:pt x="100" y="27"/>
                      </a:lnTo>
                      <a:lnTo>
                        <a:pt x="98" y="29"/>
                      </a:lnTo>
                      <a:lnTo>
                        <a:pt x="99" y="31"/>
                      </a:lnTo>
                      <a:lnTo>
                        <a:pt x="98" y="34"/>
                      </a:lnTo>
                      <a:lnTo>
                        <a:pt x="99" y="36"/>
                      </a:lnTo>
                      <a:lnTo>
                        <a:pt x="98" y="40"/>
                      </a:lnTo>
                      <a:lnTo>
                        <a:pt x="98" y="41"/>
                      </a:lnTo>
                      <a:lnTo>
                        <a:pt x="98" y="41"/>
                      </a:lnTo>
                      <a:lnTo>
                        <a:pt x="97" y="43"/>
                      </a:lnTo>
                      <a:lnTo>
                        <a:pt x="94" y="46"/>
                      </a:lnTo>
                      <a:lnTo>
                        <a:pt x="94" y="48"/>
                      </a:lnTo>
                      <a:lnTo>
                        <a:pt x="94" y="58"/>
                      </a:lnTo>
                      <a:lnTo>
                        <a:pt x="94" y="62"/>
                      </a:lnTo>
                      <a:lnTo>
                        <a:pt x="96" y="64"/>
                      </a:lnTo>
                      <a:lnTo>
                        <a:pt x="100" y="69"/>
                      </a:lnTo>
                      <a:lnTo>
                        <a:pt x="101" y="72"/>
                      </a:lnTo>
                      <a:lnTo>
                        <a:pt x="102" y="74"/>
                      </a:lnTo>
                      <a:lnTo>
                        <a:pt x="108" y="74"/>
                      </a:lnTo>
                      <a:lnTo>
                        <a:pt x="108" y="73"/>
                      </a:lnTo>
                      <a:lnTo>
                        <a:pt x="108" y="72"/>
                      </a:lnTo>
                      <a:lnTo>
                        <a:pt x="108" y="70"/>
                      </a:lnTo>
                      <a:lnTo>
                        <a:pt x="111" y="69"/>
                      </a:lnTo>
                      <a:lnTo>
                        <a:pt x="112" y="70"/>
                      </a:lnTo>
                      <a:lnTo>
                        <a:pt x="113" y="88"/>
                      </a:lnTo>
                      <a:lnTo>
                        <a:pt x="112" y="89"/>
                      </a:lnTo>
                      <a:lnTo>
                        <a:pt x="110" y="89"/>
                      </a:lnTo>
                      <a:lnTo>
                        <a:pt x="110" y="88"/>
                      </a:lnTo>
                      <a:lnTo>
                        <a:pt x="109" y="88"/>
                      </a:lnTo>
                      <a:lnTo>
                        <a:pt x="107" y="89"/>
                      </a:lnTo>
                      <a:lnTo>
                        <a:pt x="105" y="89"/>
                      </a:lnTo>
                      <a:lnTo>
                        <a:pt x="103" y="89"/>
                      </a:lnTo>
                      <a:lnTo>
                        <a:pt x="100" y="86"/>
                      </a:lnTo>
                      <a:lnTo>
                        <a:pt x="97" y="82"/>
                      </a:lnTo>
                      <a:lnTo>
                        <a:pt x="94" y="79"/>
                      </a:lnTo>
                      <a:lnTo>
                        <a:pt x="91" y="75"/>
                      </a:lnTo>
                      <a:lnTo>
                        <a:pt x="88" y="72"/>
                      </a:lnTo>
                      <a:lnTo>
                        <a:pt x="83" y="70"/>
                      </a:lnTo>
                      <a:lnTo>
                        <a:pt x="80" y="68"/>
                      </a:lnTo>
                      <a:lnTo>
                        <a:pt x="79" y="66"/>
                      </a:lnTo>
                      <a:lnTo>
                        <a:pt x="77" y="63"/>
                      </a:lnTo>
                      <a:lnTo>
                        <a:pt x="77" y="58"/>
                      </a:lnTo>
                      <a:lnTo>
                        <a:pt x="76" y="58"/>
                      </a:lnTo>
                      <a:lnTo>
                        <a:pt x="74" y="58"/>
                      </a:lnTo>
                      <a:lnTo>
                        <a:pt x="73" y="59"/>
                      </a:lnTo>
                      <a:lnTo>
                        <a:pt x="71" y="63"/>
                      </a:lnTo>
                      <a:lnTo>
                        <a:pt x="71" y="65"/>
                      </a:lnTo>
                      <a:lnTo>
                        <a:pt x="67" y="67"/>
                      </a:lnTo>
                      <a:lnTo>
                        <a:pt x="65" y="67"/>
                      </a:lnTo>
                      <a:lnTo>
                        <a:pt x="64" y="65"/>
                      </a:lnTo>
                      <a:lnTo>
                        <a:pt x="61" y="65"/>
                      </a:lnTo>
                      <a:lnTo>
                        <a:pt x="59" y="65"/>
                      </a:lnTo>
                      <a:lnTo>
                        <a:pt x="55" y="62"/>
                      </a:lnTo>
                      <a:lnTo>
                        <a:pt x="54" y="62"/>
                      </a:lnTo>
                      <a:lnTo>
                        <a:pt x="51" y="60"/>
                      </a:lnTo>
                      <a:lnTo>
                        <a:pt x="50" y="60"/>
                      </a:lnTo>
                      <a:lnTo>
                        <a:pt x="50" y="59"/>
                      </a:lnTo>
                      <a:lnTo>
                        <a:pt x="50" y="56"/>
                      </a:lnTo>
                      <a:lnTo>
                        <a:pt x="49" y="55"/>
                      </a:lnTo>
                      <a:lnTo>
                        <a:pt x="49" y="51"/>
                      </a:lnTo>
                      <a:lnTo>
                        <a:pt x="48" y="51"/>
                      </a:lnTo>
                      <a:lnTo>
                        <a:pt x="45" y="52"/>
                      </a:lnTo>
                      <a:lnTo>
                        <a:pt x="43" y="54"/>
                      </a:lnTo>
                      <a:lnTo>
                        <a:pt x="42" y="54"/>
                      </a:lnTo>
                      <a:lnTo>
                        <a:pt x="39" y="55"/>
                      </a:lnTo>
                      <a:lnTo>
                        <a:pt x="38" y="57"/>
                      </a:lnTo>
                      <a:lnTo>
                        <a:pt x="37" y="56"/>
                      </a:lnTo>
                      <a:lnTo>
                        <a:pt x="36" y="55"/>
                      </a:lnTo>
                      <a:lnTo>
                        <a:pt x="36" y="52"/>
                      </a:lnTo>
                      <a:lnTo>
                        <a:pt x="35" y="51"/>
                      </a:lnTo>
                      <a:lnTo>
                        <a:pt x="33" y="50"/>
                      </a:lnTo>
                      <a:lnTo>
                        <a:pt x="32" y="50"/>
                      </a:lnTo>
                      <a:lnTo>
                        <a:pt x="31" y="49"/>
                      </a:lnTo>
                      <a:lnTo>
                        <a:pt x="31" y="50"/>
                      </a:lnTo>
                      <a:lnTo>
                        <a:pt x="31" y="51"/>
                      </a:lnTo>
                      <a:lnTo>
                        <a:pt x="30" y="52"/>
                      </a:lnTo>
                      <a:lnTo>
                        <a:pt x="31" y="59"/>
                      </a:lnTo>
                      <a:lnTo>
                        <a:pt x="31" y="65"/>
                      </a:lnTo>
                      <a:lnTo>
                        <a:pt x="31" y="69"/>
                      </a:lnTo>
                      <a:lnTo>
                        <a:pt x="32" y="72"/>
                      </a:lnTo>
                      <a:lnTo>
                        <a:pt x="32" y="75"/>
                      </a:lnTo>
                      <a:lnTo>
                        <a:pt x="31" y="76"/>
                      </a:lnTo>
                      <a:lnTo>
                        <a:pt x="31" y="81"/>
                      </a:lnTo>
                      <a:lnTo>
                        <a:pt x="32" y="83"/>
                      </a:lnTo>
                      <a:lnTo>
                        <a:pt x="1" y="83"/>
                      </a:lnTo>
                      <a:lnTo>
                        <a:pt x="0" y="139"/>
                      </a:lnTo>
                      <a:lnTo>
                        <a:pt x="1" y="141"/>
                      </a:lnTo>
                      <a:lnTo>
                        <a:pt x="3" y="144"/>
                      </a:lnTo>
                      <a:lnTo>
                        <a:pt x="4" y="146"/>
                      </a:lnTo>
                      <a:lnTo>
                        <a:pt x="5" y="148"/>
                      </a:lnTo>
                      <a:lnTo>
                        <a:pt x="8" y="149"/>
                      </a:lnTo>
                      <a:lnTo>
                        <a:pt x="10" y="154"/>
                      </a:lnTo>
                      <a:lnTo>
                        <a:pt x="12" y="155"/>
                      </a:lnTo>
                      <a:lnTo>
                        <a:pt x="15" y="156"/>
                      </a:lnTo>
                      <a:lnTo>
                        <a:pt x="15" y="158"/>
                      </a:lnTo>
                      <a:lnTo>
                        <a:pt x="17" y="161"/>
                      </a:lnTo>
                      <a:lnTo>
                        <a:pt x="18" y="162"/>
                      </a:lnTo>
                      <a:lnTo>
                        <a:pt x="19" y="165"/>
                      </a:lnTo>
                      <a:lnTo>
                        <a:pt x="33" y="161"/>
                      </a:lnTo>
                      <a:lnTo>
                        <a:pt x="34" y="161"/>
                      </a:lnTo>
                      <a:lnTo>
                        <a:pt x="38" y="160"/>
                      </a:lnTo>
                      <a:lnTo>
                        <a:pt x="39" y="161"/>
                      </a:lnTo>
                      <a:lnTo>
                        <a:pt x="39" y="161"/>
                      </a:lnTo>
                      <a:lnTo>
                        <a:pt x="40" y="162"/>
                      </a:lnTo>
                      <a:lnTo>
                        <a:pt x="42" y="162"/>
                      </a:lnTo>
                      <a:lnTo>
                        <a:pt x="42" y="162"/>
                      </a:lnTo>
                      <a:lnTo>
                        <a:pt x="43" y="162"/>
                      </a:lnTo>
                      <a:lnTo>
                        <a:pt x="45" y="165"/>
                      </a:lnTo>
                      <a:lnTo>
                        <a:pt x="46" y="165"/>
                      </a:lnTo>
                      <a:lnTo>
                        <a:pt x="49" y="165"/>
                      </a:lnTo>
                      <a:lnTo>
                        <a:pt x="53" y="167"/>
                      </a:lnTo>
                      <a:lnTo>
                        <a:pt x="53" y="169"/>
                      </a:lnTo>
                      <a:lnTo>
                        <a:pt x="55" y="169"/>
                      </a:lnTo>
                      <a:lnTo>
                        <a:pt x="58" y="167"/>
                      </a:lnTo>
                      <a:lnTo>
                        <a:pt x="61" y="166"/>
                      </a:lnTo>
                      <a:lnTo>
                        <a:pt x="62" y="167"/>
                      </a:lnTo>
                      <a:lnTo>
                        <a:pt x="63" y="167"/>
                      </a:lnTo>
                      <a:lnTo>
                        <a:pt x="63" y="168"/>
                      </a:lnTo>
                      <a:lnTo>
                        <a:pt x="64" y="168"/>
                      </a:lnTo>
                      <a:lnTo>
                        <a:pt x="66" y="169"/>
                      </a:lnTo>
                      <a:lnTo>
                        <a:pt x="69" y="170"/>
                      </a:lnTo>
                      <a:lnTo>
                        <a:pt x="73" y="169"/>
                      </a:lnTo>
                      <a:lnTo>
                        <a:pt x="77" y="162"/>
                      </a:lnTo>
                      <a:lnTo>
                        <a:pt x="84" y="151"/>
                      </a:lnTo>
                      <a:lnTo>
                        <a:pt x="92" y="145"/>
                      </a:lnTo>
                      <a:lnTo>
                        <a:pt x="97" y="143"/>
                      </a:lnTo>
                      <a:lnTo>
                        <a:pt x="98" y="141"/>
                      </a:lnTo>
                      <a:lnTo>
                        <a:pt x="98" y="141"/>
                      </a:lnTo>
                      <a:lnTo>
                        <a:pt x="98" y="139"/>
                      </a:lnTo>
                      <a:lnTo>
                        <a:pt x="98" y="138"/>
                      </a:lnTo>
                      <a:lnTo>
                        <a:pt x="98" y="136"/>
                      </a:lnTo>
                      <a:lnTo>
                        <a:pt x="99" y="133"/>
                      </a:lnTo>
                      <a:lnTo>
                        <a:pt x="103" y="131"/>
                      </a:lnTo>
                      <a:lnTo>
                        <a:pt x="105" y="130"/>
                      </a:lnTo>
                      <a:lnTo>
                        <a:pt x="107" y="129"/>
                      </a:lnTo>
                      <a:lnTo>
                        <a:pt x="110" y="127"/>
                      </a:lnTo>
                      <a:lnTo>
                        <a:pt x="114" y="127"/>
                      </a:lnTo>
                      <a:lnTo>
                        <a:pt x="115" y="129"/>
                      </a:lnTo>
                      <a:lnTo>
                        <a:pt x="116" y="128"/>
                      </a:lnTo>
                      <a:lnTo>
                        <a:pt x="119" y="129"/>
                      </a:lnTo>
                      <a:lnTo>
                        <a:pt x="120" y="129"/>
                      </a:lnTo>
                      <a:lnTo>
                        <a:pt x="121" y="128"/>
                      </a:lnTo>
                      <a:lnTo>
                        <a:pt x="121" y="127"/>
                      </a:lnTo>
                      <a:lnTo>
                        <a:pt x="119" y="121"/>
                      </a:lnTo>
                      <a:lnTo>
                        <a:pt x="121" y="119"/>
                      </a:lnTo>
                      <a:lnTo>
                        <a:pt x="126" y="116"/>
                      </a:lnTo>
                      <a:lnTo>
                        <a:pt x="129" y="116"/>
                      </a:lnTo>
                      <a:lnTo>
                        <a:pt x="143" y="108"/>
                      </a:lnTo>
                      <a:lnTo>
                        <a:pt x="146" y="108"/>
                      </a:lnTo>
                      <a:lnTo>
                        <a:pt x="154" y="103"/>
                      </a:lnTo>
                      <a:lnTo>
                        <a:pt x="159" y="102"/>
                      </a:lnTo>
                      <a:lnTo>
                        <a:pt x="159" y="102"/>
                      </a:lnTo>
                      <a:lnTo>
                        <a:pt x="159" y="100"/>
                      </a:lnTo>
                      <a:lnTo>
                        <a:pt x="157" y="97"/>
                      </a:lnTo>
                      <a:lnTo>
                        <a:pt x="156" y="94"/>
                      </a:lnTo>
                      <a:lnTo>
                        <a:pt x="155" y="93"/>
                      </a:lnTo>
                      <a:lnTo>
                        <a:pt x="157" y="92"/>
                      </a:lnTo>
                      <a:lnTo>
                        <a:pt x="159" y="89"/>
                      </a:lnTo>
                      <a:lnTo>
                        <a:pt x="159" y="86"/>
                      </a:lnTo>
                      <a:lnTo>
                        <a:pt x="159" y="85"/>
                      </a:lnTo>
                      <a:lnTo>
                        <a:pt x="159" y="83"/>
                      </a:lnTo>
                      <a:lnTo>
                        <a:pt x="159" y="81"/>
                      </a:lnTo>
                      <a:lnTo>
                        <a:pt x="159" y="79"/>
                      </a:lnTo>
                      <a:lnTo>
                        <a:pt x="162" y="76"/>
                      </a:lnTo>
                      <a:lnTo>
                        <a:pt x="164" y="75"/>
                      </a:lnTo>
                      <a:lnTo>
                        <a:pt x="165" y="74"/>
                      </a:lnTo>
                      <a:lnTo>
                        <a:pt x="167" y="73"/>
                      </a:lnTo>
                      <a:lnTo>
                        <a:pt x="166" y="72"/>
                      </a:lnTo>
                      <a:lnTo>
                        <a:pt x="164" y="71"/>
                      </a:lnTo>
                      <a:lnTo>
                        <a:pt x="164" y="69"/>
                      </a:lnTo>
                      <a:lnTo>
                        <a:pt x="163" y="67"/>
                      </a:lnTo>
                      <a:lnTo>
                        <a:pt x="164" y="66"/>
                      </a:lnTo>
                      <a:lnTo>
                        <a:pt x="165" y="65"/>
                      </a:lnTo>
                      <a:lnTo>
                        <a:pt x="163" y="62"/>
                      </a:lnTo>
                      <a:lnTo>
                        <a:pt x="165" y="60"/>
                      </a:lnTo>
                      <a:lnTo>
                        <a:pt x="164" y="58"/>
                      </a:lnTo>
                      <a:lnTo>
                        <a:pt x="164" y="55"/>
                      </a:lnTo>
                      <a:lnTo>
                        <a:pt x="163" y="52"/>
                      </a:lnTo>
                      <a:lnTo>
                        <a:pt x="163" y="49"/>
                      </a:lnTo>
                      <a:lnTo>
                        <a:pt x="167" y="45"/>
                      </a:lnTo>
                      <a:lnTo>
                        <a:pt x="167" y="44"/>
                      </a:lnTo>
                      <a:lnTo>
                        <a:pt x="167" y="43"/>
                      </a:lnTo>
                      <a:lnTo>
                        <a:pt x="167" y="40"/>
                      </a:lnTo>
                      <a:lnTo>
                        <a:pt x="167" y="38"/>
                      </a:lnTo>
                      <a:lnTo>
                        <a:pt x="164" y="35"/>
                      </a:lnTo>
                      <a:lnTo>
                        <a:pt x="163" y="34"/>
                      </a:lnTo>
                      <a:lnTo>
                        <a:pt x="165" y="29"/>
                      </a:lnTo>
                      <a:lnTo>
                        <a:pt x="166" y="28"/>
                      </a:lnTo>
                      <a:lnTo>
                        <a:pt x="163" y="27"/>
                      </a:lnTo>
                      <a:lnTo>
                        <a:pt x="162" y="26"/>
                      </a:lnTo>
                      <a:lnTo>
                        <a:pt x="161" y="24"/>
                      </a:lnTo>
                      <a:lnTo>
                        <a:pt x="160" y="23"/>
                      </a:lnTo>
                      <a:lnTo>
                        <a:pt x="160" y="20"/>
                      </a:lnTo>
                      <a:lnTo>
                        <a:pt x="160" y="20"/>
                      </a:lnTo>
                      <a:lnTo>
                        <a:pt x="158" y="20"/>
                      </a:lnTo>
                      <a:lnTo>
                        <a:pt x="156" y="17"/>
                      </a:lnTo>
                      <a:lnTo>
                        <a:pt x="155" y="13"/>
                      </a:lnTo>
                      <a:lnTo>
                        <a:pt x="153" y="13"/>
                      </a:lnTo>
                      <a:lnTo>
                        <a:pt x="152" y="12"/>
                      </a:lnTo>
                      <a:lnTo>
                        <a:pt x="150" y="12"/>
                      </a:lnTo>
                      <a:lnTo>
                        <a:pt x="144" y="10"/>
                      </a:lnTo>
                      <a:lnTo>
                        <a:pt x="141" y="9"/>
                      </a:lnTo>
                      <a:lnTo>
                        <a:pt x="139" y="7"/>
                      </a:lnTo>
                      <a:lnTo>
                        <a:pt x="139" y="6"/>
                      </a:lnTo>
                      <a:lnTo>
                        <a:pt x="137" y="4"/>
                      </a:lnTo>
                      <a:lnTo>
                        <a:pt x="136" y="4"/>
                      </a:lnTo>
                      <a:lnTo>
                        <a:pt x="133" y="3"/>
                      </a:lnTo>
                      <a:lnTo>
                        <a:pt x="132" y="3"/>
                      </a:lnTo>
                      <a:lnTo>
                        <a:pt x="127" y="0"/>
                      </a:lnTo>
                      <a:lnTo>
                        <a:pt x="125" y="0"/>
                      </a:lnTo>
                      <a:lnTo>
                        <a:pt x="10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5" name="Freeform 864">
                  <a:extLst>
                    <a:ext uri="{FF2B5EF4-FFF2-40B4-BE49-F238E27FC236}">
                      <a16:creationId xmlns:a16="http://schemas.microsoft.com/office/drawing/2014/main" id="{E7867787-875F-6048-BF4A-E9F6F0BDBEBC}"/>
                    </a:ext>
                  </a:extLst>
                </p:cNvPr>
                <p:cNvSpPr>
                  <a:spLocks/>
                </p:cNvSpPr>
                <p:nvPr/>
              </p:nvSpPr>
              <p:spPr bwMode="auto">
                <a:xfrm>
                  <a:off x="3767" y="2906"/>
                  <a:ext cx="177" cy="210"/>
                </a:xfrm>
                <a:custGeom>
                  <a:avLst/>
                  <a:gdLst>
                    <a:gd name="T0" fmla="*/ 4 w 177"/>
                    <a:gd name="T1" fmla="*/ 196 h 210"/>
                    <a:gd name="T2" fmla="*/ 12 w 177"/>
                    <a:gd name="T3" fmla="*/ 196 h 210"/>
                    <a:gd name="T4" fmla="*/ 21 w 177"/>
                    <a:gd name="T5" fmla="*/ 191 h 210"/>
                    <a:gd name="T6" fmla="*/ 25 w 177"/>
                    <a:gd name="T7" fmla="*/ 192 h 210"/>
                    <a:gd name="T8" fmla="*/ 28 w 177"/>
                    <a:gd name="T9" fmla="*/ 196 h 210"/>
                    <a:gd name="T10" fmla="*/ 36 w 177"/>
                    <a:gd name="T11" fmla="*/ 199 h 210"/>
                    <a:gd name="T12" fmla="*/ 94 w 177"/>
                    <a:gd name="T13" fmla="*/ 198 h 210"/>
                    <a:gd name="T14" fmla="*/ 100 w 177"/>
                    <a:gd name="T15" fmla="*/ 205 h 210"/>
                    <a:gd name="T16" fmla="*/ 107 w 177"/>
                    <a:gd name="T17" fmla="*/ 207 h 210"/>
                    <a:gd name="T18" fmla="*/ 117 w 177"/>
                    <a:gd name="T19" fmla="*/ 207 h 210"/>
                    <a:gd name="T20" fmla="*/ 121 w 177"/>
                    <a:gd name="T21" fmla="*/ 205 h 210"/>
                    <a:gd name="T22" fmla="*/ 131 w 177"/>
                    <a:gd name="T23" fmla="*/ 209 h 210"/>
                    <a:gd name="T24" fmla="*/ 135 w 177"/>
                    <a:gd name="T25" fmla="*/ 209 h 210"/>
                    <a:gd name="T26" fmla="*/ 139 w 177"/>
                    <a:gd name="T27" fmla="*/ 210 h 210"/>
                    <a:gd name="T28" fmla="*/ 164 w 177"/>
                    <a:gd name="T29" fmla="*/ 205 h 210"/>
                    <a:gd name="T30" fmla="*/ 160 w 177"/>
                    <a:gd name="T31" fmla="*/ 196 h 210"/>
                    <a:gd name="T32" fmla="*/ 150 w 177"/>
                    <a:gd name="T33" fmla="*/ 188 h 210"/>
                    <a:gd name="T34" fmla="*/ 145 w 177"/>
                    <a:gd name="T35" fmla="*/ 179 h 210"/>
                    <a:gd name="T36" fmla="*/ 176 w 177"/>
                    <a:gd name="T37" fmla="*/ 116 h 210"/>
                    <a:gd name="T38" fmla="*/ 176 w 177"/>
                    <a:gd name="T39" fmla="*/ 105 h 210"/>
                    <a:gd name="T40" fmla="*/ 176 w 177"/>
                    <a:gd name="T41" fmla="*/ 90 h 210"/>
                    <a:gd name="T42" fmla="*/ 171 w 177"/>
                    <a:gd name="T43" fmla="*/ 90 h 210"/>
                    <a:gd name="T44" fmla="*/ 164 w 177"/>
                    <a:gd name="T45" fmla="*/ 92 h 210"/>
                    <a:gd name="T46" fmla="*/ 156 w 177"/>
                    <a:gd name="T47" fmla="*/ 90 h 210"/>
                    <a:gd name="T48" fmla="*/ 151 w 177"/>
                    <a:gd name="T49" fmla="*/ 92 h 210"/>
                    <a:gd name="T50" fmla="*/ 152 w 177"/>
                    <a:gd name="T51" fmla="*/ 86 h 210"/>
                    <a:gd name="T52" fmla="*/ 151 w 177"/>
                    <a:gd name="T53" fmla="*/ 77 h 210"/>
                    <a:gd name="T54" fmla="*/ 149 w 177"/>
                    <a:gd name="T55" fmla="*/ 69 h 210"/>
                    <a:gd name="T56" fmla="*/ 146 w 177"/>
                    <a:gd name="T57" fmla="*/ 64 h 210"/>
                    <a:gd name="T58" fmla="*/ 145 w 177"/>
                    <a:gd name="T59" fmla="*/ 57 h 210"/>
                    <a:gd name="T60" fmla="*/ 145 w 177"/>
                    <a:gd name="T61" fmla="*/ 44 h 210"/>
                    <a:gd name="T62" fmla="*/ 145 w 177"/>
                    <a:gd name="T63" fmla="*/ 35 h 210"/>
                    <a:gd name="T64" fmla="*/ 146 w 177"/>
                    <a:gd name="T65" fmla="*/ 25 h 210"/>
                    <a:gd name="T66" fmla="*/ 130 w 177"/>
                    <a:gd name="T67" fmla="*/ 18 h 210"/>
                    <a:gd name="T68" fmla="*/ 111 w 177"/>
                    <a:gd name="T69" fmla="*/ 24 h 210"/>
                    <a:gd name="T70" fmla="*/ 110 w 177"/>
                    <a:gd name="T71" fmla="*/ 36 h 210"/>
                    <a:gd name="T72" fmla="*/ 90 w 177"/>
                    <a:gd name="T73" fmla="*/ 36 h 210"/>
                    <a:gd name="T74" fmla="*/ 82 w 177"/>
                    <a:gd name="T75" fmla="*/ 30 h 210"/>
                    <a:gd name="T76" fmla="*/ 77 w 177"/>
                    <a:gd name="T77" fmla="*/ 22 h 210"/>
                    <a:gd name="T78" fmla="*/ 75 w 177"/>
                    <a:gd name="T79" fmla="*/ 11 h 210"/>
                    <a:gd name="T80" fmla="*/ 73 w 177"/>
                    <a:gd name="T81" fmla="*/ 4 h 210"/>
                    <a:gd name="T82" fmla="*/ 49 w 177"/>
                    <a:gd name="T83" fmla="*/ 0 h 210"/>
                    <a:gd name="T84" fmla="*/ 33 w 177"/>
                    <a:gd name="T85" fmla="*/ 1 h 210"/>
                    <a:gd name="T86" fmla="*/ 23 w 177"/>
                    <a:gd name="T87" fmla="*/ 0 h 210"/>
                    <a:gd name="T88" fmla="*/ 17 w 177"/>
                    <a:gd name="T89" fmla="*/ 2 h 210"/>
                    <a:gd name="T90" fmla="*/ 11 w 177"/>
                    <a:gd name="T91" fmla="*/ 6 h 210"/>
                    <a:gd name="T92" fmla="*/ 21 w 177"/>
                    <a:gd name="T93" fmla="*/ 34 h 210"/>
                    <a:gd name="T94" fmla="*/ 23 w 177"/>
                    <a:gd name="T95" fmla="*/ 57 h 210"/>
                    <a:gd name="T96" fmla="*/ 30 w 177"/>
                    <a:gd name="T97" fmla="*/ 81 h 210"/>
                    <a:gd name="T98" fmla="*/ 26 w 177"/>
                    <a:gd name="T99" fmla="*/ 115 h 210"/>
                    <a:gd name="T100" fmla="*/ 11 w 177"/>
                    <a:gd name="T101" fmla="*/ 133 h 210"/>
                    <a:gd name="T102" fmla="*/ 5 w 177"/>
                    <a:gd name="T103" fmla="*/ 159 h 210"/>
                    <a:gd name="T104" fmla="*/ 0 w 177"/>
                    <a:gd name="T105" fmla="*/ 182 h 210"/>
                    <a:gd name="T106" fmla="*/ 0 w 177"/>
                    <a:gd name="T107" fmla="*/ 19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210">
                      <a:moveTo>
                        <a:pt x="2" y="198"/>
                      </a:moveTo>
                      <a:lnTo>
                        <a:pt x="3" y="198"/>
                      </a:lnTo>
                      <a:lnTo>
                        <a:pt x="4" y="198"/>
                      </a:lnTo>
                      <a:lnTo>
                        <a:pt x="4" y="196"/>
                      </a:lnTo>
                      <a:lnTo>
                        <a:pt x="5" y="195"/>
                      </a:lnTo>
                      <a:lnTo>
                        <a:pt x="9" y="196"/>
                      </a:lnTo>
                      <a:lnTo>
                        <a:pt x="11" y="198"/>
                      </a:lnTo>
                      <a:lnTo>
                        <a:pt x="12" y="196"/>
                      </a:lnTo>
                      <a:lnTo>
                        <a:pt x="12" y="194"/>
                      </a:lnTo>
                      <a:lnTo>
                        <a:pt x="17" y="191"/>
                      </a:lnTo>
                      <a:lnTo>
                        <a:pt x="18" y="191"/>
                      </a:lnTo>
                      <a:lnTo>
                        <a:pt x="21" y="191"/>
                      </a:lnTo>
                      <a:lnTo>
                        <a:pt x="21" y="192"/>
                      </a:lnTo>
                      <a:lnTo>
                        <a:pt x="22" y="191"/>
                      </a:lnTo>
                      <a:lnTo>
                        <a:pt x="23" y="191"/>
                      </a:lnTo>
                      <a:lnTo>
                        <a:pt x="25" y="192"/>
                      </a:lnTo>
                      <a:lnTo>
                        <a:pt x="25" y="193"/>
                      </a:lnTo>
                      <a:lnTo>
                        <a:pt x="27" y="194"/>
                      </a:lnTo>
                      <a:lnTo>
                        <a:pt x="26" y="195"/>
                      </a:lnTo>
                      <a:lnTo>
                        <a:pt x="28" y="196"/>
                      </a:lnTo>
                      <a:lnTo>
                        <a:pt x="31" y="199"/>
                      </a:lnTo>
                      <a:lnTo>
                        <a:pt x="34" y="201"/>
                      </a:lnTo>
                      <a:lnTo>
                        <a:pt x="36" y="199"/>
                      </a:lnTo>
                      <a:lnTo>
                        <a:pt x="36" y="199"/>
                      </a:lnTo>
                      <a:lnTo>
                        <a:pt x="38" y="198"/>
                      </a:lnTo>
                      <a:lnTo>
                        <a:pt x="40" y="198"/>
                      </a:lnTo>
                      <a:lnTo>
                        <a:pt x="41" y="198"/>
                      </a:lnTo>
                      <a:lnTo>
                        <a:pt x="94" y="198"/>
                      </a:lnTo>
                      <a:lnTo>
                        <a:pt x="94" y="199"/>
                      </a:lnTo>
                      <a:lnTo>
                        <a:pt x="96" y="202"/>
                      </a:lnTo>
                      <a:lnTo>
                        <a:pt x="97" y="203"/>
                      </a:lnTo>
                      <a:lnTo>
                        <a:pt x="100" y="205"/>
                      </a:lnTo>
                      <a:lnTo>
                        <a:pt x="103" y="205"/>
                      </a:lnTo>
                      <a:lnTo>
                        <a:pt x="105" y="205"/>
                      </a:lnTo>
                      <a:lnTo>
                        <a:pt x="107" y="206"/>
                      </a:lnTo>
                      <a:lnTo>
                        <a:pt x="107" y="207"/>
                      </a:lnTo>
                      <a:lnTo>
                        <a:pt x="109" y="208"/>
                      </a:lnTo>
                      <a:lnTo>
                        <a:pt x="111" y="206"/>
                      </a:lnTo>
                      <a:lnTo>
                        <a:pt x="113" y="205"/>
                      </a:lnTo>
                      <a:lnTo>
                        <a:pt x="117" y="207"/>
                      </a:lnTo>
                      <a:lnTo>
                        <a:pt x="118" y="206"/>
                      </a:lnTo>
                      <a:lnTo>
                        <a:pt x="119" y="205"/>
                      </a:lnTo>
                      <a:lnTo>
                        <a:pt x="120" y="205"/>
                      </a:lnTo>
                      <a:lnTo>
                        <a:pt x="121" y="205"/>
                      </a:lnTo>
                      <a:lnTo>
                        <a:pt x="125" y="209"/>
                      </a:lnTo>
                      <a:lnTo>
                        <a:pt x="127" y="210"/>
                      </a:lnTo>
                      <a:lnTo>
                        <a:pt x="130" y="210"/>
                      </a:lnTo>
                      <a:lnTo>
                        <a:pt x="131" y="209"/>
                      </a:lnTo>
                      <a:lnTo>
                        <a:pt x="131" y="209"/>
                      </a:lnTo>
                      <a:lnTo>
                        <a:pt x="132" y="208"/>
                      </a:lnTo>
                      <a:lnTo>
                        <a:pt x="134" y="209"/>
                      </a:lnTo>
                      <a:lnTo>
                        <a:pt x="135" y="209"/>
                      </a:lnTo>
                      <a:lnTo>
                        <a:pt x="136" y="209"/>
                      </a:lnTo>
                      <a:lnTo>
                        <a:pt x="137" y="210"/>
                      </a:lnTo>
                      <a:lnTo>
                        <a:pt x="139" y="210"/>
                      </a:lnTo>
                      <a:lnTo>
                        <a:pt x="139" y="210"/>
                      </a:lnTo>
                      <a:lnTo>
                        <a:pt x="140" y="210"/>
                      </a:lnTo>
                      <a:lnTo>
                        <a:pt x="142" y="210"/>
                      </a:lnTo>
                      <a:lnTo>
                        <a:pt x="142" y="210"/>
                      </a:lnTo>
                      <a:lnTo>
                        <a:pt x="164" y="205"/>
                      </a:lnTo>
                      <a:lnTo>
                        <a:pt x="163" y="202"/>
                      </a:lnTo>
                      <a:lnTo>
                        <a:pt x="162" y="201"/>
                      </a:lnTo>
                      <a:lnTo>
                        <a:pt x="160" y="198"/>
                      </a:lnTo>
                      <a:lnTo>
                        <a:pt x="160" y="196"/>
                      </a:lnTo>
                      <a:lnTo>
                        <a:pt x="157" y="195"/>
                      </a:lnTo>
                      <a:lnTo>
                        <a:pt x="155" y="194"/>
                      </a:lnTo>
                      <a:lnTo>
                        <a:pt x="153" y="189"/>
                      </a:lnTo>
                      <a:lnTo>
                        <a:pt x="150" y="188"/>
                      </a:lnTo>
                      <a:lnTo>
                        <a:pt x="149" y="186"/>
                      </a:lnTo>
                      <a:lnTo>
                        <a:pt x="148" y="184"/>
                      </a:lnTo>
                      <a:lnTo>
                        <a:pt x="146" y="181"/>
                      </a:lnTo>
                      <a:lnTo>
                        <a:pt x="145" y="179"/>
                      </a:lnTo>
                      <a:lnTo>
                        <a:pt x="146" y="123"/>
                      </a:lnTo>
                      <a:lnTo>
                        <a:pt x="177" y="123"/>
                      </a:lnTo>
                      <a:lnTo>
                        <a:pt x="176" y="121"/>
                      </a:lnTo>
                      <a:lnTo>
                        <a:pt x="176" y="116"/>
                      </a:lnTo>
                      <a:lnTo>
                        <a:pt x="177" y="115"/>
                      </a:lnTo>
                      <a:lnTo>
                        <a:pt x="177" y="112"/>
                      </a:lnTo>
                      <a:lnTo>
                        <a:pt x="176" y="109"/>
                      </a:lnTo>
                      <a:lnTo>
                        <a:pt x="176" y="105"/>
                      </a:lnTo>
                      <a:lnTo>
                        <a:pt x="176" y="99"/>
                      </a:lnTo>
                      <a:lnTo>
                        <a:pt x="175" y="92"/>
                      </a:lnTo>
                      <a:lnTo>
                        <a:pt x="176" y="91"/>
                      </a:lnTo>
                      <a:lnTo>
                        <a:pt x="176" y="90"/>
                      </a:lnTo>
                      <a:lnTo>
                        <a:pt x="176" y="89"/>
                      </a:lnTo>
                      <a:lnTo>
                        <a:pt x="176" y="88"/>
                      </a:lnTo>
                      <a:lnTo>
                        <a:pt x="173" y="89"/>
                      </a:lnTo>
                      <a:lnTo>
                        <a:pt x="171" y="90"/>
                      </a:lnTo>
                      <a:lnTo>
                        <a:pt x="168" y="91"/>
                      </a:lnTo>
                      <a:lnTo>
                        <a:pt x="167" y="92"/>
                      </a:lnTo>
                      <a:lnTo>
                        <a:pt x="166" y="92"/>
                      </a:lnTo>
                      <a:lnTo>
                        <a:pt x="164" y="92"/>
                      </a:lnTo>
                      <a:lnTo>
                        <a:pt x="160" y="92"/>
                      </a:lnTo>
                      <a:lnTo>
                        <a:pt x="159" y="91"/>
                      </a:lnTo>
                      <a:lnTo>
                        <a:pt x="157" y="90"/>
                      </a:lnTo>
                      <a:lnTo>
                        <a:pt x="156" y="90"/>
                      </a:lnTo>
                      <a:lnTo>
                        <a:pt x="155" y="91"/>
                      </a:lnTo>
                      <a:lnTo>
                        <a:pt x="153" y="91"/>
                      </a:lnTo>
                      <a:lnTo>
                        <a:pt x="153" y="92"/>
                      </a:lnTo>
                      <a:lnTo>
                        <a:pt x="151" y="92"/>
                      </a:lnTo>
                      <a:lnTo>
                        <a:pt x="151" y="91"/>
                      </a:lnTo>
                      <a:lnTo>
                        <a:pt x="151" y="88"/>
                      </a:lnTo>
                      <a:lnTo>
                        <a:pt x="152" y="87"/>
                      </a:lnTo>
                      <a:lnTo>
                        <a:pt x="152" y="86"/>
                      </a:lnTo>
                      <a:lnTo>
                        <a:pt x="153" y="83"/>
                      </a:lnTo>
                      <a:lnTo>
                        <a:pt x="151" y="81"/>
                      </a:lnTo>
                      <a:lnTo>
                        <a:pt x="150" y="78"/>
                      </a:lnTo>
                      <a:lnTo>
                        <a:pt x="151" y="77"/>
                      </a:lnTo>
                      <a:lnTo>
                        <a:pt x="151" y="75"/>
                      </a:lnTo>
                      <a:lnTo>
                        <a:pt x="149" y="73"/>
                      </a:lnTo>
                      <a:lnTo>
                        <a:pt x="149" y="71"/>
                      </a:lnTo>
                      <a:lnTo>
                        <a:pt x="149" y="69"/>
                      </a:lnTo>
                      <a:lnTo>
                        <a:pt x="149" y="67"/>
                      </a:lnTo>
                      <a:lnTo>
                        <a:pt x="149" y="67"/>
                      </a:lnTo>
                      <a:lnTo>
                        <a:pt x="148" y="65"/>
                      </a:lnTo>
                      <a:lnTo>
                        <a:pt x="146" y="64"/>
                      </a:lnTo>
                      <a:lnTo>
                        <a:pt x="146" y="62"/>
                      </a:lnTo>
                      <a:lnTo>
                        <a:pt x="146" y="60"/>
                      </a:lnTo>
                      <a:lnTo>
                        <a:pt x="146" y="58"/>
                      </a:lnTo>
                      <a:lnTo>
                        <a:pt x="145" y="57"/>
                      </a:lnTo>
                      <a:lnTo>
                        <a:pt x="146" y="53"/>
                      </a:lnTo>
                      <a:lnTo>
                        <a:pt x="146" y="47"/>
                      </a:lnTo>
                      <a:lnTo>
                        <a:pt x="145" y="45"/>
                      </a:lnTo>
                      <a:lnTo>
                        <a:pt x="145" y="44"/>
                      </a:lnTo>
                      <a:lnTo>
                        <a:pt x="146" y="43"/>
                      </a:lnTo>
                      <a:lnTo>
                        <a:pt x="146" y="40"/>
                      </a:lnTo>
                      <a:lnTo>
                        <a:pt x="144" y="38"/>
                      </a:lnTo>
                      <a:lnTo>
                        <a:pt x="145" y="35"/>
                      </a:lnTo>
                      <a:lnTo>
                        <a:pt x="146" y="32"/>
                      </a:lnTo>
                      <a:lnTo>
                        <a:pt x="146" y="29"/>
                      </a:lnTo>
                      <a:lnTo>
                        <a:pt x="146" y="27"/>
                      </a:lnTo>
                      <a:lnTo>
                        <a:pt x="146" y="25"/>
                      </a:lnTo>
                      <a:lnTo>
                        <a:pt x="129" y="23"/>
                      </a:lnTo>
                      <a:lnTo>
                        <a:pt x="129" y="22"/>
                      </a:lnTo>
                      <a:lnTo>
                        <a:pt x="130" y="20"/>
                      </a:lnTo>
                      <a:lnTo>
                        <a:pt x="130" y="18"/>
                      </a:lnTo>
                      <a:lnTo>
                        <a:pt x="125" y="18"/>
                      </a:lnTo>
                      <a:lnTo>
                        <a:pt x="125" y="19"/>
                      </a:lnTo>
                      <a:lnTo>
                        <a:pt x="112" y="19"/>
                      </a:lnTo>
                      <a:lnTo>
                        <a:pt x="111" y="24"/>
                      </a:lnTo>
                      <a:lnTo>
                        <a:pt x="111" y="27"/>
                      </a:lnTo>
                      <a:lnTo>
                        <a:pt x="109" y="28"/>
                      </a:lnTo>
                      <a:lnTo>
                        <a:pt x="110" y="31"/>
                      </a:lnTo>
                      <a:lnTo>
                        <a:pt x="110" y="36"/>
                      </a:lnTo>
                      <a:lnTo>
                        <a:pt x="99" y="36"/>
                      </a:lnTo>
                      <a:lnTo>
                        <a:pt x="97" y="38"/>
                      </a:lnTo>
                      <a:lnTo>
                        <a:pt x="92" y="37"/>
                      </a:lnTo>
                      <a:lnTo>
                        <a:pt x="90" y="36"/>
                      </a:lnTo>
                      <a:lnTo>
                        <a:pt x="88" y="37"/>
                      </a:lnTo>
                      <a:lnTo>
                        <a:pt x="84" y="38"/>
                      </a:lnTo>
                      <a:lnTo>
                        <a:pt x="83" y="36"/>
                      </a:lnTo>
                      <a:lnTo>
                        <a:pt x="82" y="30"/>
                      </a:lnTo>
                      <a:lnTo>
                        <a:pt x="80" y="27"/>
                      </a:lnTo>
                      <a:lnTo>
                        <a:pt x="79" y="25"/>
                      </a:lnTo>
                      <a:lnTo>
                        <a:pt x="78" y="24"/>
                      </a:lnTo>
                      <a:lnTo>
                        <a:pt x="77" y="22"/>
                      </a:lnTo>
                      <a:lnTo>
                        <a:pt x="77" y="21"/>
                      </a:lnTo>
                      <a:lnTo>
                        <a:pt x="76" y="16"/>
                      </a:lnTo>
                      <a:lnTo>
                        <a:pt x="75" y="13"/>
                      </a:lnTo>
                      <a:lnTo>
                        <a:pt x="75" y="11"/>
                      </a:lnTo>
                      <a:lnTo>
                        <a:pt x="76" y="9"/>
                      </a:lnTo>
                      <a:lnTo>
                        <a:pt x="75" y="8"/>
                      </a:lnTo>
                      <a:lnTo>
                        <a:pt x="74" y="5"/>
                      </a:lnTo>
                      <a:lnTo>
                        <a:pt x="73" y="4"/>
                      </a:lnTo>
                      <a:lnTo>
                        <a:pt x="74" y="3"/>
                      </a:lnTo>
                      <a:lnTo>
                        <a:pt x="74" y="1"/>
                      </a:lnTo>
                      <a:lnTo>
                        <a:pt x="59" y="0"/>
                      </a:lnTo>
                      <a:lnTo>
                        <a:pt x="49" y="0"/>
                      </a:lnTo>
                      <a:lnTo>
                        <a:pt x="45" y="1"/>
                      </a:lnTo>
                      <a:lnTo>
                        <a:pt x="40" y="1"/>
                      </a:lnTo>
                      <a:lnTo>
                        <a:pt x="38" y="0"/>
                      </a:lnTo>
                      <a:lnTo>
                        <a:pt x="33" y="1"/>
                      </a:lnTo>
                      <a:lnTo>
                        <a:pt x="30" y="1"/>
                      </a:lnTo>
                      <a:lnTo>
                        <a:pt x="28" y="1"/>
                      </a:lnTo>
                      <a:lnTo>
                        <a:pt x="25" y="1"/>
                      </a:lnTo>
                      <a:lnTo>
                        <a:pt x="23" y="0"/>
                      </a:lnTo>
                      <a:lnTo>
                        <a:pt x="21" y="1"/>
                      </a:lnTo>
                      <a:lnTo>
                        <a:pt x="18" y="2"/>
                      </a:lnTo>
                      <a:lnTo>
                        <a:pt x="18" y="2"/>
                      </a:lnTo>
                      <a:lnTo>
                        <a:pt x="17" y="2"/>
                      </a:lnTo>
                      <a:lnTo>
                        <a:pt x="16" y="3"/>
                      </a:lnTo>
                      <a:lnTo>
                        <a:pt x="16" y="3"/>
                      </a:lnTo>
                      <a:lnTo>
                        <a:pt x="15" y="3"/>
                      </a:lnTo>
                      <a:lnTo>
                        <a:pt x="11" y="6"/>
                      </a:lnTo>
                      <a:lnTo>
                        <a:pt x="13" y="8"/>
                      </a:lnTo>
                      <a:lnTo>
                        <a:pt x="13" y="10"/>
                      </a:lnTo>
                      <a:lnTo>
                        <a:pt x="21" y="21"/>
                      </a:lnTo>
                      <a:lnTo>
                        <a:pt x="21" y="34"/>
                      </a:lnTo>
                      <a:lnTo>
                        <a:pt x="25" y="41"/>
                      </a:lnTo>
                      <a:lnTo>
                        <a:pt x="25" y="48"/>
                      </a:lnTo>
                      <a:lnTo>
                        <a:pt x="20" y="55"/>
                      </a:lnTo>
                      <a:lnTo>
                        <a:pt x="23" y="57"/>
                      </a:lnTo>
                      <a:lnTo>
                        <a:pt x="23" y="63"/>
                      </a:lnTo>
                      <a:lnTo>
                        <a:pt x="25" y="67"/>
                      </a:lnTo>
                      <a:lnTo>
                        <a:pt x="25" y="71"/>
                      </a:lnTo>
                      <a:lnTo>
                        <a:pt x="30" y="81"/>
                      </a:lnTo>
                      <a:lnTo>
                        <a:pt x="30" y="84"/>
                      </a:lnTo>
                      <a:lnTo>
                        <a:pt x="31" y="87"/>
                      </a:lnTo>
                      <a:lnTo>
                        <a:pt x="31" y="102"/>
                      </a:lnTo>
                      <a:lnTo>
                        <a:pt x="26" y="115"/>
                      </a:lnTo>
                      <a:lnTo>
                        <a:pt x="25" y="115"/>
                      </a:lnTo>
                      <a:lnTo>
                        <a:pt x="18" y="120"/>
                      </a:lnTo>
                      <a:lnTo>
                        <a:pt x="18" y="124"/>
                      </a:lnTo>
                      <a:lnTo>
                        <a:pt x="11" y="133"/>
                      </a:lnTo>
                      <a:lnTo>
                        <a:pt x="10" y="138"/>
                      </a:lnTo>
                      <a:lnTo>
                        <a:pt x="9" y="140"/>
                      </a:lnTo>
                      <a:lnTo>
                        <a:pt x="9" y="153"/>
                      </a:lnTo>
                      <a:lnTo>
                        <a:pt x="5" y="159"/>
                      </a:lnTo>
                      <a:lnTo>
                        <a:pt x="4" y="165"/>
                      </a:lnTo>
                      <a:lnTo>
                        <a:pt x="0" y="171"/>
                      </a:lnTo>
                      <a:lnTo>
                        <a:pt x="0" y="177"/>
                      </a:lnTo>
                      <a:lnTo>
                        <a:pt x="0" y="182"/>
                      </a:lnTo>
                      <a:lnTo>
                        <a:pt x="0" y="191"/>
                      </a:lnTo>
                      <a:lnTo>
                        <a:pt x="0" y="196"/>
                      </a:lnTo>
                      <a:lnTo>
                        <a:pt x="0" y="198"/>
                      </a:lnTo>
                      <a:lnTo>
                        <a:pt x="0" y="198"/>
                      </a:lnTo>
                      <a:lnTo>
                        <a:pt x="2"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6" name="Freeform 865">
                  <a:extLst>
                    <a:ext uri="{FF2B5EF4-FFF2-40B4-BE49-F238E27FC236}">
                      <a16:creationId xmlns:a16="http://schemas.microsoft.com/office/drawing/2014/main" id="{E059010A-3BC4-AC40-ACBA-0A50C87ABF8E}"/>
                    </a:ext>
                  </a:extLst>
                </p:cNvPr>
                <p:cNvSpPr>
                  <a:spLocks/>
                </p:cNvSpPr>
                <p:nvPr/>
              </p:nvSpPr>
              <p:spPr bwMode="auto">
                <a:xfrm>
                  <a:off x="3957" y="3073"/>
                  <a:ext cx="111" cy="121"/>
                </a:xfrm>
                <a:custGeom>
                  <a:avLst/>
                  <a:gdLst>
                    <a:gd name="T0" fmla="*/ 70 w 111"/>
                    <a:gd name="T1" fmla="*/ 2 h 121"/>
                    <a:gd name="T2" fmla="*/ 62 w 111"/>
                    <a:gd name="T3" fmla="*/ 2 h 121"/>
                    <a:gd name="T4" fmla="*/ 54 w 111"/>
                    <a:gd name="T5" fmla="*/ 6 h 121"/>
                    <a:gd name="T6" fmla="*/ 53 w 111"/>
                    <a:gd name="T7" fmla="*/ 12 h 121"/>
                    <a:gd name="T8" fmla="*/ 52 w 111"/>
                    <a:gd name="T9" fmla="*/ 16 h 121"/>
                    <a:gd name="T10" fmla="*/ 32 w 111"/>
                    <a:gd name="T11" fmla="*/ 35 h 121"/>
                    <a:gd name="T12" fmla="*/ 21 w 111"/>
                    <a:gd name="T13" fmla="*/ 42 h 121"/>
                    <a:gd name="T14" fmla="*/ 18 w 111"/>
                    <a:gd name="T15" fmla="*/ 40 h 121"/>
                    <a:gd name="T16" fmla="*/ 13 w 111"/>
                    <a:gd name="T17" fmla="*/ 40 h 121"/>
                    <a:gd name="T18" fmla="*/ 8 w 111"/>
                    <a:gd name="T19" fmla="*/ 40 h 121"/>
                    <a:gd name="T20" fmla="*/ 0 w 111"/>
                    <a:gd name="T21" fmla="*/ 38 h 121"/>
                    <a:gd name="T22" fmla="*/ 1 w 111"/>
                    <a:gd name="T23" fmla="*/ 42 h 121"/>
                    <a:gd name="T24" fmla="*/ 3 w 111"/>
                    <a:gd name="T25" fmla="*/ 46 h 121"/>
                    <a:gd name="T26" fmla="*/ 7 w 111"/>
                    <a:gd name="T27" fmla="*/ 51 h 121"/>
                    <a:gd name="T28" fmla="*/ 9 w 111"/>
                    <a:gd name="T29" fmla="*/ 56 h 121"/>
                    <a:gd name="T30" fmla="*/ 11 w 111"/>
                    <a:gd name="T31" fmla="*/ 63 h 121"/>
                    <a:gd name="T32" fmla="*/ 15 w 111"/>
                    <a:gd name="T33" fmla="*/ 67 h 121"/>
                    <a:gd name="T34" fmla="*/ 25 w 111"/>
                    <a:gd name="T35" fmla="*/ 79 h 121"/>
                    <a:gd name="T36" fmla="*/ 28 w 111"/>
                    <a:gd name="T37" fmla="*/ 83 h 121"/>
                    <a:gd name="T38" fmla="*/ 31 w 111"/>
                    <a:gd name="T39" fmla="*/ 87 h 121"/>
                    <a:gd name="T40" fmla="*/ 32 w 111"/>
                    <a:gd name="T41" fmla="*/ 94 h 121"/>
                    <a:gd name="T42" fmla="*/ 36 w 111"/>
                    <a:gd name="T43" fmla="*/ 102 h 121"/>
                    <a:gd name="T44" fmla="*/ 42 w 111"/>
                    <a:gd name="T45" fmla="*/ 105 h 121"/>
                    <a:gd name="T46" fmla="*/ 51 w 111"/>
                    <a:gd name="T47" fmla="*/ 109 h 121"/>
                    <a:gd name="T48" fmla="*/ 54 w 111"/>
                    <a:gd name="T49" fmla="*/ 112 h 121"/>
                    <a:gd name="T50" fmla="*/ 61 w 111"/>
                    <a:gd name="T51" fmla="*/ 114 h 121"/>
                    <a:gd name="T52" fmla="*/ 67 w 111"/>
                    <a:gd name="T53" fmla="*/ 118 h 121"/>
                    <a:gd name="T54" fmla="*/ 73 w 111"/>
                    <a:gd name="T55" fmla="*/ 119 h 121"/>
                    <a:gd name="T56" fmla="*/ 84 w 111"/>
                    <a:gd name="T57" fmla="*/ 121 h 121"/>
                    <a:gd name="T58" fmla="*/ 101 w 111"/>
                    <a:gd name="T59" fmla="*/ 95 h 121"/>
                    <a:gd name="T60" fmla="*/ 101 w 111"/>
                    <a:gd name="T61" fmla="*/ 86 h 121"/>
                    <a:gd name="T62" fmla="*/ 105 w 111"/>
                    <a:gd name="T63" fmla="*/ 81 h 121"/>
                    <a:gd name="T64" fmla="*/ 108 w 111"/>
                    <a:gd name="T65" fmla="*/ 73 h 121"/>
                    <a:gd name="T66" fmla="*/ 108 w 111"/>
                    <a:gd name="T67" fmla="*/ 66 h 121"/>
                    <a:gd name="T68" fmla="*/ 105 w 111"/>
                    <a:gd name="T69" fmla="*/ 59 h 121"/>
                    <a:gd name="T70" fmla="*/ 107 w 111"/>
                    <a:gd name="T71" fmla="*/ 52 h 121"/>
                    <a:gd name="T72" fmla="*/ 108 w 111"/>
                    <a:gd name="T73" fmla="*/ 49 h 121"/>
                    <a:gd name="T74" fmla="*/ 108 w 111"/>
                    <a:gd name="T75" fmla="*/ 38 h 121"/>
                    <a:gd name="T76" fmla="*/ 110 w 111"/>
                    <a:gd name="T77" fmla="*/ 32 h 121"/>
                    <a:gd name="T78" fmla="*/ 111 w 111"/>
                    <a:gd name="T79" fmla="*/ 24 h 121"/>
                    <a:gd name="T80" fmla="*/ 106 w 111"/>
                    <a:gd name="T81" fmla="*/ 19 h 121"/>
                    <a:gd name="T82" fmla="*/ 97 w 111"/>
                    <a:gd name="T83" fmla="*/ 16 h 121"/>
                    <a:gd name="T84" fmla="*/ 87 w 111"/>
                    <a:gd name="T85" fmla="*/ 8 h 121"/>
                    <a:gd name="T86" fmla="*/ 83 w 111"/>
                    <a:gd name="T87" fmla="*/ 8 h 121"/>
                    <a:gd name="T88" fmla="*/ 76 w 111"/>
                    <a:gd name="T89" fmla="*/ 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121">
                      <a:moveTo>
                        <a:pt x="74" y="2"/>
                      </a:moveTo>
                      <a:lnTo>
                        <a:pt x="71" y="1"/>
                      </a:lnTo>
                      <a:lnTo>
                        <a:pt x="70" y="2"/>
                      </a:lnTo>
                      <a:lnTo>
                        <a:pt x="69" y="0"/>
                      </a:lnTo>
                      <a:lnTo>
                        <a:pt x="65" y="0"/>
                      </a:lnTo>
                      <a:lnTo>
                        <a:pt x="62" y="2"/>
                      </a:lnTo>
                      <a:lnTo>
                        <a:pt x="60" y="3"/>
                      </a:lnTo>
                      <a:lnTo>
                        <a:pt x="58" y="4"/>
                      </a:lnTo>
                      <a:lnTo>
                        <a:pt x="54" y="6"/>
                      </a:lnTo>
                      <a:lnTo>
                        <a:pt x="53" y="9"/>
                      </a:lnTo>
                      <a:lnTo>
                        <a:pt x="53" y="11"/>
                      </a:lnTo>
                      <a:lnTo>
                        <a:pt x="53" y="12"/>
                      </a:lnTo>
                      <a:lnTo>
                        <a:pt x="53" y="14"/>
                      </a:lnTo>
                      <a:lnTo>
                        <a:pt x="53" y="14"/>
                      </a:lnTo>
                      <a:lnTo>
                        <a:pt x="52" y="16"/>
                      </a:lnTo>
                      <a:lnTo>
                        <a:pt x="47" y="18"/>
                      </a:lnTo>
                      <a:lnTo>
                        <a:pt x="39" y="24"/>
                      </a:lnTo>
                      <a:lnTo>
                        <a:pt x="32" y="35"/>
                      </a:lnTo>
                      <a:lnTo>
                        <a:pt x="28" y="42"/>
                      </a:lnTo>
                      <a:lnTo>
                        <a:pt x="24" y="43"/>
                      </a:lnTo>
                      <a:lnTo>
                        <a:pt x="21" y="42"/>
                      </a:lnTo>
                      <a:lnTo>
                        <a:pt x="19" y="41"/>
                      </a:lnTo>
                      <a:lnTo>
                        <a:pt x="18" y="41"/>
                      </a:lnTo>
                      <a:lnTo>
                        <a:pt x="18" y="40"/>
                      </a:lnTo>
                      <a:lnTo>
                        <a:pt x="17" y="40"/>
                      </a:lnTo>
                      <a:lnTo>
                        <a:pt x="16" y="39"/>
                      </a:lnTo>
                      <a:lnTo>
                        <a:pt x="13" y="40"/>
                      </a:lnTo>
                      <a:lnTo>
                        <a:pt x="10" y="42"/>
                      </a:lnTo>
                      <a:lnTo>
                        <a:pt x="8" y="42"/>
                      </a:lnTo>
                      <a:lnTo>
                        <a:pt x="8" y="40"/>
                      </a:lnTo>
                      <a:lnTo>
                        <a:pt x="4" y="38"/>
                      </a:lnTo>
                      <a:lnTo>
                        <a:pt x="1" y="38"/>
                      </a:lnTo>
                      <a:lnTo>
                        <a:pt x="0" y="38"/>
                      </a:lnTo>
                      <a:lnTo>
                        <a:pt x="0" y="38"/>
                      </a:lnTo>
                      <a:lnTo>
                        <a:pt x="1" y="40"/>
                      </a:lnTo>
                      <a:lnTo>
                        <a:pt x="1" y="42"/>
                      </a:lnTo>
                      <a:lnTo>
                        <a:pt x="1" y="42"/>
                      </a:lnTo>
                      <a:lnTo>
                        <a:pt x="1" y="45"/>
                      </a:lnTo>
                      <a:lnTo>
                        <a:pt x="3" y="46"/>
                      </a:lnTo>
                      <a:lnTo>
                        <a:pt x="4" y="48"/>
                      </a:lnTo>
                      <a:lnTo>
                        <a:pt x="5" y="49"/>
                      </a:lnTo>
                      <a:lnTo>
                        <a:pt x="7" y="51"/>
                      </a:lnTo>
                      <a:lnTo>
                        <a:pt x="7" y="52"/>
                      </a:lnTo>
                      <a:lnTo>
                        <a:pt x="8" y="53"/>
                      </a:lnTo>
                      <a:lnTo>
                        <a:pt x="9" y="56"/>
                      </a:lnTo>
                      <a:lnTo>
                        <a:pt x="10" y="59"/>
                      </a:lnTo>
                      <a:lnTo>
                        <a:pt x="11" y="61"/>
                      </a:lnTo>
                      <a:lnTo>
                        <a:pt x="11" y="63"/>
                      </a:lnTo>
                      <a:lnTo>
                        <a:pt x="13" y="65"/>
                      </a:lnTo>
                      <a:lnTo>
                        <a:pt x="14" y="65"/>
                      </a:lnTo>
                      <a:lnTo>
                        <a:pt x="15" y="67"/>
                      </a:lnTo>
                      <a:lnTo>
                        <a:pt x="19" y="74"/>
                      </a:lnTo>
                      <a:lnTo>
                        <a:pt x="22" y="76"/>
                      </a:lnTo>
                      <a:lnTo>
                        <a:pt x="25" y="79"/>
                      </a:lnTo>
                      <a:lnTo>
                        <a:pt x="25" y="80"/>
                      </a:lnTo>
                      <a:lnTo>
                        <a:pt x="28" y="81"/>
                      </a:lnTo>
                      <a:lnTo>
                        <a:pt x="28" y="83"/>
                      </a:lnTo>
                      <a:lnTo>
                        <a:pt x="28" y="83"/>
                      </a:lnTo>
                      <a:lnTo>
                        <a:pt x="28" y="85"/>
                      </a:lnTo>
                      <a:lnTo>
                        <a:pt x="31" y="87"/>
                      </a:lnTo>
                      <a:lnTo>
                        <a:pt x="32" y="88"/>
                      </a:lnTo>
                      <a:lnTo>
                        <a:pt x="32" y="90"/>
                      </a:lnTo>
                      <a:lnTo>
                        <a:pt x="32" y="94"/>
                      </a:lnTo>
                      <a:lnTo>
                        <a:pt x="33" y="97"/>
                      </a:lnTo>
                      <a:lnTo>
                        <a:pt x="34" y="100"/>
                      </a:lnTo>
                      <a:lnTo>
                        <a:pt x="36" y="102"/>
                      </a:lnTo>
                      <a:lnTo>
                        <a:pt x="38" y="105"/>
                      </a:lnTo>
                      <a:lnTo>
                        <a:pt x="41" y="106"/>
                      </a:lnTo>
                      <a:lnTo>
                        <a:pt x="42" y="105"/>
                      </a:lnTo>
                      <a:lnTo>
                        <a:pt x="46" y="107"/>
                      </a:lnTo>
                      <a:lnTo>
                        <a:pt x="48" y="107"/>
                      </a:lnTo>
                      <a:lnTo>
                        <a:pt x="51" y="109"/>
                      </a:lnTo>
                      <a:lnTo>
                        <a:pt x="53" y="109"/>
                      </a:lnTo>
                      <a:lnTo>
                        <a:pt x="54" y="111"/>
                      </a:lnTo>
                      <a:lnTo>
                        <a:pt x="54" y="112"/>
                      </a:lnTo>
                      <a:lnTo>
                        <a:pt x="55" y="114"/>
                      </a:lnTo>
                      <a:lnTo>
                        <a:pt x="56" y="115"/>
                      </a:lnTo>
                      <a:lnTo>
                        <a:pt x="61" y="114"/>
                      </a:lnTo>
                      <a:lnTo>
                        <a:pt x="64" y="115"/>
                      </a:lnTo>
                      <a:lnTo>
                        <a:pt x="65" y="118"/>
                      </a:lnTo>
                      <a:lnTo>
                        <a:pt x="67" y="118"/>
                      </a:lnTo>
                      <a:lnTo>
                        <a:pt x="70" y="119"/>
                      </a:lnTo>
                      <a:lnTo>
                        <a:pt x="71" y="120"/>
                      </a:lnTo>
                      <a:lnTo>
                        <a:pt x="73" y="119"/>
                      </a:lnTo>
                      <a:lnTo>
                        <a:pt x="77" y="118"/>
                      </a:lnTo>
                      <a:lnTo>
                        <a:pt x="82" y="120"/>
                      </a:lnTo>
                      <a:lnTo>
                        <a:pt x="84" y="121"/>
                      </a:lnTo>
                      <a:lnTo>
                        <a:pt x="100" y="103"/>
                      </a:lnTo>
                      <a:lnTo>
                        <a:pt x="100" y="97"/>
                      </a:lnTo>
                      <a:lnTo>
                        <a:pt x="101" y="95"/>
                      </a:lnTo>
                      <a:lnTo>
                        <a:pt x="101" y="90"/>
                      </a:lnTo>
                      <a:lnTo>
                        <a:pt x="102" y="88"/>
                      </a:lnTo>
                      <a:lnTo>
                        <a:pt x="101" y="86"/>
                      </a:lnTo>
                      <a:lnTo>
                        <a:pt x="101" y="83"/>
                      </a:lnTo>
                      <a:lnTo>
                        <a:pt x="104" y="83"/>
                      </a:lnTo>
                      <a:lnTo>
                        <a:pt x="105" y="81"/>
                      </a:lnTo>
                      <a:lnTo>
                        <a:pt x="107" y="78"/>
                      </a:lnTo>
                      <a:lnTo>
                        <a:pt x="109" y="75"/>
                      </a:lnTo>
                      <a:lnTo>
                        <a:pt x="108" y="73"/>
                      </a:lnTo>
                      <a:lnTo>
                        <a:pt x="107" y="71"/>
                      </a:lnTo>
                      <a:lnTo>
                        <a:pt x="107" y="68"/>
                      </a:lnTo>
                      <a:lnTo>
                        <a:pt x="108" y="66"/>
                      </a:lnTo>
                      <a:lnTo>
                        <a:pt x="108" y="64"/>
                      </a:lnTo>
                      <a:lnTo>
                        <a:pt x="105" y="62"/>
                      </a:lnTo>
                      <a:lnTo>
                        <a:pt x="105" y="59"/>
                      </a:lnTo>
                      <a:lnTo>
                        <a:pt x="107" y="59"/>
                      </a:lnTo>
                      <a:lnTo>
                        <a:pt x="107" y="55"/>
                      </a:lnTo>
                      <a:lnTo>
                        <a:pt x="107" y="52"/>
                      </a:lnTo>
                      <a:lnTo>
                        <a:pt x="109" y="50"/>
                      </a:lnTo>
                      <a:lnTo>
                        <a:pt x="111" y="48"/>
                      </a:lnTo>
                      <a:lnTo>
                        <a:pt x="108" y="49"/>
                      </a:lnTo>
                      <a:lnTo>
                        <a:pt x="107" y="47"/>
                      </a:lnTo>
                      <a:lnTo>
                        <a:pt x="108" y="44"/>
                      </a:lnTo>
                      <a:lnTo>
                        <a:pt x="108" y="38"/>
                      </a:lnTo>
                      <a:lnTo>
                        <a:pt x="110" y="36"/>
                      </a:lnTo>
                      <a:lnTo>
                        <a:pt x="110" y="34"/>
                      </a:lnTo>
                      <a:lnTo>
                        <a:pt x="110" y="32"/>
                      </a:lnTo>
                      <a:lnTo>
                        <a:pt x="110" y="30"/>
                      </a:lnTo>
                      <a:lnTo>
                        <a:pt x="110" y="27"/>
                      </a:lnTo>
                      <a:lnTo>
                        <a:pt x="111" y="24"/>
                      </a:lnTo>
                      <a:lnTo>
                        <a:pt x="111" y="21"/>
                      </a:lnTo>
                      <a:lnTo>
                        <a:pt x="108" y="21"/>
                      </a:lnTo>
                      <a:lnTo>
                        <a:pt x="106" y="19"/>
                      </a:lnTo>
                      <a:lnTo>
                        <a:pt x="104" y="17"/>
                      </a:lnTo>
                      <a:lnTo>
                        <a:pt x="99" y="16"/>
                      </a:lnTo>
                      <a:lnTo>
                        <a:pt x="97" y="16"/>
                      </a:lnTo>
                      <a:lnTo>
                        <a:pt x="94" y="12"/>
                      </a:lnTo>
                      <a:lnTo>
                        <a:pt x="91" y="9"/>
                      </a:lnTo>
                      <a:lnTo>
                        <a:pt x="87" y="8"/>
                      </a:lnTo>
                      <a:lnTo>
                        <a:pt x="85" y="10"/>
                      </a:lnTo>
                      <a:lnTo>
                        <a:pt x="84" y="10"/>
                      </a:lnTo>
                      <a:lnTo>
                        <a:pt x="83" y="8"/>
                      </a:lnTo>
                      <a:lnTo>
                        <a:pt x="81" y="8"/>
                      </a:lnTo>
                      <a:lnTo>
                        <a:pt x="76" y="7"/>
                      </a:lnTo>
                      <a:lnTo>
                        <a:pt x="76" y="1"/>
                      </a:lnTo>
                      <a:lnTo>
                        <a:pt x="75" y="2"/>
                      </a:lnTo>
                      <a:lnTo>
                        <a:pt x="7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7" name="Freeform 866">
                  <a:extLst>
                    <a:ext uri="{FF2B5EF4-FFF2-40B4-BE49-F238E27FC236}">
                      <a16:creationId xmlns:a16="http://schemas.microsoft.com/office/drawing/2014/main" id="{83C6ABDC-6791-1D4C-9263-FE60B427DF25}"/>
                    </a:ext>
                  </a:extLst>
                </p:cNvPr>
                <p:cNvSpPr>
                  <a:spLocks/>
                </p:cNvSpPr>
                <p:nvPr/>
              </p:nvSpPr>
              <p:spPr bwMode="auto">
                <a:xfrm>
                  <a:off x="3881" y="3111"/>
                  <a:ext cx="132" cy="159"/>
                </a:xfrm>
                <a:custGeom>
                  <a:avLst/>
                  <a:gdLst>
                    <a:gd name="T0" fmla="*/ 129 w 132"/>
                    <a:gd name="T1" fmla="*/ 71 h 159"/>
                    <a:gd name="T2" fmla="*/ 122 w 132"/>
                    <a:gd name="T3" fmla="*/ 69 h 159"/>
                    <a:gd name="T4" fmla="*/ 114 w 132"/>
                    <a:gd name="T5" fmla="*/ 67 h 159"/>
                    <a:gd name="T6" fmla="*/ 109 w 132"/>
                    <a:gd name="T7" fmla="*/ 59 h 159"/>
                    <a:gd name="T8" fmla="*/ 108 w 132"/>
                    <a:gd name="T9" fmla="*/ 50 h 159"/>
                    <a:gd name="T10" fmla="*/ 104 w 132"/>
                    <a:gd name="T11" fmla="*/ 45 h 159"/>
                    <a:gd name="T12" fmla="*/ 101 w 132"/>
                    <a:gd name="T13" fmla="*/ 42 h 159"/>
                    <a:gd name="T14" fmla="*/ 95 w 132"/>
                    <a:gd name="T15" fmla="*/ 36 h 159"/>
                    <a:gd name="T16" fmla="*/ 89 w 132"/>
                    <a:gd name="T17" fmla="*/ 27 h 159"/>
                    <a:gd name="T18" fmla="*/ 86 w 132"/>
                    <a:gd name="T19" fmla="*/ 21 h 159"/>
                    <a:gd name="T20" fmla="*/ 83 w 132"/>
                    <a:gd name="T21" fmla="*/ 14 h 159"/>
                    <a:gd name="T22" fmla="*/ 80 w 132"/>
                    <a:gd name="T23" fmla="*/ 10 h 159"/>
                    <a:gd name="T24" fmla="*/ 77 w 132"/>
                    <a:gd name="T25" fmla="*/ 4 h 159"/>
                    <a:gd name="T26" fmla="*/ 76 w 132"/>
                    <a:gd name="T27" fmla="*/ 0 h 159"/>
                    <a:gd name="T28" fmla="*/ 73 w 132"/>
                    <a:gd name="T29" fmla="*/ 1 h 159"/>
                    <a:gd name="T30" fmla="*/ 65 w 132"/>
                    <a:gd name="T31" fmla="*/ 4 h 159"/>
                    <a:gd name="T32" fmla="*/ 58 w 132"/>
                    <a:gd name="T33" fmla="*/ 7 h 159"/>
                    <a:gd name="T34" fmla="*/ 50 w 132"/>
                    <a:gd name="T35" fmla="*/ 14 h 159"/>
                    <a:gd name="T36" fmla="*/ 50 w 132"/>
                    <a:gd name="T37" fmla="*/ 10 h 159"/>
                    <a:gd name="T38" fmla="*/ 48 w 132"/>
                    <a:gd name="T39" fmla="*/ 7 h 159"/>
                    <a:gd name="T40" fmla="*/ 28 w 132"/>
                    <a:gd name="T41" fmla="*/ 13 h 159"/>
                    <a:gd name="T42" fmla="*/ 2 w 132"/>
                    <a:gd name="T43" fmla="*/ 73 h 159"/>
                    <a:gd name="T44" fmla="*/ 0 w 132"/>
                    <a:gd name="T45" fmla="*/ 128 h 159"/>
                    <a:gd name="T46" fmla="*/ 6 w 132"/>
                    <a:gd name="T47" fmla="*/ 136 h 159"/>
                    <a:gd name="T48" fmla="*/ 7 w 132"/>
                    <a:gd name="T49" fmla="*/ 155 h 159"/>
                    <a:gd name="T50" fmla="*/ 14 w 132"/>
                    <a:gd name="T51" fmla="*/ 159 h 159"/>
                    <a:gd name="T52" fmla="*/ 23 w 132"/>
                    <a:gd name="T53" fmla="*/ 157 h 159"/>
                    <a:gd name="T54" fmla="*/ 29 w 132"/>
                    <a:gd name="T55" fmla="*/ 151 h 159"/>
                    <a:gd name="T56" fmla="*/ 39 w 132"/>
                    <a:gd name="T57" fmla="*/ 139 h 159"/>
                    <a:gd name="T58" fmla="*/ 51 w 132"/>
                    <a:gd name="T59" fmla="*/ 135 h 159"/>
                    <a:gd name="T60" fmla="*/ 59 w 132"/>
                    <a:gd name="T61" fmla="*/ 141 h 159"/>
                    <a:gd name="T62" fmla="*/ 66 w 132"/>
                    <a:gd name="T63" fmla="*/ 141 h 159"/>
                    <a:gd name="T64" fmla="*/ 73 w 132"/>
                    <a:gd name="T65" fmla="*/ 142 h 159"/>
                    <a:gd name="T66" fmla="*/ 77 w 132"/>
                    <a:gd name="T67" fmla="*/ 139 h 159"/>
                    <a:gd name="T68" fmla="*/ 80 w 132"/>
                    <a:gd name="T69" fmla="*/ 132 h 159"/>
                    <a:gd name="T70" fmla="*/ 84 w 132"/>
                    <a:gd name="T71" fmla="*/ 124 h 159"/>
                    <a:gd name="T72" fmla="*/ 88 w 132"/>
                    <a:gd name="T73" fmla="*/ 121 h 159"/>
                    <a:gd name="T74" fmla="*/ 92 w 132"/>
                    <a:gd name="T75" fmla="*/ 116 h 159"/>
                    <a:gd name="T76" fmla="*/ 97 w 132"/>
                    <a:gd name="T77" fmla="*/ 114 h 159"/>
                    <a:gd name="T78" fmla="*/ 96 w 132"/>
                    <a:gd name="T79" fmla="*/ 105 h 159"/>
                    <a:gd name="T80" fmla="*/ 103 w 132"/>
                    <a:gd name="T81" fmla="*/ 98 h 159"/>
                    <a:gd name="T82" fmla="*/ 107 w 132"/>
                    <a:gd name="T83" fmla="*/ 93 h 159"/>
                    <a:gd name="T84" fmla="*/ 113 w 132"/>
                    <a:gd name="T85" fmla="*/ 88 h 159"/>
                    <a:gd name="T86" fmla="*/ 118 w 132"/>
                    <a:gd name="T87" fmla="*/ 87 h 159"/>
                    <a:gd name="T88" fmla="*/ 125 w 132"/>
                    <a:gd name="T89" fmla="*/ 85 h 159"/>
                    <a:gd name="T90" fmla="*/ 127 w 132"/>
                    <a:gd name="T91" fmla="*/ 79 h 159"/>
                    <a:gd name="T92" fmla="*/ 132 w 132"/>
                    <a:gd name="T93" fmla="*/ 7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2" h="159">
                      <a:moveTo>
                        <a:pt x="130" y="74"/>
                      </a:moveTo>
                      <a:lnTo>
                        <a:pt x="130" y="73"/>
                      </a:lnTo>
                      <a:lnTo>
                        <a:pt x="129" y="71"/>
                      </a:lnTo>
                      <a:lnTo>
                        <a:pt x="127" y="71"/>
                      </a:lnTo>
                      <a:lnTo>
                        <a:pt x="124" y="69"/>
                      </a:lnTo>
                      <a:lnTo>
                        <a:pt x="122" y="69"/>
                      </a:lnTo>
                      <a:lnTo>
                        <a:pt x="118" y="67"/>
                      </a:lnTo>
                      <a:lnTo>
                        <a:pt x="117" y="68"/>
                      </a:lnTo>
                      <a:lnTo>
                        <a:pt x="114" y="67"/>
                      </a:lnTo>
                      <a:lnTo>
                        <a:pt x="112" y="64"/>
                      </a:lnTo>
                      <a:lnTo>
                        <a:pt x="110" y="62"/>
                      </a:lnTo>
                      <a:lnTo>
                        <a:pt x="109" y="59"/>
                      </a:lnTo>
                      <a:lnTo>
                        <a:pt x="108" y="56"/>
                      </a:lnTo>
                      <a:lnTo>
                        <a:pt x="108" y="52"/>
                      </a:lnTo>
                      <a:lnTo>
                        <a:pt x="108" y="50"/>
                      </a:lnTo>
                      <a:lnTo>
                        <a:pt x="107" y="49"/>
                      </a:lnTo>
                      <a:lnTo>
                        <a:pt x="104" y="47"/>
                      </a:lnTo>
                      <a:lnTo>
                        <a:pt x="104" y="45"/>
                      </a:lnTo>
                      <a:lnTo>
                        <a:pt x="104" y="45"/>
                      </a:lnTo>
                      <a:lnTo>
                        <a:pt x="104" y="43"/>
                      </a:lnTo>
                      <a:lnTo>
                        <a:pt x="101" y="42"/>
                      </a:lnTo>
                      <a:lnTo>
                        <a:pt x="101" y="41"/>
                      </a:lnTo>
                      <a:lnTo>
                        <a:pt x="98" y="38"/>
                      </a:lnTo>
                      <a:lnTo>
                        <a:pt x="95" y="36"/>
                      </a:lnTo>
                      <a:lnTo>
                        <a:pt x="91" y="29"/>
                      </a:lnTo>
                      <a:lnTo>
                        <a:pt x="90" y="27"/>
                      </a:lnTo>
                      <a:lnTo>
                        <a:pt x="89" y="27"/>
                      </a:lnTo>
                      <a:lnTo>
                        <a:pt x="87" y="25"/>
                      </a:lnTo>
                      <a:lnTo>
                        <a:pt x="87" y="23"/>
                      </a:lnTo>
                      <a:lnTo>
                        <a:pt x="86" y="21"/>
                      </a:lnTo>
                      <a:lnTo>
                        <a:pt x="85" y="18"/>
                      </a:lnTo>
                      <a:lnTo>
                        <a:pt x="84" y="15"/>
                      </a:lnTo>
                      <a:lnTo>
                        <a:pt x="83" y="14"/>
                      </a:lnTo>
                      <a:lnTo>
                        <a:pt x="83" y="13"/>
                      </a:lnTo>
                      <a:lnTo>
                        <a:pt x="81" y="11"/>
                      </a:lnTo>
                      <a:lnTo>
                        <a:pt x="80" y="10"/>
                      </a:lnTo>
                      <a:lnTo>
                        <a:pt x="79" y="8"/>
                      </a:lnTo>
                      <a:lnTo>
                        <a:pt x="77" y="7"/>
                      </a:lnTo>
                      <a:lnTo>
                        <a:pt x="77" y="4"/>
                      </a:lnTo>
                      <a:lnTo>
                        <a:pt x="77" y="4"/>
                      </a:lnTo>
                      <a:lnTo>
                        <a:pt x="77" y="2"/>
                      </a:lnTo>
                      <a:lnTo>
                        <a:pt x="76" y="0"/>
                      </a:lnTo>
                      <a:lnTo>
                        <a:pt x="76" y="0"/>
                      </a:lnTo>
                      <a:lnTo>
                        <a:pt x="76" y="0"/>
                      </a:lnTo>
                      <a:lnTo>
                        <a:pt x="73" y="1"/>
                      </a:lnTo>
                      <a:lnTo>
                        <a:pt x="69" y="3"/>
                      </a:lnTo>
                      <a:lnTo>
                        <a:pt x="66" y="4"/>
                      </a:lnTo>
                      <a:lnTo>
                        <a:pt x="65" y="4"/>
                      </a:lnTo>
                      <a:lnTo>
                        <a:pt x="64" y="3"/>
                      </a:lnTo>
                      <a:lnTo>
                        <a:pt x="61" y="4"/>
                      </a:lnTo>
                      <a:lnTo>
                        <a:pt x="58" y="7"/>
                      </a:lnTo>
                      <a:lnTo>
                        <a:pt x="56" y="11"/>
                      </a:lnTo>
                      <a:lnTo>
                        <a:pt x="51" y="15"/>
                      </a:lnTo>
                      <a:lnTo>
                        <a:pt x="50" y="14"/>
                      </a:lnTo>
                      <a:lnTo>
                        <a:pt x="50" y="12"/>
                      </a:lnTo>
                      <a:lnTo>
                        <a:pt x="51" y="11"/>
                      </a:lnTo>
                      <a:lnTo>
                        <a:pt x="50" y="10"/>
                      </a:lnTo>
                      <a:lnTo>
                        <a:pt x="49" y="7"/>
                      </a:lnTo>
                      <a:lnTo>
                        <a:pt x="48" y="7"/>
                      </a:lnTo>
                      <a:lnTo>
                        <a:pt x="48" y="7"/>
                      </a:lnTo>
                      <a:lnTo>
                        <a:pt x="46" y="7"/>
                      </a:lnTo>
                      <a:lnTo>
                        <a:pt x="42" y="9"/>
                      </a:lnTo>
                      <a:lnTo>
                        <a:pt x="28" y="13"/>
                      </a:lnTo>
                      <a:lnTo>
                        <a:pt x="18" y="12"/>
                      </a:lnTo>
                      <a:lnTo>
                        <a:pt x="14" y="73"/>
                      </a:lnTo>
                      <a:lnTo>
                        <a:pt x="2" y="73"/>
                      </a:lnTo>
                      <a:lnTo>
                        <a:pt x="0" y="127"/>
                      </a:lnTo>
                      <a:lnTo>
                        <a:pt x="0" y="128"/>
                      </a:lnTo>
                      <a:lnTo>
                        <a:pt x="0" y="128"/>
                      </a:lnTo>
                      <a:lnTo>
                        <a:pt x="0" y="127"/>
                      </a:lnTo>
                      <a:lnTo>
                        <a:pt x="4" y="131"/>
                      </a:lnTo>
                      <a:lnTo>
                        <a:pt x="6" y="136"/>
                      </a:lnTo>
                      <a:lnTo>
                        <a:pt x="10" y="145"/>
                      </a:lnTo>
                      <a:lnTo>
                        <a:pt x="9" y="150"/>
                      </a:lnTo>
                      <a:lnTo>
                        <a:pt x="7" y="155"/>
                      </a:lnTo>
                      <a:lnTo>
                        <a:pt x="7" y="159"/>
                      </a:lnTo>
                      <a:lnTo>
                        <a:pt x="11" y="159"/>
                      </a:lnTo>
                      <a:lnTo>
                        <a:pt x="14" y="159"/>
                      </a:lnTo>
                      <a:lnTo>
                        <a:pt x="17" y="158"/>
                      </a:lnTo>
                      <a:lnTo>
                        <a:pt x="21" y="159"/>
                      </a:lnTo>
                      <a:lnTo>
                        <a:pt x="23" y="157"/>
                      </a:lnTo>
                      <a:lnTo>
                        <a:pt x="25" y="155"/>
                      </a:lnTo>
                      <a:lnTo>
                        <a:pt x="28" y="153"/>
                      </a:lnTo>
                      <a:lnTo>
                        <a:pt x="29" y="151"/>
                      </a:lnTo>
                      <a:lnTo>
                        <a:pt x="34" y="149"/>
                      </a:lnTo>
                      <a:lnTo>
                        <a:pt x="37" y="145"/>
                      </a:lnTo>
                      <a:lnTo>
                        <a:pt x="39" y="139"/>
                      </a:lnTo>
                      <a:lnTo>
                        <a:pt x="42" y="135"/>
                      </a:lnTo>
                      <a:lnTo>
                        <a:pt x="46" y="135"/>
                      </a:lnTo>
                      <a:lnTo>
                        <a:pt x="51" y="135"/>
                      </a:lnTo>
                      <a:lnTo>
                        <a:pt x="53" y="138"/>
                      </a:lnTo>
                      <a:lnTo>
                        <a:pt x="54" y="138"/>
                      </a:lnTo>
                      <a:lnTo>
                        <a:pt x="59" y="141"/>
                      </a:lnTo>
                      <a:lnTo>
                        <a:pt x="61" y="141"/>
                      </a:lnTo>
                      <a:lnTo>
                        <a:pt x="64" y="142"/>
                      </a:lnTo>
                      <a:lnTo>
                        <a:pt x="66" y="141"/>
                      </a:lnTo>
                      <a:lnTo>
                        <a:pt x="70" y="141"/>
                      </a:lnTo>
                      <a:lnTo>
                        <a:pt x="73" y="141"/>
                      </a:lnTo>
                      <a:lnTo>
                        <a:pt x="73" y="142"/>
                      </a:lnTo>
                      <a:lnTo>
                        <a:pt x="75" y="143"/>
                      </a:lnTo>
                      <a:lnTo>
                        <a:pt x="78" y="141"/>
                      </a:lnTo>
                      <a:lnTo>
                        <a:pt x="77" y="139"/>
                      </a:lnTo>
                      <a:lnTo>
                        <a:pt x="78" y="136"/>
                      </a:lnTo>
                      <a:lnTo>
                        <a:pt x="78" y="134"/>
                      </a:lnTo>
                      <a:lnTo>
                        <a:pt x="80" y="132"/>
                      </a:lnTo>
                      <a:lnTo>
                        <a:pt x="80" y="128"/>
                      </a:lnTo>
                      <a:lnTo>
                        <a:pt x="80" y="125"/>
                      </a:lnTo>
                      <a:lnTo>
                        <a:pt x="84" y="124"/>
                      </a:lnTo>
                      <a:lnTo>
                        <a:pt x="86" y="123"/>
                      </a:lnTo>
                      <a:lnTo>
                        <a:pt x="87" y="122"/>
                      </a:lnTo>
                      <a:lnTo>
                        <a:pt x="88" y="121"/>
                      </a:lnTo>
                      <a:lnTo>
                        <a:pt x="89" y="121"/>
                      </a:lnTo>
                      <a:lnTo>
                        <a:pt x="90" y="118"/>
                      </a:lnTo>
                      <a:lnTo>
                        <a:pt x="92" y="116"/>
                      </a:lnTo>
                      <a:lnTo>
                        <a:pt x="94" y="115"/>
                      </a:lnTo>
                      <a:lnTo>
                        <a:pt x="94" y="114"/>
                      </a:lnTo>
                      <a:lnTo>
                        <a:pt x="97" y="114"/>
                      </a:lnTo>
                      <a:lnTo>
                        <a:pt x="97" y="111"/>
                      </a:lnTo>
                      <a:lnTo>
                        <a:pt x="96" y="110"/>
                      </a:lnTo>
                      <a:lnTo>
                        <a:pt x="96" y="105"/>
                      </a:lnTo>
                      <a:lnTo>
                        <a:pt x="100" y="100"/>
                      </a:lnTo>
                      <a:lnTo>
                        <a:pt x="102" y="98"/>
                      </a:lnTo>
                      <a:lnTo>
                        <a:pt x="103" y="98"/>
                      </a:lnTo>
                      <a:lnTo>
                        <a:pt x="104" y="96"/>
                      </a:lnTo>
                      <a:lnTo>
                        <a:pt x="107" y="95"/>
                      </a:lnTo>
                      <a:lnTo>
                        <a:pt x="107" y="93"/>
                      </a:lnTo>
                      <a:lnTo>
                        <a:pt x="109" y="93"/>
                      </a:lnTo>
                      <a:lnTo>
                        <a:pt x="110" y="91"/>
                      </a:lnTo>
                      <a:lnTo>
                        <a:pt x="113" y="88"/>
                      </a:lnTo>
                      <a:lnTo>
                        <a:pt x="116" y="87"/>
                      </a:lnTo>
                      <a:lnTo>
                        <a:pt x="117" y="88"/>
                      </a:lnTo>
                      <a:lnTo>
                        <a:pt x="118" y="87"/>
                      </a:lnTo>
                      <a:lnTo>
                        <a:pt x="121" y="87"/>
                      </a:lnTo>
                      <a:lnTo>
                        <a:pt x="122" y="85"/>
                      </a:lnTo>
                      <a:lnTo>
                        <a:pt x="125" y="85"/>
                      </a:lnTo>
                      <a:lnTo>
                        <a:pt x="125" y="82"/>
                      </a:lnTo>
                      <a:lnTo>
                        <a:pt x="125" y="80"/>
                      </a:lnTo>
                      <a:lnTo>
                        <a:pt x="127" y="79"/>
                      </a:lnTo>
                      <a:lnTo>
                        <a:pt x="129" y="79"/>
                      </a:lnTo>
                      <a:lnTo>
                        <a:pt x="130" y="77"/>
                      </a:lnTo>
                      <a:lnTo>
                        <a:pt x="132" y="77"/>
                      </a:lnTo>
                      <a:lnTo>
                        <a:pt x="131" y="76"/>
                      </a:lnTo>
                      <a:lnTo>
                        <a:pt x="130"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8" name="Freeform 867">
                  <a:extLst>
                    <a:ext uri="{FF2B5EF4-FFF2-40B4-BE49-F238E27FC236}">
                      <a16:creationId xmlns:a16="http://schemas.microsoft.com/office/drawing/2014/main" id="{0773C6D3-7A57-8A4C-8E38-C5AB3D73DF3A}"/>
                    </a:ext>
                  </a:extLst>
                </p:cNvPr>
                <p:cNvSpPr>
                  <a:spLocks/>
                </p:cNvSpPr>
                <p:nvPr/>
              </p:nvSpPr>
              <p:spPr bwMode="auto">
                <a:xfrm>
                  <a:off x="3767" y="3097"/>
                  <a:ext cx="190" cy="214"/>
                </a:xfrm>
                <a:custGeom>
                  <a:avLst/>
                  <a:gdLst>
                    <a:gd name="T0" fmla="*/ 66 w 190"/>
                    <a:gd name="T1" fmla="*/ 201 h 214"/>
                    <a:gd name="T2" fmla="*/ 72 w 190"/>
                    <a:gd name="T3" fmla="*/ 200 h 214"/>
                    <a:gd name="T4" fmla="*/ 76 w 190"/>
                    <a:gd name="T5" fmla="*/ 209 h 214"/>
                    <a:gd name="T6" fmla="*/ 86 w 190"/>
                    <a:gd name="T7" fmla="*/ 211 h 214"/>
                    <a:gd name="T8" fmla="*/ 90 w 190"/>
                    <a:gd name="T9" fmla="*/ 211 h 214"/>
                    <a:gd name="T10" fmla="*/ 96 w 190"/>
                    <a:gd name="T11" fmla="*/ 213 h 214"/>
                    <a:gd name="T12" fmla="*/ 99 w 190"/>
                    <a:gd name="T13" fmla="*/ 209 h 214"/>
                    <a:gd name="T14" fmla="*/ 106 w 190"/>
                    <a:gd name="T15" fmla="*/ 202 h 214"/>
                    <a:gd name="T16" fmla="*/ 114 w 190"/>
                    <a:gd name="T17" fmla="*/ 142 h 214"/>
                    <a:gd name="T18" fmla="*/ 116 w 190"/>
                    <a:gd name="T19" fmla="*/ 87 h 214"/>
                    <a:gd name="T20" fmla="*/ 142 w 190"/>
                    <a:gd name="T21" fmla="*/ 27 h 214"/>
                    <a:gd name="T22" fmla="*/ 162 w 190"/>
                    <a:gd name="T23" fmla="*/ 21 h 214"/>
                    <a:gd name="T24" fmla="*/ 164 w 190"/>
                    <a:gd name="T25" fmla="*/ 24 h 214"/>
                    <a:gd name="T26" fmla="*/ 164 w 190"/>
                    <a:gd name="T27" fmla="*/ 28 h 214"/>
                    <a:gd name="T28" fmla="*/ 172 w 190"/>
                    <a:gd name="T29" fmla="*/ 21 h 214"/>
                    <a:gd name="T30" fmla="*/ 179 w 190"/>
                    <a:gd name="T31" fmla="*/ 18 h 214"/>
                    <a:gd name="T32" fmla="*/ 187 w 190"/>
                    <a:gd name="T33" fmla="*/ 15 h 214"/>
                    <a:gd name="T34" fmla="*/ 187 w 190"/>
                    <a:gd name="T35" fmla="*/ 11 h 214"/>
                    <a:gd name="T36" fmla="*/ 184 w 190"/>
                    <a:gd name="T37" fmla="*/ 10 h 214"/>
                    <a:gd name="T38" fmla="*/ 179 w 190"/>
                    <a:gd name="T39" fmla="*/ 10 h 214"/>
                    <a:gd name="T40" fmla="*/ 142 w 190"/>
                    <a:gd name="T41" fmla="*/ 19 h 214"/>
                    <a:gd name="T42" fmla="*/ 139 w 190"/>
                    <a:gd name="T43" fmla="*/ 19 h 214"/>
                    <a:gd name="T44" fmla="*/ 136 w 190"/>
                    <a:gd name="T45" fmla="*/ 18 h 214"/>
                    <a:gd name="T46" fmla="*/ 132 w 190"/>
                    <a:gd name="T47" fmla="*/ 17 h 214"/>
                    <a:gd name="T48" fmla="*/ 130 w 190"/>
                    <a:gd name="T49" fmla="*/ 19 h 214"/>
                    <a:gd name="T50" fmla="*/ 121 w 190"/>
                    <a:gd name="T51" fmla="*/ 14 h 214"/>
                    <a:gd name="T52" fmla="*/ 118 w 190"/>
                    <a:gd name="T53" fmla="*/ 15 h 214"/>
                    <a:gd name="T54" fmla="*/ 111 w 190"/>
                    <a:gd name="T55" fmla="*/ 15 h 214"/>
                    <a:gd name="T56" fmla="*/ 107 w 190"/>
                    <a:gd name="T57" fmla="*/ 15 h 214"/>
                    <a:gd name="T58" fmla="*/ 100 w 190"/>
                    <a:gd name="T59" fmla="*/ 14 h 214"/>
                    <a:gd name="T60" fmla="*/ 94 w 190"/>
                    <a:gd name="T61" fmla="*/ 8 h 214"/>
                    <a:gd name="T62" fmla="*/ 40 w 190"/>
                    <a:gd name="T63" fmla="*/ 7 h 214"/>
                    <a:gd name="T64" fmla="*/ 36 w 190"/>
                    <a:gd name="T65" fmla="*/ 8 h 214"/>
                    <a:gd name="T66" fmla="*/ 28 w 190"/>
                    <a:gd name="T67" fmla="*/ 5 h 214"/>
                    <a:gd name="T68" fmla="*/ 25 w 190"/>
                    <a:gd name="T69" fmla="*/ 2 h 214"/>
                    <a:gd name="T70" fmla="*/ 22 w 190"/>
                    <a:gd name="T71" fmla="*/ 0 h 214"/>
                    <a:gd name="T72" fmla="*/ 18 w 190"/>
                    <a:gd name="T73" fmla="*/ 0 h 214"/>
                    <a:gd name="T74" fmla="*/ 12 w 190"/>
                    <a:gd name="T75" fmla="*/ 5 h 214"/>
                    <a:gd name="T76" fmla="*/ 5 w 190"/>
                    <a:gd name="T77" fmla="*/ 4 h 214"/>
                    <a:gd name="T78" fmla="*/ 3 w 190"/>
                    <a:gd name="T79" fmla="*/ 7 h 214"/>
                    <a:gd name="T80" fmla="*/ 0 w 190"/>
                    <a:gd name="T81" fmla="*/ 7 h 214"/>
                    <a:gd name="T82" fmla="*/ 14 w 190"/>
                    <a:gd name="T83" fmla="*/ 41 h 214"/>
                    <a:gd name="T84" fmla="*/ 28 w 190"/>
                    <a:gd name="T85" fmla="*/ 79 h 214"/>
                    <a:gd name="T86" fmla="*/ 36 w 190"/>
                    <a:gd name="T87" fmla="*/ 104 h 214"/>
                    <a:gd name="T88" fmla="*/ 37 w 190"/>
                    <a:gd name="T89" fmla="*/ 127 h 214"/>
                    <a:gd name="T90" fmla="*/ 42 w 190"/>
                    <a:gd name="T91" fmla="*/ 152 h 214"/>
                    <a:gd name="T92" fmla="*/ 42 w 190"/>
                    <a:gd name="T93" fmla="*/ 165 h 214"/>
                    <a:gd name="T94" fmla="*/ 44 w 190"/>
                    <a:gd name="T95" fmla="*/ 170 h 214"/>
                    <a:gd name="T96" fmla="*/ 46 w 190"/>
                    <a:gd name="T97" fmla="*/ 183 h 214"/>
                    <a:gd name="T98" fmla="*/ 56 w 190"/>
                    <a:gd name="T99" fmla="*/ 200 h 214"/>
                    <a:gd name="T100" fmla="*/ 63 w 190"/>
                    <a:gd name="T101" fmla="*/ 20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214">
                      <a:moveTo>
                        <a:pt x="66" y="204"/>
                      </a:moveTo>
                      <a:lnTo>
                        <a:pt x="66" y="202"/>
                      </a:lnTo>
                      <a:lnTo>
                        <a:pt x="66" y="201"/>
                      </a:lnTo>
                      <a:lnTo>
                        <a:pt x="67" y="198"/>
                      </a:lnTo>
                      <a:lnTo>
                        <a:pt x="70" y="197"/>
                      </a:lnTo>
                      <a:lnTo>
                        <a:pt x="72" y="200"/>
                      </a:lnTo>
                      <a:lnTo>
                        <a:pt x="75" y="201"/>
                      </a:lnTo>
                      <a:lnTo>
                        <a:pt x="73" y="204"/>
                      </a:lnTo>
                      <a:lnTo>
                        <a:pt x="76" y="209"/>
                      </a:lnTo>
                      <a:lnTo>
                        <a:pt x="80" y="210"/>
                      </a:lnTo>
                      <a:lnTo>
                        <a:pt x="83" y="212"/>
                      </a:lnTo>
                      <a:lnTo>
                        <a:pt x="86" y="211"/>
                      </a:lnTo>
                      <a:lnTo>
                        <a:pt x="87" y="212"/>
                      </a:lnTo>
                      <a:lnTo>
                        <a:pt x="90" y="213"/>
                      </a:lnTo>
                      <a:lnTo>
                        <a:pt x="90" y="211"/>
                      </a:lnTo>
                      <a:lnTo>
                        <a:pt x="93" y="211"/>
                      </a:lnTo>
                      <a:lnTo>
                        <a:pt x="94" y="214"/>
                      </a:lnTo>
                      <a:lnTo>
                        <a:pt x="96" y="213"/>
                      </a:lnTo>
                      <a:lnTo>
                        <a:pt x="97" y="214"/>
                      </a:lnTo>
                      <a:lnTo>
                        <a:pt x="98" y="210"/>
                      </a:lnTo>
                      <a:lnTo>
                        <a:pt x="99" y="209"/>
                      </a:lnTo>
                      <a:lnTo>
                        <a:pt x="101" y="208"/>
                      </a:lnTo>
                      <a:lnTo>
                        <a:pt x="102" y="204"/>
                      </a:lnTo>
                      <a:lnTo>
                        <a:pt x="106" y="202"/>
                      </a:lnTo>
                      <a:lnTo>
                        <a:pt x="111" y="203"/>
                      </a:lnTo>
                      <a:lnTo>
                        <a:pt x="112" y="203"/>
                      </a:lnTo>
                      <a:lnTo>
                        <a:pt x="114" y="142"/>
                      </a:lnTo>
                      <a:lnTo>
                        <a:pt x="114" y="142"/>
                      </a:lnTo>
                      <a:lnTo>
                        <a:pt x="114" y="141"/>
                      </a:lnTo>
                      <a:lnTo>
                        <a:pt x="116" y="87"/>
                      </a:lnTo>
                      <a:lnTo>
                        <a:pt x="128" y="87"/>
                      </a:lnTo>
                      <a:lnTo>
                        <a:pt x="132" y="26"/>
                      </a:lnTo>
                      <a:lnTo>
                        <a:pt x="142" y="27"/>
                      </a:lnTo>
                      <a:lnTo>
                        <a:pt x="156" y="23"/>
                      </a:lnTo>
                      <a:lnTo>
                        <a:pt x="160" y="21"/>
                      </a:lnTo>
                      <a:lnTo>
                        <a:pt x="162" y="21"/>
                      </a:lnTo>
                      <a:lnTo>
                        <a:pt x="162" y="21"/>
                      </a:lnTo>
                      <a:lnTo>
                        <a:pt x="163" y="21"/>
                      </a:lnTo>
                      <a:lnTo>
                        <a:pt x="164" y="24"/>
                      </a:lnTo>
                      <a:lnTo>
                        <a:pt x="165" y="25"/>
                      </a:lnTo>
                      <a:lnTo>
                        <a:pt x="164" y="26"/>
                      </a:lnTo>
                      <a:lnTo>
                        <a:pt x="164" y="28"/>
                      </a:lnTo>
                      <a:lnTo>
                        <a:pt x="165" y="29"/>
                      </a:lnTo>
                      <a:lnTo>
                        <a:pt x="170" y="25"/>
                      </a:lnTo>
                      <a:lnTo>
                        <a:pt x="172" y="21"/>
                      </a:lnTo>
                      <a:lnTo>
                        <a:pt x="175" y="18"/>
                      </a:lnTo>
                      <a:lnTo>
                        <a:pt x="178" y="17"/>
                      </a:lnTo>
                      <a:lnTo>
                        <a:pt x="179" y="18"/>
                      </a:lnTo>
                      <a:lnTo>
                        <a:pt x="180" y="18"/>
                      </a:lnTo>
                      <a:lnTo>
                        <a:pt x="183" y="17"/>
                      </a:lnTo>
                      <a:lnTo>
                        <a:pt x="187" y="15"/>
                      </a:lnTo>
                      <a:lnTo>
                        <a:pt x="190" y="14"/>
                      </a:lnTo>
                      <a:lnTo>
                        <a:pt x="188" y="11"/>
                      </a:lnTo>
                      <a:lnTo>
                        <a:pt x="187" y="11"/>
                      </a:lnTo>
                      <a:lnTo>
                        <a:pt x="187" y="11"/>
                      </a:lnTo>
                      <a:lnTo>
                        <a:pt x="185" y="11"/>
                      </a:lnTo>
                      <a:lnTo>
                        <a:pt x="184" y="10"/>
                      </a:lnTo>
                      <a:lnTo>
                        <a:pt x="184" y="10"/>
                      </a:lnTo>
                      <a:lnTo>
                        <a:pt x="183" y="9"/>
                      </a:lnTo>
                      <a:lnTo>
                        <a:pt x="179" y="10"/>
                      </a:lnTo>
                      <a:lnTo>
                        <a:pt x="178" y="10"/>
                      </a:lnTo>
                      <a:lnTo>
                        <a:pt x="164" y="14"/>
                      </a:lnTo>
                      <a:lnTo>
                        <a:pt x="142" y="19"/>
                      </a:lnTo>
                      <a:lnTo>
                        <a:pt x="142" y="19"/>
                      </a:lnTo>
                      <a:lnTo>
                        <a:pt x="140" y="19"/>
                      </a:lnTo>
                      <a:lnTo>
                        <a:pt x="139" y="19"/>
                      </a:lnTo>
                      <a:lnTo>
                        <a:pt x="139" y="19"/>
                      </a:lnTo>
                      <a:lnTo>
                        <a:pt x="137" y="19"/>
                      </a:lnTo>
                      <a:lnTo>
                        <a:pt x="136" y="18"/>
                      </a:lnTo>
                      <a:lnTo>
                        <a:pt x="135" y="18"/>
                      </a:lnTo>
                      <a:lnTo>
                        <a:pt x="134" y="18"/>
                      </a:lnTo>
                      <a:lnTo>
                        <a:pt x="132" y="17"/>
                      </a:lnTo>
                      <a:lnTo>
                        <a:pt x="131" y="18"/>
                      </a:lnTo>
                      <a:lnTo>
                        <a:pt x="131" y="18"/>
                      </a:lnTo>
                      <a:lnTo>
                        <a:pt x="130" y="19"/>
                      </a:lnTo>
                      <a:lnTo>
                        <a:pt x="127" y="19"/>
                      </a:lnTo>
                      <a:lnTo>
                        <a:pt x="125" y="18"/>
                      </a:lnTo>
                      <a:lnTo>
                        <a:pt x="121" y="14"/>
                      </a:lnTo>
                      <a:lnTo>
                        <a:pt x="120" y="14"/>
                      </a:lnTo>
                      <a:lnTo>
                        <a:pt x="119" y="14"/>
                      </a:lnTo>
                      <a:lnTo>
                        <a:pt x="118" y="15"/>
                      </a:lnTo>
                      <a:lnTo>
                        <a:pt x="117" y="16"/>
                      </a:lnTo>
                      <a:lnTo>
                        <a:pt x="113" y="14"/>
                      </a:lnTo>
                      <a:lnTo>
                        <a:pt x="111" y="15"/>
                      </a:lnTo>
                      <a:lnTo>
                        <a:pt x="109" y="17"/>
                      </a:lnTo>
                      <a:lnTo>
                        <a:pt x="107" y="16"/>
                      </a:lnTo>
                      <a:lnTo>
                        <a:pt x="107" y="15"/>
                      </a:lnTo>
                      <a:lnTo>
                        <a:pt x="105" y="14"/>
                      </a:lnTo>
                      <a:lnTo>
                        <a:pt x="103" y="14"/>
                      </a:lnTo>
                      <a:lnTo>
                        <a:pt x="100" y="14"/>
                      </a:lnTo>
                      <a:lnTo>
                        <a:pt x="97" y="12"/>
                      </a:lnTo>
                      <a:lnTo>
                        <a:pt x="96" y="11"/>
                      </a:lnTo>
                      <a:lnTo>
                        <a:pt x="94" y="8"/>
                      </a:lnTo>
                      <a:lnTo>
                        <a:pt x="94" y="7"/>
                      </a:lnTo>
                      <a:lnTo>
                        <a:pt x="41" y="7"/>
                      </a:lnTo>
                      <a:lnTo>
                        <a:pt x="40" y="7"/>
                      </a:lnTo>
                      <a:lnTo>
                        <a:pt x="38" y="7"/>
                      </a:lnTo>
                      <a:lnTo>
                        <a:pt x="36" y="8"/>
                      </a:lnTo>
                      <a:lnTo>
                        <a:pt x="36" y="8"/>
                      </a:lnTo>
                      <a:lnTo>
                        <a:pt x="34" y="10"/>
                      </a:lnTo>
                      <a:lnTo>
                        <a:pt x="31" y="8"/>
                      </a:lnTo>
                      <a:lnTo>
                        <a:pt x="28" y="5"/>
                      </a:lnTo>
                      <a:lnTo>
                        <a:pt x="26" y="4"/>
                      </a:lnTo>
                      <a:lnTo>
                        <a:pt x="27" y="3"/>
                      </a:lnTo>
                      <a:lnTo>
                        <a:pt x="25" y="2"/>
                      </a:lnTo>
                      <a:lnTo>
                        <a:pt x="25" y="1"/>
                      </a:lnTo>
                      <a:lnTo>
                        <a:pt x="23" y="0"/>
                      </a:lnTo>
                      <a:lnTo>
                        <a:pt x="22" y="0"/>
                      </a:lnTo>
                      <a:lnTo>
                        <a:pt x="21" y="1"/>
                      </a:lnTo>
                      <a:lnTo>
                        <a:pt x="21" y="0"/>
                      </a:lnTo>
                      <a:lnTo>
                        <a:pt x="18" y="0"/>
                      </a:lnTo>
                      <a:lnTo>
                        <a:pt x="17" y="0"/>
                      </a:lnTo>
                      <a:lnTo>
                        <a:pt x="12" y="3"/>
                      </a:lnTo>
                      <a:lnTo>
                        <a:pt x="12" y="5"/>
                      </a:lnTo>
                      <a:lnTo>
                        <a:pt x="11" y="7"/>
                      </a:lnTo>
                      <a:lnTo>
                        <a:pt x="9" y="5"/>
                      </a:lnTo>
                      <a:lnTo>
                        <a:pt x="5" y="4"/>
                      </a:lnTo>
                      <a:lnTo>
                        <a:pt x="4" y="5"/>
                      </a:lnTo>
                      <a:lnTo>
                        <a:pt x="4" y="7"/>
                      </a:lnTo>
                      <a:lnTo>
                        <a:pt x="3" y="7"/>
                      </a:lnTo>
                      <a:lnTo>
                        <a:pt x="2" y="7"/>
                      </a:lnTo>
                      <a:lnTo>
                        <a:pt x="0" y="7"/>
                      </a:lnTo>
                      <a:lnTo>
                        <a:pt x="0" y="7"/>
                      </a:lnTo>
                      <a:lnTo>
                        <a:pt x="0" y="21"/>
                      </a:lnTo>
                      <a:lnTo>
                        <a:pt x="9" y="31"/>
                      </a:lnTo>
                      <a:lnTo>
                        <a:pt x="14" y="41"/>
                      </a:lnTo>
                      <a:lnTo>
                        <a:pt x="21" y="59"/>
                      </a:lnTo>
                      <a:lnTo>
                        <a:pt x="21" y="67"/>
                      </a:lnTo>
                      <a:lnTo>
                        <a:pt x="28" y="79"/>
                      </a:lnTo>
                      <a:lnTo>
                        <a:pt x="28" y="83"/>
                      </a:lnTo>
                      <a:lnTo>
                        <a:pt x="36" y="97"/>
                      </a:lnTo>
                      <a:lnTo>
                        <a:pt x="36" y="104"/>
                      </a:lnTo>
                      <a:lnTo>
                        <a:pt x="34" y="104"/>
                      </a:lnTo>
                      <a:lnTo>
                        <a:pt x="36" y="114"/>
                      </a:lnTo>
                      <a:lnTo>
                        <a:pt x="37" y="127"/>
                      </a:lnTo>
                      <a:lnTo>
                        <a:pt x="41" y="140"/>
                      </a:lnTo>
                      <a:lnTo>
                        <a:pt x="40" y="147"/>
                      </a:lnTo>
                      <a:lnTo>
                        <a:pt x="42" y="152"/>
                      </a:lnTo>
                      <a:lnTo>
                        <a:pt x="39" y="153"/>
                      </a:lnTo>
                      <a:lnTo>
                        <a:pt x="42" y="156"/>
                      </a:lnTo>
                      <a:lnTo>
                        <a:pt x="42" y="165"/>
                      </a:lnTo>
                      <a:lnTo>
                        <a:pt x="44" y="166"/>
                      </a:lnTo>
                      <a:lnTo>
                        <a:pt x="45" y="169"/>
                      </a:lnTo>
                      <a:lnTo>
                        <a:pt x="44" y="170"/>
                      </a:lnTo>
                      <a:lnTo>
                        <a:pt x="44" y="174"/>
                      </a:lnTo>
                      <a:lnTo>
                        <a:pt x="46" y="177"/>
                      </a:lnTo>
                      <a:lnTo>
                        <a:pt x="46" y="183"/>
                      </a:lnTo>
                      <a:lnTo>
                        <a:pt x="49" y="187"/>
                      </a:lnTo>
                      <a:lnTo>
                        <a:pt x="52" y="196"/>
                      </a:lnTo>
                      <a:lnTo>
                        <a:pt x="56" y="200"/>
                      </a:lnTo>
                      <a:lnTo>
                        <a:pt x="56" y="202"/>
                      </a:lnTo>
                      <a:lnTo>
                        <a:pt x="62" y="207"/>
                      </a:lnTo>
                      <a:lnTo>
                        <a:pt x="63" y="205"/>
                      </a:lnTo>
                      <a:lnTo>
                        <a:pt x="66" y="20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9" name="Freeform 868">
                  <a:extLst>
                    <a:ext uri="{FF2B5EF4-FFF2-40B4-BE49-F238E27FC236}">
                      <a16:creationId xmlns:a16="http://schemas.microsoft.com/office/drawing/2014/main" id="{80EDA0C0-71D2-EB4E-89D6-8E1336510CA0}"/>
                    </a:ext>
                  </a:extLst>
                </p:cNvPr>
                <p:cNvSpPr>
                  <a:spLocks/>
                </p:cNvSpPr>
                <p:nvPr/>
              </p:nvSpPr>
              <p:spPr bwMode="auto">
                <a:xfrm>
                  <a:off x="5951" y="3193"/>
                  <a:ext cx="5" cy="5"/>
                </a:xfrm>
                <a:custGeom>
                  <a:avLst/>
                  <a:gdLst>
                    <a:gd name="T0" fmla="*/ 5 w 5"/>
                    <a:gd name="T1" fmla="*/ 1 h 5"/>
                    <a:gd name="T2" fmla="*/ 4 w 5"/>
                    <a:gd name="T3" fmla="*/ 0 h 5"/>
                    <a:gd name="T4" fmla="*/ 2 w 5"/>
                    <a:gd name="T5" fmla="*/ 0 h 5"/>
                    <a:gd name="T6" fmla="*/ 1 w 5"/>
                    <a:gd name="T7" fmla="*/ 2 h 5"/>
                    <a:gd name="T8" fmla="*/ 0 w 5"/>
                    <a:gd name="T9" fmla="*/ 4 h 5"/>
                    <a:gd name="T10" fmla="*/ 2 w 5"/>
                    <a:gd name="T11" fmla="*/ 5 h 5"/>
                    <a:gd name="T12" fmla="*/ 5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1"/>
                      </a:moveTo>
                      <a:lnTo>
                        <a:pt x="4" y="0"/>
                      </a:lnTo>
                      <a:lnTo>
                        <a:pt x="2" y="0"/>
                      </a:lnTo>
                      <a:lnTo>
                        <a:pt x="1" y="2"/>
                      </a:lnTo>
                      <a:lnTo>
                        <a:pt x="0" y="4"/>
                      </a:lnTo>
                      <a:lnTo>
                        <a:pt x="2" y="5"/>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0" name="Freeform 869">
                  <a:extLst>
                    <a:ext uri="{FF2B5EF4-FFF2-40B4-BE49-F238E27FC236}">
                      <a16:creationId xmlns:a16="http://schemas.microsoft.com/office/drawing/2014/main" id="{1F29D331-9EE5-F94F-B74E-66E1D751BC29}"/>
                    </a:ext>
                  </a:extLst>
                </p:cNvPr>
                <p:cNvSpPr>
                  <a:spLocks/>
                </p:cNvSpPr>
                <p:nvPr/>
              </p:nvSpPr>
              <p:spPr bwMode="auto">
                <a:xfrm>
                  <a:off x="5959" y="3197"/>
                  <a:ext cx="6" cy="11"/>
                </a:xfrm>
                <a:custGeom>
                  <a:avLst/>
                  <a:gdLst>
                    <a:gd name="T0" fmla="*/ 1 w 6"/>
                    <a:gd name="T1" fmla="*/ 9 h 11"/>
                    <a:gd name="T2" fmla="*/ 5 w 6"/>
                    <a:gd name="T3" fmla="*/ 11 h 11"/>
                    <a:gd name="T4" fmla="*/ 6 w 6"/>
                    <a:gd name="T5" fmla="*/ 9 h 11"/>
                    <a:gd name="T6" fmla="*/ 4 w 6"/>
                    <a:gd name="T7" fmla="*/ 7 h 11"/>
                    <a:gd name="T8" fmla="*/ 4 w 6"/>
                    <a:gd name="T9" fmla="*/ 4 h 11"/>
                    <a:gd name="T10" fmla="*/ 4 w 6"/>
                    <a:gd name="T11" fmla="*/ 0 h 11"/>
                    <a:gd name="T12" fmla="*/ 3 w 6"/>
                    <a:gd name="T13" fmla="*/ 0 h 11"/>
                    <a:gd name="T14" fmla="*/ 0 w 6"/>
                    <a:gd name="T15" fmla="*/ 2 h 11"/>
                    <a:gd name="T16" fmla="*/ 0 w 6"/>
                    <a:gd name="T17" fmla="*/ 4 h 11"/>
                    <a:gd name="T18" fmla="*/ 0 w 6"/>
                    <a:gd name="T19" fmla="*/ 6 h 11"/>
                    <a:gd name="T20" fmla="*/ 1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1" y="9"/>
                      </a:moveTo>
                      <a:lnTo>
                        <a:pt x="5" y="11"/>
                      </a:lnTo>
                      <a:lnTo>
                        <a:pt x="6" y="9"/>
                      </a:lnTo>
                      <a:lnTo>
                        <a:pt x="4" y="7"/>
                      </a:lnTo>
                      <a:lnTo>
                        <a:pt x="4" y="4"/>
                      </a:lnTo>
                      <a:lnTo>
                        <a:pt x="4" y="0"/>
                      </a:lnTo>
                      <a:lnTo>
                        <a:pt x="3" y="0"/>
                      </a:lnTo>
                      <a:lnTo>
                        <a:pt x="0" y="2"/>
                      </a:lnTo>
                      <a:lnTo>
                        <a:pt x="0" y="4"/>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1" name="Freeform 870">
                  <a:extLst>
                    <a:ext uri="{FF2B5EF4-FFF2-40B4-BE49-F238E27FC236}">
                      <a16:creationId xmlns:a16="http://schemas.microsoft.com/office/drawing/2014/main" id="{6AE6E180-DE2F-DC45-9744-3A2EDC3B6C23}"/>
                    </a:ext>
                  </a:extLst>
                </p:cNvPr>
                <p:cNvSpPr>
                  <a:spLocks/>
                </p:cNvSpPr>
                <p:nvPr/>
              </p:nvSpPr>
              <p:spPr bwMode="auto">
                <a:xfrm>
                  <a:off x="5918" y="3184"/>
                  <a:ext cx="37" cy="50"/>
                </a:xfrm>
                <a:custGeom>
                  <a:avLst/>
                  <a:gdLst>
                    <a:gd name="T0" fmla="*/ 1 w 37"/>
                    <a:gd name="T1" fmla="*/ 9 h 50"/>
                    <a:gd name="T2" fmla="*/ 5 w 37"/>
                    <a:gd name="T3" fmla="*/ 18 h 50"/>
                    <a:gd name="T4" fmla="*/ 8 w 37"/>
                    <a:gd name="T5" fmla="*/ 20 h 50"/>
                    <a:gd name="T6" fmla="*/ 8 w 37"/>
                    <a:gd name="T7" fmla="*/ 23 h 50"/>
                    <a:gd name="T8" fmla="*/ 10 w 37"/>
                    <a:gd name="T9" fmla="*/ 26 h 50"/>
                    <a:gd name="T10" fmla="*/ 12 w 37"/>
                    <a:gd name="T11" fmla="*/ 26 h 50"/>
                    <a:gd name="T12" fmla="*/ 12 w 37"/>
                    <a:gd name="T13" fmla="*/ 28 h 50"/>
                    <a:gd name="T14" fmla="*/ 16 w 37"/>
                    <a:gd name="T15" fmla="*/ 32 h 50"/>
                    <a:gd name="T16" fmla="*/ 17 w 37"/>
                    <a:gd name="T17" fmla="*/ 37 h 50"/>
                    <a:gd name="T18" fmla="*/ 19 w 37"/>
                    <a:gd name="T19" fmla="*/ 36 h 50"/>
                    <a:gd name="T20" fmla="*/ 20 w 37"/>
                    <a:gd name="T21" fmla="*/ 36 h 50"/>
                    <a:gd name="T22" fmla="*/ 21 w 37"/>
                    <a:gd name="T23" fmla="*/ 41 h 50"/>
                    <a:gd name="T24" fmla="*/ 24 w 37"/>
                    <a:gd name="T25" fmla="*/ 41 h 50"/>
                    <a:gd name="T26" fmla="*/ 25 w 37"/>
                    <a:gd name="T27" fmla="*/ 45 h 50"/>
                    <a:gd name="T28" fmla="*/ 28 w 37"/>
                    <a:gd name="T29" fmla="*/ 47 h 50"/>
                    <a:gd name="T30" fmla="*/ 31 w 37"/>
                    <a:gd name="T31" fmla="*/ 46 h 50"/>
                    <a:gd name="T32" fmla="*/ 34 w 37"/>
                    <a:gd name="T33" fmla="*/ 48 h 50"/>
                    <a:gd name="T34" fmla="*/ 34 w 37"/>
                    <a:gd name="T35" fmla="*/ 48 h 50"/>
                    <a:gd name="T36" fmla="*/ 37 w 37"/>
                    <a:gd name="T37" fmla="*/ 50 h 50"/>
                    <a:gd name="T38" fmla="*/ 37 w 37"/>
                    <a:gd name="T39" fmla="*/ 45 h 50"/>
                    <a:gd name="T40" fmla="*/ 34 w 37"/>
                    <a:gd name="T41" fmla="*/ 44 h 50"/>
                    <a:gd name="T42" fmla="*/ 30 w 37"/>
                    <a:gd name="T43" fmla="*/ 39 h 50"/>
                    <a:gd name="T44" fmla="*/ 26 w 37"/>
                    <a:gd name="T45" fmla="*/ 32 h 50"/>
                    <a:gd name="T46" fmla="*/ 24 w 37"/>
                    <a:gd name="T47" fmla="*/ 30 h 50"/>
                    <a:gd name="T48" fmla="*/ 22 w 37"/>
                    <a:gd name="T49" fmla="*/ 31 h 50"/>
                    <a:gd name="T50" fmla="*/ 20 w 37"/>
                    <a:gd name="T51" fmla="*/ 24 h 50"/>
                    <a:gd name="T52" fmla="*/ 14 w 37"/>
                    <a:gd name="T53" fmla="*/ 16 h 50"/>
                    <a:gd name="T54" fmla="*/ 13 w 37"/>
                    <a:gd name="T55" fmla="*/ 15 h 50"/>
                    <a:gd name="T56" fmla="*/ 11 w 37"/>
                    <a:gd name="T57" fmla="*/ 12 h 50"/>
                    <a:gd name="T58" fmla="*/ 7 w 37"/>
                    <a:gd name="T59" fmla="*/ 9 h 50"/>
                    <a:gd name="T60" fmla="*/ 7 w 37"/>
                    <a:gd name="T61" fmla="*/ 7 h 50"/>
                    <a:gd name="T62" fmla="*/ 5 w 37"/>
                    <a:gd name="T63" fmla="*/ 3 h 50"/>
                    <a:gd name="T64" fmla="*/ 4 w 37"/>
                    <a:gd name="T65" fmla="*/ 7 h 50"/>
                    <a:gd name="T66" fmla="*/ 0 w 37"/>
                    <a:gd name="T67" fmla="*/ 0 h 50"/>
                    <a:gd name="T68" fmla="*/ 0 w 37"/>
                    <a:gd name="T69" fmla="*/ 3 h 50"/>
                    <a:gd name="T70" fmla="*/ 1 w 37"/>
                    <a:gd name="T71" fmla="*/ 5 h 50"/>
                    <a:gd name="T72" fmla="*/ 1 w 37"/>
                    <a:gd name="T7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 y="9"/>
                      </a:moveTo>
                      <a:lnTo>
                        <a:pt x="5" y="18"/>
                      </a:lnTo>
                      <a:lnTo>
                        <a:pt x="8" y="20"/>
                      </a:lnTo>
                      <a:lnTo>
                        <a:pt x="8" y="23"/>
                      </a:lnTo>
                      <a:lnTo>
                        <a:pt x="10" y="26"/>
                      </a:lnTo>
                      <a:lnTo>
                        <a:pt x="12" y="26"/>
                      </a:lnTo>
                      <a:lnTo>
                        <a:pt x="12" y="28"/>
                      </a:lnTo>
                      <a:lnTo>
                        <a:pt x="16" y="32"/>
                      </a:lnTo>
                      <a:lnTo>
                        <a:pt x="17" y="37"/>
                      </a:lnTo>
                      <a:lnTo>
                        <a:pt x="19" y="36"/>
                      </a:lnTo>
                      <a:lnTo>
                        <a:pt x="20" y="36"/>
                      </a:lnTo>
                      <a:lnTo>
                        <a:pt x="21" y="41"/>
                      </a:lnTo>
                      <a:lnTo>
                        <a:pt x="24" y="41"/>
                      </a:lnTo>
                      <a:lnTo>
                        <a:pt x="25" y="45"/>
                      </a:lnTo>
                      <a:lnTo>
                        <a:pt x="28" y="47"/>
                      </a:lnTo>
                      <a:lnTo>
                        <a:pt x="31" y="46"/>
                      </a:lnTo>
                      <a:lnTo>
                        <a:pt x="34" y="48"/>
                      </a:lnTo>
                      <a:lnTo>
                        <a:pt x="34" y="48"/>
                      </a:lnTo>
                      <a:lnTo>
                        <a:pt x="37" y="50"/>
                      </a:lnTo>
                      <a:lnTo>
                        <a:pt x="37" y="45"/>
                      </a:lnTo>
                      <a:lnTo>
                        <a:pt x="34" y="44"/>
                      </a:lnTo>
                      <a:lnTo>
                        <a:pt x="30" y="39"/>
                      </a:lnTo>
                      <a:lnTo>
                        <a:pt x="26" y="32"/>
                      </a:lnTo>
                      <a:lnTo>
                        <a:pt x="24" y="30"/>
                      </a:lnTo>
                      <a:lnTo>
                        <a:pt x="22" y="31"/>
                      </a:lnTo>
                      <a:lnTo>
                        <a:pt x="20" y="24"/>
                      </a:lnTo>
                      <a:lnTo>
                        <a:pt x="14" y="16"/>
                      </a:lnTo>
                      <a:lnTo>
                        <a:pt x="13" y="15"/>
                      </a:lnTo>
                      <a:lnTo>
                        <a:pt x="11" y="12"/>
                      </a:lnTo>
                      <a:lnTo>
                        <a:pt x="7" y="9"/>
                      </a:lnTo>
                      <a:lnTo>
                        <a:pt x="7" y="7"/>
                      </a:lnTo>
                      <a:lnTo>
                        <a:pt x="5" y="3"/>
                      </a:lnTo>
                      <a:lnTo>
                        <a:pt x="4" y="7"/>
                      </a:lnTo>
                      <a:lnTo>
                        <a:pt x="0" y="0"/>
                      </a:lnTo>
                      <a:lnTo>
                        <a:pt x="0" y="3"/>
                      </a:lnTo>
                      <a:lnTo>
                        <a:pt x="1"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2" name="Freeform 871">
                  <a:extLst>
                    <a:ext uri="{FF2B5EF4-FFF2-40B4-BE49-F238E27FC236}">
                      <a16:creationId xmlns:a16="http://schemas.microsoft.com/office/drawing/2014/main" id="{198881FB-8C85-8846-B58C-B0C55A33D78A}"/>
                    </a:ext>
                  </a:extLst>
                </p:cNvPr>
                <p:cNvSpPr>
                  <a:spLocks/>
                </p:cNvSpPr>
                <p:nvPr/>
              </p:nvSpPr>
              <p:spPr bwMode="auto">
                <a:xfrm>
                  <a:off x="5968" y="3213"/>
                  <a:ext cx="5" cy="7"/>
                </a:xfrm>
                <a:custGeom>
                  <a:avLst/>
                  <a:gdLst>
                    <a:gd name="T0" fmla="*/ 5 w 5"/>
                    <a:gd name="T1" fmla="*/ 5 h 7"/>
                    <a:gd name="T2" fmla="*/ 5 w 5"/>
                    <a:gd name="T3" fmla="*/ 2 h 7"/>
                    <a:gd name="T4" fmla="*/ 4 w 5"/>
                    <a:gd name="T5" fmla="*/ 0 h 7"/>
                    <a:gd name="T6" fmla="*/ 0 w 5"/>
                    <a:gd name="T7" fmla="*/ 1 h 7"/>
                    <a:gd name="T8" fmla="*/ 0 w 5"/>
                    <a:gd name="T9" fmla="*/ 4 h 7"/>
                    <a:gd name="T10" fmla="*/ 2 w 5"/>
                    <a:gd name="T11" fmla="*/ 7 h 7"/>
                    <a:gd name="T12" fmla="*/ 4 w 5"/>
                    <a:gd name="T13" fmla="*/ 5 h 7"/>
                    <a:gd name="T14" fmla="*/ 5 w 5"/>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5"/>
                      </a:moveTo>
                      <a:lnTo>
                        <a:pt x="5" y="2"/>
                      </a:lnTo>
                      <a:lnTo>
                        <a:pt x="4" y="0"/>
                      </a:lnTo>
                      <a:lnTo>
                        <a:pt x="0" y="1"/>
                      </a:lnTo>
                      <a:lnTo>
                        <a:pt x="0" y="4"/>
                      </a:lnTo>
                      <a:lnTo>
                        <a:pt x="2" y="7"/>
                      </a:lnTo>
                      <a:lnTo>
                        <a:pt x="4" y="5"/>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3" name="Freeform 872">
                  <a:extLst>
                    <a:ext uri="{FF2B5EF4-FFF2-40B4-BE49-F238E27FC236}">
                      <a16:creationId xmlns:a16="http://schemas.microsoft.com/office/drawing/2014/main" id="{C32889E6-328F-D846-BBD6-AEF3CD4627F5}"/>
                    </a:ext>
                  </a:extLst>
                </p:cNvPr>
                <p:cNvSpPr>
                  <a:spLocks/>
                </p:cNvSpPr>
                <p:nvPr/>
              </p:nvSpPr>
              <p:spPr bwMode="auto">
                <a:xfrm>
                  <a:off x="4533" y="3847"/>
                  <a:ext cx="6" cy="7"/>
                </a:xfrm>
                <a:custGeom>
                  <a:avLst/>
                  <a:gdLst>
                    <a:gd name="T0" fmla="*/ 1 w 6"/>
                    <a:gd name="T1" fmla="*/ 0 h 7"/>
                    <a:gd name="T2" fmla="*/ 0 w 6"/>
                    <a:gd name="T3" fmla="*/ 1 h 7"/>
                    <a:gd name="T4" fmla="*/ 1 w 6"/>
                    <a:gd name="T5" fmla="*/ 4 h 7"/>
                    <a:gd name="T6" fmla="*/ 1 w 6"/>
                    <a:gd name="T7" fmla="*/ 6 h 7"/>
                    <a:gd name="T8" fmla="*/ 3 w 6"/>
                    <a:gd name="T9" fmla="*/ 6 h 7"/>
                    <a:gd name="T10" fmla="*/ 5 w 6"/>
                    <a:gd name="T11" fmla="*/ 7 h 7"/>
                    <a:gd name="T12" fmla="*/ 6 w 6"/>
                    <a:gd name="T13" fmla="*/ 7 h 7"/>
                    <a:gd name="T14" fmla="*/ 3 w 6"/>
                    <a:gd name="T15" fmla="*/ 2 h 7"/>
                    <a:gd name="T16" fmla="*/ 1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0"/>
                      </a:moveTo>
                      <a:lnTo>
                        <a:pt x="0" y="1"/>
                      </a:lnTo>
                      <a:lnTo>
                        <a:pt x="1" y="4"/>
                      </a:lnTo>
                      <a:lnTo>
                        <a:pt x="1" y="6"/>
                      </a:lnTo>
                      <a:lnTo>
                        <a:pt x="3" y="6"/>
                      </a:lnTo>
                      <a:lnTo>
                        <a:pt x="5" y="7"/>
                      </a:lnTo>
                      <a:lnTo>
                        <a:pt x="6" y="7"/>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4" name="Freeform 873">
                  <a:extLst>
                    <a:ext uri="{FF2B5EF4-FFF2-40B4-BE49-F238E27FC236}">
                      <a16:creationId xmlns:a16="http://schemas.microsoft.com/office/drawing/2014/main" id="{784E5C60-30D3-224C-A0FC-D283C0A186A6}"/>
                    </a:ext>
                  </a:extLst>
                </p:cNvPr>
                <p:cNvSpPr>
                  <a:spLocks/>
                </p:cNvSpPr>
                <p:nvPr/>
              </p:nvSpPr>
              <p:spPr bwMode="auto">
                <a:xfrm>
                  <a:off x="4500" y="3745"/>
                  <a:ext cx="3" cy="3"/>
                </a:xfrm>
                <a:custGeom>
                  <a:avLst/>
                  <a:gdLst>
                    <a:gd name="T0" fmla="*/ 3 w 3"/>
                    <a:gd name="T1" fmla="*/ 1 h 3"/>
                    <a:gd name="T2" fmla="*/ 3 w 3"/>
                    <a:gd name="T3" fmla="*/ 0 h 3"/>
                    <a:gd name="T4" fmla="*/ 1 w 3"/>
                    <a:gd name="T5" fmla="*/ 1 h 3"/>
                    <a:gd name="T6" fmla="*/ 0 w 3"/>
                    <a:gd name="T7" fmla="*/ 2 h 3"/>
                    <a:gd name="T8" fmla="*/ 0 w 3"/>
                    <a:gd name="T9" fmla="*/ 3 h 3"/>
                    <a:gd name="T10" fmla="*/ 1 w 3"/>
                    <a:gd name="T11" fmla="*/ 3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0"/>
                      </a:lnTo>
                      <a:lnTo>
                        <a:pt x="1" y="1"/>
                      </a:lnTo>
                      <a:lnTo>
                        <a:pt x="0" y="2"/>
                      </a:lnTo>
                      <a:lnTo>
                        <a:pt x="0" y="3"/>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5" name="Freeform 874">
                  <a:extLst>
                    <a:ext uri="{FF2B5EF4-FFF2-40B4-BE49-F238E27FC236}">
                      <a16:creationId xmlns:a16="http://schemas.microsoft.com/office/drawing/2014/main" id="{E7EDC3C8-294D-4840-9AE3-C60C885A7A84}"/>
                    </a:ext>
                  </a:extLst>
                </p:cNvPr>
                <p:cNvSpPr>
                  <a:spLocks/>
                </p:cNvSpPr>
                <p:nvPr/>
              </p:nvSpPr>
              <p:spPr bwMode="auto">
                <a:xfrm>
                  <a:off x="4492" y="3741"/>
                  <a:ext cx="23" cy="22"/>
                </a:xfrm>
                <a:custGeom>
                  <a:avLst/>
                  <a:gdLst>
                    <a:gd name="T0" fmla="*/ 20 w 23"/>
                    <a:gd name="T1" fmla="*/ 11 h 22"/>
                    <a:gd name="T2" fmla="*/ 19 w 23"/>
                    <a:gd name="T3" fmla="*/ 10 h 22"/>
                    <a:gd name="T4" fmla="*/ 16 w 23"/>
                    <a:gd name="T5" fmla="*/ 13 h 22"/>
                    <a:gd name="T6" fmla="*/ 14 w 23"/>
                    <a:gd name="T7" fmla="*/ 13 h 22"/>
                    <a:gd name="T8" fmla="*/ 13 w 23"/>
                    <a:gd name="T9" fmla="*/ 9 h 22"/>
                    <a:gd name="T10" fmla="*/ 14 w 23"/>
                    <a:gd name="T11" fmla="*/ 9 h 22"/>
                    <a:gd name="T12" fmla="*/ 14 w 23"/>
                    <a:gd name="T13" fmla="*/ 5 h 22"/>
                    <a:gd name="T14" fmla="*/ 13 w 23"/>
                    <a:gd name="T15" fmla="*/ 6 h 22"/>
                    <a:gd name="T16" fmla="*/ 12 w 23"/>
                    <a:gd name="T17" fmla="*/ 9 h 22"/>
                    <a:gd name="T18" fmla="*/ 10 w 23"/>
                    <a:gd name="T19" fmla="*/ 11 h 22"/>
                    <a:gd name="T20" fmla="*/ 9 w 23"/>
                    <a:gd name="T21" fmla="*/ 9 h 22"/>
                    <a:gd name="T22" fmla="*/ 6 w 23"/>
                    <a:gd name="T23" fmla="*/ 9 h 22"/>
                    <a:gd name="T24" fmla="*/ 5 w 23"/>
                    <a:gd name="T25" fmla="*/ 7 h 22"/>
                    <a:gd name="T26" fmla="*/ 5 w 23"/>
                    <a:gd name="T27" fmla="*/ 4 h 22"/>
                    <a:gd name="T28" fmla="*/ 5 w 23"/>
                    <a:gd name="T29" fmla="*/ 2 h 22"/>
                    <a:gd name="T30" fmla="*/ 6 w 23"/>
                    <a:gd name="T31" fmla="*/ 1 h 22"/>
                    <a:gd name="T32" fmla="*/ 6 w 23"/>
                    <a:gd name="T33" fmla="*/ 0 h 22"/>
                    <a:gd name="T34" fmla="*/ 4 w 23"/>
                    <a:gd name="T35" fmla="*/ 2 h 22"/>
                    <a:gd name="T36" fmla="*/ 3 w 23"/>
                    <a:gd name="T37" fmla="*/ 4 h 22"/>
                    <a:gd name="T38" fmla="*/ 3 w 23"/>
                    <a:gd name="T39" fmla="*/ 6 h 22"/>
                    <a:gd name="T40" fmla="*/ 3 w 23"/>
                    <a:gd name="T41" fmla="*/ 9 h 22"/>
                    <a:gd name="T42" fmla="*/ 4 w 23"/>
                    <a:gd name="T43" fmla="*/ 10 h 22"/>
                    <a:gd name="T44" fmla="*/ 5 w 23"/>
                    <a:gd name="T45" fmla="*/ 11 h 22"/>
                    <a:gd name="T46" fmla="*/ 2 w 23"/>
                    <a:gd name="T47" fmla="*/ 14 h 22"/>
                    <a:gd name="T48" fmla="*/ 0 w 23"/>
                    <a:gd name="T49" fmla="*/ 17 h 22"/>
                    <a:gd name="T50" fmla="*/ 1 w 23"/>
                    <a:gd name="T51" fmla="*/ 20 h 22"/>
                    <a:gd name="T52" fmla="*/ 2 w 23"/>
                    <a:gd name="T53" fmla="*/ 20 h 22"/>
                    <a:gd name="T54" fmla="*/ 6 w 23"/>
                    <a:gd name="T55" fmla="*/ 18 h 22"/>
                    <a:gd name="T56" fmla="*/ 7 w 23"/>
                    <a:gd name="T57" fmla="*/ 17 h 22"/>
                    <a:gd name="T58" fmla="*/ 8 w 23"/>
                    <a:gd name="T59" fmla="*/ 19 h 22"/>
                    <a:gd name="T60" fmla="*/ 10 w 23"/>
                    <a:gd name="T61" fmla="*/ 21 h 22"/>
                    <a:gd name="T62" fmla="*/ 12 w 23"/>
                    <a:gd name="T63" fmla="*/ 20 h 22"/>
                    <a:gd name="T64" fmla="*/ 13 w 23"/>
                    <a:gd name="T65" fmla="*/ 17 h 22"/>
                    <a:gd name="T66" fmla="*/ 14 w 23"/>
                    <a:gd name="T67" fmla="*/ 19 h 22"/>
                    <a:gd name="T68" fmla="*/ 14 w 23"/>
                    <a:gd name="T69" fmla="*/ 21 h 22"/>
                    <a:gd name="T70" fmla="*/ 16 w 23"/>
                    <a:gd name="T71" fmla="*/ 22 h 22"/>
                    <a:gd name="T72" fmla="*/ 18 w 23"/>
                    <a:gd name="T73" fmla="*/ 22 h 22"/>
                    <a:gd name="T74" fmla="*/ 21 w 23"/>
                    <a:gd name="T75" fmla="*/ 20 h 22"/>
                    <a:gd name="T76" fmla="*/ 21 w 23"/>
                    <a:gd name="T77" fmla="*/ 19 h 22"/>
                    <a:gd name="T78" fmla="*/ 17 w 23"/>
                    <a:gd name="T79" fmla="*/ 19 h 22"/>
                    <a:gd name="T80" fmla="*/ 16 w 23"/>
                    <a:gd name="T81" fmla="*/ 17 h 22"/>
                    <a:gd name="T82" fmla="*/ 17 w 23"/>
                    <a:gd name="T83" fmla="*/ 15 h 22"/>
                    <a:gd name="T84" fmla="*/ 19 w 23"/>
                    <a:gd name="T85" fmla="*/ 14 h 22"/>
                    <a:gd name="T86" fmla="*/ 22 w 23"/>
                    <a:gd name="T87" fmla="*/ 15 h 22"/>
                    <a:gd name="T88" fmla="*/ 23 w 23"/>
                    <a:gd name="T89" fmla="*/ 12 h 22"/>
                    <a:gd name="T90" fmla="*/ 22 w 23"/>
                    <a:gd name="T91" fmla="*/ 10 h 22"/>
                    <a:gd name="T92" fmla="*/ 20 w 23"/>
                    <a:gd name="T9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2">
                      <a:moveTo>
                        <a:pt x="20" y="11"/>
                      </a:moveTo>
                      <a:lnTo>
                        <a:pt x="19" y="10"/>
                      </a:lnTo>
                      <a:lnTo>
                        <a:pt x="16" y="13"/>
                      </a:lnTo>
                      <a:lnTo>
                        <a:pt x="14" y="13"/>
                      </a:lnTo>
                      <a:lnTo>
                        <a:pt x="13" y="9"/>
                      </a:lnTo>
                      <a:lnTo>
                        <a:pt x="14" y="9"/>
                      </a:lnTo>
                      <a:lnTo>
                        <a:pt x="14" y="5"/>
                      </a:lnTo>
                      <a:lnTo>
                        <a:pt x="13" y="6"/>
                      </a:lnTo>
                      <a:lnTo>
                        <a:pt x="12" y="9"/>
                      </a:lnTo>
                      <a:lnTo>
                        <a:pt x="10" y="11"/>
                      </a:lnTo>
                      <a:lnTo>
                        <a:pt x="9" y="9"/>
                      </a:lnTo>
                      <a:lnTo>
                        <a:pt x="6" y="9"/>
                      </a:lnTo>
                      <a:lnTo>
                        <a:pt x="5" y="7"/>
                      </a:lnTo>
                      <a:lnTo>
                        <a:pt x="5" y="4"/>
                      </a:lnTo>
                      <a:lnTo>
                        <a:pt x="5" y="2"/>
                      </a:lnTo>
                      <a:lnTo>
                        <a:pt x="6" y="1"/>
                      </a:lnTo>
                      <a:lnTo>
                        <a:pt x="6" y="0"/>
                      </a:lnTo>
                      <a:lnTo>
                        <a:pt x="4" y="2"/>
                      </a:lnTo>
                      <a:lnTo>
                        <a:pt x="3" y="4"/>
                      </a:lnTo>
                      <a:lnTo>
                        <a:pt x="3" y="6"/>
                      </a:lnTo>
                      <a:lnTo>
                        <a:pt x="3" y="9"/>
                      </a:lnTo>
                      <a:lnTo>
                        <a:pt x="4" y="10"/>
                      </a:lnTo>
                      <a:lnTo>
                        <a:pt x="5" y="11"/>
                      </a:lnTo>
                      <a:lnTo>
                        <a:pt x="2" y="14"/>
                      </a:lnTo>
                      <a:lnTo>
                        <a:pt x="0" y="17"/>
                      </a:lnTo>
                      <a:lnTo>
                        <a:pt x="1" y="20"/>
                      </a:lnTo>
                      <a:lnTo>
                        <a:pt x="2" y="20"/>
                      </a:lnTo>
                      <a:lnTo>
                        <a:pt x="6" y="18"/>
                      </a:lnTo>
                      <a:lnTo>
                        <a:pt x="7" y="17"/>
                      </a:lnTo>
                      <a:lnTo>
                        <a:pt x="8" y="19"/>
                      </a:lnTo>
                      <a:lnTo>
                        <a:pt x="10" y="21"/>
                      </a:lnTo>
                      <a:lnTo>
                        <a:pt x="12" y="20"/>
                      </a:lnTo>
                      <a:lnTo>
                        <a:pt x="13" y="17"/>
                      </a:lnTo>
                      <a:lnTo>
                        <a:pt x="14" y="19"/>
                      </a:lnTo>
                      <a:lnTo>
                        <a:pt x="14" y="21"/>
                      </a:lnTo>
                      <a:lnTo>
                        <a:pt x="16" y="22"/>
                      </a:lnTo>
                      <a:lnTo>
                        <a:pt x="18" y="22"/>
                      </a:lnTo>
                      <a:lnTo>
                        <a:pt x="21" y="20"/>
                      </a:lnTo>
                      <a:lnTo>
                        <a:pt x="21" y="19"/>
                      </a:lnTo>
                      <a:lnTo>
                        <a:pt x="17" y="19"/>
                      </a:lnTo>
                      <a:lnTo>
                        <a:pt x="16" y="17"/>
                      </a:lnTo>
                      <a:lnTo>
                        <a:pt x="17" y="15"/>
                      </a:lnTo>
                      <a:lnTo>
                        <a:pt x="19" y="14"/>
                      </a:lnTo>
                      <a:lnTo>
                        <a:pt x="22" y="15"/>
                      </a:lnTo>
                      <a:lnTo>
                        <a:pt x="23" y="12"/>
                      </a:lnTo>
                      <a:lnTo>
                        <a:pt x="22" y="10"/>
                      </a:lnTo>
                      <a:lnTo>
                        <a:pt x="2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6" name="Freeform 875">
                  <a:extLst>
                    <a:ext uri="{FF2B5EF4-FFF2-40B4-BE49-F238E27FC236}">
                      <a16:creationId xmlns:a16="http://schemas.microsoft.com/office/drawing/2014/main" id="{09F05238-B5F5-8946-8984-85C7A3B28986}"/>
                    </a:ext>
                  </a:extLst>
                </p:cNvPr>
                <p:cNvSpPr>
                  <a:spLocks/>
                </p:cNvSpPr>
                <p:nvPr/>
              </p:nvSpPr>
              <p:spPr bwMode="auto">
                <a:xfrm>
                  <a:off x="4409" y="3153"/>
                  <a:ext cx="8" cy="11"/>
                </a:xfrm>
                <a:custGeom>
                  <a:avLst/>
                  <a:gdLst>
                    <a:gd name="T0" fmla="*/ 8 w 8"/>
                    <a:gd name="T1" fmla="*/ 1 h 11"/>
                    <a:gd name="T2" fmla="*/ 6 w 8"/>
                    <a:gd name="T3" fmla="*/ 0 h 11"/>
                    <a:gd name="T4" fmla="*/ 4 w 8"/>
                    <a:gd name="T5" fmla="*/ 1 h 11"/>
                    <a:gd name="T6" fmla="*/ 2 w 8"/>
                    <a:gd name="T7" fmla="*/ 1 h 11"/>
                    <a:gd name="T8" fmla="*/ 2 w 8"/>
                    <a:gd name="T9" fmla="*/ 5 h 11"/>
                    <a:gd name="T10" fmla="*/ 0 w 8"/>
                    <a:gd name="T11" fmla="*/ 7 h 11"/>
                    <a:gd name="T12" fmla="*/ 4 w 8"/>
                    <a:gd name="T13" fmla="*/ 11 h 11"/>
                    <a:gd name="T14" fmla="*/ 7 w 8"/>
                    <a:gd name="T15" fmla="*/ 9 h 11"/>
                    <a:gd name="T16" fmla="*/ 6 w 8"/>
                    <a:gd name="T17" fmla="*/ 6 h 11"/>
                    <a:gd name="T18" fmla="*/ 8 w 8"/>
                    <a:gd name="T19" fmla="*/ 3 h 11"/>
                    <a:gd name="T20" fmla="*/ 8 w 8"/>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8" y="1"/>
                      </a:moveTo>
                      <a:lnTo>
                        <a:pt x="6" y="0"/>
                      </a:lnTo>
                      <a:lnTo>
                        <a:pt x="4" y="1"/>
                      </a:lnTo>
                      <a:lnTo>
                        <a:pt x="2" y="1"/>
                      </a:lnTo>
                      <a:lnTo>
                        <a:pt x="2" y="5"/>
                      </a:lnTo>
                      <a:lnTo>
                        <a:pt x="0" y="7"/>
                      </a:lnTo>
                      <a:lnTo>
                        <a:pt x="4" y="11"/>
                      </a:lnTo>
                      <a:lnTo>
                        <a:pt x="7" y="9"/>
                      </a:lnTo>
                      <a:lnTo>
                        <a:pt x="6" y="6"/>
                      </a:lnTo>
                      <a:lnTo>
                        <a:pt x="8" y="3"/>
                      </a:lnTo>
                      <a:lnTo>
                        <a:pt x="8"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7" name="Freeform 876">
                  <a:extLst>
                    <a:ext uri="{FF2B5EF4-FFF2-40B4-BE49-F238E27FC236}">
                      <a16:creationId xmlns:a16="http://schemas.microsoft.com/office/drawing/2014/main" id="{97CBD56D-AB2D-114C-A881-71F4E4CC2E6A}"/>
                    </a:ext>
                  </a:extLst>
                </p:cNvPr>
                <p:cNvSpPr>
                  <a:spLocks/>
                </p:cNvSpPr>
                <p:nvPr/>
              </p:nvSpPr>
              <p:spPr bwMode="auto">
                <a:xfrm>
                  <a:off x="4380" y="3166"/>
                  <a:ext cx="9" cy="11"/>
                </a:xfrm>
                <a:custGeom>
                  <a:avLst/>
                  <a:gdLst>
                    <a:gd name="T0" fmla="*/ 5 w 9"/>
                    <a:gd name="T1" fmla="*/ 2 h 11"/>
                    <a:gd name="T2" fmla="*/ 3 w 9"/>
                    <a:gd name="T3" fmla="*/ 0 h 11"/>
                    <a:gd name="T4" fmla="*/ 0 w 9"/>
                    <a:gd name="T5" fmla="*/ 1 h 11"/>
                    <a:gd name="T6" fmla="*/ 0 w 9"/>
                    <a:gd name="T7" fmla="*/ 6 h 11"/>
                    <a:gd name="T8" fmla="*/ 4 w 9"/>
                    <a:gd name="T9" fmla="*/ 11 h 11"/>
                    <a:gd name="T10" fmla="*/ 5 w 9"/>
                    <a:gd name="T11" fmla="*/ 11 h 11"/>
                    <a:gd name="T12" fmla="*/ 9 w 9"/>
                    <a:gd name="T13" fmla="*/ 7 h 11"/>
                    <a:gd name="T14" fmla="*/ 7 w 9"/>
                    <a:gd name="T15" fmla="*/ 7 h 11"/>
                    <a:gd name="T16" fmla="*/ 5 w 9"/>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5" y="2"/>
                      </a:moveTo>
                      <a:lnTo>
                        <a:pt x="3" y="0"/>
                      </a:lnTo>
                      <a:lnTo>
                        <a:pt x="0" y="1"/>
                      </a:lnTo>
                      <a:lnTo>
                        <a:pt x="0" y="6"/>
                      </a:lnTo>
                      <a:lnTo>
                        <a:pt x="4" y="11"/>
                      </a:lnTo>
                      <a:lnTo>
                        <a:pt x="5" y="11"/>
                      </a:lnTo>
                      <a:lnTo>
                        <a:pt x="9" y="7"/>
                      </a:lnTo>
                      <a:lnTo>
                        <a:pt x="7" y="7"/>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8" name="Freeform 877">
                  <a:extLst>
                    <a:ext uri="{FF2B5EF4-FFF2-40B4-BE49-F238E27FC236}">
                      <a16:creationId xmlns:a16="http://schemas.microsoft.com/office/drawing/2014/main" id="{EFE956AA-ED94-3D4E-9203-ABA1994C2B63}"/>
                    </a:ext>
                  </a:extLst>
                </p:cNvPr>
                <p:cNvSpPr>
                  <a:spLocks/>
                </p:cNvSpPr>
                <p:nvPr/>
              </p:nvSpPr>
              <p:spPr bwMode="auto">
                <a:xfrm>
                  <a:off x="4290" y="3033"/>
                  <a:ext cx="0" cy="2"/>
                </a:xfrm>
                <a:custGeom>
                  <a:avLst/>
                  <a:gdLst>
                    <a:gd name="T0" fmla="*/ 2 h 2"/>
                    <a:gd name="T1" fmla="*/ 2 h 2"/>
                    <a:gd name="T2" fmla="*/ 0 h 2"/>
                    <a:gd name="T3" fmla="*/ 1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9" name="Freeform 878">
                  <a:extLst>
                    <a:ext uri="{FF2B5EF4-FFF2-40B4-BE49-F238E27FC236}">
                      <a16:creationId xmlns:a16="http://schemas.microsoft.com/office/drawing/2014/main" id="{4C61340B-3F8E-994E-B198-496403416F3B}"/>
                    </a:ext>
                  </a:extLst>
                </p:cNvPr>
                <p:cNvSpPr>
                  <a:spLocks/>
                </p:cNvSpPr>
                <p:nvPr/>
              </p:nvSpPr>
              <p:spPr bwMode="auto">
                <a:xfrm>
                  <a:off x="4304" y="3093"/>
                  <a:ext cx="3" cy="8"/>
                </a:xfrm>
                <a:custGeom>
                  <a:avLst/>
                  <a:gdLst>
                    <a:gd name="T0" fmla="*/ 1 w 3"/>
                    <a:gd name="T1" fmla="*/ 2 h 8"/>
                    <a:gd name="T2" fmla="*/ 0 w 3"/>
                    <a:gd name="T3" fmla="*/ 4 h 8"/>
                    <a:gd name="T4" fmla="*/ 0 w 3"/>
                    <a:gd name="T5" fmla="*/ 6 h 8"/>
                    <a:gd name="T6" fmla="*/ 0 w 3"/>
                    <a:gd name="T7" fmla="*/ 8 h 8"/>
                    <a:gd name="T8" fmla="*/ 1 w 3"/>
                    <a:gd name="T9" fmla="*/ 5 h 8"/>
                    <a:gd name="T10" fmla="*/ 3 w 3"/>
                    <a:gd name="T11" fmla="*/ 3 h 8"/>
                    <a:gd name="T12" fmla="*/ 3 w 3"/>
                    <a:gd name="T13" fmla="*/ 0 h 8"/>
                    <a:gd name="T14" fmla="*/ 2 w 3"/>
                    <a:gd name="T15" fmla="*/ 2 h 8"/>
                    <a:gd name="T16" fmla="*/ 1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1" y="2"/>
                      </a:moveTo>
                      <a:lnTo>
                        <a:pt x="0" y="4"/>
                      </a:lnTo>
                      <a:lnTo>
                        <a:pt x="0" y="6"/>
                      </a:lnTo>
                      <a:lnTo>
                        <a:pt x="0" y="8"/>
                      </a:lnTo>
                      <a:lnTo>
                        <a:pt x="1" y="5"/>
                      </a:lnTo>
                      <a:lnTo>
                        <a:pt x="3" y="3"/>
                      </a:lnTo>
                      <a:lnTo>
                        <a:pt x="3" y="0"/>
                      </a:lnTo>
                      <a:lnTo>
                        <a:pt x="2"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0" name="Freeform 879">
                  <a:extLst>
                    <a:ext uri="{FF2B5EF4-FFF2-40B4-BE49-F238E27FC236}">
                      <a16:creationId xmlns:a16="http://schemas.microsoft.com/office/drawing/2014/main" id="{F431D994-2D3A-2A42-B177-50D5DFA45AE0}"/>
                    </a:ext>
                  </a:extLst>
                </p:cNvPr>
                <p:cNvSpPr>
                  <a:spLocks/>
                </p:cNvSpPr>
                <p:nvPr/>
              </p:nvSpPr>
              <p:spPr bwMode="auto">
                <a:xfrm>
                  <a:off x="4206" y="3011"/>
                  <a:ext cx="108" cy="242"/>
                </a:xfrm>
                <a:custGeom>
                  <a:avLst/>
                  <a:gdLst>
                    <a:gd name="T0" fmla="*/ 105 w 108"/>
                    <a:gd name="T1" fmla="*/ 44 h 242"/>
                    <a:gd name="T2" fmla="*/ 103 w 108"/>
                    <a:gd name="T3" fmla="*/ 25 h 242"/>
                    <a:gd name="T4" fmla="*/ 98 w 108"/>
                    <a:gd name="T5" fmla="*/ 12 h 242"/>
                    <a:gd name="T6" fmla="*/ 95 w 108"/>
                    <a:gd name="T7" fmla="*/ 0 h 242"/>
                    <a:gd name="T8" fmla="*/ 88 w 108"/>
                    <a:gd name="T9" fmla="*/ 7 h 242"/>
                    <a:gd name="T10" fmla="*/ 91 w 108"/>
                    <a:gd name="T11" fmla="*/ 14 h 242"/>
                    <a:gd name="T12" fmla="*/ 86 w 108"/>
                    <a:gd name="T13" fmla="*/ 28 h 242"/>
                    <a:gd name="T14" fmla="*/ 80 w 108"/>
                    <a:gd name="T15" fmla="*/ 34 h 242"/>
                    <a:gd name="T16" fmla="*/ 75 w 108"/>
                    <a:gd name="T17" fmla="*/ 31 h 242"/>
                    <a:gd name="T18" fmla="*/ 77 w 108"/>
                    <a:gd name="T19" fmla="*/ 41 h 242"/>
                    <a:gd name="T20" fmla="*/ 76 w 108"/>
                    <a:gd name="T21" fmla="*/ 45 h 242"/>
                    <a:gd name="T22" fmla="*/ 71 w 108"/>
                    <a:gd name="T23" fmla="*/ 48 h 242"/>
                    <a:gd name="T24" fmla="*/ 67 w 108"/>
                    <a:gd name="T25" fmla="*/ 49 h 242"/>
                    <a:gd name="T26" fmla="*/ 65 w 108"/>
                    <a:gd name="T27" fmla="*/ 53 h 242"/>
                    <a:gd name="T28" fmla="*/ 65 w 108"/>
                    <a:gd name="T29" fmla="*/ 61 h 242"/>
                    <a:gd name="T30" fmla="*/ 59 w 108"/>
                    <a:gd name="T31" fmla="*/ 61 h 242"/>
                    <a:gd name="T32" fmla="*/ 53 w 108"/>
                    <a:gd name="T33" fmla="*/ 67 h 242"/>
                    <a:gd name="T34" fmla="*/ 50 w 108"/>
                    <a:gd name="T35" fmla="*/ 69 h 242"/>
                    <a:gd name="T36" fmla="*/ 42 w 108"/>
                    <a:gd name="T37" fmla="*/ 66 h 242"/>
                    <a:gd name="T38" fmla="*/ 39 w 108"/>
                    <a:gd name="T39" fmla="*/ 72 h 242"/>
                    <a:gd name="T40" fmla="*/ 36 w 108"/>
                    <a:gd name="T41" fmla="*/ 71 h 242"/>
                    <a:gd name="T42" fmla="*/ 25 w 108"/>
                    <a:gd name="T43" fmla="*/ 74 h 242"/>
                    <a:gd name="T44" fmla="*/ 18 w 108"/>
                    <a:gd name="T45" fmla="*/ 89 h 242"/>
                    <a:gd name="T46" fmla="*/ 16 w 108"/>
                    <a:gd name="T47" fmla="*/ 100 h 242"/>
                    <a:gd name="T48" fmla="*/ 19 w 108"/>
                    <a:gd name="T49" fmla="*/ 121 h 242"/>
                    <a:gd name="T50" fmla="*/ 20 w 108"/>
                    <a:gd name="T51" fmla="*/ 131 h 242"/>
                    <a:gd name="T52" fmla="*/ 15 w 108"/>
                    <a:gd name="T53" fmla="*/ 148 h 242"/>
                    <a:gd name="T54" fmla="*/ 10 w 108"/>
                    <a:gd name="T55" fmla="*/ 160 h 242"/>
                    <a:gd name="T56" fmla="*/ 4 w 108"/>
                    <a:gd name="T57" fmla="*/ 170 h 242"/>
                    <a:gd name="T58" fmla="*/ 1 w 108"/>
                    <a:gd name="T59" fmla="*/ 183 h 242"/>
                    <a:gd name="T60" fmla="*/ 5 w 108"/>
                    <a:gd name="T61" fmla="*/ 200 h 242"/>
                    <a:gd name="T62" fmla="*/ 4 w 108"/>
                    <a:gd name="T63" fmla="*/ 204 h 242"/>
                    <a:gd name="T64" fmla="*/ 5 w 108"/>
                    <a:gd name="T65" fmla="*/ 221 h 242"/>
                    <a:gd name="T66" fmla="*/ 10 w 108"/>
                    <a:gd name="T67" fmla="*/ 229 h 242"/>
                    <a:gd name="T68" fmla="*/ 15 w 108"/>
                    <a:gd name="T69" fmla="*/ 235 h 242"/>
                    <a:gd name="T70" fmla="*/ 22 w 108"/>
                    <a:gd name="T71" fmla="*/ 241 h 242"/>
                    <a:gd name="T72" fmla="*/ 31 w 108"/>
                    <a:gd name="T73" fmla="*/ 238 h 242"/>
                    <a:gd name="T74" fmla="*/ 50 w 108"/>
                    <a:gd name="T75" fmla="*/ 231 h 242"/>
                    <a:gd name="T76" fmla="*/ 57 w 108"/>
                    <a:gd name="T77" fmla="*/ 218 h 242"/>
                    <a:gd name="T78" fmla="*/ 59 w 108"/>
                    <a:gd name="T79" fmla="*/ 207 h 242"/>
                    <a:gd name="T80" fmla="*/ 63 w 108"/>
                    <a:gd name="T81" fmla="*/ 200 h 242"/>
                    <a:gd name="T82" fmla="*/ 71 w 108"/>
                    <a:gd name="T83" fmla="*/ 174 h 242"/>
                    <a:gd name="T84" fmla="*/ 83 w 108"/>
                    <a:gd name="T85" fmla="*/ 141 h 242"/>
                    <a:gd name="T86" fmla="*/ 89 w 108"/>
                    <a:gd name="T87" fmla="*/ 120 h 242"/>
                    <a:gd name="T88" fmla="*/ 95 w 108"/>
                    <a:gd name="T89" fmla="*/ 97 h 242"/>
                    <a:gd name="T90" fmla="*/ 96 w 108"/>
                    <a:gd name="T91" fmla="*/ 83 h 242"/>
                    <a:gd name="T92" fmla="*/ 98 w 108"/>
                    <a:gd name="T93" fmla="*/ 71 h 242"/>
                    <a:gd name="T94" fmla="*/ 98 w 108"/>
                    <a:gd name="T95" fmla="*/ 61 h 242"/>
                    <a:gd name="T96" fmla="*/ 105 w 108"/>
                    <a:gd name="T97" fmla="*/ 70 h 242"/>
                    <a:gd name="T98" fmla="*/ 107 w 108"/>
                    <a:gd name="T99" fmla="*/ 6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42">
                      <a:moveTo>
                        <a:pt x="105" y="52"/>
                      </a:moveTo>
                      <a:lnTo>
                        <a:pt x="104" y="49"/>
                      </a:lnTo>
                      <a:lnTo>
                        <a:pt x="105" y="48"/>
                      </a:lnTo>
                      <a:lnTo>
                        <a:pt x="105" y="44"/>
                      </a:lnTo>
                      <a:lnTo>
                        <a:pt x="104" y="39"/>
                      </a:lnTo>
                      <a:lnTo>
                        <a:pt x="105" y="38"/>
                      </a:lnTo>
                      <a:lnTo>
                        <a:pt x="105" y="28"/>
                      </a:lnTo>
                      <a:lnTo>
                        <a:pt x="103" y="25"/>
                      </a:lnTo>
                      <a:lnTo>
                        <a:pt x="102" y="17"/>
                      </a:lnTo>
                      <a:lnTo>
                        <a:pt x="101" y="15"/>
                      </a:lnTo>
                      <a:lnTo>
                        <a:pt x="101" y="16"/>
                      </a:lnTo>
                      <a:lnTo>
                        <a:pt x="98" y="12"/>
                      </a:lnTo>
                      <a:lnTo>
                        <a:pt x="98" y="8"/>
                      </a:lnTo>
                      <a:lnTo>
                        <a:pt x="95" y="7"/>
                      </a:lnTo>
                      <a:lnTo>
                        <a:pt x="97" y="4"/>
                      </a:lnTo>
                      <a:lnTo>
                        <a:pt x="95" y="0"/>
                      </a:lnTo>
                      <a:lnTo>
                        <a:pt x="92" y="4"/>
                      </a:lnTo>
                      <a:lnTo>
                        <a:pt x="93" y="7"/>
                      </a:lnTo>
                      <a:lnTo>
                        <a:pt x="91" y="9"/>
                      </a:lnTo>
                      <a:lnTo>
                        <a:pt x="88" y="7"/>
                      </a:lnTo>
                      <a:lnTo>
                        <a:pt x="87" y="7"/>
                      </a:lnTo>
                      <a:lnTo>
                        <a:pt x="89" y="10"/>
                      </a:lnTo>
                      <a:lnTo>
                        <a:pt x="89" y="13"/>
                      </a:lnTo>
                      <a:lnTo>
                        <a:pt x="91" y="14"/>
                      </a:lnTo>
                      <a:lnTo>
                        <a:pt x="91" y="16"/>
                      </a:lnTo>
                      <a:lnTo>
                        <a:pt x="88" y="19"/>
                      </a:lnTo>
                      <a:lnTo>
                        <a:pt x="88" y="24"/>
                      </a:lnTo>
                      <a:lnTo>
                        <a:pt x="86" y="28"/>
                      </a:lnTo>
                      <a:lnTo>
                        <a:pt x="84" y="27"/>
                      </a:lnTo>
                      <a:lnTo>
                        <a:pt x="82" y="30"/>
                      </a:lnTo>
                      <a:lnTo>
                        <a:pt x="81" y="32"/>
                      </a:lnTo>
                      <a:lnTo>
                        <a:pt x="80" y="34"/>
                      </a:lnTo>
                      <a:lnTo>
                        <a:pt x="78" y="33"/>
                      </a:lnTo>
                      <a:lnTo>
                        <a:pt x="78" y="29"/>
                      </a:lnTo>
                      <a:lnTo>
                        <a:pt x="77" y="28"/>
                      </a:lnTo>
                      <a:lnTo>
                        <a:pt x="75" y="31"/>
                      </a:lnTo>
                      <a:lnTo>
                        <a:pt x="74" y="35"/>
                      </a:lnTo>
                      <a:lnTo>
                        <a:pt x="77" y="38"/>
                      </a:lnTo>
                      <a:lnTo>
                        <a:pt x="78" y="39"/>
                      </a:lnTo>
                      <a:lnTo>
                        <a:pt x="77" y="41"/>
                      </a:lnTo>
                      <a:lnTo>
                        <a:pt x="76" y="40"/>
                      </a:lnTo>
                      <a:lnTo>
                        <a:pt x="72" y="41"/>
                      </a:lnTo>
                      <a:lnTo>
                        <a:pt x="73" y="45"/>
                      </a:lnTo>
                      <a:lnTo>
                        <a:pt x="76" y="45"/>
                      </a:lnTo>
                      <a:lnTo>
                        <a:pt x="76" y="47"/>
                      </a:lnTo>
                      <a:lnTo>
                        <a:pt x="75" y="49"/>
                      </a:lnTo>
                      <a:lnTo>
                        <a:pt x="74" y="47"/>
                      </a:lnTo>
                      <a:lnTo>
                        <a:pt x="71" y="48"/>
                      </a:lnTo>
                      <a:lnTo>
                        <a:pt x="71" y="50"/>
                      </a:lnTo>
                      <a:lnTo>
                        <a:pt x="67" y="54"/>
                      </a:lnTo>
                      <a:lnTo>
                        <a:pt x="67" y="50"/>
                      </a:lnTo>
                      <a:lnTo>
                        <a:pt x="67" y="49"/>
                      </a:lnTo>
                      <a:lnTo>
                        <a:pt x="67" y="47"/>
                      </a:lnTo>
                      <a:lnTo>
                        <a:pt x="64" y="50"/>
                      </a:lnTo>
                      <a:lnTo>
                        <a:pt x="66" y="52"/>
                      </a:lnTo>
                      <a:lnTo>
                        <a:pt x="65" y="53"/>
                      </a:lnTo>
                      <a:lnTo>
                        <a:pt x="62" y="55"/>
                      </a:lnTo>
                      <a:lnTo>
                        <a:pt x="63" y="59"/>
                      </a:lnTo>
                      <a:lnTo>
                        <a:pt x="65" y="59"/>
                      </a:lnTo>
                      <a:lnTo>
                        <a:pt x="65" y="61"/>
                      </a:lnTo>
                      <a:lnTo>
                        <a:pt x="63" y="62"/>
                      </a:lnTo>
                      <a:lnTo>
                        <a:pt x="61" y="63"/>
                      </a:lnTo>
                      <a:lnTo>
                        <a:pt x="60" y="61"/>
                      </a:lnTo>
                      <a:lnTo>
                        <a:pt x="59" y="61"/>
                      </a:lnTo>
                      <a:lnTo>
                        <a:pt x="60" y="58"/>
                      </a:lnTo>
                      <a:lnTo>
                        <a:pt x="60" y="57"/>
                      </a:lnTo>
                      <a:lnTo>
                        <a:pt x="54" y="62"/>
                      </a:lnTo>
                      <a:lnTo>
                        <a:pt x="53" y="67"/>
                      </a:lnTo>
                      <a:lnTo>
                        <a:pt x="54" y="69"/>
                      </a:lnTo>
                      <a:lnTo>
                        <a:pt x="53" y="71"/>
                      </a:lnTo>
                      <a:lnTo>
                        <a:pt x="51" y="70"/>
                      </a:lnTo>
                      <a:lnTo>
                        <a:pt x="50" y="69"/>
                      </a:lnTo>
                      <a:lnTo>
                        <a:pt x="50" y="65"/>
                      </a:lnTo>
                      <a:lnTo>
                        <a:pt x="49" y="65"/>
                      </a:lnTo>
                      <a:lnTo>
                        <a:pt x="46" y="69"/>
                      </a:lnTo>
                      <a:lnTo>
                        <a:pt x="42" y="66"/>
                      </a:lnTo>
                      <a:lnTo>
                        <a:pt x="41" y="67"/>
                      </a:lnTo>
                      <a:lnTo>
                        <a:pt x="40" y="67"/>
                      </a:lnTo>
                      <a:lnTo>
                        <a:pt x="40" y="72"/>
                      </a:lnTo>
                      <a:lnTo>
                        <a:pt x="39" y="72"/>
                      </a:lnTo>
                      <a:lnTo>
                        <a:pt x="39" y="72"/>
                      </a:lnTo>
                      <a:lnTo>
                        <a:pt x="39" y="69"/>
                      </a:lnTo>
                      <a:lnTo>
                        <a:pt x="37" y="69"/>
                      </a:lnTo>
                      <a:lnTo>
                        <a:pt x="36" y="71"/>
                      </a:lnTo>
                      <a:lnTo>
                        <a:pt x="34" y="69"/>
                      </a:lnTo>
                      <a:lnTo>
                        <a:pt x="29" y="75"/>
                      </a:lnTo>
                      <a:lnTo>
                        <a:pt x="27" y="75"/>
                      </a:lnTo>
                      <a:lnTo>
                        <a:pt x="25" y="74"/>
                      </a:lnTo>
                      <a:lnTo>
                        <a:pt x="23" y="73"/>
                      </a:lnTo>
                      <a:lnTo>
                        <a:pt x="22" y="76"/>
                      </a:lnTo>
                      <a:lnTo>
                        <a:pt x="22" y="81"/>
                      </a:lnTo>
                      <a:lnTo>
                        <a:pt x="18" y="89"/>
                      </a:lnTo>
                      <a:lnTo>
                        <a:pt x="18" y="90"/>
                      </a:lnTo>
                      <a:lnTo>
                        <a:pt x="14" y="96"/>
                      </a:lnTo>
                      <a:lnTo>
                        <a:pt x="14" y="98"/>
                      </a:lnTo>
                      <a:lnTo>
                        <a:pt x="16" y="100"/>
                      </a:lnTo>
                      <a:lnTo>
                        <a:pt x="15" y="104"/>
                      </a:lnTo>
                      <a:lnTo>
                        <a:pt x="15" y="108"/>
                      </a:lnTo>
                      <a:lnTo>
                        <a:pt x="15" y="113"/>
                      </a:lnTo>
                      <a:lnTo>
                        <a:pt x="19" y="121"/>
                      </a:lnTo>
                      <a:lnTo>
                        <a:pt x="19" y="124"/>
                      </a:lnTo>
                      <a:lnTo>
                        <a:pt x="22" y="128"/>
                      </a:lnTo>
                      <a:lnTo>
                        <a:pt x="22" y="129"/>
                      </a:lnTo>
                      <a:lnTo>
                        <a:pt x="20" y="131"/>
                      </a:lnTo>
                      <a:lnTo>
                        <a:pt x="21" y="134"/>
                      </a:lnTo>
                      <a:lnTo>
                        <a:pt x="19" y="142"/>
                      </a:lnTo>
                      <a:lnTo>
                        <a:pt x="16" y="143"/>
                      </a:lnTo>
                      <a:lnTo>
                        <a:pt x="15" y="148"/>
                      </a:lnTo>
                      <a:lnTo>
                        <a:pt x="14" y="149"/>
                      </a:lnTo>
                      <a:lnTo>
                        <a:pt x="13" y="151"/>
                      </a:lnTo>
                      <a:lnTo>
                        <a:pt x="11" y="154"/>
                      </a:lnTo>
                      <a:lnTo>
                        <a:pt x="10" y="160"/>
                      </a:lnTo>
                      <a:lnTo>
                        <a:pt x="8" y="162"/>
                      </a:lnTo>
                      <a:lnTo>
                        <a:pt x="5" y="163"/>
                      </a:lnTo>
                      <a:lnTo>
                        <a:pt x="4" y="165"/>
                      </a:lnTo>
                      <a:lnTo>
                        <a:pt x="4" y="170"/>
                      </a:lnTo>
                      <a:lnTo>
                        <a:pt x="1" y="174"/>
                      </a:lnTo>
                      <a:lnTo>
                        <a:pt x="1" y="179"/>
                      </a:lnTo>
                      <a:lnTo>
                        <a:pt x="0" y="182"/>
                      </a:lnTo>
                      <a:lnTo>
                        <a:pt x="1" y="183"/>
                      </a:lnTo>
                      <a:lnTo>
                        <a:pt x="1" y="189"/>
                      </a:lnTo>
                      <a:lnTo>
                        <a:pt x="5" y="194"/>
                      </a:lnTo>
                      <a:lnTo>
                        <a:pt x="4" y="198"/>
                      </a:lnTo>
                      <a:lnTo>
                        <a:pt x="5" y="200"/>
                      </a:lnTo>
                      <a:lnTo>
                        <a:pt x="6" y="202"/>
                      </a:lnTo>
                      <a:lnTo>
                        <a:pt x="8" y="201"/>
                      </a:lnTo>
                      <a:lnTo>
                        <a:pt x="6" y="203"/>
                      </a:lnTo>
                      <a:lnTo>
                        <a:pt x="4" y="204"/>
                      </a:lnTo>
                      <a:lnTo>
                        <a:pt x="4" y="207"/>
                      </a:lnTo>
                      <a:lnTo>
                        <a:pt x="5" y="213"/>
                      </a:lnTo>
                      <a:lnTo>
                        <a:pt x="4" y="220"/>
                      </a:lnTo>
                      <a:lnTo>
                        <a:pt x="5" y="221"/>
                      </a:lnTo>
                      <a:lnTo>
                        <a:pt x="5" y="224"/>
                      </a:lnTo>
                      <a:lnTo>
                        <a:pt x="7" y="224"/>
                      </a:lnTo>
                      <a:lnTo>
                        <a:pt x="8" y="228"/>
                      </a:lnTo>
                      <a:lnTo>
                        <a:pt x="10" y="229"/>
                      </a:lnTo>
                      <a:lnTo>
                        <a:pt x="11" y="231"/>
                      </a:lnTo>
                      <a:lnTo>
                        <a:pt x="13" y="234"/>
                      </a:lnTo>
                      <a:lnTo>
                        <a:pt x="15" y="233"/>
                      </a:lnTo>
                      <a:lnTo>
                        <a:pt x="15" y="235"/>
                      </a:lnTo>
                      <a:lnTo>
                        <a:pt x="18" y="235"/>
                      </a:lnTo>
                      <a:lnTo>
                        <a:pt x="20" y="238"/>
                      </a:lnTo>
                      <a:lnTo>
                        <a:pt x="22" y="239"/>
                      </a:lnTo>
                      <a:lnTo>
                        <a:pt x="22" y="241"/>
                      </a:lnTo>
                      <a:lnTo>
                        <a:pt x="23" y="242"/>
                      </a:lnTo>
                      <a:lnTo>
                        <a:pt x="25" y="240"/>
                      </a:lnTo>
                      <a:lnTo>
                        <a:pt x="28" y="240"/>
                      </a:lnTo>
                      <a:lnTo>
                        <a:pt x="31" y="238"/>
                      </a:lnTo>
                      <a:lnTo>
                        <a:pt x="34" y="234"/>
                      </a:lnTo>
                      <a:lnTo>
                        <a:pt x="43" y="233"/>
                      </a:lnTo>
                      <a:lnTo>
                        <a:pt x="46" y="234"/>
                      </a:lnTo>
                      <a:lnTo>
                        <a:pt x="50" y="231"/>
                      </a:lnTo>
                      <a:lnTo>
                        <a:pt x="51" y="228"/>
                      </a:lnTo>
                      <a:lnTo>
                        <a:pt x="53" y="228"/>
                      </a:lnTo>
                      <a:lnTo>
                        <a:pt x="55" y="223"/>
                      </a:lnTo>
                      <a:lnTo>
                        <a:pt x="57" y="218"/>
                      </a:lnTo>
                      <a:lnTo>
                        <a:pt x="57" y="216"/>
                      </a:lnTo>
                      <a:lnTo>
                        <a:pt x="60" y="214"/>
                      </a:lnTo>
                      <a:lnTo>
                        <a:pt x="60" y="208"/>
                      </a:lnTo>
                      <a:lnTo>
                        <a:pt x="59" y="207"/>
                      </a:lnTo>
                      <a:lnTo>
                        <a:pt x="61" y="206"/>
                      </a:lnTo>
                      <a:lnTo>
                        <a:pt x="63" y="200"/>
                      </a:lnTo>
                      <a:lnTo>
                        <a:pt x="62" y="200"/>
                      </a:lnTo>
                      <a:lnTo>
                        <a:pt x="63" y="200"/>
                      </a:lnTo>
                      <a:lnTo>
                        <a:pt x="66" y="194"/>
                      </a:lnTo>
                      <a:lnTo>
                        <a:pt x="67" y="183"/>
                      </a:lnTo>
                      <a:lnTo>
                        <a:pt x="69" y="176"/>
                      </a:lnTo>
                      <a:lnTo>
                        <a:pt x="71" y="174"/>
                      </a:lnTo>
                      <a:lnTo>
                        <a:pt x="73" y="167"/>
                      </a:lnTo>
                      <a:lnTo>
                        <a:pt x="77" y="159"/>
                      </a:lnTo>
                      <a:lnTo>
                        <a:pt x="80" y="145"/>
                      </a:lnTo>
                      <a:lnTo>
                        <a:pt x="83" y="141"/>
                      </a:lnTo>
                      <a:lnTo>
                        <a:pt x="83" y="135"/>
                      </a:lnTo>
                      <a:lnTo>
                        <a:pt x="85" y="128"/>
                      </a:lnTo>
                      <a:lnTo>
                        <a:pt x="86" y="126"/>
                      </a:lnTo>
                      <a:lnTo>
                        <a:pt x="89" y="120"/>
                      </a:lnTo>
                      <a:lnTo>
                        <a:pt x="91" y="111"/>
                      </a:lnTo>
                      <a:lnTo>
                        <a:pt x="92" y="104"/>
                      </a:lnTo>
                      <a:lnTo>
                        <a:pt x="94" y="101"/>
                      </a:lnTo>
                      <a:lnTo>
                        <a:pt x="95" y="97"/>
                      </a:lnTo>
                      <a:lnTo>
                        <a:pt x="93" y="94"/>
                      </a:lnTo>
                      <a:lnTo>
                        <a:pt x="94" y="90"/>
                      </a:lnTo>
                      <a:lnTo>
                        <a:pt x="97" y="85"/>
                      </a:lnTo>
                      <a:lnTo>
                        <a:pt x="96" y="83"/>
                      </a:lnTo>
                      <a:lnTo>
                        <a:pt x="98" y="79"/>
                      </a:lnTo>
                      <a:lnTo>
                        <a:pt x="98" y="76"/>
                      </a:lnTo>
                      <a:lnTo>
                        <a:pt x="97" y="74"/>
                      </a:lnTo>
                      <a:lnTo>
                        <a:pt x="98" y="71"/>
                      </a:lnTo>
                      <a:lnTo>
                        <a:pt x="98" y="67"/>
                      </a:lnTo>
                      <a:lnTo>
                        <a:pt x="97" y="66"/>
                      </a:lnTo>
                      <a:lnTo>
                        <a:pt x="97" y="62"/>
                      </a:lnTo>
                      <a:lnTo>
                        <a:pt x="98" y="61"/>
                      </a:lnTo>
                      <a:lnTo>
                        <a:pt x="100" y="62"/>
                      </a:lnTo>
                      <a:lnTo>
                        <a:pt x="101" y="66"/>
                      </a:lnTo>
                      <a:lnTo>
                        <a:pt x="103" y="70"/>
                      </a:lnTo>
                      <a:lnTo>
                        <a:pt x="105" y="70"/>
                      </a:lnTo>
                      <a:lnTo>
                        <a:pt x="105" y="68"/>
                      </a:lnTo>
                      <a:lnTo>
                        <a:pt x="105" y="66"/>
                      </a:lnTo>
                      <a:lnTo>
                        <a:pt x="106" y="64"/>
                      </a:lnTo>
                      <a:lnTo>
                        <a:pt x="107" y="61"/>
                      </a:lnTo>
                      <a:lnTo>
                        <a:pt x="108" y="60"/>
                      </a:lnTo>
                      <a:lnTo>
                        <a:pt x="108" y="56"/>
                      </a:lnTo>
                      <a:lnTo>
                        <a:pt x="105"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1" name="Freeform 880">
                  <a:extLst>
                    <a:ext uri="{FF2B5EF4-FFF2-40B4-BE49-F238E27FC236}">
                      <a16:creationId xmlns:a16="http://schemas.microsoft.com/office/drawing/2014/main" id="{01FC9216-7F78-0549-B8B4-DEC6C09409D4}"/>
                    </a:ext>
                  </a:extLst>
                </p:cNvPr>
                <p:cNvSpPr>
                  <a:spLocks/>
                </p:cNvSpPr>
                <p:nvPr/>
              </p:nvSpPr>
              <p:spPr bwMode="auto">
                <a:xfrm>
                  <a:off x="4290" y="3025"/>
                  <a:ext cx="2" cy="3"/>
                </a:xfrm>
                <a:custGeom>
                  <a:avLst/>
                  <a:gdLst>
                    <a:gd name="T0" fmla="*/ 2 w 2"/>
                    <a:gd name="T1" fmla="*/ 0 h 3"/>
                    <a:gd name="T2" fmla="*/ 2 w 2"/>
                    <a:gd name="T3" fmla="*/ 0 h 3"/>
                    <a:gd name="T4" fmla="*/ 0 w 2"/>
                    <a:gd name="T5" fmla="*/ 3 h 3"/>
                    <a:gd name="T6" fmla="*/ 0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3"/>
                      </a:lnTo>
                      <a:lnTo>
                        <a:pt x="0"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2" name="Freeform 881">
                  <a:extLst>
                    <a:ext uri="{FF2B5EF4-FFF2-40B4-BE49-F238E27FC236}">
                      <a16:creationId xmlns:a16="http://schemas.microsoft.com/office/drawing/2014/main" id="{89249CEC-4D39-7447-9E07-4C75D9834DDF}"/>
                    </a:ext>
                  </a:extLst>
                </p:cNvPr>
                <p:cNvSpPr>
                  <a:spLocks/>
                </p:cNvSpPr>
                <p:nvPr/>
              </p:nvSpPr>
              <p:spPr bwMode="auto">
                <a:xfrm>
                  <a:off x="4283" y="3032"/>
                  <a:ext cx="4" cy="6"/>
                </a:xfrm>
                <a:custGeom>
                  <a:avLst/>
                  <a:gdLst>
                    <a:gd name="T0" fmla="*/ 4 w 4"/>
                    <a:gd name="T1" fmla="*/ 6 h 6"/>
                    <a:gd name="T2" fmla="*/ 4 w 4"/>
                    <a:gd name="T3" fmla="*/ 3 h 6"/>
                    <a:gd name="T4" fmla="*/ 3 w 4"/>
                    <a:gd name="T5" fmla="*/ 1 h 6"/>
                    <a:gd name="T6" fmla="*/ 3 w 4"/>
                    <a:gd name="T7" fmla="*/ 0 h 6"/>
                    <a:gd name="T8" fmla="*/ 2 w 4"/>
                    <a:gd name="T9" fmla="*/ 1 h 6"/>
                    <a:gd name="T10" fmla="*/ 0 w 4"/>
                    <a:gd name="T11" fmla="*/ 3 h 6"/>
                    <a:gd name="T12" fmla="*/ 3 w 4"/>
                    <a:gd name="T13" fmla="*/ 4 h 6"/>
                    <a:gd name="T14" fmla="*/ 4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6"/>
                      </a:moveTo>
                      <a:lnTo>
                        <a:pt x="4" y="3"/>
                      </a:lnTo>
                      <a:lnTo>
                        <a:pt x="3" y="1"/>
                      </a:lnTo>
                      <a:lnTo>
                        <a:pt x="3" y="0"/>
                      </a:lnTo>
                      <a:lnTo>
                        <a:pt x="2" y="1"/>
                      </a:lnTo>
                      <a:lnTo>
                        <a:pt x="0" y="3"/>
                      </a:lnTo>
                      <a:lnTo>
                        <a:pt x="3" y="4"/>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3" name="Freeform 882">
                  <a:extLst>
                    <a:ext uri="{FF2B5EF4-FFF2-40B4-BE49-F238E27FC236}">
                      <a16:creationId xmlns:a16="http://schemas.microsoft.com/office/drawing/2014/main" id="{2207C65A-CF99-8F4A-B7F8-BACA67AF958B}"/>
                    </a:ext>
                  </a:extLst>
                </p:cNvPr>
                <p:cNvSpPr>
                  <a:spLocks/>
                </p:cNvSpPr>
                <p:nvPr/>
              </p:nvSpPr>
              <p:spPr bwMode="auto">
                <a:xfrm>
                  <a:off x="4031" y="2986"/>
                  <a:ext cx="148" cy="285"/>
                </a:xfrm>
                <a:custGeom>
                  <a:avLst/>
                  <a:gdLst>
                    <a:gd name="T0" fmla="*/ 137 w 148"/>
                    <a:gd name="T1" fmla="*/ 6 h 285"/>
                    <a:gd name="T2" fmla="*/ 126 w 148"/>
                    <a:gd name="T3" fmla="*/ 11 h 285"/>
                    <a:gd name="T4" fmla="*/ 113 w 148"/>
                    <a:gd name="T5" fmla="*/ 13 h 285"/>
                    <a:gd name="T6" fmla="*/ 105 w 148"/>
                    <a:gd name="T7" fmla="*/ 18 h 285"/>
                    <a:gd name="T8" fmla="*/ 96 w 148"/>
                    <a:gd name="T9" fmla="*/ 16 h 285"/>
                    <a:gd name="T10" fmla="*/ 87 w 148"/>
                    <a:gd name="T11" fmla="*/ 20 h 285"/>
                    <a:gd name="T12" fmla="*/ 80 w 148"/>
                    <a:gd name="T13" fmla="*/ 15 h 285"/>
                    <a:gd name="T14" fmla="*/ 58 w 148"/>
                    <a:gd name="T15" fmla="*/ 32 h 285"/>
                    <a:gd name="T16" fmla="*/ 69 w 148"/>
                    <a:gd name="T17" fmla="*/ 55 h 285"/>
                    <a:gd name="T18" fmla="*/ 81 w 148"/>
                    <a:gd name="T19" fmla="*/ 75 h 285"/>
                    <a:gd name="T20" fmla="*/ 76 w 148"/>
                    <a:gd name="T21" fmla="*/ 81 h 285"/>
                    <a:gd name="T22" fmla="*/ 77 w 148"/>
                    <a:gd name="T23" fmla="*/ 94 h 285"/>
                    <a:gd name="T24" fmla="*/ 69 w 148"/>
                    <a:gd name="T25" fmla="*/ 108 h 285"/>
                    <a:gd name="T26" fmla="*/ 67 w 148"/>
                    <a:gd name="T27" fmla="*/ 112 h 285"/>
                    <a:gd name="T28" fmla="*/ 57 w 148"/>
                    <a:gd name="T29" fmla="*/ 100 h 285"/>
                    <a:gd name="T30" fmla="*/ 58 w 148"/>
                    <a:gd name="T31" fmla="*/ 84 h 285"/>
                    <a:gd name="T32" fmla="*/ 56 w 148"/>
                    <a:gd name="T33" fmla="*/ 67 h 285"/>
                    <a:gd name="T34" fmla="*/ 47 w 148"/>
                    <a:gd name="T35" fmla="*/ 68 h 285"/>
                    <a:gd name="T36" fmla="*/ 40 w 148"/>
                    <a:gd name="T37" fmla="*/ 62 h 285"/>
                    <a:gd name="T38" fmla="*/ 10 w 148"/>
                    <a:gd name="T39" fmla="*/ 76 h 285"/>
                    <a:gd name="T40" fmla="*/ 2 w 148"/>
                    <a:gd name="T41" fmla="*/ 88 h 285"/>
                    <a:gd name="T42" fmla="*/ 11 w 148"/>
                    <a:gd name="T43" fmla="*/ 97 h 285"/>
                    <a:gd name="T44" fmla="*/ 25 w 148"/>
                    <a:gd name="T45" fmla="*/ 103 h 285"/>
                    <a:gd name="T46" fmla="*/ 37 w 148"/>
                    <a:gd name="T47" fmla="*/ 111 h 285"/>
                    <a:gd name="T48" fmla="*/ 36 w 148"/>
                    <a:gd name="T49" fmla="*/ 123 h 285"/>
                    <a:gd name="T50" fmla="*/ 37 w 148"/>
                    <a:gd name="T51" fmla="*/ 135 h 285"/>
                    <a:gd name="T52" fmla="*/ 31 w 148"/>
                    <a:gd name="T53" fmla="*/ 146 h 285"/>
                    <a:gd name="T54" fmla="*/ 33 w 148"/>
                    <a:gd name="T55" fmla="*/ 158 h 285"/>
                    <a:gd name="T56" fmla="*/ 30 w 148"/>
                    <a:gd name="T57" fmla="*/ 170 h 285"/>
                    <a:gd name="T58" fmla="*/ 27 w 148"/>
                    <a:gd name="T59" fmla="*/ 182 h 285"/>
                    <a:gd name="T60" fmla="*/ 11 w 148"/>
                    <a:gd name="T61" fmla="*/ 214 h 285"/>
                    <a:gd name="T62" fmla="*/ 14 w 148"/>
                    <a:gd name="T63" fmla="*/ 235 h 285"/>
                    <a:gd name="T64" fmla="*/ 14 w 148"/>
                    <a:gd name="T65" fmla="*/ 265 h 285"/>
                    <a:gd name="T66" fmla="*/ 19 w 148"/>
                    <a:gd name="T67" fmla="*/ 277 h 285"/>
                    <a:gd name="T68" fmla="*/ 19 w 148"/>
                    <a:gd name="T69" fmla="*/ 284 h 285"/>
                    <a:gd name="T70" fmla="*/ 29 w 148"/>
                    <a:gd name="T71" fmla="*/ 275 h 285"/>
                    <a:gd name="T72" fmla="*/ 24 w 148"/>
                    <a:gd name="T73" fmla="*/ 277 h 285"/>
                    <a:gd name="T74" fmla="*/ 25 w 148"/>
                    <a:gd name="T75" fmla="*/ 270 h 285"/>
                    <a:gd name="T76" fmla="*/ 37 w 148"/>
                    <a:gd name="T77" fmla="*/ 255 h 285"/>
                    <a:gd name="T78" fmla="*/ 66 w 148"/>
                    <a:gd name="T79" fmla="*/ 232 h 285"/>
                    <a:gd name="T80" fmla="*/ 64 w 148"/>
                    <a:gd name="T81" fmla="*/ 226 h 285"/>
                    <a:gd name="T82" fmla="*/ 67 w 148"/>
                    <a:gd name="T83" fmla="*/ 211 h 285"/>
                    <a:gd name="T84" fmla="*/ 65 w 148"/>
                    <a:gd name="T85" fmla="*/ 205 h 285"/>
                    <a:gd name="T86" fmla="*/ 63 w 148"/>
                    <a:gd name="T87" fmla="*/ 190 h 285"/>
                    <a:gd name="T88" fmla="*/ 62 w 148"/>
                    <a:gd name="T89" fmla="*/ 178 h 285"/>
                    <a:gd name="T90" fmla="*/ 60 w 148"/>
                    <a:gd name="T91" fmla="*/ 162 h 285"/>
                    <a:gd name="T92" fmla="*/ 64 w 148"/>
                    <a:gd name="T93" fmla="*/ 158 h 285"/>
                    <a:gd name="T94" fmla="*/ 80 w 148"/>
                    <a:gd name="T95" fmla="*/ 146 h 285"/>
                    <a:gd name="T96" fmla="*/ 89 w 148"/>
                    <a:gd name="T97" fmla="*/ 136 h 285"/>
                    <a:gd name="T98" fmla="*/ 94 w 148"/>
                    <a:gd name="T99" fmla="*/ 130 h 285"/>
                    <a:gd name="T100" fmla="*/ 109 w 148"/>
                    <a:gd name="T101" fmla="*/ 117 h 285"/>
                    <a:gd name="T102" fmla="*/ 124 w 148"/>
                    <a:gd name="T103" fmla="*/ 108 h 285"/>
                    <a:gd name="T104" fmla="*/ 138 w 148"/>
                    <a:gd name="T105" fmla="*/ 92 h 285"/>
                    <a:gd name="T106" fmla="*/ 143 w 148"/>
                    <a:gd name="T107" fmla="*/ 81 h 285"/>
                    <a:gd name="T108" fmla="*/ 146 w 148"/>
                    <a:gd name="T109" fmla="*/ 77 h 285"/>
                    <a:gd name="T110" fmla="*/ 146 w 148"/>
                    <a:gd name="T111" fmla="*/ 64 h 285"/>
                    <a:gd name="T112" fmla="*/ 145 w 148"/>
                    <a:gd name="T113" fmla="*/ 54 h 285"/>
                    <a:gd name="T114" fmla="*/ 147 w 148"/>
                    <a:gd name="T115" fmla="*/ 38 h 285"/>
                    <a:gd name="T116" fmla="*/ 145 w 148"/>
                    <a:gd name="T117" fmla="*/ 24 h 285"/>
                    <a:gd name="T118" fmla="*/ 145 w 148"/>
                    <a:gd name="T119" fmla="*/ 12 h 285"/>
                    <a:gd name="T120" fmla="*/ 148 w 148"/>
                    <a:gd name="T121"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8" h="285">
                      <a:moveTo>
                        <a:pt x="146" y="2"/>
                      </a:moveTo>
                      <a:lnTo>
                        <a:pt x="143" y="1"/>
                      </a:lnTo>
                      <a:lnTo>
                        <a:pt x="141" y="4"/>
                      </a:lnTo>
                      <a:lnTo>
                        <a:pt x="139" y="6"/>
                      </a:lnTo>
                      <a:lnTo>
                        <a:pt x="137" y="6"/>
                      </a:lnTo>
                      <a:lnTo>
                        <a:pt x="135" y="8"/>
                      </a:lnTo>
                      <a:lnTo>
                        <a:pt x="131" y="9"/>
                      </a:lnTo>
                      <a:lnTo>
                        <a:pt x="130" y="11"/>
                      </a:lnTo>
                      <a:lnTo>
                        <a:pt x="128" y="11"/>
                      </a:lnTo>
                      <a:lnTo>
                        <a:pt x="126" y="11"/>
                      </a:lnTo>
                      <a:lnTo>
                        <a:pt x="121" y="12"/>
                      </a:lnTo>
                      <a:lnTo>
                        <a:pt x="119" y="14"/>
                      </a:lnTo>
                      <a:lnTo>
                        <a:pt x="117" y="15"/>
                      </a:lnTo>
                      <a:lnTo>
                        <a:pt x="115" y="12"/>
                      </a:lnTo>
                      <a:lnTo>
                        <a:pt x="113" y="13"/>
                      </a:lnTo>
                      <a:lnTo>
                        <a:pt x="110" y="12"/>
                      </a:lnTo>
                      <a:lnTo>
                        <a:pt x="110" y="13"/>
                      </a:lnTo>
                      <a:lnTo>
                        <a:pt x="110" y="15"/>
                      </a:lnTo>
                      <a:lnTo>
                        <a:pt x="109" y="18"/>
                      </a:lnTo>
                      <a:lnTo>
                        <a:pt x="105" y="18"/>
                      </a:lnTo>
                      <a:lnTo>
                        <a:pt x="102" y="19"/>
                      </a:lnTo>
                      <a:lnTo>
                        <a:pt x="100" y="18"/>
                      </a:lnTo>
                      <a:lnTo>
                        <a:pt x="99" y="18"/>
                      </a:lnTo>
                      <a:lnTo>
                        <a:pt x="98" y="17"/>
                      </a:lnTo>
                      <a:lnTo>
                        <a:pt x="96" y="16"/>
                      </a:lnTo>
                      <a:lnTo>
                        <a:pt x="96" y="17"/>
                      </a:lnTo>
                      <a:lnTo>
                        <a:pt x="94" y="18"/>
                      </a:lnTo>
                      <a:lnTo>
                        <a:pt x="91" y="20"/>
                      </a:lnTo>
                      <a:lnTo>
                        <a:pt x="87" y="22"/>
                      </a:lnTo>
                      <a:lnTo>
                        <a:pt x="87" y="20"/>
                      </a:lnTo>
                      <a:lnTo>
                        <a:pt x="86" y="18"/>
                      </a:lnTo>
                      <a:lnTo>
                        <a:pt x="84" y="18"/>
                      </a:lnTo>
                      <a:lnTo>
                        <a:pt x="83" y="17"/>
                      </a:lnTo>
                      <a:lnTo>
                        <a:pt x="80" y="16"/>
                      </a:lnTo>
                      <a:lnTo>
                        <a:pt x="80" y="15"/>
                      </a:lnTo>
                      <a:lnTo>
                        <a:pt x="79" y="15"/>
                      </a:lnTo>
                      <a:lnTo>
                        <a:pt x="78" y="16"/>
                      </a:lnTo>
                      <a:lnTo>
                        <a:pt x="76" y="17"/>
                      </a:lnTo>
                      <a:lnTo>
                        <a:pt x="62" y="17"/>
                      </a:lnTo>
                      <a:lnTo>
                        <a:pt x="58" y="32"/>
                      </a:lnTo>
                      <a:lnTo>
                        <a:pt x="61" y="48"/>
                      </a:lnTo>
                      <a:lnTo>
                        <a:pt x="65" y="51"/>
                      </a:lnTo>
                      <a:lnTo>
                        <a:pt x="67" y="53"/>
                      </a:lnTo>
                      <a:lnTo>
                        <a:pt x="69" y="55"/>
                      </a:lnTo>
                      <a:lnTo>
                        <a:pt x="69" y="55"/>
                      </a:lnTo>
                      <a:lnTo>
                        <a:pt x="75" y="61"/>
                      </a:lnTo>
                      <a:lnTo>
                        <a:pt x="76" y="63"/>
                      </a:lnTo>
                      <a:lnTo>
                        <a:pt x="79" y="69"/>
                      </a:lnTo>
                      <a:lnTo>
                        <a:pt x="80" y="73"/>
                      </a:lnTo>
                      <a:lnTo>
                        <a:pt x="81" y="75"/>
                      </a:lnTo>
                      <a:lnTo>
                        <a:pt x="81" y="77"/>
                      </a:lnTo>
                      <a:lnTo>
                        <a:pt x="79" y="78"/>
                      </a:lnTo>
                      <a:lnTo>
                        <a:pt x="79" y="80"/>
                      </a:lnTo>
                      <a:lnTo>
                        <a:pt x="77" y="80"/>
                      </a:lnTo>
                      <a:lnTo>
                        <a:pt x="76" y="81"/>
                      </a:lnTo>
                      <a:lnTo>
                        <a:pt x="77" y="82"/>
                      </a:lnTo>
                      <a:lnTo>
                        <a:pt x="77" y="84"/>
                      </a:lnTo>
                      <a:lnTo>
                        <a:pt x="78" y="86"/>
                      </a:lnTo>
                      <a:lnTo>
                        <a:pt x="78" y="92"/>
                      </a:lnTo>
                      <a:lnTo>
                        <a:pt x="77" y="94"/>
                      </a:lnTo>
                      <a:lnTo>
                        <a:pt x="76" y="97"/>
                      </a:lnTo>
                      <a:lnTo>
                        <a:pt x="72" y="98"/>
                      </a:lnTo>
                      <a:lnTo>
                        <a:pt x="71" y="102"/>
                      </a:lnTo>
                      <a:lnTo>
                        <a:pt x="71" y="105"/>
                      </a:lnTo>
                      <a:lnTo>
                        <a:pt x="69" y="108"/>
                      </a:lnTo>
                      <a:lnTo>
                        <a:pt x="70" y="112"/>
                      </a:lnTo>
                      <a:lnTo>
                        <a:pt x="69" y="115"/>
                      </a:lnTo>
                      <a:lnTo>
                        <a:pt x="67" y="116"/>
                      </a:lnTo>
                      <a:lnTo>
                        <a:pt x="66" y="114"/>
                      </a:lnTo>
                      <a:lnTo>
                        <a:pt x="67" y="112"/>
                      </a:lnTo>
                      <a:lnTo>
                        <a:pt x="65" y="109"/>
                      </a:lnTo>
                      <a:lnTo>
                        <a:pt x="64" y="108"/>
                      </a:lnTo>
                      <a:lnTo>
                        <a:pt x="62" y="106"/>
                      </a:lnTo>
                      <a:lnTo>
                        <a:pt x="59" y="103"/>
                      </a:lnTo>
                      <a:lnTo>
                        <a:pt x="57" y="100"/>
                      </a:lnTo>
                      <a:lnTo>
                        <a:pt x="57" y="97"/>
                      </a:lnTo>
                      <a:lnTo>
                        <a:pt x="55" y="94"/>
                      </a:lnTo>
                      <a:lnTo>
                        <a:pt x="55" y="91"/>
                      </a:lnTo>
                      <a:lnTo>
                        <a:pt x="57" y="87"/>
                      </a:lnTo>
                      <a:lnTo>
                        <a:pt x="58" y="84"/>
                      </a:lnTo>
                      <a:lnTo>
                        <a:pt x="61" y="80"/>
                      </a:lnTo>
                      <a:lnTo>
                        <a:pt x="61" y="76"/>
                      </a:lnTo>
                      <a:lnTo>
                        <a:pt x="61" y="71"/>
                      </a:lnTo>
                      <a:lnTo>
                        <a:pt x="59" y="69"/>
                      </a:lnTo>
                      <a:lnTo>
                        <a:pt x="56" y="67"/>
                      </a:lnTo>
                      <a:lnTo>
                        <a:pt x="53" y="67"/>
                      </a:lnTo>
                      <a:lnTo>
                        <a:pt x="51" y="69"/>
                      </a:lnTo>
                      <a:lnTo>
                        <a:pt x="50" y="69"/>
                      </a:lnTo>
                      <a:lnTo>
                        <a:pt x="49" y="70"/>
                      </a:lnTo>
                      <a:lnTo>
                        <a:pt x="47" y="68"/>
                      </a:lnTo>
                      <a:lnTo>
                        <a:pt x="46" y="66"/>
                      </a:lnTo>
                      <a:lnTo>
                        <a:pt x="45" y="64"/>
                      </a:lnTo>
                      <a:lnTo>
                        <a:pt x="44" y="63"/>
                      </a:lnTo>
                      <a:lnTo>
                        <a:pt x="44" y="61"/>
                      </a:lnTo>
                      <a:lnTo>
                        <a:pt x="40" y="62"/>
                      </a:lnTo>
                      <a:lnTo>
                        <a:pt x="40" y="62"/>
                      </a:lnTo>
                      <a:lnTo>
                        <a:pt x="35" y="63"/>
                      </a:lnTo>
                      <a:lnTo>
                        <a:pt x="27" y="68"/>
                      </a:lnTo>
                      <a:lnTo>
                        <a:pt x="24" y="68"/>
                      </a:lnTo>
                      <a:lnTo>
                        <a:pt x="10" y="76"/>
                      </a:lnTo>
                      <a:lnTo>
                        <a:pt x="7" y="76"/>
                      </a:lnTo>
                      <a:lnTo>
                        <a:pt x="2" y="79"/>
                      </a:lnTo>
                      <a:lnTo>
                        <a:pt x="0" y="81"/>
                      </a:lnTo>
                      <a:lnTo>
                        <a:pt x="2" y="87"/>
                      </a:lnTo>
                      <a:lnTo>
                        <a:pt x="2" y="88"/>
                      </a:lnTo>
                      <a:lnTo>
                        <a:pt x="2" y="94"/>
                      </a:lnTo>
                      <a:lnTo>
                        <a:pt x="7" y="95"/>
                      </a:lnTo>
                      <a:lnTo>
                        <a:pt x="9" y="95"/>
                      </a:lnTo>
                      <a:lnTo>
                        <a:pt x="10" y="97"/>
                      </a:lnTo>
                      <a:lnTo>
                        <a:pt x="11" y="97"/>
                      </a:lnTo>
                      <a:lnTo>
                        <a:pt x="13" y="95"/>
                      </a:lnTo>
                      <a:lnTo>
                        <a:pt x="17" y="96"/>
                      </a:lnTo>
                      <a:lnTo>
                        <a:pt x="20" y="99"/>
                      </a:lnTo>
                      <a:lnTo>
                        <a:pt x="23" y="103"/>
                      </a:lnTo>
                      <a:lnTo>
                        <a:pt x="25" y="103"/>
                      </a:lnTo>
                      <a:lnTo>
                        <a:pt x="30" y="104"/>
                      </a:lnTo>
                      <a:lnTo>
                        <a:pt x="32" y="106"/>
                      </a:lnTo>
                      <a:lnTo>
                        <a:pt x="34" y="108"/>
                      </a:lnTo>
                      <a:lnTo>
                        <a:pt x="37" y="108"/>
                      </a:lnTo>
                      <a:lnTo>
                        <a:pt x="37" y="111"/>
                      </a:lnTo>
                      <a:lnTo>
                        <a:pt x="36" y="114"/>
                      </a:lnTo>
                      <a:lnTo>
                        <a:pt x="36" y="117"/>
                      </a:lnTo>
                      <a:lnTo>
                        <a:pt x="36" y="119"/>
                      </a:lnTo>
                      <a:lnTo>
                        <a:pt x="36" y="121"/>
                      </a:lnTo>
                      <a:lnTo>
                        <a:pt x="36" y="123"/>
                      </a:lnTo>
                      <a:lnTo>
                        <a:pt x="34" y="125"/>
                      </a:lnTo>
                      <a:lnTo>
                        <a:pt x="34" y="131"/>
                      </a:lnTo>
                      <a:lnTo>
                        <a:pt x="33" y="134"/>
                      </a:lnTo>
                      <a:lnTo>
                        <a:pt x="34" y="136"/>
                      </a:lnTo>
                      <a:lnTo>
                        <a:pt x="37" y="135"/>
                      </a:lnTo>
                      <a:lnTo>
                        <a:pt x="35" y="137"/>
                      </a:lnTo>
                      <a:lnTo>
                        <a:pt x="33" y="139"/>
                      </a:lnTo>
                      <a:lnTo>
                        <a:pt x="33" y="142"/>
                      </a:lnTo>
                      <a:lnTo>
                        <a:pt x="33" y="146"/>
                      </a:lnTo>
                      <a:lnTo>
                        <a:pt x="31" y="146"/>
                      </a:lnTo>
                      <a:lnTo>
                        <a:pt x="31" y="149"/>
                      </a:lnTo>
                      <a:lnTo>
                        <a:pt x="34" y="151"/>
                      </a:lnTo>
                      <a:lnTo>
                        <a:pt x="34" y="153"/>
                      </a:lnTo>
                      <a:lnTo>
                        <a:pt x="33" y="155"/>
                      </a:lnTo>
                      <a:lnTo>
                        <a:pt x="33" y="158"/>
                      </a:lnTo>
                      <a:lnTo>
                        <a:pt x="34" y="160"/>
                      </a:lnTo>
                      <a:lnTo>
                        <a:pt x="35" y="162"/>
                      </a:lnTo>
                      <a:lnTo>
                        <a:pt x="33" y="165"/>
                      </a:lnTo>
                      <a:lnTo>
                        <a:pt x="31" y="168"/>
                      </a:lnTo>
                      <a:lnTo>
                        <a:pt x="30" y="170"/>
                      </a:lnTo>
                      <a:lnTo>
                        <a:pt x="27" y="170"/>
                      </a:lnTo>
                      <a:lnTo>
                        <a:pt x="27" y="173"/>
                      </a:lnTo>
                      <a:lnTo>
                        <a:pt x="28" y="175"/>
                      </a:lnTo>
                      <a:lnTo>
                        <a:pt x="27" y="177"/>
                      </a:lnTo>
                      <a:lnTo>
                        <a:pt x="27" y="182"/>
                      </a:lnTo>
                      <a:lnTo>
                        <a:pt x="26" y="184"/>
                      </a:lnTo>
                      <a:lnTo>
                        <a:pt x="26" y="190"/>
                      </a:lnTo>
                      <a:lnTo>
                        <a:pt x="10" y="208"/>
                      </a:lnTo>
                      <a:lnTo>
                        <a:pt x="10" y="209"/>
                      </a:lnTo>
                      <a:lnTo>
                        <a:pt x="11" y="214"/>
                      </a:lnTo>
                      <a:lnTo>
                        <a:pt x="13" y="218"/>
                      </a:lnTo>
                      <a:lnTo>
                        <a:pt x="14" y="222"/>
                      </a:lnTo>
                      <a:lnTo>
                        <a:pt x="14" y="230"/>
                      </a:lnTo>
                      <a:lnTo>
                        <a:pt x="13" y="232"/>
                      </a:lnTo>
                      <a:lnTo>
                        <a:pt x="14" y="235"/>
                      </a:lnTo>
                      <a:lnTo>
                        <a:pt x="15" y="238"/>
                      </a:lnTo>
                      <a:lnTo>
                        <a:pt x="16" y="242"/>
                      </a:lnTo>
                      <a:lnTo>
                        <a:pt x="16" y="255"/>
                      </a:lnTo>
                      <a:lnTo>
                        <a:pt x="14" y="260"/>
                      </a:lnTo>
                      <a:lnTo>
                        <a:pt x="14" y="265"/>
                      </a:lnTo>
                      <a:lnTo>
                        <a:pt x="14" y="270"/>
                      </a:lnTo>
                      <a:lnTo>
                        <a:pt x="14" y="271"/>
                      </a:lnTo>
                      <a:lnTo>
                        <a:pt x="16" y="272"/>
                      </a:lnTo>
                      <a:lnTo>
                        <a:pt x="17" y="274"/>
                      </a:lnTo>
                      <a:lnTo>
                        <a:pt x="19" y="277"/>
                      </a:lnTo>
                      <a:lnTo>
                        <a:pt x="18" y="277"/>
                      </a:lnTo>
                      <a:lnTo>
                        <a:pt x="18" y="280"/>
                      </a:lnTo>
                      <a:lnTo>
                        <a:pt x="17" y="283"/>
                      </a:lnTo>
                      <a:lnTo>
                        <a:pt x="17" y="284"/>
                      </a:lnTo>
                      <a:lnTo>
                        <a:pt x="19" y="284"/>
                      </a:lnTo>
                      <a:lnTo>
                        <a:pt x="24" y="285"/>
                      </a:lnTo>
                      <a:lnTo>
                        <a:pt x="27" y="285"/>
                      </a:lnTo>
                      <a:lnTo>
                        <a:pt x="27" y="282"/>
                      </a:lnTo>
                      <a:lnTo>
                        <a:pt x="28" y="280"/>
                      </a:lnTo>
                      <a:lnTo>
                        <a:pt x="29" y="275"/>
                      </a:lnTo>
                      <a:lnTo>
                        <a:pt x="29" y="273"/>
                      </a:lnTo>
                      <a:lnTo>
                        <a:pt x="27" y="274"/>
                      </a:lnTo>
                      <a:lnTo>
                        <a:pt x="27" y="276"/>
                      </a:lnTo>
                      <a:lnTo>
                        <a:pt x="25" y="275"/>
                      </a:lnTo>
                      <a:lnTo>
                        <a:pt x="24" y="277"/>
                      </a:lnTo>
                      <a:lnTo>
                        <a:pt x="24" y="274"/>
                      </a:lnTo>
                      <a:lnTo>
                        <a:pt x="23" y="271"/>
                      </a:lnTo>
                      <a:lnTo>
                        <a:pt x="22" y="270"/>
                      </a:lnTo>
                      <a:lnTo>
                        <a:pt x="24" y="269"/>
                      </a:lnTo>
                      <a:lnTo>
                        <a:pt x="25" y="270"/>
                      </a:lnTo>
                      <a:lnTo>
                        <a:pt x="26" y="265"/>
                      </a:lnTo>
                      <a:lnTo>
                        <a:pt x="27" y="263"/>
                      </a:lnTo>
                      <a:lnTo>
                        <a:pt x="29" y="261"/>
                      </a:lnTo>
                      <a:lnTo>
                        <a:pt x="32" y="260"/>
                      </a:lnTo>
                      <a:lnTo>
                        <a:pt x="37" y="255"/>
                      </a:lnTo>
                      <a:lnTo>
                        <a:pt x="49" y="252"/>
                      </a:lnTo>
                      <a:lnTo>
                        <a:pt x="58" y="247"/>
                      </a:lnTo>
                      <a:lnTo>
                        <a:pt x="64" y="240"/>
                      </a:lnTo>
                      <a:lnTo>
                        <a:pt x="65" y="236"/>
                      </a:lnTo>
                      <a:lnTo>
                        <a:pt x="66" y="232"/>
                      </a:lnTo>
                      <a:lnTo>
                        <a:pt x="66" y="231"/>
                      </a:lnTo>
                      <a:lnTo>
                        <a:pt x="64" y="232"/>
                      </a:lnTo>
                      <a:lnTo>
                        <a:pt x="63" y="229"/>
                      </a:lnTo>
                      <a:lnTo>
                        <a:pt x="64" y="229"/>
                      </a:lnTo>
                      <a:lnTo>
                        <a:pt x="64" y="226"/>
                      </a:lnTo>
                      <a:lnTo>
                        <a:pt x="65" y="224"/>
                      </a:lnTo>
                      <a:lnTo>
                        <a:pt x="65" y="221"/>
                      </a:lnTo>
                      <a:lnTo>
                        <a:pt x="67" y="216"/>
                      </a:lnTo>
                      <a:lnTo>
                        <a:pt x="66" y="215"/>
                      </a:lnTo>
                      <a:lnTo>
                        <a:pt x="67" y="211"/>
                      </a:lnTo>
                      <a:lnTo>
                        <a:pt x="68" y="208"/>
                      </a:lnTo>
                      <a:lnTo>
                        <a:pt x="68" y="205"/>
                      </a:lnTo>
                      <a:lnTo>
                        <a:pt x="68" y="205"/>
                      </a:lnTo>
                      <a:lnTo>
                        <a:pt x="67" y="201"/>
                      </a:lnTo>
                      <a:lnTo>
                        <a:pt x="65" y="205"/>
                      </a:lnTo>
                      <a:lnTo>
                        <a:pt x="65" y="208"/>
                      </a:lnTo>
                      <a:lnTo>
                        <a:pt x="65" y="208"/>
                      </a:lnTo>
                      <a:lnTo>
                        <a:pt x="64" y="205"/>
                      </a:lnTo>
                      <a:lnTo>
                        <a:pt x="65" y="194"/>
                      </a:lnTo>
                      <a:lnTo>
                        <a:pt x="63" y="190"/>
                      </a:lnTo>
                      <a:lnTo>
                        <a:pt x="62" y="186"/>
                      </a:lnTo>
                      <a:lnTo>
                        <a:pt x="62" y="183"/>
                      </a:lnTo>
                      <a:lnTo>
                        <a:pt x="60" y="182"/>
                      </a:lnTo>
                      <a:lnTo>
                        <a:pt x="62" y="180"/>
                      </a:lnTo>
                      <a:lnTo>
                        <a:pt x="62" y="178"/>
                      </a:lnTo>
                      <a:lnTo>
                        <a:pt x="58" y="171"/>
                      </a:lnTo>
                      <a:lnTo>
                        <a:pt x="59" y="169"/>
                      </a:lnTo>
                      <a:lnTo>
                        <a:pt x="58" y="167"/>
                      </a:lnTo>
                      <a:lnTo>
                        <a:pt x="60" y="165"/>
                      </a:lnTo>
                      <a:lnTo>
                        <a:pt x="60" y="162"/>
                      </a:lnTo>
                      <a:lnTo>
                        <a:pt x="58" y="160"/>
                      </a:lnTo>
                      <a:lnTo>
                        <a:pt x="58" y="159"/>
                      </a:lnTo>
                      <a:lnTo>
                        <a:pt x="60" y="158"/>
                      </a:lnTo>
                      <a:lnTo>
                        <a:pt x="62" y="160"/>
                      </a:lnTo>
                      <a:lnTo>
                        <a:pt x="64" y="158"/>
                      </a:lnTo>
                      <a:lnTo>
                        <a:pt x="67" y="158"/>
                      </a:lnTo>
                      <a:lnTo>
                        <a:pt x="70" y="156"/>
                      </a:lnTo>
                      <a:lnTo>
                        <a:pt x="69" y="152"/>
                      </a:lnTo>
                      <a:lnTo>
                        <a:pt x="77" y="146"/>
                      </a:lnTo>
                      <a:lnTo>
                        <a:pt x="80" y="146"/>
                      </a:lnTo>
                      <a:lnTo>
                        <a:pt x="80" y="143"/>
                      </a:lnTo>
                      <a:lnTo>
                        <a:pt x="82" y="143"/>
                      </a:lnTo>
                      <a:lnTo>
                        <a:pt x="83" y="142"/>
                      </a:lnTo>
                      <a:lnTo>
                        <a:pt x="83" y="140"/>
                      </a:lnTo>
                      <a:lnTo>
                        <a:pt x="89" y="136"/>
                      </a:lnTo>
                      <a:lnTo>
                        <a:pt x="89" y="133"/>
                      </a:lnTo>
                      <a:lnTo>
                        <a:pt x="91" y="132"/>
                      </a:lnTo>
                      <a:lnTo>
                        <a:pt x="92" y="129"/>
                      </a:lnTo>
                      <a:lnTo>
                        <a:pt x="93" y="131"/>
                      </a:lnTo>
                      <a:lnTo>
                        <a:pt x="94" y="130"/>
                      </a:lnTo>
                      <a:lnTo>
                        <a:pt x="98" y="125"/>
                      </a:lnTo>
                      <a:lnTo>
                        <a:pt x="98" y="123"/>
                      </a:lnTo>
                      <a:lnTo>
                        <a:pt x="99" y="124"/>
                      </a:lnTo>
                      <a:lnTo>
                        <a:pt x="105" y="119"/>
                      </a:lnTo>
                      <a:lnTo>
                        <a:pt x="109" y="117"/>
                      </a:lnTo>
                      <a:lnTo>
                        <a:pt x="109" y="116"/>
                      </a:lnTo>
                      <a:lnTo>
                        <a:pt x="113" y="117"/>
                      </a:lnTo>
                      <a:lnTo>
                        <a:pt x="121" y="111"/>
                      </a:lnTo>
                      <a:lnTo>
                        <a:pt x="122" y="108"/>
                      </a:lnTo>
                      <a:lnTo>
                        <a:pt x="124" y="108"/>
                      </a:lnTo>
                      <a:lnTo>
                        <a:pt x="133" y="102"/>
                      </a:lnTo>
                      <a:lnTo>
                        <a:pt x="133" y="99"/>
                      </a:lnTo>
                      <a:lnTo>
                        <a:pt x="135" y="99"/>
                      </a:lnTo>
                      <a:lnTo>
                        <a:pt x="138" y="94"/>
                      </a:lnTo>
                      <a:lnTo>
                        <a:pt x="138" y="92"/>
                      </a:lnTo>
                      <a:lnTo>
                        <a:pt x="141" y="87"/>
                      </a:lnTo>
                      <a:lnTo>
                        <a:pt x="143" y="87"/>
                      </a:lnTo>
                      <a:lnTo>
                        <a:pt x="143" y="84"/>
                      </a:lnTo>
                      <a:lnTo>
                        <a:pt x="145" y="81"/>
                      </a:lnTo>
                      <a:lnTo>
                        <a:pt x="143" y="81"/>
                      </a:lnTo>
                      <a:lnTo>
                        <a:pt x="142" y="82"/>
                      </a:lnTo>
                      <a:lnTo>
                        <a:pt x="141" y="80"/>
                      </a:lnTo>
                      <a:lnTo>
                        <a:pt x="144" y="78"/>
                      </a:lnTo>
                      <a:lnTo>
                        <a:pt x="145" y="78"/>
                      </a:lnTo>
                      <a:lnTo>
                        <a:pt x="146" y="77"/>
                      </a:lnTo>
                      <a:lnTo>
                        <a:pt x="145" y="75"/>
                      </a:lnTo>
                      <a:lnTo>
                        <a:pt x="146" y="74"/>
                      </a:lnTo>
                      <a:lnTo>
                        <a:pt x="148" y="72"/>
                      </a:lnTo>
                      <a:lnTo>
                        <a:pt x="147" y="65"/>
                      </a:lnTo>
                      <a:lnTo>
                        <a:pt x="146" y="64"/>
                      </a:lnTo>
                      <a:lnTo>
                        <a:pt x="144" y="64"/>
                      </a:lnTo>
                      <a:lnTo>
                        <a:pt x="143" y="63"/>
                      </a:lnTo>
                      <a:lnTo>
                        <a:pt x="143" y="62"/>
                      </a:lnTo>
                      <a:lnTo>
                        <a:pt x="145" y="62"/>
                      </a:lnTo>
                      <a:lnTo>
                        <a:pt x="145" y="54"/>
                      </a:lnTo>
                      <a:lnTo>
                        <a:pt x="145" y="53"/>
                      </a:lnTo>
                      <a:lnTo>
                        <a:pt x="145" y="53"/>
                      </a:lnTo>
                      <a:lnTo>
                        <a:pt x="146" y="44"/>
                      </a:lnTo>
                      <a:lnTo>
                        <a:pt x="145" y="40"/>
                      </a:lnTo>
                      <a:lnTo>
                        <a:pt x="147" y="38"/>
                      </a:lnTo>
                      <a:lnTo>
                        <a:pt x="147" y="34"/>
                      </a:lnTo>
                      <a:lnTo>
                        <a:pt x="146" y="33"/>
                      </a:lnTo>
                      <a:lnTo>
                        <a:pt x="146" y="29"/>
                      </a:lnTo>
                      <a:lnTo>
                        <a:pt x="147" y="28"/>
                      </a:lnTo>
                      <a:lnTo>
                        <a:pt x="145" y="24"/>
                      </a:lnTo>
                      <a:lnTo>
                        <a:pt x="145" y="18"/>
                      </a:lnTo>
                      <a:lnTo>
                        <a:pt x="145" y="17"/>
                      </a:lnTo>
                      <a:lnTo>
                        <a:pt x="145" y="15"/>
                      </a:lnTo>
                      <a:lnTo>
                        <a:pt x="145" y="15"/>
                      </a:lnTo>
                      <a:lnTo>
                        <a:pt x="145" y="12"/>
                      </a:lnTo>
                      <a:lnTo>
                        <a:pt x="148" y="8"/>
                      </a:lnTo>
                      <a:lnTo>
                        <a:pt x="147" y="7"/>
                      </a:lnTo>
                      <a:lnTo>
                        <a:pt x="148" y="4"/>
                      </a:lnTo>
                      <a:lnTo>
                        <a:pt x="148" y="1"/>
                      </a:lnTo>
                      <a:lnTo>
                        <a:pt x="148" y="0"/>
                      </a:lnTo>
                      <a:lnTo>
                        <a:pt x="147" y="0"/>
                      </a:lnTo>
                      <a:lnTo>
                        <a:pt x="14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4" name="Freeform 883">
                  <a:extLst>
                    <a:ext uri="{FF2B5EF4-FFF2-40B4-BE49-F238E27FC236}">
                      <a16:creationId xmlns:a16="http://schemas.microsoft.com/office/drawing/2014/main" id="{C54F040E-BF80-D14D-ADD8-E312937E9A5B}"/>
                    </a:ext>
                  </a:extLst>
                </p:cNvPr>
                <p:cNvSpPr>
                  <a:spLocks/>
                </p:cNvSpPr>
                <p:nvPr/>
              </p:nvSpPr>
              <p:spPr bwMode="auto">
                <a:xfrm>
                  <a:off x="4030" y="3251"/>
                  <a:ext cx="20" cy="27"/>
                </a:xfrm>
                <a:custGeom>
                  <a:avLst/>
                  <a:gdLst>
                    <a:gd name="T0" fmla="*/ 13 w 20"/>
                    <a:gd name="T1" fmla="*/ 5 h 27"/>
                    <a:gd name="T2" fmla="*/ 11 w 20"/>
                    <a:gd name="T3" fmla="*/ 2 h 27"/>
                    <a:gd name="T4" fmla="*/ 7 w 20"/>
                    <a:gd name="T5" fmla="*/ 0 h 27"/>
                    <a:gd name="T6" fmla="*/ 4 w 20"/>
                    <a:gd name="T7" fmla="*/ 2 h 27"/>
                    <a:gd name="T8" fmla="*/ 4 w 20"/>
                    <a:gd name="T9" fmla="*/ 5 h 27"/>
                    <a:gd name="T10" fmla="*/ 0 w 20"/>
                    <a:gd name="T11" fmla="*/ 12 h 27"/>
                    <a:gd name="T12" fmla="*/ 0 w 20"/>
                    <a:gd name="T13" fmla="*/ 16 h 27"/>
                    <a:gd name="T14" fmla="*/ 0 w 20"/>
                    <a:gd name="T15" fmla="*/ 19 h 27"/>
                    <a:gd name="T16" fmla="*/ 2 w 20"/>
                    <a:gd name="T17" fmla="*/ 20 h 27"/>
                    <a:gd name="T18" fmla="*/ 4 w 20"/>
                    <a:gd name="T19" fmla="*/ 24 h 27"/>
                    <a:gd name="T20" fmla="*/ 8 w 20"/>
                    <a:gd name="T21" fmla="*/ 27 h 27"/>
                    <a:gd name="T22" fmla="*/ 14 w 20"/>
                    <a:gd name="T23" fmla="*/ 27 h 27"/>
                    <a:gd name="T24" fmla="*/ 15 w 20"/>
                    <a:gd name="T25" fmla="*/ 26 h 27"/>
                    <a:gd name="T26" fmla="*/ 16 w 20"/>
                    <a:gd name="T27" fmla="*/ 23 h 27"/>
                    <a:gd name="T28" fmla="*/ 16 w 20"/>
                    <a:gd name="T29" fmla="*/ 21 h 27"/>
                    <a:gd name="T30" fmla="*/ 18 w 20"/>
                    <a:gd name="T31" fmla="*/ 19 h 27"/>
                    <a:gd name="T32" fmla="*/ 18 w 20"/>
                    <a:gd name="T33" fmla="*/ 19 h 27"/>
                    <a:gd name="T34" fmla="*/ 18 w 20"/>
                    <a:gd name="T35" fmla="*/ 18 h 27"/>
                    <a:gd name="T36" fmla="*/ 19 w 20"/>
                    <a:gd name="T37" fmla="*/ 15 h 27"/>
                    <a:gd name="T38" fmla="*/ 19 w 20"/>
                    <a:gd name="T39" fmla="*/ 12 h 27"/>
                    <a:gd name="T40" fmla="*/ 20 w 20"/>
                    <a:gd name="T41" fmla="*/ 12 h 27"/>
                    <a:gd name="T42" fmla="*/ 18 w 20"/>
                    <a:gd name="T43" fmla="*/ 9 h 27"/>
                    <a:gd name="T44" fmla="*/ 17 w 20"/>
                    <a:gd name="T45" fmla="*/ 7 h 27"/>
                    <a:gd name="T46" fmla="*/ 15 w 20"/>
                    <a:gd name="T47" fmla="*/ 6 h 27"/>
                    <a:gd name="T48" fmla="*/ 15 w 20"/>
                    <a:gd name="T49" fmla="*/ 5 h 27"/>
                    <a:gd name="T50" fmla="*/ 15 w 20"/>
                    <a:gd name="T51" fmla="*/ 5 h 27"/>
                    <a:gd name="T52" fmla="*/ 13 w 20"/>
                    <a:gd name="T5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7">
                      <a:moveTo>
                        <a:pt x="13" y="5"/>
                      </a:moveTo>
                      <a:lnTo>
                        <a:pt x="11" y="2"/>
                      </a:lnTo>
                      <a:lnTo>
                        <a:pt x="7" y="0"/>
                      </a:lnTo>
                      <a:lnTo>
                        <a:pt x="4" y="2"/>
                      </a:lnTo>
                      <a:lnTo>
                        <a:pt x="4" y="5"/>
                      </a:lnTo>
                      <a:lnTo>
                        <a:pt x="0" y="12"/>
                      </a:lnTo>
                      <a:lnTo>
                        <a:pt x="0" y="16"/>
                      </a:lnTo>
                      <a:lnTo>
                        <a:pt x="0" y="19"/>
                      </a:lnTo>
                      <a:lnTo>
                        <a:pt x="2" y="20"/>
                      </a:lnTo>
                      <a:lnTo>
                        <a:pt x="4" y="24"/>
                      </a:lnTo>
                      <a:lnTo>
                        <a:pt x="8" y="27"/>
                      </a:lnTo>
                      <a:lnTo>
                        <a:pt x="14" y="27"/>
                      </a:lnTo>
                      <a:lnTo>
                        <a:pt x="15" y="26"/>
                      </a:lnTo>
                      <a:lnTo>
                        <a:pt x="16" y="23"/>
                      </a:lnTo>
                      <a:lnTo>
                        <a:pt x="16" y="21"/>
                      </a:lnTo>
                      <a:lnTo>
                        <a:pt x="18" y="19"/>
                      </a:lnTo>
                      <a:lnTo>
                        <a:pt x="18" y="19"/>
                      </a:lnTo>
                      <a:lnTo>
                        <a:pt x="18" y="18"/>
                      </a:lnTo>
                      <a:lnTo>
                        <a:pt x="19" y="15"/>
                      </a:lnTo>
                      <a:lnTo>
                        <a:pt x="19" y="12"/>
                      </a:lnTo>
                      <a:lnTo>
                        <a:pt x="20" y="12"/>
                      </a:lnTo>
                      <a:lnTo>
                        <a:pt x="18" y="9"/>
                      </a:lnTo>
                      <a:lnTo>
                        <a:pt x="17" y="7"/>
                      </a:lnTo>
                      <a:lnTo>
                        <a:pt x="15" y="6"/>
                      </a:lnTo>
                      <a:lnTo>
                        <a:pt x="15" y="5"/>
                      </a:lnTo>
                      <a:lnTo>
                        <a:pt x="15" y="5"/>
                      </a:lnTo>
                      <a:lnTo>
                        <a:pt x="1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5" name="Freeform 884">
                  <a:extLst>
                    <a:ext uri="{FF2B5EF4-FFF2-40B4-BE49-F238E27FC236}">
                      <a16:creationId xmlns:a16="http://schemas.microsoft.com/office/drawing/2014/main" id="{B6E9D023-95C2-8B48-87AA-6C5BFA2C95E7}"/>
                    </a:ext>
                  </a:extLst>
                </p:cNvPr>
                <p:cNvSpPr>
                  <a:spLocks noEditPoints="1"/>
                </p:cNvSpPr>
                <p:nvPr/>
              </p:nvSpPr>
              <p:spPr bwMode="auto">
                <a:xfrm>
                  <a:off x="3829" y="3187"/>
                  <a:ext cx="229" cy="235"/>
                </a:xfrm>
                <a:custGeom>
                  <a:avLst/>
                  <a:gdLst>
                    <a:gd name="T0" fmla="*/ 217 w 229"/>
                    <a:gd name="T1" fmla="*/ 87 h 235"/>
                    <a:gd name="T2" fmla="*/ 203 w 229"/>
                    <a:gd name="T3" fmla="*/ 84 h 235"/>
                    <a:gd name="T4" fmla="*/ 205 w 229"/>
                    <a:gd name="T5" fmla="*/ 66 h 235"/>
                    <a:gd name="T6" fmla="*/ 216 w 229"/>
                    <a:gd name="T7" fmla="*/ 64 h 235"/>
                    <a:gd name="T8" fmla="*/ 216 w 229"/>
                    <a:gd name="T9" fmla="*/ 34 h 235"/>
                    <a:gd name="T10" fmla="*/ 213 w 229"/>
                    <a:gd name="T11" fmla="*/ 13 h 235"/>
                    <a:gd name="T12" fmla="*/ 199 w 229"/>
                    <a:gd name="T13" fmla="*/ 6 h 235"/>
                    <a:gd name="T14" fmla="*/ 189 w 229"/>
                    <a:gd name="T15" fmla="*/ 0 h 235"/>
                    <a:gd name="T16" fmla="*/ 177 w 229"/>
                    <a:gd name="T17" fmla="*/ 4 h 235"/>
                    <a:gd name="T18" fmla="*/ 170 w 229"/>
                    <a:gd name="T19" fmla="*/ 11 h 235"/>
                    <a:gd name="T20" fmla="*/ 161 w 229"/>
                    <a:gd name="T21" fmla="*/ 17 h 235"/>
                    <a:gd name="T22" fmla="*/ 154 w 229"/>
                    <a:gd name="T23" fmla="*/ 22 h 235"/>
                    <a:gd name="T24" fmla="*/ 149 w 229"/>
                    <a:gd name="T25" fmla="*/ 38 h 235"/>
                    <a:gd name="T26" fmla="*/ 141 w 229"/>
                    <a:gd name="T27" fmla="*/ 45 h 235"/>
                    <a:gd name="T28" fmla="*/ 132 w 229"/>
                    <a:gd name="T29" fmla="*/ 49 h 235"/>
                    <a:gd name="T30" fmla="*/ 129 w 229"/>
                    <a:gd name="T31" fmla="*/ 63 h 235"/>
                    <a:gd name="T32" fmla="*/ 122 w 229"/>
                    <a:gd name="T33" fmla="*/ 65 h 235"/>
                    <a:gd name="T34" fmla="*/ 106 w 229"/>
                    <a:gd name="T35" fmla="*/ 62 h 235"/>
                    <a:gd name="T36" fmla="*/ 91 w 229"/>
                    <a:gd name="T37" fmla="*/ 63 h 235"/>
                    <a:gd name="T38" fmla="*/ 77 w 229"/>
                    <a:gd name="T39" fmla="*/ 79 h 235"/>
                    <a:gd name="T40" fmla="*/ 63 w 229"/>
                    <a:gd name="T41" fmla="*/ 83 h 235"/>
                    <a:gd name="T42" fmla="*/ 58 w 229"/>
                    <a:gd name="T43" fmla="*/ 60 h 235"/>
                    <a:gd name="T44" fmla="*/ 49 w 229"/>
                    <a:gd name="T45" fmla="*/ 113 h 235"/>
                    <a:gd name="T46" fmla="*/ 36 w 229"/>
                    <a:gd name="T47" fmla="*/ 120 h 235"/>
                    <a:gd name="T48" fmla="*/ 28 w 229"/>
                    <a:gd name="T49" fmla="*/ 121 h 235"/>
                    <a:gd name="T50" fmla="*/ 18 w 229"/>
                    <a:gd name="T51" fmla="*/ 120 h 235"/>
                    <a:gd name="T52" fmla="*/ 8 w 229"/>
                    <a:gd name="T53" fmla="*/ 107 h 235"/>
                    <a:gd name="T54" fmla="*/ 1 w 229"/>
                    <a:gd name="T55" fmla="*/ 115 h 235"/>
                    <a:gd name="T56" fmla="*/ 8 w 229"/>
                    <a:gd name="T57" fmla="*/ 136 h 235"/>
                    <a:gd name="T58" fmla="*/ 17 w 229"/>
                    <a:gd name="T59" fmla="*/ 170 h 235"/>
                    <a:gd name="T60" fmla="*/ 19 w 229"/>
                    <a:gd name="T61" fmla="*/ 194 h 235"/>
                    <a:gd name="T62" fmla="*/ 18 w 229"/>
                    <a:gd name="T63" fmla="*/ 203 h 235"/>
                    <a:gd name="T64" fmla="*/ 20 w 229"/>
                    <a:gd name="T65" fmla="*/ 221 h 235"/>
                    <a:gd name="T66" fmla="*/ 28 w 229"/>
                    <a:gd name="T67" fmla="*/ 222 h 235"/>
                    <a:gd name="T68" fmla="*/ 33 w 229"/>
                    <a:gd name="T69" fmla="*/ 228 h 235"/>
                    <a:gd name="T70" fmla="*/ 45 w 229"/>
                    <a:gd name="T71" fmla="*/ 235 h 235"/>
                    <a:gd name="T72" fmla="*/ 56 w 229"/>
                    <a:gd name="T73" fmla="*/ 227 h 235"/>
                    <a:gd name="T74" fmla="*/ 70 w 229"/>
                    <a:gd name="T75" fmla="*/ 226 h 235"/>
                    <a:gd name="T76" fmla="*/ 77 w 229"/>
                    <a:gd name="T77" fmla="*/ 221 h 235"/>
                    <a:gd name="T78" fmla="*/ 94 w 229"/>
                    <a:gd name="T79" fmla="*/ 220 h 235"/>
                    <a:gd name="T80" fmla="*/ 110 w 229"/>
                    <a:gd name="T81" fmla="*/ 222 h 235"/>
                    <a:gd name="T82" fmla="*/ 122 w 229"/>
                    <a:gd name="T83" fmla="*/ 221 h 235"/>
                    <a:gd name="T84" fmla="*/ 131 w 229"/>
                    <a:gd name="T85" fmla="*/ 215 h 235"/>
                    <a:gd name="T86" fmla="*/ 146 w 229"/>
                    <a:gd name="T87" fmla="*/ 208 h 235"/>
                    <a:gd name="T88" fmla="*/ 162 w 229"/>
                    <a:gd name="T89" fmla="*/ 193 h 235"/>
                    <a:gd name="T90" fmla="*/ 184 w 229"/>
                    <a:gd name="T91" fmla="*/ 170 h 235"/>
                    <a:gd name="T92" fmla="*/ 200 w 229"/>
                    <a:gd name="T93" fmla="*/ 143 h 235"/>
                    <a:gd name="T94" fmla="*/ 209 w 229"/>
                    <a:gd name="T95" fmla="*/ 128 h 235"/>
                    <a:gd name="T96" fmla="*/ 219 w 229"/>
                    <a:gd name="T97" fmla="*/ 117 h 235"/>
                    <a:gd name="T98" fmla="*/ 226 w 229"/>
                    <a:gd name="T99" fmla="*/ 94 h 235"/>
                    <a:gd name="T100" fmla="*/ 226 w 229"/>
                    <a:gd name="T101" fmla="*/ 84 h 235"/>
                    <a:gd name="T102" fmla="*/ 174 w 229"/>
                    <a:gd name="T103" fmla="*/ 141 h 235"/>
                    <a:gd name="T104" fmla="*/ 165 w 229"/>
                    <a:gd name="T105" fmla="*/ 147 h 235"/>
                    <a:gd name="T106" fmla="*/ 157 w 229"/>
                    <a:gd name="T107" fmla="*/ 155 h 235"/>
                    <a:gd name="T108" fmla="*/ 149 w 229"/>
                    <a:gd name="T109" fmla="*/ 144 h 235"/>
                    <a:gd name="T110" fmla="*/ 151 w 229"/>
                    <a:gd name="T111" fmla="*/ 131 h 235"/>
                    <a:gd name="T112" fmla="*/ 163 w 229"/>
                    <a:gd name="T113" fmla="*/ 120 h 235"/>
                    <a:gd name="T114" fmla="*/ 170 w 229"/>
                    <a:gd name="T115" fmla="*/ 121 h 235"/>
                    <a:gd name="T116" fmla="*/ 176 w 229"/>
                    <a:gd name="T117" fmla="*/ 13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235">
                      <a:moveTo>
                        <a:pt x="221" y="83"/>
                      </a:moveTo>
                      <a:lnTo>
                        <a:pt x="219" y="83"/>
                      </a:lnTo>
                      <a:lnTo>
                        <a:pt x="219" y="83"/>
                      </a:lnTo>
                      <a:lnTo>
                        <a:pt x="217" y="85"/>
                      </a:lnTo>
                      <a:lnTo>
                        <a:pt x="217" y="87"/>
                      </a:lnTo>
                      <a:lnTo>
                        <a:pt x="216" y="90"/>
                      </a:lnTo>
                      <a:lnTo>
                        <a:pt x="215" y="91"/>
                      </a:lnTo>
                      <a:lnTo>
                        <a:pt x="209" y="91"/>
                      </a:lnTo>
                      <a:lnTo>
                        <a:pt x="205" y="88"/>
                      </a:lnTo>
                      <a:lnTo>
                        <a:pt x="203" y="84"/>
                      </a:lnTo>
                      <a:lnTo>
                        <a:pt x="201" y="83"/>
                      </a:lnTo>
                      <a:lnTo>
                        <a:pt x="201" y="80"/>
                      </a:lnTo>
                      <a:lnTo>
                        <a:pt x="201" y="76"/>
                      </a:lnTo>
                      <a:lnTo>
                        <a:pt x="205" y="69"/>
                      </a:lnTo>
                      <a:lnTo>
                        <a:pt x="205" y="66"/>
                      </a:lnTo>
                      <a:lnTo>
                        <a:pt x="208" y="64"/>
                      </a:lnTo>
                      <a:lnTo>
                        <a:pt x="212" y="66"/>
                      </a:lnTo>
                      <a:lnTo>
                        <a:pt x="214" y="69"/>
                      </a:lnTo>
                      <a:lnTo>
                        <a:pt x="216" y="69"/>
                      </a:lnTo>
                      <a:lnTo>
                        <a:pt x="216" y="64"/>
                      </a:lnTo>
                      <a:lnTo>
                        <a:pt x="216" y="59"/>
                      </a:lnTo>
                      <a:lnTo>
                        <a:pt x="218" y="54"/>
                      </a:lnTo>
                      <a:lnTo>
                        <a:pt x="218" y="41"/>
                      </a:lnTo>
                      <a:lnTo>
                        <a:pt x="217" y="37"/>
                      </a:lnTo>
                      <a:lnTo>
                        <a:pt x="216" y="34"/>
                      </a:lnTo>
                      <a:lnTo>
                        <a:pt x="215" y="31"/>
                      </a:lnTo>
                      <a:lnTo>
                        <a:pt x="216" y="29"/>
                      </a:lnTo>
                      <a:lnTo>
                        <a:pt x="216" y="21"/>
                      </a:lnTo>
                      <a:lnTo>
                        <a:pt x="215" y="17"/>
                      </a:lnTo>
                      <a:lnTo>
                        <a:pt x="213" y="13"/>
                      </a:lnTo>
                      <a:lnTo>
                        <a:pt x="212" y="8"/>
                      </a:lnTo>
                      <a:lnTo>
                        <a:pt x="210" y="6"/>
                      </a:lnTo>
                      <a:lnTo>
                        <a:pt x="205" y="4"/>
                      </a:lnTo>
                      <a:lnTo>
                        <a:pt x="201" y="5"/>
                      </a:lnTo>
                      <a:lnTo>
                        <a:pt x="199" y="6"/>
                      </a:lnTo>
                      <a:lnTo>
                        <a:pt x="198" y="5"/>
                      </a:lnTo>
                      <a:lnTo>
                        <a:pt x="195" y="4"/>
                      </a:lnTo>
                      <a:lnTo>
                        <a:pt x="193" y="4"/>
                      </a:lnTo>
                      <a:lnTo>
                        <a:pt x="192" y="1"/>
                      </a:lnTo>
                      <a:lnTo>
                        <a:pt x="189" y="0"/>
                      </a:lnTo>
                      <a:lnTo>
                        <a:pt x="184" y="1"/>
                      </a:lnTo>
                      <a:lnTo>
                        <a:pt x="182" y="1"/>
                      </a:lnTo>
                      <a:lnTo>
                        <a:pt x="181" y="3"/>
                      </a:lnTo>
                      <a:lnTo>
                        <a:pt x="179" y="3"/>
                      </a:lnTo>
                      <a:lnTo>
                        <a:pt x="177" y="4"/>
                      </a:lnTo>
                      <a:lnTo>
                        <a:pt x="177" y="6"/>
                      </a:lnTo>
                      <a:lnTo>
                        <a:pt x="177" y="9"/>
                      </a:lnTo>
                      <a:lnTo>
                        <a:pt x="174" y="9"/>
                      </a:lnTo>
                      <a:lnTo>
                        <a:pt x="173" y="11"/>
                      </a:lnTo>
                      <a:lnTo>
                        <a:pt x="170" y="11"/>
                      </a:lnTo>
                      <a:lnTo>
                        <a:pt x="169" y="12"/>
                      </a:lnTo>
                      <a:lnTo>
                        <a:pt x="168" y="11"/>
                      </a:lnTo>
                      <a:lnTo>
                        <a:pt x="165" y="12"/>
                      </a:lnTo>
                      <a:lnTo>
                        <a:pt x="162" y="15"/>
                      </a:lnTo>
                      <a:lnTo>
                        <a:pt x="161" y="17"/>
                      </a:lnTo>
                      <a:lnTo>
                        <a:pt x="159" y="17"/>
                      </a:lnTo>
                      <a:lnTo>
                        <a:pt x="159" y="19"/>
                      </a:lnTo>
                      <a:lnTo>
                        <a:pt x="156" y="20"/>
                      </a:lnTo>
                      <a:lnTo>
                        <a:pt x="155" y="22"/>
                      </a:lnTo>
                      <a:lnTo>
                        <a:pt x="154" y="22"/>
                      </a:lnTo>
                      <a:lnTo>
                        <a:pt x="152" y="24"/>
                      </a:lnTo>
                      <a:lnTo>
                        <a:pt x="148" y="29"/>
                      </a:lnTo>
                      <a:lnTo>
                        <a:pt x="148" y="34"/>
                      </a:lnTo>
                      <a:lnTo>
                        <a:pt x="149" y="35"/>
                      </a:lnTo>
                      <a:lnTo>
                        <a:pt x="149" y="38"/>
                      </a:lnTo>
                      <a:lnTo>
                        <a:pt x="146" y="38"/>
                      </a:lnTo>
                      <a:lnTo>
                        <a:pt x="146" y="39"/>
                      </a:lnTo>
                      <a:lnTo>
                        <a:pt x="144" y="40"/>
                      </a:lnTo>
                      <a:lnTo>
                        <a:pt x="142" y="42"/>
                      </a:lnTo>
                      <a:lnTo>
                        <a:pt x="141" y="45"/>
                      </a:lnTo>
                      <a:lnTo>
                        <a:pt x="140" y="45"/>
                      </a:lnTo>
                      <a:lnTo>
                        <a:pt x="139" y="46"/>
                      </a:lnTo>
                      <a:lnTo>
                        <a:pt x="138" y="47"/>
                      </a:lnTo>
                      <a:lnTo>
                        <a:pt x="136" y="48"/>
                      </a:lnTo>
                      <a:lnTo>
                        <a:pt x="132" y="49"/>
                      </a:lnTo>
                      <a:lnTo>
                        <a:pt x="132" y="52"/>
                      </a:lnTo>
                      <a:lnTo>
                        <a:pt x="132" y="56"/>
                      </a:lnTo>
                      <a:lnTo>
                        <a:pt x="130" y="58"/>
                      </a:lnTo>
                      <a:lnTo>
                        <a:pt x="130" y="60"/>
                      </a:lnTo>
                      <a:lnTo>
                        <a:pt x="129" y="63"/>
                      </a:lnTo>
                      <a:lnTo>
                        <a:pt x="130" y="65"/>
                      </a:lnTo>
                      <a:lnTo>
                        <a:pt x="127" y="67"/>
                      </a:lnTo>
                      <a:lnTo>
                        <a:pt x="125" y="66"/>
                      </a:lnTo>
                      <a:lnTo>
                        <a:pt x="125" y="65"/>
                      </a:lnTo>
                      <a:lnTo>
                        <a:pt x="122" y="65"/>
                      </a:lnTo>
                      <a:lnTo>
                        <a:pt x="118" y="65"/>
                      </a:lnTo>
                      <a:lnTo>
                        <a:pt x="116" y="66"/>
                      </a:lnTo>
                      <a:lnTo>
                        <a:pt x="113" y="65"/>
                      </a:lnTo>
                      <a:lnTo>
                        <a:pt x="111" y="65"/>
                      </a:lnTo>
                      <a:lnTo>
                        <a:pt x="106" y="62"/>
                      </a:lnTo>
                      <a:lnTo>
                        <a:pt x="105" y="62"/>
                      </a:lnTo>
                      <a:lnTo>
                        <a:pt x="103" y="59"/>
                      </a:lnTo>
                      <a:lnTo>
                        <a:pt x="98" y="59"/>
                      </a:lnTo>
                      <a:lnTo>
                        <a:pt x="94" y="59"/>
                      </a:lnTo>
                      <a:lnTo>
                        <a:pt x="91" y="63"/>
                      </a:lnTo>
                      <a:lnTo>
                        <a:pt x="89" y="69"/>
                      </a:lnTo>
                      <a:lnTo>
                        <a:pt x="86" y="73"/>
                      </a:lnTo>
                      <a:lnTo>
                        <a:pt x="81" y="75"/>
                      </a:lnTo>
                      <a:lnTo>
                        <a:pt x="80" y="77"/>
                      </a:lnTo>
                      <a:lnTo>
                        <a:pt x="77" y="79"/>
                      </a:lnTo>
                      <a:lnTo>
                        <a:pt x="75" y="81"/>
                      </a:lnTo>
                      <a:lnTo>
                        <a:pt x="73" y="83"/>
                      </a:lnTo>
                      <a:lnTo>
                        <a:pt x="69" y="82"/>
                      </a:lnTo>
                      <a:lnTo>
                        <a:pt x="66" y="83"/>
                      </a:lnTo>
                      <a:lnTo>
                        <a:pt x="63" y="83"/>
                      </a:lnTo>
                      <a:lnTo>
                        <a:pt x="59" y="83"/>
                      </a:lnTo>
                      <a:lnTo>
                        <a:pt x="59" y="79"/>
                      </a:lnTo>
                      <a:lnTo>
                        <a:pt x="61" y="74"/>
                      </a:lnTo>
                      <a:lnTo>
                        <a:pt x="62" y="69"/>
                      </a:lnTo>
                      <a:lnTo>
                        <a:pt x="58" y="60"/>
                      </a:lnTo>
                      <a:lnTo>
                        <a:pt x="56" y="55"/>
                      </a:lnTo>
                      <a:lnTo>
                        <a:pt x="52" y="51"/>
                      </a:lnTo>
                      <a:lnTo>
                        <a:pt x="52" y="52"/>
                      </a:lnTo>
                      <a:lnTo>
                        <a:pt x="50" y="113"/>
                      </a:lnTo>
                      <a:lnTo>
                        <a:pt x="49" y="113"/>
                      </a:lnTo>
                      <a:lnTo>
                        <a:pt x="44" y="112"/>
                      </a:lnTo>
                      <a:lnTo>
                        <a:pt x="40" y="114"/>
                      </a:lnTo>
                      <a:lnTo>
                        <a:pt x="39" y="118"/>
                      </a:lnTo>
                      <a:lnTo>
                        <a:pt x="37" y="119"/>
                      </a:lnTo>
                      <a:lnTo>
                        <a:pt x="36" y="120"/>
                      </a:lnTo>
                      <a:lnTo>
                        <a:pt x="35" y="124"/>
                      </a:lnTo>
                      <a:lnTo>
                        <a:pt x="34" y="123"/>
                      </a:lnTo>
                      <a:lnTo>
                        <a:pt x="32" y="124"/>
                      </a:lnTo>
                      <a:lnTo>
                        <a:pt x="31" y="121"/>
                      </a:lnTo>
                      <a:lnTo>
                        <a:pt x="28" y="121"/>
                      </a:lnTo>
                      <a:lnTo>
                        <a:pt x="28" y="123"/>
                      </a:lnTo>
                      <a:lnTo>
                        <a:pt x="25" y="122"/>
                      </a:lnTo>
                      <a:lnTo>
                        <a:pt x="24" y="121"/>
                      </a:lnTo>
                      <a:lnTo>
                        <a:pt x="21" y="122"/>
                      </a:lnTo>
                      <a:lnTo>
                        <a:pt x="18" y="120"/>
                      </a:lnTo>
                      <a:lnTo>
                        <a:pt x="14" y="119"/>
                      </a:lnTo>
                      <a:lnTo>
                        <a:pt x="11" y="114"/>
                      </a:lnTo>
                      <a:lnTo>
                        <a:pt x="13" y="111"/>
                      </a:lnTo>
                      <a:lnTo>
                        <a:pt x="10" y="110"/>
                      </a:lnTo>
                      <a:lnTo>
                        <a:pt x="8" y="107"/>
                      </a:lnTo>
                      <a:lnTo>
                        <a:pt x="5" y="108"/>
                      </a:lnTo>
                      <a:lnTo>
                        <a:pt x="4" y="111"/>
                      </a:lnTo>
                      <a:lnTo>
                        <a:pt x="4" y="112"/>
                      </a:lnTo>
                      <a:lnTo>
                        <a:pt x="4" y="114"/>
                      </a:lnTo>
                      <a:lnTo>
                        <a:pt x="1" y="115"/>
                      </a:lnTo>
                      <a:lnTo>
                        <a:pt x="0" y="117"/>
                      </a:lnTo>
                      <a:lnTo>
                        <a:pt x="0" y="117"/>
                      </a:lnTo>
                      <a:lnTo>
                        <a:pt x="1" y="122"/>
                      </a:lnTo>
                      <a:lnTo>
                        <a:pt x="5" y="126"/>
                      </a:lnTo>
                      <a:lnTo>
                        <a:pt x="8" y="136"/>
                      </a:lnTo>
                      <a:lnTo>
                        <a:pt x="8" y="141"/>
                      </a:lnTo>
                      <a:lnTo>
                        <a:pt x="11" y="150"/>
                      </a:lnTo>
                      <a:lnTo>
                        <a:pt x="13" y="160"/>
                      </a:lnTo>
                      <a:lnTo>
                        <a:pt x="17" y="166"/>
                      </a:lnTo>
                      <a:lnTo>
                        <a:pt x="17" y="170"/>
                      </a:lnTo>
                      <a:lnTo>
                        <a:pt x="21" y="178"/>
                      </a:lnTo>
                      <a:lnTo>
                        <a:pt x="21" y="181"/>
                      </a:lnTo>
                      <a:lnTo>
                        <a:pt x="22" y="186"/>
                      </a:lnTo>
                      <a:lnTo>
                        <a:pt x="21" y="192"/>
                      </a:lnTo>
                      <a:lnTo>
                        <a:pt x="19" y="194"/>
                      </a:lnTo>
                      <a:lnTo>
                        <a:pt x="18" y="194"/>
                      </a:lnTo>
                      <a:lnTo>
                        <a:pt x="17" y="192"/>
                      </a:lnTo>
                      <a:lnTo>
                        <a:pt x="15" y="194"/>
                      </a:lnTo>
                      <a:lnTo>
                        <a:pt x="15" y="198"/>
                      </a:lnTo>
                      <a:lnTo>
                        <a:pt x="18" y="203"/>
                      </a:lnTo>
                      <a:lnTo>
                        <a:pt x="20" y="205"/>
                      </a:lnTo>
                      <a:lnTo>
                        <a:pt x="22" y="211"/>
                      </a:lnTo>
                      <a:lnTo>
                        <a:pt x="21" y="214"/>
                      </a:lnTo>
                      <a:lnTo>
                        <a:pt x="21" y="219"/>
                      </a:lnTo>
                      <a:lnTo>
                        <a:pt x="20" y="221"/>
                      </a:lnTo>
                      <a:lnTo>
                        <a:pt x="21" y="225"/>
                      </a:lnTo>
                      <a:lnTo>
                        <a:pt x="22" y="227"/>
                      </a:lnTo>
                      <a:lnTo>
                        <a:pt x="22" y="224"/>
                      </a:lnTo>
                      <a:lnTo>
                        <a:pt x="25" y="221"/>
                      </a:lnTo>
                      <a:lnTo>
                        <a:pt x="28" y="222"/>
                      </a:lnTo>
                      <a:lnTo>
                        <a:pt x="28" y="225"/>
                      </a:lnTo>
                      <a:lnTo>
                        <a:pt x="27" y="227"/>
                      </a:lnTo>
                      <a:lnTo>
                        <a:pt x="28" y="228"/>
                      </a:lnTo>
                      <a:lnTo>
                        <a:pt x="31" y="226"/>
                      </a:lnTo>
                      <a:lnTo>
                        <a:pt x="33" y="228"/>
                      </a:lnTo>
                      <a:lnTo>
                        <a:pt x="33" y="231"/>
                      </a:lnTo>
                      <a:lnTo>
                        <a:pt x="35" y="231"/>
                      </a:lnTo>
                      <a:lnTo>
                        <a:pt x="42" y="235"/>
                      </a:lnTo>
                      <a:lnTo>
                        <a:pt x="43" y="234"/>
                      </a:lnTo>
                      <a:lnTo>
                        <a:pt x="45" y="235"/>
                      </a:lnTo>
                      <a:lnTo>
                        <a:pt x="46" y="232"/>
                      </a:lnTo>
                      <a:lnTo>
                        <a:pt x="48" y="231"/>
                      </a:lnTo>
                      <a:lnTo>
                        <a:pt x="51" y="228"/>
                      </a:lnTo>
                      <a:lnTo>
                        <a:pt x="55" y="228"/>
                      </a:lnTo>
                      <a:lnTo>
                        <a:pt x="56" y="227"/>
                      </a:lnTo>
                      <a:lnTo>
                        <a:pt x="59" y="227"/>
                      </a:lnTo>
                      <a:lnTo>
                        <a:pt x="63" y="228"/>
                      </a:lnTo>
                      <a:lnTo>
                        <a:pt x="65" y="228"/>
                      </a:lnTo>
                      <a:lnTo>
                        <a:pt x="69" y="228"/>
                      </a:lnTo>
                      <a:lnTo>
                        <a:pt x="70" y="226"/>
                      </a:lnTo>
                      <a:lnTo>
                        <a:pt x="71" y="224"/>
                      </a:lnTo>
                      <a:lnTo>
                        <a:pt x="73" y="224"/>
                      </a:lnTo>
                      <a:lnTo>
                        <a:pt x="74" y="224"/>
                      </a:lnTo>
                      <a:lnTo>
                        <a:pt x="75" y="222"/>
                      </a:lnTo>
                      <a:lnTo>
                        <a:pt x="77" y="221"/>
                      </a:lnTo>
                      <a:lnTo>
                        <a:pt x="84" y="221"/>
                      </a:lnTo>
                      <a:lnTo>
                        <a:pt x="88" y="223"/>
                      </a:lnTo>
                      <a:lnTo>
                        <a:pt x="91" y="222"/>
                      </a:lnTo>
                      <a:lnTo>
                        <a:pt x="91" y="221"/>
                      </a:lnTo>
                      <a:lnTo>
                        <a:pt x="94" y="220"/>
                      </a:lnTo>
                      <a:lnTo>
                        <a:pt x="101" y="221"/>
                      </a:lnTo>
                      <a:lnTo>
                        <a:pt x="103" y="223"/>
                      </a:lnTo>
                      <a:lnTo>
                        <a:pt x="110" y="225"/>
                      </a:lnTo>
                      <a:lnTo>
                        <a:pt x="111" y="224"/>
                      </a:lnTo>
                      <a:lnTo>
                        <a:pt x="110" y="222"/>
                      </a:lnTo>
                      <a:lnTo>
                        <a:pt x="111" y="219"/>
                      </a:lnTo>
                      <a:lnTo>
                        <a:pt x="114" y="220"/>
                      </a:lnTo>
                      <a:lnTo>
                        <a:pt x="117" y="221"/>
                      </a:lnTo>
                      <a:lnTo>
                        <a:pt x="122" y="221"/>
                      </a:lnTo>
                      <a:lnTo>
                        <a:pt x="122" y="221"/>
                      </a:lnTo>
                      <a:lnTo>
                        <a:pt x="120" y="218"/>
                      </a:lnTo>
                      <a:lnTo>
                        <a:pt x="122" y="215"/>
                      </a:lnTo>
                      <a:lnTo>
                        <a:pt x="125" y="214"/>
                      </a:lnTo>
                      <a:lnTo>
                        <a:pt x="129" y="214"/>
                      </a:lnTo>
                      <a:lnTo>
                        <a:pt x="131" y="215"/>
                      </a:lnTo>
                      <a:lnTo>
                        <a:pt x="134" y="215"/>
                      </a:lnTo>
                      <a:lnTo>
                        <a:pt x="137" y="213"/>
                      </a:lnTo>
                      <a:lnTo>
                        <a:pt x="143" y="211"/>
                      </a:lnTo>
                      <a:lnTo>
                        <a:pt x="143" y="210"/>
                      </a:lnTo>
                      <a:lnTo>
                        <a:pt x="146" y="208"/>
                      </a:lnTo>
                      <a:lnTo>
                        <a:pt x="148" y="206"/>
                      </a:lnTo>
                      <a:lnTo>
                        <a:pt x="158" y="198"/>
                      </a:lnTo>
                      <a:lnTo>
                        <a:pt x="160" y="195"/>
                      </a:lnTo>
                      <a:lnTo>
                        <a:pt x="160" y="194"/>
                      </a:lnTo>
                      <a:lnTo>
                        <a:pt x="162" y="193"/>
                      </a:lnTo>
                      <a:lnTo>
                        <a:pt x="177" y="176"/>
                      </a:lnTo>
                      <a:lnTo>
                        <a:pt x="177" y="175"/>
                      </a:lnTo>
                      <a:lnTo>
                        <a:pt x="179" y="175"/>
                      </a:lnTo>
                      <a:lnTo>
                        <a:pt x="181" y="171"/>
                      </a:lnTo>
                      <a:lnTo>
                        <a:pt x="184" y="170"/>
                      </a:lnTo>
                      <a:lnTo>
                        <a:pt x="184" y="166"/>
                      </a:lnTo>
                      <a:lnTo>
                        <a:pt x="189" y="160"/>
                      </a:lnTo>
                      <a:lnTo>
                        <a:pt x="195" y="149"/>
                      </a:lnTo>
                      <a:lnTo>
                        <a:pt x="197" y="143"/>
                      </a:lnTo>
                      <a:lnTo>
                        <a:pt x="200" y="143"/>
                      </a:lnTo>
                      <a:lnTo>
                        <a:pt x="201" y="139"/>
                      </a:lnTo>
                      <a:lnTo>
                        <a:pt x="201" y="138"/>
                      </a:lnTo>
                      <a:lnTo>
                        <a:pt x="205" y="134"/>
                      </a:lnTo>
                      <a:lnTo>
                        <a:pt x="206" y="130"/>
                      </a:lnTo>
                      <a:lnTo>
                        <a:pt x="209" y="128"/>
                      </a:lnTo>
                      <a:lnTo>
                        <a:pt x="211" y="125"/>
                      </a:lnTo>
                      <a:lnTo>
                        <a:pt x="214" y="124"/>
                      </a:lnTo>
                      <a:lnTo>
                        <a:pt x="215" y="122"/>
                      </a:lnTo>
                      <a:lnTo>
                        <a:pt x="215" y="122"/>
                      </a:lnTo>
                      <a:lnTo>
                        <a:pt x="219" y="117"/>
                      </a:lnTo>
                      <a:lnTo>
                        <a:pt x="220" y="114"/>
                      </a:lnTo>
                      <a:lnTo>
                        <a:pt x="222" y="111"/>
                      </a:lnTo>
                      <a:lnTo>
                        <a:pt x="224" y="104"/>
                      </a:lnTo>
                      <a:lnTo>
                        <a:pt x="226" y="99"/>
                      </a:lnTo>
                      <a:lnTo>
                        <a:pt x="226" y="94"/>
                      </a:lnTo>
                      <a:lnTo>
                        <a:pt x="228" y="88"/>
                      </a:lnTo>
                      <a:lnTo>
                        <a:pt x="227" y="87"/>
                      </a:lnTo>
                      <a:lnTo>
                        <a:pt x="229" y="85"/>
                      </a:lnTo>
                      <a:lnTo>
                        <a:pt x="229" y="84"/>
                      </a:lnTo>
                      <a:lnTo>
                        <a:pt x="226" y="84"/>
                      </a:lnTo>
                      <a:lnTo>
                        <a:pt x="221" y="83"/>
                      </a:lnTo>
                      <a:close/>
                      <a:moveTo>
                        <a:pt x="176" y="136"/>
                      </a:moveTo>
                      <a:lnTo>
                        <a:pt x="173" y="138"/>
                      </a:lnTo>
                      <a:lnTo>
                        <a:pt x="174" y="140"/>
                      </a:lnTo>
                      <a:lnTo>
                        <a:pt x="174" y="141"/>
                      </a:lnTo>
                      <a:lnTo>
                        <a:pt x="174" y="144"/>
                      </a:lnTo>
                      <a:lnTo>
                        <a:pt x="171" y="145"/>
                      </a:lnTo>
                      <a:lnTo>
                        <a:pt x="170" y="145"/>
                      </a:lnTo>
                      <a:lnTo>
                        <a:pt x="167" y="145"/>
                      </a:lnTo>
                      <a:lnTo>
                        <a:pt x="165" y="147"/>
                      </a:lnTo>
                      <a:lnTo>
                        <a:pt x="163" y="148"/>
                      </a:lnTo>
                      <a:lnTo>
                        <a:pt x="161" y="152"/>
                      </a:lnTo>
                      <a:lnTo>
                        <a:pt x="160" y="154"/>
                      </a:lnTo>
                      <a:lnTo>
                        <a:pt x="160" y="155"/>
                      </a:lnTo>
                      <a:lnTo>
                        <a:pt x="157" y="155"/>
                      </a:lnTo>
                      <a:lnTo>
                        <a:pt x="154" y="154"/>
                      </a:lnTo>
                      <a:lnTo>
                        <a:pt x="153" y="152"/>
                      </a:lnTo>
                      <a:lnTo>
                        <a:pt x="150" y="149"/>
                      </a:lnTo>
                      <a:lnTo>
                        <a:pt x="150" y="146"/>
                      </a:lnTo>
                      <a:lnTo>
                        <a:pt x="149" y="144"/>
                      </a:lnTo>
                      <a:lnTo>
                        <a:pt x="148" y="142"/>
                      </a:lnTo>
                      <a:lnTo>
                        <a:pt x="146" y="140"/>
                      </a:lnTo>
                      <a:lnTo>
                        <a:pt x="146" y="137"/>
                      </a:lnTo>
                      <a:lnTo>
                        <a:pt x="147" y="135"/>
                      </a:lnTo>
                      <a:lnTo>
                        <a:pt x="151" y="131"/>
                      </a:lnTo>
                      <a:lnTo>
                        <a:pt x="153" y="127"/>
                      </a:lnTo>
                      <a:lnTo>
                        <a:pt x="156" y="124"/>
                      </a:lnTo>
                      <a:lnTo>
                        <a:pt x="160" y="123"/>
                      </a:lnTo>
                      <a:lnTo>
                        <a:pt x="162" y="121"/>
                      </a:lnTo>
                      <a:lnTo>
                        <a:pt x="163" y="120"/>
                      </a:lnTo>
                      <a:lnTo>
                        <a:pt x="164" y="118"/>
                      </a:lnTo>
                      <a:lnTo>
                        <a:pt x="166" y="118"/>
                      </a:lnTo>
                      <a:lnTo>
                        <a:pt x="167" y="120"/>
                      </a:lnTo>
                      <a:lnTo>
                        <a:pt x="168" y="119"/>
                      </a:lnTo>
                      <a:lnTo>
                        <a:pt x="170" y="121"/>
                      </a:lnTo>
                      <a:lnTo>
                        <a:pt x="173" y="120"/>
                      </a:lnTo>
                      <a:lnTo>
                        <a:pt x="176" y="123"/>
                      </a:lnTo>
                      <a:lnTo>
                        <a:pt x="178" y="129"/>
                      </a:lnTo>
                      <a:lnTo>
                        <a:pt x="178" y="134"/>
                      </a:lnTo>
                      <a:lnTo>
                        <a:pt x="176" y="1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6" name="Freeform 885">
                  <a:extLst>
                    <a:ext uri="{FF2B5EF4-FFF2-40B4-BE49-F238E27FC236}">
                      <a16:creationId xmlns:a16="http://schemas.microsoft.com/office/drawing/2014/main" id="{7E877B3B-915D-434B-9E45-D9E76DC601BD}"/>
                    </a:ext>
                  </a:extLst>
                </p:cNvPr>
                <p:cNvSpPr>
                  <a:spLocks/>
                </p:cNvSpPr>
                <p:nvPr/>
              </p:nvSpPr>
              <p:spPr bwMode="auto">
                <a:xfrm>
                  <a:off x="3975" y="3305"/>
                  <a:ext cx="32" cy="37"/>
                </a:xfrm>
                <a:custGeom>
                  <a:avLst/>
                  <a:gdLst>
                    <a:gd name="T0" fmla="*/ 30 w 32"/>
                    <a:gd name="T1" fmla="*/ 5 h 37"/>
                    <a:gd name="T2" fmla="*/ 27 w 32"/>
                    <a:gd name="T3" fmla="*/ 2 h 37"/>
                    <a:gd name="T4" fmla="*/ 24 w 32"/>
                    <a:gd name="T5" fmla="*/ 3 h 37"/>
                    <a:gd name="T6" fmla="*/ 22 w 32"/>
                    <a:gd name="T7" fmla="*/ 1 h 37"/>
                    <a:gd name="T8" fmla="*/ 21 w 32"/>
                    <a:gd name="T9" fmla="*/ 2 h 37"/>
                    <a:gd name="T10" fmla="*/ 20 w 32"/>
                    <a:gd name="T11" fmla="*/ 0 h 37"/>
                    <a:gd name="T12" fmla="*/ 18 w 32"/>
                    <a:gd name="T13" fmla="*/ 0 h 37"/>
                    <a:gd name="T14" fmla="*/ 17 w 32"/>
                    <a:gd name="T15" fmla="*/ 2 h 37"/>
                    <a:gd name="T16" fmla="*/ 16 w 32"/>
                    <a:gd name="T17" fmla="*/ 3 h 37"/>
                    <a:gd name="T18" fmla="*/ 14 w 32"/>
                    <a:gd name="T19" fmla="*/ 5 h 37"/>
                    <a:gd name="T20" fmla="*/ 10 w 32"/>
                    <a:gd name="T21" fmla="*/ 6 h 37"/>
                    <a:gd name="T22" fmla="*/ 7 w 32"/>
                    <a:gd name="T23" fmla="*/ 9 h 37"/>
                    <a:gd name="T24" fmla="*/ 5 w 32"/>
                    <a:gd name="T25" fmla="*/ 13 h 37"/>
                    <a:gd name="T26" fmla="*/ 1 w 32"/>
                    <a:gd name="T27" fmla="*/ 17 h 37"/>
                    <a:gd name="T28" fmla="*/ 0 w 32"/>
                    <a:gd name="T29" fmla="*/ 19 h 37"/>
                    <a:gd name="T30" fmla="*/ 0 w 32"/>
                    <a:gd name="T31" fmla="*/ 22 h 37"/>
                    <a:gd name="T32" fmla="*/ 2 w 32"/>
                    <a:gd name="T33" fmla="*/ 24 h 37"/>
                    <a:gd name="T34" fmla="*/ 3 w 32"/>
                    <a:gd name="T35" fmla="*/ 26 h 37"/>
                    <a:gd name="T36" fmla="*/ 4 w 32"/>
                    <a:gd name="T37" fmla="*/ 28 h 37"/>
                    <a:gd name="T38" fmla="*/ 4 w 32"/>
                    <a:gd name="T39" fmla="*/ 31 h 37"/>
                    <a:gd name="T40" fmla="*/ 7 w 32"/>
                    <a:gd name="T41" fmla="*/ 34 h 37"/>
                    <a:gd name="T42" fmla="*/ 8 w 32"/>
                    <a:gd name="T43" fmla="*/ 36 h 37"/>
                    <a:gd name="T44" fmla="*/ 11 w 32"/>
                    <a:gd name="T45" fmla="*/ 37 h 37"/>
                    <a:gd name="T46" fmla="*/ 14 w 32"/>
                    <a:gd name="T47" fmla="*/ 37 h 37"/>
                    <a:gd name="T48" fmla="*/ 14 w 32"/>
                    <a:gd name="T49" fmla="*/ 36 h 37"/>
                    <a:gd name="T50" fmla="*/ 15 w 32"/>
                    <a:gd name="T51" fmla="*/ 34 h 37"/>
                    <a:gd name="T52" fmla="*/ 17 w 32"/>
                    <a:gd name="T53" fmla="*/ 30 h 37"/>
                    <a:gd name="T54" fmla="*/ 19 w 32"/>
                    <a:gd name="T55" fmla="*/ 29 h 37"/>
                    <a:gd name="T56" fmla="*/ 21 w 32"/>
                    <a:gd name="T57" fmla="*/ 27 h 37"/>
                    <a:gd name="T58" fmla="*/ 24 w 32"/>
                    <a:gd name="T59" fmla="*/ 27 h 37"/>
                    <a:gd name="T60" fmla="*/ 25 w 32"/>
                    <a:gd name="T61" fmla="*/ 27 h 37"/>
                    <a:gd name="T62" fmla="*/ 28 w 32"/>
                    <a:gd name="T63" fmla="*/ 26 h 37"/>
                    <a:gd name="T64" fmla="*/ 28 w 32"/>
                    <a:gd name="T65" fmla="*/ 23 h 37"/>
                    <a:gd name="T66" fmla="*/ 28 w 32"/>
                    <a:gd name="T67" fmla="*/ 22 h 37"/>
                    <a:gd name="T68" fmla="*/ 27 w 32"/>
                    <a:gd name="T69" fmla="*/ 20 h 37"/>
                    <a:gd name="T70" fmla="*/ 30 w 32"/>
                    <a:gd name="T71" fmla="*/ 18 h 37"/>
                    <a:gd name="T72" fmla="*/ 32 w 32"/>
                    <a:gd name="T73" fmla="*/ 16 h 37"/>
                    <a:gd name="T74" fmla="*/ 32 w 32"/>
                    <a:gd name="T75" fmla="*/ 11 h 37"/>
                    <a:gd name="T76" fmla="*/ 30 w 32"/>
                    <a:gd name="T77"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7">
                      <a:moveTo>
                        <a:pt x="30" y="5"/>
                      </a:moveTo>
                      <a:lnTo>
                        <a:pt x="27" y="2"/>
                      </a:lnTo>
                      <a:lnTo>
                        <a:pt x="24" y="3"/>
                      </a:lnTo>
                      <a:lnTo>
                        <a:pt x="22" y="1"/>
                      </a:lnTo>
                      <a:lnTo>
                        <a:pt x="21" y="2"/>
                      </a:lnTo>
                      <a:lnTo>
                        <a:pt x="20" y="0"/>
                      </a:lnTo>
                      <a:lnTo>
                        <a:pt x="18" y="0"/>
                      </a:lnTo>
                      <a:lnTo>
                        <a:pt x="17" y="2"/>
                      </a:lnTo>
                      <a:lnTo>
                        <a:pt x="16" y="3"/>
                      </a:lnTo>
                      <a:lnTo>
                        <a:pt x="14" y="5"/>
                      </a:lnTo>
                      <a:lnTo>
                        <a:pt x="10" y="6"/>
                      </a:lnTo>
                      <a:lnTo>
                        <a:pt x="7" y="9"/>
                      </a:lnTo>
                      <a:lnTo>
                        <a:pt x="5" y="13"/>
                      </a:lnTo>
                      <a:lnTo>
                        <a:pt x="1" y="17"/>
                      </a:lnTo>
                      <a:lnTo>
                        <a:pt x="0" y="19"/>
                      </a:lnTo>
                      <a:lnTo>
                        <a:pt x="0" y="22"/>
                      </a:lnTo>
                      <a:lnTo>
                        <a:pt x="2" y="24"/>
                      </a:lnTo>
                      <a:lnTo>
                        <a:pt x="3" y="26"/>
                      </a:lnTo>
                      <a:lnTo>
                        <a:pt x="4" y="28"/>
                      </a:lnTo>
                      <a:lnTo>
                        <a:pt x="4" y="31"/>
                      </a:lnTo>
                      <a:lnTo>
                        <a:pt x="7" y="34"/>
                      </a:lnTo>
                      <a:lnTo>
                        <a:pt x="8" y="36"/>
                      </a:lnTo>
                      <a:lnTo>
                        <a:pt x="11" y="37"/>
                      </a:lnTo>
                      <a:lnTo>
                        <a:pt x="14" y="37"/>
                      </a:lnTo>
                      <a:lnTo>
                        <a:pt x="14" y="36"/>
                      </a:lnTo>
                      <a:lnTo>
                        <a:pt x="15" y="34"/>
                      </a:lnTo>
                      <a:lnTo>
                        <a:pt x="17" y="30"/>
                      </a:lnTo>
                      <a:lnTo>
                        <a:pt x="19" y="29"/>
                      </a:lnTo>
                      <a:lnTo>
                        <a:pt x="21" y="27"/>
                      </a:lnTo>
                      <a:lnTo>
                        <a:pt x="24" y="27"/>
                      </a:lnTo>
                      <a:lnTo>
                        <a:pt x="25" y="27"/>
                      </a:lnTo>
                      <a:lnTo>
                        <a:pt x="28" y="26"/>
                      </a:lnTo>
                      <a:lnTo>
                        <a:pt x="28" y="23"/>
                      </a:lnTo>
                      <a:lnTo>
                        <a:pt x="28" y="22"/>
                      </a:lnTo>
                      <a:lnTo>
                        <a:pt x="27" y="20"/>
                      </a:lnTo>
                      <a:lnTo>
                        <a:pt x="30" y="18"/>
                      </a:lnTo>
                      <a:lnTo>
                        <a:pt x="32" y="16"/>
                      </a:lnTo>
                      <a:lnTo>
                        <a:pt x="32" y="11"/>
                      </a:lnTo>
                      <a:lnTo>
                        <a:pt x="3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7" name="Freeform 886">
                  <a:extLst>
                    <a:ext uri="{FF2B5EF4-FFF2-40B4-BE49-F238E27FC236}">
                      <a16:creationId xmlns:a16="http://schemas.microsoft.com/office/drawing/2014/main" id="{45F5B358-D6FB-2240-BA4D-85C6F23164C4}"/>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8" name="Freeform 887">
                  <a:extLst>
                    <a:ext uri="{FF2B5EF4-FFF2-40B4-BE49-F238E27FC236}">
                      <a16:creationId xmlns:a16="http://schemas.microsoft.com/office/drawing/2014/main" id="{D891E05E-3949-C945-9E77-60E8146BA977}"/>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9" name="Freeform 888">
                  <a:extLst>
                    <a:ext uri="{FF2B5EF4-FFF2-40B4-BE49-F238E27FC236}">
                      <a16:creationId xmlns:a16="http://schemas.microsoft.com/office/drawing/2014/main" id="{5C2FD1CB-EBB9-D34E-8B8D-F9469E316859}"/>
                    </a:ext>
                  </a:extLst>
                </p:cNvPr>
                <p:cNvSpPr>
                  <a:spLocks/>
                </p:cNvSpPr>
                <p:nvPr/>
              </p:nvSpPr>
              <p:spPr bwMode="auto">
                <a:xfrm>
                  <a:off x="5537" y="3056"/>
                  <a:ext cx="7" cy="9"/>
                </a:xfrm>
                <a:custGeom>
                  <a:avLst/>
                  <a:gdLst>
                    <a:gd name="T0" fmla="*/ 0 w 7"/>
                    <a:gd name="T1" fmla="*/ 9 h 9"/>
                    <a:gd name="T2" fmla="*/ 3 w 7"/>
                    <a:gd name="T3" fmla="*/ 8 h 9"/>
                    <a:gd name="T4" fmla="*/ 7 w 7"/>
                    <a:gd name="T5" fmla="*/ 9 h 9"/>
                    <a:gd name="T6" fmla="*/ 7 w 7"/>
                    <a:gd name="T7" fmla="*/ 6 h 9"/>
                    <a:gd name="T8" fmla="*/ 6 w 7"/>
                    <a:gd name="T9" fmla="*/ 6 h 9"/>
                    <a:gd name="T10" fmla="*/ 5 w 7"/>
                    <a:gd name="T11" fmla="*/ 6 h 9"/>
                    <a:gd name="T12" fmla="*/ 4 w 7"/>
                    <a:gd name="T13" fmla="*/ 5 h 9"/>
                    <a:gd name="T14" fmla="*/ 7 w 7"/>
                    <a:gd name="T15" fmla="*/ 2 h 9"/>
                    <a:gd name="T16" fmla="*/ 7 w 7"/>
                    <a:gd name="T17" fmla="*/ 1 h 9"/>
                    <a:gd name="T18" fmla="*/ 4 w 7"/>
                    <a:gd name="T19" fmla="*/ 3 h 9"/>
                    <a:gd name="T20" fmla="*/ 4 w 7"/>
                    <a:gd name="T21" fmla="*/ 0 h 9"/>
                    <a:gd name="T22" fmla="*/ 3 w 7"/>
                    <a:gd name="T23" fmla="*/ 0 h 9"/>
                    <a:gd name="T24" fmla="*/ 2 w 7"/>
                    <a:gd name="T25" fmla="*/ 2 h 9"/>
                    <a:gd name="T26" fmla="*/ 0 w 7"/>
                    <a:gd name="T27" fmla="*/ 2 h 9"/>
                    <a:gd name="T28" fmla="*/ 0 w 7"/>
                    <a:gd name="T29" fmla="*/ 3 h 9"/>
                    <a:gd name="T30" fmla="*/ 0 w 7"/>
                    <a:gd name="T31" fmla="*/ 3 h 9"/>
                    <a:gd name="T32" fmla="*/ 1 w 7"/>
                    <a:gd name="T33" fmla="*/ 7 h 9"/>
                    <a:gd name="T34" fmla="*/ 0 w 7"/>
                    <a:gd name="T35" fmla="*/ 9 h 9"/>
                    <a:gd name="T36" fmla="*/ 0 w 7"/>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9">
                      <a:moveTo>
                        <a:pt x="0" y="9"/>
                      </a:moveTo>
                      <a:lnTo>
                        <a:pt x="3" y="8"/>
                      </a:lnTo>
                      <a:lnTo>
                        <a:pt x="7" y="9"/>
                      </a:lnTo>
                      <a:lnTo>
                        <a:pt x="7" y="6"/>
                      </a:lnTo>
                      <a:lnTo>
                        <a:pt x="6" y="6"/>
                      </a:lnTo>
                      <a:lnTo>
                        <a:pt x="5" y="6"/>
                      </a:lnTo>
                      <a:lnTo>
                        <a:pt x="4" y="5"/>
                      </a:lnTo>
                      <a:lnTo>
                        <a:pt x="7" y="2"/>
                      </a:lnTo>
                      <a:lnTo>
                        <a:pt x="7" y="1"/>
                      </a:lnTo>
                      <a:lnTo>
                        <a:pt x="4" y="3"/>
                      </a:lnTo>
                      <a:lnTo>
                        <a:pt x="4" y="0"/>
                      </a:lnTo>
                      <a:lnTo>
                        <a:pt x="3" y="0"/>
                      </a:lnTo>
                      <a:lnTo>
                        <a:pt x="2" y="2"/>
                      </a:lnTo>
                      <a:lnTo>
                        <a:pt x="0" y="2"/>
                      </a:lnTo>
                      <a:lnTo>
                        <a:pt x="0" y="3"/>
                      </a:lnTo>
                      <a:lnTo>
                        <a:pt x="0" y="3"/>
                      </a:lnTo>
                      <a:lnTo>
                        <a:pt x="1" y="7"/>
                      </a:lnTo>
                      <a:lnTo>
                        <a:pt x="0" y="9"/>
                      </a:ln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0" name="Freeform 889">
                  <a:extLst>
                    <a:ext uri="{FF2B5EF4-FFF2-40B4-BE49-F238E27FC236}">
                      <a16:creationId xmlns:a16="http://schemas.microsoft.com/office/drawing/2014/main" id="{5BFDC07A-FB5E-9B47-AA8E-8D60BE8863C9}"/>
                    </a:ext>
                  </a:extLst>
                </p:cNvPr>
                <p:cNvSpPr>
                  <a:spLocks/>
                </p:cNvSpPr>
                <p:nvPr/>
              </p:nvSpPr>
              <p:spPr bwMode="auto">
                <a:xfrm>
                  <a:off x="5185" y="3003"/>
                  <a:ext cx="565" cy="606"/>
                </a:xfrm>
                <a:custGeom>
                  <a:avLst/>
                  <a:gdLst>
                    <a:gd name="T0" fmla="*/ 563 w 565"/>
                    <a:gd name="T1" fmla="*/ 296 h 606"/>
                    <a:gd name="T2" fmla="*/ 546 w 565"/>
                    <a:gd name="T3" fmla="*/ 259 h 606"/>
                    <a:gd name="T4" fmla="*/ 538 w 565"/>
                    <a:gd name="T5" fmla="*/ 225 h 606"/>
                    <a:gd name="T6" fmla="*/ 523 w 565"/>
                    <a:gd name="T7" fmla="*/ 210 h 606"/>
                    <a:gd name="T8" fmla="*/ 515 w 565"/>
                    <a:gd name="T9" fmla="*/ 178 h 606"/>
                    <a:gd name="T10" fmla="*/ 497 w 565"/>
                    <a:gd name="T11" fmla="*/ 163 h 606"/>
                    <a:gd name="T12" fmla="*/ 483 w 565"/>
                    <a:gd name="T13" fmla="*/ 116 h 606"/>
                    <a:gd name="T14" fmla="*/ 472 w 565"/>
                    <a:gd name="T15" fmla="*/ 68 h 606"/>
                    <a:gd name="T16" fmla="*/ 453 w 565"/>
                    <a:gd name="T17" fmla="*/ 39 h 606"/>
                    <a:gd name="T18" fmla="*/ 445 w 565"/>
                    <a:gd name="T19" fmla="*/ 2 h 606"/>
                    <a:gd name="T20" fmla="*/ 433 w 565"/>
                    <a:gd name="T21" fmla="*/ 34 h 606"/>
                    <a:gd name="T22" fmla="*/ 426 w 565"/>
                    <a:gd name="T23" fmla="*/ 79 h 606"/>
                    <a:gd name="T24" fmla="*/ 393 w 565"/>
                    <a:gd name="T25" fmla="*/ 127 h 606"/>
                    <a:gd name="T26" fmla="*/ 360 w 565"/>
                    <a:gd name="T27" fmla="*/ 98 h 606"/>
                    <a:gd name="T28" fmla="*/ 341 w 565"/>
                    <a:gd name="T29" fmla="*/ 66 h 606"/>
                    <a:gd name="T30" fmla="*/ 355 w 565"/>
                    <a:gd name="T31" fmla="*/ 43 h 606"/>
                    <a:gd name="T32" fmla="*/ 353 w 565"/>
                    <a:gd name="T33" fmla="*/ 18 h 606"/>
                    <a:gd name="T34" fmla="*/ 342 w 565"/>
                    <a:gd name="T35" fmla="*/ 21 h 606"/>
                    <a:gd name="T36" fmla="*/ 321 w 565"/>
                    <a:gd name="T37" fmla="*/ 18 h 606"/>
                    <a:gd name="T38" fmla="*/ 293 w 565"/>
                    <a:gd name="T39" fmla="*/ 5 h 606"/>
                    <a:gd name="T40" fmla="*/ 296 w 565"/>
                    <a:gd name="T41" fmla="*/ 23 h 606"/>
                    <a:gd name="T42" fmla="*/ 271 w 565"/>
                    <a:gd name="T43" fmla="*/ 32 h 606"/>
                    <a:gd name="T44" fmla="*/ 256 w 565"/>
                    <a:gd name="T45" fmla="*/ 51 h 606"/>
                    <a:gd name="T46" fmla="*/ 251 w 565"/>
                    <a:gd name="T47" fmla="*/ 73 h 606"/>
                    <a:gd name="T48" fmla="*/ 236 w 565"/>
                    <a:gd name="T49" fmla="*/ 76 h 606"/>
                    <a:gd name="T50" fmla="*/ 230 w 565"/>
                    <a:gd name="T51" fmla="*/ 74 h 606"/>
                    <a:gd name="T52" fmla="*/ 210 w 565"/>
                    <a:gd name="T53" fmla="*/ 57 h 606"/>
                    <a:gd name="T54" fmla="*/ 196 w 565"/>
                    <a:gd name="T55" fmla="*/ 64 h 606"/>
                    <a:gd name="T56" fmla="*/ 188 w 565"/>
                    <a:gd name="T57" fmla="*/ 84 h 606"/>
                    <a:gd name="T58" fmla="*/ 182 w 565"/>
                    <a:gd name="T59" fmla="*/ 101 h 606"/>
                    <a:gd name="T60" fmla="*/ 168 w 565"/>
                    <a:gd name="T61" fmla="*/ 109 h 606"/>
                    <a:gd name="T62" fmla="*/ 156 w 565"/>
                    <a:gd name="T63" fmla="*/ 102 h 606"/>
                    <a:gd name="T64" fmla="*/ 141 w 565"/>
                    <a:gd name="T65" fmla="*/ 139 h 606"/>
                    <a:gd name="T66" fmla="*/ 93 w 565"/>
                    <a:gd name="T67" fmla="*/ 169 h 606"/>
                    <a:gd name="T68" fmla="*/ 51 w 565"/>
                    <a:gd name="T69" fmla="*/ 184 h 606"/>
                    <a:gd name="T70" fmla="*/ 23 w 565"/>
                    <a:gd name="T71" fmla="*/ 198 h 606"/>
                    <a:gd name="T72" fmla="*/ 16 w 565"/>
                    <a:gd name="T73" fmla="*/ 282 h 606"/>
                    <a:gd name="T74" fmla="*/ 11 w 565"/>
                    <a:gd name="T75" fmla="*/ 295 h 606"/>
                    <a:gd name="T76" fmla="*/ 16 w 565"/>
                    <a:gd name="T77" fmla="*/ 359 h 606"/>
                    <a:gd name="T78" fmla="*/ 15 w 565"/>
                    <a:gd name="T79" fmla="*/ 429 h 606"/>
                    <a:gd name="T80" fmla="*/ 19 w 565"/>
                    <a:gd name="T81" fmla="*/ 471 h 606"/>
                    <a:gd name="T82" fmla="*/ 47 w 565"/>
                    <a:gd name="T83" fmla="*/ 466 h 606"/>
                    <a:gd name="T84" fmla="*/ 80 w 565"/>
                    <a:gd name="T85" fmla="*/ 450 h 606"/>
                    <a:gd name="T86" fmla="*/ 113 w 565"/>
                    <a:gd name="T87" fmla="*/ 454 h 606"/>
                    <a:gd name="T88" fmla="*/ 154 w 565"/>
                    <a:gd name="T89" fmla="*/ 423 h 606"/>
                    <a:gd name="T90" fmla="*/ 203 w 565"/>
                    <a:gd name="T91" fmla="*/ 408 h 606"/>
                    <a:gd name="T92" fmla="*/ 258 w 565"/>
                    <a:gd name="T93" fmla="*/ 418 h 606"/>
                    <a:gd name="T94" fmla="*/ 279 w 565"/>
                    <a:gd name="T95" fmla="*/ 445 h 606"/>
                    <a:gd name="T96" fmla="*/ 287 w 565"/>
                    <a:gd name="T97" fmla="*/ 486 h 606"/>
                    <a:gd name="T98" fmla="*/ 310 w 565"/>
                    <a:gd name="T99" fmla="*/ 459 h 606"/>
                    <a:gd name="T100" fmla="*/ 325 w 565"/>
                    <a:gd name="T101" fmla="*/ 458 h 606"/>
                    <a:gd name="T102" fmla="*/ 310 w 565"/>
                    <a:gd name="T103" fmla="*/ 493 h 606"/>
                    <a:gd name="T104" fmla="*/ 323 w 565"/>
                    <a:gd name="T105" fmla="*/ 507 h 606"/>
                    <a:gd name="T106" fmla="*/ 337 w 565"/>
                    <a:gd name="T107" fmla="*/ 522 h 606"/>
                    <a:gd name="T108" fmla="*/ 354 w 565"/>
                    <a:gd name="T109" fmla="*/ 578 h 606"/>
                    <a:gd name="T110" fmla="*/ 386 w 565"/>
                    <a:gd name="T111" fmla="*/ 586 h 606"/>
                    <a:gd name="T112" fmla="*/ 402 w 565"/>
                    <a:gd name="T113" fmla="*/ 586 h 606"/>
                    <a:gd name="T114" fmla="*/ 417 w 565"/>
                    <a:gd name="T115" fmla="*/ 602 h 606"/>
                    <a:gd name="T116" fmla="*/ 436 w 565"/>
                    <a:gd name="T117" fmla="*/ 580 h 606"/>
                    <a:gd name="T118" fmla="*/ 475 w 565"/>
                    <a:gd name="T119" fmla="*/ 553 h 606"/>
                    <a:gd name="T120" fmla="*/ 507 w 565"/>
                    <a:gd name="T121" fmla="*/ 481 h 606"/>
                    <a:gd name="T122" fmla="*/ 534 w 565"/>
                    <a:gd name="T123" fmla="*/ 446 h 606"/>
                    <a:gd name="T124" fmla="*/ 551 w 565"/>
                    <a:gd name="T125" fmla="*/ 39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06">
                      <a:moveTo>
                        <a:pt x="563" y="343"/>
                      </a:moveTo>
                      <a:lnTo>
                        <a:pt x="563" y="339"/>
                      </a:lnTo>
                      <a:lnTo>
                        <a:pt x="561" y="333"/>
                      </a:lnTo>
                      <a:lnTo>
                        <a:pt x="560" y="331"/>
                      </a:lnTo>
                      <a:lnTo>
                        <a:pt x="560" y="327"/>
                      </a:lnTo>
                      <a:lnTo>
                        <a:pt x="561" y="326"/>
                      </a:lnTo>
                      <a:lnTo>
                        <a:pt x="562" y="322"/>
                      </a:lnTo>
                      <a:lnTo>
                        <a:pt x="564" y="316"/>
                      </a:lnTo>
                      <a:lnTo>
                        <a:pt x="564" y="315"/>
                      </a:lnTo>
                      <a:lnTo>
                        <a:pt x="563" y="305"/>
                      </a:lnTo>
                      <a:lnTo>
                        <a:pt x="565" y="301"/>
                      </a:lnTo>
                      <a:lnTo>
                        <a:pt x="564" y="300"/>
                      </a:lnTo>
                      <a:lnTo>
                        <a:pt x="563" y="296"/>
                      </a:lnTo>
                      <a:lnTo>
                        <a:pt x="563" y="290"/>
                      </a:lnTo>
                      <a:lnTo>
                        <a:pt x="562" y="289"/>
                      </a:lnTo>
                      <a:lnTo>
                        <a:pt x="563" y="285"/>
                      </a:lnTo>
                      <a:lnTo>
                        <a:pt x="561" y="284"/>
                      </a:lnTo>
                      <a:lnTo>
                        <a:pt x="560" y="281"/>
                      </a:lnTo>
                      <a:lnTo>
                        <a:pt x="560" y="277"/>
                      </a:lnTo>
                      <a:lnTo>
                        <a:pt x="556" y="274"/>
                      </a:lnTo>
                      <a:lnTo>
                        <a:pt x="554" y="269"/>
                      </a:lnTo>
                      <a:lnTo>
                        <a:pt x="553" y="264"/>
                      </a:lnTo>
                      <a:lnTo>
                        <a:pt x="552" y="260"/>
                      </a:lnTo>
                      <a:lnTo>
                        <a:pt x="550" y="260"/>
                      </a:lnTo>
                      <a:lnTo>
                        <a:pt x="548" y="261"/>
                      </a:lnTo>
                      <a:lnTo>
                        <a:pt x="546" y="259"/>
                      </a:lnTo>
                      <a:lnTo>
                        <a:pt x="546" y="254"/>
                      </a:lnTo>
                      <a:lnTo>
                        <a:pt x="544" y="253"/>
                      </a:lnTo>
                      <a:lnTo>
                        <a:pt x="544" y="251"/>
                      </a:lnTo>
                      <a:lnTo>
                        <a:pt x="540" y="247"/>
                      </a:lnTo>
                      <a:lnTo>
                        <a:pt x="539" y="246"/>
                      </a:lnTo>
                      <a:lnTo>
                        <a:pt x="539" y="243"/>
                      </a:lnTo>
                      <a:lnTo>
                        <a:pt x="538" y="239"/>
                      </a:lnTo>
                      <a:lnTo>
                        <a:pt x="540" y="235"/>
                      </a:lnTo>
                      <a:lnTo>
                        <a:pt x="541" y="230"/>
                      </a:lnTo>
                      <a:lnTo>
                        <a:pt x="540" y="227"/>
                      </a:lnTo>
                      <a:lnTo>
                        <a:pt x="540" y="224"/>
                      </a:lnTo>
                      <a:lnTo>
                        <a:pt x="539" y="222"/>
                      </a:lnTo>
                      <a:lnTo>
                        <a:pt x="538" y="225"/>
                      </a:lnTo>
                      <a:lnTo>
                        <a:pt x="539" y="226"/>
                      </a:lnTo>
                      <a:lnTo>
                        <a:pt x="538" y="228"/>
                      </a:lnTo>
                      <a:lnTo>
                        <a:pt x="532" y="221"/>
                      </a:lnTo>
                      <a:lnTo>
                        <a:pt x="530" y="217"/>
                      </a:lnTo>
                      <a:lnTo>
                        <a:pt x="528" y="218"/>
                      </a:lnTo>
                      <a:lnTo>
                        <a:pt x="528" y="220"/>
                      </a:lnTo>
                      <a:lnTo>
                        <a:pt x="528" y="222"/>
                      </a:lnTo>
                      <a:lnTo>
                        <a:pt x="529" y="228"/>
                      </a:lnTo>
                      <a:lnTo>
                        <a:pt x="526" y="223"/>
                      </a:lnTo>
                      <a:lnTo>
                        <a:pt x="525" y="226"/>
                      </a:lnTo>
                      <a:lnTo>
                        <a:pt x="525" y="222"/>
                      </a:lnTo>
                      <a:lnTo>
                        <a:pt x="524" y="219"/>
                      </a:lnTo>
                      <a:lnTo>
                        <a:pt x="523" y="210"/>
                      </a:lnTo>
                      <a:lnTo>
                        <a:pt x="524" y="209"/>
                      </a:lnTo>
                      <a:lnTo>
                        <a:pt x="524" y="207"/>
                      </a:lnTo>
                      <a:lnTo>
                        <a:pt x="521" y="205"/>
                      </a:lnTo>
                      <a:lnTo>
                        <a:pt x="522" y="201"/>
                      </a:lnTo>
                      <a:lnTo>
                        <a:pt x="521" y="200"/>
                      </a:lnTo>
                      <a:lnTo>
                        <a:pt x="521" y="197"/>
                      </a:lnTo>
                      <a:lnTo>
                        <a:pt x="517" y="192"/>
                      </a:lnTo>
                      <a:lnTo>
                        <a:pt x="515" y="189"/>
                      </a:lnTo>
                      <a:lnTo>
                        <a:pt x="515" y="185"/>
                      </a:lnTo>
                      <a:lnTo>
                        <a:pt x="518" y="186"/>
                      </a:lnTo>
                      <a:lnTo>
                        <a:pt x="518" y="182"/>
                      </a:lnTo>
                      <a:lnTo>
                        <a:pt x="515" y="177"/>
                      </a:lnTo>
                      <a:lnTo>
                        <a:pt x="515" y="178"/>
                      </a:lnTo>
                      <a:lnTo>
                        <a:pt x="511" y="178"/>
                      </a:lnTo>
                      <a:lnTo>
                        <a:pt x="509" y="173"/>
                      </a:lnTo>
                      <a:lnTo>
                        <a:pt x="507" y="173"/>
                      </a:lnTo>
                      <a:lnTo>
                        <a:pt x="504" y="170"/>
                      </a:lnTo>
                      <a:lnTo>
                        <a:pt x="503" y="172"/>
                      </a:lnTo>
                      <a:lnTo>
                        <a:pt x="501" y="170"/>
                      </a:lnTo>
                      <a:lnTo>
                        <a:pt x="498" y="169"/>
                      </a:lnTo>
                      <a:lnTo>
                        <a:pt x="497" y="171"/>
                      </a:lnTo>
                      <a:lnTo>
                        <a:pt x="498" y="168"/>
                      </a:lnTo>
                      <a:lnTo>
                        <a:pt x="501" y="167"/>
                      </a:lnTo>
                      <a:lnTo>
                        <a:pt x="501" y="165"/>
                      </a:lnTo>
                      <a:lnTo>
                        <a:pt x="501" y="163"/>
                      </a:lnTo>
                      <a:lnTo>
                        <a:pt x="497" y="163"/>
                      </a:lnTo>
                      <a:lnTo>
                        <a:pt x="494" y="163"/>
                      </a:lnTo>
                      <a:lnTo>
                        <a:pt x="494" y="161"/>
                      </a:lnTo>
                      <a:lnTo>
                        <a:pt x="493" y="161"/>
                      </a:lnTo>
                      <a:lnTo>
                        <a:pt x="487" y="157"/>
                      </a:lnTo>
                      <a:lnTo>
                        <a:pt x="484" y="151"/>
                      </a:lnTo>
                      <a:lnTo>
                        <a:pt x="483" y="145"/>
                      </a:lnTo>
                      <a:lnTo>
                        <a:pt x="482" y="140"/>
                      </a:lnTo>
                      <a:lnTo>
                        <a:pt x="482" y="137"/>
                      </a:lnTo>
                      <a:lnTo>
                        <a:pt x="483" y="137"/>
                      </a:lnTo>
                      <a:lnTo>
                        <a:pt x="484" y="130"/>
                      </a:lnTo>
                      <a:lnTo>
                        <a:pt x="483" y="121"/>
                      </a:lnTo>
                      <a:lnTo>
                        <a:pt x="481" y="117"/>
                      </a:lnTo>
                      <a:lnTo>
                        <a:pt x="483" y="116"/>
                      </a:lnTo>
                      <a:lnTo>
                        <a:pt x="481" y="114"/>
                      </a:lnTo>
                      <a:lnTo>
                        <a:pt x="479" y="114"/>
                      </a:lnTo>
                      <a:lnTo>
                        <a:pt x="476" y="107"/>
                      </a:lnTo>
                      <a:lnTo>
                        <a:pt x="476" y="99"/>
                      </a:lnTo>
                      <a:lnTo>
                        <a:pt x="477" y="98"/>
                      </a:lnTo>
                      <a:lnTo>
                        <a:pt x="477" y="96"/>
                      </a:lnTo>
                      <a:lnTo>
                        <a:pt x="476" y="94"/>
                      </a:lnTo>
                      <a:lnTo>
                        <a:pt x="475" y="84"/>
                      </a:lnTo>
                      <a:lnTo>
                        <a:pt x="476" y="81"/>
                      </a:lnTo>
                      <a:lnTo>
                        <a:pt x="475" y="77"/>
                      </a:lnTo>
                      <a:lnTo>
                        <a:pt x="476" y="77"/>
                      </a:lnTo>
                      <a:lnTo>
                        <a:pt x="476" y="74"/>
                      </a:lnTo>
                      <a:lnTo>
                        <a:pt x="472" y="68"/>
                      </a:lnTo>
                      <a:lnTo>
                        <a:pt x="469" y="67"/>
                      </a:lnTo>
                      <a:lnTo>
                        <a:pt x="470" y="65"/>
                      </a:lnTo>
                      <a:lnTo>
                        <a:pt x="466" y="61"/>
                      </a:lnTo>
                      <a:lnTo>
                        <a:pt x="463" y="63"/>
                      </a:lnTo>
                      <a:lnTo>
                        <a:pt x="462" y="62"/>
                      </a:lnTo>
                      <a:lnTo>
                        <a:pt x="460" y="66"/>
                      </a:lnTo>
                      <a:lnTo>
                        <a:pt x="458" y="66"/>
                      </a:lnTo>
                      <a:lnTo>
                        <a:pt x="455" y="60"/>
                      </a:lnTo>
                      <a:lnTo>
                        <a:pt x="456" y="58"/>
                      </a:lnTo>
                      <a:lnTo>
                        <a:pt x="454" y="53"/>
                      </a:lnTo>
                      <a:lnTo>
                        <a:pt x="455" y="46"/>
                      </a:lnTo>
                      <a:lnTo>
                        <a:pt x="454" y="39"/>
                      </a:lnTo>
                      <a:lnTo>
                        <a:pt x="453" y="39"/>
                      </a:lnTo>
                      <a:lnTo>
                        <a:pt x="452" y="36"/>
                      </a:lnTo>
                      <a:lnTo>
                        <a:pt x="453" y="34"/>
                      </a:lnTo>
                      <a:lnTo>
                        <a:pt x="451" y="30"/>
                      </a:lnTo>
                      <a:lnTo>
                        <a:pt x="451" y="27"/>
                      </a:lnTo>
                      <a:lnTo>
                        <a:pt x="449" y="26"/>
                      </a:lnTo>
                      <a:lnTo>
                        <a:pt x="449" y="22"/>
                      </a:lnTo>
                      <a:lnTo>
                        <a:pt x="451" y="20"/>
                      </a:lnTo>
                      <a:lnTo>
                        <a:pt x="449" y="18"/>
                      </a:lnTo>
                      <a:lnTo>
                        <a:pt x="447" y="19"/>
                      </a:lnTo>
                      <a:lnTo>
                        <a:pt x="445" y="17"/>
                      </a:lnTo>
                      <a:lnTo>
                        <a:pt x="446" y="9"/>
                      </a:lnTo>
                      <a:lnTo>
                        <a:pt x="445" y="8"/>
                      </a:lnTo>
                      <a:lnTo>
                        <a:pt x="445" y="2"/>
                      </a:lnTo>
                      <a:lnTo>
                        <a:pt x="442" y="1"/>
                      </a:lnTo>
                      <a:lnTo>
                        <a:pt x="442" y="0"/>
                      </a:lnTo>
                      <a:lnTo>
                        <a:pt x="438" y="1"/>
                      </a:lnTo>
                      <a:lnTo>
                        <a:pt x="437" y="4"/>
                      </a:lnTo>
                      <a:lnTo>
                        <a:pt x="437" y="10"/>
                      </a:lnTo>
                      <a:lnTo>
                        <a:pt x="435" y="15"/>
                      </a:lnTo>
                      <a:lnTo>
                        <a:pt x="435" y="16"/>
                      </a:lnTo>
                      <a:lnTo>
                        <a:pt x="435" y="20"/>
                      </a:lnTo>
                      <a:lnTo>
                        <a:pt x="433" y="19"/>
                      </a:lnTo>
                      <a:lnTo>
                        <a:pt x="431" y="25"/>
                      </a:lnTo>
                      <a:lnTo>
                        <a:pt x="428" y="29"/>
                      </a:lnTo>
                      <a:lnTo>
                        <a:pt x="431" y="32"/>
                      </a:lnTo>
                      <a:lnTo>
                        <a:pt x="433" y="34"/>
                      </a:lnTo>
                      <a:lnTo>
                        <a:pt x="431" y="36"/>
                      </a:lnTo>
                      <a:lnTo>
                        <a:pt x="430" y="36"/>
                      </a:lnTo>
                      <a:lnTo>
                        <a:pt x="428" y="39"/>
                      </a:lnTo>
                      <a:lnTo>
                        <a:pt x="428" y="42"/>
                      </a:lnTo>
                      <a:lnTo>
                        <a:pt x="429" y="46"/>
                      </a:lnTo>
                      <a:lnTo>
                        <a:pt x="430" y="49"/>
                      </a:lnTo>
                      <a:lnTo>
                        <a:pt x="428" y="48"/>
                      </a:lnTo>
                      <a:lnTo>
                        <a:pt x="426" y="50"/>
                      </a:lnTo>
                      <a:lnTo>
                        <a:pt x="424" y="57"/>
                      </a:lnTo>
                      <a:lnTo>
                        <a:pt x="426" y="63"/>
                      </a:lnTo>
                      <a:lnTo>
                        <a:pt x="424" y="69"/>
                      </a:lnTo>
                      <a:lnTo>
                        <a:pt x="426" y="74"/>
                      </a:lnTo>
                      <a:lnTo>
                        <a:pt x="426" y="79"/>
                      </a:lnTo>
                      <a:lnTo>
                        <a:pt x="423" y="81"/>
                      </a:lnTo>
                      <a:lnTo>
                        <a:pt x="423" y="84"/>
                      </a:lnTo>
                      <a:lnTo>
                        <a:pt x="421" y="91"/>
                      </a:lnTo>
                      <a:lnTo>
                        <a:pt x="420" y="101"/>
                      </a:lnTo>
                      <a:lnTo>
                        <a:pt x="418" y="104"/>
                      </a:lnTo>
                      <a:lnTo>
                        <a:pt x="418" y="108"/>
                      </a:lnTo>
                      <a:lnTo>
                        <a:pt x="417" y="112"/>
                      </a:lnTo>
                      <a:lnTo>
                        <a:pt x="414" y="115"/>
                      </a:lnTo>
                      <a:lnTo>
                        <a:pt x="414" y="122"/>
                      </a:lnTo>
                      <a:lnTo>
                        <a:pt x="409" y="126"/>
                      </a:lnTo>
                      <a:lnTo>
                        <a:pt x="400" y="130"/>
                      </a:lnTo>
                      <a:lnTo>
                        <a:pt x="397" y="127"/>
                      </a:lnTo>
                      <a:lnTo>
                        <a:pt x="393" y="127"/>
                      </a:lnTo>
                      <a:lnTo>
                        <a:pt x="391" y="124"/>
                      </a:lnTo>
                      <a:lnTo>
                        <a:pt x="388" y="121"/>
                      </a:lnTo>
                      <a:lnTo>
                        <a:pt x="387" y="119"/>
                      </a:lnTo>
                      <a:lnTo>
                        <a:pt x="386" y="117"/>
                      </a:lnTo>
                      <a:lnTo>
                        <a:pt x="386" y="113"/>
                      </a:lnTo>
                      <a:lnTo>
                        <a:pt x="383" y="112"/>
                      </a:lnTo>
                      <a:lnTo>
                        <a:pt x="379" y="112"/>
                      </a:lnTo>
                      <a:lnTo>
                        <a:pt x="376" y="111"/>
                      </a:lnTo>
                      <a:lnTo>
                        <a:pt x="371" y="108"/>
                      </a:lnTo>
                      <a:lnTo>
                        <a:pt x="370" y="105"/>
                      </a:lnTo>
                      <a:lnTo>
                        <a:pt x="367" y="100"/>
                      </a:lnTo>
                      <a:lnTo>
                        <a:pt x="364" y="100"/>
                      </a:lnTo>
                      <a:lnTo>
                        <a:pt x="360" y="98"/>
                      </a:lnTo>
                      <a:lnTo>
                        <a:pt x="360" y="95"/>
                      </a:lnTo>
                      <a:lnTo>
                        <a:pt x="359" y="94"/>
                      </a:lnTo>
                      <a:lnTo>
                        <a:pt x="357" y="93"/>
                      </a:lnTo>
                      <a:lnTo>
                        <a:pt x="354" y="94"/>
                      </a:lnTo>
                      <a:lnTo>
                        <a:pt x="351" y="93"/>
                      </a:lnTo>
                      <a:lnTo>
                        <a:pt x="352" y="91"/>
                      </a:lnTo>
                      <a:lnTo>
                        <a:pt x="348" y="87"/>
                      </a:lnTo>
                      <a:lnTo>
                        <a:pt x="348" y="84"/>
                      </a:lnTo>
                      <a:lnTo>
                        <a:pt x="344" y="80"/>
                      </a:lnTo>
                      <a:lnTo>
                        <a:pt x="341" y="80"/>
                      </a:lnTo>
                      <a:lnTo>
                        <a:pt x="338" y="75"/>
                      </a:lnTo>
                      <a:lnTo>
                        <a:pt x="338" y="71"/>
                      </a:lnTo>
                      <a:lnTo>
                        <a:pt x="341" y="66"/>
                      </a:lnTo>
                      <a:lnTo>
                        <a:pt x="341" y="62"/>
                      </a:lnTo>
                      <a:lnTo>
                        <a:pt x="345" y="60"/>
                      </a:lnTo>
                      <a:lnTo>
                        <a:pt x="345" y="55"/>
                      </a:lnTo>
                      <a:lnTo>
                        <a:pt x="347" y="52"/>
                      </a:lnTo>
                      <a:lnTo>
                        <a:pt x="344" y="53"/>
                      </a:lnTo>
                      <a:lnTo>
                        <a:pt x="342" y="50"/>
                      </a:lnTo>
                      <a:lnTo>
                        <a:pt x="345" y="47"/>
                      </a:lnTo>
                      <a:lnTo>
                        <a:pt x="345" y="43"/>
                      </a:lnTo>
                      <a:lnTo>
                        <a:pt x="346" y="43"/>
                      </a:lnTo>
                      <a:lnTo>
                        <a:pt x="348" y="43"/>
                      </a:lnTo>
                      <a:lnTo>
                        <a:pt x="348" y="44"/>
                      </a:lnTo>
                      <a:lnTo>
                        <a:pt x="351" y="44"/>
                      </a:lnTo>
                      <a:lnTo>
                        <a:pt x="355" y="43"/>
                      </a:lnTo>
                      <a:lnTo>
                        <a:pt x="355" y="39"/>
                      </a:lnTo>
                      <a:lnTo>
                        <a:pt x="353" y="36"/>
                      </a:lnTo>
                      <a:lnTo>
                        <a:pt x="355" y="34"/>
                      </a:lnTo>
                      <a:lnTo>
                        <a:pt x="357" y="35"/>
                      </a:lnTo>
                      <a:lnTo>
                        <a:pt x="359" y="29"/>
                      </a:lnTo>
                      <a:lnTo>
                        <a:pt x="360" y="28"/>
                      </a:lnTo>
                      <a:lnTo>
                        <a:pt x="362" y="25"/>
                      </a:lnTo>
                      <a:lnTo>
                        <a:pt x="362" y="23"/>
                      </a:lnTo>
                      <a:lnTo>
                        <a:pt x="359" y="22"/>
                      </a:lnTo>
                      <a:lnTo>
                        <a:pt x="358" y="24"/>
                      </a:lnTo>
                      <a:lnTo>
                        <a:pt x="355" y="23"/>
                      </a:lnTo>
                      <a:lnTo>
                        <a:pt x="355" y="18"/>
                      </a:lnTo>
                      <a:lnTo>
                        <a:pt x="353" y="18"/>
                      </a:lnTo>
                      <a:lnTo>
                        <a:pt x="350" y="24"/>
                      </a:lnTo>
                      <a:lnTo>
                        <a:pt x="352" y="25"/>
                      </a:lnTo>
                      <a:lnTo>
                        <a:pt x="352" y="27"/>
                      </a:lnTo>
                      <a:lnTo>
                        <a:pt x="349" y="29"/>
                      </a:lnTo>
                      <a:lnTo>
                        <a:pt x="347" y="26"/>
                      </a:lnTo>
                      <a:lnTo>
                        <a:pt x="346" y="25"/>
                      </a:lnTo>
                      <a:lnTo>
                        <a:pt x="345" y="22"/>
                      </a:lnTo>
                      <a:lnTo>
                        <a:pt x="344" y="25"/>
                      </a:lnTo>
                      <a:lnTo>
                        <a:pt x="342" y="25"/>
                      </a:lnTo>
                      <a:lnTo>
                        <a:pt x="342" y="23"/>
                      </a:lnTo>
                      <a:lnTo>
                        <a:pt x="344" y="21"/>
                      </a:lnTo>
                      <a:lnTo>
                        <a:pt x="345" y="19"/>
                      </a:lnTo>
                      <a:lnTo>
                        <a:pt x="342" y="21"/>
                      </a:lnTo>
                      <a:lnTo>
                        <a:pt x="341" y="22"/>
                      </a:lnTo>
                      <a:lnTo>
                        <a:pt x="338" y="24"/>
                      </a:lnTo>
                      <a:lnTo>
                        <a:pt x="338" y="25"/>
                      </a:lnTo>
                      <a:lnTo>
                        <a:pt x="336" y="25"/>
                      </a:lnTo>
                      <a:lnTo>
                        <a:pt x="335" y="24"/>
                      </a:lnTo>
                      <a:lnTo>
                        <a:pt x="332" y="24"/>
                      </a:lnTo>
                      <a:lnTo>
                        <a:pt x="332" y="22"/>
                      </a:lnTo>
                      <a:lnTo>
                        <a:pt x="330" y="18"/>
                      </a:lnTo>
                      <a:lnTo>
                        <a:pt x="329" y="18"/>
                      </a:lnTo>
                      <a:lnTo>
                        <a:pt x="325" y="21"/>
                      </a:lnTo>
                      <a:lnTo>
                        <a:pt x="323" y="19"/>
                      </a:lnTo>
                      <a:lnTo>
                        <a:pt x="322" y="21"/>
                      </a:lnTo>
                      <a:lnTo>
                        <a:pt x="321" y="18"/>
                      </a:lnTo>
                      <a:lnTo>
                        <a:pt x="320" y="18"/>
                      </a:lnTo>
                      <a:lnTo>
                        <a:pt x="317" y="14"/>
                      </a:lnTo>
                      <a:lnTo>
                        <a:pt x="314" y="16"/>
                      </a:lnTo>
                      <a:lnTo>
                        <a:pt x="311" y="15"/>
                      </a:lnTo>
                      <a:lnTo>
                        <a:pt x="308" y="14"/>
                      </a:lnTo>
                      <a:lnTo>
                        <a:pt x="308" y="11"/>
                      </a:lnTo>
                      <a:lnTo>
                        <a:pt x="306" y="8"/>
                      </a:lnTo>
                      <a:lnTo>
                        <a:pt x="305" y="8"/>
                      </a:lnTo>
                      <a:lnTo>
                        <a:pt x="305" y="10"/>
                      </a:lnTo>
                      <a:lnTo>
                        <a:pt x="301" y="12"/>
                      </a:lnTo>
                      <a:lnTo>
                        <a:pt x="300" y="8"/>
                      </a:lnTo>
                      <a:lnTo>
                        <a:pt x="297" y="7"/>
                      </a:lnTo>
                      <a:lnTo>
                        <a:pt x="293" y="5"/>
                      </a:lnTo>
                      <a:lnTo>
                        <a:pt x="293" y="6"/>
                      </a:lnTo>
                      <a:lnTo>
                        <a:pt x="291" y="5"/>
                      </a:lnTo>
                      <a:lnTo>
                        <a:pt x="289" y="6"/>
                      </a:lnTo>
                      <a:lnTo>
                        <a:pt x="292" y="9"/>
                      </a:lnTo>
                      <a:lnTo>
                        <a:pt x="291" y="10"/>
                      </a:lnTo>
                      <a:lnTo>
                        <a:pt x="293" y="11"/>
                      </a:lnTo>
                      <a:lnTo>
                        <a:pt x="296" y="9"/>
                      </a:lnTo>
                      <a:lnTo>
                        <a:pt x="300" y="13"/>
                      </a:lnTo>
                      <a:lnTo>
                        <a:pt x="300" y="15"/>
                      </a:lnTo>
                      <a:lnTo>
                        <a:pt x="300" y="21"/>
                      </a:lnTo>
                      <a:lnTo>
                        <a:pt x="297" y="22"/>
                      </a:lnTo>
                      <a:lnTo>
                        <a:pt x="296" y="25"/>
                      </a:lnTo>
                      <a:lnTo>
                        <a:pt x="296" y="23"/>
                      </a:lnTo>
                      <a:lnTo>
                        <a:pt x="293" y="22"/>
                      </a:lnTo>
                      <a:lnTo>
                        <a:pt x="291" y="24"/>
                      </a:lnTo>
                      <a:lnTo>
                        <a:pt x="283" y="25"/>
                      </a:lnTo>
                      <a:lnTo>
                        <a:pt x="280" y="22"/>
                      </a:lnTo>
                      <a:lnTo>
                        <a:pt x="279" y="22"/>
                      </a:lnTo>
                      <a:lnTo>
                        <a:pt x="276" y="24"/>
                      </a:lnTo>
                      <a:lnTo>
                        <a:pt x="276" y="27"/>
                      </a:lnTo>
                      <a:lnTo>
                        <a:pt x="274" y="27"/>
                      </a:lnTo>
                      <a:lnTo>
                        <a:pt x="275" y="31"/>
                      </a:lnTo>
                      <a:lnTo>
                        <a:pt x="274" y="29"/>
                      </a:lnTo>
                      <a:lnTo>
                        <a:pt x="271" y="29"/>
                      </a:lnTo>
                      <a:lnTo>
                        <a:pt x="269" y="30"/>
                      </a:lnTo>
                      <a:lnTo>
                        <a:pt x="271" y="32"/>
                      </a:lnTo>
                      <a:lnTo>
                        <a:pt x="270" y="34"/>
                      </a:lnTo>
                      <a:lnTo>
                        <a:pt x="267" y="32"/>
                      </a:lnTo>
                      <a:lnTo>
                        <a:pt x="265" y="35"/>
                      </a:lnTo>
                      <a:lnTo>
                        <a:pt x="266" y="37"/>
                      </a:lnTo>
                      <a:lnTo>
                        <a:pt x="265" y="38"/>
                      </a:lnTo>
                      <a:lnTo>
                        <a:pt x="262" y="39"/>
                      </a:lnTo>
                      <a:lnTo>
                        <a:pt x="263" y="42"/>
                      </a:lnTo>
                      <a:lnTo>
                        <a:pt x="265" y="44"/>
                      </a:lnTo>
                      <a:lnTo>
                        <a:pt x="265" y="46"/>
                      </a:lnTo>
                      <a:lnTo>
                        <a:pt x="263" y="44"/>
                      </a:lnTo>
                      <a:lnTo>
                        <a:pt x="261" y="46"/>
                      </a:lnTo>
                      <a:lnTo>
                        <a:pt x="258" y="46"/>
                      </a:lnTo>
                      <a:lnTo>
                        <a:pt x="256" y="51"/>
                      </a:lnTo>
                      <a:lnTo>
                        <a:pt x="254" y="56"/>
                      </a:lnTo>
                      <a:lnTo>
                        <a:pt x="252" y="57"/>
                      </a:lnTo>
                      <a:lnTo>
                        <a:pt x="251" y="62"/>
                      </a:lnTo>
                      <a:lnTo>
                        <a:pt x="249" y="63"/>
                      </a:lnTo>
                      <a:lnTo>
                        <a:pt x="251" y="66"/>
                      </a:lnTo>
                      <a:lnTo>
                        <a:pt x="255" y="67"/>
                      </a:lnTo>
                      <a:lnTo>
                        <a:pt x="254" y="67"/>
                      </a:lnTo>
                      <a:lnTo>
                        <a:pt x="253" y="70"/>
                      </a:lnTo>
                      <a:lnTo>
                        <a:pt x="258" y="72"/>
                      </a:lnTo>
                      <a:lnTo>
                        <a:pt x="256" y="74"/>
                      </a:lnTo>
                      <a:lnTo>
                        <a:pt x="252" y="73"/>
                      </a:lnTo>
                      <a:lnTo>
                        <a:pt x="251" y="70"/>
                      </a:lnTo>
                      <a:lnTo>
                        <a:pt x="251" y="73"/>
                      </a:lnTo>
                      <a:lnTo>
                        <a:pt x="254" y="75"/>
                      </a:lnTo>
                      <a:lnTo>
                        <a:pt x="254" y="79"/>
                      </a:lnTo>
                      <a:lnTo>
                        <a:pt x="256" y="83"/>
                      </a:lnTo>
                      <a:lnTo>
                        <a:pt x="252" y="79"/>
                      </a:lnTo>
                      <a:lnTo>
                        <a:pt x="251" y="74"/>
                      </a:lnTo>
                      <a:lnTo>
                        <a:pt x="248" y="74"/>
                      </a:lnTo>
                      <a:lnTo>
                        <a:pt x="248" y="76"/>
                      </a:lnTo>
                      <a:lnTo>
                        <a:pt x="247" y="78"/>
                      </a:lnTo>
                      <a:lnTo>
                        <a:pt x="246" y="75"/>
                      </a:lnTo>
                      <a:lnTo>
                        <a:pt x="240" y="70"/>
                      </a:lnTo>
                      <a:lnTo>
                        <a:pt x="236" y="72"/>
                      </a:lnTo>
                      <a:lnTo>
                        <a:pt x="238" y="74"/>
                      </a:lnTo>
                      <a:lnTo>
                        <a:pt x="236" y="76"/>
                      </a:lnTo>
                      <a:lnTo>
                        <a:pt x="234" y="74"/>
                      </a:lnTo>
                      <a:lnTo>
                        <a:pt x="233" y="74"/>
                      </a:lnTo>
                      <a:lnTo>
                        <a:pt x="232" y="76"/>
                      </a:lnTo>
                      <a:lnTo>
                        <a:pt x="234" y="79"/>
                      </a:lnTo>
                      <a:lnTo>
                        <a:pt x="234" y="81"/>
                      </a:lnTo>
                      <a:lnTo>
                        <a:pt x="233" y="80"/>
                      </a:lnTo>
                      <a:lnTo>
                        <a:pt x="231" y="81"/>
                      </a:lnTo>
                      <a:lnTo>
                        <a:pt x="231" y="82"/>
                      </a:lnTo>
                      <a:lnTo>
                        <a:pt x="229" y="84"/>
                      </a:lnTo>
                      <a:lnTo>
                        <a:pt x="224" y="84"/>
                      </a:lnTo>
                      <a:lnTo>
                        <a:pt x="228" y="83"/>
                      </a:lnTo>
                      <a:lnTo>
                        <a:pt x="230" y="80"/>
                      </a:lnTo>
                      <a:lnTo>
                        <a:pt x="230" y="74"/>
                      </a:lnTo>
                      <a:lnTo>
                        <a:pt x="232" y="70"/>
                      </a:lnTo>
                      <a:lnTo>
                        <a:pt x="231" y="69"/>
                      </a:lnTo>
                      <a:lnTo>
                        <a:pt x="228" y="68"/>
                      </a:lnTo>
                      <a:lnTo>
                        <a:pt x="224" y="60"/>
                      </a:lnTo>
                      <a:lnTo>
                        <a:pt x="222" y="56"/>
                      </a:lnTo>
                      <a:lnTo>
                        <a:pt x="218" y="54"/>
                      </a:lnTo>
                      <a:lnTo>
                        <a:pt x="216" y="53"/>
                      </a:lnTo>
                      <a:lnTo>
                        <a:pt x="213" y="53"/>
                      </a:lnTo>
                      <a:lnTo>
                        <a:pt x="215" y="55"/>
                      </a:lnTo>
                      <a:lnTo>
                        <a:pt x="213" y="56"/>
                      </a:lnTo>
                      <a:lnTo>
                        <a:pt x="212" y="60"/>
                      </a:lnTo>
                      <a:lnTo>
                        <a:pt x="210" y="59"/>
                      </a:lnTo>
                      <a:lnTo>
                        <a:pt x="210" y="57"/>
                      </a:lnTo>
                      <a:lnTo>
                        <a:pt x="208" y="58"/>
                      </a:lnTo>
                      <a:lnTo>
                        <a:pt x="207" y="60"/>
                      </a:lnTo>
                      <a:lnTo>
                        <a:pt x="205" y="55"/>
                      </a:lnTo>
                      <a:lnTo>
                        <a:pt x="203" y="55"/>
                      </a:lnTo>
                      <a:lnTo>
                        <a:pt x="203" y="57"/>
                      </a:lnTo>
                      <a:lnTo>
                        <a:pt x="205" y="59"/>
                      </a:lnTo>
                      <a:lnTo>
                        <a:pt x="203" y="61"/>
                      </a:lnTo>
                      <a:lnTo>
                        <a:pt x="201" y="65"/>
                      </a:lnTo>
                      <a:lnTo>
                        <a:pt x="203" y="67"/>
                      </a:lnTo>
                      <a:lnTo>
                        <a:pt x="199" y="69"/>
                      </a:lnTo>
                      <a:lnTo>
                        <a:pt x="198" y="67"/>
                      </a:lnTo>
                      <a:lnTo>
                        <a:pt x="196" y="67"/>
                      </a:lnTo>
                      <a:lnTo>
                        <a:pt x="196" y="64"/>
                      </a:lnTo>
                      <a:lnTo>
                        <a:pt x="198" y="62"/>
                      </a:lnTo>
                      <a:lnTo>
                        <a:pt x="196" y="62"/>
                      </a:lnTo>
                      <a:lnTo>
                        <a:pt x="195" y="66"/>
                      </a:lnTo>
                      <a:lnTo>
                        <a:pt x="192" y="67"/>
                      </a:lnTo>
                      <a:lnTo>
                        <a:pt x="191" y="68"/>
                      </a:lnTo>
                      <a:lnTo>
                        <a:pt x="190" y="72"/>
                      </a:lnTo>
                      <a:lnTo>
                        <a:pt x="195" y="74"/>
                      </a:lnTo>
                      <a:lnTo>
                        <a:pt x="191" y="77"/>
                      </a:lnTo>
                      <a:lnTo>
                        <a:pt x="188" y="75"/>
                      </a:lnTo>
                      <a:lnTo>
                        <a:pt x="185" y="78"/>
                      </a:lnTo>
                      <a:lnTo>
                        <a:pt x="186" y="81"/>
                      </a:lnTo>
                      <a:lnTo>
                        <a:pt x="189" y="81"/>
                      </a:lnTo>
                      <a:lnTo>
                        <a:pt x="188" y="84"/>
                      </a:lnTo>
                      <a:lnTo>
                        <a:pt x="186" y="84"/>
                      </a:lnTo>
                      <a:lnTo>
                        <a:pt x="183" y="81"/>
                      </a:lnTo>
                      <a:lnTo>
                        <a:pt x="181" y="84"/>
                      </a:lnTo>
                      <a:lnTo>
                        <a:pt x="178" y="84"/>
                      </a:lnTo>
                      <a:lnTo>
                        <a:pt x="179" y="87"/>
                      </a:lnTo>
                      <a:lnTo>
                        <a:pt x="179" y="89"/>
                      </a:lnTo>
                      <a:lnTo>
                        <a:pt x="179" y="91"/>
                      </a:lnTo>
                      <a:lnTo>
                        <a:pt x="181" y="91"/>
                      </a:lnTo>
                      <a:lnTo>
                        <a:pt x="179" y="94"/>
                      </a:lnTo>
                      <a:lnTo>
                        <a:pt x="180" y="96"/>
                      </a:lnTo>
                      <a:lnTo>
                        <a:pt x="178" y="98"/>
                      </a:lnTo>
                      <a:lnTo>
                        <a:pt x="177" y="100"/>
                      </a:lnTo>
                      <a:lnTo>
                        <a:pt x="182" y="101"/>
                      </a:lnTo>
                      <a:lnTo>
                        <a:pt x="179" y="103"/>
                      </a:lnTo>
                      <a:lnTo>
                        <a:pt x="178" y="105"/>
                      </a:lnTo>
                      <a:lnTo>
                        <a:pt x="175" y="104"/>
                      </a:lnTo>
                      <a:lnTo>
                        <a:pt x="174" y="101"/>
                      </a:lnTo>
                      <a:lnTo>
                        <a:pt x="172" y="99"/>
                      </a:lnTo>
                      <a:lnTo>
                        <a:pt x="169" y="101"/>
                      </a:lnTo>
                      <a:lnTo>
                        <a:pt x="168" y="99"/>
                      </a:lnTo>
                      <a:lnTo>
                        <a:pt x="165" y="97"/>
                      </a:lnTo>
                      <a:lnTo>
                        <a:pt x="164" y="99"/>
                      </a:lnTo>
                      <a:lnTo>
                        <a:pt x="167" y="102"/>
                      </a:lnTo>
                      <a:lnTo>
                        <a:pt x="166" y="103"/>
                      </a:lnTo>
                      <a:lnTo>
                        <a:pt x="165" y="106"/>
                      </a:lnTo>
                      <a:lnTo>
                        <a:pt x="168" y="109"/>
                      </a:lnTo>
                      <a:lnTo>
                        <a:pt x="170" y="109"/>
                      </a:lnTo>
                      <a:lnTo>
                        <a:pt x="169" y="112"/>
                      </a:lnTo>
                      <a:lnTo>
                        <a:pt x="168" y="115"/>
                      </a:lnTo>
                      <a:lnTo>
                        <a:pt x="168" y="114"/>
                      </a:lnTo>
                      <a:lnTo>
                        <a:pt x="166" y="114"/>
                      </a:lnTo>
                      <a:lnTo>
                        <a:pt x="167" y="117"/>
                      </a:lnTo>
                      <a:lnTo>
                        <a:pt x="165" y="121"/>
                      </a:lnTo>
                      <a:lnTo>
                        <a:pt x="165" y="125"/>
                      </a:lnTo>
                      <a:lnTo>
                        <a:pt x="161" y="114"/>
                      </a:lnTo>
                      <a:lnTo>
                        <a:pt x="158" y="107"/>
                      </a:lnTo>
                      <a:lnTo>
                        <a:pt x="156" y="104"/>
                      </a:lnTo>
                      <a:lnTo>
                        <a:pt x="157" y="100"/>
                      </a:lnTo>
                      <a:lnTo>
                        <a:pt x="156" y="102"/>
                      </a:lnTo>
                      <a:lnTo>
                        <a:pt x="153" y="105"/>
                      </a:lnTo>
                      <a:lnTo>
                        <a:pt x="152" y="109"/>
                      </a:lnTo>
                      <a:lnTo>
                        <a:pt x="150" y="110"/>
                      </a:lnTo>
                      <a:lnTo>
                        <a:pt x="149" y="112"/>
                      </a:lnTo>
                      <a:lnTo>
                        <a:pt x="147" y="112"/>
                      </a:lnTo>
                      <a:lnTo>
                        <a:pt x="145" y="114"/>
                      </a:lnTo>
                      <a:lnTo>
                        <a:pt x="143" y="116"/>
                      </a:lnTo>
                      <a:lnTo>
                        <a:pt x="143" y="121"/>
                      </a:lnTo>
                      <a:lnTo>
                        <a:pt x="143" y="129"/>
                      </a:lnTo>
                      <a:lnTo>
                        <a:pt x="144" y="130"/>
                      </a:lnTo>
                      <a:lnTo>
                        <a:pt x="144" y="133"/>
                      </a:lnTo>
                      <a:lnTo>
                        <a:pt x="142" y="136"/>
                      </a:lnTo>
                      <a:lnTo>
                        <a:pt x="141" y="139"/>
                      </a:lnTo>
                      <a:lnTo>
                        <a:pt x="137" y="139"/>
                      </a:lnTo>
                      <a:lnTo>
                        <a:pt x="137" y="142"/>
                      </a:lnTo>
                      <a:lnTo>
                        <a:pt x="134" y="144"/>
                      </a:lnTo>
                      <a:lnTo>
                        <a:pt x="134" y="149"/>
                      </a:lnTo>
                      <a:lnTo>
                        <a:pt x="132" y="151"/>
                      </a:lnTo>
                      <a:lnTo>
                        <a:pt x="127" y="158"/>
                      </a:lnTo>
                      <a:lnTo>
                        <a:pt x="119" y="164"/>
                      </a:lnTo>
                      <a:lnTo>
                        <a:pt x="112" y="165"/>
                      </a:lnTo>
                      <a:lnTo>
                        <a:pt x="109" y="166"/>
                      </a:lnTo>
                      <a:lnTo>
                        <a:pt x="105" y="167"/>
                      </a:lnTo>
                      <a:lnTo>
                        <a:pt x="101" y="167"/>
                      </a:lnTo>
                      <a:lnTo>
                        <a:pt x="98" y="167"/>
                      </a:lnTo>
                      <a:lnTo>
                        <a:pt x="93" y="169"/>
                      </a:lnTo>
                      <a:lnTo>
                        <a:pt x="93" y="172"/>
                      </a:lnTo>
                      <a:lnTo>
                        <a:pt x="90" y="174"/>
                      </a:lnTo>
                      <a:lnTo>
                        <a:pt x="81" y="173"/>
                      </a:lnTo>
                      <a:lnTo>
                        <a:pt x="78" y="174"/>
                      </a:lnTo>
                      <a:lnTo>
                        <a:pt x="78" y="177"/>
                      </a:lnTo>
                      <a:lnTo>
                        <a:pt x="72" y="181"/>
                      </a:lnTo>
                      <a:lnTo>
                        <a:pt x="68" y="181"/>
                      </a:lnTo>
                      <a:lnTo>
                        <a:pt x="65" y="179"/>
                      </a:lnTo>
                      <a:lnTo>
                        <a:pt x="63" y="180"/>
                      </a:lnTo>
                      <a:lnTo>
                        <a:pt x="62" y="177"/>
                      </a:lnTo>
                      <a:lnTo>
                        <a:pt x="60" y="179"/>
                      </a:lnTo>
                      <a:lnTo>
                        <a:pt x="57" y="183"/>
                      </a:lnTo>
                      <a:lnTo>
                        <a:pt x="51" y="184"/>
                      </a:lnTo>
                      <a:lnTo>
                        <a:pt x="51" y="186"/>
                      </a:lnTo>
                      <a:lnTo>
                        <a:pt x="49" y="186"/>
                      </a:lnTo>
                      <a:lnTo>
                        <a:pt x="44" y="191"/>
                      </a:lnTo>
                      <a:lnTo>
                        <a:pt x="39" y="194"/>
                      </a:lnTo>
                      <a:lnTo>
                        <a:pt x="30" y="198"/>
                      </a:lnTo>
                      <a:lnTo>
                        <a:pt x="27" y="203"/>
                      </a:lnTo>
                      <a:lnTo>
                        <a:pt x="27" y="208"/>
                      </a:lnTo>
                      <a:lnTo>
                        <a:pt x="23" y="212"/>
                      </a:lnTo>
                      <a:lnTo>
                        <a:pt x="22" y="210"/>
                      </a:lnTo>
                      <a:lnTo>
                        <a:pt x="23" y="208"/>
                      </a:lnTo>
                      <a:lnTo>
                        <a:pt x="22" y="205"/>
                      </a:lnTo>
                      <a:lnTo>
                        <a:pt x="23" y="201"/>
                      </a:lnTo>
                      <a:lnTo>
                        <a:pt x="23" y="198"/>
                      </a:lnTo>
                      <a:lnTo>
                        <a:pt x="19" y="202"/>
                      </a:lnTo>
                      <a:lnTo>
                        <a:pt x="18" y="208"/>
                      </a:lnTo>
                      <a:lnTo>
                        <a:pt x="15" y="215"/>
                      </a:lnTo>
                      <a:lnTo>
                        <a:pt x="17" y="220"/>
                      </a:lnTo>
                      <a:lnTo>
                        <a:pt x="16" y="224"/>
                      </a:lnTo>
                      <a:lnTo>
                        <a:pt x="16" y="232"/>
                      </a:lnTo>
                      <a:lnTo>
                        <a:pt x="10" y="240"/>
                      </a:lnTo>
                      <a:lnTo>
                        <a:pt x="8" y="251"/>
                      </a:lnTo>
                      <a:lnTo>
                        <a:pt x="9" y="257"/>
                      </a:lnTo>
                      <a:lnTo>
                        <a:pt x="9" y="265"/>
                      </a:lnTo>
                      <a:lnTo>
                        <a:pt x="13" y="275"/>
                      </a:lnTo>
                      <a:lnTo>
                        <a:pt x="14" y="279"/>
                      </a:lnTo>
                      <a:lnTo>
                        <a:pt x="16" y="282"/>
                      </a:lnTo>
                      <a:lnTo>
                        <a:pt x="14" y="287"/>
                      </a:lnTo>
                      <a:lnTo>
                        <a:pt x="15" y="291"/>
                      </a:lnTo>
                      <a:lnTo>
                        <a:pt x="12" y="293"/>
                      </a:lnTo>
                      <a:lnTo>
                        <a:pt x="11" y="290"/>
                      </a:lnTo>
                      <a:lnTo>
                        <a:pt x="11" y="284"/>
                      </a:lnTo>
                      <a:lnTo>
                        <a:pt x="9" y="288"/>
                      </a:lnTo>
                      <a:lnTo>
                        <a:pt x="8" y="286"/>
                      </a:lnTo>
                      <a:lnTo>
                        <a:pt x="8" y="281"/>
                      </a:lnTo>
                      <a:lnTo>
                        <a:pt x="5" y="274"/>
                      </a:lnTo>
                      <a:lnTo>
                        <a:pt x="3" y="277"/>
                      </a:lnTo>
                      <a:lnTo>
                        <a:pt x="4" y="284"/>
                      </a:lnTo>
                      <a:lnTo>
                        <a:pt x="8" y="289"/>
                      </a:lnTo>
                      <a:lnTo>
                        <a:pt x="11" y="295"/>
                      </a:lnTo>
                      <a:lnTo>
                        <a:pt x="7" y="296"/>
                      </a:lnTo>
                      <a:lnTo>
                        <a:pt x="3" y="291"/>
                      </a:lnTo>
                      <a:lnTo>
                        <a:pt x="2" y="285"/>
                      </a:lnTo>
                      <a:lnTo>
                        <a:pt x="2" y="288"/>
                      </a:lnTo>
                      <a:lnTo>
                        <a:pt x="0" y="289"/>
                      </a:lnTo>
                      <a:lnTo>
                        <a:pt x="2" y="295"/>
                      </a:lnTo>
                      <a:lnTo>
                        <a:pt x="7" y="301"/>
                      </a:lnTo>
                      <a:lnTo>
                        <a:pt x="10" y="312"/>
                      </a:lnTo>
                      <a:lnTo>
                        <a:pt x="9" y="329"/>
                      </a:lnTo>
                      <a:lnTo>
                        <a:pt x="12" y="332"/>
                      </a:lnTo>
                      <a:lnTo>
                        <a:pt x="13" y="341"/>
                      </a:lnTo>
                      <a:lnTo>
                        <a:pt x="17" y="354"/>
                      </a:lnTo>
                      <a:lnTo>
                        <a:pt x="16" y="359"/>
                      </a:lnTo>
                      <a:lnTo>
                        <a:pt x="16" y="377"/>
                      </a:lnTo>
                      <a:lnTo>
                        <a:pt x="16" y="380"/>
                      </a:lnTo>
                      <a:lnTo>
                        <a:pt x="17" y="385"/>
                      </a:lnTo>
                      <a:lnTo>
                        <a:pt x="17" y="391"/>
                      </a:lnTo>
                      <a:lnTo>
                        <a:pt x="20" y="399"/>
                      </a:lnTo>
                      <a:lnTo>
                        <a:pt x="20" y="404"/>
                      </a:lnTo>
                      <a:lnTo>
                        <a:pt x="17" y="406"/>
                      </a:lnTo>
                      <a:lnTo>
                        <a:pt x="19" y="408"/>
                      </a:lnTo>
                      <a:lnTo>
                        <a:pt x="18" y="412"/>
                      </a:lnTo>
                      <a:lnTo>
                        <a:pt x="17" y="419"/>
                      </a:lnTo>
                      <a:lnTo>
                        <a:pt x="15" y="422"/>
                      </a:lnTo>
                      <a:lnTo>
                        <a:pt x="16" y="425"/>
                      </a:lnTo>
                      <a:lnTo>
                        <a:pt x="15" y="429"/>
                      </a:lnTo>
                      <a:lnTo>
                        <a:pt x="12" y="431"/>
                      </a:lnTo>
                      <a:lnTo>
                        <a:pt x="13" y="436"/>
                      </a:lnTo>
                      <a:lnTo>
                        <a:pt x="9" y="439"/>
                      </a:lnTo>
                      <a:lnTo>
                        <a:pt x="6" y="438"/>
                      </a:lnTo>
                      <a:lnTo>
                        <a:pt x="3" y="444"/>
                      </a:lnTo>
                      <a:lnTo>
                        <a:pt x="3" y="454"/>
                      </a:lnTo>
                      <a:lnTo>
                        <a:pt x="5" y="457"/>
                      </a:lnTo>
                      <a:lnTo>
                        <a:pt x="7" y="457"/>
                      </a:lnTo>
                      <a:lnTo>
                        <a:pt x="13" y="464"/>
                      </a:lnTo>
                      <a:lnTo>
                        <a:pt x="13" y="467"/>
                      </a:lnTo>
                      <a:lnTo>
                        <a:pt x="14" y="468"/>
                      </a:lnTo>
                      <a:lnTo>
                        <a:pt x="17" y="469"/>
                      </a:lnTo>
                      <a:lnTo>
                        <a:pt x="19" y="471"/>
                      </a:lnTo>
                      <a:lnTo>
                        <a:pt x="23" y="472"/>
                      </a:lnTo>
                      <a:lnTo>
                        <a:pt x="24" y="471"/>
                      </a:lnTo>
                      <a:lnTo>
                        <a:pt x="25" y="473"/>
                      </a:lnTo>
                      <a:lnTo>
                        <a:pt x="28" y="474"/>
                      </a:lnTo>
                      <a:lnTo>
                        <a:pt x="32" y="472"/>
                      </a:lnTo>
                      <a:lnTo>
                        <a:pt x="33" y="475"/>
                      </a:lnTo>
                      <a:lnTo>
                        <a:pt x="34" y="474"/>
                      </a:lnTo>
                      <a:lnTo>
                        <a:pt x="35" y="474"/>
                      </a:lnTo>
                      <a:lnTo>
                        <a:pt x="40" y="473"/>
                      </a:lnTo>
                      <a:lnTo>
                        <a:pt x="43" y="473"/>
                      </a:lnTo>
                      <a:lnTo>
                        <a:pt x="44" y="471"/>
                      </a:lnTo>
                      <a:lnTo>
                        <a:pt x="45" y="471"/>
                      </a:lnTo>
                      <a:lnTo>
                        <a:pt x="47" y="466"/>
                      </a:lnTo>
                      <a:lnTo>
                        <a:pt x="52" y="467"/>
                      </a:lnTo>
                      <a:lnTo>
                        <a:pt x="52" y="464"/>
                      </a:lnTo>
                      <a:lnTo>
                        <a:pt x="54" y="462"/>
                      </a:lnTo>
                      <a:lnTo>
                        <a:pt x="57" y="462"/>
                      </a:lnTo>
                      <a:lnTo>
                        <a:pt x="59" y="464"/>
                      </a:lnTo>
                      <a:lnTo>
                        <a:pt x="61" y="461"/>
                      </a:lnTo>
                      <a:lnTo>
                        <a:pt x="62" y="461"/>
                      </a:lnTo>
                      <a:lnTo>
                        <a:pt x="64" y="460"/>
                      </a:lnTo>
                      <a:lnTo>
                        <a:pt x="64" y="457"/>
                      </a:lnTo>
                      <a:lnTo>
                        <a:pt x="72" y="451"/>
                      </a:lnTo>
                      <a:lnTo>
                        <a:pt x="75" y="451"/>
                      </a:lnTo>
                      <a:lnTo>
                        <a:pt x="77" y="453"/>
                      </a:lnTo>
                      <a:lnTo>
                        <a:pt x="80" y="450"/>
                      </a:lnTo>
                      <a:lnTo>
                        <a:pt x="87" y="449"/>
                      </a:lnTo>
                      <a:lnTo>
                        <a:pt x="88" y="450"/>
                      </a:lnTo>
                      <a:lnTo>
                        <a:pt x="93" y="450"/>
                      </a:lnTo>
                      <a:lnTo>
                        <a:pt x="94" y="450"/>
                      </a:lnTo>
                      <a:lnTo>
                        <a:pt x="96" y="450"/>
                      </a:lnTo>
                      <a:lnTo>
                        <a:pt x="99" y="450"/>
                      </a:lnTo>
                      <a:lnTo>
                        <a:pt x="100" y="453"/>
                      </a:lnTo>
                      <a:lnTo>
                        <a:pt x="102" y="453"/>
                      </a:lnTo>
                      <a:lnTo>
                        <a:pt x="105" y="452"/>
                      </a:lnTo>
                      <a:lnTo>
                        <a:pt x="106" y="453"/>
                      </a:lnTo>
                      <a:lnTo>
                        <a:pt x="108" y="452"/>
                      </a:lnTo>
                      <a:lnTo>
                        <a:pt x="113" y="452"/>
                      </a:lnTo>
                      <a:lnTo>
                        <a:pt x="113" y="454"/>
                      </a:lnTo>
                      <a:lnTo>
                        <a:pt x="114" y="455"/>
                      </a:lnTo>
                      <a:lnTo>
                        <a:pt x="117" y="451"/>
                      </a:lnTo>
                      <a:lnTo>
                        <a:pt x="120" y="453"/>
                      </a:lnTo>
                      <a:lnTo>
                        <a:pt x="124" y="450"/>
                      </a:lnTo>
                      <a:lnTo>
                        <a:pt x="126" y="445"/>
                      </a:lnTo>
                      <a:lnTo>
                        <a:pt x="127" y="445"/>
                      </a:lnTo>
                      <a:lnTo>
                        <a:pt x="130" y="441"/>
                      </a:lnTo>
                      <a:lnTo>
                        <a:pt x="132" y="435"/>
                      </a:lnTo>
                      <a:lnTo>
                        <a:pt x="135" y="432"/>
                      </a:lnTo>
                      <a:lnTo>
                        <a:pt x="139" y="430"/>
                      </a:lnTo>
                      <a:lnTo>
                        <a:pt x="141" y="432"/>
                      </a:lnTo>
                      <a:lnTo>
                        <a:pt x="147" y="429"/>
                      </a:lnTo>
                      <a:lnTo>
                        <a:pt x="154" y="423"/>
                      </a:lnTo>
                      <a:lnTo>
                        <a:pt x="158" y="419"/>
                      </a:lnTo>
                      <a:lnTo>
                        <a:pt x="161" y="418"/>
                      </a:lnTo>
                      <a:lnTo>
                        <a:pt x="163" y="418"/>
                      </a:lnTo>
                      <a:lnTo>
                        <a:pt x="165" y="418"/>
                      </a:lnTo>
                      <a:lnTo>
                        <a:pt x="169" y="419"/>
                      </a:lnTo>
                      <a:lnTo>
                        <a:pt x="173" y="420"/>
                      </a:lnTo>
                      <a:lnTo>
                        <a:pt x="176" y="419"/>
                      </a:lnTo>
                      <a:lnTo>
                        <a:pt x="182" y="419"/>
                      </a:lnTo>
                      <a:lnTo>
                        <a:pt x="189" y="415"/>
                      </a:lnTo>
                      <a:lnTo>
                        <a:pt x="194" y="415"/>
                      </a:lnTo>
                      <a:lnTo>
                        <a:pt x="197" y="412"/>
                      </a:lnTo>
                      <a:lnTo>
                        <a:pt x="199" y="412"/>
                      </a:lnTo>
                      <a:lnTo>
                        <a:pt x="203" y="408"/>
                      </a:lnTo>
                      <a:lnTo>
                        <a:pt x="210" y="408"/>
                      </a:lnTo>
                      <a:lnTo>
                        <a:pt x="225" y="406"/>
                      </a:lnTo>
                      <a:lnTo>
                        <a:pt x="230" y="408"/>
                      </a:lnTo>
                      <a:lnTo>
                        <a:pt x="234" y="408"/>
                      </a:lnTo>
                      <a:lnTo>
                        <a:pt x="238" y="406"/>
                      </a:lnTo>
                      <a:lnTo>
                        <a:pt x="241" y="407"/>
                      </a:lnTo>
                      <a:lnTo>
                        <a:pt x="245" y="412"/>
                      </a:lnTo>
                      <a:lnTo>
                        <a:pt x="248" y="419"/>
                      </a:lnTo>
                      <a:lnTo>
                        <a:pt x="251" y="419"/>
                      </a:lnTo>
                      <a:lnTo>
                        <a:pt x="253" y="418"/>
                      </a:lnTo>
                      <a:lnTo>
                        <a:pt x="255" y="417"/>
                      </a:lnTo>
                      <a:lnTo>
                        <a:pt x="256" y="419"/>
                      </a:lnTo>
                      <a:lnTo>
                        <a:pt x="258" y="418"/>
                      </a:lnTo>
                      <a:lnTo>
                        <a:pt x="261" y="419"/>
                      </a:lnTo>
                      <a:lnTo>
                        <a:pt x="263" y="422"/>
                      </a:lnTo>
                      <a:lnTo>
                        <a:pt x="267" y="423"/>
                      </a:lnTo>
                      <a:lnTo>
                        <a:pt x="269" y="422"/>
                      </a:lnTo>
                      <a:lnTo>
                        <a:pt x="275" y="428"/>
                      </a:lnTo>
                      <a:lnTo>
                        <a:pt x="274" y="431"/>
                      </a:lnTo>
                      <a:lnTo>
                        <a:pt x="276" y="431"/>
                      </a:lnTo>
                      <a:lnTo>
                        <a:pt x="278" y="433"/>
                      </a:lnTo>
                      <a:lnTo>
                        <a:pt x="277" y="436"/>
                      </a:lnTo>
                      <a:lnTo>
                        <a:pt x="275" y="436"/>
                      </a:lnTo>
                      <a:lnTo>
                        <a:pt x="274" y="438"/>
                      </a:lnTo>
                      <a:lnTo>
                        <a:pt x="277" y="445"/>
                      </a:lnTo>
                      <a:lnTo>
                        <a:pt x="279" y="445"/>
                      </a:lnTo>
                      <a:lnTo>
                        <a:pt x="283" y="449"/>
                      </a:lnTo>
                      <a:lnTo>
                        <a:pt x="283" y="453"/>
                      </a:lnTo>
                      <a:lnTo>
                        <a:pt x="283" y="457"/>
                      </a:lnTo>
                      <a:lnTo>
                        <a:pt x="286" y="465"/>
                      </a:lnTo>
                      <a:lnTo>
                        <a:pt x="285" y="469"/>
                      </a:lnTo>
                      <a:lnTo>
                        <a:pt x="286" y="471"/>
                      </a:lnTo>
                      <a:lnTo>
                        <a:pt x="286" y="475"/>
                      </a:lnTo>
                      <a:lnTo>
                        <a:pt x="284" y="478"/>
                      </a:lnTo>
                      <a:lnTo>
                        <a:pt x="283" y="477"/>
                      </a:lnTo>
                      <a:lnTo>
                        <a:pt x="282" y="477"/>
                      </a:lnTo>
                      <a:lnTo>
                        <a:pt x="284" y="481"/>
                      </a:lnTo>
                      <a:lnTo>
                        <a:pt x="286" y="483"/>
                      </a:lnTo>
                      <a:lnTo>
                        <a:pt x="287" y="486"/>
                      </a:lnTo>
                      <a:lnTo>
                        <a:pt x="289" y="485"/>
                      </a:lnTo>
                      <a:lnTo>
                        <a:pt x="292" y="488"/>
                      </a:lnTo>
                      <a:lnTo>
                        <a:pt x="292" y="484"/>
                      </a:lnTo>
                      <a:lnTo>
                        <a:pt x="290" y="482"/>
                      </a:lnTo>
                      <a:lnTo>
                        <a:pt x="293" y="480"/>
                      </a:lnTo>
                      <a:lnTo>
                        <a:pt x="293" y="477"/>
                      </a:lnTo>
                      <a:lnTo>
                        <a:pt x="296" y="476"/>
                      </a:lnTo>
                      <a:lnTo>
                        <a:pt x="297" y="473"/>
                      </a:lnTo>
                      <a:lnTo>
                        <a:pt x="300" y="472"/>
                      </a:lnTo>
                      <a:lnTo>
                        <a:pt x="300" y="469"/>
                      </a:lnTo>
                      <a:lnTo>
                        <a:pt x="303" y="465"/>
                      </a:lnTo>
                      <a:lnTo>
                        <a:pt x="309" y="461"/>
                      </a:lnTo>
                      <a:lnTo>
                        <a:pt x="310" y="459"/>
                      </a:lnTo>
                      <a:lnTo>
                        <a:pt x="310" y="459"/>
                      </a:lnTo>
                      <a:lnTo>
                        <a:pt x="315" y="457"/>
                      </a:lnTo>
                      <a:lnTo>
                        <a:pt x="317" y="452"/>
                      </a:lnTo>
                      <a:lnTo>
                        <a:pt x="321" y="445"/>
                      </a:lnTo>
                      <a:lnTo>
                        <a:pt x="324" y="443"/>
                      </a:lnTo>
                      <a:lnTo>
                        <a:pt x="326" y="441"/>
                      </a:lnTo>
                      <a:lnTo>
                        <a:pt x="325" y="437"/>
                      </a:lnTo>
                      <a:lnTo>
                        <a:pt x="326" y="433"/>
                      </a:lnTo>
                      <a:lnTo>
                        <a:pt x="328" y="438"/>
                      </a:lnTo>
                      <a:lnTo>
                        <a:pt x="328" y="443"/>
                      </a:lnTo>
                      <a:lnTo>
                        <a:pt x="328" y="446"/>
                      </a:lnTo>
                      <a:lnTo>
                        <a:pt x="326" y="450"/>
                      </a:lnTo>
                      <a:lnTo>
                        <a:pt x="325" y="458"/>
                      </a:lnTo>
                      <a:lnTo>
                        <a:pt x="319" y="463"/>
                      </a:lnTo>
                      <a:lnTo>
                        <a:pt x="318" y="466"/>
                      </a:lnTo>
                      <a:lnTo>
                        <a:pt x="317" y="469"/>
                      </a:lnTo>
                      <a:lnTo>
                        <a:pt x="317" y="473"/>
                      </a:lnTo>
                      <a:lnTo>
                        <a:pt x="314" y="478"/>
                      </a:lnTo>
                      <a:lnTo>
                        <a:pt x="314" y="480"/>
                      </a:lnTo>
                      <a:lnTo>
                        <a:pt x="312" y="488"/>
                      </a:lnTo>
                      <a:lnTo>
                        <a:pt x="305" y="488"/>
                      </a:lnTo>
                      <a:lnTo>
                        <a:pt x="303" y="492"/>
                      </a:lnTo>
                      <a:lnTo>
                        <a:pt x="302" y="495"/>
                      </a:lnTo>
                      <a:lnTo>
                        <a:pt x="302" y="497"/>
                      </a:lnTo>
                      <a:lnTo>
                        <a:pt x="306" y="495"/>
                      </a:lnTo>
                      <a:lnTo>
                        <a:pt x="310" y="493"/>
                      </a:lnTo>
                      <a:lnTo>
                        <a:pt x="315" y="495"/>
                      </a:lnTo>
                      <a:lnTo>
                        <a:pt x="320" y="486"/>
                      </a:lnTo>
                      <a:lnTo>
                        <a:pt x="321" y="477"/>
                      </a:lnTo>
                      <a:lnTo>
                        <a:pt x="325" y="472"/>
                      </a:lnTo>
                      <a:lnTo>
                        <a:pt x="326" y="474"/>
                      </a:lnTo>
                      <a:lnTo>
                        <a:pt x="326" y="482"/>
                      </a:lnTo>
                      <a:lnTo>
                        <a:pt x="328" y="487"/>
                      </a:lnTo>
                      <a:lnTo>
                        <a:pt x="326" y="488"/>
                      </a:lnTo>
                      <a:lnTo>
                        <a:pt x="327" y="495"/>
                      </a:lnTo>
                      <a:lnTo>
                        <a:pt x="324" y="502"/>
                      </a:lnTo>
                      <a:lnTo>
                        <a:pt x="318" y="505"/>
                      </a:lnTo>
                      <a:lnTo>
                        <a:pt x="319" y="507"/>
                      </a:lnTo>
                      <a:lnTo>
                        <a:pt x="323" y="507"/>
                      </a:lnTo>
                      <a:lnTo>
                        <a:pt x="326" y="507"/>
                      </a:lnTo>
                      <a:lnTo>
                        <a:pt x="328" y="505"/>
                      </a:lnTo>
                      <a:lnTo>
                        <a:pt x="331" y="504"/>
                      </a:lnTo>
                      <a:lnTo>
                        <a:pt x="333" y="501"/>
                      </a:lnTo>
                      <a:lnTo>
                        <a:pt x="336" y="502"/>
                      </a:lnTo>
                      <a:lnTo>
                        <a:pt x="338" y="502"/>
                      </a:lnTo>
                      <a:lnTo>
                        <a:pt x="336" y="505"/>
                      </a:lnTo>
                      <a:lnTo>
                        <a:pt x="334" y="507"/>
                      </a:lnTo>
                      <a:lnTo>
                        <a:pt x="332" y="507"/>
                      </a:lnTo>
                      <a:lnTo>
                        <a:pt x="331" y="509"/>
                      </a:lnTo>
                      <a:lnTo>
                        <a:pt x="334" y="513"/>
                      </a:lnTo>
                      <a:lnTo>
                        <a:pt x="335" y="517"/>
                      </a:lnTo>
                      <a:lnTo>
                        <a:pt x="337" y="522"/>
                      </a:lnTo>
                      <a:lnTo>
                        <a:pt x="337" y="529"/>
                      </a:lnTo>
                      <a:lnTo>
                        <a:pt x="337" y="536"/>
                      </a:lnTo>
                      <a:lnTo>
                        <a:pt x="333" y="541"/>
                      </a:lnTo>
                      <a:lnTo>
                        <a:pt x="334" y="543"/>
                      </a:lnTo>
                      <a:lnTo>
                        <a:pt x="333" y="549"/>
                      </a:lnTo>
                      <a:lnTo>
                        <a:pt x="335" y="552"/>
                      </a:lnTo>
                      <a:lnTo>
                        <a:pt x="338" y="556"/>
                      </a:lnTo>
                      <a:lnTo>
                        <a:pt x="338" y="562"/>
                      </a:lnTo>
                      <a:lnTo>
                        <a:pt x="343" y="570"/>
                      </a:lnTo>
                      <a:lnTo>
                        <a:pt x="347" y="571"/>
                      </a:lnTo>
                      <a:lnTo>
                        <a:pt x="350" y="573"/>
                      </a:lnTo>
                      <a:lnTo>
                        <a:pt x="351" y="578"/>
                      </a:lnTo>
                      <a:lnTo>
                        <a:pt x="354" y="578"/>
                      </a:lnTo>
                      <a:lnTo>
                        <a:pt x="355" y="576"/>
                      </a:lnTo>
                      <a:lnTo>
                        <a:pt x="356" y="575"/>
                      </a:lnTo>
                      <a:lnTo>
                        <a:pt x="360" y="577"/>
                      </a:lnTo>
                      <a:lnTo>
                        <a:pt x="363" y="581"/>
                      </a:lnTo>
                      <a:lnTo>
                        <a:pt x="366" y="581"/>
                      </a:lnTo>
                      <a:lnTo>
                        <a:pt x="370" y="585"/>
                      </a:lnTo>
                      <a:lnTo>
                        <a:pt x="370" y="589"/>
                      </a:lnTo>
                      <a:lnTo>
                        <a:pt x="373" y="590"/>
                      </a:lnTo>
                      <a:lnTo>
                        <a:pt x="376" y="594"/>
                      </a:lnTo>
                      <a:lnTo>
                        <a:pt x="378" y="594"/>
                      </a:lnTo>
                      <a:lnTo>
                        <a:pt x="379" y="591"/>
                      </a:lnTo>
                      <a:lnTo>
                        <a:pt x="384" y="588"/>
                      </a:lnTo>
                      <a:lnTo>
                        <a:pt x="386" y="586"/>
                      </a:lnTo>
                      <a:lnTo>
                        <a:pt x="390" y="586"/>
                      </a:lnTo>
                      <a:lnTo>
                        <a:pt x="393" y="581"/>
                      </a:lnTo>
                      <a:lnTo>
                        <a:pt x="396" y="582"/>
                      </a:lnTo>
                      <a:lnTo>
                        <a:pt x="397" y="581"/>
                      </a:lnTo>
                      <a:lnTo>
                        <a:pt x="397" y="578"/>
                      </a:lnTo>
                      <a:lnTo>
                        <a:pt x="393" y="578"/>
                      </a:lnTo>
                      <a:lnTo>
                        <a:pt x="394" y="575"/>
                      </a:lnTo>
                      <a:lnTo>
                        <a:pt x="400" y="571"/>
                      </a:lnTo>
                      <a:lnTo>
                        <a:pt x="404" y="574"/>
                      </a:lnTo>
                      <a:lnTo>
                        <a:pt x="404" y="578"/>
                      </a:lnTo>
                      <a:lnTo>
                        <a:pt x="399" y="582"/>
                      </a:lnTo>
                      <a:lnTo>
                        <a:pt x="400" y="585"/>
                      </a:lnTo>
                      <a:lnTo>
                        <a:pt x="402" y="586"/>
                      </a:lnTo>
                      <a:lnTo>
                        <a:pt x="404" y="583"/>
                      </a:lnTo>
                      <a:lnTo>
                        <a:pt x="406" y="581"/>
                      </a:lnTo>
                      <a:lnTo>
                        <a:pt x="409" y="583"/>
                      </a:lnTo>
                      <a:lnTo>
                        <a:pt x="409" y="586"/>
                      </a:lnTo>
                      <a:lnTo>
                        <a:pt x="407" y="586"/>
                      </a:lnTo>
                      <a:lnTo>
                        <a:pt x="404" y="589"/>
                      </a:lnTo>
                      <a:lnTo>
                        <a:pt x="408" y="595"/>
                      </a:lnTo>
                      <a:lnTo>
                        <a:pt x="409" y="600"/>
                      </a:lnTo>
                      <a:lnTo>
                        <a:pt x="411" y="599"/>
                      </a:lnTo>
                      <a:lnTo>
                        <a:pt x="412" y="599"/>
                      </a:lnTo>
                      <a:lnTo>
                        <a:pt x="413" y="602"/>
                      </a:lnTo>
                      <a:lnTo>
                        <a:pt x="414" y="606"/>
                      </a:lnTo>
                      <a:lnTo>
                        <a:pt x="417" y="602"/>
                      </a:lnTo>
                      <a:lnTo>
                        <a:pt x="417" y="598"/>
                      </a:lnTo>
                      <a:lnTo>
                        <a:pt x="414" y="599"/>
                      </a:lnTo>
                      <a:lnTo>
                        <a:pt x="414" y="598"/>
                      </a:lnTo>
                      <a:lnTo>
                        <a:pt x="415" y="595"/>
                      </a:lnTo>
                      <a:lnTo>
                        <a:pt x="422" y="595"/>
                      </a:lnTo>
                      <a:lnTo>
                        <a:pt x="423" y="597"/>
                      </a:lnTo>
                      <a:lnTo>
                        <a:pt x="424" y="595"/>
                      </a:lnTo>
                      <a:lnTo>
                        <a:pt x="428" y="589"/>
                      </a:lnTo>
                      <a:lnTo>
                        <a:pt x="435" y="584"/>
                      </a:lnTo>
                      <a:lnTo>
                        <a:pt x="439" y="580"/>
                      </a:lnTo>
                      <a:lnTo>
                        <a:pt x="437" y="580"/>
                      </a:lnTo>
                      <a:lnTo>
                        <a:pt x="435" y="581"/>
                      </a:lnTo>
                      <a:lnTo>
                        <a:pt x="436" y="580"/>
                      </a:lnTo>
                      <a:lnTo>
                        <a:pt x="434" y="579"/>
                      </a:lnTo>
                      <a:lnTo>
                        <a:pt x="436" y="579"/>
                      </a:lnTo>
                      <a:lnTo>
                        <a:pt x="440" y="579"/>
                      </a:lnTo>
                      <a:lnTo>
                        <a:pt x="445" y="577"/>
                      </a:lnTo>
                      <a:lnTo>
                        <a:pt x="456" y="574"/>
                      </a:lnTo>
                      <a:lnTo>
                        <a:pt x="465" y="576"/>
                      </a:lnTo>
                      <a:lnTo>
                        <a:pt x="469" y="574"/>
                      </a:lnTo>
                      <a:lnTo>
                        <a:pt x="469" y="571"/>
                      </a:lnTo>
                      <a:lnTo>
                        <a:pt x="471" y="571"/>
                      </a:lnTo>
                      <a:lnTo>
                        <a:pt x="473" y="569"/>
                      </a:lnTo>
                      <a:lnTo>
                        <a:pt x="476" y="563"/>
                      </a:lnTo>
                      <a:lnTo>
                        <a:pt x="475" y="556"/>
                      </a:lnTo>
                      <a:lnTo>
                        <a:pt x="475" y="553"/>
                      </a:lnTo>
                      <a:lnTo>
                        <a:pt x="480" y="546"/>
                      </a:lnTo>
                      <a:lnTo>
                        <a:pt x="480" y="536"/>
                      </a:lnTo>
                      <a:lnTo>
                        <a:pt x="482" y="533"/>
                      </a:lnTo>
                      <a:lnTo>
                        <a:pt x="483" y="526"/>
                      </a:lnTo>
                      <a:lnTo>
                        <a:pt x="486" y="525"/>
                      </a:lnTo>
                      <a:lnTo>
                        <a:pt x="486" y="521"/>
                      </a:lnTo>
                      <a:lnTo>
                        <a:pt x="494" y="509"/>
                      </a:lnTo>
                      <a:lnTo>
                        <a:pt x="497" y="508"/>
                      </a:lnTo>
                      <a:lnTo>
                        <a:pt x="498" y="501"/>
                      </a:lnTo>
                      <a:lnTo>
                        <a:pt x="501" y="495"/>
                      </a:lnTo>
                      <a:lnTo>
                        <a:pt x="504" y="488"/>
                      </a:lnTo>
                      <a:lnTo>
                        <a:pt x="507" y="484"/>
                      </a:lnTo>
                      <a:lnTo>
                        <a:pt x="507" y="481"/>
                      </a:lnTo>
                      <a:lnTo>
                        <a:pt x="509" y="479"/>
                      </a:lnTo>
                      <a:lnTo>
                        <a:pt x="511" y="472"/>
                      </a:lnTo>
                      <a:lnTo>
                        <a:pt x="510" y="471"/>
                      </a:lnTo>
                      <a:lnTo>
                        <a:pt x="514" y="468"/>
                      </a:lnTo>
                      <a:lnTo>
                        <a:pt x="517" y="463"/>
                      </a:lnTo>
                      <a:lnTo>
                        <a:pt x="518" y="460"/>
                      </a:lnTo>
                      <a:lnTo>
                        <a:pt x="521" y="455"/>
                      </a:lnTo>
                      <a:lnTo>
                        <a:pt x="525" y="453"/>
                      </a:lnTo>
                      <a:lnTo>
                        <a:pt x="528" y="452"/>
                      </a:lnTo>
                      <a:lnTo>
                        <a:pt x="523" y="452"/>
                      </a:lnTo>
                      <a:lnTo>
                        <a:pt x="525" y="450"/>
                      </a:lnTo>
                      <a:lnTo>
                        <a:pt x="529" y="450"/>
                      </a:lnTo>
                      <a:lnTo>
                        <a:pt x="534" y="446"/>
                      </a:lnTo>
                      <a:lnTo>
                        <a:pt x="535" y="442"/>
                      </a:lnTo>
                      <a:lnTo>
                        <a:pt x="534" y="439"/>
                      </a:lnTo>
                      <a:lnTo>
                        <a:pt x="535" y="436"/>
                      </a:lnTo>
                      <a:lnTo>
                        <a:pt x="539" y="432"/>
                      </a:lnTo>
                      <a:lnTo>
                        <a:pt x="539" y="429"/>
                      </a:lnTo>
                      <a:lnTo>
                        <a:pt x="542" y="427"/>
                      </a:lnTo>
                      <a:lnTo>
                        <a:pt x="546" y="421"/>
                      </a:lnTo>
                      <a:lnTo>
                        <a:pt x="546" y="418"/>
                      </a:lnTo>
                      <a:lnTo>
                        <a:pt x="547" y="412"/>
                      </a:lnTo>
                      <a:lnTo>
                        <a:pt x="546" y="411"/>
                      </a:lnTo>
                      <a:lnTo>
                        <a:pt x="546" y="408"/>
                      </a:lnTo>
                      <a:lnTo>
                        <a:pt x="550" y="397"/>
                      </a:lnTo>
                      <a:lnTo>
                        <a:pt x="551" y="391"/>
                      </a:lnTo>
                      <a:lnTo>
                        <a:pt x="556" y="380"/>
                      </a:lnTo>
                      <a:lnTo>
                        <a:pt x="556" y="376"/>
                      </a:lnTo>
                      <a:lnTo>
                        <a:pt x="559" y="368"/>
                      </a:lnTo>
                      <a:lnTo>
                        <a:pt x="563" y="364"/>
                      </a:lnTo>
                      <a:lnTo>
                        <a:pt x="564" y="360"/>
                      </a:lnTo>
                      <a:lnTo>
                        <a:pt x="563" y="354"/>
                      </a:lnTo>
                      <a:lnTo>
                        <a:pt x="565" y="351"/>
                      </a:lnTo>
                      <a:lnTo>
                        <a:pt x="563" y="3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1" name="Freeform 890">
                  <a:extLst>
                    <a:ext uri="{FF2B5EF4-FFF2-40B4-BE49-F238E27FC236}">
                      <a16:creationId xmlns:a16="http://schemas.microsoft.com/office/drawing/2014/main" id="{99346046-0C47-7D4A-876B-E8E3A4644262}"/>
                    </a:ext>
                  </a:extLst>
                </p:cNvPr>
                <p:cNvSpPr>
                  <a:spLocks/>
                </p:cNvSpPr>
                <p:nvPr/>
              </p:nvSpPr>
              <p:spPr bwMode="auto">
                <a:xfrm>
                  <a:off x="5589" y="3587"/>
                  <a:ext cx="2" cy="3"/>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1"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2" name="Freeform 891">
                  <a:extLst>
                    <a:ext uri="{FF2B5EF4-FFF2-40B4-BE49-F238E27FC236}">
                      <a16:creationId xmlns:a16="http://schemas.microsoft.com/office/drawing/2014/main" id="{FBB50A5C-41EC-7949-96CE-654EE119F95F}"/>
                    </a:ext>
                  </a:extLst>
                </p:cNvPr>
                <p:cNvSpPr>
                  <a:spLocks/>
                </p:cNvSpPr>
                <p:nvPr/>
              </p:nvSpPr>
              <p:spPr bwMode="auto">
                <a:xfrm>
                  <a:off x="5613" y="3641"/>
                  <a:ext cx="7" cy="5"/>
                </a:xfrm>
                <a:custGeom>
                  <a:avLst/>
                  <a:gdLst>
                    <a:gd name="T0" fmla="*/ 1 w 7"/>
                    <a:gd name="T1" fmla="*/ 0 h 5"/>
                    <a:gd name="T2" fmla="*/ 0 w 7"/>
                    <a:gd name="T3" fmla="*/ 2 h 5"/>
                    <a:gd name="T4" fmla="*/ 0 w 7"/>
                    <a:gd name="T5" fmla="*/ 4 h 5"/>
                    <a:gd name="T6" fmla="*/ 5 w 7"/>
                    <a:gd name="T7" fmla="*/ 4 h 5"/>
                    <a:gd name="T8" fmla="*/ 7 w 7"/>
                    <a:gd name="T9" fmla="*/ 5 h 5"/>
                    <a:gd name="T10" fmla="*/ 7 w 7"/>
                    <a:gd name="T11" fmla="*/ 3 h 5"/>
                    <a:gd name="T12" fmla="*/ 4 w 7"/>
                    <a:gd name="T13" fmla="*/ 0 h 5"/>
                    <a:gd name="T14" fmla="*/ 1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1" y="0"/>
                      </a:moveTo>
                      <a:lnTo>
                        <a:pt x="0" y="2"/>
                      </a:lnTo>
                      <a:lnTo>
                        <a:pt x="0" y="4"/>
                      </a:lnTo>
                      <a:lnTo>
                        <a:pt x="5" y="4"/>
                      </a:lnTo>
                      <a:lnTo>
                        <a:pt x="7" y="5"/>
                      </a:lnTo>
                      <a:lnTo>
                        <a:pt x="7" y="3"/>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3" name="Freeform 892">
                  <a:extLst>
                    <a:ext uri="{FF2B5EF4-FFF2-40B4-BE49-F238E27FC236}">
                      <a16:creationId xmlns:a16="http://schemas.microsoft.com/office/drawing/2014/main" id="{52D82BBF-B4B6-594E-8EC2-EAA70B0ECA86}"/>
                    </a:ext>
                  </a:extLst>
                </p:cNvPr>
                <p:cNvSpPr>
                  <a:spLocks/>
                </p:cNvSpPr>
                <p:nvPr/>
              </p:nvSpPr>
              <p:spPr bwMode="auto">
                <a:xfrm>
                  <a:off x="5540" y="3005"/>
                  <a:ext cx="4" cy="7"/>
                </a:xfrm>
                <a:custGeom>
                  <a:avLst/>
                  <a:gdLst>
                    <a:gd name="T0" fmla="*/ 0 w 4"/>
                    <a:gd name="T1" fmla="*/ 6 h 7"/>
                    <a:gd name="T2" fmla="*/ 2 w 4"/>
                    <a:gd name="T3" fmla="*/ 7 h 7"/>
                    <a:gd name="T4" fmla="*/ 2 w 4"/>
                    <a:gd name="T5" fmla="*/ 5 h 7"/>
                    <a:gd name="T6" fmla="*/ 4 w 4"/>
                    <a:gd name="T7" fmla="*/ 2 h 7"/>
                    <a:gd name="T8" fmla="*/ 4 w 4"/>
                    <a:gd name="T9" fmla="*/ 0 h 7"/>
                    <a:gd name="T10" fmla="*/ 0 w 4"/>
                    <a:gd name="T11" fmla="*/ 4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lnTo>
                        <a:pt x="2" y="7"/>
                      </a:lnTo>
                      <a:lnTo>
                        <a:pt x="2" y="5"/>
                      </a:lnTo>
                      <a:lnTo>
                        <a:pt x="4" y="2"/>
                      </a:lnTo>
                      <a:lnTo>
                        <a:pt x="4" y="0"/>
                      </a:lnTo>
                      <a:lnTo>
                        <a:pt x="0" y="4"/>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4" name="Freeform 893">
                  <a:extLst>
                    <a:ext uri="{FF2B5EF4-FFF2-40B4-BE49-F238E27FC236}">
                      <a16:creationId xmlns:a16="http://schemas.microsoft.com/office/drawing/2014/main" id="{805B6D7D-853B-7B48-A090-46B4BC28EC08}"/>
                    </a:ext>
                  </a:extLst>
                </p:cNvPr>
                <p:cNvSpPr>
                  <a:spLocks/>
                </p:cNvSpPr>
                <p:nvPr/>
              </p:nvSpPr>
              <p:spPr bwMode="auto">
                <a:xfrm>
                  <a:off x="5575" y="3118"/>
                  <a:ext cx="3" cy="3"/>
                </a:xfrm>
                <a:custGeom>
                  <a:avLst/>
                  <a:gdLst>
                    <a:gd name="T0" fmla="*/ 1 w 3"/>
                    <a:gd name="T1" fmla="*/ 3 h 3"/>
                    <a:gd name="T2" fmla="*/ 3 w 3"/>
                    <a:gd name="T3" fmla="*/ 2 h 3"/>
                    <a:gd name="T4" fmla="*/ 3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2"/>
                      </a:lnTo>
                      <a:lnTo>
                        <a:pt x="3"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5" name="Freeform 894">
                  <a:extLst>
                    <a:ext uri="{FF2B5EF4-FFF2-40B4-BE49-F238E27FC236}">
                      <a16:creationId xmlns:a16="http://schemas.microsoft.com/office/drawing/2014/main" id="{35DA45CA-D2ED-B346-8531-5E8791131AB8}"/>
                    </a:ext>
                  </a:extLst>
                </p:cNvPr>
                <p:cNvSpPr>
                  <a:spLocks/>
                </p:cNvSpPr>
                <p:nvPr/>
              </p:nvSpPr>
              <p:spPr bwMode="auto">
                <a:xfrm>
                  <a:off x="5537" y="3013"/>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6" name="Freeform 895">
                  <a:extLst>
                    <a:ext uri="{FF2B5EF4-FFF2-40B4-BE49-F238E27FC236}">
                      <a16:creationId xmlns:a16="http://schemas.microsoft.com/office/drawing/2014/main" id="{943F4CF8-4DE2-D144-91F0-7E1D51FAEA6F}"/>
                    </a:ext>
                  </a:extLst>
                </p:cNvPr>
                <p:cNvSpPr>
                  <a:spLocks/>
                </p:cNvSpPr>
                <p:nvPr/>
              </p:nvSpPr>
              <p:spPr bwMode="auto">
                <a:xfrm>
                  <a:off x="5542" y="3090"/>
                  <a:ext cx="3" cy="6"/>
                </a:xfrm>
                <a:custGeom>
                  <a:avLst/>
                  <a:gdLst>
                    <a:gd name="T0" fmla="*/ 3 w 3"/>
                    <a:gd name="T1" fmla="*/ 4 h 6"/>
                    <a:gd name="T2" fmla="*/ 2 w 3"/>
                    <a:gd name="T3" fmla="*/ 0 h 6"/>
                    <a:gd name="T4" fmla="*/ 0 w 3"/>
                    <a:gd name="T5" fmla="*/ 4 h 6"/>
                    <a:gd name="T6" fmla="*/ 2 w 3"/>
                    <a:gd name="T7" fmla="*/ 6 h 6"/>
                    <a:gd name="T8" fmla="*/ 3 w 3"/>
                    <a:gd name="T9" fmla="*/ 4 h 6"/>
                  </a:gdLst>
                  <a:ahLst/>
                  <a:cxnLst>
                    <a:cxn ang="0">
                      <a:pos x="T0" y="T1"/>
                    </a:cxn>
                    <a:cxn ang="0">
                      <a:pos x="T2" y="T3"/>
                    </a:cxn>
                    <a:cxn ang="0">
                      <a:pos x="T4" y="T5"/>
                    </a:cxn>
                    <a:cxn ang="0">
                      <a:pos x="T6" y="T7"/>
                    </a:cxn>
                    <a:cxn ang="0">
                      <a:pos x="T8" y="T9"/>
                    </a:cxn>
                  </a:cxnLst>
                  <a:rect l="0" t="0" r="r" b="b"/>
                  <a:pathLst>
                    <a:path w="3" h="6">
                      <a:moveTo>
                        <a:pt x="3" y="4"/>
                      </a:moveTo>
                      <a:lnTo>
                        <a:pt x="2" y="0"/>
                      </a:lnTo>
                      <a:lnTo>
                        <a:pt x="0" y="4"/>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7" name="Freeform 896">
                  <a:extLst>
                    <a:ext uri="{FF2B5EF4-FFF2-40B4-BE49-F238E27FC236}">
                      <a16:creationId xmlns:a16="http://schemas.microsoft.com/office/drawing/2014/main" id="{CDEDD131-A23F-1945-AA08-3588A70C1724}"/>
                    </a:ext>
                  </a:extLst>
                </p:cNvPr>
                <p:cNvSpPr>
                  <a:spLocks/>
                </p:cNvSpPr>
                <p:nvPr/>
              </p:nvSpPr>
              <p:spPr bwMode="auto">
                <a:xfrm>
                  <a:off x="5572" y="3108"/>
                  <a:ext cx="8" cy="6"/>
                </a:xfrm>
                <a:custGeom>
                  <a:avLst/>
                  <a:gdLst>
                    <a:gd name="T0" fmla="*/ 10 w 10"/>
                    <a:gd name="T1" fmla="*/ 1 h 8"/>
                    <a:gd name="T2" fmla="*/ 5 w 10"/>
                    <a:gd name="T3" fmla="*/ 0 h 8"/>
                    <a:gd name="T4" fmla="*/ 1 w 10"/>
                    <a:gd name="T5" fmla="*/ 3 h 8"/>
                    <a:gd name="T6" fmla="*/ 0 w 10"/>
                    <a:gd name="T7" fmla="*/ 6 h 8"/>
                    <a:gd name="T8" fmla="*/ 2 w 10"/>
                    <a:gd name="T9" fmla="*/ 8 h 8"/>
                    <a:gd name="T10" fmla="*/ 4 w 10"/>
                    <a:gd name="T11" fmla="*/ 7 h 8"/>
                    <a:gd name="T12" fmla="*/ 6 w 10"/>
                    <a:gd name="T13" fmla="*/ 3 h 8"/>
                    <a:gd name="T14" fmla="*/ 10 w 10"/>
                    <a:gd name="T15" fmla="*/ 3 h 8"/>
                    <a:gd name="T16" fmla="*/ 10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0" y="1"/>
                      </a:moveTo>
                      <a:cubicBezTo>
                        <a:pt x="5" y="0"/>
                        <a:pt x="5" y="0"/>
                        <a:pt x="5" y="0"/>
                      </a:cubicBezTo>
                      <a:cubicBezTo>
                        <a:pt x="1" y="3"/>
                        <a:pt x="1" y="3"/>
                        <a:pt x="1" y="3"/>
                      </a:cubicBezTo>
                      <a:cubicBezTo>
                        <a:pt x="1" y="3"/>
                        <a:pt x="0" y="6"/>
                        <a:pt x="0" y="6"/>
                      </a:cubicBezTo>
                      <a:cubicBezTo>
                        <a:pt x="2" y="8"/>
                        <a:pt x="2" y="8"/>
                        <a:pt x="2" y="8"/>
                      </a:cubicBezTo>
                      <a:cubicBezTo>
                        <a:pt x="4" y="7"/>
                        <a:pt x="4" y="7"/>
                        <a:pt x="4" y="7"/>
                      </a:cubicBezTo>
                      <a:cubicBezTo>
                        <a:pt x="6" y="3"/>
                        <a:pt x="6" y="3"/>
                        <a:pt x="6" y="3"/>
                      </a:cubicBezTo>
                      <a:cubicBezTo>
                        <a:pt x="10" y="3"/>
                        <a:pt x="10" y="3"/>
                        <a:pt x="10" y="3"/>
                      </a:cubicBez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8" name="Freeform 897">
                  <a:extLst>
                    <a:ext uri="{FF2B5EF4-FFF2-40B4-BE49-F238E27FC236}">
                      <a16:creationId xmlns:a16="http://schemas.microsoft.com/office/drawing/2014/main" id="{391F6782-A286-CF40-899B-3C03A02F2F07}"/>
                    </a:ext>
                  </a:extLst>
                </p:cNvPr>
                <p:cNvSpPr>
                  <a:spLocks/>
                </p:cNvSpPr>
                <p:nvPr/>
              </p:nvSpPr>
              <p:spPr bwMode="auto">
                <a:xfrm>
                  <a:off x="5566" y="3637"/>
                  <a:ext cx="3" cy="6"/>
                </a:xfrm>
                <a:custGeom>
                  <a:avLst/>
                  <a:gdLst>
                    <a:gd name="T0" fmla="*/ 1 w 3"/>
                    <a:gd name="T1" fmla="*/ 2 h 6"/>
                    <a:gd name="T2" fmla="*/ 0 w 3"/>
                    <a:gd name="T3" fmla="*/ 4 h 6"/>
                    <a:gd name="T4" fmla="*/ 2 w 3"/>
                    <a:gd name="T5" fmla="*/ 6 h 6"/>
                    <a:gd name="T6" fmla="*/ 3 w 3"/>
                    <a:gd name="T7" fmla="*/ 3 h 6"/>
                    <a:gd name="T8" fmla="*/ 3 w 3"/>
                    <a:gd name="T9" fmla="*/ 0 h 6"/>
                    <a:gd name="T10" fmla="*/ 1 w 3"/>
                    <a:gd name="T11" fmla="*/ 2 h 6"/>
                  </a:gdLst>
                  <a:ahLst/>
                  <a:cxnLst>
                    <a:cxn ang="0">
                      <a:pos x="T0" y="T1"/>
                    </a:cxn>
                    <a:cxn ang="0">
                      <a:pos x="T2" y="T3"/>
                    </a:cxn>
                    <a:cxn ang="0">
                      <a:pos x="T4" y="T5"/>
                    </a:cxn>
                    <a:cxn ang="0">
                      <a:pos x="T6" y="T7"/>
                    </a:cxn>
                    <a:cxn ang="0">
                      <a:pos x="T8" y="T9"/>
                    </a:cxn>
                    <a:cxn ang="0">
                      <a:pos x="T10" y="T11"/>
                    </a:cxn>
                  </a:cxnLst>
                  <a:rect l="0" t="0" r="r" b="b"/>
                  <a:pathLst>
                    <a:path w="3" h="6">
                      <a:moveTo>
                        <a:pt x="1" y="2"/>
                      </a:moveTo>
                      <a:lnTo>
                        <a:pt x="0" y="4"/>
                      </a:lnTo>
                      <a:lnTo>
                        <a:pt x="2" y="6"/>
                      </a:lnTo>
                      <a:lnTo>
                        <a:pt x="3" y="3"/>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9" name="Freeform 898">
                  <a:extLst>
                    <a:ext uri="{FF2B5EF4-FFF2-40B4-BE49-F238E27FC236}">
                      <a16:creationId xmlns:a16="http://schemas.microsoft.com/office/drawing/2014/main" id="{90A7CFF9-4799-044B-A02C-7DE183F75F7A}"/>
                    </a:ext>
                  </a:extLst>
                </p:cNvPr>
                <p:cNvSpPr>
                  <a:spLocks/>
                </p:cNvSpPr>
                <p:nvPr/>
              </p:nvSpPr>
              <p:spPr bwMode="auto">
                <a:xfrm>
                  <a:off x="5534" y="3015"/>
                  <a:ext cx="3" cy="2"/>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0" name="Freeform 899">
                  <a:extLst>
                    <a:ext uri="{FF2B5EF4-FFF2-40B4-BE49-F238E27FC236}">
                      <a16:creationId xmlns:a16="http://schemas.microsoft.com/office/drawing/2014/main" id="{07992270-5534-5F46-A082-92D1DD4D8829}"/>
                    </a:ext>
                  </a:extLst>
                </p:cNvPr>
                <p:cNvSpPr>
                  <a:spLocks/>
                </p:cNvSpPr>
                <p:nvPr/>
              </p:nvSpPr>
              <p:spPr bwMode="auto">
                <a:xfrm>
                  <a:off x="5569" y="3644"/>
                  <a:ext cx="4" cy="4"/>
                </a:xfrm>
                <a:custGeom>
                  <a:avLst/>
                  <a:gdLst>
                    <a:gd name="T0" fmla="*/ 1 w 4"/>
                    <a:gd name="T1" fmla="*/ 3 h 4"/>
                    <a:gd name="T2" fmla="*/ 2 w 4"/>
                    <a:gd name="T3" fmla="*/ 4 h 4"/>
                    <a:gd name="T4" fmla="*/ 4 w 4"/>
                    <a:gd name="T5" fmla="*/ 2 h 4"/>
                    <a:gd name="T6" fmla="*/ 2 w 4"/>
                    <a:gd name="T7" fmla="*/ 0 h 4"/>
                    <a:gd name="T8" fmla="*/ 0 w 4"/>
                    <a:gd name="T9" fmla="*/ 1 h 4"/>
                    <a:gd name="T10" fmla="*/ 1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1" y="3"/>
                      </a:moveTo>
                      <a:lnTo>
                        <a:pt x="2" y="4"/>
                      </a:lnTo>
                      <a:lnTo>
                        <a:pt x="4" y="2"/>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1" name="Freeform 900">
                  <a:extLst>
                    <a:ext uri="{FF2B5EF4-FFF2-40B4-BE49-F238E27FC236}">
                      <a16:creationId xmlns:a16="http://schemas.microsoft.com/office/drawing/2014/main" id="{ABAA7DED-66FD-1440-9A4C-240A2E334CB8}"/>
                    </a:ext>
                  </a:extLst>
                </p:cNvPr>
                <p:cNvSpPr>
                  <a:spLocks/>
                </p:cNvSpPr>
                <p:nvPr/>
              </p:nvSpPr>
              <p:spPr bwMode="auto">
                <a:xfrm>
                  <a:off x="5621" y="2997"/>
                  <a:ext cx="2" cy="4"/>
                </a:xfrm>
                <a:custGeom>
                  <a:avLst/>
                  <a:gdLst>
                    <a:gd name="T0" fmla="*/ 0 w 2"/>
                    <a:gd name="T1" fmla="*/ 0 h 4"/>
                    <a:gd name="T2" fmla="*/ 0 w 2"/>
                    <a:gd name="T3" fmla="*/ 4 h 4"/>
                    <a:gd name="T4" fmla="*/ 2 w 2"/>
                    <a:gd name="T5" fmla="*/ 4 h 4"/>
                    <a:gd name="T6" fmla="*/ 2 w 2"/>
                    <a:gd name="T7" fmla="*/ 4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4"/>
                      </a:lnTo>
                      <a:lnTo>
                        <a:pt x="2" y="4"/>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2" name="Freeform 901">
                  <a:extLst>
                    <a:ext uri="{FF2B5EF4-FFF2-40B4-BE49-F238E27FC236}">
                      <a16:creationId xmlns:a16="http://schemas.microsoft.com/office/drawing/2014/main" id="{136C6B67-C498-4B4B-AA7B-B25BA72377E7}"/>
                    </a:ext>
                  </a:extLst>
                </p:cNvPr>
                <p:cNvSpPr>
                  <a:spLocks/>
                </p:cNvSpPr>
                <p:nvPr/>
              </p:nvSpPr>
              <p:spPr bwMode="auto">
                <a:xfrm>
                  <a:off x="5603" y="3600"/>
                  <a:ext cx="3" cy="1"/>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1"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3" name="Freeform 902">
                  <a:extLst>
                    <a:ext uri="{FF2B5EF4-FFF2-40B4-BE49-F238E27FC236}">
                      <a16:creationId xmlns:a16="http://schemas.microsoft.com/office/drawing/2014/main" id="{87F68973-E48E-A04E-9DE0-C06C58F420EF}"/>
                    </a:ext>
                  </a:extLst>
                </p:cNvPr>
                <p:cNvSpPr>
                  <a:spLocks/>
                </p:cNvSpPr>
                <p:nvPr/>
              </p:nvSpPr>
              <p:spPr bwMode="auto">
                <a:xfrm>
                  <a:off x="5571" y="3638"/>
                  <a:ext cx="1" cy="3"/>
                </a:xfrm>
                <a:custGeom>
                  <a:avLst/>
                  <a:gdLst>
                    <a:gd name="T0" fmla="*/ 0 w 1"/>
                    <a:gd name="T1" fmla="*/ 0 h 3"/>
                    <a:gd name="T2" fmla="*/ 0 w 1"/>
                    <a:gd name="T3" fmla="*/ 1 h 3"/>
                    <a:gd name="T4" fmla="*/ 0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0" y="3"/>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4" name="Freeform 903">
                  <a:extLst>
                    <a:ext uri="{FF2B5EF4-FFF2-40B4-BE49-F238E27FC236}">
                      <a16:creationId xmlns:a16="http://schemas.microsoft.com/office/drawing/2014/main" id="{A5B296AB-D28B-D343-8228-05BB923543FC}"/>
                    </a:ext>
                  </a:extLst>
                </p:cNvPr>
                <p:cNvSpPr>
                  <a:spLocks/>
                </p:cNvSpPr>
                <p:nvPr/>
              </p:nvSpPr>
              <p:spPr bwMode="auto">
                <a:xfrm>
                  <a:off x="5561" y="3646"/>
                  <a:ext cx="54" cy="83"/>
                </a:xfrm>
                <a:custGeom>
                  <a:avLst/>
                  <a:gdLst>
                    <a:gd name="T0" fmla="*/ 61 w 69"/>
                    <a:gd name="T1" fmla="*/ 15 h 107"/>
                    <a:gd name="T2" fmla="*/ 58 w 69"/>
                    <a:gd name="T3" fmla="*/ 14 h 107"/>
                    <a:gd name="T4" fmla="*/ 53 w 69"/>
                    <a:gd name="T5" fmla="*/ 18 h 107"/>
                    <a:gd name="T6" fmla="*/ 40 w 69"/>
                    <a:gd name="T7" fmla="*/ 19 h 107"/>
                    <a:gd name="T8" fmla="*/ 38 w 69"/>
                    <a:gd name="T9" fmla="*/ 19 h 107"/>
                    <a:gd name="T10" fmla="*/ 32 w 69"/>
                    <a:gd name="T11" fmla="*/ 22 h 107"/>
                    <a:gd name="T12" fmla="*/ 23 w 69"/>
                    <a:gd name="T13" fmla="*/ 13 h 107"/>
                    <a:gd name="T14" fmla="*/ 17 w 69"/>
                    <a:gd name="T15" fmla="*/ 3 h 107"/>
                    <a:gd name="T16" fmla="*/ 15 w 69"/>
                    <a:gd name="T17" fmla="*/ 7 h 107"/>
                    <a:gd name="T18" fmla="*/ 9 w 69"/>
                    <a:gd name="T19" fmla="*/ 3 h 107"/>
                    <a:gd name="T20" fmla="*/ 4 w 69"/>
                    <a:gd name="T21" fmla="*/ 2 h 107"/>
                    <a:gd name="T22" fmla="*/ 3 w 69"/>
                    <a:gd name="T23" fmla="*/ 8 h 107"/>
                    <a:gd name="T24" fmla="*/ 4 w 69"/>
                    <a:gd name="T25" fmla="*/ 21 h 107"/>
                    <a:gd name="T26" fmla="*/ 3 w 69"/>
                    <a:gd name="T27" fmla="*/ 36 h 107"/>
                    <a:gd name="T28" fmla="*/ 3 w 69"/>
                    <a:gd name="T29" fmla="*/ 50 h 107"/>
                    <a:gd name="T30" fmla="*/ 5 w 69"/>
                    <a:gd name="T31" fmla="*/ 54 h 107"/>
                    <a:gd name="T32" fmla="*/ 4 w 69"/>
                    <a:gd name="T33" fmla="*/ 58 h 107"/>
                    <a:gd name="T34" fmla="*/ 0 w 69"/>
                    <a:gd name="T35" fmla="*/ 58 h 107"/>
                    <a:gd name="T36" fmla="*/ 2 w 69"/>
                    <a:gd name="T37" fmla="*/ 68 h 107"/>
                    <a:gd name="T38" fmla="*/ 2 w 69"/>
                    <a:gd name="T39" fmla="*/ 82 h 107"/>
                    <a:gd name="T40" fmla="*/ 3 w 69"/>
                    <a:gd name="T41" fmla="*/ 86 h 107"/>
                    <a:gd name="T42" fmla="*/ 7 w 69"/>
                    <a:gd name="T43" fmla="*/ 93 h 107"/>
                    <a:gd name="T44" fmla="*/ 5 w 69"/>
                    <a:gd name="T45" fmla="*/ 101 h 107"/>
                    <a:gd name="T46" fmla="*/ 10 w 69"/>
                    <a:gd name="T47" fmla="*/ 101 h 107"/>
                    <a:gd name="T48" fmla="*/ 15 w 69"/>
                    <a:gd name="T49" fmla="*/ 99 h 107"/>
                    <a:gd name="T50" fmla="*/ 17 w 69"/>
                    <a:gd name="T51" fmla="*/ 107 h 107"/>
                    <a:gd name="T52" fmla="*/ 23 w 69"/>
                    <a:gd name="T53" fmla="*/ 100 h 107"/>
                    <a:gd name="T54" fmla="*/ 25 w 69"/>
                    <a:gd name="T55" fmla="*/ 89 h 107"/>
                    <a:gd name="T56" fmla="*/ 29 w 69"/>
                    <a:gd name="T57" fmla="*/ 90 h 107"/>
                    <a:gd name="T58" fmla="*/ 34 w 69"/>
                    <a:gd name="T59" fmla="*/ 82 h 107"/>
                    <a:gd name="T60" fmla="*/ 36 w 69"/>
                    <a:gd name="T61" fmla="*/ 88 h 107"/>
                    <a:gd name="T62" fmla="*/ 41 w 69"/>
                    <a:gd name="T63" fmla="*/ 83 h 107"/>
                    <a:gd name="T64" fmla="*/ 42 w 69"/>
                    <a:gd name="T65" fmla="*/ 89 h 107"/>
                    <a:gd name="T66" fmla="*/ 39 w 69"/>
                    <a:gd name="T67" fmla="*/ 93 h 107"/>
                    <a:gd name="T68" fmla="*/ 44 w 69"/>
                    <a:gd name="T69" fmla="*/ 92 h 107"/>
                    <a:gd name="T70" fmla="*/ 48 w 69"/>
                    <a:gd name="T71" fmla="*/ 82 h 107"/>
                    <a:gd name="T72" fmla="*/ 47 w 69"/>
                    <a:gd name="T73" fmla="*/ 76 h 107"/>
                    <a:gd name="T74" fmla="*/ 50 w 69"/>
                    <a:gd name="T75" fmla="*/ 71 h 107"/>
                    <a:gd name="T76" fmla="*/ 52 w 69"/>
                    <a:gd name="T77" fmla="*/ 60 h 107"/>
                    <a:gd name="T78" fmla="*/ 56 w 69"/>
                    <a:gd name="T79" fmla="*/ 54 h 107"/>
                    <a:gd name="T80" fmla="*/ 58 w 69"/>
                    <a:gd name="T81" fmla="*/ 63 h 107"/>
                    <a:gd name="T82" fmla="*/ 60 w 69"/>
                    <a:gd name="T83" fmla="*/ 54 h 107"/>
                    <a:gd name="T84" fmla="*/ 60 w 69"/>
                    <a:gd name="T85" fmla="*/ 47 h 107"/>
                    <a:gd name="T86" fmla="*/ 63 w 69"/>
                    <a:gd name="T87" fmla="*/ 34 h 107"/>
                    <a:gd name="T88" fmla="*/ 68 w 69"/>
                    <a:gd name="T89" fmla="*/ 18 h 107"/>
                    <a:gd name="T90" fmla="*/ 65 w 69"/>
                    <a:gd name="T91"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07">
                      <a:moveTo>
                        <a:pt x="63" y="11"/>
                      </a:moveTo>
                      <a:cubicBezTo>
                        <a:pt x="61" y="15"/>
                        <a:pt x="61" y="15"/>
                        <a:pt x="61" y="15"/>
                      </a:cubicBezTo>
                      <a:cubicBezTo>
                        <a:pt x="60" y="14"/>
                        <a:pt x="60" y="14"/>
                        <a:pt x="60" y="14"/>
                      </a:cubicBezTo>
                      <a:cubicBezTo>
                        <a:pt x="58" y="14"/>
                        <a:pt x="58" y="14"/>
                        <a:pt x="58" y="14"/>
                      </a:cubicBezTo>
                      <a:cubicBezTo>
                        <a:pt x="55" y="16"/>
                        <a:pt x="55" y="16"/>
                        <a:pt x="55" y="16"/>
                      </a:cubicBezTo>
                      <a:cubicBezTo>
                        <a:pt x="53" y="18"/>
                        <a:pt x="53" y="18"/>
                        <a:pt x="53" y="18"/>
                      </a:cubicBezTo>
                      <a:cubicBezTo>
                        <a:pt x="42" y="17"/>
                        <a:pt x="42" y="17"/>
                        <a:pt x="42" y="17"/>
                      </a:cubicBezTo>
                      <a:cubicBezTo>
                        <a:pt x="40" y="19"/>
                        <a:pt x="40" y="19"/>
                        <a:pt x="40" y="19"/>
                      </a:cubicBezTo>
                      <a:cubicBezTo>
                        <a:pt x="40" y="23"/>
                        <a:pt x="40" y="23"/>
                        <a:pt x="40" y="23"/>
                      </a:cubicBezTo>
                      <a:cubicBezTo>
                        <a:pt x="38" y="19"/>
                        <a:pt x="38" y="19"/>
                        <a:pt x="38" y="19"/>
                      </a:cubicBezTo>
                      <a:cubicBezTo>
                        <a:pt x="34" y="20"/>
                        <a:pt x="34" y="20"/>
                        <a:pt x="34" y="20"/>
                      </a:cubicBezTo>
                      <a:cubicBezTo>
                        <a:pt x="32" y="22"/>
                        <a:pt x="32" y="22"/>
                        <a:pt x="32" y="22"/>
                      </a:cubicBezTo>
                      <a:cubicBezTo>
                        <a:pt x="28" y="19"/>
                        <a:pt x="28" y="19"/>
                        <a:pt x="28" y="19"/>
                      </a:cubicBezTo>
                      <a:cubicBezTo>
                        <a:pt x="23" y="13"/>
                        <a:pt x="23" y="13"/>
                        <a:pt x="23" y="13"/>
                      </a:cubicBezTo>
                      <a:cubicBezTo>
                        <a:pt x="17" y="9"/>
                        <a:pt x="17" y="9"/>
                        <a:pt x="17" y="9"/>
                      </a:cubicBezTo>
                      <a:cubicBezTo>
                        <a:pt x="17" y="3"/>
                        <a:pt x="17" y="3"/>
                        <a:pt x="17" y="3"/>
                      </a:cubicBezTo>
                      <a:cubicBezTo>
                        <a:pt x="15" y="5"/>
                        <a:pt x="15" y="5"/>
                        <a:pt x="15" y="5"/>
                      </a:cubicBezTo>
                      <a:cubicBezTo>
                        <a:pt x="15" y="7"/>
                        <a:pt x="15" y="7"/>
                        <a:pt x="15" y="7"/>
                      </a:cubicBezTo>
                      <a:cubicBezTo>
                        <a:pt x="12" y="5"/>
                        <a:pt x="12" y="5"/>
                        <a:pt x="12" y="5"/>
                      </a:cubicBezTo>
                      <a:cubicBezTo>
                        <a:pt x="9" y="3"/>
                        <a:pt x="9" y="3"/>
                        <a:pt x="9" y="3"/>
                      </a:cubicBezTo>
                      <a:cubicBezTo>
                        <a:pt x="5" y="0"/>
                        <a:pt x="5" y="0"/>
                        <a:pt x="5" y="0"/>
                      </a:cubicBezTo>
                      <a:cubicBezTo>
                        <a:pt x="4" y="2"/>
                        <a:pt x="4" y="2"/>
                        <a:pt x="4" y="2"/>
                      </a:cubicBezTo>
                      <a:cubicBezTo>
                        <a:pt x="4" y="7"/>
                        <a:pt x="4" y="7"/>
                        <a:pt x="4" y="7"/>
                      </a:cubicBezTo>
                      <a:cubicBezTo>
                        <a:pt x="3" y="8"/>
                        <a:pt x="3" y="8"/>
                        <a:pt x="3" y="8"/>
                      </a:cubicBezTo>
                      <a:cubicBezTo>
                        <a:pt x="3" y="12"/>
                        <a:pt x="3" y="12"/>
                        <a:pt x="3" y="12"/>
                      </a:cubicBezTo>
                      <a:cubicBezTo>
                        <a:pt x="4" y="21"/>
                        <a:pt x="4" y="21"/>
                        <a:pt x="4" y="21"/>
                      </a:cubicBezTo>
                      <a:cubicBezTo>
                        <a:pt x="3" y="26"/>
                        <a:pt x="3" y="26"/>
                        <a:pt x="3" y="26"/>
                      </a:cubicBezTo>
                      <a:cubicBezTo>
                        <a:pt x="3" y="36"/>
                        <a:pt x="3" y="36"/>
                        <a:pt x="3" y="36"/>
                      </a:cubicBezTo>
                      <a:cubicBezTo>
                        <a:pt x="4" y="44"/>
                        <a:pt x="4" y="44"/>
                        <a:pt x="4" y="44"/>
                      </a:cubicBezTo>
                      <a:cubicBezTo>
                        <a:pt x="3" y="50"/>
                        <a:pt x="3" y="50"/>
                        <a:pt x="3" y="50"/>
                      </a:cubicBezTo>
                      <a:cubicBezTo>
                        <a:pt x="5" y="51"/>
                        <a:pt x="5" y="51"/>
                        <a:pt x="5" y="51"/>
                      </a:cubicBezTo>
                      <a:cubicBezTo>
                        <a:pt x="5" y="54"/>
                        <a:pt x="5" y="54"/>
                        <a:pt x="5" y="54"/>
                      </a:cubicBezTo>
                      <a:cubicBezTo>
                        <a:pt x="8" y="58"/>
                        <a:pt x="8" y="58"/>
                        <a:pt x="8" y="58"/>
                      </a:cubicBezTo>
                      <a:cubicBezTo>
                        <a:pt x="4" y="58"/>
                        <a:pt x="4" y="58"/>
                        <a:pt x="4" y="58"/>
                      </a:cubicBezTo>
                      <a:cubicBezTo>
                        <a:pt x="1" y="53"/>
                        <a:pt x="1" y="53"/>
                        <a:pt x="1" y="53"/>
                      </a:cubicBezTo>
                      <a:cubicBezTo>
                        <a:pt x="0" y="58"/>
                        <a:pt x="0" y="58"/>
                        <a:pt x="0" y="58"/>
                      </a:cubicBezTo>
                      <a:cubicBezTo>
                        <a:pt x="0" y="65"/>
                        <a:pt x="0" y="65"/>
                        <a:pt x="0" y="65"/>
                      </a:cubicBezTo>
                      <a:cubicBezTo>
                        <a:pt x="2" y="68"/>
                        <a:pt x="2" y="68"/>
                        <a:pt x="2" y="68"/>
                      </a:cubicBezTo>
                      <a:cubicBezTo>
                        <a:pt x="2" y="70"/>
                        <a:pt x="2" y="70"/>
                        <a:pt x="2" y="70"/>
                      </a:cubicBezTo>
                      <a:cubicBezTo>
                        <a:pt x="2" y="82"/>
                        <a:pt x="2" y="82"/>
                        <a:pt x="2" y="82"/>
                      </a:cubicBezTo>
                      <a:cubicBezTo>
                        <a:pt x="4" y="84"/>
                        <a:pt x="4" y="84"/>
                        <a:pt x="4" y="84"/>
                      </a:cubicBezTo>
                      <a:cubicBezTo>
                        <a:pt x="3" y="86"/>
                        <a:pt x="3" y="86"/>
                        <a:pt x="3" y="86"/>
                      </a:cubicBezTo>
                      <a:cubicBezTo>
                        <a:pt x="4" y="92"/>
                        <a:pt x="4" y="92"/>
                        <a:pt x="4" y="92"/>
                      </a:cubicBezTo>
                      <a:cubicBezTo>
                        <a:pt x="7" y="93"/>
                        <a:pt x="7" y="93"/>
                        <a:pt x="7" y="93"/>
                      </a:cubicBezTo>
                      <a:cubicBezTo>
                        <a:pt x="5" y="96"/>
                        <a:pt x="5" y="96"/>
                        <a:pt x="5" y="96"/>
                      </a:cubicBezTo>
                      <a:cubicBezTo>
                        <a:pt x="5" y="101"/>
                        <a:pt x="5" y="101"/>
                        <a:pt x="5" y="101"/>
                      </a:cubicBezTo>
                      <a:cubicBezTo>
                        <a:pt x="5" y="101"/>
                        <a:pt x="7" y="101"/>
                        <a:pt x="7" y="101"/>
                      </a:cubicBezTo>
                      <a:cubicBezTo>
                        <a:pt x="10" y="101"/>
                        <a:pt x="10" y="101"/>
                        <a:pt x="10" y="101"/>
                      </a:cubicBezTo>
                      <a:cubicBezTo>
                        <a:pt x="12" y="104"/>
                        <a:pt x="12" y="104"/>
                        <a:pt x="12" y="104"/>
                      </a:cubicBezTo>
                      <a:cubicBezTo>
                        <a:pt x="15" y="99"/>
                        <a:pt x="15" y="99"/>
                        <a:pt x="15" y="99"/>
                      </a:cubicBezTo>
                      <a:cubicBezTo>
                        <a:pt x="15" y="103"/>
                        <a:pt x="15" y="103"/>
                        <a:pt x="15" y="103"/>
                      </a:cubicBezTo>
                      <a:cubicBezTo>
                        <a:pt x="17" y="107"/>
                        <a:pt x="17" y="107"/>
                        <a:pt x="17" y="107"/>
                      </a:cubicBezTo>
                      <a:cubicBezTo>
                        <a:pt x="20" y="107"/>
                        <a:pt x="20" y="107"/>
                        <a:pt x="20" y="107"/>
                      </a:cubicBezTo>
                      <a:cubicBezTo>
                        <a:pt x="23" y="100"/>
                        <a:pt x="23" y="100"/>
                        <a:pt x="23" y="100"/>
                      </a:cubicBezTo>
                      <a:cubicBezTo>
                        <a:pt x="24" y="96"/>
                        <a:pt x="24" y="96"/>
                        <a:pt x="24" y="96"/>
                      </a:cubicBezTo>
                      <a:cubicBezTo>
                        <a:pt x="25" y="89"/>
                        <a:pt x="25" y="89"/>
                        <a:pt x="25" y="89"/>
                      </a:cubicBezTo>
                      <a:cubicBezTo>
                        <a:pt x="28" y="92"/>
                        <a:pt x="28" y="92"/>
                        <a:pt x="28" y="92"/>
                      </a:cubicBezTo>
                      <a:cubicBezTo>
                        <a:pt x="29" y="90"/>
                        <a:pt x="29" y="90"/>
                        <a:pt x="29" y="90"/>
                      </a:cubicBezTo>
                      <a:cubicBezTo>
                        <a:pt x="32" y="87"/>
                        <a:pt x="32" y="87"/>
                        <a:pt x="32" y="87"/>
                      </a:cubicBezTo>
                      <a:cubicBezTo>
                        <a:pt x="34" y="82"/>
                        <a:pt x="34" y="82"/>
                        <a:pt x="34" y="82"/>
                      </a:cubicBezTo>
                      <a:cubicBezTo>
                        <a:pt x="34" y="87"/>
                        <a:pt x="34" y="87"/>
                        <a:pt x="34" y="87"/>
                      </a:cubicBezTo>
                      <a:cubicBezTo>
                        <a:pt x="36" y="88"/>
                        <a:pt x="36" y="88"/>
                        <a:pt x="36" y="88"/>
                      </a:cubicBezTo>
                      <a:cubicBezTo>
                        <a:pt x="38" y="84"/>
                        <a:pt x="38" y="84"/>
                        <a:pt x="38" y="84"/>
                      </a:cubicBezTo>
                      <a:cubicBezTo>
                        <a:pt x="41" y="83"/>
                        <a:pt x="41" y="83"/>
                        <a:pt x="41" y="83"/>
                      </a:cubicBezTo>
                      <a:cubicBezTo>
                        <a:pt x="43" y="85"/>
                        <a:pt x="43" y="85"/>
                        <a:pt x="43" y="85"/>
                      </a:cubicBezTo>
                      <a:cubicBezTo>
                        <a:pt x="42" y="89"/>
                        <a:pt x="42" y="89"/>
                        <a:pt x="42" y="89"/>
                      </a:cubicBezTo>
                      <a:cubicBezTo>
                        <a:pt x="39" y="87"/>
                        <a:pt x="39" y="87"/>
                        <a:pt x="39" y="87"/>
                      </a:cubicBezTo>
                      <a:cubicBezTo>
                        <a:pt x="39" y="93"/>
                        <a:pt x="39" y="93"/>
                        <a:pt x="39" y="93"/>
                      </a:cubicBezTo>
                      <a:cubicBezTo>
                        <a:pt x="42" y="92"/>
                        <a:pt x="42" y="92"/>
                        <a:pt x="42" y="92"/>
                      </a:cubicBezTo>
                      <a:cubicBezTo>
                        <a:pt x="44" y="92"/>
                        <a:pt x="44" y="92"/>
                        <a:pt x="44" y="92"/>
                      </a:cubicBezTo>
                      <a:cubicBezTo>
                        <a:pt x="48" y="85"/>
                        <a:pt x="48" y="85"/>
                        <a:pt x="48" y="85"/>
                      </a:cubicBezTo>
                      <a:cubicBezTo>
                        <a:pt x="48" y="82"/>
                        <a:pt x="48" y="82"/>
                        <a:pt x="48" y="82"/>
                      </a:cubicBezTo>
                      <a:cubicBezTo>
                        <a:pt x="45" y="80"/>
                        <a:pt x="45" y="80"/>
                        <a:pt x="45" y="80"/>
                      </a:cubicBezTo>
                      <a:cubicBezTo>
                        <a:pt x="47" y="76"/>
                        <a:pt x="47" y="76"/>
                        <a:pt x="47" y="76"/>
                      </a:cubicBezTo>
                      <a:cubicBezTo>
                        <a:pt x="47" y="71"/>
                        <a:pt x="47" y="71"/>
                        <a:pt x="47" y="71"/>
                      </a:cubicBezTo>
                      <a:cubicBezTo>
                        <a:pt x="50" y="71"/>
                        <a:pt x="50" y="71"/>
                        <a:pt x="50" y="71"/>
                      </a:cubicBezTo>
                      <a:cubicBezTo>
                        <a:pt x="52" y="69"/>
                        <a:pt x="52" y="69"/>
                        <a:pt x="52" y="69"/>
                      </a:cubicBezTo>
                      <a:cubicBezTo>
                        <a:pt x="52" y="60"/>
                        <a:pt x="52" y="60"/>
                        <a:pt x="52" y="60"/>
                      </a:cubicBezTo>
                      <a:cubicBezTo>
                        <a:pt x="54" y="58"/>
                        <a:pt x="54" y="58"/>
                        <a:pt x="54" y="58"/>
                      </a:cubicBezTo>
                      <a:cubicBezTo>
                        <a:pt x="56" y="54"/>
                        <a:pt x="56" y="54"/>
                        <a:pt x="56" y="54"/>
                      </a:cubicBezTo>
                      <a:cubicBezTo>
                        <a:pt x="58" y="60"/>
                        <a:pt x="58" y="60"/>
                        <a:pt x="58" y="60"/>
                      </a:cubicBezTo>
                      <a:cubicBezTo>
                        <a:pt x="58" y="63"/>
                        <a:pt x="58" y="63"/>
                        <a:pt x="58" y="63"/>
                      </a:cubicBezTo>
                      <a:cubicBezTo>
                        <a:pt x="60" y="58"/>
                        <a:pt x="60" y="58"/>
                        <a:pt x="60" y="58"/>
                      </a:cubicBezTo>
                      <a:cubicBezTo>
                        <a:pt x="60" y="54"/>
                        <a:pt x="60" y="54"/>
                        <a:pt x="60" y="54"/>
                      </a:cubicBezTo>
                      <a:cubicBezTo>
                        <a:pt x="61" y="52"/>
                        <a:pt x="61" y="52"/>
                        <a:pt x="61" y="52"/>
                      </a:cubicBezTo>
                      <a:cubicBezTo>
                        <a:pt x="60" y="47"/>
                        <a:pt x="60" y="47"/>
                        <a:pt x="60" y="47"/>
                      </a:cubicBezTo>
                      <a:cubicBezTo>
                        <a:pt x="62" y="42"/>
                        <a:pt x="62" y="42"/>
                        <a:pt x="62" y="42"/>
                      </a:cubicBezTo>
                      <a:cubicBezTo>
                        <a:pt x="63" y="34"/>
                        <a:pt x="63" y="34"/>
                        <a:pt x="63" y="34"/>
                      </a:cubicBezTo>
                      <a:cubicBezTo>
                        <a:pt x="66" y="30"/>
                        <a:pt x="66" y="30"/>
                        <a:pt x="66" y="30"/>
                      </a:cubicBezTo>
                      <a:cubicBezTo>
                        <a:pt x="68" y="18"/>
                        <a:pt x="68" y="18"/>
                        <a:pt x="68" y="18"/>
                      </a:cubicBezTo>
                      <a:cubicBezTo>
                        <a:pt x="69" y="15"/>
                        <a:pt x="69" y="15"/>
                        <a:pt x="69" y="15"/>
                      </a:cubicBezTo>
                      <a:cubicBezTo>
                        <a:pt x="65" y="11"/>
                        <a:pt x="65" y="11"/>
                        <a:pt x="65" y="11"/>
                      </a:cubicBezTo>
                      <a:lnTo>
                        <a:pt x="63"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5" name="Freeform 904">
                  <a:extLst>
                    <a:ext uri="{FF2B5EF4-FFF2-40B4-BE49-F238E27FC236}">
                      <a16:creationId xmlns:a16="http://schemas.microsoft.com/office/drawing/2014/main" id="{B65B51B5-FCC7-7D43-B6B9-FA0899926E5E}"/>
                    </a:ext>
                  </a:extLst>
                </p:cNvPr>
                <p:cNvSpPr>
                  <a:spLocks/>
                </p:cNvSpPr>
                <p:nvPr/>
              </p:nvSpPr>
              <p:spPr bwMode="auto">
                <a:xfrm>
                  <a:off x="5582" y="3717"/>
                  <a:ext cx="4" cy="8"/>
                </a:xfrm>
                <a:custGeom>
                  <a:avLst/>
                  <a:gdLst>
                    <a:gd name="T0" fmla="*/ 2 w 4"/>
                    <a:gd name="T1" fmla="*/ 1 h 8"/>
                    <a:gd name="T2" fmla="*/ 2 w 4"/>
                    <a:gd name="T3" fmla="*/ 3 h 8"/>
                    <a:gd name="T4" fmla="*/ 0 w 4"/>
                    <a:gd name="T5" fmla="*/ 7 h 8"/>
                    <a:gd name="T6" fmla="*/ 2 w 4"/>
                    <a:gd name="T7" fmla="*/ 8 h 8"/>
                    <a:gd name="T8" fmla="*/ 3 w 4"/>
                    <a:gd name="T9" fmla="*/ 4 h 8"/>
                    <a:gd name="T10" fmla="*/ 4 w 4"/>
                    <a:gd name="T11" fmla="*/ 2 h 8"/>
                    <a:gd name="T12" fmla="*/ 3 w 4"/>
                    <a:gd name="T13" fmla="*/ 0 h 8"/>
                    <a:gd name="T14" fmla="*/ 2 w 4"/>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1"/>
                      </a:moveTo>
                      <a:lnTo>
                        <a:pt x="2" y="3"/>
                      </a:lnTo>
                      <a:lnTo>
                        <a:pt x="0" y="7"/>
                      </a:lnTo>
                      <a:lnTo>
                        <a:pt x="2" y="8"/>
                      </a:lnTo>
                      <a:lnTo>
                        <a:pt x="3" y="4"/>
                      </a:lnTo>
                      <a:lnTo>
                        <a:pt x="4" y="2"/>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6" name="Freeform 905">
                  <a:extLst>
                    <a:ext uri="{FF2B5EF4-FFF2-40B4-BE49-F238E27FC236}">
                      <a16:creationId xmlns:a16="http://schemas.microsoft.com/office/drawing/2014/main" id="{4548E098-8219-3B46-AC9E-DB903A5DDA2C}"/>
                    </a:ext>
                  </a:extLst>
                </p:cNvPr>
                <p:cNvSpPr>
                  <a:spLocks/>
                </p:cNvSpPr>
                <p:nvPr/>
              </p:nvSpPr>
              <p:spPr bwMode="auto">
                <a:xfrm>
                  <a:off x="5559" y="3615"/>
                  <a:ext cx="7" cy="17"/>
                </a:xfrm>
                <a:custGeom>
                  <a:avLst/>
                  <a:gdLst>
                    <a:gd name="T0" fmla="*/ 5 w 7"/>
                    <a:gd name="T1" fmla="*/ 13 h 17"/>
                    <a:gd name="T2" fmla="*/ 7 w 7"/>
                    <a:gd name="T3" fmla="*/ 9 h 17"/>
                    <a:gd name="T4" fmla="*/ 5 w 7"/>
                    <a:gd name="T5" fmla="*/ 7 h 17"/>
                    <a:gd name="T6" fmla="*/ 6 w 7"/>
                    <a:gd name="T7" fmla="*/ 1 h 17"/>
                    <a:gd name="T8" fmla="*/ 5 w 7"/>
                    <a:gd name="T9" fmla="*/ 0 h 17"/>
                    <a:gd name="T10" fmla="*/ 3 w 7"/>
                    <a:gd name="T11" fmla="*/ 1 h 17"/>
                    <a:gd name="T12" fmla="*/ 2 w 7"/>
                    <a:gd name="T13" fmla="*/ 4 h 17"/>
                    <a:gd name="T14" fmla="*/ 2 w 7"/>
                    <a:gd name="T15" fmla="*/ 7 h 17"/>
                    <a:gd name="T16" fmla="*/ 0 w 7"/>
                    <a:gd name="T17" fmla="*/ 10 h 17"/>
                    <a:gd name="T18" fmla="*/ 0 w 7"/>
                    <a:gd name="T19" fmla="*/ 13 h 17"/>
                    <a:gd name="T20" fmla="*/ 0 w 7"/>
                    <a:gd name="T21" fmla="*/ 15 h 17"/>
                    <a:gd name="T22" fmla="*/ 2 w 7"/>
                    <a:gd name="T23" fmla="*/ 17 h 17"/>
                    <a:gd name="T24" fmla="*/ 5 w 7"/>
                    <a:gd name="T25" fmla="*/ 14 h 17"/>
                    <a:gd name="T26" fmla="*/ 5 w 7"/>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7">
                      <a:moveTo>
                        <a:pt x="5" y="13"/>
                      </a:moveTo>
                      <a:lnTo>
                        <a:pt x="7" y="9"/>
                      </a:lnTo>
                      <a:lnTo>
                        <a:pt x="5" y="7"/>
                      </a:lnTo>
                      <a:lnTo>
                        <a:pt x="6" y="1"/>
                      </a:lnTo>
                      <a:lnTo>
                        <a:pt x="5" y="0"/>
                      </a:lnTo>
                      <a:lnTo>
                        <a:pt x="3" y="1"/>
                      </a:lnTo>
                      <a:lnTo>
                        <a:pt x="2" y="4"/>
                      </a:lnTo>
                      <a:lnTo>
                        <a:pt x="2" y="7"/>
                      </a:lnTo>
                      <a:lnTo>
                        <a:pt x="0" y="10"/>
                      </a:lnTo>
                      <a:lnTo>
                        <a:pt x="0" y="13"/>
                      </a:lnTo>
                      <a:lnTo>
                        <a:pt x="0" y="15"/>
                      </a:lnTo>
                      <a:lnTo>
                        <a:pt x="2" y="17"/>
                      </a:lnTo>
                      <a:lnTo>
                        <a:pt x="5" y="14"/>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7" name="Freeform 906">
                  <a:extLst>
                    <a:ext uri="{FF2B5EF4-FFF2-40B4-BE49-F238E27FC236}">
                      <a16:creationId xmlns:a16="http://schemas.microsoft.com/office/drawing/2014/main" id="{2401A2D9-D328-6947-AF8B-BFB4D4DD9364}"/>
                    </a:ext>
                  </a:extLst>
                </p:cNvPr>
                <p:cNvSpPr>
                  <a:spLocks/>
                </p:cNvSpPr>
                <p:nvPr/>
              </p:nvSpPr>
              <p:spPr bwMode="auto">
                <a:xfrm>
                  <a:off x="5600" y="3702"/>
                  <a:ext cx="2" cy="3"/>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8" name="Freeform 907">
                  <a:extLst>
                    <a:ext uri="{FF2B5EF4-FFF2-40B4-BE49-F238E27FC236}">
                      <a16:creationId xmlns:a16="http://schemas.microsoft.com/office/drawing/2014/main" id="{E949227D-61C4-6F4F-9B38-5F06A47FEBA9}"/>
                    </a:ext>
                  </a:extLst>
                </p:cNvPr>
                <p:cNvSpPr>
                  <a:spLocks/>
                </p:cNvSpPr>
                <p:nvPr/>
              </p:nvSpPr>
              <p:spPr bwMode="auto">
                <a:xfrm>
                  <a:off x="5722" y="3222"/>
                  <a:ext cx="1" cy="3"/>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9" name="Freeform 908">
                  <a:extLst>
                    <a:ext uri="{FF2B5EF4-FFF2-40B4-BE49-F238E27FC236}">
                      <a16:creationId xmlns:a16="http://schemas.microsoft.com/office/drawing/2014/main" id="{635011C9-53A6-BF45-A680-B62A8429B2FE}"/>
                    </a:ext>
                  </a:extLst>
                </p:cNvPr>
                <p:cNvSpPr>
                  <a:spLocks/>
                </p:cNvSpPr>
                <p:nvPr/>
              </p:nvSpPr>
              <p:spPr bwMode="auto">
                <a:xfrm>
                  <a:off x="5530" y="30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0" name="Freeform 909">
                  <a:extLst>
                    <a:ext uri="{FF2B5EF4-FFF2-40B4-BE49-F238E27FC236}">
                      <a16:creationId xmlns:a16="http://schemas.microsoft.com/office/drawing/2014/main" id="{1B5EFEEF-2FA5-A341-BCFA-AD3FF5E2A1DE}"/>
                    </a:ext>
                  </a:extLst>
                </p:cNvPr>
                <p:cNvSpPr>
                  <a:spLocks/>
                </p:cNvSpPr>
                <p:nvPr/>
              </p:nvSpPr>
              <p:spPr bwMode="auto">
                <a:xfrm>
                  <a:off x="5749" y="3275"/>
                  <a:ext cx="6" cy="25"/>
                </a:xfrm>
                <a:custGeom>
                  <a:avLst/>
                  <a:gdLst>
                    <a:gd name="T0" fmla="*/ 5 w 6"/>
                    <a:gd name="T1" fmla="*/ 0 h 25"/>
                    <a:gd name="T2" fmla="*/ 4 w 6"/>
                    <a:gd name="T3" fmla="*/ 3 h 25"/>
                    <a:gd name="T4" fmla="*/ 5 w 6"/>
                    <a:gd name="T5" fmla="*/ 5 h 25"/>
                    <a:gd name="T6" fmla="*/ 3 w 6"/>
                    <a:gd name="T7" fmla="*/ 9 h 25"/>
                    <a:gd name="T8" fmla="*/ 1 w 6"/>
                    <a:gd name="T9" fmla="*/ 12 h 25"/>
                    <a:gd name="T10" fmla="*/ 1 w 6"/>
                    <a:gd name="T11" fmla="*/ 16 h 25"/>
                    <a:gd name="T12" fmla="*/ 0 w 6"/>
                    <a:gd name="T13" fmla="*/ 19 h 25"/>
                    <a:gd name="T14" fmla="*/ 2 w 6"/>
                    <a:gd name="T15" fmla="*/ 24 h 25"/>
                    <a:gd name="T16" fmla="*/ 3 w 6"/>
                    <a:gd name="T17" fmla="*/ 25 h 25"/>
                    <a:gd name="T18" fmla="*/ 2 w 6"/>
                    <a:gd name="T19" fmla="*/ 21 h 25"/>
                    <a:gd name="T20" fmla="*/ 3 w 6"/>
                    <a:gd name="T21" fmla="*/ 15 h 25"/>
                    <a:gd name="T22" fmla="*/ 6 w 6"/>
                    <a:gd name="T23" fmla="*/ 9 h 25"/>
                    <a:gd name="T24" fmla="*/ 6 w 6"/>
                    <a:gd name="T25" fmla="*/ 5 h 25"/>
                    <a:gd name="T26" fmla="*/ 6 w 6"/>
                    <a:gd name="T27" fmla="*/ 1 h 25"/>
                    <a:gd name="T28" fmla="*/ 5 w 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5">
                      <a:moveTo>
                        <a:pt x="5" y="0"/>
                      </a:moveTo>
                      <a:lnTo>
                        <a:pt x="4" y="3"/>
                      </a:lnTo>
                      <a:lnTo>
                        <a:pt x="5" y="5"/>
                      </a:lnTo>
                      <a:lnTo>
                        <a:pt x="3" y="9"/>
                      </a:lnTo>
                      <a:lnTo>
                        <a:pt x="1" y="12"/>
                      </a:lnTo>
                      <a:lnTo>
                        <a:pt x="1" y="16"/>
                      </a:lnTo>
                      <a:lnTo>
                        <a:pt x="0" y="19"/>
                      </a:lnTo>
                      <a:lnTo>
                        <a:pt x="2" y="24"/>
                      </a:lnTo>
                      <a:lnTo>
                        <a:pt x="3" y="25"/>
                      </a:lnTo>
                      <a:lnTo>
                        <a:pt x="2" y="21"/>
                      </a:lnTo>
                      <a:lnTo>
                        <a:pt x="3" y="15"/>
                      </a:lnTo>
                      <a:lnTo>
                        <a:pt x="6" y="9"/>
                      </a:lnTo>
                      <a:lnTo>
                        <a:pt x="6" y="5"/>
                      </a:lnTo>
                      <a:lnTo>
                        <a:pt x="6" y="1"/>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1" name="Freeform 910">
                  <a:extLst>
                    <a:ext uri="{FF2B5EF4-FFF2-40B4-BE49-F238E27FC236}">
                      <a16:creationId xmlns:a16="http://schemas.microsoft.com/office/drawing/2014/main" id="{5A73CC8F-EEF9-A24B-8722-FC4FAE53ACA7}"/>
                    </a:ext>
                  </a:extLst>
                </p:cNvPr>
                <p:cNvSpPr>
                  <a:spLocks/>
                </p:cNvSpPr>
                <p:nvPr/>
              </p:nvSpPr>
              <p:spPr bwMode="auto">
                <a:xfrm>
                  <a:off x="5613" y="3628"/>
                  <a:ext cx="7" cy="11"/>
                </a:xfrm>
                <a:custGeom>
                  <a:avLst/>
                  <a:gdLst>
                    <a:gd name="T0" fmla="*/ 0 w 7"/>
                    <a:gd name="T1" fmla="*/ 1 h 11"/>
                    <a:gd name="T2" fmla="*/ 2 w 7"/>
                    <a:gd name="T3" fmla="*/ 3 h 11"/>
                    <a:gd name="T4" fmla="*/ 0 w 7"/>
                    <a:gd name="T5" fmla="*/ 6 h 11"/>
                    <a:gd name="T6" fmla="*/ 1 w 7"/>
                    <a:gd name="T7" fmla="*/ 8 h 11"/>
                    <a:gd name="T8" fmla="*/ 2 w 7"/>
                    <a:gd name="T9" fmla="*/ 11 h 11"/>
                    <a:gd name="T10" fmla="*/ 7 w 7"/>
                    <a:gd name="T11" fmla="*/ 8 h 11"/>
                    <a:gd name="T12" fmla="*/ 7 w 7"/>
                    <a:gd name="T13" fmla="*/ 5 h 11"/>
                    <a:gd name="T14" fmla="*/ 3 w 7"/>
                    <a:gd name="T15" fmla="*/ 0 h 11"/>
                    <a:gd name="T16" fmla="*/ 0 w 7"/>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1"/>
                      </a:moveTo>
                      <a:lnTo>
                        <a:pt x="2" y="3"/>
                      </a:lnTo>
                      <a:lnTo>
                        <a:pt x="0" y="6"/>
                      </a:lnTo>
                      <a:lnTo>
                        <a:pt x="1" y="8"/>
                      </a:lnTo>
                      <a:lnTo>
                        <a:pt x="2" y="11"/>
                      </a:lnTo>
                      <a:lnTo>
                        <a:pt x="7" y="8"/>
                      </a:lnTo>
                      <a:lnTo>
                        <a:pt x="7" y="5"/>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2" name="Freeform 911">
                  <a:extLst>
                    <a:ext uri="{FF2B5EF4-FFF2-40B4-BE49-F238E27FC236}">
                      <a16:creationId xmlns:a16="http://schemas.microsoft.com/office/drawing/2014/main" id="{5636645B-3F63-ED41-9652-343FC593DB1D}"/>
                    </a:ext>
                  </a:extLst>
                </p:cNvPr>
                <p:cNvSpPr>
                  <a:spLocks/>
                </p:cNvSpPr>
                <p:nvPr/>
              </p:nvSpPr>
              <p:spPr bwMode="auto">
                <a:xfrm>
                  <a:off x="5526" y="3019"/>
                  <a:ext cx="4" cy="5"/>
                </a:xfrm>
                <a:custGeom>
                  <a:avLst/>
                  <a:gdLst>
                    <a:gd name="T0" fmla="*/ 0 w 4"/>
                    <a:gd name="T1" fmla="*/ 2 h 5"/>
                    <a:gd name="T2" fmla="*/ 0 w 4"/>
                    <a:gd name="T3" fmla="*/ 5 h 5"/>
                    <a:gd name="T4" fmla="*/ 1 w 4"/>
                    <a:gd name="T5" fmla="*/ 2 h 5"/>
                    <a:gd name="T6" fmla="*/ 4 w 4"/>
                    <a:gd name="T7" fmla="*/ 2 h 5"/>
                    <a:gd name="T8" fmla="*/ 4 w 4"/>
                    <a:gd name="T9" fmla="*/ 0 h 5"/>
                    <a:gd name="T10" fmla="*/ 2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0" y="5"/>
                      </a:lnTo>
                      <a:lnTo>
                        <a:pt x="1" y="2"/>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3" name="Freeform 912">
                  <a:extLst>
                    <a:ext uri="{FF2B5EF4-FFF2-40B4-BE49-F238E27FC236}">
                      <a16:creationId xmlns:a16="http://schemas.microsoft.com/office/drawing/2014/main" id="{B319C58B-EC7F-AB44-8C19-BFEB48BD7059}"/>
                    </a:ext>
                  </a:extLst>
                </p:cNvPr>
                <p:cNvSpPr>
                  <a:spLocks/>
                </p:cNvSpPr>
                <p:nvPr/>
              </p:nvSpPr>
              <p:spPr bwMode="auto">
                <a:xfrm>
                  <a:off x="5521" y="3024"/>
                  <a:ext cx="4" cy="1"/>
                </a:xfrm>
                <a:custGeom>
                  <a:avLst/>
                  <a:gdLst>
                    <a:gd name="T0" fmla="*/ 2 w 4"/>
                    <a:gd name="T1" fmla="*/ 1 h 1"/>
                    <a:gd name="T2" fmla="*/ 4 w 4"/>
                    <a:gd name="T3" fmla="*/ 1 h 1"/>
                    <a:gd name="T4" fmla="*/ 4 w 4"/>
                    <a:gd name="T5" fmla="*/ 0 h 1"/>
                    <a:gd name="T6" fmla="*/ 0 w 4"/>
                    <a:gd name="T7" fmla="*/ 1 h 1"/>
                    <a:gd name="T8" fmla="*/ 2 w 4"/>
                    <a:gd name="T9" fmla="*/ 1 h 1"/>
                  </a:gdLst>
                  <a:ahLst/>
                  <a:cxnLst>
                    <a:cxn ang="0">
                      <a:pos x="T0" y="T1"/>
                    </a:cxn>
                    <a:cxn ang="0">
                      <a:pos x="T2" y="T3"/>
                    </a:cxn>
                    <a:cxn ang="0">
                      <a:pos x="T4" y="T5"/>
                    </a:cxn>
                    <a:cxn ang="0">
                      <a:pos x="T6" y="T7"/>
                    </a:cxn>
                    <a:cxn ang="0">
                      <a:pos x="T8" y="T9"/>
                    </a:cxn>
                  </a:cxnLst>
                  <a:rect l="0" t="0" r="r" b="b"/>
                  <a:pathLst>
                    <a:path w="4" h="1">
                      <a:moveTo>
                        <a:pt x="2" y="1"/>
                      </a:moveTo>
                      <a:lnTo>
                        <a:pt x="4" y="1"/>
                      </a:lnTo>
                      <a:lnTo>
                        <a:pt x="4"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4" name="Freeform 913">
                  <a:extLst>
                    <a:ext uri="{FF2B5EF4-FFF2-40B4-BE49-F238E27FC236}">
                      <a16:creationId xmlns:a16="http://schemas.microsoft.com/office/drawing/2014/main" id="{105C6243-B0D6-5D4D-8F17-E4B83439BF5C}"/>
                    </a:ext>
                  </a:extLst>
                </p:cNvPr>
                <p:cNvSpPr>
                  <a:spLocks/>
                </p:cNvSpPr>
                <p:nvPr/>
              </p:nvSpPr>
              <p:spPr bwMode="auto">
                <a:xfrm>
                  <a:off x="5484" y="3004"/>
                  <a:ext cx="3" cy="7"/>
                </a:xfrm>
                <a:custGeom>
                  <a:avLst/>
                  <a:gdLst>
                    <a:gd name="T0" fmla="*/ 0 w 3"/>
                    <a:gd name="T1" fmla="*/ 4 h 7"/>
                    <a:gd name="T2" fmla="*/ 1 w 3"/>
                    <a:gd name="T3" fmla="*/ 7 h 7"/>
                    <a:gd name="T4" fmla="*/ 1 w 3"/>
                    <a:gd name="T5" fmla="*/ 4 h 7"/>
                    <a:gd name="T6" fmla="*/ 3 w 3"/>
                    <a:gd name="T7" fmla="*/ 0 h 7"/>
                    <a:gd name="T8" fmla="*/ 1 w 3"/>
                    <a:gd name="T9" fmla="*/ 1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1" y="4"/>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5" name="Freeform 914">
                  <a:extLst>
                    <a:ext uri="{FF2B5EF4-FFF2-40B4-BE49-F238E27FC236}">
                      <a16:creationId xmlns:a16="http://schemas.microsoft.com/office/drawing/2014/main" id="{DF1DD2A3-0359-1449-B43D-59AE3A459886}"/>
                    </a:ext>
                  </a:extLst>
                </p:cNvPr>
                <p:cNvSpPr>
                  <a:spLocks/>
                </p:cNvSpPr>
                <p:nvPr/>
              </p:nvSpPr>
              <p:spPr bwMode="auto">
                <a:xfrm>
                  <a:off x="5749" y="3336"/>
                  <a:ext cx="2" cy="6"/>
                </a:xfrm>
                <a:custGeom>
                  <a:avLst/>
                  <a:gdLst>
                    <a:gd name="T0" fmla="*/ 0 w 2"/>
                    <a:gd name="T1" fmla="*/ 6 h 6"/>
                    <a:gd name="T2" fmla="*/ 2 w 2"/>
                    <a:gd name="T3" fmla="*/ 3 h 6"/>
                    <a:gd name="T4" fmla="*/ 1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3"/>
                      </a:lnTo>
                      <a:lnTo>
                        <a:pt x="1"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6" name="Freeform 915">
                  <a:extLst>
                    <a:ext uri="{FF2B5EF4-FFF2-40B4-BE49-F238E27FC236}">
                      <a16:creationId xmlns:a16="http://schemas.microsoft.com/office/drawing/2014/main" id="{7B8CC4FC-1AA8-9842-AD21-85F38679D269}"/>
                    </a:ext>
                  </a:extLst>
                </p:cNvPr>
                <p:cNvSpPr>
                  <a:spLocks/>
                </p:cNvSpPr>
                <p:nvPr/>
              </p:nvSpPr>
              <p:spPr bwMode="auto">
                <a:xfrm>
                  <a:off x="5727" y="3248"/>
                  <a:ext cx="4" cy="8"/>
                </a:xfrm>
                <a:custGeom>
                  <a:avLst/>
                  <a:gdLst>
                    <a:gd name="T0" fmla="*/ 2 w 4"/>
                    <a:gd name="T1" fmla="*/ 1 h 8"/>
                    <a:gd name="T2" fmla="*/ 0 w 4"/>
                    <a:gd name="T3" fmla="*/ 0 h 8"/>
                    <a:gd name="T4" fmla="*/ 0 w 4"/>
                    <a:gd name="T5" fmla="*/ 1 h 8"/>
                    <a:gd name="T6" fmla="*/ 2 w 4"/>
                    <a:gd name="T7" fmla="*/ 5 h 8"/>
                    <a:gd name="T8" fmla="*/ 4 w 4"/>
                    <a:gd name="T9" fmla="*/ 8 h 8"/>
                    <a:gd name="T10" fmla="*/ 4 w 4"/>
                    <a:gd name="T11" fmla="*/ 5 h 8"/>
                    <a:gd name="T12" fmla="*/ 4 w 4"/>
                    <a:gd name="T13" fmla="*/ 3 h 8"/>
                    <a:gd name="T14" fmla="*/ 4 w 4"/>
                    <a:gd name="T15" fmla="*/ 1 h 8"/>
                    <a:gd name="T16" fmla="*/ 2 w 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1"/>
                      </a:moveTo>
                      <a:lnTo>
                        <a:pt x="0" y="0"/>
                      </a:lnTo>
                      <a:lnTo>
                        <a:pt x="0" y="1"/>
                      </a:lnTo>
                      <a:lnTo>
                        <a:pt x="2" y="5"/>
                      </a:lnTo>
                      <a:lnTo>
                        <a:pt x="4" y="8"/>
                      </a:lnTo>
                      <a:lnTo>
                        <a:pt x="4" y="5"/>
                      </a:lnTo>
                      <a:lnTo>
                        <a:pt x="4" y="3"/>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7" name="Freeform 916">
                  <a:extLst>
                    <a:ext uri="{FF2B5EF4-FFF2-40B4-BE49-F238E27FC236}">
                      <a16:creationId xmlns:a16="http://schemas.microsoft.com/office/drawing/2014/main" id="{37AE1DB9-8EE8-A340-A615-FA0DCC02DF8E}"/>
                    </a:ext>
                  </a:extLst>
                </p:cNvPr>
                <p:cNvSpPr>
                  <a:spLocks/>
                </p:cNvSpPr>
                <p:nvPr/>
              </p:nvSpPr>
              <p:spPr bwMode="auto">
                <a:xfrm>
                  <a:off x="5374" y="3068"/>
                  <a:ext cx="2" cy="2"/>
                </a:xfrm>
                <a:custGeom>
                  <a:avLst/>
                  <a:gdLst>
                    <a:gd name="T0" fmla="*/ 1 w 2"/>
                    <a:gd name="T1" fmla="*/ 2 h 2"/>
                    <a:gd name="T2" fmla="*/ 2 w 2"/>
                    <a:gd name="T3" fmla="*/ 0 h 2"/>
                    <a:gd name="T4" fmla="*/ 0 w 2"/>
                    <a:gd name="T5" fmla="*/ 0 h 2"/>
                    <a:gd name="T6" fmla="*/ 0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0"/>
                      </a:lnTo>
                      <a:lnTo>
                        <a:pt x="0"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8" name="Freeform 917">
                  <a:extLst>
                    <a:ext uri="{FF2B5EF4-FFF2-40B4-BE49-F238E27FC236}">
                      <a16:creationId xmlns:a16="http://schemas.microsoft.com/office/drawing/2014/main" id="{D420C810-B8C7-7F40-8D0F-C3CCE8F14DD3}"/>
                    </a:ext>
                  </a:extLst>
                </p:cNvPr>
                <p:cNvSpPr>
                  <a:spLocks/>
                </p:cNvSpPr>
                <p:nvPr/>
              </p:nvSpPr>
              <p:spPr bwMode="auto">
                <a:xfrm>
                  <a:off x="5614" y="3648"/>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9" name="Freeform 918">
                  <a:extLst>
                    <a:ext uri="{FF2B5EF4-FFF2-40B4-BE49-F238E27FC236}">
                      <a16:creationId xmlns:a16="http://schemas.microsoft.com/office/drawing/2014/main" id="{B7B9659B-15A2-6D45-9D2F-148952C725F0}"/>
                    </a:ext>
                  </a:extLst>
                </p:cNvPr>
                <p:cNvSpPr>
                  <a:spLocks/>
                </p:cNvSpPr>
                <p:nvPr/>
              </p:nvSpPr>
              <p:spPr bwMode="auto">
                <a:xfrm>
                  <a:off x="5623" y="2988"/>
                  <a:ext cx="2" cy="2"/>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0" name="Freeform 919">
                  <a:extLst>
                    <a:ext uri="{FF2B5EF4-FFF2-40B4-BE49-F238E27FC236}">
                      <a16:creationId xmlns:a16="http://schemas.microsoft.com/office/drawing/2014/main" id="{0017F4A1-CFE6-4B4B-BADD-CB756D34B7EB}"/>
                    </a:ext>
                  </a:extLst>
                </p:cNvPr>
                <p:cNvSpPr>
                  <a:spLocks/>
                </p:cNvSpPr>
                <p:nvPr/>
              </p:nvSpPr>
              <p:spPr bwMode="auto">
                <a:xfrm>
                  <a:off x="5668" y="3142"/>
                  <a:ext cx="4" cy="10"/>
                </a:xfrm>
                <a:custGeom>
                  <a:avLst/>
                  <a:gdLst>
                    <a:gd name="T0" fmla="*/ 3 w 4"/>
                    <a:gd name="T1" fmla="*/ 10 h 10"/>
                    <a:gd name="T2" fmla="*/ 4 w 4"/>
                    <a:gd name="T3" fmla="*/ 6 h 10"/>
                    <a:gd name="T4" fmla="*/ 4 w 4"/>
                    <a:gd name="T5" fmla="*/ 0 h 10"/>
                    <a:gd name="T6" fmla="*/ 3 w 4"/>
                    <a:gd name="T7" fmla="*/ 1 h 10"/>
                    <a:gd name="T8" fmla="*/ 0 w 4"/>
                    <a:gd name="T9" fmla="*/ 2 h 10"/>
                    <a:gd name="T10" fmla="*/ 2 w 4"/>
                    <a:gd name="T11" fmla="*/ 5 h 10"/>
                    <a:gd name="T12" fmla="*/ 1 w 4"/>
                    <a:gd name="T13" fmla="*/ 7 h 10"/>
                    <a:gd name="T14" fmla="*/ 3 w 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3" y="10"/>
                      </a:moveTo>
                      <a:lnTo>
                        <a:pt x="4" y="6"/>
                      </a:lnTo>
                      <a:lnTo>
                        <a:pt x="4" y="0"/>
                      </a:lnTo>
                      <a:lnTo>
                        <a:pt x="3" y="1"/>
                      </a:lnTo>
                      <a:lnTo>
                        <a:pt x="0" y="2"/>
                      </a:lnTo>
                      <a:lnTo>
                        <a:pt x="2" y="5"/>
                      </a:lnTo>
                      <a:lnTo>
                        <a:pt x="1" y="7"/>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1" name="Freeform 920">
                  <a:extLst>
                    <a:ext uri="{FF2B5EF4-FFF2-40B4-BE49-F238E27FC236}">
                      <a16:creationId xmlns:a16="http://schemas.microsoft.com/office/drawing/2014/main" id="{A889D31B-4B1D-AD47-A05A-415408366B39}"/>
                    </a:ext>
                  </a:extLst>
                </p:cNvPr>
                <p:cNvSpPr>
                  <a:spLocks/>
                </p:cNvSpPr>
                <p:nvPr/>
              </p:nvSpPr>
              <p:spPr bwMode="auto">
                <a:xfrm>
                  <a:off x="5533" y="3055"/>
                  <a:ext cx="3" cy="4"/>
                </a:xfrm>
                <a:custGeom>
                  <a:avLst/>
                  <a:gdLst>
                    <a:gd name="T0" fmla="*/ 0 w 3"/>
                    <a:gd name="T1" fmla="*/ 3 h 4"/>
                    <a:gd name="T2" fmla="*/ 0 w 3"/>
                    <a:gd name="T3" fmla="*/ 3 h 4"/>
                    <a:gd name="T4" fmla="*/ 1 w 3"/>
                    <a:gd name="T5" fmla="*/ 4 h 4"/>
                    <a:gd name="T6" fmla="*/ 3 w 3"/>
                    <a:gd name="T7" fmla="*/ 2 h 4"/>
                    <a:gd name="T8" fmla="*/ 1 w 3"/>
                    <a:gd name="T9" fmla="*/ 0 h 4"/>
                    <a:gd name="T10" fmla="*/ 0 w 3"/>
                    <a:gd name="T11" fmla="*/ 1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0" y="3"/>
                      </a:lnTo>
                      <a:lnTo>
                        <a:pt x="1" y="4"/>
                      </a:lnTo>
                      <a:lnTo>
                        <a:pt x="3"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2" name="Freeform 921">
                  <a:extLst>
                    <a:ext uri="{FF2B5EF4-FFF2-40B4-BE49-F238E27FC236}">
                      <a16:creationId xmlns:a16="http://schemas.microsoft.com/office/drawing/2014/main" id="{9FD2F733-F230-2C43-9754-F89B5CCFCF66}"/>
                    </a:ext>
                  </a:extLst>
                </p:cNvPr>
                <p:cNvSpPr>
                  <a:spLocks/>
                </p:cNvSpPr>
                <p:nvPr/>
              </p:nvSpPr>
              <p:spPr bwMode="auto">
                <a:xfrm>
                  <a:off x="5181" y="3277"/>
                  <a:ext cx="3" cy="10"/>
                </a:xfrm>
                <a:custGeom>
                  <a:avLst/>
                  <a:gdLst>
                    <a:gd name="T0" fmla="*/ 0 w 3"/>
                    <a:gd name="T1" fmla="*/ 4 h 10"/>
                    <a:gd name="T2" fmla="*/ 3 w 3"/>
                    <a:gd name="T3" fmla="*/ 10 h 10"/>
                    <a:gd name="T4" fmla="*/ 3 w 3"/>
                    <a:gd name="T5" fmla="*/ 6 h 10"/>
                    <a:gd name="T6" fmla="*/ 2 w 3"/>
                    <a:gd name="T7" fmla="*/ 0 h 10"/>
                    <a:gd name="T8" fmla="*/ 0 w 3"/>
                    <a:gd name="T9" fmla="*/ 4 h 10"/>
                  </a:gdLst>
                  <a:ahLst/>
                  <a:cxnLst>
                    <a:cxn ang="0">
                      <a:pos x="T0" y="T1"/>
                    </a:cxn>
                    <a:cxn ang="0">
                      <a:pos x="T2" y="T3"/>
                    </a:cxn>
                    <a:cxn ang="0">
                      <a:pos x="T4" y="T5"/>
                    </a:cxn>
                    <a:cxn ang="0">
                      <a:pos x="T6" y="T7"/>
                    </a:cxn>
                    <a:cxn ang="0">
                      <a:pos x="T8" y="T9"/>
                    </a:cxn>
                  </a:cxnLst>
                  <a:rect l="0" t="0" r="r" b="b"/>
                  <a:pathLst>
                    <a:path w="3" h="10">
                      <a:moveTo>
                        <a:pt x="0" y="4"/>
                      </a:moveTo>
                      <a:lnTo>
                        <a:pt x="3" y="10"/>
                      </a:lnTo>
                      <a:lnTo>
                        <a:pt x="3" y="6"/>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3" name="Freeform 922">
                  <a:extLst>
                    <a:ext uri="{FF2B5EF4-FFF2-40B4-BE49-F238E27FC236}">
                      <a16:creationId xmlns:a16="http://schemas.microsoft.com/office/drawing/2014/main" id="{E806F5E4-8589-6F40-95FE-E1BF8E6A1320}"/>
                    </a:ext>
                  </a:extLst>
                </p:cNvPr>
                <p:cNvSpPr>
                  <a:spLocks/>
                </p:cNvSpPr>
                <p:nvPr/>
              </p:nvSpPr>
              <p:spPr bwMode="auto">
                <a:xfrm>
                  <a:off x="5225" y="3180"/>
                  <a:ext cx="3" cy="7"/>
                </a:xfrm>
                <a:custGeom>
                  <a:avLst/>
                  <a:gdLst>
                    <a:gd name="T0" fmla="*/ 0 w 3"/>
                    <a:gd name="T1" fmla="*/ 7 h 7"/>
                    <a:gd name="T2" fmla="*/ 2 w 3"/>
                    <a:gd name="T3" fmla="*/ 4 h 7"/>
                    <a:gd name="T4" fmla="*/ 3 w 3"/>
                    <a:gd name="T5" fmla="*/ 0 h 7"/>
                    <a:gd name="T6" fmla="*/ 0 w 3"/>
                    <a:gd name="T7" fmla="*/ 5 h 7"/>
                    <a:gd name="T8" fmla="*/ 0 w 3"/>
                    <a:gd name="T9" fmla="*/ 7 h 7"/>
                  </a:gdLst>
                  <a:ahLst/>
                  <a:cxnLst>
                    <a:cxn ang="0">
                      <a:pos x="T0" y="T1"/>
                    </a:cxn>
                    <a:cxn ang="0">
                      <a:pos x="T2" y="T3"/>
                    </a:cxn>
                    <a:cxn ang="0">
                      <a:pos x="T4" y="T5"/>
                    </a:cxn>
                    <a:cxn ang="0">
                      <a:pos x="T6" y="T7"/>
                    </a:cxn>
                    <a:cxn ang="0">
                      <a:pos x="T8" y="T9"/>
                    </a:cxn>
                  </a:cxnLst>
                  <a:rect l="0" t="0" r="r" b="b"/>
                  <a:pathLst>
                    <a:path w="3" h="7">
                      <a:moveTo>
                        <a:pt x="0" y="7"/>
                      </a:moveTo>
                      <a:lnTo>
                        <a:pt x="2" y="4"/>
                      </a:lnTo>
                      <a:lnTo>
                        <a:pt x="3"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4" name="Freeform 923">
                  <a:extLst>
                    <a:ext uri="{FF2B5EF4-FFF2-40B4-BE49-F238E27FC236}">
                      <a16:creationId xmlns:a16="http://schemas.microsoft.com/office/drawing/2014/main" id="{A96A3791-593D-584A-B3CE-AEC6F48B78DF}"/>
                    </a:ext>
                  </a:extLst>
                </p:cNvPr>
                <p:cNvSpPr>
                  <a:spLocks/>
                </p:cNvSpPr>
                <p:nvPr/>
              </p:nvSpPr>
              <p:spPr bwMode="auto">
                <a:xfrm>
                  <a:off x="5454" y="3008"/>
                  <a:ext cx="17" cy="13"/>
                </a:xfrm>
                <a:custGeom>
                  <a:avLst/>
                  <a:gdLst>
                    <a:gd name="T0" fmla="*/ 9 w 17"/>
                    <a:gd name="T1" fmla="*/ 13 h 13"/>
                    <a:gd name="T2" fmla="*/ 14 w 17"/>
                    <a:gd name="T3" fmla="*/ 7 h 13"/>
                    <a:gd name="T4" fmla="*/ 15 w 17"/>
                    <a:gd name="T5" fmla="*/ 8 h 13"/>
                    <a:gd name="T6" fmla="*/ 15 w 17"/>
                    <a:gd name="T7" fmla="*/ 6 h 13"/>
                    <a:gd name="T8" fmla="*/ 17 w 17"/>
                    <a:gd name="T9" fmla="*/ 5 h 13"/>
                    <a:gd name="T10" fmla="*/ 15 w 17"/>
                    <a:gd name="T11" fmla="*/ 3 h 13"/>
                    <a:gd name="T12" fmla="*/ 14 w 17"/>
                    <a:gd name="T13" fmla="*/ 1 h 13"/>
                    <a:gd name="T14" fmla="*/ 13 w 17"/>
                    <a:gd name="T15" fmla="*/ 1 h 13"/>
                    <a:gd name="T16" fmla="*/ 11 w 17"/>
                    <a:gd name="T17" fmla="*/ 3 h 13"/>
                    <a:gd name="T18" fmla="*/ 7 w 17"/>
                    <a:gd name="T19" fmla="*/ 3 h 13"/>
                    <a:gd name="T20" fmla="*/ 6 w 17"/>
                    <a:gd name="T21" fmla="*/ 5 h 13"/>
                    <a:gd name="T22" fmla="*/ 4 w 17"/>
                    <a:gd name="T23" fmla="*/ 3 h 13"/>
                    <a:gd name="T24" fmla="*/ 4 w 17"/>
                    <a:gd name="T25" fmla="*/ 3 h 13"/>
                    <a:gd name="T26" fmla="*/ 2 w 17"/>
                    <a:gd name="T27" fmla="*/ 3 h 13"/>
                    <a:gd name="T28" fmla="*/ 0 w 17"/>
                    <a:gd name="T29" fmla="*/ 0 h 13"/>
                    <a:gd name="T30" fmla="*/ 0 w 17"/>
                    <a:gd name="T31" fmla="*/ 0 h 13"/>
                    <a:gd name="T32" fmla="*/ 0 w 17"/>
                    <a:gd name="T33" fmla="*/ 1 h 13"/>
                    <a:gd name="T34" fmla="*/ 0 w 17"/>
                    <a:gd name="T35" fmla="*/ 5 h 13"/>
                    <a:gd name="T36" fmla="*/ 3 w 17"/>
                    <a:gd name="T37" fmla="*/ 9 h 13"/>
                    <a:gd name="T38" fmla="*/ 5 w 17"/>
                    <a:gd name="T39" fmla="*/ 12 h 13"/>
                    <a:gd name="T40" fmla="*/ 9 w 17"/>
                    <a:gd name="T4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3">
                      <a:moveTo>
                        <a:pt x="9" y="13"/>
                      </a:moveTo>
                      <a:lnTo>
                        <a:pt x="14" y="7"/>
                      </a:lnTo>
                      <a:lnTo>
                        <a:pt x="15" y="8"/>
                      </a:lnTo>
                      <a:lnTo>
                        <a:pt x="15" y="6"/>
                      </a:lnTo>
                      <a:lnTo>
                        <a:pt x="17" y="5"/>
                      </a:lnTo>
                      <a:lnTo>
                        <a:pt x="15" y="3"/>
                      </a:lnTo>
                      <a:lnTo>
                        <a:pt x="14" y="1"/>
                      </a:lnTo>
                      <a:lnTo>
                        <a:pt x="13" y="1"/>
                      </a:lnTo>
                      <a:lnTo>
                        <a:pt x="11" y="3"/>
                      </a:lnTo>
                      <a:lnTo>
                        <a:pt x="7" y="3"/>
                      </a:lnTo>
                      <a:lnTo>
                        <a:pt x="6" y="5"/>
                      </a:lnTo>
                      <a:lnTo>
                        <a:pt x="4" y="3"/>
                      </a:lnTo>
                      <a:lnTo>
                        <a:pt x="4" y="3"/>
                      </a:lnTo>
                      <a:lnTo>
                        <a:pt x="2" y="3"/>
                      </a:lnTo>
                      <a:lnTo>
                        <a:pt x="0" y="0"/>
                      </a:lnTo>
                      <a:lnTo>
                        <a:pt x="0" y="0"/>
                      </a:lnTo>
                      <a:lnTo>
                        <a:pt x="0" y="1"/>
                      </a:lnTo>
                      <a:lnTo>
                        <a:pt x="0" y="5"/>
                      </a:lnTo>
                      <a:lnTo>
                        <a:pt x="3" y="9"/>
                      </a:lnTo>
                      <a:lnTo>
                        <a:pt x="5" y="12"/>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5" name="Freeform 924">
                  <a:extLst>
                    <a:ext uri="{FF2B5EF4-FFF2-40B4-BE49-F238E27FC236}">
                      <a16:creationId xmlns:a16="http://schemas.microsoft.com/office/drawing/2014/main" id="{4B8F64B9-97F2-DD4B-9408-B6FB0F6B3E83}"/>
                    </a:ext>
                  </a:extLst>
                </p:cNvPr>
                <p:cNvSpPr>
                  <a:spLocks/>
                </p:cNvSpPr>
                <p:nvPr/>
              </p:nvSpPr>
              <p:spPr bwMode="auto">
                <a:xfrm>
                  <a:off x="5481" y="3508"/>
                  <a:ext cx="22" cy="10"/>
                </a:xfrm>
                <a:custGeom>
                  <a:avLst/>
                  <a:gdLst>
                    <a:gd name="T0" fmla="*/ 19 w 22"/>
                    <a:gd name="T1" fmla="*/ 6 h 10"/>
                    <a:gd name="T2" fmla="*/ 17 w 22"/>
                    <a:gd name="T3" fmla="*/ 6 h 10"/>
                    <a:gd name="T4" fmla="*/ 18 w 22"/>
                    <a:gd name="T5" fmla="*/ 4 h 10"/>
                    <a:gd name="T6" fmla="*/ 16 w 22"/>
                    <a:gd name="T7" fmla="*/ 4 h 10"/>
                    <a:gd name="T8" fmla="*/ 15 w 22"/>
                    <a:gd name="T9" fmla="*/ 3 h 10"/>
                    <a:gd name="T10" fmla="*/ 15 w 22"/>
                    <a:gd name="T11" fmla="*/ 0 h 10"/>
                    <a:gd name="T12" fmla="*/ 14 w 22"/>
                    <a:gd name="T13" fmla="*/ 0 h 10"/>
                    <a:gd name="T14" fmla="*/ 11 w 22"/>
                    <a:gd name="T15" fmla="*/ 0 h 10"/>
                    <a:gd name="T16" fmla="*/ 4 w 22"/>
                    <a:gd name="T17" fmla="*/ 3 h 10"/>
                    <a:gd name="T18" fmla="*/ 0 w 22"/>
                    <a:gd name="T19" fmla="*/ 5 h 10"/>
                    <a:gd name="T20" fmla="*/ 0 w 22"/>
                    <a:gd name="T21" fmla="*/ 7 h 10"/>
                    <a:gd name="T22" fmla="*/ 2 w 22"/>
                    <a:gd name="T23" fmla="*/ 8 h 10"/>
                    <a:gd name="T24" fmla="*/ 5 w 22"/>
                    <a:gd name="T25" fmla="*/ 9 h 10"/>
                    <a:gd name="T26" fmla="*/ 6 w 22"/>
                    <a:gd name="T27" fmla="*/ 8 h 10"/>
                    <a:gd name="T28" fmla="*/ 8 w 22"/>
                    <a:gd name="T29" fmla="*/ 9 h 10"/>
                    <a:gd name="T30" fmla="*/ 11 w 22"/>
                    <a:gd name="T31" fmla="*/ 8 h 10"/>
                    <a:gd name="T32" fmla="*/ 11 w 22"/>
                    <a:gd name="T33" fmla="*/ 10 h 10"/>
                    <a:gd name="T34" fmla="*/ 13 w 22"/>
                    <a:gd name="T35" fmla="*/ 10 h 10"/>
                    <a:gd name="T36" fmla="*/ 13 w 22"/>
                    <a:gd name="T37" fmla="*/ 9 h 10"/>
                    <a:gd name="T38" fmla="*/ 14 w 22"/>
                    <a:gd name="T39" fmla="*/ 9 h 10"/>
                    <a:gd name="T40" fmla="*/ 15 w 22"/>
                    <a:gd name="T41" fmla="*/ 7 h 10"/>
                    <a:gd name="T42" fmla="*/ 21 w 22"/>
                    <a:gd name="T43" fmla="*/ 8 h 10"/>
                    <a:gd name="T44" fmla="*/ 22 w 22"/>
                    <a:gd name="T45" fmla="*/ 6 h 10"/>
                    <a:gd name="T46" fmla="*/ 21 w 22"/>
                    <a:gd name="T47" fmla="*/ 5 h 10"/>
                    <a:gd name="T48" fmla="*/ 19 w 22"/>
                    <a:gd name="T4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0">
                      <a:moveTo>
                        <a:pt x="19" y="6"/>
                      </a:moveTo>
                      <a:lnTo>
                        <a:pt x="17" y="6"/>
                      </a:lnTo>
                      <a:lnTo>
                        <a:pt x="18" y="4"/>
                      </a:lnTo>
                      <a:lnTo>
                        <a:pt x="16" y="4"/>
                      </a:lnTo>
                      <a:lnTo>
                        <a:pt x="15" y="3"/>
                      </a:lnTo>
                      <a:lnTo>
                        <a:pt x="15" y="0"/>
                      </a:lnTo>
                      <a:lnTo>
                        <a:pt x="14" y="0"/>
                      </a:lnTo>
                      <a:lnTo>
                        <a:pt x="11" y="0"/>
                      </a:lnTo>
                      <a:lnTo>
                        <a:pt x="4" y="3"/>
                      </a:lnTo>
                      <a:lnTo>
                        <a:pt x="0" y="5"/>
                      </a:lnTo>
                      <a:lnTo>
                        <a:pt x="0" y="7"/>
                      </a:lnTo>
                      <a:lnTo>
                        <a:pt x="2" y="8"/>
                      </a:lnTo>
                      <a:lnTo>
                        <a:pt x="5" y="9"/>
                      </a:lnTo>
                      <a:lnTo>
                        <a:pt x="6" y="8"/>
                      </a:lnTo>
                      <a:lnTo>
                        <a:pt x="8" y="9"/>
                      </a:lnTo>
                      <a:lnTo>
                        <a:pt x="11" y="8"/>
                      </a:lnTo>
                      <a:lnTo>
                        <a:pt x="11" y="10"/>
                      </a:lnTo>
                      <a:lnTo>
                        <a:pt x="13" y="10"/>
                      </a:lnTo>
                      <a:lnTo>
                        <a:pt x="13" y="9"/>
                      </a:lnTo>
                      <a:lnTo>
                        <a:pt x="14" y="9"/>
                      </a:lnTo>
                      <a:lnTo>
                        <a:pt x="15" y="7"/>
                      </a:lnTo>
                      <a:lnTo>
                        <a:pt x="21" y="8"/>
                      </a:lnTo>
                      <a:lnTo>
                        <a:pt x="22" y="6"/>
                      </a:lnTo>
                      <a:lnTo>
                        <a:pt x="21" y="5"/>
                      </a:ln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6" name="Freeform 925">
                  <a:extLst>
                    <a:ext uri="{FF2B5EF4-FFF2-40B4-BE49-F238E27FC236}">
                      <a16:creationId xmlns:a16="http://schemas.microsoft.com/office/drawing/2014/main" id="{6DD6A52C-C219-2E47-8C7A-8F076FB1E87E}"/>
                    </a:ext>
                  </a:extLst>
                </p:cNvPr>
                <p:cNvSpPr>
                  <a:spLocks/>
                </p:cNvSpPr>
                <p:nvPr/>
              </p:nvSpPr>
              <p:spPr bwMode="auto">
                <a:xfrm>
                  <a:off x="5184" y="3267"/>
                  <a:ext cx="1" cy="7"/>
                </a:xfrm>
                <a:custGeom>
                  <a:avLst/>
                  <a:gdLst>
                    <a:gd name="T0" fmla="*/ 2 w 2"/>
                    <a:gd name="T1" fmla="*/ 6 h 9"/>
                    <a:gd name="T2" fmla="*/ 1 w 2"/>
                    <a:gd name="T3" fmla="*/ 0 h 9"/>
                    <a:gd name="T4" fmla="*/ 0 w 2"/>
                    <a:gd name="T5" fmla="*/ 9 h 9"/>
                    <a:gd name="T6" fmla="*/ 2 w 2"/>
                    <a:gd name="T7" fmla="*/ 6 h 9"/>
                  </a:gdLst>
                  <a:ahLst/>
                  <a:cxnLst>
                    <a:cxn ang="0">
                      <a:pos x="T0" y="T1"/>
                    </a:cxn>
                    <a:cxn ang="0">
                      <a:pos x="T2" y="T3"/>
                    </a:cxn>
                    <a:cxn ang="0">
                      <a:pos x="T4" y="T5"/>
                    </a:cxn>
                    <a:cxn ang="0">
                      <a:pos x="T6" y="T7"/>
                    </a:cxn>
                  </a:cxnLst>
                  <a:rect l="0" t="0" r="r" b="b"/>
                  <a:pathLst>
                    <a:path w="2" h="9">
                      <a:moveTo>
                        <a:pt x="2" y="6"/>
                      </a:moveTo>
                      <a:cubicBezTo>
                        <a:pt x="1" y="0"/>
                        <a:pt x="1" y="0"/>
                        <a:pt x="1" y="0"/>
                      </a:cubicBezTo>
                      <a:cubicBezTo>
                        <a:pt x="0" y="9"/>
                        <a:pt x="0" y="9"/>
                        <a:pt x="0" y="9"/>
                      </a:cubicBezTo>
                      <a:cubicBezTo>
                        <a:pt x="0" y="9"/>
                        <a:pt x="2" y="6"/>
                        <a:pt x="2"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7" name="Freeform 926">
                  <a:extLst>
                    <a:ext uri="{FF2B5EF4-FFF2-40B4-BE49-F238E27FC236}">
                      <a16:creationId xmlns:a16="http://schemas.microsoft.com/office/drawing/2014/main" id="{5917AC56-182E-E743-90AD-673536454EE5}"/>
                    </a:ext>
                  </a:extLst>
                </p:cNvPr>
                <p:cNvSpPr>
                  <a:spLocks/>
                </p:cNvSpPr>
                <p:nvPr/>
              </p:nvSpPr>
              <p:spPr bwMode="auto">
                <a:xfrm>
                  <a:off x="5363" y="3081"/>
                  <a:ext cx="3" cy="4"/>
                </a:xfrm>
                <a:custGeom>
                  <a:avLst/>
                  <a:gdLst>
                    <a:gd name="T0" fmla="*/ 0 w 4"/>
                    <a:gd name="T1" fmla="*/ 3 h 5"/>
                    <a:gd name="T2" fmla="*/ 1 w 4"/>
                    <a:gd name="T3" fmla="*/ 5 h 5"/>
                    <a:gd name="T4" fmla="*/ 4 w 4"/>
                    <a:gd name="T5" fmla="*/ 4 h 5"/>
                    <a:gd name="T6" fmla="*/ 2 w 4"/>
                    <a:gd name="T7" fmla="*/ 0 h 5"/>
                    <a:gd name="T8" fmla="*/ 0 w 4"/>
                    <a:gd name="T9" fmla="*/ 3 h 5"/>
                  </a:gdLst>
                  <a:ahLst/>
                  <a:cxnLst>
                    <a:cxn ang="0">
                      <a:pos x="T0" y="T1"/>
                    </a:cxn>
                    <a:cxn ang="0">
                      <a:pos x="T2" y="T3"/>
                    </a:cxn>
                    <a:cxn ang="0">
                      <a:pos x="T4" y="T5"/>
                    </a:cxn>
                    <a:cxn ang="0">
                      <a:pos x="T6" y="T7"/>
                    </a:cxn>
                    <a:cxn ang="0">
                      <a:pos x="T8" y="T9"/>
                    </a:cxn>
                  </a:cxnLst>
                  <a:rect l="0" t="0" r="r" b="b"/>
                  <a:pathLst>
                    <a:path w="4" h="5">
                      <a:moveTo>
                        <a:pt x="0" y="3"/>
                      </a:moveTo>
                      <a:cubicBezTo>
                        <a:pt x="1" y="5"/>
                        <a:pt x="1" y="5"/>
                        <a:pt x="1" y="5"/>
                      </a:cubicBezTo>
                      <a:cubicBezTo>
                        <a:pt x="4" y="4"/>
                        <a:pt x="4" y="4"/>
                        <a:pt x="4" y="4"/>
                      </a:cubicBezTo>
                      <a:cubicBezTo>
                        <a:pt x="2" y="0"/>
                        <a:pt x="2" y="0"/>
                        <a:pt x="2" y="0"/>
                      </a:cubicBezTo>
                      <a:cubicBezTo>
                        <a:pt x="2"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8" name="Freeform 927">
                  <a:extLst>
                    <a:ext uri="{FF2B5EF4-FFF2-40B4-BE49-F238E27FC236}">
                      <a16:creationId xmlns:a16="http://schemas.microsoft.com/office/drawing/2014/main" id="{46904992-E4C7-9243-8FBB-EF3C8006EF65}"/>
                    </a:ext>
                  </a:extLst>
                </p:cNvPr>
                <p:cNvSpPr>
                  <a:spLocks/>
                </p:cNvSpPr>
                <p:nvPr/>
              </p:nvSpPr>
              <p:spPr bwMode="auto">
                <a:xfrm>
                  <a:off x="5362" y="3089"/>
                  <a:ext cx="2" cy="6"/>
                </a:xfrm>
                <a:custGeom>
                  <a:avLst/>
                  <a:gdLst>
                    <a:gd name="T0" fmla="*/ 2 w 2"/>
                    <a:gd name="T1" fmla="*/ 6 h 6"/>
                    <a:gd name="T2" fmla="*/ 2 w 2"/>
                    <a:gd name="T3" fmla="*/ 2 h 6"/>
                    <a:gd name="T4" fmla="*/ 0 w 2"/>
                    <a:gd name="T5" fmla="*/ 0 h 6"/>
                    <a:gd name="T6" fmla="*/ 0 w 2"/>
                    <a:gd name="T7" fmla="*/ 5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2"/>
                      </a:lnTo>
                      <a:lnTo>
                        <a:pt x="0" y="0"/>
                      </a:lnTo>
                      <a:lnTo>
                        <a:pt x="0" y="5"/>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9" name="Freeform 928">
                  <a:extLst>
                    <a:ext uri="{FF2B5EF4-FFF2-40B4-BE49-F238E27FC236}">
                      <a16:creationId xmlns:a16="http://schemas.microsoft.com/office/drawing/2014/main" id="{2D65D49E-9608-0B4F-A3C5-D5A08C8B94A9}"/>
                    </a:ext>
                  </a:extLst>
                </p:cNvPr>
                <p:cNvSpPr>
                  <a:spLocks/>
                </p:cNvSpPr>
                <p:nvPr/>
              </p:nvSpPr>
              <p:spPr bwMode="auto">
                <a:xfrm>
                  <a:off x="5450" y="3010"/>
                  <a:ext cx="7" cy="8"/>
                </a:xfrm>
                <a:custGeom>
                  <a:avLst/>
                  <a:gdLst>
                    <a:gd name="T0" fmla="*/ 4 w 7"/>
                    <a:gd name="T1" fmla="*/ 8 h 8"/>
                    <a:gd name="T2" fmla="*/ 7 w 7"/>
                    <a:gd name="T3" fmla="*/ 8 h 8"/>
                    <a:gd name="T4" fmla="*/ 7 w 7"/>
                    <a:gd name="T5" fmla="*/ 7 h 8"/>
                    <a:gd name="T6" fmla="*/ 4 w 7"/>
                    <a:gd name="T7" fmla="*/ 6 h 8"/>
                    <a:gd name="T8" fmla="*/ 4 w 7"/>
                    <a:gd name="T9" fmla="*/ 0 h 8"/>
                    <a:gd name="T10" fmla="*/ 1 w 7"/>
                    <a:gd name="T11" fmla="*/ 1 h 8"/>
                    <a:gd name="T12" fmla="*/ 1 w 7"/>
                    <a:gd name="T13" fmla="*/ 2 h 8"/>
                    <a:gd name="T14" fmla="*/ 1 w 7"/>
                    <a:gd name="T15" fmla="*/ 4 h 8"/>
                    <a:gd name="T16" fmla="*/ 2 w 7"/>
                    <a:gd name="T17" fmla="*/ 4 h 8"/>
                    <a:gd name="T18" fmla="*/ 2 w 7"/>
                    <a:gd name="T19" fmla="*/ 5 h 8"/>
                    <a:gd name="T20" fmla="*/ 0 w 7"/>
                    <a:gd name="T21" fmla="*/ 5 h 8"/>
                    <a:gd name="T22" fmla="*/ 0 w 7"/>
                    <a:gd name="T23" fmla="*/ 5 h 8"/>
                    <a:gd name="T24" fmla="*/ 0 w 7"/>
                    <a:gd name="T25" fmla="*/ 7 h 8"/>
                    <a:gd name="T26" fmla="*/ 3 w 7"/>
                    <a:gd name="T27" fmla="*/ 8 h 8"/>
                    <a:gd name="T28" fmla="*/ 4 w 7"/>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4" y="8"/>
                      </a:moveTo>
                      <a:lnTo>
                        <a:pt x="7" y="8"/>
                      </a:lnTo>
                      <a:lnTo>
                        <a:pt x="7" y="7"/>
                      </a:lnTo>
                      <a:lnTo>
                        <a:pt x="4" y="6"/>
                      </a:lnTo>
                      <a:lnTo>
                        <a:pt x="4" y="0"/>
                      </a:lnTo>
                      <a:lnTo>
                        <a:pt x="1" y="1"/>
                      </a:lnTo>
                      <a:lnTo>
                        <a:pt x="1" y="2"/>
                      </a:lnTo>
                      <a:lnTo>
                        <a:pt x="1" y="4"/>
                      </a:lnTo>
                      <a:lnTo>
                        <a:pt x="2" y="4"/>
                      </a:lnTo>
                      <a:lnTo>
                        <a:pt x="2" y="5"/>
                      </a:lnTo>
                      <a:lnTo>
                        <a:pt x="0" y="5"/>
                      </a:lnTo>
                      <a:lnTo>
                        <a:pt x="0" y="5"/>
                      </a:lnTo>
                      <a:lnTo>
                        <a:pt x="0" y="7"/>
                      </a:lnTo>
                      <a:lnTo>
                        <a:pt x="3"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0" name="Freeform 929">
                  <a:extLst>
                    <a:ext uri="{FF2B5EF4-FFF2-40B4-BE49-F238E27FC236}">
                      <a16:creationId xmlns:a16="http://schemas.microsoft.com/office/drawing/2014/main" id="{77FE6190-5D36-AE4E-B878-2CD9A5828FE0}"/>
                    </a:ext>
                  </a:extLst>
                </p:cNvPr>
                <p:cNvSpPr>
                  <a:spLocks/>
                </p:cNvSpPr>
                <p:nvPr/>
              </p:nvSpPr>
              <p:spPr bwMode="auto">
                <a:xfrm>
                  <a:off x="6009" y="3594"/>
                  <a:ext cx="2" cy="2"/>
                </a:xfrm>
                <a:custGeom>
                  <a:avLst/>
                  <a:gdLst>
                    <a:gd name="T0" fmla="*/ 1 w 2"/>
                    <a:gd name="T1" fmla="*/ 2 h 2"/>
                    <a:gd name="T2" fmla="*/ 2 w 2"/>
                    <a:gd name="T3" fmla="*/ 2 h 2"/>
                    <a:gd name="T4" fmla="*/ 2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2"/>
                      </a:ln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1" name="Freeform 930">
                  <a:extLst>
                    <a:ext uri="{FF2B5EF4-FFF2-40B4-BE49-F238E27FC236}">
                      <a16:creationId xmlns:a16="http://schemas.microsoft.com/office/drawing/2014/main" id="{09D313F1-7F1B-3D46-A537-830E11D1EE3B}"/>
                    </a:ext>
                  </a:extLst>
                </p:cNvPr>
                <p:cNvSpPr>
                  <a:spLocks/>
                </p:cNvSpPr>
                <p:nvPr/>
              </p:nvSpPr>
              <p:spPr bwMode="auto">
                <a:xfrm>
                  <a:off x="5827" y="3822"/>
                  <a:ext cx="3" cy="4"/>
                </a:xfrm>
                <a:custGeom>
                  <a:avLst/>
                  <a:gdLst>
                    <a:gd name="T0" fmla="*/ 1 w 3"/>
                    <a:gd name="T1" fmla="*/ 4 h 4"/>
                    <a:gd name="T2" fmla="*/ 3 w 3"/>
                    <a:gd name="T3" fmla="*/ 3 h 4"/>
                    <a:gd name="T4" fmla="*/ 3 w 3"/>
                    <a:gd name="T5" fmla="*/ 1 h 4"/>
                    <a:gd name="T6" fmla="*/ 1 w 3"/>
                    <a:gd name="T7" fmla="*/ 0 h 4"/>
                    <a:gd name="T8" fmla="*/ 0 w 3"/>
                    <a:gd name="T9" fmla="*/ 2 h 4"/>
                    <a:gd name="T10" fmla="*/ 1 w 3"/>
                    <a:gd name="T11" fmla="*/ 2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lnTo>
                        <a:pt x="3" y="3"/>
                      </a:lnTo>
                      <a:lnTo>
                        <a:pt x="3" y="1"/>
                      </a:lnTo>
                      <a:lnTo>
                        <a:pt x="1" y="0"/>
                      </a:lnTo>
                      <a:lnTo>
                        <a:pt x="0" y="2"/>
                      </a:lnTo>
                      <a:lnTo>
                        <a:pt x="1"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2" name="Freeform 931">
                  <a:extLst>
                    <a:ext uri="{FF2B5EF4-FFF2-40B4-BE49-F238E27FC236}">
                      <a16:creationId xmlns:a16="http://schemas.microsoft.com/office/drawing/2014/main" id="{35903D54-B437-2340-81C1-FFF7544D2C79}"/>
                    </a:ext>
                  </a:extLst>
                </p:cNvPr>
                <p:cNvSpPr>
                  <a:spLocks/>
                </p:cNvSpPr>
                <p:nvPr/>
              </p:nvSpPr>
              <p:spPr bwMode="auto">
                <a:xfrm>
                  <a:off x="5825" y="3691"/>
                  <a:ext cx="143" cy="168"/>
                </a:xfrm>
                <a:custGeom>
                  <a:avLst/>
                  <a:gdLst>
                    <a:gd name="T0" fmla="*/ 141 w 143"/>
                    <a:gd name="T1" fmla="*/ 12 h 168"/>
                    <a:gd name="T2" fmla="*/ 138 w 143"/>
                    <a:gd name="T3" fmla="*/ 20 h 168"/>
                    <a:gd name="T4" fmla="*/ 134 w 143"/>
                    <a:gd name="T5" fmla="*/ 15 h 168"/>
                    <a:gd name="T6" fmla="*/ 127 w 143"/>
                    <a:gd name="T7" fmla="*/ 14 h 168"/>
                    <a:gd name="T8" fmla="*/ 129 w 143"/>
                    <a:gd name="T9" fmla="*/ 9 h 168"/>
                    <a:gd name="T10" fmla="*/ 126 w 143"/>
                    <a:gd name="T11" fmla="*/ 7 h 168"/>
                    <a:gd name="T12" fmla="*/ 124 w 143"/>
                    <a:gd name="T13" fmla="*/ 0 h 168"/>
                    <a:gd name="T14" fmla="*/ 116 w 143"/>
                    <a:gd name="T15" fmla="*/ 10 h 168"/>
                    <a:gd name="T16" fmla="*/ 107 w 143"/>
                    <a:gd name="T17" fmla="*/ 28 h 168"/>
                    <a:gd name="T18" fmla="*/ 98 w 143"/>
                    <a:gd name="T19" fmla="*/ 33 h 168"/>
                    <a:gd name="T20" fmla="*/ 93 w 143"/>
                    <a:gd name="T21" fmla="*/ 43 h 168"/>
                    <a:gd name="T22" fmla="*/ 86 w 143"/>
                    <a:gd name="T23" fmla="*/ 59 h 168"/>
                    <a:gd name="T24" fmla="*/ 74 w 143"/>
                    <a:gd name="T25" fmla="*/ 69 h 168"/>
                    <a:gd name="T26" fmla="*/ 59 w 143"/>
                    <a:gd name="T27" fmla="*/ 78 h 168"/>
                    <a:gd name="T28" fmla="*/ 55 w 143"/>
                    <a:gd name="T29" fmla="*/ 90 h 168"/>
                    <a:gd name="T30" fmla="*/ 47 w 143"/>
                    <a:gd name="T31" fmla="*/ 88 h 168"/>
                    <a:gd name="T32" fmla="*/ 37 w 143"/>
                    <a:gd name="T33" fmla="*/ 94 h 168"/>
                    <a:gd name="T34" fmla="*/ 29 w 143"/>
                    <a:gd name="T35" fmla="*/ 106 h 168"/>
                    <a:gd name="T36" fmla="*/ 23 w 143"/>
                    <a:gd name="T37" fmla="*/ 106 h 168"/>
                    <a:gd name="T38" fmla="*/ 17 w 143"/>
                    <a:gd name="T39" fmla="*/ 116 h 168"/>
                    <a:gd name="T40" fmla="*/ 13 w 143"/>
                    <a:gd name="T41" fmla="*/ 126 h 168"/>
                    <a:gd name="T42" fmla="*/ 9 w 143"/>
                    <a:gd name="T43" fmla="*/ 125 h 168"/>
                    <a:gd name="T44" fmla="*/ 10 w 143"/>
                    <a:gd name="T45" fmla="*/ 136 h 168"/>
                    <a:gd name="T46" fmla="*/ 0 w 143"/>
                    <a:gd name="T47" fmla="*/ 141 h 168"/>
                    <a:gd name="T48" fmla="*/ 1 w 143"/>
                    <a:gd name="T49" fmla="*/ 147 h 168"/>
                    <a:gd name="T50" fmla="*/ 9 w 143"/>
                    <a:gd name="T51" fmla="*/ 152 h 168"/>
                    <a:gd name="T52" fmla="*/ 13 w 143"/>
                    <a:gd name="T53" fmla="*/ 151 h 168"/>
                    <a:gd name="T54" fmla="*/ 17 w 143"/>
                    <a:gd name="T55" fmla="*/ 156 h 168"/>
                    <a:gd name="T56" fmla="*/ 23 w 143"/>
                    <a:gd name="T57" fmla="*/ 165 h 168"/>
                    <a:gd name="T58" fmla="*/ 26 w 143"/>
                    <a:gd name="T59" fmla="*/ 167 h 168"/>
                    <a:gd name="T60" fmla="*/ 41 w 143"/>
                    <a:gd name="T61" fmla="*/ 161 h 168"/>
                    <a:gd name="T62" fmla="*/ 44 w 143"/>
                    <a:gd name="T63" fmla="*/ 156 h 168"/>
                    <a:gd name="T64" fmla="*/ 50 w 143"/>
                    <a:gd name="T65" fmla="*/ 150 h 168"/>
                    <a:gd name="T66" fmla="*/ 58 w 143"/>
                    <a:gd name="T67" fmla="*/ 146 h 168"/>
                    <a:gd name="T68" fmla="*/ 58 w 143"/>
                    <a:gd name="T69" fmla="*/ 144 h 168"/>
                    <a:gd name="T70" fmla="*/ 66 w 143"/>
                    <a:gd name="T71" fmla="*/ 127 h 168"/>
                    <a:gd name="T72" fmla="*/ 77 w 143"/>
                    <a:gd name="T73" fmla="*/ 110 h 168"/>
                    <a:gd name="T74" fmla="*/ 83 w 143"/>
                    <a:gd name="T75" fmla="*/ 100 h 168"/>
                    <a:gd name="T76" fmla="*/ 88 w 143"/>
                    <a:gd name="T77" fmla="*/ 96 h 168"/>
                    <a:gd name="T78" fmla="*/ 93 w 143"/>
                    <a:gd name="T79" fmla="*/ 90 h 168"/>
                    <a:gd name="T80" fmla="*/ 96 w 143"/>
                    <a:gd name="T81" fmla="*/ 93 h 168"/>
                    <a:gd name="T82" fmla="*/ 101 w 143"/>
                    <a:gd name="T83" fmla="*/ 90 h 168"/>
                    <a:gd name="T84" fmla="*/ 104 w 143"/>
                    <a:gd name="T85" fmla="*/ 93 h 168"/>
                    <a:gd name="T86" fmla="*/ 107 w 143"/>
                    <a:gd name="T87" fmla="*/ 89 h 168"/>
                    <a:gd name="T88" fmla="*/ 109 w 143"/>
                    <a:gd name="T89" fmla="*/ 87 h 168"/>
                    <a:gd name="T90" fmla="*/ 106 w 143"/>
                    <a:gd name="T91" fmla="*/ 79 h 168"/>
                    <a:gd name="T92" fmla="*/ 117 w 143"/>
                    <a:gd name="T93" fmla="*/ 68 h 168"/>
                    <a:gd name="T94" fmla="*/ 124 w 143"/>
                    <a:gd name="T95" fmla="*/ 55 h 168"/>
                    <a:gd name="T96" fmla="*/ 131 w 143"/>
                    <a:gd name="T97" fmla="*/ 45 h 168"/>
                    <a:gd name="T98" fmla="*/ 140 w 143"/>
                    <a:gd name="T99" fmla="*/ 32 h 168"/>
                    <a:gd name="T100" fmla="*/ 140 w 143"/>
                    <a:gd name="T101" fmla="*/ 24 h 168"/>
                    <a:gd name="T102" fmla="*/ 141 w 143"/>
                    <a:gd name="T103"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3" h="168">
                      <a:moveTo>
                        <a:pt x="143" y="14"/>
                      </a:moveTo>
                      <a:lnTo>
                        <a:pt x="143" y="14"/>
                      </a:lnTo>
                      <a:lnTo>
                        <a:pt x="142" y="13"/>
                      </a:lnTo>
                      <a:lnTo>
                        <a:pt x="141" y="12"/>
                      </a:lnTo>
                      <a:lnTo>
                        <a:pt x="138" y="16"/>
                      </a:lnTo>
                      <a:lnTo>
                        <a:pt x="139" y="17"/>
                      </a:lnTo>
                      <a:lnTo>
                        <a:pt x="141" y="17"/>
                      </a:lnTo>
                      <a:lnTo>
                        <a:pt x="138" y="20"/>
                      </a:lnTo>
                      <a:lnTo>
                        <a:pt x="137" y="17"/>
                      </a:lnTo>
                      <a:lnTo>
                        <a:pt x="137" y="16"/>
                      </a:lnTo>
                      <a:lnTo>
                        <a:pt x="136" y="16"/>
                      </a:lnTo>
                      <a:lnTo>
                        <a:pt x="134" y="15"/>
                      </a:lnTo>
                      <a:lnTo>
                        <a:pt x="132" y="17"/>
                      </a:lnTo>
                      <a:lnTo>
                        <a:pt x="131" y="20"/>
                      </a:lnTo>
                      <a:lnTo>
                        <a:pt x="128" y="19"/>
                      </a:lnTo>
                      <a:lnTo>
                        <a:pt x="127" y="14"/>
                      </a:lnTo>
                      <a:lnTo>
                        <a:pt x="128" y="13"/>
                      </a:lnTo>
                      <a:lnTo>
                        <a:pt x="130" y="10"/>
                      </a:lnTo>
                      <a:lnTo>
                        <a:pt x="130" y="9"/>
                      </a:lnTo>
                      <a:lnTo>
                        <a:pt x="129" y="9"/>
                      </a:lnTo>
                      <a:lnTo>
                        <a:pt x="130" y="7"/>
                      </a:lnTo>
                      <a:lnTo>
                        <a:pt x="129" y="7"/>
                      </a:lnTo>
                      <a:lnTo>
                        <a:pt x="127" y="7"/>
                      </a:lnTo>
                      <a:lnTo>
                        <a:pt x="126" y="7"/>
                      </a:lnTo>
                      <a:lnTo>
                        <a:pt x="125" y="5"/>
                      </a:lnTo>
                      <a:lnTo>
                        <a:pt x="125" y="3"/>
                      </a:lnTo>
                      <a:lnTo>
                        <a:pt x="127" y="0"/>
                      </a:lnTo>
                      <a:lnTo>
                        <a:pt x="124" y="0"/>
                      </a:lnTo>
                      <a:lnTo>
                        <a:pt x="121" y="3"/>
                      </a:lnTo>
                      <a:lnTo>
                        <a:pt x="119" y="3"/>
                      </a:lnTo>
                      <a:lnTo>
                        <a:pt x="117" y="7"/>
                      </a:lnTo>
                      <a:lnTo>
                        <a:pt x="116" y="10"/>
                      </a:lnTo>
                      <a:lnTo>
                        <a:pt x="113" y="18"/>
                      </a:lnTo>
                      <a:lnTo>
                        <a:pt x="111" y="22"/>
                      </a:lnTo>
                      <a:lnTo>
                        <a:pt x="110" y="23"/>
                      </a:lnTo>
                      <a:lnTo>
                        <a:pt x="107" y="28"/>
                      </a:lnTo>
                      <a:lnTo>
                        <a:pt x="106" y="30"/>
                      </a:lnTo>
                      <a:lnTo>
                        <a:pt x="103" y="31"/>
                      </a:lnTo>
                      <a:lnTo>
                        <a:pt x="100" y="31"/>
                      </a:lnTo>
                      <a:lnTo>
                        <a:pt x="98" y="33"/>
                      </a:lnTo>
                      <a:lnTo>
                        <a:pt x="97" y="36"/>
                      </a:lnTo>
                      <a:lnTo>
                        <a:pt x="97" y="39"/>
                      </a:lnTo>
                      <a:lnTo>
                        <a:pt x="96" y="40"/>
                      </a:lnTo>
                      <a:lnTo>
                        <a:pt x="93" y="43"/>
                      </a:lnTo>
                      <a:lnTo>
                        <a:pt x="93" y="47"/>
                      </a:lnTo>
                      <a:lnTo>
                        <a:pt x="92" y="49"/>
                      </a:lnTo>
                      <a:lnTo>
                        <a:pt x="92" y="52"/>
                      </a:lnTo>
                      <a:lnTo>
                        <a:pt x="86" y="59"/>
                      </a:lnTo>
                      <a:lnTo>
                        <a:pt x="81" y="64"/>
                      </a:lnTo>
                      <a:lnTo>
                        <a:pt x="78" y="64"/>
                      </a:lnTo>
                      <a:lnTo>
                        <a:pt x="75" y="66"/>
                      </a:lnTo>
                      <a:lnTo>
                        <a:pt x="74" y="69"/>
                      </a:lnTo>
                      <a:lnTo>
                        <a:pt x="72" y="69"/>
                      </a:lnTo>
                      <a:lnTo>
                        <a:pt x="66" y="72"/>
                      </a:lnTo>
                      <a:lnTo>
                        <a:pt x="62" y="77"/>
                      </a:lnTo>
                      <a:lnTo>
                        <a:pt x="59" y="78"/>
                      </a:lnTo>
                      <a:lnTo>
                        <a:pt x="54" y="82"/>
                      </a:lnTo>
                      <a:lnTo>
                        <a:pt x="54" y="83"/>
                      </a:lnTo>
                      <a:lnTo>
                        <a:pt x="55" y="86"/>
                      </a:lnTo>
                      <a:lnTo>
                        <a:pt x="55" y="90"/>
                      </a:lnTo>
                      <a:lnTo>
                        <a:pt x="52" y="87"/>
                      </a:lnTo>
                      <a:lnTo>
                        <a:pt x="51" y="86"/>
                      </a:lnTo>
                      <a:lnTo>
                        <a:pt x="49" y="87"/>
                      </a:lnTo>
                      <a:lnTo>
                        <a:pt x="47" y="88"/>
                      </a:lnTo>
                      <a:lnTo>
                        <a:pt x="45" y="86"/>
                      </a:lnTo>
                      <a:lnTo>
                        <a:pt x="44" y="87"/>
                      </a:lnTo>
                      <a:lnTo>
                        <a:pt x="39" y="92"/>
                      </a:lnTo>
                      <a:lnTo>
                        <a:pt x="37" y="94"/>
                      </a:lnTo>
                      <a:lnTo>
                        <a:pt x="34" y="97"/>
                      </a:lnTo>
                      <a:lnTo>
                        <a:pt x="31" y="98"/>
                      </a:lnTo>
                      <a:lnTo>
                        <a:pt x="29" y="102"/>
                      </a:lnTo>
                      <a:lnTo>
                        <a:pt x="29" y="106"/>
                      </a:lnTo>
                      <a:lnTo>
                        <a:pt x="28" y="104"/>
                      </a:lnTo>
                      <a:lnTo>
                        <a:pt x="27" y="103"/>
                      </a:lnTo>
                      <a:lnTo>
                        <a:pt x="25" y="104"/>
                      </a:lnTo>
                      <a:lnTo>
                        <a:pt x="23" y="106"/>
                      </a:lnTo>
                      <a:lnTo>
                        <a:pt x="23" y="110"/>
                      </a:lnTo>
                      <a:lnTo>
                        <a:pt x="22" y="111"/>
                      </a:lnTo>
                      <a:lnTo>
                        <a:pt x="21" y="110"/>
                      </a:lnTo>
                      <a:lnTo>
                        <a:pt x="17" y="116"/>
                      </a:lnTo>
                      <a:lnTo>
                        <a:pt x="16" y="116"/>
                      </a:lnTo>
                      <a:lnTo>
                        <a:pt x="14" y="118"/>
                      </a:lnTo>
                      <a:lnTo>
                        <a:pt x="14" y="124"/>
                      </a:lnTo>
                      <a:lnTo>
                        <a:pt x="13" y="126"/>
                      </a:lnTo>
                      <a:lnTo>
                        <a:pt x="12" y="123"/>
                      </a:lnTo>
                      <a:lnTo>
                        <a:pt x="11" y="122"/>
                      </a:lnTo>
                      <a:lnTo>
                        <a:pt x="10" y="124"/>
                      </a:lnTo>
                      <a:lnTo>
                        <a:pt x="9" y="125"/>
                      </a:lnTo>
                      <a:lnTo>
                        <a:pt x="6" y="130"/>
                      </a:lnTo>
                      <a:lnTo>
                        <a:pt x="6" y="132"/>
                      </a:lnTo>
                      <a:lnTo>
                        <a:pt x="9" y="135"/>
                      </a:lnTo>
                      <a:lnTo>
                        <a:pt x="10" y="136"/>
                      </a:lnTo>
                      <a:lnTo>
                        <a:pt x="9" y="137"/>
                      </a:lnTo>
                      <a:lnTo>
                        <a:pt x="6" y="137"/>
                      </a:lnTo>
                      <a:lnTo>
                        <a:pt x="3" y="138"/>
                      </a:lnTo>
                      <a:lnTo>
                        <a:pt x="0" y="141"/>
                      </a:lnTo>
                      <a:lnTo>
                        <a:pt x="2" y="142"/>
                      </a:lnTo>
                      <a:lnTo>
                        <a:pt x="3" y="142"/>
                      </a:lnTo>
                      <a:lnTo>
                        <a:pt x="2" y="144"/>
                      </a:lnTo>
                      <a:lnTo>
                        <a:pt x="1" y="147"/>
                      </a:lnTo>
                      <a:lnTo>
                        <a:pt x="3" y="149"/>
                      </a:lnTo>
                      <a:lnTo>
                        <a:pt x="5" y="150"/>
                      </a:lnTo>
                      <a:lnTo>
                        <a:pt x="8" y="151"/>
                      </a:lnTo>
                      <a:lnTo>
                        <a:pt x="9" y="152"/>
                      </a:lnTo>
                      <a:lnTo>
                        <a:pt x="10" y="152"/>
                      </a:lnTo>
                      <a:lnTo>
                        <a:pt x="10" y="149"/>
                      </a:lnTo>
                      <a:lnTo>
                        <a:pt x="11" y="149"/>
                      </a:lnTo>
                      <a:lnTo>
                        <a:pt x="13" y="151"/>
                      </a:lnTo>
                      <a:lnTo>
                        <a:pt x="14" y="153"/>
                      </a:lnTo>
                      <a:lnTo>
                        <a:pt x="13" y="155"/>
                      </a:lnTo>
                      <a:lnTo>
                        <a:pt x="15" y="156"/>
                      </a:lnTo>
                      <a:lnTo>
                        <a:pt x="17" y="156"/>
                      </a:lnTo>
                      <a:lnTo>
                        <a:pt x="18" y="157"/>
                      </a:lnTo>
                      <a:lnTo>
                        <a:pt x="19" y="161"/>
                      </a:lnTo>
                      <a:lnTo>
                        <a:pt x="21" y="163"/>
                      </a:lnTo>
                      <a:lnTo>
                        <a:pt x="23" y="165"/>
                      </a:lnTo>
                      <a:lnTo>
                        <a:pt x="20" y="167"/>
                      </a:lnTo>
                      <a:lnTo>
                        <a:pt x="22" y="167"/>
                      </a:lnTo>
                      <a:lnTo>
                        <a:pt x="26" y="166"/>
                      </a:lnTo>
                      <a:lnTo>
                        <a:pt x="26" y="167"/>
                      </a:lnTo>
                      <a:lnTo>
                        <a:pt x="28" y="168"/>
                      </a:lnTo>
                      <a:lnTo>
                        <a:pt x="31" y="167"/>
                      </a:lnTo>
                      <a:lnTo>
                        <a:pt x="37" y="165"/>
                      </a:lnTo>
                      <a:lnTo>
                        <a:pt x="41" y="161"/>
                      </a:lnTo>
                      <a:lnTo>
                        <a:pt x="43" y="159"/>
                      </a:lnTo>
                      <a:lnTo>
                        <a:pt x="43" y="158"/>
                      </a:lnTo>
                      <a:lnTo>
                        <a:pt x="43" y="155"/>
                      </a:lnTo>
                      <a:lnTo>
                        <a:pt x="44" y="156"/>
                      </a:lnTo>
                      <a:lnTo>
                        <a:pt x="44" y="159"/>
                      </a:lnTo>
                      <a:lnTo>
                        <a:pt x="47" y="157"/>
                      </a:lnTo>
                      <a:lnTo>
                        <a:pt x="48" y="153"/>
                      </a:lnTo>
                      <a:lnTo>
                        <a:pt x="50" y="150"/>
                      </a:lnTo>
                      <a:lnTo>
                        <a:pt x="54" y="148"/>
                      </a:lnTo>
                      <a:lnTo>
                        <a:pt x="58" y="148"/>
                      </a:lnTo>
                      <a:lnTo>
                        <a:pt x="59" y="147"/>
                      </a:lnTo>
                      <a:lnTo>
                        <a:pt x="58" y="146"/>
                      </a:lnTo>
                      <a:lnTo>
                        <a:pt x="56" y="146"/>
                      </a:lnTo>
                      <a:lnTo>
                        <a:pt x="58" y="145"/>
                      </a:lnTo>
                      <a:lnTo>
                        <a:pt x="58" y="145"/>
                      </a:lnTo>
                      <a:lnTo>
                        <a:pt x="58" y="144"/>
                      </a:lnTo>
                      <a:lnTo>
                        <a:pt x="61" y="140"/>
                      </a:lnTo>
                      <a:lnTo>
                        <a:pt x="63" y="135"/>
                      </a:lnTo>
                      <a:lnTo>
                        <a:pt x="64" y="130"/>
                      </a:lnTo>
                      <a:lnTo>
                        <a:pt x="66" y="127"/>
                      </a:lnTo>
                      <a:lnTo>
                        <a:pt x="72" y="121"/>
                      </a:lnTo>
                      <a:lnTo>
                        <a:pt x="73" y="119"/>
                      </a:lnTo>
                      <a:lnTo>
                        <a:pt x="74" y="115"/>
                      </a:lnTo>
                      <a:lnTo>
                        <a:pt x="77" y="110"/>
                      </a:lnTo>
                      <a:lnTo>
                        <a:pt x="78" y="107"/>
                      </a:lnTo>
                      <a:lnTo>
                        <a:pt x="79" y="104"/>
                      </a:lnTo>
                      <a:lnTo>
                        <a:pt x="81" y="100"/>
                      </a:lnTo>
                      <a:lnTo>
                        <a:pt x="83" y="100"/>
                      </a:lnTo>
                      <a:lnTo>
                        <a:pt x="83" y="97"/>
                      </a:lnTo>
                      <a:lnTo>
                        <a:pt x="86" y="98"/>
                      </a:lnTo>
                      <a:lnTo>
                        <a:pt x="87" y="98"/>
                      </a:lnTo>
                      <a:lnTo>
                        <a:pt x="88" y="96"/>
                      </a:lnTo>
                      <a:lnTo>
                        <a:pt x="90" y="96"/>
                      </a:lnTo>
                      <a:lnTo>
                        <a:pt x="92" y="95"/>
                      </a:lnTo>
                      <a:lnTo>
                        <a:pt x="93" y="92"/>
                      </a:lnTo>
                      <a:lnTo>
                        <a:pt x="93" y="90"/>
                      </a:lnTo>
                      <a:lnTo>
                        <a:pt x="92" y="87"/>
                      </a:lnTo>
                      <a:lnTo>
                        <a:pt x="94" y="89"/>
                      </a:lnTo>
                      <a:lnTo>
                        <a:pt x="95" y="92"/>
                      </a:lnTo>
                      <a:lnTo>
                        <a:pt x="96" y="93"/>
                      </a:lnTo>
                      <a:lnTo>
                        <a:pt x="97" y="92"/>
                      </a:lnTo>
                      <a:lnTo>
                        <a:pt x="98" y="90"/>
                      </a:lnTo>
                      <a:lnTo>
                        <a:pt x="100" y="89"/>
                      </a:lnTo>
                      <a:lnTo>
                        <a:pt x="101" y="90"/>
                      </a:lnTo>
                      <a:lnTo>
                        <a:pt x="101" y="91"/>
                      </a:lnTo>
                      <a:lnTo>
                        <a:pt x="99" y="92"/>
                      </a:lnTo>
                      <a:lnTo>
                        <a:pt x="102" y="92"/>
                      </a:lnTo>
                      <a:lnTo>
                        <a:pt x="104" y="93"/>
                      </a:lnTo>
                      <a:lnTo>
                        <a:pt x="105" y="91"/>
                      </a:lnTo>
                      <a:lnTo>
                        <a:pt x="105" y="89"/>
                      </a:lnTo>
                      <a:lnTo>
                        <a:pt x="106" y="88"/>
                      </a:lnTo>
                      <a:lnTo>
                        <a:pt x="107" y="89"/>
                      </a:lnTo>
                      <a:lnTo>
                        <a:pt x="106" y="92"/>
                      </a:lnTo>
                      <a:lnTo>
                        <a:pt x="107" y="93"/>
                      </a:lnTo>
                      <a:lnTo>
                        <a:pt x="108" y="92"/>
                      </a:lnTo>
                      <a:lnTo>
                        <a:pt x="109" y="87"/>
                      </a:lnTo>
                      <a:lnTo>
                        <a:pt x="107" y="85"/>
                      </a:lnTo>
                      <a:lnTo>
                        <a:pt x="106" y="84"/>
                      </a:lnTo>
                      <a:lnTo>
                        <a:pt x="107" y="83"/>
                      </a:lnTo>
                      <a:lnTo>
                        <a:pt x="106" y="79"/>
                      </a:lnTo>
                      <a:lnTo>
                        <a:pt x="107" y="74"/>
                      </a:lnTo>
                      <a:lnTo>
                        <a:pt x="109" y="72"/>
                      </a:lnTo>
                      <a:lnTo>
                        <a:pt x="113" y="71"/>
                      </a:lnTo>
                      <a:lnTo>
                        <a:pt x="117" y="68"/>
                      </a:lnTo>
                      <a:lnTo>
                        <a:pt x="117" y="66"/>
                      </a:lnTo>
                      <a:lnTo>
                        <a:pt x="120" y="62"/>
                      </a:lnTo>
                      <a:lnTo>
                        <a:pt x="121" y="59"/>
                      </a:lnTo>
                      <a:lnTo>
                        <a:pt x="124" y="55"/>
                      </a:lnTo>
                      <a:lnTo>
                        <a:pt x="127" y="55"/>
                      </a:lnTo>
                      <a:lnTo>
                        <a:pt x="126" y="54"/>
                      </a:lnTo>
                      <a:lnTo>
                        <a:pt x="131" y="48"/>
                      </a:lnTo>
                      <a:lnTo>
                        <a:pt x="131" y="45"/>
                      </a:lnTo>
                      <a:lnTo>
                        <a:pt x="139" y="38"/>
                      </a:lnTo>
                      <a:lnTo>
                        <a:pt x="141" y="36"/>
                      </a:lnTo>
                      <a:lnTo>
                        <a:pt x="140" y="35"/>
                      </a:lnTo>
                      <a:lnTo>
                        <a:pt x="140" y="32"/>
                      </a:lnTo>
                      <a:lnTo>
                        <a:pt x="138" y="29"/>
                      </a:lnTo>
                      <a:lnTo>
                        <a:pt x="138" y="26"/>
                      </a:lnTo>
                      <a:lnTo>
                        <a:pt x="139" y="23"/>
                      </a:lnTo>
                      <a:lnTo>
                        <a:pt x="140" y="24"/>
                      </a:lnTo>
                      <a:lnTo>
                        <a:pt x="143" y="19"/>
                      </a:lnTo>
                      <a:lnTo>
                        <a:pt x="141" y="20"/>
                      </a:lnTo>
                      <a:lnTo>
                        <a:pt x="139" y="21"/>
                      </a:lnTo>
                      <a:lnTo>
                        <a:pt x="141" y="18"/>
                      </a:lnTo>
                      <a:lnTo>
                        <a:pt x="14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3" name="Freeform 932">
                  <a:extLst>
                    <a:ext uri="{FF2B5EF4-FFF2-40B4-BE49-F238E27FC236}">
                      <a16:creationId xmlns:a16="http://schemas.microsoft.com/office/drawing/2014/main" id="{3597C4F2-9032-A44B-97E6-36713A4CFBFF}"/>
                    </a:ext>
                  </a:extLst>
                </p:cNvPr>
                <p:cNvSpPr>
                  <a:spLocks/>
                </p:cNvSpPr>
                <p:nvPr/>
              </p:nvSpPr>
              <p:spPr bwMode="auto">
                <a:xfrm>
                  <a:off x="5972" y="3521"/>
                  <a:ext cx="81" cy="201"/>
                </a:xfrm>
                <a:custGeom>
                  <a:avLst/>
                  <a:gdLst>
                    <a:gd name="T0" fmla="*/ 77 w 81"/>
                    <a:gd name="T1" fmla="*/ 96 h 201"/>
                    <a:gd name="T2" fmla="*/ 62 w 81"/>
                    <a:gd name="T3" fmla="*/ 104 h 201"/>
                    <a:gd name="T4" fmla="*/ 50 w 81"/>
                    <a:gd name="T5" fmla="*/ 97 h 201"/>
                    <a:gd name="T6" fmla="*/ 50 w 81"/>
                    <a:gd name="T7" fmla="*/ 85 h 201"/>
                    <a:gd name="T8" fmla="*/ 46 w 81"/>
                    <a:gd name="T9" fmla="*/ 73 h 201"/>
                    <a:gd name="T10" fmla="*/ 45 w 81"/>
                    <a:gd name="T11" fmla="*/ 64 h 201"/>
                    <a:gd name="T12" fmla="*/ 43 w 81"/>
                    <a:gd name="T13" fmla="*/ 66 h 201"/>
                    <a:gd name="T14" fmla="*/ 41 w 81"/>
                    <a:gd name="T15" fmla="*/ 76 h 201"/>
                    <a:gd name="T16" fmla="*/ 39 w 81"/>
                    <a:gd name="T17" fmla="*/ 80 h 201"/>
                    <a:gd name="T18" fmla="*/ 34 w 81"/>
                    <a:gd name="T19" fmla="*/ 73 h 201"/>
                    <a:gd name="T20" fmla="*/ 35 w 81"/>
                    <a:gd name="T21" fmla="*/ 68 h 201"/>
                    <a:gd name="T22" fmla="*/ 37 w 81"/>
                    <a:gd name="T23" fmla="*/ 58 h 201"/>
                    <a:gd name="T24" fmla="*/ 36 w 81"/>
                    <a:gd name="T25" fmla="*/ 47 h 201"/>
                    <a:gd name="T26" fmla="*/ 37 w 81"/>
                    <a:gd name="T27" fmla="*/ 44 h 201"/>
                    <a:gd name="T28" fmla="*/ 38 w 81"/>
                    <a:gd name="T29" fmla="*/ 29 h 201"/>
                    <a:gd name="T30" fmla="*/ 31 w 81"/>
                    <a:gd name="T31" fmla="*/ 26 h 201"/>
                    <a:gd name="T32" fmla="*/ 31 w 81"/>
                    <a:gd name="T33" fmla="*/ 21 h 201"/>
                    <a:gd name="T34" fmla="*/ 29 w 81"/>
                    <a:gd name="T35" fmla="*/ 15 h 201"/>
                    <a:gd name="T36" fmla="*/ 29 w 81"/>
                    <a:gd name="T37" fmla="*/ 11 h 201"/>
                    <a:gd name="T38" fmla="*/ 25 w 81"/>
                    <a:gd name="T39" fmla="*/ 16 h 201"/>
                    <a:gd name="T40" fmla="*/ 22 w 81"/>
                    <a:gd name="T41" fmla="*/ 5 h 201"/>
                    <a:gd name="T42" fmla="*/ 21 w 81"/>
                    <a:gd name="T43" fmla="*/ 0 h 201"/>
                    <a:gd name="T44" fmla="*/ 18 w 81"/>
                    <a:gd name="T45" fmla="*/ 4 h 201"/>
                    <a:gd name="T46" fmla="*/ 19 w 81"/>
                    <a:gd name="T47" fmla="*/ 23 h 201"/>
                    <a:gd name="T48" fmla="*/ 20 w 81"/>
                    <a:gd name="T49" fmla="*/ 32 h 201"/>
                    <a:gd name="T50" fmla="*/ 22 w 81"/>
                    <a:gd name="T51" fmla="*/ 33 h 201"/>
                    <a:gd name="T52" fmla="*/ 25 w 81"/>
                    <a:gd name="T53" fmla="*/ 56 h 201"/>
                    <a:gd name="T54" fmla="*/ 25 w 81"/>
                    <a:gd name="T55" fmla="*/ 53 h 201"/>
                    <a:gd name="T56" fmla="*/ 29 w 81"/>
                    <a:gd name="T57" fmla="*/ 57 h 201"/>
                    <a:gd name="T58" fmla="*/ 30 w 81"/>
                    <a:gd name="T59" fmla="*/ 57 h 201"/>
                    <a:gd name="T60" fmla="*/ 27 w 81"/>
                    <a:gd name="T61" fmla="*/ 65 h 201"/>
                    <a:gd name="T62" fmla="*/ 27 w 81"/>
                    <a:gd name="T63" fmla="*/ 74 h 201"/>
                    <a:gd name="T64" fmla="*/ 31 w 81"/>
                    <a:gd name="T65" fmla="*/ 78 h 201"/>
                    <a:gd name="T66" fmla="*/ 30 w 81"/>
                    <a:gd name="T67" fmla="*/ 84 h 201"/>
                    <a:gd name="T68" fmla="*/ 27 w 81"/>
                    <a:gd name="T69" fmla="*/ 96 h 201"/>
                    <a:gd name="T70" fmla="*/ 25 w 81"/>
                    <a:gd name="T71" fmla="*/ 102 h 201"/>
                    <a:gd name="T72" fmla="*/ 22 w 81"/>
                    <a:gd name="T73" fmla="*/ 107 h 201"/>
                    <a:gd name="T74" fmla="*/ 17 w 81"/>
                    <a:gd name="T75" fmla="*/ 127 h 201"/>
                    <a:gd name="T76" fmla="*/ 5 w 81"/>
                    <a:gd name="T77" fmla="*/ 130 h 201"/>
                    <a:gd name="T78" fmla="*/ 5 w 81"/>
                    <a:gd name="T79" fmla="*/ 145 h 201"/>
                    <a:gd name="T80" fmla="*/ 16 w 81"/>
                    <a:gd name="T81" fmla="*/ 156 h 201"/>
                    <a:gd name="T82" fmla="*/ 16 w 81"/>
                    <a:gd name="T83" fmla="*/ 168 h 201"/>
                    <a:gd name="T84" fmla="*/ 1 w 81"/>
                    <a:gd name="T85" fmla="*/ 189 h 201"/>
                    <a:gd name="T86" fmla="*/ 4 w 81"/>
                    <a:gd name="T87" fmla="*/ 192 h 201"/>
                    <a:gd name="T88" fmla="*/ 5 w 81"/>
                    <a:gd name="T89" fmla="*/ 197 h 201"/>
                    <a:gd name="T90" fmla="*/ 8 w 81"/>
                    <a:gd name="T91" fmla="*/ 201 h 201"/>
                    <a:gd name="T92" fmla="*/ 24 w 81"/>
                    <a:gd name="T93" fmla="*/ 187 h 201"/>
                    <a:gd name="T94" fmla="*/ 37 w 81"/>
                    <a:gd name="T95" fmla="*/ 172 h 201"/>
                    <a:gd name="T96" fmla="*/ 42 w 81"/>
                    <a:gd name="T97" fmla="*/ 164 h 201"/>
                    <a:gd name="T98" fmla="*/ 48 w 81"/>
                    <a:gd name="T99" fmla="*/ 149 h 201"/>
                    <a:gd name="T100" fmla="*/ 43 w 81"/>
                    <a:gd name="T101" fmla="*/ 145 h 201"/>
                    <a:gd name="T102" fmla="*/ 59 w 81"/>
                    <a:gd name="T103" fmla="*/ 136 h 201"/>
                    <a:gd name="T104" fmla="*/ 63 w 81"/>
                    <a:gd name="T105" fmla="*/ 138 h 201"/>
                    <a:gd name="T106" fmla="*/ 64 w 81"/>
                    <a:gd name="T107" fmla="*/ 127 h 201"/>
                    <a:gd name="T108" fmla="*/ 70 w 81"/>
                    <a:gd name="T109" fmla="*/ 125 h 201"/>
                    <a:gd name="T110" fmla="*/ 75 w 81"/>
                    <a:gd name="T111" fmla="*/ 110 h 201"/>
                    <a:gd name="T112" fmla="*/ 81 w 81"/>
                    <a:gd name="T113" fmla="*/ 1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201">
                      <a:moveTo>
                        <a:pt x="77" y="99"/>
                      </a:moveTo>
                      <a:lnTo>
                        <a:pt x="76" y="97"/>
                      </a:lnTo>
                      <a:lnTo>
                        <a:pt x="77" y="97"/>
                      </a:lnTo>
                      <a:lnTo>
                        <a:pt x="77" y="96"/>
                      </a:lnTo>
                      <a:lnTo>
                        <a:pt x="74" y="95"/>
                      </a:lnTo>
                      <a:lnTo>
                        <a:pt x="70" y="98"/>
                      </a:lnTo>
                      <a:lnTo>
                        <a:pt x="66" y="104"/>
                      </a:lnTo>
                      <a:lnTo>
                        <a:pt x="62" y="104"/>
                      </a:lnTo>
                      <a:lnTo>
                        <a:pt x="60" y="105"/>
                      </a:lnTo>
                      <a:lnTo>
                        <a:pt x="58" y="104"/>
                      </a:lnTo>
                      <a:lnTo>
                        <a:pt x="52" y="97"/>
                      </a:lnTo>
                      <a:lnTo>
                        <a:pt x="50" y="97"/>
                      </a:lnTo>
                      <a:lnTo>
                        <a:pt x="48" y="94"/>
                      </a:lnTo>
                      <a:lnTo>
                        <a:pt x="47" y="91"/>
                      </a:lnTo>
                      <a:lnTo>
                        <a:pt x="49" y="89"/>
                      </a:lnTo>
                      <a:lnTo>
                        <a:pt x="50" y="85"/>
                      </a:lnTo>
                      <a:lnTo>
                        <a:pt x="47" y="80"/>
                      </a:lnTo>
                      <a:lnTo>
                        <a:pt x="47" y="77"/>
                      </a:lnTo>
                      <a:lnTo>
                        <a:pt x="46" y="76"/>
                      </a:lnTo>
                      <a:lnTo>
                        <a:pt x="46" y="73"/>
                      </a:lnTo>
                      <a:lnTo>
                        <a:pt x="47" y="70"/>
                      </a:lnTo>
                      <a:lnTo>
                        <a:pt x="46" y="70"/>
                      </a:lnTo>
                      <a:lnTo>
                        <a:pt x="46" y="66"/>
                      </a:lnTo>
                      <a:lnTo>
                        <a:pt x="45" y="64"/>
                      </a:lnTo>
                      <a:lnTo>
                        <a:pt x="44" y="65"/>
                      </a:lnTo>
                      <a:lnTo>
                        <a:pt x="42" y="63"/>
                      </a:lnTo>
                      <a:lnTo>
                        <a:pt x="41" y="64"/>
                      </a:lnTo>
                      <a:lnTo>
                        <a:pt x="43" y="66"/>
                      </a:lnTo>
                      <a:lnTo>
                        <a:pt x="43" y="70"/>
                      </a:lnTo>
                      <a:lnTo>
                        <a:pt x="43" y="71"/>
                      </a:lnTo>
                      <a:lnTo>
                        <a:pt x="41" y="73"/>
                      </a:lnTo>
                      <a:lnTo>
                        <a:pt x="41" y="76"/>
                      </a:lnTo>
                      <a:lnTo>
                        <a:pt x="43" y="79"/>
                      </a:lnTo>
                      <a:lnTo>
                        <a:pt x="43" y="81"/>
                      </a:lnTo>
                      <a:lnTo>
                        <a:pt x="41" y="82"/>
                      </a:lnTo>
                      <a:lnTo>
                        <a:pt x="39" y="80"/>
                      </a:lnTo>
                      <a:lnTo>
                        <a:pt x="39" y="77"/>
                      </a:lnTo>
                      <a:lnTo>
                        <a:pt x="36" y="77"/>
                      </a:lnTo>
                      <a:lnTo>
                        <a:pt x="36" y="75"/>
                      </a:lnTo>
                      <a:lnTo>
                        <a:pt x="34" y="73"/>
                      </a:lnTo>
                      <a:lnTo>
                        <a:pt x="32" y="73"/>
                      </a:lnTo>
                      <a:lnTo>
                        <a:pt x="32" y="72"/>
                      </a:lnTo>
                      <a:lnTo>
                        <a:pt x="34" y="70"/>
                      </a:lnTo>
                      <a:lnTo>
                        <a:pt x="35" y="68"/>
                      </a:lnTo>
                      <a:lnTo>
                        <a:pt x="32" y="66"/>
                      </a:lnTo>
                      <a:lnTo>
                        <a:pt x="34" y="63"/>
                      </a:lnTo>
                      <a:lnTo>
                        <a:pt x="36" y="62"/>
                      </a:lnTo>
                      <a:lnTo>
                        <a:pt x="37" y="58"/>
                      </a:lnTo>
                      <a:lnTo>
                        <a:pt x="36" y="56"/>
                      </a:lnTo>
                      <a:lnTo>
                        <a:pt x="36" y="54"/>
                      </a:lnTo>
                      <a:lnTo>
                        <a:pt x="36" y="51"/>
                      </a:lnTo>
                      <a:lnTo>
                        <a:pt x="36" y="47"/>
                      </a:lnTo>
                      <a:lnTo>
                        <a:pt x="33" y="45"/>
                      </a:lnTo>
                      <a:lnTo>
                        <a:pt x="33" y="43"/>
                      </a:lnTo>
                      <a:lnTo>
                        <a:pt x="35" y="44"/>
                      </a:lnTo>
                      <a:lnTo>
                        <a:pt x="37" y="44"/>
                      </a:lnTo>
                      <a:lnTo>
                        <a:pt x="38" y="40"/>
                      </a:lnTo>
                      <a:lnTo>
                        <a:pt x="39" y="39"/>
                      </a:lnTo>
                      <a:lnTo>
                        <a:pt x="39" y="34"/>
                      </a:lnTo>
                      <a:lnTo>
                        <a:pt x="38" y="29"/>
                      </a:lnTo>
                      <a:lnTo>
                        <a:pt x="38" y="27"/>
                      </a:lnTo>
                      <a:lnTo>
                        <a:pt x="37" y="28"/>
                      </a:lnTo>
                      <a:lnTo>
                        <a:pt x="33" y="29"/>
                      </a:lnTo>
                      <a:lnTo>
                        <a:pt x="31" y="26"/>
                      </a:lnTo>
                      <a:lnTo>
                        <a:pt x="32" y="25"/>
                      </a:lnTo>
                      <a:lnTo>
                        <a:pt x="31" y="23"/>
                      </a:lnTo>
                      <a:lnTo>
                        <a:pt x="30" y="22"/>
                      </a:lnTo>
                      <a:lnTo>
                        <a:pt x="31" y="21"/>
                      </a:lnTo>
                      <a:lnTo>
                        <a:pt x="33" y="19"/>
                      </a:lnTo>
                      <a:lnTo>
                        <a:pt x="32" y="18"/>
                      </a:lnTo>
                      <a:lnTo>
                        <a:pt x="30" y="17"/>
                      </a:lnTo>
                      <a:lnTo>
                        <a:pt x="29" y="15"/>
                      </a:lnTo>
                      <a:lnTo>
                        <a:pt x="27" y="15"/>
                      </a:lnTo>
                      <a:lnTo>
                        <a:pt x="26" y="13"/>
                      </a:lnTo>
                      <a:lnTo>
                        <a:pt x="27" y="13"/>
                      </a:lnTo>
                      <a:lnTo>
                        <a:pt x="29" y="11"/>
                      </a:lnTo>
                      <a:lnTo>
                        <a:pt x="27" y="11"/>
                      </a:lnTo>
                      <a:lnTo>
                        <a:pt x="25" y="11"/>
                      </a:lnTo>
                      <a:lnTo>
                        <a:pt x="25" y="14"/>
                      </a:lnTo>
                      <a:lnTo>
                        <a:pt x="25" y="16"/>
                      </a:lnTo>
                      <a:lnTo>
                        <a:pt x="22" y="15"/>
                      </a:lnTo>
                      <a:lnTo>
                        <a:pt x="23" y="12"/>
                      </a:lnTo>
                      <a:lnTo>
                        <a:pt x="22" y="10"/>
                      </a:lnTo>
                      <a:lnTo>
                        <a:pt x="22" y="5"/>
                      </a:lnTo>
                      <a:lnTo>
                        <a:pt x="22" y="3"/>
                      </a:lnTo>
                      <a:lnTo>
                        <a:pt x="22" y="1"/>
                      </a:lnTo>
                      <a:lnTo>
                        <a:pt x="22" y="1"/>
                      </a:lnTo>
                      <a:lnTo>
                        <a:pt x="21" y="0"/>
                      </a:lnTo>
                      <a:lnTo>
                        <a:pt x="19" y="1"/>
                      </a:lnTo>
                      <a:lnTo>
                        <a:pt x="16" y="1"/>
                      </a:lnTo>
                      <a:lnTo>
                        <a:pt x="15" y="1"/>
                      </a:lnTo>
                      <a:lnTo>
                        <a:pt x="18" y="4"/>
                      </a:lnTo>
                      <a:lnTo>
                        <a:pt x="21" y="12"/>
                      </a:lnTo>
                      <a:lnTo>
                        <a:pt x="21" y="16"/>
                      </a:lnTo>
                      <a:lnTo>
                        <a:pt x="21" y="22"/>
                      </a:lnTo>
                      <a:lnTo>
                        <a:pt x="19" y="23"/>
                      </a:lnTo>
                      <a:lnTo>
                        <a:pt x="18" y="23"/>
                      </a:lnTo>
                      <a:lnTo>
                        <a:pt x="18" y="24"/>
                      </a:lnTo>
                      <a:lnTo>
                        <a:pt x="19" y="31"/>
                      </a:lnTo>
                      <a:lnTo>
                        <a:pt x="20" y="32"/>
                      </a:lnTo>
                      <a:lnTo>
                        <a:pt x="22" y="30"/>
                      </a:lnTo>
                      <a:lnTo>
                        <a:pt x="25" y="30"/>
                      </a:lnTo>
                      <a:lnTo>
                        <a:pt x="23" y="31"/>
                      </a:lnTo>
                      <a:lnTo>
                        <a:pt x="22" y="33"/>
                      </a:lnTo>
                      <a:lnTo>
                        <a:pt x="22" y="38"/>
                      </a:lnTo>
                      <a:lnTo>
                        <a:pt x="24" y="42"/>
                      </a:lnTo>
                      <a:lnTo>
                        <a:pt x="25" y="51"/>
                      </a:lnTo>
                      <a:lnTo>
                        <a:pt x="25" y="56"/>
                      </a:lnTo>
                      <a:lnTo>
                        <a:pt x="25" y="60"/>
                      </a:lnTo>
                      <a:lnTo>
                        <a:pt x="26" y="59"/>
                      </a:lnTo>
                      <a:lnTo>
                        <a:pt x="26" y="56"/>
                      </a:lnTo>
                      <a:lnTo>
                        <a:pt x="25" y="53"/>
                      </a:lnTo>
                      <a:lnTo>
                        <a:pt x="27" y="53"/>
                      </a:lnTo>
                      <a:lnTo>
                        <a:pt x="28" y="55"/>
                      </a:lnTo>
                      <a:lnTo>
                        <a:pt x="28" y="57"/>
                      </a:lnTo>
                      <a:lnTo>
                        <a:pt x="29" y="57"/>
                      </a:lnTo>
                      <a:lnTo>
                        <a:pt x="29" y="56"/>
                      </a:lnTo>
                      <a:lnTo>
                        <a:pt x="29" y="55"/>
                      </a:lnTo>
                      <a:lnTo>
                        <a:pt x="30" y="55"/>
                      </a:lnTo>
                      <a:lnTo>
                        <a:pt x="30" y="57"/>
                      </a:lnTo>
                      <a:lnTo>
                        <a:pt x="29" y="60"/>
                      </a:lnTo>
                      <a:lnTo>
                        <a:pt x="28" y="63"/>
                      </a:lnTo>
                      <a:lnTo>
                        <a:pt x="28" y="64"/>
                      </a:lnTo>
                      <a:lnTo>
                        <a:pt x="27" y="65"/>
                      </a:lnTo>
                      <a:lnTo>
                        <a:pt x="25" y="63"/>
                      </a:lnTo>
                      <a:lnTo>
                        <a:pt x="25" y="63"/>
                      </a:lnTo>
                      <a:lnTo>
                        <a:pt x="25" y="68"/>
                      </a:lnTo>
                      <a:lnTo>
                        <a:pt x="27" y="74"/>
                      </a:lnTo>
                      <a:lnTo>
                        <a:pt x="29" y="75"/>
                      </a:lnTo>
                      <a:lnTo>
                        <a:pt x="29" y="74"/>
                      </a:lnTo>
                      <a:lnTo>
                        <a:pt x="30" y="77"/>
                      </a:lnTo>
                      <a:lnTo>
                        <a:pt x="31" y="78"/>
                      </a:lnTo>
                      <a:lnTo>
                        <a:pt x="32" y="80"/>
                      </a:lnTo>
                      <a:lnTo>
                        <a:pt x="29" y="82"/>
                      </a:lnTo>
                      <a:lnTo>
                        <a:pt x="29" y="83"/>
                      </a:lnTo>
                      <a:lnTo>
                        <a:pt x="30" y="84"/>
                      </a:lnTo>
                      <a:lnTo>
                        <a:pt x="29" y="87"/>
                      </a:lnTo>
                      <a:lnTo>
                        <a:pt x="28" y="92"/>
                      </a:lnTo>
                      <a:lnTo>
                        <a:pt x="28" y="95"/>
                      </a:lnTo>
                      <a:lnTo>
                        <a:pt x="27" y="96"/>
                      </a:lnTo>
                      <a:lnTo>
                        <a:pt x="28" y="98"/>
                      </a:lnTo>
                      <a:lnTo>
                        <a:pt x="28" y="99"/>
                      </a:lnTo>
                      <a:lnTo>
                        <a:pt x="25" y="100"/>
                      </a:lnTo>
                      <a:lnTo>
                        <a:pt x="25" y="102"/>
                      </a:lnTo>
                      <a:lnTo>
                        <a:pt x="25" y="104"/>
                      </a:lnTo>
                      <a:lnTo>
                        <a:pt x="26" y="105"/>
                      </a:lnTo>
                      <a:lnTo>
                        <a:pt x="25" y="107"/>
                      </a:lnTo>
                      <a:lnTo>
                        <a:pt x="22" y="107"/>
                      </a:lnTo>
                      <a:lnTo>
                        <a:pt x="22" y="111"/>
                      </a:lnTo>
                      <a:lnTo>
                        <a:pt x="19" y="122"/>
                      </a:lnTo>
                      <a:lnTo>
                        <a:pt x="19" y="125"/>
                      </a:lnTo>
                      <a:lnTo>
                        <a:pt x="17" y="127"/>
                      </a:lnTo>
                      <a:lnTo>
                        <a:pt x="15" y="128"/>
                      </a:lnTo>
                      <a:lnTo>
                        <a:pt x="13" y="126"/>
                      </a:lnTo>
                      <a:lnTo>
                        <a:pt x="10" y="127"/>
                      </a:lnTo>
                      <a:lnTo>
                        <a:pt x="5" y="130"/>
                      </a:lnTo>
                      <a:lnTo>
                        <a:pt x="2" y="133"/>
                      </a:lnTo>
                      <a:lnTo>
                        <a:pt x="1" y="137"/>
                      </a:lnTo>
                      <a:lnTo>
                        <a:pt x="2" y="142"/>
                      </a:lnTo>
                      <a:lnTo>
                        <a:pt x="5" y="145"/>
                      </a:lnTo>
                      <a:lnTo>
                        <a:pt x="8" y="148"/>
                      </a:lnTo>
                      <a:lnTo>
                        <a:pt x="11" y="152"/>
                      </a:lnTo>
                      <a:lnTo>
                        <a:pt x="15" y="153"/>
                      </a:lnTo>
                      <a:lnTo>
                        <a:pt x="16" y="156"/>
                      </a:lnTo>
                      <a:lnTo>
                        <a:pt x="16" y="163"/>
                      </a:lnTo>
                      <a:lnTo>
                        <a:pt x="17" y="163"/>
                      </a:lnTo>
                      <a:lnTo>
                        <a:pt x="16" y="164"/>
                      </a:lnTo>
                      <a:lnTo>
                        <a:pt x="16" y="168"/>
                      </a:lnTo>
                      <a:lnTo>
                        <a:pt x="15" y="171"/>
                      </a:lnTo>
                      <a:lnTo>
                        <a:pt x="9" y="180"/>
                      </a:lnTo>
                      <a:lnTo>
                        <a:pt x="5" y="185"/>
                      </a:lnTo>
                      <a:lnTo>
                        <a:pt x="1" y="189"/>
                      </a:lnTo>
                      <a:lnTo>
                        <a:pt x="0" y="191"/>
                      </a:lnTo>
                      <a:lnTo>
                        <a:pt x="0" y="193"/>
                      </a:lnTo>
                      <a:lnTo>
                        <a:pt x="3" y="194"/>
                      </a:lnTo>
                      <a:lnTo>
                        <a:pt x="4" y="192"/>
                      </a:lnTo>
                      <a:lnTo>
                        <a:pt x="5" y="192"/>
                      </a:lnTo>
                      <a:lnTo>
                        <a:pt x="5" y="194"/>
                      </a:lnTo>
                      <a:lnTo>
                        <a:pt x="5" y="196"/>
                      </a:lnTo>
                      <a:lnTo>
                        <a:pt x="5" y="197"/>
                      </a:lnTo>
                      <a:lnTo>
                        <a:pt x="6" y="196"/>
                      </a:lnTo>
                      <a:lnTo>
                        <a:pt x="7" y="198"/>
                      </a:lnTo>
                      <a:lnTo>
                        <a:pt x="7" y="200"/>
                      </a:lnTo>
                      <a:lnTo>
                        <a:pt x="8" y="201"/>
                      </a:lnTo>
                      <a:lnTo>
                        <a:pt x="10" y="201"/>
                      </a:lnTo>
                      <a:lnTo>
                        <a:pt x="15" y="197"/>
                      </a:lnTo>
                      <a:lnTo>
                        <a:pt x="19" y="192"/>
                      </a:lnTo>
                      <a:lnTo>
                        <a:pt x="24" y="187"/>
                      </a:lnTo>
                      <a:lnTo>
                        <a:pt x="28" y="181"/>
                      </a:lnTo>
                      <a:lnTo>
                        <a:pt x="32" y="174"/>
                      </a:lnTo>
                      <a:lnTo>
                        <a:pt x="35" y="172"/>
                      </a:lnTo>
                      <a:lnTo>
                        <a:pt x="37" y="172"/>
                      </a:lnTo>
                      <a:lnTo>
                        <a:pt x="38" y="170"/>
                      </a:lnTo>
                      <a:lnTo>
                        <a:pt x="38" y="167"/>
                      </a:lnTo>
                      <a:lnTo>
                        <a:pt x="39" y="166"/>
                      </a:lnTo>
                      <a:lnTo>
                        <a:pt x="42" y="164"/>
                      </a:lnTo>
                      <a:lnTo>
                        <a:pt x="44" y="158"/>
                      </a:lnTo>
                      <a:lnTo>
                        <a:pt x="46" y="153"/>
                      </a:lnTo>
                      <a:lnTo>
                        <a:pt x="46" y="151"/>
                      </a:lnTo>
                      <a:lnTo>
                        <a:pt x="48" y="149"/>
                      </a:lnTo>
                      <a:lnTo>
                        <a:pt x="46" y="147"/>
                      </a:lnTo>
                      <a:lnTo>
                        <a:pt x="43" y="146"/>
                      </a:lnTo>
                      <a:lnTo>
                        <a:pt x="42" y="147"/>
                      </a:lnTo>
                      <a:lnTo>
                        <a:pt x="43" y="145"/>
                      </a:lnTo>
                      <a:lnTo>
                        <a:pt x="46" y="145"/>
                      </a:lnTo>
                      <a:lnTo>
                        <a:pt x="52" y="136"/>
                      </a:lnTo>
                      <a:lnTo>
                        <a:pt x="54" y="135"/>
                      </a:lnTo>
                      <a:lnTo>
                        <a:pt x="59" y="136"/>
                      </a:lnTo>
                      <a:lnTo>
                        <a:pt x="61" y="136"/>
                      </a:lnTo>
                      <a:lnTo>
                        <a:pt x="61" y="139"/>
                      </a:lnTo>
                      <a:lnTo>
                        <a:pt x="61" y="141"/>
                      </a:lnTo>
                      <a:lnTo>
                        <a:pt x="63" y="138"/>
                      </a:lnTo>
                      <a:lnTo>
                        <a:pt x="65" y="137"/>
                      </a:lnTo>
                      <a:lnTo>
                        <a:pt x="62" y="135"/>
                      </a:lnTo>
                      <a:lnTo>
                        <a:pt x="62" y="132"/>
                      </a:lnTo>
                      <a:lnTo>
                        <a:pt x="64" y="127"/>
                      </a:lnTo>
                      <a:lnTo>
                        <a:pt x="66" y="125"/>
                      </a:lnTo>
                      <a:lnTo>
                        <a:pt x="68" y="125"/>
                      </a:lnTo>
                      <a:lnTo>
                        <a:pt x="69" y="126"/>
                      </a:lnTo>
                      <a:lnTo>
                        <a:pt x="70" y="125"/>
                      </a:lnTo>
                      <a:lnTo>
                        <a:pt x="71" y="122"/>
                      </a:lnTo>
                      <a:lnTo>
                        <a:pt x="75" y="115"/>
                      </a:lnTo>
                      <a:lnTo>
                        <a:pt x="75" y="112"/>
                      </a:lnTo>
                      <a:lnTo>
                        <a:pt x="75" y="110"/>
                      </a:lnTo>
                      <a:lnTo>
                        <a:pt x="76" y="106"/>
                      </a:lnTo>
                      <a:lnTo>
                        <a:pt x="78" y="103"/>
                      </a:lnTo>
                      <a:lnTo>
                        <a:pt x="81" y="101"/>
                      </a:lnTo>
                      <a:lnTo>
                        <a:pt x="81" y="101"/>
                      </a:lnTo>
                      <a:lnTo>
                        <a:pt x="77" y="9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4" name="Freeform 933">
                  <a:extLst>
                    <a:ext uri="{FF2B5EF4-FFF2-40B4-BE49-F238E27FC236}">
                      <a16:creationId xmlns:a16="http://schemas.microsoft.com/office/drawing/2014/main" id="{63029216-F18A-A94A-A073-37911C6E2D11}"/>
                    </a:ext>
                  </a:extLst>
                </p:cNvPr>
                <p:cNvSpPr>
                  <a:spLocks/>
                </p:cNvSpPr>
                <p:nvPr/>
              </p:nvSpPr>
              <p:spPr bwMode="auto">
                <a:xfrm>
                  <a:off x="5963" y="3696"/>
                  <a:ext cx="3" cy="6"/>
                </a:xfrm>
                <a:custGeom>
                  <a:avLst/>
                  <a:gdLst>
                    <a:gd name="T0" fmla="*/ 3 w 3"/>
                    <a:gd name="T1" fmla="*/ 2 h 6"/>
                    <a:gd name="T2" fmla="*/ 3 w 3"/>
                    <a:gd name="T3" fmla="*/ 1 h 6"/>
                    <a:gd name="T4" fmla="*/ 1 w 3"/>
                    <a:gd name="T5" fmla="*/ 0 h 6"/>
                    <a:gd name="T6" fmla="*/ 0 w 3"/>
                    <a:gd name="T7" fmla="*/ 2 h 6"/>
                    <a:gd name="T8" fmla="*/ 0 w 3"/>
                    <a:gd name="T9" fmla="*/ 5 h 6"/>
                    <a:gd name="T10" fmla="*/ 0 w 3"/>
                    <a:gd name="T11" fmla="*/ 6 h 6"/>
                    <a:gd name="T12" fmla="*/ 0 w 3"/>
                    <a:gd name="T13" fmla="*/ 6 h 6"/>
                    <a:gd name="T14" fmla="*/ 1 w 3"/>
                    <a:gd name="T15" fmla="*/ 4 h 6"/>
                    <a:gd name="T16" fmla="*/ 3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2"/>
                      </a:moveTo>
                      <a:lnTo>
                        <a:pt x="3" y="1"/>
                      </a:lnTo>
                      <a:lnTo>
                        <a:pt x="1" y="0"/>
                      </a:lnTo>
                      <a:lnTo>
                        <a:pt x="0" y="2"/>
                      </a:lnTo>
                      <a:lnTo>
                        <a:pt x="0" y="5"/>
                      </a:lnTo>
                      <a:lnTo>
                        <a:pt x="0" y="6"/>
                      </a:lnTo>
                      <a:lnTo>
                        <a:pt x="0" y="6"/>
                      </a:lnTo>
                      <a:lnTo>
                        <a:pt x="1"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5" name="Freeform 934">
                  <a:extLst>
                    <a:ext uri="{FF2B5EF4-FFF2-40B4-BE49-F238E27FC236}">
                      <a16:creationId xmlns:a16="http://schemas.microsoft.com/office/drawing/2014/main" id="{87DECF19-5D96-2C4B-98C8-D9F7309F3562}"/>
                    </a:ext>
                  </a:extLst>
                </p:cNvPr>
                <p:cNvSpPr>
                  <a:spLocks/>
                </p:cNvSpPr>
                <p:nvPr/>
              </p:nvSpPr>
              <p:spPr bwMode="auto">
                <a:xfrm>
                  <a:off x="5962" y="3704"/>
                  <a:ext cx="2" cy="1"/>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1" y="0"/>
                      </a:lnTo>
                      <a:lnTo>
                        <a:pt x="0" y="1"/>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6" name="Freeform 935">
                  <a:extLst>
                    <a:ext uri="{FF2B5EF4-FFF2-40B4-BE49-F238E27FC236}">
                      <a16:creationId xmlns:a16="http://schemas.microsoft.com/office/drawing/2014/main" id="{A86968C2-0221-1949-90DB-451F45EC7106}"/>
                    </a:ext>
                  </a:extLst>
                </p:cNvPr>
                <p:cNvSpPr>
                  <a:spLocks/>
                </p:cNvSpPr>
                <p:nvPr/>
              </p:nvSpPr>
              <p:spPr bwMode="auto">
                <a:xfrm>
                  <a:off x="5959" y="3703"/>
                  <a:ext cx="4" cy="2"/>
                </a:xfrm>
                <a:custGeom>
                  <a:avLst/>
                  <a:gdLst>
                    <a:gd name="T0" fmla="*/ 4 w 4"/>
                    <a:gd name="T1" fmla="*/ 1 h 2"/>
                    <a:gd name="T2" fmla="*/ 4 w 4"/>
                    <a:gd name="T3" fmla="*/ 0 h 2"/>
                    <a:gd name="T4" fmla="*/ 0 w 4"/>
                    <a:gd name="T5" fmla="*/ 2 h 2"/>
                    <a:gd name="T6" fmla="*/ 2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lnTo>
                        <a:pt x="4" y="0"/>
                      </a:lnTo>
                      <a:lnTo>
                        <a:pt x="0" y="2"/>
                      </a:lnTo>
                      <a:lnTo>
                        <a:pt x="2"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7" name="Freeform 936">
                  <a:extLst>
                    <a:ext uri="{FF2B5EF4-FFF2-40B4-BE49-F238E27FC236}">
                      <a16:creationId xmlns:a16="http://schemas.microsoft.com/office/drawing/2014/main" id="{ADD1CF9A-85AB-3C40-8A20-9BF8685CD918}"/>
                    </a:ext>
                  </a:extLst>
                </p:cNvPr>
                <p:cNvSpPr>
                  <a:spLocks/>
                </p:cNvSpPr>
                <p:nvPr/>
              </p:nvSpPr>
              <p:spPr bwMode="auto">
                <a:xfrm>
                  <a:off x="6016" y="3574"/>
                  <a:ext cx="3" cy="7"/>
                </a:xfrm>
                <a:custGeom>
                  <a:avLst/>
                  <a:gdLst>
                    <a:gd name="T0" fmla="*/ 2 w 3"/>
                    <a:gd name="T1" fmla="*/ 7 h 7"/>
                    <a:gd name="T2" fmla="*/ 2 w 3"/>
                    <a:gd name="T3" fmla="*/ 5 h 7"/>
                    <a:gd name="T4" fmla="*/ 3 w 3"/>
                    <a:gd name="T5" fmla="*/ 4 h 7"/>
                    <a:gd name="T6" fmla="*/ 2 w 3"/>
                    <a:gd name="T7" fmla="*/ 3 h 7"/>
                    <a:gd name="T8" fmla="*/ 2 w 3"/>
                    <a:gd name="T9" fmla="*/ 0 h 7"/>
                    <a:gd name="T10" fmla="*/ 0 w 3"/>
                    <a:gd name="T11" fmla="*/ 5 h 7"/>
                    <a:gd name="T12" fmla="*/ 2 w 3"/>
                    <a:gd name="T13" fmla="*/ 7 h 7"/>
                    <a:gd name="T14" fmla="*/ 2 w 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7"/>
                      </a:moveTo>
                      <a:lnTo>
                        <a:pt x="2" y="5"/>
                      </a:lnTo>
                      <a:lnTo>
                        <a:pt x="3" y="4"/>
                      </a:lnTo>
                      <a:lnTo>
                        <a:pt x="2" y="3"/>
                      </a:lnTo>
                      <a:lnTo>
                        <a:pt x="2" y="0"/>
                      </a:lnTo>
                      <a:lnTo>
                        <a:pt x="0" y="5"/>
                      </a:lnTo>
                      <a:lnTo>
                        <a:pt x="2"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8" name="Freeform 937">
                  <a:extLst>
                    <a:ext uri="{FF2B5EF4-FFF2-40B4-BE49-F238E27FC236}">
                      <a16:creationId xmlns:a16="http://schemas.microsoft.com/office/drawing/2014/main" id="{4B07F6A5-A17F-B44A-8B16-361A217F27D9}"/>
                    </a:ext>
                  </a:extLst>
                </p:cNvPr>
                <p:cNvSpPr>
                  <a:spLocks/>
                </p:cNvSpPr>
                <p:nvPr/>
              </p:nvSpPr>
              <p:spPr bwMode="auto">
                <a:xfrm>
                  <a:off x="6012" y="3578"/>
                  <a:ext cx="2" cy="2"/>
                </a:xfrm>
                <a:custGeom>
                  <a:avLst/>
                  <a:gdLst>
                    <a:gd name="T0" fmla="*/ 2 w 2"/>
                    <a:gd name="T1" fmla="*/ 0 h 2"/>
                    <a:gd name="T2" fmla="*/ 0 w 2"/>
                    <a:gd name="T3" fmla="*/ 1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1"/>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9" name="Freeform 938">
                  <a:extLst>
                    <a:ext uri="{FF2B5EF4-FFF2-40B4-BE49-F238E27FC236}">
                      <a16:creationId xmlns:a16="http://schemas.microsoft.com/office/drawing/2014/main" id="{2D8ABF15-FB0B-E54B-9B36-A0C33225DBF1}"/>
                    </a:ext>
                  </a:extLst>
                </p:cNvPr>
                <p:cNvSpPr>
                  <a:spLocks/>
                </p:cNvSpPr>
                <p:nvPr/>
              </p:nvSpPr>
              <p:spPr bwMode="auto">
                <a:xfrm>
                  <a:off x="3322" y="1444"/>
                  <a:ext cx="125" cy="92"/>
                </a:xfrm>
                <a:custGeom>
                  <a:avLst/>
                  <a:gdLst>
                    <a:gd name="T0" fmla="*/ 51 w 125"/>
                    <a:gd name="T1" fmla="*/ 86 h 92"/>
                    <a:gd name="T2" fmla="*/ 67 w 125"/>
                    <a:gd name="T3" fmla="*/ 87 h 92"/>
                    <a:gd name="T4" fmla="*/ 75 w 125"/>
                    <a:gd name="T5" fmla="*/ 80 h 92"/>
                    <a:gd name="T6" fmla="*/ 82 w 125"/>
                    <a:gd name="T7" fmla="*/ 82 h 92"/>
                    <a:gd name="T8" fmla="*/ 89 w 125"/>
                    <a:gd name="T9" fmla="*/ 80 h 92"/>
                    <a:gd name="T10" fmla="*/ 106 w 125"/>
                    <a:gd name="T11" fmla="*/ 65 h 92"/>
                    <a:gd name="T12" fmla="*/ 111 w 125"/>
                    <a:gd name="T13" fmla="*/ 65 h 92"/>
                    <a:gd name="T14" fmla="*/ 115 w 125"/>
                    <a:gd name="T15" fmla="*/ 56 h 92"/>
                    <a:gd name="T16" fmla="*/ 120 w 125"/>
                    <a:gd name="T17" fmla="*/ 55 h 92"/>
                    <a:gd name="T18" fmla="*/ 120 w 125"/>
                    <a:gd name="T19" fmla="*/ 40 h 92"/>
                    <a:gd name="T20" fmla="*/ 123 w 125"/>
                    <a:gd name="T21" fmla="*/ 30 h 92"/>
                    <a:gd name="T22" fmla="*/ 113 w 125"/>
                    <a:gd name="T23" fmla="*/ 25 h 92"/>
                    <a:gd name="T24" fmla="*/ 116 w 125"/>
                    <a:gd name="T25" fmla="*/ 15 h 92"/>
                    <a:gd name="T26" fmla="*/ 111 w 125"/>
                    <a:gd name="T27" fmla="*/ 11 h 92"/>
                    <a:gd name="T28" fmla="*/ 110 w 125"/>
                    <a:gd name="T29" fmla="*/ 5 h 92"/>
                    <a:gd name="T30" fmla="*/ 102 w 125"/>
                    <a:gd name="T31" fmla="*/ 7 h 92"/>
                    <a:gd name="T32" fmla="*/ 94 w 125"/>
                    <a:gd name="T33" fmla="*/ 3 h 92"/>
                    <a:gd name="T34" fmla="*/ 88 w 125"/>
                    <a:gd name="T35" fmla="*/ 13 h 92"/>
                    <a:gd name="T36" fmla="*/ 80 w 125"/>
                    <a:gd name="T37" fmla="*/ 16 h 92"/>
                    <a:gd name="T38" fmla="*/ 71 w 125"/>
                    <a:gd name="T39" fmla="*/ 16 h 92"/>
                    <a:gd name="T40" fmla="*/ 69 w 125"/>
                    <a:gd name="T41" fmla="*/ 16 h 92"/>
                    <a:gd name="T42" fmla="*/ 59 w 125"/>
                    <a:gd name="T43" fmla="*/ 17 h 92"/>
                    <a:gd name="T44" fmla="*/ 54 w 125"/>
                    <a:gd name="T45" fmla="*/ 18 h 92"/>
                    <a:gd name="T46" fmla="*/ 50 w 125"/>
                    <a:gd name="T47" fmla="*/ 23 h 92"/>
                    <a:gd name="T48" fmla="*/ 43 w 125"/>
                    <a:gd name="T49" fmla="*/ 29 h 92"/>
                    <a:gd name="T50" fmla="*/ 36 w 125"/>
                    <a:gd name="T51" fmla="*/ 34 h 92"/>
                    <a:gd name="T52" fmla="*/ 36 w 125"/>
                    <a:gd name="T53" fmla="*/ 24 h 92"/>
                    <a:gd name="T54" fmla="*/ 36 w 125"/>
                    <a:gd name="T55" fmla="*/ 15 h 92"/>
                    <a:gd name="T56" fmla="*/ 30 w 125"/>
                    <a:gd name="T57" fmla="*/ 7 h 92"/>
                    <a:gd name="T58" fmla="*/ 18 w 125"/>
                    <a:gd name="T59" fmla="*/ 0 h 92"/>
                    <a:gd name="T60" fmla="*/ 23 w 125"/>
                    <a:gd name="T61" fmla="*/ 3 h 92"/>
                    <a:gd name="T62" fmla="*/ 21 w 125"/>
                    <a:gd name="T63" fmla="*/ 6 h 92"/>
                    <a:gd name="T64" fmla="*/ 26 w 125"/>
                    <a:gd name="T65" fmla="*/ 16 h 92"/>
                    <a:gd name="T66" fmla="*/ 20 w 125"/>
                    <a:gd name="T67" fmla="*/ 11 h 92"/>
                    <a:gd name="T68" fmla="*/ 14 w 125"/>
                    <a:gd name="T69" fmla="*/ 13 h 92"/>
                    <a:gd name="T70" fmla="*/ 13 w 125"/>
                    <a:gd name="T71" fmla="*/ 14 h 92"/>
                    <a:gd name="T72" fmla="*/ 14 w 125"/>
                    <a:gd name="T73" fmla="*/ 20 h 92"/>
                    <a:gd name="T74" fmla="*/ 7 w 125"/>
                    <a:gd name="T75" fmla="*/ 19 h 92"/>
                    <a:gd name="T76" fmla="*/ 6 w 125"/>
                    <a:gd name="T77" fmla="*/ 27 h 92"/>
                    <a:gd name="T78" fmla="*/ 6 w 125"/>
                    <a:gd name="T79" fmla="*/ 31 h 92"/>
                    <a:gd name="T80" fmla="*/ 16 w 125"/>
                    <a:gd name="T81" fmla="*/ 25 h 92"/>
                    <a:gd name="T82" fmla="*/ 21 w 125"/>
                    <a:gd name="T83" fmla="*/ 29 h 92"/>
                    <a:gd name="T84" fmla="*/ 28 w 125"/>
                    <a:gd name="T85" fmla="*/ 26 h 92"/>
                    <a:gd name="T86" fmla="*/ 33 w 125"/>
                    <a:gd name="T87" fmla="*/ 31 h 92"/>
                    <a:gd name="T88" fmla="*/ 22 w 125"/>
                    <a:gd name="T89" fmla="*/ 36 h 92"/>
                    <a:gd name="T90" fmla="*/ 32 w 125"/>
                    <a:gd name="T91" fmla="*/ 35 h 92"/>
                    <a:gd name="T92" fmla="*/ 21 w 125"/>
                    <a:gd name="T93" fmla="*/ 44 h 92"/>
                    <a:gd name="T94" fmla="*/ 17 w 125"/>
                    <a:gd name="T95" fmla="*/ 40 h 92"/>
                    <a:gd name="T96" fmla="*/ 9 w 125"/>
                    <a:gd name="T97" fmla="*/ 44 h 92"/>
                    <a:gd name="T98" fmla="*/ 6 w 125"/>
                    <a:gd name="T99" fmla="*/ 50 h 92"/>
                    <a:gd name="T100" fmla="*/ 23 w 125"/>
                    <a:gd name="T101" fmla="*/ 50 h 92"/>
                    <a:gd name="T102" fmla="*/ 23 w 125"/>
                    <a:gd name="T103" fmla="*/ 59 h 92"/>
                    <a:gd name="T104" fmla="*/ 24 w 125"/>
                    <a:gd name="T105" fmla="*/ 63 h 92"/>
                    <a:gd name="T106" fmla="*/ 32 w 125"/>
                    <a:gd name="T107" fmla="*/ 62 h 92"/>
                    <a:gd name="T108" fmla="*/ 23 w 125"/>
                    <a:gd name="T109" fmla="*/ 70 h 92"/>
                    <a:gd name="T110" fmla="*/ 16 w 125"/>
                    <a:gd name="T111" fmla="*/ 69 h 92"/>
                    <a:gd name="T112" fmla="*/ 16 w 125"/>
                    <a:gd name="T113" fmla="*/ 80 h 92"/>
                    <a:gd name="T114" fmla="*/ 30 w 125"/>
                    <a:gd name="T115" fmla="*/ 78 h 92"/>
                    <a:gd name="T116" fmla="*/ 40 w 125"/>
                    <a:gd name="T117" fmla="*/ 8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92">
                      <a:moveTo>
                        <a:pt x="40" y="83"/>
                      </a:moveTo>
                      <a:lnTo>
                        <a:pt x="44" y="87"/>
                      </a:lnTo>
                      <a:lnTo>
                        <a:pt x="46" y="88"/>
                      </a:lnTo>
                      <a:lnTo>
                        <a:pt x="48" y="86"/>
                      </a:lnTo>
                      <a:lnTo>
                        <a:pt x="51" y="86"/>
                      </a:lnTo>
                      <a:lnTo>
                        <a:pt x="55" y="91"/>
                      </a:lnTo>
                      <a:lnTo>
                        <a:pt x="61" y="90"/>
                      </a:lnTo>
                      <a:lnTo>
                        <a:pt x="64" y="92"/>
                      </a:lnTo>
                      <a:lnTo>
                        <a:pt x="67" y="90"/>
                      </a:lnTo>
                      <a:lnTo>
                        <a:pt x="67" y="87"/>
                      </a:lnTo>
                      <a:lnTo>
                        <a:pt x="68" y="85"/>
                      </a:lnTo>
                      <a:lnTo>
                        <a:pt x="68" y="87"/>
                      </a:lnTo>
                      <a:lnTo>
                        <a:pt x="71" y="88"/>
                      </a:lnTo>
                      <a:lnTo>
                        <a:pt x="75" y="85"/>
                      </a:lnTo>
                      <a:lnTo>
                        <a:pt x="75" y="80"/>
                      </a:lnTo>
                      <a:lnTo>
                        <a:pt x="78" y="80"/>
                      </a:lnTo>
                      <a:lnTo>
                        <a:pt x="77" y="82"/>
                      </a:lnTo>
                      <a:lnTo>
                        <a:pt x="78" y="83"/>
                      </a:lnTo>
                      <a:lnTo>
                        <a:pt x="79" y="82"/>
                      </a:lnTo>
                      <a:lnTo>
                        <a:pt x="82" y="82"/>
                      </a:lnTo>
                      <a:lnTo>
                        <a:pt x="84" y="77"/>
                      </a:lnTo>
                      <a:lnTo>
                        <a:pt x="85" y="79"/>
                      </a:lnTo>
                      <a:lnTo>
                        <a:pt x="86" y="78"/>
                      </a:lnTo>
                      <a:lnTo>
                        <a:pt x="89" y="78"/>
                      </a:lnTo>
                      <a:lnTo>
                        <a:pt x="89" y="80"/>
                      </a:lnTo>
                      <a:lnTo>
                        <a:pt x="89" y="78"/>
                      </a:lnTo>
                      <a:lnTo>
                        <a:pt x="96" y="72"/>
                      </a:lnTo>
                      <a:lnTo>
                        <a:pt x="98" y="69"/>
                      </a:lnTo>
                      <a:lnTo>
                        <a:pt x="105" y="67"/>
                      </a:lnTo>
                      <a:lnTo>
                        <a:pt x="106" y="65"/>
                      </a:lnTo>
                      <a:lnTo>
                        <a:pt x="106" y="63"/>
                      </a:lnTo>
                      <a:lnTo>
                        <a:pt x="106" y="61"/>
                      </a:lnTo>
                      <a:lnTo>
                        <a:pt x="107" y="61"/>
                      </a:lnTo>
                      <a:lnTo>
                        <a:pt x="108" y="63"/>
                      </a:lnTo>
                      <a:lnTo>
                        <a:pt x="111" y="65"/>
                      </a:lnTo>
                      <a:lnTo>
                        <a:pt x="113" y="62"/>
                      </a:lnTo>
                      <a:lnTo>
                        <a:pt x="113" y="60"/>
                      </a:lnTo>
                      <a:lnTo>
                        <a:pt x="113" y="59"/>
                      </a:lnTo>
                      <a:lnTo>
                        <a:pt x="113" y="57"/>
                      </a:lnTo>
                      <a:lnTo>
                        <a:pt x="115" y="56"/>
                      </a:lnTo>
                      <a:lnTo>
                        <a:pt x="113" y="52"/>
                      </a:lnTo>
                      <a:lnTo>
                        <a:pt x="115" y="51"/>
                      </a:lnTo>
                      <a:lnTo>
                        <a:pt x="117" y="52"/>
                      </a:lnTo>
                      <a:lnTo>
                        <a:pt x="117" y="56"/>
                      </a:lnTo>
                      <a:lnTo>
                        <a:pt x="120" y="55"/>
                      </a:lnTo>
                      <a:lnTo>
                        <a:pt x="121" y="51"/>
                      </a:lnTo>
                      <a:lnTo>
                        <a:pt x="120" y="49"/>
                      </a:lnTo>
                      <a:lnTo>
                        <a:pt x="118" y="45"/>
                      </a:lnTo>
                      <a:lnTo>
                        <a:pt x="118" y="42"/>
                      </a:lnTo>
                      <a:lnTo>
                        <a:pt x="120" y="40"/>
                      </a:lnTo>
                      <a:lnTo>
                        <a:pt x="120" y="37"/>
                      </a:lnTo>
                      <a:lnTo>
                        <a:pt x="122" y="35"/>
                      </a:lnTo>
                      <a:lnTo>
                        <a:pt x="124" y="35"/>
                      </a:lnTo>
                      <a:lnTo>
                        <a:pt x="125" y="33"/>
                      </a:lnTo>
                      <a:lnTo>
                        <a:pt x="123" y="30"/>
                      </a:lnTo>
                      <a:lnTo>
                        <a:pt x="117" y="30"/>
                      </a:lnTo>
                      <a:lnTo>
                        <a:pt x="116" y="31"/>
                      </a:lnTo>
                      <a:lnTo>
                        <a:pt x="117" y="28"/>
                      </a:lnTo>
                      <a:lnTo>
                        <a:pt x="116" y="26"/>
                      </a:lnTo>
                      <a:lnTo>
                        <a:pt x="113" y="25"/>
                      </a:lnTo>
                      <a:lnTo>
                        <a:pt x="113" y="26"/>
                      </a:lnTo>
                      <a:lnTo>
                        <a:pt x="112" y="23"/>
                      </a:lnTo>
                      <a:lnTo>
                        <a:pt x="113" y="21"/>
                      </a:lnTo>
                      <a:lnTo>
                        <a:pt x="116" y="20"/>
                      </a:lnTo>
                      <a:lnTo>
                        <a:pt x="116" y="15"/>
                      </a:lnTo>
                      <a:lnTo>
                        <a:pt x="114" y="14"/>
                      </a:lnTo>
                      <a:lnTo>
                        <a:pt x="112" y="16"/>
                      </a:lnTo>
                      <a:lnTo>
                        <a:pt x="109" y="14"/>
                      </a:lnTo>
                      <a:lnTo>
                        <a:pt x="109" y="11"/>
                      </a:lnTo>
                      <a:lnTo>
                        <a:pt x="111" y="11"/>
                      </a:lnTo>
                      <a:lnTo>
                        <a:pt x="112" y="7"/>
                      </a:lnTo>
                      <a:lnTo>
                        <a:pt x="113" y="7"/>
                      </a:lnTo>
                      <a:lnTo>
                        <a:pt x="116" y="6"/>
                      </a:lnTo>
                      <a:lnTo>
                        <a:pt x="113" y="4"/>
                      </a:lnTo>
                      <a:lnTo>
                        <a:pt x="110" y="5"/>
                      </a:lnTo>
                      <a:lnTo>
                        <a:pt x="106" y="10"/>
                      </a:lnTo>
                      <a:lnTo>
                        <a:pt x="105" y="13"/>
                      </a:lnTo>
                      <a:lnTo>
                        <a:pt x="103" y="13"/>
                      </a:lnTo>
                      <a:lnTo>
                        <a:pt x="102" y="10"/>
                      </a:lnTo>
                      <a:lnTo>
                        <a:pt x="102" y="7"/>
                      </a:lnTo>
                      <a:lnTo>
                        <a:pt x="101" y="6"/>
                      </a:lnTo>
                      <a:lnTo>
                        <a:pt x="101" y="3"/>
                      </a:lnTo>
                      <a:lnTo>
                        <a:pt x="98" y="2"/>
                      </a:lnTo>
                      <a:lnTo>
                        <a:pt x="96" y="4"/>
                      </a:lnTo>
                      <a:lnTo>
                        <a:pt x="94" y="3"/>
                      </a:lnTo>
                      <a:lnTo>
                        <a:pt x="93" y="6"/>
                      </a:lnTo>
                      <a:lnTo>
                        <a:pt x="94" y="9"/>
                      </a:lnTo>
                      <a:lnTo>
                        <a:pt x="93" y="11"/>
                      </a:lnTo>
                      <a:lnTo>
                        <a:pt x="90" y="11"/>
                      </a:lnTo>
                      <a:lnTo>
                        <a:pt x="88" y="13"/>
                      </a:lnTo>
                      <a:lnTo>
                        <a:pt x="88" y="11"/>
                      </a:lnTo>
                      <a:lnTo>
                        <a:pt x="86" y="9"/>
                      </a:lnTo>
                      <a:lnTo>
                        <a:pt x="85" y="12"/>
                      </a:lnTo>
                      <a:lnTo>
                        <a:pt x="83" y="16"/>
                      </a:lnTo>
                      <a:lnTo>
                        <a:pt x="80" y="16"/>
                      </a:lnTo>
                      <a:lnTo>
                        <a:pt x="78" y="11"/>
                      </a:lnTo>
                      <a:lnTo>
                        <a:pt x="75" y="11"/>
                      </a:lnTo>
                      <a:lnTo>
                        <a:pt x="75" y="11"/>
                      </a:lnTo>
                      <a:lnTo>
                        <a:pt x="72" y="11"/>
                      </a:lnTo>
                      <a:lnTo>
                        <a:pt x="71" y="16"/>
                      </a:lnTo>
                      <a:lnTo>
                        <a:pt x="74" y="22"/>
                      </a:lnTo>
                      <a:lnTo>
                        <a:pt x="71" y="31"/>
                      </a:lnTo>
                      <a:lnTo>
                        <a:pt x="72" y="24"/>
                      </a:lnTo>
                      <a:lnTo>
                        <a:pt x="69" y="18"/>
                      </a:lnTo>
                      <a:lnTo>
                        <a:pt x="69" y="16"/>
                      </a:lnTo>
                      <a:lnTo>
                        <a:pt x="68" y="14"/>
                      </a:lnTo>
                      <a:lnTo>
                        <a:pt x="68" y="11"/>
                      </a:lnTo>
                      <a:lnTo>
                        <a:pt x="66" y="9"/>
                      </a:lnTo>
                      <a:lnTo>
                        <a:pt x="60" y="13"/>
                      </a:lnTo>
                      <a:lnTo>
                        <a:pt x="59" y="17"/>
                      </a:lnTo>
                      <a:lnTo>
                        <a:pt x="61" y="20"/>
                      </a:lnTo>
                      <a:lnTo>
                        <a:pt x="58" y="25"/>
                      </a:lnTo>
                      <a:lnTo>
                        <a:pt x="56" y="25"/>
                      </a:lnTo>
                      <a:lnTo>
                        <a:pt x="55" y="19"/>
                      </a:lnTo>
                      <a:lnTo>
                        <a:pt x="54" y="18"/>
                      </a:lnTo>
                      <a:lnTo>
                        <a:pt x="53" y="11"/>
                      </a:lnTo>
                      <a:lnTo>
                        <a:pt x="51" y="9"/>
                      </a:lnTo>
                      <a:lnTo>
                        <a:pt x="47" y="13"/>
                      </a:lnTo>
                      <a:lnTo>
                        <a:pt x="48" y="21"/>
                      </a:lnTo>
                      <a:lnTo>
                        <a:pt x="50" y="23"/>
                      </a:lnTo>
                      <a:lnTo>
                        <a:pt x="50" y="28"/>
                      </a:lnTo>
                      <a:lnTo>
                        <a:pt x="47" y="31"/>
                      </a:lnTo>
                      <a:lnTo>
                        <a:pt x="45" y="31"/>
                      </a:lnTo>
                      <a:lnTo>
                        <a:pt x="45" y="27"/>
                      </a:lnTo>
                      <a:lnTo>
                        <a:pt x="43" y="29"/>
                      </a:lnTo>
                      <a:lnTo>
                        <a:pt x="41" y="33"/>
                      </a:lnTo>
                      <a:lnTo>
                        <a:pt x="40" y="34"/>
                      </a:lnTo>
                      <a:lnTo>
                        <a:pt x="40" y="39"/>
                      </a:lnTo>
                      <a:lnTo>
                        <a:pt x="37" y="35"/>
                      </a:lnTo>
                      <a:lnTo>
                        <a:pt x="36" y="34"/>
                      </a:lnTo>
                      <a:lnTo>
                        <a:pt x="36" y="31"/>
                      </a:lnTo>
                      <a:lnTo>
                        <a:pt x="38" y="28"/>
                      </a:lnTo>
                      <a:lnTo>
                        <a:pt x="38" y="26"/>
                      </a:lnTo>
                      <a:lnTo>
                        <a:pt x="35" y="26"/>
                      </a:lnTo>
                      <a:lnTo>
                        <a:pt x="36" y="24"/>
                      </a:lnTo>
                      <a:lnTo>
                        <a:pt x="34" y="20"/>
                      </a:lnTo>
                      <a:lnTo>
                        <a:pt x="37" y="21"/>
                      </a:lnTo>
                      <a:lnTo>
                        <a:pt x="39" y="18"/>
                      </a:lnTo>
                      <a:lnTo>
                        <a:pt x="38" y="17"/>
                      </a:lnTo>
                      <a:lnTo>
                        <a:pt x="36" y="15"/>
                      </a:lnTo>
                      <a:lnTo>
                        <a:pt x="38" y="13"/>
                      </a:lnTo>
                      <a:lnTo>
                        <a:pt x="36" y="10"/>
                      </a:lnTo>
                      <a:lnTo>
                        <a:pt x="34" y="11"/>
                      </a:lnTo>
                      <a:lnTo>
                        <a:pt x="33" y="9"/>
                      </a:lnTo>
                      <a:lnTo>
                        <a:pt x="30" y="7"/>
                      </a:lnTo>
                      <a:lnTo>
                        <a:pt x="30" y="4"/>
                      </a:lnTo>
                      <a:lnTo>
                        <a:pt x="28" y="0"/>
                      </a:lnTo>
                      <a:lnTo>
                        <a:pt x="25" y="1"/>
                      </a:lnTo>
                      <a:lnTo>
                        <a:pt x="23" y="0"/>
                      </a:lnTo>
                      <a:lnTo>
                        <a:pt x="18" y="0"/>
                      </a:lnTo>
                      <a:lnTo>
                        <a:pt x="18" y="2"/>
                      </a:lnTo>
                      <a:lnTo>
                        <a:pt x="19" y="4"/>
                      </a:lnTo>
                      <a:lnTo>
                        <a:pt x="21" y="4"/>
                      </a:lnTo>
                      <a:lnTo>
                        <a:pt x="21" y="3"/>
                      </a:lnTo>
                      <a:lnTo>
                        <a:pt x="23" y="3"/>
                      </a:lnTo>
                      <a:lnTo>
                        <a:pt x="25" y="4"/>
                      </a:lnTo>
                      <a:lnTo>
                        <a:pt x="27" y="5"/>
                      </a:lnTo>
                      <a:lnTo>
                        <a:pt x="26" y="7"/>
                      </a:lnTo>
                      <a:lnTo>
                        <a:pt x="23" y="5"/>
                      </a:lnTo>
                      <a:lnTo>
                        <a:pt x="21" y="6"/>
                      </a:lnTo>
                      <a:lnTo>
                        <a:pt x="21" y="7"/>
                      </a:lnTo>
                      <a:lnTo>
                        <a:pt x="25" y="10"/>
                      </a:lnTo>
                      <a:lnTo>
                        <a:pt x="27" y="14"/>
                      </a:lnTo>
                      <a:lnTo>
                        <a:pt x="26" y="16"/>
                      </a:lnTo>
                      <a:lnTo>
                        <a:pt x="26" y="16"/>
                      </a:lnTo>
                      <a:lnTo>
                        <a:pt x="26" y="14"/>
                      </a:lnTo>
                      <a:lnTo>
                        <a:pt x="23" y="11"/>
                      </a:lnTo>
                      <a:lnTo>
                        <a:pt x="21" y="14"/>
                      </a:lnTo>
                      <a:lnTo>
                        <a:pt x="19" y="13"/>
                      </a:lnTo>
                      <a:lnTo>
                        <a:pt x="20" y="11"/>
                      </a:lnTo>
                      <a:lnTo>
                        <a:pt x="18" y="7"/>
                      </a:lnTo>
                      <a:lnTo>
                        <a:pt x="15" y="6"/>
                      </a:lnTo>
                      <a:lnTo>
                        <a:pt x="13" y="7"/>
                      </a:lnTo>
                      <a:lnTo>
                        <a:pt x="15" y="11"/>
                      </a:lnTo>
                      <a:lnTo>
                        <a:pt x="14" y="13"/>
                      </a:lnTo>
                      <a:lnTo>
                        <a:pt x="12" y="10"/>
                      </a:lnTo>
                      <a:lnTo>
                        <a:pt x="10" y="9"/>
                      </a:lnTo>
                      <a:lnTo>
                        <a:pt x="9" y="11"/>
                      </a:lnTo>
                      <a:lnTo>
                        <a:pt x="11" y="14"/>
                      </a:lnTo>
                      <a:lnTo>
                        <a:pt x="13" y="14"/>
                      </a:lnTo>
                      <a:lnTo>
                        <a:pt x="14" y="16"/>
                      </a:lnTo>
                      <a:lnTo>
                        <a:pt x="11" y="15"/>
                      </a:lnTo>
                      <a:lnTo>
                        <a:pt x="9" y="16"/>
                      </a:lnTo>
                      <a:lnTo>
                        <a:pt x="10" y="19"/>
                      </a:lnTo>
                      <a:lnTo>
                        <a:pt x="14" y="20"/>
                      </a:lnTo>
                      <a:lnTo>
                        <a:pt x="12" y="21"/>
                      </a:lnTo>
                      <a:lnTo>
                        <a:pt x="12" y="21"/>
                      </a:lnTo>
                      <a:lnTo>
                        <a:pt x="12" y="23"/>
                      </a:lnTo>
                      <a:lnTo>
                        <a:pt x="11" y="24"/>
                      </a:lnTo>
                      <a:lnTo>
                        <a:pt x="7" y="19"/>
                      </a:lnTo>
                      <a:lnTo>
                        <a:pt x="6" y="19"/>
                      </a:lnTo>
                      <a:lnTo>
                        <a:pt x="5" y="21"/>
                      </a:lnTo>
                      <a:lnTo>
                        <a:pt x="6" y="25"/>
                      </a:lnTo>
                      <a:lnTo>
                        <a:pt x="8" y="27"/>
                      </a:lnTo>
                      <a:lnTo>
                        <a:pt x="6" y="27"/>
                      </a:lnTo>
                      <a:lnTo>
                        <a:pt x="4" y="23"/>
                      </a:lnTo>
                      <a:lnTo>
                        <a:pt x="2" y="22"/>
                      </a:lnTo>
                      <a:lnTo>
                        <a:pt x="0" y="26"/>
                      </a:lnTo>
                      <a:lnTo>
                        <a:pt x="3" y="28"/>
                      </a:lnTo>
                      <a:lnTo>
                        <a:pt x="6" y="31"/>
                      </a:lnTo>
                      <a:lnTo>
                        <a:pt x="9" y="31"/>
                      </a:lnTo>
                      <a:lnTo>
                        <a:pt x="11" y="28"/>
                      </a:lnTo>
                      <a:lnTo>
                        <a:pt x="14" y="27"/>
                      </a:lnTo>
                      <a:lnTo>
                        <a:pt x="15" y="24"/>
                      </a:lnTo>
                      <a:lnTo>
                        <a:pt x="16" y="25"/>
                      </a:lnTo>
                      <a:lnTo>
                        <a:pt x="16" y="28"/>
                      </a:lnTo>
                      <a:lnTo>
                        <a:pt x="18" y="28"/>
                      </a:lnTo>
                      <a:lnTo>
                        <a:pt x="19" y="26"/>
                      </a:lnTo>
                      <a:lnTo>
                        <a:pt x="20" y="29"/>
                      </a:lnTo>
                      <a:lnTo>
                        <a:pt x="21" y="29"/>
                      </a:lnTo>
                      <a:lnTo>
                        <a:pt x="23" y="27"/>
                      </a:lnTo>
                      <a:lnTo>
                        <a:pt x="24" y="25"/>
                      </a:lnTo>
                      <a:lnTo>
                        <a:pt x="24" y="28"/>
                      </a:lnTo>
                      <a:lnTo>
                        <a:pt x="25" y="28"/>
                      </a:lnTo>
                      <a:lnTo>
                        <a:pt x="28" y="26"/>
                      </a:lnTo>
                      <a:lnTo>
                        <a:pt x="28" y="28"/>
                      </a:lnTo>
                      <a:lnTo>
                        <a:pt x="27" y="30"/>
                      </a:lnTo>
                      <a:lnTo>
                        <a:pt x="28" y="31"/>
                      </a:lnTo>
                      <a:lnTo>
                        <a:pt x="30" y="29"/>
                      </a:lnTo>
                      <a:lnTo>
                        <a:pt x="33" y="31"/>
                      </a:lnTo>
                      <a:lnTo>
                        <a:pt x="31" y="32"/>
                      </a:lnTo>
                      <a:lnTo>
                        <a:pt x="30" y="32"/>
                      </a:lnTo>
                      <a:lnTo>
                        <a:pt x="28" y="34"/>
                      </a:lnTo>
                      <a:lnTo>
                        <a:pt x="26" y="34"/>
                      </a:lnTo>
                      <a:lnTo>
                        <a:pt x="22" y="36"/>
                      </a:lnTo>
                      <a:lnTo>
                        <a:pt x="22" y="38"/>
                      </a:lnTo>
                      <a:lnTo>
                        <a:pt x="26" y="39"/>
                      </a:lnTo>
                      <a:lnTo>
                        <a:pt x="29" y="38"/>
                      </a:lnTo>
                      <a:lnTo>
                        <a:pt x="30" y="36"/>
                      </a:lnTo>
                      <a:lnTo>
                        <a:pt x="32" y="35"/>
                      </a:lnTo>
                      <a:lnTo>
                        <a:pt x="31" y="38"/>
                      </a:lnTo>
                      <a:lnTo>
                        <a:pt x="30" y="41"/>
                      </a:lnTo>
                      <a:lnTo>
                        <a:pt x="25" y="42"/>
                      </a:lnTo>
                      <a:lnTo>
                        <a:pt x="23" y="41"/>
                      </a:lnTo>
                      <a:lnTo>
                        <a:pt x="21" y="44"/>
                      </a:lnTo>
                      <a:lnTo>
                        <a:pt x="20" y="42"/>
                      </a:lnTo>
                      <a:lnTo>
                        <a:pt x="19" y="41"/>
                      </a:lnTo>
                      <a:lnTo>
                        <a:pt x="19" y="39"/>
                      </a:lnTo>
                      <a:lnTo>
                        <a:pt x="18" y="39"/>
                      </a:lnTo>
                      <a:lnTo>
                        <a:pt x="17" y="40"/>
                      </a:lnTo>
                      <a:lnTo>
                        <a:pt x="18" y="42"/>
                      </a:lnTo>
                      <a:lnTo>
                        <a:pt x="16" y="43"/>
                      </a:lnTo>
                      <a:lnTo>
                        <a:pt x="14" y="42"/>
                      </a:lnTo>
                      <a:lnTo>
                        <a:pt x="12" y="42"/>
                      </a:lnTo>
                      <a:lnTo>
                        <a:pt x="9" y="44"/>
                      </a:lnTo>
                      <a:lnTo>
                        <a:pt x="6" y="42"/>
                      </a:lnTo>
                      <a:lnTo>
                        <a:pt x="4" y="43"/>
                      </a:lnTo>
                      <a:lnTo>
                        <a:pt x="3" y="43"/>
                      </a:lnTo>
                      <a:lnTo>
                        <a:pt x="5" y="47"/>
                      </a:lnTo>
                      <a:lnTo>
                        <a:pt x="6" y="50"/>
                      </a:lnTo>
                      <a:lnTo>
                        <a:pt x="9" y="50"/>
                      </a:lnTo>
                      <a:lnTo>
                        <a:pt x="9" y="49"/>
                      </a:lnTo>
                      <a:lnTo>
                        <a:pt x="14" y="50"/>
                      </a:lnTo>
                      <a:lnTo>
                        <a:pt x="19" y="50"/>
                      </a:lnTo>
                      <a:lnTo>
                        <a:pt x="23" y="50"/>
                      </a:lnTo>
                      <a:lnTo>
                        <a:pt x="23" y="52"/>
                      </a:lnTo>
                      <a:lnTo>
                        <a:pt x="20" y="53"/>
                      </a:lnTo>
                      <a:lnTo>
                        <a:pt x="20" y="55"/>
                      </a:lnTo>
                      <a:lnTo>
                        <a:pt x="23" y="57"/>
                      </a:lnTo>
                      <a:lnTo>
                        <a:pt x="23" y="59"/>
                      </a:lnTo>
                      <a:lnTo>
                        <a:pt x="25" y="59"/>
                      </a:lnTo>
                      <a:lnTo>
                        <a:pt x="29" y="56"/>
                      </a:lnTo>
                      <a:lnTo>
                        <a:pt x="28" y="59"/>
                      </a:lnTo>
                      <a:lnTo>
                        <a:pt x="26" y="60"/>
                      </a:lnTo>
                      <a:lnTo>
                        <a:pt x="24" y="63"/>
                      </a:lnTo>
                      <a:lnTo>
                        <a:pt x="26" y="65"/>
                      </a:lnTo>
                      <a:lnTo>
                        <a:pt x="30" y="61"/>
                      </a:lnTo>
                      <a:lnTo>
                        <a:pt x="33" y="62"/>
                      </a:lnTo>
                      <a:lnTo>
                        <a:pt x="34" y="64"/>
                      </a:lnTo>
                      <a:lnTo>
                        <a:pt x="32" y="62"/>
                      </a:lnTo>
                      <a:lnTo>
                        <a:pt x="30" y="64"/>
                      </a:lnTo>
                      <a:lnTo>
                        <a:pt x="27" y="66"/>
                      </a:lnTo>
                      <a:lnTo>
                        <a:pt x="25" y="66"/>
                      </a:lnTo>
                      <a:lnTo>
                        <a:pt x="25" y="69"/>
                      </a:lnTo>
                      <a:lnTo>
                        <a:pt x="23" y="70"/>
                      </a:lnTo>
                      <a:lnTo>
                        <a:pt x="22" y="70"/>
                      </a:lnTo>
                      <a:lnTo>
                        <a:pt x="20" y="71"/>
                      </a:lnTo>
                      <a:lnTo>
                        <a:pt x="19" y="69"/>
                      </a:lnTo>
                      <a:lnTo>
                        <a:pt x="16" y="67"/>
                      </a:lnTo>
                      <a:lnTo>
                        <a:pt x="16" y="69"/>
                      </a:lnTo>
                      <a:lnTo>
                        <a:pt x="16" y="69"/>
                      </a:lnTo>
                      <a:lnTo>
                        <a:pt x="16" y="73"/>
                      </a:lnTo>
                      <a:lnTo>
                        <a:pt x="17" y="73"/>
                      </a:lnTo>
                      <a:lnTo>
                        <a:pt x="16" y="74"/>
                      </a:lnTo>
                      <a:lnTo>
                        <a:pt x="16" y="80"/>
                      </a:lnTo>
                      <a:lnTo>
                        <a:pt x="19" y="80"/>
                      </a:lnTo>
                      <a:lnTo>
                        <a:pt x="20" y="79"/>
                      </a:lnTo>
                      <a:lnTo>
                        <a:pt x="23" y="80"/>
                      </a:lnTo>
                      <a:lnTo>
                        <a:pt x="27" y="80"/>
                      </a:lnTo>
                      <a:lnTo>
                        <a:pt x="30" y="78"/>
                      </a:lnTo>
                      <a:lnTo>
                        <a:pt x="33" y="80"/>
                      </a:lnTo>
                      <a:lnTo>
                        <a:pt x="36" y="78"/>
                      </a:lnTo>
                      <a:lnTo>
                        <a:pt x="36" y="80"/>
                      </a:lnTo>
                      <a:lnTo>
                        <a:pt x="37" y="80"/>
                      </a:lnTo>
                      <a:lnTo>
                        <a:pt x="40" y="80"/>
                      </a:lnTo>
                      <a:lnTo>
                        <a:pt x="40" y="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0" name="Freeform 939">
                  <a:extLst>
                    <a:ext uri="{FF2B5EF4-FFF2-40B4-BE49-F238E27FC236}">
                      <a16:creationId xmlns:a16="http://schemas.microsoft.com/office/drawing/2014/main" id="{AA30BD7F-FA43-4E4C-83BB-05AC12D5294A}"/>
                    </a:ext>
                  </a:extLst>
                </p:cNvPr>
                <p:cNvSpPr>
                  <a:spLocks/>
                </p:cNvSpPr>
                <p:nvPr/>
              </p:nvSpPr>
              <p:spPr bwMode="auto">
                <a:xfrm>
                  <a:off x="3366" y="1534"/>
                  <a:ext cx="2" cy="5"/>
                </a:xfrm>
                <a:custGeom>
                  <a:avLst/>
                  <a:gdLst>
                    <a:gd name="T0" fmla="*/ 0 w 2"/>
                    <a:gd name="T1" fmla="*/ 0 h 5"/>
                    <a:gd name="T2" fmla="*/ 0 w 2"/>
                    <a:gd name="T3" fmla="*/ 3 h 5"/>
                    <a:gd name="T4" fmla="*/ 0 w 2"/>
                    <a:gd name="T5" fmla="*/ 5 h 5"/>
                    <a:gd name="T6" fmla="*/ 2 w 2"/>
                    <a:gd name="T7" fmla="*/ 4 h 5"/>
                    <a:gd name="T8" fmla="*/ 2 w 2"/>
                    <a:gd name="T9" fmla="*/ 0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3"/>
                      </a:lnTo>
                      <a:lnTo>
                        <a:pt x="0" y="5"/>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1" name="Freeform 940">
                  <a:extLst>
                    <a:ext uri="{FF2B5EF4-FFF2-40B4-BE49-F238E27FC236}">
                      <a16:creationId xmlns:a16="http://schemas.microsoft.com/office/drawing/2014/main" id="{4D5E47FF-42C0-D142-9C01-FA61E3DDF2D6}"/>
                    </a:ext>
                  </a:extLst>
                </p:cNvPr>
                <p:cNvSpPr>
                  <a:spLocks/>
                </p:cNvSpPr>
                <p:nvPr/>
              </p:nvSpPr>
              <p:spPr bwMode="auto">
                <a:xfrm>
                  <a:off x="2706" y="2493"/>
                  <a:ext cx="5" cy="3"/>
                </a:xfrm>
                <a:custGeom>
                  <a:avLst/>
                  <a:gdLst>
                    <a:gd name="T0" fmla="*/ 0 w 5"/>
                    <a:gd name="T1" fmla="*/ 3 h 3"/>
                    <a:gd name="T2" fmla="*/ 5 w 5"/>
                    <a:gd name="T3" fmla="*/ 3 h 3"/>
                    <a:gd name="T4" fmla="*/ 3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2" name="Freeform 941">
                  <a:extLst>
                    <a:ext uri="{FF2B5EF4-FFF2-40B4-BE49-F238E27FC236}">
                      <a16:creationId xmlns:a16="http://schemas.microsoft.com/office/drawing/2014/main" id="{17A803FF-17B7-D34A-9691-374C7F7F7E16}"/>
                    </a:ext>
                  </a:extLst>
                </p:cNvPr>
                <p:cNvSpPr>
                  <a:spLocks/>
                </p:cNvSpPr>
                <p:nvPr/>
              </p:nvSpPr>
              <p:spPr bwMode="auto">
                <a:xfrm>
                  <a:off x="2746" y="2493"/>
                  <a:ext cx="3" cy="7"/>
                </a:xfrm>
                <a:custGeom>
                  <a:avLst/>
                  <a:gdLst>
                    <a:gd name="T0" fmla="*/ 2 w 3"/>
                    <a:gd name="T1" fmla="*/ 0 h 7"/>
                    <a:gd name="T2" fmla="*/ 0 w 3"/>
                    <a:gd name="T3" fmla="*/ 4 h 7"/>
                    <a:gd name="T4" fmla="*/ 2 w 3"/>
                    <a:gd name="T5" fmla="*/ 7 h 7"/>
                    <a:gd name="T6" fmla="*/ 3 w 3"/>
                    <a:gd name="T7" fmla="*/ 4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4"/>
                      </a:lnTo>
                      <a:lnTo>
                        <a:pt x="2" y="7"/>
                      </a:lnTo>
                      <a:lnTo>
                        <a:pt x="3" y="4"/>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3" name="Freeform 942">
                  <a:extLst>
                    <a:ext uri="{FF2B5EF4-FFF2-40B4-BE49-F238E27FC236}">
                      <a16:creationId xmlns:a16="http://schemas.microsoft.com/office/drawing/2014/main" id="{D2E1F743-A5D2-D749-A7DF-41DD4A6FE7A5}"/>
                    </a:ext>
                  </a:extLst>
                </p:cNvPr>
                <p:cNvSpPr>
                  <a:spLocks/>
                </p:cNvSpPr>
                <p:nvPr/>
              </p:nvSpPr>
              <p:spPr bwMode="auto">
                <a:xfrm>
                  <a:off x="2732" y="2500"/>
                  <a:ext cx="4" cy="4"/>
                </a:xfrm>
                <a:custGeom>
                  <a:avLst/>
                  <a:gdLst>
                    <a:gd name="T0" fmla="*/ 4 w 4"/>
                    <a:gd name="T1" fmla="*/ 4 h 4"/>
                    <a:gd name="T2" fmla="*/ 2 w 4"/>
                    <a:gd name="T3" fmla="*/ 0 h 4"/>
                    <a:gd name="T4" fmla="*/ 0 w 4"/>
                    <a:gd name="T5" fmla="*/ 1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2" y="0"/>
                      </a:lnTo>
                      <a:lnTo>
                        <a:pt x="0" y="1"/>
                      </a:lnTo>
                      <a:lnTo>
                        <a:pt x="2"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4" name="Freeform 943">
                  <a:extLst>
                    <a:ext uri="{FF2B5EF4-FFF2-40B4-BE49-F238E27FC236}">
                      <a16:creationId xmlns:a16="http://schemas.microsoft.com/office/drawing/2014/main" id="{C68FD999-7993-3E40-AFCE-FA10BC7F8BA6}"/>
                    </a:ext>
                  </a:extLst>
                </p:cNvPr>
                <p:cNvSpPr>
                  <a:spLocks/>
                </p:cNvSpPr>
                <p:nvPr/>
              </p:nvSpPr>
              <p:spPr bwMode="auto">
                <a:xfrm>
                  <a:off x="2746" y="2504"/>
                  <a:ext cx="4" cy="4"/>
                </a:xfrm>
                <a:custGeom>
                  <a:avLst/>
                  <a:gdLst>
                    <a:gd name="T0" fmla="*/ 0 w 4"/>
                    <a:gd name="T1" fmla="*/ 3 h 4"/>
                    <a:gd name="T2" fmla="*/ 1 w 4"/>
                    <a:gd name="T3" fmla="*/ 4 h 4"/>
                    <a:gd name="T4" fmla="*/ 4 w 4"/>
                    <a:gd name="T5" fmla="*/ 3 h 4"/>
                    <a:gd name="T6" fmla="*/ 0 w 4"/>
                    <a:gd name="T7" fmla="*/ 0 h 4"/>
                    <a:gd name="T8" fmla="*/ 0 w 4"/>
                    <a:gd name="T9" fmla="*/ 3 h 4"/>
                  </a:gdLst>
                  <a:ahLst/>
                  <a:cxnLst>
                    <a:cxn ang="0">
                      <a:pos x="T0" y="T1"/>
                    </a:cxn>
                    <a:cxn ang="0">
                      <a:pos x="T2" y="T3"/>
                    </a:cxn>
                    <a:cxn ang="0">
                      <a:pos x="T4" y="T5"/>
                    </a:cxn>
                    <a:cxn ang="0">
                      <a:pos x="T6" y="T7"/>
                    </a:cxn>
                    <a:cxn ang="0">
                      <a:pos x="T8" y="T9"/>
                    </a:cxn>
                  </a:cxnLst>
                  <a:rect l="0" t="0" r="r" b="b"/>
                  <a:pathLst>
                    <a:path w="4" h="4">
                      <a:moveTo>
                        <a:pt x="0" y="3"/>
                      </a:moveTo>
                      <a:lnTo>
                        <a:pt x="1" y="4"/>
                      </a:lnTo>
                      <a:lnTo>
                        <a:pt x="4"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5" name="Freeform 944">
                  <a:extLst>
                    <a:ext uri="{FF2B5EF4-FFF2-40B4-BE49-F238E27FC236}">
                      <a16:creationId xmlns:a16="http://schemas.microsoft.com/office/drawing/2014/main" id="{82E4A3CB-2624-2647-BBFC-50E0D3DDEE04}"/>
                    </a:ext>
                  </a:extLst>
                </p:cNvPr>
                <p:cNvSpPr>
                  <a:spLocks/>
                </p:cNvSpPr>
                <p:nvPr/>
              </p:nvSpPr>
              <p:spPr bwMode="auto">
                <a:xfrm>
                  <a:off x="2728" y="2487"/>
                  <a:ext cx="5" cy="6"/>
                </a:xfrm>
                <a:custGeom>
                  <a:avLst/>
                  <a:gdLst>
                    <a:gd name="T0" fmla="*/ 0 w 5"/>
                    <a:gd name="T1" fmla="*/ 2 h 6"/>
                    <a:gd name="T2" fmla="*/ 0 w 5"/>
                    <a:gd name="T3" fmla="*/ 3 h 6"/>
                    <a:gd name="T4" fmla="*/ 3 w 5"/>
                    <a:gd name="T5" fmla="*/ 6 h 6"/>
                    <a:gd name="T6" fmla="*/ 4 w 5"/>
                    <a:gd name="T7" fmla="*/ 2 h 6"/>
                    <a:gd name="T8" fmla="*/ 5 w 5"/>
                    <a:gd name="T9" fmla="*/ 0 h 6"/>
                    <a:gd name="T10" fmla="*/ 2 w 5"/>
                    <a:gd name="T11" fmla="*/ 0 h 6"/>
                    <a:gd name="T12" fmla="*/ 0 w 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2"/>
                      </a:moveTo>
                      <a:lnTo>
                        <a:pt x="0" y="3"/>
                      </a:lnTo>
                      <a:lnTo>
                        <a:pt x="3" y="6"/>
                      </a:lnTo>
                      <a:lnTo>
                        <a:pt x="4" y="2"/>
                      </a:lnTo>
                      <a:lnTo>
                        <a:pt x="5"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6" name="Freeform 945">
                  <a:extLst>
                    <a:ext uri="{FF2B5EF4-FFF2-40B4-BE49-F238E27FC236}">
                      <a16:creationId xmlns:a16="http://schemas.microsoft.com/office/drawing/2014/main" id="{924885E9-5C60-F24F-B36D-30F883E282C2}"/>
                    </a:ext>
                  </a:extLst>
                </p:cNvPr>
                <p:cNvSpPr>
                  <a:spLocks/>
                </p:cNvSpPr>
                <p:nvPr/>
              </p:nvSpPr>
              <p:spPr bwMode="auto">
                <a:xfrm>
                  <a:off x="2696" y="2490"/>
                  <a:ext cx="7" cy="2"/>
                </a:xfrm>
                <a:custGeom>
                  <a:avLst/>
                  <a:gdLst>
                    <a:gd name="T0" fmla="*/ 7 w 7"/>
                    <a:gd name="T1" fmla="*/ 0 h 2"/>
                    <a:gd name="T2" fmla="*/ 2 w 7"/>
                    <a:gd name="T3" fmla="*/ 0 h 2"/>
                    <a:gd name="T4" fmla="*/ 0 w 7"/>
                    <a:gd name="T5" fmla="*/ 2 h 2"/>
                    <a:gd name="T6" fmla="*/ 5 w 7"/>
                    <a:gd name="T7" fmla="*/ 2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lnTo>
                        <a:pt x="2" y="0"/>
                      </a:lnTo>
                      <a:lnTo>
                        <a:pt x="0" y="2"/>
                      </a:lnTo>
                      <a:lnTo>
                        <a:pt x="5" y="2"/>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7" name="Freeform 946">
                  <a:extLst>
                    <a:ext uri="{FF2B5EF4-FFF2-40B4-BE49-F238E27FC236}">
                      <a16:creationId xmlns:a16="http://schemas.microsoft.com/office/drawing/2014/main" id="{3343FB15-4D55-5C4C-841D-0FE216BFB1AB}"/>
                    </a:ext>
                  </a:extLst>
                </p:cNvPr>
                <p:cNvSpPr>
                  <a:spLocks/>
                </p:cNvSpPr>
                <p:nvPr/>
              </p:nvSpPr>
              <p:spPr bwMode="auto">
                <a:xfrm>
                  <a:off x="2672" y="2483"/>
                  <a:ext cx="25" cy="11"/>
                </a:xfrm>
                <a:custGeom>
                  <a:avLst/>
                  <a:gdLst>
                    <a:gd name="T0" fmla="*/ 1 w 25"/>
                    <a:gd name="T1" fmla="*/ 10 h 11"/>
                    <a:gd name="T2" fmla="*/ 8 w 25"/>
                    <a:gd name="T3" fmla="*/ 10 h 11"/>
                    <a:gd name="T4" fmla="*/ 10 w 25"/>
                    <a:gd name="T5" fmla="*/ 11 h 11"/>
                    <a:gd name="T6" fmla="*/ 15 w 25"/>
                    <a:gd name="T7" fmla="*/ 10 h 11"/>
                    <a:gd name="T8" fmla="*/ 16 w 25"/>
                    <a:gd name="T9" fmla="*/ 10 h 11"/>
                    <a:gd name="T10" fmla="*/ 21 w 25"/>
                    <a:gd name="T11" fmla="*/ 8 h 11"/>
                    <a:gd name="T12" fmla="*/ 25 w 25"/>
                    <a:gd name="T13" fmla="*/ 4 h 11"/>
                    <a:gd name="T14" fmla="*/ 22 w 25"/>
                    <a:gd name="T15" fmla="*/ 3 h 11"/>
                    <a:gd name="T16" fmla="*/ 22 w 25"/>
                    <a:gd name="T17" fmla="*/ 0 h 11"/>
                    <a:gd name="T18" fmla="*/ 20 w 25"/>
                    <a:gd name="T19" fmla="*/ 0 h 11"/>
                    <a:gd name="T20" fmla="*/ 14 w 25"/>
                    <a:gd name="T21" fmla="*/ 0 h 11"/>
                    <a:gd name="T22" fmla="*/ 4 w 25"/>
                    <a:gd name="T23" fmla="*/ 0 h 11"/>
                    <a:gd name="T24" fmla="*/ 2 w 25"/>
                    <a:gd name="T25" fmla="*/ 2 h 11"/>
                    <a:gd name="T26" fmla="*/ 0 w 25"/>
                    <a:gd name="T27" fmla="*/ 4 h 11"/>
                    <a:gd name="T28" fmla="*/ 1 w 25"/>
                    <a:gd name="T29" fmla="*/ 6 h 11"/>
                    <a:gd name="T30" fmla="*/ 0 w 25"/>
                    <a:gd name="T31" fmla="*/ 7 h 11"/>
                    <a:gd name="T32" fmla="*/ 1 w 25"/>
                    <a:gd name="T3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1">
                      <a:moveTo>
                        <a:pt x="1" y="10"/>
                      </a:moveTo>
                      <a:lnTo>
                        <a:pt x="8" y="10"/>
                      </a:lnTo>
                      <a:lnTo>
                        <a:pt x="10" y="11"/>
                      </a:lnTo>
                      <a:lnTo>
                        <a:pt x="15" y="10"/>
                      </a:lnTo>
                      <a:lnTo>
                        <a:pt x="16" y="10"/>
                      </a:lnTo>
                      <a:lnTo>
                        <a:pt x="21" y="8"/>
                      </a:lnTo>
                      <a:lnTo>
                        <a:pt x="25" y="4"/>
                      </a:lnTo>
                      <a:lnTo>
                        <a:pt x="22" y="3"/>
                      </a:lnTo>
                      <a:lnTo>
                        <a:pt x="22" y="0"/>
                      </a:lnTo>
                      <a:lnTo>
                        <a:pt x="20" y="0"/>
                      </a:lnTo>
                      <a:lnTo>
                        <a:pt x="14" y="0"/>
                      </a:lnTo>
                      <a:lnTo>
                        <a:pt x="4" y="0"/>
                      </a:lnTo>
                      <a:lnTo>
                        <a:pt x="2" y="2"/>
                      </a:lnTo>
                      <a:lnTo>
                        <a:pt x="0" y="4"/>
                      </a:lnTo>
                      <a:lnTo>
                        <a:pt x="1" y="6"/>
                      </a:lnTo>
                      <a:lnTo>
                        <a:pt x="0" y="7"/>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8" name="Freeform 947">
                  <a:extLst>
                    <a:ext uri="{FF2B5EF4-FFF2-40B4-BE49-F238E27FC236}">
                      <a16:creationId xmlns:a16="http://schemas.microsoft.com/office/drawing/2014/main" id="{5F58CA5C-E175-0C41-8637-E60F198D126F}"/>
                    </a:ext>
                  </a:extLst>
                </p:cNvPr>
                <p:cNvSpPr>
                  <a:spLocks/>
                </p:cNvSpPr>
                <p:nvPr/>
              </p:nvSpPr>
              <p:spPr bwMode="auto">
                <a:xfrm>
                  <a:off x="2652" y="2487"/>
                  <a:ext cx="5" cy="4"/>
                </a:xfrm>
                <a:custGeom>
                  <a:avLst/>
                  <a:gdLst>
                    <a:gd name="T0" fmla="*/ 4 w 5"/>
                    <a:gd name="T1" fmla="*/ 2 h 4"/>
                    <a:gd name="T2" fmla="*/ 1 w 5"/>
                    <a:gd name="T3" fmla="*/ 0 h 4"/>
                    <a:gd name="T4" fmla="*/ 0 w 5"/>
                    <a:gd name="T5" fmla="*/ 0 h 4"/>
                    <a:gd name="T6" fmla="*/ 2 w 5"/>
                    <a:gd name="T7" fmla="*/ 3 h 4"/>
                    <a:gd name="T8" fmla="*/ 4 w 5"/>
                    <a:gd name="T9" fmla="*/ 4 h 4"/>
                    <a:gd name="T10" fmla="*/ 5 w 5"/>
                    <a:gd name="T11" fmla="*/ 3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lnTo>
                        <a:pt x="1" y="0"/>
                      </a:lnTo>
                      <a:lnTo>
                        <a:pt x="0" y="0"/>
                      </a:lnTo>
                      <a:lnTo>
                        <a:pt x="2" y="3"/>
                      </a:lnTo>
                      <a:lnTo>
                        <a:pt x="4" y="4"/>
                      </a:lnTo>
                      <a:lnTo>
                        <a:pt x="5"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9" name="Freeform 948">
                  <a:extLst>
                    <a:ext uri="{FF2B5EF4-FFF2-40B4-BE49-F238E27FC236}">
                      <a16:creationId xmlns:a16="http://schemas.microsoft.com/office/drawing/2014/main" id="{D5244784-250E-C145-AD88-5EAF10497953}"/>
                    </a:ext>
                  </a:extLst>
                </p:cNvPr>
                <p:cNvSpPr>
                  <a:spLocks/>
                </p:cNvSpPr>
                <p:nvPr/>
              </p:nvSpPr>
              <p:spPr bwMode="auto">
                <a:xfrm>
                  <a:off x="2605" y="2456"/>
                  <a:ext cx="54" cy="44"/>
                </a:xfrm>
                <a:custGeom>
                  <a:avLst/>
                  <a:gdLst>
                    <a:gd name="T0" fmla="*/ 54 w 54"/>
                    <a:gd name="T1" fmla="*/ 24 h 44"/>
                    <a:gd name="T2" fmla="*/ 53 w 54"/>
                    <a:gd name="T3" fmla="*/ 22 h 44"/>
                    <a:gd name="T4" fmla="*/ 47 w 54"/>
                    <a:gd name="T5" fmla="*/ 18 h 44"/>
                    <a:gd name="T6" fmla="*/ 45 w 54"/>
                    <a:gd name="T7" fmla="*/ 18 h 44"/>
                    <a:gd name="T8" fmla="*/ 42 w 54"/>
                    <a:gd name="T9" fmla="*/ 17 h 44"/>
                    <a:gd name="T10" fmla="*/ 40 w 54"/>
                    <a:gd name="T11" fmla="*/ 17 h 44"/>
                    <a:gd name="T12" fmla="*/ 36 w 54"/>
                    <a:gd name="T13" fmla="*/ 15 h 44"/>
                    <a:gd name="T14" fmla="*/ 32 w 54"/>
                    <a:gd name="T15" fmla="*/ 12 h 44"/>
                    <a:gd name="T16" fmla="*/ 29 w 54"/>
                    <a:gd name="T17" fmla="*/ 12 h 44"/>
                    <a:gd name="T18" fmla="*/ 31 w 54"/>
                    <a:gd name="T19" fmla="*/ 11 h 44"/>
                    <a:gd name="T20" fmla="*/ 35 w 54"/>
                    <a:gd name="T21" fmla="*/ 13 h 44"/>
                    <a:gd name="T22" fmla="*/ 41 w 54"/>
                    <a:gd name="T23" fmla="*/ 13 h 44"/>
                    <a:gd name="T24" fmla="*/ 44 w 54"/>
                    <a:gd name="T25" fmla="*/ 12 h 44"/>
                    <a:gd name="T26" fmla="*/ 42 w 54"/>
                    <a:gd name="T27" fmla="*/ 10 h 44"/>
                    <a:gd name="T28" fmla="*/ 40 w 54"/>
                    <a:gd name="T29" fmla="*/ 11 h 44"/>
                    <a:gd name="T30" fmla="*/ 36 w 54"/>
                    <a:gd name="T31" fmla="*/ 10 h 44"/>
                    <a:gd name="T32" fmla="*/ 33 w 54"/>
                    <a:gd name="T33" fmla="*/ 4 h 44"/>
                    <a:gd name="T34" fmla="*/ 30 w 54"/>
                    <a:gd name="T35" fmla="*/ 4 h 44"/>
                    <a:gd name="T36" fmla="*/ 30 w 54"/>
                    <a:gd name="T37" fmla="*/ 5 h 44"/>
                    <a:gd name="T38" fmla="*/ 28 w 54"/>
                    <a:gd name="T39" fmla="*/ 3 h 44"/>
                    <a:gd name="T40" fmla="*/ 16 w 54"/>
                    <a:gd name="T41" fmla="*/ 0 h 44"/>
                    <a:gd name="T42" fmla="*/ 15 w 54"/>
                    <a:gd name="T43" fmla="*/ 1 h 44"/>
                    <a:gd name="T44" fmla="*/ 12 w 54"/>
                    <a:gd name="T45" fmla="*/ 0 h 44"/>
                    <a:gd name="T46" fmla="*/ 7 w 54"/>
                    <a:gd name="T47" fmla="*/ 2 h 44"/>
                    <a:gd name="T48" fmla="*/ 6 w 54"/>
                    <a:gd name="T49" fmla="*/ 5 h 44"/>
                    <a:gd name="T50" fmla="*/ 6 w 54"/>
                    <a:gd name="T51" fmla="*/ 6 h 44"/>
                    <a:gd name="T52" fmla="*/ 5 w 54"/>
                    <a:gd name="T53" fmla="*/ 10 h 44"/>
                    <a:gd name="T54" fmla="*/ 6 w 54"/>
                    <a:gd name="T55" fmla="*/ 13 h 44"/>
                    <a:gd name="T56" fmla="*/ 5 w 54"/>
                    <a:gd name="T57" fmla="*/ 16 h 44"/>
                    <a:gd name="T58" fmla="*/ 2 w 54"/>
                    <a:gd name="T59" fmla="*/ 17 h 44"/>
                    <a:gd name="T60" fmla="*/ 2 w 54"/>
                    <a:gd name="T61" fmla="*/ 19 h 44"/>
                    <a:gd name="T62" fmla="*/ 4 w 54"/>
                    <a:gd name="T63" fmla="*/ 22 h 44"/>
                    <a:gd name="T64" fmla="*/ 3 w 54"/>
                    <a:gd name="T65" fmla="*/ 25 h 44"/>
                    <a:gd name="T66" fmla="*/ 3 w 54"/>
                    <a:gd name="T67" fmla="*/ 27 h 44"/>
                    <a:gd name="T68" fmla="*/ 0 w 54"/>
                    <a:gd name="T69" fmla="*/ 31 h 44"/>
                    <a:gd name="T70" fmla="*/ 0 w 54"/>
                    <a:gd name="T71" fmla="*/ 34 h 44"/>
                    <a:gd name="T72" fmla="*/ 2 w 54"/>
                    <a:gd name="T73" fmla="*/ 34 h 44"/>
                    <a:gd name="T74" fmla="*/ 3 w 54"/>
                    <a:gd name="T75" fmla="*/ 37 h 44"/>
                    <a:gd name="T76" fmla="*/ 2 w 54"/>
                    <a:gd name="T77" fmla="*/ 40 h 44"/>
                    <a:gd name="T78" fmla="*/ 5 w 54"/>
                    <a:gd name="T79" fmla="*/ 41 h 44"/>
                    <a:gd name="T80" fmla="*/ 6 w 54"/>
                    <a:gd name="T81" fmla="*/ 43 h 44"/>
                    <a:gd name="T82" fmla="*/ 7 w 54"/>
                    <a:gd name="T83" fmla="*/ 44 h 44"/>
                    <a:gd name="T84" fmla="*/ 9 w 54"/>
                    <a:gd name="T85" fmla="*/ 39 h 44"/>
                    <a:gd name="T86" fmla="*/ 13 w 54"/>
                    <a:gd name="T87" fmla="*/ 34 h 44"/>
                    <a:gd name="T88" fmla="*/ 13 w 54"/>
                    <a:gd name="T89" fmla="*/ 32 h 44"/>
                    <a:gd name="T90" fmla="*/ 13 w 54"/>
                    <a:gd name="T91" fmla="*/ 30 h 44"/>
                    <a:gd name="T92" fmla="*/ 15 w 54"/>
                    <a:gd name="T93" fmla="*/ 31 h 44"/>
                    <a:gd name="T94" fmla="*/ 17 w 54"/>
                    <a:gd name="T95" fmla="*/ 31 h 44"/>
                    <a:gd name="T96" fmla="*/ 19 w 54"/>
                    <a:gd name="T97" fmla="*/ 27 h 44"/>
                    <a:gd name="T98" fmla="*/ 21 w 54"/>
                    <a:gd name="T99" fmla="*/ 29 h 44"/>
                    <a:gd name="T100" fmla="*/ 21 w 54"/>
                    <a:gd name="T101" fmla="*/ 32 h 44"/>
                    <a:gd name="T102" fmla="*/ 23 w 54"/>
                    <a:gd name="T103" fmla="*/ 34 h 44"/>
                    <a:gd name="T104" fmla="*/ 26 w 54"/>
                    <a:gd name="T105" fmla="*/ 32 h 44"/>
                    <a:gd name="T106" fmla="*/ 30 w 54"/>
                    <a:gd name="T107" fmla="*/ 28 h 44"/>
                    <a:gd name="T108" fmla="*/ 34 w 54"/>
                    <a:gd name="T109" fmla="*/ 27 h 44"/>
                    <a:gd name="T110" fmla="*/ 39 w 54"/>
                    <a:gd name="T111" fmla="*/ 28 h 44"/>
                    <a:gd name="T112" fmla="*/ 41 w 54"/>
                    <a:gd name="T113" fmla="*/ 27 h 44"/>
                    <a:gd name="T114" fmla="*/ 44 w 54"/>
                    <a:gd name="T115" fmla="*/ 28 h 44"/>
                    <a:gd name="T116" fmla="*/ 47 w 54"/>
                    <a:gd name="T117" fmla="*/ 29 h 44"/>
                    <a:gd name="T118" fmla="*/ 51 w 54"/>
                    <a:gd name="T119" fmla="*/ 30 h 44"/>
                    <a:gd name="T120" fmla="*/ 51 w 54"/>
                    <a:gd name="T121" fmla="*/ 27 h 44"/>
                    <a:gd name="T122" fmla="*/ 53 w 54"/>
                    <a:gd name="T123" fmla="*/ 27 h 44"/>
                    <a:gd name="T124" fmla="*/ 54 w 54"/>
                    <a:gd name="T12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4">
                      <a:moveTo>
                        <a:pt x="54" y="24"/>
                      </a:moveTo>
                      <a:lnTo>
                        <a:pt x="53" y="22"/>
                      </a:lnTo>
                      <a:lnTo>
                        <a:pt x="47" y="18"/>
                      </a:lnTo>
                      <a:lnTo>
                        <a:pt x="45" y="18"/>
                      </a:lnTo>
                      <a:lnTo>
                        <a:pt x="42" y="17"/>
                      </a:lnTo>
                      <a:lnTo>
                        <a:pt x="40" y="17"/>
                      </a:lnTo>
                      <a:lnTo>
                        <a:pt x="36" y="15"/>
                      </a:lnTo>
                      <a:lnTo>
                        <a:pt x="32" y="12"/>
                      </a:lnTo>
                      <a:lnTo>
                        <a:pt x="29" y="12"/>
                      </a:lnTo>
                      <a:lnTo>
                        <a:pt x="31" y="11"/>
                      </a:lnTo>
                      <a:lnTo>
                        <a:pt x="35" y="13"/>
                      </a:lnTo>
                      <a:lnTo>
                        <a:pt x="41" y="13"/>
                      </a:lnTo>
                      <a:lnTo>
                        <a:pt x="44" y="12"/>
                      </a:lnTo>
                      <a:lnTo>
                        <a:pt x="42" y="10"/>
                      </a:lnTo>
                      <a:lnTo>
                        <a:pt x="40" y="11"/>
                      </a:lnTo>
                      <a:lnTo>
                        <a:pt x="36" y="10"/>
                      </a:lnTo>
                      <a:lnTo>
                        <a:pt x="33" y="4"/>
                      </a:lnTo>
                      <a:lnTo>
                        <a:pt x="30" y="4"/>
                      </a:lnTo>
                      <a:lnTo>
                        <a:pt x="30" y="5"/>
                      </a:lnTo>
                      <a:lnTo>
                        <a:pt x="28" y="3"/>
                      </a:lnTo>
                      <a:lnTo>
                        <a:pt x="16" y="0"/>
                      </a:lnTo>
                      <a:lnTo>
                        <a:pt x="15" y="1"/>
                      </a:lnTo>
                      <a:lnTo>
                        <a:pt x="12" y="0"/>
                      </a:lnTo>
                      <a:lnTo>
                        <a:pt x="7" y="2"/>
                      </a:lnTo>
                      <a:lnTo>
                        <a:pt x="6" y="5"/>
                      </a:lnTo>
                      <a:lnTo>
                        <a:pt x="6" y="6"/>
                      </a:lnTo>
                      <a:lnTo>
                        <a:pt x="5" y="10"/>
                      </a:lnTo>
                      <a:lnTo>
                        <a:pt x="6" y="13"/>
                      </a:lnTo>
                      <a:lnTo>
                        <a:pt x="5" y="16"/>
                      </a:lnTo>
                      <a:lnTo>
                        <a:pt x="2" y="17"/>
                      </a:lnTo>
                      <a:lnTo>
                        <a:pt x="2" y="19"/>
                      </a:lnTo>
                      <a:lnTo>
                        <a:pt x="4" y="22"/>
                      </a:lnTo>
                      <a:lnTo>
                        <a:pt x="3" y="25"/>
                      </a:lnTo>
                      <a:lnTo>
                        <a:pt x="3" y="27"/>
                      </a:lnTo>
                      <a:lnTo>
                        <a:pt x="0" y="31"/>
                      </a:lnTo>
                      <a:lnTo>
                        <a:pt x="0" y="34"/>
                      </a:lnTo>
                      <a:lnTo>
                        <a:pt x="2" y="34"/>
                      </a:lnTo>
                      <a:lnTo>
                        <a:pt x="3" y="37"/>
                      </a:lnTo>
                      <a:lnTo>
                        <a:pt x="2" y="40"/>
                      </a:lnTo>
                      <a:lnTo>
                        <a:pt x="5" y="41"/>
                      </a:lnTo>
                      <a:lnTo>
                        <a:pt x="6" y="43"/>
                      </a:lnTo>
                      <a:lnTo>
                        <a:pt x="7" y="44"/>
                      </a:lnTo>
                      <a:lnTo>
                        <a:pt x="9" y="39"/>
                      </a:lnTo>
                      <a:lnTo>
                        <a:pt x="13" y="34"/>
                      </a:lnTo>
                      <a:lnTo>
                        <a:pt x="13" y="32"/>
                      </a:lnTo>
                      <a:lnTo>
                        <a:pt x="13" y="30"/>
                      </a:lnTo>
                      <a:lnTo>
                        <a:pt x="15" y="31"/>
                      </a:lnTo>
                      <a:lnTo>
                        <a:pt x="17" y="31"/>
                      </a:lnTo>
                      <a:lnTo>
                        <a:pt x="19" y="27"/>
                      </a:lnTo>
                      <a:lnTo>
                        <a:pt x="21" y="29"/>
                      </a:lnTo>
                      <a:lnTo>
                        <a:pt x="21" y="32"/>
                      </a:lnTo>
                      <a:lnTo>
                        <a:pt x="23" y="34"/>
                      </a:lnTo>
                      <a:lnTo>
                        <a:pt x="26" y="32"/>
                      </a:lnTo>
                      <a:lnTo>
                        <a:pt x="30" y="28"/>
                      </a:lnTo>
                      <a:lnTo>
                        <a:pt x="34" y="27"/>
                      </a:lnTo>
                      <a:lnTo>
                        <a:pt x="39" y="28"/>
                      </a:lnTo>
                      <a:lnTo>
                        <a:pt x="41" y="27"/>
                      </a:lnTo>
                      <a:lnTo>
                        <a:pt x="44" y="28"/>
                      </a:lnTo>
                      <a:lnTo>
                        <a:pt x="47" y="29"/>
                      </a:lnTo>
                      <a:lnTo>
                        <a:pt x="51" y="30"/>
                      </a:lnTo>
                      <a:lnTo>
                        <a:pt x="51" y="27"/>
                      </a:lnTo>
                      <a:lnTo>
                        <a:pt x="53" y="27"/>
                      </a:lnTo>
                      <a:lnTo>
                        <a:pt x="54"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0" name="Freeform 949">
                  <a:extLst>
                    <a:ext uri="{FF2B5EF4-FFF2-40B4-BE49-F238E27FC236}">
                      <a16:creationId xmlns:a16="http://schemas.microsoft.com/office/drawing/2014/main" id="{14A831CB-87E3-D147-87B9-2F844B7A360D}"/>
                    </a:ext>
                  </a:extLst>
                </p:cNvPr>
                <p:cNvSpPr>
                  <a:spLocks/>
                </p:cNvSpPr>
                <p:nvPr/>
              </p:nvSpPr>
              <p:spPr bwMode="auto">
                <a:xfrm>
                  <a:off x="3211" y="799"/>
                  <a:ext cx="6" cy="13"/>
                </a:xfrm>
                <a:custGeom>
                  <a:avLst/>
                  <a:gdLst>
                    <a:gd name="T0" fmla="*/ 5 w 6"/>
                    <a:gd name="T1" fmla="*/ 13 h 13"/>
                    <a:gd name="T2" fmla="*/ 6 w 6"/>
                    <a:gd name="T3" fmla="*/ 10 h 13"/>
                    <a:gd name="T4" fmla="*/ 6 w 6"/>
                    <a:gd name="T5" fmla="*/ 3 h 13"/>
                    <a:gd name="T6" fmla="*/ 4 w 6"/>
                    <a:gd name="T7" fmla="*/ 0 h 13"/>
                    <a:gd name="T8" fmla="*/ 2 w 6"/>
                    <a:gd name="T9" fmla="*/ 0 h 13"/>
                    <a:gd name="T10" fmla="*/ 0 w 6"/>
                    <a:gd name="T11" fmla="*/ 0 h 13"/>
                    <a:gd name="T12" fmla="*/ 0 w 6"/>
                    <a:gd name="T13" fmla="*/ 3 h 13"/>
                    <a:gd name="T14" fmla="*/ 1 w 6"/>
                    <a:gd name="T15" fmla="*/ 6 h 13"/>
                    <a:gd name="T16" fmla="*/ 0 w 6"/>
                    <a:gd name="T17" fmla="*/ 9 h 13"/>
                    <a:gd name="T18" fmla="*/ 5 w 6"/>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3">
                      <a:moveTo>
                        <a:pt x="5" y="13"/>
                      </a:moveTo>
                      <a:lnTo>
                        <a:pt x="6" y="10"/>
                      </a:lnTo>
                      <a:lnTo>
                        <a:pt x="6" y="3"/>
                      </a:lnTo>
                      <a:lnTo>
                        <a:pt x="4" y="0"/>
                      </a:lnTo>
                      <a:lnTo>
                        <a:pt x="2" y="0"/>
                      </a:lnTo>
                      <a:lnTo>
                        <a:pt x="0" y="0"/>
                      </a:lnTo>
                      <a:lnTo>
                        <a:pt x="0" y="3"/>
                      </a:lnTo>
                      <a:lnTo>
                        <a:pt x="1" y="6"/>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1" name="Freeform 950">
                  <a:extLst>
                    <a:ext uri="{FF2B5EF4-FFF2-40B4-BE49-F238E27FC236}">
                      <a16:creationId xmlns:a16="http://schemas.microsoft.com/office/drawing/2014/main" id="{C15FAEC6-9F3A-B641-8A8C-9A0095C8A817}"/>
                    </a:ext>
                  </a:extLst>
                </p:cNvPr>
                <p:cNvSpPr>
                  <a:spLocks/>
                </p:cNvSpPr>
                <p:nvPr/>
              </p:nvSpPr>
              <p:spPr bwMode="auto">
                <a:xfrm>
                  <a:off x="3209" y="785"/>
                  <a:ext cx="8" cy="11"/>
                </a:xfrm>
                <a:custGeom>
                  <a:avLst/>
                  <a:gdLst>
                    <a:gd name="T0" fmla="*/ 0 w 8"/>
                    <a:gd name="T1" fmla="*/ 4 h 11"/>
                    <a:gd name="T2" fmla="*/ 0 w 8"/>
                    <a:gd name="T3" fmla="*/ 7 h 11"/>
                    <a:gd name="T4" fmla="*/ 1 w 8"/>
                    <a:gd name="T5" fmla="*/ 10 h 11"/>
                    <a:gd name="T6" fmla="*/ 2 w 8"/>
                    <a:gd name="T7" fmla="*/ 11 h 11"/>
                    <a:gd name="T8" fmla="*/ 6 w 8"/>
                    <a:gd name="T9" fmla="*/ 10 h 11"/>
                    <a:gd name="T10" fmla="*/ 8 w 8"/>
                    <a:gd name="T11" fmla="*/ 8 h 11"/>
                    <a:gd name="T12" fmla="*/ 7 w 8"/>
                    <a:gd name="T13" fmla="*/ 5 h 11"/>
                    <a:gd name="T14" fmla="*/ 5 w 8"/>
                    <a:gd name="T15" fmla="*/ 4 h 11"/>
                    <a:gd name="T16" fmla="*/ 5 w 8"/>
                    <a:gd name="T17" fmla="*/ 1 h 11"/>
                    <a:gd name="T18" fmla="*/ 4 w 8"/>
                    <a:gd name="T19" fmla="*/ 0 h 11"/>
                    <a:gd name="T20" fmla="*/ 1 w 8"/>
                    <a:gd name="T21" fmla="*/ 1 h 11"/>
                    <a:gd name="T22" fmla="*/ 0 w 8"/>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0" y="4"/>
                      </a:moveTo>
                      <a:lnTo>
                        <a:pt x="0" y="7"/>
                      </a:lnTo>
                      <a:lnTo>
                        <a:pt x="1" y="10"/>
                      </a:lnTo>
                      <a:lnTo>
                        <a:pt x="2" y="11"/>
                      </a:lnTo>
                      <a:lnTo>
                        <a:pt x="6" y="10"/>
                      </a:lnTo>
                      <a:lnTo>
                        <a:pt x="8" y="8"/>
                      </a:lnTo>
                      <a:lnTo>
                        <a:pt x="7" y="5"/>
                      </a:lnTo>
                      <a:lnTo>
                        <a:pt x="5" y="4"/>
                      </a:lnTo>
                      <a:lnTo>
                        <a:pt x="5" y="1"/>
                      </a:lnTo>
                      <a:lnTo>
                        <a:pt x="4"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2" name="Freeform 951">
                  <a:extLst>
                    <a:ext uri="{FF2B5EF4-FFF2-40B4-BE49-F238E27FC236}">
                      <a16:creationId xmlns:a16="http://schemas.microsoft.com/office/drawing/2014/main" id="{F41B9C2B-B91B-134C-A56F-BD7F6EB0A8E0}"/>
                    </a:ext>
                  </a:extLst>
                </p:cNvPr>
                <p:cNvSpPr>
                  <a:spLocks/>
                </p:cNvSpPr>
                <p:nvPr/>
              </p:nvSpPr>
              <p:spPr bwMode="auto">
                <a:xfrm>
                  <a:off x="3216" y="727"/>
                  <a:ext cx="7" cy="9"/>
                </a:xfrm>
                <a:custGeom>
                  <a:avLst/>
                  <a:gdLst>
                    <a:gd name="T0" fmla="*/ 4 w 7"/>
                    <a:gd name="T1" fmla="*/ 7 h 9"/>
                    <a:gd name="T2" fmla="*/ 5 w 7"/>
                    <a:gd name="T3" fmla="*/ 9 h 9"/>
                    <a:gd name="T4" fmla="*/ 7 w 7"/>
                    <a:gd name="T5" fmla="*/ 9 h 9"/>
                    <a:gd name="T6" fmla="*/ 7 w 7"/>
                    <a:gd name="T7" fmla="*/ 7 h 9"/>
                    <a:gd name="T8" fmla="*/ 5 w 7"/>
                    <a:gd name="T9" fmla="*/ 5 h 9"/>
                    <a:gd name="T10" fmla="*/ 4 w 7"/>
                    <a:gd name="T11" fmla="*/ 5 h 9"/>
                    <a:gd name="T12" fmla="*/ 4 w 7"/>
                    <a:gd name="T13" fmla="*/ 2 h 9"/>
                    <a:gd name="T14" fmla="*/ 2 w 7"/>
                    <a:gd name="T15" fmla="*/ 0 h 9"/>
                    <a:gd name="T16" fmla="*/ 0 w 7"/>
                    <a:gd name="T17" fmla="*/ 3 h 9"/>
                    <a:gd name="T18" fmla="*/ 0 w 7"/>
                    <a:gd name="T19" fmla="*/ 4 h 9"/>
                    <a:gd name="T20" fmla="*/ 1 w 7"/>
                    <a:gd name="T21" fmla="*/ 6 h 9"/>
                    <a:gd name="T22" fmla="*/ 4 w 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4" y="7"/>
                      </a:moveTo>
                      <a:lnTo>
                        <a:pt x="5" y="9"/>
                      </a:lnTo>
                      <a:lnTo>
                        <a:pt x="7" y="9"/>
                      </a:lnTo>
                      <a:lnTo>
                        <a:pt x="7" y="7"/>
                      </a:lnTo>
                      <a:lnTo>
                        <a:pt x="5" y="5"/>
                      </a:lnTo>
                      <a:lnTo>
                        <a:pt x="4" y="5"/>
                      </a:lnTo>
                      <a:lnTo>
                        <a:pt x="4" y="2"/>
                      </a:lnTo>
                      <a:lnTo>
                        <a:pt x="2" y="0"/>
                      </a:lnTo>
                      <a:lnTo>
                        <a:pt x="0"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3" name="Freeform 952">
                  <a:extLst>
                    <a:ext uri="{FF2B5EF4-FFF2-40B4-BE49-F238E27FC236}">
                      <a16:creationId xmlns:a16="http://schemas.microsoft.com/office/drawing/2014/main" id="{C764C331-F938-BE4B-BEE7-B68BF2242E29}"/>
                    </a:ext>
                  </a:extLst>
                </p:cNvPr>
                <p:cNvSpPr>
                  <a:spLocks/>
                </p:cNvSpPr>
                <p:nvPr/>
              </p:nvSpPr>
              <p:spPr bwMode="auto">
                <a:xfrm>
                  <a:off x="3454" y="814"/>
                  <a:ext cx="3" cy="16"/>
                </a:xfrm>
                <a:custGeom>
                  <a:avLst/>
                  <a:gdLst>
                    <a:gd name="T0" fmla="*/ 1 w 3"/>
                    <a:gd name="T1" fmla="*/ 16 h 16"/>
                    <a:gd name="T2" fmla="*/ 2 w 3"/>
                    <a:gd name="T3" fmla="*/ 14 h 16"/>
                    <a:gd name="T4" fmla="*/ 3 w 3"/>
                    <a:gd name="T5" fmla="*/ 11 h 16"/>
                    <a:gd name="T6" fmla="*/ 2 w 3"/>
                    <a:gd name="T7" fmla="*/ 6 h 16"/>
                    <a:gd name="T8" fmla="*/ 3 w 3"/>
                    <a:gd name="T9" fmla="*/ 3 h 16"/>
                    <a:gd name="T10" fmla="*/ 2 w 3"/>
                    <a:gd name="T11" fmla="*/ 0 h 16"/>
                    <a:gd name="T12" fmla="*/ 0 w 3"/>
                    <a:gd name="T13" fmla="*/ 2 h 16"/>
                    <a:gd name="T14" fmla="*/ 0 w 3"/>
                    <a:gd name="T15" fmla="*/ 4 h 16"/>
                    <a:gd name="T16" fmla="*/ 1 w 3"/>
                    <a:gd name="T17" fmla="*/ 5 h 16"/>
                    <a:gd name="T18" fmla="*/ 1 w 3"/>
                    <a:gd name="T19" fmla="*/ 8 h 16"/>
                    <a:gd name="T20" fmla="*/ 0 w 3"/>
                    <a:gd name="T21" fmla="*/ 11 h 16"/>
                    <a:gd name="T22" fmla="*/ 1 w 3"/>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6">
                      <a:moveTo>
                        <a:pt x="1" y="16"/>
                      </a:moveTo>
                      <a:lnTo>
                        <a:pt x="2" y="14"/>
                      </a:lnTo>
                      <a:lnTo>
                        <a:pt x="3" y="11"/>
                      </a:lnTo>
                      <a:lnTo>
                        <a:pt x="2" y="6"/>
                      </a:lnTo>
                      <a:lnTo>
                        <a:pt x="3" y="3"/>
                      </a:lnTo>
                      <a:lnTo>
                        <a:pt x="2" y="0"/>
                      </a:lnTo>
                      <a:lnTo>
                        <a:pt x="0" y="2"/>
                      </a:lnTo>
                      <a:lnTo>
                        <a:pt x="0" y="4"/>
                      </a:lnTo>
                      <a:lnTo>
                        <a:pt x="1" y="5"/>
                      </a:lnTo>
                      <a:lnTo>
                        <a:pt x="1" y="8"/>
                      </a:lnTo>
                      <a:lnTo>
                        <a:pt x="0" y="11"/>
                      </a:lnTo>
                      <a:lnTo>
                        <a:pt x="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4" name="Freeform 953">
                  <a:extLst>
                    <a:ext uri="{FF2B5EF4-FFF2-40B4-BE49-F238E27FC236}">
                      <a16:creationId xmlns:a16="http://schemas.microsoft.com/office/drawing/2014/main" id="{5217B7F3-61AD-5746-9EB2-F9B1683BFC49}"/>
                    </a:ext>
                  </a:extLst>
                </p:cNvPr>
                <p:cNvSpPr>
                  <a:spLocks/>
                </p:cNvSpPr>
                <p:nvPr/>
              </p:nvSpPr>
              <p:spPr bwMode="auto">
                <a:xfrm>
                  <a:off x="3160" y="751"/>
                  <a:ext cx="8" cy="38"/>
                </a:xfrm>
                <a:custGeom>
                  <a:avLst/>
                  <a:gdLst>
                    <a:gd name="T0" fmla="*/ 4 w 8"/>
                    <a:gd name="T1" fmla="*/ 31 h 38"/>
                    <a:gd name="T2" fmla="*/ 6 w 8"/>
                    <a:gd name="T3" fmla="*/ 37 h 38"/>
                    <a:gd name="T4" fmla="*/ 8 w 8"/>
                    <a:gd name="T5" fmla="*/ 38 h 38"/>
                    <a:gd name="T6" fmla="*/ 8 w 8"/>
                    <a:gd name="T7" fmla="*/ 34 h 38"/>
                    <a:gd name="T8" fmla="*/ 8 w 8"/>
                    <a:gd name="T9" fmla="*/ 31 h 38"/>
                    <a:gd name="T10" fmla="*/ 5 w 8"/>
                    <a:gd name="T11" fmla="*/ 27 h 38"/>
                    <a:gd name="T12" fmla="*/ 5 w 8"/>
                    <a:gd name="T13" fmla="*/ 21 h 38"/>
                    <a:gd name="T14" fmla="*/ 6 w 8"/>
                    <a:gd name="T15" fmla="*/ 16 h 38"/>
                    <a:gd name="T16" fmla="*/ 7 w 8"/>
                    <a:gd name="T17" fmla="*/ 11 h 38"/>
                    <a:gd name="T18" fmla="*/ 5 w 8"/>
                    <a:gd name="T19" fmla="*/ 7 h 38"/>
                    <a:gd name="T20" fmla="*/ 5 w 8"/>
                    <a:gd name="T21" fmla="*/ 3 h 38"/>
                    <a:gd name="T22" fmla="*/ 5 w 8"/>
                    <a:gd name="T23" fmla="*/ 0 h 38"/>
                    <a:gd name="T24" fmla="*/ 1 w 8"/>
                    <a:gd name="T25" fmla="*/ 3 h 38"/>
                    <a:gd name="T26" fmla="*/ 1 w 8"/>
                    <a:gd name="T27" fmla="*/ 12 h 38"/>
                    <a:gd name="T28" fmla="*/ 0 w 8"/>
                    <a:gd name="T29" fmla="*/ 15 h 38"/>
                    <a:gd name="T30" fmla="*/ 0 w 8"/>
                    <a:gd name="T31" fmla="*/ 19 h 38"/>
                    <a:gd name="T32" fmla="*/ 3 w 8"/>
                    <a:gd name="T33" fmla="*/ 27 h 38"/>
                    <a:gd name="T34" fmla="*/ 4 w 8"/>
                    <a:gd name="T35"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38">
                      <a:moveTo>
                        <a:pt x="4" y="31"/>
                      </a:moveTo>
                      <a:lnTo>
                        <a:pt x="6" y="37"/>
                      </a:lnTo>
                      <a:lnTo>
                        <a:pt x="8" y="38"/>
                      </a:lnTo>
                      <a:lnTo>
                        <a:pt x="8" y="34"/>
                      </a:lnTo>
                      <a:lnTo>
                        <a:pt x="8" y="31"/>
                      </a:lnTo>
                      <a:lnTo>
                        <a:pt x="5" y="27"/>
                      </a:lnTo>
                      <a:lnTo>
                        <a:pt x="5" y="21"/>
                      </a:lnTo>
                      <a:lnTo>
                        <a:pt x="6" y="16"/>
                      </a:lnTo>
                      <a:lnTo>
                        <a:pt x="7" y="11"/>
                      </a:lnTo>
                      <a:lnTo>
                        <a:pt x="5" y="7"/>
                      </a:lnTo>
                      <a:lnTo>
                        <a:pt x="5" y="3"/>
                      </a:lnTo>
                      <a:lnTo>
                        <a:pt x="5" y="0"/>
                      </a:lnTo>
                      <a:lnTo>
                        <a:pt x="1" y="3"/>
                      </a:lnTo>
                      <a:lnTo>
                        <a:pt x="1" y="12"/>
                      </a:lnTo>
                      <a:lnTo>
                        <a:pt x="0" y="15"/>
                      </a:lnTo>
                      <a:lnTo>
                        <a:pt x="0" y="19"/>
                      </a:lnTo>
                      <a:lnTo>
                        <a:pt x="3" y="27"/>
                      </a:lnTo>
                      <a:lnTo>
                        <a:pt x="4"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5" name="Freeform 954">
                  <a:extLst>
                    <a:ext uri="{FF2B5EF4-FFF2-40B4-BE49-F238E27FC236}">
                      <a16:creationId xmlns:a16="http://schemas.microsoft.com/office/drawing/2014/main" id="{C9F6468B-39E8-C94E-9EBE-90DFAB258B87}"/>
                    </a:ext>
                  </a:extLst>
                </p:cNvPr>
                <p:cNvSpPr>
                  <a:spLocks/>
                </p:cNvSpPr>
                <p:nvPr/>
              </p:nvSpPr>
              <p:spPr bwMode="auto">
                <a:xfrm>
                  <a:off x="3013" y="815"/>
                  <a:ext cx="5" cy="6"/>
                </a:xfrm>
                <a:custGeom>
                  <a:avLst/>
                  <a:gdLst>
                    <a:gd name="T0" fmla="*/ 0 w 5"/>
                    <a:gd name="T1" fmla="*/ 1 h 6"/>
                    <a:gd name="T2" fmla="*/ 2 w 5"/>
                    <a:gd name="T3" fmla="*/ 2 h 6"/>
                    <a:gd name="T4" fmla="*/ 3 w 5"/>
                    <a:gd name="T5" fmla="*/ 5 h 6"/>
                    <a:gd name="T6" fmla="*/ 5 w 5"/>
                    <a:gd name="T7" fmla="*/ 6 h 6"/>
                    <a:gd name="T8" fmla="*/ 5 w 5"/>
                    <a:gd name="T9" fmla="*/ 2 h 6"/>
                    <a:gd name="T10" fmla="*/ 3 w 5"/>
                    <a:gd name="T11" fmla="*/ 0 h 6"/>
                    <a:gd name="T12" fmla="*/ 0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1"/>
                      </a:moveTo>
                      <a:lnTo>
                        <a:pt x="2" y="2"/>
                      </a:lnTo>
                      <a:lnTo>
                        <a:pt x="3" y="5"/>
                      </a:lnTo>
                      <a:lnTo>
                        <a:pt x="5" y="6"/>
                      </a:lnTo>
                      <a:lnTo>
                        <a:pt x="5"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6" name="Freeform 955">
                  <a:extLst>
                    <a:ext uri="{FF2B5EF4-FFF2-40B4-BE49-F238E27FC236}">
                      <a16:creationId xmlns:a16="http://schemas.microsoft.com/office/drawing/2014/main" id="{999AA222-40FA-FE47-A337-458EA3DA1F13}"/>
                    </a:ext>
                  </a:extLst>
                </p:cNvPr>
                <p:cNvSpPr>
                  <a:spLocks/>
                </p:cNvSpPr>
                <p:nvPr/>
              </p:nvSpPr>
              <p:spPr bwMode="auto">
                <a:xfrm>
                  <a:off x="3230" y="731"/>
                  <a:ext cx="3" cy="6"/>
                </a:xfrm>
                <a:custGeom>
                  <a:avLst/>
                  <a:gdLst>
                    <a:gd name="T0" fmla="*/ 3 w 3"/>
                    <a:gd name="T1" fmla="*/ 6 h 6"/>
                    <a:gd name="T2" fmla="*/ 3 w 3"/>
                    <a:gd name="T3" fmla="*/ 2 h 6"/>
                    <a:gd name="T4" fmla="*/ 1 w 3"/>
                    <a:gd name="T5" fmla="*/ 0 h 6"/>
                    <a:gd name="T6" fmla="*/ 0 w 3"/>
                    <a:gd name="T7" fmla="*/ 1 h 6"/>
                    <a:gd name="T8" fmla="*/ 1 w 3"/>
                    <a:gd name="T9" fmla="*/ 6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2"/>
                      </a:lnTo>
                      <a:lnTo>
                        <a:pt x="1" y="0"/>
                      </a:lnTo>
                      <a:lnTo>
                        <a:pt x="0" y="1"/>
                      </a:lnTo>
                      <a:lnTo>
                        <a:pt x="1"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7" name="Freeform 956">
                  <a:extLst>
                    <a:ext uri="{FF2B5EF4-FFF2-40B4-BE49-F238E27FC236}">
                      <a16:creationId xmlns:a16="http://schemas.microsoft.com/office/drawing/2014/main" id="{60987796-E2AB-334F-888D-87B9759E89EE}"/>
                    </a:ext>
                  </a:extLst>
                </p:cNvPr>
                <p:cNvSpPr>
                  <a:spLocks/>
                </p:cNvSpPr>
                <p:nvPr/>
              </p:nvSpPr>
              <p:spPr bwMode="auto">
                <a:xfrm>
                  <a:off x="3232" y="723"/>
                  <a:ext cx="11" cy="16"/>
                </a:xfrm>
                <a:custGeom>
                  <a:avLst/>
                  <a:gdLst>
                    <a:gd name="T0" fmla="*/ 4 w 11"/>
                    <a:gd name="T1" fmla="*/ 10 h 16"/>
                    <a:gd name="T2" fmla="*/ 7 w 11"/>
                    <a:gd name="T3" fmla="*/ 15 h 16"/>
                    <a:gd name="T4" fmla="*/ 9 w 11"/>
                    <a:gd name="T5" fmla="*/ 16 h 16"/>
                    <a:gd name="T6" fmla="*/ 10 w 11"/>
                    <a:gd name="T7" fmla="*/ 12 h 16"/>
                    <a:gd name="T8" fmla="*/ 10 w 11"/>
                    <a:gd name="T9" fmla="*/ 8 h 16"/>
                    <a:gd name="T10" fmla="*/ 11 w 11"/>
                    <a:gd name="T11" fmla="*/ 7 h 16"/>
                    <a:gd name="T12" fmla="*/ 11 w 11"/>
                    <a:gd name="T13" fmla="*/ 5 h 16"/>
                    <a:gd name="T14" fmla="*/ 9 w 11"/>
                    <a:gd name="T15" fmla="*/ 4 h 16"/>
                    <a:gd name="T16" fmla="*/ 7 w 11"/>
                    <a:gd name="T17" fmla="*/ 0 h 16"/>
                    <a:gd name="T18" fmla="*/ 5 w 11"/>
                    <a:gd name="T19" fmla="*/ 0 h 16"/>
                    <a:gd name="T20" fmla="*/ 4 w 11"/>
                    <a:gd name="T21" fmla="*/ 2 h 16"/>
                    <a:gd name="T22" fmla="*/ 4 w 11"/>
                    <a:gd name="T23" fmla="*/ 5 h 16"/>
                    <a:gd name="T24" fmla="*/ 5 w 11"/>
                    <a:gd name="T25" fmla="*/ 7 h 16"/>
                    <a:gd name="T26" fmla="*/ 3 w 11"/>
                    <a:gd name="T27" fmla="*/ 8 h 16"/>
                    <a:gd name="T28" fmla="*/ 2 w 11"/>
                    <a:gd name="T29" fmla="*/ 6 h 16"/>
                    <a:gd name="T30" fmla="*/ 0 w 11"/>
                    <a:gd name="T31" fmla="*/ 7 h 16"/>
                    <a:gd name="T32" fmla="*/ 2 w 11"/>
                    <a:gd name="T33" fmla="*/ 10 h 16"/>
                    <a:gd name="T34" fmla="*/ 4 w 11"/>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6">
                      <a:moveTo>
                        <a:pt x="4" y="10"/>
                      </a:moveTo>
                      <a:lnTo>
                        <a:pt x="7" y="15"/>
                      </a:lnTo>
                      <a:lnTo>
                        <a:pt x="9" y="16"/>
                      </a:lnTo>
                      <a:lnTo>
                        <a:pt x="10" y="12"/>
                      </a:lnTo>
                      <a:lnTo>
                        <a:pt x="10" y="8"/>
                      </a:lnTo>
                      <a:lnTo>
                        <a:pt x="11" y="7"/>
                      </a:lnTo>
                      <a:lnTo>
                        <a:pt x="11" y="5"/>
                      </a:lnTo>
                      <a:lnTo>
                        <a:pt x="9" y="4"/>
                      </a:lnTo>
                      <a:lnTo>
                        <a:pt x="7" y="0"/>
                      </a:lnTo>
                      <a:lnTo>
                        <a:pt x="5" y="0"/>
                      </a:lnTo>
                      <a:lnTo>
                        <a:pt x="4" y="2"/>
                      </a:lnTo>
                      <a:lnTo>
                        <a:pt x="4" y="5"/>
                      </a:lnTo>
                      <a:lnTo>
                        <a:pt x="5" y="7"/>
                      </a:lnTo>
                      <a:lnTo>
                        <a:pt x="3" y="8"/>
                      </a:lnTo>
                      <a:lnTo>
                        <a:pt x="2" y="6"/>
                      </a:lnTo>
                      <a:lnTo>
                        <a:pt x="0" y="7"/>
                      </a:lnTo>
                      <a:lnTo>
                        <a:pt x="2" y="10"/>
                      </a:lnTo>
                      <a:lnTo>
                        <a:pt x="4"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8" name="Freeform 957">
                  <a:extLst>
                    <a:ext uri="{FF2B5EF4-FFF2-40B4-BE49-F238E27FC236}">
                      <a16:creationId xmlns:a16="http://schemas.microsoft.com/office/drawing/2014/main" id="{203DDB29-2F3C-BE41-B9CB-D5FFA7984DC0}"/>
                    </a:ext>
                  </a:extLst>
                </p:cNvPr>
                <p:cNvSpPr>
                  <a:spLocks/>
                </p:cNvSpPr>
                <p:nvPr/>
              </p:nvSpPr>
              <p:spPr bwMode="auto">
                <a:xfrm>
                  <a:off x="3275" y="715"/>
                  <a:ext cx="2" cy="4"/>
                </a:xfrm>
                <a:custGeom>
                  <a:avLst/>
                  <a:gdLst>
                    <a:gd name="T0" fmla="*/ 1 w 2"/>
                    <a:gd name="T1" fmla="*/ 4 h 4"/>
                    <a:gd name="T2" fmla="*/ 2 w 2"/>
                    <a:gd name="T3" fmla="*/ 3 h 4"/>
                    <a:gd name="T4" fmla="*/ 2 w 2"/>
                    <a:gd name="T5" fmla="*/ 1 h 4"/>
                    <a:gd name="T6" fmla="*/ 1 w 2"/>
                    <a:gd name="T7" fmla="*/ 0 h 4"/>
                    <a:gd name="T8" fmla="*/ 0 w 2"/>
                    <a:gd name="T9" fmla="*/ 1 h 4"/>
                    <a:gd name="T10" fmla="*/ 0 w 2"/>
                    <a:gd name="T11" fmla="*/ 3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lnTo>
                        <a:pt x="2" y="3"/>
                      </a:lnTo>
                      <a:lnTo>
                        <a:pt x="2"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9" name="Freeform 958">
                  <a:extLst>
                    <a:ext uri="{FF2B5EF4-FFF2-40B4-BE49-F238E27FC236}">
                      <a16:creationId xmlns:a16="http://schemas.microsoft.com/office/drawing/2014/main" id="{EC3B9F0D-7F59-1A4D-806F-2349F0E19016}"/>
                    </a:ext>
                  </a:extLst>
                </p:cNvPr>
                <p:cNvSpPr>
                  <a:spLocks/>
                </p:cNvSpPr>
                <p:nvPr/>
              </p:nvSpPr>
              <p:spPr bwMode="auto">
                <a:xfrm>
                  <a:off x="3293" y="700"/>
                  <a:ext cx="3" cy="6"/>
                </a:xfrm>
                <a:custGeom>
                  <a:avLst/>
                  <a:gdLst>
                    <a:gd name="T0" fmla="*/ 1 w 3"/>
                    <a:gd name="T1" fmla="*/ 6 h 6"/>
                    <a:gd name="T2" fmla="*/ 2 w 3"/>
                    <a:gd name="T3" fmla="*/ 6 h 6"/>
                    <a:gd name="T4" fmla="*/ 3 w 3"/>
                    <a:gd name="T5" fmla="*/ 2 h 6"/>
                    <a:gd name="T6" fmla="*/ 2 w 3"/>
                    <a:gd name="T7" fmla="*/ 0 h 6"/>
                    <a:gd name="T8" fmla="*/ 0 w 3"/>
                    <a:gd name="T9" fmla="*/ 0 h 6"/>
                    <a:gd name="T10" fmla="*/ 0 w 3"/>
                    <a:gd name="T11" fmla="*/ 3 h 6"/>
                    <a:gd name="T12" fmla="*/ 0 w 3"/>
                    <a:gd name="T13" fmla="*/ 6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lnTo>
                        <a:pt x="2" y="6"/>
                      </a:lnTo>
                      <a:lnTo>
                        <a:pt x="3" y="2"/>
                      </a:lnTo>
                      <a:lnTo>
                        <a:pt x="2" y="0"/>
                      </a:lnTo>
                      <a:lnTo>
                        <a:pt x="0" y="0"/>
                      </a:lnTo>
                      <a:lnTo>
                        <a:pt x="0"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0" name="Freeform 959">
                  <a:extLst>
                    <a:ext uri="{FF2B5EF4-FFF2-40B4-BE49-F238E27FC236}">
                      <a16:creationId xmlns:a16="http://schemas.microsoft.com/office/drawing/2014/main" id="{DA05B138-C425-AE42-8383-EC0CD861F6CA}"/>
                    </a:ext>
                  </a:extLst>
                </p:cNvPr>
                <p:cNvSpPr>
                  <a:spLocks/>
                </p:cNvSpPr>
                <p:nvPr/>
              </p:nvSpPr>
              <p:spPr bwMode="auto">
                <a:xfrm>
                  <a:off x="3294" y="708"/>
                  <a:ext cx="4" cy="5"/>
                </a:xfrm>
                <a:custGeom>
                  <a:avLst/>
                  <a:gdLst>
                    <a:gd name="T0" fmla="*/ 0 w 4"/>
                    <a:gd name="T1" fmla="*/ 4 h 5"/>
                    <a:gd name="T2" fmla="*/ 0 w 4"/>
                    <a:gd name="T3" fmla="*/ 5 h 5"/>
                    <a:gd name="T4" fmla="*/ 2 w 4"/>
                    <a:gd name="T5" fmla="*/ 5 h 5"/>
                    <a:gd name="T6" fmla="*/ 4 w 4"/>
                    <a:gd name="T7" fmla="*/ 3 h 5"/>
                    <a:gd name="T8" fmla="*/ 4 w 4"/>
                    <a:gd name="T9" fmla="*/ 0 h 5"/>
                    <a:gd name="T10" fmla="*/ 2 w 4"/>
                    <a:gd name="T11" fmla="*/ 0 h 5"/>
                    <a:gd name="T12" fmla="*/ 0 w 4"/>
                    <a:gd name="T13" fmla="*/ 2 h 5"/>
                    <a:gd name="T14" fmla="*/ 0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4"/>
                      </a:moveTo>
                      <a:lnTo>
                        <a:pt x="0" y="5"/>
                      </a:lnTo>
                      <a:lnTo>
                        <a:pt x="2" y="5"/>
                      </a:lnTo>
                      <a:lnTo>
                        <a:pt x="4" y="3"/>
                      </a:lnTo>
                      <a:lnTo>
                        <a:pt x="4" y="0"/>
                      </a:lnTo>
                      <a:lnTo>
                        <a:pt x="2"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1" name="Freeform 960">
                  <a:extLst>
                    <a:ext uri="{FF2B5EF4-FFF2-40B4-BE49-F238E27FC236}">
                      <a16:creationId xmlns:a16="http://schemas.microsoft.com/office/drawing/2014/main" id="{9BA7E84B-1F7D-6F48-91BE-70D0B1F8F91D}"/>
                    </a:ext>
                  </a:extLst>
                </p:cNvPr>
                <p:cNvSpPr>
                  <a:spLocks/>
                </p:cNvSpPr>
                <p:nvPr/>
              </p:nvSpPr>
              <p:spPr bwMode="auto">
                <a:xfrm>
                  <a:off x="3282" y="706"/>
                  <a:ext cx="7" cy="13"/>
                </a:xfrm>
                <a:custGeom>
                  <a:avLst/>
                  <a:gdLst>
                    <a:gd name="T0" fmla="*/ 2 w 7"/>
                    <a:gd name="T1" fmla="*/ 10 h 13"/>
                    <a:gd name="T2" fmla="*/ 3 w 7"/>
                    <a:gd name="T3" fmla="*/ 13 h 13"/>
                    <a:gd name="T4" fmla="*/ 4 w 7"/>
                    <a:gd name="T5" fmla="*/ 13 h 13"/>
                    <a:gd name="T6" fmla="*/ 6 w 7"/>
                    <a:gd name="T7" fmla="*/ 10 h 13"/>
                    <a:gd name="T8" fmla="*/ 7 w 7"/>
                    <a:gd name="T9" fmla="*/ 9 h 13"/>
                    <a:gd name="T10" fmla="*/ 4 w 7"/>
                    <a:gd name="T11" fmla="*/ 5 h 13"/>
                    <a:gd name="T12" fmla="*/ 3 w 7"/>
                    <a:gd name="T13" fmla="*/ 2 h 13"/>
                    <a:gd name="T14" fmla="*/ 1 w 7"/>
                    <a:gd name="T15" fmla="*/ 0 h 13"/>
                    <a:gd name="T16" fmla="*/ 0 w 7"/>
                    <a:gd name="T17" fmla="*/ 2 h 13"/>
                    <a:gd name="T18" fmla="*/ 0 w 7"/>
                    <a:gd name="T19" fmla="*/ 4 h 13"/>
                    <a:gd name="T20" fmla="*/ 0 w 7"/>
                    <a:gd name="T21" fmla="*/ 5 h 13"/>
                    <a:gd name="T22" fmla="*/ 0 w 7"/>
                    <a:gd name="T23" fmla="*/ 7 h 13"/>
                    <a:gd name="T24" fmla="*/ 2 w 7"/>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3">
                      <a:moveTo>
                        <a:pt x="2" y="10"/>
                      </a:moveTo>
                      <a:lnTo>
                        <a:pt x="3" y="13"/>
                      </a:lnTo>
                      <a:lnTo>
                        <a:pt x="4" y="13"/>
                      </a:lnTo>
                      <a:lnTo>
                        <a:pt x="6" y="10"/>
                      </a:lnTo>
                      <a:lnTo>
                        <a:pt x="7" y="9"/>
                      </a:lnTo>
                      <a:lnTo>
                        <a:pt x="4" y="5"/>
                      </a:lnTo>
                      <a:lnTo>
                        <a:pt x="3" y="2"/>
                      </a:lnTo>
                      <a:lnTo>
                        <a:pt x="1" y="0"/>
                      </a:lnTo>
                      <a:lnTo>
                        <a:pt x="0" y="2"/>
                      </a:lnTo>
                      <a:lnTo>
                        <a:pt x="0" y="4"/>
                      </a:lnTo>
                      <a:lnTo>
                        <a:pt x="0" y="5"/>
                      </a:lnTo>
                      <a:lnTo>
                        <a:pt x="0"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2" name="Freeform 961">
                  <a:extLst>
                    <a:ext uri="{FF2B5EF4-FFF2-40B4-BE49-F238E27FC236}">
                      <a16:creationId xmlns:a16="http://schemas.microsoft.com/office/drawing/2014/main" id="{6807A829-3694-894E-8432-C97C1FF6C071}"/>
                    </a:ext>
                  </a:extLst>
                </p:cNvPr>
                <p:cNvSpPr>
                  <a:spLocks/>
                </p:cNvSpPr>
                <p:nvPr/>
              </p:nvSpPr>
              <p:spPr bwMode="auto">
                <a:xfrm>
                  <a:off x="3442" y="820"/>
                  <a:ext cx="4" cy="12"/>
                </a:xfrm>
                <a:custGeom>
                  <a:avLst/>
                  <a:gdLst>
                    <a:gd name="T0" fmla="*/ 0 w 4"/>
                    <a:gd name="T1" fmla="*/ 11 h 12"/>
                    <a:gd name="T2" fmla="*/ 1 w 4"/>
                    <a:gd name="T3" fmla="*/ 12 h 12"/>
                    <a:gd name="T4" fmla="*/ 3 w 4"/>
                    <a:gd name="T5" fmla="*/ 10 h 12"/>
                    <a:gd name="T6" fmla="*/ 3 w 4"/>
                    <a:gd name="T7" fmla="*/ 6 h 12"/>
                    <a:gd name="T8" fmla="*/ 4 w 4"/>
                    <a:gd name="T9" fmla="*/ 5 h 12"/>
                    <a:gd name="T10" fmla="*/ 4 w 4"/>
                    <a:gd name="T11" fmla="*/ 2 h 12"/>
                    <a:gd name="T12" fmla="*/ 3 w 4"/>
                    <a:gd name="T13" fmla="*/ 0 h 12"/>
                    <a:gd name="T14" fmla="*/ 1 w 4"/>
                    <a:gd name="T15" fmla="*/ 1 h 12"/>
                    <a:gd name="T16" fmla="*/ 0 w 4"/>
                    <a:gd name="T17" fmla="*/ 4 h 12"/>
                    <a:gd name="T18" fmla="*/ 0 w 4"/>
                    <a:gd name="T19" fmla="*/ 7 h 12"/>
                    <a:gd name="T20" fmla="*/ 0 w 4"/>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11"/>
                      </a:moveTo>
                      <a:lnTo>
                        <a:pt x="1" y="12"/>
                      </a:lnTo>
                      <a:lnTo>
                        <a:pt x="3" y="10"/>
                      </a:lnTo>
                      <a:lnTo>
                        <a:pt x="3" y="6"/>
                      </a:lnTo>
                      <a:lnTo>
                        <a:pt x="4" y="5"/>
                      </a:lnTo>
                      <a:lnTo>
                        <a:pt x="4" y="2"/>
                      </a:lnTo>
                      <a:lnTo>
                        <a:pt x="3" y="0"/>
                      </a:lnTo>
                      <a:lnTo>
                        <a:pt x="1" y="1"/>
                      </a:lnTo>
                      <a:lnTo>
                        <a:pt x="0" y="4"/>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3" name="Freeform 962">
                  <a:extLst>
                    <a:ext uri="{FF2B5EF4-FFF2-40B4-BE49-F238E27FC236}">
                      <a16:creationId xmlns:a16="http://schemas.microsoft.com/office/drawing/2014/main" id="{243B0491-0C7B-7E49-A825-F82E3AB2FC5C}"/>
                    </a:ext>
                  </a:extLst>
                </p:cNvPr>
                <p:cNvSpPr>
                  <a:spLocks/>
                </p:cNvSpPr>
                <p:nvPr/>
              </p:nvSpPr>
              <p:spPr bwMode="auto">
                <a:xfrm>
                  <a:off x="3205" y="751"/>
                  <a:ext cx="6" cy="13"/>
                </a:xfrm>
                <a:custGeom>
                  <a:avLst/>
                  <a:gdLst>
                    <a:gd name="T0" fmla="*/ 1 w 6"/>
                    <a:gd name="T1" fmla="*/ 10 h 13"/>
                    <a:gd name="T2" fmla="*/ 2 w 6"/>
                    <a:gd name="T3" fmla="*/ 12 h 13"/>
                    <a:gd name="T4" fmla="*/ 4 w 6"/>
                    <a:gd name="T5" fmla="*/ 13 h 13"/>
                    <a:gd name="T6" fmla="*/ 5 w 6"/>
                    <a:gd name="T7" fmla="*/ 12 h 13"/>
                    <a:gd name="T8" fmla="*/ 6 w 6"/>
                    <a:gd name="T9" fmla="*/ 10 h 13"/>
                    <a:gd name="T10" fmla="*/ 5 w 6"/>
                    <a:gd name="T11" fmla="*/ 7 h 13"/>
                    <a:gd name="T12" fmla="*/ 4 w 6"/>
                    <a:gd name="T13" fmla="*/ 3 h 13"/>
                    <a:gd name="T14" fmla="*/ 1 w 6"/>
                    <a:gd name="T15" fmla="*/ 0 h 13"/>
                    <a:gd name="T16" fmla="*/ 0 w 6"/>
                    <a:gd name="T17" fmla="*/ 0 h 13"/>
                    <a:gd name="T18" fmla="*/ 0 w 6"/>
                    <a:gd name="T19" fmla="*/ 3 h 13"/>
                    <a:gd name="T20" fmla="*/ 1 w 6"/>
                    <a:gd name="T21" fmla="*/ 6 h 13"/>
                    <a:gd name="T22" fmla="*/ 1 w 6"/>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3">
                      <a:moveTo>
                        <a:pt x="1" y="10"/>
                      </a:moveTo>
                      <a:lnTo>
                        <a:pt x="2" y="12"/>
                      </a:lnTo>
                      <a:lnTo>
                        <a:pt x="4" y="13"/>
                      </a:lnTo>
                      <a:lnTo>
                        <a:pt x="5" y="12"/>
                      </a:lnTo>
                      <a:lnTo>
                        <a:pt x="6" y="10"/>
                      </a:lnTo>
                      <a:lnTo>
                        <a:pt x="5" y="7"/>
                      </a:lnTo>
                      <a:lnTo>
                        <a:pt x="4" y="3"/>
                      </a:lnTo>
                      <a:lnTo>
                        <a:pt x="1" y="0"/>
                      </a:lnTo>
                      <a:lnTo>
                        <a:pt x="0" y="0"/>
                      </a:lnTo>
                      <a:lnTo>
                        <a:pt x="0" y="3"/>
                      </a:lnTo>
                      <a:lnTo>
                        <a:pt x="1" y="6"/>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4" name="Freeform 963">
                  <a:extLst>
                    <a:ext uri="{FF2B5EF4-FFF2-40B4-BE49-F238E27FC236}">
                      <a16:creationId xmlns:a16="http://schemas.microsoft.com/office/drawing/2014/main" id="{542B5F83-061C-FE4D-B327-4F6CB82D1C93}"/>
                    </a:ext>
                  </a:extLst>
                </p:cNvPr>
                <p:cNvSpPr>
                  <a:spLocks/>
                </p:cNvSpPr>
                <p:nvPr/>
              </p:nvSpPr>
              <p:spPr bwMode="auto">
                <a:xfrm>
                  <a:off x="3170" y="761"/>
                  <a:ext cx="3" cy="6"/>
                </a:xfrm>
                <a:custGeom>
                  <a:avLst/>
                  <a:gdLst>
                    <a:gd name="T0" fmla="*/ 3 w 3"/>
                    <a:gd name="T1" fmla="*/ 4 h 6"/>
                    <a:gd name="T2" fmla="*/ 2 w 3"/>
                    <a:gd name="T3" fmla="*/ 4 h 6"/>
                    <a:gd name="T4" fmla="*/ 2 w 3"/>
                    <a:gd name="T5" fmla="*/ 1 h 6"/>
                    <a:gd name="T6" fmla="*/ 2 w 3"/>
                    <a:gd name="T7" fmla="*/ 0 h 6"/>
                    <a:gd name="T8" fmla="*/ 0 w 3"/>
                    <a:gd name="T9" fmla="*/ 0 h 6"/>
                    <a:gd name="T10" fmla="*/ 0 w 3"/>
                    <a:gd name="T11" fmla="*/ 3 h 6"/>
                    <a:gd name="T12" fmla="*/ 2 w 3"/>
                    <a:gd name="T13" fmla="*/ 6 h 6"/>
                    <a:gd name="T14" fmla="*/ 3 w 3"/>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4"/>
                      </a:moveTo>
                      <a:lnTo>
                        <a:pt x="2" y="4"/>
                      </a:lnTo>
                      <a:lnTo>
                        <a:pt x="2" y="1"/>
                      </a:lnTo>
                      <a:lnTo>
                        <a:pt x="2" y="0"/>
                      </a:lnTo>
                      <a:lnTo>
                        <a:pt x="0" y="0"/>
                      </a:lnTo>
                      <a:lnTo>
                        <a:pt x="0" y="3"/>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5" name="Freeform 964">
                  <a:extLst>
                    <a:ext uri="{FF2B5EF4-FFF2-40B4-BE49-F238E27FC236}">
                      <a16:creationId xmlns:a16="http://schemas.microsoft.com/office/drawing/2014/main" id="{43EEA795-48F4-8E48-87AC-9D26A0BE6489}"/>
                    </a:ext>
                  </a:extLst>
                </p:cNvPr>
                <p:cNvSpPr>
                  <a:spLocks/>
                </p:cNvSpPr>
                <p:nvPr/>
              </p:nvSpPr>
              <p:spPr bwMode="auto">
                <a:xfrm>
                  <a:off x="3445" y="832"/>
                  <a:ext cx="4" cy="9"/>
                </a:xfrm>
                <a:custGeom>
                  <a:avLst/>
                  <a:gdLst>
                    <a:gd name="T0" fmla="*/ 0 w 4"/>
                    <a:gd name="T1" fmla="*/ 6 h 12"/>
                    <a:gd name="T2" fmla="*/ 2 w 4"/>
                    <a:gd name="T3" fmla="*/ 11 h 12"/>
                    <a:gd name="T4" fmla="*/ 3 w 4"/>
                    <a:gd name="T5" fmla="*/ 12 h 12"/>
                    <a:gd name="T6" fmla="*/ 4 w 4"/>
                    <a:gd name="T7" fmla="*/ 9 h 12"/>
                    <a:gd name="T8" fmla="*/ 4 w 4"/>
                    <a:gd name="T9" fmla="*/ 1 h 12"/>
                    <a:gd name="T10" fmla="*/ 3 w 4"/>
                    <a:gd name="T11" fmla="*/ 0 h 12"/>
                    <a:gd name="T12" fmla="*/ 1 w 4"/>
                    <a:gd name="T13" fmla="*/ 2 h 12"/>
                    <a:gd name="T14" fmla="*/ 0 w 4"/>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0" y="6"/>
                      </a:moveTo>
                      <a:cubicBezTo>
                        <a:pt x="2" y="11"/>
                        <a:pt x="2" y="11"/>
                        <a:pt x="2" y="11"/>
                      </a:cubicBezTo>
                      <a:cubicBezTo>
                        <a:pt x="2" y="11"/>
                        <a:pt x="3" y="12"/>
                        <a:pt x="3" y="12"/>
                      </a:cubicBezTo>
                      <a:cubicBezTo>
                        <a:pt x="4" y="9"/>
                        <a:pt x="4" y="9"/>
                        <a:pt x="4" y="9"/>
                      </a:cubicBezTo>
                      <a:cubicBezTo>
                        <a:pt x="4" y="1"/>
                        <a:pt x="4" y="1"/>
                        <a:pt x="4" y="1"/>
                      </a:cubicBezTo>
                      <a:cubicBezTo>
                        <a:pt x="3" y="0"/>
                        <a:pt x="3" y="0"/>
                        <a:pt x="3"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6" name="Freeform 965">
                  <a:extLst>
                    <a:ext uri="{FF2B5EF4-FFF2-40B4-BE49-F238E27FC236}">
                      <a16:creationId xmlns:a16="http://schemas.microsoft.com/office/drawing/2014/main" id="{7870E3A4-A263-1D4E-8932-1C277129A5C6}"/>
                    </a:ext>
                  </a:extLst>
                </p:cNvPr>
                <p:cNvSpPr>
                  <a:spLocks/>
                </p:cNvSpPr>
                <p:nvPr/>
              </p:nvSpPr>
              <p:spPr bwMode="auto">
                <a:xfrm>
                  <a:off x="2994" y="1401"/>
                  <a:ext cx="5" cy="2"/>
                </a:xfrm>
                <a:custGeom>
                  <a:avLst/>
                  <a:gdLst>
                    <a:gd name="T0" fmla="*/ 3 w 5"/>
                    <a:gd name="T1" fmla="*/ 2 h 2"/>
                    <a:gd name="T2" fmla="*/ 5 w 5"/>
                    <a:gd name="T3" fmla="*/ 2 h 2"/>
                    <a:gd name="T4" fmla="*/ 1 w 5"/>
                    <a:gd name="T5" fmla="*/ 0 h 2"/>
                    <a:gd name="T6" fmla="*/ 0 w 5"/>
                    <a:gd name="T7" fmla="*/ 1 h 2"/>
                    <a:gd name="T8" fmla="*/ 0 w 5"/>
                    <a:gd name="T9" fmla="*/ 2 h 2"/>
                    <a:gd name="T10" fmla="*/ 1 w 5"/>
                    <a:gd name="T11" fmla="*/ 2 h 2"/>
                    <a:gd name="T12" fmla="*/ 3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2"/>
                      </a:moveTo>
                      <a:lnTo>
                        <a:pt x="5" y="2"/>
                      </a:lnTo>
                      <a:lnTo>
                        <a:pt x="1" y="0"/>
                      </a:lnTo>
                      <a:lnTo>
                        <a:pt x="0" y="1"/>
                      </a:lnTo>
                      <a:lnTo>
                        <a:pt x="0" y="2"/>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7" name="Freeform 966">
                  <a:extLst>
                    <a:ext uri="{FF2B5EF4-FFF2-40B4-BE49-F238E27FC236}">
                      <a16:creationId xmlns:a16="http://schemas.microsoft.com/office/drawing/2014/main" id="{6B8493F6-30B9-2E4E-923D-8754DAA3BCCF}"/>
                    </a:ext>
                  </a:extLst>
                </p:cNvPr>
                <p:cNvSpPr>
                  <a:spLocks/>
                </p:cNvSpPr>
                <p:nvPr/>
              </p:nvSpPr>
              <p:spPr bwMode="auto">
                <a:xfrm>
                  <a:off x="2999" y="1283"/>
                  <a:ext cx="32" cy="40"/>
                </a:xfrm>
                <a:custGeom>
                  <a:avLst/>
                  <a:gdLst>
                    <a:gd name="T0" fmla="*/ 1 w 32"/>
                    <a:gd name="T1" fmla="*/ 15 h 40"/>
                    <a:gd name="T2" fmla="*/ 1 w 32"/>
                    <a:gd name="T3" fmla="*/ 17 h 40"/>
                    <a:gd name="T4" fmla="*/ 0 w 32"/>
                    <a:gd name="T5" fmla="*/ 20 h 40"/>
                    <a:gd name="T6" fmla="*/ 4 w 32"/>
                    <a:gd name="T7" fmla="*/ 23 h 40"/>
                    <a:gd name="T8" fmla="*/ 2 w 32"/>
                    <a:gd name="T9" fmla="*/ 23 h 40"/>
                    <a:gd name="T10" fmla="*/ 1 w 32"/>
                    <a:gd name="T11" fmla="*/ 24 h 40"/>
                    <a:gd name="T12" fmla="*/ 2 w 32"/>
                    <a:gd name="T13" fmla="*/ 27 h 40"/>
                    <a:gd name="T14" fmla="*/ 9 w 32"/>
                    <a:gd name="T15" fmla="*/ 30 h 40"/>
                    <a:gd name="T16" fmla="*/ 10 w 32"/>
                    <a:gd name="T17" fmla="*/ 31 h 40"/>
                    <a:gd name="T18" fmla="*/ 11 w 32"/>
                    <a:gd name="T19" fmla="*/ 32 h 40"/>
                    <a:gd name="T20" fmla="*/ 16 w 32"/>
                    <a:gd name="T21" fmla="*/ 28 h 40"/>
                    <a:gd name="T22" fmla="*/ 13 w 32"/>
                    <a:gd name="T23" fmla="*/ 33 h 40"/>
                    <a:gd name="T24" fmla="*/ 10 w 32"/>
                    <a:gd name="T25" fmla="*/ 34 h 40"/>
                    <a:gd name="T26" fmla="*/ 6 w 32"/>
                    <a:gd name="T27" fmla="*/ 31 h 40"/>
                    <a:gd name="T28" fmla="*/ 5 w 32"/>
                    <a:gd name="T29" fmla="*/ 32 h 40"/>
                    <a:gd name="T30" fmla="*/ 4 w 32"/>
                    <a:gd name="T31" fmla="*/ 35 h 40"/>
                    <a:gd name="T32" fmla="*/ 6 w 32"/>
                    <a:gd name="T33" fmla="*/ 37 h 40"/>
                    <a:gd name="T34" fmla="*/ 10 w 32"/>
                    <a:gd name="T35" fmla="*/ 37 h 40"/>
                    <a:gd name="T36" fmla="*/ 11 w 32"/>
                    <a:gd name="T37" fmla="*/ 40 h 40"/>
                    <a:gd name="T38" fmla="*/ 13 w 32"/>
                    <a:gd name="T39" fmla="*/ 40 h 40"/>
                    <a:gd name="T40" fmla="*/ 15 w 32"/>
                    <a:gd name="T41" fmla="*/ 38 h 40"/>
                    <a:gd name="T42" fmla="*/ 23 w 32"/>
                    <a:gd name="T43" fmla="*/ 37 h 40"/>
                    <a:gd name="T44" fmla="*/ 27 w 32"/>
                    <a:gd name="T45" fmla="*/ 37 h 40"/>
                    <a:gd name="T46" fmla="*/ 32 w 32"/>
                    <a:gd name="T47" fmla="*/ 32 h 40"/>
                    <a:gd name="T48" fmla="*/ 31 w 32"/>
                    <a:gd name="T49" fmla="*/ 27 h 40"/>
                    <a:gd name="T50" fmla="*/ 30 w 32"/>
                    <a:gd name="T51" fmla="*/ 23 h 40"/>
                    <a:gd name="T52" fmla="*/ 27 w 32"/>
                    <a:gd name="T53" fmla="*/ 22 h 40"/>
                    <a:gd name="T54" fmla="*/ 24 w 32"/>
                    <a:gd name="T55" fmla="*/ 20 h 40"/>
                    <a:gd name="T56" fmla="*/ 22 w 32"/>
                    <a:gd name="T57" fmla="*/ 13 h 40"/>
                    <a:gd name="T58" fmla="*/ 20 w 32"/>
                    <a:gd name="T59" fmla="*/ 7 h 40"/>
                    <a:gd name="T60" fmla="*/ 15 w 32"/>
                    <a:gd name="T61" fmla="*/ 6 h 40"/>
                    <a:gd name="T62" fmla="*/ 13 w 32"/>
                    <a:gd name="T63" fmla="*/ 3 h 40"/>
                    <a:gd name="T64" fmla="*/ 8 w 32"/>
                    <a:gd name="T65" fmla="*/ 2 h 40"/>
                    <a:gd name="T66" fmla="*/ 5 w 32"/>
                    <a:gd name="T67" fmla="*/ 0 h 40"/>
                    <a:gd name="T68" fmla="*/ 5 w 32"/>
                    <a:gd name="T69" fmla="*/ 3 h 40"/>
                    <a:gd name="T70" fmla="*/ 2 w 32"/>
                    <a:gd name="T71" fmla="*/ 6 h 40"/>
                    <a:gd name="T72" fmla="*/ 2 w 32"/>
                    <a:gd name="T73" fmla="*/ 10 h 40"/>
                    <a:gd name="T74" fmla="*/ 5 w 32"/>
                    <a:gd name="T75" fmla="*/ 13 h 40"/>
                    <a:gd name="T76" fmla="*/ 6 w 32"/>
                    <a:gd name="T77" fmla="*/ 16 h 40"/>
                    <a:gd name="T78" fmla="*/ 3 w 32"/>
                    <a:gd name="T79" fmla="*/ 13 h 40"/>
                    <a:gd name="T80" fmla="*/ 1 w 32"/>
                    <a:gd name="T8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40">
                      <a:moveTo>
                        <a:pt x="1" y="15"/>
                      </a:moveTo>
                      <a:lnTo>
                        <a:pt x="1" y="17"/>
                      </a:lnTo>
                      <a:lnTo>
                        <a:pt x="0" y="20"/>
                      </a:lnTo>
                      <a:lnTo>
                        <a:pt x="4" y="23"/>
                      </a:lnTo>
                      <a:lnTo>
                        <a:pt x="2" y="23"/>
                      </a:lnTo>
                      <a:lnTo>
                        <a:pt x="1" y="24"/>
                      </a:lnTo>
                      <a:lnTo>
                        <a:pt x="2" y="27"/>
                      </a:lnTo>
                      <a:lnTo>
                        <a:pt x="9" y="30"/>
                      </a:lnTo>
                      <a:lnTo>
                        <a:pt x="10" y="31"/>
                      </a:lnTo>
                      <a:lnTo>
                        <a:pt x="11" y="32"/>
                      </a:lnTo>
                      <a:lnTo>
                        <a:pt x="16" y="28"/>
                      </a:lnTo>
                      <a:lnTo>
                        <a:pt x="13" y="33"/>
                      </a:lnTo>
                      <a:lnTo>
                        <a:pt x="10" y="34"/>
                      </a:lnTo>
                      <a:lnTo>
                        <a:pt x="6" y="31"/>
                      </a:lnTo>
                      <a:lnTo>
                        <a:pt x="5" y="32"/>
                      </a:lnTo>
                      <a:lnTo>
                        <a:pt x="4" y="35"/>
                      </a:lnTo>
                      <a:lnTo>
                        <a:pt x="6" y="37"/>
                      </a:lnTo>
                      <a:lnTo>
                        <a:pt x="10" y="37"/>
                      </a:lnTo>
                      <a:lnTo>
                        <a:pt x="11" y="40"/>
                      </a:lnTo>
                      <a:lnTo>
                        <a:pt x="13" y="40"/>
                      </a:lnTo>
                      <a:lnTo>
                        <a:pt x="15" y="38"/>
                      </a:lnTo>
                      <a:lnTo>
                        <a:pt x="23" y="37"/>
                      </a:lnTo>
                      <a:lnTo>
                        <a:pt x="27" y="37"/>
                      </a:lnTo>
                      <a:lnTo>
                        <a:pt x="32" y="32"/>
                      </a:lnTo>
                      <a:lnTo>
                        <a:pt x="31" y="27"/>
                      </a:lnTo>
                      <a:lnTo>
                        <a:pt x="30" y="23"/>
                      </a:lnTo>
                      <a:lnTo>
                        <a:pt x="27" y="22"/>
                      </a:lnTo>
                      <a:lnTo>
                        <a:pt x="24" y="20"/>
                      </a:lnTo>
                      <a:lnTo>
                        <a:pt x="22" y="13"/>
                      </a:lnTo>
                      <a:lnTo>
                        <a:pt x="20" y="7"/>
                      </a:lnTo>
                      <a:lnTo>
                        <a:pt x="15" y="6"/>
                      </a:lnTo>
                      <a:lnTo>
                        <a:pt x="13" y="3"/>
                      </a:lnTo>
                      <a:lnTo>
                        <a:pt x="8" y="2"/>
                      </a:lnTo>
                      <a:lnTo>
                        <a:pt x="5" y="0"/>
                      </a:lnTo>
                      <a:lnTo>
                        <a:pt x="5" y="3"/>
                      </a:lnTo>
                      <a:lnTo>
                        <a:pt x="2" y="6"/>
                      </a:lnTo>
                      <a:lnTo>
                        <a:pt x="2" y="10"/>
                      </a:lnTo>
                      <a:lnTo>
                        <a:pt x="5" y="13"/>
                      </a:lnTo>
                      <a:lnTo>
                        <a:pt x="6" y="16"/>
                      </a:lnTo>
                      <a:lnTo>
                        <a:pt x="3" y="13"/>
                      </a:lnTo>
                      <a:lnTo>
                        <a:pt x="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8" name="Freeform 967">
                  <a:extLst>
                    <a:ext uri="{FF2B5EF4-FFF2-40B4-BE49-F238E27FC236}">
                      <a16:creationId xmlns:a16="http://schemas.microsoft.com/office/drawing/2014/main" id="{4463C9EF-EB6C-F54A-A269-5169E103B81B}"/>
                    </a:ext>
                  </a:extLst>
                </p:cNvPr>
                <p:cNvSpPr>
                  <a:spLocks/>
                </p:cNvSpPr>
                <p:nvPr/>
              </p:nvSpPr>
              <p:spPr bwMode="auto">
                <a:xfrm>
                  <a:off x="2995" y="1370"/>
                  <a:ext cx="4" cy="4"/>
                </a:xfrm>
                <a:custGeom>
                  <a:avLst/>
                  <a:gdLst>
                    <a:gd name="T0" fmla="*/ 4 w 4"/>
                    <a:gd name="T1" fmla="*/ 2 h 4"/>
                    <a:gd name="T2" fmla="*/ 4 w 4"/>
                    <a:gd name="T3" fmla="*/ 0 h 4"/>
                    <a:gd name="T4" fmla="*/ 3 w 4"/>
                    <a:gd name="T5" fmla="*/ 0 h 4"/>
                    <a:gd name="T6" fmla="*/ 0 w 4"/>
                    <a:gd name="T7" fmla="*/ 2 h 4"/>
                    <a:gd name="T8" fmla="*/ 0 w 4"/>
                    <a:gd name="T9" fmla="*/ 3 h 4"/>
                    <a:gd name="T10" fmla="*/ 0 w 4"/>
                    <a:gd name="T11" fmla="*/ 4 h 4"/>
                    <a:gd name="T12" fmla="*/ 2 w 4"/>
                    <a:gd name="T13" fmla="*/ 4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4" y="0"/>
                      </a:lnTo>
                      <a:lnTo>
                        <a:pt x="3" y="0"/>
                      </a:lnTo>
                      <a:lnTo>
                        <a:pt x="0" y="2"/>
                      </a:lnTo>
                      <a:lnTo>
                        <a:pt x="0" y="3"/>
                      </a:lnTo>
                      <a:lnTo>
                        <a:pt x="0"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9" name="Freeform 968">
                  <a:extLst>
                    <a:ext uri="{FF2B5EF4-FFF2-40B4-BE49-F238E27FC236}">
                      <a16:creationId xmlns:a16="http://schemas.microsoft.com/office/drawing/2014/main" id="{E8123151-DDB4-3445-97D2-166DB649DBE6}"/>
                    </a:ext>
                  </a:extLst>
                </p:cNvPr>
                <p:cNvSpPr>
                  <a:spLocks/>
                </p:cNvSpPr>
                <p:nvPr/>
              </p:nvSpPr>
              <p:spPr bwMode="auto">
                <a:xfrm>
                  <a:off x="3003" y="1275"/>
                  <a:ext cx="4" cy="5"/>
                </a:xfrm>
                <a:custGeom>
                  <a:avLst/>
                  <a:gdLst>
                    <a:gd name="T0" fmla="*/ 3 w 4"/>
                    <a:gd name="T1" fmla="*/ 5 h 5"/>
                    <a:gd name="T2" fmla="*/ 4 w 4"/>
                    <a:gd name="T3" fmla="*/ 3 h 5"/>
                    <a:gd name="T4" fmla="*/ 2 w 4"/>
                    <a:gd name="T5" fmla="*/ 0 h 5"/>
                    <a:gd name="T6" fmla="*/ 1 w 4"/>
                    <a:gd name="T7" fmla="*/ 0 h 5"/>
                    <a:gd name="T8" fmla="*/ 0 w 4"/>
                    <a:gd name="T9" fmla="*/ 1 h 5"/>
                    <a:gd name="T10" fmla="*/ 2 w 4"/>
                    <a:gd name="T11" fmla="*/ 4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3"/>
                      </a:lnTo>
                      <a:lnTo>
                        <a:pt x="2" y="0"/>
                      </a:lnTo>
                      <a:lnTo>
                        <a:pt x="1"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0" name="Freeform 969">
                  <a:extLst>
                    <a:ext uri="{FF2B5EF4-FFF2-40B4-BE49-F238E27FC236}">
                      <a16:creationId xmlns:a16="http://schemas.microsoft.com/office/drawing/2014/main" id="{B46A8606-FECF-434C-9CF7-73E0F612297E}"/>
                    </a:ext>
                  </a:extLst>
                </p:cNvPr>
                <p:cNvSpPr>
                  <a:spLocks/>
                </p:cNvSpPr>
                <p:nvPr/>
              </p:nvSpPr>
              <p:spPr bwMode="auto">
                <a:xfrm>
                  <a:off x="3004" y="1475"/>
                  <a:ext cx="3" cy="4"/>
                </a:xfrm>
                <a:custGeom>
                  <a:avLst/>
                  <a:gdLst>
                    <a:gd name="T0" fmla="*/ 1 w 4"/>
                    <a:gd name="T1" fmla="*/ 5 h 6"/>
                    <a:gd name="T2" fmla="*/ 3 w 4"/>
                    <a:gd name="T3" fmla="*/ 3 h 6"/>
                    <a:gd name="T4" fmla="*/ 4 w 4"/>
                    <a:gd name="T5" fmla="*/ 1 h 6"/>
                    <a:gd name="T6" fmla="*/ 3 w 4"/>
                    <a:gd name="T7" fmla="*/ 0 h 6"/>
                    <a:gd name="T8" fmla="*/ 0 w 4"/>
                    <a:gd name="T9" fmla="*/ 4 h 6"/>
                    <a:gd name="T10" fmla="*/ 0 w 4"/>
                    <a:gd name="T11" fmla="*/ 6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cubicBezTo>
                        <a:pt x="3" y="3"/>
                        <a:pt x="3" y="3"/>
                        <a:pt x="3" y="3"/>
                      </a:cubicBezTo>
                      <a:cubicBezTo>
                        <a:pt x="4" y="1"/>
                        <a:pt x="4" y="1"/>
                        <a:pt x="4" y="1"/>
                      </a:cubicBezTo>
                      <a:cubicBezTo>
                        <a:pt x="3" y="0"/>
                        <a:pt x="3" y="0"/>
                        <a:pt x="3" y="0"/>
                      </a:cubicBezTo>
                      <a:cubicBezTo>
                        <a:pt x="0" y="4"/>
                        <a:pt x="0" y="4"/>
                        <a:pt x="0" y="4"/>
                      </a:cubicBezTo>
                      <a:cubicBezTo>
                        <a:pt x="0" y="4"/>
                        <a:pt x="0" y="6"/>
                        <a:pt x="0" y="6"/>
                      </a:cubicBez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1" name="Freeform 970">
                  <a:extLst>
                    <a:ext uri="{FF2B5EF4-FFF2-40B4-BE49-F238E27FC236}">
                      <a16:creationId xmlns:a16="http://schemas.microsoft.com/office/drawing/2014/main" id="{F13A1256-ACDA-6F4C-83FF-1170B30C9080}"/>
                    </a:ext>
                  </a:extLst>
                </p:cNvPr>
                <p:cNvSpPr>
                  <a:spLocks/>
                </p:cNvSpPr>
                <p:nvPr/>
              </p:nvSpPr>
              <p:spPr bwMode="auto">
                <a:xfrm>
                  <a:off x="3009" y="1344"/>
                  <a:ext cx="5" cy="4"/>
                </a:xfrm>
                <a:custGeom>
                  <a:avLst/>
                  <a:gdLst>
                    <a:gd name="T0" fmla="*/ 0 w 5"/>
                    <a:gd name="T1" fmla="*/ 1 h 4"/>
                    <a:gd name="T2" fmla="*/ 0 w 5"/>
                    <a:gd name="T3" fmla="*/ 3 h 4"/>
                    <a:gd name="T4" fmla="*/ 1 w 5"/>
                    <a:gd name="T5" fmla="*/ 4 h 4"/>
                    <a:gd name="T6" fmla="*/ 5 w 5"/>
                    <a:gd name="T7" fmla="*/ 3 h 4"/>
                    <a:gd name="T8" fmla="*/ 4 w 5"/>
                    <a:gd name="T9" fmla="*/ 1 h 4"/>
                    <a:gd name="T10" fmla="*/ 2 w 5"/>
                    <a:gd name="T11" fmla="*/ 0 h 4"/>
                    <a:gd name="T12" fmla="*/ 0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1"/>
                      </a:moveTo>
                      <a:lnTo>
                        <a:pt x="0" y="3"/>
                      </a:lnTo>
                      <a:lnTo>
                        <a:pt x="1" y="4"/>
                      </a:lnTo>
                      <a:lnTo>
                        <a:pt x="5" y="3"/>
                      </a:lnTo>
                      <a:lnTo>
                        <a:pt x="4"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2" name="Freeform 971">
                  <a:extLst>
                    <a:ext uri="{FF2B5EF4-FFF2-40B4-BE49-F238E27FC236}">
                      <a16:creationId xmlns:a16="http://schemas.microsoft.com/office/drawing/2014/main" id="{039F8CC4-B324-374A-9BB3-510C449AD30E}"/>
                    </a:ext>
                  </a:extLst>
                </p:cNvPr>
                <p:cNvSpPr>
                  <a:spLocks/>
                </p:cNvSpPr>
                <p:nvPr/>
              </p:nvSpPr>
              <p:spPr bwMode="auto">
                <a:xfrm>
                  <a:off x="3020" y="1343"/>
                  <a:ext cx="5" cy="2"/>
                </a:xfrm>
                <a:custGeom>
                  <a:avLst/>
                  <a:gdLst>
                    <a:gd name="T0" fmla="*/ 3 w 5"/>
                    <a:gd name="T1" fmla="*/ 2 h 2"/>
                    <a:gd name="T2" fmla="*/ 5 w 5"/>
                    <a:gd name="T3" fmla="*/ 1 h 2"/>
                    <a:gd name="T4" fmla="*/ 3 w 5"/>
                    <a:gd name="T5" fmla="*/ 0 h 2"/>
                    <a:gd name="T6" fmla="*/ 0 w 5"/>
                    <a:gd name="T7" fmla="*/ 1 h 2"/>
                    <a:gd name="T8" fmla="*/ 1 w 5"/>
                    <a:gd name="T9" fmla="*/ 2 h 2"/>
                    <a:gd name="T10" fmla="*/ 3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3" y="2"/>
                      </a:moveTo>
                      <a:lnTo>
                        <a:pt x="5" y="1"/>
                      </a:lnTo>
                      <a:lnTo>
                        <a:pt x="3" y="0"/>
                      </a:lnTo>
                      <a:lnTo>
                        <a:pt x="0" y="1"/>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3" name="Freeform 972">
                  <a:extLst>
                    <a:ext uri="{FF2B5EF4-FFF2-40B4-BE49-F238E27FC236}">
                      <a16:creationId xmlns:a16="http://schemas.microsoft.com/office/drawing/2014/main" id="{F505DBFA-7531-9840-9BE4-01DC55FDD17E}"/>
                    </a:ext>
                  </a:extLst>
                </p:cNvPr>
                <p:cNvSpPr>
                  <a:spLocks/>
                </p:cNvSpPr>
                <p:nvPr/>
              </p:nvSpPr>
              <p:spPr bwMode="auto">
                <a:xfrm>
                  <a:off x="2988" y="1401"/>
                  <a:ext cx="2" cy="2"/>
                </a:xfrm>
                <a:custGeom>
                  <a:avLst/>
                  <a:gdLst>
                    <a:gd name="T0" fmla="*/ 2 w 2"/>
                    <a:gd name="T1" fmla="*/ 2 h 2"/>
                    <a:gd name="T2" fmla="*/ 2 w 2"/>
                    <a:gd name="T3" fmla="*/ 0 h 2"/>
                    <a:gd name="T4" fmla="*/ 1 w 2"/>
                    <a:gd name="T5" fmla="*/ 0 h 2"/>
                    <a:gd name="T6" fmla="*/ 0 w 2"/>
                    <a:gd name="T7" fmla="*/ 0 h 2"/>
                    <a:gd name="T8" fmla="*/ 1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1" y="0"/>
                      </a:lnTo>
                      <a:lnTo>
                        <a:pt x="0" y="0"/>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4" name="Freeform 973">
                  <a:extLst>
                    <a:ext uri="{FF2B5EF4-FFF2-40B4-BE49-F238E27FC236}">
                      <a16:creationId xmlns:a16="http://schemas.microsoft.com/office/drawing/2014/main" id="{284AF8A2-D0E1-4A43-AB45-5B9302AAAF1B}"/>
                    </a:ext>
                  </a:extLst>
                </p:cNvPr>
                <p:cNvSpPr>
                  <a:spLocks/>
                </p:cNvSpPr>
                <p:nvPr/>
              </p:nvSpPr>
              <p:spPr bwMode="auto">
                <a:xfrm>
                  <a:off x="3103" y="1548"/>
                  <a:ext cx="1" cy="3"/>
                </a:xfrm>
                <a:custGeom>
                  <a:avLst/>
                  <a:gdLst>
                    <a:gd name="T0" fmla="*/ 1 w 1"/>
                    <a:gd name="T1" fmla="*/ 0 h 3"/>
                    <a:gd name="T2" fmla="*/ 0 w 1"/>
                    <a:gd name="T3" fmla="*/ 1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5" name="Freeform 974">
                  <a:extLst>
                    <a:ext uri="{FF2B5EF4-FFF2-40B4-BE49-F238E27FC236}">
                      <a16:creationId xmlns:a16="http://schemas.microsoft.com/office/drawing/2014/main" id="{968AE245-F0AB-4C4E-B519-399416A0A003}"/>
                    </a:ext>
                  </a:extLst>
                </p:cNvPr>
                <p:cNvSpPr>
                  <a:spLocks/>
                </p:cNvSpPr>
                <p:nvPr/>
              </p:nvSpPr>
              <p:spPr bwMode="auto">
                <a:xfrm>
                  <a:off x="3004" y="1476"/>
                  <a:ext cx="5" cy="6"/>
                </a:xfrm>
                <a:custGeom>
                  <a:avLst/>
                  <a:gdLst>
                    <a:gd name="T0" fmla="*/ 1 w 5"/>
                    <a:gd name="T1" fmla="*/ 6 h 6"/>
                    <a:gd name="T2" fmla="*/ 3 w 5"/>
                    <a:gd name="T3" fmla="*/ 3 h 6"/>
                    <a:gd name="T4" fmla="*/ 5 w 5"/>
                    <a:gd name="T5" fmla="*/ 0 h 6"/>
                    <a:gd name="T6" fmla="*/ 4 w 5"/>
                    <a:gd name="T7" fmla="*/ 0 h 6"/>
                    <a:gd name="T8" fmla="*/ 3 w 5"/>
                    <a:gd name="T9" fmla="*/ 3 h 6"/>
                    <a:gd name="T10" fmla="*/ 0 w 5"/>
                    <a:gd name="T11" fmla="*/ 6 h 6"/>
                    <a:gd name="T12" fmla="*/ 1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6"/>
                      </a:moveTo>
                      <a:lnTo>
                        <a:pt x="3" y="3"/>
                      </a:lnTo>
                      <a:lnTo>
                        <a:pt x="5" y="0"/>
                      </a:lnTo>
                      <a:lnTo>
                        <a:pt x="4" y="0"/>
                      </a:lnTo>
                      <a:lnTo>
                        <a:pt x="3"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6" name="Freeform 975">
                  <a:extLst>
                    <a:ext uri="{FF2B5EF4-FFF2-40B4-BE49-F238E27FC236}">
                      <a16:creationId xmlns:a16="http://schemas.microsoft.com/office/drawing/2014/main" id="{95E49AE2-50E8-5644-8A1A-BF2C1F0AE7CF}"/>
                    </a:ext>
                  </a:extLst>
                </p:cNvPr>
                <p:cNvSpPr>
                  <a:spLocks/>
                </p:cNvSpPr>
                <p:nvPr/>
              </p:nvSpPr>
              <p:spPr bwMode="auto">
                <a:xfrm>
                  <a:off x="2992" y="1405"/>
                  <a:ext cx="3" cy="1"/>
                </a:xfrm>
                <a:custGeom>
                  <a:avLst/>
                  <a:gdLst>
                    <a:gd name="T0" fmla="*/ 3 w 3"/>
                    <a:gd name="T1" fmla="*/ 1 h 1"/>
                    <a:gd name="T2" fmla="*/ 3 w 3"/>
                    <a:gd name="T3" fmla="*/ 1 h 1"/>
                    <a:gd name="T4" fmla="*/ 3 w 3"/>
                    <a:gd name="T5" fmla="*/ 0 h 1"/>
                    <a:gd name="T6" fmla="*/ 0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3" y="1"/>
                      </a:lnTo>
                      <a:lnTo>
                        <a:pt x="3" y="0"/>
                      </a:lnTo>
                      <a:lnTo>
                        <a:pt x="0"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7" name="Freeform 976">
                  <a:extLst>
                    <a:ext uri="{FF2B5EF4-FFF2-40B4-BE49-F238E27FC236}">
                      <a16:creationId xmlns:a16="http://schemas.microsoft.com/office/drawing/2014/main" id="{55902CD0-3EE8-C743-83A2-8DD76CAB014E}"/>
                    </a:ext>
                  </a:extLst>
                </p:cNvPr>
                <p:cNvSpPr>
                  <a:spLocks/>
                </p:cNvSpPr>
                <p:nvPr/>
              </p:nvSpPr>
              <p:spPr bwMode="auto">
                <a:xfrm>
                  <a:off x="3014" y="1191"/>
                  <a:ext cx="9" cy="9"/>
                </a:xfrm>
                <a:custGeom>
                  <a:avLst/>
                  <a:gdLst>
                    <a:gd name="T0" fmla="*/ 2 w 9"/>
                    <a:gd name="T1" fmla="*/ 2 h 9"/>
                    <a:gd name="T2" fmla="*/ 1 w 9"/>
                    <a:gd name="T3" fmla="*/ 5 h 9"/>
                    <a:gd name="T4" fmla="*/ 0 w 9"/>
                    <a:gd name="T5" fmla="*/ 5 h 9"/>
                    <a:gd name="T6" fmla="*/ 0 w 9"/>
                    <a:gd name="T7" fmla="*/ 8 h 9"/>
                    <a:gd name="T8" fmla="*/ 0 w 9"/>
                    <a:gd name="T9" fmla="*/ 9 h 9"/>
                    <a:gd name="T10" fmla="*/ 1 w 9"/>
                    <a:gd name="T11" fmla="*/ 9 h 9"/>
                    <a:gd name="T12" fmla="*/ 2 w 9"/>
                    <a:gd name="T13" fmla="*/ 8 h 9"/>
                    <a:gd name="T14" fmla="*/ 6 w 9"/>
                    <a:gd name="T15" fmla="*/ 5 h 9"/>
                    <a:gd name="T16" fmla="*/ 9 w 9"/>
                    <a:gd name="T17" fmla="*/ 1 h 9"/>
                    <a:gd name="T18" fmla="*/ 9 w 9"/>
                    <a:gd name="T19" fmla="*/ 0 h 9"/>
                    <a:gd name="T20" fmla="*/ 6 w 9"/>
                    <a:gd name="T21" fmla="*/ 0 h 9"/>
                    <a:gd name="T22" fmla="*/ 4 w 9"/>
                    <a:gd name="T23" fmla="*/ 2 h 9"/>
                    <a:gd name="T24" fmla="*/ 2 w 9"/>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2" y="2"/>
                      </a:moveTo>
                      <a:lnTo>
                        <a:pt x="1" y="5"/>
                      </a:lnTo>
                      <a:lnTo>
                        <a:pt x="0" y="5"/>
                      </a:lnTo>
                      <a:lnTo>
                        <a:pt x="0" y="8"/>
                      </a:lnTo>
                      <a:lnTo>
                        <a:pt x="0" y="9"/>
                      </a:lnTo>
                      <a:lnTo>
                        <a:pt x="1" y="9"/>
                      </a:lnTo>
                      <a:lnTo>
                        <a:pt x="2" y="8"/>
                      </a:lnTo>
                      <a:lnTo>
                        <a:pt x="6" y="5"/>
                      </a:lnTo>
                      <a:lnTo>
                        <a:pt x="9" y="1"/>
                      </a:lnTo>
                      <a:lnTo>
                        <a:pt x="9" y="0"/>
                      </a:lnTo>
                      <a:lnTo>
                        <a:pt x="6" y="0"/>
                      </a:lnTo>
                      <a:lnTo>
                        <a:pt x="4"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8" name="Freeform 977">
                  <a:extLst>
                    <a:ext uri="{FF2B5EF4-FFF2-40B4-BE49-F238E27FC236}">
                      <a16:creationId xmlns:a16="http://schemas.microsoft.com/office/drawing/2014/main" id="{AFAB0082-DFD0-3749-A24B-51A8EDBB8D1B}"/>
                    </a:ext>
                  </a:extLst>
                </p:cNvPr>
                <p:cNvSpPr>
                  <a:spLocks/>
                </p:cNvSpPr>
                <p:nvPr/>
              </p:nvSpPr>
              <p:spPr bwMode="auto">
                <a:xfrm>
                  <a:off x="3019" y="1358"/>
                  <a:ext cx="5" cy="4"/>
                </a:xfrm>
                <a:custGeom>
                  <a:avLst/>
                  <a:gdLst>
                    <a:gd name="T0" fmla="*/ 5 w 5"/>
                    <a:gd name="T1" fmla="*/ 1 h 4"/>
                    <a:gd name="T2" fmla="*/ 1 w 5"/>
                    <a:gd name="T3" fmla="*/ 0 h 4"/>
                    <a:gd name="T4" fmla="*/ 0 w 5"/>
                    <a:gd name="T5" fmla="*/ 1 h 4"/>
                    <a:gd name="T6" fmla="*/ 0 w 5"/>
                    <a:gd name="T7" fmla="*/ 3 h 4"/>
                    <a:gd name="T8" fmla="*/ 1 w 5"/>
                    <a:gd name="T9" fmla="*/ 4 h 4"/>
                    <a:gd name="T10" fmla="*/ 5 w 5"/>
                    <a:gd name="T11" fmla="*/ 3 h 4"/>
                    <a:gd name="T12" fmla="*/ 5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1"/>
                      </a:moveTo>
                      <a:lnTo>
                        <a:pt x="1" y="0"/>
                      </a:lnTo>
                      <a:lnTo>
                        <a:pt x="0" y="1"/>
                      </a:lnTo>
                      <a:lnTo>
                        <a:pt x="0" y="3"/>
                      </a:lnTo>
                      <a:lnTo>
                        <a:pt x="1" y="4"/>
                      </a:lnTo>
                      <a:lnTo>
                        <a:pt x="5" y="3"/>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9" name="Freeform 978">
                  <a:extLst>
                    <a:ext uri="{FF2B5EF4-FFF2-40B4-BE49-F238E27FC236}">
                      <a16:creationId xmlns:a16="http://schemas.microsoft.com/office/drawing/2014/main" id="{4751748F-4F98-DC43-AA64-5DE95364D490}"/>
                    </a:ext>
                  </a:extLst>
                </p:cNvPr>
                <p:cNvSpPr>
                  <a:spLocks/>
                </p:cNvSpPr>
                <p:nvPr/>
              </p:nvSpPr>
              <p:spPr bwMode="auto">
                <a:xfrm>
                  <a:off x="3037" y="1268"/>
                  <a:ext cx="3" cy="4"/>
                </a:xfrm>
                <a:custGeom>
                  <a:avLst/>
                  <a:gdLst>
                    <a:gd name="T0" fmla="*/ 1 w 5"/>
                    <a:gd name="T1" fmla="*/ 0 h 5"/>
                    <a:gd name="T2" fmla="*/ 0 w 5"/>
                    <a:gd name="T3" fmla="*/ 2 h 5"/>
                    <a:gd name="T4" fmla="*/ 4 w 5"/>
                    <a:gd name="T5" fmla="*/ 5 h 5"/>
                    <a:gd name="T6" fmla="*/ 5 w 5"/>
                    <a:gd name="T7" fmla="*/ 5 h 5"/>
                    <a:gd name="T8" fmla="*/ 4 w 5"/>
                    <a:gd name="T9" fmla="*/ 1 h 5"/>
                    <a:gd name="T10" fmla="*/ 1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1" y="0"/>
                      </a:moveTo>
                      <a:cubicBezTo>
                        <a:pt x="0" y="2"/>
                        <a:pt x="0" y="2"/>
                        <a:pt x="0" y="2"/>
                      </a:cubicBezTo>
                      <a:cubicBezTo>
                        <a:pt x="4" y="5"/>
                        <a:pt x="4" y="5"/>
                        <a:pt x="4" y="5"/>
                      </a:cubicBezTo>
                      <a:cubicBezTo>
                        <a:pt x="5" y="5"/>
                        <a:pt x="5" y="5"/>
                        <a:pt x="5" y="5"/>
                      </a:cubicBezTo>
                      <a:cubicBezTo>
                        <a:pt x="4" y="1"/>
                        <a:pt x="4" y="1"/>
                        <a:pt x="4" y="1"/>
                      </a:cubicBezTo>
                      <a:cubicBezTo>
                        <a:pt x="4" y="1"/>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0" name="Freeform 979">
                  <a:extLst>
                    <a:ext uri="{FF2B5EF4-FFF2-40B4-BE49-F238E27FC236}">
                      <a16:creationId xmlns:a16="http://schemas.microsoft.com/office/drawing/2014/main" id="{6363A65E-8972-BE4F-A815-28FB9A834955}"/>
                    </a:ext>
                  </a:extLst>
                </p:cNvPr>
                <p:cNvSpPr>
                  <a:spLocks/>
                </p:cNvSpPr>
                <p:nvPr/>
              </p:nvSpPr>
              <p:spPr bwMode="auto">
                <a:xfrm>
                  <a:off x="3012" y="1117"/>
                  <a:ext cx="12" cy="6"/>
                </a:xfrm>
                <a:custGeom>
                  <a:avLst/>
                  <a:gdLst>
                    <a:gd name="T0" fmla="*/ 11 w 12"/>
                    <a:gd name="T1" fmla="*/ 5 h 6"/>
                    <a:gd name="T2" fmla="*/ 11 w 12"/>
                    <a:gd name="T3" fmla="*/ 6 h 6"/>
                    <a:gd name="T4" fmla="*/ 12 w 12"/>
                    <a:gd name="T5" fmla="*/ 3 h 6"/>
                    <a:gd name="T6" fmla="*/ 10 w 12"/>
                    <a:gd name="T7" fmla="*/ 1 h 6"/>
                    <a:gd name="T8" fmla="*/ 7 w 12"/>
                    <a:gd name="T9" fmla="*/ 0 h 6"/>
                    <a:gd name="T10" fmla="*/ 5 w 12"/>
                    <a:gd name="T11" fmla="*/ 1 h 6"/>
                    <a:gd name="T12" fmla="*/ 3 w 12"/>
                    <a:gd name="T13" fmla="*/ 0 h 6"/>
                    <a:gd name="T14" fmla="*/ 0 w 12"/>
                    <a:gd name="T15" fmla="*/ 0 h 6"/>
                    <a:gd name="T16" fmla="*/ 0 w 12"/>
                    <a:gd name="T17" fmla="*/ 1 h 6"/>
                    <a:gd name="T18" fmla="*/ 0 w 12"/>
                    <a:gd name="T19" fmla="*/ 3 h 6"/>
                    <a:gd name="T20" fmla="*/ 2 w 12"/>
                    <a:gd name="T21" fmla="*/ 3 h 6"/>
                    <a:gd name="T22" fmla="*/ 4 w 12"/>
                    <a:gd name="T23" fmla="*/ 4 h 6"/>
                    <a:gd name="T24" fmla="*/ 8 w 12"/>
                    <a:gd name="T25" fmla="*/ 3 h 6"/>
                    <a:gd name="T26" fmla="*/ 11 w 12"/>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
                      <a:moveTo>
                        <a:pt x="11" y="5"/>
                      </a:moveTo>
                      <a:lnTo>
                        <a:pt x="11" y="6"/>
                      </a:lnTo>
                      <a:lnTo>
                        <a:pt x="12" y="3"/>
                      </a:lnTo>
                      <a:lnTo>
                        <a:pt x="10" y="1"/>
                      </a:lnTo>
                      <a:lnTo>
                        <a:pt x="7" y="0"/>
                      </a:lnTo>
                      <a:lnTo>
                        <a:pt x="5" y="1"/>
                      </a:lnTo>
                      <a:lnTo>
                        <a:pt x="3" y="0"/>
                      </a:lnTo>
                      <a:lnTo>
                        <a:pt x="0" y="0"/>
                      </a:lnTo>
                      <a:lnTo>
                        <a:pt x="0" y="1"/>
                      </a:lnTo>
                      <a:lnTo>
                        <a:pt x="0" y="3"/>
                      </a:lnTo>
                      <a:lnTo>
                        <a:pt x="2" y="3"/>
                      </a:lnTo>
                      <a:lnTo>
                        <a:pt x="4" y="4"/>
                      </a:lnTo>
                      <a:lnTo>
                        <a:pt x="8" y="3"/>
                      </a:lnTo>
                      <a:lnTo>
                        <a:pt x="1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1" name="Rectangle 980">
                  <a:extLst>
                    <a:ext uri="{FF2B5EF4-FFF2-40B4-BE49-F238E27FC236}">
                      <a16:creationId xmlns:a16="http://schemas.microsoft.com/office/drawing/2014/main" id="{C9FA7107-3EBC-6142-8972-A3DFFF7BAF38}"/>
                    </a:ext>
                  </a:extLst>
                </p:cNvPr>
                <p:cNvSpPr>
                  <a:spLocks noChangeArrowheads="1"/>
                </p:cNvSpPr>
                <p:nvPr/>
              </p:nvSpPr>
              <p:spPr bwMode="auto">
                <a:xfrm>
                  <a:off x="3016" y="1124"/>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2" name="Freeform 981">
                  <a:extLst>
                    <a:ext uri="{FF2B5EF4-FFF2-40B4-BE49-F238E27FC236}">
                      <a16:creationId xmlns:a16="http://schemas.microsoft.com/office/drawing/2014/main" id="{F785E1BE-2D6E-2C49-989D-1AA5578D845B}"/>
                    </a:ext>
                  </a:extLst>
                </p:cNvPr>
                <p:cNvSpPr>
                  <a:spLocks/>
                </p:cNvSpPr>
                <p:nvPr/>
              </p:nvSpPr>
              <p:spPr bwMode="auto">
                <a:xfrm>
                  <a:off x="2904" y="962"/>
                  <a:ext cx="11" cy="7"/>
                </a:xfrm>
                <a:custGeom>
                  <a:avLst/>
                  <a:gdLst>
                    <a:gd name="T0" fmla="*/ 11 w 11"/>
                    <a:gd name="T1" fmla="*/ 6 h 7"/>
                    <a:gd name="T2" fmla="*/ 8 w 11"/>
                    <a:gd name="T3" fmla="*/ 2 h 7"/>
                    <a:gd name="T4" fmla="*/ 4 w 11"/>
                    <a:gd name="T5" fmla="*/ 0 h 7"/>
                    <a:gd name="T6" fmla="*/ 1 w 11"/>
                    <a:gd name="T7" fmla="*/ 0 h 7"/>
                    <a:gd name="T8" fmla="*/ 0 w 11"/>
                    <a:gd name="T9" fmla="*/ 2 h 7"/>
                    <a:gd name="T10" fmla="*/ 2 w 11"/>
                    <a:gd name="T11" fmla="*/ 6 h 7"/>
                    <a:gd name="T12" fmla="*/ 5 w 11"/>
                    <a:gd name="T13" fmla="*/ 6 h 7"/>
                    <a:gd name="T14" fmla="*/ 8 w 11"/>
                    <a:gd name="T15" fmla="*/ 7 h 7"/>
                    <a:gd name="T16" fmla="*/ 11 w 11"/>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6"/>
                      </a:moveTo>
                      <a:lnTo>
                        <a:pt x="8" y="2"/>
                      </a:lnTo>
                      <a:lnTo>
                        <a:pt x="4" y="0"/>
                      </a:lnTo>
                      <a:lnTo>
                        <a:pt x="1" y="0"/>
                      </a:lnTo>
                      <a:lnTo>
                        <a:pt x="0" y="2"/>
                      </a:lnTo>
                      <a:lnTo>
                        <a:pt x="2" y="6"/>
                      </a:lnTo>
                      <a:lnTo>
                        <a:pt x="5" y="6"/>
                      </a:lnTo>
                      <a:lnTo>
                        <a:pt x="8" y="7"/>
                      </a:lnTo>
                      <a:lnTo>
                        <a:pt x="1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3" name="Freeform 982">
                  <a:extLst>
                    <a:ext uri="{FF2B5EF4-FFF2-40B4-BE49-F238E27FC236}">
                      <a16:creationId xmlns:a16="http://schemas.microsoft.com/office/drawing/2014/main" id="{D0EB8260-3588-634A-94A9-E25CE3C8F20D}"/>
                    </a:ext>
                  </a:extLst>
                </p:cNvPr>
                <p:cNvSpPr>
                  <a:spLocks/>
                </p:cNvSpPr>
                <p:nvPr/>
              </p:nvSpPr>
              <p:spPr bwMode="auto">
                <a:xfrm>
                  <a:off x="3037" y="1304"/>
                  <a:ext cx="7" cy="10"/>
                </a:xfrm>
                <a:custGeom>
                  <a:avLst/>
                  <a:gdLst>
                    <a:gd name="T0" fmla="*/ 2 w 7"/>
                    <a:gd name="T1" fmla="*/ 10 h 10"/>
                    <a:gd name="T2" fmla="*/ 3 w 7"/>
                    <a:gd name="T3" fmla="*/ 9 h 10"/>
                    <a:gd name="T4" fmla="*/ 5 w 7"/>
                    <a:gd name="T5" fmla="*/ 4 h 10"/>
                    <a:gd name="T6" fmla="*/ 7 w 7"/>
                    <a:gd name="T7" fmla="*/ 2 h 10"/>
                    <a:gd name="T8" fmla="*/ 6 w 7"/>
                    <a:gd name="T9" fmla="*/ 0 h 10"/>
                    <a:gd name="T10" fmla="*/ 4 w 7"/>
                    <a:gd name="T11" fmla="*/ 1 h 10"/>
                    <a:gd name="T12" fmla="*/ 2 w 7"/>
                    <a:gd name="T13" fmla="*/ 1 h 10"/>
                    <a:gd name="T14" fmla="*/ 0 w 7"/>
                    <a:gd name="T15" fmla="*/ 2 h 10"/>
                    <a:gd name="T16" fmla="*/ 0 w 7"/>
                    <a:gd name="T17" fmla="*/ 4 h 10"/>
                    <a:gd name="T18" fmla="*/ 1 w 7"/>
                    <a:gd name="T19" fmla="*/ 3 h 10"/>
                    <a:gd name="T20" fmla="*/ 2 w 7"/>
                    <a:gd name="T21" fmla="*/ 6 h 10"/>
                    <a:gd name="T22" fmla="*/ 1 w 7"/>
                    <a:gd name="T23" fmla="*/ 9 h 10"/>
                    <a:gd name="T24" fmla="*/ 2 w 7"/>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10"/>
                      </a:moveTo>
                      <a:lnTo>
                        <a:pt x="3" y="9"/>
                      </a:lnTo>
                      <a:lnTo>
                        <a:pt x="5" y="4"/>
                      </a:lnTo>
                      <a:lnTo>
                        <a:pt x="7" y="2"/>
                      </a:lnTo>
                      <a:lnTo>
                        <a:pt x="6" y="0"/>
                      </a:lnTo>
                      <a:lnTo>
                        <a:pt x="4" y="1"/>
                      </a:lnTo>
                      <a:lnTo>
                        <a:pt x="2" y="1"/>
                      </a:lnTo>
                      <a:lnTo>
                        <a:pt x="0" y="2"/>
                      </a:lnTo>
                      <a:lnTo>
                        <a:pt x="0" y="4"/>
                      </a:lnTo>
                      <a:lnTo>
                        <a:pt x="1" y="3"/>
                      </a:lnTo>
                      <a:lnTo>
                        <a:pt x="2" y="6"/>
                      </a:lnTo>
                      <a:lnTo>
                        <a:pt x="1" y="9"/>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4" name="Freeform 983">
                  <a:extLst>
                    <a:ext uri="{FF2B5EF4-FFF2-40B4-BE49-F238E27FC236}">
                      <a16:creationId xmlns:a16="http://schemas.microsoft.com/office/drawing/2014/main" id="{2A3431B1-98FF-9E40-AF2D-F47FCFF0FD21}"/>
                    </a:ext>
                  </a:extLst>
                </p:cNvPr>
                <p:cNvSpPr>
                  <a:spLocks/>
                </p:cNvSpPr>
                <p:nvPr/>
              </p:nvSpPr>
              <p:spPr bwMode="auto">
                <a:xfrm>
                  <a:off x="3021" y="1251"/>
                  <a:ext cx="5" cy="9"/>
                </a:xfrm>
                <a:custGeom>
                  <a:avLst/>
                  <a:gdLst>
                    <a:gd name="T0" fmla="*/ 1 w 5"/>
                    <a:gd name="T1" fmla="*/ 2 h 9"/>
                    <a:gd name="T2" fmla="*/ 0 w 5"/>
                    <a:gd name="T3" fmla="*/ 4 h 9"/>
                    <a:gd name="T4" fmla="*/ 0 w 5"/>
                    <a:gd name="T5" fmla="*/ 7 h 9"/>
                    <a:gd name="T6" fmla="*/ 2 w 5"/>
                    <a:gd name="T7" fmla="*/ 9 h 9"/>
                    <a:gd name="T8" fmla="*/ 4 w 5"/>
                    <a:gd name="T9" fmla="*/ 7 h 9"/>
                    <a:gd name="T10" fmla="*/ 4 w 5"/>
                    <a:gd name="T11" fmla="*/ 4 h 9"/>
                    <a:gd name="T12" fmla="*/ 5 w 5"/>
                    <a:gd name="T13" fmla="*/ 0 h 9"/>
                    <a:gd name="T14" fmla="*/ 1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1" y="2"/>
                      </a:moveTo>
                      <a:lnTo>
                        <a:pt x="0" y="4"/>
                      </a:lnTo>
                      <a:lnTo>
                        <a:pt x="0" y="7"/>
                      </a:lnTo>
                      <a:lnTo>
                        <a:pt x="2" y="9"/>
                      </a:lnTo>
                      <a:lnTo>
                        <a:pt x="4" y="7"/>
                      </a:lnTo>
                      <a:lnTo>
                        <a:pt x="4" y="4"/>
                      </a:lnTo>
                      <a:lnTo>
                        <a:pt x="5"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5" name="Freeform 984">
                  <a:extLst>
                    <a:ext uri="{FF2B5EF4-FFF2-40B4-BE49-F238E27FC236}">
                      <a16:creationId xmlns:a16="http://schemas.microsoft.com/office/drawing/2014/main" id="{0AA5B8D9-0C84-ED4D-8C15-91D19C1B5D35}"/>
                    </a:ext>
                  </a:extLst>
                </p:cNvPr>
                <p:cNvSpPr>
                  <a:spLocks/>
                </p:cNvSpPr>
                <p:nvPr/>
              </p:nvSpPr>
              <p:spPr bwMode="auto">
                <a:xfrm>
                  <a:off x="3030" y="1251"/>
                  <a:ext cx="6" cy="8"/>
                </a:xfrm>
                <a:custGeom>
                  <a:avLst/>
                  <a:gdLst>
                    <a:gd name="T0" fmla="*/ 0 w 6"/>
                    <a:gd name="T1" fmla="*/ 7 h 8"/>
                    <a:gd name="T2" fmla="*/ 1 w 6"/>
                    <a:gd name="T3" fmla="*/ 8 h 8"/>
                    <a:gd name="T4" fmla="*/ 3 w 6"/>
                    <a:gd name="T5" fmla="*/ 7 h 8"/>
                    <a:gd name="T6" fmla="*/ 6 w 6"/>
                    <a:gd name="T7" fmla="*/ 5 h 8"/>
                    <a:gd name="T8" fmla="*/ 5 w 6"/>
                    <a:gd name="T9" fmla="*/ 1 h 8"/>
                    <a:gd name="T10" fmla="*/ 3 w 6"/>
                    <a:gd name="T11" fmla="*/ 0 h 8"/>
                    <a:gd name="T12" fmla="*/ 0 w 6"/>
                    <a:gd name="T13" fmla="*/ 1 h 8"/>
                    <a:gd name="T14" fmla="*/ 0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7"/>
                      </a:moveTo>
                      <a:lnTo>
                        <a:pt x="1" y="8"/>
                      </a:lnTo>
                      <a:lnTo>
                        <a:pt x="3" y="7"/>
                      </a:lnTo>
                      <a:lnTo>
                        <a:pt x="6" y="5"/>
                      </a:lnTo>
                      <a:lnTo>
                        <a:pt x="5" y="1"/>
                      </a:lnTo>
                      <a:lnTo>
                        <a:pt x="3" y="0"/>
                      </a:lnTo>
                      <a:lnTo>
                        <a:pt x="0"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6" name="Freeform 985">
                  <a:extLst>
                    <a:ext uri="{FF2B5EF4-FFF2-40B4-BE49-F238E27FC236}">
                      <a16:creationId xmlns:a16="http://schemas.microsoft.com/office/drawing/2014/main" id="{061A7902-CA30-F743-9994-EDC14E2980CB}"/>
                    </a:ext>
                  </a:extLst>
                </p:cNvPr>
                <p:cNvSpPr>
                  <a:spLocks/>
                </p:cNvSpPr>
                <p:nvPr/>
              </p:nvSpPr>
              <p:spPr bwMode="auto">
                <a:xfrm>
                  <a:off x="3029" y="1239"/>
                  <a:ext cx="7" cy="6"/>
                </a:xfrm>
                <a:custGeom>
                  <a:avLst/>
                  <a:gdLst>
                    <a:gd name="T0" fmla="*/ 7 w 7"/>
                    <a:gd name="T1" fmla="*/ 2 h 6"/>
                    <a:gd name="T2" fmla="*/ 4 w 7"/>
                    <a:gd name="T3" fmla="*/ 1 h 6"/>
                    <a:gd name="T4" fmla="*/ 2 w 7"/>
                    <a:gd name="T5" fmla="*/ 0 h 6"/>
                    <a:gd name="T6" fmla="*/ 1 w 7"/>
                    <a:gd name="T7" fmla="*/ 2 h 6"/>
                    <a:gd name="T8" fmla="*/ 0 w 7"/>
                    <a:gd name="T9" fmla="*/ 4 h 6"/>
                    <a:gd name="T10" fmla="*/ 1 w 7"/>
                    <a:gd name="T11" fmla="*/ 6 h 6"/>
                    <a:gd name="T12" fmla="*/ 2 w 7"/>
                    <a:gd name="T13" fmla="*/ 6 h 6"/>
                    <a:gd name="T14" fmla="*/ 4 w 7"/>
                    <a:gd name="T15" fmla="*/ 4 h 6"/>
                    <a:gd name="T16" fmla="*/ 7 w 7"/>
                    <a:gd name="T17" fmla="*/ 2 h 6"/>
                    <a:gd name="T18" fmla="*/ 7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2"/>
                      </a:moveTo>
                      <a:lnTo>
                        <a:pt x="4" y="1"/>
                      </a:lnTo>
                      <a:lnTo>
                        <a:pt x="2" y="0"/>
                      </a:lnTo>
                      <a:lnTo>
                        <a:pt x="1" y="2"/>
                      </a:lnTo>
                      <a:lnTo>
                        <a:pt x="0" y="4"/>
                      </a:lnTo>
                      <a:lnTo>
                        <a:pt x="1" y="6"/>
                      </a:lnTo>
                      <a:lnTo>
                        <a:pt x="2" y="6"/>
                      </a:lnTo>
                      <a:lnTo>
                        <a:pt x="4" y="4"/>
                      </a:lnTo>
                      <a:lnTo>
                        <a:pt x="7" y="2"/>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7" name="Freeform 986">
                  <a:extLst>
                    <a:ext uri="{FF2B5EF4-FFF2-40B4-BE49-F238E27FC236}">
                      <a16:creationId xmlns:a16="http://schemas.microsoft.com/office/drawing/2014/main" id="{B7940F39-4C00-4141-99E3-D1980E4DCC86}"/>
                    </a:ext>
                  </a:extLst>
                </p:cNvPr>
                <p:cNvSpPr>
                  <a:spLocks/>
                </p:cNvSpPr>
                <p:nvPr/>
              </p:nvSpPr>
              <p:spPr bwMode="auto">
                <a:xfrm>
                  <a:off x="3014" y="1340"/>
                  <a:ext cx="7" cy="4"/>
                </a:xfrm>
                <a:custGeom>
                  <a:avLst/>
                  <a:gdLst>
                    <a:gd name="T0" fmla="*/ 3 w 7"/>
                    <a:gd name="T1" fmla="*/ 0 h 4"/>
                    <a:gd name="T2" fmla="*/ 0 w 7"/>
                    <a:gd name="T3" fmla="*/ 1 h 4"/>
                    <a:gd name="T4" fmla="*/ 0 w 7"/>
                    <a:gd name="T5" fmla="*/ 1 h 4"/>
                    <a:gd name="T6" fmla="*/ 3 w 7"/>
                    <a:gd name="T7" fmla="*/ 4 h 4"/>
                    <a:gd name="T8" fmla="*/ 5 w 7"/>
                    <a:gd name="T9" fmla="*/ 3 h 4"/>
                    <a:gd name="T10" fmla="*/ 7 w 7"/>
                    <a:gd name="T11" fmla="*/ 1 h 4"/>
                    <a:gd name="T12" fmla="*/ 5 w 7"/>
                    <a:gd name="T13" fmla="*/ 1 h 4"/>
                    <a:gd name="T14" fmla="*/ 3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3" y="0"/>
                      </a:moveTo>
                      <a:lnTo>
                        <a:pt x="0" y="1"/>
                      </a:lnTo>
                      <a:lnTo>
                        <a:pt x="0" y="1"/>
                      </a:lnTo>
                      <a:lnTo>
                        <a:pt x="3" y="4"/>
                      </a:lnTo>
                      <a:lnTo>
                        <a:pt x="5" y="3"/>
                      </a:lnTo>
                      <a:lnTo>
                        <a:pt x="7" y="1"/>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8" name="Freeform 987">
                  <a:extLst>
                    <a:ext uri="{FF2B5EF4-FFF2-40B4-BE49-F238E27FC236}">
                      <a16:creationId xmlns:a16="http://schemas.microsoft.com/office/drawing/2014/main" id="{C7EC5D0F-9638-A748-8769-0DF6B3F5A7D3}"/>
                    </a:ext>
                  </a:extLst>
                </p:cNvPr>
                <p:cNvSpPr>
                  <a:spLocks/>
                </p:cNvSpPr>
                <p:nvPr/>
              </p:nvSpPr>
              <p:spPr bwMode="auto">
                <a:xfrm>
                  <a:off x="3167" y="1448"/>
                  <a:ext cx="8" cy="10"/>
                </a:xfrm>
                <a:custGeom>
                  <a:avLst/>
                  <a:gdLst>
                    <a:gd name="T0" fmla="*/ 5 w 8"/>
                    <a:gd name="T1" fmla="*/ 2 h 10"/>
                    <a:gd name="T2" fmla="*/ 5 w 8"/>
                    <a:gd name="T3" fmla="*/ 0 h 10"/>
                    <a:gd name="T4" fmla="*/ 3 w 8"/>
                    <a:gd name="T5" fmla="*/ 0 h 10"/>
                    <a:gd name="T6" fmla="*/ 1 w 8"/>
                    <a:gd name="T7" fmla="*/ 3 h 10"/>
                    <a:gd name="T8" fmla="*/ 1 w 8"/>
                    <a:gd name="T9" fmla="*/ 4 h 10"/>
                    <a:gd name="T10" fmla="*/ 0 w 8"/>
                    <a:gd name="T11" fmla="*/ 7 h 10"/>
                    <a:gd name="T12" fmla="*/ 2 w 8"/>
                    <a:gd name="T13" fmla="*/ 8 h 10"/>
                    <a:gd name="T14" fmla="*/ 2 w 8"/>
                    <a:gd name="T15" fmla="*/ 10 h 10"/>
                    <a:gd name="T16" fmla="*/ 4 w 8"/>
                    <a:gd name="T17" fmla="*/ 10 h 10"/>
                    <a:gd name="T18" fmla="*/ 5 w 8"/>
                    <a:gd name="T19" fmla="*/ 8 h 10"/>
                    <a:gd name="T20" fmla="*/ 8 w 8"/>
                    <a:gd name="T21" fmla="*/ 8 h 10"/>
                    <a:gd name="T22" fmla="*/ 8 w 8"/>
                    <a:gd name="T23" fmla="*/ 7 h 10"/>
                    <a:gd name="T24" fmla="*/ 6 w 8"/>
                    <a:gd name="T25" fmla="*/ 3 h 10"/>
                    <a:gd name="T26" fmla="*/ 5 w 8"/>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2"/>
                      </a:moveTo>
                      <a:lnTo>
                        <a:pt x="5" y="0"/>
                      </a:lnTo>
                      <a:lnTo>
                        <a:pt x="3" y="0"/>
                      </a:lnTo>
                      <a:lnTo>
                        <a:pt x="1" y="3"/>
                      </a:lnTo>
                      <a:lnTo>
                        <a:pt x="1" y="4"/>
                      </a:lnTo>
                      <a:lnTo>
                        <a:pt x="0" y="7"/>
                      </a:lnTo>
                      <a:lnTo>
                        <a:pt x="2" y="8"/>
                      </a:lnTo>
                      <a:lnTo>
                        <a:pt x="2" y="10"/>
                      </a:lnTo>
                      <a:lnTo>
                        <a:pt x="4" y="10"/>
                      </a:lnTo>
                      <a:lnTo>
                        <a:pt x="5" y="8"/>
                      </a:lnTo>
                      <a:lnTo>
                        <a:pt x="8" y="8"/>
                      </a:lnTo>
                      <a:lnTo>
                        <a:pt x="8" y="7"/>
                      </a:lnTo>
                      <a:lnTo>
                        <a:pt x="6"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9" name="Freeform 988">
                  <a:extLst>
                    <a:ext uri="{FF2B5EF4-FFF2-40B4-BE49-F238E27FC236}">
                      <a16:creationId xmlns:a16="http://schemas.microsoft.com/office/drawing/2014/main" id="{520CD5BB-77DD-7846-BBD0-78E086829357}"/>
                    </a:ext>
                  </a:extLst>
                </p:cNvPr>
                <p:cNvSpPr>
                  <a:spLocks/>
                </p:cNvSpPr>
                <p:nvPr/>
              </p:nvSpPr>
              <p:spPr bwMode="auto">
                <a:xfrm>
                  <a:off x="3178" y="1452"/>
                  <a:ext cx="1" cy="5"/>
                </a:xfrm>
                <a:custGeom>
                  <a:avLst/>
                  <a:gdLst>
                    <a:gd name="T0" fmla="*/ 1 w 1"/>
                    <a:gd name="T1" fmla="*/ 0 h 5"/>
                    <a:gd name="T2" fmla="*/ 0 w 1"/>
                    <a:gd name="T3" fmla="*/ 2 h 5"/>
                    <a:gd name="T4" fmla="*/ 0 w 1"/>
                    <a:gd name="T5" fmla="*/ 4 h 5"/>
                    <a:gd name="T6" fmla="*/ 1 w 1"/>
                    <a:gd name="T7" fmla="*/ 5 h 5"/>
                    <a:gd name="T8" fmla="*/ 1 w 1"/>
                    <a:gd name="T9" fmla="*/ 4 h 5"/>
                    <a:gd name="T10" fmla="*/ 1 w 1"/>
                    <a:gd name="T11" fmla="*/ 3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lnTo>
                        <a:pt x="0" y="2"/>
                      </a:lnTo>
                      <a:lnTo>
                        <a:pt x="0" y="4"/>
                      </a:lnTo>
                      <a:lnTo>
                        <a:pt x="1" y="5"/>
                      </a:lnTo>
                      <a:lnTo>
                        <a:pt x="1" y="4"/>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0" name="Freeform 989">
                  <a:extLst>
                    <a:ext uri="{FF2B5EF4-FFF2-40B4-BE49-F238E27FC236}">
                      <a16:creationId xmlns:a16="http://schemas.microsoft.com/office/drawing/2014/main" id="{F3A46739-FBAE-1D41-B312-2080688FC6ED}"/>
                    </a:ext>
                  </a:extLst>
                </p:cNvPr>
                <p:cNvSpPr>
                  <a:spLocks/>
                </p:cNvSpPr>
                <p:nvPr/>
              </p:nvSpPr>
              <p:spPr bwMode="auto">
                <a:xfrm>
                  <a:off x="3148" y="1459"/>
                  <a:ext cx="1" cy="3"/>
                </a:xfrm>
                <a:custGeom>
                  <a:avLst/>
                  <a:gdLst>
                    <a:gd name="T0" fmla="*/ 0 w 1"/>
                    <a:gd name="T1" fmla="*/ 0 h 3"/>
                    <a:gd name="T2" fmla="*/ 0 w 1"/>
                    <a:gd name="T3" fmla="*/ 1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1" y="3"/>
                      </a:lnTo>
                      <a:lnTo>
                        <a:pt x="1"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1" name="Freeform 990">
                  <a:extLst>
                    <a:ext uri="{FF2B5EF4-FFF2-40B4-BE49-F238E27FC236}">
                      <a16:creationId xmlns:a16="http://schemas.microsoft.com/office/drawing/2014/main" id="{9CBAA94D-3EAD-CA41-BE38-6C281F5305B0}"/>
                    </a:ext>
                  </a:extLst>
                </p:cNvPr>
                <p:cNvSpPr>
                  <a:spLocks/>
                </p:cNvSpPr>
                <p:nvPr/>
              </p:nvSpPr>
              <p:spPr bwMode="auto">
                <a:xfrm>
                  <a:off x="2912" y="695"/>
                  <a:ext cx="590" cy="915"/>
                </a:xfrm>
                <a:custGeom>
                  <a:avLst/>
                  <a:gdLst>
                    <a:gd name="T0" fmla="*/ 666 w 761"/>
                    <a:gd name="T1" fmla="*/ 204 h 1179"/>
                    <a:gd name="T2" fmla="*/ 642 w 761"/>
                    <a:gd name="T3" fmla="*/ 204 h 1179"/>
                    <a:gd name="T4" fmla="*/ 588 w 761"/>
                    <a:gd name="T5" fmla="*/ 147 h 1179"/>
                    <a:gd name="T6" fmla="*/ 558 w 761"/>
                    <a:gd name="T7" fmla="*/ 137 h 1179"/>
                    <a:gd name="T8" fmla="*/ 679 w 761"/>
                    <a:gd name="T9" fmla="*/ 106 h 1179"/>
                    <a:gd name="T10" fmla="*/ 612 w 761"/>
                    <a:gd name="T11" fmla="*/ 64 h 1179"/>
                    <a:gd name="T12" fmla="*/ 526 w 761"/>
                    <a:gd name="T13" fmla="*/ 52 h 1179"/>
                    <a:gd name="T14" fmla="*/ 595 w 761"/>
                    <a:gd name="T15" fmla="*/ 20 h 1179"/>
                    <a:gd name="T16" fmla="*/ 486 w 761"/>
                    <a:gd name="T17" fmla="*/ 41 h 1179"/>
                    <a:gd name="T18" fmla="*/ 436 w 761"/>
                    <a:gd name="T19" fmla="*/ 59 h 1179"/>
                    <a:gd name="T20" fmla="*/ 395 w 761"/>
                    <a:gd name="T21" fmla="*/ 78 h 1179"/>
                    <a:gd name="T22" fmla="*/ 374 w 761"/>
                    <a:gd name="T23" fmla="*/ 90 h 1179"/>
                    <a:gd name="T24" fmla="*/ 309 w 761"/>
                    <a:gd name="T25" fmla="*/ 122 h 1179"/>
                    <a:gd name="T26" fmla="*/ 255 w 761"/>
                    <a:gd name="T27" fmla="*/ 78 h 1179"/>
                    <a:gd name="T28" fmla="*/ 189 w 761"/>
                    <a:gd name="T29" fmla="*/ 141 h 1179"/>
                    <a:gd name="T30" fmla="*/ 117 w 761"/>
                    <a:gd name="T31" fmla="*/ 190 h 1179"/>
                    <a:gd name="T32" fmla="*/ 100 w 761"/>
                    <a:gd name="T33" fmla="*/ 258 h 1179"/>
                    <a:gd name="T34" fmla="*/ 16 w 761"/>
                    <a:gd name="T35" fmla="*/ 315 h 1179"/>
                    <a:gd name="T36" fmla="*/ 60 w 761"/>
                    <a:gd name="T37" fmla="*/ 364 h 1179"/>
                    <a:gd name="T38" fmla="*/ 27 w 761"/>
                    <a:gd name="T39" fmla="*/ 400 h 1179"/>
                    <a:gd name="T40" fmla="*/ 67 w 761"/>
                    <a:gd name="T41" fmla="*/ 436 h 1179"/>
                    <a:gd name="T42" fmla="*/ 132 w 761"/>
                    <a:gd name="T43" fmla="*/ 516 h 1179"/>
                    <a:gd name="T44" fmla="*/ 139 w 761"/>
                    <a:gd name="T45" fmla="*/ 622 h 1179"/>
                    <a:gd name="T46" fmla="*/ 121 w 761"/>
                    <a:gd name="T47" fmla="*/ 695 h 1179"/>
                    <a:gd name="T48" fmla="*/ 159 w 761"/>
                    <a:gd name="T49" fmla="*/ 698 h 1179"/>
                    <a:gd name="T50" fmla="*/ 166 w 761"/>
                    <a:gd name="T51" fmla="*/ 733 h 1179"/>
                    <a:gd name="T52" fmla="*/ 149 w 761"/>
                    <a:gd name="T53" fmla="*/ 773 h 1179"/>
                    <a:gd name="T54" fmla="*/ 171 w 761"/>
                    <a:gd name="T55" fmla="*/ 826 h 1179"/>
                    <a:gd name="T56" fmla="*/ 149 w 761"/>
                    <a:gd name="T57" fmla="*/ 858 h 1179"/>
                    <a:gd name="T58" fmla="*/ 138 w 761"/>
                    <a:gd name="T59" fmla="*/ 879 h 1179"/>
                    <a:gd name="T60" fmla="*/ 107 w 761"/>
                    <a:gd name="T61" fmla="*/ 889 h 1179"/>
                    <a:gd name="T62" fmla="*/ 113 w 761"/>
                    <a:gd name="T63" fmla="*/ 924 h 1179"/>
                    <a:gd name="T64" fmla="*/ 108 w 761"/>
                    <a:gd name="T65" fmla="*/ 951 h 1179"/>
                    <a:gd name="T66" fmla="*/ 113 w 761"/>
                    <a:gd name="T67" fmla="*/ 993 h 1179"/>
                    <a:gd name="T68" fmla="*/ 127 w 761"/>
                    <a:gd name="T69" fmla="*/ 1018 h 1179"/>
                    <a:gd name="T70" fmla="*/ 127 w 761"/>
                    <a:gd name="T71" fmla="*/ 1056 h 1179"/>
                    <a:gd name="T72" fmla="*/ 131 w 761"/>
                    <a:gd name="T73" fmla="*/ 1119 h 1179"/>
                    <a:gd name="T74" fmla="*/ 184 w 761"/>
                    <a:gd name="T75" fmla="*/ 1144 h 1179"/>
                    <a:gd name="T76" fmla="*/ 202 w 761"/>
                    <a:gd name="T77" fmla="*/ 1174 h 1179"/>
                    <a:gd name="T78" fmla="*/ 225 w 761"/>
                    <a:gd name="T79" fmla="*/ 1148 h 1179"/>
                    <a:gd name="T80" fmla="*/ 246 w 761"/>
                    <a:gd name="T81" fmla="*/ 1098 h 1179"/>
                    <a:gd name="T82" fmla="*/ 258 w 761"/>
                    <a:gd name="T83" fmla="*/ 1057 h 1179"/>
                    <a:gd name="T84" fmla="*/ 278 w 761"/>
                    <a:gd name="T85" fmla="*/ 1003 h 1179"/>
                    <a:gd name="T86" fmla="*/ 330 w 761"/>
                    <a:gd name="T87" fmla="*/ 952 h 1179"/>
                    <a:gd name="T88" fmla="*/ 384 w 761"/>
                    <a:gd name="T89" fmla="*/ 952 h 1179"/>
                    <a:gd name="T90" fmla="*/ 426 w 761"/>
                    <a:gd name="T91" fmla="*/ 867 h 1179"/>
                    <a:gd name="T92" fmla="*/ 498 w 761"/>
                    <a:gd name="T93" fmla="*/ 875 h 1179"/>
                    <a:gd name="T94" fmla="*/ 566 w 761"/>
                    <a:gd name="T95" fmla="*/ 831 h 1179"/>
                    <a:gd name="T96" fmla="*/ 522 w 761"/>
                    <a:gd name="T97" fmla="*/ 802 h 1179"/>
                    <a:gd name="T98" fmla="*/ 531 w 761"/>
                    <a:gd name="T99" fmla="*/ 753 h 1179"/>
                    <a:gd name="T100" fmla="*/ 558 w 761"/>
                    <a:gd name="T101" fmla="*/ 791 h 1179"/>
                    <a:gd name="T102" fmla="*/ 585 w 761"/>
                    <a:gd name="T103" fmla="*/ 761 h 1179"/>
                    <a:gd name="T104" fmla="*/ 536 w 761"/>
                    <a:gd name="T105" fmla="*/ 703 h 1179"/>
                    <a:gd name="T106" fmla="*/ 522 w 761"/>
                    <a:gd name="T107" fmla="*/ 675 h 1179"/>
                    <a:gd name="T108" fmla="*/ 586 w 761"/>
                    <a:gd name="T109" fmla="*/ 652 h 1179"/>
                    <a:gd name="T110" fmla="*/ 597 w 761"/>
                    <a:gd name="T111" fmla="*/ 614 h 1179"/>
                    <a:gd name="T112" fmla="*/ 608 w 761"/>
                    <a:gd name="T113" fmla="*/ 548 h 1179"/>
                    <a:gd name="T114" fmla="*/ 630 w 761"/>
                    <a:gd name="T115" fmla="*/ 521 h 1179"/>
                    <a:gd name="T116" fmla="*/ 649 w 761"/>
                    <a:gd name="T117" fmla="*/ 492 h 1179"/>
                    <a:gd name="T118" fmla="*/ 640 w 761"/>
                    <a:gd name="T119" fmla="*/ 428 h 1179"/>
                    <a:gd name="T120" fmla="*/ 672 w 761"/>
                    <a:gd name="T121" fmla="*/ 295 h 1179"/>
                    <a:gd name="T122" fmla="*/ 677 w 761"/>
                    <a:gd name="T123" fmla="*/ 26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1179">
                      <a:moveTo>
                        <a:pt x="759" y="203"/>
                      </a:moveTo>
                      <a:cubicBezTo>
                        <a:pt x="757" y="200"/>
                        <a:pt x="757" y="200"/>
                        <a:pt x="757" y="200"/>
                      </a:cubicBezTo>
                      <a:cubicBezTo>
                        <a:pt x="756" y="198"/>
                        <a:pt x="756" y="198"/>
                        <a:pt x="756" y="198"/>
                      </a:cubicBezTo>
                      <a:cubicBezTo>
                        <a:pt x="750" y="193"/>
                        <a:pt x="750" y="193"/>
                        <a:pt x="750" y="193"/>
                      </a:cubicBezTo>
                      <a:cubicBezTo>
                        <a:pt x="750" y="190"/>
                        <a:pt x="750" y="190"/>
                        <a:pt x="750" y="190"/>
                      </a:cubicBezTo>
                      <a:cubicBezTo>
                        <a:pt x="749" y="187"/>
                        <a:pt x="749" y="187"/>
                        <a:pt x="749" y="187"/>
                      </a:cubicBezTo>
                      <a:cubicBezTo>
                        <a:pt x="745" y="185"/>
                        <a:pt x="745" y="185"/>
                        <a:pt x="745" y="185"/>
                      </a:cubicBezTo>
                      <a:cubicBezTo>
                        <a:pt x="743" y="184"/>
                        <a:pt x="743" y="184"/>
                        <a:pt x="743" y="184"/>
                      </a:cubicBezTo>
                      <a:cubicBezTo>
                        <a:pt x="741" y="182"/>
                        <a:pt x="741" y="182"/>
                        <a:pt x="741" y="182"/>
                      </a:cubicBezTo>
                      <a:cubicBezTo>
                        <a:pt x="738" y="180"/>
                        <a:pt x="738" y="180"/>
                        <a:pt x="738" y="180"/>
                      </a:cubicBezTo>
                      <a:cubicBezTo>
                        <a:pt x="734" y="179"/>
                        <a:pt x="734" y="179"/>
                        <a:pt x="734" y="179"/>
                      </a:cubicBezTo>
                      <a:cubicBezTo>
                        <a:pt x="729" y="177"/>
                        <a:pt x="729" y="177"/>
                        <a:pt x="729" y="177"/>
                      </a:cubicBezTo>
                      <a:cubicBezTo>
                        <a:pt x="724" y="175"/>
                        <a:pt x="724" y="175"/>
                        <a:pt x="724" y="175"/>
                      </a:cubicBezTo>
                      <a:cubicBezTo>
                        <a:pt x="720" y="173"/>
                        <a:pt x="720" y="173"/>
                        <a:pt x="720" y="173"/>
                      </a:cubicBezTo>
                      <a:cubicBezTo>
                        <a:pt x="718" y="174"/>
                        <a:pt x="718" y="174"/>
                        <a:pt x="718" y="174"/>
                      </a:cubicBezTo>
                      <a:cubicBezTo>
                        <a:pt x="714" y="174"/>
                        <a:pt x="714" y="174"/>
                        <a:pt x="714" y="174"/>
                      </a:cubicBezTo>
                      <a:cubicBezTo>
                        <a:pt x="709" y="176"/>
                        <a:pt x="709" y="176"/>
                        <a:pt x="709" y="176"/>
                      </a:cubicBezTo>
                      <a:cubicBezTo>
                        <a:pt x="707" y="179"/>
                        <a:pt x="707" y="179"/>
                        <a:pt x="707" y="179"/>
                      </a:cubicBezTo>
                      <a:cubicBezTo>
                        <a:pt x="704" y="181"/>
                        <a:pt x="704" y="181"/>
                        <a:pt x="704" y="181"/>
                      </a:cubicBezTo>
                      <a:cubicBezTo>
                        <a:pt x="700" y="179"/>
                        <a:pt x="700" y="179"/>
                        <a:pt x="700" y="179"/>
                      </a:cubicBezTo>
                      <a:cubicBezTo>
                        <a:pt x="699" y="177"/>
                        <a:pt x="699" y="177"/>
                        <a:pt x="699" y="177"/>
                      </a:cubicBezTo>
                      <a:cubicBezTo>
                        <a:pt x="697" y="178"/>
                        <a:pt x="697" y="178"/>
                        <a:pt x="697" y="178"/>
                      </a:cubicBezTo>
                      <a:cubicBezTo>
                        <a:pt x="696" y="180"/>
                        <a:pt x="696" y="180"/>
                        <a:pt x="696" y="180"/>
                      </a:cubicBezTo>
                      <a:cubicBezTo>
                        <a:pt x="697" y="184"/>
                        <a:pt x="697" y="184"/>
                        <a:pt x="697" y="184"/>
                      </a:cubicBezTo>
                      <a:cubicBezTo>
                        <a:pt x="697" y="188"/>
                        <a:pt x="697" y="188"/>
                        <a:pt x="697" y="188"/>
                      </a:cubicBezTo>
                      <a:cubicBezTo>
                        <a:pt x="695" y="191"/>
                        <a:pt x="695" y="191"/>
                        <a:pt x="695" y="191"/>
                      </a:cubicBezTo>
                      <a:cubicBezTo>
                        <a:pt x="693" y="191"/>
                        <a:pt x="693" y="191"/>
                        <a:pt x="693" y="191"/>
                      </a:cubicBezTo>
                      <a:cubicBezTo>
                        <a:pt x="693" y="193"/>
                        <a:pt x="693" y="193"/>
                        <a:pt x="693" y="193"/>
                      </a:cubicBezTo>
                      <a:cubicBezTo>
                        <a:pt x="694" y="195"/>
                        <a:pt x="694" y="195"/>
                        <a:pt x="694" y="195"/>
                      </a:cubicBezTo>
                      <a:cubicBezTo>
                        <a:pt x="694" y="197"/>
                        <a:pt x="694" y="197"/>
                        <a:pt x="694" y="197"/>
                      </a:cubicBezTo>
                      <a:cubicBezTo>
                        <a:pt x="690" y="199"/>
                        <a:pt x="690" y="199"/>
                        <a:pt x="690" y="199"/>
                      </a:cubicBezTo>
                      <a:cubicBezTo>
                        <a:pt x="687" y="199"/>
                        <a:pt x="687" y="199"/>
                        <a:pt x="687" y="199"/>
                      </a:cubicBezTo>
                      <a:cubicBezTo>
                        <a:pt x="685" y="196"/>
                        <a:pt x="685" y="196"/>
                        <a:pt x="685" y="196"/>
                      </a:cubicBezTo>
                      <a:cubicBezTo>
                        <a:pt x="685" y="193"/>
                        <a:pt x="685" y="193"/>
                        <a:pt x="685" y="193"/>
                      </a:cubicBezTo>
                      <a:cubicBezTo>
                        <a:pt x="683" y="192"/>
                        <a:pt x="683" y="192"/>
                        <a:pt x="683" y="192"/>
                      </a:cubicBezTo>
                      <a:cubicBezTo>
                        <a:pt x="682" y="194"/>
                        <a:pt x="682" y="194"/>
                        <a:pt x="682" y="194"/>
                      </a:cubicBezTo>
                      <a:cubicBezTo>
                        <a:pt x="682" y="198"/>
                        <a:pt x="682" y="198"/>
                        <a:pt x="682" y="198"/>
                      </a:cubicBezTo>
                      <a:cubicBezTo>
                        <a:pt x="682" y="199"/>
                        <a:pt x="682" y="199"/>
                        <a:pt x="682" y="199"/>
                      </a:cubicBezTo>
                      <a:cubicBezTo>
                        <a:pt x="681" y="202"/>
                        <a:pt x="681" y="202"/>
                        <a:pt x="681" y="202"/>
                      </a:cubicBezTo>
                      <a:cubicBezTo>
                        <a:pt x="680" y="206"/>
                        <a:pt x="680" y="206"/>
                        <a:pt x="680" y="206"/>
                      </a:cubicBezTo>
                      <a:cubicBezTo>
                        <a:pt x="679" y="208"/>
                        <a:pt x="679" y="208"/>
                        <a:pt x="679" y="208"/>
                      </a:cubicBezTo>
                      <a:cubicBezTo>
                        <a:pt x="679" y="206"/>
                        <a:pt x="679" y="206"/>
                        <a:pt x="679" y="206"/>
                      </a:cubicBezTo>
                      <a:cubicBezTo>
                        <a:pt x="680" y="204"/>
                        <a:pt x="680" y="204"/>
                        <a:pt x="680" y="204"/>
                      </a:cubicBezTo>
                      <a:cubicBezTo>
                        <a:pt x="679" y="199"/>
                        <a:pt x="679" y="199"/>
                        <a:pt x="679" y="199"/>
                      </a:cubicBezTo>
                      <a:cubicBezTo>
                        <a:pt x="678" y="196"/>
                        <a:pt x="678" y="196"/>
                        <a:pt x="678" y="196"/>
                      </a:cubicBezTo>
                      <a:cubicBezTo>
                        <a:pt x="678" y="193"/>
                        <a:pt x="678" y="193"/>
                        <a:pt x="678" y="193"/>
                      </a:cubicBezTo>
                      <a:cubicBezTo>
                        <a:pt x="678" y="190"/>
                        <a:pt x="678" y="190"/>
                        <a:pt x="678" y="190"/>
                      </a:cubicBezTo>
                      <a:cubicBezTo>
                        <a:pt x="677" y="187"/>
                        <a:pt x="677" y="187"/>
                        <a:pt x="677" y="187"/>
                      </a:cubicBezTo>
                      <a:cubicBezTo>
                        <a:pt x="677" y="185"/>
                        <a:pt x="677" y="185"/>
                        <a:pt x="677" y="185"/>
                      </a:cubicBezTo>
                      <a:cubicBezTo>
                        <a:pt x="675" y="186"/>
                        <a:pt x="675" y="186"/>
                        <a:pt x="675" y="186"/>
                      </a:cubicBezTo>
                      <a:cubicBezTo>
                        <a:pt x="674" y="188"/>
                        <a:pt x="674" y="188"/>
                        <a:pt x="674" y="188"/>
                      </a:cubicBezTo>
                      <a:cubicBezTo>
                        <a:pt x="672" y="191"/>
                        <a:pt x="672" y="191"/>
                        <a:pt x="672" y="191"/>
                      </a:cubicBezTo>
                      <a:cubicBezTo>
                        <a:pt x="672" y="194"/>
                        <a:pt x="672" y="194"/>
                        <a:pt x="672" y="194"/>
                      </a:cubicBezTo>
                      <a:cubicBezTo>
                        <a:pt x="671" y="198"/>
                        <a:pt x="671" y="198"/>
                        <a:pt x="671" y="198"/>
                      </a:cubicBezTo>
                      <a:cubicBezTo>
                        <a:pt x="666" y="204"/>
                        <a:pt x="666" y="204"/>
                        <a:pt x="666" y="204"/>
                      </a:cubicBezTo>
                      <a:cubicBezTo>
                        <a:pt x="663" y="207"/>
                        <a:pt x="663" y="207"/>
                        <a:pt x="663" y="207"/>
                      </a:cubicBezTo>
                      <a:cubicBezTo>
                        <a:pt x="661" y="207"/>
                        <a:pt x="661" y="207"/>
                        <a:pt x="661" y="207"/>
                      </a:cubicBezTo>
                      <a:cubicBezTo>
                        <a:pt x="659" y="210"/>
                        <a:pt x="659" y="210"/>
                        <a:pt x="659" y="210"/>
                      </a:cubicBezTo>
                      <a:cubicBezTo>
                        <a:pt x="656" y="212"/>
                        <a:pt x="656" y="212"/>
                        <a:pt x="656" y="212"/>
                      </a:cubicBezTo>
                      <a:cubicBezTo>
                        <a:pt x="653" y="212"/>
                        <a:pt x="653" y="212"/>
                        <a:pt x="653" y="212"/>
                      </a:cubicBezTo>
                      <a:cubicBezTo>
                        <a:pt x="650" y="216"/>
                        <a:pt x="650" y="216"/>
                        <a:pt x="650" y="216"/>
                      </a:cubicBezTo>
                      <a:cubicBezTo>
                        <a:pt x="645" y="219"/>
                        <a:pt x="645" y="219"/>
                        <a:pt x="645" y="219"/>
                      </a:cubicBezTo>
                      <a:cubicBezTo>
                        <a:pt x="640" y="219"/>
                        <a:pt x="640" y="219"/>
                        <a:pt x="640" y="219"/>
                      </a:cubicBezTo>
                      <a:cubicBezTo>
                        <a:pt x="636" y="220"/>
                        <a:pt x="636" y="220"/>
                        <a:pt x="636" y="220"/>
                      </a:cubicBezTo>
                      <a:cubicBezTo>
                        <a:pt x="636" y="222"/>
                        <a:pt x="636" y="222"/>
                        <a:pt x="636" y="222"/>
                      </a:cubicBezTo>
                      <a:cubicBezTo>
                        <a:pt x="634" y="224"/>
                        <a:pt x="634" y="224"/>
                        <a:pt x="634" y="224"/>
                      </a:cubicBezTo>
                      <a:cubicBezTo>
                        <a:pt x="630" y="224"/>
                        <a:pt x="630" y="224"/>
                        <a:pt x="630" y="224"/>
                      </a:cubicBezTo>
                      <a:cubicBezTo>
                        <a:pt x="628" y="224"/>
                        <a:pt x="628" y="224"/>
                        <a:pt x="628" y="224"/>
                      </a:cubicBezTo>
                      <a:cubicBezTo>
                        <a:pt x="626" y="225"/>
                        <a:pt x="626" y="225"/>
                        <a:pt x="626" y="225"/>
                      </a:cubicBezTo>
                      <a:cubicBezTo>
                        <a:pt x="621" y="230"/>
                        <a:pt x="621" y="230"/>
                        <a:pt x="621" y="230"/>
                      </a:cubicBezTo>
                      <a:cubicBezTo>
                        <a:pt x="615" y="236"/>
                        <a:pt x="615" y="236"/>
                        <a:pt x="615" y="236"/>
                      </a:cubicBezTo>
                      <a:cubicBezTo>
                        <a:pt x="615" y="240"/>
                        <a:pt x="615" y="240"/>
                        <a:pt x="615" y="240"/>
                      </a:cubicBezTo>
                      <a:cubicBezTo>
                        <a:pt x="613" y="240"/>
                        <a:pt x="613" y="240"/>
                        <a:pt x="613" y="240"/>
                      </a:cubicBezTo>
                      <a:cubicBezTo>
                        <a:pt x="607" y="246"/>
                        <a:pt x="607" y="246"/>
                        <a:pt x="607" y="246"/>
                      </a:cubicBezTo>
                      <a:cubicBezTo>
                        <a:pt x="604" y="250"/>
                        <a:pt x="604" y="250"/>
                        <a:pt x="604" y="250"/>
                      </a:cubicBezTo>
                      <a:cubicBezTo>
                        <a:pt x="603" y="249"/>
                        <a:pt x="603" y="249"/>
                        <a:pt x="603" y="249"/>
                      </a:cubicBezTo>
                      <a:cubicBezTo>
                        <a:pt x="602" y="249"/>
                        <a:pt x="602" y="249"/>
                        <a:pt x="602" y="249"/>
                      </a:cubicBezTo>
                      <a:cubicBezTo>
                        <a:pt x="598" y="251"/>
                        <a:pt x="598" y="251"/>
                        <a:pt x="598" y="251"/>
                      </a:cubicBezTo>
                      <a:cubicBezTo>
                        <a:pt x="596" y="256"/>
                        <a:pt x="596" y="256"/>
                        <a:pt x="596" y="256"/>
                      </a:cubicBezTo>
                      <a:cubicBezTo>
                        <a:pt x="592" y="261"/>
                        <a:pt x="592" y="261"/>
                        <a:pt x="592" y="261"/>
                      </a:cubicBezTo>
                      <a:cubicBezTo>
                        <a:pt x="591" y="264"/>
                        <a:pt x="591" y="264"/>
                        <a:pt x="591" y="264"/>
                      </a:cubicBezTo>
                      <a:cubicBezTo>
                        <a:pt x="590" y="266"/>
                        <a:pt x="590" y="266"/>
                        <a:pt x="590" y="266"/>
                      </a:cubicBezTo>
                      <a:cubicBezTo>
                        <a:pt x="590" y="264"/>
                        <a:pt x="590" y="264"/>
                        <a:pt x="590" y="264"/>
                      </a:cubicBezTo>
                      <a:cubicBezTo>
                        <a:pt x="591" y="259"/>
                        <a:pt x="591" y="259"/>
                        <a:pt x="591" y="259"/>
                      </a:cubicBezTo>
                      <a:cubicBezTo>
                        <a:pt x="591" y="256"/>
                        <a:pt x="591" y="256"/>
                        <a:pt x="591" y="256"/>
                      </a:cubicBezTo>
                      <a:cubicBezTo>
                        <a:pt x="591" y="252"/>
                        <a:pt x="591" y="252"/>
                        <a:pt x="591" y="252"/>
                      </a:cubicBezTo>
                      <a:cubicBezTo>
                        <a:pt x="594" y="252"/>
                        <a:pt x="594" y="252"/>
                        <a:pt x="594" y="252"/>
                      </a:cubicBezTo>
                      <a:cubicBezTo>
                        <a:pt x="595" y="250"/>
                        <a:pt x="595" y="250"/>
                        <a:pt x="595" y="250"/>
                      </a:cubicBezTo>
                      <a:cubicBezTo>
                        <a:pt x="599" y="246"/>
                        <a:pt x="599" y="246"/>
                        <a:pt x="599" y="246"/>
                      </a:cubicBezTo>
                      <a:cubicBezTo>
                        <a:pt x="602" y="245"/>
                        <a:pt x="602" y="245"/>
                        <a:pt x="602" y="245"/>
                      </a:cubicBezTo>
                      <a:cubicBezTo>
                        <a:pt x="605" y="241"/>
                        <a:pt x="605" y="241"/>
                        <a:pt x="605" y="241"/>
                      </a:cubicBezTo>
                      <a:cubicBezTo>
                        <a:pt x="610" y="236"/>
                        <a:pt x="610" y="236"/>
                        <a:pt x="610" y="236"/>
                      </a:cubicBezTo>
                      <a:cubicBezTo>
                        <a:pt x="611" y="233"/>
                        <a:pt x="611" y="233"/>
                        <a:pt x="611" y="233"/>
                      </a:cubicBezTo>
                      <a:cubicBezTo>
                        <a:pt x="615" y="231"/>
                        <a:pt x="615" y="231"/>
                        <a:pt x="615" y="231"/>
                      </a:cubicBezTo>
                      <a:cubicBezTo>
                        <a:pt x="618" y="225"/>
                        <a:pt x="618" y="225"/>
                        <a:pt x="618" y="225"/>
                      </a:cubicBezTo>
                      <a:cubicBezTo>
                        <a:pt x="619" y="222"/>
                        <a:pt x="619" y="222"/>
                        <a:pt x="619" y="222"/>
                      </a:cubicBezTo>
                      <a:cubicBezTo>
                        <a:pt x="618" y="219"/>
                        <a:pt x="618" y="219"/>
                        <a:pt x="618" y="219"/>
                      </a:cubicBezTo>
                      <a:cubicBezTo>
                        <a:pt x="620" y="217"/>
                        <a:pt x="620" y="217"/>
                        <a:pt x="620" y="217"/>
                      </a:cubicBezTo>
                      <a:cubicBezTo>
                        <a:pt x="620" y="219"/>
                        <a:pt x="620" y="219"/>
                        <a:pt x="620" y="219"/>
                      </a:cubicBezTo>
                      <a:cubicBezTo>
                        <a:pt x="622" y="219"/>
                        <a:pt x="622" y="219"/>
                        <a:pt x="622" y="219"/>
                      </a:cubicBezTo>
                      <a:cubicBezTo>
                        <a:pt x="624" y="216"/>
                        <a:pt x="624" y="216"/>
                        <a:pt x="624" y="216"/>
                      </a:cubicBezTo>
                      <a:cubicBezTo>
                        <a:pt x="627" y="215"/>
                        <a:pt x="627" y="215"/>
                        <a:pt x="627" y="215"/>
                      </a:cubicBezTo>
                      <a:cubicBezTo>
                        <a:pt x="628" y="212"/>
                        <a:pt x="628" y="212"/>
                        <a:pt x="628" y="212"/>
                      </a:cubicBezTo>
                      <a:cubicBezTo>
                        <a:pt x="630" y="207"/>
                        <a:pt x="630" y="207"/>
                        <a:pt x="630" y="207"/>
                      </a:cubicBezTo>
                      <a:cubicBezTo>
                        <a:pt x="631" y="206"/>
                        <a:pt x="631" y="206"/>
                        <a:pt x="631" y="206"/>
                      </a:cubicBezTo>
                      <a:cubicBezTo>
                        <a:pt x="634" y="207"/>
                        <a:pt x="634" y="207"/>
                        <a:pt x="634" y="207"/>
                      </a:cubicBezTo>
                      <a:cubicBezTo>
                        <a:pt x="636" y="204"/>
                        <a:pt x="636" y="204"/>
                        <a:pt x="636" y="204"/>
                      </a:cubicBezTo>
                      <a:cubicBezTo>
                        <a:pt x="639" y="203"/>
                        <a:pt x="639" y="203"/>
                        <a:pt x="639" y="203"/>
                      </a:cubicBezTo>
                      <a:cubicBezTo>
                        <a:pt x="640" y="204"/>
                        <a:pt x="640" y="204"/>
                        <a:pt x="640" y="204"/>
                      </a:cubicBezTo>
                      <a:cubicBezTo>
                        <a:pt x="642" y="204"/>
                        <a:pt x="642" y="204"/>
                        <a:pt x="642" y="204"/>
                      </a:cubicBezTo>
                      <a:cubicBezTo>
                        <a:pt x="652" y="193"/>
                        <a:pt x="652" y="193"/>
                        <a:pt x="652" y="193"/>
                      </a:cubicBezTo>
                      <a:cubicBezTo>
                        <a:pt x="654" y="189"/>
                        <a:pt x="654" y="189"/>
                        <a:pt x="654" y="189"/>
                      </a:cubicBezTo>
                      <a:cubicBezTo>
                        <a:pt x="654" y="184"/>
                        <a:pt x="654" y="184"/>
                        <a:pt x="654" y="184"/>
                      </a:cubicBezTo>
                      <a:cubicBezTo>
                        <a:pt x="657" y="177"/>
                        <a:pt x="657" y="177"/>
                        <a:pt x="657" y="177"/>
                      </a:cubicBezTo>
                      <a:cubicBezTo>
                        <a:pt x="660" y="172"/>
                        <a:pt x="660" y="172"/>
                        <a:pt x="660" y="172"/>
                      </a:cubicBezTo>
                      <a:cubicBezTo>
                        <a:pt x="660" y="167"/>
                        <a:pt x="660" y="167"/>
                        <a:pt x="660" y="167"/>
                      </a:cubicBezTo>
                      <a:cubicBezTo>
                        <a:pt x="660" y="160"/>
                        <a:pt x="660" y="160"/>
                        <a:pt x="660" y="160"/>
                      </a:cubicBezTo>
                      <a:cubicBezTo>
                        <a:pt x="660" y="156"/>
                        <a:pt x="660" y="156"/>
                        <a:pt x="660" y="156"/>
                      </a:cubicBezTo>
                      <a:cubicBezTo>
                        <a:pt x="657" y="155"/>
                        <a:pt x="657" y="155"/>
                        <a:pt x="657" y="155"/>
                      </a:cubicBezTo>
                      <a:cubicBezTo>
                        <a:pt x="653" y="156"/>
                        <a:pt x="653" y="156"/>
                        <a:pt x="653" y="156"/>
                      </a:cubicBezTo>
                      <a:cubicBezTo>
                        <a:pt x="649" y="156"/>
                        <a:pt x="649" y="156"/>
                        <a:pt x="649" y="156"/>
                      </a:cubicBezTo>
                      <a:cubicBezTo>
                        <a:pt x="644" y="155"/>
                        <a:pt x="644" y="155"/>
                        <a:pt x="644" y="155"/>
                      </a:cubicBezTo>
                      <a:cubicBezTo>
                        <a:pt x="641" y="155"/>
                        <a:pt x="641" y="155"/>
                        <a:pt x="641" y="155"/>
                      </a:cubicBezTo>
                      <a:cubicBezTo>
                        <a:pt x="638" y="157"/>
                        <a:pt x="638" y="157"/>
                        <a:pt x="638" y="157"/>
                      </a:cubicBezTo>
                      <a:cubicBezTo>
                        <a:pt x="637" y="160"/>
                        <a:pt x="637" y="160"/>
                        <a:pt x="637" y="160"/>
                      </a:cubicBezTo>
                      <a:cubicBezTo>
                        <a:pt x="638" y="162"/>
                        <a:pt x="638" y="162"/>
                        <a:pt x="638" y="162"/>
                      </a:cubicBezTo>
                      <a:cubicBezTo>
                        <a:pt x="637" y="164"/>
                        <a:pt x="637" y="164"/>
                        <a:pt x="637" y="164"/>
                      </a:cubicBezTo>
                      <a:cubicBezTo>
                        <a:pt x="637" y="170"/>
                        <a:pt x="637" y="170"/>
                        <a:pt x="637" y="170"/>
                      </a:cubicBezTo>
                      <a:cubicBezTo>
                        <a:pt x="635" y="176"/>
                        <a:pt x="635" y="176"/>
                        <a:pt x="635" y="176"/>
                      </a:cubicBezTo>
                      <a:cubicBezTo>
                        <a:pt x="632" y="181"/>
                        <a:pt x="632" y="181"/>
                        <a:pt x="632" y="181"/>
                      </a:cubicBezTo>
                      <a:cubicBezTo>
                        <a:pt x="631" y="179"/>
                        <a:pt x="631" y="179"/>
                        <a:pt x="631" y="179"/>
                      </a:cubicBezTo>
                      <a:cubicBezTo>
                        <a:pt x="628" y="178"/>
                        <a:pt x="628" y="178"/>
                        <a:pt x="628" y="178"/>
                      </a:cubicBezTo>
                      <a:cubicBezTo>
                        <a:pt x="627" y="179"/>
                        <a:pt x="627" y="179"/>
                        <a:pt x="627" y="179"/>
                      </a:cubicBezTo>
                      <a:cubicBezTo>
                        <a:pt x="626" y="181"/>
                        <a:pt x="626" y="181"/>
                        <a:pt x="626" y="181"/>
                      </a:cubicBezTo>
                      <a:cubicBezTo>
                        <a:pt x="625" y="182"/>
                        <a:pt x="625" y="182"/>
                        <a:pt x="625" y="182"/>
                      </a:cubicBezTo>
                      <a:cubicBezTo>
                        <a:pt x="622" y="180"/>
                        <a:pt x="622" y="180"/>
                        <a:pt x="622" y="180"/>
                      </a:cubicBezTo>
                      <a:cubicBezTo>
                        <a:pt x="620" y="180"/>
                        <a:pt x="620" y="180"/>
                        <a:pt x="620" y="180"/>
                      </a:cubicBezTo>
                      <a:cubicBezTo>
                        <a:pt x="620" y="180"/>
                        <a:pt x="614" y="178"/>
                        <a:pt x="614" y="177"/>
                      </a:cubicBezTo>
                      <a:cubicBezTo>
                        <a:pt x="613" y="177"/>
                        <a:pt x="607" y="178"/>
                        <a:pt x="607" y="178"/>
                      </a:cubicBezTo>
                      <a:cubicBezTo>
                        <a:pt x="604" y="180"/>
                        <a:pt x="604" y="180"/>
                        <a:pt x="604" y="180"/>
                      </a:cubicBezTo>
                      <a:cubicBezTo>
                        <a:pt x="599" y="181"/>
                        <a:pt x="599" y="181"/>
                        <a:pt x="599" y="181"/>
                      </a:cubicBezTo>
                      <a:cubicBezTo>
                        <a:pt x="595" y="183"/>
                        <a:pt x="595" y="183"/>
                        <a:pt x="595" y="183"/>
                      </a:cubicBezTo>
                      <a:cubicBezTo>
                        <a:pt x="594" y="182"/>
                        <a:pt x="594" y="182"/>
                        <a:pt x="594" y="182"/>
                      </a:cubicBezTo>
                      <a:cubicBezTo>
                        <a:pt x="593" y="180"/>
                        <a:pt x="593" y="180"/>
                        <a:pt x="593" y="180"/>
                      </a:cubicBezTo>
                      <a:cubicBezTo>
                        <a:pt x="594" y="176"/>
                        <a:pt x="594" y="176"/>
                        <a:pt x="594" y="176"/>
                      </a:cubicBezTo>
                      <a:cubicBezTo>
                        <a:pt x="594" y="174"/>
                        <a:pt x="594" y="174"/>
                        <a:pt x="594" y="174"/>
                      </a:cubicBezTo>
                      <a:cubicBezTo>
                        <a:pt x="595" y="170"/>
                        <a:pt x="595" y="170"/>
                        <a:pt x="595" y="170"/>
                      </a:cubicBezTo>
                      <a:cubicBezTo>
                        <a:pt x="596" y="170"/>
                        <a:pt x="596" y="170"/>
                        <a:pt x="596" y="170"/>
                      </a:cubicBezTo>
                      <a:cubicBezTo>
                        <a:pt x="597" y="171"/>
                        <a:pt x="597" y="171"/>
                        <a:pt x="597" y="171"/>
                      </a:cubicBezTo>
                      <a:cubicBezTo>
                        <a:pt x="599" y="171"/>
                        <a:pt x="599" y="171"/>
                        <a:pt x="599" y="171"/>
                      </a:cubicBezTo>
                      <a:cubicBezTo>
                        <a:pt x="603" y="169"/>
                        <a:pt x="603" y="169"/>
                        <a:pt x="603" y="169"/>
                      </a:cubicBezTo>
                      <a:cubicBezTo>
                        <a:pt x="612" y="167"/>
                        <a:pt x="612" y="167"/>
                        <a:pt x="612" y="167"/>
                      </a:cubicBezTo>
                      <a:cubicBezTo>
                        <a:pt x="614" y="166"/>
                        <a:pt x="614" y="166"/>
                        <a:pt x="614" y="166"/>
                      </a:cubicBezTo>
                      <a:cubicBezTo>
                        <a:pt x="616" y="162"/>
                        <a:pt x="616" y="162"/>
                        <a:pt x="616" y="162"/>
                      </a:cubicBezTo>
                      <a:cubicBezTo>
                        <a:pt x="616" y="159"/>
                        <a:pt x="616" y="159"/>
                        <a:pt x="616" y="159"/>
                      </a:cubicBezTo>
                      <a:cubicBezTo>
                        <a:pt x="618" y="157"/>
                        <a:pt x="618" y="157"/>
                        <a:pt x="618" y="157"/>
                      </a:cubicBezTo>
                      <a:cubicBezTo>
                        <a:pt x="619" y="154"/>
                        <a:pt x="619" y="154"/>
                        <a:pt x="619" y="154"/>
                      </a:cubicBezTo>
                      <a:cubicBezTo>
                        <a:pt x="618" y="153"/>
                        <a:pt x="618" y="153"/>
                        <a:pt x="618" y="153"/>
                      </a:cubicBezTo>
                      <a:cubicBezTo>
                        <a:pt x="617" y="151"/>
                        <a:pt x="617" y="151"/>
                        <a:pt x="617" y="151"/>
                      </a:cubicBezTo>
                      <a:cubicBezTo>
                        <a:pt x="614" y="151"/>
                        <a:pt x="614" y="151"/>
                        <a:pt x="614" y="151"/>
                      </a:cubicBezTo>
                      <a:cubicBezTo>
                        <a:pt x="608" y="150"/>
                        <a:pt x="608" y="150"/>
                        <a:pt x="608" y="150"/>
                      </a:cubicBezTo>
                      <a:cubicBezTo>
                        <a:pt x="602" y="149"/>
                        <a:pt x="602" y="149"/>
                        <a:pt x="602" y="149"/>
                      </a:cubicBezTo>
                      <a:cubicBezTo>
                        <a:pt x="598" y="147"/>
                        <a:pt x="598" y="147"/>
                        <a:pt x="598" y="147"/>
                      </a:cubicBezTo>
                      <a:cubicBezTo>
                        <a:pt x="596" y="146"/>
                        <a:pt x="596" y="146"/>
                        <a:pt x="596" y="146"/>
                      </a:cubicBezTo>
                      <a:cubicBezTo>
                        <a:pt x="588" y="147"/>
                        <a:pt x="588" y="147"/>
                        <a:pt x="588" y="147"/>
                      </a:cubicBezTo>
                      <a:cubicBezTo>
                        <a:pt x="584" y="146"/>
                        <a:pt x="584" y="146"/>
                        <a:pt x="584" y="146"/>
                      </a:cubicBezTo>
                      <a:cubicBezTo>
                        <a:pt x="580" y="144"/>
                        <a:pt x="580" y="144"/>
                        <a:pt x="580" y="144"/>
                      </a:cubicBezTo>
                      <a:cubicBezTo>
                        <a:pt x="576" y="144"/>
                        <a:pt x="576" y="144"/>
                        <a:pt x="576" y="144"/>
                      </a:cubicBezTo>
                      <a:cubicBezTo>
                        <a:pt x="572" y="145"/>
                        <a:pt x="572" y="145"/>
                        <a:pt x="572" y="145"/>
                      </a:cubicBezTo>
                      <a:cubicBezTo>
                        <a:pt x="570" y="144"/>
                        <a:pt x="570" y="144"/>
                        <a:pt x="570" y="144"/>
                      </a:cubicBezTo>
                      <a:cubicBezTo>
                        <a:pt x="566" y="144"/>
                        <a:pt x="566" y="144"/>
                        <a:pt x="566" y="144"/>
                      </a:cubicBezTo>
                      <a:cubicBezTo>
                        <a:pt x="564" y="144"/>
                        <a:pt x="564" y="144"/>
                        <a:pt x="564" y="144"/>
                      </a:cubicBezTo>
                      <a:cubicBezTo>
                        <a:pt x="562" y="148"/>
                        <a:pt x="562" y="148"/>
                        <a:pt x="562" y="148"/>
                      </a:cubicBezTo>
                      <a:cubicBezTo>
                        <a:pt x="562" y="152"/>
                        <a:pt x="562" y="152"/>
                        <a:pt x="562" y="152"/>
                      </a:cubicBezTo>
                      <a:cubicBezTo>
                        <a:pt x="559" y="154"/>
                        <a:pt x="559" y="154"/>
                        <a:pt x="559" y="154"/>
                      </a:cubicBezTo>
                      <a:cubicBezTo>
                        <a:pt x="558" y="154"/>
                        <a:pt x="558" y="154"/>
                        <a:pt x="558" y="154"/>
                      </a:cubicBezTo>
                      <a:cubicBezTo>
                        <a:pt x="559" y="151"/>
                        <a:pt x="559" y="151"/>
                        <a:pt x="559" y="151"/>
                      </a:cubicBezTo>
                      <a:cubicBezTo>
                        <a:pt x="559" y="150"/>
                        <a:pt x="559" y="150"/>
                        <a:pt x="559" y="150"/>
                      </a:cubicBezTo>
                      <a:cubicBezTo>
                        <a:pt x="556" y="149"/>
                        <a:pt x="556" y="149"/>
                        <a:pt x="556" y="149"/>
                      </a:cubicBezTo>
                      <a:cubicBezTo>
                        <a:pt x="549" y="153"/>
                        <a:pt x="549" y="153"/>
                        <a:pt x="549" y="153"/>
                      </a:cubicBezTo>
                      <a:cubicBezTo>
                        <a:pt x="544" y="154"/>
                        <a:pt x="544" y="154"/>
                        <a:pt x="544" y="154"/>
                      </a:cubicBezTo>
                      <a:cubicBezTo>
                        <a:pt x="542" y="157"/>
                        <a:pt x="542" y="157"/>
                        <a:pt x="542" y="157"/>
                      </a:cubicBezTo>
                      <a:cubicBezTo>
                        <a:pt x="541" y="159"/>
                        <a:pt x="541" y="159"/>
                        <a:pt x="541" y="159"/>
                      </a:cubicBezTo>
                      <a:cubicBezTo>
                        <a:pt x="538" y="159"/>
                        <a:pt x="538" y="159"/>
                        <a:pt x="538" y="159"/>
                      </a:cubicBezTo>
                      <a:cubicBezTo>
                        <a:pt x="535" y="159"/>
                        <a:pt x="535" y="159"/>
                        <a:pt x="535" y="159"/>
                      </a:cubicBezTo>
                      <a:cubicBezTo>
                        <a:pt x="532" y="161"/>
                        <a:pt x="532" y="161"/>
                        <a:pt x="532" y="161"/>
                      </a:cubicBezTo>
                      <a:cubicBezTo>
                        <a:pt x="529" y="162"/>
                        <a:pt x="529" y="162"/>
                        <a:pt x="529" y="162"/>
                      </a:cubicBezTo>
                      <a:cubicBezTo>
                        <a:pt x="527" y="164"/>
                        <a:pt x="527" y="164"/>
                        <a:pt x="527" y="164"/>
                      </a:cubicBezTo>
                      <a:cubicBezTo>
                        <a:pt x="526" y="167"/>
                        <a:pt x="526" y="167"/>
                        <a:pt x="526" y="167"/>
                      </a:cubicBezTo>
                      <a:cubicBezTo>
                        <a:pt x="525" y="170"/>
                        <a:pt x="525" y="170"/>
                        <a:pt x="525" y="170"/>
                      </a:cubicBezTo>
                      <a:cubicBezTo>
                        <a:pt x="523" y="170"/>
                        <a:pt x="523" y="170"/>
                        <a:pt x="523" y="170"/>
                      </a:cubicBezTo>
                      <a:cubicBezTo>
                        <a:pt x="522" y="167"/>
                        <a:pt x="522" y="167"/>
                        <a:pt x="522" y="167"/>
                      </a:cubicBezTo>
                      <a:cubicBezTo>
                        <a:pt x="522" y="164"/>
                        <a:pt x="522" y="164"/>
                        <a:pt x="522" y="164"/>
                      </a:cubicBezTo>
                      <a:cubicBezTo>
                        <a:pt x="521" y="161"/>
                        <a:pt x="521" y="161"/>
                        <a:pt x="521" y="161"/>
                      </a:cubicBezTo>
                      <a:cubicBezTo>
                        <a:pt x="519" y="159"/>
                        <a:pt x="519" y="159"/>
                        <a:pt x="519" y="159"/>
                      </a:cubicBezTo>
                      <a:cubicBezTo>
                        <a:pt x="519" y="156"/>
                        <a:pt x="519" y="156"/>
                        <a:pt x="519" y="156"/>
                      </a:cubicBezTo>
                      <a:cubicBezTo>
                        <a:pt x="521" y="153"/>
                        <a:pt x="521" y="153"/>
                        <a:pt x="521" y="153"/>
                      </a:cubicBezTo>
                      <a:cubicBezTo>
                        <a:pt x="524" y="153"/>
                        <a:pt x="524" y="153"/>
                        <a:pt x="524" y="153"/>
                      </a:cubicBezTo>
                      <a:cubicBezTo>
                        <a:pt x="527" y="150"/>
                        <a:pt x="527" y="150"/>
                        <a:pt x="527" y="150"/>
                      </a:cubicBezTo>
                      <a:cubicBezTo>
                        <a:pt x="531" y="150"/>
                        <a:pt x="531" y="150"/>
                        <a:pt x="531" y="150"/>
                      </a:cubicBezTo>
                      <a:cubicBezTo>
                        <a:pt x="533" y="149"/>
                        <a:pt x="533" y="149"/>
                        <a:pt x="533" y="149"/>
                      </a:cubicBezTo>
                      <a:cubicBezTo>
                        <a:pt x="534" y="147"/>
                        <a:pt x="534" y="147"/>
                        <a:pt x="534" y="147"/>
                      </a:cubicBezTo>
                      <a:cubicBezTo>
                        <a:pt x="537" y="146"/>
                        <a:pt x="537" y="146"/>
                        <a:pt x="537" y="146"/>
                      </a:cubicBezTo>
                      <a:cubicBezTo>
                        <a:pt x="542" y="145"/>
                        <a:pt x="542" y="145"/>
                        <a:pt x="542" y="145"/>
                      </a:cubicBezTo>
                      <a:cubicBezTo>
                        <a:pt x="546" y="143"/>
                        <a:pt x="546" y="143"/>
                        <a:pt x="546" y="143"/>
                      </a:cubicBezTo>
                      <a:cubicBezTo>
                        <a:pt x="548" y="141"/>
                        <a:pt x="548" y="141"/>
                        <a:pt x="548" y="141"/>
                      </a:cubicBezTo>
                      <a:cubicBezTo>
                        <a:pt x="551" y="141"/>
                        <a:pt x="551" y="141"/>
                        <a:pt x="551" y="141"/>
                      </a:cubicBezTo>
                      <a:cubicBezTo>
                        <a:pt x="553" y="142"/>
                        <a:pt x="553" y="142"/>
                        <a:pt x="553" y="142"/>
                      </a:cubicBezTo>
                      <a:cubicBezTo>
                        <a:pt x="555" y="140"/>
                        <a:pt x="555" y="140"/>
                        <a:pt x="555" y="140"/>
                      </a:cubicBezTo>
                      <a:cubicBezTo>
                        <a:pt x="556" y="137"/>
                        <a:pt x="556" y="137"/>
                        <a:pt x="556" y="137"/>
                      </a:cubicBezTo>
                      <a:cubicBezTo>
                        <a:pt x="555" y="135"/>
                        <a:pt x="555" y="135"/>
                        <a:pt x="555" y="135"/>
                      </a:cubicBezTo>
                      <a:cubicBezTo>
                        <a:pt x="554" y="133"/>
                        <a:pt x="554" y="133"/>
                        <a:pt x="554" y="133"/>
                      </a:cubicBezTo>
                      <a:cubicBezTo>
                        <a:pt x="550" y="133"/>
                        <a:pt x="550" y="133"/>
                        <a:pt x="550" y="133"/>
                      </a:cubicBezTo>
                      <a:cubicBezTo>
                        <a:pt x="549" y="133"/>
                        <a:pt x="549" y="133"/>
                        <a:pt x="549" y="133"/>
                      </a:cubicBezTo>
                      <a:cubicBezTo>
                        <a:pt x="549" y="132"/>
                        <a:pt x="549" y="132"/>
                        <a:pt x="549" y="132"/>
                      </a:cubicBezTo>
                      <a:cubicBezTo>
                        <a:pt x="552" y="132"/>
                        <a:pt x="552" y="132"/>
                        <a:pt x="552" y="132"/>
                      </a:cubicBezTo>
                      <a:cubicBezTo>
                        <a:pt x="553" y="132"/>
                        <a:pt x="553" y="132"/>
                        <a:pt x="553" y="132"/>
                      </a:cubicBezTo>
                      <a:cubicBezTo>
                        <a:pt x="556" y="132"/>
                        <a:pt x="556" y="132"/>
                        <a:pt x="556" y="132"/>
                      </a:cubicBezTo>
                      <a:cubicBezTo>
                        <a:pt x="557" y="133"/>
                        <a:pt x="557" y="133"/>
                        <a:pt x="557" y="133"/>
                      </a:cubicBezTo>
                      <a:cubicBezTo>
                        <a:pt x="558" y="137"/>
                        <a:pt x="558" y="137"/>
                        <a:pt x="558" y="137"/>
                      </a:cubicBezTo>
                      <a:cubicBezTo>
                        <a:pt x="559" y="137"/>
                        <a:pt x="559" y="137"/>
                        <a:pt x="559" y="137"/>
                      </a:cubicBezTo>
                      <a:cubicBezTo>
                        <a:pt x="560" y="136"/>
                        <a:pt x="560" y="136"/>
                        <a:pt x="560" y="136"/>
                      </a:cubicBezTo>
                      <a:cubicBezTo>
                        <a:pt x="563" y="134"/>
                        <a:pt x="563" y="134"/>
                        <a:pt x="563" y="134"/>
                      </a:cubicBezTo>
                      <a:cubicBezTo>
                        <a:pt x="567" y="134"/>
                        <a:pt x="567" y="134"/>
                        <a:pt x="567" y="134"/>
                      </a:cubicBezTo>
                      <a:cubicBezTo>
                        <a:pt x="570" y="133"/>
                        <a:pt x="570" y="133"/>
                        <a:pt x="570" y="133"/>
                      </a:cubicBezTo>
                      <a:cubicBezTo>
                        <a:pt x="572" y="131"/>
                        <a:pt x="572" y="131"/>
                        <a:pt x="572" y="131"/>
                      </a:cubicBezTo>
                      <a:cubicBezTo>
                        <a:pt x="574" y="130"/>
                        <a:pt x="574" y="130"/>
                        <a:pt x="574" y="130"/>
                      </a:cubicBezTo>
                      <a:cubicBezTo>
                        <a:pt x="577" y="132"/>
                        <a:pt x="577" y="132"/>
                        <a:pt x="577" y="132"/>
                      </a:cubicBezTo>
                      <a:cubicBezTo>
                        <a:pt x="580" y="132"/>
                        <a:pt x="580" y="132"/>
                        <a:pt x="580" y="132"/>
                      </a:cubicBezTo>
                      <a:cubicBezTo>
                        <a:pt x="584" y="131"/>
                        <a:pt x="584" y="131"/>
                        <a:pt x="584" y="131"/>
                      </a:cubicBezTo>
                      <a:cubicBezTo>
                        <a:pt x="586" y="132"/>
                        <a:pt x="586" y="132"/>
                        <a:pt x="586" y="132"/>
                      </a:cubicBezTo>
                      <a:cubicBezTo>
                        <a:pt x="589" y="133"/>
                        <a:pt x="589" y="133"/>
                        <a:pt x="589" y="133"/>
                      </a:cubicBezTo>
                      <a:cubicBezTo>
                        <a:pt x="594" y="133"/>
                        <a:pt x="594" y="133"/>
                        <a:pt x="594" y="133"/>
                      </a:cubicBezTo>
                      <a:cubicBezTo>
                        <a:pt x="595" y="134"/>
                        <a:pt x="595" y="134"/>
                        <a:pt x="595" y="134"/>
                      </a:cubicBezTo>
                      <a:cubicBezTo>
                        <a:pt x="596" y="134"/>
                        <a:pt x="596" y="134"/>
                        <a:pt x="596" y="134"/>
                      </a:cubicBezTo>
                      <a:cubicBezTo>
                        <a:pt x="601" y="138"/>
                        <a:pt x="601" y="138"/>
                        <a:pt x="601" y="138"/>
                      </a:cubicBezTo>
                      <a:cubicBezTo>
                        <a:pt x="603" y="139"/>
                        <a:pt x="603" y="139"/>
                        <a:pt x="603" y="139"/>
                      </a:cubicBezTo>
                      <a:cubicBezTo>
                        <a:pt x="607" y="138"/>
                        <a:pt x="607" y="138"/>
                        <a:pt x="607" y="138"/>
                      </a:cubicBezTo>
                      <a:cubicBezTo>
                        <a:pt x="608" y="136"/>
                        <a:pt x="608" y="136"/>
                        <a:pt x="608" y="136"/>
                      </a:cubicBezTo>
                      <a:cubicBezTo>
                        <a:pt x="611" y="137"/>
                        <a:pt x="611" y="137"/>
                        <a:pt x="611" y="137"/>
                      </a:cubicBezTo>
                      <a:cubicBezTo>
                        <a:pt x="613" y="138"/>
                        <a:pt x="613" y="138"/>
                        <a:pt x="613" y="138"/>
                      </a:cubicBezTo>
                      <a:cubicBezTo>
                        <a:pt x="616" y="138"/>
                        <a:pt x="616" y="138"/>
                        <a:pt x="616" y="138"/>
                      </a:cubicBezTo>
                      <a:cubicBezTo>
                        <a:pt x="618" y="139"/>
                        <a:pt x="618" y="139"/>
                        <a:pt x="618" y="139"/>
                      </a:cubicBezTo>
                      <a:cubicBezTo>
                        <a:pt x="621" y="139"/>
                        <a:pt x="621" y="139"/>
                        <a:pt x="621" y="139"/>
                      </a:cubicBezTo>
                      <a:cubicBezTo>
                        <a:pt x="625" y="137"/>
                        <a:pt x="625" y="137"/>
                        <a:pt x="625" y="137"/>
                      </a:cubicBezTo>
                      <a:cubicBezTo>
                        <a:pt x="628" y="135"/>
                        <a:pt x="628" y="135"/>
                        <a:pt x="628" y="135"/>
                      </a:cubicBezTo>
                      <a:cubicBezTo>
                        <a:pt x="631" y="135"/>
                        <a:pt x="631" y="135"/>
                        <a:pt x="631" y="135"/>
                      </a:cubicBezTo>
                      <a:cubicBezTo>
                        <a:pt x="633" y="137"/>
                        <a:pt x="633" y="137"/>
                        <a:pt x="633" y="137"/>
                      </a:cubicBezTo>
                      <a:cubicBezTo>
                        <a:pt x="635" y="137"/>
                        <a:pt x="635" y="137"/>
                        <a:pt x="635" y="137"/>
                      </a:cubicBezTo>
                      <a:cubicBezTo>
                        <a:pt x="638" y="135"/>
                        <a:pt x="638" y="135"/>
                        <a:pt x="638" y="135"/>
                      </a:cubicBezTo>
                      <a:cubicBezTo>
                        <a:pt x="641" y="136"/>
                        <a:pt x="641" y="136"/>
                        <a:pt x="641" y="136"/>
                      </a:cubicBezTo>
                      <a:cubicBezTo>
                        <a:pt x="644" y="136"/>
                        <a:pt x="644" y="136"/>
                        <a:pt x="644" y="136"/>
                      </a:cubicBezTo>
                      <a:cubicBezTo>
                        <a:pt x="645" y="134"/>
                        <a:pt x="645" y="134"/>
                        <a:pt x="645" y="134"/>
                      </a:cubicBezTo>
                      <a:cubicBezTo>
                        <a:pt x="643" y="133"/>
                        <a:pt x="643" y="133"/>
                        <a:pt x="643" y="133"/>
                      </a:cubicBezTo>
                      <a:cubicBezTo>
                        <a:pt x="643" y="131"/>
                        <a:pt x="643" y="131"/>
                        <a:pt x="643" y="131"/>
                      </a:cubicBezTo>
                      <a:cubicBezTo>
                        <a:pt x="644" y="130"/>
                        <a:pt x="644" y="130"/>
                        <a:pt x="644" y="130"/>
                      </a:cubicBezTo>
                      <a:cubicBezTo>
                        <a:pt x="645" y="132"/>
                        <a:pt x="645" y="132"/>
                        <a:pt x="645" y="132"/>
                      </a:cubicBezTo>
                      <a:cubicBezTo>
                        <a:pt x="647" y="134"/>
                        <a:pt x="647" y="134"/>
                        <a:pt x="647" y="134"/>
                      </a:cubicBezTo>
                      <a:cubicBezTo>
                        <a:pt x="650" y="134"/>
                        <a:pt x="650" y="134"/>
                        <a:pt x="650" y="134"/>
                      </a:cubicBezTo>
                      <a:cubicBezTo>
                        <a:pt x="651" y="133"/>
                        <a:pt x="651" y="133"/>
                        <a:pt x="651" y="133"/>
                      </a:cubicBezTo>
                      <a:cubicBezTo>
                        <a:pt x="656" y="133"/>
                        <a:pt x="656" y="133"/>
                        <a:pt x="656" y="133"/>
                      </a:cubicBezTo>
                      <a:cubicBezTo>
                        <a:pt x="662" y="130"/>
                        <a:pt x="662" y="130"/>
                        <a:pt x="662" y="130"/>
                      </a:cubicBezTo>
                      <a:cubicBezTo>
                        <a:pt x="665" y="128"/>
                        <a:pt x="665" y="128"/>
                        <a:pt x="665" y="128"/>
                      </a:cubicBezTo>
                      <a:cubicBezTo>
                        <a:pt x="666" y="126"/>
                        <a:pt x="666" y="126"/>
                        <a:pt x="666" y="126"/>
                      </a:cubicBezTo>
                      <a:cubicBezTo>
                        <a:pt x="666" y="124"/>
                        <a:pt x="666" y="124"/>
                        <a:pt x="666" y="124"/>
                      </a:cubicBezTo>
                      <a:cubicBezTo>
                        <a:pt x="667" y="123"/>
                        <a:pt x="667" y="123"/>
                        <a:pt x="667" y="123"/>
                      </a:cubicBezTo>
                      <a:cubicBezTo>
                        <a:pt x="669" y="124"/>
                        <a:pt x="669" y="124"/>
                        <a:pt x="669" y="124"/>
                      </a:cubicBezTo>
                      <a:cubicBezTo>
                        <a:pt x="672" y="123"/>
                        <a:pt x="672" y="123"/>
                        <a:pt x="672" y="123"/>
                      </a:cubicBezTo>
                      <a:cubicBezTo>
                        <a:pt x="675" y="120"/>
                        <a:pt x="675" y="120"/>
                        <a:pt x="675" y="120"/>
                      </a:cubicBezTo>
                      <a:cubicBezTo>
                        <a:pt x="677" y="119"/>
                        <a:pt x="677" y="119"/>
                        <a:pt x="677" y="119"/>
                      </a:cubicBezTo>
                      <a:cubicBezTo>
                        <a:pt x="677" y="116"/>
                        <a:pt x="677" y="116"/>
                        <a:pt x="677" y="116"/>
                      </a:cubicBezTo>
                      <a:cubicBezTo>
                        <a:pt x="678" y="113"/>
                        <a:pt x="678" y="113"/>
                        <a:pt x="678" y="113"/>
                      </a:cubicBezTo>
                      <a:cubicBezTo>
                        <a:pt x="679" y="112"/>
                        <a:pt x="679" y="112"/>
                        <a:pt x="679" y="112"/>
                      </a:cubicBezTo>
                      <a:cubicBezTo>
                        <a:pt x="679" y="108"/>
                        <a:pt x="679" y="108"/>
                        <a:pt x="679" y="108"/>
                      </a:cubicBezTo>
                      <a:cubicBezTo>
                        <a:pt x="679" y="106"/>
                        <a:pt x="679" y="106"/>
                        <a:pt x="679" y="106"/>
                      </a:cubicBezTo>
                      <a:cubicBezTo>
                        <a:pt x="675" y="103"/>
                        <a:pt x="675" y="103"/>
                        <a:pt x="675" y="103"/>
                      </a:cubicBezTo>
                      <a:cubicBezTo>
                        <a:pt x="671" y="101"/>
                        <a:pt x="671" y="101"/>
                        <a:pt x="671" y="101"/>
                      </a:cubicBezTo>
                      <a:cubicBezTo>
                        <a:pt x="667" y="97"/>
                        <a:pt x="667" y="97"/>
                        <a:pt x="667" y="97"/>
                      </a:cubicBezTo>
                      <a:cubicBezTo>
                        <a:pt x="667" y="95"/>
                        <a:pt x="667" y="95"/>
                        <a:pt x="667" y="95"/>
                      </a:cubicBezTo>
                      <a:cubicBezTo>
                        <a:pt x="665" y="93"/>
                        <a:pt x="665" y="93"/>
                        <a:pt x="665" y="93"/>
                      </a:cubicBezTo>
                      <a:cubicBezTo>
                        <a:pt x="660" y="92"/>
                        <a:pt x="660" y="92"/>
                        <a:pt x="660" y="92"/>
                      </a:cubicBezTo>
                      <a:cubicBezTo>
                        <a:pt x="658" y="89"/>
                        <a:pt x="658" y="89"/>
                        <a:pt x="658" y="89"/>
                      </a:cubicBezTo>
                      <a:cubicBezTo>
                        <a:pt x="657" y="86"/>
                        <a:pt x="657" y="86"/>
                        <a:pt x="657" y="86"/>
                      </a:cubicBezTo>
                      <a:cubicBezTo>
                        <a:pt x="655" y="85"/>
                        <a:pt x="655" y="85"/>
                        <a:pt x="655" y="85"/>
                      </a:cubicBezTo>
                      <a:cubicBezTo>
                        <a:pt x="654" y="86"/>
                        <a:pt x="654" y="86"/>
                        <a:pt x="654" y="86"/>
                      </a:cubicBezTo>
                      <a:cubicBezTo>
                        <a:pt x="652" y="87"/>
                        <a:pt x="652" y="87"/>
                        <a:pt x="652" y="87"/>
                      </a:cubicBezTo>
                      <a:cubicBezTo>
                        <a:pt x="651" y="86"/>
                        <a:pt x="651" y="86"/>
                        <a:pt x="651" y="86"/>
                      </a:cubicBezTo>
                      <a:cubicBezTo>
                        <a:pt x="650" y="83"/>
                        <a:pt x="650" y="83"/>
                        <a:pt x="650" y="83"/>
                      </a:cubicBezTo>
                      <a:cubicBezTo>
                        <a:pt x="648" y="82"/>
                        <a:pt x="648" y="82"/>
                        <a:pt x="648" y="82"/>
                      </a:cubicBezTo>
                      <a:cubicBezTo>
                        <a:pt x="641" y="82"/>
                        <a:pt x="641" y="82"/>
                        <a:pt x="641" y="82"/>
                      </a:cubicBezTo>
                      <a:cubicBezTo>
                        <a:pt x="638" y="82"/>
                        <a:pt x="638" y="82"/>
                        <a:pt x="638" y="82"/>
                      </a:cubicBezTo>
                      <a:cubicBezTo>
                        <a:pt x="638" y="85"/>
                        <a:pt x="638" y="85"/>
                        <a:pt x="638" y="85"/>
                      </a:cubicBezTo>
                      <a:cubicBezTo>
                        <a:pt x="637" y="87"/>
                        <a:pt x="637" y="87"/>
                        <a:pt x="637" y="87"/>
                      </a:cubicBezTo>
                      <a:cubicBezTo>
                        <a:pt x="636" y="85"/>
                        <a:pt x="636" y="85"/>
                        <a:pt x="636" y="85"/>
                      </a:cubicBezTo>
                      <a:cubicBezTo>
                        <a:pt x="634" y="85"/>
                        <a:pt x="634" y="85"/>
                        <a:pt x="634" y="85"/>
                      </a:cubicBezTo>
                      <a:cubicBezTo>
                        <a:pt x="629" y="88"/>
                        <a:pt x="629" y="88"/>
                        <a:pt x="629" y="88"/>
                      </a:cubicBezTo>
                      <a:cubicBezTo>
                        <a:pt x="626" y="89"/>
                        <a:pt x="626" y="89"/>
                        <a:pt x="626" y="89"/>
                      </a:cubicBezTo>
                      <a:cubicBezTo>
                        <a:pt x="622" y="87"/>
                        <a:pt x="622" y="87"/>
                        <a:pt x="622" y="87"/>
                      </a:cubicBezTo>
                      <a:cubicBezTo>
                        <a:pt x="619" y="86"/>
                        <a:pt x="619" y="86"/>
                        <a:pt x="619" y="86"/>
                      </a:cubicBezTo>
                      <a:cubicBezTo>
                        <a:pt x="616" y="85"/>
                        <a:pt x="616" y="85"/>
                        <a:pt x="616" y="85"/>
                      </a:cubicBezTo>
                      <a:cubicBezTo>
                        <a:pt x="615" y="82"/>
                        <a:pt x="615" y="82"/>
                        <a:pt x="615" y="82"/>
                      </a:cubicBezTo>
                      <a:cubicBezTo>
                        <a:pt x="615" y="80"/>
                        <a:pt x="615" y="80"/>
                        <a:pt x="615" y="80"/>
                      </a:cubicBezTo>
                      <a:cubicBezTo>
                        <a:pt x="617" y="80"/>
                        <a:pt x="617" y="80"/>
                        <a:pt x="617" y="80"/>
                      </a:cubicBezTo>
                      <a:cubicBezTo>
                        <a:pt x="619" y="82"/>
                        <a:pt x="619" y="82"/>
                        <a:pt x="619" y="82"/>
                      </a:cubicBezTo>
                      <a:cubicBezTo>
                        <a:pt x="622" y="84"/>
                        <a:pt x="622" y="84"/>
                        <a:pt x="622" y="84"/>
                      </a:cubicBezTo>
                      <a:cubicBezTo>
                        <a:pt x="623" y="83"/>
                        <a:pt x="623" y="83"/>
                        <a:pt x="623" y="83"/>
                      </a:cubicBezTo>
                      <a:cubicBezTo>
                        <a:pt x="622" y="81"/>
                        <a:pt x="622" y="81"/>
                        <a:pt x="622" y="81"/>
                      </a:cubicBezTo>
                      <a:cubicBezTo>
                        <a:pt x="619" y="78"/>
                        <a:pt x="619" y="78"/>
                        <a:pt x="619" y="78"/>
                      </a:cubicBezTo>
                      <a:cubicBezTo>
                        <a:pt x="619" y="75"/>
                        <a:pt x="619" y="75"/>
                        <a:pt x="619" y="75"/>
                      </a:cubicBezTo>
                      <a:cubicBezTo>
                        <a:pt x="620" y="74"/>
                        <a:pt x="620" y="74"/>
                        <a:pt x="620" y="74"/>
                      </a:cubicBezTo>
                      <a:cubicBezTo>
                        <a:pt x="622" y="76"/>
                        <a:pt x="622" y="76"/>
                        <a:pt x="622" y="76"/>
                      </a:cubicBezTo>
                      <a:cubicBezTo>
                        <a:pt x="625" y="78"/>
                        <a:pt x="625" y="78"/>
                        <a:pt x="625" y="78"/>
                      </a:cubicBezTo>
                      <a:cubicBezTo>
                        <a:pt x="628" y="79"/>
                        <a:pt x="628" y="79"/>
                        <a:pt x="628" y="79"/>
                      </a:cubicBezTo>
                      <a:cubicBezTo>
                        <a:pt x="633" y="77"/>
                        <a:pt x="633" y="77"/>
                        <a:pt x="633" y="77"/>
                      </a:cubicBezTo>
                      <a:cubicBezTo>
                        <a:pt x="638" y="72"/>
                        <a:pt x="638" y="72"/>
                        <a:pt x="638" y="72"/>
                      </a:cubicBezTo>
                      <a:cubicBezTo>
                        <a:pt x="638" y="70"/>
                        <a:pt x="638" y="70"/>
                        <a:pt x="638" y="70"/>
                      </a:cubicBezTo>
                      <a:cubicBezTo>
                        <a:pt x="637" y="68"/>
                        <a:pt x="637" y="68"/>
                        <a:pt x="637" y="68"/>
                      </a:cubicBezTo>
                      <a:cubicBezTo>
                        <a:pt x="636" y="66"/>
                        <a:pt x="636" y="66"/>
                        <a:pt x="636" y="66"/>
                      </a:cubicBezTo>
                      <a:cubicBezTo>
                        <a:pt x="636" y="64"/>
                        <a:pt x="636" y="64"/>
                        <a:pt x="636" y="64"/>
                      </a:cubicBezTo>
                      <a:cubicBezTo>
                        <a:pt x="637" y="62"/>
                        <a:pt x="637" y="62"/>
                        <a:pt x="637" y="62"/>
                      </a:cubicBezTo>
                      <a:cubicBezTo>
                        <a:pt x="637" y="61"/>
                        <a:pt x="637" y="61"/>
                        <a:pt x="637" y="61"/>
                      </a:cubicBezTo>
                      <a:cubicBezTo>
                        <a:pt x="634" y="58"/>
                        <a:pt x="634" y="58"/>
                        <a:pt x="634" y="58"/>
                      </a:cubicBezTo>
                      <a:cubicBezTo>
                        <a:pt x="632" y="55"/>
                        <a:pt x="632" y="55"/>
                        <a:pt x="632" y="55"/>
                      </a:cubicBezTo>
                      <a:cubicBezTo>
                        <a:pt x="630" y="54"/>
                        <a:pt x="630" y="54"/>
                        <a:pt x="630" y="54"/>
                      </a:cubicBezTo>
                      <a:cubicBezTo>
                        <a:pt x="628" y="54"/>
                        <a:pt x="628" y="54"/>
                        <a:pt x="628" y="54"/>
                      </a:cubicBezTo>
                      <a:cubicBezTo>
                        <a:pt x="626" y="58"/>
                        <a:pt x="626" y="58"/>
                        <a:pt x="626" y="58"/>
                      </a:cubicBezTo>
                      <a:cubicBezTo>
                        <a:pt x="621" y="61"/>
                        <a:pt x="621" y="61"/>
                        <a:pt x="621" y="61"/>
                      </a:cubicBezTo>
                      <a:cubicBezTo>
                        <a:pt x="618" y="60"/>
                        <a:pt x="618" y="60"/>
                        <a:pt x="618" y="60"/>
                      </a:cubicBezTo>
                      <a:cubicBezTo>
                        <a:pt x="615" y="60"/>
                        <a:pt x="615" y="60"/>
                        <a:pt x="615" y="60"/>
                      </a:cubicBezTo>
                      <a:cubicBezTo>
                        <a:pt x="612" y="64"/>
                        <a:pt x="612" y="64"/>
                        <a:pt x="612" y="64"/>
                      </a:cubicBezTo>
                      <a:cubicBezTo>
                        <a:pt x="611" y="64"/>
                        <a:pt x="611" y="64"/>
                        <a:pt x="611" y="64"/>
                      </a:cubicBezTo>
                      <a:cubicBezTo>
                        <a:pt x="609" y="62"/>
                        <a:pt x="609" y="62"/>
                        <a:pt x="609" y="62"/>
                      </a:cubicBezTo>
                      <a:cubicBezTo>
                        <a:pt x="608" y="60"/>
                        <a:pt x="608" y="60"/>
                        <a:pt x="608" y="60"/>
                      </a:cubicBezTo>
                      <a:cubicBezTo>
                        <a:pt x="605" y="61"/>
                        <a:pt x="605" y="61"/>
                        <a:pt x="605" y="61"/>
                      </a:cubicBezTo>
                      <a:cubicBezTo>
                        <a:pt x="603" y="62"/>
                        <a:pt x="603" y="62"/>
                        <a:pt x="603" y="62"/>
                      </a:cubicBezTo>
                      <a:cubicBezTo>
                        <a:pt x="601" y="61"/>
                        <a:pt x="601" y="61"/>
                        <a:pt x="601" y="61"/>
                      </a:cubicBezTo>
                      <a:cubicBezTo>
                        <a:pt x="598" y="59"/>
                        <a:pt x="598" y="59"/>
                        <a:pt x="598" y="59"/>
                      </a:cubicBezTo>
                      <a:cubicBezTo>
                        <a:pt x="595" y="58"/>
                        <a:pt x="595" y="58"/>
                        <a:pt x="595" y="58"/>
                      </a:cubicBezTo>
                      <a:cubicBezTo>
                        <a:pt x="592" y="56"/>
                        <a:pt x="592" y="56"/>
                        <a:pt x="592" y="56"/>
                      </a:cubicBezTo>
                      <a:cubicBezTo>
                        <a:pt x="589" y="55"/>
                        <a:pt x="589" y="55"/>
                        <a:pt x="589" y="55"/>
                      </a:cubicBezTo>
                      <a:cubicBezTo>
                        <a:pt x="586" y="53"/>
                        <a:pt x="586" y="53"/>
                        <a:pt x="586" y="53"/>
                      </a:cubicBezTo>
                      <a:cubicBezTo>
                        <a:pt x="581" y="52"/>
                        <a:pt x="581" y="52"/>
                        <a:pt x="581" y="52"/>
                      </a:cubicBezTo>
                      <a:cubicBezTo>
                        <a:pt x="574" y="52"/>
                        <a:pt x="574" y="52"/>
                        <a:pt x="574" y="52"/>
                      </a:cubicBezTo>
                      <a:cubicBezTo>
                        <a:pt x="571" y="54"/>
                        <a:pt x="571" y="54"/>
                        <a:pt x="571" y="54"/>
                      </a:cubicBezTo>
                      <a:cubicBezTo>
                        <a:pt x="566" y="56"/>
                        <a:pt x="566" y="56"/>
                        <a:pt x="566" y="56"/>
                      </a:cubicBezTo>
                      <a:cubicBezTo>
                        <a:pt x="561" y="57"/>
                        <a:pt x="561" y="57"/>
                        <a:pt x="561" y="57"/>
                      </a:cubicBezTo>
                      <a:cubicBezTo>
                        <a:pt x="557" y="58"/>
                        <a:pt x="557" y="58"/>
                        <a:pt x="557" y="58"/>
                      </a:cubicBezTo>
                      <a:cubicBezTo>
                        <a:pt x="554" y="57"/>
                        <a:pt x="554" y="57"/>
                        <a:pt x="554" y="57"/>
                      </a:cubicBezTo>
                      <a:cubicBezTo>
                        <a:pt x="550" y="58"/>
                        <a:pt x="550" y="58"/>
                        <a:pt x="550" y="58"/>
                      </a:cubicBezTo>
                      <a:cubicBezTo>
                        <a:pt x="549" y="59"/>
                        <a:pt x="549" y="59"/>
                        <a:pt x="549" y="59"/>
                      </a:cubicBezTo>
                      <a:cubicBezTo>
                        <a:pt x="550" y="64"/>
                        <a:pt x="550" y="64"/>
                        <a:pt x="550" y="64"/>
                      </a:cubicBezTo>
                      <a:cubicBezTo>
                        <a:pt x="550" y="67"/>
                        <a:pt x="550" y="67"/>
                        <a:pt x="550" y="67"/>
                      </a:cubicBezTo>
                      <a:cubicBezTo>
                        <a:pt x="549" y="67"/>
                        <a:pt x="549" y="67"/>
                        <a:pt x="549" y="67"/>
                      </a:cubicBezTo>
                      <a:cubicBezTo>
                        <a:pt x="547" y="65"/>
                        <a:pt x="547" y="65"/>
                        <a:pt x="547" y="65"/>
                      </a:cubicBezTo>
                      <a:cubicBezTo>
                        <a:pt x="545" y="60"/>
                        <a:pt x="545" y="60"/>
                        <a:pt x="545" y="60"/>
                      </a:cubicBezTo>
                      <a:cubicBezTo>
                        <a:pt x="544" y="57"/>
                        <a:pt x="544" y="57"/>
                        <a:pt x="544" y="57"/>
                      </a:cubicBezTo>
                      <a:cubicBezTo>
                        <a:pt x="543" y="57"/>
                        <a:pt x="543" y="57"/>
                        <a:pt x="543" y="57"/>
                      </a:cubicBezTo>
                      <a:cubicBezTo>
                        <a:pt x="540" y="58"/>
                        <a:pt x="540" y="58"/>
                        <a:pt x="540" y="58"/>
                      </a:cubicBezTo>
                      <a:cubicBezTo>
                        <a:pt x="537" y="58"/>
                        <a:pt x="537" y="58"/>
                        <a:pt x="537" y="58"/>
                      </a:cubicBezTo>
                      <a:cubicBezTo>
                        <a:pt x="532" y="58"/>
                        <a:pt x="532" y="58"/>
                        <a:pt x="532" y="58"/>
                      </a:cubicBezTo>
                      <a:cubicBezTo>
                        <a:pt x="530" y="58"/>
                        <a:pt x="530" y="58"/>
                        <a:pt x="530" y="58"/>
                      </a:cubicBezTo>
                      <a:cubicBezTo>
                        <a:pt x="530" y="58"/>
                        <a:pt x="526" y="60"/>
                        <a:pt x="526" y="60"/>
                      </a:cubicBezTo>
                      <a:cubicBezTo>
                        <a:pt x="526" y="61"/>
                        <a:pt x="524" y="64"/>
                        <a:pt x="524" y="64"/>
                      </a:cubicBezTo>
                      <a:cubicBezTo>
                        <a:pt x="523" y="71"/>
                        <a:pt x="523" y="71"/>
                        <a:pt x="523" y="71"/>
                      </a:cubicBezTo>
                      <a:cubicBezTo>
                        <a:pt x="521" y="73"/>
                        <a:pt x="521" y="73"/>
                        <a:pt x="521" y="73"/>
                      </a:cubicBezTo>
                      <a:cubicBezTo>
                        <a:pt x="520" y="74"/>
                        <a:pt x="520" y="74"/>
                        <a:pt x="520" y="74"/>
                      </a:cubicBezTo>
                      <a:cubicBezTo>
                        <a:pt x="519" y="72"/>
                        <a:pt x="519" y="72"/>
                        <a:pt x="519" y="72"/>
                      </a:cubicBezTo>
                      <a:cubicBezTo>
                        <a:pt x="521" y="68"/>
                        <a:pt x="521" y="68"/>
                        <a:pt x="521" y="68"/>
                      </a:cubicBezTo>
                      <a:cubicBezTo>
                        <a:pt x="522" y="66"/>
                        <a:pt x="522" y="66"/>
                        <a:pt x="522" y="66"/>
                      </a:cubicBezTo>
                      <a:cubicBezTo>
                        <a:pt x="521" y="64"/>
                        <a:pt x="521" y="64"/>
                        <a:pt x="521" y="64"/>
                      </a:cubicBezTo>
                      <a:cubicBezTo>
                        <a:pt x="519" y="65"/>
                        <a:pt x="519" y="65"/>
                        <a:pt x="519" y="65"/>
                      </a:cubicBezTo>
                      <a:cubicBezTo>
                        <a:pt x="515" y="65"/>
                        <a:pt x="515" y="65"/>
                        <a:pt x="515" y="65"/>
                      </a:cubicBezTo>
                      <a:cubicBezTo>
                        <a:pt x="513" y="67"/>
                        <a:pt x="513" y="67"/>
                        <a:pt x="513" y="67"/>
                      </a:cubicBezTo>
                      <a:cubicBezTo>
                        <a:pt x="513" y="68"/>
                        <a:pt x="513" y="68"/>
                        <a:pt x="513" y="68"/>
                      </a:cubicBezTo>
                      <a:cubicBezTo>
                        <a:pt x="512" y="71"/>
                        <a:pt x="512" y="71"/>
                        <a:pt x="512" y="71"/>
                      </a:cubicBezTo>
                      <a:cubicBezTo>
                        <a:pt x="512" y="75"/>
                        <a:pt x="512" y="75"/>
                        <a:pt x="512" y="75"/>
                      </a:cubicBezTo>
                      <a:cubicBezTo>
                        <a:pt x="509" y="76"/>
                        <a:pt x="509" y="76"/>
                        <a:pt x="509" y="76"/>
                      </a:cubicBezTo>
                      <a:cubicBezTo>
                        <a:pt x="508" y="75"/>
                        <a:pt x="508" y="75"/>
                        <a:pt x="508" y="75"/>
                      </a:cubicBezTo>
                      <a:cubicBezTo>
                        <a:pt x="509" y="72"/>
                        <a:pt x="509" y="72"/>
                        <a:pt x="509" y="72"/>
                      </a:cubicBezTo>
                      <a:cubicBezTo>
                        <a:pt x="510" y="69"/>
                        <a:pt x="510" y="69"/>
                        <a:pt x="510" y="69"/>
                      </a:cubicBezTo>
                      <a:cubicBezTo>
                        <a:pt x="510" y="63"/>
                        <a:pt x="510" y="63"/>
                        <a:pt x="510" y="63"/>
                      </a:cubicBezTo>
                      <a:cubicBezTo>
                        <a:pt x="511" y="60"/>
                        <a:pt x="511" y="60"/>
                        <a:pt x="511" y="60"/>
                      </a:cubicBezTo>
                      <a:cubicBezTo>
                        <a:pt x="517" y="55"/>
                        <a:pt x="517" y="55"/>
                        <a:pt x="517" y="55"/>
                      </a:cubicBezTo>
                      <a:cubicBezTo>
                        <a:pt x="522" y="52"/>
                        <a:pt x="522" y="52"/>
                        <a:pt x="522" y="52"/>
                      </a:cubicBezTo>
                      <a:cubicBezTo>
                        <a:pt x="526" y="52"/>
                        <a:pt x="526" y="52"/>
                        <a:pt x="526" y="52"/>
                      </a:cubicBezTo>
                      <a:cubicBezTo>
                        <a:pt x="530" y="54"/>
                        <a:pt x="530" y="54"/>
                        <a:pt x="530" y="54"/>
                      </a:cubicBezTo>
                      <a:cubicBezTo>
                        <a:pt x="534" y="53"/>
                        <a:pt x="534" y="53"/>
                        <a:pt x="534" y="53"/>
                      </a:cubicBezTo>
                      <a:cubicBezTo>
                        <a:pt x="535" y="52"/>
                        <a:pt x="535" y="52"/>
                        <a:pt x="535" y="52"/>
                      </a:cubicBezTo>
                      <a:cubicBezTo>
                        <a:pt x="539" y="52"/>
                        <a:pt x="539" y="52"/>
                        <a:pt x="539" y="52"/>
                      </a:cubicBezTo>
                      <a:cubicBezTo>
                        <a:pt x="542" y="52"/>
                        <a:pt x="542" y="52"/>
                        <a:pt x="542" y="52"/>
                      </a:cubicBezTo>
                      <a:cubicBezTo>
                        <a:pt x="543" y="52"/>
                        <a:pt x="543" y="52"/>
                        <a:pt x="543" y="52"/>
                      </a:cubicBezTo>
                      <a:cubicBezTo>
                        <a:pt x="546" y="50"/>
                        <a:pt x="546" y="50"/>
                        <a:pt x="546" y="50"/>
                      </a:cubicBezTo>
                      <a:cubicBezTo>
                        <a:pt x="547" y="47"/>
                        <a:pt x="547" y="47"/>
                        <a:pt x="547" y="47"/>
                      </a:cubicBezTo>
                      <a:cubicBezTo>
                        <a:pt x="545" y="47"/>
                        <a:pt x="545" y="47"/>
                        <a:pt x="545" y="47"/>
                      </a:cubicBezTo>
                      <a:cubicBezTo>
                        <a:pt x="543" y="44"/>
                        <a:pt x="543" y="44"/>
                        <a:pt x="543" y="44"/>
                      </a:cubicBezTo>
                      <a:cubicBezTo>
                        <a:pt x="542" y="40"/>
                        <a:pt x="542" y="40"/>
                        <a:pt x="542" y="40"/>
                      </a:cubicBezTo>
                      <a:cubicBezTo>
                        <a:pt x="545" y="37"/>
                        <a:pt x="545" y="37"/>
                        <a:pt x="545" y="37"/>
                      </a:cubicBezTo>
                      <a:cubicBezTo>
                        <a:pt x="548" y="36"/>
                        <a:pt x="548" y="36"/>
                        <a:pt x="548" y="36"/>
                      </a:cubicBezTo>
                      <a:cubicBezTo>
                        <a:pt x="551" y="36"/>
                        <a:pt x="551" y="36"/>
                        <a:pt x="551" y="36"/>
                      </a:cubicBezTo>
                      <a:cubicBezTo>
                        <a:pt x="552" y="38"/>
                        <a:pt x="552" y="38"/>
                        <a:pt x="552" y="38"/>
                      </a:cubicBezTo>
                      <a:cubicBezTo>
                        <a:pt x="551" y="40"/>
                        <a:pt x="551" y="40"/>
                        <a:pt x="551" y="40"/>
                      </a:cubicBezTo>
                      <a:cubicBezTo>
                        <a:pt x="549" y="40"/>
                        <a:pt x="549" y="40"/>
                        <a:pt x="549" y="40"/>
                      </a:cubicBezTo>
                      <a:cubicBezTo>
                        <a:pt x="548" y="42"/>
                        <a:pt x="548" y="42"/>
                        <a:pt x="548" y="42"/>
                      </a:cubicBezTo>
                      <a:cubicBezTo>
                        <a:pt x="548" y="46"/>
                        <a:pt x="548" y="46"/>
                        <a:pt x="548" y="46"/>
                      </a:cubicBezTo>
                      <a:cubicBezTo>
                        <a:pt x="550" y="49"/>
                        <a:pt x="550" y="49"/>
                        <a:pt x="550" y="49"/>
                      </a:cubicBezTo>
                      <a:cubicBezTo>
                        <a:pt x="555" y="50"/>
                        <a:pt x="555" y="50"/>
                        <a:pt x="555" y="50"/>
                      </a:cubicBezTo>
                      <a:cubicBezTo>
                        <a:pt x="559" y="47"/>
                        <a:pt x="559" y="47"/>
                        <a:pt x="559" y="47"/>
                      </a:cubicBezTo>
                      <a:cubicBezTo>
                        <a:pt x="562" y="47"/>
                        <a:pt x="562" y="47"/>
                        <a:pt x="562" y="47"/>
                      </a:cubicBezTo>
                      <a:cubicBezTo>
                        <a:pt x="565" y="48"/>
                        <a:pt x="565" y="48"/>
                        <a:pt x="565" y="48"/>
                      </a:cubicBezTo>
                      <a:cubicBezTo>
                        <a:pt x="567" y="47"/>
                        <a:pt x="567" y="47"/>
                        <a:pt x="567" y="47"/>
                      </a:cubicBezTo>
                      <a:cubicBezTo>
                        <a:pt x="573" y="44"/>
                        <a:pt x="573" y="44"/>
                        <a:pt x="573" y="44"/>
                      </a:cubicBezTo>
                      <a:cubicBezTo>
                        <a:pt x="577" y="44"/>
                        <a:pt x="577" y="44"/>
                        <a:pt x="577" y="44"/>
                      </a:cubicBezTo>
                      <a:cubicBezTo>
                        <a:pt x="578" y="46"/>
                        <a:pt x="578" y="46"/>
                        <a:pt x="578" y="46"/>
                      </a:cubicBezTo>
                      <a:cubicBezTo>
                        <a:pt x="580" y="45"/>
                        <a:pt x="580" y="45"/>
                        <a:pt x="580" y="45"/>
                      </a:cubicBezTo>
                      <a:cubicBezTo>
                        <a:pt x="582" y="44"/>
                        <a:pt x="582" y="44"/>
                        <a:pt x="582" y="44"/>
                      </a:cubicBezTo>
                      <a:cubicBezTo>
                        <a:pt x="586" y="44"/>
                        <a:pt x="586" y="44"/>
                        <a:pt x="586" y="44"/>
                      </a:cubicBezTo>
                      <a:cubicBezTo>
                        <a:pt x="589" y="45"/>
                        <a:pt x="589" y="45"/>
                        <a:pt x="589" y="45"/>
                      </a:cubicBezTo>
                      <a:cubicBezTo>
                        <a:pt x="591" y="45"/>
                        <a:pt x="591" y="45"/>
                        <a:pt x="591" y="45"/>
                      </a:cubicBezTo>
                      <a:cubicBezTo>
                        <a:pt x="594" y="47"/>
                        <a:pt x="594" y="47"/>
                        <a:pt x="594" y="47"/>
                      </a:cubicBezTo>
                      <a:cubicBezTo>
                        <a:pt x="601" y="50"/>
                        <a:pt x="601" y="50"/>
                        <a:pt x="601" y="50"/>
                      </a:cubicBezTo>
                      <a:cubicBezTo>
                        <a:pt x="605" y="51"/>
                        <a:pt x="605" y="51"/>
                        <a:pt x="605" y="51"/>
                      </a:cubicBezTo>
                      <a:cubicBezTo>
                        <a:pt x="609" y="50"/>
                        <a:pt x="609" y="50"/>
                        <a:pt x="609" y="50"/>
                      </a:cubicBezTo>
                      <a:cubicBezTo>
                        <a:pt x="610" y="50"/>
                        <a:pt x="610" y="50"/>
                        <a:pt x="610" y="50"/>
                      </a:cubicBezTo>
                      <a:cubicBezTo>
                        <a:pt x="613" y="50"/>
                        <a:pt x="613" y="50"/>
                        <a:pt x="613" y="50"/>
                      </a:cubicBezTo>
                      <a:cubicBezTo>
                        <a:pt x="615" y="47"/>
                        <a:pt x="615" y="47"/>
                        <a:pt x="615" y="47"/>
                      </a:cubicBezTo>
                      <a:cubicBezTo>
                        <a:pt x="617" y="46"/>
                        <a:pt x="617" y="46"/>
                        <a:pt x="617" y="46"/>
                      </a:cubicBezTo>
                      <a:cubicBezTo>
                        <a:pt x="620" y="46"/>
                        <a:pt x="620" y="46"/>
                        <a:pt x="620" y="46"/>
                      </a:cubicBezTo>
                      <a:cubicBezTo>
                        <a:pt x="623" y="47"/>
                        <a:pt x="623" y="47"/>
                        <a:pt x="623" y="47"/>
                      </a:cubicBezTo>
                      <a:cubicBezTo>
                        <a:pt x="625" y="43"/>
                        <a:pt x="625" y="43"/>
                        <a:pt x="625" y="43"/>
                      </a:cubicBezTo>
                      <a:cubicBezTo>
                        <a:pt x="625" y="41"/>
                        <a:pt x="625" y="41"/>
                        <a:pt x="625" y="41"/>
                      </a:cubicBezTo>
                      <a:cubicBezTo>
                        <a:pt x="620" y="37"/>
                        <a:pt x="620" y="37"/>
                        <a:pt x="620" y="37"/>
                      </a:cubicBezTo>
                      <a:cubicBezTo>
                        <a:pt x="618" y="35"/>
                        <a:pt x="618" y="35"/>
                        <a:pt x="618" y="35"/>
                      </a:cubicBezTo>
                      <a:cubicBezTo>
                        <a:pt x="616" y="31"/>
                        <a:pt x="616" y="31"/>
                        <a:pt x="616" y="31"/>
                      </a:cubicBezTo>
                      <a:cubicBezTo>
                        <a:pt x="612" y="28"/>
                        <a:pt x="612" y="28"/>
                        <a:pt x="612" y="28"/>
                      </a:cubicBezTo>
                      <a:cubicBezTo>
                        <a:pt x="607" y="26"/>
                        <a:pt x="607" y="26"/>
                        <a:pt x="607" y="26"/>
                      </a:cubicBezTo>
                      <a:cubicBezTo>
                        <a:pt x="604" y="23"/>
                        <a:pt x="604" y="23"/>
                        <a:pt x="604" y="23"/>
                      </a:cubicBezTo>
                      <a:cubicBezTo>
                        <a:pt x="601" y="22"/>
                        <a:pt x="601" y="22"/>
                        <a:pt x="601" y="22"/>
                      </a:cubicBezTo>
                      <a:cubicBezTo>
                        <a:pt x="597" y="23"/>
                        <a:pt x="597" y="23"/>
                        <a:pt x="597" y="23"/>
                      </a:cubicBezTo>
                      <a:cubicBezTo>
                        <a:pt x="596" y="21"/>
                        <a:pt x="596" y="21"/>
                        <a:pt x="596" y="21"/>
                      </a:cubicBezTo>
                      <a:cubicBezTo>
                        <a:pt x="595" y="20"/>
                        <a:pt x="595" y="20"/>
                        <a:pt x="595" y="20"/>
                      </a:cubicBezTo>
                      <a:cubicBezTo>
                        <a:pt x="591" y="21"/>
                        <a:pt x="591" y="21"/>
                        <a:pt x="591" y="21"/>
                      </a:cubicBezTo>
                      <a:cubicBezTo>
                        <a:pt x="589" y="19"/>
                        <a:pt x="589" y="19"/>
                        <a:pt x="589" y="19"/>
                      </a:cubicBezTo>
                      <a:cubicBezTo>
                        <a:pt x="582" y="19"/>
                        <a:pt x="582" y="19"/>
                        <a:pt x="582" y="19"/>
                      </a:cubicBezTo>
                      <a:cubicBezTo>
                        <a:pt x="578" y="14"/>
                        <a:pt x="578" y="14"/>
                        <a:pt x="578" y="14"/>
                      </a:cubicBezTo>
                      <a:cubicBezTo>
                        <a:pt x="576" y="14"/>
                        <a:pt x="576" y="14"/>
                        <a:pt x="576" y="14"/>
                      </a:cubicBezTo>
                      <a:cubicBezTo>
                        <a:pt x="570" y="10"/>
                        <a:pt x="570" y="10"/>
                        <a:pt x="570" y="10"/>
                      </a:cubicBezTo>
                      <a:cubicBezTo>
                        <a:pt x="568" y="10"/>
                        <a:pt x="568" y="10"/>
                        <a:pt x="568" y="10"/>
                      </a:cubicBezTo>
                      <a:cubicBezTo>
                        <a:pt x="568" y="11"/>
                        <a:pt x="568" y="11"/>
                        <a:pt x="568" y="11"/>
                      </a:cubicBezTo>
                      <a:cubicBezTo>
                        <a:pt x="566" y="13"/>
                        <a:pt x="566" y="13"/>
                        <a:pt x="566" y="13"/>
                      </a:cubicBezTo>
                      <a:cubicBezTo>
                        <a:pt x="561" y="8"/>
                        <a:pt x="561" y="8"/>
                        <a:pt x="561" y="8"/>
                      </a:cubicBezTo>
                      <a:cubicBezTo>
                        <a:pt x="560" y="6"/>
                        <a:pt x="560" y="6"/>
                        <a:pt x="560" y="6"/>
                      </a:cubicBezTo>
                      <a:cubicBezTo>
                        <a:pt x="558" y="4"/>
                        <a:pt x="558" y="4"/>
                        <a:pt x="558" y="4"/>
                      </a:cubicBezTo>
                      <a:cubicBezTo>
                        <a:pt x="556" y="5"/>
                        <a:pt x="556" y="5"/>
                        <a:pt x="556" y="5"/>
                      </a:cubicBezTo>
                      <a:cubicBezTo>
                        <a:pt x="553" y="5"/>
                        <a:pt x="553" y="5"/>
                        <a:pt x="553" y="5"/>
                      </a:cubicBezTo>
                      <a:cubicBezTo>
                        <a:pt x="552" y="4"/>
                        <a:pt x="552" y="4"/>
                        <a:pt x="552" y="4"/>
                      </a:cubicBezTo>
                      <a:cubicBezTo>
                        <a:pt x="545" y="3"/>
                        <a:pt x="545" y="3"/>
                        <a:pt x="545" y="3"/>
                      </a:cubicBezTo>
                      <a:cubicBezTo>
                        <a:pt x="542" y="2"/>
                        <a:pt x="542" y="2"/>
                        <a:pt x="542" y="2"/>
                      </a:cubicBezTo>
                      <a:cubicBezTo>
                        <a:pt x="540" y="4"/>
                        <a:pt x="540" y="4"/>
                        <a:pt x="540" y="4"/>
                      </a:cubicBezTo>
                      <a:cubicBezTo>
                        <a:pt x="538" y="4"/>
                        <a:pt x="538" y="4"/>
                        <a:pt x="538" y="4"/>
                      </a:cubicBezTo>
                      <a:cubicBezTo>
                        <a:pt x="537" y="2"/>
                        <a:pt x="537" y="2"/>
                        <a:pt x="537" y="2"/>
                      </a:cubicBezTo>
                      <a:cubicBezTo>
                        <a:pt x="535" y="1"/>
                        <a:pt x="535" y="1"/>
                        <a:pt x="535" y="1"/>
                      </a:cubicBezTo>
                      <a:cubicBezTo>
                        <a:pt x="529" y="1"/>
                        <a:pt x="529" y="1"/>
                        <a:pt x="529" y="1"/>
                      </a:cubicBezTo>
                      <a:cubicBezTo>
                        <a:pt x="525" y="0"/>
                        <a:pt x="525" y="0"/>
                        <a:pt x="525" y="0"/>
                      </a:cubicBezTo>
                      <a:cubicBezTo>
                        <a:pt x="523" y="1"/>
                        <a:pt x="523" y="1"/>
                        <a:pt x="523" y="1"/>
                      </a:cubicBezTo>
                      <a:cubicBezTo>
                        <a:pt x="521" y="3"/>
                        <a:pt x="521" y="3"/>
                        <a:pt x="521" y="3"/>
                      </a:cubicBezTo>
                      <a:cubicBezTo>
                        <a:pt x="521" y="6"/>
                        <a:pt x="521" y="6"/>
                        <a:pt x="521" y="6"/>
                      </a:cubicBezTo>
                      <a:cubicBezTo>
                        <a:pt x="522" y="9"/>
                        <a:pt x="522" y="9"/>
                        <a:pt x="522" y="9"/>
                      </a:cubicBezTo>
                      <a:cubicBezTo>
                        <a:pt x="522" y="12"/>
                        <a:pt x="522" y="12"/>
                        <a:pt x="522" y="12"/>
                      </a:cubicBezTo>
                      <a:cubicBezTo>
                        <a:pt x="520" y="14"/>
                        <a:pt x="520" y="14"/>
                        <a:pt x="520" y="14"/>
                      </a:cubicBezTo>
                      <a:cubicBezTo>
                        <a:pt x="519" y="12"/>
                        <a:pt x="519" y="12"/>
                        <a:pt x="519" y="12"/>
                      </a:cubicBezTo>
                      <a:cubicBezTo>
                        <a:pt x="517" y="7"/>
                        <a:pt x="517" y="7"/>
                        <a:pt x="517" y="7"/>
                      </a:cubicBezTo>
                      <a:cubicBezTo>
                        <a:pt x="516" y="4"/>
                        <a:pt x="516" y="4"/>
                        <a:pt x="516" y="4"/>
                      </a:cubicBezTo>
                      <a:cubicBezTo>
                        <a:pt x="515" y="3"/>
                        <a:pt x="515" y="3"/>
                        <a:pt x="515" y="3"/>
                      </a:cubicBezTo>
                      <a:cubicBezTo>
                        <a:pt x="513" y="2"/>
                        <a:pt x="513" y="2"/>
                        <a:pt x="513" y="2"/>
                      </a:cubicBezTo>
                      <a:cubicBezTo>
                        <a:pt x="511" y="1"/>
                        <a:pt x="511" y="1"/>
                        <a:pt x="511" y="1"/>
                      </a:cubicBezTo>
                      <a:cubicBezTo>
                        <a:pt x="510" y="3"/>
                        <a:pt x="510" y="3"/>
                        <a:pt x="510" y="3"/>
                      </a:cubicBezTo>
                      <a:cubicBezTo>
                        <a:pt x="509" y="7"/>
                        <a:pt x="509" y="7"/>
                        <a:pt x="509" y="7"/>
                      </a:cubicBezTo>
                      <a:cubicBezTo>
                        <a:pt x="508" y="9"/>
                        <a:pt x="508" y="9"/>
                        <a:pt x="508" y="9"/>
                      </a:cubicBezTo>
                      <a:cubicBezTo>
                        <a:pt x="505" y="9"/>
                        <a:pt x="505" y="9"/>
                        <a:pt x="505" y="9"/>
                      </a:cubicBezTo>
                      <a:cubicBezTo>
                        <a:pt x="503" y="9"/>
                        <a:pt x="503" y="9"/>
                        <a:pt x="503" y="9"/>
                      </a:cubicBezTo>
                      <a:cubicBezTo>
                        <a:pt x="502" y="13"/>
                        <a:pt x="502" y="13"/>
                        <a:pt x="502" y="13"/>
                      </a:cubicBezTo>
                      <a:cubicBezTo>
                        <a:pt x="503" y="16"/>
                        <a:pt x="503" y="16"/>
                        <a:pt x="503" y="16"/>
                      </a:cubicBezTo>
                      <a:cubicBezTo>
                        <a:pt x="504" y="18"/>
                        <a:pt x="504" y="18"/>
                        <a:pt x="504" y="18"/>
                      </a:cubicBezTo>
                      <a:cubicBezTo>
                        <a:pt x="502" y="20"/>
                        <a:pt x="502" y="20"/>
                        <a:pt x="502" y="20"/>
                      </a:cubicBezTo>
                      <a:cubicBezTo>
                        <a:pt x="499" y="25"/>
                        <a:pt x="499" y="25"/>
                        <a:pt x="499" y="25"/>
                      </a:cubicBezTo>
                      <a:cubicBezTo>
                        <a:pt x="499" y="27"/>
                        <a:pt x="499" y="27"/>
                        <a:pt x="499" y="27"/>
                      </a:cubicBezTo>
                      <a:cubicBezTo>
                        <a:pt x="501" y="28"/>
                        <a:pt x="501" y="28"/>
                        <a:pt x="501" y="28"/>
                      </a:cubicBezTo>
                      <a:cubicBezTo>
                        <a:pt x="502" y="31"/>
                        <a:pt x="502" y="31"/>
                        <a:pt x="502" y="31"/>
                      </a:cubicBezTo>
                      <a:cubicBezTo>
                        <a:pt x="501" y="32"/>
                        <a:pt x="501" y="32"/>
                        <a:pt x="501" y="32"/>
                      </a:cubicBezTo>
                      <a:cubicBezTo>
                        <a:pt x="497" y="32"/>
                        <a:pt x="497" y="32"/>
                        <a:pt x="497" y="32"/>
                      </a:cubicBezTo>
                      <a:cubicBezTo>
                        <a:pt x="493" y="29"/>
                        <a:pt x="493" y="29"/>
                        <a:pt x="493" y="29"/>
                      </a:cubicBezTo>
                      <a:cubicBezTo>
                        <a:pt x="489" y="29"/>
                        <a:pt x="489" y="29"/>
                        <a:pt x="489" y="29"/>
                      </a:cubicBezTo>
                      <a:cubicBezTo>
                        <a:pt x="486" y="29"/>
                        <a:pt x="486" y="29"/>
                        <a:pt x="486" y="29"/>
                      </a:cubicBezTo>
                      <a:cubicBezTo>
                        <a:pt x="485" y="35"/>
                        <a:pt x="485" y="35"/>
                        <a:pt x="485" y="35"/>
                      </a:cubicBezTo>
                      <a:cubicBezTo>
                        <a:pt x="486" y="41"/>
                        <a:pt x="486" y="41"/>
                        <a:pt x="486" y="41"/>
                      </a:cubicBezTo>
                      <a:cubicBezTo>
                        <a:pt x="488" y="47"/>
                        <a:pt x="488" y="47"/>
                        <a:pt x="488" y="47"/>
                      </a:cubicBezTo>
                      <a:cubicBezTo>
                        <a:pt x="493" y="49"/>
                        <a:pt x="493" y="49"/>
                        <a:pt x="493" y="49"/>
                      </a:cubicBezTo>
                      <a:cubicBezTo>
                        <a:pt x="495" y="51"/>
                        <a:pt x="495" y="51"/>
                        <a:pt x="495" y="51"/>
                      </a:cubicBezTo>
                      <a:cubicBezTo>
                        <a:pt x="495" y="53"/>
                        <a:pt x="495" y="53"/>
                        <a:pt x="495" y="53"/>
                      </a:cubicBezTo>
                      <a:cubicBezTo>
                        <a:pt x="490" y="52"/>
                        <a:pt x="490" y="52"/>
                        <a:pt x="490" y="52"/>
                      </a:cubicBezTo>
                      <a:cubicBezTo>
                        <a:pt x="486" y="49"/>
                        <a:pt x="486" y="49"/>
                        <a:pt x="486" y="49"/>
                      </a:cubicBezTo>
                      <a:cubicBezTo>
                        <a:pt x="483" y="42"/>
                        <a:pt x="483" y="42"/>
                        <a:pt x="483" y="42"/>
                      </a:cubicBezTo>
                      <a:cubicBezTo>
                        <a:pt x="477" y="37"/>
                        <a:pt x="477" y="37"/>
                        <a:pt x="477" y="37"/>
                      </a:cubicBezTo>
                      <a:cubicBezTo>
                        <a:pt x="475" y="35"/>
                        <a:pt x="475" y="35"/>
                        <a:pt x="475" y="35"/>
                      </a:cubicBezTo>
                      <a:cubicBezTo>
                        <a:pt x="474" y="37"/>
                        <a:pt x="474" y="37"/>
                        <a:pt x="474" y="37"/>
                      </a:cubicBezTo>
                      <a:cubicBezTo>
                        <a:pt x="475" y="39"/>
                        <a:pt x="475" y="39"/>
                        <a:pt x="475" y="39"/>
                      </a:cubicBezTo>
                      <a:cubicBezTo>
                        <a:pt x="475" y="43"/>
                        <a:pt x="475" y="43"/>
                        <a:pt x="475" y="43"/>
                      </a:cubicBezTo>
                      <a:cubicBezTo>
                        <a:pt x="476" y="45"/>
                        <a:pt x="476" y="45"/>
                        <a:pt x="476" y="45"/>
                      </a:cubicBezTo>
                      <a:cubicBezTo>
                        <a:pt x="478" y="49"/>
                        <a:pt x="478" y="49"/>
                        <a:pt x="478" y="49"/>
                      </a:cubicBezTo>
                      <a:cubicBezTo>
                        <a:pt x="477" y="54"/>
                        <a:pt x="477" y="54"/>
                        <a:pt x="477" y="54"/>
                      </a:cubicBezTo>
                      <a:cubicBezTo>
                        <a:pt x="475" y="57"/>
                        <a:pt x="475" y="57"/>
                        <a:pt x="475" y="57"/>
                      </a:cubicBezTo>
                      <a:cubicBezTo>
                        <a:pt x="475" y="51"/>
                        <a:pt x="475" y="51"/>
                        <a:pt x="475" y="51"/>
                      </a:cubicBezTo>
                      <a:cubicBezTo>
                        <a:pt x="474" y="46"/>
                        <a:pt x="474" y="46"/>
                        <a:pt x="474" y="46"/>
                      </a:cubicBezTo>
                      <a:cubicBezTo>
                        <a:pt x="472" y="40"/>
                        <a:pt x="472" y="40"/>
                        <a:pt x="472" y="40"/>
                      </a:cubicBezTo>
                      <a:cubicBezTo>
                        <a:pt x="472" y="37"/>
                        <a:pt x="472" y="37"/>
                        <a:pt x="472" y="37"/>
                      </a:cubicBezTo>
                      <a:cubicBezTo>
                        <a:pt x="469" y="33"/>
                        <a:pt x="469" y="33"/>
                        <a:pt x="469" y="33"/>
                      </a:cubicBezTo>
                      <a:cubicBezTo>
                        <a:pt x="465" y="31"/>
                        <a:pt x="465" y="31"/>
                        <a:pt x="465" y="31"/>
                      </a:cubicBezTo>
                      <a:cubicBezTo>
                        <a:pt x="463" y="36"/>
                        <a:pt x="463" y="36"/>
                        <a:pt x="463" y="36"/>
                      </a:cubicBezTo>
                      <a:cubicBezTo>
                        <a:pt x="461" y="39"/>
                        <a:pt x="461" y="39"/>
                        <a:pt x="461" y="39"/>
                      </a:cubicBezTo>
                      <a:cubicBezTo>
                        <a:pt x="460" y="36"/>
                        <a:pt x="460" y="36"/>
                        <a:pt x="460" y="36"/>
                      </a:cubicBezTo>
                      <a:cubicBezTo>
                        <a:pt x="462" y="33"/>
                        <a:pt x="462" y="33"/>
                        <a:pt x="462" y="33"/>
                      </a:cubicBezTo>
                      <a:cubicBezTo>
                        <a:pt x="462" y="31"/>
                        <a:pt x="462" y="31"/>
                        <a:pt x="462" y="31"/>
                      </a:cubicBezTo>
                      <a:cubicBezTo>
                        <a:pt x="460" y="29"/>
                        <a:pt x="460" y="29"/>
                        <a:pt x="460" y="29"/>
                      </a:cubicBezTo>
                      <a:cubicBezTo>
                        <a:pt x="459" y="26"/>
                        <a:pt x="459" y="26"/>
                        <a:pt x="459" y="26"/>
                      </a:cubicBezTo>
                      <a:cubicBezTo>
                        <a:pt x="458" y="24"/>
                        <a:pt x="458" y="24"/>
                        <a:pt x="458" y="24"/>
                      </a:cubicBezTo>
                      <a:cubicBezTo>
                        <a:pt x="455" y="24"/>
                        <a:pt x="455" y="24"/>
                        <a:pt x="455" y="24"/>
                      </a:cubicBezTo>
                      <a:cubicBezTo>
                        <a:pt x="452" y="26"/>
                        <a:pt x="452" y="26"/>
                        <a:pt x="452" y="26"/>
                      </a:cubicBezTo>
                      <a:cubicBezTo>
                        <a:pt x="451" y="24"/>
                        <a:pt x="451" y="24"/>
                        <a:pt x="451" y="24"/>
                      </a:cubicBezTo>
                      <a:cubicBezTo>
                        <a:pt x="452" y="21"/>
                        <a:pt x="452" y="21"/>
                        <a:pt x="452" y="21"/>
                      </a:cubicBezTo>
                      <a:cubicBezTo>
                        <a:pt x="455" y="19"/>
                        <a:pt x="455" y="19"/>
                        <a:pt x="455" y="19"/>
                      </a:cubicBezTo>
                      <a:cubicBezTo>
                        <a:pt x="451" y="19"/>
                        <a:pt x="451" y="19"/>
                        <a:pt x="451" y="19"/>
                      </a:cubicBezTo>
                      <a:cubicBezTo>
                        <a:pt x="448" y="23"/>
                        <a:pt x="448" y="23"/>
                        <a:pt x="448" y="23"/>
                      </a:cubicBezTo>
                      <a:cubicBezTo>
                        <a:pt x="447" y="26"/>
                        <a:pt x="447" y="26"/>
                        <a:pt x="447" y="26"/>
                      </a:cubicBezTo>
                      <a:cubicBezTo>
                        <a:pt x="444" y="28"/>
                        <a:pt x="444" y="28"/>
                        <a:pt x="444" y="28"/>
                      </a:cubicBezTo>
                      <a:cubicBezTo>
                        <a:pt x="441" y="29"/>
                        <a:pt x="441" y="29"/>
                        <a:pt x="441" y="29"/>
                      </a:cubicBezTo>
                      <a:cubicBezTo>
                        <a:pt x="438" y="36"/>
                        <a:pt x="438" y="36"/>
                        <a:pt x="438" y="36"/>
                      </a:cubicBezTo>
                      <a:cubicBezTo>
                        <a:pt x="437" y="36"/>
                        <a:pt x="437" y="36"/>
                        <a:pt x="437" y="36"/>
                      </a:cubicBezTo>
                      <a:cubicBezTo>
                        <a:pt x="435" y="32"/>
                        <a:pt x="435" y="32"/>
                        <a:pt x="435" y="32"/>
                      </a:cubicBezTo>
                      <a:cubicBezTo>
                        <a:pt x="432" y="29"/>
                        <a:pt x="432" y="29"/>
                        <a:pt x="432" y="29"/>
                      </a:cubicBezTo>
                      <a:cubicBezTo>
                        <a:pt x="430" y="28"/>
                        <a:pt x="430" y="28"/>
                        <a:pt x="430" y="28"/>
                      </a:cubicBezTo>
                      <a:cubicBezTo>
                        <a:pt x="430" y="32"/>
                        <a:pt x="430" y="32"/>
                        <a:pt x="430" y="32"/>
                      </a:cubicBezTo>
                      <a:cubicBezTo>
                        <a:pt x="429" y="35"/>
                        <a:pt x="429" y="35"/>
                        <a:pt x="429" y="35"/>
                      </a:cubicBezTo>
                      <a:cubicBezTo>
                        <a:pt x="430" y="40"/>
                        <a:pt x="430" y="40"/>
                        <a:pt x="430" y="40"/>
                      </a:cubicBezTo>
                      <a:cubicBezTo>
                        <a:pt x="434" y="44"/>
                        <a:pt x="434" y="44"/>
                        <a:pt x="434" y="44"/>
                      </a:cubicBezTo>
                      <a:cubicBezTo>
                        <a:pt x="434" y="46"/>
                        <a:pt x="434" y="46"/>
                        <a:pt x="434" y="46"/>
                      </a:cubicBezTo>
                      <a:cubicBezTo>
                        <a:pt x="431" y="47"/>
                        <a:pt x="431" y="47"/>
                        <a:pt x="431" y="47"/>
                      </a:cubicBezTo>
                      <a:cubicBezTo>
                        <a:pt x="430" y="51"/>
                        <a:pt x="430" y="51"/>
                        <a:pt x="430" y="51"/>
                      </a:cubicBezTo>
                      <a:cubicBezTo>
                        <a:pt x="430" y="56"/>
                        <a:pt x="430" y="56"/>
                        <a:pt x="430" y="56"/>
                      </a:cubicBezTo>
                      <a:cubicBezTo>
                        <a:pt x="434" y="59"/>
                        <a:pt x="434" y="59"/>
                        <a:pt x="434" y="59"/>
                      </a:cubicBezTo>
                      <a:cubicBezTo>
                        <a:pt x="436" y="59"/>
                        <a:pt x="436" y="59"/>
                        <a:pt x="436" y="59"/>
                      </a:cubicBezTo>
                      <a:cubicBezTo>
                        <a:pt x="439" y="57"/>
                        <a:pt x="439" y="57"/>
                        <a:pt x="439" y="57"/>
                      </a:cubicBezTo>
                      <a:cubicBezTo>
                        <a:pt x="442" y="57"/>
                        <a:pt x="442" y="57"/>
                        <a:pt x="442" y="57"/>
                      </a:cubicBezTo>
                      <a:cubicBezTo>
                        <a:pt x="444" y="58"/>
                        <a:pt x="444" y="58"/>
                        <a:pt x="444" y="58"/>
                      </a:cubicBezTo>
                      <a:cubicBezTo>
                        <a:pt x="448" y="64"/>
                        <a:pt x="448" y="64"/>
                        <a:pt x="448" y="64"/>
                      </a:cubicBezTo>
                      <a:cubicBezTo>
                        <a:pt x="451" y="66"/>
                        <a:pt x="451" y="66"/>
                        <a:pt x="451" y="66"/>
                      </a:cubicBezTo>
                      <a:cubicBezTo>
                        <a:pt x="453" y="69"/>
                        <a:pt x="453" y="69"/>
                        <a:pt x="453" y="69"/>
                      </a:cubicBezTo>
                      <a:cubicBezTo>
                        <a:pt x="452" y="70"/>
                        <a:pt x="452" y="70"/>
                        <a:pt x="452" y="70"/>
                      </a:cubicBezTo>
                      <a:cubicBezTo>
                        <a:pt x="452" y="73"/>
                        <a:pt x="452" y="73"/>
                        <a:pt x="452" y="73"/>
                      </a:cubicBezTo>
                      <a:cubicBezTo>
                        <a:pt x="452" y="78"/>
                        <a:pt x="452" y="78"/>
                        <a:pt x="452" y="78"/>
                      </a:cubicBezTo>
                      <a:cubicBezTo>
                        <a:pt x="451" y="84"/>
                        <a:pt x="451" y="84"/>
                        <a:pt x="451" y="84"/>
                      </a:cubicBezTo>
                      <a:cubicBezTo>
                        <a:pt x="451" y="87"/>
                        <a:pt x="451" y="87"/>
                        <a:pt x="451" y="87"/>
                      </a:cubicBezTo>
                      <a:cubicBezTo>
                        <a:pt x="453" y="91"/>
                        <a:pt x="453" y="91"/>
                        <a:pt x="453" y="91"/>
                      </a:cubicBezTo>
                      <a:cubicBezTo>
                        <a:pt x="453" y="96"/>
                        <a:pt x="453" y="96"/>
                        <a:pt x="453" y="96"/>
                      </a:cubicBezTo>
                      <a:cubicBezTo>
                        <a:pt x="453" y="99"/>
                        <a:pt x="453" y="99"/>
                        <a:pt x="453" y="99"/>
                      </a:cubicBezTo>
                      <a:cubicBezTo>
                        <a:pt x="457" y="102"/>
                        <a:pt x="457" y="102"/>
                        <a:pt x="457" y="102"/>
                      </a:cubicBezTo>
                      <a:cubicBezTo>
                        <a:pt x="460" y="102"/>
                        <a:pt x="460" y="102"/>
                        <a:pt x="460" y="102"/>
                      </a:cubicBezTo>
                      <a:cubicBezTo>
                        <a:pt x="462" y="105"/>
                        <a:pt x="462" y="105"/>
                        <a:pt x="462" y="105"/>
                      </a:cubicBezTo>
                      <a:cubicBezTo>
                        <a:pt x="466" y="107"/>
                        <a:pt x="466" y="107"/>
                        <a:pt x="466" y="107"/>
                      </a:cubicBezTo>
                      <a:cubicBezTo>
                        <a:pt x="466" y="109"/>
                        <a:pt x="466" y="109"/>
                        <a:pt x="466" y="109"/>
                      </a:cubicBezTo>
                      <a:cubicBezTo>
                        <a:pt x="467" y="112"/>
                        <a:pt x="467" y="112"/>
                        <a:pt x="467" y="112"/>
                      </a:cubicBezTo>
                      <a:cubicBezTo>
                        <a:pt x="462" y="108"/>
                        <a:pt x="462" y="108"/>
                        <a:pt x="462" y="108"/>
                      </a:cubicBezTo>
                      <a:cubicBezTo>
                        <a:pt x="458" y="105"/>
                        <a:pt x="458" y="105"/>
                        <a:pt x="458" y="105"/>
                      </a:cubicBezTo>
                      <a:cubicBezTo>
                        <a:pt x="453" y="105"/>
                        <a:pt x="453" y="105"/>
                        <a:pt x="453" y="105"/>
                      </a:cubicBezTo>
                      <a:cubicBezTo>
                        <a:pt x="450" y="103"/>
                        <a:pt x="450" y="103"/>
                        <a:pt x="450" y="103"/>
                      </a:cubicBezTo>
                      <a:cubicBezTo>
                        <a:pt x="449" y="100"/>
                        <a:pt x="449" y="100"/>
                        <a:pt x="449" y="100"/>
                      </a:cubicBezTo>
                      <a:cubicBezTo>
                        <a:pt x="449" y="96"/>
                        <a:pt x="449" y="96"/>
                        <a:pt x="449" y="96"/>
                      </a:cubicBezTo>
                      <a:cubicBezTo>
                        <a:pt x="447" y="87"/>
                        <a:pt x="447" y="87"/>
                        <a:pt x="447" y="87"/>
                      </a:cubicBezTo>
                      <a:cubicBezTo>
                        <a:pt x="449" y="84"/>
                        <a:pt x="449" y="84"/>
                        <a:pt x="449" y="84"/>
                      </a:cubicBezTo>
                      <a:cubicBezTo>
                        <a:pt x="449" y="80"/>
                        <a:pt x="449" y="80"/>
                        <a:pt x="449" y="80"/>
                      </a:cubicBezTo>
                      <a:cubicBezTo>
                        <a:pt x="445" y="75"/>
                        <a:pt x="445" y="75"/>
                        <a:pt x="445" y="75"/>
                      </a:cubicBezTo>
                      <a:cubicBezTo>
                        <a:pt x="445" y="73"/>
                        <a:pt x="445" y="73"/>
                        <a:pt x="445" y="73"/>
                      </a:cubicBezTo>
                      <a:cubicBezTo>
                        <a:pt x="443" y="67"/>
                        <a:pt x="443" y="67"/>
                        <a:pt x="443" y="67"/>
                      </a:cubicBezTo>
                      <a:cubicBezTo>
                        <a:pt x="442" y="65"/>
                        <a:pt x="442" y="65"/>
                        <a:pt x="442" y="65"/>
                      </a:cubicBezTo>
                      <a:cubicBezTo>
                        <a:pt x="439" y="64"/>
                        <a:pt x="439" y="64"/>
                        <a:pt x="439" y="64"/>
                      </a:cubicBezTo>
                      <a:cubicBezTo>
                        <a:pt x="436" y="61"/>
                        <a:pt x="436" y="61"/>
                        <a:pt x="436" y="61"/>
                      </a:cubicBezTo>
                      <a:cubicBezTo>
                        <a:pt x="433" y="61"/>
                        <a:pt x="433" y="61"/>
                        <a:pt x="433" y="61"/>
                      </a:cubicBezTo>
                      <a:cubicBezTo>
                        <a:pt x="430" y="63"/>
                        <a:pt x="430" y="63"/>
                        <a:pt x="430" y="63"/>
                      </a:cubicBezTo>
                      <a:cubicBezTo>
                        <a:pt x="426" y="64"/>
                        <a:pt x="426" y="64"/>
                        <a:pt x="426" y="64"/>
                      </a:cubicBezTo>
                      <a:cubicBezTo>
                        <a:pt x="423" y="63"/>
                        <a:pt x="423" y="63"/>
                        <a:pt x="423" y="63"/>
                      </a:cubicBezTo>
                      <a:cubicBezTo>
                        <a:pt x="421" y="63"/>
                        <a:pt x="421" y="63"/>
                        <a:pt x="421" y="63"/>
                      </a:cubicBezTo>
                      <a:cubicBezTo>
                        <a:pt x="419" y="69"/>
                        <a:pt x="419" y="69"/>
                        <a:pt x="419" y="69"/>
                      </a:cubicBezTo>
                      <a:cubicBezTo>
                        <a:pt x="421" y="71"/>
                        <a:pt x="421" y="71"/>
                        <a:pt x="421" y="71"/>
                      </a:cubicBezTo>
                      <a:cubicBezTo>
                        <a:pt x="421" y="75"/>
                        <a:pt x="421" y="75"/>
                        <a:pt x="421" y="75"/>
                      </a:cubicBezTo>
                      <a:cubicBezTo>
                        <a:pt x="419" y="77"/>
                        <a:pt x="419" y="77"/>
                        <a:pt x="419" y="77"/>
                      </a:cubicBezTo>
                      <a:cubicBezTo>
                        <a:pt x="414" y="74"/>
                        <a:pt x="414" y="74"/>
                        <a:pt x="414" y="74"/>
                      </a:cubicBezTo>
                      <a:cubicBezTo>
                        <a:pt x="408" y="66"/>
                        <a:pt x="408" y="66"/>
                        <a:pt x="408" y="66"/>
                      </a:cubicBezTo>
                      <a:cubicBezTo>
                        <a:pt x="406" y="66"/>
                        <a:pt x="406" y="66"/>
                        <a:pt x="406" y="66"/>
                      </a:cubicBezTo>
                      <a:cubicBezTo>
                        <a:pt x="405" y="68"/>
                        <a:pt x="405" y="68"/>
                        <a:pt x="405" y="68"/>
                      </a:cubicBezTo>
                      <a:cubicBezTo>
                        <a:pt x="403" y="68"/>
                        <a:pt x="403" y="68"/>
                        <a:pt x="403" y="68"/>
                      </a:cubicBezTo>
                      <a:cubicBezTo>
                        <a:pt x="402" y="66"/>
                        <a:pt x="402" y="66"/>
                        <a:pt x="402" y="66"/>
                      </a:cubicBezTo>
                      <a:cubicBezTo>
                        <a:pt x="396" y="64"/>
                        <a:pt x="396" y="64"/>
                        <a:pt x="396" y="64"/>
                      </a:cubicBezTo>
                      <a:cubicBezTo>
                        <a:pt x="395" y="66"/>
                        <a:pt x="395" y="66"/>
                        <a:pt x="395" y="66"/>
                      </a:cubicBezTo>
                      <a:cubicBezTo>
                        <a:pt x="395" y="71"/>
                        <a:pt x="395" y="71"/>
                        <a:pt x="395" y="71"/>
                      </a:cubicBezTo>
                      <a:cubicBezTo>
                        <a:pt x="397" y="75"/>
                        <a:pt x="397" y="75"/>
                        <a:pt x="397" y="75"/>
                      </a:cubicBezTo>
                      <a:cubicBezTo>
                        <a:pt x="395" y="78"/>
                        <a:pt x="395" y="78"/>
                        <a:pt x="395" y="78"/>
                      </a:cubicBezTo>
                      <a:cubicBezTo>
                        <a:pt x="397" y="83"/>
                        <a:pt x="397" y="83"/>
                        <a:pt x="397" y="83"/>
                      </a:cubicBezTo>
                      <a:cubicBezTo>
                        <a:pt x="399" y="88"/>
                        <a:pt x="399" y="88"/>
                        <a:pt x="399" y="88"/>
                      </a:cubicBezTo>
                      <a:cubicBezTo>
                        <a:pt x="399" y="93"/>
                        <a:pt x="399" y="93"/>
                        <a:pt x="399" y="93"/>
                      </a:cubicBezTo>
                      <a:cubicBezTo>
                        <a:pt x="400" y="95"/>
                        <a:pt x="400" y="95"/>
                        <a:pt x="400" y="95"/>
                      </a:cubicBezTo>
                      <a:cubicBezTo>
                        <a:pt x="401" y="101"/>
                        <a:pt x="401" y="101"/>
                        <a:pt x="401" y="101"/>
                      </a:cubicBezTo>
                      <a:cubicBezTo>
                        <a:pt x="400" y="102"/>
                        <a:pt x="400" y="102"/>
                        <a:pt x="400" y="102"/>
                      </a:cubicBezTo>
                      <a:cubicBezTo>
                        <a:pt x="400" y="106"/>
                        <a:pt x="400" y="106"/>
                        <a:pt x="400" y="106"/>
                      </a:cubicBezTo>
                      <a:cubicBezTo>
                        <a:pt x="403" y="112"/>
                        <a:pt x="403" y="112"/>
                        <a:pt x="403" y="112"/>
                      </a:cubicBezTo>
                      <a:cubicBezTo>
                        <a:pt x="403" y="116"/>
                        <a:pt x="403" y="116"/>
                        <a:pt x="403" y="116"/>
                      </a:cubicBezTo>
                      <a:cubicBezTo>
                        <a:pt x="403" y="121"/>
                        <a:pt x="403" y="121"/>
                        <a:pt x="403" y="121"/>
                      </a:cubicBezTo>
                      <a:cubicBezTo>
                        <a:pt x="402" y="124"/>
                        <a:pt x="402" y="124"/>
                        <a:pt x="402" y="124"/>
                      </a:cubicBezTo>
                      <a:cubicBezTo>
                        <a:pt x="405" y="128"/>
                        <a:pt x="405" y="128"/>
                        <a:pt x="405" y="128"/>
                      </a:cubicBezTo>
                      <a:cubicBezTo>
                        <a:pt x="406" y="133"/>
                        <a:pt x="406" y="133"/>
                        <a:pt x="406" y="133"/>
                      </a:cubicBezTo>
                      <a:cubicBezTo>
                        <a:pt x="406" y="136"/>
                        <a:pt x="406" y="136"/>
                        <a:pt x="406" y="136"/>
                      </a:cubicBezTo>
                      <a:cubicBezTo>
                        <a:pt x="409" y="139"/>
                        <a:pt x="409" y="139"/>
                        <a:pt x="409" y="139"/>
                      </a:cubicBezTo>
                      <a:cubicBezTo>
                        <a:pt x="411" y="143"/>
                        <a:pt x="411" y="143"/>
                        <a:pt x="411" y="143"/>
                      </a:cubicBezTo>
                      <a:cubicBezTo>
                        <a:pt x="411" y="147"/>
                        <a:pt x="411" y="147"/>
                        <a:pt x="411" y="147"/>
                      </a:cubicBezTo>
                      <a:cubicBezTo>
                        <a:pt x="412" y="149"/>
                        <a:pt x="412" y="149"/>
                        <a:pt x="412" y="149"/>
                      </a:cubicBezTo>
                      <a:cubicBezTo>
                        <a:pt x="415" y="149"/>
                        <a:pt x="415" y="149"/>
                        <a:pt x="415" y="149"/>
                      </a:cubicBezTo>
                      <a:cubicBezTo>
                        <a:pt x="415" y="151"/>
                        <a:pt x="415" y="151"/>
                        <a:pt x="415" y="151"/>
                      </a:cubicBezTo>
                      <a:cubicBezTo>
                        <a:pt x="416" y="154"/>
                        <a:pt x="416" y="154"/>
                        <a:pt x="416" y="154"/>
                      </a:cubicBezTo>
                      <a:cubicBezTo>
                        <a:pt x="419" y="156"/>
                        <a:pt x="419" y="156"/>
                        <a:pt x="419" y="156"/>
                      </a:cubicBezTo>
                      <a:cubicBezTo>
                        <a:pt x="420" y="157"/>
                        <a:pt x="420" y="157"/>
                        <a:pt x="420" y="157"/>
                      </a:cubicBezTo>
                      <a:cubicBezTo>
                        <a:pt x="419" y="159"/>
                        <a:pt x="419" y="159"/>
                        <a:pt x="419" y="159"/>
                      </a:cubicBezTo>
                      <a:cubicBezTo>
                        <a:pt x="416" y="159"/>
                        <a:pt x="416" y="159"/>
                        <a:pt x="416" y="159"/>
                      </a:cubicBezTo>
                      <a:cubicBezTo>
                        <a:pt x="414" y="158"/>
                        <a:pt x="414" y="158"/>
                        <a:pt x="414" y="158"/>
                      </a:cubicBezTo>
                      <a:cubicBezTo>
                        <a:pt x="411" y="158"/>
                        <a:pt x="411" y="158"/>
                        <a:pt x="411" y="158"/>
                      </a:cubicBezTo>
                      <a:cubicBezTo>
                        <a:pt x="410" y="155"/>
                        <a:pt x="410" y="155"/>
                        <a:pt x="410" y="155"/>
                      </a:cubicBezTo>
                      <a:cubicBezTo>
                        <a:pt x="410" y="153"/>
                        <a:pt x="410" y="153"/>
                        <a:pt x="410" y="153"/>
                      </a:cubicBezTo>
                      <a:cubicBezTo>
                        <a:pt x="409" y="150"/>
                        <a:pt x="409" y="150"/>
                        <a:pt x="409" y="150"/>
                      </a:cubicBezTo>
                      <a:cubicBezTo>
                        <a:pt x="407" y="149"/>
                        <a:pt x="407" y="149"/>
                        <a:pt x="407" y="149"/>
                      </a:cubicBezTo>
                      <a:cubicBezTo>
                        <a:pt x="405" y="150"/>
                        <a:pt x="405" y="150"/>
                        <a:pt x="405" y="150"/>
                      </a:cubicBezTo>
                      <a:cubicBezTo>
                        <a:pt x="403" y="150"/>
                        <a:pt x="403" y="150"/>
                        <a:pt x="403" y="150"/>
                      </a:cubicBezTo>
                      <a:cubicBezTo>
                        <a:pt x="402" y="148"/>
                        <a:pt x="402" y="148"/>
                        <a:pt x="402" y="148"/>
                      </a:cubicBezTo>
                      <a:cubicBezTo>
                        <a:pt x="403" y="144"/>
                        <a:pt x="403" y="144"/>
                        <a:pt x="403" y="144"/>
                      </a:cubicBezTo>
                      <a:cubicBezTo>
                        <a:pt x="402" y="143"/>
                        <a:pt x="402" y="143"/>
                        <a:pt x="402" y="143"/>
                      </a:cubicBezTo>
                      <a:cubicBezTo>
                        <a:pt x="400" y="146"/>
                        <a:pt x="400" y="146"/>
                        <a:pt x="400" y="146"/>
                      </a:cubicBezTo>
                      <a:cubicBezTo>
                        <a:pt x="398" y="151"/>
                        <a:pt x="398" y="151"/>
                        <a:pt x="398" y="151"/>
                      </a:cubicBezTo>
                      <a:cubicBezTo>
                        <a:pt x="394" y="153"/>
                        <a:pt x="394" y="153"/>
                        <a:pt x="394" y="153"/>
                      </a:cubicBezTo>
                      <a:cubicBezTo>
                        <a:pt x="391" y="153"/>
                        <a:pt x="391" y="153"/>
                        <a:pt x="391" y="153"/>
                      </a:cubicBezTo>
                      <a:cubicBezTo>
                        <a:pt x="387" y="149"/>
                        <a:pt x="387" y="149"/>
                        <a:pt x="387" y="149"/>
                      </a:cubicBezTo>
                      <a:cubicBezTo>
                        <a:pt x="384" y="149"/>
                        <a:pt x="384" y="149"/>
                        <a:pt x="384" y="149"/>
                      </a:cubicBezTo>
                      <a:cubicBezTo>
                        <a:pt x="383" y="146"/>
                        <a:pt x="383" y="146"/>
                        <a:pt x="383" y="146"/>
                      </a:cubicBezTo>
                      <a:cubicBezTo>
                        <a:pt x="382" y="142"/>
                        <a:pt x="382" y="142"/>
                        <a:pt x="382" y="142"/>
                      </a:cubicBezTo>
                      <a:cubicBezTo>
                        <a:pt x="383" y="137"/>
                        <a:pt x="383" y="137"/>
                        <a:pt x="383" y="137"/>
                      </a:cubicBezTo>
                      <a:cubicBezTo>
                        <a:pt x="381" y="130"/>
                        <a:pt x="381" y="130"/>
                        <a:pt x="381" y="130"/>
                      </a:cubicBezTo>
                      <a:cubicBezTo>
                        <a:pt x="379" y="128"/>
                        <a:pt x="379" y="128"/>
                        <a:pt x="379" y="128"/>
                      </a:cubicBezTo>
                      <a:cubicBezTo>
                        <a:pt x="378" y="124"/>
                        <a:pt x="378" y="124"/>
                        <a:pt x="378" y="124"/>
                      </a:cubicBezTo>
                      <a:cubicBezTo>
                        <a:pt x="378" y="120"/>
                        <a:pt x="378" y="120"/>
                        <a:pt x="378" y="120"/>
                      </a:cubicBezTo>
                      <a:cubicBezTo>
                        <a:pt x="380" y="118"/>
                        <a:pt x="380" y="118"/>
                        <a:pt x="380" y="118"/>
                      </a:cubicBezTo>
                      <a:cubicBezTo>
                        <a:pt x="381" y="116"/>
                        <a:pt x="381" y="116"/>
                        <a:pt x="381" y="116"/>
                      </a:cubicBezTo>
                      <a:cubicBezTo>
                        <a:pt x="380" y="106"/>
                        <a:pt x="380" y="106"/>
                        <a:pt x="380" y="106"/>
                      </a:cubicBezTo>
                      <a:cubicBezTo>
                        <a:pt x="378" y="101"/>
                        <a:pt x="378" y="101"/>
                        <a:pt x="378" y="101"/>
                      </a:cubicBezTo>
                      <a:cubicBezTo>
                        <a:pt x="374" y="94"/>
                        <a:pt x="374" y="94"/>
                        <a:pt x="374" y="94"/>
                      </a:cubicBezTo>
                      <a:cubicBezTo>
                        <a:pt x="374" y="90"/>
                        <a:pt x="374" y="90"/>
                        <a:pt x="374" y="90"/>
                      </a:cubicBezTo>
                      <a:cubicBezTo>
                        <a:pt x="371" y="82"/>
                        <a:pt x="371" y="82"/>
                        <a:pt x="371" y="82"/>
                      </a:cubicBezTo>
                      <a:cubicBezTo>
                        <a:pt x="370" y="78"/>
                        <a:pt x="370" y="78"/>
                        <a:pt x="370" y="78"/>
                      </a:cubicBezTo>
                      <a:cubicBezTo>
                        <a:pt x="367" y="76"/>
                        <a:pt x="367" y="76"/>
                        <a:pt x="367" y="76"/>
                      </a:cubicBezTo>
                      <a:cubicBezTo>
                        <a:pt x="366" y="73"/>
                        <a:pt x="366" y="73"/>
                        <a:pt x="366" y="73"/>
                      </a:cubicBezTo>
                      <a:cubicBezTo>
                        <a:pt x="364" y="72"/>
                        <a:pt x="364" y="72"/>
                        <a:pt x="364" y="72"/>
                      </a:cubicBezTo>
                      <a:cubicBezTo>
                        <a:pt x="361" y="72"/>
                        <a:pt x="361" y="72"/>
                        <a:pt x="361" y="72"/>
                      </a:cubicBezTo>
                      <a:cubicBezTo>
                        <a:pt x="359" y="70"/>
                        <a:pt x="359" y="70"/>
                        <a:pt x="359" y="70"/>
                      </a:cubicBezTo>
                      <a:cubicBezTo>
                        <a:pt x="356" y="70"/>
                        <a:pt x="356" y="70"/>
                        <a:pt x="356" y="70"/>
                      </a:cubicBezTo>
                      <a:cubicBezTo>
                        <a:pt x="354" y="73"/>
                        <a:pt x="354" y="73"/>
                        <a:pt x="354" y="73"/>
                      </a:cubicBezTo>
                      <a:cubicBezTo>
                        <a:pt x="354" y="78"/>
                        <a:pt x="354" y="78"/>
                        <a:pt x="354" y="78"/>
                      </a:cubicBezTo>
                      <a:cubicBezTo>
                        <a:pt x="353" y="80"/>
                        <a:pt x="353" y="80"/>
                        <a:pt x="353" y="80"/>
                      </a:cubicBezTo>
                      <a:cubicBezTo>
                        <a:pt x="354" y="83"/>
                        <a:pt x="354" y="83"/>
                        <a:pt x="354" y="83"/>
                      </a:cubicBezTo>
                      <a:cubicBezTo>
                        <a:pt x="353" y="86"/>
                        <a:pt x="353" y="86"/>
                        <a:pt x="353" y="86"/>
                      </a:cubicBezTo>
                      <a:cubicBezTo>
                        <a:pt x="351" y="93"/>
                        <a:pt x="351" y="93"/>
                        <a:pt x="351" y="93"/>
                      </a:cubicBezTo>
                      <a:cubicBezTo>
                        <a:pt x="350" y="98"/>
                        <a:pt x="350" y="98"/>
                        <a:pt x="350" y="98"/>
                      </a:cubicBezTo>
                      <a:cubicBezTo>
                        <a:pt x="351" y="104"/>
                        <a:pt x="351" y="104"/>
                        <a:pt x="351" y="104"/>
                      </a:cubicBezTo>
                      <a:cubicBezTo>
                        <a:pt x="353" y="106"/>
                        <a:pt x="353" y="106"/>
                        <a:pt x="353" y="106"/>
                      </a:cubicBezTo>
                      <a:cubicBezTo>
                        <a:pt x="352" y="112"/>
                        <a:pt x="352" y="112"/>
                        <a:pt x="352" y="112"/>
                      </a:cubicBezTo>
                      <a:cubicBezTo>
                        <a:pt x="351" y="118"/>
                        <a:pt x="351" y="118"/>
                        <a:pt x="351" y="118"/>
                      </a:cubicBezTo>
                      <a:cubicBezTo>
                        <a:pt x="352" y="122"/>
                        <a:pt x="352" y="122"/>
                        <a:pt x="352" y="122"/>
                      </a:cubicBezTo>
                      <a:cubicBezTo>
                        <a:pt x="352" y="130"/>
                        <a:pt x="352" y="130"/>
                        <a:pt x="352" y="130"/>
                      </a:cubicBezTo>
                      <a:cubicBezTo>
                        <a:pt x="350" y="131"/>
                        <a:pt x="350" y="131"/>
                        <a:pt x="350" y="131"/>
                      </a:cubicBezTo>
                      <a:cubicBezTo>
                        <a:pt x="349" y="129"/>
                        <a:pt x="349" y="129"/>
                        <a:pt x="349" y="129"/>
                      </a:cubicBezTo>
                      <a:cubicBezTo>
                        <a:pt x="348" y="128"/>
                        <a:pt x="348" y="128"/>
                        <a:pt x="348" y="128"/>
                      </a:cubicBezTo>
                      <a:cubicBezTo>
                        <a:pt x="346" y="130"/>
                        <a:pt x="346" y="130"/>
                        <a:pt x="346" y="130"/>
                      </a:cubicBezTo>
                      <a:cubicBezTo>
                        <a:pt x="344" y="129"/>
                        <a:pt x="344" y="129"/>
                        <a:pt x="344" y="129"/>
                      </a:cubicBezTo>
                      <a:cubicBezTo>
                        <a:pt x="343" y="128"/>
                        <a:pt x="343" y="128"/>
                        <a:pt x="343" y="128"/>
                      </a:cubicBezTo>
                      <a:cubicBezTo>
                        <a:pt x="341" y="127"/>
                        <a:pt x="341" y="127"/>
                        <a:pt x="341" y="127"/>
                      </a:cubicBezTo>
                      <a:cubicBezTo>
                        <a:pt x="337" y="126"/>
                        <a:pt x="337" y="126"/>
                        <a:pt x="337" y="126"/>
                      </a:cubicBezTo>
                      <a:cubicBezTo>
                        <a:pt x="335" y="124"/>
                        <a:pt x="335" y="124"/>
                        <a:pt x="335" y="124"/>
                      </a:cubicBezTo>
                      <a:cubicBezTo>
                        <a:pt x="333" y="124"/>
                        <a:pt x="333" y="124"/>
                        <a:pt x="333" y="124"/>
                      </a:cubicBezTo>
                      <a:cubicBezTo>
                        <a:pt x="333" y="125"/>
                        <a:pt x="333" y="125"/>
                        <a:pt x="333" y="125"/>
                      </a:cubicBezTo>
                      <a:cubicBezTo>
                        <a:pt x="333" y="127"/>
                        <a:pt x="333" y="127"/>
                        <a:pt x="333" y="127"/>
                      </a:cubicBezTo>
                      <a:cubicBezTo>
                        <a:pt x="336" y="130"/>
                        <a:pt x="336" y="130"/>
                        <a:pt x="336" y="130"/>
                      </a:cubicBezTo>
                      <a:cubicBezTo>
                        <a:pt x="336" y="132"/>
                        <a:pt x="336" y="132"/>
                        <a:pt x="336" y="132"/>
                      </a:cubicBezTo>
                      <a:cubicBezTo>
                        <a:pt x="335" y="134"/>
                        <a:pt x="335" y="134"/>
                        <a:pt x="335" y="134"/>
                      </a:cubicBezTo>
                      <a:cubicBezTo>
                        <a:pt x="335" y="135"/>
                        <a:pt x="335" y="135"/>
                        <a:pt x="335" y="135"/>
                      </a:cubicBezTo>
                      <a:cubicBezTo>
                        <a:pt x="333" y="136"/>
                        <a:pt x="333" y="136"/>
                        <a:pt x="333" y="136"/>
                      </a:cubicBezTo>
                      <a:cubicBezTo>
                        <a:pt x="332" y="134"/>
                        <a:pt x="332" y="134"/>
                        <a:pt x="332" y="134"/>
                      </a:cubicBezTo>
                      <a:cubicBezTo>
                        <a:pt x="329" y="134"/>
                        <a:pt x="329" y="134"/>
                        <a:pt x="329" y="134"/>
                      </a:cubicBezTo>
                      <a:cubicBezTo>
                        <a:pt x="328" y="132"/>
                        <a:pt x="328" y="132"/>
                        <a:pt x="328" y="132"/>
                      </a:cubicBezTo>
                      <a:cubicBezTo>
                        <a:pt x="327" y="127"/>
                        <a:pt x="327" y="127"/>
                        <a:pt x="327" y="127"/>
                      </a:cubicBezTo>
                      <a:cubicBezTo>
                        <a:pt x="324" y="122"/>
                        <a:pt x="324" y="122"/>
                        <a:pt x="324" y="122"/>
                      </a:cubicBezTo>
                      <a:cubicBezTo>
                        <a:pt x="324" y="117"/>
                        <a:pt x="324" y="117"/>
                        <a:pt x="324" y="117"/>
                      </a:cubicBezTo>
                      <a:cubicBezTo>
                        <a:pt x="323" y="114"/>
                        <a:pt x="323" y="114"/>
                        <a:pt x="323" y="114"/>
                      </a:cubicBezTo>
                      <a:cubicBezTo>
                        <a:pt x="321" y="111"/>
                        <a:pt x="321" y="111"/>
                        <a:pt x="321" y="111"/>
                      </a:cubicBezTo>
                      <a:cubicBezTo>
                        <a:pt x="321" y="107"/>
                        <a:pt x="321" y="107"/>
                        <a:pt x="321" y="107"/>
                      </a:cubicBezTo>
                      <a:cubicBezTo>
                        <a:pt x="319" y="104"/>
                        <a:pt x="319" y="104"/>
                        <a:pt x="319" y="104"/>
                      </a:cubicBezTo>
                      <a:cubicBezTo>
                        <a:pt x="317" y="107"/>
                        <a:pt x="317" y="107"/>
                        <a:pt x="317" y="107"/>
                      </a:cubicBezTo>
                      <a:cubicBezTo>
                        <a:pt x="316" y="111"/>
                        <a:pt x="316" y="111"/>
                        <a:pt x="316" y="111"/>
                      </a:cubicBezTo>
                      <a:cubicBezTo>
                        <a:pt x="314" y="113"/>
                        <a:pt x="314" y="113"/>
                        <a:pt x="314" y="113"/>
                      </a:cubicBezTo>
                      <a:cubicBezTo>
                        <a:pt x="314" y="116"/>
                        <a:pt x="314" y="116"/>
                        <a:pt x="314" y="116"/>
                      </a:cubicBezTo>
                      <a:cubicBezTo>
                        <a:pt x="313" y="119"/>
                        <a:pt x="313" y="119"/>
                        <a:pt x="313" y="119"/>
                      </a:cubicBezTo>
                      <a:cubicBezTo>
                        <a:pt x="311" y="121"/>
                        <a:pt x="311" y="121"/>
                        <a:pt x="311" y="121"/>
                      </a:cubicBezTo>
                      <a:cubicBezTo>
                        <a:pt x="309" y="122"/>
                        <a:pt x="309" y="122"/>
                        <a:pt x="309" y="122"/>
                      </a:cubicBezTo>
                      <a:cubicBezTo>
                        <a:pt x="307" y="125"/>
                        <a:pt x="307" y="125"/>
                        <a:pt x="307" y="125"/>
                      </a:cubicBezTo>
                      <a:cubicBezTo>
                        <a:pt x="304" y="131"/>
                        <a:pt x="304" y="131"/>
                        <a:pt x="304" y="131"/>
                      </a:cubicBezTo>
                      <a:cubicBezTo>
                        <a:pt x="301" y="135"/>
                        <a:pt x="301" y="135"/>
                        <a:pt x="301" y="135"/>
                      </a:cubicBezTo>
                      <a:cubicBezTo>
                        <a:pt x="301" y="137"/>
                        <a:pt x="301" y="137"/>
                        <a:pt x="301" y="137"/>
                      </a:cubicBezTo>
                      <a:cubicBezTo>
                        <a:pt x="300" y="139"/>
                        <a:pt x="300" y="139"/>
                        <a:pt x="300" y="139"/>
                      </a:cubicBezTo>
                      <a:cubicBezTo>
                        <a:pt x="297" y="144"/>
                        <a:pt x="297" y="144"/>
                        <a:pt x="297" y="144"/>
                      </a:cubicBezTo>
                      <a:cubicBezTo>
                        <a:pt x="295" y="144"/>
                        <a:pt x="295" y="144"/>
                        <a:pt x="295" y="144"/>
                      </a:cubicBezTo>
                      <a:cubicBezTo>
                        <a:pt x="294" y="143"/>
                        <a:pt x="294" y="143"/>
                        <a:pt x="294" y="143"/>
                      </a:cubicBezTo>
                      <a:cubicBezTo>
                        <a:pt x="295" y="139"/>
                        <a:pt x="295" y="139"/>
                        <a:pt x="295" y="139"/>
                      </a:cubicBezTo>
                      <a:cubicBezTo>
                        <a:pt x="297" y="134"/>
                        <a:pt x="297" y="134"/>
                        <a:pt x="297" y="134"/>
                      </a:cubicBezTo>
                      <a:cubicBezTo>
                        <a:pt x="298" y="130"/>
                        <a:pt x="298" y="130"/>
                        <a:pt x="298" y="130"/>
                      </a:cubicBezTo>
                      <a:cubicBezTo>
                        <a:pt x="299" y="128"/>
                        <a:pt x="299" y="128"/>
                        <a:pt x="299" y="128"/>
                      </a:cubicBezTo>
                      <a:cubicBezTo>
                        <a:pt x="302" y="126"/>
                        <a:pt x="302" y="126"/>
                        <a:pt x="302" y="126"/>
                      </a:cubicBezTo>
                      <a:cubicBezTo>
                        <a:pt x="304" y="121"/>
                        <a:pt x="304" y="121"/>
                        <a:pt x="304" y="121"/>
                      </a:cubicBezTo>
                      <a:cubicBezTo>
                        <a:pt x="307" y="117"/>
                        <a:pt x="307" y="117"/>
                        <a:pt x="307" y="117"/>
                      </a:cubicBezTo>
                      <a:cubicBezTo>
                        <a:pt x="308" y="114"/>
                        <a:pt x="308" y="114"/>
                        <a:pt x="308" y="114"/>
                      </a:cubicBezTo>
                      <a:cubicBezTo>
                        <a:pt x="308" y="111"/>
                        <a:pt x="308" y="111"/>
                        <a:pt x="308" y="111"/>
                      </a:cubicBezTo>
                      <a:cubicBezTo>
                        <a:pt x="306" y="109"/>
                        <a:pt x="306" y="109"/>
                        <a:pt x="306" y="109"/>
                      </a:cubicBezTo>
                      <a:cubicBezTo>
                        <a:pt x="307" y="107"/>
                        <a:pt x="307" y="107"/>
                        <a:pt x="307" y="107"/>
                      </a:cubicBezTo>
                      <a:cubicBezTo>
                        <a:pt x="309" y="106"/>
                        <a:pt x="309" y="106"/>
                        <a:pt x="309" y="106"/>
                      </a:cubicBezTo>
                      <a:cubicBezTo>
                        <a:pt x="310" y="104"/>
                        <a:pt x="310" y="104"/>
                        <a:pt x="310" y="104"/>
                      </a:cubicBezTo>
                      <a:cubicBezTo>
                        <a:pt x="310" y="101"/>
                        <a:pt x="310" y="101"/>
                        <a:pt x="310" y="101"/>
                      </a:cubicBezTo>
                      <a:cubicBezTo>
                        <a:pt x="312" y="96"/>
                        <a:pt x="312" y="96"/>
                        <a:pt x="312" y="96"/>
                      </a:cubicBezTo>
                      <a:cubicBezTo>
                        <a:pt x="314" y="90"/>
                        <a:pt x="314" y="90"/>
                        <a:pt x="314" y="90"/>
                      </a:cubicBezTo>
                      <a:cubicBezTo>
                        <a:pt x="314" y="86"/>
                        <a:pt x="314" y="86"/>
                        <a:pt x="314" y="86"/>
                      </a:cubicBezTo>
                      <a:cubicBezTo>
                        <a:pt x="316" y="80"/>
                        <a:pt x="316" y="80"/>
                        <a:pt x="316" y="80"/>
                      </a:cubicBezTo>
                      <a:cubicBezTo>
                        <a:pt x="316" y="69"/>
                        <a:pt x="316" y="69"/>
                        <a:pt x="316" y="69"/>
                      </a:cubicBezTo>
                      <a:cubicBezTo>
                        <a:pt x="315" y="67"/>
                        <a:pt x="315" y="67"/>
                        <a:pt x="315" y="67"/>
                      </a:cubicBezTo>
                      <a:cubicBezTo>
                        <a:pt x="310" y="66"/>
                        <a:pt x="310" y="66"/>
                        <a:pt x="310" y="66"/>
                      </a:cubicBezTo>
                      <a:cubicBezTo>
                        <a:pt x="307" y="67"/>
                        <a:pt x="307" y="67"/>
                        <a:pt x="307" y="67"/>
                      </a:cubicBezTo>
                      <a:cubicBezTo>
                        <a:pt x="304" y="69"/>
                        <a:pt x="304" y="69"/>
                        <a:pt x="304" y="69"/>
                      </a:cubicBezTo>
                      <a:cubicBezTo>
                        <a:pt x="301" y="68"/>
                        <a:pt x="301" y="68"/>
                        <a:pt x="301" y="68"/>
                      </a:cubicBezTo>
                      <a:cubicBezTo>
                        <a:pt x="298" y="67"/>
                        <a:pt x="298" y="67"/>
                        <a:pt x="298" y="67"/>
                      </a:cubicBezTo>
                      <a:cubicBezTo>
                        <a:pt x="297" y="69"/>
                        <a:pt x="297" y="69"/>
                        <a:pt x="297" y="69"/>
                      </a:cubicBezTo>
                      <a:cubicBezTo>
                        <a:pt x="297" y="72"/>
                        <a:pt x="297" y="72"/>
                        <a:pt x="297" y="72"/>
                      </a:cubicBezTo>
                      <a:cubicBezTo>
                        <a:pt x="300" y="74"/>
                        <a:pt x="300" y="74"/>
                        <a:pt x="300" y="74"/>
                      </a:cubicBezTo>
                      <a:cubicBezTo>
                        <a:pt x="300" y="80"/>
                        <a:pt x="300" y="80"/>
                        <a:pt x="300" y="80"/>
                      </a:cubicBezTo>
                      <a:cubicBezTo>
                        <a:pt x="299" y="84"/>
                        <a:pt x="299" y="84"/>
                        <a:pt x="299" y="84"/>
                      </a:cubicBezTo>
                      <a:cubicBezTo>
                        <a:pt x="298" y="81"/>
                        <a:pt x="298" y="81"/>
                        <a:pt x="298" y="81"/>
                      </a:cubicBezTo>
                      <a:cubicBezTo>
                        <a:pt x="297" y="76"/>
                        <a:pt x="297" y="76"/>
                        <a:pt x="297" y="76"/>
                      </a:cubicBezTo>
                      <a:cubicBezTo>
                        <a:pt x="294" y="74"/>
                        <a:pt x="294" y="74"/>
                        <a:pt x="294" y="74"/>
                      </a:cubicBezTo>
                      <a:cubicBezTo>
                        <a:pt x="292" y="72"/>
                        <a:pt x="292" y="72"/>
                        <a:pt x="292" y="72"/>
                      </a:cubicBezTo>
                      <a:cubicBezTo>
                        <a:pt x="287" y="77"/>
                        <a:pt x="287" y="77"/>
                        <a:pt x="287" y="77"/>
                      </a:cubicBezTo>
                      <a:cubicBezTo>
                        <a:pt x="286" y="81"/>
                        <a:pt x="286" y="81"/>
                        <a:pt x="286" y="81"/>
                      </a:cubicBezTo>
                      <a:cubicBezTo>
                        <a:pt x="288" y="84"/>
                        <a:pt x="288" y="84"/>
                        <a:pt x="288" y="84"/>
                      </a:cubicBezTo>
                      <a:cubicBezTo>
                        <a:pt x="287" y="87"/>
                        <a:pt x="287" y="87"/>
                        <a:pt x="287" y="87"/>
                      </a:cubicBezTo>
                      <a:cubicBezTo>
                        <a:pt x="284" y="87"/>
                        <a:pt x="284" y="87"/>
                        <a:pt x="284" y="87"/>
                      </a:cubicBezTo>
                      <a:cubicBezTo>
                        <a:pt x="284" y="86"/>
                        <a:pt x="284" y="86"/>
                        <a:pt x="284" y="86"/>
                      </a:cubicBezTo>
                      <a:cubicBezTo>
                        <a:pt x="284" y="82"/>
                        <a:pt x="284" y="82"/>
                        <a:pt x="284" y="82"/>
                      </a:cubicBezTo>
                      <a:cubicBezTo>
                        <a:pt x="283" y="78"/>
                        <a:pt x="283" y="78"/>
                        <a:pt x="283" y="78"/>
                      </a:cubicBezTo>
                      <a:cubicBezTo>
                        <a:pt x="281" y="76"/>
                        <a:pt x="281" y="76"/>
                        <a:pt x="281" y="76"/>
                      </a:cubicBezTo>
                      <a:cubicBezTo>
                        <a:pt x="274" y="76"/>
                        <a:pt x="274" y="76"/>
                        <a:pt x="274" y="76"/>
                      </a:cubicBezTo>
                      <a:cubicBezTo>
                        <a:pt x="267" y="79"/>
                        <a:pt x="267" y="79"/>
                        <a:pt x="267" y="79"/>
                      </a:cubicBezTo>
                      <a:cubicBezTo>
                        <a:pt x="260" y="80"/>
                        <a:pt x="260" y="80"/>
                        <a:pt x="260" y="80"/>
                      </a:cubicBezTo>
                      <a:cubicBezTo>
                        <a:pt x="255" y="78"/>
                        <a:pt x="255" y="78"/>
                        <a:pt x="255" y="78"/>
                      </a:cubicBezTo>
                      <a:cubicBezTo>
                        <a:pt x="253" y="78"/>
                        <a:pt x="253" y="78"/>
                        <a:pt x="253" y="78"/>
                      </a:cubicBezTo>
                      <a:cubicBezTo>
                        <a:pt x="250" y="80"/>
                        <a:pt x="250" y="80"/>
                        <a:pt x="250" y="80"/>
                      </a:cubicBezTo>
                      <a:cubicBezTo>
                        <a:pt x="248" y="79"/>
                        <a:pt x="248" y="79"/>
                        <a:pt x="248" y="79"/>
                      </a:cubicBezTo>
                      <a:cubicBezTo>
                        <a:pt x="244" y="79"/>
                        <a:pt x="244" y="79"/>
                        <a:pt x="244" y="79"/>
                      </a:cubicBezTo>
                      <a:cubicBezTo>
                        <a:pt x="241" y="82"/>
                        <a:pt x="241" y="82"/>
                        <a:pt x="241" y="82"/>
                      </a:cubicBezTo>
                      <a:cubicBezTo>
                        <a:pt x="240" y="84"/>
                        <a:pt x="240" y="84"/>
                        <a:pt x="240" y="84"/>
                      </a:cubicBezTo>
                      <a:cubicBezTo>
                        <a:pt x="241" y="87"/>
                        <a:pt x="241" y="87"/>
                        <a:pt x="241" y="87"/>
                      </a:cubicBezTo>
                      <a:cubicBezTo>
                        <a:pt x="241" y="91"/>
                        <a:pt x="241" y="91"/>
                        <a:pt x="241" y="91"/>
                      </a:cubicBezTo>
                      <a:cubicBezTo>
                        <a:pt x="243" y="94"/>
                        <a:pt x="243" y="94"/>
                        <a:pt x="243" y="94"/>
                      </a:cubicBezTo>
                      <a:cubicBezTo>
                        <a:pt x="244" y="96"/>
                        <a:pt x="244" y="96"/>
                        <a:pt x="244" y="96"/>
                      </a:cubicBezTo>
                      <a:cubicBezTo>
                        <a:pt x="243" y="100"/>
                        <a:pt x="243" y="100"/>
                        <a:pt x="243" y="100"/>
                      </a:cubicBezTo>
                      <a:cubicBezTo>
                        <a:pt x="241" y="106"/>
                        <a:pt x="241" y="106"/>
                        <a:pt x="241" y="106"/>
                      </a:cubicBezTo>
                      <a:cubicBezTo>
                        <a:pt x="242" y="112"/>
                        <a:pt x="242" y="112"/>
                        <a:pt x="242" y="112"/>
                      </a:cubicBezTo>
                      <a:cubicBezTo>
                        <a:pt x="246" y="119"/>
                        <a:pt x="246" y="119"/>
                        <a:pt x="246" y="119"/>
                      </a:cubicBezTo>
                      <a:cubicBezTo>
                        <a:pt x="246" y="123"/>
                        <a:pt x="246" y="123"/>
                        <a:pt x="246" y="123"/>
                      </a:cubicBezTo>
                      <a:cubicBezTo>
                        <a:pt x="247" y="130"/>
                        <a:pt x="247" y="130"/>
                        <a:pt x="247" y="130"/>
                      </a:cubicBezTo>
                      <a:cubicBezTo>
                        <a:pt x="246" y="132"/>
                        <a:pt x="246" y="132"/>
                        <a:pt x="246" y="132"/>
                      </a:cubicBezTo>
                      <a:cubicBezTo>
                        <a:pt x="245" y="130"/>
                        <a:pt x="245" y="130"/>
                        <a:pt x="245" y="130"/>
                      </a:cubicBezTo>
                      <a:cubicBezTo>
                        <a:pt x="243" y="126"/>
                        <a:pt x="243" y="126"/>
                        <a:pt x="243" y="126"/>
                      </a:cubicBezTo>
                      <a:cubicBezTo>
                        <a:pt x="239" y="121"/>
                        <a:pt x="239" y="121"/>
                        <a:pt x="239" y="121"/>
                      </a:cubicBezTo>
                      <a:cubicBezTo>
                        <a:pt x="237" y="119"/>
                        <a:pt x="237" y="119"/>
                        <a:pt x="237" y="119"/>
                      </a:cubicBezTo>
                      <a:cubicBezTo>
                        <a:pt x="237" y="111"/>
                        <a:pt x="237" y="111"/>
                        <a:pt x="237" y="111"/>
                      </a:cubicBezTo>
                      <a:cubicBezTo>
                        <a:pt x="237" y="103"/>
                        <a:pt x="237" y="103"/>
                        <a:pt x="237" y="103"/>
                      </a:cubicBezTo>
                      <a:cubicBezTo>
                        <a:pt x="237" y="100"/>
                        <a:pt x="237" y="100"/>
                        <a:pt x="237" y="100"/>
                      </a:cubicBezTo>
                      <a:cubicBezTo>
                        <a:pt x="234" y="94"/>
                        <a:pt x="234" y="94"/>
                        <a:pt x="234" y="94"/>
                      </a:cubicBezTo>
                      <a:cubicBezTo>
                        <a:pt x="234" y="90"/>
                        <a:pt x="234" y="90"/>
                        <a:pt x="234" y="90"/>
                      </a:cubicBezTo>
                      <a:cubicBezTo>
                        <a:pt x="233" y="88"/>
                        <a:pt x="233" y="88"/>
                        <a:pt x="233" y="88"/>
                      </a:cubicBezTo>
                      <a:cubicBezTo>
                        <a:pt x="232" y="87"/>
                        <a:pt x="232" y="87"/>
                        <a:pt x="232" y="87"/>
                      </a:cubicBezTo>
                      <a:cubicBezTo>
                        <a:pt x="228" y="89"/>
                        <a:pt x="228" y="89"/>
                        <a:pt x="228" y="89"/>
                      </a:cubicBezTo>
                      <a:cubicBezTo>
                        <a:pt x="223" y="91"/>
                        <a:pt x="223" y="91"/>
                        <a:pt x="223" y="91"/>
                      </a:cubicBezTo>
                      <a:cubicBezTo>
                        <a:pt x="219" y="92"/>
                        <a:pt x="219" y="92"/>
                        <a:pt x="219" y="92"/>
                      </a:cubicBezTo>
                      <a:cubicBezTo>
                        <a:pt x="216" y="95"/>
                        <a:pt x="216" y="95"/>
                        <a:pt x="216" y="95"/>
                      </a:cubicBezTo>
                      <a:cubicBezTo>
                        <a:pt x="215" y="100"/>
                        <a:pt x="215" y="100"/>
                        <a:pt x="215" y="100"/>
                      </a:cubicBezTo>
                      <a:cubicBezTo>
                        <a:pt x="216" y="104"/>
                        <a:pt x="216" y="104"/>
                        <a:pt x="216" y="104"/>
                      </a:cubicBezTo>
                      <a:cubicBezTo>
                        <a:pt x="215" y="108"/>
                        <a:pt x="215" y="108"/>
                        <a:pt x="215" y="108"/>
                      </a:cubicBezTo>
                      <a:cubicBezTo>
                        <a:pt x="213" y="112"/>
                        <a:pt x="213" y="112"/>
                        <a:pt x="213" y="112"/>
                      </a:cubicBezTo>
                      <a:cubicBezTo>
                        <a:pt x="212" y="114"/>
                        <a:pt x="212" y="114"/>
                        <a:pt x="212" y="114"/>
                      </a:cubicBezTo>
                      <a:cubicBezTo>
                        <a:pt x="212" y="116"/>
                        <a:pt x="212" y="116"/>
                        <a:pt x="212" y="116"/>
                      </a:cubicBezTo>
                      <a:cubicBezTo>
                        <a:pt x="214" y="116"/>
                        <a:pt x="214" y="116"/>
                        <a:pt x="214" y="116"/>
                      </a:cubicBezTo>
                      <a:cubicBezTo>
                        <a:pt x="216" y="117"/>
                        <a:pt x="216" y="117"/>
                        <a:pt x="216" y="117"/>
                      </a:cubicBezTo>
                      <a:cubicBezTo>
                        <a:pt x="216" y="122"/>
                        <a:pt x="216" y="122"/>
                        <a:pt x="216" y="122"/>
                      </a:cubicBezTo>
                      <a:cubicBezTo>
                        <a:pt x="214" y="126"/>
                        <a:pt x="214" y="126"/>
                        <a:pt x="214" y="126"/>
                      </a:cubicBezTo>
                      <a:cubicBezTo>
                        <a:pt x="209" y="129"/>
                        <a:pt x="209" y="129"/>
                        <a:pt x="209" y="129"/>
                      </a:cubicBezTo>
                      <a:cubicBezTo>
                        <a:pt x="206" y="129"/>
                        <a:pt x="206" y="129"/>
                        <a:pt x="206" y="129"/>
                      </a:cubicBezTo>
                      <a:cubicBezTo>
                        <a:pt x="205" y="131"/>
                        <a:pt x="205" y="131"/>
                        <a:pt x="205" y="131"/>
                      </a:cubicBezTo>
                      <a:cubicBezTo>
                        <a:pt x="204" y="135"/>
                        <a:pt x="204" y="135"/>
                        <a:pt x="204" y="135"/>
                      </a:cubicBezTo>
                      <a:cubicBezTo>
                        <a:pt x="203" y="137"/>
                        <a:pt x="203" y="137"/>
                        <a:pt x="203" y="137"/>
                      </a:cubicBezTo>
                      <a:cubicBezTo>
                        <a:pt x="202" y="139"/>
                        <a:pt x="202" y="139"/>
                        <a:pt x="202" y="139"/>
                      </a:cubicBezTo>
                      <a:cubicBezTo>
                        <a:pt x="203" y="142"/>
                        <a:pt x="203" y="142"/>
                        <a:pt x="203" y="142"/>
                      </a:cubicBezTo>
                      <a:cubicBezTo>
                        <a:pt x="202" y="144"/>
                        <a:pt x="202" y="144"/>
                        <a:pt x="202" y="144"/>
                      </a:cubicBezTo>
                      <a:cubicBezTo>
                        <a:pt x="199" y="144"/>
                        <a:pt x="199" y="144"/>
                        <a:pt x="199" y="144"/>
                      </a:cubicBezTo>
                      <a:cubicBezTo>
                        <a:pt x="198" y="145"/>
                        <a:pt x="198" y="145"/>
                        <a:pt x="198" y="145"/>
                      </a:cubicBezTo>
                      <a:cubicBezTo>
                        <a:pt x="193" y="146"/>
                        <a:pt x="193" y="146"/>
                        <a:pt x="193" y="146"/>
                      </a:cubicBezTo>
                      <a:cubicBezTo>
                        <a:pt x="190" y="144"/>
                        <a:pt x="190" y="144"/>
                        <a:pt x="190" y="144"/>
                      </a:cubicBezTo>
                      <a:cubicBezTo>
                        <a:pt x="189" y="141"/>
                        <a:pt x="189" y="141"/>
                        <a:pt x="189" y="141"/>
                      </a:cubicBezTo>
                      <a:cubicBezTo>
                        <a:pt x="190" y="138"/>
                        <a:pt x="190" y="138"/>
                        <a:pt x="190" y="138"/>
                      </a:cubicBezTo>
                      <a:cubicBezTo>
                        <a:pt x="188" y="137"/>
                        <a:pt x="188" y="137"/>
                        <a:pt x="188" y="137"/>
                      </a:cubicBezTo>
                      <a:cubicBezTo>
                        <a:pt x="187" y="137"/>
                        <a:pt x="187" y="137"/>
                        <a:pt x="187" y="137"/>
                      </a:cubicBezTo>
                      <a:cubicBezTo>
                        <a:pt x="186" y="135"/>
                        <a:pt x="186" y="135"/>
                        <a:pt x="186" y="135"/>
                      </a:cubicBezTo>
                      <a:cubicBezTo>
                        <a:pt x="185" y="133"/>
                        <a:pt x="185" y="133"/>
                        <a:pt x="185" y="133"/>
                      </a:cubicBezTo>
                      <a:cubicBezTo>
                        <a:pt x="184" y="133"/>
                        <a:pt x="184" y="133"/>
                        <a:pt x="184" y="133"/>
                      </a:cubicBezTo>
                      <a:cubicBezTo>
                        <a:pt x="182" y="134"/>
                        <a:pt x="182" y="134"/>
                        <a:pt x="182" y="134"/>
                      </a:cubicBezTo>
                      <a:cubicBezTo>
                        <a:pt x="181" y="136"/>
                        <a:pt x="181" y="136"/>
                        <a:pt x="181" y="136"/>
                      </a:cubicBezTo>
                      <a:cubicBezTo>
                        <a:pt x="179" y="136"/>
                        <a:pt x="179" y="136"/>
                        <a:pt x="179" y="136"/>
                      </a:cubicBezTo>
                      <a:cubicBezTo>
                        <a:pt x="177" y="138"/>
                        <a:pt x="177" y="138"/>
                        <a:pt x="177" y="138"/>
                      </a:cubicBezTo>
                      <a:cubicBezTo>
                        <a:pt x="177" y="143"/>
                        <a:pt x="177" y="143"/>
                        <a:pt x="177" y="143"/>
                      </a:cubicBezTo>
                      <a:cubicBezTo>
                        <a:pt x="177" y="146"/>
                        <a:pt x="177" y="146"/>
                        <a:pt x="177" y="146"/>
                      </a:cubicBezTo>
                      <a:cubicBezTo>
                        <a:pt x="177" y="150"/>
                        <a:pt x="177" y="150"/>
                        <a:pt x="177" y="150"/>
                      </a:cubicBezTo>
                      <a:cubicBezTo>
                        <a:pt x="178" y="156"/>
                        <a:pt x="178" y="156"/>
                        <a:pt x="178" y="156"/>
                      </a:cubicBezTo>
                      <a:cubicBezTo>
                        <a:pt x="178" y="163"/>
                        <a:pt x="178" y="163"/>
                        <a:pt x="178" y="163"/>
                      </a:cubicBezTo>
                      <a:cubicBezTo>
                        <a:pt x="176" y="166"/>
                        <a:pt x="176" y="166"/>
                        <a:pt x="176" y="166"/>
                      </a:cubicBezTo>
                      <a:cubicBezTo>
                        <a:pt x="175" y="166"/>
                        <a:pt x="175" y="166"/>
                        <a:pt x="175" y="166"/>
                      </a:cubicBezTo>
                      <a:cubicBezTo>
                        <a:pt x="176" y="158"/>
                        <a:pt x="176" y="158"/>
                        <a:pt x="176" y="158"/>
                      </a:cubicBezTo>
                      <a:cubicBezTo>
                        <a:pt x="175" y="152"/>
                        <a:pt x="175" y="152"/>
                        <a:pt x="175" y="152"/>
                      </a:cubicBezTo>
                      <a:cubicBezTo>
                        <a:pt x="174" y="149"/>
                        <a:pt x="174" y="149"/>
                        <a:pt x="174" y="149"/>
                      </a:cubicBezTo>
                      <a:cubicBezTo>
                        <a:pt x="175" y="141"/>
                        <a:pt x="175" y="141"/>
                        <a:pt x="175" y="141"/>
                      </a:cubicBezTo>
                      <a:cubicBezTo>
                        <a:pt x="174" y="137"/>
                        <a:pt x="174" y="137"/>
                        <a:pt x="174" y="137"/>
                      </a:cubicBezTo>
                      <a:cubicBezTo>
                        <a:pt x="173" y="136"/>
                        <a:pt x="173" y="136"/>
                        <a:pt x="173" y="136"/>
                      </a:cubicBezTo>
                      <a:cubicBezTo>
                        <a:pt x="171" y="137"/>
                        <a:pt x="171" y="137"/>
                        <a:pt x="171" y="137"/>
                      </a:cubicBezTo>
                      <a:cubicBezTo>
                        <a:pt x="169" y="137"/>
                        <a:pt x="169" y="137"/>
                        <a:pt x="169" y="137"/>
                      </a:cubicBezTo>
                      <a:cubicBezTo>
                        <a:pt x="166" y="141"/>
                        <a:pt x="166" y="141"/>
                        <a:pt x="166" y="141"/>
                      </a:cubicBezTo>
                      <a:cubicBezTo>
                        <a:pt x="163" y="142"/>
                        <a:pt x="163" y="142"/>
                        <a:pt x="163" y="142"/>
                      </a:cubicBezTo>
                      <a:cubicBezTo>
                        <a:pt x="160" y="144"/>
                        <a:pt x="160" y="144"/>
                        <a:pt x="160" y="144"/>
                      </a:cubicBezTo>
                      <a:cubicBezTo>
                        <a:pt x="159" y="148"/>
                        <a:pt x="159" y="148"/>
                        <a:pt x="159" y="148"/>
                      </a:cubicBezTo>
                      <a:cubicBezTo>
                        <a:pt x="159" y="150"/>
                        <a:pt x="159" y="150"/>
                        <a:pt x="159" y="150"/>
                      </a:cubicBezTo>
                      <a:cubicBezTo>
                        <a:pt x="155" y="156"/>
                        <a:pt x="155" y="156"/>
                        <a:pt x="155" y="156"/>
                      </a:cubicBezTo>
                      <a:cubicBezTo>
                        <a:pt x="153" y="157"/>
                        <a:pt x="153" y="157"/>
                        <a:pt x="153" y="157"/>
                      </a:cubicBezTo>
                      <a:cubicBezTo>
                        <a:pt x="153" y="155"/>
                        <a:pt x="153" y="155"/>
                        <a:pt x="153" y="155"/>
                      </a:cubicBezTo>
                      <a:cubicBezTo>
                        <a:pt x="149" y="155"/>
                        <a:pt x="149" y="155"/>
                        <a:pt x="149" y="155"/>
                      </a:cubicBezTo>
                      <a:cubicBezTo>
                        <a:pt x="147" y="156"/>
                        <a:pt x="147" y="156"/>
                        <a:pt x="147" y="156"/>
                      </a:cubicBezTo>
                      <a:cubicBezTo>
                        <a:pt x="147" y="158"/>
                        <a:pt x="147" y="158"/>
                        <a:pt x="147" y="158"/>
                      </a:cubicBezTo>
                      <a:cubicBezTo>
                        <a:pt x="149" y="159"/>
                        <a:pt x="149" y="159"/>
                        <a:pt x="149" y="159"/>
                      </a:cubicBezTo>
                      <a:cubicBezTo>
                        <a:pt x="150" y="160"/>
                        <a:pt x="150" y="160"/>
                        <a:pt x="150" y="160"/>
                      </a:cubicBezTo>
                      <a:cubicBezTo>
                        <a:pt x="148" y="161"/>
                        <a:pt x="148" y="161"/>
                        <a:pt x="148" y="161"/>
                      </a:cubicBezTo>
                      <a:cubicBezTo>
                        <a:pt x="143" y="160"/>
                        <a:pt x="143" y="160"/>
                        <a:pt x="143" y="160"/>
                      </a:cubicBezTo>
                      <a:cubicBezTo>
                        <a:pt x="140" y="162"/>
                        <a:pt x="140" y="162"/>
                        <a:pt x="140" y="162"/>
                      </a:cubicBezTo>
                      <a:cubicBezTo>
                        <a:pt x="138" y="165"/>
                        <a:pt x="138" y="165"/>
                        <a:pt x="138" y="165"/>
                      </a:cubicBezTo>
                      <a:cubicBezTo>
                        <a:pt x="133" y="167"/>
                        <a:pt x="133" y="167"/>
                        <a:pt x="133" y="167"/>
                      </a:cubicBezTo>
                      <a:cubicBezTo>
                        <a:pt x="132" y="169"/>
                        <a:pt x="132" y="169"/>
                        <a:pt x="132" y="169"/>
                      </a:cubicBezTo>
                      <a:cubicBezTo>
                        <a:pt x="130" y="171"/>
                        <a:pt x="130" y="171"/>
                        <a:pt x="130" y="171"/>
                      </a:cubicBezTo>
                      <a:cubicBezTo>
                        <a:pt x="127" y="173"/>
                        <a:pt x="127" y="173"/>
                        <a:pt x="127" y="173"/>
                      </a:cubicBezTo>
                      <a:cubicBezTo>
                        <a:pt x="125" y="174"/>
                        <a:pt x="125" y="174"/>
                        <a:pt x="125" y="174"/>
                      </a:cubicBezTo>
                      <a:cubicBezTo>
                        <a:pt x="123" y="175"/>
                        <a:pt x="123" y="175"/>
                        <a:pt x="123" y="175"/>
                      </a:cubicBezTo>
                      <a:cubicBezTo>
                        <a:pt x="124" y="178"/>
                        <a:pt x="124" y="178"/>
                        <a:pt x="124" y="178"/>
                      </a:cubicBezTo>
                      <a:cubicBezTo>
                        <a:pt x="125" y="180"/>
                        <a:pt x="125" y="180"/>
                        <a:pt x="125" y="180"/>
                      </a:cubicBezTo>
                      <a:cubicBezTo>
                        <a:pt x="124" y="182"/>
                        <a:pt x="124" y="182"/>
                        <a:pt x="124" y="182"/>
                      </a:cubicBezTo>
                      <a:cubicBezTo>
                        <a:pt x="123" y="183"/>
                        <a:pt x="123" y="183"/>
                        <a:pt x="123" y="183"/>
                      </a:cubicBezTo>
                      <a:cubicBezTo>
                        <a:pt x="121" y="185"/>
                        <a:pt x="121" y="185"/>
                        <a:pt x="121" y="185"/>
                      </a:cubicBezTo>
                      <a:cubicBezTo>
                        <a:pt x="119" y="188"/>
                        <a:pt x="119" y="188"/>
                        <a:pt x="119" y="188"/>
                      </a:cubicBezTo>
                      <a:cubicBezTo>
                        <a:pt x="117" y="190"/>
                        <a:pt x="117" y="190"/>
                        <a:pt x="117" y="190"/>
                      </a:cubicBezTo>
                      <a:cubicBezTo>
                        <a:pt x="116" y="192"/>
                        <a:pt x="116" y="192"/>
                        <a:pt x="116" y="192"/>
                      </a:cubicBezTo>
                      <a:cubicBezTo>
                        <a:pt x="116" y="195"/>
                        <a:pt x="116" y="195"/>
                        <a:pt x="116" y="195"/>
                      </a:cubicBezTo>
                      <a:cubicBezTo>
                        <a:pt x="117" y="195"/>
                        <a:pt x="117" y="195"/>
                        <a:pt x="117" y="195"/>
                      </a:cubicBezTo>
                      <a:cubicBezTo>
                        <a:pt x="117" y="198"/>
                        <a:pt x="117" y="198"/>
                        <a:pt x="117" y="198"/>
                      </a:cubicBezTo>
                      <a:cubicBezTo>
                        <a:pt x="117" y="200"/>
                        <a:pt x="117" y="200"/>
                        <a:pt x="117" y="200"/>
                      </a:cubicBezTo>
                      <a:cubicBezTo>
                        <a:pt x="119" y="201"/>
                        <a:pt x="119" y="201"/>
                        <a:pt x="119" y="201"/>
                      </a:cubicBezTo>
                      <a:cubicBezTo>
                        <a:pt x="121" y="201"/>
                        <a:pt x="121" y="201"/>
                        <a:pt x="121" y="201"/>
                      </a:cubicBezTo>
                      <a:cubicBezTo>
                        <a:pt x="123" y="202"/>
                        <a:pt x="123" y="202"/>
                        <a:pt x="123" y="202"/>
                      </a:cubicBezTo>
                      <a:cubicBezTo>
                        <a:pt x="125" y="203"/>
                        <a:pt x="125" y="203"/>
                        <a:pt x="125" y="203"/>
                      </a:cubicBezTo>
                      <a:cubicBezTo>
                        <a:pt x="127" y="201"/>
                        <a:pt x="127" y="201"/>
                        <a:pt x="127" y="201"/>
                      </a:cubicBezTo>
                      <a:cubicBezTo>
                        <a:pt x="129" y="200"/>
                        <a:pt x="129" y="200"/>
                        <a:pt x="129" y="200"/>
                      </a:cubicBezTo>
                      <a:cubicBezTo>
                        <a:pt x="132" y="203"/>
                        <a:pt x="132" y="203"/>
                        <a:pt x="132" y="203"/>
                      </a:cubicBezTo>
                      <a:cubicBezTo>
                        <a:pt x="133" y="206"/>
                        <a:pt x="133" y="206"/>
                        <a:pt x="133" y="206"/>
                      </a:cubicBezTo>
                      <a:cubicBezTo>
                        <a:pt x="136" y="205"/>
                        <a:pt x="136" y="205"/>
                        <a:pt x="136" y="205"/>
                      </a:cubicBezTo>
                      <a:cubicBezTo>
                        <a:pt x="139" y="202"/>
                        <a:pt x="139" y="202"/>
                        <a:pt x="139" y="202"/>
                      </a:cubicBezTo>
                      <a:cubicBezTo>
                        <a:pt x="141" y="202"/>
                        <a:pt x="141" y="202"/>
                        <a:pt x="141" y="202"/>
                      </a:cubicBezTo>
                      <a:cubicBezTo>
                        <a:pt x="144" y="203"/>
                        <a:pt x="144" y="203"/>
                        <a:pt x="144" y="203"/>
                      </a:cubicBezTo>
                      <a:cubicBezTo>
                        <a:pt x="149" y="203"/>
                        <a:pt x="149" y="203"/>
                        <a:pt x="149" y="203"/>
                      </a:cubicBezTo>
                      <a:cubicBezTo>
                        <a:pt x="151" y="202"/>
                        <a:pt x="151" y="202"/>
                        <a:pt x="151" y="202"/>
                      </a:cubicBezTo>
                      <a:cubicBezTo>
                        <a:pt x="152" y="198"/>
                        <a:pt x="152" y="198"/>
                        <a:pt x="152" y="198"/>
                      </a:cubicBezTo>
                      <a:cubicBezTo>
                        <a:pt x="154" y="195"/>
                        <a:pt x="154" y="195"/>
                        <a:pt x="154" y="195"/>
                      </a:cubicBezTo>
                      <a:cubicBezTo>
                        <a:pt x="155" y="195"/>
                        <a:pt x="155" y="195"/>
                        <a:pt x="155" y="195"/>
                      </a:cubicBezTo>
                      <a:cubicBezTo>
                        <a:pt x="155" y="199"/>
                        <a:pt x="155" y="199"/>
                        <a:pt x="155" y="199"/>
                      </a:cubicBezTo>
                      <a:cubicBezTo>
                        <a:pt x="156" y="200"/>
                        <a:pt x="156" y="200"/>
                        <a:pt x="156" y="200"/>
                      </a:cubicBezTo>
                      <a:cubicBezTo>
                        <a:pt x="155" y="203"/>
                        <a:pt x="155" y="203"/>
                        <a:pt x="155" y="203"/>
                      </a:cubicBezTo>
                      <a:cubicBezTo>
                        <a:pt x="151" y="205"/>
                        <a:pt x="151" y="205"/>
                        <a:pt x="151" y="205"/>
                      </a:cubicBezTo>
                      <a:cubicBezTo>
                        <a:pt x="147" y="207"/>
                        <a:pt x="147" y="207"/>
                        <a:pt x="147" y="207"/>
                      </a:cubicBezTo>
                      <a:cubicBezTo>
                        <a:pt x="142" y="206"/>
                        <a:pt x="142" y="206"/>
                        <a:pt x="142" y="206"/>
                      </a:cubicBezTo>
                      <a:cubicBezTo>
                        <a:pt x="139" y="207"/>
                        <a:pt x="139" y="207"/>
                        <a:pt x="139" y="207"/>
                      </a:cubicBezTo>
                      <a:cubicBezTo>
                        <a:pt x="139" y="210"/>
                        <a:pt x="139" y="210"/>
                        <a:pt x="139" y="210"/>
                      </a:cubicBezTo>
                      <a:cubicBezTo>
                        <a:pt x="139" y="212"/>
                        <a:pt x="139" y="212"/>
                        <a:pt x="139" y="212"/>
                      </a:cubicBezTo>
                      <a:cubicBezTo>
                        <a:pt x="142" y="215"/>
                        <a:pt x="142" y="215"/>
                        <a:pt x="142" y="215"/>
                      </a:cubicBezTo>
                      <a:cubicBezTo>
                        <a:pt x="146" y="215"/>
                        <a:pt x="146" y="215"/>
                        <a:pt x="146" y="215"/>
                      </a:cubicBezTo>
                      <a:cubicBezTo>
                        <a:pt x="147" y="216"/>
                        <a:pt x="147" y="216"/>
                        <a:pt x="147" y="216"/>
                      </a:cubicBezTo>
                      <a:cubicBezTo>
                        <a:pt x="146" y="219"/>
                        <a:pt x="146" y="219"/>
                        <a:pt x="146" y="219"/>
                      </a:cubicBezTo>
                      <a:cubicBezTo>
                        <a:pt x="142" y="222"/>
                        <a:pt x="142" y="222"/>
                        <a:pt x="142" y="222"/>
                      </a:cubicBezTo>
                      <a:cubicBezTo>
                        <a:pt x="138" y="221"/>
                        <a:pt x="138" y="221"/>
                        <a:pt x="138" y="221"/>
                      </a:cubicBezTo>
                      <a:cubicBezTo>
                        <a:pt x="135" y="222"/>
                        <a:pt x="135" y="222"/>
                        <a:pt x="135" y="222"/>
                      </a:cubicBezTo>
                      <a:cubicBezTo>
                        <a:pt x="132" y="226"/>
                        <a:pt x="132" y="226"/>
                        <a:pt x="132" y="226"/>
                      </a:cubicBezTo>
                      <a:cubicBezTo>
                        <a:pt x="132" y="230"/>
                        <a:pt x="132" y="230"/>
                        <a:pt x="132" y="230"/>
                      </a:cubicBezTo>
                      <a:cubicBezTo>
                        <a:pt x="135" y="231"/>
                        <a:pt x="135" y="231"/>
                        <a:pt x="135" y="231"/>
                      </a:cubicBezTo>
                      <a:cubicBezTo>
                        <a:pt x="133" y="235"/>
                        <a:pt x="133" y="235"/>
                        <a:pt x="133" y="235"/>
                      </a:cubicBezTo>
                      <a:cubicBezTo>
                        <a:pt x="131" y="236"/>
                        <a:pt x="131" y="236"/>
                        <a:pt x="131" y="236"/>
                      </a:cubicBezTo>
                      <a:cubicBezTo>
                        <a:pt x="127" y="242"/>
                        <a:pt x="127" y="242"/>
                        <a:pt x="127" y="242"/>
                      </a:cubicBezTo>
                      <a:cubicBezTo>
                        <a:pt x="126" y="245"/>
                        <a:pt x="126" y="245"/>
                        <a:pt x="126" y="245"/>
                      </a:cubicBezTo>
                      <a:cubicBezTo>
                        <a:pt x="122" y="247"/>
                        <a:pt x="122" y="247"/>
                        <a:pt x="122" y="247"/>
                      </a:cubicBezTo>
                      <a:cubicBezTo>
                        <a:pt x="119" y="252"/>
                        <a:pt x="119" y="252"/>
                        <a:pt x="119" y="252"/>
                      </a:cubicBezTo>
                      <a:cubicBezTo>
                        <a:pt x="117" y="256"/>
                        <a:pt x="117" y="256"/>
                        <a:pt x="117" y="256"/>
                      </a:cubicBezTo>
                      <a:cubicBezTo>
                        <a:pt x="114" y="260"/>
                        <a:pt x="114" y="260"/>
                        <a:pt x="114" y="260"/>
                      </a:cubicBezTo>
                      <a:cubicBezTo>
                        <a:pt x="113" y="262"/>
                        <a:pt x="113" y="262"/>
                        <a:pt x="113" y="262"/>
                      </a:cubicBezTo>
                      <a:cubicBezTo>
                        <a:pt x="111" y="263"/>
                        <a:pt x="111" y="263"/>
                        <a:pt x="111" y="263"/>
                      </a:cubicBezTo>
                      <a:cubicBezTo>
                        <a:pt x="109" y="263"/>
                        <a:pt x="109" y="263"/>
                        <a:pt x="109" y="263"/>
                      </a:cubicBezTo>
                      <a:cubicBezTo>
                        <a:pt x="105" y="260"/>
                        <a:pt x="105" y="260"/>
                        <a:pt x="105" y="260"/>
                      </a:cubicBezTo>
                      <a:cubicBezTo>
                        <a:pt x="103" y="258"/>
                        <a:pt x="103" y="258"/>
                        <a:pt x="103" y="258"/>
                      </a:cubicBezTo>
                      <a:cubicBezTo>
                        <a:pt x="100" y="258"/>
                        <a:pt x="100" y="258"/>
                        <a:pt x="100" y="258"/>
                      </a:cubicBezTo>
                      <a:cubicBezTo>
                        <a:pt x="99" y="256"/>
                        <a:pt x="99" y="256"/>
                        <a:pt x="99" y="256"/>
                      </a:cubicBezTo>
                      <a:cubicBezTo>
                        <a:pt x="94" y="255"/>
                        <a:pt x="94" y="255"/>
                        <a:pt x="94" y="255"/>
                      </a:cubicBezTo>
                      <a:cubicBezTo>
                        <a:pt x="90" y="255"/>
                        <a:pt x="90" y="255"/>
                        <a:pt x="90" y="255"/>
                      </a:cubicBezTo>
                      <a:cubicBezTo>
                        <a:pt x="87" y="258"/>
                        <a:pt x="87" y="258"/>
                        <a:pt x="87" y="258"/>
                      </a:cubicBezTo>
                      <a:cubicBezTo>
                        <a:pt x="84" y="257"/>
                        <a:pt x="84" y="257"/>
                        <a:pt x="84" y="257"/>
                      </a:cubicBezTo>
                      <a:cubicBezTo>
                        <a:pt x="82" y="255"/>
                        <a:pt x="82" y="255"/>
                        <a:pt x="82" y="255"/>
                      </a:cubicBezTo>
                      <a:cubicBezTo>
                        <a:pt x="78" y="256"/>
                        <a:pt x="78" y="256"/>
                        <a:pt x="78" y="256"/>
                      </a:cubicBezTo>
                      <a:cubicBezTo>
                        <a:pt x="72" y="256"/>
                        <a:pt x="72" y="256"/>
                        <a:pt x="72" y="256"/>
                      </a:cubicBezTo>
                      <a:cubicBezTo>
                        <a:pt x="68" y="259"/>
                        <a:pt x="68" y="259"/>
                        <a:pt x="68" y="259"/>
                      </a:cubicBezTo>
                      <a:cubicBezTo>
                        <a:pt x="67" y="261"/>
                        <a:pt x="67" y="261"/>
                        <a:pt x="67" y="261"/>
                      </a:cubicBezTo>
                      <a:cubicBezTo>
                        <a:pt x="68" y="263"/>
                        <a:pt x="68" y="263"/>
                        <a:pt x="68" y="263"/>
                      </a:cubicBezTo>
                      <a:cubicBezTo>
                        <a:pt x="67" y="266"/>
                        <a:pt x="67" y="266"/>
                        <a:pt x="67" y="266"/>
                      </a:cubicBezTo>
                      <a:cubicBezTo>
                        <a:pt x="66" y="264"/>
                        <a:pt x="66" y="264"/>
                        <a:pt x="66" y="264"/>
                      </a:cubicBezTo>
                      <a:cubicBezTo>
                        <a:pt x="63" y="264"/>
                        <a:pt x="63" y="264"/>
                        <a:pt x="63" y="264"/>
                      </a:cubicBezTo>
                      <a:cubicBezTo>
                        <a:pt x="50" y="268"/>
                        <a:pt x="50" y="268"/>
                        <a:pt x="50" y="268"/>
                      </a:cubicBezTo>
                      <a:cubicBezTo>
                        <a:pt x="47" y="268"/>
                        <a:pt x="47" y="268"/>
                        <a:pt x="47" y="268"/>
                      </a:cubicBezTo>
                      <a:cubicBezTo>
                        <a:pt x="46" y="268"/>
                        <a:pt x="46" y="268"/>
                        <a:pt x="46" y="268"/>
                      </a:cubicBezTo>
                      <a:cubicBezTo>
                        <a:pt x="44" y="270"/>
                        <a:pt x="44" y="270"/>
                        <a:pt x="44" y="270"/>
                      </a:cubicBezTo>
                      <a:cubicBezTo>
                        <a:pt x="43" y="270"/>
                        <a:pt x="43" y="270"/>
                        <a:pt x="43" y="270"/>
                      </a:cubicBezTo>
                      <a:cubicBezTo>
                        <a:pt x="40" y="269"/>
                        <a:pt x="40" y="269"/>
                        <a:pt x="40" y="269"/>
                      </a:cubicBezTo>
                      <a:cubicBezTo>
                        <a:pt x="38" y="271"/>
                        <a:pt x="38" y="271"/>
                        <a:pt x="38" y="271"/>
                      </a:cubicBezTo>
                      <a:cubicBezTo>
                        <a:pt x="37" y="273"/>
                        <a:pt x="37" y="273"/>
                        <a:pt x="37" y="273"/>
                      </a:cubicBezTo>
                      <a:cubicBezTo>
                        <a:pt x="35" y="274"/>
                        <a:pt x="35" y="274"/>
                        <a:pt x="35" y="274"/>
                      </a:cubicBezTo>
                      <a:cubicBezTo>
                        <a:pt x="34" y="273"/>
                        <a:pt x="34" y="273"/>
                        <a:pt x="34" y="273"/>
                      </a:cubicBezTo>
                      <a:cubicBezTo>
                        <a:pt x="34" y="272"/>
                        <a:pt x="34" y="272"/>
                        <a:pt x="34" y="272"/>
                      </a:cubicBezTo>
                      <a:cubicBezTo>
                        <a:pt x="31" y="271"/>
                        <a:pt x="31" y="271"/>
                        <a:pt x="31" y="271"/>
                      </a:cubicBezTo>
                      <a:cubicBezTo>
                        <a:pt x="29" y="271"/>
                        <a:pt x="29" y="271"/>
                        <a:pt x="29" y="271"/>
                      </a:cubicBezTo>
                      <a:cubicBezTo>
                        <a:pt x="27" y="273"/>
                        <a:pt x="27" y="273"/>
                        <a:pt x="27" y="273"/>
                      </a:cubicBezTo>
                      <a:cubicBezTo>
                        <a:pt x="24" y="274"/>
                        <a:pt x="24" y="274"/>
                        <a:pt x="24" y="274"/>
                      </a:cubicBezTo>
                      <a:cubicBezTo>
                        <a:pt x="22" y="273"/>
                        <a:pt x="22" y="273"/>
                        <a:pt x="22" y="273"/>
                      </a:cubicBezTo>
                      <a:cubicBezTo>
                        <a:pt x="20" y="273"/>
                        <a:pt x="20" y="273"/>
                        <a:pt x="20" y="273"/>
                      </a:cubicBezTo>
                      <a:cubicBezTo>
                        <a:pt x="18" y="274"/>
                        <a:pt x="18" y="274"/>
                        <a:pt x="18" y="274"/>
                      </a:cubicBezTo>
                      <a:cubicBezTo>
                        <a:pt x="15" y="275"/>
                        <a:pt x="15" y="275"/>
                        <a:pt x="15" y="275"/>
                      </a:cubicBezTo>
                      <a:cubicBezTo>
                        <a:pt x="15" y="278"/>
                        <a:pt x="15" y="278"/>
                        <a:pt x="15" y="278"/>
                      </a:cubicBezTo>
                      <a:cubicBezTo>
                        <a:pt x="15" y="280"/>
                        <a:pt x="15" y="280"/>
                        <a:pt x="15" y="280"/>
                      </a:cubicBezTo>
                      <a:cubicBezTo>
                        <a:pt x="9" y="283"/>
                        <a:pt x="9" y="283"/>
                        <a:pt x="9" y="283"/>
                      </a:cubicBezTo>
                      <a:cubicBezTo>
                        <a:pt x="6" y="283"/>
                        <a:pt x="6" y="283"/>
                        <a:pt x="6" y="283"/>
                      </a:cubicBezTo>
                      <a:cubicBezTo>
                        <a:pt x="5" y="284"/>
                        <a:pt x="5" y="284"/>
                        <a:pt x="5" y="284"/>
                      </a:cubicBezTo>
                      <a:cubicBezTo>
                        <a:pt x="7" y="287"/>
                        <a:pt x="7" y="287"/>
                        <a:pt x="7" y="287"/>
                      </a:cubicBezTo>
                      <a:cubicBezTo>
                        <a:pt x="10" y="287"/>
                        <a:pt x="10" y="287"/>
                        <a:pt x="10" y="287"/>
                      </a:cubicBezTo>
                      <a:cubicBezTo>
                        <a:pt x="11" y="288"/>
                        <a:pt x="11" y="288"/>
                        <a:pt x="11" y="288"/>
                      </a:cubicBezTo>
                      <a:cubicBezTo>
                        <a:pt x="12" y="290"/>
                        <a:pt x="12" y="290"/>
                        <a:pt x="12" y="290"/>
                      </a:cubicBezTo>
                      <a:cubicBezTo>
                        <a:pt x="10" y="290"/>
                        <a:pt x="10" y="290"/>
                        <a:pt x="10" y="290"/>
                      </a:cubicBezTo>
                      <a:cubicBezTo>
                        <a:pt x="9" y="289"/>
                        <a:pt x="9" y="289"/>
                        <a:pt x="9" y="289"/>
                      </a:cubicBezTo>
                      <a:cubicBezTo>
                        <a:pt x="7" y="291"/>
                        <a:pt x="7" y="291"/>
                        <a:pt x="7" y="291"/>
                      </a:cubicBezTo>
                      <a:cubicBezTo>
                        <a:pt x="6" y="294"/>
                        <a:pt x="6" y="294"/>
                        <a:pt x="6" y="294"/>
                      </a:cubicBezTo>
                      <a:cubicBezTo>
                        <a:pt x="3" y="296"/>
                        <a:pt x="3" y="296"/>
                        <a:pt x="3" y="296"/>
                      </a:cubicBezTo>
                      <a:cubicBezTo>
                        <a:pt x="0" y="297"/>
                        <a:pt x="0" y="297"/>
                        <a:pt x="0" y="297"/>
                      </a:cubicBezTo>
                      <a:cubicBezTo>
                        <a:pt x="2" y="299"/>
                        <a:pt x="2" y="299"/>
                        <a:pt x="2" y="299"/>
                      </a:cubicBezTo>
                      <a:cubicBezTo>
                        <a:pt x="5" y="301"/>
                        <a:pt x="5" y="301"/>
                        <a:pt x="5" y="301"/>
                      </a:cubicBezTo>
                      <a:cubicBezTo>
                        <a:pt x="7" y="303"/>
                        <a:pt x="7" y="303"/>
                        <a:pt x="7" y="303"/>
                      </a:cubicBezTo>
                      <a:cubicBezTo>
                        <a:pt x="10" y="312"/>
                        <a:pt x="10" y="312"/>
                        <a:pt x="10" y="312"/>
                      </a:cubicBezTo>
                      <a:cubicBezTo>
                        <a:pt x="12" y="314"/>
                        <a:pt x="12" y="314"/>
                        <a:pt x="12" y="314"/>
                      </a:cubicBezTo>
                      <a:cubicBezTo>
                        <a:pt x="15" y="314"/>
                        <a:pt x="15" y="314"/>
                        <a:pt x="15" y="314"/>
                      </a:cubicBezTo>
                      <a:cubicBezTo>
                        <a:pt x="16" y="315"/>
                        <a:pt x="16" y="315"/>
                        <a:pt x="16" y="315"/>
                      </a:cubicBezTo>
                      <a:cubicBezTo>
                        <a:pt x="17" y="317"/>
                        <a:pt x="17" y="317"/>
                        <a:pt x="17" y="317"/>
                      </a:cubicBezTo>
                      <a:cubicBezTo>
                        <a:pt x="16" y="318"/>
                        <a:pt x="16" y="318"/>
                        <a:pt x="16" y="318"/>
                      </a:cubicBezTo>
                      <a:cubicBezTo>
                        <a:pt x="14" y="320"/>
                        <a:pt x="14" y="320"/>
                        <a:pt x="14" y="320"/>
                      </a:cubicBezTo>
                      <a:cubicBezTo>
                        <a:pt x="13" y="323"/>
                        <a:pt x="13" y="323"/>
                        <a:pt x="13" y="323"/>
                      </a:cubicBezTo>
                      <a:cubicBezTo>
                        <a:pt x="14" y="326"/>
                        <a:pt x="14" y="326"/>
                        <a:pt x="14" y="326"/>
                      </a:cubicBezTo>
                      <a:cubicBezTo>
                        <a:pt x="17" y="326"/>
                        <a:pt x="17" y="326"/>
                        <a:pt x="17" y="326"/>
                      </a:cubicBezTo>
                      <a:cubicBezTo>
                        <a:pt x="22" y="325"/>
                        <a:pt x="22" y="325"/>
                        <a:pt x="22" y="325"/>
                      </a:cubicBezTo>
                      <a:cubicBezTo>
                        <a:pt x="25" y="323"/>
                        <a:pt x="25" y="323"/>
                        <a:pt x="25" y="323"/>
                      </a:cubicBezTo>
                      <a:cubicBezTo>
                        <a:pt x="27" y="320"/>
                        <a:pt x="27" y="320"/>
                        <a:pt x="27" y="320"/>
                      </a:cubicBezTo>
                      <a:cubicBezTo>
                        <a:pt x="28" y="319"/>
                        <a:pt x="28" y="319"/>
                        <a:pt x="28" y="319"/>
                      </a:cubicBezTo>
                      <a:cubicBezTo>
                        <a:pt x="29" y="320"/>
                        <a:pt x="29" y="320"/>
                        <a:pt x="29" y="320"/>
                      </a:cubicBezTo>
                      <a:cubicBezTo>
                        <a:pt x="30" y="322"/>
                        <a:pt x="30" y="322"/>
                        <a:pt x="30" y="322"/>
                      </a:cubicBezTo>
                      <a:cubicBezTo>
                        <a:pt x="28" y="327"/>
                        <a:pt x="28" y="327"/>
                        <a:pt x="28" y="327"/>
                      </a:cubicBezTo>
                      <a:cubicBezTo>
                        <a:pt x="25" y="330"/>
                        <a:pt x="25" y="330"/>
                        <a:pt x="25" y="330"/>
                      </a:cubicBezTo>
                      <a:cubicBezTo>
                        <a:pt x="21" y="331"/>
                        <a:pt x="21" y="331"/>
                        <a:pt x="21" y="331"/>
                      </a:cubicBezTo>
                      <a:cubicBezTo>
                        <a:pt x="20" y="333"/>
                        <a:pt x="20" y="333"/>
                        <a:pt x="20" y="333"/>
                      </a:cubicBezTo>
                      <a:cubicBezTo>
                        <a:pt x="21" y="335"/>
                        <a:pt x="21" y="335"/>
                        <a:pt x="21" y="335"/>
                      </a:cubicBezTo>
                      <a:cubicBezTo>
                        <a:pt x="24" y="336"/>
                        <a:pt x="24" y="336"/>
                        <a:pt x="24" y="336"/>
                      </a:cubicBezTo>
                      <a:cubicBezTo>
                        <a:pt x="27" y="335"/>
                        <a:pt x="27" y="335"/>
                        <a:pt x="27" y="335"/>
                      </a:cubicBezTo>
                      <a:cubicBezTo>
                        <a:pt x="31" y="333"/>
                        <a:pt x="31" y="333"/>
                        <a:pt x="31" y="333"/>
                      </a:cubicBezTo>
                      <a:cubicBezTo>
                        <a:pt x="32" y="334"/>
                        <a:pt x="32" y="334"/>
                        <a:pt x="32" y="334"/>
                      </a:cubicBezTo>
                      <a:cubicBezTo>
                        <a:pt x="33" y="335"/>
                        <a:pt x="33" y="335"/>
                        <a:pt x="33" y="335"/>
                      </a:cubicBezTo>
                      <a:cubicBezTo>
                        <a:pt x="27" y="338"/>
                        <a:pt x="27" y="338"/>
                        <a:pt x="27" y="338"/>
                      </a:cubicBezTo>
                      <a:cubicBezTo>
                        <a:pt x="23" y="340"/>
                        <a:pt x="23" y="340"/>
                        <a:pt x="23" y="340"/>
                      </a:cubicBezTo>
                      <a:cubicBezTo>
                        <a:pt x="22" y="341"/>
                        <a:pt x="22" y="341"/>
                        <a:pt x="22" y="341"/>
                      </a:cubicBezTo>
                      <a:cubicBezTo>
                        <a:pt x="28" y="348"/>
                        <a:pt x="28" y="348"/>
                        <a:pt x="28" y="348"/>
                      </a:cubicBezTo>
                      <a:cubicBezTo>
                        <a:pt x="32" y="350"/>
                        <a:pt x="32" y="350"/>
                        <a:pt x="32" y="350"/>
                      </a:cubicBezTo>
                      <a:cubicBezTo>
                        <a:pt x="37" y="350"/>
                        <a:pt x="37" y="350"/>
                        <a:pt x="37" y="350"/>
                      </a:cubicBezTo>
                      <a:cubicBezTo>
                        <a:pt x="39" y="348"/>
                        <a:pt x="39" y="348"/>
                        <a:pt x="39" y="348"/>
                      </a:cubicBezTo>
                      <a:cubicBezTo>
                        <a:pt x="39" y="343"/>
                        <a:pt x="39" y="343"/>
                        <a:pt x="39" y="343"/>
                      </a:cubicBezTo>
                      <a:cubicBezTo>
                        <a:pt x="38" y="341"/>
                        <a:pt x="38" y="341"/>
                        <a:pt x="38" y="341"/>
                      </a:cubicBezTo>
                      <a:cubicBezTo>
                        <a:pt x="37" y="339"/>
                        <a:pt x="37" y="339"/>
                        <a:pt x="37" y="339"/>
                      </a:cubicBezTo>
                      <a:cubicBezTo>
                        <a:pt x="38" y="338"/>
                        <a:pt x="38" y="338"/>
                        <a:pt x="38" y="338"/>
                      </a:cubicBezTo>
                      <a:cubicBezTo>
                        <a:pt x="40" y="338"/>
                        <a:pt x="40" y="338"/>
                        <a:pt x="40" y="338"/>
                      </a:cubicBezTo>
                      <a:cubicBezTo>
                        <a:pt x="43" y="342"/>
                        <a:pt x="43" y="342"/>
                        <a:pt x="43" y="342"/>
                      </a:cubicBezTo>
                      <a:cubicBezTo>
                        <a:pt x="43" y="344"/>
                        <a:pt x="43" y="344"/>
                        <a:pt x="43" y="344"/>
                      </a:cubicBezTo>
                      <a:cubicBezTo>
                        <a:pt x="43" y="345"/>
                        <a:pt x="43" y="345"/>
                        <a:pt x="43" y="345"/>
                      </a:cubicBezTo>
                      <a:cubicBezTo>
                        <a:pt x="46" y="348"/>
                        <a:pt x="46" y="348"/>
                        <a:pt x="46" y="348"/>
                      </a:cubicBezTo>
                      <a:cubicBezTo>
                        <a:pt x="52" y="349"/>
                        <a:pt x="52" y="349"/>
                        <a:pt x="52" y="349"/>
                      </a:cubicBezTo>
                      <a:cubicBezTo>
                        <a:pt x="55" y="348"/>
                        <a:pt x="55" y="348"/>
                        <a:pt x="55" y="348"/>
                      </a:cubicBezTo>
                      <a:cubicBezTo>
                        <a:pt x="59" y="345"/>
                        <a:pt x="59" y="345"/>
                        <a:pt x="59" y="345"/>
                      </a:cubicBezTo>
                      <a:cubicBezTo>
                        <a:pt x="61" y="345"/>
                        <a:pt x="61" y="345"/>
                        <a:pt x="61" y="345"/>
                      </a:cubicBezTo>
                      <a:cubicBezTo>
                        <a:pt x="63" y="346"/>
                        <a:pt x="63" y="346"/>
                        <a:pt x="63" y="346"/>
                      </a:cubicBezTo>
                      <a:cubicBezTo>
                        <a:pt x="63" y="349"/>
                        <a:pt x="63" y="349"/>
                        <a:pt x="63" y="349"/>
                      </a:cubicBezTo>
                      <a:cubicBezTo>
                        <a:pt x="64" y="350"/>
                        <a:pt x="64" y="350"/>
                        <a:pt x="64" y="350"/>
                      </a:cubicBezTo>
                      <a:cubicBezTo>
                        <a:pt x="66" y="350"/>
                        <a:pt x="66" y="350"/>
                        <a:pt x="66" y="350"/>
                      </a:cubicBezTo>
                      <a:cubicBezTo>
                        <a:pt x="68" y="351"/>
                        <a:pt x="68" y="351"/>
                        <a:pt x="68" y="351"/>
                      </a:cubicBezTo>
                      <a:cubicBezTo>
                        <a:pt x="69" y="357"/>
                        <a:pt x="69" y="357"/>
                        <a:pt x="69" y="357"/>
                      </a:cubicBezTo>
                      <a:cubicBezTo>
                        <a:pt x="67" y="358"/>
                        <a:pt x="67" y="358"/>
                        <a:pt x="67" y="358"/>
                      </a:cubicBezTo>
                      <a:cubicBezTo>
                        <a:pt x="63" y="361"/>
                        <a:pt x="63" y="361"/>
                        <a:pt x="63" y="361"/>
                      </a:cubicBezTo>
                      <a:cubicBezTo>
                        <a:pt x="63" y="364"/>
                        <a:pt x="63" y="364"/>
                        <a:pt x="63" y="364"/>
                      </a:cubicBezTo>
                      <a:cubicBezTo>
                        <a:pt x="64" y="366"/>
                        <a:pt x="64" y="366"/>
                        <a:pt x="64" y="366"/>
                      </a:cubicBezTo>
                      <a:cubicBezTo>
                        <a:pt x="64" y="368"/>
                        <a:pt x="64" y="368"/>
                        <a:pt x="64" y="368"/>
                      </a:cubicBezTo>
                      <a:cubicBezTo>
                        <a:pt x="61" y="366"/>
                        <a:pt x="61" y="366"/>
                        <a:pt x="61" y="366"/>
                      </a:cubicBezTo>
                      <a:cubicBezTo>
                        <a:pt x="60" y="364"/>
                        <a:pt x="60" y="364"/>
                        <a:pt x="60" y="364"/>
                      </a:cubicBezTo>
                      <a:cubicBezTo>
                        <a:pt x="58" y="364"/>
                        <a:pt x="58" y="364"/>
                        <a:pt x="58" y="364"/>
                      </a:cubicBezTo>
                      <a:cubicBezTo>
                        <a:pt x="56" y="360"/>
                        <a:pt x="56" y="360"/>
                        <a:pt x="56" y="360"/>
                      </a:cubicBezTo>
                      <a:cubicBezTo>
                        <a:pt x="50" y="358"/>
                        <a:pt x="50" y="358"/>
                        <a:pt x="50" y="358"/>
                      </a:cubicBezTo>
                      <a:cubicBezTo>
                        <a:pt x="43" y="357"/>
                        <a:pt x="43" y="357"/>
                        <a:pt x="43" y="357"/>
                      </a:cubicBezTo>
                      <a:cubicBezTo>
                        <a:pt x="38" y="357"/>
                        <a:pt x="38" y="357"/>
                        <a:pt x="38" y="357"/>
                      </a:cubicBezTo>
                      <a:cubicBezTo>
                        <a:pt x="31" y="358"/>
                        <a:pt x="31" y="358"/>
                        <a:pt x="31" y="358"/>
                      </a:cubicBezTo>
                      <a:cubicBezTo>
                        <a:pt x="31" y="360"/>
                        <a:pt x="31" y="360"/>
                        <a:pt x="31" y="360"/>
                      </a:cubicBezTo>
                      <a:cubicBezTo>
                        <a:pt x="34" y="364"/>
                        <a:pt x="34" y="364"/>
                        <a:pt x="34" y="364"/>
                      </a:cubicBezTo>
                      <a:cubicBezTo>
                        <a:pt x="40" y="365"/>
                        <a:pt x="40" y="365"/>
                        <a:pt x="40" y="365"/>
                      </a:cubicBezTo>
                      <a:cubicBezTo>
                        <a:pt x="43" y="365"/>
                        <a:pt x="43" y="365"/>
                        <a:pt x="43" y="365"/>
                      </a:cubicBezTo>
                      <a:cubicBezTo>
                        <a:pt x="48" y="370"/>
                        <a:pt x="48" y="370"/>
                        <a:pt x="48" y="370"/>
                      </a:cubicBezTo>
                      <a:cubicBezTo>
                        <a:pt x="54" y="373"/>
                        <a:pt x="54" y="373"/>
                        <a:pt x="54" y="373"/>
                      </a:cubicBezTo>
                      <a:cubicBezTo>
                        <a:pt x="57" y="373"/>
                        <a:pt x="57" y="373"/>
                        <a:pt x="57" y="373"/>
                      </a:cubicBezTo>
                      <a:cubicBezTo>
                        <a:pt x="60" y="374"/>
                        <a:pt x="60" y="374"/>
                        <a:pt x="60" y="374"/>
                      </a:cubicBezTo>
                      <a:cubicBezTo>
                        <a:pt x="55" y="376"/>
                        <a:pt x="55" y="376"/>
                        <a:pt x="55" y="376"/>
                      </a:cubicBezTo>
                      <a:cubicBezTo>
                        <a:pt x="54" y="375"/>
                        <a:pt x="54" y="375"/>
                        <a:pt x="54" y="375"/>
                      </a:cubicBezTo>
                      <a:cubicBezTo>
                        <a:pt x="51" y="375"/>
                        <a:pt x="51" y="375"/>
                        <a:pt x="51" y="375"/>
                      </a:cubicBezTo>
                      <a:cubicBezTo>
                        <a:pt x="44" y="370"/>
                        <a:pt x="44" y="370"/>
                        <a:pt x="44" y="370"/>
                      </a:cubicBezTo>
                      <a:cubicBezTo>
                        <a:pt x="42" y="369"/>
                        <a:pt x="42" y="369"/>
                        <a:pt x="42" y="369"/>
                      </a:cubicBezTo>
                      <a:cubicBezTo>
                        <a:pt x="37" y="369"/>
                        <a:pt x="37" y="369"/>
                        <a:pt x="37" y="369"/>
                      </a:cubicBezTo>
                      <a:cubicBezTo>
                        <a:pt x="30" y="365"/>
                        <a:pt x="30" y="365"/>
                        <a:pt x="30" y="365"/>
                      </a:cubicBezTo>
                      <a:cubicBezTo>
                        <a:pt x="24" y="364"/>
                        <a:pt x="24" y="364"/>
                        <a:pt x="24" y="364"/>
                      </a:cubicBezTo>
                      <a:cubicBezTo>
                        <a:pt x="20" y="361"/>
                        <a:pt x="20" y="361"/>
                        <a:pt x="20" y="361"/>
                      </a:cubicBezTo>
                      <a:cubicBezTo>
                        <a:pt x="14" y="359"/>
                        <a:pt x="14" y="359"/>
                        <a:pt x="14" y="359"/>
                      </a:cubicBezTo>
                      <a:cubicBezTo>
                        <a:pt x="8" y="362"/>
                        <a:pt x="8" y="362"/>
                        <a:pt x="8" y="362"/>
                      </a:cubicBezTo>
                      <a:cubicBezTo>
                        <a:pt x="8" y="367"/>
                        <a:pt x="8" y="367"/>
                        <a:pt x="8" y="367"/>
                      </a:cubicBezTo>
                      <a:cubicBezTo>
                        <a:pt x="6" y="365"/>
                        <a:pt x="6" y="365"/>
                        <a:pt x="6" y="365"/>
                      </a:cubicBezTo>
                      <a:cubicBezTo>
                        <a:pt x="4" y="365"/>
                        <a:pt x="4" y="365"/>
                        <a:pt x="4" y="365"/>
                      </a:cubicBezTo>
                      <a:cubicBezTo>
                        <a:pt x="3" y="367"/>
                        <a:pt x="3" y="367"/>
                        <a:pt x="3" y="367"/>
                      </a:cubicBezTo>
                      <a:cubicBezTo>
                        <a:pt x="1" y="367"/>
                        <a:pt x="1" y="367"/>
                        <a:pt x="1" y="367"/>
                      </a:cubicBezTo>
                      <a:cubicBezTo>
                        <a:pt x="0" y="369"/>
                        <a:pt x="0" y="369"/>
                        <a:pt x="0" y="369"/>
                      </a:cubicBezTo>
                      <a:cubicBezTo>
                        <a:pt x="0" y="376"/>
                        <a:pt x="0" y="376"/>
                        <a:pt x="0" y="376"/>
                      </a:cubicBezTo>
                      <a:cubicBezTo>
                        <a:pt x="1" y="375"/>
                        <a:pt x="1" y="375"/>
                        <a:pt x="1" y="375"/>
                      </a:cubicBezTo>
                      <a:cubicBezTo>
                        <a:pt x="3" y="375"/>
                        <a:pt x="3" y="375"/>
                        <a:pt x="3" y="375"/>
                      </a:cubicBezTo>
                      <a:cubicBezTo>
                        <a:pt x="4" y="376"/>
                        <a:pt x="4" y="376"/>
                        <a:pt x="4" y="376"/>
                      </a:cubicBezTo>
                      <a:cubicBezTo>
                        <a:pt x="2" y="378"/>
                        <a:pt x="2" y="378"/>
                        <a:pt x="2" y="378"/>
                      </a:cubicBezTo>
                      <a:cubicBezTo>
                        <a:pt x="1" y="381"/>
                        <a:pt x="1" y="381"/>
                        <a:pt x="1" y="381"/>
                      </a:cubicBezTo>
                      <a:cubicBezTo>
                        <a:pt x="2" y="385"/>
                        <a:pt x="2" y="385"/>
                        <a:pt x="2" y="385"/>
                      </a:cubicBezTo>
                      <a:cubicBezTo>
                        <a:pt x="6" y="387"/>
                        <a:pt x="6" y="387"/>
                        <a:pt x="6" y="387"/>
                      </a:cubicBezTo>
                      <a:cubicBezTo>
                        <a:pt x="8" y="384"/>
                        <a:pt x="8" y="384"/>
                        <a:pt x="8" y="384"/>
                      </a:cubicBezTo>
                      <a:cubicBezTo>
                        <a:pt x="9" y="383"/>
                        <a:pt x="9" y="383"/>
                        <a:pt x="9" y="383"/>
                      </a:cubicBezTo>
                      <a:cubicBezTo>
                        <a:pt x="11" y="383"/>
                        <a:pt x="11" y="383"/>
                        <a:pt x="11" y="383"/>
                      </a:cubicBezTo>
                      <a:cubicBezTo>
                        <a:pt x="13" y="378"/>
                        <a:pt x="13" y="378"/>
                        <a:pt x="13" y="378"/>
                      </a:cubicBezTo>
                      <a:cubicBezTo>
                        <a:pt x="15" y="376"/>
                        <a:pt x="15" y="376"/>
                        <a:pt x="15" y="376"/>
                      </a:cubicBezTo>
                      <a:cubicBezTo>
                        <a:pt x="18" y="376"/>
                        <a:pt x="18" y="376"/>
                        <a:pt x="18" y="376"/>
                      </a:cubicBezTo>
                      <a:cubicBezTo>
                        <a:pt x="16" y="378"/>
                        <a:pt x="16" y="378"/>
                        <a:pt x="16" y="378"/>
                      </a:cubicBezTo>
                      <a:cubicBezTo>
                        <a:pt x="15" y="383"/>
                        <a:pt x="15" y="383"/>
                        <a:pt x="15" y="383"/>
                      </a:cubicBezTo>
                      <a:cubicBezTo>
                        <a:pt x="12" y="385"/>
                        <a:pt x="12" y="385"/>
                        <a:pt x="12" y="385"/>
                      </a:cubicBezTo>
                      <a:cubicBezTo>
                        <a:pt x="10" y="387"/>
                        <a:pt x="10" y="387"/>
                        <a:pt x="10" y="387"/>
                      </a:cubicBezTo>
                      <a:cubicBezTo>
                        <a:pt x="10" y="393"/>
                        <a:pt x="10" y="393"/>
                        <a:pt x="10" y="393"/>
                      </a:cubicBezTo>
                      <a:cubicBezTo>
                        <a:pt x="16" y="399"/>
                        <a:pt x="16" y="399"/>
                        <a:pt x="16" y="399"/>
                      </a:cubicBezTo>
                      <a:cubicBezTo>
                        <a:pt x="17" y="397"/>
                        <a:pt x="17" y="397"/>
                        <a:pt x="17" y="397"/>
                      </a:cubicBezTo>
                      <a:cubicBezTo>
                        <a:pt x="19" y="397"/>
                        <a:pt x="19" y="397"/>
                        <a:pt x="19" y="397"/>
                      </a:cubicBezTo>
                      <a:cubicBezTo>
                        <a:pt x="24" y="400"/>
                        <a:pt x="24" y="400"/>
                        <a:pt x="24" y="400"/>
                      </a:cubicBezTo>
                      <a:cubicBezTo>
                        <a:pt x="27" y="400"/>
                        <a:pt x="27" y="400"/>
                        <a:pt x="27" y="400"/>
                      </a:cubicBezTo>
                      <a:cubicBezTo>
                        <a:pt x="27" y="402"/>
                        <a:pt x="27" y="402"/>
                        <a:pt x="27" y="402"/>
                      </a:cubicBezTo>
                      <a:cubicBezTo>
                        <a:pt x="26" y="404"/>
                        <a:pt x="26" y="404"/>
                        <a:pt x="26" y="404"/>
                      </a:cubicBezTo>
                      <a:cubicBezTo>
                        <a:pt x="24" y="406"/>
                        <a:pt x="24" y="406"/>
                        <a:pt x="24" y="406"/>
                      </a:cubicBezTo>
                      <a:cubicBezTo>
                        <a:pt x="22" y="405"/>
                        <a:pt x="22" y="405"/>
                        <a:pt x="22" y="405"/>
                      </a:cubicBezTo>
                      <a:cubicBezTo>
                        <a:pt x="18" y="405"/>
                        <a:pt x="18" y="405"/>
                        <a:pt x="18" y="405"/>
                      </a:cubicBezTo>
                      <a:cubicBezTo>
                        <a:pt x="15" y="406"/>
                        <a:pt x="15" y="406"/>
                        <a:pt x="15" y="406"/>
                      </a:cubicBezTo>
                      <a:cubicBezTo>
                        <a:pt x="13" y="408"/>
                        <a:pt x="13" y="408"/>
                        <a:pt x="13" y="408"/>
                      </a:cubicBezTo>
                      <a:cubicBezTo>
                        <a:pt x="8" y="409"/>
                        <a:pt x="8" y="409"/>
                        <a:pt x="8" y="409"/>
                      </a:cubicBezTo>
                      <a:cubicBezTo>
                        <a:pt x="6" y="411"/>
                        <a:pt x="6" y="411"/>
                        <a:pt x="6" y="411"/>
                      </a:cubicBezTo>
                      <a:cubicBezTo>
                        <a:pt x="6" y="416"/>
                        <a:pt x="6" y="416"/>
                        <a:pt x="6" y="416"/>
                      </a:cubicBezTo>
                      <a:cubicBezTo>
                        <a:pt x="9" y="420"/>
                        <a:pt x="9" y="420"/>
                        <a:pt x="9" y="420"/>
                      </a:cubicBezTo>
                      <a:cubicBezTo>
                        <a:pt x="11" y="423"/>
                        <a:pt x="11" y="423"/>
                        <a:pt x="11" y="423"/>
                      </a:cubicBezTo>
                      <a:cubicBezTo>
                        <a:pt x="13" y="429"/>
                        <a:pt x="13" y="429"/>
                        <a:pt x="13" y="429"/>
                      </a:cubicBezTo>
                      <a:cubicBezTo>
                        <a:pt x="17" y="431"/>
                        <a:pt x="17" y="431"/>
                        <a:pt x="17" y="431"/>
                      </a:cubicBezTo>
                      <a:cubicBezTo>
                        <a:pt x="16" y="432"/>
                        <a:pt x="16" y="432"/>
                        <a:pt x="16" y="432"/>
                      </a:cubicBezTo>
                      <a:cubicBezTo>
                        <a:pt x="16" y="433"/>
                        <a:pt x="16" y="433"/>
                        <a:pt x="16" y="433"/>
                      </a:cubicBezTo>
                      <a:cubicBezTo>
                        <a:pt x="18" y="435"/>
                        <a:pt x="18" y="435"/>
                        <a:pt x="18" y="435"/>
                      </a:cubicBezTo>
                      <a:cubicBezTo>
                        <a:pt x="21" y="439"/>
                        <a:pt x="21" y="439"/>
                        <a:pt x="21" y="439"/>
                      </a:cubicBezTo>
                      <a:cubicBezTo>
                        <a:pt x="24" y="442"/>
                        <a:pt x="24" y="442"/>
                        <a:pt x="24" y="442"/>
                      </a:cubicBezTo>
                      <a:cubicBezTo>
                        <a:pt x="28" y="444"/>
                        <a:pt x="28" y="444"/>
                        <a:pt x="28" y="444"/>
                      </a:cubicBezTo>
                      <a:cubicBezTo>
                        <a:pt x="31" y="447"/>
                        <a:pt x="31" y="447"/>
                        <a:pt x="31" y="447"/>
                      </a:cubicBezTo>
                      <a:cubicBezTo>
                        <a:pt x="34" y="449"/>
                        <a:pt x="34" y="449"/>
                        <a:pt x="34" y="449"/>
                      </a:cubicBezTo>
                      <a:cubicBezTo>
                        <a:pt x="34" y="448"/>
                        <a:pt x="34" y="448"/>
                        <a:pt x="34" y="448"/>
                      </a:cubicBezTo>
                      <a:cubicBezTo>
                        <a:pt x="35" y="445"/>
                        <a:pt x="35" y="445"/>
                        <a:pt x="35" y="445"/>
                      </a:cubicBezTo>
                      <a:cubicBezTo>
                        <a:pt x="34" y="439"/>
                        <a:pt x="34" y="439"/>
                        <a:pt x="34" y="439"/>
                      </a:cubicBezTo>
                      <a:cubicBezTo>
                        <a:pt x="34" y="436"/>
                        <a:pt x="34" y="436"/>
                        <a:pt x="34" y="436"/>
                      </a:cubicBezTo>
                      <a:cubicBezTo>
                        <a:pt x="36" y="435"/>
                        <a:pt x="36" y="435"/>
                        <a:pt x="36" y="435"/>
                      </a:cubicBezTo>
                      <a:cubicBezTo>
                        <a:pt x="37" y="430"/>
                        <a:pt x="37" y="430"/>
                        <a:pt x="37" y="430"/>
                      </a:cubicBezTo>
                      <a:cubicBezTo>
                        <a:pt x="37" y="427"/>
                        <a:pt x="37" y="427"/>
                        <a:pt x="37" y="427"/>
                      </a:cubicBezTo>
                      <a:cubicBezTo>
                        <a:pt x="39" y="427"/>
                        <a:pt x="39" y="427"/>
                        <a:pt x="39" y="427"/>
                      </a:cubicBezTo>
                      <a:cubicBezTo>
                        <a:pt x="40" y="427"/>
                        <a:pt x="40" y="427"/>
                        <a:pt x="40" y="427"/>
                      </a:cubicBezTo>
                      <a:cubicBezTo>
                        <a:pt x="41" y="430"/>
                        <a:pt x="41" y="430"/>
                        <a:pt x="41" y="430"/>
                      </a:cubicBezTo>
                      <a:cubicBezTo>
                        <a:pt x="42" y="434"/>
                        <a:pt x="42" y="434"/>
                        <a:pt x="42" y="434"/>
                      </a:cubicBezTo>
                      <a:cubicBezTo>
                        <a:pt x="42" y="437"/>
                        <a:pt x="42" y="437"/>
                        <a:pt x="42" y="437"/>
                      </a:cubicBezTo>
                      <a:cubicBezTo>
                        <a:pt x="43" y="439"/>
                        <a:pt x="43" y="439"/>
                        <a:pt x="43" y="439"/>
                      </a:cubicBezTo>
                      <a:cubicBezTo>
                        <a:pt x="44" y="438"/>
                        <a:pt x="44" y="438"/>
                        <a:pt x="44" y="438"/>
                      </a:cubicBezTo>
                      <a:cubicBezTo>
                        <a:pt x="45" y="436"/>
                        <a:pt x="45" y="436"/>
                        <a:pt x="45" y="436"/>
                      </a:cubicBezTo>
                      <a:cubicBezTo>
                        <a:pt x="47" y="436"/>
                        <a:pt x="47" y="436"/>
                        <a:pt x="47" y="436"/>
                      </a:cubicBezTo>
                      <a:cubicBezTo>
                        <a:pt x="50" y="433"/>
                        <a:pt x="50" y="433"/>
                        <a:pt x="50" y="433"/>
                      </a:cubicBezTo>
                      <a:cubicBezTo>
                        <a:pt x="52" y="434"/>
                        <a:pt x="52" y="434"/>
                        <a:pt x="52" y="434"/>
                      </a:cubicBezTo>
                      <a:cubicBezTo>
                        <a:pt x="54" y="434"/>
                        <a:pt x="54" y="434"/>
                        <a:pt x="54" y="434"/>
                      </a:cubicBezTo>
                      <a:cubicBezTo>
                        <a:pt x="55" y="435"/>
                        <a:pt x="55" y="435"/>
                        <a:pt x="55" y="435"/>
                      </a:cubicBezTo>
                      <a:cubicBezTo>
                        <a:pt x="52" y="438"/>
                        <a:pt x="52" y="438"/>
                        <a:pt x="52" y="438"/>
                      </a:cubicBezTo>
                      <a:cubicBezTo>
                        <a:pt x="50" y="442"/>
                        <a:pt x="50" y="442"/>
                        <a:pt x="50" y="442"/>
                      </a:cubicBezTo>
                      <a:cubicBezTo>
                        <a:pt x="51" y="446"/>
                        <a:pt x="51" y="446"/>
                        <a:pt x="51" y="446"/>
                      </a:cubicBezTo>
                      <a:cubicBezTo>
                        <a:pt x="53" y="447"/>
                        <a:pt x="53" y="447"/>
                        <a:pt x="53" y="447"/>
                      </a:cubicBezTo>
                      <a:cubicBezTo>
                        <a:pt x="54" y="446"/>
                        <a:pt x="54" y="446"/>
                        <a:pt x="54" y="446"/>
                      </a:cubicBezTo>
                      <a:cubicBezTo>
                        <a:pt x="56" y="439"/>
                        <a:pt x="56" y="439"/>
                        <a:pt x="56" y="439"/>
                      </a:cubicBezTo>
                      <a:cubicBezTo>
                        <a:pt x="57" y="436"/>
                        <a:pt x="57" y="436"/>
                        <a:pt x="57" y="436"/>
                      </a:cubicBezTo>
                      <a:cubicBezTo>
                        <a:pt x="59" y="437"/>
                        <a:pt x="59" y="437"/>
                        <a:pt x="59" y="437"/>
                      </a:cubicBezTo>
                      <a:cubicBezTo>
                        <a:pt x="61" y="442"/>
                        <a:pt x="61" y="442"/>
                        <a:pt x="61" y="442"/>
                      </a:cubicBezTo>
                      <a:cubicBezTo>
                        <a:pt x="63" y="444"/>
                        <a:pt x="63" y="444"/>
                        <a:pt x="63" y="444"/>
                      </a:cubicBezTo>
                      <a:cubicBezTo>
                        <a:pt x="65" y="442"/>
                        <a:pt x="65" y="442"/>
                        <a:pt x="65" y="442"/>
                      </a:cubicBezTo>
                      <a:cubicBezTo>
                        <a:pt x="65" y="439"/>
                        <a:pt x="65" y="439"/>
                        <a:pt x="65" y="439"/>
                      </a:cubicBezTo>
                      <a:cubicBezTo>
                        <a:pt x="67" y="436"/>
                        <a:pt x="67" y="436"/>
                        <a:pt x="67" y="436"/>
                      </a:cubicBezTo>
                      <a:cubicBezTo>
                        <a:pt x="71" y="437"/>
                        <a:pt x="71" y="437"/>
                        <a:pt x="71" y="437"/>
                      </a:cubicBezTo>
                      <a:cubicBezTo>
                        <a:pt x="72" y="438"/>
                        <a:pt x="72" y="438"/>
                        <a:pt x="72" y="438"/>
                      </a:cubicBezTo>
                      <a:cubicBezTo>
                        <a:pt x="72" y="442"/>
                        <a:pt x="72" y="442"/>
                        <a:pt x="72" y="442"/>
                      </a:cubicBezTo>
                      <a:cubicBezTo>
                        <a:pt x="70" y="446"/>
                        <a:pt x="70" y="446"/>
                        <a:pt x="70" y="446"/>
                      </a:cubicBezTo>
                      <a:cubicBezTo>
                        <a:pt x="70" y="449"/>
                        <a:pt x="70" y="449"/>
                        <a:pt x="70" y="449"/>
                      </a:cubicBezTo>
                      <a:cubicBezTo>
                        <a:pt x="72" y="447"/>
                        <a:pt x="72" y="447"/>
                        <a:pt x="72" y="447"/>
                      </a:cubicBezTo>
                      <a:cubicBezTo>
                        <a:pt x="75" y="444"/>
                        <a:pt x="75" y="444"/>
                        <a:pt x="75" y="444"/>
                      </a:cubicBezTo>
                      <a:cubicBezTo>
                        <a:pt x="77" y="440"/>
                        <a:pt x="77" y="440"/>
                        <a:pt x="77" y="440"/>
                      </a:cubicBezTo>
                      <a:cubicBezTo>
                        <a:pt x="79" y="437"/>
                        <a:pt x="79" y="437"/>
                        <a:pt x="79" y="437"/>
                      </a:cubicBezTo>
                      <a:cubicBezTo>
                        <a:pt x="83" y="437"/>
                        <a:pt x="83" y="437"/>
                        <a:pt x="83" y="437"/>
                      </a:cubicBezTo>
                      <a:cubicBezTo>
                        <a:pt x="86" y="438"/>
                        <a:pt x="86" y="438"/>
                        <a:pt x="86" y="438"/>
                      </a:cubicBezTo>
                      <a:cubicBezTo>
                        <a:pt x="89" y="441"/>
                        <a:pt x="89" y="441"/>
                        <a:pt x="89" y="441"/>
                      </a:cubicBezTo>
                      <a:cubicBezTo>
                        <a:pt x="93" y="443"/>
                        <a:pt x="93" y="443"/>
                        <a:pt x="93" y="443"/>
                      </a:cubicBezTo>
                      <a:cubicBezTo>
                        <a:pt x="98" y="448"/>
                        <a:pt x="98" y="448"/>
                        <a:pt x="98" y="448"/>
                      </a:cubicBezTo>
                      <a:cubicBezTo>
                        <a:pt x="101" y="449"/>
                        <a:pt x="101" y="449"/>
                        <a:pt x="101" y="449"/>
                      </a:cubicBezTo>
                      <a:cubicBezTo>
                        <a:pt x="103" y="447"/>
                        <a:pt x="103" y="447"/>
                        <a:pt x="103" y="447"/>
                      </a:cubicBezTo>
                      <a:cubicBezTo>
                        <a:pt x="104" y="447"/>
                        <a:pt x="104" y="447"/>
                        <a:pt x="104" y="447"/>
                      </a:cubicBezTo>
                      <a:cubicBezTo>
                        <a:pt x="107" y="451"/>
                        <a:pt x="107" y="451"/>
                        <a:pt x="107" y="451"/>
                      </a:cubicBezTo>
                      <a:cubicBezTo>
                        <a:pt x="111" y="455"/>
                        <a:pt x="111" y="455"/>
                        <a:pt x="111" y="455"/>
                      </a:cubicBezTo>
                      <a:cubicBezTo>
                        <a:pt x="111" y="459"/>
                        <a:pt x="111" y="459"/>
                        <a:pt x="111" y="459"/>
                      </a:cubicBezTo>
                      <a:cubicBezTo>
                        <a:pt x="111" y="460"/>
                        <a:pt x="111" y="460"/>
                        <a:pt x="111" y="460"/>
                      </a:cubicBezTo>
                      <a:cubicBezTo>
                        <a:pt x="113" y="460"/>
                        <a:pt x="113" y="460"/>
                        <a:pt x="113" y="460"/>
                      </a:cubicBezTo>
                      <a:cubicBezTo>
                        <a:pt x="113" y="459"/>
                        <a:pt x="113" y="459"/>
                        <a:pt x="113" y="459"/>
                      </a:cubicBezTo>
                      <a:cubicBezTo>
                        <a:pt x="115" y="459"/>
                        <a:pt x="115" y="459"/>
                        <a:pt x="115" y="459"/>
                      </a:cubicBezTo>
                      <a:cubicBezTo>
                        <a:pt x="117" y="462"/>
                        <a:pt x="117" y="462"/>
                        <a:pt x="117" y="462"/>
                      </a:cubicBezTo>
                      <a:cubicBezTo>
                        <a:pt x="119" y="464"/>
                        <a:pt x="119" y="464"/>
                        <a:pt x="119" y="464"/>
                      </a:cubicBezTo>
                      <a:cubicBezTo>
                        <a:pt x="121" y="466"/>
                        <a:pt x="121" y="466"/>
                        <a:pt x="121" y="466"/>
                      </a:cubicBezTo>
                      <a:cubicBezTo>
                        <a:pt x="122" y="469"/>
                        <a:pt x="122" y="469"/>
                        <a:pt x="122" y="469"/>
                      </a:cubicBezTo>
                      <a:cubicBezTo>
                        <a:pt x="123" y="470"/>
                        <a:pt x="123" y="470"/>
                        <a:pt x="123" y="470"/>
                      </a:cubicBezTo>
                      <a:cubicBezTo>
                        <a:pt x="124" y="470"/>
                        <a:pt x="124" y="470"/>
                        <a:pt x="124" y="470"/>
                      </a:cubicBezTo>
                      <a:cubicBezTo>
                        <a:pt x="125" y="468"/>
                        <a:pt x="125" y="468"/>
                        <a:pt x="125" y="468"/>
                      </a:cubicBezTo>
                      <a:cubicBezTo>
                        <a:pt x="126" y="468"/>
                        <a:pt x="126" y="468"/>
                        <a:pt x="126" y="468"/>
                      </a:cubicBezTo>
                      <a:cubicBezTo>
                        <a:pt x="128" y="469"/>
                        <a:pt x="128" y="469"/>
                        <a:pt x="128" y="469"/>
                      </a:cubicBezTo>
                      <a:cubicBezTo>
                        <a:pt x="129" y="472"/>
                        <a:pt x="129" y="472"/>
                        <a:pt x="129" y="472"/>
                      </a:cubicBezTo>
                      <a:cubicBezTo>
                        <a:pt x="133" y="476"/>
                        <a:pt x="133" y="476"/>
                        <a:pt x="133" y="476"/>
                      </a:cubicBezTo>
                      <a:cubicBezTo>
                        <a:pt x="135" y="480"/>
                        <a:pt x="135" y="480"/>
                        <a:pt x="135" y="480"/>
                      </a:cubicBezTo>
                      <a:cubicBezTo>
                        <a:pt x="137" y="481"/>
                        <a:pt x="137" y="481"/>
                        <a:pt x="137" y="481"/>
                      </a:cubicBezTo>
                      <a:cubicBezTo>
                        <a:pt x="139" y="483"/>
                        <a:pt x="139" y="483"/>
                        <a:pt x="139" y="483"/>
                      </a:cubicBezTo>
                      <a:cubicBezTo>
                        <a:pt x="138" y="486"/>
                        <a:pt x="138" y="486"/>
                        <a:pt x="138" y="486"/>
                      </a:cubicBezTo>
                      <a:cubicBezTo>
                        <a:pt x="138" y="487"/>
                        <a:pt x="138" y="487"/>
                        <a:pt x="138" y="487"/>
                      </a:cubicBezTo>
                      <a:cubicBezTo>
                        <a:pt x="138" y="489"/>
                        <a:pt x="138" y="489"/>
                        <a:pt x="138" y="489"/>
                      </a:cubicBezTo>
                      <a:cubicBezTo>
                        <a:pt x="136" y="491"/>
                        <a:pt x="136" y="491"/>
                        <a:pt x="136" y="491"/>
                      </a:cubicBezTo>
                      <a:cubicBezTo>
                        <a:pt x="135" y="495"/>
                        <a:pt x="135" y="495"/>
                        <a:pt x="135" y="495"/>
                      </a:cubicBezTo>
                      <a:cubicBezTo>
                        <a:pt x="133" y="497"/>
                        <a:pt x="133" y="497"/>
                        <a:pt x="133" y="497"/>
                      </a:cubicBezTo>
                      <a:cubicBezTo>
                        <a:pt x="133" y="499"/>
                        <a:pt x="133" y="499"/>
                        <a:pt x="133" y="499"/>
                      </a:cubicBezTo>
                      <a:cubicBezTo>
                        <a:pt x="136" y="499"/>
                        <a:pt x="136" y="499"/>
                        <a:pt x="136" y="499"/>
                      </a:cubicBezTo>
                      <a:cubicBezTo>
                        <a:pt x="136" y="500"/>
                        <a:pt x="136" y="500"/>
                        <a:pt x="136" y="500"/>
                      </a:cubicBezTo>
                      <a:cubicBezTo>
                        <a:pt x="135" y="502"/>
                        <a:pt x="135" y="502"/>
                        <a:pt x="135" y="502"/>
                      </a:cubicBezTo>
                      <a:cubicBezTo>
                        <a:pt x="133" y="503"/>
                        <a:pt x="133" y="503"/>
                        <a:pt x="133" y="503"/>
                      </a:cubicBezTo>
                      <a:cubicBezTo>
                        <a:pt x="130" y="507"/>
                        <a:pt x="130" y="507"/>
                        <a:pt x="130" y="507"/>
                      </a:cubicBezTo>
                      <a:cubicBezTo>
                        <a:pt x="129" y="508"/>
                        <a:pt x="129" y="508"/>
                        <a:pt x="129" y="508"/>
                      </a:cubicBezTo>
                      <a:cubicBezTo>
                        <a:pt x="129" y="510"/>
                        <a:pt x="129" y="510"/>
                        <a:pt x="129" y="510"/>
                      </a:cubicBezTo>
                      <a:cubicBezTo>
                        <a:pt x="130" y="511"/>
                        <a:pt x="130" y="511"/>
                        <a:pt x="130" y="511"/>
                      </a:cubicBezTo>
                      <a:cubicBezTo>
                        <a:pt x="131" y="514"/>
                        <a:pt x="131" y="514"/>
                        <a:pt x="131" y="514"/>
                      </a:cubicBezTo>
                      <a:cubicBezTo>
                        <a:pt x="132" y="516"/>
                        <a:pt x="132" y="516"/>
                        <a:pt x="132" y="516"/>
                      </a:cubicBezTo>
                      <a:cubicBezTo>
                        <a:pt x="138" y="522"/>
                        <a:pt x="138" y="522"/>
                        <a:pt x="138" y="522"/>
                      </a:cubicBezTo>
                      <a:cubicBezTo>
                        <a:pt x="139" y="525"/>
                        <a:pt x="139" y="525"/>
                        <a:pt x="139" y="525"/>
                      </a:cubicBezTo>
                      <a:cubicBezTo>
                        <a:pt x="139" y="529"/>
                        <a:pt x="139" y="529"/>
                        <a:pt x="139" y="529"/>
                      </a:cubicBezTo>
                      <a:cubicBezTo>
                        <a:pt x="140" y="531"/>
                        <a:pt x="140" y="531"/>
                        <a:pt x="140" y="531"/>
                      </a:cubicBezTo>
                      <a:cubicBezTo>
                        <a:pt x="139" y="533"/>
                        <a:pt x="139" y="533"/>
                        <a:pt x="139" y="533"/>
                      </a:cubicBezTo>
                      <a:cubicBezTo>
                        <a:pt x="139" y="536"/>
                        <a:pt x="139" y="536"/>
                        <a:pt x="139" y="536"/>
                      </a:cubicBezTo>
                      <a:cubicBezTo>
                        <a:pt x="141" y="539"/>
                        <a:pt x="141" y="539"/>
                        <a:pt x="141" y="539"/>
                      </a:cubicBezTo>
                      <a:cubicBezTo>
                        <a:pt x="142" y="539"/>
                        <a:pt x="142" y="539"/>
                        <a:pt x="142" y="539"/>
                      </a:cubicBezTo>
                      <a:cubicBezTo>
                        <a:pt x="143" y="540"/>
                        <a:pt x="143" y="540"/>
                        <a:pt x="143" y="540"/>
                      </a:cubicBezTo>
                      <a:cubicBezTo>
                        <a:pt x="144" y="543"/>
                        <a:pt x="144" y="543"/>
                        <a:pt x="144" y="543"/>
                      </a:cubicBezTo>
                      <a:cubicBezTo>
                        <a:pt x="146" y="547"/>
                        <a:pt x="146" y="547"/>
                        <a:pt x="146" y="547"/>
                      </a:cubicBezTo>
                      <a:cubicBezTo>
                        <a:pt x="147" y="549"/>
                        <a:pt x="147" y="549"/>
                        <a:pt x="147" y="549"/>
                      </a:cubicBezTo>
                      <a:cubicBezTo>
                        <a:pt x="148" y="552"/>
                        <a:pt x="148" y="552"/>
                        <a:pt x="148" y="552"/>
                      </a:cubicBezTo>
                      <a:cubicBezTo>
                        <a:pt x="147" y="555"/>
                        <a:pt x="147" y="555"/>
                        <a:pt x="147" y="555"/>
                      </a:cubicBezTo>
                      <a:cubicBezTo>
                        <a:pt x="144" y="556"/>
                        <a:pt x="144" y="556"/>
                        <a:pt x="144" y="556"/>
                      </a:cubicBezTo>
                      <a:cubicBezTo>
                        <a:pt x="141" y="559"/>
                        <a:pt x="141" y="559"/>
                        <a:pt x="141" y="559"/>
                      </a:cubicBezTo>
                      <a:cubicBezTo>
                        <a:pt x="140" y="563"/>
                        <a:pt x="140" y="563"/>
                        <a:pt x="140" y="563"/>
                      </a:cubicBezTo>
                      <a:cubicBezTo>
                        <a:pt x="138" y="565"/>
                        <a:pt x="138" y="565"/>
                        <a:pt x="138" y="565"/>
                      </a:cubicBezTo>
                      <a:cubicBezTo>
                        <a:pt x="137" y="565"/>
                        <a:pt x="137" y="565"/>
                        <a:pt x="137" y="565"/>
                      </a:cubicBezTo>
                      <a:cubicBezTo>
                        <a:pt x="133" y="568"/>
                        <a:pt x="133" y="568"/>
                        <a:pt x="133" y="568"/>
                      </a:cubicBezTo>
                      <a:cubicBezTo>
                        <a:pt x="132" y="570"/>
                        <a:pt x="132" y="570"/>
                        <a:pt x="132" y="570"/>
                      </a:cubicBezTo>
                      <a:cubicBezTo>
                        <a:pt x="134" y="571"/>
                        <a:pt x="134" y="571"/>
                        <a:pt x="134" y="571"/>
                      </a:cubicBezTo>
                      <a:cubicBezTo>
                        <a:pt x="136" y="570"/>
                        <a:pt x="136" y="570"/>
                        <a:pt x="136" y="570"/>
                      </a:cubicBezTo>
                      <a:cubicBezTo>
                        <a:pt x="137" y="569"/>
                        <a:pt x="137" y="569"/>
                        <a:pt x="137" y="569"/>
                      </a:cubicBezTo>
                      <a:cubicBezTo>
                        <a:pt x="139" y="568"/>
                        <a:pt x="139" y="568"/>
                        <a:pt x="139" y="568"/>
                      </a:cubicBezTo>
                      <a:cubicBezTo>
                        <a:pt x="142" y="565"/>
                        <a:pt x="142" y="565"/>
                        <a:pt x="142" y="565"/>
                      </a:cubicBezTo>
                      <a:cubicBezTo>
                        <a:pt x="144" y="564"/>
                        <a:pt x="144" y="564"/>
                        <a:pt x="144" y="564"/>
                      </a:cubicBezTo>
                      <a:cubicBezTo>
                        <a:pt x="145" y="565"/>
                        <a:pt x="145" y="565"/>
                        <a:pt x="145" y="565"/>
                      </a:cubicBezTo>
                      <a:cubicBezTo>
                        <a:pt x="144" y="569"/>
                        <a:pt x="144" y="569"/>
                        <a:pt x="144" y="569"/>
                      </a:cubicBezTo>
                      <a:cubicBezTo>
                        <a:pt x="143" y="572"/>
                        <a:pt x="143" y="572"/>
                        <a:pt x="143" y="572"/>
                      </a:cubicBezTo>
                      <a:cubicBezTo>
                        <a:pt x="144" y="574"/>
                        <a:pt x="144" y="574"/>
                        <a:pt x="144" y="574"/>
                      </a:cubicBezTo>
                      <a:cubicBezTo>
                        <a:pt x="144" y="577"/>
                        <a:pt x="144" y="577"/>
                        <a:pt x="144" y="577"/>
                      </a:cubicBezTo>
                      <a:cubicBezTo>
                        <a:pt x="145" y="580"/>
                        <a:pt x="145" y="580"/>
                        <a:pt x="145" y="580"/>
                      </a:cubicBezTo>
                      <a:cubicBezTo>
                        <a:pt x="146" y="584"/>
                        <a:pt x="146" y="584"/>
                        <a:pt x="146" y="584"/>
                      </a:cubicBezTo>
                      <a:cubicBezTo>
                        <a:pt x="144" y="588"/>
                        <a:pt x="144" y="588"/>
                        <a:pt x="144" y="588"/>
                      </a:cubicBezTo>
                      <a:cubicBezTo>
                        <a:pt x="144" y="590"/>
                        <a:pt x="144" y="590"/>
                        <a:pt x="144" y="590"/>
                      </a:cubicBezTo>
                      <a:cubicBezTo>
                        <a:pt x="145" y="593"/>
                        <a:pt x="145" y="593"/>
                        <a:pt x="145" y="593"/>
                      </a:cubicBezTo>
                      <a:cubicBezTo>
                        <a:pt x="145" y="594"/>
                        <a:pt x="145" y="594"/>
                        <a:pt x="145" y="594"/>
                      </a:cubicBezTo>
                      <a:cubicBezTo>
                        <a:pt x="144" y="592"/>
                        <a:pt x="144" y="592"/>
                        <a:pt x="144" y="592"/>
                      </a:cubicBezTo>
                      <a:cubicBezTo>
                        <a:pt x="142" y="593"/>
                        <a:pt x="142" y="593"/>
                        <a:pt x="142" y="593"/>
                      </a:cubicBezTo>
                      <a:cubicBezTo>
                        <a:pt x="143" y="597"/>
                        <a:pt x="143" y="597"/>
                        <a:pt x="143" y="597"/>
                      </a:cubicBezTo>
                      <a:cubicBezTo>
                        <a:pt x="145" y="601"/>
                        <a:pt x="145" y="601"/>
                        <a:pt x="145" y="601"/>
                      </a:cubicBezTo>
                      <a:cubicBezTo>
                        <a:pt x="145" y="602"/>
                        <a:pt x="145" y="602"/>
                        <a:pt x="145" y="602"/>
                      </a:cubicBezTo>
                      <a:cubicBezTo>
                        <a:pt x="144" y="602"/>
                        <a:pt x="144" y="602"/>
                        <a:pt x="144" y="602"/>
                      </a:cubicBezTo>
                      <a:cubicBezTo>
                        <a:pt x="142" y="604"/>
                        <a:pt x="142" y="604"/>
                        <a:pt x="142" y="604"/>
                      </a:cubicBezTo>
                      <a:cubicBezTo>
                        <a:pt x="143" y="607"/>
                        <a:pt x="143" y="607"/>
                        <a:pt x="143" y="607"/>
                      </a:cubicBezTo>
                      <a:cubicBezTo>
                        <a:pt x="144" y="608"/>
                        <a:pt x="144" y="608"/>
                        <a:pt x="144" y="608"/>
                      </a:cubicBezTo>
                      <a:cubicBezTo>
                        <a:pt x="146" y="609"/>
                        <a:pt x="146" y="609"/>
                        <a:pt x="146" y="609"/>
                      </a:cubicBezTo>
                      <a:cubicBezTo>
                        <a:pt x="147" y="611"/>
                        <a:pt x="147" y="611"/>
                        <a:pt x="147" y="611"/>
                      </a:cubicBezTo>
                      <a:cubicBezTo>
                        <a:pt x="148" y="613"/>
                        <a:pt x="148" y="613"/>
                        <a:pt x="148" y="613"/>
                      </a:cubicBezTo>
                      <a:cubicBezTo>
                        <a:pt x="146" y="615"/>
                        <a:pt x="146" y="615"/>
                        <a:pt x="146" y="615"/>
                      </a:cubicBezTo>
                      <a:cubicBezTo>
                        <a:pt x="146" y="619"/>
                        <a:pt x="146" y="619"/>
                        <a:pt x="146" y="619"/>
                      </a:cubicBezTo>
                      <a:cubicBezTo>
                        <a:pt x="143" y="621"/>
                        <a:pt x="143" y="621"/>
                        <a:pt x="143" y="621"/>
                      </a:cubicBezTo>
                      <a:cubicBezTo>
                        <a:pt x="142" y="623"/>
                        <a:pt x="142" y="623"/>
                        <a:pt x="142" y="623"/>
                      </a:cubicBezTo>
                      <a:cubicBezTo>
                        <a:pt x="139" y="622"/>
                        <a:pt x="139" y="622"/>
                        <a:pt x="139" y="622"/>
                      </a:cubicBezTo>
                      <a:cubicBezTo>
                        <a:pt x="138" y="623"/>
                        <a:pt x="138" y="623"/>
                        <a:pt x="138" y="623"/>
                      </a:cubicBezTo>
                      <a:cubicBezTo>
                        <a:pt x="137" y="625"/>
                        <a:pt x="137" y="625"/>
                        <a:pt x="137" y="625"/>
                      </a:cubicBezTo>
                      <a:cubicBezTo>
                        <a:pt x="140" y="626"/>
                        <a:pt x="140" y="626"/>
                        <a:pt x="140" y="626"/>
                      </a:cubicBezTo>
                      <a:cubicBezTo>
                        <a:pt x="142" y="626"/>
                        <a:pt x="142" y="626"/>
                        <a:pt x="142" y="626"/>
                      </a:cubicBezTo>
                      <a:cubicBezTo>
                        <a:pt x="144" y="628"/>
                        <a:pt x="144" y="628"/>
                        <a:pt x="144" y="628"/>
                      </a:cubicBezTo>
                      <a:cubicBezTo>
                        <a:pt x="146" y="628"/>
                        <a:pt x="146" y="628"/>
                        <a:pt x="146" y="628"/>
                      </a:cubicBezTo>
                      <a:cubicBezTo>
                        <a:pt x="148" y="629"/>
                        <a:pt x="148" y="629"/>
                        <a:pt x="148" y="629"/>
                      </a:cubicBezTo>
                      <a:cubicBezTo>
                        <a:pt x="149" y="631"/>
                        <a:pt x="149" y="631"/>
                        <a:pt x="149" y="631"/>
                      </a:cubicBezTo>
                      <a:cubicBezTo>
                        <a:pt x="148" y="636"/>
                        <a:pt x="148" y="636"/>
                        <a:pt x="148" y="636"/>
                      </a:cubicBezTo>
                      <a:cubicBezTo>
                        <a:pt x="149" y="640"/>
                        <a:pt x="149" y="640"/>
                        <a:pt x="149" y="640"/>
                      </a:cubicBezTo>
                      <a:cubicBezTo>
                        <a:pt x="146" y="644"/>
                        <a:pt x="146" y="644"/>
                        <a:pt x="146" y="644"/>
                      </a:cubicBezTo>
                      <a:cubicBezTo>
                        <a:pt x="145" y="647"/>
                        <a:pt x="145" y="647"/>
                        <a:pt x="145" y="647"/>
                      </a:cubicBezTo>
                      <a:cubicBezTo>
                        <a:pt x="147" y="649"/>
                        <a:pt x="147" y="649"/>
                        <a:pt x="147" y="649"/>
                      </a:cubicBezTo>
                      <a:cubicBezTo>
                        <a:pt x="145" y="655"/>
                        <a:pt x="145" y="655"/>
                        <a:pt x="145" y="655"/>
                      </a:cubicBezTo>
                      <a:cubicBezTo>
                        <a:pt x="141" y="657"/>
                        <a:pt x="141" y="657"/>
                        <a:pt x="141" y="657"/>
                      </a:cubicBezTo>
                      <a:cubicBezTo>
                        <a:pt x="139" y="657"/>
                        <a:pt x="139" y="657"/>
                        <a:pt x="139" y="657"/>
                      </a:cubicBezTo>
                      <a:cubicBezTo>
                        <a:pt x="137" y="655"/>
                        <a:pt x="137" y="655"/>
                        <a:pt x="137" y="655"/>
                      </a:cubicBezTo>
                      <a:cubicBezTo>
                        <a:pt x="135" y="655"/>
                        <a:pt x="135" y="655"/>
                        <a:pt x="135" y="655"/>
                      </a:cubicBezTo>
                      <a:cubicBezTo>
                        <a:pt x="131" y="658"/>
                        <a:pt x="131" y="658"/>
                        <a:pt x="131" y="658"/>
                      </a:cubicBezTo>
                      <a:cubicBezTo>
                        <a:pt x="130" y="661"/>
                        <a:pt x="130" y="661"/>
                        <a:pt x="130" y="661"/>
                      </a:cubicBezTo>
                      <a:cubicBezTo>
                        <a:pt x="131" y="662"/>
                        <a:pt x="131" y="662"/>
                        <a:pt x="131" y="662"/>
                      </a:cubicBezTo>
                      <a:cubicBezTo>
                        <a:pt x="132" y="662"/>
                        <a:pt x="132" y="662"/>
                        <a:pt x="132" y="662"/>
                      </a:cubicBezTo>
                      <a:cubicBezTo>
                        <a:pt x="137" y="662"/>
                        <a:pt x="137" y="662"/>
                        <a:pt x="137" y="662"/>
                      </a:cubicBezTo>
                      <a:cubicBezTo>
                        <a:pt x="139" y="661"/>
                        <a:pt x="139" y="661"/>
                        <a:pt x="139" y="661"/>
                      </a:cubicBezTo>
                      <a:cubicBezTo>
                        <a:pt x="140" y="660"/>
                        <a:pt x="140" y="660"/>
                        <a:pt x="140" y="660"/>
                      </a:cubicBezTo>
                      <a:cubicBezTo>
                        <a:pt x="141" y="661"/>
                        <a:pt x="141" y="661"/>
                        <a:pt x="141" y="661"/>
                      </a:cubicBezTo>
                      <a:cubicBezTo>
                        <a:pt x="141" y="663"/>
                        <a:pt x="141" y="663"/>
                        <a:pt x="141" y="663"/>
                      </a:cubicBezTo>
                      <a:cubicBezTo>
                        <a:pt x="142" y="664"/>
                        <a:pt x="142" y="664"/>
                        <a:pt x="142" y="664"/>
                      </a:cubicBezTo>
                      <a:cubicBezTo>
                        <a:pt x="141" y="665"/>
                        <a:pt x="141" y="665"/>
                        <a:pt x="141" y="665"/>
                      </a:cubicBezTo>
                      <a:cubicBezTo>
                        <a:pt x="139" y="666"/>
                        <a:pt x="139" y="666"/>
                        <a:pt x="139" y="666"/>
                      </a:cubicBezTo>
                      <a:cubicBezTo>
                        <a:pt x="138" y="667"/>
                        <a:pt x="138" y="667"/>
                        <a:pt x="138" y="667"/>
                      </a:cubicBezTo>
                      <a:cubicBezTo>
                        <a:pt x="138" y="670"/>
                        <a:pt x="138" y="670"/>
                        <a:pt x="138" y="670"/>
                      </a:cubicBezTo>
                      <a:cubicBezTo>
                        <a:pt x="137" y="671"/>
                        <a:pt x="137" y="671"/>
                        <a:pt x="137" y="671"/>
                      </a:cubicBezTo>
                      <a:cubicBezTo>
                        <a:pt x="135" y="672"/>
                        <a:pt x="135" y="672"/>
                        <a:pt x="135" y="672"/>
                      </a:cubicBezTo>
                      <a:cubicBezTo>
                        <a:pt x="131" y="676"/>
                        <a:pt x="131" y="676"/>
                        <a:pt x="131" y="676"/>
                      </a:cubicBezTo>
                      <a:cubicBezTo>
                        <a:pt x="128" y="678"/>
                        <a:pt x="128" y="678"/>
                        <a:pt x="128" y="678"/>
                      </a:cubicBezTo>
                      <a:cubicBezTo>
                        <a:pt x="128" y="680"/>
                        <a:pt x="128" y="680"/>
                        <a:pt x="128" y="680"/>
                      </a:cubicBezTo>
                      <a:cubicBezTo>
                        <a:pt x="131" y="683"/>
                        <a:pt x="131" y="683"/>
                        <a:pt x="131" y="683"/>
                      </a:cubicBezTo>
                      <a:cubicBezTo>
                        <a:pt x="135" y="684"/>
                        <a:pt x="135" y="684"/>
                        <a:pt x="135" y="684"/>
                      </a:cubicBezTo>
                      <a:cubicBezTo>
                        <a:pt x="138" y="683"/>
                        <a:pt x="138" y="683"/>
                        <a:pt x="138" y="683"/>
                      </a:cubicBezTo>
                      <a:cubicBezTo>
                        <a:pt x="141" y="679"/>
                        <a:pt x="141" y="679"/>
                        <a:pt x="141" y="679"/>
                      </a:cubicBezTo>
                      <a:cubicBezTo>
                        <a:pt x="143" y="675"/>
                        <a:pt x="143" y="675"/>
                        <a:pt x="143" y="675"/>
                      </a:cubicBezTo>
                      <a:cubicBezTo>
                        <a:pt x="145" y="674"/>
                        <a:pt x="145" y="674"/>
                        <a:pt x="145" y="674"/>
                      </a:cubicBezTo>
                      <a:cubicBezTo>
                        <a:pt x="146" y="674"/>
                        <a:pt x="146" y="674"/>
                        <a:pt x="146" y="674"/>
                      </a:cubicBezTo>
                      <a:cubicBezTo>
                        <a:pt x="146" y="676"/>
                        <a:pt x="146" y="676"/>
                        <a:pt x="146" y="676"/>
                      </a:cubicBezTo>
                      <a:cubicBezTo>
                        <a:pt x="143" y="682"/>
                        <a:pt x="143" y="682"/>
                        <a:pt x="143" y="682"/>
                      </a:cubicBezTo>
                      <a:cubicBezTo>
                        <a:pt x="139" y="687"/>
                        <a:pt x="139" y="687"/>
                        <a:pt x="139" y="687"/>
                      </a:cubicBezTo>
                      <a:cubicBezTo>
                        <a:pt x="137" y="687"/>
                        <a:pt x="137" y="687"/>
                        <a:pt x="137" y="687"/>
                      </a:cubicBezTo>
                      <a:cubicBezTo>
                        <a:pt x="132" y="687"/>
                        <a:pt x="132" y="687"/>
                        <a:pt x="132" y="687"/>
                      </a:cubicBezTo>
                      <a:cubicBezTo>
                        <a:pt x="130" y="688"/>
                        <a:pt x="130" y="688"/>
                        <a:pt x="130" y="688"/>
                      </a:cubicBezTo>
                      <a:cubicBezTo>
                        <a:pt x="128" y="691"/>
                        <a:pt x="128" y="691"/>
                        <a:pt x="128" y="691"/>
                      </a:cubicBezTo>
                      <a:cubicBezTo>
                        <a:pt x="127" y="690"/>
                        <a:pt x="127" y="690"/>
                        <a:pt x="127" y="690"/>
                      </a:cubicBezTo>
                      <a:cubicBezTo>
                        <a:pt x="124" y="691"/>
                        <a:pt x="124" y="691"/>
                        <a:pt x="124" y="691"/>
                      </a:cubicBezTo>
                      <a:cubicBezTo>
                        <a:pt x="121" y="693"/>
                        <a:pt x="121" y="693"/>
                        <a:pt x="121" y="693"/>
                      </a:cubicBezTo>
                      <a:cubicBezTo>
                        <a:pt x="121" y="695"/>
                        <a:pt x="121" y="695"/>
                        <a:pt x="121" y="695"/>
                      </a:cubicBezTo>
                      <a:cubicBezTo>
                        <a:pt x="122" y="697"/>
                        <a:pt x="122" y="697"/>
                        <a:pt x="122" y="697"/>
                      </a:cubicBezTo>
                      <a:cubicBezTo>
                        <a:pt x="123" y="699"/>
                        <a:pt x="123" y="699"/>
                        <a:pt x="123" y="699"/>
                      </a:cubicBezTo>
                      <a:cubicBezTo>
                        <a:pt x="122" y="702"/>
                        <a:pt x="122" y="702"/>
                        <a:pt x="122" y="702"/>
                      </a:cubicBezTo>
                      <a:cubicBezTo>
                        <a:pt x="123" y="707"/>
                        <a:pt x="123" y="707"/>
                        <a:pt x="123" y="707"/>
                      </a:cubicBezTo>
                      <a:cubicBezTo>
                        <a:pt x="124" y="707"/>
                        <a:pt x="124" y="707"/>
                        <a:pt x="124" y="707"/>
                      </a:cubicBezTo>
                      <a:cubicBezTo>
                        <a:pt x="125" y="704"/>
                        <a:pt x="125" y="704"/>
                        <a:pt x="125" y="704"/>
                      </a:cubicBezTo>
                      <a:cubicBezTo>
                        <a:pt x="127" y="704"/>
                        <a:pt x="127" y="704"/>
                        <a:pt x="127" y="704"/>
                      </a:cubicBezTo>
                      <a:cubicBezTo>
                        <a:pt x="128" y="706"/>
                        <a:pt x="128" y="706"/>
                        <a:pt x="128" y="706"/>
                      </a:cubicBezTo>
                      <a:cubicBezTo>
                        <a:pt x="129" y="708"/>
                        <a:pt x="129" y="708"/>
                        <a:pt x="129" y="708"/>
                      </a:cubicBezTo>
                      <a:cubicBezTo>
                        <a:pt x="129" y="711"/>
                        <a:pt x="129" y="711"/>
                        <a:pt x="129" y="711"/>
                      </a:cubicBezTo>
                      <a:cubicBezTo>
                        <a:pt x="130" y="713"/>
                        <a:pt x="130" y="713"/>
                        <a:pt x="130" y="713"/>
                      </a:cubicBezTo>
                      <a:cubicBezTo>
                        <a:pt x="135" y="714"/>
                        <a:pt x="135" y="714"/>
                        <a:pt x="135" y="714"/>
                      </a:cubicBezTo>
                      <a:cubicBezTo>
                        <a:pt x="137" y="711"/>
                        <a:pt x="137" y="711"/>
                        <a:pt x="137" y="711"/>
                      </a:cubicBezTo>
                      <a:cubicBezTo>
                        <a:pt x="138" y="710"/>
                        <a:pt x="138" y="710"/>
                        <a:pt x="138" y="710"/>
                      </a:cubicBezTo>
                      <a:cubicBezTo>
                        <a:pt x="140" y="710"/>
                        <a:pt x="140" y="710"/>
                        <a:pt x="140" y="710"/>
                      </a:cubicBezTo>
                      <a:cubicBezTo>
                        <a:pt x="143" y="710"/>
                        <a:pt x="143" y="710"/>
                        <a:pt x="143" y="710"/>
                      </a:cubicBezTo>
                      <a:cubicBezTo>
                        <a:pt x="144" y="707"/>
                        <a:pt x="144" y="707"/>
                        <a:pt x="144" y="707"/>
                      </a:cubicBezTo>
                      <a:cubicBezTo>
                        <a:pt x="145" y="704"/>
                        <a:pt x="145" y="704"/>
                        <a:pt x="145" y="704"/>
                      </a:cubicBezTo>
                      <a:cubicBezTo>
                        <a:pt x="145" y="701"/>
                        <a:pt x="145" y="701"/>
                        <a:pt x="145" y="701"/>
                      </a:cubicBezTo>
                      <a:cubicBezTo>
                        <a:pt x="143" y="700"/>
                        <a:pt x="143" y="700"/>
                        <a:pt x="143" y="700"/>
                      </a:cubicBezTo>
                      <a:cubicBezTo>
                        <a:pt x="145" y="700"/>
                        <a:pt x="145" y="700"/>
                        <a:pt x="145" y="700"/>
                      </a:cubicBezTo>
                      <a:cubicBezTo>
                        <a:pt x="146" y="700"/>
                        <a:pt x="146" y="700"/>
                        <a:pt x="146" y="700"/>
                      </a:cubicBezTo>
                      <a:cubicBezTo>
                        <a:pt x="147" y="698"/>
                        <a:pt x="147" y="698"/>
                        <a:pt x="147" y="698"/>
                      </a:cubicBezTo>
                      <a:cubicBezTo>
                        <a:pt x="147" y="692"/>
                        <a:pt x="147" y="692"/>
                        <a:pt x="147" y="692"/>
                      </a:cubicBezTo>
                      <a:cubicBezTo>
                        <a:pt x="149" y="695"/>
                        <a:pt x="149" y="695"/>
                        <a:pt x="149" y="695"/>
                      </a:cubicBezTo>
                      <a:cubicBezTo>
                        <a:pt x="151" y="698"/>
                        <a:pt x="151" y="698"/>
                        <a:pt x="151" y="698"/>
                      </a:cubicBezTo>
                      <a:cubicBezTo>
                        <a:pt x="152" y="697"/>
                        <a:pt x="152" y="697"/>
                        <a:pt x="152" y="697"/>
                      </a:cubicBezTo>
                      <a:cubicBezTo>
                        <a:pt x="154" y="694"/>
                        <a:pt x="154" y="694"/>
                        <a:pt x="154" y="694"/>
                      </a:cubicBezTo>
                      <a:cubicBezTo>
                        <a:pt x="154" y="688"/>
                        <a:pt x="154" y="688"/>
                        <a:pt x="154" y="688"/>
                      </a:cubicBezTo>
                      <a:cubicBezTo>
                        <a:pt x="154" y="684"/>
                        <a:pt x="154" y="684"/>
                        <a:pt x="154" y="684"/>
                      </a:cubicBezTo>
                      <a:cubicBezTo>
                        <a:pt x="153" y="680"/>
                        <a:pt x="153" y="680"/>
                        <a:pt x="153" y="680"/>
                      </a:cubicBezTo>
                      <a:cubicBezTo>
                        <a:pt x="152" y="677"/>
                        <a:pt x="152" y="677"/>
                        <a:pt x="152" y="677"/>
                      </a:cubicBezTo>
                      <a:cubicBezTo>
                        <a:pt x="153" y="670"/>
                        <a:pt x="153" y="670"/>
                        <a:pt x="153" y="670"/>
                      </a:cubicBezTo>
                      <a:cubicBezTo>
                        <a:pt x="154" y="668"/>
                        <a:pt x="154" y="668"/>
                        <a:pt x="154" y="668"/>
                      </a:cubicBezTo>
                      <a:cubicBezTo>
                        <a:pt x="155" y="668"/>
                        <a:pt x="155" y="668"/>
                        <a:pt x="155" y="668"/>
                      </a:cubicBezTo>
                      <a:cubicBezTo>
                        <a:pt x="155" y="671"/>
                        <a:pt x="155" y="671"/>
                        <a:pt x="155" y="671"/>
                      </a:cubicBezTo>
                      <a:cubicBezTo>
                        <a:pt x="154" y="674"/>
                        <a:pt x="154" y="674"/>
                        <a:pt x="154" y="674"/>
                      </a:cubicBezTo>
                      <a:cubicBezTo>
                        <a:pt x="154" y="678"/>
                        <a:pt x="154" y="678"/>
                        <a:pt x="154" y="678"/>
                      </a:cubicBezTo>
                      <a:cubicBezTo>
                        <a:pt x="156" y="683"/>
                        <a:pt x="156" y="683"/>
                        <a:pt x="156" y="683"/>
                      </a:cubicBezTo>
                      <a:cubicBezTo>
                        <a:pt x="156" y="688"/>
                        <a:pt x="156" y="688"/>
                        <a:pt x="156" y="688"/>
                      </a:cubicBezTo>
                      <a:cubicBezTo>
                        <a:pt x="155" y="693"/>
                        <a:pt x="155" y="693"/>
                        <a:pt x="155" y="693"/>
                      </a:cubicBezTo>
                      <a:cubicBezTo>
                        <a:pt x="154" y="697"/>
                        <a:pt x="154" y="697"/>
                        <a:pt x="154" y="697"/>
                      </a:cubicBezTo>
                      <a:cubicBezTo>
                        <a:pt x="156" y="697"/>
                        <a:pt x="156" y="697"/>
                        <a:pt x="156" y="697"/>
                      </a:cubicBezTo>
                      <a:cubicBezTo>
                        <a:pt x="157" y="696"/>
                        <a:pt x="157" y="696"/>
                        <a:pt x="157" y="696"/>
                      </a:cubicBezTo>
                      <a:cubicBezTo>
                        <a:pt x="159" y="693"/>
                        <a:pt x="159" y="693"/>
                        <a:pt x="159" y="693"/>
                      </a:cubicBezTo>
                      <a:cubicBezTo>
                        <a:pt x="160" y="691"/>
                        <a:pt x="160" y="691"/>
                        <a:pt x="160" y="691"/>
                      </a:cubicBezTo>
                      <a:cubicBezTo>
                        <a:pt x="163" y="686"/>
                        <a:pt x="163" y="686"/>
                        <a:pt x="163" y="686"/>
                      </a:cubicBezTo>
                      <a:cubicBezTo>
                        <a:pt x="166" y="685"/>
                        <a:pt x="166" y="685"/>
                        <a:pt x="166" y="685"/>
                      </a:cubicBezTo>
                      <a:cubicBezTo>
                        <a:pt x="167" y="685"/>
                        <a:pt x="167" y="685"/>
                        <a:pt x="167" y="685"/>
                      </a:cubicBezTo>
                      <a:cubicBezTo>
                        <a:pt x="167" y="686"/>
                        <a:pt x="167" y="686"/>
                        <a:pt x="167" y="686"/>
                      </a:cubicBezTo>
                      <a:cubicBezTo>
                        <a:pt x="165" y="688"/>
                        <a:pt x="165" y="688"/>
                        <a:pt x="165" y="688"/>
                      </a:cubicBezTo>
                      <a:cubicBezTo>
                        <a:pt x="163" y="689"/>
                        <a:pt x="163" y="689"/>
                        <a:pt x="163" y="689"/>
                      </a:cubicBezTo>
                      <a:cubicBezTo>
                        <a:pt x="161" y="694"/>
                        <a:pt x="161" y="694"/>
                        <a:pt x="161" y="694"/>
                      </a:cubicBezTo>
                      <a:cubicBezTo>
                        <a:pt x="159" y="697"/>
                        <a:pt x="159" y="697"/>
                        <a:pt x="159" y="697"/>
                      </a:cubicBezTo>
                      <a:cubicBezTo>
                        <a:pt x="159" y="698"/>
                        <a:pt x="159" y="698"/>
                        <a:pt x="159" y="698"/>
                      </a:cubicBezTo>
                      <a:cubicBezTo>
                        <a:pt x="160" y="699"/>
                        <a:pt x="160" y="699"/>
                        <a:pt x="160" y="699"/>
                      </a:cubicBezTo>
                      <a:cubicBezTo>
                        <a:pt x="163" y="699"/>
                        <a:pt x="163" y="699"/>
                        <a:pt x="163" y="699"/>
                      </a:cubicBezTo>
                      <a:cubicBezTo>
                        <a:pt x="165" y="700"/>
                        <a:pt x="165" y="700"/>
                        <a:pt x="165" y="700"/>
                      </a:cubicBezTo>
                      <a:cubicBezTo>
                        <a:pt x="166" y="703"/>
                        <a:pt x="166" y="703"/>
                        <a:pt x="166" y="703"/>
                      </a:cubicBezTo>
                      <a:cubicBezTo>
                        <a:pt x="168" y="704"/>
                        <a:pt x="168" y="704"/>
                        <a:pt x="168" y="704"/>
                      </a:cubicBezTo>
                      <a:cubicBezTo>
                        <a:pt x="171" y="702"/>
                        <a:pt x="171" y="702"/>
                        <a:pt x="171" y="702"/>
                      </a:cubicBezTo>
                      <a:cubicBezTo>
                        <a:pt x="174" y="700"/>
                        <a:pt x="174" y="700"/>
                        <a:pt x="174" y="700"/>
                      </a:cubicBezTo>
                      <a:cubicBezTo>
                        <a:pt x="176" y="700"/>
                        <a:pt x="176" y="700"/>
                        <a:pt x="176" y="700"/>
                      </a:cubicBezTo>
                      <a:cubicBezTo>
                        <a:pt x="177" y="701"/>
                        <a:pt x="177" y="701"/>
                        <a:pt x="177" y="701"/>
                      </a:cubicBezTo>
                      <a:cubicBezTo>
                        <a:pt x="176" y="703"/>
                        <a:pt x="176" y="703"/>
                        <a:pt x="176" y="703"/>
                      </a:cubicBezTo>
                      <a:cubicBezTo>
                        <a:pt x="172" y="706"/>
                        <a:pt x="172" y="706"/>
                        <a:pt x="172" y="706"/>
                      </a:cubicBezTo>
                      <a:cubicBezTo>
                        <a:pt x="167" y="707"/>
                        <a:pt x="167" y="707"/>
                        <a:pt x="167" y="707"/>
                      </a:cubicBezTo>
                      <a:cubicBezTo>
                        <a:pt x="162" y="708"/>
                        <a:pt x="162" y="708"/>
                        <a:pt x="162" y="708"/>
                      </a:cubicBezTo>
                      <a:cubicBezTo>
                        <a:pt x="160" y="710"/>
                        <a:pt x="160" y="710"/>
                        <a:pt x="160" y="710"/>
                      </a:cubicBezTo>
                      <a:cubicBezTo>
                        <a:pt x="158" y="712"/>
                        <a:pt x="158" y="712"/>
                        <a:pt x="158" y="712"/>
                      </a:cubicBezTo>
                      <a:cubicBezTo>
                        <a:pt x="158" y="714"/>
                        <a:pt x="158" y="714"/>
                        <a:pt x="158" y="714"/>
                      </a:cubicBezTo>
                      <a:cubicBezTo>
                        <a:pt x="159" y="715"/>
                        <a:pt x="159" y="715"/>
                        <a:pt x="159" y="715"/>
                      </a:cubicBezTo>
                      <a:cubicBezTo>
                        <a:pt x="163" y="714"/>
                        <a:pt x="163" y="714"/>
                        <a:pt x="163" y="714"/>
                      </a:cubicBezTo>
                      <a:cubicBezTo>
                        <a:pt x="165" y="715"/>
                        <a:pt x="165" y="715"/>
                        <a:pt x="165" y="715"/>
                      </a:cubicBezTo>
                      <a:cubicBezTo>
                        <a:pt x="167" y="715"/>
                        <a:pt x="167" y="715"/>
                        <a:pt x="167" y="715"/>
                      </a:cubicBezTo>
                      <a:cubicBezTo>
                        <a:pt x="169" y="712"/>
                        <a:pt x="169" y="712"/>
                        <a:pt x="169" y="712"/>
                      </a:cubicBezTo>
                      <a:cubicBezTo>
                        <a:pt x="174" y="713"/>
                        <a:pt x="174" y="713"/>
                        <a:pt x="174" y="713"/>
                      </a:cubicBezTo>
                      <a:cubicBezTo>
                        <a:pt x="174" y="713"/>
                        <a:pt x="174" y="713"/>
                        <a:pt x="174" y="713"/>
                      </a:cubicBezTo>
                      <a:cubicBezTo>
                        <a:pt x="173" y="715"/>
                        <a:pt x="173" y="715"/>
                        <a:pt x="173" y="715"/>
                      </a:cubicBezTo>
                      <a:cubicBezTo>
                        <a:pt x="171" y="716"/>
                        <a:pt x="171" y="716"/>
                        <a:pt x="171" y="716"/>
                      </a:cubicBezTo>
                      <a:cubicBezTo>
                        <a:pt x="168" y="718"/>
                        <a:pt x="168" y="718"/>
                        <a:pt x="168" y="718"/>
                      </a:cubicBezTo>
                      <a:cubicBezTo>
                        <a:pt x="166" y="718"/>
                        <a:pt x="166" y="718"/>
                        <a:pt x="166" y="718"/>
                      </a:cubicBezTo>
                      <a:cubicBezTo>
                        <a:pt x="165" y="718"/>
                        <a:pt x="165" y="718"/>
                        <a:pt x="165" y="718"/>
                      </a:cubicBezTo>
                      <a:cubicBezTo>
                        <a:pt x="163" y="721"/>
                        <a:pt x="163" y="721"/>
                        <a:pt x="163" y="721"/>
                      </a:cubicBezTo>
                      <a:cubicBezTo>
                        <a:pt x="162" y="724"/>
                        <a:pt x="162" y="724"/>
                        <a:pt x="162" y="724"/>
                      </a:cubicBezTo>
                      <a:cubicBezTo>
                        <a:pt x="160" y="726"/>
                        <a:pt x="160" y="726"/>
                        <a:pt x="160" y="726"/>
                      </a:cubicBezTo>
                      <a:cubicBezTo>
                        <a:pt x="160" y="728"/>
                        <a:pt x="160" y="728"/>
                        <a:pt x="160" y="728"/>
                      </a:cubicBezTo>
                      <a:cubicBezTo>
                        <a:pt x="161" y="728"/>
                        <a:pt x="161" y="728"/>
                        <a:pt x="161" y="728"/>
                      </a:cubicBezTo>
                      <a:cubicBezTo>
                        <a:pt x="166" y="723"/>
                        <a:pt x="166" y="723"/>
                        <a:pt x="166" y="723"/>
                      </a:cubicBezTo>
                      <a:cubicBezTo>
                        <a:pt x="168" y="722"/>
                        <a:pt x="168" y="722"/>
                        <a:pt x="168" y="722"/>
                      </a:cubicBezTo>
                      <a:cubicBezTo>
                        <a:pt x="170" y="722"/>
                        <a:pt x="170" y="722"/>
                        <a:pt x="170" y="722"/>
                      </a:cubicBezTo>
                      <a:cubicBezTo>
                        <a:pt x="171" y="721"/>
                        <a:pt x="171" y="721"/>
                        <a:pt x="171" y="721"/>
                      </a:cubicBezTo>
                      <a:cubicBezTo>
                        <a:pt x="172" y="720"/>
                        <a:pt x="172" y="720"/>
                        <a:pt x="172" y="720"/>
                      </a:cubicBezTo>
                      <a:cubicBezTo>
                        <a:pt x="174" y="723"/>
                        <a:pt x="174" y="723"/>
                        <a:pt x="174" y="723"/>
                      </a:cubicBezTo>
                      <a:cubicBezTo>
                        <a:pt x="175" y="725"/>
                        <a:pt x="175" y="725"/>
                        <a:pt x="175" y="725"/>
                      </a:cubicBezTo>
                      <a:cubicBezTo>
                        <a:pt x="174" y="727"/>
                        <a:pt x="174" y="727"/>
                        <a:pt x="174" y="727"/>
                      </a:cubicBezTo>
                      <a:cubicBezTo>
                        <a:pt x="172" y="725"/>
                        <a:pt x="172" y="725"/>
                        <a:pt x="172" y="725"/>
                      </a:cubicBezTo>
                      <a:cubicBezTo>
                        <a:pt x="170" y="725"/>
                        <a:pt x="170" y="725"/>
                        <a:pt x="170" y="725"/>
                      </a:cubicBezTo>
                      <a:cubicBezTo>
                        <a:pt x="166" y="727"/>
                        <a:pt x="166" y="727"/>
                        <a:pt x="166" y="727"/>
                      </a:cubicBezTo>
                      <a:cubicBezTo>
                        <a:pt x="165" y="729"/>
                        <a:pt x="165" y="729"/>
                        <a:pt x="165" y="729"/>
                      </a:cubicBezTo>
                      <a:cubicBezTo>
                        <a:pt x="166" y="731"/>
                        <a:pt x="166" y="731"/>
                        <a:pt x="166" y="731"/>
                      </a:cubicBezTo>
                      <a:cubicBezTo>
                        <a:pt x="169" y="732"/>
                        <a:pt x="169" y="732"/>
                        <a:pt x="169" y="732"/>
                      </a:cubicBezTo>
                      <a:cubicBezTo>
                        <a:pt x="172" y="731"/>
                        <a:pt x="172" y="731"/>
                        <a:pt x="172" y="731"/>
                      </a:cubicBezTo>
                      <a:cubicBezTo>
                        <a:pt x="174" y="730"/>
                        <a:pt x="174" y="730"/>
                        <a:pt x="174" y="730"/>
                      </a:cubicBezTo>
                      <a:cubicBezTo>
                        <a:pt x="175" y="730"/>
                        <a:pt x="175" y="730"/>
                        <a:pt x="175" y="730"/>
                      </a:cubicBezTo>
                      <a:cubicBezTo>
                        <a:pt x="178" y="734"/>
                        <a:pt x="178" y="734"/>
                        <a:pt x="178" y="734"/>
                      </a:cubicBezTo>
                      <a:cubicBezTo>
                        <a:pt x="178" y="736"/>
                        <a:pt x="178" y="736"/>
                        <a:pt x="178" y="736"/>
                      </a:cubicBezTo>
                      <a:cubicBezTo>
                        <a:pt x="176" y="738"/>
                        <a:pt x="176" y="738"/>
                        <a:pt x="176" y="738"/>
                      </a:cubicBezTo>
                      <a:cubicBezTo>
                        <a:pt x="169" y="735"/>
                        <a:pt x="169" y="735"/>
                        <a:pt x="169" y="735"/>
                      </a:cubicBezTo>
                      <a:cubicBezTo>
                        <a:pt x="166" y="733"/>
                        <a:pt x="166" y="733"/>
                        <a:pt x="166" y="733"/>
                      </a:cubicBezTo>
                      <a:cubicBezTo>
                        <a:pt x="165" y="735"/>
                        <a:pt x="165" y="735"/>
                        <a:pt x="165" y="735"/>
                      </a:cubicBezTo>
                      <a:cubicBezTo>
                        <a:pt x="166" y="737"/>
                        <a:pt x="166" y="737"/>
                        <a:pt x="166" y="737"/>
                      </a:cubicBezTo>
                      <a:cubicBezTo>
                        <a:pt x="169" y="740"/>
                        <a:pt x="169" y="740"/>
                        <a:pt x="169" y="740"/>
                      </a:cubicBezTo>
                      <a:cubicBezTo>
                        <a:pt x="172" y="745"/>
                        <a:pt x="172" y="745"/>
                        <a:pt x="172" y="745"/>
                      </a:cubicBezTo>
                      <a:cubicBezTo>
                        <a:pt x="174" y="749"/>
                        <a:pt x="174" y="749"/>
                        <a:pt x="174" y="749"/>
                      </a:cubicBezTo>
                      <a:cubicBezTo>
                        <a:pt x="172" y="748"/>
                        <a:pt x="172" y="748"/>
                        <a:pt x="172" y="748"/>
                      </a:cubicBezTo>
                      <a:cubicBezTo>
                        <a:pt x="170" y="745"/>
                        <a:pt x="170" y="745"/>
                        <a:pt x="170" y="745"/>
                      </a:cubicBezTo>
                      <a:cubicBezTo>
                        <a:pt x="168" y="744"/>
                        <a:pt x="168" y="744"/>
                        <a:pt x="168" y="744"/>
                      </a:cubicBezTo>
                      <a:cubicBezTo>
                        <a:pt x="168" y="746"/>
                        <a:pt x="168" y="746"/>
                        <a:pt x="168" y="746"/>
                      </a:cubicBezTo>
                      <a:cubicBezTo>
                        <a:pt x="169" y="748"/>
                        <a:pt x="169" y="748"/>
                        <a:pt x="169" y="748"/>
                      </a:cubicBezTo>
                      <a:cubicBezTo>
                        <a:pt x="173" y="752"/>
                        <a:pt x="173" y="752"/>
                        <a:pt x="173" y="752"/>
                      </a:cubicBezTo>
                      <a:cubicBezTo>
                        <a:pt x="177" y="756"/>
                        <a:pt x="177" y="756"/>
                        <a:pt x="177" y="756"/>
                      </a:cubicBezTo>
                      <a:cubicBezTo>
                        <a:pt x="177" y="758"/>
                        <a:pt x="177" y="758"/>
                        <a:pt x="177" y="758"/>
                      </a:cubicBezTo>
                      <a:cubicBezTo>
                        <a:pt x="175" y="758"/>
                        <a:pt x="175" y="758"/>
                        <a:pt x="175" y="758"/>
                      </a:cubicBezTo>
                      <a:cubicBezTo>
                        <a:pt x="175" y="760"/>
                        <a:pt x="175" y="760"/>
                        <a:pt x="175" y="760"/>
                      </a:cubicBezTo>
                      <a:cubicBezTo>
                        <a:pt x="173" y="760"/>
                        <a:pt x="173" y="760"/>
                        <a:pt x="173" y="760"/>
                      </a:cubicBezTo>
                      <a:cubicBezTo>
                        <a:pt x="170" y="756"/>
                        <a:pt x="170" y="756"/>
                        <a:pt x="170" y="756"/>
                      </a:cubicBezTo>
                      <a:cubicBezTo>
                        <a:pt x="169" y="756"/>
                        <a:pt x="169" y="756"/>
                        <a:pt x="169" y="756"/>
                      </a:cubicBezTo>
                      <a:cubicBezTo>
                        <a:pt x="169" y="758"/>
                        <a:pt x="169" y="758"/>
                        <a:pt x="169" y="758"/>
                      </a:cubicBezTo>
                      <a:cubicBezTo>
                        <a:pt x="172" y="763"/>
                        <a:pt x="172" y="763"/>
                        <a:pt x="172" y="763"/>
                      </a:cubicBezTo>
                      <a:cubicBezTo>
                        <a:pt x="174" y="765"/>
                        <a:pt x="174" y="765"/>
                        <a:pt x="174" y="765"/>
                      </a:cubicBezTo>
                      <a:cubicBezTo>
                        <a:pt x="176" y="765"/>
                        <a:pt x="176" y="765"/>
                        <a:pt x="176" y="765"/>
                      </a:cubicBezTo>
                      <a:cubicBezTo>
                        <a:pt x="178" y="764"/>
                        <a:pt x="178" y="764"/>
                        <a:pt x="178" y="764"/>
                      </a:cubicBezTo>
                      <a:cubicBezTo>
                        <a:pt x="179" y="764"/>
                        <a:pt x="179" y="764"/>
                        <a:pt x="179" y="764"/>
                      </a:cubicBezTo>
                      <a:cubicBezTo>
                        <a:pt x="177" y="768"/>
                        <a:pt x="177" y="768"/>
                        <a:pt x="177" y="768"/>
                      </a:cubicBezTo>
                      <a:cubicBezTo>
                        <a:pt x="175" y="769"/>
                        <a:pt x="175" y="769"/>
                        <a:pt x="175" y="769"/>
                      </a:cubicBezTo>
                      <a:cubicBezTo>
                        <a:pt x="172" y="767"/>
                        <a:pt x="172" y="767"/>
                        <a:pt x="172" y="767"/>
                      </a:cubicBezTo>
                      <a:cubicBezTo>
                        <a:pt x="169" y="764"/>
                        <a:pt x="169" y="764"/>
                        <a:pt x="169" y="764"/>
                      </a:cubicBezTo>
                      <a:cubicBezTo>
                        <a:pt x="166" y="761"/>
                        <a:pt x="166" y="761"/>
                        <a:pt x="166" y="761"/>
                      </a:cubicBezTo>
                      <a:cubicBezTo>
                        <a:pt x="163" y="758"/>
                        <a:pt x="163" y="758"/>
                        <a:pt x="163" y="758"/>
                      </a:cubicBezTo>
                      <a:cubicBezTo>
                        <a:pt x="161" y="750"/>
                        <a:pt x="161" y="750"/>
                        <a:pt x="161" y="750"/>
                      </a:cubicBezTo>
                      <a:cubicBezTo>
                        <a:pt x="159" y="747"/>
                        <a:pt x="159" y="747"/>
                        <a:pt x="159" y="747"/>
                      </a:cubicBezTo>
                      <a:cubicBezTo>
                        <a:pt x="157" y="746"/>
                        <a:pt x="157" y="746"/>
                        <a:pt x="157" y="746"/>
                      </a:cubicBezTo>
                      <a:cubicBezTo>
                        <a:pt x="155" y="745"/>
                        <a:pt x="155" y="745"/>
                        <a:pt x="155" y="745"/>
                      </a:cubicBezTo>
                      <a:cubicBezTo>
                        <a:pt x="152" y="743"/>
                        <a:pt x="152" y="743"/>
                        <a:pt x="152" y="743"/>
                      </a:cubicBezTo>
                      <a:cubicBezTo>
                        <a:pt x="149" y="743"/>
                        <a:pt x="149" y="743"/>
                        <a:pt x="149" y="743"/>
                      </a:cubicBezTo>
                      <a:cubicBezTo>
                        <a:pt x="147" y="742"/>
                        <a:pt x="147" y="742"/>
                        <a:pt x="147" y="742"/>
                      </a:cubicBezTo>
                      <a:cubicBezTo>
                        <a:pt x="145" y="742"/>
                        <a:pt x="145" y="742"/>
                        <a:pt x="145" y="742"/>
                      </a:cubicBezTo>
                      <a:cubicBezTo>
                        <a:pt x="141" y="741"/>
                        <a:pt x="141" y="741"/>
                        <a:pt x="141" y="741"/>
                      </a:cubicBezTo>
                      <a:cubicBezTo>
                        <a:pt x="138" y="737"/>
                        <a:pt x="138" y="737"/>
                        <a:pt x="138" y="737"/>
                      </a:cubicBezTo>
                      <a:cubicBezTo>
                        <a:pt x="135" y="737"/>
                        <a:pt x="135" y="737"/>
                        <a:pt x="135" y="737"/>
                      </a:cubicBezTo>
                      <a:cubicBezTo>
                        <a:pt x="133" y="736"/>
                        <a:pt x="133" y="736"/>
                        <a:pt x="133" y="736"/>
                      </a:cubicBezTo>
                      <a:cubicBezTo>
                        <a:pt x="131" y="737"/>
                        <a:pt x="131" y="737"/>
                        <a:pt x="131" y="737"/>
                      </a:cubicBezTo>
                      <a:cubicBezTo>
                        <a:pt x="128" y="737"/>
                        <a:pt x="128" y="737"/>
                        <a:pt x="128" y="737"/>
                      </a:cubicBezTo>
                      <a:cubicBezTo>
                        <a:pt x="124" y="741"/>
                        <a:pt x="124" y="741"/>
                        <a:pt x="124" y="741"/>
                      </a:cubicBezTo>
                      <a:cubicBezTo>
                        <a:pt x="124" y="743"/>
                        <a:pt x="124" y="743"/>
                        <a:pt x="124" y="743"/>
                      </a:cubicBezTo>
                      <a:cubicBezTo>
                        <a:pt x="126" y="745"/>
                        <a:pt x="126" y="745"/>
                        <a:pt x="126" y="745"/>
                      </a:cubicBezTo>
                      <a:cubicBezTo>
                        <a:pt x="128" y="748"/>
                        <a:pt x="128" y="748"/>
                        <a:pt x="128" y="748"/>
                      </a:cubicBezTo>
                      <a:cubicBezTo>
                        <a:pt x="129" y="753"/>
                        <a:pt x="129" y="753"/>
                        <a:pt x="129" y="753"/>
                      </a:cubicBezTo>
                      <a:cubicBezTo>
                        <a:pt x="129" y="756"/>
                        <a:pt x="129" y="756"/>
                        <a:pt x="129" y="756"/>
                      </a:cubicBezTo>
                      <a:cubicBezTo>
                        <a:pt x="132" y="760"/>
                        <a:pt x="132" y="760"/>
                        <a:pt x="132" y="760"/>
                      </a:cubicBezTo>
                      <a:cubicBezTo>
                        <a:pt x="137" y="762"/>
                        <a:pt x="137" y="762"/>
                        <a:pt x="137" y="762"/>
                      </a:cubicBezTo>
                      <a:cubicBezTo>
                        <a:pt x="144" y="766"/>
                        <a:pt x="144" y="766"/>
                        <a:pt x="144" y="766"/>
                      </a:cubicBezTo>
                      <a:cubicBezTo>
                        <a:pt x="147" y="769"/>
                        <a:pt x="147" y="769"/>
                        <a:pt x="147" y="769"/>
                      </a:cubicBezTo>
                      <a:cubicBezTo>
                        <a:pt x="149" y="773"/>
                        <a:pt x="149" y="773"/>
                        <a:pt x="149" y="773"/>
                      </a:cubicBezTo>
                      <a:cubicBezTo>
                        <a:pt x="149" y="775"/>
                        <a:pt x="149" y="775"/>
                        <a:pt x="149" y="775"/>
                      </a:cubicBezTo>
                      <a:cubicBezTo>
                        <a:pt x="151" y="776"/>
                        <a:pt x="151" y="776"/>
                        <a:pt x="151" y="776"/>
                      </a:cubicBezTo>
                      <a:cubicBezTo>
                        <a:pt x="154" y="776"/>
                        <a:pt x="154" y="776"/>
                        <a:pt x="154" y="776"/>
                      </a:cubicBezTo>
                      <a:cubicBezTo>
                        <a:pt x="156" y="779"/>
                        <a:pt x="156" y="779"/>
                        <a:pt x="156" y="779"/>
                      </a:cubicBezTo>
                      <a:cubicBezTo>
                        <a:pt x="159" y="780"/>
                        <a:pt x="159" y="780"/>
                        <a:pt x="159" y="780"/>
                      </a:cubicBezTo>
                      <a:cubicBezTo>
                        <a:pt x="161" y="779"/>
                        <a:pt x="161" y="779"/>
                        <a:pt x="161" y="779"/>
                      </a:cubicBezTo>
                      <a:cubicBezTo>
                        <a:pt x="162" y="781"/>
                        <a:pt x="162" y="781"/>
                        <a:pt x="162" y="781"/>
                      </a:cubicBezTo>
                      <a:cubicBezTo>
                        <a:pt x="165" y="782"/>
                        <a:pt x="165" y="782"/>
                        <a:pt x="165" y="782"/>
                      </a:cubicBezTo>
                      <a:cubicBezTo>
                        <a:pt x="167" y="780"/>
                        <a:pt x="167" y="780"/>
                        <a:pt x="167" y="780"/>
                      </a:cubicBezTo>
                      <a:cubicBezTo>
                        <a:pt x="169" y="783"/>
                        <a:pt x="169" y="783"/>
                        <a:pt x="169" y="783"/>
                      </a:cubicBezTo>
                      <a:cubicBezTo>
                        <a:pt x="172" y="783"/>
                        <a:pt x="172" y="783"/>
                        <a:pt x="172" y="783"/>
                      </a:cubicBezTo>
                      <a:cubicBezTo>
                        <a:pt x="175" y="780"/>
                        <a:pt x="175" y="780"/>
                        <a:pt x="175" y="780"/>
                      </a:cubicBezTo>
                      <a:cubicBezTo>
                        <a:pt x="178" y="780"/>
                        <a:pt x="178" y="780"/>
                        <a:pt x="178" y="780"/>
                      </a:cubicBezTo>
                      <a:cubicBezTo>
                        <a:pt x="180" y="781"/>
                        <a:pt x="180" y="781"/>
                        <a:pt x="180" y="781"/>
                      </a:cubicBezTo>
                      <a:cubicBezTo>
                        <a:pt x="181" y="784"/>
                        <a:pt x="181" y="784"/>
                        <a:pt x="181" y="784"/>
                      </a:cubicBezTo>
                      <a:cubicBezTo>
                        <a:pt x="178" y="784"/>
                        <a:pt x="178" y="784"/>
                        <a:pt x="178" y="784"/>
                      </a:cubicBezTo>
                      <a:cubicBezTo>
                        <a:pt x="176" y="785"/>
                        <a:pt x="176" y="785"/>
                        <a:pt x="176" y="785"/>
                      </a:cubicBezTo>
                      <a:cubicBezTo>
                        <a:pt x="176" y="786"/>
                        <a:pt x="176" y="786"/>
                        <a:pt x="176" y="786"/>
                      </a:cubicBezTo>
                      <a:cubicBezTo>
                        <a:pt x="178" y="786"/>
                        <a:pt x="178" y="786"/>
                        <a:pt x="178" y="786"/>
                      </a:cubicBezTo>
                      <a:cubicBezTo>
                        <a:pt x="180" y="789"/>
                        <a:pt x="180" y="789"/>
                        <a:pt x="180" y="789"/>
                      </a:cubicBezTo>
                      <a:cubicBezTo>
                        <a:pt x="177" y="791"/>
                        <a:pt x="177" y="791"/>
                        <a:pt x="177" y="791"/>
                      </a:cubicBezTo>
                      <a:cubicBezTo>
                        <a:pt x="177" y="792"/>
                        <a:pt x="177" y="792"/>
                        <a:pt x="177" y="792"/>
                      </a:cubicBezTo>
                      <a:cubicBezTo>
                        <a:pt x="175" y="793"/>
                        <a:pt x="175" y="793"/>
                        <a:pt x="175" y="793"/>
                      </a:cubicBezTo>
                      <a:cubicBezTo>
                        <a:pt x="173" y="796"/>
                        <a:pt x="173" y="796"/>
                        <a:pt x="173" y="796"/>
                      </a:cubicBezTo>
                      <a:cubicBezTo>
                        <a:pt x="170" y="797"/>
                        <a:pt x="170" y="797"/>
                        <a:pt x="170" y="797"/>
                      </a:cubicBezTo>
                      <a:cubicBezTo>
                        <a:pt x="169" y="799"/>
                        <a:pt x="169" y="799"/>
                        <a:pt x="169" y="799"/>
                      </a:cubicBezTo>
                      <a:cubicBezTo>
                        <a:pt x="170" y="800"/>
                        <a:pt x="170" y="800"/>
                        <a:pt x="170" y="800"/>
                      </a:cubicBezTo>
                      <a:cubicBezTo>
                        <a:pt x="173" y="800"/>
                        <a:pt x="173" y="800"/>
                        <a:pt x="173" y="800"/>
                      </a:cubicBezTo>
                      <a:cubicBezTo>
                        <a:pt x="175" y="801"/>
                        <a:pt x="175" y="801"/>
                        <a:pt x="175" y="801"/>
                      </a:cubicBezTo>
                      <a:cubicBezTo>
                        <a:pt x="175" y="803"/>
                        <a:pt x="175" y="803"/>
                        <a:pt x="175" y="803"/>
                      </a:cubicBezTo>
                      <a:cubicBezTo>
                        <a:pt x="173" y="803"/>
                        <a:pt x="173" y="803"/>
                        <a:pt x="173" y="803"/>
                      </a:cubicBezTo>
                      <a:cubicBezTo>
                        <a:pt x="171" y="804"/>
                        <a:pt x="171" y="804"/>
                        <a:pt x="171" y="804"/>
                      </a:cubicBezTo>
                      <a:cubicBezTo>
                        <a:pt x="170" y="803"/>
                        <a:pt x="170" y="803"/>
                        <a:pt x="170" y="803"/>
                      </a:cubicBezTo>
                      <a:cubicBezTo>
                        <a:pt x="168" y="805"/>
                        <a:pt x="168" y="805"/>
                        <a:pt x="168" y="805"/>
                      </a:cubicBezTo>
                      <a:cubicBezTo>
                        <a:pt x="165" y="810"/>
                        <a:pt x="165" y="810"/>
                        <a:pt x="165" y="810"/>
                      </a:cubicBezTo>
                      <a:cubicBezTo>
                        <a:pt x="164" y="810"/>
                        <a:pt x="164" y="810"/>
                        <a:pt x="164" y="810"/>
                      </a:cubicBezTo>
                      <a:cubicBezTo>
                        <a:pt x="162" y="812"/>
                        <a:pt x="162" y="812"/>
                        <a:pt x="162" y="812"/>
                      </a:cubicBezTo>
                      <a:cubicBezTo>
                        <a:pt x="162" y="814"/>
                        <a:pt x="162" y="814"/>
                        <a:pt x="162" y="814"/>
                      </a:cubicBezTo>
                      <a:cubicBezTo>
                        <a:pt x="165" y="814"/>
                        <a:pt x="165" y="814"/>
                        <a:pt x="165" y="814"/>
                      </a:cubicBezTo>
                      <a:cubicBezTo>
                        <a:pt x="167" y="815"/>
                        <a:pt x="167" y="815"/>
                        <a:pt x="167" y="815"/>
                      </a:cubicBezTo>
                      <a:cubicBezTo>
                        <a:pt x="168" y="814"/>
                        <a:pt x="168" y="814"/>
                        <a:pt x="168" y="814"/>
                      </a:cubicBezTo>
                      <a:cubicBezTo>
                        <a:pt x="169" y="814"/>
                        <a:pt x="169" y="814"/>
                        <a:pt x="169" y="814"/>
                      </a:cubicBezTo>
                      <a:cubicBezTo>
                        <a:pt x="170" y="816"/>
                        <a:pt x="170" y="816"/>
                        <a:pt x="170" y="816"/>
                      </a:cubicBezTo>
                      <a:cubicBezTo>
                        <a:pt x="172" y="816"/>
                        <a:pt x="172" y="816"/>
                        <a:pt x="172" y="816"/>
                      </a:cubicBezTo>
                      <a:cubicBezTo>
                        <a:pt x="174" y="817"/>
                        <a:pt x="174" y="817"/>
                        <a:pt x="174" y="817"/>
                      </a:cubicBezTo>
                      <a:cubicBezTo>
                        <a:pt x="174" y="819"/>
                        <a:pt x="174" y="819"/>
                        <a:pt x="174" y="819"/>
                      </a:cubicBezTo>
                      <a:cubicBezTo>
                        <a:pt x="170" y="820"/>
                        <a:pt x="170" y="820"/>
                        <a:pt x="170" y="820"/>
                      </a:cubicBezTo>
                      <a:cubicBezTo>
                        <a:pt x="167" y="820"/>
                        <a:pt x="167" y="820"/>
                        <a:pt x="167" y="820"/>
                      </a:cubicBezTo>
                      <a:cubicBezTo>
                        <a:pt x="167" y="822"/>
                        <a:pt x="167" y="822"/>
                        <a:pt x="167" y="822"/>
                      </a:cubicBezTo>
                      <a:cubicBezTo>
                        <a:pt x="172" y="822"/>
                        <a:pt x="172" y="822"/>
                        <a:pt x="172" y="822"/>
                      </a:cubicBezTo>
                      <a:cubicBezTo>
                        <a:pt x="174" y="824"/>
                        <a:pt x="174" y="824"/>
                        <a:pt x="174" y="824"/>
                      </a:cubicBezTo>
                      <a:cubicBezTo>
                        <a:pt x="174" y="826"/>
                        <a:pt x="174" y="826"/>
                        <a:pt x="174" y="826"/>
                      </a:cubicBezTo>
                      <a:cubicBezTo>
                        <a:pt x="173" y="826"/>
                        <a:pt x="173" y="826"/>
                        <a:pt x="173" y="826"/>
                      </a:cubicBezTo>
                      <a:cubicBezTo>
                        <a:pt x="171" y="825"/>
                        <a:pt x="171" y="825"/>
                        <a:pt x="171" y="825"/>
                      </a:cubicBezTo>
                      <a:cubicBezTo>
                        <a:pt x="171" y="826"/>
                        <a:pt x="171" y="826"/>
                        <a:pt x="171" y="826"/>
                      </a:cubicBezTo>
                      <a:cubicBezTo>
                        <a:pt x="169" y="826"/>
                        <a:pt x="169" y="826"/>
                        <a:pt x="169" y="826"/>
                      </a:cubicBezTo>
                      <a:cubicBezTo>
                        <a:pt x="167" y="824"/>
                        <a:pt x="167" y="824"/>
                        <a:pt x="167" y="824"/>
                      </a:cubicBezTo>
                      <a:cubicBezTo>
                        <a:pt x="165" y="825"/>
                        <a:pt x="165" y="825"/>
                        <a:pt x="165" y="825"/>
                      </a:cubicBezTo>
                      <a:cubicBezTo>
                        <a:pt x="162" y="824"/>
                        <a:pt x="162" y="824"/>
                        <a:pt x="162" y="824"/>
                      </a:cubicBezTo>
                      <a:cubicBezTo>
                        <a:pt x="162" y="822"/>
                        <a:pt x="162" y="822"/>
                        <a:pt x="162" y="822"/>
                      </a:cubicBezTo>
                      <a:cubicBezTo>
                        <a:pt x="163" y="821"/>
                        <a:pt x="163" y="821"/>
                        <a:pt x="163" y="821"/>
                      </a:cubicBezTo>
                      <a:cubicBezTo>
                        <a:pt x="161" y="817"/>
                        <a:pt x="161" y="817"/>
                        <a:pt x="161" y="817"/>
                      </a:cubicBezTo>
                      <a:cubicBezTo>
                        <a:pt x="160" y="816"/>
                        <a:pt x="160" y="816"/>
                        <a:pt x="160" y="816"/>
                      </a:cubicBezTo>
                      <a:cubicBezTo>
                        <a:pt x="158" y="817"/>
                        <a:pt x="158" y="817"/>
                        <a:pt x="158" y="817"/>
                      </a:cubicBezTo>
                      <a:cubicBezTo>
                        <a:pt x="159" y="820"/>
                        <a:pt x="159" y="820"/>
                        <a:pt x="159" y="820"/>
                      </a:cubicBezTo>
                      <a:cubicBezTo>
                        <a:pt x="156" y="829"/>
                        <a:pt x="156" y="829"/>
                        <a:pt x="156" y="829"/>
                      </a:cubicBezTo>
                      <a:cubicBezTo>
                        <a:pt x="155" y="832"/>
                        <a:pt x="155" y="832"/>
                        <a:pt x="155" y="832"/>
                      </a:cubicBezTo>
                      <a:cubicBezTo>
                        <a:pt x="156" y="834"/>
                        <a:pt x="156" y="834"/>
                        <a:pt x="156" y="834"/>
                      </a:cubicBezTo>
                      <a:cubicBezTo>
                        <a:pt x="157" y="834"/>
                        <a:pt x="157" y="834"/>
                        <a:pt x="157" y="834"/>
                      </a:cubicBezTo>
                      <a:cubicBezTo>
                        <a:pt x="160" y="831"/>
                        <a:pt x="160" y="831"/>
                        <a:pt x="160" y="831"/>
                      </a:cubicBezTo>
                      <a:cubicBezTo>
                        <a:pt x="161" y="832"/>
                        <a:pt x="161" y="832"/>
                        <a:pt x="161" y="832"/>
                      </a:cubicBezTo>
                      <a:cubicBezTo>
                        <a:pt x="160" y="834"/>
                        <a:pt x="160" y="834"/>
                        <a:pt x="160" y="834"/>
                      </a:cubicBezTo>
                      <a:cubicBezTo>
                        <a:pt x="157" y="836"/>
                        <a:pt x="157" y="836"/>
                        <a:pt x="157" y="836"/>
                      </a:cubicBezTo>
                      <a:cubicBezTo>
                        <a:pt x="156" y="838"/>
                        <a:pt x="156" y="838"/>
                        <a:pt x="156" y="838"/>
                      </a:cubicBezTo>
                      <a:cubicBezTo>
                        <a:pt x="154" y="839"/>
                        <a:pt x="154" y="839"/>
                        <a:pt x="154" y="839"/>
                      </a:cubicBezTo>
                      <a:cubicBezTo>
                        <a:pt x="154" y="841"/>
                        <a:pt x="154" y="841"/>
                        <a:pt x="154" y="841"/>
                      </a:cubicBezTo>
                      <a:cubicBezTo>
                        <a:pt x="150" y="840"/>
                        <a:pt x="150" y="840"/>
                        <a:pt x="150" y="840"/>
                      </a:cubicBezTo>
                      <a:cubicBezTo>
                        <a:pt x="147" y="840"/>
                        <a:pt x="147" y="840"/>
                        <a:pt x="147" y="840"/>
                      </a:cubicBezTo>
                      <a:cubicBezTo>
                        <a:pt x="144" y="841"/>
                        <a:pt x="144" y="841"/>
                        <a:pt x="144" y="841"/>
                      </a:cubicBezTo>
                      <a:cubicBezTo>
                        <a:pt x="143" y="840"/>
                        <a:pt x="143" y="840"/>
                        <a:pt x="143" y="840"/>
                      </a:cubicBezTo>
                      <a:cubicBezTo>
                        <a:pt x="139" y="840"/>
                        <a:pt x="139" y="840"/>
                        <a:pt x="139" y="840"/>
                      </a:cubicBezTo>
                      <a:cubicBezTo>
                        <a:pt x="137" y="841"/>
                        <a:pt x="137" y="841"/>
                        <a:pt x="137" y="841"/>
                      </a:cubicBezTo>
                      <a:cubicBezTo>
                        <a:pt x="132" y="844"/>
                        <a:pt x="132" y="844"/>
                        <a:pt x="132" y="844"/>
                      </a:cubicBezTo>
                      <a:cubicBezTo>
                        <a:pt x="128" y="845"/>
                        <a:pt x="128" y="845"/>
                        <a:pt x="128" y="845"/>
                      </a:cubicBezTo>
                      <a:cubicBezTo>
                        <a:pt x="128" y="846"/>
                        <a:pt x="128" y="846"/>
                        <a:pt x="128" y="846"/>
                      </a:cubicBezTo>
                      <a:cubicBezTo>
                        <a:pt x="132" y="845"/>
                        <a:pt x="132" y="845"/>
                        <a:pt x="132" y="845"/>
                      </a:cubicBezTo>
                      <a:cubicBezTo>
                        <a:pt x="134" y="845"/>
                        <a:pt x="134" y="845"/>
                        <a:pt x="134" y="845"/>
                      </a:cubicBezTo>
                      <a:cubicBezTo>
                        <a:pt x="132" y="847"/>
                        <a:pt x="132" y="847"/>
                        <a:pt x="132" y="847"/>
                      </a:cubicBezTo>
                      <a:cubicBezTo>
                        <a:pt x="130" y="848"/>
                        <a:pt x="130" y="848"/>
                        <a:pt x="130" y="848"/>
                      </a:cubicBezTo>
                      <a:cubicBezTo>
                        <a:pt x="131" y="850"/>
                        <a:pt x="131" y="850"/>
                        <a:pt x="131" y="850"/>
                      </a:cubicBezTo>
                      <a:cubicBezTo>
                        <a:pt x="134" y="851"/>
                        <a:pt x="134" y="851"/>
                        <a:pt x="134" y="851"/>
                      </a:cubicBezTo>
                      <a:cubicBezTo>
                        <a:pt x="135" y="854"/>
                        <a:pt x="135" y="854"/>
                        <a:pt x="135" y="854"/>
                      </a:cubicBezTo>
                      <a:cubicBezTo>
                        <a:pt x="139" y="853"/>
                        <a:pt x="139" y="853"/>
                        <a:pt x="139" y="853"/>
                      </a:cubicBezTo>
                      <a:cubicBezTo>
                        <a:pt x="141" y="854"/>
                        <a:pt x="141" y="854"/>
                        <a:pt x="141" y="854"/>
                      </a:cubicBezTo>
                      <a:cubicBezTo>
                        <a:pt x="143" y="853"/>
                        <a:pt x="143" y="853"/>
                        <a:pt x="143" y="853"/>
                      </a:cubicBezTo>
                      <a:cubicBezTo>
                        <a:pt x="147" y="853"/>
                        <a:pt x="147" y="853"/>
                        <a:pt x="147" y="853"/>
                      </a:cubicBezTo>
                      <a:cubicBezTo>
                        <a:pt x="148" y="852"/>
                        <a:pt x="148" y="852"/>
                        <a:pt x="148" y="852"/>
                      </a:cubicBezTo>
                      <a:cubicBezTo>
                        <a:pt x="146" y="849"/>
                        <a:pt x="146" y="849"/>
                        <a:pt x="146" y="849"/>
                      </a:cubicBezTo>
                      <a:cubicBezTo>
                        <a:pt x="145" y="848"/>
                        <a:pt x="145" y="848"/>
                        <a:pt x="145" y="848"/>
                      </a:cubicBezTo>
                      <a:cubicBezTo>
                        <a:pt x="146" y="846"/>
                        <a:pt x="146" y="846"/>
                        <a:pt x="146" y="846"/>
                      </a:cubicBezTo>
                      <a:cubicBezTo>
                        <a:pt x="151" y="846"/>
                        <a:pt x="151" y="846"/>
                        <a:pt x="151" y="846"/>
                      </a:cubicBezTo>
                      <a:cubicBezTo>
                        <a:pt x="153" y="845"/>
                        <a:pt x="153" y="845"/>
                        <a:pt x="153" y="845"/>
                      </a:cubicBezTo>
                      <a:cubicBezTo>
                        <a:pt x="155" y="846"/>
                        <a:pt x="155" y="846"/>
                        <a:pt x="155" y="846"/>
                      </a:cubicBezTo>
                      <a:cubicBezTo>
                        <a:pt x="155" y="846"/>
                        <a:pt x="155" y="846"/>
                        <a:pt x="155" y="846"/>
                      </a:cubicBezTo>
                      <a:cubicBezTo>
                        <a:pt x="154" y="847"/>
                        <a:pt x="154" y="847"/>
                        <a:pt x="154" y="847"/>
                      </a:cubicBezTo>
                      <a:cubicBezTo>
                        <a:pt x="153" y="850"/>
                        <a:pt x="153" y="850"/>
                        <a:pt x="153" y="850"/>
                      </a:cubicBezTo>
                      <a:cubicBezTo>
                        <a:pt x="153" y="853"/>
                        <a:pt x="153" y="853"/>
                        <a:pt x="153" y="853"/>
                      </a:cubicBezTo>
                      <a:cubicBezTo>
                        <a:pt x="148" y="855"/>
                        <a:pt x="148" y="855"/>
                        <a:pt x="148" y="855"/>
                      </a:cubicBezTo>
                      <a:cubicBezTo>
                        <a:pt x="148" y="856"/>
                        <a:pt x="148" y="856"/>
                        <a:pt x="148" y="856"/>
                      </a:cubicBezTo>
                      <a:cubicBezTo>
                        <a:pt x="149" y="858"/>
                        <a:pt x="149" y="858"/>
                        <a:pt x="149" y="858"/>
                      </a:cubicBezTo>
                      <a:cubicBezTo>
                        <a:pt x="156" y="865"/>
                        <a:pt x="156" y="865"/>
                        <a:pt x="156" y="865"/>
                      </a:cubicBezTo>
                      <a:cubicBezTo>
                        <a:pt x="159" y="869"/>
                        <a:pt x="159" y="869"/>
                        <a:pt x="159" y="869"/>
                      </a:cubicBezTo>
                      <a:cubicBezTo>
                        <a:pt x="159" y="870"/>
                        <a:pt x="159" y="870"/>
                        <a:pt x="159" y="870"/>
                      </a:cubicBezTo>
                      <a:cubicBezTo>
                        <a:pt x="157" y="870"/>
                        <a:pt x="157" y="870"/>
                        <a:pt x="157" y="870"/>
                      </a:cubicBezTo>
                      <a:cubicBezTo>
                        <a:pt x="156" y="869"/>
                        <a:pt x="156" y="869"/>
                        <a:pt x="156" y="869"/>
                      </a:cubicBezTo>
                      <a:cubicBezTo>
                        <a:pt x="153" y="867"/>
                        <a:pt x="153" y="867"/>
                        <a:pt x="153" y="867"/>
                      </a:cubicBezTo>
                      <a:cubicBezTo>
                        <a:pt x="149" y="864"/>
                        <a:pt x="149" y="864"/>
                        <a:pt x="149" y="864"/>
                      </a:cubicBezTo>
                      <a:cubicBezTo>
                        <a:pt x="147" y="863"/>
                        <a:pt x="147" y="863"/>
                        <a:pt x="147" y="863"/>
                      </a:cubicBezTo>
                      <a:cubicBezTo>
                        <a:pt x="144" y="863"/>
                        <a:pt x="144" y="863"/>
                        <a:pt x="144" y="863"/>
                      </a:cubicBezTo>
                      <a:cubicBezTo>
                        <a:pt x="143" y="864"/>
                        <a:pt x="143" y="864"/>
                        <a:pt x="143" y="864"/>
                      </a:cubicBezTo>
                      <a:cubicBezTo>
                        <a:pt x="140" y="864"/>
                        <a:pt x="140" y="864"/>
                        <a:pt x="140" y="864"/>
                      </a:cubicBezTo>
                      <a:cubicBezTo>
                        <a:pt x="134" y="860"/>
                        <a:pt x="134" y="860"/>
                        <a:pt x="134" y="860"/>
                      </a:cubicBezTo>
                      <a:cubicBezTo>
                        <a:pt x="133" y="857"/>
                        <a:pt x="133" y="857"/>
                        <a:pt x="133" y="857"/>
                      </a:cubicBezTo>
                      <a:cubicBezTo>
                        <a:pt x="131" y="854"/>
                        <a:pt x="131" y="854"/>
                        <a:pt x="131" y="854"/>
                      </a:cubicBezTo>
                      <a:cubicBezTo>
                        <a:pt x="130" y="854"/>
                        <a:pt x="130" y="854"/>
                        <a:pt x="130" y="854"/>
                      </a:cubicBezTo>
                      <a:cubicBezTo>
                        <a:pt x="131" y="858"/>
                        <a:pt x="131" y="858"/>
                        <a:pt x="131" y="858"/>
                      </a:cubicBezTo>
                      <a:cubicBezTo>
                        <a:pt x="132" y="860"/>
                        <a:pt x="132" y="860"/>
                        <a:pt x="132" y="860"/>
                      </a:cubicBezTo>
                      <a:cubicBezTo>
                        <a:pt x="132" y="861"/>
                        <a:pt x="132" y="861"/>
                        <a:pt x="132" y="861"/>
                      </a:cubicBezTo>
                      <a:cubicBezTo>
                        <a:pt x="128" y="858"/>
                        <a:pt x="128" y="858"/>
                        <a:pt x="128" y="858"/>
                      </a:cubicBezTo>
                      <a:cubicBezTo>
                        <a:pt x="125" y="853"/>
                        <a:pt x="125" y="853"/>
                        <a:pt x="125" y="853"/>
                      </a:cubicBezTo>
                      <a:cubicBezTo>
                        <a:pt x="121" y="851"/>
                        <a:pt x="121" y="851"/>
                        <a:pt x="121" y="851"/>
                      </a:cubicBezTo>
                      <a:cubicBezTo>
                        <a:pt x="119" y="852"/>
                        <a:pt x="119" y="852"/>
                        <a:pt x="119" y="852"/>
                      </a:cubicBezTo>
                      <a:cubicBezTo>
                        <a:pt x="120" y="854"/>
                        <a:pt x="120" y="854"/>
                        <a:pt x="120" y="854"/>
                      </a:cubicBezTo>
                      <a:cubicBezTo>
                        <a:pt x="122" y="855"/>
                        <a:pt x="122" y="855"/>
                        <a:pt x="122" y="855"/>
                      </a:cubicBezTo>
                      <a:cubicBezTo>
                        <a:pt x="123" y="858"/>
                        <a:pt x="123" y="858"/>
                        <a:pt x="123" y="858"/>
                      </a:cubicBezTo>
                      <a:cubicBezTo>
                        <a:pt x="127" y="863"/>
                        <a:pt x="127" y="863"/>
                        <a:pt x="127" y="863"/>
                      </a:cubicBezTo>
                      <a:cubicBezTo>
                        <a:pt x="129" y="865"/>
                        <a:pt x="129" y="865"/>
                        <a:pt x="129" y="865"/>
                      </a:cubicBezTo>
                      <a:cubicBezTo>
                        <a:pt x="131" y="864"/>
                        <a:pt x="131" y="864"/>
                        <a:pt x="131" y="864"/>
                      </a:cubicBezTo>
                      <a:cubicBezTo>
                        <a:pt x="133" y="865"/>
                        <a:pt x="133" y="865"/>
                        <a:pt x="133" y="865"/>
                      </a:cubicBezTo>
                      <a:cubicBezTo>
                        <a:pt x="134" y="867"/>
                        <a:pt x="134" y="867"/>
                        <a:pt x="134" y="867"/>
                      </a:cubicBezTo>
                      <a:cubicBezTo>
                        <a:pt x="129" y="867"/>
                        <a:pt x="129" y="867"/>
                        <a:pt x="129" y="867"/>
                      </a:cubicBezTo>
                      <a:cubicBezTo>
                        <a:pt x="125" y="865"/>
                        <a:pt x="125" y="865"/>
                        <a:pt x="125" y="865"/>
                      </a:cubicBezTo>
                      <a:cubicBezTo>
                        <a:pt x="122" y="862"/>
                        <a:pt x="122" y="862"/>
                        <a:pt x="122" y="862"/>
                      </a:cubicBezTo>
                      <a:cubicBezTo>
                        <a:pt x="121" y="862"/>
                        <a:pt x="121" y="862"/>
                        <a:pt x="121" y="862"/>
                      </a:cubicBezTo>
                      <a:cubicBezTo>
                        <a:pt x="120" y="865"/>
                        <a:pt x="120" y="865"/>
                        <a:pt x="120" y="865"/>
                      </a:cubicBezTo>
                      <a:cubicBezTo>
                        <a:pt x="120" y="867"/>
                        <a:pt x="120" y="867"/>
                        <a:pt x="120" y="867"/>
                      </a:cubicBezTo>
                      <a:cubicBezTo>
                        <a:pt x="118" y="869"/>
                        <a:pt x="118" y="869"/>
                        <a:pt x="118" y="869"/>
                      </a:cubicBezTo>
                      <a:cubicBezTo>
                        <a:pt x="117" y="869"/>
                        <a:pt x="117" y="869"/>
                        <a:pt x="117" y="869"/>
                      </a:cubicBezTo>
                      <a:cubicBezTo>
                        <a:pt x="117" y="871"/>
                        <a:pt x="117" y="871"/>
                        <a:pt x="117" y="871"/>
                      </a:cubicBezTo>
                      <a:cubicBezTo>
                        <a:pt x="115" y="872"/>
                        <a:pt x="115" y="872"/>
                        <a:pt x="115" y="872"/>
                      </a:cubicBezTo>
                      <a:cubicBezTo>
                        <a:pt x="114" y="873"/>
                        <a:pt x="114" y="873"/>
                        <a:pt x="114" y="873"/>
                      </a:cubicBezTo>
                      <a:cubicBezTo>
                        <a:pt x="110" y="879"/>
                        <a:pt x="110" y="879"/>
                        <a:pt x="110" y="879"/>
                      </a:cubicBezTo>
                      <a:cubicBezTo>
                        <a:pt x="110" y="881"/>
                        <a:pt x="110" y="881"/>
                        <a:pt x="110" y="881"/>
                      </a:cubicBezTo>
                      <a:cubicBezTo>
                        <a:pt x="111" y="882"/>
                        <a:pt x="111" y="882"/>
                        <a:pt x="111" y="882"/>
                      </a:cubicBezTo>
                      <a:cubicBezTo>
                        <a:pt x="114" y="881"/>
                        <a:pt x="114" y="881"/>
                        <a:pt x="114" y="881"/>
                      </a:cubicBezTo>
                      <a:cubicBezTo>
                        <a:pt x="117" y="876"/>
                        <a:pt x="117" y="876"/>
                        <a:pt x="117" y="876"/>
                      </a:cubicBezTo>
                      <a:cubicBezTo>
                        <a:pt x="119" y="874"/>
                        <a:pt x="119" y="874"/>
                        <a:pt x="119" y="874"/>
                      </a:cubicBezTo>
                      <a:cubicBezTo>
                        <a:pt x="122" y="874"/>
                        <a:pt x="122" y="874"/>
                        <a:pt x="122" y="874"/>
                      </a:cubicBezTo>
                      <a:cubicBezTo>
                        <a:pt x="127" y="873"/>
                        <a:pt x="127" y="873"/>
                        <a:pt x="127" y="873"/>
                      </a:cubicBezTo>
                      <a:cubicBezTo>
                        <a:pt x="128" y="871"/>
                        <a:pt x="128" y="871"/>
                        <a:pt x="128" y="871"/>
                      </a:cubicBezTo>
                      <a:cubicBezTo>
                        <a:pt x="129" y="871"/>
                        <a:pt x="129" y="871"/>
                        <a:pt x="129" y="871"/>
                      </a:cubicBezTo>
                      <a:cubicBezTo>
                        <a:pt x="130" y="873"/>
                        <a:pt x="130" y="873"/>
                        <a:pt x="130" y="873"/>
                      </a:cubicBezTo>
                      <a:cubicBezTo>
                        <a:pt x="131" y="874"/>
                        <a:pt x="131" y="874"/>
                        <a:pt x="131" y="874"/>
                      </a:cubicBezTo>
                      <a:cubicBezTo>
                        <a:pt x="134" y="874"/>
                        <a:pt x="134" y="874"/>
                        <a:pt x="134" y="874"/>
                      </a:cubicBezTo>
                      <a:cubicBezTo>
                        <a:pt x="138" y="879"/>
                        <a:pt x="138" y="879"/>
                        <a:pt x="138" y="879"/>
                      </a:cubicBezTo>
                      <a:cubicBezTo>
                        <a:pt x="140" y="880"/>
                        <a:pt x="140" y="880"/>
                        <a:pt x="140" y="880"/>
                      </a:cubicBezTo>
                      <a:cubicBezTo>
                        <a:pt x="142" y="878"/>
                        <a:pt x="142" y="878"/>
                        <a:pt x="142" y="878"/>
                      </a:cubicBezTo>
                      <a:cubicBezTo>
                        <a:pt x="144" y="876"/>
                        <a:pt x="144" y="876"/>
                        <a:pt x="144" y="876"/>
                      </a:cubicBezTo>
                      <a:cubicBezTo>
                        <a:pt x="144" y="873"/>
                        <a:pt x="144" y="873"/>
                        <a:pt x="144" y="873"/>
                      </a:cubicBezTo>
                      <a:cubicBezTo>
                        <a:pt x="143" y="871"/>
                        <a:pt x="143" y="871"/>
                        <a:pt x="143" y="871"/>
                      </a:cubicBezTo>
                      <a:cubicBezTo>
                        <a:pt x="143" y="869"/>
                        <a:pt x="143" y="869"/>
                        <a:pt x="143" y="869"/>
                      </a:cubicBezTo>
                      <a:cubicBezTo>
                        <a:pt x="145" y="869"/>
                        <a:pt x="145" y="869"/>
                        <a:pt x="145" y="869"/>
                      </a:cubicBezTo>
                      <a:cubicBezTo>
                        <a:pt x="147" y="869"/>
                        <a:pt x="147" y="869"/>
                        <a:pt x="147" y="869"/>
                      </a:cubicBezTo>
                      <a:cubicBezTo>
                        <a:pt x="148" y="868"/>
                        <a:pt x="148" y="868"/>
                        <a:pt x="148" y="868"/>
                      </a:cubicBezTo>
                      <a:cubicBezTo>
                        <a:pt x="150" y="868"/>
                        <a:pt x="150" y="868"/>
                        <a:pt x="150" y="868"/>
                      </a:cubicBezTo>
                      <a:cubicBezTo>
                        <a:pt x="151" y="871"/>
                        <a:pt x="151" y="871"/>
                        <a:pt x="151" y="871"/>
                      </a:cubicBezTo>
                      <a:cubicBezTo>
                        <a:pt x="150" y="872"/>
                        <a:pt x="150" y="872"/>
                        <a:pt x="150" y="872"/>
                      </a:cubicBezTo>
                      <a:cubicBezTo>
                        <a:pt x="149" y="872"/>
                        <a:pt x="149" y="872"/>
                        <a:pt x="149" y="872"/>
                      </a:cubicBezTo>
                      <a:cubicBezTo>
                        <a:pt x="147" y="873"/>
                        <a:pt x="147" y="873"/>
                        <a:pt x="147" y="873"/>
                      </a:cubicBezTo>
                      <a:cubicBezTo>
                        <a:pt x="147" y="876"/>
                        <a:pt x="147" y="876"/>
                        <a:pt x="147" y="876"/>
                      </a:cubicBezTo>
                      <a:cubicBezTo>
                        <a:pt x="149" y="877"/>
                        <a:pt x="149" y="877"/>
                        <a:pt x="149" y="877"/>
                      </a:cubicBezTo>
                      <a:cubicBezTo>
                        <a:pt x="154" y="877"/>
                        <a:pt x="154" y="877"/>
                        <a:pt x="154" y="877"/>
                      </a:cubicBezTo>
                      <a:cubicBezTo>
                        <a:pt x="155" y="876"/>
                        <a:pt x="155" y="876"/>
                        <a:pt x="155" y="876"/>
                      </a:cubicBezTo>
                      <a:cubicBezTo>
                        <a:pt x="154" y="875"/>
                        <a:pt x="154" y="875"/>
                        <a:pt x="154" y="875"/>
                      </a:cubicBezTo>
                      <a:cubicBezTo>
                        <a:pt x="154" y="873"/>
                        <a:pt x="154" y="873"/>
                        <a:pt x="154" y="873"/>
                      </a:cubicBezTo>
                      <a:cubicBezTo>
                        <a:pt x="156" y="872"/>
                        <a:pt x="156" y="872"/>
                        <a:pt x="156" y="872"/>
                      </a:cubicBezTo>
                      <a:cubicBezTo>
                        <a:pt x="160" y="874"/>
                        <a:pt x="160" y="874"/>
                        <a:pt x="160" y="874"/>
                      </a:cubicBezTo>
                      <a:cubicBezTo>
                        <a:pt x="161" y="876"/>
                        <a:pt x="161" y="876"/>
                        <a:pt x="161" y="876"/>
                      </a:cubicBezTo>
                      <a:cubicBezTo>
                        <a:pt x="159" y="878"/>
                        <a:pt x="159" y="878"/>
                        <a:pt x="159" y="878"/>
                      </a:cubicBezTo>
                      <a:cubicBezTo>
                        <a:pt x="155" y="880"/>
                        <a:pt x="155" y="880"/>
                        <a:pt x="155" y="880"/>
                      </a:cubicBezTo>
                      <a:cubicBezTo>
                        <a:pt x="149" y="880"/>
                        <a:pt x="149" y="880"/>
                        <a:pt x="149" y="880"/>
                      </a:cubicBezTo>
                      <a:cubicBezTo>
                        <a:pt x="147" y="880"/>
                        <a:pt x="147" y="880"/>
                        <a:pt x="147" y="880"/>
                      </a:cubicBezTo>
                      <a:cubicBezTo>
                        <a:pt x="147" y="882"/>
                        <a:pt x="147" y="882"/>
                        <a:pt x="147" y="882"/>
                      </a:cubicBezTo>
                      <a:cubicBezTo>
                        <a:pt x="151" y="887"/>
                        <a:pt x="151" y="887"/>
                        <a:pt x="151" y="887"/>
                      </a:cubicBezTo>
                      <a:cubicBezTo>
                        <a:pt x="155" y="891"/>
                        <a:pt x="155" y="891"/>
                        <a:pt x="155" y="891"/>
                      </a:cubicBezTo>
                      <a:cubicBezTo>
                        <a:pt x="157" y="891"/>
                        <a:pt x="157" y="891"/>
                        <a:pt x="157" y="891"/>
                      </a:cubicBezTo>
                      <a:cubicBezTo>
                        <a:pt x="158" y="890"/>
                        <a:pt x="158" y="890"/>
                        <a:pt x="158" y="890"/>
                      </a:cubicBezTo>
                      <a:cubicBezTo>
                        <a:pt x="161" y="889"/>
                        <a:pt x="161" y="889"/>
                        <a:pt x="161" y="889"/>
                      </a:cubicBezTo>
                      <a:cubicBezTo>
                        <a:pt x="162" y="891"/>
                        <a:pt x="162" y="891"/>
                        <a:pt x="162" y="891"/>
                      </a:cubicBezTo>
                      <a:cubicBezTo>
                        <a:pt x="161" y="892"/>
                        <a:pt x="161" y="892"/>
                        <a:pt x="161" y="892"/>
                      </a:cubicBezTo>
                      <a:cubicBezTo>
                        <a:pt x="160" y="892"/>
                        <a:pt x="160" y="892"/>
                        <a:pt x="160" y="892"/>
                      </a:cubicBezTo>
                      <a:cubicBezTo>
                        <a:pt x="157" y="894"/>
                        <a:pt x="157" y="894"/>
                        <a:pt x="157" y="894"/>
                      </a:cubicBezTo>
                      <a:cubicBezTo>
                        <a:pt x="153" y="892"/>
                        <a:pt x="153" y="892"/>
                        <a:pt x="153" y="892"/>
                      </a:cubicBezTo>
                      <a:cubicBezTo>
                        <a:pt x="149" y="889"/>
                        <a:pt x="149" y="889"/>
                        <a:pt x="149" y="889"/>
                      </a:cubicBezTo>
                      <a:cubicBezTo>
                        <a:pt x="145" y="884"/>
                        <a:pt x="145" y="884"/>
                        <a:pt x="145" y="884"/>
                      </a:cubicBezTo>
                      <a:cubicBezTo>
                        <a:pt x="141" y="883"/>
                        <a:pt x="141" y="883"/>
                        <a:pt x="141" y="883"/>
                      </a:cubicBezTo>
                      <a:cubicBezTo>
                        <a:pt x="138" y="883"/>
                        <a:pt x="138" y="883"/>
                        <a:pt x="138" y="883"/>
                      </a:cubicBezTo>
                      <a:cubicBezTo>
                        <a:pt x="135" y="879"/>
                        <a:pt x="135" y="879"/>
                        <a:pt x="135" y="879"/>
                      </a:cubicBezTo>
                      <a:cubicBezTo>
                        <a:pt x="131" y="878"/>
                        <a:pt x="131" y="878"/>
                        <a:pt x="131" y="878"/>
                      </a:cubicBezTo>
                      <a:cubicBezTo>
                        <a:pt x="130" y="877"/>
                        <a:pt x="130" y="877"/>
                        <a:pt x="130" y="877"/>
                      </a:cubicBezTo>
                      <a:cubicBezTo>
                        <a:pt x="128" y="877"/>
                        <a:pt x="128" y="877"/>
                        <a:pt x="128" y="877"/>
                      </a:cubicBezTo>
                      <a:cubicBezTo>
                        <a:pt x="126" y="878"/>
                        <a:pt x="126" y="878"/>
                        <a:pt x="126" y="878"/>
                      </a:cubicBezTo>
                      <a:cubicBezTo>
                        <a:pt x="123" y="878"/>
                        <a:pt x="123" y="878"/>
                        <a:pt x="123" y="878"/>
                      </a:cubicBezTo>
                      <a:cubicBezTo>
                        <a:pt x="122" y="876"/>
                        <a:pt x="122" y="876"/>
                        <a:pt x="122" y="876"/>
                      </a:cubicBezTo>
                      <a:cubicBezTo>
                        <a:pt x="120" y="877"/>
                        <a:pt x="120" y="877"/>
                        <a:pt x="120" y="877"/>
                      </a:cubicBezTo>
                      <a:cubicBezTo>
                        <a:pt x="117" y="879"/>
                        <a:pt x="117" y="879"/>
                        <a:pt x="117" y="879"/>
                      </a:cubicBezTo>
                      <a:cubicBezTo>
                        <a:pt x="116" y="883"/>
                        <a:pt x="116" y="883"/>
                        <a:pt x="116" y="883"/>
                      </a:cubicBezTo>
                      <a:cubicBezTo>
                        <a:pt x="112" y="885"/>
                        <a:pt x="112" y="885"/>
                        <a:pt x="112" y="885"/>
                      </a:cubicBezTo>
                      <a:cubicBezTo>
                        <a:pt x="110" y="887"/>
                        <a:pt x="110" y="887"/>
                        <a:pt x="110" y="887"/>
                      </a:cubicBezTo>
                      <a:cubicBezTo>
                        <a:pt x="107" y="889"/>
                        <a:pt x="107" y="889"/>
                        <a:pt x="107" y="889"/>
                      </a:cubicBezTo>
                      <a:cubicBezTo>
                        <a:pt x="105" y="892"/>
                        <a:pt x="105" y="892"/>
                        <a:pt x="105" y="892"/>
                      </a:cubicBezTo>
                      <a:cubicBezTo>
                        <a:pt x="104" y="895"/>
                        <a:pt x="104" y="895"/>
                        <a:pt x="104" y="895"/>
                      </a:cubicBezTo>
                      <a:cubicBezTo>
                        <a:pt x="105" y="896"/>
                        <a:pt x="105" y="896"/>
                        <a:pt x="105" y="896"/>
                      </a:cubicBezTo>
                      <a:cubicBezTo>
                        <a:pt x="108" y="894"/>
                        <a:pt x="108" y="894"/>
                        <a:pt x="108" y="894"/>
                      </a:cubicBezTo>
                      <a:cubicBezTo>
                        <a:pt x="111" y="893"/>
                        <a:pt x="111" y="893"/>
                        <a:pt x="111" y="893"/>
                      </a:cubicBezTo>
                      <a:cubicBezTo>
                        <a:pt x="113" y="893"/>
                        <a:pt x="113" y="893"/>
                        <a:pt x="113" y="893"/>
                      </a:cubicBezTo>
                      <a:cubicBezTo>
                        <a:pt x="114" y="894"/>
                        <a:pt x="114" y="894"/>
                        <a:pt x="114" y="894"/>
                      </a:cubicBezTo>
                      <a:cubicBezTo>
                        <a:pt x="117" y="894"/>
                        <a:pt x="117" y="894"/>
                        <a:pt x="117" y="894"/>
                      </a:cubicBezTo>
                      <a:cubicBezTo>
                        <a:pt x="124" y="892"/>
                        <a:pt x="124" y="892"/>
                        <a:pt x="124" y="892"/>
                      </a:cubicBezTo>
                      <a:cubicBezTo>
                        <a:pt x="129" y="892"/>
                        <a:pt x="129" y="892"/>
                        <a:pt x="129" y="892"/>
                      </a:cubicBezTo>
                      <a:cubicBezTo>
                        <a:pt x="133" y="895"/>
                        <a:pt x="133" y="895"/>
                        <a:pt x="133" y="895"/>
                      </a:cubicBezTo>
                      <a:cubicBezTo>
                        <a:pt x="134" y="897"/>
                        <a:pt x="134" y="897"/>
                        <a:pt x="134" y="897"/>
                      </a:cubicBezTo>
                      <a:cubicBezTo>
                        <a:pt x="132" y="897"/>
                        <a:pt x="132" y="897"/>
                        <a:pt x="132" y="897"/>
                      </a:cubicBezTo>
                      <a:cubicBezTo>
                        <a:pt x="128" y="897"/>
                        <a:pt x="128" y="897"/>
                        <a:pt x="128" y="897"/>
                      </a:cubicBezTo>
                      <a:cubicBezTo>
                        <a:pt x="125" y="897"/>
                        <a:pt x="125" y="897"/>
                        <a:pt x="125" y="897"/>
                      </a:cubicBezTo>
                      <a:cubicBezTo>
                        <a:pt x="113" y="897"/>
                        <a:pt x="113" y="897"/>
                        <a:pt x="113" y="897"/>
                      </a:cubicBezTo>
                      <a:cubicBezTo>
                        <a:pt x="110" y="897"/>
                        <a:pt x="110" y="897"/>
                        <a:pt x="110" y="897"/>
                      </a:cubicBezTo>
                      <a:cubicBezTo>
                        <a:pt x="109" y="898"/>
                        <a:pt x="109" y="898"/>
                        <a:pt x="109" y="898"/>
                      </a:cubicBezTo>
                      <a:cubicBezTo>
                        <a:pt x="104" y="898"/>
                        <a:pt x="104" y="898"/>
                        <a:pt x="104" y="898"/>
                      </a:cubicBezTo>
                      <a:cubicBezTo>
                        <a:pt x="104" y="900"/>
                        <a:pt x="104" y="900"/>
                        <a:pt x="104" y="900"/>
                      </a:cubicBezTo>
                      <a:cubicBezTo>
                        <a:pt x="105" y="902"/>
                        <a:pt x="105" y="902"/>
                        <a:pt x="105" y="902"/>
                      </a:cubicBezTo>
                      <a:cubicBezTo>
                        <a:pt x="108" y="902"/>
                        <a:pt x="108" y="902"/>
                        <a:pt x="108" y="902"/>
                      </a:cubicBezTo>
                      <a:cubicBezTo>
                        <a:pt x="109" y="903"/>
                        <a:pt x="109" y="903"/>
                        <a:pt x="109" y="903"/>
                      </a:cubicBezTo>
                      <a:cubicBezTo>
                        <a:pt x="107" y="904"/>
                        <a:pt x="107" y="904"/>
                        <a:pt x="107" y="904"/>
                      </a:cubicBezTo>
                      <a:cubicBezTo>
                        <a:pt x="105" y="903"/>
                        <a:pt x="105" y="903"/>
                        <a:pt x="105" y="903"/>
                      </a:cubicBezTo>
                      <a:cubicBezTo>
                        <a:pt x="101" y="903"/>
                        <a:pt x="101" y="903"/>
                        <a:pt x="101" y="903"/>
                      </a:cubicBezTo>
                      <a:cubicBezTo>
                        <a:pt x="101" y="904"/>
                        <a:pt x="101" y="904"/>
                        <a:pt x="101" y="904"/>
                      </a:cubicBezTo>
                      <a:cubicBezTo>
                        <a:pt x="103" y="906"/>
                        <a:pt x="103" y="906"/>
                        <a:pt x="103" y="906"/>
                      </a:cubicBezTo>
                      <a:cubicBezTo>
                        <a:pt x="106" y="907"/>
                        <a:pt x="106" y="907"/>
                        <a:pt x="106" y="907"/>
                      </a:cubicBezTo>
                      <a:cubicBezTo>
                        <a:pt x="114" y="910"/>
                        <a:pt x="114" y="910"/>
                        <a:pt x="114" y="910"/>
                      </a:cubicBezTo>
                      <a:cubicBezTo>
                        <a:pt x="117" y="909"/>
                        <a:pt x="117" y="909"/>
                        <a:pt x="117" y="909"/>
                      </a:cubicBezTo>
                      <a:cubicBezTo>
                        <a:pt x="118" y="908"/>
                        <a:pt x="118" y="908"/>
                        <a:pt x="118" y="908"/>
                      </a:cubicBezTo>
                      <a:cubicBezTo>
                        <a:pt x="120" y="908"/>
                        <a:pt x="120" y="908"/>
                        <a:pt x="120" y="908"/>
                      </a:cubicBezTo>
                      <a:cubicBezTo>
                        <a:pt x="121" y="909"/>
                        <a:pt x="121" y="909"/>
                        <a:pt x="121" y="909"/>
                      </a:cubicBezTo>
                      <a:cubicBezTo>
                        <a:pt x="121" y="911"/>
                        <a:pt x="121" y="911"/>
                        <a:pt x="121" y="911"/>
                      </a:cubicBezTo>
                      <a:cubicBezTo>
                        <a:pt x="122" y="914"/>
                        <a:pt x="122" y="914"/>
                        <a:pt x="122" y="914"/>
                      </a:cubicBezTo>
                      <a:cubicBezTo>
                        <a:pt x="120" y="915"/>
                        <a:pt x="120" y="915"/>
                        <a:pt x="120" y="915"/>
                      </a:cubicBezTo>
                      <a:cubicBezTo>
                        <a:pt x="118" y="914"/>
                        <a:pt x="118" y="914"/>
                        <a:pt x="118" y="914"/>
                      </a:cubicBezTo>
                      <a:cubicBezTo>
                        <a:pt x="116" y="915"/>
                        <a:pt x="116" y="915"/>
                        <a:pt x="116" y="915"/>
                      </a:cubicBezTo>
                      <a:cubicBezTo>
                        <a:pt x="115" y="914"/>
                        <a:pt x="115" y="914"/>
                        <a:pt x="115" y="914"/>
                      </a:cubicBezTo>
                      <a:cubicBezTo>
                        <a:pt x="112" y="915"/>
                        <a:pt x="112" y="915"/>
                        <a:pt x="112" y="915"/>
                      </a:cubicBezTo>
                      <a:cubicBezTo>
                        <a:pt x="112" y="917"/>
                        <a:pt x="112" y="917"/>
                        <a:pt x="112" y="917"/>
                      </a:cubicBezTo>
                      <a:cubicBezTo>
                        <a:pt x="113" y="918"/>
                        <a:pt x="113" y="918"/>
                        <a:pt x="113" y="918"/>
                      </a:cubicBezTo>
                      <a:cubicBezTo>
                        <a:pt x="114" y="917"/>
                        <a:pt x="114" y="917"/>
                        <a:pt x="114" y="917"/>
                      </a:cubicBezTo>
                      <a:cubicBezTo>
                        <a:pt x="117" y="919"/>
                        <a:pt x="117" y="919"/>
                        <a:pt x="117" y="919"/>
                      </a:cubicBezTo>
                      <a:cubicBezTo>
                        <a:pt x="117" y="920"/>
                        <a:pt x="117" y="920"/>
                        <a:pt x="117" y="920"/>
                      </a:cubicBezTo>
                      <a:cubicBezTo>
                        <a:pt x="114" y="922"/>
                        <a:pt x="114" y="922"/>
                        <a:pt x="114" y="922"/>
                      </a:cubicBezTo>
                      <a:cubicBezTo>
                        <a:pt x="111" y="921"/>
                        <a:pt x="111" y="921"/>
                        <a:pt x="111" y="921"/>
                      </a:cubicBezTo>
                      <a:cubicBezTo>
                        <a:pt x="108" y="919"/>
                        <a:pt x="108" y="919"/>
                        <a:pt x="108" y="919"/>
                      </a:cubicBezTo>
                      <a:cubicBezTo>
                        <a:pt x="105" y="920"/>
                        <a:pt x="105" y="920"/>
                        <a:pt x="105" y="920"/>
                      </a:cubicBezTo>
                      <a:cubicBezTo>
                        <a:pt x="104" y="922"/>
                        <a:pt x="104" y="922"/>
                        <a:pt x="104" y="922"/>
                      </a:cubicBezTo>
                      <a:cubicBezTo>
                        <a:pt x="105" y="925"/>
                        <a:pt x="105" y="925"/>
                        <a:pt x="105" y="925"/>
                      </a:cubicBezTo>
                      <a:cubicBezTo>
                        <a:pt x="107" y="925"/>
                        <a:pt x="107" y="925"/>
                        <a:pt x="107" y="925"/>
                      </a:cubicBezTo>
                      <a:cubicBezTo>
                        <a:pt x="109" y="924"/>
                        <a:pt x="109" y="924"/>
                        <a:pt x="109" y="924"/>
                      </a:cubicBezTo>
                      <a:cubicBezTo>
                        <a:pt x="113" y="924"/>
                        <a:pt x="113" y="924"/>
                        <a:pt x="113" y="924"/>
                      </a:cubicBezTo>
                      <a:cubicBezTo>
                        <a:pt x="115" y="925"/>
                        <a:pt x="115" y="925"/>
                        <a:pt x="115" y="925"/>
                      </a:cubicBezTo>
                      <a:cubicBezTo>
                        <a:pt x="116" y="927"/>
                        <a:pt x="116" y="927"/>
                        <a:pt x="116" y="927"/>
                      </a:cubicBezTo>
                      <a:cubicBezTo>
                        <a:pt x="113" y="927"/>
                        <a:pt x="113" y="927"/>
                        <a:pt x="113" y="927"/>
                      </a:cubicBezTo>
                      <a:cubicBezTo>
                        <a:pt x="108" y="927"/>
                        <a:pt x="108" y="927"/>
                        <a:pt x="108" y="927"/>
                      </a:cubicBezTo>
                      <a:cubicBezTo>
                        <a:pt x="106" y="928"/>
                        <a:pt x="106" y="928"/>
                        <a:pt x="106" y="928"/>
                      </a:cubicBezTo>
                      <a:cubicBezTo>
                        <a:pt x="104" y="926"/>
                        <a:pt x="104" y="926"/>
                        <a:pt x="104" y="926"/>
                      </a:cubicBezTo>
                      <a:cubicBezTo>
                        <a:pt x="102" y="926"/>
                        <a:pt x="102" y="926"/>
                        <a:pt x="102" y="926"/>
                      </a:cubicBezTo>
                      <a:cubicBezTo>
                        <a:pt x="100" y="929"/>
                        <a:pt x="100" y="929"/>
                        <a:pt x="100" y="929"/>
                      </a:cubicBezTo>
                      <a:cubicBezTo>
                        <a:pt x="100" y="936"/>
                        <a:pt x="100" y="936"/>
                        <a:pt x="100" y="936"/>
                      </a:cubicBezTo>
                      <a:cubicBezTo>
                        <a:pt x="99" y="938"/>
                        <a:pt x="99" y="938"/>
                        <a:pt x="99" y="938"/>
                      </a:cubicBezTo>
                      <a:cubicBezTo>
                        <a:pt x="99" y="940"/>
                        <a:pt x="99" y="940"/>
                        <a:pt x="99" y="940"/>
                      </a:cubicBezTo>
                      <a:cubicBezTo>
                        <a:pt x="102" y="940"/>
                        <a:pt x="102" y="940"/>
                        <a:pt x="102" y="940"/>
                      </a:cubicBezTo>
                      <a:cubicBezTo>
                        <a:pt x="109" y="936"/>
                        <a:pt x="109" y="936"/>
                        <a:pt x="109" y="936"/>
                      </a:cubicBezTo>
                      <a:cubicBezTo>
                        <a:pt x="111" y="935"/>
                        <a:pt x="111" y="935"/>
                        <a:pt x="111" y="935"/>
                      </a:cubicBezTo>
                      <a:cubicBezTo>
                        <a:pt x="117" y="933"/>
                        <a:pt x="117" y="933"/>
                        <a:pt x="117" y="933"/>
                      </a:cubicBezTo>
                      <a:cubicBezTo>
                        <a:pt x="120" y="931"/>
                        <a:pt x="120" y="931"/>
                        <a:pt x="120" y="931"/>
                      </a:cubicBezTo>
                      <a:cubicBezTo>
                        <a:pt x="123" y="926"/>
                        <a:pt x="123" y="926"/>
                        <a:pt x="123" y="926"/>
                      </a:cubicBezTo>
                      <a:cubicBezTo>
                        <a:pt x="127" y="921"/>
                        <a:pt x="127" y="921"/>
                        <a:pt x="127" y="921"/>
                      </a:cubicBezTo>
                      <a:cubicBezTo>
                        <a:pt x="137" y="916"/>
                        <a:pt x="137" y="916"/>
                        <a:pt x="137" y="916"/>
                      </a:cubicBezTo>
                      <a:cubicBezTo>
                        <a:pt x="141" y="914"/>
                        <a:pt x="141" y="914"/>
                        <a:pt x="141" y="914"/>
                      </a:cubicBezTo>
                      <a:cubicBezTo>
                        <a:pt x="143" y="915"/>
                        <a:pt x="143" y="915"/>
                        <a:pt x="143" y="915"/>
                      </a:cubicBezTo>
                      <a:cubicBezTo>
                        <a:pt x="144" y="917"/>
                        <a:pt x="144" y="917"/>
                        <a:pt x="144" y="917"/>
                      </a:cubicBezTo>
                      <a:cubicBezTo>
                        <a:pt x="142" y="918"/>
                        <a:pt x="142" y="918"/>
                        <a:pt x="142" y="918"/>
                      </a:cubicBezTo>
                      <a:cubicBezTo>
                        <a:pt x="139" y="919"/>
                        <a:pt x="139" y="919"/>
                        <a:pt x="139" y="919"/>
                      </a:cubicBezTo>
                      <a:cubicBezTo>
                        <a:pt x="135" y="921"/>
                        <a:pt x="135" y="921"/>
                        <a:pt x="135" y="921"/>
                      </a:cubicBezTo>
                      <a:cubicBezTo>
                        <a:pt x="129" y="924"/>
                        <a:pt x="129" y="924"/>
                        <a:pt x="129" y="924"/>
                      </a:cubicBezTo>
                      <a:cubicBezTo>
                        <a:pt x="123" y="932"/>
                        <a:pt x="123" y="932"/>
                        <a:pt x="123" y="932"/>
                      </a:cubicBezTo>
                      <a:cubicBezTo>
                        <a:pt x="121" y="936"/>
                        <a:pt x="121" y="936"/>
                        <a:pt x="121" y="936"/>
                      </a:cubicBezTo>
                      <a:cubicBezTo>
                        <a:pt x="115" y="937"/>
                        <a:pt x="115" y="937"/>
                        <a:pt x="115" y="937"/>
                      </a:cubicBezTo>
                      <a:cubicBezTo>
                        <a:pt x="113" y="938"/>
                        <a:pt x="113" y="938"/>
                        <a:pt x="113" y="938"/>
                      </a:cubicBezTo>
                      <a:cubicBezTo>
                        <a:pt x="108" y="942"/>
                        <a:pt x="108" y="942"/>
                        <a:pt x="108" y="942"/>
                      </a:cubicBezTo>
                      <a:cubicBezTo>
                        <a:pt x="103" y="944"/>
                        <a:pt x="103" y="944"/>
                        <a:pt x="103" y="944"/>
                      </a:cubicBezTo>
                      <a:cubicBezTo>
                        <a:pt x="101" y="944"/>
                        <a:pt x="101" y="944"/>
                        <a:pt x="101" y="944"/>
                      </a:cubicBezTo>
                      <a:cubicBezTo>
                        <a:pt x="100" y="946"/>
                        <a:pt x="100" y="946"/>
                        <a:pt x="100" y="946"/>
                      </a:cubicBezTo>
                      <a:cubicBezTo>
                        <a:pt x="102" y="946"/>
                        <a:pt x="102" y="946"/>
                        <a:pt x="102" y="946"/>
                      </a:cubicBezTo>
                      <a:cubicBezTo>
                        <a:pt x="104" y="946"/>
                        <a:pt x="104" y="946"/>
                        <a:pt x="104" y="946"/>
                      </a:cubicBezTo>
                      <a:cubicBezTo>
                        <a:pt x="106" y="946"/>
                        <a:pt x="106" y="946"/>
                        <a:pt x="106" y="946"/>
                      </a:cubicBezTo>
                      <a:cubicBezTo>
                        <a:pt x="106" y="948"/>
                        <a:pt x="106" y="948"/>
                        <a:pt x="106" y="948"/>
                      </a:cubicBezTo>
                      <a:cubicBezTo>
                        <a:pt x="109" y="945"/>
                        <a:pt x="109" y="945"/>
                        <a:pt x="109" y="945"/>
                      </a:cubicBezTo>
                      <a:cubicBezTo>
                        <a:pt x="111" y="943"/>
                        <a:pt x="111" y="943"/>
                        <a:pt x="111" y="943"/>
                      </a:cubicBezTo>
                      <a:cubicBezTo>
                        <a:pt x="112" y="943"/>
                        <a:pt x="112" y="943"/>
                        <a:pt x="112" y="943"/>
                      </a:cubicBezTo>
                      <a:cubicBezTo>
                        <a:pt x="114" y="946"/>
                        <a:pt x="114" y="946"/>
                        <a:pt x="114" y="946"/>
                      </a:cubicBezTo>
                      <a:cubicBezTo>
                        <a:pt x="116" y="947"/>
                        <a:pt x="116" y="947"/>
                        <a:pt x="116" y="947"/>
                      </a:cubicBezTo>
                      <a:cubicBezTo>
                        <a:pt x="118" y="945"/>
                        <a:pt x="118" y="945"/>
                        <a:pt x="118" y="945"/>
                      </a:cubicBezTo>
                      <a:cubicBezTo>
                        <a:pt x="122" y="942"/>
                        <a:pt x="122" y="942"/>
                        <a:pt x="122" y="942"/>
                      </a:cubicBezTo>
                      <a:cubicBezTo>
                        <a:pt x="124" y="943"/>
                        <a:pt x="124" y="943"/>
                        <a:pt x="124" y="943"/>
                      </a:cubicBezTo>
                      <a:cubicBezTo>
                        <a:pt x="125" y="944"/>
                        <a:pt x="125" y="944"/>
                        <a:pt x="125" y="944"/>
                      </a:cubicBezTo>
                      <a:cubicBezTo>
                        <a:pt x="124" y="946"/>
                        <a:pt x="124" y="946"/>
                        <a:pt x="124" y="946"/>
                      </a:cubicBezTo>
                      <a:cubicBezTo>
                        <a:pt x="122" y="946"/>
                        <a:pt x="122" y="946"/>
                        <a:pt x="122" y="946"/>
                      </a:cubicBezTo>
                      <a:cubicBezTo>
                        <a:pt x="119" y="949"/>
                        <a:pt x="119" y="949"/>
                        <a:pt x="119" y="949"/>
                      </a:cubicBezTo>
                      <a:cubicBezTo>
                        <a:pt x="116" y="950"/>
                        <a:pt x="116" y="950"/>
                        <a:pt x="116" y="950"/>
                      </a:cubicBezTo>
                      <a:cubicBezTo>
                        <a:pt x="113" y="949"/>
                        <a:pt x="113" y="949"/>
                        <a:pt x="113" y="949"/>
                      </a:cubicBezTo>
                      <a:cubicBezTo>
                        <a:pt x="112" y="948"/>
                        <a:pt x="112" y="948"/>
                        <a:pt x="112" y="948"/>
                      </a:cubicBezTo>
                      <a:cubicBezTo>
                        <a:pt x="110" y="948"/>
                        <a:pt x="110" y="948"/>
                        <a:pt x="110" y="948"/>
                      </a:cubicBezTo>
                      <a:cubicBezTo>
                        <a:pt x="108" y="951"/>
                        <a:pt x="108" y="951"/>
                        <a:pt x="108" y="951"/>
                      </a:cubicBezTo>
                      <a:cubicBezTo>
                        <a:pt x="104" y="953"/>
                        <a:pt x="104" y="953"/>
                        <a:pt x="104" y="953"/>
                      </a:cubicBezTo>
                      <a:cubicBezTo>
                        <a:pt x="103" y="954"/>
                        <a:pt x="103" y="954"/>
                        <a:pt x="103" y="954"/>
                      </a:cubicBezTo>
                      <a:cubicBezTo>
                        <a:pt x="106" y="956"/>
                        <a:pt x="106" y="956"/>
                        <a:pt x="106" y="956"/>
                      </a:cubicBezTo>
                      <a:cubicBezTo>
                        <a:pt x="108" y="956"/>
                        <a:pt x="108" y="956"/>
                        <a:pt x="108" y="956"/>
                      </a:cubicBezTo>
                      <a:cubicBezTo>
                        <a:pt x="110" y="958"/>
                        <a:pt x="110" y="958"/>
                        <a:pt x="110" y="958"/>
                      </a:cubicBezTo>
                      <a:cubicBezTo>
                        <a:pt x="108" y="962"/>
                        <a:pt x="108" y="962"/>
                        <a:pt x="108" y="962"/>
                      </a:cubicBezTo>
                      <a:cubicBezTo>
                        <a:pt x="108" y="963"/>
                        <a:pt x="108" y="963"/>
                        <a:pt x="108" y="963"/>
                      </a:cubicBezTo>
                      <a:cubicBezTo>
                        <a:pt x="110" y="964"/>
                        <a:pt x="110" y="964"/>
                        <a:pt x="110" y="964"/>
                      </a:cubicBezTo>
                      <a:cubicBezTo>
                        <a:pt x="110" y="966"/>
                        <a:pt x="110" y="966"/>
                        <a:pt x="110" y="966"/>
                      </a:cubicBezTo>
                      <a:cubicBezTo>
                        <a:pt x="110" y="968"/>
                        <a:pt x="110" y="968"/>
                        <a:pt x="110" y="968"/>
                      </a:cubicBezTo>
                      <a:cubicBezTo>
                        <a:pt x="112" y="968"/>
                        <a:pt x="112" y="968"/>
                        <a:pt x="112" y="968"/>
                      </a:cubicBezTo>
                      <a:cubicBezTo>
                        <a:pt x="114" y="965"/>
                        <a:pt x="114" y="965"/>
                        <a:pt x="114" y="965"/>
                      </a:cubicBezTo>
                      <a:cubicBezTo>
                        <a:pt x="117" y="964"/>
                        <a:pt x="117" y="964"/>
                        <a:pt x="117" y="964"/>
                      </a:cubicBezTo>
                      <a:cubicBezTo>
                        <a:pt x="119" y="962"/>
                        <a:pt x="119" y="962"/>
                        <a:pt x="119" y="962"/>
                      </a:cubicBezTo>
                      <a:cubicBezTo>
                        <a:pt x="120" y="959"/>
                        <a:pt x="120" y="959"/>
                        <a:pt x="120" y="959"/>
                      </a:cubicBezTo>
                      <a:cubicBezTo>
                        <a:pt x="122" y="958"/>
                        <a:pt x="122" y="958"/>
                        <a:pt x="122" y="958"/>
                      </a:cubicBezTo>
                      <a:cubicBezTo>
                        <a:pt x="124" y="958"/>
                        <a:pt x="124" y="958"/>
                        <a:pt x="124" y="958"/>
                      </a:cubicBezTo>
                      <a:cubicBezTo>
                        <a:pt x="131" y="953"/>
                        <a:pt x="131" y="953"/>
                        <a:pt x="131" y="953"/>
                      </a:cubicBezTo>
                      <a:cubicBezTo>
                        <a:pt x="132" y="954"/>
                        <a:pt x="132" y="954"/>
                        <a:pt x="132" y="954"/>
                      </a:cubicBezTo>
                      <a:cubicBezTo>
                        <a:pt x="133" y="956"/>
                        <a:pt x="133" y="956"/>
                        <a:pt x="133" y="956"/>
                      </a:cubicBezTo>
                      <a:cubicBezTo>
                        <a:pt x="136" y="957"/>
                        <a:pt x="136" y="957"/>
                        <a:pt x="136" y="957"/>
                      </a:cubicBezTo>
                      <a:cubicBezTo>
                        <a:pt x="137" y="960"/>
                        <a:pt x="137" y="960"/>
                        <a:pt x="137" y="960"/>
                      </a:cubicBezTo>
                      <a:cubicBezTo>
                        <a:pt x="135" y="960"/>
                        <a:pt x="135" y="960"/>
                        <a:pt x="135" y="960"/>
                      </a:cubicBezTo>
                      <a:cubicBezTo>
                        <a:pt x="133" y="958"/>
                        <a:pt x="133" y="958"/>
                        <a:pt x="133" y="958"/>
                      </a:cubicBezTo>
                      <a:cubicBezTo>
                        <a:pt x="127" y="959"/>
                        <a:pt x="127" y="959"/>
                        <a:pt x="127" y="959"/>
                      </a:cubicBezTo>
                      <a:cubicBezTo>
                        <a:pt x="126" y="961"/>
                        <a:pt x="126" y="961"/>
                        <a:pt x="126" y="961"/>
                      </a:cubicBezTo>
                      <a:cubicBezTo>
                        <a:pt x="125" y="959"/>
                        <a:pt x="125" y="959"/>
                        <a:pt x="125" y="959"/>
                      </a:cubicBezTo>
                      <a:cubicBezTo>
                        <a:pt x="123" y="960"/>
                        <a:pt x="123" y="960"/>
                        <a:pt x="123" y="960"/>
                      </a:cubicBezTo>
                      <a:cubicBezTo>
                        <a:pt x="122" y="963"/>
                        <a:pt x="122" y="963"/>
                        <a:pt x="122" y="963"/>
                      </a:cubicBezTo>
                      <a:cubicBezTo>
                        <a:pt x="120" y="964"/>
                        <a:pt x="120" y="964"/>
                        <a:pt x="120" y="964"/>
                      </a:cubicBezTo>
                      <a:cubicBezTo>
                        <a:pt x="119" y="967"/>
                        <a:pt x="119" y="967"/>
                        <a:pt x="119" y="967"/>
                      </a:cubicBezTo>
                      <a:cubicBezTo>
                        <a:pt x="114" y="968"/>
                        <a:pt x="114" y="968"/>
                        <a:pt x="114" y="968"/>
                      </a:cubicBezTo>
                      <a:cubicBezTo>
                        <a:pt x="112" y="970"/>
                        <a:pt x="112" y="970"/>
                        <a:pt x="112" y="970"/>
                      </a:cubicBezTo>
                      <a:cubicBezTo>
                        <a:pt x="109" y="970"/>
                        <a:pt x="109" y="970"/>
                        <a:pt x="109" y="970"/>
                      </a:cubicBezTo>
                      <a:cubicBezTo>
                        <a:pt x="106" y="973"/>
                        <a:pt x="106" y="973"/>
                        <a:pt x="106" y="973"/>
                      </a:cubicBezTo>
                      <a:cubicBezTo>
                        <a:pt x="107" y="976"/>
                        <a:pt x="107" y="976"/>
                        <a:pt x="107" y="976"/>
                      </a:cubicBezTo>
                      <a:cubicBezTo>
                        <a:pt x="109" y="976"/>
                        <a:pt x="109" y="976"/>
                        <a:pt x="109" y="976"/>
                      </a:cubicBezTo>
                      <a:cubicBezTo>
                        <a:pt x="111" y="974"/>
                        <a:pt x="111" y="974"/>
                        <a:pt x="111" y="974"/>
                      </a:cubicBezTo>
                      <a:cubicBezTo>
                        <a:pt x="112" y="974"/>
                        <a:pt x="112" y="974"/>
                        <a:pt x="112" y="974"/>
                      </a:cubicBezTo>
                      <a:cubicBezTo>
                        <a:pt x="113" y="977"/>
                        <a:pt x="113" y="977"/>
                        <a:pt x="113" y="977"/>
                      </a:cubicBezTo>
                      <a:cubicBezTo>
                        <a:pt x="113" y="980"/>
                        <a:pt x="113" y="980"/>
                        <a:pt x="113" y="980"/>
                      </a:cubicBezTo>
                      <a:cubicBezTo>
                        <a:pt x="110" y="982"/>
                        <a:pt x="110" y="982"/>
                        <a:pt x="110" y="982"/>
                      </a:cubicBezTo>
                      <a:cubicBezTo>
                        <a:pt x="110" y="988"/>
                        <a:pt x="110" y="988"/>
                        <a:pt x="110" y="988"/>
                      </a:cubicBezTo>
                      <a:cubicBezTo>
                        <a:pt x="112" y="991"/>
                        <a:pt x="112" y="991"/>
                        <a:pt x="112" y="991"/>
                      </a:cubicBezTo>
                      <a:cubicBezTo>
                        <a:pt x="114" y="991"/>
                        <a:pt x="114" y="991"/>
                        <a:pt x="114" y="991"/>
                      </a:cubicBezTo>
                      <a:cubicBezTo>
                        <a:pt x="117" y="989"/>
                        <a:pt x="117" y="989"/>
                        <a:pt x="117" y="989"/>
                      </a:cubicBezTo>
                      <a:cubicBezTo>
                        <a:pt x="117" y="986"/>
                        <a:pt x="117" y="986"/>
                        <a:pt x="117" y="986"/>
                      </a:cubicBezTo>
                      <a:cubicBezTo>
                        <a:pt x="120" y="987"/>
                        <a:pt x="120" y="987"/>
                        <a:pt x="120" y="987"/>
                      </a:cubicBezTo>
                      <a:cubicBezTo>
                        <a:pt x="121" y="985"/>
                        <a:pt x="121" y="985"/>
                        <a:pt x="121" y="985"/>
                      </a:cubicBezTo>
                      <a:cubicBezTo>
                        <a:pt x="123" y="985"/>
                        <a:pt x="123" y="985"/>
                        <a:pt x="123" y="985"/>
                      </a:cubicBezTo>
                      <a:cubicBezTo>
                        <a:pt x="125" y="987"/>
                        <a:pt x="125" y="987"/>
                        <a:pt x="125" y="987"/>
                      </a:cubicBezTo>
                      <a:cubicBezTo>
                        <a:pt x="123" y="988"/>
                        <a:pt x="123" y="988"/>
                        <a:pt x="123" y="988"/>
                      </a:cubicBezTo>
                      <a:cubicBezTo>
                        <a:pt x="121" y="991"/>
                        <a:pt x="121" y="991"/>
                        <a:pt x="121" y="991"/>
                      </a:cubicBezTo>
                      <a:cubicBezTo>
                        <a:pt x="118" y="991"/>
                        <a:pt x="118" y="991"/>
                        <a:pt x="118" y="991"/>
                      </a:cubicBezTo>
                      <a:cubicBezTo>
                        <a:pt x="113" y="993"/>
                        <a:pt x="113" y="993"/>
                        <a:pt x="113" y="993"/>
                      </a:cubicBezTo>
                      <a:cubicBezTo>
                        <a:pt x="111" y="994"/>
                        <a:pt x="111" y="994"/>
                        <a:pt x="111" y="994"/>
                      </a:cubicBezTo>
                      <a:cubicBezTo>
                        <a:pt x="110" y="997"/>
                        <a:pt x="110" y="997"/>
                        <a:pt x="110" y="997"/>
                      </a:cubicBezTo>
                      <a:cubicBezTo>
                        <a:pt x="110" y="1000"/>
                        <a:pt x="110" y="1000"/>
                        <a:pt x="110" y="1000"/>
                      </a:cubicBezTo>
                      <a:cubicBezTo>
                        <a:pt x="112" y="1002"/>
                        <a:pt x="112" y="1002"/>
                        <a:pt x="112" y="1002"/>
                      </a:cubicBezTo>
                      <a:cubicBezTo>
                        <a:pt x="111" y="1004"/>
                        <a:pt x="111" y="1004"/>
                        <a:pt x="111" y="1004"/>
                      </a:cubicBezTo>
                      <a:cubicBezTo>
                        <a:pt x="110" y="1008"/>
                        <a:pt x="110" y="1008"/>
                        <a:pt x="110" y="1008"/>
                      </a:cubicBezTo>
                      <a:cubicBezTo>
                        <a:pt x="111" y="1013"/>
                        <a:pt x="111" y="1013"/>
                        <a:pt x="111" y="1013"/>
                      </a:cubicBezTo>
                      <a:cubicBezTo>
                        <a:pt x="113" y="1013"/>
                        <a:pt x="113" y="1013"/>
                        <a:pt x="113" y="1013"/>
                      </a:cubicBezTo>
                      <a:cubicBezTo>
                        <a:pt x="115" y="1007"/>
                        <a:pt x="115" y="1007"/>
                        <a:pt x="115" y="1007"/>
                      </a:cubicBezTo>
                      <a:cubicBezTo>
                        <a:pt x="117" y="1007"/>
                        <a:pt x="117" y="1007"/>
                        <a:pt x="117" y="1007"/>
                      </a:cubicBezTo>
                      <a:cubicBezTo>
                        <a:pt x="121" y="1002"/>
                        <a:pt x="121" y="1002"/>
                        <a:pt x="121" y="1002"/>
                      </a:cubicBezTo>
                      <a:cubicBezTo>
                        <a:pt x="122" y="1002"/>
                        <a:pt x="122" y="1002"/>
                        <a:pt x="122" y="1002"/>
                      </a:cubicBezTo>
                      <a:cubicBezTo>
                        <a:pt x="124" y="999"/>
                        <a:pt x="124" y="999"/>
                        <a:pt x="124" y="999"/>
                      </a:cubicBezTo>
                      <a:cubicBezTo>
                        <a:pt x="126" y="998"/>
                        <a:pt x="126" y="998"/>
                        <a:pt x="126" y="998"/>
                      </a:cubicBezTo>
                      <a:cubicBezTo>
                        <a:pt x="127" y="998"/>
                        <a:pt x="127" y="998"/>
                        <a:pt x="127" y="998"/>
                      </a:cubicBezTo>
                      <a:cubicBezTo>
                        <a:pt x="125" y="1000"/>
                        <a:pt x="125" y="1000"/>
                        <a:pt x="125" y="1000"/>
                      </a:cubicBezTo>
                      <a:cubicBezTo>
                        <a:pt x="125" y="1002"/>
                        <a:pt x="125" y="1002"/>
                        <a:pt x="125" y="1002"/>
                      </a:cubicBezTo>
                      <a:cubicBezTo>
                        <a:pt x="126" y="1003"/>
                        <a:pt x="126" y="1003"/>
                        <a:pt x="126" y="1003"/>
                      </a:cubicBezTo>
                      <a:cubicBezTo>
                        <a:pt x="128" y="1002"/>
                        <a:pt x="128" y="1002"/>
                        <a:pt x="128" y="1002"/>
                      </a:cubicBezTo>
                      <a:cubicBezTo>
                        <a:pt x="132" y="997"/>
                        <a:pt x="132" y="997"/>
                        <a:pt x="132" y="997"/>
                      </a:cubicBezTo>
                      <a:cubicBezTo>
                        <a:pt x="133" y="995"/>
                        <a:pt x="133" y="995"/>
                        <a:pt x="133" y="995"/>
                      </a:cubicBezTo>
                      <a:cubicBezTo>
                        <a:pt x="135" y="998"/>
                        <a:pt x="135" y="998"/>
                        <a:pt x="135" y="998"/>
                      </a:cubicBezTo>
                      <a:cubicBezTo>
                        <a:pt x="137" y="997"/>
                        <a:pt x="137" y="997"/>
                        <a:pt x="137" y="997"/>
                      </a:cubicBezTo>
                      <a:cubicBezTo>
                        <a:pt x="139" y="995"/>
                        <a:pt x="139" y="995"/>
                        <a:pt x="139" y="995"/>
                      </a:cubicBezTo>
                      <a:cubicBezTo>
                        <a:pt x="141" y="995"/>
                        <a:pt x="141" y="995"/>
                        <a:pt x="141" y="995"/>
                      </a:cubicBezTo>
                      <a:cubicBezTo>
                        <a:pt x="141" y="997"/>
                        <a:pt x="141" y="997"/>
                        <a:pt x="141" y="997"/>
                      </a:cubicBezTo>
                      <a:cubicBezTo>
                        <a:pt x="138" y="999"/>
                        <a:pt x="138" y="999"/>
                        <a:pt x="138" y="999"/>
                      </a:cubicBezTo>
                      <a:cubicBezTo>
                        <a:pt x="139" y="1006"/>
                        <a:pt x="139" y="1006"/>
                        <a:pt x="139" y="1006"/>
                      </a:cubicBezTo>
                      <a:cubicBezTo>
                        <a:pt x="140" y="1008"/>
                        <a:pt x="140" y="1008"/>
                        <a:pt x="140" y="1008"/>
                      </a:cubicBezTo>
                      <a:cubicBezTo>
                        <a:pt x="142" y="1011"/>
                        <a:pt x="142" y="1011"/>
                        <a:pt x="142" y="1011"/>
                      </a:cubicBezTo>
                      <a:cubicBezTo>
                        <a:pt x="141" y="1012"/>
                        <a:pt x="141" y="1012"/>
                        <a:pt x="141" y="1012"/>
                      </a:cubicBezTo>
                      <a:cubicBezTo>
                        <a:pt x="139" y="1010"/>
                        <a:pt x="139" y="1010"/>
                        <a:pt x="139" y="1010"/>
                      </a:cubicBezTo>
                      <a:cubicBezTo>
                        <a:pt x="136" y="1006"/>
                        <a:pt x="136" y="1006"/>
                        <a:pt x="136" y="1006"/>
                      </a:cubicBezTo>
                      <a:cubicBezTo>
                        <a:pt x="134" y="1003"/>
                        <a:pt x="134" y="1003"/>
                        <a:pt x="134" y="1003"/>
                      </a:cubicBezTo>
                      <a:cubicBezTo>
                        <a:pt x="133" y="1003"/>
                        <a:pt x="133" y="1003"/>
                        <a:pt x="133" y="1003"/>
                      </a:cubicBezTo>
                      <a:cubicBezTo>
                        <a:pt x="132" y="1004"/>
                        <a:pt x="132" y="1004"/>
                        <a:pt x="132" y="1004"/>
                      </a:cubicBezTo>
                      <a:cubicBezTo>
                        <a:pt x="130" y="1004"/>
                        <a:pt x="130" y="1004"/>
                        <a:pt x="130" y="1004"/>
                      </a:cubicBezTo>
                      <a:cubicBezTo>
                        <a:pt x="129" y="1006"/>
                        <a:pt x="129" y="1006"/>
                        <a:pt x="129" y="1006"/>
                      </a:cubicBezTo>
                      <a:cubicBezTo>
                        <a:pt x="130" y="1008"/>
                        <a:pt x="130" y="1008"/>
                        <a:pt x="130" y="1008"/>
                      </a:cubicBezTo>
                      <a:cubicBezTo>
                        <a:pt x="132" y="1008"/>
                        <a:pt x="132" y="1008"/>
                        <a:pt x="132" y="1008"/>
                      </a:cubicBezTo>
                      <a:cubicBezTo>
                        <a:pt x="135" y="1011"/>
                        <a:pt x="135" y="1011"/>
                        <a:pt x="135" y="1011"/>
                      </a:cubicBezTo>
                      <a:cubicBezTo>
                        <a:pt x="136" y="1012"/>
                        <a:pt x="136" y="1012"/>
                        <a:pt x="136" y="1012"/>
                      </a:cubicBezTo>
                      <a:cubicBezTo>
                        <a:pt x="136" y="1014"/>
                        <a:pt x="136" y="1014"/>
                        <a:pt x="136" y="1014"/>
                      </a:cubicBezTo>
                      <a:cubicBezTo>
                        <a:pt x="134" y="1014"/>
                        <a:pt x="134" y="1014"/>
                        <a:pt x="134" y="1014"/>
                      </a:cubicBezTo>
                      <a:cubicBezTo>
                        <a:pt x="131" y="1011"/>
                        <a:pt x="131" y="1011"/>
                        <a:pt x="131" y="1011"/>
                      </a:cubicBezTo>
                      <a:cubicBezTo>
                        <a:pt x="130" y="1010"/>
                        <a:pt x="130" y="1010"/>
                        <a:pt x="130" y="1010"/>
                      </a:cubicBezTo>
                      <a:cubicBezTo>
                        <a:pt x="127" y="1011"/>
                        <a:pt x="127" y="1011"/>
                        <a:pt x="127" y="1011"/>
                      </a:cubicBezTo>
                      <a:cubicBezTo>
                        <a:pt x="124" y="1016"/>
                        <a:pt x="124" y="1016"/>
                        <a:pt x="124" y="1016"/>
                      </a:cubicBezTo>
                      <a:cubicBezTo>
                        <a:pt x="121" y="1018"/>
                        <a:pt x="121" y="1018"/>
                        <a:pt x="121" y="1018"/>
                      </a:cubicBezTo>
                      <a:cubicBezTo>
                        <a:pt x="115" y="1018"/>
                        <a:pt x="115" y="1018"/>
                        <a:pt x="115" y="1018"/>
                      </a:cubicBezTo>
                      <a:cubicBezTo>
                        <a:pt x="115" y="1019"/>
                        <a:pt x="115" y="1019"/>
                        <a:pt x="115" y="1019"/>
                      </a:cubicBezTo>
                      <a:cubicBezTo>
                        <a:pt x="116" y="1020"/>
                        <a:pt x="116" y="1020"/>
                        <a:pt x="116" y="1020"/>
                      </a:cubicBezTo>
                      <a:cubicBezTo>
                        <a:pt x="119" y="1020"/>
                        <a:pt x="119" y="1020"/>
                        <a:pt x="119" y="1020"/>
                      </a:cubicBezTo>
                      <a:cubicBezTo>
                        <a:pt x="122" y="1019"/>
                        <a:pt x="122" y="1019"/>
                        <a:pt x="122" y="1019"/>
                      </a:cubicBezTo>
                      <a:cubicBezTo>
                        <a:pt x="127" y="1018"/>
                        <a:pt x="127" y="1018"/>
                        <a:pt x="127" y="1018"/>
                      </a:cubicBezTo>
                      <a:cubicBezTo>
                        <a:pt x="130" y="1015"/>
                        <a:pt x="130" y="1015"/>
                        <a:pt x="130" y="1015"/>
                      </a:cubicBezTo>
                      <a:cubicBezTo>
                        <a:pt x="133" y="1016"/>
                        <a:pt x="133" y="1016"/>
                        <a:pt x="133" y="1016"/>
                      </a:cubicBezTo>
                      <a:cubicBezTo>
                        <a:pt x="136" y="1016"/>
                        <a:pt x="136" y="1016"/>
                        <a:pt x="136" y="1016"/>
                      </a:cubicBezTo>
                      <a:cubicBezTo>
                        <a:pt x="135" y="1017"/>
                        <a:pt x="135" y="1017"/>
                        <a:pt x="135" y="1017"/>
                      </a:cubicBezTo>
                      <a:cubicBezTo>
                        <a:pt x="133" y="1020"/>
                        <a:pt x="133" y="1020"/>
                        <a:pt x="133" y="1020"/>
                      </a:cubicBezTo>
                      <a:cubicBezTo>
                        <a:pt x="128" y="1020"/>
                        <a:pt x="128" y="1020"/>
                        <a:pt x="128" y="1020"/>
                      </a:cubicBezTo>
                      <a:cubicBezTo>
                        <a:pt x="124" y="1021"/>
                        <a:pt x="124" y="1021"/>
                        <a:pt x="124" y="1021"/>
                      </a:cubicBezTo>
                      <a:cubicBezTo>
                        <a:pt x="117" y="1021"/>
                        <a:pt x="117" y="1021"/>
                        <a:pt x="117" y="1021"/>
                      </a:cubicBezTo>
                      <a:cubicBezTo>
                        <a:pt x="114" y="1022"/>
                        <a:pt x="114" y="1022"/>
                        <a:pt x="114" y="1022"/>
                      </a:cubicBezTo>
                      <a:cubicBezTo>
                        <a:pt x="113" y="1025"/>
                        <a:pt x="113" y="1025"/>
                        <a:pt x="113" y="1025"/>
                      </a:cubicBezTo>
                      <a:cubicBezTo>
                        <a:pt x="114" y="1028"/>
                        <a:pt x="114" y="1028"/>
                        <a:pt x="114" y="1028"/>
                      </a:cubicBezTo>
                      <a:cubicBezTo>
                        <a:pt x="117" y="1029"/>
                        <a:pt x="117" y="1029"/>
                        <a:pt x="117" y="1029"/>
                      </a:cubicBezTo>
                      <a:cubicBezTo>
                        <a:pt x="121" y="1028"/>
                        <a:pt x="121" y="1028"/>
                        <a:pt x="121" y="1028"/>
                      </a:cubicBezTo>
                      <a:cubicBezTo>
                        <a:pt x="122" y="1029"/>
                        <a:pt x="122" y="1029"/>
                        <a:pt x="122" y="1029"/>
                      </a:cubicBezTo>
                      <a:cubicBezTo>
                        <a:pt x="119" y="1031"/>
                        <a:pt x="119" y="1031"/>
                        <a:pt x="119" y="1031"/>
                      </a:cubicBezTo>
                      <a:cubicBezTo>
                        <a:pt x="115" y="1031"/>
                        <a:pt x="115" y="1031"/>
                        <a:pt x="115" y="1031"/>
                      </a:cubicBezTo>
                      <a:cubicBezTo>
                        <a:pt x="113" y="1034"/>
                        <a:pt x="113" y="1034"/>
                        <a:pt x="113" y="1034"/>
                      </a:cubicBezTo>
                      <a:cubicBezTo>
                        <a:pt x="114" y="1037"/>
                        <a:pt x="114" y="1037"/>
                        <a:pt x="114" y="1037"/>
                      </a:cubicBezTo>
                      <a:cubicBezTo>
                        <a:pt x="116" y="1039"/>
                        <a:pt x="116" y="1039"/>
                        <a:pt x="116" y="1039"/>
                      </a:cubicBezTo>
                      <a:cubicBezTo>
                        <a:pt x="118" y="1038"/>
                        <a:pt x="118" y="1038"/>
                        <a:pt x="118" y="1038"/>
                      </a:cubicBezTo>
                      <a:cubicBezTo>
                        <a:pt x="119" y="1035"/>
                        <a:pt x="119" y="1035"/>
                        <a:pt x="119" y="1035"/>
                      </a:cubicBezTo>
                      <a:cubicBezTo>
                        <a:pt x="122" y="1035"/>
                        <a:pt x="122" y="1035"/>
                        <a:pt x="122" y="1035"/>
                      </a:cubicBezTo>
                      <a:cubicBezTo>
                        <a:pt x="123" y="1036"/>
                        <a:pt x="123" y="1036"/>
                        <a:pt x="123" y="1036"/>
                      </a:cubicBezTo>
                      <a:cubicBezTo>
                        <a:pt x="126" y="1036"/>
                        <a:pt x="126" y="1036"/>
                        <a:pt x="126" y="1036"/>
                      </a:cubicBezTo>
                      <a:cubicBezTo>
                        <a:pt x="128" y="1035"/>
                        <a:pt x="128" y="1035"/>
                        <a:pt x="128" y="1035"/>
                      </a:cubicBezTo>
                      <a:cubicBezTo>
                        <a:pt x="129" y="1034"/>
                        <a:pt x="129" y="1034"/>
                        <a:pt x="129" y="1034"/>
                      </a:cubicBezTo>
                      <a:cubicBezTo>
                        <a:pt x="130" y="1035"/>
                        <a:pt x="130" y="1035"/>
                        <a:pt x="130" y="1035"/>
                      </a:cubicBezTo>
                      <a:cubicBezTo>
                        <a:pt x="129" y="1037"/>
                        <a:pt x="129" y="1037"/>
                        <a:pt x="129" y="1037"/>
                      </a:cubicBezTo>
                      <a:cubicBezTo>
                        <a:pt x="125" y="1039"/>
                        <a:pt x="125" y="1039"/>
                        <a:pt x="125" y="1039"/>
                      </a:cubicBezTo>
                      <a:cubicBezTo>
                        <a:pt x="123" y="1038"/>
                        <a:pt x="123" y="1038"/>
                        <a:pt x="123" y="1038"/>
                      </a:cubicBezTo>
                      <a:cubicBezTo>
                        <a:pt x="121" y="1038"/>
                        <a:pt x="121" y="1038"/>
                        <a:pt x="121" y="1038"/>
                      </a:cubicBezTo>
                      <a:cubicBezTo>
                        <a:pt x="119" y="1038"/>
                        <a:pt x="119" y="1038"/>
                        <a:pt x="119" y="1038"/>
                      </a:cubicBezTo>
                      <a:cubicBezTo>
                        <a:pt x="121" y="1040"/>
                        <a:pt x="121" y="1040"/>
                        <a:pt x="121" y="1040"/>
                      </a:cubicBezTo>
                      <a:cubicBezTo>
                        <a:pt x="124" y="1040"/>
                        <a:pt x="124" y="1040"/>
                        <a:pt x="124" y="1040"/>
                      </a:cubicBezTo>
                      <a:cubicBezTo>
                        <a:pt x="125" y="1041"/>
                        <a:pt x="125" y="1041"/>
                        <a:pt x="125" y="1041"/>
                      </a:cubicBezTo>
                      <a:cubicBezTo>
                        <a:pt x="123" y="1042"/>
                        <a:pt x="123" y="1042"/>
                        <a:pt x="123" y="1042"/>
                      </a:cubicBezTo>
                      <a:cubicBezTo>
                        <a:pt x="119" y="1042"/>
                        <a:pt x="119" y="1042"/>
                        <a:pt x="119" y="1042"/>
                      </a:cubicBezTo>
                      <a:cubicBezTo>
                        <a:pt x="116" y="1045"/>
                        <a:pt x="116" y="1045"/>
                        <a:pt x="116" y="1045"/>
                      </a:cubicBezTo>
                      <a:cubicBezTo>
                        <a:pt x="118" y="1047"/>
                        <a:pt x="118" y="1047"/>
                        <a:pt x="118" y="1047"/>
                      </a:cubicBezTo>
                      <a:cubicBezTo>
                        <a:pt x="120" y="1048"/>
                        <a:pt x="120" y="1048"/>
                        <a:pt x="120" y="1048"/>
                      </a:cubicBezTo>
                      <a:cubicBezTo>
                        <a:pt x="121" y="1047"/>
                        <a:pt x="121" y="1047"/>
                        <a:pt x="121" y="1047"/>
                      </a:cubicBezTo>
                      <a:cubicBezTo>
                        <a:pt x="125" y="1046"/>
                        <a:pt x="125" y="1046"/>
                        <a:pt x="125" y="1046"/>
                      </a:cubicBezTo>
                      <a:cubicBezTo>
                        <a:pt x="127" y="1047"/>
                        <a:pt x="127" y="1047"/>
                        <a:pt x="127" y="1047"/>
                      </a:cubicBezTo>
                      <a:cubicBezTo>
                        <a:pt x="128" y="1048"/>
                        <a:pt x="128" y="1048"/>
                        <a:pt x="128" y="1048"/>
                      </a:cubicBezTo>
                      <a:cubicBezTo>
                        <a:pt x="127" y="1049"/>
                        <a:pt x="127" y="1049"/>
                        <a:pt x="127" y="1049"/>
                      </a:cubicBezTo>
                      <a:cubicBezTo>
                        <a:pt x="122" y="1050"/>
                        <a:pt x="122" y="1050"/>
                        <a:pt x="122" y="1050"/>
                      </a:cubicBezTo>
                      <a:cubicBezTo>
                        <a:pt x="120" y="1049"/>
                        <a:pt x="120" y="1049"/>
                        <a:pt x="120" y="1049"/>
                      </a:cubicBezTo>
                      <a:cubicBezTo>
                        <a:pt x="117" y="1050"/>
                        <a:pt x="117" y="1050"/>
                        <a:pt x="117" y="1050"/>
                      </a:cubicBezTo>
                      <a:cubicBezTo>
                        <a:pt x="116" y="1052"/>
                        <a:pt x="116" y="1052"/>
                        <a:pt x="116" y="1052"/>
                      </a:cubicBezTo>
                      <a:cubicBezTo>
                        <a:pt x="117" y="1055"/>
                        <a:pt x="117" y="1055"/>
                        <a:pt x="117" y="1055"/>
                      </a:cubicBezTo>
                      <a:cubicBezTo>
                        <a:pt x="119" y="1055"/>
                        <a:pt x="119" y="1055"/>
                        <a:pt x="119" y="1055"/>
                      </a:cubicBezTo>
                      <a:cubicBezTo>
                        <a:pt x="122" y="1053"/>
                        <a:pt x="122" y="1053"/>
                        <a:pt x="122" y="1053"/>
                      </a:cubicBezTo>
                      <a:cubicBezTo>
                        <a:pt x="125" y="1053"/>
                        <a:pt x="125" y="1053"/>
                        <a:pt x="125" y="1053"/>
                      </a:cubicBezTo>
                      <a:cubicBezTo>
                        <a:pt x="127" y="1055"/>
                        <a:pt x="127" y="1055"/>
                        <a:pt x="127" y="1055"/>
                      </a:cubicBezTo>
                      <a:cubicBezTo>
                        <a:pt x="127" y="1056"/>
                        <a:pt x="127" y="1056"/>
                        <a:pt x="127" y="1056"/>
                      </a:cubicBezTo>
                      <a:cubicBezTo>
                        <a:pt x="122" y="1058"/>
                        <a:pt x="122" y="1058"/>
                        <a:pt x="122" y="1058"/>
                      </a:cubicBezTo>
                      <a:cubicBezTo>
                        <a:pt x="122" y="1060"/>
                        <a:pt x="122" y="1060"/>
                        <a:pt x="122" y="1060"/>
                      </a:cubicBezTo>
                      <a:cubicBezTo>
                        <a:pt x="123" y="1065"/>
                        <a:pt x="123" y="1065"/>
                        <a:pt x="123" y="1065"/>
                      </a:cubicBezTo>
                      <a:cubicBezTo>
                        <a:pt x="124" y="1065"/>
                        <a:pt x="124" y="1065"/>
                        <a:pt x="124" y="1065"/>
                      </a:cubicBezTo>
                      <a:cubicBezTo>
                        <a:pt x="125" y="1063"/>
                        <a:pt x="125" y="1063"/>
                        <a:pt x="125" y="1063"/>
                      </a:cubicBezTo>
                      <a:cubicBezTo>
                        <a:pt x="128" y="1063"/>
                        <a:pt x="128" y="1063"/>
                        <a:pt x="128" y="1063"/>
                      </a:cubicBezTo>
                      <a:cubicBezTo>
                        <a:pt x="129" y="1066"/>
                        <a:pt x="129" y="1066"/>
                        <a:pt x="129" y="1066"/>
                      </a:cubicBezTo>
                      <a:cubicBezTo>
                        <a:pt x="130" y="1064"/>
                        <a:pt x="130" y="1064"/>
                        <a:pt x="130" y="1064"/>
                      </a:cubicBezTo>
                      <a:cubicBezTo>
                        <a:pt x="131" y="1063"/>
                        <a:pt x="131" y="1063"/>
                        <a:pt x="131" y="1063"/>
                      </a:cubicBezTo>
                      <a:cubicBezTo>
                        <a:pt x="132" y="1065"/>
                        <a:pt x="132" y="1065"/>
                        <a:pt x="132" y="1065"/>
                      </a:cubicBezTo>
                      <a:cubicBezTo>
                        <a:pt x="131" y="1067"/>
                        <a:pt x="131" y="1067"/>
                        <a:pt x="131" y="1067"/>
                      </a:cubicBezTo>
                      <a:cubicBezTo>
                        <a:pt x="130" y="1069"/>
                        <a:pt x="130" y="1069"/>
                        <a:pt x="130" y="1069"/>
                      </a:cubicBezTo>
                      <a:cubicBezTo>
                        <a:pt x="132" y="1071"/>
                        <a:pt x="132" y="1071"/>
                        <a:pt x="132" y="1071"/>
                      </a:cubicBezTo>
                      <a:cubicBezTo>
                        <a:pt x="129" y="1076"/>
                        <a:pt x="129" y="1076"/>
                        <a:pt x="129" y="1076"/>
                      </a:cubicBezTo>
                      <a:cubicBezTo>
                        <a:pt x="128" y="1076"/>
                        <a:pt x="128" y="1076"/>
                        <a:pt x="128" y="1076"/>
                      </a:cubicBezTo>
                      <a:cubicBezTo>
                        <a:pt x="126" y="1079"/>
                        <a:pt x="126" y="1079"/>
                        <a:pt x="126" y="1079"/>
                      </a:cubicBezTo>
                      <a:cubicBezTo>
                        <a:pt x="124" y="1082"/>
                        <a:pt x="124" y="1082"/>
                        <a:pt x="124" y="1082"/>
                      </a:cubicBezTo>
                      <a:cubicBezTo>
                        <a:pt x="125" y="1083"/>
                        <a:pt x="125" y="1083"/>
                        <a:pt x="125" y="1083"/>
                      </a:cubicBezTo>
                      <a:cubicBezTo>
                        <a:pt x="127" y="1083"/>
                        <a:pt x="127" y="1083"/>
                        <a:pt x="127" y="1083"/>
                      </a:cubicBezTo>
                      <a:cubicBezTo>
                        <a:pt x="129" y="1082"/>
                        <a:pt x="129" y="1082"/>
                        <a:pt x="129" y="1082"/>
                      </a:cubicBezTo>
                      <a:cubicBezTo>
                        <a:pt x="131" y="1082"/>
                        <a:pt x="131" y="1082"/>
                        <a:pt x="131" y="1082"/>
                      </a:cubicBezTo>
                      <a:cubicBezTo>
                        <a:pt x="131" y="1085"/>
                        <a:pt x="131" y="1085"/>
                        <a:pt x="131" y="1085"/>
                      </a:cubicBezTo>
                      <a:cubicBezTo>
                        <a:pt x="130" y="1087"/>
                        <a:pt x="130" y="1087"/>
                        <a:pt x="130" y="1087"/>
                      </a:cubicBezTo>
                      <a:cubicBezTo>
                        <a:pt x="130" y="1088"/>
                        <a:pt x="130" y="1088"/>
                        <a:pt x="130" y="1088"/>
                      </a:cubicBezTo>
                      <a:cubicBezTo>
                        <a:pt x="133" y="1088"/>
                        <a:pt x="133" y="1088"/>
                        <a:pt x="133" y="1088"/>
                      </a:cubicBezTo>
                      <a:cubicBezTo>
                        <a:pt x="134" y="1089"/>
                        <a:pt x="134" y="1089"/>
                        <a:pt x="134" y="1089"/>
                      </a:cubicBezTo>
                      <a:cubicBezTo>
                        <a:pt x="134" y="1091"/>
                        <a:pt x="134" y="1091"/>
                        <a:pt x="134" y="1091"/>
                      </a:cubicBezTo>
                      <a:cubicBezTo>
                        <a:pt x="132" y="1092"/>
                        <a:pt x="132" y="1092"/>
                        <a:pt x="132" y="1092"/>
                      </a:cubicBezTo>
                      <a:cubicBezTo>
                        <a:pt x="134" y="1094"/>
                        <a:pt x="134" y="1094"/>
                        <a:pt x="134" y="1094"/>
                      </a:cubicBezTo>
                      <a:cubicBezTo>
                        <a:pt x="133" y="1097"/>
                        <a:pt x="133" y="1097"/>
                        <a:pt x="133" y="1097"/>
                      </a:cubicBezTo>
                      <a:cubicBezTo>
                        <a:pt x="131" y="1098"/>
                        <a:pt x="131" y="1098"/>
                        <a:pt x="131" y="1098"/>
                      </a:cubicBezTo>
                      <a:cubicBezTo>
                        <a:pt x="130" y="1100"/>
                        <a:pt x="130" y="1100"/>
                        <a:pt x="130" y="1100"/>
                      </a:cubicBezTo>
                      <a:cubicBezTo>
                        <a:pt x="133" y="1100"/>
                        <a:pt x="133" y="1100"/>
                        <a:pt x="133" y="1100"/>
                      </a:cubicBezTo>
                      <a:cubicBezTo>
                        <a:pt x="134" y="1098"/>
                        <a:pt x="134" y="1098"/>
                        <a:pt x="134" y="1098"/>
                      </a:cubicBezTo>
                      <a:cubicBezTo>
                        <a:pt x="135" y="1096"/>
                        <a:pt x="135" y="1096"/>
                        <a:pt x="135" y="1096"/>
                      </a:cubicBezTo>
                      <a:cubicBezTo>
                        <a:pt x="140" y="1094"/>
                        <a:pt x="140" y="1094"/>
                        <a:pt x="140" y="1094"/>
                      </a:cubicBezTo>
                      <a:cubicBezTo>
                        <a:pt x="141" y="1096"/>
                        <a:pt x="141" y="1096"/>
                        <a:pt x="141" y="1096"/>
                      </a:cubicBezTo>
                      <a:cubicBezTo>
                        <a:pt x="140" y="1098"/>
                        <a:pt x="140" y="1098"/>
                        <a:pt x="140" y="1098"/>
                      </a:cubicBezTo>
                      <a:cubicBezTo>
                        <a:pt x="140" y="1100"/>
                        <a:pt x="140" y="1100"/>
                        <a:pt x="140" y="1100"/>
                      </a:cubicBezTo>
                      <a:cubicBezTo>
                        <a:pt x="138" y="1102"/>
                        <a:pt x="138" y="1102"/>
                        <a:pt x="138" y="1102"/>
                      </a:cubicBezTo>
                      <a:cubicBezTo>
                        <a:pt x="136" y="1104"/>
                        <a:pt x="136" y="1104"/>
                        <a:pt x="136" y="1104"/>
                      </a:cubicBezTo>
                      <a:cubicBezTo>
                        <a:pt x="134" y="1103"/>
                        <a:pt x="134" y="1103"/>
                        <a:pt x="134" y="1103"/>
                      </a:cubicBezTo>
                      <a:cubicBezTo>
                        <a:pt x="132" y="1104"/>
                        <a:pt x="132" y="1104"/>
                        <a:pt x="132" y="1104"/>
                      </a:cubicBezTo>
                      <a:cubicBezTo>
                        <a:pt x="130" y="1106"/>
                        <a:pt x="130" y="1106"/>
                        <a:pt x="130" y="1106"/>
                      </a:cubicBezTo>
                      <a:cubicBezTo>
                        <a:pt x="132" y="1108"/>
                        <a:pt x="132" y="1108"/>
                        <a:pt x="132" y="1108"/>
                      </a:cubicBezTo>
                      <a:cubicBezTo>
                        <a:pt x="135" y="1107"/>
                        <a:pt x="135" y="1107"/>
                        <a:pt x="135" y="1107"/>
                      </a:cubicBezTo>
                      <a:cubicBezTo>
                        <a:pt x="137" y="1105"/>
                        <a:pt x="137" y="1105"/>
                        <a:pt x="137" y="1105"/>
                      </a:cubicBezTo>
                      <a:cubicBezTo>
                        <a:pt x="140" y="1106"/>
                        <a:pt x="140" y="1106"/>
                        <a:pt x="140" y="1106"/>
                      </a:cubicBezTo>
                      <a:cubicBezTo>
                        <a:pt x="141" y="1107"/>
                        <a:pt x="141" y="1107"/>
                        <a:pt x="141" y="1107"/>
                      </a:cubicBezTo>
                      <a:cubicBezTo>
                        <a:pt x="140" y="1109"/>
                        <a:pt x="140" y="1109"/>
                        <a:pt x="140" y="1109"/>
                      </a:cubicBezTo>
                      <a:cubicBezTo>
                        <a:pt x="136" y="1111"/>
                        <a:pt x="136" y="1111"/>
                        <a:pt x="136" y="1111"/>
                      </a:cubicBezTo>
                      <a:cubicBezTo>
                        <a:pt x="136" y="1114"/>
                        <a:pt x="136" y="1114"/>
                        <a:pt x="136" y="1114"/>
                      </a:cubicBezTo>
                      <a:cubicBezTo>
                        <a:pt x="134" y="1116"/>
                        <a:pt x="134" y="1116"/>
                        <a:pt x="134" y="1116"/>
                      </a:cubicBezTo>
                      <a:cubicBezTo>
                        <a:pt x="131" y="1117"/>
                        <a:pt x="131" y="1117"/>
                        <a:pt x="131" y="1117"/>
                      </a:cubicBezTo>
                      <a:cubicBezTo>
                        <a:pt x="131" y="1119"/>
                        <a:pt x="131" y="1119"/>
                        <a:pt x="131" y="1119"/>
                      </a:cubicBezTo>
                      <a:cubicBezTo>
                        <a:pt x="133" y="1121"/>
                        <a:pt x="133" y="1121"/>
                        <a:pt x="133" y="1121"/>
                      </a:cubicBezTo>
                      <a:cubicBezTo>
                        <a:pt x="137" y="1120"/>
                        <a:pt x="137" y="1120"/>
                        <a:pt x="137" y="1120"/>
                      </a:cubicBezTo>
                      <a:cubicBezTo>
                        <a:pt x="140" y="1118"/>
                        <a:pt x="140" y="1118"/>
                        <a:pt x="140" y="1118"/>
                      </a:cubicBezTo>
                      <a:cubicBezTo>
                        <a:pt x="143" y="1116"/>
                        <a:pt x="143" y="1116"/>
                        <a:pt x="143" y="1116"/>
                      </a:cubicBezTo>
                      <a:cubicBezTo>
                        <a:pt x="146" y="1117"/>
                        <a:pt x="146" y="1117"/>
                        <a:pt x="146" y="1117"/>
                      </a:cubicBezTo>
                      <a:cubicBezTo>
                        <a:pt x="146" y="1119"/>
                        <a:pt x="146" y="1119"/>
                        <a:pt x="146" y="1119"/>
                      </a:cubicBezTo>
                      <a:cubicBezTo>
                        <a:pt x="145" y="1120"/>
                        <a:pt x="145" y="1120"/>
                        <a:pt x="145" y="1120"/>
                      </a:cubicBezTo>
                      <a:cubicBezTo>
                        <a:pt x="143" y="1120"/>
                        <a:pt x="143" y="1120"/>
                        <a:pt x="143" y="1120"/>
                      </a:cubicBezTo>
                      <a:cubicBezTo>
                        <a:pt x="139" y="1123"/>
                        <a:pt x="139" y="1123"/>
                        <a:pt x="139" y="1123"/>
                      </a:cubicBezTo>
                      <a:cubicBezTo>
                        <a:pt x="139" y="1124"/>
                        <a:pt x="139" y="1124"/>
                        <a:pt x="139" y="1124"/>
                      </a:cubicBezTo>
                      <a:cubicBezTo>
                        <a:pt x="141" y="1124"/>
                        <a:pt x="141" y="1124"/>
                        <a:pt x="141" y="1124"/>
                      </a:cubicBezTo>
                      <a:cubicBezTo>
                        <a:pt x="142" y="1126"/>
                        <a:pt x="142" y="1126"/>
                        <a:pt x="142" y="1126"/>
                      </a:cubicBezTo>
                      <a:cubicBezTo>
                        <a:pt x="139" y="1129"/>
                        <a:pt x="139" y="1129"/>
                        <a:pt x="139" y="1129"/>
                      </a:cubicBezTo>
                      <a:cubicBezTo>
                        <a:pt x="140" y="1132"/>
                        <a:pt x="140" y="1132"/>
                        <a:pt x="140" y="1132"/>
                      </a:cubicBezTo>
                      <a:cubicBezTo>
                        <a:pt x="143" y="1133"/>
                        <a:pt x="143" y="1133"/>
                        <a:pt x="143" y="1133"/>
                      </a:cubicBezTo>
                      <a:cubicBezTo>
                        <a:pt x="147" y="1129"/>
                        <a:pt x="147" y="1129"/>
                        <a:pt x="147" y="1129"/>
                      </a:cubicBezTo>
                      <a:cubicBezTo>
                        <a:pt x="149" y="1128"/>
                        <a:pt x="149" y="1128"/>
                        <a:pt x="149" y="1128"/>
                      </a:cubicBezTo>
                      <a:cubicBezTo>
                        <a:pt x="150" y="1130"/>
                        <a:pt x="150" y="1130"/>
                        <a:pt x="150" y="1130"/>
                      </a:cubicBezTo>
                      <a:cubicBezTo>
                        <a:pt x="152" y="1132"/>
                        <a:pt x="152" y="1132"/>
                        <a:pt x="152" y="1132"/>
                      </a:cubicBezTo>
                      <a:cubicBezTo>
                        <a:pt x="153" y="1137"/>
                        <a:pt x="153" y="1137"/>
                        <a:pt x="153" y="1137"/>
                      </a:cubicBezTo>
                      <a:cubicBezTo>
                        <a:pt x="155" y="1138"/>
                        <a:pt x="155" y="1138"/>
                        <a:pt x="155" y="1138"/>
                      </a:cubicBezTo>
                      <a:cubicBezTo>
                        <a:pt x="156" y="1139"/>
                        <a:pt x="156" y="1139"/>
                        <a:pt x="156" y="1139"/>
                      </a:cubicBezTo>
                      <a:cubicBezTo>
                        <a:pt x="154" y="1142"/>
                        <a:pt x="154" y="1142"/>
                        <a:pt x="154" y="1142"/>
                      </a:cubicBezTo>
                      <a:cubicBezTo>
                        <a:pt x="151" y="1142"/>
                        <a:pt x="151" y="1142"/>
                        <a:pt x="151" y="1142"/>
                      </a:cubicBezTo>
                      <a:cubicBezTo>
                        <a:pt x="150" y="1145"/>
                        <a:pt x="150" y="1145"/>
                        <a:pt x="150" y="1145"/>
                      </a:cubicBezTo>
                      <a:cubicBezTo>
                        <a:pt x="150" y="1147"/>
                        <a:pt x="150" y="1147"/>
                        <a:pt x="150" y="1147"/>
                      </a:cubicBezTo>
                      <a:cubicBezTo>
                        <a:pt x="155" y="1149"/>
                        <a:pt x="155" y="1149"/>
                        <a:pt x="155" y="1149"/>
                      </a:cubicBezTo>
                      <a:cubicBezTo>
                        <a:pt x="157" y="1148"/>
                        <a:pt x="157" y="1148"/>
                        <a:pt x="157" y="1148"/>
                      </a:cubicBezTo>
                      <a:cubicBezTo>
                        <a:pt x="156" y="1146"/>
                        <a:pt x="156" y="1146"/>
                        <a:pt x="156" y="1146"/>
                      </a:cubicBezTo>
                      <a:cubicBezTo>
                        <a:pt x="156" y="1144"/>
                        <a:pt x="156" y="1144"/>
                        <a:pt x="156" y="1144"/>
                      </a:cubicBezTo>
                      <a:cubicBezTo>
                        <a:pt x="158" y="1143"/>
                        <a:pt x="158" y="1143"/>
                        <a:pt x="158" y="1143"/>
                      </a:cubicBezTo>
                      <a:cubicBezTo>
                        <a:pt x="160" y="1144"/>
                        <a:pt x="160" y="1144"/>
                        <a:pt x="160" y="1144"/>
                      </a:cubicBezTo>
                      <a:cubicBezTo>
                        <a:pt x="162" y="1142"/>
                        <a:pt x="162" y="1142"/>
                        <a:pt x="162" y="1142"/>
                      </a:cubicBezTo>
                      <a:cubicBezTo>
                        <a:pt x="164" y="1141"/>
                        <a:pt x="164" y="1141"/>
                        <a:pt x="164" y="1141"/>
                      </a:cubicBezTo>
                      <a:cubicBezTo>
                        <a:pt x="166" y="1143"/>
                        <a:pt x="166" y="1143"/>
                        <a:pt x="166" y="1143"/>
                      </a:cubicBezTo>
                      <a:cubicBezTo>
                        <a:pt x="168" y="1144"/>
                        <a:pt x="168" y="1144"/>
                        <a:pt x="168" y="1144"/>
                      </a:cubicBezTo>
                      <a:cubicBezTo>
                        <a:pt x="170" y="1143"/>
                        <a:pt x="170" y="1143"/>
                        <a:pt x="170" y="1143"/>
                      </a:cubicBezTo>
                      <a:cubicBezTo>
                        <a:pt x="171" y="1140"/>
                        <a:pt x="171" y="1140"/>
                        <a:pt x="171" y="1140"/>
                      </a:cubicBezTo>
                      <a:cubicBezTo>
                        <a:pt x="173" y="1138"/>
                        <a:pt x="173" y="1138"/>
                        <a:pt x="173" y="1138"/>
                      </a:cubicBezTo>
                      <a:cubicBezTo>
                        <a:pt x="175" y="1138"/>
                        <a:pt x="175" y="1138"/>
                        <a:pt x="175" y="1138"/>
                      </a:cubicBezTo>
                      <a:cubicBezTo>
                        <a:pt x="178" y="1138"/>
                        <a:pt x="178" y="1138"/>
                        <a:pt x="178" y="1138"/>
                      </a:cubicBezTo>
                      <a:cubicBezTo>
                        <a:pt x="180" y="1139"/>
                        <a:pt x="180" y="1139"/>
                        <a:pt x="180" y="1139"/>
                      </a:cubicBezTo>
                      <a:cubicBezTo>
                        <a:pt x="182" y="1137"/>
                        <a:pt x="182" y="1137"/>
                        <a:pt x="182" y="1137"/>
                      </a:cubicBezTo>
                      <a:cubicBezTo>
                        <a:pt x="182" y="1135"/>
                        <a:pt x="182" y="1135"/>
                        <a:pt x="182" y="1135"/>
                      </a:cubicBezTo>
                      <a:cubicBezTo>
                        <a:pt x="181" y="1133"/>
                        <a:pt x="181" y="1133"/>
                        <a:pt x="181" y="1133"/>
                      </a:cubicBezTo>
                      <a:cubicBezTo>
                        <a:pt x="181" y="1131"/>
                        <a:pt x="181" y="1131"/>
                        <a:pt x="181" y="1131"/>
                      </a:cubicBezTo>
                      <a:cubicBezTo>
                        <a:pt x="183" y="1129"/>
                        <a:pt x="183" y="1129"/>
                        <a:pt x="183" y="1129"/>
                      </a:cubicBezTo>
                      <a:cubicBezTo>
                        <a:pt x="184" y="1130"/>
                        <a:pt x="184" y="1130"/>
                        <a:pt x="184" y="1130"/>
                      </a:cubicBezTo>
                      <a:cubicBezTo>
                        <a:pt x="186" y="1134"/>
                        <a:pt x="186" y="1134"/>
                        <a:pt x="186" y="1134"/>
                      </a:cubicBezTo>
                      <a:cubicBezTo>
                        <a:pt x="186" y="1138"/>
                        <a:pt x="186" y="1138"/>
                        <a:pt x="186" y="1138"/>
                      </a:cubicBezTo>
                      <a:cubicBezTo>
                        <a:pt x="183" y="1141"/>
                        <a:pt x="183" y="1141"/>
                        <a:pt x="183" y="1141"/>
                      </a:cubicBezTo>
                      <a:cubicBezTo>
                        <a:pt x="181" y="1142"/>
                        <a:pt x="181" y="1142"/>
                        <a:pt x="181" y="1142"/>
                      </a:cubicBezTo>
                      <a:cubicBezTo>
                        <a:pt x="179" y="1144"/>
                        <a:pt x="179" y="1144"/>
                        <a:pt x="179" y="1144"/>
                      </a:cubicBezTo>
                      <a:cubicBezTo>
                        <a:pt x="180" y="1145"/>
                        <a:pt x="180" y="1145"/>
                        <a:pt x="180" y="1145"/>
                      </a:cubicBezTo>
                      <a:cubicBezTo>
                        <a:pt x="184" y="1144"/>
                        <a:pt x="184" y="1144"/>
                        <a:pt x="184" y="1144"/>
                      </a:cubicBezTo>
                      <a:cubicBezTo>
                        <a:pt x="189" y="1139"/>
                        <a:pt x="189" y="1139"/>
                        <a:pt x="189" y="1139"/>
                      </a:cubicBezTo>
                      <a:cubicBezTo>
                        <a:pt x="192" y="1134"/>
                        <a:pt x="192" y="1134"/>
                        <a:pt x="192" y="1134"/>
                      </a:cubicBezTo>
                      <a:cubicBezTo>
                        <a:pt x="194" y="1134"/>
                        <a:pt x="194" y="1134"/>
                        <a:pt x="194" y="1134"/>
                      </a:cubicBezTo>
                      <a:cubicBezTo>
                        <a:pt x="195" y="1137"/>
                        <a:pt x="195" y="1137"/>
                        <a:pt x="195" y="1137"/>
                      </a:cubicBezTo>
                      <a:cubicBezTo>
                        <a:pt x="195" y="1140"/>
                        <a:pt x="195" y="1140"/>
                        <a:pt x="195" y="1140"/>
                      </a:cubicBezTo>
                      <a:cubicBezTo>
                        <a:pt x="193" y="1141"/>
                        <a:pt x="193" y="1141"/>
                        <a:pt x="193" y="1141"/>
                      </a:cubicBezTo>
                      <a:cubicBezTo>
                        <a:pt x="190" y="1143"/>
                        <a:pt x="190" y="1143"/>
                        <a:pt x="190" y="1143"/>
                      </a:cubicBezTo>
                      <a:cubicBezTo>
                        <a:pt x="187" y="1146"/>
                        <a:pt x="187" y="1146"/>
                        <a:pt x="187" y="1146"/>
                      </a:cubicBezTo>
                      <a:cubicBezTo>
                        <a:pt x="184" y="1147"/>
                        <a:pt x="184" y="1147"/>
                        <a:pt x="184" y="1147"/>
                      </a:cubicBezTo>
                      <a:cubicBezTo>
                        <a:pt x="183" y="1148"/>
                        <a:pt x="183" y="1148"/>
                        <a:pt x="183" y="1148"/>
                      </a:cubicBezTo>
                      <a:cubicBezTo>
                        <a:pt x="184" y="1149"/>
                        <a:pt x="184" y="1149"/>
                        <a:pt x="184" y="1149"/>
                      </a:cubicBezTo>
                      <a:cubicBezTo>
                        <a:pt x="187" y="1148"/>
                        <a:pt x="187" y="1148"/>
                        <a:pt x="187" y="1148"/>
                      </a:cubicBezTo>
                      <a:cubicBezTo>
                        <a:pt x="191" y="1144"/>
                        <a:pt x="191" y="1144"/>
                        <a:pt x="191" y="1144"/>
                      </a:cubicBezTo>
                      <a:cubicBezTo>
                        <a:pt x="191" y="1145"/>
                        <a:pt x="191" y="1145"/>
                        <a:pt x="191" y="1145"/>
                      </a:cubicBezTo>
                      <a:cubicBezTo>
                        <a:pt x="188" y="1149"/>
                        <a:pt x="188" y="1149"/>
                        <a:pt x="188" y="1149"/>
                      </a:cubicBezTo>
                      <a:cubicBezTo>
                        <a:pt x="185" y="1150"/>
                        <a:pt x="185" y="1150"/>
                        <a:pt x="185" y="1150"/>
                      </a:cubicBezTo>
                      <a:cubicBezTo>
                        <a:pt x="185" y="1153"/>
                        <a:pt x="185" y="1153"/>
                        <a:pt x="185" y="1153"/>
                      </a:cubicBezTo>
                      <a:cubicBezTo>
                        <a:pt x="180" y="1158"/>
                        <a:pt x="180" y="1158"/>
                        <a:pt x="180" y="1158"/>
                      </a:cubicBezTo>
                      <a:cubicBezTo>
                        <a:pt x="179" y="1160"/>
                        <a:pt x="179" y="1160"/>
                        <a:pt x="179" y="1160"/>
                      </a:cubicBezTo>
                      <a:cubicBezTo>
                        <a:pt x="181" y="1160"/>
                        <a:pt x="181" y="1160"/>
                        <a:pt x="181" y="1160"/>
                      </a:cubicBezTo>
                      <a:cubicBezTo>
                        <a:pt x="183" y="1158"/>
                        <a:pt x="183" y="1158"/>
                        <a:pt x="183" y="1158"/>
                      </a:cubicBezTo>
                      <a:cubicBezTo>
                        <a:pt x="184" y="1158"/>
                        <a:pt x="184" y="1158"/>
                        <a:pt x="184" y="1158"/>
                      </a:cubicBezTo>
                      <a:cubicBezTo>
                        <a:pt x="184" y="1159"/>
                        <a:pt x="184" y="1159"/>
                        <a:pt x="184" y="1159"/>
                      </a:cubicBezTo>
                      <a:cubicBezTo>
                        <a:pt x="185" y="1163"/>
                        <a:pt x="185" y="1163"/>
                        <a:pt x="185" y="1163"/>
                      </a:cubicBezTo>
                      <a:cubicBezTo>
                        <a:pt x="186" y="1160"/>
                        <a:pt x="186" y="1160"/>
                        <a:pt x="186" y="1160"/>
                      </a:cubicBezTo>
                      <a:cubicBezTo>
                        <a:pt x="188" y="1158"/>
                        <a:pt x="188" y="1158"/>
                        <a:pt x="188" y="1158"/>
                      </a:cubicBezTo>
                      <a:cubicBezTo>
                        <a:pt x="189" y="1156"/>
                        <a:pt x="189" y="1156"/>
                        <a:pt x="189" y="1156"/>
                      </a:cubicBezTo>
                      <a:cubicBezTo>
                        <a:pt x="191" y="1156"/>
                        <a:pt x="191" y="1156"/>
                        <a:pt x="191" y="1156"/>
                      </a:cubicBezTo>
                      <a:cubicBezTo>
                        <a:pt x="192" y="1157"/>
                        <a:pt x="192" y="1157"/>
                        <a:pt x="192" y="1157"/>
                      </a:cubicBezTo>
                      <a:cubicBezTo>
                        <a:pt x="189" y="1159"/>
                        <a:pt x="189" y="1159"/>
                        <a:pt x="189" y="1159"/>
                      </a:cubicBezTo>
                      <a:cubicBezTo>
                        <a:pt x="188" y="1163"/>
                        <a:pt x="188" y="1163"/>
                        <a:pt x="188" y="1163"/>
                      </a:cubicBezTo>
                      <a:cubicBezTo>
                        <a:pt x="189" y="1164"/>
                        <a:pt x="189" y="1164"/>
                        <a:pt x="189" y="1164"/>
                      </a:cubicBezTo>
                      <a:cubicBezTo>
                        <a:pt x="192" y="1163"/>
                        <a:pt x="192" y="1163"/>
                        <a:pt x="192" y="1163"/>
                      </a:cubicBezTo>
                      <a:cubicBezTo>
                        <a:pt x="193" y="1160"/>
                        <a:pt x="193" y="1160"/>
                        <a:pt x="193" y="1160"/>
                      </a:cubicBezTo>
                      <a:cubicBezTo>
                        <a:pt x="194" y="1160"/>
                        <a:pt x="194" y="1160"/>
                        <a:pt x="194" y="1160"/>
                      </a:cubicBezTo>
                      <a:cubicBezTo>
                        <a:pt x="197" y="1159"/>
                        <a:pt x="197" y="1159"/>
                        <a:pt x="197" y="1159"/>
                      </a:cubicBezTo>
                      <a:cubicBezTo>
                        <a:pt x="195" y="1163"/>
                        <a:pt x="195" y="1163"/>
                        <a:pt x="195" y="1163"/>
                      </a:cubicBezTo>
                      <a:cubicBezTo>
                        <a:pt x="194" y="1167"/>
                        <a:pt x="194" y="1167"/>
                        <a:pt x="194" y="1167"/>
                      </a:cubicBezTo>
                      <a:cubicBezTo>
                        <a:pt x="191" y="1170"/>
                        <a:pt x="191" y="1170"/>
                        <a:pt x="191" y="1170"/>
                      </a:cubicBezTo>
                      <a:cubicBezTo>
                        <a:pt x="190" y="1173"/>
                        <a:pt x="190" y="1173"/>
                        <a:pt x="190" y="1173"/>
                      </a:cubicBezTo>
                      <a:cubicBezTo>
                        <a:pt x="192" y="1174"/>
                        <a:pt x="192" y="1174"/>
                        <a:pt x="192" y="1174"/>
                      </a:cubicBezTo>
                      <a:cubicBezTo>
                        <a:pt x="195" y="1171"/>
                        <a:pt x="195" y="1171"/>
                        <a:pt x="195" y="1171"/>
                      </a:cubicBezTo>
                      <a:cubicBezTo>
                        <a:pt x="197" y="1164"/>
                        <a:pt x="197" y="1164"/>
                        <a:pt x="197" y="1164"/>
                      </a:cubicBezTo>
                      <a:cubicBezTo>
                        <a:pt x="199" y="1162"/>
                        <a:pt x="199" y="1162"/>
                        <a:pt x="199" y="1162"/>
                      </a:cubicBezTo>
                      <a:cubicBezTo>
                        <a:pt x="200" y="1163"/>
                        <a:pt x="200" y="1163"/>
                        <a:pt x="200" y="1163"/>
                      </a:cubicBezTo>
                      <a:cubicBezTo>
                        <a:pt x="197" y="1168"/>
                        <a:pt x="197" y="1168"/>
                        <a:pt x="197" y="1168"/>
                      </a:cubicBezTo>
                      <a:cubicBezTo>
                        <a:pt x="197" y="1171"/>
                        <a:pt x="197" y="1171"/>
                        <a:pt x="197" y="1171"/>
                      </a:cubicBezTo>
                      <a:cubicBezTo>
                        <a:pt x="196" y="1174"/>
                        <a:pt x="196" y="1174"/>
                        <a:pt x="196" y="1174"/>
                      </a:cubicBezTo>
                      <a:cubicBezTo>
                        <a:pt x="195" y="1178"/>
                        <a:pt x="195" y="1178"/>
                        <a:pt x="195" y="1178"/>
                      </a:cubicBezTo>
                      <a:cubicBezTo>
                        <a:pt x="197" y="1179"/>
                        <a:pt x="197" y="1179"/>
                        <a:pt x="197" y="1179"/>
                      </a:cubicBezTo>
                      <a:cubicBezTo>
                        <a:pt x="198" y="1177"/>
                        <a:pt x="198" y="1177"/>
                        <a:pt x="198" y="1177"/>
                      </a:cubicBezTo>
                      <a:cubicBezTo>
                        <a:pt x="198" y="1174"/>
                        <a:pt x="198" y="1174"/>
                        <a:pt x="198" y="1174"/>
                      </a:cubicBezTo>
                      <a:cubicBezTo>
                        <a:pt x="198" y="1172"/>
                        <a:pt x="198" y="1172"/>
                        <a:pt x="198" y="1172"/>
                      </a:cubicBezTo>
                      <a:cubicBezTo>
                        <a:pt x="200" y="1172"/>
                        <a:pt x="200" y="1172"/>
                        <a:pt x="200" y="1172"/>
                      </a:cubicBezTo>
                      <a:cubicBezTo>
                        <a:pt x="202" y="1174"/>
                        <a:pt x="202" y="1174"/>
                        <a:pt x="202" y="1174"/>
                      </a:cubicBezTo>
                      <a:cubicBezTo>
                        <a:pt x="202" y="1168"/>
                        <a:pt x="202" y="1168"/>
                        <a:pt x="202" y="1168"/>
                      </a:cubicBezTo>
                      <a:cubicBezTo>
                        <a:pt x="204" y="1168"/>
                        <a:pt x="204" y="1168"/>
                        <a:pt x="204" y="1168"/>
                      </a:cubicBezTo>
                      <a:cubicBezTo>
                        <a:pt x="205" y="1165"/>
                        <a:pt x="205" y="1165"/>
                        <a:pt x="205" y="1165"/>
                      </a:cubicBezTo>
                      <a:cubicBezTo>
                        <a:pt x="207" y="1166"/>
                        <a:pt x="207" y="1166"/>
                        <a:pt x="207" y="1166"/>
                      </a:cubicBezTo>
                      <a:cubicBezTo>
                        <a:pt x="207" y="1168"/>
                        <a:pt x="207" y="1168"/>
                        <a:pt x="207" y="1168"/>
                      </a:cubicBezTo>
                      <a:cubicBezTo>
                        <a:pt x="206" y="1168"/>
                        <a:pt x="206" y="1168"/>
                        <a:pt x="206" y="1168"/>
                      </a:cubicBezTo>
                      <a:cubicBezTo>
                        <a:pt x="205" y="1171"/>
                        <a:pt x="205" y="1171"/>
                        <a:pt x="205" y="1171"/>
                      </a:cubicBezTo>
                      <a:cubicBezTo>
                        <a:pt x="206" y="1173"/>
                        <a:pt x="206" y="1173"/>
                        <a:pt x="206" y="1173"/>
                      </a:cubicBezTo>
                      <a:cubicBezTo>
                        <a:pt x="210" y="1173"/>
                        <a:pt x="210" y="1173"/>
                        <a:pt x="210" y="1173"/>
                      </a:cubicBezTo>
                      <a:cubicBezTo>
                        <a:pt x="219" y="1178"/>
                        <a:pt x="219" y="1178"/>
                        <a:pt x="219" y="1178"/>
                      </a:cubicBezTo>
                      <a:cubicBezTo>
                        <a:pt x="220" y="1178"/>
                        <a:pt x="220" y="1178"/>
                        <a:pt x="220" y="1178"/>
                      </a:cubicBezTo>
                      <a:cubicBezTo>
                        <a:pt x="220" y="1177"/>
                        <a:pt x="220" y="1177"/>
                        <a:pt x="220" y="1177"/>
                      </a:cubicBezTo>
                      <a:cubicBezTo>
                        <a:pt x="222" y="1175"/>
                        <a:pt x="222" y="1175"/>
                        <a:pt x="222" y="1175"/>
                      </a:cubicBezTo>
                      <a:cubicBezTo>
                        <a:pt x="223" y="1174"/>
                        <a:pt x="223" y="1174"/>
                        <a:pt x="223" y="1174"/>
                      </a:cubicBezTo>
                      <a:cubicBezTo>
                        <a:pt x="223" y="1173"/>
                        <a:pt x="223" y="1173"/>
                        <a:pt x="223" y="1173"/>
                      </a:cubicBezTo>
                      <a:cubicBezTo>
                        <a:pt x="222" y="1172"/>
                        <a:pt x="222" y="1172"/>
                        <a:pt x="222" y="1172"/>
                      </a:cubicBezTo>
                      <a:cubicBezTo>
                        <a:pt x="221" y="1171"/>
                        <a:pt x="221" y="1171"/>
                        <a:pt x="221" y="1171"/>
                      </a:cubicBezTo>
                      <a:cubicBezTo>
                        <a:pt x="219" y="1171"/>
                        <a:pt x="219" y="1171"/>
                        <a:pt x="219" y="1171"/>
                      </a:cubicBezTo>
                      <a:cubicBezTo>
                        <a:pt x="217" y="1171"/>
                        <a:pt x="217" y="1171"/>
                        <a:pt x="217" y="1171"/>
                      </a:cubicBezTo>
                      <a:cubicBezTo>
                        <a:pt x="217" y="1170"/>
                        <a:pt x="217" y="1170"/>
                        <a:pt x="217" y="1170"/>
                      </a:cubicBezTo>
                      <a:cubicBezTo>
                        <a:pt x="218" y="1168"/>
                        <a:pt x="218" y="1168"/>
                        <a:pt x="218" y="1168"/>
                      </a:cubicBezTo>
                      <a:cubicBezTo>
                        <a:pt x="218" y="1166"/>
                        <a:pt x="218" y="1166"/>
                        <a:pt x="218" y="1166"/>
                      </a:cubicBezTo>
                      <a:cubicBezTo>
                        <a:pt x="215" y="1164"/>
                        <a:pt x="215" y="1164"/>
                        <a:pt x="215" y="1164"/>
                      </a:cubicBezTo>
                      <a:cubicBezTo>
                        <a:pt x="209" y="1161"/>
                        <a:pt x="209" y="1161"/>
                        <a:pt x="209" y="1161"/>
                      </a:cubicBezTo>
                      <a:cubicBezTo>
                        <a:pt x="209" y="1159"/>
                        <a:pt x="209" y="1159"/>
                        <a:pt x="209" y="1159"/>
                      </a:cubicBezTo>
                      <a:cubicBezTo>
                        <a:pt x="209" y="1158"/>
                        <a:pt x="209" y="1158"/>
                        <a:pt x="209" y="1158"/>
                      </a:cubicBezTo>
                      <a:cubicBezTo>
                        <a:pt x="212" y="1159"/>
                        <a:pt x="212" y="1159"/>
                        <a:pt x="212" y="1159"/>
                      </a:cubicBezTo>
                      <a:cubicBezTo>
                        <a:pt x="214" y="1158"/>
                        <a:pt x="214" y="1158"/>
                        <a:pt x="214" y="1158"/>
                      </a:cubicBezTo>
                      <a:cubicBezTo>
                        <a:pt x="215" y="1158"/>
                        <a:pt x="215" y="1158"/>
                        <a:pt x="215" y="1158"/>
                      </a:cubicBezTo>
                      <a:cubicBezTo>
                        <a:pt x="215" y="1160"/>
                        <a:pt x="215" y="1160"/>
                        <a:pt x="215" y="1160"/>
                      </a:cubicBezTo>
                      <a:cubicBezTo>
                        <a:pt x="218" y="1163"/>
                        <a:pt x="218" y="1163"/>
                        <a:pt x="218" y="1163"/>
                      </a:cubicBezTo>
                      <a:cubicBezTo>
                        <a:pt x="220" y="1165"/>
                        <a:pt x="220" y="1165"/>
                        <a:pt x="220" y="1165"/>
                      </a:cubicBezTo>
                      <a:cubicBezTo>
                        <a:pt x="223" y="1165"/>
                        <a:pt x="223" y="1165"/>
                        <a:pt x="223" y="1165"/>
                      </a:cubicBezTo>
                      <a:cubicBezTo>
                        <a:pt x="226" y="1164"/>
                        <a:pt x="226" y="1164"/>
                        <a:pt x="226" y="1164"/>
                      </a:cubicBezTo>
                      <a:cubicBezTo>
                        <a:pt x="228" y="1162"/>
                        <a:pt x="228" y="1162"/>
                        <a:pt x="228" y="1162"/>
                      </a:cubicBezTo>
                      <a:cubicBezTo>
                        <a:pt x="229" y="1160"/>
                        <a:pt x="229" y="1160"/>
                        <a:pt x="229" y="1160"/>
                      </a:cubicBezTo>
                      <a:cubicBezTo>
                        <a:pt x="226" y="1160"/>
                        <a:pt x="226" y="1160"/>
                        <a:pt x="226" y="1160"/>
                      </a:cubicBezTo>
                      <a:cubicBezTo>
                        <a:pt x="223" y="1160"/>
                        <a:pt x="223" y="1160"/>
                        <a:pt x="223" y="1160"/>
                      </a:cubicBezTo>
                      <a:cubicBezTo>
                        <a:pt x="221" y="1159"/>
                        <a:pt x="221" y="1159"/>
                        <a:pt x="221" y="1159"/>
                      </a:cubicBezTo>
                      <a:cubicBezTo>
                        <a:pt x="221" y="1157"/>
                        <a:pt x="221" y="1157"/>
                        <a:pt x="221" y="1157"/>
                      </a:cubicBezTo>
                      <a:cubicBezTo>
                        <a:pt x="223" y="1158"/>
                        <a:pt x="223" y="1158"/>
                        <a:pt x="223" y="1158"/>
                      </a:cubicBezTo>
                      <a:cubicBezTo>
                        <a:pt x="225" y="1158"/>
                        <a:pt x="225" y="1158"/>
                        <a:pt x="225" y="1158"/>
                      </a:cubicBezTo>
                      <a:cubicBezTo>
                        <a:pt x="228" y="1156"/>
                        <a:pt x="228" y="1156"/>
                        <a:pt x="228" y="1156"/>
                      </a:cubicBezTo>
                      <a:cubicBezTo>
                        <a:pt x="227" y="1155"/>
                        <a:pt x="227" y="1155"/>
                        <a:pt x="227" y="1155"/>
                      </a:cubicBezTo>
                      <a:cubicBezTo>
                        <a:pt x="224" y="1153"/>
                        <a:pt x="224" y="1153"/>
                        <a:pt x="224" y="1153"/>
                      </a:cubicBezTo>
                      <a:cubicBezTo>
                        <a:pt x="222" y="1152"/>
                        <a:pt x="222" y="1152"/>
                        <a:pt x="222" y="1152"/>
                      </a:cubicBezTo>
                      <a:cubicBezTo>
                        <a:pt x="222" y="1152"/>
                        <a:pt x="222" y="1152"/>
                        <a:pt x="222" y="1152"/>
                      </a:cubicBezTo>
                      <a:cubicBezTo>
                        <a:pt x="224" y="1151"/>
                        <a:pt x="224" y="1151"/>
                        <a:pt x="224" y="1151"/>
                      </a:cubicBezTo>
                      <a:cubicBezTo>
                        <a:pt x="224" y="1151"/>
                        <a:pt x="224" y="1151"/>
                        <a:pt x="224" y="1151"/>
                      </a:cubicBezTo>
                      <a:cubicBezTo>
                        <a:pt x="223" y="1149"/>
                        <a:pt x="223" y="1149"/>
                        <a:pt x="223" y="1149"/>
                      </a:cubicBezTo>
                      <a:cubicBezTo>
                        <a:pt x="220" y="1148"/>
                        <a:pt x="220" y="1148"/>
                        <a:pt x="220" y="1148"/>
                      </a:cubicBezTo>
                      <a:cubicBezTo>
                        <a:pt x="218" y="1146"/>
                        <a:pt x="218" y="1146"/>
                        <a:pt x="218" y="1146"/>
                      </a:cubicBezTo>
                      <a:cubicBezTo>
                        <a:pt x="219" y="1145"/>
                        <a:pt x="219" y="1145"/>
                        <a:pt x="219" y="1145"/>
                      </a:cubicBezTo>
                      <a:cubicBezTo>
                        <a:pt x="222" y="1147"/>
                        <a:pt x="222" y="1147"/>
                        <a:pt x="222" y="1147"/>
                      </a:cubicBezTo>
                      <a:cubicBezTo>
                        <a:pt x="225" y="1148"/>
                        <a:pt x="225" y="1148"/>
                        <a:pt x="225" y="1148"/>
                      </a:cubicBezTo>
                      <a:cubicBezTo>
                        <a:pt x="230" y="1147"/>
                        <a:pt x="230" y="1147"/>
                        <a:pt x="230" y="1147"/>
                      </a:cubicBezTo>
                      <a:cubicBezTo>
                        <a:pt x="233" y="1145"/>
                        <a:pt x="233" y="1145"/>
                        <a:pt x="233" y="1145"/>
                      </a:cubicBezTo>
                      <a:cubicBezTo>
                        <a:pt x="233" y="1144"/>
                        <a:pt x="233" y="1144"/>
                        <a:pt x="233" y="1144"/>
                      </a:cubicBezTo>
                      <a:cubicBezTo>
                        <a:pt x="232" y="1142"/>
                        <a:pt x="232" y="1142"/>
                        <a:pt x="232" y="1142"/>
                      </a:cubicBezTo>
                      <a:cubicBezTo>
                        <a:pt x="230" y="1140"/>
                        <a:pt x="230" y="1140"/>
                        <a:pt x="230" y="1140"/>
                      </a:cubicBezTo>
                      <a:cubicBezTo>
                        <a:pt x="223" y="1140"/>
                        <a:pt x="223" y="1140"/>
                        <a:pt x="223" y="1140"/>
                      </a:cubicBezTo>
                      <a:cubicBezTo>
                        <a:pt x="221" y="1138"/>
                        <a:pt x="221" y="1138"/>
                        <a:pt x="221" y="1138"/>
                      </a:cubicBezTo>
                      <a:cubicBezTo>
                        <a:pt x="221" y="1137"/>
                        <a:pt x="221" y="1137"/>
                        <a:pt x="221" y="1137"/>
                      </a:cubicBezTo>
                      <a:cubicBezTo>
                        <a:pt x="222" y="1137"/>
                        <a:pt x="222" y="1137"/>
                        <a:pt x="222" y="1137"/>
                      </a:cubicBezTo>
                      <a:cubicBezTo>
                        <a:pt x="224" y="1138"/>
                        <a:pt x="224" y="1138"/>
                        <a:pt x="224" y="1138"/>
                      </a:cubicBezTo>
                      <a:cubicBezTo>
                        <a:pt x="229" y="1139"/>
                        <a:pt x="229" y="1139"/>
                        <a:pt x="229" y="1139"/>
                      </a:cubicBezTo>
                      <a:cubicBezTo>
                        <a:pt x="231" y="1137"/>
                        <a:pt x="231" y="1137"/>
                        <a:pt x="231" y="1137"/>
                      </a:cubicBezTo>
                      <a:cubicBezTo>
                        <a:pt x="231" y="1134"/>
                        <a:pt x="231" y="1134"/>
                        <a:pt x="231" y="1134"/>
                      </a:cubicBezTo>
                      <a:cubicBezTo>
                        <a:pt x="229" y="1132"/>
                        <a:pt x="229" y="1132"/>
                        <a:pt x="229" y="1132"/>
                      </a:cubicBezTo>
                      <a:cubicBezTo>
                        <a:pt x="227" y="1131"/>
                        <a:pt x="227" y="1131"/>
                        <a:pt x="227" y="1131"/>
                      </a:cubicBezTo>
                      <a:cubicBezTo>
                        <a:pt x="226" y="1129"/>
                        <a:pt x="226" y="1129"/>
                        <a:pt x="226" y="1129"/>
                      </a:cubicBezTo>
                      <a:cubicBezTo>
                        <a:pt x="228" y="1129"/>
                        <a:pt x="228" y="1129"/>
                        <a:pt x="228" y="1129"/>
                      </a:cubicBezTo>
                      <a:cubicBezTo>
                        <a:pt x="230" y="1130"/>
                        <a:pt x="230" y="1130"/>
                        <a:pt x="230" y="1130"/>
                      </a:cubicBezTo>
                      <a:cubicBezTo>
                        <a:pt x="231" y="1132"/>
                        <a:pt x="231" y="1132"/>
                        <a:pt x="231" y="1132"/>
                      </a:cubicBezTo>
                      <a:cubicBezTo>
                        <a:pt x="233" y="1130"/>
                        <a:pt x="233" y="1130"/>
                        <a:pt x="233" y="1130"/>
                      </a:cubicBezTo>
                      <a:cubicBezTo>
                        <a:pt x="235" y="1128"/>
                        <a:pt x="235" y="1128"/>
                        <a:pt x="235" y="1128"/>
                      </a:cubicBezTo>
                      <a:cubicBezTo>
                        <a:pt x="235" y="1126"/>
                        <a:pt x="235" y="1126"/>
                        <a:pt x="235" y="1126"/>
                      </a:cubicBezTo>
                      <a:cubicBezTo>
                        <a:pt x="234" y="1125"/>
                        <a:pt x="234" y="1125"/>
                        <a:pt x="234" y="1125"/>
                      </a:cubicBezTo>
                      <a:cubicBezTo>
                        <a:pt x="231" y="1124"/>
                        <a:pt x="231" y="1124"/>
                        <a:pt x="231" y="1124"/>
                      </a:cubicBezTo>
                      <a:cubicBezTo>
                        <a:pt x="231" y="1122"/>
                        <a:pt x="231" y="1122"/>
                        <a:pt x="231" y="1122"/>
                      </a:cubicBezTo>
                      <a:cubicBezTo>
                        <a:pt x="233" y="1122"/>
                        <a:pt x="233" y="1122"/>
                        <a:pt x="233" y="1122"/>
                      </a:cubicBezTo>
                      <a:cubicBezTo>
                        <a:pt x="234" y="1124"/>
                        <a:pt x="234" y="1124"/>
                        <a:pt x="234" y="1124"/>
                      </a:cubicBezTo>
                      <a:cubicBezTo>
                        <a:pt x="236" y="1124"/>
                        <a:pt x="236" y="1124"/>
                        <a:pt x="236" y="1124"/>
                      </a:cubicBezTo>
                      <a:cubicBezTo>
                        <a:pt x="238" y="1121"/>
                        <a:pt x="238" y="1121"/>
                        <a:pt x="238" y="1121"/>
                      </a:cubicBezTo>
                      <a:cubicBezTo>
                        <a:pt x="238" y="1120"/>
                        <a:pt x="238" y="1120"/>
                        <a:pt x="238" y="1120"/>
                      </a:cubicBezTo>
                      <a:cubicBezTo>
                        <a:pt x="234" y="1119"/>
                        <a:pt x="234" y="1119"/>
                        <a:pt x="234" y="1119"/>
                      </a:cubicBezTo>
                      <a:cubicBezTo>
                        <a:pt x="232" y="1117"/>
                        <a:pt x="232" y="1117"/>
                        <a:pt x="232" y="1117"/>
                      </a:cubicBezTo>
                      <a:cubicBezTo>
                        <a:pt x="231" y="1115"/>
                        <a:pt x="231" y="1115"/>
                        <a:pt x="231" y="1115"/>
                      </a:cubicBezTo>
                      <a:cubicBezTo>
                        <a:pt x="232" y="1115"/>
                        <a:pt x="232" y="1115"/>
                        <a:pt x="232" y="1115"/>
                      </a:cubicBezTo>
                      <a:cubicBezTo>
                        <a:pt x="235" y="1117"/>
                        <a:pt x="235" y="1117"/>
                        <a:pt x="235" y="1117"/>
                      </a:cubicBezTo>
                      <a:cubicBezTo>
                        <a:pt x="237" y="1117"/>
                        <a:pt x="237" y="1117"/>
                        <a:pt x="237" y="1117"/>
                      </a:cubicBezTo>
                      <a:cubicBezTo>
                        <a:pt x="239" y="1119"/>
                        <a:pt x="239" y="1119"/>
                        <a:pt x="239" y="1119"/>
                      </a:cubicBezTo>
                      <a:cubicBezTo>
                        <a:pt x="241" y="1119"/>
                        <a:pt x="241" y="1119"/>
                        <a:pt x="241" y="1119"/>
                      </a:cubicBezTo>
                      <a:cubicBezTo>
                        <a:pt x="242" y="1115"/>
                        <a:pt x="242" y="1115"/>
                        <a:pt x="242" y="1115"/>
                      </a:cubicBezTo>
                      <a:cubicBezTo>
                        <a:pt x="242" y="1113"/>
                        <a:pt x="242" y="1113"/>
                        <a:pt x="242" y="1113"/>
                      </a:cubicBezTo>
                      <a:cubicBezTo>
                        <a:pt x="244" y="1112"/>
                        <a:pt x="244" y="1112"/>
                        <a:pt x="244" y="1112"/>
                      </a:cubicBezTo>
                      <a:cubicBezTo>
                        <a:pt x="244" y="1110"/>
                        <a:pt x="244" y="1110"/>
                        <a:pt x="244" y="1110"/>
                      </a:cubicBezTo>
                      <a:cubicBezTo>
                        <a:pt x="244" y="1108"/>
                        <a:pt x="244" y="1108"/>
                        <a:pt x="244" y="1108"/>
                      </a:cubicBezTo>
                      <a:cubicBezTo>
                        <a:pt x="244" y="1104"/>
                        <a:pt x="244" y="1104"/>
                        <a:pt x="244" y="1104"/>
                      </a:cubicBezTo>
                      <a:cubicBezTo>
                        <a:pt x="245" y="1102"/>
                        <a:pt x="245" y="1102"/>
                        <a:pt x="245" y="1102"/>
                      </a:cubicBezTo>
                      <a:cubicBezTo>
                        <a:pt x="242" y="1099"/>
                        <a:pt x="242" y="1099"/>
                        <a:pt x="242" y="1099"/>
                      </a:cubicBezTo>
                      <a:cubicBezTo>
                        <a:pt x="239" y="1095"/>
                        <a:pt x="239" y="1095"/>
                        <a:pt x="239" y="1095"/>
                      </a:cubicBezTo>
                      <a:cubicBezTo>
                        <a:pt x="236" y="1094"/>
                        <a:pt x="236" y="1094"/>
                        <a:pt x="236" y="1094"/>
                      </a:cubicBezTo>
                      <a:cubicBezTo>
                        <a:pt x="234" y="1092"/>
                        <a:pt x="234" y="1092"/>
                        <a:pt x="234" y="1092"/>
                      </a:cubicBezTo>
                      <a:cubicBezTo>
                        <a:pt x="234" y="1091"/>
                        <a:pt x="234" y="1091"/>
                        <a:pt x="234" y="1091"/>
                      </a:cubicBezTo>
                      <a:cubicBezTo>
                        <a:pt x="236" y="1090"/>
                        <a:pt x="236" y="1090"/>
                        <a:pt x="236" y="1090"/>
                      </a:cubicBezTo>
                      <a:cubicBezTo>
                        <a:pt x="238" y="1092"/>
                        <a:pt x="238" y="1092"/>
                        <a:pt x="238" y="1092"/>
                      </a:cubicBezTo>
                      <a:cubicBezTo>
                        <a:pt x="242" y="1095"/>
                        <a:pt x="242" y="1095"/>
                        <a:pt x="242" y="1095"/>
                      </a:cubicBezTo>
                      <a:cubicBezTo>
                        <a:pt x="244" y="1098"/>
                        <a:pt x="244" y="1098"/>
                        <a:pt x="244" y="1098"/>
                      </a:cubicBezTo>
                      <a:cubicBezTo>
                        <a:pt x="246" y="1098"/>
                        <a:pt x="246" y="1098"/>
                        <a:pt x="246" y="1098"/>
                      </a:cubicBezTo>
                      <a:cubicBezTo>
                        <a:pt x="248" y="1097"/>
                        <a:pt x="248" y="1097"/>
                        <a:pt x="248" y="1097"/>
                      </a:cubicBezTo>
                      <a:cubicBezTo>
                        <a:pt x="246" y="1093"/>
                        <a:pt x="246" y="1093"/>
                        <a:pt x="246" y="1093"/>
                      </a:cubicBezTo>
                      <a:cubicBezTo>
                        <a:pt x="245" y="1089"/>
                        <a:pt x="245" y="1089"/>
                        <a:pt x="245" y="1089"/>
                      </a:cubicBezTo>
                      <a:cubicBezTo>
                        <a:pt x="241" y="1088"/>
                        <a:pt x="241" y="1088"/>
                        <a:pt x="241" y="1088"/>
                      </a:cubicBezTo>
                      <a:cubicBezTo>
                        <a:pt x="235" y="1085"/>
                        <a:pt x="235" y="1085"/>
                        <a:pt x="235" y="1085"/>
                      </a:cubicBezTo>
                      <a:cubicBezTo>
                        <a:pt x="234" y="1084"/>
                        <a:pt x="234" y="1084"/>
                        <a:pt x="234" y="1084"/>
                      </a:cubicBezTo>
                      <a:cubicBezTo>
                        <a:pt x="234" y="1081"/>
                        <a:pt x="234" y="1081"/>
                        <a:pt x="234" y="1081"/>
                      </a:cubicBezTo>
                      <a:cubicBezTo>
                        <a:pt x="236" y="1081"/>
                        <a:pt x="236" y="1081"/>
                        <a:pt x="236" y="1081"/>
                      </a:cubicBezTo>
                      <a:cubicBezTo>
                        <a:pt x="238" y="1082"/>
                        <a:pt x="238" y="1082"/>
                        <a:pt x="238" y="1082"/>
                      </a:cubicBezTo>
                      <a:cubicBezTo>
                        <a:pt x="239" y="1084"/>
                        <a:pt x="239" y="1084"/>
                        <a:pt x="239" y="1084"/>
                      </a:cubicBezTo>
                      <a:cubicBezTo>
                        <a:pt x="242" y="1084"/>
                        <a:pt x="242" y="1084"/>
                        <a:pt x="242" y="1084"/>
                      </a:cubicBezTo>
                      <a:cubicBezTo>
                        <a:pt x="244" y="1081"/>
                        <a:pt x="244" y="1081"/>
                        <a:pt x="244" y="1081"/>
                      </a:cubicBezTo>
                      <a:cubicBezTo>
                        <a:pt x="244" y="1079"/>
                        <a:pt x="244" y="1079"/>
                        <a:pt x="244" y="1079"/>
                      </a:cubicBezTo>
                      <a:cubicBezTo>
                        <a:pt x="244" y="1076"/>
                        <a:pt x="244" y="1076"/>
                        <a:pt x="244" y="1076"/>
                      </a:cubicBezTo>
                      <a:cubicBezTo>
                        <a:pt x="245" y="1076"/>
                        <a:pt x="245" y="1076"/>
                        <a:pt x="245" y="1076"/>
                      </a:cubicBezTo>
                      <a:cubicBezTo>
                        <a:pt x="247" y="1077"/>
                        <a:pt x="247" y="1077"/>
                        <a:pt x="247" y="1077"/>
                      </a:cubicBezTo>
                      <a:cubicBezTo>
                        <a:pt x="247" y="1078"/>
                        <a:pt x="247" y="1078"/>
                        <a:pt x="247" y="1078"/>
                      </a:cubicBezTo>
                      <a:cubicBezTo>
                        <a:pt x="247" y="1080"/>
                        <a:pt x="247" y="1080"/>
                        <a:pt x="247" y="1080"/>
                      </a:cubicBezTo>
                      <a:cubicBezTo>
                        <a:pt x="250" y="1082"/>
                        <a:pt x="250" y="1082"/>
                        <a:pt x="250" y="1082"/>
                      </a:cubicBezTo>
                      <a:cubicBezTo>
                        <a:pt x="252" y="1082"/>
                        <a:pt x="252" y="1082"/>
                        <a:pt x="252" y="1082"/>
                      </a:cubicBezTo>
                      <a:cubicBezTo>
                        <a:pt x="254" y="1083"/>
                        <a:pt x="254" y="1083"/>
                        <a:pt x="254" y="1083"/>
                      </a:cubicBezTo>
                      <a:cubicBezTo>
                        <a:pt x="256" y="1083"/>
                        <a:pt x="256" y="1083"/>
                        <a:pt x="256" y="1083"/>
                      </a:cubicBezTo>
                      <a:cubicBezTo>
                        <a:pt x="257" y="1081"/>
                        <a:pt x="257" y="1081"/>
                        <a:pt x="257" y="1081"/>
                      </a:cubicBezTo>
                      <a:cubicBezTo>
                        <a:pt x="259" y="1079"/>
                        <a:pt x="259" y="1079"/>
                        <a:pt x="259" y="1079"/>
                      </a:cubicBezTo>
                      <a:cubicBezTo>
                        <a:pt x="260" y="1078"/>
                        <a:pt x="260" y="1078"/>
                        <a:pt x="260" y="1078"/>
                      </a:cubicBezTo>
                      <a:cubicBezTo>
                        <a:pt x="259" y="1076"/>
                        <a:pt x="259" y="1076"/>
                        <a:pt x="259" y="1076"/>
                      </a:cubicBezTo>
                      <a:cubicBezTo>
                        <a:pt x="257" y="1075"/>
                        <a:pt x="257" y="1075"/>
                        <a:pt x="257" y="1075"/>
                      </a:cubicBezTo>
                      <a:cubicBezTo>
                        <a:pt x="252" y="1075"/>
                        <a:pt x="252" y="1075"/>
                        <a:pt x="252" y="1075"/>
                      </a:cubicBezTo>
                      <a:cubicBezTo>
                        <a:pt x="251" y="1074"/>
                        <a:pt x="251" y="1074"/>
                        <a:pt x="251" y="1074"/>
                      </a:cubicBezTo>
                      <a:cubicBezTo>
                        <a:pt x="251" y="1073"/>
                        <a:pt x="251" y="1073"/>
                        <a:pt x="251" y="1073"/>
                      </a:cubicBezTo>
                      <a:cubicBezTo>
                        <a:pt x="251" y="1070"/>
                        <a:pt x="251" y="1070"/>
                        <a:pt x="251" y="1070"/>
                      </a:cubicBezTo>
                      <a:cubicBezTo>
                        <a:pt x="249" y="1068"/>
                        <a:pt x="249" y="1068"/>
                        <a:pt x="249" y="1068"/>
                      </a:cubicBezTo>
                      <a:cubicBezTo>
                        <a:pt x="249" y="1066"/>
                        <a:pt x="249" y="1066"/>
                        <a:pt x="249" y="1066"/>
                      </a:cubicBezTo>
                      <a:cubicBezTo>
                        <a:pt x="250" y="1064"/>
                        <a:pt x="250" y="1064"/>
                        <a:pt x="250" y="1064"/>
                      </a:cubicBezTo>
                      <a:cubicBezTo>
                        <a:pt x="251" y="1064"/>
                        <a:pt x="251" y="1064"/>
                        <a:pt x="251" y="1064"/>
                      </a:cubicBezTo>
                      <a:cubicBezTo>
                        <a:pt x="253" y="1066"/>
                        <a:pt x="253" y="1066"/>
                        <a:pt x="253" y="1066"/>
                      </a:cubicBezTo>
                      <a:cubicBezTo>
                        <a:pt x="254" y="1069"/>
                        <a:pt x="254" y="1069"/>
                        <a:pt x="254" y="1069"/>
                      </a:cubicBezTo>
                      <a:cubicBezTo>
                        <a:pt x="255" y="1071"/>
                        <a:pt x="255" y="1071"/>
                        <a:pt x="255" y="1071"/>
                      </a:cubicBezTo>
                      <a:cubicBezTo>
                        <a:pt x="259" y="1072"/>
                        <a:pt x="259" y="1072"/>
                        <a:pt x="259" y="1072"/>
                      </a:cubicBezTo>
                      <a:cubicBezTo>
                        <a:pt x="260" y="1071"/>
                        <a:pt x="260" y="1071"/>
                        <a:pt x="260" y="1071"/>
                      </a:cubicBezTo>
                      <a:cubicBezTo>
                        <a:pt x="260" y="1069"/>
                        <a:pt x="260" y="1069"/>
                        <a:pt x="260" y="1069"/>
                      </a:cubicBezTo>
                      <a:cubicBezTo>
                        <a:pt x="260" y="1067"/>
                        <a:pt x="260" y="1067"/>
                        <a:pt x="260" y="1067"/>
                      </a:cubicBezTo>
                      <a:cubicBezTo>
                        <a:pt x="256" y="1065"/>
                        <a:pt x="256" y="1065"/>
                        <a:pt x="256" y="1065"/>
                      </a:cubicBezTo>
                      <a:cubicBezTo>
                        <a:pt x="254" y="1063"/>
                        <a:pt x="254" y="1063"/>
                        <a:pt x="254" y="1063"/>
                      </a:cubicBezTo>
                      <a:cubicBezTo>
                        <a:pt x="253" y="1059"/>
                        <a:pt x="253" y="1059"/>
                        <a:pt x="253" y="1059"/>
                      </a:cubicBezTo>
                      <a:cubicBezTo>
                        <a:pt x="254" y="1059"/>
                        <a:pt x="254" y="1059"/>
                        <a:pt x="254" y="1059"/>
                      </a:cubicBezTo>
                      <a:cubicBezTo>
                        <a:pt x="256" y="1062"/>
                        <a:pt x="256" y="1062"/>
                        <a:pt x="256" y="1062"/>
                      </a:cubicBezTo>
                      <a:cubicBezTo>
                        <a:pt x="259" y="1064"/>
                        <a:pt x="259" y="1064"/>
                        <a:pt x="259" y="1064"/>
                      </a:cubicBezTo>
                      <a:cubicBezTo>
                        <a:pt x="261" y="1065"/>
                        <a:pt x="261" y="1065"/>
                        <a:pt x="261" y="1065"/>
                      </a:cubicBezTo>
                      <a:cubicBezTo>
                        <a:pt x="263" y="1067"/>
                        <a:pt x="263" y="1067"/>
                        <a:pt x="263" y="1067"/>
                      </a:cubicBezTo>
                      <a:cubicBezTo>
                        <a:pt x="264" y="1066"/>
                        <a:pt x="264" y="1066"/>
                        <a:pt x="264" y="1066"/>
                      </a:cubicBezTo>
                      <a:cubicBezTo>
                        <a:pt x="264" y="1064"/>
                        <a:pt x="264" y="1064"/>
                        <a:pt x="264" y="1064"/>
                      </a:cubicBezTo>
                      <a:cubicBezTo>
                        <a:pt x="263" y="1062"/>
                        <a:pt x="263" y="1062"/>
                        <a:pt x="263" y="1062"/>
                      </a:cubicBezTo>
                      <a:cubicBezTo>
                        <a:pt x="260" y="1060"/>
                        <a:pt x="260" y="1060"/>
                        <a:pt x="260" y="1060"/>
                      </a:cubicBezTo>
                      <a:cubicBezTo>
                        <a:pt x="258" y="1057"/>
                        <a:pt x="258" y="1057"/>
                        <a:pt x="258" y="1057"/>
                      </a:cubicBezTo>
                      <a:cubicBezTo>
                        <a:pt x="257" y="1054"/>
                        <a:pt x="257" y="1054"/>
                        <a:pt x="257" y="1054"/>
                      </a:cubicBezTo>
                      <a:cubicBezTo>
                        <a:pt x="259" y="1052"/>
                        <a:pt x="259" y="1052"/>
                        <a:pt x="259" y="1052"/>
                      </a:cubicBezTo>
                      <a:cubicBezTo>
                        <a:pt x="260" y="1051"/>
                        <a:pt x="260" y="1051"/>
                        <a:pt x="260" y="1051"/>
                      </a:cubicBezTo>
                      <a:cubicBezTo>
                        <a:pt x="262" y="1051"/>
                        <a:pt x="262" y="1051"/>
                        <a:pt x="262" y="1051"/>
                      </a:cubicBezTo>
                      <a:cubicBezTo>
                        <a:pt x="263" y="1053"/>
                        <a:pt x="263" y="1053"/>
                        <a:pt x="263" y="1053"/>
                      </a:cubicBezTo>
                      <a:cubicBezTo>
                        <a:pt x="267" y="1057"/>
                        <a:pt x="267" y="1057"/>
                        <a:pt x="267" y="1057"/>
                      </a:cubicBezTo>
                      <a:cubicBezTo>
                        <a:pt x="269" y="1057"/>
                        <a:pt x="269" y="1057"/>
                        <a:pt x="269" y="1057"/>
                      </a:cubicBezTo>
                      <a:cubicBezTo>
                        <a:pt x="270" y="1056"/>
                        <a:pt x="270" y="1056"/>
                        <a:pt x="270" y="1056"/>
                      </a:cubicBezTo>
                      <a:cubicBezTo>
                        <a:pt x="272" y="1056"/>
                        <a:pt x="272" y="1056"/>
                        <a:pt x="272" y="1056"/>
                      </a:cubicBezTo>
                      <a:cubicBezTo>
                        <a:pt x="275" y="1055"/>
                        <a:pt x="275" y="1055"/>
                        <a:pt x="275" y="1055"/>
                      </a:cubicBezTo>
                      <a:cubicBezTo>
                        <a:pt x="276" y="1052"/>
                        <a:pt x="276" y="1052"/>
                        <a:pt x="276" y="1052"/>
                      </a:cubicBezTo>
                      <a:cubicBezTo>
                        <a:pt x="275" y="1050"/>
                        <a:pt x="275" y="1050"/>
                        <a:pt x="275" y="1050"/>
                      </a:cubicBezTo>
                      <a:cubicBezTo>
                        <a:pt x="273" y="1049"/>
                        <a:pt x="273" y="1049"/>
                        <a:pt x="273" y="1049"/>
                      </a:cubicBezTo>
                      <a:cubicBezTo>
                        <a:pt x="270" y="1047"/>
                        <a:pt x="270" y="1047"/>
                        <a:pt x="270" y="1047"/>
                      </a:cubicBezTo>
                      <a:cubicBezTo>
                        <a:pt x="267" y="1045"/>
                        <a:pt x="267" y="1045"/>
                        <a:pt x="267" y="1045"/>
                      </a:cubicBezTo>
                      <a:cubicBezTo>
                        <a:pt x="265" y="1045"/>
                        <a:pt x="265" y="1045"/>
                        <a:pt x="265" y="1045"/>
                      </a:cubicBezTo>
                      <a:cubicBezTo>
                        <a:pt x="263" y="1044"/>
                        <a:pt x="263" y="1044"/>
                        <a:pt x="263" y="1044"/>
                      </a:cubicBezTo>
                      <a:cubicBezTo>
                        <a:pt x="263" y="1042"/>
                        <a:pt x="263" y="1042"/>
                        <a:pt x="263" y="1042"/>
                      </a:cubicBezTo>
                      <a:cubicBezTo>
                        <a:pt x="264" y="1041"/>
                        <a:pt x="264" y="1041"/>
                        <a:pt x="264" y="1041"/>
                      </a:cubicBezTo>
                      <a:cubicBezTo>
                        <a:pt x="266" y="1041"/>
                        <a:pt x="266" y="1041"/>
                        <a:pt x="266" y="1041"/>
                      </a:cubicBezTo>
                      <a:cubicBezTo>
                        <a:pt x="268" y="1043"/>
                        <a:pt x="268" y="1043"/>
                        <a:pt x="268" y="1043"/>
                      </a:cubicBezTo>
                      <a:cubicBezTo>
                        <a:pt x="270" y="1044"/>
                        <a:pt x="270" y="1044"/>
                        <a:pt x="270" y="1044"/>
                      </a:cubicBezTo>
                      <a:cubicBezTo>
                        <a:pt x="271" y="1044"/>
                        <a:pt x="271" y="1044"/>
                        <a:pt x="271" y="1044"/>
                      </a:cubicBezTo>
                      <a:cubicBezTo>
                        <a:pt x="274" y="1048"/>
                        <a:pt x="274" y="1048"/>
                        <a:pt x="274" y="1048"/>
                      </a:cubicBezTo>
                      <a:cubicBezTo>
                        <a:pt x="276" y="1049"/>
                        <a:pt x="276" y="1049"/>
                        <a:pt x="276" y="1049"/>
                      </a:cubicBezTo>
                      <a:cubicBezTo>
                        <a:pt x="277" y="1049"/>
                        <a:pt x="277" y="1049"/>
                        <a:pt x="277" y="1049"/>
                      </a:cubicBezTo>
                      <a:cubicBezTo>
                        <a:pt x="278" y="1047"/>
                        <a:pt x="278" y="1047"/>
                        <a:pt x="278" y="1047"/>
                      </a:cubicBezTo>
                      <a:cubicBezTo>
                        <a:pt x="278" y="1045"/>
                        <a:pt x="278" y="1045"/>
                        <a:pt x="278" y="1045"/>
                      </a:cubicBezTo>
                      <a:cubicBezTo>
                        <a:pt x="278" y="1041"/>
                        <a:pt x="278" y="1041"/>
                        <a:pt x="278" y="1041"/>
                      </a:cubicBezTo>
                      <a:cubicBezTo>
                        <a:pt x="278" y="1039"/>
                        <a:pt x="278" y="1039"/>
                        <a:pt x="278" y="1039"/>
                      </a:cubicBezTo>
                      <a:cubicBezTo>
                        <a:pt x="276" y="1038"/>
                        <a:pt x="276" y="1038"/>
                        <a:pt x="276" y="1038"/>
                      </a:cubicBezTo>
                      <a:cubicBezTo>
                        <a:pt x="276" y="1037"/>
                        <a:pt x="276" y="1037"/>
                        <a:pt x="276" y="1037"/>
                      </a:cubicBezTo>
                      <a:cubicBezTo>
                        <a:pt x="278" y="1037"/>
                        <a:pt x="278" y="1037"/>
                        <a:pt x="278" y="1037"/>
                      </a:cubicBezTo>
                      <a:cubicBezTo>
                        <a:pt x="280" y="1036"/>
                        <a:pt x="280" y="1036"/>
                        <a:pt x="280" y="1036"/>
                      </a:cubicBezTo>
                      <a:cubicBezTo>
                        <a:pt x="280" y="1033"/>
                        <a:pt x="280" y="1033"/>
                        <a:pt x="280" y="1033"/>
                      </a:cubicBezTo>
                      <a:cubicBezTo>
                        <a:pt x="280" y="1031"/>
                        <a:pt x="280" y="1031"/>
                        <a:pt x="280" y="1031"/>
                      </a:cubicBezTo>
                      <a:cubicBezTo>
                        <a:pt x="279" y="1031"/>
                        <a:pt x="279" y="1031"/>
                        <a:pt x="279" y="1031"/>
                      </a:cubicBezTo>
                      <a:cubicBezTo>
                        <a:pt x="277" y="1032"/>
                        <a:pt x="277" y="1032"/>
                        <a:pt x="277" y="1032"/>
                      </a:cubicBezTo>
                      <a:cubicBezTo>
                        <a:pt x="276" y="1030"/>
                        <a:pt x="276" y="1030"/>
                        <a:pt x="276" y="1030"/>
                      </a:cubicBezTo>
                      <a:cubicBezTo>
                        <a:pt x="274" y="1028"/>
                        <a:pt x="274" y="1028"/>
                        <a:pt x="274" y="1028"/>
                      </a:cubicBezTo>
                      <a:cubicBezTo>
                        <a:pt x="271" y="1028"/>
                        <a:pt x="271" y="1028"/>
                        <a:pt x="271" y="1028"/>
                      </a:cubicBezTo>
                      <a:cubicBezTo>
                        <a:pt x="267" y="1025"/>
                        <a:pt x="267" y="1025"/>
                        <a:pt x="267" y="1025"/>
                      </a:cubicBezTo>
                      <a:cubicBezTo>
                        <a:pt x="267" y="1024"/>
                        <a:pt x="267" y="1024"/>
                        <a:pt x="267" y="1024"/>
                      </a:cubicBezTo>
                      <a:cubicBezTo>
                        <a:pt x="268" y="1022"/>
                        <a:pt x="268" y="1022"/>
                        <a:pt x="268" y="1022"/>
                      </a:cubicBezTo>
                      <a:cubicBezTo>
                        <a:pt x="271" y="1022"/>
                        <a:pt x="271" y="1022"/>
                        <a:pt x="271" y="1022"/>
                      </a:cubicBezTo>
                      <a:cubicBezTo>
                        <a:pt x="275" y="1023"/>
                        <a:pt x="275" y="1023"/>
                        <a:pt x="275" y="1023"/>
                      </a:cubicBezTo>
                      <a:cubicBezTo>
                        <a:pt x="277" y="1022"/>
                        <a:pt x="277" y="1022"/>
                        <a:pt x="277" y="1022"/>
                      </a:cubicBezTo>
                      <a:cubicBezTo>
                        <a:pt x="278" y="1020"/>
                        <a:pt x="278" y="1020"/>
                        <a:pt x="278" y="1020"/>
                      </a:cubicBezTo>
                      <a:cubicBezTo>
                        <a:pt x="280" y="1020"/>
                        <a:pt x="280" y="1020"/>
                        <a:pt x="280" y="1020"/>
                      </a:cubicBezTo>
                      <a:cubicBezTo>
                        <a:pt x="282" y="1022"/>
                        <a:pt x="282" y="1022"/>
                        <a:pt x="282" y="1022"/>
                      </a:cubicBezTo>
                      <a:cubicBezTo>
                        <a:pt x="283" y="1018"/>
                        <a:pt x="283" y="1018"/>
                        <a:pt x="283" y="1018"/>
                      </a:cubicBezTo>
                      <a:cubicBezTo>
                        <a:pt x="282" y="1012"/>
                        <a:pt x="282" y="1012"/>
                        <a:pt x="282" y="1012"/>
                      </a:cubicBezTo>
                      <a:cubicBezTo>
                        <a:pt x="281" y="1008"/>
                        <a:pt x="281" y="1008"/>
                        <a:pt x="281" y="1008"/>
                      </a:cubicBezTo>
                      <a:cubicBezTo>
                        <a:pt x="279" y="1006"/>
                        <a:pt x="279" y="1006"/>
                        <a:pt x="279" y="1006"/>
                      </a:cubicBezTo>
                      <a:cubicBezTo>
                        <a:pt x="278" y="1003"/>
                        <a:pt x="278" y="1003"/>
                        <a:pt x="278" y="1003"/>
                      </a:cubicBezTo>
                      <a:cubicBezTo>
                        <a:pt x="278" y="1001"/>
                        <a:pt x="278" y="1001"/>
                        <a:pt x="278" y="1001"/>
                      </a:cubicBezTo>
                      <a:cubicBezTo>
                        <a:pt x="280" y="999"/>
                        <a:pt x="280" y="999"/>
                        <a:pt x="280" y="999"/>
                      </a:cubicBezTo>
                      <a:cubicBezTo>
                        <a:pt x="279" y="995"/>
                        <a:pt x="279" y="995"/>
                        <a:pt x="279" y="995"/>
                      </a:cubicBezTo>
                      <a:cubicBezTo>
                        <a:pt x="279" y="994"/>
                        <a:pt x="279" y="994"/>
                        <a:pt x="279" y="994"/>
                      </a:cubicBezTo>
                      <a:cubicBezTo>
                        <a:pt x="279" y="992"/>
                        <a:pt x="279" y="992"/>
                        <a:pt x="279" y="992"/>
                      </a:cubicBezTo>
                      <a:cubicBezTo>
                        <a:pt x="280" y="992"/>
                        <a:pt x="280" y="992"/>
                        <a:pt x="280" y="992"/>
                      </a:cubicBezTo>
                      <a:cubicBezTo>
                        <a:pt x="281" y="995"/>
                        <a:pt x="281" y="995"/>
                        <a:pt x="281" y="995"/>
                      </a:cubicBezTo>
                      <a:cubicBezTo>
                        <a:pt x="284" y="996"/>
                        <a:pt x="284" y="996"/>
                        <a:pt x="284" y="996"/>
                      </a:cubicBezTo>
                      <a:cubicBezTo>
                        <a:pt x="284" y="994"/>
                        <a:pt x="284" y="994"/>
                        <a:pt x="284" y="994"/>
                      </a:cubicBezTo>
                      <a:cubicBezTo>
                        <a:pt x="286" y="993"/>
                        <a:pt x="286" y="993"/>
                        <a:pt x="286" y="993"/>
                      </a:cubicBezTo>
                      <a:cubicBezTo>
                        <a:pt x="288" y="995"/>
                        <a:pt x="288" y="995"/>
                        <a:pt x="288" y="995"/>
                      </a:cubicBezTo>
                      <a:cubicBezTo>
                        <a:pt x="289" y="999"/>
                        <a:pt x="289" y="999"/>
                        <a:pt x="289" y="999"/>
                      </a:cubicBezTo>
                      <a:cubicBezTo>
                        <a:pt x="290" y="1001"/>
                        <a:pt x="290" y="1001"/>
                        <a:pt x="290" y="1001"/>
                      </a:cubicBezTo>
                      <a:cubicBezTo>
                        <a:pt x="292" y="1000"/>
                        <a:pt x="292" y="1000"/>
                        <a:pt x="292" y="1000"/>
                      </a:cubicBezTo>
                      <a:cubicBezTo>
                        <a:pt x="296" y="996"/>
                        <a:pt x="296" y="996"/>
                        <a:pt x="296" y="996"/>
                      </a:cubicBezTo>
                      <a:cubicBezTo>
                        <a:pt x="297" y="991"/>
                        <a:pt x="297" y="991"/>
                        <a:pt x="297" y="991"/>
                      </a:cubicBezTo>
                      <a:cubicBezTo>
                        <a:pt x="297" y="986"/>
                        <a:pt x="297" y="986"/>
                        <a:pt x="297" y="986"/>
                      </a:cubicBezTo>
                      <a:cubicBezTo>
                        <a:pt x="296" y="983"/>
                        <a:pt x="296" y="983"/>
                        <a:pt x="296" y="983"/>
                      </a:cubicBezTo>
                      <a:cubicBezTo>
                        <a:pt x="296" y="981"/>
                        <a:pt x="296" y="981"/>
                        <a:pt x="296" y="981"/>
                      </a:cubicBezTo>
                      <a:cubicBezTo>
                        <a:pt x="297" y="980"/>
                        <a:pt x="297" y="980"/>
                        <a:pt x="297" y="980"/>
                      </a:cubicBezTo>
                      <a:cubicBezTo>
                        <a:pt x="299" y="980"/>
                        <a:pt x="299" y="980"/>
                        <a:pt x="299" y="980"/>
                      </a:cubicBezTo>
                      <a:cubicBezTo>
                        <a:pt x="300" y="978"/>
                        <a:pt x="300" y="978"/>
                        <a:pt x="300" y="978"/>
                      </a:cubicBezTo>
                      <a:cubicBezTo>
                        <a:pt x="302" y="977"/>
                        <a:pt x="302" y="977"/>
                        <a:pt x="302" y="977"/>
                      </a:cubicBezTo>
                      <a:cubicBezTo>
                        <a:pt x="303" y="980"/>
                        <a:pt x="303" y="980"/>
                        <a:pt x="303" y="980"/>
                      </a:cubicBezTo>
                      <a:cubicBezTo>
                        <a:pt x="304" y="983"/>
                        <a:pt x="304" y="983"/>
                        <a:pt x="304" y="983"/>
                      </a:cubicBezTo>
                      <a:cubicBezTo>
                        <a:pt x="306" y="983"/>
                        <a:pt x="306" y="983"/>
                        <a:pt x="306" y="983"/>
                      </a:cubicBezTo>
                      <a:cubicBezTo>
                        <a:pt x="308" y="981"/>
                        <a:pt x="308" y="981"/>
                        <a:pt x="308" y="981"/>
                      </a:cubicBezTo>
                      <a:cubicBezTo>
                        <a:pt x="308" y="979"/>
                        <a:pt x="308" y="979"/>
                        <a:pt x="308" y="979"/>
                      </a:cubicBezTo>
                      <a:cubicBezTo>
                        <a:pt x="308" y="977"/>
                        <a:pt x="308" y="977"/>
                        <a:pt x="308" y="977"/>
                      </a:cubicBezTo>
                      <a:cubicBezTo>
                        <a:pt x="309" y="977"/>
                        <a:pt x="309" y="977"/>
                        <a:pt x="309" y="977"/>
                      </a:cubicBezTo>
                      <a:cubicBezTo>
                        <a:pt x="310" y="980"/>
                        <a:pt x="310" y="980"/>
                        <a:pt x="310" y="980"/>
                      </a:cubicBezTo>
                      <a:cubicBezTo>
                        <a:pt x="311" y="983"/>
                        <a:pt x="311" y="983"/>
                        <a:pt x="311" y="983"/>
                      </a:cubicBezTo>
                      <a:cubicBezTo>
                        <a:pt x="313" y="985"/>
                        <a:pt x="313" y="985"/>
                        <a:pt x="313" y="985"/>
                      </a:cubicBezTo>
                      <a:cubicBezTo>
                        <a:pt x="315" y="983"/>
                        <a:pt x="315" y="983"/>
                        <a:pt x="315" y="983"/>
                      </a:cubicBezTo>
                      <a:cubicBezTo>
                        <a:pt x="317" y="981"/>
                        <a:pt x="317" y="981"/>
                        <a:pt x="317" y="981"/>
                      </a:cubicBezTo>
                      <a:cubicBezTo>
                        <a:pt x="318" y="980"/>
                        <a:pt x="318" y="980"/>
                        <a:pt x="318" y="980"/>
                      </a:cubicBezTo>
                      <a:cubicBezTo>
                        <a:pt x="320" y="982"/>
                        <a:pt x="320" y="982"/>
                        <a:pt x="320" y="982"/>
                      </a:cubicBezTo>
                      <a:cubicBezTo>
                        <a:pt x="322" y="982"/>
                        <a:pt x="322" y="982"/>
                        <a:pt x="322" y="982"/>
                      </a:cubicBezTo>
                      <a:cubicBezTo>
                        <a:pt x="325" y="980"/>
                        <a:pt x="325" y="980"/>
                        <a:pt x="325" y="980"/>
                      </a:cubicBezTo>
                      <a:cubicBezTo>
                        <a:pt x="325" y="978"/>
                        <a:pt x="325" y="978"/>
                        <a:pt x="325" y="978"/>
                      </a:cubicBezTo>
                      <a:cubicBezTo>
                        <a:pt x="326" y="977"/>
                        <a:pt x="326" y="977"/>
                        <a:pt x="326" y="977"/>
                      </a:cubicBezTo>
                      <a:cubicBezTo>
                        <a:pt x="327" y="975"/>
                        <a:pt x="327" y="975"/>
                        <a:pt x="327" y="975"/>
                      </a:cubicBezTo>
                      <a:cubicBezTo>
                        <a:pt x="325" y="973"/>
                        <a:pt x="325" y="973"/>
                        <a:pt x="325" y="973"/>
                      </a:cubicBezTo>
                      <a:cubicBezTo>
                        <a:pt x="323" y="968"/>
                        <a:pt x="323" y="968"/>
                        <a:pt x="323" y="968"/>
                      </a:cubicBezTo>
                      <a:cubicBezTo>
                        <a:pt x="323" y="965"/>
                        <a:pt x="323" y="965"/>
                        <a:pt x="323" y="965"/>
                      </a:cubicBezTo>
                      <a:cubicBezTo>
                        <a:pt x="324" y="963"/>
                        <a:pt x="324" y="963"/>
                        <a:pt x="324" y="963"/>
                      </a:cubicBezTo>
                      <a:cubicBezTo>
                        <a:pt x="325" y="964"/>
                        <a:pt x="325" y="964"/>
                        <a:pt x="325" y="964"/>
                      </a:cubicBezTo>
                      <a:cubicBezTo>
                        <a:pt x="326" y="968"/>
                        <a:pt x="326" y="968"/>
                        <a:pt x="326" y="968"/>
                      </a:cubicBezTo>
                      <a:cubicBezTo>
                        <a:pt x="328" y="968"/>
                        <a:pt x="328" y="968"/>
                        <a:pt x="328" y="968"/>
                      </a:cubicBezTo>
                      <a:cubicBezTo>
                        <a:pt x="330" y="964"/>
                        <a:pt x="330" y="964"/>
                        <a:pt x="330" y="964"/>
                      </a:cubicBezTo>
                      <a:cubicBezTo>
                        <a:pt x="331" y="961"/>
                        <a:pt x="331" y="961"/>
                        <a:pt x="331" y="961"/>
                      </a:cubicBezTo>
                      <a:cubicBezTo>
                        <a:pt x="332" y="959"/>
                        <a:pt x="332" y="959"/>
                        <a:pt x="332" y="959"/>
                      </a:cubicBezTo>
                      <a:cubicBezTo>
                        <a:pt x="333" y="956"/>
                        <a:pt x="333" y="956"/>
                        <a:pt x="333" y="956"/>
                      </a:cubicBezTo>
                      <a:cubicBezTo>
                        <a:pt x="330" y="953"/>
                        <a:pt x="330" y="953"/>
                        <a:pt x="330" y="953"/>
                      </a:cubicBezTo>
                      <a:cubicBezTo>
                        <a:pt x="330" y="952"/>
                        <a:pt x="330" y="952"/>
                        <a:pt x="330" y="952"/>
                      </a:cubicBezTo>
                      <a:cubicBezTo>
                        <a:pt x="332" y="949"/>
                        <a:pt x="332" y="949"/>
                        <a:pt x="332" y="949"/>
                      </a:cubicBezTo>
                      <a:cubicBezTo>
                        <a:pt x="333" y="949"/>
                        <a:pt x="333" y="949"/>
                        <a:pt x="333" y="949"/>
                      </a:cubicBezTo>
                      <a:cubicBezTo>
                        <a:pt x="334" y="949"/>
                        <a:pt x="334" y="949"/>
                        <a:pt x="334" y="949"/>
                      </a:cubicBezTo>
                      <a:cubicBezTo>
                        <a:pt x="334" y="950"/>
                        <a:pt x="334" y="950"/>
                        <a:pt x="334" y="950"/>
                      </a:cubicBezTo>
                      <a:cubicBezTo>
                        <a:pt x="336" y="953"/>
                        <a:pt x="336" y="953"/>
                        <a:pt x="336" y="953"/>
                      </a:cubicBezTo>
                      <a:cubicBezTo>
                        <a:pt x="339" y="954"/>
                        <a:pt x="339" y="954"/>
                        <a:pt x="339" y="954"/>
                      </a:cubicBezTo>
                      <a:cubicBezTo>
                        <a:pt x="340" y="955"/>
                        <a:pt x="340" y="955"/>
                        <a:pt x="340" y="955"/>
                      </a:cubicBezTo>
                      <a:cubicBezTo>
                        <a:pt x="338" y="957"/>
                        <a:pt x="338" y="957"/>
                        <a:pt x="338" y="957"/>
                      </a:cubicBezTo>
                      <a:cubicBezTo>
                        <a:pt x="336" y="960"/>
                        <a:pt x="336" y="960"/>
                        <a:pt x="336" y="960"/>
                      </a:cubicBezTo>
                      <a:cubicBezTo>
                        <a:pt x="334" y="964"/>
                        <a:pt x="334" y="964"/>
                        <a:pt x="334" y="964"/>
                      </a:cubicBezTo>
                      <a:cubicBezTo>
                        <a:pt x="334" y="967"/>
                        <a:pt x="334" y="967"/>
                        <a:pt x="334" y="967"/>
                      </a:cubicBezTo>
                      <a:cubicBezTo>
                        <a:pt x="338" y="973"/>
                        <a:pt x="338" y="973"/>
                        <a:pt x="338" y="973"/>
                      </a:cubicBezTo>
                      <a:cubicBezTo>
                        <a:pt x="340" y="974"/>
                        <a:pt x="340" y="974"/>
                        <a:pt x="340" y="974"/>
                      </a:cubicBezTo>
                      <a:cubicBezTo>
                        <a:pt x="341" y="971"/>
                        <a:pt x="341" y="971"/>
                        <a:pt x="341" y="971"/>
                      </a:cubicBezTo>
                      <a:cubicBezTo>
                        <a:pt x="341" y="969"/>
                        <a:pt x="341" y="969"/>
                        <a:pt x="341" y="969"/>
                      </a:cubicBezTo>
                      <a:cubicBezTo>
                        <a:pt x="342" y="965"/>
                        <a:pt x="342" y="965"/>
                        <a:pt x="342" y="965"/>
                      </a:cubicBezTo>
                      <a:cubicBezTo>
                        <a:pt x="342" y="961"/>
                        <a:pt x="342" y="961"/>
                        <a:pt x="342" y="961"/>
                      </a:cubicBezTo>
                      <a:cubicBezTo>
                        <a:pt x="343" y="961"/>
                        <a:pt x="343" y="961"/>
                        <a:pt x="343" y="961"/>
                      </a:cubicBezTo>
                      <a:cubicBezTo>
                        <a:pt x="344" y="963"/>
                        <a:pt x="344" y="963"/>
                        <a:pt x="344" y="963"/>
                      </a:cubicBezTo>
                      <a:cubicBezTo>
                        <a:pt x="343" y="966"/>
                        <a:pt x="343" y="966"/>
                        <a:pt x="343" y="966"/>
                      </a:cubicBezTo>
                      <a:cubicBezTo>
                        <a:pt x="343" y="969"/>
                        <a:pt x="343" y="969"/>
                        <a:pt x="343" y="969"/>
                      </a:cubicBezTo>
                      <a:cubicBezTo>
                        <a:pt x="344" y="972"/>
                        <a:pt x="344" y="972"/>
                        <a:pt x="344" y="972"/>
                      </a:cubicBezTo>
                      <a:cubicBezTo>
                        <a:pt x="347" y="973"/>
                        <a:pt x="347" y="973"/>
                        <a:pt x="347" y="973"/>
                      </a:cubicBezTo>
                      <a:cubicBezTo>
                        <a:pt x="350" y="972"/>
                        <a:pt x="350" y="972"/>
                        <a:pt x="350" y="972"/>
                      </a:cubicBezTo>
                      <a:cubicBezTo>
                        <a:pt x="352" y="972"/>
                        <a:pt x="352" y="972"/>
                        <a:pt x="352" y="972"/>
                      </a:cubicBezTo>
                      <a:cubicBezTo>
                        <a:pt x="352" y="970"/>
                        <a:pt x="352" y="970"/>
                        <a:pt x="352" y="970"/>
                      </a:cubicBezTo>
                      <a:cubicBezTo>
                        <a:pt x="352" y="968"/>
                        <a:pt x="352" y="968"/>
                        <a:pt x="352" y="968"/>
                      </a:cubicBezTo>
                      <a:cubicBezTo>
                        <a:pt x="353" y="965"/>
                        <a:pt x="353" y="965"/>
                        <a:pt x="353" y="965"/>
                      </a:cubicBezTo>
                      <a:cubicBezTo>
                        <a:pt x="354" y="965"/>
                        <a:pt x="354" y="965"/>
                        <a:pt x="354" y="965"/>
                      </a:cubicBezTo>
                      <a:cubicBezTo>
                        <a:pt x="355" y="966"/>
                        <a:pt x="355" y="966"/>
                        <a:pt x="355" y="966"/>
                      </a:cubicBezTo>
                      <a:cubicBezTo>
                        <a:pt x="354" y="968"/>
                        <a:pt x="354" y="968"/>
                        <a:pt x="354" y="968"/>
                      </a:cubicBezTo>
                      <a:cubicBezTo>
                        <a:pt x="354" y="970"/>
                        <a:pt x="354" y="970"/>
                        <a:pt x="354" y="970"/>
                      </a:cubicBezTo>
                      <a:cubicBezTo>
                        <a:pt x="356" y="972"/>
                        <a:pt x="356" y="972"/>
                        <a:pt x="356" y="972"/>
                      </a:cubicBezTo>
                      <a:cubicBezTo>
                        <a:pt x="359" y="971"/>
                        <a:pt x="359" y="971"/>
                        <a:pt x="359" y="971"/>
                      </a:cubicBezTo>
                      <a:cubicBezTo>
                        <a:pt x="361" y="968"/>
                        <a:pt x="361" y="968"/>
                        <a:pt x="361" y="968"/>
                      </a:cubicBezTo>
                      <a:cubicBezTo>
                        <a:pt x="366" y="964"/>
                        <a:pt x="366" y="964"/>
                        <a:pt x="366" y="964"/>
                      </a:cubicBezTo>
                      <a:cubicBezTo>
                        <a:pt x="367" y="964"/>
                        <a:pt x="367" y="964"/>
                        <a:pt x="367" y="964"/>
                      </a:cubicBezTo>
                      <a:cubicBezTo>
                        <a:pt x="369" y="963"/>
                        <a:pt x="369" y="963"/>
                        <a:pt x="369" y="963"/>
                      </a:cubicBezTo>
                      <a:cubicBezTo>
                        <a:pt x="369" y="960"/>
                        <a:pt x="369" y="960"/>
                        <a:pt x="369" y="960"/>
                      </a:cubicBezTo>
                      <a:cubicBezTo>
                        <a:pt x="368" y="957"/>
                        <a:pt x="368" y="957"/>
                        <a:pt x="368" y="957"/>
                      </a:cubicBezTo>
                      <a:cubicBezTo>
                        <a:pt x="366" y="956"/>
                        <a:pt x="366" y="956"/>
                        <a:pt x="366" y="956"/>
                      </a:cubicBezTo>
                      <a:cubicBezTo>
                        <a:pt x="365" y="954"/>
                        <a:pt x="365" y="954"/>
                        <a:pt x="365" y="954"/>
                      </a:cubicBezTo>
                      <a:cubicBezTo>
                        <a:pt x="366" y="953"/>
                        <a:pt x="366" y="953"/>
                        <a:pt x="366" y="953"/>
                      </a:cubicBezTo>
                      <a:cubicBezTo>
                        <a:pt x="367" y="953"/>
                        <a:pt x="367" y="953"/>
                        <a:pt x="367" y="953"/>
                      </a:cubicBezTo>
                      <a:cubicBezTo>
                        <a:pt x="368" y="955"/>
                        <a:pt x="368" y="955"/>
                        <a:pt x="368" y="955"/>
                      </a:cubicBezTo>
                      <a:cubicBezTo>
                        <a:pt x="371" y="957"/>
                        <a:pt x="371" y="957"/>
                        <a:pt x="371" y="957"/>
                      </a:cubicBezTo>
                      <a:cubicBezTo>
                        <a:pt x="373" y="957"/>
                        <a:pt x="373" y="957"/>
                        <a:pt x="373" y="957"/>
                      </a:cubicBezTo>
                      <a:cubicBezTo>
                        <a:pt x="373" y="955"/>
                        <a:pt x="373" y="955"/>
                        <a:pt x="373" y="955"/>
                      </a:cubicBezTo>
                      <a:cubicBezTo>
                        <a:pt x="375" y="954"/>
                        <a:pt x="375" y="954"/>
                        <a:pt x="375" y="954"/>
                      </a:cubicBezTo>
                      <a:cubicBezTo>
                        <a:pt x="376" y="956"/>
                        <a:pt x="376" y="956"/>
                        <a:pt x="376" y="956"/>
                      </a:cubicBezTo>
                      <a:cubicBezTo>
                        <a:pt x="376" y="958"/>
                        <a:pt x="376" y="958"/>
                        <a:pt x="376" y="958"/>
                      </a:cubicBezTo>
                      <a:cubicBezTo>
                        <a:pt x="377" y="959"/>
                        <a:pt x="377" y="959"/>
                        <a:pt x="377" y="959"/>
                      </a:cubicBezTo>
                      <a:cubicBezTo>
                        <a:pt x="379" y="958"/>
                        <a:pt x="379" y="958"/>
                        <a:pt x="379" y="958"/>
                      </a:cubicBezTo>
                      <a:cubicBezTo>
                        <a:pt x="383" y="953"/>
                        <a:pt x="383" y="953"/>
                        <a:pt x="383" y="953"/>
                      </a:cubicBezTo>
                      <a:cubicBezTo>
                        <a:pt x="384" y="952"/>
                        <a:pt x="384" y="952"/>
                        <a:pt x="384" y="952"/>
                      </a:cubicBezTo>
                      <a:cubicBezTo>
                        <a:pt x="384" y="951"/>
                        <a:pt x="384" y="951"/>
                        <a:pt x="384" y="951"/>
                      </a:cubicBezTo>
                      <a:cubicBezTo>
                        <a:pt x="384" y="948"/>
                        <a:pt x="384" y="948"/>
                        <a:pt x="384" y="948"/>
                      </a:cubicBezTo>
                      <a:cubicBezTo>
                        <a:pt x="385" y="946"/>
                        <a:pt x="385" y="946"/>
                        <a:pt x="385" y="946"/>
                      </a:cubicBezTo>
                      <a:cubicBezTo>
                        <a:pt x="387" y="945"/>
                        <a:pt x="387" y="945"/>
                        <a:pt x="387" y="945"/>
                      </a:cubicBezTo>
                      <a:cubicBezTo>
                        <a:pt x="386" y="947"/>
                        <a:pt x="386" y="947"/>
                        <a:pt x="386" y="947"/>
                      </a:cubicBezTo>
                      <a:cubicBezTo>
                        <a:pt x="387" y="948"/>
                        <a:pt x="387" y="948"/>
                        <a:pt x="387" y="948"/>
                      </a:cubicBezTo>
                      <a:cubicBezTo>
                        <a:pt x="388" y="949"/>
                        <a:pt x="388" y="949"/>
                        <a:pt x="388" y="949"/>
                      </a:cubicBezTo>
                      <a:cubicBezTo>
                        <a:pt x="390" y="948"/>
                        <a:pt x="390" y="948"/>
                        <a:pt x="390" y="948"/>
                      </a:cubicBezTo>
                      <a:cubicBezTo>
                        <a:pt x="392" y="944"/>
                        <a:pt x="392" y="944"/>
                        <a:pt x="392" y="944"/>
                      </a:cubicBezTo>
                      <a:cubicBezTo>
                        <a:pt x="393" y="941"/>
                        <a:pt x="393" y="941"/>
                        <a:pt x="393" y="941"/>
                      </a:cubicBezTo>
                      <a:cubicBezTo>
                        <a:pt x="393" y="938"/>
                        <a:pt x="393" y="938"/>
                        <a:pt x="393" y="938"/>
                      </a:cubicBezTo>
                      <a:cubicBezTo>
                        <a:pt x="393" y="935"/>
                        <a:pt x="393" y="935"/>
                        <a:pt x="393" y="935"/>
                      </a:cubicBezTo>
                      <a:cubicBezTo>
                        <a:pt x="397" y="930"/>
                        <a:pt x="397" y="930"/>
                        <a:pt x="397" y="930"/>
                      </a:cubicBezTo>
                      <a:cubicBezTo>
                        <a:pt x="400" y="929"/>
                        <a:pt x="400" y="929"/>
                        <a:pt x="400" y="929"/>
                      </a:cubicBezTo>
                      <a:cubicBezTo>
                        <a:pt x="401" y="927"/>
                        <a:pt x="401" y="927"/>
                        <a:pt x="401" y="927"/>
                      </a:cubicBezTo>
                      <a:cubicBezTo>
                        <a:pt x="401" y="925"/>
                        <a:pt x="401" y="925"/>
                        <a:pt x="401" y="925"/>
                      </a:cubicBezTo>
                      <a:cubicBezTo>
                        <a:pt x="400" y="923"/>
                        <a:pt x="400" y="923"/>
                        <a:pt x="400" y="923"/>
                      </a:cubicBezTo>
                      <a:cubicBezTo>
                        <a:pt x="401" y="922"/>
                        <a:pt x="401" y="922"/>
                        <a:pt x="401" y="922"/>
                      </a:cubicBezTo>
                      <a:cubicBezTo>
                        <a:pt x="402" y="923"/>
                        <a:pt x="402" y="923"/>
                        <a:pt x="402" y="923"/>
                      </a:cubicBezTo>
                      <a:cubicBezTo>
                        <a:pt x="404" y="924"/>
                        <a:pt x="404" y="924"/>
                        <a:pt x="404" y="924"/>
                      </a:cubicBezTo>
                      <a:cubicBezTo>
                        <a:pt x="405" y="924"/>
                        <a:pt x="405" y="924"/>
                        <a:pt x="405" y="924"/>
                      </a:cubicBezTo>
                      <a:cubicBezTo>
                        <a:pt x="406" y="921"/>
                        <a:pt x="406" y="921"/>
                        <a:pt x="406" y="921"/>
                      </a:cubicBezTo>
                      <a:cubicBezTo>
                        <a:pt x="405" y="919"/>
                        <a:pt x="405" y="919"/>
                        <a:pt x="405" y="919"/>
                      </a:cubicBezTo>
                      <a:cubicBezTo>
                        <a:pt x="404" y="917"/>
                        <a:pt x="404" y="917"/>
                        <a:pt x="404" y="917"/>
                      </a:cubicBezTo>
                      <a:cubicBezTo>
                        <a:pt x="406" y="918"/>
                        <a:pt x="406" y="918"/>
                        <a:pt x="406" y="918"/>
                      </a:cubicBezTo>
                      <a:cubicBezTo>
                        <a:pt x="407" y="920"/>
                        <a:pt x="407" y="920"/>
                        <a:pt x="407" y="920"/>
                      </a:cubicBezTo>
                      <a:cubicBezTo>
                        <a:pt x="408" y="918"/>
                        <a:pt x="408" y="918"/>
                        <a:pt x="408" y="918"/>
                      </a:cubicBezTo>
                      <a:cubicBezTo>
                        <a:pt x="408" y="916"/>
                        <a:pt x="408" y="916"/>
                        <a:pt x="408" y="916"/>
                      </a:cubicBezTo>
                      <a:cubicBezTo>
                        <a:pt x="408" y="913"/>
                        <a:pt x="408" y="913"/>
                        <a:pt x="408" y="913"/>
                      </a:cubicBezTo>
                      <a:cubicBezTo>
                        <a:pt x="410" y="913"/>
                        <a:pt x="410" y="913"/>
                        <a:pt x="410" y="913"/>
                      </a:cubicBezTo>
                      <a:cubicBezTo>
                        <a:pt x="413" y="911"/>
                        <a:pt x="413" y="911"/>
                        <a:pt x="413" y="911"/>
                      </a:cubicBezTo>
                      <a:cubicBezTo>
                        <a:pt x="413" y="908"/>
                        <a:pt x="413" y="908"/>
                        <a:pt x="413" y="908"/>
                      </a:cubicBezTo>
                      <a:cubicBezTo>
                        <a:pt x="412" y="907"/>
                        <a:pt x="412" y="907"/>
                        <a:pt x="412" y="907"/>
                      </a:cubicBezTo>
                      <a:cubicBezTo>
                        <a:pt x="413" y="906"/>
                        <a:pt x="413" y="906"/>
                        <a:pt x="413" y="906"/>
                      </a:cubicBezTo>
                      <a:cubicBezTo>
                        <a:pt x="416" y="906"/>
                        <a:pt x="416" y="906"/>
                        <a:pt x="416" y="906"/>
                      </a:cubicBezTo>
                      <a:cubicBezTo>
                        <a:pt x="417" y="905"/>
                        <a:pt x="417" y="905"/>
                        <a:pt x="417" y="905"/>
                      </a:cubicBezTo>
                      <a:cubicBezTo>
                        <a:pt x="420" y="901"/>
                        <a:pt x="420" y="901"/>
                        <a:pt x="420" y="901"/>
                      </a:cubicBezTo>
                      <a:cubicBezTo>
                        <a:pt x="422" y="900"/>
                        <a:pt x="422" y="900"/>
                        <a:pt x="422" y="900"/>
                      </a:cubicBezTo>
                      <a:cubicBezTo>
                        <a:pt x="424" y="900"/>
                        <a:pt x="424" y="900"/>
                        <a:pt x="424" y="900"/>
                      </a:cubicBezTo>
                      <a:cubicBezTo>
                        <a:pt x="425" y="901"/>
                        <a:pt x="425" y="901"/>
                        <a:pt x="425" y="901"/>
                      </a:cubicBezTo>
                      <a:cubicBezTo>
                        <a:pt x="427" y="900"/>
                        <a:pt x="427" y="900"/>
                        <a:pt x="427" y="900"/>
                      </a:cubicBezTo>
                      <a:cubicBezTo>
                        <a:pt x="429" y="897"/>
                        <a:pt x="429" y="897"/>
                        <a:pt x="429" y="897"/>
                      </a:cubicBezTo>
                      <a:cubicBezTo>
                        <a:pt x="429" y="892"/>
                        <a:pt x="429" y="892"/>
                        <a:pt x="429" y="892"/>
                      </a:cubicBezTo>
                      <a:cubicBezTo>
                        <a:pt x="429" y="887"/>
                        <a:pt x="429" y="887"/>
                        <a:pt x="429" y="887"/>
                      </a:cubicBezTo>
                      <a:cubicBezTo>
                        <a:pt x="427" y="887"/>
                        <a:pt x="427" y="887"/>
                        <a:pt x="427" y="887"/>
                      </a:cubicBezTo>
                      <a:cubicBezTo>
                        <a:pt x="426" y="886"/>
                        <a:pt x="426" y="886"/>
                        <a:pt x="426" y="886"/>
                      </a:cubicBezTo>
                      <a:cubicBezTo>
                        <a:pt x="427" y="883"/>
                        <a:pt x="427" y="883"/>
                        <a:pt x="427" y="883"/>
                      </a:cubicBezTo>
                      <a:cubicBezTo>
                        <a:pt x="427" y="879"/>
                        <a:pt x="427" y="879"/>
                        <a:pt x="427" y="879"/>
                      </a:cubicBezTo>
                      <a:cubicBezTo>
                        <a:pt x="426" y="877"/>
                        <a:pt x="426" y="877"/>
                        <a:pt x="426" y="877"/>
                      </a:cubicBezTo>
                      <a:cubicBezTo>
                        <a:pt x="424" y="875"/>
                        <a:pt x="424" y="875"/>
                        <a:pt x="424" y="875"/>
                      </a:cubicBezTo>
                      <a:cubicBezTo>
                        <a:pt x="423" y="871"/>
                        <a:pt x="423" y="871"/>
                        <a:pt x="423" y="871"/>
                      </a:cubicBezTo>
                      <a:cubicBezTo>
                        <a:pt x="422" y="869"/>
                        <a:pt x="422" y="869"/>
                        <a:pt x="422" y="869"/>
                      </a:cubicBezTo>
                      <a:cubicBezTo>
                        <a:pt x="423" y="866"/>
                        <a:pt x="423" y="866"/>
                        <a:pt x="423" y="866"/>
                      </a:cubicBezTo>
                      <a:cubicBezTo>
                        <a:pt x="424" y="866"/>
                        <a:pt x="424" y="866"/>
                        <a:pt x="424" y="866"/>
                      </a:cubicBezTo>
                      <a:cubicBezTo>
                        <a:pt x="426" y="867"/>
                        <a:pt x="426" y="867"/>
                        <a:pt x="426" y="867"/>
                      </a:cubicBezTo>
                      <a:cubicBezTo>
                        <a:pt x="427" y="871"/>
                        <a:pt x="427" y="871"/>
                        <a:pt x="427" y="871"/>
                      </a:cubicBezTo>
                      <a:cubicBezTo>
                        <a:pt x="428" y="874"/>
                        <a:pt x="428" y="874"/>
                        <a:pt x="428" y="874"/>
                      </a:cubicBezTo>
                      <a:cubicBezTo>
                        <a:pt x="428" y="877"/>
                        <a:pt x="428" y="877"/>
                        <a:pt x="428" y="877"/>
                      </a:cubicBezTo>
                      <a:cubicBezTo>
                        <a:pt x="430" y="881"/>
                        <a:pt x="430" y="881"/>
                        <a:pt x="430" y="881"/>
                      </a:cubicBezTo>
                      <a:cubicBezTo>
                        <a:pt x="432" y="882"/>
                        <a:pt x="432" y="882"/>
                        <a:pt x="432" y="882"/>
                      </a:cubicBezTo>
                      <a:cubicBezTo>
                        <a:pt x="433" y="883"/>
                        <a:pt x="433" y="883"/>
                        <a:pt x="433" y="883"/>
                      </a:cubicBezTo>
                      <a:cubicBezTo>
                        <a:pt x="432" y="887"/>
                        <a:pt x="432" y="887"/>
                        <a:pt x="432" y="887"/>
                      </a:cubicBezTo>
                      <a:cubicBezTo>
                        <a:pt x="434" y="890"/>
                        <a:pt x="434" y="890"/>
                        <a:pt x="434" y="890"/>
                      </a:cubicBezTo>
                      <a:cubicBezTo>
                        <a:pt x="436" y="892"/>
                        <a:pt x="436" y="892"/>
                        <a:pt x="436" y="892"/>
                      </a:cubicBezTo>
                      <a:cubicBezTo>
                        <a:pt x="438" y="892"/>
                        <a:pt x="438" y="892"/>
                        <a:pt x="438" y="892"/>
                      </a:cubicBezTo>
                      <a:cubicBezTo>
                        <a:pt x="438" y="891"/>
                        <a:pt x="438" y="891"/>
                        <a:pt x="438" y="891"/>
                      </a:cubicBezTo>
                      <a:cubicBezTo>
                        <a:pt x="440" y="888"/>
                        <a:pt x="440" y="888"/>
                        <a:pt x="440" y="888"/>
                      </a:cubicBezTo>
                      <a:cubicBezTo>
                        <a:pt x="441" y="888"/>
                        <a:pt x="441" y="888"/>
                        <a:pt x="441" y="888"/>
                      </a:cubicBezTo>
                      <a:cubicBezTo>
                        <a:pt x="443" y="891"/>
                        <a:pt x="443" y="891"/>
                        <a:pt x="443" y="891"/>
                      </a:cubicBezTo>
                      <a:cubicBezTo>
                        <a:pt x="445" y="892"/>
                        <a:pt x="445" y="892"/>
                        <a:pt x="445" y="892"/>
                      </a:cubicBezTo>
                      <a:cubicBezTo>
                        <a:pt x="448" y="891"/>
                        <a:pt x="448" y="891"/>
                        <a:pt x="448" y="891"/>
                      </a:cubicBezTo>
                      <a:cubicBezTo>
                        <a:pt x="450" y="889"/>
                        <a:pt x="450" y="889"/>
                        <a:pt x="450" y="889"/>
                      </a:cubicBezTo>
                      <a:cubicBezTo>
                        <a:pt x="451" y="890"/>
                        <a:pt x="451" y="890"/>
                        <a:pt x="451" y="890"/>
                      </a:cubicBezTo>
                      <a:cubicBezTo>
                        <a:pt x="453" y="890"/>
                        <a:pt x="453" y="890"/>
                        <a:pt x="453" y="890"/>
                      </a:cubicBezTo>
                      <a:cubicBezTo>
                        <a:pt x="455" y="888"/>
                        <a:pt x="455" y="888"/>
                        <a:pt x="455" y="888"/>
                      </a:cubicBezTo>
                      <a:cubicBezTo>
                        <a:pt x="456" y="885"/>
                        <a:pt x="456" y="885"/>
                        <a:pt x="456" y="885"/>
                      </a:cubicBezTo>
                      <a:cubicBezTo>
                        <a:pt x="457" y="885"/>
                        <a:pt x="457" y="885"/>
                        <a:pt x="457" y="885"/>
                      </a:cubicBezTo>
                      <a:cubicBezTo>
                        <a:pt x="457" y="883"/>
                        <a:pt x="457" y="883"/>
                        <a:pt x="457" y="883"/>
                      </a:cubicBezTo>
                      <a:cubicBezTo>
                        <a:pt x="459" y="882"/>
                        <a:pt x="459" y="882"/>
                        <a:pt x="459" y="882"/>
                      </a:cubicBezTo>
                      <a:cubicBezTo>
                        <a:pt x="461" y="883"/>
                        <a:pt x="461" y="883"/>
                        <a:pt x="461" y="883"/>
                      </a:cubicBezTo>
                      <a:cubicBezTo>
                        <a:pt x="464" y="888"/>
                        <a:pt x="464" y="888"/>
                        <a:pt x="464" y="888"/>
                      </a:cubicBezTo>
                      <a:cubicBezTo>
                        <a:pt x="465" y="890"/>
                        <a:pt x="465" y="890"/>
                        <a:pt x="465" y="890"/>
                      </a:cubicBezTo>
                      <a:cubicBezTo>
                        <a:pt x="467" y="890"/>
                        <a:pt x="467" y="890"/>
                        <a:pt x="467" y="890"/>
                      </a:cubicBezTo>
                      <a:cubicBezTo>
                        <a:pt x="468" y="888"/>
                        <a:pt x="468" y="888"/>
                        <a:pt x="468" y="888"/>
                      </a:cubicBezTo>
                      <a:cubicBezTo>
                        <a:pt x="470" y="887"/>
                        <a:pt x="470" y="887"/>
                        <a:pt x="470" y="887"/>
                      </a:cubicBezTo>
                      <a:cubicBezTo>
                        <a:pt x="470" y="884"/>
                        <a:pt x="470" y="884"/>
                        <a:pt x="470" y="884"/>
                      </a:cubicBezTo>
                      <a:cubicBezTo>
                        <a:pt x="471" y="883"/>
                        <a:pt x="471" y="883"/>
                        <a:pt x="471" y="883"/>
                      </a:cubicBezTo>
                      <a:cubicBezTo>
                        <a:pt x="472" y="885"/>
                        <a:pt x="472" y="885"/>
                        <a:pt x="472" y="885"/>
                      </a:cubicBezTo>
                      <a:cubicBezTo>
                        <a:pt x="474" y="885"/>
                        <a:pt x="474" y="885"/>
                        <a:pt x="474" y="885"/>
                      </a:cubicBezTo>
                      <a:cubicBezTo>
                        <a:pt x="474" y="883"/>
                        <a:pt x="474" y="883"/>
                        <a:pt x="474" y="883"/>
                      </a:cubicBezTo>
                      <a:cubicBezTo>
                        <a:pt x="475" y="882"/>
                        <a:pt x="475" y="882"/>
                        <a:pt x="475" y="882"/>
                      </a:cubicBezTo>
                      <a:cubicBezTo>
                        <a:pt x="476" y="883"/>
                        <a:pt x="476" y="883"/>
                        <a:pt x="476" y="883"/>
                      </a:cubicBezTo>
                      <a:cubicBezTo>
                        <a:pt x="478" y="883"/>
                        <a:pt x="478" y="883"/>
                        <a:pt x="478" y="883"/>
                      </a:cubicBezTo>
                      <a:cubicBezTo>
                        <a:pt x="479" y="881"/>
                        <a:pt x="479" y="881"/>
                        <a:pt x="479" y="881"/>
                      </a:cubicBezTo>
                      <a:cubicBezTo>
                        <a:pt x="479" y="879"/>
                        <a:pt x="479" y="879"/>
                        <a:pt x="479" y="879"/>
                      </a:cubicBezTo>
                      <a:cubicBezTo>
                        <a:pt x="481" y="879"/>
                        <a:pt x="481" y="879"/>
                        <a:pt x="481" y="879"/>
                      </a:cubicBezTo>
                      <a:cubicBezTo>
                        <a:pt x="483" y="879"/>
                        <a:pt x="483" y="879"/>
                        <a:pt x="483" y="879"/>
                      </a:cubicBezTo>
                      <a:cubicBezTo>
                        <a:pt x="485" y="878"/>
                        <a:pt x="485" y="878"/>
                        <a:pt x="485" y="878"/>
                      </a:cubicBezTo>
                      <a:cubicBezTo>
                        <a:pt x="485" y="876"/>
                        <a:pt x="485" y="876"/>
                        <a:pt x="485" y="876"/>
                      </a:cubicBezTo>
                      <a:cubicBezTo>
                        <a:pt x="486" y="876"/>
                        <a:pt x="486" y="876"/>
                        <a:pt x="486" y="876"/>
                      </a:cubicBezTo>
                      <a:cubicBezTo>
                        <a:pt x="486" y="878"/>
                        <a:pt x="486" y="878"/>
                        <a:pt x="486" y="878"/>
                      </a:cubicBezTo>
                      <a:cubicBezTo>
                        <a:pt x="488" y="879"/>
                        <a:pt x="488" y="879"/>
                        <a:pt x="488" y="879"/>
                      </a:cubicBezTo>
                      <a:cubicBezTo>
                        <a:pt x="489" y="877"/>
                        <a:pt x="489" y="877"/>
                        <a:pt x="489" y="877"/>
                      </a:cubicBezTo>
                      <a:cubicBezTo>
                        <a:pt x="490" y="874"/>
                        <a:pt x="490" y="874"/>
                        <a:pt x="490" y="874"/>
                      </a:cubicBezTo>
                      <a:cubicBezTo>
                        <a:pt x="491" y="874"/>
                        <a:pt x="491" y="874"/>
                        <a:pt x="491" y="874"/>
                      </a:cubicBezTo>
                      <a:cubicBezTo>
                        <a:pt x="493" y="877"/>
                        <a:pt x="493" y="877"/>
                        <a:pt x="493" y="877"/>
                      </a:cubicBezTo>
                      <a:cubicBezTo>
                        <a:pt x="494" y="878"/>
                        <a:pt x="494" y="878"/>
                        <a:pt x="494" y="878"/>
                      </a:cubicBezTo>
                      <a:cubicBezTo>
                        <a:pt x="496" y="874"/>
                        <a:pt x="496" y="874"/>
                        <a:pt x="496" y="874"/>
                      </a:cubicBezTo>
                      <a:cubicBezTo>
                        <a:pt x="497" y="874"/>
                        <a:pt x="497" y="874"/>
                        <a:pt x="497" y="874"/>
                      </a:cubicBezTo>
                      <a:cubicBezTo>
                        <a:pt x="498" y="875"/>
                        <a:pt x="498" y="875"/>
                        <a:pt x="498" y="875"/>
                      </a:cubicBezTo>
                      <a:cubicBezTo>
                        <a:pt x="500" y="876"/>
                        <a:pt x="500" y="876"/>
                        <a:pt x="500" y="876"/>
                      </a:cubicBezTo>
                      <a:cubicBezTo>
                        <a:pt x="502" y="876"/>
                        <a:pt x="502" y="876"/>
                        <a:pt x="502" y="876"/>
                      </a:cubicBezTo>
                      <a:cubicBezTo>
                        <a:pt x="503" y="873"/>
                        <a:pt x="503" y="873"/>
                        <a:pt x="503" y="873"/>
                      </a:cubicBezTo>
                      <a:cubicBezTo>
                        <a:pt x="504" y="872"/>
                        <a:pt x="504" y="872"/>
                        <a:pt x="504" y="872"/>
                      </a:cubicBezTo>
                      <a:cubicBezTo>
                        <a:pt x="507" y="872"/>
                        <a:pt x="507" y="872"/>
                        <a:pt x="507" y="872"/>
                      </a:cubicBezTo>
                      <a:cubicBezTo>
                        <a:pt x="510" y="870"/>
                        <a:pt x="510" y="870"/>
                        <a:pt x="510" y="870"/>
                      </a:cubicBezTo>
                      <a:cubicBezTo>
                        <a:pt x="512" y="870"/>
                        <a:pt x="512" y="870"/>
                        <a:pt x="512" y="870"/>
                      </a:cubicBezTo>
                      <a:cubicBezTo>
                        <a:pt x="513" y="873"/>
                        <a:pt x="513" y="873"/>
                        <a:pt x="513" y="873"/>
                      </a:cubicBezTo>
                      <a:cubicBezTo>
                        <a:pt x="515" y="873"/>
                        <a:pt x="515" y="873"/>
                        <a:pt x="515" y="873"/>
                      </a:cubicBezTo>
                      <a:cubicBezTo>
                        <a:pt x="516" y="870"/>
                        <a:pt x="516" y="870"/>
                        <a:pt x="516" y="870"/>
                      </a:cubicBezTo>
                      <a:cubicBezTo>
                        <a:pt x="518" y="867"/>
                        <a:pt x="518" y="867"/>
                        <a:pt x="518" y="867"/>
                      </a:cubicBezTo>
                      <a:cubicBezTo>
                        <a:pt x="521" y="867"/>
                        <a:pt x="521" y="867"/>
                        <a:pt x="521" y="867"/>
                      </a:cubicBezTo>
                      <a:cubicBezTo>
                        <a:pt x="522" y="865"/>
                        <a:pt x="522" y="865"/>
                        <a:pt x="522" y="865"/>
                      </a:cubicBezTo>
                      <a:cubicBezTo>
                        <a:pt x="525" y="864"/>
                        <a:pt x="525" y="864"/>
                        <a:pt x="525" y="864"/>
                      </a:cubicBezTo>
                      <a:cubicBezTo>
                        <a:pt x="527" y="863"/>
                        <a:pt x="527" y="863"/>
                        <a:pt x="527" y="863"/>
                      </a:cubicBezTo>
                      <a:cubicBezTo>
                        <a:pt x="527" y="861"/>
                        <a:pt x="527" y="861"/>
                        <a:pt x="527" y="861"/>
                      </a:cubicBezTo>
                      <a:cubicBezTo>
                        <a:pt x="526" y="858"/>
                        <a:pt x="526" y="858"/>
                        <a:pt x="526" y="858"/>
                      </a:cubicBezTo>
                      <a:cubicBezTo>
                        <a:pt x="526" y="856"/>
                        <a:pt x="526" y="856"/>
                        <a:pt x="526" y="856"/>
                      </a:cubicBezTo>
                      <a:cubicBezTo>
                        <a:pt x="528" y="855"/>
                        <a:pt x="528" y="855"/>
                        <a:pt x="528" y="855"/>
                      </a:cubicBezTo>
                      <a:cubicBezTo>
                        <a:pt x="530" y="857"/>
                        <a:pt x="530" y="857"/>
                        <a:pt x="530" y="857"/>
                      </a:cubicBezTo>
                      <a:cubicBezTo>
                        <a:pt x="531" y="859"/>
                        <a:pt x="531" y="859"/>
                        <a:pt x="531" y="859"/>
                      </a:cubicBezTo>
                      <a:cubicBezTo>
                        <a:pt x="532" y="860"/>
                        <a:pt x="532" y="860"/>
                        <a:pt x="532" y="860"/>
                      </a:cubicBezTo>
                      <a:cubicBezTo>
                        <a:pt x="536" y="857"/>
                        <a:pt x="536" y="857"/>
                        <a:pt x="536" y="857"/>
                      </a:cubicBezTo>
                      <a:cubicBezTo>
                        <a:pt x="536" y="854"/>
                        <a:pt x="536" y="854"/>
                        <a:pt x="536" y="854"/>
                      </a:cubicBezTo>
                      <a:cubicBezTo>
                        <a:pt x="534" y="852"/>
                        <a:pt x="534" y="852"/>
                        <a:pt x="534" y="852"/>
                      </a:cubicBezTo>
                      <a:cubicBezTo>
                        <a:pt x="535" y="851"/>
                        <a:pt x="535" y="851"/>
                        <a:pt x="535" y="851"/>
                      </a:cubicBezTo>
                      <a:cubicBezTo>
                        <a:pt x="537" y="850"/>
                        <a:pt x="537" y="850"/>
                        <a:pt x="537" y="850"/>
                      </a:cubicBezTo>
                      <a:cubicBezTo>
                        <a:pt x="538" y="852"/>
                        <a:pt x="538" y="852"/>
                        <a:pt x="538" y="852"/>
                      </a:cubicBezTo>
                      <a:cubicBezTo>
                        <a:pt x="540" y="853"/>
                        <a:pt x="540" y="853"/>
                        <a:pt x="540" y="853"/>
                      </a:cubicBezTo>
                      <a:cubicBezTo>
                        <a:pt x="541" y="850"/>
                        <a:pt x="541" y="850"/>
                        <a:pt x="541" y="850"/>
                      </a:cubicBezTo>
                      <a:cubicBezTo>
                        <a:pt x="541" y="847"/>
                        <a:pt x="541" y="847"/>
                        <a:pt x="541" y="847"/>
                      </a:cubicBezTo>
                      <a:cubicBezTo>
                        <a:pt x="541" y="844"/>
                        <a:pt x="541" y="844"/>
                        <a:pt x="541" y="844"/>
                      </a:cubicBezTo>
                      <a:cubicBezTo>
                        <a:pt x="542" y="844"/>
                        <a:pt x="542" y="844"/>
                        <a:pt x="542" y="844"/>
                      </a:cubicBezTo>
                      <a:cubicBezTo>
                        <a:pt x="543" y="845"/>
                        <a:pt x="543" y="845"/>
                        <a:pt x="543" y="845"/>
                      </a:cubicBezTo>
                      <a:cubicBezTo>
                        <a:pt x="545" y="847"/>
                        <a:pt x="545" y="847"/>
                        <a:pt x="545" y="847"/>
                      </a:cubicBezTo>
                      <a:cubicBezTo>
                        <a:pt x="547" y="845"/>
                        <a:pt x="547" y="845"/>
                        <a:pt x="547" y="845"/>
                      </a:cubicBezTo>
                      <a:cubicBezTo>
                        <a:pt x="548" y="844"/>
                        <a:pt x="548" y="844"/>
                        <a:pt x="548" y="844"/>
                      </a:cubicBezTo>
                      <a:cubicBezTo>
                        <a:pt x="550" y="844"/>
                        <a:pt x="550" y="844"/>
                        <a:pt x="550" y="844"/>
                      </a:cubicBezTo>
                      <a:cubicBezTo>
                        <a:pt x="550" y="841"/>
                        <a:pt x="550" y="841"/>
                        <a:pt x="550" y="841"/>
                      </a:cubicBezTo>
                      <a:cubicBezTo>
                        <a:pt x="550" y="839"/>
                        <a:pt x="550" y="839"/>
                        <a:pt x="550" y="839"/>
                      </a:cubicBezTo>
                      <a:cubicBezTo>
                        <a:pt x="551" y="838"/>
                        <a:pt x="551" y="838"/>
                        <a:pt x="551" y="838"/>
                      </a:cubicBezTo>
                      <a:cubicBezTo>
                        <a:pt x="552" y="839"/>
                        <a:pt x="552" y="839"/>
                        <a:pt x="552" y="839"/>
                      </a:cubicBezTo>
                      <a:cubicBezTo>
                        <a:pt x="553" y="840"/>
                        <a:pt x="553" y="840"/>
                        <a:pt x="553" y="840"/>
                      </a:cubicBezTo>
                      <a:cubicBezTo>
                        <a:pt x="556" y="839"/>
                        <a:pt x="556" y="839"/>
                        <a:pt x="556" y="839"/>
                      </a:cubicBezTo>
                      <a:cubicBezTo>
                        <a:pt x="558" y="838"/>
                        <a:pt x="558" y="838"/>
                        <a:pt x="558" y="838"/>
                      </a:cubicBezTo>
                      <a:cubicBezTo>
                        <a:pt x="558" y="835"/>
                        <a:pt x="558" y="835"/>
                        <a:pt x="558" y="835"/>
                      </a:cubicBezTo>
                      <a:cubicBezTo>
                        <a:pt x="557" y="834"/>
                        <a:pt x="557" y="834"/>
                        <a:pt x="557" y="834"/>
                      </a:cubicBezTo>
                      <a:cubicBezTo>
                        <a:pt x="556" y="832"/>
                        <a:pt x="556" y="832"/>
                        <a:pt x="556" y="832"/>
                      </a:cubicBezTo>
                      <a:cubicBezTo>
                        <a:pt x="557" y="831"/>
                        <a:pt x="557" y="831"/>
                        <a:pt x="557" y="831"/>
                      </a:cubicBezTo>
                      <a:cubicBezTo>
                        <a:pt x="560" y="831"/>
                        <a:pt x="560" y="831"/>
                        <a:pt x="560" y="831"/>
                      </a:cubicBezTo>
                      <a:cubicBezTo>
                        <a:pt x="562" y="832"/>
                        <a:pt x="562" y="832"/>
                        <a:pt x="562" y="832"/>
                      </a:cubicBezTo>
                      <a:cubicBezTo>
                        <a:pt x="562" y="831"/>
                        <a:pt x="562" y="831"/>
                        <a:pt x="562" y="831"/>
                      </a:cubicBezTo>
                      <a:cubicBezTo>
                        <a:pt x="563" y="828"/>
                        <a:pt x="563" y="828"/>
                        <a:pt x="563" y="828"/>
                      </a:cubicBezTo>
                      <a:cubicBezTo>
                        <a:pt x="565" y="829"/>
                        <a:pt x="565" y="829"/>
                        <a:pt x="565" y="829"/>
                      </a:cubicBezTo>
                      <a:cubicBezTo>
                        <a:pt x="566" y="831"/>
                        <a:pt x="566" y="831"/>
                        <a:pt x="566" y="831"/>
                      </a:cubicBezTo>
                      <a:cubicBezTo>
                        <a:pt x="568" y="831"/>
                        <a:pt x="568" y="831"/>
                        <a:pt x="568" y="831"/>
                      </a:cubicBezTo>
                      <a:cubicBezTo>
                        <a:pt x="569" y="830"/>
                        <a:pt x="569" y="830"/>
                        <a:pt x="569" y="830"/>
                      </a:cubicBezTo>
                      <a:cubicBezTo>
                        <a:pt x="568" y="828"/>
                        <a:pt x="568" y="828"/>
                        <a:pt x="568" y="828"/>
                      </a:cubicBezTo>
                      <a:cubicBezTo>
                        <a:pt x="567" y="827"/>
                        <a:pt x="567" y="827"/>
                        <a:pt x="567" y="827"/>
                      </a:cubicBezTo>
                      <a:cubicBezTo>
                        <a:pt x="567" y="825"/>
                        <a:pt x="567" y="825"/>
                        <a:pt x="567" y="825"/>
                      </a:cubicBezTo>
                      <a:cubicBezTo>
                        <a:pt x="569" y="822"/>
                        <a:pt x="569" y="822"/>
                        <a:pt x="569" y="822"/>
                      </a:cubicBezTo>
                      <a:cubicBezTo>
                        <a:pt x="571" y="823"/>
                        <a:pt x="571" y="823"/>
                        <a:pt x="571" y="823"/>
                      </a:cubicBezTo>
                      <a:cubicBezTo>
                        <a:pt x="575" y="822"/>
                        <a:pt x="575" y="822"/>
                        <a:pt x="575" y="822"/>
                      </a:cubicBezTo>
                      <a:cubicBezTo>
                        <a:pt x="578" y="820"/>
                        <a:pt x="578" y="820"/>
                        <a:pt x="578" y="820"/>
                      </a:cubicBezTo>
                      <a:cubicBezTo>
                        <a:pt x="580" y="816"/>
                        <a:pt x="580" y="816"/>
                        <a:pt x="580" y="816"/>
                      </a:cubicBezTo>
                      <a:cubicBezTo>
                        <a:pt x="580" y="815"/>
                        <a:pt x="580" y="815"/>
                        <a:pt x="580" y="815"/>
                      </a:cubicBezTo>
                      <a:cubicBezTo>
                        <a:pt x="575" y="817"/>
                        <a:pt x="575" y="817"/>
                        <a:pt x="575" y="817"/>
                      </a:cubicBezTo>
                      <a:cubicBezTo>
                        <a:pt x="571" y="816"/>
                        <a:pt x="571" y="816"/>
                        <a:pt x="571" y="816"/>
                      </a:cubicBezTo>
                      <a:cubicBezTo>
                        <a:pt x="570" y="815"/>
                        <a:pt x="570" y="815"/>
                        <a:pt x="570" y="815"/>
                      </a:cubicBezTo>
                      <a:cubicBezTo>
                        <a:pt x="565" y="815"/>
                        <a:pt x="565" y="815"/>
                        <a:pt x="565" y="815"/>
                      </a:cubicBezTo>
                      <a:cubicBezTo>
                        <a:pt x="562" y="815"/>
                        <a:pt x="562" y="815"/>
                        <a:pt x="562" y="815"/>
                      </a:cubicBezTo>
                      <a:cubicBezTo>
                        <a:pt x="558" y="814"/>
                        <a:pt x="558" y="814"/>
                        <a:pt x="558" y="814"/>
                      </a:cubicBezTo>
                      <a:cubicBezTo>
                        <a:pt x="554" y="812"/>
                        <a:pt x="554" y="812"/>
                        <a:pt x="554" y="812"/>
                      </a:cubicBezTo>
                      <a:cubicBezTo>
                        <a:pt x="549" y="811"/>
                        <a:pt x="549" y="811"/>
                        <a:pt x="549" y="811"/>
                      </a:cubicBezTo>
                      <a:cubicBezTo>
                        <a:pt x="544" y="806"/>
                        <a:pt x="544" y="806"/>
                        <a:pt x="544" y="806"/>
                      </a:cubicBezTo>
                      <a:cubicBezTo>
                        <a:pt x="543" y="804"/>
                        <a:pt x="543" y="804"/>
                        <a:pt x="543" y="804"/>
                      </a:cubicBezTo>
                      <a:cubicBezTo>
                        <a:pt x="541" y="804"/>
                        <a:pt x="541" y="804"/>
                        <a:pt x="541" y="804"/>
                      </a:cubicBezTo>
                      <a:cubicBezTo>
                        <a:pt x="539" y="807"/>
                        <a:pt x="539" y="807"/>
                        <a:pt x="539" y="807"/>
                      </a:cubicBezTo>
                      <a:cubicBezTo>
                        <a:pt x="538" y="806"/>
                        <a:pt x="538" y="806"/>
                        <a:pt x="538" y="806"/>
                      </a:cubicBezTo>
                      <a:cubicBezTo>
                        <a:pt x="539" y="804"/>
                        <a:pt x="539" y="804"/>
                        <a:pt x="539" y="804"/>
                      </a:cubicBezTo>
                      <a:cubicBezTo>
                        <a:pt x="539" y="802"/>
                        <a:pt x="539" y="802"/>
                        <a:pt x="539" y="802"/>
                      </a:cubicBezTo>
                      <a:cubicBezTo>
                        <a:pt x="537" y="804"/>
                        <a:pt x="537" y="804"/>
                        <a:pt x="537" y="804"/>
                      </a:cubicBezTo>
                      <a:cubicBezTo>
                        <a:pt x="532" y="809"/>
                        <a:pt x="532" y="809"/>
                        <a:pt x="532" y="809"/>
                      </a:cubicBezTo>
                      <a:cubicBezTo>
                        <a:pt x="529" y="810"/>
                        <a:pt x="529" y="810"/>
                        <a:pt x="529" y="810"/>
                      </a:cubicBezTo>
                      <a:cubicBezTo>
                        <a:pt x="524" y="810"/>
                        <a:pt x="524" y="810"/>
                        <a:pt x="524" y="810"/>
                      </a:cubicBezTo>
                      <a:cubicBezTo>
                        <a:pt x="522" y="811"/>
                        <a:pt x="522" y="811"/>
                        <a:pt x="522" y="811"/>
                      </a:cubicBezTo>
                      <a:cubicBezTo>
                        <a:pt x="521" y="810"/>
                        <a:pt x="521" y="810"/>
                        <a:pt x="521" y="810"/>
                      </a:cubicBezTo>
                      <a:cubicBezTo>
                        <a:pt x="519" y="809"/>
                        <a:pt x="519" y="809"/>
                        <a:pt x="519" y="809"/>
                      </a:cubicBezTo>
                      <a:cubicBezTo>
                        <a:pt x="519" y="809"/>
                        <a:pt x="517" y="810"/>
                        <a:pt x="517" y="810"/>
                      </a:cubicBezTo>
                      <a:cubicBezTo>
                        <a:pt x="516" y="810"/>
                        <a:pt x="514" y="810"/>
                        <a:pt x="514" y="810"/>
                      </a:cubicBezTo>
                      <a:cubicBezTo>
                        <a:pt x="510" y="815"/>
                        <a:pt x="510" y="815"/>
                        <a:pt x="510" y="815"/>
                      </a:cubicBezTo>
                      <a:cubicBezTo>
                        <a:pt x="508" y="818"/>
                        <a:pt x="508" y="818"/>
                        <a:pt x="508" y="818"/>
                      </a:cubicBezTo>
                      <a:cubicBezTo>
                        <a:pt x="507" y="815"/>
                        <a:pt x="507" y="815"/>
                        <a:pt x="507" y="815"/>
                      </a:cubicBezTo>
                      <a:cubicBezTo>
                        <a:pt x="505" y="814"/>
                        <a:pt x="505" y="814"/>
                        <a:pt x="505" y="814"/>
                      </a:cubicBezTo>
                      <a:cubicBezTo>
                        <a:pt x="499" y="814"/>
                        <a:pt x="499" y="814"/>
                        <a:pt x="499" y="814"/>
                      </a:cubicBezTo>
                      <a:cubicBezTo>
                        <a:pt x="497" y="812"/>
                        <a:pt x="497" y="812"/>
                        <a:pt x="497" y="812"/>
                      </a:cubicBezTo>
                      <a:cubicBezTo>
                        <a:pt x="495" y="813"/>
                        <a:pt x="495" y="813"/>
                        <a:pt x="495" y="813"/>
                      </a:cubicBezTo>
                      <a:cubicBezTo>
                        <a:pt x="494" y="812"/>
                        <a:pt x="494" y="812"/>
                        <a:pt x="494" y="812"/>
                      </a:cubicBezTo>
                      <a:cubicBezTo>
                        <a:pt x="496" y="809"/>
                        <a:pt x="496" y="809"/>
                        <a:pt x="496" y="809"/>
                      </a:cubicBezTo>
                      <a:cubicBezTo>
                        <a:pt x="499" y="809"/>
                        <a:pt x="499" y="809"/>
                        <a:pt x="499" y="809"/>
                      </a:cubicBezTo>
                      <a:cubicBezTo>
                        <a:pt x="501" y="811"/>
                        <a:pt x="501" y="811"/>
                        <a:pt x="501" y="811"/>
                      </a:cubicBezTo>
                      <a:cubicBezTo>
                        <a:pt x="503" y="812"/>
                        <a:pt x="503" y="812"/>
                        <a:pt x="503" y="812"/>
                      </a:cubicBezTo>
                      <a:cubicBezTo>
                        <a:pt x="506" y="810"/>
                        <a:pt x="506" y="810"/>
                        <a:pt x="506" y="810"/>
                      </a:cubicBezTo>
                      <a:cubicBezTo>
                        <a:pt x="510" y="810"/>
                        <a:pt x="510" y="810"/>
                        <a:pt x="510" y="810"/>
                      </a:cubicBezTo>
                      <a:cubicBezTo>
                        <a:pt x="513" y="807"/>
                        <a:pt x="513" y="807"/>
                        <a:pt x="513" y="807"/>
                      </a:cubicBezTo>
                      <a:cubicBezTo>
                        <a:pt x="516" y="806"/>
                        <a:pt x="516" y="806"/>
                        <a:pt x="516" y="806"/>
                      </a:cubicBezTo>
                      <a:cubicBezTo>
                        <a:pt x="519" y="807"/>
                        <a:pt x="519" y="807"/>
                        <a:pt x="519" y="807"/>
                      </a:cubicBezTo>
                      <a:cubicBezTo>
                        <a:pt x="522" y="806"/>
                        <a:pt x="522" y="806"/>
                        <a:pt x="522" y="806"/>
                      </a:cubicBezTo>
                      <a:cubicBezTo>
                        <a:pt x="523" y="804"/>
                        <a:pt x="523" y="804"/>
                        <a:pt x="523" y="804"/>
                      </a:cubicBezTo>
                      <a:cubicBezTo>
                        <a:pt x="522" y="802"/>
                        <a:pt x="522" y="802"/>
                        <a:pt x="522" y="802"/>
                      </a:cubicBezTo>
                      <a:cubicBezTo>
                        <a:pt x="521" y="802"/>
                        <a:pt x="521" y="802"/>
                        <a:pt x="521" y="802"/>
                      </a:cubicBezTo>
                      <a:cubicBezTo>
                        <a:pt x="520" y="801"/>
                        <a:pt x="520" y="801"/>
                        <a:pt x="520" y="801"/>
                      </a:cubicBezTo>
                      <a:cubicBezTo>
                        <a:pt x="518" y="800"/>
                        <a:pt x="518" y="800"/>
                        <a:pt x="518" y="800"/>
                      </a:cubicBezTo>
                      <a:cubicBezTo>
                        <a:pt x="515" y="801"/>
                        <a:pt x="515" y="801"/>
                        <a:pt x="515" y="801"/>
                      </a:cubicBezTo>
                      <a:cubicBezTo>
                        <a:pt x="513" y="800"/>
                        <a:pt x="513" y="800"/>
                        <a:pt x="513" y="800"/>
                      </a:cubicBezTo>
                      <a:cubicBezTo>
                        <a:pt x="507" y="800"/>
                        <a:pt x="507" y="800"/>
                        <a:pt x="507" y="800"/>
                      </a:cubicBezTo>
                      <a:cubicBezTo>
                        <a:pt x="504" y="801"/>
                        <a:pt x="504" y="801"/>
                        <a:pt x="504" y="801"/>
                      </a:cubicBezTo>
                      <a:cubicBezTo>
                        <a:pt x="501" y="801"/>
                        <a:pt x="501" y="801"/>
                        <a:pt x="501" y="801"/>
                      </a:cubicBezTo>
                      <a:cubicBezTo>
                        <a:pt x="497" y="800"/>
                        <a:pt x="497" y="800"/>
                        <a:pt x="497" y="800"/>
                      </a:cubicBezTo>
                      <a:cubicBezTo>
                        <a:pt x="496" y="798"/>
                        <a:pt x="496" y="798"/>
                        <a:pt x="496" y="798"/>
                      </a:cubicBezTo>
                      <a:cubicBezTo>
                        <a:pt x="494" y="797"/>
                        <a:pt x="494" y="797"/>
                        <a:pt x="494" y="797"/>
                      </a:cubicBezTo>
                      <a:cubicBezTo>
                        <a:pt x="491" y="798"/>
                        <a:pt x="491" y="798"/>
                        <a:pt x="491" y="798"/>
                      </a:cubicBezTo>
                      <a:cubicBezTo>
                        <a:pt x="487" y="798"/>
                        <a:pt x="487" y="798"/>
                        <a:pt x="487" y="798"/>
                      </a:cubicBezTo>
                      <a:cubicBezTo>
                        <a:pt x="481" y="802"/>
                        <a:pt x="481" y="802"/>
                        <a:pt x="481" y="802"/>
                      </a:cubicBezTo>
                      <a:cubicBezTo>
                        <a:pt x="480" y="801"/>
                        <a:pt x="480" y="801"/>
                        <a:pt x="480" y="801"/>
                      </a:cubicBezTo>
                      <a:cubicBezTo>
                        <a:pt x="481" y="798"/>
                        <a:pt x="481" y="798"/>
                        <a:pt x="481" y="798"/>
                      </a:cubicBezTo>
                      <a:cubicBezTo>
                        <a:pt x="484" y="795"/>
                        <a:pt x="484" y="795"/>
                        <a:pt x="484" y="795"/>
                      </a:cubicBezTo>
                      <a:cubicBezTo>
                        <a:pt x="486" y="795"/>
                        <a:pt x="486" y="795"/>
                        <a:pt x="486" y="795"/>
                      </a:cubicBezTo>
                      <a:cubicBezTo>
                        <a:pt x="489" y="795"/>
                        <a:pt x="489" y="795"/>
                        <a:pt x="489" y="795"/>
                      </a:cubicBezTo>
                      <a:cubicBezTo>
                        <a:pt x="496" y="792"/>
                        <a:pt x="496" y="792"/>
                        <a:pt x="496" y="792"/>
                      </a:cubicBezTo>
                      <a:cubicBezTo>
                        <a:pt x="498" y="790"/>
                        <a:pt x="498" y="790"/>
                        <a:pt x="498" y="790"/>
                      </a:cubicBezTo>
                      <a:cubicBezTo>
                        <a:pt x="498" y="787"/>
                        <a:pt x="498" y="787"/>
                        <a:pt x="498" y="787"/>
                      </a:cubicBezTo>
                      <a:cubicBezTo>
                        <a:pt x="499" y="785"/>
                        <a:pt x="499" y="785"/>
                        <a:pt x="499" y="785"/>
                      </a:cubicBezTo>
                      <a:cubicBezTo>
                        <a:pt x="501" y="785"/>
                        <a:pt x="501" y="785"/>
                        <a:pt x="501" y="785"/>
                      </a:cubicBezTo>
                      <a:cubicBezTo>
                        <a:pt x="502" y="784"/>
                        <a:pt x="502" y="784"/>
                        <a:pt x="502" y="784"/>
                      </a:cubicBezTo>
                      <a:cubicBezTo>
                        <a:pt x="504" y="782"/>
                        <a:pt x="504" y="782"/>
                        <a:pt x="504" y="782"/>
                      </a:cubicBezTo>
                      <a:cubicBezTo>
                        <a:pt x="504" y="779"/>
                        <a:pt x="504" y="779"/>
                        <a:pt x="504" y="779"/>
                      </a:cubicBezTo>
                      <a:cubicBezTo>
                        <a:pt x="502" y="778"/>
                        <a:pt x="502" y="778"/>
                        <a:pt x="502" y="778"/>
                      </a:cubicBezTo>
                      <a:cubicBezTo>
                        <a:pt x="499" y="777"/>
                        <a:pt x="499" y="777"/>
                        <a:pt x="499" y="777"/>
                      </a:cubicBezTo>
                      <a:cubicBezTo>
                        <a:pt x="498" y="775"/>
                        <a:pt x="498" y="775"/>
                        <a:pt x="498" y="775"/>
                      </a:cubicBezTo>
                      <a:cubicBezTo>
                        <a:pt x="501" y="773"/>
                        <a:pt x="501" y="773"/>
                        <a:pt x="501" y="773"/>
                      </a:cubicBezTo>
                      <a:cubicBezTo>
                        <a:pt x="502" y="774"/>
                        <a:pt x="502" y="774"/>
                        <a:pt x="502" y="774"/>
                      </a:cubicBezTo>
                      <a:cubicBezTo>
                        <a:pt x="503" y="775"/>
                        <a:pt x="503" y="775"/>
                        <a:pt x="503" y="775"/>
                      </a:cubicBezTo>
                      <a:cubicBezTo>
                        <a:pt x="505" y="775"/>
                        <a:pt x="505" y="775"/>
                        <a:pt x="505" y="775"/>
                      </a:cubicBezTo>
                      <a:cubicBezTo>
                        <a:pt x="506" y="774"/>
                        <a:pt x="506" y="774"/>
                        <a:pt x="506" y="774"/>
                      </a:cubicBezTo>
                      <a:cubicBezTo>
                        <a:pt x="506" y="772"/>
                        <a:pt x="506" y="772"/>
                        <a:pt x="506" y="772"/>
                      </a:cubicBezTo>
                      <a:cubicBezTo>
                        <a:pt x="505" y="771"/>
                        <a:pt x="505" y="771"/>
                        <a:pt x="505" y="771"/>
                      </a:cubicBezTo>
                      <a:cubicBezTo>
                        <a:pt x="505" y="766"/>
                        <a:pt x="505" y="766"/>
                        <a:pt x="505" y="766"/>
                      </a:cubicBezTo>
                      <a:cubicBezTo>
                        <a:pt x="507" y="767"/>
                        <a:pt x="507" y="767"/>
                        <a:pt x="507" y="767"/>
                      </a:cubicBezTo>
                      <a:cubicBezTo>
                        <a:pt x="508" y="769"/>
                        <a:pt x="508" y="769"/>
                        <a:pt x="508" y="769"/>
                      </a:cubicBezTo>
                      <a:cubicBezTo>
                        <a:pt x="508" y="772"/>
                        <a:pt x="508" y="772"/>
                        <a:pt x="508" y="772"/>
                      </a:cubicBezTo>
                      <a:cubicBezTo>
                        <a:pt x="510" y="776"/>
                        <a:pt x="510" y="776"/>
                        <a:pt x="510" y="776"/>
                      </a:cubicBezTo>
                      <a:cubicBezTo>
                        <a:pt x="512" y="778"/>
                        <a:pt x="512" y="778"/>
                        <a:pt x="512" y="778"/>
                      </a:cubicBezTo>
                      <a:cubicBezTo>
                        <a:pt x="515" y="776"/>
                        <a:pt x="515" y="776"/>
                        <a:pt x="515" y="776"/>
                      </a:cubicBezTo>
                      <a:cubicBezTo>
                        <a:pt x="520" y="776"/>
                        <a:pt x="520" y="776"/>
                        <a:pt x="520" y="776"/>
                      </a:cubicBezTo>
                      <a:cubicBezTo>
                        <a:pt x="529" y="771"/>
                        <a:pt x="529" y="771"/>
                        <a:pt x="529" y="771"/>
                      </a:cubicBezTo>
                      <a:cubicBezTo>
                        <a:pt x="531" y="771"/>
                        <a:pt x="531" y="771"/>
                        <a:pt x="531" y="771"/>
                      </a:cubicBezTo>
                      <a:cubicBezTo>
                        <a:pt x="533" y="769"/>
                        <a:pt x="533" y="769"/>
                        <a:pt x="533" y="769"/>
                      </a:cubicBezTo>
                      <a:cubicBezTo>
                        <a:pt x="535" y="767"/>
                        <a:pt x="535" y="767"/>
                        <a:pt x="535" y="767"/>
                      </a:cubicBezTo>
                      <a:cubicBezTo>
                        <a:pt x="538" y="766"/>
                        <a:pt x="538" y="766"/>
                        <a:pt x="538" y="766"/>
                      </a:cubicBezTo>
                      <a:cubicBezTo>
                        <a:pt x="539" y="762"/>
                        <a:pt x="539" y="762"/>
                        <a:pt x="539" y="762"/>
                      </a:cubicBezTo>
                      <a:cubicBezTo>
                        <a:pt x="537" y="758"/>
                        <a:pt x="537" y="758"/>
                        <a:pt x="537" y="758"/>
                      </a:cubicBezTo>
                      <a:cubicBezTo>
                        <a:pt x="536" y="755"/>
                        <a:pt x="536" y="755"/>
                        <a:pt x="536" y="755"/>
                      </a:cubicBezTo>
                      <a:cubicBezTo>
                        <a:pt x="535" y="755"/>
                        <a:pt x="535" y="755"/>
                        <a:pt x="535" y="755"/>
                      </a:cubicBezTo>
                      <a:cubicBezTo>
                        <a:pt x="531" y="753"/>
                        <a:pt x="531" y="753"/>
                        <a:pt x="531" y="753"/>
                      </a:cubicBezTo>
                      <a:cubicBezTo>
                        <a:pt x="523" y="750"/>
                        <a:pt x="523" y="750"/>
                        <a:pt x="523" y="750"/>
                      </a:cubicBezTo>
                      <a:cubicBezTo>
                        <a:pt x="522" y="750"/>
                        <a:pt x="522" y="750"/>
                        <a:pt x="522" y="750"/>
                      </a:cubicBezTo>
                      <a:cubicBezTo>
                        <a:pt x="518" y="752"/>
                        <a:pt x="518" y="752"/>
                        <a:pt x="518" y="752"/>
                      </a:cubicBezTo>
                      <a:cubicBezTo>
                        <a:pt x="517" y="750"/>
                        <a:pt x="517" y="750"/>
                        <a:pt x="517" y="750"/>
                      </a:cubicBezTo>
                      <a:cubicBezTo>
                        <a:pt x="517" y="747"/>
                        <a:pt x="517" y="747"/>
                        <a:pt x="517" y="747"/>
                      </a:cubicBezTo>
                      <a:cubicBezTo>
                        <a:pt x="516" y="746"/>
                        <a:pt x="516" y="746"/>
                        <a:pt x="516" y="746"/>
                      </a:cubicBezTo>
                      <a:cubicBezTo>
                        <a:pt x="512" y="747"/>
                        <a:pt x="512" y="747"/>
                        <a:pt x="512" y="747"/>
                      </a:cubicBezTo>
                      <a:cubicBezTo>
                        <a:pt x="510" y="747"/>
                        <a:pt x="510" y="747"/>
                        <a:pt x="510" y="747"/>
                      </a:cubicBezTo>
                      <a:cubicBezTo>
                        <a:pt x="507" y="751"/>
                        <a:pt x="507" y="751"/>
                        <a:pt x="507" y="751"/>
                      </a:cubicBezTo>
                      <a:cubicBezTo>
                        <a:pt x="505" y="751"/>
                        <a:pt x="505" y="751"/>
                        <a:pt x="505" y="751"/>
                      </a:cubicBezTo>
                      <a:cubicBezTo>
                        <a:pt x="502" y="749"/>
                        <a:pt x="502" y="749"/>
                        <a:pt x="502" y="749"/>
                      </a:cubicBezTo>
                      <a:cubicBezTo>
                        <a:pt x="502" y="747"/>
                        <a:pt x="502" y="747"/>
                        <a:pt x="502" y="747"/>
                      </a:cubicBezTo>
                      <a:cubicBezTo>
                        <a:pt x="504" y="749"/>
                        <a:pt x="504" y="749"/>
                        <a:pt x="504" y="749"/>
                      </a:cubicBezTo>
                      <a:cubicBezTo>
                        <a:pt x="507" y="747"/>
                        <a:pt x="507" y="747"/>
                        <a:pt x="507" y="747"/>
                      </a:cubicBezTo>
                      <a:cubicBezTo>
                        <a:pt x="508" y="745"/>
                        <a:pt x="508" y="745"/>
                        <a:pt x="508" y="745"/>
                      </a:cubicBezTo>
                      <a:cubicBezTo>
                        <a:pt x="512" y="746"/>
                        <a:pt x="512" y="746"/>
                        <a:pt x="512" y="746"/>
                      </a:cubicBezTo>
                      <a:cubicBezTo>
                        <a:pt x="513" y="744"/>
                        <a:pt x="513" y="744"/>
                        <a:pt x="513" y="744"/>
                      </a:cubicBezTo>
                      <a:cubicBezTo>
                        <a:pt x="511" y="741"/>
                        <a:pt x="511" y="741"/>
                        <a:pt x="511" y="741"/>
                      </a:cubicBezTo>
                      <a:cubicBezTo>
                        <a:pt x="509" y="737"/>
                        <a:pt x="509" y="737"/>
                        <a:pt x="509" y="737"/>
                      </a:cubicBezTo>
                      <a:cubicBezTo>
                        <a:pt x="507" y="735"/>
                        <a:pt x="507" y="735"/>
                        <a:pt x="507" y="735"/>
                      </a:cubicBezTo>
                      <a:cubicBezTo>
                        <a:pt x="504" y="735"/>
                        <a:pt x="504" y="735"/>
                        <a:pt x="504" y="735"/>
                      </a:cubicBezTo>
                      <a:cubicBezTo>
                        <a:pt x="505" y="733"/>
                        <a:pt x="505" y="733"/>
                        <a:pt x="505" y="733"/>
                      </a:cubicBezTo>
                      <a:cubicBezTo>
                        <a:pt x="509" y="731"/>
                        <a:pt x="509" y="731"/>
                        <a:pt x="509" y="731"/>
                      </a:cubicBezTo>
                      <a:cubicBezTo>
                        <a:pt x="509" y="730"/>
                        <a:pt x="509" y="730"/>
                        <a:pt x="509" y="730"/>
                      </a:cubicBezTo>
                      <a:cubicBezTo>
                        <a:pt x="508" y="726"/>
                        <a:pt x="508" y="726"/>
                        <a:pt x="508" y="726"/>
                      </a:cubicBezTo>
                      <a:cubicBezTo>
                        <a:pt x="509" y="724"/>
                        <a:pt x="509" y="724"/>
                        <a:pt x="509" y="724"/>
                      </a:cubicBezTo>
                      <a:cubicBezTo>
                        <a:pt x="511" y="727"/>
                        <a:pt x="511" y="727"/>
                        <a:pt x="511" y="727"/>
                      </a:cubicBezTo>
                      <a:cubicBezTo>
                        <a:pt x="512" y="731"/>
                        <a:pt x="512" y="731"/>
                        <a:pt x="512" y="731"/>
                      </a:cubicBezTo>
                      <a:cubicBezTo>
                        <a:pt x="514" y="734"/>
                        <a:pt x="514" y="734"/>
                        <a:pt x="514" y="734"/>
                      </a:cubicBezTo>
                      <a:cubicBezTo>
                        <a:pt x="514" y="736"/>
                        <a:pt x="514" y="736"/>
                        <a:pt x="514" y="736"/>
                      </a:cubicBezTo>
                      <a:cubicBezTo>
                        <a:pt x="518" y="740"/>
                        <a:pt x="518" y="740"/>
                        <a:pt x="518" y="740"/>
                      </a:cubicBezTo>
                      <a:cubicBezTo>
                        <a:pt x="518" y="742"/>
                        <a:pt x="518" y="742"/>
                        <a:pt x="518" y="742"/>
                      </a:cubicBezTo>
                      <a:cubicBezTo>
                        <a:pt x="520" y="746"/>
                        <a:pt x="520" y="746"/>
                        <a:pt x="520" y="746"/>
                      </a:cubicBezTo>
                      <a:cubicBezTo>
                        <a:pt x="522" y="747"/>
                        <a:pt x="522" y="747"/>
                        <a:pt x="522" y="747"/>
                      </a:cubicBezTo>
                      <a:cubicBezTo>
                        <a:pt x="524" y="746"/>
                        <a:pt x="524" y="746"/>
                        <a:pt x="524" y="746"/>
                      </a:cubicBezTo>
                      <a:cubicBezTo>
                        <a:pt x="525" y="745"/>
                        <a:pt x="525" y="745"/>
                        <a:pt x="525" y="745"/>
                      </a:cubicBezTo>
                      <a:cubicBezTo>
                        <a:pt x="528" y="746"/>
                        <a:pt x="528" y="746"/>
                        <a:pt x="528" y="746"/>
                      </a:cubicBezTo>
                      <a:cubicBezTo>
                        <a:pt x="532" y="746"/>
                        <a:pt x="532" y="746"/>
                        <a:pt x="532" y="746"/>
                      </a:cubicBezTo>
                      <a:cubicBezTo>
                        <a:pt x="534" y="744"/>
                        <a:pt x="534" y="744"/>
                        <a:pt x="534" y="744"/>
                      </a:cubicBezTo>
                      <a:cubicBezTo>
                        <a:pt x="535" y="746"/>
                        <a:pt x="535" y="746"/>
                        <a:pt x="535" y="746"/>
                      </a:cubicBezTo>
                      <a:cubicBezTo>
                        <a:pt x="536" y="749"/>
                        <a:pt x="536" y="749"/>
                        <a:pt x="536" y="749"/>
                      </a:cubicBezTo>
                      <a:cubicBezTo>
                        <a:pt x="542" y="759"/>
                        <a:pt x="542" y="759"/>
                        <a:pt x="542" y="759"/>
                      </a:cubicBezTo>
                      <a:cubicBezTo>
                        <a:pt x="544" y="761"/>
                        <a:pt x="544" y="761"/>
                        <a:pt x="544" y="761"/>
                      </a:cubicBezTo>
                      <a:cubicBezTo>
                        <a:pt x="545" y="759"/>
                        <a:pt x="545" y="759"/>
                        <a:pt x="545" y="759"/>
                      </a:cubicBezTo>
                      <a:cubicBezTo>
                        <a:pt x="549" y="758"/>
                        <a:pt x="549" y="758"/>
                        <a:pt x="549" y="758"/>
                      </a:cubicBezTo>
                      <a:cubicBezTo>
                        <a:pt x="550" y="758"/>
                        <a:pt x="550" y="758"/>
                        <a:pt x="550" y="758"/>
                      </a:cubicBezTo>
                      <a:cubicBezTo>
                        <a:pt x="551" y="760"/>
                        <a:pt x="551" y="760"/>
                        <a:pt x="551" y="760"/>
                      </a:cubicBezTo>
                      <a:cubicBezTo>
                        <a:pt x="549" y="763"/>
                        <a:pt x="549" y="763"/>
                        <a:pt x="549" y="763"/>
                      </a:cubicBezTo>
                      <a:cubicBezTo>
                        <a:pt x="549" y="767"/>
                        <a:pt x="549" y="767"/>
                        <a:pt x="549" y="767"/>
                      </a:cubicBezTo>
                      <a:cubicBezTo>
                        <a:pt x="549" y="772"/>
                        <a:pt x="549" y="772"/>
                        <a:pt x="549" y="772"/>
                      </a:cubicBezTo>
                      <a:cubicBezTo>
                        <a:pt x="551" y="775"/>
                        <a:pt x="551" y="775"/>
                        <a:pt x="551" y="775"/>
                      </a:cubicBezTo>
                      <a:cubicBezTo>
                        <a:pt x="553" y="778"/>
                        <a:pt x="553" y="778"/>
                        <a:pt x="553" y="778"/>
                      </a:cubicBezTo>
                      <a:cubicBezTo>
                        <a:pt x="554" y="785"/>
                        <a:pt x="554" y="785"/>
                        <a:pt x="554" y="785"/>
                      </a:cubicBezTo>
                      <a:cubicBezTo>
                        <a:pt x="556" y="788"/>
                        <a:pt x="556" y="788"/>
                        <a:pt x="556" y="788"/>
                      </a:cubicBezTo>
                      <a:cubicBezTo>
                        <a:pt x="558" y="791"/>
                        <a:pt x="558" y="791"/>
                        <a:pt x="558" y="791"/>
                      </a:cubicBezTo>
                      <a:cubicBezTo>
                        <a:pt x="561" y="797"/>
                        <a:pt x="561" y="797"/>
                        <a:pt x="561" y="797"/>
                      </a:cubicBezTo>
                      <a:cubicBezTo>
                        <a:pt x="565" y="802"/>
                        <a:pt x="565" y="802"/>
                        <a:pt x="565" y="802"/>
                      </a:cubicBezTo>
                      <a:cubicBezTo>
                        <a:pt x="567" y="804"/>
                        <a:pt x="567" y="804"/>
                        <a:pt x="567" y="804"/>
                      </a:cubicBezTo>
                      <a:cubicBezTo>
                        <a:pt x="569" y="803"/>
                        <a:pt x="569" y="803"/>
                        <a:pt x="569" y="803"/>
                      </a:cubicBezTo>
                      <a:cubicBezTo>
                        <a:pt x="572" y="802"/>
                        <a:pt x="572" y="802"/>
                        <a:pt x="572" y="802"/>
                      </a:cubicBezTo>
                      <a:cubicBezTo>
                        <a:pt x="574" y="802"/>
                        <a:pt x="574" y="802"/>
                        <a:pt x="574" y="802"/>
                      </a:cubicBezTo>
                      <a:cubicBezTo>
                        <a:pt x="575" y="801"/>
                        <a:pt x="575" y="801"/>
                        <a:pt x="575" y="801"/>
                      </a:cubicBezTo>
                      <a:cubicBezTo>
                        <a:pt x="575" y="799"/>
                        <a:pt x="575" y="799"/>
                        <a:pt x="575" y="799"/>
                      </a:cubicBezTo>
                      <a:cubicBezTo>
                        <a:pt x="575" y="794"/>
                        <a:pt x="575" y="794"/>
                        <a:pt x="575" y="794"/>
                      </a:cubicBezTo>
                      <a:cubicBezTo>
                        <a:pt x="575" y="788"/>
                        <a:pt x="575" y="788"/>
                        <a:pt x="575" y="788"/>
                      </a:cubicBezTo>
                      <a:cubicBezTo>
                        <a:pt x="576" y="784"/>
                        <a:pt x="576" y="784"/>
                        <a:pt x="576" y="784"/>
                      </a:cubicBezTo>
                      <a:cubicBezTo>
                        <a:pt x="577" y="782"/>
                        <a:pt x="577" y="782"/>
                        <a:pt x="577" y="782"/>
                      </a:cubicBezTo>
                      <a:cubicBezTo>
                        <a:pt x="578" y="782"/>
                        <a:pt x="578" y="782"/>
                        <a:pt x="578" y="782"/>
                      </a:cubicBezTo>
                      <a:cubicBezTo>
                        <a:pt x="579" y="783"/>
                        <a:pt x="579" y="783"/>
                        <a:pt x="579" y="783"/>
                      </a:cubicBezTo>
                      <a:cubicBezTo>
                        <a:pt x="578" y="787"/>
                        <a:pt x="578" y="787"/>
                        <a:pt x="578" y="787"/>
                      </a:cubicBezTo>
                      <a:cubicBezTo>
                        <a:pt x="578" y="790"/>
                        <a:pt x="578" y="790"/>
                        <a:pt x="578" y="790"/>
                      </a:cubicBezTo>
                      <a:cubicBezTo>
                        <a:pt x="579" y="794"/>
                        <a:pt x="579" y="794"/>
                        <a:pt x="579" y="794"/>
                      </a:cubicBezTo>
                      <a:cubicBezTo>
                        <a:pt x="578" y="797"/>
                        <a:pt x="578" y="797"/>
                        <a:pt x="578" y="797"/>
                      </a:cubicBezTo>
                      <a:cubicBezTo>
                        <a:pt x="578" y="800"/>
                        <a:pt x="578" y="800"/>
                        <a:pt x="578" y="800"/>
                      </a:cubicBezTo>
                      <a:cubicBezTo>
                        <a:pt x="579" y="801"/>
                        <a:pt x="579" y="801"/>
                        <a:pt x="579" y="801"/>
                      </a:cubicBezTo>
                      <a:cubicBezTo>
                        <a:pt x="581" y="799"/>
                        <a:pt x="581" y="799"/>
                        <a:pt x="581" y="799"/>
                      </a:cubicBezTo>
                      <a:cubicBezTo>
                        <a:pt x="583" y="798"/>
                        <a:pt x="583" y="798"/>
                        <a:pt x="583" y="798"/>
                      </a:cubicBezTo>
                      <a:cubicBezTo>
                        <a:pt x="584" y="800"/>
                        <a:pt x="584" y="800"/>
                        <a:pt x="584" y="800"/>
                      </a:cubicBezTo>
                      <a:cubicBezTo>
                        <a:pt x="585" y="802"/>
                        <a:pt x="585" y="802"/>
                        <a:pt x="585" y="802"/>
                      </a:cubicBezTo>
                      <a:cubicBezTo>
                        <a:pt x="584" y="804"/>
                        <a:pt x="584" y="804"/>
                        <a:pt x="584" y="804"/>
                      </a:cubicBezTo>
                      <a:cubicBezTo>
                        <a:pt x="585" y="805"/>
                        <a:pt x="585" y="805"/>
                        <a:pt x="585" y="805"/>
                      </a:cubicBezTo>
                      <a:cubicBezTo>
                        <a:pt x="586" y="805"/>
                        <a:pt x="586" y="805"/>
                        <a:pt x="586" y="805"/>
                      </a:cubicBezTo>
                      <a:cubicBezTo>
                        <a:pt x="588" y="805"/>
                        <a:pt x="588" y="805"/>
                        <a:pt x="588" y="805"/>
                      </a:cubicBezTo>
                      <a:cubicBezTo>
                        <a:pt x="590" y="803"/>
                        <a:pt x="590" y="803"/>
                        <a:pt x="590" y="803"/>
                      </a:cubicBezTo>
                      <a:cubicBezTo>
                        <a:pt x="590" y="800"/>
                        <a:pt x="590" y="800"/>
                        <a:pt x="590" y="800"/>
                      </a:cubicBezTo>
                      <a:cubicBezTo>
                        <a:pt x="590" y="798"/>
                        <a:pt x="590" y="798"/>
                        <a:pt x="590" y="798"/>
                      </a:cubicBezTo>
                      <a:cubicBezTo>
                        <a:pt x="590" y="791"/>
                        <a:pt x="590" y="791"/>
                        <a:pt x="590" y="791"/>
                      </a:cubicBezTo>
                      <a:cubicBezTo>
                        <a:pt x="591" y="788"/>
                        <a:pt x="591" y="788"/>
                        <a:pt x="591" y="788"/>
                      </a:cubicBezTo>
                      <a:cubicBezTo>
                        <a:pt x="591" y="784"/>
                        <a:pt x="591" y="784"/>
                        <a:pt x="591" y="784"/>
                      </a:cubicBezTo>
                      <a:cubicBezTo>
                        <a:pt x="591" y="783"/>
                        <a:pt x="591" y="783"/>
                        <a:pt x="591" y="783"/>
                      </a:cubicBezTo>
                      <a:cubicBezTo>
                        <a:pt x="590" y="780"/>
                        <a:pt x="590" y="780"/>
                        <a:pt x="590" y="780"/>
                      </a:cubicBezTo>
                      <a:cubicBezTo>
                        <a:pt x="589" y="780"/>
                        <a:pt x="589" y="780"/>
                        <a:pt x="589" y="780"/>
                      </a:cubicBezTo>
                      <a:cubicBezTo>
                        <a:pt x="590" y="777"/>
                        <a:pt x="590" y="777"/>
                        <a:pt x="590" y="777"/>
                      </a:cubicBezTo>
                      <a:cubicBezTo>
                        <a:pt x="590" y="775"/>
                        <a:pt x="590" y="775"/>
                        <a:pt x="590" y="775"/>
                      </a:cubicBezTo>
                      <a:cubicBezTo>
                        <a:pt x="589" y="774"/>
                        <a:pt x="589" y="774"/>
                        <a:pt x="589" y="774"/>
                      </a:cubicBezTo>
                      <a:cubicBezTo>
                        <a:pt x="586" y="776"/>
                        <a:pt x="586" y="776"/>
                        <a:pt x="586" y="776"/>
                      </a:cubicBezTo>
                      <a:cubicBezTo>
                        <a:pt x="586" y="774"/>
                        <a:pt x="586" y="774"/>
                        <a:pt x="586" y="774"/>
                      </a:cubicBezTo>
                      <a:cubicBezTo>
                        <a:pt x="587" y="772"/>
                        <a:pt x="587" y="772"/>
                        <a:pt x="587" y="772"/>
                      </a:cubicBezTo>
                      <a:cubicBezTo>
                        <a:pt x="590" y="772"/>
                        <a:pt x="590" y="772"/>
                        <a:pt x="590" y="772"/>
                      </a:cubicBezTo>
                      <a:cubicBezTo>
                        <a:pt x="591" y="770"/>
                        <a:pt x="591" y="770"/>
                        <a:pt x="591" y="770"/>
                      </a:cubicBezTo>
                      <a:cubicBezTo>
                        <a:pt x="592" y="766"/>
                        <a:pt x="592" y="766"/>
                        <a:pt x="592" y="766"/>
                      </a:cubicBezTo>
                      <a:cubicBezTo>
                        <a:pt x="591" y="764"/>
                        <a:pt x="591" y="764"/>
                        <a:pt x="591" y="764"/>
                      </a:cubicBezTo>
                      <a:cubicBezTo>
                        <a:pt x="589" y="765"/>
                        <a:pt x="589" y="765"/>
                        <a:pt x="589" y="765"/>
                      </a:cubicBezTo>
                      <a:cubicBezTo>
                        <a:pt x="588" y="763"/>
                        <a:pt x="588" y="763"/>
                        <a:pt x="588" y="763"/>
                      </a:cubicBezTo>
                      <a:cubicBezTo>
                        <a:pt x="590" y="760"/>
                        <a:pt x="590" y="760"/>
                        <a:pt x="590" y="760"/>
                      </a:cubicBezTo>
                      <a:cubicBezTo>
                        <a:pt x="591" y="756"/>
                        <a:pt x="591" y="756"/>
                        <a:pt x="591" y="756"/>
                      </a:cubicBezTo>
                      <a:cubicBezTo>
                        <a:pt x="591" y="754"/>
                        <a:pt x="591" y="754"/>
                        <a:pt x="591" y="754"/>
                      </a:cubicBezTo>
                      <a:cubicBezTo>
                        <a:pt x="590" y="755"/>
                        <a:pt x="590" y="755"/>
                        <a:pt x="590" y="755"/>
                      </a:cubicBezTo>
                      <a:cubicBezTo>
                        <a:pt x="587" y="756"/>
                        <a:pt x="587" y="756"/>
                        <a:pt x="587" y="756"/>
                      </a:cubicBezTo>
                      <a:cubicBezTo>
                        <a:pt x="585" y="761"/>
                        <a:pt x="585" y="761"/>
                        <a:pt x="585" y="761"/>
                      </a:cubicBezTo>
                      <a:cubicBezTo>
                        <a:pt x="584" y="766"/>
                        <a:pt x="584" y="766"/>
                        <a:pt x="584" y="766"/>
                      </a:cubicBezTo>
                      <a:cubicBezTo>
                        <a:pt x="582" y="767"/>
                        <a:pt x="582" y="767"/>
                        <a:pt x="582" y="767"/>
                      </a:cubicBezTo>
                      <a:cubicBezTo>
                        <a:pt x="582" y="765"/>
                        <a:pt x="582" y="765"/>
                        <a:pt x="582" y="765"/>
                      </a:cubicBezTo>
                      <a:cubicBezTo>
                        <a:pt x="583" y="761"/>
                        <a:pt x="583" y="761"/>
                        <a:pt x="583" y="761"/>
                      </a:cubicBezTo>
                      <a:cubicBezTo>
                        <a:pt x="583" y="759"/>
                        <a:pt x="583" y="759"/>
                        <a:pt x="583" y="759"/>
                      </a:cubicBezTo>
                      <a:cubicBezTo>
                        <a:pt x="582" y="757"/>
                        <a:pt x="582" y="757"/>
                        <a:pt x="582" y="757"/>
                      </a:cubicBezTo>
                      <a:cubicBezTo>
                        <a:pt x="582" y="755"/>
                        <a:pt x="582" y="755"/>
                        <a:pt x="582" y="755"/>
                      </a:cubicBezTo>
                      <a:cubicBezTo>
                        <a:pt x="583" y="752"/>
                        <a:pt x="583" y="752"/>
                        <a:pt x="583" y="752"/>
                      </a:cubicBezTo>
                      <a:cubicBezTo>
                        <a:pt x="586" y="749"/>
                        <a:pt x="586" y="749"/>
                        <a:pt x="586" y="749"/>
                      </a:cubicBezTo>
                      <a:cubicBezTo>
                        <a:pt x="588" y="747"/>
                        <a:pt x="588" y="747"/>
                        <a:pt x="588" y="747"/>
                      </a:cubicBezTo>
                      <a:cubicBezTo>
                        <a:pt x="590" y="744"/>
                        <a:pt x="590" y="744"/>
                        <a:pt x="590" y="744"/>
                      </a:cubicBezTo>
                      <a:cubicBezTo>
                        <a:pt x="588" y="742"/>
                        <a:pt x="588" y="742"/>
                        <a:pt x="588" y="742"/>
                      </a:cubicBezTo>
                      <a:cubicBezTo>
                        <a:pt x="586" y="742"/>
                        <a:pt x="586" y="742"/>
                        <a:pt x="586" y="742"/>
                      </a:cubicBezTo>
                      <a:cubicBezTo>
                        <a:pt x="584" y="744"/>
                        <a:pt x="584" y="744"/>
                        <a:pt x="584" y="744"/>
                      </a:cubicBezTo>
                      <a:cubicBezTo>
                        <a:pt x="584" y="746"/>
                        <a:pt x="584" y="746"/>
                        <a:pt x="584" y="746"/>
                      </a:cubicBezTo>
                      <a:cubicBezTo>
                        <a:pt x="582" y="747"/>
                        <a:pt x="582" y="747"/>
                        <a:pt x="582" y="747"/>
                      </a:cubicBezTo>
                      <a:cubicBezTo>
                        <a:pt x="584" y="743"/>
                        <a:pt x="584" y="743"/>
                        <a:pt x="584" y="743"/>
                      </a:cubicBezTo>
                      <a:cubicBezTo>
                        <a:pt x="585" y="741"/>
                        <a:pt x="585" y="741"/>
                        <a:pt x="585" y="741"/>
                      </a:cubicBezTo>
                      <a:cubicBezTo>
                        <a:pt x="584" y="740"/>
                        <a:pt x="584" y="740"/>
                        <a:pt x="584" y="740"/>
                      </a:cubicBezTo>
                      <a:cubicBezTo>
                        <a:pt x="582" y="741"/>
                        <a:pt x="582" y="741"/>
                        <a:pt x="582" y="741"/>
                      </a:cubicBezTo>
                      <a:cubicBezTo>
                        <a:pt x="579" y="744"/>
                        <a:pt x="579" y="744"/>
                        <a:pt x="579" y="744"/>
                      </a:cubicBezTo>
                      <a:cubicBezTo>
                        <a:pt x="576" y="747"/>
                        <a:pt x="576" y="747"/>
                        <a:pt x="576" y="747"/>
                      </a:cubicBezTo>
                      <a:cubicBezTo>
                        <a:pt x="576" y="746"/>
                        <a:pt x="576" y="746"/>
                        <a:pt x="576" y="746"/>
                      </a:cubicBezTo>
                      <a:cubicBezTo>
                        <a:pt x="577" y="744"/>
                        <a:pt x="577" y="744"/>
                        <a:pt x="577" y="744"/>
                      </a:cubicBezTo>
                      <a:cubicBezTo>
                        <a:pt x="578" y="741"/>
                        <a:pt x="578" y="741"/>
                        <a:pt x="578" y="741"/>
                      </a:cubicBezTo>
                      <a:cubicBezTo>
                        <a:pt x="580" y="739"/>
                        <a:pt x="580" y="739"/>
                        <a:pt x="580" y="739"/>
                      </a:cubicBezTo>
                      <a:cubicBezTo>
                        <a:pt x="582" y="735"/>
                        <a:pt x="582" y="735"/>
                        <a:pt x="582" y="735"/>
                      </a:cubicBezTo>
                      <a:cubicBezTo>
                        <a:pt x="582" y="734"/>
                        <a:pt x="582" y="734"/>
                        <a:pt x="582" y="734"/>
                      </a:cubicBezTo>
                      <a:cubicBezTo>
                        <a:pt x="581" y="732"/>
                        <a:pt x="581" y="732"/>
                        <a:pt x="581" y="732"/>
                      </a:cubicBezTo>
                      <a:cubicBezTo>
                        <a:pt x="580" y="730"/>
                        <a:pt x="580" y="730"/>
                        <a:pt x="580" y="730"/>
                      </a:cubicBezTo>
                      <a:cubicBezTo>
                        <a:pt x="578" y="730"/>
                        <a:pt x="578" y="730"/>
                        <a:pt x="578" y="730"/>
                      </a:cubicBezTo>
                      <a:cubicBezTo>
                        <a:pt x="577" y="728"/>
                        <a:pt x="577" y="728"/>
                        <a:pt x="577" y="728"/>
                      </a:cubicBezTo>
                      <a:cubicBezTo>
                        <a:pt x="577" y="727"/>
                        <a:pt x="577" y="727"/>
                        <a:pt x="577" y="727"/>
                      </a:cubicBezTo>
                      <a:cubicBezTo>
                        <a:pt x="576" y="727"/>
                        <a:pt x="575" y="726"/>
                        <a:pt x="575" y="726"/>
                      </a:cubicBezTo>
                      <a:cubicBezTo>
                        <a:pt x="574" y="725"/>
                        <a:pt x="574" y="724"/>
                        <a:pt x="573" y="723"/>
                      </a:cubicBezTo>
                      <a:cubicBezTo>
                        <a:pt x="572" y="721"/>
                        <a:pt x="572" y="721"/>
                        <a:pt x="572" y="721"/>
                      </a:cubicBezTo>
                      <a:cubicBezTo>
                        <a:pt x="570" y="721"/>
                        <a:pt x="570" y="721"/>
                        <a:pt x="570" y="721"/>
                      </a:cubicBezTo>
                      <a:cubicBezTo>
                        <a:pt x="569" y="720"/>
                        <a:pt x="569" y="720"/>
                        <a:pt x="569" y="720"/>
                      </a:cubicBezTo>
                      <a:cubicBezTo>
                        <a:pt x="567" y="720"/>
                        <a:pt x="567" y="720"/>
                        <a:pt x="567" y="720"/>
                      </a:cubicBezTo>
                      <a:cubicBezTo>
                        <a:pt x="567" y="718"/>
                        <a:pt x="567" y="718"/>
                        <a:pt x="567" y="718"/>
                      </a:cubicBezTo>
                      <a:cubicBezTo>
                        <a:pt x="566" y="717"/>
                        <a:pt x="566" y="717"/>
                        <a:pt x="566" y="717"/>
                      </a:cubicBezTo>
                      <a:cubicBezTo>
                        <a:pt x="560" y="712"/>
                        <a:pt x="560" y="712"/>
                        <a:pt x="560" y="712"/>
                      </a:cubicBezTo>
                      <a:cubicBezTo>
                        <a:pt x="560" y="711"/>
                        <a:pt x="560" y="711"/>
                        <a:pt x="560" y="711"/>
                      </a:cubicBezTo>
                      <a:cubicBezTo>
                        <a:pt x="560" y="711"/>
                        <a:pt x="559" y="710"/>
                        <a:pt x="558" y="709"/>
                      </a:cubicBezTo>
                      <a:cubicBezTo>
                        <a:pt x="556" y="708"/>
                        <a:pt x="556" y="708"/>
                        <a:pt x="556" y="708"/>
                      </a:cubicBezTo>
                      <a:cubicBezTo>
                        <a:pt x="553" y="708"/>
                        <a:pt x="553" y="708"/>
                        <a:pt x="553" y="708"/>
                      </a:cubicBezTo>
                      <a:cubicBezTo>
                        <a:pt x="550" y="709"/>
                        <a:pt x="550" y="709"/>
                        <a:pt x="550" y="709"/>
                      </a:cubicBezTo>
                      <a:cubicBezTo>
                        <a:pt x="547" y="712"/>
                        <a:pt x="547" y="712"/>
                        <a:pt x="547" y="712"/>
                      </a:cubicBezTo>
                      <a:cubicBezTo>
                        <a:pt x="547" y="710"/>
                        <a:pt x="547" y="710"/>
                        <a:pt x="547" y="710"/>
                      </a:cubicBezTo>
                      <a:cubicBezTo>
                        <a:pt x="547" y="708"/>
                        <a:pt x="547" y="708"/>
                        <a:pt x="547" y="708"/>
                      </a:cubicBezTo>
                      <a:cubicBezTo>
                        <a:pt x="542" y="706"/>
                        <a:pt x="542" y="706"/>
                        <a:pt x="542" y="706"/>
                      </a:cubicBezTo>
                      <a:cubicBezTo>
                        <a:pt x="538" y="706"/>
                        <a:pt x="538" y="706"/>
                        <a:pt x="538" y="706"/>
                      </a:cubicBezTo>
                      <a:cubicBezTo>
                        <a:pt x="534" y="707"/>
                        <a:pt x="534" y="707"/>
                        <a:pt x="534" y="707"/>
                      </a:cubicBezTo>
                      <a:cubicBezTo>
                        <a:pt x="533" y="706"/>
                        <a:pt x="533" y="706"/>
                        <a:pt x="533" y="706"/>
                      </a:cubicBezTo>
                      <a:cubicBezTo>
                        <a:pt x="536" y="703"/>
                        <a:pt x="536" y="703"/>
                        <a:pt x="536" y="703"/>
                      </a:cubicBezTo>
                      <a:cubicBezTo>
                        <a:pt x="537" y="704"/>
                        <a:pt x="537" y="704"/>
                        <a:pt x="537" y="704"/>
                      </a:cubicBezTo>
                      <a:cubicBezTo>
                        <a:pt x="543" y="704"/>
                        <a:pt x="543" y="704"/>
                        <a:pt x="543" y="704"/>
                      </a:cubicBezTo>
                      <a:cubicBezTo>
                        <a:pt x="546" y="705"/>
                        <a:pt x="546" y="705"/>
                        <a:pt x="546" y="705"/>
                      </a:cubicBezTo>
                      <a:cubicBezTo>
                        <a:pt x="549" y="705"/>
                        <a:pt x="549" y="705"/>
                        <a:pt x="549" y="705"/>
                      </a:cubicBezTo>
                      <a:cubicBezTo>
                        <a:pt x="552" y="705"/>
                        <a:pt x="552" y="705"/>
                        <a:pt x="552" y="705"/>
                      </a:cubicBezTo>
                      <a:cubicBezTo>
                        <a:pt x="554" y="703"/>
                        <a:pt x="554" y="703"/>
                        <a:pt x="554" y="703"/>
                      </a:cubicBezTo>
                      <a:cubicBezTo>
                        <a:pt x="550" y="699"/>
                        <a:pt x="547" y="694"/>
                        <a:pt x="547" y="688"/>
                      </a:cubicBezTo>
                      <a:cubicBezTo>
                        <a:pt x="546" y="687"/>
                        <a:pt x="546" y="687"/>
                        <a:pt x="546" y="687"/>
                      </a:cubicBezTo>
                      <a:cubicBezTo>
                        <a:pt x="545" y="687"/>
                        <a:pt x="545" y="687"/>
                        <a:pt x="545" y="687"/>
                      </a:cubicBezTo>
                      <a:cubicBezTo>
                        <a:pt x="542" y="690"/>
                        <a:pt x="542" y="690"/>
                        <a:pt x="542" y="690"/>
                      </a:cubicBezTo>
                      <a:cubicBezTo>
                        <a:pt x="540" y="690"/>
                        <a:pt x="540" y="690"/>
                        <a:pt x="540" y="690"/>
                      </a:cubicBezTo>
                      <a:cubicBezTo>
                        <a:pt x="538" y="691"/>
                        <a:pt x="538" y="691"/>
                        <a:pt x="538" y="691"/>
                      </a:cubicBezTo>
                      <a:cubicBezTo>
                        <a:pt x="536" y="694"/>
                        <a:pt x="536" y="694"/>
                        <a:pt x="536" y="694"/>
                      </a:cubicBezTo>
                      <a:cubicBezTo>
                        <a:pt x="535" y="694"/>
                        <a:pt x="535" y="694"/>
                        <a:pt x="535" y="694"/>
                      </a:cubicBezTo>
                      <a:cubicBezTo>
                        <a:pt x="535" y="692"/>
                        <a:pt x="535" y="692"/>
                        <a:pt x="535" y="692"/>
                      </a:cubicBezTo>
                      <a:cubicBezTo>
                        <a:pt x="534" y="690"/>
                        <a:pt x="534" y="690"/>
                        <a:pt x="534" y="690"/>
                      </a:cubicBezTo>
                      <a:cubicBezTo>
                        <a:pt x="532" y="690"/>
                        <a:pt x="532" y="690"/>
                        <a:pt x="532" y="690"/>
                      </a:cubicBezTo>
                      <a:cubicBezTo>
                        <a:pt x="528" y="691"/>
                        <a:pt x="528" y="691"/>
                        <a:pt x="528" y="691"/>
                      </a:cubicBezTo>
                      <a:cubicBezTo>
                        <a:pt x="527" y="692"/>
                        <a:pt x="527" y="692"/>
                        <a:pt x="527" y="692"/>
                      </a:cubicBezTo>
                      <a:cubicBezTo>
                        <a:pt x="525" y="692"/>
                        <a:pt x="525" y="692"/>
                        <a:pt x="525" y="692"/>
                      </a:cubicBezTo>
                      <a:cubicBezTo>
                        <a:pt x="526" y="690"/>
                        <a:pt x="526" y="690"/>
                        <a:pt x="526" y="690"/>
                      </a:cubicBezTo>
                      <a:cubicBezTo>
                        <a:pt x="529" y="688"/>
                        <a:pt x="529" y="688"/>
                        <a:pt x="529" y="688"/>
                      </a:cubicBezTo>
                      <a:cubicBezTo>
                        <a:pt x="532" y="688"/>
                        <a:pt x="532" y="688"/>
                        <a:pt x="532" y="688"/>
                      </a:cubicBezTo>
                      <a:cubicBezTo>
                        <a:pt x="533" y="686"/>
                        <a:pt x="533" y="686"/>
                        <a:pt x="533" y="686"/>
                      </a:cubicBezTo>
                      <a:cubicBezTo>
                        <a:pt x="532" y="684"/>
                        <a:pt x="532" y="684"/>
                        <a:pt x="532" y="684"/>
                      </a:cubicBezTo>
                      <a:cubicBezTo>
                        <a:pt x="530" y="684"/>
                        <a:pt x="530" y="684"/>
                        <a:pt x="530" y="684"/>
                      </a:cubicBezTo>
                      <a:cubicBezTo>
                        <a:pt x="529" y="685"/>
                        <a:pt x="529" y="685"/>
                        <a:pt x="529" y="685"/>
                      </a:cubicBezTo>
                      <a:cubicBezTo>
                        <a:pt x="525" y="685"/>
                        <a:pt x="525" y="685"/>
                        <a:pt x="525" y="685"/>
                      </a:cubicBezTo>
                      <a:cubicBezTo>
                        <a:pt x="524" y="685"/>
                        <a:pt x="524" y="685"/>
                        <a:pt x="524" y="685"/>
                      </a:cubicBezTo>
                      <a:cubicBezTo>
                        <a:pt x="524" y="683"/>
                        <a:pt x="524" y="683"/>
                        <a:pt x="524" y="683"/>
                      </a:cubicBezTo>
                      <a:cubicBezTo>
                        <a:pt x="525" y="683"/>
                        <a:pt x="525" y="683"/>
                        <a:pt x="525" y="683"/>
                      </a:cubicBezTo>
                      <a:cubicBezTo>
                        <a:pt x="526" y="684"/>
                        <a:pt x="526" y="684"/>
                        <a:pt x="526" y="684"/>
                      </a:cubicBezTo>
                      <a:cubicBezTo>
                        <a:pt x="528" y="683"/>
                        <a:pt x="528" y="683"/>
                        <a:pt x="528" y="683"/>
                      </a:cubicBezTo>
                      <a:cubicBezTo>
                        <a:pt x="530" y="681"/>
                        <a:pt x="530" y="681"/>
                        <a:pt x="530" y="681"/>
                      </a:cubicBezTo>
                      <a:cubicBezTo>
                        <a:pt x="531" y="681"/>
                        <a:pt x="531" y="681"/>
                        <a:pt x="531" y="681"/>
                      </a:cubicBezTo>
                      <a:cubicBezTo>
                        <a:pt x="533" y="682"/>
                        <a:pt x="533" y="682"/>
                        <a:pt x="533" y="682"/>
                      </a:cubicBezTo>
                      <a:cubicBezTo>
                        <a:pt x="537" y="686"/>
                        <a:pt x="537" y="686"/>
                        <a:pt x="537" y="686"/>
                      </a:cubicBezTo>
                      <a:cubicBezTo>
                        <a:pt x="539" y="687"/>
                        <a:pt x="539" y="687"/>
                        <a:pt x="539" y="687"/>
                      </a:cubicBezTo>
                      <a:cubicBezTo>
                        <a:pt x="542" y="685"/>
                        <a:pt x="542" y="685"/>
                        <a:pt x="542" y="685"/>
                      </a:cubicBezTo>
                      <a:cubicBezTo>
                        <a:pt x="545" y="682"/>
                        <a:pt x="545" y="682"/>
                        <a:pt x="545" y="682"/>
                      </a:cubicBezTo>
                      <a:cubicBezTo>
                        <a:pt x="547" y="682"/>
                        <a:pt x="547" y="682"/>
                        <a:pt x="547" y="682"/>
                      </a:cubicBezTo>
                      <a:cubicBezTo>
                        <a:pt x="547" y="682"/>
                        <a:pt x="547" y="681"/>
                        <a:pt x="547" y="681"/>
                      </a:cubicBezTo>
                      <a:cubicBezTo>
                        <a:pt x="545" y="678"/>
                        <a:pt x="545" y="674"/>
                        <a:pt x="544" y="671"/>
                      </a:cubicBezTo>
                      <a:cubicBezTo>
                        <a:pt x="544" y="670"/>
                        <a:pt x="544" y="669"/>
                        <a:pt x="544" y="669"/>
                      </a:cubicBezTo>
                      <a:cubicBezTo>
                        <a:pt x="544" y="668"/>
                        <a:pt x="544" y="668"/>
                        <a:pt x="544" y="668"/>
                      </a:cubicBezTo>
                      <a:cubicBezTo>
                        <a:pt x="540" y="668"/>
                        <a:pt x="540" y="668"/>
                        <a:pt x="540" y="668"/>
                      </a:cubicBezTo>
                      <a:cubicBezTo>
                        <a:pt x="537" y="667"/>
                        <a:pt x="537" y="667"/>
                        <a:pt x="537" y="667"/>
                      </a:cubicBezTo>
                      <a:cubicBezTo>
                        <a:pt x="535" y="668"/>
                        <a:pt x="535" y="668"/>
                        <a:pt x="535" y="668"/>
                      </a:cubicBezTo>
                      <a:cubicBezTo>
                        <a:pt x="534" y="671"/>
                        <a:pt x="534" y="671"/>
                        <a:pt x="534" y="671"/>
                      </a:cubicBezTo>
                      <a:cubicBezTo>
                        <a:pt x="532" y="672"/>
                        <a:pt x="532" y="672"/>
                        <a:pt x="532" y="672"/>
                      </a:cubicBezTo>
                      <a:cubicBezTo>
                        <a:pt x="532" y="672"/>
                        <a:pt x="530" y="671"/>
                        <a:pt x="530" y="671"/>
                      </a:cubicBezTo>
                      <a:cubicBezTo>
                        <a:pt x="529" y="671"/>
                        <a:pt x="527" y="670"/>
                        <a:pt x="527" y="670"/>
                      </a:cubicBezTo>
                      <a:cubicBezTo>
                        <a:pt x="524" y="670"/>
                        <a:pt x="524" y="670"/>
                        <a:pt x="524" y="670"/>
                      </a:cubicBezTo>
                      <a:cubicBezTo>
                        <a:pt x="523" y="673"/>
                        <a:pt x="523" y="673"/>
                        <a:pt x="523" y="673"/>
                      </a:cubicBezTo>
                      <a:cubicBezTo>
                        <a:pt x="522" y="675"/>
                        <a:pt x="522" y="675"/>
                        <a:pt x="522" y="675"/>
                      </a:cubicBezTo>
                      <a:cubicBezTo>
                        <a:pt x="521" y="674"/>
                        <a:pt x="521" y="674"/>
                        <a:pt x="521" y="674"/>
                      </a:cubicBezTo>
                      <a:cubicBezTo>
                        <a:pt x="520" y="672"/>
                        <a:pt x="520" y="672"/>
                        <a:pt x="520" y="672"/>
                      </a:cubicBezTo>
                      <a:cubicBezTo>
                        <a:pt x="518" y="671"/>
                        <a:pt x="518" y="671"/>
                        <a:pt x="518" y="671"/>
                      </a:cubicBezTo>
                      <a:cubicBezTo>
                        <a:pt x="518" y="670"/>
                        <a:pt x="518" y="670"/>
                        <a:pt x="518" y="670"/>
                      </a:cubicBezTo>
                      <a:cubicBezTo>
                        <a:pt x="520" y="668"/>
                        <a:pt x="520" y="668"/>
                        <a:pt x="520" y="668"/>
                      </a:cubicBezTo>
                      <a:cubicBezTo>
                        <a:pt x="523" y="666"/>
                        <a:pt x="523" y="666"/>
                        <a:pt x="523" y="666"/>
                      </a:cubicBezTo>
                      <a:cubicBezTo>
                        <a:pt x="526" y="667"/>
                        <a:pt x="526" y="667"/>
                        <a:pt x="526" y="667"/>
                      </a:cubicBezTo>
                      <a:cubicBezTo>
                        <a:pt x="532" y="667"/>
                        <a:pt x="532" y="667"/>
                        <a:pt x="532" y="667"/>
                      </a:cubicBezTo>
                      <a:cubicBezTo>
                        <a:pt x="534" y="666"/>
                        <a:pt x="534" y="666"/>
                        <a:pt x="534" y="666"/>
                      </a:cubicBezTo>
                      <a:cubicBezTo>
                        <a:pt x="534" y="664"/>
                        <a:pt x="534" y="664"/>
                        <a:pt x="534" y="664"/>
                      </a:cubicBezTo>
                      <a:cubicBezTo>
                        <a:pt x="532" y="660"/>
                        <a:pt x="532" y="660"/>
                        <a:pt x="532" y="660"/>
                      </a:cubicBezTo>
                      <a:cubicBezTo>
                        <a:pt x="528" y="657"/>
                        <a:pt x="528" y="657"/>
                        <a:pt x="528" y="657"/>
                      </a:cubicBezTo>
                      <a:cubicBezTo>
                        <a:pt x="526" y="655"/>
                        <a:pt x="526" y="655"/>
                        <a:pt x="526" y="655"/>
                      </a:cubicBezTo>
                      <a:cubicBezTo>
                        <a:pt x="524" y="652"/>
                        <a:pt x="524" y="652"/>
                        <a:pt x="524" y="652"/>
                      </a:cubicBezTo>
                      <a:cubicBezTo>
                        <a:pt x="525" y="649"/>
                        <a:pt x="525" y="649"/>
                        <a:pt x="525" y="649"/>
                      </a:cubicBezTo>
                      <a:cubicBezTo>
                        <a:pt x="525" y="648"/>
                        <a:pt x="525" y="648"/>
                        <a:pt x="525" y="648"/>
                      </a:cubicBezTo>
                      <a:cubicBezTo>
                        <a:pt x="526" y="649"/>
                        <a:pt x="526" y="649"/>
                        <a:pt x="526" y="649"/>
                      </a:cubicBezTo>
                      <a:cubicBezTo>
                        <a:pt x="527" y="651"/>
                        <a:pt x="527" y="651"/>
                        <a:pt x="527" y="651"/>
                      </a:cubicBezTo>
                      <a:cubicBezTo>
                        <a:pt x="527" y="653"/>
                        <a:pt x="527" y="653"/>
                        <a:pt x="527" y="653"/>
                      </a:cubicBezTo>
                      <a:cubicBezTo>
                        <a:pt x="529" y="655"/>
                        <a:pt x="529" y="655"/>
                        <a:pt x="529" y="655"/>
                      </a:cubicBezTo>
                      <a:cubicBezTo>
                        <a:pt x="533" y="658"/>
                        <a:pt x="533" y="658"/>
                        <a:pt x="533" y="658"/>
                      </a:cubicBezTo>
                      <a:cubicBezTo>
                        <a:pt x="534" y="660"/>
                        <a:pt x="534" y="660"/>
                        <a:pt x="534" y="660"/>
                      </a:cubicBezTo>
                      <a:cubicBezTo>
                        <a:pt x="536" y="661"/>
                        <a:pt x="536" y="661"/>
                        <a:pt x="536" y="661"/>
                      </a:cubicBezTo>
                      <a:cubicBezTo>
                        <a:pt x="537" y="661"/>
                        <a:pt x="537" y="661"/>
                        <a:pt x="537" y="661"/>
                      </a:cubicBezTo>
                      <a:cubicBezTo>
                        <a:pt x="540" y="664"/>
                        <a:pt x="540" y="664"/>
                        <a:pt x="540" y="664"/>
                      </a:cubicBezTo>
                      <a:cubicBezTo>
                        <a:pt x="542" y="664"/>
                        <a:pt x="542" y="664"/>
                        <a:pt x="542" y="664"/>
                      </a:cubicBezTo>
                      <a:cubicBezTo>
                        <a:pt x="545" y="663"/>
                        <a:pt x="545" y="663"/>
                        <a:pt x="545" y="663"/>
                      </a:cubicBezTo>
                      <a:cubicBezTo>
                        <a:pt x="546" y="663"/>
                        <a:pt x="546" y="663"/>
                        <a:pt x="546" y="663"/>
                      </a:cubicBezTo>
                      <a:cubicBezTo>
                        <a:pt x="547" y="660"/>
                        <a:pt x="548" y="658"/>
                        <a:pt x="550" y="656"/>
                      </a:cubicBezTo>
                      <a:cubicBezTo>
                        <a:pt x="552" y="653"/>
                        <a:pt x="555" y="651"/>
                        <a:pt x="558" y="650"/>
                      </a:cubicBezTo>
                      <a:cubicBezTo>
                        <a:pt x="556" y="648"/>
                        <a:pt x="556" y="648"/>
                        <a:pt x="556" y="648"/>
                      </a:cubicBezTo>
                      <a:cubicBezTo>
                        <a:pt x="555" y="646"/>
                        <a:pt x="555" y="646"/>
                        <a:pt x="555" y="646"/>
                      </a:cubicBezTo>
                      <a:cubicBezTo>
                        <a:pt x="551" y="638"/>
                        <a:pt x="551" y="638"/>
                        <a:pt x="551" y="638"/>
                      </a:cubicBezTo>
                      <a:cubicBezTo>
                        <a:pt x="549" y="635"/>
                        <a:pt x="549" y="635"/>
                        <a:pt x="549" y="635"/>
                      </a:cubicBezTo>
                      <a:cubicBezTo>
                        <a:pt x="549" y="633"/>
                        <a:pt x="549" y="633"/>
                        <a:pt x="549" y="633"/>
                      </a:cubicBezTo>
                      <a:cubicBezTo>
                        <a:pt x="549" y="632"/>
                        <a:pt x="549" y="632"/>
                        <a:pt x="549" y="632"/>
                      </a:cubicBezTo>
                      <a:cubicBezTo>
                        <a:pt x="550" y="632"/>
                        <a:pt x="550" y="632"/>
                        <a:pt x="550" y="632"/>
                      </a:cubicBezTo>
                      <a:cubicBezTo>
                        <a:pt x="552" y="634"/>
                        <a:pt x="552" y="634"/>
                        <a:pt x="552" y="634"/>
                      </a:cubicBezTo>
                      <a:cubicBezTo>
                        <a:pt x="552" y="636"/>
                        <a:pt x="552" y="636"/>
                        <a:pt x="552" y="636"/>
                      </a:cubicBezTo>
                      <a:cubicBezTo>
                        <a:pt x="553" y="638"/>
                        <a:pt x="553" y="638"/>
                        <a:pt x="553" y="638"/>
                      </a:cubicBezTo>
                      <a:cubicBezTo>
                        <a:pt x="557" y="646"/>
                        <a:pt x="557" y="646"/>
                        <a:pt x="557" y="646"/>
                      </a:cubicBezTo>
                      <a:cubicBezTo>
                        <a:pt x="560" y="650"/>
                        <a:pt x="560" y="650"/>
                        <a:pt x="560" y="650"/>
                      </a:cubicBezTo>
                      <a:cubicBezTo>
                        <a:pt x="561" y="649"/>
                        <a:pt x="562" y="649"/>
                        <a:pt x="564" y="649"/>
                      </a:cubicBezTo>
                      <a:cubicBezTo>
                        <a:pt x="564" y="649"/>
                        <a:pt x="564" y="649"/>
                        <a:pt x="564" y="649"/>
                      </a:cubicBezTo>
                      <a:cubicBezTo>
                        <a:pt x="565" y="644"/>
                        <a:pt x="565" y="644"/>
                        <a:pt x="565" y="644"/>
                      </a:cubicBezTo>
                      <a:cubicBezTo>
                        <a:pt x="565" y="640"/>
                        <a:pt x="565" y="640"/>
                        <a:pt x="565" y="640"/>
                      </a:cubicBezTo>
                      <a:cubicBezTo>
                        <a:pt x="567" y="638"/>
                        <a:pt x="567" y="638"/>
                        <a:pt x="567" y="638"/>
                      </a:cubicBezTo>
                      <a:cubicBezTo>
                        <a:pt x="568" y="638"/>
                        <a:pt x="568" y="638"/>
                        <a:pt x="568" y="638"/>
                      </a:cubicBezTo>
                      <a:cubicBezTo>
                        <a:pt x="570" y="639"/>
                        <a:pt x="570" y="639"/>
                        <a:pt x="570" y="639"/>
                      </a:cubicBezTo>
                      <a:cubicBezTo>
                        <a:pt x="569" y="641"/>
                        <a:pt x="569" y="641"/>
                        <a:pt x="569" y="641"/>
                      </a:cubicBezTo>
                      <a:cubicBezTo>
                        <a:pt x="570" y="643"/>
                        <a:pt x="570" y="643"/>
                        <a:pt x="570" y="643"/>
                      </a:cubicBezTo>
                      <a:cubicBezTo>
                        <a:pt x="572" y="643"/>
                        <a:pt x="572" y="643"/>
                        <a:pt x="572" y="643"/>
                      </a:cubicBezTo>
                      <a:cubicBezTo>
                        <a:pt x="578" y="646"/>
                        <a:pt x="578" y="646"/>
                        <a:pt x="578" y="646"/>
                      </a:cubicBezTo>
                      <a:cubicBezTo>
                        <a:pt x="583" y="650"/>
                        <a:pt x="583" y="650"/>
                        <a:pt x="583" y="650"/>
                      </a:cubicBezTo>
                      <a:cubicBezTo>
                        <a:pt x="586" y="652"/>
                        <a:pt x="586" y="652"/>
                        <a:pt x="586" y="652"/>
                      </a:cubicBezTo>
                      <a:cubicBezTo>
                        <a:pt x="588" y="651"/>
                        <a:pt x="588" y="651"/>
                        <a:pt x="588" y="651"/>
                      </a:cubicBezTo>
                      <a:cubicBezTo>
                        <a:pt x="590" y="650"/>
                        <a:pt x="590" y="650"/>
                        <a:pt x="590" y="650"/>
                      </a:cubicBezTo>
                      <a:cubicBezTo>
                        <a:pt x="591" y="652"/>
                        <a:pt x="591" y="652"/>
                        <a:pt x="591" y="652"/>
                      </a:cubicBezTo>
                      <a:cubicBezTo>
                        <a:pt x="591" y="653"/>
                        <a:pt x="591" y="653"/>
                        <a:pt x="591" y="653"/>
                      </a:cubicBezTo>
                      <a:cubicBezTo>
                        <a:pt x="586" y="655"/>
                        <a:pt x="586" y="655"/>
                        <a:pt x="586" y="655"/>
                      </a:cubicBezTo>
                      <a:cubicBezTo>
                        <a:pt x="585" y="655"/>
                        <a:pt x="585" y="655"/>
                        <a:pt x="585" y="655"/>
                      </a:cubicBezTo>
                      <a:cubicBezTo>
                        <a:pt x="581" y="651"/>
                        <a:pt x="581" y="651"/>
                        <a:pt x="581" y="651"/>
                      </a:cubicBezTo>
                      <a:cubicBezTo>
                        <a:pt x="575" y="648"/>
                        <a:pt x="575" y="648"/>
                        <a:pt x="575" y="648"/>
                      </a:cubicBezTo>
                      <a:cubicBezTo>
                        <a:pt x="573" y="647"/>
                        <a:pt x="573" y="647"/>
                        <a:pt x="573" y="647"/>
                      </a:cubicBezTo>
                      <a:cubicBezTo>
                        <a:pt x="572" y="646"/>
                        <a:pt x="572" y="646"/>
                        <a:pt x="572" y="646"/>
                      </a:cubicBezTo>
                      <a:cubicBezTo>
                        <a:pt x="570" y="646"/>
                        <a:pt x="570" y="646"/>
                        <a:pt x="570" y="646"/>
                      </a:cubicBezTo>
                      <a:cubicBezTo>
                        <a:pt x="569" y="647"/>
                        <a:pt x="569" y="647"/>
                        <a:pt x="569" y="647"/>
                      </a:cubicBezTo>
                      <a:cubicBezTo>
                        <a:pt x="569" y="649"/>
                        <a:pt x="569" y="649"/>
                        <a:pt x="569" y="649"/>
                      </a:cubicBezTo>
                      <a:cubicBezTo>
                        <a:pt x="570" y="651"/>
                        <a:pt x="570" y="651"/>
                        <a:pt x="570" y="651"/>
                      </a:cubicBezTo>
                      <a:cubicBezTo>
                        <a:pt x="573" y="652"/>
                        <a:pt x="576" y="654"/>
                        <a:pt x="578" y="656"/>
                      </a:cubicBezTo>
                      <a:cubicBezTo>
                        <a:pt x="578" y="656"/>
                        <a:pt x="578" y="656"/>
                        <a:pt x="578" y="656"/>
                      </a:cubicBezTo>
                      <a:cubicBezTo>
                        <a:pt x="586" y="657"/>
                        <a:pt x="591" y="662"/>
                        <a:pt x="594" y="669"/>
                      </a:cubicBezTo>
                      <a:cubicBezTo>
                        <a:pt x="595" y="666"/>
                        <a:pt x="595" y="666"/>
                        <a:pt x="595" y="666"/>
                      </a:cubicBezTo>
                      <a:cubicBezTo>
                        <a:pt x="596" y="666"/>
                        <a:pt x="596" y="666"/>
                        <a:pt x="596" y="666"/>
                      </a:cubicBezTo>
                      <a:cubicBezTo>
                        <a:pt x="599" y="666"/>
                        <a:pt x="599" y="666"/>
                        <a:pt x="599" y="666"/>
                      </a:cubicBezTo>
                      <a:cubicBezTo>
                        <a:pt x="600" y="664"/>
                        <a:pt x="600" y="664"/>
                        <a:pt x="600" y="664"/>
                      </a:cubicBezTo>
                      <a:cubicBezTo>
                        <a:pt x="600" y="662"/>
                        <a:pt x="600" y="662"/>
                        <a:pt x="600" y="662"/>
                      </a:cubicBezTo>
                      <a:cubicBezTo>
                        <a:pt x="603" y="660"/>
                        <a:pt x="603" y="660"/>
                        <a:pt x="603" y="660"/>
                      </a:cubicBezTo>
                      <a:cubicBezTo>
                        <a:pt x="605" y="660"/>
                        <a:pt x="605" y="660"/>
                        <a:pt x="605" y="660"/>
                      </a:cubicBezTo>
                      <a:cubicBezTo>
                        <a:pt x="607" y="661"/>
                        <a:pt x="607" y="661"/>
                        <a:pt x="607" y="661"/>
                      </a:cubicBezTo>
                      <a:cubicBezTo>
                        <a:pt x="609" y="661"/>
                        <a:pt x="609" y="661"/>
                        <a:pt x="609" y="661"/>
                      </a:cubicBezTo>
                      <a:cubicBezTo>
                        <a:pt x="613" y="660"/>
                        <a:pt x="613" y="660"/>
                        <a:pt x="613" y="660"/>
                      </a:cubicBezTo>
                      <a:cubicBezTo>
                        <a:pt x="616" y="661"/>
                        <a:pt x="616" y="661"/>
                        <a:pt x="616" y="661"/>
                      </a:cubicBezTo>
                      <a:cubicBezTo>
                        <a:pt x="617" y="659"/>
                        <a:pt x="617" y="659"/>
                        <a:pt x="617" y="659"/>
                      </a:cubicBezTo>
                      <a:cubicBezTo>
                        <a:pt x="617" y="654"/>
                        <a:pt x="617" y="654"/>
                        <a:pt x="617" y="654"/>
                      </a:cubicBezTo>
                      <a:cubicBezTo>
                        <a:pt x="617" y="652"/>
                        <a:pt x="617" y="652"/>
                        <a:pt x="617" y="652"/>
                      </a:cubicBezTo>
                      <a:cubicBezTo>
                        <a:pt x="613" y="650"/>
                        <a:pt x="609" y="646"/>
                        <a:pt x="606" y="641"/>
                      </a:cubicBezTo>
                      <a:cubicBezTo>
                        <a:pt x="605" y="641"/>
                        <a:pt x="605" y="640"/>
                        <a:pt x="605" y="639"/>
                      </a:cubicBezTo>
                      <a:cubicBezTo>
                        <a:pt x="604" y="639"/>
                        <a:pt x="604" y="638"/>
                        <a:pt x="604" y="638"/>
                      </a:cubicBezTo>
                      <a:cubicBezTo>
                        <a:pt x="604" y="638"/>
                        <a:pt x="604" y="638"/>
                        <a:pt x="604" y="638"/>
                      </a:cubicBezTo>
                      <a:cubicBezTo>
                        <a:pt x="603" y="637"/>
                        <a:pt x="602" y="635"/>
                        <a:pt x="601" y="634"/>
                      </a:cubicBezTo>
                      <a:cubicBezTo>
                        <a:pt x="601" y="637"/>
                        <a:pt x="601" y="637"/>
                        <a:pt x="601" y="637"/>
                      </a:cubicBezTo>
                      <a:cubicBezTo>
                        <a:pt x="602" y="638"/>
                        <a:pt x="602" y="638"/>
                        <a:pt x="602" y="638"/>
                      </a:cubicBezTo>
                      <a:cubicBezTo>
                        <a:pt x="603" y="641"/>
                        <a:pt x="603" y="641"/>
                        <a:pt x="603" y="641"/>
                      </a:cubicBezTo>
                      <a:cubicBezTo>
                        <a:pt x="601" y="644"/>
                        <a:pt x="601" y="644"/>
                        <a:pt x="601" y="644"/>
                      </a:cubicBezTo>
                      <a:cubicBezTo>
                        <a:pt x="600" y="647"/>
                        <a:pt x="600" y="647"/>
                        <a:pt x="600" y="647"/>
                      </a:cubicBezTo>
                      <a:cubicBezTo>
                        <a:pt x="600" y="646"/>
                        <a:pt x="600" y="646"/>
                        <a:pt x="600" y="646"/>
                      </a:cubicBezTo>
                      <a:cubicBezTo>
                        <a:pt x="601" y="641"/>
                        <a:pt x="601" y="641"/>
                        <a:pt x="601" y="641"/>
                      </a:cubicBezTo>
                      <a:cubicBezTo>
                        <a:pt x="600" y="636"/>
                        <a:pt x="600" y="636"/>
                        <a:pt x="600" y="636"/>
                      </a:cubicBezTo>
                      <a:cubicBezTo>
                        <a:pt x="598" y="635"/>
                        <a:pt x="598" y="635"/>
                        <a:pt x="598" y="635"/>
                      </a:cubicBezTo>
                      <a:cubicBezTo>
                        <a:pt x="597" y="631"/>
                        <a:pt x="597" y="631"/>
                        <a:pt x="597" y="631"/>
                      </a:cubicBezTo>
                      <a:cubicBezTo>
                        <a:pt x="595" y="629"/>
                        <a:pt x="595" y="629"/>
                        <a:pt x="595" y="629"/>
                      </a:cubicBezTo>
                      <a:cubicBezTo>
                        <a:pt x="594" y="627"/>
                        <a:pt x="594" y="627"/>
                        <a:pt x="594" y="627"/>
                      </a:cubicBezTo>
                      <a:cubicBezTo>
                        <a:pt x="594" y="626"/>
                        <a:pt x="594" y="626"/>
                        <a:pt x="594" y="626"/>
                      </a:cubicBezTo>
                      <a:cubicBezTo>
                        <a:pt x="596" y="625"/>
                        <a:pt x="596" y="625"/>
                        <a:pt x="596" y="625"/>
                      </a:cubicBezTo>
                      <a:cubicBezTo>
                        <a:pt x="598" y="622"/>
                        <a:pt x="598" y="622"/>
                        <a:pt x="598" y="622"/>
                      </a:cubicBezTo>
                      <a:cubicBezTo>
                        <a:pt x="598" y="620"/>
                        <a:pt x="598" y="619"/>
                        <a:pt x="599" y="617"/>
                      </a:cubicBezTo>
                      <a:cubicBezTo>
                        <a:pt x="598" y="616"/>
                        <a:pt x="598" y="616"/>
                        <a:pt x="598" y="616"/>
                      </a:cubicBezTo>
                      <a:cubicBezTo>
                        <a:pt x="596" y="615"/>
                        <a:pt x="596" y="615"/>
                        <a:pt x="596" y="615"/>
                      </a:cubicBezTo>
                      <a:cubicBezTo>
                        <a:pt x="597" y="614"/>
                        <a:pt x="597" y="614"/>
                        <a:pt x="597" y="614"/>
                      </a:cubicBezTo>
                      <a:cubicBezTo>
                        <a:pt x="600" y="614"/>
                        <a:pt x="600" y="614"/>
                        <a:pt x="600" y="614"/>
                      </a:cubicBezTo>
                      <a:cubicBezTo>
                        <a:pt x="600" y="612"/>
                        <a:pt x="602" y="610"/>
                        <a:pt x="603" y="608"/>
                      </a:cubicBezTo>
                      <a:cubicBezTo>
                        <a:pt x="603" y="605"/>
                        <a:pt x="603" y="605"/>
                        <a:pt x="603" y="605"/>
                      </a:cubicBezTo>
                      <a:cubicBezTo>
                        <a:pt x="602" y="603"/>
                        <a:pt x="602" y="603"/>
                        <a:pt x="602" y="603"/>
                      </a:cubicBezTo>
                      <a:cubicBezTo>
                        <a:pt x="602" y="601"/>
                        <a:pt x="602" y="601"/>
                        <a:pt x="602" y="601"/>
                      </a:cubicBezTo>
                      <a:cubicBezTo>
                        <a:pt x="603" y="601"/>
                        <a:pt x="603" y="601"/>
                        <a:pt x="603" y="601"/>
                      </a:cubicBezTo>
                      <a:cubicBezTo>
                        <a:pt x="605" y="604"/>
                        <a:pt x="605" y="604"/>
                        <a:pt x="605" y="604"/>
                      </a:cubicBezTo>
                      <a:cubicBezTo>
                        <a:pt x="606" y="605"/>
                        <a:pt x="606" y="605"/>
                        <a:pt x="606" y="605"/>
                      </a:cubicBezTo>
                      <a:cubicBezTo>
                        <a:pt x="607" y="604"/>
                        <a:pt x="609" y="603"/>
                        <a:pt x="611" y="602"/>
                      </a:cubicBezTo>
                      <a:cubicBezTo>
                        <a:pt x="612" y="600"/>
                        <a:pt x="613" y="598"/>
                        <a:pt x="615" y="596"/>
                      </a:cubicBezTo>
                      <a:cubicBezTo>
                        <a:pt x="615" y="596"/>
                        <a:pt x="615" y="595"/>
                        <a:pt x="615" y="595"/>
                      </a:cubicBezTo>
                      <a:cubicBezTo>
                        <a:pt x="616" y="593"/>
                        <a:pt x="618" y="591"/>
                        <a:pt x="620" y="589"/>
                      </a:cubicBezTo>
                      <a:cubicBezTo>
                        <a:pt x="620" y="586"/>
                        <a:pt x="620" y="586"/>
                        <a:pt x="620" y="586"/>
                      </a:cubicBezTo>
                      <a:cubicBezTo>
                        <a:pt x="621" y="584"/>
                        <a:pt x="621" y="584"/>
                        <a:pt x="621" y="584"/>
                      </a:cubicBezTo>
                      <a:cubicBezTo>
                        <a:pt x="621" y="582"/>
                        <a:pt x="621" y="582"/>
                        <a:pt x="621" y="582"/>
                      </a:cubicBezTo>
                      <a:cubicBezTo>
                        <a:pt x="617" y="579"/>
                        <a:pt x="617" y="579"/>
                        <a:pt x="617" y="579"/>
                      </a:cubicBezTo>
                      <a:cubicBezTo>
                        <a:pt x="615" y="579"/>
                        <a:pt x="615" y="579"/>
                        <a:pt x="615" y="579"/>
                      </a:cubicBezTo>
                      <a:cubicBezTo>
                        <a:pt x="612" y="584"/>
                        <a:pt x="612" y="584"/>
                        <a:pt x="612" y="584"/>
                      </a:cubicBezTo>
                      <a:cubicBezTo>
                        <a:pt x="609" y="585"/>
                        <a:pt x="609" y="585"/>
                        <a:pt x="609" y="585"/>
                      </a:cubicBezTo>
                      <a:cubicBezTo>
                        <a:pt x="605" y="584"/>
                        <a:pt x="605" y="584"/>
                        <a:pt x="605" y="584"/>
                      </a:cubicBezTo>
                      <a:cubicBezTo>
                        <a:pt x="604" y="581"/>
                        <a:pt x="604" y="581"/>
                        <a:pt x="604" y="581"/>
                      </a:cubicBezTo>
                      <a:cubicBezTo>
                        <a:pt x="604" y="577"/>
                        <a:pt x="604" y="577"/>
                        <a:pt x="604" y="577"/>
                      </a:cubicBezTo>
                      <a:cubicBezTo>
                        <a:pt x="603" y="575"/>
                        <a:pt x="603" y="575"/>
                        <a:pt x="603" y="575"/>
                      </a:cubicBezTo>
                      <a:cubicBezTo>
                        <a:pt x="603" y="572"/>
                        <a:pt x="603" y="572"/>
                        <a:pt x="603" y="572"/>
                      </a:cubicBezTo>
                      <a:cubicBezTo>
                        <a:pt x="605" y="574"/>
                        <a:pt x="605" y="574"/>
                        <a:pt x="605" y="574"/>
                      </a:cubicBezTo>
                      <a:cubicBezTo>
                        <a:pt x="606" y="576"/>
                        <a:pt x="606" y="576"/>
                        <a:pt x="606" y="576"/>
                      </a:cubicBezTo>
                      <a:cubicBezTo>
                        <a:pt x="605" y="577"/>
                        <a:pt x="605" y="577"/>
                        <a:pt x="605" y="577"/>
                      </a:cubicBezTo>
                      <a:cubicBezTo>
                        <a:pt x="606" y="580"/>
                        <a:pt x="606" y="580"/>
                        <a:pt x="606" y="580"/>
                      </a:cubicBezTo>
                      <a:cubicBezTo>
                        <a:pt x="609" y="582"/>
                        <a:pt x="609" y="582"/>
                        <a:pt x="609" y="582"/>
                      </a:cubicBezTo>
                      <a:cubicBezTo>
                        <a:pt x="611" y="581"/>
                        <a:pt x="611" y="581"/>
                        <a:pt x="611" y="581"/>
                      </a:cubicBezTo>
                      <a:cubicBezTo>
                        <a:pt x="614" y="578"/>
                        <a:pt x="614" y="578"/>
                        <a:pt x="614" y="578"/>
                      </a:cubicBezTo>
                      <a:cubicBezTo>
                        <a:pt x="616" y="576"/>
                        <a:pt x="616" y="576"/>
                        <a:pt x="616" y="576"/>
                      </a:cubicBezTo>
                      <a:cubicBezTo>
                        <a:pt x="619" y="576"/>
                        <a:pt x="619" y="576"/>
                        <a:pt x="619" y="576"/>
                      </a:cubicBezTo>
                      <a:cubicBezTo>
                        <a:pt x="622" y="578"/>
                        <a:pt x="622" y="578"/>
                        <a:pt x="622" y="578"/>
                      </a:cubicBezTo>
                      <a:cubicBezTo>
                        <a:pt x="623" y="578"/>
                        <a:pt x="623" y="578"/>
                        <a:pt x="623" y="578"/>
                      </a:cubicBezTo>
                      <a:cubicBezTo>
                        <a:pt x="624" y="576"/>
                        <a:pt x="624" y="576"/>
                        <a:pt x="624" y="576"/>
                      </a:cubicBezTo>
                      <a:cubicBezTo>
                        <a:pt x="623" y="574"/>
                        <a:pt x="623" y="574"/>
                        <a:pt x="623" y="574"/>
                      </a:cubicBezTo>
                      <a:cubicBezTo>
                        <a:pt x="617" y="566"/>
                        <a:pt x="617" y="566"/>
                        <a:pt x="617" y="566"/>
                      </a:cubicBezTo>
                      <a:cubicBezTo>
                        <a:pt x="612" y="561"/>
                        <a:pt x="612" y="561"/>
                        <a:pt x="612" y="561"/>
                      </a:cubicBezTo>
                      <a:cubicBezTo>
                        <a:pt x="607" y="561"/>
                        <a:pt x="607" y="561"/>
                        <a:pt x="607" y="561"/>
                      </a:cubicBezTo>
                      <a:cubicBezTo>
                        <a:pt x="602" y="558"/>
                        <a:pt x="602" y="558"/>
                        <a:pt x="602" y="558"/>
                      </a:cubicBezTo>
                      <a:cubicBezTo>
                        <a:pt x="599" y="554"/>
                        <a:pt x="599" y="554"/>
                        <a:pt x="599" y="554"/>
                      </a:cubicBezTo>
                      <a:cubicBezTo>
                        <a:pt x="599" y="551"/>
                        <a:pt x="599" y="551"/>
                        <a:pt x="599" y="551"/>
                      </a:cubicBezTo>
                      <a:cubicBezTo>
                        <a:pt x="599" y="549"/>
                        <a:pt x="599" y="549"/>
                        <a:pt x="599" y="549"/>
                      </a:cubicBezTo>
                      <a:cubicBezTo>
                        <a:pt x="601" y="551"/>
                        <a:pt x="601" y="551"/>
                        <a:pt x="601" y="551"/>
                      </a:cubicBezTo>
                      <a:cubicBezTo>
                        <a:pt x="602" y="555"/>
                        <a:pt x="602" y="555"/>
                        <a:pt x="602" y="555"/>
                      </a:cubicBezTo>
                      <a:cubicBezTo>
                        <a:pt x="604" y="557"/>
                        <a:pt x="604" y="557"/>
                        <a:pt x="604" y="557"/>
                      </a:cubicBezTo>
                      <a:cubicBezTo>
                        <a:pt x="609" y="558"/>
                        <a:pt x="609" y="558"/>
                        <a:pt x="609" y="558"/>
                      </a:cubicBezTo>
                      <a:cubicBezTo>
                        <a:pt x="610" y="556"/>
                        <a:pt x="610" y="556"/>
                        <a:pt x="610" y="556"/>
                      </a:cubicBezTo>
                      <a:cubicBezTo>
                        <a:pt x="609" y="554"/>
                        <a:pt x="609" y="554"/>
                        <a:pt x="609" y="554"/>
                      </a:cubicBezTo>
                      <a:cubicBezTo>
                        <a:pt x="606" y="550"/>
                        <a:pt x="606" y="550"/>
                        <a:pt x="606" y="550"/>
                      </a:cubicBezTo>
                      <a:cubicBezTo>
                        <a:pt x="606" y="548"/>
                        <a:pt x="606" y="548"/>
                        <a:pt x="606" y="548"/>
                      </a:cubicBezTo>
                      <a:cubicBezTo>
                        <a:pt x="606" y="547"/>
                        <a:pt x="606" y="547"/>
                        <a:pt x="606" y="547"/>
                      </a:cubicBezTo>
                      <a:cubicBezTo>
                        <a:pt x="606" y="547"/>
                        <a:pt x="606" y="547"/>
                        <a:pt x="606" y="547"/>
                      </a:cubicBezTo>
                      <a:cubicBezTo>
                        <a:pt x="608" y="548"/>
                        <a:pt x="608" y="548"/>
                        <a:pt x="608" y="548"/>
                      </a:cubicBezTo>
                      <a:cubicBezTo>
                        <a:pt x="612" y="553"/>
                        <a:pt x="612" y="553"/>
                        <a:pt x="612" y="553"/>
                      </a:cubicBezTo>
                      <a:cubicBezTo>
                        <a:pt x="614" y="557"/>
                        <a:pt x="614" y="557"/>
                        <a:pt x="614" y="557"/>
                      </a:cubicBezTo>
                      <a:cubicBezTo>
                        <a:pt x="614" y="559"/>
                        <a:pt x="614" y="559"/>
                        <a:pt x="614" y="559"/>
                      </a:cubicBezTo>
                      <a:cubicBezTo>
                        <a:pt x="617" y="563"/>
                        <a:pt x="617" y="563"/>
                        <a:pt x="617" y="563"/>
                      </a:cubicBezTo>
                      <a:cubicBezTo>
                        <a:pt x="620" y="566"/>
                        <a:pt x="620" y="566"/>
                        <a:pt x="620" y="566"/>
                      </a:cubicBezTo>
                      <a:cubicBezTo>
                        <a:pt x="624" y="571"/>
                        <a:pt x="624" y="571"/>
                        <a:pt x="624" y="571"/>
                      </a:cubicBezTo>
                      <a:cubicBezTo>
                        <a:pt x="626" y="572"/>
                        <a:pt x="626" y="572"/>
                        <a:pt x="626" y="572"/>
                      </a:cubicBezTo>
                      <a:cubicBezTo>
                        <a:pt x="628" y="571"/>
                        <a:pt x="628" y="571"/>
                        <a:pt x="628" y="571"/>
                      </a:cubicBezTo>
                      <a:cubicBezTo>
                        <a:pt x="630" y="572"/>
                        <a:pt x="630" y="572"/>
                        <a:pt x="630" y="572"/>
                      </a:cubicBezTo>
                      <a:cubicBezTo>
                        <a:pt x="630" y="574"/>
                        <a:pt x="630" y="574"/>
                        <a:pt x="630" y="574"/>
                      </a:cubicBezTo>
                      <a:cubicBezTo>
                        <a:pt x="628" y="576"/>
                        <a:pt x="628" y="576"/>
                        <a:pt x="628" y="576"/>
                      </a:cubicBezTo>
                      <a:cubicBezTo>
                        <a:pt x="630" y="579"/>
                        <a:pt x="630" y="579"/>
                        <a:pt x="630" y="579"/>
                      </a:cubicBezTo>
                      <a:cubicBezTo>
                        <a:pt x="631" y="581"/>
                        <a:pt x="631" y="581"/>
                        <a:pt x="631" y="581"/>
                      </a:cubicBezTo>
                      <a:cubicBezTo>
                        <a:pt x="633" y="581"/>
                        <a:pt x="633" y="581"/>
                        <a:pt x="633" y="581"/>
                      </a:cubicBezTo>
                      <a:cubicBezTo>
                        <a:pt x="635" y="578"/>
                        <a:pt x="635" y="578"/>
                        <a:pt x="635" y="578"/>
                      </a:cubicBezTo>
                      <a:cubicBezTo>
                        <a:pt x="637" y="571"/>
                        <a:pt x="637" y="571"/>
                        <a:pt x="637" y="571"/>
                      </a:cubicBezTo>
                      <a:cubicBezTo>
                        <a:pt x="638" y="569"/>
                        <a:pt x="638" y="569"/>
                        <a:pt x="638" y="569"/>
                      </a:cubicBezTo>
                      <a:cubicBezTo>
                        <a:pt x="639" y="566"/>
                        <a:pt x="639" y="566"/>
                        <a:pt x="639" y="566"/>
                      </a:cubicBezTo>
                      <a:cubicBezTo>
                        <a:pt x="638" y="563"/>
                        <a:pt x="638" y="563"/>
                        <a:pt x="638" y="563"/>
                      </a:cubicBezTo>
                      <a:cubicBezTo>
                        <a:pt x="639" y="561"/>
                        <a:pt x="639" y="561"/>
                        <a:pt x="639" y="561"/>
                      </a:cubicBezTo>
                      <a:cubicBezTo>
                        <a:pt x="638" y="556"/>
                        <a:pt x="638" y="556"/>
                        <a:pt x="638" y="556"/>
                      </a:cubicBezTo>
                      <a:cubicBezTo>
                        <a:pt x="637" y="552"/>
                        <a:pt x="637" y="552"/>
                        <a:pt x="637" y="552"/>
                      </a:cubicBezTo>
                      <a:cubicBezTo>
                        <a:pt x="637" y="550"/>
                        <a:pt x="637" y="550"/>
                        <a:pt x="637" y="550"/>
                      </a:cubicBezTo>
                      <a:cubicBezTo>
                        <a:pt x="638" y="549"/>
                        <a:pt x="638" y="549"/>
                        <a:pt x="638" y="549"/>
                      </a:cubicBezTo>
                      <a:cubicBezTo>
                        <a:pt x="639" y="550"/>
                        <a:pt x="639" y="550"/>
                        <a:pt x="639" y="550"/>
                      </a:cubicBezTo>
                      <a:cubicBezTo>
                        <a:pt x="639" y="550"/>
                        <a:pt x="639" y="550"/>
                        <a:pt x="639" y="550"/>
                      </a:cubicBezTo>
                      <a:cubicBezTo>
                        <a:pt x="639" y="549"/>
                        <a:pt x="639" y="548"/>
                        <a:pt x="639" y="547"/>
                      </a:cubicBezTo>
                      <a:cubicBezTo>
                        <a:pt x="639" y="546"/>
                        <a:pt x="639" y="546"/>
                        <a:pt x="639" y="546"/>
                      </a:cubicBezTo>
                      <a:cubicBezTo>
                        <a:pt x="639" y="545"/>
                        <a:pt x="639" y="545"/>
                        <a:pt x="639" y="545"/>
                      </a:cubicBezTo>
                      <a:cubicBezTo>
                        <a:pt x="637" y="541"/>
                        <a:pt x="637" y="541"/>
                        <a:pt x="637" y="541"/>
                      </a:cubicBezTo>
                      <a:cubicBezTo>
                        <a:pt x="635" y="539"/>
                        <a:pt x="635" y="539"/>
                        <a:pt x="635" y="539"/>
                      </a:cubicBezTo>
                      <a:cubicBezTo>
                        <a:pt x="632" y="538"/>
                        <a:pt x="632" y="538"/>
                        <a:pt x="632" y="538"/>
                      </a:cubicBezTo>
                      <a:cubicBezTo>
                        <a:pt x="630" y="538"/>
                        <a:pt x="630" y="538"/>
                        <a:pt x="630" y="538"/>
                      </a:cubicBezTo>
                      <a:cubicBezTo>
                        <a:pt x="628" y="535"/>
                        <a:pt x="628" y="535"/>
                        <a:pt x="628" y="535"/>
                      </a:cubicBezTo>
                      <a:cubicBezTo>
                        <a:pt x="626" y="534"/>
                        <a:pt x="626" y="534"/>
                        <a:pt x="626" y="534"/>
                      </a:cubicBezTo>
                      <a:cubicBezTo>
                        <a:pt x="620" y="534"/>
                        <a:pt x="620" y="534"/>
                        <a:pt x="620" y="534"/>
                      </a:cubicBezTo>
                      <a:cubicBezTo>
                        <a:pt x="617" y="535"/>
                        <a:pt x="617" y="535"/>
                        <a:pt x="617" y="535"/>
                      </a:cubicBezTo>
                      <a:cubicBezTo>
                        <a:pt x="615" y="535"/>
                        <a:pt x="615" y="535"/>
                        <a:pt x="615" y="535"/>
                      </a:cubicBezTo>
                      <a:cubicBezTo>
                        <a:pt x="615" y="533"/>
                        <a:pt x="615" y="533"/>
                        <a:pt x="615" y="533"/>
                      </a:cubicBezTo>
                      <a:cubicBezTo>
                        <a:pt x="614" y="532"/>
                        <a:pt x="614" y="532"/>
                        <a:pt x="614" y="532"/>
                      </a:cubicBezTo>
                      <a:cubicBezTo>
                        <a:pt x="614" y="530"/>
                        <a:pt x="614" y="530"/>
                        <a:pt x="614" y="530"/>
                      </a:cubicBezTo>
                      <a:cubicBezTo>
                        <a:pt x="615" y="532"/>
                        <a:pt x="615" y="532"/>
                        <a:pt x="615" y="532"/>
                      </a:cubicBezTo>
                      <a:cubicBezTo>
                        <a:pt x="617" y="532"/>
                        <a:pt x="617" y="532"/>
                        <a:pt x="617" y="532"/>
                      </a:cubicBezTo>
                      <a:cubicBezTo>
                        <a:pt x="621" y="531"/>
                        <a:pt x="621" y="531"/>
                        <a:pt x="621" y="531"/>
                      </a:cubicBezTo>
                      <a:cubicBezTo>
                        <a:pt x="626" y="530"/>
                        <a:pt x="626" y="530"/>
                        <a:pt x="626" y="530"/>
                      </a:cubicBezTo>
                      <a:cubicBezTo>
                        <a:pt x="627" y="532"/>
                        <a:pt x="627" y="532"/>
                        <a:pt x="627" y="532"/>
                      </a:cubicBezTo>
                      <a:cubicBezTo>
                        <a:pt x="629" y="531"/>
                        <a:pt x="629" y="531"/>
                        <a:pt x="629" y="531"/>
                      </a:cubicBezTo>
                      <a:cubicBezTo>
                        <a:pt x="632" y="530"/>
                        <a:pt x="632" y="530"/>
                        <a:pt x="632" y="530"/>
                      </a:cubicBezTo>
                      <a:cubicBezTo>
                        <a:pt x="634" y="531"/>
                        <a:pt x="634" y="531"/>
                        <a:pt x="634" y="531"/>
                      </a:cubicBezTo>
                      <a:cubicBezTo>
                        <a:pt x="635" y="532"/>
                        <a:pt x="635" y="532"/>
                        <a:pt x="635" y="532"/>
                      </a:cubicBezTo>
                      <a:cubicBezTo>
                        <a:pt x="636" y="532"/>
                        <a:pt x="636" y="532"/>
                        <a:pt x="636" y="532"/>
                      </a:cubicBezTo>
                      <a:cubicBezTo>
                        <a:pt x="636" y="528"/>
                        <a:pt x="635" y="525"/>
                        <a:pt x="635" y="521"/>
                      </a:cubicBezTo>
                      <a:cubicBezTo>
                        <a:pt x="635" y="521"/>
                        <a:pt x="635" y="521"/>
                        <a:pt x="635" y="521"/>
                      </a:cubicBezTo>
                      <a:cubicBezTo>
                        <a:pt x="633" y="522"/>
                        <a:pt x="633" y="522"/>
                        <a:pt x="633" y="522"/>
                      </a:cubicBezTo>
                      <a:cubicBezTo>
                        <a:pt x="630" y="521"/>
                        <a:pt x="630" y="521"/>
                        <a:pt x="630" y="521"/>
                      </a:cubicBezTo>
                      <a:cubicBezTo>
                        <a:pt x="626" y="521"/>
                        <a:pt x="626" y="521"/>
                        <a:pt x="626" y="521"/>
                      </a:cubicBezTo>
                      <a:cubicBezTo>
                        <a:pt x="625" y="519"/>
                        <a:pt x="625" y="519"/>
                        <a:pt x="625" y="519"/>
                      </a:cubicBezTo>
                      <a:cubicBezTo>
                        <a:pt x="621" y="518"/>
                        <a:pt x="621" y="518"/>
                        <a:pt x="621" y="518"/>
                      </a:cubicBezTo>
                      <a:cubicBezTo>
                        <a:pt x="618" y="519"/>
                        <a:pt x="618" y="519"/>
                        <a:pt x="618" y="519"/>
                      </a:cubicBezTo>
                      <a:cubicBezTo>
                        <a:pt x="617" y="521"/>
                        <a:pt x="617" y="521"/>
                        <a:pt x="617" y="521"/>
                      </a:cubicBezTo>
                      <a:cubicBezTo>
                        <a:pt x="616" y="521"/>
                        <a:pt x="616" y="521"/>
                        <a:pt x="616" y="521"/>
                      </a:cubicBezTo>
                      <a:cubicBezTo>
                        <a:pt x="616" y="517"/>
                        <a:pt x="616" y="517"/>
                        <a:pt x="616" y="517"/>
                      </a:cubicBezTo>
                      <a:cubicBezTo>
                        <a:pt x="616" y="514"/>
                        <a:pt x="616" y="514"/>
                        <a:pt x="616" y="514"/>
                      </a:cubicBezTo>
                      <a:cubicBezTo>
                        <a:pt x="615" y="512"/>
                        <a:pt x="615" y="512"/>
                        <a:pt x="615" y="512"/>
                      </a:cubicBezTo>
                      <a:cubicBezTo>
                        <a:pt x="611" y="513"/>
                        <a:pt x="611" y="513"/>
                        <a:pt x="611" y="513"/>
                      </a:cubicBezTo>
                      <a:cubicBezTo>
                        <a:pt x="609" y="513"/>
                        <a:pt x="609" y="513"/>
                        <a:pt x="609" y="513"/>
                      </a:cubicBezTo>
                      <a:cubicBezTo>
                        <a:pt x="607" y="511"/>
                        <a:pt x="607" y="511"/>
                        <a:pt x="607" y="511"/>
                      </a:cubicBezTo>
                      <a:cubicBezTo>
                        <a:pt x="607" y="509"/>
                        <a:pt x="607" y="509"/>
                        <a:pt x="607" y="509"/>
                      </a:cubicBezTo>
                      <a:cubicBezTo>
                        <a:pt x="609" y="509"/>
                        <a:pt x="609" y="509"/>
                        <a:pt x="609" y="509"/>
                      </a:cubicBezTo>
                      <a:cubicBezTo>
                        <a:pt x="613" y="510"/>
                        <a:pt x="613" y="510"/>
                        <a:pt x="613" y="510"/>
                      </a:cubicBezTo>
                      <a:cubicBezTo>
                        <a:pt x="614" y="509"/>
                        <a:pt x="614" y="509"/>
                        <a:pt x="614" y="509"/>
                      </a:cubicBezTo>
                      <a:cubicBezTo>
                        <a:pt x="614" y="507"/>
                        <a:pt x="614" y="507"/>
                        <a:pt x="614" y="507"/>
                      </a:cubicBezTo>
                      <a:cubicBezTo>
                        <a:pt x="613" y="506"/>
                        <a:pt x="613" y="506"/>
                        <a:pt x="613" y="506"/>
                      </a:cubicBezTo>
                      <a:cubicBezTo>
                        <a:pt x="614" y="504"/>
                        <a:pt x="614" y="504"/>
                        <a:pt x="614" y="504"/>
                      </a:cubicBezTo>
                      <a:cubicBezTo>
                        <a:pt x="614" y="501"/>
                        <a:pt x="614" y="501"/>
                        <a:pt x="614" y="501"/>
                      </a:cubicBezTo>
                      <a:cubicBezTo>
                        <a:pt x="613" y="499"/>
                        <a:pt x="613" y="499"/>
                        <a:pt x="613" y="499"/>
                      </a:cubicBezTo>
                      <a:cubicBezTo>
                        <a:pt x="614" y="497"/>
                        <a:pt x="614" y="497"/>
                        <a:pt x="614" y="497"/>
                      </a:cubicBezTo>
                      <a:cubicBezTo>
                        <a:pt x="613" y="495"/>
                        <a:pt x="613" y="495"/>
                        <a:pt x="613" y="495"/>
                      </a:cubicBezTo>
                      <a:cubicBezTo>
                        <a:pt x="613" y="492"/>
                        <a:pt x="613" y="492"/>
                        <a:pt x="613" y="492"/>
                      </a:cubicBezTo>
                      <a:cubicBezTo>
                        <a:pt x="615" y="491"/>
                        <a:pt x="615" y="491"/>
                        <a:pt x="615" y="491"/>
                      </a:cubicBezTo>
                      <a:cubicBezTo>
                        <a:pt x="616" y="492"/>
                        <a:pt x="616" y="492"/>
                        <a:pt x="616" y="492"/>
                      </a:cubicBezTo>
                      <a:cubicBezTo>
                        <a:pt x="616" y="495"/>
                        <a:pt x="616" y="495"/>
                        <a:pt x="616" y="495"/>
                      </a:cubicBezTo>
                      <a:cubicBezTo>
                        <a:pt x="617" y="497"/>
                        <a:pt x="617" y="497"/>
                        <a:pt x="617" y="497"/>
                      </a:cubicBezTo>
                      <a:cubicBezTo>
                        <a:pt x="619" y="497"/>
                        <a:pt x="619" y="497"/>
                        <a:pt x="619" y="497"/>
                      </a:cubicBezTo>
                      <a:cubicBezTo>
                        <a:pt x="622" y="495"/>
                        <a:pt x="622" y="495"/>
                        <a:pt x="622" y="495"/>
                      </a:cubicBezTo>
                      <a:cubicBezTo>
                        <a:pt x="626" y="490"/>
                        <a:pt x="626" y="490"/>
                        <a:pt x="626" y="490"/>
                      </a:cubicBezTo>
                      <a:cubicBezTo>
                        <a:pt x="628" y="489"/>
                        <a:pt x="628" y="489"/>
                        <a:pt x="628" y="489"/>
                      </a:cubicBezTo>
                      <a:cubicBezTo>
                        <a:pt x="629" y="488"/>
                        <a:pt x="629" y="488"/>
                        <a:pt x="629" y="488"/>
                      </a:cubicBezTo>
                      <a:cubicBezTo>
                        <a:pt x="628" y="487"/>
                        <a:pt x="628" y="487"/>
                        <a:pt x="628" y="487"/>
                      </a:cubicBezTo>
                      <a:cubicBezTo>
                        <a:pt x="625" y="486"/>
                        <a:pt x="625" y="486"/>
                        <a:pt x="625" y="486"/>
                      </a:cubicBezTo>
                      <a:cubicBezTo>
                        <a:pt x="622" y="486"/>
                        <a:pt x="622" y="486"/>
                        <a:pt x="622" y="486"/>
                      </a:cubicBezTo>
                      <a:cubicBezTo>
                        <a:pt x="621" y="485"/>
                        <a:pt x="621" y="485"/>
                        <a:pt x="621" y="485"/>
                      </a:cubicBezTo>
                      <a:cubicBezTo>
                        <a:pt x="624" y="484"/>
                        <a:pt x="624" y="484"/>
                        <a:pt x="624" y="484"/>
                      </a:cubicBezTo>
                      <a:cubicBezTo>
                        <a:pt x="627" y="484"/>
                        <a:pt x="627" y="484"/>
                        <a:pt x="627" y="484"/>
                      </a:cubicBezTo>
                      <a:cubicBezTo>
                        <a:pt x="628" y="485"/>
                        <a:pt x="628" y="485"/>
                        <a:pt x="628" y="485"/>
                      </a:cubicBezTo>
                      <a:cubicBezTo>
                        <a:pt x="630" y="485"/>
                        <a:pt x="630" y="485"/>
                        <a:pt x="630" y="485"/>
                      </a:cubicBezTo>
                      <a:cubicBezTo>
                        <a:pt x="630" y="483"/>
                        <a:pt x="630" y="483"/>
                        <a:pt x="630" y="483"/>
                      </a:cubicBezTo>
                      <a:cubicBezTo>
                        <a:pt x="629" y="481"/>
                        <a:pt x="629" y="481"/>
                        <a:pt x="629" y="481"/>
                      </a:cubicBezTo>
                      <a:cubicBezTo>
                        <a:pt x="632" y="480"/>
                        <a:pt x="632" y="480"/>
                        <a:pt x="632" y="480"/>
                      </a:cubicBezTo>
                      <a:cubicBezTo>
                        <a:pt x="635" y="480"/>
                        <a:pt x="635" y="480"/>
                        <a:pt x="635" y="480"/>
                      </a:cubicBezTo>
                      <a:cubicBezTo>
                        <a:pt x="637" y="483"/>
                        <a:pt x="637" y="483"/>
                        <a:pt x="637" y="483"/>
                      </a:cubicBezTo>
                      <a:cubicBezTo>
                        <a:pt x="639" y="484"/>
                        <a:pt x="639" y="484"/>
                        <a:pt x="639" y="484"/>
                      </a:cubicBezTo>
                      <a:cubicBezTo>
                        <a:pt x="640" y="483"/>
                        <a:pt x="640" y="483"/>
                        <a:pt x="640" y="483"/>
                      </a:cubicBezTo>
                      <a:cubicBezTo>
                        <a:pt x="642" y="484"/>
                        <a:pt x="642" y="484"/>
                        <a:pt x="642" y="484"/>
                      </a:cubicBezTo>
                      <a:cubicBezTo>
                        <a:pt x="644" y="486"/>
                        <a:pt x="644" y="486"/>
                        <a:pt x="644" y="486"/>
                      </a:cubicBezTo>
                      <a:cubicBezTo>
                        <a:pt x="643" y="489"/>
                        <a:pt x="643" y="489"/>
                        <a:pt x="643" y="489"/>
                      </a:cubicBezTo>
                      <a:cubicBezTo>
                        <a:pt x="644" y="491"/>
                        <a:pt x="644" y="491"/>
                        <a:pt x="644" y="491"/>
                      </a:cubicBezTo>
                      <a:cubicBezTo>
                        <a:pt x="647" y="492"/>
                        <a:pt x="647" y="492"/>
                        <a:pt x="647" y="492"/>
                      </a:cubicBezTo>
                      <a:cubicBezTo>
                        <a:pt x="648" y="491"/>
                        <a:pt x="648" y="491"/>
                        <a:pt x="648" y="491"/>
                      </a:cubicBezTo>
                      <a:cubicBezTo>
                        <a:pt x="649" y="492"/>
                        <a:pt x="649" y="492"/>
                        <a:pt x="649" y="492"/>
                      </a:cubicBezTo>
                      <a:cubicBezTo>
                        <a:pt x="651" y="495"/>
                        <a:pt x="651" y="495"/>
                        <a:pt x="651" y="495"/>
                      </a:cubicBezTo>
                      <a:cubicBezTo>
                        <a:pt x="655" y="496"/>
                        <a:pt x="655" y="496"/>
                        <a:pt x="655" y="496"/>
                      </a:cubicBezTo>
                      <a:cubicBezTo>
                        <a:pt x="656" y="499"/>
                        <a:pt x="656" y="499"/>
                        <a:pt x="656" y="499"/>
                      </a:cubicBezTo>
                      <a:cubicBezTo>
                        <a:pt x="657" y="499"/>
                        <a:pt x="658" y="499"/>
                        <a:pt x="659" y="499"/>
                      </a:cubicBezTo>
                      <a:cubicBezTo>
                        <a:pt x="659" y="499"/>
                        <a:pt x="659" y="499"/>
                        <a:pt x="659" y="499"/>
                      </a:cubicBezTo>
                      <a:cubicBezTo>
                        <a:pt x="659" y="495"/>
                        <a:pt x="659" y="495"/>
                        <a:pt x="659" y="495"/>
                      </a:cubicBezTo>
                      <a:cubicBezTo>
                        <a:pt x="661" y="492"/>
                        <a:pt x="661" y="492"/>
                        <a:pt x="661" y="492"/>
                      </a:cubicBezTo>
                      <a:cubicBezTo>
                        <a:pt x="662" y="487"/>
                        <a:pt x="662" y="487"/>
                        <a:pt x="662" y="487"/>
                      </a:cubicBezTo>
                      <a:cubicBezTo>
                        <a:pt x="662" y="485"/>
                        <a:pt x="662" y="485"/>
                        <a:pt x="662" y="485"/>
                      </a:cubicBezTo>
                      <a:cubicBezTo>
                        <a:pt x="663" y="479"/>
                        <a:pt x="663" y="479"/>
                        <a:pt x="663" y="479"/>
                      </a:cubicBezTo>
                      <a:cubicBezTo>
                        <a:pt x="663" y="474"/>
                        <a:pt x="663" y="474"/>
                        <a:pt x="663" y="474"/>
                      </a:cubicBezTo>
                      <a:cubicBezTo>
                        <a:pt x="664" y="472"/>
                        <a:pt x="664" y="472"/>
                        <a:pt x="664" y="472"/>
                      </a:cubicBezTo>
                      <a:cubicBezTo>
                        <a:pt x="664" y="469"/>
                        <a:pt x="664" y="469"/>
                        <a:pt x="664" y="469"/>
                      </a:cubicBezTo>
                      <a:cubicBezTo>
                        <a:pt x="663" y="466"/>
                        <a:pt x="663" y="466"/>
                        <a:pt x="663" y="466"/>
                      </a:cubicBezTo>
                      <a:cubicBezTo>
                        <a:pt x="661" y="464"/>
                        <a:pt x="661" y="464"/>
                        <a:pt x="661" y="464"/>
                      </a:cubicBezTo>
                      <a:cubicBezTo>
                        <a:pt x="659" y="462"/>
                        <a:pt x="659" y="462"/>
                        <a:pt x="659" y="462"/>
                      </a:cubicBezTo>
                      <a:cubicBezTo>
                        <a:pt x="657" y="462"/>
                        <a:pt x="657" y="462"/>
                        <a:pt x="657" y="462"/>
                      </a:cubicBezTo>
                      <a:cubicBezTo>
                        <a:pt x="656" y="460"/>
                        <a:pt x="656" y="460"/>
                        <a:pt x="656" y="460"/>
                      </a:cubicBezTo>
                      <a:cubicBezTo>
                        <a:pt x="656" y="458"/>
                        <a:pt x="656" y="458"/>
                        <a:pt x="656" y="458"/>
                      </a:cubicBezTo>
                      <a:cubicBezTo>
                        <a:pt x="655" y="459"/>
                        <a:pt x="655" y="459"/>
                        <a:pt x="655" y="459"/>
                      </a:cubicBezTo>
                      <a:cubicBezTo>
                        <a:pt x="653" y="462"/>
                        <a:pt x="653" y="462"/>
                        <a:pt x="653" y="462"/>
                      </a:cubicBezTo>
                      <a:cubicBezTo>
                        <a:pt x="650" y="466"/>
                        <a:pt x="650" y="466"/>
                        <a:pt x="650" y="466"/>
                      </a:cubicBezTo>
                      <a:cubicBezTo>
                        <a:pt x="648" y="467"/>
                        <a:pt x="648" y="467"/>
                        <a:pt x="648" y="467"/>
                      </a:cubicBezTo>
                      <a:cubicBezTo>
                        <a:pt x="647" y="466"/>
                        <a:pt x="647" y="466"/>
                        <a:pt x="647" y="466"/>
                      </a:cubicBezTo>
                      <a:cubicBezTo>
                        <a:pt x="647" y="464"/>
                        <a:pt x="647" y="464"/>
                        <a:pt x="647" y="464"/>
                      </a:cubicBezTo>
                      <a:cubicBezTo>
                        <a:pt x="647" y="461"/>
                        <a:pt x="647" y="461"/>
                        <a:pt x="647" y="461"/>
                      </a:cubicBezTo>
                      <a:cubicBezTo>
                        <a:pt x="646" y="459"/>
                        <a:pt x="646" y="459"/>
                        <a:pt x="646" y="459"/>
                      </a:cubicBezTo>
                      <a:cubicBezTo>
                        <a:pt x="643" y="458"/>
                        <a:pt x="643" y="458"/>
                        <a:pt x="643" y="458"/>
                      </a:cubicBezTo>
                      <a:cubicBezTo>
                        <a:pt x="640" y="458"/>
                        <a:pt x="640" y="458"/>
                        <a:pt x="640" y="458"/>
                      </a:cubicBezTo>
                      <a:cubicBezTo>
                        <a:pt x="639" y="457"/>
                        <a:pt x="639" y="457"/>
                        <a:pt x="639" y="457"/>
                      </a:cubicBezTo>
                      <a:cubicBezTo>
                        <a:pt x="641" y="456"/>
                        <a:pt x="641" y="456"/>
                        <a:pt x="641" y="456"/>
                      </a:cubicBezTo>
                      <a:cubicBezTo>
                        <a:pt x="641" y="454"/>
                        <a:pt x="641" y="454"/>
                        <a:pt x="641" y="454"/>
                      </a:cubicBezTo>
                      <a:cubicBezTo>
                        <a:pt x="638" y="452"/>
                        <a:pt x="638" y="452"/>
                        <a:pt x="638" y="452"/>
                      </a:cubicBezTo>
                      <a:cubicBezTo>
                        <a:pt x="637" y="451"/>
                        <a:pt x="637" y="451"/>
                        <a:pt x="637" y="451"/>
                      </a:cubicBezTo>
                      <a:cubicBezTo>
                        <a:pt x="638" y="449"/>
                        <a:pt x="638" y="449"/>
                        <a:pt x="638" y="449"/>
                      </a:cubicBezTo>
                      <a:cubicBezTo>
                        <a:pt x="639" y="450"/>
                        <a:pt x="639" y="450"/>
                        <a:pt x="639" y="450"/>
                      </a:cubicBezTo>
                      <a:cubicBezTo>
                        <a:pt x="642" y="451"/>
                        <a:pt x="642" y="451"/>
                        <a:pt x="642" y="451"/>
                      </a:cubicBezTo>
                      <a:cubicBezTo>
                        <a:pt x="642" y="449"/>
                        <a:pt x="642" y="449"/>
                        <a:pt x="642" y="449"/>
                      </a:cubicBezTo>
                      <a:cubicBezTo>
                        <a:pt x="640" y="446"/>
                        <a:pt x="640" y="446"/>
                        <a:pt x="640" y="446"/>
                      </a:cubicBezTo>
                      <a:cubicBezTo>
                        <a:pt x="639" y="443"/>
                        <a:pt x="639" y="443"/>
                        <a:pt x="639" y="443"/>
                      </a:cubicBezTo>
                      <a:cubicBezTo>
                        <a:pt x="640" y="441"/>
                        <a:pt x="640" y="441"/>
                        <a:pt x="640" y="441"/>
                      </a:cubicBezTo>
                      <a:cubicBezTo>
                        <a:pt x="641" y="440"/>
                        <a:pt x="641" y="440"/>
                        <a:pt x="641" y="440"/>
                      </a:cubicBezTo>
                      <a:cubicBezTo>
                        <a:pt x="642" y="441"/>
                        <a:pt x="642" y="441"/>
                        <a:pt x="642" y="441"/>
                      </a:cubicBezTo>
                      <a:cubicBezTo>
                        <a:pt x="644" y="442"/>
                        <a:pt x="644" y="442"/>
                        <a:pt x="644" y="442"/>
                      </a:cubicBezTo>
                      <a:cubicBezTo>
                        <a:pt x="645" y="444"/>
                        <a:pt x="645" y="444"/>
                        <a:pt x="645" y="444"/>
                      </a:cubicBezTo>
                      <a:cubicBezTo>
                        <a:pt x="649" y="449"/>
                        <a:pt x="649" y="449"/>
                        <a:pt x="649" y="449"/>
                      </a:cubicBezTo>
                      <a:cubicBezTo>
                        <a:pt x="651" y="451"/>
                        <a:pt x="651" y="451"/>
                        <a:pt x="651" y="451"/>
                      </a:cubicBezTo>
                      <a:cubicBezTo>
                        <a:pt x="653" y="451"/>
                        <a:pt x="653" y="451"/>
                        <a:pt x="653" y="451"/>
                      </a:cubicBezTo>
                      <a:cubicBezTo>
                        <a:pt x="655" y="448"/>
                        <a:pt x="655" y="448"/>
                        <a:pt x="655" y="448"/>
                      </a:cubicBezTo>
                      <a:cubicBezTo>
                        <a:pt x="653" y="443"/>
                        <a:pt x="653" y="443"/>
                        <a:pt x="653" y="443"/>
                      </a:cubicBezTo>
                      <a:cubicBezTo>
                        <a:pt x="649" y="439"/>
                        <a:pt x="649" y="439"/>
                        <a:pt x="649" y="439"/>
                      </a:cubicBezTo>
                      <a:cubicBezTo>
                        <a:pt x="647" y="437"/>
                        <a:pt x="647" y="437"/>
                        <a:pt x="647" y="437"/>
                      </a:cubicBezTo>
                      <a:cubicBezTo>
                        <a:pt x="643" y="436"/>
                        <a:pt x="643" y="436"/>
                        <a:pt x="643" y="436"/>
                      </a:cubicBezTo>
                      <a:cubicBezTo>
                        <a:pt x="642" y="431"/>
                        <a:pt x="642" y="431"/>
                        <a:pt x="642" y="431"/>
                      </a:cubicBezTo>
                      <a:cubicBezTo>
                        <a:pt x="640" y="428"/>
                        <a:pt x="640" y="428"/>
                        <a:pt x="640" y="428"/>
                      </a:cubicBezTo>
                      <a:cubicBezTo>
                        <a:pt x="638" y="425"/>
                        <a:pt x="638" y="425"/>
                        <a:pt x="638" y="425"/>
                      </a:cubicBezTo>
                      <a:cubicBezTo>
                        <a:pt x="636" y="424"/>
                        <a:pt x="636" y="424"/>
                        <a:pt x="636" y="424"/>
                      </a:cubicBezTo>
                      <a:cubicBezTo>
                        <a:pt x="634" y="421"/>
                        <a:pt x="634" y="421"/>
                        <a:pt x="634" y="421"/>
                      </a:cubicBezTo>
                      <a:cubicBezTo>
                        <a:pt x="634" y="419"/>
                        <a:pt x="634" y="419"/>
                        <a:pt x="634" y="419"/>
                      </a:cubicBezTo>
                      <a:cubicBezTo>
                        <a:pt x="635" y="418"/>
                        <a:pt x="635" y="418"/>
                        <a:pt x="635" y="418"/>
                      </a:cubicBezTo>
                      <a:cubicBezTo>
                        <a:pt x="636" y="415"/>
                        <a:pt x="636" y="415"/>
                        <a:pt x="636" y="415"/>
                      </a:cubicBezTo>
                      <a:cubicBezTo>
                        <a:pt x="635" y="414"/>
                        <a:pt x="635" y="414"/>
                        <a:pt x="635" y="414"/>
                      </a:cubicBezTo>
                      <a:cubicBezTo>
                        <a:pt x="634" y="413"/>
                        <a:pt x="634" y="413"/>
                        <a:pt x="634" y="413"/>
                      </a:cubicBezTo>
                      <a:cubicBezTo>
                        <a:pt x="636" y="411"/>
                        <a:pt x="636" y="411"/>
                        <a:pt x="636" y="411"/>
                      </a:cubicBezTo>
                      <a:cubicBezTo>
                        <a:pt x="638" y="411"/>
                        <a:pt x="638" y="411"/>
                        <a:pt x="638" y="411"/>
                      </a:cubicBezTo>
                      <a:cubicBezTo>
                        <a:pt x="639" y="409"/>
                        <a:pt x="639" y="409"/>
                        <a:pt x="639" y="409"/>
                      </a:cubicBezTo>
                      <a:cubicBezTo>
                        <a:pt x="642" y="410"/>
                        <a:pt x="642" y="410"/>
                        <a:pt x="642" y="410"/>
                      </a:cubicBezTo>
                      <a:cubicBezTo>
                        <a:pt x="643" y="412"/>
                        <a:pt x="643" y="412"/>
                        <a:pt x="643" y="412"/>
                      </a:cubicBezTo>
                      <a:cubicBezTo>
                        <a:pt x="640" y="414"/>
                        <a:pt x="640" y="414"/>
                        <a:pt x="640" y="414"/>
                      </a:cubicBezTo>
                      <a:cubicBezTo>
                        <a:pt x="642" y="415"/>
                        <a:pt x="642" y="415"/>
                        <a:pt x="642" y="415"/>
                      </a:cubicBezTo>
                      <a:cubicBezTo>
                        <a:pt x="644" y="417"/>
                        <a:pt x="644" y="417"/>
                        <a:pt x="644" y="417"/>
                      </a:cubicBezTo>
                      <a:cubicBezTo>
                        <a:pt x="644" y="419"/>
                        <a:pt x="644" y="419"/>
                        <a:pt x="644" y="419"/>
                      </a:cubicBezTo>
                      <a:cubicBezTo>
                        <a:pt x="645" y="422"/>
                        <a:pt x="645" y="422"/>
                        <a:pt x="645" y="422"/>
                      </a:cubicBezTo>
                      <a:cubicBezTo>
                        <a:pt x="647" y="422"/>
                        <a:pt x="647" y="422"/>
                        <a:pt x="647" y="422"/>
                      </a:cubicBezTo>
                      <a:cubicBezTo>
                        <a:pt x="650" y="419"/>
                        <a:pt x="650" y="419"/>
                        <a:pt x="650" y="419"/>
                      </a:cubicBezTo>
                      <a:cubicBezTo>
                        <a:pt x="652" y="414"/>
                        <a:pt x="652" y="414"/>
                        <a:pt x="652" y="414"/>
                      </a:cubicBezTo>
                      <a:cubicBezTo>
                        <a:pt x="652" y="409"/>
                        <a:pt x="652" y="409"/>
                        <a:pt x="652" y="409"/>
                      </a:cubicBezTo>
                      <a:cubicBezTo>
                        <a:pt x="654" y="406"/>
                        <a:pt x="654" y="406"/>
                        <a:pt x="654" y="406"/>
                      </a:cubicBezTo>
                      <a:cubicBezTo>
                        <a:pt x="654" y="404"/>
                        <a:pt x="654" y="404"/>
                        <a:pt x="654" y="404"/>
                      </a:cubicBezTo>
                      <a:cubicBezTo>
                        <a:pt x="654" y="399"/>
                        <a:pt x="654" y="399"/>
                        <a:pt x="654" y="399"/>
                      </a:cubicBezTo>
                      <a:cubicBezTo>
                        <a:pt x="656" y="396"/>
                        <a:pt x="656" y="396"/>
                        <a:pt x="656" y="396"/>
                      </a:cubicBezTo>
                      <a:cubicBezTo>
                        <a:pt x="658" y="394"/>
                        <a:pt x="658" y="394"/>
                        <a:pt x="658" y="394"/>
                      </a:cubicBezTo>
                      <a:cubicBezTo>
                        <a:pt x="659" y="388"/>
                        <a:pt x="659" y="388"/>
                        <a:pt x="659" y="388"/>
                      </a:cubicBezTo>
                      <a:cubicBezTo>
                        <a:pt x="659" y="383"/>
                        <a:pt x="659" y="383"/>
                        <a:pt x="659" y="383"/>
                      </a:cubicBezTo>
                      <a:cubicBezTo>
                        <a:pt x="657" y="380"/>
                        <a:pt x="657" y="380"/>
                        <a:pt x="657" y="380"/>
                      </a:cubicBezTo>
                      <a:cubicBezTo>
                        <a:pt x="659" y="373"/>
                        <a:pt x="659" y="373"/>
                        <a:pt x="659" y="373"/>
                      </a:cubicBezTo>
                      <a:cubicBezTo>
                        <a:pt x="660" y="367"/>
                        <a:pt x="660" y="367"/>
                        <a:pt x="660" y="367"/>
                      </a:cubicBezTo>
                      <a:cubicBezTo>
                        <a:pt x="661" y="361"/>
                        <a:pt x="661" y="361"/>
                        <a:pt x="661" y="361"/>
                      </a:cubicBezTo>
                      <a:cubicBezTo>
                        <a:pt x="663" y="358"/>
                        <a:pt x="663" y="358"/>
                        <a:pt x="663" y="358"/>
                      </a:cubicBezTo>
                      <a:cubicBezTo>
                        <a:pt x="663" y="355"/>
                        <a:pt x="663" y="355"/>
                        <a:pt x="663" y="355"/>
                      </a:cubicBezTo>
                      <a:cubicBezTo>
                        <a:pt x="664" y="350"/>
                        <a:pt x="664" y="350"/>
                        <a:pt x="664" y="350"/>
                      </a:cubicBezTo>
                      <a:cubicBezTo>
                        <a:pt x="664" y="345"/>
                        <a:pt x="664" y="345"/>
                        <a:pt x="664" y="345"/>
                      </a:cubicBezTo>
                      <a:cubicBezTo>
                        <a:pt x="667" y="342"/>
                        <a:pt x="667" y="342"/>
                        <a:pt x="667" y="342"/>
                      </a:cubicBezTo>
                      <a:cubicBezTo>
                        <a:pt x="669" y="337"/>
                        <a:pt x="669" y="337"/>
                        <a:pt x="669" y="337"/>
                      </a:cubicBezTo>
                      <a:cubicBezTo>
                        <a:pt x="675" y="328"/>
                        <a:pt x="675" y="328"/>
                        <a:pt x="675" y="328"/>
                      </a:cubicBezTo>
                      <a:cubicBezTo>
                        <a:pt x="678" y="322"/>
                        <a:pt x="678" y="322"/>
                        <a:pt x="678" y="322"/>
                      </a:cubicBezTo>
                      <a:cubicBezTo>
                        <a:pt x="683" y="317"/>
                        <a:pt x="683" y="317"/>
                        <a:pt x="683" y="317"/>
                      </a:cubicBezTo>
                      <a:cubicBezTo>
                        <a:pt x="684" y="314"/>
                        <a:pt x="684" y="314"/>
                        <a:pt x="684" y="314"/>
                      </a:cubicBezTo>
                      <a:cubicBezTo>
                        <a:pt x="687" y="310"/>
                        <a:pt x="687" y="310"/>
                        <a:pt x="687" y="310"/>
                      </a:cubicBezTo>
                      <a:cubicBezTo>
                        <a:pt x="689" y="305"/>
                        <a:pt x="689" y="305"/>
                        <a:pt x="689" y="305"/>
                      </a:cubicBezTo>
                      <a:cubicBezTo>
                        <a:pt x="693" y="301"/>
                        <a:pt x="693" y="301"/>
                        <a:pt x="693" y="301"/>
                      </a:cubicBezTo>
                      <a:cubicBezTo>
                        <a:pt x="694" y="299"/>
                        <a:pt x="694" y="299"/>
                        <a:pt x="694" y="299"/>
                      </a:cubicBezTo>
                      <a:cubicBezTo>
                        <a:pt x="693" y="298"/>
                        <a:pt x="693" y="298"/>
                        <a:pt x="693" y="298"/>
                      </a:cubicBezTo>
                      <a:cubicBezTo>
                        <a:pt x="691" y="296"/>
                        <a:pt x="691" y="296"/>
                        <a:pt x="691" y="296"/>
                      </a:cubicBezTo>
                      <a:cubicBezTo>
                        <a:pt x="688" y="294"/>
                        <a:pt x="688" y="294"/>
                        <a:pt x="688" y="294"/>
                      </a:cubicBezTo>
                      <a:cubicBezTo>
                        <a:pt x="686" y="293"/>
                        <a:pt x="686" y="293"/>
                        <a:pt x="686" y="293"/>
                      </a:cubicBezTo>
                      <a:cubicBezTo>
                        <a:pt x="685" y="291"/>
                        <a:pt x="685" y="291"/>
                        <a:pt x="685" y="291"/>
                      </a:cubicBezTo>
                      <a:cubicBezTo>
                        <a:pt x="682" y="292"/>
                        <a:pt x="682" y="292"/>
                        <a:pt x="682" y="292"/>
                      </a:cubicBezTo>
                      <a:cubicBezTo>
                        <a:pt x="677" y="294"/>
                        <a:pt x="677" y="294"/>
                        <a:pt x="677" y="294"/>
                      </a:cubicBezTo>
                      <a:cubicBezTo>
                        <a:pt x="672" y="295"/>
                        <a:pt x="672" y="295"/>
                        <a:pt x="672" y="295"/>
                      </a:cubicBezTo>
                      <a:cubicBezTo>
                        <a:pt x="668" y="298"/>
                        <a:pt x="668" y="298"/>
                        <a:pt x="668" y="298"/>
                      </a:cubicBezTo>
                      <a:cubicBezTo>
                        <a:pt x="665" y="301"/>
                        <a:pt x="665" y="301"/>
                        <a:pt x="665" y="301"/>
                      </a:cubicBezTo>
                      <a:cubicBezTo>
                        <a:pt x="662" y="304"/>
                        <a:pt x="662" y="304"/>
                        <a:pt x="662" y="304"/>
                      </a:cubicBezTo>
                      <a:cubicBezTo>
                        <a:pt x="661" y="306"/>
                        <a:pt x="661" y="306"/>
                        <a:pt x="661" y="306"/>
                      </a:cubicBezTo>
                      <a:cubicBezTo>
                        <a:pt x="659" y="306"/>
                        <a:pt x="659" y="306"/>
                        <a:pt x="659" y="306"/>
                      </a:cubicBezTo>
                      <a:cubicBezTo>
                        <a:pt x="656" y="305"/>
                        <a:pt x="656" y="305"/>
                        <a:pt x="656" y="305"/>
                      </a:cubicBezTo>
                      <a:cubicBezTo>
                        <a:pt x="654" y="303"/>
                        <a:pt x="654" y="303"/>
                        <a:pt x="654" y="303"/>
                      </a:cubicBezTo>
                      <a:cubicBezTo>
                        <a:pt x="654" y="300"/>
                        <a:pt x="654" y="300"/>
                        <a:pt x="654" y="300"/>
                      </a:cubicBezTo>
                      <a:cubicBezTo>
                        <a:pt x="657" y="301"/>
                        <a:pt x="657" y="301"/>
                        <a:pt x="657" y="301"/>
                      </a:cubicBezTo>
                      <a:cubicBezTo>
                        <a:pt x="658" y="299"/>
                        <a:pt x="658" y="299"/>
                        <a:pt x="658" y="299"/>
                      </a:cubicBezTo>
                      <a:cubicBezTo>
                        <a:pt x="658" y="296"/>
                        <a:pt x="658" y="296"/>
                        <a:pt x="658" y="296"/>
                      </a:cubicBezTo>
                      <a:cubicBezTo>
                        <a:pt x="657" y="293"/>
                        <a:pt x="657" y="293"/>
                        <a:pt x="657" y="293"/>
                      </a:cubicBezTo>
                      <a:cubicBezTo>
                        <a:pt x="655" y="293"/>
                        <a:pt x="655" y="293"/>
                        <a:pt x="655" y="293"/>
                      </a:cubicBezTo>
                      <a:cubicBezTo>
                        <a:pt x="653" y="292"/>
                        <a:pt x="653" y="292"/>
                        <a:pt x="653" y="292"/>
                      </a:cubicBezTo>
                      <a:cubicBezTo>
                        <a:pt x="655" y="291"/>
                        <a:pt x="655" y="291"/>
                        <a:pt x="655" y="291"/>
                      </a:cubicBezTo>
                      <a:cubicBezTo>
                        <a:pt x="657" y="289"/>
                        <a:pt x="657" y="289"/>
                        <a:pt x="657" y="289"/>
                      </a:cubicBezTo>
                      <a:cubicBezTo>
                        <a:pt x="660" y="287"/>
                        <a:pt x="660" y="287"/>
                        <a:pt x="660" y="287"/>
                      </a:cubicBezTo>
                      <a:cubicBezTo>
                        <a:pt x="663" y="281"/>
                        <a:pt x="663" y="281"/>
                        <a:pt x="663" y="281"/>
                      </a:cubicBezTo>
                      <a:cubicBezTo>
                        <a:pt x="666" y="278"/>
                        <a:pt x="666" y="278"/>
                        <a:pt x="666" y="278"/>
                      </a:cubicBezTo>
                      <a:cubicBezTo>
                        <a:pt x="668" y="278"/>
                        <a:pt x="668" y="278"/>
                        <a:pt x="668" y="278"/>
                      </a:cubicBezTo>
                      <a:cubicBezTo>
                        <a:pt x="673" y="279"/>
                        <a:pt x="673" y="279"/>
                        <a:pt x="673" y="279"/>
                      </a:cubicBezTo>
                      <a:cubicBezTo>
                        <a:pt x="680" y="285"/>
                        <a:pt x="680" y="285"/>
                        <a:pt x="680" y="285"/>
                      </a:cubicBezTo>
                      <a:cubicBezTo>
                        <a:pt x="682" y="288"/>
                        <a:pt x="682" y="288"/>
                        <a:pt x="682" y="288"/>
                      </a:cubicBezTo>
                      <a:cubicBezTo>
                        <a:pt x="689" y="288"/>
                        <a:pt x="689" y="288"/>
                        <a:pt x="689" y="288"/>
                      </a:cubicBezTo>
                      <a:cubicBezTo>
                        <a:pt x="692" y="287"/>
                        <a:pt x="692" y="287"/>
                        <a:pt x="692" y="287"/>
                      </a:cubicBezTo>
                      <a:cubicBezTo>
                        <a:pt x="695" y="288"/>
                        <a:pt x="695" y="288"/>
                        <a:pt x="695" y="288"/>
                      </a:cubicBezTo>
                      <a:cubicBezTo>
                        <a:pt x="702" y="286"/>
                        <a:pt x="702" y="286"/>
                        <a:pt x="702" y="286"/>
                      </a:cubicBezTo>
                      <a:cubicBezTo>
                        <a:pt x="705" y="284"/>
                        <a:pt x="705" y="284"/>
                        <a:pt x="705" y="284"/>
                      </a:cubicBezTo>
                      <a:cubicBezTo>
                        <a:pt x="705" y="280"/>
                        <a:pt x="705" y="280"/>
                        <a:pt x="705" y="280"/>
                      </a:cubicBezTo>
                      <a:cubicBezTo>
                        <a:pt x="704" y="278"/>
                        <a:pt x="704" y="278"/>
                        <a:pt x="704" y="278"/>
                      </a:cubicBezTo>
                      <a:cubicBezTo>
                        <a:pt x="705" y="278"/>
                        <a:pt x="705" y="278"/>
                        <a:pt x="705" y="278"/>
                      </a:cubicBezTo>
                      <a:cubicBezTo>
                        <a:pt x="708" y="278"/>
                        <a:pt x="708" y="278"/>
                        <a:pt x="708" y="278"/>
                      </a:cubicBezTo>
                      <a:cubicBezTo>
                        <a:pt x="711" y="275"/>
                        <a:pt x="711" y="275"/>
                        <a:pt x="711" y="275"/>
                      </a:cubicBezTo>
                      <a:cubicBezTo>
                        <a:pt x="711" y="272"/>
                        <a:pt x="711" y="272"/>
                        <a:pt x="711" y="272"/>
                      </a:cubicBezTo>
                      <a:cubicBezTo>
                        <a:pt x="709" y="269"/>
                        <a:pt x="709" y="269"/>
                        <a:pt x="709" y="269"/>
                      </a:cubicBezTo>
                      <a:cubicBezTo>
                        <a:pt x="706" y="268"/>
                        <a:pt x="706" y="268"/>
                        <a:pt x="706" y="268"/>
                      </a:cubicBezTo>
                      <a:cubicBezTo>
                        <a:pt x="705" y="265"/>
                        <a:pt x="705" y="265"/>
                        <a:pt x="705" y="265"/>
                      </a:cubicBezTo>
                      <a:cubicBezTo>
                        <a:pt x="703" y="264"/>
                        <a:pt x="703" y="264"/>
                        <a:pt x="703" y="264"/>
                      </a:cubicBezTo>
                      <a:cubicBezTo>
                        <a:pt x="700" y="265"/>
                        <a:pt x="700" y="265"/>
                        <a:pt x="700" y="265"/>
                      </a:cubicBezTo>
                      <a:cubicBezTo>
                        <a:pt x="698" y="267"/>
                        <a:pt x="698" y="267"/>
                        <a:pt x="698" y="267"/>
                      </a:cubicBezTo>
                      <a:cubicBezTo>
                        <a:pt x="696" y="267"/>
                        <a:pt x="696" y="267"/>
                        <a:pt x="696" y="267"/>
                      </a:cubicBezTo>
                      <a:cubicBezTo>
                        <a:pt x="694" y="265"/>
                        <a:pt x="694" y="265"/>
                        <a:pt x="694" y="265"/>
                      </a:cubicBezTo>
                      <a:cubicBezTo>
                        <a:pt x="686" y="265"/>
                        <a:pt x="686" y="265"/>
                        <a:pt x="686" y="265"/>
                      </a:cubicBezTo>
                      <a:cubicBezTo>
                        <a:pt x="682" y="264"/>
                        <a:pt x="682" y="264"/>
                        <a:pt x="682" y="264"/>
                      </a:cubicBezTo>
                      <a:cubicBezTo>
                        <a:pt x="680" y="262"/>
                        <a:pt x="680" y="262"/>
                        <a:pt x="680" y="262"/>
                      </a:cubicBezTo>
                      <a:cubicBezTo>
                        <a:pt x="677" y="262"/>
                        <a:pt x="677" y="262"/>
                        <a:pt x="677" y="262"/>
                      </a:cubicBezTo>
                      <a:cubicBezTo>
                        <a:pt x="675" y="263"/>
                        <a:pt x="675" y="263"/>
                        <a:pt x="675" y="263"/>
                      </a:cubicBezTo>
                      <a:cubicBezTo>
                        <a:pt x="667" y="264"/>
                        <a:pt x="667" y="264"/>
                        <a:pt x="667" y="264"/>
                      </a:cubicBezTo>
                      <a:cubicBezTo>
                        <a:pt x="665" y="263"/>
                        <a:pt x="665" y="263"/>
                        <a:pt x="665" y="263"/>
                      </a:cubicBezTo>
                      <a:cubicBezTo>
                        <a:pt x="662" y="262"/>
                        <a:pt x="662" y="262"/>
                        <a:pt x="662" y="262"/>
                      </a:cubicBezTo>
                      <a:cubicBezTo>
                        <a:pt x="665" y="261"/>
                        <a:pt x="665" y="261"/>
                        <a:pt x="665" y="261"/>
                      </a:cubicBezTo>
                      <a:cubicBezTo>
                        <a:pt x="668" y="262"/>
                        <a:pt x="668" y="262"/>
                        <a:pt x="668" y="262"/>
                      </a:cubicBezTo>
                      <a:cubicBezTo>
                        <a:pt x="671" y="260"/>
                        <a:pt x="671" y="260"/>
                        <a:pt x="671" y="260"/>
                      </a:cubicBezTo>
                      <a:cubicBezTo>
                        <a:pt x="675" y="259"/>
                        <a:pt x="675" y="259"/>
                        <a:pt x="675" y="259"/>
                      </a:cubicBezTo>
                      <a:cubicBezTo>
                        <a:pt x="677" y="260"/>
                        <a:pt x="677" y="260"/>
                        <a:pt x="677" y="260"/>
                      </a:cubicBezTo>
                      <a:cubicBezTo>
                        <a:pt x="681" y="261"/>
                        <a:pt x="681" y="261"/>
                        <a:pt x="681" y="261"/>
                      </a:cubicBezTo>
                      <a:cubicBezTo>
                        <a:pt x="682" y="260"/>
                        <a:pt x="682" y="260"/>
                        <a:pt x="682" y="260"/>
                      </a:cubicBezTo>
                      <a:cubicBezTo>
                        <a:pt x="684" y="259"/>
                        <a:pt x="684" y="259"/>
                        <a:pt x="684" y="259"/>
                      </a:cubicBezTo>
                      <a:cubicBezTo>
                        <a:pt x="686" y="259"/>
                        <a:pt x="686" y="259"/>
                        <a:pt x="686" y="259"/>
                      </a:cubicBezTo>
                      <a:cubicBezTo>
                        <a:pt x="688" y="259"/>
                        <a:pt x="688" y="259"/>
                        <a:pt x="688" y="259"/>
                      </a:cubicBezTo>
                      <a:cubicBezTo>
                        <a:pt x="690" y="257"/>
                        <a:pt x="690" y="257"/>
                        <a:pt x="690" y="257"/>
                      </a:cubicBezTo>
                      <a:cubicBezTo>
                        <a:pt x="691" y="256"/>
                        <a:pt x="691" y="256"/>
                        <a:pt x="691" y="256"/>
                      </a:cubicBezTo>
                      <a:cubicBezTo>
                        <a:pt x="693" y="256"/>
                        <a:pt x="693" y="256"/>
                        <a:pt x="693" y="256"/>
                      </a:cubicBezTo>
                      <a:cubicBezTo>
                        <a:pt x="694" y="256"/>
                        <a:pt x="694" y="256"/>
                        <a:pt x="694" y="256"/>
                      </a:cubicBezTo>
                      <a:cubicBezTo>
                        <a:pt x="695" y="255"/>
                        <a:pt x="695" y="255"/>
                        <a:pt x="695" y="255"/>
                      </a:cubicBezTo>
                      <a:cubicBezTo>
                        <a:pt x="696" y="254"/>
                        <a:pt x="696" y="254"/>
                        <a:pt x="696" y="254"/>
                      </a:cubicBezTo>
                      <a:cubicBezTo>
                        <a:pt x="698" y="254"/>
                        <a:pt x="698" y="254"/>
                        <a:pt x="698" y="254"/>
                      </a:cubicBezTo>
                      <a:cubicBezTo>
                        <a:pt x="698" y="255"/>
                        <a:pt x="698" y="255"/>
                        <a:pt x="698" y="255"/>
                      </a:cubicBezTo>
                      <a:cubicBezTo>
                        <a:pt x="700" y="256"/>
                        <a:pt x="700" y="256"/>
                        <a:pt x="700" y="256"/>
                      </a:cubicBezTo>
                      <a:cubicBezTo>
                        <a:pt x="702" y="257"/>
                        <a:pt x="702" y="257"/>
                        <a:pt x="702" y="257"/>
                      </a:cubicBezTo>
                      <a:cubicBezTo>
                        <a:pt x="705" y="257"/>
                        <a:pt x="705" y="257"/>
                        <a:pt x="705" y="257"/>
                      </a:cubicBezTo>
                      <a:cubicBezTo>
                        <a:pt x="708" y="258"/>
                        <a:pt x="708" y="258"/>
                        <a:pt x="708" y="258"/>
                      </a:cubicBezTo>
                      <a:cubicBezTo>
                        <a:pt x="710" y="260"/>
                        <a:pt x="710" y="260"/>
                        <a:pt x="710" y="260"/>
                      </a:cubicBezTo>
                      <a:cubicBezTo>
                        <a:pt x="712" y="260"/>
                        <a:pt x="712" y="260"/>
                        <a:pt x="712" y="260"/>
                      </a:cubicBezTo>
                      <a:cubicBezTo>
                        <a:pt x="715" y="260"/>
                        <a:pt x="715" y="260"/>
                        <a:pt x="715" y="260"/>
                      </a:cubicBezTo>
                      <a:cubicBezTo>
                        <a:pt x="719" y="257"/>
                        <a:pt x="719" y="257"/>
                        <a:pt x="719" y="257"/>
                      </a:cubicBezTo>
                      <a:cubicBezTo>
                        <a:pt x="724" y="253"/>
                        <a:pt x="724" y="253"/>
                        <a:pt x="724" y="253"/>
                      </a:cubicBezTo>
                      <a:cubicBezTo>
                        <a:pt x="726" y="253"/>
                        <a:pt x="726" y="253"/>
                        <a:pt x="726" y="253"/>
                      </a:cubicBezTo>
                      <a:cubicBezTo>
                        <a:pt x="729" y="253"/>
                        <a:pt x="729" y="253"/>
                        <a:pt x="729" y="253"/>
                      </a:cubicBezTo>
                      <a:cubicBezTo>
                        <a:pt x="730" y="251"/>
                        <a:pt x="730" y="251"/>
                        <a:pt x="730" y="251"/>
                      </a:cubicBezTo>
                      <a:cubicBezTo>
                        <a:pt x="730" y="248"/>
                        <a:pt x="730" y="248"/>
                        <a:pt x="730" y="248"/>
                      </a:cubicBezTo>
                      <a:cubicBezTo>
                        <a:pt x="729" y="247"/>
                        <a:pt x="729" y="247"/>
                        <a:pt x="729" y="247"/>
                      </a:cubicBezTo>
                      <a:cubicBezTo>
                        <a:pt x="727" y="244"/>
                        <a:pt x="727" y="244"/>
                        <a:pt x="727" y="244"/>
                      </a:cubicBezTo>
                      <a:cubicBezTo>
                        <a:pt x="727" y="241"/>
                        <a:pt x="727" y="241"/>
                        <a:pt x="727" y="241"/>
                      </a:cubicBezTo>
                      <a:cubicBezTo>
                        <a:pt x="726" y="240"/>
                        <a:pt x="726" y="240"/>
                        <a:pt x="726" y="240"/>
                      </a:cubicBezTo>
                      <a:cubicBezTo>
                        <a:pt x="726" y="239"/>
                        <a:pt x="726" y="239"/>
                        <a:pt x="726" y="239"/>
                      </a:cubicBezTo>
                      <a:cubicBezTo>
                        <a:pt x="727" y="235"/>
                        <a:pt x="727" y="235"/>
                        <a:pt x="727" y="235"/>
                      </a:cubicBezTo>
                      <a:cubicBezTo>
                        <a:pt x="730" y="232"/>
                        <a:pt x="730" y="232"/>
                        <a:pt x="730" y="232"/>
                      </a:cubicBezTo>
                      <a:cubicBezTo>
                        <a:pt x="732" y="232"/>
                        <a:pt x="732" y="232"/>
                        <a:pt x="732" y="232"/>
                      </a:cubicBezTo>
                      <a:cubicBezTo>
                        <a:pt x="737" y="236"/>
                        <a:pt x="737" y="236"/>
                        <a:pt x="737" y="236"/>
                      </a:cubicBezTo>
                      <a:cubicBezTo>
                        <a:pt x="739" y="237"/>
                        <a:pt x="739" y="237"/>
                        <a:pt x="739" y="237"/>
                      </a:cubicBezTo>
                      <a:cubicBezTo>
                        <a:pt x="741" y="236"/>
                        <a:pt x="741" y="236"/>
                        <a:pt x="741" y="236"/>
                      </a:cubicBezTo>
                      <a:cubicBezTo>
                        <a:pt x="743" y="233"/>
                        <a:pt x="743" y="233"/>
                        <a:pt x="743" y="233"/>
                      </a:cubicBezTo>
                      <a:cubicBezTo>
                        <a:pt x="746" y="227"/>
                        <a:pt x="746" y="227"/>
                        <a:pt x="746" y="227"/>
                      </a:cubicBezTo>
                      <a:cubicBezTo>
                        <a:pt x="749" y="224"/>
                        <a:pt x="749" y="224"/>
                        <a:pt x="749" y="224"/>
                      </a:cubicBezTo>
                      <a:cubicBezTo>
                        <a:pt x="751" y="223"/>
                        <a:pt x="751" y="223"/>
                        <a:pt x="751" y="223"/>
                      </a:cubicBezTo>
                      <a:cubicBezTo>
                        <a:pt x="752" y="221"/>
                        <a:pt x="752" y="221"/>
                        <a:pt x="752" y="221"/>
                      </a:cubicBezTo>
                      <a:cubicBezTo>
                        <a:pt x="755" y="219"/>
                        <a:pt x="755" y="219"/>
                        <a:pt x="755" y="219"/>
                      </a:cubicBezTo>
                      <a:cubicBezTo>
                        <a:pt x="759" y="217"/>
                        <a:pt x="759" y="217"/>
                        <a:pt x="759" y="217"/>
                      </a:cubicBezTo>
                      <a:cubicBezTo>
                        <a:pt x="760" y="214"/>
                        <a:pt x="760" y="214"/>
                        <a:pt x="760" y="214"/>
                      </a:cubicBezTo>
                      <a:cubicBezTo>
                        <a:pt x="761" y="210"/>
                        <a:pt x="761" y="210"/>
                        <a:pt x="761" y="210"/>
                      </a:cubicBezTo>
                      <a:lnTo>
                        <a:pt x="759"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2" name="Freeform 991">
                  <a:extLst>
                    <a:ext uri="{FF2B5EF4-FFF2-40B4-BE49-F238E27FC236}">
                      <a16:creationId xmlns:a16="http://schemas.microsoft.com/office/drawing/2014/main" id="{1741CD29-D708-4543-98D0-B8ACE02845E0}"/>
                    </a:ext>
                  </a:extLst>
                </p:cNvPr>
                <p:cNvSpPr>
                  <a:spLocks/>
                </p:cNvSpPr>
                <p:nvPr/>
              </p:nvSpPr>
              <p:spPr bwMode="auto">
                <a:xfrm>
                  <a:off x="3102" y="1535"/>
                  <a:ext cx="7" cy="4"/>
                </a:xfrm>
                <a:custGeom>
                  <a:avLst/>
                  <a:gdLst>
                    <a:gd name="T0" fmla="*/ 7 w 7"/>
                    <a:gd name="T1" fmla="*/ 3 h 4"/>
                    <a:gd name="T2" fmla="*/ 5 w 7"/>
                    <a:gd name="T3" fmla="*/ 2 h 4"/>
                    <a:gd name="T4" fmla="*/ 3 w 7"/>
                    <a:gd name="T5" fmla="*/ 2 h 4"/>
                    <a:gd name="T6" fmla="*/ 1 w 7"/>
                    <a:gd name="T7" fmla="*/ 0 h 4"/>
                    <a:gd name="T8" fmla="*/ 0 w 7"/>
                    <a:gd name="T9" fmla="*/ 1 h 4"/>
                    <a:gd name="T10" fmla="*/ 1 w 7"/>
                    <a:gd name="T11" fmla="*/ 3 h 4"/>
                    <a:gd name="T12" fmla="*/ 3 w 7"/>
                    <a:gd name="T13" fmla="*/ 3 h 4"/>
                    <a:gd name="T14" fmla="*/ 4 w 7"/>
                    <a:gd name="T15" fmla="*/ 4 h 4"/>
                    <a:gd name="T16" fmla="*/ 7 w 7"/>
                    <a:gd name="T17" fmla="*/ 4 h 4"/>
                    <a:gd name="T18" fmla="*/ 7 w 7"/>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3"/>
                      </a:moveTo>
                      <a:lnTo>
                        <a:pt x="5" y="2"/>
                      </a:lnTo>
                      <a:lnTo>
                        <a:pt x="3" y="2"/>
                      </a:lnTo>
                      <a:lnTo>
                        <a:pt x="1" y="0"/>
                      </a:lnTo>
                      <a:lnTo>
                        <a:pt x="0" y="1"/>
                      </a:lnTo>
                      <a:lnTo>
                        <a:pt x="1" y="3"/>
                      </a:lnTo>
                      <a:lnTo>
                        <a:pt x="3" y="3"/>
                      </a:lnTo>
                      <a:lnTo>
                        <a:pt x="4" y="4"/>
                      </a:lnTo>
                      <a:lnTo>
                        <a:pt x="7"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3" name="Freeform 992">
                  <a:extLst>
                    <a:ext uri="{FF2B5EF4-FFF2-40B4-BE49-F238E27FC236}">
                      <a16:creationId xmlns:a16="http://schemas.microsoft.com/office/drawing/2014/main" id="{8DCABBCD-8102-3D4F-A51F-05FA029FC21D}"/>
                    </a:ext>
                  </a:extLst>
                </p:cNvPr>
                <p:cNvSpPr>
                  <a:spLocks/>
                </p:cNvSpPr>
                <p:nvPr/>
              </p:nvSpPr>
              <p:spPr bwMode="auto">
                <a:xfrm>
                  <a:off x="3131" y="1473"/>
                  <a:ext cx="4" cy="13"/>
                </a:xfrm>
                <a:custGeom>
                  <a:avLst/>
                  <a:gdLst>
                    <a:gd name="T0" fmla="*/ 3 w 4"/>
                    <a:gd name="T1" fmla="*/ 6 h 13"/>
                    <a:gd name="T2" fmla="*/ 3 w 4"/>
                    <a:gd name="T3" fmla="*/ 5 h 13"/>
                    <a:gd name="T4" fmla="*/ 2 w 4"/>
                    <a:gd name="T5" fmla="*/ 2 h 13"/>
                    <a:gd name="T6" fmla="*/ 0 w 4"/>
                    <a:gd name="T7" fmla="*/ 0 h 13"/>
                    <a:gd name="T8" fmla="*/ 0 w 4"/>
                    <a:gd name="T9" fmla="*/ 2 h 13"/>
                    <a:gd name="T10" fmla="*/ 0 w 4"/>
                    <a:gd name="T11" fmla="*/ 4 h 13"/>
                    <a:gd name="T12" fmla="*/ 2 w 4"/>
                    <a:gd name="T13" fmla="*/ 6 h 13"/>
                    <a:gd name="T14" fmla="*/ 1 w 4"/>
                    <a:gd name="T15" fmla="*/ 10 h 13"/>
                    <a:gd name="T16" fmla="*/ 3 w 4"/>
                    <a:gd name="T17" fmla="*/ 13 h 13"/>
                    <a:gd name="T18" fmla="*/ 4 w 4"/>
                    <a:gd name="T19" fmla="*/ 13 h 13"/>
                    <a:gd name="T20" fmla="*/ 3 w 4"/>
                    <a:gd name="T21" fmla="*/ 9 h 13"/>
                    <a:gd name="T22" fmla="*/ 3 w 4"/>
                    <a:gd name="T2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3">
                      <a:moveTo>
                        <a:pt x="3" y="6"/>
                      </a:moveTo>
                      <a:lnTo>
                        <a:pt x="3" y="5"/>
                      </a:lnTo>
                      <a:lnTo>
                        <a:pt x="2" y="2"/>
                      </a:lnTo>
                      <a:lnTo>
                        <a:pt x="0" y="0"/>
                      </a:lnTo>
                      <a:lnTo>
                        <a:pt x="0" y="2"/>
                      </a:lnTo>
                      <a:lnTo>
                        <a:pt x="0" y="4"/>
                      </a:lnTo>
                      <a:lnTo>
                        <a:pt x="2" y="6"/>
                      </a:lnTo>
                      <a:lnTo>
                        <a:pt x="1" y="10"/>
                      </a:lnTo>
                      <a:lnTo>
                        <a:pt x="3" y="13"/>
                      </a:lnTo>
                      <a:lnTo>
                        <a:pt x="4" y="13"/>
                      </a:lnTo>
                      <a:lnTo>
                        <a:pt x="3" y="9"/>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4" name="Freeform 993">
                  <a:extLst>
                    <a:ext uri="{FF2B5EF4-FFF2-40B4-BE49-F238E27FC236}">
                      <a16:creationId xmlns:a16="http://schemas.microsoft.com/office/drawing/2014/main" id="{317D3C38-6F1D-1942-848F-4FDCA76DF473}"/>
                    </a:ext>
                  </a:extLst>
                </p:cNvPr>
                <p:cNvSpPr>
                  <a:spLocks/>
                </p:cNvSpPr>
                <p:nvPr/>
              </p:nvSpPr>
              <p:spPr bwMode="auto">
                <a:xfrm>
                  <a:off x="3114" y="1531"/>
                  <a:ext cx="2" cy="3"/>
                </a:xfrm>
                <a:custGeom>
                  <a:avLst/>
                  <a:gdLst>
                    <a:gd name="T0" fmla="*/ 0 w 2"/>
                    <a:gd name="T1" fmla="*/ 0 h 3"/>
                    <a:gd name="T2" fmla="*/ 0 w 2"/>
                    <a:gd name="T3" fmla="*/ 3 h 3"/>
                    <a:gd name="T4" fmla="*/ 2 w 2"/>
                    <a:gd name="T5" fmla="*/ 2 h 3"/>
                    <a:gd name="T6" fmla="*/ 1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5" name="Freeform 994">
                  <a:extLst>
                    <a:ext uri="{FF2B5EF4-FFF2-40B4-BE49-F238E27FC236}">
                      <a16:creationId xmlns:a16="http://schemas.microsoft.com/office/drawing/2014/main" id="{25AF4077-4DD7-A74E-A5FA-C19BCF36B65A}"/>
                    </a:ext>
                  </a:extLst>
                </p:cNvPr>
                <p:cNvSpPr>
                  <a:spLocks/>
                </p:cNvSpPr>
                <p:nvPr/>
              </p:nvSpPr>
              <p:spPr bwMode="auto">
                <a:xfrm>
                  <a:off x="3113" y="1513"/>
                  <a:ext cx="7" cy="7"/>
                </a:xfrm>
                <a:custGeom>
                  <a:avLst/>
                  <a:gdLst>
                    <a:gd name="T0" fmla="*/ 7 w 7"/>
                    <a:gd name="T1" fmla="*/ 6 h 7"/>
                    <a:gd name="T2" fmla="*/ 5 w 7"/>
                    <a:gd name="T3" fmla="*/ 4 h 7"/>
                    <a:gd name="T4" fmla="*/ 2 w 7"/>
                    <a:gd name="T5" fmla="*/ 2 h 7"/>
                    <a:gd name="T6" fmla="*/ 1 w 7"/>
                    <a:gd name="T7" fmla="*/ 0 h 7"/>
                    <a:gd name="T8" fmla="*/ 0 w 7"/>
                    <a:gd name="T9" fmla="*/ 0 h 7"/>
                    <a:gd name="T10" fmla="*/ 0 w 7"/>
                    <a:gd name="T11" fmla="*/ 1 h 7"/>
                    <a:gd name="T12" fmla="*/ 2 w 7"/>
                    <a:gd name="T13" fmla="*/ 4 h 7"/>
                    <a:gd name="T14" fmla="*/ 5 w 7"/>
                    <a:gd name="T15" fmla="*/ 6 h 7"/>
                    <a:gd name="T16" fmla="*/ 6 w 7"/>
                    <a:gd name="T17" fmla="*/ 7 h 7"/>
                    <a:gd name="T18" fmla="*/ 7 w 7"/>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6"/>
                      </a:moveTo>
                      <a:lnTo>
                        <a:pt x="5" y="4"/>
                      </a:lnTo>
                      <a:lnTo>
                        <a:pt x="2" y="2"/>
                      </a:lnTo>
                      <a:lnTo>
                        <a:pt x="1" y="0"/>
                      </a:lnTo>
                      <a:lnTo>
                        <a:pt x="0" y="0"/>
                      </a:lnTo>
                      <a:lnTo>
                        <a:pt x="0" y="1"/>
                      </a:lnTo>
                      <a:lnTo>
                        <a:pt x="2" y="4"/>
                      </a:lnTo>
                      <a:lnTo>
                        <a:pt x="5" y="6"/>
                      </a:lnTo>
                      <a:lnTo>
                        <a:pt x="6" y="7"/>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6" name="Freeform 995">
                  <a:extLst>
                    <a:ext uri="{FF2B5EF4-FFF2-40B4-BE49-F238E27FC236}">
                      <a16:creationId xmlns:a16="http://schemas.microsoft.com/office/drawing/2014/main" id="{25E229F5-DB15-D649-9017-470A7177F399}"/>
                    </a:ext>
                  </a:extLst>
                </p:cNvPr>
                <p:cNvSpPr>
                  <a:spLocks/>
                </p:cNvSpPr>
                <p:nvPr/>
              </p:nvSpPr>
              <p:spPr bwMode="auto">
                <a:xfrm>
                  <a:off x="3144" y="1464"/>
                  <a:ext cx="3" cy="3"/>
                </a:xfrm>
                <a:custGeom>
                  <a:avLst/>
                  <a:gdLst>
                    <a:gd name="T0" fmla="*/ 3 w 3"/>
                    <a:gd name="T1" fmla="*/ 1 h 3"/>
                    <a:gd name="T2" fmla="*/ 1 w 3"/>
                    <a:gd name="T3" fmla="*/ 0 h 3"/>
                    <a:gd name="T4" fmla="*/ 0 w 3"/>
                    <a:gd name="T5" fmla="*/ 0 h 3"/>
                    <a:gd name="T6" fmla="*/ 0 w 3"/>
                    <a:gd name="T7" fmla="*/ 1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1" y="0"/>
                      </a:lnTo>
                      <a:lnTo>
                        <a:pt x="0"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7" name="Freeform 996">
                  <a:extLst>
                    <a:ext uri="{FF2B5EF4-FFF2-40B4-BE49-F238E27FC236}">
                      <a16:creationId xmlns:a16="http://schemas.microsoft.com/office/drawing/2014/main" id="{69036972-F00E-674D-942A-03B67C330F1F}"/>
                    </a:ext>
                  </a:extLst>
                </p:cNvPr>
                <p:cNvSpPr>
                  <a:spLocks/>
                </p:cNvSpPr>
                <p:nvPr/>
              </p:nvSpPr>
              <p:spPr bwMode="auto">
                <a:xfrm>
                  <a:off x="3102" y="155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8" name="Freeform 997">
                  <a:extLst>
                    <a:ext uri="{FF2B5EF4-FFF2-40B4-BE49-F238E27FC236}">
                      <a16:creationId xmlns:a16="http://schemas.microsoft.com/office/drawing/2014/main" id="{FDEAF978-5E0A-B645-A20F-A45F4757968A}"/>
                    </a:ext>
                  </a:extLst>
                </p:cNvPr>
                <p:cNvSpPr>
                  <a:spLocks/>
                </p:cNvSpPr>
                <p:nvPr/>
              </p:nvSpPr>
              <p:spPr bwMode="auto">
                <a:xfrm>
                  <a:off x="3105" y="1543"/>
                  <a:ext cx="1" cy="1"/>
                </a:xfrm>
                <a:custGeom>
                  <a:avLst/>
                  <a:gdLst>
                    <a:gd name="T0" fmla="*/ 0 w 1"/>
                    <a:gd name="T1" fmla="*/ 0 h 1"/>
                    <a:gd name="T2" fmla="*/ 0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lnTo>
                        <a:pt x="0" y="1"/>
                      </a:lnTo>
                      <a:lnTo>
                        <a:pt x="1" y="1"/>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9" name="Freeform 998">
                  <a:extLst>
                    <a:ext uri="{FF2B5EF4-FFF2-40B4-BE49-F238E27FC236}">
                      <a16:creationId xmlns:a16="http://schemas.microsoft.com/office/drawing/2014/main" id="{FE02109B-6E29-1E4A-BE93-776D6828BA26}"/>
                    </a:ext>
                  </a:extLst>
                </p:cNvPr>
                <p:cNvSpPr>
                  <a:spLocks/>
                </p:cNvSpPr>
                <p:nvPr/>
              </p:nvSpPr>
              <p:spPr bwMode="auto">
                <a:xfrm>
                  <a:off x="3023" y="1585"/>
                  <a:ext cx="4" cy="4"/>
                </a:xfrm>
                <a:custGeom>
                  <a:avLst/>
                  <a:gdLst>
                    <a:gd name="T0" fmla="*/ 2 w 4"/>
                    <a:gd name="T1" fmla="*/ 2 h 4"/>
                    <a:gd name="T2" fmla="*/ 3 w 4"/>
                    <a:gd name="T3" fmla="*/ 4 h 4"/>
                    <a:gd name="T4" fmla="*/ 4 w 4"/>
                    <a:gd name="T5" fmla="*/ 3 h 4"/>
                    <a:gd name="T6" fmla="*/ 3 w 4"/>
                    <a:gd name="T7" fmla="*/ 1 h 4"/>
                    <a:gd name="T8" fmla="*/ 1 w 4"/>
                    <a:gd name="T9" fmla="*/ 0 h 4"/>
                    <a:gd name="T10" fmla="*/ 0 w 4"/>
                    <a:gd name="T11" fmla="*/ 1 h 4"/>
                    <a:gd name="T12" fmla="*/ 0 w 4"/>
                    <a:gd name="T13" fmla="*/ 1 h 4"/>
                    <a:gd name="T14" fmla="*/ 2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2"/>
                      </a:moveTo>
                      <a:lnTo>
                        <a:pt x="3" y="4"/>
                      </a:lnTo>
                      <a:lnTo>
                        <a:pt x="4" y="3"/>
                      </a:lnTo>
                      <a:lnTo>
                        <a:pt x="3" y="1"/>
                      </a:lnTo>
                      <a:lnTo>
                        <a:pt x="1" y="0"/>
                      </a:lnTo>
                      <a:lnTo>
                        <a:pt x="0" y="1"/>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0" name="Freeform 999">
                  <a:extLst>
                    <a:ext uri="{FF2B5EF4-FFF2-40B4-BE49-F238E27FC236}">
                      <a16:creationId xmlns:a16="http://schemas.microsoft.com/office/drawing/2014/main" id="{9D0D1A2F-F66E-8F4D-B55C-3E95D288F322}"/>
                    </a:ext>
                  </a:extLst>
                </p:cNvPr>
                <p:cNvSpPr>
                  <a:spLocks/>
                </p:cNvSpPr>
                <p:nvPr/>
              </p:nvSpPr>
              <p:spPr bwMode="auto">
                <a:xfrm>
                  <a:off x="2991" y="1443"/>
                  <a:ext cx="3" cy="2"/>
                </a:xfrm>
                <a:custGeom>
                  <a:avLst/>
                  <a:gdLst>
                    <a:gd name="T0" fmla="*/ 1 w 3"/>
                    <a:gd name="T1" fmla="*/ 0 h 2"/>
                    <a:gd name="T2" fmla="*/ 0 w 3"/>
                    <a:gd name="T3" fmla="*/ 2 h 2"/>
                    <a:gd name="T4" fmla="*/ 1 w 3"/>
                    <a:gd name="T5" fmla="*/ 2 h 2"/>
                    <a:gd name="T6" fmla="*/ 3 w 3"/>
                    <a:gd name="T7" fmla="*/ 1 h 2"/>
                    <a:gd name="T8" fmla="*/ 3 w 3"/>
                    <a:gd name="T9" fmla="*/ 0 h 2"/>
                    <a:gd name="T10" fmla="*/ 1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lnTo>
                        <a:pt x="0" y="2"/>
                      </a:lnTo>
                      <a:lnTo>
                        <a:pt x="1" y="2"/>
                      </a:lnTo>
                      <a:lnTo>
                        <a:pt x="3" y="1"/>
                      </a:lnTo>
                      <a:lnTo>
                        <a:pt x="3" y="0"/>
                      </a:lnTo>
                      <a:lnTo>
                        <a:pt x="1"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1" name="Freeform 1000">
                  <a:extLst>
                    <a:ext uri="{FF2B5EF4-FFF2-40B4-BE49-F238E27FC236}">
                      <a16:creationId xmlns:a16="http://schemas.microsoft.com/office/drawing/2014/main" id="{A4D3F054-9C2F-AC4D-9DB8-B26126018CFB}"/>
                    </a:ext>
                  </a:extLst>
                </p:cNvPr>
                <p:cNvSpPr>
                  <a:spLocks/>
                </p:cNvSpPr>
                <p:nvPr/>
              </p:nvSpPr>
              <p:spPr bwMode="auto">
                <a:xfrm>
                  <a:off x="2991" y="1438"/>
                  <a:ext cx="2" cy="3"/>
                </a:xfrm>
                <a:custGeom>
                  <a:avLst/>
                  <a:gdLst>
                    <a:gd name="T0" fmla="*/ 0 w 2"/>
                    <a:gd name="T1" fmla="*/ 1 h 3"/>
                    <a:gd name="T2" fmla="*/ 1 w 2"/>
                    <a:gd name="T3" fmla="*/ 3 h 3"/>
                    <a:gd name="T4" fmla="*/ 2 w 2"/>
                    <a:gd name="T5" fmla="*/ 3 h 3"/>
                    <a:gd name="T6" fmla="*/ 2 w 2"/>
                    <a:gd name="T7" fmla="*/ 1 h 3"/>
                    <a:gd name="T8" fmla="*/ 1 w 2"/>
                    <a:gd name="T9" fmla="*/ 0 h 3"/>
                    <a:gd name="T10" fmla="*/ 0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0" y="1"/>
                      </a:moveTo>
                      <a:lnTo>
                        <a:pt x="1" y="3"/>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2" name="Freeform 1001">
                  <a:extLst>
                    <a:ext uri="{FF2B5EF4-FFF2-40B4-BE49-F238E27FC236}">
                      <a16:creationId xmlns:a16="http://schemas.microsoft.com/office/drawing/2014/main" id="{52DC835B-8FE1-604D-8BF6-F7311E1E2179}"/>
                    </a:ext>
                  </a:extLst>
                </p:cNvPr>
                <p:cNvSpPr>
                  <a:spLocks/>
                </p:cNvSpPr>
                <p:nvPr/>
              </p:nvSpPr>
              <p:spPr bwMode="auto">
                <a:xfrm>
                  <a:off x="3039" y="1582"/>
                  <a:ext cx="2" cy="4"/>
                </a:xfrm>
                <a:custGeom>
                  <a:avLst/>
                  <a:gdLst>
                    <a:gd name="T0" fmla="*/ 2 w 2"/>
                    <a:gd name="T1" fmla="*/ 2 h 4"/>
                    <a:gd name="T2" fmla="*/ 1 w 2"/>
                    <a:gd name="T3" fmla="*/ 0 h 4"/>
                    <a:gd name="T4" fmla="*/ 0 w 2"/>
                    <a:gd name="T5" fmla="*/ 1 h 4"/>
                    <a:gd name="T6" fmla="*/ 0 w 2"/>
                    <a:gd name="T7" fmla="*/ 4 h 4"/>
                    <a:gd name="T8" fmla="*/ 1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0" y="4"/>
                      </a:lnTo>
                      <a:lnTo>
                        <a:pt x="1"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3" name="Freeform 1002">
                  <a:extLst>
                    <a:ext uri="{FF2B5EF4-FFF2-40B4-BE49-F238E27FC236}">
                      <a16:creationId xmlns:a16="http://schemas.microsoft.com/office/drawing/2014/main" id="{71BEE264-59AA-F645-864C-2568A32AA863}"/>
                    </a:ext>
                  </a:extLst>
                </p:cNvPr>
                <p:cNvSpPr>
                  <a:spLocks/>
                </p:cNvSpPr>
                <p:nvPr/>
              </p:nvSpPr>
              <p:spPr bwMode="auto">
                <a:xfrm>
                  <a:off x="3069" y="1614"/>
                  <a:ext cx="6" cy="4"/>
                </a:xfrm>
                <a:custGeom>
                  <a:avLst/>
                  <a:gdLst>
                    <a:gd name="T0" fmla="*/ 0 w 6"/>
                    <a:gd name="T1" fmla="*/ 3 h 4"/>
                    <a:gd name="T2" fmla="*/ 2 w 6"/>
                    <a:gd name="T3" fmla="*/ 4 h 4"/>
                    <a:gd name="T4" fmla="*/ 2 w 6"/>
                    <a:gd name="T5" fmla="*/ 3 h 4"/>
                    <a:gd name="T6" fmla="*/ 5 w 6"/>
                    <a:gd name="T7" fmla="*/ 3 h 4"/>
                    <a:gd name="T8" fmla="*/ 6 w 6"/>
                    <a:gd name="T9" fmla="*/ 1 h 4"/>
                    <a:gd name="T10" fmla="*/ 5 w 6"/>
                    <a:gd name="T11" fmla="*/ 0 h 4"/>
                    <a:gd name="T12" fmla="*/ 2 w 6"/>
                    <a:gd name="T13" fmla="*/ 0 h 4"/>
                    <a:gd name="T14" fmla="*/ 0 w 6"/>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3"/>
                      </a:moveTo>
                      <a:lnTo>
                        <a:pt x="2" y="4"/>
                      </a:lnTo>
                      <a:lnTo>
                        <a:pt x="2" y="3"/>
                      </a:lnTo>
                      <a:lnTo>
                        <a:pt x="5" y="3"/>
                      </a:lnTo>
                      <a:lnTo>
                        <a:pt x="6" y="1"/>
                      </a:lnTo>
                      <a:lnTo>
                        <a:pt x="5"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4" name="Freeform 1003">
                  <a:extLst>
                    <a:ext uri="{FF2B5EF4-FFF2-40B4-BE49-F238E27FC236}">
                      <a16:creationId xmlns:a16="http://schemas.microsoft.com/office/drawing/2014/main" id="{0B7CF17E-26A2-A349-81DB-AC11A0CC8D43}"/>
                    </a:ext>
                  </a:extLst>
                </p:cNvPr>
                <p:cNvSpPr>
                  <a:spLocks/>
                </p:cNvSpPr>
                <p:nvPr/>
              </p:nvSpPr>
              <p:spPr bwMode="auto">
                <a:xfrm>
                  <a:off x="3088" y="1586"/>
                  <a:ext cx="3" cy="3"/>
                </a:xfrm>
                <a:custGeom>
                  <a:avLst/>
                  <a:gdLst>
                    <a:gd name="T0" fmla="*/ 1 w 3"/>
                    <a:gd name="T1" fmla="*/ 0 h 3"/>
                    <a:gd name="T2" fmla="*/ 0 w 3"/>
                    <a:gd name="T3" fmla="*/ 1 h 3"/>
                    <a:gd name="T4" fmla="*/ 2 w 3"/>
                    <a:gd name="T5" fmla="*/ 3 h 3"/>
                    <a:gd name="T6" fmla="*/ 3 w 3"/>
                    <a:gd name="T7" fmla="*/ 2 h 3"/>
                    <a:gd name="T8" fmla="*/ 2 w 3"/>
                    <a:gd name="T9" fmla="*/ 0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0" y="1"/>
                      </a:lnTo>
                      <a:lnTo>
                        <a:pt x="2" y="3"/>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5" name="Freeform 1004">
                  <a:extLst>
                    <a:ext uri="{FF2B5EF4-FFF2-40B4-BE49-F238E27FC236}">
                      <a16:creationId xmlns:a16="http://schemas.microsoft.com/office/drawing/2014/main" id="{8D90E7CB-6202-9144-89E3-153078B1F9C1}"/>
                    </a:ext>
                  </a:extLst>
                </p:cNvPr>
                <p:cNvSpPr>
                  <a:spLocks/>
                </p:cNvSpPr>
                <p:nvPr/>
              </p:nvSpPr>
              <p:spPr bwMode="auto">
                <a:xfrm>
                  <a:off x="3044" y="1582"/>
                  <a:ext cx="4" cy="3"/>
                </a:xfrm>
                <a:custGeom>
                  <a:avLst/>
                  <a:gdLst>
                    <a:gd name="T0" fmla="*/ 3 w 4"/>
                    <a:gd name="T1" fmla="*/ 3 h 3"/>
                    <a:gd name="T2" fmla="*/ 4 w 4"/>
                    <a:gd name="T3" fmla="*/ 2 h 3"/>
                    <a:gd name="T4" fmla="*/ 3 w 4"/>
                    <a:gd name="T5" fmla="*/ 0 h 3"/>
                    <a:gd name="T6" fmla="*/ 2 w 4"/>
                    <a:gd name="T7" fmla="*/ 0 h 3"/>
                    <a:gd name="T8" fmla="*/ 0 w 4"/>
                    <a:gd name="T9" fmla="*/ 2 h 3"/>
                    <a:gd name="T10" fmla="*/ 0 w 4"/>
                    <a:gd name="T11" fmla="*/ 3 h 3"/>
                    <a:gd name="T12" fmla="*/ 3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3"/>
                      </a:moveTo>
                      <a:lnTo>
                        <a:pt x="4" y="2"/>
                      </a:lnTo>
                      <a:lnTo>
                        <a:pt x="3" y="0"/>
                      </a:lnTo>
                      <a:lnTo>
                        <a:pt x="2" y="0"/>
                      </a:lnTo>
                      <a:lnTo>
                        <a:pt x="0" y="2"/>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6" name="Freeform 1005">
                  <a:extLst>
                    <a:ext uri="{FF2B5EF4-FFF2-40B4-BE49-F238E27FC236}">
                      <a16:creationId xmlns:a16="http://schemas.microsoft.com/office/drawing/2014/main" id="{19285162-9D60-E541-A50F-EF523ACA3B7D}"/>
                    </a:ext>
                  </a:extLst>
                </p:cNvPr>
                <p:cNvSpPr>
                  <a:spLocks/>
                </p:cNvSpPr>
                <p:nvPr/>
              </p:nvSpPr>
              <p:spPr bwMode="auto">
                <a:xfrm>
                  <a:off x="3071" y="1607"/>
                  <a:ext cx="7" cy="4"/>
                </a:xfrm>
                <a:custGeom>
                  <a:avLst/>
                  <a:gdLst>
                    <a:gd name="T0" fmla="*/ 5 w 7"/>
                    <a:gd name="T1" fmla="*/ 4 h 4"/>
                    <a:gd name="T2" fmla="*/ 7 w 7"/>
                    <a:gd name="T3" fmla="*/ 3 h 4"/>
                    <a:gd name="T4" fmla="*/ 3 w 7"/>
                    <a:gd name="T5" fmla="*/ 0 h 4"/>
                    <a:gd name="T6" fmla="*/ 0 w 7"/>
                    <a:gd name="T7" fmla="*/ 0 h 4"/>
                    <a:gd name="T8" fmla="*/ 0 w 7"/>
                    <a:gd name="T9" fmla="*/ 0 h 4"/>
                    <a:gd name="T10" fmla="*/ 4 w 7"/>
                    <a:gd name="T11" fmla="*/ 4 h 4"/>
                    <a:gd name="T12" fmla="*/ 5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4"/>
                      </a:moveTo>
                      <a:lnTo>
                        <a:pt x="7" y="3"/>
                      </a:lnTo>
                      <a:lnTo>
                        <a:pt x="3" y="0"/>
                      </a:lnTo>
                      <a:lnTo>
                        <a:pt x="0" y="0"/>
                      </a:lnTo>
                      <a:lnTo>
                        <a:pt x="0" y="0"/>
                      </a:lnTo>
                      <a:lnTo>
                        <a:pt x="4"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7" name="Freeform 1006">
                  <a:extLst>
                    <a:ext uri="{FF2B5EF4-FFF2-40B4-BE49-F238E27FC236}">
                      <a16:creationId xmlns:a16="http://schemas.microsoft.com/office/drawing/2014/main" id="{F1DA658C-8B4F-F94C-82CA-2753C3FFB3AB}"/>
                    </a:ext>
                  </a:extLst>
                </p:cNvPr>
                <p:cNvSpPr>
                  <a:spLocks/>
                </p:cNvSpPr>
                <p:nvPr/>
              </p:nvSpPr>
              <p:spPr bwMode="auto">
                <a:xfrm>
                  <a:off x="3054" y="1601"/>
                  <a:ext cx="3" cy="6"/>
                </a:xfrm>
                <a:custGeom>
                  <a:avLst/>
                  <a:gdLst>
                    <a:gd name="T0" fmla="*/ 2 w 3"/>
                    <a:gd name="T1" fmla="*/ 4 h 6"/>
                    <a:gd name="T2" fmla="*/ 3 w 3"/>
                    <a:gd name="T3" fmla="*/ 2 h 6"/>
                    <a:gd name="T4" fmla="*/ 3 w 3"/>
                    <a:gd name="T5" fmla="*/ 0 h 6"/>
                    <a:gd name="T6" fmla="*/ 2 w 3"/>
                    <a:gd name="T7" fmla="*/ 0 h 6"/>
                    <a:gd name="T8" fmla="*/ 1 w 3"/>
                    <a:gd name="T9" fmla="*/ 1 h 6"/>
                    <a:gd name="T10" fmla="*/ 0 w 3"/>
                    <a:gd name="T11" fmla="*/ 2 h 6"/>
                    <a:gd name="T12" fmla="*/ 0 w 3"/>
                    <a:gd name="T13" fmla="*/ 6 h 6"/>
                    <a:gd name="T14" fmla="*/ 2 w 3"/>
                    <a:gd name="T15" fmla="*/ 6 h 6"/>
                    <a:gd name="T16" fmla="*/ 2 w 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4"/>
                      </a:moveTo>
                      <a:lnTo>
                        <a:pt x="3" y="2"/>
                      </a:lnTo>
                      <a:lnTo>
                        <a:pt x="3" y="0"/>
                      </a:lnTo>
                      <a:lnTo>
                        <a:pt x="2" y="0"/>
                      </a:lnTo>
                      <a:lnTo>
                        <a:pt x="1" y="1"/>
                      </a:lnTo>
                      <a:lnTo>
                        <a:pt x="0" y="2"/>
                      </a:lnTo>
                      <a:lnTo>
                        <a:pt x="0" y="6"/>
                      </a:lnTo>
                      <a:lnTo>
                        <a:pt x="2" y="6"/>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8" name="Freeform 1007">
                  <a:extLst>
                    <a:ext uri="{FF2B5EF4-FFF2-40B4-BE49-F238E27FC236}">
                      <a16:creationId xmlns:a16="http://schemas.microsoft.com/office/drawing/2014/main" id="{EF5A7E48-8BB0-DE44-B77E-C7104EEDD534}"/>
                    </a:ext>
                  </a:extLst>
                </p:cNvPr>
                <p:cNvSpPr>
                  <a:spLocks/>
                </p:cNvSpPr>
                <p:nvPr/>
              </p:nvSpPr>
              <p:spPr bwMode="auto">
                <a:xfrm>
                  <a:off x="3039" y="1275"/>
                  <a:ext cx="2" cy="4"/>
                </a:xfrm>
                <a:custGeom>
                  <a:avLst/>
                  <a:gdLst>
                    <a:gd name="T0" fmla="*/ 1 w 2"/>
                    <a:gd name="T1" fmla="*/ 4 h 4"/>
                    <a:gd name="T2" fmla="*/ 1 w 2"/>
                    <a:gd name="T3" fmla="*/ 4 h 4"/>
                    <a:gd name="T4" fmla="*/ 2 w 2"/>
                    <a:gd name="T5" fmla="*/ 3 h 4"/>
                    <a:gd name="T6" fmla="*/ 1 w 2"/>
                    <a:gd name="T7" fmla="*/ 1 h 4"/>
                    <a:gd name="T8" fmla="*/ 0 w 2"/>
                    <a:gd name="T9" fmla="*/ 0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lnTo>
                        <a:pt x="1" y="4"/>
                      </a:lnTo>
                      <a:lnTo>
                        <a:pt x="2" y="3"/>
                      </a:lnTo>
                      <a:lnTo>
                        <a:pt x="1" y="1"/>
                      </a:lnTo>
                      <a:lnTo>
                        <a:pt x="0" y="0"/>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9" name="Freeform 1008">
                  <a:extLst>
                    <a:ext uri="{FF2B5EF4-FFF2-40B4-BE49-F238E27FC236}">
                      <a16:creationId xmlns:a16="http://schemas.microsoft.com/office/drawing/2014/main" id="{B24D3207-44C3-FC4A-9454-803835BFA5E5}"/>
                    </a:ext>
                  </a:extLst>
                </p:cNvPr>
                <p:cNvSpPr>
                  <a:spLocks/>
                </p:cNvSpPr>
                <p:nvPr/>
              </p:nvSpPr>
              <p:spPr bwMode="auto">
                <a:xfrm>
                  <a:off x="3395" y="1089"/>
                  <a:ext cx="5" cy="3"/>
                </a:xfrm>
                <a:custGeom>
                  <a:avLst/>
                  <a:gdLst>
                    <a:gd name="T0" fmla="*/ 4 w 5"/>
                    <a:gd name="T1" fmla="*/ 3 h 3"/>
                    <a:gd name="T2" fmla="*/ 5 w 5"/>
                    <a:gd name="T3" fmla="*/ 2 h 3"/>
                    <a:gd name="T4" fmla="*/ 4 w 5"/>
                    <a:gd name="T5" fmla="*/ 0 h 3"/>
                    <a:gd name="T6" fmla="*/ 2 w 5"/>
                    <a:gd name="T7" fmla="*/ 0 h 3"/>
                    <a:gd name="T8" fmla="*/ 1 w 5"/>
                    <a:gd name="T9" fmla="*/ 0 h 3"/>
                    <a:gd name="T10" fmla="*/ 0 w 5"/>
                    <a:gd name="T11" fmla="*/ 3 h 3"/>
                    <a:gd name="T12" fmla="*/ 1 w 5"/>
                    <a:gd name="T13" fmla="*/ 3 h 3"/>
                    <a:gd name="T14" fmla="*/ 4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3"/>
                      </a:moveTo>
                      <a:lnTo>
                        <a:pt x="5" y="2"/>
                      </a:lnTo>
                      <a:lnTo>
                        <a:pt x="4" y="0"/>
                      </a:lnTo>
                      <a:lnTo>
                        <a:pt x="2" y="0"/>
                      </a:lnTo>
                      <a:lnTo>
                        <a:pt x="1" y="0"/>
                      </a:lnTo>
                      <a:lnTo>
                        <a:pt x="0" y="3"/>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21" name="Freeform 1211">
                <a:extLst>
                  <a:ext uri="{FF2B5EF4-FFF2-40B4-BE49-F238E27FC236}">
                    <a16:creationId xmlns:a16="http://schemas.microsoft.com/office/drawing/2014/main" id="{8E86E45A-B56B-5F49-9B97-A74DECF60669}"/>
                  </a:ext>
                </a:extLst>
              </p:cNvPr>
              <p:cNvSpPr>
                <a:spLocks/>
              </p:cNvSpPr>
              <p:nvPr/>
            </p:nvSpPr>
            <p:spPr bwMode="auto">
              <a:xfrm>
                <a:off x="3941910" y="2009585"/>
                <a:ext cx="3175" cy="6349"/>
              </a:xfrm>
              <a:custGeom>
                <a:avLst/>
                <a:gdLst>
                  <a:gd name="T0" fmla="*/ 0 w 2"/>
                  <a:gd name="T1" fmla="*/ 4 h 4"/>
                  <a:gd name="T2" fmla="*/ 2 w 2"/>
                  <a:gd name="T3" fmla="*/ 3 h 4"/>
                  <a:gd name="T4" fmla="*/ 2 w 2"/>
                  <a:gd name="T5" fmla="*/ 0 h 4"/>
                  <a:gd name="T6" fmla="*/ 0 w 2"/>
                  <a:gd name="T7" fmla="*/ 0 h 4"/>
                  <a:gd name="T8" fmla="*/ 0 w 2"/>
                  <a:gd name="T9" fmla="*/ 2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2" y="3"/>
                    </a:lnTo>
                    <a:lnTo>
                      <a:pt x="2" y="0"/>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2" name="Freeform 1212">
                <a:extLst>
                  <a:ext uri="{FF2B5EF4-FFF2-40B4-BE49-F238E27FC236}">
                    <a16:creationId xmlns:a16="http://schemas.microsoft.com/office/drawing/2014/main" id="{3427D557-C7B3-C54A-A97F-3D5BF86064B4}"/>
                  </a:ext>
                </a:extLst>
              </p:cNvPr>
              <p:cNvSpPr>
                <a:spLocks/>
              </p:cNvSpPr>
              <p:nvPr/>
            </p:nvSpPr>
            <p:spPr bwMode="auto">
              <a:xfrm>
                <a:off x="4027638" y="1941329"/>
                <a:ext cx="12701" cy="17461"/>
              </a:xfrm>
              <a:custGeom>
                <a:avLst/>
                <a:gdLst>
                  <a:gd name="T0" fmla="*/ 7 w 10"/>
                  <a:gd name="T1" fmla="*/ 13 h 14"/>
                  <a:gd name="T2" fmla="*/ 10 w 10"/>
                  <a:gd name="T3" fmla="*/ 6 h 14"/>
                  <a:gd name="T4" fmla="*/ 10 w 10"/>
                  <a:gd name="T5" fmla="*/ 2 h 14"/>
                  <a:gd name="T6" fmla="*/ 6 w 10"/>
                  <a:gd name="T7" fmla="*/ 0 h 14"/>
                  <a:gd name="T8" fmla="*/ 2 w 10"/>
                  <a:gd name="T9" fmla="*/ 4 h 14"/>
                  <a:gd name="T10" fmla="*/ 0 w 10"/>
                  <a:gd name="T11" fmla="*/ 11 h 14"/>
                  <a:gd name="T12" fmla="*/ 2 w 10"/>
                  <a:gd name="T13" fmla="*/ 12 h 14"/>
                  <a:gd name="T14" fmla="*/ 3 w 10"/>
                  <a:gd name="T15" fmla="*/ 9 h 14"/>
                  <a:gd name="T16" fmla="*/ 4 w 10"/>
                  <a:gd name="T17" fmla="*/ 7 h 14"/>
                  <a:gd name="T18" fmla="*/ 5 w 10"/>
                  <a:gd name="T19" fmla="*/ 11 h 14"/>
                  <a:gd name="T20" fmla="*/ 4 w 10"/>
                  <a:gd name="T21" fmla="*/ 14 h 14"/>
                  <a:gd name="T22" fmla="*/ 7 w 10"/>
                  <a:gd name="T2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7" y="13"/>
                    </a:moveTo>
                    <a:cubicBezTo>
                      <a:pt x="10" y="6"/>
                      <a:pt x="10" y="6"/>
                      <a:pt x="10" y="6"/>
                    </a:cubicBezTo>
                    <a:cubicBezTo>
                      <a:pt x="10" y="2"/>
                      <a:pt x="10" y="2"/>
                      <a:pt x="10" y="2"/>
                    </a:cubicBezTo>
                    <a:cubicBezTo>
                      <a:pt x="6" y="0"/>
                      <a:pt x="6" y="0"/>
                      <a:pt x="6" y="0"/>
                    </a:cubicBezTo>
                    <a:cubicBezTo>
                      <a:pt x="2" y="4"/>
                      <a:pt x="2" y="4"/>
                      <a:pt x="2" y="4"/>
                    </a:cubicBezTo>
                    <a:cubicBezTo>
                      <a:pt x="0" y="11"/>
                      <a:pt x="0" y="11"/>
                      <a:pt x="0" y="11"/>
                    </a:cubicBezTo>
                    <a:cubicBezTo>
                      <a:pt x="0" y="12"/>
                      <a:pt x="2" y="12"/>
                      <a:pt x="2" y="12"/>
                    </a:cubicBezTo>
                    <a:cubicBezTo>
                      <a:pt x="3" y="9"/>
                      <a:pt x="3" y="9"/>
                      <a:pt x="3" y="9"/>
                    </a:cubicBezTo>
                    <a:cubicBezTo>
                      <a:pt x="4" y="7"/>
                      <a:pt x="4" y="7"/>
                      <a:pt x="4" y="7"/>
                    </a:cubicBezTo>
                    <a:cubicBezTo>
                      <a:pt x="5" y="11"/>
                      <a:pt x="5" y="11"/>
                      <a:pt x="5" y="11"/>
                    </a:cubicBezTo>
                    <a:cubicBezTo>
                      <a:pt x="4" y="14"/>
                      <a:pt x="4" y="14"/>
                      <a:pt x="4" y="14"/>
                    </a:cubicBez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3" name="Freeform 1213">
                <a:extLst>
                  <a:ext uri="{FF2B5EF4-FFF2-40B4-BE49-F238E27FC236}">
                    <a16:creationId xmlns:a16="http://schemas.microsoft.com/office/drawing/2014/main" id="{F314358D-F15B-5F4D-9470-93AFD784F40D}"/>
                  </a:ext>
                </a:extLst>
              </p:cNvPr>
              <p:cNvSpPr>
                <a:spLocks/>
              </p:cNvSpPr>
              <p:nvPr/>
            </p:nvSpPr>
            <p:spPr bwMode="auto">
              <a:xfrm>
                <a:off x="4156231" y="2071491"/>
                <a:ext cx="9525" cy="6349"/>
              </a:xfrm>
              <a:custGeom>
                <a:avLst/>
                <a:gdLst>
                  <a:gd name="T0" fmla="*/ 0 w 6"/>
                  <a:gd name="T1" fmla="*/ 0 h 4"/>
                  <a:gd name="T2" fmla="*/ 0 w 6"/>
                  <a:gd name="T3" fmla="*/ 3 h 4"/>
                  <a:gd name="T4" fmla="*/ 1 w 6"/>
                  <a:gd name="T5" fmla="*/ 4 h 4"/>
                  <a:gd name="T6" fmla="*/ 4 w 6"/>
                  <a:gd name="T7" fmla="*/ 4 h 4"/>
                  <a:gd name="T8" fmla="*/ 6 w 6"/>
                  <a:gd name="T9" fmla="*/ 1 h 4"/>
                  <a:gd name="T10" fmla="*/ 6 w 6"/>
                  <a:gd name="T11" fmla="*/ 1 h 4"/>
                  <a:gd name="T12" fmla="*/ 3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3"/>
                    </a:lnTo>
                    <a:lnTo>
                      <a:pt x="1" y="4"/>
                    </a:lnTo>
                    <a:lnTo>
                      <a:pt x="4" y="4"/>
                    </a:lnTo>
                    <a:lnTo>
                      <a:pt x="6" y="1"/>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4" name="Freeform 1214">
                <a:extLst>
                  <a:ext uri="{FF2B5EF4-FFF2-40B4-BE49-F238E27FC236}">
                    <a16:creationId xmlns:a16="http://schemas.microsoft.com/office/drawing/2014/main" id="{056F5022-87D6-4141-A6CE-A8A803680A48}"/>
                  </a:ext>
                </a:extLst>
              </p:cNvPr>
              <p:cNvSpPr>
                <a:spLocks/>
              </p:cNvSpPr>
              <p:nvPr/>
            </p:nvSpPr>
            <p:spPr bwMode="auto">
              <a:xfrm>
                <a:off x="4100666" y="1657192"/>
                <a:ext cx="133355" cy="141275"/>
              </a:xfrm>
              <a:custGeom>
                <a:avLst/>
                <a:gdLst>
                  <a:gd name="T0" fmla="*/ 66 w 108"/>
                  <a:gd name="T1" fmla="*/ 78 h 114"/>
                  <a:gd name="T2" fmla="*/ 76 w 108"/>
                  <a:gd name="T3" fmla="*/ 68 h 114"/>
                  <a:gd name="T4" fmla="*/ 77 w 108"/>
                  <a:gd name="T5" fmla="*/ 63 h 114"/>
                  <a:gd name="T6" fmla="*/ 81 w 108"/>
                  <a:gd name="T7" fmla="*/ 61 h 114"/>
                  <a:gd name="T8" fmla="*/ 93 w 108"/>
                  <a:gd name="T9" fmla="*/ 48 h 114"/>
                  <a:gd name="T10" fmla="*/ 96 w 108"/>
                  <a:gd name="T11" fmla="*/ 45 h 114"/>
                  <a:gd name="T12" fmla="*/ 104 w 108"/>
                  <a:gd name="T13" fmla="*/ 35 h 114"/>
                  <a:gd name="T14" fmla="*/ 107 w 108"/>
                  <a:gd name="T15" fmla="*/ 30 h 114"/>
                  <a:gd name="T16" fmla="*/ 108 w 108"/>
                  <a:gd name="T17" fmla="*/ 27 h 114"/>
                  <a:gd name="T18" fmla="*/ 105 w 108"/>
                  <a:gd name="T19" fmla="*/ 22 h 114"/>
                  <a:gd name="T20" fmla="*/ 92 w 108"/>
                  <a:gd name="T21" fmla="*/ 17 h 114"/>
                  <a:gd name="T22" fmla="*/ 84 w 108"/>
                  <a:gd name="T23" fmla="*/ 18 h 114"/>
                  <a:gd name="T24" fmla="*/ 83 w 108"/>
                  <a:gd name="T25" fmla="*/ 13 h 114"/>
                  <a:gd name="T26" fmla="*/ 80 w 108"/>
                  <a:gd name="T27" fmla="*/ 9 h 114"/>
                  <a:gd name="T28" fmla="*/ 75 w 108"/>
                  <a:gd name="T29" fmla="*/ 6 h 114"/>
                  <a:gd name="T30" fmla="*/ 68 w 108"/>
                  <a:gd name="T31" fmla="*/ 1 h 114"/>
                  <a:gd name="T32" fmla="*/ 65 w 108"/>
                  <a:gd name="T33" fmla="*/ 1 h 114"/>
                  <a:gd name="T34" fmla="*/ 60 w 108"/>
                  <a:gd name="T35" fmla="*/ 0 h 114"/>
                  <a:gd name="T36" fmla="*/ 52 w 108"/>
                  <a:gd name="T37" fmla="*/ 1 h 114"/>
                  <a:gd name="T38" fmla="*/ 41 w 108"/>
                  <a:gd name="T39" fmla="*/ 9 h 114"/>
                  <a:gd name="T40" fmla="*/ 41 w 108"/>
                  <a:gd name="T41" fmla="*/ 14 h 114"/>
                  <a:gd name="T42" fmla="*/ 43 w 108"/>
                  <a:gd name="T43" fmla="*/ 20 h 114"/>
                  <a:gd name="T44" fmla="*/ 40 w 108"/>
                  <a:gd name="T45" fmla="*/ 24 h 114"/>
                  <a:gd name="T46" fmla="*/ 36 w 108"/>
                  <a:gd name="T47" fmla="*/ 15 h 114"/>
                  <a:gd name="T48" fmla="*/ 31 w 108"/>
                  <a:gd name="T49" fmla="*/ 19 h 114"/>
                  <a:gd name="T50" fmla="*/ 32 w 108"/>
                  <a:gd name="T51" fmla="*/ 24 h 114"/>
                  <a:gd name="T52" fmla="*/ 28 w 108"/>
                  <a:gd name="T53" fmla="*/ 31 h 114"/>
                  <a:gd name="T54" fmla="*/ 23 w 108"/>
                  <a:gd name="T55" fmla="*/ 41 h 114"/>
                  <a:gd name="T56" fmla="*/ 20 w 108"/>
                  <a:gd name="T57" fmla="*/ 49 h 114"/>
                  <a:gd name="T58" fmla="*/ 17 w 108"/>
                  <a:gd name="T59" fmla="*/ 55 h 114"/>
                  <a:gd name="T60" fmla="*/ 11 w 108"/>
                  <a:gd name="T61" fmla="*/ 66 h 114"/>
                  <a:gd name="T62" fmla="*/ 9 w 108"/>
                  <a:gd name="T63" fmla="*/ 74 h 114"/>
                  <a:gd name="T64" fmla="*/ 12 w 108"/>
                  <a:gd name="T65" fmla="*/ 79 h 114"/>
                  <a:gd name="T66" fmla="*/ 10 w 108"/>
                  <a:gd name="T67" fmla="*/ 85 h 114"/>
                  <a:gd name="T68" fmla="*/ 4 w 108"/>
                  <a:gd name="T69" fmla="*/ 99 h 114"/>
                  <a:gd name="T70" fmla="*/ 8 w 108"/>
                  <a:gd name="T71" fmla="*/ 101 h 114"/>
                  <a:gd name="T72" fmla="*/ 7 w 108"/>
                  <a:gd name="T73" fmla="*/ 104 h 114"/>
                  <a:gd name="T74" fmla="*/ 2 w 108"/>
                  <a:gd name="T75" fmla="*/ 104 h 114"/>
                  <a:gd name="T76" fmla="*/ 6 w 108"/>
                  <a:gd name="T77" fmla="*/ 110 h 114"/>
                  <a:gd name="T78" fmla="*/ 14 w 108"/>
                  <a:gd name="T79" fmla="*/ 114 h 114"/>
                  <a:gd name="T80" fmla="*/ 15 w 108"/>
                  <a:gd name="T81" fmla="*/ 109 h 114"/>
                  <a:gd name="T82" fmla="*/ 21 w 108"/>
                  <a:gd name="T83" fmla="*/ 106 h 114"/>
                  <a:gd name="T84" fmla="*/ 25 w 108"/>
                  <a:gd name="T85" fmla="*/ 99 h 114"/>
                  <a:gd name="T86" fmla="*/ 30 w 108"/>
                  <a:gd name="T87" fmla="*/ 97 h 114"/>
                  <a:gd name="T88" fmla="*/ 34 w 108"/>
                  <a:gd name="T89" fmla="*/ 91 h 114"/>
                  <a:gd name="T90" fmla="*/ 32 w 108"/>
                  <a:gd name="T91" fmla="*/ 84 h 114"/>
                  <a:gd name="T92" fmla="*/ 36 w 108"/>
                  <a:gd name="T93" fmla="*/ 77 h 114"/>
                  <a:gd name="T94" fmla="*/ 28 w 108"/>
                  <a:gd name="T95" fmla="*/ 75 h 114"/>
                  <a:gd name="T96" fmla="*/ 31 w 108"/>
                  <a:gd name="T97" fmla="*/ 72 h 114"/>
                  <a:gd name="T98" fmla="*/ 36 w 108"/>
                  <a:gd name="T99" fmla="*/ 74 h 114"/>
                  <a:gd name="T100" fmla="*/ 42 w 108"/>
                  <a:gd name="T101" fmla="*/ 73 h 114"/>
                  <a:gd name="T102" fmla="*/ 45 w 108"/>
                  <a:gd name="T103" fmla="*/ 78 h 114"/>
                  <a:gd name="T104" fmla="*/ 53 w 108"/>
                  <a:gd name="T105" fmla="*/ 83 h 114"/>
                  <a:gd name="T106" fmla="*/ 55 w 108"/>
                  <a:gd name="T107" fmla="*/ 8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14">
                    <a:moveTo>
                      <a:pt x="60" y="84"/>
                    </a:moveTo>
                    <a:cubicBezTo>
                      <a:pt x="66" y="78"/>
                      <a:pt x="66" y="78"/>
                      <a:pt x="66" y="78"/>
                    </a:cubicBezTo>
                    <a:cubicBezTo>
                      <a:pt x="71" y="73"/>
                      <a:pt x="71" y="73"/>
                      <a:pt x="71" y="73"/>
                    </a:cubicBezTo>
                    <a:cubicBezTo>
                      <a:pt x="76" y="68"/>
                      <a:pt x="76" y="68"/>
                      <a:pt x="76" y="68"/>
                    </a:cubicBezTo>
                    <a:cubicBezTo>
                      <a:pt x="78" y="65"/>
                      <a:pt x="78" y="65"/>
                      <a:pt x="78" y="65"/>
                    </a:cubicBezTo>
                    <a:cubicBezTo>
                      <a:pt x="77" y="63"/>
                      <a:pt x="77" y="63"/>
                      <a:pt x="77" y="63"/>
                    </a:cubicBezTo>
                    <a:cubicBezTo>
                      <a:pt x="77" y="61"/>
                      <a:pt x="77" y="61"/>
                      <a:pt x="77" y="61"/>
                    </a:cubicBezTo>
                    <a:cubicBezTo>
                      <a:pt x="81" y="61"/>
                      <a:pt x="81" y="61"/>
                      <a:pt x="81" y="61"/>
                    </a:cubicBezTo>
                    <a:cubicBezTo>
                      <a:pt x="85" y="55"/>
                      <a:pt x="85" y="55"/>
                      <a:pt x="85" y="55"/>
                    </a:cubicBezTo>
                    <a:cubicBezTo>
                      <a:pt x="93" y="48"/>
                      <a:pt x="93" y="48"/>
                      <a:pt x="93" y="48"/>
                    </a:cubicBezTo>
                    <a:cubicBezTo>
                      <a:pt x="93" y="46"/>
                      <a:pt x="93" y="46"/>
                      <a:pt x="93" y="46"/>
                    </a:cubicBezTo>
                    <a:cubicBezTo>
                      <a:pt x="96" y="45"/>
                      <a:pt x="96" y="45"/>
                      <a:pt x="96" y="45"/>
                    </a:cubicBezTo>
                    <a:cubicBezTo>
                      <a:pt x="98" y="41"/>
                      <a:pt x="98" y="41"/>
                      <a:pt x="98" y="41"/>
                    </a:cubicBezTo>
                    <a:cubicBezTo>
                      <a:pt x="104" y="35"/>
                      <a:pt x="104" y="35"/>
                      <a:pt x="104" y="35"/>
                    </a:cubicBezTo>
                    <a:cubicBezTo>
                      <a:pt x="105" y="30"/>
                      <a:pt x="105" y="30"/>
                      <a:pt x="105" y="30"/>
                    </a:cubicBezTo>
                    <a:cubicBezTo>
                      <a:pt x="107" y="30"/>
                      <a:pt x="107" y="30"/>
                      <a:pt x="107" y="30"/>
                    </a:cubicBezTo>
                    <a:cubicBezTo>
                      <a:pt x="108" y="31"/>
                      <a:pt x="108" y="31"/>
                      <a:pt x="108" y="31"/>
                    </a:cubicBezTo>
                    <a:cubicBezTo>
                      <a:pt x="108" y="27"/>
                      <a:pt x="108" y="27"/>
                      <a:pt x="108" y="27"/>
                    </a:cubicBezTo>
                    <a:cubicBezTo>
                      <a:pt x="105" y="25"/>
                      <a:pt x="105" y="25"/>
                      <a:pt x="105" y="25"/>
                    </a:cubicBezTo>
                    <a:cubicBezTo>
                      <a:pt x="105" y="22"/>
                      <a:pt x="105" y="22"/>
                      <a:pt x="105" y="22"/>
                    </a:cubicBezTo>
                    <a:cubicBezTo>
                      <a:pt x="100" y="18"/>
                      <a:pt x="100" y="18"/>
                      <a:pt x="100" y="18"/>
                    </a:cubicBezTo>
                    <a:cubicBezTo>
                      <a:pt x="92" y="17"/>
                      <a:pt x="92" y="17"/>
                      <a:pt x="92" y="17"/>
                    </a:cubicBezTo>
                    <a:cubicBezTo>
                      <a:pt x="87" y="16"/>
                      <a:pt x="87" y="16"/>
                      <a:pt x="87" y="16"/>
                    </a:cubicBezTo>
                    <a:cubicBezTo>
                      <a:pt x="84" y="18"/>
                      <a:pt x="84" y="18"/>
                      <a:pt x="84" y="18"/>
                    </a:cubicBezTo>
                    <a:cubicBezTo>
                      <a:pt x="83" y="16"/>
                      <a:pt x="83" y="16"/>
                      <a:pt x="83" y="16"/>
                    </a:cubicBezTo>
                    <a:cubicBezTo>
                      <a:pt x="83" y="13"/>
                      <a:pt x="83" y="13"/>
                      <a:pt x="83" y="13"/>
                    </a:cubicBezTo>
                    <a:cubicBezTo>
                      <a:pt x="81" y="9"/>
                      <a:pt x="81" y="9"/>
                      <a:pt x="81" y="9"/>
                    </a:cubicBezTo>
                    <a:cubicBezTo>
                      <a:pt x="80" y="9"/>
                      <a:pt x="80" y="9"/>
                      <a:pt x="80" y="9"/>
                    </a:cubicBezTo>
                    <a:cubicBezTo>
                      <a:pt x="79" y="8"/>
                      <a:pt x="79" y="8"/>
                      <a:pt x="79" y="8"/>
                    </a:cubicBezTo>
                    <a:cubicBezTo>
                      <a:pt x="75" y="6"/>
                      <a:pt x="75" y="6"/>
                      <a:pt x="75" y="6"/>
                    </a:cubicBezTo>
                    <a:cubicBezTo>
                      <a:pt x="73" y="2"/>
                      <a:pt x="73" y="2"/>
                      <a:pt x="73" y="2"/>
                    </a:cubicBezTo>
                    <a:cubicBezTo>
                      <a:pt x="68" y="1"/>
                      <a:pt x="68" y="1"/>
                      <a:pt x="68" y="1"/>
                    </a:cubicBezTo>
                    <a:cubicBezTo>
                      <a:pt x="66" y="4"/>
                      <a:pt x="66" y="4"/>
                      <a:pt x="66" y="4"/>
                    </a:cubicBezTo>
                    <a:cubicBezTo>
                      <a:pt x="65" y="1"/>
                      <a:pt x="65" y="1"/>
                      <a:pt x="65" y="1"/>
                    </a:cubicBezTo>
                    <a:cubicBezTo>
                      <a:pt x="62" y="1"/>
                      <a:pt x="62" y="1"/>
                      <a:pt x="62" y="1"/>
                    </a:cubicBezTo>
                    <a:cubicBezTo>
                      <a:pt x="60" y="0"/>
                      <a:pt x="60" y="0"/>
                      <a:pt x="60" y="0"/>
                    </a:cubicBezTo>
                    <a:cubicBezTo>
                      <a:pt x="57" y="1"/>
                      <a:pt x="57" y="1"/>
                      <a:pt x="57" y="1"/>
                    </a:cubicBezTo>
                    <a:cubicBezTo>
                      <a:pt x="52" y="1"/>
                      <a:pt x="52" y="1"/>
                      <a:pt x="52" y="1"/>
                    </a:cubicBezTo>
                    <a:cubicBezTo>
                      <a:pt x="44" y="3"/>
                      <a:pt x="44" y="3"/>
                      <a:pt x="44" y="3"/>
                    </a:cubicBezTo>
                    <a:cubicBezTo>
                      <a:pt x="41" y="9"/>
                      <a:pt x="41" y="9"/>
                      <a:pt x="41" y="9"/>
                    </a:cubicBezTo>
                    <a:cubicBezTo>
                      <a:pt x="43" y="13"/>
                      <a:pt x="43" y="13"/>
                      <a:pt x="43" y="13"/>
                    </a:cubicBezTo>
                    <a:cubicBezTo>
                      <a:pt x="41" y="14"/>
                      <a:pt x="41" y="14"/>
                      <a:pt x="41" y="14"/>
                    </a:cubicBezTo>
                    <a:cubicBezTo>
                      <a:pt x="40" y="16"/>
                      <a:pt x="40" y="16"/>
                      <a:pt x="40" y="16"/>
                    </a:cubicBezTo>
                    <a:cubicBezTo>
                      <a:pt x="43" y="20"/>
                      <a:pt x="43" y="20"/>
                      <a:pt x="43" y="20"/>
                    </a:cubicBezTo>
                    <a:cubicBezTo>
                      <a:pt x="44" y="25"/>
                      <a:pt x="44" y="25"/>
                      <a:pt x="44" y="25"/>
                    </a:cubicBezTo>
                    <a:cubicBezTo>
                      <a:pt x="40" y="24"/>
                      <a:pt x="40" y="24"/>
                      <a:pt x="40" y="24"/>
                    </a:cubicBezTo>
                    <a:cubicBezTo>
                      <a:pt x="39" y="20"/>
                      <a:pt x="39" y="20"/>
                      <a:pt x="39" y="20"/>
                    </a:cubicBezTo>
                    <a:cubicBezTo>
                      <a:pt x="36" y="15"/>
                      <a:pt x="36" y="15"/>
                      <a:pt x="36" y="15"/>
                    </a:cubicBezTo>
                    <a:cubicBezTo>
                      <a:pt x="34" y="14"/>
                      <a:pt x="34" y="14"/>
                      <a:pt x="34" y="14"/>
                    </a:cubicBezTo>
                    <a:cubicBezTo>
                      <a:pt x="31" y="19"/>
                      <a:pt x="31" y="19"/>
                      <a:pt x="31" y="19"/>
                    </a:cubicBezTo>
                    <a:cubicBezTo>
                      <a:pt x="32" y="21"/>
                      <a:pt x="32" y="21"/>
                      <a:pt x="32" y="21"/>
                    </a:cubicBezTo>
                    <a:cubicBezTo>
                      <a:pt x="32" y="24"/>
                      <a:pt x="32" y="24"/>
                      <a:pt x="32" y="24"/>
                    </a:cubicBezTo>
                    <a:cubicBezTo>
                      <a:pt x="29" y="25"/>
                      <a:pt x="29" y="25"/>
                      <a:pt x="29" y="25"/>
                    </a:cubicBezTo>
                    <a:cubicBezTo>
                      <a:pt x="28" y="31"/>
                      <a:pt x="28" y="31"/>
                      <a:pt x="28" y="31"/>
                    </a:cubicBezTo>
                    <a:cubicBezTo>
                      <a:pt x="23" y="37"/>
                      <a:pt x="23" y="37"/>
                      <a:pt x="23" y="37"/>
                    </a:cubicBezTo>
                    <a:cubicBezTo>
                      <a:pt x="23" y="41"/>
                      <a:pt x="23" y="41"/>
                      <a:pt x="23" y="41"/>
                    </a:cubicBezTo>
                    <a:cubicBezTo>
                      <a:pt x="21" y="44"/>
                      <a:pt x="21" y="44"/>
                      <a:pt x="21" y="44"/>
                    </a:cubicBezTo>
                    <a:cubicBezTo>
                      <a:pt x="20" y="49"/>
                      <a:pt x="20" y="49"/>
                      <a:pt x="20" y="49"/>
                    </a:cubicBezTo>
                    <a:cubicBezTo>
                      <a:pt x="17" y="51"/>
                      <a:pt x="17" y="51"/>
                      <a:pt x="17" y="51"/>
                    </a:cubicBezTo>
                    <a:cubicBezTo>
                      <a:pt x="17" y="55"/>
                      <a:pt x="17" y="55"/>
                      <a:pt x="17" y="55"/>
                    </a:cubicBezTo>
                    <a:cubicBezTo>
                      <a:pt x="14" y="57"/>
                      <a:pt x="14" y="57"/>
                      <a:pt x="14" y="57"/>
                    </a:cubicBezTo>
                    <a:cubicBezTo>
                      <a:pt x="11" y="66"/>
                      <a:pt x="11" y="66"/>
                      <a:pt x="11" y="66"/>
                    </a:cubicBezTo>
                    <a:cubicBezTo>
                      <a:pt x="11" y="71"/>
                      <a:pt x="11" y="71"/>
                      <a:pt x="11" y="71"/>
                    </a:cubicBezTo>
                    <a:cubicBezTo>
                      <a:pt x="9" y="74"/>
                      <a:pt x="9" y="74"/>
                      <a:pt x="9" y="74"/>
                    </a:cubicBezTo>
                    <a:cubicBezTo>
                      <a:pt x="12" y="77"/>
                      <a:pt x="12" y="77"/>
                      <a:pt x="12" y="77"/>
                    </a:cubicBezTo>
                    <a:cubicBezTo>
                      <a:pt x="12" y="79"/>
                      <a:pt x="12" y="79"/>
                      <a:pt x="12" y="79"/>
                    </a:cubicBezTo>
                    <a:cubicBezTo>
                      <a:pt x="10" y="81"/>
                      <a:pt x="10" y="81"/>
                      <a:pt x="10" y="81"/>
                    </a:cubicBezTo>
                    <a:cubicBezTo>
                      <a:pt x="10" y="85"/>
                      <a:pt x="10" y="85"/>
                      <a:pt x="10" y="85"/>
                    </a:cubicBezTo>
                    <a:cubicBezTo>
                      <a:pt x="8" y="92"/>
                      <a:pt x="8" y="92"/>
                      <a:pt x="8" y="92"/>
                    </a:cubicBezTo>
                    <a:cubicBezTo>
                      <a:pt x="4" y="99"/>
                      <a:pt x="4" y="99"/>
                      <a:pt x="4" y="99"/>
                    </a:cubicBezTo>
                    <a:cubicBezTo>
                      <a:pt x="5" y="101"/>
                      <a:pt x="5" y="101"/>
                      <a:pt x="5" y="101"/>
                    </a:cubicBezTo>
                    <a:cubicBezTo>
                      <a:pt x="8" y="101"/>
                      <a:pt x="8" y="101"/>
                      <a:pt x="8" y="101"/>
                    </a:cubicBezTo>
                    <a:cubicBezTo>
                      <a:pt x="8" y="102"/>
                      <a:pt x="8" y="102"/>
                      <a:pt x="8" y="102"/>
                    </a:cubicBezTo>
                    <a:cubicBezTo>
                      <a:pt x="7" y="104"/>
                      <a:pt x="7" y="104"/>
                      <a:pt x="7" y="104"/>
                    </a:cubicBezTo>
                    <a:cubicBezTo>
                      <a:pt x="5" y="103"/>
                      <a:pt x="5" y="103"/>
                      <a:pt x="5" y="103"/>
                    </a:cubicBezTo>
                    <a:cubicBezTo>
                      <a:pt x="2" y="104"/>
                      <a:pt x="2" y="104"/>
                      <a:pt x="2" y="104"/>
                    </a:cubicBezTo>
                    <a:cubicBezTo>
                      <a:pt x="0" y="109"/>
                      <a:pt x="0" y="109"/>
                      <a:pt x="0" y="109"/>
                    </a:cubicBezTo>
                    <a:cubicBezTo>
                      <a:pt x="6" y="110"/>
                      <a:pt x="6" y="110"/>
                      <a:pt x="6" y="110"/>
                    </a:cubicBezTo>
                    <a:cubicBezTo>
                      <a:pt x="9" y="109"/>
                      <a:pt x="9" y="109"/>
                      <a:pt x="9" y="109"/>
                    </a:cubicBezTo>
                    <a:cubicBezTo>
                      <a:pt x="14" y="114"/>
                      <a:pt x="14" y="114"/>
                      <a:pt x="14" y="114"/>
                    </a:cubicBezTo>
                    <a:cubicBezTo>
                      <a:pt x="14" y="114"/>
                      <a:pt x="15" y="113"/>
                      <a:pt x="15" y="113"/>
                    </a:cubicBezTo>
                    <a:cubicBezTo>
                      <a:pt x="15" y="109"/>
                      <a:pt x="15" y="109"/>
                      <a:pt x="15" y="109"/>
                    </a:cubicBezTo>
                    <a:cubicBezTo>
                      <a:pt x="18" y="109"/>
                      <a:pt x="18" y="109"/>
                      <a:pt x="18" y="109"/>
                    </a:cubicBezTo>
                    <a:cubicBezTo>
                      <a:pt x="21" y="106"/>
                      <a:pt x="21" y="106"/>
                      <a:pt x="21" y="106"/>
                    </a:cubicBezTo>
                    <a:cubicBezTo>
                      <a:pt x="22" y="102"/>
                      <a:pt x="22" y="102"/>
                      <a:pt x="22" y="102"/>
                    </a:cubicBezTo>
                    <a:cubicBezTo>
                      <a:pt x="25" y="99"/>
                      <a:pt x="25" y="99"/>
                      <a:pt x="25" y="99"/>
                    </a:cubicBezTo>
                    <a:cubicBezTo>
                      <a:pt x="28" y="99"/>
                      <a:pt x="28" y="99"/>
                      <a:pt x="28" y="99"/>
                    </a:cubicBezTo>
                    <a:cubicBezTo>
                      <a:pt x="30" y="97"/>
                      <a:pt x="30" y="97"/>
                      <a:pt x="30" y="97"/>
                    </a:cubicBezTo>
                    <a:cubicBezTo>
                      <a:pt x="33" y="95"/>
                      <a:pt x="33" y="95"/>
                      <a:pt x="33" y="95"/>
                    </a:cubicBezTo>
                    <a:cubicBezTo>
                      <a:pt x="34" y="91"/>
                      <a:pt x="34" y="91"/>
                      <a:pt x="34" y="91"/>
                    </a:cubicBezTo>
                    <a:cubicBezTo>
                      <a:pt x="34" y="86"/>
                      <a:pt x="34" y="86"/>
                      <a:pt x="34" y="86"/>
                    </a:cubicBezTo>
                    <a:cubicBezTo>
                      <a:pt x="32" y="84"/>
                      <a:pt x="32" y="84"/>
                      <a:pt x="32" y="84"/>
                    </a:cubicBezTo>
                    <a:cubicBezTo>
                      <a:pt x="35" y="81"/>
                      <a:pt x="35" y="81"/>
                      <a:pt x="35" y="81"/>
                    </a:cubicBezTo>
                    <a:cubicBezTo>
                      <a:pt x="36" y="77"/>
                      <a:pt x="36" y="77"/>
                      <a:pt x="36" y="77"/>
                    </a:cubicBezTo>
                    <a:cubicBezTo>
                      <a:pt x="29" y="77"/>
                      <a:pt x="29" y="77"/>
                      <a:pt x="29" y="77"/>
                    </a:cubicBezTo>
                    <a:cubicBezTo>
                      <a:pt x="28" y="75"/>
                      <a:pt x="28" y="75"/>
                      <a:pt x="28" y="75"/>
                    </a:cubicBezTo>
                    <a:cubicBezTo>
                      <a:pt x="28" y="72"/>
                      <a:pt x="28" y="72"/>
                      <a:pt x="28" y="72"/>
                    </a:cubicBezTo>
                    <a:cubicBezTo>
                      <a:pt x="31" y="72"/>
                      <a:pt x="31" y="72"/>
                      <a:pt x="31" y="72"/>
                    </a:cubicBezTo>
                    <a:cubicBezTo>
                      <a:pt x="33" y="74"/>
                      <a:pt x="33" y="74"/>
                      <a:pt x="33" y="74"/>
                    </a:cubicBezTo>
                    <a:cubicBezTo>
                      <a:pt x="36" y="74"/>
                      <a:pt x="36" y="74"/>
                      <a:pt x="36" y="74"/>
                    </a:cubicBezTo>
                    <a:cubicBezTo>
                      <a:pt x="40" y="75"/>
                      <a:pt x="40" y="75"/>
                      <a:pt x="40" y="75"/>
                    </a:cubicBezTo>
                    <a:cubicBezTo>
                      <a:pt x="42" y="73"/>
                      <a:pt x="42" y="73"/>
                      <a:pt x="42" y="73"/>
                    </a:cubicBezTo>
                    <a:cubicBezTo>
                      <a:pt x="45" y="75"/>
                      <a:pt x="45" y="75"/>
                      <a:pt x="45" y="75"/>
                    </a:cubicBezTo>
                    <a:cubicBezTo>
                      <a:pt x="45" y="78"/>
                      <a:pt x="45" y="78"/>
                      <a:pt x="45" y="78"/>
                    </a:cubicBezTo>
                    <a:cubicBezTo>
                      <a:pt x="50" y="83"/>
                      <a:pt x="50" y="83"/>
                      <a:pt x="50" y="83"/>
                    </a:cubicBezTo>
                    <a:cubicBezTo>
                      <a:pt x="53" y="83"/>
                      <a:pt x="53" y="83"/>
                      <a:pt x="53" y="83"/>
                    </a:cubicBezTo>
                    <a:cubicBezTo>
                      <a:pt x="53" y="85"/>
                      <a:pt x="53" y="85"/>
                      <a:pt x="53" y="85"/>
                    </a:cubicBezTo>
                    <a:cubicBezTo>
                      <a:pt x="55" y="86"/>
                      <a:pt x="55" y="86"/>
                      <a:pt x="55" y="86"/>
                    </a:cubicBezTo>
                    <a:lnTo>
                      <a:pt x="60" y="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5" name="Freeform 1215">
                <a:extLst>
                  <a:ext uri="{FF2B5EF4-FFF2-40B4-BE49-F238E27FC236}">
                    <a16:creationId xmlns:a16="http://schemas.microsoft.com/office/drawing/2014/main" id="{D7CADD0E-C641-C345-9758-8A4A09DFE09C}"/>
                  </a:ext>
                </a:extLst>
              </p:cNvPr>
              <p:cNvSpPr>
                <a:spLocks/>
              </p:cNvSpPr>
              <p:nvPr/>
            </p:nvSpPr>
            <p:spPr bwMode="auto">
              <a:xfrm>
                <a:off x="3994300" y="1642907"/>
                <a:ext cx="127005" cy="184133"/>
              </a:xfrm>
              <a:custGeom>
                <a:avLst/>
                <a:gdLst>
                  <a:gd name="T0" fmla="*/ 87 w 103"/>
                  <a:gd name="T1" fmla="*/ 85 h 150"/>
                  <a:gd name="T2" fmla="*/ 86 w 103"/>
                  <a:gd name="T3" fmla="*/ 78 h 150"/>
                  <a:gd name="T4" fmla="*/ 79 w 103"/>
                  <a:gd name="T5" fmla="*/ 78 h 150"/>
                  <a:gd name="T6" fmla="*/ 78 w 103"/>
                  <a:gd name="T7" fmla="*/ 67 h 150"/>
                  <a:gd name="T8" fmla="*/ 76 w 103"/>
                  <a:gd name="T9" fmla="*/ 57 h 150"/>
                  <a:gd name="T10" fmla="*/ 65 w 103"/>
                  <a:gd name="T11" fmla="*/ 61 h 150"/>
                  <a:gd name="T12" fmla="*/ 74 w 103"/>
                  <a:gd name="T13" fmla="*/ 49 h 150"/>
                  <a:gd name="T14" fmla="*/ 89 w 103"/>
                  <a:gd name="T15" fmla="*/ 43 h 150"/>
                  <a:gd name="T16" fmla="*/ 94 w 103"/>
                  <a:gd name="T17" fmla="*/ 36 h 150"/>
                  <a:gd name="T18" fmla="*/ 93 w 103"/>
                  <a:gd name="T19" fmla="*/ 27 h 150"/>
                  <a:gd name="T20" fmla="*/ 103 w 103"/>
                  <a:gd name="T21" fmla="*/ 24 h 150"/>
                  <a:gd name="T22" fmla="*/ 100 w 103"/>
                  <a:gd name="T23" fmla="*/ 17 h 150"/>
                  <a:gd name="T24" fmla="*/ 84 w 103"/>
                  <a:gd name="T25" fmla="*/ 14 h 150"/>
                  <a:gd name="T26" fmla="*/ 70 w 103"/>
                  <a:gd name="T27" fmla="*/ 9 h 150"/>
                  <a:gd name="T28" fmla="*/ 68 w 103"/>
                  <a:gd name="T29" fmla="*/ 0 h 150"/>
                  <a:gd name="T30" fmla="*/ 61 w 103"/>
                  <a:gd name="T31" fmla="*/ 5 h 150"/>
                  <a:gd name="T32" fmla="*/ 55 w 103"/>
                  <a:gd name="T33" fmla="*/ 3 h 150"/>
                  <a:gd name="T34" fmla="*/ 48 w 103"/>
                  <a:gd name="T35" fmla="*/ 9 h 150"/>
                  <a:gd name="T36" fmla="*/ 50 w 103"/>
                  <a:gd name="T37" fmla="*/ 20 h 150"/>
                  <a:gd name="T38" fmla="*/ 47 w 103"/>
                  <a:gd name="T39" fmla="*/ 31 h 150"/>
                  <a:gd name="T40" fmla="*/ 41 w 103"/>
                  <a:gd name="T41" fmla="*/ 20 h 150"/>
                  <a:gd name="T42" fmla="*/ 39 w 103"/>
                  <a:gd name="T43" fmla="*/ 32 h 150"/>
                  <a:gd name="T44" fmla="*/ 48 w 103"/>
                  <a:gd name="T45" fmla="*/ 36 h 150"/>
                  <a:gd name="T46" fmla="*/ 52 w 103"/>
                  <a:gd name="T47" fmla="*/ 48 h 150"/>
                  <a:gd name="T48" fmla="*/ 43 w 103"/>
                  <a:gd name="T49" fmla="*/ 43 h 150"/>
                  <a:gd name="T50" fmla="*/ 40 w 103"/>
                  <a:gd name="T51" fmla="*/ 55 h 150"/>
                  <a:gd name="T52" fmla="*/ 37 w 103"/>
                  <a:gd name="T53" fmla="*/ 68 h 150"/>
                  <a:gd name="T54" fmla="*/ 29 w 103"/>
                  <a:gd name="T55" fmla="*/ 61 h 150"/>
                  <a:gd name="T56" fmla="*/ 22 w 103"/>
                  <a:gd name="T57" fmla="*/ 48 h 150"/>
                  <a:gd name="T58" fmla="*/ 23 w 103"/>
                  <a:gd name="T59" fmla="*/ 41 h 150"/>
                  <a:gd name="T60" fmla="*/ 12 w 103"/>
                  <a:gd name="T61" fmla="*/ 40 h 150"/>
                  <a:gd name="T62" fmla="*/ 4 w 103"/>
                  <a:gd name="T63" fmla="*/ 54 h 150"/>
                  <a:gd name="T64" fmla="*/ 4 w 103"/>
                  <a:gd name="T65" fmla="*/ 73 h 150"/>
                  <a:gd name="T66" fmla="*/ 5 w 103"/>
                  <a:gd name="T67" fmla="*/ 82 h 150"/>
                  <a:gd name="T68" fmla="*/ 11 w 103"/>
                  <a:gd name="T69" fmla="*/ 88 h 150"/>
                  <a:gd name="T70" fmla="*/ 16 w 103"/>
                  <a:gd name="T71" fmla="*/ 102 h 150"/>
                  <a:gd name="T72" fmla="*/ 23 w 103"/>
                  <a:gd name="T73" fmla="*/ 115 h 150"/>
                  <a:gd name="T74" fmla="*/ 23 w 103"/>
                  <a:gd name="T75" fmla="*/ 132 h 150"/>
                  <a:gd name="T76" fmla="*/ 26 w 103"/>
                  <a:gd name="T77" fmla="*/ 141 h 150"/>
                  <a:gd name="T78" fmla="*/ 35 w 103"/>
                  <a:gd name="T79" fmla="*/ 148 h 150"/>
                  <a:gd name="T80" fmla="*/ 40 w 103"/>
                  <a:gd name="T81" fmla="*/ 134 h 150"/>
                  <a:gd name="T82" fmla="*/ 43 w 103"/>
                  <a:gd name="T83" fmla="*/ 118 h 150"/>
                  <a:gd name="T84" fmla="*/ 47 w 103"/>
                  <a:gd name="T85" fmla="*/ 131 h 150"/>
                  <a:gd name="T86" fmla="*/ 61 w 103"/>
                  <a:gd name="T87" fmla="*/ 127 h 150"/>
                  <a:gd name="T88" fmla="*/ 72 w 103"/>
                  <a:gd name="T89" fmla="*/ 122 h 150"/>
                  <a:gd name="T90" fmla="*/ 70 w 103"/>
                  <a:gd name="T91" fmla="*/ 113 h 150"/>
                  <a:gd name="T92" fmla="*/ 75 w 103"/>
                  <a:gd name="T93" fmla="*/ 111 h 150"/>
                  <a:gd name="T94" fmla="*/ 79 w 103"/>
                  <a:gd name="T95" fmla="*/ 10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150">
                    <a:moveTo>
                      <a:pt x="79" y="100"/>
                    </a:moveTo>
                    <a:cubicBezTo>
                      <a:pt x="85" y="96"/>
                      <a:pt x="85" y="96"/>
                      <a:pt x="85" y="96"/>
                    </a:cubicBezTo>
                    <a:cubicBezTo>
                      <a:pt x="85" y="92"/>
                      <a:pt x="85" y="92"/>
                      <a:pt x="85" y="92"/>
                    </a:cubicBezTo>
                    <a:cubicBezTo>
                      <a:pt x="87" y="85"/>
                      <a:pt x="87" y="85"/>
                      <a:pt x="87" y="85"/>
                    </a:cubicBezTo>
                    <a:cubicBezTo>
                      <a:pt x="87" y="79"/>
                      <a:pt x="87" y="79"/>
                      <a:pt x="87" y="79"/>
                    </a:cubicBezTo>
                    <a:cubicBezTo>
                      <a:pt x="89" y="76"/>
                      <a:pt x="89" y="76"/>
                      <a:pt x="89" y="76"/>
                    </a:cubicBezTo>
                    <a:cubicBezTo>
                      <a:pt x="87" y="76"/>
                      <a:pt x="87" y="76"/>
                      <a:pt x="87" y="76"/>
                    </a:cubicBezTo>
                    <a:cubicBezTo>
                      <a:pt x="86" y="78"/>
                      <a:pt x="86" y="78"/>
                      <a:pt x="86" y="78"/>
                    </a:cubicBezTo>
                    <a:cubicBezTo>
                      <a:pt x="82" y="80"/>
                      <a:pt x="82" y="80"/>
                      <a:pt x="82" y="80"/>
                    </a:cubicBezTo>
                    <a:cubicBezTo>
                      <a:pt x="80" y="85"/>
                      <a:pt x="80" y="85"/>
                      <a:pt x="80" y="85"/>
                    </a:cubicBezTo>
                    <a:cubicBezTo>
                      <a:pt x="79" y="83"/>
                      <a:pt x="79" y="83"/>
                      <a:pt x="79" y="83"/>
                    </a:cubicBezTo>
                    <a:cubicBezTo>
                      <a:pt x="79" y="78"/>
                      <a:pt x="79" y="78"/>
                      <a:pt x="79" y="78"/>
                    </a:cubicBezTo>
                    <a:cubicBezTo>
                      <a:pt x="81" y="76"/>
                      <a:pt x="81" y="76"/>
                      <a:pt x="81" y="76"/>
                    </a:cubicBezTo>
                    <a:cubicBezTo>
                      <a:pt x="82" y="72"/>
                      <a:pt x="82" y="72"/>
                      <a:pt x="82" y="72"/>
                    </a:cubicBezTo>
                    <a:cubicBezTo>
                      <a:pt x="81" y="69"/>
                      <a:pt x="81" y="69"/>
                      <a:pt x="81" y="69"/>
                    </a:cubicBezTo>
                    <a:cubicBezTo>
                      <a:pt x="78" y="67"/>
                      <a:pt x="78" y="67"/>
                      <a:pt x="78" y="67"/>
                    </a:cubicBezTo>
                    <a:cubicBezTo>
                      <a:pt x="81" y="67"/>
                      <a:pt x="81" y="67"/>
                      <a:pt x="81" y="67"/>
                    </a:cubicBezTo>
                    <a:cubicBezTo>
                      <a:pt x="82" y="65"/>
                      <a:pt x="82" y="65"/>
                      <a:pt x="82" y="65"/>
                    </a:cubicBezTo>
                    <a:cubicBezTo>
                      <a:pt x="81" y="61"/>
                      <a:pt x="81" y="61"/>
                      <a:pt x="81" y="61"/>
                    </a:cubicBezTo>
                    <a:cubicBezTo>
                      <a:pt x="76" y="57"/>
                      <a:pt x="76" y="57"/>
                      <a:pt x="76" y="57"/>
                    </a:cubicBezTo>
                    <a:cubicBezTo>
                      <a:pt x="74" y="58"/>
                      <a:pt x="74" y="58"/>
                      <a:pt x="74" y="58"/>
                    </a:cubicBezTo>
                    <a:cubicBezTo>
                      <a:pt x="68" y="59"/>
                      <a:pt x="68" y="59"/>
                      <a:pt x="68" y="59"/>
                    </a:cubicBezTo>
                    <a:cubicBezTo>
                      <a:pt x="68" y="61"/>
                      <a:pt x="68" y="61"/>
                      <a:pt x="68" y="61"/>
                    </a:cubicBezTo>
                    <a:cubicBezTo>
                      <a:pt x="65" y="61"/>
                      <a:pt x="65" y="61"/>
                      <a:pt x="65" y="61"/>
                    </a:cubicBezTo>
                    <a:cubicBezTo>
                      <a:pt x="65" y="59"/>
                      <a:pt x="65" y="59"/>
                      <a:pt x="65" y="59"/>
                    </a:cubicBezTo>
                    <a:cubicBezTo>
                      <a:pt x="68" y="54"/>
                      <a:pt x="68" y="54"/>
                      <a:pt x="68" y="54"/>
                    </a:cubicBezTo>
                    <a:cubicBezTo>
                      <a:pt x="70" y="53"/>
                      <a:pt x="70" y="53"/>
                      <a:pt x="70" y="53"/>
                    </a:cubicBezTo>
                    <a:cubicBezTo>
                      <a:pt x="74" y="49"/>
                      <a:pt x="74" y="49"/>
                      <a:pt x="74" y="49"/>
                    </a:cubicBezTo>
                    <a:cubicBezTo>
                      <a:pt x="81" y="47"/>
                      <a:pt x="81" y="47"/>
                      <a:pt x="81" y="47"/>
                    </a:cubicBezTo>
                    <a:cubicBezTo>
                      <a:pt x="83" y="45"/>
                      <a:pt x="83" y="45"/>
                      <a:pt x="83" y="45"/>
                    </a:cubicBezTo>
                    <a:cubicBezTo>
                      <a:pt x="86" y="44"/>
                      <a:pt x="86" y="44"/>
                      <a:pt x="86" y="44"/>
                    </a:cubicBezTo>
                    <a:cubicBezTo>
                      <a:pt x="89" y="43"/>
                      <a:pt x="89" y="43"/>
                      <a:pt x="89" y="43"/>
                    </a:cubicBezTo>
                    <a:cubicBezTo>
                      <a:pt x="90" y="45"/>
                      <a:pt x="90" y="45"/>
                      <a:pt x="90" y="45"/>
                    </a:cubicBezTo>
                    <a:cubicBezTo>
                      <a:pt x="92" y="44"/>
                      <a:pt x="92" y="44"/>
                      <a:pt x="92" y="44"/>
                    </a:cubicBezTo>
                    <a:cubicBezTo>
                      <a:pt x="93" y="38"/>
                      <a:pt x="93" y="38"/>
                      <a:pt x="93" y="38"/>
                    </a:cubicBezTo>
                    <a:cubicBezTo>
                      <a:pt x="94" y="36"/>
                      <a:pt x="94" y="36"/>
                      <a:pt x="94" y="36"/>
                    </a:cubicBezTo>
                    <a:cubicBezTo>
                      <a:pt x="90" y="33"/>
                      <a:pt x="90" y="33"/>
                      <a:pt x="90" y="33"/>
                    </a:cubicBezTo>
                    <a:cubicBezTo>
                      <a:pt x="89" y="30"/>
                      <a:pt x="89" y="30"/>
                      <a:pt x="89" y="30"/>
                    </a:cubicBezTo>
                    <a:cubicBezTo>
                      <a:pt x="92" y="29"/>
                      <a:pt x="92" y="29"/>
                      <a:pt x="92" y="29"/>
                    </a:cubicBezTo>
                    <a:cubicBezTo>
                      <a:pt x="93" y="27"/>
                      <a:pt x="93" y="27"/>
                      <a:pt x="93" y="27"/>
                    </a:cubicBezTo>
                    <a:cubicBezTo>
                      <a:pt x="94" y="29"/>
                      <a:pt x="94" y="29"/>
                      <a:pt x="94" y="29"/>
                    </a:cubicBezTo>
                    <a:cubicBezTo>
                      <a:pt x="97" y="31"/>
                      <a:pt x="97" y="31"/>
                      <a:pt x="97" y="31"/>
                    </a:cubicBezTo>
                    <a:cubicBezTo>
                      <a:pt x="101" y="27"/>
                      <a:pt x="101" y="27"/>
                      <a:pt x="101" y="27"/>
                    </a:cubicBezTo>
                    <a:cubicBezTo>
                      <a:pt x="103" y="24"/>
                      <a:pt x="103" y="24"/>
                      <a:pt x="103" y="24"/>
                    </a:cubicBezTo>
                    <a:cubicBezTo>
                      <a:pt x="102" y="21"/>
                      <a:pt x="102" y="21"/>
                      <a:pt x="102" y="21"/>
                    </a:cubicBezTo>
                    <a:cubicBezTo>
                      <a:pt x="103" y="18"/>
                      <a:pt x="103" y="18"/>
                      <a:pt x="103" y="18"/>
                    </a:cubicBezTo>
                    <a:cubicBezTo>
                      <a:pt x="102" y="16"/>
                      <a:pt x="102" y="16"/>
                      <a:pt x="102" y="16"/>
                    </a:cubicBezTo>
                    <a:cubicBezTo>
                      <a:pt x="100" y="17"/>
                      <a:pt x="100" y="17"/>
                      <a:pt x="100" y="17"/>
                    </a:cubicBezTo>
                    <a:cubicBezTo>
                      <a:pt x="97" y="13"/>
                      <a:pt x="97" y="13"/>
                      <a:pt x="97" y="13"/>
                    </a:cubicBezTo>
                    <a:cubicBezTo>
                      <a:pt x="88" y="13"/>
                      <a:pt x="88" y="13"/>
                      <a:pt x="88" y="13"/>
                    </a:cubicBezTo>
                    <a:cubicBezTo>
                      <a:pt x="86" y="12"/>
                      <a:pt x="86" y="12"/>
                      <a:pt x="86" y="12"/>
                    </a:cubicBezTo>
                    <a:cubicBezTo>
                      <a:pt x="84" y="14"/>
                      <a:pt x="84" y="14"/>
                      <a:pt x="84" y="14"/>
                    </a:cubicBezTo>
                    <a:cubicBezTo>
                      <a:pt x="79" y="14"/>
                      <a:pt x="79" y="14"/>
                      <a:pt x="79" y="14"/>
                    </a:cubicBezTo>
                    <a:cubicBezTo>
                      <a:pt x="76" y="12"/>
                      <a:pt x="76" y="12"/>
                      <a:pt x="76" y="12"/>
                    </a:cubicBezTo>
                    <a:cubicBezTo>
                      <a:pt x="73" y="13"/>
                      <a:pt x="73" y="13"/>
                      <a:pt x="73" y="13"/>
                    </a:cubicBezTo>
                    <a:cubicBezTo>
                      <a:pt x="70" y="9"/>
                      <a:pt x="70" y="9"/>
                      <a:pt x="70" y="9"/>
                    </a:cubicBezTo>
                    <a:cubicBezTo>
                      <a:pt x="68" y="7"/>
                      <a:pt x="68" y="7"/>
                      <a:pt x="68" y="7"/>
                    </a:cubicBezTo>
                    <a:cubicBezTo>
                      <a:pt x="68" y="4"/>
                      <a:pt x="68" y="4"/>
                      <a:pt x="68" y="4"/>
                    </a:cubicBezTo>
                    <a:cubicBezTo>
                      <a:pt x="69" y="2"/>
                      <a:pt x="69" y="2"/>
                      <a:pt x="69" y="2"/>
                    </a:cubicBezTo>
                    <a:cubicBezTo>
                      <a:pt x="68" y="0"/>
                      <a:pt x="68" y="0"/>
                      <a:pt x="68" y="0"/>
                    </a:cubicBezTo>
                    <a:cubicBezTo>
                      <a:pt x="64" y="0"/>
                      <a:pt x="64" y="0"/>
                      <a:pt x="64" y="0"/>
                    </a:cubicBezTo>
                    <a:cubicBezTo>
                      <a:pt x="61" y="1"/>
                      <a:pt x="61" y="1"/>
                      <a:pt x="61" y="1"/>
                    </a:cubicBezTo>
                    <a:cubicBezTo>
                      <a:pt x="59" y="3"/>
                      <a:pt x="59" y="3"/>
                      <a:pt x="59" y="3"/>
                    </a:cubicBezTo>
                    <a:cubicBezTo>
                      <a:pt x="61" y="5"/>
                      <a:pt x="61" y="5"/>
                      <a:pt x="61" y="5"/>
                    </a:cubicBezTo>
                    <a:cubicBezTo>
                      <a:pt x="64" y="5"/>
                      <a:pt x="64" y="5"/>
                      <a:pt x="64" y="5"/>
                    </a:cubicBezTo>
                    <a:cubicBezTo>
                      <a:pt x="62" y="9"/>
                      <a:pt x="62" y="9"/>
                      <a:pt x="62" y="9"/>
                    </a:cubicBezTo>
                    <a:cubicBezTo>
                      <a:pt x="58" y="8"/>
                      <a:pt x="58" y="8"/>
                      <a:pt x="58" y="8"/>
                    </a:cubicBezTo>
                    <a:cubicBezTo>
                      <a:pt x="55" y="3"/>
                      <a:pt x="55" y="3"/>
                      <a:pt x="55" y="3"/>
                    </a:cubicBezTo>
                    <a:cubicBezTo>
                      <a:pt x="54" y="4"/>
                      <a:pt x="54" y="4"/>
                      <a:pt x="54" y="4"/>
                    </a:cubicBezTo>
                    <a:cubicBezTo>
                      <a:pt x="52" y="3"/>
                      <a:pt x="52" y="3"/>
                      <a:pt x="52" y="3"/>
                    </a:cubicBezTo>
                    <a:cubicBezTo>
                      <a:pt x="49" y="4"/>
                      <a:pt x="49" y="4"/>
                      <a:pt x="49" y="4"/>
                    </a:cubicBezTo>
                    <a:cubicBezTo>
                      <a:pt x="48" y="9"/>
                      <a:pt x="48" y="9"/>
                      <a:pt x="48" y="9"/>
                    </a:cubicBezTo>
                    <a:cubicBezTo>
                      <a:pt x="46" y="10"/>
                      <a:pt x="46" y="10"/>
                      <a:pt x="46" y="10"/>
                    </a:cubicBezTo>
                    <a:cubicBezTo>
                      <a:pt x="47" y="14"/>
                      <a:pt x="47" y="14"/>
                      <a:pt x="47" y="14"/>
                    </a:cubicBezTo>
                    <a:cubicBezTo>
                      <a:pt x="47" y="18"/>
                      <a:pt x="47" y="18"/>
                      <a:pt x="47" y="18"/>
                    </a:cubicBezTo>
                    <a:cubicBezTo>
                      <a:pt x="50" y="20"/>
                      <a:pt x="50" y="20"/>
                      <a:pt x="50" y="20"/>
                    </a:cubicBezTo>
                    <a:cubicBezTo>
                      <a:pt x="50" y="24"/>
                      <a:pt x="50" y="24"/>
                      <a:pt x="50" y="24"/>
                    </a:cubicBezTo>
                    <a:cubicBezTo>
                      <a:pt x="49" y="26"/>
                      <a:pt x="49" y="26"/>
                      <a:pt x="49" y="26"/>
                    </a:cubicBezTo>
                    <a:cubicBezTo>
                      <a:pt x="48" y="31"/>
                      <a:pt x="48" y="31"/>
                      <a:pt x="48" y="31"/>
                    </a:cubicBezTo>
                    <a:cubicBezTo>
                      <a:pt x="47" y="31"/>
                      <a:pt x="47" y="31"/>
                      <a:pt x="47" y="31"/>
                    </a:cubicBezTo>
                    <a:cubicBezTo>
                      <a:pt x="46" y="22"/>
                      <a:pt x="46" y="22"/>
                      <a:pt x="46" y="22"/>
                    </a:cubicBezTo>
                    <a:cubicBezTo>
                      <a:pt x="44" y="19"/>
                      <a:pt x="44" y="19"/>
                      <a:pt x="44" y="19"/>
                    </a:cubicBezTo>
                    <a:cubicBezTo>
                      <a:pt x="41" y="17"/>
                      <a:pt x="41" y="17"/>
                      <a:pt x="41" y="17"/>
                    </a:cubicBezTo>
                    <a:cubicBezTo>
                      <a:pt x="41" y="20"/>
                      <a:pt x="41" y="20"/>
                      <a:pt x="41" y="20"/>
                    </a:cubicBezTo>
                    <a:cubicBezTo>
                      <a:pt x="38" y="20"/>
                      <a:pt x="38" y="20"/>
                      <a:pt x="38" y="20"/>
                    </a:cubicBezTo>
                    <a:cubicBezTo>
                      <a:pt x="36" y="22"/>
                      <a:pt x="36" y="22"/>
                      <a:pt x="36" y="22"/>
                    </a:cubicBezTo>
                    <a:cubicBezTo>
                      <a:pt x="36" y="27"/>
                      <a:pt x="36" y="27"/>
                      <a:pt x="36" y="27"/>
                    </a:cubicBezTo>
                    <a:cubicBezTo>
                      <a:pt x="39" y="32"/>
                      <a:pt x="39" y="32"/>
                      <a:pt x="39" y="32"/>
                    </a:cubicBezTo>
                    <a:cubicBezTo>
                      <a:pt x="39" y="35"/>
                      <a:pt x="39" y="35"/>
                      <a:pt x="39" y="35"/>
                    </a:cubicBezTo>
                    <a:cubicBezTo>
                      <a:pt x="42" y="40"/>
                      <a:pt x="42" y="40"/>
                      <a:pt x="42" y="40"/>
                    </a:cubicBezTo>
                    <a:cubicBezTo>
                      <a:pt x="46" y="40"/>
                      <a:pt x="46" y="40"/>
                      <a:pt x="46" y="40"/>
                    </a:cubicBezTo>
                    <a:cubicBezTo>
                      <a:pt x="48" y="36"/>
                      <a:pt x="48" y="36"/>
                      <a:pt x="48" y="36"/>
                    </a:cubicBezTo>
                    <a:cubicBezTo>
                      <a:pt x="49" y="36"/>
                      <a:pt x="49" y="36"/>
                      <a:pt x="49" y="36"/>
                    </a:cubicBezTo>
                    <a:cubicBezTo>
                      <a:pt x="49" y="40"/>
                      <a:pt x="49" y="40"/>
                      <a:pt x="49" y="40"/>
                    </a:cubicBezTo>
                    <a:cubicBezTo>
                      <a:pt x="52" y="45"/>
                      <a:pt x="52" y="45"/>
                      <a:pt x="52" y="45"/>
                    </a:cubicBezTo>
                    <a:cubicBezTo>
                      <a:pt x="52" y="48"/>
                      <a:pt x="52" y="48"/>
                      <a:pt x="52" y="48"/>
                    </a:cubicBezTo>
                    <a:cubicBezTo>
                      <a:pt x="50" y="48"/>
                      <a:pt x="50" y="48"/>
                      <a:pt x="50" y="48"/>
                    </a:cubicBezTo>
                    <a:cubicBezTo>
                      <a:pt x="48" y="43"/>
                      <a:pt x="48" y="43"/>
                      <a:pt x="48" y="43"/>
                    </a:cubicBezTo>
                    <a:cubicBezTo>
                      <a:pt x="46" y="42"/>
                      <a:pt x="46" y="42"/>
                      <a:pt x="46" y="42"/>
                    </a:cubicBezTo>
                    <a:cubicBezTo>
                      <a:pt x="43" y="43"/>
                      <a:pt x="43" y="43"/>
                      <a:pt x="43" y="43"/>
                    </a:cubicBezTo>
                    <a:cubicBezTo>
                      <a:pt x="41" y="45"/>
                      <a:pt x="41" y="45"/>
                      <a:pt x="41" y="45"/>
                    </a:cubicBezTo>
                    <a:cubicBezTo>
                      <a:pt x="43" y="49"/>
                      <a:pt x="43" y="49"/>
                      <a:pt x="43" y="49"/>
                    </a:cubicBezTo>
                    <a:cubicBezTo>
                      <a:pt x="42" y="52"/>
                      <a:pt x="42" y="52"/>
                      <a:pt x="42" y="52"/>
                    </a:cubicBezTo>
                    <a:cubicBezTo>
                      <a:pt x="40" y="55"/>
                      <a:pt x="40" y="55"/>
                      <a:pt x="40" y="55"/>
                    </a:cubicBezTo>
                    <a:cubicBezTo>
                      <a:pt x="40" y="58"/>
                      <a:pt x="40" y="58"/>
                      <a:pt x="40" y="58"/>
                    </a:cubicBezTo>
                    <a:cubicBezTo>
                      <a:pt x="38" y="62"/>
                      <a:pt x="38" y="62"/>
                      <a:pt x="38" y="62"/>
                    </a:cubicBezTo>
                    <a:cubicBezTo>
                      <a:pt x="36" y="64"/>
                      <a:pt x="36" y="64"/>
                      <a:pt x="36" y="64"/>
                    </a:cubicBezTo>
                    <a:cubicBezTo>
                      <a:pt x="37" y="68"/>
                      <a:pt x="37" y="68"/>
                      <a:pt x="37" y="68"/>
                    </a:cubicBezTo>
                    <a:cubicBezTo>
                      <a:pt x="35" y="69"/>
                      <a:pt x="35" y="69"/>
                      <a:pt x="35" y="69"/>
                    </a:cubicBezTo>
                    <a:cubicBezTo>
                      <a:pt x="32" y="69"/>
                      <a:pt x="32" y="69"/>
                      <a:pt x="32" y="69"/>
                    </a:cubicBezTo>
                    <a:cubicBezTo>
                      <a:pt x="29" y="65"/>
                      <a:pt x="29" y="65"/>
                      <a:pt x="29" y="65"/>
                    </a:cubicBezTo>
                    <a:cubicBezTo>
                      <a:pt x="29" y="61"/>
                      <a:pt x="29" y="61"/>
                      <a:pt x="29" y="61"/>
                    </a:cubicBezTo>
                    <a:cubicBezTo>
                      <a:pt x="25" y="55"/>
                      <a:pt x="25" y="55"/>
                      <a:pt x="25" y="55"/>
                    </a:cubicBezTo>
                    <a:cubicBezTo>
                      <a:pt x="25" y="52"/>
                      <a:pt x="25" y="52"/>
                      <a:pt x="25" y="52"/>
                    </a:cubicBezTo>
                    <a:cubicBezTo>
                      <a:pt x="25" y="49"/>
                      <a:pt x="25" y="49"/>
                      <a:pt x="25" y="49"/>
                    </a:cubicBezTo>
                    <a:cubicBezTo>
                      <a:pt x="22" y="48"/>
                      <a:pt x="22" y="48"/>
                      <a:pt x="22" y="48"/>
                    </a:cubicBezTo>
                    <a:cubicBezTo>
                      <a:pt x="22" y="46"/>
                      <a:pt x="22" y="46"/>
                      <a:pt x="22" y="46"/>
                    </a:cubicBezTo>
                    <a:cubicBezTo>
                      <a:pt x="23" y="46"/>
                      <a:pt x="23" y="46"/>
                      <a:pt x="23" y="46"/>
                    </a:cubicBezTo>
                    <a:cubicBezTo>
                      <a:pt x="25" y="43"/>
                      <a:pt x="25" y="43"/>
                      <a:pt x="25" y="43"/>
                    </a:cubicBezTo>
                    <a:cubicBezTo>
                      <a:pt x="23" y="41"/>
                      <a:pt x="23" y="41"/>
                      <a:pt x="23" y="41"/>
                    </a:cubicBezTo>
                    <a:cubicBezTo>
                      <a:pt x="20" y="40"/>
                      <a:pt x="20" y="40"/>
                      <a:pt x="20" y="40"/>
                    </a:cubicBezTo>
                    <a:cubicBezTo>
                      <a:pt x="15" y="42"/>
                      <a:pt x="15" y="42"/>
                      <a:pt x="15" y="42"/>
                    </a:cubicBezTo>
                    <a:cubicBezTo>
                      <a:pt x="14" y="40"/>
                      <a:pt x="14" y="40"/>
                      <a:pt x="14" y="40"/>
                    </a:cubicBezTo>
                    <a:cubicBezTo>
                      <a:pt x="12" y="40"/>
                      <a:pt x="12" y="40"/>
                      <a:pt x="12" y="40"/>
                    </a:cubicBezTo>
                    <a:cubicBezTo>
                      <a:pt x="10" y="43"/>
                      <a:pt x="10" y="43"/>
                      <a:pt x="10" y="43"/>
                    </a:cubicBezTo>
                    <a:cubicBezTo>
                      <a:pt x="7" y="45"/>
                      <a:pt x="7" y="45"/>
                      <a:pt x="7" y="45"/>
                    </a:cubicBezTo>
                    <a:cubicBezTo>
                      <a:pt x="2" y="51"/>
                      <a:pt x="2" y="51"/>
                      <a:pt x="2" y="51"/>
                    </a:cubicBezTo>
                    <a:cubicBezTo>
                      <a:pt x="4" y="54"/>
                      <a:pt x="4" y="54"/>
                      <a:pt x="4" y="54"/>
                    </a:cubicBezTo>
                    <a:cubicBezTo>
                      <a:pt x="4" y="62"/>
                      <a:pt x="4" y="62"/>
                      <a:pt x="4" y="62"/>
                    </a:cubicBezTo>
                    <a:cubicBezTo>
                      <a:pt x="3" y="64"/>
                      <a:pt x="3" y="64"/>
                      <a:pt x="3" y="64"/>
                    </a:cubicBezTo>
                    <a:cubicBezTo>
                      <a:pt x="5" y="67"/>
                      <a:pt x="5" y="67"/>
                      <a:pt x="5" y="67"/>
                    </a:cubicBezTo>
                    <a:cubicBezTo>
                      <a:pt x="4" y="73"/>
                      <a:pt x="4" y="73"/>
                      <a:pt x="4" y="73"/>
                    </a:cubicBezTo>
                    <a:cubicBezTo>
                      <a:pt x="0" y="76"/>
                      <a:pt x="0" y="76"/>
                      <a:pt x="0" y="76"/>
                    </a:cubicBezTo>
                    <a:cubicBezTo>
                      <a:pt x="1" y="81"/>
                      <a:pt x="1" y="81"/>
                      <a:pt x="1" y="81"/>
                    </a:cubicBezTo>
                    <a:cubicBezTo>
                      <a:pt x="2" y="83"/>
                      <a:pt x="2" y="83"/>
                      <a:pt x="2" y="83"/>
                    </a:cubicBezTo>
                    <a:cubicBezTo>
                      <a:pt x="5" y="82"/>
                      <a:pt x="5" y="82"/>
                      <a:pt x="5" y="82"/>
                    </a:cubicBezTo>
                    <a:cubicBezTo>
                      <a:pt x="6" y="84"/>
                      <a:pt x="6" y="84"/>
                      <a:pt x="6" y="84"/>
                    </a:cubicBezTo>
                    <a:cubicBezTo>
                      <a:pt x="9" y="82"/>
                      <a:pt x="9" y="82"/>
                      <a:pt x="9" y="82"/>
                    </a:cubicBezTo>
                    <a:cubicBezTo>
                      <a:pt x="11" y="83"/>
                      <a:pt x="11" y="83"/>
                      <a:pt x="11" y="83"/>
                    </a:cubicBezTo>
                    <a:cubicBezTo>
                      <a:pt x="11" y="88"/>
                      <a:pt x="11" y="88"/>
                      <a:pt x="11" y="88"/>
                    </a:cubicBezTo>
                    <a:cubicBezTo>
                      <a:pt x="12" y="90"/>
                      <a:pt x="12" y="90"/>
                      <a:pt x="12" y="90"/>
                    </a:cubicBezTo>
                    <a:cubicBezTo>
                      <a:pt x="14" y="90"/>
                      <a:pt x="14" y="90"/>
                      <a:pt x="14" y="90"/>
                    </a:cubicBezTo>
                    <a:cubicBezTo>
                      <a:pt x="16" y="95"/>
                      <a:pt x="16" y="95"/>
                      <a:pt x="16" y="95"/>
                    </a:cubicBezTo>
                    <a:cubicBezTo>
                      <a:pt x="16" y="102"/>
                      <a:pt x="16" y="102"/>
                      <a:pt x="16" y="102"/>
                    </a:cubicBezTo>
                    <a:cubicBezTo>
                      <a:pt x="19" y="106"/>
                      <a:pt x="19" y="106"/>
                      <a:pt x="19" y="106"/>
                    </a:cubicBezTo>
                    <a:cubicBezTo>
                      <a:pt x="19" y="110"/>
                      <a:pt x="19" y="110"/>
                      <a:pt x="19" y="110"/>
                    </a:cubicBezTo>
                    <a:cubicBezTo>
                      <a:pt x="20" y="114"/>
                      <a:pt x="20" y="114"/>
                      <a:pt x="20" y="114"/>
                    </a:cubicBezTo>
                    <a:cubicBezTo>
                      <a:pt x="23" y="115"/>
                      <a:pt x="23" y="115"/>
                      <a:pt x="23" y="115"/>
                    </a:cubicBezTo>
                    <a:cubicBezTo>
                      <a:pt x="22" y="118"/>
                      <a:pt x="22" y="118"/>
                      <a:pt x="22" y="118"/>
                    </a:cubicBezTo>
                    <a:cubicBezTo>
                      <a:pt x="23" y="124"/>
                      <a:pt x="23" y="124"/>
                      <a:pt x="23" y="124"/>
                    </a:cubicBezTo>
                    <a:cubicBezTo>
                      <a:pt x="20" y="129"/>
                      <a:pt x="20" y="129"/>
                      <a:pt x="20" y="129"/>
                    </a:cubicBezTo>
                    <a:cubicBezTo>
                      <a:pt x="23" y="132"/>
                      <a:pt x="23" y="132"/>
                      <a:pt x="23" y="132"/>
                    </a:cubicBezTo>
                    <a:cubicBezTo>
                      <a:pt x="24" y="137"/>
                      <a:pt x="24" y="137"/>
                      <a:pt x="24" y="137"/>
                    </a:cubicBezTo>
                    <a:cubicBezTo>
                      <a:pt x="23" y="141"/>
                      <a:pt x="23" y="141"/>
                      <a:pt x="23" y="141"/>
                    </a:cubicBezTo>
                    <a:cubicBezTo>
                      <a:pt x="24" y="143"/>
                      <a:pt x="24" y="143"/>
                      <a:pt x="24" y="143"/>
                    </a:cubicBezTo>
                    <a:cubicBezTo>
                      <a:pt x="26" y="141"/>
                      <a:pt x="26" y="141"/>
                      <a:pt x="26" y="141"/>
                    </a:cubicBezTo>
                    <a:cubicBezTo>
                      <a:pt x="27" y="143"/>
                      <a:pt x="27" y="143"/>
                      <a:pt x="27" y="143"/>
                    </a:cubicBezTo>
                    <a:cubicBezTo>
                      <a:pt x="28" y="148"/>
                      <a:pt x="28" y="148"/>
                      <a:pt x="28" y="148"/>
                    </a:cubicBezTo>
                    <a:cubicBezTo>
                      <a:pt x="30" y="150"/>
                      <a:pt x="30" y="150"/>
                      <a:pt x="30" y="150"/>
                    </a:cubicBezTo>
                    <a:cubicBezTo>
                      <a:pt x="30" y="150"/>
                      <a:pt x="35" y="148"/>
                      <a:pt x="35" y="148"/>
                    </a:cubicBezTo>
                    <a:cubicBezTo>
                      <a:pt x="36" y="144"/>
                      <a:pt x="36" y="144"/>
                      <a:pt x="36" y="144"/>
                    </a:cubicBezTo>
                    <a:cubicBezTo>
                      <a:pt x="41" y="141"/>
                      <a:pt x="41" y="141"/>
                      <a:pt x="41" y="141"/>
                    </a:cubicBezTo>
                    <a:cubicBezTo>
                      <a:pt x="41" y="137"/>
                      <a:pt x="41" y="137"/>
                      <a:pt x="41" y="137"/>
                    </a:cubicBezTo>
                    <a:cubicBezTo>
                      <a:pt x="40" y="134"/>
                      <a:pt x="40" y="134"/>
                      <a:pt x="40" y="134"/>
                    </a:cubicBezTo>
                    <a:cubicBezTo>
                      <a:pt x="37" y="126"/>
                      <a:pt x="37" y="126"/>
                      <a:pt x="37" y="126"/>
                    </a:cubicBezTo>
                    <a:cubicBezTo>
                      <a:pt x="38" y="122"/>
                      <a:pt x="38" y="122"/>
                      <a:pt x="38" y="122"/>
                    </a:cubicBezTo>
                    <a:cubicBezTo>
                      <a:pt x="44" y="115"/>
                      <a:pt x="44" y="115"/>
                      <a:pt x="44" y="115"/>
                    </a:cubicBezTo>
                    <a:cubicBezTo>
                      <a:pt x="43" y="118"/>
                      <a:pt x="43" y="118"/>
                      <a:pt x="43" y="118"/>
                    </a:cubicBezTo>
                    <a:cubicBezTo>
                      <a:pt x="40" y="124"/>
                      <a:pt x="40" y="124"/>
                      <a:pt x="40" y="124"/>
                    </a:cubicBezTo>
                    <a:cubicBezTo>
                      <a:pt x="42" y="132"/>
                      <a:pt x="42" y="132"/>
                      <a:pt x="42" y="132"/>
                    </a:cubicBezTo>
                    <a:cubicBezTo>
                      <a:pt x="44" y="133"/>
                      <a:pt x="44" y="133"/>
                      <a:pt x="44" y="133"/>
                    </a:cubicBezTo>
                    <a:cubicBezTo>
                      <a:pt x="47" y="131"/>
                      <a:pt x="47" y="131"/>
                      <a:pt x="47" y="131"/>
                    </a:cubicBezTo>
                    <a:cubicBezTo>
                      <a:pt x="52" y="134"/>
                      <a:pt x="52" y="134"/>
                      <a:pt x="52" y="134"/>
                    </a:cubicBezTo>
                    <a:cubicBezTo>
                      <a:pt x="57" y="132"/>
                      <a:pt x="57" y="132"/>
                      <a:pt x="57" y="132"/>
                    </a:cubicBezTo>
                    <a:cubicBezTo>
                      <a:pt x="57" y="129"/>
                      <a:pt x="57" y="129"/>
                      <a:pt x="57" y="129"/>
                    </a:cubicBezTo>
                    <a:cubicBezTo>
                      <a:pt x="61" y="127"/>
                      <a:pt x="61" y="127"/>
                      <a:pt x="61" y="127"/>
                    </a:cubicBezTo>
                    <a:cubicBezTo>
                      <a:pt x="64" y="127"/>
                      <a:pt x="64" y="127"/>
                      <a:pt x="64" y="127"/>
                    </a:cubicBezTo>
                    <a:cubicBezTo>
                      <a:pt x="67" y="125"/>
                      <a:pt x="67" y="125"/>
                      <a:pt x="67" y="125"/>
                    </a:cubicBezTo>
                    <a:cubicBezTo>
                      <a:pt x="68" y="126"/>
                      <a:pt x="68" y="126"/>
                      <a:pt x="68" y="126"/>
                    </a:cubicBezTo>
                    <a:cubicBezTo>
                      <a:pt x="72" y="122"/>
                      <a:pt x="72" y="122"/>
                      <a:pt x="72" y="122"/>
                    </a:cubicBezTo>
                    <a:cubicBezTo>
                      <a:pt x="70" y="118"/>
                      <a:pt x="70" y="118"/>
                      <a:pt x="70" y="118"/>
                    </a:cubicBezTo>
                    <a:cubicBezTo>
                      <a:pt x="74" y="118"/>
                      <a:pt x="74" y="118"/>
                      <a:pt x="74" y="118"/>
                    </a:cubicBezTo>
                    <a:cubicBezTo>
                      <a:pt x="74" y="116"/>
                      <a:pt x="74" y="116"/>
                      <a:pt x="74" y="116"/>
                    </a:cubicBezTo>
                    <a:cubicBezTo>
                      <a:pt x="70" y="113"/>
                      <a:pt x="70" y="113"/>
                      <a:pt x="70" y="113"/>
                    </a:cubicBezTo>
                    <a:cubicBezTo>
                      <a:pt x="70" y="111"/>
                      <a:pt x="70" y="111"/>
                      <a:pt x="70" y="111"/>
                    </a:cubicBezTo>
                    <a:cubicBezTo>
                      <a:pt x="72" y="109"/>
                      <a:pt x="72" y="109"/>
                      <a:pt x="72" y="109"/>
                    </a:cubicBezTo>
                    <a:cubicBezTo>
                      <a:pt x="73" y="111"/>
                      <a:pt x="73" y="111"/>
                      <a:pt x="73" y="111"/>
                    </a:cubicBezTo>
                    <a:cubicBezTo>
                      <a:pt x="75" y="111"/>
                      <a:pt x="75" y="111"/>
                      <a:pt x="75" y="111"/>
                    </a:cubicBezTo>
                    <a:cubicBezTo>
                      <a:pt x="77" y="105"/>
                      <a:pt x="77" y="105"/>
                      <a:pt x="77" y="105"/>
                    </a:cubicBezTo>
                    <a:cubicBezTo>
                      <a:pt x="75" y="102"/>
                      <a:pt x="75" y="102"/>
                      <a:pt x="75" y="102"/>
                    </a:cubicBezTo>
                    <a:cubicBezTo>
                      <a:pt x="76" y="100"/>
                      <a:pt x="76" y="100"/>
                      <a:pt x="76" y="100"/>
                    </a:cubicBezTo>
                    <a:lnTo>
                      <a:pt x="79"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6" name="Freeform 1216">
                <a:extLst>
                  <a:ext uri="{FF2B5EF4-FFF2-40B4-BE49-F238E27FC236}">
                    <a16:creationId xmlns:a16="http://schemas.microsoft.com/office/drawing/2014/main" id="{4F55A4B7-25EC-3E4F-B7FB-751BBD093E9B}"/>
                  </a:ext>
                </a:extLst>
              </p:cNvPr>
              <p:cNvSpPr>
                <a:spLocks/>
              </p:cNvSpPr>
              <p:nvPr/>
            </p:nvSpPr>
            <p:spPr bwMode="auto">
              <a:xfrm>
                <a:off x="4056215" y="1827039"/>
                <a:ext cx="3175" cy="4762"/>
              </a:xfrm>
              <a:custGeom>
                <a:avLst/>
                <a:gdLst>
                  <a:gd name="T0" fmla="*/ 0 w 2"/>
                  <a:gd name="T1" fmla="*/ 3 h 3"/>
                  <a:gd name="T2" fmla="*/ 0 w 2"/>
                  <a:gd name="T3" fmla="*/ 3 h 3"/>
                  <a:gd name="T4" fmla="*/ 2 w 2"/>
                  <a:gd name="T5" fmla="*/ 3 h 3"/>
                  <a:gd name="T6" fmla="*/ 2 w 2"/>
                  <a:gd name="T7" fmla="*/ 0 h 3"/>
                  <a:gd name="T8" fmla="*/ 0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3"/>
                    </a:lnTo>
                    <a:lnTo>
                      <a:pt x="2" y="3"/>
                    </a:ln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7" name="Freeform 1217">
                <a:extLst>
                  <a:ext uri="{FF2B5EF4-FFF2-40B4-BE49-F238E27FC236}">
                    <a16:creationId xmlns:a16="http://schemas.microsoft.com/office/drawing/2014/main" id="{D940DA70-9400-A94E-878C-8020F7CE6657}"/>
                  </a:ext>
                </a:extLst>
              </p:cNvPr>
              <p:cNvSpPr>
                <a:spLocks/>
              </p:cNvSpPr>
              <p:nvPr/>
            </p:nvSpPr>
            <p:spPr bwMode="auto">
              <a:xfrm>
                <a:off x="4157818" y="2050855"/>
                <a:ext cx="11114" cy="19048"/>
              </a:xfrm>
              <a:custGeom>
                <a:avLst/>
                <a:gdLst>
                  <a:gd name="T0" fmla="*/ 6 w 7"/>
                  <a:gd name="T1" fmla="*/ 7 h 12"/>
                  <a:gd name="T2" fmla="*/ 7 w 7"/>
                  <a:gd name="T3" fmla="*/ 4 h 12"/>
                  <a:gd name="T4" fmla="*/ 7 w 7"/>
                  <a:gd name="T5" fmla="*/ 1 h 12"/>
                  <a:gd name="T6" fmla="*/ 6 w 7"/>
                  <a:gd name="T7" fmla="*/ 0 h 12"/>
                  <a:gd name="T8" fmla="*/ 5 w 7"/>
                  <a:gd name="T9" fmla="*/ 2 h 12"/>
                  <a:gd name="T10" fmla="*/ 2 w 7"/>
                  <a:gd name="T11" fmla="*/ 5 h 12"/>
                  <a:gd name="T12" fmla="*/ 2 w 7"/>
                  <a:gd name="T13" fmla="*/ 9 h 12"/>
                  <a:gd name="T14" fmla="*/ 0 w 7"/>
                  <a:gd name="T15" fmla="*/ 12 h 12"/>
                  <a:gd name="T16" fmla="*/ 4 w 7"/>
                  <a:gd name="T17" fmla="*/ 12 h 12"/>
                  <a:gd name="T18" fmla="*/ 6 w 7"/>
                  <a:gd name="T19" fmla="*/ 11 h 12"/>
                  <a:gd name="T20" fmla="*/ 6 w 7"/>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6" y="7"/>
                    </a:moveTo>
                    <a:lnTo>
                      <a:pt x="7" y="4"/>
                    </a:lnTo>
                    <a:lnTo>
                      <a:pt x="7" y="1"/>
                    </a:lnTo>
                    <a:lnTo>
                      <a:pt x="6" y="0"/>
                    </a:lnTo>
                    <a:lnTo>
                      <a:pt x="5" y="2"/>
                    </a:lnTo>
                    <a:lnTo>
                      <a:pt x="2" y="5"/>
                    </a:lnTo>
                    <a:lnTo>
                      <a:pt x="2" y="9"/>
                    </a:lnTo>
                    <a:lnTo>
                      <a:pt x="0" y="12"/>
                    </a:lnTo>
                    <a:lnTo>
                      <a:pt x="4" y="12"/>
                    </a:lnTo>
                    <a:lnTo>
                      <a:pt x="6" y="11"/>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8" name="Freeform 1218">
                <a:extLst>
                  <a:ext uri="{FF2B5EF4-FFF2-40B4-BE49-F238E27FC236}">
                    <a16:creationId xmlns:a16="http://schemas.microsoft.com/office/drawing/2014/main" id="{6CB015B7-9616-DE49-A4B3-500884253BC1}"/>
                  </a:ext>
                </a:extLst>
              </p:cNvPr>
              <p:cNvSpPr>
                <a:spLocks/>
              </p:cNvSpPr>
              <p:nvPr/>
            </p:nvSpPr>
            <p:spPr bwMode="auto">
              <a:xfrm>
                <a:off x="4375314" y="2544521"/>
                <a:ext cx="4763" cy="7937"/>
              </a:xfrm>
              <a:custGeom>
                <a:avLst/>
                <a:gdLst>
                  <a:gd name="T0" fmla="*/ 2 w 3"/>
                  <a:gd name="T1" fmla="*/ 5 h 5"/>
                  <a:gd name="T2" fmla="*/ 3 w 3"/>
                  <a:gd name="T3" fmla="*/ 2 h 5"/>
                  <a:gd name="T4" fmla="*/ 1 w 3"/>
                  <a:gd name="T5" fmla="*/ 0 h 5"/>
                  <a:gd name="T6" fmla="*/ 0 w 3"/>
                  <a:gd name="T7" fmla="*/ 1 h 5"/>
                  <a:gd name="T8" fmla="*/ 1 w 3"/>
                  <a:gd name="T9" fmla="*/ 4 h 5"/>
                  <a:gd name="T10" fmla="*/ 1 w 3"/>
                  <a:gd name="T11" fmla="*/ 5 h 5"/>
                  <a:gd name="T12" fmla="*/ 2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5"/>
                    </a:moveTo>
                    <a:lnTo>
                      <a:pt x="3" y="2"/>
                    </a:lnTo>
                    <a:lnTo>
                      <a:pt x="1" y="0"/>
                    </a:lnTo>
                    <a:lnTo>
                      <a:pt x="0" y="1"/>
                    </a:lnTo>
                    <a:lnTo>
                      <a:pt x="1" y="4"/>
                    </a:lnTo>
                    <a:lnTo>
                      <a:pt x="1" y="5"/>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9" name="Freeform 1219">
                <a:extLst>
                  <a:ext uri="{FF2B5EF4-FFF2-40B4-BE49-F238E27FC236}">
                    <a16:creationId xmlns:a16="http://schemas.microsoft.com/office/drawing/2014/main" id="{5438DD1F-8F8C-FD42-8717-E91FB3AA5FC1}"/>
                  </a:ext>
                </a:extLst>
              </p:cNvPr>
              <p:cNvSpPr>
                <a:spLocks/>
              </p:cNvSpPr>
              <p:nvPr/>
            </p:nvSpPr>
            <p:spPr bwMode="auto">
              <a:xfrm>
                <a:off x="4107016" y="2768337"/>
                <a:ext cx="3175" cy="7937"/>
              </a:xfrm>
              <a:custGeom>
                <a:avLst/>
                <a:gdLst>
                  <a:gd name="T0" fmla="*/ 2 w 2"/>
                  <a:gd name="T1" fmla="*/ 4 h 5"/>
                  <a:gd name="T2" fmla="*/ 2 w 2"/>
                  <a:gd name="T3" fmla="*/ 0 h 5"/>
                  <a:gd name="T4" fmla="*/ 1 w 2"/>
                  <a:gd name="T5" fmla="*/ 1 h 5"/>
                  <a:gd name="T6" fmla="*/ 0 w 2"/>
                  <a:gd name="T7" fmla="*/ 1 h 5"/>
                  <a:gd name="T8" fmla="*/ 1 w 2"/>
                  <a:gd name="T9" fmla="*/ 4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0"/>
                    </a:lnTo>
                    <a:lnTo>
                      <a:pt x="1" y="1"/>
                    </a:lnTo>
                    <a:lnTo>
                      <a:pt x="0" y="1"/>
                    </a:lnTo>
                    <a:lnTo>
                      <a:pt x="1" y="4"/>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0" name="Freeform 1220">
                <a:extLst>
                  <a:ext uri="{FF2B5EF4-FFF2-40B4-BE49-F238E27FC236}">
                    <a16:creationId xmlns:a16="http://schemas.microsoft.com/office/drawing/2014/main" id="{52E40588-C758-7340-B558-4A1F69127472}"/>
                  </a:ext>
                </a:extLst>
              </p:cNvPr>
              <p:cNvSpPr>
                <a:spLocks/>
              </p:cNvSpPr>
              <p:nvPr/>
            </p:nvSpPr>
            <p:spPr bwMode="auto">
              <a:xfrm>
                <a:off x="4157818" y="2176256"/>
                <a:ext cx="7938" cy="23810"/>
              </a:xfrm>
              <a:custGeom>
                <a:avLst/>
                <a:gdLst>
                  <a:gd name="T0" fmla="*/ 3 w 5"/>
                  <a:gd name="T1" fmla="*/ 0 h 15"/>
                  <a:gd name="T2" fmla="*/ 2 w 5"/>
                  <a:gd name="T3" fmla="*/ 0 h 15"/>
                  <a:gd name="T4" fmla="*/ 1 w 5"/>
                  <a:gd name="T5" fmla="*/ 3 h 15"/>
                  <a:gd name="T6" fmla="*/ 1 w 5"/>
                  <a:gd name="T7" fmla="*/ 8 h 15"/>
                  <a:gd name="T8" fmla="*/ 0 w 5"/>
                  <a:gd name="T9" fmla="*/ 10 h 15"/>
                  <a:gd name="T10" fmla="*/ 1 w 5"/>
                  <a:gd name="T11" fmla="*/ 11 h 15"/>
                  <a:gd name="T12" fmla="*/ 1 w 5"/>
                  <a:gd name="T13" fmla="*/ 15 h 15"/>
                  <a:gd name="T14" fmla="*/ 2 w 5"/>
                  <a:gd name="T15" fmla="*/ 14 h 15"/>
                  <a:gd name="T16" fmla="*/ 5 w 5"/>
                  <a:gd name="T17" fmla="*/ 8 h 15"/>
                  <a:gd name="T18" fmla="*/ 3 w 5"/>
                  <a:gd name="T19" fmla="*/ 6 h 15"/>
                  <a:gd name="T20" fmla="*/ 3 w 5"/>
                  <a:gd name="T21" fmla="*/ 4 h 15"/>
                  <a:gd name="T22" fmla="*/ 4 w 5"/>
                  <a:gd name="T23" fmla="*/ 3 h 15"/>
                  <a:gd name="T24" fmla="*/ 3 w 5"/>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5">
                    <a:moveTo>
                      <a:pt x="3" y="0"/>
                    </a:moveTo>
                    <a:lnTo>
                      <a:pt x="2" y="0"/>
                    </a:lnTo>
                    <a:lnTo>
                      <a:pt x="1" y="3"/>
                    </a:lnTo>
                    <a:lnTo>
                      <a:pt x="1" y="8"/>
                    </a:lnTo>
                    <a:lnTo>
                      <a:pt x="0" y="10"/>
                    </a:lnTo>
                    <a:lnTo>
                      <a:pt x="1" y="11"/>
                    </a:lnTo>
                    <a:lnTo>
                      <a:pt x="1" y="15"/>
                    </a:lnTo>
                    <a:lnTo>
                      <a:pt x="2" y="14"/>
                    </a:lnTo>
                    <a:lnTo>
                      <a:pt x="5" y="8"/>
                    </a:lnTo>
                    <a:lnTo>
                      <a:pt x="3" y="6"/>
                    </a:lnTo>
                    <a:lnTo>
                      <a:pt x="3" y="4"/>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1" name="Freeform 1221">
                <a:extLst>
                  <a:ext uri="{FF2B5EF4-FFF2-40B4-BE49-F238E27FC236}">
                    <a16:creationId xmlns:a16="http://schemas.microsoft.com/office/drawing/2014/main" id="{23307FF3-17AC-FD4A-BAA9-974F36512605}"/>
                  </a:ext>
                </a:extLst>
              </p:cNvPr>
              <p:cNvSpPr>
                <a:spLocks/>
              </p:cNvSpPr>
              <p:nvPr/>
            </p:nvSpPr>
            <p:spPr bwMode="auto">
              <a:xfrm>
                <a:off x="4107016" y="2823895"/>
                <a:ext cx="7938" cy="6349"/>
              </a:xfrm>
              <a:custGeom>
                <a:avLst/>
                <a:gdLst>
                  <a:gd name="T0" fmla="*/ 2 w 5"/>
                  <a:gd name="T1" fmla="*/ 4 h 4"/>
                  <a:gd name="T2" fmla="*/ 5 w 5"/>
                  <a:gd name="T3" fmla="*/ 2 h 4"/>
                  <a:gd name="T4" fmla="*/ 4 w 5"/>
                  <a:gd name="T5" fmla="*/ 0 h 4"/>
                  <a:gd name="T6" fmla="*/ 3 w 5"/>
                  <a:gd name="T7" fmla="*/ 0 h 4"/>
                  <a:gd name="T8" fmla="*/ 1 w 5"/>
                  <a:gd name="T9" fmla="*/ 1 h 4"/>
                  <a:gd name="T10" fmla="*/ 0 w 5"/>
                  <a:gd name="T11" fmla="*/ 4 h 4"/>
                  <a:gd name="T12" fmla="*/ 2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4"/>
                    </a:moveTo>
                    <a:lnTo>
                      <a:pt x="5" y="2"/>
                    </a:lnTo>
                    <a:lnTo>
                      <a:pt x="4" y="0"/>
                    </a:lnTo>
                    <a:lnTo>
                      <a:pt x="3" y="0"/>
                    </a:lnTo>
                    <a:lnTo>
                      <a:pt x="1" y="1"/>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2" name="Freeform 1222">
                <a:extLst>
                  <a:ext uri="{FF2B5EF4-FFF2-40B4-BE49-F238E27FC236}">
                    <a16:creationId xmlns:a16="http://schemas.microsoft.com/office/drawing/2014/main" id="{1CF1CDE9-FEBE-2B47-9B3C-5AD812E11759}"/>
                  </a:ext>
                </a:extLst>
              </p:cNvPr>
              <p:cNvSpPr>
                <a:spLocks/>
              </p:cNvSpPr>
              <p:nvPr/>
            </p:nvSpPr>
            <p:spPr bwMode="auto">
              <a:xfrm>
                <a:off x="4156231" y="2650873"/>
                <a:ext cx="4763" cy="9524"/>
              </a:xfrm>
              <a:custGeom>
                <a:avLst/>
                <a:gdLst>
                  <a:gd name="T0" fmla="*/ 4 w 4"/>
                  <a:gd name="T1" fmla="*/ 5 h 7"/>
                  <a:gd name="T2" fmla="*/ 4 w 4"/>
                  <a:gd name="T3" fmla="*/ 0 h 7"/>
                  <a:gd name="T4" fmla="*/ 3 w 4"/>
                  <a:gd name="T5" fmla="*/ 0 h 7"/>
                  <a:gd name="T6" fmla="*/ 3 w 4"/>
                  <a:gd name="T7" fmla="*/ 4 h 7"/>
                  <a:gd name="T8" fmla="*/ 0 w 4"/>
                  <a:gd name="T9" fmla="*/ 7 h 7"/>
                  <a:gd name="T10" fmla="*/ 2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4" y="0"/>
                      <a:pt x="4" y="0"/>
                      <a:pt x="4" y="0"/>
                    </a:cubicBezTo>
                    <a:cubicBezTo>
                      <a:pt x="3" y="0"/>
                      <a:pt x="3" y="0"/>
                      <a:pt x="3" y="0"/>
                    </a:cubicBezTo>
                    <a:cubicBezTo>
                      <a:pt x="3" y="4"/>
                      <a:pt x="3" y="4"/>
                      <a:pt x="3" y="4"/>
                    </a:cubicBezTo>
                    <a:cubicBezTo>
                      <a:pt x="0" y="7"/>
                      <a:pt x="0" y="7"/>
                      <a:pt x="0" y="7"/>
                    </a:cubicBezTo>
                    <a:cubicBezTo>
                      <a:pt x="0" y="7"/>
                      <a:pt x="2" y="7"/>
                      <a:pt x="2"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3" name="Freeform 1223">
                <a:extLst>
                  <a:ext uri="{FF2B5EF4-FFF2-40B4-BE49-F238E27FC236}">
                    <a16:creationId xmlns:a16="http://schemas.microsoft.com/office/drawing/2014/main" id="{35238B83-5EF6-4143-80DC-D7A2C52504A8}"/>
                  </a:ext>
                </a:extLst>
              </p:cNvPr>
              <p:cNvSpPr>
                <a:spLocks/>
              </p:cNvSpPr>
              <p:nvPr/>
            </p:nvSpPr>
            <p:spPr bwMode="auto">
              <a:xfrm>
                <a:off x="4154643" y="2636588"/>
                <a:ext cx="1588" cy="3175"/>
              </a:xfrm>
              <a:custGeom>
                <a:avLst/>
                <a:gdLst>
                  <a:gd name="T0" fmla="*/ 1 w 1"/>
                  <a:gd name="T1" fmla="*/ 0 h 2"/>
                  <a:gd name="T2" fmla="*/ 0 w 1"/>
                  <a:gd name="T3" fmla="*/ 1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1"/>
                    </a:lnTo>
                    <a:lnTo>
                      <a:pt x="1"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4" name="Freeform 1224">
                <a:extLst>
                  <a:ext uri="{FF2B5EF4-FFF2-40B4-BE49-F238E27FC236}">
                    <a16:creationId xmlns:a16="http://schemas.microsoft.com/office/drawing/2014/main" id="{5EAB079B-4915-3246-9049-4CFF14655B35}"/>
                  </a:ext>
                </a:extLst>
              </p:cNvPr>
              <p:cNvSpPr>
                <a:spLocks/>
              </p:cNvSpPr>
              <p:nvPr/>
            </p:nvSpPr>
            <p:spPr bwMode="auto">
              <a:xfrm>
                <a:off x="4175282" y="2171493"/>
                <a:ext cx="19051" cy="28573"/>
              </a:xfrm>
              <a:custGeom>
                <a:avLst/>
                <a:gdLst>
                  <a:gd name="T0" fmla="*/ 5 w 12"/>
                  <a:gd name="T1" fmla="*/ 7 h 18"/>
                  <a:gd name="T2" fmla="*/ 5 w 12"/>
                  <a:gd name="T3" fmla="*/ 4 h 18"/>
                  <a:gd name="T4" fmla="*/ 1 w 12"/>
                  <a:gd name="T5" fmla="*/ 4 h 18"/>
                  <a:gd name="T6" fmla="*/ 1 w 12"/>
                  <a:gd name="T7" fmla="*/ 0 h 18"/>
                  <a:gd name="T8" fmla="*/ 0 w 12"/>
                  <a:gd name="T9" fmla="*/ 1 h 18"/>
                  <a:gd name="T10" fmla="*/ 0 w 12"/>
                  <a:gd name="T11" fmla="*/ 6 h 18"/>
                  <a:gd name="T12" fmla="*/ 1 w 12"/>
                  <a:gd name="T13" fmla="*/ 7 h 18"/>
                  <a:gd name="T14" fmla="*/ 2 w 12"/>
                  <a:gd name="T15" fmla="*/ 11 h 18"/>
                  <a:gd name="T16" fmla="*/ 2 w 12"/>
                  <a:gd name="T17" fmla="*/ 13 h 18"/>
                  <a:gd name="T18" fmla="*/ 5 w 12"/>
                  <a:gd name="T19" fmla="*/ 14 h 18"/>
                  <a:gd name="T20" fmla="*/ 6 w 12"/>
                  <a:gd name="T21" fmla="*/ 16 h 18"/>
                  <a:gd name="T22" fmla="*/ 6 w 12"/>
                  <a:gd name="T23" fmla="*/ 18 h 18"/>
                  <a:gd name="T24" fmla="*/ 8 w 12"/>
                  <a:gd name="T25" fmla="*/ 18 h 18"/>
                  <a:gd name="T26" fmla="*/ 11 w 12"/>
                  <a:gd name="T27" fmla="*/ 18 h 18"/>
                  <a:gd name="T28" fmla="*/ 12 w 12"/>
                  <a:gd name="T29" fmla="*/ 15 h 18"/>
                  <a:gd name="T30" fmla="*/ 9 w 12"/>
                  <a:gd name="T31" fmla="*/ 15 h 18"/>
                  <a:gd name="T32" fmla="*/ 6 w 12"/>
                  <a:gd name="T33" fmla="*/ 13 h 18"/>
                  <a:gd name="T34" fmla="*/ 6 w 12"/>
                  <a:gd name="T35" fmla="*/ 8 h 18"/>
                  <a:gd name="T36" fmla="*/ 5 w 12"/>
                  <a:gd name="T3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8">
                    <a:moveTo>
                      <a:pt x="5" y="7"/>
                    </a:moveTo>
                    <a:lnTo>
                      <a:pt x="5" y="4"/>
                    </a:lnTo>
                    <a:lnTo>
                      <a:pt x="1" y="4"/>
                    </a:lnTo>
                    <a:lnTo>
                      <a:pt x="1" y="0"/>
                    </a:lnTo>
                    <a:lnTo>
                      <a:pt x="0" y="1"/>
                    </a:lnTo>
                    <a:lnTo>
                      <a:pt x="0" y="6"/>
                    </a:lnTo>
                    <a:lnTo>
                      <a:pt x="1" y="7"/>
                    </a:lnTo>
                    <a:lnTo>
                      <a:pt x="2" y="11"/>
                    </a:lnTo>
                    <a:lnTo>
                      <a:pt x="2" y="13"/>
                    </a:lnTo>
                    <a:lnTo>
                      <a:pt x="5" y="14"/>
                    </a:lnTo>
                    <a:lnTo>
                      <a:pt x="6" y="16"/>
                    </a:lnTo>
                    <a:lnTo>
                      <a:pt x="6" y="18"/>
                    </a:lnTo>
                    <a:lnTo>
                      <a:pt x="8" y="18"/>
                    </a:lnTo>
                    <a:lnTo>
                      <a:pt x="11" y="18"/>
                    </a:lnTo>
                    <a:lnTo>
                      <a:pt x="12" y="15"/>
                    </a:lnTo>
                    <a:lnTo>
                      <a:pt x="9" y="15"/>
                    </a:lnTo>
                    <a:lnTo>
                      <a:pt x="6" y="13"/>
                    </a:lnTo>
                    <a:lnTo>
                      <a:pt x="6" y="8"/>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5" name="Freeform 1225">
                <a:extLst>
                  <a:ext uri="{FF2B5EF4-FFF2-40B4-BE49-F238E27FC236}">
                    <a16:creationId xmlns:a16="http://schemas.microsoft.com/office/drawing/2014/main" id="{30F3A218-356F-FA4E-9CF9-D6D3442D399C}"/>
                  </a:ext>
                </a:extLst>
              </p:cNvPr>
              <p:cNvSpPr>
                <a:spLocks/>
              </p:cNvSpPr>
              <p:nvPr/>
            </p:nvSpPr>
            <p:spPr bwMode="auto">
              <a:xfrm>
                <a:off x="4129242" y="2339753"/>
                <a:ext cx="47627" cy="38097"/>
              </a:xfrm>
              <a:custGeom>
                <a:avLst/>
                <a:gdLst>
                  <a:gd name="T0" fmla="*/ 31 w 38"/>
                  <a:gd name="T1" fmla="*/ 15 h 31"/>
                  <a:gd name="T2" fmla="*/ 35 w 38"/>
                  <a:gd name="T3" fmla="*/ 11 h 31"/>
                  <a:gd name="T4" fmla="*/ 35 w 38"/>
                  <a:gd name="T5" fmla="*/ 8 h 31"/>
                  <a:gd name="T6" fmla="*/ 38 w 38"/>
                  <a:gd name="T7" fmla="*/ 4 h 31"/>
                  <a:gd name="T8" fmla="*/ 37 w 38"/>
                  <a:gd name="T9" fmla="*/ 3 h 31"/>
                  <a:gd name="T10" fmla="*/ 33 w 38"/>
                  <a:gd name="T11" fmla="*/ 3 h 31"/>
                  <a:gd name="T12" fmla="*/ 32 w 38"/>
                  <a:gd name="T13" fmla="*/ 2 h 31"/>
                  <a:gd name="T14" fmla="*/ 29 w 38"/>
                  <a:gd name="T15" fmla="*/ 1 h 31"/>
                  <a:gd name="T16" fmla="*/ 26 w 38"/>
                  <a:gd name="T17" fmla="*/ 3 h 31"/>
                  <a:gd name="T18" fmla="*/ 25 w 38"/>
                  <a:gd name="T19" fmla="*/ 2 h 31"/>
                  <a:gd name="T20" fmla="*/ 23 w 38"/>
                  <a:gd name="T21" fmla="*/ 3 h 31"/>
                  <a:gd name="T22" fmla="*/ 21 w 38"/>
                  <a:gd name="T23" fmla="*/ 6 h 31"/>
                  <a:gd name="T24" fmla="*/ 18 w 38"/>
                  <a:gd name="T25" fmla="*/ 4 h 31"/>
                  <a:gd name="T26" fmla="*/ 17 w 38"/>
                  <a:gd name="T27" fmla="*/ 0 h 31"/>
                  <a:gd name="T28" fmla="*/ 16 w 38"/>
                  <a:gd name="T29" fmla="*/ 1 h 31"/>
                  <a:gd name="T30" fmla="*/ 12 w 38"/>
                  <a:gd name="T31" fmla="*/ 2 h 31"/>
                  <a:gd name="T32" fmla="*/ 9 w 38"/>
                  <a:gd name="T33" fmla="*/ 8 h 31"/>
                  <a:gd name="T34" fmla="*/ 8 w 38"/>
                  <a:gd name="T35" fmla="*/ 10 h 31"/>
                  <a:gd name="T36" fmla="*/ 7 w 38"/>
                  <a:gd name="T37" fmla="*/ 12 h 31"/>
                  <a:gd name="T38" fmla="*/ 0 w 38"/>
                  <a:gd name="T39" fmla="*/ 14 h 31"/>
                  <a:gd name="T40" fmla="*/ 0 w 38"/>
                  <a:gd name="T41" fmla="*/ 17 h 31"/>
                  <a:gd name="T42" fmla="*/ 1 w 38"/>
                  <a:gd name="T43" fmla="*/ 19 h 31"/>
                  <a:gd name="T44" fmla="*/ 2 w 38"/>
                  <a:gd name="T45" fmla="*/ 23 h 31"/>
                  <a:gd name="T46" fmla="*/ 1 w 38"/>
                  <a:gd name="T47" fmla="*/ 26 h 31"/>
                  <a:gd name="T48" fmla="*/ 1 w 38"/>
                  <a:gd name="T49" fmla="*/ 30 h 31"/>
                  <a:gd name="T50" fmla="*/ 2 w 38"/>
                  <a:gd name="T51" fmla="*/ 31 h 31"/>
                  <a:gd name="T52" fmla="*/ 4 w 38"/>
                  <a:gd name="T53" fmla="*/ 30 h 31"/>
                  <a:gd name="T54" fmla="*/ 7 w 38"/>
                  <a:gd name="T55" fmla="*/ 26 h 31"/>
                  <a:gd name="T56" fmla="*/ 9 w 38"/>
                  <a:gd name="T57" fmla="*/ 25 h 31"/>
                  <a:gd name="T58" fmla="*/ 11 w 38"/>
                  <a:gd name="T59" fmla="*/ 26 h 31"/>
                  <a:gd name="T60" fmla="*/ 11 w 38"/>
                  <a:gd name="T61" fmla="*/ 28 h 31"/>
                  <a:gd name="T62" fmla="*/ 14 w 38"/>
                  <a:gd name="T63" fmla="*/ 28 h 31"/>
                  <a:gd name="T64" fmla="*/ 19 w 38"/>
                  <a:gd name="T65" fmla="*/ 23 h 31"/>
                  <a:gd name="T66" fmla="*/ 22 w 38"/>
                  <a:gd name="T67" fmla="*/ 22 h 31"/>
                  <a:gd name="T68" fmla="*/ 25 w 38"/>
                  <a:gd name="T69" fmla="*/ 20 h 31"/>
                  <a:gd name="T70" fmla="*/ 28 w 38"/>
                  <a:gd name="T71" fmla="*/ 15 h 31"/>
                  <a:gd name="T72" fmla="*/ 31 w 38"/>
                  <a:gd name="T7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31">
                    <a:moveTo>
                      <a:pt x="31" y="15"/>
                    </a:moveTo>
                    <a:cubicBezTo>
                      <a:pt x="35" y="11"/>
                      <a:pt x="35" y="11"/>
                      <a:pt x="35" y="11"/>
                    </a:cubicBezTo>
                    <a:cubicBezTo>
                      <a:pt x="35" y="8"/>
                      <a:pt x="35" y="8"/>
                      <a:pt x="35" y="8"/>
                    </a:cubicBezTo>
                    <a:cubicBezTo>
                      <a:pt x="38" y="4"/>
                      <a:pt x="38" y="4"/>
                      <a:pt x="38" y="4"/>
                    </a:cubicBezTo>
                    <a:cubicBezTo>
                      <a:pt x="37" y="3"/>
                      <a:pt x="37" y="3"/>
                      <a:pt x="37" y="3"/>
                    </a:cubicBezTo>
                    <a:cubicBezTo>
                      <a:pt x="33" y="3"/>
                      <a:pt x="33" y="3"/>
                      <a:pt x="33" y="3"/>
                    </a:cubicBezTo>
                    <a:cubicBezTo>
                      <a:pt x="32" y="2"/>
                      <a:pt x="32" y="2"/>
                      <a:pt x="32" y="2"/>
                    </a:cubicBezTo>
                    <a:cubicBezTo>
                      <a:pt x="29" y="1"/>
                      <a:pt x="29" y="1"/>
                      <a:pt x="29" y="1"/>
                    </a:cubicBezTo>
                    <a:cubicBezTo>
                      <a:pt x="26" y="3"/>
                      <a:pt x="26" y="3"/>
                      <a:pt x="26" y="3"/>
                    </a:cubicBezTo>
                    <a:cubicBezTo>
                      <a:pt x="25" y="2"/>
                      <a:pt x="25" y="2"/>
                      <a:pt x="25" y="2"/>
                    </a:cubicBezTo>
                    <a:cubicBezTo>
                      <a:pt x="23" y="3"/>
                      <a:pt x="23" y="3"/>
                      <a:pt x="23" y="3"/>
                    </a:cubicBezTo>
                    <a:cubicBezTo>
                      <a:pt x="21" y="6"/>
                      <a:pt x="21" y="6"/>
                      <a:pt x="21" y="6"/>
                    </a:cubicBezTo>
                    <a:cubicBezTo>
                      <a:pt x="18" y="4"/>
                      <a:pt x="18" y="4"/>
                      <a:pt x="18" y="4"/>
                    </a:cubicBezTo>
                    <a:cubicBezTo>
                      <a:pt x="17" y="0"/>
                      <a:pt x="17" y="0"/>
                      <a:pt x="17" y="0"/>
                    </a:cubicBezTo>
                    <a:cubicBezTo>
                      <a:pt x="16" y="1"/>
                      <a:pt x="16" y="1"/>
                      <a:pt x="16" y="1"/>
                    </a:cubicBezTo>
                    <a:cubicBezTo>
                      <a:pt x="12" y="2"/>
                      <a:pt x="12" y="2"/>
                      <a:pt x="12" y="2"/>
                    </a:cubicBezTo>
                    <a:cubicBezTo>
                      <a:pt x="9" y="8"/>
                      <a:pt x="9" y="8"/>
                      <a:pt x="9" y="8"/>
                    </a:cubicBezTo>
                    <a:cubicBezTo>
                      <a:pt x="8" y="10"/>
                      <a:pt x="8" y="10"/>
                      <a:pt x="8" y="10"/>
                    </a:cubicBezTo>
                    <a:cubicBezTo>
                      <a:pt x="7" y="12"/>
                      <a:pt x="7" y="12"/>
                      <a:pt x="7" y="12"/>
                    </a:cubicBezTo>
                    <a:cubicBezTo>
                      <a:pt x="0" y="14"/>
                      <a:pt x="0" y="14"/>
                      <a:pt x="0" y="14"/>
                    </a:cubicBezTo>
                    <a:cubicBezTo>
                      <a:pt x="0" y="17"/>
                      <a:pt x="0" y="17"/>
                      <a:pt x="0" y="17"/>
                    </a:cubicBezTo>
                    <a:cubicBezTo>
                      <a:pt x="1" y="19"/>
                      <a:pt x="1" y="19"/>
                      <a:pt x="1" y="19"/>
                    </a:cubicBezTo>
                    <a:cubicBezTo>
                      <a:pt x="2" y="23"/>
                      <a:pt x="2" y="23"/>
                      <a:pt x="2" y="23"/>
                    </a:cubicBezTo>
                    <a:cubicBezTo>
                      <a:pt x="1" y="26"/>
                      <a:pt x="1" y="26"/>
                      <a:pt x="1" y="26"/>
                    </a:cubicBezTo>
                    <a:cubicBezTo>
                      <a:pt x="1" y="30"/>
                      <a:pt x="1" y="30"/>
                      <a:pt x="1" y="30"/>
                    </a:cubicBezTo>
                    <a:cubicBezTo>
                      <a:pt x="1" y="30"/>
                      <a:pt x="2" y="31"/>
                      <a:pt x="2" y="31"/>
                    </a:cubicBezTo>
                    <a:cubicBezTo>
                      <a:pt x="4" y="30"/>
                      <a:pt x="4" y="30"/>
                      <a:pt x="4" y="30"/>
                    </a:cubicBezTo>
                    <a:cubicBezTo>
                      <a:pt x="7" y="26"/>
                      <a:pt x="7" y="26"/>
                      <a:pt x="7" y="26"/>
                    </a:cubicBezTo>
                    <a:cubicBezTo>
                      <a:pt x="9" y="25"/>
                      <a:pt x="9" y="25"/>
                      <a:pt x="9" y="25"/>
                    </a:cubicBezTo>
                    <a:cubicBezTo>
                      <a:pt x="11" y="26"/>
                      <a:pt x="11" y="26"/>
                      <a:pt x="11" y="26"/>
                    </a:cubicBezTo>
                    <a:cubicBezTo>
                      <a:pt x="11" y="28"/>
                      <a:pt x="11" y="28"/>
                      <a:pt x="11" y="28"/>
                    </a:cubicBezTo>
                    <a:cubicBezTo>
                      <a:pt x="14" y="28"/>
                      <a:pt x="14" y="28"/>
                      <a:pt x="14" y="28"/>
                    </a:cubicBezTo>
                    <a:cubicBezTo>
                      <a:pt x="19" y="23"/>
                      <a:pt x="19" y="23"/>
                      <a:pt x="19" y="23"/>
                    </a:cubicBezTo>
                    <a:cubicBezTo>
                      <a:pt x="22" y="22"/>
                      <a:pt x="22" y="22"/>
                      <a:pt x="22" y="22"/>
                    </a:cubicBezTo>
                    <a:cubicBezTo>
                      <a:pt x="25" y="20"/>
                      <a:pt x="25" y="20"/>
                      <a:pt x="25" y="20"/>
                    </a:cubicBezTo>
                    <a:cubicBezTo>
                      <a:pt x="28" y="15"/>
                      <a:pt x="28" y="15"/>
                      <a:pt x="28" y="15"/>
                    </a:cubicBezTo>
                    <a:lnTo>
                      <a:pt x="3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6" name="Freeform 1226">
                <a:extLst>
                  <a:ext uri="{FF2B5EF4-FFF2-40B4-BE49-F238E27FC236}">
                    <a16:creationId xmlns:a16="http://schemas.microsoft.com/office/drawing/2014/main" id="{A927B34E-83DE-874E-AE0D-67E176289BF1}"/>
                  </a:ext>
                </a:extLst>
              </p:cNvPr>
              <p:cNvSpPr>
                <a:spLocks/>
              </p:cNvSpPr>
              <p:nvPr/>
            </p:nvSpPr>
            <p:spPr bwMode="auto">
              <a:xfrm>
                <a:off x="4372139" y="2544521"/>
                <a:ext cx="1588" cy="1587"/>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7" name="Freeform 1227">
                <a:extLst>
                  <a:ext uri="{FF2B5EF4-FFF2-40B4-BE49-F238E27FC236}">
                    <a16:creationId xmlns:a16="http://schemas.microsoft.com/office/drawing/2014/main" id="{1E8C9F16-DB2D-F540-AD89-575A5AC091FF}"/>
                  </a:ext>
                </a:extLst>
              </p:cNvPr>
              <p:cNvSpPr>
                <a:spLocks/>
              </p:cNvSpPr>
              <p:nvPr/>
            </p:nvSpPr>
            <p:spPr bwMode="auto">
              <a:xfrm>
                <a:off x="4130830" y="2641350"/>
                <a:ext cx="14289" cy="12699"/>
              </a:xfrm>
              <a:custGeom>
                <a:avLst/>
                <a:gdLst>
                  <a:gd name="T0" fmla="*/ 9 w 9"/>
                  <a:gd name="T1" fmla="*/ 0 h 8"/>
                  <a:gd name="T2" fmla="*/ 7 w 9"/>
                  <a:gd name="T3" fmla="*/ 1 h 8"/>
                  <a:gd name="T4" fmla="*/ 5 w 9"/>
                  <a:gd name="T5" fmla="*/ 3 h 8"/>
                  <a:gd name="T6" fmla="*/ 4 w 9"/>
                  <a:gd name="T7" fmla="*/ 3 h 8"/>
                  <a:gd name="T8" fmla="*/ 3 w 9"/>
                  <a:gd name="T9" fmla="*/ 4 h 8"/>
                  <a:gd name="T10" fmla="*/ 2 w 9"/>
                  <a:gd name="T11" fmla="*/ 4 h 8"/>
                  <a:gd name="T12" fmla="*/ 0 w 9"/>
                  <a:gd name="T13" fmla="*/ 8 h 8"/>
                  <a:gd name="T14" fmla="*/ 1 w 9"/>
                  <a:gd name="T15" fmla="*/ 8 h 8"/>
                  <a:gd name="T16" fmla="*/ 3 w 9"/>
                  <a:gd name="T17" fmla="*/ 7 h 8"/>
                  <a:gd name="T18" fmla="*/ 6 w 9"/>
                  <a:gd name="T19" fmla="*/ 4 h 8"/>
                  <a:gd name="T20" fmla="*/ 9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9" y="0"/>
                    </a:moveTo>
                    <a:lnTo>
                      <a:pt x="7" y="1"/>
                    </a:lnTo>
                    <a:lnTo>
                      <a:pt x="5" y="3"/>
                    </a:lnTo>
                    <a:lnTo>
                      <a:pt x="4" y="3"/>
                    </a:lnTo>
                    <a:lnTo>
                      <a:pt x="3" y="4"/>
                    </a:lnTo>
                    <a:lnTo>
                      <a:pt x="2" y="4"/>
                    </a:lnTo>
                    <a:lnTo>
                      <a:pt x="0" y="8"/>
                    </a:lnTo>
                    <a:lnTo>
                      <a:pt x="1" y="8"/>
                    </a:lnTo>
                    <a:lnTo>
                      <a:pt x="3" y="7"/>
                    </a:lnTo>
                    <a:lnTo>
                      <a:pt x="6"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8" name="Freeform 1228">
                <a:extLst>
                  <a:ext uri="{FF2B5EF4-FFF2-40B4-BE49-F238E27FC236}">
                    <a16:creationId xmlns:a16="http://schemas.microsoft.com/office/drawing/2014/main" id="{8A5747F8-0CE7-5643-8DDC-6F5B911C784E}"/>
                  </a:ext>
                </a:extLst>
              </p:cNvPr>
              <p:cNvSpPr>
                <a:spLocks/>
              </p:cNvSpPr>
              <p:nvPr/>
            </p:nvSpPr>
            <p:spPr bwMode="auto">
              <a:xfrm>
                <a:off x="4375314" y="2544521"/>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9" name="Freeform 1229">
                <a:extLst>
                  <a:ext uri="{FF2B5EF4-FFF2-40B4-BE49-F238E27FC236}">
                    <a16:creationId xmlns:a16="http://schemas.microsoft.com/office/drawing/2014/main" id="{DC049E6A-D875-8D49-9710-ECE43399EFF2}"/>
                  </a:ext>
                </a:extLst>
              </p:cNvPr>
              <p:cNvSpPr>
                <a:spLocks/>
              </p:cNvSpPr>
              <p:nvPr/>
            </p:nvSpPr>
            <p:spPr bwMode="auto">
              <a:xfrm>
                <a:off x="4405477" y="2928660"/>
                <a:ext cx="53977" cy="39684"/>
              </a:xfrm>
              <a:custGeom>
                <a:avLst/>
                <a:gdLst>
                  <a:gd name="T0" fmla="*/ 23 w 34"/>
                  <a:gd name="T1" fmla="*/ 21 h 25"/>
                  <a:gd name="T2" fmla="*/ 26 w 34"/>
                  <a:gd name="T3" fmla="*/ 24 h 25"/>
                  <a:gd name="T4" fmla="*/ 27 w 34"/>
                  <a:gd name="T5" fmla="*/ 24 h 25"/>
                  <a:gd name="T6" fmla="*/ 30 w 34"/>
                  <a:gd name="T7" fmla="*/ 25 h 25"/>
                  <a:gd name="T8" fmla="*/ 33 w 34"/>
                  <a:gd name="T9" fmla="*/ 24 h 25"/>
                  <a:gd name="T10" fmla="*/ 34 w 34"/>
                  <a:gd name="T11" fmla="*/ 22 h 25"/>
                  <a:gd name="T12" fmla="*/ 33 w 34"/>
                  <a:gd name="T13" fmla="*/ 20 h 25"/>
                  <a:gd name="T14" fmla="*/ 32 w 34"/>
                  <a:gd name="T15" fmla="*/ 18 h 25"/>
                  <a:gd name="T16" fmla="*/ 30 w 34"/>
                  <a:gd name="T17" fmla="*/ 17 h 25"/>
                  <a:gd name="T18" fmla="*/ 28 w 34"/>
                  <a:gd name="T19" fmla="*/ 16 h 25"/>
                  <a:gd name="T20" fmla="*/ 26 w 34"/>
                  <a:gd name="T21" fmla="*/ 13 h 25"/>
                  <a:gd name="T22" fmla="*/ 23 w 34"/>
                  <a:gd name="T23" fmla="*/ 10 h 25"/>
                  <a:gd name="T24" fmla="*/ 22 w 34"/>
                  <a:gd name="T25" fmla="*/ 10 h 25"/>
                  <a:gd name="T26" fmla="*/ 19 w 34"/>
                  <a:gd name="T27" fmla="*/ 7 h 25"/>
                  <a:gd name="T28" fmla="*/ 16 w 34"/>
                  <a:gd name="T29" fmla="*/ 5 h 25"/>
                  <a:gd name="T30" fmla="*/ 12 w 34"/>
                  <a:gd name="T31" fmla="*/ 4 h 25"/>
                  <a:gd name="T32" fmla="*/ 5 w 34"/>
                  <a:gd name="T33" fmla="*/ 2 h 25"/>
                  <a:gd name="T34" fmla="*/ 2 w 34"/>
                  <a:gd name="T35" fmla="*/ 0 h 25"/>
                  <a:gd name="T36" fmla="*/ 0 w 34"/>
                  <a:gd name="T37" fmla="*/ 3 h 25"/>
                  <a:gd name="T38" fmla="*/ 1 w 34"/>
                  <a:gd name="T39" fmla="*/ 5 h 25"/>
                  <a:gd name="T40" fmla="*/ 4 w 34"/>
                  <a:gd name="T41" fmla="*/ 7 h 25"/>
                  <a:gd name="T42" fmla="*/ 9 w 34"/>
                  <a:gd name="T43" fmla="*/ 11 h 25"/>
                  <a:gd name="T44" fmla="*/ 9 w 34"/>
                  <a:gd name="T45" fmla="*/ 14 h 25"/>
                  <a:gd name="T46" fmla="*/ 10 w 34"/>
                  <a:gd name="T47" fmla="*/ 16 h 25"/>
                  <a:gd name="T48" fmla="*/ 12 w 34"/>
                  <a:gd name="T49" fmla="*/ 16 h 25"/>
                  <a:gd name="T50" fmla="*/ 17 w 34"/>
                  <a:gd name="T51" fmla="*/ 20 h 25"/>
                  <a:gd name="T52" fmla="*/ 21 w 34"/>
                  <a:gd name="T53" fmla="*/ 20 h 25"/>
                  <a:gd name="T54" fmla="*/ 23 w 34"/>
                  <a:gd name="T5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25">
                    <a:moveTo>
                      <a:pt x="23" y="21"/>
                    </a:moveTo>
                    <a:lnTo>
                      <a:pt x="26" y="24"/>
                    </a:lnTo>
                    <a:lnTo>
                      <a:pt x="27" y="24"/>
                    </a:lnTo>
                    <a:lnTo>
                      <a:pt x="30" y="25"/>
                    </a:lnTo>
                    <a:lnTo>
                      <a:pt x="33" y="24"/>
                    </a:lnTo>
                    <a:lnTo>
                      <a:pt x="34" y="22"/>
                    </a:lnTo>
                    <a:lnTo>
                      <a:pt x="33" y="20"/>
                    </a:lnTo>
                    <a:lnTo>
                      <a:pt x="32" y="18"/>
                    </a:lnTo>
                    <a:lnTo>
                      <a:pt x="30" y="17"/>
                    </a:lnTo>
                    <a:lnTo>
                      <a:pt x="28" y="16"/>
                    </a:lnTo>
                    <a:lnTo>
                      <a:pt x="26" y="13"/>
                    </a:lnTo>
                    <a:lnTo>
                      <a:pt x="23" y="10"/>
                    </a:lnTo>
                    <a:lnTo>
                      <a:pt x="22" y="10"/>
                    </a:lnTo>
                    <a:lnTo>
                      <a:pt x="19" y="7"/>
                    </a:lnTo>
                    <a:lnTo>
                      <a:pt x="16" y="5"/>
                    </a:lnTo>
                    <a:lnTo>
                      <a:pt x="12" y="4"/>
                    </a:lnTo>
                    <a:lnTo>
                      <a:pt x="5" y="2"/>
                    </a:lnTo>
                    <a:lnTo>
                      <a:pt x="2" y="0"/>
                    </a:lnTo>
                    <a:lnTo>
                      <a:pt x="0" y="3"/>
                    </a:lnTo>
                    <a:lnTo>
                      <a:pt x="1" y="5"/>
                    </a:lnTo>
                    <a:lnTo>
                      <a:pt x="4" y="7"/>
                    </a:lnTo>
                    <a:lnTo>
                      <a:pt x="9" y="11"/>
                    </a:lnTo>
                    <a:lnTo>
                      <a:pt x="9" y="14"/>
                    </a:lnTo>
                    <a:lnTo>
                      <a:pt x="10" y="16"/>
                    </a:lnTo>
                    <a:lnTo>
                      <a:pt x="12" y="16"/>
                    </a:lnTo>
                    <a:lnTo>
                      <a:pt x="17" y="20"/>
                    </a:lnTo>
                    <a:lnTo>
                      <a:pt x="21" y="20"/>
                    </a:lnTo>
                    <a:lnTo>
                      <a:pt x="23"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0" name="Freeform 1230">
                <a:extLst>
                  <a:ext uri="{FF2B5EF4-FFF2-40B4-BE49-F238E27FC236}">
                    <a16:creationId xmlns:a16="http://schemas.microsoft.com/office/drawing/2014/main" id="{BEFF3F39-6187-5F46-80C8-48F332562A9F}"/>
                  </a:ext>
                </a:extLst>
              </p:cNvPr>
              <p:cNvSpPr>
                <a:spLocks/>
              </p:cNvSpPr>
              <p:nvPr/>
            </p:nvSpPr>
            <p:spPr bwMode="auto">
              <a:xfrm>
                <a:off x="4065740" y="2774687"/>
                <a:ext cx="26989" cy="19048"/>
              </a:xfrm>
              <a:custGeom>
                <a:avLst/>
                <a:gdLst>
                  <a:gd name="T0" fmla="*/ 8 w 17"/>
                  <a:gd name="T1" fmla="*/ 9 h 12"/>
                  <a:gd name="T2" fmla="*/ 10 w 17"/>
                  <a:gd name="T3" fmla="*/ 10 h 12"/>
                  <a:gd name="T4" fmla="*/ 16 w 17"/>
                  <a:gd name="T5" fmla="*/ 12 h 12"/>
                  <a:gd name="T6" fmla="*/ 17 w 17"/>
                  <a:gd name="T7" fmla="*/ 10 h 12"/>
                  <a:gd name="T8" fmla="*/ 16 w 17"/>
                  <a:gd name="T9" fmla="*/ 8 h 12"/>
                  <a:gd name="T10" fmla="*/ 15 w 17"/>
                  <a:gd name="T11" fmla="*/ 5 h 12"/>
                  <a:gd name="T12" fmla="*/ 12 w 17"/>
                  <a:gd name="T13" fmla="*/ 1 h 12"/>
                  <a:gd name="T14" fmla="*/ 10 w 17"/>
                  <a:gd name="T15" fmla="*/ 2 h 12"/>
                  <a:gd name="T16" fmla="*/ 9 w 17"/>
                  <a:gd name="T17" fmla="*/ 0 h 12"/>
                  <a:gd name="T18" fmla="*/ 7 w 17"/>
                  <a:gd name="T19" fmla="*/ 0 h 12"/>
                  <a:gd name="T20" fmla="*/ 5 w 17"/>
                  <a:gd name="T21" fmla="*/ 2 h 12"/>
                  <a:gd name="T22" fmla="*/ 5 w 17"/>
                  <a:gd name="T23" fmla="*/ 4 h 12"/>
                  <a:gd name="T24" fmla="*/ 3 w 17"/>
                  <a:gd name="T25" fmla="*/ 4 h 12"/>
                  <a:gd name="T26" fmla="*/ 0 w 17"/>
                  <a:gd name="T27" fmla="*/ 7 h 12"/>
                  <a:gd name="T28" fmla="*/ 1 w 17"/>
                  <a:gd name="T29" fmla="*/ 9 h 12"/>
                  <a:gd name="T30" fmla="*/ 3 w 17"/>
                  <a:gd name="T31" fmla="*/ 9 h 12"/>
                  <a:gd name="T32" fmla="*/ 4 w 17"/>
                  <a:gd name="T33" fmla="*/ 10 h 12"/>
                  <a:gd name="T34" fmla="*/ 5 w 17"/>
                  <a:gd name="T35" fmla="*/ 12 h 12"/>
                  <a:gd name="T36" fmla="*/ 5 w 17"/>
                  <a:gd name="T37" fmla="*/ 11 h 12"/>
                  <a:gd name="T38" fmla="*/ 5 w 17"/>
                  <a:gd name="T39" fmla="*/ 9 h 12"/>
                  <a:gd name="T40" fmla="*/ 8 w 17"/>
                  <a:gd name="T4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2">
                    <a:moveTo>
                      <a:pt x="8" y="9"/>
                    </a:moveTo>
                    <a:lnTo>
                      <a:pt x="10" y="10"/>
                    </a:lnTo>
                    <a:lnTo>
                      <a:pt x="16" y="12"/>
                    </a:lnTo>
                    <a:lnTo>
                      <a:pt x="17" y="10"/>
                    </a:lnTo>
                    <a:lnTo>
                      <a:pt x="16" y="8"/>
                    </a:lnTo>
                    <a:lnTo>
                      <a:pt x="15" y="5"/>
                    </a:lnTo>
                    <a:lnTo>
                      <a:pt x="12" y="1"/>
                    </a:lnTo>
                    <a:lnTo>
                      <a:pt x="10" y="2"/>
                    </a:lnTo>
                    <a:lnTo>
                      <a:pt x="9" y="0"/>
                    </a:lnTo>
                    <a:lnTo>
                      <a:pt x="7" y="0"/>
                    </a:lnTo>
                    <a:lnTo>
                      <a:pt x="5" y="2"/>
                    </a:lnTo>
                    <a:lnTo>
                      <a:pt x="5" y="4"/>
                    </a:lnTo>
                    <a:lnTo>
                      <a:pt x="3" y="4"/>
                    </a:lnTo>
                    <a:lnTo>
                      <a:pt x="0" y="7"/>
                    </a:lnTo>
                    <a:lnTo>
                      <a:pt x="1" y="9"/>
                    </a:lnTo>
                    <a:lnTo>
                      <a:pt x="3" y="9"/>
                    </a:lnTo>
                    <a:lnTo>
                      <a:pt x="4" y="10"/>
                    </a:lnTo>
                    <a:lnTo>
                      <a:pt x="5" y="12"/>
                    </a:lnTo>
                    <a:lnTo>
                      <a:pt x="5" y="11"/>
                    </a:lnTo>
                    <a:lnTo>
                      <a:pt x="5" y="9"/>
                    </a:lnTo>
                    <a:lnTo>
                      <a:pt x="8"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1" name="Freeform 1231">
                <a:extLst>
                  <a:ext uri="{FF2B5EF4-FFF2-40B4-BE49-F238E27FC236}">
                    <a16:creationId xmlns:a16="http://schemas.microsoft.com/office/drawing/2014/main" id="{F76A4AF7-9421-7E47-99EC-0E21D5A2F9D2}"/>
                  </a:ext>
                </a:extLst>
              </p:cNvPr>
              <p:cNvSpPr>
                <a:spLocks/>
              </p:cNvSpPr>
              <p:nvPr/>
            </p:nvSpPr>
            <p:spPr bwMode="auto">
              <a:xfrm>
                <a:off x="4199094" y="2169907"/>
                <a:ext cx="6350" cy="4762"/>
              </a:xfrm>
              <a:custGeom>
                <a:avLst/>
                <a:gdLst>
                  <a:gd name="T0" fmla="*/ 4 w 4"/>
                  <a:gd name="T1" fmla="*/ 3 h 3"/>
                  <a:gd name="T2" fmla="*/ 4 w 4"/>
                  <a:gd name="T3" fmla="*/ 1 h 3"/>
                  <a:gd name="T4" fmla="*/ 3 w 4"/>
                  <a:gd name="T5" fmla="*/ 0 h 3"/>
                  <a:gd name="T6" fmla="*/ 1 w 4"/>
                  <a:gd name="T7" fmla="*/ 0 h 3"/>
                  <a:gd name="T8" fmla="*/ 0 w 4"/>
                  <a:gd name="T9" fmla="*/ 1 h 3"/>
                  <a:gd name="T10" fmla="*/ 3 w 4"/>
                  <a:gd name="T11" fmla="*/ 2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1"/>
                    </a:lnTo>
                    <a:lnTo>
                      <a:pt x="3" y="0"/>
                    </a:lnTo>
                    <a:lnTo>
                      <a:pt x="1" y="0"/>
                    </a:lnTo>
                    <a:lnTo>
                      <a:pt x="0" y="1"/>
                    </a:lnTo>
                    <a:lnTo>
                      <a:pt x="3" y="2"/>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2" name="Freeform 1232">
                <a:extLst>
                  <a:ext uri="{FF2B5EF4-FFF2-40B4-BE49-F238E27FC236}">
                    <a16:creationId xmlns:a16="http://schemas.microsoft.com/office/drawing/2014/main" id="{0A6FA56F-B773-144A-89A6-63D9C9D0882D}"/>
                  </a:ext>
                </a:extLst>
              </p:cNvPr>
              <p:cNvSpPr>
                <a:spLocks/>
              </p:cNvSpPr>
              <p:nvPr/>
            </p:nvSpPr>
            <p:spPr bwMode="auto">
              <a:xfrm>
                <a:off x="4443579" y="3020727"/>
                <a:ext cx="7938" cy="12699"/>
              </a:xfrm>
              <a:custGeom>
                <a:avLst/>
                <a:gdLst>
                  <a:gd name="T0" fmla="*/ 2 w 5"/>
                  <a:gd name="T1" fmla="*/ 8 h 8"/>
                  <a:gd name="T2" fmla="*/ 2 w 5"/>
                  <a:gd name="T3" fmla="*/ 7 h 8"/>
                  <a:gd name="T4" fmla="*/ 1 w 5"/>
                  <a:gd name="T5" fmla="*/ 7 h 8"/>
                  <a:gd name="T6" fmla="*/ 0 w 5"/>
                  <a:gd name="T7" fmla="*/ 6 h 8"/>
                  <a:gd name="T8" fmla="*/ 2 w 5"/>
                  <a:gd name="T9" fmla="*/ 5 h 8"/>
                  <a:gd name="T10" fmla="*/ 2 w 5"/>
                  <a:gd name="T11" fmla="*/ 3 h 8"/>
                  <a:gd name="T12" fmla="*/ 4 w 5"/>
                  <a:gd name="T13" fmla="*/ 1 h 8"/>
                  <a:gd name="T14" fmla="*/ 4 w 5"/>
                  <a:gd name="T15" fmla="*/ 1 h 8"/>
                  <a:gd name="T16" fmla="*/ 5 w 5"/>
                  <a:gd name="T17" fmla="*/ 0 h 8"/>
                  <a:gd name="T18" fmla="*/ 4 w 5"/>
                  <a:gd name="T19" fmla="*/ 0 h 8"/>
                  <a:gd name="T20" fmla="*/ 2 w 5"/>
                  <a:gd name="T21" fmla="*/ 3 h 8"/>
                  <a:gd name="T22" fmla="*/ 0 w 5"/>
                  <a:gd name="T23" fmla="*/ 6 h 8"/>
                  <a:gd name="T24" fmla="*/ 1 w 5"/>
                  <a:gd name="T25" fmla="*/ 7 h 8"/>
                  <a:gd name="T26" fmla="*/ 2 w 5"/>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8"/>
                    </a:moveTo>
                    <a:lnTo>
                      <a:pt x="2" y="7"/>
                    </a:lnTo>
                    <a:lnTo>
                      <a:pt x="1" y="7"/>
                    </a:lnTo>
                    <a:lnTo>
                      <a:pt x="0" y="6"/>
                    </a:lnTo>
                    <a:lnTo>
                      <a:pt x="2" y="5"/>
                    </a:lnTo>
                    <a:lnTo>
                      <a:pt x="2" y="3"/>
                    </a:lnTo>
                    <a:lnTo>
                      <a:pt x="4" y="1"/>
                    </a:lnTo>
                    <a:lnTo>
                      <a:pt x="4" y="1"/>
                    </a:lnTo>
                    <a:lnTo>
                      <a:pt x="5" y="0"/>
                    </a:lnTo>
                    <a:lnTo>
                      <a:pt x="4" y="0"/>
                    </a:lnTo>
                    <a:lnTo>
                      <a:pt x="2" y="3"/>
                    </a:lnTo>
                    <a:lnTo>
                      <a:pt x="0" y="6"/>
                    </a:lnTo>
                    <a:lnTo>
                      <a:pt x="1" y="7"/>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3" name="Freeform 1233">
                <a:extLst>
                  <a:ext uri="{FF2B5EF4-FFF2-40B4-BE49-F238E27FC236}">
                    <a16:creationId xmlns:a16="http://schemas.microsoft.com/office/drawing/2014/main" id="{7641563A-581A-AE4C-9C93-E8D7F34D0550}"/>
                  </a:ext>
                </a:extLst>
              </p:cNvPr>
              <p:cNvSpPr>
                <a:spLocks/>
              </p:cNvSpPr>
              <p:nvPr/>
            </p:nvSpPr>
            <p:spPr bwMode="auto">
              <a:xfrm>
                <a:off x="4389601" y="3035012"/>
                <a:ext cx="46040" cy="41272"/>
              </a:xfrm>
              <a:custGeom>
                <a:avLst/>
                <a:gdLst>
                  <a:gd name="T0" fmla="*/ 28 w 29"/>
                  <a:gd name="T1" fmla="*/ 16 h 26"/>
                  <a:gd name="T2" fmla="*/ 29 w 29"/>
                  <a:gd name="T3" fmla="*/ 15 h 26"/>
                  <a:gd name="T4" fmla="*/ 25 w 29"/>
                  <a:gd name="T5" fmla="*/ 15 h 26"/>
                  <a:gd name="T6" fmla="*/ 22 w 29"/>
                  <a:gd name="T7" fmla="*/ 14 h 26"/>
                  <a:gd name="T8" fmla="*/ 21 w 29"/>
                  <a:gd name="T9" fmla="*/ 16 h 26"/>
                  <a:gd name="T10" fmla="*/ 17 w 29"/>
                  <a:gd name="T11" fmla="*/ 16 h 26"/>
                  <a:gd name="T12" fmla="*/ 15 w 29"/>
                  <a:gd name="T13" fmla="*/ 14 h 26"/>
                  <a:gd name="T14" fmla="*/ 14 w 29"/>
                  <a:gd name="T15" fmla="*/ 14 h 26"/>
                  <a:gd name="T16" fmla="*/ 11 w 29"/>
                  <a:gd name="T17" fmla="*/ 10 h 26"/>
                  <a:gd name="T18" fmla="*/ 8 w 29"/>
                  <a:gd name="T19" fmla="*/ 11 h 26"/>
                  <a:gd name="T20" fmla="*/ 8 w 29"/>
                  <a:gd name="T21" fmla="*/ 12 h 26"/>
                  <a:gd name="T22" fmla="*/ 6 w 29"/>
                  <a:gd name="T23" fmla="*/ 11 h 26"/>
                  <a:gd name="T24" fmla="*/ 6 w 29"/>
                  <a:gd name="T25" fmla="*/ 9 h 26"/>
                  <a:gd name="T26" fmla="*/ 5 w 29"/>
                  <a:gd name="T27" fmla="*/ 6 h 26"/>
                  <a:gd name="T28" fmla="*/ 5 w 29"/>
                  <a:gd name="T29" fmla="*/ 5 h 26"/>
                  <a:gd name="T30" fmla="*/ 7 w 29"/>
                  <a:gd name="T31" fmla="*/ 3 h 26"/>
                  <a:gd name="T32" fmla="*/ 6 w 29"/>
                  <a:gd name="T33" fmla="*/ 0 h 26"/>
                  <a:gd name="T34" fmla="*/ 1 w 29"/>
                  <a:gd name="T35" fmla="*/ 5 h 26"/>
                  <a:gd name="T36" fmla="*/ 0 w 29"/>
                  <a:gd name="T37" fmla="*/ 8 h 26"/>
                  <a:gd name="T38" fmla="*/ 1 w 29"/>
                  <a:gd name="T39" fmla="*/ 9 h 26"/>
                  <a:gd name="T40" fmla="*/ 2 w 29"/>
                  <a:gd name="T41" fmla="*/ 9 h 26"/>
                  <a:gd name="T42" fmla="*/ 3 w 29"/>
                  <a:gd name="T43" fmla="*/ 9 h 26"/>
                  <a:gd name="T44" fmla="*/ 3 w 29"/>
                  <a:gd name="T45" fmla="*/ 12 h 26"/>
                  <a:gd name="T46" fmla="*/ 5 w 29"/>
                  <a:gd name="T47" fmla="*/ 13 h 26"/>
                  <a:gd name="T48" fmla="*/ 6 w 29"/>
                  <a:gd name="T49" fmla="*/ 15 h 26"/>
                  <a:gd name="T50" fmla="*/ 7 w 29"/>
                  <a:gd name="T51" fmla="*/ 15 h 26"/>
                  <a:gd name="T52" fmla="*/ 8 w 29"/>
                  <a:gd name="T53" fmla="*/ 17 h 26"/>
                  <a:gd name="T54" fmla="*/ 8 w 29"/>
                  <a:gd name="T55" fmla="*/ 19 h 26"/>
                  <a:gd name="T56" fmla="*/ 11 w 29"/>
                  <a:gd name="T57" fmla="*/ 19 h 26"/>
                  <a:gd name="T58" fmla="*/ 17 w 29"/>
                  <a:gd name="T59" fmla="*/ 21 h 26"/>
                  <a:gd name="T60" fmla="*/ 18 w 29"/>
                  <a:gd name="T61" fmla="*/ 24 h 26"/>
                  <a:gd name="T62" fmla="*/ 21 w 29"/>
                  <a:gd name="T63" fmla="*/ 26 h 26"/>
                  <a:gd name="T64" fmla="*/ 23 w 29"/>
                  <a:gd name="T65" fmla="*/ 25 h 26"/>
                  <a:gd name="T66" fmla="*/ 24 w 29"/>
                  <a:gd name="T67" fmla="*/ 22 h 26"/>
                  <a:gd name="T68" fmla="*/ 23 w 29"/>
                  <a:gd name="T69" fmla="*/ 19 h 26"/>
                  <a:gd name="T70" fmla="*/ 25 w 29"/>
                  <a:gd name="T71" fmla="*/ 16 h 26"/>
                  <a:gd name="T72" fmla="*/ 28 w 29"/>
                  <a:gd name="T7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6">
                    <a:moveTo>
                      <a:pt x="28" y="16"/>
                    </a:moveTo>
                    <a:lnTo>
                      <a:pt x="29" y="15"/>
                    </a:lnTo>
                    <a:lnTo>
                      <a:pt x="25" y="15"/>
                    </a:lnTo>
                    <a:lnTo>
                      <a:pt x="22" y="14"/>
                    </a:lnTo>
                    <a:lnTo>
                      <a:pt x="21" y="16"/>
                    </a:lnTo>
                    <a:lnTo>
                      <a:pt x="17" y="16"/>
                    </a:lnTo>
                    <a:lnTo>
                      <a:pt x="15" y="14"/>
                    </a:lnTo>
                    <a:lnTo>
                      <a:pt x="14" y="14"/>
                    </a:lnTo>
                    <a:lnTo>
                      <a:pt x="11" y="10"/>
                    </a:lnTo>
                    <a:lnTo>
                      <a:pt x="8" y="11"/>
                    </a:lnTo>
                    <a:lnTo>
                      <a:pt x="8" y="12"/>
                    </a:lnTo>
                    <a:lnTo>
                      <a:pt x="6" y="11"/>
                    </a:lnTo>
                    <a:lnTo>
                      <a:pt x="6" y="9"/>
                    </a:lnTo>
                    <a:lnTo>
                      <a:pt x="5" y="6"/>
                    </a:lnTo>
                    <a:lnTo>
                      <a:pt x="5" y="5"/>
                    </a:lnTo>
                    <a:lnTo>
                      <a:pt x="7" y="3"/>
                    </a:lnTo>
                    <a:lnTo>
                      <a:pt x="6" y="0"/>
                    </a:lnTo>
                    <a:lnTo>
                      <a:pt x="1" y="5"/>
                    </a:lnTo>
                    <a:lnTo>
                      <a:pt x="0" y="8"/>
                    </a:lnTo>
                    <a:lnTo>
                      <a:pt x="1" y="9"/>
                    </a:lnTo>
                    <a:lnTo>
                      <a:pt x="2" y="9"/>
                    </a:lnTo>
                    <a:lnTo>
                      <a:pt x="3" y="9"/>
                    </a:lnTo>
                    <a:lnTo>
                      <a:pt x="3" y="12"/>
                    </a:lnTo>
                    <a:lnTo>
                      <a:pt x="5" y="13"/>
                    </a:lnTo>
                    <a:lnTo>
                      <a:pt x="6" y="15"/>
                    </a:lnTo>
                    <a:lnTo>
                      <a:pt x="7" y="15"/>
                    </a:lnTo>
                    <a:lnTo>
                      <a:pt x="8" y="17"/>
                    </a:lnTo>
                    <a:lnTo>
                      <a:pt x="8" y="19"/>
                    </a:lnTo>
                    <a:lnTo>
                      <a:pt x="11" y="19"/>
                    </a:lnTo>
                    <a:lnTo>
                      <a:pt x="17" y="21"/>
                    </a:lnTo>
                    <a:lnTo>
                      <a:pt x="18" y="24"/>
                    </a:lnTo>
                    <a:lnTo>
                      <a:pt x="21" y="26"/>
                    </a:lnTo>
                    <a:lnTo>
                      <a:pt x="23" y="25"/>
                    </a:lnTo>
                    <a:lnTo>
                      <a:pt x="24" y="22"/>
                    </a:lnTo>
                    <a:lnTo>
                      <a:pt x="23" y="19"/>
                    </a:lnTo>
                    <a:lnTo>
                      <a:pt x="25" y="16"/>
                    </a:lnTo>
                    <a:lnTo>
                      <a:pt x="28"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4" name="Freeform 1234">
                <a:extLst>
                  <a:ext uri="{FF2B5EF4-FFF2-40B4-BE49-F238E27FC236}">
                    <a16:creationId xmlns:a16="http://schemas.microsoft.com/office/drawing/2014/main" id="{6A08417A-228B-9E4B-8EEC-738CACE6044E}"/>
                  </a:ext>
                </a:extLst>
              </p:cNvPr>
              <p:cNvSpPr>
                <a:spLocks/>
              </p:cNvSpPr>
              <p:nvPr/>
            </p:nvSpPr>
            <p:spPr bwMode="auto">
              <a:xfrm>
                <a:off x="4243546" y="2366738"/>
                <a:ext cx="6350" cy="3175"/>
              </a:xfrm>
              <a:custGeom>
                <a:avLst/>
                <a:gdLst>
                  <a:gd name="T0" fmla="*/ 1 w 5"/>
                  <a:gd name="T1" fmla="*/ 0 h 3"/>
                  <a:gd name="T2" fmla="*/ 0 w 5"/>
                  <a:gd name="T3" fmla="*/ 1 h 3"/>
                  <a:gd name="T4" fmla="*/ 1 w 5"/>
                  <a:gd name="T5" fmla="*/ 3 h 3"/>
                  <a:gd name="T6" fmla="*/ 4 w 5"/>
                  <a:gd name="T7" fmla="*/ 3 h 3"/>
                  <a:gd name="T8" fmla="*/ 5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1"/>
                      <a:pt x="0" y="1"/>
                    </a:cubicBezTo>
                    <a:cubicBezTo>
                      <a:pt x="1" y="3"/>
                      <a:pt x="1" y="3"/>
                      <a:pt x="1" y="3"/>
                    </a:cubicBezTo>
                    <a:cubicBezTo>
                      <a:pt x="4" y="3"/>
                      <a:pt x="4" y="3"/>
                      <a:pt x="4" y="3"/>
                    </a:cubicBezTo>
                    <a:cubicBezTo>
                      <a:pt x="4" y="3"/>
                      <a:pt x="5" y="1"/>
                      <a:pt x="5" y="1"/>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5" name="Freeform 1235">
                <a:extLst>
                  <a:ext uri="{FF2B5EF4-FFF2-40B4-BE49-F238E27FC236}">
                    <a16:creationId xmlns:a16="http://schemas.microsoft.com/office/drawing/2014/main" id="{0C489EF2-248A-A547-951C-036F37F28CE2}"/>
                  </a:ext>
                </a:extLst>
              </p:cNvPr>
              <p:cNvSpPr>
                <a:spLocks/>
              </p:cNvSpPr>
              <p:nvPr/>
            </p:nvSpPr>
            <p:spPr bwMode="auto">
              <a:xfrm>
                <a:off x="4191157" y="2368326"/>
                <a:ext cx="25401" cy="44446"/>
              </a:xfrm>
              <a:custGeom>
                <a:avLst/>
                <a:gdLst>
                  <a:gd name="T0" fmla="*/ 16 w 16"/>
                  <a:gd name="T1" fmla="*/ 6 h 28"/>
                  <a:gd name="T2" fmla="*/ 16 w 16"/>
                  <a:gd name="T3" fmla="*/ 4 h 28"/>
                  <a:gd name="T4" fmla="*/ 16 w 16"/>
                  <a:gd name="T5" fmla="*/ 2 h 28"/>
                  <a:gd name="T6" fmla="*/ 15 w 16"/>
                  <a:gd name="T7" fmla="*/ 1 h 28"/>
                  <a:gd name="T8" fmla="*/ 13 w 16"/>
                  <a:gd name="T9" fmla="*/ 2 h 28"/>
                  <a:gd name="T10" fmla="*/ 12 w 16"/>
                  <a:gd name="T11" fmla="*/ 2 h 28"/>
                  <a:gd name="T12" fmla="*/ 11 w 16"/>
                  <a:gd name="T13" fmla="*/ 0 h 28"/>
                  <a:gd name="T14" fmla="*/ 10 w 16"/>
                  <a:gd name="T15" fmla="*/ 0 h 28"/>
                  <a:gd name="T16" fmla="*/ 9 w 16"/>
                  <a:gd name="T17" fmla="*/ 1 h 28"/>
                  <a:gd name="T18" fmla="*/ 6 w 16"/>
                  <a:gd name="T19" fmla="*/ 4 h 28"/>
                  <a:gd name="T20" fmla="*/ 5 w 16"/>
                  <a:gd name="T21" fmla="*/ 4 h 28"/>
                  <a:gd name="T22" fmla="*/ 3 w 16"/>
                  <a:gd name="T23" fmla="*/ 7 h 28"/>
                  <a:gd name="T24" fmla="*/ 3 w 16"/>
                  <a:gd name="T25" fmla="*/ 10 h 28"/>
                  <a:gd name="T26" fmla="*/ 3 w 16"/>
                  <a:gd name="T27" fmla="*/ 12 h 28"/>
                  <a:gd name="T28" fmla="*/ 2 w 16"/>
                  <a:gd name="T29" fmla="*/ 14 h 28"/>
                  <a:gd name="T30" fmla="*/ 1 w 16"/>
                  <a:gd name="T31" fmla="*/ 15 h 28"/>
                  <a:gd name="T32" fmla="*/ 2 w 16"/>
                  <a:gd name="T33" fmla="*/ 18 h 28"/>
                  <a:gd name="T34" fmla="*/ 0 w 16"/>
                  <a:gd name="T35" fmla="*/ 21 h 28"/>
                  <a:gd name="T36" fmla="*/ 1 w 16"/>
                  <a:gd name="T37" fmla="*/ 21 h 28"/>
                  <a:gd name="T38" fmla="*/ 3 w 16"/>
                  <a:gd name="T39" fmla="*/ 22 h 28"/>
                  <a:gd name="T40" fmla="*/ 4 w 16"/>
                  <a:gd name="T41" fmla="*/ 24 h 28"/>
                  <a:gd name="T42" fmla="*/ 5 w 16"/>
                  <a:gd name="T43" fmla="*/ 25 h 28"/>
                  <a:gd name="T44" fmla="*/ 5 w 16"/>
                  <a:gd name="T45" fmla="*/ 28 h 28"/>
                  <a:gd name="T46" fmla="*/ 6 w 16"/>
                  <a:gd name="T47" fmla="*/ 28 h 28"/>
                  <a:gd name="T48" fmla="*/ 7 w 16"/>
                  <a:gd name="T49" fmla="*/ 26 h 28"/>
                  <a:gd name="T50" fmla="*/ 7 w 16"/>
                  <a:gd name="T51" fmla="*/ 25 h 28"/>
                  <a:gd name="T52" fmla="*/ 8 w 16"/>
                  <a:gd name="T53" fmla="*/ 23 h 28"/>
                  <a:gd name="T54" fmla="*/ 9 w 16"/>
                  <a:gd name="T55" fmla="*/ 21 h 28"/>
                  <a:gd name="T56" fmla="*/ 8 w 16"/>
                  <a:gd name="T57" fmla="*/ 21 h 28"/>
                  <a:gd name="T58" fmla="*/ 8 w 16"/>
                  <a:gd name="T59" fmla="*/ 20 h 28"/>
                  <a:gd name="T60" fmla="*/ 10 w 16"/>
                  <a:gd name="T61" fmla="*/ 17 h 28"/>
                  <a:gd name="T62" fmla="*/ 12 w 16"/>
                  <a:gd name="T63" fmla="*/ 14 h 28"/>
                  <a:gd name="T64" fmla="*/ 13 w 16"/>
                  <a:gd name="T65" fmla="*/ 14 h 28"/>
                  <a:gd name="T66" fmla="*/ 14 w 16"/>
                  <a:gd name="T67" fmla="*/ 13 h 28"/>
                  <a:gd name="T68" fmla="*/ 14 w 16"/>
                  <a:gd name="T69" fmla="*/ 12 h 28"/>
                  <a:gd name="T70" fmla="*/ 14 w 16"/>
                  <a:gd name="T71" fmla="*/ 10 h 28"/>
                  <a:gd name="T72" fmla="*/ 15 w 16"/>
                  <a:gd name="T73" fmla="*/ 8 h 28"/>
                  <a:gd name="T74" fmla="*/ 16 w 16"/>
                  <a:gd name="T7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28">
                    <a:moveTo>
                      <a:pt x="16" y="6"/>
                    </a:moveTo>
                    <a:lnTo>
                      <a:pt x="16" y="4"/>
                    </a:lnTo>
                    <a:lnTo>
                      <a:pt x="16" y="2"/>
                    </a:lnTo>
                    <a:lnTo>
                      <a:pt x="15" y="1"/>
                    </a:lnTo>
                    <a:lnTo>
                      <a:pt x="13" y="2"/>
                    </a:lnTo>
                    <a:lnTo>
                      <a:pt x="12" y="2"/>
                    </a:lnTo>
                    <a:lnTo>
                      <a:pt x="11" y="0"/>
                    </a:lnTo>
                    <a:lnTo>
                      <a:pt x="10" y="0"/>
                    </a:lnTo>
                    <a:lnTo>
                      <a:pt x="9" y="1"/>
                    </a:lnTo>
                    <a:lnTo>
                      <a:pt x="6" y="4"/>
                    </a:lnTo>
                    <a:lnTo>
                      <a:pt x="5" y="4"/>
                    </a:lnTo>
                    <a:lnTo>
                      <a:pt x="3" y="7"/>
                    </a:lnTo>
                    <a:lnTo>
                      <a:pt x="3" y="10"/>
                    </a:lnTo>
                    <a:lnTo>
                      <a:pt x="3" y="12"/>
                    </a:lnTo>
                    <a:lnTo>
                      <a:pt x="2" y="14"/>
                    </a:lnTo>
                    <a:lnTo>
                      <a:pt x="1" y="15"/>
                    </a:lnTo>
                    <a:lnTo>
                      <a:pt x="2" y="18"/>
                    </a:lnTo>
                    <a:lnTo>
                      <a:pt x="0" y="21"/>
                    </a:lnTo>
                    <a:lnTo>
                      <a:pt x="1" y="21"/>
                    </a:lnTo>
                    <a:lnTo>
                      <a:pt x="3" y="22"/>
                    </a:lnTo>
                    <a:lnTo>
                      <a:pt x="4" y="24"/>
                    </a:lnTo>
                    <a:lnTo>
                      <a:pt x="5" y="25"/>
                    </a:lnTo>
                    <a:lnTo>
                      <a:pt x="5" y="28"/>
                    </a:lnTo>
                    <a:lnTo>
                      <a:pt x="6" y="28"/>
                    </a:lnTo>
                    <a:lnTo>
                      <a:pt x="7" y="26"/>
                    </a:lnTo>
                    <a:lnTo>
                      <a:pt x="7" y="25"/>
                    </a:lnTo>
                    <a:lnTo>
                      <a:pt x="8" y="23"/>
                    </a:lnTo>
                    <a:lnTo>
                      <a:pt x="9" y="21"/>
                    </a:lnTo>
                    <a:lnTo>
                      <a:pt x="8" y="21"/>
                    </a:lnTo>
                    <a:lnTo>
                      <a:pt x="8" y="20"/>
                    </a:lnTo>
                    <a:lnTo>
                      <a:pt x="10" y="17"/>
                    </a:lnTo>
                    <a:lnTo>
                      <a:pt x="12" y="14"/>
                    </a:lnTo>
                    <a:lnTo>
                      <a:pt x="13" y="14"/>
                    </a:lnTo>
                    <a:lnTo>
                      <a:pt x="14" y="13"/>
                    </a:lnTo>
                    <a:lnTo>
                      <a:pt x="14" y="12"/>
                    </a:lnTo>
                    <a:lnTo>
                      <a:pt x="14" y="10"/>
                    </a:lnTo>
                    <a:lnTo>
                      <a:pt x="15" y="8"/>
                    </a:lnTo>
                    <a:lnTo>
                      <a:pt x="1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6" name="Freeform 1236">
                <a:extLst>
                  <a:ext uri="{FF2B5EF4-FFF2-40B4-BE49-F238E27FC236}">
                    <a16:creationId xmlns:a16="http://schemas.microsoft.com/office/drawing/2014/main" id="{7D298B3E-D49C-7A48-8039-1A1B31434E36}"/>
                  </a:ext>
                </a:extLst>
              </p:cNvPr>
              <p:cNvSpPr>
                <a:spLocks/>
              </p:cNvSpPr>
              <p:nvPr/>
            </p:nvSpPr>
            <p:spPr bwMode="auto">
              <a:xfrm>
                <a:off x="4094315" y="2182606"/>
                <a:ext cx="122243" cy="141275"/>
              </a:xfrm>
              <a:custGeom>
                <a:avLst/>
                <a:gdLst>
                  <a:gd name="T0" fmla="*/ 99 w 100"/>
                  <a:gd name="T1" fmla="*/ 94 h 115"/>
                  <a:gd name="T2" fmla="*/ 96 w 100"/>
                  <a:gd name="T3" fmla="*/ 87 h 115"/>
                  <a:gd name="T4" fmla="*/ 93 w 100"/>
                  <a:gd name="T5" fmla="*/ 91 h 115"/>
                  <a:gd name="T6" fmla="*/ 89 w 100"/>
                  <a:gd name="T7" fmla="*/ 86 h 115"/>
                  <a:gd name="T8" fmla="*/ 80 w 100"/>
                  <a:gd name="T9" fmla="*/ 89 h 115"/>
                  <a:gd name="T10" fmla="*/ 83 w 100"/>
                  <a:gd name="T11" fmla="*/ 85 h 115"/>
                  <a:gd name="T12" fmla="*/ 84 w 100"/>
                  <a:gd name="T13" fmla="*/ 78 h 115"/>
                  <a:gd name="T14" fmla="*/ 85 w 100"/>
                  <a:gd name="T15" fmla="*/ 68 h 115"/>
                  <a:gd name="T16" fmla="*/ 78 w 100"/>
                  <a:gd name="T17" fmla="*/ 57 h 115"/>
                  <a:gd name="T18" fmla="*/ 72 w 100"/>
                  <a:gd name="T19" fmla="*/ 48 h 115"/>
                  <a:gd name="T20" fmla="*/ 70 w 100"/>
                  <a:gd name="T21" fmla="*/ 40 h 115"/>
                  <a:gd name="T22" fmla="*/ 58 w 100"/>
                  <a:gd name="T23" fmla="*/ 34 h 115"/>
                  <a:gd name="T24" fmla="*/ 58 w 100"/>
                  <a:gd name="T25" fmla="*/ 26 h 115"/>
                  <a:gd name="T26" fmla="*/ 53 w 100"/>
                  <a:gd name="T27" fmla="*/ 20 h 115"/>
                  <a:gd name="T28" fmla="*/ 47 w 100"/>
                  <a:gd name="T29" fmla="*/ 30 h 115"/>
                  <a:gd name="T30" fmla="*/ 44 w 100"/>
                  <a:gd name="T31" fmla="*/ 19 h 115"/>
                  <a:gd name="T32" fmla="*/ 49 w 100"/>
                  <a:gd name="T33" fmla="*/ 17 h 115"/>
                  <a:gd name="T34" fmla="*/ 48 w 100"/>
                  <a:gd name="T35" fmla="*/ 7 h 115"/>
                  <a:gd name="T36" fmla="*/ 48 w 100"/>
                  <a:gd name="T37" fmla="*/ 1 h 115"/>
                  <a:gd name="T38" fmla="*/ 35 w 100"/>
                  <a:gd name="T39" fmla="*/ 7 h 115"/>
                  <a:gd name="T40" fmla="*/ 29 w 100"/>
                  <a:gd name="T41" fmla="*/ 24 h 115"/>
                  <a:gd name="T42" fmla="*/ 23 w 100"/>
                  <a:gd name="T43" fmla="*/ 38 h 115"/>
                  <a:gd name="T44" fmla="*/ 22 w 100"/>
                  <a:gd name="T45" fmla="*/ 46 h 115"/>
                  <a:gd name="T46" fmla="*/ 15 w 100"/>
                  <a:gd name="T47" fmla="*/ 58 h 115"/>
                  <a:gd name="T48" fmla="*/ 14 w 100"/>
                  <a:gd name="T49" fmla="*/ 72 h 115"/>
                  <a:gd name="T50" fmla="*/ 2 w 100"/>
                  <a:gd name="T51" fmla="*/ 78 h 115"/>
                  <a:gd name="T52" fmla="*/ 1 w 100"/>
                  <a:gd name="T53" fmla="*/ 94 h 115"/>
                  <a:gd name="T54" fmla="*/ 5 w 100"/>
                  <a:gd name="T55" fmla="*/ 90 h 115"/>
                  <a:gd name="T56" fmla="*/ 11 w 100"/>
                  <a:gd name="T57" fmla="*/ 92 h 115"/>
                  <a:gd name="T58" fmla="*/ 16 w 100"/>
                  <a:gd name="T59" fmla="*/ 93 h 115"/>
                  <a:gd name="T60" fmla="*/ 15 w 100"/>
                  <a:gd name="T61" fmla="*/ 103 h 115"/>
                  <a:gd name="T62" fmla="*/ 13 w 100"/>
                  <a:gd name="T63" fmla="*/ 114 h 115"/>
                  <a:gd name="T64" fmla="*/ 19 w 100"/>
                  <a:gd name="T65" fmla="*/ 115 h 115"/>
                  <a:gd name="T66" fmla="*/ 25 w 100"/>
                  <a:gd name="T67" fmla="*/ 111 h 115"/>
                  <a:gd name="T68" fmla="*/ 33 w 100"/>
                  <a:gd name="T69" fmla="*/ 106 h 115"/>
                  <a:gd name="T70" fmla="*/ 38 w 100"/>
                  <a:gd name="T71" fmla="*/ 96 h 115"/>
                  <a:gd name="T72" fmla="*/ 44 w 100"/>
                  <a:gd name="T73" fmla="*/ 95 h 115"/>
                  <a:gd name="T74" fmla="*/ 50 w 100"/>
                  <a:gd name="T75" fmla="*/ 89 h 115"/>
                  <a:gd name="T76" fmla="*/ 53 w 100"/>
                  <a:gd name="T77" fmla="*/ 78 h 115"/>
                  <a:gd name="T78" fmla="*/ 59 w 100"/>
                  <a:gd name="T79" fmla="*/ 78 h 115"/>
                  <a:gd name="T80" fmla="*/ 63 w 100"/>
                  <a:gd name="T81" fmla="*/ 81 h 115"/>
                  <a:gd name="T82" fmla="*/ 62 w 100"/>
                  <a:gd name="T83" fmla="*/ 88 h 115"/>
                  <a:gd name="T84" fmla="*/ 71 w 100"/>
                  <a:gd name="T85" fmla="*/ 92 h 115"/>
                  <a:gd name="T86" fmla="*/ 66 w 100"/>
                  <a:gd name="T87" fmla="*/ 102 h 115"/>
                  <a:gd name="T88" fmla="*/ 72 w 100"/>
                  <a:gd name="T89" fmla="*/ 102 h 115"/>
                  <a:gd name="T90" fmla="*/ 77 w 100"/>
                  <a:gd name="T91" fmla="*/ 106 h 115"/>
                  <a:gd name="T92" fmla="*/ 84 w 100"/>
                  <a:gd name="T93" fmla="*/ 108 h 115"/>
                  <a:gd name="T94" fmla="*/ 92 w 100"/>
                  <a:gd name="T95" fmla="*/ 105 h 115"/>
                  <a:gd name="T96" fmla="*/ 100 w 100"/>
                  <a:gd name="T97" fmla="*/ 10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 h="115">
                    <a:moveTo>
                      <a:pt x="98" y="97"/>
                    </a:moveTo>
                    <a:cubicBezTo>
                      <a:pt x="96" y="95"/>
                      <a:pt x="96" y="95"/>
                      <a:pt x="96" y="95"/>
                    </a:cubicBezTo>
                    <a:cubicBezTo>
                      <a:pt x="99" y="94"/>
                      <a:pt x="99" y="94"/>
                      <a:pt x="99" y="94"/>
                    </a:cubicBezTo>
                    <a:cubicBezTo>
                      <a:pt x="100" y="91"/>
                      <a:pt x="100" y="91"/>
                      <a:pt x="100" y="91"/>
                    </a:cubicBezTo>
                    <a:cubicBezTo>
                      <a:pt x="97" y="90"/>
                      <a:pt x="97" y="90"/>
                      <a:pt x="97" y="90"/>
                    </a:cubicBezTo>
                    <a:cubicBezTo>
                      <a:pt x="96" y="87"/>
                      <a:pt x="96" y="87"/>
                      <a:pt x="96" y="87"/>
                    </a:cubicBezTo>
                    <a:cubicBezTo>
                      <a:pt x="95" y="87"/>
                      <a:pt x="95" y="87"/>
                      <a:pt x="95" y="87"/>
                    </a:cubicBezTo>
                    <a:cubicBezTo>
                      <a:pt x="95" y="90"/>
                      <a:pt x="95" y="90"/>
                      <a:pt x="95" y="90"/>
                    </a:cubicBezTo>
                    <a:cubicBezTo>
                      <a:pt x="93" y="91"/>
                      <a:pt x="93" y="91"/>
                      <a:pt x="93" y="91"/>
                    </a:cubicBezTo>
                    <a:cubicBezTo>
                      <a:pt x="92" y="90"/>
                      <a:pt x="92" y="90"/>
                      <a:pt x="92" y="90"/>
                    </a:cubicBezTo>
                    <a:cubicBezTo>
                      <a:pt x="89" y="88"/>
                      <a:pt x="89" y="88"/>
                      <a:pt x="89" y="88"/>
                    </a:cubicBezTo>
                    <a:cubicBezTo>
                      <a:pt x="89" y="86"/>
                      <a:pt x="89" y="86"/>
                      <a:pt x="89" y="86"/>
                    </a:cubicBezTo>
                    <a:cubicBezTo>
                      <a:pt x="88" y="86"/>
                      <a:pt x="88" y="86"/>
                      <a:pt x="88" y="86"/>
                    </a:cubicBezTo>
                    <a:cubicBezTo>
                      <a:pt x="85" y="89"/>
                      <a:pt x="85" y="89"/>
                      <a:pt x="85" y="89"/>
                    </a:cubicBezTo>
                    <a:cubicBezTo>
                      <a:pt x="80" y="89"/>
                      <a:pt x="80" y="89"/>
                      <a:pt x="80" y="89"/>
                    </a:cubicBezTo>
                    <a:cubicBezTo>
                      <a:pt x="77" y="87"/>
                      <a:pt x="77" y="87"/>
                      <a:pt x="77" y="87"/>
                    </a:cubicBezTo>
                    <a:cubicBezTo>
                      <a:pt x="80" y="85"/>
                      <a:pt x="80" y="85"/>
                      <a:pt x="80" y="85"/>
                    </a:cubicBezTo>
                    <a:cubicBezTo>
                      <a:pt x="83" y="85"/>
                      <a:pt x="83" y="85"/>
                      <a:pt x="83" y="85"/>
                    </a:cubicBezTo>
                    <a:cubicBezTo>
                      <a:pt x="85" y="82"/>
                      <a:pt x="85" y="82"/>
                      <a:pt x="85" y="82"/>
                    </a:cubicBezTo>
                    <a:cubicBezTo>
                      <a:pt x="85" y="79"/>
                      <a:pt x="85" y="79"/>
                      <a:pt x="85" y="79"/>
                    </a:cubicBezTo>
                    <a:cubicBezTo>
                      <a:pt x="84" y="78"/>
                      <a:pt x="84" y="78"/>
                      <a:pt x="84" y="78"/>
                    </a:cubicBezTo>
                    <a:cubicBezTo>
                      <a:pt x="84" y="73"/>
                      <a:pt x="84" y="73"/>
                      <a:pt x="84" y="73"/>
                    </a:cubicBezTo>
                    <a:cubicBezTo>
                      <a:pt x="85" y="71"/>
                      <a:pt x="85" y="71"/>
                      <a:pt x="85" y="71"/>
                    </a:cubicBezTo>
                    <a:cubicBezTo>
                      <a:pt x="85" y="68"/>
                      <a:pt x="85" y="68"/>
                      <a:pt x="85" y="68"/>
                    </a:cubicBezTo>
                    <a:cubicBezTo>
                      <a:pt x="83" y="66"/>
                      <a:pt x="83" y="66"/>
                      <a:pt x="83" y="66"/>
                    </a:cubicBezTo>
                    <a:cubicBezTo>
                      <a:pt x="83" y="63"/>
                      <a:pt x="83" y="63"/>
                      <a:pt x="83" y="63"/>
                    </a:cubicBezTo>
                    <a:cubicBezTo>
                      <a:pt x="78" y="57"/>
                      <a:pt x="78" y="57"/>
                      <a:pt x="78" y="57"/>
                    </a:cubicBezTo>
                    <a:cubicBezTo>
                      <a:pt x="74" y="55"/>
                      <a:pt x="74" y="55"/>
                      <a:pt x="74" y="55"/>
                    </a:cubicBezTo>
                    <a:cubicBezTo>
                      <a:pt x="74" y="53"/>
                      <a:pt x="74" y="53"/>
                      <a:pt x="74" y="53"/>
                    </a:cubicBezTo>
                    <a:cubicBezTo>
                      <a:pt x="72" y="48"/>
                      <a:pt x="72" y="48"/>
                      <a:pt x="72" y="48"/>
                    </a:cubicBezTo>
                    <a:cubicBezTo>
                      <a:pt x="70" y="48"/>
                      <a:pt x="70" y="48"/>
                      <a:pt x="70" y="48"/>
                    </a:cubicBezTo>
                    <a:cubicBezTo>
                      <a:pt x="69" y="45"/>
                      <a:pt x="69" y="45"/>
                      <a:pt x="69" y="45"/>
                    </a:cubicBezTo>
                    <a:cubicBezTo>
                      <a:pt x="70" y="40"/>
                      <a:pt x="70" y="40"/>
                      <a:pt x="70" y="40"/>
                    </a:cubicBezTo>
                    <a:cubicBezTo>
                      <a:pt x="68" y="37"/>
                      <a:pt x="68" y="37"/>
                      <a:pt x="68" y="37"/>
                    </a:cubicBezTo>
                    <a:cubicBezTo>
                      <a:pt x="64" y="37"/>
                      <a:pt x="64" y="37"/>
                      <a:pt x="64" y="37"/>
                    </a:cubicBezTo>
                    <a:cubicBezTo>
                      <a:pt x="58" y="34"/>
                      <a:pt x="58" y="34"/>
                      <a:pt x="58" y="34"/>
                    </a:cubicBezTo>
                    <a:cubicBezTo>
                      <a:pt x="56" y="30"/>
                      <a:pt x="56" y="30"/>
                      <a:pt x="56" y="30"/>
                    </a:cubicBezTo>
                    <a:cubicBezTo>
                      <a:pt x="58" y="28"/>
                      <a:pt x="58" y="28"/>
                      <a:pt x="58" y="28"/>
                    </a:cubicBezTo>
                    <a:cubicBezTo>
                      <a:pt x="58" y="26"/>
                      <a:pt x="58" y="26"/>
                      <a:pt x="58" y="26"/>
                    </a:cubicBezTo>
                    <a:cubicBezTo>
                      <a:pt x="55" y="23"/>
                      <a:pt x="55" y="23"/>
                      <a:pt x="55" y="23"/>
                    </a:cubicBezTo>
                    <a:cubicBezTo>
                      <a:pt x="54" y="20"/>
                      <a:pt x="54" y="20"/>
                      <a:pt x="54" y="20"/>
                    </a:cubicBezTo>
                    <a:cubicBezTo>
                      <a:pt x="53" y="20"/>
                      <a:pt x="53" y="20"/>
                      <a:pt x="53" y="20"/>
                    </a:cubicBezTo>
                    <a:cubicBezTo>
                      <a:pt x="50" y="24"/>
                      <a:pt x="50" y="24"/>
                      <a:pt x="50" y="24"/>
                    </a:cubicBezTo>
                    <a:cubicBezTo>
                      <a:pt x="49" y="28"/>
                      <a:pt x="49" y="28"/>
                      <a:pt x="49" y="28"/>
                    </a:cubicBezTo>
                    <a:cubicBezTo>
                      <a:pt x="47" y="30"/>
                      <a:pt x="47" y="30"/>
                      <a:pt x="47" y="30"/>
                    </a:cubicBezTo>
                    <a:cubicBezTo>
                      <a:pt x="46" y="29"/>
                      <a:pt x="46" y="29"/>
                      <a:pt x="46" y="29"/>
                    </a:cubicBezTo>
                    <a:cubicBezTo>
                      <a:pt x="46" y="23"/>
                      <a:pt x="46" y="23"/>
                      <a:pt x="46" y="23"/>
                    </a:cubicBezTo>
                    <a:cubicBezTo>
                      <a:pt x="44" y="19"/>
                      <a:pt x="44" y="19"/>
                      <a:pt x="44" y="19"/>
                    </a:cubicBezTo>
                    <a:cubicBezTo>
                      <a:pt x="45" y="17"/>
                      <a:pt x="45" y="17"/>
                      <a:pt x="45" y="17"/>
                    </a:cubicBezTo>
                    <a:cubicBezTo>
                      <a:pt x="47" y="17"/>
                      <a:pt x="47" y="17"/>
                      <a:pt x="47" y="17"/>
                    </a:cubicBezTo>
                    <a:cubicBezTo>
                      <a:pt x="49" y="17"/>
                      <a:pt x="49" y="17"/>
                      <a:pt x="49" y="17"/>
                    </a:cubicBezTo>
                    <a:cubicBezTo>
                      <a:pt x="48" y="14"/>
                      <a:pt x="48" y="14"/>
                      <a:pt x="48" y="14"/>
                    </a:cubicBezTo>
                    <a:cubicBezTo>
                      <a:pt x="49" y="11"/>
                      <a:pt x="49" y="11"/>
                      <a:pt x="49" y="11"/>
                    </a:cubicBezTo>
                    <a:cubicBezTo>
                      <a:pt x="48" y="7"/>
                      <a:pt x="48" y="7"/>
                      <a:pt x="48" y="7"/>
                    </a:cubicBezTo>
                    <a:cubicBezTo>
                      <a:pt x="45" y="8"/>
                      <a:pt x="45" y="8"/>
                      <a:pt x="45" y="8"/>
                    </a:cubicBezTo>
                    <a:cubicBezTo>
                      <a:pt x="45" y="5"/>
                      <a:pt x="45" y="5"/>
                      <a:pt x="45" y="5"/>
                    </a:cubicBezTo>
                    <a:cubicBezTo>
                      <a:pt x="48" y="1"/>
                      <a:pt x="48" y="1"/>
                      <a:pt x="48" y="1"/>
                    </a:cubicBezTo>
                    <a:cubicBezTo>
                      <a:pt x="46" y="0"/>
                      <a:pt x="46" y="0"/>
                      <a:pt x="46" y="0"/>
                    </a:cubicBezTo>
                    <a:cubicBezTo>
                      <a:pt x="39" y="3"/>
                      <a:pt x="39" y="3"/>
                      <a:pt x="39" y="3"/>
                    </a:cubicBezTo>
                    <a:cubicBezTo>
                      <a:pt x="35" y="7"/>
                      <a:pt x="35" y="7"/>
                      <a:pt x="35" y="7"/>
                    </a:cubicBezTo>
                    <a:cubicBezTo>
                      <a:pt x="33" y="15"/>
                      <a:pt x="33" y="15"/>
                      <a:pt x="33" y="15"/>
                    </a:cubicBezTo>
                    <a:cubicBezTo>
                      <a:pt x="29" y="21"/>
                      <a:pt x="29" y="21"/>
                      <a:pt x="29" y="21"/>
                    </a:cubicBezTo>
                    <a:cubicBezTo>
                      <a:pt x="29" y="24"/>
                      <a:pt x="29" y="24"/>
                      <a:pt x="29" y="24"/>
                    </a:cubicBezTo>
                    <a:cubicBezTo>
                      <a:pt x="27" y="28"/>
                      <a:pt x="27" y="28"/>
                      <a:pt x="27" y="28"/>
                    </a:cubicBezTo>
                    <a:cubicBezTo>
                      <a:pt x="27" y="31"/>
                      <a:pt x="27" y="31"/>
                      <a:pt x="27" y="31"/>
                    </a:cubicBezTo>
                    <a:cubicBezTo>
                      <a:pt x="23" y="38"/>
                      <a:pt x="23" y="38"/>
                      <a:pt x="23" y="38"/>
                    </a:cubicBezTo>
                    <a:cubicBezTo>
                      <a:pt x="25" y="40"/>
                      <a:pt x="25" y="40"/>
                      <a:pt x="25" y="40"/>
                    </a:cubicBezTo>
                    <a:cubicBezTo>
                      <a:pt x="23" y="42"/>
                      <a:pt x="23" y="42"/>
                      <a:pt x="23" y="42"/>
                    </a:cubicBezTo>
                    <a:cubicBezTo>
                      <a:pt x="22" y="46"/>
                      <a:pt x="22" y="46"/>
                      <a:pt x="22" y="46"/>
                    </a:cubicBezTo>
                    <a:cubicBezTo>
                      <a:pt x="21" y="49"/>
                      <a:pt x="21" y="49"/>
                      <a:pt x="21" y="49"/>
                    </a:cubicBezTo>
                    <a:cubicBezTo>
                      <a:pt x="17" y="54"/>
                      <a:pt x="17" y="54"/>
                      <a:pt x="17" y="54"/>
                    </a:cubicBezTo>
                    <a:cubicBezTo>
                      <a:pt x="15" y="58"/>
                      <a:pt x="15" y="58"/>
                      <a:pt x="15" y="58"/>
                    </a:cubicBezTo>
                    <a:cubicBezTo>
                      <a:pt x="15" y="64"/>
                      <a:pt x="15" y="64"/>
                      <a:pt x="15" y="64"/>
                    </a:cubicBezTo>
                    <a:cubicBezTo>
                      <a:pt x="14" y="66"/>
                      <a:pt x="14" y="66"/>
                      <a:pt x="14" y="66"/>
                    </a:cubicBezTo>
                    <a:cubicBezTo>
                      <a:pt x="14" y="72"/>
                      <a:pt x="14" y="72"/>
                      <a:pt x="14" y="72"/>
                    </a:cubicBezTo>
                    <a:cubicBezTo>
                      <a:pt x="12" y="75"/>
                      <a:pt x="12" y="75"/>
                      <a:pt x="12" y="75"/>
                    </a:cubicBezTo>
                    <a:cubicBezTo>
                      <a:pt x="8" y="75"/>
                      <a:pt x="8" y="75"/>
                      <a:pt x="8" y="75"/>
                    </a:cubicBezTo>
                    <a:cubicBezTo>
                      <a:pt x="2" y="78"/>
                      <a:pt x="2" y="78"/>
                      <a:pt x="2" y="78"/>
                    </a:cubicBezTo>
                    <a:cubicBezTo>
                      <a:pt x="2" y="82"/>
                      <a:pt x="2" y="82"/>
                      <a:pt x="2" y="82"/>
                    </a:cubicBezTo>
                    <a:cubicBezTo>
                      <a:pt x="0" y="90"/>
                      <a:pt x="0" y="90"/>
                      <a:pt x="0" y="90"/>
                    </a:cubicBezTo>
                    <a:cubicBezTo>
                      <a:pt x="1" y="94"/>
                      <a:pt x="1" y="94"/>
                      <a:pt x="1" y="94"/>
                    </a:cubicBezTo>
                    <a:cubicBezTo>
                      <a:pt x="1" y="94"/>
                      <a:pt x="2" y="94"/>
                      <a:pt x="2" y="94"/>
                    </a:cubicBezTo>
                    <a:cubicBezTo>
                      <a:pt x="3" y="90"/>
                      <a:pt x="3" y="90"/>
                      <a:pt x="3" y="90"/>
                    </a:cubicBezTo>
                    <a:cubicBezTo>
                      <a:pt x="5" y="90"/>
                      <a:pt x="5" y="90"/>
                      <a:pt x="5" y="90"/>
                    </a:cubicBezTo>
                    <a:cubicBezTo>
                      <a:pt x="6" y="91"/>
                      <a:pt x="6" y="91"/>
                      <a:pt x="6" y="91"/>
                    </a:cubicBezTo>
                    <a:cubicBezTo>
                      <a:pt x="8" y="92"/>
                      <a:pt x="8" y="92"/>
                      <a:pt x="8" y="92"/>
                    </a:cubicBezTo>
                    <a:cubicBezTo>
                      <a:pt x="11" y="92"/>
                      <a:pt x="11" y="92"/>
                      <a:pt x="11" y="92"/>
                    </a:cubicBezTo>
                    <a:cubicBezTo>
                      <a:pt x="13" y="91"/>
                      <a:pt x="13" y="91"/>
                      <a:pt x="13" y="91"/>
                    </a:cubicBezTo>
                    <a:cubicBezTo>
                      <a:pt x="14" y="92"/>
                      <a:pt x="14" y="92"/>
                      <a:pt x="14" y="92"/>
                    </a:cubicBezTo>
                    <a:cubicBezTo>
                      <a:pt x="16" y="93"/>
                      <a:pt x="16" y="93"/>
                      <a:pt x="16" y="93"/>
                    </a:cubicBezTo>
                    <a:cubicBezTo>
                      <a:pt x="17" y="96"/>
                      <a:pt x="17" y="96"/>
                      <a:pt x="17" y="96"/>
                    </a:cubicBezTo>
                    <a:cubicBezTo>
                      <a:pt x="14" y="100"/>
                      <a:pt x="14" y="100"/>
                      <a:pt x="14" y="100"/>
                    </a:cubicBezTo>
                    <a:cubicBezTo>
                      <a:pt x="15" y="103"/>
                      <a:pt x="15" y="103"/>
                      <a:pt x="15" y="103"/>
                    </a:cubicBezTo>
                    <a:cubicBezTo>
                      <a:pt x="13" y="107"/>
                      <a:pt x="13" y="107"/>
                      <a:pt x="13" y="107"/>
                    </a:cubicBezTo>
                    <a:cubicBezTo>
                      <a:pt x="13" y="113"/>
                      <a:pt x="13" y="113"/>
                      <a:pt x="13" y="113"/>
                    </a:cubicBezTo>
                    <a:cubicBezTo>
                      <a:pt x="13" y="114"/>
                      <a:pt x="13" y="114"/>
                      <a:pt x="13" y="114"/>
                    </a:cubicBezTo>
                    <a:cubicBezTo>
                      <a:pt x="15" y="113"/>
                      <a:pt x="15" y="113"/>
                      <a:pt x="15" y="113"/>
                    </a:cubicBezTo>
                    <a:cubicBezTo>
                      <a:pt x="17" y="114"/>
                      <a:pt x="17" y="114"/>
                      <a:pt x="17" y="114"/>
                    </a:cubicBezTo>
                    <a:cubicBezTo>
                      <a:pt x="19" y="115"/>
                      <a:pt x="19" y="115"/>
                      <a:pt x="19" y="115"/>
                    </a:cubicBezTo>
                    <a:cubicBezTo>
                      <a:pt x="21" y="113"/>
                      <a:pt x="21" y="113"/>
                      <a:pt x="21" y="113"/>
                    </a:cubicBezTo>
                    <a:cubicBezTo>
                      <a:pt x="24" y="113"/>
                      <a:pt x="24" y="113"/>
                      <a:pt x="24" y="113"/>
                    </a:cubicBezTo>
                    <a:cubicBezTo>
                      <a:pt x="25" y="111"/>
                      <a:pt x="25" y="111"/>
                      <a:pt x="25" y="111"/>
                    </a:cubicBezTo>
                    <a:cubicBezTo>
                      <a:pt x="28" y="110"/>
                      <a:pt x="28" y="110"/>
                      <a:pt x="28" y="110"/>
                    </a:cubicBezTo>
                    <a:cubicBezTo>
                      <a:pt x="30" y="110"/>
                      <a:pt x="30" y="110"/>
                      <a:pt x="30" y="110"/>
                    </a:cubicBezTo>
                    <a:cubicBezTo>
                      <a:pt x="33" y="106"/>
                      <a:pt x="33" y="106"/>
                      <a:pt x="33" y="106"/>
                    </a:cubicBezTo>
                    <a:cubicBezTo>
                      <a:pt x="34" y="102"/>
                      <a:pt x="34" y="102"/>
                      <a:pt x="34" y="102"/>
                    </a:cubicBezTo>
                    <a:cubicBezTo>
                      <a:pt x="37" y="99"/>
                      <a:pt x="37" y="99"/>
                      <a:pt x="37" y="99"/>
                    </a:cubicBezTo>
                    <a:cubicBezTo>
                      <a:pt x="38" y="96"/>
                      <a:pt x="38" y="96"/>
                      <a:pt x="38" y="96"/>
                    </a:cubicBezTo>
                    <a:cubicBezTo>
                      <a:pt x="40" y="96"/>
                      <a:pt x="40" y="96"/>
                      <a:pt x="40" y="96"/>
                    </a:cubicBezTo>
                    <a:cubicBezTo>
                      <a:pt x="42" y="98"/>
                      <a:pt x="42" y="98"/>
                      <a:pt x="42" y="98"/>
                    </a:cubicBezTo>
                    <a:cubicBezTo>
                      <a:pt x="44" y="95"/>
                      <a:pt x="44" y="95"/>
                      <a:pt x="44" y="95"/>
                    </a:cubicBezTo>
                    <a:cubicBezTo>
                      <a:pt x="46" y="94"/>
                      <a:pt x="46" y="94"/>
                      <a:pt x="46" y="94"/>
                    </a:cubicBezTo>
                    <a:cubicBezTo>
                      <a:pt x="48" y="94"/>
                      <a:pt x="48" y="94"/>
                      <a:pt x="48" y="94"/>
                    </a:cubicBezTo>
                    <a:cubicBezTo>
                      <a:pt x="50" y="89"/>
                      <a:pt x="50" y="89"/>
                      <a:pt x="50" y="89"/>
                    </a:cubicBezTo>
                    <a:cubicBezTo>
                      <a:pt x="49" y="83"/>
                      <a:pt x="49" y="83"/>
                      <a:pt x="49" y="83"/>
                    </a:cubicBezTo>
                    <a:cubicBezTo>
                      <a:pt x="52" y="81"/>
                      <a:pt x="52" y="81"/>
                      <a:pt x="52" y="81"/>
                    </a:cubicBezTo>
                    <a:cubicBezTo>
                      <a:pt x="53" y="78"/>
                      <a:pt x="53" y="78"/>
                      <a:pt x="53" y="78"/>
                    </a:cubicBezTo>
                    <a:cubicBezTo>
                      <a:pt x="56" y="78"/>
                      <a:pt x="56" y="78"/>
                      <a:pt x="56" y="78"/>
                    </a:cubicBezTo>
                    <a:cubicBezTo>
                      <a:pt x="57" y="80"/>
                      <a:pt x="57" y="80"/>
                      <a:pt x="57" y="80"/>
                    </a:cubicBezTo>
                    <a:cubicBezTo>
                      <a:pt x="59" y="78"/>
                      <a:pt x="59" y="78"/>
                      <a:pt x="59" y="78"/>
                    </a:cubicBezTo>
                    <a:cubicBezTo>
                      <a:pt x="61" y="77"/>
                      <a:pt x="61" y="77"/>
                      <a:pt x="61" y="77"/>
                    </a:cubicBezTo>
                    <a:cubicBezTo>
                      <a:pt x="63" y="78"/>
                      <a:pt x="63" y="78"/>
                      <a:pt x="63" y="78"/>
                    </a:cubicBezTo>
                    <a:cubicBezTo>
                      <a:pt x="63" y="81"/>
                      <a:pt x="63" y="81"/>
                      <a:pt x="63" y="81"/>
                    </a:cubicBezTo>
                    <a:cubicBezTo>
                      <a:pt x="61" y="84"/>
                      <a:pt x="61" y="84"/>
                      <a:pt x="61" y="84"/>
                    </a:cubicBezTo>
                    <a:cubicBezTo>
                      <a:pt x="59" y="86"/>
                      <a:pt x="59" y="86"/>
                      <a:pt x="59" y="86"/>
                    </a:cubicBezTo>
                    <a:cubicBezTo>
                      <a:pt x="62" y="88"/>
                      <a:pt x="62" y="88"/>
                      <a:pt x="62" y="88"/>
                    </a:cubicBezTo>
                    <a:cubicBezTo>
                      <a:pt x="67" y="88"/>
                      <a:pt x="67" y="88"/>
                      <a:pt x="67" y="88"/>
                    </a:cubicBezTo>
                    <a:cubicBezTo>
                      <a:pt x="70" y="89"/>
                      <a:pt x="70" y="89"/>
                      <a:pt x="70" y="89"/>
                    </a:cubicBezTo>
                    <a:cubicBezTo>
                      <a:pt x="71" y="92"/>
                      <a:pt x="71" y="92"/>
                      <a:pt x="71" y="92"/>
                    </a:cubicBezTo>
                    <a:cubicBezTo>
                      <a:pt x="69" y="96"/>
                      <a:pt x="69" y="96"/>
                      <a:pt x="69" y="96"/>
                    </a:cubicBezTo>
                    <a:cubicBezTo>
                      <a:pt x="66" y="97"/>
                      <a:pt x="66" y="97"/>
                      <a:pt x="66" y="97"/>
                    </a:cubicBezTo>
                    <a:cubicBezTo>
                      <a:pt x="66" y="102"/>
                      <a:pt x="66" y="102"/>
                      <a:pt x="66" y="102"/>
                    </a:cubicBezTo>
                    <a:cubicBezTo>
                      <a:pt x="68" y="103"/>
                      <a:pt x="68" y="103"/>
                      <a:pt x="68" y="103"/>
                    </a:cubicBezTo>
                    <a:cubicBezTo>
                      <a:pt x="70" y="102"/>
                      <a:pt x="70" y="102"/>
                      <a:pt x="70" y="102"/>
                    </a:cubicBezTo>
                    <a:cubicBezTo>
                      <a:pt x="72" y="102"/>
                      <a:pt x="72" y="102"/>
                      <a:pt x="72" y="102"/>
                    </a:cubicBezTo>
                    <a:cubicBezTo>
                      <a:pt x="73" y="104"/>
                      <a:pt x="73" y="104"/>
                      <a:pt x="73" y="104"/>
                    </a:cubicBezTo>
                    <a:cubicBezTo>
                      <a:pt x="75" y="103"/>
                      <a:pt x="75" y="103"/>
                      <a:pt x="75" y="103"/>
                    </a:cubicBezTo>
                    <a:cubicBezTo>
                      <a:pt x="77" y="106"/>
                      <a:pt x="77" y="106"/>
                      <a:pt x="77" y="106"/>
                    </a:cubicBezTo>
                    <a:cubicBezTo>
                      <a:pt x="80" y="106"/>
                      <a:pt x="80" y="106"/>
                      <a:pt x="80" y="106"/>
                    </a:cubicBezTo>
                    <a:cubicBezTo>
                      <a:pt x="82" y="108"/>
                      <a:pt x="82" y="108"/>
                      <a:pt x="82" y="108"/>
                    </a:cubicBezTo>
                    <a:cubicBezTo>
                      <a:pt x="84" y="108"/>
                      <a:pt x="84" y="108"/>
                      <a:pt x="84" y="108"/>
                    </a:cubicBezTo>
                    <a:cubicBezTo>
                      <a:pt x="88" y="111"/>
                      <a:pt x="88" y="111"/>
                      <a:pt x="88" y="111"/>
                    </a:cubicBezTo>
                    <a:cubicBezTo>
                      <a:pt x="90" y="110"/>
                      <a:pt x="90" y="110"/>
                      <a:pt x="90" y="110"/>
                    </a:cubicBezTo>
                    <a:cubicBezTo>
                      <a:pt x="92" y="105"/>
                      <a:pt x="92" y="105"/>
                      <a:pt x="92" y="105"/>
                    </a:cubicBezTo>
                    <a:cubicBezTo>
                      <a:pt x="94" y="104"/>
                      <a:pt x="94" y="104"/>
                      <a:pt x="94" y="104"/>
                    </a:cubicBezTo>
                    <a:cubicBezTo>
                      <a:pt x="97" y="101"/>
                      <a:pt x="97" y="101"/>
                      <a:pt x="97" y="101"/>
                    </a:cubicBezTo>
                    <a:cubicBezTo>
                      <a:pt x="100" y="101"/>
                      <a:pt x="100" y="101"/>
                      <a:pt x="100" y="101"/>
                    </a:cubicBezTo>
                    <a:cubicBezTo>
                      <a:pt x="100" y="99"/>
                      <a:pt x="100" y="99"/>
                      <a:pt x="100" y="99"/>
                    </a:cubicBezTo>
                    <a:lnTo>
                      <a:pt x="98" y="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7" name="Freeform 1237">
                <a:extLst>
                  <a:ext uri="{FF2B5EF4-FFF2-40B4-BE49-F238E27FC236}">
                    <a16:creationId xmlns:a16="http://schemas.microsoft.com/office/drawing/2014/main" id="{BE30A42E-A12C-8C4F-AE16-EF056253CF13}"/>
                  </a:ext>
                </a:extLst>
              </p:cNvPr>
              <p:cNvSpPr>
                <a:spLocks noEditPoints="1"/>
              </p:cNvSpPr>
              <p:nvPr/>
            </p:nvSpPr>
            <p:spPr bwMode="auto">
              <a:xfrm>
                <a:off x="4134005" y="2639763"/>
                <a:ext cx="25401" cy="30160"/>
              </a:xfrm>
              <a:custGeom>
                <a:avLst/>
                <a:gdLst>
                  <a:gd name="T0" fmla="*/ 14 w 21"/>
                  <a:gd name="T1" fmla="*/ 18 h 24"/>
                  <a:gd name="T2" fmla="*/ 13 w 21"/>
                  <a:gd name="T3" fmla="*/ 21 h 24"/>
                  <a:gd name="T4" fmla="*/ 15 w 21"/>
                  <a:gd name="T5" fmla="*/ 19 h 24"/>
                  <a:gd name="T6" fmla="*/ 19 w 21"/>
                  <a:gd name="T7" fmla="*/ 13 h 24"/>
                  <a:gd name="T8" fmla="*/ 20 w 21"/>
                  <a:gd name="T9" fmla="*/ 12 h 24"/>
                  <a:gd name="T10" fmla="*/ 21 w 21"/>
                  <a:gd name="T11" fmla="*/ 7 h 24"/>
                  <a:gd name="T12" fmla="*/ 20 w 21"/>
                  <a:gd name="T13" fmla="*/ 5 h 24"/>
                  <a:gd name="T14" fmla="*/ 19 w 21"/>
                  <a:gd name="T15" fmla="*/ 5 h 24"/>
                  <a:gd name="T16" fmla="*/ 19 w 21"/>
                  <a:gd name="T17" fmla="*/ 2 h 24"/>
                  <a:gd name="T18" fmla="*/ 16 w 21"/>
                  <a:gd name="T19" fmla="*/ 0 h 24"/>
                  <a:gd name="T20" fmla="*/ 15 w 21"/>
                  <a:gd name="T21" fmla="*/ 2 h 24"/>
                  <a:gd name="T22" fmla="*/ 13 w 21"/>
                  <a:gd name="T23" fmla="*/ 8 h 24"/>
                  <a:gd name="T24" fmla="*/ 11 w 21"/>
                  <a:gd name="T25" fmla="*/ 12 h 24"/>
                  <a:gd name="T26" fmla="*/ 8 w 21"/>
                  <a:gd name="T27" fmla="*/ 14 h 24"/>
                  <a:gd name="T28" fmla="*/ 8 w 21"/>
                  <a:gd name="T29" fmla="*/ 11 h 24"/>
                  <a:gd name="T30" fmla="*/ 11 w 21"/>
                  <a:gd name="T31" fmla="*/ 8 h 24"/>
                  <a:gd name="T32" fmla="*/ 12 w 21"/>
                  <a:gd name="T33" fmla="*/ 4 h 24"/>
                  <a:gd name="T34" fmla="*/ 12 w 21"/>
                  <a:gd name="T35" fmla="*/ 3 h 24"/>
                  <a:gd name="T36" fmla="*/ 9 w 21"/>
                  <a:gd name="T37" fmla="*/ 5 h 24"/>
                  <a:gd name="T38" fmla="*/ 7 w 21"/>
                  <a:gd name="T39" fmla="*/ 10 h 24"/>
                  <a:gd name="T40" fmla="*/ 3 w 21"/>
                  <a:gd name="T41" fmla="*/ 15 h 24"/>
                  <a:gd name="T42" fmla="*/ 3 w 21"/>
                  <a:gd name="T43" fmla="*/ 17 h 24"/>
                  <a:gd name="T44" fmla="*/ 0 w 21"/>
                  <a:gd name="T45" fmla="*/ 21 h 24"/>
                  <a:gd name="T46" fmla="*/ 1 w 21"/>
                  <a:gd name="T47" fmla="*/ 24 h 24"/>
                  <a:gd name="T48" fmla="*/ 2 w 21"/>
                  <a:gd name="T49" fmla="*/ 23 h 24"/>
                  <a:gd name="T50" fmla="*/ 6 w 21"/>
                  <a:gd name="T51" fmla="*/ 17 h 24"/>
                  <a:gd name="T52" fmla="*/ 8 w 21"/>
                  <a:gd name="T53" fmla="*/ 17 h 24"/>
                  <a:gd name="T54" fmla="*/ 7 w 21"/>
                  <a:gd name="T55" fmla="*/ 20 h 24"/>
                  <a:gd name="T56" fmla="*/ 4 w 21"/>
                  <a:gd name="T57" fmla="*/ 24 h 24"/>
                  <a:gd name="T58" fmla="*/ 6 w 21"/>
                  <a:gd name="T59" fmla="*/ 24 h 24"/>
                  <a:gd name="T60" fmla="*/ 8 w 21"/>
                  <a:gd name="T61" fmla="*/ 23 h 24"/>
                  <a:gd name="T62" fmla="*/ 10 w 21"/>
                  <a:gd name="T63" fmla="*/ 23 h 24"/>
                  <a:gd name="T64" fmla="*/ 13 w 21"/>
                  <a:gd name="T65" fmla="*/ 19 h 24"/>
                  <a:gd name="T66" fmla="*/ 17 w 21"/>
                  <a:gd name="T67" fmla="*/ 12 h 24"/>
                  <a:gd name="T68" fmla="*/ 18 w 21"/>
                  <a:gd name="T69" fmla="*/ 9 h 24"/>
                  <a:gd name="T70" fmla="*/ 19 w 21"/>
                  <a:gd name="T71" fmla="*/ 9 h 24"/>
                  <a:gd name="T72" fmla="*/ 19 w 21"/>
                  <a:gd name="T73" fmla="*/ 11 h 24"/>
                  <a:gd name="T74" fmla="*/ 14 w 21"/>
                  <a:gd name="T75" fmla="*/ 18 h 24"/>
                  <a:gd name="T76" fmla="*/ 13 w 21"/>
                  <a:gd name="T77" fmla="*/ 15 h 24"/>
                  <a:gd name="T78" fmla="*/ 10 w 21"/>
                  <a:gd name="T79" fmla="*/ 18 h 24"/>
                  <a:gd name="T80" fmla="*/ 9 w 21"/>
                  <a:gd name="T81" fmla="*/ 19 h 24"/>
                  <a:gd name="T82" fmla="*/ 10 w 21"/>
                  <a:gd name="T83" fmla="*/ 16 h 24"/>
                  <a:gd name="T84" fmla="*/ 15 w 21"/>
                  <a:gd name="T85" fmla="*/ 10 h 24"/>
                  <a:gd name="T86" fmla="*/ 13 w 21"/>
                  <a:gd name="T8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4">
                    <a:moveTo>
                      <a:pt x="14" y="18"/>
                    </a:moveTo>
                    <a:cubicBezTo>
                      <a:pt x="13" y="21"/>
                      <a:pt x="13" y="21"/>
                      <a:pt x="13" y="21"/>
                    </a:cubicBezTo>
                    <a:cubicBezTo>
                      <a:pt x="15" y="19"/>
                      <a:pt x="15" y="19"/>
                      <a:pt x="15" y="19"/>
                    </a:cubicBezTo>
                    <a:cubicBezTo>
                      <a:pt x="19" y="13"/>
                      <a:pt x="19" y="13"/>
                      <a:pt x="19" y="13"/>
                    </a:cubicBezTo>
                    <a:cubicBezTo>
                      <a:pt x="20" y="12"/>
                      <a:pt x="20" y="12"/>
                      <a:pt x="20" y="12"/>
                    </a:cubicBezTo>
                    <a:cubicBezTo>
                      <a:pt x="21" y="7"/>
                      <a:pt x="21" y="7"/>
                      <a:pt x="21" y="7"/>
                    </a:cubicBezTo>
                    <a:cubicBezTo>
                      <a:pt x="20" y="5"/>
                      <a:pt x="20" y="5"/>
                      <a:pt x="20" y="5"/>
                    </a:cubicBezTo>
                    <a:cubicBezTo>
                      <a:pt x="19" y="5"/>
                      <a:pt x="19" y="5"/>
                      <a:pt x="19" y="5"/>
                    </a:cubicBezTo>
                    <a:cubicBezTo>
                      <a:pt x="19" y="2"/>
                      <a:pt x="19" y="2"/>
                      <a:pt x="19" y="2"/>
                    </a:cubicBezTo>
                    <a:cubicBezTo>
                      <a:pt x="16" y="0"/>
                      <a:pt x="16" y="0"/>
                      <a:pt x="16" y="0"/>
                    </a:cubicBezTo>
                    <a:cubicBezTo>
                      <a:pt x="15" y="2"/>
                      <a:pt x="15" y="2"/>
                      <a:pt x="15" y="2"/>
                    </a:cubicBezTo>
                    <a:cubicBezTo>
                      <a:pt x="13" y="8"/>
                      <a:pt x="13" y="8"/>
                      <a:pt x="13" y="8"/>
                    </a:cubicBezTo>
                    <a:cubicBezTo>
                      <a:pt x="11" y="12"/>
                      <a:pt x="11" y="12"/>
                      <a:pt x="11" y="12"/>
                    </a:cubicBezTo>
                    <a:cubicBezTo>
                      <a:pt x="8" y="14"/>
                      <a:pt x="8" y="14"/>
                      <a:pt x="8" y="14"/>
                    </a:cubicBezTo>
                    <a:cubicBezTo>
                      <a:pt x="8" y="11"/>
                      <a:pt x="8" y="11"/>
                      <a:pt x="8" y="11"/>
                    </a:cubicBezTo>
                    <a:cubicBezTo>
                      <a:pt x="11" y="8"/>
                      <a:pt x="11" y="8"/>
                      <a:pt x="11" y="8"/>
                    </a:cubicBezTo>
                    <a:cubicBezTo>
                      <a:pt x="12" y="4"/>
                      <a:pt x="12" y="4"/>
                      <a:pt x="12" y="4"/>
                    </a:cubicBezTo>
                    <a:cubicBezTo>
                      <a:pt x="12" y="3"/>
                      <a:pt x="12" y="3"/>
                      <a:pt x="12" y="3"/>
                    </a:cubicBezTo>
                    <a:cubicBezTo>
                      <a:pt x="9" y="5"/>
                      <a:pt x="9" y="5"/>
                      <a:pt x="9" y="5"/>
                    </a:cubicBezTo>
                    <a:cubicBezTo>
                      <a:pt x="7" y="10"/>
                      <a:pt x="7" y="10"/>
                      <a:pt x="7" y="10"/>
                    </a:cubicBezTo>
                    <a:cubicBezTo>
                      <a:pt x="3" y="15"/>
                      <a:pt x="3" y="15"/>
                      <a:pt x="3" y="15"/>
                    </a:cubicBezTo>
                    <a:cubicBezTo>
                      <a:pt x="3" y="17"/>
                      <a:pt x="3" y="17"/>
                      <a:pt x="3" y="17"/>
                    </a:cubicBezTo>
                    <a:cubicBezTo>
                      <a:pt x="0" y="21"/>
                      <a:pt x="0" y="21"/>
                      <a:pt x="0" y="21"/>
                    </a:cubicBezTo>
                    <a:cubicBezTo>
                      <a:pt x="1" y="24"/>
                      <a:pt x="1" y="24"/>
                      <a:pt x="1" y="24"/>
                    </a:cubicBezTo>
                    <a:cubicBezTo>
                      <a:pt x="2" y="23"/>
                      <a:pt x="2" y="23"/>
                      <a:pt x="2" y="23"/>
                    </a:cubicBezTo>
                    <a:cubicBezTo>
                      <a:pt x="6" y="17"/>
                      <a:pt x="6" y="17"/>
                      <a:pt x="6" y="17"/>
                    </a:cubicBezTo>
                    <a:cubicBezTo>
                      <a:pt x="8" y="17"/>
                      <a:pt x="8" y="17"/>
                      <a:pt x="8" y="17"/>
                    </a:cubicBezTo>
                    <a:cubicBezTo>
                      <a:pt x="7" y="20"/>
                      <a:pt x="7" y="20"/>
                      <a:pt x="7" y="20"/>
                    </a:cubicBezTo>
                    <a:cubicBezTo>
                      <a:pt x="4" y="24"/>
                      <a:pt x="4" y="24"/>
                      <a:pt x="4" y="24"/>
                    </a:cubicBezTo>
                    <a:cubicBezTo>
                      <a:pt x="6" y="24"/>
                      <a:pt x="6" y="24"/>
                      <a:pt x="6" y="24"/>
                    </a:cubicBezTo>
                    <a:cubicBezTo>
                      <a:pt x="8" y="23"/>
                      <a:pt x="8" y="23"/>
                      <a:pt x="8" y="23"/>
                    </a:cubicBezTo>
                    <a:cubicBezTo>
                      <a:pt x="10" y="23"/>
                      <a:pt x="10" y="23"/>
                      <a:pt x="10" y="23"/>
                    </a:cubicBezTo>
                    <a:cubicBezTo>
                      <a:pt x="10" y="23"/>
                      <a:pt x="13" y="18"/>
                      <a:pt x="13" y="19"/>
                    </a:cubicBezTo>
                    <a:cubicBezTo>
                      <a:pt x="17" y="12"/>
                      <a:pt x="17" y="12"/>
                      <a:pt x="17" y="12"/>
                    </a:cubicBezTo>
                    <a:cubicBezTo>
                      <a:pt x="18" y="9"/>
                      <a:pt x="18" y="9"/>
                      <a:pt x="18" y="9"/>
                    </a:cubicBezTo>
                    <a:cubicBezTo>
                      <a:pt x="19" y="9"/>
                      <a:pt x="19" y="9"/>
                      <a:pt x="19" y="9"/>
                    </a:cubicBezTo>
                    <a:cubicBezTo>
                      <a:pt x="19" y="11"/>
                      <a:pt x="19" y="11"/>
                      <a:pt x="19" y="11"/>
                    </a:cubicBezTo>
                    <a:lnTo>
                      <a:pt x="14" y="18"/>
                    </a:lnTo>
                    <a:close/>
                    <a:moveTo>
                      <a:pt x="13" y="15"/>
                    </a:moveTo>
                    <a:cubicBezTo>
                      <a:pt x="10" y="18"/>
                      <a:pt x="10" y="18"/>
                      <a:pt x="10" y="18"/>
                    </a:cubicBezTo>
                    <a:cubicBezTo>
                      <a:pt x="9" y="19"/>
                      <a:pt x="9" y="19"/>
                      <a:pt x="9" y="19"/>
                    </a:cubicBezTo>
                    <a:cubicBezTo>
                      <a:pt x="10" y="16"/>
                      <a:pt x="10" y="16"/>
                      <a:pt x="10" y="16"/>
                    </a:cubicBezTo>
                    <a:cubicBezTo>
                      <a:pt x="15" y="10"/>
                      <a:pt x="15" y="10"/>
                      <a:pt x="15" y="10"/>
                    </a:cubicBezTo>
                    <a:lnTo>
                      <a:pt x="13"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8" name="Freeform 1238">
                <a:extLst>
                  <a:ext uri="{FF2B5EF4-FFF2-40B4-BE49-F238E27FC236}">
                    <a16:creationId xmlns:a16="http://schemas.microsoft.com/office/drawing/2014/main" id="{FD147AA3-2BDC-144B-B3CA-97012EE4336B}"/>
                  </a:ext>
                </a:extLst>
              </p:cNvPr>
              <p:cNvSpPr>
                <a:spLocks/>
              </p:cNvSpPr>
              <p:nvPr/>
            </p:nvSpPr>
            <p:spPr bwMode="auto">
              <a:xfrm>
                <a:off x="3926034" y="3915993"/>
                <a:ext cx="6350" cy="3175"/>
              </a:xfrm>
              <a:custGeom>
                <a:avLst/>
                <a:gdLst>
                  <a:gd name="T0" fmla="*/ 3 w 4"/>
                  <a:gd name="T1" fmla="*/ 2 h 2"/>
                  <a:gd name="T2" fmla="*/ 4 w 4"/>
                  <a:gd name="T3" fmla="*/ 0 h 2"/>
                  <a:gd name="T4" fmla="*/ 1 w 4"/>
                  <a:gd name="T5" fmla="*/ 0 h 2"/>
                  <a:gd name="T6" fmla="*/ 0 w 4"/>
                  <a:gd name="T7" fmla="*/ 2 h 2"/>
                  <a:gd name="T8" fmla="*/ 3 w 4"/>
                  <a:gd name="T9" fmla="*/ 2 h 2"/>
                </a:gdLst>
                <a:ahLst/>
                <a:cxnLst>
                  <a:cxn ang="0">
                    <a:pos x="T0" y="T1"/>
                  </a:cxn>
                  <a:cxn ang="0">
                    <a:pos x="T2" y="T3"/>
                  </a:cxn>
                  <a:cxn ang="0">
                    <a:pos x="T4" y="T5"/>
                  </a:cxn>
                  <a:cxn ang="0">
                    <a:pos x="T6" y="T7"/>
                  </a:cxn>
                  <a:cxn ang="0">
                    <a:pos x="T8" y="T9"/>
                  </a:cxn>
                </a:cxnLst>
                <a:rect l="0" t="0" r="r" b="b"/>
                <a:pathLst>
                  <a:path w="4" h="2">
                    <a:moveTo>
                      <a:pt x="3" y="2"/>
                    </a:moveTo>
                    <a:lnTo>
                      <a:pt x="4" y="0"/>
                    </a:lnTo>
                    <a:lnTo>
                      <a:pt x="1" y="0"/>
                    </a:lnTo>
                    <a:lnTo>
                      <a:pt x="0"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9" name="Freeform 1239">
                <a:extLst>
                  <a:ext uri="{FF2B5EF4-FFF2-40B4-BE49-F238E27FC236}">
                    <a16:creationId xmlns:a16="http://schemas.microsoft.com/office/drawing/2014/main" id="{F77DB7DF-46DE-644D-937C-C7193F475B95}"/>
                  </a:ext>
                </a:extLst>
              </p:cNvPr>
              <p:cNvSpPr>
                <a:spLocks/>
              </p:cNvSpPr>
              <p:nvPr/>
            </p:nvSpPr>
            <p:spPr bwMode="auto">
              <a:xfrm>
                <a:off x="3994300" y="3939803"/>
                <a:ext cx="50801" cy="23810"/>
              </a:xfrm>
              <a:custGeom>
                <a:avLst/>
                <a:gdLst>
                  <a:gd name="T0" fmla="*/ 25 w 32"/>
                  <a:gd name="T1" fmla="*/ 6 h 15"/>
                  <a:gd name="T2" fmla="*/ 23 w 32"/>
                  <a:gd name="T3" fmla="*/ 1 h 15"/>
                  <a:gd name="T4" fmla="*/ 12 w 32"/>
                  <a:gd name="T5" fmla="*/ 0 h 15"/>
                  <a:gd name="T6" fmla="*/ 7 w 32"/>
                  <a:gd name="T7" fmla="*/ 1 h 15"/>
                  <a:gd name="T8" fmla="*/ 4 w 32"/>
                  <a:gd name="T9" fmla="*/ 1 h 15"/>
                  <a:gd name="T10" fmla="*/ 1 w 32"/>
                  <a:gd name="T11" fmla="*/ 1 h 15"/>
                  <a:gd name="T12" fmla="*/ 0 w 32"/>
                  <a:gd name="T13" fmla="*/ 5 h 15"/>
                  <a:gd name="T14" fmla="*/ 2 w 32"/>
                  <a:gd name="T15" fmla="*/ 7 h 15"/>
                  <a:gd name="T16" fmla="*/ 5 w 32"/>
                  <a:gd name="T17" fmla="*/ 6 h 15"/>
                  <a:gd name="T18" fmla="*/ 6 w 32"/>
                  <a:gd name="T19" fmla="*/ 7 h 15"/>
                  <a:gd name="T20" fmla="*/ 8 w 32"/>
                  <a:gd name="T21" fmla="*/ 11 h 15"/>
                  <a:gd name="T22" fmla="*/ 9 w 32"/>
                  <a:gd name="T23" fmla="*/ 13 h 15"/>
                  <a:gd name="T24" fmla="*/ 13 w 32"/>
                  <a:gd name="T25" fmla="*/ 13 h 15"/>
                  <a:gd name="T26" fmla="*/ 15 w 32"/>
                  <a:gd name="T27" fmla="*/ 15 h 15"/>
                  <a:gd name="T28" fmla="*/ 19 w 32"/>
                  <a:gd name="T29" fmla="*/ 15 h 15"/>
                  <a:gd name="T30" fmla="*/ 19 w 32"/>
                  <a:gd name="T31" fmla="*/ 11 h 15"/>
                  <a:gd name="T32" fmla="*/ 21 w 32"/>
                  <a:gd name="T33" fmla="*/ 11 h 15"/>
                  <a:gd name="T34" fmla="*/ 22 w 32"/>
                  <a:gd name="T35" fmla="*/ 14 h 15"/>
                  <a:gd name="T36" fmla="*/ 23 w 32"/>
                  <a:gd name="T37" fmla="*/ 13 h 15"/>
                  <a:gd name="T38" fmla="*/ 25 w 32"/>
                  <a:gd name="T39" fmla="*/ 10 h 15"/>
                  <a:gd name="T40" fmla="*/ 26 w 32"/>
                  <a:gd name="T41" fmla="*/ 11 h 15"/>
                  <a:gd name="T42" fmla="*/ 31 w 32"/>
                  <a:gd name="T43" fmla="*/ 11 h 15"/>
                  <a:gd name="T44" fmla="*/ 32 w 32"/>
                  <a:gd name="T45" fmla="*/ 10 h 15"/>
                  <a:gd name="T46" fmla="*/ 29 w 32"/>
                  <a:gd name="T47" fmla="*/ 7 h 15"/>
                  <a:gd name="T48" fmla="*/ 25 w 32"/>
                  <a:gd name="T4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5">
                    <a:moveTo>
                      <a:pt x="25" y="6"/>
                    </a:moveTo>
                    <a:lnTo>
                      <a:pt x="23" y="1"/>
                    </a:lnTo>
                    <a:lnTo>
                      <a:pt x="12" y="0"/>
                    </a:lnTo>
                    <a:lnTo>
                      <a:pt x="7" y="1"/>
                    </a:lnTo>
                    <a:lnTo>
                      <a:pt x="4" y="1"/>
                    </a:lnTo>
                    <a:lnTo>
                      <a:pt x="1" y="1"/>
                    </a:lnTo>
                    <a:lnTo>
                      <a:pt x="0" y="5"/>
                    </a:lnTo>
                    <a:lnTo>
                      <a:pt x="2" y="7"/>
                    </a:lnTo>
                    <a:lnTo>
                      <a:pt x="5" y="6"/>
                    </a:lnTo>
                    <a:lnTo>
                      <a:pt x="6" y="7"/>
                    </a:lnTo>
                    <a:lnTo>
                      <a:pt x="8" y="11"/>
                    </a:lnTo>
                    <a:lnTo>
                      <a:pt x="9" y="13"/>
                    </a:lnTo>
                    <a:lnTo>
                      <a:pt x="13" y="13"/>
                    </a:lnTo>
                    <a:lnTo>
                      <a:pt x="15" y="15"/>
                    </a:lnTo>
                    <a:lnTo>
                      <a:pt x="19" y="15"/>
                    </a:lnTo>
                    <a:lnTo>
                      <a:pt x="19" y="11"/>
                    </a:lnTo>
                    <a:lnTo>
                      <a:pt x="21" y="11"/>
                    </a:lnTo>
                    <a:lnTo>
                      <a:pt x="22" y="14"/>
                    </a:lnTo>
                    <a:lnTo>
                      <a:pt x="23" y="13"/>
                    </a:lnTo>
                    <a:lnTo>
                      <a:pt x="25" y="10"/>
                    </a:lnTo>
                    <a:lnTo>
                      <a:pt x="26" y="11"/>
                    </a:lnTo>
                    <a:lnTo>
                      <a:pt x="31" y="11"/>
                    </a:lnTo>
                    <a:lnTo>
                      <a:pt x="32" y="10"/>
                    </a:lnTo>
                    <a:lnTo>
                      <a:pt x="29" y="7"/>
                    </a:lnTo>
                    <a:lnTo>
                      <a:pt x="2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0" name="Freeform 1240">
                <a:extLst>
                  <a:ext uri="{FF2B5EF4-FFF2-40B4-BE49-F238E27FC236}">
                    <a16:creationId xmlns:a16="http://schemas.microsoft.com/office/drawing/2014/main" id="{F620682A-4602-8C47-8ACF-BA7B6C3C69A5}"/>
                  </a:ext>
                </a:extLst>
              </p:cNvPr>
              <p:cNvSpPr>
                <a:spLocks/>
              </p:cNvSpPr>
              <p:nvPr/>
            </p:nvSpPr>
            <p:spPr bwMode="auto">
              <a:xfrm>
                <a:off x="4110191" y="3925517"/>
                <a:ext cx="9525" cy="7937"/>
              </a:xfrm>
              <a:custGeom>
                <a:avLst/>
                <a:gdLst>
                  <a:gd name="T0" fmla="*/ 6 w 6"/>
                  <a:gd name="T1" fmla="*/ 5 h 5"/>
                  <a:gd name="T2" fmla="*/ 5 w 6"/>
                  <a:gd name="T3" fmla="*/ 3 h 5"/>
                  <a:gd name="T4" fmla="*/ 2 w 6"/>
                  <a:gd name="T5" fmla="*/ 0 h 5"/>
                  <a:gd name="T6" fmla="*/ 0 w 6"/>
                  <a:gd name="T7" fmla="*/ 1 h 5"/>
                  <a:gd name="T8" fmla="*/ 1 w 6"/>
                  <a:gd name="T9" fmla="*/ 3 h 5"/>
                  <a:gd name="T10" fmla="*/ 6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6" y="5"/>
                    </a:moveTo>
                    <a:lnTo>
                      <a:pt x="5" y="3"/>
                    </a:lnTo>
                    <a:lnTo>
                      <a:pt x="2" y="0"/>
                    </a:lnTo>
                    <a:lnTo>
                      <a:pt x="0" y="1"/>
                    </a:lnTo>
                    <a:lnTo>
                      <a:pt x="1" y="3"/>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1" name="Freeform 1241">
                <a:extLst>
                  <a:ext uri="{FF2B5EF4-FFF2-40B4-BE49-F238E27FC236}">
                    <a16:creationId xmlns:a16="http://schemas.microsoft.com/office/drawing/2014/main" id="{A5622006-2646-1246-BF3C-7F73B31483BA}"/>
                  </a:ext>
                </a:extLst>
              </p:cNvPr>
              <p:cNvSpPr>
                <a:spLocks/>
              </p:cNvSpPr>
              <p:nvPr/>
            </p:nvSpPr>
            <p:spPr bwMode="auto">
              <a:xfrm>
                <a:off x="4083203" y="3900120"/>
                <a:ext cx="61915" cy="53969"/>
              </a:xfrm>
              <a:custGeom>
                <a:avLst/>
                <a:gdLst>
                  <a:gd name="T0" fmla="*/ 47 w 51"/>
                  <a:gd name="T1" fmla="*/ 34 h 44"/>
                  <a:gd name="T2" fmla="*/ 47 w 51"/>
                  <a:gd name="T3" fmla="*/ 31 h 44"/>
                  <a:gd name="T4" fmla="*/ 48 w 51"/>
                  <a:gd name="T5" fmla="*/ 27 h 44"/>
                  <a:gd name="T6" fmla="*/ 46 w 51"/>
                  <a:gd name="T7" fmla="*/ 23 h 44"/>
                  <a:gd name="T8" fmla="*/ 46 w 51"/>
                  <a:gd name="T9" fmla="*/ 21 h 44"/>
                  <a:gd name="T10" fmla="*/ 49 w 51"/>
                  <a:gd name="T11" fmla="*/ 19 h 44"/>
                  <a:gd name="T12" fmla="*/ 50 w 51"/>
                  <a:gd name="T13" fmla="*/ 15 h 44"/>
                  <a:gd name="T14" fmla="*/ 49 w 51"/>
                  <a:gd name="T15" fmla="*/ 11 h 44"/>
                  <a:gd name="T16" fmla="*/ 51 w 51"/>
                  <a:gd name="T17" fmla="*/ 7 h 44"/>
                  <a:gd name="T18" fmla="*/ 50 w 51"/>
                  <a:gd name="T19" fmla="*/ 5 h 44"/>
                  <a:gd name="T20" fmla="*/ 50 w 51"/>
                  <a:gd name="T21" fmla="*/ 5 h 44"/>
                  <a:gd name="T22" fmla="*/ 47 w 51"/>
                  <a:gd name="T23" fmla="*/ 4 h 44"/>
                  <a:gd name="T24" fmla="*/ 44 w 51"/>
                  <a:gd name="T25" fmla="*/ 5 h 44"/>
                  <a:gd name="T26" fmla="*/ 41 w 51"/>
                  <a:gd name="T27" fmla="*/ 1 h 44"/>
                  <a:gd name="T28" fmla="*/ 33 w 51"/>
                  <a:gd name="T29" fmla="*/ 0 h 44"/>
                  <a:gd name="T30" fmla="*/ 31 w 51"/>
                  <a:gd name="T31" fmla="*/ 1 h 44"/>
                  <a:gd name="T32" fmla="*/ 28 w 51"/>
                  <a:gd name="T33" fmla="*/ 0 h 44"/>
                  <a:gd name="T34" fmla="*/ 21 w 51"/>
                  <a:gd name="T35" fmla="*/ 0 h 44"/>
                  <a:gd name="T36" fmla="*/ 20 w 51"/>
                  <a:gd name="T37" fmla="*/ 3 h 44"/>
                  <a:gd name="T38" fmla="*/ 23 w 51"/>
                  <a:gd name="T39" fmla="*/ 5 h 44"/>
                  <a:gd name="T40" fmla="*/ 33 w 51"/>
                  <a:gd name="T41" fmla="*/ 9 h 44"/>
                  <a:gd name="T42" fmla="*/ 32 w 51"/>
                  <a:gd name="T43" fmla="*/ 11 h 44"/>
                  <a:gd name="T44" fmla="*/ 33 w 51"/>
                  <a:gd name="T45" fmla="*/ 15 h 44"/>
                  <a:gd name="T46" fmla="*/ 32 w 51"/>
                  <a:gd name="T47" fmla="*/ 20 h 44"/>
                  <a:gd name="T48" fmla="*/ 34 w 51"/>
                  <a:gd name="T49" fmla="*/ 24 h 44"/>
                  <a:gd name="T50" fmla="*/ 37 w 51"/>
                  <a:gd name="T51" fmla="*/ 25 h 44"/>
                  <a:gd name="T52" fmla="*/ 41 w 51"/>
                  <a:gd name="T53" fmla="*/ 29 h 44"/>
                  <a:gd name="T54" fmla="*/ 40 w 51"/>
                  <a:gd name="T55" fmla="*/ 32 h 44"/>
                  <a:gd name="T56" fmla="*/ 33 w 51"/>
                  <a:gd name="T57" fmla="*/ 32 h 44"/>
                  <a:gd name="T58" fmla="*/ 31 w 51"/>
                  <a:gd name="T59" fmla="*/ 33 h 44"/>
                  <a:gd name="T60" fmla="*/ 28 w 51"/>
                  <a:gd name="T61" fmla="*/ 32 h 44"/>
                  <a:gd name="T62" fmla="*/ 24 w 51"/>
                  <a:gd name="T63" fmla="*/ 32 h 44"/>
                  <a:gd name="T64" fmla="*/ 20 w 51"/>
                  <a:gd name="T65" fmla="*/ 30 h 44"/>
                  <a:gd name="T66" fmla="*/ 15 w 51"/>
                  <a:gd name="T67" fmla="*/ 33 h 44"/>
                  <a:gd name="T68" fmla="*/ 15 w 51"/>
                  <a:gd name="T69" fmla="*/ 30 h 44"/>
                  <a:gd name="T70" fmla="*/ 14 w 51"/>
                  <a:gd name="T71" fmla="*/ 30 h 44"/>
                  <a:gd name="T72" fmla="*/ 8 w 51"/>
                  <a:gd name="T73" fmla="*/ 31 h 44"/>
                  <a:gd name="T74" fmla="*/ 5 w 51"/>
                  <a:gd name="T75" fmla="*/ 28 h 44"/>
                  <a:gd name="T76" fmla="*/ 1 w 51"/>
                  <a:gd name="T77" fmla="*/ 30 h 44"/>
                  <a:gd name="T78" fmla="*/ 0 w 51"/>
                  <a:gd name="T79" fmla="*/ 33 h 44"/>
                  <a:gd name="T80" fmla="*/ 1 w 51"/>
                  <a:gd name="T81" fmla="*/ 37 h 44"/>
                  <a:gd name="T82" fmla="*/ 5 w 51"/>
                  <a:gd name="T83" fmla="*/ 37 h 44"/>
                  <a:gd name="T84" fmla="*/ 10 w 51"/>
                  <a:gd name="T85" fmla="*/ 43 h 44"/>
                  <a:gd name="T86" fmla="*/ 12 w 51"/>
                  <a:gd name="T87" fmla="*/ 44 h 44"/>
                  <a:gd name="T88" fmla="*/ 12 w 51"/>
                  <a:gd name="T89" fmla="*/ 40 h 44"/>
                  <a:gd name="T90" fmla="*/ 14 w 51"/>
                  <a:gd name="T91" fmla="*/ 38 h 44"/>
                  <a:gd name="T92" fmla="*/ 22 w 51"/>
                  <a:gd name="T93" fmla="*/ 38 h 44"/>
                  <a:gd name="T94" fmla="*/ 26 w 51"/>
                  <a:gd name="T95" fmla="*/ 41 h 44"/>
                  <a:gd name="T96" fmla="*/ 36 w 51"/>
                  <a:gd name="T97" fmla="*/ 41 h 44"/>
                  <a:gd name="T98" fmla="*/ 37 w 51"/>
                  <a:gd name="T99" fmla="*/ 40 h 44"/>
                  <a:gd name="T100" fmla="*/ 40 w 51"/>
                  <a:gd name="T101" fmla="*/ 41 h 44"/>
                  <a:gd name="T102" fmla="*/ 43 w 51"/>
                  <a:gd name="T103" fmla="*/ 42 h 44"/>
                  <a:gd name="T104" fmla="*/ 43 w 51"/>
                  <a:gd name="T105" fmla="*/ 39 h 44"/>
                  <a:gd name="T106" fmla="*/ 47 w 51"/>
                  <a:gd name="T10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47" y="34"/>
                    </a:moveTo>
                    <a:cubicBezTo>
                      <a:pt x="47" y="31"/>
                      <a:pt x="47" y="31"/>
                      <a:pt x="47" y="31"/>
                    </a:cubicBezTo>
                    <a:cubicBezTo>
                      <a:pt x="48" y="27"/>
                      <a:pt x="48" y="27"/>
                      <a:pt x="48" y="27"/>
                    </a:cubicBezTo>
                    <a:cubicBezTo>
                      <a:pt x="46" y="23"/>
                      <a:pt x="46" y="23"/>
                      <a:pt x="46" y="23"/>
                    </a:cubicBezTo>
                    <a:cubicBezTo>
                      <a:pt x="46" y="21"/>
                      <a:pt x="46" y="21"/>
                      <a:pt x="46" y="21"/>
                    </a:cubicBezTo>
                    <a:cubicBezTo>
                      <a:pt x="49" y="19"/>
                      <a:pt x="49" y="19"/>
                      <a:pt x="49" y="19"/>
                    </a:cubicBezTo>
                    <a:cubicBezTo>
                      <a:pt x="50" y="15"/>
                      <a:pt x="50" y="15"/>
                      <a:pt x="50" y="15"/>
                    </a:cubicBezTo>
                    <a:cubicBezTo>
                      <a:pt x="49" y="11"/>
                      <a:pt x="49" y="11"/>
                      <a:pt x="49" y="11"/>
                    </a:cubicBezTo>
                    <a:cubicBezTo>
                      <a:pt x="51" y="7"/>
                      <a:pt x="51" y="7"/>
                      <a:pt x="51" y="7"/>
                    </a:cubicBezTo>
                    <a:cubicBezTo>
                      <a:pt x="50" y="5"/>
                      <a:pt x="50" y="5"/>
                      <a:pt x="50" y="5"/>
                    </a:cubicBezTo>
                    <a:cubicBezTo>
                      <a:pt x="50" y="5"/>
                      <a:pt x="50" y="5"/>
                      <a:pt x="50" y="5"/>
                    </a:cubicBezTo>
                    <a:cubicBezTo>
                      <a:pt x="47" y="4"/>
                      <a:pt x="47" y="4"/>
                      <a:pt x="47" y="4"/>
                    </a:cubicBezTo>
                    <a:cubicBezTo>
                      <a:pt x="44" y="5"/>
                      <a:pt x="44" y="5"/>
                      <a:pt x="44" y="5"/>
                    </a:cubicBezTo>
                    <a:cubicBezTo>
                      <a:pt x="41" y="1"/>
                      <a:pt x="41" y="1"/>
                      <a:pt x="41" y="1"/>
                    </a:cubicBezTo>
                    <a:cubicBezTo>
                      <a:pt x="33" y="0"/>
                      <a:pt x="33" y="0"/>
                      <a:pt x="33" y="0"/>
                    </a:cubicBezTo>
                    <a:cubicBezTo>
                      <a:pt x="31" y="1"/>
                      <a:pt x="31" y="1"/>
                      <a:pt x="31" y="1"/>
                    </a:cubicBezTo>
                    <a:cubicBezTo>
                      <a:pt x="28" y="0"/>
                      <a:pt x="28" y="0"/>
                      <a:pt x="28" y="0"/>
                    </a:cubicBezTo>
                    <a:cubicBezTo>
                      <a:pt x="21" y="0"/>
                      <a:pt x="21" y="0"/>
                      <a:pt x="21" y="0"/>
                    </a:cubicBezTo>
                    <a:cubicBezTo>
                      <a:pt x="20" y="3"/>
                      <a:pt x="20" y="3"/>
                      <a:pt x="20" y="3"/>
                    </a:cubicBezTo>
                    <a:cubicBezTo>
                      <a:pt x="20" y="3"/>
                      <a:pt x="23" y="5"/>
                      <a:pt x="23" y="5"/>
                    </a:cubicBezTo>
                    <a:cubicBezTo>
                      <a:pt x="33" y="9"/>
                      <a:pt x="33" y="9"/>
                      <a:pt x="33" y="9"/>
                    </a:cubicBezTo>
                    <a:cubicBezTo>
                      <a:pt x="32" y="11"/>
                      <a:pt x="32" y="11"/>
                      <a:pt x="32" y="11"/>
                    </a:cubicBezTo>
                    <a:cubicBezTo>
                      <a:pt x="33" y="15"/>
                      <a:pt x="33" y="15"/>
                      <a:pt x="33" y="15"/>
                    </a:cubicBezTo>
                    <a:cubicBezTo>
                      <a:pt x="32" y="20"/>
                      <a:pt x="32" y="20"/>
                      <a:pt x="32" y="20"/>
                    </a:cubicBezTo>
                    <a:cubicBezTo>
                      <a:pt x="34" y="24"/>
                      <a:pt x="34" y="24"/>
                      <a:pt x="34" y="24"/>
                    </a:cubicBezTo>
                    <a:cubicBezTo>
                      <a:pt x="37" y="25"/>
                      <a:pt x="37" y="25"/>
                      <a:pt x="37" y="25"/>
                    </a:cubicBezTo>
                    <a:cubicBezTo>
                      <a:pt x="41" y="29"/>
                      <a:pt x="41" y="29"/>
                      <a:pt x="41" y="29"/>
                    </a:cubicBezTo>
                    <a:cubicBezTo>
                      <a:pt x="40" y="32"/>
                      <a:pt x="40" y="32"/>
                      <a:pt x="40" y="32"/>
                    </a:cubicBezTo>
                    <a:cubicBezTo>
                      <a:pt x="33" y="32"/>
                      <a:pt x="33" y="32"/>
                      <a:pt x="33" y="32"/>
                    </a:cubicBezTo>
                    <a:cubicBezTo>
                      <a:pt x="31" y="33"/>
                      <a:pt x="31" y="33"/>
                      <a:pt x="31" y="33"/>
                    </a:cubicBezTo>
                    <a:cubicBezTo>
                      <a:pt x="28" y="32"/>
                      <a:pt x="28" y="32"/>
                      <a:pt x="28" y="32"/>
                    </a:cubicBezTo>
                    <a:cubicBezTo>
                      <a:pt x="24" y="32"/>
                      <a:pt x="24" y="32"/>
                      <a:pt x="24" y="32"/>
                    </a:cubicBezTo>
                    <a:cubicBezTo>
                      <a:pt x="20" y="30"/>
                      <a:pt x="20" y="30"/>
                      <a:pt x="20" y="30"/>
                    </a:cubicBezTo>
                    <a:cubicBezTo>
                      <a:pt x="15" y="33"/>
                      <a:pt x="15" y="33"/>
                      <a:pt x="15" y="33"/>
                    </a:cubicBezTo>
                    <a:cubicBezTo>
                      <a:pt x="15" y="30"/>
                      <a:pt x="15" y="30"/>
                      <a:pt x="15" y="30"/>
                    </a:cubicBezTo>
                    <a:cubicBezTo>
                      <a:pt x="14" y="30"/>
                      <a:pt x="14" y="30"/>
                      <a:pt x="14" y="30"/>
                    </a:cubicBezTo>
                    <a:cubicBezTo>
                      <a:pt x="8" y="31"/>
                      <a:pt x="8" y="31"/>
                      <a:pt x="8" y="31"/>
                    </a:cubicBezTo>
                    <a:cubicBezTo>
                      <a:pt x="5" y="28"/>
                      <a:pt x="5" y="28"/>
                      <a:pt x="5" y="28"/>
                    </a:cubicBezTo>
                    <a:cubicBezTo>
                      <a:pt x="1" y="30"/>
                      <a:pt x="1" y="30"/>
                      <a:pt x="1" y="30"/>
                    </a:cubicBezTo>
                    <a:cubicBezTo>
                      <a:pt x="0" y="33"/>
                      <a:pt x="0" y="33"/>
                      <a:pt x="0" y="33"/>
                    </a:cubicBezTo>
                    <a:cubicBezTo>
                      <a:pt x="1" y="37"/>
                      <a:pt x="1" y="37"/>
                      <a:pt x="1" y="37"/>
                    </a:cubicBezTo>
                    <a:cubicBezTo>
                      <a:pt x="5" y="37"/>
                      <a:pt x="5" y="37"/>
                      <a:pt x="5" y="37"/>
                    </a:cubicBezTo>
                    <a:cubicBezTo>
                      <a:pt x="10" y="43"/>
                      <a:pt x="10" y="43"/>
                      <a:pt x="10" y="43"/>
                    </a:cubicBezTo>
                    <a:cubicBezTo>
                      <a:pt x="12" y="44"/>
                      <a:pt x="12" y="44"/>
                      <a:pt x="12" y="44"/>
                    </a:cubicBezTo>
                    <a:cubicBezTo>
                      <a:pt x="12" y="40"/>
                      <a:pt x="12" y="40"/>
                      <a:pt x="12" y="40"/>
                    </a:cubicBezTo>
                    <a:cubicBezTo>
                      <a:pt x="14" y="38"/>
                      <a:pt x="14" y="38"/>
                      <a:pt x="14" y="38"/>
                    </a:cubicBezTo>
                    <a:cubicBezTo>
                      <a:pt x="22" y="38"/>
                      <a:pt x="22" y="38"/>
                      <a:pt x="22" y="38"/>
                    </a:cubicBezTo>
                    <a:cubicBezTo>
                      <a:pt x="26" y="41"/>
                      <a:pt x="26" y="41"/>
                      <a:pt x="26" y="41"/>
                    </a:cubicBezTo>
                    <a:cubicBezTo>
                      <a:pt x="36" y="41"/>
                      <a:pt x="36" y="41"/>
                      <a:pt x="36" y="41"/>
                    </a:cubicBezTo>
                    <a:cubicBezTo>
                      <a:pt x="37" y="40"/>
                      <a:pt x="37" y="40"/>
                      <a:pt x="37" y="40"/>
                    </a:cubicBezTo>
                    <a:cubicBezTo>
                      <a:pt x="40" y="41"/>
                      <a:pt x="40" y="41"/>
                      <a:pt x="40" y="41"/>
                    </a:cubicBezTo>
                    <a:cubicBezTo>
                      <a:pt x="43" y="42"/>
                      <a:pt x="43" y="42"/>
                      <a:pt x="43" y="42"/>
                    </a:cubicBezTo>
                    <a:cubicBezTo>
                      <a:pt x="43" y="39"/>
                      <a:pt x="43" y="39"/>
                      <a:pt x="43" y="39"/>
                    </a:cubicBezTo>
                    <a:lnTo>
                      <a:pt x="47"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2" name="Freeform 1242">
                <a:extLst>
                  <a:ext uri="{FF2B5EF4-FFF2-40B4-BE49-F238E27FC236}">
                    <a16:creationId xmlns:a16="http://schemas.microsoft.com/office/drawing/2014/main" id="{35363397-CEC6-7945-93A4-15910086EACE}"/>
                  </a:ext>
                </a:extLst>
              </p:cNvPr>
              <p:cNvSpPr>
                <a:spLocks/>
              </p:cNvSpPr>
              <p:nvPr/>
            </p:nvSpPr>
            <p:spPr bwMode="auto">
              <a:xfrm>
                <a:off x="4118129" y="3892182"/>
                <a:ext cx="12701" cy="4762"/>
              </a:xfrm>
              <a:custGeom>
                <a:avLst/>
                <a:gdLst>
                  <a:gd name="T0" fmla="*/ 8 w 8"/>
                  <a:gd name="T1" fmla="*/ 3 h 3"/>
                  <a:gd name="T2" fmla="*/ 3 w 8"/>
                  <a:gd name="T3" fmla="*/ 0 h 3"/>
                  <a:gd name="T4" fmla="*/ 0 w 8"/>
                  <a:gd name="T5" fmla="*/ 1 h 3"/>
                  <a:gd name="T6" fmla="*/ 3 w 8"/>
                  <a:gd name="T7" fmla="*/ 3 h 3"/>
                  <a:gd name="T8" fmla="*/ 8 w 8"/>
                  <a:gd name="T9" fmla="*/ 3 h 3"/>
                </a:gdLst>
                <a:ahLst/>
                <a:cxnLst>
                  <a:cxn ang="0">
                    <a:pos x="T0" y="T1"/>
                  </a:cxn>
                  <a:cxn ang="0">
                    <a:pos x="T2" y="T3"/>
                  </a:cxn>
                  <a:cxn ang="0">
                    <a:pos x="T4" y="T5"/>
                  </a:cxn>
                  <a:cxn ang="0">
                    <a:pos x="T6" y="T7"/>
                  </a:cxn>
                  <a:cxn ang="0">
                    <a:pos x="T8" y="T9"/>
                  </a:cxn>
                </a:cxnLst>
                <a:rect l="0" t="0" r="r" b="b"/>
                <a:pathLst>
                  <a:path w="8" h="3">
                    <a:moveTo>
                      <a:pt x="8" y="3"/>
                    </a:moveTo>
                    <a:lnTo>
                      <a:pt x="3" y="0"/>
                    </a:lnTo>
                    <a:lnTo>
                      <a:pt x="0" y="1"/>
                    </a:lnTo>
                    <a:lnTo>
                      <a:pt x="3" y="3"/>
                    </a:lnTo>
                    <a:lnTo>
                      <a:pt x="8"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3" name="Freeform 1243">
                <a:extLst>
                  <a:ext uri="{FF2B5EF4-FFF2-40B4-BE49-F238E27FC236}">
                    <a16:creationId xmlns:a16="http://schemas.microsoft.com/office/drawing/2014/main" id="{AC1E8712-4EB4-DA4F-BF72-7EE0EB6079AA}"/>
                  </a:ext>
                </a:extLst>
              </p:cNvPr>
              <p:cNvSpPr>
                <a:spLocks/>
              </p:cNvSpPr>
              <p:nvPr/>
            </p:nvSpPr>
            <p:spPr bwMode="auto">
              <a:xfrm>
                <a:off x="3853007" y="3801704"/>
                <a:ext cx="238134" cy="101591"/>
              </a:xfrm>
              <a:custGeom>
                <a:avLst/>
                <a:gdLst>
                  <a:gd name="T0" fmla="*/ 135 w 150"/>
                  <a:gd name="T1" fmla="*/ 63 h 64"/>
                  <a:gd name="T2" fmla="*/ 138 w 150"/>
                  <a:gd name="T3" fmla="*/ 61 h 64"/>
                  <a:gd name="T4" fmla="*/ 145 w 150"/>
                  <a:gd name="T5" fmla="*/ 60 h 64"/>
                  <a:gd name="T6" fmla="*/ 150 w 150"/>
                  <a:gd name="T7" fmla="*/ 55 h 64"/>
                  <a:gd name="T8" fmla="*/ 146 w 150"/>
                  <a:gd name="T9" fmla="*/ 54 h 64"/>
                  <a:gd name="T10" fmla="*/ 138 w 150"/>
                  <a:gd name="T11" fmla="*/ 46 h 64"/>
                  <a:gd name="T12" fmla="*/ 128 w 150"/>
                  <a:gd name="T13" fmla="*/ 45 h 64"/>
                  <a:gd name="T14" fmla="*/ 132 w 150"/>
                  <a:gd name="T15" fmla="*/ 39 h 64"/>
                  <a:gd name="T16" fmla="*/ 128 w 150"/>
                  <a:gd name="T17" fmla="*/ 40 h 64"/>
                  <a:gd name="T18" fmla="*/ 120 w 150"/>
                  <a:gd name="T19" fmla="*/ 34 h 64"/>
                  <a:gd name="T20" fmla="*/ 116 w 150"/>
                  <a:gd name="T21" fmla="*/ 33 h 64"/>
                  <a:gd name="T22" fmla="*/ 110 w 150"/>
                  <a:gd name="T23" fmla="*/ 33 h 64"/>
                  <a:gd name="T24" fmla="*/ 109 w 150"/>
                  <a:gd name="T25" fmla="*/ 29 h 64"/>
                  <a:gd name="T26" fmla="*/ 107 w 150"/>
                  <a:gd name="T27" fmla="*/ 30 h 64"/>
                  <a:gd name="T28" fmla="*/ 100 w 150"/>
                  <a:gd name="T29" fmla="*/ 27 h 64"/>
                  <a:gd name="T30" fmla="*/ 93 w 150"/>
                  <a:gd name="T31" fmla="*/ 21 h 64"/>
                  <a:gd name="T32" fmla="*/ 82 w 150"/>
                  <a:gd name="T33" fmla="*/ 17 h 64"/>
                  <a:gd name="T34" fmla="*/ 78 w 150"/>
                  <a:gd name="T35" fmla="*/ 12 h 64"/>
                  <a:gd name="T36" fmla="*/ 72 w 150"/>
                  <a:gd name="T37" fmla="*/ 8 h 64"/>
                  <a:gd name="T38" fmla="*/ 60 w 150"/>
                  <a:gd name="T39" fmla="*/ 4 h 64"/>
                  <a:gd name="T40" fmla="*/ 52 w 150"/>
                  <a:gd name="T41" fmla="*/ 5 h 64"/>
                  <a:gd name="T42" fmla="*/ 43 w 150"/>
                  <a:gd name="T43" fmla="*/ 0 h 64"/>
                  <a:gd name="T44" fmla="*/ 35 w 150"/>
                  <a:gd name="T45" fmla="*/ 3 h 64"/>
                  <a:gd name="T46" fmla="*/ 21 w 150"/>
                  <a:gd name="T47" fmla="*/ 5 h 64"/>
                  <a:gd name="T48" fmla="*/ 13 w 150"/>
                  <a:gd name="T49" fmla="*/ 9 h 64"/>
                  <a:gd name="T50" fmla="*/ 8 w 150"/>
                  <a:gd name="T51" fmla="*/ 14 h 64"/>
                  <a:gd name="T52" fmla="*/ 10 w 150"/>
                  <a:gd name="T53" fmla="*/ 20 h 64"/>
                  <a:gd name="T54" fmla="*/ 7 w 150"/>
                  <a:gd name="T55" fmla="*/ 20 h 64"/>
                  <a:gd name="T56" fmla="*/ 0 w 150"/>
                  <a:gd name="T57" fmla="*/ 23 h 64"/>
                  <a:gd name="T58" fmla="*/ 2 w 150"/>
                  <a:gd name="T59" fmla="*/ 27 h 64"/>
                  <a:gd name="T60" fmla="*/ 6 w 150"/>
                  <a:gd name="T61" fmla="*/ 24 h 64"/>
                  <a:gd name="T62" fmla="*/ 10 w 150"/>
                  <a:gd name="T63" fmla="*/ 24 h 64"/>
                  <a:gd name="T64" fmla="*/ 14 w 150"/>
                  <a:gd name="T65" fmla="*/ 19 h 64"/>
                  <a:gd name="T66" fmla="*/ 20 w 150"/>
                  <a:gd name="T67" fmla="*/ 18 h 64"/>
                  <a:gd name="T68" fmla="*/ 24 w 150"/>
                  <a:gd name="T69" fmla="*/ 19 h 64"/>
                  <a:gd name="T70" fmla="*/ 31 w 150"/>
                  <a:gd name="T71" fmla="*/ 12 h 64"/>
                  <a:gd name="T72" fmla="*/ 37 w 150"/>
                  <a:gd name="T73" fmla="*/ 11 h 64"/>
                  <a:gd name="T74" fmla="*/ 45 w 150"/>
                  <a:gd name="T75" fmla="*/ 12 h 64"/>
                  <a:gd name="T76" fmla="*/ 45 w 150"/>
                  <a:gd name="T77" fmla="*/ 15 h 64"/>
                  <a:gd name="T78" fmla="*/ 40 w 150"/>
                  <a:gd name="T79" fmla="*/ 16 h 64"/>
                  <a:gd name="T80" fmla="*/ 51 w 150"/>
                  <a:gd name="T81" fmla="*/ 20 h 64"/>
                  <a:gd name="T82" fmla="*/ 55 w 150"/>
                  <a:gd name="T83" fmla="*/ 19 h 64"/>
                  <a:gd name="T84" fmla="*/ 62 w 150"/>
                  <a:gd name="T85" fmla="*/ 23 h 64"/>
                  <a:gd name="T86" fmla="*/ 64 w 150"/>
                  <a:gd name="T87" fmla="*/ 20 h 64"/>
                  <a:gd name="T88" fmla="*/ 66 w 150"/>
                  <a:gd name="T89" fmla="*/ 24 h 64"/>
                  <a:gd name="T90" fmla="*/ 75 w 150"/>
                  <a:gd name="T91" fmla="*/ 29 h 64"/>
                  <a:gd name="T92" fmla="*/ 79 w 150"/>
                  <a:gd name="T93" fmla="*/ 30 h 64"/>
                  <a:gd name="T94" fmla="*/ 83 w 150"/>
                  <a:gd name="T95" fmla="*/ 30 h 64"/>
                  <a:gd name="T96" fmla="*/ 89 w 150"/>
                  <a:gd name="T97" fmla="*/ 29 h 64"/>
                  <a:gd name="T98" fmla="*/ 96 w 150"/>
                  <a:gd name="T99" fmla="*/ 47 h 64"/>
                  <a:gd name="T100" fmla="*/ 99 w 150"/>
                  <a:gd name="T101" fmla="*/ 46 h 64"/>
                  <a:gd name="T102" fmla="*/ 108 w 150"/>
                  <a:gd name="T103" fmla="*/ 48 h 64"/>
                  <a:gd name="T104" fmla="*/ 111 w 150"/>
                  <a:gd name="T105" fmla="*/ 50 h 64"/>
                  <a:gd name="T106" fmla="*/ 107 w 150"/>
                  <a:gd name="T107" fmla="*/ 55 h 64"/>
                  <a:gd name="T108" fmla="*/ 101 w 150"/>
                  <a:gd name="T109" fmla="*/ 63 h 64"/>
                  <a:gd name="T110" fmla="*/ 110 w 150"/>
                  <a:gd name="T111" fmla="*/ 62 h 64"/>
                  <a:gd name="T112" fmla="*/ 119 w 150"/>
                  <a:gd name="T113" fmla="*/ 61 h 64"/>
                  <a:gd name="T114" fmla="*/ 128 w 150"/>
                  <a:gd name="T11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64">
                    <a:moveTo>
                      <a:pt x="128" y="64"/>
                    </a:moveTo>
                    <a:lnTo>
                      <a:pt x="135" y="63"/>
                    </a:lnTo>
                    <a:lnTo>
                      <a:pt x="136" y="61"/>
                    </a:lnTo>
                    <a:lnTo>
                      <a:pt x="138" y="61"/>
                    </a:lnTo>
                    <a:lnTo>
                      <a:pt x="140" y="59"/>
                    </a:lnTo>
                    <a:lnTo>
                      <a:pt x="145" y="60"/>
                    </a:lnTo>
                    <a:lnTo>
                      <a:pt x="149" y="59"/>
                    </a:lnTo>
                    <a:lnTo>
                      <a:pt x="150" y="55"/>
                    </a:lnTo>
                    <a:lnTo>
                      <a:pt x="149" y="54"/>
                    </a:lnTo>
                    <a:lnTo>
                      <a:pt x="146" y="54"/>
                    </a:lnTo>
                    <a:lnTo>
                      <a:pt x="144" y="49"/>
                    </a:lnTo>
                    <a:lnTo>
                      <a:pt x="138" y="46"/>
                    </a:lnTo>
                    <a:lnTo>
                      <a:pt x="131" y="46"/>
                    </a:lnTo>
                    <a:lnTo>
                      <a:pt x="128" y="45"/>
                    </a:lnTo>
                    <a:lnTo>
                      <a:pt x="130" y="43"/>
                    </a:lnTo>
                    <a:lnTo>
                      <a:pt x="132" y="39"/>
                    </a:lnTo>
                    <a:lnTo>
                      <a:pt x="130" y="38"/>
                    </a:lnTo>
                    <a:lnTo>
                      <a:pt x="128" y="40"/>
                    </a:lnTo>
                    <a:lnTo>
                      <a:pt x="125" y="39"/>
                    </a:lnTo>
                    <a:lnTo>
                      <a:pt x="120" y="34"/>
                    </a:lnTo>
                    <a:lnTo>
                      <a:pt x="118" y="36"/>
                    </a:lnTo>
                    <a:lnTo>
                      <a:pt x="116" y="33"/>
                    </a:lnTo>
                    <a:lnTo>
                      <a:pt x="112" y="30"/>
                    </a:lnTo>
                    <a:lnTo>
                      <a:pt x="110" y="33"/>
                    </a:lnTo>
                    <a:lnTo>
                      <a:pt x="109" y="31"/>
                    </a:lnTo>
                    <a:lnTo>
                      <a:pt x="109" y="29"/>
                    </a:lnTo>
                    <a:lnTo>
                      <a:pt x="108" y="29"/>
                    </a:lnTo>
                    <a:lnTo>
                      <a:pt x="107" y="30"/>
                    </a:lnTo>
                    <a:lnTo>
                      <a:pt x="105" y="29"/>
                    </a:lnTo>
                    <a:lnTo>
                      <a:pt x="100" y="27"/>
                    </a:lnTo>
                    <a:lnTo>
                      <a:pt x="97" y="23"/>
                    </a:lnTo>
                    <a:lnTo>
                      <a:pt x="93" y="21"/>
                    </a:lnTo>
                    <a:lnTo>
                      <a:pt x="90" y="17"/>
                    </a:lnTo>
                    <a:lnTo>
                      <a:pt x="82" y="17"/>
                    </a:lnTo>
                    <a:lnTo>
                      <a:pt x="79" y="16"/>
                    </a:lnTo>
                    <a:lnTo>
                      <a:pt x="78" y="12"/>
                    </a:lnTo>
                    <a:lnTo>
                      <a:pt x="74" y="7"/>
                    </a:lnTo>
                    <a:lnTo>
                      <a:pt x="72" y="8"/>
                    </a:lnTo>
                    <a:lnTo>
                      <a:pt x="70" y="6"/>
                    </a:lnTo>
                    <a:lnTo>
                      <a:pt x="60" y="4"/>
                    </a:lnTo>
                    <a:lnTo>
                      <a:pt x="56" y="5"/>
                    </a:lnTo>
                    <a:lnTo>
                      <a:pt x="52" y="5"/>
                    </a:lnTo>
                    <a:lnTo>
                      <a:pt x="50" y="1"/>
                    </a:lnTo>
                    <a:lnTo>
                      <a:pt x="43" y="0"/>
                    </a:lnTo>
                    <a:lnTo>
                      <a:pt x="38" y="0"/>
                    </a:lnTo>
                    <a:lnTo>
                      <a:pt x="35" y="3"/>
                    </a:lnTo>
                    <a:lnTo>
                      <a:pt x="27" y="3"/>
                    </a:lnTo>
                    <a:lnTo>
                      <a:pt x="21" y="5"/>
                    </a:lnTo>
                    <a:lnTo>
                      <a:pt x="19" y="7"/>
                    </a:lnTo>
                    <a:lnTo>
                      <a:pt x="13" y="9"/>
                    </a:lnTo>
                    <a:lnTo>
                      <a:pt x="11" y="12"/>
                    </a:lnTo>
                    <a:lnTo>
                      <a:pt x="8" y="14"/>
                    </a:lnTo>
                    <a:lnTo>
                      <a:pt x="8" y="18"/>
                    </a:lnTo>
                    <a:lnTo>
                      <a:pt x="10" y="20"/>
                    </a:lnTo>
                    <a:lnTo>
                      <a:pt x="9" y="22"/>
                    </a:lnTo>
                    <a:lnTo>
                      <a:pt x="7" y="20"/>
                    </a:lnTo>
                    <a:lnTo>
                      <a:pt x="1" y="24"/>
                    </a:lnTo>
                    <a:lnTo>
                      <a:pt x="0" y="23"/>
                    </a:lnTo>
                    <a:lnTo>
                      <a:pt x="0" y="26"/>
                    </a:lnTo>
                    <a:lnTo>
                      <a:pt x="2" y="27"/>
                    </a:lnTo>
                    <a:lnTo>
                      <a:pt x="5" y="23"/>
                    </a:lnTo>
                    <a:lnTo>
                      <a:pt x="6" y="24"/>
                    </a:lnTo>
                    <a:lnTo>
                      <a:pt x="6" y="26"/>
                    </a:lnTo>
                    <a:lnTo>
                      <a:pt x="10" y="24"/>
                    </a:lnTo>
                    <a:lnTo>
                      <a:pt x="12" y="24"/>
                    </a:lnTo>
                    <a:lnTo>
                      <a:pt x="14" y="19"/>
                    </a:lnTo>
                    <a:lnTo>
                      <a:pt x="18" y="19"/>
                    </a:lnTo>
                    <a:lnTo>
                      <a:pt x="20" y="18"/>
                    </a:lnTo>
                    <a:lnTo>
                      <a:pt x="21" y="19"/>
                    </a:lnTo>
                    <a:lnTo>
                      <a:pt x="24" y="19"/>
                    </a:lnTo>
                    <a:lnTo>
                      <a:pt x="28" y="13"/>
                    </a:lnTo>
                    <a:lnTo>
                      <a:pt x="31" y="12"/>
                    </a:lnTo>
                    <a:lnTo>
                      <a:pt x="33" y="10"/>
                    </a:lnTo>
                    <a:lnTo>
                      <a:pt x="37" y="11"/>
                    </a:lnTo>
                    <a:lnTo>
                      <a:pt x="39" y="11"/>
                    </a:lnTo>
                    <a:lnTo>
                      <a:pt x="45" y="12"/>
                    </a:lnTo>
                    <a:lnTo>
                      <a:pt x="47" y="13"/>
                    </a:lnTo>
                    <a:lnTo>
                      <a:pt x="45" y="15"/>
                    </a:lnTo>
                    <a:lnTo>
                      <a:pt x="42" y="15"/>
                    </a:lnTo>
                    <a:lnTo>
                      <a:pt x="40" y="16"/>
                    </a:lnTo>
                    <a:lnTo>
                      <a:pt x="42" y="19"/>
                    </a:lnTo>
                    <a:lnTo>
                      <a:pt x="51" y="20"/>
                    </a:lnTo>
                    <a:lnTo>
                      <a:pt x="52" y="19"/>
                    </a:lnTo>
                    <a:lnTo>
                      <a:pt x="55" y="19"/>
                    </a:lnTo>
                    <a:lnTo>
                      <a:pt x="57" y="22"/>
                    </a:lnTo>
                    <a:lnTo>
                      <a:pt x="62" y="23"/>
                    </a:lnTo>
                    <a:lnTo>
                      <a:pt x="63" y="23"/>
                    </a:lnTo>
                    <a:lnTo>
                      <a:pt x="64" y="20"/>
                    </a:lnTo>
                    <a:lnTo>
                      <a:pt x="66" y="22"/>
                    </a:lnTo>
                    <a:lnTo>
                      <a:pt x="66" y="24"/>
                    </a:lnTo>
                    <a:lnTo>
                      <a:pt x="71" y="28"/>
                    </a:lnTo>
                    <a:lnTo>
                      <a:pt x="75" y="29"/>
                    </a:lnTo>
                    <a:lnTo>
                      <a:pt x="76" y="27"/>
                    </a:lnTo>
                    <a:lnTo>
                      <a:pt x="79" y="30"/>
                    </a:lnTo>
                    <a:lnTo>
                      <a:pt x="81" y="29"/>
                    </a:lnTo>
                    <a:lnTo>
                      <a:pt x="83" y="30"/>
                    </a:lnTo>
                    <a:lnTo>
                      <a:pt x="87" y="29"/>
                    </a:lnTo>
                    <a:lnTo>
                      <a:pt x="89" y="29"/>
                    </a:lnTo>
                    <a:lnTo>
                      <a:pt x="91" y="40"/>
                    </a:lnTo>
                    <a:lnTo>
                      <a:pt x="96" y="47"/>
                    </a:lnTo>
                    <a:lnTo>
                      <a:pt x="98" y="47"/>
                    </a:lnTo>
                    <a:lnTo>
                      <a:pt x="99" y="46"/>
                    </a:lnTo>
                    <a:lnTo>
                      <a:pt x="102" y="48"/>
                    </a:lnTo>
                    <a:lnTo>
                      <a:pt x="108" y="48"/>
                    </a:lnTo>
                    <a:lnTo>
                      <a:pt x="108" y="50"/>
                    </a:lnTo>
                    <a:lnTo>
                      <a:pt x="111" y="50"/>
                    </a:lnTo>
                    <a:lnTo>
                      <a:pt x="110" y="54"/>
                    </a:lnTo>
                    <a:lnTo>
                      <a:pt x="107" y="55"/>
                    </a:lnTo>
                    <a:lnTo>
                      <a:pt x="102" y="60"/>
                    </a:lnTo>
                    <a:lnTo>
                      <a:pt x="101" y="63"/>
                    </a:lnTo>
                    <a:lnTo>
                      <a:pt x="107" y="64"/>
                    </a:lnTo>
                    <a:lnTo>
                      <a:pt x="110" y="62"/>
                    </a:lnTo>
                    <a:lnTo>
                      <a:pt x="112" y="64"/>
                    </a:lnTo>
                    <a:lnTo>
                      <a:pt x="119" y="61"/>
                    </a:lnTo>
                    <a:lnTo>
                      <a:pt x="123" y="62"/>
                    </a:lnTo>
                    <a:lnTo>
                      <a:pt x="128" y="6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4" name="Freeform 1244">
                <a:extLst>
                  <a:ext uri="{FF2B5EF4-FFF2-40B4-BE49-F238E27FC236}">
                    <a16:creationId xmlns:a16="http://schemas.microsoft.com/office/drawing/2014/main" id="{985E0FB9-251B-044F-A713-09E5385912E5}"/>
                  </a:ext>
                </a:extLst>
              </p:cNvPr>
              <p:cNvSpPr>
                <a:spLocks/>
              </p:cNvSpPr>
              <p:nvPr/>
            </p:nvSpPr>
            <p:spPr bwMode="auto">
              <a:xfrm>
                <a:off x="3894283" y="3839800"/>
                <a:ext cx="12701" cy="14286"/>
              </a:xfrm>
              <a:custGeom>
                <a:avLst/>
                <a:gdLst>
                  <a:gd name="T0" fmla="*/ 1 w 8"/>
                  <a:gd name="T1" fmla="*/ 6 h 9"/>
                  <a:gd name="T2" fmla="*/ 0 w 8"/>
                  <a:gd name="T3" fmla="*/ 5 h 9"/>
                  <a:gd name="T4" fmla="*/ 0 w 8"/>
                  <a:gd name="T5" fmla="*/ 7 h 9"/>
                  <a:gd name="T6" fmla="*/ 3 w 8"/>
                  <a:gd name="T7" fmla="*/ 9 h 9"/>
                  <a:gd name="T8" fmla="*/ 7 w 8"/>
                  <a:gd name="T9" fmla="*/ 7 h 9"/>
                  <a:gd name="T10" fmla="*/ 8 w 8"/>
                  <a:gd name="T11" fmla="*/ 4 h 9"/>
                  <a:gd name="T12" fmla="*/ 5 w 8"/>
                  <a:gd name="T13" fmla="*/ 1 h 9"/>
                  <a:gd name="T14" fmla="*/ 3 w 8"/>
                  <a:gd name="T15" fmla="*/ 0 h 9"/>
                  <a:gd name="T16" fmla="*/ 2 w 8"/>
                  <a:gd name="T17" fmla="*/ 2 h 9"/>
                  <a:gd name="T18" fmla="*/ 2 w 8"/>
                  <a:gd name="T19" fmla="*/ 4 h 9"/>
                  <a:gd name="T20" fmla="*/ 4 w 8"/>
                  <a:gd name="T21" fmla="*/ 5 h 9"/>
                  <a:gd name="T22" fmla="*/ 2 w 8"/>
                  <a:gd name="T23" fmla="*/ 6 h 9"/>
                  <a:gd name="T24" fmla="*/ 1 w 8"/>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6"/>
                    </a:moveTo>
                    <a:lnTo>
                      <a:pt x="0" y="5"/>
                    </a:lnTo>
                    <a:lnTo>
                      <a:pt x="0" y="7"/>
                    </a:lnTo>
                    <a:lnTo>
                      <a:pt x="3" y="9"/>
                    </a:lnTo>
                    <a:lnTo>
                      <a:pt x="7" y="7"/>
                    </a:lnTo>
                    <a:lnTo>
                      <a:pt x="8" y="4"/>
                    </a:lnTo>
                    <a:lnTo>
                      <a:pt x="5" y="1"/>
                    </a:lnTo>
                    <a:lnTo>
                      <a:pt x="3" y="0"/>
                    </a:lnTo>
                    <a:lnTo>
                      <a:pt x="2" y="2"/>
                    </a:lnTo>
                    <a:lnTo>
                      <a:pt x="2" y="4"/>
                    </a:lnTo>
                    <a:lnTo>
                      <a:pt x="4" y="5"/>
                    </a:lnTo>
                    <a:lnTo>
                      <a:pt x="2"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5" name="Freeform 1245">
                <a:extLst>
                  <a:ext uri="{FF2B5EF4-FFF2-40B4-BE49-F238E27FC236}">
                    <a16:creationId xmlns:a16="http://schemas.microsoft.com/office/drawing/2014/main" id="{C5D1A0E9-F47C-6248-AF6D-435257F1FFFA}"/>
                  </a:ext>
                </a:extLst>
              </p:cNvPr>
              <p:cNvSpPr>
                <a:spLocks/>
              </p:cNvSpPr>
              <p:nvPr/>
            </p:nvSpPr>
            <p:spPr bwMode="auto">
              <a:xfrm>
                <a:off x="4091140" y="3814402"/>
                <a:ext cx="12701" cy="15874"/>
              </a:xfrm>
              <a:custGeom>
                <a:avLst/>
                <a:gdLst>
                  <a:gd name="T0" fmla="*/ 1 w 8"/>
                  <a:gd name="T1" fmla="*/ 8 h 10"/>
                  <a:gd name="T2" fmla="*/ 0 w 8"/>
                  <a:gd name="T3" fmla="*/ 10 h 10"/>
                  <a:gd name="T4" fmla="*/ 2 w 8"/>
                  <a:gd name="T5" fmla="*/ 10 h 10"/>
                  <a:gd name="T6" fmla="*/ 8 w 8"/>
                  <a:gd name="T7" fmla="*/ 5 h 10"/>
                  <a:gd name="T8" fmla="*/ 8 w 8"/>
                  <a:gd name="T9" fmla="*/ 1 h 10"/>
                  <a:gd name="T10" fmla="*/ 8 w 8"/>
                  <a:gd name="T11" fmla="*/ 0 h 10"/>
                  <a:gd name="T12" fmla="*/ 5 w 8"/>
                  <a:gd name="T13" fmla="*/ 1 h 10"/>
                  <a:gd name="T14" fmla="*/ 5 w 8"/>
                  <a:gd name="T15" fmla="*/ 4 h 10"/>
                  <a:gd name="T16" fmla="*/ 3 w 8"/>
                  <a:gd name="T17" fmla="*/ 8 h 10"/>
                  <a:gd name="T18" fmla="*/ 1 w 8"/>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1" y="8"/>
                    </a:moveTo>
                    <a:lnTo>
                      <a:pt x="0" y="10"/>
                    </a:lnTo>
                    <a:lnTo>
                      <a:pt x="2" y="10"/>
                    </a:lnTo>
                    <a:lnTo>
                      <a:pt x="8" y="5"/>
                    </a:lnTo>
                    <a:lnTo>
                      <a:pt x="8" y="1"/>
                    </a:lnTo>
                    <a:lnTo>
                      <a:pt x="8" y="0"/>
                    </a:lnTo>
                    <a:lnTo>
                      <a:pt x="5" y="1"/>
                    </a:lnTo>
                    <a:lnTo>
                      <a:pt x="5" y="4"/>
                    </a:lnTo>
                    <a:lnTo>
                      <a:pt x="3" y="8"/>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6" name="Freeform 1246">
                <a:extLst>
                  <a:ext uri="{FF2B5EF4-FFF2-40B4-BE49-F238E27FC236}">
                    <a16:creationId xmlns:a16="http://schemas.microsoft.com/office/drawing/2014/main" id="{5006EE24-0C51-ED47-BBE7-F81F21C2402B}"/>
                  </a:ext>
                </a:extLst>
              </p:cNvPr>
              <p:cNvSpPr>
                <a:spLocks/>
              </p:cNvSpPr>
              <p:nvPr/>
            </p:nvSpPr>
            <p:spPr bwMode="auto">
              <a:xfrm>
                <a:off x="4118129" y="3850912"/>
                <a:ext cx="3175" cy="4762"/>
              </a:xfrm>
              <a:custGeom>
                <a:avLst/>
                <a:gdLst>
                  <a:gd name="T0" fmla="*/ 0 w 2"/>
                  <a:gd name="T1" fmla="*/ 2 h 3"/>
                  <a:gd name="T2" fmla="*/ 2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lnTo>
                      <a:pt x="2"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7" name="Freeform 1247">
                <a:extLst>
                  <a:ext uri="{FF2B5EF4-FFF2-40B4-BE49-F238E27FC236}">
                    <a16:creationId xmlns:a16="http://schemas.microsoft.com/office/drawing/2014/main" id="{FD6C824E-5F31-3E42-B7B6-2D5700EFCB93}"/>
                  </a:ext>
                </a:extLst>
              </p:cNvPr>
              <p:cNvSpPr>
                <a:spLocks/>
              </p:cNvSpPr>
              <p:nvPr/>
            </p:nvSpPr>
            <p:spPr bwMode="auto">
              <a:xfrm>
                <a:off x="4073678" y="3787417"/>
                <a:ext cx="7938" cy="25398"/>
              </a:xfrm>
              <a:custGeom>
                <a:avLst/>
                <a:gdLst>
                  <a:gd name="T0" fmla="*/ 2 w 5"/>
                  <a:gd name="T1" fmla="*/ 13 h 16"/>
                  <a:gd name="T2" fmla="*/ 3 w 5"/>
                  <a:gd name="T3" fmla="*/ 15 h 16"/>
                  <a:gd name="T4" fmla="*/ 5 w 5"/>
                  <a:gd name="T5" fmla="*/ 16 h 16"/>
                  <a:gd name="T6" fmla="*/ 3 w 5"/>
                  <a:gd name="T7" fmla="*/ 11 h 16"/>
                  <a:gd name="T8" fmla="*/ 2 w 5"/>
                  <a:gd name="T9" fmla="*/ 6 h 16"/>
                  <a:gd name="T10" fmla="*/ 0 w 5"/>
                  <a:gd name="T11" fmla="*/ 0 h 16"/>
                  <a:gd name="T12" fmla="*/ 0 w 5"/>
                  <a:gd name="T13" fmla="*/ 3 h 16"/>
                  <a:gd name="T14" fmla="*/ 1 w 5"/>
                  <a:gd name="T15" fmla="*/ 7 h 16"/>
                  <a:gd name="T16" fmla="*/ 0 w 5"/>
                  <a:gd name="T17" fmla="*/ 8 h 16"/>
                  <a:gd name="T18" fmla="*/ 2 w 5"/>
                  <a:gd name="T1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6">
                    <a:moveTo>
                      <a:pt x="2" y="13"/>
                    </a:moveTo>
                    <a:lnTo>
                      <a:pt x="3" y="15"/>
                    </a:lnTo>
                    <a:lnTo>
                      <a:pt x="5" y="16"/>
                    </a:lnTo>
                    <a:lnTo>
                      <a:pt x="3" y="11"/>
                    </a:lnTo>
                    <a:lnTo>
                      <a:pt x="2" y="6"/>
                    </a:lnTo>
                    <a:lnTo>
                      <a:pt x="0" y="0"/>
                    </a:lnTo>
                    <a:lnTo>
                      <a:pt x="0" y="3"/>
                    </a:lnTo>
                    <a:lnTo>
                      <a:pt x="1" y="7"/>
                    </a:lnTo>
                    <a:lnTo>
                      <a:pt x="0" y="8"/>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8" name="Freeform 1248">
                <a:extLst>
                  <a:ext uri="{FF2B5EF4-FFF2-40B4-BE49-F238E27FC236}">
                    <a16:creationId xmlns:a16="http://schemas.microsoft.com/office/drawing/2014/main" id="{A84FD2D5-04E3-8A46-9E65-A3BB799F046C}"/>
                  </a:ext>
                </a:extLst>
              </p:cNvPr>
              <p:cNvSpPr>
                <a:spLocks/>
              </p:cNvSpPr>
              <p:nvPr/>
            </p:nvSpPr>
            <p:spPr bwMode="auto">
              <a:xfrm>
                <a:off x="4067328" y="3760433"/>
                <a:ext cx="9525" cy="20636"/>
              </a:xfrm>
              <a:custGeom>
                <a:avLst/>
                <a:gdLst>
                  <a:gd name="T0" fmla="*/ 3 w 6"/>
                  <a:gd name="T1" fmla="*/ 3 h 13"/>
                  <a:gd name="T2" fmla="*/ 0 w 6"/>
                  <a:gd name="T3" fmla="*/ 0 h 13"/>
                  <a:gd name="T4" fmla="*/ 0 w 6"/>
                  <a:gd name="T5" fmla="*/ 2 h 13"/>
                  <a:gd name="T6" fmla="*/ 2 w 6"/>
                  <a:gd name="T7" fmla="*/ 5 h 13"/>
                  <a:gd name="T8" fmla="*/ 2 w 6"/>
                  <a:gd name="T9" fmla="*/ 10 h 13"/>
                  <a:gd name="T10" fmla="*/ 1 w 6"/>
                  <a:gd name="T11" fmla="*/ 11 h 13"/>
                  <a:gd name="T12" fmla="*/ 2 w 6"/>
                  <a:gd name="T13" fmla="*/ 13 h 13"/>
                  <a:gd name="T14" fmla="*/ 6 w 6"/>
                  <a:gd name="T15" fmla="*/ 13 h 13"/>
                  <a:gd name="T16" fmla="*/ 6 w 6"/>
                  <a:gd name="T17" fmla="*/ 11 h 13"/>
                  <a:gd name="T18" fmla="*/ 4 w 6"/>
                  <a:gd name="T19" fmla="*/ 6 h 13"/>
                  <a:gd name="T20" fmla="*/ 3 w 6"/>
                  <a:gd name="T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3" y="3"/>
                    </a:moveTo>
                    <a:lnTo>
                      <a:pt x="0" y="0"/>
                    </a:lnTo>
                    <a:lnTo>
                      <a:pt x="0" y="2"/>
                    </a:lnTo>
                    <a:lnTo>
                      <a:pt x="2" y="5"/>
                    </a:lnTo>
                    <a:lnTo>
                      <a:pt x="2" y="10"/>
                    </a:lnTo>
                    <a:lnTo>
                      <a:pt x="1" y="11"/>
                    </a:lnTo>
                    <a:lnTo>
                      <a:pt x="2" y="13"/>
                    </a:lnTo>
                    <a:lnTo>
                      <a:pt x="6" y="13"/>
                    </a:lnTo>
                    <a:lnTo>
                      <a:pt x="6" y="11"/>
                    </a:lnTo>
                    <a:lnTo>
                      <a:pt x="4" y="6"/>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9" name="Freeform 1249">
                <a:extLst>
                  <a:ext uri="{FF2B5EF4-FFF2-40B4-BE49-F238E27FC236}">
                    <a16:creationId xmlns:a16="http://schemas.microsoft.com/office/drawing/2014/main" id="{EBFFD248-A0AB-DC48-92FC-1197946F9A23}"/>
                  </a:ext>
                </a:extLst>
              </p:cNvPr>
              <p:cNvSpPr>
                <a:spLocks/>
              </p:cNvSpPr>
              <p:nvPr/>
            </p:nvSpPr>
            <p:spPr bwMode="auto">
              <a:xfrm>
                <a:off x="4056215" y="3785831"/>
                <a:ext cx="3175" cy="476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0" name="Freeform 1250">
                <a:extLst>
                  <a:ext uri="{FF2B5EF4-FFF2-40B4-BE49-F238E27FC236}">
                    <a16:creationId xmlns:a16="http://schemas.microsoft.com/office/drawing/2014/main" id="{94E64ED4-EAAE-6B4C-A5C8-1DE47AB3953A}"/>
                  </a:ext>
                </a:extLst>
              </p:cNvPr>
              <p:cNvSpPr>
                <a:spLocks/>
              </p:cNvSpPr>
              <p:nvPr/>
            </p:nvSpPr>
            <p:spPr bwMode="auto">
              <a:xfrm>
                <a:off x="4116541" y="3825514"/>
                <a:ext cx="9525" cy="6349"/>
              </a:xfrm>
              <a:custGeom>
                <a:avLst/>
                <a:gdLst>
                  <a:gd name="T0" fmla="*/ 0 w 6"/>
                  <a:gd name="T1" fmla="*/ 1 h 4"/>
                  <a:gd name="T2" fmla="*/ 0 w 6"/>
                  <a:gd name="T3" fmla="*/ 3 h 4"/>
                  <a:gd name="T4" fmla="*/ 4 w 6"/>
                  <a:gd name="T5" fmla="*/ 3 h 4"/>
                  <a:gd name="T6" fmla="*/ 6 w 6"/>
                  <a:gd name="T7" fmla="*/ 4 h 4"/>
                  <a:gd name="T8" fmla="*/ 6 w 6"/>
                  <a:gd name="T9" fmla="*/ 3 h 4"/>
                  <a:gd name="T10" fmla="*/ 2 w 6"/>
                  <a:gd name="T11" fmla="*/ 0 h 4"/>
                  <a:gd name="T12" fmla="*/ 0 w 6"/>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1"/>
                    </a:moveTo>
                    <a:lnTo>
                      <a:pt x="0" y="3"/>
                    </a:lnTo>
                    <a:lnTo>
                      <a:pt x="4" y="3"/>
                    </a:lnTo>
                    <a:lnTo>
                      <a:pt x="6" y="4"/>
                    </a:lnTo>
                    <a:lnTo>
                      <a:pt x="6"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1" name="Freeform 1251">
                <a:extLst>
                  <a:ext uri="{FF2B5EF4-FFF2-40B4-BE49-F238E27FC236}">
                    <a16:creationId xmlns:a16="http://schemas.microsoft.com/office/drawing/2014/main" id="{0F6C6C8A-0453-FC44-AF34-3A3865F095BC}"/>
                  </a:ext>
                </a:extLst>
              </p:cNvPr>
              <p:cNvSpPr>
                <a:spLocks/>
              </p:cNvSpPr>
              <p:nvPr/>
            </p:nvSpPr>
            <p:spPr bwMode="auto">
              <a:xfrm>
                <a:off x="4089553" y="3774718"/>
                <a:ext cx="4763" cy="7937"/>
              </a:xfrm>
              <a:custGeom>
                <a:avLst/>
                <a:gdLst>
                  <a:gd name="T0" fmla="*/ 0 w 3"/>
                  <a:gd name="T1" fmla="*/ 4 h 5"/>
                  <a:gd name="T2" fmla="*/ 1 w 3"/>
                  <a:gd name="T3" fmla="*/ 5 h 5"/>
                  <a:gd name="T4" fmla="*/ 3 w 3"/>
                  <a:gd name="T5" fmla="*/ 2 h 5"/>
                  <a:gd name="T6" fmla="*/ 1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1" y="5"/>
                    </a:lnTo>
                    <a:lnTo>
                      <a:pt x="3"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2" name="Freeform 1252">
                <a:extLst>
                  <a:ext uri="{FF2B5EF4-FFF2-40B4-BE49-F238E27FC236}">
                    <a16:creationId xmlns:a16="http://schemas.microsoft.com/office/drawing/2014/main" id="{0690E08D-242F-564D-A6F5-6BEAEDE98E0E}"/>
                  </a:ext>
                </a:extLst>
              </p:cNvPr>
              <p:cNvSpPr>
                <a:spLocks/>
              </p:cNvSpPr>
              <p:nvPr/>
            </p:nvSpPr>
            <p:spPr bwMode="auto">
              <a:xfrm>
                <a:off x="4089553" y="3809640"/>
                <a:ext cx="6350" cy="7937"/>
              </a:xfrm>
              <a:custGeom>
                <a:avLst/>
                <a:gdLst>
                  <a:gd name="T0" fmla="*/ 0 w 4"/>
                  <a:gd name="T1" fmla="*/ 0 h 5"/>
                  <a:gd name="T2" fmla="*/ 0 w 4"/>
                  <a:gd name="T3" fmla="*/ 2 h 5"/>
                  <a:gd name="T4" fmla="*/ 2 w 4"/>
                  <a:gd name="T5" fmla="*/ 5 h 5"/>
                  <a:gd name="T6" fmla="*/ 4 w 4"/>
                  <a:gd name="T7" fmla="*/ 5 h 5"/>
                  <a:gd name="T8" fmla="*/ 4 w 4"/>
                  <a:gd name="T9" fmla="*/ 3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2"/>
                    </a:lnTo>
                    <a:lnTo>
                      <a:pt x="2" y="5"/>
                    </a:lnTo>
                    <a:lnTo>
                      <a:pt x="4" y="5"/>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3" name="Freeform 1253">
                <a:extLst>
                  <a:ext uri="{FF2B5EF4-FFF2-40B4-BE49-F238E27FC236}">
                    <a16:creationId xmlns:a16="http://schemas.microsoft.com/office/drawing/2014/main" id="{27ADF9C1-F9AA-9E48-AEDE-257AD729D0C6}"/>
                  </a:ext>
                </a:extLst>
              </p:cNvPr>
              <p:cNvSpPr>
                <a:spLocks/>
              </p:cNvSpPr>
              <p:nvPr/>
            </p:nvSpPr>
            <p:spPr bwMode="auto">
              <a:xfrm>
                <a:off x="4102254" y="3858849"/>
                <a:ext cx="15876" cy="12699"/>
              </a:xfrm>
              <a:custGeom>
                <a:avLst/>
                <a:gdLst>
                  <a:gd name="T0" fmla="*/ 4 w 10"/>
                  <a:gd name="T1" fmla="*/ 1 h 8"/>
                  <a:gd name="T2" fmla="*/ 1 w 10"/>
                  <a:gd name="T3" fmla="*/ 4 h 8"/>
                  <a:gd name="T4" fmla="*/ 0 w 10"/>
                  <a:gd name="T5" fmla="*/ 8 h 8"/>
                  <a:gd name="T6" fmla="*/ 8 w 10"/>
                  <a:gd name="T7" fmla="*/ 7 h 8"/>
                  <a:gd name="T8" fmla="*/ 10 w 10"/>
                  <a:gd name="T9" fmla="*/ 4 h 8"/>
                  <a:gd name="T10" fmla="*/ 10 w 10"/>
                  <a:gd name="T11" fmla="*/ 0 h 8"/>
                  <a:gd name="T12" fmla="*/ 9 w 10"/>
                  <a:gd name="T13" fmla="*/ 0 h 8"/>
                  <a:gd name="T14" fmla="*/ 7 w 10"/>
                  <a:gd name="T15" fmla="*/ 3 h 8"/>
                  <a:gd name="T16" fmla="*/ 4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4" y="1"/>
                    </a:moveTo>
                    <a:lnTo>
                      <a:pt x="1" y="4"/>
                    </a:lnTo>
                    <a:lnTo>
                      <a:pt x="0" y="8"/>
                    </a:lnTo>
                    <a:lnTo>
                      <a:pt x="8" y="7"/>
                    </a:lnTo>
                    <a:lnTo>
                      <a:pt x="10" y="4"/>
                    </a:lnTo>
                    <a:lnTo>
                      <a:pt x="10" y="0"/>
                    </a:lnTo>
                    <a:lnTo>
                      <a:pt x="9" y="0"/>
                    </a:lnTo>
                    <a:lnTo>
                      <a:pt x="7"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4" name="Freeform 1254">
                <a:extLst>
                  <a:ext uri="{FF2B5EF4-FFF2-40B4-BE49-F238E27FC236}">
                    <a16:creationId xmlns:a16="http://schemas.microsoft.com/office/drawing/2014/main" id="{6241EAD8-6F05-744B-A8E8-8935B2DAEE46}"/>
                  </a:ext>
                </a:extLst>
              </p:cNvPr>
              <p:cNvSpPr>
                <a:spLocks/>
              </p:cNvSpPr>
              <p:nvPr/>
            </p:nvSpPr>
            <p:spPr bwMode="auto">
              <a:xfrm>
                <a:off x="4048277" y="3738210"/>
                <a:ext cx="11114" cy="19048"/>
              </a:xfrm>
              <a:custGeom>
                <a:avLst/>
                <a:gdLst>
                  <a:gd name="T0" fmla="*/ 1 w 7"/>
                  <a:gd name="T1" fmla="*/ 0 h 12"/>
                  <a:gd name="T2" fmla="*/ 0 w 7"/>
                  <a:gd name="T3" fmla="*/ 2 h 12"/>
                  <a:gd name="T4" fmla="*/ 4 w 7"/>
                  <a:gd name="T5" fmla="*/ 4 h 12"/>
                  <a:gd name="T6" fmla="*/ 5 w 7"/>
                  <a:gd name="T7" fmla="*/ 7 h 12"/>
                  <a:gd name="T8" fmla="*/ 5 w 7"/>
                  <a:gd name="T9" fmla="*/ 10 h 12"/>
                  <a:gd name="T10" fmla="*/ 3 w 7"/>
                  <a:gd name="T11" fmla="*/ 11 h 12"/>
                  <a:gd name="T12" fmla="*/ 5 w 7"/>
                  <a:gd name="T13" fmla="*/ 12 h 12"/>
                  <a:gd name="T14" fmla="*/ 6 w 7"/>
                  <a:gd name="T15" fmla="*/ 12 h 12"/>
                  <a:gd name="T16" fmla="*/ 7 w 7"/>
                  <a:gd name="T17" fmla="*/ 7 h 12"/>
                  <a:gd name="T18" fmla="*/ 5 w 7"/>
                  <a:gd name="T19" fmla="*/ 2 h 12"/>
                  <a:gd name="T20" fmla="*/ 1 w 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1" y="0"/>
                    </a:moveTo>
                    <a:lnTo>
                      <a:pt x="0" y="2"/>
                    </a:lnTo>
                    <a:lnTo>
                      <a:pt x="4" y="4"/>
                    </a:lnTo>
                    <a:lnTo>
                      <a:pt x="5" y="7"/>
                    </a:lnTo>
                    <a:lnTo>
                      <a:pt x="5" y="10"/>
                    </a:lnTo>
                    <a:lnTo>
                      <a:pt x="3" y="11"/>
                    </a:lnTo>
                    <a:lnTo>
                      <a:pt x="5" y="12"/>
                    </a:lnTo>
                    <a:lnTo>
                      <a:pt x="6" y="12"/>
                    </a:lnTo>
                    <a:lnTo>
                      <a:pt x="7" y="7"/>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5" name="Freeform 1255">
                <a:extLst>
                  <a:ext uri="{FF2B5EF4-FFF2-40B4-BE49-F238E27FC236}">
                    <a16:creationId xmlns:a16="http://schemas.microsoft.com/office/drawing/2014/main" id="{32832F75-7751-3B47-AF79-4026DDDC2090}"/>
                  </a:ext>
                </a:extLst>
              </p:cNvPr>
              <p:cNvSpPr>
                <a:spLocks/>
              </p:cNvSpPr>
              <p:nvPr/>
            </p:nvSpPr>
            <p:spPr bwMode="auto">
              <a:xfrm>
                <a:off x="4018113" y="3769957"/>
                <a:ext cx="6350" cy="3175"/>
              </a:xfrm>
              <a:custGeom>
                <a:avLst/>
                <a:gdLst>
                  <a:gd name="T0" fmla="*/ 4 w 4"/>
                  <a:gd name="T1" fmla="*/ 0 h 2"/>
                  <a:gd name="T2" fmla="*/ 0 w 4"/>
                  <a:gd name="T3" fmla="*/ 1 h 2"/>
                  <a:gd name="T4" fmla="*/ 1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1"/>
                    </a:lnTo>
                    <a:lnTo>
                      <a:pt x="1"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6" name="Freeform 1256">
                <a:extLst>
                  <a:ext uri="{FF2B5EF4-FFF2-40B4-BE49-F238E27FC236}">
                    <a16:creationId xmlns:a16="http://schemas.microsoft.com/office/drawing/2014/main" id="{AAC6D5A7-D74E-7444-9576-58750BA7B5D6}"/>
                  </a:ext>
                </a:extLst>
              </p:cNvPr>
              <p:cNvSpPr>
                <a:spLocks/>
              </p:cNvSpPr>
              <p:nvPr/>
            </p:nvSpPr>
            <p:spPr bwMode="auto">
              <a:xfrm>
                <a:off x="4016526" y="3771543"/>
                <a:ext cx="1588" cy="4762"/>
              </a:xfrm>
              <a:custGeom>
                <a:avLst/>
                <a:gdLst>
                  <a:gd name="T0" fmla="*/ 1 w 1"/>
                  <a:gd name="T1" fmla="*/ 0 h 3"/>
                  <a:gd name="T2" fmla="*/ 0 w 1"/>
                  <a:gd name="T3" fmla="*/ 2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2"/>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7" name="Freeform 1257">
                <a:extLst>
                  <a:ext uri="{FF2B5EF4-FFF2-40B4-BE49-F238E27FC236}">
                    <a16:creationId xmlns:a16="http://schemas.microsoft.com/office/drawing/2014/main" id="{405F8917-DD78-1D48-A9B2-28E259DC28CD}"/>
                  </a:ext>
                </a:extLst>
              </p:cNvPr>
              <p:cNvSpPr>
                <a:spLocks/>
              </p:cNvSpPr>
              <p:nvPr/>
            </p:nvSpPr>
            <p:spPr bwMode="auto">
              <a:xfrm>
                <a:off x="4008587" y="3746147"/>
                <a:ext cx="14289" cy="20636"/>
              </a:xfrm>
              <a:custGeom>
                <a:avLst/>
                <a:gdLst>
                  <a:gd name="T0" fmla="*/ 6 w 9"/>
                  <a:gd name="T1" fmla="*/ 1 h 13"/>
                  <a:gd name="T2" fmla="*/ 4 w 9"/>
                  <a:gd name="T3" fmla="*/ 0 h 13"/>
                  <a:gd name="T4" fmla="*/ 3 w 9"/>
                  <a:gd name="T5" fmla="*/ 5 h 13"/>
                  <a:gd name="T6" fmla="*/ 0 w 9"/>
                  <a:gd name="T7" fmla="*/ 9 h 13"/>
                  <a:gd name="T8" fmla="*/ 3 w 9"/>
                  <a:gd name="T9" fmla="*/ 12 h 13"/>
                  <a:gd name="T10" fmla="*/ 5 w 9"/>
                  <a:gd name="T11" fmla="*/ 10 h 13"/>
                  <a:gd name="T12" fmla="*/ 6 w 9"/>
                  <a:gd name="T13" fmla="*/ 13 h 13"/>
                  <a:gd name="T14" fmla="*/ 9 w 9"/>
                  <a:gd name="T15" fmla="*/ 10 h 13"/>
                  <a:gd name="T16" fmla="*/ 6 w 9"/>
                  <a:gd name="T17" fmla="*/ 5 h 13"/>
                  <a:gd name="T18" fmla="*/ 6 w 9"/>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6" y="1"/>
                    </a:moveTo>
                    <a:lnTo>
                      <a:pt x="4" y="0"/>
                    </a:lnTo>
                    <a:lnTo>
                      <a:pt x="3" y="5"/>
                    </a:lnTo>
                    <a:lnTo>
                      <a:pt x="0" y="9"/>
                    </a:lnTo>
                    <a:lnTo>
                      <a:pt x="3" y="12"/>
                    </a:lnTo>
                    <a:lnTo>
                      <a:pt x="5" y="10"/>
                    </a:lnTo>
                    <a:lnTo>
                      <a:pt x="6" y="13"/>
                    </a:lnTo>
                    <a:lnTo>
                      <a:pt x="9" y="10"/>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8" name="Freeform 1258">
                <a:extLst>
                  <a:ext uri="{FF2B5EF4-FFF2-40B4-BE49-F238E27FC236}">
                    <a16:creationId xmlns:a16="http://schemas.microsoft.com/office/drawing/2014/main" id="{B5AF2DBC-7CEB-EA49-97C9-6B40A58C2F40}"/>
                  </a:ext>
                </a:extLst>
              </p:cNvPr>
              <p:cNvSpPr>
                <a:spLocks/>
              </p:cNvSpPr>
              <p:nvPr/>
            </p:nvSpPr>
            <p:spPr bwMode="auto">
              <a:xfrm>
                <a:off x="4018113" y="3774718"/>
                <a:ext cx="7938" cy="14286"/>
              </a:xfrm>
              <a:custGeom>
                <a:avLst/>
                <a:gdLst>
                  <a:gd name="T0" fmla="*/ 1 w 5"/>
                  <a:gd name="T1" fmla="*/ 9 h 9"/>
                  <a:gd name="T2" fmla="*/ 4 w 5"/>
                  <a:gd name="T3" fmla="*/ 8 h 9"/>
                  <a:gd name="T4" fmla="*/ 5 w 5"/>
                  <a:gd name="T5" fmla="*/ 5 h 9"/>
                  <a:gd name="T6" fmla="*/ 4 w 5"/>
                  <a:gd name="T7" fmla="*/ 3 h 9"/>
                  <a:gd name="T8" fmla="*/ 4 w 5"/>
                  <a:gd name="T9" fmla="*/ 1 h 9"/>
                  <a:gd name="T10" fmla="*/ 4 w 5"/>
                  <a:gd name="T11" fmla="*/ 0 h 9"/>
                  <a:gd name="T12" fmla="*/ 0 w 5"/>
                  <a:gd name="T13" fmla="*/ 2 h 9"/>
                  <a:gd name="T14" fmla="*/ 0 w 5"/>
                  <a:gd name="T15" fmla="*/ 5 h 9"/>
                  <a:gd name="T16" fmla="*/ 1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1" y="9"/>
                    </a:moveTo>
                    <a:lnTo>
                      <a:pt x="4" y="8"/>
                    </a:lnTo>
                    <a:lnTo>
                      <a:pt x="5" y="5"/>
                    </a:lnTo>
                    <a:lnTo>
                      <a:pt x="4" y="3"/>
                    </a:lnTo>
                    <a:lnTo>
                      <a:pt x="4" y="1"/>
                    </a:lnTo>
                    <a:lnTo>
                      <a:pt x="4" y="0"/>
                    </a:lnTo>
                    <a:lnTo>
                      <a:pt x="0" y="2"/>
                    </a:lnTo>
                    <a:lnTo>
                      <a:pt x="0"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9" name="Freeform 1259">
                <a:extLst>
                  <a:ext uri="{FF2B5EF4-FFF2-40B4-BE49-F238E27FC236}">
                    <a16:creationId xmlns:a16="http://schemas.microsoft.com/office/drawing/2014/main" id="{4D3E9934-29DF-CE4A-BCA6-63D4344D5EF8}"/>
                  </a:ext>
                </a:extLst>
              </p:cNvPr>
              <p:cNvSpPr>
                <a:spLocks/>
              </p:cNvSpPr>
              <p:nvPr/>
            </p:nvSpPr>
            <p:spPr bwMode="auto">
              <a:xfrm>
                <a:off x="4026051" y="3744559"/>
                <a:ext cx="11114" cy="4762"/>
              </a:xfrm>
              <a:custGeom>
                <a:avLst/>
                <a:gdLst>
                  <a:gd name="T0" fmla="*/ 0 w 7"/>
                  <a:gd name="T1" fmla="*/ 2 h 3"/>
                  <a:gd name="T2" fmla="*/ 2 w 7"/>
                  <a:gd name="T3" fmla="*/ 3 h 3"/>
                  <a:gd name="T4" fmla="*/ 6 w 7"/>
                  <a:gd name="T5" fmla="*/ 3 h 3"/>
                  <a:gd name="T6" fmla="*/ 7 w 7"/>
                  <a:gd name="T7" fmla="*/ 0 h 3"/>
                  <a:gd name="T8" fmla="*/ 4 w 7"/>
                  <a:gd name="T9" fmla="*/ 0 h 3"/>
                  <a:gd name="T10" fmla="*/ 0 w 7"/>
                  <a:gd name="T11" fmla="*/ 2 h 3"/>
                </a:gdLst>
                <a:ahLst/>
                <a:cxnLst>
                  <a:cxn ang="0">
                    <a:pos x="T0" y="T1"/>
                  </a:cxn>
                  <a:cxn ang="0">
                    <a:pos x="T2" y="T3"/>
                  </a:cxn>
                  <a:cxn ang="0">
                    <a:pos x="T4" y="T5"/>
                  </a:cxn>
                  <a:cxn ang="0">
                    <a:pos x="T6" y="T7"/>
                  </a:cxn>
                  <a:cxn ang="0">
                    <a:pos x="T8" y="T9"/>
                  </a:cxn>
                  <a:cxn ang="0">
                    <a:pos x="T10" y="T11"/>
                  </a:cxn>
                </a:cxnLst>
                <a:rect l="0" t="0" r="r" b="b"/>
                <a:pathLst>
                  <a:path w="7" h="3">
                    <a:moveTo>
                      <a:pt x="0" y="2"/>
                    </a:moveTo>
                    <a:lnTo>
                      <a:pt x="2" y="3"/>
                    </a:lnTo>
                    <a:lnTo>
                      <a:pt x="6" y="3"/>
                    </a:lnTo>
                    <a:lnTo>
                      <a:pt x="7" y="0"/>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0" name="Freeform 1260">
                <a:extLst>
                  <a:ext uri="{FF2B5EF4-FFF2-40B4-BE49-F238E27FC236}">
                    <a16:creationId xmlns:a16="http://schemas.microsoft.com/office/drawing/2014/main" id="{4B5E1607-A7CD-1E47-8577-C8F510523BFC}"/>
                  </a:ext>
                </a:extLst>
              </p:cNvPr>
              <p:cNvSpPr>
                <a:spLocks/>
              </p:cNvSpPr>
              <p:nvPr/>
            </p:nvSpPr>
            <p:spPr bwMode="auto">
              <a:xfrm>
                <a:off x="4026051" y="3690590"/>
                <a:ext cx="17464" cy="33335"/>
              </a:xfrm>
              <a:custGeom>
                <a:avLst/>
                <a:gdLst>
                  <a:gd name="T0" fmla="*/ 11 w 11"/>
                  <a:gd name="T1" fmla="*/ 8 h 21"/>
                  <a:gd name="T2" fmla="*/ 9 w 11"/>
                  <a:gd name="T3" fmla="*/ 6 h 21"/>
                  <a:gd name="T4" fmla="*/ 9 w 11"/>
                  <a:gd name="T5" fmla="*/ 3 h 21"/>
                  <a:gd name="T6" fmla="*/ 4 w 11"/>
                  <a:gd name="T7" fmla="*/ 0 h 21"/>
                  <a:gd name="T8" fmla="*/ 0 w 11"/>
                  <a:gd name="T9" fmla="*/ 0 h 21"/>
                  <a:gd name="T10" fmla="*/ 4 w 11"/>
                  <a:gd name="T11" fmla="*/ 2 h 21"/>
                  <a:gd name="T12" fmla="*/ 5 w 11"/>
                  <a:gd name="T13" fmla="*/ 5 h 21"/>
                  <a:gd name="T14" fmla="*/ 8 w 11"/>
                  <a:gd name="T15" fmla="*/ 10 h 21"/>
                  <a:gd name="T16" fmla="*/ 6 w 11"/>
                  <a:gd name="T17" fmla="*/ 12 h 21"/>
                  <a:gd name="T18" fmla="*/ 7 w 11"/>
                  <a:gd name="T19" fmla="*/ 15 h 21"/>
                  <a:gd name="T20" fmla="*/ 6 w 11"/>
                  <a:gd name="T21" fmla="*/ 21 h 21"/>
                  <a:gd name="T22" fmla="*/ 9 w 11"/>
                  <a:gd name="T23" fmla="*/ 18 h 21"/>
                  <a:gd name="T24" fmla="*/ 8 w 11"/>
                  <a:gd name="T25" fmla="*/ 15 h 21"/>
                  <a:gd name="T26" fmla="*/ 11 w 11"/>
                  <a:gd name="T27" fmla="*/ 13 h 21"/>
                  <a:gd name="T28" fmla="*/ 11 w 11"/>
                  <a:gd name="T2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1">
                    <a:moveTo>
                      <a:pt x="11" y="8"/>
                    </a:moveTo>
                    <a:lnTo>
                      <a:pt x="9" y="6"/>
                    </a:lnTo>
                    <a:lnTo>
                      <a:pt x="9" y="3"/>
                    </a:lnTo>
                    <a:lnTo>
                      <a:pt x="4" y="0"/>
                    </a:lnTo>
                    <a:lnTo>
                      <a:pt x="0" y="0"/>
                    </a:lnTo>
                    <a:lnTo>
                      <a:pt x="4" y="2"/>
                    </a:lnTo>
                    <a:lnTo>
                      <a:pt x="5" y="5"/>
                    </a:lnTo>
                    <a:lnTo>
                      <a:pt x="8" y="10"/>
                    </a:lnTo>
                    <a:lnTo>
                      <a:pt x="6" y="12"/>
                    </a:lnTo>
                    <a:lnTo>
                      <a:pt x="7" y="15"/>
                    </a:lnTo>
                    <a:lnTo>
                      <a:pt x="6" y="21"/>
                    </a:lnTo>
                    <a:lnTo>
                      <a:pt x="9" y="18"/>
                    </a:lnTo>
                    <a:lnTo>
                      <a:pt x="8" y="15"/>
                    </a:lnTo>
                    <a:lnTo>
                      <a:pt x="11" y="13"/>
                    </a:lnTo>
                    <a:lnTo>
                      <a:pt x="1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1" name="Freeform 1261">
                <a:extLst>
                  <a:ext uri="{FF2B5EF4-FFF2-40B4-BE49-F238E27FC236}">
                    <a16:creationId xmlns:a16="http://schemas.microsoft.com/office/drawing/2014/main" id="{4883ECC8-D92A-4744-814F-96A8E50CCDBE}"/>
                  </a:ext>
                </a:extLst>
              </p:cNvPr>
              <p:cNvSpPr>
                <a:spLocks/>
              </p:cNvSpPr>
              <p:nvPr/>
            </p:nvSpPr>
            <p:spPr bwMode="auto">
              <a:xfrm>
                <a:off x="3999062" y="3693764"/>
                <a:ext cx="26989" cy="11112"/>
              </a:xfrm>
              <a:custGeom>
                <a:avLst/>
                <a:gdLst>
                  <a:gd name="T0" fmla="*/ 9 w 17"/>
                  <a:gd name="T1" fmla="*/ 0 h 7"/>
                  <a:gd name="T2" fmla="*/ 5 w 17"/>
                  <a:gd name="T3" fmla="*/ 3 h 7"/>
                  <a:gd name="T4" fmla="*/ 4 w 17"/>
                  <a:gd name="T5" fmla="*/ 1 h 7"/>
                  <a:gd name="T6" fmla="*/ 0 w 17"/>
                  <a:gd name="T7" fmla="*/ 1 h 7"/>
                  <a:gd name="T8" fmla="*/ 4 w 17"/>
                  <a:gd name="T9" fmla="*/ 6 h 7"/>
                  <a:gd name="T10" fmla="*/ 6 w 17"/>
                  <a:gd name="T11" fmla="*/ 7 h 7"/>
                  <a:gd name="T12" fmla="*/ 12 w 17"/>
                  <a:gd name="T13" fmla="*/ 2 h 7"/>
                  <a:gd name="T14" fmla="*/ 15 w 17"/>
                  <a:gd name="T15" fmla="*/ 3 h 7"/>
                  <a:gd name="T16" fmla="*/ 17 w 17"/>
                  <a:gd name="T17" fmla="*/ 4 h 7"/>
                  <a:gd name="T18" fmla="*/ 14 w 17"/>
                  <a:gd name="T19" fmla="*/ 0 h 7"/>
                  <a:gd name="T20" fmla="*/ 9 w 1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
                    <a:moveTo>
                      <a:pt x="9" y="0"/>
                    </a:moveTo>
                    <a:lnTo>
                      <a:pt x="5" y="3"/>
                    </a:lnTo>
                    <a:lnTo>
                      <a:pt x="4" y="1"/>
                    </a:lnTo>
                    <a:lnTo>
                      <a:pt x="0" y="1"/>
                    </a:lnTo>
                    <a:lnTo>
                      <a:pt x="4" y="6"/>
                    </a:lnTo>
                    <a:lnTo>
                      <a:pt x="6" y="7"/>
                    </a:lnTo>
                    <a:lnTo>
                      <a:pt x="12" y="2"/>
                    </a:lnTo>
                    <a:lnTo>
                      <a:pt x="15" y="3"/>
                    </a:lnTo>
                    <a:lnTo>
                      <a:pt x="17" y="4"/>
                    </a:lnTo>
                    <a:lnTo>
                      <a:pt x="14" y="0"/>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2" name="Freeform 1262">
                <a:extLst>
                  <a:ext uri="{FF2B5EF4-FFF2-40B4-BE49-F238E27FC236}">
                    <a16:creationId xmlns:a16="http://schemas.microsoft.com/office/drawing/2014/main" id="{1C8E0A40-021F-CD48-82C8-671350D71337}"/>
                  </a:ext>
                </a:extLst>
              </p:cNvPr>
              <p:cNvSpPr>
                <a:spLocks/>
              </p:cNvSpPr>
              <p:nvPr/>
            </p:nvSpPr>
            <p:spPr bwMode="auto">
              <a:xfrm>
                <a:off x="4157818" y="3235019"/>
                <a:ext cx="46040" cy="15874"/>
              </a:xfrm>
              <a:custGeom>
                <a:avLst/>
                <a:gdLst>
                  <a:gd name="T0" fmla="*/ 24 w 29"/>
                  <a:gd name="T1" fmla="*/ 0 h 10"/>
                  <a:gd name="T2" fmla="*/ 24 w 29"/>
                  <a:gd name="T3" fmla="*/ 0 h 10"/>
                  <a:gd name="T4" fmla="*/ 20 w 29"/>
                  <a:gd name="T5" fmla="*/ 2 h 10"/>
                  <a:gd name="T6" fmla="*/ 16 w 29"/>
                  <a:gd name="T7" fmla="*/ 3 h 10"/>
                  <a:gd name="T8" fmla="*/ 12 w 29"/>
                  <a:gd name="T9" fmla="*/ 3 h 10"/>
                  <a:gd name="T10" fmla="*/ 9 w 29"/>
                  <a:gd name="T11" fmla="*/ 3 h 10"/>
                  <a:gd name="T12" fmla="*/ 5 w 29"/>
                  <a:gd name="T13" fmla="*/ 5 h 10"/>
                  <a:gd name="T14" fmla="*/ 2 w 29"/>
                  <a:gd name="T15" fmla="*/ 5 h 10"/>
                  <a:gd name="T16" fmla="*/ 0 w 29"/>
                  <a:gd name="T17" fmla="*/ 7 h 10"/>
                  <a:gd name="T18" fmla="*/ 1 w 29"/>
                  <a:gd name="T19" fmla="*/ 9 h 10"/>
                  <a:gd name="T20" fmla="*/ 2 w 29"/>
                  <a:gd name="T21" fmla="*/ 10 h 10"/>
                  <a:gd name="T22" fmla="*/ 1 w 29"/>
                  <a:gd name="T23" fmla="*/ 10 h 10"/>
                  <a:gd name="T24" fmla="*/ 3 w 29"/>
                  <a:gd name="T25" fmla="*/ 10 h 10"/>
                  <a:gd name="T26" fmla="*/ 4 w 29"/>
                  <a:gd name="T27" fmla="*/ 9 h 10"/>
                  <a:gd name="T28" fmla="*/ 7 w 29"/>
                  <a:gd name="T29" fmla="*/ 9 h 10"/>
                  <a:gd name="T30" fmla="*/ 10 w 29"/>
                  <a:gd name="T31" fmla="*/ 7 h 10"/>
                  <a:gd name="T32" fmla="*/ 15 w 29"/>
                  <a:gd name="T33" fmla="*/ 7 h 10"/>
                  <a:gd name="T34" fmla="*/ 17 w 29"/>
                  <a:gd name="T35" fmla="*/ 6 h 10"/>
                  <a:gd name="T36" fmla="*/ 21 w 29"/>
                  <a:gd name="T37" fmla="*/ 6 h 10"/>
                  <a:gd name="T38" fmla="*/ 22 w 29"/>
                  <a:gd name="T39" fmla="*/ 5 h 10"/>
                  <a:gd name="T40" fmla="*/ 23 w 29"/>
                  <a:gd name="T41" fmla="*/ 5 h 10"/>
                  <a:gd name="T42" fmla="*/ 27 w 29"/>
                  <a:gd name="T43" fmla="*/ 4 h 10"/>
                  <a:gd name="T44" fmla="*/ 29 w 29"/>
                  <a:gd name="T45" fmla="*/ 2 h 10"/>
                  <a:gd name="T46" fmla="*/ 26 w 29"/>
                  <a:gd name="T47" fmla="*/ 3 h 10"/>
                  <a:gd name="T48" fmla="*/ 25 w 29"/>
                  <a:gd name="T49" fmla="*/ 3 h 10"/>
                  <a:gd name="T50" fmla="*/ 22 w 29"/>
                  <a:gd name="T51" fmla="*/ 3 h 10"/>
                  <a:gd name="T52" fmla="*/ 23 w 29"/>
                  <a:gd name="T53" fmla="*/ 2 h 10"/>
                  <a:gd name="T54" fmla="*/ 24 w 2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10">
                    <a:moveTo>
                      <a:pt x="24" y="0"/>
                    </a:moveTo>
                    <a:lnTo>
                      <a:pt x="24" y="0"/>
                    </a:lnTo>
                    <a:lnTo>
                      <a:pt x="20" y="2"/>
                    </a:lnTo>
                    <a:lnTo>
                      <a:pt x="16" y="3"/>
                    </a:lnTo>
                    <a:lnTo>
                      <a:pt x="12" y="3"/>
                    </a:lnTo>
                    <a:lnTo>
                      <a:pt x="9" y="3"/>
                    </a:lnTo>
                    <a:lnTo>
                      <a:pt x="5" y="5"/>
                    </a:lnTo>
                    <a:lnTo>
                      <a:pt x="2" y="5"/>
                    </a:lnTo>
                    <a:lnTo>
                      <a:pt x="0" y="7"/>
                    </a:lnTo>
                    <a:lnTo>
                      <a:pt x="1" y="9"/>
                    </a:lnTo>
                    <a:lnTo>
                      <a:pt x="2" y="10"/>
                    </a:lnTo>
                    <a:lnTo>
                      <a:pt x="1" y="10"/>
                    </a:lnTo>
                    <a:lnTo>
                      <a:pt x="3" y="10"/>
                    </a:lnTo>
                    <a:lnTo>
                      <a:pt x="4" y="9"/>
                    </a:lnTo>
                    <a:lnTo>
                      <a:pt x="7" y="9"/>
                    </a:lnTo>
                    <a:lnTo>
                      <a:pt x="10" y="7"/>
                    </a:lnTo>
                    <a:lnTo>
                      <a:pt x="15" y="7"/>
                    </a:lnTo>
                    <a:lnTo>
                      <a:pt x="17" y="6"/>
                    </a:lnTo>
                    <a:lnTo>
                      <a:pt x="21" y="6"/>
                    </a:lnTo>
                    <a:lnTo>
                      <a:pt x="22" y="5"/>
                    </a:lnTo>
                    <a:lnTo>
                      <a:pt x="23" y="5"/>
                    </a:lnTo>
                    <a:lnTo>
                      <a:pt x="27" y="4"/>
                    </a:lnTo>
                    <a:lnTo>
                      <a:pt x="29" y="2"/>
                    </a:lnTo>
                    <a:lnTo>
                      <a:pt x="26" y="3"/>
                    </a:lnTo>
                    <a:lnTo>
                      <a:pt x="25" y="3"/>
                    </a:lnTo>
                    <a:lnTo>
                      <a:pt x="22" y="3"/>
                    </a:lnTo>
                    <a:lnTo>
                      <a:pt x="23" y="2"/>
                    </a:lnTo>
                    <a:lnTo>
                      <a:pt x="2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3" name="Freeform 1263">
                <a:extLst>
                  <a:ext uri="{FF2B5EF4-FFF2-40B4-BE49-F238E27FC236}">
                    <a16:creationId xmlns:a16="http://schemas.microsoft.com/office/drawing/2014/main" id="{41B75A86-EA1A-D84A-A13F-2527D823B8F7}"/>
                  </a:ext>
                </a:extLst>
              </p:cNvPr>
              <p:cNvSpPr>
                <a:spLocks/>
              </p:cNvSpPr>
              <p:nvPr/>
            </p:nvSpPr>
            <p:spPr bwMode="auto">
              <a:xfrm>
                <a:off x="3063990" y="2844532"/>
                <a:ext cx="1271636" cy="900028"/>
              </a:xfrm>
              <a:custGeom>
                <a:avLst/>
                <a:gdLst>
                  <a:gd name="T0" fmla="*/ 227 w 801"/>
                  <a:gd name="T1" fmla="*/ 444 h 567"/>
                  <a:gd name="T2" fmla="*/ 236 w 801"/>
                  <a:gd name="T3" fmla="*/ 468 h 567"/>
                  <a:gd name="T4" fmla="*/ 255 w 801"/>
                  <a:gd name="T5" fmla="*/ 485 h 567"/>
                  <a:gd name="T6" fmla="*/ 270 w 801"/>
                  <a:gd name="T7" fmla="*/ 472 h 567"/>
                  <a:gd name="T8" fmla="*/ 293 w 801"/>
                  <a:gd name="T9" fmla="*/ 494 h 567"/>
                  <a:gd name="T10" fmla="*/ 307 w 801"/>
                  <a:gd name="T11" fmla="*/ 539 h 567"/>
                  <a:gd name="T12" fmla="*/ 331 w 801"/>
                  <a:gd name="T13" fmla="*/ 534 h 567"/>
                  <a:gd name="T14" fmla="*/ 345 w 801"/>
                  <a:gd name="T15" fmla="*/ 497 h 567"/>
                  <a:gd name="T16" fmla="*/ 369 w 801"/>
                  <a:gd name="T17" fmla="*/ 474 h 567"/>
                  <a:gd name="T18" fmla="*/ 399 w 801"/>
                  <a:gd name="T19" fmla="*/ 478 h 567"/>
                  <a:gd name="T20" fmla="*/ 423 w 801"/>
                  <a:gd name="T21" fmla="*/ 484 h 567"/>
                  <a:gd name="T22" fmla="*/ 442 w 801"/>
                  <a:gd name="T23" fmla="*/ 486 h 567"/>
                  <a:gd name="T24" fmla="*/ 445 w 801"/>
                  <a:gd name="T25" fmla="*/ 474 h 567"/>
                  <a:gd name="T26" fmla="*/ 469 w 801"/>
                  <a:gd name="T27" fmla="*/ 459 h 567"/>
                  <a:gd name="T28" fmla="*/ 488 w 801"/>
                  <a:gd name="T29" fmla="*/ 465 h 567"/>
                  <a:gd name="T30" fmla="*/ 506 w 801"/>
                  <a:gd name="T31" fmla="*/ 477 h 567"/>
                  <a:gd name="T32" fmla="*/ 528 w 801"/>
                  <a:gd name="T33" fmla="*/ 479 h 567"/>
                  <a:gd name="T34" fmla="*/ 537 w 801"/>
                  <a:gd name="T35" fmla="*/ 518 h 567"/>
                  <a:gd name="T36" fmla="*/ 546 w 801"/>
                  <a:gd name="T37" fmla="*/ 532 h 567"/>
                  <a:gd name="T38" fmla="*/ 557 w 801"/>
                  <a:gd name="T39" fmla="*/ 563 h 567"/>
                  <a:gd name="T40" fmla="*/ 570 w 801"/>
                  <a:gd name="T41" fmla="*/ 526 h 567"/>
                  <a:gd name="T42" fmla="*/ 564 w 801"/>
                  <a:gd name="T43" fmla="*/ 442 h 567"/>
                  <a:gd name="T44" fmla="*/ 590 w 801"/>
                  <a:gd name="T45" fmla="*/ 420 h 567"/>
                  <a:gd name="T46" fmla="*/ 625 w 801"/>
                  <a:gd name="T47" fmla="*/ 386 h 567"/>
                  <a:gd name="T48" fmla="*/ 638 w 801"/>
                  <a:gd name="T49" fmla="*/ 374 h 567"/>
                  <a:gd name="T50" fmla="*/ 651 w 801"/>
                  <a:gd name="T51" fmla="*/ 363 h 567"/>
                  <a:gd name="T52" fmla="*/ 642 w 801"/>
                  <a:gd name="T53" fmla="*/ 354 h 567"/>
                  <a:gd name="T54" fmla="*/ 643 w 801"/>
                  <a:gd name="T55" fmla="*/ 331 h 567"/>
                  <a:gd name="T56" fmla="*/ 643 w 801"/>
                  <a:gd name="T57" fmla="*/ 316 h 567"/>
                  <a:gd name="T58" fmla="*/ 639 w 801"/>
                  <a:gd name="T59" fmla="*/ 301 h 567"/>
                  <a:gd name="T60" fmla="*/ 653 w 801"/>
                  <a:gd name="T61" fmla="*/ 279 h 567"/>
                  <a:gd name="T62" fmla="*/ 655 w 801"/>
                  <a:gd name="T63" fmla="*/ 309 h 567"/>
                  <a:gd name="T64" fmla="*/ 657 w 801"/>
                  <a:gd name="T65" fmla="*/ 324 h 567"/>
                  <a:gd name="T66" fmla="*/ 669 w 801"/>
                  <a:gd name="T67" fmla="*/ 273 h 567"/>
                  <a:gd name="T68" fmla="*/ 681 w 801"/>
                  <a:gd name="T69" fmla="*/ 279 h 567"/>
                  <a:gd name="T70" fmla="*/ 693 w 801"/>
                  <a:gd name="T71" fmla="*/ 249 h 567"/>
                  <a:gd name="T72" fmla="*/ 729 w 801"/>
                  <a:gd name="T73" fmla="*/ 238 h 567"/>
                  <a:gd name="T74" fmla="*/ 739 w 801"/>
                  <a:gd name="T75" fmla="*/ 229 h 567"/>
                  <a:gd name="T76" fmla="*/ 753 w 801"/>
                  <a:gd name="T77" fmla="*/ 184 h 567"/>
                  <a:gd name="T78" fmla="*/ 775 w 801"/>
                  <a:gd name="T79" fmla="*/ 173 h 567"/>
                  <a:gd name="T80" fmla="*/ 795 w 801"/>
                  <a:gd name="T81" fmla="*/ 167 h 567"/>
                  <a:gd name="T82" fmla="*/ 791 w 801"/>
                  <a:gd name="T83" fmla="*/ 117 h 567"/>
                  <a:gd name="T84" fmla="*/ 757 w 801"/>
                  <a:gd name="T85" fmla="*/ 137 h 567"/>
                  <a:gd name="T86" fmla="*/ 679 w 801"/>
                  <a:gd name="T87" fmla="*/ 164 h 567"/>
                  <a:gd name="T88" fmla="*/ 584 w 801"/>
                  <a:gd name="T89" fmla="*/ 174 h 567"/>
                  <a:gd name="T90" fmla="*/ 476 w 801"/>
                  <a:gd name="T91" fmla="*/ 65 h 567"/>
                  <a:gd name="T92" fmla="*/ 446 w 801"/>
                  <a:gd name="T93" fmla="*/ 48 h 567"/>
                  <a:gd name="T94" fmla="*/ 74 w 801"/>
                  <a:gd name="T95" fmla="*/ 27 h 567"/>
                  <a:gd name="T96" fmla="*/ 64 w 801"/>
                  <a:gd name="T97" fmla="*/ 44 h 567"/>
                  <a:gd name="T98" fmla="*/ 62 w 801"/>
                  <a:gd name="T99" fmla="*/ 27 h 567"/>
                  <a:gd name="T100" fmla="*/ 41 w 801"/>
                  <a:gd name="T101" fmla="*/ 52 h 567"/>
                  <a:gd name="T102" fmla="*/ 47 w 801"/>
                  <a:gd name="T103" fmla="*/ 75 h 567"/>
                  <a:gd name="T104" fmla="*/ 33 w 801"/>
                  <a:gd name="T105" fmla="*/ 91 h 567"/>
                  <a:gd name="T106" fmla="*/ 8 w 801"/>
                  <a:gd name="T107" fmla="*/ 175 h 567"/>
                  <a:gd name="T108" fmla="*/ 5 w 801"/>
                  <a:gd name="T109" fmla="*/ 229 h 567"/>
                  <a:gd name="T110" fmla="*/ 13 w 801"/>
                  <a:gd name="T111" fmla="*/ 281 h 567"/>
                  <a:gd name="T112" fmla="*/ 17 w 801"/>
                  <a:gd name="T113" fmla="*/ 280 h 567"/>
                  <a:gd name="T114" fmla="*/ 16 w 801"/>
                  <a:gd name="T115" fmla="*/ 301 h 567"/>
                  <a:gd name="T116" fmla="*/ 26 w 801"/>
                  <a:gd name="T117" fmla="*/ 341 h 567"/>
                  <a:gd name="T118" fmla="*/ 47 w 801"/>
                  <a:gd name="T119" fmla="*/ 370 h 567"/>
                  <a:gd name="T120" fmla="*/ 103 w 801"/>
                  <a:gd name="T121" fmla="*/ 40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 h="567">
                    <a:moveTo>
                      <a:pt x="103" y="404"/>
                    </a:moveTo>
                    <a:lnTo>
                      <a:pt x="102" y="405"/>
                    </a:lnTo>
                    <a:lnTo>
                      <a:pt x="151" y="432"/>
                    </a:lnTo>
                    <a:lnTo>
                      <a:pt x="192" y="432"/>
                    </a:lnTo>
                    <a:lnTo>
                      <a:pt x="192" y="426"/>
                    </a:lnTo>
                    <a:lnTo>
                      <a:pt x="214" y="428"/>
                    </a:lnTo>
                    <a:lnTo>
                      <a:pt x="217" y="429"/>
                    </a:lnTo>
                    <a:lnTo>
                      <a:pt x="220" y="433"/>
                    </a:lnTo>
                    <a:lnTo>
                      <a:pt x="220" y="435"/>
                    </a:lnTo>
                    <a:lnTo>
                      <a:pt x="221" y="436"/>
                    </a:lnTo>
                    <a:lnTo>
                      <a:pt x="222" y="436"/>
                    </a:lnTo>
                    <a:lnTo>
                      <a:pt x="224" y="439"/>
                    </a:lnTo>
                    <a:lnTo>
                      <a:pt x="224" y="441"/>
                    </a:lnTo>
                    <a:lnTo>
                      <a:pt x="225" y="442"/>
                    </a:lnTo>
                    <a:lnTo>
                      <a:pt x="227" y="444"/>
                    </a:lnTo>
                    <a:lnTo>
                      <a:pt x="227" y="445"/>
                    </a:lnTo>
                    <a:lnTo>
                      <a:pt x="227" y="446"/>
                    </a:lnTo>
                    <a:lnTo>
                      <a:pt x="228" y="447"/>
                    </a:lnTo>
                    <a:lnTo>
                      <a:pt x="231" y="449"/>
                    </a:lnTo>
                    <a:lnTo>
                      <a:pt x="231" y="451"/>
                    </a:lnTo>
                    <a:lnTo>
                      <a:pt x="232" y="455"/>
                    </a:lnTo>
                    <a:lnTo>
                      <a:pt x="233" y="456"/>
                    </a:lnTo>
                    <a:lnTo>
                      <a:pt x="234" y="456"/>
                    </a:lnTo>
                    <a:lnTo>
                      <a:pt x="234" y="458"/>
                    </a:lnTo>
                    <a:lnTo>
                      <a:pt x="236" y="460"/>
                    </a:lnTo>
                    <a:lnTo>
                      <a:pt x="236" y="462"/>
                    </a:lnTo>
                    <a:lnTo>
                      <a:pt x="235" y="463"/>
                    </a:lnTo>
                    <a:lnTo>
                      <a:pt x="234" y="463"/>
                    </a:lnTo>
                    <a:lnTo>
                      <a:pt x="234" y="465"/>
                    </a:lnTo>
                    <a:lnTo>
                      <a:pt x="236" y="468"/>
                    </a:lnTo>
                    <a:lnTo>
                      <a:pt x="237" y="471"/>
                    </a:lnTo>
                    <a:lnTo>
                      <a:pt x="238" y="474"/>
                    </a:lnTo>
                    <a:lnTo>
                      <a:pt x="238" y="474"/>
                    </a:lnTo>
                    <a:lnTo>
                      <a:pt x="239" y="474"/>
                    </a:lnTo>
                    <a:lnTo>
                      <a:pt x="241" y="476"/>
                    </a:lnTo>
                    <a:lnTo>
                      <a:pt x="241" y="476"/>
                    </a:lnTo>
                    <a:lnTo>
                      <a:pt x="243" y="476"/>
                    </a:lnTo>
                    <a:lnTo>
                      <a:pt x="243" y="477"/>
                    </a:lnTo>
                    <a:lnTo>
                      <a:pt x="243" y="478"/>
                    </a:lnTo>
                    <a:lnTo>
                      <a:pt x="244" y="480"/>
                    </a:lnTo>
                    <a:lnTo>
                      <a:pt x="246" y="480"/>
                    </a:lnTo>
                    <a:lnTo>
                      <a:pt x="248" y="481"/>
                    </a:lnTo>
                    <a:lnTo>
                      <a:pt x="249" y="483"/>
                    </a:lnTo>
                    <a:lnTo>
                      <a:pt x="251" y="484"/>
                    </a:lnTo>
                    <a:lnTo>
                      <a:pt x="255" y="485"/>
                    </a:lnTo>
                    <a:lnTo>
                      <a:pt x="255" y="487"/>
                    </a:lnTo>
                    <a:lnTo>
                      <a:pt x="256" y="487"/>
                    </a:lnTo>
                    <a:lnTo>
                      <a:pt x="258" y="486"/>
                    </a:lnTo>
                    <a:lnTo>
                      <a:pt x="258" y="485"/>
                    </a:lnTo>
                    <a:lnTo>
                      <a:pt x="260" y="483"/>
                    </a:lnTo>
                    <a:lnTo>
                      <a:pt x="262" y="483"/>
                    </a:lnTo>
                    <a:lnTo>
                      <a:pt x="262" y="481"/>
                    </a:lnTo>
                    <a:lnTo>
                      <a:pt x="262" y="481"/>
                    </a:lnTo>
                    <a:lnTo>
                      <a:pt x="262" y="478"/>
                    </a:lnTo>
                    <a:lnTo>
                      <a:pt x="265" y="474"/>
                    </a:lnTo>
                    <a:lnTo>
                      <a:pt x="266" y="472"/>
                    </a:lnTo>
                    <a:lnTo>
                      <a:pt x="268" y="471"/>
                    </a:lnTo>
                    <a:lnTo>
                      <a:pt x="269" y="472"/>
                    </a:lnTo>
                    <a:lnTo>
                      <a:pt x="269" y="472"/>
                    </a:lnTo>
                    <a:lnTo>
                      <a:pt x="270" y="472"/>
                    </a:lnTo>
                    <a:lnTo>
                      <a:pt x="271" y="470"/>
                    </a:lnTo>
                    <a:lnTo>
                      <a:pt x="274" y="470"/>
                    </a:lnTo>
                    <a:lnTo>
                      <a:pt x="276" y="470"/>
                    </a:lnTo>
                    <a:lnTo>
                      <a:pt x="279" y="470"/>
                    </a:lnTo>
                    <a:lnTo>
                      <a:pt x="279" y="470"/>
                    </a:lnTo>
                    <a:lnTo>
                      <a:pt x="280" y="472"/>
                    </a:lnTo>
                    <a:lnTo>
                      <a:pt x="282" y="471"/>
                    </a:lnTo>
                    <a:lnTo>
                      <a:pt x="284" y="473"/>
                    </a:lnTo>
                    <a:lnTo>
                      <a:pt x="286" y="475"/>
                    </a:lnTo>
                    <a:lnTo>
                      <a:pt x="288" y="477"/>
                    </a:lnTo>
                    <a:lnTo>
                      <a:pt x="290" y="482"/>
                    </a:lnTo>
                    <a:lnTo>
                      <a:pt x="291" y="485"/>
                    </a:lnTo>
                    <a:lnTo>
                      <a:pt x="292" y="487"/>
                    </a:lnTo>
                    <a:lnTo>
                      <a:pt x="293" y="489"/>
                    </a:lnTo>
                    <a:lnTo>
                      <a:pt x="293" y="494"/>
                    </a:lnTo>
                    <a:lnTo>
                      <a:pt x="294" y="494"/>
                    </a:lnTo>
                    <a:lnTo>
                      <a:pt x="295" y="497"/>
                    </a:lnTo>
                    <a:lnTo>
                      <a:pt x="296" y="503"/>
                    </a:lnTo>
                    <a:lnTo>
                      <a:pt x="298" y="504"/>
                    </a:lnTo>
                    <a:lnTo>
                      <a:pt x="299" y="506"/>
                    </a:lnTo>
                    <a:lnTo>
                      <a:pt x="300" y="507"/>
                    </a:lnTo>
                    <a:lnTo>
                      <a:pt x="301" y="511"/>
                    </a:lnTo>
                    <a:lnTo>
                      <a:pt x="303" y="513"/>
                    </a:lnTo>
                    <a:lnTo>
                      <a:pt x="305" y="516"/>
                    </a:lnTo>
                    <a:lnTo>
                      <a:pt x="305" y="519"/>
                    </a:lnTo>
                    <a:lnTo>
                      <a:pt x="304" y="522"/>
                    </a:lnTo>
                    <a:lnTo>
                      <a:pt x="304" y="523"/>
                    </a:lnTo>
                    <a:lnTo>
                      <a:pt x="305" y="525"/>
                    </a:lnTo>
                    <a:lnTo>
                      <a:pt x="307" y="534"/>
                    </a:lnTo>
                    <a:lnTo>
                      <a:pt x="307" y="539"/>
                    </a:lnTo>
                    <a:lnTo>
                      <a:pt x="309" y="540"/>
                    </a:lnTo>
                    <a:lnTo>
                      <a:pt x="309" y="541"/>
                    </a:lnTo>
                    <a:lnTo>
                      <a:pt x="310" y="542"/>
                    </a:lnTo>
                    <a:lnTo>
                      <a:pt x="313" y="541"/>
                    </a:lnTo>
                    <a:lnTo>
                      <a:pt x="314" y="543"/>
                    </a:lnTo>
                    <a:lnTo>
                      <a:pt x="317" y="546"/>
                    </a:lnTo>
                    <a:lnTo>
                      <a:pt x="321" y="547"/>
                    </a:lnTo>
                    <a:lnTo>
                      <a:pt x="324" y="549"/>
                    </a:lnTo>
                    <a:lnTo>
                      <a:pt x="326" y="550"/>
                    </a:lnTo>
                    <a:lnTo>
                      <a:pt x="328" y="552"/>
                    </a:lnTo>
                    <a:lnTo>
                      <a:pt x="328" y="553"/>
                    </a:lnTo>
                    <a:lnTo>
                      <a:pt x="330" y="547"/>
                    </a:lnTo>
                    <a:lnTo>
                      <a:pt x="331" y="543"/>
                    </a:lnTo>
                    <a:lnTo>
                      <a:pt x="330" y="541"/>
                    </a:lnTo>
                    <a:lnTo>
                      <a:pt x="331" y="534"/>
                    </a:lnTo>
                    <a:lnTo>
                      <a:pt x="329" y="532"/>
                    </a:lnTo>
                    <a:lnTo>
                      <a:pt x="331" y="527"/>
                    </a:lnTo>
                    <a:lnTo>
                      <a:pt x="332" y="522"/>
                    </a:lnTo>
                    <a:lnTo>
                      <a:pt x="334" y="519"/>
                    </a:lnTo>
                    <a:lnTo>
                      <a:pt x="333" y="512"/>
                    </a:lnTo>
                    <a:lnTo>
                      <a:pt x="335" y="512"/>
                    </a:lnTo>
                    <a:lnTo>
                      <a:pt x="338" y="508"/>
                    </a:lnTo>
                    <a:lnTo>
                      <a:pt x="336" y="507"/>
                    </a:lnTo>
                    <a:lnTo>
                      <a:pt x="339" y="503"/>
                    </a:lnTo>
                    <a:lnTo>
                      <a:pt x="340" y="504"/>
                    </a:lnTo>
                    <a:lnTo>
                      <a:pt x="343" y="502"/>
                    </a:lnTo>
                    <a:lnTo>
                      <a:pt x="342" y="498"/>
                    </a:lnTo>
                    <a:lnTo>
                      <a:pt x="344" y="500"/>
                    </a:lnTo>
                    <a:lnTo>
                      <a:pt x="347" y="498"/>
                    </a:lnTo>
                    <a:lnTo>
                      <a:pt x="345" y="497"/>
                    </a:lnTo>
                    <a:lnTo>
                      <a:pt x="348" y="494"/>
                    </a:lnTo>
                    <a:lnTo>
                      <a:pt x="349" y="495"/>
                    </a:lnTo>
                    <a:lnTo>
                      <a:pt x="351" y="494"/>
                    </a:lnTo>
                    <a:lnTo>
                      <a:pt x="352" y="497"/>
                    </a:lnTo>
                    <a:lnTo>
                      <a:pt x="350" y="499"/>
                    </a:lnTo>
                    <a:lnTo>
                      <a:pt x="352" y="499"/>
                    </a:lnTo>
                    <a:lnTo>
                      <a:pt x="355" y="496"/>
                    </a:lnTo>
                    <a:lnTo>
                      <a:pt x="357" y="496"/>
                    </a:lnTo>
                    <a:lnTo>
                      <a:pt x="362" y="493"/>
                    </a:lnTo>
                    <a:lnTo>
                      <a:pt x="367" y="488"/>
                    </a:lnTo>
                    <a:lnTo>
                      <a:pt x="369" y="488"/>
                    </a:lnTo>
                    <a:lnTo>
                      <a:pt x="371" y="486"/>
                    </a:lnTo>
                    <a:lnTo>
                      <a:pt x="370" y="483"/>
                    </a:lnTo>
                    <a:lnTo>
                      <a:pt x="370" y="479"/>
                    </a:lnTo>
                    <a:lnTo>
                      <a:pt x="369" y="474"/>
                    </a:lnTo>
                    <a:lnTo>
                      <a:pt x="370" y="477"/>
                    </a:lnTo>
                    <a:lnTo>
                      <a:pt x="372" y="477"/>
                    </a:lnTo>
                    <a:lnTo>
                      <a:pt x="374" y="474"/>
                    </a:lnTo>
                    <a:lnTo>
                      <a:pt x="375" y="472"/>
                    </a:lnTo>
                    <a:lnTo>
                      <a:pt x="376" y="475"/>
                    </a:lnTo>
                    <a:lnTo>
                      <a:pt x="374" y="478"/>
                    </a:lnTo>
                    <a:lnTo>
                      <a:pt x="375" y="481"/>
                    </a:lnTo>
                    <a:lnTo>
                      <a:pt x="374" y="484"/>
                    </a:lnTo>
                    <a:lnTo>
                      <a:pt x="377" y="483"/>
                    </a:lnTo>
                    <a:lnTo>
                      <a:pt x="379" y="479"/>
                    </a:lnTo>
                    <a:lnTo>
                      <a:pt x="382" y="479"/>
                    </a:lnTo>
                    <a:lnTo>
                      <a:pt x="383" y="477"/>
                    </a:lnTo>
                    <a:lnTo>
                      <a:pt x="389" y="476"/>
                    </a:lnTo>
                    <a:lnTo>
                      <a:pt x="392" y="476"/>
                    </a:lnTo>
                    <a:lnTo>
                      <a:pt x="399" y="478"/>
                    </a:lnTo>
                    <a:lnTo>
                      <a:pt x="400" y="480"/>
                    </a:lnTo>
                    <a:lnTo>
                      <a:pt x="408" y="481"/>
                    </a:lnTo>
                    <a:lnTo>
                      <a:pt x="411" y="480"/>
                    </a:lnTo>
                    <a:lnTo>
                      <a:pt x="410" y="478"/>
                    </a:lnTo>
                    <a:lnTo>
                      <a:pt x="411" y="477"/>
                    </a:lnTo>
                    <a:lnTo>
                      <a:pt x="413" y="475"/>
                    </a:lnTo>
                    <a:lnTo>
                      <a:pt x="414" y="476"/>
                    </a:lnTo>
                    <a:lnTo>
                      <a:pt x="414" y="477"/>
                    </a:lnTo>
                    <a:lnTo>
                      <a:pt x="415" y="478"/>
                    </a:lnTo>
                    <a:lnTo>
                      <a:pt x="417" y="477"/>
                    </a:lnTo>
                    <a:lnTo>
                      <a:pt x="418" y="479"/>
                    </a:lnTo>
                    <a:lnTo>
                      <a:pt x="418" y="481"/>
                    </a:lnTo>
                    <a:lnTo>
                      <a:pt x="419" y="483"/>
                    </a:lnTo>
                    <a:lnTo>
                      <a:pt x="421" y="482"/>
                    </a:lnTo>
                    <a:lnTo>
                      <a:pt x="423" y="484"/>
                    </a:lnTo>
                    <a:lnTo>
                      <a:pt x="421" y="486"/>
                    </a:lnTo>
                    <a:lnTo>
                      <a:pt x="420" y="488"/>
                    </a:lnTo>
                    <a:lnTo>
                      <a:pt x="421" y="488"/>
                    </a:lnTo>
                    <a:lnTo>
                      <a:pt x="424" y="488"/>
                    </a:lnTo>
                    <a:lnTo>
                      <a:pt x="425" y="489"/>
                    </a:lnTo>
                    <a:lnTo>
                      <a:pt x="429" y="491"/>
                    </a:lnTo>
                    <a:lnTo>
                      <a:pt x="431" y="488"/>
                    </a:lnTo>
                    <a:lnTo>
                      <a:pt x="432" y="487"/>
                    </a:lnTo>
                    <a:lnTo>
                      <a:pt x="435" y="489"/>
                    </a:lnTo>
                    <a:lnTo>
                      <a:pt x="436" y="491"/>
                    </a:lnTo>
                    <a:lnTo>
                      <a:pt x="438" y="490"/>
                    </a:lnTo>
                    <a:lnTo>
                      <a:pt x="438" y="485"/>
                    </a:lnTo>
                    <a:lnTo>
                      <a:pt x="437" y="483"/>
                    </a:lnTo>
                    <a:lnTo>
                      <a:pt x="439" y="482"/>
                    </a:lnTo>
                    <a:lnTo>
                      <a:pt x="442" y="486"/>
                    </a:lnTo>
                    <a:lnTo>
                      <a:pt x="443" y="487"/>
                    </a:lnTo>
                    <a:lnTo>
                      <a:pt x="445" y="489"/>
                    </a:lnTo>
                    <a:lnTo>
                      <a:pt x="446" y="489"/>
                    </a:lnTo>
                    <a:lnTo>
                      <a:pt x="448" y="490"/>
                    </a:lnTo>
                    <a:lnTo>
                      <a:pt x="448" y="494"/>
                    </a:lnTo>
                    <a:lnTo>
                      <a:pt x="449" y="491"/>
                    </a:lnTo>
                    <a:lnTo>
                      <a:pt x="451" y="491"/>
                    </a:lnTo>
                    <a:lnTo>
                      <a:pt x="452" y="490"/>
                    </a:lnTo>
                    <a:lnTo>
                      <a:pt x="448" y="487"/>
                    </a:lnTo>
                    <a:lnTo>
                      <a:pt x="443" y="484"/>
                    </a:lnTo>
                    <a:lnTo>
                      <a:pt x="442" y="482"/>
                    </a:lnTo>
                    <a:lnTo>
                      <a:pt x="442" y="479"/>
                    </a:lnTo>
                    <a:lnTo>
                      <a:pt x="447" y="477"/>
                    </a:lnTo>
                    <a:lnTo>
                      <a:pt x="448" y="476"/>
                    </a:lnTo>
                    <a:lnTo>
                      <a:pt x="445" y="474"/>
                    </a:lnTo>
                    <a:lnTo>
                      <a:pt x="445" y="473"/>
                    </a:lnTo>
                    <a:lnTo>
                      <a:pt x="444" y="473"/>
                    </a:lnTo>
                    <a:lnTo>
                      <a:pt x="442" y="475"/>
                    </a:lnTo>
                    <a:lnTo>
                      <a:pt x="440" y="476"/>
                    </a:lnTo>
                    <a:lnTo>
                      <a:pt x="440" y="474"/>
                    </a:lnTo>
                    <a:lnTo>
                      <a:pt x="442" y="470"/>
                    </a:lnTo>
                    <a:lnTo>
                      <a:pt x="447" y="468"/>
                    </a:lnTo>
                    <a:lnTo>
                      <a:pt x="449" y="465"/>
                    </a:lnTo>
                    <a:lnTo>
                      <a:pt x="458" y="463"/>
                    </a:lnTo>
                    <a:lnTo>
                      <a:pt x="461" y="464"/>
                    </a:lnTo>
                    <a:lnTo>
                      <a:pt x="463" y="463"/>
                    </a:lnTo>
                    <a:lnTo>
                      <a:pt x="465" y="464"/>
                    </a:lnTo>
                    <a:lnTo>
                      <a:pt x="466" y="461"/>
                    </a:lnTo>
                    <a:lnTo>
                      <a:pt x="467" y="458"/>
                    </a:lnTo>
                    <a:lnTo>
                      <a:pt x="469" y="459"/>
                    </a:lnTo>
                    <a:lnTo>
                      <a:pt x="469" y="461"/>
                    </a:lnTo>
                    <a:lnTo>
                      <a:pt x="469" y="463"/>
                    </a:lnTo>
                    <a:lnTo>
                      <a:pt x="472" y="466"/>
                    </a:lnTo>
                    <a:lnTo>
                      <a:pt x="474" y="464"/>
                    </a:lnTo>
                    <a:lnTo>
                      <a:pt x="478" y="465"/>
                    </a:lnTo>
                    <a:lnTo>
                      <a:pt x="480" y="463"/>
                    </a:lnTo>
                    <a:lnTo>
                      <a:pt x="482" y="465"/>
                    </a:lnTo>
                    <a:lnTo>
                      <a:pt x="486" y="464"/>
                    </a:lnTo>
                    <a:lnTo>
                      <a:pt x="487" y="465"/>
                    </a:lnTo>
                    <a:lnTo>
                      <a:pt x="490" y="463"/>
                    </a:lnTo>
                    <a:lnTo>
                      <a:pt x="494" y="463"/>
                    </a:lnTo>
                    <a:lnTo>
                      <a:pt x="494" y="464"/>
                    </a:lnTo>
                    <a:lnTo>
                      <a:pt x="492" y="464"/>
                    </a:lnTo>
                    <a:lnTo>
                      <a:pt x="489" y="464"/>
                    </a:lnTo>
                    <a:lnTo>
                      <a:pt x="488" y="465"/>
                    </a:lnTo>
                    <a:lnTo>
                      <a:pt x="492" y="466"/>
                    </a:lnTo>
                    <a:lnTo>
                      <a:pt x="496" y="466"/>
                    </a:lnTo>
                    <a:lnTo>
                      <a:pt x="498" y="468"/>
                    </a:lnTo>
                    <a:lnTo>
                      <a:pt x="500" y="470"/>
                    </a:lnTo>
                    <a:lnTo>
                      <a:pt x="499" y="467"/>
                    </a:lnTo>
                    <a:lnTo>
                      <a:pt x="499" y="466"/>
                    </a:lnTo>
                    <a:lnTo>
                      <a:pt x="501" y="466"/>
                    </a:lnTo>
                    <a:lnTo>
                      <a:pt x="501" y="467"/>
                    </a:lnTo>
                    <a:lnTo>
                      <a:pt x="504" y="470"/>
                    </a:lnTo>
                    <a:lnTo>
                      <a:pt x="503" y="471"/>
                    </a:lnTo>
                    <a:lnTo>
                      <a:pt x="501" y="470"/>
                    </a:lnTo>
                    <a:lnTo>
                      <a:pt x="501" y="470"/>
                    </a:lnTo>
                    <a:lnTo>
                      <a:pt x="504" y="473"/>
                    </a:lnTo>
                    <a:lnTo>
                      <a:pt x="505" y="476"/>
                    </a:lnTo>
                    <a:lnTo>
                      <a:pt x="506" y="477"/>
                    </a:lnTo>
                    <a:lnTo>
                      <a:pt x="505" y="477"/>
                    </a:lnTo>
                    <a:lnTo>
                      <a:pt x="505" y="477"/>
                    </a:lnTo>
                    <a:lnTo>
                      <a:pt x="504" y="477"/>
                    </a:lnTo>
                    <a:lnTo>
                      <a:pt x="505" y="479"/>
                    </a:lnTo>
                    <a:lnTo>
                      <a:pt x="510" y="478"/>
                    </a:lnTo>
                    <a:lnTo>
                      <a:pt x="512" y="477"/>
                    </a:lnTo>
                    <a:lnTo>
                      <a:pt x="516" y="474"/>
                    </a:lnTo>
                    <a:lnTo>
                      <a:pt x="517" y="474"/>
                    </a:lnTo>
                    <a:lnTo>
                      <a:pt x="518" y="474"/>
                    </a:lnTo>
                    <a:lnTo>
                      <a:pt x="518" y="473"/>
                    </a:lnTo>
                    <a:lnTo>
                      <a:pt x="519" y="471"/>
                    </a:lnTo>
                    <a:lnTo>
                      <a:pt x="522" y="470"/>
                    </a:lnTo>
                    <a:lnTo>
                      <a:pt x="524" y="471"/>
                    </a:lnTo>
                    <a:lnTo>
                      <a:pt x="527" y="473"/>
                    </a:lnTo>
                    <a:lnTo>
                      <a:pt x="528" y="479"/>
                    </a:lnTo>
                    <a:lnTo>
                      <a:pt x="530" y="481"/>
                    </a:lnTo>
                    <a:lnTo>
                      <a:pt x="531" y="481"/>
                    </a:lnTo>
                    <a:lnTo>
                      <a:pt x="532" y="484"/>
                    </a:lnTo>
                    <a:lnTo>
                      <a:pt x="533" y="486"/>
                    </a:lnTo>
                    <a:lnTo>
                      <a:pt x="535" y="486"/>
                    </a:lnTo>
                    <a:lnTo>
                      <a:pt x="535" y="488"/>
                    </a:lnTo>
                    <a:lnTo>
                      <a:pt x="535" y="490"/>
                    </a:lnTo>
                    <a:lnTo>
                      <a:pt x="538" y="491"/>
                    </a:lnTo>
                    <a:lnTo>
                      <a:pt x="540" y="494"/>
                    </a:lnTo>
                    <a:lnTo>
                      <a:pt x="539" y="498"/>
                    </a:lnTo>
                    <a:lnTo>
                      <a:pt x="538" y="506"/>
                    </a:lnTo>
                    <a:lnTo>
                      <a:pt x="535" y="512"/>
                    </a:lnTo>
                    <a:lnTo>
                      <a:pt x="535" y="515"/>
                    </a:lnTo>
                    <a:lnTo>
                      <a:pt x="536" y="519"/>
                    </a:lnTo>
                    <a:lnTo>
                      <a:pt x="537" y="518"/>
                    </a:lnTo>
                    <a:lnTo>
                      <a:pt x="539" y="515"/>
                    </a:lnTo>
                    <a:lnTo>
                      <a:pt x="539" y="514"/>
                    </a:lnTo>
                    <a:lnTo>
                      <a:pt x="539" y="512"/>
                    </a:lnTo>
                    <a:lnTo>
                      <a:pt x="542" y="514"/>
                    </a:lnTo>
                    <a:lnTo>
                      <a:pt x="542" y="517"/>
                    </a:lnTo>
                    <a:lnTo>
                      <a:pt x="538" y="522"/>
                    </a:lnTo>
                    <a:lnTo>
                      <a:pt x="539" y="525"/>
                    </a:lnTo>
                    <a:lnTo>
                      <a:pt x="539" y="528"/>
                    </a:lnTo>
                    <a:lnTo>
                      <a:pt x="541" y="530"/>
                    </a:lnTo>
                    <a:lnTo>
                      <a:pt x="542" y="532"/>
                    </a:lnTo>
                    <a:lnTo>
                      <a:pt x="542" y="532"/>
                    </a:lnTo>
                    <a:lnTo>
                      <a:pt x="543" y="535"/>
                    </a:lnTo>
                    <a:lnTo>
                      <a:pt x="544" y="533"/>
                    </a:lnTo>
                    <a:lnTo>
                      <a:pt x="544" y="532"/>
                    </a:lnTo>
                    <a:lnTo>
                      <a:pt x="546" y="532"/>
                    </a:lnTo>
                    <a:lnTo>
                      <a:pt x="548" y="532"/>
                    </a:lnTo>
                    <a:lnTo>
                      <a:pt x="546" y="534"/>
                    </a:lnTo>
                    <a:lnTo>
                      <a:pt x="546" y="537"/>
                    </a:lnTo>
                    <a:lnTo>
                      <a:pt x="544" y="539"/>
                    </a:lnTo>
                    <a:lnTo>
                      <a:pt x="545" y="541"/>
                    </a:lnTo>
                    <a:lnTo>
                      <a:pt x="548" y="544"/>
                    </a:lnTo>
                    <a:lnTo>
                      <a:pt x="549" y="547"/>
                    </a:lnTo>
                    <a:lnTo>
                      <a:pt x="548" y="552"/>
                    </a:lnTo>
                    <a:lnTo>
                      <a:pt x="549" y="553"/>
                    </a:lnTo>
                    <a:lnTo>
                      <a:pt x="552" y="553"/>
                    </a:lnTo>
                    <a:lnTo>
                      <a:pt x="553" y="556"/>
                    </a:lnTo>
                    <a:lnTo>
                      <a:pt x="553" y="558"/>
                    </a:lnTo>
                    <a:lnTo>
                      <a:pt x="556" y="562"/>
                    </a:lnTo>
                    <a:lnTo>
                      <a:pt x="554" y="563"/>
                    </a:lnTo>
                    <a:lnTo>
                      <a:pt x="557" y="563"/>
                    </a:lnTo>
                    <a:lnTo>
                      <a:pt x="558" y="566"/>
                    </a:lnTo>
                    <a:lnTo>
                      <a:pt x="561" y="567"/>
                    </a:lnTo>
                    <a:lnTo>
                      <a:pt x="563" y="565"/>
                    </a:lnTo>
                    <a:lnTo>
                      <a:pt x="566" y="564"/>
                    </a:lnTo>
                    <a:lnTo>
                      <a:pt x="566" y="560"/>
                    </a:lnTo>
                    <a:lnTo>
                      <a:pt x="568" y="557"/>
                    </a:lnTo>
                    <a:lnTo>
                      <a:pt x="570" y="553"/>
                    </a:lnTo>
                    <a:lnTo>
                      <a:pt x="572" y="547"/>
                    </a:lnTo>
                    <a:lnTo>
                      <a:pt x="572" y="544"/>
                    </a:lnTo>
                    <a:lnTo>
                      <a:pt x="572" y="543"/>
                    </a:lnTo>
                    <a:lnTo>
                      <a:pt x="573" y="536"/>
                    </a:lnTo>
                    <a:lnTo>
                      <a:pt x="572" y="536"/>
                    </a:lnTo>
                    <a:lnTo>
                      <a:pt x="573" y="533"/>
                    </a:lnTo>
                    <a:lnTo>
                      <a:pt x="573" y="529"/>
                    </a:lnTo>
                    <a:lnTo>
                      <a:pt x="570" y="526"/>
                    </a:lnTo>
                    <a:lnTo>
                      <a:pt x="568" y="515"/>
                    </a:lnTo>
                    <a:lnTo>
                      <a:pt x="567" y="514"/>
                    </a:lnTo>
                    <a:lnTo>
                      <a:pt x="568" y="508"/>
                    </a:lnTo>
                    <a:lnTo>
                      <a:pt x="569" y="505"/>
                    </a:lnTo>
                    <a:lnTo>
                      <a:pt x="568" y="501"/>
                    </a:lnTo>
                    <a:lnTo>
                      <a:pt x="566" y="498"/>
                    </a:lnTo>
                    <a:lnTo>
                      <a:pt x="565" y="491"/>
                    </a:lnTo>
                    <a:lnTo>
                      <a:pt x="563" y="488"/>
                    </a:lnTo>
                    <a:lnTo>
                      <a:pt x="563" y="480"/>
                    </a:lnTo>
                    <a:lnTo>
                      <a:pt x="561" y="475"/>
                    </a:lnTo>
                    <a:lnTo>
                      <a:pt x="562" y="468"/>
                    </a:lnTo>
                    <a:lnTo>
                      <a:pt x="562" y="463"/>
                    </a:lnTo>
                    <a:lnTo>
                      <a:pt x="563" y="453"/>
                    </a:lnTo>
                    <a:lnTo>
                      <a:pt x="563" y="447"/>
                    </a:lnTo>
                    <a:lnTo>
                      <a:pt x="564" y="442"/>
                    </a:lnTo>
                    <a:lnTo>
                      <a:pt x="567" y="437"/>
                    </a:lnTo>
                    <a:lnTo>
                      <a:pt x="570" y="436"/>
                    </a:lnTo>
                    <a:lnTo>
                      <a:pt x="570" y="435"/>
                    </a:lnTo>
                    <a:lnTo>
                      <a:pt x="572" y="434"/>
                    </a:lnTo>
                    <a:lnTo>
                      <a:pt x="573" y="431"/>
                    </a:lnTo>
                    <a:lnTo>
                      <a:pt x="574" y="428"/>
                    </a:lnTo>
                    <a:lnTo>
                      <a:pt x="573" y="427"/>
                    </a:lnTo>
                    <a:lnTo>
                      <a:pt x="573" y="426"/>
                    </a:lnTo>
                    <a:lnTo>
                      <a:pt x="577" y="426"/>
                    </a:lnTo>
                    <a:lnTo>
                      <a:pt x="577" y="424"/>
                    </a:lnTo>
                    <a:lnTo>
                      <a:pt x="580" y="425"/>
                    </a:lnTo>
                    <a:lnTo>
                      <a:pt x="581" y="422"/>
                    </a:lnTo>
                    <a:lnTo>
                      <a:pt x="585" y="422"/>
                    </a:lnTo>
                    <a:lnTo>
                      <a:pt x="587" y="419"/>
                    </a:lnTo>
                    <a:lnTo>
                      <a:pt x="590" y="420"/>
                    </a:lnTo>
                    <a:lnTo>
                      <a:pt x="591" y="418"/>
                    </a:lnTo>
                    <a:lnTo>
                      <a:pt x="592" y="418"/>
                    </a:lnTo>
                    <a:lnTo>
                      <a:pt x="594" y="418"/>
                    </a:lnTo>
                    <a:lnTo>
                      <a:pt x="596" y="415"/>
                    </a:lnTo>
                    <a:lnTo>
                      <a:pt x="597" y="413"/>
                    </a:lnTo>
                    <a:lnTo>
                      <a:pt x="598" y="413"/>
                    </a:lnTo>
                    <a:lnTo>
                      <a:pt x="600" y="411"/>
                    </a:lnTo>
                    <a:lnTo>
                      <a:pt x="600" y="409"/>
                    </a:lnTo>
                    <a:lnTo>
                      <a:pt x="605" y="401"/>
                    </a:lnTo>
                    <a:lnTo>
                      <a:pt x="608" y="398"/>
                    </a:lnTo>
                    <a:lnTo>
                      <a:pt x="612" y="397"/>
                    </a:lnTo>
                    <a:lnTo>
                      <a:pt x="614" y="398"/>
                    </a:lnTo>
                    <a:lnTo>
                      <a:pt x="615" y="398"/>
                    </a:lnTo>
                    <a:lnTo>
                      <a:pt x="617" y="393"/>
                    </a:lnTo>
                    <a:lnTo>
                      <a:pt x="625" y="386"/>
                    </a:lnTo>
                    <a:lnTo>
                      <a:pt x="631" y="381"/>
                    </a:lnTo>
                    <a:lnTo>
                      <a:pt x="634" y="381"/>
                    </a:lnTo>
                    <a:lnTo>
                      <a:pt x="636" y="380"/>
                    </a:lnTo>
                    <a:lnTo>
                      <a:pt x="637" y="380"/>
                    </a:lnTo>
                    <a:lnTo>
                      <a:pt x="637" y="381"/>
                    </a:lnTo>
                    <a:lnTo>
                      <a:pt x="639" y="381"/>
                    </a:lnTo>
                    <a:lnTo>
                      <a:pt x="643" y="377"/>
                    </a:lnTo>
                    <a:lnTo>
                      <a:pt x="642" y="377"/>
                    </a:lnTo>
                    <a:lnTo>
                      <a:pt x="641" y="375"/>
                    </a:lnTo>
                    <a:lnTo>
                      <a:pt x="638" y="378"/>
                    </a:lnTo>
                    <a:lnTo>
                      <a:pt x="635" y="377"/>
                    </a:lnTo>
                    <a:lnTo>
                      <a:pt x="632" y="375"/>
                    </a:lnTo>
                    <a:lnTo>
                      <a:pt x="635" y="377"/>
                    </a:lnTo>
                    <a:lnTo>
                      <a:pt x="639" y="374"/>
                    </a:lnTo>
                    <a:lnTo>
                      <a:pt x="638" y="374"/>
                    </a:lnTo>
                    <a:lnTo>
                      <a:pt x="639" y="372"/>
                    </a:lnTo>
                    <a:lnTo>
                      <a:pt x="639" y="370"/>
                    </a:lnTo>
                    <a:lnTo>
                      <a:pt x="636" y="370"/>
                    </a:lnTo>
                    <a:lnTo>
                      <a:pt x="634" y="367"/>
                    </a:lnTo>
                    <a:lnTo>
                      <a:pt x="636" y="367"/>
                    </a:lnTo>
                    <a:lnTo>
                      <a:pt x="638" y="368"/>
                    </a:lnTo>
                    <a:lnTo>
                      <a:pt x="639" y="367"/>
                    </a:lnTo>
                    <a:lnTo>
                      <a:pt x="640" y="365"/>
                    </a:lnTo>
                    <a:lnTo>
                      <a:pt x="641" y="369"/>
                    </a:lnTo>
                    <a:lnTo>
                      <a:pt x="643" y="368"/>
                    </a:lnTo>
                    <a:lnTo>
                      <a:pt x="645" y="370"/>
                    </a:lnTo>
                    <a:lnTo>
                      <a:pt x="646" y="369"/>
                    </a:lnTo>
                    <a:lnTo>
                      <a:pt x="647" y="366"/>
                    </a:lnTo>
                    <a:lnTo>
                      <a:pt x="650" y="363"/>
                    </a:lnTo>
                    <a:lnTo>
                      <a:pt x="651" y="363"/>
                    </a:lnTo>
                    <a:lnTo>
                      <a:pt x="652" y="360"/>
                    </a:lnTo>
                    <a:lnTo>
                      <a:pt x="650" y="356"/>
                    </a:lnTo>
                    <a:lnTo>
                      <a:pt x="650" y="356"/>
                    </a:lnTo>
                    <a:lnTo>
                      <a:pt x="649" y="360"/>
                    </a:lnTo>
                    <a:lnTo>
                      <a:pt x="648" y="362"/>
                    </a:lnTo>
                    <a:lnTo>
                      <a:pt x="647" y="362"/>
                    </a:lnTo>
                    <a:lnTo>
                      <a:pt x="646" y="356"/>
                    </a:lnTo>
                    <a:lnTo>
                      <a:pt x="646" y="356"/>
                    </a:lnTo>
                    <a:lnTo>
                      <a:pt x="639" y="357"/>
                    </a:lnTo>
                    <a:lnTo>
                      <a:pt x="637" y="358"/>
                    </a:lnTo>
                    <a:lnTo>
                      <a:pt x="637" y="356"/>
                    </a:lnTo>
                    <a:lnTo>
                      <a:pt x="638" y="351"/>
                    </a:lnTo>
                    <a:lnTo>
                      <a:pt x="639" y="350"/>
                    </a:lnTo>
                    <a:lnTo>
                      <a:pt x="640" y="354"/>
                    </a:lnTo>
                    <a:lnTo>
                      <a:pt x="642" y="354"/>
                    </a:lnTo>
                    <a:lnTo>
                      <a:pt x="643" y="353"/>
                    </a:lnTo>
                    <a:lnTo>
                      <a:pt x="647" y="352"/>
                    </a:lnTo>
                    <a:lnTo>
                      <a:pt x="647" y="351"/>
                    </a:lnTo>
                    <a:lnTo>
                      <a:pt x="650" y="351"/>
                    </a:lnTo>
                    <a:lnTo>
                      <a:pt x="650" y="349"/>
                    </a:lnTo>
                    <a:lnTo>
                      <a:pt x="650" y="346"/>
                    </a:lnTo>
                    <a:lnTo>
                      <a:pt x="649" y="344"/>
                    </a:lnTo>
                    <a:lnTo>
                      <a:pt x="649" y="343"/>
                    </a:lnTo>
                    <a:lnTo>
                      <a:pt x="650" y="343"/>
                    </a:lnTo>
                    <a:lnTo>
                      <a:pt x="651" y="340"/>
                    </a:lnTo>
                    <a:lnTo>
                      <a:pt x="650" y="336"/>
                    </a:lnTo>
                    <a:lnTo>
                      <a:pt x="650" y="336"/>
                    </a:lnTo>
                    <a:lnTo>
                      <a:pt x="647" y="336"/>
                    </a:lnTo>
                    <a:lnTo>
                      <a:pt x="645" y="336"/>
                    </a:lnTo>
                    <a:lnTo>
                      <a:pt x="643" y="331"/>
                    </a:lnTo>
                    <a:lnTo>
                      <a:pt x="642" y="331"/>
                    </a:lnTo>
                    <a:lnTo>
                      <a:pt x="639" y="330"/>
                    </a:lnTo>
                    <a:lnTo>
                      <a:pt x="638" y="327"/>
                    </a:lnTo>
                    <a:lnTo>
                      <a:pt x="640" y="329"/>
                    </a:lnTo>
                    <a:lnTo>
                      <a:pt x="643" y="329"/>
                    </a:lnTo>
                    <a:lnTo>
                      <a:pt x="645" y="332"/>
                    </a:lnTo>
                    <a:lnTo>
                      <a:pt x="646" y="332"/>
                    </a:lnTo>
                    <a:lnTo>
                      <a:pt x="648" y="330"/>
                    </a:lnTo>
                    <a:lnTo>
                      <a:pt x="644" y="327"/>
                    </a:lnTo>
                    <a:lnTo>
                      <a:pt x="647" y="328"/>
                    </a:lnTo>
                    <a:lnTo>
                      <a:pt x="647" y="326"/>
                    </a:lnTo>
                    <a:lnTo>
                      <a:pt x="648" y="325"/>
                    </a:lnTo>
                    <a:lnTo>
                      <a:pt x="647" y="322"/>
                    </a:lnTo>
                    <a:lnTo>
                      <a:pt x="644" y="320"/>
                    </a:lnTo>
                    <a:lnTo>
                      <a:pt x="643" y="316"/>
                    </a:lnTo>
                    <a:lnTo>
                      <a:pt x="645" y="317"/>
                    </a:lnTo>
                    <a:lnTo>
                      <a:pt x="646" y="320"/>
                    </a:lnTo>
                    <a:lnTo>
                      <a:pt x="647" y="320"/>
                    </a:lnTo>
                    <a:lnTo>
                      <a:pt x="648" y="316"/>
                    </a:lnTo>
                    <a:lnTo>
                      <a:pt x="648" y="314"/>
                    </a:lnTo>
                    <a:lnTo>
                      <a:pt x="646" y="312"/>
                    </a:lnTo>
                    <a:lnTo>
                      <a:pt x="643" y="308"/>
                    </a:lnTo>
                    <a:lnTo>
                      <a:pt x="639" y="306"/>
                    </a:lnTo>
                    <a:lnTo>
                      <a:pt x="638" y="303"/>
                    </a:lnTo>
                    <a:lnTo>
                      <a:pt x="636" y="301"/>
                    </a:lnTo>
                    <a:lnTo>
                      <a:pt x="636" y="299"/>
                    </a:lnTo>
                    <a:lnTo>
                      <a:pt x="638" y="295"/>
                    </a:lnTo>
                    <a:lnTo>
                      <a:pt x="637" y="299"/>
                    </a:lnTo>
                    <a:lnTo>
                      <a:pt x="637" y="301"/>
                    </a:lnTo>
                    <a:lnTo>
                      <a:pt x="639" y="301"/>
                    </a:lnTo>
                    <a:lnTo>
                      <a:pt x="640" y="305"/>
                    </a:lnTo>
                    <a:lnTo>
                      <a:pt x="643" y="305"/>
                    </a:lnTo>
                    <a:lnTo>
                      <a:pt x="646" y="310"/>
                    </a:lnTo>
                    <a:lnTo>
                      <a:pt x="647" y="310"/>
                    </a:lnTo>
                    <a:lnTo>
                      <a:pt x="647" y="303"/>
                    </a:lnTo>
                    <a:lnTo>
                      <a:pt x="647" y="300"/>
                    </a:lnTo>
                    <a:lnTo>
                      <a:pt x="648" y="298"/>
                    </a:lnTo>
                    <a:lnTo>
                      <a:pt x="647" y="295"/>
                    </a:lnTo>
                    <a:lnTo>
                      <a:pt x="647" y="291"/>
                    </a:lnTo>
                    <a:lnTo>
                      <a:pt x="648" y="288"/>
                    </a:lnTo>
                    <a:lnTo>
                      <a:pt x="646" y="286"/>
                    </a:lnTo>
                    <a:lnTo>
                      <a:pt x="648" y="287"/>
                    </a:lnTo>
                    <a:lnTo>
                      <a:pt x="650" y="285"/>
                    </a:lnTo>
                    <a:lnTo>
                      <a:pt x="653" y="282"/>
                    </a:lnTo>
                    <a:lnTo>
                      <a:pt x="653" y="279"/>
                    </a:lnTo>
                    <a:lnTo>
                      <a:pt x="653" y="278"/>
                    </a:lnTo>
                    <a:lnTo>
                      <a:pt x="654" y="279"/>
                    </a:lnTo>
                    <a:lnTo>
                      <a:pt x="653" y="282"/>
                    </a:lnTo>
                    <a:lnTo>
                      <a:pt x="654" y="284"/>
                    </a:lnTo>
                    <a:lnTo>
                      <a:pt x="652" y="285"/>
                    </a:lnTo>
                    <a:lnTo>
                      <a:pt x="650" y="289"/>
                    </a:lnTo>
                    <a:lnTo>
                      <a:pt x="653" y="293"/>
                    </a:lnTo>
                    <a:lnTo>
                      <a:pt x="652" y="298"/>
                    </a:lnTo>
                    <a:lnTo>
                      <a:pt x="650" y="301"/>
                    </a:lnTo>
                    <a:lnTo>
                      <a:pt x="650" y="305"/>
                    </a:lnTo>
                    <a:lnTo>
                      <a:pt x="652" y="308"/>
                    </a:lnTo>
                    <a:lnTo>
                      <a:pt x="653" y="307"/>
                    </a:lnTo>
                    <a:lnTo>
                      <a:pt x="653" y="308"/>
                    </a:lnTo>
                    <a:lnTo>
                      <a:pt x="655" y="308"/>
                    </a:lnTo>
                    <a:lnTo>
                      <a:pt x="655" y="309"/>
                    </a:lnTo>
                    <a:lnTo>
                      <a:pt x="654" y="311"/>
                    </a:lnTo>
                    <a:lnTo>
                      <a:pt x="655" y="313"/>
                    </a:lnTo>
                    <a:lnTo>
                      <a:pt x="658" y="313"/>
                    </a:lnTo>
                    <a:lnTo>
                      <a:pt x="656" y="315"/>
                    </a:lnTo>
                    <a:lnTo>
                      <a:pt x="656" y="315"/>
                    </a:lnTo>
                    <a:lnTo>
                      <a:pt x="654" y="318"/>
                    </a:lnTo>
                    <a:lnTo>
                      <a:pt x="655" y="320"/>
                    </a:lnTo>
                    <a:lnTo>
                      <a:pt x="653" y="323"/>
                    </a:lnTo>
                    <a:lnTo>
                      <a:pt x="653" y="327"/>
                    </a:lnTo>
                    <a:lnTo>
                      <a:pt x="653" y="330"/>
                    </a:lnTo>
                    <a:lnTo>
                      <a:pt x="653" y="329"/>
                    </a:lnTo>
                    <a:lnTo>
                      <a:pt x="654" y="328"/>
                    </a:lnTo>
                    <a:lnTo>
                      <a:pt x="656" y="322"/>
                    </a:lnTo>
                    <a:lnTo>
                      <a:pt x="657" y="322"/>
                    </a:lnTo>
                    <a:lnTo>
                      <a:pt x="657" y="324"/>
                    </a:lnTo>
                    <a:lnTo>
                      <a:pt x="658" y="322"/>
                    </a:lnTo>
                    <a:lnTo>
                      <a:pt x="658" y="321"/>
                    </a:lnTo>
                    <a:lnTo>
                      <a:pt x="660" y="317"/>
                    </a:lnTo>
                    <a:lnTo>
                      <a:pt x="662" y="311"/>
                    </a:lnTo>
                    <a:lnTo>
                      <a:pt x="665" y="308"/>
                    </a:lnTo>
                    <a:lnTo>
                      <a:pt x="667" y="301"/>
                    </a:lnTo>
                    <a:lnTo>
                      <a:pt x="667" y="298"/>
                    </a:lnTo>
                    <a:lnTo>
                      <a:pt x="666" y="292"/>
                    </a:lnTo>
                    <a:lnTo>
                      <a:pt x="664" y="290"/>
                    </a:lnTo>
                    <a:lnTo>
                      <a:pt x="664" y="285"/>
                    </a:lnTo>
                    <a:lnTo>
                      <a:pt x="663" y="284"/>
                    </a:lnTo>
                    <a:lnTo>
                      <a:pt x="662" y="280"/>
                    </a:lnTo>
                    <a:lnTo>
                      <a:pt x="663" y="277"/>
                    </a:lnTo>
                    <a:lnTo>
                      <a:pt x="666" y="274"/>
                    </a:lnTo>
                    <a:lnTo>
                      <a:pt x="669" y="273"/>
                    </a:lnTo>
                    <a:lnTo>
                      <a:pt x="664" y="278"/>
                    </a:lnTo>
                    <a:lnTo>
                      <a:pt x="663" y="281"/>
                    </a:lnTo>
                    <a:lnTo>
                      <a:pt x="665" y="284"/>
                    </a:lnTo>
                    <a:lnTo>
                      <a:pt x="668" y="287"/>
                    </a:lnTo>
                    <a:lnTo>
                      <a:pt x="670" y="287"/>
                    </a:lnTo>
                    <a:lnTo>
                      <a:pt x="671" y="288"/>
                    </a:lnTo>
                    <a:lnTo>
                      <a:pt x="670" y="293"/>
                    </a:lnTo>
                    <a:lnTo>
                      <a:pt x="672" y="291"/>
                    </a:lnTo>
                    <a:lnTo>
                      <a:pt x="672" y="292"/>
                    </a:lnTo>
                    <a:lnTo>
                      <a:pt x="674" y="288"/>
                    </a:lnTo>
                    <a:lnTo>
                      <a:pt x="675" y="287"/>
                    </a:lnTo>
                    <a:lnTo>
                      <a:pt x="676" y="287"/>
                    </a:lnTo>
                    <a:lnTo>
                      <a:pt x="677" y="284"/>
                    </a:lnTo>
                    <a:lnTo>
                      <a:pt x="679" y="284"/>
                    </a:lnTo>
                    <a:lnTo>
                      <a:pt x="681" y="279"/>
                    </a:lnTo>
                    <a:lnTo>
                      <a:pt x="681" y="277"/>
                    </a:lnTo>
                    <a:lnTo>
                      <a:pt x="683" y="277"/>
                    </a:lnTo>
                    <a:lnTo>
                      <a:pt x="684" y="274"/>
                    </a:lnTo>
                    <a:lnTo>
                      <a:pt x="685" y="271"/>
                    </a:lnTo>
                    <a:lnTo>
                      <a:pt x="684" y="270"/>
                    </a:lnTo>
                    <a:lnTo>
                      <a:pt x="686" y="267"/>
                    </a:lnTo>
                    <a:lnTo>
                      <a:pt x="686" y="265"/>
                    </a:lnTo>
                    <a:lnTo>
                      <a:pt x="688" y="263"/>
                    </a:lnTo>
                    <a:lnTo>
                      <a:pt x="687" y="260"/>
                    </a:lnTo>
                    <a:lnTo>
                      <a:pt x="685" y="259"/>
                    </a:lnTo>
                    <a:lnTo>
                      <a:pt x="684" y="256"/>
                    </a:lnTo>
                    <a:lnTo>
                      <a:pt x="688" y="254"/>
                    </a:lnTo>
                    <a:lnTo>
                      <a:pt x="688" y="252"/>
                    </a:lnTo>
                    <a:lnTo>
                      <a:pt x="690" y="249"/>
                    </a:lnTo>
                    <a:lnTo>
                      <a:pt x="693" y="249"/>
                    </a:lnTo>
                    <a:lnTo>
                      <a:pt x="697" y="246"/>
                    </a:lnTo>
                    <a:lnTo>
                      <a:pt x="700" y="246"/>
                    </a:lnTo>
                    <a:lnTo>
                      <a:pt x="705" y="242"/>
                    </a:lnTo>
                    <a:lnTo>
                      <a:pt x="706" y="242"/>
                    </a:lnTo>
                    <a:lnTo>
                      <a:pt x="708" y="242"/>
                    </a:lnTo>
                    <a:lnTo>
                      <a:pt x="713" y="242"/>
                    </a:lnTo>
                    <a:lnTo>
                      <a:pt x="715" y="243"/>
                    </a:lnTo>
                    <a:lnTo>
                      <a:pt x="719" y="242"/>
                    </a:lnTo>
                    <a:lnTo>
                      <a:pt x="725" y="242"/>
                    </a:lnTo>
                    <a:lnTo>
                      <a:pt x="726" y="241"/>
                    </a:lnTo>
                    <a:lnTo>
                      <a:pt x="726" y="239"/>
                    </a:lnTo>
                    <a:lnTo>
                      <a:pt x="726" y="235"/>
                    </a:lnTo>
                    <a:lnTo>
                      <a:pt x="726" y="231"/>
                    </a:lnTo>
                    <a:lnTo>
                      <a:pt x="729" y="235"/>
                    </a:lnTo>
                    <a:lnTo>
                      <a:pt x="729" y="238"/>
                    </a:lnTo>
                    <a:lnTo>
                      <a:pt x="729" y="240"/>
                    </a:lnTo>
                    <a:lnTo>
                      <a:pt x="730" y="241"/>
                    </a:lnTo>
                    <a:lnTo>
                      <a:pt x="733" y="237"/>
                    </a:lnTo>
                    <a:lnTo>
                      <a:pt x="736" y="232"/>
                    </a:lnTo>
                    <a:lnTo>
                      <a:pt x="736" y="235"/>
                    </a:lnTo>
                    <a:lnTo>
                      <a:pt x="736" y="237"/>
                    </a:lnTo>
                    <a:lnTo>
                      <a:pt x="739" y="238"/>
                    </a:lnTo>
                    <a:lnTo>
                      <a:pt x="745" y="234"/>
                    </a:lnTo>
                    <a:lnTo>
                      <a:pt x="747" y="230"/>
                    </a:lnTo>
                    <a:lnTo>
                      <a:pt x="746" y="225"/>
                    </a:lnTo>
                    <a:lnTo>
                      <a:pt x="744" y="225"/>
                    </a:lnTo>
                    <a:lnTo>
                      <a:pt x="744" y="228"/>
                    </a:lnTo>
                    <a:lnTo>
                      <a:pt x="743" y="232"/>
                    </a:lnTo>
                    <a:lnTo>
                      <a:pt x="740" y="232"/>
                    </a:lnTo>
                    <a:lnTo>
                      <a:pt x="739" y="229"/>
                    </a:lnTo>
                    <a:lnTo>
                      <a:pt x="737" y="224"/>
                    </a:lnTo>
                    <a:lnTo>
                      <a:pt x="734" y="221"/>
                    </a:lnTo>
                    <a:lnTo>
                      <a:pt x="734" y="219"/>
                    </a:lnTo>
                    <a:lnTo>
                      <a:pt x="739" y="214"/>
                    </a:lnTo>
                    <a:lnTo>
                      <a:pt x="739" y="211"/>
                    </a:lnTo>
                    <a:lnTo>
                      <a:pt x="736" y="211"/>
                    </a:lnTo>
                    <a:lnTo>
                      <a:pt x="737" y="209"/>
                    </a:lnTo>
                    <a:lnTo>
                      <a:pt x="739" y="208"/>
                    </a:lnTo>
                    <a:lnTo>
                      <a:pt x="739" y="206"/>
                    </a:lnTo>
                    <a:lnTo>
                      <a:pt x="741" y="203"/>
                    </a:lnTo>
                    <a:lnTo>
                      <a:pt x="743" y="198"/>
                    </a:lnTo>
                    <a:lnTo>
                      <a:pt x="748" y="192"/>
                    </a:lnTo>
                    <a:lnTo>
                      <a:pt x="750" y="187"/>
                    </a:lnTo>
                    <a:lnTo>
                      <a:pt x="751" y="187"/>
                    </a:lnTo>
                    <a:lnTo>
                      <a:pt x="753" y="184"/>
                    </a:lnTo>
                    <a:lnTo>
                      <a:pt x="753" y="187"/>
                    </a:lnTo>
                    <a:lnTo>
                      <a:pt x="755" y="187"/>
                    </a:lnTo>
                    <a:lnTo>
                      <a:pt x="756" y="186"/>
                    </a:lnTo>
                    <a:lnTo>
                      <a:pt x="757" y="182"/>
                    </a:lnTo>
                    <a:lnTo>
                      <a:pt x="758" y="186"/>
                    </a:lnTo>
                    <a:lnTo>
                      <a:pt x="760" y="186"/>
                    </a:lnTo>
                    <a:lnTo>
                      <a:pt x="761" y="182"/>
                    </a:lnTo>
                    <a:lnTo>
                      <a:pt x="762" y="184"/>
                    </a:lnTo>
                    <a:lnTo>
                      <a:pt x="764" y="182"/>
                    </a:lnTo>
                    <a:lnTo>
                      <a:pt x="767" y="177"/>
                    </a:lnTo>
                    <a:lnTo>
                      <a:pt x="770" y="171"/>
                    </a:lnTo>
                    <a:lnTo>
                      <a:pt x="769" y="175"/>
                    </a:lnTo>
                    <a:lnTo>
                      <a:pt x="770" y="177"/>
                    </a:lnTo>
                    <a:lnTo>
                      <a:pt x="773" y="177"/>
                    </a:lnTo>
                    <a:lnTo>
                      <a:pt x="775" y="173"/>
                    </a:lnTo>
                    <a:lnTo>
                      <a:pt x="778" y="173"/>
                    </a:lnTo>
                    <a:lnTo>
                      <a:pt x="779" y="177"/>
                    </a:lnTo>
                    <a:lnTo>
                      <a:pt x="781" y="177"/>
                    </a:lnTo>
                    <a:lnTo>
                      <a:pt x="783" y="173"/>
                    </a:lnTo>
                    <a:lnTo>
                      <a:pt x="785" y="175"/>
                    </a:lnTo>
                    <a:lnTo>
                      <a:pt x="787" y="173"/>
                    </a:lnTo>
                    <a:lnTo>
                      <a:pt x="789" y="172"/>
                    </a:lnTo>
                    <a:lnTo>
                      <a:pt x="792" y="172"/>
                    </a:lnTo>
                    <a:lnTo>
                      <a:pt x="795" y="170"/>
                    </a:lnTo>
                    <a:lnTo>
                      <a:pt x="796" y="172"/>
                    </a:lnTo>
                    <a:lnTo>
                      <a:pt x="798" y="171"/>
                    </a:lnTo>
                    <a:lnTo>
                      <a:pt x="801" y="168"/>
                    </a:lnTo>
                    <a:lnTo>
                      <a:pt x="798" y="167"/>
                    </a:lnTo>
                    <a:lnTo>
                      <a:pt x="797" y="169"/>
                    </a:lnTo>
                    <a:lnTo>
                      <a:pt x="795" y="167"/>
                    </a:lnTo>
                    <a:lnTo>
                      <a:pt x="795" y="163"/>
                    </a:lnTo>
                    <a:lnTo>
                      <a:pt x="790" y="159"/>
                    </a:lnTo>
                    <a:lnTo>
                      <a:pt x="790" y="159"/>
                    </a:lnTo>
                    <a:lnTo>
                      <a:pt x="790" y="159"/>
                    </a:lnTo>
                    <a:lnTo>
                      <a:pt x="789" y="158"/>
                    </a:lnTo>
                    <a:lnTo>
                      <a:pt x="790" y="156"/>
                    </a:lnTo>
                    <a:lnTo>
                      <a:pt x="790" y="155"/>
                    </a:lnTo>
                    <a:lnTo>
                      <a:pt x="790" y="153"/>
                    </a:lnTo>
                    <a:lnTo>
                      <a:pt x="790" y="150"/>
                    </a:lnTo>
                    <a:lnTo>
                      <a:pt x="789" y="148"/>
                    </a:lnTo>
                    <a:lnTo>
                      <a:pt x="788" y="146"/>
                    </a:lnTo>
                    <a:lnTo>
                      <a:pt x="787" y="146"/>
                    </a:lnTo>
                    <a:lnTo>
                      <a:pt x="788" y="143"/>
                    </a:lnTo>
                    <a:lnTo>
                      <a:pt x="791" y="122"/>
                    </a:lnTo>
                    <a:lnTo>
                      <a:pt x="791" y="117"/>
                    </a:lnTo>
                    <a:lnTo>
                      <a:pt x="785" y="110"/>
                    </a:lnTo>
                    <a:lnTo>
                      <a:pt x="784" y="111"/>
                    </a:lnTo>
                    <a:lnTo>
                      <a:pt x="780" y="111"/>
                    </a:lnTo>
                    <a:lnTo>
                      <a:pt x="777" y="111"/>
                    </a:lnTo>
                    <a:lnTo>
                      <a:pt x="775" y="109"/>
                    </a:lnTo>
                    <a:lnTo>
                      <a:pt x="774" y="108"/>
                    </a:lnTo>
                    <a:lnTo>
                      <a:pt x="772" y="108"/>
                    </a:lnTo>
                    <a:lnTo>
                      <a:pt x="770" y="111"/>
                    </a:lnTo>
                    <a:lnTo>
                      <a:pt x="769" y="114"/>
                    </a:lnTo>
                    <a:lnTo>
                      <a:pt x="764" y="120"/>
                    </a:lnTo>
                    <a:lnTo>
                      <a:pt x="761" y="124"/>
                    </a:lnTo>
                    <a:lnTo>
                      <a:pt x="761" y="127"/>
                    </a:lnTo>
                    <a:lnTo>
                      <a:pt x="758" y="129"/>
                    </a:lnTo>
                    <a:lnTo>
                      <a:pt x="757" y="133"/>
                    </a:lnTo>
                    <a:lnTo>
                      <a:pt x="757" y="137"/>
                    </a:lnTo>
                    <a:lnTo>
                      <a:pt x="753" y="142"/>
                    </a:lnTo>
                    <a:lnTo>
                      <a:pt x="751" y="142"/>
                    </a:lnTo>
                    <a:lnTo>
                      <a:pt x="747" y="149"/>
                    </a:lnTo>
                    <a:lnTo>
                      <a:pt x="746" y="151"/>
                    </a:lnTo>
                    <a:lnTo>
                      <a:pt x="744" y="153"/>
                    </a:lnTo>
                    <a:lnTo>
                      <a:pt x="742" y="152"/>
                    </a:lnTo>
                    <a:lnTo>
                      <a:pt x="740" y="152"/>
                    </a:lnTo>
                    <a:lnTo>
                      <a:pt x="739" y="153"/>
                    </a:lnTo>
                    <a:lnTo>
                      <a:pt x="737" y="153"/>
                    </a:lnTo>
                    <a:lnTo>
                      <a:pt x="734" y="157"/>
                    </a:lnTo>
                    <a:lnTo>
                      <a:pt x="693" y="156"/>
                    </a:lnTo>
                    <a:lnTo>
                      <a:pt x="688" y="157"/>
                    </a:lnTo>
                    <a:lnTo>
                      <a:pt x="685" y="160"/>
                    </a:lnTo>
                    <a:lnTo>
                      <a:pt x="682" y="162"/>
                    </a:lnTo>
                    <a:lnTo>
                      <a:pt x="679" y="164"/>
                    </a:lnTo>
                    <a:lnTo>
                      <a:pt x="673" y="172"/>
                    </a:lnTo>
                    <a:lnTo>
                      <a:pt x="669" y="173"/>
                    </a:lnTo>
                    <a:lnTo>
                      <a:pt x="667" y="175"/>
                    </a:lnTo>
                    <a:lnTo>
                      <a:pt x="655" y="185"/>
                    </a:lnTo>
                    <a:lnTo>
                      <a:pt x="628" y="194"/>
                    </a:lnTo>
                    <a:lnTo>
                      <a:pt x="627" y="203"/>
                    </a:lnTo>
                    <a:lnTo>
                      <a:pt x="621" y="205"/>
                    </a:lnTo>
                    <a:lnTo>
                      <a:pt x="572" y="221"/>
                    </a:lnTo>
                    <a:lnTo>
                      <a:pt x="570" y="216"/>
                    </a:lnTo>
                    <a:lnTo>
                      <a:pt x="573" y="211"/>
                    </a:lnTo>
                    <a:lnTo>
                      <a:pt x="578" y="208"/>
                    </a:lnTo>
                    <a:lnTo>
                      <a:pt x="580" y="205"/>
                    </a:lnTo>
                    <a:lnTo>
                      <a:pt x="582" y="201"/>
                    </a:lnTo>
                    <a:lnTo>
                      <a:pt x="583" y="198"/>
                    </a:lnTo>
                    <a:lnTo>
                      <a:pt x="584" y="174"/>
                    </a:lnTo>
                    <a:lnTo>
                      <a:pt x="575" y="122"/>
                    </a:lnTo>
                    <a:lnTo>
                      <a:pt x="566" y="115"/>
                    </a:lnTo>
                    <a:lnTo>
                      <a:pt x="563" y="109"/>
                    </a:lnTo>
                    <a:lnTo>
                      <a:pt x="506" y="77"/>
                    </a:lnTo>
                    <a:lnTo>
                      <a:pt x="504" y="75"/>
                    </a:lnTo>
                    <a:lnTo>
                      <a:pt x="501" y="74"/>
                    </a:lnTo>
                    <a:lnTo>
                      <a:pt x="499" y="73"/>
                    </a:lnTo>
                    <a:lnTo>
                      <a:pt x="493" y="72"/>
                    </a:lnTo>
                    <a:lnTo>
                      <a:pt x="491" y="70"/>
                    </a:lnTo>
                    <a:lnTo>
                      <a:pt x="490" y="68"/>
                    </a:lnTo>
                    <a:lnTo>
                      <a:pt x="488" y="70"/>
                    </a:lnTo>
                    <a:lnTo>
                      <a:pt x="483" y="70"/>
                    </a:lnTo>
                    <a:lnTo>
                      <a:pt x="481" y="69"/>
                    </a:lnTo>
                    <a:lnTo>
                      <a:pt x="479" y="66"/>
                    </a:lnTo>
                    <a:lnTo>
                      <a:pt x="476" y="65"/>
                    </a:lnTo>
                    <a:lnTo>
                      <a:pt x="472" y="63"/>
                    </a:lnTo>
                    <a:lnTo>
                      <a:pt x="470" y="60"/>
                    </a:lnTo>
                    <a:lnTo>
                      <a:pt x="468" y="60"/>
                    </a:lnTo>
                    <a:lnTo>
                      <a:pt x="465" y="56"/>
                    </a:lnTo>
                    <a:lnTo>
                      <a:pt x="463" y="56"/>
                    </a:lnTo>
                    <a:lnTo>
                      <a:pt x="460" y="56"/>
                    </a:lnTo>
                    <a:lnTo>
                      <a:pt x="457" y="56"/>
                    </a:lnTo>
                    <a:lnTo>
                      <a:pt x="456" y="57"/>
                    </a:lnTo>
                    <a:lnTo>
                      <a:pt x="455" y="55"/>
                    </a:lnTo>
                    <a:lnTo>
                      <a:pt x="452" y="54"/>
                    </a:lnTo>
                    <a:lnTo>
                      <a:pt x="452" y="53"/>
                    </a:lnTo>
                    <a:lnTo>
                      <a:pt x="449" y="52"/>
                    </a:lnTo>
                    <a:lnTo>
                      <a:pt x="448" y="51"/>
                    </a:lnTo>
                    <a:lnTo>
                      <a:pt x="446" y="49"/>
                    </a:lnTo>
                    <a:lnTo>
                      <a:pt x="446" y="48"/>
                    </a:lnTo>
                    <a:lnTo>
                      <a:pt x="443" y="45"/>
                    </a:lnTo>
                    <a:lnTo>
                      <a:pt x="439" y="45"/>
                    </a:lnTo>
                    <a:lnTo>
                      <a:pt x="437" y="44"/>
                    </a:lnTo>
                    <a:lnTo>
                      <a:pt x="70" y="0"/>
                    </a:lnTo>
                    <a:lnTo>
                      <a:pt x="71" y="6"/>
                    </a:lnTo>
                    <a:lnTo>
                      <a:pt x="74" y="9"/>
                    </a:lnTo>
                    <a:lnTo>
                      <a:pt x="74" y="11"/>
                    </a:lnTo>
                    <a:lnTo>
                      <a:pt x="71" y="14"/>
                    </a:lnTo>
                    <a:lnTo>
                      <a:pt x="71" y="16"/>
                    </a:lnTo>
                    <a:lnTo>
                      <a:pt x="74" y="18"/>
                    </a:lnTo>
                    <a:lnTo>
                      <a:pt x="73" y="19"/>
                    </a:lnTo>
                    <a:lnTo>
                      <a:pt x="71" y="22"/>
                    </a:lnTo>
                    <a:lnTo>
                      <a:pt x="72" y="23"/>
                    </a:lnTo>
                    <a:lnTo>
                      <a:pt x="72" y="25"/>
                    </a:lnTo>
                    <a:lnTo>
                      <a:pt x="74" y="27"/>
                    </a:lnTo>
                    <a:lnTo>
                      <a:pt x="71" y="31"/>
                    </a:lnTo>
                    <a:lnTo>
                      <a:pt x="69" y="32"/>
                    </a:lnTo>
                    <a:lnTo>
                      <a:pt x="68" y="37"/>
                    </a:lnTo>
                    <a:lnTo>
                      <a:pt x="67" y="39"/>
                    </a:lnTo>
                    <a:lnTo>
                      <a:pt x="67" y="42"/>
                    </a:lnTo>
                    <a:lnTo>
                      <a:pt x="65" y="44"/>
                    </a:lnTo>
                    <a:lnTo>
                      <a:pt x="64" y="47"/>
                    </a:lnTo>
                    <a:lnTo>
                      <a:pt x="61" y="49"/>
                    </a:lnTo>
                    <a:lnTo>
                      <a:pt x="58" y="48"/>
                    </a:lnTo>
                    <a:lnTo>
                      <a:pt x="57" y="46"/>
                    </a:lnTo>
                    <a:lnTo>
                      <a:pt x="60" y="43"/>
                    </a:lnTo>
                    <a:lnTo>
                      <a:pt x="61" y="45"/>
                    </a:lnTo>
                    <a:lnTo>
                      <a:pt x="62" y="43"/>
                    </a:lnTo>
                    <a:lnTo>
                      <a:pt x="63" y="46"/>
                    </a:lnTo>
                    <a:lnTo>
                      <a:pt x="64" y="44"/>
                    </a:lnTo>
                    <a:lnTo>
                      <a:pt x="64" y="40"/>
                    </a:lnTo>
                    <a:lnTo>
                      <a:pt x="65" y="36"/>
                    </a:lnTo>
                    <a:lnTo>
                      <a:pt x="68" y="34"/>
                    </a:lnTo>
                    <a:lnTo>
                      <a:pt x="67" y="32"/>
                    </a:lnTo>
                    <a:lnTo>
                      <a:pt x="66" y="32"/>
                    </a:lnTo>
                    <a:lnTo>
                      <a:pt x="63" y="35"/>
                    </a:lnTo>
                    <a:lnTo>
                      <a:pt x="61" y="36"/>
                    </a:lnTo>
                    <a:lnTo>
                      <a:pt x="60" y="36"/>
                    </a:lnTo>
                    <a:lnTo>
                      <a:pt x="60" y="35"/>
                    </a:lnTo>
                    <a:lnTo>
                      <a:pt x="62" y="32"/>
                    </a:lnTo>
                    <a:lnTo>
                      <a:pt x="65" y="30"/>
                    </a:lnTo>
                    <a:lnTo>
                      <a:pt x="66" y="29"/>
                    </a:lnTo>
                    <a:lnTo>
                      <a:pt x="65" y="26"/>
                    </a:lnTo>
                    <a:lnTo>
                      <a:pt x="64" y="26"/>
                    </a:lnTo>
                    <a:lnTo>
                      <a:pt x="62" y="27"/>
                    </a:lnTo>
                    <a:lnTo>
                      <a:pt x="61" y="24"/>
                    </a:lnTo>
                    <a:lnTo>
                      <a:pt x="59" y="22"/>
                    </a:lnTo>
                    <a:lnTo>
                      <a:pt x="53" y="22"/>
                    </a:lnTo>
                    <a:lnTo>
                      <a:pt x="49" y="19"/>
                    </a:lnTo>
                    <a:lnTo>
                      <a:pt x="43" y="12"/>
                    </a:lnTo>
                    <a:lnTo>
                      <a:pt x="42" y="13"/>
                    </a:lnTo>
                    <a:lnTo>
                      <a:pt x="41" y="16"/>
                    </a:lnTo>
                    <a:lnTo>
                      <a:pt x="39" y="22"/>
                    </a:lnTo>
                    <a:lnTo>
                      <a:pt x="39" y="25"/>
                    </a:lnTo>
                    <a:lnTo>
                      <a:pt x="40" y="32"/>
                    </a:lnTo>
                    <a:lnTo>
                      <a:pt x="39" y="41"/>
                    </a:lnTo>
                    <a:lnTo>
                      <a:pt x="40" y="45"/>
                    </a:lnTo>
                    <a:lnTo>
                      <a:pt x="39" y="49"/>
                    </a:lnTo>
                    <a:lnTo>
                      <a:pt x="40" y="52"/>
                    </a:lnTo>
                    <a:lnTo>
                      <a:pt x="41" y="52"/>
                    </a:lnTo>
                    <a:lnTo>
                      <a:pt x="41" y="53"/>
                    </a:lnTo>
                    <a:lnTo>
                      <a:pt x="40" y="55"/>
                    </a:lnTo>
                    <a:lnTo>
                      <a:pt x="39" y="55"/>
                    </a:lnTo>
                    <a:lnTo>
                      <a:pt x="38" y="58"/>
                    </a:lnTo>
                    <a:lnTo>
                      <a:pt x="39" y="60"/>
                    </a:lnTo>
                    <a:lnTo>
                      <a:pt x="41" y="60"/>
                    </a:lnTo>
                    <a:lnTo>
                      <a:pt x="40" y="63"/>
                    </a:lnTo>
                    <a:lnTo>
                      <a:pt x="40" y="66"/>
                    </a:lnTo>
                    <a:lnTo>
                      <a:pt x="39" y="69"/>
                    </a:lnTo>
                    <a:lnTo>
                      <a:pt x="38" y="68"/>
                    </a:lnTo>
                    <a:lnTo>
                      <a:pt x="37" y="70"/>
                    </a:lnTo>
                    <a:lnTo>
                      <a:pt x="37" y="71"/>
                    </a:lnTo>
                    <a:lnTo>
                      <a:pt x="41" y="73"/>
                    </a:lnTo>
                    <a:lnTo>
                      <a:pt x="45" y="73"/>
                    </a:lnTo>
                    <a:lnTo>
                      <a:pt x="47" y="75"/>
                    </a:lnTo>
                    <a:lnTo>
                      <a:pt x="50" y="76"/>
                    </a:lnTo>
                    <a:lnTo>
                      <a:pt x="52" y="78"/>
                    </a:lnTo>
                    <a:lnTo>
                      <a:pt x="52" y="82"/>
                    </a:lnTo>
                    <a:lnTo>
                      <a:pt x="51" y="78"/>
                    </a:lnTo>
                    <a:lnTo>
                      <a:pt x="48" y="77"/>
                    </a:lnTo>
                    <a:lnTo>
                      <a:pt x="47" y="77"/>
                    </a:lnTo>
                    <a:lnTo>
                      <a:pt x="44" y="75"/>
                    </a:lnTo>
                    <a:lnTo>
                      <a:pt x="40" y="75"/>
                    </a:lnTo>
                    <a:lnTo>
                      <a:pt x="38" y="73"/>
                    </a:lnTo>
                    <a:lnTo>
                      <a:pt x="37" y="74"/>
                    </a:lnTo>
                    <a:lnTo>
                      <a:pt x="37" y="77"/>
                    </a:lnTo>
                    <a:lnTo>
                      <a:pt x="34" y="81"/>
                    </a:lnTo>
                    <a:lnTo>
                      <a:pt x="34" y="84"/>
                    </a:lnTo>
                    <a:lnTo>
                      <a:pt x="35" y="87"/>
                    </a:lnTo>
                    <a:lnTo>
                      <a:pt x="33" y="91"/>
                    </a:lnTo>
                    <a:lnTo>
                      <a:pt x="31" y="95"/>
                    </a:lnTo>
                    <a:lnTo>
                      <a:pt x="27" y="105"/>
                    </a:lnTo>
                    <a:lnTo>
                      <a:pt x="26" y="113"/>
                    </a:lnTo>
                    <a:lnTo>
                      <a:pt x="23" y="121"/>
                    </a:lnTo>
                    <a:lnTo>
                      <a:pt x="23" y="130"/>
                    </a:lnTo>
                    <a:lnTo>
                      <a:pt x="20" y="134"/>
                    </a:lnTo>
                    <a:lnTo>
                      <a:pt x="18" y="138"/>
                    </a:lnTo>
                    <a:lnTo>
                      <a:pt x="16" y="143"/>
                    </a:lnTo>
                    <a:lnTo>
                      <a:pt x="15" y="146"/>
                    </a:lnTo>
                    <a:lnTo>
                      <a:pt x="14" y="149"/>
                    </a:lnTo>
                    <a:lnTo>
                      <a:pt x="10" y="154"/>
                    </a:lnTo>
                    <a:lnTo>
                      <a:pt x="9" y="157"/>
                    </a:lnTo>
                    <a:lnTo>
                      <a:pt x="9" y="163"/>
                    </a:lnTo>
                    <a:lnTo>
                      <a:pt x="8" y="170"/>
                    </a:lnTo>
                    <a:lnTo>
                      <a:pt x="8" y="175"/>
                    </a:lnTo>
                    <a:lnTo>
                      <a:pt x="10" y="178"/>
                    </a:lnTo>
                    <a:lnTo>
                      <a:pt x="9" y="180"/>
                    </a:lnTo>
                    <a:lnTo>
                      <a:pt x="9" y="183"/>
                    </a:lnTo>
                    <a:lnTo>
                      <a:pt x="9" y="187"/>
                    </a:lnTo>
                    <a:lnTo>
                      <a:pt x="9" y="194"/>
                    </a:lnTo>
                    <a:lnTo>
                      <a:pt x="8" y="198"/>
                    </a:lnTo>
                    <a:lnTo>
                      <a:pt x="6" y="200"/>
                    </a:lnTo>
                    <a:lnTo>
                      <a:pt x="6" y="202"/>
                    </a:lnTo>
                    <a:lnTo>
                      <a:pt x="7" y="203"/>
                    </a:lnTo>
                    <a:lnTo>
                      <a:pt x="5" y="207"/>
                    </a:lnTo>
                    <a:lnTo>
                      <a:pt x="2" y="211"/>
                    </a:lnTo>
                    <a:lnTo>
                      <a:pt x="0" y="215"/>
                    </a:lnTo>
                    <a:lnTo>
                      <a:pt x="0" y="218"/>
                    </a:lnTo>
                    <a:lnTo>
                      <a:pt x="2" y="222"/>
                    </a:lnTo>
                    <a:lnTo>
                      <a:pt x="5" y="229"/>
                    </a:lnTo>
                    <a:lnTo>
                      <a:pt x="5" y="236"/>
                    </a:lnTo>
                    <a:lnTo>
                      <a:pt x="5" y="239"/>
                    </a:lnTo>
                    <a:lnTo>
                      <a:pt x="3" y="242"/>
                    </a:lnTo>
                    <a:lnTo>
                      <a:pt x="3" y="244"/>
                    </a:lnTo>
                    <a:lnTo>
                      <a:pt x="4" y="247"/>
                    </a:lnTo>
                    <a:lnTo>
                      <a:pt x="5" y="250"/>
                    </a:lnTo>
                    <a:lnTo>
                      <a:pt x="3" y="253"/>
                    </a:lnTo>
                    <a:lnTo>
                      <a:pt x="2" y="255"/>
                    </a:lnTo>
                    <a:lnTo>
                      <a:pt x="3" y="257"/>
                    </a:lnTo>
                    <a:lnTo>
                      <a:pt x="9" y="268"/>
                    </a:lnTo>
                    <a:lnTo>
                      <a:pt x="9" y="271"/>
                    </a:lnTo>
                    <a:lnTo>
                      <a:pt x="9" y="274"/>
                    </a:lnTo>
                    <a:lnTo>
                      <a:pt x="9" y="276"/>
                    </a:lnTo>
                    <a:lnTo>
                      <a:pt x="12" y="279"/>
                    </a:lnTo>
                    <a:lnTo>
                      <a:pt x="13" y="281"/>
                    </a:lnTo>
                    <a:lnTo>
                      <a:pt x="14" y="281"/>
                    </a:lnTo>
                    <a:lnTo>
                      <a:pt x="15" y="281"/>
                    </a:lnTo>
                    <a:lnTo>
                      <a:pt x="15" y="277"/>
                    </a:lnTo>
                    <a:lnTo>
                      <a:pt x="16" y="274"/>
                    </a:lnTo>
                    <a:lnTo>
                      <a:pt x="17" y="275"/>
                    </a:lnTo>
                    <a:lnTo>
                      <a:pt x="18" y="274"/>
                    </a:lnTo>
                    <a:lnTo>
                      <a:pt x="18" y="276"/>
                    </a:lnTo>
                    <a:lnTo>
                      <a:pt x="20" y="276"/>
                    </a:lnTo>
                    <a:lnTo>
                      <a:pt x="21" y="277"/>
                    </a:lnTo>
                    <a:lnTo>
                      <a:pt x="25" y="277"/>
                    </a:lnTo>
                    <a:lnTo>
                      <a:pt x="22" y="278"/>
                    </a:lnTo>
                    <a:lnTo>
                      <a:pt x="19" y="279"/>
                    </a:lnTo>
                    <a:lnTo>
                      <a:pt x="19" y="278"/>
                    </a:lnTo>
                    <a:lnTo>
                      <a:pt x="17" y="278"/>
                    </a:lnTo>
                    <a:lnTo>
                      <a:pt x="17" y="280"/>
                    </a:lnTo>
                    <a:lnTo>
                      <a:pt x="18" y="281"/>
                    </a:lnTo>
                    <a:lnTo>
                      <a:pt x="19" y="286"/>
                    </a:lnTo>
                    <a:lnTo>
                      <a:pt x="19" y="288"/>
                    </a:lnTo>
                    <a:lnTo>
                      <a:pt x="20" y="290"/>
                    </a:lnTo>
                    <a:lnTo>
                      <a:pt x="18" y="288"/>
                    </a:lnTo>
                    <a:lnTo>
                      <a:pt x="17" y="285"/>
                    </a:lnTo>
                    <a:lnTo>
                      <a:pt x="16" y="284"/>
                    </a:lnTo>
                    <a:lnTo>
                      <a:pt x="15" y="286"/>
                    </a:lnTo>
                    <a:lnTo>
                      <a:pt x="15" y="288"/>
                    </a:lnTo>
                    <a:lnTo>
                      <a:pt x="14" y="290"/>
                    </a:lnTo>
                    <a:lnTo>
                      <a:pt x="14" y="291"/>
                    </a:lnTo>
                    <a:lnTo>
                      <a:pt x="13" y="294"/>
                    </a:lnTo>
                    <a:lnTo>
                      <a:pt x="13" y="297"/>
                    </a:lnTo>
                    <a:lnTo>
                      <a:pt x="15" y="298"/>
                    </a:lnTo>
                    <a:lnTo>
                      <a:pt x="16" y="301"/>
                    </a:lnTo>
                    <a:lnTo>
                      <a:pt x="18" y="303"/>
                    </a:lnTo>
                    <a:lnTo>
                      <a:pt x="19" y="305"/>
                    </a:lnTo>
                    <a:lnTo>
                      <a:pt x="19" y="308"/>
                    </a:lnTo>
                    <a:lnTo>
                      <a:pt x="17" y="310"/>
                    </a:lnTo>
                    <a:lnTo>
                      <a:pt x="16" y="310"/>
                    </a:lnTo>
                    <a:lnTo>
                      <a:pt x="16" y="311"/>
                    </a:lnTo>
                    <a:lnTo>
                      <a:pt x="17" y="315"/>
                    </a:lnTo>
                    <a:lnTo>
                      <a:pt x="16" y="318"/>
                    </a:lnTo>
                    <a:lnTo>
                      <a:pt x="17" y="320"/>
                    </a:lnTo>
                    <a:lnTo>
                      <a:pt x="19" y="322"/>
                    </a:lnTo>
                    <a:lnTo>
                      <a:pt x="20" y="328"/>
                    </a:lnTo>
                    <a:lnTo>
                      <a:pt x="23" y="336"/>
                    </a:lnTo>
                    <a:lnTo>
                      <a:pt x="25" y="339"/>
                    </a:lnTo>
                    <a:lnTo>
                      <a:pt x="26" y="340"/>
                    </a:lnTo>
                    <a:lnTo>
                      <a:pt x="26" y="341"/>
                    </a:lnTo>
                    <a:lnTo>
                      <a:pt x="26" y="342"/>
                    </a:lnTo>
                    <a:lnTo>
                      <a:pt x="28" y="345"/>
                    </a:lnTo>
                    <a:lnTo>
                      <a:pt x="29" y="349"/>
                    </a:lnTo>
                    <a:lnTo>
                      <a:pt x="28" y="354"/>
                    </a:lnTo>
                    <a:lnTo>
                      <a:pt x="27" y="356"/>
                    </a:lnTo>
                    <a:lnTo>
                      <a:pt x="26" y="357"/>
                    </a:lnTo>
                    <a:lnTo>
                      <a:pt x="27" y="360"/>
                    </a:lnTo>
                    <a:lnTo>
                      <a:pt x="29" y="361"/>
                    </a:lnTo>
                    <a:lnTo>
                      <a:pt x="33" y="361"/>
                    </a:lnTo>
                    <a:lnTo>
                      <a:pt x="37" y="362"/>
                    </a:lnTo>
                    <a:lnTo>
                      <a:pt x="39" y="363"/>
                    </a:lnTo>
                    <a:lnTo>
                      <a:pt x="41" y="364"/>
                    </a:lnTo>
                    <a:lnTo>
                      <a:pt x="44" y="364"/>
                    </a:lnTo>
                    <a:lnTo>
                      <a:pt x="47" y="367"/>
                    </a:lnTo>
                    <a:lnTo>
                      <a:pt x="47" y="370"/>
                    </a:lnTo>
                    <a:lnTo>
                      <a:pt x="50" y="372"/>
                    </a:lnTo>
                    <a:lnTo>
                      <a:pt x="53" y="372"/>
                    </a:lnTo>
                    <a:lnTo>
                      <a:pt x="56" y="374"/>
                    </a:lnTo>
                    <a:lnTo>
                      <a:pt x="57" y="375"/>
                    </a:lnTo>
                    <a:lnTo>
                      <a:pt x="57" y="378"/>
                    </a:lnTo>
                    <a:lnTo>
                      <a:pt x="57" y="378"/>
                    </a:lnTo>
                    <a:lnTo>
                      <a:pt x="59" y="378"/>
                    </a:lnTo>
                    <a:lnTo>
                      <a:pt x="61" y="378"/>
                    </a:lnTo>
                    <a:lnTo>
                      <a:pt x="64" y="382"/>
                    </a:lnTo>
                    <a:lnTo>
                      <a:pt x="68" y="391"/>
                    </a:lnTo>
                    <a:lnTo>
                      <a:pt x="69" y="396"/>
                    </a:lnTo>
                    <a:lnTo>
                      <a:pt x="68" y="400"/>
                    </a:lnTo>
                    <a:lnTo>
                      <a:pt x="69" y="403"/>
                    </a:lnTo>
                    <a:lnTo>
                      <a:pt x="102" y="402"/>
                    </a:lnTo>
                    <a:lnTo>
                      <a:pt x="103" y="404"/>
                    </a:lnTo>
                    <a:close/>
                  </a:path>
                </a:pathLst>
              </a:custGeom>
              <a:solidFill>
                <a:srgbClr val="2797D3"/>
              </a:solid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4" name="Freeform 1264">
                <a:extLst>
                  <a:ext uri="{FF2B5EF4-FFF2-40B4-BE49-F238E27FC236}">
                    <a16:creationId xmlns:a16="http://schemas.microsoft.com/office/drawing/2014/main" id="{26379F4F-76C5-B044-A200-636EFFB11D9F}"/>
                  </a:ext>
                </a:extLst>
              </p:cNvPr>
              <p:cNvSpPr>
                <a:spLocks/>
              </p:cNvSpPr>
              <p:nvPr/>
            </p:nvSpPr>
            <p:spPr bwMode="auto">
              <a:xfrm>
                <a:off x="3594236" y="3662018"/>
                <a:ext cx="4763" cy="9524"/>
              </a:xfrm>
              <a:custGeom>
                <a:avLst/>
                <a:gdLst>
                  <a:gd name="T0" fmla="*/ 2 w 3"/>
                  <a:gd name="T1" fmla="*/ 5 h 6"/>
                  <a:gd name="T2" fmla="*/ 3 w 3"/>
                  <a:gd name="T3" fmla="*/ 1 h 6"/>
                  <a:gd name="T4" fmla="*/ 3 w 3"/>
                  <a:gd name="T5" fmla="*/ 0 h 6"/>
                  <a:gd name="T6" fmla="*/ 0 w 3"/>
                  <a:gd name="T7" fmla="*/ 6 h 6"/>
                  <a:gd name="T8" fmla="*/ 2 w 3"/>
                  <a:gd name="T9" fmla="*/ 5 h 6"/>
                </a:gdLst>
                <a:ahLst/>
                <a:cxnLst>
                  <a:cxn ang="0">
                    <a:pos x="T0" y="T1"/>
                  </a:cxn>
                  <a:cxn ang="0">
                    <a:pos x="T2" y="T3"/>
                  </a:cxn>
                  <a:cxn ang="0">
                    <a:pos x="T4" y="T5"/>
                  </a:cxn>
                  <a:cxn ang="0">
                    <a:pos x="T6" y="T7"/>
                  </a:cxn>
                  <a:cxn ang="0">
                    <a:pos x="T8" y="T9"/>
                  </a:cxn>
                </a:cxnLst>
                <a:rect l="0" t="0" r="r" b="b"/>
                <a:pathLst>
                  <a:path w="3" h="6">
                    <a:moveTo>
                      <a:pt x="2" y="5"/>
                    </a:moveTo>
                    <a:lnTo>
                      <a:pt x="3" y="1"/>
                    </a:lnTo>
                    <a:lnTo>
                      <a:pt x="3" y="0"/>
                    </a:lnTo>
                    <a:lnTo>
                      <a:pt x="0" y="6"/>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5" name="Freeform 1265">
                <a:extLst>
                  <a:ext uri="{FF2B5EF4-FFF2-40B4-BE49-F238E27FC236}">
                    <a16:creationId xmlns:a16="http://schemas.microsoft.com/office/drawing/2014/main" id="{6A718432-967E-C745-AFB5-85887B97369B}"/>
                  </a:ext>
                </a:extLst>
              </p:cNvPr>
              <p:cNvSpPr>
                <a:spLocks/>
              </p:cNvSpPr>
              <p:nvPr/>
            </p:nvSpPr>
            <p:spPr bwMode="auto">
              <a:xfrm>
                <a:off x="3594236" y="3708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6" name="Freeform 1266">
                <a:extLst>
                  <a:ext uri="{FF2B5EF4-FFF2-40B4-BE49-F238E27FC236}">
                    <a16:creationId xmlns:a16="http://schemas.microsoft.com/office/drawing/2014/main" id="{CE3A27DF-FB67-204A-9E3D-3AD0044BA092}"/>
                  </a:ext>
                </a:extLst>
              </p:cNvPr>
              <p:cNvSpPr>
                <a:spLocks/>
              </p:cNvSpPr>
              <p:nvPr/>
            </p:nvSpPr>
            <p:spPr bwMode="auto">
              <a:xfrm>
                <a:off x="3589472" y="3673129"/>
                <a:ext cx="4763" cy="34922"/>
              </a:xfrm>
              <a:custGeom>
                <a:avLst/>
                <a:gdLst>
                  <a:gd name="T0" fmla="*/ 4 w 4"/>
                  <a:gd name="T1" fmla="*/ 0 h 28"/>
                  <a:gd name="T2" fmla="*/ 1 w 4"/>
                  <a:gd name="T3" fmla="*/ 10 h 28"/>
                  <a:gd name="T4" fmla="*/ 0 w 4"/>
                  <a:gd name="T5" fmla="*/ 20 h 28"/>
                  <a:gd name="T6" fmla="*/ 3 w 4"/>
                  <a:gd name="T7" fmla="*/ 28 h 28"/>
                  <a:gd name="T8" fmla="*/ 1 w 4"/>
                  <a:gd name="T9" fmla="*/ 21 h 28"/>
                  <a:gd name="T10" fmla="*/ 2 w 4"/>
                  <a:gd name="T11" fmla="*/ 11 h 28"/>
                  <a:gd name="T12" fmla="*/ 4 w 4"/>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 h="28">
                    <a:moveTo>
                      <a:pt x="4" y="0"/>
                    </a:moveTo>
                    <a:cubicBezTo>
                      <a:pt x="1" y="10"/>
                      <a:pt x="1" y="10"/>
                      <a:pt x="1" y="10"/>
                    </a:cubicBezTo>
                    <a:cubicBezTo>
                      <a:pt x="0" y="20"/>
                      <a:pt x="0" y="20"/>
                      <a:pt x="0" y="20"/>
                    </a:cubicBezTo>
                    <a:cubicBezTo>
                      <a:pt x="0" y="20"/>
                      <a:pt x="2" y="26"/>
                      <a:pt x="3" y="28"/>
                    </a:cubicBezTo>
                    <a:cubicBezTo>
                      <a:pt x="1" y="21"/>
                      <a:pt x="1" y="21"/>
                      <a:pt x="1" y="21"/>
                    </a:cubicBezTo>
                    <a:cubicBezTo>
                      <a:pt x="2" y="11"/>
                      <a:pt x="2" y="11"/>
                      <a:pt x="2" y="11"/>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7" name="Freeform 1267">
                <a:extLst>
                  <a:ext uri="{FF2B5EF4-FFF2-40B4-BE49-F238E27FC236}">
                    <a16:creationId xmlns:a16="http://schemas.microsoft.com/office/drawing/2014/main" id="{8CFF29F5-B1CB-A94B-B942-2575DA57D095}"/>
                  </a:ext>
                </a:extLst>
              </p:cNvPr>
              <p:cNvSpPr>
                <a:spLocks/>
              </p:cNvSpPr>
              <p:nvPr/>
            </p:nvSpPr>
            <p:spPr bwMode="auto">
              <a:xfrm>
                <a:off x="3600586" y="3644556"/>
                <a:ext cx="9525" cy="12699"/>
              </a:xfrm>
              <a:custGeom>
                <a:avLst/>
                <a:gdLst>
                  <a:gd name="T0" fmla="*/ 0 w 6"/>
                  <a:gd name="T1" fmla="*/ 8 h 8"/>
                  <a:gd name="T2" fmla="*/ 1 w 6"/>
                  <a:gd name="T3" fmla="*/ 8 h 8"/>
                  <a:gd name="T4" fmla="*/ 4 w 6"/>
                  <a:gd name="T5" fmla="*/ 3 h 8"/>
                  <a:gd name="T6" fmla="*/ 6 w 6"/>
                  <a:gd name="T7" fmla="*/ 0 h 8"/>
                  <a:gd name="T8" fmla="*/ 3 w 6"/>
                  <a:gd name="T9" fmla="*/ 2 h 8"/>
                  <a:gd name="T10" fmla="*/ 0 w 6"/>
                  <a:gd name="T11" fmla="*/ 8 h 8"/>
                </a:gdLst>
                <a:ahLst/>
                <a:cxnLst>
                  <a:cxn ang="0">
                    <a:pos x="T0" y="T1"/>
                  </a:cxn>
                  <a:cxn ang="0">
                    <a:pos x="T2" y="T3"/>
                  </a:cxn>
                  <a:cxn ang="0">
                    <a:pos x="T4" y="T5"/>
                  </a:cxn>
                  <a:cxn ang="0">
                    <a:pos x="T6" y="T7"/>
                  </a:cxn>
                  <a:cxn ang="0">
                    <a:pos x="T8" y="T9"/>
                  </a:cxn>
                  <a:cxn ang="0">
                    <a:pos x="T10" y="T11"/>
                  </a:cxn>
                </a:cxnLst>
                <a:rect l="0" t="0" r="r" b="b"/>
                <a:pathLst>
                  <a:path w="6" h="8">
                    <a:moveTo>
                      <a:pt x="0" y="8"/>
                    </a:moveTo>
                    <a:lnTo>
                      <a:pt x="1" y="8"/>
                    </a:lnTo>
                    <a:lnTo>
                      <a:pt x="4" y="3"/>
                    </a:lnTo>
                    <a:lnTo>
                      <a:pt x="6" y="0"/>
                    </a:lnTo>
                    <a:lnTo>
                      <a:pt x="3"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8" name="Freeform 1268">
                <a:extLst>
                  <a:ext uri="{FF2B5EF4-FFF2-40B4-BE49-F238E27FC236}">
                    <a16:creationId xmlns:a16="http://schemas.microsoft.com/office/drawing/2014/main" id="{E7D585BD-252A-A041-8658-CFF9B7ED2E06}"/>
                  </a:ext>
                </a:extLst>
              </p:cNvPr>
              <p:cNvSpPr>
                <a:spLocks/>
              </p:cNvSpPr>
              <p:nvPr/>
            </p:nvSpPr>
            <p:spPr bwMode="auto">
              <a:xfrm>
                <a:off x="4229259" y="3223909"/>
                <a:ext cx="9525" cy="4762"/>
              </a:xfrm>
              <a:custGeom>
                <a:avLst/>
                <a:gdLst>
                  <a:gd name="T0" fmla="*/ 2 w 6"/>
                  <a:gd name="T1" fmla="*/ 0 h 3"/>
                  <a:gd name="T2" fmla="*/ 2 w 6"/>
                  <a:gd name="T3" fmla="*/ 1 h 3"/>
                  <a:gd name="T4" fmla="*/ 0 w 6"/>
                  <a:gd name="T5" fmla="*/ 3 h 3"/>
                  <a:gd name="T6" fmla="*/ 1 w 6"/>
                  <a:gd name="T7" fmla="*/ 3 h 3"/>
                  <a:gd name="T8" fmla="*/ 2 w 6"/>
                  <a:gd name="T9" fmla="*/ 3 h 3"/>
                  <a:gd name="T10" fmla="*/ 3 w 6"/>
                  <a:gd name="T11" fmla="*/ 2 h 3"/>
                  <a:gd name="T12" fmla="*/ 6 w 6"/>
                  <a:gd name="T13" fmla="*/ 2 h 3"/>
                  <a:gd name="T14" fmla="*/ 4 w 6"/>
                  <a:gd name="T15" fmla="*/ 0 h 3"/>
                  <a:gd name="T16" fmla="*/ 2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2" y="0"/>
                    </a:moveTo>
                    <a:lnTo>
                      <a:pt x="2" y="1"/>
                    </a:lnTo>
                    <a:lnTo>
                      <a:pt x="0" y="3"/>
                    </a:lnTo>
                    <a:lnTo>
                      <a:pt x="1" y="3"/>
                    </a:lnTo>
                    <a:lnTo>
                      <a:pt x="2" y="3"/>
                    </a:lnTo>
                    <a:lnTo>
                      <a:pt x="3" y="2"/>
                    </a:lnTo>
                    <a:lnTo>
                      <a:pt x="6" y="2"/>
                    </a:lnTo>
                    <a:lnTo>
                      <a:pt x="4"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9" name="Freeform 1269">
                <a:extLst>
                  <a:ext uri="{FF2B5EF4-FFF2-40B4-BE49-F238E27FC236}">
                    <a16:creationId xmlns:a16="http://schemas.microsoft.com/office/drawing/2014/main" id="{159B0B80-C904-824F-8462-86D073CC3A7C}"/>
                  </a:ext>
                </a:extLst>
              </p:cNvPr>
              <p:cNvSpPr>
                <a:spLocks/>
              </p:cNvSpPr>
              <p:nvPr/>
            </p:nvSpPr>
            <p:spPr bwMode="auto">
              <a:xfrm>
                <a:off x="3171944" y="2871518"/>
                <a:ext cx="4763" cy="20636"/>
              </a:xfrm>
              <a:custGeom>
                <a:avLst/>
                <a:gdLst>
                  <a:gd name="T0" fmla="*/ 3 w 3"/>
                  <a:gd name="T1" fmla="*/ 1 h 13"/>
                  <a:gd name="T2" fmla="*/ 2 w 3"/>
                  <a:gd name="T3" fmla="*/ 0 h 13"/>
                  <a:gd name="T4" fmla="*/ 0 w 3"/>
                  <a:gd name="T5" fmla="*/ 3 h 13"/>
                  <a:gd name="T6" fmla="*/ 0 w 3"/>
                  <a:gd name="T7" fmla="*/ 8 h 13"/>
                  <a:gd name="T8" fmla="*/ 1 w 3"/>
                  <a:gd name="T9" fmla="*/ 13 h 13"/>
                  <a:gd name="T10" fmla="*/ 3 w 3"/>
                  <a:gd name="T11" fmla="*/ 12 h 13"/>
                  <a:gd name="T12" fmla="*/ 0 w 3"/>
                  <a:gd name="T13" fmla="*/ 5 h 13"/>
                  <a:gd name="T14" fmla="*/ 1 w 3"/>
                  <a:gd name="T15" fmla="*/ 2 h 13"/>
                  <a:gd name="T16" fmla="*/ 3 w 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3">
                    <a:moveTo>
                      <a:pt x="3" y="1"/>
                    </a:moveTo>
                    <a:lnTo>
                      <a:pt x="2" y="0"/>
                    </a:lnTo>
                    <a:lnTo>
                      <a:pt x="0" y="3"/>
                    </a:lnTo>
                    <a:lnTo>
                      <a:pt x="0" y="8"/>
                    </a:lnTo>
                    <a:lnTo>
                      <a:pt x="1" y="13"/>
                    </a:lnTo>
                    <a:lnTo>
                      <a:pt x="3" y="12"/>
                    </a:lnTo>
                    <a:lnTo>
                      <a:pt x="0" y="5"/>
                    </a:lnTo>
                    <a:lnTo>
                      <a:pt x="1"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0" name="Freeform 1270">
                <a:extLst>
                  <a:ext uri="{FF2B5EF4-FFF2-40B4-BE49-F238E27FC236}">
                    <a16:creationId xmlns:a16="http://schemas.microsoft.com/office/drawing/2014/main" id="{7230FEBF-E45B-FD41-97D5-862D3C474E3E}"/>
                  </a:ext>
                </a:extLst>
              </p:cNvPr>
              <p:cNvSpPr>
                <a:spLocks/>
              </p:cNvSpPr>
              <p:nvPr/>
            </p:nvSpPr>
            <p:spPr bwMode="auto">
              <a:xfrm>
                <a:off x="4491205" y="6043046"/>
                <a:ext cx="7938" cy="6349"/>
              </a:xfrm>
              <a:custGeom>
                <a:avLst/>
                <a:gdLst>
                  <a:gd name="T0" fmla="*/ 3 w 5"/>
                  <a:gd name="T1" fmla="*/ 1 h 4"/>
                  <a:gd name="T2" fmla="*/ 2 w 5"/>
                  <a:gd name="T3" fmla="*/ 0 h 4"/>
                  <a:gd name="T4" fmla="*/ 0 w 5"/>
                  <a:gd name="T5" fmla="*/ 1 h 4"/>
                  <a:gd name="T6" fmla="*/ 2 w 5"/>
                  <a:gd name="T7" fmla="*/ 4 h 4"/>
                  <a:gd name="T8" fmla="*/ 5 w 5"/>
                  <a:gd name="T9" fmla="*/ 1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lnTo>
                      <a:pt x="2" y="0"/>
                    </a:lnTo>
                    <a:lnTo>
                      <a:pt x="0" y="1"/>
                    </a:lnTo>
                    <a:lnTo>
                      <a:pt x="2" y="4"/>
                    </a:lnTo>
                    <a:lnTo>
                      <a:pt x="5"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1" name="Freeform 1271">
                <a:extLst>
                  <a:ext uri="{FF2B5EF4-FFF2-40B4-BE49-F238E27FC236}">
                    <a16:creationId xmlns:a16="http://schemas.microsoft.com/office/drawing/2014/main" id="{671B39B4-2123-5C45-A887-B8FE00C86B17}"/>
                  </a:ext>
                </a:extLst>
              </p:cNvPr>
              <p:cNvSpPr>
                <a:spLocks/>
              </p:cNvSpPr>
              <p:nvPr/>
            </p:nvSpPr>
            <p:spPr bwMode="auto">
              <a:xfrm>
                <a:off x="4515019" y="6017648"/>
                <a:ext cx="9525" cy="6349"/>
              </a:xfrm>
              <a:custGeom>
                <a:avLst/>
                <a:gdLst>
                  <a:gd name="T0" fmla="*/ 4 w 6"/>
                  <a:gd name="T1" fmla="*/ 0 h 4"/>
                  <a:gd name="T2" fmla="*/ 0 w 6"/>
                  <a:gd name="T3" fmla="*/ 1 h 4"/>
                  <a:gd name="T4" fmla="*/ 6 w 6"/>
                  <a:gd name="T5" fmla="*/ 4 h 4"/>
                  <a:gd name="T6" fmla="*/ 4 w 6"/>
                  <a:gd name="T7" fmla="*/ 0 h 4"/>
                </a:gdLst>
                <a:ahLst/>
                <a:cxnLst>
                  <a:cxn ang="0">
                    <a:pos x="T0" y="T1"/>
                  </a:cxn>
                  <a:cxn ang="0">
                    <a:pos x="T2" y="T3"/>
                  </a:cxn>
                  <a:cxn ang="0">
                    <a:pos x="T4" y="T5"/>
                  </a:cxn>
                  <a:cxn ang="0">
                    <a:pos x="T6" y="T7"/>
                  </a:cxn>
                </a:cxnLst>
                <a:rect l="0" t="0" r="r" b="b"/>
                <a:pathLst>
                  <a:path w="6" h="4">
                    <a:moveTo>
                      <a:pt x="4" y="0"/>
                    </a:moveTo>
                    <a:lnTo>
                      <a:pt x="0" y="1"/>
                    </a:lnTo>
                    <a:lnTo>
                      <a:pt x="6" y="4"/>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2" name="Freeform 1272">
                <a:extLst>
                  <a:ext uri="{FF2B5EF4-FFF2-40B4-BE49-F238E27FC236}">
                    <a16:creationId xmlns:a16="http://schemas.microsoft.com/office/drawing/2014/main" id="{92BD2903-9E8F-3449-96B0-0EE23F706AE7}"/>
                  </a:ext>
                </a:extLst>
              </p:cNvPr>
              <p:cNvSpPr>
                <a:spLocks/>
              </p:cNvSpPr>
              <p:nvPr/>
            </p:nvSpPr>
            <p:spPr bwMode="auto">
              <a:xfrm>
                <a:off x="4497556" y="6025584"/>
                <a:ext cx="31752" cy="33335"/>
              </a:xfrm>
              <a:custGeom>
                <a:avLst/>
                <a:gdLst>
                  <a:gd name="T0" fmla="*/ 20 w 20"/>
                  <a:gd name="T1" fmla="*/ 2 h 21"/>
                  <a:gd name="T2" fmla="*/ 20 w 20"/>
                  <a:gd name="T3" fmla="*/ 0 h 21"/>
                  <a:gd name="T4" fmla="*/ 17 w 20"/>
                  <a:gd name="T5" fmla="*/ 1 h 21"/>
                  <a:gd name="T6" fmla="*/ 17 w 20"/>
                  <a:gd name="T7" fmla="*/ 2 h 21"/>
                  <a:gd name="T8" fmla="*/ 15 w 20"/>
                  <a:gd name="T9" fmla="*/ 3 h 21"/>
                  <a:gd name="T10" fmla="*/ 13 w 20"/>
                  <a:gd name="T11" fmla="*/ 1 h 21"/>
                  <a:gd name="T12" fmla="*/ 10 w 20"/>
                  <a:gd name="T13" fmla="*/ 1 h 21"/>
                  <a:gd name="T14" fmla="*/ 10 w 20"/>
                  <a:gd name="T15" fmla="*/ 5 h 21"/>
                  <a:gd name="T16" fmla="*/ 6 w 20"/>
                  <a:gd name="T17" fmla="*/ 4 h 21"/>
                  <a:gd name="T18" fmla="*/ 4 w 20"/>
                  <a:gd name="T19" fmla="*/ 1 h 21"/>
                  <a:gd name="T20" fmla="*/ 3 w 20"/>
                  <a:gd name="T21" fmla="*/ 2 h 21"/>
                  <a:gd name="T22" fmla="*/ 6 w 20"/>
                  <a:gd name="T23" fmla="*/ 8 h 21"/>
                  <a:gd name="T24" fmla="*/ 10 w 20"/>
                  <a:gd name="T25" fmla="*/ 9 h 21"/>
                  <a:gd name="T26" fmla="*/ 10 w 20"/>
                  <a:gd name="T27" fmla="*/ 10 h 21"/>
                  <a:gd name="T28" fmla="*/ 6 w 20"/>
                  <a:gd name="T29" fmla="*/ 10 h 21"/>
                  <a:gd name="T30" fmla="*/ 4 w 20"/>
                  <a:gd name="T31" fmla="*/ 12 h 21"/>
                  <a:gd name="T32" fmla="*/ 5 w 20"/>
                  <a:gd name="T33" fmla="*/ 14 h 21"/>
                  <a:gd name="T34" fmla="*/ 2 w 20"/>
                  <a:gd name="T35" fmla="*/ 17 h 21"/>
                  <a:gd name="T36" fmla="*/ 0 w 20"/>
                  <a:gd name="T37" fmla="*/ 17 h 21"/>
                  <a:gd name="T38" fmla="*/ 0 w 20"/>
                  <a:gd name="T39" fmla="*/ 19 h 21"/>
                  <a:gd name="T40" fmla="*/ 3 w 20"/>
                  <a:gd name="T41" fmla="*/ 20 h 21"/>
                  <a:gd name="T42" fmla="*/ 5 w 20"/>
                  <a:gd name="T43" fmla="*/ 19 h 21"/>
                  <a:gd name="T44" fmla="*/ 7 w 20"/>
                  <a:gd name="T45" fmla="*/ 21 h 21"/>
                  <a:gd name="T46" fmla="*/ 9 w 20"/>
                  <a:gd name="T47" fmla="*/ 18 h 21"/>
                  <a:gd name="T48" fmla="*/ 6 w 20"/>
                  <a:gd name="T49" fmla="*/ 16 h 21"/>
                  <a:gd name="T50" fmla="*/ 8 w 20"/>
                  <a:gd name="T51" fmla="*/ 15 h 21"/>
                  <a:gd name="T52" fmla="*/ 13 w 20"/>
                  <a:gd name="T53" fmla="*/ 15 h 21"/>
                  <a:gd name="T54" fmla="*/ 16 w 20"/>
                  <a:gd name="T55" fmla="*/ 13 h 21"/>
                  <a:gd name="T56" fmla="*/ 16 w 20"/>
                  <a:gd name="T57" fmla="*/ 9 h 21"/>
                  <a:gd name="T58" fmla="*/ 19 w 20"/>
                  <a:gd name="T59" fmla="*/ 6 h 21"/>
                  <a:gd name="T60" fmla="*/ 20 w 20"/>
                  <a:gd name="T6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21">
                    <a:moveTo>
                      <a:pt x="20" y="2"/>
                    </a:moveTo>
                    <a:lnTo>
                      <a:pt x="20" y="0"/>
                    </a:lnTo>
                    <a:lnTo>
                      <a:pt x="17" y="1"/>
                    </a:lnTo>
                    <a:lnTo>
                      <a:pt x="17" y="2"/>
                    </a:lnTo>
                    <a:lnTo>
                      <a:pt x="15" y="3"/>
                    </a:lnTo>
                    <a:lnTo>
                      <a:pt x="13" y="1"/>
                    </a:lnTo>
                    <a:lnTo>
                      <a:pt x="10" y="1"/>
                    </a:lnTo>
                    <a:lnTo>
                      <a:pt x="10" y="5"/>
                    </a:lnTo>
                    <a:lnTo>
                      <a:pt x="6" y="4"/>
                    </a:lnTo>
                    <a:lnTo>
                      <a:pt x="4" y="1"/>
                    </a:lnTo>
                    <a:lnTo>
                      <a:pt x="3" y="2"/>
                    </a:lnTo>
                    <a:lnTo>
                      <a:pt x="6" y="8"/>
                    </a:lnTo>
                    <a:lnTo>
                      <a:pt x="10" y="9"/>
                    </a:lnTo>
                    <a:lnTo>
                      <a:pt x="10" y="10"/>
                    </a:lnTo>
                    <a:lnTo>
                      <a:pt x="6" y="10"/>
                    </a:lnTo>
                    <a:lnTo>
                      <a:pt x="4" y="12"/>
                    </a:lnTo>
                    <a:lnTo>
                      <a:pt x="5" y="14"/>
                    </a:lnTo>
                    <a:lnTo>
                      <a:pt x="2" y="17"/>
                    </a:lnTo>
                    <a:lnTo>
                      <a:pt x="0" y="17"/>
                    </a:lnTo>
                    <a:lnTo>
                      <a:pt x="0" y="19"/>
                    </a:lnTo>
                    <a:lnTo>
                      <a:pt x="3" y="20"/>
                    </a:lnTo>
                    <a:lnTo>
                      <a:pt x="5" y="19"/>
                    </a:lnTo>
                    <a:lnTo>
                      <a:pt x="7" y="21"/>
                    </a:lnTo>
                    <a:lnTo>
                      <a:pt x="9" y="18"/>
                    </a:lnTo>
                    <a:lnTo>
                      <a:pt x="6" y="16"/>
                    </a:lnTo>
                    <a:lnTo>
                      <a:pt x="8" y="15"/>
                    </a:lnTo>
                    <a:lnTo>
                      <a:pt x="13" y="15"/>
                    </a:lnTo>
                    <a:lnTo>
                      <a:pt x="16" y="13"/>
                    </a:lnTo>
                    <a:lnTo>
                      <a:pt x="16" y="9"/>
                    </a:lnTo>
                    <a:lnTo>
                      <a:pt x="19" y="6"/>
                    </a:lnTo>
                    <a:lnTo>
                      <a:pt x="2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3" name="Freeform 1273">
                <a:extLst>
                  <a:ext uri="{FF2B5EF4-FFF2-40B4-BE49-F238E27FC236}">
                    <a16:creationId xmlns:a16="http://schemas.microsoft.com/office/drawing/2014/main" id="{EDEAB1B6-3290-A840-A7F1-C0E942056BF3}"/>
                  </a:ext>
                </a:extLst>
              </p:cNvPr>
              <p:cNvSpPr>
                <a:spLocks/>
              </p:cNvSpPr>
              <p:nvPr/>
            </p:nvSpPr>
            <p:spPr bwMode="auto">
              <a:xfrm>
                <a:off x="4507081" y="6022409"/>
                <a:ext cx="6350" cy="3175"/>
              </a:xfrm>
              <a:custGeom>
                <a:avLst/>
                <a:gdLst>
                  <a:gd name="T0" fmla="*/ 4 w 4"/>
                  <a:gd name="T1" fmla="*/ 1 h 2"/>
                  <a:gd name="T2" fmla="*/ 0 w 4"/>
                  <a:gd name="T3" fmla="*/ 0 h 2"/>
                  <a:gd name="T4" fmla="*/ 1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1"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4" name="Freeform 1274">
                <a:extLst>
                  <a:ext uri="{FF2B5EF4-FFF2-40B4-BE49-F238E27FC236}">
                    <a16:creationId xmlns:a16="http://schemas.microsoft.com/office/drawing/2014/main" id="{B8AF60A4-95A7-0549-8672-2B9B97FF1491}"/>
                  </a:ext>
                </a:extLst>
              </p:cNvPr>
              <p:cNvSpPr>
                <a:spLocks/>
              </p:cNvSpPr>
              <p:nvPr/>
            </p:nvSpPr>
            <p:spPr bwMode="auto">
              <a:xfrm>
                <a:off x="4983348" y="6108126"/>
                <a:ext cx="25401" cy="23810"/>
              </a:xfrm>
              <a:custGeom>
                <a:avLst/>
                <a:gdLst>
                  <a:gd name="T0" fmla="*/ 16 w 21"/>
                  <a:gd name="T1" fmla="*/ 12 h 19"/>
                  <a:gd name="T2" fmla="*/ 15 w 21"/>
                  <a:gd name="T3" fmla="*/ 8 h 19"/>
                  <a:gd name="T4" fmla="*/ 14 w 21"/>
                  <a:gd name="T5" fmla="*/ 7 h 19"/>
                  <a:gd name="T6" fmla="*/ 10 w 21"/>
                  <a:gd name="T7" fmla="*/ 4 h 19"/>
                  <a:gd name="T8" fmla="*/ 8 w 21"/>
                  <a:gd name="T9" fmla="*/ 3 h 19"/>
                  <a:gd name="T10" fmla="*/ 8 w 21"/>
                  <a:gd name="T11" fmla="*/ 2 h 19"/>
                  <a:gd name="T12" fmla="*/ 4 w 21"/>
                  <a:gd name="T13" fmla="*/ 0 h 19"/>
                  <a:gd name="T14" fmla="*/ 0 w 21"/>
                  <a:gd name="T15" fmla="*/ 0 h 19"/>
                  <a:gd name="T16" fmla="*/ 0 w 21"/>
                  <a:gd name="T17" fmla="*/ 1 h 19"/>
                  <a:gd name="T18" fmla="*/ 3 w 21"/>
                  <a:gd name="T19" fmla="*/ 2 h 19"/>
                  <a:gd name="T20" fmla="*/ 5 w 21"/>
                  <a:gd name="T21" fmla="*/ 5 h 19"/>
                  <a:gd name="T22" fmla="*/ 8 w 21"/>
                  <a:gd name="T23" fmla="*/ 6 h 19"/>
                  <a:gd name="T24" fmla="*/ 8 w 21"/>
                  <a:gd name="T25" fmla="*/ 10 h 19"/>
                  <a:gd name="T26" fmla="*/ 11 w 21"/>
                  <a:gd name="T27" fmla="*/ 12 h 19"/>
                  <a:gd name="T28" fmla="*/ 12 w 21"/>
                  <a:gd name="T29" fmla="*/ 18 h 19"/>
                  <a:gd name="T30" fmla="*/ 13 w 21"/>
                  <a:gd name="T31" fmla="*/ 19 h 19"/>
                  <a:gd name="T32" fmla="*/ 15 w 21"/>
                  <a:gd name="T33" fmla="*/ 18 h 19"/>
                  <a:gd name="T34" fmla="*/ 17 w 21"/>
                  <a:gd name="T35" fmla="*/ 16 h 19"/>
                  <a:gd name="T36" fmla="*/ 19 w 21"/>
                  <a:gd name="T37" fmla="*/ 16 h 19"/>
                  <a:gd name="T38" fmla="*/ 21 w 21"/>
                  <a:gd name="T39" fmla="*/ 14 h 19"/>
                  <a:gd name="T40" fmla="*/ 19 w 21"/>
                  <a:gd name="T41" fmla="*/ 14 h 19"/>
                  <a:gd name="T42" fmla="*/ 16 w 21"/>
                  <a:gd name="T4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9">
                    <a:moveTo>
                      <a:pt x="16" y="12"/>
                    </a:moveTo>
                    <a:cubicBezTo>
                      <a:pt x="15" y="8"/>
                      <a:pt x="15" y="8"/>
                      <a:pt x="15" y="8"/>
                    </a:cubicBezTo>
                    <a:cubicBezTo>
                      <a:pt x="14" y="7"/>
                      <a:pt x="14" y="7"/>
                      <a:pt x="14" y="7"/>
                    </a:cubicBezTo>
                    <a:cubicBezTo>
                      <a:pt x="14" y="7"/>
                      <a:pt x="10" y="4"/>
                      <a:pt x="10" y="4"/>
                    </a:cubicBezTo>
                    <a:cubicBezTo>
                      <a:pt x="10" y="4"/>
                      <a:pt x="8" y="3"/>
                      <a:pt x="8" y="3"/>
                    </a:cubicBezTo>
                    <a:cubicBezTo>
                      <a:pt x="8" y="2"/>
                      <a:pt x="8" y="2"/>
                      <a:pt x="8" y="2"/>
                    </a:cubicBezTo>
                    <a:cubicBezTo>
                      <a:pt x="4" y="0"/>
                      <a:pt x="4" y="0"/>
                      <a:pt x="4" y="0"/>
                    </a:cubicBezTo>
                    <a:cubicBezTo>
                      <a:pt x="0" y="0"/>
                      <a:pt x="0" y="0"/>
                      <a:pt x="0" y="0"/>
                    </a:cubicBezTo>
                    <a:cubicBezTo>
                      <a:pt x="0" y="1"/>
                      <a:pt x="0" y="1"/>
                      <a:pt x="0" y="1"/>
                    </a:cubicBezTo>
                    <a:cubicBezTo>
                      <a:pt x="3" y="2"/>
                      <a:pt x="3" y="2"/>
                      <a:pt x="3" y="2"/>
                    </a:cubicBezTo>
                    <a:cubicBezTo>
                      <a:pt x="5" y="5"/>
                      <a:pt x="5" y="5"/>
                      <a:pt x="5" y="5"/>
                    </a:cubicBezTo>
                    <a:cubicBezTo>
                      <a:pt x="8" y="6"/>
                      <a:pt x="8" y="6"/>
                      <a:pt x="8" y="6"/>
                    </a:cubicBezTo>
                    <a:cubicBezTo>
                      <a:pt x="8" y="10"/>
                      <a:pt x="8" y="10"/>
                      <a:pt x="8" y="10"/>
                    </a:cubicBezTo>
                    <a:cubicBezTo>
                      <a:pt x="11" y="12"/>
                      <a:pt x="11" y="12"/>
                      <a:pt x="11" y="12"/>
                    </a:cubicBezTo>
                    <a:cubicBezTo>
                      <a:pt x="12" y="18"/>
                      <a:pt x="12" y="18"/>
                      <a:pt x="12" y="18"/>
                    </a:cubicBezTo>
                    <a:cubicBezTo>
                      <a:pt x="13" y="19"/>
                      <a:pt x="13" y="19"/>
                      <a:pt x="13" y="19"/>
                    </a:cubicBezTo>
                    <a:cubicBezTo>
                      <a:pt x="15" y="18"/>
                      <a:pt x="15" y="18"/>
                      <a:pt x="15" y="18"/>
                    </a:cubicBezTo>
                    <a:cubicBezTo>
                      <a:pt x="17" y="16"/>
                      <a:pt x="17" y="16"/>
                      <a:pt x="17" y="16"/>
                    </a:cubicBezTo>
                    <a:cubicBezTo>
                      <a:pt x="19" y="16"/>
                      <a:pt x="19" y="16"/>
                      <a:pt x="19" y="16"/>
                    </a:cubicBezTo>
                    <a:cubicBezTo>
                      <a:pt x="21" y="14"/>
                      <a:pt x="21" y="14"/>
                      <a:pt x="21" y="14"/>
                    </a:cubicBezTo>
                    <a:cubicBezTo>
                      <a:pt x="19" y="14"/>
                      <a:pt x="19" y="14"/>
                      <a:pt x="19" y="14"/>
                    </a:cubicBezTo>
                    <a:lnTo>
                      <a:pt x="1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5" name="Freeform 1275">
                <a:extLst>
                  <a:ext uri="{FF2B5EF4-FFF2-40B4-BE49-F238E27FC236}">
                    <a16:creationId xmlns:a16="http://schemas.microsoft.com/office/drawing/2014/main" id="{CFA9B35A-FBF3-EF47-9B1C-6EFBE774BE02}"/>
                  </a:ext>
                </a:extLst>
              </p:cNvPr>
              <p:cNvSpPr>
                <a:spLocks/>
              </p:cNvSpPr>
              <p:nvPr/>
            </p:nvSpPr>
            <p:spPr bwMode="auto">
              <a:xfrm>
                <a:off x="4524544" y="6020823"/>
                <a:ext cx="34927" cy="41272"/>
              </a:xfrm>
              <a:custGeom>
                <a:avLst/>
                <a:gdLst>
                  <a:gd name="T0" fmla="*/ 22 w 22"/>
                  <a:gd name="T1" fmla="*/ 6 h 26"/>
                  <a:gd name="T2" fmla="*/ 20 w 22"/>
                  <a:gd name="T3" fmla="*/ 4 h 26"/>
                  <a:gd name="T4" fmla="*/ 17 w 22"/>
                  <a:gd name="T5" fmla="*/ 3 h 26"/>
                  <a:gd name="T6" fmla="*/ 15 w 22"/>
                  <a:gd name="T7" fmla="*/ 4 h 26"/>
                  <a:gd name="T8" fmla="*/ 16 w 22"/>
                  <a:gd name="T9" fmla="*/ 6 h 26"/>
                  <a:gd name="T10" fmla="*/ 14 w 22"/>
                  <a:gd name="T11" fmla="*/ 7 h 26"/>
                  <a:gd name="T12" fmla="*/ 13 w 22"/>
                  <a:gd name="T13" fmla="*/ 4 h 26"/>
                  <a:gd name="T14" fmla="*/ 13 w 22"/>
                  <a:gd name="T15" fmla="*/ 2 h 26"/>
                  <a:gd name="T16" fmla="*/ 8 w 22"/>
                  <a:gd name="T17" fmla="*/ 0 h 26"/>
                  <a:gd name="T18" fmla="*/ 8 w 22"/>
                  <a:gd name="T19" fmla="*/ 3 h 26"/>
                  <a:gd name="T20" fmla="*/ 6 w 22"/>
                  <a:gd name="T21" fmla="*/ 4 h 26"/>
                  <a:gd name="T22" fmla="*/ 7 w 22"/>
                  <a:gd name="T23" fmla="*/ 6 h 26"/>
                  <a:gd name="T24" fmla="*/ 6 w 22"/>
                  <a:gd name="T25" fmla="*/ 8 h 26"/>
                  <a:gd name="T26" fmla="*/ 8 w 22"/>
                  <a:gd name="T27" fmla="*/ 12 h 26"/>
                  <a:gd name="T28" fmla="*/ 8 w 22"/>
                  <a:gd name="T29" fmla="*/ 13 h 26"/>
                  <a:gd name="T30" fmla="*/ 7 w 22"/>
                  <a:gd name="T31" fmla="*/ 12 h 26"/>
                  <a:gd name="T32" fmla="*/ 4 w 22"/>
                  <a:gd name="T33" fmla="*/ 12 h 26"/>
                  <a:gd name="T34" fmla="*/ 0 w 22"/>
                  <a:gd name="T35" fmla="*/ 21 h 26"/>
                  <a:gd name="T36" fmla="*/ 1 w 22"/>
                  <a:gd name="T37" fmla="*/ 21 h 26"/>
                  <a:gd name="T38" fmla="*/ 3 w 22"/>
                  <a:gd name="T39" fmla="*/ 26 h 26"/>
                  <a:gd name="T40" fmla="*/ 5 w 22"/>
                  <a:gd name="T41" fmla="*/ 26 h 26"/>
                  <a:gd name="T42" fmla="*/ 6 w 22"/>
                  <a:gd name="T43" fmla="*/ 25 h 26"/>
                  <a:gd name="T44" fmla="*/ 3 w 22"/>
                  <a:gd name="T45" fmla="*/ 22 h 26"/>
                  <a:gd name="T46" fmla="*/ 4 w 22"/>
                  <a:gd name="T47" fmla="*/ 20 h 26"/>
                  <a:gd name="T48" fmla="*/ 7 w 22"/>
                  <a:gd name="T49" fmla="*/ 22 h 26"/>
                  <a:gd name="T50" fmla="*/ 8 w 22"/>
                  <a:gd name="T51" fmla="*/ 22 h 26"/>
                  <a:gd name="T52" fmla="*/ 7 w 22"/>
                  <a:gd name="T53" fmla="*/ 19 h 26"/>
                  <a:gd name="T54" fmla="*/ 7 w 22"/>
                  <a:gd name="T55" fmla="*/ 18 h 26"/>
                  <a:gd name="T56" fmla="*/ 10 w 22"/>
                  <a:gd name="T57" fmla="*/ 18 h 26"/>
                  <a:gd name="T58" fmla="*/ 12 w 22"/>
                  <a:gd name="T59" fmla="*/ 17 h 26"/>
                  <a:gd name="T60" fmla="*/ 13 w 22"/>
                  <a:gd name="T61" fmla="*/ 16 h 26"/>
                  <a:gd name="T62" fmla="*/ 10 w 22"/>
                  <a:gd name="T63" fmla="*/ 16 h 26"/>
                  <a:gd name="T64" fmla="*/ 9 w 22"/>
                  <a:gd name="T65" fmla="*/ 15 h 26"/>
                  <a:gd name="T66" fmla="*/ 10 w 22"/>
                  <a:gd name="T67" fmla="*/ 14 h 26"/>
                  <a:gd name="T68" fmla="*/ 13 w 22"/>
                  <a:gd name="T69" fmla="*/ 15 h 26"/>
                  <a:gd name="T70" fmla="*/ 16 w 22"/>
                  <a:gd name="T71" fmla="*/ 14 h 26"/>
                  <a:gd name="T72" fmla="*/ 18 w 22"/>
                  <a:gd name="T73" fmla="*/ 12 h 26"/>
                  <a:gd name="T74" fmla="*/ 21 w 22"/>
                  <a:gd name="T75" fmla="*/ 11 h 26"/>
                  <a:gd name="T76" fmla="*/ 20 w 22"/>
                  <a:gd name="T77" fmla="*/ 8 h 26"/>
                  <a:gd name="T78" fmla="*/ 19 w 22"/>
                  <a:gd name="T79" fmla="*/ 8 h 26"/>
                  <a:gd name="T80" fmla="*/ 18 w 22"/>
                  <a:gd name="T81" fmla="*/ 7 h 26"/>
                  <a:gd name="T82" fmla="*/ 20 w 22"/>
                  <a:gd name="T83" fmla="*/ 6 h 26"/>
                  <a:gd name="T84" fmla="*/ 22 w 22"/>
                  <a:gd name="T8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26">
                    <a:moveTo>
                      <a:pt x="22" y="6"/>
                    </a:moveTo>
                    <a:lnTo>
                      <a:pt x="20" y="4"/>
                    </a:lnTo>
                    <a:lnTo>
                      <a:pt x="17" y="3"/>
                    </a:lnTo>
                    <a:lnTo>
                      <a:pt x="15" y="4"/>
                    </a:lnTo>
                    <a:lnTo>
                      <a:pt x="16" y="6"/>
                    </a:lnTo>
                    <a:lnTo>
                      <a:pt x="14" y="7"/>
                    </a:lnTo>
                    <a:lnTo>
                      <a:pt x="13" y="4"/>
                    </a:lnTo>
                    <a:lnTo>
                      <a:pt x="13" y="2"/>
                    </a:lnTo>
                    <a:lnTo>
                      <a:pt x="8" y="0"/>
                    </a:lnTo>
                    <a:lnTo>
                      <a:pt x="8" y="3"/>
                    </a:lnTo>
                    <a:lnTo>
                      <a:pt x="6" y="4"/>
                    </a:lnTo>
                    <a:lnTo>
                      <a:pt x="7" y="6"/>
                    </a:lnTo>
                    <a:lnTo>
                      <a:pt x="6" y="8"/>
                    </a:lnTo>
                    <a:lnTo>
                      <a:pt x="8" y="12"/>
                    </a:lnTo>
                    <a:lnTo>
                      <a:pt x="8" y="13"/>
                    </a:lnTo>
                    <a:lnTo>
                      <a:pt x="7" y="12"/>
                    </a:lnTo>
                    <a:lnTo>
                      <a:pt x="4" y="12"/>
                    </a:lnTo>
                    <a:lnTo>
                      <a:pt x="0" y="21"/>
                    </a:lnTo>
                    <a:lnTo>
                      <a:pt x="1" y="21"/>
                    </a:lnTo>
                    <a:lnTo>
                      <a:pt x="3" y="26"/>
                    </a:lnTo>
                    <a:lnTo>
                      <a:pt x="5" y="26"/>
                    </a:lnTo>
                    <a:lnTo>
                      <a:pt x="6" y="25"/>
                    </a:lnTo>
                    <a:lnTo>
                      <a:pt x="3" y="22"/>
                    </a:lnTo>
                    <a:lnTo>
                      <a:pt x="4" y="20"/>
                    </a:lnTo>
                    <a:lnTo>
                      <a:pt x="7" y="22"/>
                    </a:lnTo>
                    <a:lnTo>
                      <a:pt x="8" y="22"/>
                    </a:lnTo>
                    <a:lnTo>
                      <a:pt x="7" y="19"/>
                    </a:lnTo>
                    <a:lnTo>
                      <a:pt x="7" y="18"/>
                    </a:lnTo>
                    <a:lnTo>
                      <a:pt x="10" y="18"/>
                    </a:lnTo>
                    <a:lnTo>
                      <a:pt x="12" y="17"/>
                    </a:lnTo>
                    <a:lnTo>
                      <a:pt x="13" y="16"/>
                    </a:lnTo>
                    <a:lnTo>
                      <a:pt x="10" y="16"/>
                    </a:lnTo>
                    <a:lnTo>
                      <a:pt x="9" y="15"/>
                    </a:lnTo>
                    <a:lnTo>
                      <a:pt x="10" y="14"/>
                    </a:lnTo>
                    <a:lnTo>
                      <a:pt x="13" y="15"/>
                    </a:lnTo>
                    <a:lnTo>
                      <a:pt x="16" y="14"/>
                    </a:lnTo>
                    <a:lnTo>
                      <a:pt x="18" y="12"/>
                    </a:lnTo>
                    <a:lnTo>
                      <a:pt x="21" y="11"/>
                    </a:lnTo>
                    <a:lnTo>
                      <a:pt x="20" y="8"/>
                    </a:lnTo>
                    <a:lnTo>
                      <a:pt x="19" y="8"/>
                    </a:lnTo>
                    <a:lnTo>
                      <a:pt x="18" y="7"/>
                    </a:lnTo>
                    <a:lnTo>
                      <a:pt x="20" y="6"/>
                    </a:lnTo>
                    <a:lnTo>
                      <a:pt x="2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6" name="Freeform 1276">
                <a:extLst>
                  <a:ext uri="{FF2B5EF4-FFF2-40B4-BE49-F238E27FC236}">
                    <a16:creationId xmlns:a16="http://schemas.microsoft.com/office/drawing/2014/main" id="{B815D770-72AE-0A42-B048-62084CC5F780}"/>
                  </a:ext>
                </a:extLst>
              </p:cNvPr>
              <p:cNvSpPr>
                <a:spLocks/>
              </p:cNvSpPr>
              <p:nvPr/>
            </p:nvSpPr>
            <p:spPr bwMode="auto">
              <a:xfrm>
                <a:off x="3884756" y="4187432"/>
                <a:ext cx="123830" cy="69843"/>
              </a:xfrm>
              <a:custGeom>
                <a:avLst/>
                <a:gdLst>
                  <a:gd name="T0" fmla="*/ 75 w 78"/>
                  <a:gd name="T1" fmla="*/ 35 h 44"/>
                  <a:gd name="T2" fmla="*/ 78 w 78"/>
                  <a:gd name="T3" fmla="*/ 27 h 44"/>
                  <a:gd name="T4" fmla="*/ 77 w 78"/>
                  <a:gd name="T5" fmla="*/ 20 h 44"/>
                  <a:gd name="T6" fmla="*/ 76 w 78"/>
                  <a:gd name="T7" fmla="*/ 16 h 44"/>
                  <a:gd name="T8" fmla="*/ 74 w 78"/>
                  <a:gd name="T9" fmla="*/ 13 h 44"/>
                  <a:gd name="T10" fmla="*/ 65 w 78"/>
                  <a:gd name="T11" fmla="*/ 5 h 44"/>
                  <a:gd name="T12" fmla="*/ 56 w 78"/>
                  <a:gd name="T13" fmla="*/ 4 h 44"/>
                  <a:gd name="T14" fmla="*/ 53 w 78"/>
                  <a:gd name="T15" fmla="*/ 2 h 44"/>
                  <a:gd name="T16" fmla="*/ 49 w 78"/>
                  <a:gd name="T17" fmla="*/ 1 h 44"/>
                  <a:gd name="T18" fmla="*/ 41 w 78"/>
                  <a:gd name="T19" fmla="*/ 6 h 44"/>
                  <a:gd name="T20" fmla="*/ 29 w 78"/>
                  <a:gd name="T21" fmla="*/ 14 h 44"/>
                  <a:gd name="T22" fmla="*/ 22 w 78"/>
                  <a:gd name="T23" fmla="*/ 14 h 44"/>
                  <a:gd name="T24" fmla="*/ 15 w 78"/>
                  <a:gd name="T25" fmla="*/ 8 h 44"/>
                  <a:gd name="T26" fmla="*/ 15 w 78"/>
                  <a:gd name="T27" fmla="*/ 10 h 44"/>
                  <a:gd name="T28" fmla="*/ 13 w 78"/>
                  <a:gd name="T29" fmla="*/ 12 h 44"/>
                  <a:gd name="T30" fmla="*/ 10 w 78"/>
                  <a:gd name="T31" fmla="*/ 10 h 44"/>
                  <a:gd name="T32" fmla="*/ 11 w 78"/>
                  <a:gd name="T33" fmla="*/ 8 h 44"/>
                  <a:gd name="T34" fmla="*/ 9 w 78"/>
                  <a:gd name="T35" fmla="*/ 7 h 44"/>
                  <a:gd name="T36" fmla="*/ 6 w 78"/>
                  <a:gd name="T37" fmla="*/ 5 h 44"/>
                  <a:gd name="T38" fmla="*/ 3 w 78"/>
                  <a:gd name="T39" fmla="*/ 3 h 44"/>
                  <a:gd name="T40" fmla="*/ 2 w 78"/>
                  <a:gd name="T41" fmla="*/ 7 h 44"/>
                  <a:gd name="T42" fmla="*/ 0 w 78"/>
                  <a:gd name="T43" fmla="*/ 12 h 44"/>
                  <a:gd name="T44" fmla="*/ 3 w 78"/>
                  <a:gd name="T45" fmla="*/ 15 h 44"/>
                  <a:gd name="T46" fmla="*/ 1 w 78"/>
                  <a:gd name="T47" fmla="*/ 20 h 44"/>
                  <a:gd name="T48" fmla="*/ 1 w 78"/>
                  <a:gd name="T49" fmla="*/ 24 h 44"/>
                  <a:gd name="T50" fmla="*/ 6 w 78"/>
                  <a:gd name="T51" fmla="*/ 24 h 44"/>
                  <a:gd name="T52" fmla="*/ 10 w 78"/>
                  <a:gd name="T53" fmla="*/ 22 h 44"/>
                  <a:gd name="T54" fmla="*/ 11 w 78"/>
                  <a:gd name="T55" fmla="*/ 25 h 44"/>
                  <a:gd name="T56" fmla="*/ 18 w 78"/>
                  <a:gd name="T57" fmla="*/ 26 h 44"/>
                  <a:gd name="T58" fmla="*/ 20 w 78"/>
                  <a:gd name="T59" fmla="*/ 35 h 44"/>
                  <a:gd name="T60" fmla="*/ 25 w 78"/>
                  <a:gd name="T61" fmla="*/ 37 h 44"/>
                  <a:gd name="T62" fmla="*/ 25 w 78"/>
                  <a:gd name="T63" fmla="*/ 33 h 44"/>
                  <a:gd name="T64" fmla="*/ 27 w 78"/>
                  <a:gd name="T65" fmla="*/ 31 h 44"/>
                  <a:gd name="T66" fmla="*/ 28 w 78"/>
                  <a:gd name="T67" fmla="*/ 35 h 44"/>
                  <a:gd name="T68" fmla="*/ 28 w 78"/>
                  <a:gd name="T69" fmla="*/ 41 h 44"/>
                  <a:gd name="T70" fmla="*/ 32 w 78"/>
                  <a:gd name="T71" fmla="*/ 44 h 44"/>
                  <a:gd name="T72" fmla="*/ 36 w 78"/>
                  <a:gd name="T73" fmla="*/ 38 h 44"/>
                  <a:gd name="T74" fmla="*/ 40 w 78"/>
                  <a:gd name="T75" fmla="*/ 38 h 44"/>
                  <a:gd name="T76" fmla="*/ 39 w 78"/>
                  <a:gd name="T77" fmla="*/ 32 h 44"/>
                  <a:gd name="T78" fmla="*/ 35 w 78"/>
                  <a:gd name="T79" fmla="*/ 28 h 44"/>
                  <a:gd name="T80" fmla="*/ 38 w 78"/>
                  <a:gd name="T81" fmla="*/ 24 h 44"/>
                  <a:gd name="T82" fmla="*/ 46 w 78"/>
                  <a:gd name="T83" fmla="*/ 18 h 44"/>
                  <a:gd name="T84" fmla="*/ 45 w 78"/>
                  <a:gd name="T85" fmla="*/ 16 h 44"/>
                  <a:gd name="T86" fmla="*/ 49 w 78"/>
                  <a:gd name="T87" fmla="*/ 11 h 44"/>
                  <a:gd name="T88" fmla="*/ 55 w 78"/>
                  <a:gd name="T89" fmla="*/ 11 h 44"/>
                  <a:gd name="T90" fmla="*/ 60 w 78"/>
                  <a:gd name="T91" fmla="*/ 14 h 44"/>
                  <a:gd name="T92" fmla="*/ 63 w 78"/>
                  <a:gd name="T93" fmla="*/ 21 h 44"/>
                  <a:gd name="T94" fmla="*/ 65 w 78"/>
                  <a:gd name="T95" fmla="*/ 22 h 44"/>
                  <a:gd name="T96" fmla="*/ 68 w 78"/>
                  <a:gd name="T97" fmla="*/ 19 h 44"/>
                  <a:gd name="T98" fmla="*/ 68 w 78"/>
                  <a:gd name="T99" fmla="*/ 23 h 44"/>
                  <a:gd name="T100" fmla="*/ 64 w 78"/>
                  <a:gd name="T101" fmla="*/ 28 h 44"/>
                  <a:gd name="T102" fmla="*/ 64 w 78"/>
                  <a:gd name="T103" fmla="*/ 33 h 44"/>
                  <a:gd name="T104" fmla="*/ 70 w 78"/>
                  <a:gd name="T105" fmla="*/ 42 h 44"/>
                  <a:gd name="T106" fmla="*/ 74 w 78"/>
                  <a:gd name="T10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44">
                    <a:moveTo>
                      <a:pt x="74" y="37"/>
                    </a:moveTo>
                    <a:lnTo>
                      <a:pt x="75" y="35"/>
                    </a:lnTo>
                    <a:lnTo>
                      <a:pt x="76" y="31"/>
                    </a:lnTo>
                    <a:lnTo>
                      <a:pt x="78" y="27"/>
                    </a:lnTo>
                    <a:lnTo>
                      <a:pt x="77" y="22"/>
                    </a:lnTo>
                    <a:lnTo>
                      <a:pt x="77" y="20"/>
                    </a:lnTo>
                    <a:lnTo>
                      <a:pt x="77" y="17"/>
                    </a:lnTo>
                    <a:lnTo>
                      <a:pt x="76" y="16"/>
                    </a:lnTo>
                    <a:lnTo>
                      <a:pt x="74" y="14"/>
                    </a:lnTo>
                    <a:lnTo>
                      <a:pt x="74" y="13"/>
                    </a:lnTo>
                    <a:lnTo>
                      <a:pt x="71" y="9"/>
                    </a:lnTo>
                    <a:lnTo>
                      <a:pt x="65" y="5"/>
                    </a:lnTo>
                    <a:lnTo>
                      <a:pt x="62" y="4"/>
                    </a:lnTo>
                    <a:lnTo>
                      <a:pt x="56" y="4"/>
                    </a:lnTo>
                    <a:lnTo>
                      <a:pt x="53" y="4"/>
                    </a:lnTo>
                    <a:lnTo>
                      <a:pt x="53" y="2"/>
                    </a:lnTo>
                    <a:lnTo>
                      <a:pt x="50" y="0"/>
                    </a:lnTo>
                    <a:lnTo>
                      <a:pt x="49" y="1"/>
                    </a:lnTo>
                    <a:lnTo>
                      <a:pt x="45" y="4"/>
                    </a:lnTo>
                    <a:lnTo>
                      <a:pt x="41" y="6"/>
                    </a:lnTo>
                    <a:lnTo>
                      <a:pt x="32" y="11"/>
                    </a:lnTo>
                    <a:lnTo>
                      <a:pt x="29" y="14"/>
                    </a:lnTo>
                    <a:lnTo>
                      <a:pt x="27" y="14"/>
                    </a:lnTo>
                    <a:lnTo>
                      <a:pt x="22" y="14"/>
                    </a:lnTo>
                    <a:lnTo>
                      <a:pt x="18" y="10"/>
                    </a:lnTo>
                    <a:lnTo>
                      <a:pt x="15" y="8"/>
                    </a:lnTo>
                    <a:lnTo>
                      <a:pt x="14" y="9"/>
                    </a:lnTo>
                    <a:lnTo>
                      <a:pt x="15" y="10"/>
                    </a:lnTo>
                    <a:lnTo>
                      <a:pt x="15" y="12"/>
                    </a:lnTo>
                    <a:lnTo>
                      <a:pt x="13" y="12"/>
                    </a:lnTo>
                    <a:lnTo>
                      <a:pt x="11" y="11"/>
                    </a:lnTo>
                    <a:lnTo>
                      <a:pt x="10" y="10"/>
                    </a:lnTo>
                    <a:lnTo>
                      <a:pt x="11" y="9"/>
                    </a:lnTo>
                    <a:lnTo>
                      <a:pt x="11" y="8"/>
                    </a:lnTo>
                    <a:lnTo>
                      <a:pt x="11" y="7"/>
                    </a:lnTo>
                    <a:lnTo>
                      <a:pt x="9" y="7"/>
                    </a:lnTo>
                    <a:lnTo>
                      <a:pt x="8" y="7"/>
                    </a:lnTo>
                    <a:lnTo>
                      <a:pt x="6" y="5"/>
                    </a:lnTo>
                    <a:lnTo>
                      <a:pt x="6" y="3"/>
                    </a:lnTo>
                    <a:lnTo>
                      <a:pt x="3" y="3"/>
                    </a:lnTo>
                    <a:lnTo>
                      <a:pt x="2" y="4"/>
                    </a:lnTo>
                    <a:lnTo>
                      <a:pt x="2" y="7"/>
                    </a:lnTo>
                    <a:lnTo>
                      <a:pt x="1" y="9"/>
                    </a:lnTo>
                    <a:lnTo>
                      <a:pt x="0" y="12"/>
                    </a:lnTo>
                    <a:lnTo>
                      <a:pt x="1" y="13"/>
                    </a:lnTo>
                    <a:lnTo>
                      <a:pt x="3" y="15"/>
                    </a:lnTo>
                    <a:lnTo>
                      <a:pt x="1" y="18"/>
                    </a:lnTo>
                    <a:lnTo>
                      <a:pt x="1" y="20"/>
                    </a:lnTo>
                    <a:lnTo>
                      <a:pt x="1" y="22"/>
                    </a:lnTo>
                    <a:lnTo>
                      <a:pt x="1" y="24"/>
                    </a:lnTo>
                    <a:lnTo>
                      <a:pt x="4" y="24"/>
                    </a:lnTo>
                    <a:lnTo>
                      <a:pt x="6" y="24"/>
                    </a:lnTo>
                    <a:lnTo>
                      <a:pt x="8" y="23"/>
                    </a:lnTo>
                    <a:lnTo>
                      <a:pt x="10" y="22"/>
                    </a:lnTo>
                    <a:lnTo>
                      <a:pt x="11" y="24"/>
                    </a:lnTo>
                    <a:lnTo>
                      <a:pt x="11" y="25"/>
                    </a:lnTo>
                    <a:lnTo>
                      <a:pt x="12" y="25"/>
                    </a:lnTo>
                    <a:lnTo>
                      <a:pt x="18" y="26"/>
                    </a:lnTo>
                    <a:lnTo>
                      <a:pt x="18" y="31"/>
                    </a:lnTo>
                    <a:lnTo>
                      <a:pt x="20" y="35"/>
                    </a:lnTo>
                    <a:lnTo>
                      <a:pt x="22" y="37"/>
                    </a:lnTo>
                    <a:lnTo>
                      <a:pt x="25" y="37"/>
                    </a:lnTo>
                    <a:lnTo>
                      <a:pt x="25" y="35"/>
                    </a:lnTo>
                    <a:lnTo>
                      <a:pt x="25" y="33"/>
                    </a:lnTo>
                    <a:lnTo>
                      <a:pt x="25" y="31"/>
                    </a:lnTo>
                    <a:lnTo>
                      <a:pt x="27" y="31"/>
                    </a:lnTo>
                    <a:lnTo>
                      <a:pt x="28" y="33"/>
                    </a:lnTo>
                    <a:lnTo>
                      <a:pt x="28" y="35"/>
                    </a:lnTo>
                    <a:lnTo>
                      <a:pt x="29" y="38"/>
                    </a:lnTo>
                    <a:lnTo>
                      <a:pt x="28" y="41"/>
                    </a:lnTo>
                    <a:lnTo>
                      <a:pt x="29" y="43"/>
                    </a:lnTo>
                    <a:lnTo>
                      <a:pt x="32" y="44"/>
                    </a:lnTo>
                    <a:lnTo>
                      <a:pt x="34" y="41"/>
                    </a:lnTo>
                    <a:lnTo>
                      <a:pt x="36" y="38"/>
                    </a:lnTo>
                    <a:lnTo>
                      <a:pt x="39" y="38"/>
                    </a:lnTo>
                    <a:lnTo>
                      <a:pt x="40" y="38"/>
                    </a:lnTo>
                    <a:lnTo>
                      <a:pt x="40" y="35"/>
                    </a:lnTo>
                    <a:lnTo>
                      <a:pt x="39" y="32"/>
                    </a:lnTo>
                    <a:lnTo>
                      <a:pt x="36" y="30"/>
                    </a:lnTo>
                    <a:lnTo>
                      <a:pt x="35" y="28"/>
                    </a:lnTo>
                    <a:lnTo>
                      <a:pt x="36" y="25"/>
                    </a:lnTo>
                    <a:lnTo>
                      <a:pt x="38" y="24"/>
                    </a:lnTo>
                    <a:lnTo>
                      <a:pt x="42" y="23"/>
                    </a:lnTo>
                    <a:lnTo>
                      <a:pt x="46" y="18"/>
                    </a:lnTo>
                    <a:lnTo>
                      <a:pt x="46" y="17"/>
                    </a:lnTo>
                    <a:lnTo>
                      <a:pt x="45" y="16"/>
                    </a:lnTo>
                    <a:lnTo>
                      <a:pt x="46" y="13"/>
                    </a:lnTo>
                    <a:lnTo>
                      <a:pt x="49" y="11"/>
                    </a:lnTo>
                    <a:lnTo>
                      <a:pt x="53" y="10"/>
                    </a:lnTo>
                    <a:lnTo>
                      <a:pt x="55" y="11"/>
                    </a:lnTo>
                    <a:lnTo>
                      <a:pt x="57" y="14"/>
                    </a:lnTo>
                    <a:lnTo>
                      <a:pt x="60" y="14"/>
                    </a:lnTo>
                    <a:lnTo>
                      <a:pt x="62" y="18"/>
                    </a:lnTo>
                    <a:lnTo>
                      <a:pt x="63" y="21"/>
                    </a:lnTo>
                    <a:lnTo>
                      <a:pt x="64" y="23"/>
                    </a:lnTo>
                    <a:lnTo>
                      <a:pt x="65" y="22"/>
                    </a:lnTo>
                    <a:lnTo>
                      <a:pt x="67" y="19"/>
                    </a:lnTo>
                    <a:lnTo>
                      <a:pt x="68" y="19"/>
                    </a:lnTo>
                    <a:lnTo>
                      <a:pt x="69" y="21"/>
                    </a:lnTo>
                    <a:lnTo>
                      <a:pt x="68" y="23"/>
                    </a:lnTo>
                    <a:lnTo>
                      <a:pt x="67" y="24"/>
                    </a:lnTo>
                    <a:lnTo>
                      <a:pt x="64" y="28"/>
                    </a:lnTo>
                    <a:lnTo>
                      <a:pt x="63" y="29"/>
                    </a:lnTo>
                    <a:lnTo>
                      <a:pt x="64" y="33"/>
                    </a:lnTo>
                    <a:lnTo>
                      <a:pt x="67" y="38"/>
                    </a:lnTo>
                    <a:lnTo>
                      <a:pt x="70" y="42"/>
                    </a:lnTo>
                    <a:lnTo>
                      <a:pt x="72" y="37"/>
                    </a:lnTo>
                    <a:lnTo>
                      <a:pt x="74" y="3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7" name="Freeform 1277">
                <a:extLst>
                  <a:ext uri="{FF2B5EF4-FFF2-40B4-BE49-F238E27FC236}">
                    <a16:creationId xmlns:a16="http://schemas.microsoft.com/office/drawing/2014/main" id="{0888DAC0-C2DC-4D43-B674-0DEE83CFD9C2}"/>
                  </a:ext>
                </a:extLst>
              </p:cNvPr>
              <p:cNvSpPr>
                <a:spLocks/>
              </p:cNvSpPr>
              <p:nvPr/>
            </p:nvSpPr>
            <p:spPr bwMode="auto">
              <a:xfrm>
                <a:off x="3818079" y="4144574"/>
                <a:ext cx="76203" cy="87305"/>
              </a:xfrm>
              <a:custGeom>
                <a:avLst/>
                <a:gdLst>
                  <a:gd name="T0" fmla="*/ 43 w 48"/>
                  <a:gd name="T1" fmla="*/ 45 h 55"/>
                  <a:gd name="T2" fmla="*/ 43 w 48"/>
                  <a:gd name="T3" fmla="*/ 40 h 55"/>
                  <a:gd name="T4" fmla="*/ 43 w 48"/>
                  <a:gd name="T5" fmla="*/ 36 h 55"/>
                  <a:gd name="T6" fmla="*/ 44 w 48"/>
                  <a:gd name="T7" fmla="*/ 31 h 55"/>
                  <a:gd name="T8" fmla="*/ 48 w 48"/>
                  <a:gd name="T9" fmla="*/ 30 h 55"/>
                  <a:gd name="T10" fmla="*/ 46 w 48"/>
                  <a:gd name="T11" fmla="*/ 27 h 55"/>
                  <a:gd name="T12" fmla="*/ 42 w 48"/>
                  <a:gd name="T13" fmla="*/ 24 h 55"/>
                  <a:gd name="T14" fmla="*/ 38 w 48"/>
                  <a:gd name="T15" fmla="*/ 18 h 55"/>
                  <a:gd name="T16" fmla="*/ 36 w 48"/>
                  <a:gd name="T17" fmla="*/ 11 h 55"/>
                  <a:gd name="T18" fmla="*/ 33 w 48"/>
                  <a:gd name="T19" fmla="*/ 8 h 55"/>
                  <a:gd name="T20" fmla="*/ 30 w 48"/>
                  <a:gd name="T21" fmla="*/ 10 h 55"/>
                  <a:gd name="T22" fmla="*/ 29 w 48"/>
                  <a:gd name="T23" fmla="*/ 9 h 55"/>
                  <a:gd name="T24" fmla="*/ 25 w 48"/>
                  <a:gd name="T25" fmla="*/ 7 h 55"/>
                  <a:gd name="T26" fmla="*/ 23 w 48"/>
                  <a:gd name="T27" fmla="*/ 4 h 55"/>
                  <a:gd name="T28" fmla="*/ 18 w 48"/>
                  <a:gd name="T29" fmla="*/ 2 h 55"/>
                  <a:gd name="T30" fmla="*/ 8 w 48"/>
                  <a:gd name="T31" fmla="*/ 0 h 55"/>
                  <a:gd name="T32" fmla="*/ 2 w 48"/>
                  <a:gd name="T33" fmla="*/ 2 h 55"/>
                  <a:gd name="T34" fmla="*/ 2 w 48"/>
                  <a:gd name="T35" fmla="*/ 3 h 55"/>
                  <a:gd name="T36" fmla="*/ 0 w 48"/>
                  <a:gd name="T37" fmla="*/ 7 h 55"/>
                  <a:gd name="T38" fmla="*/ 3 w 48"/>
                  <a:gd name="T39" fmla="*/ 9 h 55"/>
                  <a:gd name="T40" fmla="*/ 1 w 48"/>
                  <a:gd name="T41" fmla="*/ 14 h 55"/>
                  <a:gd name="T42" fmla="*/ 1 w 48"/>
                  <a:gd name="T43" fmla="*/ 21 h 55"/>
                  <a:gd name="T44" fmla="*/ 8 w 48"/>
                  <a:gd name="T45" fmla="*/ 25 h 55"/>
                  <a:gd name="T46" fmla="*/ 12 w 48"/>
                  <a:gd name="T47" fmla="*/ 30 h 55"/>
                  <a:gd name="T48" fmla="*/ 15 w 48"/>
                  <a:gd name="T49" fmla="*/ 27 h 55"/>
                  <a:gd name="T50" fmla="*/ 10 w 48"/>
                  <a:gd name="T51" fmla="*/ 20 h 55"/>
                  <a:gd name="T52" fmla="*/ 11 w 48"/>
                  <a:gd name="T53" fmla="*/ 17 h 55"/>
                  <a:gd name="T54" fmla="*/ 15 w 48"/>
                  <a:gd name="T55" fmla="*/ 21 h 55"/>
                  <a:gd name="T56" fmla="*/ 19 w 48"/>
                  <a:gd name="T57" fmla="*/ 26 h 55"/>
                  <a:gd name="T58" fmla="*/ 22 w 48"/>
                  <a:gd name="T59" fmla="*/ 31 h 55"/>
                  <a:gd name="T60" fmla="*/ 27 w 48"/>
                  <a:gd name="T61" fmla="*/ 36 h 55"/>
                  <a:gd name="T62" fmla="*/ 31 w 48"/>
                  <a:gd name="T63" fmla="*/ 41 h 55"/>
                  <a:gd name="T64" fmla="*/ 29 w 48"/>
                  <a:gd name="T65" fmla="*/ 47 h 55"/>
                  <a:gd name="T66" fmla="*/ 33 w 48"/>
                  <a:gd name="T67" fmla="*/ 51 h 55"/>
                  <a:gd name="T68" fmla="*/ 36 w 48"/>
                  <a:gd name="T69" fmla="*/ 52 h 55"/>
                  <a:gd name="T70" fmla="*/ 36 w 48"/>
                  <a:gd name="T71" fmla="*/ 47 h 55"/>
                  <a:gd name="T72" fmla="*/ 33 w 48"/>
                  <a:gd name="T73" fmla="*/ 45 h 55"/>
                  <a:gd name="T74" fmla="*/ 36 w 48"/>
                  <a:gd name="T75" fmla="*/ 45 h 55"/>
                  <a:gd name="T76" fmla="*/ 38 w 48"/>
                  <a:gd name="T77" fmla="*/ 52 h 55"/>
                  <a:gd name="T78" fmla="*/ 40 w 48"/>
                  <a:gd name="T79" fmla="*/ 53 h 55"/>
                  <a:gd name="T80" fmla="*/ 43 w 48"/>
                  <a:gd name="T81" fmla="*/ 55 h 55"/>
                  <a:gd name="T82" fmla="*/ 43 w 48"/>
                  <a:gd name="T83" fmla="*/ 51 h 55"/>
                  <a:gd name="T84" fmla="*/ 43 w 48"/>
                  <a:gd name="T85"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55">
                    <a:moveTo>
                      <a:pt x="43" y="47"/>
                    </a:moveTo>
                    <a:lnTo>
                      <a:pt x="43" y="45"/>
                    </a:lnTo>
                    <a:lnTo>
                      <a:pt x="45" y="42"/>
                    </a:lnTo>
                    <a:lnTo>
                      <a:pt x="43" y="40"/>
                    </a:lnTo>
                    <a:lnTo>
                      <a:pt x="42" y="39"/>
                    </a:lnTo>
                    <a:lnTo>
                      <a:pt x="43" y="36"/>
                    </a:lnTo>
                    <a:lnTo>
                      <a:pt x="44" y="34"/>
                    </a:lnTo>
                    <a:lnTo>
                      <a:pt x="44" y="31"/>
                    </a:lnTo>
                    <a:lnTo>
                      <a:pt x="45" y="30"/>
                    </a:lnTo>
                    <a:lnTo>
                      <a:pt x="48" y="30"/>
                    </a:lnTo>
                    <a:lnTo>
                      <a:pt x="47" y="29"/>
                    </a:lnTo>
                    <a:lnTo>
                      <a:pt x="46" y="27"/>
                    </a:lnTo>
                    <a:lnTo>
                      <a:pt x="43" y="27"/>
                    </a:lnTo>
                    <a:lnTo>
                      <a:pt x="42" y="24"/>
                    </a:lnTo>
                    <a:lnTo>
                      <a:pt x="41" y="21"/>
                    </a:lnTo>
                    <a:lnTo>
                      <a:pt x="38" y="18"/>
                    </a:lnTo>
                    <a:lnTo>
                      <a:pt x="36" y="15"/>
                    </a:lnTo>
                    <a:lnTo>
                      <a:pt x="36" y="11"/>
                    </a:lnTo>
                    <a:lnTo>
                      <a:pt x="35" y="8"/>
                    </a:lnTo>
                    <a:lnTo>
                      <a:pt x="33" y="8"/>
                    </a:lnTo>
                    <a:lnTo>
                      <a:pt x="33" y="10"/>
                    </a:lnTo>
                    <a:lnTo>
                      <a:pt x="30" y="10"/>
                    </a:lnTo>
                    <a:lnTo>
                      <a:pt x="31" y="9"/>
                    </a:lnTo>
                    <a:lnTo>
                      <a:pt x="29" y="9"/>
                    </a:lnTo>
                    <a:lnTo>
                      <a:pt x="28" y="10"/>
                    </a:lnTo>
                    <a:lnTo>
                      <a:pt x="25" y="7"/>
                    </a:lnTo>
                    <a:lnTo>
                      <a:pt x="25" y="5"/>
                    </a:lnTo>
                    <a:lnTo>
                      <a:pt x="23" y="4"/>
                    </a:lnTo>
                    <a:lnTo>
                      <a:pt x="22" y="2"/>
                    </a:lnTo>
                    <a:lnTo>
                      <a:pt x="18" y="2"/>
                    </a:lnTo>
                    <a:lnTo>
                      <a:pt x="15" y="3"/>
                    </a:lnTo>
                    <a:lnTo>
                      <a:pt x="8" y="0"/>
                    </a:lnTo>
                    <a:lnTo>
                      <a:pt x="2" y="1"/>
                    </a:lnTo>
                    <a:lnTo>
                      <a:pt x="2" y="2"/>
                    </a:lnTo>
                    <a:lnTo>
                      <a:pt x="1" y="3"/>
                    </a:lnTo>
                    <a:lnTo>
                      <a:pt x="2" y="3"/>
                    </a:lnTo>
                    <a:lnTo>
                      <a:pt x="1" y="7"/>
                    </a:lnTo>
                    <a:lnTo>
                      <a:pt x="0" y="7"/>
                    </a:lnTo>
                    <a:lnTo>
                      <a:pt x="1" y="8"/>
                    </a:lnTo>
                    <a:lnTo>
                      <a:pt x="3" y="9"/>
                    </a:lnTo>
                    <a:lnTo>
                      <a:pt x="4" y="12"/>
                    </a:lnTo>
                    <a:lnTo>
                      <a:pt x="1" y="14"/>
                    </a:lnTo>
                    <a:lnTo>
                      <a:pt x="0" y="18"/>
                    </a:lnTo>
                    <a:lnTo>
                      <a:pt x="1" y="21"/>
                    </a:lnTo>
                    <a:lnTo>
                      <a:pt x="5" y="25"/>
                    </a:lnTo>
                    <a:lnTo>
                      <a:pt x="8" y="25"/>
                    </a:lnTo>
                    <a:lnTo>
                      <a:pt x="11" y="27"/>
                    </a:lnTo>
                    <a:lnTo>
                      <a:pt x="12" y="30"/>
                    </a:lnTo>
                    <a:lnTo>
                      <a:pt x="13" y="30"/>
                    </a:lnTo>
                    <a:lnTo>
                      <a:pt x="15" y="27"/>
                    </a:lnTo>
                    <a:lnTo>
                      <a:pt x="14" y="24"/>
                    </a:lnTo>
                    <a:lnTo>
                      <a:pt x="10" y="20"/>
                    </a:lnTo>
                    <a:lnTo>
                      <a:pt x="9" y="18"/>
                    </a:lnTo>
                    <a:lnTo>
                      <a:pt x="11" y="17"/>
                    </a:lnTo>
                    <a:lnTo>
                      <a:pt x="13" y="20"/>
                    </a:lnTo>
                    <a:lnTo>
                      <a:pt x="15" y="21"/>
                    </a:lnTo>
                    <a:lnTo>
                      <a:pt x="15" y="24"/>
                    </a:lnTo>
                    <a:lnTo>
                      <a:pt x="19" y="26"/>
                    </a:lnTo>
                    <a:lnTo>
                      <a:pt x="19" y="30"/>
                    </a:lnTo>
                    <a:lnTo>
                      <a:pt x="22" y="31"/>
                    </a:lnTo>
                    <a:lnTo>
                      <a:pt x="26" y="34"/>
                    </a:lnTo>
                    <a:lnTo>
                      <a:pt x="27" y="36"/>
                    </a:lnTo>
                    <a:lnTo>
                      <a:pt x="30" y="40"/>
                    </a:lnTo>
                    <a:lnTo>
                      <a:pt x="31" y="41"/>
                    </a:lnTo>
                    <a:lnTo>
                      <a:pt x="29" y="45"/>
                    </a:lnTo>
                    <a:lnTo>
                      <a:pt x="29" y="47"/>
                    </a:lnTo>
                    <a:lnTo>
                      <a:pt x="30" y="49"/>
                    </a:lnTo>
                    <a:lnTo>
                      <a:pt x="33" y="51"/>
                    </a:lnTo>
                    <a:lnTo>
                      <a:pt x="36" y="52"/>
                    </a:lnTo>
                    <a:lnTo>
                      <a:pt x="36" y="52"/>
                    </a:lnTo>
                    <a:lnTo>
                      <a:pt x="37" y="48"/>
                    </a:lnTo>
                    <a:lnTo>
                      <a:pt x="36" y="47"/>
                    </a:lnTo>
                    <a:lnTo>
                      <a:pt x="33" y="45"/>
                    </a:lnTo>
                    <a:lnTo>
                      <a:pt x="33" y="45"/>
                    </a:lnTo>
                    <a:lnTo>
                      <a:pt x="34" y="44"/>
                    </a:lnTo>
                    <a:lnTo>
                      <a:pt x="36" y="45"/>
                    </a:lnTo>
                    <a:lnTo>
                      <a:pt x="38" y="48"/>
                    </a:lnTo>
                    <a:lnTo>
                      <a:pt x="38" y="52"/>
                    </a:lnTo>
                    <a:lnTo>
                      <a:pt x="39" y="52"/>
                    </a:lnTo>
                    <a:lnTo>
                      <a:pt x="40" y="53"/>
                    </a:lnTo>
                    <a:lnTo>
                      <a:pt x="41" y="54"/>
                    </a:lnTo>
                    <a:lnTo>
                      <a:pt x="43" y="55"/>
                    </a:lnTo>
                    <a:lnTo>
                      <a:pt x="43" y="52"/>
                    </a:lnTo>
                    <a:lnTo>
                      <a:pt x="43" y="51"/>
                    </a:lnTo>
                    <a:lnTo>
                      <a:pt x="43" y="51"/>
                    </a:lnTo>
                    <a:lnTo>
                      <a:pt x="43" y="49"/>
                    </a:lnTo>
                    <a:lnTo>
                      <a:pt x="43"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8" name="Freeform 1278">
                <a:extLst>
                  <a:ext uri="{FF2B5EF4-FFF2-40B4-BE49-F238E27FC236}">
                    <a16:creationId xmlns:a16="http://schemas.microsoft.com/office/drawing/2014/main" id="{86F203E0-7012-0C4C-A08B-12F33FAE243E}"/>
                  </a:ext>
                </a:extLst>
              </p:cNvPr>
              <p:cNvSpPr>
                <a:spLocks/>
              </p:cNvSpPr>
              <p:nvPr/>
            </p:nvSpPr>
            <p:spPr bwMode="auto">
              <a:xfrm>
                <a:off x="3781566" y="4038220"/>
                <a:ext cx="104779" cy="122226"/>
              </a:xfrm>
              <a:custGeom>
                <a:avLst/>
                <a:gdLst>
                  <a:gd name="T0" fmla="*/ 39 w 84"/>
                  <a:gd name="T1" fmla="*/ 87 h 99"/>
                  <a:gd name="T2" fmla="*/ 52 w 84"/>
                  <a:gd name="T3" fmla="*/ 89 h 99"/>
                  <a:gd name="T4" fmla="*/ 59 w 84"/>
                  <a:gd name="T5" fmla="*/ 92 h 99"/>
                  <a:gd name="T6" fmla="*/ 61 w 84"/>
                  <a:gd name="T7" fmla="*/ 95 h 99"/>
                  <a:gd name="T8" fmla="*/ 67 w 84"/>
                  <a:gd name="T9" fmla="*/ 98 h 99"/>
                  <a:gd name="T10" fmla="*/ 69 w 84"/>
                  <a:gd name="T11" fmla="*/ 97 h 99"/>
                  <a:gd name="T12" fmla="*/ 70 w 84"/>
                  <a:gd name="T13" fmla="*/ 93 h 99"/>
                  <a:gd name="T14" fmla="*/ 67 w 84"/>
                  <a:gd name="T15" fmla="*/ 86 h 99"/>
                  <a:gd name="T16" fmla="*/ 71 w 84"/>
                  <a:gd name="T17" fmla="*/ 77 h 99"/>
                  <a:gd name="T18" fmla="*/ 70 w 84"/>
                  <a:gd name="T19" fmla="*/ 75 h 99"/>
                  <a:gd name="T20" fmla="*/ 67 w 84"/>
                  <a:gd name="T21" fmla="*/ 78 h 99"/>
                  <a:gd name="T22" fmla="*/ 68 w 84"/>
                  <a:gd name="T23" fmla="*/ 71 h 99"/>
                  <a:gd name="T24" fmla="*/ 69 w 84"/>
                  <a:gd name="T25" fmla="*/ 64 h 99"/>
                  <a:gd name="T26" fmla="*/ 72 w 84"/>
                  <a:gd name="T27" fmla="*/ 54 h 99"/>
                  <a:gd name="T28" fmla="*/ 73 w 84"/>
                  <a:gd name="T29" fmla="*/ 57 h 99"/>
                  <a:gd name="T30" fmla="*/ 72 w 84"/>
                  <a:gd name="T31" fmla="*/ 65 h 99"/>
                  <a:gd name="T32" fmla="*/ 75 w 84"/>
                  <a:gd name="T33" fmla="*/ 62 h 99"/>
                  <a:gd name="T34" fmla="*/ 76 w 84"/>
                  <a:gd name="T35" fmla="*/ 43 h 99"/>
                  <a:gd name="T36" fmla="*/ 75 w 84"/>
                  <a:gd name="T37" fmla="*/ 39 h 99"/>
                  <a:gd name="T38" fmla="*/ 74 w 84"/>
                  <a:gd name="T39" fmla="*/ 36 h 99"/>
                  <a:gd name="T40" fmla="*/ 76 w 84"/>
                  <a:gd name="T41" fmla="*/ 34 h 99"/>
                  <a:gd name="T42" fmla="*/ 78 w 84"/>
                  <a:gd name="T43" fmla="*/ 30 h 99"/>
                  <a:gd name="T44" fmla="*/ 82 w 84"/>
                  <a:gd name="T45" fmla="*/ 23 h 99"/>
                  <a:gd name="T46" fmla="*/ 81 w 84"/>
                  <a:gd name="T47" fmla="*/ 19 h 99"/>
                  <a:gd name="T48" fmla="*/ 82 w 84"/>
                  <a:gd name="T49" fmla="*/ 14 h 99"/>
                  <a:gd name="T50" fmla="*/ 82 w 84"/>
                  <a:gd name="T51" fmla="*/ 5 h 99"/>
                  <a:gd name="T52" fmla="*/ 84 w 84"/>
                  <a:gd name="T53" fmla="*/ 1 h 99"/>
                  <a:gd name="T54" fmla="*/ 79 w 84"/>
                  <a:gd name="T55" fmla="*/ 2 h 99"/>
                  <a:gd name="T56" fmla="*/ 76 w 84"/>
                  <a:gd name="T57" fmla="*/ 0 h 99"/>
                  <a:gd name="T58" fmla="*/ 74 w 84"/>
                  <a:gd name="T59" fmla="*/ 4 h 99"/>
                  <a:gd name="T60" fmla="*/ 68 w 84"/>
                  <a:gd name="T61" fmla="*/ 8 h 99"/>
                  <a:gd name="T62" fmla="*/ 65 w 84"/>
                  <a:gd name="T63" fmla="*/ 11 h 99"/>
                  <a:gd name="T64" fmla="*/ 59 w 84"/>
                  <a:gd name="T65" fmla="*/ 11 h 99"/>
                  <a:gd name="T66" fmla="*/ 56 w 84"/>
                  <a:gd name="T67" fmla="*/ 7 h 99"/>
                  <a:gd name="T68" fmla="*/ 53 w 84"/>
                  <a:gd name="T69" fmla="*/ 11 h 99"/>
                  <a:gd name="T70" fmla="*/ 47 w 84"/>
                  <a:gd name="T71" fmla="*/ 16 h 99"/>
                  <a:gd name="T72" fmla="*/ 45 w 84"/>
                  <a:gd name="T73" fmla="*/ 20 h 99"/>
                  <a:gd name="T74" fmla="*/ 38 w 84"/>
                  <a:gd name="T75" fmla="*/ 26 h 99"/>
                  <a:gd name="T76" fmla="*/ 34 w 84"/>
                  <a:gd name="T77" fmla="*/ 27 h 99"/>
                  <a:gd name="T78" fmla="*/ 30 w 84"/>
                  <a:gd name="T79" fmla="*/ 25 h 99"/>
                  <a:gd name="T80" fmla="*/ 20 w 84"/>
                  <a:gd name="T81" fmla="*/ 28 h 99"/>
                  <a:gd name="T82" fmla="*/ 15 w 84"/>
                  <a:gd name="T83" fmla="*/ 33 h 99"/>
                  <a:gd name="T84" fmla="*/ 14 w 84"/>
                  <a:gd name="T85" fmla="*/ 42 h 99"/>
                  <a:gd name="T86" fmla="*/ 8 w 84"/>
                  <a:gd name="T87" fmla="*/ 46 h 99"/>
                  <a:gd name="T88" fmla="*/ 5 w 84"/>
                  <a:gd name="T89" fmla="*/ 49 h 99"/>
                  <a:gd name="T90" fmla="*/ 0 w 84"/>
                  <a:gd name="T91" fmla="*/ 48 h 99"/>
                  <a:gd name="T92" fmla="*/ 6 w 84"/>
                  <a:gd name="T93" fmla="*/ 59 h 99"/>
                  <a:gd name="T94" fmla="*/ 9 w 84"/>
                  <a:gd name="T95" fmla="*/ 64 h 99"/>
                  <a:gd name="T96" fmla="*/ 19 w 84"/>
                  <a:gd name="T97" fmla="*/ 77 h 99"/>
                  <a:gd name="T98" fmla="*/ 30 w 84"/>
                  <a:gd name="T99" fmla="*/ 89 h 99"/>
                  <a:gd name="T100" fmla="*/ 32 w 84"/>
                  <a:gd name="T10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4" h="99">
                    <a:moveTo>
                      <a:pt x="32" y="88"/>
                    </a:moveTo>
                    <a:cubicBezTo>
                      <a:pt x="39" y="87"/>
                      <a:pt x="39" y="87"/>
                      <a:pt x="39" y="87"/>
                    </a:cubicBezTo>
                    <a:cubicBezTo>
                      <a:pt x="48" y="90"/>
                      <a:pt x="48" y="90"/>
                      <a:pt x="48" y="90"/>
                    </a:cubicBezTo>
                    <a:cubicBezTo>
                      <a:pt x="52" y="89"/>
                      <a:pt x="52" y="89"/>
                      <a:pt x="52" y="89"/>
                    </a:cubicBezTo>
                    <a:cubicBezTo>
                      <a:pt x="57" y="89"/>
                      <a:pt x="57" y="89"/>
                      <a:pt x="57" y="89"/>
                    </a:cubicBezTo>
                    <a:cubicBezTo>
                      <a:pt x="59" y="92"/>
                      <a:pt x="59" y="92"/>
                      <a:pt x="59" y="92"/>
                    </a:cubicBezTo>
                    <a:cubicBezTo>
                      <a:pt x="61" y="93"/>
                      <a:pt x="61" y="93"/>
                      <a:pt x="61" y="93"/>
                    </a:cubicBezTo>
                    <a:cubicBezTo>
                      <a:pt x="61" y="95"/>
                      <a:pt x="61" y="95"/>
                      <a:pt x="61" y="95"/>
                    </a:cubicBezTo>
                    <a:cubicBezTo>
                      <a:pt x="65" y="99"/>
                      <a:pt x="65" y="99"/>
                      <a:pt x="65" y="99"/>
                    </a:cubicBezTo>
                    <a:cubicBezTo>
                      <a:pt x="67" y="98"/>
                      <a:pt x="67" y="98"/>
                      <a:pt x="67" y="98"/>
                    </a:cubicBezTo>
                    <a:cubicBezTo>
                      <a:pt x="69" y="98"/>
                      <a:pt x="69" y="98"/>
                      <a:pt x="69" y="98"/>
                    </a:cubicBezTo>
                    <a:cubicBezTo>
                      <a:pt x="69" y="97"/>
                      <a:pt x="69" y="97"/>
                      <a:pt x="69" y="97"/>
                    </a:cubicBezTo>
                    <a:cubicBezTo>
                      <a:pt x="71" y="96"/>
                      <a:pt x="71" y="96"/>
                      <a:pt x="71" y="96"/>
                    </a:cubicBezTo>
                    <a:cubicBezTo>
                      <a:pt x="70" y="93"/>
                      <a:pt x="70" y="93"/>
                      <a:pt x="70" y="93"/>
                    </a:cubicBezTo>
                    <a:cubicBezTo>
                      <a:pt x="68" y="90"/>
                      <a:pt x="68" y="90"/>
                      <a:pt x="68" y="90"/>
                    </a:cubicBezTo>
                    <a:cubicBezTo>
                      <a:pt x="67" y="86"/>
                      <a:pt x="67" y="86"/>
                      <a:pt x="67" y="86"/>
                    </a:cubicBezTo>
                    <a:cubicBezTo>
                      <a:pt x="69" y="80"/>
                      <a:pt x="69" y="80"/>
                      <a:pt x="69" y="80"/>
                    </a:cubicBezTo>
                    <a:cubicBezTo>
                      <a:pt x="71" y="77"/>
                      <a:pt x="71" y="77"/>
                      <a:pt x="71" y="77"/>
                    </a:cubicBezTo>
                    <a:cubicBezTo>
                      <a:pt x="71" y="72"/>
                      <a:pt x="71" y="72"/>
                      <a:pt x="71" y="72"/>
                    </a:cubicBezTo>
                    <a:cubicBezTo>
                      <a:pt x="70" y="75"/>
                      <a:pt x="70" y="75"/>
                      <a:pt x="70" y="75"/>
                    </a:cubicBezTo>
                    <a:cubicBezTo>
                      <a:pt x="69" y="77"/>
                      <a:pt x="69" y="77"/>
                      <a:pt x="69" y="77"/>
                    </a:cubicBezTo>
                    <a:cubicBezTo>
                      <a:pt x="67" y="78"/>
                      <a:pt x="67" y="78"/>
                      <a:pt x="67" y="78"/>
                    </a:cubicBezTo>
                    <a:cubicBezTo>
                      <a:pt x="67" y="75"/>
                      <a:pt x="67" y="75"/>
                      <a:pt x="67" y="75"/>
                    </a:cubicBezTo>
                    <a:cubicBezTo>
                      <a:pt x="68" y="71"/>
                      <a:pt x="68" y="71"/>
                      <a:pt x="68" y="71"/>
                    </a:cubicBezTo>
                    <a:cubicBezTo>
                      <a:pt x="70" y="67"/>
                      <a:pt x="70" y="67"/>
                      <a:pt x="70" y="67"/>
                    </a:cubicBezTo>
                    <a:cubicBezTo>
                      <a:pt x="69" y="64"/>
                      <a:pt x="69" y="64"/>
                      <a:pt x="69" y="64"/>
                    </a:cubicBezTo>
                    <a:cubicBezTo>
                      <a:pt x="70" y="61"/>
                      <a:pt x="70" y="61"/>
                      <a:pt x="70" y="61"/>
                    </a:cubicBezTo>
                    <a:cubicBezTo>
                      <a:pt x="72" y="54"/>
                      <a:pt x="72" y="54"/>
                      <a:pt x="72" y="54"/>
                    </a:cubicBezTo>
                    <a:cubicBezTo>
                      <a:pt x="73" y="55"/>
                      <a:pt x="73" y="55"/>
                      <a:pt x="73" y="55"/>
                    </a:cubicBezTo>
                    <a:cubicBezTo>
                      <a:pt x="73" y="57"/>
                      <a:pt x="73" y="57"/>
                      <a:pt x="73" y="57"/>
                    </a:cubicBezTo>
                    <a:cubicBezTo>
                      <a:pt x="73" y="57"/>
                      <a:pt x="72" y="59"/>
                      <a:pt x="72" y="60"/>
                    </a:cubicBezTo>
                    <a:cubicBezTo>
                      <a:pt x="72" y="61"/>
                      <a:pt x="72" y="65"/>
                      <a:pt x="72" y="65"/>
                    </a:cubicBezTo>
                    <a:cubicBezTo>
                      <a:pt x="73" y="65"/>
                      <a:pt x="73" y="65"/>
                      <a:pt x="73" y="65"/>
                    </a:cubicBezTo>
                    <a:cubicBezTo>
                      <a:pt x="75" y="62"/>
                      <a:pt x="75" y="62"/>
                      <a:pt x="75" y="62"/>
                    </a:cubicBezTo>
                    <a:cubicBezTo>
                      <a:pt x="76" y="53"/>
                      <a:pt x="76" y="53"/>
                      <a:pt x="76" y="53"/>
                    </a:cubicBezTo>
                    <a:cubicBezTo>
                      <a:pt x="76" y="43"/>
                      <a:pt x="76" y="43"/>
                      <a:pt x="76" y="43"/>
                    </a:cubicBezTo>
                    <a:cubicBezTo>
                      <a:pt x="76" y="41"/>
                      <a:pt x="76" y="41"/>
                      <a:pt x="76" y="41"/>
                    </a:cubicBezTo>
                    <a:cubicBezTo>
                      <a:pt x="75" y="39"/>
                      <a:pt x="75" y="39"/>
                      <a:pt x="75" y="39"/>
                    </a:cubicBezTo>
                    <a:cubicBezTo>
                      <a:pt x="74" y="38"/>
                      <a:pt x="74" y="38"/>
                      <a:pt x="74" y="38"/>
                    </a:cubicBezTo>
                    <a:cubicBezTo>
                      <a:pt x="74" y="36"/>
                      <a:pt x="74" y="36"/>
                      <a:pt x="74" y="36"/>
                    </a:cubicBezTo>
                    <a:cubicBezTo>
                      <a:pt x="75" y="34"/>
                      <a:pt x="75" y="34"/>
                      <a:pt x="75" y="34"/>
                    </a:cubicBezTo>
                    <a:cubicBezTo>
                      <a:pt x="76" y="34"/>
                      <a:pt x="76" y="34"/>
                      <a:pt x="76" y="34"/>
                    </a:cubicBezTo>
                    <a:cubicBezTo>
                      <a:pt x="77" y="36"/>
                      <a:pt x="77" y="36"/>
                      <a:pt x="77" y="36"/>
                    </a:cubicBezTo>
                    <a:cubicBezTo>
                      <a:pt x="78" y="30"/>
                      <a:pt x="78" y="30"/>
                      <a:pt x="78" y="30"/>
                    </a:cubicBezTo>
                    <a:cubicBezTo>
                      <a:pt x="81" y="26"/>
                      <a:pt x="81" y="26"/>
                      <a:pt x="81" y="26"/>
                    </a:cubicBezTo>
                    <a:cubicBezTo>
                      <a:pt x="82" y="23"/>
                      <a:pt x="82" y="23"/>
                      <a:pt x="82" y="23"/>
                    </a:cubicBezTo>
                    <a:cubicBezTo>
                      <a:pt x="83" y="21"/>
                      <a:pt x="83" y="21"/>
                      <a:pt x="83" y="21"/>
                    </a:cubicBezTo>
                    <a:cubicBezTo>
                      <a:pt x="81" y="19"/>
                      <a:pt x="81" y="19"/>
                      <a:pt x="81" y="19"/>
                    </a:cubicBezTo>
                    <a:cubicBezTo>
                      <a:pt x="81" y="17"/>
                      <a:pt x="81" y="17"/>
                      <a:pt x="81" y="17"/>
                    </a:cubicBezTo>
                    <a:cubicBezTo>
                      <a:pt x="82" y="14"/>
                      <a:pt x="82" y="14"/>
                      <a:pt x="82" y="14"/>
                    </a:cubicBezTo>
                    <a:cubicBezTo>
                      <a:pt x="81" y="11"/>
                      <a:pt x="81" y="11"/>
                      <a:pt x="81" y="11"/>
                    </a:cubicBezTo>
                    <a:cubicBezTo>
                      <a:pt x="82" y="5"/>
                      <a:pt x="82" y="5"/>
                      <a:pt x="82" y="5"/>
                    </a:cubicBezTo>
                    <a:cubicBezTo>
                      <a:pt x="83" y="3"/>
                      <a:pt x="83" y="3"/>
                      <a:pt x="83" y="3"/>
                    </a:cubicBezTo>
                    <a:cubicBezTo>
                      <a:pt x="84" y="1"/>
                      <a:pt x="84" y="1"/>
                      <a:pt x="84" y="1"/>
                    </a:cubicBezTo>
                    <a:cubicBezTo>
                      <a:pt x="82" y="2"/>
                      <a:pt x="82" y="2"/>
                      <a:pt x="82" y="2"/>
                    </a:cubicBezTo>
                    <a:cubicBezTo>
                      <a:pt x="79" y="2"/>
                      <a:pt x="79" y="2"/>
                      <a:pt x="79" y="2"/>
                    </a:cubicBezTo>
                    <a:cubicBezTo>
                      <a:pt x="78" y="0"/>
                      <a:pt x="78" y="0"/>
                      <a:pt x="78" y="0"/>
                    </a:cubicBezTo>
                    <a:cubicBezTo>
                      <a:pt x="76" y="0"/>
                      <a:pt x="76" y="0"/>
                      <a:pt x="76" y="0"/>
                    </a:cubicBezTo>
                    <a:cubicBezTo>
                      <a:pt x="75" y="1"/>
                      <a:pt x="75" y="1"/>
                      <a:pt x="75" y="1"/>
                    </a:cubicBezTo>
                    <a:cubicBezTo>
                      <a:pt x="74" y="4"/>
                      <a:pt x="74" y="4"/>
                      <a:pt x="74" y="4"/>
                    </a:cubicBezTo>
                    <a:cubicBezTo>
                      <a:pt x="72" y="5"/>
                      <a:pt x="72" y="5"/>
                      <a:pt x="72" y="5"/>
                    </a:cubicBezTo>
                    <a:cubicBezTo>
                      <a:pt x="68" y="8"/>
                      <a:pt x="68" y="8"/>
                      <a:pt x="68" y="8"/>
                    </a:cubicBezTo>
                    <a:cubicBezTo>
                      <a:pt x="65" y="9"/>
                      <a:pt x="65" y="9"/>
                      <a:pt x="65" y="9"/>
                    </a:cubicBezTo>
                    <a:cubicBezTo>
                      <a:pt x="65" y="11"/>
                      <a:pt x="65" y="11"/>
                      <a:pt x="65" y="11"/>
                    </a:cubicBezTo>
                    <a:cubicBezTo>
                      <a:pt x="62" y="10"/>
                      <a:pt x="62" y="10"/>
                      <a:pt x="62" y="10"/>
                    </a:cubicBezTo>
                    <a:cubicBezTo>
                      <a:pt x="59" y="11"/>
                      <a:pt x="59" y="11"/>
                      <a:pt x="59" y="11"/>
                    </a:cubicBezTo>
                    <a:cubicBezTo>
                      <a:pt x="58" y="9"/>
                      <a:pt x="58" y="9"/>
                      <a:pt x="58" y="9"/>
                    </a:cubicBezTo>
                    <a:cubicBezTo>
                      <a:pt x="56" y="7"/>
                      <a:pt x="56" y="7"/>
                      <a:pt x="56" y="7"/>
                    </a:cubicBezTo>
                    <a:cubicBezTo>
                      <a:pt x="54" y="7"/>
                      <a:pt x="54" y="7"/>
                      <a:pt x="54" y="7"/>
                    </a:cubicBezTo>
                    <a:cubicBezTo>
                      <a:pt x="53" y="11"/>
                      <a:pt x="53" y="11"/>
                      <a:pt x="53" y="11"/>
                    </a:cubicBezTo>
                    <a:cubicBezTo>
                      <a:pt x="50" y="11"/>
                      <a:pt x="50" y="11"/>
                      <a:pt x="50" y="11"/>
                    </a:cubicBezTo>
                    <a:cubicBezTo>
                      <a:pt x="47" y="16"/>
                      <a:pt x="47" y="16"/>
                      <a:pt x="47" y="16"/>
                    </a:cubicBezTo>
                    <a:cubicBezTo>
                      <a:pt x="47" y="19"/>
                      <a:pt x="47" y="19"/>
                      <a:pt x="47" y="19"/>
                    </a:cubicBezTo>
                    <a:cubicBezTo>
                      <a:pt x="45" y="20"/>
                      <a:pt x="45" y="20"/>
                      <a:pt x="45" y="20"/>
                    </a:cubicBezTo>
                    <a:cubicBezTo>
                      <a:pt x="42" y="24"/>
                      <a:pt x="42" y="24"/>
                      <a:pt x="42" y="24"/>
                    </a:cubicBezTo>
                    <a:cubicBezTo>
                      <a:pt x="38" y="26"/>
                      <a:pt x="38" y="26"/>
                      <a:pt x="38" y="26"/>
                    </a:cubicBezTo>
                    <a:cubicBezTo>
                      <a:pt x="37" y="28"/>
                      <a:pt x="37" y="28"/>
                      <a:pt x="37" y="28"/>
                    </a:cubicBezTo>
                    <a:cubicBezTo>
                      <a:pt x="34" y="27"/>
                      <a:pt x="34" y="27"/>
                      <a:pt x="34" y="27"/>
                    </a:cubicBezTo>
                    <a:cubicBezTo>
                      <a:pt x="32" y="28"/>
                      <a:pt x="32" y="28"/>
                      <a:pt x="32" y="28"/>
                    </a:cubicBezTo>
                    <a:cubicBezTo>
                      <a:pt x="30" y="25"/>
                      <a:pt x="30" y="25"/>
                      <a:pt x="30" y="25"/>
                    </a:cubicBezTo>
                    <a:cubicBezTo>
                      <a:pt x="26" y="24"/>
                      <a:pt x="26" y="24"/>
                      <a:pt x="26" y="24"/>
                    </a:cubicBezTo>
                    <a:cubicBezTo>
                      <a:pt x="20" y="28"/>
                      <a:pt x="20" y="28"/>
                      <a:pt x="20" y="28"/>
                    </a:cubicBezTo>
                    <a:cubicBezTo>
                      <a:pt x="14" y="29"/>
                      <a:pt x="14" y="29"/>
                      <a:pt x="14" y="29"/>
                    </a:cubicBezTo>
                    <a:cubicBezTo>
                      <a:pt x="15" y="33"/>
                      <a:pt x="15" y="33"/>
                      <a:pt x="15" y="33"/>
                    </a:cubicBezTo>
                    <a:cubicBezTo>
                      <a:pt x="15" y="36"/>
                      <a:pt x="15" y="36"/>
                      <a:pt x="15" y="36"/>
                    </a:cubicBezTo>
                    <a:cubicBezTo>
                      <a:pt x="14" y="42"/>
                      <a:pt x="14" y="42"/>
                      <a:pt x="14" y="42"/>
                    </a:cubicBezTo>
                    <a:cubicBezTo>
                      <a:pt x="13" y="45"/>
                      <a:pt x="13" y="45"/>
                      <a:pt x="13" y="45"/>
                    </a:cubicBezTo>
                    <a:cubicBezTo>
                      <a:pt x="8" y="46"/>
                      <a:pt x="8" y="46"/>
                      <a:pt x="8" y="46"/>
                    </a:cubicBezTo>
                    <a:cubicBezTo>
                      <a:pt x="5" y="46"/>
                      <a:pt x="5" y="46"/>
                      <a:pt x="5" y="46"/>
                    </a:cubicBezTo>
                    <a:cubicBezTo>
                      <a:pt x="5" y="49"/>
                      <a:pt x="5" y="49"/>
                      <a:pt x="5" y="49"/>
                    </a:cubicBezTo>
                    <a:cubicBezTo>
                      <a:pt x="4" y="49"/>
                      <a:pt x="4" y="49"/>
                      <a:pt x="4" y="49"/>
                    </a:cubicBezTo>
                    <a:cubicBezTo>
                      <a:pt x="0" y="48"/>
                      <a:pt x="0" y="48"/>
                      <a:pt x="0" y="48"/>
                    </a:cubicBezTo>
                    <a:cubicBezTo>
                      <a:pt x="0" y="49"/>
                      <a:pt x="0" y="49"/>
                      <a:pt x="0" y="49"/>
                    </a:cubicBezTo>
                    <a:cubicBezTo>
                      <a:pt x="6" y="59"/>
                      <a:pt x="6" y="59"/>
                      <a:pt x="6" y="59"/>
                    </a:cubicBezTo>
                    <a:cubicBezTo>
                      <a:pt x="9" y="61"/>
                      <a:pt x="9" y="61"/>
                      <a:pt x="9" y="61"/>
                    </a:cubicBezTo>
                    <a:cubicBezTo>
                      <a:pt x="9" y="64"/>
                      <a:pt x="9" y="64"/>
                      <a:pt x="9" y="64"/>
                    </a:cubicBezTo>
                    <a:cubicBezTo>
                      <a:pt x="15" y="70"/>
                      <a:pt x="15" y="70"/>
                      <a:pt x="15" y="70"/>
                    </a:cubicBezTo>
                    <a:cubicBezTo>
                      <a:pt x="19" y="77"/>
                      <a:pt x="19" y="77"/>
                      <a:pt x="19" y="77"/>
                    </a:cubicBezTo>
                    <a:cubicBezTo>
                      <a:pt x="28" y="88"/>
                      <a:pt x="28" y="88"/>
                      <a:pt x="28" y="88"/>
                    </a:cubicBezTo>
                    <a:cubicBezTo>
                      <a:pt x="30" y="89"/>
                      <a:pt x="30" y="89"/>
                      <a:pt x="30" y="89"/>
                    </a:cubicBezTo>
                    <a:cubicBezTo>
                      <a:pt x="31" y="90"/>
                      <a:pt x="31" y="90"/>
                      <a:pt x="31" y="90"/>
                    </a:cubicBezTo>
                    <a:cubicBezTo>
                      <a:pt x="32" y="89"/>
                      <a:pt x="32" y="89"/>
                      <a:pt x="32" y="89"/>
                    </a:cubicBezTo>
                    <a:lnTo>
                      <a:pt x="32" y="8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9" name="Freeform 1279">
                <a:extLst>
                  <a:ext uri="{FF2B5EF4-FFF2-40B4-BE49-F238E27FC236}">
                    <a16:creationId xmlns:a16="http://schemas.microsoft.com/office/drawing/2014/main" id="{27D7EFD2-6613-934A-8D48-B1B64FF25101}"/>
                  </a:ext>
                </a:extLst>
              </p:cNvPr>
              <p:cNvSpPr>
                <a:spLocks/>
              </p:cNvSpPr>
              <p:nvPr/>
            </p:nvSpPr>
            <p:spPr bwMode="auto">
              <a:xfrm>
                <a:off x="3740290" y="40842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0" name="Freeform 1280">
                <a:extLst>
                  <a:ext uri="{FF2B5EF4-FFF2-40B4-BE49-F238E27FC236}">
                    <a16:creationId xmlns:a16="http://schemas.microsoft.com/office/drawing/2014/main" id="{98107CDC-00D6-AF49-9BAC-74E784441E03}"/>
                  </a:ext>
                </a:extLst>
              </p:cNvPr>
              <p:cNvSpPr>
                <a:spLocks/>
              </p:cNvSpPr>
              <p:nvPr/>
            </p:nvSpPr>
            <p:spPr bwMode="auto">
              <a:xfrm>
                <a:off x="3743465" y="4008061"/>
                <a:ext cx="142880" cy="87305"/>
              </a:xfrm>
              <a:custGeom>
                <a:avLst/>
                <a:gdLst>
                  <a:gd name="T0" fmla="*/ 35 w 90"/>
                  <a:gd name="T1" fmla="*/ 51 h 55"/>
                  <a:gd name="T2" fmla="*/ 36 w 90"/>
                  <a:gd name="T3" fmla="*/ 44 h 55"/>
                  <a:gd name="T4" fmla="*/ 40 w 90"/>
                  <a:gd name="T5" fmla="*/ 41 h 55"/>
                  <a:gd name="T6" fmla="*/ 48 w 90"/>
                  <a:gd name="T7" fmla="*/ 38 h 55"/>
                  <a:gd name="T8" fmla="*/ 51 w 90"/>
                  <a:gd name="T9" fmla="*/ 40 h 55"/>
                  <a:gd name="T10" fmla="*/ 54 w 90"/>
                  <a:gd name="T11" fmla="*/ 39 h 55"/>
                  <a:gd name="T12" fmla="*/ 59 w 90"/>
                  <a:gd name="T13" fmla="*/ 34 h 55"/>
                  <a:gd name="T14" fmla="*/ 61 w 90"/>
                  <a:gd name="T15" fmla="*/ 31 h 55"/>
                  <a:gd name="T16" fmla="*/ 66 w 90"/>
                  <a:gd name="T17" fmla="*/ 27 h 55"/>
                  <a:gd name="T18" fmla="*/ 68 w 90"/>
                  <a:gd name="T19" fmla="*/ 24 h 55"/>
                  <a:gd name="T20" fmla="*/ 70 w 90"/>
                  <a:gd name="T21" fmla="*/ 27 h 55"/>
                  <a:gd name="T22" fmla="*/ 75 w 90"/>
                  <a:gd name="T23" fmla="*/ 27 h 55"/>
                  <a:gd name="T24" fmla="*/ 77 w 90"/>
                  <a:gd name="T25" fmla="*/ 25 h 55"/>
                  <a:gd name="T26" fmla="*/ 82 w 90"/>
                  <a:gd name="T27" fmla="*/ 22 h 55"/>
                  <a:gd name="T28" fmla="*/ 83 w 90"/>
                  <a:gd name="T29" fmla="*/ 19 h 55"/>
                  <a:gd name="T30" fmla="*/ 86 w 90"/>
                  <a:gd name="T31" fmla="*/ 20 h 55"/>
                  <a:gd name="T32" fmla="*/ 90 w 90"/>
                  <a:gd name="T33" fmla="*/ 20 h 55"/>
                  <a:gd name="T34" fmla="*/ 90 w 90"/>
                  <a:gd name="T35" fmla="*/ 17 h 55"/>
                  <a:gd name="T36" fmla="*/ 83 w 90"/>
                  <a:gd name="T37" fmla="*/ 12 h 55"/>
                  <a:gd name="T38" fmla="*/ 84 w 90"/>
                  <a:gd name="T39" fmla="*/ 16 h 55"/>
                  <a:gd name="T40" fmla="*/ 77 w 90"/>
                  <a:gd name="T41" fmla="*/ 15 h 55"/>
                  <a:gd name="T42" fmla="*/ 73 w 90"/>
                  <a:gd name="T43" fmla="*/ 13 h 55"/>
                  <a:gd name="T44" fmla="*/ 72 w 90"/>
                  <a:gd name="T45" fmla="*/ 12 h 55"/>
                  <a:gd name="T46" fmla="*/ 73 w 90"/>
                  <a:gd name="T47" fmla="*/ 10 h 55"/>
                  <a:gd name="T48" fmla="*/ 76 w 90"/>
                  <a:gd name="T49" fmla="*/ 10 h 55"/>
                  <a:gd name="T50" fmla="*/ 81 w 90"/>
                  <a:gd name="T51" fmla="*/ 11 h 55"/>
                  <a:gd name="T52" fmla="*/ 75 w 90"/>
                  <a:gd name="T53" fmla="*/ 6 h 55"/>
                  <a:gd name="T54" fmla="*/ 70 w 90"/>
                  <a:gd name="T55" fmla="*/ 6 h 55"/>
                  <a:gd name="T56" fmla="*/ 68 w 90"/>
                  <a:gd name="T57" fmla="*/ 8 h 55"/>
                  <a:gd name="T58" fmla="*/ 60 w 90"/>
                  <a:gd name="T59" fmla="*/ 6 h 55"/>
                  <a:gd name="T60" fmla="*/ 51 w 90"/>
                  <a:gd name="T61" fmla="*/ 2 h 55"/>
                  <a:gd name="T62" fmla="*/ 47 w 90"/>
                  <a:gd name="T63" fmla="*/ 2 h 55"/>
                  <a:gd name="T64" fmla="*/ 46 w 90"/>
                  <a:gd name="T65" fmla="*/ 4 h 55"/>
                  <a:gd name="T66" fmla="*/ 42 w 90"/>
                  <a:gd name="T67" fmla="*/ 4 h 55"/>
                  <a:gd name="T68" fmla="*/ 31 w 90"/>
                  <a:gd name="T69" fmla="*/ 5 h 55"/>
                  <a:gd name="T70" fmla="*/ 20 w 90"/>
                  <a:gd name="T71" fmla="*/ 8 h 55"/>
                  <a:gd name="T72" fmla="*/ 17 w 90"/>
                  <a:gd name="T73" fmla="*/ 8 h 55"/>
                  <a:gd name="T74" fmla="*/ 14 w 90"/>
                  <a:gd name="T75" fmla="*/ 12 h 55"/>
                  <a:gd name="T76" fmla="*/ 8 w 90"/>
                  <a:gd name="T77" fmla="*/ 15 h 55"/>
                  <a:gd name="T78" fmla="*/ 3 w 90"/>
                  <a:gd name="T79" fmla="*/ 22 h 55"/>
                  <a:gd name="T80" fmla="*/ 2 w 90"/>
                  <a:gd name="T81" fmla="*/ 30 h 55"/>
                  <a:gd name="T82" fmla="*/ 1 w 90"/>
                  <a:gd name="T83" fmla="*/ 30 h 55"/>
                  <a:gd name="T84" fmla="*/ 4 w 90"/>
                  <a:gd name="T85" fmla="*/ 31 h 55"/>
                  <a:gd name="T86" fmla="*/ 7 w 90"/>
                  <a:gd name="T87" fmla="*/ 34 h 55"/>
                  <a:gd name="T88" fmla="*/ 13 w 90"/>
                  <a:gd name="T89" fmla="*/ 34 h 55"/>
                  <a:gd name="T90" fmla="*/ 14 w 90"/>
                  <a:gd name="T91" fmla="*/ 39 h 55"/>
                  <a:gd name="T92" fmla="*/ 17 w 90"/>
                  <a:gd name="T93" fmla="*/ 39 h 55"/>
                  <a:gd name="T94" fmla="*/ 20 w 90"/>
                  <a:gd name="T95" fmla="*/ 37 h 55"/>
                  <a:gd name="T96" fmla="*/ 24 w 90"/>
                  <a:gd name="T97" fmla="*/ 37 h 55"/>
                  <a:gd name="T98" fmla="*/ 23 w 90"/>
                  <a:gd name="T99" fmla="*/ 44 h 55"/>
                  <a:gd name="T100" fmla="*/ 22 w 90"/>
                  <a:gd name="T101" fmla="*/ 48 h 55"/>
                  <a:gd name="T102" fmla="*/ 23 w 90"/>
                  <a:gd name="T103" fmla="*/ 49 h 55"/>
                  <a:gd name="T104" fmla="*/ 25 w 90"/>
                  <a:gd name="T105" fmla="*/ 51 h 55"/>
                  <a:gd name="T106" fmla="*/ 27 w 90"/>
                  <a:gd name="T107" fmla="*/ 50 h 55"/>
                  <a:gd name="T108" fmla="*/ 28 w 90"/>
                  <a:gd name="T109" fmla="*/ 53 h 55"/>
                  <a:gd name="T110" fmla="*/ 28 w 90"/>
                  <a:gd name="T111" fmla="*/ 55 h 55"/>
                  <a:gd name="T112" fmla="*/ 35 w 90"/>
                  <a:gd name="T113"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55">
                    <a:moveTo>
                      <a:pt x="35" y="54"/>
                    </a:moveTo>
                    <a:lnTo>
                      <a:pt x="35" y="51"/>
                    </a:lnTo>
                    <a:lnTo>
                      <a:pt x="36" y="47"/>
                    </a:lnTo>
                    <a:lnTo>
                      <a:pt x="36" y="44"/>
                    </a:lnTo>
                    <a:lnTo>
                      <a:pt x="35" y="41"/>
                    </a:lnTo>
                    <a:lnTo>
                      <a:pt x="40" y="41"/>
                    </a:lnTo>
                    <a:lnTo>
                      <a:pt x="45" y="37"/>
                    </a:lnTo>
                    <a:lnTo>
                      <a:pt x="48" y="38"/>
                    </a:lnTo>
                    <a:lnTo>
                      <a:pt x="49" y="41"/>
                    </a:lnTo>
                    <a:lnTo>
                      <a:pt x="51" y="40"/>
                    </a:lnTo>
                    <a:lnTo>
                      <a:pt x="53" y="41"/>
                    </a:lnTo>
                    <a:lnTo>
                      <a:pt x="54" y="39"/>
                    </a:lnTo>
                    <a:lnTo>
                      <a:pt x="57" y="37"/>
                    </a:lnTo>
                    <a:lnTo>
                      <a:pt x="59" y="34"/>
                    </a:lnTo>
                    <a:lnTo>
                      <a:pt x="61" y="34"/>
                    </a:lnTo>
                    <a:lnTo>
                      <a:pt x="61" y="31"/>
                    </a:lnTo>
                    <a:lnTo>
                      <a:pt x="63" y="27"/>
                    </a:lnTo>
                    <a:lnTo>
                      <a:pt x="66" y="27"/>
                    </a:lnTo>
                    <a:lnTo>
                      <a:pt x="66" y="24"/>
                    </a:lnTo>
                    <a:lnTo>
                      <a:pt x="68" y="24"/>
                    </a:lnTo>
                    <a:lnTo>
                      <a:pt x="69" y="26"/>
                    </a:lnTo>
                    <a:lnTo>
                      <a:pt x="70" y="27"/>
                    </a:lnTo>
                    <a:lnTo>
                      <a:pt x="73" y="27"/>
                    </a:lnTo>
                    <a:lnTo>
                      <a:pt x="75" y="27"/>
                    </a:lnTo>
                    <a:lnTo>
                      <a:pt x="75" y="26"/>
                    </a:lnTo>
                    <a:lnTo>
                      <a:pt x="77" y="25"/>
                    </a:lnTo>
                    <a:lnTo>
                      <a:pt x="80" y="23"/>
                    </a:lnTo>
                    <a:lnTo>
                      <a:pt x="82" y="22"/>
                    </a:lnTo>
                    <a:lnTo>
                      <a:pt x="83" y="20"/>
                    </a:lnTo>
                    <a:lnTo>
                      <a:pt x="83" y="19"/>
                    </a:lnTo>
                    <a:lnTo>
                      <a:pt x="85" y="19"/>
                    </a:lnTo>
                    <a:lnTo>
                      <a:pt x="86" y="20"/>
                    </a:lnTo>
                    <a:lnTo>
                      <a:pt x="88" y="20"/>
                    </a:lnTo>
                    <a:lnTo>
                      <a:pt x="90" y="20"/>
                    </a:lnTo>
                    <a:lnTo>
                      <a:pt x="90" y="19"/>
                    </a:lnTo>
                    <a:lnTo>
                      <a:pt x="90" y="17"/>
                    </a:lnTo>
                    <a:lnTo>
                      <a:pt x="87" y="13"/>
                    </a:lnTo>
                    <a:lnTo>
                      <a:pt x="83" y="12"/>
                    </a:lnTo>
                    <a:lnTo>
                      <a:pt x="83" y="13"/>
                    </a:lnTo>
                    <a:lnTo>
                      <a:pt x="84" y="16"/>
                    </a:lnTo>
                    <a:lnTo>
                      <a:pt x="81" y="16"/>
                    </a:lnTo>
                    <a:lnTo>
                      <a:pt x="77" y="15"/>
                    </a:lnTo>
                    <a:lnTo>
                      <a:pt x="76" y="13"/>
                    </a:lnTo>
                    <a:lnTo>
                      <a:pt x="73" y="13"/>
                    </a:lnTo>
                    <a:lnTo>
                      <a:pt x="71" y="13"/>
                    </a:lnTo>
                    <a:lnTo>
                      <a:pt x="72" y="12"/>
                    </a:lnTo>
                    <a:lnTo>
                      <a:pt x="73" y="11"/>
                    </a:lnTo>
                    <a:lnTo>
                      <a:pt x="73" y="10"/>
                    </a:lnTo>
                    <a:lnTo>
                      <a:pt x="74" y="10"/>
                    </a:lnTo>
                    <a:lnTo>
                      <a:pt x="76" y="10"/>
                    </a:lnTo>
                    <a:lnTo>
                      <a:pt x="80" y="11"/>
                    </a:lnTo>
                    <a:lnTo>
                      <a:pt x="81" y="11"/>
                    </a:lnTo>
                    <a:lnTo>
                      <a:pt x="79" y="8"/>
                    </a:lnTo>
                    <a:lnTo>
                      <a:pt x="75" y="6"/>
                    </a:lnTo>
                    <a:lnTo>
                      <a:pt x="73" y="6"/>
                    </a:lnTo>
                    <a:lnTo>
                      <a:pt x="70" y="6"/>
                    </a:lnTo>
                    <a:lnTo>
                      <a:pt x="69" y="6"/>
                    </a:lnTo>
                    <a:lnTo>
                      <a:pt x="68" y="8"/>
                    </a:lnTo>
                    <a:lnTo>
                      <a:pt x="66" y="6"/>
                    </a:lnTo>
                    <a:lnTo>
                      <a:pt x="60" y="6"/>
                    </a:lnTo>
                    <a:lnTo>
                      <a:pt x="54" y="5"/>
                    </a:lnTo>
                    <a:lnTo>
                      <a:pt x="51" y="2"/>
                    </a:lnTo>
                    <a:lnTo>
                      <a:pt x="48" y="0"/>
                    </a:lnTo>
                    <a:lnTo>
                      <a:pt x="47" y="2"/>
                    </a:lnTo>
                    <a:lnTo>
                      <a:pt x="48" y="3"/>
                    </a:lnTo>
                    <a:lnTo>
                      <a:pt x="46" y="4"/>
                    </a:lnTo>
                    <a:lnTo>
                      <a:pt x="45" y="6"/>
                    </a:lnTo>
                    <a:lnTo>
                      <a:pt x="42" y="4"/>
                    </a:lnTo>
                    <a:lnTo>
                      <a:pt x="38" y="6"/>
                    </a:lnTo>
                    <a:lnTo>
                      <a:pt x="31" y="5"/>
                    </a:lnTo>
                    <a:lnTo>
                      <a:pt x="23" y="6"/>
                    </a:lnTo>
                    <a:lnTo>
                      <a:pt x="20" y="8"/>
                    </a:lnTo>
                    <a:lnTo>
                      <a:pt x="18" y="6"/>
                    </a:lnTo>
                    <a:lnTo>
                      <a:pt x="17" y="8"/>
                    </a:lnTo>
                    <a:lnTo>
                      <a:pt x="16" y="10"/>
                    </a:lnTo>
                    <a:lnTo>
                      <a:pt x="14" y="12"/>
                    </a:lnTo>
                    <a:lnTo>
                      <a:pt x="10" y="15"/>
                    </a:lnTo>
                    <a:lnTo>
                      <a:pt x="8" y="15"/>
                    </a:lnTo>
                    <a:lnTo>
                      <a:pt x="5" y="20"/>
                    </a:lnTo>
                    <a:lnTo>
                      <a:pt x="3" y="22"/>
                    </a:lnTo>
                    <a:lnTo>
                      <a:pt x="3" y="25"/>
                    </a:lnTo>
                    <a:lnTo>
                      <a:pt x="2" y="30"/>
                    </a:lnTo>
                    <a:lnTo>
                      <a:pt x="0" y="31"/>
                    </a:lnTo>
                    <a:lnTo>
                      <a:pt x="1" y="30"/>
                    </a:lnTo>
                    <a:lnTo>
                      <a:pt x="3" y="31"/>
                    </a:lnTo>
                    <a:lnTo>
                      <a:pt x="4" y="31"/>
                    </a:lnTo>
                    <a:lnTo>
                      <a:pt x="6" y="32"/>
                    </a:lnTo>
                    <a:lnTo>
                      <a:pt x="7" y="34"/>
                    </a:lnTo>
                    <a:lnTo>
                      <a:pt x="10" y="34"/>
                    </a:lnTo>
                    <a:lnTo>
                      <a:pt x="13" y="34"/>
                    </a:lnTo>
                    <a:lnTo>
                      <a:pt x="14" y="37"/>
                    </a:lnTo>
                    <a:lnTo>
                      <a:pt x="14" y="39"/>
                    </a:lnTo>
                    <a:lnTo>
                      <a:pt x="17" y="41"/>
                    </a:lnTo>
                    <a:lnTo>
                      <a:pt x="17" y="39"/>
                    </a:lnTo>
                    <a:lnTo>
                      <a:pt x="17" y="37"/>
                    </a:lnTo>
                    <a:lnTo>
                      <a:pt x="20" y="37"/>
                    </a:lnTo>
                    <a:lnTo>
                      <a:pt x="21" y="37"/>
                    </a:lnTo>
                    <a:lnTo>
                      <a:pt x="24" y="37"/>
                    </a:lnTo>
                    <a:lnTo>
                      <a:pt x="24" y="41"/>
                    </a:lnTo>
                    <a:lnTo>
                      <a:pt x="23" y="44"/>
                    </a:lnTo>
                    <a:lnTo>
                      <a:pt x="23" y="45"/>
                    </a:lnTo>
                    <a:lnTo>
                      <a:pt x="22" y="48"/>
                    </a:lnTo>
                    <a:lnTo>
                      <a:pt x="23" y="49"/>
                    </a:lnTo>
                    <a:lnTo>
                      <a:pt x="23" y="49"/>
                    </a:lnTo>
                    <a:lnTo>
                      <a:pt x="24" y="50"/>
                    </a:lnTo>
                    <a:lnTo>
                      <a:pt x="25" y="51"/>
                    </a:lnTo>
                    <a:lnTo>
                      <a:pt x="26" y="51"/>
                    </a:lnTo>
                    <a:lnTo>
                      <a:pt x="27" y="50"/>
                    </a:lnTo>
                    <a:lnTo>
                      <a:pt x="28" y="51"/>
                    </a:lnTo>
                    <a:lnTo>
                      <a:pt x="28" y="53"/>
                    </a:lnTo>
                    <a:lnTo>
                      <a:pt x="28" y="55"/>
                    </a:lnTo>
                    <a:lnTo>
                      <a:pt x="28" y="55"/>
                    </a:lnTo>
                    <a:lnTo>
                      <a:pt x="31" y="55"/>
                    </a:lnTo>
                    <a:lnTo>
                      <a:pt x="35"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1" name="Freeform 1281">
                <a:extLst>
                  <a:ext uri="{FF2B5EF4-FFF2-40B4-BE49-F238E27FC236}">
                    <a16:creationId xmlns:a16="http://schemas.microsoft.com/office/drawing/2014/main" id="{13EBF892-E980-7D4D-871D-9D8F24E1FF0E}"/>
                  </a:ext>
                </a:extLst>
              </p:cNvPr>
              <p:cNvSpPr>
                <a:spLocks/>
              </p:cNvSpPr>
              <p:nvPr/>
            </p:nvSpPr>
            <p:spPr bwMode="auto">
              <a:xfrm>
                <a:off x="3724414" y="4055682"/>
                <a:ext cx="57152" cy="39684"/>
              </a:xfrm>
              <a:custGeom>
                <a:avLst/>
                <a:gdLst>
                  <a:gd name="T0" fmla="*/ 35 w 36"/>
                  <a:gd name="T1" fmla="*/ 15 h 25"/>
                  <a:gd name="T2" fmla="*/ 35 w 36"/>
                  <a:gd name="T3" fmla="*/ 14 h 25"/>
                  <a:gd name="T4" fmla="*/ 36 w 36"/>
                  <a:gd name="T5" fmla="*/ 11 h 25"/>
                  <a:gd name="T6" fmla="*/ 36 w 36"/>
                  <a:gd name="T7" fmla="*/ 7 h 25"/>
                  <a:gd name="T8" fmla="*/ 33 w 36"/>
                  <a:gd name="T9" fmla="*/ 7 h 25"/>
                  <a:gd name="T10" fmla="*/ 32 w 36"/>
                  <a:gd name="T11" fmla="*/ 7 h 25"/>
                  <a:gd name="T12" fmla="*/ 29 w 36"/>
                  <a:gd name="T13" fmla="*/ 7 h 25"/>
                  <a:gd name="T14" fmla="*/ 29 w 36"/>
                  <a:gd name="T15" fmla="*/ 9 h 25"/>
                  <a:gd name="T16" fmla="*/ 29 w 36"/>
                  <a:gd name="T17" fmla="*/ 11 h 25"/>
                  <a:gd name="T18" fmla="*/ 26 w 36"/>
                  <a:gd name="T19" fmla="*/ 9 h 25"/>
                  <a:gd name="T20" fmla="*/ 26 w 36"/>
                  <a:gd name="T21" fmla="*/ 7 h 25"/>
                  <a:gd name="T22" fmla="*/ 25 w 36"/>
                  <a:gd name="T23" fmla="*/ 4 h 25"/>
                  <a:gd name="T24" fmla="*/ 22 w 36"/>
                  <a:gd name="T25" fmla="*/ 4 h 25"/>
                  <a:gd name="T26" fmla="*/ 19 w 36"/>
                  <a:gd name="T27" fmla="*/ 4 h 25"/>
                  <a:gd name="T28" fmla="*/ 18 w 36"/>
                  <a:gd name="T29" fmla="*/ 2 h 25"/>
                  <a:gd name="T30" fmla="*/ 16 w 36"/>
                  <a:gd name="T31" fmla="*/ 1 h 25"/>
                  <a:gd name="T32" fmla="*/ 15 w 36"/>
                  <a:gd name="T33" fmla="*/ 1 h 25"/>
                  <a:gd name="T34" fmla="*/ 13 w 36"/>
                  <a:gd name="T35" fmla="*/ 0 h 25"/>
                  <a:gd name="T36" fmla="*/ 12 w 36"/>
                  <a:gd name="T37" fmla="*/ 1 h 25"/>
                  <a:gd name="T38" fmla="*/ 10 w 36"/>
                  <a:gd name="T39" fmla="*/ 3 h 25"/>
                  <a:gd name="T40" fmla="*/ 10 w 36"/>
                  <a:gd name="T41" fmla="*/ 4 h 25"/>
                  <a:gd name="T42" fmla="*/ 10 w 36"/>
                  <a:gd name="T43" fmla="*/ 5 h 25"/>
                  <a:gd name="T44" fmla="*/ 7 w 36"/>
                  <a:gd name="T45" fmla="*/ 6 h 25"/>
                  <a:gd name="T46" fmla="*/ 4 w 36"/>
                  <a:gd name="T47" fmla="*/ 7 h 25"/>
                  <a:gd name="T48" fmla="*/ 2 w 36"/>
                  <a:gd name="T49" fmla="*/ 10 h 25"/>
                  <a:gd name="T50" fmla="*/ 1 w 36"/>
                  <a:gd name="T51" fmla="*/ 12 h 25"/>
                  <a:gd name="T52" fmla="*/ 0 w 36"/>
                  <a:gd name="T53" fmla="*/ 14 h 25"/>
                  <a:gd name="T54" fmla="*/ 2 w 36"/>
                  <a:gd name="T55" fmla="*/ 14 h 25"/>
                  <a:gd name="T56" fmla="*/ 4 w 36"/>
                  <a:gd name="T57" fmla="*/ 14 h 25"/>
                  <a:gd name="T58" fmla="*/ 6 w 36"/>
                  <a:gd name="T59" fmla="*/ 17 h 25"/>
                  <a:gd name="T60" fmla="*/ 9 w 36"/>
                  <a:gd name="T61" fmla="*/ 18 h 25"/>
                  <a:gd name="T62" fmla="*/ 10 w 36"/>
                  <a:gd name="T63" fmla="*/ 18 h 25"/>
                  <a:gd name="T64" fmla="*/ 11 w 36"/>
                  <a:gd name="T65" fmla="*/ 18 h 25"/>
                  <a:gd name="T66" fmla="*/ 16 w 36"/>
                  <a:gd name="T67" fmla="*/ 20 h 25"/>
                  <a:gd name="T68" fmla="*/ 20 w 36"/>
                  <a:gd name="T69" fmla="*/ 23 h 25"/>
                  <a:gd name="T70" fmla="*/ 21 w 36"/>
                  <a:gd name="T71" fmla="*/ 21 h 25"/>
                  <a:gd name="T72" fmla="*/ 19 w 36"/>
                  <a:gd name="T73" fmla="*/ 21 h 25"/>
                  <a:gd name="T74" fmla="*/ 20 w 36"/>
                  <a:gd name="T75" fmla="*/ 20 h 25"/>
                  <a:gd name="T76" fmla="*/ 22 w 36"/>
                  <a:gd name="T77" fmla="*/ 20 h 25"/>
                  <a:gd name="T78" fmla="*/ 25 w 36"/>
                  <a:gd name="T79" fmla="*/ 23 h 25"/>
                  <a:gd name="T80" fmla="*/ 26 w 36"/>
                  <a:gd name="T81" fmla="*/ 25 h 25"/>
                  <a:gd name="T82" fmla="*/ 33 w 36"/>
                  <a:gd name="T83" fmla="*/ 25 h 25"/>
                  <a:gd name="T84" fmla="*/ 35 w 36"/>
                  <a:gd name="T85" fmla="*/ 21 h 25"/>
                  <a:gd name="T86" fmla="*/ 34 w 36"/>
                  <a:gd name="T87" fmla="*/ 20 h 25"/>
                  <a:gd name="T88" fmla="*/ 35 w 36"/>
                  <a:gd name="T89" fmla="*/ 19 h 25"/>
                  <a:gd name="T90" fmla="*/ 35 w 36"/>
                  <a:gd name="T91" fmla="*/ 19 h 25"/>
                  <a:gd name="T92" fmla="*/ 34 w 36"/>
                  <a:gd name="T93" fmla="*/ 18 h 25"/>
                  <a:gd name="T94" fmla="*/ 35 w 36"/>
                  <a:gd name="T95"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25">
                    <a:moveTo>
                      <a:pt x="35" y="15"/>
                    </a:moveTo>
                    <a:lnTo>
                      <a:pt x="35" y="14"/>
                    </a:lnTo>
                    <a:lnTo>
                      <a:pt x="36" y="11"/>
                    </a:lnTo>
                    <a:lnTo>
                      <a:pt x="36" y="7"/>
                    </a:lnTo>
                    <a:lnTo>
                      <a:pt x="33" y="7"/>
                    </a:lnTo>
                    <a:lnTo>
                      <a:pt x="32" y="7"/>
                    </a:lnTo>
                    <a:lnTo>
                      <a:pt x="29" y="7"/>
                    </a:lnTo>
                    <a:lnTo>
                      <a:pt x="29" y="9"/>
                    </a:lnTo>
                    <a:lnTo>
                      <a:pt x="29" y="11"/>
                    </a:lnTo>
                    <a:lnTo>
                      <a:pt x="26" y="9"/>
                    </a:lnTo>
                    <a:lnTo>
                      <a:pt x="26" y="7"/>
                    </a:lnTo>
                    <a:lnTo>
                      <a:pt x="25" y="4"/>
                    </a:lnTo>
                    <a:lnTo>
                      <a:pt x="22" y="4"/>
                    </a:lnTo>
                    <a:lnTo>
                      <a:pt x="19" y="4"/>
                    </a:lnTo>
                    <a:lnTo>
                      <a:pt x="18" y="2"/>
                    </a:lnTo>
                    <a:lnTo>
                      <a:pt x="16" y="1"/>
                    </a:lnTo>
                    <a:lnTo>
                      <a:pt x="15" y="1"/>
                    </a:lnTo>
                    <a:lnTo>
                      <a:pt x="13" y="0"/>
                    </a:lnTo>
                    <a:lnTo>
                      <a:pt x="12" y="1"/>
                    </a:lnTo>
                    <a:lnTo>
                      <a:pt x="10" y="3"/>
                    </a:lnTo>
                    <a:lnTo>
                      <a:pt x="10" y="4"/>
                    </a:lnTo>
                    <a:lnTo>
                      <a:pt x="10" y="5"/>
                    </a:lnTo>
                    <a:lnTo>
                      <a:pt x="7" y="6"/>
                    </a:lnTo>
                    <a:lnTo>
                      <a:pt x="4" y="7"/>
                    </a:lnTo>
                    <a:lnTo>
                      <a:pt x="2" y="10"/>
                    </a:lnTo>
                    <a:lnTo>
                      <a:pt x="1" y="12"/>
                    </a:lnTo>
                    <a:lnTo>
                      <a:pt x="0" y="14"/>
                    </a:lnTo>
                    <a:lnTo>
                      <a:pt x="2" y="14"/>
                    </a:lnTo>
                    <a:lnTo>
                      <a:pt x="4" y="14"/>
                    </a:lnTo>
                    <a:lnTo>
                      <a:pt x="6" y="17"/>
                    </a:lnTo>
                    <a:lnTo>
                      <a:pt x="9" y="18"/>
                    </a:lnTo>
                    <a:lnTo>
                      <a:pt x="10" y="18"/>
                    </a:lnTo>
                    <a:lnTo>
                      <a:pt x="11" y="18"/>
                    </a:lnTo>
                    <a:lnTo>
                      <a:pt x="16" y="20"/>
                    </a:lnTo>
                    <a:lnTo>
                      <a:pt x="20" y="23"/>
                    </a:lnTo>
                    <a:lnTo>
                      <a:pt x="21" y="21"/>
                    </a:lnTo>
                    <a:lnTo>
                      <a:pt x="19" y="21"/>
                    </a:lnTo>
                    <a:lnTo>
                      <a:pt x="20" y="20"/>
                    </a:lnTo>
                    <a:lnTo>
                      <a:pt x="22" y="20"/>
                    </a:lnTo>
                    <a:lnTo>
                      <a:pt x="25" y="23"/>
                    </a:lnTo>
                    <a:lnTo>
                      <a:pt x="26" y="25"/>
                    </a:lnTo>
                    <a:lnTo>
                      <a:pt x="33" y="25"/>
                    </a:lnTo>
                    <a:lnTo>
                      <a:pt x="35" y="21"/>
                    </a:lnTo>
                    <a:lnTo>
                      <a:pt x="34" y="20"/>
                    </a:lnTo>
                    <a:lnTo>
                      <a:pt x="35" y="19"/>
                    </a:lnTo>
                    <a:lnTo>
                      <a:pt x="35" y="19"/>
                    </a:lnTo>
                    <a:lnTo>
                      <a:pt x="34" y="18"/>
                    </a:lnTo>
                    <a:lnTo>
                      <a:pt x="35"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2" name="Freeform 1282">
                <a:extLst>
                  <a:ext uri="{FF2B5EF4-FFF2-40B4-BE49-F238E27FC236}">
                    <a16:creationId xmlns:a16="http://schemas.microsoft.com/office/drawing/2014/main" id="{5B9C39C2-28F7-C244-BA17-6AA7389DBD7E}"/>
                  </a:ext>
                </a:extLst>
              </p:cNvPr>
              <p:cNvSpPr>
                <a:spLocks/>
              </p:cNvSpPr>
              <p:nvPr/>
            </p:nvSpPr>
            <p:spPr bwMode="auto">
              <a:xfrm>
                <a:off x="3749815" y="3944567"/>
                <a:ext cx="26989" cy="68257"/>
              </a:xfrm>
              <a:custGeom>
                <a:avLst/>
                <a:gdLst>
                  <a:gd name="T0" fmla="*/ 10 w 17"/>
                  <a:gd name="T1" fmla="*/ 1 h 43"/>
                  <a:gd name="T2" fmla="*/ 9 w 17"/>
                  <a:gd name="T3" fmla="*/ 2 h 43"/>
                  <a:gd name="T4" fmla="*/ 8 w 17"/>
                  <a:gd name="T5" fmla="*/ 5 h 43"/>
                  <a:gd name="T6" fmla="*/ 6 w 17"/>
                  <a:gd name="T7" fmla="*/ 7 h 43"/>
                  <a:gd name="T8" fmla="*/ 6 w 17"/>
                  <a:gd name="T9" fmla="*/ 8 h 43"/>
                  <a:gd name="T10" fmla="*/ 6 w 17"/>
                  <a:gd name="T11" fmla="*/ 8 h 43"/>
                  <a:gd name="T12" fmla="*/ 5 w 17"/>
                  <a:gd name="T13" fmla="*/ 9 h 43"/>
                  <a:gd name="T14" fmla="*/ 4 w 17"/>
                  <a:gd name="T15" fmla="*/ 8 h 43"/>
                  <a:gd name="T16" fmla="*/ 4 w 17"/>
                  <a:gd name="T17" fmla="*/ 8 h 43"/>
                  <a:gd name="T18" fmla="*/ 2 w 17"/>
                  <a:gd name="T19" fmla="*/ 7 h 43"/>
                  <a:gd name="T20" fmla="*/ 0 w 17"/>
                  <a:gd name="T21" fmla="*/ 8 h 43"/>
                  <a:gd name="T22" fmla="*/ 0 w 17"/>
                  <a:gd name="T23" fmla="*/ 11 h 43"/>
                  <a:gd name="T24" fmla="*/ 0 w 17"/>
                  <a:gd name="T25" fmla="*/ 11 h 43"/>
                  <a:gd name="T26" fmla="*/ 0 w 17"/>
                  <a:gd name="T27" fmla="*/ 11 h 43"/>
                  <a:gd name="T28" fmla="*/ 0 w 17"/>
                  <a:gd name="T29" fmla="*/ 43 h 43"/>
                  <a:gd name="T30" fmla="*/ 2 w 17"/>
                  <a:gd name="T31" fmla="*/ 43 h 43"/>
                  <a:gd name="T32" fmla="*/ 3 w 17"/>
                  <a:gd name="T33" fmla="*/ 43 h 43"/>
                  <a:gd name="T34" fmla="*/ 4 w 17"/>
                  <a:gd name="T35" fmla="*/ 43 h 43"/>
                  <a:gd name="T36" fmla="*/ 4 w 17"/>
                  <a:gd name="T37" fmla="*/ 43 h 43"/>
                  <a:gd name="T38" fmla="*/ 6 w 17"/>
                  <a:gd name="T39" fmla="*/ 40 h 43"/>
                  <a:gd name="T40" fmla="*/ 8 w 17"/>
                  <a:gd name="T41" fmla="*/ 37 h 43"/>
                  <a:gd name="T42" fmla="*/ 10 w 17"/>
                  <a:gd name="T43" fmla="*/ 39 h 43"/>
                  <a:gd name="T44" fmla="*/ 13 w 17"/>
                  <a:gd name="T45" fmla="*/ 32 h 43"/>
                  <a:gd name="T46" fmla="*/ 15 w 17"/>
                  <a:gd name="T47" fmla="*/ 27 h 43"/>
                  <a:gd name="T48" fmla="*/ 15 w 17"/>
                  <a:gd name="T49" fmla="*/ 22 h 43"/>
                  <a:gd name="T50" fmla="*/ 13 w 17"/>
                  <a:gd name="T51" fmla="*/ 20 h 43"/>
                  <a:gd name="T52" fmla="*/ 14 w 17"/>
                  <a:gd name="T53" fmla="*/ 15 h 43"/>
                  <a:gd name="T54" fmla="*/ 16 w 17"/>
                  <a:gd name="T55" fmla="*/ 12 h 43"/>
                  <a:gd name="T56" fmla="*/ 16 w 17"/>
                  <a:gd name="T57" fmla="*/ 3 h 43"/>
                  <a:gd name="T58" fmla="*/ 17 w 17"/>
                  <a:gd name="T59" fmla="*/ 2 h 43"/>
                  <a:gd name="T60" fmla="*/ 17 w 17"/>
                  <a:gd name="T61" fmla="*/ 0 h 43"/>
                  <a:gd name="T62" fmla="*/ 14 w 17"/>
                  <a:gd name="T63" fmla="*/ 0 h 43"/>
                  <a:gd name="T64" fmla="*/ 13 w 17"/>
                  <a:gd name="T65" fmla="*/ 2 h 43"/>
                  <a:gd name="T66" fmla="*/ 12 w 17"/>
                  <a:gd name="T67" fmla="*/ 0 h 43"/>
                  <a:gd name="T68" fmla="*/ 11 w 17"/>
                  <a:gd name="T69" fmla="*/ 0 h 43"/>
                  <a:gd name="T70" fmla="*/ 10 w 17"/>
                  <a:gd name="T7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43">
                    <a:moveTo>
                      <a:pt x="10" y="1"/>
                    </a:moveTo>
                    <a:lnTo>
                      <a:pt x="9" y="2"/>
                    </a:lnTo>
                    <a:lnTo>
                      <a:pt x="8" y="5"/>
                    </a:lnTo>
                    <a:lnTo>
                      <a:pt x="6" y="7"/>
                    </a:lnTo>
                    <a:lnTo>
                      <a:pt x="6" y="8"/>
                    </a:lnTo>
                    <a:lnTo>
                      <a:pt x="6" y="8"/>
                    </a:lnTo>
                    <a:lnTo>
                      <a:pt x="5" y="9"/>
                    </a:lnTo>
                    <a:lnTo>
                      <a:pt x="4" y="8"/>
                    </a:lnTo>
                    <a:lnTo>
                      <a:pt x="4" y="8"/>
                    </a:lnTo>
                    <a:lnTo>
                      <a:pt x="2" y="7"/>
                    </a:lnTo>
                    <a:lnTo>
                      <a:pt x="0" y="8"/>
                    </a:lnTo>
                    <a:lnTo>
                      <a:pt x="0" y="11"/>
                    </a:lnTo>
                    <a:lnTo>
                      <a:pt x="0" y="11"/>
                    </a:lnTo>
                    <a:lnTo>
                      <a:pt x="0" y="11"/>
                    </a:lnTo>
                    <a:lnTo>
                      <a:pt x="0" y="43"/>
                    </a:lnTo>
                    <a:lnTo>
                      <a:pt x="2" y="43"/>
                    </a:lnTo>
                    <a:lnTo>
                      <a:pt x="3" y="43"/>
                    </a:lnTo>
                    <a:lnTo>
                      <a:pt x="4" y="43"/>
                    </a:lnTo>
                    <a:lnTo>
                      <a:pt x="4" y="43"/>
                    </a:lnTo>
                    <a:lnTo>
                      <a:pt x="6" y="40"/>
                    </a:lnTo>
                    <a:lnTo>
                      <a:pt x="8" y="37"/>
                    </a:lnTo>
                    <a:lnTo>
                      <a:pt x="10" y="39"/>
                    </a:lnTo>
                    <a:lnTo>
                      <a:pt x="13" y="32"/>
                    </a:lnTo>
                    <a:lnTo>
                      <a:pt x="15" y="27"/>
                    </a:lnTo>
                    <a:lnTo>
                      <a:pt x="15" y="22"/>
                    </a:lnTo>
                    <a:lnTo>
                      <a:pt x="13" y="20"/>
                    </a:lnTo>
                    <a:lnTo>
                      <a:pt x="14" y="15"/>
                    </a:lnTo>
                    <a:lnTo>
                      <a:pt x="16" y="12"/>
                    </a:lnTo>
                    <a:lnTo>
                      <a:pt x="16" y="3"/>
                    </a:lnTo>
                    <a:lnTo>
                      <a:pt x="17" y="2"/>
                    </a:lnTo>
                    <a:lnTo>
                      <a:pt x="17" y="0"/>
                    </a:lnTo>
                    <a:lnTo>
                      <a:pt x="14" y="0"/>
                    </a:lnTo>
                    <a:lnTo>
                      <a:pt x="13" y="2"/>
                    </a:lnTo>
                    <a:lnTo>
                      <a:pt x="12" y="0"/>
                    </a:lnTo>
                    <a:lnTo>
                      <a:pt x="11"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3" name="Freeform 1283">
                <a:extLst>
                  <a:ext uri="{FF2B5EF4-FFF2-40B4-BE49-F238E27FC236}">
                    <a16:creationId xmlns:a16="http://schemas.microsoft.com/office/drawing/2014/main" id="{CC85A7BC-6032-FC48-A71B-41884D8C54FA}"/>
                  </a:ext>
                </a:extLst>
              </p:cNvPr>
              <p:cNvSpPr>
                <a:spLocks/>
              </p:cNvSpPr>
              <p:nvPr/>
            </p:nvSpPr>
            <p:spPr bwMode="auto">
              <a:xfrm>
                <a:off x="3678375" y="3962027"/>
                <a:ext cx="93666" cy="115877"/>
              </a:xfrm>
              <a:custGeom>
                <a:avLst/>
                <a:gdLst>
                  <a:gd name="T0" fmla="*/ 31 w 59"/>
                  <a:gd name="T1" fmla="*/ 69 h 73"/>
                  <a:gd name="T2" fmla="*/ 33 w 59"/>
                  <a:gd name="T3" fmla="*/ 66 h 73"/>
                  <a:gd name="T4" fmla="*/ 36 w 59"/>
                  <a:gd name="T5" fmla="*/ 65 h 73"/>
                  <a:gd name="T6" fmla="*/ 39 w 59"/>
                  <a:gd name="T7" fmla="*/ 64 h 73"/>
                  <a:gd name="T8" fmla="*/ 39 w 59"/>
                  <a:gd name="T9" fmla="*/ 63 h 73"/>
                  <a:gd name="T10" fmla="*/ 39 w 59"/>
                  <a:gd name="T11" fmla="*/ 62 h 73"/>
                  <a:gd name="T12" fmla="*/ 43 w 59"/>
                  <a:gd name="T13" fmla="*/ 59 h 73"/>
                  <a:gd name="T14" fmla="*/ 44 w 59"/>
                  <a:gd name="T15" fmla="*/ 54 h 73"/>
                  <a:gd name="T16" fmla="*/ 44 w 59"/>
                  <a:gd name="T17" fmla="*/ 51 h 73"/>
                  <a:gd name="T18" fmla="*/ 46 w 59"/>
                  <a:gd name="T19" fmla="*/ 49 h 73"/>
                  <a:gd name="T20" fmla="*/ 49 w 59"/>
                  <a:gd name="T21" fmla="*/ 44 h 73"/>
                  <a:gd name="T22" fmla="*/ 51 w 59"/>
                  <a:gd name="T23" fmla="*/ 44 h 73"/>
                  <a:gd name="T24" fmla="*/ 55 w 59"/>
                  <a:gd name="T25" fmla="*/ 41 h 73"/>
                  <a:gd name="T26" fmla="*/ 57 w 59"/>
                  <a:gd name="T27" fmla="*/ 39 h 73"/>
                  <a:gd name="T28" fmla="*/ 58 w 59"/>
                  <a:gd name="T29" fmla="*/ 37 h 73"/>
                  <a:gd name="T30" fmla="*/ 59 w 59"/>
                  <a:gd name="T31" fmla="*/ 35 h 73"/>
                  <a:gd name="T32" fmla="*/ 58 w 59"/>
                  <a:gd name="T33" fmla="*/ 34 h 73"/>
                  <a:gd name="T34" fmla="*/ 55 w 59"/>
                  <a:gd name="T35" fmla="*/ 34 h 73"/>
                  <a:gd name="T36" fmla="*/ 55 w 59"/>
                  <a:gd name="T37" fmla="*/ 35 h 73"/>
                  <a:gd name="T38" fmla="*/ 52 w 59"/>
                  <a:gd name="T39" fmla="*/ 34 h 73"/>
                  <a:gd name="T40" fmla="*/ 50 w 59"/>
                  <a:gd name="T41" fmla="*/ 34 h 73"/>
                  <a:gd name="T42" fmla="*/ 49 w 59"/>
                  <a:gd name="T43" fmla="*/ 32 h 73"/>
                  <a:gd name="T44" fmla="*/ 48 w 59"/>
                  <a:gd name="T45" fmla="*/ 32 h 73"/>
                  <a:gd name="T46" fmla="*/ 47 w 59"/>
                  <a:gd name="T47" fmla="*/ 32 h 73"/>
                  <a:gd name="T48" fmla="*/ 45 w 59"/>
                  <a:gd name="T49" fmla="*/ 32 h 73"/>
                  <a:gd name="T50" fmla="*/ 45 w 59"/>
                  <a:gd name="T51" fmla="*/ 0 h 73"/>
                  <a:gd name="T52" fmla="*/ 45 w 59"/>
                  <a:gd name="T53" fmla="*/ 0 h 73"/>
                  <a:gd name="T54" fmla="*/ 20 w 59"/>
                  <a:gd name="T55" fmla="*/ 0 h 73"/>
                  <a:gd name="T56" fmla="*/ 20 w 59"/>
                  <a:gd name="T57" fmla="*/ 8 h 73"/>
                  <a:gd name="T58" fmla="*/ 14 w 59"/>
                  <a:gd name="T59" fmla="*/ 9 h 73"/>
                  <a:gd name="T60" fmla="*/ 17 w 59"/>
                  <a:gd name="T61" fmla="*/ 11 h 73"/>
                  <a:gd name="T62" fmla="*/ 17 w 59"/>
                  <a:gd name="T63" fmla="*/ 13 h 73"/>
                  <a:gd name="T64" fmla="*/ 20 w 59"/>
                  <a:gd name="T65" fmla="*/ 16 h 73"/>
                  <a:gd name="T66" fmla="*/ 22 w 59"/>
                  <a:gd name="T67" fmla="*/ 18 h 73"/>
                  <a:gd name="T68" fmla="*/ 24 w 59"/>
                  <a:gd name="T69" fmla="*/ 18 h 73"/>
                  <a:gd name="T70" fmla="*/ 24 w 59"/>
                  <a:gd name="T71" fmla="*/ 20 h 73"/>
                  <a:gd name="T72" fmla="*/ 24 w 59"/>
                  <a:gd name="T73" fmla="*/ 23 h 73"/>
                  <a:gd name="T74" fmla="*/ 26 w 59"/>
                  <a:gd name="T75" fmla="*/ 24 h 73"/>
                  <a:gd name="T76" fmla="*/ 28 w 59"/>
                  <a:gd name="T77" fmla="*/ 24 h 73"/>
                  <a:gd name="T78" fmla="*/ 30 w 59"/>
                  <a:gd name="T79" fmla="*/ 25 h 73"/>
                  <a:gd name="T80" fmla="*/ 30 w 59"/>
                  <a:gd name="T81" fmla="*/ 28 h 73"/>
                  <a:gd name="T82" fmla="*/ 28 w 59"/>
                  <a:gd name="T83" fmla="*/ 29 h 73"/>
                  <a:gd name="T84" fmla="*/ 10 w 59"/>
                  <a:gd name="T85" fmla="*/ 29 h 73"/>
                  <a:gd name="T86" fmla="*/ 2 w 59"/>
                  <a:gd name="T87" fmla="*/ 46 h 73"/>
                  <a:gd name="T88" fmla="*/ 2 w 59"/>
                  <a:gd name="T89" fmla="*/ 49 h 73"/>
                  <a:gd name="T90" fmla="*/ 2 w 59"/>
                  <a:gd name="T91" fmla="*/ 49 h 73"/>
                  <a:gd name="T92" fmla="*/ 2 w 59"/>
                  <a:gd name="T93" fmla="*/ 51 h 73"/>
                  <a:gd name="T94" fmla="*/ 3 w 59"/>
                  <a:gd name="T95" fmla="*/ 53 h 73"/>
                  <a:gd name="T96" fmla="*/ 3 w 59"/>
                  <a:gd name="T97" fmla="*/ 53 h 73"/>
                  <a:gd name="T98" fmla="*/ 3 w 59"/>
                  <a:gd name="T99" fmla="*/ 54 h 73"/>
                  <a:gd name="T100" fmla="*/ 1 w 59"/>
                  <a:gd name="T101" fmla="*/ 56 h 73"/>
                  <a:gd name="T102" fmla="*/ 1 w 59"/>
                  <a:gd name="T103" fmla="*/ 57 h 73"/>
                  <a:gd name="T104" fmla="*/ 0 w 59"/>
                  <a:gd name="T105" fmla="*/ 58 h 73"/>
                  <a:gd name="T106" fmla="*/ 3 w 59"/>
                  <a:gd name="T107" fmla="*/ 61 h 73"/>
                  <a:gd name="T108" fmla="*/ 4 w 59"/>
                  <a:gd name="T109" fmla="*/ 64 h 73"/>
                  <a:gd name="T110" fmla="*/ 6 w 59"/>
                  <a:gd name="T111" fmla="*/ 65 h 73"/>
                  <a:gd name="T112" fmla="*/ 9 w 59"/>
                  <a:gd name="T113" fmla="*/ 67 h 73"/>
                  <a:gd name="T114" fmla="*/ 16 w 59"/>
                  <a:gd name="T115" fmla="*/ 71 h 73"/>
                  <a:gd name="T116" fmla="*/ 20 w 59"/>
                  <a:gd name="T117" fmla="*/ 71 h 73"/>
                  <a:gd name="T118" fmla="*/ 24 w 59"/>
                  <a:gd name="T119" fmla="*/ 70 h 73"/>
                  <a:gd name="T120" fmla="*/ 29 w 59"/>
                  <a:gd name="T121" fmla="*/ 73 h 73"/>
                  <a:gd name="T122" fmla="*/ 30 w 59"/>
                  <a:gd name="T123" fmla="*/ 71 h 73"/>
                  <a:gd name="T124" fmla="*/ 31 w 59"/>
                  <a:gd name="T125"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73">
                    <a:moveTo>
                      <a:pt x="31" y="69"/>
                    </a:moveTo>
                    <a:lnTo>
                      <a:pt x="33" y="66"/>
                    </a:lnTo>
                    <a:lnTo>
                      <a:pt x="36" y="65"/>
                    </a:lnTo>
                    <a:lnTo>
                      <a:pt x="39" y="64"/>
                    </a:lnTo>
                    <a:lnTo>
                      <a:pt x="39" y="63"/>
                    </a:lnTo>
                    <a:lnTo>
                      <a:pt x="39" y="62"/>
                    </a:lnTo>
                    <a:lnTo>
                      <a:pt x="43" y="59"/>
                    </a:lnTo>
                    <a:lnTo>
                      <a:pt x="44" y="54"/>
                    </a:lnTo>
                    <a:lnTo>
                      <a:pt x="44" y="51"/>
                    </a:lnTo>
                    <a:lnTo>
                      <a:pt x="46" y="49"/>
                    </a:lnTo>
                    <a:lnTo>
                      <a:pt x="49" y="44"/>
                    </a:lnTo>
                    <a:lnTo>
                      <a:pt x="51" y="44"/>
                    </a:lnTo>
                    <a:lnTo>
                      <a:pt x="55" y="41"/>
                    </a:lnTo>
                    <a:lnTo>
                      <a:pt x="57" y="39"/>
                    </a:lnTo>
                    <a:lnTo>
                      <a:pt x="58" y="37"/>
                    </a:lnTo>
                    <a:lnTo>
                      <a:pt x="59" y="35"/>
                    </a:lnTo>
                    <a:lnTo>
                      <a:pt x="58" y="34"/>
                    </a:lnTo>
                    <a:lnTo>
                      <a:pt x="55" y="34"/>
                    </a:lnTo>
                    <a:lnTo>
                      <a:pt x="55" y="35"/>
                    </a:lnTo>
                    <a:lnTo>
                      <a:pt x="52" y="34"/>
                    </a:lnTo>
                    <a:lnTo>
                      <a:pt x="50" y="34"/>
                    </a:lnTo>
                    <a:lnTo>
                      <a:pt x="49" y="32"/>
                    </a:lnTo>
                    <a:lnTo>
                      <a:pt x="48" y="32"/>
                    </a:lnTo>
                    <a:lnTo>
                      <a:pt x="47" y="32"/>
                    </a:lnTo>
                    <a:lnTo>
                      <a:pt x="45" y="32"/>
                    </a:lnTo>
                    <a:lnTo>
                      <a:pt x="45" y="0"/>
                    </a:lnTo>
                    <a:lnTo>
                      <a:pt x="45" y="0"/>
                    </a:lnTo>
                    <a:lnTo>
                      <a:pt x="20" y="0"/>
                    </a:lnTo>
                    <a:lnTo>
                      <a:pt x="20" y="8"/>
                    </a:lnTo>
                    <a:lnTo>
                      <a:pt x="14" y="9"/>
                    </a:lnTo>
                    <a:lnTo>
                      <a:pt x="17" y="11"/>
                    </a:lnTo>
                    <a:lnTo>
                      <a:pt x="17" y="13"/>
                    </a:lnTo>
                    <a:lnTo>
                      <a:pt x="20" y="16"/>
                    </a:lnTo>
                    <a:lnTo>
                      <a:pt x="22" y="18"/>
                    </a:lnTo>
                    <a:lnTo>
                      <a:pt x="24" y="18"/>
                    </a:lnTo>
                    <a:lnTo>
                      <a:pt x="24" y="20"/>
                    </a:lnTo>
                    <a:lnTo>
                      <a:pt x="24" y="23"/>
                    </a:lnTo>
                    <a:lnTo>
                      <a:pt x="26" y="24"/>
                    </a:lnTo>
                    <a:lnTo>
                      <a:pt x="28" y="24"/>
                    </a:lnTo>
                    <a:lnTo>
                      <a:pt x="30" y="25"/>
                    </a:lnTo>
                    <a:lnTo>
                      <a:pt x="30" y="28"/>
                    </a:lnTo>
                    <a:lnTo>
                      <a:pt x="28" y="29"/>
                    </a:lnTo>
                    <a:lnTo>
                      <a:pt x="10" y="29"/>
                    </a:lnTo>
                    <a:lnTo>
                      <a:pt x="2" y="46"/>
                    </a:lnTo>
                    <a:lnTo>
                      <a:pt x="2" y="49"/>
                    </a:lnTo>
                    <a:lnTo>
                      <a:pt x="2" y="49"/>
                    </a:lnTo>
                    <a:lnTo>
                      <a:pt x="2" y="51"/>
                    </a:lnTo>
                    <a:lnTo>
                      <a:pt x="3" y="53"/>
                    </a:lnTo>
                    <a:lnTo>
                      <a:pt x="3" y="53"/>
                    </a:lnTo>
                    <a:lnTo>
                      <a:pt x="3" y="54"/>
                    </a:lnTo>
                    <a:lnTo>
                      <a:pt x="1" y="56"/>
                    </a:lnTo>
                    <a:lnTo>
                      <a:pt x="1" y="57"/>
                    </a:lnTo>
                    <a:lnTo>
                      <a:pt x="0" y="58"/>
                    </a:lnTo>
                    <a:lnTo>
                      <a:pt x="3" y="61"/>
                    </a:lnTo>
                    <a:lnTo>
                      <a:pt x="4" y="64"/>
                    </a:lnTo>
                    <a:lnTo>
                      <a:pt x="6" y="65"/>
                    </a:lnTo>
                    <a:lnTo>
                      <a:pt x="9" y="67"/>
                    </a:lnTo>
                    <a:lnTo>
                      <a:pt x="16" y="71"/>
                    </a:lnTo>
                    <a:lnTo>
                      <a:pt x="20" y="71"/>
                    </a:lnTo>
                    <a:lnTo>
                      <a:pt x="24" y="70"/>
                    </a:lnTo>
                    <a:lnTo>
                      <a:pt x="29" y="73"/>
                    </a:lnTo>
                    <a:lnTo>
                      <a:pt x="30" y="71"/>
                    </a:lnTo>
                    <a:lnTo>
                      <a:pt x="31"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4" name="Freeform 1284">
                <a:extLst>
                  <a:ext uri="{FF2B5EF4-FFF2-40B4-BE49-F238E27FC236}">
                    <a16:creationId xmlns:a16="http://schemas.microsoft.com/office/drawing/2014/main" id="{DE8F641B-A159-994B-BC62-3AB3865D0515}"/>
                  </a:ext>
                </a:extLst>
              </p:cNvPr>
              <p:cNvSpPr>
                <a:spLocks/>
              </p:cNvSpPr>
              <p:nvPr/>
            </p:nvSpPr>
            <p:spPr bwMode="auto">
              <a:xfrm>
                <a:off x="3287835" y="3733449"/>
                <a:ext cx="4763" cy="9524"/>
              </a:xfrm>
              <a:custGeom>
                <a:avLst/>
                <a:gdLst>
                  <a:gd name="T0" fmla="*/ 0 w 3"/>
                  <a:gd name="T1" fmla="*/ 1 h 6"/>
                  <a:gd name="T2" fmla="*/ 0 w 3"/>
                  <a:gd name="T3" fmla="*/ 2 h 6"/>
                  <a:gd name="T4" fmla="*/ 1 w 3"/>
                  <a:gd name="T5" fmla="*/ 6 h 6"/>
                  <a:gd name="T6" fmla="*/ 3 w 3"/>
                  <a:gd name="T7" fmla="*/ 4 h 6"/>
                  <a:gd name="T8" fmla="*/ 2 w 3"/>
                  <a:gd name="T9" fmla="*/ 2 h 6"/>
                  <a:gd name="T10" fmla="*/ 0 w 3"/>
                  <a:gd name="T11" fmla="*/ 0 h 6"/>
                  <a:gd name="T12" fmla="*/ 0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1"/>
                    </a:moveTo>
                    <a:lnTo>
                      <a:pt x="0" y="2"/>
                    </a:lnTo>
                    <a:lnTo>
                      <a:pt x="1" y="6"/>
                    </a:lnTo>
                    <a:lnTo>
                      <a:pt x="3"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5" name="Freeform 1285">
                <a:extLst>
                  <a:ext uri="{FF2B5EF4-FFF2-40B4-BE49-F238E27FC236}">
                    <a16:creationId xmlns:a16="http://schemas.microsoft.com/office/drawing/2014/main" id="{8BC9B4B3-B00F-B542-A681-FB1B4B115695}"/>
                  </a:ext>
                </a:extLst>
              </p:cNvPr>
              <p:cNvSpPr>
                <a:spLocks/>
              </p:cNvSpPr>
              <p:nvPr/>
            </p:nvSpPr>
            <p:spPr bwMode="auto">
              <a:xfrm>
                <a:off x="3579946" y="3742973"/>
                <a:ext cx="3175" cy="3175"/>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1" y="0"/>
                    </a:lnTo>
                    <a:lnTo>
                      <a:pt x="0" y="2"/>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6" name="Freeform 1286">
                <a:extLst>
                  <a:ext uri="{FF2B5EF4-FFF2-40B4-BE49-F238E27FC236}">
                    <a16:creationId xmlns:a16="http://schemas.microsoft.com/office/drawing/2014/main" id="{A81D3973-CE1D-2444-9087-0C9F7905FE45}"/>
                  </a:ext>
                </a:extLst>
              </p:cNvPr>
              <p:cNvSpPr>
                <a:spLocks/>
              </p:cNvSpPr>
              <p:nvPr/>
            </p:nvSpPr>
            <p:spPr bwMode="auto">
              <a:xfrm>
                <a:off x="3576771" y="3755672"/>
                <a:ext cx="1588" cy="9524"/>
              </a:xfrm>
              <a:custGeom>
                <a:avLst/>
                <a:gdLst>
                  <a:gd name="T0" fmla="*/ 1 w 1"/>
                  <a:gd name="T1" fmla="*/ 3 h 6"/>
                  <a:gd name="T2" fmla="*/ 1 w 1"/>
                  <a:gd name="T3" fmla="*/ 0 h 6"/>
                  <a:gd name="T4" fmla="*/ 0 w 1"/>
                  <a:gd name="T5" fmla="*/ 6 h 6"/>
                  <a:gd name="T6" fmla="*/ 1 w 1"/>
                  <a:gd name="T7" fmla="*/ 3 h 6"/>
                </a:gdLst>
                <a:ahLst/>
                <a:cxnLst>
                  <a:cxn ang="0">
                    <a:pos x="T0" y="T1"/>
                  </a:cxn>
                  <a:cxn ang="0">
                    <a:pos x="T2" y="T3"/>
                  </a:cxn>
                  <a:cxn ang="0">
                    <a:pos x="T4" y="T5"/>
                  </a:cxn>
                  <a:cxn ang="0">
                    <a:pos x="T6" y="T7"/>
                  </a:cxn>
                </a:cxnLst>
                <a:rect l="0" t="0" r="r" b="b"/>
                <a:pathLst>
                  <a:path w="1" h="6">
                    <a:moveTo>
                      <a:pt x="1" y="3"/>
                    </a:moveTo>
                    <a:lnTo>
                      <a:pt x="1" y="0"/>
                    </a:lnTo>
                    <a:lnTo>
                      <a:pt x="0" y="6"/>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7" name="Freeform 1287">
                <a:extLst>
                  <a:ext uri="{FF2B5EF4-FFF2-40B4-BE49-F238E27FC236}">
                    <a16:creationId xmlns:a16="http://schemas.microsoft.com/office/drawing/2014/main" id="{42210887-BF68-8A44-B907-D5A8DEFB38FD}"/>
                  </a:ext>
                </a:extLst>
              </p:cNvPr>
              <p:cNvSpPr>
                <a:spLocks/>
              </p:cNvSpPr>
              <p:nvPr/>
            </p:nvSpPr>
            <p:spPr bwMode="auto">
              <a:xfrm>
                <a:off x="3579946" y="3749322"/>
                <a:ext cx="1588" cy="4762"/>
              </a:xfrm>
              <a:custGeom>
                <a:avLst/>
                <a:gdLst>
                  <a:gd name="T0" fmla="*/ 0 w 1"/>
                  <a:gd name="T1" fmla="*/ 2 h 3"/>
                  <a:gd name="T2" fmla="*/ 0 w 1"/>
                  <a:gd name="T3" fmla="*/ 3 h 3"/>
                  <a:gd name="T4" fmla="*/ 1 w 1"/>
                  <a:gd name="T5" fmla="*/ 0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0" y="3"/>
                    </a:lnTo>
                    <a:lnTo>
                      <a:pt x="1"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8" name="Freeform 1288">
                <a:extLst>
                  <a:ext uri="{FF2B5EF4-FFF2-40B4-BE49-F238E27FC236}">
                    <a16:creationId xmlns:a16="http://schemas.microsoft.com/office/drawing/2014/main" id="{9A8E9A97-CBD1-1D46-833A-9CCE5CBF73A0}"/>
                  </a:ext>
                </a:extLst>
              </p:cNvPr>
              <p:cNvSpPr>
                <a:spLocks/>
              </p:cNvSpPr>
              <p:nvPr/>
            </p:nvSpPr>
            <p:spPr bwMode="auto">
              <a:xfrm>
                <a:off x="3173530" y="3482649"/>
                <a:ext cx="641374" cy="571446"/>
              </a:xfrm>
              <a:custGeom>
                <a:avLst/>
                <a:gdLst>
                  <a:gd name="T0" fmla="*/ 346 w 404"/>
                  <a:gd name="T1" fmla="*/ 331 h 360"/>
                  <a:gd name="T2" fmla="*/ 335 w 404"/>
                  <a:gd name="T3" fmla="*/ 315 h 360"/>
                  <a:gd name="T4" fmla="*/ 368 w 404"/>
                  <a:gd name="T5" fmla="*/ 300 h 360"/>
                  <a:gd name="T6" fmla="*/ 378 w 404"/>
                  <a:gd name="T7" fmla="*/ 288 h 360"/>
                  <a:gd name="T8" fmla="*/ 390 w 404"/>
                  <a:gd name="T9" fmla="*/ 278 h 360"/>
                  <a:gd name="T10" fmla="*/ 388 w 404"/>
                  <a:gd name="T11" fmla="*/ 265 h 360"/>
                  <a:gd name="T12" fmla="*/ 398 w 404"/>
                  <a:gd name="T13" fmla="*/ 231 h 360"/>
                  <a:gd name="T14" fmla="*/ 353 w 404"/>
                  <a:gd name="T15" fmla="*/ 239 h 360"/>
                  <a:gd name="T16" fmla="*/ 334 w 404"/>
                  <a:gd name="T17" fmla="*/ 282 h 360"/>
                  <a:gd name="T18" fmla="*/ 327 w 404"/>
                  <a:gd name="T19" fmla="*/ 288 h 360"/>
                  <a:gd name="T20" fmla="*/ 300 w 404"/>
                  <a:gd name="T21" fmla="*/ 294 h 360"/>
                  <a:gd name="T22" fmla="*/ 275 w 404"/>
                  <a:gd name="T23" fmla="*/ 283 h 360"/>
                  <a:gd name="T24" fmla="*/ 254 w 404"/>
                  <a:gd name="T25" fmla="*/ 240 h 360"/>
                  <a:gd name="T26" fmla="*/ 251 w 404"/>
                  <a:gd name="T27" fmla="*/ 219 h 360"/>
                  <a:gd name="T28" fmla="*/ 252 w 404"/>
                  <a:gd name="T29" fmla="*/ 174 h 360"/>
                  <a:gd name="T30" fmla="*/ 259 w 404"/>
                  <a:gd name="T31" fmla="*/ 162 h 360"/>
                  <a:gd name="T32" fmla="*/ 259 w 404"/>
                  <a:gd name="T33" fmla="*/ 151 h 360"/>
                  <a:gd name="T34" fmla="*/ 240 w 404"/>
                  <a:gd name="T35" fmla="*/ 138 h 360"/>
                  <a:gd name="T36" fmla="*/ 231 w 404"/>
                  <a:gd name="T37" fmla="*/ 105 h 360"/>
                  <a:gd name="T38" fmla="*/ 221 w 404"/>
                  <a:gd name="T39" fmla="*/ 80 h 360"/>
                  <a:gd name="T40" fmla="*/ 202 w 404"/>
                  <a:gd name="T41" fmla="*/ 68 h 360"/>
                  <a:gd name="T42" fmla="*/ 193 w 404"/>
                  <a:gd name="T43" fmla="*/ 81 h 360"/>
                  <a:gd name="T44" fmla="*/ 177 w 404"/>
                  <a:gd name="T45" fmla="*/ 78 h 360"/>
                  <a:gd name="T46" fmla="*/ 168 w 404"/>
                  <a:gd name="T47" fmla="*/ 69 h 360"/>
                  <a:gd name="T48" fmla="*/ 163 w 404"/>
                  <a:gd name="T49" fmla="*/ 53 h 360"/>
                  <a:gd name="T50" fmla="*/ 153 w 404"/>
                  <a:gd name="T51" fmla="*/ 34 h 360"/>
                  <a:gd name="T52" fmla="*/ 34 w 404"/>
                  <a:gd name="T53" fmla="*/ 2 h 360"/>
                  <a:gd name="T54" fmla="*/ 9 w 404"/>
                  <a:gd name="T55" fmla="*/ 32 h 360"/>
                  <a:gd name="T56" fmla="*/ 13 w 404"/>
                  <a:gd name="T57" fmla="*/ 58 h 360"/>
                  <a:gd name="T58" fmla="*/ 33 w 404"/>
                  <a:gd name="T59" fmla="*/ 90 h 360"/>
                  <a:gd name="T60" fmla="*/ 30 w 404"/>
                  <a:gd name="T61" fmla="*/ 105 h 360"/>
                  <a:gd name="T62" fmla="*/ 27 w 404"/>
                  <a:gd name="T63" fmla="*/ 117 h 360"/>
                  <a:gd name="T64" fmla="*/ 42 w 404"/>
                  <a:gd name="T65" fmla="*/ 120 h 360"/>
                  <a:gd name="T66" fmla="*/ 51 w 404"/>
                  <a:gd name="T67" fmla="*/ 161 h 360"/>
                  <a:gd name="T68" fmla="*/ 71 w 404"/>
                  <a:gd name="T69" fmla="*/ 186 h 360"/>
                  <a:gd name="T70" fmla="*/ 87 w 404"/>
                  <a:gd name="T71" fmla="*/ 191 h 360"/>
                  <a:gd name="T72" fmla="*/ 76 w 404"/>
                  <a:gd name="T73" fmla="*/ 178 h 360"/>
                  <a:gd name="T74" fmla="*/ 69 w 404"/>
                  <a:gd name="T75" fmla="*/ 154 h 360"/>
                  <a:gd name="T76" fmla="*/ 62 w 404"/>
                  <a:gd name="T77" fmla="*/ 123 h 360"/>
                  <a:gd name="T78" fmla="*/ 56 w 404"/>
                  <a:gd name="T79" fmla="*/ 110 h 360"/>
                  <a:gd name="T80" fmla="*/ 43 w 404"/>
                  <a:gd name="T81" fmla="*/ 82 h 360"/>
                  <a:gd name="T82" fmla="*/ 29 w 404"/>
                  <a:gd name="T83" fmla="*/ 55 h 360"/>
                  <a:gd name="T84" fmla="*/ 38 w 404"/>
                  <a:gd name="T85" fmla="*/ 27 h 360"/>
                  <a:gd name="T86" fmla="*/ 51 w 404"/>
                  <a:gd name="T87" fmla="*/ 41 h 360"/>
                  <a:gd name="T88" fmla="*/ 58 w 404"/>
                  <a:gd name="T89" fmla="*/ 75 h 360"/>
                  <a:gd name="T90" fmla="*/ 70 w 404"/>
                  <a:gd name="T91" fmla="*/ 99 h 360"/>
                  <a:gd name="T92" fmla="*/ 83 w 404"/>
                  <a:gd name="T93" fmla="*/ 120 h 360"/>
                  <a:gd name="T94" fmla="*/ 98 w 404"/>
                  <a:gd name="T95" fmla="*/ 132 h 360"/>
                  <a:gd name="T96" fmla="*/ 96 w 404"/>
                  <a:gd name="T97" fmla="*/ 150 h 360"/>
                  <a:gd name="T98" fmla="*/ 108 w 404"/>
                  <a:gd name="T99" fmla="*/ 170 h 360"/>
                  <a:gd name="T100" fmla="*/ 137 w 404"/>
                  <a:gd name="T101" fmla="*/ 211 h 360"/>
                  <a:gd name="T102" fmla="*/ 139 w 404"/>
                  <a:gd name="T103" fmla="*/ 247 h 360"/>
                  <a:gd name="T104" fmla="*/ 142 w 404"/>
                  <a:gd name="T105" fmla="*/ 272 h 360"/>
                  <a:gd name="T106" fmla="*/ 161 w 404"/>
                  <a:gd name="T107" fmla="*/ 285 h 360"/>
                  <a:gd name="T108" fmla="*/ 184 w 404"/>
                  <a:gd name="T109" fmla="*/ 297 h 360"/>
                  <a:gd name="T110" fmla="*/ 224 w 404"/>
                  <a:gd name="T111" fmla="*/ 325 h 360"/>
                  <a:gd name="T112" fmla="*/ 252 w 404"/>
                  <a:gd name="T113" fmla="*/ 337 h 360"/>
                  <a:gd name="T114" fmla="*/ 281 w 404"/>
                  <a:gd name="T115" fmla="*/ 331 h 360"/>
                  <a:gd name="T116" fmla="*/ 285 w 404"/>
                  <a:gd name="T117" fmla="*/ 331 h 360"/>
                  <a:gd name="T118" fmla="*/ 290 w 404"/>
                  <a:gd name="T119" fmla="*/ 329 h 360"/>
                  <a:gd name="T120" fmla="*/ 316 w 404"/>
                  <a:gd name="T121" fmla="*/ 3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360">
                    <a:moveTo>
                      <a:pt x="319" y="358"/>
                    </a:moveTo>
                    <a:lnTo>
                      <a:pt x="321" y="356"/>
                    </a:lnTo>
                    <a:lnTo>
                      <a:pt x="321" y="355"/>
                    </a:lnTo>
                    <a:lnTo>
                      <a:pt x="321" y="355"/>
                    </a:lnTo>
                    <a:lnTo>
                      <a:pt x="320" y="353"/>
                    </a:lnTo>
                    <a:lnTo>
                      <a:pt x="320" y="351"/>
                    </a:lnTo>
                    <a:lnTo>
                      <a:pt x="320" y="351"/>
                    </a:lnTo>
                    <a:lnTo>
                      <a:pt x="320" y="348"/>
                    </a:lnTo>
                    <a:lnTo>
                      <a:pt x="328" y="331"/>
                    </a:lnTo>
                    <a:lnTo>
                      <a:pt x="346" y="331"/>
                    </a:lnTo>
                    <a:lnTo>
                      <a:pt x="348" y="330"/>
                    </a:lnTo>
                    <a:lnTo>
                      <a:pt x="348" y="327"/>
                    </a:lnTo>
                    <a:lnTo>
                      <a:pt x="346" y="326"/>
                    </a:lnTo>
                    <a:lnTo>
                      <a:pt x="344" y="326"/>
                    </a:lnTo>
                    <a:lnTo>
                      <a:pt x="342" y="325"/>
                    </a:lnTo>
                    <a:lnTo>
                      <a:pt x="342" y="322"/>
                    </a:lnTo>
                    <a:lnTo>
                      <a:pt x="342" y="320"/>
                    </a:lnTo>
                    <a:lnTo>
                      <a:pt x="340" y="320"/>
                    </a:lnTo>
                    <a:lnTo>
                      <a:pt x="338" y="318"/>
                    </a:lnTo>
                    <a:lnTo>
                      <a:pt x="335" y="315"/>
                    </a:lnTo>
                    <a:lnTo>
                      <a:pt x="335" y="313"/>
                    </a:lnTo>
                    <a:lnTo>
                      <a:pt x="332" y="311"/>
                    </a:lnTo>
                    <a:lnTo>
                      <a:pt x="338" y="310"/>
                    </a:lnTo>
                    <a:lnTo>
                      <a:pt x="338" y="302"/>
                    </a:lnTo>
                    <a:lnTo>
                      <a:pt x="363" y="302"/>
                    </a:lnTo>
                    <a:lnTo>
                      <a:pt x="363" y="299"/>
                    </a:lnTo>
                    <a:lnTo>
                      <a:pt x="365" y="298"/>
                    </a:lnTo>
                    <a:lnTo>
                      <a:pt x="367" y="299"/>
                    </a:lnTo>
                    <a:lnTo>
                      <a:pt x="367" y="299"/>
                    </a:lnTo>
                    <a:lnTo>
                      <a:pt x="368" y="300"/>
                    </a:lnTo>
                    <a:lnTo>
                      <a:pt x="369" y="299"/>
                    </a:lnTo>
                    <a:lnTo>
                      <a:pt x="369" y="299"/>
                    </a:lnTo>
                    <a:lnTo>
                      <a:pt x="369" y="298"/>
                    </a:lnTo>
                    <a:lnTo>
                      <a:pt x="371" y="296"/>
                    </a:lnTo>
                    <a:lnTo>
                      <a:pt x="372" y="293"/>
                    </a:lnTo>
                    <a:lnTo>
                      <a:pt x="373" y="292"/>
                    </a:lnTo>
                    <a:lnTo>
                      <a:pt x="374" y="291"/>
                    </a:lnTo>
                    <a:lnTo>
                      <a:pt x="375" y="291"/>
                    </a:lnTo>
                    <a:lnTo>
                      <a:pt x="375" y="291"/>
                    </a:lnTo>
                    <a:lnTo>
                      <a:pt x="378" y="288"/>
                    </a:lnTo>
                    <a:lnTo>
                      <a:pt x="380" y="284"/>
                    </a:lnTo>
                    <a:lnTo>
                      <a:pt x="383" y="283"/>
                    </a:lnTo>
                    <a:lnTo>
                      <a:pt x="382" y="287"/>
                    </a:lnTo>
                    <a:lnTo>
                      <a:pt x="380" y="289"/>
                    </a:lnTo>
                    <a:lnTo>
                      <a:pt x="381" y="289"/>
                    </a:lnTo>
                    <a:lnTo>
                      <a:pt x="384" y="292"/>
                    </a:lnTo>
                    <a:lnTo>
                      <a:pt x="385" y="295"/>
                    </a:lnTo>
                    <a:lnTo>
                      <a:pt x="386" y="294"/>
                    </a:lnTo>
                    <a:lnTo>
                      <a:pt x="388" y="289"/>
                    </a:lnTo>
                    <a:lnTo>
                      <a:pt x="390" y="278"/>
                    </a:lnTo>
                    <a:lnTo>
                      <a:pt x="392" y="275"/>
                    </a:lnTo>
                    <a:lnTo>
                      <a:pt x="390" y="275"/>
                    </a:lnTo>
                    <a:lnTo>
                      <a:pt x="390" y="277"/>
                    </a:lnTo>
                    <a:lnTo>
                      <a:pt x="388" y="276"/>
                    </a:lnTo>
                    <a:lnTo>
                      <a:pt x="388" y="275"/>
                    </a:lnTo>
                    <a:lnTo>
                      <a:pt x="391" y="271"/>
                    </a:lnTo>
                    <a:lnTo>
                      <a:pt x="392" y="268"/>
                    </a:lnTo>
                    <a:lnTo>
                      <a:pt x="390" y="268"/>
                    </a:lnTo>
                    <a:lnTo>
                      <a:pt x="387" y="267"/>
                    </a:lnTo>
                    <a:lnTo>
                      <a:pt x="388" y="265"/>
                    </a:lnTo>
                    <a:lnTo>
                      <a:pt x="391" y="263"/>
                    </a:lnTo>
                    <a:lnTo>
                      <a:pt x="391" y="259"/>
                    </a:lnTo>
                    <a:lnTo>
                      <a:pt x="393" y="256"/>
                    </a:lnTo>
                    <a:lnTo>
                      <a:pt x="399" y="250"/>
                    </a:lnTo>
                    <a:lnTo>
                      <a:pt x="402" y="244"/>
                    </a:lnTo>
                    <a:lnTo>
                      <a:pt x="404" y="239"/>
                    </a:lnTo>
                    <a:lnTo>
                      <a:pt x="404" y="235"/>
                    </a:lnTo>
                    <a:lnTo>
                      <a:pt x="400" y="229"/>
                    </a:lnTo>
                    <a:lnTo>
                      <a:pt x="397" y="229"/>
                    </a:lnTo>
                    <a:lnTo>
                      <a:pt x="398" y="231"/>
                    </a:lnTo>
                    <a:lnTo>
                      <a:pt x="397" y="232"/>
                    </a:lnTo>
                    <a:lnTo>
                      <a:pt x="390" y="230"/>
                    </a:lnTo>
                    <a:lnTo>
                      <a:pt x="384" y="230"/>
                    </a:lnTo>
                    <a:lnTo>
                      <a:pt x="384" y="232"/>
                    </a:lnTo>
                    <a:lnTo>
                      <a:pt x="381" y="234"/>
                    </a:lnTo>
                    <a:lnTo>
                      <a:pt x="380" y="233"/>
                    </a:lnTo>
                    <a:lnTo>
                      <a:pt x="376" y="233"/>
                    </a:lnTo>
                    <a:lnTo>
                      <a:pt x="374" y="237"/>
                    </a:lnTo>
                    <a:lnTo>
                      <a:pt x="362" y="236"/>
                    </a:lnTo>
                    <a:lnTo>
                      <a:pt x="353" y="239"/>
                    </a:lnTo>
                    <a:lnTo>
                      <a:pt x="353" y="241"/>
                    </a:lnTo>
                    <a:lnTo>
                      <a:pt x="355" y="241"/>
                    </a:lnTo>
                    <a:lnTo>
                      <a:pt x="350" y="248"/>
                    </a:lnTo>
                    <a:lnTo>
                      <a:pt x="349" y="259"/>
                    </a:lnTo>
                    <a:lnTo>
                      <a:pt x="350" y="261"/>
                    </a:lnTo>
                    <a:lnTo>
                      <a:pt x="345" y="267"/>
                    </a:lnTo>
                    <a:lnTo>
                      <a:pt x="345" y="273"/>
                    </a:lnTo>
                    <a:lnTo>
                      <a:pt x="342" y="277"/>
                    </a:lnTo>
                    <a:lnTo>
                      <a:pt x="340" y="278"/>
                    </a:lnTo>
                    <a:lnTo>
                      <a:pt x="334" y="282"/>
                    </a:lnTo>
                    <a:lnTo>
                      <a:pt x="335" y="282"/>
                    </a:lnTo>
                    <a:lnTo>
                      <a:pt x="337" y="280"/>
                    </a:lnTo>
                    <a:lnTo>
                      <a:pt x="336" y="282"/>
                    </a:lnTo>
                    <a:lnTo>
                      <a:pt x="336" y="288"/>
                    </a:lnTo>
                    <a:lnTo>
                      <a:pt x="334" y="292"/>
                    </a:lnTo>
                    <a:lnTo>
                      <a:pt x="332" y="292"/>
                    </a:lnTo>
                    <a:lnTo>
                      <a:pt x="331" y="293"/>
                    </a:lnTo>
                    <a:lnTo>
                      <a:pt x="330" y="292"/>
                    </a:lnTo>
                    <a:lnTo>
                      <a:pt x="326" y="290"/>
                    </a:lnTo>
                    <a:lnTo>
                      <a:pt x="327" y="288"/>
                    </a:lnTo>
                    <a:lnTo>
                      <a:pt x="330" y="286"/>
                    </a:lnTo>
                    <a:lnTo>
                      <a:pt x="326" y="285"/>
                    </a:lnTo>
                    <a:lnTo>
                      <a:pt x="324" y="287"/>
                    </a:lnTo>
                    <a:lnTo>
                      <a:pt x="321" y="286"/>
                    </a:lnTo>
                    <a:lnTo>
                      <a:pt x="317" y="286"/>
                    </a:lnTo>
                    <a:lnTo>
                      <a:pt x="315" y="289"/>
                    </a:lnTo>
                    <a:lnTo>
                      <a:pt x="312" y="289"/>
                    </a:lnTo>
                    <a:lnTo>
                      <a:pt x="307" y="289"/>
                    </a:lnTo>
                    <a:lnTo>
                      <a:pt x="306" y="290"/>
                    </a:lnTo>
                    <a:lnTo>
                      <a:pt x="300" y="294"/>
                    </a:lnTo>
                    <a:lnTo>
                      <a:pt x="299" y="294"/>
                    </a:lnTo>
                    <a:lnTo>
                      <a:pt x="297" y="293"/>
                    </a:lnTo>
                    <a:lnTo>
                      <a:pt x="293" y="294"/>
                    </a:lnTo>
                    <a:lnTo>
                      <a:pt x="290" y="296"/>
                    </a:lnTo>
                    <a:lnTo>
                      <a:pt x="288" y="292"/>
                    </a:lnTo>
                    <a:lnTo>
                      <a:pt x="285" y="286"/>
                    </a:lnTo>
                    <a:lnTo>
                      <a:pt x="281" y="284"/>
                    </a:lnTo>
                    <a:lnTo>
                      <a:pt x="280" y="282"/>
                    </a:lnTo>
                    <a:lnTo>
                      <a:pt x="276" y="282"/>
                    </a:lnTo>
                    <a:lnTo>
                      <a:pt x="275" y="283"/>
                    </a:lnTo>
                    <a:lnTo>
                      <a:pt x="272" y="281"/>
                    </a:lnTo>
                    <a:lnTo>
                      <a:pt x="267" y="272"/>
                    </a:lnTo>
                    <a:lnTo>
                      <a:pt x="266" y="269"/>
                    </a:lnTo>
                    <a:lnTo>
                      <a:pt x="266" y="267"/>
                    </a:lnTo>
                    <a:lnTo>
                      <a:pt x="264" y="262"/>
                    </a:lnTo>
                    <a:lnTo>
                      <a:pt x="262" y="258"/>
                    </a:lnTo>
                    <a:lnTo>
                      <a:pt x="255" y="248"/>
                    </a:lnTo>
                    <a:lnTo>
                      <a:pt x="254" y="245"/>
                    </a:lnTo>
                    <a:lnTo>
                      <a:pt x="252" y="242"/>
                    </a:lnTo>
                    <a:lnTo>
                      <a:pt x="254" y="240"/>
                    </a:lnTo>
                    <a:lnTo>
                      <a:pt x="253" y="237"/>
                    </a:lnTo>
                    <a:lnTo>
                      <a:pt x="252" y="230"/>
                    </a:lnTo>
                    <a:lnTo>
                      <a:pt x="249" y="228"/>
                    </a:lnTo>
                    <a:lnTo>
                      <a:pt x="249" y="225"/>
                    </a:lnTo>
                    <a:lnTo>
                      <a:pt x="252" y="230"/>
                    </a:lnTo>
                    <a:lnTo>
                      <a:pt x="253" y="236"/>
                    </a:lnTo>
                    <a:lnTo>
                      <a:pt x="254" y="234"/>
                    </a:lnTo>
                    <a:lnTo>
                      <a:pt x="254" y="230"/>
                    </a:lnTo>
                    <a:lnTo>
                      <a:pt x="250" y="223"/>
                    </a:lnTo>
                    <a:lnTo>
                      <a:pt x="251" y="219"/>
                    </a:lnTo>
                    <a:lnTo>
                      <a:pt x="250" y="213"/>
                    </a:lnTo>
                    <a:lnTo>
                      <a:pt x="249" y="210"/>
                    </a:lnTo>
                    <a:lnTo>
                      <a:pt x="252" y="206"/>
                    </a:lnTo>
                    <a:lnTo>
                      <a:pt x="252" y="198"/>
                    </a:lnTo>
                    <a:lnTo>
                      <a:pt x="252" y="193"/>
                    </a:lnTo>
                    <a:lnTo>
                      <a:pt x="253" y="185"/>
                    </a:lnTo>
                    <a:lnTo>
                      <a:pt x="252" y="182"/>
                    </a:lnTo>
                    <a:lnTo>
                      <a:pt x="254" y="180"/>
                    </a:lnTo>
                    <a:lnTo>
                      <a:pt x="252" y="179"/>
                    </a:lnTo>
                    <a:lnTo>
                      <a:pt x="252" y="174"/>
                    </a:lnTo>
                    <a:lnTo>
                      <a:pt x="254" y="172"/>
                    </a:lnTo>
                    <a:lnTo>
                      <a:pt x="255" y="168"/>
                    </a:lnTo>
                    <a:lnTo>
                      <a:pt x="255" y="166"/>
                    </a:lnTo>
                    <a:lnTo>
                      <a:pt x="254" y="165"/>
                    </a:lnTo>
                    <a:lnTo>
                      <a:pt x="255" y="162"/>
                    </a:lnTo>
                    <a:lnTo>
                      <a:pt x="255" y="157"/>
                    </a:lnTo>
                    <a:lnTo>
                      <a:pt x="258" y="158"/>
                    </a:lnTo>
                    <a:lnTo>
                      <a:pt x="258" y="161"/>
                    </a:lnTo>
                    <a:lnTo>
                      <a:pt x="257" y="162"/>
                    </a:lnTo>
                    <a:lnTo>
                      <a:pt x="259" y="162"/>
                    </a:lnTo>
                    <a:lnTo>
                      <a:pt x="259" y="159"/>
                    </a:lnTo>
                    <a:lnTo>
                      <a:pt x="261" y="155"/>
                    </a:lnTo>
                    <a:lnTo>
                      <a:pt x="262" y="151"/>
                    </a:lnTo>
                    <a:lnTo>
                      <a:pt x="263" y="150"/>
                    </a:lnTo>
                    <a:lnTo>
                      <a:pt x="263" y="146"/>
                    </a:lnTo>
                    <a:lnTo>
                      <a:pt x="264" y="144"/>
                    </a:lnTo>
                    <a:lnTo>
                      <a:pt x="262" y="146"/>
                    </a:lnTo>
                    <a:lnTo>
                      <a:pt x="261" y="151"/>
                    </a:lnTo>
                    <a:lnTo>
                      <a:pt x="259" y="153"/>
                    </a:lnTo>
                    <a:lnTo>
                      <a:pt x="259" y="151"/>
                    </a:lnTo>
                    <a:lnTo>
                      <a:pt x="259" y="150"/>
                    </a:lnTo>
                    <a:lnTo>
                      <a:pt x="257" y="148"/>
                    </a:lnTo>
                    <a:lnTo>
                      <a:pt x="255" y="147"/>
                    </a:lnTo>
                    <a:lnTo>
                      <a:pt x="252" y="145"/>
                    </a:lnTo>
                    <a:lnTo>
                      <a:pt x="248" y="144"/>
                    </a:lnTo>
                    <a:lnTo>
                      <a:pt x="245" y="141"/>
                    </a:lnTo>
                    <a:lnTo>
                      <a:pt x="244" y="139"/>
                    </a:lnTo>
                    <a:lnTo>
                      <a:pt x="241" y="140"/>
                    </a:lnTo>
                    <a:lnTo>
                      <a:pt x="240" y="139"/>
                    </a:lnTo>
                    <a:lnTo>
                      <a:pt x="240" y="138"/>
                    </a:lnTo>
                    <a:lnTo>
                      <a:pt x="238" y="137"/>
                    </a:lnTo>
                    <a:lnTo>
                      <a:pt x="238" y="132"/>
                    </a:lnTo>
                    <a:lnTo>
                      <a:pt x="236" y="123"/>
                    </a:lnTo>
                    <a:lnTo>
                      <a:pt x="235" y="121"/>
                    </a:lnTo>
                    <a:lnTo>
                      <a:pt x="235" y="120"/>
                    </a:lnTo>
                    <a:lnTo>
                      <a:pt x="236" y="117"/>
                    </a:lnTo>
                    <a:lnTo>
                      <a:pt x="236" y="114"/>
                    </a:lnTo>
                    <a:lnTo>
                      <a:pt x="234" y="111"/>
                    </a:lnTo>
                    <a:lnTo>
                      <a:pt x="232" y="109"/>
                    </a:lnTo>
                    <a:lnTo>
                      <a:pt x="231" y="105"/>
                    </a:lnTo>
                    <a:lnTo>
                      <a:pt x="230" y="104"/>
                    </a:lnTo>
                    <a:lnTo>
                      <a:pt x="229" y="102"/>
                    </a:lnTo>
                    <a:lnTo>
                      <a:pt x="227" y="101"/>
                    </a:lnTo>
                    <a:lnTo>
                      <a:pt x="226" y="95"/>
                    </a:lnTo>
                    <a:lnTo>
                      <a:pt x="225" y="92"/>
                    </a:lnTo>
                    <a:lnTo>
                      <a:pt x="224" y="92"/>
                    </a:lnTo>
                    <a:lnTo>
                      <a:pt x="224" y="87"/>
                    </a:lnTo>
                    <a:lnTo>
                      <a:pt x="223" y="85"/>
                    </a:lnTo>
                    <a:lnTo>
                      <a:pt x="222" y="83"/>
                    </a:lnTo>
                    <a:lnTo>
                      <a:pt x="221" y="80"/>
                    </a:lnTo>
                    <a:lnTo>
                      <a:pt x="219" y="75"/>
                    </a:lnTo>
                    <a:lnTo>
                      <a:pt x="217" y="73"/>
                    </a:lnTo>
                    <a:lnTo>
                      <a:pt x="215" y="71"/>
                    </a:lnTo>
                    <a:lnTo>
                      <a:pt x="213" y="69"/>
                    </a:lnTo>
                    <a:lnTo>
                      <a:pt x="211" y="70"/>
                    </a:lnTo>
                    <a:lnTo>
                      <a:pt x="210" y="68"/>
                    </a:lnTo>
                    <a:lnTo>
                      <a:pt x="210" y="68"/>
                    </a:lnTo>
                    <a:lnTo>
                      <a:pt x="207" y="68"/>
                    </a:lnTo>
                    <a:lnTo>
                      <a:pt x="205" y="68"/>
                    </a:lnTo>
                    <a:lnTo>
                      <a:pt x="202" y="68"/>
                    </a:lnTo>
                    <a:lnTo>
                      <a:pt x="201" y="70"/>
                    </a:lnTo>
                    <a:lnTo>
                      <a:pt x="200" y="70"/>
                    </a:lnTo>
                    <a:lnTo>
                      <a:pt x="200" y="70"/>
                    </a:lnTo>
                    <a:lnTo>
                      <a:pt x="199" y="69"/>
                    </a:lnTo>
                    <a:lnTo>
                      <a:pt x="197" y="70"/>
                    </a:lnTo>
                    <a:lnTo>
                      <a:pt x="196" y="72"/>
                    </a:lnTo>
                    <a:lnTo>
                      <a:pt x="193" y="76"/>
                    </a:lnTo>
                    <a:lnTo>
                      <a:pt x="193" y="79"/>
                    </a:lnTo>
                    <a:lnTo>
                      <a:pt x="193" y="79"/>
                    </a:lnTo>
                    <a:lnTo>
                      <a:pt x="193" y="81"/>
                    </a:lnTo>
                    <a:lnTo>
                      <a:pt x="191" y="81"/>
                    </a:lnTo>
                    <a:lnTo>
                      <a:pt x="189" y="83"/>
                    </a:lnTo>
                    <a:lnTo>
                      <a:pt x="189" y="84"/>
                    </a:lnTo>
                    <a:lnTo>
                      <a:pt x="187" y="85"/>
                    </a:lnTo>
                    <a:lnTo>
                      <a:pt x="186" y="85"/>
                    </a:lnTo>
                    <a:lnTo>
                      <a:pt x="186" y="83"/>
                    </a:lnTo>
                    <a:lnTo>
                      <a:pt x="182" y="82"/>
                    </a:lnTo>
                    <a:lnTo>
                      <a:pt x="180" y="81"/>
                    </a:lnTo>
                    <a:lnTo>
                      <a:pt x="179" y="79"/>
                    </a:lnTo>
                    <a:lnTo>
                      <a:pt x="177" y="78"/>
                    </a:lnTo>
                    <a:lnTo>
                      <a:pt x="175" y="78"/>
                    </a:lnTo>
                    <a:lnTo>
                      <a:pt x="174" y="76"/>
                    </a:lnTo>
                    <a:lnTo>
                      <a:pt x="174" y="75"/>
                    </a:lnTo>
                    <a:lnTo>
                      <a:pt x="174" y="74"/>
                    </a:lnTo>
                    <a:lnTo>
                      <a:pt x="172" y="74"/>
                    </a:lnTo>
                    <a:lnTo>
                      <a:pt x="172" y="74"/>
                    </a:lnTo>
                    <a:lnTo>
                      <a:pt x="170" y="72"/>
                    </a:lnTo>
                    <a:lnTo>
                      <a:pt x="169" y="72"/>
                    </a:lnTo>
                    <a:lnTo>
                      <a:pt x="169" y="72"/>
                    </a:lnTo>
                    <a:lnTo>
                      <a:pt x="168" y="69"/>
                    </a:lnTo>
                    <a:lnTo>
                      <a:pt x="167" y="66"/>
                    </a:lnTo>
                    <a:lnTo>
                      <a:pt x="165" y="63"/>
                    </a:lnTo>
                    <a:lnTo>
                      <a:pt x="165" y="61"/>
                    </a:lnTo>
                    <a:lnTo>
                      <a:pt x="166" y="61"/>
                    </a:lnTo>
                    <a:lnTo>
                      <a:pt x="167" y="60"/>
                    </a:lnTo>
                    <a:lnTo>
                      <a:pt x="167" y="58"/>
                    </a:lnTo>
                    <a:lnTo>
                      <a:pt x="165" y="56"/>
                    </a:lnTo>
                    <a:lnTo>
                      <a:pt x="165" y="54"/>
                    </a:lnTo>
                    <a:lnTo>
                      <a:pt x="164" y="54"/>
                    </a:lnTo>
                    <a:lnTo>
                      <a:pt x="163" y="53"/>
                    </a:lnTo>
                    <a:lnTo>
                      <a:pt x="162" y="49"/>
                    </a:lnTo>
                    <a:lnTo>
                      <a:pt x="162" y="47"/>
                    </a:lnTo>
                    <a:lnTo>
                      <a:pt x="159" y="45"/>
                    </a:lnTo>
                    <a:lnTo>
                      <a:pt x="158" y="44"/>
                    </a:lnTo>
                    <a:lnTo>
                      <a:pt x="158" y="43"/>
                    </a:lnTo>
                    <a:lnTo>
                      <a:pt x="158" y="42"/>
                    </a:lnTo>
                    <a:lnTo>
                      <a:pt x="156" y="40"/>
                    </a:lnTo>
                    <a:lnTo>
                      <a:pt x="155" y="39"/>
                    </a:lnTo>
                    <a:lnTo>
                      <a:pt x="155" y="37"/>
                    </a:lnTo>
                    <a:lnTo>
                      <a:pt x="153" y="34"/>
                    </a:lnTo>
                    <a:lnTo>
                      <a:pt x="152" y="34"/>
                    </a:lnTo>
                    <a:lnTo>
                      <a:pt x="151" y="33"/>
                    </a:lnTo>
                    <a:lnTo>
                      <a:pt x="151" y="31"/>
                    </a:lnTo>
                    <a:lnTo>
                      <a:pt x="148" y="27"/>
                    </a:lnTo>
                    <a:lnTo>
                      <a:pt x="145" y="26"/>
                    </a:lnTo>
                    <a:lnTo>
                      <a:pt x="123" y="24"/>
                    </a:lnTo>
                    <a:lnTo>
                      <a:pt x="123" y="30"/>
                    </a:lnTo>
                    <a:lnTo>
                      <a:pt x="82" y="30"/>
                    </a:lnTo>
                    <a:lnTo>
                      <a:pt x="33" y="3"/>
                    </a:lnTo>
                    <a:lnTo>
                      <a:pt x="34" y="2"/>
                    </a:lnTo>
                    <a:lnTo>
                      <a:pt x="33" y="0"/>
                    </a:lnTo>
                    <a:lnTo>
                      <a:pt x="0" y="1"/>
                    </a:lnTo>
                    <a:lnTo>
                      <a:pt x="0" y="5"/>
                    </a:lnTo>
                    <a:lnTo>
                      <a:pt x="2" y="13"/>
                    </a:lnTo>
                    <a:lnTo>
                      <a:pt x="4" y="17"/>
                    </a:lnTo>
                    <a:lnTo>
                      <a:pt x="6" y="20"/>
                    </a:lnTo>
                    <a:lnTo>
                      <a:pt x="4" y="20"/>
                    </a:lnTo>
                    <a:lnTo>
                      <a:pt x="4" y="23"/>
                    </a:lnTo>
                    <a:lnTo>
                      <a:pt x="5" y="27"/>
                    </a:lnTo>
                    <a:lnTo>
                      <a:pt x="9" y="32"/>
                    </a:lnTo>
                    <a:lnTo>
                      <a:pt x="9" y="34"/>
                    </a:lnTo>
                    <a:lnTo>
                      <a:pt x="7" y="35"/>
                    </a:lnTo>
                    <a:lnTo>
                      <a:pt x="8" y="37"/>
                    </a:lnTo>
                    <a:lnTo>
                      <a:pt x="11" y="41"/>
                    </a:lnTo>
                    <a:lnTo>
                      <a:pt x="12" y="44"/>
                    </a:lnTo>
                    <a:lnTo>
                      <a:pt x="10" y="45"/>
                    </a:lnTo>
                    <a:lnTo>
                      <a:pt x="10" y="48"/>
                    </a:lnTo>
                    <a:lnTo>
                      <a:pt x="12" y="51"/>
                    </a:lnTo>
                    <a:lnTo>
                      <a:pt x="13" y="52"/>
                    </a:lnTo>
                    <a:lnTo>
                      <a:pt x="13" y="58"/>
                    </a:lnTo>
                    <a:lnTo>
                      <a:pt x="14" y="63"/>
                    </a:lnTo>
                    <a:lnTo>
                      <a:pt x="16" y="65"/>
                    </a:lnTo>
                    <a:lnTo>
                      <a:pt x="19" y="65"/>
                    </a:lnTo>
                    <a:lnTo>
                      <a:pt x="23" y="70"/>
                    </a:lnTo>
                    <a:lnTo>
                      <a:pt x="24" y="74"/>
                    </a:lnTo>
                    <a:lnTo>
                      <a:pt x="25" y="76"/>
                    </a:lnTo>
                    <a:lnTo>
                      <a:pt x="29" y="81"/>
                    </a:lnTo>
                    <a:lnTo>
                      <a:pt x="30" y="86"/>
                    </a:lnTo>
                    <a:lnTo>
                      <a:pt x="31" y="86"/>
                    </a:lnTo>
                    <a:lnTo>
                      <a:pt x="33" y="90"/>
                    </a:lnTo>
                    <a:lnTo>
                      <a:pt x="31" y="92"/>
                    </a:lnTo>
                    <a:lnTo>
                      <a:pt x="31" y="94"/>
                    </a:lnTo>
                    <a:lnTo>
                      <a:pt x="32" y="96"/>
                    </a:lnTo>
                    <a:lnTo>
                      <a:pt x="31" y="99"/>
                    </a:lnTo>
                    <a:lnTo>
                      <a:pt x="30" y="98"/>
                    </a:lnTo>
                    <a:lnTo>
                      <a:pt x="29" y="100"/>
                    </a:lnTo>
                    <a:lnTo>
                      <a:pt x="29" y="101"/>
                    </a:lnTo>
                    <a:lnTo>
                      <a:pt x="31" y="101"/>
                    </a:lnTo>
                    <a:lnTo>
                      <a:pt x="30" y="103"/>
                    </a:lnTo>
                    <a:lnTo>
                      <a:pt x="30" y="105"/>
                    </a:lnTo>
                    <a:lnTo>
                      <a:pt x="28" y="103"/>
                    </a:lnTo>
                    <a:lnTo>
                      <a:pt x="24" y="103"/>
                    </a:lnTo>
                    <a:lnTo>
                      <a:pt x="22" y="102"/>
                    </a:lnTo>
                    <a:lnTo>
                      <a:pt x="19" y="103"/>
                    </a:lnTo>
                    <a:lnTo>
                      <a:pt x="18" y="103"/>
                    </a:lnTo>
                    <a:lnTo>
                      <a:pt x="20" y="108"/>
                    </a:lnTo>
                    <a:lnTo>
                      <a:pt x="23" y="109"/>
                    </a:lnTo>
                    <a:lnTo>
                      <a:pt x="23" y="113"/>
                    </a:lnTo>
                    <a:lnTo>
                      <a:pt x="25" y="116"/>
                    </a:lnTo>
                    <a:lnTo>
                      <a:pt x="27" y="117"/>
                    </a:lnTo>
                    <a:lnTo>
                      <a:pt x="30" y="118"/>
                    </a:lnTo>
                    <a:lnTo>
                      <a:pt x="30" y="120"/>
                    </a:lnTo>
                    <a:lnTo>
                      <a:pt x="33" y="120"/>
                    </a:lnTo>
                    <a:lnTo>
                      <a:pt x="34" y="120"/>
                    </a:lnTo>
                    <a:lnTo>
                      <a:pt x="33" y="122"/>
                    </a:lnTo>
                    <a:lnTo>
                      <a:pt x="35" y="124"/>
                    </a:lnTo>
                    <a:lnTo>
                      <a:pt x="37" y="123"/>
                    </a:lnTo>
                    <a:lnTo>
                      <a:pt x="38" y="123"/>
                    </a:lnTo>
                    <a:lnTo>
                      <a:pt x="41" y="120"/>
                    </a:lnTo>
                    <a:lnTo>
                      <a:pt x="42" y="120"/>
                    </a:lnTo>
                    <a:lnTo>
                      <a:pt x="41" y="123"/>
                    </a:lnTo>
                    <a:lnTo>
                      <a:pt x="42" y="128"/>
                    </a:lnTo>
                    <a:lnTo>
                      <a:pt x="47" y="134"/>
                    </a:lnTo>
                    <a:lnTo>
                      <a:pt x="49" y="135"/>
                    </a:lnTo>
                    <a:lnTo>
                      <a:pt x="50" y="134"/>
                    </a:lnTo>
                    <a:lnTo>
                      <a:pt x="51" y="137"/>
                    </a:lnTo>
                    <a:lnTo>
                      <a:pt x="54" y="144"/>
                    </a:lnTo>
                    <a:lnTo>
                      <a:pt x="54" y="151"/>
                    </a:lnTo>
                    <a:lnTo>
                      <a:pt x="53" y="156"/>
                    </a:lnTo>
                    <a:lnTo>
                      <a:pt x="51" y="161"/>
                    </a:lnTo>
                    <a:lnTo>
                      <a:pt x="51" y="164"/>
                    </a:lnTo>
                    <a:lnTo>
                      <a:pt x="54" y="166"/>
                    </a:lnTo>
                    <a:lnTo>
                      <a:pt x="55" y="166"/>
                    </a:lnTo>
                    <a:lnTo>
                      <a:pt x="55" y="168"/>
                    </a:lnTo>
                    <a:lnTo>
                      <a:pt x="58" y="169"/>
                    </a:lnTo>
                    <a:lnTo>
                      <a:pt x="60" y="172"/>
                    </a:lnTo>
                    <a:lnTo>
                      <a:pt x="65" y="180"/>
                    </a:lnTo>
                    <a:lnTo>
                      <a:pt x="68" y="181"/>
                    </a:lnTo>
                    <a:lnTo>
                      <a:pt x="68" y="183"/>
                    </a:lnTo>
                    <a:lnTo>
                      <a:pt x="71" y="186"/>
                    </a:lnTo>
                    <a:lnTo>
                      <a:pt x="74" y="187"/>
                    </a:lnTo>
                    <a:lnTo>
                      <a:pt x="75" y="189"/>
                    </a:lnTo>
                    <a:lnTo>
                      <a:pt x="75" y="194"/>
                    </a:lnTo>
                    <a:lnTo>
                      <a:pt x="77" y="196"/>
                    </a:lnTo>
                    <a:lnTo>
                      <a:pt x="77" y="198"/>
                    </a:lnTo>
                    <a:lnTo>
                      <a:pt x="78" y="201"/>
                    </a:lnTo>
                    <a:lnTo>
                      <a:pt x="80" y="202"/>
                    </a:lnTo>
                    <a:lnTo>
                      <a:pt x="85" y="199"/>
                    </a:lnTo>
                    <a:lnTo>
                      <a:pt x="87" y="195"/>
                    </a:lnTo>
                    <a:lnTo>
                      <a:pt x="87" y="191"/>
                    </a:lnTo>
                    <a:lnTo>
                      <a:pt x="85" y="189"/>
                    </a:lnTo>
                    <a:lnTo>
                      <a:pt x="85" y="186"/>
                    </a:lnTo>
                    <a:lnTo>
                      <a:pt x="83" y="185"/>
                    </a:lnTo>
                    <a:lnTo>
                      <a:pt x="82" y="182"/>
                    </a:lnTo>
                    <a:lnTo>
                      <a:pt x="81" y="180"/>
                    </a:lnTo>
                    <a:lnTo>
                      <a:pt x="79" y="178"/>
                    </a:lnTo>
                    <a:lnTo>
                      <a:pt x="78" y="175"/>
                    </a:lnTo>
                    <a:lnTo>
                      <a:pt x="77" y="175"/>
                    </a:lnTo>
                    <a:lnTo>
                      <a:pt x="76" y="175"/>
                    </a:lnTo>
                    <a:lnTo>
                      <a:pt x="76" y="178"/>
                    </a:lnTo>
                    <a:lnTo>
                      <a:pt x="75" y="179"/>
                    </a:lnTo>
                    <a:lnTo>
                      <a:pt x="75" y="176"/>
                    </a:lnTo>
                    <a:lnTo>
                      <a:pt x="72" y="175"/>
                    </a:lnTo>
                    <a:lnTo>
                      <a:pt x="70" y="171"/>
                    </a:lnTo>
                    <a:lnTo>
                      <a:pt x="70" y="169"/>
                    </a:lnTo>
                    <a:lnTo>
                      <a:pt x="71" y="165"/>
                    </a:lnTo>
                    <a:lnTo>
                      <a:pt x="71" y="161"/>
                    </a:lnTo>
                    <a:lnTo>
                      <a:pt x="68" y="158"/>
                    </a:lnTo>
                    <a:lnTo>
                      <a:pt x="69" y="156"/>
                    </a:lnTo>
                    <a:lnTo>
                      <a:pt x="69" y="154"/>
                    </a:lnTo>
                    <a:lnTo>
                      <a:pt x="68" y="152"/>
                    </a:lnTo>
                    <a:lnTo>
                      <a:pt x="68" y="150"/>
                    </a:lnTo>
                    <a:lnTo>
                      <a:pt x="66" y="148"/>
                    </a:lnTo>
                    <a:lnTo>
                      <a:pt x="66" y="144"/>
                    </a:lnTo>
                    <a:lnTo>
                      <a:pt x="65" y="142"/>
                    </a:lnTo>
                    <a:lnTo>
                      <a:pt x="65" y="138"/>
                    </a:lnTo>
                    <a:lnTo>
                      <a:pt x="66" y="136"/>
                    </a:lnTo>
                    <a:lnTo>
                      <a:pt x="65" y="130"/>
                    </a:lnTo>
                    <a:lnTo>
                      <a:pt x="64" y="126"/>
                    </a:lnTo>
                    <a:lnTo>
                      <a:pt x="62" y="123"/>
                    </a:lnTo>
                    <a:lnTo>
                      <a:pt x="61" y="123"/>
                    </a:lnTo>
                    <a:lnTo>
                      <a:pt x="61" y="125"/>
                    </a:lnTo>
                    <a:lnTo>
                      <a:pt x="61" y="127"/>
                    </a:lnTo>
                    <a:lnTo>
                      <a:pt x="61" y="128"/>
                    </a:lnTo>
                    <a:lnTo>
                      <a:pt x="58" y="123"/>
                    </a:lnTo>
                    <a:lnTo>
                      <a:pt x="58" y="121"/>
                    </a:lnTo>
                    <a:lnTo>
                      <a:pt x="58" y="119"/>
                    </a:lnTo>
                    <a:lnTo>
                      <a:pt x="58" y="117"/>
                    </a:lnTo>
                    <a:lnTo>
                      <a:pt x="57" y="117"/>
                    </a:lnTo>
                    <a:lnTo>
                      <a:pt x="56" y="110"/>
                    </a:lnTo>
                    <a:lnTo>
                      <a:pt x="54" y="106"/>
                    </a:lnTo>
                    <a:lnTo>
                      <a:pt x="52" y="105"/>
                    </a:lnTo>
                    <a:lnTo>
                      <a:pt x="50" y="102"/>
                    </a:lnTo>
                    <a:lnTo>
                      <a:pt x="50" y="98"/>
                    </a:lnTo>
                    <a:lnTo>
                      <a:pt x="50" y="94"/>
                    </a:lnTo>
                    <a:lnTo>
                      <a:pt x="47" y="90"/>
                    </a:lnTo>
                    <a:lnTo>
                      <a:pt x="46" y="89"/>
                    </a:lnTo>
                    <a:lnTo>
                      <a:pt x="44" y="88"/>
                    </a:lnTo>
                    <a:lnTo>
                      <a:pt x="44" y="84"/>
                    </a:lnTo>
                    <a:lnTo>
                      <a:pt x="43" y="82"/>
                    </a:lnTo>
                    <a:lnTo>
                      <a:pt x="40" y="81"/>
                    </a:lnTo>
                    <a:lnTo>
                      <a:pt x="40" y="78"/>
                    </a:lnTo>
                    <a:lnTo>
                      <a:pt x="40" y="75"/>
                    </a:lnTo>
                    <a:lnTo>
                      <a:pt x="39" y="71"/>
                    </a:lnTo>
                    <a:lnTo>
                      <a:pt x="35" y="68"/>
                    </a:lnTo>
                    <a:lnTo>
                      <a:pt x="34" y="65"/>
                    </a:lnTo>
                    <a:lnTo>
                      <a:pt x="33" y="65"/>
                    </a:lnTo>
                    <a:lnTo>
                      <a:pt x="33" y="61"/>
                    </a:lnTo>
                    <a:lnTo>
                      <a:pt x="30" y="57"/>
                    </a:lnTo>
                    <a:lnTo>
                      <a:pt x="29" y="55"/>
                    </a:lnTo>
                    <a:lnTo>
                      <a:pt x="30" y="52"/>
                    </a:lnTo>
                    <a:lnTo>
                      <a:pt x="30" y="41"/>
                    </a:lnTo>
                    <a:lnTo>
                      <a:pt x="29" y="33"/>
                    </a:lnTo>
                    <a:lnTo>
                      <a:pt x="30" y="29"/>
                    </a:lnTo>
                    <a:lnTo>
                      <a:pt x="32" y="23"/>
                    </a:lnTo>
                    <a:lnTo>
                      <a:pt x="31" y="20"/>
                    </a:lnTo>
                    <a:lnTo>
                      <a:pt x="30" y="16"/>
                    </a:lnTo>
                    <a:lnTo>
                      <a:pt x="32" y="20"/>
                    </a:lnTo>
                    <a:lnTo>
                      <a:pt x="36" y="22"/>
                    </a:lnTo>
                    <a:lnTo>
                      <a:pt x="38" y="27"/>
                    </a:lnTo>
                    <a:lnTo>
                      <a:pt x="40" y="29"/>
                    </a:lnTo>
                    <a:lnTo>
                      <a:pt x="42" y="28"/>
                    </a:lnTo>
                    <a:lnTo>
                      <a:pt x="44" y="27"/>
                    </a:lnTo>
                    <a:lnTo>
                      <a:pt x="46" y="30"/>
                    </a:lnTo>
                    <a:lnTo>
                      <a:pt x="47" y="32"/>
                    </a:lnTo>
                    <a:lnTo>
                      <a:pt x="50" y="32"/>
                    </a:lnTo>
                    <a:lnTo>
                      <a:pt x="52" y="34"/>
                    </a:lnTo>
                    <a:lnTo>
                      <a:pt x="52" y="36"/>
                    </a:lnTo>
                    <a:lnTo>
                      <a:pt x="51" y="38"/>
                    </a:lnTo>
                    <a:lnTo>
                      <a:pt x="51" y="41"/>
                    </a:lnTo>
                    <a:lnTo>
                      <a:pt x="52" y="45"/>
                    </a:lnTo>
                    <a:lnTo>
                      <a:pt x="53" y="51"/>
                    </a:lnTo>
                    <a:lnTo>
                      <a:pt x="54" y="54"/>
                    </a:lnTo>
                    <a:lnTo>
                      <a:pt x="54" y="58"/>
                    </a:lnTo>
                    <a:lnTo>
                      <a:pt x="54" y="60"/>
                    </a:lnTo>
                    <a:lnTo>
                      <a:pt x="55" y="63"/>
                    </a:lnTo>
                    <a:lnTo>
                      <a:pt x="58" y="68"/>
                    </a:lnTo>
                    <a:lnTo>
                      <a:pt x="58" y="71"/>
                    </a:lnTo>
                    <a:lnTo>
                      <a:pt x="58" y="72"/>
                    </a:lnTo>
                    <a:lnTo>
                      <a:pt x="58" y="75"/>
                    </a:lnTo>
                    <a:lnTo>
                      <a:pt x="59" y="75"/>
                    </a:lnTo>
                    <a:lnTo>
                      <a:pt x="61" y="76"/>
                    </a:lnTo>
                    <a:lnTo>
                      <a:pt x="62" y="82"/>
                    </a:lnTo>
                    <a:lnTo>
                      <a:pt x="64" y="83"/>
                    </a:lnTo>
                    <a:lnTo>
                      <a:pt x="65" y="86"/>
                    </a:lnTo>
                    <a:lnTo>
                      <a:pt x="65" y="89"/>
                    </a:lnTo>
                    <a:lnTo>
                      <a:pt x="66" y="91"/>
                    </a:lnTo>
                    <a:lnTo>
                      <a:pt x="68" y="92"/>
                    </a:lnTo>
                    <a:lnTo>
                      <a:pt x="69" y="96"/>
                    </a:lnTo>
                    <a:lnTo>
                      <a:pt x="70" y="99"/>
                    </a:lnTo>
                    <a:lnTo>
                      <a:pt x="72" y="100"/>
                    </a:lnTo>
                    <a:lnTo>
                      <a:pt x="73" y="102"/>
                    </a:lnTo>
                    <a:lnTo>
                      <a:pt x="75" y="102"/>
                    </a:lnTo>
                    <a:lnTo>
                      <a:pt x="75" y="103"/>
                    </a:lnTo>
                    <a:lnTo>
                      <a:pt x="78" y="102"/>
                    </a:lnTo>
                    <a:lnTo>
                      <a:pt x="79" y="103"/>
                    </a:lnTo>
                    <a:lnTo>
                      <a:pt x="79" y="107"/>
                    </a:lnTo>
                    <a:lnTo>
                      <a:pt x="78" y="110"/>
                    </a:lnTo>
                    <a:lnTo>
                      <a:pt x="78" y="114"/>
                    </a:lnTo>
                    <a:lnTo>
                      <a:pt x="83" y="120"/>
                    </a:lnTo>
                    <a:lnTo>
                      <a:pt x="85" y="119"/>
                    </a:lnTo>
                    <a:lnTo>
                      <a:pt x="87" y="120"/>
                    </a:lnTo>
                    <a:lnTo>
                      <a:pt x="86" y="123"/>
                    </a:lnTo>
                    <a:lnTo>
                      <a:pt x="87" y="126"/>
                    </a:lnTo>
                    <a:lnTo>
                      <a:pt x="90" y="127"/>
                    </a:lnTo>
                    <a:lnTo>
                      <a:pt x="92" y="126"/>
                    </a:lnTo>
                    <a:lnTo>
                      <a:pt x="95" y="130"/>
                    </a:lnTo>
                    <a:lnTo>
                      <a:pt x="95" y="132"/>
                    </a:lnTo>
                    <a:lnTo>
                      <a:pt x="97" y="134"/>
                    </a:lnTo>
                    <a:lnTo>
                      <a:pt x="98" y="132"/>
                    </a:lnTo>
                    <a:lnTo>
                      <a:pt x="99" y="134"/>
                    </a:lnTo>
                    <a:lnTo>
                      <a:pt x="99" y="136"/>
                    </a:lnTo>
                    <a:lnTo>
                      <a:pt x="98" y="137"/>
                    </a:lnTo>
                    <a:lnTo>
                      <a:pt x="96" y="135"/>
                    </a:lnTo>
                    <a:lnTo>
                      <a:pt x="95" y="136"/>
                    </a:lnTo>
                    <a:lnTo>
                      <a:pt x="92" y="139"/>
                    </a:lnTo>
                    <a:lnTo>
                      <a:pt x="91" y="144"/>
                    </a:lnTo>
                    <a:lnTo>
                      <a:pt x="91" y="148"/>
                    </a:lnTo>
                    <a:lnTo>
                      <a:pt x="93" y="149"/>
                    </a:lnTo>
                    <a:lnTo>
                      <a:pt x="96" y="150"/>
                    </a:lnTo>
                    <a:lnTo>
                      <a:pt x="97" y="151"/>
                    </a:lnTo>
                    <a:lnTo>
                      <a:pt x="103" y="157"/>
                    </a:lnTo>
                    <a:lnTo>
                      <a:pt x="106" y="158"/>
                    </a:lnTo>
                    <a:lnTo>
                      <a:pt x="108" y="158"/>
                    </a:lnTo>
                    <a:lnTo>
                      <a:pt x="109" y="160"/>
                    </a:lnTo>
                    <a:lnTo>
                      <a:pt x="110" y="163"/>
                    </a:lnTo>
                    <a:lnTo>
                      <a:pt x="111" y="165"/>
                    </a:lnTo>
                    <a:lnTo>
                      <a:pt x="110" y="168"/>
                    </a:lnTo>
                    <a:lnTo>
                      <a:pt x="108" y="168"/>
                    </a:lnTo>
                    <a:lnTo>
                      <a:pt x="108" y="170"/>
                    </a:lnTo>
                    <a:lnTo>
                      <a:pt x="110" y="172"/>
                    </a:lnTo>
                    <a:lnTo>
                      <a:pt x="115" y="174"/>
                    </a:lnTo>
                    <a:lnTo>
                      <a:pt x="115" y="175"/>
                    </a:lnTo>
                    <a:lnTo>
                      <a:pt x="117" y="177"/>
                    </a:lnTo>
                    <a:lnTo>
                      <a:pt x="120" y="181"/>
                    </a:lnTo>
                    <a:lnTo>
                      <a:pt x="124" y="187"/>
                    </a:lnTo>
                    <a:lnTo>
                      <a:pt x="127" y="194"/>
                    </a:lnTo>
                    <a:lnTo>
                      <a:pt x="132" y="200"/>
                    </a:lnTo>
                    <a:lnTo>
                      <a:pt x="132" y="203"/>
                    </a:lnTo>
                    <a:lnTo>
                      <a:pt x="137" y="211"/>
                    </a:lnTo>
                    <a:lnTo>
                      <a:pt x="138" y="214"/>
                    </a:lnTo>
                    <a:lnTo>
                      <a:pt x="137" y="217"/>
                    </a:lnTo>
                    <a:lnTo>
                      <a:pt x="138" y="220"/>
                    </a:lnTo>
                    <a:lnTo>
                      <a:pt x="140" y="225"/>
                    </a:lnTo>
                    <a:lnTo>
                      <a:pt x="142" y="234"/>
                    </a:lnTo>
                    <a:lnTo>
                      <a:pt x="143" y="238"/>
                    </a:lnTo>
                    <a:lnTo>
                      <a:pt x="141" y="241"/>
                    </a:lnTo>
                    <a:lnTo>
                      <a:pt x="138" y="244"/>
                    </a:lnTo>
                    <a:lnTo>
                      <a:pt x="137" y="246"/>
                    </a:lnTo>
                    <a:lnTo>
                      <a:pt x="139" y="247"/>
                    </a:lnTo>
                    <a:lnTo>
                      <a:pt x="141" y="248"/>
                    </a:lnTo>
                    <a:lnTo>
                      <a:pt x="139" y="250"/>
                    </a:lnTo>
                    <a:lnTo>
                      <a:pt x="136" y="250"/>
                    </a:lnTo>
                    <a:lnTo>
                      <a:pt x="134" y="251"/>
                    </a:lnTo>
                    <a:lnTo>
                      <a:pt x="134" y="253"/>
                    </a:lnTo>
                    <a:lnTo>
                      <a:pt x="136" y="259"/>
                    </a:lnTo>
                    <a:lnTo>
                      <a:pt x="138" y="261"/>
                    </a:lnTo>
                    <a:lnTo>
                      <a:pt x="138" y="264"/>
                    </a:lnTo>
                    <a:lnTo>
                      <a:pt x="141" y="268"/>
                    </a:lnTo>
                    <a:lnTo>
                      <a:pt x="142" y="272"/>
                    </a:lnTo>
                    <a:lnTo>
                      <a:pt x="143" y="273"/>
                    </a:lnTo>
                    <a:lnTo>
                      <a:pt x="145" y="273"/>
                    </a:lnTo>
                    <a:lnTo>
                      <a:pt x="146" y="275"/>
                    </a:lnTo>
                    <a:lnTo>
                      <a:pt x="151" y="276"/>
                    </a:lnTo>
                    <a:lnTo>
                      <a:pt x="154" y="275"/>
                    </a:lnTo>
                    <a:lnTo>
                      <a:pt x="155" y="276"/>
                    </a:lnTo>
                    <a:lnTo>
                      <a:pt x="154" y="278"/>
                    </a:lnTo>
                    <a:lnTo>
                      <a:pt x="154" y="279"/>
                    </a:lnTo>
                    <a:lnTo>
                      <a:pt x="158" y="281"/>
                    </a:lnTo>
                    <a:lnTo>
                      <a:pt x="161" y="285"/>
                    </a:lnTo>
                    <a:lnTo>
                      <a:pt x="163" y="289"/>
                    </a:lnTo>
                    <a:lnTo>
                      <a:pt x="165" y="293"/>
                    </a:lnTo>
                    <a:lnTo>
                      <a:pt x="168" y="295"/>
                    </a:lnTo>
                    <a:lnTo>
                      <a:pt x="169" y="294"/>
                    </a:lnTo>
                    <a:lnTo>
                      <a:pt x="172" y="296"/>
                    </a:lnTo>
                    <a:lnTo>
                      <a:pt x="174" y="296"/>
                    </a:lnTo>
                    <a:lnTo>
                      <a:pt x="179" y="299"/>
                    </a:lnTo>
                    <a:lnTo>
                      <a:pt x="182" y="299"/>
                    </a:lnTo>
                    <a:lnTo>
                      <a:pt x="182" y="297"/>
                    </a:lnTo>
                    <a:lnTo>
                      <a:pt x="184" y="297"/>
                    </a:lnTo>
                    <a:lnTo>
                      <a:pt x="186" y="299"/>
                    </a:lnTo>
                    <a:lnTo>
                      <a:pt x="192" y="307"/>
                    </a:lnTo>
                    <a:lnTo>
                      <a:pt x="194" y="307"/>
                    </a:lnTo>
                    <a:lnTo>
                      <a:pt x="198" y="313"/>
                    </a:lnTo>
                    <a:lnTo>
                      <a:pt x="204" y="316"/>
                    </a:lnTo>
                    <a:lnTo>
                      <a:pt x="211" y="317"/>
                    </a:lnTo>
                    <a:lnTo>
                      <a:pt x="214" y="319"/>
                    </a:lnTo>
                    <a:lnTo>
                      <a:pt x="217" y="322"/>
                    </a:lnTo>
                    <a:lnTo>
                      <a:pt x="220" y="323"/>
                    </a:lnTo>
                    <a:lnTo>
                      <a:pt x="224" y="325"/>
                    </a:lnTo>
                    <a:lnTo>
                      <a:pt x="226" y="324"/>
                    </a:lnTo>
                    <a:lnTo>
                      <a:pt x="227" y="324"/>
                    </a:lnTo>
                    <a:lnTo>
                      <a:pt x="229" y="328"/>
                    </a:lnTo>
                    <a:lnTo>
                      <a:pt x="232" y="331"/>
                    </a:lnTo>
                    <a:lnTo>
                      <a:pt x="234" y="331"/>
                    </a:lnTo>
                    <a:lnTo>
                      <a:pt x="236" y="330"/>
                    </a:lnTo>
                    <a:lnTo>
                      <a:pt x="238" y="332"/>
                    </a:lnTo>
                    <a:lnTo>
                      <a:pt x="244" y="334"/>
                    </a:lnTo>
                    <a:lnTo>
                      <a:pt x="248" y="334"/>
                    </a:lnTo>
                    <a:lnTo>
                      <a:pt x="252" y="337"/>
                    </a:lnTo>
                    <a:lnTo>
                      <a:pt x="259" y="340"/>
                    </a:lnTo>
                    <a:lnTo>
                      <a:pt x="262" y="340"/>
                    </a:lnTo>
                    <a:lnTo>
                      <a:pt x="269" y="336"/>
                    </a:lnTo>
                    <a:lnTo>
                      <a:pt x="272" y="336"/>
                    </a:lnTo>
                    <a:lnTo>
                      <a:pt x="276" y="333"/>
                    </a:lnTo>
                    <a:lnTo>
                      <a:pt x="279" y="332"/>
                    </a:lnTo>
                    <a:lnTo>
                      <a:pt x="283" y="332"/>
                    </a:lnTo>
                    <a:lnTo>
                      <a:pt x="284" y="332"/>
                    </a:lnTo>
                    <a:lnTo>
                      <a:pt x="284" y="331"/>
                    </a:lnTo>
                    <a:lnTo>
                      <a:pt x="281" y="331"/>
                    </a:lnTo>
                    <a:lnTo>
                      <a:pt x="279" y="331"/>
                    </a:lnTo>
                    <a:lnTo>
                      <a:pt x="279" y="329"/>
                    </a:lnTo>
                    <a:lnTo>
                      <a:pt x="283" y="327"/>
                    </a:lnTo>
                    <a:lnTo>
                      <a:pt x="283" y="327"/>
                    </a:lnTo>
                    <a:lnTo>
                      <a:pt x="283" y="329"/>
                    </a:lnTo>
                    <a:lnTo>
                      <a:pt x="285" y="328"/>
                    </a:lnTo>
                    <a:lnTo>
                      <a:pt x="287" y="328"/>
                    </a:lnTo>
                    <a:lnTo>
                      <a:pt x="287" y="330"/>
                    </a:lnTo>
                    <a:lnTo>
                      <a:pt x="286" y="330"/>
                    </a:lnTo>
                    <a:lnTo>
                      <a:pt x="285" y="331"/>
                    </a:lnTo>
                    <a:lnTo>
                      <a:pt x="286" y="331"/>
                    </a:lnTo>
                    <a:lnTo>
                      <a:pt x="288" y="331"/>
                    </a:lnTo>
                    <a:lnTo>
                      <a:pt x="290" y="332"/>
                    </a:lnTo>
                    <a:lnTo>
                      <a:pt x="295" y="335"/>
                    </a:lnTo>
                    <a:lnTo>
                      <a:pt x="297" y="337"/>
                    </a:lnTo>
                    <a:lnTo>
                      <a:pt x="297" y="337"/>
                    </a:lnTo>
                    <a:lnTo>
                      <a:pt x="293" y="333"/>
                    </a:lnTo>
                    <a:lnTo>
                      <a:pt x="289" y="330"/>
                    </a:lnTo>
                    <a:lnTo>
                      <a:pt x="289" y="329"/>
                    </a:lnTo>
                    <a:lnTo>
                      <a:pt x="290" y="329"/>
                    </a:lnTo>
                    <a:lnTo>
                      <a:pt x="290" y="330"/>
                    </a:lnTo>
                    <a:lnTo>
                      <a:pt x="293" y="331"/>
                    </a:lnTo>
                    <a:lnTo>
                      <a:pt x="295" y="333"/>
                    </a:lnTo>
                    <a:lnTo>
                      <a:pt x="298" y="337"/>
                    </a:lnTo>
                    <a:lnTo>
                      <a:pt x="298" y="338"/>
                    </a:lnTo>
                    <a:lnTo>
                      <a:pt x="299" y="340"/>
                    </a:lnTo>
                    <a:lnTo>
                      <a:pt x="309" y="350"/>
                    </a:lnTo>
                    <a:lnTo>
                      <a:pt x="312" y="351"/>
                    </a:lnTo>
                    <a:lnTo>
                      <a:pt x="312" y="353"/>
                    </a:lnTo>
                    <a:lnTo>
                      <a:pt x="316" y="356"/>
                    </a:lnTo>
                    <a:lnTo>
                      <a:pt x="318" y="360"/>
                    </a:lnTo>
                    <a:lnTo>
                      <a:pt x="319" y="359"/>
                    </a:lnTo>
                    <a:lnTo>
                      <a:pt x="319" y="3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9" name="Freeform 1289">
                <a:extLst>
                  <a:ext uri="{FF2B5EF4-FFF2-40B4-BE49-F238E27FC236}">
                    <a16:creationId xmlns:a16="http://schemas.microsoft.com/office/drawing/2014/main" id="{56E50219-EA31-0A48-AC5B-E313F58A1D21}"/>
                  </a:ext>
                </a:extLst>
              </p:cNvPr>
              <p:cNvSpPr>
                <a:spLocks/>
              </p:cNvSpPr>
              <p:nvPr/>
            </p:nvSpPr>
            <p:spPr bwMode="auto">
              <a:xfrm>
                <a:off x="3292598" y="3755674"/>
                <a:ext cx="3175" cy="3175"/>
              </a:xfrm>
              <a:custGeom>
                <a:avLst/>
                <a:gdLst>
                  <a:gd name="T0" fmla="*/ 0 w 2"/>
                  <a:gd name="T1" fmla="*/ 1 h 2"/>
                  <a:gd name="T2" fmla="*/ 2 w 2"/>
                  <a:gd name="T3" fmla="*/ 2 h 2"/>
                  <a:gd name="T4" fmla="*/ 2 w 2"/>
                  <a:gd name="T5" fmla="*/ 0 h 2"/>
                  <a:gd name="T6" fmla="*/ 0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0" name="Freeform 1290">
                <a:extLst>
                  <a:ext uri="{FF2B5EF4-FFF2-40B4-BE49-F238E27FC236}">
                    <a16:creationId xmlns:a16="http://schemas.microsoft.com/office/drawing/2014/main" id="{3146D6EF-E748-FC42-8E7E-DCD1720AD0F8}"/>
                  </a:ext>
                </a:extLst>
              </p:cNvPr>
              <p:cNvSpPr>
                <a:spLocks/>
              </p:cNvSpPr>
              <p:nvPr/>
            </p:nvSpPr>
            <p:spPr bwMode="auto">
              <a:xfrm>
                <a:off x="4610272" y="4389027"/>
                <a:ext cx="7938" cy="12699"/>
              </a:xfrm>
              <a:custGeom>
                <a:avLst/>
                <a:gdLst>
                  <a:gd name="T0" fmla="*/ 1 w 6"/>
                  <a:gd name="T1" fmla="*/ 0 h 11"/>
                  <a:gd name="T2" fmla="*/ 0 w 6"/>
                  <a:gd name="T3" fmla="*/ 2 h 11"/>
                  <a:gd name="T4" fmla="*/ 2 w 6"/>
                  <a:gd name="T5" fmla="*/ 7 h 11"/>
                  <a:gd name="T6" fmla="*/ 4 w 6"/>
                  <a:gd name="T7" fmla="*/ 11 h 11"/>
                  <a:gd name="T8" fmla="*/ 6 w 6"/>
                  <a:gd name="T9" fmla="*/ 11 h 11"/>
                  <a:gd name="T10" fmla="*/ 6 w 6"/>
                  <a:gd name="T11" fmla="*/ 8 h 11"/>
                  <a:gd name="T12" fmla="*/ 3 w 6"/>
                  <a:gd name="T13" fmla="*/ 2 h 11"/>
                  <a:gd name="T14" fmla="*/ 1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1" y="0"/>
                    </a:moveTo>
                    <a:cubicBezTo>
                      <a:pt x="0" y="2"/>
                      <a:pt x="0" y="2"/>
                      <a:pt x="0" y="2"/>
                    </a:cubicBezTo>
                    <a:cubicBezTo>
                      <a:pt x="2" y="7"/>
                      <a:pt x="2" y="7"/>
                      <a:pt x="2" y="7"/>
                    </a:cubicBezTo>
                    <a:cubicBezTo>
                      <a:pt x="4" y="11"/>
                      <a:pt x="4" y="11"/>
                      <a:pt x="4" y="11"/>
                    </a:cubicBezTo>
                    <a:cubicBezTo>
                      <a:pt x="4" y="11"/>
                      <a:pt x="6" y="11"/>
                      <a:pt x="6" y="11"/>
                    </a:cubicBezTo>
                    <a:cubicBezTo>
                      <a:pt x="6" y="8"/>
                      <a:pt x="6" y="8"/>
                      <a:pt x="6" y="8"/>
                    </a:cubicBezTo>
                    <a:cubicBezTo>
                      <a:pt x="3" y="2"/>
                      <a:pt x="3" y="2"/>
                      <a:pt x="3" y="2"/>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1" name="Freeform 1291">
                <a:extLst>
                  <a:ext uri="{FF2B5EF4-FFF2-40B4-BE49-F238E27FC236}">
                    <a16:creationId xmlns:a16="http://schemas.microsoft.com/office/drawing/2014/main" id="{A655F29B-8D5F-B841-AAE5-FB3C4CE09E80}"/>
                  </a:ext>
                </a:extLst>
              </p:cNvPr>
              <p:cNvSpPr>
                <a:spLocks/>
              </p:cNvSpPr>
              <p:nvPr/>
            </p:nvSpPr>
            <p:spPr bwMode="auto">
              <a:xfrm>
                <a:off x="4595983" y="4457283"/>
                <a:ext cx="12701" cy="15874"/>
              </a:xfrm>
              <a:custGeom>
                <a:avLst/>
                <a:gdLst>
                  <a:gd name="T0" fmla="*/ 7 w 8"/>
                  <a:gd name="T1" fmla="*/ 0 h 10"/>
                  <a:gd name="T2" fmla="*/ 7 w 8"/>
                  <a:gd name="T3" fmla="*/ 0 h 10"/>
                  <a:gd name="T4" fmla="*/ 5 w 8"/>
                  <a:gd name="T5" fmla="*/ 0 h 10"/>
                  <a:gd name="T6" fmla="*/ 3 w 8"/>
                  <a:gd name="T7" fmla="*/ 1 h 10"/>
                  <a:gd name="T8" fmla="*/ 1 w 8"/>
                  <a:gd name="T9" fmla="*/ 4 h 10"/>
                  <a:gd name="T10" fmla="*/ 0 w 8"/>
                  <a:gd name="T11" fmla="*/ 10 h 10"/>
                  <a:gd name="T12" fmla="*/ 0 w 8"/>
                  <a:gd name="T13" fmla="*/ 10 h 10"/>
                  <a:gd name="T14" fmla="*/ 1 w 8"/>
                  <a:gd name="T15" fmla="*/ 8 h 10"/>
                  <a:gd name="T16" fmla="*/ 4 w 8"/>
                  <a:gd name="T17" fmla="*/ 4 h 10"/>
                  <a:gd name="T18" fmla="*/ 6 w 8"/>
                  <a:gd name="T19" fmla="*/ 4 h 10"/>
                  <a:gd name="T20" fmla="*/ 8 w 8"/>
                  <a:gd name="T21" fmla="*/ 1 h 10"/>
                  <a:gd name="T22" fmla="*/ 7 w 8"/>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7" y="0"/>
                    </a:moveTo>
                    <a:lnTo>
                      <a:pt x="7" y="0"/>
                    </a:lnTo>
                    <a:lnTo>
                      <a:pt x="5" y="0"/>
                    </a:lnTo>
                    <a:lnTo>
                      <a:pt x="3" y="1"/>
                    </a:lnTo>
                    <a:lnTo>
                      <a:pt x="1" y="4"/>
                    </a:lnTo>
                    <a:lnTo>
                      <a:pt x="0" y="10"/>
                    </a:lnTo>
                    <a:lnTo>
                      <a:pt x="0" y="10"/>
                    </a:lnTo>
                    <a:lnTo>
                      <a:pt x="1" y="8"/>
                    </a:lnTo>
                    <a:lnTo>
                      <a:pt x="4" y="4"/>
                    </a:lnTo>
                    <a:lnTo>
                      <a:pt x="6" y="4"/>
                    </a:lnTo>
                    <a:lnTo>
                      <a:pt x="8" y="1"/>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2" name="Freeform 1292">
                <a:extLst>
                  <a:ext uri="{FF2B5EF4-FFF2-40B4-BE49-F238E27FC236}">
                    <a16:creationId xmlns:a16="http://schemas.microsoft.com/office/drawing/2014/main" id="{74AA01CB-C23E-564C-972F-36322B547B34}"/>
                  </a:ext>
                </a:extLst>
              </p:cNvPr>
              <p:cNvSpPr>
                <a:spLocks/>
              </p:cNvSpPr>
              <p:nvPr/>
            </p:nvSpPr>
            <p:spPr bwMode="auto">
              <a:xfrm>
                <a:off x="4627735" y="4454108"/>
                <a:ext cx="11114" cy="4762"/>
              </a:xfrm>
              <a:custGeom>
                <a:avLst/>
                <a:gdLst>
                  <a:gd name="T0" fmla="*/ 6 w 7"/>
                  <a:gd name="T1" fmla="*/ 3 h 3"/>
                  <a:gd name="T2" fmla="*/ 7 w 7"/>
                  <a:gd name="T3" fmla="*/ 2 h 3"/>
                  <a:gd name="T4" fmla="*/ 5 w 7"/>
                  <a:gd name="T5" fmla="*/ 0 h 3"/>
                  <a:gd name="T6" fmla="*/ 4 w 7"/>
                  <a:gd name="T7" fmla="*/ 0 h 3"/>
                  <a:gd name="T8" fmla="*/ 3 w 7"/>
                  <a:gd name="T9" fmla="*/ 2 h 3"/>
                  <a:gd name="T10" fmla="*/ 0 w 7"/>
                  <a:gd name="T11" fmla="*/ 2 h 3"/>
                  <a:gd name="T12" fmla="*/ 3 w 7"/>
                  <a:gd name="T13" fmla="*/ 3 h 3"/>
                  <a:gd name="T14" fmla="*/ 6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6" y="3"/>
                    </a:moveTo>
                    <a:lnTo>
                      <a:pt x="7" y="2"/>
                    </a:lnTo>
                    <a:lnTo>
                      <a:pt x="5" y="0"/>
                    </a:lnTo>
                    <a:lnTo>
                      <a:pt x="4" y="0"/>
                    </a:lnTo>
                    <a:lnTo>
                      <a:pt x="3" y="2"/>
                    </a:lnTo>
                    <a:lnTo>
                      <a:pt x="0" y="2"/>
                    </a:lnTo>
                    <a:lnTo>
                      <a:pt x="3" y="3"/>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3" name="Freeform 1293">
                <a:extLst>
                  <a:ext uri="{FF2B5EF4-FFF2-40B4-BE49-F238E27FC236}">
                    <a16:creationId xmlns:a16="http://schemas.microsoft.com/office/drawing/2014/main" id="{87C9A8FE-D38B-0F4A-B4A2-10FF0850C39E}"/>
                  </a:ext>
                </a:extLst>
              </p:cNvPr>
              <p:cNvSpPr>
                <a:spLocks/>
              </p:cNvSpPr>
              <p:nvPr/>
            </p:nvSpPr>
            <p:spPr bwMode="auto">
              <a:xfrm>
                <a:off x="4599158" y="4466807"/>
                <a:ext cx="6350" cy="6349"/>
              </a:xfrm>
              <a:custGeom>
                <a:avLst/>
                <a:gdLst>
                  <a:gd name="T0" fmla="*/ 1 w 4"/>
                  <a:gd name="T1" fmla="*/ 2 h 4"/>
                  <a:gd name="T2" fmla="*/ 0 w 4"/>
                  <a:gd name="T3" fmla="*/ 4 h 4"/>
                  <a:gd name="T4" fmla="*/ 1 w 4"/>
                  <a:gd name="T5" fmla="*/ 4 h 4"/>
                  <a:gd name="T6" fmla="*/ 3 w 4"/>
                  <a:gd name="T7" fmla="*/ 4 h 4"/>
                  <a:gd name="T8" fmla="*/ 4 w 4"/>
                  <a:gd name="T9" fmla="*/ 1 h 4"/>
                  <a:gd name="T10" fmla="*/ 3 w 4"/>
                  <a:gd name="T11" fmla="*/ 0 h 4"/>
                  <a:gd name="T12" fmla="*/ 1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2"/>
                    </a:moveTo>
                    <a:lnTo>
                      <a:pt x="0" y="4"/>
                    </a:lnTo>
                    <a:lnTo>
                      <a:pt x="1" y="4"/>
                    </a:lnTo>
                    <a:lnTo>
                      <a:pt x="3" y="4"/>
                    </a:lnTo>
                    <a:lnTo>
                      <a:pt x="4" y="1"/>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4" name="Freeform 1294">
                <a:extLst>
                  <a:ext uri="{FF2B5EF4-FFF2-40B4-BE49-F238E27FC236}">
                    <a16:creationId xmlns:a16="http://schemas.microsoft.com/office/drawing/2014/main" id="{30923F46-5E00-BB4D-BBD0-BA0EDA1F2C4C}"/>
                  </a:ext>
                </a:extLst>
              </p:cNvPr>
              <p:cNvSpPr>
                <a:spLocks/>
              </p:cNvSpPr>
              <p:nvPr/>
            </p:nvSpPr>
            <p:spPr bwMode="auto">
              <a:xfrm>
                <a:off x="4616622" y="4446171"/>
                <a:ext cx="11114" cy="7937"/>
              </a:xfrm>
              <a:custGeom>
                <a:avLst/>
                <a:gdLst>
                  <a:gd name="T0" fmla="*/ 4 w 7"/>
                  <a:gd name="T1" fmla="*/ 4 h 5"/>
                  <a:gd name="T2" fmla="*/ 5 w 7"/>
                  <a:gd name="T3" fmla="*/ 5 h 5"/>
                  <a:gd name="T4" fmla="*/ 7 w 7"/>
                  <a:gd name="T5" fmla="*/ 4 h 5"/>
                  <a:gd name="T6" fmla="*/ 7 w 7"/>
                  <a:gd name="T7" fmla="*/ 2 h 5"/>
                  <a:gd name="T8" fmla="*/ 6 w 7"/>
                  <a:gd name="T9" fmla="*/ 0 h 5"/>
                  <a:gd name="T10" fmla="*/ 2 w 7"/>
                  <a:gd name="T11" fmla="*/ 2 h 5"/>
                  <a:gd name="T12" fmla="*/ 1 w 7"/>
                  <a:gd name="T13" fmla="*/ 2 h 5"/>
                  <a:gd name="T14" fmla="*/ 0 w 7"/>
                  <a:gd name="T15" fmla="*/ 3 h 5"/>
                  <a:gd name="T16" fmla="*/ 1 w 7"/>
                  <a:gd name="T17" fmla="*/ 4 h 5"/>
                  <a:gd name="T18" fmla="*/ 4 w 7"/>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4" y="4"/>
                    </a:moveTo>
                    <a:lnTo>
                      <a:pt x="5" y="5"/>
                    </a:lnTo>
                    <a:lnTo>
                      <a:pt x="7" y="4"/>
                    </a:lnTo>
                    <a:lnTo>
                      <a:pt x="7" y="2"/>
                    </a:lnTo>
                    <a:lnTo>
                      <a:pt x="6" y="0"/>
                    </a:lnTo>
                    <a:lnTo>
                      <a:pt x="2" y="2"/>
                    </a:lnTo>
                    <a:lnTo>
                      <a:pt x="1" y="2"/>
                    </a:lnTo>
                    <a:lnTo>
                      <a:pt x="0" y="3"/>
                    </a:lnTo>
                    <a:lnTo>
                      <a:pt x="1"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5" name="Freeform 1295">
                <a:extLst>
                  <a:ext uri="{FF2B5EF4-FFF2-40B4-BE49-F238E27FC236}">
                    <a16:creationId xmlns:a16="http://schemas.microsoft.com/office/drawing/2014/main" id="{F2DBFEF9-74EB-0D47-83C1-9B325150DAF7}"/>
                  </a:ext>
                </a:extLst>
              </p:cNvPr>
              <p:cNvSpPr>
                <a:spLocks/>
              </p:cNvSpPr>
              <p:nvPr/>
            </p:nvSpPr>
            <p:spPr bwMode="auto">
              <a:xfrm>
                <a:off x="4613447" y="4435060"/>
                <a:ext cx="9525" cy="12699"/>
              </a:xfrm>
              <a:custGeom>
                <a:avLst/>
                <a:gdLst>
                  <a:gd name="T0" fmla="*/ 3 w 6"/>
                  <a:gd name="T1" fmla="*/ 7 h 8"/>
                  <a:gd name="T2" fmla="*/ 3 w 6"/>
                  <a:gd name="T3" fmla="*/ 3 h 8"/>
                  <a:gd name="T4" fmla="*/ 5 w 6"/>
                  <a:gd name="T5" fmla="*/ 3 h 8"/>
                  <a:gd name="T6" fmla="*/ 6 w 6"/>
                  <a:gd name="T7" fmla="*/ 0 h 8"/>
                  <a:gd name="T8" fmla="*/ 5 w 6"/>
                  <a:gd name="T9" fmla="*/ 0 h 8"/>
                  <a:gd name="T10" fmla="*/ 3 w 6"/>
                  <a:gd name="T11" fmla="*/ 2 h 8"/>
                  <a:gd name="T12" fmla="*/ 2 w 6"/>
                  <a:gd name="T13" fmla="*/ 3 h 8"/>
                  <a:gd name="T14" fmla="*/ 0 w 6"/>
                  <a:gd name="T15" fmla="*/ 5 h 8"/>
                  <a:gd name="T16" fmla="*/ 1 w 6"/>
                  <a:gd name="T17" fmla="*/ 8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3" y="7"/>
                    </a:moveTo>
                    <a:lnTo>
                      <a:pt x="3" y="3"/>
                    </a:lnTo>
                    <a:lnTo>
                      <a:pt x="5" y="3"/>
                    </a:lnTo>
                    <a:lnTo>
                      <a:pt x="6" y="0"/>
                    </a:lnTo>
                    <a:lnTo>
                      <a:pt x="5" y="0"/>
                    </a:lnTo>
                    <a:lnTo>
                      <a:pt x="3" y="2"/>
                    </a:lnTo>
                    <a:lnTo>
                      <a:pt x="2" y="3"/>
                    </a:lnTo>
                    <a:lnTo>
                      <a:pt x="0" y="5"/>
                    </a:lnTo>
                    <a:lnTo>
                      <a:pt x="1" y="8"/>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6" name="Freeform 1296">
                <a:extLst>
                  <a:ext uri="{FF2B5EF4-FFF2-40B4-BE49-F238E27FC236}">
                    <a16:creationId xmlns:a16="http://schemas.microsoft.com/office/drawing/2014/main" id="{1665969E-9A5F-BA40-B52E-E66EBA300114}"/>
                  </a:ext>
                </a:extLst>
              </p:cNvPr>
              <p:cNvSpPr>
                <a:spLocks/>
              </p:cNvSpPr>
              <p:nvPr/>
            </p:nvSpPr>
            <p:spPr bwMode="auto">
              <a:xfrm>
                <a:off x="4084790" y="4309660"/>
                <a:ext cx="879508" cy="1107971"/>
              </a:xfrm>
              <a:custGeom>
                <a:avLst/>
                <a:gdLst>
                  <a:gd name="T0" fmla="*/ 671 w 713"/>
                  <a:gd name="T1" fmla="*/ 226 h 900"/>
                  <a:gd name="T2" fmla="*/ 607 w 713"/>
                  <a:gd name="T3" fmla="*/ 180 h 900"/>
                  <a:gd name="T4" fmla="*/ 580 w 713"/>
                  <a:gd name="T5" fmla="*/ 176 h 900"/>
                  <a:gd name="T6" fmla="*/ 549 w 713"/>
                  <a:gd name="T7" fmla="*/ 173 h 900"/>
                  <a:gd name="T8" fmla="*/ 534 w 713"/>
                  <a:gd name="T9" fmla="*/ 190 h 900"/>
                  <a:gd name="T10" fmla="*/ 521 w 713"/>
                  <a:gd name="T11" fmla="*/ 155 h 900"/>
                  <a:gd name="T12" fmla="*/ 501 w 713"/>
                  <a:gd name="T13" fmla="*/ 139 h 900"/>
                  <a:gd name="T14" fmla="*/ 470 w 713"/>
                  <a:gd name="T15" fmla="*/ 137 h 900"/>
                  <a:gd name="T16" fmla="*/ 443 w 713"/>
                  <a:gd name="T17" fmla="*/ 187 h 900"/>
                  <a:gd name="T18" fmla="*/ 434 w 713"/>
                  <a:gd name="T19" fmla="*/ 162 h 900"/>
                  <a:gd name="T20" fmla="*/ 450 w 713"/>
                  <a:gd name="T21" fmla="*/ 154 h 900"/>
                  <a:gd name="T22" fmla="*/ 443 w 713"/>
                  <a:gd name="T23" fmla="*/ 125 h 900"/>
                  <a:gd name="T24" fmla="*/ 416 w 713"/>
                  <a:gd name="T25" fmla="*/ 137 h 900"/>
                  <a:gd name="T26" fmla="*/ 402 w 713"/>
                  <a:gd name="T27" fmla="*/ 144 h 900"/>
                  <a:gd name="T28" fmla="*/ 435 w 713"/>
                  <a:gd name="T29" fmla="*/ 89 h 900"/>
                  <a:gd name="T30" fmla="*/ 415 w 713"/>
                  <a:gd name="T31" fmla="*/ 36 h 900"/>
                  <a:gd name="T32" fmla="*/ 397 w 713"/>
                  <a:gd name="T33" fmla="*/ 40 h 900"/>
                  <a:gd name="T34" fmla="*/ 371 w 713"/>
                  <a:gd name="T35" fmla="*/ 72 h 900"/>
                  <a:gd name="T36" fmla="*/ 349 w 713"/>
                  <a:gd name="T37" fmla="*/ 57 h 900"/>
                  <a:gd name="T38" fmla="*/ 323 w 713"/>
                  <a:gd name="T39" fmla="*/ 76 h 900"/>
                  <a:gd name="T40" fmla="*/ 287 w 713"/>
                  <a:gd name="T41" fmla="*/ 84 h 900"/>
                  <a:gd name="T42" fmla="*/ 254 w 713"/>
                  <a:gd name="T43" fmla="*/ 68 h 900"/>
                  <a:gd name="T44" fmla="*/ 258 w 713"/>
                  <a:gd name="T45" fmla="*/ 23 h 900"/>
                  <a:gd name="T46" fmla="*/ 242 w 713"/>
                  <a:gd name="T47" fmla="*/ 4 h 900"/>
                  <a:gd name="T48" fmla="*/ 187 w 713"/>
                  <a:gd name="T49" fmla="*/ 30 h 900"/>
                  <a:gd name="T50" fmla="*/ 171 w 713"/>
                  <a:gd name="T51" fmla="*/ 60 h 900"/>
                  <a:gd name="T52" fmla="*/ 155 w 713"/>
                  <a:gd name="T53" fmla="*/ 97 h 900"/>
                  <a:gd name="T54" fmla="*/ 107 w 713"/>
                  <a:gd name="T55" fmla="*/ 79 h 900"/>
                  <a:gd name="T56" fmla="*/ 86 w 713"/>
                  <a:gd name="T57" fmla="*/ 110 h 900"/>
                  <a:gd name="T58" fmla="*/ 69 w 713"/>
                  <a:gd name="T59" fmla="*/ 218 h 900"/>
                  <a:gd name="T60" fmla="*/ 24 w 713"/>
                  <a:gd name="T61" fmla="*/ 231 h 900"/>
                  <a:gd name="T62" fmla="*/ 3 w 713"/>
                  <a:gd name="T63" fmla="*/ 277 h 900"/>
                  <a:gd name="T64" fmla="*/ 31 w 713"/>
                  <a:gd name="T65" fmla="*/ 335 h 900"/>
                  <a:gd name="T66" fmla="*/ 66 w 713"/>
                  <a:gd name="T67" fmla="*/ 367 h 900"/>
                  <a:gd name="T68" fmla="*/ 115 w 713"/>
                  <a:gd name="T69" fmla="*/ 359 h 900"/>
                  <a:gd name="T70" fmla="*/ 156 w 713"/>
                  <a:gd name="T71" fmla="*/ 357 h 900"/>
                  <a:gd name="T72" fmla="*/ 200 w 713"/>
                  <a:gd name="T73" fmla="*/ 402 h 900"/>
                  <a:gd name="T74" fmla="*/ 252 w 713"/>
                  <a:gd name="T75" fmla="*/ 452 h 900"/>
                  <a:gd name="T76" fmla="*/ 298 w 713"/>
                  <a:gd name="T77" fmla="*/ 566 h 900"/>
                  <a:gd name="T78" fmla="*/ 324 w 713"/>
                  <a:gd name="T79" fmla="*/ 619 h 900"/>
                  <a:gd name="T80" fmla="*/ 375 w 713"/>
                  <a:gd name="T81" fmla="*/ 661 h 900"/>
                  <a:gd name="T82" fmla="*/ 385 w 713"/>
                  <a:gd name="T83" fmla="*/ 716 h 900"/>
                  <a:gd name="T84" fmla="*/ 355 w 713"/>
                  <a:gd name="T85" fmla="*/ 759 h 900"/>
                  <a:gd name="T86" fmla="*/ 327 w 713"/>
                  <a:gd name="T87" fmla="*/ 803 h 900"/>
                  <a:gd name="T88" fmla="*/ 358 w 713"/>
                  <a:gd name="T89" fmla="*/ 835 h 900"/>
                  <a:gd name="T90" fmla="*/ 404 w 713"/>
                  <a:gd name="T91" fmla="*/ 874 h 900"/>
                  <a:gd name="T92" fmla="*/ 422 w 713"/>
                  <a:gd name="T93" fmla="*/ 858 h 900"/>
                  <a:gd name="T94" fmla="*/ 434 w 713"/>
                  <a:gd name="T95" fmla="*/ 827 h 900"/>
                  <a:gd name="T96" fmla="*/ 445 w 713"/>
                  <a:gd name="T97" fmla="*/ 813 h 900"/>
                  <a:gd name="T98" fmla="*/ 427 w 713"/>
                  <a:gd name="T99" fmla="*/ 847 h 900"/>
                  <a:gd name="T100" fmla="*/ 475 w 713"/>
                  <a:gd name="T101" fmla="*/ 768 h 900"/>
                  <a:gd name="T102" fmla="*/ 476 w 713"/>
                  <a:gd name="T103" fmla="*/ 733 h 900"/>
                  <a:gd name="T104" fmla="*/ 476 w 713"/>
                  <a:gd name="T105" fmla="*/ 697 h 900"/>
                  <a:gd name="T106" fmla="*/ 525 w 713"/>
                  <a:gd name="T107" fmla="*/ 653 h 900"/>
                  <a:gd name="T108" fmla="*/ 544 w 713"/>
                  <a:gd name="T109" fmla="*/ 633 h 900"/>
                  <a:gd name="T110" fmla="*/ 567 w 713"/>
                  <a:gd name="T111" fmla="*/ 630 h 900"/>
                  <a:gd name="T112" fmla="*/ 593 w 713"/>
                  <a:gd name="T113" fmla="*/ 626 h 900"/>
                  <a:gd name="T114" fmla="*/ 619 w 713"/>
                  <a:gd name="T115" fmla="*/ 581 h 900"/>
                  <a:gd name="T116" fmla="*/ 638 w 713"/>
                  <a:gd name="T117" fmla="*/ 513 h 900"/>
                  <a:gd name="T118" fmla="*/ 637 w 713"/>
                  <a:gd name="T119" fmla="*/ 426 h 900"/>
                  <a:gd name="T120" fmla="*/ 641 w 713"/>
                  <a:gd name="T121" fmla="*/ 399 h 900"/>
                  <a:gd name="T122" fmla="*/ 661 w 713"/>
                  <a:gd name="T123" fmla="*/ 390 h 900"/>
                  <a:gd name="T124" fmla="*/ 705 w 713"/>
                  <a:gd name="T125" fmla="*/ 319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900">
                    <a:moveTo>
                      <a:pt x="713" y="284"/>
                    </a:moveTo>
                    <a:cubicBezTo>
                      <a:pt x="713" y="273"/>
                      <a:pt x="713" y="273"/>
                      <a:pt x="713" y="273"/>
                    </a:cubicBezTo>
                    <a:cubicBezTo>
                      <a:pt x="711" y="271"/>
                      <a:pt x="711" y="271"/>
                      <a:pt x="711" y="271"/>
                    </a:cubicBezTo>
                    <a:cubicBezTo>
                      <a:pt x="710" y="266"/>
                      <a:pt x="710" y="266"/>
                      <a:pt x="710" y="266"/>
                    </a:cubicBezTo>
                    <a:cubicBezTo>
                      <a:pt x="704" y="249"/>
                      <a:pt x="704" y="249"/>
                      <a:pt x="704" y="249"/>
                    </a:cubicBezTo>
                    <a:cubicBezTo>
                      <a:pt x="704" y="243"/>
                      <a:pt x="704" y="243"/>
                      <a:pt x="704" y="243"/>
                    </a:cubicBezTo>
                    <a:cubicBezTo>
                      <a:pt x="702" y="236"/>
                      <a:pt x="702" y="236"/>
                      <a:pt x="702" y="236"/>
                    </a:cubicBezTo>
                    <a:cubicBezTo>
                      <a:pt x="691" y="230"/>
                      <a:pt x="691" y="230"/>
                      <a:pt x="691" y="230"/>
                    </a:cubicBezTo>
                    <a:cubicBezTo>
                      <a:pt x="684" y="230"/>
                      <a:pt x="684" y="230"/>
                      <a:pt x="684" y="230"/>
                    </a:cubicBezTo>
                    <a:cubicBezTo>
                      <a:pt x="679" y="233"/>
                      <a:pt x="679" y="233"/>
                      <a:pt x="679" y="233"/>
                    </a:cubicBezTo>
                    <a:cubicBezTo>
                      <a:pt x="675" y="227"/>
                      <a:pt x="675" y="227"/>
                      <a:pt x="675" y="227"/>
                    </a:cubicBezTo>
                    <a:cubicBezTo>
                      <a:pt x="671" y="226"/>
                      <a:pt x="671" y="226"/>
                      <a:pt x="671" y="226"/>
                    </a:cubicBezTo>
                    <a:cubicBezTo>
                      <a:pt x="668" y="221"/>
                      <a:pt x="668" y="221"/>
                      <a:pt x="668" y="221"/>
                    </a:cubicBezTo>
                    <a:cubicBezTo>
                      <a:pt x="662" y="218"/>
                      <a:pt x="662" y="218"/>
                      <a:pt x="662" y="218"/>
                    </a:cubicBezTo>
                    <a:cubicBezTo>
                      <a:pt x="659" y="217"/>
                      <a:pt x="659" y="217"/>
                      <a:pt x="659" y="217"/>
                    </a:cubicBezTo>
                    <a:cubicBezTo>
                      <a:pt x="650" y="207"/>
                      <a:pt x="650" y="207"/>
                      <a:pt x="650" y="207"/>
                    </a:cubicBezTo>
                    <a:cubicBezTo>
                      <a:pt x="644" y="196"/>
                      <a:pt x="644" y="196"/>
                      <a:pt x="644" y="196"/>
                    </a:cubicBezTo>
                    <a:cubicBezTo>
                      <a:pt x="641" y="195"/>
                      <a:pt x="641" y="195"/>
                      <a:pt x="641" y="195"/>
                    </a:cubicBezTo>
                    <a:cubicBezTo>
                      <a:pt x="636" y="190"/>
                      <a:pt x="636" y="190"/>
                      <a:pt x="636" y="190"/>
                    </a:cubicBezTo>
                    <a:cubicBezTo>
                      <a:pt x="632" y="190"/>
                      <a:pt x="632" y="190"/>
                      <a:pt x="632" y="190"/>
                    </a:cubicBezTo>
                    <a:cubicBezTo>
                      <a:pt x="621" y="181"/>
                      <a:pt x="621" y="181"/>
                      <a:pt x="621" y="181"/>
                    </a:cubicBezTo>
                    <a:cubicBezTo>
                      <a:pt x="616" y="181"/>
                      <a:pt x="616" y="181"/>
                      <a:pt x="616" y="181"/>
                    </a:cubicBezTo>
                    <a:cubicBezTo>
                      <a:pt x="611" y="178"/>
                      <a:pt x="611" y="178"/>
                      <a:pt x="611" y="178"/>
                    </a:cubicBezTo>
                    <a:cubicBezTo>
                      <a:pt x="607" y="180"/>
                      <a:pt x="607" y="180"/>
                      <a:pt x="607" y="180"/>
                    </a:cubicBezTo>
                    <a:cubicBezTo>
                      <a:pt x="602" y="180"/>
                      <a:pt x="602" y="180"/>
                      <a:pt x="602" y="180"/>
                    </a:cubicBezTo>
                    <a:cubicBezTo>
                      <a:pt x="599" y="178"/>
                      <a:pt x="599" y="178"/>
                      <a:pt x="599" y="178"/>
                    </a:cubicBezTo>
                    <a:cubicBezTo>
                      <a:pt x="596" y="180"/>
                      <a:pt x="596" y="180"/>
                      <a:pt x="596" y="180"/>
                    </a:cubicBezTo>
                    <a:cubicBezTo>
                      <a:pt x="594" y="183"/>
                      <a:pt x="594" y="183"/>
                      <a:pt x="594" y="183"/>
                    </a:cubicBezTo>
                    <a:cubicBezTo>
                      <a:pt x="592" y="180"/>
                      <a:pt x="592" y="180"/>
                      <a:pt x="592" y="180"/>
                    </a:cubicBezTo>
                    <a:cubicBezTo>
                      <a:pt x="587" y="176"/>
                      <a:pt x="587" y="176"/>
                      <a:pt x="587" y="176"/>
                    </a:cubicBezTo>
                    <a:cubicBezTo>
                      <a:pt x="586" y="178"/>
                      <a:pt x="586" y="178"/>
                      <a:pt x="586" y="178"/>
                    </a:cubicBezTo>
                    <a:cubicBezTo>
                      <a:pt x="584" y="176"/>
                      <a:pt x="584" y="176"/>
                      <a:pt x="584" y="176"/>
                    </a:cubicBezTo>
                    <a:cubicBezTo>
                      <a:pt x="583" y="178"/>
                      <a:pt x="583" y="178"/>
                      <a:pt x="583" y="178"/>
                    </a:cubicBezTo>
                    <a:cubicBezTo>
                      <a:pt x="583" y="181"/>
                      <a:pt x="583" y="181"/>
                      <a:pt x="583" y="181"/>
                    </a:cubicBezTo>
                    <a:cubicBezTo>
                      <a:pt x="580" y="178"/>
                      <a:pt x="580" y="178"/>
                      <a:pt x="580" y="178"/>
                    </a:cubicBezTo>
                    <a:cubicBezTo>
                      <a:pt x="580" y="176"/>
                      <a:pt x="580" y="176"/>
                      <a:pt x="580" y="176"/>
                    </a:cubicBezTo>
                    <a:cubicBezTo>
                      <a:pt x="578" y="175"/>
                      <a:pt x="578" y="175"/>
                      <a:pt x="578" y="175"/>
                    </a:cubicBezTo>
                    <a:cubicBezTo>
                      <a:pt x="578" y="177"/>
                      <a:pt x="578" y="177"/>
                      <a:pt x="578" y="177"/>
                    </a:cubicBezTo>
                    <a:cubicBezTo>
                      <a:pt x="577" y="178"/>
                      <a:pt x="577" y="178"/>
                      <a:pt x="577" y="178"/>
                    </a:cubicBezTo>
                    <a:cubicBezTo>
                      <a:pt x="572" y="175"/>
                      <a:pt x="572" y="175"/>
                      <a:pt x="572" y="175"/>
                    </a:cubicBezTo>
                    <a:cubicBezTo>
                      <a:pt x="570" y="176"/>
                      <a:pt x="570" y="176"/>
                      <a:pt x="570" y="176"/>
                    </a:cubicBezTo>
                    <a:cubicBezTo>
                      <a:pt x="565" y="175"/>
                      <a:pt x="565" y="175"/>
                      <a:pt x="565" y="175"/>
                    </a:cubicBezTo>
                    <a:cubicBezTo>
                      <a:pt x="555" y="169"/>
                      <a:pt x="555" y="169"/>
                      <a:pt x="555" y="169"/>
                    </a:cubicBezTo>
                    <a:cubicBezTo>
                      <a:pt x="552" y="169"/>
                      <a:pt x="552" y="169"/>
                      <a:pt x="552" y="169"/>
                    </a:cubicBezTo>
                    <a:cubicBezTo>
                      <a:pt x="551" y="171"/>
                      <a:pt x="551" y="171"/>
                      <a:pt x="551" y="171"/>
                    </a:cubicBezTo>
                    <a:cubicBezTo>
                      <a:pt x="552" y="173"/>
                      <a:pt x="552" y="173"/>
                      <a:pt x="552" y="173"/>
                    </a:cubicBezTo>
                    <a:cubicBezTo>
                      <a:pt x="551" y="174"/>
                      <a:pt x="551" y="174"/>
                      <a:pt x="551" y="174"/>
                    </a:cubicBezTo>
                    <a:cubicBezTo>
                      <a:pt x="549" y="173"/>
                      <a:pt x="549" y="173"/>
                      <a:pt x="549" y="173"/>
                    </a:cubicBezTo>
                    <a:cubicBezTo>
                      <a:pt x="548" y="174"/>
                      <a:pt x="548" y="174"/>
                      <a:pt x="548" y="174"/>
                    </a:cubicBezTo>
                    <a:cubicBezTo>
                      <a:pt x="548" y="175"/>
                      <a:pt x="548" y="175"/>
                      <a:pt x="548" y="175"/>
                    </a:cubicBezTo>
                    <a:cubicBezTo>
                      <a:pt x="544" y="177"/>
                      <a:pt x="544" y="177"/>
                      <a:pt x="544" y="177"/>
                    </a:cubicBezTo>
                    <a:cubicBezTo>
                      <a:pt x="543" y="180"/>
                      <a:pt x="543" y="180"/>
                      <a:pt x="543" y="180"/>
                    </a:cubicBezTo>
                    <a:cubicBezTo>
                      <a:pt x="543" y="185"/>
                      <a:pt x="543" y="185"/>
                      <a:pt x="543" y="185"/>
                    </a:cubicBezTo>
                    <a:cubicBezTo>
                      <a:pt x="541" y="181"/>
                      <a:pt x="541" y="181"/>
                      <a:pt x="541" y="181"/>
                    </a:cubicBezTo>
                    <a:cubicBezTo>
                      <a:pt x="540" y="178"/>
                      <a:pt x="540" y="178"/>
                      <a:pt x="540" y="178"/>
                    </a:cubicBezTo>
                    <a:cubicBezTo>
                      <a:pt x="538" y="179"/>
                      <a:pt x="538" y="179"/>
                      <a:pt x="538" y="179"/>
                    </a:cubicBezTo>
                    <a:cubicBezTo>
                      <a:pt x="538" y="183"/>
                      <a:pt x="538" y="183"/>
                      <a:pt x="538" y="183"/>
                    </a:cubicBezTo>
                    <a:cubicBezTo>
                      <a:pt x="535" y="190"/>
                      <a:pt x="535" y="190"/>
                      <a:pt x="535" y="190"/>
                    </a:cubicBezTo>
                    <a:cubicBezTo>
                      <a:pt x="535" y="195"/>
                      <a:pt x="535" y="195"/>
                      <a:pt x="535" y="195"/>
                    </a:cubicBezTo>
                    <a:cubicBezTo>
                      <a:pt x="534" y="190"/>
                      <a:pt x="534" y="190"/>
                      <a:pt x="534" y="190"/>
                    </a:cubicBezTo>
                    <a:cubicBezTo>
                      <a:pt x="535" y="184"/>
                      <a:pt x="535" y="184"/>
                      <a:pt x="535" y="184"/>
                    </a:cubicBezTo>
                    <a:cubicBezTo>
                      <a:pt x="535" y="180"/>
                      <a:pt x="535" y="180"/>
                      <a:pt x="535" y="180"/>
                    </a:cubicBezTo>
                    <a:cubicBezTo>
                      <a:pt x="536" y="172"/>
                      <a:pt x="536" y="172"/>
                      <a:pt x="536" y="172"/>
                    </a:cubicBezTo>
                    <a:cubicBezTo>
                      <a:pt x="538" y="171"/>
                      <a:pt x="538" y="171"/>
                      <a:pt x="538" y="171"/>
                    </a:cubicBezTo>
                    <a:cubicBezTo>
                      <a:pt x="537" y="169"/>
                      <a:pt x="537" y="169"/>
                      <a:pt x="537" y="169"/>
                    </a:cubicBezTo>
                    <a:cubicBezTo>
                      <a:pt x="534" y="169"/>
                      <a:pt x="534" y="169"/>
                      <a:pt x="534" y="169"/>
                    </a:cubicBezTo>
                    <a:cubicBezTo>
                      <a:pt x="538" y="164"/>
                      <a:pt x="538" y="164"/>
                      <a:pt x="538" y="164"/>
                    </a:cubicBezTo>
                    <a:cubicBezTo>
                      <a:pt x="533" y="157"/>
                      <a:pt x="533" y="157"/>
                      <a:pt x="533" y="157"/>
                    </a:cubicBezTo>
                    <a:cubicBezTo>
                      <a:pt x="530" y="152"/>
                      <a:pt x="530" y="152"/>
                      <a:pt x="530" y="152"/>
                    </a:cubicBezTo>
                    <a:cubicBezTo>
                      <a:pt x="527" y="152"/>
                      <a:pt x="527" y="152"/>
                      <a:pt x="527" y="152"/>
                    </a:cubicBezTo>
                    <a:cubicBezTo>
                      <a:pt x="523" y="151"/>
                      <a:pt x="523" y="151"/>
                      <a:pt x="523" y="151"/>
                    </a:cubicBezTo>
                    <a:cubicBezTo>
                      <a:pt x="521" y="155"/>
                      <a:pt x="521" y="155"/>
                      <a:pt x="521" y="155"/>
                    </a:cubicBezTo>
                    <a:cubicBezTo>
                      <a:pt x="518" y="157"/>
                      <a:pt x="518" y="157"/>
                      <a:pt x="518" y="157"/>
                    </a:cubicBezTo>
                    <a:cubicBezTo>
                      <a:pt x="517" y="153"/>
                      <a:pt x="517" y="153"/>
                      <a:pt x="517" y="153"/>
                    </a:cubicBezTo>
                    <a:cubicBezTo>
                      <a:pt x="515" y="152"/>
                      <a:pt x="515" y="152"/>
                      <a:pt x="515" y="152"/>
                    </a:cubicBezTo>
                    <a:cubicBezTo>
                      <a:pt x="514" y="149"/>
                      <a:pt x="514" y="149"/>
                      <a:pt x="514" y="149"/>
                    </a:cubicBezTo>
                    <a:cubicBezTo>
                      <a:pt x="512" y="147"/>
                      <a:pt x="512" y="147"/>
                      <a:pt x="512" y="147"/>
                    </a:cubicBezTo>
                    <a:cubicBezTo>
                      <a:pt x="509" y="147"/>
                      <a:pt x="509" y="147"/>
                      <a:pt x="509" y="147"/>
                    </a:cubicBezTo>
                    <a:cubicBezTo>
                      <a:pt x="508" y="145"/>
                      <a:pt x="508" y="145"/>
                      <a:pt x="508" y="145"/>
                    </a:cubicBezTo>
                    <a:cubicBezTo>
                      <a:pt x="506" y="144"/>
                      <a:pt x="506" y="144"/>
                      <a:pt x="506" y="144"/>
                    </a:cubicBezTo>
                    <a:cubicBezTo>
                      <a:pt x="504" y="146"/>
                      <a:pt x="504" y="146"/>
                      <a:pt x="504" y="146"/>
                    </a:cubicBezTo>
                    <a:cubicBezTo>
                      <a:pt x="504" y="144"/>
                      <a:pt x="504" y="144"/>
                      <a:pt x="504" y="144"/>
                    </a:cubicBezTo>
                    <a:cubicBezTo>
                      <a:pt x="502" y="143"/>
                      <a:pt x="502" y="143"/>
                      <a:pt x="502" y="143"/>
                    </a:cubicBezTo>
                    <a:cubicBezTo>
                      <a:pt x="501" y="139"/>
                      <a:pt x="501" y="139"/>
                      <a:pt x="501" y="139"/>
                    </a:cubicBezTo>
                    <a:cubicBezTo>
                      <a:pt x="499" y="141"/>
                      <a:pt x="499" y="141"/>
                      <a:pt x="499" y="141"/>
                    </a:cubicBezTo>
                    <a:cubicBezTo>
                      <a:pt x="495" y="139"/>
                      <a:pt x="495" y="139"/>
                      <a:pt x="495" y="139"/>
                    </a:cubicBezTo>
                    <a:cubicBezTo>
                      <a:pt x="489" y="135"/>
                      <a:pt x="489" y="135"/>
                      <a:pt x="489" y="135"/>
                    </a:cubicBezTo>
                    <a:cubicBezTo>
                      <a:pt x="488" y="135"/>
                      <a:pt x="488" y="135"/>
                      <a:pt x="488" y="135"/>
                    </a:cubicBezTo>
                    <a:cubicBezTo>
                      <a:pt x="487" y="137"/>
                      <a:pt x="487" y="137"/>
                      <a:pt x="487" y="137"/>
                    </a:cubicBezTo>
                    <a:cubicBezTo>
                      <a:pt x="483" y="134"/>
                      <a:pt x="483" y="134"/>
                      <a:pt x="483" y="134"/>
                    </a:cubicBezTo>
                    <a:cubicBezTo>
                      <a:pt x="481" y="135"/>
                      <a:pt x="481" y="135"/>
                      <a:pt x="481" y="135"/>
                    </a:cubicBezTo>
                    <a:cubicBezTo>
                      <a:pt x="481" y="137"/>
                      <a:pt x="481" y="137"/>
                      <a:pt x="481" y="137"/>
                    </a:cubicBezTo>
                    <a:cubicBezTo>
                      <a:pt x="479" y="137"/>
                      <a:pt x="479" y="137"/>
                      <a:pt x="479" y="137"/>
                    </a:cubicBezTo>
                    <a:cubicBezTo>
                      <a:pt x="478" y="134"/>
                      <a:pt x="478" y="134"/>
                      <a:pt x="478" y="134"/>
                    </a:cubicBezTo>
                    <a:cubicBezTo>
                      <a:pt x="474" y="134"/>
                      <a:pt x="474" y="134"/>
                      <a:pt x="474" y="134"/>
                    </a:cubicBezTo>
                    <a:cubicBezTo>
                      <a:pt x="470" y="137"/>
                      <a:pt x="470" y="137"/>
                      <a:pt x="470" y="137"/>
                    </a:cubicBezTo>
                    <a:cubicBezTo>
                      <a:pt x="468" y="141"/>
                      <a:pt x="468" y="141"/>
                      <a:pt x="468" y="141"/>
                    </a:cubicBezTo>
                    <a:cubicBezTo>
                      <a:pt x="469" y="143"/>
                      <a:pt x="469" y="143"/>
                      <a:pt x="469" y="143"/>
                    </a:cubicBezTo>
                    <a:cubicBezTo>
                      <a:pt x="465" y="148"/>
                      <a:pt x="465" y="148"/>
                      <a:pt x="465" y="148"/>
                    </a:cubicBezTo>
                    <a:cubicBezTo>
                      <a:pt x="460" y="152"/>
                      <a:pt x="460" y="152"/>
                      <a:pt x="460" y="152"/>
                    </a:cubicBezTo>
                    <a:cubicBezTo>
                      <a:pt x="453" y="156"/>
                      <a:pt x="453" y="156"/>
                      <a:pt x="453" y="156"/>
                    </a:cubicBezTo>
                    <a:cubicBezTo>
                      <a:pt x="450" y="161"/>
                      <a:pt x="450" y="161"/>
                      <a:pt x="450" y="161"/>
                    </a:cubicBezTo>
                    <a:cubicBezTo>
                      <a:pt x="448" y="167"/>
                      <a:pt x="448" y="167"/>
                      <a:pt x="448" y="167"/>
                    </a:cubicBezTo>
                    <a:cubicBezTo>
                      <a:pt x="447" y="173"/>
                      <a:pt x="447" y="173"/>
                      <a:pt x="447" y="173"/>
                    </a:cubicBezTo>
                    <a:cubicBezTo>
                      <a:pt x="445" y="176"/>
                      <a:pt x="445" y="176"/>
                      <a:pt x="445" y="176"/>
                    </a:cubicBezTo>
                    <a:cubicBezTo>
                      <a:pt x="442" y="180"/>
                      <a:pt x="442" y="180"/>
                      <a:pt x="442" y="180"/>
                    </a:cubicBezTo>
                    <a:cubicBezTo>
                      <a:pt x="443" y="183"/>
                      <a:pt x="443" y="183"/>
                      <a:pt x="443" y="183"/>
                    </a:cubicBezTo>
                    <a:cubicBezTo>
                      <a:pt x="443" y="187"/>
                      <a:pt x="443" y="187"/>
                      <a:pt x="443" y="187"/>
                    </a:cubicBezTo>
                    <a:cubicBezTo>
                      <a:pt x="442" y="196"/>
                      <a:pt x="442" y="196"/>
                      <a:pt x="442" y="196"/>
                    </a:cubicBezTo>
                    <a:cubicBezTo>
                      <a:pt x="441" y="191"/>
                      <a:pt x="441" y="191"/>
                      <a:pt x="441" y="191"/>
                    </a:cubicBezTo>
                    <a:cubicBezTo>
                      <a:pt x="439" y="186"/>
                      <a:pt x="439" y="186"/>
                      <a:pt x="439" y="186"/>
                    </a:cubicBezTo>
                    <a:cubicBezTo>
                      <a:pt x="439" y="182"/>
                      <a:pt x="439" y="182"/>
                      <a:pt x="439" y="182"/>
                    </a:cubicBezTo>
                    <a:cubicBezTo>
                      <a:pt x="441" y="178"/>
                      <a:pt x="441" y="178"/>
                      <a:pt x="441" y="178"/>
                    </a:cubicBezTo>
                    <a:cubicBezTo>
                      <a:pt x="444" y="175"/>
                      <a:pt x="444" y="175"/>
                      <a:pt x="444" y="175"/>
                    </a:cubicBezTo>
                    <a:cubicBezTo>
                      <a:pt x="444" y="169"/>
                      <a:pt x="444" y="169"/>
                      <a:pt x="444" y="169"/>
                    </a:cubicBezTo>
                    <a:cubicBezTo>
                      <a:pt x="445" y="164"/>
                      <a:pt x="445" y="164"/>
                      <a:pt x="445" y="164"/>
                    </a:cubicBezTo>
                    <a:cubicBezTo>
                      <a:pt x="445" y="161"/>
                      <a:pt x="445" y="161"/>
                      <a:pt x="445" y="161"/>
                    </a:cubicBezTo>
                    <a:cubicBezTo>
                      <a:pt x="443" y="161"/>
                      <a:pt x="443" y="161"/>
                      <a:pt x="443" y="161"/>
                    </a:cubicBezTo>
                    <a:cubicBezTo>
                      <a:pt x="439" y="163"/>
                      <a:pt x="439" y="163"/>
                      <a:pt x="439" y="163"/>
                    </a:cubicBezTo>
                    <a:cubicBezTo>
                      <a:pt x="434" y="162"/>
                      <a:pt x="434" y="162"/>
                      <a:pt x="434" y="162"/>
                    </a:cubicBezTo>
                    <a:cubicBezTo>
                      <a:pt x="430" y="162"/>
                      <a:pt x="430" y="162"/>
                      <a:pt x="430" y="162"/>
                    </a:cubicBezTo>
                    <a:cubicBezTo>
                      <a:pt x="427" y="163"/>
                      <a:pt x="427" y="163"/>
                      <a:pt x="427" y="163"/>
                    </a:cubicBezTo>
                    <a:cubicBezTo>
                      <a:pt x="424" y="161"/>
                      <a:pt x="424" y="161"/>
                      <a:pt x="424" y="161"/>
                    </a:cubicBezTo>
                    <a:cubicBezTo>
                      <a:pt x="427" y="161"/>
                      <a:pt x="427" y="161"/>
                      <a:pt x="427" y="161"/>
                    </a:cubicBezTo>
                    <a:cubicBezTo>
                      <a:pt x="430" y="158"/>
                      <a:pt x="430" y="158"/>
                      <a:pt x="430" y="158"/>
                    </a:cubicBezTo>
                    <a:cubicBezTo>
                      <a:pt x="433" y="157"/>
                      <a:pt x="433" y="157"/>
                      <a:pt x="433" y="157"/>
                    </a:cubicBezTo>
                    <a:cubicBezTo>
                      <a:pt x="439" y="158"/>
                      <a:pt x="439" y="158"/>
                      <a:pt x="439" y="158"/>
                    </a:cubicBezTo>
                    <a:cubicBezTo>
                      <a:pt x="442" y="158"/>
                      <a:pt x="442" y="158"/>
                      <a:pt x="442" y="158"/>
                    </a:cubicBezTo>
                    <a:cubicBezTo>
                      <a:pt x="445" y="153"/>
                      <a:pt x="445" y="153"/>
                      <a:pt x="445" y="153"/>
                    </a:cubicBezTo>
                    <a:cubicBezTo>
                      <a:pt x="446" y="153"/>
                      <a:pt x="446" y="153"/>
                      <a:pt x="446" y="153"/>
                    </a:cubicBezTo>
                    <a:cubicBezTo>
                      <a:pt x="448" y="155"/>
                      <a:pt x="448" y="155"/>
                      <a:pt x="448" y="155"/>
                    </a:cubicBezTo>
                    <a:cubicBezTo>
                      <a:pt x="450" y="154"/>
                      <a:pt x="450" y="154"/>
                      <a:pt x="450" y="154"/>
                    </a:cubicBezTo>
                    <a:cubicBezTo>
                      <a:pt x="453" y="152"/>
                      <a:pt x="453" y="152"/>
                      <a:pt x="453" y="152"/>
                    </a:cubicBezTo>
                    <a:cubicBezTo>
                      <a:pt x="458" y="150"/>
                      <a:pt x="458" y="150"/>
                      <a:pt x="458" y="150"/>
                    </a:cubicBezTo>
                    <a:cubicBezTo>
                      <a:pt x="458" y="145"/>
                      <a:pt x="458" y="145"/>
                      <a:pt x="458" y="145"/>
                    </a:cubicBezTo>
                    <a:cubicBezTo>
                      <a:pt x="463" y="138"/>
                      <a:pt x="463" y="138"/>
                      <a:pt x="463" y="138"/>
                    </a:cubicBezTo>
                    <a:cubicBezTo>
                      <a:pt x="463" y="133"/>
                      <a:pt x="463" y="133"/>
                      <a:pt x="463" y="133"/>
                    </a:cubicBezTo>
                    <a:cubicBezTo>
                      <a:pt x="465" y="130"/>
                      <a:pt x="465" y="130"/>
                      <a:pt x="465" y="130"/>
                    </a:cubicBezTo>
                    <a:cubicBezTo>
                      <a:pt x="465" y="126"/>
                      <a:pt x="465" y="126"/>
                      <a:pt x="465" y="126"/>
                    </a:cubicBezTo>
                    <a:cubicBezTo>
                      <a:pt x="460" y="125"/>
                      <a:pt x="460" y="125"/>
                      <a:pt x="460" y="125"/>
                    </a:cubicBezTo>
                    <a:cubicBezTo>
                      <a:pt x="456" y="121"/>
                      <a:pt x="456" y="121"/>
                      <a:pt x="456" y="121"/>
                    </a:cubicBezTo>
                    <a:cubicBezTo>
                      <a:pt x="452" y="121"/>
                      <a:pt x="452" y="121"/>
                      <a:pt x="452" y="121"/>
                    </a:cubicBezTo>
                    <a:cubicBezTo>
                      <a:pt x="447" y="125"/>
                      <a:pt x="447" y="125"/>
                      <a:pt x="447" y="125"/>
                    </a:cubicBezTo>
                    <a:cubicBezTo>
                      <a:pt x="443" y="125"/>
                      <a:pt x="443" y="125"/>
                      <a:pt x="443" y="125"/>
                    </a:cubicBezTo>
                    <a:cubicBezTo>
                      <a:pt x="436" y="122"/>
                      <a:pt x="436" y="122"/>
                      <a:pt x="436" y="122"/>
                    </a:cubicBezTo>
                    <a:cubicBezTo>
                      <a:pt x="429" y="122"/>
                      <a:pt x="429" y="122"/>
                      <a:pt x="429" y="122"/>
                    </a:cubicBezTo>
                    <a:cubicBezTo>
                      <a:pt x="424" y="128"/>
                      <a:pt x="424" y="128"/>
                      <a:pt x="424" y="128"/>
                    </a:cubicBezTo>
                    <a:cubicBezTo>
                      <a:pt x="425" y="130"/>
                      <a:pt x="425" y="130"/>
                      <a:pt x="425" y="130"/>
                    </a:cubicBezTo>
                    <a:cubicBezTo>
                      <a:pt x="426" y="132"/>
                      <a:pt x="426" y="132"/>
                      <a:pt x="426" y="132"/>
                    </a:cubicBezTo>
                    <a:cubicBezTo>
                      <a:pt x="427" y="134"/>
                      <a:pt x="427" y="134"/>
                      <a:pt x="427" y="134"/>
                    </a:cubicBezTo>
                    <a:cubicBezTo>
                      <a:pt x="425" y="134"/>
                      <a:pt x="425" y="134"/>
                      <a:pt x="425" y="134"/>
                    </a:cubicBezTo>
                    <a:cubicBezTo>
                      <a:pt x="424" y="135"/>
                      <a:pt x="424" y="135"/>
                      <a:pt x="424" y="135"/>
                    </a:cubicBezTo>
                    <a:cubicBezTo>
                      <a:pt x="422" y="139"/>
                      <a:pt x="422" y="139"/>
                      <a:pt x="422" y="139"/>
                    </a:cubicBezTo>
                    <a:cubicBezTo>
                      <a:pt x="421" y="136"/>
                      <a:pt x="421" y="136"/>
                      <a:pt x="421" y="136"/>
                    </a:cubicBezTo>
                    <a:cubicBezTo>
                      <a:pt x="420" y="135"/>
                      <a:pt x="420" y="135"/>
                      <a:pt x="420" y="135"/>
                    </a:cubicBezTo>
                    <a:cubicBezTo>
                      <a:pt x="416" y="137"/>
                      <a:pt x="416" y="137"/>
                      <a:pt x="416" y="137"/>
                    </a:cubicBezTo>
                    <a:cubicBezTo>
                      <a:pt x="411" y="144"/>
                      <a:pt x="411" y="144"/>
                      <a:pt x="411" y="144"/>
                    </a:cubicBezTo>
                    <a:cubicBezTo>
                      <a:pt x="406" y="152"/>
                      <a:pt x="406" y="152"/>
                      <a:pt x="406" y="152"/>
                    </a:cubicBezTo>
                    <a:cubicBezTo>
                      <a:pt x="410" y="145"/>
                      <a:pt x="410" y="145"/>
                      <a:pt x="410" y="145"/>
                    </a:cubicBezTo>
                    <a:cubicBezTo>
                      <a:pt x="410" y="140"/>
                      <a:pt x="410" y="140"/>
                      <a:pt x="410" y="140"/>
                    </a:cubicBezTo>
                    <a:cubicBezTo>
                      <a:pt x="411" y="137"/>
                      <a:pt x="411" y="137"/>
                      <a:pt x="411" y="137"/>
                    </a:cubicBezTo>
                    <a:cubicBezTo>
                      <a:pt x="411" y="134"/>
                      <a:pt x="411" y="134"/>
                      <a:pt x="411" y="134"/>
                    </a:cubicBezTo>
                    <a:cubicBezTo>
                      <a:pt x="409" y="134"/>
                      <a:pt x="409" y="134"/>
                      <a:pt x="409" y="134"/>
                    </a:cubicBezTo>
                    <a:cubicBezTo>
                      <a:pt x="406" y="138"/>
                      <a:pt x="406" y="138"/>
                      <a:pt x="406" y="138"/>
                    </a:cubicBezTo>
                    <a:cubicBezTo>
                      <a:pt x="404" y="143"/>
                      <a:pt x="404" y="143"/>
                      <a:pt x="404" y="143"/>
                    </a:cubicBezTo>
                    <a:cubicBezTo>
                      <a:pt x="402" y="149"/>
                      <a:pt x="402" y="149"/>
                      <a:pt x="402" y="149"/>
                    </a:cubicBezTo>
                    <a:cubicBezTo>
                      <a:pt x="399" y="151"/>
                      <a:pt x="399" y="151"/>
                      <a:pt x="399" y="151"/>
                    </a:cubicBezTo>
                    <a:cubicBezTo>
                      <a:pt x="402" y="144"/>
                      <a:pt x="402" y="144"/>
                      <a:pt x="402" y="144"/>
                    </a:cubicBezTo>
                    <a:cubicBezTo>
                      <a:pt x="402" y="139"/>
                      <a:pt x="402" y="139"/>
                      <a:pt x="402" y="139"/>
                    </a:cubicBezTo>
                    <a:cubicBezTo>
                      <a:pt x="409" y="130"/>
                      <a:pt x="409" y="130"/>
                      <a:pt x="409" y="130"/>
                    </a:cubicBezTo>
                    <a:cubicBezTo>
                      <a:pt x="410" y="123"/>
                      <a:pt x="410" y="123"/>
                      <a:pt x="410" y="123"/>
                    </a:cubicBezTo>
                    <a:cubicBezTo>
                      <a:pt x="413" y="119"/>
                      <a:pt x="413" y="119"/>
                      <a:pt x="413" y="119"/>
                    </a:cubicBezTo>
                    <a:cubicBezTo>
                      <a:pt x="416" y="117"/>
                      <a:pt x="416" y="117"/>
                      <a:pt x="416" y="117"/>
                    </a:cubicBezTo>
                    <a:cubicBezTo>
                      <a:pt x="420" y="113"/>
                      <a:pt x="420" y="113"/>
                      <a:pt x="420" y="113"/>
                    </a:cubicBezTo>
                    <a:cubicBezTo>
                      <a:pt x="423" y="112"/>
                      <a:pt x="423" y="112"/>
                      <a:pt x="423" y="112"/>
                    </a:cubicBezTo>
                    <a:cubicBezTo>
                      <a:pt x="426" y="106"/>
                      <a:pt x="426" y="106"/>
                      <a:pt x="426" y="106"/>
                    </a:cubicBezTo>
                    <a:cubicBezTo>
                      <a:pt x="435" y="95"/>
                      <a:pt x="435" y="95"/>
                      <a:pt x="435" y="95"/>
                    </a:cubicBezTo>
                    <a:cubicBezTo>
                      <a:pt x="435" y="93"/>
                      <a:pt x="435" y="93"/>
                      <a:pt x="435" y="93"/>
                    </a:cubicBezTo>
                    <a:cubicBezTo>
                      <a:pt x="437" y="91"/>
                      <a:pt x="437" y="91"/>
                      <a:pt x="437" y="91"/>
                    </a:cubicBezTo>
                    <a:cubicBezTo>
                      <a:pt x="435" y="89"/>
                      <a:pt x="435" y="89"/>
                      <a:pt x="435" y="89"/>
                    </a:cubicBezTo>
                    <a:cubicBezTo>
                      <a:pt x="436" y="86"/>
                      <a:pt x="436" y="86"/>
                      <a:pt x="436" y="86"/>
                    </a:cubicBezTo>
                    <a:cubicBezTo>
                      <a:pt x="437" y="84"/>
                      <a:pt x="437" y="84"/>
                      <a:pt x="437" y="84"/>
                    </a:cubicBezTo>
                    <a:cubicBezTo>
                      <a:pt x="437" y="80"/>
                      <a:pt x="437" y="80"/>
                      <a:pt x="437" y="80"/>
                    </a:cubicBezTo>
                    <a:cubicBezTo>
                      <a:pt x="434" y="77"/>
                      <a:pt x="434" y="77"/>
                      <a:pt x="434" y="77"/>
                    </a:cubicBezTo>
                    <a:cubicBezTo>
                      <a:pt x="430" y="77"/>
                      <a:pt x="430" y="77"/>
                      <a:pt x="430" y="77"/>
                    </a:cubicBezTo>
                    <a:cubicBezTo>
                      <a:pt x="429" y="79"/>
                      <a:pt x="429" y="79"/>
                      <a:pt x="429" y="79"/>
                    </a:cubicBezTo>
                    <a:cubicBezTo>
                      <a:pt x="427" y="75"/>
                      <a:pt x="427" y="75"/>
                      <a:pt x="427" y="75"/>
                    </a:cubicBezTo>
                    <a:cubicBezTo>
                      <a:pt x="425" y="67"/>
                      <a:pt x="425" y="67"/>
                      <a:pt x="425" y="67"/>
                    </a:cubicBezTo>
                    <a:cubicBezTo>
                      <a:pt x="421" y="55"/>
                      <a:pt x="421" y="55"/>
                      <a:pt x="421" y="55"/>
                    </a:cubicBezTo>
                    <a:cubicBezTo>
                      <a:pt x="417" y="49"/>
                      <a:pt x="417" y="49"/>
                      <a:pt x="417" y="49"/>
                    </a:cubicBezTo>
                    <a:cubicBezTo>
                      <a:pt x="414" y="40"/>
                      <a:pt x="414" y="40"/>
                      <a:pt x="414" y="40"/>
                    </a:cubicBezTo>
                    <a:cubicBezTo>
                      <a:pt x="415" y="36"/>
                      <a:pt x="415" y="36"/>
                      <a:pt x="415" y="36"/>
                    </a:cubicBezTo>
                    <a:cubicBezTo>
                      <a:pt x="414" y="31"/>
                      <a:pt x="414" y="31"/>
                      <a:pt x="414" y="31"/>
                    </a:cubicBezTo>
                    <a:cubicBezTo>
                      <a:pt x="412" y="30"/>
                      <a:pt x="412" y="30"/>
                      <a:pt x="412" y="30"/>
                    </a:cubicBezTo>
                    <a:cubicBezTo>
                      <a:pt x="411" y="25"/>
                      <a:pt x="411" y="25"/>
                      <a:pt x="411" y="25"/>
                    </a:cubicBezTo>
                    <a:cubicBezTo>
                      <a:pt x="409" y="20"/>
                      <a:pt x="409" y="20"/>
                      <a:pt x="409" y="20"/>
                    </a:cubicBezTo>
                    <a:cubicBezTo>
                      <a:pt x="408" y="21"/>
                      <a:pt x="408" y="21"/>
                      <a:pt x="408" y="21"/>
                    </a:cubicBezTo>
                    <a:cubicBezTo>
                      <a:pt x="409" y="24"/>
                      <a:pt x="409" y="24"/>
                      <a:pt x="409" y="24"/>
                    </a:cubicBezTo>
                    <a:cubicBezTo>
                      <a:pt x="407" y="27"/>
                      <a:pt x="407" y="27"/>
                      <a:pt x="407" y="27"/>
                    </a:cubicBezTo>
                    <a:cubicBezTo>
                      <a:pt x="403" y="30"/>
                      <a:pt x="403" y="30"/>
                      <a:pt x="403" y="30"/>
                    </a:cubicBezTo>
                    <a:cubicBezTo>
                      <a:pt x="403" y="30"/>
                      <a:pt x="403" y="30"/>
                      <a:pt x="403" y="30"/>
                    </a:cubicBezTo>
                    <a:cubicBezTo>
                      <a:pt x="403" y="30"/>
                      <a:pt x="403" y="30"/>
                      <a:pt x="403" y="30"/>
                    </a:cubicBezTo>
                    <a:cubicBezTo>
                      <a:pt x="401" y="33"/>
                      <a:pt x="401" y="33"/>
                      <a:pt x="401" y="33"/>
                    </a:cubicBezTo>
                    <a:cubicBezTo>
                      <a:pt x="397" y="40"/>
                      <a:pt x="397" y="40"/>
                      <a:pt x="397" y="40"/>
                    </a:cubicBezTo>
                    <a:cubicBezTo>
                      <a:pt x="392" y="47"/>
                      <a:pt x="392" y="47"/>
                      <a:pt x="392" y="47"/>
                    </a:cubicBezTo>
                    <a:cubicBezTo>
                      <a:pt x="392" y="51"/>
                      <a:pt x="392" y="51"/>
                      <a:pt x="392" y="51"/>
                    </a:cubicBezTo>
                    <a:cubicBezTo>
                      <a:pt x="389" y="60"/>
                      <a:pt x="389" y="60"/>
                      <a:pt x="389" y="60"/>
                    </a:cubicBezTo>
                    <a:cubicBezTo>
                      <a:pt x="386" y="66"/>
                      <a:pt x="386" y="66"/>
                      <a:pt x="386" y="66"/>
                    </a:cubicBezTo>
                    <a:cubicBezTo>
                      <a:pt x="383" y="71"/>
                      <a:pt x="383" y="71"/>
                      <a:pt x="383" y="71"/>
                    </a:cubicBezTo>
                    <a:cubicBezTo>
                      <a:pt x="380" y="72"/>
                      <a:pt x="380" y="72"/>
                      <a:pt x="380" y="72"/>
                    </a:cubicBezTo>
                    <a:cubicBezTo>
                      <a:pt x="378" y="73"/>
                      <a:pt x="378" y="73"/>
                      <a:pt x="378" y="73"/>
                    </a:cubicBezTo>
                    <a:cubicBezTo>
                      <a:pt x="378" y="77"/>
                      <a:pt x="378" y="77"/>
                      <a:pt x="378" y="77"/>
                    </a:cubicBezTo>
                    <a:cubicBezTo>
                      <a:pt x="374" y="80"/>
                      <a:pt x="374" y="80"/>
                      <a:pt x="374" y="80"/>
                    </a:cubicBezTo>
                    <a:cubicBezTo>
                      <a:pt x="372" y="79"/>
                      <a:pt x="372" y="79"/>
                      <a:pt x="372" y="79"/>
                    </a:cubicBezTo>
                    <a:cubicBezTo>
                      <a:pt x="372" y="73"/>
                      <a:pt x="372" y="73"/>
                      <a:pt x="372" y="73"/>
                    </a:cubicBezTo>
                    <a:cubicBezTo>
                      <a:pt x="371" y="72"/>
                      <a:pt x="371" y="72"/>
                      <a:pt x="371" y="72"/>
                    </a:cubicBezTo>
                    <a:cubicBezTo>
                      <a:pt x="370" y="71"/>
                      <a:pt x="370" y="71"/>
                      <a:pt x="370" y="71"/>
                    </a:cubicBezTo>
                    <a:cubicBezTo>
                      <a:pt x="368" y="70"/>
                      <a:pt x="368" y="70"/>
                      <a:pt x="368" y="70"/>
                    </a:cubicBezTo>
                    <a:cubicBezTo>
                      <a:pt x="366" y="72"/>
                      <a:pt x="366" y="72"/>
                      <a:pt x="366" y="72"/>
                    </a:cubicBezTo>
                    <a:cubicBezTo>
                      <a:pt x="364" y="74"/>
                      <a:pt x="364" y="74"/>
                      <a:pt x="364" y="74"/>
                    </a:cubicBezTo>
                    <a:cubicBezTo>
                      <a:pt x="361" y="74"/>
                      <a:pt x="361" y="74"/>
                      <a:pt x="361" y="74"/>
                    </a:cubicBezTo>
                    <a:cubicBezTo>
                      <a:pt x="358" y="70"/>
                      <a:pt x="358" y="70"/>
                      <a:pt x="358" y="70"/>
                    </a:cubicBezTo>
                    <a:cubicBezTo>
                      <a:pt x="358" y="68"/>
                      <a:pt x="358" y="68"/>
                      <a:pt x="358" y="68"/>
                    </a:cubicBezTo>
                    <a:cubicBezTo>
                      <a:pt x="357" y="67"/>
                      <a:pt x="357" y="67"/>
                      <a:pt x="357" y="67"/>
                    </a:cubicBezTo>
                    <a:cubicBezTo>
                      <a:pt x="356" y="63"/>
                      <a:pt x="356" y="63"/>
                      <a:pt x="356" y="63"/>
                    </a:cubicBezTo>
                    <a:cubicBezTo>
                      <a:pt x="355" y="61"/>
                      <a:pt x="355" y="61"/>
                      <a:pt x="355" y="61"/>
                    </a:cubicBezTo>
                    <a:cubicBezTo>
                      <a:pt x="353" y="61"/>
                      <a:pt x="353" y="61"/>
                      <a:pt x="353" y="61"/>
                    </a:cubicBezTo>
                    <a:cubicBezTo>
                      <a:pt x="349" y="57"/>
                      <a:pt x="349" y="57"/>
                      <a:pt x="349" y="57"/>
                    </a:cubicBezTo>
                    <a:cubicBezTo>
                      <a:pt x="345" y="56"/>
                      <a:pt x="345" y="56"/>
                      <a:pt x="345" y="56"/>
                    </a:cubicBezTo>
                    <a:cubicBezTo>
                      <a:pt x="341" y="58"/>
                      <a:pt x="341" y="58"/>
                      <a:pt x="341" y="58"/>
                    </a:cubicBezTo>
                    <a:cubicBezTo>
                      <a:pt x="334" y="59"/>
                      <a:pt x="334" y="59"/>
                      <a:pt x="334" y="59"/>
                    </a:cubicBezTo>
                    <a:cubicBezTo>
                      <a:pt x="330" y="57"/>
                      <a:pt x="330" y="57"/>
                      <a:pt x="330" y="57"/>
                    </a:cubicBezTo>
                    <a:cubicBezTo>
                      <a:pt x="326" y="60"/>
                      <a:pt x="326" y="60"/>
                      <a:pt x="326" y="60"/>
                    </a:cubicBezTo>
                    <a:cubicBezTo>
                      <a:pt x="325" y="64"/>
                      <a:pt x="325" y="64"/>
                      <a:pt x="325" y="64"/>
                    </a:cubicBezTo>
                    <a:cubicBezTo>
                      <a:pt x="329" y="68"/>
                      <a:pt x="329" y="68"/>
                      <a:pt x="329" y="68"/>
                    </a:cubicBezTo>
                    <a:cubicBezTo>
                      <a:pt x="330" y="71"/>
                      <a:pt x="330" y="71"/>
                      <a:pt x="330" y="71"/>
                    </a:cubicBezTo>
                    <a:cubicBezTo>
                      <a:pt x="331" y="76"/>
                      <a:pt x="331" y="76"/>
                      <a:pt x="331" y="76"/>
                    </a:cubicBezTo>
                    <a:cubicBezTo>
                      <a:pt x="331" y="77"/>
                      <a:pt x="331" y="77"/>
                      <a:pt x="331" y="77"/>
                    </a:cubicBezTo>
                    <a:cubicBezTo>
                      <a:pt x="328" y="77"/>
                      <a:pt x="328" y="77"/>
                      <a:pt x="328" y="77"/>
                    </a:cubicBezTo>
                    <a:cubicBezTo>
                      <a:pt x="323" y="76"/>
                      <a:pt x="323" y="76"/>
                      <a:pt x="323" y="76"/>
                    </a:cubicBezTo>
                    <a:cubicBezTo>
                      <a:pt x="322" y="75"/>
                      <a:pt x="322" y="75"/>
                      <a:pt x="322" y="75"/>
                    </a:cubicBezTo>
                    <a:cubicBezTo>
                      <a:pt x="320" y="75"/>
                      <a:pt x="320" y="75"/>
                      <a:pt x="320" y="75"/>
                    </a:cubicBezTo>
                    <a:cubicBezTo>
                      <a:pt x="320" y="75"/>
                      <a:pt x="320" y="75"/>
                      <a:pt x="320" y="75"/>
                    </a:cubicBezTo>
                    <a:cubicBezTo>
                      <a:pt x="320" y="75"/>
                      <a:pt x="320" y="75"/>
                      <a:pt x="320" y="75"/>
                    </a:cubicBezTo>
                    <a:cubicBezTo>
                      <a:pt x="314" y="75"/>
                      <a:pt x="314" y="75"/>
                      <a:pt x="314" y="75"/>
                    </a:cubicBezTo>
                    <a:cubicBezTo>
                      <a:pt x="311" y="75"/>
                      <a:pt x="311" y="75"/>
                      <a:pt x="311" y="75"/>
                    </a:cubicBezTo>
                    <a:cubicBezTo>
                      <a:pt x="310" y="73"/>
                      <a:pt x="310" y="73"/>
                      <a:pt x="310" y="73"/>
                    </a:cubicBezTo>
                    <a:cubicBezTo>
                      <a:pt x="304" y="74"/>
                      <a:pt x="304" y="74"/>
                      <a:pt x="304" y="74"/>
                    </a:cubicBezTo>
                    <a:cubicBezTo>
                      <a:pt x="300" y="76"/>
                      <a:pt x="300" y="76"/>
                      <a:pt x="300" y="76"/>
                    </a:cubicBezTo>
                    <a:cubicBezTo>
                      <a:pt x="298" y="83"/>
                      <a:pt x="298" y="83"/>
                      <a:pt x="298" y="83"/>
                    </a:cubicBezTo>
                    <a:cubicBezTo>
                      <a:pt x="291" y="82"/>
                      <a:pt x="291" y="82"/>
                      <a:pt x="291" y="82"/>
                    </a:cubicBezTo>
                    <a:cubicBezTo>
                      <a:pt x="287" y="84"/>
                      <a:pt x="287" y="84"/>
                      <a:pt x="287" y="84"/>
                    </a:cubicBezTo>
                    <a:cubicBezTo>
                      <a:pt x="286" y="86"/>
                      <a:pt x="286" y="86"/>
                      <a:pt x="286" y="86"/>
                    </a:cubicBezTo>
                    <a:cubicBezTo>
                      <a:pt x="284" y="89"/>
                      <a:pt x="284" y="89"/>
                      <a:pt x="284" y="89"/>
                    </a:cubicBezTo>
                    <a:cubicBezTo>
                      <a:pt x="280" y="90"/>
                      <a:pt x="280" y="90"/>
                      <a:pt x="280" y="90"/>
                    </a:cubicBezTo>
                    <a:cubicBezTo>
                      <a:pt x="279" y="88"/>
                      <a:pt x="279" y="88"/>
                      <a:pt x="279" y="88"/>
                    </a:cubicBezTo>
                    <a:cubicBezTo>
                      <a:pt x="277" y="89"/>
                      <a:pt x="277" y="89"/>
                      <a:pt x="277" y="89"/>
                    </a:cubicBezTo>
                    <a:cubicBezTo>
                      <a:pt x="274" y="93"/>
                      <a:pt x="274" y="93"/>
                      <a:pt x="274" y="93"/>
                    </a:cubicBezTo>
                    <a:cubicBezTo>
                      <a:pt x="272" y="91"/>
                      <a:pt x="272" y="91"/>
                      <a:pt x="272" y="91"/>
                    </a:cubicBezTo>
                    <a:cubicBezTo>
                      <a:pt x="264" y="84"/>
                      <a:pt x="264" y="84"/>
                      <a:pt x="264" y="84"/>
                    </a:cubicBezTo>
                    <a:cubicBezTo>
                      <a:pt x="262" y="80"/>
                      <a:pt x="262" y="80"/>
                      <a:pt x="262" y="80"/>
                    </a:cubicBezTo>
                    <a:cubicBezTo>
                      <a:pt x="262" y="77"/>
                      <a:pt x="262" y="77"/>
                      <a:pt x="262" y="77"/>
                    </a:cubicBezTo>
                    <a:cubicBezTo>
                      <a:pt x="258" y="72"/>
                      <a:pt x="258" y="72"/>
                      <a:pt x="258" y="72"/>
                    </a:cubicBezTo>
                    <a:cubicBezTo>
                      <a:pt x="254" y="68"/>
                      <a:pt x="254" y="68"/>
                      <a:pt x="254" y="68"/>
                    </a:cubicBezTo>
                    <a:cubicBezTo>
                      <a:pt x="254" y="63"/>
                      <a:pt x="254" y="63"/>
                      <a:pt x="254" y="63"/>
                    </a:cubicBezTo>
                    <a:cubicBezTo>
                      <a:pt x="255" y="60"/>
                      <a:pt x="255" y="60"/>
                      <a:pt x="255" y="60"/>
                    </a:cubicBezTo>
                    <a:cubicBezTo>
                      <a:pt x="254" y="58"/>
                      <a:pt x="254" y="58"/>
                      <a:pt x="254" y="58"/>
                    </a:cubicBezTo>
                    <a:cubicBezTo>
                      <a:pt x="254" y="54"/>
                      <a:pt x="254" y="54"/>
                      <a:pt x="254" y="54"/>
                    </a:cubicBezTo>
                    <a:cubicBezTo>
                      <a:pt x="256" y="51"/>
                      <a:pt x="256" y="51"/>
                      <a:pt x="256" y="51"/>
                    </a:cubicBezTo>
                    <a:cubicBezTo>
                      <a:pt x="255" y="46"/>
                      <a:pt x="255" y="46"/>
                      <a:pt x="255" y="46"/>
                    </a:cubicBezTo>
                    <a:cubicBezTo>
                      <a:pt x="259" y="39"/>
                      <a:pt x="259" y="39"/>
                      <a:pt x="259" y="39"/>
                    </a:cubicBezTo>
                    <a:cubicBezTo>
                      <a:pt x="260" y="33"/>
                      <a:pt x="260" y="33"/>
                      <a:pt x="260" y="33"/>
                    </a:cubicBezTo>
                    <a:cubicBezTo>
                      <a:pt x="263" y="28"/>
                      <a:pt x="263" y="28"/>
                      <a:pt x="263" y="28"/>
                    </a:cubicBezTo>
                    <a:cubicBezTo>
                      <a:pt x="263" y="26"/>
                      <a:pt x="263" y="26"/>
                      <a:pt x="263" y="26"/>
                    </a:cubicBezTo>
                    <a:cubicBezTo>
                      <a:pt x="260" y="26"/>
                      <a:pt x="260" y="26"/>
                      <a:pt x="260" y="26"/>
                    </a:cubicBezTo>
                    <a:cubicBezTo>
                      <a:pt x="258" y="23"/>
                      <a:pt x="258" y="23"/>
                      <a:pt x="258" y="23"/>
                    </a:cubicBezTo>
                    <a:cubicBezTo>
                      <a:pt x="257" y="20"/>
                      <a:pt x="257" y="20"/>
                      <a:pt x="257" y="20"/>
                    </a:cubicBezTo>
                    <a:cubicBezTo>
                      <a:pt x="253" y="20"/>
                      <a:pt x="253" y="20"/>
                      <a:pt x="253" y="20"/>
                    </a:cubicBezTo>
                    <a:cubicBezTo>
                      <a:pt x="250" y="18"/>
                      <a:pt x="250" y="18"/>
                      <a:pt x="250" y="18"/>
                    </a:cubicBezTo>
                    <a:cubicBezTo>
                      <a:pt x="252" y="16"/>
                      <a:pt x="252" y="16"/>
                      <a:pt x="252" y="16"/>
                    </a:cubicBezTo>
                    <a:cubicBezTo>
                      <a:pt x="254" y="11"/>
                      <a:pt x="254" y="11"/>
                      <a:pt x="254" y="11"/>
                    </a:cubicBezTo>
                    <a:cubicBezTo>
                      <a:pt x="254" y="5"/>
                      <a:pt x="254" y="5"/>
                      <a:pt x="254" y="5"/>
                    </a:cubicBezTo>
                    <a:cubicBezTo>
                      <a:pt x="251" y="1"/>
                      <a:pt x="251" y="1"/>
                      <a:pt x="251" y="1"/>
                    </a:cubicBezTo>
                    <a:cubicBezTo>
                      <a:pt x="247" y="0"/>
                      <a:pt x="247" y="0"/>
                      <a:pt x="247" y="0"/>
                    </a:cubicBezTo>
                    <a:cubicBezTo>
                      <a:pt x="245" y="2"/>
                      <a:pt x="245" y="2"/>
                      <a:pt x="245" y="2"/>
                    </a:cubicBezTo>
                    <a:cubicBezTo>
                      <a:pt x="243" y="0"/>
                      <a:pt x="243" y="0"/>
                      <a:pt x="243" y="0"/>
                    </a:cubicBezTo>
                    <a:cubicBezTo>
                      <a:pt x="242" y="0"/>
                      <a:pt x="242" y="0"/>
                      <a:pt x="242" y="0"/>
                    </a:cubicBezTo>
                    <a:cubicBezTo>
                      <a:pt x="242" y="4"/>
                      <a:pt x="242" y="4"/>
                      <a:pt x="242" y="4"/>
                    </a:cubicBezTo>
                    <a:cubicBezTo>
                      <a:pt x="240" y="10"/>
                      <a:pt x="240" y="10"/>
                      <a:pt x="240" y="10"/>
                    </a:cubicBezTo>
                    <a:cubicBezTo>
                      <a:pt x="231" y="18"/>
                      <a:pt x="231" y="18"/>
                      <a:pt x="231" y="18"/>
                    </a:cubicBezTo>
                    <a:cubicBezTo>
                      <a:pt x="225" y="18"/>
                      <a:pt x="225" y="18"/>
                      <a:pt x="225" y="18"/>
                    </a:cubicBezTo>
                    <a:cubicBezTo>
                      <a:pt x="217" y="22"/>
                      <a:pt x="217" y="22"/>
                      <a:pt x="217" y="22"/>
                    </a:cubicBezTo>
                    <a:cubicBezTo>
                      <a:pt x="217" y="22"/>
                      <a:pt x="217" y="22"/>
                      <a:pt x="217" y="22"/>
                    </a:cubicBezTo>
                    <a:cubicBezTo>
                      <a:pt x="217" y="22"/>
                      <a:pt x="217" y="22"/>
                      <a:pt x="217" y="22"/>
                    </a:cubicBezTo>
                    <a:cubicBezTo>
                      <a:pt x="214" y="21"/>
                      <a:pt x="214" y="21"/>
                      <a:pt x="214" y="21"/>
                    </a:cubicBezTo>
                    <a:cubicBezTo>
                      <a:pt x="209" y="21"/>
                      <a:pt x="209" y="21"/>
                      <a:pt x="209" y="21"/>
                    </a:cubicBezTo>
                    <a:cubicBezTo>
                      <a:pt x="203" y="28"/>
                      <a:pt x="203" y="28"/>
                      <a:pt x="203" y="28"/>
                    </a:cubicBezTo>
                    <a:cubicBezTo>
                      <a:pt x="197" y="30"/>
                      <a:pt x="197" y="30"/>
                      <a:pt x="197" y="30"/>
                    </a:cubicBezTo>
                    <a:cubicBezTo>
                      <a:pt x="195" y="28"/>
                      <a:pt x="195" y="28"/>
                      <a:pt x="195" y="28"/>
                    </a:cubicBezTo>
                    <a:cubicBezTo>
                      <a:pt x="187" y="30"/>
                      <a:pt x="187" y="30"/>
                      <a:pt x="187" y="30"/>
                    </a:cubicBezTo>
                    <a:cubicBezTo>
                      <a:pt x="181" y="30"/>
                      <a:pt x="181" y="30"/>
                      <a:pt x="181" y="30"/>
                    </a:cubicBezTo>
                    <a:cubicBezTo>
                      <a:pt x="175" y="26"/>
                      <a:pt x="175" y="26"/>
                      <a:pt x="175" y="26"/>
                    </a:cubicBezTo>
                    <a:cubicBezTo>
                      <a:pt x="169" y="25"/>
                      <a:pt x="169" y="25"/>
                      <a:pt x="169" y="25"/>
                    </a:cubicBezTo>
                    <a:cubicBezTo>
                      <a:pt x="164" y="23"/>
                      <a:pt x="164" y="23"/>
                      <a:pt x="164" y="23"/>
                    </a:cubicBezTo>
                    <a:cubicBezTo>
                      <a:pt x="166" y="29"/>
                      <a:pt x="166" y="29"/>
                      <a:pt x="166" y="29"/>
                    </a:cubicBezTo>
                    <a:cubicBezTo>
                      <a:pt x="170" y="30"/>
                      <a:pt x="170" y="30"/>
                      <a:pt x="170" y="30"/>
                    </a:cubicBezTo>
                    <a:cubicBezTo>
                      <a:pt x="174" y="35"/>
                      <a:pt x="174" y="35"/>
                      <a:pt x="174" y="35"/>
                    </a:cubicBezTo>
                    <a:cubicBezTo>
                      <a:pt x="175" y="39"/>
                      <a:pt x="175" y="39"/>
                      <a:pt x="175" y="39"/>
                    </a:cubicBezTo>
                    <a:cubicBezTo>
                      <a:pt x="170" y="48"/>
                      <a:pt x="170" y="48"/>
                      <a:pt x="170" y="48"/>
                    </a:cubicBezTo>
                    <a:cubicBezTo>
                      <a:pt x="171" y="50"/>
                      <a:pt x="171" y="50"/>
                      <a:pt x="171" y="50"/>
                    </a:cubicBezTo>
                    <a:cubicBezTo>
                      <a:pt x="172" y="53"/>
                      <a:pt x="172" y="53"/>
                      <a:pt x="172" y="53"/>
                    </a:cubicBezTo>
                    <a:cubicBezTo>
                      <a:pt x="171" y="60"/>
                      <a:pt x="171" y="60"/>
                      <a:pt x="171" y="60"/>
                    </a:cubicBezTo>
                    <a:cubicBezTo>
                      <a:pt x="179" y="63"/>
                      <a:pt x="179" y="63"/>
                      <a:pt x="179" y="63"/>
                    </a:cubicBezTo>
                    <a:cubicBezTo>
                      <a:pt x="185" y="63"/>
                      <a:pt x="185" y="63"/>
                      <a:pt x="185" y="63"/>
                    </a:cubicBezTo>
                    <a:cubicBezTo>
                      <a:pt x="191" y="64"/>
                      <a:pt x="191" y="64"/>
                      <a:pt x="191" y="64"/>
                    </a:cubicBezTo>
                    <a:cubicBezTo>
                      <a:pt x="191" y="68"/>
                      <a:pt x="191" y="68"/>
                      <a:pt x="191" y="68"/>
                    </a:cubicBezTo>
                    <a:cubicBezTo>
                      <a:pt x="187" y="71"/>
                      <a:pt x="187" y="71"/>
                      <a:pt x="187" y="71"/>
                    </a:cubicBezTo>
                    <a:cubicBezTo>
                      <a:pt x="179" y="73"/>
                      <a:pt x="179" y="73"/>
                      <a:pt x="179" y="73"/>
                    </a:cubicBezTo>
                    <a:cubicBezTo>
                      <a:pt x="177" y="75"/>
                      <a:pt x="177" y="75"/>
                      <a:pt x="177" y="75"/>
                    </a:cubicBezTo>
                    <a:cubicBezTo>
                      <a:pt x="176" y="77"/>
                      <a:pt x="176" y="77"/>
                      <a:pt x="176" y="77"/>
                    </a:cubicBezTo>
                    <a:cubicBezTo>
                      <a:pt x="174" y="82"/>
                      <a:pt x="174" y="82"/>
                      <a:pt x="174" y="82"/>
                    </a:cubicBezTo>
                    <a:cubicBezTo>
                      <a:pt x="165" y="88"/>
                      <a:pt x="165" y="88"/>
                      <a:pt x="165" y="88"/>
                    </a:cubicBezTo>
                    <a:cubicBezTo>
                      <a:pt x="161" y="92"/>
                      <a:pt x="161" y="92"/>
                      <a:pt x="161" y="92"/>
                    </a:cubicBezTo>
                    <a:cubicBezTo>
                      <a:pt x="155" y="97"/>
                      <a:pt x="155" y="97"/>
                      <a:pt x="155" y="97"/>
                    </a:cubicBezTo>
                    <a:cubicBezTo>
                      <a:pt x="151" y="104"/>
                      <a:pt x="151" y="104"/>
                      <a:pt x="151" y="104"/>
                    </a:cubicBezTo>
                    <a:cubicBezTo>
                      <a:pt x="144" y="104"/>
                      <a:pt x="144" y="104"/>
                      <a:pt x="144" y="104"/>
                    </a:cubicBezTo>
                    <a:cubicBezTo>
                      <a:pt x="139" y="103"/>
                      <a:pt x="139" y="103"/>
                      <a:pt x="139" y="103"/>
                    </a:cubicBezTo>
                    <a:cubicBezTo>
                      <a:pt x="132" y="97"/>
                      <a:pt x="132" y="97"/>
                      <a:pt x="132" y="97"/>
                    </a:cubicBezTo>
                    <a:cubicBezTo>
                      <a:pt x="125" y="91"/>
                      <a:pt x="125" y="91"/>
                      <a:pt x="125" y="91"/>
                    </a:cubicBezTo>
                    <a:cubicBezTo>
                      <a:pt x="120" y="92"/>
                      <a:pt x="120" y="92"/>
                      <a:pt x="120" y="92"/>
                    </a:cubicBezTo>
                    <a:cubicBezTo>
                      <a:pt x="120" y="86"/>
                      <a:pt x="120" y="86"/>
                      <a:pt x="120" y="86"/>
                    </a:cubicBezTo>
                    <a:cubicBezTo>
                      <a:pt x="120" y="81"/>
                      <a:pt x="120" y="81"/>
                      <a:pt x="120" y="81"/>
                    </a:cubicBezTo>
                    <a:cubicBezTo>
                      <a:pt x="117" y="76"/>
                      <a:pt x="117" y="76"/>
                      <a:pt x="117" y="76"/>
                    </a:cubicBezTo>
                    <a:cubicBezTo>
                      <a:pt x="116" y="73"/>
                      <a:pt x="116" y="73"/>
                      <a:pt x="116" y="73"/>
                    </a:cubicBezTo>
                    <a:cubicBezTo>
                      <a:pt x="111" y="75"/>
                      <a:pt x="111" y="75"/>
                      <a:pt x="111" y="75"/>
                    </a:cubicBezTo>
                    <a:cubicBezTo>
                      <a:pt x="107" y="79"/>
                      <a:pt x="107" y="79"/>
                      <a:pt x="107" y="79"/>
                    </a:cubicBezTo>
                    <a:cubicBezTo>
                      <a:pt x="105" y="80"/>
                      <a:pt x="105" y="80"/>
                      <a:pt x="105" y="80"/>
                    </a:cubicBezTo>
                    <a:cubicBezTo>
                      <a:pt x="103" y="77"/>
                      <a:pt x="103" y="77"/>
                      <a:pt x="103" y="77"/>
                    </a:cubicBezTo>
                    <a:cubicBezTo>
                      <a:pt x="99" y="77"/>
                      <a:pt x="99" y="77"/>
                      <a:pt x="99" y="77"/>
                    </a:cubicBezTo>
                    <a:cubicBezTo>
                      <a:pt x="97" y="81"/>
                      <a:pt x="97" y="81"/>
                      <a:pt x="97" y="81"/>
                    </a:cubicBezTo>
                    <a:cubicBezTo>
                      <a:pt x="76" y="81"/>
                      <a:pt x="76" y="81"/>
                      <a:pt x="76" y="81"/>
                    </a:cubicBezTo>
                    <a:cubicBezTo>
                      <a:pt x="75" y="88"/>
                      <a:pt x="75" y="88"/>
                      <a:pt x="75" y="88"/>
                    </a:cubicBezTo>
                    <a:cubicBezTo>
                      <a:pt x="77" y="93"/>
                      <a:pt x="77" y="93"/>
                      <a:pt x="77" y="93"/>
                    </a:cubicBezTo>
                    <a:cubicBezTo>
                      <a:pt x="84" y="95"/>
                      <a:pt x="84" y="95"/>
                      <a:pt x="84" y="95"/>
                    </a:cubicBezTo>
                    <a:cubicBezTo>
                      <a:pt x="87" y="101"/>
                      <a:pt x="87" y="101"/>
                      <a:pt x="87" y="101"/>
                    </a:cubicBezTo>
                    <a:cubicBezTo>
                      <a:pt x="85" y="104"/>
                      <a:pt x="85" y="104"/>
                      <a:pt x="85" y="104"/>
                    </a:cubicBezTo>
                    <a:cubicBezTo>
                      <a:pt x="87" y="106"/>
                      <a:pt x="87" y="106"/>
                      <a:pt x="87" y="106"/>
                    </a:cubicBezTo>
                    <a:cubicBezTo>
                      <a:pt x="86" y="110"/>
                      <a:pt x="86" y="110"/>
                      <a:pt x="86" y="110"/>
                    </a:cubicBezTo>
                    <a:cubicBezTo>
                      <a:pt x="81" y="107"/>
                      <a:pt x="81" y="107"/>
                      <a:pt x="81" y="107"/>
                    </a:cubicBezTo>
                    <a:cubicBezTo>
                      <a:pt x="69" y="112"/>
                      <a:pt x="69" y="112"/>
                      <a:pt x="69" y="112"/>
                    </a:cubicBezTo>
                    <a:cubicBezTo>
                      <a:pt x="70" y="124"/>
                      <a:pt x="70" y="124"/>
                      <a:pt x="70" y="124"/>
                    </a:cubicBezTo>
                    <a:cubicBezTo>
                      <a:pt x="73" y="128"/>
                      <a:pt x="73" y="128"/>
                      <a:pt x="73" y="128"/>
                    </a:cubicBezTo>
                    <a:cubicBezTo>
                      <a:pt x="80" y="135"/>
                      <a:pt x="80" y="135"/>
                      <a:pt x="80" y="135"/>
                    </a:cubicBezTo>
                    <a:cubicBezTo>
                      <a:pt x="84" y="144"/>
                      <a:pt x="84" y="144"/>
                      <a:pt x="84" y="144"/>
                    </a:cubicBezTo>
                    <a:cubicBezTo>
                      <a:pt x="84" y="152"/>
                      <a:pt x="84" y="152"/>
                      <a:pt x="84" y="152"/>
                    </a:cubicBezTo>
                    <a:cubicBezTo>
                      <a:pt x="84" y="155"/>
                      <a:pt x="84" y="155"/>
                      <a:pt x="84" y="155"/>
                    </a:cubicBezTo>
                    <a:cubicBezTo>
                      <a:pt x="74" y="201"/>
                      <a:pt x="74" y="201"/>
                      <a:pt x="74" y="201"/>
                    </a:cubicBezTo>
                    <a:cubicBezTo>
                      <a:pt x="71" y="213"/>
                      <a:pt x="71" y="213"/>
                      <a:pt x="71" y="213"/>
                    </a:cubicBezTo>
                    <a:cubicBezTo>
                      <a:pt x="71" y="215"/>
                      <a:pt x="71" y="215"/>
                      <a:pt x="71" y="215"/>
                    </a:cubicBezTo>
                    <a:cubicBezTo>
                      <a:pt x="69" y="218"/>
                      <a:pt x="69" y="218"/>
                      <a:pt x="69" y="218"/>
                    </a:cubicBezTo>
                    <a:cubicBezTo>
                      <a:pt x="65" y="217"/>
                      <a:pt x="65" y="217"/>
                      <a:pt x="65" y="217"/>
                    </a:cubicBezTo>
                    <a:cubicBezTo>
                      <a:pt x="66" y="215"/>
                      <a:pt x="66" y="215"/>
                      <a:pt x="66" y="215"/>
                    </a:cubicBezTo>
                    <a:cubicBezTo>
                      <a:pt x="62" y="212"/>
                      <a:pt x="62" y="212"/>
                      <a:pt x="62" y="212"/>
                    </a:cubicBezTo>
                    <a:cubicBezTo>
                      <a:pt x="60" y="213"/>
                      <a:pt x="60" y="213"/>
                      <a:pt x="60" y="213"/>
                    </a:cubicBezTo>
                    <a:cubicBezTo>
                      <a:pt x="57" y="213"/>
                      <a:pt x="57" y="213"/>
                      <a:pt x="57" y="213"/>
                    </a:cubicBezTo>
                    <a:cubicBezTo>
                      <a:pt x="55" y="212"/>
                      <a:pt x="55" y="212"/>
                      <a:pt x="55" y="212"/>
                    </a:cubicBezTo>
                    <a:cubicBezTo>
                      <a:pt x="54" y="215"/>
                      <a:pt x="54" y="215"/>
                      <a:pt x="54" y="215"/>
                    </a:cubicBezTo>
                    <a:cubicBezTo>
                      <a:pt x="41" y="220"/>
                      <a:pt x="41" y="220"/>
                      <a:pt x="41" y="220"/>
                    </a:cubicBezTo>
                    <a:cubicBezTo>
                      <a:pt x="32" y="223"/>
                      <a:pt x="32" y="223"/>
                      <a:pt x="32" y="223"/>
                    </a:cubicBezTo>
                    <a:cubicBezTo>
                      <a:pt x="30" y="225"/>
                      <a:pt x="30" y="225"/>
                      <a:pt x="30" y="225"/>
                    </a:cubicBezTo>
                    <a:cubicBezTo>
                      <a:pt x="28" y="226"/>
                      <a:pt x="28" y="226"/>
                      <a:pt x="28" y="226"/>
                    </a:cubicBezTo>
                    <a:cubicBezTo>
                      <a:pt x="24" y="231"/>
                      <a:pt x="24" y="231"/>
                      <a:pt x="24" y="231"/>
                    </a:cubicBezTo>
                    <a:cubicBezTo>
                      <a:pt x="20" y="233"/>
                      <a:pt x="20" y="233"/>
                      <a:pt x="20" y="233"/>
                    </a:cubicBezTo>
                    <a:cubicBezTo>
                      <a:pt x="16" y="236"/>
                      <a:pt x="16" y="236"/>
                      <a:pt x="16" y="236"/>
                    </a:cubicBezTo>
                    <a:cubicBezTo>
                      <a:pt x="17" y="241"/>
                      <a:pt x="17" y="241"/>
                      <a:pt x="17" y="241"/>
                    </a:cubicBezTo>
                    <a:cubicBezTo>
                      <a:pt x="15" y="245"/>
                      <a:pt x="15" y="245"/>
                      <a:pt x="15" y="245"/>
                    </a:cubicBezTo>
                    <a:cubicBezTo>
                      <a:pt x="16" y="248"/>
                      <a:pt x="16" y="248"/>
                      <a:pt x="16" y="248"/>
                    </a:cubicBezTo>
                    <a:cubicBezTo>
                      <a:pt x="11" y="254"/>
                      <a:pt x="11" y="254"/>
                      <a:pt x="11" y="254"/>
                    </a:cubicBezTo>
                    <a:cubicBezTo>
                      <a:pt x="12" y="262"/>
                      <a:pt x="12" y="262"/>
                      <a:pt x="12" y="262"/>
                    </a:cubicBezTo>
                    <a:cubicBezTo>
                      <a:pt x="14" y="266"/>
                      <a:pt x="14" y="266"/>
                      <a:pt x="14" y="266"/>
                    </a:cubicBezTo>
                    <a:cubicBezTo>
                      <a:pt x="11" y="269"/>
                      <a:pt x="11" y="269"/>
                      <a:pt x="11" y="269"/>
                    </a:cubicBezTo>
                    <a:cubicBezTo>
                      <a:pt x="8" y="268"/>
                      <a:pt x="8" y="268"/>
                      <a:pt x="8" y="268"/>
                    </a:cubicBezTo>
                    <a:cubicBezTo>
                      <a:pt x="3" y="272"/>
                      <a:pt x="3" y="272"/>
                      <a:pt x="3" y="272"/>
                    </a:cubicBezTo>
                    <a:cubicBezTo>
                      <a:pt x="3" y="277"/>
                      <a:pt x="3" y="277"/>
                      <a:pt x="3" y="277"/>
                    </a:cubicBezTo>
                    <a:cubicBezTo>
                      <a:pt x="1" y="279"/>
                      <a:pt x="1" y="279"/>
                      <a:pt x="1" y="279"/>
                    </a:cubicBezTo>
                    <a:cubicBezTo>
                      <a:pt x="2" y="282"/>
                      <a:pt x="2" y="282"/>
                      <a:pt x="2" y="282"/>
                    </a:cubicBezTo>
                    <a:cubicBezTo>
                      <a:pt x="2" y="287"/>
                      <a:pt x="2" y="287"/>
                      <a:pt x="2" y="287"/>
                    </a:cubicBezTo>
                    <a:cubicBezTo>
                      <a:pt x="0" y="291"/>
                      <a:pt x="0" y="291"/>
                      <a:pt x="0" y="291"/>
                    </a:cubicBezTo>
                    <a:cubicBezTo>
                      <a:pt x="2" y="295"/>
                      <a:pt x="2" y="295"/>
                      <a:pt x="2" y="295"/>
                    </a:cubicBezTo>
                    <a:cubicBezTo>
                      <a:pt x="1" y="298"/>
                      <a:pt x="1" y="298"/>
                      <a:pt x="1" y="298"/>
                    </a:cubicBezTo>
                    <a:cubicBezTo>
                      <a:pt x="6" y="304"/>
                      <a:pt x="6" y="304"/>
                      <a:pt x="6" y="304"/>
                    </a:cubicBezTo>
                    <a:cubicBezTo>
                      <a:pt x="15" y="321"/>
                      <a:pt x="15" y="321"/>
                      <a:pt x="15" y="321"/>
                    </a:cubicBezTo>
                    <a:cubicBezTo>
                      <a:pt x="10" y="328"/>
                      <a:pt x="10" y="328"/>
                      <a:pt x="10" y="328"/>
                    </a:cubicBezTo>
                    <a:cubicBezTo>
                      <a:pt x="21" y="327"/>
                      <a:pt x="21" y="327"/>
                      <a:pt x="21" y="327"/>
                    </a:cubicBezTo>
                    <a:cubicBezTo>
                      <a:pt x="27" y="328"/>
                      <a:pt x="27" y="328"/>
                      <a:pt x="27" y="328"/>
                    </a:cubicBezTo>
                    <a:cubicBezTo>
                      <a:pt x="31" y="335"/>
                      <a:pt x="31" y="335"/>
                      <a:pt x="31" y="335"/>
                    </a:cubicBezTo>
                    <a:cubicBezTo>
                      <a:pt x="32" y="341"/>
                      <a:pt x="32" y="341"/>
                      <a:pt x="32" y="341"/>
                    </a:cubicBezTo>
                    <a:cubicBezTo>
                      <a:pt x="40" y="342"/>
                      <a:pt x="40" y="342"/>
                      <a:pt x="40" y="342"/>
                    </a:cubicBezTo>
                    <a:cubicBezTo>
                      <a:pt x="49" y="343"/>
                      <a:pt x="49" y="343"/>
                      <a:pt x="49" y="343"/>
                    </a:cubicBezTo>
                    <a:cubicBezTo>
                      <a:pt x="57" y="334"/>
                      <a:pt x="57" y="334"/>
                      <a:pt x="57" y="334"/>
                    </a:cubicBezTo>
                    <a:cubicBezTo>
                      <a:pt x="63" y="330"/>
                      <a:pt x="63" y="330"/>
                      <a:pt x="63" y="330"/>
                    </a:cubicBezTo>
                    <a:cubicBezTo>
                      <a:pt x="65" y="332"/>
                      <a:pt x="65" y="332"/>
                      <a:pt x="65" y="332"/>
                    </a:cubicBezTo>
                    <a:cubicBezTo>
                      <a:pt x="64" y="337"/>
                      <a:pt x="64" y="337"/>
                      <a:pt x="64" y="337"/>
                    </a:cubicBezTo>
                    <a:cubicBezTo>
                      <a:pt x="63" y="338"/>
                      <a:pt x="63" y="338"/>
                      <a:pt x="63" y="338"/>
                    </a:cubicBezTo>
                    <a:cubicBezTo>
                      <a:pt x="63" y="346"/>
                      <a:pt x="63" y="346"/>
                      <a:pt x="63" y="346"/>
                    </a:cubicBezTo>
                    <a:cubicBezTo>
                      <a:pt x="64" y="359"/>
                      <a:pt x="64" y="359"/>
                      <a:pt x="64" y="359"/>
                    </a:cubicBezTo>
                    <a:cubicBezTo>
                      <a:pt x="64" y="364"/>
                      <a:pt x="64" y="364"/>
                      <a:pt x="64" y="364"/>
                    </a:cubicBezTo>
                    <a:cubicBezTo>
                      <a:pt x="66" y="367"/>
                      <a:pt x="66" y="367"/>
                      <a:pt x="66" y="367"/>
                    </a:cubicBezTo>
                    <a:cubicBezTo>
                      <a:pt x="70" y="366"/>
                      <a:pt x="70" y="366"/>
                      <a:pt x="70" y="366"/>
                    </a:cubicBezTo>
                    <a:cubicBezTo>
                      <a:pt x="73" y="365"/>
                      <a:pt x="73" y="365"/>
                      <a:pt x="73" y="365"/>
                    </a:cubicBezTo>
                    <a:cubicBezTo>
                      <a:pt x="77" y="365"/>
                      <a:pt x="77" y="365"/>
                      <a:pt x="77" y="365"/>
                    </a:cubicBezTo>
                    <a:cubicBezTo>
                      <a:pt x="79" y="364"/>
                      <a:pt x="79" y="364"/>
                      <a:pt x="79" y="364"/>
                    </a:cubicBezTo>
                    <a:cubicBezTo>
                      <a:pt x="81" y="365"/>
                      <a:pt x="81" y="365"/>
                      <a:pt x="81" y="365"/>
                    </a:cubicBezTo>
                    <a:cubicBezTo>
                      <a:pt x="81" y="366"/>
                      <a:pt x="81" y="366"/>
                      <a:pt x="81" y="366"/>
                    </a:cubicBezTo>
                    <a:cubicBezTo>
                      <a:pt x="93" y="366"/>
                      <a:pt x="93" y="366"/>
                      <a:pt x="93" y="366"/>
                    </a:cubicBezTo>
                    <a:cubicBezTo>
                      <a:pt x="98" y="366"/>
                      <a:pt x="98" y="366"/>
                      <a:pt x="98" y="366"/>
                    </a:cubicBezTo>
                    <a:cubicBezTo>
                      <a:pt x="104" y="362"/>
                      <a:pt x="104" y="362"/>
                      <a:pt x="104" y="362"/>
                    </a:cubicBezTo>
                    <a:cubicBezTo>
                      <a:pt x="106" y="362"/>
                      <a:pt x="106" y="362"/>
                      <a:pt x="106" y="362"/>
                    </a:cubicBezTo>
                    <a:cubicBezTo>
                      <a:pt x="110" y="359"/>
                      <a:pt x="110" y="359"/>
                      <a:pt x="110" y="359"/>
                    </a:cubicBezTo>
                    <a:cubicBezTo>
                      <a:pt x="115" y="359"/>
                      <a:pt x="115" y="359"/>
                      <a:pt x="115" y="359"/>
                    </a:cubicBezTo>
                    <a:cubicBezTo>
                      <a:pt x="120" y="357"/>
                      <a:pt x="120" y="357"/>
                      <a:pt x="120" y="357"/>
                    </a:cubicBezTo>
                    <a:cubicBezTo>
                      <a:pt x="123" y="347"/>
                      <a:pt x="123" y="347"/>
                      <a:pt x="123" y="347"/>
                    </a:cubicBezTo>
                    <a:cubicBezTo>
                      <a:pt x="132" y="340"/>
                      <a:pt x="132" y="340"/>
                      <a:pt x="132" y="340"/>
                    </a:cubicBezTo>
                    <a:cubicBezTo>
                      <a:pt x="138" y="339"/>
                      <a:pt x="138" y="339"/>
                      <a:pt x="138" y="339"/>
                    </a:cubicBezTo>
                    <a:cubicBezTo>
                      <a:pt x="144" y="336"/>
                      <a:pt x="144" y="336"/>
                      <a:pt x="144" y="336"/>
                    </a:cubicBezTo>
                    <a:cubicBezTo>
                      <a:pt x="148" y="336"/>
                      <a:pt x="148" y="336"/>
                      <a:pt x="148" y="336"/>
                    </a:cubicBezTo>
                    <a:cubicBezTo>
                      <a:pt x="151" y="339"/>
                      <a:pt x="151" y="339"/>
                      <a:pt x="151" y="339"/>
                    </a:cubicBezTo>
                    <a:cubicBezTo>
                      <a:pt x="156" y="336"/>
                      <a:pt x="156" y="336"/>
                      <a:pt x="156" y="336"/>
                    </a:cubicBezTo>
                    <a:cubicBezTo>
                      <a:pt x="158" y="338"/>
                      <a:pt x="158" y="338"/>
                      <a:pt x="158" y="338"/>
                    </a:cubicBezTo>
                    <a:cubicBezTo>
                      <a:pt x="157" y="343"/>
                      <a:pt x="157" y="343"/>
                      <a:pt x="157" y="343"/>
                    </a:cubicBezTo>
                    <a:cubicBezTo>
                      <a:pt x="159" y="351"/>
                      <a:pt x="159" y="351"/>
                      <a:pt x="159" y="351"/>
                    </a:cubicBezTo>
                    <a:cubicBezTo>
                      <a:pt x="156" y="357"/>
                      <a:pt x="156" y="357"/>
                      <a:pt x="156" y="357"/>
                    </a:cubicBezTo>
                    <a:cubicBezTo>
                      <a:pt x="159" y="367"/>
                      <a:pt x="159" y="367"/>
                      <a:pt x="159" y="367"/>
                    </a:cubicBezTo>
                    <a:cubicBezTo>
                      <a:pt x="157" y="372"/>
                      <a:pt x="157" y="372"/>
                      <a:pt x="157" y="372"/>
                    </a:cubicBezTo>
                    <a:cubicBezTo>
                      <a:pt x="160" y="380"/>
                      <a:pt x="160" y="380"/>
                      <a:pt x="160" y="380"/>
                    </a:cubicBezTo>
                    <a:cubicBezTo>
                      <a:pt x="165" y="382"/>
                      <a:pt x="165" y="382"/>
                      <a:pt x="165" y="382"/>
                    </a:cubicBezTo>
                    <a:cubicBezTo>
                      <a:pt x="166" y="389"/>
                      <a:pt x="166" y="389"/>
                      <a:pt x="166" y="389"/>
                    </a:cubicBezTo>
                    <a:cubicBezTo>
                      <a:pt x="170" y="391"/>
                      <a:pt x="170" y="391"/>
                      <a:pt x="170" y="391"/>
                    </a:cubicBezTo>
                    <a:cubicBezTo>
                      <a:pt x="176" y="396"/>
                      <a:pt x="176" y="396"/>
                      <a:pt x="176" y="396"/>
                    </a:cubicBezTo>
                    <a:cubicBezTo>
                      <a:pt x="180" y="400"/>
                      <a:pt x="180" y="400"/>
                      <a:pt x="180" y="400"/>
                    </a:cubicBezTo>
                    <a:cubicBezTo>
                      <a:pt x="181" y="398"/>
                      <a:pt x="181" y="398"/>
                      <a:pt x="181" y="398"/>
                    </a:cubicBezTo>
                    <a:cubicBezTo>
                      <a:pt x="189" y="396"/>
                      <a:pt x="189" y="396"/>
                      <a:pt x="189" y="396"/>
                    </a:cubicBezTo>
                    <a:cubicBezTo>
                      <a:pt x="195" y="403"/>
                      <a:pt x="195" y="403"/>
                      <a:pt x="195" y="403"/>
                    </a:cubicBezTo>
                    <a:cubicBezTo>
                      <a:pt x="200" y="402"/>
                      <a:pt x="200" y="402"/>
                      <a:pt x="200" y="402"/>
                    </a:cubicBezTo>
                    <a:cubicBezTo>
                      <a:pt x="207" y="410"/>
                      <a:pt x="207" y="410"/>
                      <a:pt x="207" y="410"/>
                    </a:cubicBezTo>
                    <a:cubicBezTo>
                      <a:pt x="209" y="410"/>
                      <a:pt x="209" y="410"/>
                      <a:pt x="209" y="410"/>
                    </a:cubicBezTo>
                    <a:cubicBezTo>
                      <a:pt x="217" y="413"/>
                      <a:pt x="217" y="413"/>
                      <a:pt x="217" y="413"/>
                    </a:cubicBezTo>
                    <a:cubicBezTo>
                      <a:pt x="222" y="415"/>
                      <a:pt x="222" y="415"/>
                      <a:pt x="222" y="415"/>
                    </a:cubicBezTo>
                    <a:cubicBezTo>
                      <a:pt x="223" y="421"/>
                      <a:pt x="223" y="421"/>
                      <a:pt x="223" y="421"/>
                    </a:cubicBezTo>
                    <a:cubicBezTo>
                      <a:pt x="227" y="423"/>
                      <a:pt x="227" y="423"/>
                      <a:pt x="227" y="423"/>
                    </a:cubicBezTo>
                    <a:cubicBezTo>
                      <a:pt x="232" y="426"/>
                      <a:pt x="232" y="426"/>
                      <a:pt x="232" y="426"/>
                    </a:cubicBezTo>
                    <a:cubicBezTo>
                      <a:pt x="242" y="425"/>
                      <a:pt x="242" y="425"/>
                      <a:pt x="242" y="425"/>
                    </a:cubicBezTo>
                    <a:cubicBezTo>
                      <a:pt x="250" y="430"/>
                      <a:pt x="250" y="430"/>
                      <a:pt x="250" y="430"/>
                    </a:cubicBezTo>
                    <a:cubicBezTo>
                      <a:pt x="251" y="433"/>
                      <a:pt x="251" y="433"/>
                      <a:pt x="251" y="433"/>
                    </a:cubicBezTo>
                    <a:cubicBezTo>
                      <a:pt x="250" y="444"/>
                      <a:pt x="250" y="444"/>
                      <a:pt x="250" y="444"/>
                    </a:cubicBezTo>
                    <a:cubicBezTo>
                      <a:pt x="252" y="452"/>
                      <a:pt x="252" y="452"/>
                      <a:pt x="252" y="452"/>
                    </a:cubicBezTo>
                    <a:cubicBezTo>
                      <a:pt x="250" y="457"/>
                      <a:pt x="250" y="457"/>
                      <a:pt x="250" y="457"/>
                    </a:cubicBezTo>
                    <a:cubicBezTo>
                      <a:pt x="256" y="471"/>
                      <a:pt x="256" y="471"/>
                      <a:pt x="256" y="471"/>
                    </a:cubicBezTo>
                    <a:cubicBezTo>
                      <a:pt x="256" y="481"/>
                      <a:pt x="256" y="481"/>
                      <a:pt x="256" y="481"/>
                    </a:cubicBezTo>
                    <a:cubicBezTo>
                      <a:pt x="288" y="481"/>
                      <a:pt x="288" y="481"/>
                      <a:pt x="288" y="481"/>
                    </a:cubicBezTo>
                    <a:cubicBezTo>
                      <a:pt x="290" y="495"/>
                      <a:pt x="290" y="495"/>
                      <a:pt x="290" y="495"/>
                    </a:cubicBezTo>
                    <a:cubicBezTo>
                      <a:pt x="289" y="504"/>
                      <a:pt x="289" y="504"/>
                      <a:pt x="289" y="504"/>
                    </a:cubicBezTo>
                    <a:cubicBezTo>
                      <a:pt x="299" y="507"/>
                      <a:pt x="299" y="507"/>
                      <a:pt x="299" y="507"/>
                    </a:cubicBezTo>
                    <a:cubicBezTo>
                      <a:pt x="308" y="527"/>
                      <a:pt x="308" y="527"/>
                      <a:pt x="308" y="527"/>
                    </a:cubicBezTo>
                    <a:cubicBezTo>
                      <a:pt x="309" y="538"/>
                      <a:pt x="309" y="538"/>
                      <a:pt x="309" y="538"/>
                    </a:cubicBezTo>
                    <a:cubicBezTo>
                      <a:pt x="300" y="559"/>
                      <a:pt x="300" y="559"/>
                      <a:pt x="300" y="559"/>
                    </a:cubicBezTo>
                    <a:cubicBezTo>
                      <a:pt x="300" y="562"/>
                      <a:pt x="300" y="562"/>
                      <a:pt x="300" y="562"/>
                    </a:cubicBezTo>
                    <a:cubicBezTo>
                      <a:pt x="298" y="566"/>
                      <a:pt x="298" y="566"/>
                      <a:pt x="298" y="566"/>
                    </a:cubicBezTo>
                    <a:cubicBezTo>
                      <a:pt x="299" y="569"/>
                      <a:pt x="299" y="569"/>
                      <a:pt x="299" y="569"/>
                    </a:cubicBezTo>
                    <a:cubicBezTo>
                      <a:pt x="298" y="573"/>
                      <a:pt x="298" y="573"/>
                      <a:pt x="298" y="573"/>
                    </a:cubicBezTo>
                    <a:cubicBezTo>
                      <a:pt x="303" y="577"/>
                      <a:pt x="303" y="577"/>
                      <a:pt x="303" y="577"/>
                    </a:cubicBezTo>
                    <a:cubicBezTo>
                      <a:pt x="303" y="584"/>
                      <a:pt x="303" y="584"/>
                      <a:pt x="303" y="584"/>
                    </a:cubicBezTo>
                    <a:cubicBezTo>
                      <a:pt x="307" y="591"/>
                      <a:pt x="307" y="591"/>
                      <a:pt x="307" y="591"/>
                    </a:cubicBezTo>
                    <a:cubicBezTo>
                      <a:pt x="305" y="604"/>
                      <a:pt x="305" y="604"/>
                      <a:pt x="305" y="604"/>
                    </a:cubicBezTo>
                    <a:cubicBezTo>
                      <a:pt x="306" y="609"/>
                      <a:pt x="306" y="609"/>
                      <a:pt x="306" y="609"/>
                    </a:cubicBezTo>
                    <a:cubicBezTo>
                      <a:pt x="305" y="614"/>
                      <a:pt x="305" y="614"/>
                      <a:pt x="305" y="614"/>
                    </a:cubicBezTo>
                    <a:cubicBezTo>
                      <a:pt x="306" y="619"/>
                      <a:pt x="306" y="619"/>
                      <a:pt x="306" y="619"/>
                    </a:cubicBezTo>
                    <a:cubicBezTo>
                      <a:pt x="313" y="618"/>
                      <a:pt x="313" y="618"/>
                      <a:pt x="313" y="618"/>
                    </a:cubicBezTo>
                    <a:cubicBezTo>
                      <a:pt x="316" y="620"/>
                      <a:pt x="316" y="620"/>
                      <a:pt x="316" y="620"/>
                    </a:cubicBezTo>
                    <a:cubicBezTo>
                      <a:pt x="324" y="619"/>
                      <a:pt x="324" y="619"/>
                      <a:pt x="324" y="619"/>
                    </a:cubicBezTo>
                    <a:cubicBezTo>
                      <a:pt x="329" y="621"/>
                      <a:pt x="329" y="621"/>
                      <a:pt x="329" y="621"/>
                    </a:cubicBezTo>
                    <a:cubicBezTo>
                      <a:pt x="338" y="617"/>
                      <a:pt x="338" y="617"/>
                      <a:pt x="338" y="617"/>
                    </a:cubicBezTo>
                    <a:cubicBezTo>
                      <a:pt x="342" y="621"/>
                      <a:pt x="342" y="621"/>
                      <a:pt x="342" y="621"/>
                    </a:cubicBezTo>
                    <a:cubicBezTo>
                      <a:pt x="346" y="622"/>
                      <a:pt x="346" y="622"/>
                      <a:pt x="346" y="622"/>
                    </a:cubicBezTo>
                    <a:cubicBezTo>
                      <a:pt x="347" y="627"/>
                      <a:pt x="347" y="627"/>
                      <a:pt x="347" y="627"/>
                    </a:cubicBezTo>
                    <a:cubicBezTo>
                      <a:pt x="351" y="651"/>
                      <a:pt x="351" y="651"/>
                      <a:pt x="351" y="651"/>
                    </a:cubicBezTo>
                    <a:cubicBezTo>
                      <a:pt x="355" y="660"/>
                      <a:pt x="355" y="660"/>
                      <a:pt x="355" y="660"/>
                    </a:cubicBezTo>
                    <a:cubicBezTo>
                      <a:pt x="358" y="661"/>
                      <a:pt x="358" y="661"/>
                      <a:pt x="358" y="661"/>
                    </a:cubicBezTo>
                    <a:cubicBezTo>
                      <a:pt x="365" y="656"/>
                      <a:pt x="365" y="656"/>
                      <a:pt x="365" y="656"/>
                    </a:cubicBezTo>
                    <a:cubicBezTo>
                      <a:pt x="369" y="658"/>
                      <a:pt x="369" y="658"/>
                      <a:pt x="369" y="658"/>
                    </a:cubicBezTo>
                    <a:cubicBezTo>
                      <a:pt x="372" y="661"/>
                      <a:pt x="372" y="661"/>
                      <a:pt x="372" y="661"/>
                    </a:cubicBezTo>
                    <a:cubicBezTo>
                      <a:pt x="375" y="661"/>
                      <a:pt x="375" y="661"/>
                      <a:pt x="375" y="661"/>
                    </a:cubicBezTo>
                    <a:cubicBezTo>
                      <a:pt x="373" y="665"/>
                      <a:pt x="373" y="665"/>
                      <a:pt x="373" y="665"/>
                    </a:cubicBezTo>
                    <a:cubicBezTo>
                      <a:pt x="372" y="686"/>
                      <a:pt x="372" y="686"/>
                      <a:pt x="372" y="686"/>
                    </a:cubicBezTo>
                    <a:cubicBezTo>
                      <a:pt x="372" y="688"/>
                      <a:pt x="372" y="688"/>
                      <a:pt x="372" y="688"/>
                    </a:cubicBezTo>
                    <a:cubicBezTo>
                      <a:pt x="371" y="689"/>
                      <a:pt x="371" y="689"/>
                      <a:pt x="371" y="689"/>
                    </a:cubicBezTo>
                    <a:cubicBezTo>
                      <a:pt x="371" y="691"/>
                      <a:pt x="371" y="691"/>
                      <a:pt x="371" y="691"/>
                    </a:cubicBezTo>
                    <a:cubicBezTo>
                      <a:pt x="371" y="694"/>
                      <a:pt x="371" y="694"/>
                      <a:pt x="371" y="694"/>
                    </a:cubicBezTo>
                    <a:cubicBezTo>
                      <a:pt x="370" y="696"/>
                      <a:pt x="370" y="696"/>
                      <a:pt x="370" y="696"/>
                    </a:cubicBezTo>
                    <a:cubicBezTo>
                      <a:pt x="374" y="694"/>
                      <a:pt x="374" y="694"/>
                      <a:pt x="374" y="694"/>
                    </a:cubicBezTo>
                    <a:cubicBezTo>
                      <a:pt x="382" y="695"/>
                      <a:pt x="382" y="695"/>
                      <a:pt x="382" y="695"/>
                    </a:cubicBezTo>
                    <a:cubicBezTo>
                      <a:pt x="382" y="700"/>
                      <a:pt x="382" y="700"/>
                      <a:pt x="382" y="700"/>
                    </a:cubicBezTo>
                    <a:cubicBezTo>
                      <a:pt x="386" y="709"/>
                      <a:pt x="386" y="709"/>
                      <a:pt x="386" y="709"/>
                    </a:cubicBezTo>
                    <a:cubicBezTo>
                      <a:pt x="385" y="716"/>
                      <a:pt x="385" y="716"/>
                      <a:pt x="385" y="716"/>
                    </a:cubicBezTo>
                    <a:cubicBezTo>
                      <a:pt x="386" y="725"/>
                      <a:pt x="386" y="725"/>
                      <a:pt x="386" y="725"/>
                    </a:cubicBezTo>
                    <a:cubicBezTo>
                      <a:pt x="387" y="733"/>
                      <a:pt x="387" y="733"/>
                      <a:pt x="387" y="733"/>
                    </a:cubicBezTo>
                    <a:cubicBezTo>
                      <a:pt x="386" y="736"/>
                      <a:pt x="386" y="736"/>
                      <a:pt x="386" y="736"/>
                    </a:cubicBezTo>
                    <a:cubicBezTo>
                      <a:pt x="382" y="736"/>
                      <a:pt x="382" y="736"/>
                      <a:pt x="382" y="736"/>
                    </a:cubicBezTo>
                    <a:cubicBezTo>
                      <a:pt x="378" y="739"/>
                      <a:pt x="378" y="739"/>
                      <a:pt x="378" y="739"/>
                    </a:cubicBezTo>
                    <a:cubicBezTo>
                      <a:pt x="377" y="740"/>
                      <a:pt x="377" y="740"/>
                      <a:pt x="377" y="740"/>
                    </a:cubicBezTo>
                    <a:cubicBezTo>
                      <a:pt x="374" y="743"/>
                      <a:pt x="374" y="743"/>
                      <a:pt x="374" y="743"/>
                    </a:cubicBezTo>
                    <a:cubicBezTo>
                      <a:pt x="373" y="742"/>
                      <a:pt x="373" y="742"/>
                      <a:pt x="373" y="742"/>
                    </a:cubicBezTo>
                    <a:cubicBezTo>
                      <a:pt x="366" y="748"/>
                      <a:pt x="366" y="748"/>
                      <a:pt x="366" y="748"/>
                    </a:cubicBezTo>
                    <a:cubicBezTo>
                      <a:pt x="364" y="751"/>
                      <a:pt x="364" y="751"/>
                      <a:pt x="364" y="751"/>
                    </a:cubicBezTo>
                    <a:cubicBezTo>
                      <a:pt x="361" y="752"/>
                      <a:pt x="361" y="752"/>
                      <a:pt x="361" y="752"/>
                    </a:cubicBezTo>
                    <a:cubicBezTo>
                      <a:pt x="355" y="759"/>
                      <a:pt x="355" y="759"/>
                      <a:pt x="355" y="759"/>
                    </a:cubicBezTo>
                    <a:cubicBezTo>
                      <a:pt x="352" y="760"/>
                      <a:pt x="352" y="760"/>
                      <a:pt x="352" y="760"/>
                    </a:cubicBezTo>
                    <a:cubicBezTo>
                      <a:pt x="352" y="765"/>
                      <a:pt x="352" y="765"/>
                      <a:pt x="352" y="765"/>
                    </a:cubicBezTo>
                    <a:cubicBezTo>
                      <a:pt x="350" y="766"/>
                      <a:pt x="350" y="766"/>
                      <a:pt x="350" y="766"/>
                    </a:cubicBezTo>
                    <a:cubicBezTo>
                      <a:pt x="347" y="766"/>
                      <a:pt x="347" y="766"/>
                      <a:pt x="347" y="766"/>
                    </a:cubicBezTo>
                    <a:cubicBezTo>
                      <a:pt x="342" y="774"/>
                      <a:pt x="342" y="774"/>
                      <a:pt x="342" y="774"/>
                    </a:cubicBezTo>
                    <a:cubicBezTo>
                      <a:pt x="341" y="777"/>
                      <a:pt x="341" y="777"/>
                      <a:pt x="341" y="777"/>
                    </a:cubicBezTo>
                    <a:cubicBezTo>
                      <a:pt x="341" y="782"/>
                      <a:pt x="341" y="782"/>
                      <a:pt x="341" y="782"/>
                    </a:cubicBezTo>
                    <a:cubicBezTo>
                      <a:pt x="338" y="783"/>
                      <a:pt x="338" y="783"/>
                      <a:pt x="338" y="783"/>
                    </a:cubicBezTo>
                    <a:cubicBezTo>
                      <a:pt x="337" y="786"/>
                      <a:pt x="337" y="786"/>
                      <a:pt x="337" y="786"/>
                    </a:cubicBezTo>
                    <a:cubicBezTo>
                      <a:pt x="333" y="794"/>
                      <a:pt x="333" y="794"/>
                      <a:pt x="333" y="794"/>
                    </a:cubicBezTo>
                    <a:cubicBezTo>
                      <a:pt x="330" y="797"/>
                      <a:pt x="330" y="797"/>
                      <a:pt x="330" y="797"/>
                    </a:cubicBezTo>
                    <a:cubicBezTo>
                      <a:pt x="327" y="803"/>
                      <a:pt x="327" y="803"/>
                      <a:pt x="327" y="803"/>
                    </a:cubicBezTo>
                    <a:cubicBezTo>
                      <a:pt x="327" y="805"/>
                      <a:pt x="327" y="805"/>
                      <a:pt x="327" y="805"/>
                    </a:cubicBezTo>
                    <a:cubicBezTo>
                      <a:pt x="324" y="808"/>
                      <a:pt x="324" y="808"/>
                      <a:pt x="324" y="808"/>
                    </a:cubicBezTo>
                    <a:cubicBezTo>
                      <a:pt x="323" y="810"/>
                      <a:pt x="323" y="810"/>
                      <a:pt x="323" y="810"/>
                    </a:cubicBezTo>
                    <a:cubicBezTo>
                      <a:pt x="326" y="810"/>
                      <a:pt x="326" y="810"/>
                      <a:pt x="326" y="810"/>
                    </a:cubicBezTo>
                    <a:cubicBezTo>
                      <a:pt x="328" y="812"/>
                      <a:pt x="328" y="812"/>
                      <a:pt x="328" y="812"/>
                    </a:cubicBezTo>
                    <a:cubicBezTo>
                      <a:pt x="337" y="808"/>
                      <a:pt x="337" y="808"/>
                      <a:pt x="337" y="808"/>
                    </a:cubicBezTo>
                    <a:cubicBezTo>
                      <a:pt x="341" y="811"/>
                      <a:pt x="341" y="811"/>
                      <a:pt x="341" y="811"/>
                    </a:cubicBezTo>
                    <a:cubicBezTo>
                      <a:pt x="345" y="818"/>
                      <a:pt x="345" y="818"/>
                      <a:pt x="345" y="818"/>
                    </a:cubicBezTo>
                    <a:cubicBezTo>
                      <a:pt x="349" y="820"/>
                      <a:pt x="349" y="820"/>
                      <a:pt x="349" y="820"/>
                    </a:cubicBezTo>
                    <a:cubicBezTo>
                      <a:pt x="351" y="826"/>
                      <a:pt x="351" y="826"/>
                      <a:pt x="351" y="826"/>
                    </a:cubicBezTo>
                    <a:cubicBezTo>
                      <a:pt x="356" y="835"/>
                      <a:pt x="356" y="835"/>
                      <a:pt x="356" y="835"/>
                    </a:cubicBezTo>
                    <a:cubicBezTo>
                      <a:pt x="358" y="835"/>
                      <a:pt x="358" y="835"/>
                      <a:pt x="358" y="835"/>
                    </a:cubicBezTo>
                    <a:cubicBezTo>
                      <a:pt x="361" y="830"/>
                      <a:pt x="361" y="830"/>
                      <a:pt x="361" y="830"/>
                    </a:cubicBezTo>
                    <a:cubicBezTo>
                      <a:pt x="363" y="830"/>
                      <a:pt x="363" y="830"/>
                      <a:pt x="363" y="830"/>
                    </a:cubicBezTo>
                    <a:cubicBezTo>
                      <a:pt x="367" y="838"/>
                      <a:pt x="367" y="838"/>
                      <a:pt x="367" y="838"/>
                    </a:cubicBezTo>
                    <a:cubicBezTo>
                      <a:pt x="372" y="841"/>
                      <a:pt x="372" y="841"/>
                      <a:pt x="372" y="841"/>
                    </a:cubicBezTo>
                    <a:cubicBezTo>
                      <a:pt x="377" y="842"/>
                      <a:pt x="377" y="842"/>
                      <a:pt x="377" y="842"/>
                    </a:cubicBezTo>
                    <a:cubicBezTo>
                      <a:pt x="381" y="847"/>
                      <a:pt x="381" y="847"/>
                      <a:pt x="381" y="847"/>
                    </a:cubicBezTo>
                    <a:cubicBezTo>
                      <a:pt x="381" y="853"/>
                      <a:pt x="381" y="853"/>
                      <a:pt x="381" y="853"/>
                    </a:cubicBezTo>
                    <a:cubicBezTo>
                      <a:pt x="385" y="852"/>
                      <a:pt x="385" y="852"/>
                      <a:pt x="385" y="852"/>
                    </a:cubicBezTo>
                    <a:cubicBezTo>
                      <a:pt x="392" y="856"/>
                      <a:pt x="392" y="856"/>
                      <a:pt x="392" y="856"/>
                    </a:cubicBezTo>
                    <a:cubicBezTo>
                      <a:pt x="396" y="862"/>
                      <a:pt x="396" y="862"/>
                      <a:pt x="396" y="862"/>
                    </a:cubicBezTo>
                    <a:cubicBezTo>
                      <a:pt x="400" y="870"/>
                      <a:pt x="400" y="870"/>
                      <a:pt x="400" y="870"/>
                    </a:cubicBezTo>
                    <a:cubicBezTo>
                      <a:pt x="404" y="874"/>
                      <a:pt x="404" y="874"/>
                      <a:pt x="404" y="874"/>
                    </a:cubicBezTo>
                    <a:cubicBezTo>
                      <a:pt x="404" y="880"/>
                      <a:pt x="404" y="880"/>
                      <a:pt x="404" y="880"/>
                    </a:cubicBezTo>
                    <a:cubicBezTo>
                      <a:pt x="400" y="886"/>
                      <a:pt x="400" y="886"/>
                      <a:pt x="400" y="886"/>
                    </a:cubicBezTo>
                    <a:cubicBezTo>
                      <a:pt x="402" y="892"/>
                      <a:pt x="402" y="892"/>
                      <a:pt x="402" y="892"/>
                    </a:cubicBezTo>
                    <a:cubicBezTo>
                      <a:pt x="403" y="894"/>
                      <a:pt x="403" y="894"/>
                      <a:pt x="403" y="894"/>
                    </a:cubicBezTo>
                    <a:cubicBezTo>
                      <a:pt x="403" y="895"/>
                      <a:pt x="403" y="895"/>
                      <a:pt x="403" y="895"/>
                    </a:cubicBezTo>
                    <a:cubicBezTo>
                      <a:pt x="405" y="899"/>
                      <a:pt x="405" y="899"/>
                      <a:pt x="405" y="899"/>
                    </a:cubicBezTo>
                    <a:cubicBezTo>
                      <a:pt x="406" y="900"/>
                      <a:pt x="406" y="900"/>
                      <a:pt x="406" y="900"/>
                    </a:cubicBezTo>
                    <a:cubicBezTo>
                      <a:pt x="413" y="893"/>
                      <a:pt x="413" y="893"/>
                      <a:pt x="413" y="893"/>
                    </a:cubicBezTo>
                    <a:cubicBezTo>
                      <a:pt x="415" y="886"/>
                      <a:pt x="415" y="886"/>
                      <a:pt x="415" y="886"/>
                    </a:cubicBezTo>
                    <a:cubicBezTo>
                      <a:pt x="418" y="871"/>
                      <a:pt x="418" y="871"/>
                      <a:pt x="418" y="871"/>
                    </a:cubicBezTo>
                    <a:cubicBezTo>
                      <a:pt x="421" y="860"/>
                      <a:pt x="421" y="860"/>
                      <a:pt x="421" y="860"/>
                    </a:cubicBezTo>
                    <a:cubicBezTo>
                      <a:pt x="422" y="858"/>
                      <a:pt x="422" y="858"/>
                      <a:pt x="422" y="858"/>
                    </a:cubicBezTo>
                    <a:cubicBezTo>
                      <a:pt x="421" y="856"/>
                      <a:pt x="421" y="856"/>
                      <a:pt x="421" y="856"/>
                    </a:cubicBezTo>
                    <a:cubicBezTo>
                      <a:pt x="418" y="851"/>
                      <a:pt x="418" y="851"/>
                      <a:pt x="418" y="851"/>
                    </a:cubicBezTo>
                    <a:cubicBezTo>
                      <a:pt x="419" y="846"/>
                      <a:pt x="419" y="846"/>
                      <a:pt x="419" y="846"/>
                    </a:cubicBezTo>
                    <a:cubicBezTo>
                      <a:pt x="422" y="845"/>
                      <a:pt x="422" y="845"/>
                      <a:pt x="422" y="845"/>
                    </a:cubicBezTo>
                    <a:cubicBezTo>
                      <a:pt x="422" y="842"/>
                      <a:pt x="422" y="842"/>
                      <a:pt x="422" y="842"/>
                    </a:cubicBezTo>
                    <a:cubicBezTo>
                      <a:pt x="425" y="838"/>
                      <a:pt x="425" y="838"/>
                      <a:pt x="425" y="838"/>
                    </a:cubicBezTo>
                    <a:cubicBezTo>
                      <a:pt x="425" y="835"/>
                      <a:pt x="425" y="835"/>
                      <a:pt x="425" y="835"/>
                    </a:cubicBezTo>
                    <a:cubicBezTo>
                      <a:pt x="427" y="836"/>
                      <a:pt x="427" y="836"/>
                      <a:pt x="427" y="836"/>
                    </a:cubicBezTo>
                    <a:cubicBezTo>
                      <a:pt x="430" y="837"/>
                      <a:pt x="430" y="837"/>
                      <a:pt x="430" y="837"/>
                    </a:cubicBezTo>
                    <a:cubicBezTo>
                      <a:pt x="433" y="833"/>
                      <a:pt x="433" y="833"/>
                      <a:pt x="433" y="833"/>
                    </a:cubicBezTo>
                    <a:cubicBezTo>
                      <a:pt x="433" y="828"/>
                      <a:pt x="433" y="828"/>
                      <a:pt x="433" y="828"/>
                    </a:cubicBezTo>
                    <a:cubicBezTo>
                      <a:pt x="434" y="827"/>
                      <a:pt x="434" y="827"/>
                      <a:pt x="434" y="827"/>
                    </a:cubicBezTo>
                    <a:cubicBezTo>
                      <a:pt x="434" y="822"/>
                      <a:pt x="434" y="822"/>
                      <a:pt x="434" y="822"/>
                    </a:cubicBezTo>
                    <a:cubicBezTo>
                      <a:pt x="436" y="820"/>
                      <a:pt x="436" y="820"/>
                      <a:pt x="436" y="820"/>
                    </a:cubicBezTo>
                    <a:cubicBezTo>
                      <a:pt x="438" y="820"/>
                      <a:pt x="438" y="820"/>
                      <a:pt x="438" y="820"/>
                    </a:cubicBezTo>
                    <a:cubicBezTo>
                      <a:pt x="439" y="815"/>
                      <a:pt x="439" y="815"/>
                      <a:pt x="439" y="815"/>
                    </a:cubicBezTo>
                    <a:cubicBezTo>
                      <a:pt x="438" y="812"/>
                      <a:pt x="438" y="812"/>
                      <a:pt x="438" y="812"/>
                    </a:cubicBezTo>
                    <a:cubicBezTo>
                      <a:pt x="436" y="810"/>
                      <a:pt x="436" y="810"/>
                      <a:pt x="436" y="810"/>
                    </a:cubicBezTo>
                    <a:cubicBezTo>
                      <a:pt x="436" y="803"/>
                      <a:pt x="436" y="803"/>
                      <a:pt x="436" y="803"/>
                    </a:cubicBezTo>
                    <a:cubicBezTo>
                      <a:pt x="435" y="801"/>
                      <a:pt x="435" y="801"/>
                      <a:pt x="435" y="801"/>
                    </a:cubicBezTo>
                    <a:cubicBezTo>
                      <a:pt x="437" y="802"/>
                      <a:pt x="437" y="802"/>
                      <a:pt x="437" y="802"/>
                    </a:cubicBezTo>
                    <a:cubicBezTo>
                      <a:pt x="439" y="807"/>
                      <a:pt x="439" y="807"/>
                      <a:pt x="439" y="807"/>
                    </a:cubicBezTo>
                    <a:cubicBezTo>
                      <a:pt x="443" y="813"/>
                      <a:pt x="443" y="813"/>
                      <a:pt x="443" y="813"/>
                    </a:cubicBezTo>
                    <a:cubicBezTo>
                      <a:pt x="445" y="813"/>
                      <a:pt x="445" y="813"/>
                      <a:pt x="445" y="813"/>
                    </a:cubicBezTo>
                    <a:cubicBezTo>
                      <a:pt x="447" y="812"/>
                      <a:pt x="447" y="812"/>
                      <a:pt x="447" y="812"/>
                    </a:cubicBezTo>
                    <a:cubicBezTo>
                      <a:pt x="448" y="813"/>
                      <a:pt x="448" y="813"/>
                      <a:pt x="448" y="813"/>
                    </a:cubicBezTo>
                    <a:cubicBezTo>
                      <a:pt x="448" y="817"/>
                      <a:pt x="448" y="817"/>
                      <a:pt x="448" y="817"/>
                    </a:cubicBezTo>
                    <a:cubicBezTo>
                      <a:pt x="447" y="817"/>
                      <a:pt x="447" y="817"/>
                      <a:pt x="447" y="817"/>
                    </a:cubicBezTo>
                    <a:cubicBezTo>
                      <a:pt x="445" y="825"/>
                      <a:pt x="445" y="825"/>
                      <a:pt x="445" y="825"/>
                    </a:cubicBezTo>
                    <a:cubicBezTo>
                      <a:pt x="441" y="834"/>
                      <a:pt x="441" y="834"/>
                      <a:pt x="441" y="834"/>
                    </a:cubicBezTo>
                    <a:cubicBezTo>
                      <a:pt x="437" y="834"/>
                      <a:pt x="437" y="834"/>
                      <a:pt x="437" y="834"/>
                    </a:cubicBezTo>
                    <a:cubicBezTo>
                      <a:pt x="436" y="839"/>
                      <a:pt x="436" y="839"/>
                      <a:pt x="436" y="839"/>
                    </a:cubicBezTo>
                    <a:cubicBezTo>
                      <a:pt x="435" y="842"/>
                      <a:pt x="435" y="842"/>
                      <a:pt x="435" y="842"/>
                    </a:cubicBezTo>
                    <a:cubicBezTo>
                      <a:pt x="434" y="842"/>
                      <a:pt x="434" y="842"/>
                      <a:pt x="434" y="842"/>
                    </a:cubicBezTo>
                    <a:cubicBezTo>
                      <a:pt x="430" y="844"/>
                      <a:pt x="430" y="844"/>
                      <a:pt x="430" y="844"/>
                    </a:cubicBezTo>
                    <a:cubicBezTo>
                      <a:pt x="427" y="847"/>
                      <a:pt x="427" y="847"/>
                      <a:pt x="427" y="847"/>
                    </a:cubicBezTo>
                    <a:cubicBezTo>
                      <a:pt x="427" y="849"/>
                      <a:pt x="427" y="849"/>
                      <a:pt x="427" y="849"/>
                    </a:cubicBezTo>
                    <a:cubicBezTo>
                      <a:pt x="424" y="850"/>
                      <a:pt x="424" y="850"/>
                      <a:pt x="424" y="850"/>
                    </a:cubicBezTo>
                    <a:cubicBezTo>
                      <a:pt x="423" y="852"/>
                      <a:pt x="423" y="852"/>
                      <a:pt x="423" y="852"/>
                    </a:cubicBezTo>
                    <a:cubicBezTo>
                      <a:pt x="423" y="854"/>
                      <a:pt x="423" y="854"/>
                      <a:pt x="423" y="854"/>
                    </a:cubicBezTo>
                    <a:cubicBezTo>
                      <a:pt x="426" y="855"/>
                      <a:pt x="426" y="855"/>
                      <a:pt x="426" y="855"/>
                    </a:cubicBezTo>
                    <a:cubicBezTo>
                      <a:pt x="438" y="845"/>
                      <a:pt x="438" y="845"/>
                      <a:pt x="438" y="845"/>
                    </a:cubicBezTo>
                    <a:cubicBezTo>
                      <a:pt x="444" y="837"/>
                      <a:pt x="444" y="837"/>
                      <a:pt x="444" y="837"/>
                    </a:cubicBezTo>
                    <a:cubicBezTo>
                      <a:pt x="452" y="819"/>
                      <a:pt x="452" y="819"/>
                      <a:pt x="452" y="819"/>
                    </a:cubicBezTo>
                    <a:cubicBezTo>
                      <a:pt x="456" y="810"/>
                      <a:pt x="456" y="810"/>
                      <a:pt x="456" y="810"/>
                    </a:cubicBezTo>
                    <a:cubicBezTo>
                      <a:pt x="459" y="799"/>
                      <a:pt x="459" y="799"/>
                      <a:pt x="459" y="799"/>
                    </a:cubicBezTo>
                    <a:cubicBezTo>
                      <a:pt x="467" y="780"/>
                      <a:pt x="467" y="780"/>
                      <a:pt x="467" y="780"/>
                    </a:cubicBezTo>
                    <a:cubicBezTo>
                      <a:pt x="475" y="768"/>
                      <a:pt x="475" y="768"/>
                      <a:pt x="475" y="768"/>
                    </a:cubicBezTo>
                    <a:cubicBezTo>
                      <a:pt x="477" y="765"/>
                      <a:pt x="477" y="765"/>
                      <a:pt x="477" y="765"/>
                    </a:cubicBezTo>
                    <a:cubicBezTo>
                      <a:pt x="476" y="764"/>
                      <a:pt x="476" y="764"/>
                      <a:pt x="476" y="764"/>
                    </a:cubicBezTo>
                    <a:cubicBezTo>
                      <a:pt x="476" y="761"/>
                      <a:pt x="476" y="761"/>
                      <a:pt x="476" y="761"/>
                    </a:cubicBezTo>
                    <a:cubicBezTo>
                      <a:pt x="478" y="760"/>
                      <a:pt x="478" y="760"/>
                      <a:pt x="478" y="760"/>
                    </a:cubicBezTo>
                    <a:cubicBezTo>
                      <a:pt x="479" y="755"/>
                      <a:pt x="479" y="755"/>
                      <a:pt x="479" y="755"/>
                    </a:cubicBezTo>
                    <a:cubicBezTo>
                      <a:pt x="482" y="753"/>
                      <a:pt x="482" y="753"/>
                      <a:pt x="482" y="753"/>
                    </a:cubicBezTo>
                    <a:cubicBezTo>
                      <a:pt x="481" y="749"/>
                      <a:pt x="481" y="749"/>
                      <a:pt x="481" y="749"/>
                    </a:cubicBezTo>
                    <a:cubicBezTo>
                      <a:pt x="482" y="747"/>
                      <a:pt x="482" y="747"/>
                      <a:pt x="482" y="747"/>
                    </a:cubicBezTo>
                    <a:cubicBezTo>
                      <a:pt x="481" y="745"/>
                      <a:pt x="481" y="745"/>
                      <a:pt x="481" y="745"/>
                    </a:cubicBezTo>
                    <a:cubicBezTo>
                      <a:pt x="479" y="744"/>
                      <a:pt x="479" y="744"/>
                      <a:pt x="479" y="744"/>
                    </a:cubicBezTo>
                    <a:cubicBezTo>
                      <a:pt x="480" y="739"/>
                      <a:pt x="480" y="739"/>
                      <a:pt x="480" y="739"/>
                    </a:cubicBezTo>
                    <a:cubicBezTo>
                      <a:pt x="476" y="733"/>
                      <a:pt x="476" y="733"/>
                      <a:pt x="476" y="733"/>
                    </a:cubicBezTo>
                    <a:cubicBezTo>
                      <a:pt x="476" y="731"/>
                      <a:pt x="476" y="731"/>
                      <a:pt x="476" y="731"/>
                    </a:cubicBezTo>
                    <a:cubicBezTo>
                      <a:pt x="477" y="728"/>
                      <a:pt x="477" y="728"/>
                      <a:pt x="477" y="728"/>
                    </a:cubicBezTo>
                    <a:cubicBezTo>
                      <a:pt x="476" y="725"/>
                      <a:pt x="476" y="725"/>
                      <a:pt x="476" y="725"/>
                    </a:cubicBezTo>
                    <a:cubicBezTo>
                      <a:pt x="475" y="719"/>
                      <a:pt x="475" y="719"/>
                      <a:pt x="475" y="719"/>
                    </a:cubicBezTo>
                    <a:cubicBezTo>
                      <a:pt x="473" y="712"/>
                      <a:pt x="473" y="712"/>
                      <a:pt x="473" y="712"/>
                    </a:cubicBezTo>
                    <a:cubicBezTo>
                      <a:pt x="474" y="711"/>
                      <a:pt x="474" y="711"/>
                      <a:pt x="474" y="711"/>
                    </a:cubicBezTo>
                    <a:cubicBezTo>
                      <a:pt x="479" y="710"/>
                      <a:pt x="479" y="710"/>
                      <a:pt x="479" y="710"/>
                    </a:cubicBezTo>
                    <a:cubicBezTo>
                      <a:pt x="478" y="706"/>
                      <a:pt x="478" y="706"/>
                      <a:pt x="478" y="706"/>
                    </a:cubicBezTo>
                    <a:cubicBezTo>
                      <a:pt x="476" y="704"/>
                      <a:pt x="476" y="704"/>
                      <a:pt x="476" y="704"/>
                    </a:cubicBezTo>
                    <a:cubicBezTo>
                      <a:pt x="480" y="703"/>
                      <a:pt x="480" y="703"/>
                      <a:pt x="480" y="703"/>
                    </a:cubicBezTo>
                    <a:cubicBezTo>
                      <a:pt x="480" y="699"/>
                      <a:pt x="480" y="699"/>
                      <a:pt x="480" y="699"/>
                    </a:cubicBezTo>
                    <a:cubicBezTo>
                      <a:pt x="476" y="697"/>
                      <a:pt x="476" y="697"/>
                      <a:pt x="476" y="697"/>
                    </a:cubicBezTo>
                    <a:cubicBezTo>
                      <a:pt x="479" y="695"/>
                      <a:pt x="479" y="695"/>
                      <a:pt x="479" y="695"/>
                    </a:cubicBezTo>
                    <a:cubicBezTo>
                      <a:pt x="482" y="691"/>
                      <a:pt x="482" y="691"/>
                      <a:pt x="482" y="691"/>
                    </a:cubicBezTo>
                    <a:cubicBezTo>
                      <a:pt x="484" y="693"/>
                      <a:pt x="484" y="693"/>
                      <a:pt x="484" y="693"/>
                    </a:cubicBezTo>
                    <a:cubicBezTo>
                      <a:pt x="489" y="686"/>
                      <a:pt x="489" y="686"/>
                      <a:pt x="489" y="686"/>
                    </a:cubicBezTo>
                    <a:cubicBezTo>
                      <a:pt x="493" y="684"/>
                      <a:pt x="493" y="684"/>
                      <a:pt x="493" y="684"/>
                    </a:cubicBezTo>
                    <a:cubicBezTo>
                      <a:pt x="493" y="682"/>
                      <a:pt x="493" y="682"/>
                      <a:pt x="493" y="682"/>
                    </a:cubicBezTo>
                    <a:cubicBezTo>
                      <a:pt x="497" y="677"/>
                      <a:pt x="497" y="677"/>
                      <a:pt x="497" y="677"/>
                    </a:cubicBezTo>
                    <a:cubicBezTo>
                      <a:pt x="503" y="672"/>
                      <a:pt x="503" y="672"/>
                      <a:pt x="503" y="672"/>
                    </a:cubicBezTo>
                    <a:cubicBezTo>
                      <a:pt x="511" y="662"/>
                      <a:pt x="511" y="662"/>
                      <a:pt x="511" y="662"/>
                    </a:cubicBezTo>
                    <a:cubicBezTo>
                      <a:pt x="517" y="661"/>
                      <a:pt x="517" y="661"/>
                      <a:pt x="517" y="661"/>
                    </a:cubicBezTo>
                    <a:cubicBezTo>
                      <a:pt x="521" y="657"/>
                      <a:pt x="521" y="657"/>
                      <a:pt x="521" y="657"/>
                    </a:cubicBezTo>
                    <a:cubicBezTo>
                      <a:pt x="525" y="653"/>
                      <a:pt x="525" y="653"/>
                      <a:pt x="525" y="653"/>
                    </a:cubicBezTo>
                    <a:cubicBezTo>
                      <a:pt x="528" y="653"/>
                      <a:pt x="528" y="653"/>
                      <a:pt x="528" y="653"/>
                    </a:cubicBezTo>
                    <a:cubicBezTo>
                      <a:pt x="531" y="655"/>
                      <a:pt x="531" y="655"/>
                      <a:pt x="531" y="655"/>
                    </a:cubicBezTo>
                    <a:cubicBezTo>
                      <a:pt x="533" y="656"/>
                      <a:pt x="533" y="656"/>
                      <a:pt x="533" y="656"/>
                    </a:cubicBezTo>
                    <a:cubicBezTo>
                      <a:pt x="534" y="653"/>
                      <a:pt x="534" y="653"/>
                      <a:pt x="534" y="653"/>
                    </a:cubicBezTo>
                    <a:cubicBezTo>
                      <a:pt x="536" y="647"/>
                      <a:pt x="536" y="647"/>
                      <a:pt x="536" y="647"/>
                    </a:cubicBezTo>
                    <a:cubicBezTo>
                      <a:pt x="544" y="641"/>
                      <a:pt x="544" y="641"/>
                      <a:pt x="544" y="641"/>
                    </a:cubicBezTo>
                    <a:cubicBezTo>
                      <a:pt x="547" y="640"/>
                      <a:pt x="547" y="640"/>
                      <a:pt x="547" y="640"/>
                    </a:cubicBezTo>
                    <a:cubicBezTo>
                      <a:pt x="547" y="639"/>
                      <a:pt x="547" y="639"/>
                      <a:pt x="547" y="639"/>
                    </a:cubicBezTo>
                    <a:cubicBezTo>
                      <a:pt x="545" y="637"/>
                      <a:pt x="545" y="637"/>
                      <a:pt x="545" y="637"/>
                    </a:cubicBezTo>
                    <a:cubicBezTo>
                      <a:pt x="543" y="636"/>
                      <a:pt x="543" y="636"/>
                      <a:pt x="543" y="636"/>
                    </a:cubicBezTo>
                    <a:cubicBezTo>
                      <a:pt x="542" y="634"/>
                      <a:pt x="542" y="634"/>
                      <a:pt x="542" y="634"/>
                    </a:cubicBezTo>
                    <a:cubicBezTo>
                      <a:pt x="544" y="633"/>
                      <a:pt x="544" y="633"/>
                      <a:pt x="544" y="633"/>
                    </a:cubicBezTo>
                    <a:cubicBezTo>
                      <a:pt x="549" y="630"/>
                      <a:pt x="549" y="630"/>
                      <a:pt x="549" y="630"/>
                    </a:cubicBezTo>
                    <a:cubicBezTo>
                      <a:pt x="552" y="630"/>
                      <a:pt x="552" y="630"/>
                      <a:pt x="552" y="630"/>
                    </a:cubicBezTo>
                    <a:cubicBezTo>
                      <a:pt x="555" y="630"/>
                      <a:pt x="555" y="630"/>
                      <a:pt x="555" y="630"/>
                    </a:cubicBezTo>
                    <a:cubicBezTo>
                      <a:pt x="557" y="628"/>
                      <a:pt x="557" y="628"/>
                      <a:pt x="557" y="628"/>
                    </a:cubicBezTo>
                    <a:cubicBezTo>
                      <a:pt x="560" y="628"/>
                      <a:pt x="560" y="628"/>
                      <a:pt x="560" y="628"/>
                    </a:cubicBezTo>
                    <a:cubicBezTo>
                      <a:pt x="560" y="630"/>
                      <a:pt x="560" y="630"/>
                      <a:pt x="560" y="630"/>
                    </a:cubicBezTo>
                    <a:cubicBezTo>
                      <a:pt x="556" y="633"/>
                      <a:pt x="556" y="633"/>
                      <a:pt x="556" y="633"/>
                    </a:cubicBezTo>
                    <a:cubicBezTo>
                      <a:pt x="551" y="634"/>
                      <a:pt x="551" y="634"/>
                      <a:pt x="551" y="634"/>
                    </a:cubicBezTo>
                    <a:cubicBezTo>
                      <a:pt x="550" y="635"/>
                      <a:pt x="550" y="635"/>
                      <a:pt x="550" y="635"/>
                    </a:cubicBezTo>
                    <a:cubicBezTo>
                      <a:pt x="552" y="637"/>
                      <a:pt x="552" y="637"/>
                      <a:pt x="552" y="637"/>
                    </a:cubicBezTo>
                    <a:cubicBezTo>
                      <a:pt x="559" y="634"/>
                      <a:pt x="559" y="634"/>
                      <a:pt x="559" y="634"/>
                    </a:cubicBezTo>
                    <a:cubicBezTo>
                      <a:pt x="567" y="630"/>
                      <a:pt x="567" y="630"/>
                      <a:pt x="567" y="630"/>
                    </a:cubicBezTo>
                    <a:cubicBezTo>
                      <a:pt x="566" y="628"/>
                      <a:pt x="566" y="628"/>
                      <a:pt x="566" y="628"/>
                    </a:cubicBezTo>
                    <a:cubicBezTo>
                      <a:pt x="569" y="626"/>
                      <a:pt x="569" y="626"/>
                      <a:pt x="569" y="626"/>
                    </a:cubicBezTo>
                    <a:cubicBezTo>
                      <a:pt x="571" y="626"/>
                      <a:pt x="571" y="626"/>
                      <a:pt x="571" y="626"/>
                    </a:cubicBezTo>
                    <a:cubicBezTo>
                      <a:pt x="570" y="629"/>
                      <a:pt x="570" y="629"/>
                      <a:pt x="570" y="629"/>
                    </a:cubicBezTo>
                    <a:cubicBezTo>
                      <a:pt x="570" y="629"/>
                      <a:pt x="570" y="632"/>
                      <a:pt x="570" y="632"/>
                    </a:cubicBezTo>
                    <a:cubicBezTo>
                      <a:pt x="571" y="632"/>
                      <a:pt x="576" y="633"/>
                      <a:pt x="576" y="633"/>
                    </a:cubicBezTo>
                    <a:cubicBezTo>
                      <a:pt x="579" y="631"/>
                      <a:pt x="579" y="631"/>
                      <a:pt x="579" y="631"/>
                    </a:cubicBezTo>
                    <a:cubicBezTo>
                      <a:pt x="584" y="631"/>
                      <a:pt x="584" y="631"/>
                      <a:pt x="584" y="631"/>
                    </a:cubicBezTo>
                    <a:cubicBezTo>
                      <a:pt x="590" y="632"/>
                      <a:pt x="590" y="632"/>
                      <a:pt x="590" y="632"/>
                    </a:cubicBezTo>
                    <a:cubicBezTo>
                      <a:pt x="593" y="629"/>
                      <a:pt x="593" y="629"/>
                      <a:pt x="593" y="629"/>
                    </a:cubicBezTo>
                    <a:cubicBezTo>
                      <a:pt x="594" y="627"/>
                      <a:pt x="594" y="627"/>
                      <a:pt x="594" y="627"/>
                    </a:cubicBezTo>
                    <a:cubicBezTo>
                      <a:pt x="593" y="626"/>
                      <a:pt x="593" y="626"/>
                      <a:pt x="593" y="626"/>
                    </a:cubicBezTo>
                    <a:cubicBezTo>
                      <a:pt x="593" y="624"/>
                      <a:pt x="593" y="624"/>
                      <a:pt x="593" y="624"/>
                    </a:cubicBezTo>
                    <a:cubicBezTo>
                      <a:pt x="601" y="617"/>
                      <a:pt x="601" y="617"/>
                      <a:pt x="601" y="617"/>
                    </a:cubicBezTo>
                    <a:cubicBezTo>
                      <a:pt x="608" y="614"/>
                      <a:pt x="608" y="614"/>
                      <a:pt x="608" y="614"/>
                    </a:cubicBezTo>
                    <a:cubicBezTo>
                      <a:pt x="612" y="611"/>
                      <a:pt x="612" y="611"/>
                      <a:pt x="612" y="611"/>
                    </a:cubicBezTo>
                    <a:cubicBezTo>
                      <a:pt x="613" y="609"/>
                      <a:pt x="613" y="609"/>
                      <a:pt x="613" y="609"/>
                    </a:cubicBezTo>
                    <a:cubicBezTo>
                      <a:pt x="612" y="607"/>
                      <a:pt x="612" y="607"/>
                      <a:pt x="612" y="607"/>
                    </a:cubicBezTo>
                    <a:cubicBezTo>
                      <a:pt x="609" y="599"/>
                      <a:pt x="609" y="599"/>
                      <a:pt x="609" y="599"/>
                    </a:cubicBezTo>
                    <a:cubicBezTo>
                      <a:pt x="611" y="593"/>
                      <a:pt x="611" y="593"/>
                      <a:pt x="611" y="593"/>
                    </a:cubicBezTo>
                    <a:cubicBezTo>
                      <a:pt x="614" y="589"/>
                      <a:pt x="614" y="589"/>
                      <a:pt x="614" y="589"/>
                    </a:cubicBezTo>
                    <a:cubicBezTo>
                      <a:pt x="614" y="585"/>
                      <a:pt x="614" y="585"/>
                      <a:pt x="614" y="585"/>
                    </a:cubicBezTo>
                    <a:cubicBezTo>
                      <a:pt x="616" y="583"/>
                      <a:pt x="616" y="583"/>
                      <a:pt x="616" y="583"/>
                    </a:cubicBezTo>
                    <a:cubicBezTo>
                      <a:pt x="619" y="581"/>
                      <a:pt x="619" y="581"/>
                      <a:pt x="619" y="581"/>
                    </a:cubicBezTo>
                    <a:cubicBezTo>
                      <a:pt x="619" y="576"/>
                      <a:pt x="619" y="576"/>
                      <a:pt x="619" y="576"/>
                    </a:cubicBezTo>
                    <a:cubicBezTo>
                      <a:pt x="618" y="576"/>
                      <a:pt x="618" y="576"/>
                      <a:pt x="618" y="576"/>
                    </a:cubicBezTo>
                    <a:cubicBezTo>
                      <a:pt x="623" y="566"/>
                      <a:pt x="623" y="566"/>
                      <a:pt x="623" y="566"/>
                    </a:cubicBezTo>
                    <a:cubicBezTo>
                      <a:pt x="630" y="556"/>
                      <a:pt x="630" y="556"/>
                      <a:pt x="630" y="556"/>
                    </a:cubicBezTo>
                    <a:cubicBezTo>
                      <a:pt x="630" y="551"/>
                      <a:pt x="630" y="551"/>
                      <a:pt x="630" y="551"/>
                    </a:cubicBezTo>
                    <a:cubicBezTo>
                      <a:pt x="629" y="538"/>
                      <a:pt x="629" y="538"/>
                      <a:pt x="629" y="538"/>
                    </a:cubicBezTo>
                    <a:cubicBezTo>
                      <a:pt x="628" y="535"/>
                      <a:pt x="628" y="535"/>
                      <a:pt x="628" y="535"/>
                    </a:cubicBezTo>
                    <a:cubicBezTo>
                      <a:pt x="630" y="527"/>
                      <a:pt x="630" y="527"/>
                      <a:pt x="630" y="527"/>
                    </a:cubicBezTo>
                    <a:cubicBezTo>
                      <a:pt x="632" y="523"/>
                      <a:pt x="632" y="523"/>
                      <a:pt x="632" y="523"/>
                    </a:cubicBezTo>
                    <a:cubicBezTo>
                      <a:pt x="632" y="520"/>
                      <a:pt x="632" y="520"/>
                      <a:pt x="632" y="520"/>
                    </a:cubicBezTo>
                    <a:cubicBezTo>
                      <a:pt x="638" y="515"/>
                      <a:pt x="638" y="515"/>
                      <a:pt x="638" y="515"/>
                    </a:cubicBezTo>
                    <a:cubicBezTo>
                      <a:pt x="638" y="513"/>
                      <a:pt x="638" y="513"/>
                      <a:pt x="638" y="513"/>
                    </a:cubicBezTo>
                    <a:cubicBezTo>
                      <a:pt x="637" y="505"/>
                      <a:pt x="637" y="505"/>
                      <a:pt x="637" y="505"/>
                    </a:cubicBezTo>
                    <a:cubicBezTo>
                      <a:pt x="640" y="495"/>
                      <a:pt x="640" y="495"/>
                      <a:pt x="640" y="495"/>
                    </a:cubicBezTo>
                    <a:cubicBezTo>
                      <a:pt x="639" y="487"/>
                      <a:pt x="639" y="487"/>
                      <a:pt x="639" y="487"/>
                    </a:cubicBezTo>
                    <a:cubicBezTo>
                      <a:pt x="640" y="482"/>
                      <a:pt x="640" y="482"/>
                      <a:pt x="640" y="482"/>
                    </a:cubicBezTo>
                    <a:cubicBezTo>
                      <a:pt x="640" y="478"/>
                      <a:pt x="640" y="478"/>
                      <a:pt x="640" y="478"/>
                    </a:cubicBezTo>
                    <a:cubicBezTo>
                      <a:pt x="642" y="470"/>
                      <a:pt x="642" y="470"/>
                      <a:pt x="642" y="470"/>
                    </a:cubicBezTo>
                    <a:cubicBezTo>
                      <a:pt x="640" y="440"/>
                      <a:pt x="640" y="440"/>
                      <a:pt x="640" y="440"/>
                    </a:cubicBezTo>
                    <a:cubicBezTo>
                      <a:pt x="640" y="435"/>
                      <a:pt x="640" y="435"/>
                      <a:pt x="640" y="435"/>
                    </a:cubicBezTo>
                    <a:cubicBezTo>
                      <a:pt x="641" y="431"/>
                      <a:pt x="641" y="431"/>
                      <a:pt x="641" y="431"/>
                    </a:cubicBezTo>
                    <a:cubicBezTo>
                      <a:pt x="641" y="427"/>
                      <a:pt x="641" y="427"/>
                      <a:pt x="641" y="427"/>
                    </a:cubicBezTo>
                    <a:cubicBezTo>
                      <a:pt x="640" y="429"/>
                      <a:pt x="640" y="429"/>
                      <a:pt x="640" y="429"/>
                    </a:cubicBezTo>
                    <a:cubicBezTo>
                      <a:pt x="637" y="426"/>
                      <a:pt x="637" y="426"/>
                      <a:pt x="637" y="426"/>
                    </a:cubicBezTo>
                    <a:cubicBezTo>
                      <a:pt x="637" y="424"/>
                      <a:pt x="637" y="424"/>
                      <a:pt x="637" y="424"/>
                    </a:cubicBezTo>
                    <a:cubicBezTo>
                      <a:pt x="639" y="419"/>
                      <a:pt x="639" y="419"/>
                      <a:pt x="639" y="419"/>
                    </a:cubicBezTo>
                    <a:cubicBezTo>
                      <a:pt x="639" y="414"/>
                      <a:pt x="639" y="414"/>
                      <a:pt x="639" y="414"/>
                    </a:cubicBezTo>
                    <a:cubicBezTo>
                      <a:pt x="639" y="411"/>
                      <a:pt x="639" y="411"/>
                      <a:pt x="639" y="411"/>
                    </a:cubicBezTo>
                    <a:cubicBezTo>
                      <a:pt x="642" y="410"/>
                      <a:pt x="642" y="410"/>
                      <a:pt x="642" y="410"/>
                    </a:cubicBezTo>
                    <a:cubicBezTo>
                      <a:pt x="642" y="405"/>
                      <a:pt x="642" y="405"/>
                      <a:pt x="642" y="405"/>
                    </a:cubicBezTo>
                    <a:cubicBezTo>
                      <a:pt x="640" y="400"/>
                      <a:pt x="640" y="400"/>
                      <a:pt x="640" y="400"/>
                    </a:cubicBezTo>
                    <a:cubicBezTo>
                      <a:pt x="635" y="397"/>
                      <a:pt x="635" y="397"/>
                      <a:pt x="635" y="397"/>
                    </a:cubicBezTo>
                    <a:cubicBezTo>
                      <a:pt x="636" y="397"/>
                      <a:pt x="636" y="397"/>
                      <a:pt x="636" y="397"/>
                    </a:cubicBezTo>
                    <a:cubicBezTo>
                      <a:pt x="637" y="395"/>
                      <a:pt x="637" y="395"/>
                      <a:pt x="637" y="395"/>
                    </a:cubicBezTo>
                    <a:cubicBezTo>
                      <a:pt x="638" y="397"/>
                      <a:pt x="638" y="397"/>
                      <a:pt x="638" y="397"/>
                    </a:cubicBezTo>
                    <a:cubicBezTo>
                      <a:pt x="641" y="399"/>
                      <a:pt x="641" y="399"/>
                      <a:pt x="641" y="399"/>
                    </a:cubicBezTo>
                    <a:cubicBezTo>
                      <a:pt x="643" y="400"/>
                      <a:pt x="643" y="400"/>
                      <a:pt x="643" y="400"/>
                    </a:cubicBezTo>
                    <a:cubicBezTo>
                      <a:pt x="644" y="396"/>
                      <a:pt x="644" y="396"/>
                      <a:pt x="644" y="396"/>
                    </a:cubicBezTo>
                    <a:cubicBezTo>
                      <a:pt x="647" y="396"/>
                      <a:pt x="647" y="396"/>
                      <a:pt x="647" y="396"/>
                    </a:cubicBezTo>
                    <a:cubicBezTo>
                      <a:pt x="648" y="398"/>
                      <a:pt x="648" y="398"/>
                      <a:pt x="648" y="398"/>
                    </a:cubicBezTo>
                    <a:cubicBezTo>
                      <a:pt x="650" y="399"/>
                      <a:pt x="650" y="399"/>
                      <a:pt x="650" y="399"/>
                    </a:cubicBezTo>
                    <a:cubicBezTo>
                      <a:pt x="648" y="403"/>
                      <a:pt x="648" y="403"/>
                      <a:pt x="648" y="403"/>
                    </a:cubicBezTo>
                    <a:cubicBezTo>
                      <a:pt x="645" y="405"/>
                      <a:pt x="645" y="405"/>
                      <a:pt x="645" y="405"/>
                    </a:cubicBezTo>
                    <a:cubicBezTo>
                      <a:pt x="644" y="408"/>
                      <a:pt x="644" y="408"/>
                      <a:pt x="644" y="408"/>
                    </a:cubicBezTo>
                    <a:cubicBezTo>
                      <a:pt x="646" y="408"/>
                      <a:pt x="646" y="408"/>
                      <a:pt x="646" y="408"/>
                    </a:cubicBezTo>
                    <a:cubicBezTo>
                      <a:pt x="650" y="404"/>
                      <a:pt x="650" y="404"/>
                      <a:pt x="650" y="404"/>
                    </a:cubicBezTo>
                    <a:cubicBezTo>
                      <a:pt x="655" y="401"/>
                      <a:pt x="655" y="401"/>
                      <a:pt x="655" y="401"/>
                    </a:cubicBezTo>
                    <a:cubicBezTo>
                      <a:pt x="661" y="390"/>
                      <a:pt x="661" y="390"/>
                      <a:pt x="661" y="390"/>
                    </a:cubicBezTo>
                    <a:cubicBezTo>
                      <a:pt x="664" y="381"/>
                      <a:pt x="664" y="381"/>
                      <a:pt x="664" y="381"/>
                    </a:cubicBezTo>
                    <a:cubicBezTo>
                      <a:pt x="664" y="376"/>
                      <a:pt x="664" y="376"/>
                      <a:pt x="664" y="376"/>
                    </a:cubicBezTo>
                    <a:cubicBezTo>
                      <a:pt x="667" y="374"/>
                      <a:pt x="667" y="374"/>
                      <a:pt x="667" y="374"/>
                    </a:cubicBezTo>
                    <a:cubicBezTo>
                      <a:pt x="669" y="366"/>
                      <a:pt x="669" y="366"/>
                      <a:pt x="669" y="366"/>
                    </a:cubicBezTo>
                    <a:cubicBezTo>
                      <a:pt x="672" y="360"/>
                      <a:pt x="672" y="360"/>
                      <a:pt x="672" y="360"/>
                    </a:cubicBezTo>
                    <a:cubicBezTo>
                      <a:pt x="681" y="352"/>
                      <a:pt x="681" y="352"/>
                      <a:pt x="681" y="352"/>
                    </a:cubicBezTo>
                    <a:cubicBezTo>
                      <a:pt x="683" y="348"/>
                      <a:pt x="683" y="348"/>
                      <a:pt x="683" y="348"/>
                    </a:cubicBezTo>
                    <a:cubicBezTo>
                      <a:pt x="685" y="347"/>
                      <a:pt x="685" y="347"/>
                      <a:pt x="685" y="347"/>
                    </a:cubicBezTo>
                    <a:cubicBezTo>
                      <a:pt x="688" y="343"/>
                      <a:pt x="688" y="343"/>
                      <a:pt x="688" y="343"/>
                    </a:cubicBezTo>
                    <a:cubicBezTo>
                      <a:pt x="696" y="334"/>
                      <a:pt x="696" y="334"/>
                      <a:pt x="696" y="334"/>
                    </a:cubicBezTo>
                    <a:cubicBezTo>
                      <a:pt x="703" y="322"/>
                      <a:pt x="703" y="322"/>
                      <a:pt x="703" y="322"/>
                    </a:cubicBezTo>
                    <a:cubicBezTo>
                      <a:pt x="705" y="319"/>
                      <a:pt x="705" y="319"/>
                      <a:pt x="705" y="319"/>
                    </a:cubicBezTo>
                    <a:cubicBezTo>
                      <a:pt x="709" y="307"/>
                      <a:pt x="709" y="307"/>
                      <a:pt x="709" y="307"/>
                    </a:cubicBezTo>
                    <a:cubicBezTo>
                      <a:pt x="710" y="302"/>
                      <a:pt x="710" y="302"/>
                      <a:pt x="710" y="302"/>
                    </a:cubicBezTo>
                    <a:cubicBezTo>
                      <a:pt x="713" y="298"/>
                      <a:pt x="713" y="298"/>
                      <a:pt x="713" y="298"/>
                    </a:cubicBezTo>
                    <a:cubicBezTo>
                      <a:pt x="713" y="295"/>
                      <a:pt x="713" y="295"/>
                      <a:pt x="713" y="295"/>
                    </a:cubicBezTo>
                    <a:cubicBezTo>
                      <a:pt x="710" y="290"/>
                      <a:pt x="710" y="290"/>
                      <a:pt x="710" y="290"/>
                    </a:cubicBezTo>
                    <a:cubicBezTo>
                      <a:pt x="711" y="286"/>
                      <a:pt x="711" y="286"/>
                      <a:pt x="711" y="286"/>
                    </a:cubicBezTo>
                    <a:lnTo>
                      <a:pt x="713" y="2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7" name="Freeform 1297">
                <a:extLst>
                  <a:ext uri="{FF2B5EF4-FFF2-40B4-BE49-F238E27FC236}">
                    <a16:creationId xmlns:a16="http://schemas.microsoft.com/office/drawing/2014/main" id="{C59BCDBB-E751-504C-919D-8AEC0C0069EB}"/>
                  </a:ext>
                </a:extLst>
              </p:cNvPr>
              <p:cNvSpPr>
                <a:spLocks/>
              </p:cNvSpPr>
              <p:nvPr/>
            </p:nvSpPr>
            <p:spPr bwMode="auto">
              <a:xfrm>
                <a:off x="4610271" y="4449346"/>
                <a:ext cx="3175" cy="7937"/>
              </a:xfrm>
              <a:custGeom>
                <a:avLst/>
                <a:gdLst>
                  <a:gd name="T0" fmla="*/ 0 w 2"/>
                  <a:gd name="T1" fmla="*/ 2 h 5"/>
                  <a:gd name="T2" fmla="*/ 1 w 2"/>
                  <a:gd name="T3" fmla="*/ 4 h 5"/>
                  <a:gd name="T4" fmla="*/ 2 w 2"/>
                  <a:gd name="T5" fmla="*/ 5 h 5"/>
                  <a:gd name="T6" fmla="*/ 2 w 2"/>
                  <a:gd name="T7" fmla="*/ 2 h 5"/>
                  <a:gd name="T8" fmla="*/ 2 w 2"/>
                  <a:gd name="T9" fmla="*/ 1 h 5"/>
                  <a:gd name="T10" fmla="*/ 1 w 2"/>
                  <a:gd name="T11" fmla="*/ 0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1" y="4"/>
                    </a:lnTo>
                    <a:lnTo>
                      <a:pt x="2" y="5"/>
                    </a:lnTo>
                    <a:lnTo>
                      <a:pt x="2" y="2"/>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8" name="Freeform 1298">
                <a:extLst>
                  <a:ext uri="{FF2B5EF4-FFF2-40B4-BE49-F238E27FC236}">
                    <a16:creationId xmlns:a16="http://schemas.microsoft.com/office/drawing/2014/main" id="{49743070-D8E6-6E42-BD9E-4F51A181713B}"/>
                  </a:ext>
                </a:extLst>
              </p:cNvPr>
              <p:cNvSpPr>
                <a:spLocks/>
              </p:cNvSpPr>
              <p:nvPr/>
            </p:nvSpPr>
            <p:spPr bwMode="auto">
              <a:xfrm>
                <a:off x="4522955" y="4298547"/>
                <a:ext cx="61915" cy="109527"/>
              </a:xfrm>
              <a:custGeom>
                <a:avLst/>
                <a:gdLst>
                  <a:gd name="T0" fmla="*/ 2 w 39"/>
                  <a:gd name="T1" fmla="*/ 6 h 69"/>
                  <a:gd name="T2" fmla="*/ 0 w 39"/>
                  <a:gd name="T3" fmla="*/ 9 h 69"/>
                  <a:gd name="T4" fmla="*/ 0 w 39"/>
                  <a:gd name="T5" fmla="*/ 13 h 69"/>
                  <a:gd name="T6" fmla="*/ 1 w 39"/>
                  <a:gd name="T7" fmla="*/ 17 h 69"/>
                  <a:gd name="T8" fmla="*/ 1 w 39"/>
                  <a:gd name="T9" fmla="*/ 21 h 69"/>
                  <a:gd name="T10" fmla="*/ 1 w 39"/>
                  <a:gd name="T11" fmla="*/ 24 h 69"/>
                  <a:gd name="T12" fmla="*/ 3 w 39"/>
                  <a:gd name="T13" fmla="*/ 26 h 69"/>
                  <a:gd name="T14" fmla="*/ 4 w 39"/>
                  <a:gd name="T15" fmla="*/ 28 h 69"/>
                  <a:gd name="T16" fmla="*/ 6 w 39"/>
                  <a:gd name="T17" fmla="*/ 31 h 69"/>
                  <a:gd name="T18" fmla="*/ 7 w 39"/>
                  <a:gd name="T19" fmla="*/ 35 h 69"/>
                  <a:gd name="T20" fmla="*/ 7 w 39"/>
                  <a:gd name="T21" fmla="*/ 37 h 69"/>
                  <a:gd name="T22" fmla="*/ 7 w 39"/>
                  <a:gd name="T23" fmla="*/ 39 h 69"/>
                  <a:gd name="T24" fmla="*/ 4 w 39"/>
                  <a:gd name="T25" fmla="*/ 42 h 69"/>
                  <a:gd name="T26" fmla="*/ 4 w 39"/>
                  <a:gd name="T27" fmla="*/ 46 h 69"/>
                  <a:gd name="T28" fmla="*/ 6 w 39"/>
                  <a:gd name="T29" fmla="*/ 48 h 69"/>
                  <a:gd name="T30" fmla="*/ 4 w 39"/>
                  <a:gd name="T31" fmla="*/ 52 h 69"/>
                  <a:gd name="T32" fmla="*/ 1 w 39"/>
                  <a:gd name="T33" fmla="*/ 55 h 69"/>
                  <a:gd name="T34" fmla="*/ 0 w 39"/>
                  <a:gd name="T35" fmla="*/ 55 h 69"/>
                  <a:gd name="T36" fmla="*/ 1 w 39"/>
                  <a:gd name="T37" fmla="*/ 56 h 69"/>
                  <a:gd name="T38" fmla="*/ 1 w 39"/>
                  <a:gd name="T39" fmla="*/ 59 h 69"/>
                  <a:gd name="T40" fmla="*/ 2 w 39"/>
                  <a:gd name="T41" fmla="*/ 60 h 69"/>
                  <a:gd name="T42" fmla="*/ 2 w 39"/>
                  <a:gd name="T43" fmla="*/ 62 h 69"/>
                  <a:gd name="T44" fmla="*/ 4 w 39"/>
                  <a:gd name="T45" fmla="*/ 65 h 69"/>
                  <a:gd name="T46" fmla="*/ 7 w 39"/>
                  <a:gd name="T47" fmla="*/ 65 h 69"/>
                  <a:gd name="T48" fmla="*/ 8 w 39"/>
                  <a:gd name="T49" fmla="*/ 63 h 69"/>
                  <a:gd name="T50" fmla="*/ 10 w 39"/>
                  <a:gd name="T51" fmla="*/ 62 h 69"/>
                  <a:gd name="T52" fmla="*/ 11 w 39"/>
                  <a:gd name="T53" fmla="*/ 62 h 69"/>
                  <a:gd name="T54" fmla="*/ 12 w 39"/>
                  <a:gd name="T55" fmla="*/ 63 h 69"/>
                  <a:gd name="T56" fmla="*/ 13 w 39"/>
                  <a:gd name="T57" fmla="*/ 64 h 69"/>
                  <a:gd name="T58" fmla="*/ 13 w 39"/>
                  <a:gd name="T59" fmla="*/ 68 h 69"/>
                  <a:gd name="T60" fmla="*/ 14 w 39"/>
                  <a:gd name="T61" fmla="*/ 69 h 69"/>
                  <a:gd name="T62" fmla="*/ 18 w 39"/>
                  <a:gd name="T63" fmla="*/ 67 h 69"/>
                  <a:gd name="T64" fmla="*/ 18 w 39"/>
                  <a:gd name="T65" fmla="*/ 64 h 69"/>
                  <a:gd name="T66" fmla="*/ 19 w 39"/>
                  <a:gd name="T67" fmla="*/ 63 h 69"/>
                  <a:gd name="T68" fmla="*/ 21 w 39"/>
                  <a:gd name="T69" fmla="*/ 62 h 69"/>
                  <a:gd name="T70" fmla="*/ 24 w 39"/>
                  <a:gd name="T71" fmla="*/ 58 h 69"/>
                  <a:gd name="T72" fmla="*/ 26 w 39"/>
                  <a:gd name="T73" fmla="*/ 54 h 69"/>
                  <a:gd name="T74" fmla="*/ 28 w 39"/>
                  <a:gd name="T75" fmla="*/ 47 h 69"/>
                  <a:gd name="T76" fmla="*/ 28 w 39"/>
                  <a:gd name="T77" fmla="*/ 44 h 69"/>
                  <a:gd name="T78" fmla="*/ 32 w 39"/>
                  <a:gd name="T79" fmla="*/ 38 h 69"/>
                  <a:gd name="T80" fmla="*/ 35 w 39"/>
                  <a:gd name="T81" fmla="*/ 33 h 69"/>
                  <a:gd name="T82" fmla="*/ 37 w 39"/>
                  <a:gd name="T83" fmla="*/ 30 h 69"/>
                  <a:gd name="T84" fmla="*/ 37 w 39"/>
                  <a:gd name="T85" fmla="*/ 30 h 69"/>
                  <a:gd name="T86" fmla="*/ 39 w 39"/>
                  <a:gd name="T87" fmla="*/ 27 h 69"/>
                  <a:gd name="T88" fmla="*/ 39 w 39"/>
                  <a:gd name="T89" fmla="*/ 23 h 69"/>
                  <a:gd name="T90" fmla="*/ 37 w 39"/>
                  <a:gd name="T91" fmla="*/ 19 h 69"/>
                  <a:gd name="T92" fmla="*/ 35 w 39"/>
                  <a:gd name="T93" fmla="*/ 20 h 69"/>
                  <a:gd name="T94" fmla="*/ 34 w 39"/>
                  <a:gd name="T95" fmla="*/ 19 h 69"/>
                  <a:gd name="T96" fmla="*/ 33 w 39"/>
                  <a:gd name="T97" fmla="*/ 16 h 69"/>
                  <a:gd name="T98" fmla="*/ 28 w 39"/>
                  <a:gd name="T99" fmla="*/ 10 h 69"/>
                  <a:gd name="T100" fmla="*/ 27 w 39"/>
                  <a:gd name="T101" fmla="*/ 10 h 69"/>
                  <a:gd name="T102" fmla="*/ 24 w 39"/>
                  <a:gd name="T103" fmla="*/ 6 h 69"/>
                  <a:gd name="T104" fmla="*/ 16 w 39"/>
                  <a:gd name="T105" fmla="*/ 3 h 69"/>
                  <a:gd name="T106" fmla="*/ 12 w 39"/>
                  <a:gd name="T107" fmla="*/ 0 h 69"/>
                  <a:gd name="T108" fmla="*/ 8 w 39"/>
                  <a:gd name="T109" fmla="*/ 0 h 69"/>
                  <a:gd name="T110" fmla="*/ 6 w 39"/>
                  <a:gd name="T111" fmla="*/ 2 h 69"/>
                  <a:gd name="T112" fmla="*/ 3 w 39"/>
                  <a:gd name="T113" fmla="*/ 4 h 69"/>
                  <a:gd name="T114" fmla="*/ 3 w 39"/>
                  <a:gd name="T115" fmla="*/ 4 h 69"/>
                  <a:gd name="T116" fmla="*/ 3 w 39"/>
                  <a:gd name="T117" fmla="*/ 4 h 69"/>
                  <a:gd name="T118" fmla="*/ 2 w 39"/>
                  <a:gd name="T119"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69">
                    <a:moveTo>
                      <a:pt x="2" y="6"/>
                    </a:moveTo>
                    <a:lnTo>
                      <a:pt x="0" y="9"/>
                    </a:lnTo>
                    <a:lnTo>
                      <a:pt x="0" y="13"/>
                    </a:lnTo>
                    <a:lnTo>
                      <a:pt x="1" y="17"/>
                    </a:lnTo>
                    <a:lnTo>
                      <a:pt x="1" y="21"/>
                    </a:lnTo>
                    <a:lnTo>
                      <a:pt x="1" y="24"/>
                    </a:lnTo>
                    <a:lnTo>
                      <a:pt x="3" y="26"/>
                    </a:lnTo>
                    <a:lnTo>
                      <a:pt x="4" y="28"/>
                    </a:lnTo>
                    <a:lnTo>
                      <a:pt x="6" y="31"/>
                    </a:lnTo>
                    <a:lnTo>
                      <a:pt x="7" y="35"/>
                    </a:lnTo>
                    <a:lnTo>
                      <a:pt x="7" y="37"/>
                    </a:lnTo>
                    <a:lnTo>
                      <a:pt x="7" y="39"/>
                    </a:lnTo>
                    <a:lnTo>
                      <a:pt x="4" y="42"/>
                    </a:lnTo>
                    <a:lnTo>
                      <a:pt x="4" y="46"/>
                    </a:lnTo>
                    <a:lnTo>
                      <a:pt x="6" y="48"/>
                    </a:lnTo>
                    <a:lnTo>
                      <a:pt x="4" y="52"/>
                    </a:lnTo>
                    <a:lnTo>
                      <a:pt x="1" y="55"/>
                    </a:lnTo>
                    <a:lnTo>
                      <a:pt x="0" y="55"/>
                    </a:lnTo>
                    <a:lnTo>
                      <a:pt x="1" y="56"/>
                    </a:lnTo>
                    <a:lnTo>
                      <a:pt x="1" y="59"/>
                    </a:lnTo>
                    <a:lnTo>
                      <a:pt x="2" y="60"/>
                    </a:lnTo>
                    <a:lnTo>
                      <a:pt x="2" y="62"/>
                    </a:lnTo>
                    <a:lnTo>
                      <a:pt x="4" y="65"/>
                    </a:lnTo>
                    <a:lnTo>
                      <a:pt x="7" y="65"/>
                    </a:lnTo>
                    <a:lnTo>
                      <a:pt x="8" y="63"/>
                    </a:lnTo>
                    <a:lnTo>
                      <a:pt x="10" y="62"/>
                    </a:lnTo>
                    <a:lnTo>
                      <a:pt x="11" y="62"/>
                    </a:lnTo>
                    <a:lnTo>
                      <a:pt x="12" y="63"/>
                    </a:lnTo>
                    <a:lnTo>
                      <a:pt x="13" y="64"/>
                    </a:lnTo>
                    <a:lnTo>
                      <a:pt x="13" y="68"/>
                    </a:lnTo>
                    <a:lnTo>
                      <a:pt x="14" y="69"/>
                    </a:lnTo>
                    <a:lnTo>
                      <a:pt x="18" y="67"/>
                    </a:lnTo>
                    <a:lnTo>
                      <a:pt x="18" y="64"/>
                    </a:lnTo>
                    <a:lnTo>
                      <a:pt x="19" y="63"/>
                    </a:lnTo>
                    <a:lnTo>
                      <a:pt x="21" y="62"/>
                    </a:lnTo>
                    <a:lnTo>
                      <a:pt x="24" y="58"/>
                    </a:lnTo>
                    <a:lnTo>
                      <a:pt x="26" y="54"/>
                    </a:lnTo>
                    <a:lnTo>
                      <a:pt x="28" y="47"/>
                    </a:lnTo>
                    <a:lnTo>
                      <a:pt x="28" y="44"/>
                    </a:lnTo>
                    <a:lnTo>
                      <a:pt x="32" y="38"/>
                    </a:lnTo>
                    <a:lnTo>
                      <a:pt x="35" y="33"/>
                    </a:lnTo>
                    <a:lnTo>
                      <a:pt x="37" y="30"/>
                    </a:lnTo>
                    <a:lnTo>
                      <a:pt x="37" y="30"/>
                    </a:lnTo>
                    <a:lnTo>
                      <a:pt x="39" y="27"/>
                    </a:lnTo>
                    <a:lnTo>
                      <a:pt x="39" y="23"/>
                    </a:lnTo>
                    <a:lnTo>
                      <a:pt x="37" y="19"/>
                    </a:lnTo>
                    <a:lnTo>
                      <a:pt x="35" y="20"/>
                    </a:lnTo>
                    <a:lnTo>
                      <a:pt x="34" y="19"/>
                    </a:lnTo>
                    <a:lnTo>
                      <a:pt x="33" y="16"/>
                    </a:lnTo>
                    <a:lnTo>
                      <a:pt x="28" y="10"/>
                    </a:lnTo>
                    <a:lnTo>
                      <a:pt x="27" y="10"/>
                    </a:lnTo>
                    <a:lnTo>
                      <a:pt x="24" y="6"/>
                    </a:lnTo>
                    <a:lnTo>
                      <a:pt x="16" y="3"/>
                    </a:lnTo>
                    <a:lnTo>
                      <a:pt x="12" y="0"/>
                    </a:lnTo>
                    <a:lnTo>
                      <a:pt x="8" y="0"/>
                    </a:lnTo>
                    <a:lnTo>
                      <a:pt x="6" y="2"/>
                    </a:lnTo>
                    <a:lnTo>
                      <a:pt x="3" y="4"/>
                    </a:lnTo>
                    <a:lnTo>
                      <a:pt x="3" y="4"/>
                    </a:lnTo>
                    <a:lnTo>
                      <a:pt x="3"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9" name="Freeform 1299">
                <a:extLst>
                  <a:ext uri="{FF2B5EF4-FFF2-40B4-BE49-F238E27FC236}">
                    <a16:creationId xmlns:a16="http://schemas.microsoft.com/office/drawing/2014/main" id="{ED9ECEAA-B470-8F49-B109-874C28005625}"/>
                  </a:ext>
                </a:extLst>
              </p:cNvPr>
              <p:cNvSpPr>
                <a:spLocks/>
              </p:cNvSpPr>
              <p:nvPr/>
            </p:nvSpPr>
            <p:spPr bwMode="auto">
              <a:xfrm>
                <a:off x="4443577" y="4287437"/>
                <a:ext cx="90491" cy="117464"/>
              </a:xfrm>
              <a:custGeom>
                <a:avLst/>
                <a:gdLst>
                  <a:gd name="T0" fmla="*/ 13 w 57"/>
                  <a:gd name="T1" fmla="*/ 12 h 74"/>
                  <a:gd name="T2" fmla="*/ 8 w 57"/>
                  <a:gd name="T3" fmla="*/ 17 h 74"/>
                  <a:gd name="T4" fmla="*/ 2 w 57"/>
                  <a:gd name="T5" fmla="*/ 20 h 74"/>
                  <a:gd name="T6" fmla="*/ 0 w 57"/>
                  <a:gd name="T7" fmla="*/ 31 h 74"/>
                  <a:gd name="T8" fmla="*/ 3 w 57"/>
                  <a:gd name="T9" fmla="*/ 35 h 74"/>
                  <a:gd name="T10" fmla="*/ 5 w 57"/>
                  <a:gd name="T11" fmla="*/ 39 h 74"/>
                  <a:gd name="T12" fmla="*/ 7 w 57"/>
                  <a:gd name="T13" fmla="*/ 44 h 74"/>
                  <a:gd name="T14" fmla="*/ 10 w 57"/>
                  <a:gd name="T15" fmla="*/ 46 h 74"/>
                  <a:gd name="T16" fmla="*/ 12 w 57"/>
                  <a:gd name="T17" fmla="*/ 49 h 74"/>
                  <a:gd name="T18" fmla="*/ 13 w 57"/>
                  <a:gd name="T19" fmla="*/ 58 h 74"/>
                  <a:gd name="T20" fmla="*/ 16 w 57"/>
                  <a:gd name="T21" fmla="*/ 62 h 74"/>
                  <a:gd name="T22" fmla="*/ 19 w 57"/>
                  <a:gd name="T23" fmla="*/ 67 h 74"/>
                  <a:gd name="T24" fmla="*/ 20 w 57"/>
                  <a:gd name="T25" fmla="*/ 70 h 74"/>
                  <a:gd name="T26" fmla="*/ 23 w 57"/>
                  <a:gd name="T27" fmla="*/ 72 h 74"/>
                  <a:gd name="T28" fmla="*/ 25 w 57"/>
                  <a:gd name="T29" fmla="*/ 73 h 74"/>
                  <a:gd name="T30" fmla="*/ 31 w 57"/>
                  <a:gd name="T31" fmla="*/ 74 h 74"/>
                  <a:gd name="T32" fmla="*/ 30 w 57"/>
                  <a:gd name="T33" fmla="*/ 69 h 74"/>
                  <a:gd name="T34" fmla="*/ 26 w 57"/>
                  <a:gd name="T35" fmla="*/ 64 h 74"/>
                  <a:gd name="T36" fmla="*/ 30 w 57"/>
                  <a:gd name="T37" fmla="*/ 58 h 74"/>
                  <a:gd name="T38" fmla="*/ 39 w 57"/>
                  <a:gd name="T39" fmla="*/ 59 h 74"/>
                  <a:gd name="T40" fmla="*/ 45 w 57"/>
                  <a:gd name="T41" fmla="*/ 58 h 74"/>
                  <a:gd name="T42" fmla="*/ 50 w 57"/>
                  <a:gd name="T43" fmla="*/ 62 h 74"/>
                  <a:gd name="T44" fmla="*/ 54 w 57"/>
                  <a:gd name="T45" fmla="*/ 59 h 74"/>
                  <a:gd name="T46" fmla="*/ 54 w 57"/>
                  <a:gd name="T47" fmla="*/ 53 h 74"/>
                  <a:gd name="T48" fmla="*/ 57 w 57"/>
                  <a:gd name="T49" fmla="*/ 46 h 74"/>
                  <a:gd name="T50" fmla="*/ 57 w 57"/>
                  <a:gd name="T51" fmla="*/ 42 h 74"/>
                  <a:gd name="T52" fmla="*/ 54 w 57"/>
                  <a:gd name="T53" fmla="*/ 35 h 74"/>
                  <a:gd name="T54" fmla="*/ 51 w 57"/>
                  <a:gd name="T55" fmla="*/ 31 h 74"/>
                  <a:gd name="T56" fmla="*/ 51 w 57"/>
                  <a:gd name="T57" fmla="*/ 24 h 74"/>
                  <a:gd name="T58" fmla="*/ 50 w 57"/>
                  <a:gd name="T59" fmla="*/ 16 h 74"/>
                  <a:gd name="T60" fmla="*/ 53 w 57"/>
                  <a:gd name="T61" fmla="*/ 11 h 74"/>
                  <a:gd name="T62" fmla="*/ 56 w 57"/>
                  <a:gd name="T63" fmla="*/ 6 h 74"/>
                  <a:gd name="T64" fmla="*/ 53 w 57"/>
                  <a:gd name="T65" fmla="*/ 3 h 74"/>
                  <a:gd name="T66" fmla="*/ 42 w 57"/>
                  <a:gd name="T67" fmla="*/ 0 h 74"/>
                  <a:gd name="T68" fmla="*/ 38 w 57"/>
                  <a:gd name="T69" fmla="*/ 1 h 74"/>
                  <a:gd name="T70" fmla="*/ 28 w 57"/>
                  <a:gd name="T71" fmla="*/ 2 h 74"/>
                  <a:gd name="T72" fmla="*/ 17 w 57"/>
                  <a:gd name="T73" fmla="*/ 0 h 74"/>
                  <a:gd name="T74" fmla="*/ 13 w 57"/>
                  <a:gd name="T75" fmla="*/ 6 h 74"/>
                  <a:gd name="T76" fmla="*/ 13 w 57"/>
                  <a:gd name="T77"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74">
                    <a:moveTo>
                      <a:pt x="13" y="10"/>
                    </a:moveTo>
                    <a:lnTo>
                      <a:pt x="13" y="12"/>
                    </a:lnTo>
                    <a:lnTo>
                      <a:pt x="10" y="15"/>
                    </a:lnTo>
                    <a:lnTo>
                      <a:pt x="8" y="17"/>
                    </a:lnTo>
                    <a:lnTo>
                      <a:pt x="5" y="17"/>
                    </a:lnTo>
                    <a:lnTo>
                      <a:pt x="2" y="20"/>
                    </a:lnTo>
                    <a:lnTo>
                      <a:pt x="2" y="24"/>
                    </a:lnTo>
                    <a:lnTo>
                      <a:pt x="0" y="31"/>
                    </a:lnTo>
                    <a:lnTo>
                      <a:pt x="0" y="34"/>
                    </a:lnTo>
                    <a:lnTo>
                      <a:pt x="3" y="35"/>
                    </a:lnTo>
                    <a:lnTo>
                      <a:pt x="5" y="37"/>
                    </a:lnTo>
                    <a:lnTo>
                      <a:pt x="5" y="39"/>
                    </a:lnTo>
                    <a:lnTo>
                      <a:pt x="6" y="42"/>
                    </a:lnTo>
                    <a:lnTo>
                      <a:pt x="7" y="44"/>
                    </a:lnTo>
                    <a:lnTo>
                      <a:pt x="9" y="46"/>
                    </a:lnTo>
                    <a:lnTo>
                      <a:pt x="10" y="46"/>
                    </a:lnTo>
                    <a:lnTo>
                      <a:pt x="11" y="47"/>
                    </a:lnTo>
                    <a:lnTo>
                      <a:pt x="12" y="49"/>
                    </a:lnTo>
                    <a:lnTo>
                      <a:pt x="13" y="55"/>
                    </a:lnTo>
                    <a:lnTo>
                      <a:pt x="13" y="58"/>
                    </a:lnTo>
                    <a:lnTo>
                      <a:pt x="14" y="59"/>
                    </a:lnTo>
                    <a:lnTo>
                      <a:pt x="16" y="62"/>
                    </a:lnTo>
                    <a:lnTo>
                      <a:pt x="17" y="65"/>
                    </a:lnTo>
                    <a:lnTo>
                      <a:pt x="19" y="67"/>
                    </a:lnTo>
                    <a:lnTo>
                      <a:pt x="19" y="69"/>
                    </a:lnTo>
                    <a:lnTo>
                      <a:pt x="20" y="70"/>
                    </a:lnTo>
                    <a:lnTo>
                      <a:pt x="23" y="72"/>
                    </a:lnTo>
                    <a:lnTo>
                      <a:pt x="23" y="72"/>
                    </a:lnTo>
                    <a:lnTo>
                      <a:pt x="24" y="72"/>
                    </a:lnTo>
                    <a:lnTo>
                      <a:pt x="25" y="73"/>
                    </a:lnTo>
                    <a:lnTo>
                      <a:pt x="29" y="74"/>
                    </a:lnTo>
                    <a:lnTo>
                      <a:pt x="31" y="74"/>
                    </a:lnTo>
                    <a:lnTo>
                      <a:pt x="31" y="73"/>
                    </a:lnTo>
                    <a:lnTo>
                      <a:pt x="30" y="69"/>
                    </a:lnTo>
                    <a:lnTo>
                      <a:pt x="30" y="67"/>
                    </a:lnTo>
                    <a:lnTo>
                      <a:pt x="26" y="64"/>
                    </a:lnTo>
                    <a:lnTo>
                      <a:pt x="27" y="61"/>
                    </a:lnTo>
                    <a:lnTo>
                      <a:pt x="30" y="58"/>
                    </a:lnTo>
                    <a:lnTo>
                      <a:pt x="33" y="60"/>
                    </a:lnTo>
                    <a:lnTo>
                      <a:pt x="39" y="59"/>
                    </a:lnTo>
                    <a:lnTo>
                      <a:pt x="42" y="58"/>
                    </a:lnTo>
                    <a:lnTo>
                      <a:pt x="45" y="58"/>
                    </a:lnTo>
                    <a:lnTo>
                      <a:pt x="48" y="62"/>
                    </a:lnTo>
                    <a:lnTo>
                      <a:pt x="50" y="62"/>
                    </a:lnTo>
                    <a:lnTo>
                      <a:pt x="51" y="62"/>
                    </a:lnTo>
                    <a:lnTo>
                      <a:pt x="54" y="59"/>
                    </a:lnTo>
                    <a:lnTo>
                      <a:pt x="56" y="55"/>
                    </a:lnTo>
                    <a:lnTo>
                      <a:pt x="54" y="53"/>
                    </a:lnTo>
                    <a:lnTo>
                      <a:pt x="54" y="49"/>
                    </a:lnTo>
                    <a:lnTo>
                      <a:pt x="57" y="46"/>
                    </a:lnTo>
                    <a:lnTo>
                      <a:pt x="57" y="44"/>
                    </a:lnTo>
                    <a:lnTo>
                      <a:pt x="57" y="42"/>
                    </a:lnTo>
                    <a:lnTo>
                      <a:pt x="56" y="38"/>
                    </a:lnTo>
                    <a:lnTo>
                      <a:pt x="54" y="35"/>
                    </a:lnTo>
                    <a:lnTo>
                      <a:pt x="53" y="33"/>
                    </a:lnTo>
                    <a:lnTo>
                      <a:pt x="51" y="31"/>
                    </a:lnTo>
                    <a:lnTo>
                      <a:pt x="51" y="28"/>
                    </a:lnTo>
                    <a:lnTo>
                      <a:pt x="51" y="24"/>
                    </a:lnTo>
                    <a:lnTo>
                      <a:pt x="50" y="20"/>
                    </a:lnTo>
                    <a:lnTo>
                      <a:pt x="50" y="16"/>
                    </a:lnTo>
                    <a:lnTo>
                      <a:pt x="52" y="13"/>
                    </a:lnTo>
                    <a:lnTo>
                      <a:pt x="53" y="11"/>
                    </a:lnTo>
                    <a:lnTo>
                      <a:pt x="53" y="11"/>
                    </a:lnTo>
                    <a:lnTo>
                      <a:pt x="56" y="6"/>
                    </a:lnTo>
                    <a:lnTo>
                      <a:pt x="56" y="4"/>
                    </a:lnTo>
                    <a:lnTo>
                      <a:pt x="53" y="3"/>
                    </a:lnTo>
                    <a:lnTo>
                      <a:pt x="47" y="2"/>
                    </a:lnTo>
                    <a:lnTo>
                      <a:pt x="42" y="0"/>
                    </a:lnTo>
                    <a:lnTo>
                      <a:pt x="40" y="0"/>
                    </a:lnTo>
                    <a:lnTo>
                      <a:pt x="38" y="1"/>
                    </a:lnTo>
                    <a:lnTo>
                      <a:pt x="33" y="0"/>
                    </a:lnTo>
                    <a:lnTo>
                      <a:pt x="28" y="2"/>
                    </a:lnTo>
                    <a:lnTo>
                      <a:pt x="23" y="0"/>
                    </a:lnTo>
                    <a:lnTo>
                      <a:pt x="17" y="0"/>
                    </a:lnTo>
                    <a:lnTo>
                      <a:pt x="13" y="2"/>
                    </a:lnTo>
                    <a:lnTo>
                      <a:pt x="13" y="6"/>
                    </a:lnTo>
                    <a:lnTo>
                      <a:pt x="13" y="6"/>
                    </a:lnTo>
                    <a:lnTo>
                      <a:pt x="1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0" name="Freeform 1300">
                <a:extLst>
                  <a:ext uri="{FF2B5EF4-FFF2-40B4-BE49-F238E27FC236}">
                    <a16:creationId xmlns:a16="http://schemas.microsoft.com/office/drawing/2014/main" id="{0E62A263-5BE8-624D-B990-146579A2CBE9}"/>
                  </a:ext>
                </a:extLst>
              </p:cNvPr>
              <p:cNvSpPr>
                <a:spLocks/>
              </p:cNvSpPr>
              <p:nvPr/>
            </p:nvSpPr>
            <p:spPr bwMode="auto">
              <a:xfrm>
                <a:off x="4365786" y="4220768"/>
                <a:ext cx="114304" cy="203181"/>
              </a:xfrm>
              <a:custGeom>
                <a:avLst/>
                <a:gdLst>
                  <a:gd name="T0" fmla="*/ 15 w 72"/>
                  <a:gd name="T1" fmla="*/ 10 h 128"/>
                  <a:gd name="T2" fmla="*/ 9 w 72"/>
                  <a:gd name="T3" fmla="*/ 15 h 128"/>
                  <a:gd name="T4" fmla="*/ 11 w 72"/>
                  <a:gd name="T5" fmla="*/ 21 h 128"/>
                  <a:gd name="T6" fmla="*/ 17 w 72"/>
                  <a:gd name="T7" fmla="*/ 24 h 128"/>
                  <a:gd name="T8" fmla="*/ 13 w 72"/>
                  <a:gd name="T9" fmla="*/ 30 h 128"/>
                  <a:gd name="T10" fmla="*/ 8 w 72"/>
                  <a:gd name="T11" fmla="*/ 31 h 128"/>
                  <a:gd name="T12" fmla="*/ 4 w 72"/>
                  <a:gd name="T13" fmla="*/ 31 h 128"/>
                  <a:gd name="T14" fmla="*/ 0 w 72"/>
                  <a:gd name="T15" fmla="*/ 40 h 128"/>
                  <a:gd name="T16" fmla="*/ 6 w 72"/>
                  <a:gd name="T17" fmla="*/ 51 h 128"/>
                  <a:gd name="T18" fmla="*/ 11 w 72"/>
                  <a:gd name="T19" fmla="*/ 56 h 128"/>
                  <a:gd name="T20" fmla="*/ 13 w 72"/>
                  <a:gd name="T21" fmla="*/ 58 h 128"/>
                  <a:gd name="T22" fmla="*/ 18 w 72"/>
                  <a:gd name="T23" fmla="*/ 57 h 128"/>
                  <a:gd name="T24" fmla="*/ 20 w 72"/>
                  <a:gd name="T25" fmla="*/ 65 h 128"/>
                  <a:gd name="T26" fmla="*/ 17 w 72"/>
                  <a:gd name="T27" fmla="*/ 70 h 128"/>
                  <a:gd name="T28" fmla="*/ 23 w 72"/>
                  <a:gd name="T29" fmla="*/ 72 h 128"/>
                  <a:gd name="T30" fmla="*/ 25 w 72"/>
                  <a:gd name="T31" fmla="*/ 76 h 128"/>
                  <a:gd name="T32" fmla="*/ 27 w 72"/>
                  <a:gd name="T33" fmla="*/ 78 h 128"/>
                  <a:gd name="T34" fmla="*/ 24 w 72"/>
                  <a:gd name="T35" fmla="*/ 86 h 128"/>
                  <a:gd name="T36" fmla="*/ 22 w 72"/>
                  <a:gd name="T37" fmla="*/ 96 h 128"/>
                  <a:gd name="T38" fmla="*/ 20 w 72"/>
                  <a:gd name="T39" fmla="*/ 101 h 128"/>
                  <a:gd name="T40" fmla="*/ 20 w 72"/>
                  <a:gd name="T41" fmla="*/ 105 h 128"/>
                  <a:gd name="T42" fmla="*/ 23 w 72"/>
                  <a:gd name="T43" fmla="*/ 112 h 128"/>
                  <a:gd name="T44" fmla="*/ 27 w 72"/>
                  <a:gd name="T45" fmla="*/ 118 h 128"/>
                  <a:gd name="T46" fmla="*/ 34 w 72"/>
                  <a:gd name="T47" fmla="*/ 127 h 128"/>
                  <a:gd name="T48" fmla="*/ 38 w 72"/>
                  <a:gd name="T49" fmla="*/ 125 h 128"/>
                  <a:gd name="T50" fmla="*/ 41 w 72"/>
                  <a:gd name="T51" fmla="*/ 126 h 128"/>
                  <a:gd name="T52" fmla="*/ 45 w 72"/>
                  <a:gd name="T53" fmla="*/ 123 h 128"/>
                  <a:gd name="T54" fmla="*/ 49 w 72"/>
                  <a:gd name="T55" fmla="*/ 120 h 128"/>
                  <a:gd name="T56" fmla="*/ 56 w 72"/>
                  <a:gd name="T57" fmla="*/ 115 h 128"/>
                  <a:gd name="T58" fmla="*/ 64 w 72"/>
                  <a:gd name="T59" fmla="*/ 113 h 128"/>
                  <a:gd name="T60" fmla="*/ 67 w 72"/>
                  <a:gd name="T61" fmla="*/ 114 h 128"/>
                  <a:gd name="T62" fmla="*/ 72 w 72"/>
                  <a:gd name="T63" fmla="*/ 114 h 128"/>
                  <a:gd name="T64" fmla="*/ 68 w 72"/>
                  <a:gd name="T65" fmla="*/ 111 h 128"/>
                  <a:gd name="T66" fmla="*/ 66 w 72"/>
                  <a:gd name="T67" fmla="*/ 107 h 128"/>
                  <a:gd name="T68" fmla="*/ 63 w 72"/>
                  <a:gd name="T69" fmla="*/ 101 h 128"/>
                  <a:gd name="T70" fmla="*/ 62 w 72"/>
                  <a:gd name="T71" fmla="*/ 97 h 128"/>
                  <a:gd name="T72" fmla="*/ 60 w 72"/>
                  <a:gd name="T73" fmla="*/ 89 h 128"/>
                  <a:gd name="T74" fmla="*/ 58 w 72"/>
                  <a:gd name="T75" fmla="*/ 88 h 128"/>
                  <a:gd name="T76" fmla="*/ 55 w 72"/>
                  <a:gd name="T77" fmla="*/ 84 h 128"/>
                  <a:gd name="T78" fmla="*/ 54 w 72"/>
                  <a:gd name="T79" fmla="*/ 79 h 128"/>
                  <a:gd name="T80" fmla="*/ 49 w 72"/>
                  <a:gd name="T81" fmla="*/ 76 h 128"/>
                  <a:gd name="T82" fmla="*/ 51 w 72"/>
                  <a:gd name="T83" fmla="*/ 66 h 128"/>
                  <a:gd name="T84" fmla="*/ 54 w 72"/>
                  <a:gd name="T85" fmla="*/ 59 h 128"/>
                  <a:gd name="T86" fmla="*/ 59 w 72"/>
                  <a:gd name="T87" fmla="*/ 57 h 128"/>
                  <a:gd name="T88" fmla="*/ 62 w 72"/>
                  <a:gd name="T89" fmla="*/ 52 h 128"/>
                  <a:gd name="T90" fmla="*/ 62 w 72"/>
                  <a:gd name="T91" fmla="*/ 48 h 128"/>
                  <a:gd name="T92" fmla="*/ 62 w 72"/>
                  <a:gd name="T93" fmla="*/ 45 h 128"/>
                  <a:gd name="T94" fmla="*/ 60 w 72"/>
                  <a:gd name="T95" fmla="*/ 38 h 128"/>
                  <a:gd name="T96" fmla="*/ 51 w 72"/>
                  <a:gd name="T97" fmla="*/ 31 h 128"/>
                  <a:gd name="T98" fmla="*/ 46 w 72"/>
                  <a:gd name="T99" fmla="*/ 29 h 128"/>
                  <a:gd name="T100" fmla="*/ 41 w 72"/>
                  <a:gd name="T101" fmla="*/ 33 h 128"/>
                  <a:gd name="T102" fmla="*/ 40 w 72"/>
                  <a:gd name="T103" fmla="*/ 32 h 128"/>
                  <a:gd name="T104" fmla="*/ 41 w 72"/>
                  <a:gd name="T105" fmla="*/ 24 h 128"/>
                  <a:gd name="T106" fmla="*/ 38 w 72"/>
                  <a:gd name="T107" fmla="*/ 16 h 128"/>
                  <a:gd name="T108" fmla="*/ 29 w 72"/>
                  <a:gd name="T109" fmla="*/ 7 h 128"/>
                  <a:gd name="T110" fmla="*/ 26 w 72"/>
                  <a:gd name="T111" fmla="*/ 1 h 128"/>
                  <a:gd name="T112" fmla="*/ 23 w 72"/>
                  <a:gd name="T113" fmla="*/ 0 h 128"/>
                  <a:gd name="T114" fmla="*/ 18 w 72"/>
                  <a:gd name="T115"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128">
                    <a:moveTo>
                      <a:pt x="18" y="7"/>
                    </a:moveTo>
                    <a:lnTo>
                      <a:pt x="15" y="10"/>
                    </a:lnTo>
                    <a:lnTo>
                      <a:pt x="13" y="10"/>
                    </a:lnTo>
                    <a:lnTo>
                      <a:pt x="9" y="15"/>
                    </a:lnTo>
                    <a:lnTo>
                      <a:pt x="10" y="17"/>
                    </a:lnTo>
                    <a:lnTo>
                      <a:pt x="11" y="21"/>
                    </a:lnTo>
                    <a:lnTo>
                      <a:pt x="15" y="21"/>
                    </a:lnTo>
                    <a:lnTo>
                      <a:pt x="17" y="24"/>
                    </a:lnTo>
                    <a:lnTo>
                      <a:pt x="17" y="28"/>
                    </a:lnTo>
                    <a:lnTo>
                      <a:pt x="13" y="30"/>
                    </a:lnTo>
                    <a:lnTo>
                      <a:pt x="10" y="29"/>
                    </a:lnTo>
                    <a:lnTo>
                      <a:pt x="8" y="31"/>
                    </a:lnTo>
                    <a:lnTo>
                      <a:pt x="6" y="29"/>
                    </a:lnTo>
                    <a:lnTo>
                      <a:pt x="4" y="31"/>
                    </a:lnTo>
                    <a:lnTo>
                      <a:pt x="3" y="37"/>
                    </a:lnTo>
                    <a:lnTo>
                      <a:pt x="0" y="40"/>
                    </a:lnTo>
                    <a:lnTo>
                      <a:pt x="2" y="45"/>
                    </a:lnTo>
                    <a:lnTo>
                      <a:pt x="6" y="51"/>
                    </a:lnTo>
                    <a:lnTo>
                      <a:pt x="11" y="55"/>
                    </a:lnTo>
                    <a:lnTo>
                      <a:pt x="11" y="56"/>
                    </a:lnTo>
                    <a:lnTo>
                      <a:pt x="12" y="56"/>
                    </a:lnTo>
                    <a:lnTo>
                      <a:pt x="13" y="58"/>
                    </a:lnTo>
                    <a:lnTo>
                      <a:pt x="15" y="56"/>
                    </a:lnTo>
                    <a:lnTo>
                      <a:pt x="18" y="57"/>
                    </a:lnTo>
                    <a:lnTo>
                      <a:pt x="20" y="60"/>
                    </a:lnTo>
                    <a:lnTo>
                      <a:pt x="20" y="65"/>
                    </a:lnTo>
                    <a:lnTo>
                      <a:pt x="19" y="69"/>
                    </a:lnTo>
                    <a:lnTo>
                      <a:pt x="17" y="70"/>
                    </a:lnTo>
                    <a:lnTo>
                      <a:pt x="20" y="72"/>
                    </a:lnTo>
                    <a:lnTo>
                      <a:pt x="23" y="72"/>
                    </a:lnTo>
                    <a:lnTo>
                      <a:pt x="23" y="74"/>
                    </a:lnTo>
                    <a:lnTo>
                      <a:pt x="25" y="76"/>
                    </a:lnTo>
                    <a:lnTo>
                      <a:pt x="27" y="76"/>
                    </a:lnTo>
                    <a:lnTo>
                      <a:pt x="27" y="78"/>
                    </a:lnTo>
                    <a:lnTo>
                      <a:pt x="25" y="82"/>
                    </a:lnTo>
                    <a:lnTo>
                      <a:pt x="24" y="86"/>
                    </a:lnTo>
                    <a:lnTo>
                      <a:pt x="21" y="92"/>
                    </a:lnTo>
                    <a:lnTo>
                      <a:pt x="22" y="96"/>
                    </a:lnTo>
                    <a:lnTo>
                      <a:pt x="20" y="98"/>
                    </a:lnTo>
                    <a:lnTo>
                      <a:pt x="20" y="101"/>
                    </a:lnTo>
                    <a:lnTo>
                      <a:pt x="21" y="103"/>
                    </a:lnTo>
                    <a:lnTo>
                      <a:pt x="20" y="105"/>
                    </a:lnTo>
                    <a:lnTo>
                      <a:pt x="20" y="109"/>
                    </a:lnTo>
                    <a:lnTo>
                      <a:pt x="23" y="112"/>
                    </a:lnTo>
                    <a:lnTo>
                      <a:pt x="27" y="116"/>
                    </a:lnTo>
                    <a:lnTo>
                      <a:pt x="27" y="118"/>
                    </a:lnTo>
                    <a:lnTo>
                      <a:pt x="28" y="121"/>
                    </a:lnTo>
                    <a:lnTo>
                      <a:pt x="34" y="127"/>
                    </a:lnTo>
                    <a:lnTo>
                      <a:pt x="36" y="128"/>
                    </a:lnTo>
                    <a:lnTo>
                      <a:pt x="38" y="125"/>
                    </a:lnTo>
                    <a:lnTo>
                      <a:pt x="40" y="124"/>
                    </a:lnTo>
                    <a:lnTo>
                      <a:pt x="41" y="126"/>
                    </a:lnTo>
                    <a:lnTo>
                      <a:pt x="44" y="125"/>
                    </a:lnTo>
                    <a:lnTo>
                      <a:pt x="45" y="123"/>
                    </a:lnTo>
                    <a:lnTo>
                      <a:pt x="46" y="121"/>
                    </a:lnTo>
                    <a:lnTo>
                      <a:pt x="49" y="120"/>
                    </a:lnTo>
                    <a:lnTo>
                      <a:pt x="55" y="121"/>
                    </a:lnTo>
                    <a:lnTo>
                      <a:pt x="56" y="115"/>
                    </a:lnTo>
                    <a:lnTo>
                      <a:pt x="59" y="114"/>
                    </a:lnTo>
                    <a:lnTo>
                      <a:pt x="64" y="113"/>
                    </a:lnTo>
                    <a:lnTo>
                      <a:pt x="65" y="114"/>
                    </a:lnTo>
                    <a:lnTo>
                      <a:pt x="67" y="114"/>
                    </a:lnTo>
                    <a:lnTo>
                      <a:pt x="72" y="114"/>
                    </a:lnTo>
                    <a:lnTo>
                      <a:pt x="72" y="114"/>
                    </a:lnTo>
                    <a:lnTo>
                      <a:pt x="69" y="112"/>
                    </a:lnTo>
                    <a:lnTo>
                      <a:pt x="68" y="111"/>
                    </a:lnTo>
                    <a:lnTo>
                      <a:pt x="68" y="109"/>
                    </a:lnTo>
                    <a:lnTo>
                      <a:pt x="66" y="107"/>
                    </a:lnTo>
                    <a:lnTo>
                      <a:pt x="65" y="104"/>
                    </a:lnTo>
                    <a:lnTo>
                      <a:pt x="63" y="101"/>
                    </a:lnTo>
                    <a:lnTo>
                      <a:pt x="62" y="100"/>
                    </a:lnTo>
                    <a:lnTo>
                      <a:pt x="62" y="97"/>
                    </a:lnTo>
                    <a:lnTo>
                      <a:pt x="61" y="91"/>
                    </a:lnTo>
                    <a:lnTo>
                      <a:pt x="60" y="89"/>
                    </a:lnTo>
                    <a:lnTo>
                      <a:pt x="59" y="88"/>
                    </a:lnTo>
                    <a:lnTo>
                      <a:pt x="58" y="88"/>
                    </a:lnTo>
                    <a:lnTo>
                      <a:pt x="56" y="86"/>
                    </a:lnTo>
                    <a:lnTo>
                      <a:pt x="55" y="84"/>
                    </a:lnTo>
                    <a:lnTo>
                      <a:pt x="54" y="81"/>
                    </a:lnTo>
                    <a:lnTo>
                      <a:pt x="54" y="79"/>
                    </a:lnTo>
                    <a:lnTo>
                      <a:pt x="52" y="77"/>
                    </a:lnTo>
                    <a:lnTo>
                      <a:pt x="49" y="76"/>
                    </a:lnTo>
                    <a:lnTo>
                      <a:pt x="49" y="73"/>
                    </a:lnTo>
                    <a:lnTo>
                      <a:pt x="51" y="66"/>
                    </a:lnTo>
                    <a:lnTo>
                      <a:pt x="51" y="62"/>
                    </a:lnTo>
                    <a:lnTo>
                      <a:pt x="54" y="59"/>
                    </a:lnTo>
                    <a:lnTo>
                      <a:pt x="57" y="59"/>
                    </a:lnTo>
                    <a:lnTo>
                      <a:pt x="59" y="57"/>
                    </a:lnTo>
                    <a:lnTo>
                      <a:pt x="62" y="54"/>
                    </a:lnTo>
                    <a:lnTo>
                      <a:pt x="62" y="52"/>
                    </a:lnTo>
                    <a:lnTo>
                      <a:pt x="62" y="48"/>
                    </a:lnTo>
                    <a:lnTo>
                      <a:pt x="62" y="48"/>
                    </a:lnTo>
                    <a:lnTo>
                      <a:pt x="62" y="48"/>
                    </a:lnTo>
                    <a:lnTo>
                      <a:pt x="62" y="45"/>
                    </a:lnTo>
                    <a:lnTo>
                      <a:pt x="62" y="40"/>
                    </a:lnTo>
                    <a:lnTo>
                      <a:pt x="60" y="38"/>
                    </a:lnTo>
                    <a:lnTo>
                      <a:pt x="55" y="36"/>
                    </a:lnTo>
                    <a:lnTo>
                      <a:pt x="51" y="31"/>
                    </a:lnTo>
                    <a:lnTo>
                      <a:pt x="48" y="28"/>
                    </a:lnTo>
                    <a:lnTo>
                      <a:pt x="46" y="29"/>
                    </a:lnTo>
                    <a:lnTo>
                      <a:pt x="43" y="30"/>
                    </a:lnTo>
                    <a:lnTo>
                      <a:pt x="41" y="33"/>
                    </a:lnTo>
                    <a:lnTo>
                      <a:pt x="41" y="36"/>
                    </a:lnTo>
                    <a:lnTo>
                      <a:pt x="40" y="32"/>
                    </a:lnTo>
                    <a:lnTo>
                      <a:pt x="41" y="27"/>
                    </a:lnTo>
                    <a:lnTo>
                      <a:pt x="41" y="24"/>
                    </a:lnTo>
                    <a:lnTo>
                      <a:pt x="41" y="18"/>
                    </a:lnTo>
                    <a:lnTo>
                      <a:pt x="38" y="16"/>
                    </a:lnTo>
                    <a:lnTo>
                      <a:pt x="33" y="12"/>
                    </a:lnTo>
                    <a:lnTo>
                      <a:pt x="29" y="7"/>
                    </a:lnTo>
                    <a:lnTo>
                      <a:pt x="28" y="4"/>
                    </a:lnTo>
                    <a:lnTo>
                      <a:pt x="26" y="1"/>
                    </a:lnTo>
                    <a:lnTo>
                      <a:pt x="23" y="0"/>
                    </a:lnTo>
                    <a:lnTo>
                      <a:pt x="23" y="0"/>
                    </a:lnTo>
                    <a:lnTo>
                      <a:pt x="22" y="1"/>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1" name="Freeform 1301">
                <a:extLst>
                  <a:ext uri="{FF2B5EF4-FFF2-40B4-BE49-F238E27FC236}">
                    <a16:creationId xmlns:a16="http://schemas.microsoft.com/office/drawing/2014/main" id="{C4BD741A-7CC9-0B40-9E09-A6F299C2ED13}"/>
                  </a:ext>
                </a:extLst>
              </p:cNvPr>
              <p:cNvSpPr>
                <a:spLocks/>
              </p:cNvSpPr>
              <p:nvPr/>
            </p:nvSpPr>
            <p:spPr bwMode="auto">
              <a:xfrm>
                <a:off x="4210206" y="4114415"/>
                <a:ext cx="7938" cy="9524"/>
              </a:xfrm>
              <a:custGeom>
                <a:avLst/>
                <a:gdLst>
                  <a:gd name="T0" fmla="*/ 0 w 5"/>
                  <a:gd name="T1" fmla="*/ 0 h 6"/>
                  <a:gd name="T2" fmla="*/ 1 w 5"/>
                  <a:gd name="T3" fmla="*/ 3 h 6"/>
                  <a:gd name="T4" fmla="*/ 3 w 5"/>
                  <a:gd name="T5" fmla="*/ 3 h 6"/>
                  <a:gd name="T6" fmla="*/ 4 w 5"/>
                  <a:gd name="T7" fmla="*/ 6 h 6"/>
                  <a:gd name="T8" fmla="*/ 5 w 5"/>
                  <a:gd name="T9" fmla="*/ 3 h 6"/>
                  <a:gd name="T10" fmla="*/ 2 w 5"/>
                  <a:gd name="T11" fmla="*/ 0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1" y="3"/>
                    </a:lnTo>
                    <a:lnTo>
                      <a:pt x="3" y="3"/>
                    </a:lnTo>
                    <a:lnTo>
                      <a:pt x="4" y="6"/>
                    </a:lnTo>
                    <a:lnTo>
                      <a:pt x="5"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2" name="Freeform 1302">
                <a:extLst>
                  <a:ext uri="{FF2B5EF4-FFF2-40B4-BE49-F238E27FC236}">
                    <a16:creationId xmlns:a16="http://schemas.microsoft.com/office/drawing/2014/main" id="{372DC9F3-4566-034D-A1E6-7E505A876933}"/>
                  </a:ext>
                </a:extLst>
              </p:cNvPr>
              <p:cNvSpPr>
                <a:spLocks/>
              </p:cNvSpPr>
              <p:nvPr/>
            </p:nvSpPr>
            <p:spPr bwMode="auto">
              <a:xfrm>
                <a:off x="4173691" y="4106479"/>
                <a:ext cx="6350" cy="4762"/>
              </a:xfrm>
              <a:custGeom>
                <a:avLst/>
                <a:gdLst>
                  <a:gd name="T0" fmla="*/ 0 w 4"/>
                  <a:gd name="T1" fmla="*/ 0 h 3"/>
                  <a:gd name="T2" fmla="*/ 2 w 4"/>
                  <a:gd name="T3" fmla="*/ 3 h 3"/>
                  <a:gd name="T4" fmla="*/ 4 w 4"/>
                  <a:gd name="T5" fmla="*/ 3 h 3"/>
                  <a:gd name="T6" fmla="*/ 2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2"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3" name="Freeform 1303">
                <a:extLst>
                  <a:ext uri="{FF2B5EF4-FFF2-40B4-BE49-F238E27FC236}">
                    <a16:creationId xmlns:a16="http://schemas.microsoft.com/office/drawing/2014/main" id="{32A72E41-5614-934D-B336-5CACB07C5F39}"/>
                  </a:ext>
                </a:extLst>
              </p:cNvPr>
              <p:cNvSpPr>
                <a:spLocks/>
              </p:cNvSpPr>
              <p:nvPr/>
            </p:nvSpPr>
            <p:spPr bwMode="auto">
              <a:xfrm>
                <a:off x="4299109" y="4144575"/>
                <a:ext cx="15876" cy="11112"/>
              </a:xfrm>
              <a:custGeom>
                <a:avLst/>
                <a:gdLst>
                  <a:gd name="T0" fmla="*/ 6 w 13"/>
                  <a:gd name="T1" fmla="*/ 6 h 8"/>
                  <a:gd name="T2" fmla="*/ 10 w 13"/>
                  <a:gd name="T3" fmla="*/ 8 h 8"/>
                  <a:gd name="T4" fmla="*/ 13 w 13"/>
                  <a:gd name="T5" fmla="*/ 3 h 8"/>
                  <a:gd name="T6" fmla="*/ 11 w 13"/>
                  <a:gd name="T7" fmla="*/ 0 h 8"/>
                  <a:gd name="T8" fmla="*/ 6 w 13"/>
                  <a:gd name="T9" fmla="*/ 5 h 8"/>
                  <a:gd name="T10" fmla="*/ 4 w 13"/>
                  <a:gd name="T11" fmla="*/ 3 h 8"/>
                  <a:gd name="T12" fmla="*/ 0 w 13"/>
                  <a:gd name="T13" fmla="*/ 6 h 8"/>
                  <a:gd name="T14" fmla="*/ 2 w 13"/>
                  <a:gd name="T15" fmla="*/ 8 h 8"/>
                  <a:gd name="T16" fmla="*/ 6 w 13"/>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6" y="6"/>
                    </a:moveTo>
                    <a:cubicBezTo>
                      <a:pt x="10" y="8"/>
                      <a:pt x="10" y="8"/>
                      <a:pt x="10" y="8"/>
                    </a:cubicBezTo>
                    <a:cubicBezTo>
                      <a:pt x="13" y="3"/>
                      <a:pt x="13" y="3"/>
                      <a:pt x="13" y="3"/>
                    </a:cubicBezTo>
                    <a:cubicBezTo>
                      <a:pt x="11" y="0"/>
                      <a:pt x="11" y="0"/>
                      <a:pt x="11" y="0"/>
                    </a:cubicBezTo>
                    <a:cubicBezTo>
                      <a:pt x="6" y="5"/>
                      <a:pt x="6" y="5"/>
                      <a:pt x="6" y="5"/>
                    </a:cubicBezTo>
                    <a:cubicBezTo>
                      <a:pt x="4" y="3"/>
                      <a:pt x="4" y="3"/>
                      <a:pt x="4" y="3"/>
                    </a:cubicBezTo>
                    <a:cubicBezTo>
                      <a:pt x="0" y="6"/>
                      <a:pt x="0" y="6"/>
                      <a:pt x="0" y="6"/>
                    </a:cubicBezTo>
                    <a:cubicBezTo>
                      <a:pt x="0" y="6"/>
                      <a:pt x="2" y="8"/>
                      <a:pt x="2" y="8"/>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4" name="Freeform 1304">
                <a:extLst>
                  <a:ext uri="{FF2B5EF4-FFF2-40B4-BE49-F238E27FC236}">
                    <a16:creationId xmlns:a16="http://schemas.microsoft.com/office/drawing/2014/main" id="{0687A06A-DB47-8146-9B77-21F563F337F5}"/>
                  </a:ext>
                </a:extLst>
              </p:cNvPr>
              <p:cNvSpPr>
                <a:spLocks/>
              </p:cNvSpPr>
              <p:nvPr/>
            </p:nvSpPr>
            <p:spPr bwMode="auto">
              <a:xfrm>
                <a:off x="4100664" y="4116003"/>
                <a:ext cx="301636" cy="322233"/>
              </a:xfrm>
              <a:custGeom>
                <a:avLst/>
                <a:gdLst>
                  <a:gd name="T0" fmla="*/ 15 w 190"/>
                  <a:gd name="T1" fmla="*/ 20 h 203"/>
                  <a:gd name="T2" fmla="*/ 3 w 190"/>
                  <a:gd name="T3" fmla="*/ 35 h 203"/>
                  <a:gd name="T4" fmla="*/ 1 w 190"/>
                  <a:gd name="T5" fmla="*/ 52 h 203"/>
                  <a:gd name="T6" fmla="*/ 10 w 190"/>
                  <a:gd name="T7" fmla="*/ 66 h 203"/>
                  <a:gd name="T8" fmla="*/ 13 w 190"/>
                  <a:gd name="T9" fmla="*/ 80 h 203"/>
                  <a:gd name="T10" fmla="*/ 19 w 190"/>
                  <a:gd name="T11" fmla="*/ 90 h 203"/>
                  <a:gd name="T12" fmla="*/ 27 w 190"/>
                  <a:gd name="T13" fmla="*/ 90 h 203"/>
                  <a:gd name="T14" fmla="*/ 35 w 190"/>
                  <a:gd name="T15" fmla="*/ 90 h 203"/>
                  <a:gd name="T16" fmla="*/ 56 w 190"/>
                  <a:gd name="T17" fmla="*/ 104 h 203"/>
                  <a:gd name="T18" fmla="*/ 66 w 190"/>
                  <a:gd name="T19" fmla="*/ 105 h 203"/>
                  <a:gd name="T20" fmla="*/ 76 w 190"/>
                  <a:gd name="T21" fmla="*/ 105 h 203"/>
                  <a:gd name="T22" fmla="*/ 83 w 190"/>
                  <a:gd name="T23" fmla="*/ 112 h 203"/>
                  <a:gd name="T24" fmla="*/ 77 w 190"/>
                  <a:gd name="T25" fmla="*/ 121 h 203"/>
                  <a:gd name="T26" fmla="*/ 76 w 190"/>
                  <a:gd name="T27" fmla="*/ 136 h 203"/>
                  <a:gd name="T28" fmla="*/ 81 w 190"/>
                  <a:gd name="T29" fmla="*/ 155 h 203"/>
                  <a:gd name="T30" fmla="*/ 80 w 190"/>
                  <a:gd name="T31" fmla="*/ 166 h 203"/>
                  <a:gd name="T32" fmla="*/ 83 w 190"/>
                  <a:gd name="T33" fmla="*/ 175 h 203"/>
                  <a:gd name="T34" fmla="*/ 87 w 190"/>
                  <a:gd name="T35" fmla="*/ 193 h 203"/>
                  <a:gd name="T36" fmla="*/ 102 w 190"/>
                  <a:gd name="T37" fmla="*/ 203 h 203"/>
                  <a:gd name="T38" fmla="*/ 118 w 190"/>
                  <a:gd name="T39" fmla="*/ 190 h 203"/>
                  <a:gd name="T40" fmla="*/ 129 w 190"/>
                  <a:gd name="T41" fmla="*/ 179 h 203"/>
                  <a:gd name="T42" fmla="*/ 134 w 190"/>
                  <a:gd name="T43" fmla="*/ 171 h 203"/>
                  <a:gd name="T44" fmla="*/ 123 w 190"/>
                  <a:gd name="T45" fmla="*/ 161 h 203"/>
                  <a:gd name="T46" fmla="*/ 122 w 190"/>
                  <a:gd name="T47" fmla="*/ 145 h 203"/>
                  <a:gd name="T48" fmla="*/ 126 w 190"/>
                  <a:gd name="T49" fmla="*/ 142 h 203"/>
                  <a:gd name="T50" fmla="*/ 143 w 190"/>
                  <a:gd name="T51" fmla="*/ 145 h 203"/>
                  <a:gd name="T52" fmla="*/ 159 w 190"/>
                  <a:gd name="T53" fmla="*/ 139 h 203"/>
                  <a:gd name="T54" fmla="*/ 177 w 190"/>
                  <a:gd name="T55" fmla="*/ 130 h 203"/>
                  <a:gd name="T56" fmla="*/ 173 w 190"/>
                  <a:gd name="T57" fmla="*/ 117 h 203"/>
                  <a:gd name="T58" fmla="*/ 171 w 190"/>
                  <a:gd name="T59" fmla="*/ 97 h 203"/>
                  <a:gd name="T60" fmla="*/ 180 w 190"/>
                  <a:gd name="T61" fmla="*/ 96 h 203"/>
                  <a:gd name="T62" fmla="*/ 178 w 190"/>
                  <a:gd name="T63" fmla="*/ 87 h 203"/>
                  <a:gd name="T64" fmla="*/ 182 w 190"/>
                  <a:gd name="T65" fmla="*/ 76 h 203"/>
                  <a:gd name="T66" fmla="*/ 189 w 190"/>
                  <a:gd name="T67" fmla="*/ 65 h 203"/>
                  <a:gd name="T68" fmla="*/ 177 w 190"/>
                  <a:gd name="T69" fmla="*/ 63 h 203"/>
                  <a:gd name="T70" fmla="*/ 165 w 190"/>
                  <a:gd name="T71" fmla="*/ 64 h 203"/>
                  <a:gd name="T72" fmla="*/ 170 w 190"/>
                  <a:gd name="T73" fmla="*/ 62 h 203"/>
                  <a:gd name="T74" fmla="*/ 173 w 190"/>
                  <a:gd name="T75" fmla="*/ 53 h 203"/>
                  <a:gd name="T76" fmla="*/ 163 w 190"/>
                  <a:gd name="T77" fmla="*/ 45 h 203"/>
                  <a:gd name="T78" fmla="*/ 156 w 190"/>
                  <a:gd name="T79" fmla="*/ 41 h 203"/>
                  <a:gd name="T80" fmla="*/ 150 w 190"/>
                  <a:gd name="T81" fmla="*/ 39 h 203"/>
                  <a:gd name="T82" fmla="*/ 147 w 190"/>
                  <a:gd name="T83" fmla="*/ 31 h 203"/>
                  <a:gd name="T84" fmla="*/ 160 w 190"/>
                  <a:gd name="T85" fmla="*/ 26 h 203"/>
                  <a:gd name="T86" fmla="*/ 142 w 190"/>
                  <a:gd name="T87" fmla="*/ 26 h 203"/>
                  <a:gd name="T88" fmla="*/ 127 w 190"/>
                  <a:gd name="T89" fmla="*/ 32 h 203"/>
                  <a:gd name="T90" fmla="*/ 115 w 190"/>
                  <a:gd name="T91" fmla="*/ 37 h 203"/>
                  <a:gd name="T92" fmla="*/ 104 w 190"/>
                  <a:gd name="T93" fmla="*/ 29 h 203"/>
                  <a:gd name="T94" fmla="*/ 76 w 190"/>
                  <a:gd name="T95" fmla="*/ 32 h 203"/>
                  <a:gd name="T96" fmla="*/ 74 w 190"/>
                  <a:gd name="T97" fmla="*/ 25 h 203"/>
                  <a:gd name="T98" fmla="*/ 62 w 190"/>
                  <a:gd name="T99" fmla="*/ 17 h 203"/>
                  <a:gd name="T100" fmla="*/ 52 w 190"/>
                  <a:gd name="T101" fmla="*/ 11 h 203"/>
                  <a:gd name="T102" fmla="*/ 45 w 190"/>
                  <a:gd name="T103" fmla="*/ 2 h 203"/>
                  <a:gd name="T104" fmla="*/ 47 w 190"/>
                  <a:gd name="T105" fmla="*/ 11 h 203"/>
                  <a:gd name="T106" fmla="*/ 48 w 190"/>
                  <a:gd name="T107" fmla="*/ 17 h 203"/>
                  <a:gd name="T108" fmla="*/ 44 w 190"/>
                  <a:gd name="T109" fmla="*/ 17 h 203"/>
                  <a:gd name="T110" fmla="*/ 26 w 190"/>
                  <a:gd name="T111" fmla="*/ 26 h 203"/>
                  <a:gd name="T112" fmla="*/ 28 w 190"/>
                  <a:gd name="T113" fmla="*/ 44 h 203"/>
                  <a:gd name="T114" fmla="*/ 20 w 190"/>
                  <a:gd name="T115" fmla="*/ 56 h 203"/>
                  <a:gd name="T116" fmla="*/ 19 w 190"/>
                  <a:gd name="T117" fmla="*/ 41 h 203"/>
                  <a:gd name="T118" fmla="*/ 23 w 190"/>
                  <a:gd name="T119" fmla="*/ 24 h 203"/>
                  <a:gd name="T120" fmla="*/ 20 w 190"/>
                  <a:gd name="T121" fmla="*/ 15 h 203"/>
                  <a:gd name="T122" fmla="*/ 30 w 190"/>
                  <a:gd name="T123" fmla="*/ 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203">
                    <a:moveTo>
                      <a:pt x="28" y="7"/>
                    </a:moveTo>
                    <a:lnTo>
                      <a:pt x="21" y="11"/>
                    </a:lnTo>
                    <a:lnTo>
                      <a:pt x="16" y="18"/>
                    </a:lnTo>
                    <a:lnTo>
                      <a:pt x="15" y="20"/>
                    </a:lnTo>
                    <a:lnTo>
                      <a:pt x="13" y="21"/>
                    </a:lnTo>
                    <a:lnTo>
                      <a:pt x="10" y="25"/>
                    </a:lnTo>
                    <a:lnTo>
                      <a:pt x="8" y="27"/>
                    </a:lnTo>
                    <a:lnTo>
                      <a:pt x="3" y="35"/>
                    </a:lnTo>
                    <a:lnTo>
                      <a:pt x="3" y="39"/>
                    </a:lnTo>
                    <a:lnTo>
                      <a:pt x="3" y="41"/>
                    </a:lnTo>
                    <a:lnTo>
                      <a:pt x="3" y="47"/>
                    </a:lnTo>
                    <a:lnTo>
                      <a:pt x="1" y="52"/>
                    </a:lnTo>
                    <a:lnTo>
                      <a:pt x="0" y="54"/>
                    </a:lnTo>
                    <a:lnTo>
                      <a:pt x="3" y="54"/>
                    </a:lnTo>
                    <a:lnTo>
                      <a:pt x="5" y="54"/>
                    </a:lnTo>
                    <a:lnTo>
                      <a:pt x="10" y="66"/>
                    </a:lnTo>
                    <a:lnTo>
                      <a:pt x="13" y="70"/>
                    </a:lnTo>
                    <a:lnTo>
                      <a:pt x="14" y="74"/>
                    </a:lnTo>
                    <a:lnTo>
                      <a:pt x="12" y="77"/>
                    </a:lnTo>
                    <a:lnTo>
                      <a:pt x="13" y="80"/>
                    </a:lnTo>
                    <a:lnTo>
                      <a:pt x="12" y="82"/>
                    </a:lnTo>
                    <a:lnTo>
                      <a:pt x="12" y="84"/>
                    </a:lnTo>
                    <a:lnTo>
                      <a:pt x="15" y="87"/>
                    </a:lnTo>
                    <a:lnTo>
                      <a:pt x="19" y="90"/>
                    </a:lnTo>
                    <a:lnTo>
                      <a:pt x="21" y="90"/>
                    </a:lnTo>
                    <a:lnTo>
                      <a:pt x="24" y="92"/>
                    </a:lnTo>
                    <a:lnTo>
                      <a:pt x="27" y="90"/>
                    </a:lnTo>
                    <a:lnTo>
                      <a:pt x="27" y="90"/>
                    </a:lnTo>
                    <a:lnTo>
                      <a:pt x="27" y="90"/>
                    </a:lnTo>
                    <a:lnTo>
                      <a:pt x="31" y="90"/>
                    </a:lnTo>
                    <a:lnTo>
                      <a:pt x="34" y="91"/>
                    </a:lnTo>
                    <a:lnTo>
                      <a:pt x="35" y="90"/>
                    </a:lnTo>
                    <a:lnTo>
                      <a:pt x="39" y="90"/>
                    </a:lnTo>
                    <a:lnTo>
                      <a:pt x="43" y="90"/>
                    </a:lnTo>
                    <a:lnTo>
                      <a:pt x="46" y="92"/>
                    </a:lnTo>
                    <a:lnTo>
                      <a:pt x="56" y="104"/>
                    </a:lnTo>
                    <a:lnTo>
                      <a:pt x="60" y="104"/>
                    </a:lnTo>
                    <a:lnTo>
                      <a:pt x="62" y="104"/>
                    </a:lnTo>
                    <a:lnTo>
                      <a:pt x="62" y="104"/>
                    </a:lnTo>
                    <a:lnTo>
                      <a:pt x="66" y="105"/>
                    </a:lnTo>
                    <a:lnTo>
                      <a:pt x="67" y="107"/>
                    </a:lnTo>
                    <a:lnTo>
                      <a:pt x="70" y="104"/>
                    </a:lnTo>
                    <a:lnTo>
                      <a:pt x="73" y="104"/>
                    </a:lnTo>
                    <a:lnTo>
                      <a:pt x="76" y="105"/>
                    </a:lnTo>
                    <a:lnTo>
                      <a:pt x="77" y="104"/>
                    </a:lnTo>
                    <a:lnTo>
                      <a:pt x="80" y="104"/>
                    </a:lnTo>
                    <a:lnTo>
                      <a:pt x="82" y="105"/>
                    </a:lnTo>
                    <a:lnTo>
                      <a:pt x="83" y="112"/>
                    </a:lnTo>
                    <a:lnTo>
                      <a:pt x="82" y="114"/>
                    </a:lnTo>
                    <a:lnTo>
                      <a:pt x="82" y="118"/>
                    </a:lnTo>
                    <a:lnTo>
                      <a:pt x="81" y="120"/>
                    </a:lnTo>
                    <a:lnTo>
                      <a:pt x="77" y="121"/>
                    </a:lnTo>
                    <a:lnTo>
                      <a:pt x="76" y="123"/>
                    </a:lnTo>
                    <a:lnTo>
                      <a:pt x="76" y="129"/>
                    </a:lnTo>
                    <a:lnTo>
                      <a:pt x="77" y="132"/>
                    </a:lnTo>
                    <a:lnTo>
                      <a:pt x="76" y="136"/>
                    </a:lnTo>
                    <a:lnTo>
                      <a:pt x="76" y="142"/>
                    </a:lnTo>
                    <a:lnTo>
                      <a:pt x="78" y="144"/>
                    </a:lnTo>
                    <a:lnTo>
                      <a:pt x="78" y="146"/>
                    </a:lnTo>
                    <a:lnTo>
                      <a:pt x="81" y="155"/>
                    </a:lnTo>
                    <a:lnTo>
                      <a:pt x="76" y="165"/>
                    </a:lnTo>
                    <a:lnTo>
                      <a:pt x="76" y="167"/>
                    </a:lnTo>
                    <a:lnTo>
                      <a:pt x="78" y="168"/>
                    </a:lnTo>
                    <a:lnTo>
                      <a:pt x="80" y="166"/>
                    </a:lnTo>
                    <a:lnTo>
                      <a:pt x="80" y="167"/>
                    </a:lnTo>
                    <a:lnTo>
                      <a:pt x="81" y="170"/>
                    </a:lnTo>
                    <a:lnTo>
                      <a:pt x="82" y="171"/>
                    </a:lnTo>
                    <a:lnTo>
                      <a:pt x="83" y="175"/>
                    </a:lnTo>
                    <a:lnTo>
                      <a:pt x="83" y="177"/>
                    </a:lnTo>
                    <a:lnTo>
                      <a:pt x="84" y="181"/>
                    </a:lnTo>
                    <a:lnTo>
                      <a:pt x="87" y="190"/>
                    </a:lnTo>
                    <a:lnTo>
                      <a:pt x="87" y="193"/>
                    </a:lnTo>
                    <a:lnTo>
                      <a:pt x="87" y="193"/>
                    </a:lnTo>
                    <a:lnTo>
                      <a:pt x="93" y="197"/>
                    </a:lnTo>
                    <a:lnTo>
                      <a:pt x="98" y="202"/>
                    </a:lnTo>
                    <a:lnTo>
                      <a:pt x="102" y="203"/>
                    </a:lnTo>
                    <a:lnTo>
                      <a:pt x="107" y="203"/>
                    </a:lnTo>
                    <a:lnTo>
                      <a:pt x="111" y="197"/>
                    </a:lnTo>
                    <a:lnTo>
                      <a:pt x="115" y="194"/>
                    </a:lnTo>
                    <a:lnTo>
                      <a:pt x="118" y="190"/>
                    </a:lnTo>
                    <a:lnTo>
                      <a:pt x="125" y="186"/>
                    </a:lnTo>
                    <a:lnTo>
                      <a:pt x="127" y="182"/>
                    </a:lnTo>
                    <a:lnTo>
                      <a:pt x="128" y="180"/>
                    </a:lnTo>
                    <a:lnTo>
                      <a:pt x="129" y="179"/>
                    </a:lnTo>
                    <a:lnTo>
                      <a:pt x="135" y="177"/>
                    </a:lnTo>
                    <a:lnTo>
                      <a:pt x="139" y="175"/>
                    </a:lnTo>
                    <a:lnTo>
                      <a:pt x="139" y="172"/>
                    </a:lnTo>
                    <a:lnTo>
                      <a:pt x="134" y="171"/>
                    </a:lnTo>
                    <a:lnTo>
                      <a:pt x="129" y="171"/>
                    </a:lnTo>
                    <a:lnTo>
                      <a:pt x="123" y="169"/>
                    </a:lnTo>
                    <a:lnTo>
                      <a:pt x="124" y="163"/>
                    </a:lnTo>
                    <a:lnTo>
                      <a:pt x="123" y="161"/>
                    </a:lnTo>
                    <a:lnTo>
                      <a:pt x="122" y="159"/>
                    </a:lnTo>
                    <a:lnTo>
                      <a:pt x="126" y="152"/>
                    </a:lnTo>
                    <a:lnTo>
                      <a:pt x="125" y="149"/>
                    </a:lnTo>
                    <a:lnTo>
                      <a:pt x="122" y="145"/>
                    </a:lnTo>
                    <a:lnTo>
                      <a:pt x="119" y="145"/>
                    </a:lnTo>
                    <a:lnTo>
                      <a:pt x="118" y="140"/>
                    </a:lnTo>
                    <a:lnTo>
                      <a:pt x="121" y="142"/>
                    </a:lnTo>
                    <a:lnTo>
                      <a:pt x="126" y="142"/>
                    </a:lnTo>
                    <a:lnTo>
                      <a:pt x="131" y="145"/>
                    </a:lnTo>
                    <a:lnTo>
                      <a:pt x="135" y="145"/>
                    </a:lnTo>
                    <a:lnTo>
                      <a:pt x="142" y="144"/>
                    </a:lnTo>
                    <a:lnTo>
                      <a:pt x="143" y="145"/>
                    </a:lnTo>
                    <a:lnTo>
                      <a:pt x="148" y="144"/>
                    </a:lnTo>
                    <a:lnTo>
                      <a:pt x="152" y="139"/>
                    </a:lnTo>
                    <a:lnTo>
                      <a:pt x="156" y="139"/>
                    </a:lnTo>
                    <a:lnTo>
                      <a:pt x="159" y="139"/>
                    </a:lnTo>
                    <a:lnTo>
                      <a:pt x="159" y="139"/>
                    </a:lnTo>
                    <a:lnTo>
                      <a:pt x="165" y="136"/>
                    </a:lnTo>
                    <a:lnTo>
                      <a:pt x="170" y="136"/>
                    </a:lnTo>
                    <a:lnTo>
                      <a:pt x="177" y="130"/>
                    </a:lnTo>
                    <a:lnTo>
                      <a:pt x="178" y="125"/>
                    </a:lnTo>
                    <a:lnTo>
                      <a:pt x="178" y="122"/>
                    </a:lnTo>
                    <a:lnTo>
                      <a:pt x="178" y="121"/>
                    </a:lnTo>
                    <a:lnTo>
                      <a:pt x="173" y="117"/>
                    </a:lnTo>
                    <a:lnTo>
                      <a:pt x="169" y="111"/>
                    </a:lnTo>
                    <a:lnTo>
                      <a:pt x="167" y="106"/>
                    </a:lnTo>
                    <a:lnTo>
                      <a:pt x="170" y="103"/>
                    </a:lnTo>
                    <a:lnTo>
                      <a:pt x="171" y="97"/>
                    </a:lnTo>
                    <a:lnTo>
                      <a:pt x="173" y="95"/>
                    </a:lnTo>
                    <a:lnTo>
                      <a:pt x="175" y="97"/>
                    </a:lnTo>
                    <a:lnTo>
                      <a:pt x="177" y="95"/>
                    </a:lnTo>
                    <a:lnTo>
                      <a:pt x="180" y="96"/>
                    </a:lnTo>
                    <a:lnTo>
                      <a:pt x="184" y="94"/>
                    </a:lnTo>
                    <a:lnTo>
                      <a:pt x="184" y="90"/>
                    </a:lnTo>
                    <a:lnTo>
                      <a:pt x="182" y="87"/>
                    </a:lnTo>
                    <a:lnTo>
                      <a:pt x="178" y="87"/>
                    </a:lnTo>
                    <a:lnTo>
                      <a:pt x="177" y="83"/>
                    </a:lnTo>
                    <a:lnTo>
                      <a:pt x="176" y="81"/>
                    </a:lnTo>
                    <a:lnTo>
                      <a:pt x="180" y="76"/>
                    </a:lnTo>
                    <a:lnTo>
                      <a:pt x="182" y="76"/>
                    </a:lnTo>
                    <a:lnTo>
                      <a:pt x="185" y="73"/>
                    </a:lnTo>
                    <a:lnTo>
                      <a:pt x="189" y="67"/>
                    </a:lnTo>
                    <a:lnTo>
                      <a:pt x="190" y="66"/>
                    </a:lnTo>
                    <a:lnTo>
                      <a:pt x="189" y="65"/>
                    </a:lnTo>
                    <a:lnTo>
                      <a:pt x="184" y="63"/>
                    </a:lnTo>
                    <a:lnTo>
                      <a:pt x="181" y="62"/>
                    </a:lnTo>
                    <a:lnTo>
                      <a:pt x="180" y="63"/>
                    </a:lnTo>
                    <a:lnTo>
                      <a:pt x="177" y="63"/>
                    </a:lnTo>
                    <a:lnTo>
                      <a:pt x="175" y="63"/>
                    </a:lnTo>
                    <a:lnTo>
                      <a:pt x="173" y="63"/>
                    </a:lnTo>
                    <a:lnTo>
                      <a:pt x="168" y="65"/>
                    </a:lnTo>
                    <a:lnTo>
                      <a:pt x="165" y="64"/>
                    </a:lnTo>
                    <a:lnTo>
                      <a:pt x="163" y="64"/>
                    </a:lnTo>
                    <a:lnTo>
                      <a:pt x="166" y="63"/>
                    </a:lnTo>
                    <a:lnTo>
                      <a:pt x="168" y="63"/>
                    </a:lnTo>
                    <a:lnTo>
                      <a:pt x="170" y="62"/>
                    </a:lnTo>
                    <a:lnTo>
                      <a:pt x="171" y="59"/>
                    </a:lnTo>
                    <a:lnTo>
                      <a:pt x="174" y="56"/>
                    </a:lnTo>
                    <a:lnTo>
                      <a:pt x="174" y="55"/>
                    </a:lnTo>
                    <a:lnTo>
                      <a:pt x="173" y="53"/>
                    </a:lnTo>
                    <a:lnTo>
                      <a:pt x="173" y="52"/>
                    </a:lnTo>
                    <a:lnTo>
                      <a:pt x="172" y="49"/>
                    </a:lnTo>
                    <a:lnTo>
                      <a:pt x="168" y="47"/>
                    </a:lnTo>
                    <a:lnTo>
                      <a:pt x="163" y="45"/>
                    </a:lnTo>
                    <a:lnTo>
                      <a:pt x="162" y="44"/>
                    </a:lnTo>
                    <a:lnTo>
                      <a:pt x="160" y="42"/>
                    </a:lnTo>
                    <a:lnTo>
                      <a:pt x="157" y="42"/>
                    </a:lnTo>
                    <a:lnTo>
                      <a:pt x="156" y="41"/>
                    </a:lnTo>
                    <a:lnTo>
                      <a:pt x="154" y="39"/>
                    </a:lnTo>
                    <a:lnTo>
                      <a:pt x="152" y="39"/>
                    </a:lnTo>
                    <a:lnTo>
                      <a:pt x="152" y="42"/>
                    </a:lnTo>
                    <a:lnTo>
                      <a:pt x="150" y="39"/>
                    </a:lnTo>
                    <a:lnTo>
                      <a:pt x="149" y="36"/>
                    </a:lnTo>
                    <a:lnTo>
                      <a:pt x="146" y="34"/>
                    </a:lnTo>
                    <a:lnTo>
                      <a:pt x="145" y="32"/>
                    </a:lnTo>
                    <a:lnTo>
                      <a:pt x="147" y="31"/>
                    </a:lnTo>
                    <a:lnTo>
                      <a:pt x="153" y="31"/>
                    </a:lnTo>
                    <a:lnTo>
                      <a:pt x="156" y="29"/>
                    </a:lnTo>
                    <a:lnTo>
                      <a:pt x="159" y="28"/>
                    </a:lnTo>
                    <a:lnTo>
                      <a:pt x="160" y="26"/>
                    </a:lnTo>
                    <a:lnTo>
                      <a:pt x="156" y="27"/>
                    </a:lnTo>
                    <a:lnTo>
                      <a:pt x="150" y="25"/>
                    </a:lnTo>
                    <a:lnTo>
                      <a:pt x="145" y="26"/>
                    </a:lnTo>
                    <a:lnTo>
                      <a:pt x="142" y="26"/>
                    </a:lnTo>
                    <a:lnTo>
                      <a:pt x="136" y="28"/>
                    </a:lnTo>
                    <a:lnTo>
                      <a:pt x="135" y="28"/>
                    </a:lnTo>
                    <a:lnTo>
                      <a:pt x="132" y="28"/>
                    </a:lnTo>
                    <a:lnTo>
                      <a:pt x="127" y="32"/>
                    </a:lnTo>
                    <a:lnTo>
                      <a:pt x="124" y="33"/>
                    </a:lnTo>
                    <a:lnTo>
                      <a:pt x="121" y="35"/>
                    </a:lnTo>
                    <a:lnTo>
                      <a:pt x="120" y="37"/>
                    </a:lnTo>
                    <a:lnTo>
                      <a:pt x="115" y="37"/>
                    </a:lnTo>
                    <a:lnTo>
                      <a:pt x="114" y="39"/>
                    </a:lnTo>
                    <a:lnTo>
                      <a:pt x="112" y="38"/>
                    </a:lnTo>
                    <a:lnTo>
                      <a:pt x="106" y="32"/>
                    </a:lnTo>
                    <a:lnTo>
                      <a:pt x="104" y="29"/>
                    </a:lnTo>
                    <a:lnTo>
                      <a:pt x="103" y="29"/>
                    </a:lnTo>
                    <a:lnTo>
                      <a:pt x="96" y="29"/>
                    </a:lnTo>
                    <a:lnTo>
                      <a:pt x="83" y="32"/>
                    </a:lnTo>
                    <a:lnTo>
                      <a:pt x="76" y="32"/>
                    </a:lnTo>
                    <a:lnTo>
                      <a:pt x="73" y="31"/>
                    </a:lnTo>
                    <a:lnTo>
                      <a:pt x="73" y="28"/>
                    </a:lnTo>
                    <a:lnTo>
                      <a:pt x="73" y="25"/>
                    </a:lnTo>
                    <a:lnTo>
                      <a:pt x="74" y="25"/>
                    </a:lnTo>
                    <a:lnTo>
                      <a:pt x="73" y="21"/>
                    </a:lnTo>
                    <a:lnTo>
                      <a:pt x="71" y="17"/>
                    </a:lnTo>
                    <a:lnTo>
                      <a:pt x="68" y="16"/>
                    </a:lnTo>
                    <a:lnTo>
                      <a:pt x="62" y="17"/>
                    </a:lnTo>
                    <a:lnTo>
                      <a:pt x="59" y="14"/>
                    </a:lnTo>
                    <a:lnTo>
                      <a:pt x="56" y="14"/>
                    </a:lnTo>
                    <a:lnTo>
                      <a:pt x="54" y="15"/>
                    </a:lnTo>
                    <a:lnTo>
                      <a:pt x="52" y="11"/>
                    </a:lnTo>
                    <a:lnTo>
                      <a:pt x="52" y="6"/>
                    </a:lnTo>
                    <a:lnTo>
                      <a:pt x="51" y="1"/>
                    </a:lnTo>
                    <a:lnTo>
                      <a:pt x="49" y="0"/>
                    </a:lnTo>
                    <a:lnTo>
                      <a:pt x="45" y="2"/>
                    </a:lnTo>
                    <a:lnTo>
                      <a:pt x="42" y="7"/>
                    </a:lnTo>
                    <a:lnTo>
                      <a:pt x="42" y="11"/>
                    </a:lnTo>
                    <a:lnTo>
                      <a:pt x="44" y="13"/>
                    </a:lnTo>
                    <a:lnTo>
                      <a:pt x="47" y="11"/>
                    </a:lnTo>
                    <a:lnTo>
                      <a:pt x="49" y="11"/>
                    </a:lnTo>
                    <a:lnTo>
                      <a:pt x="52" y="14"/>
                    </a:lnTo>
                    <a:lnTo>
                      <a:pt x="51" y="16"/>
                    </a:lnTo>
                    <a:lnTo>
                      <a:pt x="48" y="17"/>
                    </a:lnTo>
                    <a:lnTo>
                      <a:pt x="45" y="15"/>
                    </a:lnTo>
                    <a:lnTo>
                      <a:pt x="45" y="14"/>
                    </a:lnTo>
                    <a:lnTo>
                      <a:pt x="44" y="15"/>
                    </a:lnTo>
                    <a:lnTo>
                      <a:pt x="44" y="17"/>
                    </a:lnTo>
                    <a:lnTo>
                      <a:pt x="41" y="19"/>
                    </a:lnTo>
                    <a:lnTo>
                      <a:pt x="35" y="20"/>
                    </a:lnTo>
                    <a:lnTo>
                      <a:pt x="28" y="23"/>
                    </a:lnTo>
                    <a:lnTo>
                      <a:pt x="26" y="26"/>
                    </a:lnTo>
                    <a:lnTo>
                      <a:pt x="26" y="29"/>
                    </a:lnTo>
                    <a:lnTo>
                      <a:pt x="28" y="32"/>
                    </a:lnTo>
                    <a:lnTo>
                      <a:pt x="28" y="39"/>
                    </a:lnTo>
                    <a:lnTo>
                      <a:pt x="28" y="44"/>
                    </a:lnTo>
                    <a:lnTo>
                      <a:pt x="29" y="48"/>
                    </a:lnTo>
                    <a:lnTo>
                      <a:pt x="28" y="53"/>
                    </a:lnTo>
                    <a:lnTo>
                      <a:pt x="23" y="56"/>
                    </a:lnTo>
                    <a:lnTo>
                      <a:pt x="20" y="56"/>
                    </a:lnTo>
                    <a:lnTo>
                      <a:pt x="20" y="51"/>
                    </a:lnTo>
                    <a:lnTo>
                      <a:pt x="17" y="47"/>
                    </a:lnTo>
                    <a:lnTo>
                      <a:pt x="17" y="44"/>
                    </a:lnTo>
                    <a:lnTo>
                      <a:pt x="19" y="41"/>
                    </a:lnTo>
                    <a:lnTo>
                      <a:pt x="19" y="39"/>
                    </a:lnTo>
                    <a:lnTo>
                      <a:pt x="24" y="33"/>
                    </a:lnTo>
                    <a:lnTo>
                      <a:pt x="24" y="28"/>
                    </a:lnTo>
                    <a:lnTo>
                      <a:pt x="23" y="24"/>
                    </a:lnTo>
                    <a:lnTo>
                      <a:pt x="23" y="22"/>
                    </a:lnTo>
                    <a:lnTo>
                      <a:pt x="23" y="20"/>
                    </a:lnTo>
                    <a:lnTo>
                      <a:pt x="21" y="18"/>
                    </a:lnTo>
                    <a:lnTo>
                      <a:pt x="20" y="15"/>
                    </a:lnTo>
                    <a:lnTo>
                      <a:pt x="21" y="13"/>
                    </a:lnTo>
                    <a:lnTo>
                      <a:pt x="24" y="11"/>
                    </a:lnTo>
                    <a:lnTo>
                      <a:pt x="27" y="11"/>
                    </a:lnTo>
                    <a:lnTo>
                      <a:pt x="30" y="7"/>
                    </a:lnTo>
                    <a:lnTo>
                      <a:pt x="28" y="6"/>
                    </a:lnTo>
                    <a:lnTo>
                      <a:pt x="2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5" name="Freeform 1305">
                <a:extLst>
                  <a:ext uri="{FF2B5EF4-FFF2-40B4-BE49-F238E27FC236}">
                    <a16:creationId xmlns:a16="http://schemas.microsoft.com/office/drawing/2014/main" id="{15F217C4-8850-0E4F-B957-338C04B1DF14}"/>
                  </a:ext>
                </a:extLst>
              </p:cNvPr>
              <p:cNvSpPr>
                <a:spLocks/>
              </p:cNvSpPr>
              <p:nvPr/>
            </p:nvSpPr>
            <p:spPr bwMode="auto">
              <a:xfrm>
                <a:off x="4194330" y="4111240"/>
                <a:ext cx="7938" cy="11112"/>
              </a:xfrm>
              <a:custGeom>
                <a:avLst/>
                <a:gdLst>
                  <a:gd name="T0" fmla="*/ 0 w 5"/>
                  <a:gd name="T1" fmla="*/ 0 h 7"/>
                  <a:gd name="T2" fmla="*/ 0 w 5"/>
                  <a:gd name="T3" fmla="*/ 3 h 7"/>
                  <a:gd name="T4" fmla="*/ 1 w 5"/>
                  <a:gd name="T5" fmla="*/ 6 h 7"/>
                  <a:gd name="T6" fmla="*/ 4 w 5"/>
                  <a:gd name="T7" fmla="*/ 7 h 7"/>
                  <a:gd name="T8" fmla="*/ 5 w 5"/>
                  <a:gd name="T9" fmla="*/ 5 h 7"/>
                  <a:gd name="T10" fmla="*/ 3 w 5"/>
                  <a:gd name="T11" fmla="*/ 4 h 7"/>
                  <a:gd name="T12" fmla="*/ 0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0"/>
                    </a:moveTo>
                    <a:lnTo>
                      <a:pt x="0" y="3"/>
                    </a:lnTo>
                    <a:lnTo>
                      <a:pt x="1" y="6"/>
                    </a:lnTo>
                    <a:lnTo>
                      <a:pt x="4" y="7"/>
                    </a:lnTo>
                    <a:lnTo>
                      <a:pt x="5" y="5"/>
                    </a:lnTo>
                    <a:lnTo>
                      <a:pt x="3"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6" name="Freeform 1306">
                <a:extLst>
                  <a:ext uri="{FF2B5EF4-FFF2-40B4-BE49-F238E27FC236}">
                    <a16:creationId xmlns:a16="http://schemas.microsoft.com/office/drawing/2014/main" id="{7FFD90E7-675A-1948-BAF6-2B9E1E1F03C0}"/>
                  </a:ext>
                </a:extLst>
              </p:cNvPr>
              <p:cNvSpPr>
                <a:spLocks/>
              </p:cNvSpPr>
              <p:nvPr/>
            </p:nvSpPr>
            <p:spPr bwMode="auto">
              <a:xfrm>
                <a:off x="3970484" y="4111240"/>
                <a:ext cx="268298" cy="460333"/>
              </a:xfrm>
              <a:custGeom>
                <a:avLst/>
                <a:gdLst>
                  <a:gd name="T0" fmla="*/ 20 w 169"/>
                  <a:gd name="T1" fmla="*/ 210 h 290"/>
                  <a:gd name="T2" fmla="*/ 37 w 169"/>
                  <a:gd name="T3" fmla="*/ 218 h 290"/>
                  <a:gd name="T4" fmla="*/ 45 w 169"/>
                  <a:gd name="T5" fmla="*/ 213 h 290"/>
                  <a:gd name="T6" fmla="*/ 51 w 169"/>
                  <a:gd name="T7" fmla="*/ 218 h 290"/>
                  <a:gd name="T8" fmla="*/ 65 w 169"/>
                  <a:gd name="T9" fmla="*/ 228 h 290"/>
                  <a:gd name="T10" fmla="*/ 79 w 169"/>
                  <a:gd name="T11" fmla="*/ 245 h 290"/>
                  <a:gd name="T12" fmla="*/ 83 w 169"/>
                  <a:gd name="T13" fmla="*/ 256 h 290"/>
                  <a:gd name="T14" fmla="*/ 96 w 169"/>
                  <a:gd name="T15" fmla="*/ 260 h 290"/>
                  <a:gd name="T16" fmla="*/ 113 w 169"/>
                  <a:gd name="T17" fmla="*/ 256 h 290"/>
                  <a:gd name="T18" fmla="*/ 124 w 169"/>
                  <a:gd name="T19" fmla="*/ 262 h 290"/>
                  <a:gd name="T20" fmla="*/ 120 w 169"/>
                  <a:gd name="T21" fmla="*/ 284 h 290"/>
                  <a:gd name="T22" fmla="*/ 137 w 169"/>
                  <a:gd name="T23" fmla="*/ 245 h 290"/>
                  <a:gd name="T24" fmla="*/ 127 w 169"/>
                  <a:gd name="T25" fmla="*/ 221 h 290"/>
                  <a:gd name="T26" fmla="*/ 138 w 169"/>
                  <a:gd name="T27" fmla="*/ 206 h 290"/>
                  <a:gd name="T28" fmla="*/ 131 w 169"/>
                  <a:gd name="T29" fmla="*/ 188 h 290"/>
                  <a:gd name="T30" fmla="*/ 155 w 169"/>
                  <a:gd name="T31" fmla="*/ 186 h 290"/>
                  <a:gd name="T32" fmla="*/ 165 w 169"/>
                  <a:gd name="T33" fmla="*/ 192 h 290"/>
                  <a:gd name="T34" fmla="*/ 166 w 169"/>
                  <a:gd name="T35" fmla="*/ 184 h 290"/>
                  <a:gd name="T36" fmla="*/ 162 w 169"/>
                  <a:gd name="T37" fmla="*/ 170 h 290"/>
                  <a:gd name="T38" fmla="*/ 163 w 169"/>
                  <a:gd name="T39" fmla="*/ 158 h 290"/>
                  <a:gd name="T40" fmla="*/ 158 w 169"/>
                  <a:gd name="T41" fmla="*/ 139 h 290"/>
                  <a:gd name="T42" fmla="*/ 163 w 169"/>
                  <a:gd name="T43" fmla="*/ 123 h 290"/>
                  <a:gd name="T44" fmla="*/ 162 w 169"/>
                  <a:gd name="T45" fmla="*/ 107 h 290"/>
                  <a:gd name="T46" fmla="*/ 149 w 169"/>
                  <a:gd name="T47" fmla="*/ 110 h 290"/>
                  <a:gd name="T48" fmla="*/ 138 w 169"/>
                  <a:gd name="T49" fmla="*/ 107 h 290"/>
                  <a:gd name="T50" fmla="*/ 116 w 169"/>
                  <a:gd name="T51" fmla="*/ 94 h 290"/>
                  <a:gd name="T52" fmla="*/ 103 w 169"/>
                  <a:gd name="T53" fmla="*/ 93 h 290"/>
                  <a:gd name="T54" fmla="*/ 95 w 169"/>
                  <a:gd name="T55" fmla="*/ 83 h 290"/>
                  <a:gd name="T56" fmla="*/ 87 w 169"/>
                  <a:gd name="T57" fmla="*/ 57 h 290"/>
                  <a:gd name="T58" fmla="*/ 85 w 169"/>
                  <a:gd name="T59" fmla="*/ 44 h 290"/>
                  <a:gd name="T60" fmla="*/ 95 w 169"/>
                  <a:gd name="T61" fmla="*/ 24 h 290"/>
                  <a:gd name="T62" fmla="*/ 110 w 169"/>
                  <a:gd name="T63" fmla="*/ 9 h 290"/>
                  <a:gd name="T64" fmla="*/ 113 w 169"/>
                  <a:gd name="T65" fmla="*/ 3 h 290"/>
                  <a:gd name="T66" fmla="*/ 103 w 169"/>
                  <a:gd name="T67" fmla="*/ 3 h 290"/>
                  <a:gd name="T68" fmla="*/ 97 w 169"/>
                  <a:gd name="T69" fmla="*/ 8 h 290"/>
                  <a:gd name="T70" fmla="*/ 81 w 169"/>
                  <a:gd name="T71" fmla="*/ 19 h 290"/>
                  <a:gd name="T72" fmla="*/ 71 w 169"/>
                  <a:gd name="T73" fmla="*/ 25 h 290"/>
                  <a:gd name="T74" fmla="*/ 67 w 169"/>
                  <a:gd name="T75" fmla="*/ 26 h 290"/>
                  <a:gd name="T76" fmla="*/ 56 w 169"/>
                  <a:gd name="T77" fmla="*/ 27 h 290"/>
                  <a:gd name="T78" fmla="*/ 48 w 169"/>
                  <a:gd name="T79" fmla="*/ 44 h 290"/>
                  <a:gd name="T80" fmla="*/ 44 w 169"/>
                  <a:gd name="T81" fmla="*/ 52 h 290"/>
                  <a:gd name="T82" fmla="*/ 33 w 169"/>
                  <a:gd name="T83" fmla="*/ 64 h 290"/>
                  <a:gd name="T84" fmla="*/ 32 w 169"/>
                  <a:gd name="T85" fmla="*/ 79 h 290"/>
                  <a:gd name="T86" fmla="*/ 27 w 169"/>
                  <a:gd name="T87" fmla="*/ 72 h 290"/>
                  <a:gd name="T88" fmla="*/ 24 w 169"/>
                  <a:gd name="T89" fmla="*/ 75 h 290"/>
                  <a:gd name="T90" fmla="*/ 16 w 169"/>
                  <a:gd name="T91" fmla="*/ 90 h 290"/>
                  <a:gd name="T92" fmla="*/ 22 w 169"/>
                  <a:gd name="T93" fmla="*/ 102 h 290"/>
                  <a:gd name="T94" fmla="*/ 23 w 169"/>
                  <a:gd name="T95" fmla="*/ 111 h 290"/>
                  <a:gd name="T96" fmla="*/ 22 w 169"/>
                  <a:gd name="T97" fmla="*/ 122 h 290"/>
                  <a:gd name="T98" fmla="*/ 21 w 169"/>
                  <a:gd name="T99" fmla="*/ 144 h 290"/>
                  <a:gd name="T100" fmla="*/ 27 w 169"/>
                  <a:gd name="T101" fmla="*/ 150 h 290"/>
                  <a:gd name="T102" fmla="*/ 19 w 169"/>
                  <a:gd name="T103" fmla="*/ 167 h 290"/>
                  <a:gd name="T104" fmla="*/ 1 w 169"/>
                  <a:gd name="T105" fmla="*/ 1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290">
                    <a:moveTo>
                      <a:pt x="9" y="198"/>
                    </a:moveTo>
                    <a:lnTo>
                      <a:pt x="15" y="204"/>
                    </a:lnTo>
                    <a:lnTo>
                      <a:pt x="17" y="204"/>
                    </a:lnTo>
                    <a:lnTo>
                      <a:pt x="21" y="207"/>
                    </a:lnTo>
                    <a:lnTo>
                      <a:pt x="20" y="210"/>
                    </a:lnTo>
                    <a:lnTo>
                      <a:pt x="21" y="212"/>
                    </a:lnTo>
                    <a:lnTo>
                      <a:pt x="25" y="213"/>
                    </a:lnTo>
                    <a:lnTo>
                      <a:pt x="30" y="216"/>
                    </a:lnTo>
                    <a:lnTo>
                      <a:pt x="32" y="217"/>
                    </a:lnTo>
                    <a:lnTo>
                      <a:pt x="37" y="218"/>
                    </a:lnTo>
                    <a:lnTo>
                      <a:pt x="38" y="217"/>
                    </a:lnTo>
                    <a:lnTo>
                      <a:pt x="38" y="213"/>
                    </a:lnTo>
                    <a:lnTo>
                      <a:pt x="40" y="211"/>
                    </a:lnTo>
                    <a:lnTo>
                      <a:pt x="41" y="211"/>
                    </a:lnTo>
                    <a:lnTo>
                      <a:pt x="45" y="213"/>
                    </a:lnTo>
                    <a:lnTo>
                      <a:pt x="47" y="214"/>
                    </a:lnTo>
                    <a:lnTo>
                      <a:pt x="48" y="217"/>
                    </a:lnTo>
                    <a:lnTo>
                      <a:pt x="50" y="218"/>
                    </a:lnTo>
                    <a:lnTo>
                      <a:pt x="51" y="218"/>
                    </a:lnTo>
                    <a:lnTo>
                      <a:pt x="51" y="218"/>
                    </a:lnTo>
                    <a:lnTo>
                      <a:pt x="53" y="220"/>
                    </a:lnTo>
                    <a:lnTo>
                      <a:pt x="58" y="221"/>
                    </a:lnTo>
                    <a:lnTo>
                      <a:pt x="61" y="222"/>
                    </a:lnTo>
                    <a:lnTo>
                      <a:pt x="62" y="224"/>
                    </a:lnTo>
                    <a:lnTo>
                      <a:pt x="65" y="228"/>
                    </a:lnTo>
                    <a:lnTo>
                      <a:pt x="65" y="232"/>
                    </a:lnTo>
                    <a:lnTo>
                      <a:pt x="68" y="237"/>
                    </a:lnTo>
                    <a:lnTo>
                      <a:pt x="70" y="237"/>
                    </a:lnTo>
                    <a:lnTo>
                      <a:pt x="76" y="240"/>
                    </a:lnTo>
                    <a:lnTo>
                      <a:pt x="79" y="245"/>
                    </a:lnTo>
                    <a:lnTo>
                      <a:pt x="79" y="249"/>
                    </a:lnTo>
                    <a:lnTo>
                      <a:pt x="80" y="249"/>
                    </a:lnTo>
                    <a:lnTo>
                      <a:pt x="82" y="251"/>
                    </a:lnTo>
                    <a:lnTo>
                      <a:pt x="84" y="255"/>
                    </a:lnTo>
                    <a:lnTo>
                      <a:pt x="83" y="256"/>
                    </a:lnTo>
                    <a:lnTo>
                      <a:pt x="84" y="259"/>
                    </a:lnTo>
                    <a:lnTo>
                      <a:pt x="86" y="260"/>
                    </a:lnTo>
                    <a:lnTo>
                      <a:pt x="89" y="259"/>
                    </a:lnTo>
                    <a:lnTo>
                      <a:pt x="92" y="260"/>
                    </a:lnTo>
                    <a:lnTo>
                      <a:pt x="96" y="260"/>
                    </a:lnTo>
                    <a:lnTo>
                      <a:pt x="96" y="259"/>
                    </a:lnTo>
                    <a:lnTo>
                      <a:pt x="101" y="256"/>
                    </a:lnTo>
                    <a:lnTo>
                      <a:pt x="105" y="257"/>
                    </a:lnTo>
                    <a:lnTo>
                      <a:pt x="109" y="259"/>
                    </a:lnTo>
                    <a:lnTo>
                      <a:pt x="113" y="256"/>
                    </a:lnTo>
                    <a:lnTo>
                      <a:pt x="116" y="256"/>
                    </a:lnTo>
                    <a:lnTo>
                      <a:pt x="117" y="259"/>
                    </a:lnTo>
                    <a:lnTo>
                      <a:pt x="119" y="259"/>
                    </a:lnTo>
                    <a:lnTo>
                      <a:pt x="122" y="260"/>
                    </a:lnTo>
                    <a:lnTo>
                      <a:pt x="124" y="262"/>
                    </a:lnTo>
                    <a:lnTo>
                      <a:pt x="126" y="262"/>
                    </a:lnTo>
                    <a:lnTo>
                      <a:pt x="126" y="264"/>
                    </a:lnTo>
                    <a:lnTo>
                      <a:pt x="117" y="283"/>
                    </a:lnTo>
                    <a:lnTo>
                      <a:pt x="117" y="284"/>
                    </a:lnTo>
                    <a:lnTo>
                      <a:pt x="120" y="284"/>
                    </a:lnTo>
                    <a:lnTo>
                      <a:pt x="124" y="283"/>
                    </a:lnTo>
                    <a:lnTo>
                      <a:pt x="127" y="287"/>
                    </a:lnTo>
                    <a:lnTo>
                      <a:pt x="127" y="290"/>
                    </a:lnTo>
                    <a:lnTo>
                      <a:pt x="130" y="281"/>
                    </a:lnTo>
                    <a:lnTo>
                      <a:pt x="137" y="245"/>
                    </a:lnTo>
                    <a:lnTo>
                      <a:pt x="137" y="243"/>
                    </a:lnTo>
                    <a:lnTo>
                      <a:pt x="137" y="237"/>
                    </a:lnTo>
                    <a:lnTo>
                      <a:pt x="134" y="230"/>
                    </a:lnTo>
                    <a:lnTo>
                      <a:pt x="129" y="224"/>
                    </a:lnTo>
                    <a:lnTo>
                      <a:pt x="127" y="221"/>
                    </a:lnTo>
                    <a:lnTo>
                      <a:pt x="126" y="212"/>
                    </a:lnTo>
                    <a:lnTo>
                      <a:pt x="135" y="208"/>
                    </a:lnTo>
                    <a:lnTo>
                      <a:pt x="139" y="211"/>
                    </a:lnTo>
                    <a:lnTo>
                      <a:pt x="140" y="207"/>
                    </a:lnTo>
                    <a:lnTo>
                      <a:pt x="138" y="206"/>
                    </a:lnTo>
                    <a:lnTo>
                      <a:pt x="140" y="204"/>
                    </a:lnTo>
                    <a:lnTo>
                      <a:pt x="137" y="199"/>
                    </a:lnTo>
                    <a:lnTo>
                      <a:pt x="132" y="197"/>
                    </a:lnTo>
                    <a:lnTo>
                      <a:pt x="130" y="193"/>
                    </a:lnTo>
                    <a:lnTo>
                      <a:pt x="131" y="188"/>
                    </a:lnTo>
                    <a:lnTo>
                      <a:pt x="148" y="188"/>
                    </a:lnTo>
                    <a:lnTo>
                      <a:pt x="149" y="185"/>
                    </a:lnTo>
                    <a:lnTo>
                      <a:pt x="152" y="185"/>
                    </a:lnTo>
                    <a:lnTo>
                      <a:pt x="154" y="187"/>
                    </a:lnTo>
                    <a:lnTo>
                      <a:pt x="155" y="186"/>
                    </a:lnTo>
                    <a:lnTo>
                      <a:pt x="158" y="183"/>
                    </a:lnTo>
                    <a:lnTo>
                      <a:pt x="162" y="182"/>
                    </a:lnTo>
                    <a:lnTo>
                      <a:pt x="163" y="184"/>
                    </a:lnTo>
                    <a:lnTo>
                      <a:pt x="165" y="188"/>
                    </a:lnTo>
                    <a:lnTo>
                      <a:pt x="165" y="192"/>
                    </a:lnTo>
                    <a:lnTo>
                      <a:pt x="165" y="197"/>
                    </a:lnTo>
                    <a:lnTo>
                      <a:pt x="169" y="196"/>
                    </a:lnTo>
                    <a:lnTo>
                      <a:pt x="169" y="196"/>
                    </a:lnTo>
                    <a:lnTo>
                      <a:pt x="169" y="193"/>
                    </a:lnTo>
                    <a:lnTo>
                      <a:pt x="166" y="184"/>
                    </a:lnTo>
                    <a:lnTo>
                      <a:pt x="165" y="180"/>
                    </a:lnTo>
                    <a:lnTo>
                      <a:pt x="165" y="178"/>
                    </a:lnTo>
                    <a:lnTo>
                      <a:pt x="164" y="174"/>
                    </a:lnTo>
                    <a:lnTo>
                      <a:pt x="163" y="173"/>
                    </a:lnTo>
                    <a:lnTo>
                      <a:pt x="162" y="170"/>
                    </a:lnTo>
                    <a:lnTo>
                      <a:pt x="162" y="169"/>
                    </a:lnTo>
                    <a:lnTo>
                      <a:pt x="160" y="171"/>
                    </a:lnTo>
                    <a:lnTo>
                      <a:pt x="158" y="170"/>
                    </a:lnTo>
                    <a:lnTo>
                      <a:pt x="158" y="168"/>
                    </a:lnTo>
                    <a:lnTo>
                      <a:pt x="163" y="158"/>
                    </a:lnTo>
                    <a:lnTo>
                      <a:pt x="160" y="149"/>
                    </a:lnTo>
                    <a:lnTo>
                      <a:pt x="160" y="147"/>
                    </a:lnTo>
                    <a:lnTo>
                      <a:pt x="158" y="145"/>
                    </a:lnTo>
                    <a:lnTo>
                      <a:pt x="158" y="139"/>
                    </a:lnTo>
                    <a:lnTo>
                      <a:pt x="158" y="139"/>
                    </a:lnTo>
                    <a:lnTo>
                      <a:pt x="159" y="135"/>
                    </a:lnTo>
                    <a:lnTo>
                      <a:pt x="158" y="132"/>
                    </a:lnTo>
                    <a:lnTo>
                      <a:pt x="158" y="126"/>
                    </a:lnTo>
                    <a:lnTo>
                      <a:pt x="159" y="124"/>
                    </a:lnTo>
                    <a:lnTo>
                      <a:pt x="163" y="123"/>
                    </a:lnTo>
                    <a:lnTo>
                      <a:pt x="164" y="121"/>
                    </a:lnTo>
                    <a:lnTo>
                      <a:pt x="164" y="117"/>
                    </a:lnTo>
                    <a:lnTo>
                      <a:pt x="165" y="115"/>
                    </a:lnTo>
                    <a:lnTo>
                      <a:pt x="164" y="108"/>
                    </a:lnTo>
                    <a:lnTo>
                      <a:pt x="162" y="107"/>
                    </a:lnTo>
                    <a:lnTo>
                      <a:pt x="159" y="107"/>
                    </a:lnTo>
                    <a:lnTo>
                      <a:pt x="158" y="108"/>
                    </a:lnTo>
                    <a:lnTo>
                      <a:pt x="155" y="107"/>
                    </a:lnTo>
                    <a:lnTo>
                      <a:pt x="152" y="107"/>
                    </a:lnTo>
                    <a:lnTo>
                      <a:pt x="149" y="110"/>
                    </a:lnTo>
                    <a:lnTo>
                      <a:pt x="148" y="108"/>
                    </a:lnTo>
                    <a:lnTo>
                      <a:pt x="144" y="107"/>
                    </a:lnTo>
                    <a:lnTo>
                      <a:pt x="144" y="107"/>
                    </a:lnTo>
                    <a:lnTo>
                      <a:pt x="142" y="107"/>
                    </a:lnTo>
                    <a:lnTo>
                      <a:pt x="138" y="107"/>
                    </a:lnTo>
                    <a:lnTo>
                      <a:pt x="128" y="95"/>
                    </a:lnTo>
                    <a:lnTo>
                      <a:pt x="125" y="93"/>
                    </a:lnTo>
                    <a:lnTo>
                      <a:pt x="121" y="93"/>
                    </a:lnTo>
                    <a:lnTo>
                      <a:pt x="117" y="93"/>
                    </a:lnTo>
                    <a:lnTo>
                      <a:pt x="116" y="94"/>
                    </a:lnTo>
                    <a:lnTo>
                      <a:pt x="113" y="93"/>
                    </a:lnTo>
                    <a:lnTo>
                      <a:pt x="109" y="93"/>
                    </a:lnTo>
                    <a:lnTo>
                      <a:pt x="109" y="93"/>
                    </a:lnTo>
                    <a:lnTo>
                      <a:pt x="106" y="95"/>
                    </a:lnTo>
                    <a:lnTo>
                      <a:pt x="103" y="93"/>
                    </a:lnTo>
                    <a:lnTo>
                      <a:pt x="101" y="93"/>
                    </a:lnTo>
                    <a:lnTo>
                      <a:pt x="97" y="90"/>
                    </a:lnTo>
                    <a:lnTo>
                      <a:pt x="94" y="87"/>
                    </a:lnTo>
                    <a:lnTo>
                      <a:pt x="94" y="85"/>
                    </a:lnTo>
                    <a:lnTo>
                      <a:pt x="95" y="83"/>
                    </a:lnTo>
                    <a:lnTo>
                      <a:pt x="94" y="80"/>
                    </a:lnTo>
                    <a:lnTo>
                      <a:pt x="96" y="77"/>
                    </a:lnTo>
                    <a:lnTo>
                      <a:pt x="95" y="73"/>
                    </a:lnTo>
                    <a:lnTo>
                      <a:pt x="92" y="69"/>
                    </a:lnTo>
                    <a:lnTo>
                      <a:pt x="87" y="57"/>
                    </a:lnTo>
                    <a:lnTo>
                      <a:pt x="85" y="57"/>
                    </a:lnTo>
                    <a:lnTo>
                      <a:pt x="82" y="57"/>
                    </a:lnTo>
                    <a:lnTo>
                      <a:pt x="83" y="55"/>
                    </a:lnTo>
                    <a:lnTo>
                      <a:pt x="85" y="50"/>
                    </a:lnTo>
                    <a:lnTo>
                      <a:pt x="85" y="44"/>
                    </a:lnTo>
                    <a:lnTo>
                      <a:pt x="85" y="42"/>
                    </a:lnTo>
                    <a:lnTo>
                      <a:pt x="85" y="38"/>
                    </a:lnTo>
                    <a:lnTo>
                      <a:pt x="90" y="30"/>
                    </a:lnTo>
                    <a:lnTo>
                      <a:pt x="92" y="28"/>
                    </a:lnTo>
                    <a:lnTo>
                      <a:pt x="95" y="24"/>
                    </a:lnTo>
                    <a:lnTo>
                      <a:pt x="97" y="23"/>
                    </a:lnTo>
                    <a:lnTo>
                      <a:pt x="98" y="21"/>
                    </a:lnTo>
                    <a:lnTo>
                      <a:pt x="103" y="14"/>
                    </a:lnTo>
                    <a:lnTo>
                      <a:pt x="110" y="10"/>
                    </a:lnTo>
                    <a:lnTo>
                      <a:pt x="110" y="9"/>
                    </a:lnTo>
                    <a:lnTo>
                      <a:pt x="112" y="10"/>
                    </a:lnTo>
                    <a:lnTo>
                      <a:pt x="113" y="9"/>
                    </a:lnTo>
                    <a:lnTo>
                      <a:pt x="114" y="7"/>
                    </a:lnTo>
                    <a:lnTo>
                      <a:pt x="114" y="5"/>
                    </a:lnTo>
                    <a:lnTo>
                      <a:pt x="113" y="3"/>
                    </a:lnTo>
                    <a:lnTo>
                      <a:pt x="108" y="0"/>
                    </a:lnTo>
                    <a:lnTo>
                      <a:pt x="106" y="0"/>
                    </a:lnTo>
                    <a:lnTo>
                      <a:pt x="105" y="1"/>
                    </a:lnTo>
                    <a:lnTo>
                      <a:pt x="105" y="3"/>
                    </a:lnTo>
                    <a:lnTo>
                      <a:pt x="103" y="3"/>
                    </a:lnTo>
                    <a:lnTo>
                      <a:pt x="102" y="4"/>
                    </a:lnTo>
                    <a:lnTo>
                      <a:pt x="99" y="4"/>
                    </a:lnTo>
                    <a:lnTo>
                      <a:pt x="97" y="4"/>
                    </a:lnTo>
                    <a:lnTo>
                      <a:pt x="96" y="6"/>
                    </a:lnTo>
                    <a:lnTo>
                      <a:pt x="97" y="8"/>
                    </a:lnTo>
                    <a:lnTo>
                      <a:pt x="96" y="10"/>
                    </a:lnTo>
                    <a:lnTo>
                      <a:pt x="92" y="11"/>
                    </a:lnTo>
                    <a:lnTo>
                      <a:pt x="88" y="15"/>
                    </a:lnTo>
                    <a:lnTo>
                      <a:pt x="85" y="18"/>
                    </a:lnTo>
                    <a:lnTo>
                      <a:pt x="81" y="19"/>
                    </a:lnTo>
                    <a:lnTo>
                      <a:pt x="77" y="19"/>
                    </a:lnTo>
                    <a:lnTo>
                      <a:pt x="72" y="19"/>
                    </a:lnTo>
                    <a:lnTo>
                      <a:pt x="69" y="21"/>
                    </a:lnTo>
                    <a:lnTo>
                      <a:pt x="69" y="23"/>
                    </a:lnTo>
                    <a:lnTo>
                      <a:pt x="71" y="25"/>
                    </a:lnTo>
                    <a:lnTo>
                      <a:pt x="70" y="28"/>
                    </a:lnTo>
                    <a:lnTo>
                      <a:pt x="68" y="31"/>
                    </a:lnTo>
                    <a:lnTo>
                      <a:pt x="67" y="30"/>
                    </a:lnTo>
                    <a:lnTo>
                      <a:pt x="67" y="27"/>
                    </a:lnTo>
                    <a:lnTo>
                      <a:pt x="67" y="26"/>
                    </a:lnTo>
                    <a:lnTo>
                      <a:pt x="68" y="25"/>
                    </a:lnTo>
                    <a:lnTo>
                      <a:pt x="66" y="24"/>
                    </a:lnTo>
                    <a:lnTo>
                      <a:pt x="62" y="23"/>
                    </a:lnTo>
                    <a:lnTo>
                      <a:pt x="61" y="23"/>
                    </a:lnTo>
                    <a:lnTo>
                      <a:pt x="56" y="27"/>
                    </a:lnTo>
                    <a:lnTo>
                      <a:pt x="54" y="29"/>
                    </a:lnTo>
                    <a:lnTo>
                      <a:pt x="51" y="33"/>
                    </a:lnTo>
                    <a:lnTo>
                      <a:pt x="47" y="42"/>
                    </a:lnTo>
                    <a:lnTo>
                      <a:pt x="47" y="45"/>
                    </a:lnTo>
                    <a:lnTo>
                      <a:pt x="48" y="44"/>
                    </a:lnTo>
                    <a:lnTo>
                      <a:pt x="49" y="45"/>
                    </a:lnTo>
                    <a:lnTo>
                      <a:pt x="50" y="48"/>
                    </a:lnTo>
                    <a:lnTo>
                      <a:pt x="49" y="51"/>
                    </a:lnTo>
                    <a:lnTo>
                      <a:pt x="47" y="52"/>
                    </a:lnTo>
                    <a:lnTo>
                      <a:pt x="44" y="52"/>
                    </a:lnTo>
                    <a:lnTo>
                      <a:pt x="42" y="54"/>
                    </a:lnTo>
                    <a:lnTo>
                      <a:pt x="38" y="58"/>
                    </a:lnTo>
                    <a:lnTo>
                      <a:pt x="37" y="59"/>
                    </a:lnTo>
                    <a:lnTo>
                      <a:pt x="34" y="64"/>
                    </a:lnTo>
                    <a:lnTo>
                      <a:pt x="33" y="64"/>
                    </a:lnTo>
                    <a:lnTo>
                      <a:pt x="30" y="64"/>
                    </a:lnTo>
                    <a:lnTo>
                      <a:pt x="31" y="67"/>
                    </a:lnTo>
                    <a:lnTo>
                      <a:pt x="34" y="71"/>
                    </a:lnTo>
                    <a:lnTo>
                      <a:pt x="34" y="75"/>
                    </a:lnTo>
                    <a:lnTo>
                      <a:pt x="32" y="79"/>
                    </a:lnTo>
                    <a:lnTo>
                      <a:pt x="30" y="79"/>
                    </a:lnTo>
                    <a:lnTo>
                      <a:pt x="28" y="76"/>
                    </a:lnTo>
                    <a:lnTo>
                      <a:pt x="28" y="75"/>
                    </a:lnTo>
                    <a:lnTo>
                      <a:pt x="30" y="73"/>
                    </a:lnTo>
                    <a:lnTo>
                      <a:pt x="27" y="72"/>
                    </a:lnTo>
                    <a:lnTo>
                      <a:pt x="27" y="69"/>
                    </a:lnTo>
                    <a:lnTo>
                      <a:pt x="23" y="65"/>
                    </a:lnTo>
                    <a:lnTo>
                      <a:pt x="23" y="68"/>
                    </a:lnTo>
                    <a:lnTo>
                      <a:pt x="23" y="70"/>
                    </a:lnTo>
                    <a:lnTo>
                      <a:pt x="24" y="75"/>
                    </a:lnTo>
                    <a:lnTo>
                      <a:pt x="22" y="79"/>
                    </a:lnTo>
                    <a:lnTo>
                      <a:pt x="21" y="83"/>
                    </a:lnTo>
                    <a:lnTo>
                      <a:pt x="20" y="85"/>
                    </a:lnTo>
                    <a:lnTo>
                      <a:pt x="18" y="85"/>
                    </a:lnTo>
                    <a:lnTo>
                      <a:pt x="16" y="90"/>
                    </a:lnTo>
                    <a:lnTo>
                      <a:pt x="17" y="90"/>
                    </a:lnTo>
                    <a:lnTo>
                      <a:pt x="17" y="94"/>
                    </a:lnTo>
                    <a:lnTo>
                      <a:pt x="18" y="98"/>
                    </a:lnTo>
                    <a:lnTo>
                      <a:pt x="20" y="102"/>
                    </a:lnTo>
                    <a:lnTo>
                      <a:pt x="22" y="102"/>
                    </a:lnTo>
                    <a:lnTo>
                      <a:pt x="23" y="101"/>
                    </a:lnTo>
                    <a:lnTo>
                      <a:pt x="23" y="103"/>
                    </a:lnTo>
                    <a:lnTo>
                      <a:pt x="24" y="107"/>
                    </a:lnTo>
                    <a:lnTo>
                      <a:pt x="23" y="109"/>
                    </a:lnTo>
                    <a:lnTo>
                      <a:pt x="23" y="111"/>
                    </a:lnTo>
                    <a:lnTo>
                      <a:pt x="24" y="113"/>
                    </a:lnTo>
                    <a:lnTo>
                      <a:pt x="24" y="117"/>
                    </a:lnTo>
                    <a:lnTo>
                      <a:pt x="22" y="119"/>
                    </a:lnTo>
                    <a:lnTo>
                      <a:pt x="21" y="121"/>
                    </a:lnTo>
                    <a:lnTo>
                      <a:pt x="22" y="122"/>
                    </a:lnTo>
                    <a:lnTo>
                      <a:pt x="23" y="125"/>
                    </a:lnTo>
                    <a:lnTo>
                      <a:pt x="23" y="131"/>
                    </a:lnTo>
                    <a:lnTo>
                      <a:pt x="23" y="138"/>
                    </a:lnTo>
                    <a:lnTo>
                      <a:pt x="21" y="142"/>
                    </a:lnTo>
                    <a:lnTo>
                      <a:pt x="21" y="144"/>
                    </a:lnTo>
                    <a:lnTo>
                      <a:pt x="23" y="147"/>
                    </a:lnTo>
                    <a:lnTo>
                      <a:pt x="25" y="145"/>
                    </a:lnTo>
                    <a:lnTo>
                      <a:pt x="25" y="148"/>
                    </a:lnTo>
                    <a:lnTo>
                      <a:pt x="27" y="150"/>
                    </a:lnTo>
                    <a:lnTo>
                      <a:pt x="27" y="150"/>
                    </a:lnTo>
                    <a:lnTo>
                      <a:pt x="28" y="152"/>
                    </a:lnTo>
                    <a:lnTo>
                      <a:pt x="27" y="153"/>
                    </a:lnTo>
                    <a:lnTo>
                      <a:pt x="25" y="157"/>
                    </a:lnTo>
                    <a:lnTo>
                      <a:pt x="20" y="163"/>
                    </a:lnTo>
                    <a:lnTo>
                      <a:pt x="19" y="167"/>
                    </a:lnTo>
                    <a:lnTo>
                      <a:pt x="14" y="172"/>
                    </a:lnTo>
                    <a:lnTo>
                      <a:pt x="9" y="173"/>
                    </a:lnTo>
                    <a:lnTo>
                      <a:pt x="5" y="177"/>
                    </a:lnTo>
                    <a:lnTo>
                      <a:pt x="1" y="184"/>
                    </a:lnTo>
                    <a:lnTo>
                      <a:pt x="1" y="190"/>
                    </a:lnTo>
                    <a:lnTo>
                      <a:pt x="0" y="193"/>
                    </a:lnTo>
                    <a:lnTo>
                      <a:pt x="4" y="194"/>
                    </a:lnTo>
                    <a:lnTo>
                      <a:pt x="9"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7" name="Freeform 1307">
                <a:extLst>
                  <a:ext uri="{FF2B5EF4-FFF2-40B4-BE49-F238E27FC236}">
                    <a16:creationId xmlns:a16="http://schemas.microsoft.com/office/drawing/2014/main" id="{98EAF200-70CA-5042-A259-6885B2D66450}"/>
                  </a:ext>
                </a:extLst>
              </p:cNvPr>
              <p:cNvSpPr>
                <a:spLocks/>
              </p:cNvSpPr>
              <p:nvPr/>
            </p:nvSpPr>
            <p:spPr bwMode="auto">
              <a:xfrm>
                <a:off x="3938733" y="4533476"/>
                <a:ext cx="7938" cy="12699"/>
              </a:xfrm>
              <a:custGeom>
                <a:avLst/>
                <a:gdLst>
                  <a:gd name="T0" fmla="*/ 4 w 5"/>
                  <a:gd name="T1" fmla="*/ 0 h 8"/>
                  <a:gd name="T2" fmla="*/ 2 w 5"/>
                  <a:gd name="T3" fmla="*/ 3 h 8"/>
                  <a:gd name="T4" fmla="*/ 0 w 5"/>
                  <a:gd name="T5" fmla="*/ 6 h 8"/>
                  <a:gd name="T6" fmla="*/ 0 w 5"/>
                  <a:gd name="T7" fmla="*/ 7 h 8"/>
                  <a:gd name="T8" fmla="*/ 1 w 5"/>
                  <a:gd name="T9" fmla="*/ 8 h 8"/>
                  <a:gd name="T10" fmla="*/ 3 w 5"/>
                  <a:gd name="T11" fmla="*/ 7 h 8"/>
                  <a:gd name="T12" fmla="*/ 4 w 5"/>
                  <a:gd name="T13" fmla="*/ 5 h 8"/>
                  <a:gd name="T14" fmla="*/ 4 w 5"/>
                  <a:gd name="T15" fmla="*/ 3 h 8"/>
                  <a:gd name="T16" fmla="*/ 5 w 5"/>
                  <a:gd name="T17" fmla="*/ 0 h 8"/>
                  <a:gd name="T18" fmla="*/ 4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4" y="0"/>
                    </a:moveTo>
                    <a:lnTo>
                      <a:pt x="2" y="3"/>
                    </a:lnTo>
                    <a:lnTo>
                      <a:pt x="0" y="6"/>
                    </a:lnTo>
                    <a:lnTo>
                      <a:pt x="0" y="7"/>
                    </a:lnTo>
                    <a:lnTo>
                      <a:pt x="1" y="8"/>
                    </a:lnTo>
                    <a:lnTo>
                      <a:pt x="3" y="7"/>
                    </a:lnTo>
                    <a:lnTo>
                      <a:pt x="4" y="5"/>
                    </a:lnTo>
                    <a:lnTo>
                      <a:pt x="4" y="3"/>
                    </a:lnTo>
                    <a:lnTo>
                      <a:pt x="5"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8" name="Freeform 1308">
                <a:extLst>
                  <a:ext uri="{FF2B5EF4-FFF2-40B4-BE49-F238E27FC236}">
                    <a16:creationId xmlns:a16="http://schemas.microsoft.com/office/drawing/2014/main" id="{12E0E95C-0BE4-B341-94B0-2E99886A2BD1}"/>
                  </a:ext>
                </a:extLst>
              </p:cNvPr>
              <p:cNvSpPr>
                <a:spLocks/>
              </p:cNvSpPr>
              <p:nvPr/>
            </p:nvSpPr>
            <p:spPr bwMode="auto">
              <a:xfrm>
                <a:off x="3924445" y="4417600"/>
                <a:ext cx="131768" cy="176197"/>
              </a:xfrm>
              <a:custGeom>
                <a:avLst/>
                <a:gdLst>
                  <a:gd name="T0" fmla="*/ 11 w 83"/>
                  <a:gd name="T1" fmla="*/ 94 h 111"/>
                  <a:gd name="T2" fmla="*/ 9 w 83"/>
                  <a:gd name="T3" fmla="*/ 100 h 111"/>
                  <a:gd name="T4" fmla="*/ 15 w 83"/>
                  <a:gd name="T5" fmla="*/ 98 h 111"/>
                  <a:gd name="T6" fmla="*/ 21 w 83"/>
                  <a:gd name="T7" fmla="*/ 102 h 111"/>
                  <a:gd name="T8" fmla="*/ 28 w 83"/>
                  <a:gd name="T9" fmla="*/ 111 h 111"/>
                  <a:gd name="T10" fmla="*/ 32 w 83"/>
                  <a:gd name="T11" fmla="*/ 107 h 111"/>
                  <a:gd name="T12" fmla="*/ 45 w 83"/>
                  <a:gd name="T13" fmla="*/ 77 h 111"/>
                  <a:gd name="T14" fmla="*/ 66 w 83"/>
                  <a:gd name="T15" fmla="*/ 66 h 111"/>
                  <a:gd name="T16" fmla="*/ 80 w 83"/>
                  <a:gd name="T17" fmla="*/ 45 h 111"/>
                  <a:gd name="T18" fmla="*/ 83 w 83"/>
                  <a:gd name="T19" fmla="*/ 43 h 111"/>
                  <a:gd name="T20" fmla="*/ 83 w 83"/>
                  <a:gd name="T21" fmla="*/ 36 h 111"/>
                  <a:gd name="T22" fmla="*/ 80 w 83"/>
                  <a:gd name="T23" fmla="*/ 28 h 111"/>
                  <a:gd name="T24" fmla="*/ 80 w 83"/>
                  <a:gd name="T25" fmla="*/ 25 h 111"/>
                  <a:gd name="T26" fmla="*/ 77 w 83"/>
                  <a:gd name="T27" fmla="*/ 24 h 111"/>
                  <a:gd name="T28" fmla="*/ 74 w 83"/>
                  <a:gd name="T29" fmla="*/ 20 h 111"/>
                  <a:gd name="T30" fmla="*/ 69 w 83"/>
                  <a:gd name="T31" fmla="*/ 18 h 111"/>
                  <a:gd name="T32" fmla="*/ 67 w 83"/>
                  <a:gd name="T33" fmla="*/ 24 h 111"/>
                  <a:gd name="T34" fmla="*/ 61 w 83"/>
                  <a:gd name="T35" fmla="*/ 24 h 111"/>
                  <a:gd name="T36" fmla="*/ 54 w 83"/>
                  <a:gd name="T37" fmla="*/ 20 h 111"/>
                  <a:gd name="T38" fmla="*/ 49 w 83"/>
                  <a:gd name="T39" fmla="*/ 17 h 111"/>
                  <a:gd name="T40" fmla="*/ 46 w 83"/>
                  <a:gd name="T41" fmla="*/ 11 h 111"/>
                  <a:gd name="T42" fmla="*/ 38 w 83"/>
                  <a:gd name="T43" fmla="*/ 5 h 111"/>
                  <a:gd name="T44" fmla="*/ 29 w 83"/>
                  <a:gd name="T45" fmla="*/ 0 h 111"/>
                  <a:gd name="T46" fmla="*/ 24 w 83"/>
                  <a:gd name="T47" fmla="*/ 4 h 111"/>
                  <a:gd name="T48" fmla="*/ 14 w 83"/>
                  <a:gd name="T49" fmla="*/ 10 h 111"/>
                  <a:gd name="T50" fmla="*/ 12 w 83"/>
                  <a:gd name="T51" fmla="*/ 16 h 111"/>
                  <a:gd name="T52" fmla="*/ 14 w 83"/>
                  <a:gd name="T53" fmla="*/ 21 h 111"/>
                  <a:gd name="T54" fmla="*/ 7 w 83"/>
                  <a:gd name="T55" fmla="*/ 32 h 111"/>
                  <a:gd name="T56" fmla="*/ 8 w 83"/>
                  <a:gd name="T57" fmla="*/ 37 h 111"/>
                  <a:gd name="T58" fmla="*/ 3 w 83"/>
                  <a:gd name="T59" fmla="*/ 42 h 111"/>
                  <a:gd name="T60" fmla="*/ 1 w 83"/>
                  <a:gd name="T61" fmla="*/ 49 h 111"/>
                  <a:gd name="T62" fmla="*/ 2 w 83"/>
                  <a:gd name="T63" fmla="*/ 56 h 111"/>
                  <a:gd name="T64" fmla="*/ 0 w 83"/>
                  <a:gd name="T65" fmla="*/ 63 h 111"/>
                  <a:gd name="T66" fmla="*/ 1 w 83"/>
                  <a:gd name="T67" fmla="*/ 68 h 111"/>
                  <a:gd name="T68" fmla="*/ 7 w 83"/>
                  <a:gd name="T69" fmla="*/ 73 h 111"/>
                  <a:gd name="T70" fmla="*/ 11 w 83"/>
                  <a:gd name="T71" fmla="*/ 73 h 111"/>
                  <a:gd name="T72" fmla="*/ 12 w 83"/>
                  <a:gd name="T73" fmla="*/ 67 h 111"/>
                  <a:gd name="T74" fmla="*/ 14 w 83"/>
                  <a:gd name="T75" fmla="*/ 68 h 111"/>
                  <a:gd name="T76" fmla="*/ 15 w 83"/>
                  <a:gd name="T77" fmla="*/ 69 h 111"/>
                  <a:gd name="T78" fmla="*/ 16 w 83"/>
                  <a:gd name="T79" fmla="*/ 66 h 111"/>
                  <a:gd name="T80" fmla="*/ 16 w 83"/>
                  <a:gd name="T81" fmla="*/ 76 h 111"/>
                  <a:gd name="T82" fmla="*/ 15 w 83"/>
                  <a:gd name="T83" fmla="*/ 83 h 111"/>
                  <a:gd name="T84" fmla="*/ 13 w 83"/>
                  <a:gd name="T85"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11">
                    <a:moveTo>
                      <a:pt x="14" y="92"/>
                    </a:moveTo>
                    <a:lnTo>
                      <a:pt x="11" y="94"/>
                    </a:lnTo>
                    <a:lnTo>
                      <a:pt x="9" y="97"/>
                    </a:lnTo>
                    <a:lnTo>
                      <a:pt x="9" y="100"/>
                    </a:lnTo>
                    <a:lnTo>
                      <a:pt x="12" y="100"/>
                    </a:lnTo>
                    <a:lnTo>
                      <a:pt x="15" y="98"/>
                    </a:lnTo>
                    <a:lnTo>
                      <a:pt x="17" y="101"/>
                    </a:lnTo>
                    <a:lnTo>
                      <a:pt x="21" y="102"/>
                    </a:lnTo>
                    <a:lnTo>
                      <a:pt x="24" y="104"/>
                    </a:lnTo>
                    <a:lnTo>
                      <a:pt x="28" y="111"/>
                    </a:lnTo>
                    <a:lnTo>
                      <a:pt x="29" y="111"/>
                    </a:lnTo>
                    <a:lnTo>
                      <a:pt x="32" y="107"/>
                    </a:lnTo>
                    <a:lnTo>
                      <a:pt x="43" y="80"/>
                    </a:lnTo>
                    <a:lnTo>
                      <a:pt x="45" y="77"/>
                    </a:lnTo>
                    <a:lnTo>
                      <a:pt x="59" y="72"/>
                    </a:lnTo>
                    <a:lnTo>
                      <a:pt x="66" y="66"/>
                    </a:lnTo>
                    <a:lnTo>
                      <a:pt x="76" y="56"/>
                    </a:lnTo>
                    <a:lnTo>
                      <a:pt x="80" y="45"/>
                    </a:lnTo>
                    <a:lnTo>
                      <a:pt x="82" y="45"/>
                    </a:lnTo>
                    <a:lnTo>
                      <a:pt x="83" y="43"/>
                    </a:lnTo>
                    <a:lnTo>
                      <a:pt x="83" y="39"/>
                    </a:lnTo>
                    <a:lnTo>
                      <a:pt x="83" y="36"/>
                    </a:lnTo>
                    <a:lnTo>
                      <a:pt x="80" y="29"/>
                    </a:lnTo>
                    <a:lnTo>
                      <a:pt x="80" y="28"/>
                    </a:lnTo>
                    <a:lnTo>
                      <a:pt x="80" y="25"/>
                    </a:lnTo>
                    <a:lnTo>
                      <a:pt x="80" y="25"/>
                    </a:lnTo>
                    <a:lnTo>
                      <a:pt x="79" y="25"/>
                    </a:lnTo>
                    <a:lnTo>
                      <a:pt x="77" y="24"/>
                    </a:lnTo>
                    <a:lnTo>
                      <a:pt x="76" y="21"/>
                    </a:lnTo>
                    <a:lnTo>
                      <a:pt x="74" y="20"/>
                    </a:lnTo>
                    <a:lnTo>
                      <a:pt x="70" y="18"/>
                    </a:lnTo>
                    <a:lnTo>
                      <a:pt x="69" y="18"/>
                    </a:lnTo>
                    <a:lnTo>
                      <a:pt x="67" y="20"/>
                    </a:lnTo>
                    <a:lnTo>
                      <a:pt x="67" y="24"/>
                    </a:lnTo>
                    <a:lnTo>
                      <a:pt x="66" y="25"/>
                    </a:lnTo>
                    <a:lnTo>
                      <a:pt x="61" y="24"/>
                    </a:lnTo>
                    <a:lnTo>
                      <a:pt x="59" y="23"/>
                    </a:lnTo>
                    <a:lnTo>
                      <a:pt x="54" y="20"/>
                    </a:lnTo>
                    <a:lnTo>
                      <a:pt x="50" y="19"/>
                    </a:lnTo>
                    <a:lnTo>
                      <a:pt x="49" y="17"/>
                    </a:lnTo>
                    <a:lnTo>
                      <a:pt x="50" y="14"/>
                    </a:lnTo>
                    <a:lnTo>
                      <a:pt x="46" y="11"/>
                    </a:lnTo>
                    <a:lnTo>
                      <a:pt x="44" y="11"/>
                    </a:lnTo>
                    <a:lnTo>
                      <a:pt x="38" y="5"/>
                    </a:lnTo>
                    <a:lnTo>
                      <a:pt x="33" y="1"/>
                    </a:lnTo>
                    <a:lnTo>
                      <a:pt x="29" y="0"/>
                    </a:lnTo>
                    <a:lnTo>
                      <a:pt x="28" y="4"/>
                    </a:lnTo>
                    <a:lnTo>
                      <a:pt x="24" y="4"/>
                    </a:lnTo>
                    <a:lnTo>
                      <a:pt x="18" y="10"/>
                    </a:lnTo>
                    <a:lnTo>
                      <a:pt x="14" y="10"/>
                    </a:lnTo>
                    <a:lnTo>
                      <a:pt x="11" y="12"/>
                    </a:lnTo>
                    <a:lnTo>
                      <a:pt x="12" y="16"/>
                    </a:lnTo>
                    <a:lnTo>
                      <a:pt x="12" y="18"/>
                    </a:lnTo>
                    <a:lnTo>
                      <a:pt x="14" y="21"/>
                    </a:lnTo>
                    <a:lnTo>
                      <a:pt x="13" y="25"/>
                    </a:lnTo>
                    <a:lnTo>
                      <a:pt x="7" y="32"/>
                    </a:lnTo>
                    <a:lnTo>
                      <a:pt x="7" y="35"/>
                    </a:lnTo>
                    <a:lnTo>
                      <a:pt x="8" y="37"/>
                    </a:lnTo>
                    <a:lnTo>
                      <a:pt x="6" y="42"/>
                    </a:lnTo>
                    <a:lnTo>
                      <a:pt x="3" y="42"/>
                    </a:lnTo>
                    <a:lnTo>
                      <a:pt x="0" y="46"/>
                    </a:lnTo>
                    <a:lnTo>
                      <a:pt x="1" y="49"/>
                    </a:lnTo>
                    <a:lnTo>
                      <a:pt x="2" y="52"/>
                    </a:lnTo>
                    <a:lnTo>
                      <a:pt x="2" y="56"/>
                    </a:lnTo>
                    <a:lnTo>
                      <a:pt x="2" y="60"/>
                    </a:lnTo>
                    <a:lnTo>
                      <a:pt x="0" y="63"/>
                    </a:lnTo>
                    <a:lnTo>
                      <a:pt x="0" y="65"/>
                    </a:lnTo>
                    <a:lnTo>
                      <a:pt x="1" y="68"/>
                    </a:lnTo>
                    <a:lnTo>
                      <a:pt x="4" y="69"/>
                    </a:lnTo>
                    <a:lnTo>
                      <a:pt x="7" y="73"/>
                    </a:lnTo>
                    <a:lnTo>
                      <a:pt x="9" y="75"/>
                    </a:lnTo>
                    <a:lnTo>
                      <a:pt x="11" y="73"/>
                    </a:lnTo>
                    <a:lnTo>
                      <a:pt x="11" y="69"/>
                    </a:lnTo>
                    <a:lnTo>
                      <a:pt x="12" y="67"/>
                    </a:lnTo>
                    <a:lnTo>
                      <a:pt x="14" y="65"/>
                    </a:lnTo>
                    <a:lnTo>
                      <a:pt x="14" y="68"/>
                    </a:lnTo>
                    <a:lnTo>
                      <a:pt x="15" y="70"/>
                    </a:lnTo>
                    <a:lnTo>
                      <a:pt x="15" y="69"/>
                    </a:lnTo>
                    <a:lnTo>
                      <a:pt x="15" y="66"/>
                    </a:lnTo>
                    <a:lnTo>
                      <a:pt x="16" y="66"/>
                    </a:lnTo>
                    <a:lnTo>
                      <a:pt x="17" y="71"/>
                    </a:lnTo>
                    <a:lnTo>
                      <a:pt x="16" y="76"/>
                    </a:lnTo>
                    <a:lnTo>
                      <a:pt x="17" y="78"/>
                    </a:lnTo>
                    <a:lnTo>
                      <a:pt x="15" y="83"/>
                    </a:lnTo>
                    <a:lnTo>
                      <a:pt x="11" y="87"/>
                    </a:lnTo>
                    <a:lnTo>
                      <a:pt x="13" y="87"/>
                    </a:lnTo>
                    <a:lnTo>
                      <a:pt x="14" y="9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9" name="Freeform 1309">
                <a:extLst>
                  <a:ext uri="{FF2B5EF4-FFF2-40B4-BE49-F238E27FC236}">
                    <a16:creationId xmlns:a16="http://schemas.microsoft.com/office/drawing/2014/main" id="{EFFB50C0-5633-8D42-B93D-F54DFCC5CD87}"/>
                  </a:ext>
                </a:extLst>
              </p:cNvPr>
              <p:cNvSpPr>
                <a:spLocks/>
              </p:cNvSpPr>
              <p:nvPr/>
            </p:nvSpPr>
            <p:spPr bwMode="auto">
              <a:xfrm>
                <a:off x="3916509" y="4457283"/>
                <a:ext cx="288936" cy="512716"/>
              </a:xfrm>
              <a:custGeom>
                <a:avLst/>
                <a:gdLst>
                  <a:gd name="T0" fmla="*/ 175 w 182"/>
                  <a:gd name="T1" fmla="*/ 314 h 323"/>
                  <a:gd name="T2" fmla="*/ 177 w 182"/>
                  <a:gd name="T3" fmla="*/ 306 h 323"/>
                  <a:gd name="T4" fmla="*/ 176 w 182"/>
                  <a:gd name="T5" fmla="*/ 296 h 323"/>
                  <a:gd name="T6" fmla="*/ 178 w 182"/>
                  <a:gd name="T7" fmla="*/ 274 h 323"/>
                  <a:gd name="T8" fmla="*/ 178 w 182"/>
                  <a:gd name="T9" fmla="*/ 261 h 323"/>
                  <a:gd name="T10" fmla="*/ 178 w 182"/>
                  <a:gd name="T11" fmla="*/ 238 h 323"/>
                  <a:gd name="T12" fmla="*/ 182 w 182"/>
                  <a:gd name="T13" fmla="*/ 213 h 323"/>
                  <a:gd name="T14" fmla="*/ 168 w 182"/>
                  <a:gd name="T15" fmla="*/ 189 h 323"/>
                  <a:gd name="T16" fmla="*/ 158 w 182"/>
                  <a:gd name="T17" fmla="*/ 192 h 323"/>
                  <a:gd name="T18" fmla="*/ 155 w 182"/>
                  <a:gd name="T19" fmla="*/ 169 h 323"/>
                  <a:gd name="T20" fmla="*/ 151 w 182"/>
                  <a:gd name="T21" fmla="*/ 166 h 323"/>
                  <a:gd name="T22" fmla="*/ 130 w 182"/>
                  <a:gd name="T23" fmla="*/ 167 h 323"/>
                  <a:gd name="T24" fmla="*/ 118 w 182"/>
                  <a:gd name="T25" fmla="*/ 156 h 323"/>
                  <a:gd name="T26" fmla="*/ 106 w 182"/>
                  <a:gd name="T27" fmla="*/ 133 h 323"/>
                  <a:gd name="T28" fmla="*/ 109 w 182"/>
                  <a:gd name="T29" fmla="*/ 122 h 323"/>
                  <a:gd name="T30" fmla="*/ 117 w 182"/>
                  <a:gd name="T31" fmla="*/ 113 h 323"/>
                  <a:gd name="T32" fmla="*/ 118 w 182"/>
                  <a:gd name="T33" fmla="*/ 97 h 323"/>
                  <a:gd name="T34" fmla="*/ 125 w 182"/>
                  <a:gd name="T35" fmla="*/ 86 h 323"/>
                  <a:gd name="T36" fmla="*/ 138 w 182"/>
                  <a:gd name="T37" fmla="*/ 78 h 323"/>
                  <a:gd name="T38" fmla="*/ 153 w 182"/>
                  <a:gd name="T39" fmla="*/ 72 h 323"/>
                  <a:gd name="T40" fmla="*/ 160 w 182"/>
                  <a:gd name="T41" fmla="*/ 76 h 323"/>
                  <a:gd name="T42" fmla="*/ 154 w 182"/>
                  <a:gd name="T43" fmla="*/ 66 h 323"/>
                  <a:gd name="T44" fmla="*/ 160 w 182"/>
                  <a:gd name="T45" fmla="*/ 44 h 323"/>
                  <a:gd name="T46" fmla="*/ 151 w 182"/>
                  <a:gd name="T47" fmla="*/ 41 h 323"/>
                  <a:gd name="T48" fmla="*/ 139 w 182"/>
                  <a:gd name="T49" fmla="*/ 39 h 323"/>
                  <a:gd name="T50" fmla="*/ 126 w 182"/>
                  <a:gd name="T51" fmla="*/ 42 h 323"/>
                  <a:gd name="T52" fmla="*/ 117 w 182"/>
                  <a:gd name="T53" fmla="*/ 38 h 323"/>
                  <a:gd name="T54" fmla="*/ 113 w 182"/>
                  <a:gd name="T55" fmla="*/ 31 h 323"/>
                  <a:gd name="T56" fmla="*/ 102 w 182"/>
                  <a:gd name="T57" fmla="*/ 19 h 323"/>
                  <a:gd name="T58" fmla="*/ 95 w 182"/>
                  <a:gd name="T59" fmla="*/ 4 h 323"/>
                  <a:gd name="T60" fmla="*/ 85 w 182"/>
                  <a:gd name="T61" fmla="*/ 0 h 323"/>
                  <a:gd name="T62" fmla="*/ 88 w 182"/>
                  <a:gd name="T63" fmla="*/ 11 h 323"/>
                  <a:gd name="T64" fmla="*/ 85 w 182"/>
                  <a:gd name="T65" fmla="*/ 20 h 323"/>
                  <a:gd name="T66" fmla="*/ 50 w 182"/>
                  <a:gd name="T67" fmla="*/ 52 h 323"/>
                  <a:gd name="T68" fmla="*/ 33 w 182"/>
                  <a:gd name="T69" fmla="*/ 86 h 323"/>
                  <a:gd name="T70" fmla="*/ 20 w 182"/>
                  <a:gd name="T71" fmla="*/ 73 h 323"/>
                  <a:gd name="T72" fmla="*/ 16 w 182"/>
                  <a:gd name="T73" fmla="*/ 69 h 323"/>
                  <a:gd name="T74" fmla="*/ 16 w 182"/>
                  <a:gd name="T75" fmla="*/ 62 h 323"/>
                  <a:gd name="T76" fmla="*/ 1 w 182"/>
                  <a:gd name="T77" fmla="*/ 78 h 323"/>
                  <a:gd name="T78" fmla="*/ 3 w 182"/>
                  <a:gd name="T79" fmla="*/ 87 h 323"/>
                  <a:gd name="T80" fmla="*/ 6 w 182"/>
                  <a:gd name="T81" fmla="*/ 99 h 323"/>
                  <a:gd name="T82" fmla="*/ 1 w 182"/>
                  <a:gd name="T83" fmla="*/ 106 h 323"/>
                  <a:gd name="T84" fmla="*/ 14 w 182"/>
                  <a:gd name="T85" fmla="*/ 115 h 323"/>
                  <a:gd name="T86" fmla="*/ 26 w 182"/>
                  <a:gd name="T87" fmla="*/ 128 h 323"/>
                  <a:gd name="T88" fmla="*/ 36 w 182"/>
                  <a:gd name="T89" fmla="*/ 145 h 323"/>
                  <a:gd name="T90" fmla="*/ 41 w 182"/>
                  <a:gd name="T91" fmla="*/ 162 h 323"/>
                  <a:gd name="T92" fmla="*/ 46 w 182"/>
                  <a:gd name="T93" fmla="*/ 175 h 323"/>
                  <a:gd name="T94" fmla="*/ 54 w 182"/>
                  <a:gd name="T95" fmla="*/ 194 h 323"/>
                  <a:gd name="T96" fmla="*/ 62 w 182"/>
                  <a:gd name="T97" fmla="*/ 205 h 323"/>
                  <a:gd name="T98" fmla="*/ 68 w 182"/>
                  <a:gd name="T99" fmla="*/ 217 h 323"/>
                  <a:gd name="T100" fmla="*/ 78 w 182"/>
                  <a:gd name="T101" fmla="*/ 241 h 323"/>
                  <a:gd name="T102" fmla="*/ 76 w 182"/>
                  <a:gd name="T103" fmla="*/ 245 h 323"/>
                  <a:gd name="T104" fmla="*/ 80 w 182"/>
                  <a:gd name="T105" fmla="*/ 251 h 323"/>
                  <a:gd name="T106" fmla="*/ 88 w 182"/>
                  <a:gd name="T107" fmla="*/ 261 h 323"/>
                  <a:gd name="T108" fmla="*/ 95 w 182"/>
                  <a:gd name="T109" fmla="*/ 269 h 323"/>
                  <a:gd name="T110" fmla="*/ 102 w 182"/>
                  <a:gd name="T111" fmla="*/ 271 h 323"/>
                  <a:gd name="T112" fmla="*/ 112 w 182"/>
                  <a:gd name="T113" fmla="*/ 282 h 323"/>
                  <a:gd name="T114" fmla="*/ 120 w 182"/>
                  <a:gd name="T115" fmla="*/ 286 h 323"/>
                  <a:gd name="T116" fmla="*/ 133 w 182"/>
                  <a:gd name="T117" fmla="*/ 292 h 323"/>
                  <a:gd name="T118" fmla="*/ 144 w 182"/>
                  <a:gd name="T119" fmla="*/ 303 h 323"/>
                  <a:gd name="T120" fmla="*/ 146 w 182"/>
                  <a:gd name="T121" fmla="*/ 310 h 323"/>
                  <a:gd name="T122" fmla="*/ 160 w 182"/>
                  <a:gd name="T123" fmla="*/ 321 h 323"/>
                  <a:gd name="T124" fmla="*/ 170 w 182"/>
                  <a:gd name="T125" fmla="*/ 3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2" h="323">
                    <a:moveTo>
                      <a:pt x="170" y="318"/>
                    </a:moveTo>
                    <a:lnTo>
                      <a:pt x="171" y="319"/>
                    </a:lnTo>
                    <a:lnTo>
                      <a:pt x="174" y="317"/>
                    </a:lnTo>
                    <a:lnTo>
                      <a:pt x="175" y="314"/>
                    </a:lnTo>
                    <a:lnTo>
                      <a:pt x="173" y="311"/>
                    </a:lnTo>
                    <a:lnTo>
                      <a:pt x="174" y="308"/>
                    </a:lnTo>
                    <a:lnTo>
                      <a:pt x="175" y="305"/>
                    </a:lnTo>
                    <a:lnTo>
                      <a:pt x="177" y="306"/>
                    </a:lnTo>
                    <a:lnTo>
                      <a:pt x="177" y="303"/>
                    </a:lnTo>
                    <a:lnTo>
                      <a:pt x="175" y="303"/>
                    </a:lnTo>
                    <a:lnTo>
                      <a:pt x="174" y="302"/>
                    </a:lnTo>
                    <a:lnTo>
                      <a:pt x="176" y="296"/>
                    </a:lnTo>
                    <a:lnTo>
                      <a:pt x="179" y="293"/>
                    </a:lnTo>
                    <a:lnTo>
                      <a:pt x="182" y="289"/>
                    </a:lnTo>
                    <a:lnTo>
                      <a:pt x="182" y="285"/>
                    </a:lnTo>
                    <a:lnTo>
                      <a:pt x="178" y="274"/>
                    </a:lnTo>
                    <a:lnTo>
                      <a:pt x="179" y="271"/>
                    </a:lnTo>
                    <a:lnTo>
                      <a:pt x="179" y="267"/>
                    </a:lnTo>
                    <a:lnTo>
                      <a:pt x="178" y="265"/>
                    </a:lnTo>
                    <a:lnTo>
                      <a:pt x="178" y="261"/>
                    </a:lnTo>
                    <a:lnTo>
                      <a:pt x="179" y="258"/>
                    </a:lnTo>
                    <a:lnTo>
                      <a:pt x="180" y="253"/>
                    </a:lnTo>
                    <a:lnTo>
                      <a:pt x="180" y="242"/>
                    </a:lnTo>
                    <a:lnTo>
                      <a:pt x="178" y="238"/>
                    </a:lnTo>
                    <a:lnTo>
                      <a:pt x="180" y="232"/>
                    </a:lnTo>
                    <a:lnTo>
                      <a:pt x="180" y="220"/>
                    </a:lnTo>
                    <a:lnTo>
                      <a:pt x="182" y="216"/>
                    </a:lnTo>
                    <a:lnTo>
                      <a:pt x="182" y="213"/>
                    </a:lnTo>
                    <a:lnTo>
                      <a:pt x="169" y="191"/>
                    </a:lnTo>
                    <a:lnTo>
                      <a:pt x="169" y="191"/>
                    </a:lnTo>
                    <a:lnTo>
                      <a:pt x="169" y="190"/>
                    </a:lnTo>
                    <a:lnTo>
                      <a:pt x="168" y="189"/>
                    </a:lnTo>
                    <a:lnTo>
                      <a:pt x="166" y="190"/>
                    </a:lnTo>
                    <a:lnTo>
                      <a:pt x="163" y="190"/>
                    </a:lnTo>
                    <a:lnTo>
                      <a:pt x="161" y="191"/>
                    </a:lnTo>
                    <a:lnTo>
                      <a:pt x="158" y="192"/>
                    </a:lnTo>
                    <a:lnTo>
                      <a:pt x="156" y="189"/>
                    </a:lnTo>
                    <a:lnTo>
                      <a:pt x="156" y="186"/>
                    </a:lnTo>
                    <a:lnTo>
                      <a:pt x="155" y="176"/>
                    </a:lnTo>
                    <a:lnTo>
                      <a:pt x="155" y="169"/>
                    </a:lnTo>
                    <a:lnTo>
                      <a:pt x="156" y="169"/>
                    </a:lnTo>
                    <a:lnTo>
                      <a:pt x="157" y="165"/>
                    </a:lnTo>
                    <a:lnTo>
                      <a:pt x="155" y="163"/>
                    </a:lnTo>
                    <a:lnTo>
                      <a:pt x="151" y="166"/>
                    </a:lnTo>
                    <a:lnTo>
                      <a:pt x="144" y="173"/>
                    </a:lnTo>
                    <a:lnTo>
                      <a:pt x="137" y="172"/>
                    </a:lnTo>
                    <a:lnTo>
                      <a:pt x="131" y="172"/>
                    </a:lnTo>
                    <a:lnTo>
                      <a:pt x="130" y="167"/>
                    </a:lnTo>
                    <a:lnTo>
                      <a:pt x="127" y="162"/>
                    </a:lnTo>
                    <a:lnTo>
                      <a:pt x="123" y="161"/>
                    </a:lnTo>
                    <a:lnTo>
                      <a:pt x="114" y="162"/>
                    </a:lnTo>
                    <a:lnTo>
                      <a:pt x="118" y="156"/>
                    </a:lnTo>
                    <a:lnTo>
                      <a:pt x="111" y="143"/>
                    </a:lnTo>
                    <a:lnTo>
                      <a:pt x="107" y="138"/>
                    </a:lnTo>
                    <a:lnTo>
                      <a:pt x="108" y="136"/>
                    </a:lnTo>
                    <a:lnTo>
                      <a:pt x="106" y="133"/>
                    </a:lnTo>
                    <a:lnTo>
                      <a:pt x="108" y="130"/>
                    </a:lnTo>
                    <a:lnTo>
                      <a:pt x="108" y="126"/>
                    </a:lnTo>
                    <a:lnTo>
                      <a:pt x="107" y="124"/>
                    </a:lnTo>
                    <a:lnTo>
                      <a:pt x="109" y="122"/>
                    </a:lnTo>
                    <a:lnTo>
                      <a:pt x="109" y="118"/>
                    </a:lnTo>
                    <a:lnTo>
                      <a:pt x="113" y="115"/>
                    </a:lnTo>
                    <a:lnTo>
                      <a:pt x="115" y="116"/>
                    </a:lnTo>
                    <a:lnTo>
                      <a:pt x="117" y="113"/>
                    </a:lnTo>
                    <a:lnTo>
                      <a:pt x="116" y="110"/>
                    </a:lnTo>
                    <a:lnTo>
                      <a:pt x="115" y="104"/>
                    </a:lnTo>
                    <a:lnTo>
                      <a:pt x="119" y="100"/>
                    </a:lnTo>
                    <a:lnTo>
                      <a:pt x="118" y="97"/>
                    </a:lnTo>
                    <a:lnTo>
                      <a:pt x="119" y="94"/>
                    </a:lnTo>
                    <a:lnTo>
                      <a:pt x="119" y="90"/>
                    </a:lnTo>
                    <a:lnTo>
                      <a:pt x="122" y="88"/>
                    </a:lnTo>
                    <a:lnTo>
                      <a:pt x="125" y="86"/>
                    </a:lnTo>
                    <a:lnTo>
                      <a:pt x="128" y="82"/>
                    </a:lnTo>
                    <a:lnTo>
                      <a:pt x="130" y="82"/>
                    </a:lnTo>
                    <a:lnTo>
                      <a:pt x="131" y="80"/>
                    </a:lnTo>
                    <a:lnTo>
                      <a:pt x="138" y="78"/>
                    </a:lnTo>
                    <a:lnTo>
                      <a:pt x="148" y="74"/>
                    </a:lnTo>
                    <a:lnTo>
                      <a:pt x="149" y="72"/>
                    </a:lnTo>
                    <a:lnTo>
                      <a:pt x="151" y="72"/>
                    </a:lnTo>
                    <a:lnTo>
                      <a:pt x="153" y="72"/>
                    </a:lnTo>
                    <a:lnTo>
                      <a:pt x="154" y="72"/>
                    </a:lnTo>
                    <a:lnTo>
                      <a:pt x="158" y="74"/>
                    </a:lnTo>
                    <a:lnTo>
                      <a:pt x="157" y="75"/>
                    </a:lnTo>
                    <a:lnTo>
                      <a:pt x="160" y="76"/>
                    </a:lnTo>
                    <a:lnTo>
                      <a:pt x="161" y="74"/>
                    </a:lnTo>
                    <a:lnTo>
                      <a:pt x="161" y="69"/>
                    </a:lnTo>
                    <a:lnTo>
                      <a:pt x="158" y="65"/>
                    </a:lnTo>
                    <a:lnTo>
                      <a:pt x="154" y="66"/>
                    </a:lnTo>
                    <a:lnTo>
                      <a:pt x="151" y="66"/>
                    </a:lnTo>
                    <a:lnTo>
                      <a:pt x="151" y="65"/>
                    </a:lnTo>
                    <a:lnTo>
                      <a:pt x="160" y="46"/>
                    </a:lnTo>
                    <a:lnTo>
                      <a:pt x="160" y="44"/>
                    </a:lnTo>
                    <a:lnTo>
                      <a:pt x="158" y="44"/>
                    </a:lnTo>
                    <a:lnTo>
                      <a:pt x="156" y="42"/>
                    </a:lnTo>
                    <a:lnTo>
                      <a:pt x="153" y="41"/>
                    </a:lnTo>
                    <a:lnTo>
                      <a:pt x="151" y="41"/>
                    </a:lnTo>
                    <a:lnTo>
                      <a:pt x="150" y="38"/>
                    </a:lnTo>
                    <a:lnTo>
                      <a:pt x="147" y="38"/>
                    </a:lnTo>
                    <a:lnTo>
                      <a:pt x="143" y="41"/>
                    </a:lnTo>
                    <a:lnTo>
                      <a:pt x="139" y="39"/>
                    </a:lnTo>
                    <a:lnTo>
                      <a:pt x="135" y="38"/>
                    </a:lnTo>
                    <a:lnTo>
                      <a:pt x="130" y="41"/>
                    </a:lnTo>
                    <a:lnTo>
                      <a:pt x="130" y="42"/>
                    </a:lnTo>
                    <a:lnTo>
                      <a:pt x="126" y="42"/>
                    </a:lnTo>
                    <a:lnTo>
                      <a:pt x="123" y="41"/>
                    </a:lnTo>
                    <a:lnTo>
                      <a:pt x="120" y="42"/>
                    </a:lnTo>
                    <a:lnTo>
                      <a:pt x="118" y="41"/>
                    </a:lnTo>
                    <a:lnTo>
                      <a:pt x="117" y="38"/>
                    </a:lnTo>
                    <a:lnTo>
                      <a:pt x="118" y="37"/>
                    </a:lnTo>
                    <a:lnTo>
                      <a:pt x="116" y="33"/>
                    </a:lnTo>
                    <a:lnTo>
                      <a:pt x="114" y="31"/>
                    </a:lnTo>
                    <a:lnTo>
                      <a:pt x="113" y="31"/>
                    </a:lnTo>
                    <a:lnTo>
                      <a:pt x="113" y="27"/>
                    </a:lnTo>
                    <a:lnTo>
                      <a:pt x="110" y="22"/>
                    </a:lnTo>
                    <a:lnTo>
                      <a:pt x="104" y="19"/>
                    </a:lnTo>
                    <a:lnTo>
                      <a:pt x="102" y="19"/>
                    </a:lnTo>
                    <a:lnTo>
                      <a:pt x="99" y="14"/>
                    </a:lnTo>
                    <a:lnTo>
                      <a:pt x="99" y="10"/>
                    </a:lnTo>
                    <a:lnTo>
                      <a:pt x="96" y="6"/>
                    </a:lnTo>
                    <a:lnTo>
                      <a:pt x="95" y="4"/>
                    </a:lnTo>
                    <a:lnTo>
                      <a:pt x="92" y="3"/>
                    </a:lnTo>
                    <a:lnTo>
                      <a:pt x="87" y="2"/>
                    </a:lnTo>
                    <a:lnTo>
                      <a:pt x="85" y="0"/>
                    </a:lnTo>
                    <a:lnTo>
                      <a:pt x="85" y="0"/>
                    </a:lnTo>
                    <a:lnTo>
                      <a:pt x="85" y="0"/>
                    </a:lnTo>
                    <a:lnTo>
                      <a:pt x="85" y="3"/>
                    </a:lnTo>
                    <a:lnTo>
                      <a:pt x="85" y="4"/>
                    </a:lnTo>
                    <a:lnTo>
                      <a:pt x="88" y="11"/>
                    </a:lnTo>
                    <a:lnTo>
                      <a:pt x="88" y="14"/>
                    </a:lnTo>
                    <a:lnTo>
                      <a:pt x="88" y="18"/>
                    </a:lnTo>
                    <a:lnTo>
                      <a:pt x="87" y="20"/>
                    </a:lnTo>
                    <a:lnTo>
                      <a:pt x="85" y="20"/>
                    </a:lnTo>
                    <a:lnTo>
                      <a:pt x="81" y="31"/>
                    </a:lnTo>
                    <a:lnTo>
                      <a:pt x="71" y="41"/>
                    </a:lnTo>
                    <a:lnTo>
                      <a:pt x="64" y="47"/>
                    </a:lnTo>
                    <a:lnTo>
                      <a:pt x="50" y="52"/>
                    </a:lnTo>
                    <a:lnTo>
                      <a:pt x="48" y="55"/>
                    </a:lnTo>
                    <a:lnTo>
                      <a:pt x="37" y="82"/>
                    </a:lnTo>
                    <a:lnTo>
                      <a:pt x="34" y="86"/>
                    </a:lnTo>
                    <a:lnTo>
                      <a:pt x="33" y="86"/>
                    </a:lnTo>
                    <a:lnTo>
                      <a:pt x="29" y="79"/>
                    </a:lnTo>
                    <a:lnTo>
                      <a:pt x="26" y="77"/>
                    </a:lnTo>
                    <a:lnTo>
                      <a:pt x="22" y="76"/>
                    </a:lnTo>
                    <a:lnTo>
                      <a:pt x="20" y="73"/>
                    </a:lnTo>
                    <a:lnTo>
                      <a:pt x="17" y="75"/>
                    </a:lnTo>
                    <a:lnTo>
                      <a:pt x="14" y="75"/>
                    </a:lnTo>
                    <a:lnTo>
                      <a:pt x="14" y="72"/>
                    </a:lnTo>
                    <a:lnTo>
                      <a:pt x="16" y="69"/>
                    </a:lnTo>
                    <a:lnTo>
                      <a:pt x="19" y="67"/>
                    </a:lnTo>
                    <a:lnTo>
                      <a:pt x="18" y="62"/>
                    </a:lnTo>
                    <a:lnTo>
                      <a:pt x="16" y="62"/>
                    </a:lnTo>
                    <a:lnTo>
                      <a:pt x="16" y="62"/>
                    </a:lnTo>
                    <a:lnTo>
                      <a:pt x="9" y="65"/>
                    </a:lnTo>
                    <a:lnTo>
                      <a:pt x="7" y="68"/>
                    </a:lnTo>
                    <a:lnTo>
                      <a:pt x="2" y="74"/>
                    </a:lnTo>
                    <a:lnTo>
                      <a:pt x="1" y="78"/>
                    </a:lnTo>
                    <a:lnTo>
                      <a:pt x="0" y="81"/>
                    </a:lnTo>
                    <a:lnTo>
                      <a:pt x="0" y="83"/>
                    </a:lnTo>
                    <a:lnTo>
                      <a:pt x="2" y="85"/>
                    </a:lnTo>
                    <a:lnTo>
                      <a:pt x="3" y="87"/>
                    </a:lnTo>
                    <a:lnTo>
                      <a:pt x="1" y="89"/>
                    </a:lnTo>
                    <a:lnTo>
                      <a:pt x="1" y="91"/>
                    </a:lnTo>
                    <a:lnTo>
                      <a:pt x="4" y="94"/>
                    </a:lnTo>
                    <a:lnTo>
                      <a:pt x="6" y="99"/>
                    </a:lnTo>
                    <a:lnTo>
                      <a:pt x="5" y="102"/>
                    </a:lnTo>
                    <a:lnTo>
                      <a:pt x="4" y="102"/>
                    </a:lnTo>
                    <a:lnTo>
                      <a:pt x="2" y="103"/>
                    </a:lnTo>
                    <a:lnTo>
                      <a:pt x="1" y="106"/>
                    </a:lnTo>
                    <a:lnTo>
                      <a:pt x="3" y="108"/>
                    </a:lnTo>
                    <a:lnTo>
                      <a:pt x="5" y="110"/>
                    </a:lnTo>
                    <a:lnTo>
                      <a:pt x="10" y="114"/>
                    </a:lnTo>
                    <a:lnTo>
                      <a:pt x="14" y="115"/>
                    </a:lnTo>
                    <a:lnTo>
                      <a:pt x="19" y="119"/>
                    </a:lnTo>
                    <a:lnTo>
                      <a:pt x="23" y="120"/>
                    </a:lnTo>
                    <a:lnTo>
                      <a:pt x="23" y="123"/>
                    </a:lnTo>
                    <a:lnTo>
                      <a:pt x="26" y="128"/>
                    </a:lnTo>
                    <a:lnTo>
                      <a:pt x="26" y="133"/>
                    </a:lnTo>
                    <a:lnTo>
                      <a:pt x="28" y="137"/>
                    </a:lnTo>
                    <a:lnTo>
                      <a:pt x="34" y="140"/>
                    </a:lnTo>
                    <a:lnTo>
                      <a:pt x="36" y="145"/>
                    </a:lnTo>
                    <a:lnTo>
                      <a:pt x="37" y="150"/>
                    </a:lnTo>
                    <a:lnTo>
                      <a:pt x="39" y="153"/>
                    </a:lnTo>
                    <a:lnTo>
                      <a:pt x="40" y="158"/>
                    </a:lnTo>
                    <a:lnTo>
                      <a:pt x="41" y="162"/>
                    </a:lnTo>
                    <a:lnTo>
                      <a:pt x="43" y="164"/>
                    </a:lnTo>
                    <a:lnTo>
                      <a:pt x="46" y="169"/>
                    </a:lnTo>
                    <a:lnTo>
                      <a:pt x="47" y="174"/>
                    </a:lnTo>
                    <a:lnTo>
                      <a:pt x="46" y="175"/>
                    </a:lnTo>
                    <a:lnTo>
                      <a:pt x="48" y="181"/>
                    </a:lnTo>
                    <a:lnTo>
                      <a:pt x="53" y="187"/>
                    </a:lnTo>
                    <a:lnTo>
                      <a:pt x="54" y="191"/>
                    </a:lnTo>
                    <a:lnTo>
                      <a:pt x="54" y="194"/>
                    </a:lnTo>
                    <a:lnTo>
                      <a:pt x="54" y="196"/>
                    </a:lnTo>
                    <a:lnTo>
                      <a:pt x="56" y="197"/>
                    </a:lnTo>
                    <a:lnTo>
                      <a:pt x="61" y="202"/>
                    </a:lnTo>
                    <a:lnTo>
                      <a:pt x="62" y="205"/>
                    </a:lnTo>
                    <a:lnTo>
                      <a:pt x="62" y="210"/>
                    </a:lnTo>
                    <a:lnTo>
                      <a:pt x="64" y="212"/>
                    </a:lnTo>
                    <a:lnTo>
                      <a:pt x="68" y="213"/>
                    </a:lnTo>
                    <a:lnTo>
                      <a:pt x="68" y="217"/>
                    </a:lnTo>
                    <a:lnTo>
                      <a:pt x="72" y="225"/>
                    </a:lnTo>
                    <a:lnTo>
                      <a:pt x="73" y="229"/>
                    </a:lnTo>
                    <a:lnTo>
                      <a:pt x="78" y="238"/>
                    </a:lnTo>
                    <a:lnTo>
                      <a:pt x="78" y="241"/>
                    </a:lnTo>
                    <a:lnTo>
                      <a:pt x="77" y="241"/>
                    </a:lnTo>
                    <a:lnTo>
                      <a:pt x="75" y="240"/>
                    </a:lnTo>
                    <a:lnTo>
                      <a:pt x="75" y="241"/>
                    </a:lnTo>
                    <a:lnTo>
                      <a:pt x="76" y="245"/>
                    </a:lnTo>
                    <a:lnTo>
                      <a:pt x="76" y="247"/>
                    </a:lnTo>
                    <a:lnTo>
                      <a:pt x="78" y="247"/>
                    </a:lnTo>
                    <a:lnTo>
                      <a:pt x="79" y="248"/>
                    </a:lnTo>
                    <a:lnTo>
                      <a:pt x="80" y="251"/>
                    </a:lnTo>
                    <a:lnTo>
                      <a:pt x="79" y="252"/>
                    </a:lnTo>
                    <a:lnTo>
                      <a:pt x="84" y="256"/>
                    </a:lnTo>
                    <a:lnTo>
                      <a:pt x="88" y="258"/>
                    </a:lnTo>
                    <a:lnTo>
                      <a:pt x="88" y="261"/>
                    </a:lnTo>
                    <a:lnTo>
                      <a:pt x="91" y="264"/>
                    </a:lnTo>
                    <a:lnTo>
                      <a:pt x="93" y="265"/>
                    </a:lnTo>
                    <a:lnTo>
                      <a:pt x="95" y="266"/>
                    </a:lnTo>
                    <a:lnTo>
                      <a:pt x="95" y="269"/>
                    </a:lnTo>
                    <a:lnTo>
                      <a:pt x="97" y="270"/>
                    </a:lnTo>
                    <a:lnTo>
                      <a:pt x="102" y="270"/>
                    </a:lnTo>
                    <a:lnTo>
                      <a:pt x="103" y="268"/>
                    </a:lnTo>
                    <a:lnTo>
                      <a:pt x="102" y="271"/>
                    </a:lnTo>
                    <a:lnTo>
                      <a:pt x="105" y="275"/>
                    </a:lnTo>
                    <a:lnTo>
                      <a:pt x="109" y="277"/>
                    </a:lnTo>
                    <a:lnTo>
                      <a:pt x="111" y="279"/>
                    </a:lnTo>
                    <a:lnTo>
                      <a:pt x="112" y="282"/>
                    </a:lnTo>
                    <a:lnTo>
                      <a:pt x="113" y="284"/>
                    </a:lnTo>
                    <a:lnTo>
                      <a:pt x="117" y="286"/>
                    </a:lnTo>
                    <a:lnTo>
                      <a:pt x="118" y="285"/>
                    </a:lnTo>
                    <a:lnTo>
                      <a:pt x="120" y="286"/>
                    </a:lnTo>
                    <a:lnTo>
                      <a:pt x="126" y="289"/>
                    </a:lnTo>
                    <a:lnTo>
                      <a:pt x="130" y="291"/>
                    </a:lnTo>
                    <a:lnTo>
                      <a:pt x="133" y="291"/>
                    </a:lnTo>
                    <a:lnTo>
                      <a:pt x="133" y="292"/>
                    </a:lnTo>
                    <a:lnTo>
                      <a:pt x="134" y="294"/>
                    </a:lnTo>
                    <a:lnTo>
                      <a:pt x="138" y="298"/>
                    </a:lnTo>
                    <a:lnTo>
                      <a:pt x="140" y="300"/>
                    </a:lnTo>
                    <a:lnTo>
                      <a:pt x="144" y="303"/>
                    </a:lnTo>
                    <a:lnTo>
                      <a:pt x="145" y="303"/>
                    </a:lnTo>
                    <a:lnTo>
                      <a:pt x="147" y="306"/>
                    </a:lnTo>
                    <a:lnTo>
                      <a:pt x="146" y="307"/>
                    </a:lnTo>
                    <a:lnTo>
                      <a:pt x="146" y="310"/>
                    </a:lnTo>
                    <a:lnTo>
                      <a:pt x="149" y="311"/>
                    </a:lnTo>
                    <a:lnTo>
                      <a:pt x="153" y="313"/>
                    </a:lnTo>
                    <a:lnTo>
                      <a:pt x="157" y="317"/>
                    </a:lnTo>
                    <a:lnTo>
                      <a:pt x="160" y="321"/>
                    </a:lnTo>
                    <a:lnTo>
                      <a:pt x="162" y="322"/>
                    </a:lnTo>
                    <a:lnTo>
                      <a:pt x="163" y="323"/>
                    </a:lnTo>
                    <a:lnTo>
                      <a:pt x="167" y="320"/>
                    </a:lnTo>
                    <a:lnTo>
                      <a:pt x="170" y="3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0" name="Freeform 1310">
                <a:extLst>
                  <a:ext uri="{FF2B5EF4-FFF2-40B4-BE49-F238E27FC236}">
                    <a16:creationId xmlns:a16="http://schemas.microsoft.com/office/drawing/2014/main" id="{6F16AE9E-7024-7147-9FAF-343487933FFE}"/>
                  </a:ext>
                </a:extLst>
              </p:cNvPr>
              <p:cNvSpPr>
                <a:spLocks/>
              </p:cNvSpPr>
              <p:nvPr/>
            </p:nvSpPr>
            <p:spPr bwMode="auto">
              <a:xfrm>
                <a:off x="4184807" y="4723958"/>
                <a:ext cx="280998" cy="374615"/>
              </a:xfrm>
              <a:custGeom>
                <a:avLst/>
                <a:gdLst>
                  <a:gd name="T0" fmla="*/ 11 w 177"/>
                  <a:gd name="T1" fmla="*/ 52 h 236"/>
                  <a:gd name="T2" fmla="*/ 11 w 177"/>
                  <a:gd name="T3" fmla="*/ 74 h 236"/>
                  <a:gd name="T4" fmla="*/ 9 w 177"/>
                  <a:gd name="T5" fmla="*/ 93 h 236"/>
                  <a:gd name="T6" fmla="*/ 10 w 177"/>
                  <a:gd name="T7" fmla="*/ 103 h 236"/>
                  <a:gd name="T8" fmla="*/ 13 w 177"/>
                  <a:gd name="T9" fmla="*/ 121 h 236"/>
                  <a:gd name="T10" fmla="*/ 5 w 177"/>
                  <a:gd name="T11" fmla="*/ 134 h 236"/>
                  <a:gd name="T12" fmla="*/ 8 w 177"/>
                  <a:gd name="T13" fmla="*/ 138 h 236"/>
                  <a:gd name="T14" fmla="*/ 12 w 177"/>
                  <a:gd name="T15" fmla="*/ 146 h 236"/>
                  <a:gd name="T16" fmla="*/ 13 w 177"/>
                  <a:gd name="T17" fmla="*/ 153 h 236"/>
                  <a:gd name="T18" fmla="*/ 16 w 177"/>
                  <a:gd name="T19" fmla="*/ 165 h 236"/>
                  <a:gd name="T20" fmla="*/ 22 w 177"/>
                  <a:gd name="T21" fmla="*/ 179 h 236"/>
                  <a:gd name="T22" fmla="*/ 22 w 177"/>
                  <a:gd name="T23" fmla="*/ 194 h 236"/>
                  <a:gd name="T24" fmla="*/ 43 w 177"/>
                  <a:gd name="T25" fmla="*/ 236 h 236"/>
                  <a:gd name="T26" fmla="*/ 46 w 177"/>
                  <a:gd name="T27" fmla="*/ 233 h 236"/>
                  <a:gd name="T28" fmla="*/ 56 w 177"/>
                  <a:gd name="T29" fmla="*/ 218 h 236"/>
                  <a:gd name="T30" fmla="*/ 67 w 177"/>
                  <a:gd name="T31" fmla="*/ 219 h 236"/>
                  <a:gd name="T32" fmla="*/ 78 w 177"/>
                  <a:gd name="T33" fmla="*/ 218 h 236"/>
                  <a:gd name="T34" fmla="*/ 83 w 177"/>
                  <a:gd name="T35" fmla="*/ 230 h 236"/>
                  <a:gd name="T36" fmla="*/ 85 w 177"/>
                  <a:gd name="T37" fmla="*/ 227 h 236"/>
                  <a:gd name="T38" fmla="*/ 89 w 177"/>
                  <a:gd name="T39" fmla="*/ 217 h 236"/>
                  <a:gd name="T40" fmla="*/ 106 w 177"/>
                  <a:gd name="T41" fmla="*/ 220 h 236"/>
                  <a:gd name="T42" fmla="*/ 112 w 177"/>
                  <a:gd name="T43" fmla="*/ 201 h 236"/>
                  <a:gd name="T44" fmla="*/ 114 w 177"/>
                  <a:gd name="T45" fmla="*/ 185 h 236"/>
                  <a:gd name="T46" fmla="*/ 120 w 177"/>
                  <a:gd name="T47" fmla="*/ 173 h 236"/>
                  <a:gd name="T48" fmla="*/ 165 w 177"/>
                  <a:gd name="T49" fmla="*/ 176 h 236"/>
                  <a:gd name="T50" fmla="*/ 170 w 177"/>
                  <a:gd name="T51" fmla="*/ 175 h 236"/>
                  <a:gd name="T52" fmla="*/ 176 w 177"/>
                  <a:gd name="T53" fmla="*/ 148 h 236"/>
                  <a:gd name="T54" fmla="*/ 162 w 177"/>
                  <a:gd name="T55" fmla="*/ 123 h 236"/>
                  <a:gd name="T56" fmla="*/ 136 w 177"/>
                  <a:gd name="T57" fmla="*/ 104 h 236"/>
                  <a:gd name="T58" fmla="*/ 131 w 177"/>
                  <a:gd name="T59" fmla="*/ 83 h 236"/>
                  <a:gd name="T60" fmla="*/ 125 w 177"/>
                  <a:gd name="T61" fmla="*/ 69 h 236"/>
                  <a:gd name="T62" fmla="*/ 110 w 177"/>
                  <a:gd name="T63" fmla="*/ 66 h 236"/>
                  <a:gd name="T64" fmla="*/ 99 w 177"/>
                  <a:gd name="T65" fmla="*/ 57 h 236"/>
                  <a:gd name="T66" fmla="*/ 89 w 177"/>
                  <a:gd name="T67" fmla="*/ 52 h 236"/>
                  <a:gd name="T68" fmla="*/ 77 w 177"/>
                  <a:gd name="T69" fmla="*/ 49 h 236"/>
                  <a:gd name="T70" fmla="*/ 66 w 177"/>
                  <a:gd name="T71" fmla="*/ 41 h 236"/>
                  <a:gd name="T72" fmla="*/ 59 w 177"/>
                  <a:gd name="T73" fmla="*/ 28 h 236"/>
                  <a:gd name="T74" fmla="*/ 61 w 177"/>
                  <a:gd name="T75" fmla="*/ 11 h 236"/>
                  <a:gd name="T76" fmla="*/ 58 w 177"/>
                  <a:gd name="T77" fmla="*/ 0 h 236"/>
                  <a:gd name="T78" fmla="*/ 49 w 177"/>
                  <a:gd name="T79" fmla="*/ 0 h 236"/>
                  <a:gd name="T80" fmla="*/ 33 w 177"/>
                  <a:gd name="T81" fmla="*/ 8 h 236"/>
                  <a:gd name="T82" fmla="*/ 23 w 177"/>
                  <a:gd name="T83" fmla="*/ 18 h 236"/>
                  <a:gd name="T84" fmla="*/ 13 w 177"/>
                  <a:gd name="T85" fmla="*/ 23 h 236"/>
                  <a:gd name="T86" fmla="*/ 0 w 177"/>
                  <a:gd name="T87" fmla="*/ 2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236">
                    <a:moveTo>
                      <a:pt x="13" y="45"/>
                    </a:moveTo>
                    <a:lnTo>
                      <a:pt x="13" y="48"/>
                    </a:lnTo>
                    <a:lnTo>
                      <a:pt x="11" y="52"/>
                    </a:lnTo>
                    <a:lnTo>
                      <a:pt x="11" y="64"/>
                    </a:lnTo>
                    <a:lnTo>
                      <a:pt x="9" y="70"/>
                    </a:lnTo>
                    <a:lnTo>
                      <a:pt x="11" y="74"/>
                    </a:lnTo>
                    <a:lnTo>
                      <a:pt x="11" y="85"/>
                    </a:lnTo>
                    <a:lnTo>
                      <a:pt x="10" y="90"/>
                    </a:lnTo>
                    <a:lnTo>
                      <a:pt x="9" y="93"/>
                    </a:lnTo>
                    <a:lnTo>
                      <a:pt x="9" y="97"/>
                    </a:lnTo>
                    <a:lnTo>
                      <a:pt x="10" y="99"/>
                    </a:lnTo>
                    <a:lnTo>
                      <a:pt x="10" y="103"/>
                    </a:lnTo>
                    <a:lnTo>
                      <a:pt x="9" y="106"/>
                    </a:lnTo>
                    <a:lnTo>
                      <a:pt x="13" y="117"/>
                    </a:lnTo>
                    <a:lnTo>
                      <a:pt x="13" y="121"/>
                    </a:lnTo>
                    <a:lnTo>
                      <a:pt x="10" y="125"/>
                    </a:lnTo>
                    <a:lnTo>
                      <a:pt x="7" y="128"/>
                    </a:lnTo>
                    <a:lnTo>
                      <a:pt x="5" y="134"/>
                    </a:lnTo>
                    <a:lnTo>
                      <a:pt x="6" y="135"/>
                    </a:lnTo>
                    <a:lnTo>
                      <a:pt x="8" y="135"/>
                    </a:lnTo>
                    <a:lnTo>
                      <a:pt x="8" y="138"/>
                    </a:lnTo>
                    <a:lnTo>
                      <a:pt x="9" y="138"/>
                    </a:lnTo>
                    <a:lnTo>
                      <a:pt x="9" y="142"/>
                    </a:lnTo>
                    <a:lnTo>
                      <a:pt x="12" y="146"/>
                    </a:lnTo>
                    <a:lnTo>
                      <a:pt x="13" y="147"/>
                    </a:lnTo>
                    <a:lnTo>
                      <a:pt x="14" y="150"/>
                    </a:lnTo>
                    <a:lnTo>
                      <a:pt x="13" y="153"/>
                    </a:lnTo>
                    <a:lnTo>
                      <a:pt x="13" y="156"/>
                    </a:lnTo>
                    <a:lnTo>
                      <a:pt x="14" y="161"/>
                    </a:lnTo>
                    <a:lnTo>
                      <a:pt x="16" y="165"/>
                    </a:lnTo>
                    <a:lnTo>
                      <a:pt x="23" y="171"/>
                    </a:lnTo>
                    <a:lnTo>
                      <a:pt x="23" y="173"/>
                    </a:lnTo>
                    <a:lnTo>
                      <a:pt x="22" y="179"/>
                    </a:lnTo>
                    <a:lnTo>
                      <a:pt x="23" y="182"/>
                    </a:lnTo>
                    <a:lnTo>
                      <a:pt x="20" y="191"/>
                    </a:lnTo>
                    <a:lnTo>
                      <a:pt x="22" y="194"/>
                    </a:lnTo>
                    <a:lnTo>
                      <a:pt x="28" y="202"/>
                    </a:lnTo>
                    <a:lnTo>
                      <a:pt x="39" y="236"/>
                    </a:lnTo>
                    <a:lnTo>
                      <a:pt x="43" y="236"/>
                    </a:lnTo>
                    <a:lnTo>
                      <a:pt x="44" y="234"/>
                    </a:lnTo>
                    <a:lnTo>
                      <a:pt x="46" y="233"/>
                    </a:lnTo>
                    <a:lnTo>
                      <a:pt x="46" y="233"/>
                    </a:lnTo>
                    <a:lnTo>
                      <a:pt x="47" y="231"/>
                    </a:lnTo>
                    <a:lnTo>
                      <a:pt x="51" y="225"/>
                    </a:lnTo>
                    <a:lnTo>
                      <a:pt x="56" y="218"/>
                    </a:lnTo>
                    <a:lnTo>
                      <a:pt x="59" y="216"/>
                    </a:lnTo>
                    <a:lnTo>
                      <a:pt x="63" y="220"/>
                    </a:lnTo>
                    <a:lnTo>
                      <a:pt x="67" y="219"/>
                    </a:lnTo>
                    <a:lnTo>
                      <a:pt x="69" y="218"/>
                    </a:lnTo>
                    <a:lnTo>
                      <a:pt x="72" y="219"/>
                    </a:lnTo>
                    <a:lnTo>
                      <a:pt x="78" y="218"/>
                    </a:lnTo>
                    <a:lnTo>
                      <a:pt x="80" y="219"/>
                    </a:lnTo>
                    <a:lnTo>
                      <a:pt x="81" y="223"/>
                    </a:lnTo>
                    <a:lnTo>
                      <a:pt x="83" y="230"/>
                    </a:lnTo>
                    <a:lnTo>
                      <a:pt x="84" y="232"/>
                    </a:lnTo>
                    <a:lnTo>
                      <a:pt x="86" y="230"/>
                    </a:lnTo>
                    <a:lnTo>
                      <a:pt x="85" y="227"/>
                    </a:lnTo>
                    <a:lnTo>
                      <a:pt x="86" y="224"/>
                    </a:lnTo>
                    <a:lnTo>
                      <a:pt x="86" y="221"/>
                    </a:lnTo>
                    <a:lnTo>
                      <a:pt x="89" y="217"/>
                    </a:lnTo>
                    <a:lnTo>
                      <a:pt x="97" y="217"/>
                    </a:lnTo>
                    <a:lnTo>
                      <a:pt x="104" y="217"/>
                    </a:lnTo>
                    <a:lnTo>
                      <a:pt x="106" y="220"/>
                    </a:lnTo>
                    <a:lnTo>
                      <a:pt x="108" y="215"/>
                    </a:lnTo>
                    <a:lnTo>
                      <a:pt x="112" y="205"/>
                    </a:lnTo>
                    <a:lnTo>
                      <a:pt x="112" y="201"/>
                    </a:lnTo>
                    <a:lnTo>
                      <a:pt x="111" y="196"/>
                    </a:lnTo>
                    <a:lnTo>
                      <a:pt x="110" y="194"/>
                    </a:lnTo>
                    <a:lnTo>
                      <a:pt x="114" y="185"/>
                    </a:lnTo>
                    <a:lnTo>
                      <a:pt x="117" y="179"/>
                    </a:lnTo>
                    <a:lnTo>
                      <a:pt x="117" y="176"/>
                    </a:lnTo>
                    <a:lnTo>
                      <a:pt x="120" y="173"/>
                    </a:lnTo>
                    <a:lnTo>
                      <a:pt x="139" y="167"/>
                    </a:lnTo>
                    <a:lnTo>
                      <a:pt x="155" y="167"/>
                    </a:lnTo>
                    <a:lnTo>
                      <a:pt x="165" y="176"/>
                    </a:lnTo>
                    <a:lnTo>
                      <a:pt x="167" y="177"/>
                    </a:lnTo>
                    <a:lnTo>
                      <a:pt x="169" y="178"/>
                    </a:lnTo>
                    <a:lnTo>
                      <a:pt x="170" y="175"/>
                    </a:lnTo>
                    <a:lnTo>
                      <a:pt x="170" y="173"/>
                    </a:lnTo>
                    <a:lnTo>
                      <a:pt x="177" y="156"/>
                    </a:lnTo>
                    <a:lnTo>
                      <a:pt x="176" y="148"/>
                    </a:lnTo>
                    <a:lnTo>
                      <a:pt x="169" y="132"/>
                    </a:lnTo>
                    <a:lnTo>
                      <a:pt x="162" y="130"/>
                    </a:lnTo>
                    <a:lnTo>
                      <a:pt x="162" y="123"/>
                    </a:lnTo>
                    <a:lnTo>
                      <a:pt x="161" y="112"/>
                    </a:lnTo>
                    <a:lnTo>
                      <a:pt x="136" y="112"/>
                    </a:lnTo>
                    <a:lnTo>
                      <a:pt x="136" y="104"/>
                    </a:lnTo>
                    <a:lnTo>
                      <a:pt x="131" y="94"/>
                    </a:lnTo>
                    <a:lnTo>
                      <a:pt x="133" y="90"/>
                    </a:lnTo>
                    <a:lnTo>
                      <a:pt x="131" y="83"/>
                    </a:lnTo>
                    <a:lnTo>
                      <a:pt x="132" y="75"/>
                    </a:lnTo>
                    <a:lnTo>
                      <a:pt x="131" y="73"/>
                    </a:lnTo>
                    <a:lnTo>
                      <a:pt x="125" y="69"/>
                    </a:lnTo>
                    <a:lnTo>
                      <a:pt x="117" y="70"/>
                    </a:lnTo>
                    <a:lnTo>
                      <a:pt x="113" y="67"/>
                    </a:lnTo>
                    <a:lnTo>
                      <a:pt x="110" y="66"/>
                    </a:lnTo>
                    <a:lnTo>
                      <a:pt x="110" y="61"/>
                    </a:lnTo>
                    <a:lnTo>
                      <a:pt x="106" y="59"/>
                    </a:lnTo>
                    <a:lnTo>
                      <a:pt x="99" y="57"/>
                    </a:lnTo>
                    <a:lnTo>
                      <a:pt x="98" y="57"/>
                    </a:lnTo>
                    <a:lnTo>
                      <a:pt x="92" y="51"/>
                    </a:lnTo>
                    <a:lnTo>
                      <a:pt x="89" y="52"/>
                    </a:lnTo>
                    <a:lnTo>
                      <a:pt x="84" y="46"/>
                    </a:lnTo>
                    <a:lnTo>
                      <a:pt x="78" y="48"/>
                    </a:lnTo>
                    <a:lnTo>
                      <a:pt x="77" y="49"/>
                    </a:lnTo>
                    <a:lnTo>
                      <a:pt x="74" y="46"/>
                    </a:lnTo>
                    <a:lnTo>
                      <a:pt x="69" y="42"/>
                    </a:lnTo>
                    <a:lnTo>
                      <a:pt x="66" y="41"/>
                    </a:lnTo>
                    <a:lnTo>
                      <a:pt x="65" y="35"/>
                    </a:lnTo>
                    <a:lnTo>
                      <a:pt x="61" y="34"/>
                    </a:lnTo>
                    <a:lnTo>
                      <a:pt x="59" y="28"/>
                    </a:lnTo>
                    <a:lnTo>
                      <a:pt x="61" y="24"/>
                    </a:lnTo>
                    <a:lnTo>
                      <a:pt x="58" y="16"/>
                    </a:lnTo>
                    <a:lnTo>
                      <a:pt x="61" y="11"/>
                    </a:lnTo>
                    <a:lnTo>
                      <a:pt x="59" y="5"/>
                    </a:lnTo>
                    <a:lnTo>
                      <a:pt x="60" y="1"/>
                    </a:lnTo>
                    <a:lnTo>
                      <a:pt x="58" y="0"/>
                    </a:lnTo>
                    <a:lnTo>
                      <a:pt x="54" y="2"/>
                    </a:lnTo>
                    <a:lnTo>
                      <a:pt x="52" y="0"/>
                    </a:lnTo>
                    <a:lnTo>
                      <a:pt x="49" y="0"/>
                    </a:lnTo>
                    <a:lnTo>
                      <a:pt x="44" y="2"/>
                    </a:lnTo>
                    <a:lnTo>
                      <a:pt x="40" y="3"/>
                    </a:lnTo>
                    <a:lnTo>
                      <a:pt x="33" y="8"/>
                    </a:lnTo>
                    <a:lnTo>
                      <a:pt x="30" y="16"/>
                    </a:lnTo>
                    <a:lnTo>
                      <a:pt x="27" y="18"/>
                    </a:lnTo>
                    <a:lnTo>
                      <a:pt x="23" y="18"/>
                    </a:lnTo>
                    <a:lnTo>
                      <a:pt x="20" y="20"/>
                    </a:lnTo>
                    <a:lnTo>
                      <a:pt x="18" y="20"/>
                    </a:lnTo>
                    <a:lnTo>
                      <a:pt x="13" y="23"/>
                    </a:lnTo>
                    <a:lnTo>
                      <a:pt x="9" y="23"/>
                    </a:lnTo>
                    <a:lnTo>
                      <a:pt x="0" y="23"/>
                    </a:lnTo>
                    <a:lnTo>
                      <a:pt x="0" y="23"/>
                    </a:lnTo>
                    <a:lnTo>
                      <a:pt x="1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1" name="Freeform 1311">
                <a:extLst>
                  <a:ext uri="{FF2B5EF4-FFF2-40B4-BE49-F238E27FC236}">
                    <a16:creationId xmlns:a16="http://schemas.microsoft.com/office/drawing/2014/main" id="{835D1577-5F0B-A64C-BB1C-307196F2C4C1}"/>
                  </a:ext>
                </a:extLst>
              </p:cNvPr>
              <p:cNvSpPr>
                <a:spLocks/>
              </p:cNvSpPr>
              <p:nvPr/>
            </p:nvSpPr>
            <p:spPr bwMode="auto">
              <a:xfrm>
                <a:off x="4353088" y="4989046"/>
                <a:ext cx="193682" cy="244453"/>
              </a:xfrm>
              <a:custGeom>
                <a:avLst/>
                <a:gdLst>
                  <a:gd name="T0" fmla="*/ 49 w 122"/>
                  <a:gd name="T1" fmla="*/ 0 h 154"/>
                  <a:gd name="T2" fmla="*/ 14 w 122"/>
                  <a:gd name="T3" fmla="*/ 6 h 154"/>
                  <a:gd name="T4" fmla="*/ 11 w 122"/>
                  <a:gd name="T5" fmla="*/ 12 h 154"/>
                  <a:gd name="T6" fmla="*/ 4 w 122"/>
                  <a:gd name="T7" fmla="*/ 27 h 154"/>
                  <a:gd name="T8" fmla="*/ 6 w 122"/>
                  <a:gd name="T9" fmla="*/ 34 h 154"/>
                  <a:gd name="T10" fmla="*/ 2 w 122"/>
                  <a:gd name="T11" fmla="*/ 48 h 154"/>
                  <a:gd name="T12" fmla="*/ 1 w 122"/>
                  <a:gd name="T13" fmla="*/ 54 h 154"/>
                  <a:gd name="T14" fmla="*/ 7 w 122"/>
                  <a:gd name="T15" fmla="*/ 58 h 154"/>
                  <a:gd name="T16" fmla="*/ 19 w 122"/>
                  <a:gd name="T17" fmla="*/ 76 h 154"/>
                  <a:gd name="T18" fmla="*/ 26 w 122"/>
                  <a:gd name="T19" fmla="*/ 81 h 154"/>
                  <a:gd name="T20" fmla="*/ 37 w 122"/>
                  <a:gd name="T21" fmla="*/ 88 h 154"/>
                  <a:gd name="T22" fmla="*/ 45 w 122"/>
                  <a:gd name="T23" fmla="*/ 92 h 154"/>
                  <a:gd name="T24" fmla="*/ 58 w 122"/>
                  <a:gd name="T25" fmla="*/ 102 h 154"/>
                  <a:gd name="T26" fmla="*/ 70 w 122"/>
                  <a:gd name="T27" fmla="*/ 108 h 154"/>
                  <a:gd name="T28" fmla="*/ 75 w 122"/>
                  <a:gd name="T29" fmla="*/ 116 h 154"/>
                  <a:gd name="T30" fmla="*/ 72 w 122"/>
                  <a:gd name="T31" fmla="*/ 123 h 154"/>
                  <a:gd name="T32" fmla="*/ 68 w 122"/>
                  <a:gd name="T33" fmla="*/ 129 h 154"/>
                  <a:gd name="T34" fmla="*/ 67 w 122"/>
                  <a:gd name="T35" fmla="*/ 139 h 154"/>
                  <a:gd name="T36" fmla="*/ 62 w 122"/>
                  <a:gd name="T37" fmla="*/ 148 h 154"/>
                  <a:gd name="T38" fmla="*/ 74 w 122"/>
                  <a:gd name="T39" fmla="*/ 146 h 154"/>
                  <a:gd name="T40" fmla="*/ 89 w 122"/>
                  <a:gd name="T41" fmla="*/ 154 h 154"/>
                  <a:gd name="T42" fmla="*/ 94 w 122"/>
                  <a:gd name="T43" fmla="*/ 152 h 154"/>
                  <a:gd name="T44" fmla="*/ 98 w 122"/>
                  <a:gd name="T45" fmla="*/ 149 h 154"/>
                  <a:gd name="T46" fmla="*/ 102 w 122"/>
                  <a:gd name="T47" fmla="*/ 149 h 154"/>
                  <a:gd name="T48" fmla="*/ 106 w 122"/>
                  <a:gd name="T49" fmla="*/ 141 h 154"/>
                  <a:gd name="T50" fmla="*/ 114 w 122"/>
                  <a:gd name="T51" fmla="*/ 132 h 154"/>
                  <a:gd name="T52" fmla="*/ 118 w 122"/>
                  <a:gd name="T53" fmla="*/ 126 h 154"/>
                  <a:gd name="T54" fmla="*/ 118 w 122"/>
                  <a:gd name="T55" fmla="*/ 117 h 154"/>
                  <a:gd name="T56" fmla="*/ 118 w 122"/>
                  <a:gd name="T57" fmla="*/ 112 h 154"/>
                  <a:gd name="T58" fmla="*/ 119 w 122"/>
                  <a:gd name="T59" fmla="*/ 108 h 154"/>
                  <a:gd name="T60" fmla="*/ 120 w 122"/>
                  <a:gd name="T61" fmla="*/ 106 h 154"/>
                  <a:gd name="T62" fmla="*/ 121 w 122"/>
                  <a:gd name="T63" fmla="*/ 88 h 154"/>
                  <a:gd name="T64" fmla="*/ 120 w 122"/>
                  <a:gd name="T65" fmla="*/ 85 h 154"/>
                  <a:gd name="T66" fmla="*/ 115 w 122"/>
                  <a:gd name="T67" fmla="*/ 81 h 154"/>
                  <a:gd name="T68" fmla="*/ 107 w 122"/>
                  <a:gd name="T69" fmla="*/ 84 h 154"/>
                  <a:gd name="T70" fmla="*/ 101 w 122"/>
                  <a:gd name="T71" fmla="*/ 58 h 154"/>
                  <a:gd name="T72" fmla="*/ 97 w 122"/>
                  <a:gd name="T73" fmla="*/ 54 h 154"/>
                  <a:gd name="T74" fmla="*/ 87 w 122"/>
                  <a:gd name="T75" fmla="*/ 54 h 154"/>
                  <a:gd name="T76" fmla="*/ 76 w 122"/>
                  <a:gd name="T77" fmla="*/ 53 h 154"/>
                  <a:gd name="T78" fmla="*/ 69 w 122"/>
                  <a:gd name="T79" fmla="*/ 52 h 154"/>
                  <a:gd name="T80" fmla="*/ 69 w 122"/>
                  <a:gd name="T81" fmla="*/ 44 h 154"/>
                  <a:gd name="T82" fmla="*/ 70 w 122"/>
                  <a:gd name="T83" fmla="*/ 30 h 154"/>
                  <a:gd name="T84" fmla="*/ 66 w 122"/>
                  <a:gd name="T85" fmla="*/ 20 h 154"/>
                  <a:gd name="T86" fmla="*/ 63 w 122"/>
                  <a:gd name="T87" fmla="*/ 13 h 154"/>
                  <a:gd name="T88" fmla="*/ 59 w 122"/>
                  <a:gd name="T89"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54">
                    <a:moveTo>
                      <a:pt x="59" y="9"/>
                    </a:moveTo>
                    <a:lnTo>
                      <a:pt x="49" y="0"/>
                    </a:lnTo>
                    <a:lnTo>
                      <a:pt x="33" y="0"/>
                    </a:lnTo>
                    <a:lnTo>
                      <a:pt x="14" y="6"/>
                    </a:lnTo>
                    <a:lnTo>
                      <a:pt x="11" y="9"/>
                    </a:lnTo>
                    <a:lnTo>
                      <a:pt x="11" y="12"/>
                    </a:lnTo>
                    <a:lnTo>
                      <a:pt x="8" y="18"/>
                    </a:lnTo>
                    <a:lnTo>
                      <a:pt x="4" y="27"/>
                    </a:lnTo>
                    <a:lnTo>
                      <a:pt x="5" y="29"/>
                    </a:lnTo>
                    <a:lnTo>
                      <a:pt x="6" y="34"/>
                    </a:lnTo>
                    <a:lnTo>
                      <a:pt x="6" y="38"/>
                    </a:lnTo>
                    <a:lnTo>
                      <a:pt x="2" y="48"/>
                    </a:lnTo>
                    <a:lnTo>
                      <a:pt x="0" y="53"/>
                    </a:lnTo>
                    <a:lnTo>
                      <a:pt x="1" y="54"/>
                    </a:lnTo>
                    <a:lnTo>
                      <a:pt x="4" y="58"/>
                    </a:lnTo>
                    <a:lnTo>
                      <a:pt x="7" y="58"/>
                    </a:lnTo>
                    <a:lnTo>
                      <a:pt x="11" y="66"/>
                    </a:lnTo>
                    <a:lnTo>
                      <a:pt x="19" y="76"/>
                    </a:lnTo>
                    <a:lnTo>
                      <a:pt x="23" y="77"/>
                    </a:lnTo>
                    <a:lnTo>
                      <a:pt x="26" y="81"/>
                    </a:lnTo>
                    <a:lnTo>
                      <a:pt x="28" y="85"/>
                    </a:lnTo>
                    <a:lnTo>
                      <a:pt x="37" y="88"/>
                    </a:lnTo>
                    <a:lnTo>
                      <a:pt x="42" y="91"/>
                    </a:lnTo>
                    <a:lnTo>
                      <a:pt x="45" y="92"/>
                    </a:lnTo>
                    <a:lnTo>
                      <a:pt x="52" y="98"/>
                    </a:lnTo>
                    <a:lnTo>
                      <a:pt x="58" y="102"/>
                    </a:lnTo>
                    <a:lnTo>
                      <a:pt x="66" y="103"/>
                    </a:lnTo>
                    <a:lnTo>
                      <a:pt x="70" y="108"/>
                    </a:lnTo>
                    <a:lnTo>
                      <a:pt x="73" y="112"/>
                    </a:lnTo>
                    <a:lnTo>
                      <a:pt x="75" y="116"/>
                    </a:lnTo>
                    <a:lnTo>
                      <a:pt x="74" y="120"/>
                    </a:lnTo>
                    <a:lnTo>
                      <a:pt x="72" y="123"/>
                    </a:lnTo>
                    <a:lnTo>
                      <a:pt x="70" y="126"/>
                    </a:lnTo>
                    <a:lnTo>
                      <a:pt x="68" y="129"/>
                    </a:lnTo>
                    <a:lnTo>
                      <a:pt x="69" y="132"/>
                    </a:lnTo>
                    <a:lnTo>
                      <a:pt x="67" y="139"/>
                    </a:lnTo>
                    <a:lnTo>
                      <a:pt x="63" y="144"/>
                    </a:lnTo>
                    <a:lnTo>
                      <a:pt x="62" y="148"/>
                    </a:lnTo>
                    <a:lnTo>
                      <a:pt x="64" y="148"/>
                    </a:lnTo>
                    <a:lnTo>
                      <a:pt x="74" y="146"/>
                    </a:lnTo>
                    <a:lnTo>
                      <a:pt x="83" y="149"/>
                    </a:lnTo>
                    <a:lnTo>
                      <a:pt x="89" y="154"/>
                    </a:lnTo>
                    <a:lnTo>
                      <a:pt x="92" y="152"/>
                    </a:lnTo>
                    <a:lnTo>
                      <a:pt x="94" y="152"/>
                    </a:lnTo>
                    <a:lnTo>
                      <a:pt x="95" y="154"/>
                    </a:lnTo>
                    <a:lnTo>
                      <a:pt x="98" y="149"/>
                    </a:lnTo>
                    <a:lnTo>
                      <a:pt x="99" y="148"/>
                    </a:lnTo>
                    <a:lnTo>
                      <a:pt x="102" y="149"/>
                    </a:lnTo>
                    <a:lnTo>
                      <a:pt x="105" y="146"/>
                    </a:lnTo>
                    <a:lnTo>
                      <a:pt x="106" y="141"/>
                    </a:lnTo>
                    <a:lnTo>
                      <a:pt x="112" y="136"/>
                    </a:lnTo>
                    <a:lnTo>
                      <a:pt x="114" y="132"/>
                    </a:lnTo>
                    <a:lnTo>
                      <a:pt x="115" y="128"/>
                    </a:lnTo>
                    <a:lnTo>
                      <a:pt x="118" y="126"/>
                    </a:lnTo>
                    <a:lnTo>
                      <a:pt x="118" y="120"/>
                    </a:lnTo>
                    <a:lnTo>
                      <a:pt x="118" y="117"/>
                    </a:lnTo>
                    <a:lnTo>
                      <a:pt x="118" y="113"/>
                    </a:lnTo>
                    <a:lnTo>
                      <a:pt x="118" y="112"/>
                    </a:lnTo>
                    <a:lnTo>
                      <a:pt x="119" y="110"/>
                    </a:lnTo>
                    <a:lnTo>
                      <a:pt x="119" y="108"/>
                    </a:lnTo>
                    <a:lnTo>
                      <a:pt x="119" y="106"/>
                    </a:lnTo>
                    <a:lnTo>
                      <a:pt x="120" y="106"/>
                    </a:lnTo>
                    <a:lnTo>
                      <a:pt x="120" y="104"/>
                    </a:lnTo>
                    <a:lnTo>
                      <a:pt x="121" y="88"/>
                    </a:lnTo>
                    <a:lnTo>
                      <a:pt x="122" y="85"/>
                    </a:lnTo>
                    <a:lnTo>
                      <a:pt x="120" y="85"/>
                    </a:lnTo>
                    <a:lnTo>
                      <a:pt x="118" y="82"/>
                    </a:lnTo>
                    <a:lnTo>
                      <a:pt x="115" y="81"/>
                    </a:lnTo>
                    <a:lnTo>
                      <a:pt x="109" y="85"/>
                    </a:lnTo>
                    <a:lnTo>
                      <a:pt x="107" y="84"/>
                    </a:lnTo>
                    <a:lnTo>
                      <a:pt x="104" y="77"/>
                    </a:lnTo>
                    <a:lnTo>
                      <a:pt x="101" y="58"/>
                    </a:lnTo>
                    <a:lnTo>
                      <a:pt x="100" y="54"/>
                    </a:lnTo>
                    <a:lnTo>
                      <a:pt x="97" y="54"/>
                    </a:lnTo>
                    <a:lnTo>
                      <a:pt x="94" y="51"/>
                    </a:lnTo>
                    <a:lnTo>
                      <a:pt x="87" y="54"/>
                    </a:lnTo>
                    <a:lnTo>
                      <a:pt x="83" y="52"/>
                    </a:lnTo>
                    <a:lnTo>
                      <a:pt x="76" y="53"/>
                    </a:lnTo>
                    <a:lnTo>
                      <a:pt x="74" y="51"/>
                    </a:lnTo>
                    <a:lnTo>
                      <a:pt x="69" y="52"/>
                    </a:lnTo>
                    <a:lnTo>
                      <a:pt x="68" y="48"/>
                    </a:lnTo>
                    <a:lnTo>
                      <a:pt x="69" y="44"/>
                    </a:lnTo>
                    <a:lnTo>
                      <a:pt x="68" y="41"/>
                    </a:lnTo>
                    <a:lnTo>
                      <a:pt x="70" y="30"/>
                    </a:lnTo>
                    <a:lnTo>
                      <a:pt x="66" y="25"/>
                    </a:lnTo>
                    <a:lnTo>
                      <a:pt x="66" y="20"/>
                    </a:lnTo>
                    <a:lnTo>
                      <a:pt x="63" y="17"/>
                    </a:lnTo>
                    <a:lnTo>
                      <a:pt x="63" y="13"/>
                    </a:lnTo>
                    <a:lnTo>
                      <a:pt x="61" y="10"/>
                    </a:lnTo>
                    <a:lnTo>
                      <a:pt x="59"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2" name="Freeform 1312">
                <a:extLst>
                  <a:ext uri="{FF2B5EF4-FFF2-40B4-BE49-F238E27FC236}">
                    <a16:creationId xmlns:a16="http://schemas.microsoft.com/office/drawing/2014/main" id="{DBFD2B95-CDF6-1B44-BC8C-3A6D31629AAA}"/>
                  </a:ext>
                </a:extLst>
              </p:cNvPr>
              <p:cNvSpPr>
                <a:spLocks/>
              </p:cNvSpPr>
              <p:nvPr/>
            </p:nvSpPr>
            <p:spPr bwMode="auto">
              <a:xfrm>
                <a:off x="4472153" y="5304928"/>
                <a:ext cx="112717" cy="153974"/>
              </a:xfrm>
              <a:custGeom>
                <a:avLst/>
                <a:gdLst>
                  <a:gd name="T0" fmla="*/ 69 w 71"/>
                  <a:gd name="T1" fmla="*/ 66 h 97"/>
                  <a:gd name="T2" fmla="*/ 67 w 71"/>
                  <a:gd name="T3" fmla="*/ 60 h 97"/>
                  <a:gd name="T4" fmla="*/ 70 w 71"/>
                  <a:gd name="T5" fmla="*/ 51 h 97"/>
                  <a:gd name="T6" fmla="*/ 64 w 71"/>
                  <a:gd name="T7" fmla="*/ 42 h 97"/>
                  <a:gd name="T8" fmla="*/ 55 w 71"/>
                  <a:gd name="T9" fmla="*/ 34 h 97"/>
                  <a:gd name="T10" fmla="*/ 52 w 71"/>
                  <a:gd name="T11" fmla="*/ 30 h 97"/>
                  <a:gd name="T12" fmla="*/ 45 w 71"/>
                  <a:gd name="T13" fmla="*/ 25 h 97"/>
                  <a:gd name="T14" fmla="*/ 38 w 71"/>
                  <a:gd name="T15" fmla="*/ 17 h 97"/>
                  <a:gd name="T16" fmla="*/ 34 w 71"/>
                  <a:gd name="T17" fmla="*/ 21 h 97"/>
                  <a:gd name="T18" fmla="*/ 29 w 71"/>
                  <a:gd name="T19" fmla="*/ 14 h 97"/>
                  <a:gd name="T20" fmla="*/ 24 w 71"/>
                  <a:gd name="T21" fmla="*/ 7 h 97"/>
                  <a:gd name="T22" fmla="*/ 18 w 71"/>
                  <a:gd name="T23" fmla="*/ 0 h 97"/>
                  <a:gd name="T24" fmla="*/ 9 w 71"/>
                  <a:gd name="T25" fmla="*/ 1 h 97"/>
                  <a:gd name="T26" fmla="*/ 7 w 71"/>
                  <a:gd name="T27" fmla="*/ 2 h 97"/>
                  <a:gd name="T28" fmla="*/ 3 w 71"/>
                  <a:gd name="T29" fmla="*/ 10 h 97"/>
                  <a:gd name="T30" fmla="*/ 3 w 71"/>
                  <a:gd name="T31" fmla="*/ 18 h 97"/>
                  <a:gd name="T32" fmla="*/ 3 w 71"/>
                  <a:gd name="T33" fmla="*/ 28 h 97"/>
                  <a:gd name="T34" fmla="*/ 2 w 71"/>
                  <a:gd name="T35" fmla="*/ 34 h 97"/>
                  <a:gd name="T36" fmla="*/ 2 w 71"/>
                  <a:gd name="T37" fmla="*/ 43 h 97"/>
                  <a:gd name="T38" fmla="*/ 2 w 71"/>
                  <a:gd name="T39" fmla="*/ 52 h 97"/>
                  <a:gd name="T40" fmla="*/ 2 w 71"/>
                  <a:gd name="T41" fmla="*/ 60 h 97"/>
                  <a:gd name="T42" fmla="*/ 0 w 71"/>
                  <a:gd name="T43" fmla="*/ 64 h 97"/>
                  <a:gd name="T44" fmla="*/ 0 w 71"/>
                  <a:gd name="T45" fmla="*/ 72 h 97"/>
                  <a:gd name="T46" fmla="*/ 6 w 71"/>
                  <a:gd name="T47" fmla="*/ 84 h 97"/>
                  <a:gd name="T48" fmla="*/ 11 w 71"/>
                  <a:gd name="T49" fmla="*/ 90 h 97"/>
                  <a:gd name="T50" fmla="*/ 19 w 71"/>
                  <a:gd name="T51" fmla="*/ 90 h 97"/>
                  <a:gd name="T52" fmla="*/ 26 w 71"/>
                  <a:gd name="T53" fmla="*/ 93 h 97"/>
                  <a:gd name="T54" fmla="*/ 31 w 71"/>
                  <a:gd name="T55" fmla="*/ 94 h 97"/>
                  <a:gd name="T56" fmla="*/ 31 w 71"/>
                  <a:gd name="T57" fmla="*/ 95 h 97"/>
                  <a:gd name="T58" fmla="*/ 34 w 71"/>
                  <a:gd name="T59" fmla="*/ 97 h 97"/>
                  <a:gd name="T60" fmla="*/ 41 w 71"/>
                  <a:gd name="T61" fmla="*/ 94 h 97"/>
                  <a:gd name="T62" fmla="*/ 46 w 71"/>
                  <a:gd name="T63" fmla="*/ 97 h 97"/>
                  <a:gd name="T64" fmla="*/ 49 w 71"/>
                  <a:gd name="T65" fmla="*/ 97 h 97"/>
                  <a:gd name="T66" fmla="*/ 53 w 71"/>
                  <a:gd name="T67" fmla="*/ 97 h 97"/>
                  <a:gd name="T68" fmla="*/ 53 w 71"/>
                  <a:gd name="T69" fmla="*/ 94 h 97"/>
                  <a:gd name="T70" fmla="*/ 60 w 71"/>
                  <a:gd name="T71" fmla="*/ 93 h 97"/>
                  <a:gd name="T72" fmla="*/ 64 w 71"/>
                  <a:gd name="T73" fmla="*/ 86 h 97"/>
                  <a:gd name="T74" fmla="*/ 65 w 71"/>
                  <a:gd name="T75" fmla="*/ 83 h 97"/>
                  <a:gd name="T76" fmla="*/ 68 w 71"/>
                  <a:gd name="T77" fmla="*/ 75 h 97"/>
                  <a:gd name="T78" fmla="*/ 71 w 71"/>
                  <a:gd name="T79" fmla="*/ 71 h 97"/>
                  <a:gd name="T80" fmla="*/ 69 w 71"/>
                  <a:gd name="T81" fmla="*/ 6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97">
                    <a:moveTo>
                      <a:pt x="69" y="67"/>
                    </a:moveTo>
                    <a:lnTo>
                      <a:pt x="69" y="66"/>
                    </a:lnTo>
                    <a:lnTo>
                      <a:pt x="68" y="65"/>
                    </a:lnTo>
                    <a:lnTo>
                      <a:pt x="67" y="60"/>
                    </a:lnTo>
                    <a:lnTo>
                      <a:pt x="70" y="56"/>
                    </a:lnTo>
                    <a:lnTo>
                      <a:pt x="70" y="51"/>
                    </a:lnTo>
                    <a:lnTo>
                      <a:pt x="67" y="48"/>
                    </a:lnTo>
                    <a:lnTo>
                      <a:pt x="64" y="42"/>
                    </a:lnTo>
                    <a:lnTo>
                      <a:pt x="60" y="37"/>
                    </a:lnTo>
                    <a:lnTo>
                      <a:pt x="55" y="34"/>
                    </a:lnTo>
                    <a:lnTo>
                      <a:pt x="52" y="35"/>
                    </a:lnTo>
                    <a:lnTo>
                      <a:pt x="52" y="30"/>
                    </a:lnTo>
                    <a:lnTo>
                      <a:pt x="49" y="26"/>
                    </a:lnTo>
                    <a:lnTo>
                      <a:pt x="45" y="25"/>
                    </a:lnTo>
                    <a:lnTo>
                      <a:pt x="41" y="23"/>
                    </a:lnTo>
                    <a:lnTo>
                      <a:pt x="38" y="17"/>
                    </a:lnTo>
                    <a:lnTo>
                      <a:pt x="36" y="17"/>
                    </a:lnTo>
                    <a:lnTo>
                      <a:pt x="34" y="21"/>
                    </a:lnTo>
                    <a:lnTo>
                      <a:pt x="33" y="21"/>
                    </a:lnTo>
                    <a:lnTo>
                      <a:pt x="29" y="14"/>
                    </a:lnTo>
                    <a:lnTo>
                      <a:pt x="27" y="9"/>
                    </a:lnTo>
                    <a:lnTo>
                      <a:pt x="24" y="7"/>
                    </a:lnTo>
                    <a:lnTo>
                      <a:pt x="21" y="2"/>
                    </a:lnTo>
                    <a:lnTo>
                      <a:pt x="18" y="0"/>
                    </a:lnTo>
                    <a:lnTo>
                      <a:pt x="11" y="3"/>
                    </a:lnTo>
                    <a:lnTo>
                      <a:pt x="9" y="1"/>
                    </a:lnTo>
                    <a:lnTo>
                      <a:pt x="7" y="1"/>
                    </a:lnTo>
                    <a:lnTo>
                      <a:pt x="7" y="2"/>
                    </a:lnTo>
                    <a:lnTo>
                      <a:pt x="5" y="6"/>
                    </a:lnTo>
                    <a:lnTo>
                      <a:pt x="3" y="10"/>
                    </a:lnTo>
                    <a:lnTo>
                      <a:pt x="4" y="15"/>
                    </a:lnTo>
                    <a:lnTo>
                      <a:pt x="3" y="18"/>
                    </a:lnTo>
                    <a:lnTo>
                      <a:pt x="4" y="21"/>
                    </a:lnTo>
                    <a:lnTo>
                      <a:pt x="3" y="28"/>
                    </a:lnTo>
                    <a:lnTo>
                      <a:pt x="2" y="31"/>
                    </a:lnTo>
                    <a:lnTo>
                      <a:pt x="2" y="34"/>
                    </a:lnTo>
                    <a:lnTo>
                      <a:pt x="1" y="38"/>
                    </a:lnTo>
                    <a:lnTo>
                      <a:pt x="2" y="43"/>
                    </a:lnTo>
                    <a:lnTo>
                      <a:pt x="1" y="45"/>
                    </a:lnTo>
                    <a:lnTo>
                      <a:pt x="2" y="52"/>
                    </a:lnTo>
                    <a:lnTo>
                      <a:pt x="3" y="58"/>
                    </a:lnTo>
                    <a:lnTo>
                      <a:pt x="2" y="60"/>
                    </a:lnTo>
                    <a:lnTo>
                      <a:pt x="0" y="63"/>
                    </a:lnTo>
                    <a:lnTo>
                      <a:pt x="0" y="64"/>
                    </a:lnTo>
                    <a:lnTo>
                      <a:pt x="0" y="64"/>
                    </a:lnTo>
                    <a:lnTo>
                      <a:pt x="0" y="72"/>
                    </a:lnTo>
                    <a:lnTo>
                      <a:pt x="1" y="78"/>
                    </a:lnTo>
                    <a:lnTo>
                      <a:pt x="6" y="84"/>
                    </a:lnTo>
                    <a:lnTo>
                      <a:pt x="7" y="85"/>
                    </a:lnTo>
                    <a:lnTo>
                      <a:pt x="11" y="90"/>
                    </a:lnTo>
                    <a:lnTo>
                      <a:pt x="13" y="90"/>
                    </a:lnTo>
                    <a:lnTo>
                      <a:pt x="19" y="90"/>
                    </a:lnTo>
                    <a:lnTo>
                      <a:pt x="23" y="90"/>
                    </a:lnTo>
                    <a:lnTo>
                      <a:pt x="26" y="93"/>
                    </a:lnTo>
                    <a:lnTo>
                      <a:pt x="29" y="93"/>
                    </a:lnTo>
                    <a:lnTo>
                      <a:pt x="31" y="94"/>
                    </a:lnTo>
                    <a:lnTo>
                      <a:pt x="32" y="94"/>
                    </a:lnTo>
                    <a:lnTo>
                      <a:pt x="31" y="95"/>
                    </a:lnTo>
                    <a:lnTo>
                      <a:pt x="31" y="97"/>
                    </a:lnTo>
                    <a:lnTo>
                      <a:pt x="34" y="97"/>
                    </a:lnTo>
                    <a:lnTo>
                      <a:pt x="37" y="95"/>
                    </a:lnTo>
                    <a:lnTo>
                      <a:pt x="41" y="94"/>
                    </a:lnTo>
                    <a:lnTo>
                      <a:pt x="44" y="95"/>
                    </a:lnTo>
                    <a:lnTo>
                      <a:pt x="46" y="97"/>
                    </a:lnTo>
                    <a:lnTo>
                      <a:pt x="47" y="97"/>
                    </a:lnTo>
                    <a:lnTo>
                      <a:pt x="49" y="97"/>
                    </a:lnTo>
                    <a:lnTo>
                      <a:pt x="51" y="97"/>
                    </a:lnTo>
                    <a:lnTo>
                      <a:pt x="53" y="97"/>
                    </a:lnTo>
                    <a:lnTo>
                      <a:pt x="53" y="94"/>
                    </a:lnTo>
                    <a:lnTo>
                      <a:pt x="53" y="94"/>
                    </a:lnTo>
                    <a:lnTo>
                      <a:pt x="55" y="95"/>
                    </a:lnTo>
                    <a:lnTo>
                      <a:pt x="60" y="93"/>
                    </a:lnTo>
                    <a:lnTo>
                      <a:pt x="64" y="88"/>
                    </a:lnTo>
                    <a:lnTo>
                      <a:pt x="64" y="86"/>
                    </a:lnTo>
                    <a:lnTo>
                      <a:pt x="64" y="86"/>
                    </a:lnTo>
                    <a:lnTo>
                      <a:pt x="65" y="83"/>
                    </a:lnTo>
                    <a:lnTo>
                      <a:pt x="68" y="80"/>
                    </a:lnTo>
                    <a:lnTo>
                      <a:pt x="68" y="75"/>
                    </a:lnTo>
                    <a:lnTo>
                      <a:pt x="71" y="72"/>
                    </a:lnTo>
                    <a:lnTo>
                      <a:pt x="71" y="71"/>
                    </a:lnTo>
                    <a:lnTo>
                      <a:pt x="71" y="70"/>
                    </a:lnTo>
                    <a:lnTo>
                      <a:pt x="69"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3" name="Freeform 1313">
                <a:extLst>
                  <a:ext uri="{FF2B5EF4-FFF2-40B4-BE49-F238E27FC236}">
                    <a16:creationId xmlns:a16="http://schemas.microsoft.com/office/drawing/2014/main" id="{77553CEC-A9E9-6440-9E9B-60DE6CF0BB32}"/>
                  </a:ext>
                </a:extLst>
              </p:cNvPr>
              <p:cNvSpPr>
                <a:spLocks/>
              </p:cNvSpPr>
              <p:nvPr/>
            </p:nvSpPr>
            <p:spPr bwMode="auto">
              <a:xfrm>
                <a:off x="4202270" y="5066826"/>
                <a:ext cx="360376" cy="1011144"/>
              </a:xfrm>
              <a:custGeom>
                <a:avLst/>
                <a:gdLst>
                  <a:gd name="T0" fmla="*/ 172 w 227"/>
                  <a:gd name="T1" fmla="*/ 184 h 637"/>
                  <a:gd name="T2" fmla="*/ 177 w 227"/>
                  <a:gd name="T3" fmla="*/ 152 h 637"/>
                  <a:gd name="T4" fmla="*/ 189 w 227"/>
                  <a:gd name="T5" fmla="*/ 130 h 637"/>
                  <a:gd name="T6" fmla="*/ 202 w 227"/>
                  <a:gd name="T7" fmla="*/ 112 h 637"/>
                  <a:gd name="T8" fmla="*/ 223 w 227"/>
                  <a:gd name="T9" fmla="*/ 94 h 637"/>
                  <a:gd name="T10" fmla="*/ 216 w 227"/>
                  <a:gd name="T11" fmla="*/ 61 h 637"/>
                  <a:gd name="T12" fmla="*/ 207 w 227"/>
                  <a:gd name="T13" fmla="*/ 87 h 637"/>
                  <a:gd name="T14" fmla="*/ 187 w 227"/>
                  <a:gd name="T15" fmla="*/ 103 h 637"/>
                  <a:gd name="T16" fmla="*/ 164 w 227"/>
                  <a:gd name="T17" fmla="*/ 83 h 637"/>
                  <a:gd name="T18" fmla="*/ 161 w 227"/>
                  <a:gd name="T19" fmla="*/ 54 h 637"/>
                  <a:gd name="T20" fmla="*/ 118 w 227"/>
                  <a:gd name="T21" fmla="*/ 28 h 637"/>
                  <a:gd name="T22" fmla="*/ 86 w 227"/>
                  <a:gd name="T23" fmla="*/ 1 h 637"/>
                  <a:gd name="T24" fmla="*/ 70 w 227"/>
                  <a:gd name="T25" fmla="*/ 7 h 637"/>
                  <a:gd name="T26" fmla="*/ 45 w 227"/>
                  <a:gd name="T27" fmla="*/ 2 h 637"/>
                  <a:gd name="T28" fmla="*/ 18 w 227"/>
                  <a:gd name="T29" fmla="*/ 59 h 637"/>
                  <a:gd name="T30" fmla="*/ 19 w 227"/>
                  <a:gd name="T31" fmla="*/ 88 h 637"/>
                  <a:gd name="T32" fmla="*/ 7 w 227"/>
                  <a:gd name="T33" fmla="*/ 122 h 637"/>
                  <a:gd name="T34" fmla="*/ 1 w 227"/>
                  <a:gd name="T35" fmla="*/ 175 h 637"/>
                  <a:gd name="T36" fmla="*/ 14 w 227"/>
                  <a:gd name="T37" fmla="*/ 220 h 637"/>
                  <a:gd name="T38" fmla="*/ 12 w 227"/>
                  <a:gd name="T39" fmla="*/ 269 h 637"/>
                  <a:gd name="T40" fmla="*/ 12 w 227"/>
                  <a:gd name="T41" fmla="*/ 333 h 637"/>
                  <a:gd name="T42" fmla="*/ 5 w 227"/>
                  <a:gd name="T43" fmla="*/ 395 h 637"/>
                  <a:gd name="T44" fmla="*/ 12 w 227"/>
                  <a:gd name="T45" fmla="*/ 433 h 637"/>
                  <a:gd name="T46" fmla="*/ 20 w 227"/>
                  <a:gd name="T47" fmla="*/ 461 h 637"/>
                  <a:gd name="T48" fmla="*/ 26 w 227"/>
                  <a:gd name="T49" fmla="*/ 478 h 637"/>
                  <a:gd name="T50" fmla="*/ 26 w 227"/>
                  <a:gd name="T51" fmla="*/ 522 h 637"/>
                  <a:gd name="T52" fmla="*/ 15 w 227"/>
                  <a:gd name="T53" fmla="*/ 584 h 637"/>
                  <a:gd name="T54" fmla="*/ 35 w 227"/>
                  <a:gd name="T55" fmla="*/ 613 h 637"/>
                  <a:gd name="T56" fmla="*/ 81 w 227"/>
                  <a:gd name="T57" fmla="*/ 630 h 637"/>
                  <a:gd name="T58" fmla="*/ 84 w 227"/>
                  <a:gd name="T59" fmla="*/ 625 h 637"/>
                  <a:gd name="T60" fmla="*/ 78 w 227"/>
                  <a:gd name="T61" fmla="*/ 606 h 637"/>
                  <a:gd name="T62" fmla="*/ 78 w 227"/>
                  <a:gd name="T63" fmla="*/ 578 h 637"/>
                  <a:gd name="T64" fmla="*/ 90 w 227"/>
                  <a:gd name="T65" fmla="*/ 565 h 637"/>
                  <a:gd name="T66" fmla="*/ 97 w 227"/>
                  <a:gd name="T67" fmla="*/ 550 h 637"/>
                  <a:gd name="T68" fmla="*/ 106 w 227"/>
                  <a:gd name="T69" fmla="*/ 531 h 637"/>
                  <a:gd name="T70" fmla="*/ 106 w 227"/>
                  <a:gd name="T71" fmla="*/ 514 h 637"/>
                  <a:gd name="T72" fmla="*/ 83 w 227"/>
                  <a:gd name="T73" fmla="*/ 502 h 637"/>
                  <a:gd name="T74" fmla="*/ 81 w 227"/>
                  <a:gd name="T75" fmla="*/ 475 h 637"/>
                  <a:gd name="T76" fmla="*/ 102 w 227"/>
                  <a:gd name="T77" fmla="*/ 464 h 637"/>
                  <a:gd name="T78" fmla="*/ 103 w 227"/>
                  <a:gd name="T79" fmla="*/ 450 h 637"/>
                  <a:gd name="T80" fmla="*/ 101 w 227"/>
                  <a:gd name="T81" fmla="*/ 427 h 637"/>
                  <a:gd name="T82" fmla="*/ 102 w 227"/>
                  <a:gd name="T83" fmla="*/ 412 h 637"/>
                  <a:gd name="T84" fmla="*/ 120 w 227"/>
                  <a:gd name="T85" fmla="*/ 414 h 637"/>
                  <a:gd name="T86" fmla="*/ 113 w 227"/>
                  <a:gd name="T87" fmla="*/ 399 h 637"/>
                  <a:gd name="T88" fmla="*/ 106 w 227"/>
                  <a:gd name="T89" fmla="*/ 402 h 637"/>
                  <a:gd name="T90" fmla="*/ 94 w 227"/>
                  <a:gd name="T91" fmla="*/ 378 h 637"/>
                  <a:gd name="T92" fmla="*/ 113 w 227"/>
                  <a:gd name="T93" fmla="*/ 378 h 637"/>
                  <a:gd name="T94" fmla="*/ 133 w 227"/>
                  <a:gd name="T95" fmla="*/ 364 h 637"/>
                  <a:gd name="T96" fmla="*/ 133 w 227"/>
                  <a:gd name="T97" fmla="*/ 345 h 637"/>
                  <a:gd name="T98" fmla="*/ 130 w 227"/>
                  <a:gd name="T99" fmla="*/ 327 h 637"/>
                  <a:gd name="T100" fmla="*/ 147 w 227"/>
                  <a:gd name="T101" fmla="*/ 329 h 637"/>
                  <a:gd name="T102" fmla="*/ 192 w 227"/>
                  <a:gd name="T103" fmla="*/ 313 h 637"/>
                  <a:gd name="T104" fmla="*/ 200 w 227"/>
                  <a:gd name="T105" fmla="*/ 289 h 637"/>
                  <a:gd name="T106" fmla="*/ 189 w 227"/>
                  <a:gd name="T107" fmla="*/ 270 h 637"/>
                  <a:gd name="T108" fmla="*/ 171 w 227"/>
                  <a:gd name="T109" fmla="*/ 235 h 637"/>
                  <a:gd name="T110" fmla="*/ 170 w 227"/>
                  <a:gd name="T111" fmla="*/ 214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 h="637">
                    <a:moveTo>
                      <a:pt x="170" y="213"/>
                    </a:moveTo>
                    <a:lnTo>
                      <a:pt x="172" y="210"/>
                    </a:lnTo>
                    <a:lnTo>
                      <a:pt x="173" y="208"/>
                    </a:lnTo>
                    <a:lnTo>
                      <a:pt x="172" y="202"/>
                    </a:lnTo>
                    <a:lnTo>
                      <a:pt x="171" y="195"/>
                    </a:lnTo>
                    <a:lnTo>
                      <a:pt x="172" y="193"/>
                    </a:lnTo>
                    <a:lnTo>
                      <a:pt x="171" y="188"/>
                    </a:lnTo>
                    <a:lnTo>
                      <a:pt x="172" y="184"/>
                    </a:lnTo>
                    <a:lnTo>
                      <a:pt x="172" y="181"/>
                    </a:lnTo>
                    <a:lnTo>
                      <a:pt x="173" y="178"/>
                    </a:lnTo>
                    <a:lnTo>
                      <a:pt x="174" y="171"/>
                    </a:lnTo>
                    <a:lnTo>
                      <a:pt x="173" y="168"/>
                    </a:lnTo>
                    <a:lnTo>
                      <a:pt x="174" y="165"/>
                    </a:lnTo>
                    <a:lnTo>
                      <a:pt x="173" y="160"/>
                    </a:lnTo>
                    <a:lnTo>
                      <a:pt x="175" y="156"/>
                    </a:lnTo>
                    <a:lnTo>
                      <a:pt x="177" y="152"/>
                    </a:lnTo>
                    <a:lnTo>
                      <a:pt x="177" y="151"/>
                    </a:lnTo>
                    <a:lnTo>
                      <a:pt x="178" y="150"/>
                    </a:lnTo>
                    <a:lnTo>
                      <a:pt x="180" y="147"/>
                    </a:lnTo>
                    <a:lnTo>
                      <a:pt x="180" y="146"/>
                    </a:lnTo>
                    <a:lnTo>
                      <a:pt x="182" y="141"/>
                    </a:lnTo>
                    <a:lnTo>
                      <a:pt x="185" y="139"/>
                    </a:lnTo>
                    <a:lnTo>
                      <a:pt x="188" y="133"/>
                    </a:lnTo>
                    <a:lnTo>
                      <a:pt x="189" y="130"/>
                    </a:lnTo>
                    <a:lnTo>
                      <a:pt x="191" y="130"/>
                    </a:lnTo>
                    <a:lnTo>
                      <a:pt x="191" y="126"/>
                    </a:lnTo>
                    <a:lnTo>
                      <a:pt x="192" y="123"/>
                    </a:lnTo>
                    <a:lnTo>
                      <a:pt x="196" y="117"/>
                    </a:lnTo>
                    <a:lnTo>
                      <a:pt x="198" y="117"/>
                    </a:lnTo>
                    <a:lnTo>
                      <a:pt x="199" y="116"/>
                    </a:lnTo>
                    <a:lnTo>
                      <a:pt x="199" y="112"/>
                    </a:lnTo>
                    <a:lnTo>
                      <a:pt x="202" y="112"/>
                    </a:lnTo>
                    <a:lnTo>
                      <a:pt x="206" y="106"/>
                    </a:lnTo>
                    <a:lnTo>
                      <a:pt x="209" y="106"/>
                    </a:lnTo>
                    <a:lnTo>
                      <a:pt x="210" y="103"/>
                    </a:lnTo>
                    <a:lnTo>
                      <a:pt x="216" y="99"/>
                    </a:lnTo>
                    <a:lnTo>
                      <a:pt x="216" y="99"/>
                    </a:lnTo>
                    <a:lnTo>
                      <a:pt x="219" y="97"/>
                    </a:lnTo>
                    <a:lnTo>
                      <a:pt x="220" y="96"/>
                    </a:lnTo>
                    <a:lnTo>
                      <a:pt x="223" y="94"/>
                    </a:lnTo>
                    <a:lnTo>
                      <a:pt x="226" y="94"/>
                    </a:lnTo>
                    <a:lnTo>
                      <a:pt x="227" y="92"/>
                    </a:lnTo>
                    <a:lnTo>
                      <a:pt x="226" y="85"/>
                    </a:lnTo>
                    <a:lnTo>
                      <a:pt x="225" y="78"/>
                    </a:lnTo>
                    <a:lnTo>
                      <a:pt x="226" y="73"/>
                    </a:lnTo>
                    <a:lnTo>
                      <a:pt x="223" y="66"/>
                    </a:lnTo>
                    <a:lnTo>
                      <a:pt x="223" y="62"/>
                    </a:lnTo>
                    <a:lnTo>
                      <a:pt x="216" y="61"/>
                    </a:lnTo>
                    <a:lnTo>
                      <a:pt x="213" y="63"/>
                    </a:lnTo>
                    <a:lnTo>
                      <a:pt x="213" y="64"/>
                    </a:lnTo>
                    <a:lnTo>
                      <a:pt x="213" y="68"/>
                    </a:lnTo>
                    <a:lnTo>
                      <a:pt x="213" y="71"/>
                    </a:lnTo>
                    <a:lnTo>
                      <a:pt x="213" y="77"/>
                    </a:lnTo>
                    <a:lnTo>
                      <a:pt x="210" y="79"/>
                    </a:lnTo>
                    <a:lnTo>
                      <a:pt x="209" y="83"/>
                    </a:lnTo>
                    <a:lnTo>
                      <a:pt x="207" y="87"/>
                    </a:lnTo>
                    <a:lnTo>
                      <a:pt x="201" y="92"/>
                    </a:lnTo>
                    <a:lnTo>
                      <a:pt x="200" y="97"/>
                    </a:lnTo>
                    <a:lnTo>
                      <a:pt x="197" y="100"/>
                    </a:lnTo>
                    <a:lnTo>
                      <a:pt x="194" y="99"/>
                    </a:lnTo>
                    <a:lnTo>
                      <a:pt x="193" y="100"/>
                    </a:lnTo>
                    <a:lnTo>
                      <a:pt x="190" y="105"/>
                    </a:lnTo>
                    <a:lnTo>
                      <a:pt x="189" y="103"/>
                    </a:lnTo>
                    <a:lnTo>
                      <a:pt x="187" y="103"/>
                    </a:lnTo>
                    <a:lnTo>
                      <a:pt x="184" y="105"/>
                    </a:lnTo>
                    <a:lnTo>
                      <a:pt x="178" y="100"/>
                    </a:lnTo>
                    <a:lnTo>
                      <a:pt x="169" y="97"/>
                    </a:lnTo>
                    <a:lnTo>
                      <a:pt x="159" y="99"/>
                    </a:lnTo>
                    <a:lnTo>
                      <a:pt x="157" y="99"/>
                    </a:lnTo>
                    <a:lnTo>
                      <a:pt x="158" y="95"/>
                    </a:lnTo>
                    <a:lnTo>
                      <a:pt x="162" y="90"/>
                    </a:lnTo>
                    <a:lnTo>
                      <a:pt x="164" y="83"/>
                    </a:lnTo>
                    <a:lnTo>
                      <a:pt x="163" y="80"/>
                    </a:lnTo>
                    <a:lnTo>
                      <a:pt x="165" y="77"/>
                    </a:lnTo>
                    <a:lnTo>
                      <a:pt x="167" y="74"/>
                    </a:lnTo>
                    <a:lnTo>
                      <a:pt x="169" y="71"/>
                    </a:lnTo>
                    <a:lnTo>
                      <a:pt x="170" y="67"/>
                    </a:lnTo>
                    <a:lnTo>
                      <a:pt x="168" y="63"/>
                    </a:lnTo>
                    <a:lnTo>
                      <a:pt x="165" y="59"/>
                    </a:lnTo>
                    <a:lnTo>
                      <a:pt x="161" y="54"/>
                    </a:lnTo>
                    <a:lnTo>
                      <a:pt x="153" y="53"/>
                    </a:lnTo>
                    <a:lnTo>
                      <a:pt x="147" y="49"/>
                    </a:lnTo>
                    <a:lnTo>
                      <a:pt x="140" y="43"/>
                    </a:lnTo>
                    <a:lnTo>
                      <a:pt x="137" y="42"/>
                    </a:lnTo>
                    <a:lnTo>
                      <a:pt x="132" y="39"/>
                    </a:lnTo>
                    <a:lnTo>
                      <a:pt x="123" y="36"/>
                    </a:lnTo>
                    <a:lnTo>
                      <a:pt x="121" y="32"/>
                    </a:lnTo>
                    <a:lnTo>
                      <a:pt x="118" y="28"/>
                    </a:lnTo>
                    <a:lnTo>
                      <a:pt x="114" y="27"/>
                    </a:lnTo>
                    <a:lnTo>
                      <a:pt x="106" y="17"/>
                    </a:lnTo>
                    <a:lnTo>
                      <a:pt x="102" y="9"/>
                    </a:lnTo>
                    <a:lnTo>
                      <a:pt x="99" y="9"/>
                    </a:lnTo>
                    <a:lnTo>
                      <a:pt x="96" y="5"/>
                    </a:lnTo>
                    <a:lnTo>
                      <a:pt x="95" y="4"/>
                    </a:lnTo>
                    <a:lnTo>
                      <a:pt x="93" y="1"/>
                    </a:lnTo>
                    <a:lnTo>
                      <a:pt x="86" y="1"/>
                    </a:lnTo>
                    <a:lnTo>
                      <a:pt x="78" y="1"/>
                    </a:lnTo>
                    <a:lnTo>
                      <a:pt x="75" y="5"/>
                    </a:lnTo>
                    <a:lnTo>
                      <a:pt x="75" y="8"/>
                    </a:lnTo>
                    <a:lnTo>
                      <a:pt x="74" y="11"/>
                    </a:lnTo>
                    <a:lnTo>
                      <a:pt x="75" y="14"/>
                    </a:lnTo>
                    <a:lnTo>
                      <a:pt x="73" y="16"/>
                    </a:lnTo>
                    <a:lnTo>
                      <a:pt x="72" y="14"/>
                    </a:lnTo>
                    <a:lnTo>
                      <a:pt x="70" y="7"/>
                    </a:lnTo>
                    <a:lnTo>
                      <a:pt x="69" y="3"/>
                    </a:lnTo>
                    <a:lnTo>
                      <a:pt x="67" y="2"/>
                    </a:lnTo>
                    <a:lnTo>
                      <a:pt x="61" y="3"/>
                    </a:lnTo>
                    <a:lnTo>
                      <a:pt x="58" y="2"/>
                    </a:lnTo>
                    <a:lnTo>
                      <a:pt x="56" y="3"/>
                    </a:lnTo>
                    <a:lnTo>
                      <a:pt x="52" y="4"/>
                    </a:lnTo>
                    <a:lnTo>
                      <a:pt x="48" y="0"/>
                    </a:lnTo>
                    <a:lnTo>
                      <a:pt x="45" y="2"/>
                    </a:lnTo>
                    <a:lnTo>
                      <a:pt x="40" y="9"/>
                    </a:lnTo>
                    <a:lnTo>
                      <a:pt x="36" y="15"/>
                    </a:lnTo>
                    <a:lnTo>
                      <a:pt x="35" y="17"/>
                    </a:lnTo>
                    <a:lnTo>
                      <a:pt x="36" y="22"/>
                    </a:lnTo>
                    <a:lnTo>
                      <a:pt x="33" y="41"/>
                    </a:lnTo>
                    <a:lnTo>
                      <a:pt x="16" y="52"/>
                    </a:lnTo>
                    <a:lnTo>
                      <a:pt x="16" y="56"/>
                    </a:lnTo>
                    <a:lnTo>
                      <a:pt x="18" y="59"/>
                    </a:lnTo>
                    <a:lnTo>
                      <a:pt x="19" y="62"/>
                    </a:lnTo>
                    <a:lnTo>
                      <a:pt x="17" y="66"/>
                    </a:lnTo>
                    <a:lnTo>
                      <a:pt x="18" y="71"/>
                    </a:lnTo>
                    <a:lnTo>
                      <a:pt x="21" y="76"/>
                    </a:lnTo>
                    <a:lnTo>
                      <a:pt x="21" y="81"/>
                    </a:lnTo>
                    <a:lnTo>
                      <a:pt x="19" y="83"/>
                    </a:lnTo>
                    <a:lnTo>
                      <a:pt x="18" y="86"/>
                    </a:lnTo>
                    <a:lnTo>
                      <a:pt x="19" y="88"/>
                    </a:lnTo>
                    <a:lnTo>
                      <a:pt x="20" y="90"/>
                    </a:lnTo>
                    <a:lnTo>
                      <a:pt x="21" y="95"/>
                    </a:lnTo>
                    <a:lnTo>
                      <a:pt x="22" y="97"/>
                    </a:lnTo>
                    <a:lnTo>
                      <a:pt x="20" y="100"/>
                    </a:lnTo>
                    <a:lnTo>
                      <a:pt x="17" y="102"/>
                    </a:lnTo>
                    <a:lnTo>
                      <a:pt x="13" y="106"/>
                    </a:lnTo>
                    <a:lnTo>
                      <a:pt x="10" y="117"/>
                    </a:lnTo>
                    <a:lnTo>
                      <a:pt x="7" y="122"/>
                    </a:lnTo>
                    <a:lnTo>
                      <a:pt x="6" y="134"/>
                    </a:lnTo>
                    <a:lnTo>
                      <a:pt x="4" y="137"/>
                    </a:lnTo>
                    <a:lnTo>
                      <a:pt x="5" y="147"/>
                    </a:lnTo>
                    <a:lnTo>
                      <a:pt x="7" y="153"/>
                    </a:lnTo>
                    <a:lnTo>
                      <a:pt x="7" y="161"/>
                    </a:lnTo>
                    <a:lnTo>
                      <a:pt x="5" y="164"/>
                    </a:lnTo>
                    <a:lnTo>
                      <a:pt x="5" y="172"/>
                    </a:lnTo>
                    <a:lnTo>
                      <a:pt x="1" y="175"/>
                    </a:lnTo>
                    <a:lnTo>
                      <a:pt x="0" y="181"/>
                    </a:lnTo>
                    <a:lnTo>
                      <a:pt x="2" y="189"/>
                    </a:lnTo>
                    <a:lnTo>
                      <a:pt x="4" y="193"/>
                    </a:lnTo>
                    <a:lnTo>
                      <a:pt x="5" y="196"/>
                    </a:lnTo>
                    <a:lnTo>
                      <a:pt x="8" y="202"/>
                    </a:lnTo>
                    <a:lnTo>
                      <a:pt x="10" y="208"/>
                    </a:lnTo>
                    <a:lnTo>
                      <a:pt x="12" y="218"/>
                    </a:lnTo>
                    <a:lnTo>
                      <a:pt x="14" y="220"/>
                    </a:lnTo>
                    <a:lnTo>
                      <a:pt x="15" y="233"/>
                    </a:lnTo>
                    <a:lnTo>
                      <a:pt x="14" y="241"/>
                    </a:lnTo>
                    <a:lnTo>
                      <a:pt x="12" y="243"/>
                    </a:lnTo>
                    <a:lnTo>
                      <a:pt x="9" y="249"/>
                    </a:lnTo>
                    <a:lnTo>
                      <a:pt x="10" y="256"/>
                    </a:lnTo>
                    <a:lnTo>
                      <a:pt x="6" y="261"/>
                    </a:lnTo>
                    <a:lnTo>
                      <a:pt x="9" y="264"/>
                    </a:lnTo>
                    <a:lnTo>
                      <a:pt x="12" y="269"/>
                    </a:lnTo>
                    <a:lnTo>
                      <a:pt x="12" y="275"/>
                    </a:lnTo>
                    <a:lnTo>
                      <a:pt x="9" y="280"/>
                    </a:lnTo>
                    <a:lnTo>
                      <a:pt x="5" y="287"/>
                    </a:lnTo>
                    <a:lnTo>
                      <a:pt x="6" y="299"/>
                    </a:lnTo>
                    <a:lnTo>
                      <a:pt x="6" y="303"/>
                    </a:lnTo>
                    <a:lnTo>
                      <a:pt x="5" y="310"/>
                    </a:lnTo>
                    <a:lnTo>
                      <a:pt x="13" y="330"/>
                    </a:lnTo>
                    <a:lnTo>
                      <a:pt x="12" y="333"/>
                    </a:lnTo>
                    <a:lnTo>
                      <a:pt x="8" y="335"/>
                    </a:lnTo>
                    <a:lnTo>
                      <a:pt x="7" y="344"/>
                    </a:lnTo>
                    <a:lnTo>
                      <a:pt x="2" y="353"/>
                    </a:lnTo>
                    <a:lnTo>
                      <a:pt x="2" y="358"/>
                    </a:lnTo>
                    <a:lnTo>
                      <a:pt x="5" y="364"/>
                    </a:lnTo>
                    <a:lnTo>
                      <a:pt x="4" y="377"/>
                    </a:lnTo>
                    <a:lnTo>
                      <a:pt x="5" y="388"/>
                    </a:lnTo>
                    <a:lnTo>
                      <a:pt x="5" y="395"/>
                    </a:lnTo>
                    <a:lnTo>
                      <a:pt x="9" y="397"/>
                    </a:lnTo>
                    <a:lnTo>
                      <a:pt x="10" y="401"/>
                    </a:lnTo>
                    <a:lnTo>
                      <a:pt x="9" y="405"/>
                    </a:lnTo>
                    <a:lnTo>
                      <a:pt x="5" y="407"/>
                    </a:lnTo>
                    <a:lnTo>
                      <a:pt x="6" y="420"/>
                    </a:lnTo>
                    <a:lnTo>
                      <a:pt x="8" y="426"/>
                    </a:lnTo>
                    <a:lnTo>
                      <a:pt x="12" y="427"/>
                    </a:lnTo>
                    <a:lnTo>
                      <a:pt x="12" y="433"/>
                    </a:lnTo>
                    <a:lnTo>
                      <a:pt x="12" y="438"/>
                    </a:lnTo>
                    <a:lnTo>
                      <a:pt x="15" y="445"/>
                    </a:lnTo>
                    <a:lnTo>
                      <a:pt x="16" y="453"/>
                    </a:lnTo>
                    <a:lnTo>
                      <a:pt x="19" y="453"/>
                    </a:lnTo>
                    <a:lnTo>
                      <a:pt x="21" y="451"/>
                    </a:lnTo>
                    <a:lnTo>
                      <a:pt x="23" y="452"/>
                    </a:lnTo>
                    <a:lnTo>
                      <a:pt x="23" y="457"/>
                    </a:lnTo>
                    <a:lnTo>
                      <a:pt x="20" y="461"/>
                    </a:lnTo>
                    <a:lnTo>
                      <a:pt x="13" y="461"/>
                    </a:lnTo>
                    <a:lnTo>
                      <a:pt x="12" y="464"/>
                    </a:lnTo>
                    <a:lnTo>
                      <a:pt x="14" y="465"/>
                    </a:lnTo>
                    <a:lnTo>
                      <a:pt x="15" y="464"/>
                    </a:lnTo>
                    <a:lnTo>
                      <a:pt x="18" y="464"/>
                    </a:lnTo>
                    <a:lnTo>
                      <a:pt x="23" y="468"/>
                    </a:lnTo>
                    <a:lnTo>
                      <a:pt x="26" y="475"/>
                    </a:lnTo>
                    <a:lnTo>
                      <a:pt x="26" y="478"/>
                    </a:lnTo>
                    <a:lnTo>
                      <a:pt x="23" y="482"/>
                    </a:lnTo>
                    <a:lnTo>
                      <a:pt x="22" y="485"/>
                    </a:lnTo>
                    <a:lnTo>
                      <a:pt x="24" y="490"/>
                    </a:lnTo>
                    <a:lnTo>
                      <a:pt x="25" y="499"/>
                    </a:lnTo>
                    <a:lnTo>
                      <a:pt x="26" y="507"/>
                    </a:lnTo>
                    <a:lnTo>
                      <a:pt x="24" y="510"/>
                    </a:lnTo>
                    <a:lnTo>
                      <a:pt x="23" y="514"/>
                    </a:lnTo>
                    <a:lnTo>
                      <a:pt x="26" y="522"/>
                    </a:lnTo>
                    <a:lnTo>
                      <a:pt x="23" y="526"/>
                    </a:lnTo>
                    <a:lnTo>
                      <a:pt x="23" y="533"/>
                    </a:lnTo>
                    <a:lnTo>
                      <a:pt x="24" y="540"/>
                    </a:lnTo>
                    <a:lnTo>
                      <a:pt x="26" y="549"/>
                    </a:lnTo>
                    <a:lnTo>
                      <a:pt x="24" y="558"/>
                    </a:lnTo>
                    <a:lnTo>
                      <a:pt x="19" y="564"/>
                    </a:lnTo>
                    <a:lnTo>
                      <a:pt x="16" y="569"/>
                    </a:lnTo>
                    <a:lnTo>
                      <a:pt x="15" y="584"/>
                    </a:lnTo>
                    <a:lnTo>
                      <a:pt x="16" y="589"/>
                    </a:lnTo>
                    <a:lnTo>
                      <a:pt x="22" y="605"/>
                    </a:lnTo>
                    <a:lnTo>
                      <a:pt x="24" y="605"/>
                    </a:lnTo>
                    <a:lnTo>
                      <a:pt x="27" y="601"/>
                    </a:lnTo>
                    <a:lnTo>
                      <a:pt x="31" y="599"/>
                    </a:lnTo>
                    <a:lnTo>
                      <a:pt x="34" y="599"/>
                    </a:lnTo>
                    <a:lnTo>
                      <a:pt x="34" y="603"/>
                    </a:lnTo>
                    <a:lnTo>
                      <a:pt x="35" y="613"/>
                    </a:lnTo>
                    <a:lnTo>
                      <a:pt x="38" y="616"/>
                    </a:lnTo>
                    <a:lnTo>
                      <a:pt x="40" y="622"/>
                    </a:lnTo>
                    <a:lnTo>
                      <a:pt x="42" y="629"/>
                    </a:lnTo>
                    <a:lnTo>
                      <a:pt x="49" y="630"/>
                    </a:lnTo>
                    <a:lnTo>
                      <a:pt x="51" y="631"/>
                    </a:lnTo>
                    <a:lnTo>
                      <a:pt x="61" y="630"/>
                    </a:lnTo>
                    <a:lnTo>
                      <a:pt x="79" y="630"/>
                    </a:lnTo>
                    <a:lnTo>
                      <a:pt x="81" y="630"/>
                    </a:lnTo>
                    <a:lnTo>
                      <a:pt x="84" y="631"/>
                    </a:lnTo>
                    <a:lnTo>
                      <a:pt x="88" y="636"/>
                    </a:lnTo>
                    <a:lnTo>
                      <a:pt x="91" y="637"/>
                    </a:lnTo>
                    <a:lnTo>
                      <a:pt x="92" y="637"/>
                    </a:lnTo>
                    <a:lnTo>
                      <a:pt x="92" y="634"/>
                    </a:lnTo>
                    <a:lnTo>
                      <a:pt x="88" y="632"/>
                    </a:lnTo>
                    <a:lnTo>
                      <a:pt x="84" y="628"/>
                    </a:lnTo>
                    <a:lnTo>
                      <a:pt x="84" y="625"/>
                    </a:lnTo>
                    <a:lnTo>
                      <a:pt x="81" y="622"/>
                    </a:lnTo>
                    <a:lnTo>
                      <a:pt x="79" y="623"/>
                    </a:lnTo>
                    <a:lnTo>
                      <a:pt x="78" y="621"/>
                    </a:lnTo>
                    <a:lnTo>
                      <a:pt x="80" y="620"/>
                    </a:lnTo>
                    <a:lnTo>
                      <a:pt x="81" y="617"/>
                    </a:lnTo>
                    <a:lnTo>
                      <a:pt x="80" y="616"/>
                    </a:lnTo>
                    <a:lnTo>
                      <a:pt x="80" y="614"/>
                    </a:lnTo>
                    <a:lnTo>
                      <a:pt x="78" y="606"/>
                    </a:lnTo>
                    <a:lnTo>
                      <a:pt x="75" y="601"/>
                    </a:lnTo>
                    <a:lnTo>
                      <a:pt x="75" y="596"/>
                    </a:lnTo>
                    <a:lnTo>
                      <a:pt x="76" y="591"/>
                    </a:lnTo>
                    <a:lnTo>
                      <a:pt x="79" y="587"/>
                    </a:lnTo>
                    <a:lnTo>
                      <a:pt x="81" y="585"/>
                    </a:lnTo>
                    <a:lnTo>
                      <a:pt x="79" y="583"/>
                    </a:lnTo>
                    <a:lnTo>
                      <a:pt x="79" y="580"/>
                    </a:lnTo>
                    <a:lnTo>
                      <a:pt x="78" y="578"/>
                    </a:lnTo>
                    <a:lnTo>
                      <a:pt x="80" y="579"/>
                    </a:lnTo>
                    <a:lnTo>
                      <a:pt x="81" y="582"/>
                    </a:lnTo>
                    <a:lnTo>
                      <a:pt x="84" y="582"/>
                    </a:lnTo>
                    <a:lnTo>
                      <a:pt x="87" y="579"/>
                    </a:lnTo>
                    <a:lnTo>
                      <a:pt x="87" y="577"/>
                    </a:lnTo>
                    <a:lnTo>
                      <a:pt x="90" y="573"/>
                    </a:lnTo>
                    <a:lnTo>
                      <a:pt x="91" y="571"/>
                    </a:lnTo>
                    <a:lnTo>
                      <a:pt x="90" y="565"/>
                    </a:lnTo>
                    <a:lnTo>
                      <a:pt x="88" y="565"/>
                    </a:lnTo>
                    <a:lnTo>
                      <a:pt x="86" y="566"/>
                    </a:lnTo>
                    <a:lnTo>
                      <a:pt x="87" y="564"/>
                    </a:lnTo>
                    <a:lnTo>
                      <a:pt x="89" y="561"/>
                    </a:lnTo>
                    <a:lnTo>
                      <a:pt x="90" y="558"/>
                    </a:lnTo>
                    <a:lnTo>
                      <a:pt x="91" y="554"/>
                    </a:lnTo>
                    <a:lnTo>
                      <a:pt x="94" y="550"/>
                    </a:lnTo>
                    <a:lnTo>
                      <a:pt x="97" y="550"/>
                    </a:lnTo>
                    <a:lnTo>
                      <a:pt x="98" y="546"/>
                    </a:lnTo>
                    <a:lnTo>
                      <a:pt x="100" y="542"/>
                    </a:lnTo>
                    <a:lnTo>
                      <a:pt x="102" y="542"/>
                    </a:lnTo>
                    <a:lnTo>
                      <a:pt x="102" y="539"/>
                    </a:lnTo>
                    <a:lnTo>
                      <a:pt x="104" y="537"/>
                    </a:lnTo>
                    <a:lnTo>
                      <a:pt x="106" y="535"/>
                    </a:lnTo>
                    <a:lnTo>
                      <a:pt x="106" y="533"/>
                    </a:lnTo>
                    <a:lnTo>
                      <a:pt x="106" y="531"/>
                    </a:lnTo>
                    <a:lnTo>
                      <a:pt x="108" y="530"/>
                    </a:lnTo>
                    <a:lnTo>
                      <a:pt x="106" y="527"/>
                    </a:lnTo>
                    <a:lnTo>
                      <a:pt x="104" y="527"/>
                    </a:lnTo>
                    <a:lnTo>
                      <a:pt x="106" y="524"/>
                    </a:lnTo>
                    <a:lnTo>
                      <a:pt x="106" y="521"/>
                    </a:lnTo>
                    <a:lnTo>
                      <a:pt x="105" y="517"/>
                    </a:lnTo>
                    <a:lnTo>
                      <a:pt x="105" y="516"/>
                    </a:lnTo>
                    <a:lnTo>
                      <a:pt x="106" y="514"/>
                    </a:lnTo>
                    <a:lnTo>
                      <a:pt x="105" y="513"/>
                    </a:lnTo>
                    <a:lnTo>
                      <a:pt x="102" y="512"/>
                    </a:lnTo>
                    <a:lnTo>
                      <a:pt x="101" y="513"/>
                    </a:lnTo>
                    <a:lnTo>
                      <a:pt x="99" y="513"/>
                    </a:lnTo>
                    <a:lnTo>
                      <a:pt x="94" y="513"/>
                    </a:lnTo>
                    <a:lnTo>
                      <a:pt x="88" y="506"/>
                    </a:lnTo>
                    <a:lnTo>
                      <a:pt x="85" y="502"/>
                    </a:lnTo>
                    <a:lnTo>
                      <a:pt x="83" y="502"/>
                    </a:lnTo>
                    <a:lnTo>
                      <a:pt x="80" y="499"/>
                    </a:lnTo>
                    <a:lnTo>
                      <a:pt x="77" y="493"/>
                    </a:lnTo>
                    <a:lnTo>
                      <a:pt x="77" y="489"/>
                    </a:lnTo>
                    <a:lnTo>
                      <a:pt x="75" y="486"/>
                    </a:lnTo>
                    <a:lnTo>
                      <a:pt x="75" y="485"/>
                    </a:lnTo>
                    <a:lnTo>
                      <a:pt x="78" y="482"/>
                    </a:lnTo>
                    <a:lnTo>
                      <a:pt x="79" y="478"/>
                    </a:lnTo>
                    <a:lnTo>
                      <a:pt x="81" y="475"/>
                    </a:lnTo>
                    <a:lnTo>
                      <a:pt x="82" y="474"/>
                    </a:lnTo>
                    <a:lnTo>
                      <a:pt x="85" y="471"/>
                    </a:lnTo>
                    <a:lnTo>
                      <a:pt x="88" y="471"/>
                    </a:lnTo>
                    <a:lnTo>
                      <a:pt x="91" y="467"/>
                    </a:lnTo>
                    <a:lnTo>
                      <a:pt x="95" y="466"/>
                    </a:lnTo>
                    <a:lnTo>
                      <a:pt x="97" y="467"/>
                    </a:lnTo>
                    <a:lnTo>
                      <a:pt x="102" y="466"/>
                    </a:lnTo>
                    <a:lnTo>
                      <a:pt x="102" y="464"/>
                    </a:lnTo>
                    <a:lnTo>
                      <a:pt x="101" y="463"/>
                    </a:lnTo>
                    <a:lnTo>
                      <a:pt x="98" y="461"/>
                    </a:lnTo>
                    <a:lnTo>
                      <a:pt x="98" y="460"/>
                    </a:lnTo>
                    <a:lnTo>
                      <a:pt x="99" y="458"/>
                    </a:lnTo>
                    <a:lnTo>
                      <a:pt x="102" y="454"/>
                    </a:lnTo>
                    <a:lnTo>
                      <a:pt x="102" y="454"/>
                    </a:lnTo>
                    <a:lnTo>
                      <a:pt x="103" y="451"/>
                    </a:lnTo>
                    <a:lnTo>
                      <a:pt x="103" y="450"/>
                    </a:lnTo>
                    <a:lnTo>
                      <a:pt x="100" y="445"/>
                    </a:lnTo>
                    <a:lnTo>
                      <a:pt x="100" y="443"/>
                    </a:lnTo>
                    <a:lnTo>
                      <a:pt x="100" y="440"/>
                    </a:lnTo>
                    <a:lnTo>
                      <a:pt x="99" y="439"/>
                    </a:lnTo>
                    <a:lnTo>
                      <a:pt x="99" y="434"/>
                    </a:lnTo>
                    <a:lnTo>
                      <a:pt x="101" y="432"/>
                    </a:lnTo>
                    <a:lnTo>
                      <a:pt x="102" y="429"/>
                    </a:lnTo>
                    <a:lnTo>
                      <a:pt x="101" y="427"/>
                    </a:lnTo>
                    <a:lnTo>
                      <a:pt x="102" y="425"/>
                    </a:lnTo>
                    <a:lnTo>
                      <a:pt x="107" y="423"/>
                    </a:lnTo>
                    <a:lnTo>
                      <a:pt x="110" y="420"/>
                    </a:lnTo>
                    <a:lnTo>
                      <a:pt x="109" y="418"/>
                    </a:lnTo>
                    <a:lnTo>
                      <a:pt x="106" y="416"/>
                    </a:lnTo>
                    <a:lnTo>
                      <a:pt x="102" y="416"/>
                    </a:lnTo>
                    <a:lnTo>
                      <a:pt x="102" y="414"/>
                    </a:lnTo>
                    <a:lnTo>
                      <a:pt x="102" y="412"/>
                    </a:lnTo>
                    <a:lnTo>
                      <a:pt x="105" y="409"/>
                    </a:lnTo>
                    <a:lnTo>
                      <a:pt x="109" y="408"/>
                    </a:lnTo>
                    <a:lnTo>
                      <a:pt x="112" y="410"/>
                    </a:lnTo>
                    <a:lnTo>
                      <a:pt x="112" y="412"/>
                    </a:lnTo>
                    <a:lnTo>
                      <a:pt x="111" y="413"/>
                    </a:lnTo>
                    <a:lnTo>
                      <a:pt x="113" y="417"/>
                    </a:lnTo>
                    <a:lnTo>
                      <a:pt x="114" y="418"/>
                    </a:lnTo>
                    <a:lnTo>
                      <a:pt x="120" y="414"/>
                    </a:lnTo>
                    <a:lnTo>
                      <a:pt x="121" y="410"/>
                    </a:lnTo>
                    <a:lnTo>
                      <a:pt x="120" y="407"/>
                    </a:lnTo>
                    <a:lnTo>
                      <a:pt x="118" y="404"/>
                    </a:lnTo>
                    <a:lnTo>
                      <a:pt x="119" y="404"/>
                    </a:lnTo>
                    <a:lnTo>
                      <a:pt x="120" y="401"/>
                    </a:lnTo>
                    <a:lnTo>
                      <a:pt x="117" y="397"/>
                    </a:lnTo>
                    <a:lnTo>
                      <a:pt x="116" y="396"/>
                    </a:lnTo>
                    <a:lnTo>
                      <a:pt x="113" y="399"/>
                    </a:lnTo>
                    <a:lnTo>
                      <a:pt x="110" y="399"/>
                    </a:lnTo>
                    <a:lnTo>
                      <a:pt x="109" y="400"/>
                    </a:lnTo>
                    <a:lnTo>
                      <a:pt x="110" y="401"/>
                    </a:lnTo>
                    <a:lnTo>
                      <a:pt x="113" y="402"/>
                    </a:lnTo>
                    <a:lnTo>
                      <a:pt x="112" y="403"/>
                    </a:lnTo>
                    <a:lnTo>
                      <a:pt x="107" y="406"/>
                    </a:lnTo>
                    <a:lnTo>
                      <a:pt x="105" y="404"/>
                    </a:lnTo>
                    <a:lnTo>
                      <a:pt x="106" y="402"/>
                    </a:lnTo>
                    <a:lnTo>
                      <a:pt x="108" y="402"/>
                    </a:lnTo>
                    <a:lnTo>
                      <a:pt x="106" y="401"/>
                    </a:lnTo>
                    <a:lnTo>
                      <a:pt x="102" y="401"/>
                    </a:lnTo>
                    <a:lnTo>
                      <a:pt x="99" y="399"/>
                    </a:lnTo>
                    <a:lnTo>
                      <a:pt x="98" y="395"/>
                    </a:lnTo>
                    <a:lnTo>
                      <a:pt x="98" y="388"/>
                    </a:lnTo>
                    <a:lnTo>
                      <a:pt x="97" y="382"/>
                    </a:lnTo>
                    <a:lnTo>
                      <a:pt x="94" y="378"/>
                    </a:lnTo>
                    <a:lnTo>
                      <a:pt x="94" y="372"/>
                    </a:lnTo>
                    <a:lnTo>
                      <a:pt x="97" y="369"/>
                    </a:lnTo>
                    <a:lnTo>
                      <a:pt x="99" y="368"/>
                    </a:lnTo>
                    <a:lnTo>
                      <a:pt x="98" y="371"/>
                    </a:lnTo>
                    <a:lnTo>
                      <a:pt x="99" y="371"/>
                    </a:lnTo>
                    <a:lnTo>
                      <a:pt x="102" y="371"/>
                    </a:lnTo>
                    <a:lnTo>
                      <a:pt x="108" y="373"/>
                    </a:lnTo>
                    <a:lnTo>
                      <a:pt x="113" y="378"/>
                    </a:lnTo>
                    <a:lnTo>
                      <a:pt x="117" y="379"/>
                    </a:lnTo>
                    <a:lnTo>
                      <a:pt x="125" y="379"/>
                    </a:lnTo>
                    <a:lnTo>
                      <a:pt x="130" y="375"/>
                    </a:lnTo>
                    <a:lnTo>
                      <a:pt x="129" y="374"/>
                    </a:lnTo>
                    <a:lnTo>
                      <a:pt x="133" y="371"/>
                    </a:lnTo>
                    <a:lnTo>
                      <a:pt x="133" y="368"/>
                    </a:lnTo>
                    <a:lnTo>
                      <a:pt x="132" y="365"/>
                    </a:lnTo>
                    <a:lnTo>
                      <a:pt x="133" y="364"/>
                    </a:lnTo>
                    <a:lnTo>
                      <a:pt x="134" y="361"/>
                    </a:lnTo>
                    <a:lnTo>
                      <a:pt x="131" y="360"/>
                    </a:lnTo>
                    <a:lnTo>
                      <a:pt x="130" y="357"/>
                    </a:lnTo>
                    <a:lnTo>
                      <a:pt x="130" y="354"/>
                    </a:lnTo>
                    <a:lnTo>
                      <a:pt x="130" y="351"/>
                    </a:lnTo>
                    <a:lnTo>
                      <a:pt x="130" y="350"/>
                    </a:lnTo>
                    <a:lnTo>
                      <a:pt x="133" y="347"/>
                    </a:lnTo>
                    <a:lnTo>
                      <a:pt x="133" y="345"/>
                    </a:lnTo>
                    <a:lnTo>
                      <a:pt x="133" y="345"/>
                    </a:lnTo>
                    <a:lnTo>
                      <a:pt x="134" y="343"/>
                    </a:lnTo>
                    <a:lnTo>
                      <a:pt x="133" y="340"/>
                    </a:lnTo>
                    <a:lnTo>
                      <a:pt x="131" y="340"/>
                    </a:lnTo>
                    <a:lnTo>
                      <a:pt x="131" y="338"/>
                    </a:lnTo>
                    <a:lnTo>
                      <a:pt x="130" y="336"/>
                    </a:lnTo>
                    <a:lnTo>
                      <a:pt x="130" y="330"/>
                    </a:lnTo>
                    <a:lnTo>
                      <a:pt x="130" y="327"/>
                    </a:lnTo>
                    <a:lnTo>
                      <a:pt x="130" y="325"/>
                    </a:lnTo>
                    <a:lnTo>
                      <a:pt x="130" y="323"/>
                    </a:lnTo>
                    <a:lnTo>
                      <a:pt x="132" y="326"/>
                    </a:lnTo>
                    <a:lnTo>
                      <a:pt x="133" y="326"/>
                    </a:lnTo>
                    <a:lnTo>
                      <a:pt x="137" y="327"/>
                    </a:lnTo>
                    <a:lnTo>
                      <a:pt x="140" y="330"/>
                    </a:lnTo>
                    <a:lnTo>
                      <a:pt x="144" y="330"/>
                    </a:lnTo>
                    <a:lnTo>
                      <a:pt x="147" y="329"/>
                    </a:lnTo>
                    <a:lnTo>
                      <a:pt x="152" y="330"/>
                    </a:lnTo>
                    <a:lnTo>
                      <a:pt x="158" y="329"/>
                    </a:lnTo>
                    <a:lnTo>
                      <a:pt x="168" y="326"/>
                    </a:lnTo>
                    <a:lnTo>
                      <a:pt x="177" y="322"/>
                    </a:lnTo>
                    <a:lnTo>
                      <a:pt x="177" y="320"/>
                    </a:lnTo>
                    <a:lnTo>
                      <a:pt x="178" y="322"/>
                    </a:lnTo>
                    <a:lnTo>
                      <a:pt x="185" y="319"/>
                    </a:lnTo>
                    <a:lnTo>
                      <a:pt x="192" y="313"/>
                    </a:lnTo>
                    <a:lnTo>
                      <a:pt x="193" y="310"/>
                    </a:lnTo>
                    <a:lnTo>
                      <a:pt x="192" y="306"/>
                    </a:lnTo>
                    <a:lnTo>
                      <a:pt x="194" y="301"/>
                    </a:lnTo>
                    <a:lnTo>
                      <a:pt x="195" y="299"/>
                    </a:lnTo>
                    <a:lnTo>
                      <a:pt x="196" y="302"/>
                    </a:lnTo>
                    <a:lnTo>
                      <a:pt x="196" y="300"/>
                    </a:lnTo>
                    <a:lnTo>
                      <a:pt x="197" y="295"/>
                    </a:lnTo>
                    <a:lnTo>
                      <a:pt x="200" y="289"/>
                    </a:lnTo>
                    <a:lnTo>
                      <a:pt x="201" y="285"/>
                    </a:lnTo>
                    <a:lnTo>
                      <a:pt x="201" y="278"/>
                    </a:lnTo>
                    <a:lnTo>
                      <a:pt x="200" y="276"/>
                    </a:lnTo>
                    <a:lnTo>
                      <a:pt x="199" y="275"/>
                    </a:lnTo>
                    <a:lnTo>
                      <a:pt x="198" y="278"/>
                    </a:lnTo>
                    <a:lnTo>
                      <a:pt x="195" y="278"/>
                    </a:lnTo>
                    <a:lnTo>
                      <a:pt x="191" y="275"/>
                    </a:lnTo>
                    <a:lnTo>
                      <a:pt x="189" y="270"/>
                    </a:lnTo>
                    <a:lnTo>
                      <a:pt x="189" y="268"/>
                    </a:lnTo>
                    <a:lnTo>
                      <a:pt x="192" y="259"/>
                    </a:lnTo>
                    <a:lnTo>
                      <a:pt x="192" y="256"/>
                    </a:lnTo>
                    <a:lnTo>
                      <a:pt x="191" y="254"/>
                    </a:lnTo>
                    <a:lnTo>
                      <a:pt x="184" y="247"/>
                    </a:lnTo>
                    <a:lnTo>
                      <a:pt x="178" y="244"/>
                    </a:lnTo>
                    <a:lnTo>
                      <a:pt x="171" y="238"/>
                    </a:lnTo>
                    <a:lnTo>
                      <a:pt x="171" y="235"/>
                    </a:lnTo>
                    <a:lnTo>
                      <a:pt x="171" y="234"/>
                    </a:lnTo>
                    <a:lnTo>
                      <a:pt x="171" y="231"/>
                    </a:lnTo>
                    <a:lnTo>
                      <a:pt x="169" y="229"/>
                    </a:lnTo>
                    <a:lnTo>
                      <a:pt x="170" y="227"/>
                    </a:lnTo>
                    <a:lnTo>
                      <a:pt x="169" y="221"/>
                    </a:lnTo>
                    <a:lnTo>
                      <a:pt x="170" y="214"/>
                    </a:lnTo>
                    <a:lnTo>
                      <a:pt x="170" y="214"/>
                    </a:lnTo>
                    <a:lnTo>
                      <a:pt x="170" y="214"/>
                    </a:lnTo>
                    <a:lnTo>
                      <a:pt x="170" y="2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4" name="Freeform 1314">
                <a:extLst>
                  <a:ext uri="{FF2B5EF4-FFF2-40B4-BE49-F238E27FC236}">
                    <a16:creationId xmlns:a16="http://schemas.microsoft.com/office/drawing/2014/main" id="{AB92D6A8-7A5F-0447-841A-19E00E7449D8}"/>
                  </a:ext>
                </a:extLst>
              </p:cNvPr>
              <p:cNvSpPr>
                <a:spLocks/>
              </p:cNvSpPr>
              <p:nvPr/>
            </p:nvSpPr>
            <p:spPr bwMode="auto">
              <a:xfrm>
                <a:off x="4348325" y="6116066"/>
                <a:ext cx="80966" cy="66668"/>
              </a:xfrm>
              <a:custGeom>
                <a:avLst/>
                <a:gdLst>
                  <a:gd name="T0" fmla="*/ 48 w 51"/>
                  <a:gd name="T1" fmla="*/ 29 h 42"/>
                  <a:gd name="T2" fmla="*/ 43 w 51"/>
                  <a:gd name="T3" fmla="*/ 31 h 42"/>
                  <a:gd name="T4" fmla="*/ 40 w 51"/>
                  <a:gd name="T5" fmla="*/ 31 h 42"/>
                  <a:gd name="T6" fmla="*/ 37 w 51"/>
                  <a:gd name="T7" fmla="*/ 27 h 42"/>
                  <a:gd name="T8" fmla="*/ 32 w 51"/>
                  <a:gd name="T9" fmla="*/ 25 h 42"/>
                  <a:gd name="T10" fmla="*/ 31 w 51"/>
                  <a:gd name="T11" fmla="*/ 24 h 42"/>
                  <a:gd name="T12" fmla="*/ 20 w 51"/>
                  <a:gd name="T13" fmla="*/ 19 h 42"/>
                  <a:gd name="T14" fmla="*/ 17 w 51"/>
                  <a:gd name="T15" fmla="*/ 18 h 42"/>
                  <a:gd name="T16" fmla="*/ 17 w 51"/>
                  <a:gd name="T17" fmla="*/ 14 h 42"/>
                  <a:gd name="T18" fmla="*/ 14 w 51"/>
                  <a:gd name="T19" fmla="*/ 11 h 42"/>
                  <a:gd name="T20" fmla="*/ 10 w 51"/>
                  <a:gd name="T21" fmla="*/ 10 h 42"/>
                  <a:gd name="T22" fmla="*/ 8 w 51"/>
                  <a:gd name="T23" fmla="*/ 4 h 42"/>
                  <a:gd name="T24" fmla="*/ 7 w 51"/>
                  <a:gd name="T25" fmla="*/ 1 h 42"/>
                  <a:gd name="T26" fmla="*/ 3 w 51"/>
                  <a:gd name="T27" fmla="*/ 2 h 42"/>
                  <a:gd name="T28" fmla="*/ 0 w 51"/>
                  <a:gd name="T29" fmla="*/ 0 h 42"/>
                  <a:gd name="T30" fmla="*/ 7 w 51"/>
                  <a:gd name="T31" fmla="*/ 32 h 42"/>
                  <a:gd name="T32" fmla="*/ 7 w 51"/>
                  <a:gd name="T33" fmla="*/ 32 h 42"/>
                  <a:gd name="T34" fmla="*/ 13 w 51"/>
                  <a:gd name="T35" fmla="*/ 31 h 42"/>
                  <a:gd name="T36" fmla="*/ 17 w 51"/>
                  <a:gd name="T37" fmla="*/ 31 h 42"/>
                  <a:gd name="T38" fmla="*/ 21 w 51"/>
                  <a:gd name="T39" fmla="*/ 30 h 42"/>
                  <a:gd name="T40" fmla="*/ 20 w 51"/>
                  <a:gd name="T41" fmla="*/ 31 h 42"/>
                  <a:gd name="T42" fmla="*/ 17 w 51"/>
                  <a:gd name="T43" fmla="*/ 32 h 42"/>
                  <a:gd name="T44" fmla="*/ 14 w 51"/>
                  <a:gd name="T45" fmla="*/ 34 h 42"/>
                  <a:gd name="T46" fmla="*/ 7 w 51"/>
                  <a:gd name="T47" fmla="*/ 34 h 42"/>
                  <a:gd name="T48" fmla="*/ 8 w 51"/>
                  <a:gd name="T49" fmla="*/ 40 h 42"/>
                  <a:gd name="T50" fmla="*/ 10 w 51"/>
                  <a:gd name="T51" fmla="*/ 40 h 42"/>
                  <a:gd name="T52" fmla="*/ 14 w 51"/>
                  <a:gd name="T53" fmla="*/ 38 h 42"/>
                  <a:gd name="T54" fmla="*/ 21 w 51"/>
                  <a:gd name="T55" fmla="*/ 39 h 42"/>
                  <a:gd name="T56" fmla="*/ 24 w 51"/>
                  <a:gd name="T57" fmla="*/ 38 h 42"/>
                  <a:gd name="T58" fmla="*/ 31 w 51"/>
                  <a:gd name="T59" fmla="*/ 39 h 42"/>
                  <a:gd name="T60" fmla="*/ 34 w 51"/>
                  <a:gd name="T61" fmla="*/ 42 h 42"/>
                  <a:gd name="T62" fmla="*/ 37 w 51"/>
                  <a:gd name="T63" fmla="*/ 42 h 42"/>
                  <a:gd name="T64" fmla="*/ 40 w 51"/>
                  <a:gd name="T65" fmla="*/ 42 h 42"/>
                  <a:gd name="T66" fmla="*/ 42 w 51"/>
                  <a:gd name="T67" fmla="*/ 38 h 42"/>
                  <a:gd name="T68" fmla="*/ 43 w 51"/>
                  <a:gd name="T69" fmla="*/ 35 h 42"/>
                  <a:gd name="T70" fmla="*/ 46 w 51"/>
                  <a:gd name="T71" fmla="*/ 35 h 42"/>
                  <a:gd name="T72" fmla="*/ 48 w 51"/>
                  <a:gd name="T73" fmla="*/ 36 h 42"/>
                  <a:gd name="T74" fmla="*/ 51 w 51"/>
                  <a:gd name="T75" fmla="*/ 34 h 42"/>
                  <a:gd name="T76" fmla="*/ 51 w 51"/>
                  <a:gd name="T77" fmla="*/ 31 h 42"/>
                  <a:gd name="T78" fmla="*/ 48 w 51"/>
                  <a:gd name="T79"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42">
                    <a:moveTo>
                      <a:pt x="48" y="29"/>
                    </a:moveTo>
                    <a:lnTo>
                      <a:pt x="43" y="31"/>
                    </a:lnTo>
                    <a:lnTo>
                      <a:pt x="40" y="31"/>
                    </a:lnTo>
                    <a:lnTo>
                      <a:pt x="37" y="27"/>
                    </a:lnTo>
                    <a:lnTo>
                      <a:pt x="32" y="25"/>
                    </a:lnTo>
                    <a:lnTo>
                      <a:pt x="31" y="24"/>
                    </a:lnTo>
                    <a:lnTo>
                      <a:pt x="20" y="19"/>
                    </a:lnTo>
                    <a:lnTo>
                      <a:pt x="17" y="18"/>
                    </a:lnTo>
                    <a:lnTo>
                      <a:pt x="17" y="14"/>
                    </a:lnTo>
                    <a:lnTo>
                      <a:pt x="14" y="11"/>
                    </a:lnTo>
                    <a:lnTo>
                      <a:pt x="10" y="10"/>
                    </a:lnTo>
                    <a:lnTo>
                      <a:pt x="8" y="4"/>
                    </a:lnTo>
                    <a:lnTo>
                      <a:pt x="7" y="1"/>
                    </a:lnTo>
                    <a:lnTo>
                      <a:pt x="3" y="2"/>
                    </a:lnTo>
                    <a:lnTo>
                      <a:pt x="0" y="0"/>
                    </a:lnTo>
                    <a:lnTo>
                      <a:pt x="7" y="32"/>
                    </a:lnTo>
                    <a:lnTo>
                      <a:pt x="7" y="32"/>
                    </a:lnTo>
                    <a:lnTo>
                      <a:pt x="13" y="31"/>
                    </a:lnTo>
                    <a:lnTo>
                      <a:pt x="17" y="31"/>
                    </a:lnTo>
                    <a:lnTo>
                      <a:pt x="21" y="30"/>
                    </a:lnTo>
                    <a:lnTo>
                      <a:pt x="20" y="31"/>
                    </a:lnTo>
                    <a:lnTo>
                      <a:pt x="17" y="32"/>
                    </a:lnTo>
                    <a:lnTo>
                      <a:pt x="14" y="34"/>
                    </a:lnTo>
                    <a:lnTo>
                      <a:pt x="7" y="34"/>
                    </a:lnTo>
                    <a:lnTo>
                      <a:pt x="8" y="40"/>
                    </a:lnTo>
                    <a:lnTo>
                      <a:pt x="10" y="40"/>
                    </a:lnTo>
                    <a:lnTo>
                      <a:pt x="14" y="38"/>
                    </a:lnTo>
                    <a:lnTo>
                      <a:pt x="21" y="39"/>
                    </a:lnTo>
                    <a:lnTo>
                      <a:pt x="24" y="38"/>
                    </a:lnTo>
                    <a:lnTo>
                      <a:pt x="31" y="39"/>
                    </a:lnTo>
                    <a:lnTo>
                      <a:pt x="34" y="42"/>
                    </a:lnTo>
                    <a:lnTo>
                      <a:pt x="37" y="42"/>
                    </a:lnTo>
                    <a:lnTo>
                      <a:pt x="40" y="42"/>
                    </a:lnTo>
                    <a:lnTo>
                      <a:pt x="42" y="38"/>
                    </a:lnTo>
                    <a:lnTo>
                      <a:pt x="43" y="35"/>
                    </a:lnTo>
                    <a:lnTo>
                      <a:pt x="46" y="35"/>
                    </a:lnTo>
                    <a:lnTo>
                      <a:pt x="48" y="36"/>
                    </a:lnTo>
                    <a:lnTo>
                      <a:pt x="51" y="34"/>
                    </a:lnTo>
                    <a:lnTo>
                      <a:pt x="51" y="31"/>
                    </a:lnTo>
                    <a:lnTo>
                      <a:pt x="48"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5" name="Freeform 1315">
                <a:extLst>
                  <a:ext uri="{FF2B5EF4-FFF2-40B4-BE49-F238E27FC236}">
                    <a16:creationId xmlns:a16="http://schemas.microsoft.com/office/drawing/2014/main" id="{5F0404D1-92D8-014A-9BB1-4CE3B5BEC06E}"/>
                  </a:ext>
                </a:extLst>
              </p:cNvPr>
              <p:cNvSpPr>
                <a:spLocks/>
              </p:cNvSpPr>
              <p:nvPr/>
            </p:nvSpPr>
            <p:spPr bwMode="auto">
              <a:xfrm>
                <a:off x="4341975" y="6084318"/>
                <a:ext cx="12701" cy="31747"/>
              </a:xfrm>
              <a:custGeom>
                <a:avLst/>
                <a:gdLst>
                  <a:gd name="T0" fmla="*/ 5 w 8"/>
                  <a:gd name="T1" fmla="*/ 17 h 20"/>
                  <a:gd name="T2" fmla="*/ 7 w 8"/>
                  <a:gd name="T3" fmla="*/ 16 h 20"/>
                  <a:gd name="T4" fmla="*/ 8 w 8"/>
                  <a:gd name="T5" fmla="*/ 17 h 20"/>
                  <a:gd name="T6" fmla="*/ 7 w 8"/>
                  <a:gd name="T7" fmla="*/ 10 h 20"/>
                  <a:gd name="T8" fmla="*/ 3 w 8"/>
                  <a:gd name="T9" fmla="*/ 3 h 20"/>
                  <a:gd name="T10" fmla="*/ 0 w 8"/>
                  <a:gd name="T11" fmla="*/ 0 h 20"/>
                  <a:gd name="T12" fmla="*/ 0 w 8"/>
                  <a:gd name="T13" fmla="*/ 0 h 20"/>
                  <a:gd name="T14" fmla="*/ 4 w 8"/>
                  <a:gd name="T15" fmla="*/ 20 h 20"/>
                  <a:gd name="T16" fmla="*/ 5 w 8"/>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0">
                    <a:moveTo>
                      <a:pt x="5" y="17"/>
                    </a:moveTo>
                    <a:lnTo>
                      <a:pt x="7" y="16"/>
                    </a:lnTo>
                    <a:lnTo>
                      <a:pt x="8" y="17"/>
                    </a:lnTo>
                    <a:lnTo>
                      <a:pt x="7" y="10"/>
                    </a:lnTo>
                    <a:lnTo>
                      <a:pt x="3" y="3"/>
                    </a:lnTo>
                    <a:lnTo>
                      <a:pt x="0" y="0"/>
                    </a:lnTo>
                    <a:lnTo>
                      <a:pt x="0" y="0"/>
                    </a:lnTo>
                    <a:lnTo>
                      <a:pt x="4" y="20"/>
                    </a:lnTo>
                    <a:lnTo>
                      <a:pt x="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6" name="Freeform 1316">
                <a:extLst>
                  <a:ext uri="{FF2B5EF4-FFF2-40B4-BE49-F238E27FC236}">
                    <a16:creationId xmlns:a16="http://schemas.microsoft.com/office/drawing/2014/main" id="{A93DDCF0-3311-2549-BC5A-54782F9A3BD7}"/>
                  </a:ext>
                </a:extLst>
              </p:cNvPr>
              <p:cNvSpPr>
                <a:spLocks/>
              </p:cNvSpPr>
              <p:nvPr/>
            </p:nvSpPr>
            <p:spPr bwMode="auto">
              <a:xfrm>
                <a:off x="4441995" y="6163686"/>
                <a:ext cx="17464" cy="11112"/>
              </a:xfrm>
              <a:custGeom>
                <a:avLst/>
                <a:gdLst>
                  <a:gd name="T0" fmla="*/ 6 w 11"/>
                  <a:gd name="T1" fmla="*/ 3 h 7"/>
                  <a:gd name="T2" fmla="*/ 2 w 11"/>
                  <a:gd name="T3" fmla="*/ 3 h 7"/>
                  <a:gd name="T4" fmla="*/ 0 w 11"/>
                  <a:gd name="T5" fmla="*/ 5 h 7"/>
                  <a:gd name="T6" fmla="*/ 3 w 11"/>
                  <a:gd name="T7" fmla="*/ 7 h 7"/>
                  <a:gd name="T8" fmla="*/ 6 w 11"/>
                  <a:gd name="T9" fmla="*/ 5 h 7"/>
                  <a:gd name="T10" fmla="*/ 8 w 11"/>
                  <a:gd name="T11" fmla="*/ 3 h 7"/>
                  <a:gd name="T12" fmla="*/ 11 w 11"/>
                  <a:gd name="T13" fmla="*/ 1 h 7"/>
                  <a:gd name="T14" fmla="*/ 7 w 11"/>
                  <a:gd name="T15" fmla="*/ 0 h 7"/>
                  <a:gd name="T16" fmla="*/ 6 w 11"/>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6" y="3"/>
                    </a:moveTo>
                    <a:lnTo>
                      <a:pt x="2" y="3"/>
                    </a:lnTo>
                    <a:lnTo>
                      <a:pt x="0" y="5"/>
                    </a:lnTo>
                    <a:lnTo>
                      <a:pt x="3" y="7"/>
                    </a:lnTo>
                    <a:lnTo>
                      <a:pt x="6" y="5"/>
                    </a:lnTo>
                    <a:lnTo>
                      <a:pt x="8" y="3"/>
                    </a:lnTo>
                    <a:lnTo>
                      <a:pt x="11" y="1"/>
                    </a:lnTo>
                    <a:lnTo>
                      <a:pt x="7" y="0"/>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7" name="Freeform 1317">
                <a:extLst>
                  <a:ext uri="{FF2B5EF4-FFF2-40B4-BE49-F238E27FC236}">
                    <a16:creationId xmlns:a16="http://schemas.microsoft.com/office/drawing/2014/main" id="{116EFFE7-65BB-3C43-9B0B-5ADECF1BA2CD}"/>
                  </a:ext>
                </a:extLst>
              </p:cNvPr>
              <p:cNvSpPr>
                <a:spLocks/>
              </p:cNvSpPr>
              <p:nvPr/>
            </p:nvSpPr>
            <p:spPr bwMode="auto">
              <a:xfrm>
                <a:off x="4173697" y="5803356"/>
                <a:ext cx="9525" cy="6349"/>
              </a:xfrm>
              <a:custGeom>
                <a:avLst/>
                <a:gdLst>
                  <a:gd name="T0" fmla="*/ 1 w 8"/>
                  <a:gd name="T1" fmla="*/ 5 h 5"/>
                  <a:gd name="T2" fmla="*/ 2 w 8"/>
                  <a:gd name="T3" fmla="*/ 3 h 5"/>
                  <a:gd name="T4" fmla="*/ 6 w 8"/>
                  <a:gd name="T5" fmla="*/ 2 h 5"/>
                  <a:gd name="T6" fmla="*/ 8 w 8"/>
                  <a:gd name="T7" fmla="*/ 0 h 5"/>
                  <a:gd name="T8" fmla="*/ 0 w 8"/>
                  <a:gd name="T9" fmla="*/ 0 h 5"/>
                  <a:gd name="T10" fmla="*/ 0 w 8"/>
                  <a:gd name="T11" fmla="*/ 3 h 5"/>
                  <a:gd name="T12" fmla="*/ 1 w 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5"/>
                    </a:moveTo>
                    <a:cubicBezTo>
                      <a:pt x="2" y="3"/>
                      <a:pt x="2" y="3"/>
                      <a:pt x="2" y="3"/>
                    </a:cubicBezTo>
                    <a:cubicBezTo>
                      <a:pt x="6" y="2"/>
                      <a:pt x="6" y="2"/>
                      <a:pt x="6" y="2"/>
                    </a:cubicBezTo>
                    <a:cubicBezTo>
                      <a:pt x="8" y="0"/>
                      <a:pt x="8" y="0"/>
                      <a:pt x="8" y="0"/>
                    </a:cubicBezTo>
                    <a:cubicBezTo>
                      <a:pt x="0" y="0"/>
                      <a:pt x="0" y="0"/>
                      <a:pt x="0" y="0"/>
                    </a:cubicBezTo>
                    <a:cubicBezTo>
                      <a:pt x="0" y="3"/>
                      <a:pt x="0" y="3"/>
                      <a:pt x="0" y="3"/>
                    </a:cubicBezTo>
                    <a:cubicBezTo>
                      <a:pt x="0" y="3"/>
                      <a:pt x="1" y="5"/>
                      <a:pt x="1"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8" name="Freeform 1318">
                <a:extLst>
                  <a:ext uri="{FF2B5EF4-FFF2-40B4-BE49-F238E27FC236}">
                    <a16:creationId xmlns:a16="http://schemas.microsoft.com/office/drawing/2014/main" id="{8AE2223D-2D85-7D48-95EF-9175BFE6BA35}"/>
                  </a:ext>
                </a:extLst>
              </p:cNvPr>
              <p:cNvSpPr>
                <a:spLocks/>
              </p:cNvSpPr>
              <p:nvPr/>
            </p:nvSpPr>
            <p:spPr bwMode="auto">
              <a:xfrm>
                <a:off x="4175285" y="5952568"/>
                <a:ext cx="9525" cy="17461"/>
              </a:xfrm>
              <a:custGeom>
                <a:avLst/>
                <a:gdLst>
                  <a:gd name="T0" fmla="*/ 2 w 6"/>
                  <a:gd name="T1" fmla="*/ 11 h 11"/>
                  <a:gd name="T2" fmla="*/ 5 w 6"/>
                  <a:gd name="T3" fmla="*/ 7 h 11"/>
                  <a:gd name="T4" fmla="*/ 6 w 6"/>
                  <a:gd name="T5" fmla="*/ 6 h 11"/>
                  <a:gd name="T6" fmla="*/ 5 w 6"/>
                  <a:gd name="T7" fmla="*/ 3 h 11"/>
                  <a:gd name="T8" fmla="*/ 1 w 6"/>
                  <a:gd name="T9" fmla="*/ 1 h 11"/>
                  <a:gd name="T10" fmla="*/ 1 w 6"/>
                  <a:gd name="T11" fmla="*/ 0 h 11"/>
                  <a:gd name="T12" fmla="*/ 0 w 6"/>
                  <a:gd name="T13" fmla="*/ 2 h 11"/>
                  <a:gd name="T14" fmla="*/ 1 w 6"/>
                  <a:gd name="T15" fmla="*/ 7 h 11"/>
                  <a:gd name="T16" fmla="*/ 1 w 6"/>
                  <a:gd name="T17" fmla="*/ 10 h 11"/>
                  <a:gd name="T18" fmla="*/ 2 w 6"/>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2" y="11"/>
                    </a:moveTo>
                    <a:lnTo>
                      <a:pt x="5" y="7"/>
                    </a:lnTo>
                    <a:lnTo>
                      <a:pt x="6" y="6"/>
                    </a:lnTo>
                    <a:lnTo>
                      <a:pt x="5" y="3"/>
                    </a:lnTo>
                    <a:lnTo>
                      <a:pt x="1" y="1"/>
                    </a:lnTo>
                    <a:lnTo>
                      <a:pt x="1" y="0"/>
                    </a:lnTo>
                    <a:lnTo>
                      <a:pt x="0" y="2"/>
                    </a:lnTo>
                    <a:lnTo>
                      <a:pt x="1" y="7"/>
                    </a:lnTo>
                    <a:lnTo>
                      <a:pt x="1" y="10"/>
                    </a:lnTo>
                    <a:lnTo>
                      <a:pt x="2"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9" name="Freeform 1319">
                <a:extLst>
                  <a:ext uri="{FF2B5EF4-FFF2-40B4-BE49-F238E27FC236}">
                    <a16:creationId xmlns:a16="http://schemas.microsoft.com/office/drawing/2014/main" id="{5514AECD-C2F4-E945-A596-368778A30B48}"/>
                  </a:ext>
                </a:extLst>
              </p:cNvPr>
              <p:cNvSpPr>
                <a:spLocks/>
              </p:cNvSpPr>
              <p:nvPr/>
            </p:nvSpPr>
            <p:spPr bwMode="auto">
              <a:xfrm>
                <a:off x="4170522" y="5938283"/>
                <a:ext cx="6350" cy="12699"/>
              </a:xfrm>
              <a:custGeom>
                <a:avLst/>
                <a:gdLst>
                  <a:gd name="T0" fmla="*/ 4 w 4"/>
                  <a:gd name="T1" fmla="*/ 5 h 8"/>
                  <a:gd name="T2" fmla="*/ 3 w 4"/>
                  <a:gd name="T3" fmla="*/ 2 h 8"/>
                  <a:gd name="T4" fmla="*/ 1 w 4"/>
                  <a:gd name="T5" fmla="*/ 0 h 8"/>
                  <a:gd name="T6" fmla="*/ 0 w 4"/>
                  <a:gd name="T7" fmla="*/ 0 h 8"/>
                  <a:gd name="T8" fmla="*/ 0 w 4"/>
                  <a:gd name="T9" fmla="*/ 5 h 8"/>
                  <a:gd name="T10" fmla="*/ 1 w 4"/>
                  <a:gd name="T11" fmla="*/ 6 h 8"/>
                  <a:gd name="T12" fmla="*/ 1 w 4"/>
                  <a:gd name="T13" fmla="*/ 8 h 8"/>
                  <a:gd name="T14" fmla="*/ 3 w 4"/>
                  <a:gd name="T15" fmla="*/ 7 h 8"/>
                  <a:gd name="T16" fmla="*/ 4 w 4"/>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5"/>
                    </a:moveTo>
                    <a:lnTo>
                      <a:pt x="3" y="2"/>
                    </a:lnTo>
                    <a:lnTo>
                      <a:pt x="1" y="0"/>
                    </a:lnTo>
                    <a:lnTo>
                      <a:pt x="0" y="0"/>
                    </a:lnTo>
                    <a:lnTo>
                      <a:pt x="0" y="5"/>
                    </a:lnTo>
                    <a:lnTo>
                      <a:pt x="1" y="6"/>
                    </a:lnTo>
                    <a:lnTo>
                      <a:pt x="1" y="8"/>
                    </a:lnTo>
                    <a:lnTo>
                      <a:pt x="3"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0" name="Freeform 1320">
                <a:extLst>
                  <a:ext uri="{FF2B5EF4-FFF2-40B4-BE49-F238E27FC236}">
                    <a16:creationId xmlns:a16="http://schemas.microsoft.com/office/drawing/2014/main" id="{AEFF3B37-1BAE-1F42-A4CE-06043783D402}"/>
                  </a:ext>
                </a:extLst>
              </p:cNvPr>
              <p:cNvSpPr>
                <a:spLocks/>
              </p:cNvSpPr>
              <p:nvPr/>
            </p:nvSpPr>
            <p:spPr bwMode="auto">
              <a:xfrm>
                <a:off x="4176872" y="5979553"/>
                <a:ext cx="7938" cy="12699"/>
              </a:xfrm>
              <a:custGeom>
                <a:avLst/>
                <a:gdLst>
                  <a:gd name="T0" fmla="*/ 0 w 5"/>
                  <a:gd name="T1" fmla="*/ 3 h 8"/>
                  <a:gd name="T2" fmla="*/ 2 w 5"/>
                  <a:gd name="T3" fmla="*/ 5 h 8"/>
                  <a:gd name="T4" fmla="*/ 1 w 5"/>
                  <a:gd name="T5" fmla="*/ 7 h 8"/>
                  <a:gd name="T6" fmla="*/ 3 w 5"/>
                  <a:gd name="T7" fmla="*/ 8 h 8"/>
                  <a:gd name="T8" fmla="*/ 4 w 5"/>
                  <a:gd name="T9" fmla="*/ 7 h 8"/>
                  <a:gd name="T10" fmla="*/ 5 w 5"/>
                  <a:gd name="T11" fmla="*/ 4 h 8"/>
                  <a:gd name="T12" fmla="*/ 4 w 5"/>
                  <a:gd name="T13" fmla="*/ 0 h 8"/>
                  <a:gd name="T14" fmla="*/ 0 w 5"/>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0" y="3"/>
                    </a:moveTo>
                    <a:lnTo>
                      <a:pt x="2" y="5"/>
                    </a:lnTo>
                    <a:lnTo>
                      <a:pt x="1" y="7"/>
                    </a:lnTo>
                    <a:lnTo>
                      <a:pt x="3" y="8"/>
                    </a:lnTo>
                    <a:lnTo>
                      <a:pt x="4" y="7"/>
                    </a:lnTo>
                    <a:lnTo>
                      <a:pt x="5" y="4"/>
                    </a:lnTo>
                    <a:lnTo>
                      <a:pt x="4"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1" name="Freeform 1321">
                <a:extLst>
                  <a:ext uri="{FF2B5EF4-FFF2-40B4-BE49-F238E27FC236}">
                    <a16:creationId xmlns:a16="http://schemas.microsoft.com/office/drawing/2014/main" id="{B6020153-8C4D-6A43-8C97-86FAD25DDBB1}"/>
                  </a:ext>
                </a:extLst>
              </p:cNvPr>
              <p:cNvSpPr>
                <a:spLocks/>
              </p:cNvSpPr>
              <p:nvPr/>
            </p:nvSpPr>
            <p:spPr bwMode="auto">
              <a:xfrm>
                <a:off x="4168935" y="5784309"/>
                <a:ext cx="7938" cy="7937"/>
              </a:xfrm>
              <a:custGeom>
                <a:avLst/>
                <a:gdLst>
                  <a:gd name="T0" fmla="*/ 0 w 5"/>
                  <a:gd name="T1" fmla="*/ 2 h 5"/>
                  <a:gd name="T2" fmla="*/ 1 w 5"/>
                  <a:gd name="T3" fmla="*/ 4 h 5"/>
                  <a:gd name="T4" fmla="*/ 2 w 5"/>
                  <a:gd name="T5" fmla="*/ 5 h 5"/>
                  <a:gd name="T6" fmla="*/ 5 w 5"/>
                  <a:gd name="T7" fmla="*/ 3 h 5"/>
                  <a:gd name="T8" fmla="*/ 5 w 5"/>
                  <a:gd name="T9" fmla="*/ 2 h 5"/>
                  <a:gd name="T10" fmla="*/ 3 w 5"/>
                  <a:gd name="T11" fmla="*/ 0 h 5"/>
                  <a:gd name="T12" fmla="*/ 2 w 5"/>
                  <a:gd name="T13" fmla="*/ 0 h 5"/>
                  <a:gd name="T14" fmla="*/ 0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2"/>
                    </a:moveTo>
                    <a:lnTo>
                      <a:pt x="1" y="4"/>
                    </a:lnTo>
                    <a:lnTo>
                      <a:pt x="2" y="5"/>
                    </a:lnTo>
                    <a:lnTo>
                      <a:pt x="5" y="3"/>
                    </a:lnTo>
                    <a:lnTo>
                      <a:pt x="5" y="2"/>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2" name="Freeform 1322">
                <a:extLst>
                  <a:ext uri="{FF2B5EF4-FFF2-40B4-BE49-F238E27FC236}">
                    <a16:creationId xmlns:a16="http://schemas.microsoft.com/office/drawing/2014/main" id="{2EE9A4D7-7700-1E4B-8E7E-69EE31308502}"/>
                  </a:ext>
                </a:extLst>
              </p:cNvPr>
              <p:cNvSpPr>
                <a:spLocks/>
              </p:cNvSpPr>
              <p:nvPr/>
            </p:nvSpPr>
            <p:spPr bwMode="auto">
              <a:xfrm>
                <a:off x="4184811" y="5795421"/>
                <a:ext cx="3175" cy="6349"/>
              </a:xfrm>
              <a:custGeom>
                <a:avLst/>
                <a:gdLst>
                  <a:gd name="T0" fmla="*/ 0 w 2"/>
                  <a:gd name="T1" fmla="*/ 3 h 4"/>
                  <a:gd name="T2" fmla="*/ 2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lnTo>
                      <a:pt x="2" y="4"/>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3" name="Freeform 1323">
                <a:extLst>
                  <a:ext uri="{FF2B5EF4-FFF2-40B4-BE49-F238E27FC236}">
                    <a16:creationId xmlns:a16="http://schemas.microsoft.com/office/drawing/2014/main" id="{060F5AD4-AE0B-3F4E-A0F4-EBDE2BB32E4B}"/>
                  </a:ext>
                </a:extLst>
              </p:cNvPr>
              <p:cNvSpPr>
                <a:spLocks/>
              </p:cNvSpPr>
              <p:nvPr/>
            </p:nvSpPr>
            <p:spPr bwMode="auto">
              <a:xfrm>
                <a:off x="4173697" y="5831929"/>
                <a:ext cx="9525" cy="9524"/>
              </a:xfrm>
              <a:custGeom>
                <a:avLst/>
                <a:gdLst>
                  <a:gd name="T0" fmla="*/ 6 w 6"/>
                  <a:gd name="T1" fmla="*/ 5 h 6"/>
                  <a:gd name="T2" fmla="*/ 5 w 6"/>
                  <a:gd name="T3" fmla="*/ 2 h 6"/>
                  <a:gd name="T4" fmla="*/ 2 w 6"/>
                  <a:gd name="T5" fmla="*/ 1 h 6"/>
                  <a:gd name="T6" fmla="*/ 1 w 6"/>
                  <a:gd name="T7" fmla="*/ 0 h 6"/>
                  <a:gd name="T8" fmla="*/ 0 w 6"/>
                  <a:gd name="T9" fmla="*/ 2 h 6"/>
                  <a:gd name="T10" fmla="*/ 2 w 6"/>
                  <a:gd name="T11" fmla="*/ 6 h 6"/>
                  <a:gd name="T12" fmla="*/ 6 w 6"/>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5"/>
                    </a:moveTo>
                    <a:lnTo>
                      <a:pt x="5" y="2"/>
                    </a:lnTo>
                    <a:lnTo>
                      <a:pt x="2" y="1"/>
                    </a:lnTo>
                    <a:lnTo>
                      <a:pt x="1" y="0"/>
                    </a:lnTo>
                    <a:lnTo>
                      <a:pt x="0" y="2"/>
                    </a:lnTo>
                    <a:lnTo>
                      <a:pt x="2"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4" name="Freeform 1324">
                <a:extLst>
                  <a:ext uri="{FF2B5EF4-FFF2-40B4-BE49-F238E27FC236}">
                    <a16:creationId xmlns:a16="http://schemas.microsoft.com/office/drawing/2014/main" id="{F4229181-DD93-4045-BC4E-5C45F4DD870D}"/>
                  </a:ext>
                </a:extLst>
              </p:cNvPr>
              <p:cNvSpPr>
                <a:spLocks/>
              </p:cNvSpPr>
              <p:nvPr/>
            </p:nvSpPr>
            <p:spPr bwMode="auto">
              <a:xfrm>
                <a:off x="4189573" y="6017650"/>
                <a:ext cx="4763" cy="6349"/>
              </a:xfrm>
              <a:custGeom>
                <a:avLst/>
                <a:gdLst>
                  <a:gd name="T0" fmla="*/ 0 w 3"/>
                  <a:gd name="T1" fmla="*/ 4 h 4"/>
                  <a:gd name="T2" fmla="*/ 1 w 3"/>
                  <a:gd name="T3" fmla="*/ 2 h 4"/>
                  <a:gd name="T4" fmla="*/ 3 w 3"/>
                  <a:gd name="T5" fmla="*/ 0 h 4"/>
                  <a:gd name="T6" fmla="*/ 0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1" y="2"/>
                    </a:lnTo>
                    <a:lnTo>
                      <a:pt x="3" y="0"/>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5" name="Freeform 1325">
                <a:extLst>
                  <a:ext uri="{FF2B5EF4-FFF2-40B4-BE49-F238E27FC236}">
                    <a16:creationId xmlns:a16="http://schemas.microsoft.com/office/drawing/2014/main" id="{672F567A-FE3C-9149-A384-8FC60B89329C}"/>
                  </a:ext>
                </a:extLst>
              </p:cNvPr>
              <p:cNvSpPr>
                <a:spLocks/>
              </p:cNvSpPr>
              <p:nvPr/>
            </p:nvSpPr>
            <p:spPr bwMode="auto">
              <a:xfrm>
                <a:off x="4175285" y="5779547"/>
                <a:ext cx="1588" cy="4762"/>
              </a:xfrm>
              <a:custGeom>
                <a:avLst/>
                <a:gdLst>
                  <a:gd name="T0" fmla="*/ 1 w 1"/>
                  <a:gd name="T1" fmla="*/ 3 h 3"/>
                  <a:gd name="T2" fmla="*/ 1 w 1"/>
                  <a:gd name="T3" fmla="*/ 2 h 3"/>
                  <a:gd name="T4" fmla="*/ 1 w 1"/>
                  <a:gd name="T5" fmla="*/ 0 h 3"/>
                  <a:gd name="T6" fmla="*/ 0 w 1"/>
                  <a:gd name="T7" fmla="*/ 1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6" name="Freeform 1326">
                <a:extLst>
                  <a:ext uri="{FF2B5EF4-FFF2-40B4-BE49-F238E27FC236}">
                    <a16:creationId xmlns:a16="http://schemas.microsoft.com/office/drawing/2014/main" id="{892B80FD-186E-C24A-BAB9-EB2223CA2B9D}"/>
                  </a:ext>
                </a:extLst>
              </p:cNvPr>
              <p:cNvSpPr>
                <a:spLocks/>
              </p:cNvSpPr>
              <p:nvPr/>
            </p:nvSpPr>
            <p:spPr bwMode="auto">
              <a:xfrm>
                <a:off x="4200686" y="6016062"/>
                <a:ext cx="14289" cy="15874"/>
              </a:xfrm>
              <a:custGeom>
                <a:avLst/>
                <a:gdLst>
                  <a:gd name="T0" fmla="*/ 8 w 9"/>
                  <a:gd name="T1" fmla="*/ 6 h 10"/>
                  <a:gd name="T2" fmla="*/ 6 w 9"/>
                  <a:gd name="T3" fmla="*/ 1 h 10"/>
                  <a:gd name="T4" fmla="*/ 4 w 9"/>
                  <a:gd name="T5" fmla="*/ 1 h 10"/>
                  <a:gd name="T6" fmla="*/ 2 w 9"/>
                  <a:gd name="T7" fmla="*/ 0 h 10"/>
                  <a:gd name="T8" fmla="*/ 1 w 9"/>
                  <a:gd name="T9" fmla="*/ 0 h 10"/>
                  <a:gd name="T10" fmla="*/ 0 w 9"/>
                  <a:gd name="T11" fmla="*/ 1 h 10"/>
                  <a:gd name="T12" fmla="*/ 3 w 9"/>
                  <a:gd name="T13" fmla="*/ 5 h 10"/>
                  <a:gd name="T14" fmla="*/ 6 w 9"/>
                  <a:gd name="T15" fmla="*/ 6 h 10"/>
                  <a:gd name="T16" fmla="*/ 9 w 9"/>
                  <a:gd name="T17" fmla="*/ 10 h 10"/>
                  <a:gd name="T18" fmla="*/ 8 w 9"/>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8" y="6"/>
                    </a:moveTo>
                    <a:lnTo>
                      <a:pt x="6" y="1"/>
                    </a:lnTo>
                    <a:lnTo>
                      <a:pt x="4" y="1"/>
                    </a:lnTo>
                    <a:lnTo>
                      <a:pt x="2" y="0"/>
                    </a:lnTo>
                    <a:lnTo>
                      <a:pt x="1" y="0"/>
                    </a:lnTo>
                    <a:lnTo>
                      <a:pt x="0" y="1"/>
                    </a:lnTo>
                    <a:lnTo>
                      <a:pt x="3" y="5"/>
                    </a:lnTo>
                    <a:lnTo>
                      <a:pt x="6" y="6"/>
                    </a:lnTo>
                    <a:lnTo>
                      <a:pt x="9" y="10"/>
                    </a:ln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7" name="Freeform 1327">
                <a:extLst>
                  <a:ext uri="{FF2B5EF4-FFF2-40B4-BE49-F238E27FC236}">
                    <a16:creationId xmlns:a16="http://schemas.microsoft.com/office/drawing/2014/main" id="{ED1A3474-EFD2-374C-82C6-27E38C66B762}"/>
                  </a:ext>
                </a:extLst>
              </p:cNvPr>
              <p:cNvSpPr>
                <a:spLocks/>
              </p:cNvSpPr>
              <p:nvPr/>
            </p:nvSpPr>
            <p:spPr bwMode="auto">
              <a:xfrm>
                <a:off x="4176872" y="5812881"/>
                <a:ext cx="7938" cy="3175"/>
              </a:xfrm>
              <a:custGeom>
                <a:avLst/>
                <a:gdLst>
                  <a:gd name="T0" fmla="*/ 5 w 5"/>
                  <a:gd name="T1" fmla="*/ 0 h 2"/>
                  <a:gd name="T2" fmla="*/ 3 w 5"/>
                  <a:gd name="T3" fmla="*/ 0 h 2"/>
                  <a:gd name="T4" fmla="*/ 0 w 5"/>
                  <a:gd name="T5" fmla="*/ 1 h 2"/>
                  <a:gd name="T6" fmla="*/ 1 w 5"/>
                  <a:gd name="T7" fmla="*/ 2 h 2"/>
                  <a:gd name="T8" fmla="*/ 4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3" y="0"/>
                    </a:lnTo>
                    <a:lnTo>
                      <a:pt x="0" y="1"/>
                    </a:lnTo>
                    <a:lnTo>
                      <a:pt x="1" y="2"/>
                    </a:lnTo>
                    <a:lnTo>
                      <a:pt x="4" y="2"/>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8" name="Freeform 1328">
                <a:extLst>
                  <a:ext uri="{FF2B5EF4-FFF2-40B4-BE49-F238E27FC236}">
                    <a16:creationId xmlns:a16="http://schemas.microsoft.com/office/drawing/2014/main" id="{E783CD59-47B1-0E42-A35C-52248B23F672}"/>
                  </a:ext>
                </a:extLst>
              </p:cNvPr>
              <p:cNvSpPr>
                <a:spLocks/>
              </p:cNvSpPr>
              <p:nvPr/>
            </p:nvSpPr>
            <p:spPr bwMode="auto">
              <a:xfrm>
                <a:off x="4183223" y="5949393"/>
                <a:ext cx="20639" cy="50796"/>
              </a:xfrm>
              <a:custGeom>
                <a:avLst/>
                <a:gdLst>
                  <a:gd name="T0" fmla="*/ 6 w 13"/>
                  <a:gd name="T1" fmla="*/ 29 h 32"/>
                  <a:gd name="T2" fmla="*/ 7 w 13"/>
                  <a:gd name="T3" fmla="*/ 28 h 32"/>
                  <a:gd name="T4" fmla="*/ 8 w 13"/>
                  <a:gd name="T5" fmla="*/ 24 h 32"/>
                  <a:gd name="T6" fmla="*/ 9 w 13"/>
                  <a:gd name="T7" fmla="*/ 27 h 32"/>
                  <a:gd name="T8" fmla="*/ 9 w 13"/>
                  <a:gd name="T9" fmla="*/ 31 h 32"/>
                  <a:gd name="T10" fmla="*/ 10 w 13"/>
                  <a:gd name="T11" fmla="*/ 32 h 32"/>
                  <a:gd name="T12" fmla="*/ 13 w 13"/>
                  <a:gd name="T13" fmla="*/ 30 h 32"/>
                  <a:gd name="T14" fmla="*/ 13 w 13"/>
                  <a:gd name="T15" fmla="*/ 25 h 32"/>
                  <a:gd name="T16" fmla="*/ 11 w 13"/>
                  <a:gd name="T17" fmla="*/ 20 h 32"/>
                  <a:gd name="T18" fmla="*/ 12 w 13"/>
                  <a:gd name="T19" fmla="*/ 19 h 32"/>
                  <a:gd name="T20" fmla="*/ 11 w 13"/>
                  <a:gd name="T21" fmla="*/ 13 h 32"/>
                  <a:gd name="T22" fmla="*/ 10 w 13"/>
                  <a:gd name="T23" fmla="*/ 9 h 32"/>
                  <a:gd name="T24" fmla="*/ 8 w 13"/>
                  <a:gd name="T25" fmla="*/ 2 h 32"/>
                  <a:gd name="T26" fmla="*/ 7 w 13"/>
                  <a:gd name="T27" fmla="*/ 0 h 32"/>
                  <a:gd name="T28" fmla="*/ 3 w 13"/>
                  <a:gd name="T29" fmla="*/ 0 h 32"/>
                  <a:gd name="T30" fmla="*/ 1 w 13"/>
                  <a:gd name="T31" fmla="*/ 2 h 32"/>
                  <a:gd name="T32" fmla="*/ 1 w 13"/>
                  <a:gd name="T33" fmla="*/ 5 h 32"/>
                  <a:gd name="T34" fmla="*/ 3 w 13"/>
                  <a:gd name="T35" fmla="*/ 8 h 32"/>
                  <a:gd name="T36" fmla="*/ 2 w 13"/>
                  <a:gd name="T37" fmla="*/ 11 h 32"/>
                  <a:gd name="T38" fmla="*/ 3 w 13"/>
                  <a:gd name="T39" fmla="*/ 12 h 32"/>
                  <a:gd name="T40" fmla="*/ 3 w 13"/>
                  <a:gd name="T41" fmla="*/ 12 h 32"/>
                  <a:gd name="T42" fmla="*/ 5 w 13"/>
                  <a:gd name="T43" fmla="*/ 10 h 32"/>
                  <a:gd name="T44" fmla="*/ 4 w 13"/>
                  <a:gd name="T45" fmla="*/ 12 h 32"/>
                  <a:gd name="T46" fmla="*/ 3 w 13"/>
                  <a:gd name="T47" fmla="*/ 15 h 32"/>
                  <a:gd name="T48" fmla="*/ 0 w 13"/>
                  <a:gd name="T49" fmla="*/ 15 h 32"/>
                  <a:gd name="T50" fmla="*/ 3 w 13"/>
                  <a:gd name="T51" fmla="*/ 22 h 32"/>
                  <a:gd name="T52" fmla="*/ 3 w 13"/>
                  <a:gd name="T53" fmla="*/ 26 h 32"/>
                  <a:gd name="T54" fmla="*/ 6 w 13"/>
                  <a:gd name="T5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32">
                    <a:moveTo>
                      <a:pt x="6" y="29"/>
                    </a:moveTo>
                    <a:lnTo>
                      <a:pt x="7" y="28"/>
                    </a:lnTo>
                    <a:lnTo>
                      <a:pt x="8" y="24"/>
                    </a:lnTo>
                    <a:lnTo>
                      <a:pt x="9" y="27"/>
                    </a:lnTo>
                    <a:lnTo>
                      <a:pt x="9" y="31"/>
                    </a:lnTo>
                    <a:lnTo>
                      <a:pt x="10" y="32"/>
                    </a:lnTo>
                    <a:lnTo>
                      <a:pt x="13" y="30"/>
                    </a:lnTo>
                    <a:lnTo>
                      <a:pt x="13" y="25"/>
                    </a:lnTo>
                    <a:lnTo>
                      <a:pt x="11" y="20"/>
                    </a:lnTo>
                    <a:lnTo>
                      <a:pt x="12" y="19"/>
                    </a:lnTo>
                    <a:lnTo>
                      <a:pt x="11" y="13"/>
                    </a:lnTo>
                    <a:lnTo>
                      <a:pt x="10" y="9"/>
                    </a:lnTo>
                    <a:lnTo>
                      <a:pt x="8" y="2"/>
                    </a:lnTo>
                    <a:lnTo>
                      <a:pt x="7" y="0"/>
                    </a:lnTo>
                    <a:lnTo>
                      <a:pt x="3" y="0"/>
                    </a:lnTo>
                    <a:lnTo>
                      <a:pt x="1" y="2"/>
                    </a:lnTo>
                    <a:lnTo>
                      <a:pt x="1" y="5"/>
                    </a:lnTo>
                    <a:lnTo>
                      <a:pt x="3" y="8"/>
                    </a:lnTo>
                    <a:lnTo>
                      <a:pt x="2" y="11"/>
                    </a:lnTo>
                    <a:lnTo>
                      <a:pt x="3" y="12"/>
                    </a:lnTo>
                    <a:lnTo>
                      <a:pt x="3" y="12"/>
                    </a:lnTo>
                    <a:lnTo>
                      <a:pt x="5" y="10"/>
                    </a:lnTo>
                    <a:lnTo>
                      <a:pt x="4" y="12"/>
                    </a:lnTo>
                    <a:lnTo>
                      <a:pt x="3" y="15"/>
                    </a:lnTo>
                    <a:lnTo>
                      <a:pt x="0" y="15"/>
                    </a:lnTo>
                    <a:lnTo>
                      <a:pt x="3" y="22"/>
                    </a:lnTo>
                    <a:lnTo>
                      <a:pt x="3"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9" name="Freeform 1329">
                <a:extLst>
                  <a:ext uri="{FF2B5EF4-FFF2-40B4-BE49-F238E27FC236}">
                    <a16:creationId xmlns:a16="http://schemas.microsoft.com/office/drawing/2014/main" id="{B1053C1B-732E-7044-BB0E-EF3D213E75A5}"/>
                  </a:ext>
                </a:extLst>
              </p:cNvPr>
              <p:cNvSpPr>
                <a:spLocks/>
              </p:cNvSpPr>
              <p:nvPr/>
            </p:nvSpPr>
            <p:spPr bwMode="auto">
              <a:xfrm>
                <a:off x="4200686" y="6025586"/>
                <a:ext cx="12701" cy="14286"/>
              </a:xfrm>
              <a:custGeom>
                <a:avLst/>
                <a:gdLst>
                  <a:gd name="T0" fmla="*/ 2 w 8"/>
                  <a:gd name="T1" fmla="*/ 0 h 9"/>
                  <a:gd name="T2" fmla="*/ 0 w 8"/>
                  <a:gd name="T3" fmla="*/ 1 h 9"/>
                  <a:gd name="T4" fmla="*/ 1 w 8"/>
                  <a:gd name="T5" fmla="*/ 5 h 9"/>
                  <a:gd name="T6" fmla="*/ 4 w 8"/>
                  <a:gd name="T7" fmla="*/ 9 h 9"/>
                  <a:gd name="T8" fmla="*/ 6 w 8"/>
                  <a:gd name="T9" fmla="*/ 9 h 9"/>
                  <a:gd name="T10" fmla="*/ 8 w 8"/>
                  <a:gd name="T11" fmla="*/ 7 h 9"/>
                  <a:gd name="T12" fmla="*/ 5 w 8"/>
                  <a:gd name="T13" fmla="*/ 2 h 9"/>
                  <a:gd name="T14" fmla="*/ 2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2" y="0"/>
                    </a:moveTo>
                    <a:lnTo>
                      <a:pt x="0" y="1"/>
                    </a:lnTo>
                    <a:lnTo>
                      <a:pt x="1" y="5"/>
                    </a:lnTo>
                    <a:lnTo>
                      <a:pt x="4" y="9"/>
                    </a:lnTo>
                    <a:lnTo>
                      <a:pt x="6" y="9"/>
                    </a:lnTo>
                    <a:lnTo>
                      <a:pt x="8" y="7"/>
                    </a:lnTo>
                    <a:lnTo>
                      <a:pt x="5"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0" name="Freeform 1330">
                <a:extLst>
                  <a:ext uri="{FF2B5EF4-FFF2-40B4-BE49-F238E27FC236}">
                    <a16:creationId xmlns:a16="http://schemas.microsoft.com/office/drawing/2014/main" id="{A9024BB5-1B68-744C-BA38-CA2FB56FAF82}"/>
                  </a:ext>
                </a:extLst>
              </p:cNvPr>
              <p:cNvSpPr>
                <a:spLocks/>
              </p:cNvSpPr>
              <p:nvPr/>
            </p:nvSpPr>
            <p:spPr bwMode="auto">
              <a:xfrm>
                <a:off x="4183223" y="5833517"/>
                <a:ext cx="4763" cy="3175"/>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1" name="Rectangle 1331">
                <a:extLst>
                  <a:ext uri="{FF2B5EF4-FFF2-40B4-BE49-F238E27FC236}">
                    <a16:creationId xmlns:a16="http://schemas.microsoft.com/office/drawing/2014/main" id="{4696C7F4-B31A-484D-BFA7-268BBEF741DD}"/>
                  </a:ext>
                </a:extLst>
              </p:cNvPr>
              <p:cNvSpPr>
                <a:spLocks noChangeArrowheads="1"/>
              </p:cNvSpPr>
              <p:nvPr/>
            </p:nvSpPr>
            <p:spPr bwMode="auto">
              <a:xfrm>
                <a:off x="4170522" y="5835104"/>
                <a:ext cx="1588" cy="476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2" name="Freeform 1332">
                <a:extLst>
                  <a:ext uri="{FF2B5EF4-FFF2-40B4-BE49-F238E27FC236}">
                    <a16:creationId xmlns:a16="http://schemas.microsoft.com/office/drawing/2014/main" id="{F3BF883A-0644-264F-B6A9-1C7D7BA75B6D}"/>
                  </a:ext>
                </a:extLst>
              </p:cNvPr>
              <p:cNvSpPr>
                <a:spLocks/>
              </p:cNvSpPr>
              <p:nvPr/>
            </p:nvSpPr>
            <p:spPr bwMode="auto">
              <a:xfrm>
                <a:off x="4170522" y="5793833"/>
                <a:ext cx="6350" cy="6349"/>
              </a:xfrm>
              <a:custGeom>
                <a:avLst/>
                <a:gdLst>
                  <a:gd name="T0" fmla="*/ 4 w 4"/>
                  <a:gd name="T1" fmla="*/ 3 h 4"/>
                  <a:gd name="T2" fmla="*/ 2 w 4"/>
                  <a:gd name="T3" fmla="*/ 0 h 4"/>
                  <a:gd name="T4" fmla="*/ 0 w 4"/>
                  <a:gd name="T5" fmla="*/ 0 h 4"/>
                  <a:gd name="T6" fmla="*/ 0 w 4"/>
                  <a:gd name="T7" fmla="*/ 1 h 4"/>
                  <a:gd name="T8" fmla="*/ 0 w 4"/>
                  <a:gd name="T9" fmla="*/ 4 h 4"/>
                  <a:gd name="T10" fmla="*/ 1 w 4"/>
                  <a:gd name="T11" fmla="*/ 3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2" y="0"/>
                    </a:lnTo>
                    <a:lnTo>
                      <a:pt x="0" y="0"/>
                    </a:lnTo>
                    <a:lnTo>
                      <a:pt x="0" y="1"/>
                    </a:lnTo>
                    <a:lnTo>
                      <a:pt x="0" y="4"/>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3" name="Freeform 1333">
                <a:extLst>
                  <a:ext uri="{FF2B5EF4-FFF2-40B4-BE49-F238E27FC236}">
                    <a16:creationId xmlns:a16="http://schemas.microsoft.com/office/drawing/2014/main" id="{B020F109-2EAE-DC4D-AF53-57703697A750}"/>
                  </a:ext>
                </a:extLst>
              </p:cNvPr>
              <p:cNvSpPr>
                <a:spLocks/>
              </p:cNvSpPr>
              <p:nvPr/>
            </p:nvSpPr>
            <p:spPr bwMode="auto">
              <a:xfrm>
                <a:off x="4159409" y="5765261"/>
                <a:ext cx="7938" cy="4762"/>
              </a:xfrm>
              <a:custGeom>
                <a:avLst/>
                <a:gdLst>
                  <a:gd name="T0" fmla="*/ 0 w 5"/>
                  <a:gd name="T1" fmla="*/ 1 h 3"/>
                  <a:gd name="T2" fmla="*/ 1 w 5"/>
                  <a:gd name="T3" fmla="*/ 3 h 3"/>
                  <a:gd name="T4" fmla="*/ 5 w 5"/>
                  <a:gd name="T5" fmla="*/ 1 h 3"/>
                  <a:gd name="T6" fmla="*/ 4 w 5"/>
                  <a:gd name="T7" fmla="*/ 0 h 3"/>
                  <a:gd name="T8" fmla="*/ 1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lnTo>
                      <a:pt x="1" y="3"/>
                    </a:lnTo>
                    <a:lnTo>
                      <a:pt x="5" y="1"/>
                    </a:lnTo>
                    <a:lnTo>
                      <a:pt x="4"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4" name="Freeform 1334">
                <a:extLst>
                  <a:ext uri="{FF2B5EF4-FFF2-40B4-BE49-F238E27FC236}">
                    <a16:creationId xmlns:a16="http://schemas.microsoft.com/office/drawing/2014/main" id="{700E65E1-F3D9-3148-82F6-D04953C51322}"/>
                  </a:ext>
                </a:extLst>
              </p:cNvPr>
              <p:cNvSpPr>
                <a:spLocks/>
              </p:cNvSpPr>
              <p:nvPr/>
            </p:nvSpPr>
            <p:spPr bwMode="auto">
              <a:xfrm>
                <a:off x="4173697" y="5770023"/>
                <a:ext cx="6350" cy="4762"/>
              </a:xfrm>
              <a:custGeom>
                <a:avLst/>
                <a:gdLst>
                  <a:gd name="T0" fmla="*/ 0 w 4"/>
                  <a:gd name="T1" fmla="*/ 1 h 3"/>
                  <a:gd name="T2" fmla="*/ 2 w 4"/>
                  <a:gd name="T3" fmla="*/ 3 h 3"/>
                  <a:gd name="T4" fmla="*/ 4 w 4"/>
                  <a:gd name="T5" fmla="*/ 1 h 3"/>
                  <a:gd name="T6" fmla="*/ 1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5" name="Freeform 1335">
                <a:extLst>
                  <a:ext uri="{FF2B5EF4-FFF2-40B4-BE49-F238E27FC236}">
                    <a16:creationId xmlns:a16="http://schemas.microsoft.com/office/drawing/2014/main" id="{1AAB0765-72ED-1649-979F-16DE13D427C7}"/>
                  </a:ext>
                </a:extLst>
              </p:cNvPr>
              <p:cNvSpPr>
                <a:spLocks/>
              </p:cNvSpPr>
              <p:nvPr/>
            </p:nvSpPr>
            <p:spPr bwMode="auto">
              <a:xfrm>
                <a:off x="4156234" y="5803356"/>
                <a:ext cx="6350" cy="6349"/>
              </a:xfrm>
              <a:custGeom>
                <a:avLst/>
                <a:gdLst>
                  <a:gd name="T0" fmla="*/ 0 w 4"/>
                  <a:gd name="T1" fmla="*/ 2 h 4"/>
                  <a:gd name="T2" fmla="*/ 3 w 4"/>
                  <a:gd name="T3" fmla="*/ 4 h 4"/>
                  <a:gd name="T4" fmla="*/ 4 w 4"/>
                  <a:gd name="T5" fmla="*/ 1 h 4"/>
                  <a:gd name="T6" fmla="*/ 3 w 4"/>
                  <a:gd name="T7" fmla="*/ 0 h 4"/>
                  <a:gd name="T8" fmla="*/ 0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3" y="4"/>
                    </a:lnTo>
                    <a:lnTo>
                      <a:pt x="4" y="1"/>
                    </a:lnTo>
                    <a:lnTo>
                      <a:pt x="3"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6" name="Freeform 1336">
                <a:extLst>
                  <a:ext uri="{FF2B5EF4-FFF2-40B4-BE49-F238E27FC236}">
                    <a16:creationId xmlns:a16="http://schemas.microsoft.com/office/drawing/2014/main" id="{0E3E0598-8EB0-B342-85A8-66762642C331}"/>
                  </a:ext>
                </a:extLst>
              </p:cNvPr>
              <p:cNvSpPr>
                <a:spLocks/>
              </p:cNvSpPr>
              <p:nvPr/>
            </p:nvSpPr>
            <p:spPr bwMode="auto">
              <a:xfrm>
                <a:off x="4164172" y="5797008"/>
                <a:ext cx="3175" cy="4762"/>
              </a:xfrm>
              <a:custGeom>
                <a:avLst/>
                <a:gdLst>
                  <a:gd name="T0" fmla="*/ 0 w 2"/>
                  <a:gd name="T1" fmla="*/ 2 h 3"/>
                  <a:gd name="T2" fmla="*/ 1 w 2"/>
                  <a:gd name="T3" fmla="*/ 3 h 3"/>
                  <a:gd name="T4" fmla="*/ 2 w 2"/>
                  <a:gd name="T5" fmla="*/ 1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7" name="Freeform 1337">
                <a:extLst>
                  <a:ext uri="{FF2B5EF4-FFF2-40B4-BE49-F238E27FC236}">
                    <a16:creationId xmlns:a16="http://schemas.microsoft.com/office/drawing/2014/main" id="{D1E7D181-B187-D34E-A36A-1E5BF602DD75}"/>
                  </a:ext>
                </a:extLst>
              </p:cNvPr>
              <p:cNvSpPr>
                <a:spLocks/>
              </p:cNvSpPr>
              <p:nvPr/>
            </p:nvSpPr>
            <p:spPr bwMode="auto">
              <a:xfrm>
                <a:off x="4181636" y="5771610"/>
                <a:ext cx="6350" cy="9524"/>
              </a:xfrm>
              <a:custGeom>
                <a:avLst/>
                <a:gdLst>
                  <a:gd name="T0" fmla="*/ 0 w 4"/>
                  <a:gd name="T1" fmla="*/ 2 h 6"/>
                  <a:gd name="T2" fmla="*/ 2 w 4"/>
                  <a:gd name="T3" fmla="*/ 4 h 6"/>
                  <a:gd name="T4" fmla="*/ 2 w 4"/>
                  <a:gd name="T5" fmla="*/ 6 h 6"/>
                  <a:gd name="T6" fmla="*/ 4 w 4"/>
                  <a:gd name="T7" fmla="*/ 5 h 6"/>
                  <a:gd name="T8" fmla="*/ 4 w 4"/>
                  <a:gd name="T9" fmla="*/ 1 h 6"/>
                  <a:gd name="T10" fmla="*/ 1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lnTo>
                      <a:pt x="2" y="4"/>
                    </a:lnTo>
                    <a:lnTo>
                      <a:pt x="2" y="6"/>
                    </a:lnTo>
                    <a:lnTo>
                      <a:pt x="4" y="5"/>
                    </a:lnTo>
                    <a:lnTo>
                      <a:pt x="4"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8" name="Freeform 1338">
                <a:extLst>
                  <a:ext uri="{FF2B5EF4-FFF2-40B4-BE49-F238E27FC236}">
                    <a16:creationId xmlns:a16="http://schemas.microsoft.com/office/drawing/2014/main" id="{B33B90E4-867F-E64D-B7AB-A3CF965B9B54}"/>
                  </a:ext>
                </a:extLst>
              </p:cNvPr>
              <p:cNvSpPr>
                <a:spLocks/>
              </p:cNvSpPr>
              <p:nvPr/>
            </p:nvSpPr>
            <p:spPr bwMode="auto">
              <a:xfrm>
                <a:off x="4180047" y="5792246"/>
                <a:ext cx="3175" cy="6349"/>
              </a:xfrm>
              <a:custGeom>
                <a:avLst/>
                <a:gdLst>
                  <a:gd name="T0" fmla="*/ 2 w 2"/>
                  <a:gd name="T1" fmla="*/ 4 h 4"/>
                  <a:gd name="T2" fmla="*/ 2 w 2"/>
                  <a:gd name="T3" fmla="*/ 0 h 4"/>
                  <a:gd name="T4" fmla="*/ 0 w 2"/>
                  <a:gd name="T5" fmla="*/ 1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9" name="Freeform 1339">
                <a:extLst>
                  <a:ext uri="{FF2B5EF4-FFF2-40B4-BE49-F238E27FC236}">
                    <a16:creationId xmlns:a16="http://schemas.microsoft.com/office/drawing/2014/main" id="{3E746835-0B95-1B41-9E9A-3B94A8831D0F}"/>
                  </a:ext>
                </a:extLst>
              </p:cNvPr>
              <p:cNvSpPr>
                <a:spLocks/>
              </p:cNvSpPr>
              <p:nvPr/>
            </p:nvSpPr>
            <p:spPr bwMode="auto">
              <a:xfrm>
                <a:off x="4176872" y="5825580"/>
                <a:ext cx="4763" cy="6349"/>
              </a:xfrm>
              <a:custGeom>
                <a:avLst/>
                <a:gdLst>
                  <a:gd name="T0" fmla="*/ 3 w 3"/>
                  <a:gd name="T1" fmla="*/ 0 h 4"/>
                  <a:gd name="T2" fmla="*/ 0 w 3"/>
                  <a:gd name="T3" fmla="*/ 1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1"/>
                    </a:lnTo>
                    <a:lnTo>
                      <a:pt x="3"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0" name="Freeform 1340">
                <a:extLst>
                  <a:ext uri="{FF2B5EF4-FFF2-40B4-BE49-F238E27FC236}">
                    <a16:creationId xmlns:a16="http://schemas.microsoft.com/office/drawing/2014/main" id="{98167CBE-847F-8345-826E-ECAC350759BA}"/>
                  </a:ext>
                </a:extLst>
              </p:cNvPr>
              <p:cNvSpPr>
                <a:spLocks/>
              </p:cNvSpPr>
              <p:nvPr/>
            </p:nvSpPr>
            <p:spPr bwMode="auto">
              <a:xfrm>
                <a:off x="4176872" y="5916059"/>
                <a:ext cx="19051" cy="30160"/>
              </a:xfrm>
              <a:custGeom>
                <a:avLst/>
                <a:gdLst>
                  <a:gd name="T0" fmla="*/ 7 w 12"/>
                  <a:gd name="T1" fmla="*/ 19 h 19"/>
                  <a:gd name="T2" fmla="*/ 9 w 12"/>
                  <a:gd name="T3" fmla="*/ 18 h 19"/>
                  <a:gd name="T4" fmla="*/ 12 w 12"/>
                  <a:gd name="T5" fmla="*/ 19 h 19"/>
                  <a:gd name="T6" fmla="*/ 11 w 12"/>
                  <a:gd name="T7" fmla="*/ 13 h 19"/>
                  <a:gd name="T8" fmla="*/ 8 w 12"/>
                  <a:gd name="T9" fmla="*/ 10 h 19"/>
                  <a:gd name="T10" fmla="*/ 8 w 12"/>
                  <a:gd name="T11" fmla="*/ 7 h 19"/>
                  <a:gd name="T12" fmla="*/ 5 w 12"/>
                  <a:gd name="T13" fmla="*/ 5 h 19"/>
                  <a:gd name="T14" fmla="*/ 5 w 12"/>
                  <a:gd name="T15" fmla="*/ 0 h 19"/>
                  <a:gd name="T16" fmla="*/ 3 w 12"/>
                  <a:gd name="T17" fmla="*/ 2 h 19"/>
                  <a:gd name="T18" fmla="*/ 0 w 12"/>
                  <a:gd name="T19" fmla="*/ 2 h 19"/>
                  <a:gd name="T20" fmla="*/ 0 w 12"/>
                  <a:gd name="T21" fmla="*/ 4 h 19"/>
                  <a:gd name="T22" fmla="*/ 2 w 12"/>
                  <a:gd name="T23" fmla="*/ 7 h 19"/>
                  <a:gd name="T24" fmla="*/ 5 w 12"/>
                  <a:gd name="T25" fmla="*/ 12 h 19"/>
                  <a:gd name="T26" fmla="*/ 6 w 12"/>
                  <a:gd name="T27" fmla="*/ 12 h 19"/>
                  <a:gd name="T28" fmla="*/ 7 w 12"/>
                  <a:gd name="T29" fmla="*/ 13 h 19"/>
                  <a:gd name="T30" fmla="*/ 6 w 12"/>
                  <a:gd name="T31" fmla="*/ 15 h 19"/>
                  <a:gd name="T32" fmla="*/ 7 w 12"/>
                  <a:gd name="T3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7" y="19"/>
                    </a:moveTo>
                    <a:lnTo>
                      <a:pt x="9" y="18"/>
                    </a:lnTo>
                    <a:lnTo>
                      <a:pt x="12" y="19"/>
                    </a:lnTo>
                    <a:lnTo>
                      <a:pt x="11" y="13"/>
                    </a:lnTo>
                    <a:lnTo>
                      <a:pt x="8" y="10"/>
                    </a:lnTo>
                    <a:lnTo>
                      <a:pt x="8" y="7"/>
                    </a:lnTo>
                    <a:lnTo>
                      <a:pt x="5" y="5"/>
                    </a:lnTo>
                    <a:lnTo>
                      <a:pt x="5" y="0"/>
                    </a:lnTo>
                    <a:lnTo>
                      <a:pt x="3" y="2"/>
                    </a:lnTo>
                    <a:lnTo>
                      <a:pt x="0" y="2"/>
                    </a:lnTo>
                    <a:lnTo>
                      <a:pt x="0" y="4"/>
                    </a:lnTo>
                    <a:lnTo>
                      <a:pt x="2" y="7"/>
                    </a:lnTo>
                    <a:lnTo>
                      <a:pt x="5" y="12"/>
                    </a:lnTo>
                    <a:lnTo>
                      <a:pt x="6" y="12"/>
                    </a:lnTo>
                    <a:lnTo>
                      <a:pt x="7" y="13"/>
                    </a:lnTo>
                    <a:lnTo>
                      <a:pt x="6" y="15"/>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1" name="Freeform 1341">
                <a:extLst>
                  <a:ext uri="{FF2B5EF4-FFF2-40B4-BE49-F238E27FC236}">
                    <a16:creationId xmlns:a16="http://schemas.microsoft.com/office/drawing/2014/main" id="{09193DD0-E4F1-CB4C-931C-DD2A7BDB130E}"/>
                  </a:ext>
                </a:extLst>
              </p:cNvPr>
              <p:cNvSpPr>
                <a:spLocks/>
              </p:cNvSpPr>
              <p:nvPr/>
            </p:nvSpPr>
            <p:spPr bwMode="auto">
              <a:xfrm>
                <a:off x="4168935" y="5923995"/>
                <a:ext cx="14289" cy="28573"/>
              </a:xfrm>
              <a:custGeom>
                <a:avLst/>
                <a:gdLst>
                  <a:gd name="T0" fmla="*/ 1 w 9"/>
                  <a:gd name="T1" fmla="*/ 0 h 18"/>
                  <a:gd name="T2" fmla="*/ 0 w 9"/>
                  <a:gd name="T3" fmla="*/ 1 h 18"/>
                  <a:gd name="T4" fmla="*/ 0 w 9"/>
                  <a:gd name="T5" fmla="*/ 4 h 18"/>
                  <a:gd name="T6" fmla="*/ 1 w 9"/>
                  <a:gd name="T7" fmla="*/ 7 h 18"/>
                  <a:gd name="T8" fmla="*/ 4 w 9"/>
                  <a:gd name="T9" fmla="*/ 8 h 18"/>
                  <a:gd name="T10" fmla="*/ 5 w 9"/>
                  <a:gd name="T11" fmla="*/ 10 h 18"/>
                  <a:gd name="T12" fmla="*/ 5 w 9"/>
                  <a:gd name="T13" fmla="*/ 11 h 18"/>
                  <a:gd name="T14" fmla="*/ 6 w 9"/>
                  <a:gd name="T15" fmla="*/ 16 h 18"/>
                  <a:gd name="T16" fmla="*/ 9 w 9"/>
                  <a:gd name="T17" fmla="*/ 18 h 18"/>
                  <a:gd name="T18" fmla="*/ 9 w 9"/>
                  <a:gd name="T19" fmla="*/ 16 h 18"/>
                  <a:gd name="T20" fmla="*/ 9 w 9"/>
                  <a:gd name="T21" fmla="*/ 12 h 18"/>
                  <a:gd name="T22" fmla="*/ 7 w 9"/>
                  <a:gd name="T23" fmla="*/ 7 h 18"/>
                  <a:gd name="T24" fmla="*/ 3 w 9"/>
                  <a:gd name="T25" fmla="*/ 0 h 18"/>
                  <a:gd name="T26" fmla="*/ 1 w 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8">
                    <a:moveTo>
                      <a:pt x="1" y="0"/>
                    </a:moveTo>
                    <a:lnTo>
                      <a:pt x="0" y="1"/>
                    </a:lnTo>
                    <a:lnTo>
                      <a:pt x="0" y="4"/>
                    </a:lnTo>
                    <a:lnTo>
                      <a:pt x="1" y="7"/>
                    </a:lnTo>
                    <a:lnTo>
                      <a:pt x="4" y="8"/>
                    </a:lnTo>
                    <a:lnTo>
                      <a:pt x="5" y="10"/>
                    </a:lnTo>
                    <a:lnTo>
                      <a:pt x="5" y="11"/>
                    </a:lnTo>
                    <a:lnTo>
                      <a:pt x="6" y="16"/>
                    </a:lnTo>
                    <a:lnTo>
                      <a:pt x="9" y="18"/>
                    </a:lnTo>
                    <a:lnTo>
                      <a:pt x="9" y="16"/>
                    </a:lnTo>
                    <a:lnTo>
                      <a:pt x="9" y="12"/>
                    </a:lnTo>
                    <a:lnTo>
                      <a:pt x="7" y="7"/>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2" name="Freeform 1342">
                <a:extLst>
                  <a:ext uri="{FF2B5EF4-FFF2-40B4-BE49-F238E27FC236}">
                    <a16:creationId xmlns:a16="http://schemas.microsoft.com/office/drawing/2014/main" id="{D922270B-12BD-604C-8413-2BFFD14FB1FC}"/>
                  </a:ext>
                </a:extLst>
              </p:cNvPr>
              <p:cNvSpPr>
                <a:spLocks/>
              </p:cNvSpPr>
              <p:nvPr/>
            </p:nvSpPr>
            <p:spPr bwMode="auto">
              <a:xfrm>
                <a:off x="4197511" y="6020825"/>
                <a:ext cx="1588" cy="7937"/>
              </a:xfrm>
              <a:custGeom>
                <a:avLst/>
                <a:gdLst>
                  <a:gd name="T0" fmla="*/ 1 w 1"/>
                  <a:gd name="T1" fmla="*/ 5 h 5"/>
                  <a:gd name="T2" fmla="*/ 1 w 1"/>
                  <a:gd name="T3" fmla="*/ 2 h 5"/>
                  <a:gd name="T4" fmla="*/ 1 w 1"/>
                  <a:gd name="T5" fmla="*/ 0 h 5"/>
                  <a:gd name="T6" fmla="*/ 0 w 1"/>
                  <a:gd name="T7" fmla="*/ 2 h 5"/>
                  <a:gd name="T8" fmla="*/ 1 w 1"/>
                  <a:gd name="T9" fmla="*/ 5 h 5"/>
                  <a:gd name="T10" fmla="*/ 1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1" y="5"/>
                    </a:moveTo>
                    <a:lnTo>
                      <a:pt x="1" y="2"/>
                    </a:lnTo>
                    <a:lnTo>
                      <a:pt x="1" y="0"/>
                    </a:lnTo>
                    <a:lnTo>
                      <a:pt x="0" y="2"/>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3" name="Freeform 1343">
                <a:extLst>
                  <a:ext uri="{FF2B5EF4-FFF2-40B4-BE49-F238E27FC236}">
                    <a16:creationId xmlns:a16="http://schemas.microsoft.com/office/drawing/2014/main" id="{1E4C7901-83C0-7948-B134-E26DDEF56787}"/>
                  </a:ext>
                </a:extLst>
              </p:cNvPr>
              <p:cNvSpPr>
                <a:spLocks/>
              </p:cNvSpPr>
              <p:nvPr/>
            </p:nvSpPr>
            <p:spPr bwMode="auto">
              <a:xfrm>
                <a:off x="4234024" y="6133526"/>
                <a:ext cx="4763" cy="4762"/>
              </a:xfrm>
              <a:custGeom>
                <a:avLst/>
                <a:gdLst>
                  <a:gd name="T0" fmla="*/ 1 w 4"/>
                  <a:gd name="T1" fmla="*/ 0 h 3"/>
                  <a:gd name="T2" fmla="*/ 0 w 4"/>
                  <a:gd name="T3" fmla="*/ 1 h 3"/>
                  <a:gd name="T4" fmla="*/ 4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0" y="1"/>
                      <a:pt x="0" y="1"/>
                      <a:pt x="0" y="1"/>
                    </a:cubicBezTo>
                    <a:cubicBezTo>
                      <a:pt x="4" y="3"/>
                      <a:pt x="4" y="3"/>
                      <a:pt x="4" y="3"/>
                    </a:cubicBezTo>
                    <a:cubicBezTo>
                      <a:pt x="4" y="3"/>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4" name="Freeform 1344">
                <a:extLst>
                  <a:ext uri="{FF2B5EF4-FFF2-40B4-BE49-F238E27FC236}">
                    <a16:creationId xmlns:a16="http://schemas.microsoft.com/office/drawing/2014/main" id="{8ABB7F37-5070-D44B-B7C5-3019D005766E}"/>
                  </a:ext>
                </a:extLst>
              </p:cNvPr>
              <p:cNvSpPr>
                <a:spLocks/>
              </p:cNvSpPr>
              <p:nvPr/>
            </p:nvSpPr>
            <p:spPr bwMode="auto">
              <a:xfrm>
                <a:off x="4222911" y="6058922"/>
                <a:ext cx="9525" cy="14286"/>
              </a:xfrm>
              <a:custGeom>
                <a:avLst/>
                <a:gdLst>
                  <a:gd name="T0" fmla="*/ 3 w 6"/>
                  <a:gd name="T1" fmla="*/ 4 h 9"/>
                  <a:gd name="T2" fmla="*/ 1 w 6"/>
                  <a:gd name="T3" fmla="*/ 0 h 9"/>
                  <a:gd name="T4" fmla="*/ 0 w 6"/>
                  <a:gd name="T5" fmla="*/ 0 h 9"/>
                  <a:gd name="T6" fmla="*/ 0 w 6"/>
                  <a:gd name="T7" fmla="*/ 5 h 9"/>
                  <a:gd name="T8" fmla="*/ 2 w 6"/>
                  <a:gd name="T9" fmla="*/ 7 h 9"/>
                  <a:gd name="T10" fmla="*/ 5 w 6"/>
                  <a:gd name="T11" fmla="*/ 9 h 9"/>
                  <a:gd name="T12" fmla="*/ 6 w 6"/>
                  <a:gd name="T13" fmla="*/ 9 h 9"/>
                  <a:gd name="T14" fmla="*/ 5 w 6"/>
                  <a:gd name="T15" fmla="*/ 7 h 9"/>
                  <a:gd name="T16" fmla="*/ 3 w 6"/>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4"/>
                    </a:moveTo>
                    <a:lnTo>
                      <a:pt x="1" y="0"/>
                    </a:lnTo>
                    <a:lnTo>
                      <a:pt x="0" y="0"/>
                    </a:lnTo>
                    <a:lnTo>
                      <a:pt x="0" y="5"/>
                    </a:lnTo>
                    <a:lnTo>
                      <a:pt x="2" y="7"/>
                    </a:lnTo>
                    <a:lnTo>
                      <a:pt x="5" y="9"/>
                    </a:lnTo>
                    <a:lnTo>
                      <a:pt x="6" y="9"/>
                    </a:lnTo>
                    <a:lnTo>
                      <a:pt x="5" y="7"/>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5" name="Freeform 1345">
                <a:extLst>
                  <a:ext uri="{FF2B5EF4-FFF2-40B4-BE49-F238E27FC236}">
                    <a16:creationId xmlns:a16="http://schemas.microsoft.com/office/drawing/2014/main" id="{FC7A407D-7B87-264D-B874-43FB159D4CAE}"/>
                  </a:ext>
                </a:extLst>
              </p:cNvPr>
              <p:cNvSpPr>
                <a:spLocks/>
              </p:cNvSpPr>
              <p:nvPr/>
            </p:nvSpPr>
            <p:spPr bwMode="auto">
              <a:xfrm>
                <a:off x="4246725" y="6133526"/>
                <a:ext cx="36515" cy="28573"/>
              </a:xfrm>
              <a:custGeom>
                <a:avLst/>
                <a:gdLst>
                  <a:gd name="T0" fmla="*/ 23 w 23"/>
                  <a:gd name="T1" fmla="*/ 10 h 18"/>
                  <a:gd name="T2" fmla="*/ 22 w 23"/>
                  <a:gd name="T3" fmla="*/ 7 h 18"/>
                  <a:gd name="T4" fmla="*/ 21 w 23"/>
                  <a:gd name="T5" fmla="*/ 6 h 18"/>
                  <a:gd name="T6" fmla="*/ 18 w 23"/>
                  <a:gd name="T7" fmla="*/ 7 h 18"/>
                  <a:gd name="T8" fmla="*/ 17 w 23"/>
                  <a:gd name="T9" fmla="*/ 5 h 18"/>
                  <a:gd name="T10" fmla="*/ 15 w 23"/>
                  <a:gd name="T11" fmla="*/ 4 h 18"/>
                  <a:gd name="T12" fmla="*/ 12 w 23"/>
                  <a:gd name="T13" fmla="*/ 1 h 18"/>
                  <a:gd name="T14" fmla="*/ 8 w 23"/>
                  <a:gd name="T15" fmla="*/ 1 h 18"/>
                  <a:gd name="T16" fmla="*/ 6 w 23"/>
                  <a:gd name="T17" fmla="*/ 3 h 18"/>
                  <a:gd name="T18" fmla="*/ 5 w 23"/>
                  <a:gd name="T19" fmla="*/ 2 h 18"/>
                  <a:gd name="T20" fmla="*/ 3 w 23"/>
                  <a:gd name="T21" fmla="*/ 0 h 18"/>
                  <a:gd name="T22" fmla="*/ 1 w 23"/>
                  <a:gd name="T23" fmla="*/ 0 h 18"/>
                  <a:gd name="T24" fmla="*/ 0 w 23"/>
                  <a:gd name="T25" fmla="*/ 2 h 18"/>
                  <a:gd name="T26" fmla="*/ 0 w 23"/>
                  <a:gd name="T27" fmla="*/ 3 h 18"/>
                  <a:gd name="T28" fmla="*/ 3 w 23"/>
                  <a:gd name="T29" fmla="*/ 5 h 18"/>
                  <a:gd name="T30" fmla="*/ 4 w 23"/>
                  <a:gd name="T31" fmla="*/ 8 h 18"/>
                  <a:gd name="T32" fmla="*/ 6 w 23"/>
                  <a:gd name="T33" fmla="*/ 9 h 18"/>
                  <a:gd name="T34" fmla="*/ 9 w 23"/>
                  <a:gd name="T35" fmla="*/ 13 h 18"/>
                  <a:gd name="T36" fmla="*/ 12 w 23"/>
                  <a:gd name="T37" fmla="*/ 13 h 18"/>
                  <a:gd name="T38" fmla="*/ 15 w 23"/>
                  <a:gd name="T39" fmla="*/ 13 h 18"/>
                  <a:gd name="T40" fmla="*/ 16 w 23"/>
                  <a:gd name="T41" fmla="*/ 13 h 18"/>
                  <a:gd name="T42" fmla="*/ 16 w 23"/>
                  <a:gd name="T43" fmla="*/ 16 h 18"/>
                  <a:gd name="T44" fmla="*/ 18 w 23"/>
                  <a:gd name="T45" fmla="*/ 18 h 18"/>
                  <a:gd name="T46" fmla="*/ 20 w 23"/>
                  <a:gd name="T47" fmla="*/ 17 h 18"/>
                  <a:gd name="T48" fmla="*/ 19 w 23"/>
                  <a:gd name="T49" fmla="*/ 15 h 18"/>
                  <a:gd name="T50" fmla="*/ 22 w 23"/>
                  <a:gd name="T51" fmla="*/ 13 h 18"/>
                  <a:gd name="T52" fmla="*/ 21 w 23"/>
                  <a:gd name="T53" fmla="*/ 11 h 18"/>
                  <a:gd name="T54" fmla="*/ 20 w 23"/>
                  <a:gd name="T55" fmla="*/ 10 h 18"/>
                  <a:gd name="T56" fmla="*/ 22 w 23"/>
                  <a:gd name="T57" fmla="*/ 10 h 18"/>
                  <a:gd name="T58" fmla="*/ 23 w 23"/>
                  <a:gd name="T5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18">
                    <a:moveTo>
                      <a:pt x="23" y="10"/>
                    </a:moveTo>
                    <a:lnTo>
                      <a:pt x="22" y="7"/>
                    </a:lnTo>
                    <a:lnTo>
                      <a:pt x="21" y="6"/>
                    </a:lnTo>
                    <a:lnTo>
                      <a:pt x="18" y="7"/>
                    </a:lnTo>
                    <a:lnTo>
                      <a:pt x="17" y="5"/>
                    </a:lnTo>
                    <a:lnTo>
                      <a:pt x="15" y="4"/>
                    </a:lnTo>
                    <a:lnTo>
                      <a:pt x="12" y="1"/>
                    </a:lnTo>
                    <a:lnTo>
                      <a:pt x="8" y="1"/>
                    </a:lnTo>
                    <a:lnTo>
                      <a:pt x="6" y="3"/>
                    </a:lnTo>
                    <a:lnTo>
                      <a:pt x="5" y="2"/>
                    </a:lnTo>
                    <a:lnTo>
                      <a:pt x="3" y="0"/>
                    </a:lnTo>
                    <a:lnTo>
                      <a:pt x="1" y="0"/>
                    </a:lnTo>
                    <a:lnTo>
                      <a:pt x="0" y="2"/>
                    </a:lnTo>
                    <a:lnTo>
                      <a:pt x="0" y="3"/>
                    </a:lnTo>
                    <a:lnTo>
                      <a:pt x="3" y="5"/>
                    </a:lnTo>
                    <a:lnTo>
                      <a:pt x="4" y="8"/>
                    </a:lnTo>
                    <a:lnTo>
                      <a:pt x="6" y="9"/>
                    </a:lnTo>
                    <a:lnTo>
                      <a:pt x="9" y="13"/>
                    </a:lnTo>
                    <a:lnTo>
                      <a:pt x="12" y="13"/>
                    </a:lnTo>
                    <a:lnTo>
                      <a:pt x="15" y="13"/>
                    </a:lnTo>
                    <a:lnTo>
                      <a:pt x="16" y="13"/>
                    </a:lnTo>
                    <a:lnTo>
                      <a:pt x="16" y="16"/>
                    </a:lnTo>
                    <a:lnTo>
                      <a:pt x="18" y="18"/>
                    </a:lnTo>
                    <a:lnTo>
                      <a:pt x="20" y="17"/>
                    </a:lnTo>
                    <a:lnTo>
                      <a:pt x="19" y="15"/>
                    </a:lnTo>
                    <a:lnTo>
                      <a:pt x="22" y="13"/>
                    </a:lnTo>
                    <a:lnTo>
                      <a:pt x="21" y="11"/>
                    </a:lnTo>
                    <a:lnTo>
                      <a:pt x="20" y="10"/>
                    </a:lnTo>
                    <a:lnTo>
                      <a:pt x="22" y="10"/>
                    </a:ln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6" name="Freeform 1346">
                <a:extLst>
                  <a:ext uri="{FF2B5EF4-FFF2-40B4-BE49-F238E27FC236}">
                    <a16:creationId xmlns:a16="http://schemas.microsoft.com/office/drawing/2014/main" id="{D9F7D691-A8C8-AC40-BF91-F53D00B3B72B}"/>
                  </a:ext>
                </a:extLst>
              </p:cNvPr>
              <p:cNvSpPr>
                <a:spLocks/>
              </p:cNvSpPr>
              <p:nvPr/>
            </p:nvSpPr>
            <p:spPr bwMode="auto">
              <a:xfrm>
                <a:off x="4227674" y="6076382"/>
                <a:ext cx="4763" cy="6349"/>
              </a:xfrm>
              <a:custGeom>
                <a:avLst/>
                <a:gdLst>
                  <a:gd name="T0" fmla="*/ 3 w 3"/>
                  <a:gd name="T1" fmla="*/ 3 h 4"/>
                  <a:gd name="T2" fmla="*/ 2 w 3"/>
                  <a:gd name="T3" fmla="*/ 1 h 4"/>
                  <a:gd name="T4" fmla="*/ 0 w 3"/>
                  <a:gd name="T5" fmla="*/ 0 h 4"/>
                  <a:gd name="T6" fmla="*/ 0 w 3"/>
                  <a:gd name="T7" fmla="*/ 1 h 4"/>
                  <a:gd name="T8" fmla="*/ 1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2" y="1"/>
                    </a:lnTo>
                    <a:lnTo>
                      <a:pt x="0" y="0"/>
                    </a:lnTo>
                    <a:lnTo>
                      <a:pt x="0" y="1"/>
                    </a:lnTo>
                    <a:lnTo>
                      <a:pt x="1"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7" name="Freeform 1347">
                <a:extLst>
                  <a:ext uri="{FF2B5EF4-FFF2-40B4-BE49-F238E27FC236}">
                    <a16:creationId xmlns:a16="http://schemas.microsoft.com/office/drawing/2014/main" id="{7C6A6D61-AB83-5E46-834E-C0CB58954BFD}"/>
                  </a:ext>
                </a:extLst>
              </p:cNvPr>
              <p:cNvSpPr>
                <a:spLocks/>
              </p:cNvSpPr>
              <p:nvPr/>
            </p:nvSpPr>
            <p:spPr bwMode="auto">
              <a:xfrm>
                <a:off x="4265775" y="6154163"/>
                <a:ext cx="4763" cy="6349"/>
              </a:xfrm>
              <a:custGeom>
                <a:avLst/>
                <a:gdLst>
                  <a:gd name="T0" fmla="*/ 0 w 3"/>
                  <a:gd name="T1" fmla="*/ 2 h 4"/>
                  <a:gd name="T2" fmla="*/ 0 w 3"/>
                  <a:gd name="T3" fmla="*/ 3 h 4"/>
                  <a:gd name="T4" fmla="*/ 2 w 3"/>
                  <a:gd name="T5" fmla="*/ 4 h 4"/>
                  <a:gd name="T6" fmla="*/ 3 w 3"/>
                  <a:gd name="T7" fmla="*/ 2 h 4"/>
                  <a:gd name="T8" fmla="*/ 1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0" y="3"/>
                    </a:lnTo>
                    <a:lnTo>
                      <a:pt x="2" y="4"/>
                    </a:lnTo>
                    <a:lnTo>
                      <a:pt x="3"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8" name="Freeform 1348">
                <a:extLst>
                  <a:ext uri="{FF2B5EF4-FFF2-40B4-BE49-F238E27FC236}">
                    <a16:creationId xmlns:a16="http://schemas.microsoft.com/office/drawing/2014/main" id="{45F82311-0E9A-D643-B0AA-4732DA35B257}"/>
                  </a:ext>
                </a:extLst>
              </p:cNvPr>
              <p:cNvSpPr>
                <a:spLocks/>
              </p:cNvSpPr>
              <p:nvPr/>
            </p:nvSpPr>
            <p:spPr bwMode="auto">
              <a:xfrm>
                <a:off x="4221324" y="6108128"/>
                <a:ext cx="38102" cy="25398"/>
              </a:xfrm>
              <a:custGeom>
                <a:avLst/>
                <a:gdLst>
                  <a:gd name="T0" fmla="*/ 21 w 24"/>
                  <a:gd name="T1" fmla="*/ 16 h 16"/>
                  <a:gd name="T2" fmla="*/ 24 w 24"/>
                  <a:gd name="T3" fmla="*/ 16 h 16"/>
                  <a:gd name="T4" fmla="*/ 24 w 24"/>
                  <a:gd name="T5" fmla="*/ 15 h 16"/>
                  <a:gd name="T6" fmla="*/ 24 w 24"/>
                  <a:gd name="T7" fmla="*/ 14 h 16"/>
                  <a:gd name="T8" fmla="*/ 22 w 24"/>
                  <a:gd name="T9" fmla="*/ 13 h 16"/>
                  <a:gd name="T10" fmla="*/ 20 w 24"/>
                  <a:gd name="T11" fmla="*/ 11 h 16"/>
                  <a:gd name="T12" fmla="*/ 18 w 24"/>
                  <a:gd name="T13" fmla="*/ 9 h 16"/>
                  <a:gd name="T14" fmla="*/ 15 w 24"/>
                  <a:gd name="T15" fmla="*/ 9 h 16"/>
                  <a:gd name="T16" fmla="*/ 13 w 24"/>
                  <a:gd name="T17" fmla="*/ 8 h 16"/>
                  <a:gd name="T18" fmla="*/ 11 w 24"/>
                  <a:gd name="T19" fmla="*/ 7 h 16"/>
                  <a:gd name="T20" fmla="*/ 8 w 24"/>
                  <a:gd name="T21" fmla="*/ 7 h 16"/>
                  <a:gd name="T22" fmla="*/ 6 w 24"/>
                  <a:gd name="T23" fmla="*/ 5 h 16"/>
                  <a:gd name="T24" fmla="*/ 3 w 24"/>
                  <a:gd name="T25" fmla="*/ 1 h 16"/>
                  <a:gd name="T26" fmla="*/ 1 w 24"/>
                  <a:gd name="T27" fmla="*/ 0 h 16"/>
                  <a:gd name="T28" fmla="*/ 0 w 24"/>
                  <a:gd name="T29" fmla="*/ 2 h 16"/>
                  <a:gd name="T30" fmla="*/ 1 w 24"/>
                  <a:gd name="T31" fmla="*/ 5 h 16"/>
                  <a:gd name="T32" fmla="*/ 3 w 24"/>
                  <a:gd name="T33" fmla="*/ 9 h 16"/>
                  <a:gd name="T34" fmla="*/ 6 w 24"/>
                  <a:gd name="T35" fmla="*/ 9 h 16"/>
                  <a:gd name="T36" fmla="*/ 10 w 24"/>
                  <a:gd name="T37" fmla="*/ 12 h 16"/>
                  <a:gd name="T38" fmla="*/ 11 w 24"/>
                  <a:gd name="T39" fmla="*/ 14 h 16"/>
                  <a:gd name="T40" fmla="*/ 14 w 24"/>
                  <a:gd name="T41" fmla="*/ 14 h 16"/>
                  <a:gd name="T42" fmla="*/ 14 w 24"/>
                  <a:gd name="T43" fmla="*/ 13 h 16"/>
                  <a:gd name="T44" fmla="*/ 18 w 24"/>
                  <a:gd name="T45" fmla="*/ 15 h 16"/>
                  <a:gd name="T46" fmla="*/ 21 w 24"/>
                  <a:gd name="T4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6">
                    <a:moveTo>
                      <a:pt x="21" y="16"/>
                    </a:moveTo>
                    <a:lnTo>
                      <a:pt x="24" y="16"/>
                    </a:lnTo>
                    <a:lnTo>
                      <a:pt x="24" y="15"/>
                    </a:lnTo>
                    <a:lnTo>
                      <a:pt x="24" y="14"/>
                    </a:lnTo>
                    <a:lnTo>
                      <a:pt x="22" y="13"/>
                    </a:lnTo>
                    <a:lnTo>
                      <a:pt x="20" y="11"/>
                    </a:lnTo>
                    <a:lnTo>
                      <a:pt x="18" y="9"/>
                    </a:lnTo>
                    <a:lnTo>
                      <a:pt x="15" y="9"/>
                    </a:lnTo>
                    <a:lnTo>
                      <a:pt x="13" y="8"/>
                    </a:lnTo>
                    <a:lnTo>
                      <a:pt x="11" y="7"/>
                    </a:lnTo>
                    <a:lnTo>
                      <a:pt x="8" y="7"/>
                    </a:lnTo>
                    <a:lnTo>
                      <a:pt x="6" y="5"/>
                    </a:lnTo>
                    <a:lnTo>
                      <a:pt x="3" y="1"/>
                    </a:lnTo>
                    <a:lnTo>
                      <a:pt x="1" y="0"/>
                    </a:lnTo>
                    <a:lnTo>
                      <a:pt x="0" y="2"/>
                    </a:lnTo>
                    <a:lnTo>
                      <a:pt x="1" y="5"/>
                    </a:lnTo>
                    <a:lnTo>
                      <a:pt x="3" y="9"/>
                    </a:lnTo>
                    <a:lnTo>
                      <a:pt x="6" y="9"/>
                    </a:lnTo>
                    <a:lnTo>
                      <a:pt x="10" y="12"/>
                    </a:lnTo>
                    <a:lnTo>
                      <a:pt x="11" y="14"/>
                    </a:lnTo>
                    <a:lnTo>
                      <a:pt x="14" y="14"/>
                    </a:lnTo>
                    <a:lnTo>
                      <a:pt x="14" y="13"/>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9" name="Freeform 1349">
                <a:extLst>
                  <a:ext uri="{FF2B5EF4-FFF2-40B4-BE49-F238E27FC236}">
                    <a16:creationId xmlns:a16="http://schemas.microsoft.com/office/drawing/2014/main" id="{EA0F8082-EFF5-E840-8777-64B8E33249F5}"/>
                  </a:ext>
                </a:extLst>
              </p:cNvPr>
              <p:cNvSpPr>
                <a:spLocks/>
              </p:cNvSpPr>
              <p:nvPr/>
            </p:nvSpPr>
            <p:spPr bwMode="auto">
              <a:xfrm>
                <a:off x="4214974" y="6077969"/>
                <a:ext cx="4763" cy="11112"/>
              </a:xfrm>
              <a:custGeom>
                <a:avLst/>
                <a:gdLst>
                  <a:gd name="T0" fmla="*/ 1 w 3"/>
                  <a:gd name="T1" fmla="*/ 1 h 7"/>
                  <a:gd name="T2" fmla="*/ 1 w 3"/>
                  <a:gd name="T3" fmla="*/ 4 h 7"/>
                  <a:gd name="T4" fmla="*/ 0 w 3"/>
                  <a:gd name="T5" fmla="*/ 6 h 7"/>
                  <a:gd name="T6" fmla="*/ 1 w 3"/>
                  <a:gd name="T7" fmla="*/ 7 h 7"/>
                  <a:gd name="T8" fmla="*/ 2 w 3"/>
                  <a:gd name="T9" fmla="*/ 6 h 7"/>
                  <a:gd name="T10" fmla="*/ 3 w 3"/>
                  <a:gd name="T11" fmla="*/ 2 h 7"/>
                  <a:gd name="T12" fmla="*/ 2 w 3"/>
                  <a:gd name="T13" fmla="*/ 0 h 7"/>
                  <a:gd name="T14" fmla="*/ 1 w 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1"/>
                    </a:moveTo>
                    <a:lnTo>
                      <a:pt x="1" y="4"/>
                    </a:lnTo>
                    <a:lnTo>
                      <a:pt x="0" y="6"/>
                    </a:lnTo>
                    <a:lnTo>
                      <a:pt x="1" y="7"/>
                    </a:lnTo>
                    <a:lnTo>
                      <a:pt x="2" y="6"/>
                    </a:lnTo>
                    <a:lnTo>
                      <a:pt x="3" y="2"/>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0" name="Freeform 1350">
                <a:extLst>
                  <a:ext uri="{FF2B5EF4-FFF2-40B4-BE49-F238E27FC236}">
                    <a16:creationId xmlns:a16="http://schemas.microsoft.com/office/drawing/2014/main" id="{F7F19497-94B4-AC48-81ED-C37D350B2394}"/>
                  </a:ext>
                </a:extLst>
              </p:cNvPr>
              <p:cNvSpPr>
                <a:spLocks/>
              </p:cNvSpPr>
              <p:nvPr/>
            </p:nvSpPr>
            <p:spPr bwMode="auto">
              <a:xfrm>
                <a:off x="4219736" y="6070032"/>
                <a:ext cx="6350" cy="6349"/>
              </a:xfrm>
              <a:custGeom>
                <a:avLst/>
                <a:gdLst>
                  <a:gd name="T0" fmla="*/ 4 w 4"/>
                  <a:gd name="T1" fmla="*/ 3 h 4"/>
                  <a:gd name="T2" fmla="*/ 3 w 4"/>
                  <a:gd name="T3" fmla="*/ 2 h 4"/>
                  <a:gd name="T4" fmla="*/ 0 w 4"/>
                  <a:gd name="T5" fmla="*/ 0 h 4"/>
                  <a:gd name="T6" fmla="*/ 1 w 4"/>
                  <a:gd name="T7" fmla="*/ 2 h 4"/>
                  <a:gd name="T8" fmla="*/ 3 w 4"/>
                  <a:gd name="T9" fmla="*/ 4 h 4"/>
                  <a:gd name="T10" fmla="*/ 4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4" y="3"/>
                    </a:moveTo>
                    <a:lnTo>
                      <a:pt x="3" y="2"/>
                    </a:lnTo>
                    <a:lnTo>
                      <a:pt x="0" y="0"/>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1" name="Freeform 1351">
                <a:extLst>
                  <a:ext uri="{FF2B5EF4-FFF2-40B4-BE49-F238E27FC236}">
                    <a16:creationId xmlns:a16="http://schemas.microsoft.com/office/drawing/2014/main" id="{413788E4-891D-7444-8E3A-BFA6C6619FA1}"/>
                  </a:ext>
                </a:extLst>
              </p:cNvPr>
              <p:cNvSpPr>
                <a:spLocks/>
              </p:cNvSpPr>
              <p:nvPr/>
            </p:nvSpPr>
            <p:spPr bwMode="auto">
              <a:xfrm>
                <a:off x="4226087" y="6081144"/>
                <a:ext cx="7938" cy="11112"/>
              </a:xfrm>
              <a:custGeom>
                <a:avLst/>
                <a:gdLst>
                  <a:gd name="T0" fmla="*/ 0 w 5"/>
                  <a:gd name="T1" fmla="*/ 1 h 7"/>
                  <a:gd name="T2" fmla="*/ 1 w 5"/>
                  <a:gd name="T3" fmla="*/ 3 h 7"/>
                  <a:gd name="T4" fmla="*/ 4 w 5"/>
                  <a:gd name="T5" fmla="*/ 7 h 7"/>
                  <a:gd name="T6" fmla="*/ 5 w 5"/>
                  <a:gd name="T7" fmla="*/ 6 h 7"/>
                  <a:gd name="T8" fmla="*/ 5 w 5"/>
                  <a:gd name="T9" fmla="*/ 4 h 7"/>
                  <a:gd name="T10" fmla="*/ 1 w 5"/>
                  <a:gd name="T11" fmla="*/ 0 h 7"/>
                  <a:gd name="T12" fmla="*/ 0 w 5"/>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1"/>
                    </a:moveTo>
                    <a:lnTo>
                      <a:pt x="1" y="3"/>
                    </a:lnTo>
                    <a:lnTo>
                      <a:pt x="4" y="7"/>
                    </a:lnTo>
                    <a:lnTo>
                      <a:pt x="5" y="6"/>
                    </a:lnTo>
                    <a:lnTo>
                      <a:pt x="5" y="4"/>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2" name="Freeform 1352">
                <a:extLst>
                  <a:ext uri="{FF2B5EF4-FFF2-40B4-BE49-F238E27FC236}">
                    <a16:creationId xmlns:a16="http://schemas.microsoft.com/office/drawing/2014/main" id="{673948F7-6F5A-8241-B7AF-4CA83EF712A2}"/>
                  </a:ext>
                </a:extLst>
              </p:cNvPr>
              <p:cNvSpPr>
                <a:spLocks/>
              </p:cNvSpPr>
              <p:nvPr/>
            </p:nvSpPr>
            <p:spPr bwMode="auto">
              <a:xfrm>
                <a:off x="4226087" y="6093843"/>
                <a:ext cx="12701" cy="11112"/>
              </a:xfrm>
              <a:custGeom>
                <a:avLst/>
                <a:gdLst>
                  <a:gd name="T0" fmla="*/ 2 w 8"/>
                  <a:gd name="T1" fmla="*/ 0 h 7"/>
                  <a:gd name="T2" fmla="*/ 0 w 8"/>
                  <a:gd name="T3" fmla="*/ 2 h 7"/>
                  <a:gd name="T4" fmla="*/ 1 w 8"/>
                  <a:gd name="T5" fmla="*/ 3 h 7"/>
                  <a:gd name="T6" fmla="*/ 4 w 8"/>
                  <a:gd name="T7" fmla="*/ 3 h 7"/>
                  <a:gd name="T8" fmla="*/ 4 w 8"/>
                  <a:gd name="T9" fmla="*/ 4 h 7"/>
                  <a:gd name="T10" fmla="*/ 6 w 8"/>
                  <a:gd name="T11" fmla="*/ 6 h 7"/>
                  <a:gd name="T12" fmla="*/ 7 w 8"/>
                  <a:gd name="T13" fmla="*/ 7 h 7"/>
                  <a:gd name="T14" fmla="*/ 8 w 8"/>
                  <a:gd name="T15" fmla="*/ 4 h 7"/>
                  <a:gd name="T16" fmla="*/ 8 w 8"/>
                  <a:gd name="T17" fmla="*/ 0 h 7"/>
                  <a:gd name="T18" fmla="*/ 4 w 8"/>
                  <a:gd name="T19" fmla="*/ 1 h 7"/>
                  <a:gd name="T20" fmla="*/ 2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2" y="0"/>
                    </a:moveTo>
                    <a:lnTo>
                      <a:pt x="0" y="2"/>
                    </a:lnTo>
                    <a:lnTo>
                      <a:pt x="1" y="3"/>
                    </a:lnTo>
                    <a:lnTo>
                      <a:pt x="4" y="3"/>
                    </a:lnTo>
                    <a:lnTo>
                      <a:pt x="4" y="4"/>
                    </a:lnTo>
                    <a:lnTo>
                      <a:pt x="6" y="6"/>
                    </a:lnTo>
                    <a:lnTo>
                      <a:pt x="7" y="7"/>
                    </a:lnTo>
                    <a:lnTo>
                      <a:pt x="8" y="4"/>
                    </a:lnTo>
                    <a:lnTo>
                      <a:pt x="8" y="0"/>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3" name="Freeform 1353">
                <a:extLst>
                  <a:ext uri="{FF2B5EF4-FFF2-40B4-BE49-F238E27FC236}">
                    <a16:creationId xmlns:a16="http://schemas.microsoft.com/office/drawing/2014/main" id="{5E3A58F3-A567-984C-AB83-B3CEF795B94A}"/>
                  </a:ext>
                </a:extLst>
              </p:cNvPr>
              <p:cNvSpPr>
                <a:spLocks/>
              </p:cNvSpPr>
              <p:nvPr/>
            </p:nvSpPr>
            <p:spPr bwMode="auto">
              <a:xfrm>
                <a:off x="4386430" y="6216070"/>
                <a:ext cx="4763" cy="4762"/>
              </a:xfrm>
              <a:custGeom>
                <a:avLst/>
                <a:gdLst>
                  <a:gd name="T0" fmla="*/ 0 w 4"/>
                  <a:gd name="T1" fmla="*/ 2 h 3"/>
                  <a:gd name="T2" fmla="*/ 2 w 4"/>
                  <a:gd name="T3" fmla="*/ 3 h 3"/>
                  <a:gd name="T4" fmla="*/ 4 w 4"/>
                  <a:gd name="T5" fmla="*/ 0 h 3"/>
                  <a:gd name="T6" fmla="*/ 2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2" y="3"/>
                      <a:pt x="2" y="3"/>
                      <a:pt x="2" y="3"/>
                    </a:cubicBezTo>
                    <a:cubicBezTo>
                      <a:pt x="4" y="0"/>
                      <a:pt x="4" y="0"/>
                      <a:pt x="4" y="0"/>
                    </a:cubicBezTo>
                    <a:cubicBezTo>
                      <a:pt x="2" y="0"/>
                      <a:pt x="2" y="0"/>
                      <a:pt x="2" y="0"/>
                    </a:cubicBezTo>
                    <a:cubicBezTo>
                      <a:pt x="2" y="0"/>
                      <a:pt x="0" y="2"/>
                      <a:pt x="0"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4" name="Freeform 1354">
                <a:extLst>
                  <a:ext uri="{FF2B5EF4-FFF2-40B4-BE49-F238E27FC236}">
                    <a16:creationId xmlns:a16="http://schemas.microsoft.com/office/drawing/2014/main" id="{0BB391B9-578E-D240-8790-14DCB280E82A}"/>
                  </a:ext>
                </a:extLst>
              </p:cNvPr>
              <p:cNvSpPr>
                <a:spLocks/>
              </p:cNvSpPr>
              <p:nvPr/>
            </p:nvSpPr>
            <p:spPr bwMode="auto">
              <a:xfrm>
                <a:off x="4281651" y="6158925"/>
                <a:ext cx="6350" cy="6349"/>
              </a:xfrm>
              <a:custGeom>
                <a:avLst/>
                <a:gdLst>
                  <a:gd name="T0" fmla="*/ 1 w 4"/>
                  <a:gd name="T1" fmla="*/ 0 h 4"/>
                  <a:gd name="T2" fmla="*/ 0 w 4"/>
                  <a:gd name="T3" fmla="*/ 2 h 4"/>
                  <a:gd name="T4" fmla="*/ 0 w 4"/>
                  <a:gd name="T5" fmla="*/ 4 h 4"/>
                  <a:gd name="T6" fmla="*/ 1 w 4"/>
                  <a:gd name="T7" fmla="*/ 4 h 4"/>
                  <a:gd name="T8" fmla="*/ 3 w 4"/>
                  <a:gd name="T9" fmla="*/ 1 h 4"/>
                  <a:gd name="T10" fmla="*/ 4 w 4"/>
                  <a:gd name="T11" fmla="*/ 1 h 4"/>
                  <a:gd name="T12" fmla="*/ 2 w 4"/>
                  <a:gd name="T13" fmla="*/ 0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lnTo>
                      <a:pt x="0" y="2"/>
                    </a:lnTo>
                    <a:lnTo>
                      <a:pt x="0" y="4"/>
                    </a:lnTo>
                    <a:lnTo>
                      <a:pt x="1" y="4"/>
                    </a:lnTo>
                    <a:lnTo>
                      <a:pt x="3" y="1"/>
                    </a:lnTo>
                    <a:lnTo>
                      <a:pt x="4"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5" name="Freeform 1355">
                <a:extLst>
                  <a:ext uri="{FF2B5EF4-FFF2-40B4-BE49-F238E27FC236}">
                    <a16:creationId xmlns:a16="http://schemas.microsoft.com/office/drawing/2014/main" id="{3467052A-C778-8D4C-8CF3-9206BCDB3AD1}"/>
                  </a:ext>
                </a:extLst>
              </p:cNvPr>
              <p:cNvSpPr>
                <a:spLocks/>
              </p:cNvSpPr>
              <p:nvPr/>
            </p:nvSpPr>
            <p:spPr bwMode="auto">
              <a:xfrm>
                <a:off x="4392781" y="6206548"/>
                <a:ext cx="4763" cy="9524"/>
              </a:xfrm>
              <a:custGeom>
                <a:avLst/>
                <a:gdLst>
                  <a:gd name="T0" fmla="*/ 0 w 3"/>
                  <a:gd name="T1" fmla="*/ 0 h 6"/>
                  <a:gd name="T2" fmla="*/ 1 w 3"/>
                  <a:gd name="T3" fmla="*/ 2 h 6"/>
                  <a:gd name="T4" fmla="*/ 0 w 3"/>
                  <a:gd name="T5" fmla="*/ 4 h 6"/>
                  <a:gd name="T6" fmla="*/ 0 w 3"/>
                  <a:gd name="T7" fmla="*/ 6 h 6"/>
                  <a:gd name="T8" fmla="*/ 3 w 3"/>
                  <a:gd name="T9" fmla="*/ 6 h 6"/>
                  <a:gd name="T10" fmla="*/ 3 w 3"/>
                  <a:gd name="T11" fmla="*/ 3 h 6"/>
                  <a:gd name="T12" fmla="*/ 2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1" y="2"/>
                    </a:lnTo>
                    <a:lnTo>
                      <a:pt x="0" y="4"/>
                    </a:lnTo>
                    <a:lnTo>
                      <a:pt x="0" y="6"/>
                    </a:lnTo>
                    <a:lnTo>
                      <a:pt x="3" y="6"/>
                    </a:lnTo>
                    <a:lnTo>
                      <a:pt x="3" y="3"/>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6" name="Freeform 1356">
                <a:extLst>
                  <a:ext uri="{FF2B5EF4-FFF2-40B4-BE49-F238E27FC236}">
                    <a16:creationId xmlns:a16="http://schemas.microsoft.com/office/drawing/2014/main" id="{F247B4E3-A3E2-A344-BD05-B6F82EF18C90}"/>
                  </a:ext>
                </a:extLst>
              </p:cNvPr>
              <p:cNvSpPr>
                <a:spLocks/>
              </p:cNvSpPr>
              <p:nvPr/>
            </p:nvSpPr>
            <p:spPr bwMode="auto">
              <a:xfrm>
                <a:off x="4292765" y="6155752"/>
                <a:ext cx="68265" cy="46034"/>
              </a:xfrm>
              <a:custGeom>
                <a:avLst/>
                <a:gdLst>
                  <a:gd name="T0" fmla="*/ 38 w 43"/>
                  <a:gd name="T1" fmla="*/ 6 h 29"/>
                  <a:gd name="T2" fmla="*/ 26 w 43"/>
                  <a:gd name="T3" fmla="*/ 2 h 29"/>
                  <a:gd name="T4" fmla="*/ 22 w 43"/>
                  <a:gd name="T5" fmla="*/ 2 h 29"/>
                  <a:gd name="T6" fmla="*/ 22 w 43"/>
                  <a:gd name="T7" fmla="*/ 5 h 29"/>
                  <a:gd name="T8" fmla="*/ 16 w 43"/>
                  <a:gd name="T9" fmla="*/ 2 h 29"/>
                  <a:gd name="T10" fmla="*/ 13 w 43"/>
                  <a:gd name="T11" fmla="*/ 1 h 29"/>
                  <a:gd name="T12" fmla="*/ 20 w 43"/>
                  <a:gd name="T13" fmla="*/ 6 h 29"/>
                  <a:gd name="T14" fmla="*/ 18 w 43"/>
                  <a:gd name="T15" fmla="*/ 7 h 29"/>
                  <a:gd name="T16" fmla="*/ 18 w 43"/>
                  <a:gd name="T17" fmla="*/ 9 h 29"/>
                  <a:gd name="T18" fmla="*/ 16 w 43"/>
                  <a:gd name="T19" fmla="*/ 7 h 29"/>
                  <a:gd name="T20" fmla="*/ 12 w 43"/>
                  <a:gd name="T21" fmla="*/ 6 h 29"/>
                  <a:gd name="T22" fmla="*/ 11 w 43"/>
                  <a:gd name="T23" fmla="*/ 9 h 29"/>
                  <a:gd name="T24" fmla="*/ 5 w 43"/>
                  <a:gd name="T25" fmla="*/ 10 h 29"/>
                  <a:gd name="T26" fmla="*/ 6 w 43"/>
                  <a:gd name="T27" fmla="*/ 12 h 29"/>
                  <a:gd name="T28" fmla="*/ 0 w 43"/>
                  <a:gd name="T29" fmla="*/ 12 h 29"/>
                  <a:gd name="T30" fmla="*/ 4 w 43"/>
                  <a:gd name="T31" fmla="*/ 15 h 29"/>
                  <a:gd name="T32" fmla="*/ 7 w 43"/>
                  <a:gd name="T33" fmla="*/ 13 h 29"/>
                  <a:gd name="T34" fmla="*/ 10 w 43"/>
                  <a:gd name="T35" fmla="*/ 13 h 29"/>
                  <a:gd name="T36" fmla="*/ 14 w 43"/>
                  <a:gd name="T37" fmla="*/ 14 h 29"/>
                  <a:gd name="T38" fmla="*/ 15 w 43"/>
                  <a:gd name="T39" fmla="*/ 18 h 29"/>
                  <a:gd name="T40" fmla="*/ 14 w 43"/>
                  <a:gd name="T41" fmla="*/ 20 h 29"/>
                  <a:gd name="T42" fmla="*/ 15 w 43"/>
                  <a:gd name="T43" fmla="*/ 25 h 29"/>
                  <a:gd name="T44" fmla="*/ 18 w 43"/>
                  <a:gd name="T45" fmla="*/ 26 h 29"/>
                  <a:gd name="T46" fmla="*/ 22 w 43"/>
                  <a:gd name="T47" fmla="*/ 29 h 29"/>
                  <a:gd name="T48" fmla="*/ 21 w 43"/>
                  <a:gd name="T49" fmla="*/ 27 h 29"/>
                  <a:gd name="T50" fmla="*/ 18 w 43"/>
                  <a:gd name="T51" fmla="*/ 23 h 29"/>
                  <a:gd name="T52" fmla="*/ 21 w 43"/>
                  <a:gd name="T53" fmla="*/ 23 h 29"/>
                  <a:gd name="T54" fmla="*/ 23 w 43"/>
                  <a:gd name="T55" fmla="*/ 20 h 29"/>
                  <a:gd name="T56" fmla="*/ 19 w 43"/>
                  <a:gd name="T57" fmla="*/ 19 h 29"/>
                  <a:gd name="T58" fmla="*/ 28 w 43"/>
                  <a:gd name="T59" fmla="*/ 15 h 29"/>
                  <a:gd name="T60" fmla="*/ 40 w 43"/>
                  <a:gd name="T61" fmla="*/ 17 h 29"/>
                  <a:gd name="T62" fmla="*/ 43 w 43"/>
                  <a:gd name="T63" fmla="*/ 15 h 29"/>
                  <a:gd name="T64" fmla="*/ 40 w 43"/>
                  <a:gd name="T65"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29">
                    <a:moveTo>
                      <a:pt x="40" y="9"/>
                    </a:moveTo>
                    <a:lnTo>
                      <a:pt x="38" y="6"/>
                    </a:lnTo>
                    <a:lnTo>
                      <a:pt x="33" y="5"/>
                    </a:lnTo>
                    <a:lnTo>
                      <a:pt x="26" y="2"/>
                    </a:lnTo>
                    <a:lnTo>
                      <a:pt x="22" y="0"/>
                    </a:lnTo>
                    <a:lnTo>
                      <a:pt x="22" y="2"/>
                    </a:lnTo>
                    <a:lnTo>
                      <a:pt x="23" y="3"/>
                    </a:lnTo>
                    <a:lnTo>
                      <a:pt x="22" y="5"/>
                    </a:lnTo>
                    <a:lnTo>
                      <a:pt x="21" y="4"/>
                    </a:lnTo>
                    <a:lnTo>
                      <a:pt x="16" y="2"/>
                    </a:lnTo>
                    <a:lnTo>
                      <a:pt x="14" y="0"/>
                    </a:lnTo>
                    <a:lnTo>
                      <a:pt x="13" y="1"/>
                    </a:lnTo>
                    <a:lnTo>
                      <a:pt x="14" y="3"/>
                    </a:lnTo>
                    <a:lnTo>
                      <a:pt x="20" y="6"/>
                    </a:lnTo>
                    <a:lnTo>
                      <a:pt x="21" y="7"/>
                    </a:lnTo>
                    <a:lnTo>
                      <a:pt x="18" y="7"/>
                    </a:lnTo>
                    <a:lnTo>
                      <a:pt x="18" y="7"/>
                    </a:lnTo>
                    <a:lnTo>
                      <a:pt x="18" y="9"/>
                    </a:lnTo>
                    <a:lnTo>
                      <a:pt x="17" y="9"/>
                    </a:lnTo>
                    <a:lnTo>
                      <a:pt x="16" y="7"/>
                    </a:lnTo>
                    <a:lnTo>
                      <a:pt x="13" y="5"/>
                    </a:lnTo>
                    <a:lnTo>
                      <a:pt x="12" y="6"/>
                    </a:lnTo>
                    <a:lnTo>
                      <a:pt x="12" y="8"/>
                    </a:lnTo>
                    <a:lnTo>
                      <a:pt x="11" y="9"/>
                    </a:lnTo>
                    <a:lnTo>
                      <a:pt x="6" y="9"/>
                    </a:lnTo>
                    <a:lnTo>
                      <a:pt x="5" y="10"/>
                    </a:lnTo>
                    <a:lnTo>
                      <a:pt x="6" y="11"/>
                    </a:lnTo>
                    <a:lnTo>
                      <a:pt x="6" y="12"/>
                    </a:lnTo>
                    <a:lnTo>
                      <a:pt x="4" y="11"/>
                    </a:lnTo>
                    <a:lnTo>
                      <a:pt x="0" y="12"/>
                    </a:lnTo>
                    <a:lnTo>
                      <a:pt x="1" y="14"/>
                    </a:lnTo>
                    <a:lnTo>
                      <a:pt x="4" y="15"/>
                    </a:lnTo>
                    <a:lnTo>
                      <a:pt x="7" y="14"/>
                    </a:lnTo>
                    <a:lnTo>
                      <a:pt x="7" y="13"/>
                    </a:lnTo>
                    <a:lnTo>
                      <a:pt x="8" y="12"/>
                    </a:lnTo>
                    <a:lnTo>
                      <a:pt x="10" y="13"/>
                    </a:lnTo>
                    <a:lnTo>
                      <a:pt x="13" y="15"/>
                    </a:lnTo>
                    <a:lnTo>
                      <a:pt x="14" y="14"/>
                    </a:lnTo>
                    <a:lnTo>
                      <a:pt x="15" y="16"/>
                    </a:lnTo>
                    <a:lnTo>
                      <a:pt x="15" y="18"/>
                    </a:lnTo>
                    <a:lnTo>
                      <a:pt x="17" y="19"/>
                    </a:lnTo>
                    <a:lnTo>
                      <a:pt x="14" y="20"/>
                    </a:lnTo>
                    <a:lnTo>
                      <a:pt x="14" y="23"/>
                    </a:lnTo>
                    <a:lnTo>
                      <a:pt x="15" y="25"/>
                    </a:lnTo>
                    <a:lnTo>
                      <a:pt x="17" y="25"/>
                    </a:lnTo>
                    <a:lnTo>
                      <a:pt x="18" y="26"/>
                    </a:lnTo>
                    <a:lnTo>
                      <a:pt x="21" y="29"/>
                    </a:lnTo>
                    <a:lnTo>
                      <a:pt x="22" y="29"/>
                    </a:lnTo>
                    <a:lnTo>
                      <a:pt x="23" y="28"/>
                    </a:lnTo>
                    <a:lnTo>
                      <a:pt x="21" y="27"/>
                    </a:lnTo>
                    <a:lnTo>
                      <a:pt x="18" y="24"/>
                    </a:lnTo>
                    <a:lnTo>
                      <a:pt x="18" y="23"/>
                    </a:lnTo>
                    <a:lnTo>
                      <a:pt x="18" y="23"/>
                    </a:lnTo>
                    <a:lnTo>
                      <a:pt x="21" y="23"/>
                    </a:lnTo>
                    <a:lnTo>
                      <a:pt x="22" y="22"/>
                    </a:lnTo>
                    <a:lnTo>
                      <a:pt x="23" y="20"/>
                    </a:lnTo>
                    <a:lnTo>
                      <a:pt x="21" y="20"/>
                    </a:lnTo>
                    <a:lnTo>
                      <a:pt x="19" y="19"/>
                    </a:lnTo>
                    <a:lnTo>
                      <a:pt x="25" y="17"/>
                    </a:lnTo>
                    <a:lnTo>
                      <a:pt x="28" y="15"/>
                    </a:lnTo>
                    <a:lnTo>
                      <a:pt x="39" y="18"/>
                    </a:lnTo>
                    <a:lnTo>
                      <a:pt x="40" y="17"/>
                    </a:lnTo>
                    <a:lnTo>
                      <a:pt x="40" y="15"/>
                    </a:lnTo>
                    <a:lnTo>
                      <a:pt x="43" y="15"/>
                    </a:lnTo>
                    <a:lnTo>
                      <a:pt x="42" y="9"/>
                    </a:lnTo>
                    <a:lnTo>
                      <a:pt x="4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7" name="Freeform 1357">
                <a:extLst>
                  <a:ext uri="{FF2B5EF4-FFF2-40B4-BE49-F238E27FC236}">
                    <a16:creationId xmlns:a16="http://schemas.microsoft.com/office/drawing/2014/main" id="{105EC59B-CB24-6541-9AB4-22740BB5425F}"/>
                  </a:ext>
                </a:extLst>
              </p:cNvPr>
              <p:cNvSpPr>
                <a:spLocks/>
              </p:cNvSpPr>
              <p:nvPr/>
            </p:nvSpPr>
            <p:spPr bwMode="auto">
              <a:xfrm>
                <a:off x="4310228" y="6127179"/>
                <a:ext cx="11114" cy="26985"/>
              </a:xfrm>
              <a:custGeom>
                <a:avLst/>
                <a:gdLst>
                  <a:gd name="T0" fmla="*/ 3 w 7"/>
                  <a:gd name="T1" fmla="*/ 4 h 17"/>
                  <a:gd name="T2" fmla="*/ 3 w 7"/>
                  <a:gd name="T3" fmla="*/ 1 h 17"/>
                  <a:gd name="T4" fmla="*/ 1 w 7"/>
                  <a:gd name="T5" fmla="*/ 0 h 17"/>
                  <a:gd name="T6" fmla="*/ 0 w 7"/>
                  <a:gd name="T7" fmla="*/ 4 h 17"/>
                  <a:gd name="T8" fmla="*/ 0 w 7"/>
                  <a:gd name="T9" fmla="*/ 7 h 17"/>
                  <a:gd name="T10" fmla="*/ 1 w 7"/>
                  <a:gd name="T11" fmla="*/ 9 h 17"/>
                  <a:gd name="T12" fmla="*/ 0 w 7"/>
                  <a:gd name="T13" fmla="*/ 11 h 17"/>
                  <a:gd name="T14" fmla="*/ 0 w 7"/>
                  <a:gd name="T15" fmla="*/ 14 h 17"/>
                  <a:gd name="T16" fmla="*/ 3 w 7"/>
                  <a:gd name="T17" fmla="*/ 15 h 17"/>
                  <a:gd name="T18" fmla="*/ 5 w 7"/>
                  <a:gd name="T19" fmla="*/ 17 h 17"/>
                  <a:gd name="T20" fmla="*/ 6 w 7"/>
                  <a:gd name="T21" fmla="*/ 17 h 17"/>
                  <a:gd name="T22" fmla="*/ 7 w 7"/>
                  <a:gd name="T23" fmla="*/ 16 h 17"/>
                  <a:gd name="T24" fmla="*/ 4 w 7"/>
                  <a:gd name="T25" fmla="*/ 13 h 17"/>
                  <a:gd name="T26" fmla="*/ 6 w 7"/>
                  <a:gd name="T27" fmla="*/ 11 h 17"/>
                  <a:gd name="T28" fmla="*/ 4 w 7"/>
                  <a:gd name="T29" fmla="*/ 9 h 17"/>
                  <a:gd name="T30" fmla="*/ 5 w 7"/>
                  <a:gd name="T31" fmla="*/ 8 h 17"/>
                  <a:gd name="T32" fmla="*/ 3 w 7"/>
                  <a:gd name="T3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7">
                    <a:moveTo>
                      <a:pt x="3" y="4"/>
                    </a:moveTo>
                    <a:lnTo>
                      <a:pt x="3" y="1"/>
                    </a:lnTo>
                    <a:lnTo>
                      <a:pt x="1" y="0"/>
                    </a:lnTo>
                    <a:lnTo>
                      <a:pt x="0" y="4"/>
                    </a:lnTo>
                    <a:lnTo>
                      <a:pt x="0" y="7"/>
                    </a:lnTo>
                    <a:lnTo>
                      <a:pt x="1" y="9"/>
                    </a:lnTo>
                    <a:lnTo>
                      <a:pt x="0" y="11"/>
                    </a:lnTo>
                    <a:lnTo>
                      <a:pt x="0" y="14"/>
                    </a:lnTo>
                    <a:lnTo>
                      <a:pt x="3" y="15"/>
                    </a:lnTo>
                    <a:lnTo>
                      <a:pt x="5" y="17"/>
                    </a:lnTo>
                    <a:lnTo>
                      <a:pt x="6" y="17"/>
                    </a:lnTo>
                    <a:lnTo>
                      <a:pt x="7" y="16"/>
                    </a:lnTo>
                    <a:lnTo>
                      <a:pt x="4" y="13"/>
                    </a:lnTo>
                    <a:lnTo>
                      <a:pt x="6" y="11"/>
                    </a:lnTo>
                    <a:lnTo>
                      <a:pt x="4" y="9"/>
                    </a:lnTo>
                    <a:lnTo>
                      <a:pt x="5"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8" name="Freeform 1358">
                <a:extLst>
                  <a:ext uri="{FF2B5EF4-FFF2-40B4-BE49-F238E27FC236}">
                    <a16:creationId xmlns:a16="http://schemas.microsoft.com/office/drawing/2014/main" id="{861A6916-7B3C-2046-B12B-A5479EF4ED63}"/>
                  </a:ext>
                </a:extLst>
              </p:cNvPr>
              <p:cNvSpPr>
                <a:spLocks/>
              </p:cNvSpPr>
              <p:nvPr/>
            </p:nvSpPr>
            <p:spPr bwMode="auto">
              <a:xfrm>
                <a:off x="4211799" y="6062098"/>
                <a:ext cx="6350" cy="12699"/>
              </a:xfrm>
              <a:custGeom>
                <a:avLst/>
                <a:gdLst>
                  <a:gd name="T0" fmla="*/ 4 w 4"/>
                  <a:gd name="T1" fmla="*/ 7 h 8"/>
                  <a:gd name="T2" fmla="*/ 4 w 4"/>
                  <a:gd name="T3" fmla="*/ 4 h 8"/>
                  <a:gd name="T4" fmla="*/ 3 w 4"/>
                  <a:gd name="T5" fmla="*/ 2 h 8"/>
                  <a:gd name="T6" fmla="*/ 2 w 4"/>
                  <a:gd name="T7" fmla="*/ 0 h 8"/>
                  <a:gd name="T8" fmla="*/ 1 w 4"/>
                  <a:gd name="T9" fmla="*/ 1 h 8"/>
                  <a:gd name="T10" fmla="*/ 0 w 4"/>
                  <a:gd name="T11" fmla="*/ 3 h 8"/>
                  <a:gd name="T12" fmla="*/ 1 w 4"/>
                  <a:gd name="T13" fmla="*/ 6 h 8"/>
                  <a:gd name="T14" fmla="*/ 1 w 4"/>
                  <a:gd name="T15" fmla="*/ 7 h 8"/>
                  <a:gd name="T16" fmla="*/ 2 w 4"/>
                  <a:gd name="T17" fmla="*/ 8 h 8"/>
                  <a:gd name="T18" fmla="*/ 3 w 4"/>
                  <a:gd name="T19" fmla="*/ 8 h 8"/>
                  <a:gd name="T20" fmla="*/ 4 w 4"/>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4" y="7"/>
                    </a:moveTo>
                    <a:lnTo>
                      <a:pt x="4" y="4"/>
                    </a:lnTo>
                    <a:lnTo>
                      <a:pt x="3" y="2"/>
                    </a:lnTo>
                    <a:lnTo>
                      <a:pt x="2" y="0"/>
                    </a:lnTo>
                    <a:lnTo>
                      <a:pt x="1" y="1"/>
                    </a:lnTo>
                    <a:lnTo>
                      <a:pt x="0" y="3"/>
                    </a:lnTo>
                    <a:lnTo>
                      <a:pt x="1" y="6"/>
                    </a:lnTo>
                    <a:lnTo>
                      <a:pt x="1" y="7"/>
                    </a:lnTo>
                    <a:lnTo>
                      <a:pt x="2" y="8"/>
                    </a:lnTo>
                    <a:lnTo>
                      <a:pt x="3" y="8"/>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9" name="Freeform 1359">
                <a:extLst>
                  <a:ext uri="{FF2B5EF4-FFF2-40B4-BE49-F238E27FC236}">
                    <a16:creationId xmlns:a16="http://schemas.microsoft.com/office/drawing/2014/main" id="{2C5C6E41-0674-5741-A7AF-CC7D48F7240B}"/>
                  </a:ext>
                </a:extLst>
              </p:cNvPr>
              <p:cNvSpPr>
                <a:spLocks/>
              </p:cNvSpPr>
              <p:nvPr/>
            </p:nvSpPr>
            <p:spPr bwMode="auto">
              <a:xfrm>
                <a:off x="4337216" y="6182737"/>
                <a:ext cx="58740" cy="28573"/>
              </a:xfrm>
              <a:custGeom>
                <a:avLst/>
                <a:gdLst>
                  <a:gd name="T0" fmla="*/ 33 w 37"/>
                  <a:gd name="T1" fmla="*/ 8 h 18"/>
                  <a:gd name="T2" fmla="*/ 35 w 37"/>
                  <a:gd name="T3" fmla="*/ 6 h 18"/>
                  <a:gd name="T4" fmla="*/ 37 w 37"/>
                  <a:gd name="T5" fmla="*/ 5 h 18"/>
                  <a:gd name="T6" fmla="*/ 35 w 37"/>
                  <a:gd name="T7" fmla="*/ 3 h 18"/>
                  <a:gd name="T8" fmla="*/ 35 w 37"/>
                  <a:gd name="T9" fmla="*/ 0 h 18"/>
                  <a:gd name="T10" fmla="*/ 32 w 37"/>
                  <a:gd name="T11" fmla="*/ 0 h 18"/>
                  <a:gd name="T12" fmla="*/ 28 w 37"/>
                  <a:gd name="T13" fmla="*/ 0 h 18"/>
                  <a:gd name="T14" fmla="*/ 24 w 37"/>
                  <a:gd name="T15" fmla="*/ 0 h 18"/>
                  <a:gd name="T16" fmla="*/ 20 w 37"/>
                  <a:gd name="T17" fmla="*/ 0 h 18"/>
                  <a:gd name="T18" fmla="*/ 17 w 37"/>
                  <a:gd name="T19" fmla="*/ 1 h 18"/>
                  <a:gd name="T20" fmla="*/ 10 w 37"/>
                  <a:gd name="T21" fmla="*/ 3 h 18"/>
                  <a:gd name="T22" fmla="*/ 7 w 37"/>
                  <a:gd name="T23" fmla="*/ 3 h 18"/>
                  <a:gd name="T24" fmla="*/ 5 w 37"/>
                  <a:gd name="T25" fmla="*/ 3 h 18"/>
                  <a:gd name="T26" fmla="*/ 3 w 37"/>
                  <a:gd name="T27" fmla="*/ 3 h 18"/>
                  <a:gd name="T28" fmla="*/ 0 w 37"/>
                  <a:gd name="T29" fmla="*/ 4 h 18"/>
                  <a:gd name="T30" fmla="*/ 2 w 37"/>
                  <a:gd name="T31" fmla="*/ 6 h 18"/>
                  <a:gd name="T32" fmla="*/ 4 w 37"/>
                  <a:gd name="T33" fmla="*/ 5 h 18"/>
                  <a:gd name="T34" fmla="*/ 6 w 37"/>
                  <a:gd name="T35" fmla="*/ 6 h 18"/>
                  <a:gd name="T36" fmla="*/ 2 w 37"/>
                  <a:gd name="T37" fmla="*/ 8 h 18"/>
                  <a:gd name="T38" fmla="*/ 0 w 37"/>
                  <a:gd name="T39" fmla="*/ 9 h 18"/>
                  <a:gd name="T40" fmla="*/ 0 w 37"/>
                  <a:gd name="T41" fmla="*/ 10 h 18"/>
                  <a:gd name="T42" fmla="*/ 2 w 37"/>
                  <a:gd name="T43" fmla="*/ 13 h 18"/>
                  <a:gd name="T44" fmla="*/ 4 w 37"/>
                  <a:gd name="T45" fmla="*/ 10 h 18"/>
                  <a:gd name="T46" fmla="*/ 3 w 37"/>
                  <a:gd name="T47" fmla="*/ 13 h 18"/>
                  <a:gd name="T48" fmla="*/ 5 w 37"/>
                  <a:gd name="T49" fmla="*/ 14 h 18"/>
                  <a:gd name="T50" fmla="*/ 6 w 37"/>
                  <a:gd name="T51" fmla="*/ 16 h 18"/>
                  <a:gd name="T52" fmla="*/ 7 w 37"/>
                  <a:gd name="T53" fmla="*/ 15 h 18"/>
                  <a:gd name="T54" fmla="*/ 10 w 37"/>
                  <a:gd name="T55" fmla="*/ 17 h 18"/>
                  <a:gd name="T56" fmla="*/ 12 w 37"/>
                  <a:gd name="T57" fmla="*/ 17 h 18"/>
                  <a:gd name="T58" fmla="*/ 12 w 37"/>
                  <a:gd name="T59" fmla="*/ 13 h 18"/>
                  <a:gd name="T60" fmla="*/ 10 w 37"/>
                  <a:gd name="T61" fmla="*/ 13 h 18"/>
                  <a:gd name="T62" fmla="*/ 10 w 37"/>
                  <a:gd name="T63" fmla="*/ 11 h 18"/>
                  <a:gd name="T64" fmla="*/ 14 w 37"/>
                  <a:gd name="T65" fmla="*/ 10 h 18"/>
                  <a:gd name="T66" fmla="*/ 14 w 37"/>
                  <a:gd name="T67" fmla="*/ 13 h 18"/>
                  <a:gd name="T68" fmla="*/ 17 w 37"/>
                  <a:gd name="T69" fmla="*/ 15 h 18"/>
                  <a:gd name="T70" fmla="*/ 18 w 37"/>
                  <a:gd name="T71" fmla="*/ 13 h 18"/>
                  <a:gd name="T72" fmla="*/ 21 w 37"/>
                  <a:gd name="T73" fmla="*/ 14 h 18"/>
                  <a:gd name="T74" fmla="*/ 24 w 37"/>
                  <a:gd name="T75" fmla="*/ 18 h 18"/>
                  <a:gd name="T76" fmla="*/ 25 w 37"/>
                  <a:gd name="T77" fmla="*/ 18 h 18"/>
                  <a:gd name="T78" fmla="*/ 25 w 37"/>
                  <a:gd name="T79" fmla="*/ 15 h 18"/>
                  <a:gd name="T80" fmla="*/ 22 w 37"/>
                  <a:gd name="T81" fmla="*/ 12 h 18"/>
                  <a:gd name="T82" fmla="*/ 20 w 37"/>
                  <a:gd name="T83" fmla="*/ 11 h 18"/>
                  <a:gd name="T84" fmla="*/ 21 w 37"/>
                  <a:gd name="T85" fmla="*/ 10 h 18"/>
                  <a:gd name="T86" fmla="*/ 19 w 37"/>
                  <a:gd name="T87" fmla="*/ 9 h 18"/>
                  <a:gd name="T88" fmla="*/ 16 w 37"/>
                  <a:gd name="T89" fmla="*/ 7 h 18"/>
                  <a:gd name="T90" fmla="*/ 15 w 37"/>
                  <a:gd name="T91" fmla="*/ 8 h 18"/>
                  <a:gd name="T92" fmla="*/ 13 w 37"/>
                  <a:gd name="T93" fmla="*/ 6 h 18"/>
                  <a:gd name="T94" fmla="*/ 16 w 37"/>
                  <a:gd name="T95" fmla="*/ 5 h 18"/>
                  <a:gd name="T96" fmla="*/ 17 w 37"/>
                  <a:gd name="T97" fmla="*/ 5 h 18"/>
                  <a:gd name="T98" fmla="*/ 20 w 37"/>
                  <a:gd name="T99" fmla="*/ 2 h 18"/>
                  <a:gd name="T100" fmla="*/ 22 w 37"/>
                  <a:gd name="T101" fmla="*/ 3 h 18"/>
                  <a:gd name="T102" fmla="*/ 23 w 37"/>
                  <a:gd name="T103" fmla="*/ 6 h 18"/>
                  <a:gd name="T104" fmla="*/ 24 w 37"/>
                  <a:gd name="T105" fmla="*/ 7 h 18"/>
                  <a:gd name="T106" fmla="*/ 28 w 37"/>
                  <a:gd name="T107" fmla="*/ 7 h 18"/>
                  <a:gd name="T108" fmla="*/ 30 w 37"/>
                  <a:gd name="T109" fmla="*/ 5 h 18"/>
                  <a:gd name="T110" fmla="*/ 31 w 37"/>
                  <a:gd name="T111" fmla="*/ 6 h 18"/>
                  <a:gd name="T112" fmla="*/ 33 w 37"/>
                  <a:gd name="T11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18">
                    <a:moveTo>
                      <a:pt x="33" y="8"/>
                    </a:moveTo>
                    <a:lnTo>
                      <a:pt x="35" y="6"/>
                    </a:lnTo>
                    <a:lnTo>
                      <a:pt x="37" y="5"/>
                    </a:lnTo>
                    <a:lnTo>
                      <a:pt x="35" y="3"/>
                    </a:lnTo>
                    <a:lnTo>
                      <a:pt x="35" y="0"/>
                    </a:lnTo>
                    <a:lnTo>
                      <a:pt x="32" y="0"/>
                    </a:lnTo>
                    <a:lnTo>
                      <a:pt x="28" y="0"/>
                    </a:lnTo>
                    <a:lnTo>
                      <a:pt x="24" y="0"/>
                    </a:lnTo>
                    <a:lnTo>
                      <a:pt x="20" y="0"/>
                    </a:lnTo>
                    <a:lnTo>
                      <a:pt x="17" y="1"/>
                    </a:lnTo>
                    <a:lnTo>
                      <a:pt x="10" y="3"/>
                    </a:lnTo>
                    <a:lnTo>
                      <a:pt x="7" y="3"/>
                    </a:lnTo>
                    <a:lnTo>
                      <a:pt x="5" y="3"/>
                    </a:lnTo>
                    <a:lnTo>
                      <a:pt x="3" y="3"/>
                    </a:lnTo>
                    <a:lnTo>
                      <a:pt x="0" y="4"/>
                    </a:lnTo>
                    <a:lnTo>
                      <a:pt x="2" y="6"/>
                    </a:lnTo>
                    <a:lnTo>
                      <a:pt x="4" y="5"/>
                    </a:lnTo>
                    <a:lnTo>
                      <a:pt x="6" y="6"/>
                    </a:lnTo>
                    <a:lnTo>
                      <a:pt x="2" y="8"/>
                    </a:lnTo>
                    <a:lnTo>
                      <a:pt x="0" y="9"/>
                    </a:lnTo>
                    <a:lnTo>
                      <a:pt x="0" y="10"/>
                    </a:lnTo>
                    <a:lnTo>
                      <a:pt x="2" y="13"/>
                    </a:lnTo>
                    <a:lnTo>
                      <a:pt x="4" y="10"/>
                    </a:lnTo>
                    <a:lnTo>
                      <a:pt x="3" y="13"/>
                    </a:lnTo>
                    <a:lnTo>
                      <a:pt x="5" y="14"/>
                    </a:lnTo>
                    <a:lnTo>
                      <a:pt x="6" y="16"/>
                    </a:lnTo>
                    <a:lnTo>
                      <a:pt x="7" y="15"/>
                    </a:lnTo>
                    <a:lnTo>
                      <a:pt x="10" y="17"/>
                    </a:lnTo>
                    <a:lnTo>
                      <a:pt x="12" y="17"/>
                    </a:lnTo>
                    <a:lnTo>
                      <a:pt x="12" y="13"/>
                    </a:lnTo>
                    <a:lnTo>
                      <a:pt x="10" y="13"/>
                    </a:lnTo>
                    <a:lnTo>
                      <a:pt x="10" y="11"/>
                    </a:lnTo>
                    <a:lnTo>
                      <a:pt x="14" y="10"/>
                    </a:lnTo>
                    <a:lnTo>
                      <a:pt x="14" y="13"/>
                    </a:lnTo>
                    <a:lnTo>
                      <a:pt x="17" y="15"/>
                    </a:lnTo>
                    <a:lnTo>
                      <a:pt x="18" y="13"/>
                    </a:lnTo>
                    <a:lnTo>
                      <a:pt x="21" y="14"/>
                    </a:lnTo>
                    <a:lnTo>
                      <a:pt x="24" y="18"/>
                    </a:lnTo>
                    <a:lnTo>
                      <a:pt x="25" y="18"/>
                    </a:lnTo>
                    <a:lnTo>
                      <a:pt x="25" y="15"/>
                    </a:lnTo>
                    <a:lnTo>
                      <a:pt x="22" y="12"/>
                    </a:lnTo>
                    <a:lnTo>
                      <a:pt x="20" y="11"/>
                    </a:lnTo>
                    <a:lnTo>
                      <a:pt x="21" y="10"/>
                    </a:lnTo>
                    <a:lnTo>
                      <a:pt x="19" y="9"/>
                    </a:lnTo>
                    <a:lnTo>
                      <a:pt x="16" y="7"/>
                    </a:lnTo>
                    <a:lnTo>
                      <a:pt x="15" y="8"/>
                    </a:lnTo>
                    <a:lnTo>
                      <a:pt x="13" y="6"/>
                    </a:lnTo>
                    <a:lnTo>
                      <a:pt x="16" y="5"/>
                    </a:lnTo>
                    <a:lnTo>
                      <a:pt x="17" y="5"/>
                    </a:lnTo>
                    <a:lnTo>
                      <a:pt x="20" y="2"/>
                    </a:lnTo>
                    <a:lnTo>
                      <a:pt x="22" y="3"/>
                    </a:lnTo>
                    <a:lnTo>
                      <a:pt x="23" y="6"/>
                    </a:lnTo>
                    <a:lnTo>
                      <a:pt x="24" y="7"/>
                    </a:lnTo>
                    <a:lnTo>
                      <a:pt x="28" y="7"/>
                    </a:lnTo>
                    <a:lnTo>
                      <a:pt x="30" y="5"/>
                    </a:lnTo>
                    <a:lnTo>
                      <a:pt x="31" y="6"/>
                    </a:lnTo>
                    <a:lnTo>
                      <a:pt x="3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0" name="Freeform 1360">
                <a:extLst>
                  <a:ext uri="{FF2B5EF4-FFF2-40B4-BE49-F238E27FC236}">
                    <a16:creationId xmlns:a16="http://schemas.microsoft.com/office/drawing/2014/main" id="{B9768C72-4DE9-0D4D-B955-9F1483DFBFA3}"/>
                  </a:ext>
                </a:extLst>
              </p:cNvPr>
              <p:cNvSpPr>
                <a:spLocks/>
              </p:cNvSpPr>
              <p:nvPr/>
            </p:nvSpPr>
            <p:spPr bwMode="auto">
              <a:xfrm>
                <a:off x="4303877" y="6190675"/>
                <a:ext cx="6350" cy="4762"/>
              </a:xfrm>
              <a:custGeom>
                <a:avLst/>
                <a:gdLst>
                  <a:gd name="T0" fmla="*/ 0 w 4"/>
                  <a:gd name="T1" fmla="*/ 1 h 3"/>
                  <a:gd name="T2" fmla="*/ 2 w 4"/>
                  <a:gd name="T3" fmla="*/ 3 h 3"/>
                  <a:gd name="T4" fmla="*/ 4 w 4"/>
                  <a:gd name="T5" fmla="*/ 1 h 3"/>
                  <a:gd name="T6" fmla="*/ 3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1" name="Freeform 1361">
                <a:extLst>
                  <a:ext uri="{FF2B5EF4-FFF2-40B4-BE49-F238E27FC236}">
                    <a16:creationId xmlns:a16="http://schemas.microsoft.com/office/drawing/2014/main" id="{98D91D29-EF71-AE41-8557-0244280DF43A}"/>
                  </a:ext>
                </a:extLst>
              </p:cNvPr>
              <p:cNvSpPr>
                <a:spLocks/>
              </p:cNvSpPr>
              <p:nvPr/>
            </p:nvSpPr>
            <p:spPr bwMode="auto">
              <a:xfrm>
                <a:off x="4286414" y="6149404"/>
                <a:ext cx="22226" cy="14286"/>
              </a:xfrm>
              <a:custGeom>
                <a:avLst/>
                <a:gdLst>
                  <a:gd name="T0" fmla="*/ 8 w 14"/>
                  <a:gd name="T1" fmla="*/ 8 h 9"/>
                  <a:gd name="T2" fmla="*/ 9 w 14"/>
                  <a:gd name="T3" fmla="*/ 7 h 9"/>
                  <a:gd name="T4" fmla="*/ 10 w 14"/>
                  <a:gd name="T5" fmla="*/ 8 h 9"/>
                  <a:gd name="T6" fmla="*/ 12 w 14"/>
                  <a:gd name="T7" fmla="*/ 9 h 9"/>
                  <a:gd name="T8" fmla="*/ 14 w 14"/>
                  <a:gd name="T9" fmla="*/ 7 h 9"/>
                  <a:gd name="T10" fmla="*/ 13 w 14"/>
                  <a:gd name="T11" fmla="*/ 6 h 9"/>
                  <a:gd name="T12" fmla="*/ 14 w 14"/>
                  <a:gd name="T13" fmla="*/ 3 h 9"/>
                  <a:gd name="T14" fmla="*/ 13 w 14"/>
                  <a:gd name="T15" fmla="*/ 2 h 9"/>
                  <a:gd name="T16" fmla="*/ 11 w 14"/>
                  <a:gd name="T17" fmla="*/ 3 h 9"/>
                  <a:gd name="T18" fmla="*/ 11 w 14"/>
                  <a:gd name="T19" fmla="*/ 4 h 9"/>
                  <a:gd name="T20" fmla="*/ 9 w 14"/>
                  <a:gd name="T21" fmla="*/ 2 h 9"/>
                  <a:gd name="T22" fmla="*/ 4 w 14"/>
                  <a:gd name="T23" fmla="*/ 0 h 9"/>
                  <a:gd name="T24" fmla="*/ 3 w 14"/>
                  <a:gd name="T25" fmla="*/ 1 h 9"/>
                  <a:gd name="T26" fmla="*/ 0 w 14"/>
                  <a:gd name="T27" fmla="*/ 2 h 9"/>
                  <a:gd name="T28" fmla="*/ 0 w 14"/>
                  <a:gd name="T29" fmla="*/ 3 h 9"/>
                  <a:gd name="T30" fmla="*/ 1 w 14"/>
                  <a:gd name="T31" fmla="*/ 4 h 9"/>
                  <a:gd name="T32" fmla="*/ 2 w 14"/>
                  <a:gd name="T33" fmla="*/ 7 h 9"/>
                  <a:gd name="T34" fmla="*/ 4 w 14"/>
                  <a:gd name="T35" fmla="*/ 6 h 9"/>
                  <a:gd name="T36" fmla="*/ 6 w 14"/>
                  <a:gd name="T37" fmla="*/ 6 h 9"/>
                  <a:gd name="T38" fmla="*/ 8 w 14"/>
                  <a:gd name="T3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9">
                    <a:moveTo>
                      <a:pt x="8" y="8"/>
                    </a:moveTo>
                    <a:lnTo>
                      <a:pt x="9" y="7"/>
                    </a:lnTo>
                    <a:lnTo>
                      <a:pt x="10" y="8"/>
                    </a:lnTo>
                    <a:lnTo>
                      <a:pt x="12" y="9"/>
                    </a:lnTo>
                    <a:lnTo>
                      <a:pt x="14" y="7"/>
                    </a:lnTo>
                    <a:lnTo>
                      <a:pt x="13" y="6"/>
                    </a:lnTo>
                    <a:lnTo>
                      <a:pt x="14" y="3"/>
                    </a:lnTo>
                    <a:lnTo>
                      <a:pt x="13" y="2"/>
                    </a:lnTo>
                    <a:lnTo>
                      <a:pt x="11" y="3"/>
                    </a:lnTo>
                    <a:lnTo>
                      <a:pt x="11" y="4"/>
                    </a:lnTo>
                    <a:lnTo>
                      <a:pt x="9" y="2"/>
                    </a:lnTo>
                    <a:lnTo>
                      <a:pt x="4" y="0"/>
                    </a:lnTo>
                    <a:lnTo>
                      <a:pt x="3" y="1"/>
                    </a:lnTo>
                    <a:lnTo>
                      <a:pt x="0" y="2"/>
                    </a:lnTo>
                    <a:lnTo>
                      <a:pt x="0" y="3"/>
                    </a:lnTo>
                    <a:lnTo>
                      <a:pt x="1" y="4"/>
                    </a:lnTo>
                    <a:lnTo>
                      <a:pt x="2" y="7"/>
                    </a:lnTo>
                    <a:lnTo>
                      <a:pt x="4" y="6"/>
                    </a:lnTo>
                    <a:lnTo>
                      <a:pt x="6" y="6"/>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2" name="Freeform 1362">
                <a:extLst>
                  <a:ext uri="{FF2B5EF4-FFF2-40B4-BE49-F238E27FC236}">
                    <a16:creationId xmlns:a16="http://schemas.microsoft.com/office/drawing/2014/main" id="{917435EA-44DB-9241-A547-9588B4788348}"/>
                  </a:ext>
                </a:extLst>
              </p:cNvPr>
              <p:cNvSpPr>
                <a:spLocks/>
              </p:cNvSpPr>
              <p:nvPr/>
            </p:nvSpPr>
            <p:spPr bwMode="auto">
              <a:xfrm>
                <a:off x="4303877" y="6182740"/>
                <a:ext cx="6350" cy="4762"/>
              </a:xfrm>
              <a:custGeom>
                <a:avLst/>
                <a:gdLst>
                  <a:gd name="T0" fmla="*/ 4 w 4"/>
                  <a:gd name="T1" fmla="*/ 1 h 3"/>
                  <a:gd name="T2" fmla="*/ 1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1" y="0"/>
                    </a:lnTo>
                    <a:lnTo>
                      <a:pt x="0" y="2"/>
                    </a:lnTo>
                    <a:lnTo>
                      <a:pt x="1" y="3"/>
                    </a:lnTo>
                    <a:lnTo>
                      <a:pt x="3"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3" name="Freeform 1363">
                <a:extLst>
                  <a:ext uri="{FF2B5EF4-FFF2-40B4-BE49-F238E27FC236}">
                    <a16:creationId xmlns:a16="http://schemas.microsoft.com/office/drawing/2014/main" id="{39C2560A-AA87-AF4D-8663-CD5D25D58A74}"/>
                  </a:ext>
                </a:extLst>
              </p:cNvPr>
              <p:cNvSpPr>
                <a:spLocks/>
              </p:cNvSpPr>
              <p:nvPr/>
            </p:nvSpPr>
            <p:spPr bwMode="auto">
              <a:xfrm>
                <a:off x="4160997" y="5700185"/>
                <a:ext cx="22226" cy="55558"/>
              </a:xfrm>
              <a:custGeom>
                <a:avLst/>
                <a:gdLst>
                  <a:gd name="T0" fmla="*/ 1 w 14"/>
                  <a:gd name="T1" fmla="*/ 10 h 35"/>
                  <a:gd name="T2" fmla="*/ 0 w 14"/>
                  <a:gd name="T3" fmla="*/ 12 h 35"/>
                  <a:gd name="T4" fmla="*/ 1 w 14"/>
                  <a:gd name="T5" fmla="*/ 14 h 35"/>
                  <a:gd name="T6" fmla="*/ 2 w 14"/>
                  <a:gd name="T7" fmla="*/ 15 h 35"/>
                  <a:gd name="T8" fmla="*/ 4 w 14"/>
                  <a:gd name="T9" fmla="*/ 20 h 35"/>
                  <a:gd name="T10" fmla="*/ 4 w 14"/>
                  <a:gd name="T11" fmla="*/ 30 h 35"/>
                  <a:gd name="T12" fmla="*/ 3 w 14"/>
                  <a:gd name="T13" fmla="*/ 34 h 35"/>
                  <a:gd name="T14" fmla="*/ 6 w 14"/>
                  <a:gd name="T15" fmla="*/ 35 h 35"/>
                  <a:gd name="T16" fmla="*/ 10 w 14"/>
                  <a:gd name="T17" fmla="*/ 34 h 35"/>
                  <a:gd name="T18" fmla="*/ 10 w 14"/>
                  <a:gd name="T19" fmla="*/ 33 h 35"/>
                  <a:gd name="T20" fmla="*/ 10 w 14"/>
                  <a:gd name="T21" fmla="*/ 30 h 35"/>
                  <a:gd name="T22" fmla="*/ 11 w 14"/>
                  <a:gd name="T23" fmla="*/ 28 h 35"/>
                  <a:gd name="T24" fmla="*/ 14 w 14"/>
                  <a:gd name="T25" fmla="*/ 28 h 35"/>
                  <a:gd name="T26" fmla="*/ 14 w 14"/>
                  <a:gd name="T27" fmla="*/ 28 h 35"/>
                  <a:gd name="T28" fmla="*/ 11 w 14"/>
                  <a:gd name="T29" fmla="*/ 24 h 35"/>
                  <a:gd name="T30" fmla="*/ 13 w 14"/>
                  <a:gd name="T31" fmla="*/ 23 h 35"/>
                  <a:gd name="T32" fmla="*/ 10 w 14"/>
                  <a:gd name="T33" fmla="*/ 19 h 35"/>
                  <a:gd name="T34" fmla="*/ 10 w 14"/>
                  <a:gd name="T35" fmla="*/ 17 h 35"/>
                  <a:gd name="T36" fmla="*/ 11 w 14"/>
                  <a:gd name="T37" fmla="*/ 17 h 35"/>
                  <a:gd name="T38" fmla="*/ 14 w 14"/>
                  <a:gd name="T39" fmla="*/ 19 h 35"/>
                  <a:gd name="T40" fmla="*/ 14 w 14"/>
                  <a:gd name="T41" fmla="*/ 18 h 35"/>
                  <a:gd name="T42" fmla="*/ 13 w 14"/>
                  <a:gd name="T43" fmla="*/ 17 h 35"/>
                  <a:gd name="T44" fmla="*/ 10 w 14"/>
                  <a:gd name="T45" fmla="*/ 14 h 35"/>
                  <a:gd name="T46" fmla="*/ 13 w 14"/>
                  <a:gd name="T47" fmla="*/ 14 h 35"/>
                  <a:gd name="T48" fmla="*/ 13 w 14"/>
                  <a:gd name="T49" fmla="*/ 11 h 35"/>
                  <a:gd name="T50" fmla="*/ 12 w 14"/>
                  <a:gd name="T51" fmla="*/ 10 h 35"/>
                  <a:gd name="T52" fmla="*/ 12 w 14"/>
                  <a:gd name="T53" fmla="*/ 6 h 35"/>
                  <a:gd name="T54" fmla="*/ 10 w 14"/>
                  <a:gd name="T55" fmla="*/ 1 h 35"/>
                  <a:gd name="T56" fmla="*/ 7 w 14"/>
                  <a:gd name="T57" fmla="*/ 0 h 35"/>
                  <a:gd name="T58" fmla="*/ 4 w 14"/>
                  <a:gd name="T59" fmla="*/ 0 h 35"/>
                  <a:gd name="T60" fmla="*/ 2 w 14"/>
                  <a:gd name="T61" fmla="*/ 2 h 35"/>
                  <a:gd name="T62" fmla="*/ 2 w 14"/>
                  <a:gd name="T63" fmla="*/ 4 h 35"/>
                  <a:gd name="T64" fmla="*/ 3 w 14"/>
                  <a:gd name="T65" fmla="*/ 6 h 35"/>
                  <a:gd name="T66" fmla="*/ 3 w 14"/>
                  <a:gd name="T67" fmla="*/ 8 h 35"/>
                  <a:gd name="T68" fmla="*/ 1 w 14"/>
                  <a:gd name="T69"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35">
                    <a:moveTo>
                      <a:pt x="1" y="10"/>
                    </a:moveTo>
                    <a:lnTo>
                      <a:pt x="0" y="12"/>
                    </a:lnTo>
                    <a:lnTo>
                      <a:pt x="1" y="14"/>
                    </a:lnTo>
                    <a:lnTo>
                      <a:pt x="2" y="15"/>
                    </a:lnTo>
                    <a:lnTo>
                      <a:pt x="4" y="20"/>
                    </a:lnTo>
                    <a:lnTo>
                      <a:pt x="4" y="30"/>
                    </a:lnTo>
                    <a:lnTo>
                      <a:pt x="3" y="34"/>
                    </a:lnTo>
                    <a:lnTo>
                      <a:pt x="6" y="35"/>
                    </a:lnTo>
                    <a:lnTo>
                      <a:pt x="10" y="34"/>
                    </a:lnTo>
                    <a:lnTo>
                      <a:pt x="10" y="33"/>
                    </a:lnTo>
                    <a:lnTo>
                      <a:pt x="10" y="30"/>
                    </a:lnTo>
                    <a:lnTo>
                      <a:pt x="11" y="28"/>
                    </a:lnTo>
                    <a:lnTo>
                      <a:pt x="14" y="28"/>
                    </a:lnTo>
                    <a:lnTo>
                      <a:pt x="14" y="28"/>
                    </a:lnTo>
                    <a:lnTo>
                      <a:pt x="11" y="24"/>
                    </a:lnTo>
                    <a:lnTo>
                      <a:pt x="13" y="23"/>
                    </a:lnTo>
                    <a:lnTo>
                      <a:pt x="10" y="19"/>
                    </a:lnTo>
                    <a:lnTo>
                      <a:pt x="10" y="17"/>
                    </a:lnTo>
                    <a:lnTo>
                      <a:pt x="11" y="17"/>
                    </a:lnTo>
                    <a:lnTo>
                      <a:pt x="14" y="19"/>
                    </a:lnTo>
                    <a:lnTo>
                      <a:pt x="14" y="18"/>
                    </a:lnTo>
                    <a:lnTo>
                      <a:pt x="13" y="17"/>
                    </a:lnTo>
                    <a:lnTo>
                      <a:pt x="10" y="14"/>
                    </a:lnTo>
                    <a:lnTo>
                      <a:pt x="13" y="14"/>
                    </a:lnTo>
                    <a:lnTo>
                      <a:pt x="13" y="11"/>
                    </a:lnTo>
                    <a:lnTo>
                      <a:pt x="12" y="10"/>
                    </a:lnTo>
                    <a:lnTo>
                      <a:pt x="12" y="6"/>
                    </a:lnTo>
                    <a:lnTo>
                      <a:pt x="10" y="1"/>
                    </a:lnTo>
                    <a:lnTo>
                      <a:pt x="7" y="0"/>
                    </a:lnTo>
                    <a:lnTo>
                      <a:pt x="4" y="0"/>
                    </a:lnTo>
                    <a:lnTo>
                      <a:pt x="2" y="2"/>
                    </a:lnTo>
                    <a:lnTo>
                      <a:pt x="2" y="4"/>
                    </a:lnTo>
                    <a:lnTo>
                      <a:pt x="3" y="6"/>
                    </a:lnTo>
                    <a:lnTo>
                      <a:pt x="3" y="8"/>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4" name="Freeform 1364">
                <a:extLst>
                  <a:ext uri="{FF2B5EF4-FFF2-40B4-BE49-F238E27FC236}">
                    <a16:creationId xmlns:a16="http://schemas.microsoft.com/office/drawing/2014/main" id="{3BCEBA3F-0E22-5F46-AF19-64C21B823B30}"/>
                  </a:ext>
                </a:extLst>
              </p:cNvPr>
              <p:cNvSpPr>
                <a:spLocks/>
              </p:cNvSpPr>
              <p:nvPr/>
            </p:nvSpPr>
            <p:spPr bwMode="auto">
              <a:xfrm>
                <a:off x="4205449" y="6062101"/>
                <a:ext cx="4763" cy="14286"/>
              </a:xfrm>
              <a:custGeom>
                <a:avLst/>
                <a:gdLst>
                  <a:gd name="T0" fmla="*/ 0 w 3"/>
                  <a:gd name="T1" fmla="*/ 0 h 9"/>
                  <a:gd name="T2" fmla="*/ 1 w 3"/>
                  <a:gd name="T3" fmla="*/ 1 h 9"/>
                  <a:gd name="T4" fmla="*/ 2 w 3"/>
                  <a:gd name="T5" fmla="*/ 2 h 9"/>
                  <a:gd name="T6" fmla="*/ 0 w 3"/>
                  <a:gd name="T7" fmla="*/ 3 h 9"/>
                  <a:gd name="T8" fmla="*/ 0 w 3"/>
                  <a:gd name="T9" fmla="*/ 5 h 9"/>
                  <a:gd name="T10" fmla="*/ 0 w 3"/>
                  <a:gd name="T11" fmla="*/ 7 h 9"/>
                  <a:gd name="T12" fmla="*/ 2 w 3"/>
                  <a:gd name="T13" fmla="*/ 8 h 9"/>
                  <a:gd name="T14" fmla="*/ 3 w 3"/>
                  <a:gd name="T15" fmla="*/ 9 h 9"/>
                  <a:gd name="T16" fmla="*/ 2 w 3"/>
                  <a:gd name="T17" fmla="*/ 6 h 9"/>
                  <a:gd name="T18" fmla="*/ 3 w 3"/>
                  <a:gd name="T19" fmla="*/ 5 h 9"/>
                  <a:gd name="T20" fmla="*/ 3 w 3"/>
                  <a:gd name="T21" fmla="*/ 2 h 9"/>
                  <a:gd name="T22" fmla="*/ 3 w 3"/>
                  <a:gd name="T23" fmla="*/ 0 h 9"/>
                  <a:gd name="T24" fmla="*/ 0 w 3"/>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0" y="0"/>
                    </a:moveTo>
                    <a:lnTo>
                      <a:pt x="1" y="1"/>
                    </a:lnTo>
                    <a:lnTo>
                      <a:pt x="2" y="2"/>
                    </a:lnTo>
                    <a:lnTo>
                      <a:pt x="0" y="3"/>
                    </a:lnTo>
                    <a:lnTo>
                      <a:pt x="0" y="5"/>
                    </a:lnTo>
                    <a:lnTo>
                      <a:pt x="0" y="7"/>
                    </a:lnTo>
                    <a:lnTo>
                      <a:pt x="2" y="8"/>
                    </a:lnTo>
                    <a:lnTo>
                      <a:pt x="3" y="9"/>
                    </a:lnTo>
                    <a:lnTo>
                      <a:pt x="2" y="6"/>
                    </a:lnTo>
                    <a:lnTo>
                      <a:pt x="3" y="5"/>
                    </a:lnTo>
                    <a:lnTo>
                      <a:pt x="3" y="2"/>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5" name="Freeform 1365">
                <a:extLst>
                  <a:ext uri="{FF2B5EF4-FFF2-40B4-BE49-F238E27FC236}">
                    <a16:creationId xmlns:a16="http://schemas.microsoft.com/office/drawing/2014/main" id="{873D6905-D3B6-3649-98D0-D2AFE64458E9}"/>
                  </a:ext>
                </a:extLst>
              </p:cNvPr>
              <p:cNvSpPr>
                <a:spLocks/>
              </p:cNvSpPr>
              <p:nvPr/>
            </p:nvSpPr>
            <p:spPr bwMode="auto">
              <a:xfrm>
                <a:off x="4180047" y="5817649"/>
                <a:ext cx="9525" cy="12699"/>
              </a:xfrm>
              <a:custGeom>
                <a:avLst/>
                <a:gdLst>
                  <a:gd name="T0" fmla="*/ 5 w 6"/>
                  <a:gd name="T1" fmla="*/ 0 h 8"/>
                  <a:gd name="T2" fmla="*/ 2 w 6"/>
                  <a:gd name="T3" fmla="*/ 0 h 8"/>
                  <a:gd name="T4" fmla="*/ 0 w 6"/>
                  <a:gd name="T5" fmla="*/ 2 h 8"/>
                  <a:gd name="T6" fmla="*/ 2 w 6"/>
                  <a:gd name="T7" fmla="*/ 3 h 8"/>
                  <a:gd name="T8" fmla="*/ 2 w 6"/>
                  <a:gd name="T9" fmla="*/ 7 h 8"/>
                  <a:gd name="T10" fmla="*/ 5 w 6"/>
                  <a:gd name="T11" fmla="*/ 8 h 8"/>
                  <a:gd name="T12" fmla="*/ 6 w 6"/>
                  <a:gd name="T13" fmla="*/ 5 h 8"/>
                  <a:gd name="T14" fmla="*/ 5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5" y="0"/>
                    </a:moveTo>
                    <a:lnTo>
                      <a:pt x="2" y="0"/>
                    </a:lnTo>
                    <a:lnTo>
                      <a:pt x="0" y="2"/>
                    </a:lnTo>
                    <a:lnTo>
                      <a:pt x="2" y="3"/>
                    </a:lnTo>
                    <a:lnTo>
                      <a:pt x="2" y="7"/>
                    </a:lnTo>
                    <a:lnTo>
                      <a:pt x="5" y="8"/>
                    </a:lnTo>
                    <a:lnTo>
                      <a:pt x="6" y="5"/>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6" name="Freeform 1366">
                <a:extLst>
                  <a:ext uri="{FF2B5EF4-FFF2-40B4-BE49-F238E27FC236}">
                    <a16:creationId xmlns:a16="http://schemas.microsoft.com/office/drawing/2014/main" id="{C3E699AB-A5AE-5842-9292-A3AF7A033158}"/>
                  </a:ext>
                </a:extLst>
              </p:cNvPr>
              <p:cNvSpPr>
                <a:spLocks/>
              </p:cNvSpPr>
              <p:nvPr/>
            </p:nvSpPr>
            <p:spPr bwMode="auto">
              <a:xfrm>
                <a:off x="4191161" y="5784314"/>
                <a:ext cx="6350" cy="4762"/>
              </a:xfrm>
              <a:custGeom>
                <a:avLst/>
                <a:gdLst>
                  <a:gd name="T0" fmla="*/ 0 w 4"/>
                  <a:gd name="T1" fmla="*/ 2 h 3"/>
                  <a:gd name="T2" fmla="*/ 1 w 4"/>
                  <a:gd name="T3" fmla="*/ 3 h 3"/>
                  <a:gd name="T4" fmla="*/ 4 w 4"/>
                  <a:gd name="T5" fmla="*/ 2 h 3"/>
                  <a:gd name="T6" fmla="*/ 1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4"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7" name="Freeform 1367">
                <a:extLst>
                  <a:ext uri="{FF2B5EF4-FFF2-40B4-BE49-F238E27FC236}">
                    <a16:creationId xmlns:a16="http://schemas.microsoft.com/office/drawing/2014/main" id="{F8038CE7-EC01-D843-9927-EE3C21553F61}"/>
                  </a:ext>
                </a:extLst>
              </p:cNvPr>
              <p:cNvSpPr>
                <a:spLocks/>
              </p:cNvSpPr>
              <p:nvPr/>
            </p:nvSpPr>
            <p:spPr bwMode="auto">
              <a:xfrm>
                <a:off x="4191161" y="5790664"/>
                <a:ext cx="15876" cy="20636"/>
              </a:xfrm>
              <a:custGeom>
                <a:avLst/>
                <a:gdLst>
                  <a:gd name="T0" fmla="*/ 1 w 10"/>
                  <a:gd name="T1" fmla="*/ 9 h 13"/>
                  <a:gd name="T2" fmla="*/ 1 w 10"/>
                  <a:gd name="T3" fmla="*/ 13 h 13"/>
                  <a:gd name="T4" fmla="*/ 3 w 10"/>
                  <a:gd name="T5" fmla="*/ 10 h 13"/>
                  <a:gd name="T6" fmla="*/ 5 w 10"/>
                  <a:gd name="T7" fmla="*/ 11 h 13"/>
                  <a:gd name="T8" fmla="*/ 6 w 10"/>
                  <a:gd name="T9" fmla="*/ 12 h 13"/>
                  <a:gd name="T10" fmla="*/ 8 w 10"/>
                  <a:gd name="T11" fmla="*/ 11 h 13"/>
                  <a:gd name="T12" fmla="*/ 9 w 10"/>
                  <a:gd name="T13" fmla="*/ 8 h 13"/>
                  <a:gd name="T14" fmla="*/ 10 w 10"/>
                  <a:gd name="T15" fmla="*/ 6 h 13"/>
                  <a:gd name="T16" fmla="*/ 8 w 10"/>
                  <a:gd name="T17" fmla="*/ 3 h 13"/>
                  <a:gd name="T18" fmla="*/ 7 w 10"/>
                  <a:gd name="T19" fmla="*/ 1 h 13"/>
                  <a:gd name="T20" fmla="*/ 5 w 10"/>
                  <a:gd name="T21" fmla="*/ 0 h 13"/>
                  <a:gd name="T22" fmla="*/ 2 w 10"/>
                  <a:gd name="T23" fmla="*/ 2 h 13"/>
                  <a:gd name="T24" fmla="*/ 0 w 10"/>
                  <a:gd name="T25" fmla="*/ 6 h 13"/>
                  <a:gd name="T26" fmla="*/ 1 w 10"/>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1" y="9"/>
                    </a:moveTo>
                    <a:lnTo>
                      <a:pt x="1" y="13"/>
                    </a:lnTo>
                    <a:lnTo>
                      <a:pt x="3" y="10"/>
                    </a:lnTo>
                    <a:lnTo>
                      <a:pt x="5" y="11"/>
                    </a:lnTo>
                    <a:lnTo>
                      <a:pt x="6" y="12"/>
                    </a:lnTo>
                    <a:lnTo>
                      <a:pt x="8" y="11"/>
                    </a:lnTo>
                    <a:lnTo>
                      <a:pt x="9" y="8"/>
                    </a:lnTo>
                    <a:lnTo>
                      <a:pt x="10" y="6"/>
                    </a:lnTo>
                    <a:lnTo>
                      <a:pt x="8" y="3"/>
                    </a:lnTo>
                    <a:lnTo>
                      <a:pt x="7" y="1"/>
                    </a:lnTo>
                    <a:lnTo>
                      <a:pt x="5" y="0"/>
                    </a:lnTo>
                    <a:lnTo>
                      <a:pt x="2" y="2"/>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8" name="Freeform 1368">
                <a:extLst>
                  <a:ext uri="{FF2B5EF4-FFF2-40B4-BE49-F238E27FC236}">
                    <a16:creationId xmlns:a16="http://schemas.microsoft.com/office/drawing/2014/main" id="{EDCEB39F-ABAA-794C-8B59-0F9AAAE54106}"/>
                  </a:ext>
                </a:extLst>
              </p:cNvPr>
              <p:cNvSpPr>
                <a:spLocks/>
              </p:cNvSpPr>
              <p:nvPr/>
            </p:nvSpPr>
            <p:spPr bwMode="auto">
              <a:xfrm>
                <a:off x="4186398" y="5716058"/>
                <a:ext cx="4763" cy="4762"/>
              </a:xfrm>
              <a:custGeom>
                <a:avLst/>
                <a:gdLst>
                  <a:gd name="T0" fmla="*/ 0 w 3"/>
                  <a:gd name="T1" fmla="*/ 0 h 3"/>
                  <a:gd name="T2" fmla="*/ 2 w 3"/>
                  <a:gd name="T3" fmla="*/ 3 h 3"/>
                  <a:gd name="T4" fmla="*/ 3 w 3"/>
                  <a:gd name="T5" fmla="*/ 1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2"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9" name="Freeform 1369">
                <a:extLst>
                  <a:ext uri="{FF2B5EF4-FFF2-40B4-BE49-F238E27FC236}">
                    <a16:creationId xmlns:a16="http://schemas.microsoft.com/office/drawing/2014/main" id="{04875E4A-C67B-DE48-91AE-2C68DF89DC8D}"/>
                  </a:ext>
                </a:extLst>
              </p:cNvPr>
              <p:cNvSpPr>
                <a:spLocks/>
              </p:cNvSpPr>
              <p:nvPr/>
            </p:nvSpPr>
            <p:spPr bwMode="auto">
              <a:xfrm>
                <a:off x="4191161" y="5770029"/>
                <a:ext cx="3175" cy="6349"/>
              </a:xfrm>
              <a:custGeom>
                <a:avLst/>
                <a:gdLst>
                  <a:gd name="T0" fmla="*/ 2 w 2"/>
                  <a:gd name="T1" fmla="*/ 0 h 4"/>
                  <a:gd name="T2" fmla="*/ 0 w 2"/>
                  <a:gd name="T3" fmla="*/ 2 h 4"/>
                  <a:gd name="T4" fmla="*/ 1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1"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0" name="Freeform 1370">
                <a:extLst>
                  <a:ext uri="{FF2B5EF4-FFF2-40B4-BE49-F238E27FC236}">
                    <a16:creationId xmlns:a16="http://schemas.microsoft.com/office/drawing/2014/main" id="{946EEE1A-8FF0-F04A-8C5D-ECF4E60E190B}"/>
                  </a:ext>
                </a:extLst>
              </p:cNvPr>
              <p:cNvSpPr>
                <a:spLocks/>
              </p:cNvSpPr>
              <p:nvPr/>
            </p:nvSpPr>
            <p:spPr bwMode="auto">
              <a:xfrm>
                <a:off x="4197511" y="6039878"/>
                <a:ext cx="17464" cy="15874"/>
              </a:xfrm>
              <a:custGeom>
                <a:avLst/>
                <a:gdLst>
                  <a:gd name="T0" fmla="*/ 8 w 11"/>
                  <a:gd name="T1" fmla="*/ 8 h 10"/>
                  <a:gd name="T2" fmla="*/ 8 w 11"/>
                  <a:gd name="T3" fmla="*/ 7 h 10"/>
                  <a:gd name="T4" fmla="*/ 11 w 11"/>
                  <a:gd name="T5" fmla="*/ 7 h 10"/>
                  <a:gd name="T6" fmla="*/ 11 w 11"/>
                  <a:gd name="T7" fmla="*/ 5 h 10"/>
                  <a:gd name="T8" fmla="*/ 7 w 11"/>
                  <a:gd name="T9" fmla="*/ 2 h 10"/>
                  <a:gd name="T10" fmla="*/ 5 w 11"/>
                  <a:gd name="T11" fmla="*/ 2 h 10"/>
                  <a:gd name="T12" fmla="*/ 3 w 11"/>
                  <a:gd name="T13" fmla="*/ 0 h 10"/>
                  <a:gd name="T14" fmla="*/ 1 w 11"/>
                  <a:gd name="T15" fmla="*/ 0 h 10"/>
                  <a:gd name="T16" fmla="*/ 2 w 11"/>
                  <a:gd name="T17" fmla="*/ 3 h 10"/>
                  <a:gd name="T18" fmla="*/ 1 w 11"/>
                  <a:gd name="T19" fmla="*/ 7 h 10"/>
                  <a:gd name="T20" fmla="*/ 0 w 11"/>
                  <a:gd name="T21" fmla="*/ 8 h 10"/>
                  <a:gd name="T22" fmla="*/ 1 w 11"/>
                  <a:gd name="T23" fmla="*/ 10 h 10"/>
                  <a:gd name="T24" fmla="*/ 5 w 11"/>
                  <a:gd name="T25" fmla="*/ 8 h 10"/>
                  <a:gd name="T26" fmla="*/ 8 w 11"/>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8" y="8"/>
                    </a:moveTo>
                    <a:lnTo>
                      <a:pt x="8" y="7"/>
                    </a:lnTo>
                    <a:lnTo>
                      <a:pt x="11" y="7"/>
                    </a:lnTo>
                    <a:lnTo>
                      <a:pt x="11" y="5"/>
                    </a:lnTo>
                    <a:lnTo>
                      <a:pt x="7" y="2"/>
                    </a:lnTo>
                    <a:lnTo>
                      <a:pt x="5" y="2"/>
                    </a:lnTo>
                    <a:lnTo>
                      <a:pt x="3" y="0"/>
                    </a:lnTo>
                    <a:lnTo>
                      <a:pt x="1" y="0"/>
                    </a:lnTo>
                    <a:lnTo>
                      <a:pt x="2" y="3"/>
                    </a:lnTo>
                    <a:lnTo>
                      <a:pt x="1" y="7"/>
                    </a:lnTo>
                    <a:lnTo>
                      <a:pt x="0" y="8"/>
                    </a:lnTo>
                    <a:lnTo>
                      <a:pt x="1" y="10"/>
                    </a:lnTo>
                    <a:lnTo>
                      <a:pt x="5" y="8"/>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1" name="Freeform 1371">
                <a:extLst>
                  <a:ext uri="{FF2B5EF4-FFF2-40B4-BE49-F238E27FC236}">
                    <a16:creationId xmlns:a16="http://schemas.microsoft.com/office/drawing/2014/main" id="{41AF49A2-A59A-4049-8011-14A5CA179F53}"/>
                  </a:ext>
                </a:extLst>
              </p:cNvPr>
              <p:cNvSpPr>
                <a:spLocks/>
              </p:cNvSpPr>
              <p:nvPr/>
            </p:nvSpPr>
            <p:spPr bwMode="auto">
              <a:xfrm>
                <a:off x="4153061" y="4941430"/>
                <a:ext cx="188920" cy="1206388"/>
              </a:xfrm>
              <a:custGeom>
                <a:avLst/>
                <a:gdLst>
                  <a:gd name="T0" fmla="*/ 65 w 119"/>
                  <a:gd name="T1" fmla="*/ 682 h 760"/>
                  <a:gd name="T2" fmla="*/ 55 w 119"/>
                  <a:gd name="T3" fmla="*/ 637 h 760"/>
                  <a:gd name="T4" fmla="*/ 55 w 119"/>
                  <a:gd name="T5" fmla="*/ 569 h 760"/>
                  <a:gd name="T6" fmla="*/ 44 w 119"/>
                  <a:gd name="T7" fmla="*/ 540 h 760"/>
                  <a:gd name="T8" fmla="*/ 43 w 119"/>
                  <a:gd name="T9" fmla="*/ 506 h 760"/>
                  <a:gd name="T10" fmla="*/ 36 w 119"/>
                  <a:gd name="T11" fmla="*/ 443 h 760"/>
                  <a:gd name="T12" fmla="*/ 36 w 119"/>
                  <a:gd name="T13" fmla="*/ 366 h 760"/>
                  <a:gd name="T14" fmla="*/ 46 w 119"/>
                  <a:gd name="T15" fmla="*/ 312 h 760"/>
                  <a:gd name="T16" fmla="*/ 36 w 119"/>
                  <a:gd name="T17" fmla="*/ 251 h 760"/>
                  <a:gd name="T18" fmla="*/ 48 w 119"/>
                  <a:gd name="T19" fmla="*/ 181 h 760"/>
                  <a:gd name="T20" fmla="*/ 49 w 119"/>
                  <a:gd name="T21" fmla="*/ 150 h 760"/>
                  <a:gd name="T22" fmla="*/ 63 w 119"/>
                  <a:gd name="T23" fmla="*/ 99 h 760"/>
                  <a:gd name="T24" fmla="*/ 34 w 119"/>
                  <a:gd name="T25" fmla="*/ 24 h 760"/>
                  <a:gd name="T26" fmla="*/ 25 w 119"/>
                  <a:gd name="T27" fmla="*/ 3 h 760"/>
                  <a:gd name="T28" fmla="*/ 15 w 119"/>
                  <a:gd name="T29" fmla="*/ 28 h 760"/>
                  <a:gd name="T30" fmla="*/ 19 w 119"/>
                  <a:gd name="T31" fmla="*/ 84 h 760"/>
                  <a:gd name="T32" fmla="*/ 18 w 119"/>
                  <a:gd name="T33" fmla="*/ 114 h 760"/>
                  <a:gd name="T34" fmla="*/ 18 w 119"/>
                  <a:gd name="T35" fmla="*/ 178 h 760"/>
                  <a:gd name="T36" fmla="*/ 12 w 119"/>
                  <a:gd name="T37" fmla="*/ 216 h 760"/>
                  <a:gd name="T38" fmla="*/ 12 w 119"/>
                  <a:gd name="T39" fmla="*/ 249 h 760"/>
                  <a:gd name="T40" fmla="*/ 18 w 119"/>
                  <a:gd name="T41" fmla="*/ 293 h 760"/>
                  <a:gd name="T42" fmla="*/ 17 w 119"/>
                  <a:gd name="T43" fmla="*/ 321 h 760"/>
                  <a:gd name="T44" fmla="*/ 10 w 119"/>
                  <a:gd name="T45" fmla="*/ 350 h 760"/>
                  <a:gd name="T46" fmla="*/ 7 w 119"/>
                  <a:gd name="T47" fmla="*/ 378 h 760"/>
                  <a:gd name="T48" fmla="*/ 6 w 119"/>
                  <a:gd name="T49" fmla="*/ 402 h 760"/>
                  <a:gd name="T50" fmla="*/ 9 w 119"/>
                  <a:gd name="T51" fmla="*/ 437 h 760"/>
                  <a:gd name="T52" fmla="*/ 7 w 119"/>
                  <a:gd name="T53" fmla="*/ 463 h 760"/>
                  <a:gd name="T54" fmla="*/ 28 w 119"/>
                  <a:gd name="T55" fmla="*/ 475 h 760"/>
                  <a:gd name="T56" fmla="*/ 33 w 119"/>
                  <a:gd name="T57" fmla="*/ 492 h 760"/>
                  <a:gd name="T58" fmla="*/ 27 w 119"/>
                  <a:gd name="T59" fmla="*/ 497 h 760"/>
                  <a:gd name="T60" fmla="*/ 28 w 119"/>
                  <a:gd name="T61" fmla="*/ 524 h 760"/>
                  <a:gd name="T62" fmla="*/ 33 w 119"/>
                  <a:gd name="T63" fmla="*/ 547 h 760"/>
                  <a:gd name="T64" fmla="*/ 26 w 119"/>
                  <a:gd name="T65" fmla="*/ 573 h 760"/>
                  <a:gd name="T66" fmla="*/ 25 w 119"/>
                  <a:gd name="T67" fmla="*/ 574 h 760"/>
                  <a:gd name="T68" fmla="*/ 16 w 119"/>
                  <a:gd name="T69" fmla="*/ 568 h 760"/>
                  <a:gd name="T70" fmla="*/ 6 w 119"/>
                  <a:gd name="T71" fmla="*/ 582 h 760"/>
                  <a:gd name="T72" fmla="*/ 7 w 119"/>
                  <a:gd name="T73" fmla="*/ 586 h 760"/>
                  <a:gd name="T74" fmla="*/ 26 w 119"/>
                  <a:gd name="T75" fmla="*/ 595 h 760"/>
                  <a:gd name="T76" fmla="*/ 22 w 119"/>
                  <a:gd name="T77" fmla="*/ 606 h 760"/>
                  <a:gd name="T78" fmla="*/ 36 w 119"/>
                  <a:gd name="T79" fmla="*/ 614 h 760"/>
                  <a:gd name="T80" fmla="*/ 29 w 119"/>
                  <a:gd name="T81" fmla="*/ 626 h 760"/>
                  <a:gd name="T82" fmla="*/ 30 w 119"/>
                  <a:gd name="T83" fmla="*/ 645 h 760"/>
                  <a:gd name="T84" fmla="*/ 36 w 119"/>
                  <a:gd name="T85" fmla="*/ 650 h 760"/>
                  <a:gd name="T86" fmla="*/ 33 w 119"/>
                  <a:gd name="T87" fmla="*/ 668 h 760"/>
                  <a:gd name="T88" fmla="*/ 46 w 119"/>
                  <a:gd name="T89" fmla="*/ 683 h 760"/>
                  <a:gd name="T90" fmla="*/ 50 w 119"/>
                  <a:gd name="T91" fmla="*/ 695 h 760"/>
                  <a:gd name="T92" fmla="*/ 51 w 119"/>
                  <a:gd name="T93" fmla="*/ 713 h 760"/>
                  <a:gd name="T94" fmla="*/ 61 w 119"/>
                  <a:gd name="T95" fmla="*/ 708 h 760"/>
                  <a:gd name="T96" fmla="*/ 63 w 119"/>
                  <a:gd name="T97" fmla="*/ 701 h 760"/>
                  <a:gd name="T98" fmla="*/ 68 w 119"/>
                  <a:gd name="T99" fmla="*/ 719 h 760"/>
                  <a:gd name="T100" fmla="*/ 61 w 119"/>
                  <a:gd name="T101" fmla="*/ 716 h 760"/>
                  <a:gd name="T102" fmla="*/ 55 w 119"/>
                  <a:gd name="T103" fmla="*/ 732 h 760"/>
                  <a:gd name="T104" fmla="*/ 65 w 119"/>
                  <a:gd name="T105" fmla="*/ 740 h 760"/>
                  <a:gd name="T106" fmla="*/ 66 w 119"/>
                  <a:gd name="T107" fmla="*/ 726 h 760"/>
                  <a:gd name="T108" fmla="*/ 85 w 119"/>
                  <a:gd name="T109" fmla="*/ 726 h 760"/>
                  <a:gd name="T110" fmla="*/ 68 w 119"/>
                  <a:gd name="T111" fmla="*/ 735 h 760"/>
                  <a:gd name="T112" fmla="*/ 75 w 119"/>
                  <a:gd name="T113" fmla="*/ 751 h 760"/>
                  <a:gd name="T114" fmla="*/ 87 w 119"/>
                  <a:gd name="T115" fmla="*/ 730 h 760"/>
                  <a:gd name="T116" fmla="*/ 86 w 119"/>
                  <a:gd name="T117" fmla="*/ 747 h 760"/>
                  <a:gd name="T118" fmla="*/ 78 w 119"/>
                  <a:gd name="T119" fmla="*/ 747 h 760"/>
                  <a:gd name="T120" fmla="*/ 95 w 119"/>
                  <a:gd name="T121" fmla="*/ 750 h 760"/>
                  <a:gd name="T122" fmla="*/ 107 w 119"/>
                  <a:gd name="T123" fmla="*/ 72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 h="760">
                    <a:moveTo>
                      <a:pt x="112" y="709"/>
                    </a:moveTo>
                    <a:lnTo>
                      <a:pt x="110" y="709"/>
                    </a:lnTo>
                    <a:lnTo>
                      <a:pt x="92" y="709"/>
                    </a:lnTo>
                    <a:lnTo>
                      <a:pt x="82" y="710"/>
                    </a:lnTo>
                    <a:lnTo>
                      <a:pt x="80" y="709"/>
                    </a:lnTo>
                    <a:lnTo>
                      <a:pt x="73" y="708"/>
                    </a:lnTo>
                    <a:lnTo>
                      <a:pt x="71" y="701"/>
                    </a:lnTo>
                    <a:lnTo>
                      <a:pt x="69" y="695"/>
                    </a:lnTo>
                    <a:lnTo>
                      <a:pt x="66" y="692"/>
                    </a:lnTo>
                    <a:lnTo>
                      <a:pt x="65" y="682"/>
                    </a:lnTo>
                    <a:lnTo>
                      <a:pt x="65" y="678"/>
                    </a:lnTo>
                    <a:lnTo>
                      <a:pt x="62" y="678"/>
                    </a:lnTo>
                    <a:lnTo>
                      <a:pt x="58" y="680"/>
                    </a:lnTo>
                    <a:lnTo>
                      <a:pt x="55" y="684"/>
                    </a:lnTo>
                    <a:lnTo>
                      <a:pt x="53" y="684"/>
                    </a:lnTo>
                    <a:lnTo>
                      <a:pt x="47" y="668"/>
                    </a:lnTo>
                    <a:lnTo>
                      <a:pt x="46" y="663"/>
                    </a:lnTo>
                    <a:lnTo>
                      <a:pt x="47" y="648"/>
                    </a:lnTo>
                    <a:lnTo>
                      <a:pt x="50" y="643"/>
                    </a:lnTo>
                    <a:lnTo>
                      <a:pt x="55" y="637"/>
                    </a:lnTo>
                    <a:lnTo>
                      <a:pt x="57" y="628"/>
                    </a:lnTo>
                    <a:lnTo>
                      <a:pt x="55" y="619"/>
                    </a:lnTo>
                    <a:lnTo>
                      <a:pt x="54" y="612"/>
                    </a:lnTo>
                    <a:lnTo>
                      <a:pt x="54" y="605"/>
                    </a:lnTo>
                    <a:lnTo>
                      <a:pt x="57" y="601"/>
                    </a:lnTo>
                    <a:lnTo>
                      <a:pt x="54" y="593"/>
                    </a:lnTo>
                    <a:lnTo>
                      <a:pt x="55" y="589"/>
                    </a:lnTo>
                    <a:lnTo>
                      <a:pt x="57" y="586"/>
                    </a:lnTo>
                    <a:lnTo>
                      <a:pt x="56" y="578"/>
                    </a:lnTo>
                    <a:lnTo>
                      <a:pt x="55" y="569"/>
                    </a:lnTo>
                    <a:lnTo>
                      <a:pt x="53" y="564"/>
                    </a:lnTo>
                    <a:lnTo>
                      <a:pt x="54" y="561"/>
                    </a:lnTo>
                    <a:lnTo>
                      <a:pt x="57" y="557"/>
                    </a:lnTo>
                    <a:lnTo>
                      <a:pt x="57" y="554"/>
                    </a:lnTo>
                    <a:lnTo>
                      <a:pt x="54" y="547"/>
                    </a:lnTo>
                    <a:lnTo>
                      <a:pt x="49" y="543"/>
                    </a:lnTo>
                    <a:lnTo>
                      <a:pt x="46" y="543"/>
                    </a:lnTo>
                    <a:lnTo>
                      <a:pt x="45" y="544"/>
                    </a:lnTo>
                    <a:lnTo>
                      <a:pt x="43" y="543"/>
                    </a:lnTo>
                    <a:lnTo>
                      <a:pt x="44" y="540"/>
                    </a:lnTo>
                    <a:lnTo>
                      <a:pt x="51" y="540"/>
                    </a:lnTo>
                    <a:lnTo>
                      <a:pt x="54" y="536"/>
                    </a:lnTo>
                    <a:lnTo>
                      <a:pt x="54" y="531"/>
                    </a:lnTo>
                    <a:lnTo>
                      <a:pt x="52" y="530"/>
                    </a:lnTo>
                    <a:lnTo>
                      <a:pt x="50" y="532"/>
                    </a:lnTo>
                    <a:lnTo>
                      <a:pt x="47" y="532"/>
                    </a:lnTo>
                    <a:lnTo>
                      <a:pt x="46" y="524"/>
                    </a:lnTo>
                    <a:lnTo>
                      <a:pt x="43" y="517"/>
                    </a:lnTo>
                    <a:lnTo>
                      <a:pt x="43" y="512"/>
                    </a:lnTo>
                    <a:lnTo>
                      <a:pt x="43" y="506"/>
                    </a:lnTo>
                    <a:lnTo>
                      <a:pt x="39" y="505"/>
                    </a:lnTo>
                    <a:lnTo>
                      <a:pt x="37" y="499"/>
                    </a:lnTo>
                    <a:lnTo>
                      <a:pt x="36" y="486"/>
                    </a:lnTo>
                    <a:lnTo>
                      <a:pt x="40" y="484"/>
                    </a:lnTo>
                    <a:lnTo>
                      <a:pt x="41" y="480"/>
                    </a:lnTo>
                    <a:lnTo>
                      <a:pt x="40" y="476"/>
                    </a:lnTo>
                    <a:lnTo>
                      <a:pt x="36" y="474"/>
                    </a:lnTo>
                    <a:lnTo>
                      <a:pt x="36" y="467"/>
                    </a:lnTo>
                    <a:lnTo>
                      <a:pt x="35" y="456"/>
                    </a:lnTo>
                    <a:lnTo>
                      <a:pt x="36" y="443"/>
                    </a:lnTo>
                    <a:lnTo>
                      <a:pt x="33" y="437"/>
                    </a:lnTo>
                    <a:lnTo>
                      <a:pt x="33" y="432"/>
                    </a:lnTo>
                    <a:lnTo>
                      <a:pt x="38" y="423"/>
                    </a:lnTo>
                    <a:lnTo>
                      <a:pt x="39" y="414"/>
                    </a:lnTo>
                    <a:lnTo>
                      <a:pt x="43" y="412"/>
                    </a:lnTo>
                    <a:lnTo>
                      <a:pt x="44" y="409"/>
                    </a:lnTo>
                    <a:lnTo>
                      <a:pt x="36" y="389"/>
                    </a:lnTo>
                    <a:lnTo>
                      <a:pt x="37" y="382"/>
                    </a:lnTo>
                    <a:lnTo>
                      <a:pt x="37" y="378"/>
                    </a:lnTo>
                    <a:lnTo>
                      <a:pt x="36" y="366"/>
                    </a:lnTo>
                    <a:lnTo>
                      <a:pt x="40" y="359"/>
                    </a:lnTo>
                    <a:lnTo>
                      <a:pt x="43" y="354"/>
                    </a:lnTo>
                    <a:lnTo>
                      <a:pt x="43" y="348"/>
                    </a:lnTo>
                    <a:lnTo>
                      <a:pt x="40" y="343"/>
                    </a:lnTo>
                    <a:lnTo>
                      <a:pt x="37" y="340"/>
                    </a:lnTo>
                    <a:lnTo>
                      <a:pt x="41" y="335"/>
                    </a:lnTo>
                    <a:lnTo>
                      <a:pt x="40" y="328"/>
                    </a:lnTo>
                    <a:lnTo>
                      <a:pt x="43" y="322"/>
                    </a:lnTo>
                    <a:lnTo>
                      <a:pt x="45" y="320"/>
                    </a:lnTo>
                    <a:lnTo>
                      <a:pt x="46" y="312"/>
                    </a:lnTo>
                    <a:lnTo>
                      <a:pt x="45" y="299"/>
                    </a:lnTo>
                    <a:lnTo>
                      <a:pt x="43" y="297"/>
                    </a:lnTo>
                    <a:lnTo>
                      <a:pt x="41" y="287"/>
                    </a:lnTo>
                    <a:lnTo>
                      <a:pt x="39" y="281"/>
                    </a:lnTo>
                    <a:lnTo>
                      <a:pt x="36" y="275"/>
                    </a:lnTo>
                    <a:lnTo>
                      <a:pt x="35" y="272"/>
                    </a:lnTo>
                    <a:lnTo>
                      <a:pt x="33" y="268"/>
                    </a:lnTo>
                    <a:lnTo>
                      <a:pt x="31" y="260"/>
                    </a:lnTo>
                    <a:lnTo>
                      <a:pt x="32" y="254"/>
                    </a:lnTo>
                    <a:lnTo>
                      <a:pt x="36" y="251"/>
                    </a:lnTo>
                    <a:lnTo>
                      <a:pt x="36" y="243"/>
                    </a:lnTo>
                    <a:lnTo>
                      <a:pt x="38" y="240"/>
                    </a:lnTo>
                    <a:lnTo>
                      <a:pt x="38" y="232"/>
                    </a:lnTo>
                    <a:lnTo>
                      <a:pt x="36" y="226"/>
                    </a:lnTo>
                    <a:lnTo>
                      <a:pt x="35" y="216"/>
                    </a:lnTo>
                    <a:lnTo>
                      <a:pt x="37" y="213"/>
                    </a:lnTo>
                    <a:lnTo>
                      <a:pt x="38" y="201"/>
                    </a:lnTo>
                    <a:lnTo>
                      <a:pt x="41" y="196"/>
                    </a:lnTo>
                    <a:lnTo>
                      <a:pt x="44" y="185"/>
                    </a:lnTo>
                    <a:lnTo>
                      <a:pt x="48" y="181"/>
                    </a:lnTo>
                    <a:lnTo>
                      <a:pt x="51" y="179"/>
                    </a:lnTo>
                    <a:lnTo>
                      <a:pt x="53" y="176"/>
                    </a:lnTo>
                    <a:lnTo>
                      <a:pt x="52" y="174"/>
                    </a:lnTo>
                    <a:lnTo>
                      <a:pt x="51" y="169"/>
                    </a:lnTo>
                    <a:lnTo>
                      <a:pt x="50" y="167"/>
                    </a:lnTo>
                    <a:lnTo>
                      <a:pt x="49" y="165"/>
                    </a:lnTo>
                    <a:lnTo>
                      <a:pt x="50" y="162"/>
                    </a:lnTo>
                    <a:lnTo>
                      <a:pt x="52" y="160"/>
                    </a:lnTo>
                    <a:lnTo>
                      <a:pt x="52" y="155"/>
                    </a:lnTo>
                    <a:lnTo>
                      <a:pt x="49" y="150"/>
                    </a:lnTo>
                    <a:lnTo>
                      <a:pt x="48" y="145"/>
                    </a:lnTo>
                    <a:lnTo>
                      <a:pt x="50" y="141"/>
                    </a:lnTo>
                    <a:lnTo>
                      <a:pt x="49" y="138"/>
                    </a:lnTo>
                    <a:lnTo>
                      <a:pt x="47" y="135"/>
                    </a:lnTo>
                    <a:lnTo>
                      <a:pt x="47" y="131"/>
                    </a:lnTo>
                    <a:lnTo>
                      <a:pt x="64" y="120"/>
                    </a:lnTo>
                    <a:lnTo>
                      <a:pt x="67" y="101"/>
                    </a:lnTo>
                    <a:lnTo>
                      <a:pt x="66" y="96"/>
                    </a:lnTo>
                    <a:lnTo>
                      <a:pt x="64" y="97"/>
                    </a:lnTo>
                    <a:lnTo>
                      <a:pt x="63" y="99"/>
                    </a:lnTo>
                    <a:lnTo>
                      <a:pt x="59" y="99"/>
                    </a:lnTo>
                    <a:lnTo>
                      <a:pt x="48" y="65"/>
                    </a:lnTo>
                    <a:lnTo>
                      <a:pt x="42" y="57"/>
                    </a:lnTo>
                    <a:lnTo>
                      <a:pt x="40" y="54"/>
                    </a:lnTo>
                    <a:lnTo>
                      <a:pt x="43" y="45"/>
                    </a:lnTo>
                    <a:lnTo>
                      <a:pt x="42" y="42"/>
                    </a:lnTo>
                    <a:lnTo>
                      <a:pt x="43" y="36"/>
                    </a:lnTo>
                    <a:lnTo>
                      <a:pt x="43" y="34"/>
                    </a:lnTo>
                    <a:lnTo>
                      <a:pt x="36" y="28"/>
                    </a:lnTo>
                    <a:lnTo>
                      <a:pt x="34" y="24"/>
                    </a:lnTo>
                    <a:lnTo>
                      <a:pt x="33" y="19"/>
                    </a:lnTo>
                    <a:lnTo>
                      <a:pt x="33" y="16"/>
                    </a:lnTo>
                    <a:lnTo>
                      <a:pt x="34" y="13"/>
                    </a:lnTo>
                    <a:lnTo>
                      <a:pt x="33" y="10"/>
                    </a:lnTo>
                    <a:lnTo>
                      <a:pt x="32" y="9"/>
                    </a:lnTo>
                    <a:lnTo>
                      <a:pt x="29" y="5"/>
                    </a:lnTo>
                    <a:lnTo>
                      <a:pt x="29" y="1"/>
                    </a:lnTo>
                    <a:lnTo>
                      <a:pt x="28" y="1"/>
                    </a:lnTo>
                    <a:lnTo>
                      <a:pt x="26" y="0"/>
                    </a:lnTo>
                    <a:lnTo>
                      <a:pt x="25" y="3"/>
                    </a:lnTo>
                    <a:lnTo>
                      <a:pt x="24" y="6"/>
                    </a:lnTo>
                    <a:lnTo>
                      <a:pt x="26" y="9"/>
                    </a:lnTo>
                    <a:lnTo>
                      <a:pt x="25" y="12"/>
                    </a:lnTo>
                    <a:lnTo>
                      <a:pt x="22" y="14"/>
                    </a:lnTo>
                    <a:lnTo>
                      <a:pt x="21" y="13"/>
                    </a:lnTo>
                    <a:lnTo>
                      <a:pt x="18" y="15"/>
                    </a:lnTo>
                    <a:lnTo>
                      <a:pt x="14" y="18"/>
                    </a:lnTo>
                    <a:lnTo>
                      <a:pt x="15" y="19"/>
                    </a:lnTo>
                    <a:lnTo>
                      <a:pt x="15" y="24"/>
                    </a:lnTo>
                    <a:lnTo>
                      <a:pt x="15" y="28"/>
                    </a:lnTo>
                    <a:lnTo>
                      <a:pt x="15" y="33"/>
                    </a:lnTo>
                    <a:lnTo>
                      <a:pt x="18" y="45"/>
                    </a:lnTo>
                    <a:lnTo>
                      <a:pt x="18" y="50"/>
                    </a:lnTo>
                    <a:lnTo>
                      <a:pt x="17" y="53"/>
                    </a:lnTo>
                    <a:lnTo>
                      <a:pt x="15" y="55"/>
                    </a:lnTo>
                    <a:lnTo>
                      <a:pt x="17" y="61"/>
                    </a:lnTo>
                    <a:lnTo>
                      <a:pt x="19" y="68"/>
                    </a:lnTo>
                    <a:lnTo>
                      <a:pt x="20" y="74"/>
                    </a:lnTo>
                    <a:lnTo>
                      <a:pt x="20" y="82"/>
                    </a:lnTo>
                    <a:lnTo>
                      <a:pt x="19" y="84"/>
                    </a:lnTo>
                    <a:lnTo>
                      <a:pt x="19" y="86"/>
                    </a:lnTo>
                    <a:lnTo>
                      <a:pt x="19" y="98"/>
                    </a:lnTo>
                    <a:lnTo>
                      <a:pt x="19" y="101"/>
                    </a:lnTo>
                    <a:lnTo>
                      <a:pt x="18" y="102"/>
                    </a:lnTo>
                    <a:lnTo>
                      <a:pt x="15" y="104"/>
                    </a:lnTo>
                    <a:lnTo>
                      <a:pt x="15" y="111"/>
                    </a:lnTo>
                    <a:lnTo>
                      <a:pt x="17" y="112"/>
                    </a:lnTo>
                    <a:lnTo>
                      <a:pt x="19" y="111"/>
                    </a:lnTo>
                    <a:lnTo>
                      <a:pt x="19" y="112"/>
                    </a:lnTo>
                    <a:lnTo>
                      <a:pt x="18" y="114"/>
                    </a:lnTo>
                    <a:lnTo>
                      <a:pt x="18" y="132"/>
                    </a:lnTo>
                    <a:lnTo>
                      <a:pt x="20" y="139"/>
                    </a:lnTo>
                    <a:lnTo>
                      <a:pt x="21" y="144"/>
                    </a:lnTo>
                    <a:lnTo>
                      <a:pt x="20" y="148"/>
                    </a:lnTo>
                    <a:lnTo>
                      <a:pt x="18" y="153"/>
                    </a:lnTo>
                    <a:lnTo>
                      <a:pt x="18" y="157"/>
                    </a:lnTo>
                    <a:lnTo>
                      <a:pt x="20" y="163"/>
                    </a:lnTo>
                    <a:lnTo>
                      <a:pt x="19" y="167"/>
                    </a:lnTo>
                    <a:lnTo>
                      <a:pt x="19" y="175"/>
                    </a:lnTo>
                    <a:lnTo>
                      <a:pt x="18" y="178"/>
                    </a:lnTo>
                    <a:lnTo>
                      <a:pt x="18" y="183"/>
                    </a:lnTo>
                    <a:lnTo>
                      <a:pt x="19" y="185"/>
                    </a:lnTo>
                    <a:lnTo>
                      <a:pt x="19" y="188"/>
                    </a:lnTo>
                    <a:lnTo>
                      <a:pt x="16" y="191"/>
                    </a:lnTo>
                    <a:lnTo>
                      <a:pt x="16" y="196"/>
                    </a:lnTo>
                    <a:lnTo>
                      <a:pt x="15" y="199"/>
                    </a:lnTo>
                    <a:lnTo>
                      <a:pt x="15" y="204"/>
                    </a:lnTo>
                    <a:lnTo>
                      <a:pt x="15" y="206"/>
                    </a:lnTo>
                    <a:lnTo>
                      <a:pt x="12" y="213"/>
                    </a:lnTo>
                    <a:lnTo>
                      <a:pt x="12" y="216"/>
                    </a:lnTo>
                    <a:lnTo>
                      <a:pt x="15" y="220"/>
                    </a:lnTo>
                    <a:lnTo>
                      <a:pt x="15" y="226"/>
                    </a:lnTo>
                    <a:lnTo>
                      <a:pt x="17" y="229"/>
                    </a:lnTo>
                    <a:lnTo>
                      <a:pt x="15" y="230"/>
                    </a:lnTo>
                    <a:lnTo>
                      <a:pt x="14" y="234"/>
                    </a:lnTo>
                    <a:lnTo>
                      <a:pt x="16" y="236"/>
                    </a:lnTo>
                    <a:lnTo>
                      <a:pt x="14" y="240"/>
                    </a:lnTo>
                    <a:lnTo>
                      <a:pt x="12" y="240"/>
                    </a:lnTo>
                    <a:lnTo>
                      <a:pt x="12" y="245"/>
                    </a:lnTo>
                    <a:lnTo>
                      <a:pt x="12" y="249"/>
                    </a:lnTo>
                    <a:lnTo>
                      <a:pt x="13" y="253"/>
                    </a:lnTo>
                    <a:lnTo>
                      <a:pt x="16" y="263"/>
                    </a:lnTo>
                    <a:lnTo>
                      <a:pt x="16" y="268"/>
                    </a:lnTo>
                    <a:lnTo>
                      <a:pt x="15" y="270"/>
                    </a:lnTo>
                    <a:lnTo>
                      <a:pt x="15" y="273"/>
                    </a:lnTo>
                    <a:lnTo>
                      <a:pt x="18" y="278"/>
                    </a:lnTo>
                    <a:lnTo>
                      <a:pt x="18" y="285"/>
                    </a:lnTo>
                    <a:lnTo>
                      <a:pt x="17" y="288"/>
                    </a:lnTo>
                    <a:lnTo>
                      <a:pt x="17" y="290"/>
                    </a:lnTo>
                    <a:lnTo>
                      <a:pt x="18" y="293"/>
                    </a:lnTo>
                    <a:lnTo>
                      <a:pt x="18" y="295"/>
                    </a:lnTo>
                    <a:lnTo>
                      <a:pt x="17" y="298"/>
                    </a:lnTo>
                    <a:lnTo>
                      <a:pt x="18" y="300"/>
                    </a:lnTo>
                    <a:lnTo>
                      <a:pt x="21" y="305"/>
                    </a:lnTo>
                    <a:lnTo>
                      <a:pt x="22" y="309"/>
                    </a:lnTo>
                    <a:lnTo>
                      <a:pt x="20" y="312"/>
                    </a:lnTo>
                    <a:lnTo>
                      <a:pt x="18" y="313"/>
                    </a:lnTo>
                    <a:lnTo>
                      <a:pt x="15" y="318"/>
                    </a:lnTo>
                    <a:lnTo>
                      <a:pt x="15" y="319"/>
                    </a:lnTo>
                    <a:lnTo>
                      <a:pt x="17" y="321"/>
                    </a:lnTo>
                    <a:lnTo>
                      <a:pt x="15" y="325"/>
                    </a:lnTo>
                    <a:lnTo>
                      <a:pt x="14" y="327"/>
                    </a:lnTo>
                    <a:lnTo>
                      <a:pt x="14" y="329"/>
                    </a:lnTo>
                    <a:lnTo>
                      <a:pt x="14" y="335"/>
                    </a:lnTo>
                    <a:lnTo>
                      <a:pt x="12" y="338"/>
                    </a:lnTo>
                    <a:lnTo>
                      <a:pt x="13" y="341"/>
                    </a:lnTo>
                    <a:lnTo>
                      <a:pt x="12" y="342"/>
                    </a:lnTo>
                    <a:lnTo>
                      <a:pt x="12" y="347"/>
                    </a:lnTo>
                    <a:lnTo>
                      <a:pt x="10" y="349"/>
                    </a:lnTo>
                    <a:lnTo>
                      <a:pt x="10" y="350"/>
                    </a:lnTo>
                    <a:lnTo>
                      <a:pt x="12" y="352"/>
                    </a:lnTo>
                    <a:lnTo>
                      <a:pt x="9" y="355"/>
                    </a:lnTo>
                    <a:lnTo>
                      <a:pt x="9" y="360"/>
                    </a:lnTo>
                    <a:lnTo>
                      <a:pt x="9" y="363"/>
                    </a:lnTo>
                    <a:lnTo>
                      <a:pt x="7" y="364"/>
                    </a:lnTo>
                    <a:lnTo>
                      <a:pt x="7" y="367"/>
                    </a:lnTo>
                    <a:lnTo>
                      <a:pt x="6" y="370"/>
                    </a:lnTo>
                    <a:lnTo>
                      <a:pt x="6" y="372"/>
                    </a:lnTo>
                    <a:lnTo>
                      <a:pt x="7" y="375"/>
                    </a:lnTo>
                    <a:lnTo>
                      <a:pt x="7" y="378"/>
                    </a:lnTo>
                    <a:lnTo>
                      <a:pt x="5" y="381"/>
                    </a:lnTo>
                    <a:lnTo>
                      <a:pt x="4" y="381"/>
                    </a:lnTo>
                    <a:lnTo>
                      <a:pt x="2" y="380"/>
                    </a:lnTo>
                    <a:lnTo>
                      <a:pt x="0" y="381"/>
                    </a:lnTo>
                    <a:lnTo>
                      <a:pt x="0" y="382"/>
                    </a:lnTo>
                    <a:lnTo>
                      <a:pt x="1" y="386"/>
                    </a:lnTo>
                    <a:lnTo>
                      <a:pt x="1" y="392"/>
                    </a:lnTo>
                    <a:lnTo>
                      <a:pt x="2" y="395"/>
                    </a:lnTo>
                    <a:lnTo>
                      <a:pt x="5" y="398"/>
                    </a:lnTo>
                    <a:lnTo>
                      <a:pt x="6" y="402"/>
                    </a:lnTo>
                    <a:lnTo>
                      <a:pt x="5" y="405"/>
                    </a:lnTo>
                    <a:lnTo>
                      <a:pt x="10" y="415"/>
                    </a:lnTo>
                    <a:lnTo>
                      <a:pt x="11" y="417"/>
                    </a:lnTo>
                    <a:lnTo>
                      <a:pt x="12" y="419"/>
                    </a:lnTo>
                    <a:lnTo>
                      <a:pt x="12" y="425"/>
                    </a:lnTo>
                    <a:lnTo>
                      <a:pt x="11" y="433"/>
                    </a:lnTo>
                    <a:lnTo>
                      <a:pt x="10" y="433"/>
                    </a:lnTo>
                    <a:lnTo>
                      <a:pt x="10" y="436"/>
                    </a:lnTo>
                    <a:lnTo>
                      <a:pt x="10" y="438"/>
                    </a:lnTo>
                    <a:lnTo>
                      <a:pt x="9" y="437"/>
                    </a:lnTo>
                    <a:lnTo>
                      <a:pt x="7" y="437"/>
                    </a:lnTo>
                    <a:lnTo>
                      <a:pt x="6" y="440"/>
                    </a:lnTo>
                    <a:lnTo>
                      <a:pt x="7" y="443"/>
                    </a:lnTo>
                    <a:lnTo>
                      <a:pt x="9" y="446"/>
                    </a:lnTo>
                    <a:lnTo>
                      <a:pt x="8" y="453"/>
                    </a:lnTo>
                    <a:lnTo>
                      <a:pt x="8" y="456"/>
                    </a:lnTo>
                    <a:lnTo>
                      <a:pt x="7" y="457"/>
                    </a:lnTo>
                    <a:lnTo>
                      <a:pt x="8" y="459"/>
                    </a:lnTo>
                    <a:lnTo>
                      <a:pt x="8" y="461"/>
                    </a:lnTo>
                    <a:lnTo>
                      <a:pt x="7" y="463"/>
                    </a:lnTo>
                    <a:lnTo>
                      <a:pt x="8" y="464"/>
                    </a:lnTo>
                    <a:lnTo>
                      <a:pt x="12" y="472"/>
                    </a:lnTo>
                    <a:lnTo>
                      <a:pt x="13" y="474"/>
                    </a:lnTo>
                    <a:lnTo>
                      <a:pt x="15" y="477"/>
                    </a:lnTo>
                    <a:lnTo>
                      <a:pt x="19" y="478"/>
                    </a:lnTo>
                    <a:lnTo>
                      <a:pt x="22" y="478"/>
                    </a:lnTo>
                    <a:lnTo>
                      <a:pt x="22" y="473"/>
                    </a:lnTo>
                    <a:lnTo>
                      <a:pt x="23" y="471"/>
                    </a:lnTo>
                    <a:lnTo>
                      <a:pt x="26" y="472"/>
                    </a:lnTo>
                    <a:lnTo>
                      <a:pt x="28" y="475"/>
                    </a:lnTo>
                    <a:lnTo>
                      <a:pt x="29" y="474"/>
                    </a:lnTo>
                    <a:lnTo>
                      <a:pt x="31" y="474"/>
                    </a:lnTo>
                    <a:lnTo>
                      <a:pt x="29" y="476"/>
                    </a:lnTo>
                    <a:lnTo>
                      <a:pt x="26" y="480"/>
                    </a:lnTo>
                    <a:lnTo>
                      <a:pt x="26" y="482"/>
                    </a:lnTo>
                    <a:lnTo>
                      <a:pt x="29" y="483"/>
                    </a:lnTo>
                    <a:lnTo>
                      <a:pt x="30" y="482"/>
                    </a:lnTo>
                    <a:lnTo>
                      <a:pt x="30" y="485"/>
                    </a:lnTo>
                    <a:lnTo>
                      <a:pt x="31" y="490"/>
                    </a:lnTo>
                    <a:lnTo>
                      <a:pt x="33" y="492"/>
                    </a:lnTo>
                    <a:lnTo>
                      <a:pt x="32" y="493"/>
                    </a:lnTo>
                    <a:lnTo>
                      <a:pt x="30" y="492"/>
                    </a:lnTo>
                    <a:lnTo>
                      <a:pt x="29" y="488"/>
                    </a:lnTo>
                    <a:lnTo>
                      <a:pt x="28" y="488"/>
                    </a:lnTo>
                    <a:lnTo>
                      <a:pt x="27" y="489"/>
                    </a:lnTo>
                    <a:lnTo>
                      <a:pt x="27" y="492"/>
                    </a:lnTo>
                    <a:lnTo>
                      <a:pt x="29" y="494"/>
                    </a:lnTo>
                    <a:lnTo>
                      <a:pt x="30" y="495"/>
                    </a:lnTo>
                    <a:lnTo>
                      <a:pt x="28" y="496"/>
                    </a:lnTo>
                    <a:lnTo>
                      <a:pt x="27" y="497"/>
                    </a:lnTo>
                    <a:lnTo>
                      <a:pt x="27" y="502"/>
                    </a:lnTo>
                    <a:lnTo>
                      <a:pt x="29" y="504"/>
                    </a:lnTo>
                    <a:lnTo>
                      <a:pt x="27" y="507"/>
                    </a:lnTo>
                    <a:lnTo>
                      <a:pt x="27" y="509"/>
                    </a:lnTo>
                    <a:lnTo>
                      <a:pt x="28" y="510"/>
                    </a:lnTo>
                    <a:lnTo>
                      <a:pt x="26" y="513"/>
                    </a:lnTo>
                    <a:lnTo>
                      <a:pt x="26" y="515"/>
                    </a:lnTo>
                    <a:lnTo>
                      <a:pt x="29" y="517"/>
                    </a:lnTo>
                    <a:lnTo>
                      <a:pt x="29" y="520"/>
                    </a:lnTo>
                    <a:lnTo>
                      <a:pt x="28" y="524"/>
                    </a:lnTo>
                    <a:lnTo>
                      <a:pt x="26" y="527"/>
                    </a:lnTo>
                    <a:lnTo>
                      <a:pt x="26" y="529"/>
                    </a:lnTo>
                    <a:lnTo>
                      <a:pt x="28" y="531"/>
                    </a:lnTo>
                    <a:lnTo>
                      <a:pt x="30" y="531"/>
                    </a:lnTo>
                    <a:lnTo>
                      <a:pt x="32" y="533"/>
                    </a:lnTo>
                    <a:lnTo>
                      <a:pt x="33" y="536"/>
                    </a:lnTo>
                    <a:lnTo>
                      <a:pt x="35" y="536"/>
                    </a:lnTo>
                    <a:lnTo>
                      <a:pt x="36" y="538"/>
                    </a:lnTo>
                    <a:lnTo>
                      <a:pt x="36" y="543"/>
                    </a:lnTo>
                    <a:lnTo>
                      <a:pt x="33" y="547"/>
                    </a:lnTo>
                    <a:lnTo>
                      <a:pt x="30" y="550"/>
                    </a:lnTo>
                    <a:lnTo>
                      <a:pt x="28" y="550"/>
                    </a:lnTo>
                    <a:lnTo>
                      <a:pt x="28" y="553"/>
                    </a:lnTo>
                    <a:lnTo>
                      <a:pt x="29" y="557"/>
                    </a:lnTo>
                    <a:lnTo>
                      <a:pt x="28" y="558"/>
                    </a:lnTo>
                    <a:lnTo>
                      <a:pt x="28" y="561"/>
                    </a:lnTo>
                    <a:lnTo>
                      <a:pt x="29" y="561"/>
                    </a:lnTo>
                    <a:lnTo>
                      <a:pt x="27" y="564"/>
                    </a:lnTo>
                    <a:lnTo>
                      <a:pt x="26" y="570"/>
                    </a:lnTo>
                    <a:lnTo>
                      <a:pt x="26" y="573"/>
                    </a:lnTo>
                    <a:lnTo>
                      <a:pt x="27" y="575"/>
                    </a:lnTo>
                    <a:lnTo>
                      <a:pt x="26" y="576"/>
                    </a:lnTo>
                    <a:lnTo>
                      <a:pt x="26" y="582"/>
                    </a:lnTo>
                    <a:lnTo>
                      <a:pt x="24" y="584"/>
                    </a:lnTo>
                    <a:lnTo>
                      <a:pt x="24" y="587"/>
                    </a:lnTo>
                    <a:lnTo>
                      <a:pt x="22" y="585"/>
                    </a:lnTo>
                    <a:lnTo>
                      <a:pt x="24" y="584"/>
                    </a:lnTo>
                    <a:lnTo>
                      <a:pt x="25" y="578"/>
                    </a:lnTo>
                    <a:lnTo>
                      <a:pt x="24" y="575"/>
                    </a:lnTo>
                    <a:lnTo>
                      <a:pt x="25" y="574"/>
                    </a:lnTo>
                    <a:lnTo>
                      <a:pt x="23" y="573"/>
                    </a:lnTo>
                    <a:lnTo>
                      <a:pt x="20" y="575"/>
                    </a:lnTo>
                    <a:lnTo>
                      <a:pt x="17" y="577"/>
                    </a:lnTo>
                    <a:lnTo>
                      <a:pt x="15" y="577"/>
                    </a:lnTo>
                    <a:lnTo>
                      <a:pt x="15" y="575"/>
                    </a:lnTo>
                    <a:lnTo>
                      <a:pt x="19" y="574"/>
                    </a:lnTo>
                    <a:lnTo>
                      <a:pt x="20" y="572"/>
                    </a:lnTo>
                    <a:lnTo>
                      <a:pt x="20" y="568"/>
                    </a:lnTo>
                    <a:lnTo>
                      <a:pt x="19" y="567"/>
                    </a:lnTo>
                    <a:lnTo>
                      <a:pt x="16" y="568"/>
                    </a:lnTo>
                    <a:lnTo>
                      <a:pt x="11" y="568"/>
                    </a:lnTo>
                    <a:lnTo>
                      <a:pt x="9" y="568"/>
                    </a:lnTo>
                    <a:lnTo>
                      <a:pt x="8" y="568"/>
                    </a:lnTo>
                    <a:lnTo>
                      <a:pt x="8" y="571"/>
                    </a:lnTo>
                    <a:lnTo>
                      <a:pt x="9" y="574"/>
                    </a:lnTo>
                    <a:lnTo>
                      <a:pt x="10" y="574"/>
                    </a:lnTo>
                    <a:lnTo>
                      <a:pt x="11" y="577"/>
                    </a:lnTo>
                    <a:lnTo>
                      <a:pt x="9" y="577"/>
                    </a:lnTo>
                    <a:lnTo>
                      <a:pt x="8" y="580"/>
                    </a:lnTo>
                    <a:lnTo>
                      <a:pt x="6" y="582"/>
                    </a:lnTo>
                    <a:lnTo>
                      <a:pt x="5" y="585"/>
                    </a:lnTo>
                    <a:lnTo>
                      <a:pt x="2" y="587"/>
                    </a:lnTo>
                    <a:lnTo>
                      <a:pt x="1" y="590"/>
                    </a:lnTo>
                    <a:lnTo>
                      <a:pt x="5" y="595"/>
                    </a:lnTo>
                    <a:lnTo>
                      <a:pt x="7" y="595"/>
                    </a:lnTo>
                    <a:lnTo>
                      <a:pt x="9" y="594"/>
                    </a:lnTo>
                    <a:lnTo>
                      <a:pt x="8" y="592"/>
                    </a:lnTo>
                    <a:lnTo>
                      <a:pt x="5" y="591"/>
                    </a:lnTo>
                    <a:lnTo>
                      <a:pt x="5" y="589"/>
                    </a:lnTo>
                    <a:lnTo>
                      <a:pt x="7" y="586"/>
                    </a:lnTo>
                    <a:lnTo>
                      <a:pt x="10" y="585"/>
                    </a:lnTo>
                    <a:lnTo>
                      <a:pt x="11" y="585"/>
                    </a:lnTo>
                    <a:lnTo>
                      <a:pt x="12" y="588"/>
                    </a:lnTo>
                    <a:lnTo>
                      <a:pt x="14" y="590"/>
                    </a:lnTo>
                    <a:lnTo>
                      <a:pt x="17" y="590"/>
                    </a:lnTo>
                    <a:lnTo>
                      <a:pt x="19" y="588"/>
                    </a:lnTo>
                    <a:lnTo>
                      <a:pt x="20" y="589"/>
                    </a:lnTo>
                    <a:lnTo>
                      <a:pt x="22" y="592"/>
                    </a:lnTo>
                    <a:lnTo>
                      <a:pt x="25" y="594"/>
                    </a:lnTo>
                    <a:lnTo>
                      <a:pt x="26" y="595"/>
                    </a:lnTo>
                    <a:lnTo>
                      <a:pt x="25" y="595"/>
                    </a:lnTo>
                    <a:lnTo>
                      <a:pt x="24" y="598"/>
                    </a:lnTo>
                    <a:lnTo>
                      <a:pt x="26" y="599"/>
                    </a:lnTo>
                    <a:lnTo>
                      <a:pt x="24" y="601"/>
                    </a:lnTo>
                    <a:lnTo>
                      <a:pt x="22" y="603"/>
                    </a:lnTo>
                    <a:lnTo>
                      <a:pt x="24" y="606"/>
                    </a:lnTo>
                    <a:lnTo>
                      <a:pt x="26" y="607"/>
                    </a:lnTo>
                    <a:lnTo>
                      <a:pt x="26" y="608"/>
                    </a:lnTo>
                    <a:lnTo>
                      <a:pt x="23" y="607"/>
                    </a:lnTo>
                    <a:lnTo>
                      <a:pt x="22" y="606"/>
                    </a:lnTo>
                    <a:lnTo>
                      <a:pt x="21" y="606"/>
                    </a:lnTo>
                    <a:lnTo>
                      <a:pt x="21" y="608"/>
                    </a:lnTo>
                    <a:lnTo>
                      <a:pt x="22" y="610"/>
                    </a:lnTo>
                    <a:lnTo>
                      <a:pt x="24" y="612"/>
                    </a:lnTo>
                    <a:lnTo>
                      <a:pt x="27" y="613"/>
                    </a:lnTo>
                    <a:lnTo>
                      <a:pt x="31" y="611"/>
                    </a:lnTo>
                    <a:lnTo>
                      <a:pt x="33" y="613"/>
                    </a:lnTo>
                    <a:lnTo>
                      <a:pt x="34" y="613"/>
                    </a:lnTo>
                    <a:lnTo>
                      <a:pt x="36" y="612"/>
                    </a:lnTo>
                    <a:lnTo>
                      <a:pt x="36" y="614"/>
                    </a:lnTo>
                    <a:lnTo>
                      <a:pt x="36" y="615"/>
                    </a:lnTo>
                    <a:lnTo>
                      <a:pt x="35" y="616"/>
                    </a:lnTo>
                    <a:lnTo>
                      <a:pt x="33" y="616"/>
                    </a:lnTo>
                    <a:lnTo>
                      <a:pt x="32" y="617"/>
                    </a:lnTo>
                    <a:lnTo>
                      <a:pt x="30" y="616"/>
                    </a:lnTo>
                    <a:lnTo>
                      <a:pt x="26" y="616"/>
                    </a:lnTo>
                    <a:lnTo>
                      <a:pt x="25" y="619"/>
                    </a:lnTo>
                    <a:lnTo>
                      <a:pt x="25" y="621"/>
                    </a:lnTo>
                    <a:lnTo>
                      <a:pt x="28" y="623"/>
                    </a:lnTo>
                    <a:lnTo>
                      <a:pt x="29" y="626"/>
                    </a:lnTo>
                    <a:lnTo>
                      <a:pt x="31" y="626"/>
                    </a:lnTo>
                    <a:lnTo>
                      <a:pt x="33" y="625"/>
                    </a:lnTo>
                    <a:lnTo>
                      <a:pt x="33" y="627"/>
                    </a:lnTo>
                    <a:lnTo>
                      <a:pt x="30" y="630"/>
                    </a:lnTo>
                    <a:lnTo>
                      <a:pt x="30" y="631"/>
                    </a:lnTo>
                    <a:lnTo>
                      <a:pt x="31" y="633"/>
                    </a:lnTo>
                    <a:lnTo>
                      <a:pt x="30" y="634"/>
                    </a:lnTo>
                    <a:lnTo>
                      <a:pt x="29" y="635"/>
                    </a:lnTo>
                    <a:lnTo>
                      <a:pt x="29" y="637"/>
                    </a:lnTo>
                    <a:lnTo>
                      <a:pt x="30" y="645"/>
                    </a:lnTo>
                    <a:lnTo>
                      <a:pt x="32" y="647"/>
                    </a:lnTo>
                    <a:lnTo>
                      <a:pt x="32" y="651"/>
                    </a:lnTo>
                    <a:lnTo>
                      <a:pt x="33" y="654"/>
                    </a:lnTo>
                    <a:lnTo>
                      <a:pt x="36" y="656"/>
                    </a:lnTo>
                    <a:lnTo>
                      <a:pt x="36" y="650"/>
                    </a:lnTo>
                    <a:lnTo>
                      <a:pt x="36" y="644"/>
                    </a:lnTo>
                    <a:lnTo>
                      <a:pt x="39" y="642"/>
                    </a:lnTo>
                    <a:lnTo>
                      <a:pt x="40" y="644"/>
                    </a:lnTo>
                    <a:lnTo>
                      <a:pt x="38" y="644"/>
                    </a:lnTo>
                    <a:lnTo>
                      <a:pt x="36" y="650"/>
                    </a:lnTo>
                    <a:lnTo>
                      <a:pt x="36" y="653"/>
                    </a:lnTo>
                    <a:lnTo>
                      <a:pt x="39" y="654"/>
                    </a:lnTo>
                    <a:lnTo>
                      <a:pt x="40" y="654"/>
                    </a:lnTo>
                    <a:lnTo>
                      <a:pt x="40" y="655"/>
                    </a:lnTo>
                    <a:lnTo>
                      <a:pt x="36" y="656"/>
                    </a:lnTo>
                    <a:lnTo>
                      <a:pt x="34" y="658"/>
                    </a:lnTo>
                    <a:lnTo>
                      <a:pt x="35" y="661"/>
                    </a:lnTo>
                    <a:lnTo>
                      <a:pt x="34" y="664"/>
                    </a:lnTo>
                    <a:lnTo>
                      <a:pt x="34" y="666"/>
                    </a:lnTo>
                    <a:lnTo>
                      <a:pt x="33" y="668"/>
                    </a:lnTo>
                    <a:lnTo>
                      <a:pt x="32" y="671"/>
                    </a:lnTo>
                    <a:lnTo>
                      <a:pt x="32" y="673"/>
                    </a:lnTo>
                    <a:lnTo>
                      <a:pt x="36" y="676"/>
                    </a:lnTo>
                    <a:lnTo>
                      <a:pt x="41" y="678"/>
                    </a:lnTo>
                    <a:lnTo>
                      <a:pt x="43" y="679"/>
                    </a:lnTo>
                    <a:lnTo>
                      <a:pt x="43" y="681"/>
                    </a:lnTo>
                    <a:lnTo>
                      <a:pt x="41" y="681"/>
                    </a:lnTo>
                    <a:lnTo>
                      <a:pt x="42" y="684"/>
                    </a:lnTo>
                    <a:lnTo>
                      <a:pt x="43" y="686"/>
                    </a:lnTo>
                    <a:lnTo>
                      <a:pt x="46" y="683"/>
                    </a:lnTo>
                    <a:lnTo>
                      <a:pt x="46" y="685"/>
                    </a:lnTo>
                    <a:lnTo>
                      <a:pt x="45" y="688"/>
                    </a:lnTo>
                    <a:lnTo>
                      <a:pt x="43" y="688"/>
                    </a:lnTo>
                    <a:lnTo>
                      <a:pt x="41" y="691"/>
                    </a:lnTo>
                    <a:lnTo>
                      <a:pt x="43" y="692"/>
                    </a:lnTo>
                    <a:lnTo>
                      <a:pt x="44" y="692"/>
                    </a:lnTo>
                    <a:lnTo>
                      <a:pt x="44" y="695"/>
                    </a:lnTo>
                    <a:lnTo>
                      <a:pt x="47" y="698"/>
                    </a:lnTo>
                    <a:lnTo>
                      <a:pt x="48" y="697"/>
                    </a:lnTo>
                    <a:lnTo>
                      <a:pt x="50" y="695"/>
                    </a:lnTo>
                    <a:lnTo>
                      <a:pt x="49" y="699"/>
                    </a:lnTo>
                    <a:lnTo>
                      <a:pt x="50" y="702"/>
                    </a:lnTo>
                    <a:lnTo>
                      <a:pt x="49" y="702"/>
                    </a:lnTo>
                    <a:lnTo>
                      <a:pt x="47" y="701"/>
                    </a:lnTo>
                    <a:lnTo>
                      <a:pt x="46" y="701"/>
                    </a:lnTo>
                    <a:lnTo>
                      <a:pt x="46" y="703"/>
                    </a:lnTo>
                    <a:lnTo>
                      <a:pt x="48" y="706"/>
                    </a:lnTo>
                    <a:lnTo>
                      <a:pt x="49" y="707"/>
                    </a:lnTo>
                    <a:lnTo>
                      <a:pt x="50" y="710"/>
                    </a:lnTo>
                    <a:lnTo>
                      <a:pt x="51" y="713"/>
                    </a:lnTo>
                    <a:lnTo>
                      <a:pt x="54" y="715"/>
                    </a:lnTo>
                    <a:lnTo>
                      <a:pt x="56" y="715"/>
                    </a:lnTo>
                    <a:lnTo>
                      <a:pt x="54" y="710"/>
                    </a:lnTo>
                    <a:lnTo>
                      <a:pt x="55" y="709"/>
                    </a:lnTo>
                    <a:lnTo>
                      <a:pt x="54" y="706"/>
                    </a:lnTo>
                    <a:lnTo>
                      <a:pt x="57" y="708"/>
                    </a:lnTo>
                    <a:lnTo>
                      <a:pt x="57" y="710"/>
                    </a:lnTo>
                    <a:lnTo>
                      <a:pt x="58" y="713"/>
                    </a:lnTo>
                    <a:lnTo>
                      <a:pt x="60" y="709"/>
                    </a:lnTo>
                    <a:lnTo>
                      <a:pt x="61" y="708"/>
                    </a:lnTo>
                    <a:lnTo>
                      <a:pt x="61" y="706"/>
                    </a:lnTo>
                    <a:lnTo>
                      <a:pt x="59" y="705"/>
                    </a:lnTo>
                    <a:lnTo>
                      <a:pt x="56" y="704"/>
                    </a:lnTo>
                    <a:lnTo>
                      <a:pt x="56" y="702"/>
                    </a:lnTo>
                    <a:lnTo>
                      <a:pt x="58" y="702"/>
                    </a:lnTo>
                    <a:lnTo>
                      <a:pt x="63" y="705"/>
                    </a:lnTo>
                    <a:lnTo>
                      <a:pt x="63" y="706"/>
                    </a:lnTo>
                    <a:lnTo>
                      <a:pt x="66" y="706"/>
                    </a:lnTo>
                    <a:lnTo>
                      <a:pt x="65" y="703"/>
                    </a:lnTo>
                    <a:lnTo>
                      <a:pt x="63" y="701"/>
                    </a:lnTo>
                    <a:lnTo>
                      <a:pt x="57" y="701"/>
                    </a:lnTo>
                    <a:lnTo>
                      <a:pt x="57" y="699"/>
                    </a:lnTo>
                    <a:lnTo>
                      <a:pt x="59" y="699"/>
                    </a:lnTo>
                    <a:lnTo>
                      <a:pt x="64" y="701"/>
                    </a:lnTo>
                    <a:lnTo>
                      <a:pt x="67" y="704"/>
                    </a:lnTo>
                    <a:lnTo>
                      <a:pt x="68" y="708"/>
                    </a:lnTo>
                    <a:lnTo>
                      <a:pt x="67" y="710"/>
                    </a:lnTo>
                    <a:lnTo>
                      <a:pt x="67" y="713"/>
                    </a:lnTo>
                    <a:lnTo>
                      <a:pt x="68" y="717"/>
                    </a:lnTo>
                    <a:lnTo>
                      <a:pt x="68" y="719"/>
                    </a:lnTo>
                    <a:lnTo>
                      <a:pt x="66" y="722"/>
                    </a:lnTo>
                    <a:lnTo>
                      <a:pt x="67" y="718"/>
                    </a:lnTo>
                    <a:lnTo>
                      <a:pt x="65" y="712"/>
                    </a:lnTo>
                    <a:lnTo>
                      <a:pt x="64" y="710"/>
                    </a:lnTo>
                    <a:lnTo>
                      <a:pt x="62" y="713"/>
                    </a:lnTo>
                    <a:lnTo>
                      <a:pt x="62" y="715"/>
                    </a:lnTo>
                    <a:lnTo>
                      <a:pt x="63" y="717"/>
                    </a:lnTo>
                    <a:lnTo>
                      <a:pt x="62" y="719"/>
                    </a:lnTo>
                    <a:lnTo>
                      <a:pt x="61" y="718"/>
                    </a:lnTo>
                    <a:lnTo>
                      <a:pt x="61" y="716"/>
                    </a:lnTo>
                    <a:lnTo>
                      <a:pt x="59" y="716"/>
                    </a:lnTo>
                    <a:lnTo>
                      <a:pt x="57" y="717"/>
                    </a:lnTo>
                    <a:lnTo>
                      <a:pt x="54" y="717"/>
                    </a:lnTo>
                    <a:lnTo>
                      <a:pt x="51" y="719"/>
                    </a:lnTo>
                    <a:lnTo>
                      <a:pt x="54" y="720"/>
                    </a:lnTo>
                    <a:lnTo>
                      <a:pt x="54" y="725"/>
                    </a:lnTo>
                    <a:lnTo>
                      <a:pt x="55" y="727"/>
                    </a:lnTo>
                    <a:lnTo>
                      <a:pt x="55" y="730"/>
                    </a:lnTo>
                    <a:lnTo>
                      <a:pt x="54" y="731"/>
                    </a:lnTo>
                    <a:lnTo>
                      <a:pt x="55" y="732"/>
                    </a:lnTo>
                    <a:lnTo>
                      <a:pt x="57" y="733"/>
                    </a:lnTo>
                    <a:lnTo>
                      <a:pt x="58" y="730"/>
                    </a:lnTo>
                    <a:lnTo>
                      <a:pt x="59" y="731"/>
                    </a:lnTo>
                    <a:lnTo>
                      <a:pt x="61" y="732"/>
                    </a:lnTo>
                    <a:lnTo>
                      <a:pt x="61" y="733"/>
                    </a:lnTo>
                    <a:lnTo>
                      <a:pt x="60" y="733"/>
                    </a:lnTo>
                    <a:lnTo>
                      <a:pt x="57" y="736"/>
                    </a:lnTo>
                    <a:lnTo>
                      <a:pt x="58" y="737"/>
                    </a:lnTo>
                    <a:lnTo>
                      <a:pt x="61" y="738"/>
                    </a:lnTo>
                    <a:lnTo>
                      <a:pt x="65" y="740"/>
                    </a:lnTo>
                    <a:lnTo>
                      <a:pt x="67" y="740"/>
                    </a:lnTo>
                    <a:lnTo>
                      <a:pt x="67" y="738"/>
                    </a:lnTo>
                    <a:lnTo>
                      <a:pt x="67" y="734"/>
                    </a:lnTo>
                    <a:lnTo>
                      <a:pt x="67" y="732"/>
                    </a:lnTo>
                    <a:lnTo>
                      <a:pt x="67" y="730"/>
                    </a:lnTo>
                    <a:lnTo>
                      <a:pt x="65" y="730"/>
                    </a:lnTo>
                    <a:lnTo>
                      <a:pt x="64" y="730"/>
                    </a:lnTo>
                    <a:lnTo>
                      <a:pt x="64" y="729"/>
                    </a:lnTo>
                    <a:lnTo>
                      <a:pt x="66" y="727"/>
                    </a:lnTo>
                    <a:lnTo>
                      <a:pt x="66" y="726"/>
                    </a:lnTo>
                    <a:lnTo>
                      <a:pt x="67" y="725"/>
                    </a:lnTo>
                    <a:lnTo>
                      <a:pt x="70" y="726"/>
                    </a:lnTo>
                    <a:lnTo>
                      <a:pt x="71" y="725"/>
                    </a:lnTo>
                    <a:lnTo>
                      <a:pt x="72" y="726"/>
                    </a:lnTo>
                    <a:lnTo>
                      <a:pt x="73" y="727"/>
                    </a:lnTo>
                    <a:lnTo>
                      <a:pt x="74" y="726"/>
                    </a:lnTo>
                    <a:lnTo>
                      <a:pt x="77" y="725"/>
                    </a:lnTo>
                    <a:lnTo>
                      <a:pt x="79" y="726"/>
                    </a:lnTo>
                    <a:lnTo>
                      <a:pt x="82" y="726"/>
                    </a:lnTo>
                    <a:lnTo>
                      <a:pt x="85" y="726"/>
                    </a:lnTo>
                    <a:lnTo>
                      <a:pt x="85" y="727"/>
                    </a:lnTo>
                    <a:lnTo>
                      <a:pt x="83" y="728"/>
                    </a:lnTo>
                    <a:lnTo>
                      <a:pt x="81" y="730"/>
                    </a:lnTo>
                    <a:lnTo>
                      <a:pt x="80" y="730"/>
                    </a:lnTo>
                    <a:lnTo>
                      <a:pt x="78" y="728"/>
                    </a:lnTo>
                    <a:lnTo>
                      <a:pt x="77" y="728"/>
                    </a:lnTo>
                    <a:lnTo>
                      <a:pt x="72" y="733"/>
                    </a:lnTo>
                    <a:lnTo>
                      <a:pt x="71" y="733"/>
                    </a:lnTo>
                    <a:lnTo>
                      <a:pt x="70" y="733"/>
                    </a:lnTo>
                    <a:lnTo>
                      <a:pt x="68" y="735"/>
                    </a:lnTo>
                    <a:lnTo>
                      <a:pt x="68" y="737"/>
                    </a:lnTo>
                    <a:lnTo>
                      <a:pt x="67" y="740"/>
                    </a:lnTo>
                    <a:lnTo>
                      <a:pt x="67" y="740"/>
                    </a:lnTo>
                    <a:lnTo>
                      <a:pt x="67" y="742"/>
                    </a:lnTo>
                    <a:lnTo>
                      <a:pt x="68" y="743"/>
                    </a:lnTo>
                    <a:lnTo>
                      <a:pt x="67" y="744"/>
                    </a:lnTo>
                    <a:lnTo>
                      <a:pt x="67" y="746"/>
                    </a:lnTo>
                    <a:lnTo>
                      <a:pt x="71" y="747"/>
                    </a:lnTo>
                    <a:lnTo>
                      <a:pt x="74" y="751"/>
                    </a:lnTo>
                    <a:lnTo>
                      <a:pt x="75" y="751"/>
                    </a:lnTo>
                    <a:lnTo>
                      <a:pt x="76" y="749"/>
                    </a:lnTo>
                    <a:lnTo>
                      <a:pt x="75" y="747"/>
                    </a:lnTo>
                    <a:lnTo>
                      <a:pt x="77" y="744"/>
                    </a:lnTo>
                    <a:lnTo>
                      <a:pt x="78" y="744"/>
                    </a:lnTo>
                    <a:lnTo>
                      <a:pt x="79" y="742"/>
                    </a:lnTo>
                    <a:lnTo>
                      <a:pt x="77" y="740"/>
                    </a:lnTo>
                    <a:lnTo>
                      <a:pt x="81" y="738"/>
                    </a:lnTo>
                    <a:lnTo>
                      <a:pt x="83" y="736"/>
                    </a:lnTo>
                    <a:lnTo>
                      <a:pt x="85" y="732"/>
                    </a:lnTo>
                    <a:lnTo>
                      <a:pt x="87" y="730"/>
                    </a:lnTo>
                    <a:lnTo>
                      <a:pt x="88" y="731"/>
                    </a:lnTo>
                    <a:lnTo>
                      <a:pt x="89" y="733"/>
                    </a:lnTo>
                    <a:lnTo>
                      <a:pt x="91" y="733"/>
                    </a:lnTo>
                    <a:lnTo>
                      <a:pt x="92" y="733"/>
                    </a:lnTo>
                    <a:lnTo>
                      <a:pt x="89" y="734"/>
                    </a:lnTo>
                    <a:lnTo>
                      <a:pt x="88" y="737"/>
                    </a:lnTo>
                    <a:lnTo>
                      <a:pt x="88" y="739"/>
                    </a:lnTo>
                    <a:lnTo>
                      <a:pt x="85" y="742"/>
                    </a:lnTo>
                    <a:lnTo>
                      <a:pt x="85" y="745"/>
                    </a:lnTo>
                    <a:lnTo>
                      <a:pt x="86" y="747"/>
                    </a:lnTo>
                    <a:lnTo>
                      <a:pt x="85" y="750"/>
                    </a:lnTo>
                    <a:lnTo>
                      <a:pt x="82" y="751"/>
                    </a:lnTo>
                    <a:lnTo>
                      <a:pt x="82" y="750"/>
                    </a:lnTo>
                    <a:lnTo>
                      <a:pt x="83" y="748"/>
                    </a:lnTo>
                    <a:lnTo>
                      <a:pt x="84" y="744"/>
                    </a:lnTo>
                    <a:lnTo>
                      <a:pt x="82" y="744"/>
                    </a:lnTo>
                    <a:lnTo>
                      <a:pt x="81" y="745"/>
                    </a:lnTo>
                    <a:lnTo>
                      <a:pt x="81" y="747"/>
                    </a:lnTo>
                    <a:lnTo>
                      <a:pt x="80" y="747"/>
                    </a:lnTo>
                    <a:lnTo>
                      <a:pt x="78" y="747"/>
                    </a:lnTo>
                    <a:lnTo>
                      <a:pt x="77" y="748"/>
                    </a:lnTo>
                    <a:lnTo>
                      <a:pt x="78" y="751"/>
                    </a:lnTo>
                    <a:lnTo>
                      <a:pt x="83" y="757"/>
                    </a:lnTo>
                    <a:lnTo>
                      <a:pt x="87" y="757"/>
                    </a:lnTo>
                    <a:lnTo>
                      <a:pt x="90" y="759"/>
                    </a:lnTo>
                    <a:lnTo>
                      <a:pt x="92" y="759"/>
                    </a:lnTo>
                    <a:lnTo>
                      <a:pt x="93" y="760"/>
                    </a:lnTo>
                    <a:lnTo>
                      <a:pt x="95" y="758"/>
                    </a:lnTo>
                    <a:lnTo>
                      <a:pt x="96" y="754"/>
                    </a:lnTo>
                    <a:lnTo>
                      <a:pt x="95" y="750"/>
                    </a:lnTo>
                    <a:lnTo>
                      <a:pt x="95" y="747"/>
                    </a:lnTo>
                    <a:lnTo>
                      <a:pt x="95" y="745"/>
                    </a:lnTo>
                    <a:lnTo>
                      <a:pt x="95" y="740"/>
                    </a:lnTo>
                    <a:lnTo>
                      <a:pt x="95" y="735"/>
                    </a:lnTo>
                    <a:lnTo>
                      <a:pt x="95" y="732"/>
                    </a:lnTo>
                    <a:lnTo>
                      <a:pt x="95" y="730"/>
                    </a:lnTo>
                    <a:lnTo>
                      <a:pt x="99" y="727"/>
                    </a:lnTo>
                    <a:lnTo>
                      <a:pt x="102" y="723"/>
                    </a:lnTo>
                    <a:lnTo>
                      <a:pt x="104" y="721"/>
                    </a:lnTo>
                    <a:lnTo>
                      <a:pt x="107" y="721"/>
                    </a:lnTo>
                    <a:lnTo>
                      <a:pt x="108" y="720"/>
                    </a:lnTo>
                    <a:lnTo>
                      <a:pt x="108" y="716"/>
                    </a:lnTo>
                    <a:lnTo>
                      <a:pt x="109" y="714"/>
                    </a:lnTo>
                    <a:lnTo>
                      <a:pt x="112" y="713"/>
                    </a:lnTo>
                    <a:lnTo>
                      <a:pt x="116" y="716"/>
                    </a:lnTo>
                    <a:lnTo>
                      <a:pt x="118" y="714"/>
                    </a:lnTo>
                    <a:lnTo>
                      <a:pt x="119" y="715"/>
                    </a:lnTo>
                    <a:lnTo>
                      <a:pt x="115" y="710"/>
                    </a:lnTo>
                    <a:lnTo>
                      <a:pt x="112" y="70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2" name="Freeform 1372">
                <a:extLst>
                  <a:ext uri="{FF2B5EF4-FFF2-40B4-BE49-F238E27FC236}">
                    <a16:creationId xmlns:a16="http://schemas.microsoft.com/office/drawing/2014/main" id="{0397EBBE-BF20-3542-A1C4-98B49973EC2C}"/>
                  </a:ext>
                </a:extLst>
              </p:cNvPr>
              <p:cNvSpPr>
                <a:spLocks/>
              </p:cNvSpPr>
              <p:nvPr/>
            </p:nvSpPr>
            <p:spPr bwMode="auto">
              <a:xfrm>
                <a:off x="4310229" y="6084324"/>
                <a:ext cx="49215" cy="82542"/>
              </a:xfrm>
              <a:custGeom>
                <a:avLst/>
                <a:gdLst>
                  <a:gd name="T0" fmla="*/ 24 w 31"/>
                  <a:gd name="T1" fmla="*/ 20 h 52"/>
                  <a:gd name="T2" fmla="*/ 24 w 31"/>
                  <a:gd name="T3" fmla="*/ 20 h 52"/>
                  <a:gd name="T4" fmla="*/ 20 w 31"/>
                  <a:gd name="T5" fmla="*/ 0 h 52"/>
                  <a:gd name="T6" fmla="*/ 16 w 31"/>
                  <a:gd name="T7" fmla="*/ 2 h 52"/>
                  <a:gd name="T8" fmla="*/ 15 w 31"/>
                  <a:gd name="T9" fmla="*/ 3 h 52"/>
                  <a:gd name="T10" fmla="*/ 13 w 31"/>
                  <a:gd name="T11" fmla="*/ 1 h 52"/>
                  <a:gd name="T12" fmla="*/ 10 w 31"/>
                  <a:gd name="T13" fmla="*/ 0 h 52"/>
                  <a:gd name="T14" fmla="*/ 10 w 31"/>
                  <a:gd name="T15" fmla="*/ 3 h 52"/>
                  <a:gd name="T16" fmla="*/ 10 w 31"/>
                  <a:gd name="T17" fmla="*/ 6 h 52"/>
                  <a:gd name="T18" fmla="*/ 10 w 31"/>
                  <a:gd name="T19" fmla="*/ 8 h 52"/>
                  <a:gd name="T20" fmla="*/ 7 w 31"/>
                  <a:gd name="T21" fmla="*/ 10 h 52"/>
                  <a:gd name="T22" fmla="*/ 7 w 31"/>
                  <a:gd name="T23" fmla="*/ 12 h 52"/>
                  <a:gd name="T24" fmla="*/ 3 w 31"/>
                  <a:gd name="T25" fmla="*/ 10 h 52"/>
                  <a:gd name="T26" fmla="*/ 2 w 31"/>
                  <a:gd name="T27" fmla="*/ 10 h 52"/>
                  <a:gd name="T28" fmla="*/ 0 w 31"/>
                  <a:gd name="T29" fmla="*/ 13 h 52"/>
                  <a:gd name="T30" fmla="*/ 2 w 31"/>
                  <a:gd name="T31" fmla="*/ 14 h 52"/>
                  <a:gd name="T32" fmla="*/ 4 w 31"/>
                  <a:gd name="T33" fmla="*/ 13 h 52"/>
                  <a:gd name="T34" fmla="*/ 3 w 31"/>
                  <a:gd name="T35" fmla="*/ 16 h 52"/>
                  <a:gd name="T36" fmla="*/ 1 w 31"/>
                  <a:gd name="T37" fmla="*/ 19 h 52"/>
                  <a:gd name="T38" fmla="*/ 2 w 31"/>
                  <a:gd name="T39" fmla="*/ 21 h 52"/>
                  <a:gd name="T40" fmla="*/ 3 w 31"/>
                  <a:gd name="T41" fmla="*/ 25 h 52"/>
                  <a:gd name="T42" fmla="*/ 5 w 31"/>
                  <a:gd name="T43" fmla="*/ 29 h 52"/>
                  <a:gd name="T44" fmla="*/ 7 w 31"/>
                  <a:gd name="T45" fmla="*/ 29 h 52"/>
                  <a:gd name="T46" fmla="*/ 9 w 31"/>
                  <a:gd name="T47" fmla="*/ 26 h 52"/>
                  <a:gd name="T48" fmla="*/ 13 w 31"/>
                  <a:gd name="T49" fmla="*/ 24 h 52"/>
                  <a:gd name="T50" fmla="*/ 17 w 31"/>
                  <a:gd name="T51" fmla="*/ 24 h 52"/>
                  <a:gd name="T52" fmla="*/ 17 w 31"/>
                  <a:gd name="T53" fmla="*/ 27 h 52"/>
                  <a:gd name="T54" fmla="*/ 15 w 31"/>
                  <a:gd name="T55" fmla="*/ 31 h 52"/>
                  <a:gd name="T56" fmla="*/ 13 w 31"/>
                  <a:gd name="T57" fmla="*/ 31 h 52"/>
                  <a:gd name="T58" fmla="*/ 12 w 31"/>
                  <a:gd name="T59" fmla="*/ 33 h 52"/>
                  <a:gd name="T60" fmla="*/ 7 w 31"/>
                  <a:gd name="T61" fmla="*/ 35 h 52"/>
                  <a:gd name="T62" fmla="*/ 7 w 31"/>
                  <a:gd name="T63" fmla="*/ 37 h 52"/>
                  <a:gd name="T64" fmla="*/ 8 w 31"/>
                  <a:gd name="T65" fmla="*/ 38 h 52"/>
                  <a:gd name="T66" fmla="*/ 10 w 31"/>
                  <a:gd name="T67" fmla="*/ 41 h 52"/>
                  <a:gd name="T68" fmla="*/ 13 w 31"/>
                  <a:gd name="T69" fmla="*/ 44 h 52"/>
                  <a:gd name="T70" fmla="*/ 16 w 31"/>
                  <a:gd name="T71" fmla="*/ 44 h 52"/>
                  <a:gd name="T72" fmla="*/ 20 w 31"/>
                  <a:gd name="T73" fmla="*/ 45 h 52"/>
                  <a:gd name="T74" fmla="*/ 27 w 31"/>
                  <a:gd name="T75" fmla="*/ 51 h 52"/>
                  <a:gd name="T76" fmla="*/ 31 w 31"/>
                  <a:gd name="T77" fmla="*/ 52 h 52"/>
                  <a:gd name="T78" fmla="*/ 24 w 31"/>
                  <a:gd name="T79" fmla="*/ 20 h 52"/>
                  <a:gd name="T80" fmla="*/ 24 w 31"/>
                  <a:gd name="T81"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52">
                    <a:moveTo>
                      <a:pt x="24" y="20"/>
                    </a:moveTo>
                    <a:lnTo>
                      <a:pt x="24" y="20"/>
                    </a:lnTo>
                    <a:lnTo>
                      <a:pt x="20" y="0"/>
                    </a:lnTo>
                    <a:lnTo>
                      <a:pt x="16" y="2"/>
                    </a:lnTo>
                    <a:lnTo>
                      <a:pt x="15" y="3"/>
                    </a:lnTo>
                    <a:lnTo>
                      <a:pt x="13" y="1"/>
                    </a:lnTo>
                    <a:lnTo>
                      <a:pt x="10" y="0"/>
                    </a:lnTo>
                    <a:lnTo>
                      <a:pt x="10" y="3"/>
                    </a:lnTo>
                    <a:lnTo>
                      <a:pt x="10" y="6"/>
                    </a:lnTo>
                    <a:lnTo>
                      <a:pt x="10" y="8"/>
                    </a:lnTo>
                    <a:lnTo>
                      <a:pt x="7" y="10"/>
                    </a:lnTo>
                    <a:lnTo>
                      <a:pt x="7" y="12"/>
                    </a:lnTo>
                    <a:lnTo>
                      <a:pt x="3" y="10"/>
                    </a:lnTo>
                    <a:lnTo>
                      <a:pt x="2" y="10"/>
                    </a:lnTo>
                    <a:lnTo>
                      <a:pt x="0" y="13"/>
                    </a:lnTo>
                    <a:lnTo>
                      <a:pt x="2" y="14"/>
                    </a:lnTo>
                    <a:lnTo>
                      <a:pt x="4" y="13"/>
                    </a:lnTo>
                    <a:lnTo>
                      <a:pt x="3" y="16"/>
                    </a:lnTo>
                    <a:lnTo>
                      <a:pt x="1" y="19"/>
                    </a:lnTo>
                    <a:lnTo>
                      <a:pt x="2" y="21"/>
                    </a:lnTo>
                    <a:lnTo>
                      <a:pt x="3" y="25"/>
                    </a:lnTo>
                    <a:lnTo>
                      <a:pt x="5" y="29"/>
                    </a:lnTo>
                    <a:lnTo>
                      <a:pt x="7" y="29"/>
                    </a:lnTo>
                    <a:lnTo>
                      <a:pt x="9" y="26"/>
                    </a:lnTo>
                    <a:lnTo>
                      <a:pt x="13" y="24"/>
                    </a:lnTo>
                    <a:lnTo>
                      <a:pt x="17" y="24"/>
                    </a:lnTo>
                    <a:lnTo>
                      <a:pt x="17" y="27"/>
                    </a:lnTo>
                    <a:lnTo>
                      <a:pt x="15" y="31"/>
                    </a:lnTo>
                    <a:lnTo>
                      <a:pt x="13" y="31"/>
                    </a:lnTo>
                    <a:lnTo>
                      <a:pt x="12" y="33"/>
                    </a:lnTo>
                    <a:lnTo>
                      <a:pt x="7" y="35"/>
                    </a:lnTo>
                    <a:lnTo>
                      <a:pt x="7" y="37"/>
                    </a:lnTo>
                    <a:lnTo>
                      <a:pt x="8" y="38"/>
                    </a:lnTo>
                    <a:lnTo>
                      <a:pt x="10" y="41"/>
                    </a:lnTo>
                    <a:lnTo>
                      <a:pt x="13" y="44"/>
                    </a:lnTo>
                    <a:lnTo>
                      <a:pt x="16" y="44"/>
                    </a:lnTo>
                    <a:lnTo>
                      <a:pt x="20" y="45"/>
                    </a:lnTo>
                    <a:lnTo>
                      <a:pt x="27" y="51"/>
                    </a:lnTo>
                    <a:lnTo>
                      <a:pt x="31" y="52"/>
                    </a:lnTo>
                    <a:lnTo>
                      <a:pt x="24" y="20"/>
                    </a:lnTo>
                    <a:lnTo>
                      <a:pt x="24"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3" name="Freeform 1373">
                <a:extLst>
                  <a:ext uri="{FF2B5EF4-FFF2-40B4-BE49-F238E27FC236}">
                    <a16:creationId xmlns:a16="http://schemas.microsoft.com/office/drawing/2014/main" id="{7927DA32-1026-BC42-B284-15E98910691C}"/>
                  </a:ext>
                </a:extLst>
              </p:cNvPr>
              <p:cNvSpPr>
                <a:spLocks/>
              </p:cNvSpPr>
              <p:nvPr/>
            </p:nvSpPr>
            <p:spPr bwMode="auto">
              <a:xfrm>
                <a:off x="4187980" y="6001780"/>
                <a:ext cx="11114" cy="14286"/>
              </a:xfrm>
              <a:custGeom>
                <a:avLst/>
                <a:gdLst>
                  <a:gd name="T0" fmla="*/ 7 w 7"/>
                  <a:gd name="T1" fmla="*/ 1 h 9"/>
                  <a:gd name="T2" fmla="*/ 4 w 7"/>
                  <a:gd name="T3" fmla="*/ 1 h 9"/>
                  <a:gd name="T4" fmla="*/ 2 w 7"/>
                  <a:gd name="T5" fmla="*/ 0 h 9"/>
                  <a:gd name="T6" fmla="*/ 1 w 7"/>
                  <a:gd name="T7" fmla="*/ 1 h 9"/>
                  <a:gd name="T8" fmla="*/ 1 w 7"/>
                  <a:gd name="T9" fmla="*/ 3 h 9"/>
                  <a:gd name="T10" fmla="*/ 0 w 7"/>
                  <a:gd name="T11" fmla="*/ 4 h 9"/>
                  <a:gd name="T12" fmla="*/ 2 w 7"/>
                  <a:gd name="T13" fmla="*/ 6 h 9"/>
                  <a:gd name="T14" fmla="*/ 3 w 7"/>
                  <a:gd name="T15" fmla="*/ 9 h 9"/>
                  <a:gd name="T16" fmla="*/ 4 w 7"/>
                  <a:gd name="T17" fmla="*/ 9 h 9"/>
                  <a:gd name="T18" fmla="*/ 5 w 7"/>
                  <a:gd name="T19" fmla="*/ 7 h 9"/>
                  <a:gd name="T20" fmla="*/ 5 w 7"/>
                  <a:gd name="T21" fmla="*/ 4 h 9"/>
                  <a:gd name="T22" fmla="*/ 7 w 7"/>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7" y="1"/>
                    </a:moveTo>
                    <a:lnTo>
                      <a:pt x="4" y="1"/>
                    </a:lnTo>
                    <a:lnTo>
                      <a:pt x="2" y="0"/>
                    </a:lnTo>
                    <a:lnTo>
                      <a:pt x="1" y="1"/>
                    </a:lnTo>
                    <a:lnTo>
                      <a:pt x="1" y="3"/>
                    </a:lnTo>
                    <a:lnTo>
                      <a:pt x="0" y="4"/>
                    </a:lnTo>
                    <a:lnTo>
                      <a:pt x="2" y="6"/>
                    </a:lnTo>
                    <a:lnTo>
                      <a:pt x="3" y="9"/>
                    </a:lnTo>
                    <a:lnTo>
                      <a:pt x="4" y="9"/>
                    </a:lnTo>
                    <a:lnTo>
                      <a:pt x="5" y="7"/>
                    </a:lnTo>
                    <a:lnTo>
                      <a:pt x="5" y="4"/>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4" name="Freeform 1374">
                <a:extLst>
                  <a:ext uri="{FF2B5EF4-FFF2-40B4-BE49-F238E27FC236}">
                    <a16:creationId xmlns:a16="http://schemas.microsoft.com/office/drawing/2014/main" id="{D1EA2BC4-1526-7A47-94A0-97D09327DEA1}"/>
                  </a:ext>
                </a:extLst>
              </p:cNvPr>
              <p:cNvSpPr>
                <a:spLocks/>
              </p:cNvSpPr>
              <p:nvPr/>
            </p:nvSpPr>
            <p:spPr bwMode="auto">
              <a:xfrm>
                <a:off x="4351493" y="3987423"/>
                <a:ext cx="3175" cy="4762"/>
              </a:xfrm>
              <a:custGeom>
                <a:avLst/>
                <a:gdLst>
                  <a:gd name="T0" fmla="*/ 0 w 2"/>
                  <a:gd name="T1" fmla="*/ 3 h 3"/>
                  <a:gd name="T2" fmla="*/ 2 w 2"/>
                  <a:gd name="T3" fmla="*/ 2 h 3"/>
                  <a:gd name="T4" fmla="*/ 1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5" name="Freeform 1375">
                <a:extLst>
                  <a:ext uri="{FF2B5EF4-FFF2-40B4-BE49-F238E27FC236}">
                    <a16:creationId xmlns:a16="http://schemas.microsoft.com/office/drawing/2014/main" id="{883B4FEA-A6C2-BF49-BA5A-962BC4B6A7BF}"/>
                  </a:ext>
                </a:extLst>
              </p:cNvPr>
              <p:cNvSpPr>
                <a:spLocks/>
              </p:cNvSpPr>
              <p:nvPr/>
            </p:nvSpPr>
            <p:spPr bwMode="auto">
              <a:xfrm>
                <a:off x="4361018" y="3998536"/>
                <a:ext cx="9525" cy="15874"/>
              </a:xfrm>
              <a:custGeom>
                <a:avLst/>
                <a:gdLst>
                  <a:gd name="T0" fmla="*/ 1 w 6"/>
                  <a:gd name="T1" fmla="*/ 0 h 10"/>
                  <a:gd name="T2" fmla="*/ 0 w 6"/>
                  <a:gd name="T3" fmla="*/ 4 h 10"/>
                  <a:gd name="T4" fmla="*/ 3 w 6"/>
                  <a:gd name="T5" fmla="*/ 10 h 10"/>
                  <a:gd name="T6" fmla="*/ 6 w 6"/>
                  <a:gd name="T7" fmla="*/ 4 h 10"/>
                  <a:gd name="T8" fmla="*/ 2 w 6"/>
                  <a:gd name="T9" fmla="*/ 0 h 10"/>
                  <a:gd name="T10" fmla="*/ 1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1" y="0"/>
                    </a:moveTo>
                    <a:lnTo>
                      <a:pt x="0" y="4"/>
                    </a:lnTo>
                    <a:lnTo>
                      <a:pt x="3" y="10"/>
                    </a:lnTo>
                    <a:lnTo>
                      <a:pt x="6" y="4"/>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6" name="Freeform 1376">
                <a:extLst>
                  <a:ext uri="{FF2B5EF4-FFF2-40B4-BE49-F238E27FC236}">
                    <a16:creationId xmlns:a16="http://schemas.microsoft.com/office/drawing/2014/main" id="{6D16C468-EB66-EA4B-B2F4-AB3CFA2FFCBC}"/>
                  </a:ext>
                </a:extLst>
              </p:cNvPr>
              <p:cNvSpPr>
                <a:spLocks/>
              </p:cNvSpPr>
              <p:nvPr/>
            </p:nvSpPr>
            <p:spPr bwMode="auto">
              <a:xfrm>
                <a:off x="4372132" y="4011235"/>
                <a:ext cx="3175" cy="4762"/>
              </a:xfrm>
              <a:custGeom>
                <a:avLst/>
                <a:gdLst>
                  <a:gd name="T0" fmla="*/ 2 w 2"/>
                  <a:gd name="T1" fmla="*/ 0 h 3"/>
                  <a:gd name="T2" fmla="*/ 0 w 2"/>
                  <a:gd name="T3" fmla="*/ 2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2"/>
                    </a:lnTo>
                    <a:lnTo>
                      <a:pt x="2"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7" name="Freeform 1377">
                <a:extLst>
                  <a:ext uri="{FF2B5EF4-FFF2-40B4-BE49-F238E27FC236}">
                    <a16:creationId xmlns:a16="http://schemas.microsoft.com/office/drawing/2014/main" id="{ED54C596-BB5D-264F-8406-CF2700999536}"/>
                  </a:ext>
                </a:extLst>
              </p:cNvPr>
              <p:cNvSpPr>
                <a:spLocks/>
              </p:cNvSpPr>
              <p:nvPr/>
            </p:nvSpPr>
            <p:spPr bwMode="auto">
              <a:xfrm>
                <a:off x="4370543" y="3993770"/>
                <a:ext cx="6350" cy="11112"/>
              </a:xfrm>
              <a:custGeom>
                <a:avLst/>
                <a:gdLst>
                  <a:gd name="T0" fmla="*/ 0 w 4"/>
                  <a:gd name="T1" fmla="*/ 3 h 7"/>
                  <a:gd name="T2" fmla="*/ 1 w 4"/>
                  <a:gd name="T3" fmla="*/ 6 h 7"/>
                  <a:gd name="T4" fmla="*/ 4 w 4"/>
                  <a:gd name="T5" fmla="*/ 7 h 7"/>
                  <a:gd name="T6" fmla="*/ 2 w 4"/>
                  <a:gd name="T7" fmla="*/ 0 h 7"/>
                  <a:gd name="T8" fmla="*/ 0 w 4"/>
                  <a:gd name="T9" fmla="*/ 3 h 7"/>
                </a:gdLst>
                <a:ahLst/>
                <a:cxnLst>
                  <a:cxn ang="0">
                    <a:pos x="T0" y="T1"/>
                  </a:cxn>
                  <a:cxn ang="0">
                    <a:pos x="T2" y="T3"/>
                  </a:cxn>
                  <a:cxn ang="0">
                    <a:pos x="T4" y="T5"/>
                  </a:cxn>
                  <a:cxn ang="0">
                    <a:pos x="T6" y="T7"/>
                  </a:cxn>
                  <a:cxn ang="0">
                    <a:pos x="T8" y="T9"/>
                  </a:cxn>
                </a:cxnLst>
                <a:rect l="0" t="0" r="r" b="b"/>
                <a:pathLst>
                  <a:path w="4" h="7">
                    <a:moveTo>
                      <a:pt x="0" y="3"/>
                    </a:moveTo>
                    <a:lnTo>
                      <a:pt x="1" y="6"/>
                    </a:lnTo>
                    <a:lnTo>
                      <a:pt x="4" y="7"/>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8" name="Freeform 1378">
                <a:extLst>
                  <a:ext uri="{FF2B5EF4-FFF2-40B4-BE49-F238E27FC236}">
                    <a16:creationId xmlns:a16="http://schemas.microsoft.com/office/drawing/2014/main" id="{1BD0F708-7F01-874D-9BAE-053D7376B672}"/>
                  </a:ext>
                </a:extLst>
              </p:cNvPr>
              <p:cNvSpPr>
                <a:spLocks/>
              </p:cNvSpPr>
              <p:nvPr/>
            </p:nvSpPr>
            <p:spPr bwMode="auto">
              <a:xfrm>
                <a:off x="4368956" y="4022342"/>
                <a:ext cx="6350" cy="12699"/>
              </a:xfrm>
              <a:custGeom>
                <a:avLst/>
                <a:gdLst>
                  <a:gd name="T0" fmla="*/ 1 w 5"/>
                  <a:gd name="T1" fmla="*/ 10 h 10"/>
                  <a:gd name="T2" fmla="*/ 5 w 5"/>
                  <a:gd name="T3" fmla="*/ 9 h 10"/>
                  <a:gd name="T4" fmla="*/ 5 w 5"/>
                  <a:gd name="T5" fmla="*/ 3 h 10"/>
                  <a:gd name="T6" fmla="*/ 2 w 5"/>
                  <a:gd name="T7" fmla="*/ 0 h 10"/>
                  <a:gd name="T8" fmla="*/ 0 w 5"/>
                  <a:gd name="T9" fmla="*/ 3 h 10"/>
                  <a:gd name="T10" fmla="*/ 1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1" y="10"/>
                    </a:moveTo>
                    <a:cubicBezTo>
                      <a:pt x="5" y="9"/>
                      <a:pt x="5" y="9"/>
                      <a:pt x="5" y="9"/>
                    </a:cubicBezTo>
                    <a:cubicBezTo>
                      <a:pt x="5" y="3"/>
                      <a:pt x="5" y="3"/>
                      <a:pt x="5" y="3"/>
                    </a:cubicBezTo>
                    <a:cubicBezTo>
                      <a:pt x="2" y="0"/>
                      <a:pt x="2" y="0"/>
                      <a:pt x="2" y="0"/>
                    </a:cubicBezTo>
                    <a:cubicBezTo>
                      <a:pt x="2" y="0"/>
                      <a:pt x="0" y="3"/>
                      <a:pt x="0" y="3"/>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9" name="Freeform 1379">
                <a:extLst>
                  <a:ext uri="{FF2B5EF4-FFF2-40B4-BE49-F238E27FC236}">
                    <a16:creationId xmlns:a16="http://schemas.microsoft.com/office/drawing/2014/main" id="{51736804-77F0-3F45-8917-D7F6FA6B1EE5}"/>
                  </a:ext>
                </a:extLst>
              </p:cNvPr>
              <p:cNvSpPr>
                <a:spLocks/>
              </p:cNvSpPr>
              <p:nvPr/>
            </p:nvSpPr>
            <p:spPr bwMode="auto">
              <a:xfrm>
                <a:off x="4370543" y="40223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0" name="Freeform 1380">
                <a:extLst>
                  <a:ext uri="{FF2B5EF4-FFF2-40B4-BE49-F238E27FC236}">
                    <a16:creationId xmlns:a16="http://schemas.microsoft.com/office/drawing/2014/main" id="{40557463-6BA6-EE4F-9642-1A5EF7365B65}"/>
                  </a:ext>
                </a:extLst>
              </p:cNvPr>
              <p:cNvSpPr>
                <a:spLocks/>
              </p:cNvSpPr>
              <p:nvPr/>
            </p:nvSpPr>
            <p:spPr bwMode="auto">
              <a:xfrm>
                <a:off x="4370543" y="4041392"/>
                <a:ext cx="11114" cy="17461"/>
              </a:xfrm>
              <a:custGeom>
                <a:avLst/>
                <a:gdLst>
                  <a:gd name="T0" fmla="*/ 5 w 7"/>
                  <a:gd name="T1" fmla="*/ 10 h 11"/>
                  <a:gd name="T2" fmla="*/ 7 w 7"/>
                  <a:gd name="T3" fmla="*/ 11 h 11"/>
                  <a:gd name="T4" fmla="*/ 7 w 7"/>
                  <a:gd name="T5" fmla="*/ 9 h 11"/>
                  <a:gd name="T6" fmla="*/ 6 w 7"/>
                  <a:gd name="T7" fmla="*/ 3 h 11"/>
                  <a:gd name="T8" fmla="*/ 0 w 7"/>
                  <a:gd name="T9" fmla="*/ 0 h 11"/>
                  <a:gd name="T10" fmla="*/ 0 w 7"/>
                  <a:gd name="T11" fmla="*/ 3 h 11"/>
                  <a:gd name="T12" fmla="*/ 3 w 7"/>
                  <a:gd name="T13" fmla="*/ 7 h 11"/>
                  <a:gd name="T14" fmla="*/ 3 w 7"/>
                  <a:gd name="T15" fmla="*/ 10 h 11"/>
                  <a:gd name="T16" fmla="*/ 5 w 7"/>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5" y="10"/>
                    </a:moveTo>
                    <a:lnTo>
                      <a:pt x="7" y="11"/>
                    </a:lnTo>
                    <a:lnTo>
                      <a:pt x="7" y="9"/>
                    </a:lnTo>
                    <a:lnTo>
                      <a:pt x="6" y="3"/>
                    </a:lnTo>
                    <a:lnTo>
                      <a:pt x="0" y="0"/>
                    </a:lnTo>
                    <a:lnTo>
                      <a:pt x="0" y="3"/>
                    </a:lnTo>
                    <a:lnTo>
                      <a:pt x="3" y="7"/>
                    </a:lnTo>
                    <a:lnTo>
                      <a:pt x="3" y="10"/>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1" name="Freeform 1381">
                <a:extLst>
                  <a:ext uri="{FF2B5EF4-FFF2-40B4-BE49-F238E27FC236}">
                    <a16:creationId xmlns:a16="http://schemas.microsoft.com/office/drawing/2014/main" id="{03900758-9CA5-5F48-8F49-4B12C9B0DD04}"/>
                  </a:ext>
                </a:extLst>
              </p:cNvPr>
              <p:cNvSpPr>
                <a:spLocks/>
              </p:cNvSpPr>
              <p:nvPr/>
            </p:nvSpPr>
            <p:spPr bwMode="auto">
              <a:xfrm>
                <a:off x="4375307" y="4065191"/>
                <a:ext cx="6350" cy="15874"/>
              </a:xfrm>
              <a:custGeom>
                <a:avLst/>
                <a:gdLst>
                  <a:gd name="T0" fmla="*/ 3 w 4"/>
                  <a:gd name="T1" fmla="*/ 0 h 10"/>
                  <a:gd name="T2" fmla="*/ 0 w 4"/>
                  <a:gd name="T3" fmla="*/ 5 h 10"/>
                  <a:gd name="T4" fmla="*/ 0 w 4"/>
                  <a:gd name="T5" fmla="*/ 8 h 10"/>
                  <a:gd name="T6" fmla="*/ 2 w 4"/>
                  <a:gd name="T7" fmla="*/ 10 h 10"/>
                  <a:gd name="T8" fmla="*/ 4 w 4"/>
                  <a:gd name="T9" fmla="*/ 5 h 10"/>
                  <a:gd name="T10" fmla="*/ 3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3" y="0"/>
                    </a:moveTo>
                    <a:lnTo>
                      <a:pt x="0" y="5"/>
                    </a:lnTo>
                    <a:lnTo>
                      <a:pt x="0" y="8"/>
                    </a:lnTo>
                    <a:lnTo>
                      <a:pt x="2" y="10"/>
                    </a:lnTo>
                    <a:lnTo>
                      <a:pt x="4"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2" name="Freeform 1382">
                <a:extLst>
                  <a:ext uri="{FF2B5EF4-FFF2-40B4-BE49-F238E27FC236}">
                    <a16:creationId xmlns:a16="http://schemas.microsoft.com/office/drawing/2014/main" id="{86F14BF2-31F4-1745-8C90-4D6BF2D875F6}"/>
                  </a:ext>
                </a:extLst>
              </p:cNvPr>
              <p:cNvSpPr>
                <a:spLocks/>
              </p:cNvSpPr>
              <p:nvPr/>
            </p:nvSpPr>
            <p:spPr bwMode="auto">
              <a:xfrm>
                <a:off x="4408650" y="4085826"/>
                <a:ext cx="7938" cy="9524"/>
              </a:xfrm>
              <a:custGeom>
                <a:avLst/>
                <a:gdLst>
                  <a:gd name="T0" fmla="*/ 0 w 5"/>
                  <a:gd name="T1" fmla="*/ 3 h 6"/>
                  <a:gd name="T2" fmla="*/ 1 w 5"/>
                  <a:gd name="T3" fmla="*/ 6 h 6"/>
                  <a:gd name="T4" fmla="*/ 5 w 5"/>
                  <a:gd name="T5" fmla="*/ 6 h 6"/>
                  <a:gd name="T6" fmla="*/ 5 w 5"/>
                  <a:gd name="T7" fmla="*/ 2 h 6"/>
                  <a:gd name="T8" fmla="*/ 2 w 5"/>
                  <a:gd name="T9" fmla="*/ 0 h 6"/>
                  <a:gd name="T10" fmla="*/ 0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0" y="3"/>
                    </a:moveTo>
                    <a:lnTo>
                      <a:pt x="1" y="6"/>
                    </a:lnTo>
                    <a:lnTo>
                      <a:pt x="5" y="6"/>
                    </a:lnTo>
                    <a:lnTo>
                      <a:pt x="5" y="2"/>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3" name="Line 1383">
                <a:extLst>
                  <a:ext uri="{FF2B5EF4-FFF2-40B4-BE49-F238E27FC236}">
                    <a16:creationId xmlns:a16="http://schemas.microsoft.com/office/drawing/2014/main" id="{09717863-E275-0941-B1AE-82DBE87372C8}"/>
                  </a:ext>
                </a:extLst>
              </p:cNvPr>
              <p:cNvSpPr>
                <a:spLocks noChangeShapeType="1"/>
              </p:cNvSpPr>
              <p:nvPr/>
            </p:nvSpPr>
            <p:spPr bwMode="auto">
              <a:xfrm>
                <a:off x="4370549" y="4108049"/>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4" name="Line 1384">
                <a:extLst>
                  <a:ext uri="{FF2B5EF4-FFF2-40B4-BE49-F238E27FC236}">
                    <a16:creationId xmlns:a16="http://schemas.microsoft.com/office/drawing/2014/main" id="{60BA6D30-0DB1-8240-BD47-3D32D14A7D62}"/>
                  </a:ext>
                </a:extLst>
              </p:cNvPr>
              <p:cNvSpPr>
                <a:spLocks noChangeShapeType="1"/>
              </p:cNvSpPr>
              <p:nvPr/>
            </p:nvSpPr>
            <p:spPr bwMode="auto">
              <a:xfrm>
                <a:off x="4370549" y="4108049"/>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5" name="Freeform 1385">
                <a:extLst>
                  <a:ext uri="{FF2B5EF4-FFF2-40B4-BE49-F238E27FC236}">
                    <a16:creationId xmlns:a16="http://schemas.microsoft.com/office/drawing/2014/main" id="{BD55D257-FFA6-894D-8653-2B858CE20C4C}"/>
                  </a:ext>
                </a:extLst>
              </p:cNvPr>
              <p:cNvSpPr>
                <a:spLocks/>
              </p:cNvSpPr>
              <p:nvPr/>
            </p:nvSpPr>
            <p:spPr bwMode="auto">
              <a:xfrm>
                <a:off x="4372137" y="4084239"/>
                <a:ext cx="3175" cy="14286"/>
              </a:xfrm>
              <a:custGeom>
                <a:avLst/>
                <a:gdLst>
                  <a:gd name="T0" fmla="*/ 1 w 2"/>
                  <a:gd name="T1" fmla="*/ 0 h 9"/>
                  <a:gd name="T2" fmla="*/ 0 w 2"/>
                  <a:gd name="T3" fmla="*/ 9 h 9"/>
                  <a:gd name="T4" fmla="*/ 2 w 2"/>
                  <a:gd name="T5" fmla="*/ 3 h 9"/>
                  <a:gd name="T6" fmla="*/ 1 w 2"/>
                  <a:gd name="T7" fmla="*/ 0 h 9"/>
                </a:gdLst>
                <a:ahLst/>
                <a:cxnLst>
                  <a:cxn ang="0">
                    <a:pos x="T0" y="T1"/>
                  </a:cxn>
                  <a:cxn ang="0">
                    <a:pos x="T2" y="T3"/>
                  </a:cxn>
                  <a:cxn ang="0">
                    <a:pos x="T4" y="T5"/>
                  </a:cxn>
                  <a:cxn ang="0">
                    <a:pos x="T6" y="T7"/>
                  </a:cxn>
                </a:cxnLst>
                <a:rect l="0" t="0" r="r" b="b"/>
                <a:pathLst>
                  <a:path w="2" h="9">
                    <a:moveTo>
                      <a:pt x="1" y="0"/>
                    </a:moveTo>
                    <a:lnTo>
                      <a:pt x="0" y="9"/>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6" name="Freeform 1386">
                <a:extLst>
                  <a:ext uri="{FF2B5EF4-FFF2-40B4-BE49-F238E27FC236}">
                    <a16:creationId xmlns:a16="http://schemas.microsoft.com/office/drawing/2014/main" id="{0584E030-0FA7-8541-8CB8-022A3CD5465E}"/>
                  </a:ext>
                </a:extLst>
              </p:cNvPr>
              <p:cNvSpPr>
                <a:spLocks/>
              </p:cNvSpPr>
              <p:nvPr/>
            </p:nvSpPr>
            <p:spPr bwMode="auto">
              <a:xfrm>
                <a:off x="4359437" y="4117572"/>
                <a:ext cx="7938" cy="6349"/>
              </a:xfrm>
              <a:custGeom>
                <a:avLst/>
                <a:gdLst>
                  <a:gd name="T0" fmla="*/ 1 w 5"/>
                  <a:gd name="T1" fmla="*/ 0 h 4"/>
                  <a:gd name="T2" fmla="*/ 0 w 5"/>
                  <a:gd name="T3" fmla="*/ 4 h 4"/>
                  <a:gd name="T4" fmla="*/ 3 w 5"/>
                  <a:gd name="T5" fmla="*/ 4 h 4"/>
                  <a:gd name="T6" fmla="*/ 5 w 5"/>
                  <a:gd name="T7" fmla="*/ 2 h 4"/>
                  <a:gd name="T8" fmla="*/ 4 w 5"/>
                  <a:gd name="T9" fmla="*/ 0 h 4"/>
                  <a:gd name="T10" fmla="*/ 1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1" y="0"/>
                    </a:moveTo>
                    <a:lnTo>
                      <a:pt x="0" y="4"/>
                    </a:lnTo>
                    <a:lnTo>
                      <a:pt x="3" y="4"/>
                    </a:lnTo>
                    <a:lnTo>
                      <a:pt x="5" y="2"/>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7" name="Freeform 1387">
                <a:extLst>
                  <a:ext uri="{FF2B5EF4-FFF2-40B4-BE49-F238E27FC236}">
                    <a16:creationId xmlns:a16="http://schemas.microsoft.com/office/drawing/2014/main" id="{548BAD4F-079C-E24E-9CC4-7C6DA45169C5}"/>
                  </a:ext>
                </a:extLst>
              </p:cNvPr>
              <p:cNvSpPr>
                <a:spLocks/>
              </p:cNvSpPr>
              <p:nvPr/>
            </p:nvSpPr>
            <p:spPr bwMode="auto">
              <a:xfrm>
                <a:off x="4368962" y="4108072"/>
                <a:ext cx="3175" cy="4762"/>
              </a:xfrm>
              <a:custGeom>
                <a:avLst/>
                <a:gdLst>
                  <a:gd name="T0" fmla="*/ 3 w 3"/>
                  <a:gd name="T1" fmla="*/ 4 h 4"/>
                  <a:gd name="T2" fmla="*/ 1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1" y="0"/>
                      <a:pt x="1" y="0"/>
                      <a:pt x="1" y="0"/>
                    </a:cubicBezTo>
                    <a:cubicBezTo>
                      <a:pt x="1" y="0"/>
                      <a:pt x="0" y="4"/>
                      <a:pt x="0" y="4"/>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8" name="Freeform 1388">
                <a:extLst>
                  <a:ext uri="{FF2B5EF4-FFF2-40B4-BE49-F238E27FC236}">
                    <a16:creationId xmlns:a16="http://schemas.microsoft.com/office/drawing/2014/main" id="{729D5CCE-827D-1C4F-9B81-6D171B038D1C}"/>
                  </a:ext>
                </a:extLst>
              </p:cNvPr>
              <p:cNvSpPr>
                <a:spLocks/>
              </p:cNvSpPr>
              <p:nvPr/>
            </p:nvSpPr>
            <p:spPr bwMode="auto">
              <a:xfrm>
                <a:off x="4356323" y="4154111"/>
                <a:ext cx="23814" cy="25398"/>
              </a:xfrm>
              <a:custGeom>
                <a:avLst/>
                <a:gdLst>
                  <a:gd name="T0" fmla="*/ 14 w 15"/>
                  <a:gd name="T1" fmla="*/ 0 h 16"/>
                  <a:gd name="T2" fmla="*/ 9 w 15"/>
                  <a:gd name="T3" fmla="*/ 3 h 16"/>
                  <a:gd name="T4" fmla="*/ 6 w 15"/>
                  <a:gd name="T5" fmla="*/ 1 h 16"/>
                  <a:gd name="T6" fmla="*/ 3 w 15"/>
                  <a:gd name="T7" fmla="*/ 2 h 16"/>
                  <a:gd name="T8" fmla="*/ 2 w 15"/>
                  <a:gd name="T9" fmla="*/ 4 h 16"/>
                  <a:gd name="T10" fmla="*/ 5 w 15"/>
                  <a:gd name="T11" fmla="*/ 8 h 16"/>
                  <a:gd name="T12" fmla="*/ 5 w 15"/>
                  <a:gd name="T13" fmla="*/ 11 h 16"/>
                  <a:gd name="T14" fmla="*/ 2 w 15"/>
                  <a:gd name="T15" fmla="*/ 13 h 16"/>
                  <a:gd name="T16" fmla="*/ 0 w 15"/>
                  <a:gd name="T17" fmla="*/ 15 h 16"/>
                  <a:gd name="T18" fmla="*/ 3 w 15"/>
                  <a:gd name="T19" fmla="*/ 16 h 16"/>
                  <a:gd name="T20" fmla="*/ 10 w 15"/>
                  <a:gd name="T21" fmla="*/ 15 h 16"/>
                  <a:gd name="T22" fmla="*/ 12 w 15"/>
                  <a:gd name="T23" fmla="*/ 11 h 16"/>
                  <a:gd name="T24" fmla="*/ 12 w 15"/>
                  <a:gd name="T25" fmla="*/ 8 h 16"/>
                  <a:gd name="T26" fmla="*/ 11 w 15"/>
                  <a:gd name="T27" fmla="*/ 5 h 16"/>
                  <a:gd name="T28" fmla="*/ 15 w 15"/>
                  <a:gd name="T29" fmla="*/ 1 h 16"/>
                  <a:gd name="T30" fmla="*/ 14 w 15"/>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6">
                    <a:moveTo>
                      <a:pt x="14" y="0"/>
                    </a:moveTo>
                    <a:lnTo>
                      <a:pt x="9" y="3"/>
                    </a:lnTo>
                    <a:lnTo>
                      <a:pt x="6" y="1"/>
                    </a:lnTo>
                    <a:lnTo>
                      <a:pt x="3" y="2"/>
                    </a:lnTo>
                    <a:lnTo>
                      <a:pt x="2" y="4"/>
                    </a:lnTo>
                    <a:lnTo>
                      <a:pt x="5" y="8"/>
                    </a:lnTo>
                    <a:lnTo>
                      <a:pt x="5" y="11"/>
                    </a:lnTo>
                    <a:lnTo>
                      <a:pt x="2" y="13"/>
                    </a:lnTo>
                    <a:lnTo>
                      <a:pt x="0" y="15"/>
                    </a:lnTo>
                    <a:lnTo>
                      <a:pt x="3" y="16"/>
                    </a:lnTo>
                    <a:lnTo>
                      <a:pt x="10" y="15"/>
                    </a:lnTo>
                    <a:lnTo>
                      <a:pt x="12" y="11"/>
                    </a:lnTo>
                    <a:lnTo>
                      <a:pt x="12" y="8"/>
                    </a:lnTo>
                    <a:lnTo>
                      <a:pt x="11" y="5"/>
                    </a:lnTo>
                    <a:lnTo>
                      <a:pt x="15" y="1"/>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9" name="Freeform 1389">
                <a:extLst>
                  <a:ext uri="{FF2B5EF4-FFF2-40B4-BE49-F238E27FC236}">
                    <a16:creationId xmlns:a16="http://schemas.microsoft.com/office/drawing/2014/main" id="{8530986B-01D9-8C4B-9259-DEBF11167C56}"/>
                  </a:ext>
                </a:extLst>
              </p:cNvPr>
              <p:cNvSpPr>
                <a:spLocks/>
              </p:cNvSpPr>
              <p:nvPr/>
            </p:nvSpPr>
            <p:spPr bwMode="auto">
              <a:xfrm>
                <a:off x="4381501" y="4148138"/>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pic>
        <p:nvPicPr>
          <p:cNvPr id="1405" name="Image 1404">
            <a:extLst>
              <a:ext uri="{FF2B5EF4-FFF2-40B4-BE49-F238E27FC236}">
                <a16:creationId xmlns:a16="http://schemas.microsoft.com/office/drawing/2014/main" id="{ADD41948-97ED-4A43-8350-EDF84466274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408" name="Google Shape;26;p3">
            <a:extLst>
              <a:ext uri="{FF2B5EF4-FFF2-40B4-BE49-F238E27FC236}">
                <a16:creationId xmlns:a16="http://schemas.microsoft.com/office/drawing/2014/main" id="{4E1E19CC-D0DA-4142-BCE6-824DB8A11C13}"/>
              </a:ext>
            </a:extLst>
          </p:cNvPr>
          <p:cNvSpPr txBox="1">
            <a:spLocks noGrp="1"/>
          </p:cNvSpPr>
          <p:nvPr>
            <p:ph type="body" idx="35"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
        <p:nvSpPr>
          <p:cNvPr id="1400" name="Title 1">
            <a:extLst>
              <a:ext uri="{FF2B5EF4-FFF2-40B4-BE49-F238E27FC236}">
                <a16:creationId xmlns:a16="http://schemas.microsoft.com/office/drawing/2014/main" id="{0D3B7C74-60EC-DE4A-9CEE-4271534AB402}"/>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01" name="Text Placeholder 2">
            <a:extLst>
              <a:ext uri="{FF2B5EF4-FFF2-40B4-BE49-F238E27FC236}">
                <a16:creationId xmlns:a16="http://schemas.microsoft.com/office/drawing/2014/main" id="{90250BCC-E2D1-3247-B7C9-CB599336022F}"/>
              </a:ext>
            </a:extLst>
          </p:cNvPr>
          <p:cNvSpPr>
            <a:spLocks noGrp="1"/>
          </p:cNvSpPr>
          <p:nvPr>
            <p:ph type="body" idx="36"/>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661590266"/>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Map slide 2">
    <p:spTree>
      <p:nvGrpSpPr>
        <p:cNvPr id="1" name=""/>
        <p:cNvGrpSpPr/>
        <p:nvPr/>
      </p:nvGrpSpPr>
      <p:grpSpPr>
        <a:xfrm>
          <a:off x="0" y="0"/>
          <a:ext cx="0" cy="0"/>
          <a:chOff x="0" y="0"/>
          <a:chExt cx="0" cy="0"/>
        </a:xfrm>
      </p:grpSpPr>
      <p:sp>
        <p:nvSpPr>
          <p:cNvPr id="4" name="Google Shape;26;p3"/>
          <p:cNvSpPr txBox="1">
            <a:spLocks noGrp="1"/>
          </p:cNvSpPr>
          <p:nvPr>
            <p:ph type="body" idx="1" hasCustomPrompt="1"/>
          </p:nvPr>
        </p:nvSpPr>
        <p:spPr>
          <a:xfrm>
            <a:off x="510342" y="2225977"/>
            <a:ext cx="2427857" cy="1715403"/>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5" name="Google Shape;26;p3"/>
          <p:cNvSpPr txBox="1">
            <a:spLocks noGrp="1"/>
          </p:cNvSpPr>
          <p:nvPr>
            <p:ph type="body" idx="16" hasCustomPrompt="1"/>
          </p:nvPr>
        </p:nvSpPr>
        <p:spPr>
          <a:xfrm>
            <a:off x="510342" y="1774111"/>
            <a:ext cx="2427857" cy="355251"/>
          </a:xfrm>
          <a:prstGeom prst="rect">
            <a:avLst/>
          </a:prstGeom>
          <a:noFill/>
          <a:ln>
            <a:noFill/>
          </a:ln>
        </p:spPr>
        <p:txBody>
          <a:bodyPr spcFirstLastPara="1" wrap="none" lIns="0" tIns="0" rIns="0" bIns="0" anchor="t" anchorCtr="0">
            <a:normAutofit/>
          </a:bodyPr>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51" name="Google Shape;26;p3">
            <a:extLst>
              <a:ext uri="{FF2B5EF4-FFF2-40B4-BE49-F238E27FC236}">
                <a16:creationId xmlns:a16="http://schemas.microsoft.com/office/drawing/2014/main" id="{731BD740-4533-314A-9FBE-8DF2019BB2B7}"/>
              </a:ext>
            </a:extLst>
          </p:cNvPr>
          <p:cNvSpPr txBox="1">
            <a:spLocks noGrp="1"/>
          </p:cNvSpPr>
          <p:nvPr>
            <p:ph type="body" idx="34" hasCustomPrompt="1"/>
          </p:nvPr>
        </p:nvSpPr>
        <p:spPr>
          <a:xfrm>
            <a:off x="510342" y="5095051"/>
            <a:ext cx="2323539" cy="532893"/>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grpSp>
        <p:nvGrpSpPr>
          <p:cNvPr id="11" name="Group 10">
            <a:extLst>
              <a:ext uri="{FF2B5EF4-FFF2-40B4-BE49-F238E27FC236}">
                <a16:creationId xmlns:a16="http://schemas.microsoft.com/office/drawing/2014/main" id="{3B5759F3-B387-DD48-ABEC-4E23024E4197}"/>
              </a:ext>
            </a:extLst>
          </p:cNvPr>
          <p:cNvGrpSpPr/>
          <p:nvPr userDrawn="1"/>
        </p:nvGrpSpPr>
        <p:grpSpPr>
          <a:xfrm>
            <a:off x="3853099" y="1484784"/>
            <a:ext cx="7222106" cy="4614278"/>
            <a:chOff x="2425701" y="1025525"/>
            <a:chExt cx="7337425" cy="5195888"/>
          </a:xfrm>
          <a:solidFill>
            <a:schemeClr val="bg1">
              <a:lumMod val="75000"/>
            </a:schemeClr>
          </a:solidFill>
        </p:grpSpPr>
        <p:grpSp>
          <p:nvGrpSpPr>
            <p:cNvPr id="12" name="Group 1210">
              <a:extLst>
                <a:ext uri="{FF2B5EF4-FFF2-40B4-BE49-F238E27FC236}">
                  <a16:creationId xmlns:a16="http://schemas.microsoft.com/office/drawing/2014/main" id="{CECA4910-2FB7-144A-A355-1B2296F4E061}"/>
                </a:ext>
              </a:extLst>
            </p:cNvPr>
            <p:cNvGrpSpPr>
              <a:grpSpLocks/>
            </p:cNvGrpSpPr>
            <p:nvPr/>
          </p:nvGrpSpPr>
          <p:grpSpPr bwMode="auto">
            <a:xfrm>
              <a:off x="2974976" y="1025525"/>
              <a:ext cx="2486025" cy="2170113"/>
              <a:chOff x="1874" y="646"/>
              <a:chExt cx="1566" cy="1367"/>
            </a:xfrm>
            <a:grpFill/>
          </p:grpSpPr>
          <p:sp>
            <p:nvSpPr>
              <p:cNvPr id="1201" name="Freeform 1081">
                <a:extLst>
                  <a:ext uri="{FF2B5EF4-FFF2-40B4-BE49-F238E27FC236}">
                    <a16:creationId xmlns:a16="http://schemas.microsoft.com/office/drawing/2014/main" id="{D1367AA9-0FB4-B149-93A0-F2F7DD0B2E8F}"/>
                  </a:ext>
                </a:extLst>
              </p:cNvPr>
              <p:cNvSpPr>
                <a:spLocks/>
              </p:cNvSpPr>
              <p:nvPr/>
            </p:nvSpPr>
            <p:spPr bwMode="auto">
              <a:xfrm>
                <a:off x="1874" y="1054"/>
                <a:ext cx="1026" cy="959"/>
              </a:xfrm>
              <a:custGeom>
                <a:avLst/>
                <a:gdLst>
                  <a:gd name="T0" fmla="*/ 626 w 1026"/>
                  <a:gd name="T1" fmla="*/ 954 h 959"/>
                  <a:gd name="T2" fmla="*/ 847 w 1026"/>
                  <a:gd name="T3" fmla="*/ 855 h 959"/>
                  <a:gd name="T4" fmla="*/ 884 w 1026"/>
                  <a:gd name="T5" fmla="*/ 894 h 959"/>
                  <a:gd name="T6" fmla="*/ 889 w 1026"/>
                  <a:gd name="T7" fmla="*/ 911 h 959"/>
                  <a:gd name="T8" fmla="*/ 889 w 1026"/>
                  <a:gd name="T9" fmla="*/ 877 h 959"/>
                  <a:gd name="T10" fmla="*/ 894 w 1026"/>
                  <a:gd name="T11" fmla="*/ 818 h 959"/>
                  <a:gd name="T12" fmla="*/ 840 w 1026"/>
                  <a:gd name="T13" fmla="*/ 815 h 959"/>
                  <a:gd name="T14" fmla="*/ 934 w 1026"/>
                  <a:gd name="T15" fmla="*/ 787 h 959"/>
                  <a:gd name="T16" fmla="*/ 1004 w 1026"/>
                  <a:gd name="T17" fmla="*/ 761 h 959"/>
                  <a:gd name="T18" fmla="*/ 1018 w 1026"/>
                  <a:gd name="T19" fmla="*/ 709 h 959"/>
                  <a:gd name="T20" fmla="*/ 963 w 1026"/>
                  <a:gd name="T21" fmla="*/ 703 h 959"/>
                  <a:gd name="T22" fmla="*/ 989 w 1026"/>
                  <a:gd name="T23" fmla="*/ 672 h 959"/>
                  <a:gd name="T24" fmla="*/ 968 w 1026"/>
                  <a:gd name="T25" fmla="*/ 653 h 959"/>
                  <a:gd name="T26" fmla="*/ 959 w 1026"/>
                  <a:gd name="T27" fmla="*/ 610 h 959"/>
                  <a:gd name="T28" fmla="*/ 955 w 1026"/>
                  <a:gd name="T29" fmla="*/ 564 h 959"/>
                  <a:gd name="T30" fmla="*/ 942 w 1026"/>
                  <a:gd name="T31" fmla="*/ 529 h 959"/>
                  <a:gd name="T32" fmla="*/ 895 w 1026"/>
                  <a:gd name="T33" fmla="*/ 585 h 959"/>
                  <a:gd name="T34" fmla="*/ 885 w 1026"/>
                  <a:gd name="T35" fmla="*/ 513 h 959"/>
                  <a:gd name="T36" fmla="*/ 844 w 1026"/>
                  <a:gd name="T37" fmla="*/ 452 h 959"/>
                  <a:gd name="T38" fmla="*/ 791 w 1026"/>
                  <a:gd name="T39" fmla="*/ 492 h 959"/>
                  <a:gd name="T40" fmla="*/ 778 w 1026"/>
                  <a:gd name="T41" fmla="*/ 607 h 959"/>
                  <a:gd name="T42" fmla="*/ 726 w 1026"/>
                  <a:gd name="T43" fmla="*/ 691 h 959"/>
                  <a:gd name="T44" fmla="*/ 698 w 1026"/>
                  <a:gd name="T45" fmla="*/ 743 h 959"/>
                  <a:gd name="T46" fmla="*/ 671 w 1026"/>
                  <a:gd name="T47" fmla="*/ 639 h 959"/>
                  <a:gd name="T48" fmla="*/ 583 w 1026"/>
                  <a:gd name="T49" fmla="*/ 549 h 959"/>
                  <a:gd name="T50" fmla="*/ 588 w 1026"/>
                  <a:gd name="T51" fmla="*/ 463 h 959"/>
                  <a:gd name="T52" fmla="*/ 625 w 1026"/>
                  <a:gd name="T53" fmla="*/ 413 h 959"/>
                  <a:gd name="T54" fmla="*/ 629 w 1026"/>
                  <a:gd name="T55" fmla="*/ 370 h 959"/>
                  <a:gd name="T56" fmla="*/ 681 w 1026"/>
                  <a:gd name="T57" fmla="*/ 379 h 959"/>
                  <a:gd name="T58" fmla="*/ 697 w 1026"/>
                  <a:gd name="T59" fmla="*/ 321 h 959"/>
                  <a:gd name="T60" fmla="*/ 757 w 1026"/>
                  <a:gd name="T61" fmla="*/ 312 h 959"/>
                  <a:gd name="T62" fmla="*/ 777 w 1026"/>
                  <a:gd name="T63" fmla="*/ 306 h 959"/>
                  <a:gd name="T64" fmla="*/ 809 w 1026"/>
                  <a:gd name="T65" fmla="*/ 244 h 959"/>
                  <a:gd name="T66" fmla="*/ 796 w 1026"/>
                  <a:gd name="T67" fmla="*/ 188 h 959"/>
                  <a:gd name="T68" fmla="*/ 760 w 1026"/>
                  <a:gd name="T69" fmla="*/ 246 h 959"/>
                  <a:gd name="T70" fmla="*/ 732 w 1026"/>
                  <a:gd name="T71" fmla="*/ 198 h 959"/>
                  <a:gd name="T72" fmla="*/ 716 w 1026"/>
                  <a:gd name="T73" fmla="*/ 183 h 959"/>
                  <a:gd name="T74" fmla="*/ 716 w 1026"/>
                  <a:gd name="T75" fmla="*/ 128 h 959"/>
                  <a:gd name="T76" fmla="*/ 688 w 1026"/>
                  <a:gd name="T77" fmla="*/ 97 h 959"/>
                  <a:gd name="T78" fmla="*/ 691 w 1026"/>
                  <a:gd name="T79" fmla="*/ 180 h 959"/>
                  <a:gd name="T80" fmla="*/ 656 w 1026"/>
                  <a:gd name="T81" fmla="*/ 225 h 959"/>
                  <a:gd name="T82" fmla="*/ 633 w 1026"/>
                  <a:gd name="T83" fmla="*/ 258 h 959"/>
                  <a:gd name="T84" fmla="*/ 639 w 1026"/>
                  <a:gd name="T85" fmla="*/ 215 h 959"/>
                  <a:gd name="T86" fmla="*/ 613 w 1026"/>
                  <a:gd name="T87" fmla="*/ 214 h 959"/>
                  <a:gd name="T88" fmla="*/ 550 w 1026"/>
                  <a:gd name="T89" fmla="*/ 201 h 959"/>
                  <a:gd name="T90" fmla="*/ 515 w 1026"/>
                  <a:gd name="T91" fmla="*/ 180 h 959"/>
                  <a:gd name="T92" fmla="*/ 518 w 1026"/>
                  <a:gd name="T93" fmla="*/ 188 h 959"/>
                  <a:gd name="T94" fmla="*/ 488 w 1026"/>
                  <a:gd name="T95" fmla="*/ 232 h 959"/>
                  <a:gd name="T96" fmla="*/ 448 w 1026"/>
                  <a:gd name="T97" fmla="*/ 190 h 959"/>
                  <a:gd name="T98" fmla="*/ 429 w 1026"/>
                  <a:gd name="T99" fmla="*/ 132 h 959"/>
                  <a:gd name="T100" fmla="*/ 349 w 1026"/>
                  <a:gd name="T101" fmla="*/ 79 h 959"/>
                  <a:gd name="T102" fmla="*/ 327 w 1026"/>
                  <a:gd name="T103" fmla="*/ 22 h 959"/>
                  <a:gd name="T104" fmla="*/ 252 w 1026"/>
                  <a:gd name="T105" fmla="*/ 63 h 959"/>
                  <a:gd name="T106" fmla="*/ 302 w 1026"/>
                  <a:gd name="T107" fmla="*/ 30 h 959"/>
                  <a:gd name="T108" fmla="*/ 221 w 1026"/>
                  <a:gd name="T109" fmla="*/ 81 h 959"/>
                  <a:gd name="T110" fmla="*/ 165 w 1026"/>
                  <a:gd name="T111" fmla="*/ 2 h 959"/>
                  <a:gd name="T112" fmla="*/ 74 w 1026"/>
                  <a:gd name="T113" fmla="*/ 459 h 959"/>
                  <a:gd name="T114" fmla="*/ 90 w 1026"/>
                  <a:gd name="T115" fmla="*/ 541 h 959"/>
                  <a:gd name="T116" fmla="*/ 92 w 1026"/>
                  <a:gd name="T117" fmla="*/ 604 h 959"/>
                  <a:gd name="T118" fmla="*/ 99 w 1026"/>
                  <a:gd name="T119" fmla="*/ 632 h 959"/>
                  <a:gd name="T120" fmla="*/ 83 w 1026"/>
                  <a:gd name="T121" fmla="*/ 665 h 959"/>
                  <a:gd name="T122" fmla="*/ 106 w 1026"/>
                  <a:gd name="T123" fmla="*/ 680 h 959"/>
                  <a:gd name="T124" fmla="*/ 110 w 1026"/>
                  <a:gd name="T125" fmla="*/ 71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6" h="959">
                    <a:moveTo>
                      <a:pt x="495" y="783"/>
                    </a:moveTo>
                    <a:lnTo>
                      <a:pt x="499" y="783"/>
                    </a:lnTo>
                    <a:lnTo>
                      <a:pt x="502" y="786"/>
                    </a:lnTo>
                    <a:lnTo>
                      <a:pt x="502" y="787"/>
                    </a:lnTo>
                    <a:lnTo>
                      <a:pt x="504" y="789"/>
                    </a:lnTo>
                    <a:lnTo>
                      <a:pt x="505" y="790"/>
                    </a:lnTo>
                    <a:lnTo>
                      <a:pt x="508" y="791"/>
                    </a:lnTo>
                    <a:lnTo>
                      <a:pt x="508" y="792"/>
                    </a:lnTo>
                    <a:lnTo>
                      <a:pt x="511" y="793"/>
                    </a:lnTo>
                    <a:lnTo>
                      <a:pt x="512" y="795"/>
                    </a:lnTo>
                    <a:lnTo>
                      <a:pt x="513" y="794"/>
                    </a:lnTo>
                    <a:lnTo>
                      <a:pt x="516" y="794"/>
                    </a:lnTo>
                    <a:lnTo>
                      <a:pt x="519" y="794"/>
                    </a:lnTo>
                    <a:lnTo>
                      <a:pt x="521" y="794"/>
                    </a:lnTo>
                    <a:lnTo>
                      <a:pt x="524" y="798"/>
                    </a:lnTo>
                    <a:lnTo>
                      <a:pt x="526" y="798"/>
                    </a:lnTo>
                    <a:lnTo>
                      <a:pt x="528" y="801"/>
                    </a:lnTo>
                    <a:lnTo>
                      <a:pt x="532" y="803"/>
                    </a:lnTo>
                    <a:lnTo>
                      <a:pt x="535" y="804"/>
                    </a:lnTo>
                    <a:lnTo>
                      <a:pt x="537" y="807"/>
                    </a:lnTo>
                    <a:lnTo>
                      <a:pt x="539" y="808"/>
                    </a:lnTo>
                    <a:lnTo>
                      <a:pt x="544" y="808"/>
                    </a:lnTo>
                    <a:lnTo>
                      <a:pt x="546" y="806"/>
                    </a:lnTo>
                    <a:lnTo>
                      <a:pt x="547" y="808"/>
                    </a:lnTo>
                    <a:lnTo>
                      <a:pt x="549" y="810"/>
                    </a:lnTo>
                    <a:lnTo>
                      <a:pt x="555" y="811"/>
                    </a:lnTo>
                    <a:lnTo>
                      <a:pt x="557" y="812"/>
                    </a:lnTo>
                    <a:lnTo>
                      <a:pt x="560" y="813"/>
                    </a:lnTo>
                    <a:lnTo>
                      <a:pt x="562" y="815"/>
                    </a:lnTo>
                    <a:lnTo>
                      <a:pt x="619" y="847"/>
                    </a:lnTo>
                    <a:lnTo>
                      <a:pt x="622" y="853"/>
                    </a:lnTo>
                    <a:lnTo>
                      <a:pt x="631" y="860"/>
                    </a:lnTo>
                    <a:lnTo>
                      <a:pt x="640" y="912"/>
                    </a:lnTo>
                    <a:lnTo>
                      <a:pt x="639" y="936"/>
                    </a:lnTo>
                    <a:lnTo>
                      <a:pt x="638" y="939"/>
                    </a:lnTo>
                    <a:lnTo>
                      <a:pt x="636" y="943"/>
                    </a:lnTo>
                    <a:lnTo>
                      <a:pt x="634" y="946"/>
                    </a:lnTo>
                    <a:lnTo>
                      <a:pt x="629" y="949"/>
                    </a:lnTo>
                    <a:lnTo>
                      <a:pt x="626" y="954"/>
                    </a:lnTo>
                    <a:lnTo>
                      <a:pt x="628" y="959"/>
                    </a:lnTo>
                    <a:lnTo>
                      <a:pt x="677" y="943"/>
                    </a:lnTo>
                    <a:lnTo>
                      <a:pt x="683" y="941"/>
                    </a:lnTo>
                    <a:lnTo>
                      <a:pt x="684" y="932"/>
                    </a:lnTo>
                    <a:lnTo>
                      <a:pt x="711" y="923"/>
                    </a:lnTo>
                    <a:lnTo>
                      <a:pt x="723" y="913"/>
                    </a:lnTo>
                    <a:lnTo>
                      <a:pt x="725" y="911"/>
                    </a:lnTo>
                    <a:lnTo>
                      <a:pt x="729" y="910"/>
                    </a:lnTo>
                    <a:lnTo>
                      <a:pt x="735" y="902"/>
                    </a:lnTo>
                    <a:lnTo>
                      <a:pt x="738" y="900"/>
                    </a:lnTo>
                    <a:lnTo>
                      <a:pt x="741" y="898"/>
                    </a:lnTo>
                    <a:lnTo>
                      <a:pt x="744" y="895"/>
                    </a:lnTo>
                    <a:lnTo>
                      <a:pt x="749" y="894"/>
                    </a:lnTo>
                    <a:lnTo>
                      <a:pt x="790" y="895"/>
                    </a:lnTo>
                    <a:lnTo>
                      <a:pt x="793" y="891"/>
                    </a:lnTo>
                    <a:lnTo>
                      <a:pt x="795" y="891"/>
                    </a:lnTo>
                    <a:lnTo>
                      <a:pt x="796" y="890"/>
                    </a:lnTo>
                    <a:lnTo>
                      <a:pt x="798" y="890"/>
                    </a:lnTo>
                    <a:lnTo>
                      <a:pt x="800" y="891"/>
                    </a:lnTo>
                    <a:lnTo>
                      <a:pt x="802" y="889"/>
                    </a:lnTo>
                    <a:lnTo>
                      <a:pt x="803" y="887"/>
                    </a:lnTo>
                    <a:lnTo>
                      <a:pt x="807" y="880"/>
                    </a:lnTo>
                    <a:lnTo>
                      <a:pt x="809" y="880"/>
                    </a:lnTo>
                    <a:lnTo>
                      <a:pt x="813" y="875"/>
                    </a:lnTo>
                    <a:lnTo>
                      <a:pt x="813" y="871"/>
                    </a:lnTo>
                    <a:lnTo>
                      <a:pt x="814" y="867"/>
                    </a:lnTo>
                    <a:lnTo>
                      <a:pt x="817" y="865"/>
                    </a:lnTo>
                    <a:lnTo>
                      <a:pt x="817" y="862"/>
                    </a:lnTo>
                    <a:lnTo>
                      <a:pt x="820" y="858"/>
                    </a:lnTo>
                    <a:lnTo>
                      <a:pt x="825" y="852"/>
                    </a:lnTo>
                    <a:lnTo>
                      <a:pt x="826" y="849"/>
                    </a:lnTo>
                    <a:lnTo>
                      <a:pt x="828" y="846"/>
                    </a:lnTo>
                    <a:lnTo>
                      <a:pt x="830" y="846"/>
                    </a:lnTo>
                    <a:lnTo>
                      <a:pt x="831" y="847"/>
                    </a:lnTo>
                    <a:lnTo>
                      <a:pt x="833" y="849"/>
                    </a:lnTo>
                    <a:lnTo>
                      <a:pt x="836" y="849"/>
                    </a:lnTo>
                    <a:lnTo>
                      <a:pt x="840" y="849"/>
                    </a:lnTo>
                    <a:lnTo>
                      <a:pt x="841" y="848"/>
                    </a:lnTo>
                    <a:lnTo>
                      <a:pt x="847" y="855"/>
                    </a:lnTo>
                    <a:lnTo>
                      <a:pt x="847" y="860"/>
                    </a:lnTo>
                    <a:lnTo>
                      <a:pt x="844" y="881"/>
                    </a:lnTo>
                    <a:lnTo>
                      <a:pt x="843" y="884"/>
                    </a:lnTo>
                    <a:lnTo>
                      <a:pt x="844" y="884"/>
                    </a:lnTo>
                    <a:lnTo>
                      <a:pt x="845" y="886"/>
                    </a:lnTo>
                    <a:lnTo>
                      <a:pt x="846" y="888"/>
                    </a:lnTo>
                    <a:lnTo>
                      <a:pt x="846" y="891"/>
                    </a:lnTo>
                    <a:lnTo>
                      <a:pt x="846" y="893"/>
                    </a:lnTo>
                    <a:lnTo>
                      <a:pt x="846" y="894"/>
                    </a:lnTo>
                    <a:lnTo>
                      <a:pt x="845" y="896"/>
                    </a:lnTo>
                    <a:lnTo>
                      <a:pt x="846" y="897"/>
                    </a:lnTo>
                    <a:lnTo>
                      <a:pt x="846" y="897"/>
                    </a:lnTo>
                    <a:lnTo>
                      <a:pt x="851" y="898"/>
                    </a:lnTo>
                    <a:lnTo>
                      <a:pt x="854" y="898"/>
                    </a:lnTo>
                    <a:lnTo>
                      <a:pt x="854" y="900"/>
                    </a:lnTo>
                    <a:lnTo>
                      <a:pt x="856" y="901"/>
                    </a:lnTo>
                    <a:lnTo>
                      <a:pt x="858" y="898"/>
                    </a:lnTo>
                    <a:lnTo>
                      <a:pt x="859" y="899"/>
                    </a:lnTo>
                    <a:lnTo>
                      <a:pt x="863" y="898"/>
                    </a:lnTo>
                    <a:lnTo>
                      <a:pt x="864" y="895"/>
                    </a:lnTo>
                    <a:lnTo>
                      <a:pt x="867" y="892"/>
                    </a:lnTo>
                    <a:lnTo>
                      <a:pt x="865" y="895"/>
                    </a:lnTo>
                    <a:lnTo>
                      <a:pt x="866" y="895"/>
                    </a:lnTo>
                    <a:lnTo>
                      <a:pt x="865" y="898"/>
                    </a:lnTo>
                    <a:lnTo>
                      <a:pt x="866" y="898"/>
                    </a:lnTo>
                    <a:lnTo>
                      <a:pt x="872" y="896"/>
                    </a:lnTo>
                    <a:lnTo>
                      <a:pt x="874" y="894"/>
                    </a:lnTo>
                    <a:lnTo>
                      <a:pt x="877" y="894"/>
                    </a:lnTo>
                    <a:lnTo>
                      <a:pt x="880" y="890"/>
                    </a:lnTo>
                    <a:lnTo>
                      <a:pt x="882" y="889"/>
                    </a:lnTo>
                    <a:lnTo>
                      <a:pt x="886" y="884"/>
                    </a:lnTo>
                    <a:lnTo>
                      <a:pt x="886" y="886"/>
                    </a:lnTo>
                    <a:lnTo>
                      <a:pt x="888" y="885"/>
                    </a:lnTo>
                    <a:lnTo>
                      <a:pt x="888" y="887"/>
                    </a:lnTo>
                    <a:lnTo>
                      <a:pt x="885" y="891"/>
                    </a:lnTo>
                    <a:lnTo>
                      <a:pt x="882" y="891"/>
                    </a:lnTo>
                    <a:lnTo>
                      <a:pt x="879" y="895"/>
                    </a:lnTo>
                    <a:lnTo>
                      <a:pt x="882" y="897"/>
                    </a:lnTo>
                    <a:lnTo>
                      <a:pt x="884" y="894"/>
                    </a:lnTo>
                    <a:lnTo>
                      <a:pt x="887" y="894"/>
                    </a:lnTo>
                    <a:lnTo>
                      <a:pt x="889" y="895"/>
                    </a:lnTo>
                    <a:lnTo>
                      <a:pt x="895" y="896"/>
                    </a:lnTo>
                    <a:lnTo>
                      <a:pt x="899" y="895"/>
                    </a:lnTo>
                    <a:lnTo>
                      <a:pt x="896" y="898"/>
                    </a:lnTo>
                    <a:lnTo>
                      <a:pt x="892" y="898"/>
                    </a:lnTo>
                    <a:lnTo>
                      <a:pt x="889" y="898"/>
                    </a:lnTo>
                    <a:lnTo>
                      <a:pt x="889" y="901"/>
                    </a:lnTo>
                    <a:lnTo>
                      <a:pt x="889" y="902"/>
                    </a:lnTo>
                    <a:lnTo>
                      <a:pt x="888" y="901"/>
                    </a:lnTo>
                    <a:lnTo>
                      <a:pt x="887" y="898"/>
                    </a:lnTo>
                    <a:lnTo>
                      <a:pt x="885" y="897"/>
                    </a:lnTo>
                    <a:lnTo>
                      <a:pt x="881" y="898"/>
                    </a:lnTo>
                    <a:lnTo>
                      <a:pt x="876" y="902"/>
                    </a:lnTo>
                    <a:lnTo>
                      <a:pt x="870" y="904"/>
                    </a:lnTo>
                    <a:lnTo>
                      <a:pt x="865" y="908"/>
                    </a:lnTo>
                    <a:lnTo>
                      <a:pt x="864" y="910"/>
                    </a:lnTo>
                    <a:lnTo>
                      <a:pt x="861" y="913"/>
                    </a:lnTo>
                    <a:lnTo>
                      <a:pt x="858" y="918"/>
                    </a:lnTo>
                    <a:lnTo>
                      <a:pt x="858" y="922"/>
                    </a:lnTo>
                    <a:lnTo>
                      <a:pt x="859" y="925"/>
                    </a:lnTo>
                    <a:lnTo>
                      <a:pt x="860" y="929"/>
                    </a:lnTo>
                    <a:lnTo>
                      <a:pt x="861" y="928"/>
                    </a:lnTo>
                    <a:lnTo>
                      <a:pt x="863" y="929"/>
                    </a:lnTo>
                    <a:lnTo>
                      <a:pt x="863" y="933"/>
                    </a:lnTo>
                    <a:lnTo>
                      <a:pt x="865" y="935"/>
                    </a:lnTo>
                    <a:lnTo>
                      <a:pt x="867" y="933"/>
                    </a:lnTo>
                    <a:lnTo>
                      <a:pt x="868" y="936"/>
                    </a:lnTo>
                    <a:lnTo>
                      <a:pt x="869" y="934"/>
                    </a:lnTo>
                    <a:lnTo>
                      <a:pt x="870" y="931"/>
                    </a:lnTo>
                    <a:lnTo>
                      <a:pt x="871" y="930"/>
                    </a:lnTo>
                    <a:lnTo>
                      <a:pt x="872" y="930"/>
                    </a:lnTo>
                    <a:lnTo>
                      <a:pt x="875" y="927"/>
                    </a:lnTo>
                    <a:lnTo>
                      <a:pt x="879" y="926"/>
                    </a:lnTo>
                    <a:lnTo>
                      <a:pt x="882" y="921"/>
                    </a:lnTo>
                    <a:lnTo>
                      <a:pt x="886" y="916"/>
                    </a:lnTo>
                    <a:lnTo>
                      <a:pt x="886" y="915"/>
                    </a:lnTo>
                    <a:lnTo>
                      <a:pt x="888" y="911"/>
                    </a:lnTo>
                    <a:lnTo>
                      <a:pt x="889" y="911"/>
                    </a:lnTo>
                    <a:lnTo>
                      <a:pt x="890" y="909"/>
                    </a:lnTo>
                    <a:lnTo>
                      <a:pt x="892" y="909"/>
                    </a:lnTo>
                    <a:lnTo>
                      <a:pt x="893" y="913"/>
                    </a:lnTo>
                    <a:lnTo>
                      <a:pt x="896" y="913"/>
                    </a:lnTo>
                    <a:lnTo>
                      <a:pt x="896" y="911"/>
                    </a:lnTo>
                    <a:lnTo>
                      <a:pt x="899" y="911"/>
                    </a:lnTo>
                    <a:lnTo>
                      <a:pt x="903" y="909"/>
                    </a:lnTo>
                    <a:lnTo>
                      <a:pt x="907" y="908"/>
                    </a:lnTo>
                    <a:lnTo>
                      <a:pt x="912" y="906"/>
                    </a:lnTo>
                    <a:lnTo>
                      <a:pt x="914" y="906"/>
                    </a:lnTo>
                    <a:lnTo>
                      <a:pt x="921" y="901"/>
                    </a:lnTo>
                    <a:lnTo>
                      <a:pt x="925" y="901"/>
                    </a:lnTo>
                    <a:lnTo>
                      <a:pt x="927" y="900"/>
                    </a:lnTo>
                    <a:lnTo>
                      <a:pt x="930" y="901"/>
                    </a:lnTo>
                    <a:lnTo>
                      <a:pt x="931" y="900"/>
                    </a:lnTo>
                    <a:lnTo>
                      <a:pt x="931" y="898"/>
                    </a:lnTo>
                    <a:lnTo>
                      <a:pt x="927" y="898"/>
                    </a:lnTo>
                    <a:lnTo>
                      <a:pt x="925" y="896"/>
                    </a:lnTo>
                    <a:lnTo>
                      <a:pt x="926" y="896"/>
                    </a:lnTo>
                    <a:lnTo>
                      <a:pt x="928" y="895"/>
                    </a:lnTo>
                    <a:lnTo>
                      <a:pt x="928" y="894"/>
                    </a:lnTo>
                    <a:lnTo>
                      <a:pt x="924" y="891"/>
                    </a:lnTo>
                    <a:lnTo>
                      <a:pt x="920" y="890"/>
                    </a:lnTo>
                    <a:lnTo>
                      <a:pt x="920" y="888"/>
                    </a:lnTo>
                    <a:lnTo>
                      <a:pt x="920" y="886"/>
                    </a:lnTo>
                    <a:lnTo>
                      <a:pt x="916" y="889"/>
                    </a:lnTo>
                    <a:lnTo>
                      <a:pt x="915" y="891"/>
                    </a:lnTo>
                    <a:lnTo>
                      <a:pt x="910" y="890"/>
                    </a:lnTo>
                    <a:lnTo>
                      <a:pt x="910" y="888"/>
                    </a:lnTo>
                    <a:lnTo>
                      <a:pt x="906" y="886"/>
                    </a:lnTo>
                    <a:lnTo>
                      <a:pt x="904" y="887"/>
                    </a:lnTo>
                    <a:lnTo>
                      <a:pt x="902" y="886"/>
                    </a:lnTo>
                    <a:lnTo>
                      <a:pt x="897" y="886"/>
                    </a:lnTo>
                    <a:lnTo>
                      <a:pt x="893" y="883"/>
                    </a:lnTo>
                    <a:lnTo>
                      <a:pt x="896" y="881"/>
                    </a:lnTo>
                    <a:lnTo>
                      <a:pt x="897" y="879"/>
                    </a:lnTo>
                    <a:lnTo>
                      <a:pt x="893" y="879"/>
                    </a:lnTo>
                    <a:lnTo>
                      <a:pt x="893" y="877"/>
                    </a:lnTo>
                    <a:lnTo>
                      <a:pt x="889" y="877"/>
                    </a:lnTo>
                    <a:lnTo>
                      <a:pt x="888" y="873"/>
                    </a:lnTo>
                    <a:lnTo>
                      <a:pt x="886" y="872"/>
                    </a:lnTo>
                    <a:lnTo>
                      <a:pt x="886" y="867"/>
                    </a:lnTo>
                    <a:lnTo>
                      <a:pt x="886" y="864"/>
                    </a:lnTo>
                    <a:lnTo>
                      <a:pt x="885" y="862"/>
                    </a:lnTo>
                    <a:lnTo>
                      <a:pt x="886" y="859"/>
                    </a:lnTo>
                    <a:lnTo>
                      <a:pt x="886" y="857"/>
                    </a:lnTo>
                    <a:lnTo>
                      <a:pt x="881" y="857"/>
                    </a:lnTo>
                    <a:lnTo>
                      <a:pt x="882" y="855"/>
                    </a:lnTo>
                    <a:lnTo>
                      <a:pt x="885" y="854"/>
                    </a:lnTo>
                    <a:lnTo>
                      <a:pt x="888" y="846"/>
                    </a:lnTo>
                    <a:lnTo>
                      <a:pt x="891" y="843"/>
                    </a:lnTo>
                    <a:lnTo>
                      <a:pt x="890" y="841"/>
                    </a:lnTo>
                    <a:lnTo>
                      <a:pt x="888" y="841"/>
                    </a:lnTo>
                    <a:lnTo>
                      <a:pt x="887" y="840"/>
                    </a:lnTo>
                    <a:lnTo>
                      <a:pt x="885" y="840"/>
                    </a:lnTo>
                    <a:lnTo>
                      <a:pt x="882" y="842"/>
                    </a:lnTo>
                    <a:lnTo>
                      <a:pt x="879" y="844"/>
                    </a:lnTo>
                    <a:lnTo>
                      <a:pt x="878" y="842"/>
                    </a:lnTo>
                    <a:lnTo>
                      <a:pt x="877" y="839"/>
                    </a:lnTo>
                    <a:lnTo>
                      <a:pt x="872" y="836"/>
                    </a:lnTo>
                    <a:lnTo>
                      <a:pt x="868" y="836"/>
                    </a:lnTo>
                    <a:lnTo>
                      <a:pt x="864" y="837"/>
                    </a:lnTo>
                    <a:lnTo>
                      <a:pt x="867" y="835"/>
                    </a:lnTo>
                    <a:lnTo>
                      <a:pt x="870" y="836"/>
                    </a:lnTo>
                    <a:lnTo>
                      <a:pt x="873" y="835"/>
                    </a:lnTo>
                    <a:lnTo>
                      <a:pt x="875" y="833"/>
                    </a:lnTo>
                    <a:lnTo>
                      <a:pt x="879" y="835"/>
                    </a:lnTo>
                    <a:lnTo>
                      <a:pt x="881" y="837"/>
                    </a:lnTo>
                    <a:lnTo>
                      <a:pt x="884" y="837"/>
                    </a:lnTo>
                    <a:lnTo>
                      <a:pt x="888" y="833"/>
                    </a:lnTo>
                    <a:lnTo>
                      <a:pt x="890" y="833"/>
                    </a:lnTo>
                    <a:lnTo>
                      <a:pt x="893" y="830"/>
                    </a:lnTo>
                    <a:lnTo>
                      <a:pt x="896" y="829"/>
                    </a:lnTo>
                    <a:lnTo>
                      <a:pt x="898" y="824"/>
                    </a:lnTo>
                    <a:lnTo>
                      <a:pt x="896" y="822"/>
                    </a:lnTo>
                    <a:lnTo>
                      <a:pt x="898" y="822"/>
                    </a:lnTo>
                    <a:lnTo>
                      <a:pt x="897" y="819"/>
                    </a:lnTo>
                    <a:lnTo>
                      <a:pt x="894" y="818"/>
                    </a:lnTo>
                    <a:lnTo>
                      <a:pt x="892" y="818"/>
                    </a:lnTo>
                    <a:lnTo>
                      <a:pt x="893" y="817"/>
                    </a:lnTo>
                    <a:lnTo>
                      <a:pt x="892" y="816"/>
                    </a:lnTo>
                    <a:lnTo>
                      <a:pt x="896" y="818"/>
                    </a:lnTo>
                    <a:lnTo>
                      <a:pt x="896" y="816"/>
                    </a:lnTo>
                    <a:lnTo>
                      <a:pt x="891" y="811"/>
                    </a:lnTo>
                    <a:lnTo>
                      <a:pt x="886" y="809"/>
                    </a:lnTo>
                    <a:lnTo>
                      <a:pt x="876" y="809"/>
                    </a:lnTo>
                    <a:lnTo>
                      <a:pt x="873" y="811"/>
                    </a:lnTo>
                    <a:lnTo>
                      <a:pt x="870" y="811"/>
                    </a:lnTo>
                    <a:lnTo>
                      <a:pt x="861" y="815"/>
                    </a:lnTo>
                    <a:lnTo>
                      <a:pt x="854" y="816"/>
                    </a:lnTo>
                    <a:lnTo>
                      <a:pt x="851" y="819"/>
                    </a:lnTo>
                    <a:lnTo>
                      <a:pt x="847" y="820"/>
                    </a:lnTo>
                    <a:lnTo>
                      <a:pt x="840" y="825"/>
                    </a:lnTo>
                    <a:lnTo>
                      <a:pt x="830" y="832"/>
                    </a:lnTo>
                    <a:lnTo>
                      <a:pt x="823" y="840"/>
                    </a:lnTo>
                    <a:lnTo>
                      <a:pt x="821" y="842"/>
                    </a:lnTo>
                    <a:lnTo>
                      <a:pt x="818" y="846"/>
                    </a:lnTo>
                    <a:lnTo>
                      <a:pt x="814" y="852"/>
                    </a:lnTo>
                    <a:lnTo>
                      <a:pt x="809" y="855"/>
                    </a:lnTo>
                    <a:lnTo>
                      <a:pt x="803" y="859"/>
                    </a:lnTo>
                    <a:lnTo>
                      <a:pt x="796" y="863"/>
                    </a:lnTo>
                    <a:lnTo>
                      <a:pt x="792" y="863"/>
                    </a:lnTo>
                    <a:lnTo>
                      <a:pt x="797" y="861"/>
                    </a:lnTo>
                    <a:lnTo>
                      <a:pt x="804" y="857"/>
                    </a:lnTo>
                    <a:lnTo>
                      <a:pt x="805" y="855"/>
                    </a:lnTo>
                    <a:lnTo>
                      <a:pt x="811" y="850"/>
                    </a:lnTo>
                    <a:lnTo>
                      <a:pt x="813" y="846"/>
                    </a:lnTo>
                    <a:lnTo>
                      <a:pt x="814" y="842"/>
                    </a:lnTo>
                    <a:lnTo>
                      <a:pt x="817" y="841"/>
                    </a:lnTo>
                    <a:lnTo>
                      <a:pt x="820" y="837"/>
                    </a:lnTo>
                    <a:lnTo>
                      <a:pt x="824" y="835"/>
                    </a:lnTo>
                    <a:lnTo>
                      <a:pt x="825" y="829"/>
                    </a:lnTo>
                    <a:lnTo>
                      <a:pt x="831" y="825"/>
                    </a:lnTo>
                    <a:lnTo>
                      <a:pt x="834" y="820"/>
                    </a:lnTo>
                    <a:lnTo>
                      <a:pt x="836" y="819"/>
                    </a:lnTo>
                    <a:lnTo>
                      <a:pt x="837" y="818"/>
                    </a:lnTo>
                    <a:lnTo>
                      <a:pt x="840" y="815"/>
                    </a:lnTo>
                    <a:lnTo>
                      <a:pt x="842" y="814"/>
                    </a:lnTo>
                    <a:lnTo>
                      <a:pt x="844" y="811"/>
                    </a:lnTo>
                    <a:lnTo>
                      <a:pt x="846" y="808"/>
                    </a:lnTo>
                    <a:lnTo>
                      <a:pt x="847" y="810"/>
                    </a:lnTo>
                    <a:lnTo>
                      <a:pt x="848" y="810"/>
                    </a:lnTo>
                    <a:lnTo>
                      <a:pt x="851" y="806"/>
                    </a:lnTo>
                    <a:lnTo>
                      <a:pt x="855" y="805"/>
                    </a:lnTo>
                    <a:lnTo>
                      <a:pt x="858" y="804"/>
                    </a:lnTo>
                    <a:lnTo>
                      <a:pt x="862" y="804"/>
                    </a:lnTo>
                    <a:lnTo>
                      <a:pt x="864" y="801"/>
                    </a:lnTo>
                    <a:lnTo>
                      <a:pt x="864" y="798"/>
                    </a:lnTo>
                    <a:lnTo>
                      <a:pt x="865" y="795"/>
                    </a:lnTo>
                    <a:lnTo>
                      <a:pt x="865" y="793"/>
                    </a:lnTo>
                    <a:lnTo>
                      <a:pt x="869" y="791"/>
                    </a:lnTo>
                    <a:lnTo>
                      <a:pt x="874" y="785"/>
                    </a:lnTo>
                    <a:lnTo>
                      <a:pt x="876" y="784"/>
                    </a:lnTo>
                    <a:lnTo>
                      <a:pt x="878" y="784"/>
                    </a:lnTo>
                    <a:lnTo>
                      <a:pt x="876" y="781"/>
                    </a:lnTo>
                    <a:lnTo>
                      <a:pt x="878" y="780"/>
                    </a:lnTo>
                    <a:lnTo>
                      <a:pt x="880" y="778"/>
                    </a:lnTo>
                    <a:lnTo>
                      <a:pt x="882" y="781"/>
                    </a:lnTo>
                    <a:lnTo>
                      <a:pt x="886" y="783"/>
                    </a:lnTo>
                    <a:lnTo>
                      <a:pt x="892" y="781"/>
                    </a:lnTo>
                    <a:lnTo>
                      <a:pt x="896" y="784"/>
                    </a:lnTo>
                    <a:lnTo>
                      <a:pt x="898" y="784"/>
                    </a:lnTo>
                    <a:lnTo>
                      <a:pt x="899" y="784"/>
                    </a:lnTo>
                    <a:lnTo>
                      <a:pt x="903" y="782"/>
                    </a:lnTo>
                    <a:lnTo>
                      <a:pt x="905" y="784"/>
                    </a:lnTo>
                    <a:lnTo>
                      <a:pt x="907" y="784"/>
                    </a:lnTo>
                    <a:lnTo>
                      <a:pt x="910" y="782"/>
                    </a:lnTo>
                    <a:lnTo>
                      <a:pt x="913" y="785"/>
                    </a:lnTo>
                    <a:lnTo>
                      <a:pt x="917" y="785"/>
                    </a:lnTo>
                    <a:lnTo>
                      <a:pt x="919" y="784"/>
                    </a:lnTo>
                    <a:lnTo>
                      <a:pt x="920" y="784"/>
                    </a:lnTo>
                    <a:lnTo>
                      <a:pt x="923" y="786"/>
                    </a:lnTo>
                    <a:lnTo>
                      <a:pt x="926" y="786"/>
                    </a:lnTo>
                    <a:lnTo>
                      <a:pt x="927" y="786"/>
                    </a:lnTo>
                    <a:lnTo>
                      <a:pt x="931" y="787"/>
                    </a:lnTo>
                    <a:lnTo>
                      <a:pt x="934" y="787"/>
                    </a:lnTo>
                    <a:lnTo>
                      <a:pt x="936" y="787"/>
                    </a:lnTo>
                    <a:lnTo>
                      <a:pt x="938" y="787"/>
                    </a:lnTo>
                    <a:lnTo>
                      <a:pt x="938" y="789"/>
                    </a:lnTo>
                    <a:lnTo>
                      <a:pt x="941" y="790"/>
                    </a:lnTo>
                    <a:lnTo>
                      <a:pt x="947" y="787"/>
                    </a:lnTo>
                    <a:lnTo>
                      <a:pt x="948" y="787"/>
                    </a:lnTo>
                    <a:lnTo>
                      <a:pt x="951" y="786"/>
                    </a:lnTo>
                    <a:lnTo>
                      <a:pt x="952" y="787"/>
                    </a:lnTo>
                    <a:lnTo>
                      <a:pt x="957" y="787"/>
                    </a:lnTo>
                    <a:lnTo>
                      <a:pt x="958" y="788"/>
                    </a:lnTo>
                    <a:lnTo>
                      <a:pt x="962" y="787"/>
                    </a:lnTo>
                    <a:lnTo>
                      <a:pt x="962" y="785"/>
                    </a:lnTo>
                    <a:lnTo>
                      <a:pt x="965" y="785"/>
                    </a:lnTo>
                    <a:lnTo>
                      <a:pt x="966" y="784"/>
                    </a:lnTo>
                    <a:lnTo>
                      <a:pt x="968" y="784"/>
                    </a:lnTo>
                    <a:lnTo>
                      <a:pt x="969" y="781"/>
                    </a:lnTo>
                    <a:lnTo>
                      <a:pt x="972" y="780"/>
                    </a:lnTo>
                    <a:lnTo>
                      <a:pt x="972" y="778"/>
                    </a:lnTo>
                    <a:lnTo>
                      <a:pt x="975" y="778"/>
                    </a:lnTo>
                    <a:lnTo>
                      <a:pt x="977" y="773"/>
                    </a:lnTo>
                    <a:lnTo>
                      <a:pt x="977" y="770"/>
                    </a:lnTo>
                    <a:lnTo>
                      <a:pt x="979" y="771"/>
                    </a:lnTo>
                    <a:lnTo>
                      <a:pt x="981" y="769"/>
                    </a:lnTo>
                    <a:lnTo>
                      <a:pt x="981" y="767"/>
                    </a:lnTo>
                    <a:lnTo>
                      <a:pt x="980" y="767"/>
                    </a:lnTo>
                    <a:lnTo>
                      <a:pt x="981" y="765"/>
                    </a:lnTo>
                    <a:lnTo>
                      <a:pt x="984" y="765"/>
                    </a:lnTo>
                    <a:lnTo>
                      <a:pt x="986" y="764"/>
                    </a:lnTo>
                    <a:lnTo>
                      <a:pt x="986" y="763"/>
                    </a:lnTo>
                    <a:lnTo>
                      <a:pt x="987" y="761"/>
                    </a:lnTo>
                    <a:lnTo>
                      <a:pt x="989" y="763"/>
                    </a:lnTo>
                    <a:lnTo>
                      <a:pt x="992" y="764"/>
                    </a:lnTo>
                    <a:lnTo>
                      <a:pt x="994" y="762"/>
                    </a:lnTo>
                    <a:lnTo>
                      <a:pt x="995" y="763"/>
                    </a:lnTo>
                    <a:lnTo>
                      <a:pt x="997" y="763"/>
                    </a:lnTo>
                    <a:lnTo>
                      <a:pt x="1000" y="762"/>
                    </a:lnTo>
                    <a:lnTo>
                      <a:pt x="1001" y="763"/>
                    </a:lnTo>
                    <a:lnTo>
                      <a:pt x="1003" y="763"/>
                    </a:lnTo>
                    <a:lnTo>
                      <a:pt x="1004" y="761"/>
                    </a:lnTo>
                    <a:lnTo>
                      <a:pt x="1006" y="761"/>
                    </a:lnTo>
                    <a:lnTo>
                      <a:pt x="1008" y="759"/>
                    </a:lnTo>
                    <a:lnTo>
                      <a:pt x="1009" y="759"/>
                    </a:lnTo>
                    <a:lnTo>
                      <a:pt x="1012" y="756"/>
                    </a:lnTo>
                    <a:lnTo>
                      <a:pt x="1015" y="756"/>
                    </a:lnTo>
                    <a:lnTo>
                      <a:pt x="1019" y="752"/>
                    </a:lnTo>
                    <a:lnTo>
                      <a:pt x="1020" y="749"/>
                    </a:lnTo>
                    <a:lnTo>
                      <a:pt x="1022" y="749"/>
                    </a:lnTo>
                    <a:lnTo>
                      <a:pt x="1022" y="746"/>
                    </a:lnTo>
                    <a:lnTo>
                      <a:pt x="1024" y="743"/>
                    </a:lnTo>
                    <a:lnTo>
                      <a:pt x="1022" y="742"/>
                    </a:lnTo>
                    <a:lnTo>
                      <a:pt x="1020" y="742"/>
                    </a:lnTo>
                    <a:lnTo>
                      <a:pt x="1017" y="741"/>
                    </a:lnTo>
                    <a:lnTo>
                      <a:pt x="1019" y="741"/>
                    </a:lnTo>
                    <a:lnTo>
                      <a:pt x="1021" y="741"/>
                    </a:lnTo>
                    <a:lnTo>
                      <a:pt x="1024" y="740"/>
                    </a:lnTo>
                    <a:lnTo>
                      <a:pt x="1022" y="738"/>
                    </a:lnTo>
                    <a:lnTo>
                      <a:pt x="1020" y="738"/>
                    </a:lnTo>
                    <a:lnTo>
                      <a:pt x="1015" y="736"/>
                    </a:lnTo>
                    <a:lnTo>
                      <a:pt x="1014" y="733"/>
                    </a:lnTo>
                    <a:lnTo>
                      <a:pt x="1017" y="735"/>
                    </a:lnTo>
                    <a:lnTo>
                      <a:pt x="1020" y="735"/>
                    </a:lnTo>
                    <a:lnTo>
                      <a:pt x="1021" y="732"/>
                    </a:lnTo>
                    <a:lnTo>
                      <a:pt x="1022" y="731"/>
                    </a:lnTo>
                    <a:lnTo>
                      <a:pt x="1024" y="728"/>
                    </a:lnTo>
                    <a:lnTo>
                      <a:pt x="1019" y="726"/>
                    </a:lnTo>
                    <a:lnTo>
                      <a:pt x="1021" y="724"/>
                    </a:lnTo>
                    <a:lnTo>
                      <a:pt x="1024" y="725"/>
                    </a:lnTo>
                    <a:lnTo>
                      <a:pt x="1026" y="722"/>
                    </a:lnTo>
                    <a:lnTo>
                      <a:pt x="1025" y="720"/>
                    </a:lnTo>
                    <a:lnTo>
                      <a:pt x="1021" y="718"/>
                    </a:lnTo>
                    <a:lnTo>
                      <a:pt x="1021" y="715"/>
                    </a:lnTo>
                    <a:lnTo>
                      <a:pt x="1022" y="715"/>
                    </a:lnTo>
                    <a:lnTo>
                      <a:pt x="1024" y="716"/>
                    </a:lnTo>
                    <a:lnTo>
                      <a:pt x="1024" y="714"/>
                    </a:lnTo>
                    <a:lnTo>
                      <a:pt x="1021" y="712"/>
                    </a:lnTo>
                    <a:lnTo>
                      <a:pt x="1017" y="711"/>
                    </a:lnTo>
                    <a:lnTo>
                      <a:pt x="1017" y="710"/>
                    </a:lnTo>
                    <a:lnTo>
                      <a:pt x="1018" y="709"/>
                    </a:lnTo>
                    <a:lnTo>
                      <a:pt x="1017" y="708"/>
                    </a:lnTo>
                    <a:lnTo>
                      <a:pt x="1014" y="708"/>
                    </a:lnTo>
                    <a:lnTo>
                      <a:pt x="1010" y="710"/>
                    </a:lnTo>
                    <a:lnTo>
                      <a:pt x="1010" y="713"/>
                    </a:lnTo>
                    <a:lnTo>
                      <a:pt x="1008" y="715"/>
                    </a:lnTo>
                    <a:lnTo>
                      <a:pt x="1007" y="712"/>
                    </a:lnTo>
                    <a:lnTo>
                      <a:pt x="1003" y="711"/>
                    </a:lnTo>
                    <a:lnTo>
                      <a:pt x="1006" y="709"/>
                    </a:lnTo>
                    <a:lnTo>
                      <a:pt x="1007" y="709"/>
                    </a:lnTo>
                    <a:lnTo>
                      <a:pt x="1010" y="705"/>
                    </a:lnTo>
                    <a:lnTo>
                      <a:pt x="1010" y="702"/>
                    </a:lnTo>
                    <a:lnTo>
                      <a:pt x="1009" y="698"/>
                    </a:lnTo>
                    <a:lnTo>
                      <a:pt x="1003" y="696"/>
                    </a:lnTo>
                    <a:lnTo>
                      <a:pt x="998" y="697"/>
                    </a:lnTo>
                    <a:lnTo>
                      <a:pt x="996" y="698"/>
                    </a:lnTo>
                    <a:lnTo>
                      <a:pt x="996" y="698"/>
                    </a:lnTo>
                    <a:lnTo>
                      <a:pt x="1000" y="698"/>
                    </a:lnTo>
                    <a:lnTo>
                      <a:pt x="1001" y="700"/>
                    </a:lnTo>
                    <a:lnTo>
                      <a:pt x="998" y="700"/>
                    </a:lnTo>
                    <a:lnTo>
                      <a:pt x="995" y="699"/>
                    </a:lnTo>
                    <a:lnTo>
                      <a:pt x="990" y="701"/>
                    </a:lnTo>
                    <a:lnTo>
                      <a:pt x="987" y="702"/>
                    </a:lnTo>
                    <a:lnTo>
                      <a:pt x="984" y="706"/>
                    </a:lnTo>
                    <a:lnTo>
                      <a:pt x="983" y="709"/>
                    </a:lnTo>
                    <a:lnTo>
                      <a:pt x="981" y="709"/>
                    </a:lnTo>
                    <a:lnTo>
                      <a:pt x="978" y="712"/>
                    </a:lnTo>
                    <a:lnTo>
                      <a:pt x="974" y="712"/>
                    </a:lnTo>
                    <a:lnTo>
                      <a:pt x="972" y="718"/>
                    </a:lnTo>
                    <a:lnTo>
                      <a:pt x="969" y="718"/>
                    </a:lnTo>
                    <a:lnTo>
                      <a:pt x="969" y="719"/>
                    </a:lnTo>
                    <a:lnTo>
                      <a:pt x="967" y="718"/>
                    </a:lnTo>
                    <a:lnTo>
                      <a:pt x="966" y="716"/>
                    </a:lnTo>
                    <a:lnTo>
                      <a:pt x="968" y="715"/>
                    </a:lnTo>
                    <a:lnTo>
                      <a:pt x="969" y="715"/>
                    </a:lnTo>
                    <a:lnTo>
                      <a:pt x="970" y="713"/>
                    </a:lnTo>
                    <a:lnTo>
                      <a:pt x="965" y="707"/>
                    </a:lnTo>
                    <a:lnTo>
                      <a:pt x="964" y="706"/>
                    </a:lnTo>
                    <a:lnTo>
                      <a:pt x="962" y="704"/>
                    </a:lnTo>
                    <a:lnTo>
                      <a:pt x="963" y="703"/>
                    </a:lnTo>
                    <a:lnTo>
                      <a:pt x="962" y="700"/>
                    </a:lnTo>
                    <a:lnTo>
                      <a:pt x="965" y="706"/>
                    </a:lnTo>
                    <a:lnTo>
                      <a:pt x="971" y="710"/>
                    </a:lnTo>
                    <a:lnTo>
                      <a:pt x="972" y="708"/>
                    </a:lnTo>
                    <a:lnTo>
                      <a:pt x="972" y="705"/>
                    </a:lnTo>
                    <a:lnTo>
                      <a:pt x="976" y="705"/>
                    </a:lnTo>
                    <a:lnTo>
                      <a:pt x="977" y="703"/>
                    </a:lnTo>
                    <a:lnTo>
                      <a:pt x="982" y="701"/>
                    </a:lnTo>
                    <a:lnTo>
                      <a:pt x="987" y="699"/>
                    </a:lnTo>
                    <a:lnTo>
                      <a:pt x="993" y="698"/>
                    </a:lnTo>
                    <a:lnTo>
                      <a:pt x="992" y="697"/>
                    </a:lnTo>
                    <a:lnTo>
                      <a:pt x="990" y="696"/>
                    </a:lnTo>
                    <a:lnTo>
                      <a:pt x="985" y="698"/>
                    </a:lnTo>
                    <a:lnTo>
                      <a:pt x="979" y="700"/>
                    </a:lnTo>
                    <a:lnTo>
                      <a:pt x="980" y="698"/>
                    </a:lnTo>
                    <a:lnTo>
                      <a:pt x="987" y="696"/>
                    </a:lnTo>
                    <a:lnTo>
                      <a:pt x="993" y="695"/>
                    </a:lnTo>
                    <a:lnTo>
                      <a:pt x="995" y="692"/>
                    </a:lnTo>
                    <a:lnTo>
                      <a:pt x="1000" y="691"/>
                    </a:lnTo>
                    <a:lnTo>
                      <a:pt x="1000" y="691"/>
                    </a:lnTo>
                    <a:lnTo>
                      <a:pt x="1006" y="691"/>
                    </a:lnTo>
                    <a:lnTo>
                      <a:pt x="1006" y="689"/>
                    </a:lnTo>
                    <a:lnTo>
                      <a:pt x="1010" y="688"/>
                    </a:lnTo>
                    <a:lnTo>
                      <a:pt x="1007" y="685"/>
                    </a:lnTo>
                    <a:lnTo>
                      <a:pt x="1001" y="683"/>
                    </a:lnTo>
                    <a:lnTo>
                      <a:pt x="1002" y="682"/>
                    </a:lnTo>
                    <a:lnTo>
                      <a:pt x="1003" y="682"/>
                    </a:lnTo>
                    <a:lnTo>
                      <a:pt x="1005" y="679"/>
                    </a:lnTo>
                    <a:lnTo>
                      <a:pt x="1003" y="677"/>
                    </a:lnTo>
                    <a:lnTo>
                      <a:pt x="1000" y="679"/>
                    </a:lnTo>
                    <a:lnTo>
                      <a:pt x="997" y="682"/>
                    </a:lnTo>
                    <a:lnTo>
                      <a:pt x="994" y="680"/>
                    </a:lnTo>
                    <a:lnTo>
                      <a:pt x="991" y="680"/>
                    </a:lnTo>
                    <a:lnTo>
                      <a:pt x="990" y="678"/>
                    </a:lnTo>
                    <a:lnTo>
                      <a:pt x="992" y="677"/>
                    </a:lnTo>
                    <a:lnTo>
                      <a:pt x="992" y="672"/>
                    </a:lnTo>
                    <a:lnTo>
                      <a:pt x="993" y="670"/>
                    </a:lnTo>
                    <a:lnTo>
                      <a:pt x="989" y="673"/>
                    </a:lnTo>
                    <a:lnTo>
                      <a:pt x="989" y="672"/>
                    </a:lnTo>
                    <a:lnTo>
                      <a:pt x="990" y="670"/>
                    </a:lnTo>
                    <a:lnTo>
                      <a:pt x="989" y="670"/>
                    </a:lnTo>
                    <a:lnTo>
                      <a:pt x="984" y="675"/>
                    </a:lnTo>
                    <a:lnTo>
                      <a:pt x="982" y="677"/>
                    </a:lnTo>
                    <a:lnTo>
                      <a:pt x="980" y="677"/>
                    </a:lnTo>
                    <a:lnTo>
                      <a:pt x="983" y="675"/>
                    </a:lnTo>
                    <a:lnTo>
                      <a:pt x="986" y="671"/>
                    </a:lnTo>
                    <a:lnTo>
                      <a:pt x="985" y="670"/>
                    </a:lnTo>
                    <a:lnTo>
                      <a:pt x="981" y="672"/>
                    </a:lnTo>
                    <a:lnTo>
                      <a:pt x="980" y="671"/>
                    </a:lnTo>
                    <a:lnTo>
                      <a:pt x="982" y="670"/>
                    </a:lnTo>
                    <a:lnTo>
                      <a:pt x="984" y="668"/>
                    </a:lnTo>
                    <a:lnTo>
                      <a:pt x="984" y="666"/>
                    </a:lnTo>
                    <a:lnTo>
                      <a:pt x="981" y="667"/>
                    </a:lnTo>
                    <a:lnTo>
                      <a:pt x="979" y="670"/>
                    </a:lnTo>
                    <a:lnTo>
                      <a:pt x="976" y="674"/>
                    </a:lnTo>
                    <a:lnTo>
                      <a:pt x="974" y="673"/>
                    </a:lnTo>
                    <a:lnTo>
                      <a:pt x="976" y="670"/>
                    </a:lnTo>
                    <a:lnTo>
                      <a:pt x="978" y="669"/>
                    </a:lnTo>
                    <a:lnTo>
                      <a:pt x="978" y="666"/>
                    </a:lnTo>
                    <a:lnTo>
                      <a:pt x="976" y="666"/>
                    </a:lnTo>
                    <a:lnTo>
                      <a:pt x="970" y="673"/>
                    </a:lnTo>
                    <a:lnTo>
                      <a:pt x="968" y="673"/>
                    </a:lnTo>
                    <a:lnTo>
                      <a:pt x="965" y="672"/>
                    </a:lnTo>
                    <a:lnTo>
                      <a:pt x="968" y="673"/>
                    </a:lnTo>
                    <a:lnTo>
                      <a:pt x="971" y="670"/>
                    </a:lnTo>
                    <a:lnTo>
                      <a:pt x="975" y="663"/>
                    </a:lnTo>
                    <a:lnTo>
                      <a:pt x="978" y="661"/>
                    </a:lnTo>
                    <a:lnTo>
                      <a:pt x="976" y="659"/>
                    </a:lnTo>
                    <a:lnTo>
                      <a:pt x="977" y="656"/>
                    </a:lnTo>
                    <a:lnTo>
                      <a:pt x="976" y="656"/>
                    </a:lnTo>
                    <a:lnTo>
                      <a:pt x="974" y="660"/>
                    </a:lnTo>
                    <a:lnTo>
                      <a:pt x="972" y="660"/>
                    </a:lnTo>
                    <a:lnTo>
                      <a:pt x="972" y="659"/>
                    </a:lnTo>
                    <a:lnTo>
                      <a:pt x="973" y="657"/>
                    </a:lnTo>
                    <a:lnTo>
                      <a:pt x="973" y="653"/>
                    </a:lnTo>
                    <a:lnTo>
                      <a:pt x="972" y="652"/>
                    </a:lnTo>
                    <a:lnTo>
                      <a:pt x="971" y="651"/>
                    </a:lnTo>
                    <a:lnTo>
                      <a:pt x="968" y="653"/>
                    </a:lnTo>
                    <a:lnTo>
                      <a:pt x="967" y="653"/>
                    </a:lnTo>
                    <a:lnTo>
                      <a:pt x="968" y="649"/>
                    </a:lnTo>
                    <a:lnTo>
                      <a:pt x="967" y="649"/>
                    </a:lnTo>
                    <a:lnTo>
                      <a:pt x="965" y="649"/>
                    </a:lnTo>
                    <a:lnTo>
                      <a:pt x="967" y="647"/>
                    </a:lnTo>
                    <a:lnTo>
                      <a:pt x="965" y="646"/>
                    </a:lnTo>
                    <a:lnTo>
                      <a:pt x="965" y="643"/>
                    </a:lnTo>
                    <a:lnTo>
                      <a:pt x="964" y="642"/>
                    </a:lnTo>
                    <a:lnTo>
                      <a:pt x="960" y="643"/>
                    </a:lnTo>
                    <a:lnTo>
                      <a:pt x="960" y="645"/>
                    </a:lnTo>
                    <a:lnTo>
                      <a:pt x="958" y="646"/>
                    </a:lnTo>
                    <a:lnTo>
                      <a:pt x="953" y="643"/>
                    </a:lnTo>
                    <a:lnTo>
                      <a:pt x="957" y="644"/>
                    </a:lnTo>
                    <a:lnTo>
                      <a:pt x="958" y="642"/>
                    </a:lnTo>
                    <a:lnTo>
                      <a:pt x="962" y="642"/>
                    </a:lnTo>
                    <a:lnTo>
                      <a:pt x="962" y="640"/>
                    </a:lnTo>
                    <a:lnTo>
                      <a:pt x="961" y="638"/>
                    </a:lnTo>
                    <a:lnTo>
                      <a:pt x="958" y="635"/>
                    </a:lnTo>
                    <a:lnTo>
                      <a:pt x="958" y="632"/>
                    </a:lnTo>
                    <a:lnTo>
                      <a:pt x="954" y="629"/>
                    </a:lnTo>
                    <a:lnTo>
                      <a:pt x="958" y="629"/>
                    </a:lnTo>
                    <a:lnTo>
                      <a:pt x="962" y="632"/>
                    </a:lnTo>
                    <a:lnTo>
                      <a:pt x="965" y="632"/>
                    </a:lnTo>
                    <a:lnTo>
                      <a:pt x="965" y="629"/>
                    </a:lnTo>
                    <a:lnTo>
                      <a:pt x="962" y="628"/>
                    </a:lnTo>
                    <a:lnTo>
                      <a:pt x="962" y="626"/>
                    </a:lnTo>
                    <a:lnTo>
                      <a:pt x="965" y="628"/>
                    </a:lnTo>
                    <a:lnTo>
                      <a:pt x="969" y="624"/>
                    </a:lnTo>
                    <a:lnTo>
                      <a:pt x="970" y="622"/>
                    </a:lnTo>
                    <a:lnTo>
                      <a:pt x="971" y="620"/>
                    </a:lnTo>
                    <a:lnTo>
                      <a:pt x="969" y="617"/>
                    </a:lnTo>
                    <a:lnTo>
                      <a:pt x="966" y="618"/>
                    </a:lnTo>
                    <a:lnTo>
                      <a:pt x="964" y="616"/>
                    </a:lnTo>
                    <a:lnTo>
                      <a:pt x="965" y="615"/>
                    </a:lnTo>
                    <a:lnTo>
                      <a:pt x="966" y="612"/>
                    </a:lnTo>
                    <a:lnTo>
                      <a:pt x="965" y="611"/>
                    </a:lnTo>
                    <a:lnTo>
                      <a:pt x="962" y="611"/>
                    </a:lnTo>
                    <a:lnTo>
                      <a:pt x="961" y="609"/>
                    </a:lnTo>
                    <a:lnTo>
                      <a:pt x="959" y="610"/>
                    </a:lnTo>
                    <a:lnTo>
                      <a:pt x="957" y="608"/>
                    </a:lnTo>
                    <a:lnTo>
                      <a:pt x="960" y="608"/>
                    </a:lnTo>
                    <a:lnTo>
                      <a:pt x="962" y="606"/>
                    </a:lnTo>
                    <a:lnTo>
                      <a:pt x="963" y="607"/>
                    </a:lnTo>
                    <a:lnTo>
                      <a:pt x="966" y="604"/>
                    </a:lnTo>
                    <a:lnTo>
                      <a:pt x="965" y="598"/>
                    </a:lnTo>
                    <a:lnTo>
                      <a:pt x="962" y="596"/>
                    </a:lnTo>
                    <a:lnTo>
                      <a:pt x="961" y="597"/>
                    </a:lnTo>
                    <a:lnTo>
                      <a:pt x="958" y="597"/>
                    </a:lnTo>
                    <a:lnTo>
                      <a:pt x="956" y="599"/>
                    </a:lnTo>
                    <a:lnTo>
                      <a:pt x="957" y="596"/>
                    </a:lnTo>
                    <a:lnTo>
                      <a:pt x="960" y="594"/>
                    </a:lnTo>
                    <a:lnTo>
                      <a:pt x="962" y="593"/>
                    </a:lnTo>
                    <a:lnTo>
                      <a:pt x="962" y="590"/>
                    </a:lnTo>
                    <a:lnTo>
                      <a:pt x="959" y="589"/>
                    </a:lnTo>
                    <a:lnTo>
                      <a:pt x="958" y="590"/>
                    </a:lnTo>
                    <a:lnTo>
                      <a:pt x="955" y="590"/>
                    </a:lnTo>
                    <a:lnTo>
                      <a:pt x="950" y="593"/>
                    </a:lnTo>
                    <a:lnTo>
                      <a:pt x="954" y="587"/>
                    </a:lnTo>
                    <a:lnTo>
                      <a:pt x="957" y="587"/>
                    </a:lnTo>
                    <a:lnTo>
                      <a:pt x="959" y="584"/>
                    </a:lnTo>
                    <a:lnTo>
                      <a:pt x="959" y="583"/>
                    </a:lnTo>
                    <a:lnTo>
                      <a:pt x="961" y="581"/>
                    </a:lnTo>
                    <a:lnTo>
                      <a:pt x="960" y="580"/>
                    </a:lnTo>
                    <a:lnTo>
                      <a:pt x="957" y="581"/>
                    </a:lnTo>
                    <a:lnTo>
                      <a:pt x="952" y="581"/>
                    </a:lnTo>
                    <a:lnTo>
                      <a:pt x="948" y="584"/>
                    </a:lnTo>
                    <a:lnTo>
                      <a:pt x="950" y="580"/>
                    </a:lnTo>
                    <a:lnTo>
                      <a:pt x="949" y="578"/>
                    </a:lnTo>
                    <a:lnTo>
                      <a:pt x="950" y="576"/>
                    </a:lnTo>
                    <a:lnTo>
                      <a:pt x="952" y="578"/>
                    </a:lnTo>
                    <a:lnTo>
                      <a:pt x="957" y="578"/>
                    </a:lnTo>
                    <a:lnTo>
                      <a:pt x="959" y="574"/>
                    </a:lnTo>
                    <a:lnTo>
                      <a:pt x="959" y="570"/>
                    </a:lnTo>
                    <a:lnTo>
                      <a:pt x="957" y="572"/>
                    </a:lnTo>
                    <a:lnTo>
                      <a:pt x="955" y="571"/>
                    </a:lnTo>
                    <a:lnTo>
                      <a:pt x="957" y="567"/>
                    </a:lnTo>
                    <a:lnTo>
                      <a:pt x="958" y="564"/>
                    </a:lnTo>
                    <a:lnTo>
                      <a:pt x="955" y="564"/>
                    </a:lnTo>
                    <a:lnTo>
                      <a:pt x="949" y="566"/>
                    </a:lnTo>
                    <a:lnTo>
                      <a:pt x="947" y="564"/>
                    </a:lnTo>
                    <a:lnTo>
                      <a:pt x="948" y="563"/>
                    </a:lnTo>
                    <a:lnTo>
                      <a:pt x="951" y="563"/>
                    </a:lnTo>
                    <a:lnTo>
                      <a:pt x="954" y="562"/>
                    </a:lnTo>
                    <a:lnTo>
                      <a:pt x="956" y="558"/>
                    </a:lnTo>
                    <a:lnTo>
                      <a:pt x="954" y="556"/>
                    </a:lnTo>
                    <a:lnTo>
                      <a:pt x="954" y="554"/>
                    </a:lnTo>
                    <a:lnTo>
                      <a:pt x="952" y="556"/>
                    </a:lnTo>
                    <a:lnTo>
                      <a:pt x="951" y="556"/>
                    </a:lnTo>
                    <a:lnTo>
                      <a:pt x="950" y="554"/>
                    </a:lnTo>
                    <a:lnTo>
                      <a:pt x="948" y="553"/>
                    </a:lnTo>
                    <a:lnTo>
                      <a:pt x="950" y="551"/>
                    </a:lnTo>
                    <a:lnTo>
                      <a:pt x="951" y="553"/>
                    </a:lnTo>
                    <a:lnTo>
                      <a:pt x="953" y="552"/>
                    </a:lnTo>
                    <a:lnTo>
                      <a:pt x="952" y="547"/>
                    </a:lnTo>
                    <a:lnTo>
                      <a:pt x="950" y="544"/>
                    </a:lnTo>
                    <a:lnTo>
                      <a:pt x="949" y="541"/>
                    </a:lnTo>
                    <a:lnTo>
                      <a:pt x="951" y="539"/>
                    </a:lnTo>
                    <a:lnTo>
                      <a:pt x="951" y="537"/>
                    </a:lnTo>
                    <a:lnTo>
                      <a:pt x="949" y="537"/>
                    </a:lnTo>
                    <a:lnTo>
                      <a:pt x="950" y="535"/>
                    </a:lnTo>
                    <a:lnTo>
                      <a:pt x="951" y="532"/>
                    </a:lnTo>
                    <a:lnTo>
                      <a:pt x="949" y="532"/>
                    </a:lnTo>
                    <a:lnTo>
                      <a:pt x="947" y="532"/>
                    </a:lnTo>
                    <a:lnTo>
                      <a:pt x="947" y="531"/>
                    </a:lnTo>
                    <a:lnTo>
                      <a:pt x="948" y="531"/>
                    </a:lnTo>
                    <a:lnTo>
                      <a:pt x="950" y="528"/>
                    </a:lnTo>
                    <a:lnTo>
                      <a:pt x="948" y="526"/>
                    </a:lnTo>
                    <a:lnTo>
                      <a:pt x="949" y="524"/>
                    </a:lnTo>
                    <a:lnTo>
                      <a:pt x="951" y="523"/>
                    </a:lnTo>
                    <a:lnTo>
                      <a:pt x="950" y="521"/>
                    </a:lnTo>
                    <a:lnTo>
                      <a:pt x="947" y="522"/>
                    </a:lnTo>
                    <a:lnTo>
                      <a:pt x="949" y="520"/>
                    </a:lnTo>
                    <a:lnTo>
                      <a:pt x="948" y="519"/>
                    </a:lnTo>
                    <a:lnTo>
                      <a:pt x="945" y="520"/>
                    </a:lnTo>
                    <a:lnTo>
                      <a:pt x="943" y="524"/>
                    </a:lnTo>
                    <a:lnTo>
                      <a:pt x="944" y="526"/>
                    </a:lnTo>
                    <a:lnTo>
                      <a:pt x="942" y="529"/>
                    </a:lnTo>
                    <a:lnTo>
                      <a:pt x="939" y="533"/>
                    </a:lnTo>
                    <a:lnTo>
                      <a:pt x="939" y="535"/>
                    </a:lnTo>
                    <a:lnTo>
                      <a:pt x="938" y="537"/>
                    </a:lnTo>
                    <a:lnTo>
                      <a:pt x="938" y="540"/>
                    </a:lnTo>
                    <a:lnTo>
                      <a:pt x="936" y="538"/>
                    </a:lnTo>
                    <a:lnTo>
                      <a:pt x="934" y="539"/>
                    </a:lnTo>
                    <a:lnTo>
                      <a:pt x="933" y="544"/>
                    </a:lnTo>
                    <a:lnTo>
                      <a:pt x="933" y="546"/>
                    </a:lnTo>
                    <a:lnTo>
                      <a:pt x="935" y="546"/>
                    </a:lnTo>
                    <a:lnTo>
                      <a:pt x="936" y="549"/>
                    </a:lnTo>
                    <a:lnTo>
                      <a:pt x="936" y="551"/>
                    </a:lnTo>
                    <a:lnTo>
                      <a:pt x="934" y="548"/>
                    </a:lnTo>
                    <a:lnTo>
                      <a:pt x="932" y="548"/>
                    </a:lnTo>
                    <a:lnTo>
                      <a:pt x="931" y="550"/>
                    </a:lnTo>
                    <a:lnTo>
                      <a:pt x="930" y="553"/>
                    </a:lnTo>
                    <a:lnTo>
                      <a:pt x="927" y="556"/>
                    </a:lnTo>
                    <a:lnTo>
                      <a:pt x="927" y="559"/>
                    </a:lnTo>
                    <a:lnTo>
                      <a:pt x="924" y="560"/>
                    </a:lnTo>
                    <a:lnTo>
                      <a:pt x="923" y="563"/>
                    </a:lnTo>
                    <a:lnTo>
                      <a:pt x="923" y="565"/>
                    </a:lnTo>
                    <a:lnTo>
                      <a:pt x="922" y="565"/>
                    </a:lnTo>
                    <a:lnTo>
                      <a:pt x="922" y="570"/>
                    </a:lnTo>
                    <a:lnTo>
                      <a:pt x="920" y="576"/>
                    </a:lnTo>
                    <a:lnTo>
                      <a:pt x="920" y="572"/>
                    </a:lnTo>
                    <a:lnTo>
                      <a:pt x="920" y="566"/>
                    </a:lnTo>
                    <a:lnTo>
                      <a:pt x="918" y="564"/>
                    </a:lnTo>
                    <a:lnTo>
                      <a:pt x="914" y="568"/>
                    </a:lnTo>
                    <a:lnTo>
                      <a:pt x="913" y="571"/>
                    </a:lnTo>
                    <a:lnTo>
                      <a:pt x="912" y="574"/>
                    </a:lnTo>
                    <a:lnTo>
                      <a:pt x="910" y="575"/>
                    </a:lnTo>
                    <a:lnTo>
                      <a:pt x="908" y="577"/>
                    </a:lnTo>
                    <a:lnTo>
                      <a:pt x="908" y="575"/>
                    </a:lnTo>
                    <a:lnTo>
                      <a:pt x="906" y="574"/>
                    </a:lnTo>
                    <a:lnTo>
                      <a:pt x="903" y="577"/>
                    </a:lnTo>
                    <a:lnTo>
                      <a:pt x="901" y="577"/>
                    </a:lnTo>
                    <a:lnTo>
                      <a:pt x="898" y="580"/>
                    </a:lnTo>
                    <a:lnTo>
                      <a:pt x="897" y="584"/>
                    </a:lnTo>
                    <a:lnTo>
                      <a:pt x="894" y="589"/>
                    </a:lnTo>
                    <a:lnTo>
                      <a:pt x="895" y="585"/>
                    </a:lnTo>
                    <a:lnTo>
                      <a:pt x="895" y="583"/>
                    </a:lnTo>
                    <a:lnTo>
                      <a:pt x="896" y="581"/>
                    </a:lnTo>
                    <a:lnTo>
                      <a:pt x="896" y="574"/>
                    </a:lnTo>
                    <a:lnTo>
                      <a:pt x="896" y="571"/>
                    </a:lnTo>
                    <a:lnTo>
                      <a:pt x="895" y="571"/>
                    </a:lnTo>
                    <a:lnTo>
                      <a:pt x="892" y="575"/>
                    </a:lnTo>
                    <a:lnTo>
                      <a:pt x="888" y="584"/>
                    </a:lnTo>
                    <a:lnTo>
                      <a:pt x="885" y="586"/>
                    </a:lnTo>
                    <a:lnTo>
                      <a:pt x="887" y="583"/>
                    </a:lnTo>
                    <a:lnTo>
                      <a:pt x="888" y="579"/>
                    </a:lnTo>
                    <a:lnTo>
                      <a:pt x="890" y="573"/>
                    </a:lnTo>
                    <a:lnTo>
                      <a:pt x="890" y="570"/>
                    </a:lnTo>
                    <a:lnTo>
                      <a:pt x="891" y="566"/>
                    </a:lnTo>
                    <a:lnTo>
                      <a:pt x="889" y="563"/>
                    </a:lnTo>
                    <a:lnTo>
                      <a:pt x="886" y="559"/>
                    </a:lnTo>
                    <a:lnTo>
                      <a:pt x="884" y="559"/>
                    </a:lnTo>
                    <a:lnTo>
                      <a:pt x="885" y="563"/>
                    </a:lnTo>
                    <a:lnTo>
                      <a:pt x="884" y="563"/>
                    </a:lnTo>
                    <a:lnTo>
                      <a:pt x="882" y="561"/>
                    </a:lnTo>
                    <a:lnTo>
                      <a:pt x="879" y="555"/>
                    </a:lnTo>
                    <a:lnTo>
                      <a:pt x="883" y="558"/>
                    </a:lnTo>
                    <a:lnTo>
                      <a:pt x="885" y="557"/>
                    </a:lnTo>
                    <a:lnTo>
                      <a:pt x="882" y="556"/>
                    </a:lnTo>
                    <a:lnTo>
                      <a:pt x="879" y="550"/>
                    </a:lnTo>
                    <a:lnTo>
                      <a:pt x="878" y="549"/>
                    </a:lnTo>
                    <a:lnTo>
                      <a:pt x="881" y="545"/>
                    </a:lnTo>
                    <a:lnTo>
                      <a:pt x="882" y="542"/>
                    </a:lnTo>
                    <a:lnTo>
                      <a:pt x="884" y="539"/>
                    </a:lnTo>
                    <a:lnTo>
                      <a:pt x="884" y="532"/>
                    </a:lnTo>
                    <a:lnTo>
                      <a:pt x="880" y="528"/>
                    </a:lnTo>
                    <a:lnTo>
                      <a:pt x="875" y="528"/>
                    </a:lnTo>
                    <a:lnTo>
                      <a:pt x="868" y="523"/>
                    </a:lnTo>
                    <a:lnTo>
                      <a:pt x="875" y="526"/>
                    </a:lnTo>
                    <a:lnTo>
                      <a:pt x="882" y="527"/>
                    </a:lnTo>
                    <a:lnTo>
                      <a:pt x="882" y="521"/>
                    </a:lnTo>
                    <a:lnTo>
                      <a:pt x="884" y="520"/>
                    </a:lnTo>
                    <a:lnTo>
                      <a:pt x="885" y="525"/>
                    </a:lnTo>
                    <a:lnTo>
                      <a:pt x="886" y="521"/>
                    </a:lnTo>
                    <a:lnTo>
                      <a:pt x="885" y="513"/>
                    </a:lnTo>
                    <a:lnTo>
                      <a:pt x="888" y="508"/>
                    </a:lnTo>
                    <a:lnTo>
                      <a:pt x="892" y="508"/>
                    </a:lnTo>
                    <a:lnTo>
                      <a:pt x="893" y="501"/>
                    </a:lnTo>
                    <a:lnTo>
                      <a:pt x="892" y="496"/>
                    </a:lnTo>
                    <a:lnTo>
                      <a:pt x="889" y="496"/>
                    </a:lnTo>
                    <a:lnTo>
                      <a:pt x="889" y="501"/>
                    </a:lnTo>
                    <a:lnTo>
                      <a:pt x="886" y="504"/>
                    </a:lnTo>
                    <a:lnTo>
                      <a:pt x="885" y="501"/>
                    </a:lnTo>
                    <a:lnTo>
                      <a:pt x="885" y="495"/>
                    </a:lnTo>
                    <a:lnTo>
                      <a:pt x="882" y="494"/>
                    </a:lnTo>
                    <a:lnTo>
                      <a:pt x="879" y="495"/>
                    </a:lnTo>
                    <a:lnTo>
                      <a:pt x="877" y="494"/>
                    </a:lnTo>
                    <a:lnTo>
                      <a:pt x="875" y="494"/>
                    </a:lnTo>
                    <a:lnTo>
                      <a:pt x="872" y="490"/>
                    </a:lnTo>
                    <a:lnTo>
                      <a:pt x="869" y="491"/>
                    </a:lnTo>
                    <a:lnTo>
                      <a:pt x="869" y="489"/>
                    </a:lnTo>
                    <a:lnTo>
                      <a:pt x="867" y="491"/>
                    </a:lnTo>
                    <a:lnTo>
                      <a:pt x="867" y="488"/>
                    </a:lnTo>
                    <a:lnTo>
                      <a:pt x="863" y="484"/>
                    </a:lnTo>
                    <a:lnTo>
                      <a:pt x="865" y="484"/>
                    </a:lnTo>
                    <a:lnTo>
                      <a:pt x="867" y="481"/>
                    </a:lnTo>
                    <a:lnTo>
                      <a:pt x="869" y="484"/>
                    </a:lnTo>
                    <a:lnTo>
                      <a:pt x="869" y="481"/>
                    </a:lnTo>
                    <a:lnTo>
                      <a:pt x="867" y="477"/>
                    </a:lnTo>
                    <a:lnTo>
                      <a:pt x="865" y="480"/>
                    </a:lnTo>
                    <a:lnTo>
                      <a:pt x="863" y="477"/>
                    </a:lnTo>
                    <a:lnTo>
                      <a:pt x="865" y="477"/>
                    </a:lnTo>
                    <a:lnTo>
                      <a:pt x="864" y="473"/>
                    </a:lnTo>
                    <a:lnTo>
                      <a:pt x="861" y="470"/>
                    </a:lnTo>
                    <a:lnTo>
                      <a:pt x="858" y="471"/>
                    </a:lnTo>
                    <a:lnTo>
                      <a:pt x="858" y="468"/>
                    </a:lnTo>
                    <a:lnTo>
                      <a:pt x="860" y="466"/>
                    </a:lnTo>
                    <a:lnTo>
                      <a:pt x="860" y="460"/>
                    </a:lnTo>
                    <a:lnTo>
                      <a:pt x="858" y="460"/>
                    </a:lnTo>
                    <a:lnTo>
                      <a:pt x="854" y="457"/>
                    </a:lnTo>
                    <a:lnTo>
                      <a:pt x="854" y="453"/>
                    </a:lnTo>
                    <a:lnTo>
                      <a:pt x="850" y="449"/>
                    </a:lnTo>
                    <a:lnTo>
                      <a:pt x="846" y="452"/>
                    </a:lnTo>
                    <a:lnTo>
                      <a:pt x="844" y="452"/>
                    </a:lnTo>
                    <a:lnTo>
                      <a:pt x="842" y="454"/>
                    </a:lnTo>
                    <a:lnTo>
                      <a:pt x="839" y="452"/>
                    </a:lnTo>
                    <a:lnTo>
                      <a:pt x="839" y="456"/>
                    </a:lnTo>
                    <a:lnTo>
                      <a:pt x="837" y="452"/>
                    </a:lnTo>
                    <a:lnTo>
                      <a:pt x="835" y="452"/>
                    </a:lnTo>
                    <a:lnTo>
                      <a:pt x="834" y="450"/>
                    </a:lnTo>
                    <a:lnTo>
                      <a:pt x="831" y="450"/>
                    </a:lnTo>
                    <a:lnTo>
                      <a:pt x="827" y="453"/>
                    </a:lnTo>
                    <a:lnTo>
                      <a:pt x="823" y="454"/>
                    </a:lnTo>
                    <a:lnTo>
                      <a:pt x="826" y="452"/>
                    </a:lnTo>
                    <a:lnTo>
                      <a:pt x="827" y="449"/>
                    </a:lnTo>
                    <a:lnTo>
                      <a:pt x="823" y="449"/>
                    </a:lnTo>
                    <a:lnTo>
                      <a:pt x="817" y="445"/>
                    </a:lnTo>
                    <a:lnTo>
                      <a:pt x="813" y="442"/>
                    </a:lnTo>
                    <a:lnTo>
                      <a:pt x="808" y="442"/>
                    </a:lnTo>
                    <a:lnTo>
                      <a:pt x="806" y="440"/>
                    </a:lnTo>
                    <a:lnTo>
                      <a:pt x="804" y="441"/>
                    </a:lnTo>
                    <a:lnTo>
                      <a:pt x="803" y="441"/>
                    </a:lnTo>
                    <a:lnTo>
                      <a:pt x="800" y="443"/>
                    </a:lnTo>
                    <a:lnTo>
                      <a:pt x="800" y="446"/>
                    </a:lnTo>
                    <a:lnTo>
                      <a:pt x="799" y="446"/>
                    </a:lnTo>
                    <a:lnTo>
                      <a:pt x="798" y="445"/>
                    </a:lnTo>
                    <a:lnTo>
                      <a:pt x="796" y="446"/>
                    </a:lnTo>
                    <a:lnTo>
                      <a:pt x="796" y="450"/>
                    </a:lnTo>
                    <a:lnTo>
                      <a:pt x="793" y="456"/>
                    </a:lnTo>
                    <a:lnTo>
                      <a:pt x="793" y="462"/>
                    </a:lnTo>
                    <a:lnTo>
                      <a:pt x="795" y="465"/>
                    </a:lnTo>
                    <a:lnTo>
                      <a:pt x="796" y="466"/>
                    </a:lnTo>
                    <a:lnTo>
                      <a:pt x="796" y="467"/>
                    </a:lnTo>
                    <a:lnTo>
                      <a:pt x="798" y="468"/>
                    </a:lnTo>
                    <a:lnTo>
                      <a:pt x="798" y="472"/>
                    </a:lnTo>
                    <a:lnTo>
                      <a:pt x="797" y="473"/>
                    </a:lnTo>
                    <a:lnTo>
                      <a:pt x="796" y="473"/>
                    </a:lnTo>
                    <a:lnTo>
                      <a:pt x="795" y="477"/>
                    </a:lnTo>
                    <a:lnTo>
                      <a:pt x="791" y="484"/>
                    </a:lnTo>
                    <a:lnTo>
                      <a:pt x="785" y="489"/>
                    </a:lnTo>
                    <a:lnTo>
                      <a:pt x="785" y="492"/>
                    </a:lnTo>
                    <a:lnTo>
                      <a:pt x="786" y="493"/>
                    </a:lnTo>
                    <a:lnTo>
                      <a:pt x="791" y="492"/>
                    </a:lnTo>
                    <a:lnTo>
                      <a:pt x="792" y="492"/>
                    </a:lnTo>
                    <a:lnTo>
                      <a:pt x="790" y="494"/>
                    </a:lnTo>
                    <a:lnTo>
                      <a:pt x="789" y="499"/>
                    </a:lnTo>
                    <a:lnTo>
                      <a:pt x="789" y="501"/>
                    </a:lnTo>
                    <a:lnTo>
                      <a:pt x="792" y="501"/>
                    </a:lnTo>
                    <a:lnTo>
                      <a:pt x="789" y="502"/>
                    </a:lnTo>
                    <a:lnTo>
                      <a:pt x="788" y="505"/>
                    </a:lnTo>
                    <a:lnTo>
                      <a:pt x="789" y="508"/>
                    </a:lnTo>
                    <a:lnTo>
                      <a:pt x="790" y="509"/>
                    </a:lnTo>
                    <a:lnTo>
                      <a:pt x="787" y="513"/>
                    </a:lnTo>
                    <a:lnTo>
                      <a:pt x="788" y="515"/>
                    </a:lnTo>
                    <a:lnTo>
                      <a:pt x="792" y="515"/>
                    </a:lnTo>
                    <a:lnTo>
                      <a:pt x="792" y="517"/>
                    </a:lnTo>
                    <a:lnTo>
                      <a:pt x="789" y="523"/>
                    </a:lnTo>
                    <a:lnTo>
                      <a:pt x="786" y="525"/>
                    </a:lnTo>
                    <a:lnTo>
                      <a:pt x="785" y="528"/>
                    </a:lnTo>
                    <a:lnTo>
                      <a:pt x="787" y="530"/>
                    </a:lnTo>
                    <a:lnTo>
                      <a:pt x="785" y="529"/>
                    </a:lnTo>
                    <a:lnTo>
                      <a:pt x="783" y="525"/>
                    </a:lnTo>
                    <a:lnTo>
                      <a:pt x="782" y="525"/>
                    </a:lnTo>
                    <a:lnTo>
                      <a:pt x="778" y="530"/>
                    </a:lnTo>
                    <a:lnTo>
                      <a:pt x="779" y="531"/>
                    </a:lnTo>
                    <a:lnTo>
                      <a:pt x="780" y="532"/>
                    </a:lnTo>
                    <a:lnTo>
                      <a:pt x="780" y="534"/>
                    </a:lnTo>
                    <a:lnTo>
                      <a:pt x="778" y="537"/>
                    </a:lnTo>
                    <a:lnTo>
                      <a:pt x="776" y="537"/>
                    </a:lnTo>
                    <a:lnTo>
                      <a:pt x="768" y="546"/>
                    </a:lnTo>
                    <a:lnTo>
                      <a:pt x="765" y="548"/>
                    </a:lnTo>
                    <a:lnTo>
                      <a:pt x="764" y="555"/>
                    </a:lnTo>
                    <a:lnTo>
                      <a:pt x="764" y="557"/>
                    </a:lnTo>
                    <a:lnTo>
                      <a:pt x="768" y="558"/>
                    </a:lnTo>
                    <a:lnTo>
                      <a:pt x="768" y="562"/>
                    </a:lnTo>
                    <a:lnTo>
                      <a:pt x="771" y="564"/>
                    </a:lnTo>
                    <a:lnTo>
                      <a:pt x="776" y="572"/>
                    </a:lnTo>
                    <a:lnTo>
                      <a:pt x="777" y="581"/>
                    </a:lnTo>
                    <a:lnTo>
                      <a:pt x="776" y="591"/>
                    </a:lnTo>
                    <a:lnTo>
                      <a:pt x="778" y="597"/>
                    </a:lnTo>
                    <a:lnTo>
                      <a:pt x="778" y="601"/>
                    </a:lnTo>
                    <a:lnTo>
                      <a:pt x="778" y="607"/>
                    </a:lnTo>
                    <a:lnTo>
                      <a:pt x="777" y="608"/>
                    </a:lnTo>
                    <a:lnTo>
                      <a:pt x="775" y="616"/>
                    </a:lnTo>
                    <a:lnTo>
                      <a:pt x="774" y="621"/>
                    </a:lnTo>
                    <a:lnTo>
                      <a:pt x="775" y="620"/>
                    </a:lnTo>
                    <a:lnTo>
                      <a:pt x="775" y="617"/>
                    </a:lnTo>
                    <a:lnTo>
                      <a:pt x="777" y="615"/>
                    </a:lnTo>
                    <a:lnTo>
                      <a:pt x="778" y="619"/>
                    </a:lnTo>
                    <a:lnTo>
                      <a:pt x="780" y="623"/>
                    </a:lnTo>
                    <a:lnTo>
                      <a:pt x="778" y="626"/>
                    </a:lnTo>
                    <a:lnTo>
                      <a:pt x="775" y="626"/>
                    </a:lnTo>
                    <a:lnTo>
                      <a:pt x="774" y="625"/>
                    </a:lnTo>
                    <a:lnTo>
                      <a:pt x="771" y="625"/>
                    </a:lnTo>
                    <a:lnTo>
                      <a:pt x="768" y="632"/>
                    </a:lnTo>
                    <a:lnTo>
                      <a:pt x="764" y="633"/>
                    </a:lnTo>
                    <a:lnTo>
                      <a:pt x="764" y="636"/>
                    </a:lnTo>
                    <a:lnTo>
                      <a:pt x="757" y="640"/>
                    </a:lnTo>
                    <a:lnTo>
                      <a:pt x="756" y="642"/>
                    </a:lnTo>
                    <a:lnTo>
                      <a:pt x="756" y="643"/>
                    </a:lnTo>
                    <a:lnTo>
                      <a:pt x="747" y="647"/>
                    </a:lnTo>
                    <a:lnTo>
                      <a:pt x="741" y="650"/>
                    </a:lnTo>
                    <a:lnTo>
                      <a:pt x="740" y="652"/>
                    </a:lnTo>
                    <a:lnTo>
                      <a:pt x="737" y="652"/>
                    </a:lnTo>
                    <a:lnTo>
                      <a:pt x="734" y="654"/>
                    </a:lnTo>
                    <a:lnTo>
                      <a:pt x="728" y="656"/>
                    </a:lnTo>
                    <a:lnTo>
                      <a:pt x="725" y="657"/>
                    </a:lnTo>
                    <a:lnTo>
                      <a:pt x="726" y="660"/>
                    </a:lnTo>
                    <a:lnTo>
                      <a:pt x="726" y="663"/>
                    </a:lnTo>
                    <a:lnTo>
                      <a:pt x="727" y="666"/>
                    </a:lnTo>
                    <a:lnTo>
                      <a:pt x="727" y="668"/>
                    </a:lnTo>
                    <a:lnTo>
                      <a:pt x="728" y="671"/>
                    </a:lnTo>
                    <a:lnTo>
                      <a:pt x="726" y="672"/>
                    </a:lnTo>
                    <a:lnTo>
                      <a:pt x="727" y="674"/>
                    </a:lnTo>
                    <a:lnTo>
                      <a:pt x="729" y="675"/>
                    </a:lnTo>
                    <a:lnTo>
                      <a:pt x="727" y="676"/>
                    </a:lnTo>
                    <a:lnTo>
                      <a:pt x="729" y="679"/>
                    </a:lnTo>
                    <a:lnTo>
                      <a:pt x="727" y="680"/>
                    </a:lnTo>
                    <a:lnTo>
                      <a:pt x="728" y="684"/>
                    </a:lnTo>
                    <a:lnTo>
                      <a:pt x="726" y="685"/>
                    </a:lnTo>
                    <a:lnTo>
                      <a:pt x="726" y="691"/>
                    </a:lnTo>
                    <a:lnTo>
                      <a:pt x="726" y="694"/>
                    </a:lnTo>
                    <a:lnTo>
                      <a:pt x="724" y="702"/>
                    </a:lnTo>
                    <a:lnTo>
                      <a:pt x="724" y="704"/>
                    </a:lnTo>
                    <a:lnTo>
                      <a:pt x="726" y="705"/>
                    </a:lnTo>
                    <a:lnTo>
                      <a:pt x="726" y="707"/>
                    </a:lnTo>
                    <a:lnTo>
                      <a:pt x="726" y="709"/>
                    </a:lnTo>
                    <a:lnTo>
                      <a:pt x="724" y="713"/>
                    </a:lnTo>
                    <a:lnTo>
                      <a:pt x="724" y="716"/>
                    </a:lnTo>
                    <a:lnTo>
                      <a:pt x="726" y="718"/>
                    </a:lnTo>
                    <a:lnTo>
                      <a:pt x="726" y="722"/>
                    </a:lnTo>
                    <a:lnTo>
                      <a:pt x="727" y="724"/>
                    </a:lnTo>
                    <a:lnTo>
                      <a:pt x="724" y="728"/>
                    </a:lnTo>
                    <a:lnTo>
                      <a:pt x="723" y="732"/>
                    </a:lnTo>
                    <a:lnTo>
                      <a:pt x="721" y="733"/>
                    </a:lnTo>
                    <a:lnTo>
                      <a:pt x="719" y="732"/>
                    </a:lnTo>
                    <a:lnTo>
                      <a:pt x="720" y="735"/>
                    </a:lnTo>
                    <a:lnTo>
                      <a:pt x="722" y="738"/>
                    </a:lnTo>
                    <a:lnTo>
                      <a:pt x="720" y="740"/>
                    </a:lnTo>
                    <a:lnTo>
                      <a:pt x="719" y="746"/>
                    </a:lnTo>
                    <a:lnTo>
                      <a:pt x="720" y="749"/>
                    </a:lnTo>
                    <a:lnTo>
                      <a:pt x="723" y="753"/>
                    </a:lnTo>
                    <a:lnTo>
                      <a:pt x="726" y="755"/>
                    </a:lnTo>
                    <a:lnTo>
                      <a:pt x="720" y="754"/>
                    </a:lnTo>
                    <a:lnTo>
                      <a:pt x="717" y="751"/>
                    </a:lnTo>
                    <a:lnTo>
                      <a:pt x="718" y="746"/>
                    </a:lnTo>
                    <a:lnTo>
                      <a:pt x="716" y="740"/>
                    </a:lnTo>
                    <a:lnTo>
                      <a:pt x="715" y="740"/>
                    </a:lnTo>
                    <a:lnTo>
                      <a:pt x="715" y="738"/>
                    </a:lnTo>
                    <a:lnTo>
                      <a:pt x="716" y="735"/>
                    </a:lnTo>
                    <a:lnTo>
                      <a:pt x="714" y="735"/>
                    </a:lnTo>
                    <a:lnTo>
                      <a:pt x="709" y="742"/>
                    </a:lnTo>
                    <a:lnTo>
                      <a:pt x="709" y="746"/>
                    </a:lnTo>
                    <a:lnTo>
                      <a:pt x="709" y="748"/>
                    </a:lnTo>
                    <a:lnTo>
                      <a:pt x="706" y="748"/>
                    </a:lnTo>
                    <a:lnTo>
                      <a:pt x="704" y="745"/>
                    </a:lnTo>
                    <a:lnTo>
                      <a:pt x="700" y="743"/>
                    </a:lnTo>
                    <a:lnTo>
                      <a:pt x="697" y="746"/>
                    </a:lnTo>
                    <a:lnTo>
                      <a:pt x="692" y="749"/>
                    </a:lnTo>
                    <a:lnTo>
                      <a:pt x="698" y="743"/>
                    </a:lnTo>
                    <a:lnTo>
                      <a:pt x="699" y="739"/>
                    </a:lnTo>
                    <a:lnTo>
                      <a:pt x="699" y="736"/>
                    </a:lnTo>
                    <a:lnTo>
                      <a:pt x="698" y="731"/>
                    </a:lnTo>
                    <a:lnTo>
                      <a:pt x="696" y="728"/>
                    </a:lnTo>
                    <a:lnTo>
                      <a:pt x="695" y="725"/>
                    </a:lnTo>
                    <a:lnTo>
                      <a:pt x="695" y="725"/>
                    </a:lnTo>
                    <a:lnTo>
                      <a:pt x="692" y="724"/>
                    </a:lnTo>
                    <a:lnTo>
                      <a:pt x="689" y="722"/>
                    </a:lnTo>
                    <a:lnTo>
                      <a:pt x="689" y="720"/>
                    </a:lnTo>
                    <a:lnTo>
                      <a:pt x="688" y="718"/>
                    </a:lnTo>
                    <a:lnTo>
                      <a:pt x="689" y="716"/>
                    </a:lnTo>
                    <a:lnTo>
                      <a:pt x="688" y="713"/>
                    </a:lnTo>
                    <a:lnTo>
                      <a:pt x="685" y="711"/>
                    </a:lnTo>
                    <a:lnTo>
                      <a:pt x="685" y="708"/>
                    </a:lnTo>
                    <a:lnTo>
                      <a:pt x="683" y="704"/>
                    </a:lnTo>
                    <a:lnTo>
                      <a:pt x="681" y="702"/>
                    </a:lnTo>
                    <a:lnTo>
                      <a:pt x="683" y="695"/>
                    </a:lnTo>
                    <a:lnTo>
                      <a:pt x="686" y="692"/>
                    </a:lnTo>
                    <a:lnTo>
                      <a:pt x="687" y="688"/>
                    </a:lnTo>
                    <a:lnTo>
                      <a:pt x="687" y="685"/>
                    </a:lnTo>
                    <a:lnTo>
                      <a:pt x="691" y="678"/>
                    </a:lnTo>
                    <a:lnTo>
                      <a:pt x="691" y="671"/>
                    </a:lnTo>
                    <a:lnTo>
                      <a:pt x="689" y="670"/>
                    </a:lnTo>
                    <a:lnTo>
                      <a:pt x="689" y="666"/>
                    </a:lnTo>
                    <a:lnTo>
                      <a:pt x="691" y="662"/>
                    </a:lnTo>
                    <a:lnTo>
                      <a:pt x="693" y="659"/>
                    </a:lnTo>
                    <a:lnTo>
                      <a:pt x="693" y="656"/>
                    </a:lnTo>
                    <a:lnTo>
                      <a:pt x="697" y="647"/>
                    </a:lnTo>
                    <a:lnTo>
                      <a:pt x="696" y="642"/>
                    </a:lnTo>
                    <a:lnTo>
                      <a:pt x="695" y="642"/>
                    </a:lnTo>
                    <a:lnTo>
                      <a:pt x="694" y="642"/>
                    </a:lnTo>
                    <a:lnTo>
                      <a:pt x="694" y="642"/>
                    </a:lnTo>
                    <a:lnTo>
                      <a:pt x="692" y="642"/>
                    </a:lnTo>
                    <a:lnTo>
                      <a:pt x="688" y="643"/>
                    </a:lnTo>
                    <a:lnTo>
                      <a:pt x="684" y="642"/>
                    </a:lnTo>
                    <a:lnTo>
                      <a:pt x="679" y="640"/>
                    </a:lnTo>
                    <a:lnTo>
                      <a:pt x="678" y="640"/>
                    </a:lnTo>
                    <a:lnTo>
                      <a:pt x="677" y="639"/>
                    </a:lnTo>
                    <a:lnTo>
                      <a:pt x="671" y="639"/>
                    </a:lnTo>
                    <a:lnTo>
                      <a:pt x="667" y="639"/>
                    </a:lnTo>
                    <a:lnTo>
                      <a:pt x="667" y="639"/>
                    </a:lnTo>
                    <a:lnTo>
                      <a:pt x="662" y="639"/>
                    </a:lnTo>
                    <a:lnTo>
                      <a:pt x="661" y="637"/>
                    </a:lnTo>
                    <a:lnTo>
                      <a:pt x="661" y="635"/>
                    </a:lnTo>
                    <a:lnTo>
                      <a:pt x="658" y="632"/>
                    </a:lnTo>
                    <a:lnTo>
                      <a:pt x="657" y="629"/>
                    </a:lnTo>
                    <a:lnTo>
                      <a:pt x="653" y="624"/>
                    </a:lnTo>
                    <a:lnTo>
                      <a:pt x="650" y="623"/>
                    </a:lnTo>
                    <a:lnTo>
                      <a:pt x="647" y="620"/>
                    </a:lnTo>
                    <a:lnTo>
                      <a:pt x="644" y="619"/>
                    </a:lnTo>
                    <a:lnTo>
                      <a:pt x="639" y="615"/>
                    </a:lnTo>
                    <a:lnTo>
                      <a:pt x="637" y="612"/>
                    </a:lnTo>
                    <a:lnTo>
                      <a:pt x="635" y="614"/>
                    </a:lnTo>
                    <a:lnTo>
                      <a:pt x="636" y="612"/>
                    </a:lnTo>
                    <a:lnTo>
                      <a:pt x="633" y="606"/>
                    </a:lnTo>
                    <a:lnTo>
                      <a:pt x="632" y="604"/>
                    </a:lnTo>
                    <a:lnTo>
                      <a:pt x="632" y="601"/>
                    </a:lnTo>
                    <a:lnTo>
                      <a:pt x="629" y="599"/>
                    </a:lnTo>
                    <a:lnTo>
                      <a:pt x="627" y="594"/>
                    </a:lnTo>
                    <a:lnTo>
                      <a:pt x="625" y="593"/>
                    </a:lnTo>
                    <a:lnTo>
                      <a:pt x="620" y="587"/>
                    </a:lnTo>
                    <a:lnTo>
                      <a:pt x="618" y="587"/>
                    </a:lnTo>
                    <a:lnTo>
                      <a:pt x="616" y="585"/>
                    </a:lnTo>
                    <a:lnTo>
                      <a:pt x="610" y="583"/>
                    </a:lnTo>
                    <a:lnTo>
                      <a:pt x="605" y="578"/>
                    </a:lnTo>
                    <a:lnTo>
                      <a:pt x="599" y="573"/>
                    </a:lnTo>
                    <a:lnTo>
                      <a:pt x="595" y="573"/>
                    </a:lnTo>
                    <a:lnTo>
                      <a:pt x="584" y="578"/>
                    </a:lnTo>
                    <a:lnTo>
                      <a:pt x="574" y="582"/>
                    </a:lnTo>
                    <a:lnTo>
                      <a:pt x="570" y="581"/>
                    </a:lnTo>
                    <a:lnTo>
                      <a:pt x="567" y="580"/>
                    </a:lnTo>
                    <a:lnTo>
                      <a:pt x="570" y="580"/>
                    </a:lnTo>
                    <a:lnTo>
                      <a:pt x="574" y="579"/>
                    </a:lnTo>
                    <a:lnTo>
                      <a:pt x="582" y="569"/>
                    </a:lnTo>
                    <a:lnTo>
                      <a:pt x="584" y="566"/>
                    </a:lnTo>
                    <a:lnTo>
                      <a:pt x="583" y="559"/>
                    </a:lnTo>
                    <a:lnTo>
                      <a:pt x="581" y="556"/>
                    </a:lnTo>
                    <a:lnTo>
                      <a:pt x="583" y="549"/>
                    </a:lnTo>
                    <a:lnTo>
                      <a:pt x="583" y="542"/>
                    </a:lnTo>
                    <a:lnTo>
                      <a:pt x="581" y="538"/>
                    </a:lnTo>
                    <a:lnTo>
                      <a:pt x="581" y="534"/>
                    </a:lnTo>
                    <a:lnTo>
                      <a:pt x="582" y="530"/>
                    </a:lnTo>
                    <a:lnTo>
                      <a:pt x="582" y="527"/>
                    </a:lnTo>
                    <a:lnTo>
                      <a:pt x="580" y="525"/>
                    </a:lnTo>
                    <a:lnTo>
                      <a:pt x="572" y="526"/>
                    </a:lnTo>
                    <a:lnTo>
                      <a:pt x="568" y="535"/>
                    </a:lnTo>
                    <a:lnTo>
                      <a:pt x="564" y="542"/>
                    </a:lnTo>
                    <a:lnTo>
                      <a:pt x="557" y="542"/>
                    </a:lnTo>
                    <a:lnTo>
                      <a:pt x="553" y="546"/>
                    </a:lnTo>
                    <a:lnTo>
                      <a:pt x="554" y="543"/>
                    </a:lnTo>
                    <a:lnTo>
                      <a:pt x="562" y="541"/>
                    </a:lnTo>
                    <a:lnTo>
                      <a:pt x="566" y="537"/>
                    </a:lnTo>
                    <a:lnTo>
                      <a:pt x="568" y="528"/>
                    </a:lnTo>
                    <a:lnTo>
                      <a:pt x="567" y="528"/>
                    </a:lnTo>
                    <a:lnTo>
                      <a:pt x="567" y="524"/>
                    </a:lnTo>
                    <a:lnTo>
                      <a:pt x="566" y="521"/>
                    </a:lnTo>
                    <a:lnTo>
                      <a:pt x="567" y="518"/>
                    </a:lnTo>
                    <a:lnTo>
                      <a:pt x="566" y="516"/>
                    </a:lnTo>
                    <a:lnTo>
                      <a:pt x="563" y="515"/>
                    </a:lnTo>
                    <a:lnTo>
                      <a:pt x="564" y="514"/>
                    </a:lnTo>
                    <a:lnTo>
                      <a:pt x="567" y="513"/>
                    </a:lnTo>
                    <a:lnTo>
                      <a:pt x="567" y="510"/>
                    </a:lnTo>
                    <a:lnTo>
                      <a:pt x="571" y="504"/>
                    </a:lnTo>
                    <a:lnTo>
                      <a:pt x="571" y="500"/>
                    </a:lnTo>
                    <a:lnTo>
                      <a:pt x="569" y="498"/>
                    </a:lnTo>
                    <a:lnTo>
                      <a:pt x="571" y="491"/>
                    </a:lnTo>
                    <a:lnTo>
                      <a:pt x="574" y="490"/>
                    </a:lnTo>
                    <a:lnTo>
                      <a:pt x="574" y="485"/>
                    </a:lnTo>
                    <a:lnTo>
                      <a:pt x="576" y="482"/>
                    </a:lnTo>
                    <a:lnTo>
                      <a:pt x="577" y="476"/>
                    </a:lnTo>
                    <a:lnTo>
                      <a:pt x="580" y="473"/>
                    </a:lnTo>
                    <a:lnTo>
                      <a:pt x="578" y="469"/>
                    </a:lnTo>
                    <a:lnTo>
                      <a:pt x="578" y="467"/>
                    </a:lnTo>
                    <a:lnTo>
                      <a:pt x="581" y="470"/>
                    </a:lnTo>
                    <a:lnTo>
                      <a:pt x="584" y="466"/>
                    </a:lnTo>
                    <a:lnTo>
                      <a:pt x="584" y="463"/>
                    </a:lnTo>
                    <a:lnTo>
                      <a:pt x="588" y="463"/>
                    </a:lnTo>
                    <a:lnTo>
                      <a:pt x="592" y="457"/>
                    </a:lnTo>
                    <a:lnTo>
                      <a:pt x="595" y="456"/>
                    </a:lnTo>
                    <a:lnTo>
                      <a:pt x="594" y="452"/>
                    </a:lnTo>
                    <a:lnTo>
                      <a:pt x="595" y="450"/>
                    </a:lnTo>
                    <a:lnTo>
                      <a:pt x="598" y="450"/>
                    </a:lnTo>
                    <a:lnTo>
                      <a:pt x="598" y="449"/>
                    </a:lnTo>
                    <a:lnTo>
                      <a:pt x="597" y="446"/>
                    </a:lnTo>
                    <a:lnTo>
                      <a:pt x="600" y="444"/>
                    </a:lnTo>
                    <a:lnTo>
                      <a:pt x="602" y="439"/>
                    </a:lnTo>
                    <a:lnTo>
                      <a:pt x="605" y="439"/>
                    </a:lnTo>
                    <a:lnTo>
                      <a:pt x="605" y="438"/>
                    </a:lnTo>
                    <a:lnTo>
                      <a:pt x="606" y="436"/>
                    </a:lnTo>
                    <a:lnTo>
                      <a:pt x="603" y="433"/>
                    </a:lnTo>
                    <a:lnTo>
                      <a:pt x="605" y="432"/>
                    </a:lnTo>
                    <a:lnTo>
                      <a:pt x="605" y="430"/>
                    </a:lnTo>
                    <a:lnTo>
                      <a:pt x="607" y="430"/>
                    </a:lnTo>
                    <a:lnTo>
                      <a:pt x="610" y="433"/>
                    </a:lnTo>
                    <a:lnTo>
                      <a:pt x="610" y="435"/>
                    </a:lnTo>
                    <a:lnTo>
                      <a:pt x="612" y="434"/>
                    </a:lnTo>
                    <a:lnTo>
                      <a:pt x="611" y="432"/>
                    </a:lnTo>
                    <a:lnTo>
                      <a:pt x="609" y="430"/>
                    </a:lnTo>
                    <a:lnTo>
                      <a:pt x="613" y="428"/>
                    </a:lnTo>
                    <a:lnTo>
                      <a:pt x="615" y="426"/>
                    </a:lnTo>
                    <a:lnTo>
                      <a:pt x="618" y="426"/>
                    </a:lnTo>
                    <a:lnTo>
                      <a:pt x="619" y="427"/>
                    </a:lnTo>
                    <a:lnTo>
                      <a:pt x="619" y="425"/>
                    </a:lnTo>
                    <a:lnTo>
                      <a:pt x="619" y="423"/>
                    </a:lnTo>
                    <a:lnTo>
                      <a:pt x="620" y="423"/>
                    </a:lnTo>
                    <a:lnTo>
                      <a:pt x="620" y="427"/>
                    </a:lnTo>
                    <a:lnTo>
                      <a:pt x="622" y="424"/>
                    </a:lnTo>
                    <a:lnTo>
                      <a:pt x="622" y="421"/>
                    </a:lnTo>
                    <a:lnTo>
                      <a:pt x="621" y="419"/>
                    </a:lnTo>
                    <a:lnTo>
                      <a:pt x="621" y="417"/>
                    </a:lnTo>
                    <a:lnTo>
                      <a:pt x="622" y="418"/>
                    </a:lnTo>
                    <a:lnTo>
                      <a:pt x="627" y="419"/>
                    </a:lnTo>
                    <a:lnTo>
                      <a:pt x="626" y="417"/>
                    </a:lnTo>
                    <a:lnTo>
                      <a:pt x="624" y="416"/>
                    </a:lnTo>
                    <a:lnTo>
                      <a:pt x="623" y="414"/>
                    </a:lnTo>
                    <a:lnTo>
                      <a:pt x="625" y="413"/>
                    </a:lnTo>
                    <a:lnTo>
                      <a:pt x="625" y="411"/>
                    </a:lnTo>
                    <a:lnTo>
                      <a:pt x="626" y="415"/>
                    </a:lnTo>
                    <a:lnTo>
                      <a:pt x="629" y="415"/>
                    </a:lnTo>
                    <a:lnTo>
                      <a:pt x="630" y="415"/>
                    </a:lnTo>
                    <a:lnTo>
                      <a:pt x="632" y="414"/>
                    </a:lnTo>
                    <a:lnTo>
                      <a:pt x="629" y="408"/>
                    </a:lnTo>
                    <a:lnTo>
                      <a:pt x="627" y="401"/>
                    </a:lnTo>
                    <a:lnTo>
                      <a:pt x="625" y="397"/>
                    </a:lnTo>
                    <a:lnTo>
                      <a:pt x="625" y="394"/>
                    </a:lnTo>
                    <a:lnTo>
                      <a:pt x="624" y="392"/>
                    </a:lnTo>
                    <a:lnTo>
                      <a:pt x="625" y="390"/>
                    </a:lnTo>
                    <a:lnTo>
                      <a:pt x="627" y="393"/>
                    </a:lnTo>
                    <a:lnTo>
                      <a:pt x="628" y="398"/>
                    </a:lnTo>
                    <a:lnTo>
                      <a:pt x="632" y="404"/>
                    </a:lnTo>
                    <a:lnTo>
                      <a:pt x="638" y="406"/>
                    </a:lnTo>
                    <a:lnTo>
                      <a:pt x="640" y="408"/>
                    </a:lnTo>
                    <a:lnTo>
                      <a:pt x="644" y="408"/>
                    </a:lnTo>
                    <a:lnTo>
                      <a:pt x="646" y="406"/>
                    </a:lnTo>
                    <a:lnTo>
                      <a:pt x="648" y="406"/>
                    </a:lnTo>
                    <a:lnTo>
                      <a:pt x="651" y="401"/>
                    </a:lnTo>
                    <a:lnTo>
                      <a:pt x="652" y="394"/>
                    </a:lnTo>
                    <a:lnTo>
                      <a:pt x="647" y="386"/>
                    </a:lnTo>
                    <a:lnTo>
                      <a:pt x="646" y="382"/>
                    </a:lnTo>
                    <a:lnTo>
                      <a:pt x="644" y="380"/>
                    </a:lnTo>
                    <a:lnTo>
                      <a:pt x="643" y="380"/>
                    </a:lnTo>
                    <a:lnTo>
                      <a:pt x="640" y="383"/>
                    </a:lnTo>
                    <a:lnTo>
                      <a:pt x="635" y="383"/>
                    </a:lnTo>
                    <a:lnTo>
                      <a:pt x="633" y="385"/>
                    </a:lnTo>
                    <a:lnTo>
                      <a:pt x="633" y="383"/>
                    </a:lnTo>
                    <a:lnTo>
                      <a:pt x="633" y="381"/>
                    </a:lnTo>
                    <a:lnTo>
                      <a:pt x="634" y="382"/>
                    </a:lnTo>
                    <a:lnTo>
                      <a:pt x="638" y="381"/>
                    </a:lnTo>
                    <a:lnTo>
                      <a:pt x="641" y="379"/>
                    </a:lnTo>
                    <a:lnTo>
                      <a:pt x="640" y="377"/>
                    </a:lnTo>
                    <a:lnTo>
                      <a:pt x="636" y="373"/>
                    </a:lnTo>
                    <a:lnTo>
                      <a:pt x="629" y="366"/>
                    </a:lnTo>
                    <a:lnTo>
                      <a:pt x="629" y="366"/>
                    </a:lnTo>
                    <a:lnTo>
                      <a:pt x="628" y="368"/>
                    </a:lnTo>
                    <a:lnTo>
                      <a:pt x="629" y="370"/>
                    </a:lnTo>
                    <a:lnTo>
                      <a:pt x="629" y="372"/>
                    </a:lnTo>
                    <a:lnTo>
                      <a:pt x="626" y="369"/>
                    </a:lnTo>
                    <a:lnTo>
                      <a:pt x="624" y="364"/>
                    </a:lnTo>
                    <a:lnTo>
                      <a:pt x="627" y="365"/>
                    </a:lnTo>
                    <a:lnTo>
                      <a:pt x="627" y="360"/>
                    </a:lnTo>
                    <a:lnTo>
                      <a:pt x="629" y="363"/>
                    </a:lnTo>
                    <a:lnTo>
                      <a:pt x="633" y="366"/>
                    </a:lnTo>
                    <a:lnTo>
                      <a:pt x="634" y="367"/>
                    </a:lnTo>
                    <a:lnTo>
                      <a:pt x="636" y="372"/>
                    </a:lnTo>
                    <a:lnTo>
                      <a:pt x="642" y="376"/>
                    </a:lnTo>
                    <a:lnTo>
                      <a:pt x="647" y="378"/>
                    </a:lnTo>
                    <a:lnTo>
                      <a:pt x="650" y="383"/>
                    </a:lnTo>
                    <a:lnTo>
                      <a:pt x="652" y="384"/>
                    </a:lnTo>
                    <a:lnTo>
                      <a:pt x="653" y="387"/>
                    </a:lnTo>
                    <a:lnTo>
                      <a:pt x="656" y="388"/>
                    </a:lnTo>
                    <a:lnTo>
                      <a:pt x="657" y="390"/>
                    </a:lnTo>
                    <a:lnTo>
                      <a:pt x="657" y="386"/>
                    </a:lnTo>
                    <a:lnTo>
                      <a:pt x="660" y="383"/>
                    </a:lnTo>
                    <a:lnTo>
                      <a:pt x="658" y="382"/>
                    </a:lnTo>
                    <a:lnTo>
                      <a:pt x="659" y="379"/>
                    </a:lnTo>
                    <a:lnTo>
                      <a:pt x="661" y="383"/>
                    </a:lnTo>
                    <a:lnTo>
                      <a:pt x="661" y="385"/>
                    </a:lnTo>
                    <a:lnTo>
                      <a:pt x="663" y="386"/>
                    </a:lnTo>
                    <a:lnTo>
                      <a:pt x="667" y="380"/>
                    </a:lnTo>
                    <a:lnTo>
                      <a:pt x="667" y="373"/>
                    </a:lnTo>
                    <a:lnTo>
                      <a:pt x="665" y="372"/>
                    </a:lnTo>
                    <a:lnTo>
                      <a:pt x="667" y="367"/>
                    </a:lnTo>
                    <a:lnTo>
                      <a:pt x="668" y="372"/>
                    </a:lnTo>
                    <a:lnTo>
                      <a:pt x="668" y="375"/>
                    </a:lnTo>
                    <a:lnTo>
                      <a:pt x="671" y="369"/>
                    </a:lnTo>
                    <a:lnTo>
                      <a:pt x="673" y="366"/>
                    </a:lnTo>
                    <a:lnTo>
                      <a:pt x="674" y="369"/>
                    </a:lnTo>
                    <a:lnTo>
                      <a:pt x="674" y="370"/>
                    </a:lnTo>
                    <a:lnTo>
                      <a:pt x="673" y="373"/>
                    </a:lnTo>
                    <a:lnTo>
                      <a:pt x="674" y="373"/>
                    </a:lnTo>
                    <a:lnTo>
                      <a:pt x="674" y="376"/>
                    </a:lnTo>
                    <a:lnTo>
                      <a:pt x="676" y="373"/>
                    </a:lnTo>
                    <a:lnTo>
                      <a:pt x="678" y="374"/>
                    </a:lnTo>
                    <a:lnTo>
                      <a:pt x="681" y="379"/>
                    </a:lnTo>
                    <a:lnTo>
                      <a:pt x="682" y="377"/>
                    </a:lnTo>
                    <a:lnTo>
                      <a:pt x="684" y="377"/>
                    </a:lnTo>
                    <a:lnTo>
                      <a:pt x="685" y="378"/>
                    </a:lnTo>
                    <a:lnTo>
                      <a:pt x="688" y="378"/>
                    </a:lnTo>
                    <a:lnTo>
                      <a:pt x="690" y="373"/>
                    </a:lnTo>
                    <a:lnTo>
                      <a:pt x="694" y="370"/>
                    </a:lnTo>
                    <a:lnTo>
                      <a:pt x="703" y="359"/>
                    </a:lnTo>
                    <a:lnTo>
                      <a:pt x="703" y="357"/>
                    </a:lnTo>
                    <a:lnTo>
                      <a:pt x="705" y="356"/>
                    </a:lnTo>
                    <a:lnTo>
                      <a:pt x="705" y="358"/>
                    </a:lnTo>
                    <a:lnTo>
                      <a:pt x="709" y="351"/>
                    </a:lnTo>
                    <a:lnTo>
                      <a:pt x="712" y="349"/>
                    </a:lnTo>
                    <a:lnTo>
                      <a:pt x="715" y="347"/>
                    </a:lnTo>
                    <a:lnTo>
                      <a:pt x="716" y="345"/>
                    </a:lnTo>
                    <a:lnTo>
                      <a:pt x="716" y="342"/>
                    </a:lnTo>
                    <a:lnTo>
                      <a:pt x="706" y="339"/>
                    </a:lnTo>
                    <a:lnTo>
                      <a:pt x="700" y="337"/>
                    </a:lnTo>
                    <a:lnTo>
                      <a:pt x="695" y="335"/>
                    </a:lnTo>
                    <a:lnTo>
                      <a:pt x="693" y="330"/>
                    </a:lnTo>
                    <a:lnTo>
                      <a:pt x="690" y="323"/>
                    </a:lnTo>
                    <a:lnTo>
                      <a:pt x="688" y="323"/>
                    </a:lnTo>
                    <a:lnTo>
                      <a:pt x="688" y="318"/>
                    </a:lnTo>
                    <a:lnTo>
                      <a:pt x="688" y="316"/>
                    </a:lnTo>
                    <a:lnTo>
                      <a:pt x="688" y="315"/>
                    </a:lnTo>
                    <a:lnTo>
                      <a:pt x="689" y="315"/>
                    </a:lnTo>
                    <a:lnTo>
                      <a:pt x="690" y="313"/>
                    </a:lnTo>
                    <a:lnTo>
                      <a:pt x="688" y="311"/>
                    </a:lnTo>
                    <a:lnTo>
                      <a:pt x="682" y="311"/>
                    </a:lnTo>
                    <a:lnTo>
                      <a:pt x="676" y="309"/>
                    </a:lnTo>
                    <a:lnTo>
                      <a:pt x="674" y="309"/>
                    </a:lnTo>
                    <a:lnTo>
                      <a:pt x="674" y="311"/>
                    </a:lnTo>
                    <a:lnTo>
                      <a:pt x="672" y="308"/>
                    </a:lnTo>
                    <a:lnTo>
                      <a:pt x="672" y="306"/>
                    </a:lnTo>
                    <a:lnTo>
                      <a:pt x="674" y="308"/>
                    </a:lnTo>
                    <a:lnTo>
                      <a:pt x="681" y="308"/>
                    </a:lnTo>
                    <a:lnTo>
                      <a:pt x="685" y="311"/>
                    </a:lnTo>
                    <a:lnTo>
                      <a:pt x="691" y="311"/>
                    </a:lnTo>
                    <a:lnTo>
                      <a:pt x="694" y="314"/>
                    </a:lnTo>
                    <a:lnTo>
                      <a:pt x="697" y="321"/>
                    </a:lnTo>
                    <a:lnTo>
                      <a:pt x="700" y="321"/>
                    </a:lnTo>
                    <a:lnTo>
                      <a:pt x="701" y="324"/>
                    </a:lnTo>
                    <a:lnTo>
                      <a:pt x="700" y="325"/>
                    </a:lnTo>
                    <a:lnTo>
                      <a:pt x="699" y="325"/>
                    </a:lnTo>
                    <a:lnTo>
                      <a:pt x="699" y="326"/>
                    </a:lnTo>
                    <a:lnTo>
                      <a:pt x="703" y="328"/>
                    </a:lnTo>
                    <a:lnTo>
                      <a:pt x="704" y="332"/>
                    </a:lnTo>
                    <a:lnTo>
                      <a:pt x="706" y="335"/>
                    </a:lnTo>
                    <a:lnTo>
                      <a:pt x="715" y="338"/>
                    </a:lnTo>
                    <a:lnTo>
                      <a:pt x="717" y="337"/>
                    </a:lnTo>
                    <a:lnTo>
                      <a:pt x="719" y="332"/>
                    </a:lnTo>
                    <a:lnTo>
                      <a:pt x="721" y="331"/>
                    </a:lnTo>
                    <a:lnTo>
                      <a:pt x="723" y="332"/>
                    </a:lnTo>
                    <a:lnTo>
                      <a:pt x="726" y="327"/>
                    </a:lnTo>
                    <a:lnTo>
                      <a:pt x="729" y="322"/>
                    </a:lnTo>
                    <a:lnTo>
                      <a:pt x="736" y="317"/>
                    </a:lnTo>
                    <a:lnTo>
                      <a:pt x="737" y="316"/>
                    </a:lnTo>
                    <a:lnTo>
                      <a:pt x="740" y="311"/>
                    </a:lnTo>
                    <a:lnTo>
                      <a:pt x="738" y="308"/>
                    </a:lnTo>
                    <a:lnTo>
                      <a:pt x="734" y="308"/>
                    </a:lnTo>
                    <a:lnTo>
                      <a:pt x="733" y="305"/>
                    </a:lnTo>
                    <a:lnTo>
                      <a:pt x="733" y="302"/>
                    </a:lnTo>
                    <a:lnTo>
                      <a:pt x="734" y="301"/>
                    </a:lnTo>
                    <a:lnTo>
                      <a:pt x="733" y="299"/>
                    </a:lnTo>
                    <a:lnTo>
                      <a:pt x="734" y="296"/>
                    </a:lnTo>
                    <a:lnTo>
                      <a:pt x="737" y="299"/>
                    </a:lnTo>
                    <a:lnTo>
                      <a:pt x="740" y="298"/>
                    </a:lnTo>
                    <a:lnTo>
                      <a:pt x="742" y="301"/>
                    </a:lnTo>
                    <a:lnTo>
                      <a:pt x="745" y="301"/>
                    </a:lnTo>
                    <a:lnTo>
                      <a:pt x="749" y="298"/>
                    </a:lnTo>
                    <a:lnTo>
                      <a:pt x="749" y="300"/>
                    </a:lnTo>
                    <a:lnTo>
                      <a:pt x="751" y="301"/>
                    </a:lnTo>
                    <a:lnTo>
                      <a:pt x="751" y="301"/>
                    </a:lnTo>
                    <a:lnTo>
                      <a:pt x="749" y="307"/>
                    </a:lnTo>
                    <a:lnTo>
                      <a:pt x="749" y="309"/>
                    </a:lnTo>
                    <a:lnTo>
                      <a:pt x="751" y="308"/>
                    </a:lnTo>
                    <a:lnTo>
                      <a:pt x="751" y="309"/>
                    </a:lnTo>
                    <a:lnTo>
                      <a:pt x="754" y="310"/>
                    </a:lnTo>
                    <a:lnTo>
                      <a:pt x="757" y="312"/>
                    </a:lnTo>
                    <a:lnTo>
                      <a:pt x="757" y="309"/>
                    </a:lnTo>
                    <a:lnTo>
                      <a:pt x="754" y="306"/>
                    </a:lnTo>
                    <a:lnTo>
                      <a:pt x="757" y="304"/>
                    </a:lnTo>
                    <a:lnTo>
                      <a:pt x="757" y="306"/>
                    </a:lnTo>
                    <a:lnTo>
                      <a:pt x="759" y="307"/>
                    </a:lnTo>
                    <a:lnTo>
                      <a:pt x="759" y="310"/>
                    </a:lnTo>
                    <a:lnTo>
                      <a:pt x="764" y="314"/>
                    </a:lnTo>
                    <a:lnTo>
                      <a:pt x="765" y="314"/>
                    </a:lnTo>
                    <a:lnTo>
                      <a:pt x="765" y="311"/>
                    </a:lnTo>
                    <a:lnTo>
                      <a:pt x="764" y="311"/>
                    </a:lnTo>
                    <a:lnTo>
                      <a:pt x="765" y="308"/>
                    </a:lnTo>
                    <a:lnTo>
                      <a:pt x="765" y="304"/>
                    </a:lnTo>
                    <a:lnTo>
                      <a:pt x="764" y="303"/>
                    </a:lnTo>
                    <a:lnTo>
                      <a:pt x="764" y="298"/>
                    </a:lnTo>
                    <a:lnTo>
                      <a:pt x="763" y="293"/>
                    </a:lnTo>
                    <a:lnTo>
                      <a:pt x="761" y="291"/>
                    </a:lnTo>
                    <a:lnTo>
                      <a:pt x="761" y="288"/>
                    </a:lnTo>
                    <a:lnTo>
                      <a:pt x="759" y="287"/>
                    </a:lnTo>
                    <a:lnTo>
                      <a:pt x="755" y="290"/>
                    </a:lnTo>
                    <a:lnTo>
                      <a:pt x="754" y="290"/>
                    </a:lnTo>
                    <a:lnTo>
                      <a:pt x="757" y="286"/>
                    </a:lnTo>
                    <a:lnTo>
                      <a:pt x="759" y="285"/>
                    </a:lnTo>
                    <a:lnTo>
                      <a:pt x="760" y="287"/>
                    </a:lnTo>
                    <a:lnTo>
                      <a:pt x="763" y="284"/>
                    </a:lnTo>
                    <a:lnTo>
                      <a:pt x="764" y="287"/>
                    </a:lnTo>
                    <a:lnTo>
                      <a:pt x="765" y="288"/>
                    </a:lnTo>
                    <a:lnTo>
                      <a:pt x="766" y="295"/>
                    </a:lnTo>
                    <a:lnTo>
                      <a:pt x="767" y="295"/>
                    </a:lnTo>
                    <a:lnTo>
                      <a:pt x="770" y="292"/>
                    </a:lnTo>
                    <a:lnTo>
                      <a:pt x="768" y="297"/>
                    </a:lnTo>
                    <a:lnTo>
                      <a:pt x="768" y="299"/>
                    </a:lnTo>
                    <a:lnTo>
                      <a:pt x="766" y="300"/>
                    </a:lnTo>
                    <a:lnTo>
                      <a:pt x="766" y="301"/>
                    </a:lnTo>
                    <a:lnTo>
                      <a:pt x="768" y="304"/>
                    </a:lnTo>
                    <a:lnTo>
                      <a:pt x="768" y="308"/>
                    </a:lnTo>
                    <a:lnTo>
                      <a:pt x="768" y="311"/>
                    </a:lnTo>
                    <a:lnTo>
                      <a:pt x="769" y="311"/>
                    </a:lnTo>
                    <a:lnTo>
                      <a:pt x="776" y="309"/>
                    </a:lnTo>
                    <a:lnTo>
                      <a:pt x="777" y="306"/>
                    </a:lnTo>
                    <a:lnTo>
                      <a:pt x="779" y="306"/>
                    </a:lnTo>
                    <a:lnTo>
                      <a:pt x="781" y="307"/>
                    </a:lnTo>
                    <a:lnTo>
                      <a:pt x="785" y="301"/>
                    </a:lnTo>
                    <a:lnTo>
                      <a:pt x="787" y="301"/>
                    </a:lnTo>
                    <a:lnTo>
                      <a:pt x="789" y="299"/>
                    </a:lnTo>
                    <a:lnTo>
                      <a:pt x="792" y="297"/>
                    </a:lnTo>
                    <a:lnTo>
                      <a:pt x="792" y="294"/>
                    </a:lnTo>
                    <a:lnTo>
                      <a:pt x="794" y="292"/>
                    </a:lnTo>
                    <a:lnTo>
                      <a:pt x="799" y="291"/>
                    </a:lnTo>
                    <a:lnTo>
                      <a:pt x="801" y="293"/>
                    </a:lnTo>
                    <a:lnTo>
                      <a:pt x="802" y="290"/>
                    </a:lnTo>
                    <a:lnTo>
                      <a:pt x="802" y="287"/>
                    </a:lnTo>
                    <a:lnTo>
                      <a:pt x="805" y="283"/>
                    </a:lnTo>
                    <a:lnTo>
                      <a:pt x="806" y="281"/>
                    </a:lnTo>
                    <a:lnTo>
                      <a:pt x="806" y="280"/>
                    </a:lnTo>
                    <a:lnTo>
                      <a:pt x="807" y="276"/>
                    </a:lnTo>
                    <a:lnTo>
                      <a:pt x="804" y="269"/>
                    </a:lnTo>
                    <a:lnTo>
                      <a:pt x="804" y="266"/>
                    </a:lnTo>
                    <a:lnTo>
                      <a:pt x="801" y="263"/>
                    </a:lnTo>
                    <a:lnTo>
                      <a:pt x="801" y="260"/>
                    </a:lnTo>
                    <a:lnTo>
                      <a:pt x="802" y="257"/>
                    </a:lnTo>
                    <a:lnTo>
                      <a:pt x="805" y="256"/>
                    </a:lnTo>
                    <a:lnTo>
                      <a:pt x="806" y="253"/>
                    </a:lnTo>
                    <a:lnTo>
                      <a:pt x="805" y="252"/>
                    </a:lnTo>
                    <a:lnTo>
                      <a:pt x="803" y="255"/>
                    </a:lnTo>
                    <a:lnTo>
                      <a:pt x="803" y="255"/>
                    </a:lnTo>
                    <a:lnTo>
                      <a:pt x="803" y="252"/>
                    </a:lnTo>
                    <a:lnTo>
                      <a:pt x="804" y="249"/>
                    </a:lnTo>
                    <a:lnTo>
                      <a:pt x="802" y="249"/>
                    </a:lnTo>
                    <a:lnTo>
                      <a:pt x="803" y="247"/>
                    </a:lnTo>
                    <a:lnTo>
                      <a:pt x="804" y="245"/>
                    </a:lnTo>
                    <a:lnTo>
                      <a:pt x="803" y="243"/>
                    </a:lnTo>
                    <a:lnTo>
                      <a:pt x="800" y="242"/>
                    </a:lnTo>
                    <a:lnTo>
                      <a:pt x="801" y="242"/>
                    </a:lnTo>
                    <a:lnTo>
                      <a:pt x="801" y="239"/>
                    </a:lnTo>
                    <a:lnTo>
                      <a:pt x="803" y="239"/>
                    </a:lnTo>
                    <a:lnTo>
                      <a:pt x="804" y="240"/>
                    </a:lnTo>
                    <a:lnTo>
                      <a:pt x="806" y="241"/>
                    </a:lnTo>
                    <a:lnTo>
                      <a:pt x="809" y="244"/>
                    </a:lnTo>
                    <a:lnTo>
                      <a:pt x="810" y="245"/>
                    </a:lnTo>
                    <a:lnTo>
                      <a:pt x="812" y="242"/>
                    </a:lnTo>
                    <a:lnTo>
                      <a:pt x="814" y="243"/>
                    </a:lnTo>
                    <a:lnTo>
                      <a:pt x="818" y="242"/>
                    </a:lnTo>
                    <a:lnTo>
                      <a:pt x="821" y="239"/>
                    </a:lnTo>
                    <a:lnTo>
                      <a:pt x="820" y="238"/>
                    </a:lnTo>
                    <a:lnTo>
                      <a:pt x="822" y="234"/>
                    </a:lnTo>
                    <a:lnTo>
                      <a:pt x="821" y="233"/>
                    </a:lnTo>
                    <a:lnTo>
                      <a:pt x="820" y="233"/>
                    </a:lnTo>
                    <a:lnTo>
                      <a:pt x="820" y="231"/>
                    </a:lnTo>
                    <a:lnTo>
                      <a:pt x="818" y="230"/>
                    </a:lnTo>
                    <a:lnTo>
                      <a:pt x="814" y="230"/>
                    </a:lnTo>
                    <a:lnTo>
                      <a:pt x="816" y="228"/>
                    </a:lnTo>
                    <a:lnTo>
                      <a:pt x="819" y="228"/>
                    </a:lnTo>
                    <a:lnTo>
                      <a:pt x="823" y="224"/>
                    </a:lnTo>
                    <a:lnTo>
                      <a:pt x="825" y="221"/>
                    </a:lnTo>
                    <a:lnTo>
                      <a:pt x="825" y="219"/>
                    </a:lnTo>
                    <a:lnTo>
                      <a:pt x="823" y="218"/>
                    </a:lnTo>
                    <a:lnTo>
                      <a:pt x="823" y="216"/>
                    </a:lnTo>
                    <a:lnTo>
                      <a:pt x="818" y="215"/>
                    </a:lnTo>
                    <a:lnTo>
                      <a:pt x="816" y="216"/>
                    </a:lnTo>
                    <a:lnTo>
                      <a:pt x="814" y="215"/>
                    </a:lnTo>
                    <a:lnTo>
                      <a:pt x="816" y="214"/>
                    </a:lnTo>
                    <a:lnTo>
                      <a:pt x="816" y="211"/>
                    </a:lnTo>
                    <a:lnTo>
                      <a:pt x="810" y="206"/>
                    </a:lnTo>
                    <a:lnTo>
                      <a:pt x="810" y="204"/>
                    </a:lnTo>
                    <a:lnTo>
                      <a:pt x="812" y="204"/>
                    </a:lnTo>
                    <a:lnTo>
                      <a:pt x="814" y="207"/>
                    </a:lnTo>
                    <a:lnTo>
                      <a:pt x="816" y="205"/>
                    </a:lnTo>
                    <a:lnTo>
                      <a:pt x="814" y="204"/>
                    </a:lnTo>
                    <a:lnTo>
                      <a:pt x="816" y="202"/>
                    </a:lnTo>
                    <a:lnTo>
                      <a:pt x="816" y="201"/>
                    </a:lnTo>
                    <a:lnTo>
                      <a:pt x="812" y="199"/>
                    </a:lnTo>
                    <a:lnTo>
                      <a:pt x="809" y="197"/>
                    </a:lnTo>
                    <a:lnTo>
                      <a:pt x="807" y="198"/>
                    </a:lnTo>
                    <a:lnTo>
                      <a:pt x="802" y="195"/>
                    </a:lnTo>
                    <a:lnTo>
                      <a:pt x="800" y="193"/>
                    </a:lnTo>
                    <a:lnTo>
                      <a:pt x="800" y="191"/>
                    </a:lnTo>
                    <a:lnTo>
                      <a:pt x="796" y="188"/>
                    </a:lnTo>
                    <a:lnTo>
                      <a:pt x="792" y="187"/>
                    </a:lnTo>
                    <a:lnTo>
                      <a:pt x="790" y="189"/>
                    </a:lnTo>
                    <a:lnTo>
                      <a:pt x="788" y="189"/>
                    </a:lnTo>
                    <a:lnTo>
                      <a:pt x="786" y="187"/>
                    </a:lnTo>
                    <a:lnTo>
                      <a:pt x="784" y="186"/>
                    </a:lnTo>
                    <a:lnTo>
                      <a:pt x="785" y="187"/>
                    </a:lnTo>
                    <a:lnTo>
                      <a:pt x="786" y="189"/>
                    </a:lnTo>
                    <a:lnTo>
                      <a:pt x="785" y="192"/>
                    </a:lnTo>
                    <a:lnTo>
                      <a:pt x="783" y="192"/>
                    </a:lnTo>
                    <a:lnTo>
                      <a:pt x="783" y="193"/>
                    </a:lnTo>
                    <a:lnTo>
                      <a:pt x="784" y="194"/>
                    </a:lnTo>
                    <a:lnTo>
                      <a:pt x="782" y="197"/>
                    </a:lnTo>
                    <a:lnTo>
                      <a:pt x="782" y="199"/>
                    </a:lnTo>
                    <a:lnTo>
                      <a:pt x="783" y="202"/>
                    </a:lnTo>
                    <a:lnTo>
                      <a:pt x="782" y="202"/>
                    </a:lnTo>
                    <a:lnTo>
                      <a:pt x="781" y="205"/>
                    </a:lnTo>
                    <a:lnTo>
                      <a:pt x="779" y="207"/>
                    </a:lnTo>
                    <a:lnTo>
                      <a:pt x="779" y="212"/>
                    </a:lnTo>
                    <a:lnTo>
                      <a:pt x="781" y="212"/>
                    </a:lnTo>
                    <a:lnTo>
                      <a:pt x="782" y="215"/>
                    </a:lnTo>
                    <a:lnTo>
                      <a:pt x="783" y="215"/>
                    </a:lnTo>
                    <a:lnTo>
                      <a:pt x="785" y="218"/>
                    </a:lnTo>
                    <a:lnTo>
                      <a:pt x="783" y="220"/>
                    </a:lnTo>
                    <a:lnTo>
                      <a:pt x="782" y="219"/>
                    </a:lnTo>
                    <a:lnTo>
                      <a:pt x="780" y="221"/>
                    </a:lnTo>
                    <a:lnTo>
                      <a:pt x="778" y="219"/>
                    </a:lnTo>
                    <a:lnTo>
                      <a:pt x="775" y="219"/>
                    </a:lnTo>
                    <a:lnTo>
                      <a:pt x="775" y="221"/>
                    </a:lnTo>
                    <a:lnTo>
                      <a:pt x="777" y="225"/>
                    </a:lnTo>
                    <a:lnTo>
                      <a:pt x="778" y="225"/>
                    </a:lnTo>
                    <a:lnTo>
                      <a:pt x="778" y="226"/>
                    </a:lnTo>
                    <a:lnTo>
                      <a:pt x="775" y="227"/>
                    </a:lnTo>
                    <a:lnTo>
                      <a:pt x="774" y="225"/>
                    </a:lnTo>
                    <a:lnTo>
                      <a:pt x="772" y="228"/>
                    </a:lnTo>
                    <a:lnTo>
                      <a:pt x="771" y="224"/>
                    </a:lnTo>
                    <a:lnTo>
                      <a:pt x="768" y="226"/>
                    </a:lnTo>
                    <a:lnTo>
                      <a:pt x="765" y="232"/>
                    </a:lnTo>
                    <a:lnTo>
                      <a:pt x="763" y="239"/>
                    </a:lnTo>
                    <a:lnTo>
                      <a:pt x="760" y="246"/>
                    </a:lnTo>
                    <a:lnTo>
                      <a:pt x="754" y="251"/>
                    </a:lnTo>
                    <a:lnTo>
                      <a:pt x="753" y="253"/>
                    </a:lnTo>
                    <a:lnTo>
                      <a:pt x="752" y="254"/>
                    </a:lnTo>
                    <a:lnTo>
                      <a:pt x="749" y="258"/>
                    </a:lnTo>
                    <a:lnTo>
                      <a:pt x="747" y="259"/>
                    </a:lnTo>
                    <a:lnTo>
                      <a:pt x="747" y="265"/>
                    </a:lnTo>
                    <a:lnTo>
                      <a:pt x="744" y="267"/>
                    </a:lnTo>
                    <a:lnTo>
                      <a:pt x="744" y="271"/>
                    </a:lnTo>
                    <a:lnTo>
                      <a:pt x="743" y="272"/>
                    </a:lnTo>
                    <a:lnTo>
                      <a:pt x="741" y="267"/>
                    </a:lnTo>
                    <a:lnTo>
                      <a:pt x="740" y="268"/>
                    </a:lnTo>
                    <a:lnTo>
                      <a:pt x="737" y="270"/>
                    </a:lnTo>
                    <a:lnTo>
                      <a:pt x="738" y="271"/>
                    </a:lnTo>
                    <a:lnTo>
                      <a:pt x="739" y="276"/>
                    </a:lnTo>
                    <a:lnTo>
                      <a:pt x="737" y="276"/>
                    </a:lnTo>
                    <a:lnTo>
                      <a:pt x="735" y="273"/>
                    </a:lnTo>
                    <a:lnTo>
                      <a:pt x="736" y="270"/>
                    </a:lnTo>
                    <a:lnTo>
                      <a:pt x="733" y="265"/>
                    </a:lnTo>
                    <a:lnTo>
                      <a:pt x="731" y="253"/>
                    </a:lnTo>
                    <a:lnTo>
                      <a:pt x="731" y="247"/>
                    </a:lnTo>
                    <a:lnTo>
                      <a:pt x="730" y="245"/>
                    </a:lnTo>
                    <a:lnTo>
                      <a:pt x="731" y="241"/>
                    </a:lnTo>
                    <a:lnTo>
                      <a:pt x="733" y="238"/>
                    </a:lnTo>
                    <a:lnTo>
                      <a:pt x="733" y="235"/>
                    </a:lnTo>
                    <a:lnTo>
                      <a:pt x="734" y="232"/>
                    </a:lnTo>
                    <a:lnTo>
                      <a:pt x="736" y="230"/>
                    </a:lnTo>
                    <a:lnTo>
                      <a:pt x="737" y="232"/>
                    </a:lnTo>
                    <a:lnTo>
                      <a:pt x="739" y="231"/>
                    </a:lnTo>
                    <a:lnTo>
                      <a:pt x="741" y="227"/>
                    </a:lnTo>
                    <a:lnTo>
                      <a:pt x="740" y="220"/>
                    </a:lnTo>
                    <a:lnTo>
                      <a:pt x="741" y="217"/>
                    </a:lnTo>
                    <a:lnTo>
                      <a:pt x="741" y="213"/>
                    </a:lnTo>
                    <a:lnTo>
                      <a:pt x="738" y="210"/>
                    </a:lnTo>
                    <a:lnTo>
                      <a:pt x="738" y="205"/>
                    </a:lnTo>
                    <a:lnTo>
                      <a:pt x="736" y="200"/>
                    </a:lnTo>
                    <a:lnTo>
                      <a:pt x="735" y="197"/>
                    </a:lnTo>
                    <a:lnTo>
                      <a:pt x="734" y="195"/>
                    </a:lnTo>
                    <a:lnTo>
                      <a:pt x="733" y="195"/>
                    </a:lnTo>
                    <a:lnTo>
                      <a:pt x="732" y="198"/>
                    </a:lnTo>
                    <a:lnTo>
                      <a:pt x="729" y="204"/>
                    </a:lnTo>
                    <a:lnTo>
                      <a:pt x="725" y="208"/>
                    </a:lnTo>
                    <a:lnTo>
                      <a:pt x="724" y="211"/>
                    </a:lnTo>
                    <a:lnTo>
                      <a:pt x="724" y="218"/>
                    </a:lnTo>
                    <a:lnTo>
                      <a:pt x="723" y="219"/>
                    </a:lnTo>
                    <a:lnTo>
                      <a:pt x="722" y="218"/>
                    </a:lnTo>
                    <a:lnTo>
                      <a:pt x="719" y="220"/>
                    </a:lnTo>
                    <a:lnTo>
                      <a:pt x="720" y="221"/>
                    </a:lnTo>
                    <a:lnTo>
                      <a:pt x="719" y="222"/>
                    </a:lnTo>
                    <a:lnTo>
                      <a:pt x="716" y="225"/>
                    </a:lnTo>
                    <a:lnTo>
                      <a:pt x="715" y="227"/>
                    </a:lnTo>
                    <a:lnTo>
                      <a:pt x="712" y="229"/>
                    </a:lnTo>
                    <a:lnTo>
                      <a:pt x="711" y="230"/>
                    </a:lnTo>
                    <a:lnTo>
                      <a:pt x="711" y="228"/>
                    </a:lnTo>
                    <a:lnTo>
                      <a:pt x="712" y="226"/>
                    </a:lnTo>
                    <a:lnTo>
                      <a:pt x="712" y="223"/>
                    </a:lnTo>
                    <a:lnTo>
                      <a:pt x="712" y="221"/>
                    </a:lnTo>
                    <a:lnTo>
                      <a:pt x="715" y="217"/>
                    </a:lnTo>
                    <a:lnTo>
                      <a:pt x="715" y="214"/>
                    </a:lnTo>
                    <a:lnTo>
                      <a:pt x="715" y="211"/>
                    </a:lnTo>
                    <a:lnTo>
                      <a:pt x="717" y="209"/>
                    </a:lnTo>
                    <a:lnTo>
                      <a:pt x="717" y="205"/>
                    </a:lnTo>
                    <a:lnTo>
                      <a:pt x="717" y="204"/>
                    </a:lnTo>
                    <a:lnTo>
                      <a:pt x="717" y="201"/>
                    </a:lnTo>
                    <a:lnTo>
                      <a:pt x="715" y="196"/>
                    </a:lnTo>
                    <a:lnTo>
                      <a:pt x="715" y="193"/>
                    </a:lnTo>
                    <a:lnTo>
                      <a:pt x="713" y="190"/>
                    </a:lnTo>
                    <a:lnTo>
                      <a:pt x="713" y="188"/>
                    </a:lnTo>
                    <a:lnTo>
                      <a:pt x="714" y="189"/>
                    </a:lnTo>
                    <a:lnTo>
                      <a:pt x="716" y="189"/>
                    </a:lnTo>
                    <a:lnTo>
                      <a:pt x="716" y="193"/>
                    </a:lnTo>
                    <a:lnTo>
                      <a:pt x="717" y="192"/>
                    </a:lnTo>
                    <a:lnTo>
                      <a:pt x="720" y="188"/>
                    </a:lnTo>
                    <a:lnTo>
                      <a:pt x="723" y="188"/>
                    </a:lnTo>
                    <a:lnTo>
                      <a:pt x="724" y="186"/>
                    </a:lnTo>
                    <a:lnTo>
                      <a:pt x="723" y="184"/>
                    </a:lnTo>
                    <a:lnTo>
                      <a:pt x="720" y="187"/>
                    </a:lnTo>
                    <a:lnTo>
                      <a:pt x="718" y="184"/>
                    </a:lnTo>
                    <a:lnTo>
                      <a:pt x="716" y="183"/>
                    </a:lnTo>
                    <a:lnTo>
                      <a:pt x="716" y="182"/>
                    </a:lnTo>
                    <a:lnTo>
                      <a:pt x="717" y="181"/>
                    </a:lnTo>
                    <a:lnTo>
                      <a:pt x="716" y="180"/>
                    </a:lnTo>
                    <a:lnTo>
                      <a:pt x="714" y="180"/>
                    </a:lnTo>
                    <a:lnTo>
                      <a:pt x="713" y="183"/>
                    </a:lnTo>
                    <a:lnTo>
                      <a:pt x="710" y="184"/>
                    </a:lnTo>
                    <a:lnTo>
                      <a:pt x="708" y="181"/>
                    </a:lnTo>
                    <a:lnTo>
                      <a:pt x="707" y="178"/>
                    </a:lnTo>
                    <a:lnTo>
                      <a:pt x="706" y="177"/>
                    </a:lnTo>
                    <a:lnTo>
                      <a:pt x="702" y="178"/>
                    </a:lnTo>
                    <a:lnTo>
                      <a:pt x="702" y="176"/>
                    </a:lnTo>
                    <a:lnTo>
                      <a:pt x="702" y="173"/>
                    </a:lnTo>
                    <a:lnTo>
                      <a:pt x="704" y="172"/>
                    </a:lnTo>
                    <a:lnTo>
                      <a:pt x="704" y="170"/>
                    </a:lnTo>
                    <a:lnTo>
                      <a:pt x="706" y="169"/>
                    </a:lnTo>
                    <a:lnTo>
                      <a:pt x="713" y="163"/>
                    </a:lnTo>
                    <a:lnTo>
                      <a:pt x="714" y="162"/>
                    </a:lnTo>
                    <a:lnTo>
                      <a:pt x="712" y="159"/>
                    </a:lnTo>
                    <a:lnTo>
                      <a:pt x="709" y="160"/>
                    </a:lnTo>
                    <a:lnTo>
                      <a:pt x="709" y="159"/>
                    </a:lnTo>
                    <a:lnTo>
                      <a:pt x="711" y="158"/>
                    </a:lnTo>
                    <a:lnTo>
                      <a:pt x="712" y="154"/>
                    </a:lnTo>
                    <a:lnTo>
                      <a:pt x="716" y="152"/>
                    </a:lnTo>
                    <a:lnTo>
                      <a:pt x="715" y="156"/>
                    </a:lnTo>
                    <a:lnTo>
                      <a:pt x="716" y="159"/>
                    </a:lnTo>
                    <a:lnTo>
                      <a:pt x="719" y="159"/>
                    </a:lnTo>
                    <a:lnTo>
                      <a:pt x="720" y="159"/>
                    </a:lnTo>
                    <a:lnTo>
                      <a:pt x="723" y="158"/>
                    </a:lnTo>
                    <a:lnTo>
                      <a:pt x="723" y="155"/>
                    </a:lnTo>
                    <a:lnTo>
                      <a:pt x="721" y="152"/>
                    </a:lnTo>
                    <a:lnTo>
                      <a:pt x="719" y="151"/>
                    </a:lnTo>
                    <a:lnTo>
                      <a:pt x="719" y="149"/>
                    </a:lnTo>
                    <a:lnTo>
                      <a:pt x="719" y="145"/>
                    </a:lnTo>
                    <a:lnTo>
                      <a:pt x="719" y="143"/>
                    </a:lnTo>
                    <a:lnTo>
                      <a:pt x="719" y="142"/>
                    </a:lnTo>
                    <a:lnTo>
                      <a:pt x="719" y="138"/>
                    </a:lnTo>
                    <a:lnTo>
                      <a:pt x="717" y="135"/>
                    </a:lnTo>
                    <a:lnTo>
                      <a:pt x="718" y="132"/>
                    </a:lnTo>
                    <a:lnTo>
                      <a:pt x="716" y="128"/>
                    </a:lnTo>
                    <a:lnTo>
                      <a:pt x="718" y="128"/>
                    </a:lnTo>
                    <a:lnTo>
                      <a:pt x="718" y="123"/>
                    </a:lnTo>
                    <a:lnTo>
                      <a:pt x="720" y="119"/>
                    </a:lnTo>
                    <a:lnTo>
                      <a:pt x="720" y="117"/>
                    </a:lnTo>
                    <a:lnTo>
                      <a:pt x="723" y="114"/>
                    </a:lnTo>
                    <a:lnTo>
                      <a:pt x="723" y="111"/>
                    </a:lnTo>
                    <a:lnTo>
                      <a:pt x="721" y="111"/>
                    </a:lnTo>
                    <a:lnTo>
                      <a:pt x="721" y="104"/>
                    </a:lnTo>
                    <a:lnTo>
                      <a:pt x="720" y="102"/>
                    </a:lnTo>
                    <a:lnTo>
                      <a:pt x="718" y="99"/>
                    </a:lnTo>
                    <a:lnTo>
                      <a:pt x="719" y="97"/>
                    </a:lnTo>
                    <a:lnTo>
                      <a:pt x="718" y="94"/>
                    </a:lnTo>
                    <a:lnTo>
                      <a:pt x="719" y="93"/>
                    </a:lnTo>
                    <a:lnTo>
                      <a:pt x="720" y="90"/>
                    </a:lnTo>
                    <a:lnTo>
                      <a:pt x="718" y="88"/>
                    </a:lnTo>
                    <a:lnTo>
                      <a:pt x="716" y="85"/>
                    </a:lnTo>
                    <a:lnTo>
                      <a:pt x="714" y="84"/>
                    </a:lnTo>
                    <a:lnTo>
                      <a:pt x="715" y="83"/>
                    </a:lnTo>
                    <a:lnTo>
                      <a:pt x="715" y="80"/>
                    </a:lnTo>
                    <a:lnTo>
                      <a:pt x="710" y="78"/>
                    </a:lnTo>
                    <a:lnTo>
                      <a:pt x="707" y="77"/>
                    </a:lnTo>
                    <a:lnTo>
                      <a:pt x="705" y="78"/>
                    </a:lnTo>
                    <a:lnTo>
                      <a:pt x="705" y="81"/>
                    </a:lnTo>
                    <a:lnTo>
                      <a:pt x="701" y="84"/>
                    </a:lnTo>
                    <a:lnTo>
                      <a:pt x="700" y="86"/>
                    </a:lnTo>
                    <a:lnTo>
                      <a:pt x="696" y="86"/>
                    </a:lnTo>
                    <a:lnTo>
                      <a:pt x="694" y="89"/>
                    </a:lnTo>
                    <a:lnTo>
                      <a:pt x="695" y="92"/>
                    </a:lnTo>
                    <a:lnTo>
                      <a:pt x="698" y="93"/>
                    </a:lnTo>
                    <a:lnTo>
                      <a:pt x="700" y="94"/>
                    </a:lnTo>
                    <a:lnTo>
                      <a:pt x="700" y="95"/>
                    </a:lnTo>
                    <a:lnTo>
                      <a:pt x="697" y="100"/>
                    </a:lnTo>
                    <a:lnTo>
                      <a:pt x="696" y="103"/>
                    </a:lnTo>
                    <a:lnTo>
                      <a:pt x="694" y="104"/>
                    </a:lnTo>
                    <a:lnTo>
                      <a:pt x="694" y="102"/>
                    </a:lnTo>
                    <a:lnTo>
                      <a:pt x="693" y="100"/>
                    </a:lnTo>
                    <a:lnTo>
                      <a:pt x="694" y="97"/>
                    </a:lnTo>
                    <a:lnTo>
                      <a:pt x="692" y="95"/>
                    </a:lnTo>
                    <a:lnTo>
                      <a:pt x="688" y="97"/>
                    </a:lnTo>
                    <a:lnTo>
                      <a:pt x="686" y="100"/>
                    </a:lnTo>
                    <a:lnTo>
                      <a:pt x="685" y="100"/>
                    </a:lnTo>
                    <a:lnTo>
                      <a:pt x="683" y="105"/>
                    </a:lnTo>
                    <a:lnTo>
                      <a:pt x="681" y="106"/>
                    </a:lnTo>
                    <a:lnTo>
                      <a:pt x="678" y="111"/>
                    </a:lnTo>
                    <a:lnTo>
                      <a:pt x="675" y="117"/>
                    </a:lnTo>
                    <a:lnTo>
                      <a:pt x="674" y="120"/>
                    </a:lnTo>
                    <a:lnTo>
                      <a:pt x="676" y="124"/>
                    </a:lnTo>
                    <a:lnTo>
                      <a:pt x="676" y="125"/>
                    </a:lnTo>
                    <a:lnTo>
                      <a:pt x="677" y="126"/>
                    </a:lnTo>
                    <a:lnTo>
                      <a:pt x="679" y="125"/>
                    </a:lnTo>
                    <a:lnTo>
                      <a:pt x="681" y="125"/>
                    </a:lnTo>
                    <a:lnTo>
                      <a:pt x="681" y="127"/>
                    </a:lnTo>
                    <a:lnTo>
                      <a:pt x="678" y="129"/>
                    </a:lnTo>
                    <a:lnTo>
                      <a:pt x="678" y="130"/>
                    </a:lnTo>
                    <a:lnTo>
                      <a:pt x="676" y="130"/>
                    </a:lnTo>
                    <a:lnTo>
                      <a:pt x="673" y="132"/>
                    </a:lnTo>
                    <a:lnTo>
                      <a:pt x="668" y="136"/>
                    </a:lnTo>
                    <a:lnTo>
                      <a:pt x="667" y="139"/>
                    </a:lnTo>
                    <a:lnTo>
                      <a:pt x="666" y="147"/>
                    </a:lnTo>
                    <a:lnTo>
                      <a:pt x="667" y="150"/>
                    </a:lnTo>
                    <a:lnTo>
                      <a:pt x="667" y="153"/>
                    </a:lnTo>
                    <a:lnTo>
                      <a:pt x="666" y="156"/>
                    </a:lnTo>
                    <a:lnTo>
                      <a:pt x="667" y="157"/>
                    </a:lnTo>
                    <a:lnTo>
                      <a:pt x="667" y="160"/>
                    </a:lnTo>
                    <a:lnTo>
                      <a:pt x="670" y="159"/>
                    </a:lnTo>
                    <a:lnTo>
                      <a:pt x="671" y="160"/>
                    </a:lnTo>
                    <a:lnTo>
                      <a:pt x="671" y="164"/>
                    </a:lnTo>
                    <a:lnTo>
                      <a:pt x="674" y="166"/>
                    </a:lnTo>
                    <a:lnTo>
                      <a:pt x="675" y="169"/>
                    </a:lnTo>
                    <a:lnTo>
                      <a:pt x="677" y="169"/>
                    </a:lnTo>
                    <a:lnTo>
                      <a:pt x="679" y="166"/>
                    </a:lnTo>
                    <a:lnTo>
                      <a:pt x="678" y="169"/>
                    </a:lnTo>
                    <a:lnTo>
                      <a:pt x="680" y="174"/>
                    </a:lnTo>
                    <a:lnTo>
                      <a:pt x="684" y="175"/>
                    </a:lnTo>
                    <a:lnTo>
                      <a:pt x="685" y="177"/>
                    </a:lnTo>
                    <a:lnTo>
                      <a:pt x="688" y="176"/>
                    </a:lnTo>
                    <a:lnTo>
                      <a:pt x="691" y="177"/>
                    </a:lnTo>
                    <a:lnTo>
                      <a:pt x="691" y="180"/>
                    </a:lnTo>
                    <a:lnTo>
                      <a:pt x="688" y="187"/>
                    </a:lnTo>
                    <a:lnTo>
                      <a:pt x="685" y="188"/>
                    </a:lnTo>
                    <a:lnTo>
                      <a:pt x="685" y="187"/>
                    </a:lnTo>
                    <a:lnTo>
                      <a:pt x="685" y="184"/>
                    </a:lnTo>
                    <a:lnTo>
                      <a:pt x="688" y="183"/>
                    </a:lnTo>
                    <a:lnTo>
                      <a:pt x="685" y="181"/>
                    </a:lnTo>
                    <a:lnTo>
                      <a:pt x="681" y="182"/>
                    </a:lnTo>
                    <a:lnTo>
                      <a:pt x="678" y="186"/>
                    </a:lnTo>
                    <a:lnTo>
                      <a:pt x="680" y="187"/>
                    </a:lnTo>
                    <a:lnTo>
                      <a:pt x="680" y="190"/>
                    </a:lnTo>
                    <a:lnTo>
                      <a:pt x="676" y="191"/>
                    </a:lnTo>
                    <a:lnTo>
                      <a:pt x="674" y="194"/>
                    </a:lnTo>
                    <a:lnTo>
                      <a:pt x="673" y="194"/>
                    </a:lnTo>
                    <a:lnTo>
                      <a:pt x="671" y="198"/>
                    </a:lnTo>
                    <a:lnTo>
                      <a:pt x="671" y="200"/>
                    </a:lnTo>
                    <a:lnTo>
                      <a:pt x="674" y="200"/>
                    </a:lnTo>
                    <a:lnTo>
                      <a:pt x="674" y="201"/>
                    </a:lnTo>
                    <a:lnTo>
                      <a:pt x="678" y="201"/>
                    </a:lnTo>
                    <a:lnTo>
                      <a:pt x="679" y="197"/>
                    </a:lnTo>
                    <a:lnTo>
                      <a:pt x="678" y="196"/>
                    </a:lnTo>
                    <a:lnTo>
                      <a:pt x="681" y="196"/>
                    </a:lnTo>
                    <a:lnTo>
                      <a:pt x="682" y="194"/>
                    </a:lnTo>
                    <a:lnTo>
                      <a:pt x="683" y="196"/>
                    </a:lnTo>
                    <a:lnTo>
                      <a:pt x="683" y="199"/>
                    </a:lnTo>
                    <a:lnTo>
                      <a:pt x="681" y="203"/>
                    </a:lnTo>
                    <a:lnTo>
                      <a:pt x="680" y="207"/>
                    </a:lnTo>
                    <a:lnTo>
                      <a:pt x="680" y="209"/>
                    </a:lnTo>
                    <a:lnTo>
                      <a:pt x="678" y="212"/>
                    </a:lnTo>
                    <a:lnTo>
                      <a:pt x="674" y="212"/>
                    </a:lnTo>
                    <a:lnTo>
                      <a:pt x="671" y="216"/>
                    </a:lnTo>
                    <a:lnTo>
                      <a:pt x="670" y="217"/>
                    </a:lnTo>
                    <a:lnTo>
                      <a:pt x="670" y="218"/>
                    </a:lnTo>
                    <a:lnTo>
                      <a:pt x="669" y="221"/>
                    </a:lnTo>
                    <a:lnTo>
                      <a:pt x="662" y="225"/>
                    </a:lnTo>
                    <a:lnTo>
                      <a:pt x="661" y="227"/>
                    </a:lnTo>
                    <a:lnTo>
                      <a:pt x="658" y="228"/>
                    </a:lnTo>
                    <a:lnTo>
                      <a:pt x="657" y="226"/>
                    </a:lnTo>
                    <a:lnTo>
                      <a:pt x="656" y="226"/>
                    </a:lnTo>
                    <a:lnTo>
                      <a:pt x="656" y="225"/>
                    </a:lnTo>
                    <a:lnTo>
                      <a:pt x="654" y="227"/>
                    </a:lnTo>
                    <a:lnTo>
                      <a:pt x="652" y="228"/>
                    </a:lnTo>
                    <a:lnTo>
                      <a:pt x="653" y="226"/>
                    </a:lnTo>
                    <a:lnTo>
                      <a:pt x="652" y="225"/>
                    </a:lnTo>
                    <a:lnTo>
                      <a:pt x="650" y="228"/>
                    </a:lnTo>
                    <a:lnTo>
                      <a:pt x="648" y="232"/>
                    </a:lnTo>
                    <a:lnTo>
                      <a:pt x="646" y="236"/>
                    </a:lnTo>
                    <a:lnTo>
                      <a:pt x="645" y="238"/>
                    </a:lnTo>
                    <a:lnTo>
                      <a:pt x="647" y="239"/>
                    </a:lnTo>
                    <a:lnTo>
                      <a:pt x="647" y="242"/>
                    </a:lnTo>
                    <a:lnTo>
                      <a:pt x="645" y="247"/>
                    </a:lnTo>
                    <a:lnTo>
                      <a:pt x="645" y="249"/>
                    </a:lnTo>
                    <a:lnTo>
                      <a:pt x="646" y="252"/>
                    </a:lnTo>
                    <a:lnTo>
                      <a:pt x="644" y="253"/>
                    </a:lnTo>
                    <a:lnTo>
                      <a:pt x="643" y="257"/>
                    </a:lnTo>
                    <a:lnTo>
                      <a:pt x="644" y="257"/>
                    </a:lnTo>
                    <a:lnTo>
                      <a:pt x="646" y="256"/>
                    </a:lnTo>
                    <a:lnTo>
                      <a:pt x="647" y="253"/>
                    </a:lnTo>
                    <a:lnTo>
                      <a:pt x="650" y="254"/>
                    </a:lnTo>
                    <a:lnTo>
                      <a:pt x="652" y="252"/>
                    </a:lnTo>
                    <a:lnTo>
                      <a:pt x="650" y="255"/>
                    </a:lnTo>
                    <a:lnTo>
                      <a:pt x="647" y="255"/>
                    </a:lnTo>
                    <a:lnTo>
                      <a:pt x="645" y="259"/>
                    </a:lnTo>
                    <a:lnTo>
                      <a:pt x="641" y="259"/>
                    </a:lnTo>
                    <a:lnTo>
                      <a:pt x="641" y="263"/>
                    </a:lnTo>
                    <a:lnTo>
                      <a:pt x="639" y="266"/>
                    </a:lnTo>
                    <a:lnTo>
                      <a:pt x="636" y="263"/>
                    </a:lnTo>
                    <a:lnTo>
                      <a:pt x="633" y="263"/>
                    </a:lnTo>
                    <a:lnTo>
                      <a:pt x="632" y="261"/>
                    </a:lnTo>
                    <a:lnTo>
                      <a:pt x="630" y="263"/>
                    </a:lnTo>
                    <a:lnTo>
                      <a:pt x="631" y="268"/>
                    </a:lnTo>
                    <a:lnTo>
                      <a:pt x="629" y="275"/>
                    </a:lnTo>
                    <a:lnTo>
                      <a:pt x="629" y="267"/>
                    </a:lnTo>
                    <a:lnTo>
                      <a:pt x="629" y="263"/>
                    </a:lnTo>
                    <a:lnTo>
                      <a:pt x="626" y="260"/>
                    </a:lnTo>
                    <a:lnTo>
                      <a:pt x="628" y="256"/>
                    </a:lnTo>
                    <a:lnTo>
                      <a:pt x="629" y="255"/>
                    </a:lnTo>
                    <a:lnTo>
                      <a:pt x="630" y="259"/>
                    </a:lnTo>
                    <a:lnTo>
                      <a:pt x="633" y="258"/>
                    </a:lnTo>
                    <a:lnTo>
                      <a:pt x="635" y="261"/>
                    </a:lnTo>
                    <a:lnTo>
                      <a:pt x="638" y="263"/>
                    </a:lnTo>
                    <a:lnTo>
                      <a:pt x="640" y="260"/>
                    </a:lnTo>
                    <a:lnTo>
                      <a:pt x="640" y="258"/>
                    </a:lnTo>
                    <a:lnTo>
                      <a:pt x="641" y="253"/>
                    </a:lnTo>
                    <a:lnTo>
                      <a:pt x="639" y="255"/>
                    </a:lnTo>
                    <a:lnTo>
                      <a:pt x="637" y="254"/>
                    </a:lnTo>
                    <a:lnTo>
                      <a:pt x="639" y="252"/>
                    </a:lnTo>
                    <a:lnTo>
                      <a:pt x="641" y="249"/>
                    </a:lnTo>
                    <a:lnTo>
                      <a:pt x="639" y="249"/>
                    </a:lnTo>
                    <a:lnTo>
                      <a:pt x="637" y="251"/>
                    </a:lnTo>
                    <a:lnTo>
                      <a:pt x="633" y="252"/>
                    </a:lnTo>
                    <a:lnTo>
                      <a:pt x="633" y="250"/>
                    </a:lnTo>
                    <a:lnTo>
                      <a:pt x="636" y="248"/>
                    </a:lnTo>
                    <a:lnTo>
                      <a:pt x="636" y="245"/>
                    </a:lnTo>
                    <a:lnTo>
                      <a:pt x="635" y="245"/>
                    </a:lnTo>
                    <a:lnTo>
                      <a:pt x="633" y="246"/>
                    </a:lnTo>
                    <a:lnTo>
                      <a:pt x="633" y="244"/>
                    </a:lnTo>
                    <a:lnTo>
                      <a:pt x="633" y="239"/>
                    </a:lnTo>
                    <a:lnTo>
                      <a:pt x="635" y="235"/>
                    </a:lnTo>
                    <a:lnTo>
                      <a:pt x="636" y="238"/>
                    </a:lnTo>
                    <a:lnTo>
                      <a:pt x="636" y="236"/>
                    </a:lnTo>
                    <a:lnTo>
                      <a:pt x="636" y="234"/>
                    </a:lnTo>
                    <a:lnTo>
                      <a:pt x="641" y="229"/>
                    </a:lnTo>
                    <a:lnTo>
                      <a:pt x="641" y="228"/>
                    </a:lnTo>
                    <a:lnTo>
                      <a:pt x="646" y="225"/>
                    </a:lnTo>
                    <a:lnTo>
                      <a:pt x="646" y="221"/>
                    </a:lnTo>
                    <a:lnTo>
                      <a:pt x="647" y="218"/>
                    </a:lnTo>
                    <a:lnTo>
                      <a:pt x="650" y="218"/>
                    </a:lnTo>
                    <a:lnTo>
                      <a:pt x="650" y="217"/>
                    </a:lnTo>
                    <a:lnTo>
                      <a:pt x="647" y="216"/>
                    </a:lnTo>
                    <a:lnTo>
                      <a:pt x="643" y="218"/>
                    </a:lnTo>
                    <a:lnTo>
                      <a:pt x="641" y="221"/>
                    </a:lnTo>
                    <a:lnTo>
                      <a:pt x="638" y="223"/>
                    </a:lnTo>
                    <a:lnTo>
                      <a:pt x="636" y="222"/>
                    </a:lnTo>
                    <a:lnTo>
                      <a:pt x="636" y="221"/>
                    </a:lnTo>
                    <a:lnTo>
                      <a:pt x="640" y="219"/>
                    </a:lnTo>
                    <a:lnTo>
                      <a:pt x="641" y="217"/>
                    </a:lnTo>
                    <a:lnTo>
                      <a:pt x="639" y="215"/>
                    </a:lnTo>
                    <a:lnTo>
                      <a:pt x="636" y="216"/>
                    </a:lnTo>
                    <a:lnTo>
                      <a:pt x="635" y="214"/>
                    </a:lnTo>
                    <a:lnTo>
                      <a:pt x="636" y="211"/>
                    </a:lnTo>
                    <a:lnTo>
                      <a:pt x="636" y="207"/>
                    </a:lnTo>
                    <a:lnTo>
                      <a:pt x="634" y="206"/>
                    </a:lnTo>
                    <a:lnTo>
                      <a:pt x="633" y="206"/>
                    </a:lnTo>
                    <a:lnTo>
                      <a:pt x="632" y="208"/>
                    </a:lnTo>
                    <a:lnTo>
                      <a:pt x="632" y="207"/>
                    </a:lnTo>
                    <a:lnTo>
                      <a:pt x="633" y="204"/>
                    </a:lnTo>
                    <a:lnTo>
                      <a:pt x="632" y="201"/>
                    </a:lnTo>
                    <a:lnTo>
                      <a:pt x="629" y="201"/>
                    </a:lnTo>
                    <a:lnTo>
                      <a:pt x="628" y="205"/>
                    </a:lnTo>
                    <a:lnTo>
                      <a:pt x="626" y="207"/>
                    </a:lnTo>
                    <a:lnTo>
                      <a:pt x="625" y="208"/>
                    </a:lnTo>
                    <a:lnTo>
                      <a:pt x="624" y="207"/>
                    </a:lnTo>
                    <a:lnTo>
                      <a:pt x="624" y="205"/>
                    </a:lnTo>
                    <a:lnTo>
                      <a:pt x="622" y="203"/>
                    </a:lnTo>
                    <a:lnTo>
                      <a:pt x="620" y="203"/>
                    </a:lnTo>
                    <a:lnTo>
                      <a:pt x="619" y="204"/>
                    </a:lnTo>
                    <a:lnTo>
                      <a:pt x="620" y="207"/>
                    </a:lnTo>
                    <a:lnTo>
                      <a:pt x="619" y="208"/>
                    </a:lnTo>
                    <a:lnTo>
                      <a:pt x="621" y="211"/>
                    </a:lnTo>
                    <a:lnTo>
                      <a:pt x="621" y="214"/>
                    </a:lnTo>
                    <a:lnTo>
                      <a:pt x="619" y="215"/>
                    </a:lnTo>
                    <a:lnTo>
                      <a:pt x="618" y="214"/>
                    </a:lnTo>
                    <a:lnTo>
                      <a:pt x="618" y="211"/>
                    </a:lnTo>
                    <a:lnTo>
                      <a:pt x="617" y="211"/>
                    </a:lnTo>
                    <a:lnTo>
                      <a:pt x="616" y="213"/>
                    </a:lnTo>
                    <a:lnTo>
                      <a:pt x="618" y="220"/>
                    </a:lnTo>
                    <a:lnTo>
                      <a:pt x="619" y="225"/>
                    </a:lnTo>
                    <a:lnTo>
                      <a:pt x="622" y="227"/>
                    </a:lnTo>
                    <a:lnTo>
                      <a:pt x="624" y="229"/>
                    </a:lnTo>
                    <a:lnTo>
                      <a:pt x="623" y="236"/>
                    </a:lnTo>
                    <a:lnTo>
                      <a:pt x="622" y="232"/>
                    </a:lnTo>
                    <a:lnTo>
                      <a:pt x="621" y="231"/>
                    </a:lnTo>
                    <a:lnTo>
                      <a:pt x="617" y="225"/>
                    </a:lnTo>
                    <a:lnTo>
                      <a:pt x="616" y="221"/>
                    </a:lnTo>
                    <a:lnTo>
                      <a:pt x="615" y="215"/>
                    </a:lnTo>
                    <a:lnTo>
                      <a:pt x="613" y="214"/>
                    </a:lnTo>
                    <a:lnTo>
                      <a:pt x="612" y="216"/>
                    </a:lnTo>
                    <a:lnTo>
                      <a:pt x="613" y="221"/>
                    </a:lnTo>
                    <a:lnTo>
                      <a:pt x="615" y="224"/>
                    </a:lnTo>
                    <a:lnTo>
                      <a:pt x="616" y="228"/>
                    </a:lnTo>
                    <a:lnTo>
                      <a:pt x="614" y="228"/>
                    </a:lnTo>
                    <a:lnTo>
                      <a:pt x="612" y="225"/>
                    </a:lnTo>
                    <a:lnTo>
                      <a:pt x="607" y="227"/>
                    </a:lnTo>
                    <a:lnTo>
                      <a:pt x="605" y="228"/>
                    </a:lnTo>
                    <a:lnTo>
                      <a:pt x="604" y="225"/>
                    </a:lnTo>
                    <a:lnTo>
                      <a:pt x="602" y="225"/>
                    </a:lnTo>
                    <a:lnTo>
                      <a:pt x="597" y="221"/>
                    </a:lnTo>
                    <a:lnTo>
                      <a:pt x="591" y="221"/>
                    </a:lnTo>
                    <a:lnTo>
                      <a:pt x="591" y="219"/>
                    </a:lnTo>
                    <a:lnTo>
                      <a:pt x="590" y="219"/>
                    </a:lnTo>
                    <a:lnTo>
                      <a:pt x="586" y="221"/>
                    </a:lnTo>
                    <a:lnTo>
                      <a:pt x="584" y="224"/>
                    </a:lnTo>
                    <a:lnTo>
                      <a:pt x="580" y="224"/>
                    </a:lnTo>
                    <a:lnTo>
                      <a:pt x="577" y="226"/>
                    </a:lnTo>
                    <a:lnTo>
                      <a:pt x="574" y="223"/>
                    </a:lnTo>
                    <a:lnTo>
                      <a:pt x="573" y="222"/>
                    </a:lnTo>
                    <a:lnTo>
                      <a:pt x="573" y="220"/>
                    </a:lnTo>
                    <a:lnTo>
                      <a:pt x="571" y="218"/>
                    </a:lnTo>
                    <a:lnTo>
                      <a:pt x="568" y="221"/>
                    </a:lnTo>
                    <a:lnTo>
                      <a:pt x="568" y="218"/>
                    </a:lnTo>
                    <a:lnTo>
                      <a:pt x="564" y="214"/>
                    </a:lnTo>
                    <a:lnTo>
                      <a:pt x="564" y="212"/>
                    </a:lnTo>
                    <a:lnTo>
                      <a:pt x="563" y="211"/>
                    </a:lnTo>
                    <a:lnTo>
                      <a:pt x="563" y="210"/>
                    </a:lnTo>
                    <a:lnTo>
                      <a:pt x="564" y="208"/>
                    </a:lnTo>
                    <a:lnTo>
                      <a:pt x="562" y="206"/>
                    </a:lnTo>
                    <a:lnTo>
                      <a:pt x="561" y="207"/>
                    </a:lnTo>
                    <a:lnTo>
                      <a:pt x="560" y="205"/>
                    </a:lnTo>
                    <a:lnTo>
                      <a:pt x="560" y="203"/>
                    </a:lnTo>
                    <a:lnTo>
                      <a:pt x="560" y="202"/>
                    </a:lnTo>
                    <a:lnTo>
                      <a:pt x="557" y="204"/>
                    </a:lnTo>
                    <a:lnTo>
                      <a:pt x="554" y="204"/>
                    </a:lnTo>
                    <a:lnTo>
                      <a:pt x="552" y="201"/>
                    </a:lnTo>
                    <a:lnTo>
                      <a:pt x="551" y="202"/>
                    </a:lnTo>
                    <a:lnTo>
                      <a:pt x="550" y="201"/>
                    </a:lnTo>
                    <a:lnTo>
                      <a:pt x="548" y="199"/>
                    </a:lnTo>
                    <a:lnTo>
                      <a:pt x="545" y="200"/>
                    </a:lnTo>
                    <a:lnTo>
                      <a:pt x="546" y="197"/>
                    </a:lnTo>
                    <a:lnTo>
                      <a:pt x="546" y="194"/>
                    </a:lnTo>
                    <a:lnTo>
                      <a:pt x="549" y="193"/>
                    </a:lnTo>
                    <a:lnTo>
                      <a:pt x="549" y="191"/>
                    </a:lnTo>
                    <a:lnTo>
                      <a:pt x="547" y="190"/>
                    </a:lnTo>
                    <a:lnTo>
                      <a:pt x="545" y="190"/>
                    </a:lnTo>
                    <a:lnTo>
                      <a:pt x="544" y="183"/>
                    </a:lnTo>
                    <a:lnTo>
                      <a:pt x="543" y="182"/>
                    </a:lnTo>
                    <a:lnTo>
                      <a:pt x="543" y="181"/>
                    </a:lnTo>
                    <a:lnTo>
                      <a:pt x="545" y="180"/>
                    </a:lnTo>
                    <a:lnTo>
                      <a:pt x="546" y="178"/>
                    </a:lnTo>
                    <a:lnTo>
                      <a:pt x="544" y="177"/>
                    </a:lnTo>
                    <a:lnTo>
                      <a:pt x="545" y="175"/>
                    </a:lnTo>
                    <a:lnTo>
                      <a:pt x="546" y="168"/>
                    </a:lnTo>
                    <a:lnTo>
                      <a:pt x="544" y="166"/>
                    </a:lnTo>
                    <a:lnTo>
                      <a:pt x="543" y="165"/>
                    </a:lnTo>
                    <a:lnTo>
                      <a:pt x="542" y="163"/>
                    </a:lnTo>
                    <a:lnTo>
                      <a:pt x="540" y="161"/>
                    </a:lnTo>
                    <a:lnTo>
                      <a:pt x="536" y="163"/>
                    </a:lnTo>
                    <a:lnTo>
                      <a:pt x="535" y="162"/>
                    </a:lnTo>
                    <a:lnTo>
                      <a:pt x="527" y="165"/>
                    </a:lnTo>
                    <a:lnTo>
                      <a:pt x="517" y="165"/>
                    </a:lnTo>
                    <a:lnTo>
                      <a:pt x="514" y="164"/>
                    </a:lnTo>
                    <a:lnTo>
                      <a:pt x="512" y="164"/>
                    </a:lnTo>
                    <a:lnTo>
                      <a:pt x="508" y="170"/>
                    </a:lnTo>
                    <a:lnTo>
                      <a:pt x="505" y="172"/>
                    </a:lnTo>
                    <a:lnTo>
                      <a:pt x="505" y="175"/>
                    </a:lnTo>
                    <a:lnTo>
                      <a:pt x="506" y="176"/>
                    </a:lnTo>
                    <a:lnTo>
                      <a:pt x="508" y="175"/>
                    </a:lnTo>
                    <a:lnTo>
                      <a:pt x="509" y="175"/>
                    </a:lnTo>
                    <a:lnTo>
                      <a:pt x="508" y="178"/>
                    </a:lnTo>
                    <a:lnTo>
                      <a:pt x="507" y="180"/>
                    </a:lnTo>
                    <a:lnTo>
                      <a:pt x="507" y="181"/>
                    </a:lnTo>
                    <a:lnTo>
                      <a:pt x="511" y="182"/>
                    </a:lnTo>
                    <a:lnTo>
                      <a:pt x="512" y="183"/>
                    </a:lnTo>
                    <a:lnTo>
                      <a:pt x="515" y="183"/>
                    </a:lnTo>
                    <a:lnTo>
                      <a:pt x="515" y="180"/>
                    </a:lnTo>
                    <a:lnTo>
                      <a:pt x="513" y="178"/>
                    </a:lnTo>
                    <a:lnTo>
                      <a:pt x="513" y="176"/>
                    </a:lnTo>
                    <a:lnTo>
                      <a:pt x="515" y="176"/>
                    </a:lnTo>
                    <a:lnTo>
                      <a:pt x="515" y="177"/>
                    </a:lnTo>
                    <a:lnTo>
                      <a:pt x="518" y="177"/>
                    </a:lnTo>
                    <a:lnTo>
                      <a:pt x="520" y="180"/>
                    </a:lnTo>
                    <a:lnTo>
                      <a:pt x="522" y="179"/>
                    </a:lnTo>
                    <a:lnTo>
                      <a:pt x="522" y="176"/>
                    </a:lnTo>
                    <a:lnTo>
                      <a:pt x="524" y="174"/>
                    </a:lnTo>
                    <a:lnTo>
                      <a:pt x="524" y="176"/>
                    </a:lnTo>
                    <a:lnTo>
                      <a:pt x="526" y="180"/>
                    </a:lnTo>
                    <a:lnTo>
                      <a:pt x="527" y="178"/>
                    </a:lnTo>
                    <a:lnTo>
                      <a:pt x="527" y="176"/>
                    </a:lnTo>
                    <a:lnTo>
                      <a:pt x="529" y="176"/>
                    </a:lnTo>
                    <a:lnTo>
                      <a:pt x="530" y="173"/>
                    </a:lnTo>
                    <a:lnTo>
                      <a:pt x="532" y="174"/>
                    </a:lnTo>
                    <a:lnTo>
                      <a:pt x="537" y="172"/>
                    </a:lnTo>
                    <a:lnTo>
                      <a:pt x="539" y="171"/>
                    </a:lnTo>
                    <a:lnTo>
                      <a:pt x="540" y="173"/>
                    </a:lnTo>
                    <a:lnTo>
                      <a:pt x="543" y="173"/>
                    </a:lnTo>
                    <a:lnTo>
                      <a:pt x="541" y="175"/>
                    </a:lnTo>
                    <a:lnTo>
                      <a:pt x="542" y="177"/>
                    </a:lnTo>
                    <a:lnTo>
                      <a:pt x="539" y="181"/>
                    </a:lnTo>
                    <a:lnTo>
                      <a:pt x="537" y="180"/>
                    </a:lnTo>
                    <a:lnTo>
                      <a:pt x="536" y="181"/>
                    </a:lnTo>
                    <a:lnTo>
                      <a:pt x="533" y="181"/>
                    </a:lnTo>
                    <a:lnTo>
                      <a:pt x="532" y="180"/>
                    </a:lnTo>
                    <a:lnTo>
                      <a:pt x="529" y="180"/>
                    </a:lnTo>
                    <a:lnTo>
                      <a:pt x="527" y="185"/>
                    </a:lnTo>
                    <a:lnTo>
                      <a:pt x="529" y="189"/>
                    </a:lnTo>
                    <a:lnTo>
                      <a:pt x="529" y="193"/>
                    </a:lnTo>
                    <a:lnTo>
                      <a:pt x="528" y="189"/>
                    </a:lnTo>
                    <a:lnTo>
                      <a:pt x="526" y="188"/>
                    </a:lnTo>
                    <a:lnTo>
                      <a:pt x="525" y="186"/>
                    </a:lnTo>
                    <a:lnTo>
                      <a:pt x="524" y="186"/>
                    </a:lnTo>
                    <a:lnTo>
                      <a:pt x="522" y="189"/>
                    </a:lnTo>
                    <a:lnTo>
                      <a:pt x="519" y="190"/>
                    </a:lnTo>
                    <a:lnTo>
                      <a:pt x="518" y="190"/>
                    </a:lnTo>
                    <a:lnTo>
                      <a:pt x="518" y="188"/>
                    </a:lnTo>
                    <a:lnTo>
                      <a:pt x="517" y="188"/>
                    </a:lnTo>
                    <a:lnTo>
                      <a:pt x="515" y="191"/>
                    </a:lnTo>
                    <a:lnTo>
                      <a:pt x="513" y="192"/>
                    </a:lnTo>
                    <a:lnTo>
                      <a:pt x="512" y="190"/>
                    </a:lnTo>
                    <a:lnTo>
                      <a:pt x="510" y="191"/>
                    </a:lnTo>
                    <a:lnTo>
                      <a:pt x="508" y="193"/>
                    </a:lnTo>
                    <a:lnTo>
                      <a:pt x="508" y="194"/>
                    </a:lnTo>
                    <a:lnTo>
                      <a:pt x="505" y="194"/>
                    </a:lnTo>
                    <a:lnTo>
                      <a:pt x="502" y="196"/>
                    </a:lnTo>
                    <a:lnTo>
                      <a:pt x="502" y="199"/>
                    </a:lnTo>
                    <a:lnTo>
                      <a:pt x="503" y="202"/>
                    </a:lnTo>
                    <a:lnTo>
                      <a:pt x="501" y="211"/>
                    </a:lnTo>
                    <a:lnTo>
                      <a:pt x="499" y="217"/>
                    </a:lnTo>
                    <a:lnTo>
                      <a:pt x="499" y="219"/>
                    </a:lnTo>
                    <a:lnTo>
                      <a:pt x="501" y="221"/>
                    </a:lnTo>
                    <a:lnTo>
                      <a:pt x="501" y="223"/>
                    </a:lnTo>
                    <a:lnTo>
                      <a:pt x="498" y="224"/>
                    </a:lnTo>
                    <a:lnTo>
                      <a:pt x="498" y="226"/>
                    </a:lnTo>
                    <a:lnTo>
                      <a:pt x="500" y="229"/>
                    </a:lnTo>
                    <a:lnTo>
                      <a:pt x="500" y="232"/>
                    </a:lnTo>
                    <a:lnTo>
                      <a:pt x="499" y="234"/>
                    </a:lnTo>
                    <a:lnTo>
                      <a:pt x="498" y="232"/>
                    </a:lnTo>
                    <a:lnTo>
                      <a:pt x="496" y="234"/>
                    </a:lnTo>
                    <a:lnTo>
                      <a:pt x="495" y="233"/>
                    </a:lnTo>
                    <a:lnTo>
                      <a:pt x="496" y="231"/>
                    </a:lnTo>
                    <a:lnTo>
                      <a:pt x="497" y="230"/>
                    </a:lnTo>
                    <a:lnTo>
                      <a:pt x="497" y="227"/>
                    </a:lnTo>
                    <a:lnTo>
                      <a:pt x="494" y="227"/>
                    </a:lnTo>
                    <a:lnTo>
                      <a:pt x="491" y="234"/>
                    </a:lnTo>
                    <a:lnTo>
                      <a:pt x="491" y="242"/>
                    </a:lnTo>
                    <a:lnTo>
                      <a:pt x="492" y="249"/>
                    </a:lnTo>
                    <a:lnTo>
                      <a:pt x="492" y="260"/>
                    </a:lnTo>
                    <a:lnTo>
                      <a:pt x="491" y="249"/>
                    </a:lnTo>
                    <a:lnTo>
                      <a:pt x="490" y="245"/>
                    </a:lnTo>
                    <a:lnTo>
                      <a:pt x="489" y="243"/>
                    </a:lnTo>
                    <a:lnTo>
                      <a:pt x="490" y="240"/>
                    </a:lnTo>
                    <a:lnTo>
                      <a:pt x="490" y="238"/>
                    </a:lnTo>
                    <a:lnTo>
                      <a:pt x="487" y="235"/>
                    </a:lnTo>
                    <a:lnTo>
                      <a:pt x="488" y="232"/>
                    </a:lnTo>
                    <a:lnTo>
                      <a:pt x="488" y="225"/>
                    </a:lnTo>
                    <a:lnTo>
                      <a:pt x="486" y="221"/>
                    </a:lnTo>
                    <a:lnTo>
                      <a:pt x="486" y="216"/>
                    </a:lnTo>
                    <a:lnTo>
                      <a:pt x="488" y="212"/>
                    </a:lnTo>
                    <a:lnTo>
                      <a:pt x="490" y="207"/>
                    </a:lnTo>
                    <a:lnTo>
                      <a:pt x="491" y="202"/>
                    </a:lnTo>
                    <a:lnTo>
                      <a:pt x="490" y="202"/>
                    </a:lnTo>
                    <a:lnTo>
                      <a:pt x="488" y="204"/>
                    </a:lnTo>
                    <a:lnTo>
                      <a:pt x="488" y="208"/>
                    </a:lnTo>
                    <a:lnTo>
                      <a:pt x="486" y="211"/>
                    </a:lnTo>
                    <a:lnTo>
                      <a:pt x="485" y="210"/>
                    </a:lnTo>
                    <a:lnTo>
                      <a:pt x="484" y="207"/>
                    </a:lnTo>
                    <a:lnTo>
                      <a:pt x="487" y="201"/>
                    </a:lnTo>
                    <a:lnTo>
                      <a:pt x="487" y="198"/>
                    </a:lnTo>
                    <a:lnTo>
                      <a:pt x="485" y="197"/>
                    </a:lnTo>
                    <a:lnTo>
                      <a:pt x="484" y="198"/>
                    </a:lnTo>
                    <a:lnTo>
                      <a:pt x="483" y="197"/>
                    </a:lnTo>
                    <a:lnTo>
                      <a:pt x="482" y="196"/>
                    </a:lnTo>
                    <a:lnTo>
                      <a:pt x="482" y="194"/>
                    </a:lnTo>
                    <a:lnTo>
                      <a:pt x="482" y="190"/>
                    </a:lnTo>
                    <a:lnTo>
                      <a:pt x="480" y="190"/>
                    </a:lnTo>
                    <a:lnTo>
                      <a:pt x="480" y="188"/>
                    </a:lnTo>
                    <a:lnTo>
                      <a:pt x="481" y="187"/>
                    </a:lnTo>
                    <a:lnTo>
                      <a:pt x="482" y="183"/>
                    </a:lnTo>
                    <a:lnTo>
                      <a:pt x="480" y="184"/>
                    </a:lnTo>
                    <a:lnTo>
                      <a:pt x="472" y="187"/>
                    </a:lnTo>
                    <a:lnTo>
                      <a:pt x="467" y="190"/>
                    </a:lnTo>
                    <a:lnTo>
                      <a:pt x="466" y="190"/>
                    </a:lnTo>
                    <a:lnTo>
                      <a:pt x="466" y="188"/>
                    </a:lnTo>
                    <a:lnTo>
                      <a:pt x="464" y="188"/>
                    </a:lnTo>
                    <a:lnTo>
                      <a:pt x="463" y="190"/>
                    </a:lnTo>
                    <a:lnTo>
                      <a:pt x="461" y="190"/>
                    </a:lnTo>
                    <a:lnTo>
                      <a:pt x="460" y="189"/>
                    </a:lnTo>
                    <a:lnTo>
                      <a:pt x="456" y="193"/>
                    </a:lnTo>
                    <a:lnTo>
                      <a:pt x="456" y="190"/>
                    </a:lnTo>
                    <a:lnTo>
                      <a:pt x="453" y="188"/>
                    </a:lnTo>
                    <a:lnTo>
                      <a:pt x="452" y="189"/>
                    </a:lnTo>
                    <a:lnTo>
                      <a:pt x="452" y="190"/>
                    </a:lnTo>
                    <a:lnTo>
                      <a:pt x="448" y="190"/>
                    </a:lnTo>
                    <a:lnTo>
                      <a:pt x="442" y="187"/>
                    </a:lnTo>
                    <a:lnTo>
                      <a:pt x="437" y="187"/>
                    </a:lnTo>
                    <a:lnTo>
                      <a:pt x="433" y="183"/>
                    </a:lnTo>
                    <a:lnTo>
                      <a:pt x="429" y="183"/>
                    </a:lnTo>
                    <a:lnTo>
                      <a:pt x="429" y="180"/>
                    </a:lnTo>
                    <a:lnTo>
                      <a:pt x="425" y="177"/>
                    </a:lnTo>
                    <a:lnTo>
                      <a:pt x="424" y="179"/>
                    </a:lnTo>
                    <a:lnTo>
                      <a:pt x="422" y="176"/>
                    </a:lnTo>
                    <a:lnTo>
                      <a:pt x="421" y="173"/>
                    </a:lnTo>
                    <a:lnTo>
                      <a:pt x="418" y="171"/>
                    </a:lnTo>
                    <a:lnTo>
                      <a:pt x="417" y="169"/>
                    </a:lnTo>
                    <a:lnTo>
                      <a:pt x="420" y="168"/>
                    </a:lnTo>
                    <a:lnTo>
                      <a:pt x="422" y="169"/>
                    </a:lnTo>
                    <a:lnTo>
                      <a:pt x="423" y="165"/>
                    </a:lnTo>
                    <a:lnTo>
                      <a:pt x="425" y="163"/>
                    </a:lnTo>
                    <a:lnTo>
                      <a:pt x="425" y="161"/>
                    </a:lnTo>
                    <a:lnTo>
                      <a:pt x="427" y="161"/>
                    </a:lnTo>
                    <a:lnTo>
                      <a:pt x="430" y="163"/>
                    </a:lnTo>
                    <a:lnTo>
                      <a:pt x="432" y="161"/>
                    </a:lnTo>
                    <a:lnTo>
                      <a:pt x="432" y="160"/>
                    </a:lnTo>
                    <a:lnTo>
                      <a:pt x="435" y="160"/>
                    </a:lnTo>
                    <a:lnTo>
                      <a:pt x="441" y="163"/>
                    </a:lnTo>
                    <a:lnTo>
                      <a:pt x="444" y="159"/>
                    </a:lnTo>
                    <a:lnTo>
                      <a:pt x="444" y="156"/>
                    </a:lnTo>
                    <a:lnTo>
                      <a:pt x="446" y="152"/>
                    </a:lnTo>
                    <a:lnTo>
                      <a:pt x="444" y="149"/>
                    </a:lnTo>
                    <a:lnTo>
                      <a:pt x="444" y="145"/>
                    </a:lnTo>
                    <a:lnTo>
                      <a:pt x="442" y="142"/>
                    </a:lnTo>
                    <a:lnTo>
                      <a:pt x="441" y="137"/>
                    </a:lnTo>
                    <a:lnTo>
                      <a:pt x="439" y="136"/>
                    </a:lnTo>
                    <a:lnTo>
                      <a:pt x="439" y="134"/>
                    </a:lnTo>
                    <a:lnTo>
                      <a:pt x="435" y="129"/>
                    </a:lnTo>
                    <a:lnTo>
                      <a:pt x="433" y="130"/>
                    </a:lnTo>
                    <a:lnTo>
                      <a:pt x="432" y="132"/>
                    </a:lnTo>
                    <a:lnTo>
                      <a:pt x="432" y="132"/>
                    </a:lnTo>
                    <a:lnTo>
                      <a:pt x="431" y="130"/>
                    </a:lnTo>
                    <a:lnTo>
                      <a:pt x="426" y="128"/>
                    </a:lnTo>
                    <a:lnTo>
                      <a:pt x="426" y="129"/>
                    </a:lnTo>
                    <a:lnTo>
                      <a:pt x="429" y="132"/>
                    </a:lnTo>
                    <a:lnTo>
                      <a:pt x="429" y="134"/>
                    </a:lnTo>
                    <a:lnTo>
                      <a:pt x="429" y="136"/>
                    </a:lnTo>
                    <a:lnTo>
                      <a:pt x="429" y="138"/>
                    </a:lnTo>
                    <a:lnTo>
                      <a:pt x="427" y="136"/>
                    </a:lnTo>
                    <a:lnTo>
                      <a:pt x="427" y="132"/>
                    </a:lnTo>
                    <a:lnTo>
                      <a:pt x="425" y="132"/>
                    </a:lnTo>
                    <a:lnTo>
                      <a:pt x="420" y="129"/>
                    </a:lnTo>
                    <a:lnTo>
                      <a:pt x="419" y="127"/>
                    </a:lnTo>
                    <a:lnTo>
                      <a:pt x="418" y="128"/>
                    </a:lnTo>
                    <a:lnTo>
                      <a:pt x="416" y="128"/>
                    </a:lnTo>
                    <a:lnTo>
                      <a:pt x="415" y="125"/>
                    </a:lnTo>
                    <a:lnTo>
                      <a:pt x="412" y="122"/>
                    </a:lnTo>
                    <a:lnTo>
                      <a:pt x="411" y="122"/>
                    </a:lnTo>
                    <a:lnTo>
                      <a:pt x="407" y="117"/>
                    </a:lnTo>
                    <a:lnTo>
                      <a:pt x="403" y="114"/>
                    </a:lnTo>
                    <a:lnTo>
                      <a:pt x="402" y="111"/>
                    </a:lnTo>
                    <a:lnTo>
                      <a:pt x="390" y="103"/>
                    </a:lnTo>
                    <a:lnTo>
                      <a:pt x="387" y="97"/>
                    </a:lnTo>
                    <a:lnTo>
                      <a:pt x="387" y="93"/>
                    </a:lnTo>
                    <a:lnTo>
                      <a:pt x="385" y="84"/>
                    </a:lnTo>
                    <a:lnTo>
                      <a:pt x="385" y="81"/>
                    </a:lnTo>
                    <a:lnTo>
                      <a:pt x="382" y="81"/>
                    </a:lnTo>
                    <a:lnTo>
                      <a:pt x="379" y="78"/>
                    </a:lnTo>
                    <a:lnTo>
                      <a:pt x="377" y="78"/>
                    </a:lnTo>
                    <a:lnTo>
                      <a:pt x="374" y="76"/>
                    </a:lnTo>
                    <a:lnTo>
                      <a:pt x="371" y="75"/>
                    </a:lnTo>
                    <a:lnTo>
                      <a:pt x="370" y="73"/>
                    </a:lnTo>
                    <a:lnTo>
                      <a:pt x="366" y="74"/>
                    </a:lnTo>
                    <a:lnTo>
                      <a:pt x="363" y="78"/>
                    </a:lnTo>
                    <a:lnTo>
                      <a:pt x="360" y="84"/>
                    </a:lnTo>
                    <a:lnTo>
                      <a:pt x="357" y="85"/>
                    </a:lnTo>
                    <a:lnTo>
                      <a:pt x="355" y="88"/>
                    </a:lnTo>
                    <a:lnTo>
                      <a:pt x="352" y="88"/>
                    </a:lnTo>
                    <a:lnTo>
                      <a:pt x="350" y="86"/>
                    </a:lnTo>
                    <a:lnTo>
                      <a:pt x="346" y="85"/>
                    </a:lnTo>
                    <a:lnTo>
                      <a:pt x="345" y="83"/>
                    </a:lnTo>
                    <a:lnTo>
                      <a:pt x="346" y="80"/>
                    </a:lnTo>
                    <a:lnTo>
                      <a:pt x="347" y="79"/>
                    </a:lnTo>
                    <a:lnTo>
                      <a:pt x="349" y="79"/>
                    </a:lnTo>
                    <a:lnTo>
                      <a:pt x="352" y="76"/>
                    </a:lnTo>
                    <a:lnTo>
                      <a:pt x="354" y="75"/>
                    </a:lnTo>
                    <a:lnTo>
                      <a:pt x="354" y="73"/>
                    </a:lnTo>
                    <a:lnTo>
                      <a:pt x="353" y="71"/>
                    </a:lnTo>
                    <a:lnTo>
                      <a:pt x="352" y="72"/>
                    </a:lnTo>
                    <a:lnTo>
                      <a:pt x="350" y="71"/>
                    </a:lnTo>
                    <a:lnTo>
                      <a:pt x="351" y="69"/>
                    </a:lnTo>
                    <a:lnTo>
                      <a:pt x="353" y="66"/>
                    </a:lnTo>
                    <a:lnTo>
                      <a:pt x="353" y="64"/>
                    </a:lnTo>
                    <a:lnTo>
                      <a:pt x="356" y="61"/>
                    </a:lnTo>
                    <a:lnTo>
                      <a:pt x="356" y="59"/>
                    </a:lnTo>
                    <a:lnTo>
                      <a:pt x="356" y="55"/>
                    </a:lnTo>
                    <a:lnTo>
                      <a:pt x="352" y="56"/>
                    </a:lnTo>
                    <a:lnTo>
                      <a:pt x="352" y="59"/>
                    </a:lnTo>
                    <a:lnTo>
                      <a:pt x="347" y="63"/>
                    </a:lnTo>
                    <a:lnTo>
                      <a:pt x="344" y="62"/>
                    </a:lnTo>
                    <a:lnTo>
                      <a:pt x="347" y="68"/>
                    </a:lnTo>
                    <a:lnTo>
                      <a:pt x="345" y="70"/>
                    </a:lnTo>
                    <a:lnTo>
                      <a:pt x="345" y="68"/>
                    </a:lnTo>
                    <a:lnTo>
                      <a:pt x="341" y="68"/>
                    </a:lnTo>
                    <a:lnTo>
                      <a:pt x="338" y="70"/>
                    </a:lnTo>
                    <a:lnTo>
                      <a:pt x="339" y="71"/>
                    </a:lnTo>
                    <a:lnTo>
                      <a:pt x="338" y="75"/>
                    </a:lnTo>
                    <a:lnTo>
                      <a:pt x="336" y="74"/>
                    </a:lnTo>
                    <a:lnTo>
                      <a:pt x="333" y="76"/>
                    </a:lnTo>
                    <a:lnTo>
                      <a:pt x="334" y="78"/>
                    </a:lnTo>
                    <a:lnTo>
                      <a:pt x="337" y="78"/>
                    </a:lnTo>
                    <a:lnTo>
                      <a:pt x="338" y="80"/>
                    </a:lnTo>
                    <a:lnTo>
                      <a:pt x="334" y="83"/>
                    </a:lnTo>
                    <a:lnTo>
                      <a:pt x="332" y="79"/>
                    </a:lnTo>
                    <a:lnTo>
                      <a:pt x="329" y="77"/>
                    </a:lnTo>
                    <a:lnTo>
                      <a:pt x="328" y="73"/>
                    </a:lnTo>
                    <a:lnTo>
                      <a:pt x="328" y="58"/>
                    </a:lnTo>
                    <a:lnTo>
                      <a:pt x="330" y="52"/>
                    </a:lnTo>
                    <a:lnTo>
                      <a:pt x="330" y="42"/>
                    </a:lnTo>
                    <a:lnTo>
                      <a:pt x="332" y="38"/>
                    </a:lnTo>
                    <a:lnTo>
                      <a:pt x="331" y="25"/>
                    </a:lnTo>
                    <a:lnTo>
                      <a:pt x="331" y="20"/>
                    </a:lnTo>
                    <a:lnTo>
                      <a:pt x="327" y="22"/>
                    </a:lnTo>
                    <a:lnTo>
                      <a:pt x="325" y="27"/>
                    </a:lnTo>
                    <a:lnTo>
                      <a:pt x="326" y="28"/>
                    </a:lnTo>
                    <a:lnTo>
                      <a:pt x="325" y="31"/>
                    </a:lnTo>
                    <a:lnTo>
                      <a:pt x="325" y="35"/>
                    </a:lnTo>
                    <a:lnTo>
                      <a:pt x="325" y="39"/>
                    </a:lnTo>
                    <a:lnTo>
                      <a:pt x="323" y="38"/>
                    </a:lnTo>
                    <a:lnTo>
                      <a:pt x="321" y="37"/>
                    </a:lnTo>
                    <a:lnTo>
                      <a:pt x="320" y="38"/>
                    </a:lnTo>
                    <a:lnTo>
                      <a:pt x="320" y="42"/>
                    </a:lnTo>
                    <a:lnTo>
                      <a:pt x="318" y="40"/>
                    </a:lnTo>
                    <a:lnTo>
                      <a:pt x="315" y="42"/>
                    </a:lnTo>
                    <a:lnTo>
                      <a:pt x="315" y="45"/>
                    </a:lnTo>
                    <a:lnTo>
                      <a:pt x="314" y="45"/>
                    </a:lnTo>
                    <a:lnTo>
                      <a:pt x="307" y="48"/>
                    </a:lnTo>
                    <a:lnTo>
                      <a:pt x="304" y="52"/>
                    </a:lnTo>
                    <a:lnTo>
                      <a:pt x="301" y="51"/>
                    </a:lnTo>
                    <a:lnTo>
                      <a:pt x="301" y="48"/>
                    </a:lnTo>
                    <a:lnTo>
                      <a:pt x="305" y="47"/>
                    </a:lnTo>
                    <a:lnTo>
                      <a:pt x="306" y="43"/>
                    </a:lnTo>
                    <a:lnTo>
                      <a:pt x="304" y="43"/>
                    </a:lnTo>
                    <a:lnTo>
                      <a:pt x="301" y="45"/>
                    </a:lnTo>
                    <a:lnTo>
                      <a:pt x="296" y="45"/>
                    </a:lnTo>
                    <a:lnTo>
                      <a:pt x="293" y="48"/>
                    </a:lnTo>
                    <a:lnTo>
                      <a:pt x="289" y="48"/>
                    </a:lnTo>
                    <a:lnTo>
                      <a:pt x="280" y="55"/>
                    </a:lnTo>
                    <a:lnTo>
                      <a:pt x="276" y="56"/>
                    </a:lnTo>
                    <a:lnTo>
                      <a:pt x="273" y="62"/>
                    </a:lnTo>
                    <a:lnTo>
                      <a:pt x="273" y="59"/>
                    </a:lnTo>
                    <a:lnTo>
                      <a:pt x="276" y="54"/>
                    </a:lnTo>
                    <a:lnTo>
                      <a:pt x="275" y="52"/>
                    </a:lnTo>
                    <a:lnTo>
                      <a:pt x="270" y="56"/>
                    </a:lnTo>
                    <a:lnTo>
                      <a:pt x="270" y="54"/>
                    </a:lnTo>
                    <a:lnTo>
                      <a:pt x="268" y="55"/>
                    </a:lnTo>
                    <a:lnTo>
                      <a:pt x="266" y="56"/>
                    </a:lnTo>
                    <a:lnTo>
                      <a:pt x="265" y="54"/>
                    </a:lnTo>
                    <a:lnTo>
                      <a:pt x="262" y="55"/>
                    </a:lnTo>
                    <a:lnTo>
                      <a:pt x="262" y="57"/>
                    </a:lnTo>
                    <a:lnTo>
                      <a:pt x="254" y="63"/>
                    </a:lnTo>
                    <a:lnTo>
                      <a:pt x="252" y="63"/>
                    </a:lnTo>
                    <a:lnTo>
                      <a:pt x="247" y="64"/>
                    </a:lnTo>
                    <a:lnTo>
                      <a:pt x="243" y="69"/>
                    </a:lnTo>
                    <a:lnTo>
                      <a:pt x="245" y="72"/>
                    </a:lnTo>
                    <a:lnTo>
                      <a:pt x="242" y="70"/>
                    </a:lnTo>
                    <a:lnTo>
                      <a:pt x="241" y="72"/>
                    </a:lnTo>
                    <a:lnTo>
                      <a:pt x="238" y="71"/>
                    </a:lnTo>
                    <a:lnTo>
                      <a:pt x="238" y="72"/>
                    </a:lnTo>
                    <a:lnTo>
                      <a:pt x="240" y="76"/>
                    </a:lnTo>
                    <a:lnTo>
                      <a:pt x="238" y="74"/>
                    </a:lnTo>
                    <a:lnTo>
                      <a:pt x="235" y="70"/>
                    </a:lnTo>
                    <a:lnTo>
                      <a:pt x="237" y="68"/>
                    </a:lnTo>
                    <a:lnTo>
                      <a:pt x="238" y="68"/>
                    </a:lnTo>
                    <a:lnTo>
                      <a:pt x="240" y="64"/>
                    </a:lnTo>
                    <a:lnTo>
                      <a:pt x="243" y="62"/>
                    </a:lnTo>
                    <a:lnTo>
                      <a:pt x="245" y="63"/>
                    </a:lnTo>
                    <a:lnTo>
                      <a:pt x="246" y="62"/>
                    </a:lnTo>
                    <a:lnTo>
                      <a:pt x="247" y="59"/>
                    </a:lnTo>
                    <a:lnTo>
                      <a:pt x="250" y="57"/>
                    </a:lnTo>
                    <a:lnTo>
                      <a:pt x="251" y="58"/>
                    </a:lnTo>
                    <a:lnTo>
                      <a:pt x="257" y="55"/>
                    </a:lnTo>
                    <a:lnTo>
                      <a:pt x="259" y="51"/>
                    </a:lnTo>
                    <a:lnTo>
                      <a:pt x="262" y="49"/>
                    </a:lnTo>
                    <a:lnTo>
                      <a:pt x="267" y="50"/>
                    </a:lnTo>
                    <a:lnTo>
                      <a:pt x="268" y="49"/>
                    </a:lnTo>
                    <a:lnTo>
                      <a:pt x="273" y="49"/>
                    </a:lnTo>
                    <a:lnTo>
                      <a:pt x="277" y="46"/>
                    </a:lnTo>
                    <a:lnTo>
                      <a:pt x="278" y="49"/>
                    </a:lnTo>
                    <a:lnTo>
                      <a:pt x="280" y="49"/>
                    </a:lnTo>
                    <a:lnTo>
                      <a:pt x="281" y="47"/>
                    </a:lnTo>
                    <a:lnTo>
                      <a:pt x="283" y="47"/>
                    </a:lnTo>
                    <a:lnTo>
                      <a:pt x="287" y="46"/>
                    </a:lnTo>
                    <a:lnTo>
                      <a:pt x="289" y="43"/>
                    </a:lnTo>
                    <a:lnTo>
                      <a:pt x="294" y="42"/>
                    </a:lnTo>
                    <a:lnTo>
                      <a:pt x="300" y="39"/>
                    </a:lnTo>
                    <a:lnTo>
                      <a:pt x="301" y="36"/>
                    </a:lnTo>
                    <a:lnTo>
                      <a:pt x="303" y="36"/>
                    </a:lnTo>
                    <a:lnTo>
                      <a:pt x="304" y="35"/>
                    </a:lnTo>
                    <a:lnTo>
                      <a:pt x="302" y="33"/>
                    </a:lnTo>
                    <a:lnTo>
                      <a:pt x="302" y="30"/>
                    </a:lnTo>
                    <a:lnTo>
                      <a:pt x="300" y="28"/>
                    </a:lnTo>
                    <a:lnTo>
                      <a:pt x="300" y="30"/>
                    </a:lnTo>
                    <a:lnTo>
                      <a:pt x="299" y="32"/>
                    </a:lnTo>
                    <a:lnTo>
                      <a:pt x="297" y="33"/>
                    </a:lnTo>
                    <a:lnTo>
                      <a:pt x="296" y="31"/>
                    </a:lnTo>
                    <a:lnTo>
                      <a:pt x="295" y="31"/>
                    </a:lnTo>
                    <a:lnTo>
                      <a:pt x="294" y="30"/>
                    </a:lnTo>
                    <a:lnTo>
                      <a:pt x="291" y="30"/>
                    </a:lnTo>
                    <a:lnTo>
                      <a:pt x="287" y="32"/>
                    </a:lnTo>
                    <a:lnTo>
                      <a:pt x="285" y="35"/>
                    </a:lnTo>
                    <a:lnTo>
                      <a:pt x="283" y="37"/>
                    </a:lnTo>
                    <a:lnTo>
                      <a:pt x="282" y="34"/>
                    </a:lnTo>
                    <a:lnTo>
                      <a:pt x="281" y="34"/>
                    </a:lnTo>
                    <a:lnTo>
                      <a:pt x="278" y="36"/>
                    </a:lnTo>
                    <a:lnTo>
                      <a:pt x="272" y="38"/>
                    </a:lnTo>
                    <a:lnTo>
                      <a:pt x="264" y="39"/>
                    </a:lnTo>
                    <a:lnTo>
                      <a:pt x="262" y="38"/>
                    </a:lnTo>
                    <a:lnTo>
                      <a:pt x="260" y="38"/>
                    </a:lnTo>
                    <a:lnTo>
                      <a:pt x="261" y="39"/>
                    </a:lnTo>
                    <a:lnTo>
                      <a:pt x="259" y="41"/>
                    </a:lnTo>
                    <a:lnTo>
                      <a:pt x="257" y="40"/>
                    </a:lnTo>
                    <a:lnTo>
                      <a:pt x="255" y="40"/>
                    </a:lnTo>
                    <a:lnTo>
                      <a:pt x="254" y="44"/>
                    </a:lnTo>
                    <a:lnTo>
                      <a:pt x="250" y="49"/>
                    </a:lnTo>
                    <a:lnTo>
                      <a:pt x="248" y="47"/>
                    </a:lnTo>
                    <a:lnTo>
                      <a:pt x="246" y="47"/>
                    </a:lnTo>
                    <a:lnTo>
                      <a:pt x="245" y="47"/>
                    </a:lnTo>
                    <a:lnTo>
                      <a:pt x="242" y="47"/>
                    </a:lnTo>
                    <a:lnTo>
                      <a:pt x="240" y="48"/>
                    </a:lnTo>
                    <a:lnTo>
                      <a:pt x="238" y="49"/>
                    </a:lnTo>
                    <a:lnTo>
                      <a:pt x="237" y="51"/>
                    </a:lnTo>
                    <a:lnTo>
                      <a:pt x="234" y="52"/>
                    </a:lnTo>
                    <a:lnTo>
                      <a:pt x="231" y="54"/>
                    </a:lnTo>
                    <a:lnTo>
                      <a:pt x="228" y="56"/>
                    </a:lnTo>
                    <a:lnTo>
                      <a:pt x="224" y="58"/>
                    </a:lnTo>
                    <a:lnTo>
                      <a:pt x="222" y="61"/>
                    </a:lnTo>
                    <a:lnTo>
                      <a:pt x="221" y="67"/>
                    </a:lnTo>
                    <a:lnTo>
                      <a:pt x="222" y="76"/>
                    </a:lnTo>
                    <a:lnTo>
                      <a:pt x="221" y="81"/>
                    </a:lnTo>
                    <a:lnTo>
                      <a:pt x="220" y="80"/>
                    </a:lnTo>
                    <a:lnTo>
                      <a:pt x="218" y="81"/>
                    </a:lnTo>
                    <a:lnTo>
                      <a:pt x="212" y="87"/>
                    </a:lnTo>
                    <a:lnTo>
                      <a:pt x="214" y="84"/>
                    </a:lnTo>
                    <a:lnTo>
                      <a:pt x="217" y="80"/>
                    </a:lnTo>
                    <a:lnTo>
                      <a:pt x="217" y="78"/>
                    </a:lnTo>
                    <a:lnTo>
                      <a:pt x="216" y="77"/>
                    </a:lnTo>
                    <a:lnTo>
                      <a:pt x="216" y="75"/>
                    </a:lnTo>
                    <a:lnTo>
                      <a:pt x="213" y="70"/>
                    </a:lnTo>
                    <a:lnTo>
                      <a:pt x="210" y="69"/>
                    </a:lnTo>
                    <a:lnTo>
                      <a:pt x="209" y="67"/>
                    </a:lnTo>
                    <a:lnTo>
                      <a:pt x="207" y="66"/>
                    </a:lnTo>
                    <a:lnTo>
                      <a:pt x="207" y="62"/>
                    </a:lnTo>
                    <a:lnTo>
                      <a:pt x="204" y="57"/>
                    </a:lnTo>
                    <a:lnTo>
                      <a:pt x="203" y="57"/>
                    </a:lnTo>
                    <a:lnTo>
                      <a:pt x="202" y="56"/>
                    </a:lnTo>
                    <a:lnTo>
                      <a:pt x="201" y="53"/>
                    </a:lnTo>
                    <a:lnTo>
                      <a:pt x="200" y="52"/>
                    </a:lnTo>
                    <a:lnTo>
                      <a:pt x="199" y="52"/>
                    </a:lnTo>
                    <a:lnTo>
                      <a:pt x="196" y="50"/>
                    </a:lnTo>
                    <a:lnTo>
                      <a:pt x="191" y="45"/>
                    </a:lnTo>
                    <a:lnTo>
                      <a:pt x="190" y="39"/>
                    </a:lnTo>
                    <a:lnTo>
                      <a:pt x="190" y="34"/>
                    </a:lnTo>
                    <a:lnTo>
                      <a:pt x="190" y="34"/>
                    </a:lnTo>
                    <a:lnTo>
                      <a:pt x="189" y="35"/>
                    </a:lnTo>
                    <a:lnTo>
                      <a:pt x="187" y="35"/>
                    </a:lnTo>
                    <a:lnTo>
                      <a:pt x="186" y="31"/>
                    </a:lnTo>
                    <a:lnTo>
                      <a:pt x="187" y="27"/>
                    </a:lnTo>
                    <a:lnTo>
                      <a:pt x="187" y="26"/>
                    </a:lnTo>
                    <a:lnTo>
                      <a:pt x="187" y="24"/>
                    </a:lnTo>
                    <a:lnTo>
                      <a:pt x="184" y="20"/>
                    </a:lnTo>
                    <a:lnTo>
                      <a:pt x="184" y="17"/>
                    </a:lnTo>
                    <a:lnTo>
                      <a:pt x="182" y="14"/>
                    </a:lnTo>
                    <a:lnTo>
                      <a:pt x="180" y="14"/>
                    </a:lnTo>
                    <a:lnTo>
                      <a:pt x="179" y="12"/>
                    </a:lnTo>
                    <a:lnTo>
                      <a:pt x="177" y="10"/>
                    </a:lnTo>
                    <a:lnTo>
                      <a:pt x="175" y="9"/>
                    </a:lnTo>
                    <a:lnTo>
                      <a:pt x="166" y="2"/>
                    </a:lnTo>
                    <a:lnTo>
                      <a:pt x="165" y="2"/>
                    </a:lnTo>
                    <a:lnTo>
                      <a:pt x="164" y="0"/>
                    </a:lnTo>
                    <a:lnTo>
                      <a:pt x="0" y="359"/>
                    </a:lnTo>
                    <a:lnTo>
                      <a:pt x="10" y="359"/>
                    </a:lnTo>
                    <a:lnTo>
                      <a:pt x="13" y="361"/>
                    </a:lnTo>
                    <a:lnTo>
                      <a:pt x="18" y="357"/>
                    </a:lnTo>
                    <a:lnTo>
                      <a:pt x="25" y="359"/>
                    </a:lnTo>
                    <a:lnTo>
                      <a:pt x="22" y="366"/>
                    </a:lnTo>
                    <a:lnTo>
                      <a:pt x="23" y="370"/>
                    </a:lnTo>
                    <a:lnTo>
                      <a:pt x="26" y="379"/>
                    </a:lnTo>
                    <a:lnTo>
                      <a:pt x="30" y="398"/>
                    </a:lnTo>
                    <a:lnTo>
                      <a:pt x="31" y="403"/>
                    </a:lnTo>
                    <a:lnTo>
                      <a:pt x="29" y="408"/>
                    </a:lnTo>
                    <a:lnTo>
                      <a:pt x="29" y="410"/>
                    </a:lnTo>
                    <a:lnTo>
                      <a:pt x="30" y="410"/>
                    </a:lnTo>
                    <a:lnTo>
                      <a:pt x="35" y="408"/>
                    </a:lnTo>
                    <a:lnTo>
                      <a:pt x="40" y="408"/>
                    </a:lnTo>
                    <a:lnTo>
                      <a:pt x="43" y="406"/>
                    </a:lnTo>
                    <a:lnTo>
                      <a:pt x="47" y="398"/>
                    </a:lnTo>
                    <a:lnTo>
                      <a:pt x="51" y="394"/>
                    </a:lnTo>
                    <a:lnTo>
                      <a:pt x="55" y="393"/>
                    </a:lnTo>
                    <a:lnTo>
                      <a:pt x="57" y="392"/>
                    </a:lnTo>
                    <a:lnTo>
                      <a:pt x="61" y="390"/>
                    </a:lnTo>
                    <a:lnTo>
                      <a:pt x="65" y="390"/>
                    </a:lnTo>
                    <a:lnTo>
                      <a:pt x="68" y="393"/>
                    </a:lnTo>
                    <a:lnTo>
                      <a:pt x="68" y="396"/>
                    </a:lnTo>
                    <a:lnTo>
                      <a:pt x="69" y="398"/>
                    </a:lnTo>
                    <a:lnTo>
                      <a:pt x="67" y="403"/>
                    </a:lnTo>
                    <a:lnTo>
                      <a:pt x="67" y="405"/>
                    </a:lnTo>
                    <a:lnTo>
                      <a:pt x="69" y="415"/>
                    </a:lnTo>
                    <a:lnTo>
                      <a:pt x="69" y="418"/>
                    </a:lnTo>
                    <a:lnTo>
                      <a:pt x="70" y="425"/>
                    </a:lnTo>
                    <a:lnTo>
                      <a:pt x="73" y="428"/>
                    </a:lnTo>
                    <a:lnTo>
                      <a:pt x="74" y="435"/>
                    </a:lnTo>
                    <a:lnTo>
                      <a:pt x="75" y="437"/>
                    </a:lnTo>
                    <a:lnTo>
                      <a:pt x="75" y="440"/>
                    </a:lnTo>
                    <a:lnTo>
                      <a:pt x="74" y="443"/>
                    </a:lnTo>
                    <a:lnTo>
                      <a:pt x="74" y="446"/>
                    </a:lnTo>
                    <a:lnTo>
                      <a:pt x="75" y="449"/>
                    </a:lnTo>
                    <a:lnTo>
                      <a:pt x="74" y="459"/>
                    </a:lnTo>
                    <a:lnTo>
                      <a:pt x="74" y="471"/>
                    </a:lnTo>
                    <a:lnTo>
                      <a:pt x="75" y="484"/>
                    </a:lnTo>
                    <a:lnTo>
                      <a:pt x="72" y="486"/>
                    </a:lnTo>
                    <a:lnTo>
                      <a:pt x="72" y="487"/>
                    </a:lnTo>
                    <a:lnTo>
                      <a:pt x="74" y="487"/>
                    </a:lnTo>
                    <a:lnTo>
                      <a:pt x="75" y="489"/>
                    </a:lnTo>
                    <a:lnTo>
                      <a:pt x="75" y="490"/>
                    </a:lnTo>
                    <a:lnTo>
                      <a:pt x="75" y="490"/>
                    </a:lnTo>
                    <a:lnTo>
                      <a:pt x="73" y="493"/>
                    </a:lnTo>
                    <a:lnTo>
                      <a:pt x="74" y="494"/>
                    </a:lnTo>
                    <a:lnTo>
                      <a:pt x="75" y="496"/>
                    </a:lnTo>
                    <a:lnTo>
                      <a:pt x="75" y="498"/>
                    </a:lnTo>
                    <a:lnTo>
                      <a:pt x="75" y="500"/>
                    </a:lnTo>
                    <a:lnTo>
                      <a:pt x="75" y="501"/>
                    </a:lnTo>
                    <a:lnTo>
                      <a:pt x="77" y="501"/>
                    </a:lnTo>
                    <a:lnTo>
                      <a:pt x="79" y="502"/>
                    </a:lnTo>
                    <a:lnTo>
                      <a:pt x="82" y="507"/>
                    </a:lnTo>
                    <a:lnTo>
                      <a:pt x="82" y="508"/>
                    </a:lnTo>
                    <a:lnTo>
                      <a:pt x="84" y="511"/>
                    </a:lnTo>
                    <a:lnTo>
                      <a:pt x="87" y="513"/>
                    </a:lnTo>
                    <a:lnTo>
                      <a:pt x="89" y="516"/>
                    </a:lnTo>
                    <a:lnTo>
                      <a:pt x="89" y="519"/>
                    </a:lnTo>
                    <a:lnTo>
                      <a:pt x="90" y="521"/>
                    </a:lnTo>
                    <a:lnTo>
                      <a:pt x="91" y="522"/>
                    </a:lnTo>
                    <a:lnTo>
                      <a:pt x="90" y="524"/>
                    </a:lnTo>
                    <a:lnTo>
                      <a:pt x="90" y="525"/>
                    </a:lnTo>
                    <a:lnTo>
                      <a:pt x="89" y="525"/>
                    </a:lnTo>
                    <a:lnTo>
                      <a:pt x="89" y="528"/>
                    </a:lnTo>
                    <a:lnTo>
                      <a:pt x="89" y="529"/>
                    </a:lnTo>
                    <a:lnTo>
                      <a:pt x="89" y="530"/>
                    </a:lnTo>
                    <a:lnTo>
                      <a:pt x="89" y="534"/>
                    </a:lnTo>
                    <a:lnTo>
                      <a:pt x="85" y="542"/>
                    </a:lnTo>
                    <a:lnTo>
                      <a:pt x="84" y="547"/>
                    </a:lnTo>
                    <a:lnTo>
                      <a:pt x="82" y="553"/>
                    </a:lnTo>
                    <a:lnTo>
                      <a:pt x="81" y="555"/>
                    </a:lnTo>
                    <a:lnTo>
                      <a:pt x="82" y="555"/>
                    </a:lnTo>
                    <a:lnTo>
                      <a:pt x="86" y="548"/>
                    </a:lnTo>
                    <a:lnTo>
                      <a:pt x="87" y="545"/>
                    </a:lnTo>
                    <a:lnTo>
                      <a:pt x="90" y="541"/>
                    </a:lnTo>
                    <a:lnTo>
                      <a:pt x="91" y="542"/>
                    </a:lnTo>
                    <a:lnTo>
                      <a:pt x="93" y="543"/>
                    </a:lnTo>
                    <a:lnTo>
                      <a:pt x="93" y="545"/>
                    </a:lnTo>
                    <a:lnTo>
                      <a:pt x="89" y="548"/>
                    </a:lnTo>
                    <a:lnTo>
                      <a:pt x="87" y="550"/>
                    </a:lnTo>
                    <a:lnTo>
                      <a:pt x="83" y="556"/>
                    </a:lnTo>
                    <a:lnTo>
                      <a:pt x="84" y="557"/>
                    </a:lnTo>
                    <a:lnTo>
                      <a:pt x="86" y="557"/>
                    </a:lnTo>
                    <a:lnTo>
                      <a:pt x="84" y="559"/>
                    </a:lnTo>
                    <a:lnTo>
                      <a:pt x="81" y="558"/>
                    </a:lnTo>
                    <a:lnTo>
                      <a:pt x="79" y="559"/>
                    </a:lnTo>
                    <a:lnTo>
                      <a:pt x="77" y="563"/>
                    </a:lnTo>
                    <a:lnTo>
                      <a:pt x="75" y="566"/>
                    </a:lnTo>
                    <a:lnTo>
                      <a:pt x="75" y="570"/>
                    </a:lnTo>
                    <a:lnTo>
                      <a:pt x="74" y="569"/>
                    </a:lnTo>
                    <a:lnTo>
                      <a:pt x="72" y="567"/>
                    </a:lnTo>
                    <a:lnTo>
                      <a:pt x="70" y="569"/>
                    </a:lnTo>
                    <a:lnTo>
                      <a:pt x="70" y="573"/>
                    </a:lnTo>
                    <a:lnTo>
                      <a:pt x="72" y="574"/>
                    </a:lnTo>
                    <a:lnTo>
                      <a:pt x="73" y="576"/>
                    </a:lnTo>
                    <a:lnTo>
                      <a:pt x="72" y="582"/>
                    </a:lnTo>
                    <a:lnTo>
                      <a:pt x="72" y="591"/>
                    </a:lnTo>
                    <a:lnTo>
                      <a:pt x="72" y="595"/>
                    </a:lnTo>
                    <a:lnTo>
                      <a:pt x="75" y="600"/>
                    </a:lnTo>
                    <a:lnTo>
                      <a:pt x="76" y="601"/>
                    </a:lnTo>
                    <a:lnTo>
                      <a:pt x="77" y="598"/>
                    </a:lnTo>
                    <a:lnTo>
                      <a:pt x="79" y="595"/>
                    </a:lnTo>
                    <a:lnTo>
                      <a:pt x="83" y="594"/>
                    </a:lnTo>
                    <a:lnTo>
                      <a:pt x="86" y="592"/>
                    </a:lnTo>
                    <a:lnTo>
                      <a:pt x="89" y="588"/>
                    </a:lnTo>
                    <a:lnTo>
                      <a:pt x="89" y="587"/>
                    </a:lnTo>
                    <a:lnTo>
                      <a:pt x="89" y="591"/>
                    </a:lnTo>
                    <a:lnTo>
                      <a:pt x="89" y="594"/>
                    </a:lnTo>
                    <a:lnTo>
                      <a:pt x="87" y="595"/>
                    </a:lnTo>
                    <a:lnTo>
                      <a:pt x="85" y="598"/>
                    </a:lnTo>
                    <a:lnTo>
                      <a:pt x="85" y="600"/>
                    </a:lnTo>
                    <a:lnTo>
                      <a:pt x="88" y="602"/>
                    </a:lnTo>
                    <a:lnTo>
                      <a:pt x="89" y="604"/>
                    </a:lnTo>
                    <a:lnTo>
                      <a:pt x="92" y="604"/>
                    </a:lnTo>
                    <a:lnTo>
                      <a:pt x="94" y="605"/>
                    </a:lnTo>
                    <a:lnTo>
                      <a:pt x="96" y="608"/>
                    </a:lnTo>
                    <a:lnTo>
                      <a:pt x="93" y="605"/>
                    </a:lnTo>
                    <a:lnTo>
                      <a:pt x="89" y="606"/>
                    </a:lnTo>
                    <a:lnTo>
                      <a:pt x="86" y="604"/>
                    </a:lnTo>
                    <a:lnTo>
                      <a:pt x="82" y="604"/>
                    </a:lnTo>
                    <a:lnTo>
                      <a:pt x="82" y="607"/>
                    </a:lnTo>
                    <a:lnTo>
                      <a:pt x="82" y="609"/>
                    </a:lnTo>
                    <a:lnTo>
                      <a:pt x="83" y="611"/>
                    </a:lnTo>
                    <a:lnTo>
                      <a:pt x="83" y="618"/>
                    </a:lnTo>
                    <a:lnTo>
                      <a:pt x="85" y="622"/>
                    </a:lnTo>
                    <a:lnTo>
                      <a:pt x="86" y="622"/>
                    </a:lnTo>
                    <a:lnTo>
                      <a:pt x="88" y="620"/>
                    </a:lnTo>
                    <a:lnTo>
                      <a:pt x="89" y="621"/>
                    </a:lnTo>
                    <a:lnTo>
                      <a:pt x="88" y="622"/>
                    </a:lnTo>
                    <a:lnTo>
                      <a:pt x="87" y="624"/>
                    </a:lnTo>
                    <a:lnTo>
                      <a:pt x="89" y="625"/>
                    </a:lnTo>
                    <a:lnTo>
                      <a:pt x="89" y="627"/>
                    </a:lnTo>
                    <a:lnTo>
                      <a:pt x="88" y="628"/>
                    </a:lnTo>
                    <a:lnTo>
                      <a:pt x="86" y="628"/>
                    </a:lnTo>
                    <a:lnTo>
                      <a:pt x="83" y="629"/>
                    </a:lnTo>
                    <a:lnTo>
                      <a:pt x="80" y="632"/>
                    </a:lnTo>
                    <a:lnTo>
                      <a:pt x="79" y="634"/>
                    </a:lnTo>
                    <a:lnTo>
                      <a:pt x="81" y="635"/>
                    </a:lnTo>
                    <a:lnTo>
                      <a:pt x="85" y="633"/>
                    </a:lnTo>
                    <a:lnTo>
                      <a:pt x="87" y="634"/>
                    </a:lnTo>
                    <a:lnTo>
                      <a:pt x="85" y="635"/>
                    </a:lnTo>
                    <a:lnTo>
                      <a:pt x="84" y="636"/>
                    </a:lnTo>
                    <a:lnTo>
                      <a:pt x="86" y="639"/>
                    </a:lnTo>
                    <a:lnTo>
                      <a:pt x="90" y="638"/>
                    </a:lnTo>
                    <a:lnTo>
                      <a:pt x="94" y="634"/>
                    </a:lnTo>
                    <a:lnTo>
                      <a:pt x="96" y="630"/>
                    </a:lnTo>
                    <a:lnTo>
                      <a:pt x="100" y="629"/>
                    </a:lnTo>
                    <a:lnTo>
                      <a:pt x="102" y="627"/>
                    </a:lnTo>
                    <a:lnTo>
                      <a:pt x="103" y="624"/>
                    </a:lnTo>
                    <a:lnTo>
                      <a:pt x="103" y="623"/>
                    </a:lnTo>
                    <a:lnTo>
                      <a:pt x="104" y="626"/>
                    </a:lnTo>
                    <a:lnTo>
                      <a:pt x="102" y="630"/>
                    </a:lnTo>
                    <a:lnTo>
                      <a:pt x="99" y="632"/>
                    </a:lnTo>
                    <a:lnTo>
                      <a:pt x="96" y="634"/>
                    </a:lnTo>
                    <a:lnTo>
                      <a:pt x="96" y="636"/>
                    </a:lnTo>
                    <a:lnTo>
                      <a:pt x="96" y="638"/>
                    </a:lnTo>
                    <a:lnTo>
                      <a:pt x="99" y="637"/>
                    </a:lnTo>
                    <a:lnTo>
                      <a:pt x="102" y="637"/>
                    </a:lnTo>
                    <a:lnTo>
                      <a:pt x="104" y="639"/>
                    </a:lnTo>
                    <a:lnTo>
                      <a:pt x="101" y="639"/>
                    </a:lnTo>
                    <a:lnTo>
                      <a:pt x="99" y="639"/>
                    </a:lnTo>
                    <a:lnTo>
                      <a:pt x="99" y="645"/>
                    </a:lnTo>
                    <a:lnTo>
                      <a:pt x="100" y="649"/>
                    </a:lnTo>
                    <a:lnTo>
                      <a:pt x="99" y="649"/>
                    </a:lnTo>
                    <a:lnTo>
                      <a:pt x="97" y="647"/>
                    </a:lnTo>
                    <a:lnTo>
                      <a:pt x="97" y="642"/>
                    </a:lnTo>
                    <a:lnTo>
                      <a:pt x="96" y="640"/>
                    </a:lnTo>
                    <a:lnTo>
                      <a:pt x="94" y="642"/>
                    </a:lnTo>
                    <a:lnTo>
                      <a:pt x="87" y="647"/>
                    </a:lnTo>
                    <a:lnTo>
                      <a:pt x="86" y="649"/>
                    </a:lnTo>
                    <a:lnTo>
                      <a:pt x="82" y="652"/>
                    </a:lnTo>
                    <a:lnTo>
                      <a:pt x="82" y="654"/>
                    </a:lnTo>
                    <a:lnTo>
                      <a:pt x="82" y="656"/>
                    </a:lnTo>
                    <a:lnTo>
                      <a:pt x="82" y="659"/>
                    </a:lnTo>
                    <a:lnTo>
                      <a:pt x="82" y="660"/>
                    </a:lnTo>
                    <a:lnTo>
                      <a:pt x="84" y="659"/>
                    </a:lnTo>
                    <a:lnTo>
                      <a:pt x="87" y="657"/>
                    </a:lnTo>
                    <a:lnTo>
                      <a:pt x="88" y="654"/>
                    </a:lnTo>
                    <a:lnTo>
                      <a:pt x="89" y="655"/>
                    </a:lnTo>
                    <a:lnTo>
                      <a:pt x="91" y="656"/>
                    </a:lnTo>
                    <a:lnTo>
                      <a:pt x="95" y="657"/>
                    </a:lnTo>
                    <a:lnTo>
                      <a:pt x="94" y="658"/>
                    </a:lnTo>
                    <a:lnTo>
                      <a:pt x="92" y="658"/>
                    </a:lnTo>
                    <a:lnTo>
                      <a:pt x="89" y="658"/>
                    </a:lnTo>
                    <a:lnTo>
                      <a:pt x="87" y="660"/>
                    </a:lnTo>
                    <a:lnTo>
                      <a:pt x="87" y="661"/>
                    </a:lnTo>
                    <a:lnTo>
                      <a:pt x="87" y="663"/>
                    </a:lnTo>
                    <a:lnTo>
                      <a:pt x="86" y="663"/>
                    </a:lnTo>
                    <a:lnTo>
                      <a:pt x="84" y="663"/>
                    </a:lnTo>
                    <a:lnTo>
                      <a:pt x="80" y="663"/>
                    </a:lnTo>
                    <a:lnTo>
                      <a:pt x="80" y="665"/>
                    </a:lnTo>
                    <a:lnTo>
                      <a:pt x="83" y="665"/>
                    </a:lnTo>
                    <a:lnTo>
                      <a:pt x="85" y="666"/>
                    </a:lnTo>
                    <a:lnTo>
                      <a:pt x="88" y="666"/>
                    </a:lnTo>
                    <a:lnTo>
                      <a:pt x="86" y="668"/>
                    </a:lnTo>
                    <a:lnTo>
                      <a:pt x="83" y="668"/>
                    </a:lnTo>
                    <a:lnTo>
                      <a:pt x="82" y="666"/>
                    </a:lnTo>
                    <a:lnTo>
                      <a:pt x="79" y="667"/>
                    </a:lnTo>
                    <a:lnTo>
                      <a:pt x="79" y="670"/>
                    </a:lnTo>
                    <a:lnTo>
                      <a:pt x="80" y="672"/>
                    </a:lnTo>
                    <a:lnTo>
                      <a:pt x="82" y="672"/>
                    </a:lnTo>
                    <a:lnTo>
                      <a:pt x="85" y="670"/>
                    </a:lnTo>
                    <a:lnTo>
                      <a:pt x="87" y="672"/>
                    </a:lnTo>
                    <a:lnTo>
                      <a:pt x="90" y="672"/>
                    </a:lnTo>
                    <a:lnTo>
                      <a:pt x="90" y="673"/>
                    </a:lnTo>
                    <a:lnTo>
                      <a:pt x="87" y="674"/>
                    </a:lnTo>
                    <a:lnTo>
                      <a:pt x="85" y="673"/>
                    </a:lnTo>
                    <a:lnTo>
                      <a:pt x="84" y="674"/>
                    </a:lnTo>
                    <a:lnTo>
                      <a:pt x="85" y="675"/>
                    </a:lnTo>
                    <a:lnTo>
                      <a:pt x="89" y="675"/>
                    </a:lnTo>
                    <a:lnTo>
                      <a:pt x="90" y="675"/>
                    </a:lnTo>
                    <a:lnTo>
                      <a:pt x="90" y="677"/>
                    </a:lnTo>
                    <a:lnTo>
                      <a:pt x="87" y="677"/>
                    </a:lnTo>
                    <a:lnTo>
                      <a:pt x="84" y="677"/>
                    </a:lnTo>
                    <a:lnTo>
                      <a:pt x="82" y="675"/>
                    </a:lnTo>
                    <a:lnTo>
                      <a:pt x="81" y="676"/>
                    </a:lnTo>
                    <a:lnTo>
                      <a:pt x="82" y="680"/>
                    </a:lnTo>
                    <a:lnTo>
                      <a:pt x="86" y="682"/>
                    </a:lnTo>
                    <a:lnTo>
                      <a:pt x="86" y="680"/>
                    </a:lnTo>
                    <a:lnTo>
                      <a:pt x="88" y="680"/>
                    </a:lnTo>
                    <a:lnTo>
                      <a:pt x="90" y="680"/>
                    </a:lnTo>
                    <a:lnTo>
                      <a:pt x="94" y="680"/>
                    </a:lnTo>
                    <a:lnTo>
                      <a:pt x="95" y="681"/>
                    </a:lnTo>
                    <a:lnTo>
                      <a:pt x="93" y="682"/>
                    </a:lnTo>
                    <a:lnTo>
                      <a:pt x="93" y="684"/>
                    </a:lnTo>
                    <a:lnTo>
                      <a:pt x="96" y="684"/>
                    </a:lnTo>
                    <a:lnTo>
                      <a:pt x="96" y="686"/>
                    </a:lnTo>
                    <a:lnTo>
                      <a:pt x="100" y="687"/>
                    </a:lnTo>
                    <a:lnTo>
                      <a:pt x="102" y="687"/>
                    </a:lnTo>
                    <a:lnTo>
                      <a:pt x="103" y="683"/>
                    </a:lnTo>
                    <a:lnTo>
                      <a:pt x="106" y="680"/>
                    </a:lnTo>
                    <a:lnTo>
                      <a:pt x="106" y="678"/>
                    </a:lnTo>
                    <a:lnTo>
                      <a:pt x="106" y="681"/>
                    </a:lnTo>
                    <a:lnTo>
                      <a:pt x="105" y="684"/>
                    </a:lnTo>
                    <a:lnTo>
                      <a:pt x="101" y="687"/>
                    </a:lnTo>
                    <a:lnTo>
                      <a:pt x="98" y="689"/>
                    </a:lnTo>
                    <a:lnTo>
                      <a:pt x="96" y="689"/>
                    </a:lnTo>
                    <a:lnTo>
                      <a:pt x="93" y="691"/>
                    </a:lnTo>
                    <a:lnTo>
                      <a:pt x="93" y="693"/>
                    </a:lnTo>
                    <a:lnTo>
                      <a:pt x="96" y="694"/>
                    </a:lnTo>
                    <a:lnTo>
                      <a:pt x="97" y="693"/>
                    </a:lnTo>
                    <a:lnTo>
                      <a:pt x="99" y="692"/>
                    </a:lnTo>
                    <a:lnTo>
                      <a:pt x="100" y="694"/>
                    </a:lnTo>
                    <a:lnTo>
                      <a:pt x="100" y="694"/>
                    </a:lnTo>
                    <a:lnTo>
                      <a:pt x="102" y="692"/>
                    </a:lnTo>
                    <a:lnTo>
                      <a:pt x="103" y="691"/>
                    </a:lnTo>
                    <a:lnTo>
                      <a:pt x="103" y="692"/>
                    </a:lnTo>
                    <a:lnTo>
                      <a:pt x="103" y="693"/>
                    </a:lnTo>
                    <a:lnTo>
                      <a:pt x="103" y="695"/>
                    </a:lnTo>
                    <a:lnTo>
                      <a:pt x="104" y="695"/>
                    </a:lnTo>
                    <a:lnTo>
                      <a:pt x="106" y="697"/>
                    </a:lnTo>
                    <a:lnTo>
                      <a:pt x="108" y="697"/>
                    </a:lnTo>
                    <a:lnTo>
                      <a:pt x="111" y="691"/>
                    </a:lnTo>
                    <a:lnTo>
                      <a:pt x="111" y="686"/>
                    </a:lnTo>
                    <a:lnTo>
                      <a:pt x="113" y="683"/>
                    </a:lnTo>
                    <a:lnTo>
                      <a:pt x="114" y="682"/>
                    </a:lnTo>
                    <a:lnTo>
                      <a:pt x="114" y="684"/>
                    </a:lnTo>
                    <a:lnTo>
                      <a:pt x="113" y="686"/>
                    </a:lnTo>
                    <a:lnTo>
                      <a:pt x="113" y="691"/>
                    </a:lnTo>
                    <a:lnTo>
                      <a:pt x="110" y="695"/>
                    </a:lnTo>
                    <a:lnTo>
                      <a:pt x="108" y="698"/>
                    </a:lnTo>
                    <a:lnTo>
                      <a:pt x="109" y="699"/>
                    </a:lnTo>
                    <a:lnTo>
                      <a:pt x="112" y="699"/>
                    </a:lnTo>
                    <a:lnTo>
                      <a:pt x="115" y="698"/>
                    </a:lnTo>
                    <a:lnTo>
                      <a:pt x="116" y="699"/>
                    </a:lnTo>
                    <a:lnTo>
                      <a:pt x="113" y="701"/>
                    </a:lnTo>
                    <a:lnTo>
                      <a:pt x="112" y="705"/>
                    </a:lnTo>
                    <a:lnTo>
                      <a:pt x="109" y="708"/>
                    </a:lnTo>
                    <a:lnTo>
                      <a:pt x="109" y="710"/>
                    </a:lnTo>
                    <a:lnTo>
                      <a:pt x="110" y="715"/>
                    </a:lnTo>
                    <a:lnTo>
                      <a:pt x="113" y="716"/>
                    </a:lnTo>
                    <a:lnTo>
                      <a:pt x="115" y="715"/>
                    </a:lnTo>
                    <a:lnTo>
                      <a:pt x="117" y="715"/>
                    </a:lnTo>
                    <a:lnTo>
                      <a:pt x="118" y="718"/>
                    </a:lnTo>
                    <a:lnTo>
                      <a:pt x="120" y="720"/>
                    </a:lnTo>
                    <a:lnTo>
                      <a:pt x="119" y="722"/>
                    </a:lnTo>
                    <a:lnTo>
                      <a:pt x="118" y="722"/>
                    </a:lnTo>
                    <a:lnTo>
                      <a:pt x="117" y="719"/>
                    </a:lnTo>
                    <a:lnTo>
                      <a:pt x="115" y="718"/>
                    </a:lnTo>
                    <a:lnTo>
                      <a:pt x="115" y="722"/>
                    </a:lnTo>
                    <a:lnTo>
                      <a:pt x="118" y="726"/>
                    </a:lnTo>
                    <a:lnTo>
                      <a:pt x="121" y="724"/>
                    </a:lnTo>
                    <a:lnTo>
                      <a:pt x="124" y="722"/>
                    </a:lnTo>
                    <a:lnTo>
                      <a:pt x="126" y="721"/>
                    </a:lnTo>
                    <a:lnTo>
                      <a:pt x="125" y="725"/>
                    </a:lnTo>
                    <a:lnTo>
                      <a:pt x="123" y="732"/>
                    </a:lnTo>
                    <a:lnTo>
                      <a:pt x="124" y="738"/>
                    </a:lnTo>
                    <a:lnTo>
                      <a:pt x="126" y="738"/>
                    </a:lnTo>
                    <a:lnTo>
                      <a:pt x="126" y="738"/>
                    </a:lnTo>
                    <a:lnTo>
                      <a:pt x="493" y="782"/>
                    </a:lnTo>
                    <a:lnTo>
                      <a:pt x="495" y="7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2" name="Freeform 1010">
                <a:extLst>
                  <a:ext uri="{FF2B5EF4-FFF2-40B4-BE49-F238E27FC236}">
                    <a16:creationId xmlns:a16="http://schemas.microsoft.com/office/drawing/2014/main" id="{A5825F48-9000-9C43-B1DA-84B95A96D71F}"/>
                  </a:ext>
                </a:extLst>
              </p:cNvPr>
              <p:cNvSpPr>
                <a:spLocks/>
              </p:cNvSpPr>
              <p:nvPr/>
            </p:nvSpPr>
            <p:spPr bwMode="auto">
              <a:xfrm>
                <a:off x="3393" y="1083"/>
                <a:ext cx="2" cy="3"/>
              </a:xfrm>
              <a:custGeom>
                <a:avLst/>
                <a:gdLst>
                  <a:gd name="T0" fmla="*/ 0 w 2"/>
                  <a:gd name="T1" fmla="*/ 0 h 3"/>
                  <a:gd name="T2" fmla="*/ 0 w 2"/>
                  <a:gd name="T3" fmla="*/ 1 h 3"/>
                  <a:gd name="T4" fmla="*/ 0 w 2"/>
                  <a:gd name="T5" fmla="*/ 3 h 3"/>
                  <a:gd name="T6" fmla="*/ 2 w 2"/>
                  <a:gd name="T7" fmla="*/ 2 h 3"/>
                  <a:gd name="T8" fmla="*/ 1 w 2"/>
                  <a:gd name="T9" fmla="*/ 0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1"/>
                    </a:ln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3" name="Freeform 1011">
                <a:extLst>
                  <a:ext uri="{FF2B5EF4-FFF2-40B4-BE49-F238E27FC236}">
                    <a16:creationId xmlns:a16="http://schemas.microsoft.com/office/drawing/2014/main" id="{A7421232-0C9B-B14F-A9A5-41D496842C08}"/>
                  </a:ext>
                </a:extLst>
              </p:cNvPr>
              <p:cNvSpPr>
                <a:spLocks/>
              </p:cNvSpPr>
              <p:nvPr/>
            </p:nvSpPr>
            <p:spPr bwMode="auto">
              <a:xfrm>
                <a:off x="3421" y="1010"/>
                <a:ext cx="3" cy="2"/>
              </a:xfrm>
              <a:custGeom>
                <a:avLst/>
                <a:gdLst>
                  <a:gd name="T0" fmla="*/ 3 w 3"/>
                  <a:gd name="T1" fmla="*/ 0 h 2"/>
                  <a:gd name="T2" fmla="*/ 1 w 3"/>
                  <a:gd name="T3" fmla="*/ 0 h 2"/>
                  <a:gd name="T4" fmla="*/ 0 w 3"/>
                  <a:gd name="T5" fmla="*/ 1 h 2"/>
                  <a:gd name="T6" fmla="*/ 2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1" y="0"/>
                    </a:lnTo>
                    <a:lnTo>
                      <a:pt x="0" y="1"/>
                    </a:lnTo>
                    <a:lnTo>
                      <a:pt x="2" y="2"/>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4" name="Freeform 1012">
                <a:extLst>
                  <a:ext uri="{FF2B5EF4-FFF2-40B4-BE49-F238E27FC236}">
                    <a16:creationId xmlns:a16="http://schemas.microsoft.com/office/drawing/2014/main" id="{E4542096-D9C0-114D-AE2E-9CEAC2E82B58}"/>
                  </a:ext>
                </a:extLst>
              </p:cNvPr>
              <p:cNvSpPr>
                <a:spLocks/>
              </p:cNvSpPr>
              <p:nvPr/>
            </p:nvSpPr>
            <p:spPr bwMode="auto">
              <a:xfrm>
                <a:off x="3421" y="1016"/>
                <a:ext cx="2" cy="7"/>
              </a:xfrm>
              <a:custGeom>
                <a:avLst/>
                <a:gdLst>
                  <a:gd name="T0" fmla="*/ 0 w 2"/>
                  <a:gd name="T1" fmla="*/ 6 h 7"/>
                  <a:gd name="T2" fmla="*/ 0 w 2"/>
                  <a:gd name="T3" fmla="*/ 7 h 7"/>
                  <a:gd name="T4" fmla="*/ 1 w 2"/>
                  <a:gd name="T5" fmla="*/ 6 h 7"/>
                  <a:gd name="T6" fmla="*/ 2 w 2"/>
                  <a:gd name="T7" fmla="*/ 2 h 7"/>
                  <a:gd name="T8" fmla="*/ 2 w 2"/>
                  <a:gd name="T9" fmla="*/ 0 h 7"/>
                  <a:gd name="T10" fmla="*/ 1 w 2"/>
                  <a:gd name="T11" fmla="*/ 1 h 7"/>
                  <a:gd name="T12" fmla="*/ 0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6"/>
                    </a:moveTo>
                    <a:lnTo>
                      <a:pt x="0" y="7"/>
                    </a:lnTo>
                    <a:lnTo>
                      <a:pt x="1" y="6"/>
                    </a:lnTo>
                    <a:lnTo>
                      <a:pt x="2" y="2"/>
                    </a:lnTo>
                    <a:lnTo>
                      <a:pt x="2" y="0"/>
                    </a:lnTo>
                    <a:lnTo>
                      <a:pt x="1" y="1"/>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5" name="Freeform 1013">
                <a:extLst>
                  <a:ext uri="{FF2B5EF4-FFF2-40B4-BE49-F238E27FC236}">
                    <a16:creationId xmlns:a16="http://schemas.microsoft.com/office/drawing/2014/main" id="{BEEAA718-588A-A844-86CD-F67FF1643537}"/>
                  </a:ext>
                </a:extLst>
              </p:cNvPr>
              <p:cNvSpPr>
                <a:spLocks/>
              </p:cNvSpPr>
              <p:nvPr/>
            </p:nvSpPr>
            <p:spPr bwMode="auto">
              <a:xfrm>
                <a:off x="3411" y="1027"/>
                <a:ext cx="6" cy="7"/>
              </a:xfrm>
              <a:custGeom>
                <a:avLst/>
                <a:gdLst>
                  <a:gd name="T0" fmla="*/ 2 w 6"/>
                  <a:gd name="T1" fmla="*/ 0 h 7"/>
                  <a:gd name="T2" fmla="*/ 0 w 6"/>
                  <a:gd name="T3" fmla="*/ 0 h 7"/>
                  <a:gd name="T4" fmla="*/ 0 w 6"/>
                  <a:gd name="T5" fmla="*/ 1 h 7"/>
                  <a:gd name="T6" fmla="*/ 2 w 6"/>
                  <a:gd name="T7" fmla="*/ 5 h 7"/>
                  <a:gd name="T8" fmla="*/ 4 w 6"/>
                  <a:gd name="T9" fmla="*/ 7 h 7"/>
                  <a:gd name="T10" fmla="*/ 6 w 6"/>
                  <a:gd name="T11" fmla="*/ 7 h 7"/>
                  <a:gd name="T12" fmla="*/ 6 w 6"/>
                  <a:gd name="T13" fmla="*/ 5 h 7"/>
                  <a:gd name="T14" fmla="*/ 3 w 6"/>
                  <a:gd name="T15" fmla="*/ 3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0"/>
                    </a:lnTo>
                    <a:lnTo>
                      <a:pt x="0" y="1"/>
                    </a:lnTo>
                    <a:lnTo>
                      <a:pt x="2" y="5"/>
                    </a:lnTo>
                    <a:lnTo>
                      <a:pt x="4" y="7"/>
                    </a:lnTo>
                    <a:lnTo>
                      <a:pt x="6" y="7"/>
                    </a:lnTo>
                    <a:lnTo>
                      <a:pt x="6" y="5"/>
                    </a:lnTo>
                    <a:lnTo>
                      <a:pt x="3"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6" name="Freeform 1014">
                <a:extLst>
                  <a:ext uri="{FF2B5EF4-FFF2-40B4-BE49-F238E27FC236}">
                    <a16:creationId xmlns:a16="http://schemas.microsoft.com/office/drawing/2014/main" id="{34F59216-472A-924E-A0A0-33F7DBF7C874}"/>
                  </a:ext>
                </a:extLst>
              </p:cNvPr>
              <p:cNvSpPr>
                <a:spLocks/>
              </p:cNvSpPr>
              <p:nvPr/>
            </p:nvSpPr>
            <p:spPr bwMode="auto">
              <a:xfrm>
                <a:off x="3330" y="1292"/>
                <a:ext cx="2" cy="4"/>
              </a:xfrm>
              <a:custGeom>
                <a:avLst/>
                <a:gdLst>
                  <a:gd name="T0" fmla="*/ 1 w 2"/>
                  <a:gd name="T1" fmla="*/ 1 h 4"/>
                  <a:gd name="T2" fmla="*/ 1 w 2"/>
                  <a:gd name="T3" fmla="*/ 0 h 4"/>
                  <a:gd name="T4" fmla="*/ 0 w 2"/>
                  <a:gd name="T5" fmla="*/ 1 h 4"/>
                  <a:gd name="T6" fmla="*/ 0 w 2"/>
                  <a:gd name="T7" fmla="*/ 3 h 4"/>
                  <a:gd name="T8" fmla="*/ 1 w 2"/>
                  <a:gd name="T9" fmla="*/ 4 h 4"/>
                  <a:gd name="T10" fmla="*/ 2 w 2"/>
                  <a:gd name="T11" fmla="*/ 3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lnTo>
                      <a:pt x="1" y="0"/>
                    </a:lnTo>
                    <a:lnTo>
                      <a:pt x="0" y="1"/>
                    </a:lnTo>
                    <a:lnTo>
                      <a:pt x="0" y="3"/>
                    </a:lnTo>
                    <a:lnTo>
                      <a:pt x="1" y="4"/>
                    </a:lnTo>
                    <a:lnTo>
                      <a:pt x="2"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7" name="Freeform 1015">
                <a:extLst>
                  <a:ext uri="{FF2B5EF4-FFF2-40B4-BE49-F238E27FC236}">
                    <a16:creationId xmlns:a16="http://schemas.microsoft.com/office/drawing/2014/main" id="{3E46D717-A53C-FF4B-9333-4F5D4DD6BEFC}"/>
                  </a:ext>
                </a:extLst>
              </p:cNvPr>
              <p:cNvSpPr>
                <a:spLocks/>
              </p:cNvSpPr>
              <p:nvPr/>
            </p:nvSpPr>
            <p:spPr bwMode="auto">
              <a:xfrm>
                <a:off x="3317" y="1313"/>
                <a:ext cx="4" cy="3"/>
              </a:xfrm>
              <a:custGeom>
                <a:avLst/>
                <a:gdLst>
                  <a:gd name="T0" fmla="*/ 1 w 5"/>
                  <a:gd name="T1" fmla="*/ 2 h 3"/>
                  <a:gd name="T2" fmla="*/ 2 w 5"/>
                  <a:gd name="T3" fmla="*/ 3 h 3"/>
                  <a:gd name="T4" fmla="*/ 5 w 5"/>
                  <a:gd name="T5" fmla="*/ 2 h 3"/>
                  <a:gd name="T6" fmla="*/ 5 w 5"/>
                  <a:gd name="T7" fmla="*/ 1 h 3"/>
                  <a:gd name="T8" fmla="*/ 2 w 5"/>
                  <a:gd name="T9" fmla="*/ 0 h 3"/>
                  <a:gd name="T10" fmla="*/ 1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1" y="2"/>
                    </a:moveTo>
                    <a:cubicBezTo>
                      <a:pt x="2" y="3"/>
                      <a:pt x="2" y="3"/>
                      <a:pt x="2" y="3"/>
                    </a:cubicBezTo>
                    <a:cubicBezTo>
                      <a:pt x="5" y="2"/>
                      <a:pt x="5" y="2"/>
                      <a:pt x="5" y="2"/>
                    </a:cubicBezTo>
                    <a:cubicBezTo>
                      <a:pt x="5" y="1"/>
                      <a:pt x="5" y="1"/>
                      <a:pt x="5" y="1"/>
                    </a:cubicBezTo>
                    <a:cubicBezTo>
                      <a:pt x="2" y="0"/>
                      <a:pt x="2" y="0"/>
                      <a:pt x="2" y="0"/>
                    </a:cubicBezTo>
                    <a:cubicBezTo>
                      <a:pt x="2" y="0"/>
                      <a:pt x="0"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8" name="Freeform 1016">
                <a:extLst>
                  <a:ext uri="{FF2B5EF4-FFF2-40B4-BE49-F238E27FC236}">
                    <a16:creationId xmlns:a16="http://schemas.microsoft.com/office/drawing/2014/main" id="{9CA88698-9BF9-424F-B997-20BE226AD2D6}"/>
                  </a:ext>
                </a:extLst>
              </p:cNvPr>
              <p:cNvSpPr>
                <a:spLocks/>
              </p:cNvSpPr>
              <p:nvPr/>
            </p:nvSpPr>
            <p:spPr bwMode="auto">
              <a:xfrm>
                <a:off x="3347" y="1341"/>
                <a:ext cx="2" cy="3"/>
              </a:xfrm>
              <a:custGeom>
                <a:avLst/>
                <a:gdLst>
                  <a:gd name="T0" fmla="*/ 0 w 2"/>
                  <a:gd name="T1" fmla="*/ 3 h 3"/>
                  <a:gd name="T2" fmla="*/ 1 w 2"/>
                  <a:gd name="T3" fmla="*/ 3 h 3"/>
                  <a:gd name="T4" fmla="*/ 2 w 2"/>
                  <a:gd name="T5" fmla="*/ 2 h 3"/>
                  <a:gd name="T6" fmla="*/ 1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2"/>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9" name="Freeform 1017">
                <a:extLst>
                  <a:ext uri="{FF2B5EF4-FFF2-40B4-BE49-F238E27FC236}">
                    <a16:creationId xmlns:a16="http://schemas.microsoft.com/office/drawing/2014/main" id="{028540E5-6273-194F-A326-15A6509F96B8}"/>
                  </a:ext>
                </a:extLst>
              </p:cNvPr>
              <p:cNvSpPr>
                <a:spLocks/>
              </p:cNvSpPr>
              <p:nvPr/>
            </p:nvSpPr>
            <p:spPr bwMode="auto">
              <a:xfrm>
                <a:off x="3304" y="1299"/>
                <a:ext cx="3" cy="3"/>
              </a:xfrm>
              <a:custGeom>
                <a:avLst/>
                <a:gdLst>
                  <a:gd name="T0" fmla="*/ 3 w 3"/>
                  <a:gd name="T1" fmla="*/ 2 h 3"/>
                  <a:gd name="T2" fmla="*/ 3 w 3"/>
                  <a:gd name="T3" fmla="*/ 0 h 3"/>
                  <a:gd name="T4" fmla="*/ 2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0"/>
                    </a:lnTo>
                    <a:lnTo>
                      <a:pt x="2" y="0"/>
                    </a:lnTo>
                    <a:lnTo>
                      <a:pt x="0" y="2"/>
                    </a:lnTo>
                    <a:lnTo>
                      <a:pt x="2"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0" name="Freeform 1018">
                <a:extLst>
                  <a:ext uri="{FF2B5EF4-FFF2-40B4-BE49-F238E27FC236}">
                    <a16:creationId xmlns:a16="http://schemas.microsoft.com/office/drawing/2014/main" id="{9A0A8DD1-7870-364D-9A05-DAB3F055B2B8}"/>
                  </a:ext>
                </a:extLst>
              </p:cNvPr>
              <p:cNvSpPr>
                <a:spLocks/>
              </p:cNvSpPr>
              <p:nvPr/>
            </p:nvSpPr>
            <p:spPr bwMode="auto">
              <a:xfrm>
                <a:off x="3299" y="1294"/>
                <a:ext cx="32" cy="20"/>
              </a:xfrm>
              <a:custGeom>
                <a:avLst/>
                <a:gdLst>
                  <a:gd name="T0" fmla="*/ 27 w 32"/>
                  <a:gd name="T1" fmla="*/ 17 h 20"/>
                  <a:gd name="T2" fmla="*/ 29 w 32"/>
                  <a:gd name="T3" fmla="*/ 18 h 20"/>
                  <a:gd name="T4" fmla="*/ 32 w 32"/>
                  <a:gd name="T5" fmla="*/ 15 h 20"/>
                  <a:gd name="T6" fmla="*/ 32 w 32"/>
                  <a:gd name="T7" fmla="*/ 5 h 20"/>
                  <a:gd name="T8" fmla="*/ 30 w 32"/>
                  <a:gd name="T9" fmla="*/ 4 h 20"/>
                  <a:gd name="T10" fmla="*/ 29 w 32"/>
                  <a:gd name="T11" fmla="*/ 0 h 20"/>
                  <a:gd name="T12" fmla="*/ 27 w 32"/>
                  <a:gd name="T13" fmla="*/ 0 h 20"/>
                  <a:gd name="T14" fmla="*/ 18 w 32"/>
                  <a:gd name="T15" fmla="*/ 5 h 20"/>
                  <a:gd name="T16" fmla="*/ 11 w 32"/>
                  <a:gd name="T17" fmla="*/ 5 h 20"/>
                  <a:gd name="T18" fmla="*/ 9 w 32"/>
                  <a:gd name="T19" fmla="*/ 9 h 20"/>
                  <a:gd name="T20" fmla="*/ 6 w 32"/>
                  <a:gd name="T21" fmla="*/ 10 h 20"/>
                  <a:gd name="T22" fmla="*/ 4 w 32"/>
                  <a:gd name="T23" fmla="*/ 14 h 20"/>
                  <a:gd name="T24" fmla="*/ 1 w 32"/>
                  <a:gd name="T25" fmla="*/ 14 h 20"/>
                  <a:gd name="T26" fmla="*/ 1 w 32"/>
                  <a:gd name="T27" fmla="*/ 16 h 20"/>
                  <a:gd name="T28" fmla="*/ 0 w 32"/>
                  <a:gd name="T29" fmla="*/ 19 h 20"/>
                  <a:gd name="T30" fmla="*/ 1 w 32"/>
                  <a:gd name="T31" fmla="*/ 20 h 20"/>
                  <a:gd name="T32" fmla="*/ 4 w 32"/>
                  <a:gd name="T33" fmla="*/ 19 h 20"/>
                  <a:gd name="T34" fmla="*/ 10 w 32"/>
                  <a:gd name="T35" fmla="*/ 18 h 20"/>
                  <a:gd name="T36" fmla="*/ 16 w 32"/>
                  <a:gd name="T37" fmla="*/ 19 h 20"/>
                  <a:gd name="T38" fmla="*/ 18 w 32"/>
                  <a:gd name="T39" fmla="*/ 17 h 20"/>
                  <a:gd name="T40" fmla="*/ 21 w 32"/>
                  <a:gd name="T41" fmla="*/ 17 h 20"/>
                  <a:gd name="T42" fmla="*/ 24 w 32"/>
                  <a:gd name="T43" fmla="*/ 19 h 20"/>
                  <a:gd name="T44" fmla="*/ 27 w 32"/>
                  <a:gd name="T4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0">
                    <a:moveTo>
                      <a:pt x="27" y="17"/>
                    </a:moveTo>
                    <a:lnTo>
                      <a:pt x="29" y="18"/>
                    </a:lnTo>
                    <a:lnTo>
                      <a:pt x="32" y="15"/>
                    </a:lnTo>
                    <a:lnTo>
                      <a:pt x="32" y="5"/>
                    </a:lnTo>
                    <a:lnTo>
                      <a:pt x="30" y="4"/>
                    </a:lnTo>
                    <a:lnTo>
                      <a:pt x="29" y="0"/>
                    </a:lnTo>
                    <a:lnTo>
                      <a:pt x="27" y="0"/>
                    </a:lnTo>
                    <a:lnTo>
                      <a:pt x="18" y="5"/>
                    </a:lnTo>
                    <a:lnTo>
                      <a:pt x="11" y="5"/>
                    </a:lnTo>
                    <a:lnTo>
                      <a:pt x="9" y="9"/>
                    </a:lnTo>
                    <a:lnTo>
                      <a:pt x="6" y="10"/>
                    </a:lnTo>
                    <a:lnTo>
                      <a:pt x="4" y="14"/>
                    </a:lnTo>
                    <a:lnTo>
                      <a:pt x="1" y="14"/>
                    </a:lnTo>
                    <a:lnTo>
                      <a:pt x="1" y="16"/>
                    </a:lnTo>
                    <a:lnTo>
                      <a:pt x="0" y="19"/>
                    </a:lnTo>
                    <a:lnTo>
                      <a:pt x="1" y="20"/>
                    </a:lnTo>
                    <a:lnTo>
                      <a:pt x="4" y="19"/>
                    </a:lnTo>
                    <a:lnTo>
                      <a:pt x="10" y="18"/>
                    </a:lnTo>
                    <a:lnTo>
                      <a:pt x="16" y="19"/>
                    </a:lnTo>
                    <a:lnTo>
                      <a:pt x="18" y="17"/>
                    </a:lnTo>
                    <a:lnTo>
                      <a:pt x="21" y="17"/>
                    </a:lnTo>
                    <a:lnTo>
                      <a:pt x="24" y="19"/>
                    </a:lnTo>
                    <a:lnTo>
                      <a:pt x="2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1" name="Freeform 1019">
                <a:extLst>
                  <a:ext uri="{FF2B5EF4-FFF2-40B4-BE49-F238E27FC236}">
                    <a16:creationId xmlns:a16="http://schemas.microsoft.com/office/drawing/2014/main" id="{D226A255-9F37-424C-9249-C5F23F49F9C1}"/>
                  </a:ext>
                </a:extLst>
              </p:cNvPr>
              <p:cNvSpPr>
                <a:spLocks/>
              </p:cNvSpPr>
              <p:nvPr/>
            </p:nvSpPr>
            <p:spPr bwMode="auto">
              <a:xfrm>
                <a:off x="3016" y="1175"/>
                <a:ext cx="1" cy="2"/>
              </a:xfrm>
              <a:custGeom>
                <a:avLst/>
                <a:gdLst>
                  <a:gd name="T0" fmla="*/ 1 w 1"/>
                  <a:gd name="T1" fmla="*/ 0 h 2"/>
                  <a:gd name="T2" fmla="*/ 0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0"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2" name="Freeform 1020">
                <a:extLst>
                  <a:ext uri="{FF2B5EF4-FFF2-40B4-BE49-F238E27FC236}">
                    <a16:creationId xmlns:a16="http://schemas.microsoft.com/office/drawing/2014/main" id="{3D858F36-4B92-204B-B438-A5CDDB18B850}"/>
                  </a:ext>
                </a:extLst>
              </p:cNvPr>
              <p:cNvSpPr>
                <a:spLocks/>
              </p:cNvSpPr>
              <p:nvPr/>
            </p:nvSpPr>
            <p:spPr bwMode="auto">
              <a:xfrm>
                <a:off x="3017" y="1172"/>
                <a:ext cx="2" cy="1"/>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0"/>
                    </a:lnTo>
                    <a:lnTo>
                      <a:pt x="1"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3" name="Freeform 1021">
                <a:extLst>
                  <a:ext uri="{FF2B5EF4-FFF2-40B4-BE49-F238E27FC236}">
                    <a16:creationId xmlns:a16="http://schemas.microsoft.com/office/drawing/2014/main" id="{2E4E4525-2C44-4F43-ABF9-DEB96A518FC6}"/>
                  </a:ext>
                </a:extLst>
              </p:cNvPr>
              <p:cNvSpPr>
                <a:spLocks/>
              </p:cNvSpPr>
              <p:nvPr/>
            </p:nvSpPr>
            <p:spPr bwMode="auto">
              <a:xfrm>
                <a:off x="3428" y="1030"/>
                <a:ext cx="5" cy="13"/>
              </a:xfrm>
              <a:custGeom>
                <a:avLst/>
                <a:gdLst>
                  <a:gd name="T0" fmla="*/ 6 w 6"/>
                  <a:gd name="T1" fmla="*/ 5 h 16"/>
                  <a:gd name="T2" fmla="*/ 6 w 6"/>
                  <a:gd name="T3" fmla="*/ 0 h 16"/>
                  <a:gd name="T4" fmla="*/ 2 w 6"/>
                  <a:gd name="T5" fmla="*/ 6 h 16"/>
                  <a:gd name="T6" fmla="*/ 2 w 6"/>
                  <a:gd name="T7" fmla="*/ 10 h 16"/>
                  <a:gd name="T8" fmla="*/ 0 w 6"/>
                  <a:gd name="T9" fmla="*/ 14 h 16"/>
                  <a:gd name="T10" fmla="*/ 1 w 6"/>
                  <a:gd name="T11" fmla="*/ 16 h 16"/>
                  <a:gd name="T12" fmla="*/ 4 w 6"/>
                  <a:gd name="T13" fmla="*/ 16 h 16"/>
                  <a:gd name="T14" fmla="*/ 5 w 6"/>
                  <a:gd name="T15" fmla="*/ 14 h 16"/>
                  <a:gd name="T16" fmla="*/ 4 w 6"/>
                  <a:gd name="T17" fmla="*/ 11 h 16"/>
                  <a:gd name="T18" fmla="*/ 5 w 6"/>
                  <a:gd name="T19" fmla="*/ 7 h 16"/>
                  <a:gd name="T20" fmla="*/ 6 w 6"/>
                  <a:gd name="T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6">
                    <a:moveTo>
                      <a:pt x="6" y="5"/>
                    </a:moveTo>
                    <a:cubicBezTo>
                      <a:pt x="6" y="0"/>
                      <a:pt x="6" y="0"/>
                      <a:pt x="6" y="0"/>
                    </a:cubicBezTo>
                    <a:cubicBezTo>
                      <a:pt x="2" y="6"/>
                      <a:pt x="2" y="6"/>
                      <a:pt x="2" y="6"/>
                    </a:cubicBezTo>
                    <a:cubicBezTo>
                      <a:pt x="2" y="10"/>
                      <a:pt x="2" y="10"/>
                      <a:pt x="2" y="10"/>
                    </a:cubicBezTo>
                    <a:cubicBezTo>
                      <a:pt x="0" y="14"/>
                      <a:pt x="0" y="14"/>
                      <a:pt x="0" y="14"/>
                    </a:cubicBezTo>
                    <a:cubicBezTo>
                      <a:pt x="0" y="14"/>
                      <a:pt x="1" y="16"/>
                      <a:pt x="1" y="16"/>
                    </a:cubicBezTo>
                    <a:cubicBezTo>
                      <a:pt x="4" y="16"/>
                      <a:pt x="4" y="16"/>
                      <a:pt x="4" y="16"/>
                    </a:cubicBezTo>
                    <a:cubicBezTo>
                      <a:pt x="5" y="14"/>
                      <a:pt x="5" y="14"/>
                      <a:pt x="5" y="14"/>
                    </a:cubicBezTo>
                    <a:cubicBezTo>
                      <a:pt x="4" y="11"/>
                      <a:pt x="4" y="11"/>
                      <a:pt x="4" y="11"/>
                    </a:cubicBezTo>
                    <a:cubicBezTo>
                      <a:pt x="5" y="7"/>
                      <a:pt x="5" y="7"/>
                      <a:pt x="5" y="7"/>
                    </a:cubicBez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4" name="Freeform 1022">
                <a:extLst>
                  <a:ext uri="{FF2B5EF4-FFF2-40B4-BE49-F238E27FC236}">
                    <a16:creationId xmlns:a16="http://schemas.microsoft.com/office/drawing/2014/main" id="{CEB735E6-9C53-BC42-903E-04E04BD399C3}"/>
                  </a:ext>
                </a:extLst>
              </p:cNvPr>
              <p:cNvSpPr>
                <a:spLocks/>
              </p:cNvSpPr>
              <p:nvPr/>
            </p:nvSpPr>
            <p:spPr bwMode="auto">
              <a:xfrm>
                <a:off x="3016" y="1144"/>
                <a:ext cx="6" cy="6"/>
              </a:xfrm>
              <a:custGeom>
                <a:avLst/>
                <a:gdLst>
                  <a:gd name="T0" fmla="*/ 6 w 6"/>
                  <a:gd name="T1" fmla="*/ 5 h 6"/>
                  <a:gd name="T2" fmla="*/ 5 w 6"/>
                  <a:gd name="T3" fmla="*/ 3 h 6"/>
                  <a:gd name="T4" fmla="*/ 3 w 6"/>
                  <a:gd name="T5" fmla="*/ 0 h 6"/>
                  <a:gd name="T6" fmla="*/ 1 w 6"/>
                  <a:gd name="T7" fmla="*/ 1 h 6"/>
                  <a:gd name="T8" fmla="*/ 0 w 6"/>
                  <a:gd name="T9" fmla="*/ 2 h 6"/>
                  <a:gd name="T10" fmla="*/ 1 w 6"/>
                  <a:gd name="T11" fmla="*/ 4 h 6"/>
                  <a:gd name="T12" fmla="*/ 3 w 6"/>
                  <a:gd name="T13" fmla="*/ 4 h 6"/>
                  <a:gd name="T14" fmla="*/ 4 w 6"/>
                  <a:gd name="T15" fmla="*/ 6 h 6"/>
                  <a:gd name="T16" fmla="*/ 6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5"/>
                    </a:moveTo>
                    <a:lnTo>
                      <a:pt x="5" y="3"/>
                    </a:lnTo>
                    <a:lnTo>
                      <a:pt x="3" y="0"/>
                    </a:lnTo>
                    <a:lnTo>
                      <a:pt x="1" y="1"/>
                    </a:lnTo>
                    <a:lnTo>
                      <a:pt x="0" y="2"/>
                    </a:lnTo>
                    <a:lnTo>
                      <a:pt x="1" y="4"/>
                    </a:lnTo>
                    <a:lnTo>
                      <a:pt x="3" y="4"/>
                    </a:lnTo>
                    <a:lnTo>
                      <a:pt x="4"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5" name="Freeform 1023">
                <a:extLst>
                  <a:ext uri="{FF2B5EF4-FFF2-40B4-BE49-F238E27FC236}">
                    <a16:creationId xmlns:a16="http://schemas.microsoft.com/office/drawing/2014/main" id="{D1BC60A3-C9C8-8B4E-B587-1D98E8DA46E8}"/>
                  </a:ext>
                </a:extLst>
              </p:cNvPr>
              <p:cNvSpPr>
                <a:spLocks/>
              </p:cNvSpPr>
              <p:nvPr/>
            </p:nvSpPr>
            <p:spPr bwMode="auto">
              <a:xfrm>
                <a:off x="3019" y="1183"/>
                <a:ext cx="3" cy="3"/>
              </a:xfrm>
              <a:custGeom>
                <a:avLst/>
                <a:gdLst>
                  <a:gd name="T0" fmla="*/ 4 w 4"/>
                  <a:gd name="T1" fmla="*/ 1 h 3"/>
                  <a:gd name="T2" fmla="*/ 2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cubicBezTo>
                      <a:pt x="2" y="0"/>
                      <a:pt x="2" y="0"/>
                      <a:pt x="2" y="0"/>
                    </a:cubicBezTo>
                    <a:cubicBezTo>
                      <a:pt x="0" y="2"/>
                      <a:pt x="0" y="2"/>
                      <a:pt x="0" y="2"/>
                    </a:cubicBezTo>
                    <a:cubicBezTo>
                      <a:pt x="0" y="2"/>
                      <a:pt x="1" y="3"/>
                      <a:pt x="1" y="3"/>
                    </a:cubicBezTo>
                    <a:cubicBezTo>
                      <a:pt x="3" y="3"/>
                      <a:pt x="3" y="3"/>
                      <a:pt x="3" y="3"/>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6" name="Freeform 1024">
                <a:extLst>
                  <a:ext uri="{FF2B5EF4-FFF2-40B4-BE49-F238E27FC236}">
                    <a16:creationId xmlns:a16="http://schemas.microsoft.com/office/drawing/2014/main" id="{AE5E27CC-0429-4545-B828-2167D5E9FC07}"/>
                  </a:ext>
                </a:extLst>
              </p:cNvPr>
              <p:cNvSpPr>
                <a:spLocks/>
              </p:cNvSpPr>
              <p:nvPr/>
            </p:nvSpPr>
            <p:spPr bwMode="auto">
              <a:xfrm>
                <a:off x="3014" y="1153"/>
                <a:ext cx="4" cy="3"/>
              </a:xfrm>
              <a:custGeom>
                <a:avLst/>
                <a:gdLst>
                  <a:gd name="T0" fmla="*/ 0 w 4"/>
                  <a:gd name="T1" fmla="*/ 0 h 3"/>
                  <a:gd name="T2" fmla="*/ 0 w 4"/>
                  <a:gd name="T3" fmla="*/ 1 h 3"/>
                  <a:gd name="T4" fmla="*/ 0 w 4"/>
                  <a:gd name="T5" fmla="*/ 2 h 3"/>
                  <a:gd name="T6" fmla="*/ 2 w 4"/>
                  <a:gd name="T7" fmla="*/ 3 h 3"/>
                  <a:gd name="T8" fmla="*/ 4 w 4"/>
                  <a:gd name="T9" fmla="*/ 1 h 3"/>
                  <a:gd name="T10" fmla="*/ 2 w 4"/>
                  <a:gd name="T11" fmla="*/ 1 h 3"/>
                  <a:gd name="T12" fmla="*/ 0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0"/>
                    </a:moveTo>
                    <a:lnTo>
                      <a:pt x="0" y="1"/>
                    </a:lnTo>
                    <a:lnTo>
                      <a:pt x="0" y="2"/>
                    </a:lnTo>
                    <a:lnTo>
                      <a:pt x="2" y="3"/>
                    </a:lnTo>
                    <a:lnTo>
                      <a:pt x="4"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7" name="Freeform 1025">
                <a:extLst>
                  <a:ext uri="{FF2B5EF4-FFF2-40B4-BE49-F238E27FC236}">
                    <a16:creationId xmlns:a16="http://schemas.microsoft.com/office/drawing/2014/main" id="{0D6EE941-A6C4-C644-B25D-4C732FED6890}"/>
                  </a:ext>
                </a:extLst>
              </p:cNvPr>
              <p:cNvSpPr>
                <a:spLocks/>
              </p:cNvSpPr>
              <p:nvPr/>
            </p:nvSpPr>
            <p:spPr bwMode="auto">
              <a:xfrm>
                <a:off x="3015" y="1182"/>
                <a:ext cx="3" cy="1"/>
              </a:xfrm>
              <a:custGeom>
                <a:avLst/>
                <a:gdLst>
                  <a:gd name="T0" fmla="*/ 0 w 3"/>
                  <a:gd name="T1" fmla="*/ 0 h 1"/>
                  <a:gd name="T2" fmla="*/ 1 w 3"/>
                  <a:gd name="T3" fmla="*/ 1 h 1"/>
                  <a:gd name="T4" fmla="*/ 3 w 3"/>
                  <a:gd name="T5" fmla="*/ 0 h 1"/>
                  <a:gd name="T6" fmla="*/ 3 w 3"/>
                  <a:gd name="T7" fmla="*/ 0 h 1"/>
                  <a:gd name="T8" fmla="*/ 2 w 3"/>
                  <a:gd name="T9" fmla="*/ 0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1" y="1"/>
                    </a:lnTo>
                    <a:lnTo>
                      <a:pt x="3" y="0"/>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8" name="Freeform 1026">
                <a:extLst>
                  <a:ext uri="{FF2B5EF4-FFF2-40B4-BE49-F238E27FC236}">
                    <a16:creationId xmlns:a16="http://schemas.microsoft.com/office/drawing/2014/main" id="{A5029BE3-2285-644F-9EC6-0AC1F2C32D56}"/>
                  </a:ext>
                </a:extLst>
              </p:cNvPr>
              <p:cNvSpPr>
                <a:spLocks/>
              </p:cNvSpPr>
              <p:nvPr/>
            </p:nvSpPr>
            <p:spPr bwMode="auto">
              <a:xfrm>
                <a:off x="3020" y="1196"/>
                <a:ext cx="2" cy="3"/>
              </a:xfrm>
              <a:custGeom>
                <a:avLst/>
                <a:gdLst>
                  <a:gd name="T0" fmla="*/ 2 w 2"/>
                  <a:gd name="T1" fmla="*/ 2 h 3"/>
                  <a:gd name="T2" fmla="*/ 2 w 2"/>
                  <a:gd name="T3" fmla="*/ 0 h 3"/>
                  <a:gd name="T4" fmla="*/ 0 w 2"/>
                  <a:gd name="T5" fmla="*/ 3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3"/>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9" name="Freeform 1027">
                <a:extLst>
                  <a:ext uri="{FF2B5EF4-FFF2-40B4-BE49-F238E27FC236}">
                    <a16:creationId xmlns:a16="http://schemas.microsoft.com/office/drawing/2014/main" id="{610153E1-7A9A-324A-B5BF-EF63B06AC3BE}"/>
                  </a:ext>
                </a:extLst>
              </p:cNvPr>
              <p:cNvSpPr>
                <a:spLocks/>
              </p:cNvSpPr>
              <p:nvPr/>
            </p:nvSpPr>
            <p:spPr bwMode="auto">
              <a:xfrm>
                <a:off x="3018" y="1200"/>
                <a:ext cx="1" cy="2"/>
              </a:xfrm>
              <a:custGeom>
                <a:avLst/>
                <a:gdLst>
                  <a:gd name="T0" fmla="*/ 0 w 1"/>
                  <a:gd name="T1" fmla="*/ 2 h 2"/>
                  <a:gd name="T2" fmla="*/ 1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0" name="Freeform 1028">
                <a:extLst>
                  <a:ext uri="{FF2B5EF4-FFF2-40B4-BE49-F238E27FC236}">
                    <a16:creationId xmlns:a16="http://schemas.microsoft.com/office/drawing/2014/main" id="{D17BBECF-9EDA-2944-9445-321B13CA6EA5}"/>
                  </a:ext>
                </a:extLst>
              </p:cNvPr>
              <p:cNvSpPr>
                <a:spLocks/>
              </p:cNvSpPr>
              <p:nvPr/>
            </p:nvSpPr>
            <p:spPr bwMode="auto">
              <a:xfrm>
                <a:off x="3013" y="1201"/>
                <a:ext cx="3" cy="2"/>
              </a:xfrm>
              <a:custGeom>
                <a:avLst/>
                <a:gdLst>
                  <a:gd name="T0" fmla="*/ 0 w 3"/>
                  <a:gd name="T1" fmla="*/ 1 h 2"/>
                  <a:gd name="T2" fmla="*/ 0 w 3"/>
                  <a:gd name="T3" fmla="*/ 2 h 2"/>
                  <a:gd name="T4" fmla="*/ 1 w 3"/>
                  <a:gd name="T5" fmla="*/ 2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lnTo>
                      <a:pt x="0" y="2"/>
                    </a:lnTo>
                    <a:lnTo>
                      <a:pt x="1" y="2"/>
                    </a:lnTo>
                    <a:lnTo>
                      <a:pt x="3"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1" name="Freeform 1029">
                <a:extLst>
                  <a:ext uri="{FF2B5EF4-FFF2-40B4-BE49-F238E27FC236}">
                    <a16:creationId xmlns:a16="http://schemas.microsoft.com/office/drawing/2014/main" id="{0D3EAAE5-D9F4-6F4D-8D81-F523611F55A8}"/>
                  </a:ext>
                </a:extLst>
              </p:cNvPr>
              <p:cNvSpPr>
                <a:spLocks/>
              </p:cNvSpPr>
              <p:nvPr/>
            </p:nvSpPr>
            <p:spPr bwMode="auto">
              <a:xfrm>
                <a:off x="3017" y="1163"/>
                <a:ext cx="2" cy="5"/>
              </a:xfrm>
              <a:custGeom>
                <a:avLst/>
                <a:gdLst>
                  <a:gd name="T0" fmla="*/ 2 w 2"/>
                  <a:gd name="T1" fmla="*/ 4 h 5"/>
                  <a:gd name="T2" fmla="*/ 2 w 2"/>
                  <a:gd name="T3" fmla="*/ 2 h 5"/>
                  <a:gd name="T4" fmla="*/ 1 w 2"/>
                  <a:gd name="T5" fmla="*/ 0 h 5"/>
                  <a:gd name="T6" fmla="*/ 0 w 2"/>
                  <a:gd name="T7" fmla="*/ 1 h 5"/>
                  <a:gd name="T8" fmla="*/ 0 w 2"/>
                  <a:gd name="T9" fmla="*/ 5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2"/>
                    </a:lnTo>
                    <a:lnTo>
                      <a:pt x="1" y="0"/>
                    </a:lnTo>
                    <a:lnTo>
                      <a:pt x="0" y="1"/>
                    </a:lnTo>
                    <a:lnTo>
                      <a:pt x="0" y="5"/>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2" name="Freeform 1030">
                <a:extLst>
                  <a:ext uri="{FF2B5EF4-FFF2-40B4-BE49-F238E27FC236}">
                    <a16:creationId xmlns:a16="http://schemas.microsoft.com/office/drawing/2014/main" id="{37C24359-697B-E648-A678-05722E7CF053}"/>
                  </a:ext>
                </a:extLst>
              </p:cNvPr>
              <p:cNvSpPr>
                <a:spLocks/>
              </p:cNvSpPr>
              <p:nvPr/>
            </p:nvSpPr>
            <p:spPr bwMode="auto">
              <a:xfrm>
                <a:off x="3012" y="1171"/>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3" name="Freeform 1031">
                <a:extLst>
                  <a:ext uri="{FF2B5EF4-FFF2-40B4-BE49-F238E27FC236}">
                    <a16:creationId xmlns:a16="http://schemas.microsoft.com/office/drawing/2014/main" id="{3BFCA5A6-6633-8049-8643-6C713C34700E}"/>
                  </a:ext>
                </a:extLst>
              </p:cNvPr>
              <p:cNvSpPr>
                <a:spLocks/>
              </p:cNvSpPr>
              <p:nvPr/>
            </p:nvSpPr>
            <p:spPr bwMode="auto">
              <a:xfrm>
                <a:off x="3426" y="913"/>
                <a:ext cx="8" cy="10"/>
              </a:xfrm>
              <a:custGeom>
                <a:avLst/>
                <a:gdLst>
                  <a:gd name="T0" fmla="*/ 2 w 8"/>
                  <a:gd name="T1" fmla="*/ 3 h 10"/>
                  <a:gd name="T2" fmla="*/ 0 w 8"/>
                  <a:gd name="T3" fmla="*/ 7 h 10"/>
                  <a:gd name="T4" fmla="*/ 0 w 8"/>
                  <a:gd name="T5" fmla="*/ 10 h 10"/>
                  <a:gd name="T6" fmla="*/ 2 w 8"/>
                  <a:gd name="T7" fmla="*/ 10 h 10"/>
                  <a:gd name="T8" fmla="*/ 2 w 8"/>
                  <a:gd name="T9" fmla="*/ 9 h 10"/>
                  <a:gd name="T10" fmla="*/ 5 w 8"/>
                  <a:gd name="T11" fmla="*/ 10 h 10"/>
                  <a:gd name="T12" fmla="*/ 8 w 8"/>
                  <a:gd name="T13" fmla="*/ 7 h 10"/>
                  <a:gd name="T14" fmla="*/ 8 w 8"/>
                  <a:gd name="T15" fmla="*/ 3 h 10"/>
                  <a:gd name="T16" fmla="*/ 5 w 8"/>
                  <a:gd name="T17" fmla="*/ 0 h 10"/>
                  <a:gd name="T18" fmla="*/ 2 w 8"/>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2" y="3"/>
                    </a:moveTo>
                    <a:lnTo>
                      <a:pt x="0" y="7"/>
                    </a:lnTo>
                    <a:lnTo>
                      <a:pt x="0" y="10"/>
                    </a:lnTo>
                    <a:lnTo>
                      <a:pt x="2" y="10"/>
                    </a:lnTo>
                    <a:lnTo>
                      <a:pt x="2" y="9"/>
                    </a:lnTo>
                    <a:lnTo>
                      <a:pt x="5" y="10"/>
                    </a:lnTo>
                    <a:lnTo>
                      <a:pt x="8" y="7"/>
                    </a:lnTo>
                    <a:lnTo>
                      <a:pt x="8" y="3"/>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4" name="Freeform 1032">
                <a:extLst>
                  <a:ext uri="{FF2B5EF4-FFF2-40B4-BE49-F238E27FC236}">
                    <a16:creationId xmlns:a16="http://schemas.microsoft.com/office/drawing/2014/main" id="{D55A74D9-FE7B-8346-B458-F4611D231F7F}"/>
                  </a:ext>
                </a:extLst>
              </p:cNvPr>
              <p:cNvSpPr>
                <a:spLocks/>
              </p:cNvSpPr>
              <p:nvPr/>
            </p:nvSpPr>
            <p:spPr bwMode="auto">
              <a:xfrm>
                <a:off x="3435" y="964"/>
                <a:ext cx="5" cy="14"/>
              </a:xfrm>
              <a:custGeom>
                <a:avLst/>
                <a:gdLst>
                  <a:gd name="T0" fmla="*/ 3 w 5"/>
                  <a:gd name="T1" fmla="*/ 0 h 14"/>
                  <a:gd name="T2" fmla="*/ 2 w 5"/>
                  <a:gd name="T3" fmla="*/ 1 h 14"/>
                  <a:gd name="T4" fmla="*/ 1 w 5"/>
                  <a:gd name="T5" fmla="*/ 4 h 14"/>
                  <a:gd name="T6" fmla="*/ 0 w 5"/>
                  <a:gd name="T7" fmla="*/ 9 h 14"/>
                  <a:gd name="T8" fmla="*/ 1 w 5"/>
                  <a:gd name="T9" fmla="*/ 12 h 14"/>
                  <a:gd name="T10" fmla="*/ 1 w 5"/>
                  <a:gd name="T11" fmla="*/ 14 h 14"/>
                  <a:gd name="T12" fmla="*/ 3 w 5"/>
                  <a:gd name="T13" fmla="*/ 11 h 14"/>
                  <a:gd name="T14" fmla="*/ 4 w 5"/>
                  <a:gd name="T15" fmla="*/ 7 h 14"/>
                  <a:gd name="T16" fmla="*/ 4 w 5"/>
                  <a:gd name="T17" fmla="*/ 4 h 14"/>
                  <a:gd name="T18" fmla="*/ 5 w 5"/>
                  <a:gd name="T19" fmla="*/ 1 h 14"/>
                  <a:gd name="T20" fmla="*/ 3 w 5"/>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3" y="0"/>
                    </a:moveTo>
                    <a:lnTo>
                      <a:pt x="2" y="1"/>
                    </a:lnTo>
                    <a:lnTo>
                      <a:pt x="1" y="4"/>
                    </a:lnTo>
                    <a:lnTo>
                      <a:pt x="0" y="9"/>
                    </a:lnTo>
                    <a:lnTo>
                      <a:pt x="1" y="12"/>
                    </a:lnTo>
                    <a:lnTo>
                      <a:pt x="1" y="14"/>
                    </a:lnTo>
                    <a:lnTo>
                      <a:pt x="3" y="11"/>
                    </a:lnTo>
                    <a:lnTo>
                      <a:pt x="4" y="7"/>
                    </a:lnTo>
                    <a:lnTo>
                      <a:pt x="4" y="4"/>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5" name="Freeform 1033">
                <a:extLst>
                  <a:ext uri="{FF2B5EF4-FFF2-40B4-BE49-F238E27FC236}">
                    <a16:creationId xmlns:a16="http://schemas.microsoft.com/office/drawing/2014/main" id="{4FFF04E5-65AD-D64F-8A1F-90EF537917AB}"/>
                  </a:ext>
                </a:extLst>
              </p:cNvPr>
              <p:cNvSpPr>
                <a:spLocks/>
              </p:cNvSpPr>
              <p:nvPr/>
            </p:nvSpPr>
            <p:spPr bwMode="auto">
              <a:xfrm>
                <a:off x="3021" y="1172"/>
                <a:ext cx="2"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lnTo>
                      <a:pt x="1" y="0"/>
                    </a:lnTo>
                    <a:lnTo>
                      <a:pt x="0" y="0"/>
                    </a:lnTo>
                    <a:lnTo>
                      <a:pt x="1"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6" name="Freeform 1034">
                <a:extLst>
                  <a:ext uri="{FF2B5EF4-FFF2-40B4-BE49-F238E27FC236}">
                    <a16:creationId xmlns:a16="http://schemas.microsoft.com/office/drawing/2014/main" id="{ED6DF921-72EA-7E47-A1E8-31E6FBE10473}"/>
                  </a:ext>
                </a:extLst>
              </p:cNvPr>
              <p:cNvSpPr>
                <a:spLocks/>
              </p:cNvSpPr>
              <p:nvPr/>
            </p:nvSpPr>
            <p:spPr bwMode="auto">
              <a:xfrm>
                <a:off x="2917" y="962"/>
                <a:ext cx="10" cy="6"/>
              </a:xfrm>
              <a:custGeom>
                <a:avLst/>
                <a:gdLst>
                  <a:gd name="T0" fmla="*/ 6 w 10"/>
                  <a:gd name="T1" fmla="*/ 5 h 6"/>
                  <a:gd name="T2" fmla="*/ 9 w 10"/>
                  <a:gd name="T3" fmla="*/ 6 h 6"/>
                  <a:gd name="T4" fmla="*/ 10 w 10"/>
                  <a:gd name="T5" fmla="*/ 6 h 6"/>
                  <a:gd name="T6" fmla="*/ 9 w 10"/>
                  <a:gd name="T7" fmla="*/ 3 h 6"/>
                  <a:gd name="T8" fmla="*/ 7 w 10"/>
                  <a:gd name="T9" fmla="*/ 3 h 6"/>
                  <a:gd name="T10" fmla="*/ 5 w 10"/>
                  <a:gd name="T11" fmla="*/ 0 h 6"/>
                  <a:gd name="T12" fmla="*/ 2 w 10"/>
                  <a:gd name="T13" fmla="*/ 0 h 6"/>
                  <a:gd name="T14" fmla="*/ 1 w 10"/>
                  <a:gd name="T15" fmla="*/ 0 h 6"/>
                  <a:gd name="T16" fmla="*/ 0 w 10"/>
                  <a:gd name="T17" fmla="*/ 1 h 6"/>
                  <a:gd name="T18" fmla="*/ 2 w 10"/>
                  <a:gd name="T19" fmla="*/ 4 h 6"/>
                  <a:gd name="T20" fmla="*/ 6 w 10"/>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6" y="5"/>
                    </a:moveTo>
                    <a:lnTo>
                      <a:pt x="9" y="6"/>
                    </a:lnTo>
                    <a:lnTo>
                      <a:pt x="10" y="6"/>
                    </a:lnTo>
                    <a:lnTo>
                      <a:pt x="9" y="3"/>
                    </a:lnTo>
                    <a:lnTo>
                      <a:pt x="7" y="3"/>
                    </a:lnTo>
                    <a:lnTo>
                      <a:pt x="5" y="0"/>
                    </a:lnTo>
                    <a:lnTo>
                      <a:pt x="2" y="0"/>
                    </a:lnTo>
                    <a:lnTo>
                      <a:pt x="1" y="0"/>
                    </a:lnTo>
                    <a:lnTo>
                      <a:pt x="0" y="1"/>
                    </a:lnTo>
                    <a:lnTo>
                      <a:pt x="2" y="4"/>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7" name="Freeform 1035">
                <a:extLst>
                  <a:ext uri="{FF2B5EF4-FFF2-40B4-BE49-F238E27FC236}">
                    <a16:creationId xmlns:a16="http://schemas.microsoft.com/office/drawing/2014/main" id="{EAF5102B-3D37-1C40-9EB7-FE42839D9720}"/>
                  </a:ext>
                </a:extLst>
              </p:cNvPr>
              <p:cNvSpPr>
                <a:spLocks/>
              </p:cNvSpPr>
              <p:nvPr/>
            </p:nvSpPr>
            <p:spPr bwMode="auto">
              <a:xfrm>
                <a:off x="3010" y="1191"/>
                <a:ext cx="4" cy="3"/>
              </a:xfrm>
              <a:custGeom>
                <a:avLst/>
                <a:gdLst>
                  <a:gd name="T0" fmla="*/ 0 w 4"/>
                  <a:gd name="T1" fmla="*/ 2 h 3"/>
                  <a:gd name="T2" fmla="*/ 1 w 4"/>
                  <a:gd name="T3" fmla="*/ 3 h 3"/>
                  <a:gd name="T4" fmla="*/ 3 w 4"/>
                  <a:gd name="T5" fmla="*/ 1 h 3"/>
                  <a:gd name="T6" fmla="*/ 4 w 4"/>
                  <a:gd name="T7" fmla="*/ 1 h 3"/>
                  <a:gd name="T8" fmla="*/ 4 w 4"/>
                  <a:gd name="T9" fmla="*/ 0 h 3"/>
                  <a:gd name="T10" fmla="*/ 1 w 4"/>
                  <a:gd name="T11" fmla="*/ 1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1" y="3"/>
                    </a:lnTo>
                    <a:lnTo>
                      <a:pt x="3" y="1"/>
                    </a:lnTo>
                    <a:lnTo>
                      <a:pt x="4"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8" name="Freeform 1036">
                <a:extLst>
                  <a:ext uri="{FF2B5EF4-FFF2-40B4-BE49-F238E27FC236}">
                    <a16:creationId xmlns:a16="http://schemas.microsoft.com/office/drawing/2014/main" id="{133F4B43-8203-5843-9803-40787FB66033}"/>
                  </a:ext>
                </a:extLst>
              </p:cNvPr>
              <p:cNvSpPr>
                <a:spLocks/>
              </p:cNvSpPr>
              <p:nvPr/>
            </p:nvSpPr>
            <p:spPr bwMode="auto">
              <a:xfrm>
                <a:off x="3012" y="1104"/>
                <a:ext cx="2" cy="4"/>
              </a:xfrm>
              <a:custGeom>
                <a:avLst/>
                <a:gdLst>
                  <a:gd name="T0" fmla="*/ 0 w 2"/>
                  <a:gd name="T1" fmla="*/ 1 h 4"/>
                  <a:gd name="T2" fmla="*/ 0 w 2"/>
                  <a:gd name="T3" fmla="*/ 3 h 4"/>
                  <a:gd name="T4" fmla="*/ 0 w 2"/>
                  <a:gd name="T5" fmla="*/ 4 h 4"/>
                  <a:gd name="T6" fmla="*/ 2 w 2"/>
                  <a:gd name="T7" fmla="*/ 2 h 4"/>
                  <a:gd name="T8" fmla="*/ 0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3"/>
                    </a:lnTo>
                    <a:lnTo>
                      <a:pt x="0"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9" name="Freeform 1037">
                <a:extLst>
                  <a:ext uri="{FF2B5EF4-FFF2-40B4-BE49-F238E27FC236}">
                    <a16:creationId xmlns:a16="http://schemas.microsoft.com/office/drawing/2014/main" id="{CD7E5E7E-DC9A-EE46-86CF-B2AAD7966CC9}"/>
                  </a:ext>
                </a:extLst>
              </p:cNvPr>
              <p:cNvSpPr>
                <a:spLocks/>
              </p:cNvSpPr>
              <p:nvPr/>
            </p:nvSpPr>
            <p:spPr bwMode="auto">
              <a:xfrm>
                <a:off x="3009" y="1211"/>
                <a:ext cx="7" cy="6"/>
              </a:xfrm>
              <a:custGeom>
                <a:avLst/>
                <a:gdLst>
                  <a:gd name="T0" fmla="*/ 0 w 9"/>
                  <a:gd name="T1" fmla="*/ 8 h 8"/>
                  <a:gd name="T2" fmla="*/ 2 w 9"/>
                  <a:gd name="T3" fmla="*/ 8 h 8"/>
                  <a:gd name="T4" fmla="*/ 5 w 9"/>
                  <a:gd name="T5" fmla="*/ 4 h 8"/>
                  <a:gd name="T6" fmla="*/ 9 w 9"/>
                  <a:gd name="T7" fmla="*/ 3 h 8"/>
                  <a:gd name="T8" fmla="*/ 9 w 9"/>
                  <a:gd name="T9" fmla="*/ 1 h 8"/>
                  <a:gd name="T10" fmla="*/ 8 w 9"/>
                  <a:gd name="T11" fmla="*/ 0 h 8"/>
                  <a:gd name="T12" fmla="*/ 6 w 9"/>
                  <a:gd name="T13" fmla="*/ 1 h 8"/>
                  <a:gd name="T14" fmla="*/ 3 w 9"/>
                  <a:gd name="T15" fmla="*/ 1 h 8"/>
                  <a:gd name="T16" fmla="*/ 2 w 9"/>
                  <a:gd name="T17" fmla="*/ 4 h 8"/>
                  <a:gd name="T18" fmla="*/ 0 w 9"/>
                  <a:gd name="T19" fmla="*/ 5 h 8"/>
                  <a:gd name="T20" fmla="*/ 0 w 9"/>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0" y="8"/>
                    </a:moveTo>
                    <a:cubicBezTo>
                      <a:pt x="2" y="8"/>
                      <a:pt x="2" y="8"/>
                      <a:pt x="2" y="8"/>
                    </a:cubicBezTo>
                    <a:cubicBezTo>
                      <a:pt x="5" y="4"/>
                      <a:pt x="5" y="4"/>
                      <a:pt x="5" y="4"/>
                    </a:cubicBezTo>
                    <a:cubicBezTo>
                      <a:pt x="9" y="3"/>
                      <a:pt x="9" y="3"/>
                      <a:pt x="9" y="3"/>
                    </a:cubicBezTo>
                    <a:cubicBezTo>
                      <a:pt x="9" y="1"/>
                      <a:pt x="9" y="1"/>
                      <a:pt x="9" y="1"/>
                    </a:cubicBezTo>
                    <a:cubicBezTo>
                      <a:pt x="8" y="0"/>
                      <a:pt x="8" y="0"/>
                      <a:pt x="8" y="0"/>
                    </a:cubicBezTo>
                    <a:cubicBezTo>
                      <a:pt x="6" y="1"/>
                      <a:pt x="6" y="1"/>
                      <a:pt x="6" y="1"/>
                    </a:cubicBezTo>
                    <a:cubicBezTo>
                      <a:pt x="3" y="1"/>
                      <a:pt x="3" y="1"/>
                      <a:pt x="3" y="1"/>
                    </a:cubicBezTo>
                    <a:cubicBezTo>
                      <a:pt x="2" y="4"/>
                      <a:pt x="2" y="4"/>
                      <a:pt x="2" y="4"/>
                    </a:cubicBezTo>
                    <a:cubicBezTo>
                      <a:pt x="2" y="4"/>
                      <a:pt x="0" y="5"/>
                      <a:pt x="0" y="5"/>
                    </a:cubicBez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0" name="Freeform 1038">
                <a:extLst>
                  <a:ext uri="{FF2B5EF4-FFF2-40B4-BE49-F238E27FC236}">
                    <a16:creationId xmlns:a16="http://schemas.microsoft.com/office/drawing/2014/main" id="{A6BA2D08-0DE5-1340-9AAE-5D252787101D}"/>
                  </a:ext>
                </a:extLst>
              </p:cNvPr>
              <p:cNvSpPr>
                <a:spLocks/>
              </p:cNvSpPr>
              <p:nvPr/>
            </p:nvSpPr>
            <p:spPr bwMode="auto">
              <a:xfrm>
                <a:off x="3007" y="1225"/>
                <a:ext cx="3" cy="3"/>
              </a:xfrm>
              <a:custGeom>
                <a:avLst/>
                <a:gdLst>
                  <a:gd name="T0" fmla="*/ 0 w 3"/>
                  <a:gd name="T1" fmla="*/ 0 h 3"/>
                  <a:gd name="T2" fmla="*/ 1 w 3"/>
                  <a:gd name="T3" fmla="*/ 3 h 3"/>
                  <a:gd name="T4" fmla="*/ 2 w 3"/>
                  <a:gd name="T5" fmla="*/ 3 h 3"/>
                  <a:gd name="T6" fmla="*/ 3 w 3"/>
                  <a:gd name="T7" fmla="*/ 2 h 3"/>
                  <a:gd name="T8" fmla="*/ 2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1" y="3"/>
                    </a:lnTo>
                    <a:lnTo>
                      <a:pt x="2" y="3"/>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1" name="Line 1039">
                <a:extLst>
                  <a:ext uri="{FF2B5EF4-FFF2-40B4-BE49-F238E27FC236}">
                    <a16:creationId xmlns:a16="http://schemas.microsoft.com/office/drawing/2014/main" id="{DF8E9FC4-473F-2B41-9EFE-C9792806855D}"/>
                  </a:ext>
                </a:extLst>
              </p:cNvPr>
              <p:cNvSpPr>
                <a:spLocks noChangeShapeType="1"/>
              </p:cNvSpPr>
              <p:nvPr/>
            </p:nvSpPr>
            <p:spPr bwMode="auto">
              <a:xfrm>
                <a:off x="2368" y="1231"/>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2" name="Line 1040">
                <a:extLst>
                  <a:ext uri="{FF2B5EF4-FFF2-40B4-BE49-F238E27FC236}">
                    <a16:creationId xmlns:a16="http://schemas.microsoft.com/office/drawing/2014/main" id="{903A3195-BB25-D04B-AEA8-5BE07E2B3EB6}"/>
                  </a:ext>
                </a:extLst>
              </p:cNvPr>
              <p:cNvSpPr>
                <a:spLocks noChangeShapeType="1"/>
              </p:cNvSpPr>
              <p:nvPr/>
            </p:nvSpPr>
            <p:spPr bwMode="auto">
              <a:xfrm>
                <a:off x="2368" y="1231"/>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3" name="Freeform 1041">
                <a:extLst>
                  <a:ext uri="{FF2B5EF4-FFF2-40B4-BE49-F238E27FC236}">
                    <a16:creationId xmlns:a16="http://schemas.microsoft.com/office/drawing/2014/main" id="{96727874-237C-2D47-B3E1-8C84229A7AE6}"/>
                  </a:ext>
                </a:extLst>
              </p:cNvPr>
              <p:cNvSpPr>
                <a:spLocks/>
              </p:cNvSpPr>
              <p:nvPr/>
            </p:nvSpPr>
            <p:spPr bwMode="auto">
              <a:xfrm>
                <a:off x="2628" y="1080"/>
                <a:ext cx="276" cy="451"/>
              </a:xfrm>
              <a:custGeom>
                <a:avLst/>
                <a:gdLst>
                  <a:gd name="T0" fmla="*/ 256 w 276"/>
                  <a:gd name="T1" fmla="*/ 309 h 451"/>
                  <a:gd name="T2" fmla="*/ 248 w 276"/>
                  <a:gd name="T3" fmla="*/ 294 h 451"/>
                  <a:gd name="T4" fmla="*/ 244 w 276"/>
                  <a:gd name="T5" fmla="*/ 265 h 451"/>
                  <a:gd name="T6" fmla="*/ 232 w 276"/>
                  <a:gd name="T7" fmla="*/ 266 h 451"/>
                  <a:gd name="T8" fmla="*/ 228 w 276"/>
                  <a:gd name="T9" fmla="*/ 249 h 451"/>
                  <a:gd name="T10" fmla="*/ 204 w 276"/>
                  <a:gd name="T11" fmla="*/ 233 h 451"/>
                  <a:gd name="T12" fmla="*/ 211 w 276"/>
                  <a:gd name="T13" fmla="*/ 226 h 451"/>
                  <a:gd name="T14" fmla="*/ 236 w 276"/>
                  <a:gd name="T15" fmla="*/ 218 h 451"/>
                  <a:gd name="T16" fmla="*/ 232 w 276"/>
                  <a:gd name="T17" fmla="*/ 185 h 451"/>
                  <a:gd name="T18" fmla="*/ 215 w 276"/>
                  <a:gd name="T19" fmla="*/ 192 h 451"/>
                  <a:gd name="T20" fmla="*/ 225 w 276"/>
                  <a:gd name="T21" fmla="*/ 175 h 451"/>
                  <a:gd name="T22" fmla="*/ 210 w 276"/>
                  <a:gd name="T23" fmla="*/ 159 h 451"/>
                  <a:gd name="T24" fmla="*/ 199 w 276"/>
                  <a:gd name="T25" fmla="*/ 164 h 451"/>
                  <a:gd name="T26" fmla="*/ 191 w 276"/>
                  <a:gd name="T27" fmla="*/ 153 h 451"/>
                  <a:gd name="T28" fmla="*/ 194 w 276"/>
                  <a:gd name="T29" fmla="*/ 126 h 451"/>
                  <a:gd name="T30" fmla="*/ 184 w 276"/>
                  <a:gd name="T31" fmla="*/ 127 h 451"/>
                  <a:gd name="T32" fmla="*/ 164 w 276"/>
                  <a:gd name="T33" fmla="*/ 133 h 451"/>
                  <a:gd name="T34" fmla="*/ 179 w 276"/>
                  <a:gd name="T35" fmla="*/ 102 h 451"/>
                  <a:gd name="T36" fmla="*/ 173 w 276"/>
                  <a:gd name="T37" fmla="*/ 84 h 451"/>
                  <a:gd name="T38" fmla="*/ 146 w 276"/>
                  <a:gd name="T39" fmla="*/ 88 h 451"/>
                  <a:gd name="T40" fmla="*/ 128 w 276"/>
                  <a:gd name="T41" fmla="*/ 79 h 451"/>
                  <a:gd name="T42" fmla="*/ 113 w 276"/>
                  <a:gd name="T43" fmla="*/ 82 h 451"/>
                  <a:gd name="T44" fmla="*/ 125 w 276"/>
                  <a:gd name="T45" fmla="*/ 40 h 451"/>
                  <a:gd name="T46" fmla="*/ 89 w 276"/>
                  <a:gd name="T47" fmla="*/ 28 h 451"/>
                  <a:gd name="T48" fmla="*/ 79 w 276"/>
                  <a:gd name="T49" fmla="*/ 42 h 451"/>
                  <a:gd name="T50" fmla="*/ 64 w 276"/>
                  <a:gd name="T51" fmla="*/ 66 h 451"/>
                  <a:gd name="T52" fmla="*/ 51 w 276"/>
                  <a:gd name="T53" fmla="*/ 119 h 451"/>
                  <a:gd name="T54" fmla="*/ 51 w 276"/>
                  <a:gd name="T55" fmla="*/ 68 h 451"/>
                  <a:gd name="T56" fmla="*/ 72 w 276"/>
                  <a:gd name="T57" fmla="*/ 0 h 451"/>
                  <a:gd name="T58" fmla="*/ 16 w 276"/>
                  <a:gd name="T59" fmla="*/ 54 h 451"/>
                  <a:gd name="T60" fmla="*/ 26 w 276"/>
                  <a:gd name="T61" fmla="*/ 111 h 451"/>
                  <a:gd name="T62" fmla="*/ 7 w 276"/>
                  <a:gd name="T63" fmla="*/ 140 h 451"/>
                  <a:gd name="T64" fmla="*/ 35 w 276"/>
                  <a:gd name="T65" fmla="*/ 152 h 451"/>
                  <a:gd name="T66" fmla="*/ 73 w 276"/>
                  <a:gd name="T67" fmla="*/ 168 h 451"/>
                  <a:gd name="T68" fmla="*/ 94 w 276"/>
                  <a:gd name="T69" fmla="*/ 167 h 451"/>
                  <a:gd name="T70" fmla="*/ 114 w 276"/>
                  <a:gd name="T71" fmla="*/ 144 h 451"/>
                  <a:gd name="T72" fmla="*/ 125 w 276"/>
                  <a:gd name="T73" fmla="*/ 183 h 451"/>
                  <a:gd name="T74" fmla="*/ 122 w 276"/>
                  <a:gd name="T75" fmla="*/ 214 h 451"/>
                  <a:gd name="T76" fmla="*/ 142 w 276"/>
                  <a:gd name="T77" fmla="*/ 221 h 451"/>
                  <a:gd name="T78" fmla="*/ 159 w 276"/>
                  <a:gd name="T79" fmla="*/ 244 h 451"/>
                  <a:gd name="T80" fmla="*/ 136 w 276"/>
                  <a:gd name="T81" fmla="*/ 295 h 451"/>
                  <a:gd name="T82" fmla="*/ 104 w 276"/>
                  <a:gd name="T83" fmla="*/ 335 h 451"/>
                  <a:gd name="T84" fmla="*/ 64 w 276"/>
                  <a:gd name="T85" fmla="*/ 344 h 451"/>
                  <a:gd name="T86" fmla="*/ 104 w 276"/>
                  <a:gd name="T87" fmla="*/ 359 h 451"/>
                  <a:gd name="T88" fmla="*/ 126 w 276"/>
                  <a:gd name="T89" fmla="*/ 379 h 451"/>
                  <a:gd name="T90" fmla="*/ 145 w 276"/>
                  <a:gd name="T91" fmla="*/ 420 h 451"/>
                  <a:gd name="T92" fmla="*/ 187 w 276"/>
                  <a:gd name="T93" fmla="*/ 451 h 451"/>
                  <a:gd name="T94" fmla="*/ 175 w 276"/>
                  <a:gd name="T95" fmla="*/ 416 h 451"/>
                  <a:gd name="T96" fmla="*/ 178 w 276"/>
                  <a:gd name="T97" fmla="*/ 401 h 451"/>
                  <a:gd name="T98" fmla="*/ 197 w 276"/>
                  <a:gd name="T99" fmla="*/ 423 h 451"/>
                  <a:gd name="T100" fmla="*/ 214 w 276"/>
                  <a:gd name="T101" fmla="*/ 414 h 451"/>
                  <a:gd name="T102" fmla="*/ 208 w 276"/>
                  <a:gd name="T103" fmla="*/ 367 h 451"/>
                  <a:gd name="T104" fmla="*/ 199 w 276"/>
                  <a:gd name="T105" fmla="*/ 347 h 451"/>
                  <a:gd name="T106" fmla="*/ 181 w 276"/>
                  <a:gd name="T107" fmla="*/ 318 h 451"/>
                  <a:gd name="T108" fmla="*/ 197 w 276"/>
                  <a:gd name="T109" fmla="*/ 313 h 451"/>
                  <a:gd name="T110" fmla="*/ 211 w 276"/>
                  <a:gd name="T111" fmla="*/ 316 h 451"/>
                  <a:gd name="T112" fmla="*/ 233 w 276"/>
                  <a:gd name="T113" fmla="*/ 319 h 451"/>
                  <a:gd name="T114" fmla="*/ 221 w 276"/>
                  <a:gd name="T115" fmla="*/ 347 h 451"/>
                  <a:gd name="T116" fmla="*/ 232 w 276"/>
                  <a:gd name="T117" fmla="*/ 358 h 451"/>
                  <a:gd name="T118" fmla="*/ 238 w 276"/>
                  <a:gd name="T119" fmla="*/ 347 h 451"/>
                  <a:gd name="T120" fmla="*/ 249 w 276"/>
                  <a:gd name="T121" fmla="*/ 337 h 451"/>
                  <a:gd name="T122" fmla="*/ 259 w 276"/>
                  <a:gd name="T123" fmla="*/ 323 h 451"/>
                  <a:gd name="T124" fmla="*/ 267 w 276"/>
                  <a:gd name="T125" fmla="*/ 31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51">
                    <a:moveTo>
                      <a:pt x="274" y="319"/>
                    </a:moveTo>
                    <a:lnTo>
                      <a:pt x="275" y="318"/>
                    </a:lnTo>
                    <a:lnTo>
                      <a:pt x="276" y="317"/>
                    </a:lnTo>
                    <a:lnTo>
                      <a:pt x="276" y="315"/>
                    </a:lnTo>
                    <a:lnTo>
                      <a:pt x="274" y="313"/>
                    </a:lnTo>
                    <a:lnTo>
                      <a:pt x="274" y="311"/>
                    </a:lnTo>
                    <a:lnTo>
                      <a:pt x="273" y="309"/>
                    </a:lnTo>
                    <a:lnTo>
                      <a:pt x="270" y="310"/>
                    </a:lnTo>
                    <a:lnTo>
                      <a:pt x="271" y="306"/>
                    </a:lnTo>
                    <a:lnTo>
                      <a:pt x="270" y="305"/>
                    </a:lnTo>
                    <a:lnTo>
                      <a:pt x="268" y="305"/>
                    </a:lnTo>
                    <a:lnTo>
                      <a:pt x="267" y="304"/>
                    </a:lnTo>
                    <a:lnTo>
                      <a:pt x="268" y="302"/>
                    </a:lnTo>
                    <a:lnTo>
                      <a:pt x="267" y="302"/>
                    </a:lnTo>
                    <a:lnTo>
                      <a:pt x="264" y="303"/>
                    </a:lnTo>
                    <a:lnTo>
                      <a:pt x="263" y="306"/>
                    </a:lnTo>
                    <a:lnTo>
                      <a:pt x="263" y="309"/>
                    </a:lnTo>
                    <a:lnTo>
                      <a:pt x="263" y="309"/>
                    </a:lnTo>
                    <a:lnTo>
                      <a:pt x="261" y="308"/>
                    </a:lnTo>
                    <a:lnTo>
                      <a:pt x="261" y="303"/>
                    </a:lnTo>
                    <a:lnTo>
                      <a:pt x="260" y="302"/>
                    </a:lnTo>
                    <a:lnTo>
                      <a:pt x="259" y="303"/>
                    </a:lnTo>
                    <a:lnTo>
                      <a:pt x="259" y="305"/>
                    </a:lnTo>
                    <a:lnTo>
                      <a:pt x="257" y="309"/>
                    </a:lnTo>
                    <a:lnTo>
                      <a:pt x="256" y="310"/>
                    </a:lnTo>
                    <a:lnTo>
                      <a:pt x="256" y="309"/>
                    </a:lnTo>
                    <a:lnTo>
                      <a:pt x="256" y="305"/>
                    </a:lnTo>
                    <a:lnTo>
                      <a:pt x="259" y="301"/>
                    </a:lnTo>
                    <a:lnTo>
                      <a:pt x="259" y="299"/>
                    </a:lnTo>
                    <a:lnTo>
                      <a:pt x="256" y="300"/>
                    </a:lnTo>
                    <a:lnTo>
                      <a:pt x="253" y="304"/>
                    </a:lnTo>
                    <a:lnTo>
                      <a:pt x="253" y="306"/>
                    </a:lnTo>
                    <a:lnTo>
                      <a:pt x="252" y="308"/>
                    </a:lnTo>
                    <a:lnTo>
                      <a:pt x="249" y="308"/>
                    </a:lnTo>
                    <a:lnTo>
                      <a:pt x="249" y="306"/>
                    </a:lnTo>
                    <a:lnTo>
                      <a:pt x="251" y="302"/>
                    </a:lnTo>
                    <a:lnTo>
                      <a:pt x="254" y="301"/>
                    </a:lnTo>
                    <a:lnTo>
                      <a:pt x="256" y="298"/>
                    </a:lnTo>
                    <a:lnTo>
                      <a:pt x="256" y="295"/>
                    </a:lnTo>
                    <a:lnTo>
                      <a:pt x="258" y="295"/>
                    </a:lnTo>
                    <a:lnTo>
                      <a:pt x="260" y="293"/>
                    </a:lnTo>
                    <a:lnTo>
                      <a:pt x="260" y="292"/>
                    </a:lnTo>
                    <a:lnTo>
                      <a:pt x="258" y="291"/>
                    </a:lnTo>
                    <a:lnTo>
                      <a:pt x="255" y="293"/>
                    </a:lnTo>
                    <a:lnTo>
                      <a:pt x="253" y="295"/>
                    </a:lnTo>
                    <a:lnTo>
                      <a:pt x="252" y="296"/>
                    </a:lnTo>
                    <a:lnTo>
                      <a:pt x="249" y="299"/>
                    </a:lnTo>
                    <a:lnTo>
                      <a:pt x="250" y="295"/>
                    </a:lnTo>
                    <a:lnTo>
                      <a:pt x="252" y="292"/>
                    </a:lnTo>
                    <a:lnTo>
                      <a:pt x="252" y="292"/>
                    </a:lnTo>
                    <a:lnTo>
                      <a:pt x="249" y="292"/>
                    </a:lnTo>
                    <a:lnTo>
                      <a:pt x="248" y="294"/>
                    </a:lnTo>
                    <a:lnTo>
                      <a:pt x="244" y="293"/>
                    </a:lnTo>
                    <a:lnTo>
                      <a:pt x="242" y="293"/>
                    </a:lnTo>
                    <a:lnTo>
                      <a:pt x="240" y="292"/>
                    </a:lnTo>
                    <a:lnTo>
                      <a:pt x="242" y="292"/>
                    </a:lnTo>
                    <a:lnTo>
                      <a:pt x="248" y="291"/>
                    </a:lnTo>
                    <a:lnTo>
                      <a:pt x="246" y="289"/>
                    </a:lnTo>
                    <a:lnTo>
                      <a:pt x="244" y="288"/>
                    </a:lnTo>
                    <a:lnTo>
                      <a:pt x="246" y="288"/>
                    </a:lnTo>
                    <a:lnTo>
                      <a:pt x="248" y="288"/>
                    </a:lnTo>
                    <a:lnTo>
                      <a:pt x="246" y="285"/>
                    </a:lnTo>
                    <a:lnTo>
                      <a:pt x="245" y="285"/>
                    </a:lnTo>
                    <a:lnTo>
                      <a:pt x="245" y="283"/>
                    </a:lnTo>
                    <a:lnTo>
                      <a:pt x="247" y="282"/>
                    </a:lnTo>
                    <a:lnTo>
                      <a:pt x="247" y="280"/>
                    </a:lnTo>
                    <a:lnTo>
                      <a:pt x="246" y="276"/>
                    </a:lnTo>
                    <a:lnTo>
                      <a:pt x="246" y="275"/>
                    </a:lnTo>
                    <a:lnTo>
                      <a:pt x="242" y="276"/>
                    </a:lnTo>
                    <a:lnTo>
                      <a:pt x="241" y="277"/>
                    </a:lnTo>
                    <a:lnTo>
                      <a:pt x="239" y="276"/>
                    </a:lnTo>
                    <a:lnTo>
                      <a:pt x="239" y="277"/>
                    </a:lnTo>
                    <a:lnTo>
                      <a:pt x="238" y="276"/>
                    </a:lnTo>
                    <a:lnTo>
                      <a:pt x="239" y="274"/>
                    </a:lnTo>
                    <a:lnTo>
                      <a:pt x="239" y="271"/>
                    </a:lnTo>
                    <a:lnTo>
                      <a:pt x="242" y="270"/>
                    </a:lnTo>
                    <a:lnTo>
                      <a:pt x="244" y="268"/>
                    </a:lnTo>
                    <a:lnTo>
                      <a:pt x="244" y="265"/>
                    </a:lnTo>
                    <a:lnTo>
                      <a:pt x="243" y="264"/>
                    </a:lnTo>
                    <a:lnTo>
                      <a:pt x="241" y="266"/>
                    </a:lnTo>
                    <a:lnTo>
                      <a:pt x="238" y="269"/>
                    </a:lnTo>
                    <a:lnTo>
                      <a:pt x="236" y="271"/>
                    </a:lnTo>
                    <a:lnTo>
                      <a:pt x="235" y="273"/>
                    </a:lnTo>
                    <a:lnTo>
                      <a:pt x="234" y="276"/>
                    </a:lnTo>
                    <a:lnTo>
                      <a:pt x="235" y="278"/>
                    </a:lnTo>
                    <a:lnTo>
                      <a:pt x="233" y="279"/>
                    </a:lnTo>
                    <a:lnTo>
                      <a:pt x="233" y="276"/>
                    </a:lnTo>
                    <a:lnTo>
                      <a:pt x="233" y="273"/>
                    </a:lnTo>
                    <a:lnTo>
                      <a:pt x="234" y="271"/>
                    </a:lnTo>
                    <a:lnTo>
                      <a:pt x="237" y="267"/>
                    </a:lnTo>
                    <a:lnTo>
                      <a:pt x="238" y="264"/>
                    </a:lnTo>
                    <a:lnTo>
                      <a:pt x="237" y="264"/>
                    </a:lnTo>
                    <a:lnTo>
                      <a:pt x="235" y="265"/>
                    </a:lnTo>
                    <a:lnTo>
                      <a:pt x="234" y="268"/>
                    </a:lnTo>
                    <a:lnTo>
                      <a:pt x="234" y="268"/>
                    </a:lnTo>
                    <a:lnTo>
                      <a:pt x="232" y="270"/>
                    </a:lnTo>
                    <a:lnTo>
                      <a:pt x="230" y="272"/>
                    </a:lnTo>
                    <a:lnTo>
                      <a:pt x="230" y="274"/>
                    </a:lnTo>
                    <a:lnTo>
                      <a:pt x="229" y="278"/>
                    </a:lnTo>
                    <a:lnTo>
                      <a:pt x="227" y="279"/>
                    </a:lnTo>
                    <a:lnTo>
                      <a:pt x="227" y="277"/>
                    </a:lnTo>
                    <a:lnTo>
                      <a:pt x="229" y="274"/>
                    </a:lnTo>
                    <a:lnTo>
                      <a:pt x="231" y="268"/>
                    </a:lnTo>
                    <a:lnTo>
                      <a:pt x="232" y="266"/>
                    </a:lnTo>
                    <a:lnTo>
                      <a:pt x="232" y="264"/>
                    </a:lnTo>
                    <a:lnTo>
                      <a:pt x="229" y="264"/>
                    </a:lnTo>
                    <a:lnTo>
                      <a:pt x="228" y="266"/>
                    </a:lnTo>
                    <a:lnTo>
                      <a:pt x="227" y="268"/>
                    </a:lnTo>
                    <a:lnTo>
                      <a:pt x="226" y="270"/>
                    </a:lnTo>
                    <a:lnTo>
                      <a:pt x="226" y="268"/>
                    </a:lnTo>
                    <a:lnTo>
                      <a:pt x="228" y="264"/>
                    </a:lnTo>
                    <a:lnTo>
                      <a:pt x="229" y="262"/>
                    </a:lnTo>
                    <a:lnTo>
                      <a:pt x="227" y="260"/>
                    </a:lnTo>
                    <a:lnTo>
                      <a:pt x="225" y="259"/>
                    </a:lnTo>
                    <a:lnTo>
                      <a:pt x="225" y="257"/>
                    </a:lnTo>
                    <a:lnTo>
                      <a:pt x="225" y="256"/>
                    </a:lnTo>
                    <a:lnTo>
                      <a:pt x="221" y="256"/>
                    </a:lnTo>
                    <a:lnTo>
                      <a:pt x="219" y="257"/>
                    </a:lnTo>
                    <a:lnTo>
                      <a:pt x="220" y="255"/>
                    </a:lnTo>
                    <a:lnTo>
                      <a:pt x="222" y="254"/>
                    </a:lnTo>
                    <a:lnTo>
                      <a:pt x="220" y="254"/>
                    </a:lnTo>
                    <a:lnTo>
                      <a:pt x="216" y="254"/>
                    </a:lnTo>
                    <a:lnTo>
                      <a:pt x="215" y="256"/>
                    </a:lnTo>
                    <a:lnTo>
                      <a:pt x="215" y="254"/>
                    </a:lnTo>
                    <a:lnTo>
                      <a:pt x="219" y="251"/>
                    </a:lnTo>
                    <a:lnTo>
                      <a:pt x="222" y="250"/>
                    </a:lnTo>
                    <a:lnTo>
                      <a:pt x="224" y="252"/>
                    </a:lnTo>
                    <a:lnTo>
                      <a:pt x="226" y="253"/>
                    </a:lnTo>
                    <a:lnTo>
                      <a:pt x="226" y="251"/>
                    </a:lnTo>
                    <a:lnTo>
                      <a:pt x="228" y="249"/>
                    </a:lnTo>
                    <a:lnTo>
                      <a:pt x="225" y="249"/>
                    </a:lnTo>
                    <a:lnTo>
                      <a:pt x="223" y="247"/>
                    </a:lnTo>
                    <a:lnTo>
                      <a:pt x="220" y="246"/>
                    </a:lnTo>
                    <a:lnTo>
                      <a:pt x="218" y="246"/>
                    </a:lnTo>
                    <a:lnTo>
                      <a:pt x="218" y="249"/>
                    </a:lnTo>
                    <a:lnTo>
                      <a:pt x="216" y="249"/>
                    </a:lnTo>
                    <a:lnTo>
                      <a:pt x="216" y="248"/>
                    </a:lnTo>
                    <a:lnTo>
                      <a:pt x="218" y="247"/>
                    </a:lnTo>
                    <a:lnTo>
                      <a:pt x="218" y="245"/>
                    </a:lnTo>
                    <a:lnTo>
                      <a:pt x="215" y="245"/>
                    </a:lnTo>
                    <a:lnTo>
                      <a:pt x="215" y="247"/>
                    </a:lnTo>
                    <a:lnTo>
                      <a:pt x="214" y="247"/>
                    </a:lnTo>
                    <a:lnTo>
                      <a:pt x="213" y="246"/>
                    </a:lnTo>
                    <a:lnTo>
                      <a:pt x="213" y="244"/>
                    </a:lnTo>
                    <a:lnTo>
                      <a:pt x="211" y="243"/>
                    </a:lnTo>
                    <a:lnTo>
                      <a:pt x="211" y="244"/>
                    </a:lnTo>
                    <a:lnTo>
                      <a:pt x="209" y="242"/>
                    </a:lnTo>
                    <a:lnTo>
                      <a:pt x="208" y="240"/>
                    </a:lnTo>
                    <a:lnTo>
                      <a:pt x="206" y="241"/>
                    </a:lnTo>
                    <a:lnTo>
                      <a:pt x="208" y="239"/>
                    </a:lnTo>
                    <a:lnTo>
                      <a:pt x="209" y="238"/>
                    </a:lnTo>
                    <a:lnTo>
                      <a:pt x="213" y="241"/>
                    </a:lnTo>
                    <a:lnTo>
                      <a:pt x="215" y="240"/>
                    </a:lnTo>
                    <a:lnTo>
                      <a:pt x="214" y="239"/>
                    </a:lnTo>
                    <a:lnTo>
                      <a:pt x="207" y="235"/>
                    </a:lnTo>
                    <a:lnTo>
                      <a:pt x="204" y="233"/>
                    </a:lnTo>
                    <a:lnTo>
                      <a:pt x="203" y="233"/>
                    </a:lnTo>
                    <a:lnTo>
                      <a:pt x="205" y="232"/>
                    </a:lnTo>
                    <a:lnTo>
                      <a:pt x="211" y="234"/>
                    </a:lnTo>
                    <a:lnTo>
                      <a:pt x="214" y="235"/>
                    </a:lnTo>
                    <a:lnTo>
                      <a:pt x="219" y="237"/>
                    </a:lnTo>
                    <a:lnTo>
                      <a:pt x="221" y="237"/>
                    </a:lnTo>
                    <a:lnTo>
                      <a:pt x="219" y="235"/>
                    </a:lnTo>
                    <a:lnTo>
                      <a:pt x="220" y="233"/>
                    </a:lnTo>
                    <a:lnTo>
                      <a:pt x="218" y="231"/>
                    </a:lnTo>
                    <a:lnTo>
                      <a:pt x="217" y="230"/>
                    </a:lnTo>
                    <a:lnTo>
                      <a:pt x="215" y="228"/>
                    </a:lnTo>
                    <a:lnTo>
                      <a:pt x="215" y="228"/>
                    </a:lnTo>
                    <a:lnTo>
                      <a:pt x="217" y="227"/>
                    </a:lnTo>
                    <a:lnTo>
                      <a:pt x="218" y="229"/>
                    </a:lnTo>
                    <a:lnTo>
                      <a:pt x="218" y="230"/>
                    </a:lnTo>
                    <a:lnTo>
                      <a:pt x="220" y="229"/>
                    </a:lnTo>
                    <a:lnTo>
                      <a:pt x="222" y="229"/>
                    </a:lnTo>
                    <a:lnTo>
                      <a:pt x="223" y="228"/>
                    </a:lnTo>
                    <a:lnTo>
                      <a:pt x="223" y="227"/>
                    </a:lnTo>
                    <a:lnTo>
                      <a:pt x="222" y="226"/>
                    </a:lnTo>
                    <a:lnTo>
                      <a:pt x="222" y="225"/>
                    </a:lnTo>
                    <a:lnTo>
                      <a:pt x="220" y="223"/>
                    </a:lnTo>
                    <a:lnTo>
                      <a:pt x="218" y="223"/>
                    </a:lnTo>
                    <a:lnTo>
                      <a:pt x="215" y="224"/>
                    </a:lnTo>
                    <a:lnTo>
                      <a:pt x="212" y="224"/>
                    </a:lnTo>
                    <a:lnTo>
                      <a:pt x="211" y="226"/>
                    </a:lnTo>
                    <a:lnTo>
                      <a:pt x="210" y="226"/>
                    </a:lnTo>
                    <a:lnTo>
                      <a:pt x="210" y="224"/>
                    </a:lnTo>
                    <a:lnTo>
                      <a:pt x="212" y="222"/>
                    </a:lnTo>
                    <a:lnTo>
                      <a:pt x="215" y="222"/>
                    </a:lnTo>
                    <a:lnTo>
                      <a:pt x="216" y="221"/>
                    </a:lnTo>
                    <a:lnTo>
                      <a:pt x="220" y="221"/>
                    </a:lnTo>
                    <a:lnTo>
                      <a:pt x="221" y="219"/>
                    </a:lnTo>
                    <a:lnTo>
                      <a:pt x="218" y="219"/>
                    </a:lnTo>
                    <a:lnTo>
                      <a:pt x="215" y="218"/>
                    </a:lnTo>
                    <a:lnTo>
                      <a:pt x="215" y="216"/>
                    </a:lnTo>
                    <a:lnTo>
                      <a:pt x="217" y="218"/>
                    </a:lnTo>
                    <a:lnTo>
                      <a:pt x="219" y="217"/>
                    </a:lnTo>
                    <a:lnTo>
                      <a:pt x="221" y="217"/>
                    </a:lnTo>
                    <a:lnTo>
                      <a:pt x="222" y="218"/>
                    </a:lnTo>
                    <a:lnTo>
                      <a:pt x="225" y="222"/>
                    </a:lnTo>
                    <a:lnTo>
                      <a:pt x="227" y="223"/>
                    </a:lnTo>
                    <a:lnTo>
                      <a:pt x="229" y="222"/>
                    </a:lnTo>
                    <a:lnTo>
                      <a:pt x="230" y="223"/>
                    </a:lnTo>
                    <a:lnTo>
                      <a:pt x="231" y="224"/>
                    </a:lnTo>
                    <a:lnTo>
                      <a:pt x="232" y="223"/>
                    </a:lnTo>
                    <a:lnTo>
                      <a:pt x="233" y="223"/>
                    </a:lnTo>
                    <a:lnTo>
                      <a:pt x="235" y="225"/>
                    </a:lnTo>
                    <a:lnTo>
                      <a:pt x="236" y="225"/>
                    </a:lnTo>
                    <a:lnTo>
                      <a:pt x="238" y="224"/>
                    </a:lnTo>
                    <a:lnTo>
                      <a:pt x="237" y="220"/>
                    </a:lnTo>
                    <a:lnTo>
                      <a:pt x="236" y="218"/>
                    </a:lnTo>
                    <a:lnTo>
                      <a:pt x="235" y="215"/>
                    </a:lnTo>
                    <a:lnTo>
                      <a:pt x="233" y="214"/>
                    </a:lnTo>
                    <a:lnTo>
                      <a:pt x="231" y="213"/>
                    </a:lnTo>
                    <a:lnTo>
                      <a:pt x="229" y="211"/>
                    </a:lnTo>
                    <a:lnTo>
                      <a:pt x="228" y="212"/>
                    </a:lnTo>
                    <a:lnTo>
                      <a:pt x="226" y="213"/>
                    </a:lnTo>
                    <a:lnTo>
                      <a:pt x="225" y="211"/>
                    </a:lnTo>
                    <a:lnTo>
                      <a:pt x="221" y="207"/>
                    </a:lnTo>
                    <a:lnTo>
                      <a:pt x="218" y="206"/>
                    </a:lnTo>
                    <a:lnTo>
                      <a:pt x="213" y="207"/>
                    </a:lnTo>
                    <a:lnTo>
                      <a:pt x="211" y="206"/>
                    </a:lnTo>
                    <a:lnTo>
                      <a:pt x="215" y="206"/>
                    </a:lnTo>
                    <a:lnTo>
                      <a:pt x="218" y="203"/>
                    </a:lnTo>
                    <a:lnTo>
                      <a:pt x="219" y="203"/>
                    </a:lnTo>
                    <a:lnTo>
                      <a:pt x="221" y="204"/>
                    </a:lnTo>
                    <a:lnTo>
                      <a:pt x="222" y="204"/>
                    </a:lnTo>
                    <a:lnTo>
                      <a:pt x="225" y="202"/>
                    </a:lnTo>
                    <a:lnTo>
                      <a:pt x="226" y="201"/>
                    </a:lnTo>
                    <a:lnTo>
                      <a:pt x="230" y="201"/>
                    </a:lnTo>
                    <a:lnTo>
                      <a:pt x="232" y="202"/>
                    </a:lnTo>
                    <a:lnTo>
                      <a:pt x="235" y="203"/>
                    </a:lnTo>
                    <a:lnTo>
                      <a:pt x="236" y="201"/>
                    </a:lnTo>
                    <a:lnTo>
                      <a:pt x="237" y="198"/>
                    </a:lnTo>
                    <a:lnTo>
                      <a:pt x="235" y="195"/>
                    </a:lnTo>
                    <a:lnTo>
                      <a:pt x="235" y="192"/>
                    </a:lnTo>
                    <a:lnTo>
                      <a:pt x="232" y="185"/>
                    </a:lnTo>
                    <a:lnTo>
                      <a:pt x="231" y="181"/>
                    </a:lnTo>
                    <a:lnTo>
                      <a:pt x="230" y="181"/>
                    </a:lnTo>
                    <a:lnTo>
                      <a:pt x="229" y="181"/>
                    </a:lnTo>
                    <a:lnTo>
                      <a:pt x="228" y="181"/>
                    </a:lnTo>
                    <a:lnTo>
                      <a:pt x="228" y="183"/>
                    </a:lnTo>
                    <a:lnTo>
                      <a:pt x="226" y="186"/>
                    </a:lnTo>
                    <a:lnTo>
                      <a:pt x="227" y="187"/>
                    </a:lnTo>
                    <a:lnTo>
                      <a:pt x="227" y="189"/>
                    </a:lnTo>
                    <a:lnTo>
                      <a:pt x="226" y="190"/>
                    </a:lnTo>
                    <a:lnTo>
                      <a:pt x="223" y="192"/>
                    </a:lnTo>
                    <a:lnTo>
                      <a:pt x="222" y="194"/>
                    </a:lnTo>
                    <a:lnTo>
                      <a:pt x="219" y="194"/>
                    </a:lnTo>
                    <a:lnTo>
                      <a:pt x="217" y="192"/>
                    </a:lnTo>
                    <a:lnTo>
                      <a:pt x="215" y="194"/>
                    </a:lnTo>
                    <a:lnTo>
                      <a:pt x="213" y="197"/>
                    </a:lnTo>
                    <a:lnTo>
                      <a:pt x="210" y="199"/>
                    </a:lnTo>
                    <a:lnTo>
                      <a:pt x="208" y="199"/>
                    </a:lnTo>
                    <a:lnTo>
                      <a:pt x="207" y="198"/>
                    </a:lnTo>
                    <a:lnTo>
                      <a:pt x="204" y="199"/>
                    </a:lnTo>
                    <a:lnTo>
                      <a:pt x="203" y="199"/>
                    </a:lnTo>
                    <a:lnTo>
                      <a:pt x="205" y="197"/>
                    </a:lnTo>
                    <a:lnTo>
                      <a:pt x="207" y="196"/>
                    </a:lnTo>
                    <a:lnTo>
                      <a:pt x="209" y="197"/>
                    </a:lnTo>
                    <a:lnTo>
                      <a:pt x="211" y="196"/>
                    </a:lnTo>
                    <a:lnTo>
                      <a:pt x="213" y="193"/>
                    </a:lnTo>
                    <a:lnTo>
                      <a:pt x="215" y="192"/>
                    </a:lnTo>
                    <a:lnTo>
                      <a:pt x="217" y="192"/>
                    </a:lnTo>
                    <a:lnTo>
                      <a:pt x="219" y="190"/>
                    </a:lnTo>
                    <a:lnTo>
                      <a:pt x="221" y="188"/>
                    </a:lnTo>
                    <a:lnTo>
                      <a:pt x="221" y="185"/>
                    </a:lnTo>
                    <a:lnTo>
                      <a:pt x="221" y="184"/>
                    </a:lnTo>
                    <a:lnTo>
                      <a:pt x="219" y="184"/>
                    </a:lnTo>
                    <a:lnTo>
                      <a:pt x="217" y="185"/>
                    </a:lnTo>
                    <a:lnTo>
                      <a:pt x="215" y="184"/>
                    </a:lnTo>
                    <a:lnTo>
                      <a:pt x="212" y="185"/>
                    </a:lnTo>
                    <a:lnTo>
                      <a:pt x="208" y="188"/>
                    </a:lnTo>
                    <a:lnTo>
                      <a:pt x="205" y="192"/>
                    </a:lnTo>
                    <a:lnTo>
                      <a:pt x="201" y="193"/>
                    </a:lnTo>
                    <a:lnTo>
                      <a:pt x="201" y="192"/>
                    </a:lnTo>
                    <a:lnTo>
                      <a:pt x="205" y="191"/>
                    </a:lnTo>
                    <a:lnTo>
                      <a:pt x="206" y="188"/>
                    </a:lnTo>
                    <a:lnTo>
                      <a:pt x="204" y="188"/>
                    </a:lnTo>
                    <a:lnTo>
                      <a:pt x="202" y="188"/>
                    </a:lnTo>
                    <a:lnTo>
                      <a:pt x="206" y="185"/>
                    </a:lnTo>
                    <a:lnTo>
                      <a:pt x="208" y="185"/>
                    </a:lnTo>
                    <a:lnTo>
                      <a:pt x="212" y="181"/>
                    </a:lnTo>
                    <a:lnTo>
                      <a:pt x="215" y="182"/>
                    </a:lnTo>
                    <a:lnTo>
                      <a:pt x="217" y="181"/>
                    </a:lnTo>
                    <a:lnTo>
                      <a:pt x="222" y="181"/>
                    </a:lnTo>
                    <a:lnTo>
                      <a:pt x="223" y="178"/>
                    </a:lnTo>
                    <a:lnTo>
                      <a:pt x="225" y="177"/>
                    </a:lnTo>
                    <a:lnTo>
                      <a:pt x="225" y="175"/>
                    </a:lnTo>
                    <a:lnTo>
                      <a:pt x="226" y="175"/>
                    </a:lnTo>
                    <a:lnTo>
                      <a:pt x="226" y="178"/>
                    </a:lnTo>
                    <a:lnTo>
                      <a:pt x="228" y="178"/>
                    </a:lnTo>
                    <a:lnTo>
                      <a:pt x="230" y="175"/>
                    </a:lnTo>
                    <a:lnTo>
                      <a:pt x="231" y="173"/>
                    </a:lnTo>
                    <a:lnTo>
                      <a:pt x="230" y="171"/>
                    </a:lnTo>
                    <a:lnTo>
                      <a:pt x="228" y="170"/>
                    </a:lnTo>
                    <a:lnTo>
                      <a:pt x="226" y="167"/>
                    </a:lnTo>
                    <a:lnTo>
                      <a:pt x="223" y="163"/>
                    </a:lnTo>
                    <a:lnTo>
                      <a:pt x="222" y="160"/>
                    </a:lnTo>
                    <a:lnTo>
                      <a:pt x="220" y="159"/>
                    </a:lnTo>
                    <a:lnTo>
                      <a:pt x="218" y="161"/>
                    </a:lnTo>
                    <a:lnTo>
                      <a:pt x="217" y="162"/>
                    </a:lnTo>
                    <a:lnTo>
                      <a:pt x="215" y="163"/>
                    </a:lnTo>
                    <a:lnTo>
                      <a:pt x="212" y="165"/>
                    </a:lnTo>
                    <a:lnTo>
                      <a:pt x="210" y="166"/>
                    </a:lnTo>
                    <a:lnTo>
                      <a:pt x="208" y="168"/>
                    </a:lnTo>
                    <a:lnTo>
                      <a:pt x="207" y="168"/>
                    </a:lnTo>
                    <a:lnTo>
                      <a:pt x="208" y="164"/>
                    </a:lnTo>
                    <a:lnTo>
                      <a:pt x="209" y="163"/>
                    </a:lnTo>
                    <a:lnTo>
                      <a:pt x="211" y="163"/>
                    </a:lnTo>
                    <a:lnTo>
                      <a:pt x="215" y="160"/>
                    </a:lnTo>
                    <a:lnTo>
                      <a:pt x="215" y="157"/>
                    </a:lnTo>
                    <a:lnTo>
                      <a:pt x="215" y="156"/>
                    </a:lnTo>
                    <a:lnTo>
                      <a:pt x="214" y="157"/>
                    </a:lnTo>
                    <a:lnTo>
                      <a:pt x="210" y="159"/>
                    </a:lnTo>
                    <a:lnTo>
                      <a:pt x="206" y="162"/>
                    </a:lnTo>
                    <a:lnTo>
                      <a:pt x="204" y="162"/>
                    </a:lnTo>
                    <a:lnTo>
                      <a:pt x="203" y="164"/>
                    </a:lnTo>
                    <a:lnTo>
                      <a:pt x="203" y="166"/>
                    </a:lnTo>
                    <a:lnTo>
                      <a:pt x="201" y="171"/>
                    </a:lnTo>
                    <a:lnTo>
                      <a:pt x="196" y="178"/>
                    </a:lnTo>
                    <a:lnTo>
                      <a:pt x="192" y="181"/>
                    </a:lnTo>
                    <a:lnTo>
                      <a:pt x="192" y="179"/>
                    </a:lnTo>
                    <a:lnTo>
                      <a:pt x="194" y="177"/>
                    </a:lnTo>
                    <a:lnTo>
                      <a:pt x="197" y="173"/>
                    </a:lnTo>
                    <a:lnTo>
                      <a:pt x="199" y="169"/>
                    </a:lnTo>
                    <a:lnTo>
                      <a:pt x="201" y="168"/>
                    </a:lnTo>
                    <a:lnTo>
                      <a:pt x="200" y="166"/>
                    </a:lnTo>
                    <a:lnTo>
                      <a:pt x="199" y="166"/>
                    </a:lnTo>
                    <a:lnTo>
                      <a:pt x="198" y="165"/>
                    </a:lnTo>
                    <a:lnTo>
                      <a:pt x="197" y="166"/>
                    </a:lnTo>
                    <a:lnTo>
                      <a:pt x="194" y="170"/>
                    </a:lnTo>
                    <a:lnTo>
                      <a:pt x="191" y="175"/>
                    </a:lnTo>
                    <a:lnTo>
                      <a:pt x="190" y="175"/>
                    </a:lnTo>
                    <a:lnTo>
                      <a:pt x="190" y="173"/>
                    </a:lnTo>
                    <a:lnTo>
                      <a:pt x="191" y="171"/>
                    </a:lnTo>
                    <a:lnTo>
                      <a:pt x="194" y="168"/>
                    </a:lnTo>
                    <a:lnTo>
                      <a:pt x="194" y="165"/>
                    </a:lnTo>
                    <a:lnTo>
                      <a:pt x="196" y="163"/>
                    </a:lnTo>
                    <a:lnTo>
                      <a:pt x="197" y="163"/>
                    </a:lnTo>
                    <a:lnTo>
                      <a:pt x="199" y="164"/>
                    </a:lnTo>
                    <a:lnTo>
                      <a:pt x="201" y="164"/>
                    </a:lnTo>
                    <a:lnTo>
                      <a:pt x="202" y="163"/>
                    </a:lnTo>
                    <a:lnTo>
                      <a:pt x="204" y="161"/>
                    </a:lnTo>
                    <a:lnTo>
                      <a:pt x="207" y="159"/>
                    </a:lnTo>
                    <a:lnTo>
                      <a:pt x="209" y="155"/>
                    </a:lnTo>
                    <a:lnTo>
                      <a:pt x="211" y="152"/>
                    </a:lnTo>
                    <a:lnTo>
                      <a:pt x="210" y="150"/>
                    </a:lnTo>
                    <a:lnTo>
                      <a:pt x="210" y="147"/>
                    </a:lnTo>
                    <a:lnTo>
                      <a:pt x="209" y="147"/>
                    </a:lnTo>
                    <a:lnTo>
                      <a:pt x="205" y="149"/>
                    </a:lnTo>
                    <a:lnTo>
                      <a:pt x="204" y="151"/>
                    </a:lnTo>
                    <a:lnTo>
                      <a:pt x="204" y="154"/>
                    </a:lnTo>
                    <a:lnTo>
                      <a:pt x="203" y="158"/>
                    </a:lnTo>
                    <a:lnTo>
                      <a:pt x="202" y="159"/>
                    </a:lnTo>
                    <a:lnTo>
                      <a:pt x="202" y="157"/>
                    </a:lnTo>
                    <a:lnTo>
                      <a:pt x="202" y="156"/>
                    </a:lnTo>
                    <a:lnTo>
                      <a:pt x="201" y="154"/>
                    </a:lnTo>
                    <a:lnTo>
                      <a:pt x="198" y="154"/>
                    </a:lnTo>
                    <a:lnTo>
                      <a:pt x="196" y="157"/>
                    </a:lnTo>
                    <a:lnTo>
                      <a:pt x="194" y="157"/>
                    </a:lnTo>
                    <a:lnTo>
                      <a:pt x="190" y="157"/>
                    </a:lnTo>
                    <a:lnTo>
                      <a:pt x="188" y="158"/>
                    </a:lnTo>
                    <a:lnTo>
                      <a:pt x="185" y="158"/>
                    </a:lnTo>
                    <a:lnTo>
                      <a:pt x="187" y="157"/>
                    </a:lnTo>
                    <a:lnTo>
                      <a:pt x="190" y="156"/>
                    </a:lnTo>
                    <a:lnTo>
                      <a:pt x="191" y="153"/>
                    </a:lnTo>
                    <a:lnTo>
                      <a:pt x="191" y="150"/>
                    </a:lnTo>
                    <a:lnTo>
                      <a:pt x="190" y="150"/>
                    </a:lnTo>
                    <a:lnTo>
                      <a:pt x="187" y="151"/>
                    </a:lnTo>
                    <a:lnTo>
                      <a:pt x="188" y="149"/>
                    </a:lnTo>
                    <a:lnTo>
                      <a:pt x="190" y="149"/>
                    </a:lnTo>
                    <a:lnTo>
                      <a:pt x="191" y="147"/>
                    </a:lnTo>
                    <a:lnTo>
                      <a:pt x="193" y="144"/>
                    </a:lnTo>
                    <a:lnTo>
                      <a:pt x="194" y="143"/>
                    </a:lnTo>
                    <a:lnTo>
                      <a:pt x="196" y="143"/>
                    </a:lnTo>
                    <a:lnTo>
                      <a:pt x="197" y="143"/>
                    </a:lnTo>
                    <a:lnTo>
                      <a:pt x="200" y="145"/>
                    </a:lnTo>
                    <a:lnTo>
                      <a:pt x="201" y="147"/>
                    </a:lnTo>
                    <a:lnTo>
                      <a:pt x="203" y="147"/>
                    </a:lnTo>
                    <a:lnTo>
                      <a:pt x="206" y="143"/>
                    </a:lnTo>
                    <a:lnTo>
                      <a:pt x="208" y="140"/>
                    </a:lnTo>
                    <a:lnTo>
                      <a:pt x="208" y="139"/>
                    </a:lnTo>
                    <a:lnTo>
                      <a:pt x="204" y="136"/>
                    </a:lnTo>
                    <a:lnTo>
                      <a:pt x="204" y="132"/>
                    </a:lnTo>
                    <a:lnTo>
                      <a:pt x="204" y="130"/>
                    </a:lnTo>
                    <a:lnTo>
                      <a:pt x="201" y="126"/>
                    </a:lnTo>
                    <a:lnTo>
                      <a:pt x="199" y="125"/>
                    </a:lnTo>
                    <a:lnTo>
                      <a:pt x="197" y="119"/>
                    </a:lnTo>
                    <a:lnTo>
                      <a:pt x="196" y="120"/>
                    </a:lnTo>
                    <a:lnTo>
                      <a:pt x="196" y="123"/>
                    </a:lnTo>
                    <a:lnTo>
                      <a:pt x="194" y="125"/>
                    </a:lnTo>
                    <a:lnTo>
                      <a:pt x="194" y="126"/>
                    </a:lnTo>
                    <a:lnTo>
                      <a:pt x="193" y="127"/>
                    </a:lnTo>
                    <a:lnTo>
                      <a:pt x="192" y="130"/>
                    </a:lnTo>
                    <a:lnTo>
                      <a:pt x="190" y="131"/>
                    </a:lnTo>
                    <a:lnTo>
                      <a:pt x="189" y="133"/>
                    </a:lnTo>
                    <a:lnTo>
                      <a:pt x="189" y="137"/>
                    </a:lnTo>
                    <a:lnTo>
                      <a:pt x="186" y="139"/>
                    </a:lnTo>
                    <a:lnTo>
                      <a:pt x="184" y="142"/>
                    </a:lnTo>
                    <a:lnTo>
                      <a:pt x="184" y="144"/>
                    </a:lnTo>
                    <a:lnTo>
                      <a:pt x="183" y="147"/>
                    </a:lnTo>
                    <a:lnTo>
                      <a:pt x="181" y="146"/>
                    </a:lnTo>
                    <a:lnTo>
                      <a:pt x="182" y="142"/>
                    </a:lnTo>
                    <a:lnTo>
                      <a:pt x="184" y="137"/>
                    </a:lnTo>
                    <a:lnTo>
                      <a:pt x="187" y="137"/>
                    </a:lnTo>
                    <a:lnTo>
                      <a:pt x="187" y="135"/>
                    </a:lnTo>
                    <a:lnTo>
                      <a:pt x="186" y="134"/>
                    </a:lnTo>
                    <a:lnTo>
                      <a:pt x="185" y="132"/>
                    </a:lnTo>
                    <a:lnTo>
                      <a:pt x="183" y="133"/>
                    </a:lnTo>
                    <a:lnTo>
                      <a:pt x="179" y="139"/>
                    </a:lnTo>
                    <a:lnTo>
                      <a:pt x="178" y="141"/>
                    </a:lnTo>
                    <a:lnTo>
                      <a:pt x="176" y="143"/>
                    </a:lnTo>
                    <a:lnTo>
                      <a:pt x="175" y="141"/>
                    </a:lnTo>
                    <a:lnTo>
                      <a:pt x="177" y="140"/>
                    </a:lnTo>
                    <a:lnTo>
                      <a:pt x="179" y="136"/>
                    </a:lnTo>
                    <a:lnTo>
                      <a:pt x="180" y="133"/>
                    </a:lnTo>
                    <a:lnTo>
                      <a:pt x="183" y="130"/>
                    </a:lnTo>
                    <a:lnTo>
                      <a:pt x="184" y="127"/>
                    </a:lnTo>
                    <a:lnTo>
                      <a:pt x="184" y="126"/>
                    </a:lnTo>
                    <a:lnTo>
                      <a:pt x="184" y="123"/>
                    </a:lnTo>
                    <a:lnTo>
                      <a:pt x="181" y="126"/>
                    </a:lnTo>
                    <a:lnTo>
                      <a:pt x="177" y="130"/>
                    </a:lnTo>
                    <a:lnTo>
                      <a:pt x="177" y="132"/>
                    </a:lnTo>
                    <a:lnTo>
                      <a:pt x="175" y="135"/>
                    </a:lnTo>
                    <a:lnTo>
                      <a:pt x="174" y="134"/>
                    </a:lnTo>
                    <a:lnTo>
                      <a:pt x="175" y="131"/>
                    </a:lnTo>
                    <a:lnTo>
                      <a:pt x="176" y="129"/>
                    </a:lnTo>
                    <a:lnTo>
                      <a:pt x="175" y="128"/>
                    </a:lnTo>
                    <a:lnTo>
                      <a:pt x="175" y="126"/>
                    </a:lnTo>
                    <a:lnTo>
                      <a:pt x="177" y="126"/>
                    </a:lnTo>
                    <a:lnTo>
                      <a:pt x="182" y="122"/>
                    </a:lnTo>
                    <a:lnTo>
                      <a:pt x="186" y="117"/>
                    </a:lnTo>
                    <a:lnTo>
                      <a:pt x="186" y="116"/>
                    </a:lnTo>
                    <a:lnTo>
                      <a:pt x="184" y="115"/>
                    </a:lnTo>
                    <a:lnTo>
                      <a:pt x="180" y="118"/>
                    </a:lnTo>
                    <a:lnTo>
                      <a:pt x="180" y="120"/>
                    </a:lnTo>
                    <a:lnTo>
                      <a:pt x="178" y="122"/>
                    </a:lnTo>
                    <a:lnTo>
                      <a:pt x="178" y="119"/>
                    </a:lnTo>
                    <a:lnTo>
                      <a:pt x="177" y="119"/>
                    </a:lnTo>
                    <a:lnTo>
                      <a:pt x="173" y="123"/>
                    </a:lnTo>
                    <a:lnTo>
                      <a:pt x="171" y="125"/>
                    </a:lnTo>
                    <a:lnTo>
                      <a:pt x="169" y="130"/>
                    </a:lnTo>
                    <a:lnTo>
                      <a:pt x="166" y="133"/>
                    </a:lnTo>
                    <a:lnTo>
                      <a:pt x="164" y="133"/>
                    </a:lnTo>
                    <a:lnTo>
                      <a:pt x="166" y="130"/>
                    </a:lnTo>
                    <a:lnTo>
                      <a:pt x="169" y="127"/>
                    </a:lnTo>
                    <a:lnTo>
                      <a:pt x="170" y="124"/>
                    </a:lnTo>
                    <a:lnTo>
                      <a:pt x="170" y="123"/>
                    </a:lnTo>
                    <a:lnTo>
                      <a:pt x="167" y="124"/>
                    </a:lnTo>
                    <a:lnTo>
                      <a:pt x="170" y="122"/>
                    </a:lnTo>
                    <a:lnTo>
                      <a:pt x="173" y="121"/>
                    </a:lnTo>
                    <a:lnTo>
                      <a:pt x="174" y="119"/>
                    </a:lnTo>
                    <a:lnTo>
                      <a:pt x="174" y="117"/>
                    </a:lnTo>
                    <a:lnTo>
                      <a:pt x="172" y="119"/>
                    </a:lnTo>
                    <a:lnTo>
                      <a:pt x="169" y="119"/>
                    </a:lnTo>
                    <a:lnTo>
                      <a:pt x="167" y="122"/>
                    </a:lnTo>
                    <a:lnTo>
                      <a:pt x="166" y="121"/>
                    </a:lnTo>
                    <a:lnTo>
                      <a:pt x="170" y="118"/>
                    </a:lnTo>
                    <a:lnTo>
                      <a:pt x="170" y="116"/>
                    </a:lnTo>
                    <a:lnTo>
                      <a:pt x="167" y="116"/>
                    </a:lnTo>
                    <a:lnTo>
                      <a:pt x="169" y="114"/>
                    </a:lnTo>
                    <a:lnTo>
                      <a:pt x="171" y="114"/>
                    </a:lnTo>
                    <a:lnTo>
                      <a:pt x="173" y="115"/>
                    </a:lnTo>
                    <a:lnTo>
                      <a:pt x="176" y="115"/>
                    </a:lnTo>
                    <a:lnTo>
                      <a:pt x="177" y="111"/>
                    </a:lnTo>
                    <a:lnTo>
                      <a:pt x="180" y="110"/>
                    </a:lnTo>
                    <a:lnTo>
                      <a:pt x="180" y="108"/>
                    </a:lnTo>
                    <a:lnTo>
                      <a:pt x="180" y="105"/>
                    </a:lnTo>
                    <a:lnTo>
                      <a:pt x="180" y="102"/>
                    </a:lnTo>
                    <a:lnTo>
                      <a:pt x="179" y="102"/>
                    </a:lnTo>
                    <a:lnTo>
                      <a:pt x="177" y="101"/>
                    </a:lnTo>
                    <a:lnTo>
                      <a:pt x="175" y="99"/>
                    </a:lnTo>
                    <a:lnTo>
                      <a:pt x="172" y="103"/>
                    </a:lnTo>
                    <a:lnTo>
                      <a:pt x="168" y="105"/>
                    </a:lnTo>
                    <a:lnTo>
                      <a:pt x="166" y="109"/>
                    </a:lnTo>
                    <a:lnTo>
                      <a:pt x="161" y="115"/>
                    </a:lnTo>
                    <a:lnTo>
                      <a:pt x="159" y="115"/>
                    </a:lnTo>
                    <a:lnTo>
                      <a:pt x="160" y="112"/>
                    </a:lnTo>
                    <a:lnTo>
                      <a:pt x="162" y="112"/>
                    </a:lnTo>
                    <a:lnTo>
                      <a:pt x="163" y="110"/>
                    </a:lnTo>
                    <a:lnTo>
                      <a:pt x="166" y="104"/>
                    </a:lnTo>
                    <a:lnTo>
                      <a:pt x="170" y="102"/>
                    </a:lnTo>
                    <a:lnTo>
                      <a:pt x="172" y="99"/>
                    </a:lnTo>
                    <a:lnTo>
                      <a:pt x="171" y="98"/>
                    </a:lnTo>
                    <a:lnTo>
                      <a:pt x="166" y="99"/>
                    </a:lnTo>
                    <a:lnTo>
                      <a:pt x="162" y="102"/>
                    </a:lnTo>
                    <a:lnTo>
                      <a:pt x="166" y="97"/>
                    </a:lnTo>
                    <a:lnTo>
                      <a:pt x="170" y="96"/>
                    </a:lnTo>
                    <a:lnTo>
                      <a:pt x="173" y="97"/>
                    </a:lnTo>
                    <a:lnTo>
                      <a:pt x="174" y="97"/>
                    </a:lnTo>
                    <a:lnTo>
                      <a:pt x="177" y="94"/>
                    </a:lnTo>
                    <a:lnTo>
                      <a:pt x="177" y="92"/>
                    </a:lnTo>
                    <a:lnTo>
                      <a:pt x="176" y="90"/>
                    </a:lnTo>
                    <a:lnTo>
                      <a:pt x="177" y="88"/>
                    </a:lnTo>
                    <a:lnTo>
                      <a:pt x="176" y="85"/>
                    </a:lnTo>
                    <a:lnTo>
                      <a:pt x="173" y="84"/>
                    </a:lnTo>
                    <a:lnTo>
                      <a:pt x="172" y="81"/>
                    </a:lnTo>
                    <a:lnTo>
                      <a:pt x="170" y="81"/>
                    </a:lnTo>
                    <a:lnTo>
                      <a:pt x="169" y="81"/>
                    </a:lnTo>
                    <a:lnTo>
                      <a:pt x="168" y="82"/>
                    </a:lnTo>
                    <a:lnTo>
                      <a:pt x="167" y="79"/>
                    </a:lnTo>
                    <a:lnTo>
                      <a:pt x="166" y="78"/>
                    </a:lnTo>
                    <a:lnTo>
                      <a:pt x="163" y="76"/>
                    </a:lnTo>
                    <a:lnTo>
                      <a:pt x="163" y="74"/>
                    </a:lnTo>
                    <a:lnTo>
                      <a:pt x="159" y="72"/>
                    </a:lnTo>
                    <a:lnTo>
                      <a:pt x="158" y="72"/>
                    </a:lnTo>
                    <a:lnTo>
                      <a:pt x="157" y="71"/>
                    </a:lnTo>
                    <a:lnTo>
                      <a:pt x="153" y="70"/>
                    </a:lnTo>
                    <a:lnTo>
                      <a:pt x="149" y="71"/>
                    </a:lnTo>
                    <a:lnTo>
                      <a:pt x="146" y="74"/>
                    </a:lnTo>
                    <a:lnTo>
                      <a:pt x="143" y="74"/>
                    </a:lnTo>
                    <a:lnTo>
                      <a:pt x="141" y="79"/>
                    </a:lnTo>
                    <a:lnTo>
                      <a:pt x="142" y="81"/>
                    </a:lnTo>
                    <a:lnTo>
                      <a:pt x="143" y="81"/>
                    </a:lnTo>
                    <a:lnTo>
                      <a:pt x="149" y="87"/>
                    </a:lnTo>
                    <a:lnTo>
                      <a:pt x="149" y="88"/>
                    </a:lnTo>
                    <a:lnTo>
                      <a:pt x="151" y="89"/>
                    </a:lnTo>
                    <a:lnTo>
                      <a:pt x="152" y="92"/>
                    </a:lnTo>
                    <a:lnTo>
                      <a:pt x="151" y="92"/>
                    </a:lnTo>
                    <a:lnTo>
                      <a:pt x="149" y="91"/>
                    </a:lnTo>
                    <a:lnTo>
                      <a:pt x="146" y="91"/>
                    </a:lnTo>
                    <a:lnTo>
                      <a:pt x="146" y="88"/>
                    </a:lnTo>
                    <a:lnTo>
                      <a:pt x="142" y="84"/>
                    </a:lnTo>
                    <a:lnTo>
                      <a:pt x="139" y="84"/>
                    </a:lnTo>
                    <a:lnTo>
                      <a:pt x="138" y="85"/>
                    </a:lnTo>
                    <a:lnTo>
                      <a:pt x="139" y="82"/>
                    </a:lnTo>
                    <a:lnTo>
                      <a:pt x="139" y="79"/>
                    </a:lnTo>
                    <a:lnTo>
                      <a:pt x="136" y="78"/>
                    </a:lnTo>
                    <a:lnTo>
                      <a:pt x="135" y="78"/>
                    </a:lnTo>
                    <a:lnTo>
                      <a:pt x="135" y="85"/>
                    </a:lnTo>
                    <a:lnTo>
                      <a:pt x="137" y="88"/>
                    </a:lnTo>
                    <a:lnTo>
                      <a:pt x="137" y="92"/>
                    </a:lnTo>
                    <a:lnTo>
                      <a:pt x="136" y="94"/>
                    </a:lnTo>
                    <a:lnTo>
                      <a:pt x="136" y="91"/>
                    </a:lnTo>
                    <a:lnTo>
                      <a:pt x="135" y="87"/>
                    </a:lnTo>
                    <a:lnTo>
                      <a:pt x="132" y="90"/>
                    </a:lnTo>
                    <a:lnTo>
                      <a:pt x="131" y="93"/>
                    </a:lnTo>
                    <a:lnTo>
                      <a:pt x="132" y="95"/>
                    </a:lnTo>
                    <a:lnTo>
                      <a:pt x="131" y="97"/>
                    </a:lnTo>
                    <a:lnTo>
                      <a:pt x="128" y="95"/>
                    </a:lnTo>
                    <a:lnTo>
                      <a:pt x="125" y="95"/>
                    </a:lnTo>
                    <a:lnTo>
                      <a:pt x="127" y="92"/>
                    </a:lnTo>
                    <a:lnTo>
                      <a:pt x="129" y="90"/>
                    </a:lnTo>
                    <a:lnTo>
                      <a:pt x="133" y="84"/>
                    </a:lnTo>
                    <a:lnTo>
                      <a:pt x="134" y="81"/>
                    </a:lnTo>
                    <a:lnTo>
                      <a:pt x="132" y="78"/>
                    </a:lnTo>
                    <a:lnTo>
                      <a:pt x="132" y="76"/>
                    </a:lnTo>
                    <a:lnTo>
                      <a:pt x="128" y="79"/>
                    </a:lnTo>
                    <a:lnTo>
                      <a:pt x="127" y="81"/>
                    </a:lnTo>
                    <a:lnTo>
                      <a:pt x="126" y="79"/>
                    </a:lnTo>
                    <a:lnTo>
                      <a:pt x="126" y="75"/>
                    </a:lnTo>
                    <a:lnTo>
                      <a:pt x="124" y="74"/>
                    </a:lnTo>
                    <a:lnTo>
                      <a:pt x="122" y="76"/>
                    </a:lnTo>
                    <a:lnTo>
                      <a:pt x="122" y="78"/>
                    </a:lnTo>
                    <a:lnTo>
                      <a:pt x="122" y="81"/>
                    </a:lnTo>
                    <a:lnTo>
                      <a:pt x="122" y="85"/>
                    </a:lnTo>
                    <a:lnTo>
                      <a:pt x="121" y="85"/>
                    </a:lnTo>
                    <a:lnTo>
                      <a:pt x="121" y="80"/>
                    </a:lnTo>
                    <a:lnTo>
                      <a:pt x="120" y="79"/>
                    </a:lnTo>
                    <a:lnTo>
                      <a:pt x="119" y="82"/>
                    </a:lnTo>
                    <a:lnTo>
                      <a:pt x="117" y="83"/>
                    </a:lnTo>
                    <a:lnTo>
                      <a:pt x="117" y="85"/>
                    </a:lnTo>
                    <a:lnTo>
                      <a:pt x="114" y="88"/>
                    </a:lnTo>
                    <a:lnTo>
                      <a:pt x="113" y="89"/>
                    </a:lnTo>
                    <a:lnTo>
                      <a:pt x="111" y="92"/>
                    </a:lnTo>
                    <a:lnTo>
                      <a:pt x="109" y="92"/>
                    </a:lnTo>
                    <a:lnTo>
                      <a:pt x="111" y="89"/>
                    </a:lnTo>
                    <a:lnTo>
                      <a:pt x="111" y="87"/>
                    </a:lnTo>
                    <a:lnTo>
                      <a:pt x="111" y="85"/>
                    </a:lnTo>
                    <a:lnTo>
                      <a:pt x="109" y="85"/>
                    </a:lnTo>
                    <a:lnTo>
                      <a:pt x="109" y="84"/>
                    </a:lnTo>
                    <a:lnTo>
                      <a:pt x="111" y="83"/>
                    </a:lnTo>
                    <a:lnTo>
                      <a:pt x="112" y="84"/>
                    </a:lnTo>
                    <a:lnTo>
                      <a:pt x="113" y="82"/>
                    </a:lnTo>
                    <a:lnTo>
                      <a:pt x="113" y="81"/>
                    </a:lnTo>
                    <a:lnTo>
                      <a:pt x="113" y="80"/>
                    </a:lnTo>
                    <a:lnTo>
                      <a:pt x="115" y="78"/>
                    </a:lnTo>
                    <a:lnTo>
                      <a:pt x="119" y="74"/>
                    </a:lnTo>
                    <a:lnTo>
                      <a:pt x="120" y="71"/>
                    </a:lnTo>
                    <a:lnTo>
                      <a:pt x="122" y="69"/>
                    </a:lnTo>
                    <a:lnTo>
                      <a:pt x="121" y="69"/>
                    </a:lnTo>
                    <a:lnTo>
                      <a:pt x="119" y="69"/>
                    </a:lnTo>
                    <a:lnTo>
                      <a:pt x="116" y="72"/>
                    </a:lnTo>
                    <a:lnTo>
                      <a:pt x="113" y="76"/>
                    </a:lnTo>
                    <a:lnTo>
                      <a:pt x="111" y="76"/>
                    </a:lnTo>
                    <a:lnTo>
                      <a:pt x="113" y="74"/>
                    </a:lnTo>
                    <a:lnTo>
                      <a:pt x="114" y="71"/>
                    </a:lnTo>
                    <a:lnTo>
                      <a:pt x="116" y="68"/>
                    </a:lnTo>
                    <a:lnTo>
                      <a:pt x="119" y="68"/>
                    </a:lnTo>
                    <a:lnTo>
                      <a:pt x="121" y="64"/>
                    </a:lnTo>
                    <a:lnTo>
                      <a:pt x="123" y="64"/>
                    </a:lnTo>
                    <a:lnTo>
                      <a:pt x="125" y="61"/>
                    </a:lnTo>
                    <a:lnTo>
                      <a:pt x="125" y="59"/>
                    </a:lnTo>
                    <a:lnTo>
                      <a:pt x="122" y="57"/>
                    </a:lnTo>
                    <a:lnTo>
                      <a:pt x="123" y="54"/>
                    </a:lnTo>
                    <a:lnTo>
                      <a:pt x="124" y="51"/>
                    </a:lnTo>
                    <a:lnTo>
                      <a:pt x="128" y="47"/>
                    </a:lnTo>
                    <a:lnTo>
                      <a:pt x="128" y="44"/>
                    </a:lnTo>
                    <a:lnTo>
                      <a:pt x="127" y="42"/>
                    </a:lnTo>
                    <a:lnTo>
                      <a:pt x="125" y="40"/>
                    </a:lnTo>
                    <a:lnTo>
                      <a:pt x="124" y="39"/>
                    </a:lnTo>
                    <a:lnTo>
                      <a:pt x="125" y="34"/>
                    </a:lnTo>
                    <a:lnTo>
                      <a:pt x="128" y="32"/>
                    </a:lnTo>
                    <a:lnTo>
                      <a:pt x="128" y="30"/>
                    </a:lnTo>
                    <a:lnTo>
                      <a:pt x="128" y="23"/>
                    </a:lnTo>
                    <a:lnTo>
                      <a:pt x="129" y="21"/>
                    </a:lnTo>
                    <a:lnTo>
                      <a:pt x="129" y="19"/>
                    </a:lnTo>
                    <a:lnTo>
                      <a:pt x="125" y="18"/>
                    </a:lnTo>
                    <a:lnTo>
                      <a:pt x="121" y="18"/>
                    </a:lnTo>
                    <a:lnTo>
                      <a:pt x="116" y="16"/>
                    </a:lnTo>
                    <a:lnTo>
                      <a:pt x="113" y="19"/>
                    </a:lnTo>
                    <a:lnTo>
                      <a:pt x="110" y="19"/>
                    </a:lnTo>
                    <a:lnTo>
                      <a:pt x="105" y="21"/>
                    </a:lnTo>
                    <a:lnTo>
                      <a:pt x="98" y="23"/>
                    </a:lnTo>
                    <a:lnTo>
                      <a:pt x="97" y="25"/>
                    </a:lnTo>
                    <a:lnTo>
                      <a:pt x="100" y="29"/>
                    </a:lnTo>
                    <a:lnTo>
                      <a:pt x="100" y="32"/>
                    </a:lnTo>
                    <a:lnTo>
                      <a:pt x="99" y="33"/>
                    </a:lnTo>
                    <a:lnTo>
                      <a:pt x="98" y="30"/>
                    </a:lnTo>
                    <a:lnTo>
                      <a:pt x="97" y="28"/>
                    </a:lnTo>
                    <a:lnTo>
                      <a:pt x="95" y="24"/>
                    </a:lnTo>
                    <a:lnTo>
                      <a:pt x="92" y="24"/>
                    </a:lnTo>
                    <a:lnTo>
                      <a:pt x="90" y="26"/>
                    </a:lnTo>
                    <a:lnTo>
                      <a:pt x="90" y="29"/>
                    </a:lnTo>
                    <a:lnTo>
                      <a:pt x="90" y="30"/>
                    </a:lnTo>
                    <a:lnTo>
                      <a:pt x="89" y="28"/>
                    </a:lnTo>
                    <a:lnTo>
                      <a:pt x="90" y="25"/>
                    </a:lnTo>
                    <a:lnTo>
                      <a:pt x="88" y="25"/>
                    </a:lnTo>
                    <a:lnTo>
                      <a:pt x="84" y="26"/>
                    </a:lnTo>
                    <a:lnTo>
                      <a:pt x="83" y="29"/>
                    </a:lnTo>
                    <a:lnTo>
                      <a:pt x="83" y="30"/>
                    </a:lnTo>
                    <a:lnTo>
                      <a:pt x="86" y="33"/>
                    </a:lnTo>
                    <a:lnTo>
                      <a:pt x="89" y="38"/>
                    </a:lnTo>
                    <a:lnTo>
                      <a:pt x="92" y="41"/>
                    </a:lnTo>
                    <a:lnTo>
                      <a:pt x="90" y="41"/>
                    </a:lnTo>
                    <a:lnTo>
                      <a:pt x="87" y="38"/>
                    </a:lnTo>
                    <a:lnTo>
                      <a:pt x="83" y="33"/>
                    </a:lnTo>
                    <a:lnTo>
                      <a:pt x="81" y="33"/>
                    </a:lnTo>
                    <a:lnTo>
                      <a:pt x="80" y="34"/>
                    </a:lnTo>
                    <a:lnTo>
                      <a:pt x="76" y="34"/>
                    </a:lnTo>
                    <a:lnTo>
                      <a:pt x="75" y="35"/>
                    </a:lnTo>
                    <a:lnTo>
                      <a:pt x="76" y="37"/>
                    </a:lnTo>
                    <a:lnTo>
                      <a:pt x="79" y="37"/>
                    </a:lnTo>
                    <a:lnTo>
                      <a:pt x="80" y="39"/>
                    </a:lnTo>
                    <a:lnTo>
                      <a:pt x="80" y="42"/>
                    </a:lnTo>
                    <a:lnTo>
                      <a:pt x="84" y="45"/>
                    </a:lnTo>
                    <a:lnTo>
                      <a:pt x="85" y="47"/>
                    </a:lnTo>
                    <a:lnTo>
                      <a:pt x="87" y="50"/>
                    </a:lnTo>
                    <a:lnTo>
                      <a:pt x="84" y="50"/>
                    </a:lnTo>
                    <a:lnTo>
                      <a:pt x="83" y="47"/>
                    </a:lnTo>
                    <a:lnTo>
                      <a:pt x="79" y="43"/>
                    </a:lnTo>
                    <a:lnTo>
                      <a:pt x="79" y="42"/>
                    </a:lnTo>
                    <a:lnTo>
                      <a:pt x="76" y="39"/>
                    </a:lnTo>
                    <a:lnTo>
                      <a:pt x="73" y="38"/>
                    </a:lnTo>
                    <a:lnTo>
                      <a:pt x="71" y="41"/>
                    </a:lnTo>
                    <a:lnTo>
                      <a:pt x="70" y="43"/>
                    </a:lnTo>
                    <a:lnTo>
                      <a:pt x="69" y="48"/>
                    </a:lnTo>
                    <a:lnTo>
                      <a:pt x="67" y="53"/>
                    </a:lnTo>
                    <a:lnTo>
                      <a:pt x="69" y="55"/>
                    </a:lnTo>
                    <a:lnTo>
                      <a:pt x="66" y="57"/>
                    </a:lnTo>
                    <a:lnTo>
                      <a:pt x="66" y="58"/>
                    </a:lnTo>
                    <a:lnTo>
                      <a:pt x="67" y="61"/>
                    </a:lnTo>
                    <a:lnTo>
                      <a:pt x="68" y="64"/>
                    </a:lnTo>
                    <a:lnTo>
                      <a:pt x="70" y="64"/>
                    </a:lnTo>
                    <a:lnTo>
                      <a:pt x="75" y="60"/>
                    </a:lnTo>
                    <a:lnTo>
                      <a:pt x="76" y="61"/>
                    </a:lnTo>
                    <a:lnTo>
                      <a:pt x="78" y="62"/>
                    </a:lnTo>
                    <a:lnTo>
                      <a:pt x="75" y="63"/>
                    </a:lnTo>
                    <a:lnTo>
                      <a:pt x="74" y="64"/>
                    </a:lnTo>
                    <a:lnTo>
                      <a:pt x="74" y="66"/>
                    </a:lnTo>
                    <a:lnTo>
                      <a:pt x="73" y="66"/>
                    </a:lnTo>
                    <a:lnTo>
                      <a:pt x="70" y="69"/>
                    </a:lnTo>
                    <a:lnTo>
                      <a:pt x="70" y="72"/>
                    </a:lnTo>
                    <a:lnTo>
                      <a:pt x="69" y="74"/>
                    </a:lnTo>
                    <a:lnTo>
                      <a:pt x="67" y="73"/>
                    </a:lnTo>
                    <a:lnTo>
                      <a:pt x="68" y="71"/>
                    </a:lnTo>
                    <a:lnTo>
                      <a:pt x="66" y="67"/>
                    </a:lnTo>
                    <a:lnTo>
                      <a:pt x="64" y="66"/>
                    </a:lnTo>
                    <a:lnTo>
                      <a:pt x="62" y="69"/>
                    </a:lnTo>
                    <a:lnTo>
                      <a:pt x="63" y="71"/>
                    </a:lnTo>
                    <a:lnTo>
                      <a:pt x="62" y="74"/>
                    </a:lnTo>
                    <a:lnTo>
                      <a:pt x="59" y="74"/>
                    </a:lnTo>
                    <a:lnTo>
                      <a:pt x="58" y="76"/>
                    </a:lnTo>
                    <a:lnTo>
                      <a:pt x="57" y="74"/>
                    </a:lnTo>
                    <a:lnTo>
                      <a:pt x="55" y="74"/>
                    </a:lnTo>
                    <a:lnTo>
                      <a:pt x="55" y="78"/>
                    </a:lnTo>
                    <a:lnTo>
                      <a:pt x="57" y="81"/>
                    </a:lnTo>
                    <a:lnTo>
                      <a:pt x="58" y="85"/>
                    </a:lnTo>
                    <a:lnTo>
                      <a:pt x="58" y="86"/>
                    </a:lnTo>
                    <a:lnTo>
                      <a:pt x="59" y="90"/>
                    </a:lnTo>
                    <a:lnTo>
                      <a:pt x="60" y="91"/>
                    </a:lnTo>
                    <a:lnTo>
                      <a:pt x="62" y="92"/>
                    </a:lnTo>
                    <a:lnTo>
                      <a:pt x="61" y="95"/>
                    </a:lnTo>
                    <a:lnTo>
                      <a:pt x="62" y="96"/>
                    </a:lnTo>
                    <a:lnTo>
                      <a:pt x="62" y="100"/>
                    </a:lnTo>
                    <a:lnTo>
                      <a:pt x="59" y="102"/>
                    </a:lnTo>
                    <a:lnTo>
                      <a:pt x="59" y="104"/>
                    </a:lnTo>
                    <a:lnTo>
                      <a:pt x="58" y="110"/>
                    </a:lnTo>
                    <a:lnTo>
                      <a:pt x="56" y="112"/>
                    </a:lnTo>
                    <a:lnTo>
                      <a:pt x="53" y="118"/>
                    </a:lnTo>
                    <a:lnTo>
                      <a:pt x="53" y="120"/>
                    </a:lnTo>
                    <a:lnTo>
                      <a:pt x="50" y="124"/>
                    </a:lnTo>
                    <a:lnTo>
                      <a:pt x="51" y="123"/>
                    </a:lnTo>
                    <a:lnTo>
                      <a:pt x="51" y="119"/>
                    </a:lnTo>
                    <a:lnTo>
                      <a:pt x="52" y="114"/>
                    </a:lnTo>
                    <a:lnTo>
                      <a:pt x="54" y="112"/>
                    </a:lnTo>
                    <a:lnTo>
                      <a:pt x="53" y="111"/>
                    </a:lnTo>
                    <a:lnTo>
                      <a:pt x="52" y="111"/>
                    </a:lnTo>
                    <a:lnTo>
                      <a:pt x="50" y="112"/>
                    </a:lnTo>
                    <a:lnTo>
                      <a:pt x="49" y="109"/>
                    </a:lnTo>
                    <a:lnTo>
                      <a:pt x="48" y="108"/>
                    </a:lnTo>
                    <a:lnTo>
                      <a:pt x="49" y="108"/>
                    </a:lnTo>
                    <a:lnTo>
                      <a:pt x="51" y="106"/>
                    </a:lnTo>
                    <a:lnTo>
                      <a:pt x="52" y="106"/>
                    </a:lnTo>
                    <a:lnTo>
                      <a:pt x="52" y="105"/>
                    </a:lnTo>
                    <a:lnTo>
                      <a:pt x="54" y="105"/>
                    </a:lnTo>
                    <a:lnTo>
                      <a:pt x="55" y="108"/>
                    </a:lnTo>
                    <a:lnTo>
                      <a:pt x="56" y="105"/>
                    </a:lnTo>
                    <a:lnTo>
                      <a:pt x="56" y="101"/>
                    </a:lnTo>
                    <a:lnTo>
                      <a:pt x="53" y="99"/>
                    </a:lnTo>
                    <a:lnTo>
                      <a:pt x="53" y="98"/>
                    </a:lnTo>
                    <a:lnTo>
                      <a:pt x="51" y="94"/>
                    </a:lnTo>
                    <a:lnTo>
                      <a:pt x="51" y="89"/>
                    </a:lnTo>
                    <a:lnTo>
                      <a:pt x="49" y="87"/>
                    </a:lnTo>
                    <a:lnTo>
                      <a:pt x="49" y="82"/>
                    </a:lnTo>
                    <a:lnTo>
                      <a:pt x="48" y="79"/>
                    </a:lnTo>
                    <a:lnTo>
                      <a:pt x="48" y="77"/>
                    </a:lnTo>
                    <a:lnTo>
                      <a:pt x="49" y="75"/>
                    </a:lnTo>
                    <a:lnTo>
                      <a:pt x="51" y="71"/>
                    </a:lnTo>
                    <a:lnTo>
                      <a:pt x="51" y="68"/>
                    </a:lnTo>
                    <a:lnTo>
                      <a:pt x="54" y="64"/>
                    </a:lnTo>
                    <a:lnTo>
                      <a:pt x="55" y="61"/>
                    </a:lnTo>
                    <a:lnTo>
                      <a:pt x="58" y="60"/>
                    </a:lnTo>
                    <a:lnTo>
                      <a:pt x="58" y="57"/>
                    </a:lnTo>
                    <a:lnTo>
                      <a:pt x="56" y="54"/>
                    </a:lnTo>
                    <a:lnTo>
                      <a:pt x="55" y="51"/>
                    </a:lnTo>
                    <a:lnTo>
                      <a:pt x="55" y="47"/>
                    </a:lnTo>
                    <a:lnTo>
                      <a:pt x="59" y="40"/>
                    </a:lnTo>
                    <a:lnTo>
                      <a:pt x="60" y="40"/>
                    </a:lnTo>
                    <a:lnTo>
                      <a:pt x="64" y="37"/>
                    </a:lnTo>
                    <a:lnTo>
                      <a:pt x="69" y="29"/>
                    </a:lnTo>
                    <a:lnTo>
                      <a:pt x="74" y="23"/>
                    </a:lnTo>
                    <a:lnTo>
                      <a:pt x="77" y="22"/>
                    </a:lnTo>
                    <a:lnTo>
                      <a:pt x="80" y="19"/>
                    </a:lnTo>
                    <a:lnTo>
                      <a:pt x="81" y="16"/>
                    </a:lnTo>
                    <a:lnTo>
                      <a:pt x="84" y="16"/>
                    </a:lnTo>
                    <a:lnTo>
                      <a:pt x="89" y="14"/>
                    </a:lnTo>
                    <a:lnTo>
                      <a:pt x="92" y="12"/>
                    </a:lnTo>
                    <a:lnTo>
                      <a:pt x="93" y="9"/>
                    </a:lnTo>
                    <a:lnTo>
                      <a:pt x="93" y="7"/>
                    </a:lnTo>
                    <a:lnTo>
                      <a:pt x="87" y="4"/>
                    </a:lnTo>
                    <a:lnTo>
                      <a:pt x="83" y="2"/>
                    </a:lnTo>
                    <a:lnTo>
                      <a:pt x="79" y="1"/>
                    </a:lnTo>
                    <a:lnTo>
                      <a:pt x="77" y="0"/>
                    </a:lnTo>
                    <a:lnTo>
                      <a:pt x="76" y="2"/>
                    </a:lnTo>
                    <a:lnTo>
                      <a:pt x="72" y="0"/>
                    </a:lnTo>
                    <a:lnTo>
                      <a:pt x="69" y="2"/>
                    </a:lnTo>
                    <a:lnTo>
                      <a:pt x="65" y="2"/>
                    </a:lnTo>
                    <a:lnTo>
                      <a:pt x="57" y="5"/>
                    </a:lnTo>
                    <a:lnTo>
                      <a:pt x="52" y="10"/>
                    </a:lnTo>
                    <a:lnTo>
                      <a:pt x="47" y="12"/>
                    </a:lnTo>
                    <a:lnTo>
                      <a:pt x="46" y="16"/>
                    </a:lnTo>
                    <a:lnTo>
                      <a:pt x="47" y="19"/>
                    </a:lnTo>
                    <a:lnTo>
                      <a:pt x="45" y="18"/>
                    </a:lnTo>
                    <a:lnTo>
                      <a:pt x="43" y="18"/>
                    </a:lnTo>
                    <a:lnTo>
                      <a:pt x="42" y="20"/>
                    </a:lnTo>
                    <a:lnTo>
                      <a:pt x="38" y="20"/>
                    </a:lnTo>
                    <a:lnTo>
                      <a:pt x="36" y="25"/>
                    </a:lnTo>
                    <a:lnTo>
                      <a:pt x="37" y="27"/>
                    </a:lnTo>
                    <a:lnTo>
                      <a:pt x="35" y="27"/>
                    </a:lnTo>
                    <a:lnTo>
                      <a:pt x="31" y="33"/>
                    </a:lnTo>
                    <a:lnTo>
                      <a:pt x="32" y="36"/>
                    </a:lnTo>
                    <a:lnTo>
                      <a:pt x="31" y="38"/>
                    </a:lnTo>
                    <a:lnTo>
                      <a:pt x="30" y="36"/>
                    </a:lnTo>
                    <a:lnTo>
                      <a:pt x="28" y="35"/>
                    </a:lnTo>
                    <a:lnTo>
                      <a:pt x="27" y="40"/>
                    </a:lnTo>
                    <a:lnTo>
                      <a:pt x="26" y="40"/>
                    </a:lnTo>
                    <a:lnTo>
                      <a:pt x="24" y="40"/>
                    </a:lnTo>
                    <a:lnTo>
                      <a:pt x="22" y="43"/>
                    </a:lnTo>
                    <a:lnTo>
                      <a:pt x="21" y="45"/>
                    </a:lnTo>
                    <a:lnTo>
                      <a:pt x="19" y="50"/>
                    </a:lnTo>
                    <a:lnTo>
                      <a:pt x="16" y="54"/>
                    </a:lnTo>
                    <a:lnTo>
                      <a:pt x="16" y="57"/>
                    </a:lnTo>
                    <a:lnTo>
                      <a:pt x="17" y="57"/>
                    </a:lnTo>
                    <a:lnTo>
                      <a:pt x="18" y="57"/>
                    </a:lnTo>
                    <a:lnTo>
                      <a:pt x="18" y="59"/>
                    </a:lnTo>
                    <a:lnTo>
                      <a:pt x="16" y="59"/>
                    </a:lnTo>
                    <a:lnTo>
                      <a:pt x="12" y="61"/>
                    </a:lnTo>
                    <a:lnTo>
                      <a:pt x="11" y="64"/>
                    </a:lnTo>
                    <a:lnTo>
                      <a:pt x="9" y="65"/>
                    </a:lnTo>
                    <a:lnTo>
                      <a:pt x="8" y="68"/>
                    </a:lnTo>
                    <a:lnTo>
                      <a:pt x="8" y="74"/>
                    </a:lnTo>
                    <a:lnTo>
                      <a:pt x="7" y="77"/>
                    </a:lnTo>
                    <a:lnTo>
                      <a:pt x="4" y="77"/>
                    </a:lnTo>
                    <a:lnTo>
                      <a:pt x="3" y="81"/>
                    </a:lnTo>
                    <a:lnTo>
                      <a:pt x="3" y="83"/>
                    </a:lnTo>
                    <a:lnTo>
                      <a:pt x="1" y="85"/>
                    </a:lnTo>
                    <a:lnTo>
                      <a:pt x="0" y="91"/>
                    </a:lnTo>
                    <a:lnTo>
                      <a:pt x="2" y="94"/>
                    </a:lnTo>
                    <a:lnTo>
                      <a:pt x="7" y="97"/>
                    </a:lnTo>
                    <a:lnTo>
                      <a:pt x="10" y="97"/>
                    </a:lnTo>
                    <a:lnTo>
                      <a:pt x="13" y="99"/>
                    </a:lnTo>
                    <a:lnTo>
                      <a:pt x="15" y="99"/>
                    </a:lnTo>
                    <a:lnTo>
                      <a:pt x="18" y="102"/>
                    </a:lnTo>
                    <a:lnTo>
                      <a:pt x="22" y="102"/>
                    </a:lnTo>
                    <a:lnTo>
                      <a:pt x="22" y="106"/>
                    </a:lnTo>
                    <a:lnTo>
                      <a:pt x="26" y="109"/>
                    </a:lnTo>
                    <a:lnTo>
                      <a:pt x="26" y="111"/>
                    </a:lnTo>
                    <a:lnTo>
                      <a:pt x="28" y="113"/>
                    </a:lnTo>
                    <a:lnTo>
                      <a:pt x="24" y="113"/>
                    </a:lnTo>
                    <a:lnTo>
                      <a:pt x="23" y="114"/>
                    </a:lnTo>
                    <a:lnTo>
                      <a:pt x="18" y="114"/>
                    </a:lnTo>
                    <a:lnTo>
                      <a:pt x="13" y="112"/>
                    </a:lnTo>
                    <a:lnTo>
                      <a:pt x="12" y="109"/>
                    </a:lnTo>
                    <a:lnTo>
                      <a:pt x="10" y="106"/>
                    </a:lnTo>
                    <a:lnTo>
                      <a:pt x="5" y="106"/>
                    </a:lnTo>
                    <a:lnTo>
                      <a:pt x="4" y="104"/>
                    </a:lnTo>
                    <a:lnTo>
                      <a:pt x="2" y="103"/>
                    </a:lnTo>
                    <a:lnTo>
                      <a:pt x="1" y="105"/>
                    </a:lnTo>
                    <a:lnTo>
                      <a:pt x="2" y="109"/>
                    </a:lnTo>
                    <a:lnTo>
                      <a:pt x="2" y="111"/>
                    </a:lnTo>
                    <a:lnTo>
                      <a:pt x="0" y="111"/>
                    </a:lnTo>
                    <a:lnTo>
                      <a:pt x="0" y="113"/>
                    </a:lnTo>
                    <a:lnTo>
                      <a:pt x="1" y="118"/>
                    </a:lnTo>
                    <a:lnTo>
                      <a:pt x="1" y="123"/>
                    </a:lnTo>
                    <a:lnTo>
                      <a:pt x="1" y="126"/>
                    </a:lnTo>
                    <a:lnTo>
                      <a:pt x="1" y="129"/>
                    </a:lnTo>
                    <a:lnTo>
                      <a:pt x="4" y="131"/>
                    </a:lnTo>
                    <a:lnTo>
                      <a:pt x="7" y="134"/>
                    </a:lnTo>
                    <a:lnTo>
                      <a:pt x="7" y="135"/>
                    </a:lnTo>
                    <a:lnTo>
                      <a:pt x="6" y="134"/>
                    </a:lnTo>
                    <a:lnTo>
                      <a:pt x="5" y="134"/>
                    </a:lnTo>
                    <a:lnTo>
                      <a:pt x="6" y="137"/>
                    </a:lnTo>
                    <a:lnTo>
                      <a:pt x="7" y="140"/>
                    </a:lnTo>
                    <a:lnTo>
                      <a:pt x="9" y="139"/>
                    </a:lnTo>
                    <a:lnTo>
                      <a:pt x="10" y="137"/>
                    </a:lnTo>
                    <a:lnTo>
                      <a:pt x="11" y="137"/>
                    </a:lnTo>
                    <a:lnTo>
                      <a:pt x="14" y="137"/>
                    </a:lnTo>
                    <a:lnTo>
                      <a:pt x="15" y="140"/>
                    </a:lnTo>
                    <a:lnTo>
                      <a:pt x="17" y="140"/>
                    </a:lnTo>
                    <a:lnTo>
                      <a:pt x="18" y="138"/>
                    </a:lnTo>
                    <a:lnTo>
                      <a:pt x="17" y="137"/>
                    </a:lnTo>
                    <a:lnTo>
                      <a:pt x="18" y="134"/>
                    </a:lnTo>
                    <a:lnTo>
                      <a:pt x="20" y="134"/>
                    </a:lnTo>
                    <a:lnTo>
                      <a:pt x="21" y="135"/>
                    </a:lnTo>
                    <a:lnTo>
                      <a:pt x="20" y="138"/>
                    </a:lnTo>
                    <a:lnTo>
                      <a:pt x="21" y="140"/>
                    </a:lnTo>
                    <a:lnTo>
                      <a:pt x="22" y="140"/>
                    </a:lnTo>
                    <a:lnTo>
                      <a:pt x="23" y="137"/>
                    </a:lnTo>
                    <a:lnTo>
                      <a:pt x="27" y="136"/>
                    </a:lnTo>
                    <a:lnTo>
                      <a:pt x="28" y="134"/>
                    </a:lnTo>
                    <a:lnTo>
                      <a:pt x="30" y="135"/>
                    </a:lnTo>
                    <a:lnTo>
                      <a:pt x="28" y="137"/>
                    </a:lnTo>
                    <a:lnTo>
                      <a:pt x="24" y="140"/>
                    </a:lnTo>
                    <a:lnTo>
                      <a:pt x="23" y="143"/>
                    </a:lnTo>
                    <a:lnTo>
                      <a:pt x="26" y="145"/>
                    </a:lnTo>
                    <a:lnTo>
                      <a:pt x="26" y="150"/>
                    </a:lnTo>
                    <a:lnTo>
                      <a:pt x="30" y="153"/>
                    </a:lnTo>
                    <a:lnTo>
                      <a:pt x="33" y="153"/>
                    </a:lnTo>
                    <a:lnTo>
                      <a:pt x="35" y="152"/>
                    </a:lnTo>
                    <a:lnTo>
                      <a:pt x="32" y="150"/>
                    </a:lnTo>
                    <a:lnTo>
                      <a:pt x="34" y="150"/>
                    </a:lnTo>
                    <a:lnTo>
                      <a:pt x="36" y="150"/>
                    </a:lnTo>
                    <a:lnTo>
                      <a:pt x="38" y="152"/>
                    </a:lnTo>
                    <a:lnTo>
                      <a:pt x="40" y="151"/>
                    </a:lnTo>
                    <a:lnTo>
                      <a:pt x="42" y="149"/>
                    </a:lnTo>
                    <a:lnTo>
                      <a:pt x="44" y="146"/>
                    </a:lnTo>
                    <a:lnTo>
                      <a:pt x="46" y="146"/>
                    </a:lnTo>
                    <a:lnTo>
                      <a:pt x="46" y="147"/>
                    </a:lnTo>
                    <a:lnTo>
                      <a:pt x="45" y="148"/>
                    </a:lnTo>
                    <a:lnTo>
                      <a:pt x="41" y="153"/>
                    </a:lnTo>
                    <a:lnTo>
                      <a:pt x="41" y="154"/>
                    </a:lnTo>
                    <a:lnTo>
                      <a:pt x="44" y="157"/>
                    </a:lnTo>
                    <a:lnTo>
                      <a:pt x="45" y="160"/>
                    </a:lnTo>
                    <a:lnTo>
                      <a:pt x="48" y="159"/>
                    </a:lnTo>
                    <a:lnTo>
                      <a:pt x="51" y="160"/>
                    </a:lnTo>
                    <a:lnTo>
                      <a:pt x="53" y="162"/>
                    </a:lnTo>
                    <a:lnTo>
                      <a:pt x="55" y="161"/>
                    </a:lnTo>
                    <a:lnTo>
                      <a:pt x="60" y="160"/>
                    </a:lnTo>
                    <a:lnTo>
                      <a:pt x="61" y="163"/>
                    </a:lnTo>
                    <a:lnTo>
                      <a:pt x="63" y="164"/>
                    </a:lnTo>
                    <a:lnTo>
                      <a:pt x="65" y="166"/>
                    </a:lnTo>
                    <a:lnTo>
                      <a:pt x="66" y="166"/>
                    </a:lnTo>
                    <a:lnTo>
                      <a:pt x="70" y="169"/>
                    </a:lnTo>
                    <a:lnTo>
                      <a:pt x="72" y="167"/>
                    </a:lnTo>
                    <a:lnTo>
                      <a:pt x="73" y="168"/>
                    </a:lnTo>
                    <a:lnTo>
                      <a:pt x="74" y="166"/>
                    </a:lnTo>
                    <a:lnTo>
                      <a:pt x="73" y="164"/>
                    </a:lnTo>
                    <a:lnTo>
                      <a:pt x="71" y="162"/>
                    </a:lnTo>
                    <a:lnTo>
                      <a:pt x="69" y="159"/>
                    </a:lnTo>
                    <a:lnTo>
                      <a:pt x="68" y="157"/>
                    </a:lnTo>
                    <a:lnTo>
                      <a:pt x="62" y="151"/>
                    </a:lnTo>
                    <a:lnTo>
                      <a:pt x="62" y="149"/>
                    </a:lnTo>
                    <a:lnTo>
                      <a:pt x="64" y="150"/>
                    </a:lnTo>
                    <a:lnTo>
                      <a:pt x="65" y="151"/>
                    </a:lnTo>
                    <a:lnTo>
                      <a:pt x="67" y="152"/>
                    </a:lnTo>
                    <a:lnTo>
                      <a:pt x="69" y="156"/>
                    </a:lnTo>
                    <a:lnTo>
                      <a:pt x="71" y="157"/>
                    </a:lnTo>
                    <a:lnTo>
                      <a:pt x="72" y="158"/>
                    </a:lnTo>
                    <a:lnTo>
                      <a:pt x="73" y="161"/>
                    </a:lnTo>
                    <a:lnTo>
                      <a:pt x="76" y="164"/>
                    </a:lnTo>
                    <a:lnTo>
                      <a:pt x="77" y="167"/>
                    </a:lnTo>
                    <a:lnTo>
                      <a:pt x="78" y="168"/>
                    </a:lnTo>
                    <a:lnTo>
                      <a:pt x="80" y="171"/>
                    </a:lnTo>
                    <a:lnTo>
                      <a:pt x="82" y="174"/>
                    </a:lnTo>
                    <a:lnTo>
                      <a:pt x="84" y="174"/>
                    </a:lnTo>
                    <a:lnTo>
                      <a:pt x="84" y="173"/>
                    </a:lnTo>
                    <a:lnTo>
                      <a:pt x="83" y="169"/>
                    </a:lnTo>
                    <a:lnTo>
                      <a:pt x="81" y="164"/>
                    </a:lnTo>
                    <a:lnTo>
                      <a:pt x="85" y="164"/>
                    </a:lnTo>
                    <a:lnTo>
                      <a:pt x="90" y="167"/>
                    </a:lnTo>
                    <a:lnTo>
                      <a:pt x="94" y="167"/>
                    </a:lnTo>
                    <a:lnTo>
                      <a:pt x="94" y="170"/>
                    </a:lnTo>
                    <a:lnTo>
                      <a:pt x="94" y="171"/>
                    </a:lnTo>
                    <a:lnTo>
                      <a:pt x="97" y="173"/>
                    </a:lnTo>
                    <a:lnTo>
                      <a:pt x="99" y="173"/>
                    </a:lnTo>
                    <a:lnTo>
                      <a:pt x="100" y="174"/>
                    </a:lnTo>
                    <a:lnTo>
                      <a:pt x="106" y="174"/>
                    </a:lnTo>
                    <a:lnTo>
                      <a:pt x="107" y="172"/>
                    </a:lnTo>
                    <a:lnTo>
                      <a:pt x="110" y="168"/>
                    </a:lnTo>
                    <a:lnTo>
                      <a:pt x="110" y="166"/>
                    </a:lnTo>
                    <a:lnTo>
                      <a:pt x="111" y="163"/>
                    </a:lnTo>
                    <a:lnTo>
                      <a:pt x="109" y="161"/>
                    </a:lnTo>
                    <a:lnTo>
                      <a:pt x="107" y="155"/>
                    </a:lnTo>
                    <a:lnTo>
                      <a:pt x="105" y="155"/>
                    </a:lnTo>
                    <a:lnTo>
                      <a:pt x="104" y="151"/>
                    </a:lnTo>
                    <a:lnTo>
                      <a:pt x="104" y="148"/>
                    </a:lnTo>
                    <a:lnTo>
                      <a:pt x="105" y="147"/>
                    </a:lnTo>
                    <a:lnTo>
                      <a:pt x="105" y="145"/>
                    </a:lnTo>
                    <a:lnTo>
                      <a:pt x="106" y="144"/>
                    </a:lnTo>
                    <a:lnTo>
                      <a:pt x="107" y="146"/>
                    </a:lnTo>
                    <a:lnTo>
                      <a:pt x="108" y="149"/>
                    </a:lnTo>
                    <a:lnTo>
                      <a:pt x="110" y="146"/>
                    </a:lnTo>
                    <a:lnTo>
                      <a:pt x="110" y="141"/>
                    </a:lnTo>
                    <a:lnTo>
                      <a:pt x="111" y="140"/>
                    </a:lnTo>
                    <a:lnTo>
                      <a:pt x="113" y="139"/>
                    </a:lnTo>
                    <a:lnTo>
                      <a:pt x="113" y="143"/>
                    </a:lnTo>
                    <a:lnTo>
                      <a:pt x="114" y="144"/>
                    </a:lnTo>
                    <a:lnTo>
                      <a:pt x="113" y="146"/>
                    </a:lnTo>
                    <a:lnTo>
                      <a:pt x="111" y="147"/>
                    </a:lnTo>
                    <a:lnTo>
                      <a:pt x="110" y="151"/>
                    </a:lnTo>
                    <a:lnTo>
                      <a:pt x="111" y="152"/>
                    </a:lnTo>
                    <a:lnTo>
                      <a:pt x="113" y="154"/>
                    </a:lnTo>
                    <a:lnTo>
                      <a:pt x="113" y="156"/>
                    </a:lnTo>
                    <a:lnTo>
                      <a:pt x="116" y="161"/>
                    </a:lnTo>
                    <a:lnTo>
                      <a:pt x="118" y="161"/>
                    </a:lnTo>
                    <a:lnTo>
                      <a:pt x="118" y="159"/>
                    </a:lnTo>
                    <a:lnTo>
                      <a:pt x="119" y="158"/>
                    </a:lnTo>
                    <a:lnTo>
                      <a:pt x="121" y="160"/>
                    </a:lnTo>
                    <a:lnTo>
                      <a:pt x="123" y="158"/>
                    </a:lnTo>
                    <a:lnTo>
                      <a:pt x="124" y="160"/>
                    </a:lnTo>
                    <a:lnTo>
                      <a:pt x="123" y="161"/>
                    </a:lnTo>
                    <a:lnTo>
                      <a:pt x="123" y="164"/>
                    </a:lnTo>
                    <a:lnTo>
                      <a:pt x="121" y="169"/>
                    </a:lnTo>
                    <a:lnTo>
                      <a:pt x="121" y="171"/>
                    </a:lnTo>
                    <a:lnTo>
                      <a:pt x="119" y="175"/>
                    </a:lnTo>
                    <a:lnTo>
                      <a:pt x="117" y="181"/>
                    </a:lnTo>
                    <a:lnTo>
                      <a:pt x="117" y="182"/>
                    </a:lnTo>
                    <a:lnTo>
                      <a:pt x="118" y="182"/>
                    </a:lnTo>
                    <a:lnTo>
                      <a:pt x="119" y="179"/>
                    </a:lnTo>
                    <a:lnTo>
                      <a:pt x="121" y="180"/>
                    </a:lnTo>
                    <a:lnTo>
                      <a:pt x="121" y="181"/>
                    </a:lnTo>
                    <a:lnTo>
                      <a:pt x="123" y="181"/>
                    </a:lnTo>
                    <a:lnTo>
                      <a:pt x="125" y="183"/>
                    </a:lnTo>
                    <a:lnTo>
                      <a:pt x="128" y="184"/>
                    </a:lnTo>
                    <a:lnTo>
                      <a:pt x="126" y="185"/>
                    </a:lnTo>
                    <a:lnTo>
                      <a:pt x="125" y="187"/>
                    </a:lnTo>
                    <a:lnTo>
                      <a:pt x="125" y="188"/>
                    </a:lnTo>
                    <a:lnTo>
                      <a:pt x="123" y="186"/>
                    </a:lnTo>
                    <a:lnTo>
                      <a:pt x="121" y="188"/>
                    </a:lnTo>
                    <a:lnTo>
                      <a:pt x="121" y="189"/>
                    </a:lnTo>
                    <a:lnTo>
                      <a:pt x="123" y="191"/>
                    </a:lnTo>
                    <a:lnTo>
                      <a:pt x="124" y="192"/>
                    </a:lnTo>
                    <a:lnTo>
                      <a:pt x="126" y="192"/>
                    </a:lnTo>
                    <a:lnTo>
                      <a:pt x="126" y="194"/>
                    </a:lnTo>
                    <a:lnTo>
                      <a:pt x="127" y="195"/>
                    </a:lnTo>
                    <a:lnTo>
                      <a:pt x="128" y="198"/>
                    </a:lnTo>
                    <a:lnTo>
                      <a:pt x="128" y="200"/>
                    </a:lnTo>
                    <a:lnTo>
                      <a:pt x="132" y="201"/>
                    </a:lnTo>
                    <a:lnTo>
                      <a:pt x="133" y="203"/>
                    </a:lnTo>
                    <a:lnTo>
                      <a:pt x="134" y="205"/>
                    </a:lnTo>
                    <a:lnTo>
                      <a:pt x="133" y="208"/>
                    </a:lnTo>
                    <a:lnTo>
                      <a:pt x="131" y="210"/>
                    </a:lnTo>
                    <a:lnTo>
                      <a:pt x="129" y="211"/>
                    </a:lnTo>
                    <a:lnTo>
                      <a:pt x="128" y="212"/>
                    </a:lnTo>
                    <a:lnTo>
                      <a:pt x="126" y="210"/>
                    </a:lnTo>
                    <a:lnTo>
                      <a:pt x="125" y="209"/>
                    </a:lnTo>
                    <a:lnTo>
                      <a:pt x="123" y="210"/>
                    </a:lnTo>
                    <a:lnTo>
                      <a:pt x="121" y="213"/>
                    </a:lnTo>
                    <a:lnTo>
                      <a:pt x="122" y="214"/>
                    </a:lnTo>
                    <a:lnTo>
                      <a:pt x="122" y="216"/>
                    </a:lnTo>
                    <a:lnTo>
                      <a:pt x="121" y="218"/>
                    </a:lnTo>
                    <a:lnTo>
                      <a:pt x="121" y="219"/>
                    </a:lnTo>
                    <a:lnTo>
                      <a:pt x="123" y="219"/>
                    </a:lnTo>
                    <a:lnTo>
                      <a:pt x="123" y="219"/>
                    </a:lnTo>
                    <a:lnTo>
                      <a:pt x="125" y="218"/>
                    </a:lnTo>
                    <a:lnTo>
                      <a:pt x="128" y="218"/>
                    </a:lnTo>
                    <a:lnTo>
                      <a:pt x="129" y="216"/>
                    </a:lnTo>
                    <a:lnTo>
                      <a:pt x="132" y="216"/>
                    </a:lnTo>
                    <a:lnTo>
                      <a:pt x="133" y="213"/>
                    </a:lnTo>
                    <a:lnTo>
                      <a:pt x="134" y="213"/>
                    </a:lnTo>
                    <a:lnTo>
                      <a:pt x="135" y="216"/>
                    </a:lnTo>
                    <a:lnTo>
                      <a:pt x="135" y="217"/>
                    </a:lnTo>
                    <a:lnTo>
                      <a:pt x="137" y="216"/>
                    </a:lnTo>
                    <a:lnTo>
                      <a:pt x="139" y="213"/>
                    </a:lnTo>
                    <a:lnTo>
                      <a:pt x="142" y="210"/>
                    </a:lnTo>
                    <a:lnTo>
                      <a:pt x="143" y="212"/>
                    </a:lnTo>
                    <a:lnTo>
                      <a:pt x="142" y="213"/>
                    </a:lnTo>
                    <a:lnTo>
                      <a:pt x="141" y="214"/>
                    </a:lnTo>
                    <a:lnTo>
                      <a:pt x="139" y="216"/>
                    </a:lnTo>
                    <a:lnTo>
                      <a:pt x="141" y="216"/>
                    </a:lnTo>
                    <a:lnTo>
                      <a:pt x="141" y="218"/>
                    </a:lnTo>
                    <a:lnTo>
                      <a:pt x="138" y="219"/>
                    </a:lnTo>
                    <a:lnTo>
                      <a:pt x="138" y="219"/>
                    </a:lnTo>
                    <a:lnTo>
                      <a:pt x="142" y="219"/>
                    </a:lnTo>
                    <a:lnTo>
                      <a:pt x="142" y="221"/>
                    </a:lnTo>
                    <a:lnTo>
                      <a:pt x="140" y="224"/>
                    </a:lnTo>
                    <a:lnTo>
                      <a:pt x="140" y="228"/>
                    </a:lnTo>
                    <a:lnTo>
                      <a:pt x="142" y="229"/>
                    </a:lnTo>
                    <a:lnTo>
                      <a:pt x="142" y="232"/>
                    </a:lnTo>
                    <a:lnTo>
                      <a:pt x="145" y="230"/>
                    </a:lnTo>
                    <a:lnTo>
                      <a:pt x="146" y="229"/>
                    </a:lnTo>
                    <a:lnTo>
                      <a:pt x="145" y="226"/>
                    </a:lnTo>
                    <a:lnTo>
                      <a:pt x="145" y="225"/>
                    </a:lnTo>
                    <a:lnTo>
                      <a:pt x="147" y="224"/>
                    </a:lnTo>
                    <a:lnTo>
                      <a:pt x="150" y="226"/>
                    </a:lnTo>
                    <a:lnTo>
                      <a:pt x="150" y="229"/>
                    </a:lnTo>
                    <a:lnTo>
                      <a:pt x="149" y="232"/>
                    </a:lnTo>
                    <a:lnTo>
                      <a:pt x="151" y="233"/>
                    </a:lnTo>
                    <a:lnTo>
                      <a:pt x="151" y="235"/>
                    </a:lnTo>
                    <a:lnTo>
                      <a:pt x="147" y="237"/>
                    </a:lnTo>
                    <a:lnTo>
                      <a:pt x="146" y="238"/>
                    </a:lnTo>
                    <a:lnTo>
                      <a:pt x="149" y="240"/>
                    </a:lnTo>
                    <a:lnTo>
                      <a:pt x="154" y="241"/>
                    </a:lnTo>
                    <a:lnTo>
                      <a:pt x="155" y="242"/>
                    </a:lnTo>
                    <a:lnTo>
                      <a:pt x="155" y="244"/>
                    </a:lnTo>
                    <a:lnTo>
                      <a:pt x="155" y="247"/>
                    </a:lnTo>
                    <a:lnTo>
                      <a:pt x="156" y="247"/>
                    </a:lnTo>
                    <a:lnTo>
                      <a:pt x="156" y="244"/>
                    </a:lnTo>
                    <a:lnTo>
                      <a:pt x="158" y="242"/>
                    </a:lnTo>
                    <a:lnTo>
                      <a:pt x="159" y="242"/>
                    </a:lnTo>
                    <a:lnTo>
                      <a:pt x="159" y="244"/>
                    </a:lnTo>
                    <a:lnTo>
                      <a:pt x="158" y="247"/>
                    </a:lnTo>
                    <a:lnTo>
                      <a:pt x="158" y="249"/>
                    </a:lnTo>
                    <a:lnTo>
                      <a:pt x="156" y="250"/>
                    </a:lnTo>
                    <a:lnTo>
                      <a:pt x="155" y="254"/>
                    </a:lnTo>
                    <a:lnTo>
                      <a:pt x="155" y="256"/>
                    </a:lnTo>
                    <a:lnTo>
                      <a:pt x="156" y="257"/>
                    </a:lnTo>
                    <a:lnTo>
                      <a:pt x="156" y="259"/>
                    </a:lnTo>
                    <a:lnTo>
                      <a:pt x="155" y="263"/>
                    </a:lnTo>
                    <a:lnTo>
                      <a:pt x="155" y="265"/>
                    </a:lnTo>
                    <a:lnTo>
                      <a:pt x="156" y="266"/>
                    </a:lnTo>
                    <a:lnTo>
                      <a:pt x="156" y="268"/>
                    </a:lnTo>
                    <a:lnTo>
                      <a:pt x="155" y="274"/>
                    </a:lnTo>
                    <a:lnTo>
                      <a:pt x="153" y="276"/>
                    </a:lnTo>
                    <a:lnTo>
                      <a:pt x="155" y="279"/>
                    </a:lnTo>
                    <a:lnTo>
                      <a:pt x="154" y="282"/>
                    </a:lnTo>
                    <a:lnTo>
                      <a:pt x="150" y="283"/>
                    </a:lnTo>
                    <a:lnTo>
                      <a:pt x="146" y="282"/>
                    </a:lnTo>
                    <a:lnTo>
                      <a:pt x="145" y="283"/>
                    </a:lnTo>
                    <a:lnTo>
                      <a:pt x="144" y="285"/>
                    </a:lnTo>
                    <a:lnTo>
                      <a:pt x="139" y="290"/>
                    </a:lnTo>
                    <a:lnTo>
                      <a:pt x="139" y="293"/>
                    </a:lnTo>
                    <a:lnTo>
                      <a:pt x="142" y="295"/>
                    </a:lnTo>
                    <a:lnTo>
                      <a:pt x="142" y="295"/>
                    </a:lnTo>
                    <a:lnTo>
                      <a:pt x="139" y="296"/>
                    </a:lnTo>
                    <a:lnTo>
                      <a:pt x="138" y="295"/>
                    </a:lnTo>
                    <a:lnTo>
                      <a:pt x="136" y="295"/>
                    </a:lnTo>
                    <a:lnTo>
                      <a:pt x="133" y="299"/>
                    </a:lnTo>
                    <a:lnTo>
                      <a:pt x="131" y="300"/>
                    </a:lnTo>
                    <a:lnTo>
                      <a:pt x="126" y="304"/>
                    </a:lnTo>
                    <a:lnTo>
                      <a:pt x="121" y="308"/>
                    </a:lnTo>
                    <a:lnTo>
                      <a:pt x="121" y="308"/>
                    </a:lnTo>
                    <a:lnTo>
                      <a:pt x="119" y="309"/>
                    </a:lnTo>
                    <a:lnTo>
                      <a:pt x="118" y="313"/>
                    </a:lnTo>
                    <a:lnTo>
                      <a:pt x="120" y="316"/>
                    </a:lnTo>
                    <a:lnTo>
                      <a:pt x="121" y="319"/>
                    </a:lnTo>
                    <a:lnTo>
                      <a:pt x="123" y="323"/>
                    </a:lnTo>
                    <a:lnTo>
                      <a:pt x="124" y="332"/>
                    </a:lnTo>
                    <a:lnTo>
                      <a:pt x="122" y="333"/>
                    </a:lnTo>
                    <a:lnTo>
                      <a:pt x="121" y="333"/>
                    </a:lnTo>
                    <a:lnTo>
                      <a:pt x="119" y="334"/>
                    </a:lnTo>
                    <a:lnTo>
                      <a:pt x="119" y="337"/>
                    </a:lnTo>
                    <a:lnTo>
                      <a:pt x="118" y="335"/>
                    </a:lnTo>
                    <a:lnTo>
                      <a:pt x="118" y="330"/>
                    </a:lnTo>
                    <a:lnTo>
                      <a:pt x="117" y="328"/>
                    </a:lnTo>
                    <a:lnTo>
                      <a:pt x="114" y="330"/>
                    </a:lnTo>
                    <a:lnTo>
                      <a:pt x="113" y="333"/>
                    </a:lnTo>
                    <a:lnTo>
                      <a:pt x="111" y="336"/>
                    </a:lnTo>
                    <a:lnTo>
                      <a:pt x="108" y="334"/>
                    </a:lnTo>
                    <a:lnTo>
                      <a:pt x="109" y="333"/>
                    </a:lnTo>
                    <a:lnTo>
                      <a:pt x="109" y="332"/>
                    </a:lnTo>
                    <a:lnTo>
                      <a:pt x="106" y="332"/>
                    </a:lnTo>
                    <a:lnTo>
                      <a:pt x="104" y="335"/>
                    </a:lnTo>
                    <a:lnTo>
                      <a:pt x="102" y="337"/>
                    </a:lnTo>
                    <a:lnTo>
                      <a:pt x="99" y="337"/>
                    </a:lnTo>
                    <a:lnTo>
                      <a:pt x="97" y="337"/>
                    </a:lnTo>
                    <a:lnTo>
                      <a:pt x="97" y="335"/>
                    </a:lnTo>
                    <a:lnTo>
                      <a:pt x="94" y="335"/>
                    </a:lnTo>
                    <a:lnTo>
                      <a:pt x="93" y="337"/>
                    </a:lnTo>
                    <a:lnTo>
                      <a:pt x="90" y="335"/>
                    </a:lnTo>
                    <a:lnTo>
                      <a:pt x="88" y="334"/>
                    </a:lnTo>
                    <a:lnTo>
                      <a:pt x="86" y="332"/>
                    </a:lnTo>
                    <a:lnTo>
                      <a:pt x="83" y="329"/>
                    </a:lnTo>
                    <a:lnTo>
                      <a:pt x="80" y="329"/>
                    </a:lnTo>
                    <a:lnTo>
                      <a:pt x="77" y="323"/>
                    </a:lnTo>
                    <a:lnTo>
                      <a:pt x="76" y="324"/>
                    </a:lnTo>
                    <a:lnTo>
                      <a:pt x="76" y="326"/>
                    </a:lnTo>
                    <a:lnTo>
                      <a:pt x="76" y="328"/>
                    </a:lnTo>
                    <a:lnTo>
                      <a:pt x="74" y="327"/>
                    </a:lnTo>
                    <a:lnTo>
                      <a:pt x="74" y="328"/>
                    </a:lnTo>
                    <a:lnTo>
                      <a:pt x="74" y="330"/>
                    </a:lnTo>
                    <a:lnTo>
                      <a:pt x="75" y="333"/>
                    </a:lnTo>
                    <a:lnTo>
                      <a:pt x="75" y="335"/>
                    </a:lnTo>
                    <a:lnTo>
                      <a:pt x="73" y="335"/>
                    </a:lnTo>
                    <a:lnTo>
                      <a:pt x="71" y="336"/>
                    </a:lnTo>
                    <a:lnTo>
                      <a:pt x="69" y="337"/>
                    </a:lnTo>
                    <a:lnTo>
                      <a:pt x="66" y="338"/>
                    </a:lnTo>
                    <a:lnTo>
                      <a:pt x="64" y="340"/>
                    </a:lnTo>
                    <a:lnTo>
                      <a:pt x="64" y="344"/>
                    </a:lnTo>
                    <a:lnTo>
                      <a:pt x="62" y="346"/>
                    </a:lnTo>
                    <a:lnTo>
                      <a:pt x="61" y="349"/>
                    </a:lnTo>
                    <a:lnTo>
                      <a:pt x="62" y="356"/>
                    </a:lnTo>
                    <a:lnTo>
                      <a:pt x="66" y="358"/>
                    </a:lnTo>
                    <a:lnTo>
                      <a:pt x="66" y="357"/>
                    </a:lnTo>
                    <a:lnTo>
                      <a:pt x="69" y="361"/>
                    </a:lnTo>
                    <a:lnTo>
                      <a:pt x="69" y="364"/>
                    </a:lnTo>
                    <a:lnTo>
                      <a:pt x="73" y="364"/>
                    </a:lnTo>
                    <a:lnTo>
                      <a:pt x="76" y="365"/>
                    </a:lnTo>
                    <a:lnTo>
                      <a:pt x="76" y="364"/>
                    </a:lnTo>
                    <a:lnTo>
                      <a:pt x="80" y="364"/>
                    </a:lnTo>
                    <a:lnTo>
                      <a:pt x="80" y="362"/>
                    </a:lnTo>
                    <a:lnTo>
                      <a:pt x="83" y="362"/>
                    </a:lnTo>
                    <a:lnTo>
                      <a:pt x="85" y="361"/>
                    </a:lnTo>
                    <a:lnTo>
                      <a:pt x="87" y="362"/>
                    </a:lnTo>
                    <a:lnTo>
                      <a:pt x="89" y="361"/>
                    </a:lnTo>
                    <a:lnTo>
                      <a:pt x="89" y="357"/>
                    </a:lnTo>
                    <a:lnTo>
                      <a:pt x="90" y="354"/>
                    </a:lnTo>
                    <a:lnTo>
                      <a:pt x="90" y="354"/>
                    </a:lnTo>
                    <a:lnTo>
                      <a:pt x="94" y="360"/>
                    </a:lnTo>
                    <a:lnTo>
                      <a:pt x="96" y="360"/>
                    </a:lnTo>
                    <a:lnTo>
                      <a:pt x="97" y="363"/>
                    </a:lnTo>
                    <a:lnTo>
                      <a:pt x="100" y="364"/>
                    </a:lnTo>
                    <a:lnTo>
                      <a:pt x="101" y="361"/>
                    </a:lnTo>
                    <a:lnTo>
                      <a:pt x="103" y="359"/>
                    </a:lnTo>
                    <a:lnTo>
                      <a:pt x="104" y="359"/>
                    </a:lnTo>
                    <a:lnTo>
                      <a:pt x="107" y="356"/>
                    </a:lnTo>
                    <a:lnTo>
                      <a:pt x="109" y="355"/>
                    </a:lnTo>
                    <a:lnTo>
                      <a:pt x="108" y="357"/>
                    </a:lnTo>
                    <a:lnTo>
                      <a:pt x="109" y="361"/>
                    </a:lnTo>
                    <a:lnTo>
                      <a:pt x="107" y="364"/>
                    </a:lnTo>
                    <a:lnTo>
                      <a:pt x="107" y="367"/>
                    </a:lnTo>
                    <a:lnTo>
                      <a:pt x="109" y="365"/>
                    </a:lnTo>
                    <a:lnTo>
                      <a:pt x="111" y="360"/>
                    </a:lnTo>
                    <a:lnTo>
                      <a:pt x="111" y="361"/>
                    </a:lnTo>
                    <a:lnTo>
                      <a:pt x="113" y="360"/>
                    </a:lnTo>
                    <a:lnTo>
                      <a:pt x="115" y="361"/>
                    </a:lnTo>
                    <a:lnTo>
                      <a:pt x="114" y="364"/>
                    </a:lnTo>
                    <a:lnTo>
                      <a:pt x="114" y="367"/>
                    </a:lnTo>
                    <a:lnTo>
                      <a:pt x="114" y="364"/>
                    </a:lnTo>
                    <a:lnTo>
                      <a:pt x="119" y="359"/>
                    </a:lnTo>
                    <a:lnTo>
                      <a:pt x="120" y="361"/>
                    </a:lnTo>
                    <a:lnTo>
                      <a:pt x="117" y="364"/>
                    </a:lnTo>
                    <a:lnTo>
                      <a:pt x="117" y="366"/>
                    </a:lnTo>
                    <a:lnTo>
                      <a:pt x="119" y="368"/>
                    </a:lnTo>
                    <a:lnTo>
                      <a:pt x="121" y="372"/>
                    </a:lnTo>
                    <a:lnTo>
                      <a:pt x="120" y="375"/>
                    </a:lnTo>
                    <a:lnTo>
                      <a:pt x="121" y="378"/>
                    </a:lnTo>
                    <a:lnTo>
                      <a:pt x="123" y="378"/>
                    </a:lnTo>
                    <a:lnTo>
                      <a:pt x="123" y="382"/>
                    </a:lnTo>
                    <a:lnTo>
                      <a:pt x="124" y="383"/>
                    </a:lnTo>
                    <a:lnTo>
                      <a:pt x="126" y="379"/>
                    </a:lnTo>
                    <a:lnTo>
                      <a:pt x="125" y="385"/>
                    </a:lnTo>
                    <a:lnTo>
                      <a:pt x="124" y="387"/>
                    </a:lnTo>
                    <a:lnTo>
                      <a:pt x="126" y="389"/>
                    </a:lnTo>
                    <a:lnTo>
                      <a:pt x="126" y="387"/>
                    </a:lnTo>
                    <a:lnTo>
                      <a:pt x="128" y="384"/>
                    </a:lnTo>
                    <a:lnTo>
                      <a:pt x="129" y="383"/>
                    </a:lnTo>
                    <a:lnTo>
                      <a:pt x="128" y="385"/>
                    </a:lnTo>
                    <a:lnTo>
                      <a:pt x="129" y="389"/>
                    </a:lnTo>
                    <a:lnTo>
                      <a:pt x="132" y="392"/>
                    </a:lnTo>
                    <a:lnTo>
                      <a:pt x="135" y="391"/>
                    </a:lnTo>
                    <a:lnTo>
                      <a:pt x="135" y="393"/>
                    </a:lnTo>
                    <a:lnTo>
                      <a:pt x="129" y="397"/>
                    </a:lnTo>
                    <a:lnTo>
                      <a:pt x="125" y="397"/>
                    </a:lnTo>
                    <a:lnTo>
                      <a:pt x="125" y="398"/>
                    </a:lnTo>
                    <a:lnTo>
                      <a:pt x="128" y="399"/>
                    </a:lnTo>
                    <a:lnTo>
                      <a:pt x="128" y="404"/>
                    </a:lnTo>
                    <a:lnTo>
                      <a:pt x="129" y="406"/>
                    </a:lnTo>
                    <a:lnTo>
                      <a:pt x="131" y="409"/>
                    </a:lnTo>
                    <a:lnTo>
                      <a:pt x="133" y="409"/>
                    </a:lnTo>
                    <a:lnTo>
                      <a:pt x="132" y="411"/>
                    </a:lnTo>
                    <a:lnTo>
                      <a:pt x="135" y="413"/>
                    </a:lnTo>
                    <a:lnTo>
                      <a:pt x="137" y="415"/>
                    </a:lnTo>
                    <a:lnTo>
                      <a:pt x="139" y="415"/>
                    </a:lnTo>
                    <a:lnTo>
                      <a:pt x="142" y="419"/>
                    </a:lnTo>
                    <a:lnTo>
                      <a:pt x="145" y="419"/>
                    </a:lnTo>
                    <a:lnTo>
                      <a:pt x="145" y="420"/>
                    </a:lnTo>
                    <a:lnTo>
                      <a:pt x="146" y="421"/>
                    </a:lnTo>
                    <a:lnTo>
                      <a:pt x="147" y="420"/>
                    </a:lnTo>
                    <a:lnTo>
                      <a:pt x="148" y="420"/>
                    </a:lnTo>
                    <a:lnTo>
                      <a:pt x="151" y="420"/>
                    </a:lnTo>
                    <a:lnTo>
                      <a:pt x="149" y="422"/>
                    </a:lnTo>
                    <a:lnTo>
                      <a:pt x="148" y="423"/>
                    </a:lnTo>
                    <a:lnTo>
                      <a:pt x="149" y="426"/>
                    </a:lnTo>
                    <a:lnTo>
                      <a:pt x="151" y="427"/>
                    </a:lnTo>
                    <a:lnTo>
                      <a:pt x="152" y="427"/>
                    </a:lnTo>
                    <a:lnTo>
                      <a:pt x="152" y="430"/>
                    </a:lnTo>
                    <a:lnTo>
                      <a:pt x="155" y="433"/>
                    </a:lnTo>
                    <a:lnTo>
                      <a:pt x="157" y="433"/>
                    </a:lnTo>
                    <a:lnTo>
                      <a:pt x="159" y="435"/>
                    </a:lnTo>
                    <a:lnTo>
                      <a:pt x="159" y="437"/>
                    </a:lnTo>
                    <a:lnTo>
                      <a:pt x="163" y="439"/>
                    </a:lnTo>
                    <a:lnTo>
                      <a:pt x="164" y="438"/>
                    </a:lnTo>
                    <a:lnTo>
                      <a:pt x="166" y="439"/>
                    </a:lnTo>
                    <a:lnTo>
                      <a:pt x="168" y="438"/>
                    </a:lnTo>
                    <a:lnTo>
                      <a:pt x="170" y="440"/>
                    </a:lnTo>
                    <a:lnTo>
                      <a:pt x="170" y="442"/>
                    </a:lnTo>
                    <a:lnTo>
                      <a:pt x="174" y="446"/>
                    </a:lnTo>
                    <a:lnTo>
                      <a:pt x="177" y="446"/>
                    </a:lnTo>
                    <a:lnTo>
                      <a:pt x="178" y="448"/>
                    </a:lnTo>
                    <a:lnTo>
                      <a:pt x="183" y="450"/>
                    </a:lnTo>
                    <a:lnTo>
                      <a:pt x="185" y="451"/>
                    </a:lnTo>
                    <a:lnTo>
                      <a:pt x="187" y="451"/>
                    </a:lnTo>
                    <a:lnTo>
                      <a:pt x="188" y="451"/>
                    </a:lnTo>
                    <a:lnTo>
                      <a:pt x="188" y="449"/>
                    </a:lnTo>
                    <a:lnTo>
                      <a:pt x="187" y="447"/>
                    </a:lnTo>
                    <a:lnTo>
                      <a:pt x="185" y="444"/>
                    </a:lnTo>
                    <a:lnTo>
                      <a:pt x="187" y="443"/>
                    </a:lnTo>
                    <a:lnTo>
                      <a:pt x="189" y="444"/>
                    </a:lnTo>
                    <a:lnTo>
                      <a:pt x="190" y="441"/>
                    </a:lnTo>
                    <a:lnTo>
                      <a:pt x="189" y="440"/>
                    </a:lnTo>
                    <a:lnTo>
                      <a:pt x="187" y="440"/>
                    </a:lnTo>
                    <a:lnTo>
                      <a:pt x="187" y="439"/>
                    </a:lnTo>
                    <a:lnTo>
                      <a:pt x="187" y="436"/>
                    </a:lnTo>
                    <a:lnTo>
                      <a:pt x="187" y="435"/>
                    </a:lnTo>
                    <a:lnTo>
                      <a:pt x="184" y="437"/>
                    </a:lnTo>
                    <a:lnTo>
                      <a:pt x="184" y="436"/>
                    </a:lnTo>
                    <a:lnTo>
                      <a:pt x="184" y="433"/>
                    </a:lnTo>
                    <a:lnTo>
                      <a:pt x="182" y="433"/>
                    </a:lnTo>
                    <a:lnTo>
                      <a:pt x="184" y="431"/>
                    </a:lnTo>
                    <a:lnTo>
                      <a:pt x="184" y="427"/>
                    </a:lnTo>
                    <a:lnTo>
                      <a:pt x="182" y="426"/>
                    </a:lnTo>
                    <a:lnTo>
                      <a:pt x="180" y="426"/>
                    </a:lnTo>
                    <a:lnTo>
                      <a:pt x="180" y="423"/>
                    </a:lnTo>
                    <a:lnTo>
                      <a:pt x="179" y="420"/>
                    </a:lnTo>
                    <a:lnTo>
                      <a:pt x="178" y="419"/>
                    </a:lnTo>
                    <a:lnTo>
                      <a:pt x="175" y="418"/>
                    </a:lnTo>
                    <a:lnTo>
                      <a:pt x="177" y="416"/>
                    </a:lnTo>
                    <a:lnTo>
                      <a:pt x="175" y="416"/>
                    </a:lnTo>
                    <a:lnTo>
                      <a:pt x="173" y="416"/>
                    </a:lnTo>
                    <a:lnTo>
                      <a:pt x="174" y="414"/>
                    </a:lnTo>
                    <a:lnTo>
                      <a:pt x="173" y="411"/>
                    </a:lnTo>
                    <a:lnTo>
                      <a:pt x="170" y="410"/>
                    </a:lnTo>
                    <a:lnTo>
                      <a:pt x="168" y="410"/>
                    </a:lnTo>
                    <a:lnTo>
                      <a:pt x="168" y="406"/>
                    </a:lnTo>
                    <a:lnTo>
                      <a:pt x="168" y="404"/>
                    </a:lnTo>
                    <a:lnTo>
                      <a:pt x="167" y="402"/>
                    </a:lnTo>
                    <a:lnTo>
                      <a:pt x="163" y="399"/>
                    </a:lnTo>
                    <a:lnTo>
                      <a:pt x="163" y="395"/>
                    </a:lnTo>
                    <a:lnTo>
                      <a:pt x="163" y="392"/>
                    </a:lnTo>
                    <a:lnTo>
                      <a:pt x="165" y="393"/>
                    </a:lnTo>
                    <a:lnTo>
                      <a:pt x="166" y="391"/>
                    </a:lnTo>
                    <a:lnTo>
                      <a:pt x="169" y="392"/>
                    </a:lnTo>
                    <a:lnTo>
                      <a:pt x="169" y="395"/>
                    </a:lnTo>
                    <a:lnTo>
                      <a:pt x="171" y="399"/>
                    </a:lnTo>
                    <a:lnTo>
                      <a:pt x="174" y="401"/>
                    </a:lnTo>
                    <a:lnTo>
                      <a:pt x="176" y="402"/>
                    </a:lnTo>
                    <a:lnTo>
                      <a:pt x="176" y="404"/>
                    </a:lnTo>
                    <a:lnTo>
                      <a:pt x="177" y="406"/>
                    </a:lnTo>
                    <a:lnTo>
                      <a:pt x="177" y="403"/>
                    </a:lnTo>
                    <a:lnTo>
                      <a:pt x="176" y="399"/>
                    </a:lnTo>
                    <a:lnTo>
                      <a:pt x="176" y="398"/>
                    </a:lnTo>
                    <a:lnTo>
                      <a:pt x="177" y="397"/>
                    </a:lnTo>
                    <a:lnTo>
                      <a:pt x="178" y="399"/>
                    </a:lnTo>
                    <a:lnTo>
                      <a:pt x="178" y="401"/>
                    </a:lnTo>
                    <a:lnTo>
                      <a:pt x="180" y="402"/>
                    </a:lnTo>
                    <a:lnTo>
                      <a:pt x="181" y="408"/>
                    </a:lnTo>
                    <a:lnTo>
                      <a:pt x="183" y="408"/>
                    </a:lnTo>
                    <a:lnTo>
                      <a:pt x="183" y="409"/>
                    </a:lnTo>
                    <a:lnTo>
                      <a:pt x="185" y="412"/>
                    </a:lnTo>
                    <a:lnTo>
                      <a:pt x="187" y="417"/>
                    </a:lnTo>
                    <a:lnTo>
                      <a:pt x="188" y="416"/>
                    </a:lnTo>
                    <a:lnTo>
                      <a:pt x="187" y="413"/>
                    </a:lnTo>
                    <a:lnTo>
                      <a:pt x="187" y="407"/>
                    </a:lnTo>
                    <a:lnTo>
                      <a:pt x="188" y="404"/>
                    </a:lnTo>
                    <a:lnTo>
                      <a:pt x="188" y="406"/>
                    </a:lnTo>
                    <a:lnTo>
                      <a:pt x="190" y="412"/>
                    </a:lnTo>
                    <a:lnTo>
                      <a:pt x="189" y="414"/>
                    </a:lnTo>
                    <a:lnTo>
                      <a:pt x="190" y="417"/>
                    </a:lnTo>
                    <a:lnTo>
                      <a:pt x="190" y="418"/>
                    </a:lnTo>
                    <a:lnTo>
                      <a:pt x="193" y="419"/>
                    </a:lnTo>
                    <a:lnTo>
                      <a:pt x="194" y="417"/>
                    </a:lnTo>
                    <a:lnTo>
                      <a:pt x="192" y="416"/>
                    </a:lnTo>
                    <a:lnTo>
                      <a:pt x="192" y="414"/>
                    </a:lnTo>
                    <a:lnTo>
                      <a:pt x="194" y="415"/>
                    </a:lnTo>
                    <a:lnTo>
                      <a:pt x="195" y="418"/>
                    </a:lnTo>
                    <a:lnTo>
                      <a:pt x="195" y="420"/>
                    </a:lnTo>
                    <a:lnTo>
                      <a:pt x="195" y="421"/>
                    </a:lnTo>
                    <a:lnTo>
                      <a:pt x="196" y="419"/>
                    </a:lnTo>
                    <a:lnTo>
                      <a:pt x="197" y="417"/>
                    </a:lnTo>
                    <a:lnTo>
                      <a:pt x="197" y="423"/>
                    </a:lnTo>
                    <a:lnTo>
                      <a:pt x="198" y="424"/>
                    </a:lnTo>
                    <a:lnTo>
                      <a:pt x="201" y="424"/>
                    </a:lnTo>
                    <a:lnTo>
                      <a:pt x="201" y="422"/>
                    </a:lnTo>
                    <a:lnTo>
                      <a:pt x="201" y="426"/>
                    </a:lnTo>
                    <a:lnTo>
                      <a:pt x="201" y="427"/>
                    </a:lnTo>
                    <a:lnTo>
                      <a:pt x="201" y="432"/>
                    </a:lnTo>
                    <a:lnTo>
                      <a:pt x="203" y="434"/>
                    </a:lnTo>
                    <a:lnTo>
                      <a:pt x="206" y="434"/>
                    </a:lnTo>
                    <a:lnTo>
                      <a:pt x="206" y="433"/>
                    </a:lnTo>
                    <a:lnTo>
                      <a:pt x="205" y="431"/>
                    </a:lnTo>
                    <a:lnTo>
                      <a:pt x="205" y="427"/>
                    </a:lnTo>
                    <a:lnTo>
                      <a:pt x="204" y="421"/>
                    </a:lnTo>
                    <a:lnTo>
                      <a:pt x="206" y="421"/>
                    </a:lnTo>
                    <a:lnTo>
                      <a:pt x="207" y="423"/>
                    </a:lnTo>
                    <a:lnTo>
                      <a:pt x="209" y="424"/>
                    </a:lnTo>
                    <a:lnTo>
                      <a:pt x="211" y="423"/>
                    </a:lnTo>
                    <a:lnTo>
                      <a:pt x="209" y="420"/>
                    </a:lnTo>
                    <a:lnTo>
                      <a:pt x="210" y="417"/>
                    </a:lnTo>
                    <a:lnTo>
                      <a:pt x="210" y="412"/>
                    </a:lnTo>
                    <a:lnTo>
                      <a:pt x="208" y="406"/>
                    </a:lnTo>
                    <a:lnTo>
                      <a:pt x="209" y="402"/>
                    </a:lnTo>
                    <a:lnTo>
                      <a:pt x="209" y="397"/>
                    </a:lnTo>
                    <a:lnTo>
                      <a:pt x="210" y="402"/>
                    </a:lnTo>
                    <a:lnTo>
                      <a:pt x="210" y="406"/>
                    </a:lnTo>
                    <a:lnTo>
                      <a:pt x="211" y="409"/>
                    </a:lnTo>
                    <a:lnTo>
                      <a:pt x="214" y="414"/>
                    </a:lnTo>
                    <a:lnTo>
                      <a:pt x="215" y="413"/>
                    </a:lnTo>
                    <a:lnTo>
                      <a:pt x="214" y="409"/>
                    </a:lnTo>
                    <a:lnTo>
                      <a:pt x="215" y="406"/>
                    </a:lnTo>
                    <a:lnTo>
                      <a:pt x="216" y="402"/>
                    </a:lnTo>
                    <a:lnTo>
                      <a:pt x="218" y="400"/>
                    </a:lnTo>
                    <a:lnTo>
                      <a:pt x="217" y="399"/>
                    </a:lnTo>
                    <a:lnTo>
                      <a:pt x="214" y="393"/>
                    </a:lnTo>
                    <a:lnTo>
                      <a:pt x="213" y="389"/>
                    </a:lnTo>
                    <a:lnTo>
                      <a:pt x="211" y="389"/>
                    </a:lnTo>
                    <a:lnTo>
                      <a:pt x="212" y="386"/>
                    </a:lnTo>
                    <a:lnTo>
                      <a:pt x="211" y="383"/>
                    </a:lnTo>
                    <a:lnTo>
                      <a:pt x="209" y="381"/>
                    </a:lnTo>
                    <a:lnTo>
                      <a:pt x="212" y="380"/>
                    </a:lnTo>
                    <a:lnTo>
                      <a:pt x="213" y="379"/>
                    </a:lnTo>
                    <a:lnTo>
                      <a:pt x="215" y="377"/>
                    </a:lnTo>
                    <a:lnTo>
                      <a:pt x="214" y="375"/>
                    </a:lnTo>
                    <a:lnTo>
                      <a:pt x="212" y="377"/>
                    </a:lnTo>
                    <a:lnTo>
                      <a:pt x="209" y="377"/>
                    </a:lnTo>
                    <a:lnTo>
                      <a:pt x="208" y="375"/>
                    </a:lnTo>
                    <a:lnTo>
                      <a:pt x="208" y="375"/>
                    </a:lnTo>
                    <a:lnTo>
                      <a:pt x="208" y="372"/>
                    </a:lnTo>
                    <a:lnTo>
                      <a:pt x="210" y="371"/>
                    </a:lnTo>
                    <a:lnTo>
                      <a:pt x="211" y="368"/>
                    </a:lnTo>
                    <a:lnTo>
                      <a:pt x="209" y="365"/>
                    </a:lnTo>
                    <a:lnTo>
                      <a:pt x="208" y="364"/>
                    </a:lnTo>
                    <a:lnTo>
                      <a:pt x="208" y="367"/>
                    </a:lnTo>
                    <a:lnTo>
                      <a:pt x="207" y="369"/>
                    </a:lnTo>
                    <a:lnTo>
                      <a:pt x="207" y="367"/>
                    </a:lnTo>
                    <a:lnTo>
                      <a:pt x="206" y="368"/>
                    </a:lnTo>
                    <a:lnTo>
                      <a:pt x="202" y="368"/>
                    </a:lnTo>
                    <a:lnTo>
                      <a:pt x="202" y="367"/>
                    </a:lnTo>
                    <a:lnTo>
                      <a:pt x="204" y="365"/>
                    </a:lnTo>
                    <a:lnTo>
                      <a:pt x="204" y="364"/>
                    </a:lnTo>
                    <a:lnTo>
                      <a:pt x="204" y="363"/>
                    </a:lnTo>
                    <a:lnTo>
                      <a:pt x="203" y="359"/>
                    </a:lnTo>
                    <a:lnTo>
                      <a:pt x="201" y="357"/>
                    </a:lnTo>
                    <a:lnTo>
                      <a:pt x="200" y="358"/>
                    </a:lnTo>
                    <a:lnTo>
                      <a:pt x="200" y="361"/>
                    </a:lnTo>
                    <a:lnTo>
                      <a:pt x="199" y="364"/>
                    </a:lnTo>
                    <a:lnTo>
                      <a:pt x="198" y="363"/>
                    </a:lnTo>
                    <a:lnTo>
                      <a:pt x="198" y="359"/>
                    </a:lnTo>
                    <a:lnTo>
                      <a:pt x="197" y="357"/>
                    </a:lnTo>
                    <a:lnTo>
                      <a:pt x="197" y="356"/>
                    </a:lnTo>
                    <a:lnTo>
                      <a:pt x="197" y="354"/>
                    </a:lnTo>
                    <a:lnTo>
                      <a:pt x="196" y="354"/>
                    </a:lnTo>
                    <a:lnTo>
                      <a:pt x="196" y="352"/>
                    </a:lnTo>
                    <a:lnTo>
                      <a:pt x="196" y="352"/>
                    </a:lnTo>
                    <a:lnTo>
                      <a:pt x="196" y="350"/>
                    </a:lnTo>
                    <a:lnTo>
                      <a:pt x="194" y="350"/>
                    </a:lnTo>
                    <a:lnTo>
                      <a:pt x="195" y="348"/>
                    </a:lnTo>
                    <a:lnTo>
                      <a:pt x="197" y="347"/>
                    </a:lnTo>
                    <a:lnTo>
                      <a:pt x="199" y="347"/>
                    </a:lnTo>
                    <a:lnTo>
                      <a:pt x="197" y="345"/>
                    </a:lnTo>
                    <a:lnTo>
                      <a:pt x="195" y="344"/>
                    </a:lnTo>
                    <a:lnTo>
                      <a:pt x="194" y="344"/>
                    </a:lnTo>
                    <a:lnTo>
                      <a:pt x="195" y="341"/>
                    </a:lnTo>
                    <a:lnTo>
                      <a:pt x="197" y="340"/>
                    </a:lnTo>
                    <a:lnTo>
                      <a:pt x="197" y="339"/>
                    </a:lnTo>
                    <a:lnTo>
                      <a:pt x="197" y="337"/>
                    </a:lnTo>
                    <a:lnTo>
                      <a:pt x="193" y="337"/>
                    </a:lnTo>
                    <a:lnTo>
                      <a:pt x="192" y="339"/>
                    </a:lnTo>
                    <a:lnTo>
                      <a:pt x="190" y="340"/>
                    </a:lnTo>
                    <a:lnTo>
                      <a:pt x="185" y="342"/>
                    </a:lnTo>
                    <a:lnTo>
                      <a:pt x="187" y="340"/>
                    </a:lnTo>
                    <a:lnTo>
                      <a:pt x="191" y="336"/>
                    </a:lnTo>
                    <a:lnTo>
                      <a:pt x="193" y="333"/>
                    </a:lnTo>
                    <a:lnTo>
                      <a:pt x="193" y="332"/>
                    </a:lnTo>
                    <a:lnTo>
                      <a:pt x="190" y="332"/>
                    </a:lnTo>
                    <a:lnTo>
                      <a:pt x="190" y="331"/>
                    </a:lnTo>
                    <a:lnTo>
                      <a:pt x="190" y="329"/>
                    </a:lnTo>
                    <a:lnTo>
                      <a:pt x="190" y="328"/>
                    </a:lnTo>
                    <a:lnTo>
                      <a:pt x="188" y="328"/>
                    </a:lnTo>
                    <a:lnTo>
                      <a:pt x="188" y="326"/>
                    </a:lnTo>
                    <a:lnTo>
                      <a:pt x="190" y="324"/>
                    </a:lnTo>
                    <a:lnTo>
                      <a:pt x="190" y="320"/>
                    </a:lnTo>
                    <a:lnTo>
                      <a:pt x="187" y="319"/>
                    </a:lnTo>
                    <a:lnTo>
                      <a:pt x="184" y="318"/>
                    </a:lnTo>
                    <a:lnTo>
                      <a:pt x="181" y="318"/>
                    </a:lnTo>
                    <a:lnTo>
                      <a:pt x="180" y="316"/>
                    </a:lnTo>
                    <a:lnTo>
                      <a:pt x="183" y="316"/>
                    </a:lnTo>
                    <a:lnTo>
                      <a:pt x="185" y="316"/>
                    </a:lnTo>
                    <a:lnTo>
                      <a:pt x="187" y="315"/>
                    </a:lnTo>
                    <a:lnTo>
                      <a:pt x="188" y="317"/>
                    </a:lnTo>
                    <a:lnTo>
                      <a:pt x="188" y="319"/>
                    </a:lnTo>
                    <a:lnTo>
                      <a:pt x="190" y="319"/>
                    </a:lnTo>
                    <a:lnTo>
                      <a:pt x="193" y="320"/>
                    </a:lnTo>
                    <a:lnTo>
                      <a:pt x="193" y="322"/>
                    </a:lnTo>
                    <a:lnTo>
                      <a:pt x="192" y="324"/>
                    </a:lnTo>
                    <a:lnTo>
                      <a:pt x="193" y="326"/>
                    </a:lnTo>
                    <a:lnTo>
                      <a:pt x="195" y="330"/>
                    </a:lnTo>
                    <a:lnTo>
                      <a:pt x="196" y="330"/>
                    </a:lnTo>
                    <a:lnTo>
                      <a:pt x="197" y="327"/>
                    </a:lnTo>
                    <a:lnTo>
                      <a:pt x="198" y="329"/>
                    </a:lnTo>
                    <a:lnTo>
                      <a:pt x="201" y="330"/>
                    </a:lnTo>
                    <a:lnTo>
                      <a:pt x="203" y="329"/>
                    </a:lnTo>
                    <a:lnTo>
                      <a:pt x="203" y="327"/>
                    </a:lnTo>
                    <a:lnTo>
                      <a:pt x="201" y="326"/>
                    </a:lnTo>
                    <a:lnTo>
                      <a:pt x="202" y="325"/>
                    </a:lnTo>
                    <a:lnTo>
                      <a:pt x="201" y="322"/>
                    </a:lnTo>
                    <a:lnTo>
                      <a:pt x="199" y="319"/>
                    </a:lnTo>
                    <a:lnTo>
                      <a:pt x="197" y="319"/>
                    </a:lnTo>
                    <a:lnTo>
                      <a:pt x="198" y="316"/>
                    </a:lnTo>
                    <a:lnTo>
                      <a:pt x="198" y="314"/>
                    </a:lnTo>
                    <a:lnTo>
                      <a:pt x="197" y="313"/>
                    </a:lnTo>
                    <a:lnTo>
                      <a:pt x="197" y="312"/>
                    </a:lnTo>
                    <a:lnTo>
                      <a:pt x="198" y="313"/>
                    </a:lnTo>
                    <a:lnTo>
                      <a:pt x="199" y="316"/>
                    </a:lnTo>
                    <a:lnTo>
                      <a:pt x="201" y="318"/>
                    </a:lnTo>
                    <a:lnTo>
                      <a:pt x="203" y="317"/>
                    </a:lnTo>
                    <a:lnTo>
                      <a:pt x="202" y="316"/>
                    </a:lnTo>
                    <a:lnTo>
                      <a:pt x="203" y="316"/>
                    </a:lnTo>
                    <a:lnTo>
                      <a:pt x="204" y="316"/>
                    </a:lnTo>
                    <a:lnTo>
                      <a:pt x="204" y="313"/>
                    </a:lnTo>
                    <a:lnTo>
                      <a:pt x="203" y="310"/>
                    </a:lnTo>
                    <a:lnTo>
                      <a:pt x="200" y="308"/>
                    </a:lnTo>
                    <a:lnTo>
                      <a:pt x="202" y="308"/>
                    </a:lnTo>
                    <a:lnTo>
                      <a:pt x="204" y="309"/>
                    </a:lnTo>
                    <a:lnTo>
                      <a:pt x="205" y="311"/>
                    </a:lnTo>
                    <a:lnTo>
                      <a:pt x="208" y="310"/>
                    </a:lnTo>
                    <a:lnTo>
                      <a:pt x="207" y="308"/>
                    </a:lnTo>
                    <a:lnTo>
                      <a:pt x="207" y="306"/>
                    </a:lnTo>
                    <a:lnTo>
                      <a:pt x="208" y="306"/>
                    </a:lnTo>
                    <a:lnTo>
                      <a:pt x="208" y="308"/>
                    </a:lnTo>
                    <a:lnTo>
                      <a:pt x="210" y="309"/>
                    </a:lnTo>
                    <a:lnTo>
                      <a:pt x="210" y="310"/>
                    </a:lnTo>
                    <a:lnTo>
                      <a:pt x="209" y="311"/>
                    </a:lnTo>
                    <a:lnTo>
                      <a:pt x="208" y="314"/>
                    </a:lnTo>
                    <a:lnTo>
                      <a:pt x="209" y="315"/>
                    </a:lnTo>
                    <a:lnTo>
                      <a:pt x="210" y="315"/>
                    </a:lnTo>
                    <a:lnTo>
                      <a:pt x="211" y="316"/>
                    </a:lnTo>
                    <a:lnTo>
                      <a:pt x="211" y="318"/>
                    </a:lnTo>
                    <a:lnTo>
                      <a:pt x="210" y="318"/>
                    </a:lnTo>
                    <a:lnTo>
                      <a:pt x="209" y="319"/>
                    </a:lnTo>
                    <a:lnTo>
                      <a:pt x="211" y="320"/>
                    </a:lnTo>
                    <a:lnTo>
                      <a:pt x="212" y="319"/>
                    </a:lnTo>
                    <a:lnTo>
                      <a:pt x="213" y="321"/>
                    </a:lnTo>
                    <a:lnTo>
                      <a:pt x="212" y="323"/>
                    </a:lnTo>
                    <a:lnTo>
                      <a:pt x="213" y="324"/>
                    </a:lnTo>
                    <a:lnTo>
                      <a:pt x="215" y="325"/>
                    </a:lnTo>
                    <a:lnTo>
                      <a:pt x="216" y="324"/>
                    </a:lnTo>
                    <a:lnTo>
                      <a:pt x="222" y="320"/>
                    </a:lnTo>
                    <a:lnTo>
                      <a:pt x="223" y="316"/>
                    </a:lnTo>
                    <a:lnTo>
                      <a:pt x="224" y="319"/>
                    </a:lnTo>
                    <a:lnTo>
                      <a:pt x="222" y="320"/>
                    </a:lnTo>
                    <a:lnTo>
                      <a:pt x="222" y="322"/>
                    </a:lnTo>
                    <a:lnTo>
                      <a:pt x="219" y="323"/>
                    </a:lnTo>
                    <a:lnTo>
                      <a:pt x="215" y="329"/>
                    </a:lnTo>
                    <a:lnTo>
                      <a:pt x="215" y="330"/>
                    </a:lnTo>
                    <a:lnTo>
                      <a:pt x="217" y="330"/>
                    </a:lnTo>
                    <a:lnTo>
                      <a:pt x="219" y="330"/>
                    </a:lnTo>
                    <a:lnTo>
                      <a:pt x="223" y="327"/>
                    </a:lnTo>
                    <a:lnTo>
                      <a:pt x="225" y="327"/>
                    </a:lnTo>
                    <a:lnTo>
                      <a:pt x="229" y="325"/>
                    </a:lnTo>
                    <a:lnTo>
                      <a:pt x="229" y="323"/>
                    </a:lnTo>
                    <a:lnTo>
                      <a:pt x="231" y="322"/>
                    </a:lnTo>
                    <a:lnTo>
                      <a:pt x="233" y="319"/>
                    </a:lnTo>
                    <a:lnTo>
                      <a:pt x="235" y="319"/>
                    </a:lnTo>
                    <a:lnTo>
                      <a:pt x="235" y="320"/>
                    </a:lnTo>
                    <a:lnTo>
                      <a:pt x="233" y="321"/>
                    </a:lnTo>
                    <a:lnTo>
                      <a:pt x="232" y="324"/>
                    </a:lnTo>
                    <a:lnTo>
                      <a:pt x="230" y="326"/>
                    </a:lnTo>
                    <a:lnTo>
                      <a:pt x="229" y="328"/>
                    </a:lnTo>
                    <a:lnTo>
                      <a:pt x="226" y="330"/>
                    </a:lnTo>
                    <a:lnTo>
                      <a:pt x="224" y="331"/>
                    </a:lnTo>
                    <a:lnTo>
                      <a:pt x="222" y="331"/>
                    </a:lnTo>
                    <a:lnTo>
                      <a:pt x="220" y="335"/>
                    </a:lnTo>
                    <a:lnTo>
                      <a:pt x="220" y="337"/>
                    </a:lnTo>
                    <a:lnTo>
                      <a:pt x="221" y="337"/>
                    </a:lnTo>
                    <a:lnTo>
                      <a:pt x="222" y="336"/>
                    </a:lnTo>
                    <a:lnTo>
                      <a:pt x="224" y="336"/>
                    </a:lnTo>
                    <a:lnTo>
                      <a:pt x="226" y="337"/>
                    </a:lnTo>
                    <a:lnTo>
                      <a:pt x="224" y="337"/>
                    </a:lnTo>
                    <a:lnTo>
                      <a:pt x="222" y="339"/>
                    </a:lnTo>
                    <a:lnTo>
                      <a:pt x="221" y="339"/>
                    </a:lnTo>
                    <a:lnTo>
                      <a:pt x="221" y="341"/>
                    </a:lnTo>
                    <a:lnTo>
                      <a:pt x="222" y="341"/>
                    </a:lnTo>
                    <a:lnTo>
                      <a:pt x="224" y="340"/>
                    </a:lnTo>
                    <a:lnTo>
                      <a:pt x="225" y="340"/>
                    </a:lnTo>
                    <a:lnTo>
                      <a:pt x="223" y="343"/>
                    </a:lnTo>
                    <a:lnTo>
                      <a:pt x="221" y="344"/>
                    </a:lnTo>
                    <a:lnTo>
                      <a:pt x="221" y="345"/>
                    </a:lnTo>
                    <a:lnTo>
                      <a:pt x="221" y="347"/>
                    </a:lnTo>
                    <a:lnTo>
                      <a:pt x="223" y="347"/>
                    </a:lnTo>
                    <a:lnTo>
                      <a:pt x="225" y="347"/>
                    </a:lnTo>
                    <a:lnTo>
                      <a:pt x="226" y="347"/>
                    </a:lnTo>
                    <a:lnTo>
                      <a:pt x="227" y="347"/>
                    </a:lnTo>
                    <a:lnTo>
                      <a:pt x="225" y="348"/>
                    </a:lnTo>
                    <a:lnTo>
                      <a:pt x="225" y="349"/>
                    </a:lnTo>
                    <a:lnTo>
                      <a:pt x="223" y="350"/>
                    </a:lnTo>
                    <a:lnTo>
                      <a:pt x="222" y="351"/>
                    </a:lnTo>
                    <a:lnTo>
                      <a:pt x="222" y="354"/>
                    </a:lnTo>
                    <a:lnTo>
                      <a:pt x="224" y="355"/>
                    </a:lnTo>
                    <a:lnTo>
                      <a:pt x="224" y="357"/>
                    </a:lnTo>
                    <a:lnTo>
                      <a:pt x="224" y="358"/>
                    </a:lnTo>
                    <a:lnTo>
                      <a:pt x="225" y="356"/>
                    </a:lnTo>
                    <a:lnTo>
                      <a:pt x="227" y="353"/>
                    </a:lnTo>
                    <a:lnTo>
                      <a:pt x="229" y="351"/>
                    </a:lnTo>
                    <a:lnTo>
                      <a:pt x="229" y="351"/>
                    </a:lnTo>
                    <a:lnTo>
                      <a:pt x="229" y="353"/>
                    </a:lnTo>
                    <a:lnTo>
                      <a:pt x="229" y="354"/>
                    </a:lnTo>
                    <a:lnTo>
                      <a:pt x="227" y="355"/>
                    </a:lnTo>
                    <a:lnTo>
                      <a:pt x="228" y="356"/>
                    </a:lnTo>
                    <a:lnTo>
                      <a:pt x="229" y="357"/>
                    </a:lnTo>
                    <a:lnTo>
                      <a:pt x="228" y="359"/>
                    </a:lnTo>
                    <a:lnTo>
                      <a:pt x="229" y="361"/>
                    </a:lnTo>
                    <a:lnTo>
                      <a:pt x="229" y="361"/>
                    </a:lnTo>
                    <a:lnTo>
                      <a:pt x="230" y="360"/>
                    </a:lnTo>
                    <a:lnTo>
                      <a:pt x="232" y="358"/>
                    </a:lnTo>
                    <a:lnTo>
                      <a:pt x="233" y="358"/>
                    </a:lnTo>
                    <a:lnTo>
                      <a:pt x="233" y="360"/>
                    </a:lnTo>
                    <a:lnTo>
                      <a:pt x="232" y="361"/>
                    </a:lnTo>
                    <a:lnTo>
                      <a:pt x="232" y="363"/>
                    </a:lnTo>
                    <a:lnTo>
                      <a:pt x="234" y="363"/>
                    </a:lnTo>
                    <a:lnTo>
                      <a:pt x="234" y="364"/>
                    </a:lnTo>
                    <a:lnTo>
                      <a:pt x="234" y="365"/>
                    </a:lnTo>
                    <a:lnTo>
                      <a:pt x="235" y="367"/>
                    </a:lnTo>
                    <a:lnTo>
                      <a:pt x="235" y="368"/>
                    </a:lnTo>
                    <a:lnTo>
                      <a:pt x="236" y="366"/>
                    </a:lnTo>
                    <a:lnTo>
                      <a:pt x="239" y="365"/>
                    </a:lnTo>
                    <a:lnTo>
                      <a:pt x="239" y="362"/>
                    </a:lnTo>
                    <a:lnTo>
                      <a:pt x="239" y="361"/>
                    </a:lnTo>
                    <a:lnTo>
                      <a:pt x="237" y="358"/>
                    </a:lnTo>
                    <a:lnTo>
                      <a:pt x="238" y="358"/>
                    </a:lnTo>
                    <a:lnTo>
                      <a:pt x="239" y="359"/>
                    </a:lnTo>
                    <a:lnTo>
                      <a:pt x="240" y="359"/>
                    </a:lnTo>
                    <a:lnTo>
                      <a:pt x="240" y="357"/>
                    </a:lnTo>
                    <a:lnTo>
                      <a:pt x="239" y="354"/>
                    </a:lnTo>
                    <a:lnTo>
                      <a:pt x="239" y="353"/>
                    </a:lnTo>
                    <a:lnTo>
                      <a:pt x="240" y="353"/>
                    </a:lnTo>
                    <a:lnTo>
                      <a:pt x="241" y="351"/>
                    </a:lnTo>
                    <a:lnTo>
                      <a:pt x="240" y="349"/>
                    </a:lnTo>
                    <a:lnTo>
                      <a:pt x="239" y="349"/>
                    </a:lnTo>
                    <a:lnTo>
                      <a:pt x="238" y="347"/>
                    </a:lnTo>
                    <a:lnTo>
                      <a:pt x="238" y="347"/>
                    </a:lnTo>
                    <a:lnTo>
                      <a:pt x="239" y="347"/>
                    </a:lnTo>
                    <a:lnTo>
                      <a:pt x="240" y="347"/>
                    </a:lnTo>
                    <a:lnTo>
                      <a:pt x="242" y="346"/>
                    </a:lnTo>
                    <a:lnTo>
                      <a:pt x="241" y="344"/>
                    </a:lnTo>
                    <a:lnTo>
                      <a:pt x="239" y="344"/>
                    </a:lnTo>
                    <a:lnTo>
                      <a:pt x="239" y="344"/>
                    </a:lnTo>
                    <a:lnTo>
                      <a:pt x="241" y="344"/>
                    </a:lnTo>
                    <a:lnTo>
                      <a:pt x="242" y="342"/>
                    </a:lnTo>
                    <a:lnTo>
                      <a:pt x="242" y="337"/>
                    </a:lnTo>
                    <a:lnTo>
                      <a:pt x="242" y="336"/>
                    </a:lnTo>
                    <a:lnTo>
                      <a:pt x="243" y="337"/>
                    </a:lnTo>
                    <a:lnTo>
                      <a:pt x="243" y="340"/>
                    </a:lnTo>
                    <a:lnTo>
                      <a:pt x="244" y="342"/>
                    </a:lnTo>
                    <a:lnTo>
                      <a:pt x="244" y="344"/>
                    </a:lnTo>
                    <a:lnTo>
                      <a:pt x="245" y="345"/>
                    </a:lnTo>
                    <a:lnTo>
                      <a:pt x="247" y="344"/>
                    </a:lnTo>
                    <a:lnTo>
                      <a:pt x="247" y="343"/>
                    </a:lnTo>
                    <a:lnTo>
                      <a:pt x="248" y="342"/>
                    </a:lnTo>
                    <a:lnTo>
                      <a:pt x="248" y="345"/>
                    </a:lnTo>
                    <a:lnTo>
                      <a:pt x="249" y="346"/>
                    </a:lnTo>
                    <a:lnTo>
                      <a:pt x="250" y="346"/>
                    </a:lnTo>
                    <a:lnTo>
                      <a:pt x="251" y="345"/>
                    </a:lnTo>
                    <a:lnTo>
                      <a:pt x="251" y="341"/>
                    </a:lnTo>
                    <a:lnTo>
                      <a:pt x="251" y="338"/>
                    </a:lnTo>
                    <a:lnTo>
                      <a:pt x="250" y="337"/>
                    </a:lnTo>
                    <a:lnTo>
                      <a:pt x="249" y="337"/>
                    </a:lnTo>
                    <a:lnTo>
                      <a:pt x="252" y="337"/>
                    </a:lnTo>
                    <a:lnTo>
                      <a:pt x="253" y="339"/>
                    </a:lnTo>
                    <a:lnTo>
                      <a:pt x="254" y="341"/>
                    </a:lnTo>
                    <a:lnTo>
                      <a:pt x="256" y="341"/>
                    </a:lnTo>
                    <a:lnTo>
                      <a:pt x="256" y="340"/>
                    </a:lnTo>
                    <a:lnTo>
                      <a:pt x="256" y="336"/>
                    </a:lnTo>
                    <a:lnTo>
                      <a:pt x="255" y="333"/>
                    </a:lnTo>
                    <a:lnTo>
                      <a:pt x="253" y="331"/>
                    </a:lnTo>
                    <a:lnTo>
                      <a:pt x="252" y="330"/>
                    </a:lnTo>
                    <a:lnTo>
                      <a:pt x="253" y="330"/>
                    </a:lnTo>
                    <a:lnTo>
                      <a:pt x="254" y="331"/>
                    </a:lnTo>
                    <a:lnTo>
                      <a:pt x="256" y="333"/>
                    </a:lnTo>
                    <a:lnTo>
                      <a:pt x="257" y="335"/>
                    </a:lnTo>
                    <a:lnTo>
                      <a:pt x="261" y="335"/>
                    </a:lnTo>
                    <a:lnTo>
                      <a:pt x="262" y="333"/>
                    </a:lnTo>
                    <a:lnTo>
                      <a:pt x="262" y="331"/>
                    </a:lnTo>
                    <a:lnTo>
                      <a:pt x="260" y="330"/>
                    </a:lnTo>
                    <a:lnTo>
                      <a:pt x="259" y="329"/>
                    </a:lnTo>
                    <a:lnTo>
                      <a:pt x="256" y="329"/>
                    </a:lnTo>
                    <a:lnTo>
                      <a:pt x="254" y="326"/>
                    </a:lnTo>
                    <a:lnTo>
                      <a:pt x="255" y="324"/>
                    </a:lnTo>
                    <a:lnTo>
                      <a:pt x="255" y="326"/>
                    </a:lnTo>
                    <a:lnTo>
                      <a:pt x="257" y="327"/>
                    </a:lnTo>
                    <a:lnTo>
                      <a:pt x="259" y="326"/>
                    </a:lnTo>
                    <a:lnTo>
                      <a:pt x="260" y="326"/>
                    </a:lnTo>
                    <a:lnTo>
                      <a:pt x="259" y="323"/>
                    </a:lnTo>
                    <a:lnTo>
                      <a:pt x="258" y="322"/>
                    </a:lnTo>
                    <a:lnTo>
                      <a:pt x="257" y="320"/>
                    </a:lnTo>
                    <a:lnTo>
                      <a:pt x="259" y="319"/>
                    </a:lnTo>
                    <a:lnTo>
                      <a:pt x="260" y="321"/>
                    </a:lnTo>
                    <a:lnTo>
                      <a:pt x="261" y="322"/>
                    </a:lnTo>
                    <a:lnTo>
                      <a:pt x="261" y="323"/>
                    </a:lnTo>
                    <a:lnTo>
                      <a:pt x="261" y="326"/>
                    </a:lnTo>
                    <a:lnTo>
                      <a:pt x="263" y="326"/>
                    </a:lnTo>
                    <a:lnTo>
                      <a:pt x="266" y="327"/>
                    </a:lnTo>
                    <a:lnTo>
                      <a:pt x="268" y="326"/>
                    </a:lnTo>
                    <a:lnTo>
                      <a:pt x="270" y="326"/>
                    </a:lnTo>
                    <a:lnTo>
                      <a:pt x="271" y="324"/>
                    </a:lnTo>
                    <a:lnTo>
                      <a:pt x="271" y="323"/>
                    </a:lnTo>
                    <a:lnTo>
                      <a:pt x="270" y="323"/>
                    </a:lnTo>
                    <a:lnTo>
                      <a:pt x="267" y="323"/>
                    </a:lnTo>
                    <a:lnTo>
                      <a:pt x="265" y="322"/>
                    </a:lnTo>
                    <a:lnTo>
                      <a:pt x="267" y="321"/>
                    </a:lnTo>
                    <a:lnTo>
                      <a:pt x="269" y="322"/>
                    </a:lnTo>
                    <a:lnTo>
                      <a:pt x="270" y="321"/>
                    </a:lnTo>
                    <a:lnTo>
                      <a:pt x="270" y="319"/>
                    </a:lnTo>
                    <a:lnTo>
                      <a:pt x="268" y="319"/>
                    </a:lnTo>
                    <a:lnTo>
                      <a:pt x="269" y="318"/>
                    </a:lnTo>
                    <a:lnTo>
                      <a:pt x="268" y="316"/>
                    </a:lnTo>
                    <a:lnTo>
                      <a:pt x="267" y="316"/>
                    </a:lnTo>
                    <a:lnTo>
                      <a:pt x="265" y="317"/>
                    </a:lnTo>
                    <a:lnTo>
                      <a:pt x="267" y="315"/>
                    </a:lnTo>
                    <a:lnTo>
                      <a:pt x="268" y="313"/>
                    </a:lnTo>
                    <a:lnTo>
                      <a:pt x="269" y="314"/>
                    </a:lnTo>
                    <a:lnTo>
                      <a:pt x="270" y="315"/>
                    </a:lnTo>
                    <a:lnTo>
                      <a:pt x="271" y="317"/>
                    </a:lnTo>
                    <a:lnTo>
                      <a:pt x="271" y="319"/>
                    </a:lnTo>
                    <a:lnTo>
                      <a:pt x="274" y="3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4" name="Freeform 1042">
                <a:extLst>
                  <a:ext uri="{FF2B5EF4-FFF2-40B4-BE49-F238E27FC236}">
                    <a16:creationId xmlns:a16="http://schemas.microsoft.com/office/drawing/2014/main" id="{15F9B405-1982-D848-9804-396B2751BF36}"/>
                  </a:ext>
                </a:extLst>
              </p:cNvPr>
              <p:cNvSpPr>
                <a:spLocks/>
              </p:cNvSpPr>
              <p:nvPr/>
            </p:nvSpPr>
            <p:spPr bwMode="auto">
              <a:xfrm>
                <a:off x="2715" y="941"/>
                <a:ext cx="8" cy="19"/>
              </a:xfrm>
              <a:custGeom>
                <a:avLst/>
                <a:gdLst>
                  <a:gd name="T0" fmla="*/ 0 w 8"/>
                  <a:gd name="T1" fmla="*/ 2 h 19"/>
                  <a:gd name="T2" fmla="*/ 1 w 8"/>
                  <a:gd name="T3" fmla="*/ 3 h 19"/>
                  <a:gd name="T4" fmla="*/ 1 w 8"/>
                  <a:gd name="T5" fmla="*/ 6 h 19"/>
                  <a:gd name="T6" fmla="*/ 2 w 8"/>
                  <a:gd name="T7" fmla="*/ 8 h 19"/>
                  <a:gd name="T8" fmla="*/ 2 w 8"/>
                  <a:gd name="T9" fmla="*/ 14 h 19"/>
                  <a:gd name="T10" fmla="*/ 2 w 8"/>
                  <a:gd name="T11" fmla="*/ 17 h 19"/>
                  <a:gd name="T12" fmla="*/ 5 w 8"/>
                  <a:gd name="T13" fmla="*/ 19 h 19"/>
                  <a:gd name="T14" fmla="*/ 7 w 8"/>
                  <a:gd name="T15" fmla="*/ 19 h 19"/>
                  <a:gd name="T16" fmla="*/ 7 w 8"/>
                  <a:gd name="T17" fmla="*/ 16 h 19"/>
                  <a:gd name="T18" fmla="*/ 6 w 8"/>
                  <a:gd name="T19" fmla="*/ 15 h 19"/>
                  <a:gd name="T20" fmla="*/ 6 w 8"/>
                  <a:gd name="T21" fmla="*/ 13 h 19"/>
                  <a:gd name="T22" fmla="*/ 8 w 8"/>
                  <a:gd name="T23" fmla="*/ 6 h 19"/>
                  <a:gd name="T24" fmla="*/ 7 w 8"/>
                  <a:gd name="T25" fmla="*/ 3 h 19"/>
                  <a:gd name="T26" fmla="*/ 3 w 8"/>
                  <a:gd name="T27" fmla="*/ 0 h 19"/>
                  <a:gd name="T28" fmla="*/ 0 w 8"/>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0" y="2"/>
                    </a:moveTo>
                    <a:lnTo>
                      <a:pt x="1" y="3"/>
                    </a:lnTo>
                    <a:lnTo>
                      <a:pt x="1" y="6"/>
                    </a:lnTo>
                    <a:lnTo>
                      <a:pt x="2" y="8"/>
                    </a:lnTo>
                    <a:lnTo>
                      <a:pt x="2" y="14"/>
                    </a:lnTo>
                    <a:lnTo>
                      <a:pt x="2" y="17"/>
                    </a:lnTo>
                    <a:lnTo>
                      <a:pt x="5" y="19"/>
                    </a:lnTo>
                    <a:lnTo>
                      <a:pt x="7" y="19"/>
                    </a:lnTo>
                    <a:lnTo>
                      <a:pt x="7" y="16"/>
                    </a:lnTo>
                    <a:lnTo>
                      <a:pt x="6" y="15"/>
                    </a:lnTo>
                    <a:lnTo>
                      <a:pt x="6" y="13"/>
                    </a:lnTo>
                    <a:lnTo>
                      <a:pt x="8" y="6"/>
                    </a:lnTo>
                    <a:lnTo>
                      <a:pt x="7"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5" name="Freeform 1043">
                <a:extLst>
                  <a:ext uri="{FF2B5EF4-FFF2-40B4-BE49-F238E27FC236}">
                    <a16:creationId xmlns:a16="http://schemas.microsoft.com/office/drawing/2014/main" id="{A6F094E2-2249-1146-B38C-A7DDD03BD3E5}"/>
                  </a:ext>
                </a:extLst>
              </p:cNvPr>
              <p:cNvSpPr>
                <a:spLocks/>
              </p:cNvSpPr>
              <p:nvPr/>
            </p:nvSpPr>
            <p:spPr bwMode="auto">
              <a:xfrm>
                <a:off x="2722" y="921"/>
                <a:ext cx="3" cy="6"/>
              </a:xfrm>
              <a:custGeom>
                <a:avLst/>
                <a:gdLst>
                  <a:gd name="T0" fmla="*/ 3 w 3"/>
                  <a:gd name="T1" fmla="*/ 6 h 6"/>
                  <a:gd name="T2" fmla="*/ 3 w 3"/>
                  <a:gd name="T3" fmla="*/ 3 h 6"/>
                  <a:gd name="T4" fmla="*/ 1 w 3"/>
                  <a:gd name="T5" fmla="*/ 2 h 6"/>
                  <a:gd name="T6" fmla="*/ 1 w 3"/>
                  <a:gd name="T7" fmla="*/ 0 h 6"/>
                  <a:gd name="T8" fmla="*/ 0 w 3"/>
                  <a:gd name="T9" fmla="*/ 1 h 6"/>
                  <a:gd name="T10" fmla="*/ 0 w 3"/>
                  <a:gd name="T11" fmla="*/ 2 h 6"/>
                  <a:gd name="T12" fmla="*/ 0 w 3"/>
                  <a:gd name="T13" fmla="*/ 6 h 6"/>
                  <a:gd name="T14" fmla="*/ 2 w 3"/>
                  <a:gd name="T15" fmla="*/ 6 h 6"/>
                  <a:gd name="T16" fmla="*/ 3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6"/>
                    </a:moveTo>
                    <a:lnTo>
                      <a:pt x="3" y="3"/>
                    </a:lnTo>
                    <a:lnTo>
                      <a:pt x="1" y="2"/>
                    </a:lnTo>
                    <a:lnTo>
                      <a:pt x="1" y="0"/>
                    </a:lnTo>
                    <a:lnTo>
                      <a:pt x="0" y="1"/>
                    </a:lnTo>
                    <a:lnTo>
                      <a:pt x="0" y="2"/>
                    </a:lnTo>
                    <a:lnTo>
                      <a:pt x="0" y="6"/>
                    </a:lnTo>
                    <a:lnTo>
                      <a:pt x="2"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6" name="Freeform 1044">
                <a:extLst>
                  <a:ext uri="{FF2B5EF4-FFF2-40B4-BE49-F238E27FC236}">
                    <a16:creationId xmlns:a16="http://schemas.microsoft.com/office/drawing/2014/main" id="{CDED75D4-1DC4-AD43-BF8F-493FF75B2A7C}"/>
                  </a:ext>
                </a:extLst>
              </p:cNvPr>
              <p:cNvSpPr>
                <a:spLocks/>
              </p:cNvSpPr>
              <p:nvPr/>
            </p:nvSpPr>
            <p:spPr bwMode="auto">
              <a:xfrm>
                <a:off x="2680" y="882"/>
                <a:ext cx="35" cy="24"/>
              </a:xfrm>
              <a:custGeom>
                <a:avLst/>
                <a:gdLst>
                  <a:gd name="T0" fmla="*/ 25 w 35"/>
                  <a:gd name="T1" fmla="*/ 8 h 24"/>
                  <a:gd name="T2" fmla="*/ 23 w 35"/>
                  <a:gd name="T3" fmla="*/ 3 h 24"/>
                  <a:gd name="T4" fmla="*/ 21 w 35"/>
                  <a:gd name="T5" fmla="*/ 3 h 24"/>
                  <a:gd name="T6" fmla="*/ 18 w 35"/>
                  <a:gd name="T7" fmla="*/ 2 h 24"/>
                  <a:gd name="T8" fmla="*/ 17 w 35"/>
                  <a:gd name="T9" fmla="*/ 3 h 24"/>
                  <a:gd name="T10" fmla="*/ 15 w 35"/>
                  <a:gd name="T11" fmla="*/ 3 h 24"/>
                  <a:gd name="T12" fmla="*/ 14 w 35"/>
                  <a:gd name="T13" fmla="*/ 0 h 24"/>
                  <a:gd name="T14" fmla="*/ 13 w 35"/>
                  <a:gd name="T15" fmla="*/ 0 h 24"/>
                  <a:gd name="T16" fmla="*/ 11 w 35"/>
                  <a:gd name="T17" fmla="*/ 0 h 24"/>
                  <a:gd name="T18" fmla="*/ 9 w 35"/>
                  <a:gd name="T19" fmla="*/ 0 h 24"/>
                  <a:gd name="T20" fmla="*/ 7 w 35"/>
                  <a:gd name="T21" fmla="*/ 0 h 24"/>
                  <a:gd name="T22" fmla="*/ 4 w 35"/>
                  <a:gd name="T23" fmla="*/ 0 h 24"/>
                  <a:gd name="T24" fmla="*/ 2 w 35"/>
                  <a:gd name="T25" fmla="*/ 3 h 24"/>
                  <a:gd name="T26" fmla="*/ 0 w 35"/>
                  <a:gd name="T27" fmla="*/ 8 h 24"/>
                  <a:gd name="T28" fmla="*/ 0 w 35"/>
                  <a:gd name="T29" fmla="*/ 14 h 24"/>
                  <a:gd name="T30" fmla="*/ 3 w 35"/>
                  <a:gd name="T31" fmla="*/ 14 h 24"/>
                  <a:gd name="T32" fmla="*/ 5 w 35"/>
                  <a:gd name="T33" fmla="*/ 14 h 24"/>
                  <a:gd name="T34" fmla="*/ 7 w 35"/>
                  <a:gd name="T35" fmla="*/ 16 h 24"/>
                  <a:gd name="T36" fmla="*/ 10 w 35"/>
                  <a:gd name="T37" fmla="*/ 18 h 24"/>
                  <a:gd name="T38" fmla="*/ 13 w 35"/>
                  <a:gd name="T39" fmla="*/ 18 h 24"/>
                  <a:gd name="T40" fmla="*/ 17 w 35"/>
                  <a:gd name="T41" fmla="*/ 21 h 24"/>
                  <a:gd name="T42" fmla="*/ 21 w 35"/>
                  <a:gd name="T43" fmla="*/ 21 h 24"/>
                  <a:gd name="T44" fmla="*/ 24 w 35"/>
                  <a:gd name="T45" fmla="*/ 24 h 24"/>
                  <a:gd name="T46" fmla="*/ 27 w 35"/>
                  <a:gd name="T47" fmla="*/ 24 h 24"/>
                  <a:gd name="T48" fmla="*/ 31 w 35"/>
                  <a:gd name="T49" fmla="*/ 19 h 24"/>
                  <a:gd name="T50" fmla="*/ 34 w 35"/>
                  <a:gd name="T51" fmla="*/ 21 h 24"/>
                  <a:gd name="T52" fmla="*/ 35 w 35"/>
                  <a:gd name="T53" fmla="*/ 19 h 24"/>
                  <a:gd name="T54" fmla="*/ 35 w 35"/>
                  <a:gd name="T55" fmla="*/ 17 h 24"/>
                  <a:gd name="T56" fmla="*/ 35 w 35"/>
                  <a:gd name="T57" fmla="*/ 15 h 24"/>
                  <a:gd name="T58" fmla="*/ 33 w 35"/>
                  <a:gd name="T59" fmla="*/ 14 h 24"/>
                  <a:gd name="T60" fmla="*/ 31 w 35"/>
                  <a:gd name="T61" fmla="*/ 10 h 24"/>
                  <a:gd name="T62" fmla="*/ 29 w 35"/>
                  <a:gd name="T63" fmla="*/ 12 h 24"/>
                  <a:gd name="T64" fmla="*/ 28 w 35"/>
                  <a:gd name="T65" fmla="*/ 12 h 24"/>
                  <a:gd name="T66" fmla="*/ 26 w 35"/>
                  <a:gd name="T67" fmla="*/ 10 h 24"/>
                  <a:gd name="T68" fmla="*/ 28 w 35"/>
                  <a:gd name="T69" fmla="*/ 9 h 24"/>
                  <a:gd name="T70" fmla="*/ 25 w 35"/>
                  <a:gd name="T7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24">
                    <a:moveTo>
                      <a:pt x="25" y="8"/>
                    </a:moveTo>
                    <a:lnTo>
                      <a:pt x="23" y="3"/>
                    </a:lnTo>
                    <a:lnTo>
                      <a:pt x="21" y="3"/>
                    </a:lnTo>
                    <a:lnTo>
                      <a:pt x="18" y="2"/>
                    </a:lnTo>
                    <a:lnTo>
                      <a:pt x="17" y="3"/>
                    </a:lnTo>
                    <a:lnTo>
                      <a:pt x="15" y="3"/>
                    </a:lnTo>
                    <a:lnTo>
                      <a:pt x="14" y="0"/>
                    </a:lnTo>
                    <a:lnTo>
                      <a:pt x="13" y="0"/>
                    </a:lnTo>
                    <a:lnTo>
                      <a:pt x="11" y="0"/>
                    </a:lnTo>
                    <a:lnTo>
                      <a:pt x="9" y="0"/>
                    </a:lnTo>
                    <a:lnTo>
                      <a:pt x="7" y="0"/>
                    </a:lnTo>
                    <a:lnTo>
                      <a:pt x="4" y="0"/>
                    </a:lnTo>
                    <a:lnTo>
                      <a:pt x="2" y="3"/>
                    </a:lnTo>
                    <a:lnTo>
                      <a:pt x="0" y="8"/>
                    </a:lnTo>
                    <a:lnTo>
                      <a:pt x="0" y="14"/>
                    </a:lnTo>
                    <a:lnTo>
                      <a:pt x="3" y="14"/>
                    </a:lnTo>
                    <a:lnTo>
                      <a:pt x="5" y="14"/>
                    </a:lnTo>
                    <a:lnTo>
                      <a:pt x="7" y="16"/>
                    </a:lnTo>
                    <a:lnTo>
                      <a:pt x="10" y="18"/>
                    </a:lnTo>
                    <a:lnTo>
                      <a:pt x="13" y="18"/>
                    </a:lnTo>
                    <a:lnTo>
                      <a:pt x="17" y="21"/>
                    </a:lnTo>
                    <a:lnTo>
                      <a:pt x="21" y="21"/>
                    </a:lnTo>
                    <a:lnTo>
                      <a:pt x="24" y="24"/>
                    </a:lnTo>
                    <a:lnTo>
                      <a:pt x="27" y="24"/>
                    </a:lnTo>
                    <a:lnTo>
                      <a:pt x="31" y="19"/>
                    </a:lnTo>
                    <a:lnTo>
                      <a:pt x="34" y="21"/>
                    </a:lnTo>
                    <a:lnTo>
                      <a:pt x="35" y="19"/>
                    </a:lnTo>
                    <a:lnTo>
                      <a:pt x="35" y="17"/>
                    </a:lnTo>
                    <a:lnTo>
                      <a:pt x="35" y="15"/>
                    </a:lnTo>
                    <a:lnTo>
                      <a:pt x="33" y="14"/>
                    </a:lnTo>
                    <a:lnTo>
                      <a:pt x="31" y="10"/>
                    </a:lnTo>
                    <a:lnTo>
                      <a:pt x="29" y="12"/>
                    </a:lnTo>
                    <a:lnTo>
                      <a:pt x="28" y="12"/>
                    </a:lnTo>
                    <a:lnTo>
                      <a:pt x="26" y="10"/>
                    </a:lnTo>
                    <a:lnTo>
                      <a:pt x="28" y="9"/>
                    </a:lnTo>
                    <a:lnTo>
                      <a:pt x="2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7" name="Freeform 1045">
                <a:extLst>
                  <a:ext uri="{FF2B5EF4-FFF2-40B4-BE49-F238E27FC236}">
                    <a16:creationId xmlns:a16="http://schemas.microsoft.com/office/drawing/2014/main" id="{EBF841D8-F076-FB43-8B4B-EB7AE53A212C}"/>
                  </a:ext>
                </a:extLst>
              </p:cNvPr>
              <p:cNvSpPr>
                <a:spLocks/>
              </p:cNvSpPr>
              <p:nvPr/>
            </p:nvSpPr>
            <p:spPr bwMode="auto">
              <a:xfrm>
                <a:off x="2659" y="910"/>
                <a:ext cx="142" cy="158"/>
              </a:xfrm>
              <a:custGeom>
                <a:avLst/>
                <a:gdLst>
                  <a:gd name="T0" fmla="*/ 11 w 184"/>
                  <a:gd name="T1" fmla="*/ 27 h 203"/>
                  <a:gd name="T2" fmla="*/ 13 w 184"/>
                  <a:gd name="T3" fmla="*/ 46 h 203"/>
                  <a:gd name="T4" fmla="*/ 8 w 184"/>
                  <a:gd name="T5" fmla="*/ 48 h 203"/>
                  <a:gd name="T6" fmla="*/ 26 w 184"/>
                  <a:gd name="T7" fmla="*/ 60 h 203"/>
                  <a:gd name="T8" fmla="*/ 36 w 184"/>
                  <a:gd name="T9" fmla="*/ 59 h 203"/>
                  <a:gd name="T10" fmla="*/ 35 w 184"/>
                  <a:gd name="T11" fmla="*/ 90 h 203"/>
                  <a:gd name="T12" fmla="*/ 19 w 184"/>
                  <a:gd name="T13" fmla="*/ 113 h 203"/>
                  <a:gd name="T14" fmla="*/ 17 w 184"/>
                  <a:gd name="T15" fmla="*/ 130 h 203"/>
                  <a:gd name="T16" fmla="*/ 13 w 184"/>
                  <a:gd name="T17" fmla="*/ 150 h 203"/>
                  <a:gd name="T18" fmla="*/ 21 w 184"/>
                  <a:gd name="T19" fmla="*/ 150 h 203"/>
                  <a:gd name="T20" fmla="*/ 24 w 184"/>
                  <a:gd name="T21" fmla="*/ 154 h 203"/>
                  <a:gd name="T22" fmla="*/ 33 w 184"/>
                  <a:gd name="T23" fmla="*/ 166 h 203"/>
                  <a:gd name="T24" fmla="*/ 47 w 184"/>
                  <a:gd name="T25" fmla="*/ 156 h 203"/>
                  <a:gd name="T26" fmla="*/ 53 w 184"/>
                  <a:gd name="T27" fmla="*/ 155 h 203"/>
                  <a:gd name="T28" fmla="*/ 51 w 184"/>
                  <a:gd name="T29" fmla="*/ 176 h 203"/>
                  <a:gd name="T30" fmla="*/ 66 w 184"/>
                  <a:gd name="T31" fmla="*/ 178 h 203"/>
                  <a:gd name="T32" fmla="*/ 72 w 184"/>
                  <a:gd name="T33" fmla="*/ 181 h 203"/>
                  <a:gd name="T34" fmla="*/ 77 w 184"/>
                  <a:gd name="T35" fmla="*/ 186 h 203"/>
                  <a:gd name="T36" fmla="*/ 80 w 184"/>
                  <a:gd name="T37" fmla="*/ 186 h 203"/>
                  <a:gd name="T38" fmla="*/ 89 w 184"/>
                  <a:gd name="T39" fmla="*/ 187 h 203"/>
                  <a:gd name="T40" fmla="*/ 100 w 184"/>
                  <a:gd name="T41" fmla="*/ 189 h 203"/>
                  <a:gd name="T42" fmla="*/ 118 w 184"/>
                  <a:gd name="T43" fmla="*/ 190 h 203"/>
                  <a:gd name="T44" fmla="*/ 124 w 184"/>
                  <a:gd name="T45" fmla="*/ 171 h 203"/>
                  <a:gd name="T46" fmla="*/ 123 w 184"/>
                  <a:gd name="T47" fmla="*/ 197 h 203"/>
                  <a:gd name="T48" fmla="*/ 138 w 184"/>
                  <a:gd name="T49" fmla="*/ 203 h 203"/>
                  <a:gd name="T50" fmla="*/ 160 w 184"/>
                  <a:gd name="T51" fmla="*/ 199 h 203"/>
                  <a:gd name="T52" fmla="*/ 163 w 184"/>
                  <a:gd name="T53" fmla="*/ 179 h 203"/>
                  <a:gd name="T54" fmla="*/ 174 w 184"/>
                  <a:gd name="T55" fmla="*/ 187 h 203"/>
                  <a:gd name="T56" fmla="*/ 170 w 184"/>
                  <a:gd name="T57" fmla="*/ 177 h 203"/>
                  <a:gd name="T58" fmla="*/ 174 w 184"/>
                  <a:gd name="T59" fmla="*/ 169 h 203"/>
                  <a:gd name="T60" fmla="*/ 181 w 184"/>
                  <a:gd name="T61" fmla="*/ 157 h 203"/>
                  <a:gd name="T62" fmla="*/ 179 w 184"/>
                  <a:gd name="T63" fmla="*/ 149 h 203"/>
                  <a:gd name="T64" fmla="*/ 170 w 184"/>
                  <a:gd name="T65" fmla="*/ 137 h 203"/>
                  <a:gd name="T66" fmla="*/ 147 w 184"/>
                  <a:gd name="T67" fmla="*/ 131 h 203"/>
                  <a:gd name="T68" fmla="*/ 131 w 184"/>
                  <a:gd name="T69" fmla="*/ 124 h 203"/>
                  <a:gd name="T70" fmla="*/ 113 w 184"/>
                  <a:gd name="T71" fmla="*/ 126 h 203"/>
                  <a:gd name="T72" fmla="*/ 99 w 184"/>
                  <a:gd name="T73" fmla="*/ 125 h 203"/>
                  <a:gd name="T74" fmla="*/ 98 w 184"/>
                  <a:gd name="T75" fmla="*/ 132 h 203"/>
                  <a:gd name="T76" fmla="*/ 88 w 184"/>
                  <a:gd name="T77" fmla="*/ 121 h 203"/>
                  <a:gd name="T78" fmla="*/ 80 w 184"/>
                  <a:gd name="T79" fmla="*/ 123 h 203"/>
                  <a:gd name="T80" fmla="*/ 74 w 184"/>
                  <a:gd name="T81" fmla="*/ 115 h 203"/>
                  <a:gd name="T82" fmla="*/ 64 w 184"/>
                  <a:gd name="T83" fmla="*/ 120 h 203"/>
                  <a:gd name="T84" fmla="*/ 59 w 184"/>
                  <a:gd name="T85" fmla="*/ 102 h 203"/>
                  <a:gd name="T86" fmla="*/ 58 w 184"/>
                  <a:gd name="T87" fmla="*/ 90 h 203"/>
                  <a:gd name="T88" fmla="*/ 50 w 184"/>
                  <a:gd name="T89" fmla="*/ 90 h 203"/>
                  <a:gd name="T90" fmla="*/ 53 w 184"/>
                  <a:gd name="T91" fmla="*/ 81 h 203"/>
                  <a:gd name="T92" fmla="*/ 55 w 184"/>
                  <a:gd name="T93" fmla="*/ 76 h 203"/>
                  <a:gd name="T94" fmla="*/ 53 w 184"/>
                  <a:gd name="T95" fmla="*/ 69 h 203"/>
                  <a:gd name="T96" fmla="*/ 74 w 184"/>
                  <a:gd name="T97" fmla="*/ 81 h 203"/>
                  <a:gd name="T98" fmla="*/ 65 w 184"/>
                  <a:gd name="T99" fmla="*/ 62 h 203"/>
                  <a:gd name="T100" fmla="*/ 62 w 184"/>
                  <a:gd name="T101" fmla="*/ 50 h 203"/>
                  <a:gd name="T102" fmla="*/ 69 w 184"/>
                  <a:gd name="T103" fmla="*/ 48 h 203"/>
                  <a:gd name="T104" fmla="*/ 50 w 184"/>
                  <a:gd name="T105" fmla="*/ 44 h 203"/>
                  <a:gd name="T106" fmla="*/ 33 w 184"/>
                  <a:gd name="T107" fmla="*/ 52 h 203"/>
                  <a:gd name="T108" fmla="*/ 43 w 184"/>
                  <a:gd name="T109" fmla="*/ 34 h 203"/>
                  <a:gd name="T110" fmla="*/ 34 w 184"/>
                  <a:gd name="T111" fmla="*/ 17 h 203"/>
                  <a:gd name="T112" fmla="*/ 19 w 184"/>
                  <a:gd name="T113" fmla="*/ 2 h 203"/>
                  <a:gd name="T114" fmla="*/ 3 w 184"/>
                  <a:gd name="T115" fmla="*/ 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 h="203">
                    <a:moveTo>
                      <a:pt x="0" y="9"/>
                    </a:moveTo>
                    <a:cubicBezTo>
                      <a:pt x="0" y="14"/>
                      <a:pt x="0" y="14"/>
                      <a:pt x="0" y="14"/>
                    </a:cubicBezTo>
                    <a:cubicBezTo>
                      <a:pt x="1" y="18"/>
                      <a:pt x="1" y="18"/>
                      <a:pt x="1" y="18"/>
                    </a:cubicBezTo>
                    <a:cubicBezTo>
                      <a:pt x="4" y="20"/>
                      <a:pt x="4" y="20"/>
                      <a:pt x="4" y="20"/>
                    </a:cubicBezTo>
                    <a:cubicBezTo>
                      <a:pt x="8" y="27"/>
                      <a:pt x="8" y="27"/>
                      <a:pt x="8" y="27"/>
                    </a:cubicBezTo>
                    <a:cubicBezTo>
                      <a:pt x="11" y="27"/>
                      <a:pt x="11" y="27"/>
                      <a:pt x="11" y="27"/>
                    </a:cubicBezTo>
                    <a:cubicBezTo>
                      <a:pt x="9" y="30"/>
                      <a:pt x="9" y="30"/>
                      <a:pt x="9" y="30"/>
                    </a:cubicBezTo>
                    <a:cubicBezTo>
                      <a:pt x="6" y="30"/>
                      <a:pt x="6" y="30"/>
                      <a:pt x="6" y="30"/>
                    </a:cubicBezTo>
                    <a:cubicBezTo>
                      <a:pt x="5" y="34"/>
                      <a:pt x="5" y="34"/>
                      <a:pt x="5" y="34"/>
                    </a:cubicBezTo>
                    <a:cubicBezTo>
                      <a:pt x="10" y="41"/>
                      <a:pt x="10" y="41"/>
                      <a:pt x="10" y="41"/>
                    </a:cubicBezTo>
                    <a:cubicBezTo>
                      <a:pt x="13" y="43"/>
                      <a:pt x="13" y="43"/>
                      <a:pt x="13" y="43"/>
                    </a:cubicBezTo>
                    <a:cubicBezTo>
                      <a:pt x="13" y="46"/>
                      <a:pt x="13" y="46"/>
                      <a:pt x="13" y="46"/>
                    </a:cubicBezTo>
                    <a:cubicBezTo>
                      <a:pt x="12" y="44"/>
                      <a:pt x="12" y="44"/>
                      <a:pt x="12" y="44"/>
                    </a:cubicBezTo>
                    <a:cubicBezTo>
                      <a:pt x="6" y="43"/>
                      <a:pt x="6" y="43"/>
                      <a:pt x="6" y="43"/>
                    </a:cubicBezTo>
                    <a:cubicBezTo>
                      <a:pt x="6" y="46"/>
                      <a:pt x="6" y="46"/>
                      <a:pt x="6" y="46"/>
                    </a:cubicBezTo>
                    <a:cubicBezTo>
                      <a:pt x="4" y="47"/>
                      <a:pt x="4" y="47"/>
                      <a:pt x="4" y="47"/>
                    </a:cubicBezTo>
                    <a:cubicBezTo>
                      <a:pt x="3" y="51"/>
                      <a:pt x="3" y="51"/>
                      <a:pt x="3" y="51"/>
                    </a:cubicBezTo>
                    <a:cubicBezTo>
                      <a:pt x="8" y="48"/>
                      <a:pt x="8" y="48"/>
                      <a:pt x="8" y="48"/>
                    </a:cubicBezTo>
                    <a:cubicBezTo>
                      <a:pt x="10" y="51"/>
                      <a:pt x="10" y="51"/>
                      <a:pt x="10" y="51"/>
                    </a:cubicBezTo>
                    <a:cubicBezTo>
                      <a:pt x="16" y="48"/>
                      <a:pt x="16" y="48"/>
                      <a:pt x="16" y="48"/>
                    </a:cubicBezTo>
                    <a:cubicBezTo>
                      <a:pt x="17" y="51"/>
                      <a:pt x="17" y="51"/>
                      <a:pt x="17" y="51"/>
                    </a:cubicBezTo>
                    <a:cubicBezTo>
                      <a:pt x="21" y="52"/>
                      <a:pt x="21" y="52"/>
                      <a:pt x="21" y="52"/>
                    </a:cubicBezTo>
                    <a:cubicBezTo>
                      <a:pt x="21" y="55"/>
                      <a:pt x="21" y="55"/>
                      <a:pt x="21" y="55"/>
                    </a:cubicBezTo>
                    <a:cubicBezTo>
                      <a:pt x="26" y="60"/>
                      <a:pt x="26" y="60"/>
                      <a:pt x="26" y="60"/>
                    </a:cubicBezTo>
                    <a:cubicBezTo>
                      <a:pt x="28" y="59"/>
                      <a:pt x="28" y="59"/>
                      <a:pt x="28" y="59"/>
                    </a:cubicBezTo>
                    <a:cubicBezTo>
                      <a:pt x="28" y="57"/>
                      <a:pt x="28" y="57"/>
                      <a:pt x="28" y="57"/>
                    </a:cubicBezTo>
                    <a:cubicBezTo>
                      <a:pt x="30" y="58"/>
                      <a:pt x="30" y="58"/>
                      <a:pt x="30" y="58"/>
                    </a:cubicBezTo>
                    <a:cubicBezTo>
                      <a:pt x="33" y="56"/>
                      <a:pt x="33" y="56"/>
                      <a:pt x="33" y="56"/>
                    </a:cubicBezTo>
                    <a:cubicBezTo>
                      <a:pt x="35" y="57"/>
                      <a:pt x="35" y="57"/>
                      <a:pt x="35" y="57"/>
                    </a:cubicBezTo>
                    <a:cubicBezTo>
                      <a:pt x="36" y="59"/>
                      <a:pt x="36" y="59"/>
                      <a:pt x="36" y="59"/>
                    </a:cubicBezTo>
                    <a:cubicBezTo>
                      <a:pt x="35" y="63"/>
                      <a:pt x="35" y="63"/>
                      <a:pt x="35" y="63"/>
                    </a:cubicBezTo>
                    <a:cubicBezTo>
                      <a:pt x="35" y="71"/>
                      <a:pt x="35" y="71"/>
                      <a:pt x="35" y="71"/>
                    </a:cubicBezTo>
                    <a:cubicBezTo>
                      <a:pt x="33" y="76"/>
                      <a:pt x="33" y="76"/>
                      <a:pt x="33" y="76"/>
                    </a:cubicBezTo>
                    <a:cubicBezTo>
                      <a:pt x="33" y="80"/>
                      <a:pt x="33" y="80"/>
                      <a:pt x="33" y="80"/>
                    </a:cubicBezTo>
                    <a:cubicBezTo>
                      <a:pt x="36" y="84"/>
                      <a:pt x="36" y="84"/>
                      <a:pt x="36" y="84"/>
                    </a:cubicBezTo>
                    <a:cubicBezTo>
                      <a:pt x="35" y="90"/>
                      <a:pt x="35" y="90"/>
                      <a:pt x="35" y="90"/>
                    </a:cubicBezTo>
                    <a:cubicBezTo>
                      <a:pt x="35" y="93"/>
                      <a:pt x="35" y="93"/>
                      <a:pt x="35" y="93"/>
                    </a:cubicBezTo>
                    <a:cubicBezTo>
                      <a:pt x="33" y="98"/>
                      <a:pt x="33" y="98"/>
                      <a:pt x="33" y="98"/>
                    </a:cubicBezTo>
                    <a:cubicBezTo>
                      <a:pt x="28" y="102"/>
                      <a:pt x="28" y="102"/>
                      <a:pt x="28" y="102"/>
                    </a:cubicBezTo>
                    <a:cubicBezTo>
                      <a:pt x="24" y="103"/>
                      <a:pt x="24" y="103"/>
                      <a:pt x="24" y="103"/>
                    </a:cubicBezTo>
                    <a:cubicBezTo>
                      <a:pt x="23" y="107"/>
                      <a:pt x="23" y="107"/>
                      <a:pt x="23" y="107"/>
                    </a:cubicBezTo>
                    <a:cubicBezTo>
                      <a:pt x="19" y="113"/>
                      <a:pt x="19" y="113"/>
                      <a:pt x="19" y="113"/>
                    </a:cubicBezTo>
                    <a:cubicBezTo>
                      <a:pt x="19" y="115"/>
                      <a:pt x="19" y="115"/>
                      <a:pt x="19" y="115"/>
                    </a:cubicBezTo>
                    <a:cubicBezTo>
                      <a:pt x="16" y="118"/>
                      <a:pt x="16" y="118"/>
                      <a:pt x="16" y="118"/>
                    </a:cubicBezTo>
                    <a:cubicBezTo>
                      <a:pt x="14" y="122"/>
                      <a:pt x="14" y="122"/>
                      <a:pt x="14" y="122"/>
                    </a:cubicBezTo>
                    <a:cubicBezTo>
                      <a:pt x="14" y="126"/>
                      <a:pt x="14" y="126"/>
                      <a:pt x="14" y="126"/>
                    </a:cubicBezTo>
                    <a:cubicBezTo>
                      <a:pt x="17" y="127"/>
                      <a:pt x="17" y="127"/>
                      <a:pt x="17" y="127"/>
                    </a:cubicBezTo>
                    <a:cubicBezTo>
                      <a:pt x="17" y="130"/>
                      <a:pt x="17" y="130"/>
                      <a:pt x="17" y="130"/>
                    </a:cubicBezTo>
                    <a:cubicBezTo>
                      <a:pt x="14" y="132"/>
                      <a:pt x="14" y="132"/>
                      <a:pt x="14" y="132"/>
                    </a:cubicBezTo>
                    <a:cubicBezTo>
                      <a:pt x="13" y="135"/>
                      <a:pt x="13" y="135"/>
                      <a:pt x="13" y="135"/>
                    </a:cubicBezTo>
                    <a:cubicBezTo>
                      <a:pt x="15" y="137"/>
                      <a:pt x="15" y="137"/>
                      <a:pt x="15" y="137"/>
                    </a:cubicBezTo>
                    <a:cubicBezTo>
                      <a:pt x="12" y="141"/>
                      <a:pt x="12" y="141"/>
                      <a:pt x="12" y="141"/>
                    </a:cubicBezTo>
                    <a:cubicBezTo>
                      <a:pt x="11" y="145"/>
                      <a:pt x="11" y="145"/>
                      <a:pt x="11" y="145"/>
                    </a:cubicBezTo>
                    <a:cubicBezTo>
                      <a:pt x="13" y="150"/>
                      <a:pt x="13" y="150"/>
                      <a:pt x="13" y="150"/>
                    </a:cubicBezTo>
                    <a:cubicBezTo>
                      <a:pt x="15" y="150"/>
                      <a:pt x="15" y="150"/>
                      <a:pt x="15" y="150"/>
                    </a:cubicBezTo>
                    <a:cubicBezTo>
                      <a:pt x="15" y="153"/>
                      <a:pt x="15" y="153"/>
                      <a:pt x="15" y="153"/>
                    </a:cubicBezTo>
                    <a:cubicBezTo>
                      <a:pt x="18" y="156"/>
                      <a:pt x="18" y="156"/>
                      <a:pt x="18" y="156"/>
                    </a:cubicBezTo>
                    <a:cubicBezTo>
                      <a:pt x="20" y="156"/>
                      <a:pt x="20" y="156"/>
                      <a:pt x="20" y="156"/>
                    </a:cubicBezTo>
                    <a:cubicBezTo>
                      <a:pt x="20" y="152"/>
                      <a:pt x="20" y="152"/>
                      <a:pt x="20" y="152"/>
                    </a:cubicBezTo>
                    <a:cubicBezTo>
                      <a:pt x="21" y="150"/>
                      <a:pt x="21" y="150"/>
                      <a:pt x="21" y="150"/>
                    </a:cubicBezTo>
                    <a:cubicBezTo>
                      <a:pt x="23" y="151"/>
                      <a:pt x="23" y="151"/>
                      <a:pt x="23" y="151"/>
                    </a:cubicBezTo>
                    <a:cubicBezTo>
                      <a:pt x="25" y="151"/>
                      <a:pt x="25" y="151"/>
                      <a:pt x="25" y="151"/>
                    </a:cubicBezTo>
                    <a:cubicBezTo>
                      <a:pt x="28" y="146"/>
                      <a:pt x="28" y="146"/>
                      <a:pt x="28" y="146"/>
                    </a:cubicBezTo>
                    <a:cubicBezTo>
                      <a:pt x="29" y="148"/>
                      <a:pt x="29" y="148"/>
                      <a:pt x="29" y="148"/>
                    </a:cubicBezTo>
                    <a:cubicBezTo>
                      <a:pt x="27" y="153"/>
                      <a:pt x="27" y="153"/>
                      <a:pt x="27" y="153"/>
                    </a:cubicBezTo>
                    <a:cubicBezTo>
                      <a:pt x="24" y="154"/>
                      <a:pt x="24" y="154"/>
                      <a:pt x="24" y="154"/>
                    </a:cubicBezTo>
                    <a:cubicBezTo>
                      <a:pt x="24" y="156"/>
                      <a:pt x="24" y="156"/>
                      <a:pt x="24" y="156"/>
                    </a:cubicBezTo>
                    <a:cubicBezTo>
                      <a:pt x="25" y="158"/>
                      <a:pt x="25" y="158"/>
                      <a:pt x="25" y="158"/>
                    </a:cubicBezTo>
                    <a:cubicBezTo>
                      <a:pt x="25" y="161"/>
                      <a:pt x="25" y="161"/>
                      <a:pt x="25" y="161"/>
                    </a:cubicBezTo>
                    <a:cubicBezTo>
                      <a:pt x="29" y="166"/>
                      <a:pt x="29" y="166"/>
                      <a:pt x="29" y="166"/>
                    </a:cubicBezTo>
                    <a:cubicBezTo>
                      <a:pt x="32" y="165"/>
                      <a:pt x="32" y="165"/>
                      <a:pt x="32" y="165"/>
                    </a:cubicBezTo>
                    <a:cubicBezTo>
                      <a:pt x="33" y="166"/>
                      <a:pt x="33" y="166"/>
                      <a:pt x="33" y="166"/>
                    </a:cubicBezTo>
                    <a:cubicBezTo>
                      <a:pt x="38" y="167"/>
                      <a:pt x="38" y="167"/>
                      <a:pt x="38" y="167"/>
                    </a:cubicBezTo>
                    <a:cubicBezTo>
                      <a:pt x="40" y="165"/>
                      <a:pt x="40" y="165"/>
                      <a:pt x="40" y="165"/>
                    </a:cubicBezTo>
                    <a:cubicBezTo>
                      <a:pt x="44" y="163"/>
                      <a:pt x="44" y="163"/>
                      <a:pt x="44" y="163"/>
                    </a:cubicBezTo>
                    <a:cubicBezTo>
                      <a:pt x="44" y="158"/>
                      <a:pt x="44" y="158"/>
                      <a:pt x="44" y="158"/>
                    </a:cubicBezTo>
                    <a:cubicBezTo>
                      <a:pt x="46" y="157"/>
                      <a:pt x="46" y="157"/>
                      <a:pt x="46" y="157"/>
                    </a:cubicBezTo>
                    <a:cubicBezTo>
                      <a:pt x="47" y="156"/>
                      <a:pt x="47" y="156"/>
                      <a:pt x="47" y="156"/>
                    </a:cubicBezTo>
                    <a:cubicBezTo>
                      <a:pt x="48" y="158"/>
                      <a:pt x="48" y="158"/>
                      <a:pt x="48" y="158"/>
                    </a:cubicBezTo>
                    <a:cubicBezTo>
                      <a:pt x="47" y="160"/>
                      <a:pt x="47" y="160"/>
                      <a:pt x="47" y="160"/>
                    </a:cubicBezTo>
                    <a:cubicBezTo>
                      <a:pt x="47" y="163"/>
                      <a:pt x="47" y="163"/>
                      <a:pt x="47" y="163"/>
                    </a:cubicBezTo>
                    <a:cubicBezTo>
                      <a:pt x="49" y="162"/>
                      <a:pt x="49" y="162"/>
                      <a:pt x="49" y="162"/>
                    </a:cubicBezTo>
                    <a:cubicBezTo>
                      <a:pt x="51" y="156"/>
                      <a:pt x="51" y="156"/>
                      <a:pt x="51" y="156"/>
                    </a:cubicBezTo>
                    <a:cubicBezTo>
                      <a:pt x="53" y="155"/>
                      <a:pt x="53" y="155"/>
                      <a:pt x="53" y="155"/>
                    </a:cubicBezTo>
                    <a:cubicBezTo>
                      <a:pt x="55" y="157"/>
                      <a:pt x="55" y="157"/>
                      <a:pt x="55" y="157"/>
                    </a:cubicBezTo>
                    <a:cubicBezTo>
                      <a:pt x="54" y="161"/>
                      <a:pt x="54" y="161"/>
                      <a:pt x="54" y="161"/>
                    </a:cubicBezTo>
                    <a:cubicBezTo>
                      <a:pt x="49" y="169"/>
                      <a:pt x="49" y="169"/>
                      <a:pt x="49" y="169"/>
                    </a:cubicBezTo>
                    <a:cubicBezTo>
                      <a:pt x="47" y="172"/>
                      <a:pt x="47" y="172"/>
                      <a:pt x="47" y="172"/>
                    </a:cubicBezTo>
                    <a:cubicBezTo>
                      <a:pt x="47" y="175"/>
                      <a:pt x="47" y="175"/>
                      <a:pt x="47" y="175"/>
                    </a:cubicBezTo>
                    <a:cubicBezTo>
                      <a:pt x="51" y="176"/>
                      <a:pt x="51" y="176"/>
                      <a:pt x="51" y="176"/>
                    </a:cubicBezTo>
                    <a:cubicBezTo>
                      <a:pt x="54" y="179"/>
                      <a:pt x="54" y="179"/>
                      <a:pt x="54" y="179"/>
                    </a:cubicBezTo>
                    <a:cubicBezTo>
                      <a:pt x="57" y="179"/>
                      <a:pt x="57" y="179"/>
                      <a:pt x="57" y="179"/>
                    </a:cubicBezTo>
                    <a:cubicBezTo>
                      <a:pt x="58" y="181"/>
                      <a:pt x="58" y="181"/>
                      <a:pt x="58" y="181"/>
                    </a:cubicBezTo>
                    <a:cubicBezTo>
                      <a:pt x="62" y="181"/>
                      <a:pt x="62" y="181"/>
                      <a:pt x="62" y="181"/>
                    </a:cubicBezTo>
                    <a:cubicBezTo>
                      <a:pt x="63" y="178"/>
                      <a:pt x="63" y="178"/>
                      <a:pt x="63" y="178"/>
                    </a:cubicBezTo>
                    <a:cubicBezTo>
                      <a:pt x="66" y="178"/>
                      <a:pt x="66" y="178"/>
                      <a:pt x="66" y="178"/>
                    </a:cubicBezTo>
                    <a:cubicBezTo>
                      <a:pt x="65" y="180"/>
                      <a:pt x="65" y="180"/>
                      <a:pt x="65" y="180"/>
                    </a:cubicBezTo>
                    <a:cubicBezTo>
                      <a:pt x="66" y="183"/>
                      <a:pt x="66" y="183"/>
                      <a:pt x="66" y="183"/>
                    </a:cubicBezTo>
                    <a:cubicBezTo>
                      <a:pt x="68" y="184"/>
                      <a:pt x="68" y="184"/>
                      <a:pt x="68" y="184"/>
                    </a:cubicBezTo>
                    <a:cubicBezTo>
                      <a:pt x="71" y="186"/>
                      <a:pt x="71" y="186"/>
                      <a:pt x="71" y="186"/>
                    </a:cubicBezTo>
                    <a:cubicBezTo>
                      <a:pt x="73" y="184"/>
                      <a:pt x="73" y="184"/>
                      <a:pt x="73" y="184"/>
                    </a:cubicBezTo>
                    <a:cubicBezTo>
                      <a:pt x="72" y="181"/>
                      <a:pt x="72" y="181"/>
                      <a:pt x="72" y="181"/>
                    </a:cubicBezTo>
                    <a:cubicBezTo>
                      <a:pt x="72" y="178"/>
                      <a:pt x="72" y="178"/>
                      <a:pt x="72" y="178"/>
                    </a:cubicBezTo>
                    <a:cubicBezTo>
                      <a:pt x="74" y="174"/>
                      <a:pt x="74" y="174"/>
                      <a:pt x="74" y="174"/>
                    </a:cubicBezTo>
                    <a:cubicBezTo>
                      <a:pt x="75" y="177"/>
                      <a:pt x="75" y="177"/>
                      <a:pt x="75" y="177"/>
                    </a:cubicBezTo>
                    <a:cubicBezTo>
                      <a:pt x="74" y="181"/>
                      <a:pt x="74" y="181"/>
                      <a:pt x="74" y="181"/>
                    </a:cubicBezTo>
                    <a:cubicBezTo>
                      <a:pt x="75" y="186"/>
                      <a:pt x="75" y="186"/>
                      <a:pt x="75" y="186"/>
                    </a:cubicBezTo>
                    <a:cubicBezTo>
                      <a:pt x="77" y="186"/>
                      <a:pt x="77" y="186"/>
                      <a:pt x="77" y="186"/>
                    </a:cubicBezTo>
                    <a:cubicBezTo>
                      <a:pt x="78" y="181"/>
                      <a:pt x="78" y="181"/>
                      <a:pt x="78" y="181"/>
                    </a:cubicBezTo>
                    <a:cubicBezTo>
                      <a:pt x="80" y="179"/>
                      <a:pt x="80" y="179"/>
                      <a:pt x="80" y="179"/>
                    </a:cubicBezTo>
                    <a:cubicBezTo>
                      <a:pt x="82" y="178"/>
                      <a:pt x="82" y="178"/>
                      <a:pt x="82" y="178"/>
                    </a:cubicBezTo>
                    <a:cubicBezTo>
                      <a:pt x="82" y="181"/>
                      <a:pt x="82" y="181"/>
                      <a:pt x="82" y="181"/>
                    </a:cubicBezTo>
                    <a:cubicBezTo>
                      <a:pt x="80" y="183"/>
                      <a:pt x="80" y="183"/>
                      <a:pt x="80" y="183"/>
                    </a:cubicBezTo>
                    <a:cubicBezTo>
                      <a:pt x="80" y="186"/>
                      <a:pt x="80" y="186"/>
                      <a:pt x="80" y="186"/>
                    </a:cubicBezTo>
                    <a:cubicBezTo>
                      <a:pt x="85" y="186"/>
                      <a:pt x="85" y="186"/>
                      <a:pt x="85" y="186"/>
                    </a:cubicBezTo>
                    <a:cubicBezTo>
                      <a:pt x="88" y="184"/>
                      <a:pt x="88" y="184"/>
                      <a:pt x="88" y="184"/>
                    </a:cubicBezTo>
                    <a:cubicBezTo>
                      <a:pt x="90" y="177"/>
                      <a:pt x="90" y="177"/>
                      <a:pt x="90" y="177"/>
                    </a:cubicBezTo>
                    <a:cubicBezTo>
                      <a:pt x="91" y="181"/>
                      <a:pt x="91" y="181"/>
                      <a:pt x="91" y="181"/>
                    </a:cubicBezTo>
                    <a:cubicBezTo>
                      <a:pt x="89" y="184"/>
                      <a:pt x="89" y="184"/>
                      <a:pt x="89" y="184"/>
                    </a:cubicBezTo>
                    <a:cubicBezTo>
                      <a:pt x="89" y="187"/>
                      <a:pt x="89" y="187"/>
                      <a:pt x="89" y="187"/>
                    </a:cubicBezTo>
                    <a:cubicBezTo>
                      <a:pt x="94" y="186"/>
                      <a:pt x="94" y="186"/>
                      <a:pt x="94" y="186"/>
                    </a:cubicBezTo>
                    <a:cubicBezTo>
                      <a:pt x="95" y="180"/>
                      <a:pt x="95" y="180"/>
                      <a:pt x="95" y="180"/>
                    </a:cubicBezTo>
                    <a:cubicBezTo>
                      <a:pt x="96" y="177"/>
                      <a:pt x="96" y="177"/>
                      <a:pt x="96" y="177"/>
                    </a:cubicBezTo>
                    <a:cubicBezTo>
                      <a:pt x="96" y="186"/>
                      <a:pt x="96" y="186"/>
                      <a:pt x="96" y="186"/>
                    </a:cubicBezTo>
                    <a:cubicBezTo>
                      <a:pt x="96" y="189"/>
                      <a:pt x="96" y="189"/>
                      <a:pt x="96" y="189"/>
                    </a:cubicBezTo>
                    <a:cubicBezTo>
                      <a:pt x="100" y="189"/>
                      <a:pt x="100" y="189"/>
                      <a:pt x="100" y="189"/>
                    </a:cubicBezTo>
                    <a:cubicBezTo>
                      <a:pt x="105" y="193"/>
                      <a:pt x="105" y="193"/>
                      <a:pt x="105" y="193"/>
                    </a:cubicBezTo>
                    <a:cubicBezTo>
                      <a:pt x="108" y="191"/>
                      <a:pt x="108" y="191"/>
                      <a:pt x="108" y="191"/>
                    </a:cubicBezTo>
                    <a:cubicBezTo>
                      <a:pt x="110" y="190"/>
                      <a:pt x="110" y="190"/>
                      <a:pt x="110" y="190"/>
                    </a:cubicBezTo>
                    <a:cubicBezTo>
                      <a:pt x="111" y="193"/>
                      <a:pt x="111" y="193"/>
                      <a:pt x="111" y="193"/>
                    </a:cubicBezTo>
                    <a:cubicBezTo>
                      <a:pt x="115" y="192"/>
                      <a:pt x="115" y="192"/>
                      <a:pt x="115" y="192"/>
                    </a:cubicBezTo>
                    <a:cubicBezTo>
                      <a:pt x="118" y="190"/>
                      <a:pt x="118" y="190"/>
                      <a:pt x="118" y="190"/>
                    </a:cubicBezTo>
                    <a:cubicBezTo>
                      <a:pt x="118" y="185"/>
                      <a:pt x="118" y="185"/>
                      <a:pt x="118" y="185"/>
                    </a:cubicBezTo>
                    <a:cubicBezTo>
                      <a:pt x="121" y="181"/>
                      <a:pt x="121" y="181"/>
                      <a:pt x="121" y="181"/>
                    </a:cubicBezTo>
                    <a:cubicBezTo>
                      <a:pt x="122" y="179"/>
                      <a:pt x="122" y="179"/>
                      <a:pt x="122" y="179"/>
                    </a:cubicBezTo>
                    <a:cubicBezTo>
                      <a:pt x="121" y="174"/>
                      <a:pt x="121" y="174"/>
                      <a:pt x="121" y="174"/>
                    </a:cubicBezTo>
                    <a:cubicBezTo>
                      <a:pt x="122" y="171"/>
                      <a:pt x="122" y="171"/>
                      <a:pt x="122" y="171"/>
                    </a:cubicBezTo>
                    <a:cubicBezTo>
                      <a:pt x="124" y="171"/>
                      <a:pt x="124" y="171"/>
                      <a:pt x="124" y="171"/>
                    </a:cubicBezTo>
                    <a:cubicBezTo>
                      <a:pt x="124" y="177"/>
                      <a:pt x="124" y="177"/>
                      <a:pt x="124" y="177"/>
                    </a:cubicBezTo>
                    <a:cubicBezTo>
                      <a:pt x="126" y="177"/>
                      <a:pt x="126" y="177"/>
                      <a:pt x="126" y="177"/>
                    </a:cubicBezTo>
                    <a:cubicBezTo>
                      <a:pt x="126" y="179"/>
                      <a:pt x="126" y="179"/>
                      <a:pt x="126" y="179"/>
                    </a:cubicBezTo>
                    <a:cubicBezTo>
                      <a:pt x="124" y="182"/>
                      <a:pt x="124" y="182"/>
                      <a:pt x="124" y="182"/>
                    </a:cubicBezTo>
                    <a:cubicBezTo>
                      <a:pt x="122" y="188"/>
                      <a:pt x="122" y="188"/>
                      <a:pt x="122" y="188"/>
                    </a:cubicBezTo>
                    <a:cubicBezTo>
                      <a:pt x="123" y="197"/>
                      <a:pt x="123" y="197"/>
                      <a:pt x="123" y="197"/>
                    </a:cubicBezTo>
                    <a:cubicBezTo>
                      <a:pt x="123" y="197"/>
                      <a:pt x="126" y="198"/>
                      <a:pt x="126" y="198"/>
                    </a:cubicBezTo>
                    <a:cubicBezTo>
                      <a:pt x="130" y="197"/>
                      <a:pt x="130" y="197"/>
                      <a:pt x="130" y="197"/>
                    </a:cubicBezTo>
                    <a:cubicBezTo>
                      <a:pt x="130" y="201"/>
                      <a:pt x="130" y="201"/>
                      <a:pt x="130" y="201"/>
                    </a:cubicBezTo>
                    <a:cubicBezTo>
                      <a:pt x="134" y="201"/>
                      <a:pt x="134" y="201"/>
                      <a:pt x="134" y="201"/>
                    </a:cubicBezTo>
                    <a:cubicBezTo>
                      <a:pt x="135" y="203"/>
                      <a:pt x="135" y="203"/>
                      <a:pt x="135" y="203"/>
                    </a:cubicBezTo>
                    <a:cubicBezTo>
                      <a:pt x="138" y="203"/>
                      <a:pt x="138" y="203"/>
                      <a:pt x="138" y="203"/>
                    </a:cubicBezTo>
                    <a:cubicBezTo>
                      <a:pt x="144" y="198"/>
                      <a:pt x="144" y="198"/>
                      <a:pt x="144" y="198"/>
                    </a:cubicBezTo>
                    <a:cubicBezTo>
                      <a:pt x="147" y="197"/>
                      <a:pt x="147" y="197"/>
                      <a:pt x="147" y="197"/>
                    </a:cubicBezTo>
                    <a:cubicBezTo>
                      <a:pt x="153" y="201"/>
                      <a:pt x="153" y="201"/>
                      <a:pt x="153" y="201"/>
                    </a:cubicBezTo>
                    <a:cubicBezTo>
                      <a:pt x="156" y="200"/>
                      <a:pt x="156" y="200"/>
                      <a:pt x="156" y="200"/>
                    </a:cubicBezTo>
                    <a:cubicBezTo>
                      <a:pt x="158" y="201"/>
                      <a:pt x="158" y="201"/>
                      <a:pt x="158" y="201"/>
                    </a:cubicBezTo>
                    <a:cubicBezTo>
                      <a:pt x="160" y="199"/>
                      <a:pt x="160" y="199"/>
                      <a:pt x="160" y="199"/>
                    </a:cubicBezTo>
                    <a:cubicBezTo>
                      <a:pt x="160" y="197"/>
                      <a:pt x="160" y="197"/>
                      <a:pt x="160" y="197"/>
                    </a:cubicBezTo>
                    <a:cubicBezTo>
                      <a:pt x="162" y="192"/>
                      <a:pt x="162" y="192"/>
                      <a:pt x="162" y="192"/>
                    </a:cubicBezTo>
                    <a:cubicBezTo>
                      <a:pt x="165" y="191"/>
                      <a:pt x="165" y="191"/>
                      <a:pt x="165" y="191"/>
                    </a:cubicBezTo>
                    <a:cubicBezTo>
                      <a:pt x="165" y="189"/>
                      <a:pt x="165" y="189"/>
                      <a:pt x="165" y="189"/>
                    </a:cubicBezTo>
                    <a:cubicBezTo>
                      <a:pt x="163" y="184"/>
                      <a:pt x="163" y="184"/>
                      <a:pt x="163" y="184"/>
                    </a:cubicBezTo>
                    <a:cubicBezTo>
                      <a:pt x="163" y="179"/>
                      <a:pt x="163" y="179"/>
                      <a:pt x="163" y="179"/>
                    </a:cubicBezTo>
                    <a:cubicBezTo>
                      <a:pt x="165" y="182"/>
                      <a:pt x="165" y="182"/>
                      <a:pt x="165" y="182"/>
                    </a:cubicBezTo>
                    <a:cubicBezTo>
                      <a:pt x="165" y="185"/>
                      <a:pt x="165" y="185"/>
                      <a:pt x="165" y="185"/>
                    </a:cubicBezTo>
                    <a:cubicBezTo>
                      <a:pt x="168" y="190"/>
                      <a:pt x="168" y="190"/>
                      <a:pt x="168" y="190"/>
                    </a:cubicBezTo>
                    <a:cubicBezTo>
                      <a:pt x="170" y="187"/>
                      <a:pt x="170" y="187"/>
                      <a:pt x="170" y="187"/>
                    </a:cubicBezTo>
                    <a:cubicBezTo>
                      <a:pt x="172" y="187"/>
                      <a:pt x="172" y="187"/>
                      <a:pt x="172" y="187"/>
                    </a:cubicBezTo>
                    <a:cubicBezTo>
                      <a:pt x="174" y="187"/>
                      <a:pt x="174" y="187"/>
                      <a:pt x="174" y="187"/>
                    </a:cubicBezTo>
                    <a:cubicBezTo>
                      <a:pt x="176" y="188"/>
                      <a:pt x="176" y="188"/>
                      <a:pt x="176" y="188"/>
                    </a:cubicBezTo>
                    <a:cubicBezTo>
                      <a:pt x="177" y="185"/>
                      <a:pt x="177" y="185"/>
                      <a:pt x="177" y="185"/>
                    </a:cubicBezTo>
                    <a:cubicBezTo>
                      <a:pt x="175" y="181"/>
                      <a:pt x="175" y="181"/>
                      <a:pt x="175" y="181"/>
                    </a:cubicBezTo>
                    <a:cubicBezTo>
                      <a:pt x="176" y="178"/>
                      <a:pt x="176" y="178"/>
                      <a:pt x="176" y="178"/>
                    </a:cubicBezTo>
                    <a:cubicBezTo>
                      <a:pt x="174" y="176"/>
                      <a:pt x="174" y="176"/>
                      <a:pt x="174" y="176"/>
                    </a:cubicBezTo>
                    <a:cubicBezTo>
                      <a:pt x="170" y="177"/>
                      <a:pt x="170" y="177"/>
                      <a:pt x="170" y="177"/>
                    </a:cubicBezTo>
                    <a:cubicBezTo>
                      <a:pt x="166" y="178"/>
                      <a:pt x="166" y="178"/>
                      <a:pt x="166" y="178"/>
                    </a:cubicBezTo>
                    <a:cubicBezTo>
                      <a:pt x="165" y="174"/>
                      <a:pt x="165" y="174"/>
                      <a:pt x="165" y="174"/>
                    </a:cubicBezTo>
                    <a:cubicBezTo>
                      <a:pt x="166" y="173"/>
                      <a:pt x="166" y="173"/>
                      <a:pt x="166" y="173"/>
                    </a:cubicBezTo>
                    <a:cubicBezTo>
                      <a:pt x="169" y="174"/>
                      <a:pt x="169" y="174"/>
                      <a:pt x="169" y="174"/>
                    </a:cubicBezTo>
                    <a:cubicBezTo>
                      <a:pt x="172" y="172"/>
                      <a:pt x="172" y="172"/>
                      <a:pt x="172" y="172"/>
                    </a:cubicBezTo>
                    <a:cubicBezTo>
                      <a:pt x="174" y="169"/>
                      <a:pt x="174" y="169"/>
                      <a:pt x="174" y="169"/>
                    </a:cubicBezTo>
                    <a:cubicBezTo>
                      <a:pt x="176" y="171"/>
                      <a:pt x="176" y="171"/>
                      <a:pt x="176" y="171"/>
                    </a:cubicBezTo>
                    <a:cubicBezTo>
                      <a:pt x="179" y="170"/>
                      <a:pt x="179" y="170"/>
                      <a:pt x="179" y="170"/>
                    </a:cubicBezTo>
                    <a:cubicBezTo>
                      <a:pt x="181" y="166"/>
                      <a:pt x="181" y="166"/>
                      <a:pt x="181" y="166"/>
                    </a:cubicBezTo>
                    <a:cubicBezTo>
                      <a:pt x="180" y="164"/>
                      <a:pt x="180" y="164"/>
                      <a:pt x="180" y="164"/>
                    </a:cubicBezTo>
                    <a:cubicBezTo>
                      <a:pt x="182" y="159"/>
                      <a:pt x="182" y="159"/>
                      <a:pt x="182" y="159"/>
                    </a:cubicBezTo>
                    <a:cubicBezTo>
                      <a:pt x="181" y="157"/>
                      <a:pt x="181" y="157"/>
                      <a:pt x="181" y="157"/>
                    </a:cubicBezTo>
                    <a:cubicBezTo>
                      <a:pt x="183" y="156"/>
                      <a:pt x="183" y="156"/>
                      <a:pt x="183" y="156"/>
                    </a:cubicBezTo>
                    <a:cubicBezTo>
                      <a:pt x="184" y="154"/>
                      <a:pt x="184" y="154"/>
                      <a:pt x="184" y="154"/>
                    </a:cubicBezTo>
                    <a:cubicBezTo>
                      <a:pt x="179" y="153"/>
                      <a:pt x="179" y="153"/>
                      <a:pt x="179" y="153"/>
                    </a:cubicBezTo>
                    <a:cubicBezTo>
                      <a:pt x="176" y="154"/>
                      <a:pt x="176" y="154"/>
                      <a:pt x="176" y="154"/>
                    </a:cubicBezTo>
                    <a:cubicBezTo>
                      <a:pt x="177" y="150"/>
                      <a:pt x="177" y="150"/>
                      <a:pt x="177" y="150"/>
                    </a:cubicBezTo>
                    <a:cubicBezTo>
                      <a:pt x="179" y="149"/>
                      <a:pt x="179" y="149"/>
                      <a:pt x="179" y="149"/>
                    </a:cubicBezTo>
                    <a:cubicBezTo>
                      <a:pt x="180" y="145"/>
                      <a:pt x="180" y="145"/>
                      <a:pt x="180" y="145"/>
                    </a:cubicBezTo>
                    <a:cubicBezTo>
                      <a:pt x="177" y="143"/>
                      <a:pt x="177" y="143"/>
                      <a:pt x="177" y="143"/>
                    </a:cubicBezTo>
                    <a:cubicBezTo>
                      <a:pt x="169" y="143"/>
                      <a:pt x="169" y="143"/>
                      <a:pt x="169" y="143"/>
                    </a:cubicBezTo>
                    <a:cubicBezTo>
                      <a:pt x="168" y="140"/>
                      <a:pt x="168" y="140"/>
                      <a:pt x="168" y="140"/>
                    </a:cubicBezTo>
                    <a:cubicBezTo>
                      <a:pt x="168" y="137"/>
                      <a:pt x="168" y="137"/>
                      <a:pt x="168" y="137"/>
                    </a:cubicBezTo>
                    <a:cubicBezTo>
                      <a:pt x="170" y="137"/>
                      <a:pt x="170" y="137"/>
                      <a:pt x="170" y="137"/>
                    </a:cubicBezTo>
                    <a:cubicBezTo>
                      <a:pt x="169" y="133"/>
                      <a:pt x="169" y="133"/>
                      <a:pt x="169" y="133"/>
                    </a:cubicBezTo>
                    <a:cubicBezTo>
                      <a:pt x="163" y="127"/>
                      <a:pt x="163" y="127"/>
                      <a:pt x="163" y="127"/>
                    </a:cubicBezTo>
                    <a:cubicBezTo>
                      <a:pt x="160" y="127"/>
                      <a:pt x="160" y="127"/>
                      <a:pt x="160" y="127"/>
                    </a:cubicBezTo>
                    <a:cubicBezTo>
                      <a:pt x="158" y="129"/>
                      <a:pt x="158" y="129"/>
                      <a:pt x="158" y="129"/>
                    </a:cubicBezTo>
                    <a:cubicBezTo>
                      <a:pt x="153" y="129"/>
                      <a:pt x="153" y="129"/>
                      <a:pt x="153" y="129"/>
                    </a:cubicBezTo>
                    <a:cubicBezTo>
                      <a:pt x="147" y="131"/>
                      <a:pt x="147" y="131"/>
                      <a:pt x="147" y="131"/>
                    </a:cubicBezTo>
                    <a:cubicBezTo>
                      <a:pt x="141" y="126"/>
                      <a:pt x="141" y="126"/>
                      <a:pt x="141" y="126"/>
                    </a:cubicBezTo>
                    <a:cubicBezTo>
                      <a:pt x="140" y="122"/>
                      <a:pt x="140" y="122"/>
                      <a:pt x="140" y="122"/>
                    </a:cubicBezTo>
                    <a:cubicBezTo>
                      <a:pt x="138" y="121"/>
                      <a:pt x="138" y="121"/>
                      <a:pt x="138" y="121"/>
                    </a:cubicBezTo>
                    <a:cubicBezTo>
                      <a:pt x="135" y="124"/>
                      <a:pt x="135" y="124"/>
                      <a:pt x="135" y="124"/>
                    </a:cubicBezTo>
                    <a:cubicBezTo>
                      <a:pt x="133" y="123"/>
                      <a:pt x="133" y="123"/>
                      <a:pt x="133" y="123"/>
                    </a:cubicBezTo>
                    <a:cubicBezTo>
                      <a:pt x="131" y="124"/>
                      <a:pt x="131" y="124"/>
                      <a:pt x="131" y="124"/>
                    </a:cubicBezTo>
                    <a:cubicBezTo>
                      <a:pt x="127" y="125"/>
                      <a:pt x="127" y="125"/>
                      <a:pt x="127" y="125"/>
                    </a:cubicBezTo>
                    <a:cubicBezTo>
                      <a:pt x="125" y="129"/>
                      <a:pt x="125" y="129"/>
                      <a:pt x="125" y="129"/>
                    </a:cubicBezTo>
                    <a:cubicBezTo>
                      <a:pt x="123" y="126"/>
                      <a:pt x="123" y="126"/>
                      <a:pt x="123" y="126"/>
                    </a:cubicBezTo>
                    <a:cubicBezTo>
                      <a:pt x="120" y="124"/>
                      <a:pt x="120" y="124"/>
                      <a:pt x="120" y="124"/>
                    </a:cubicBezTo>
                    <a:cubicBezTo>
                      <a:pt x="117" y="125"/>
                      <a:pt x="117" y="125"/>
                      <a:pt x="117" y="125"/>
                    </a:cubicBezTo>
                    <a:cubicBezTo>
                      <a:pt x="113" y="126"/>
                      <a:pt x="113" y="126"/>
                      <a:pt x="113" y="126"/>
                    </a:cubicBezTo>
                    <a:cubicBezTo>
                      <a:pt x="113" y="129"/>
                      <a:pt x="113" y="129"/>
                      <a:pt x="113" y="129"/>
                    </a:cubicBezTo>
                    <a:cubicBezTo>
                      <a:pt x="111" y="130"/>
                      <a:pt x="111" y="130"/>
                      <a:pt x="111" y="130"/>
                    </a:cubicBezTo>
                    <a:cubicBezTo>
                      <a:pt x="111" y="128"/>
                      <a:pt x="111" y="128"/>
                      <a:pt x="111" y="128"/>
                    </a:cubicBezTo>
                    <a:cubicBezTo>
                      <a:pt x="110" y="126"/>
                      <a:pt x="110" y="126"/>
                      <a:pt x="110" y="126"/>
                    </a:cubicBezTo>
                    <a:cubicBezTo>
                      <a:pt x="106" y="127"/>
                      <a:pt x="106" y="127"/>
                      <a:pt x="106" y="127"/>
                    </a:cubicBezTo>
                    <a:cubicBezTo>
                      <a:pt x="99" y="125"/>
                      <a:pt x="99" y="125"/>
                      <a:pt x="99" y="125"/>
                    </a:cubicBezTo>
                    <a:cubicBezTo>
                      <a:pt x="98" y="127"/>
                      <a:pt x="98" y="127"/>
                      <a:pt x="98" y="127"/>
                    </a:cubicBezTo>
                    <a:cubicBezTo>
                      <a:pt x="100" y="130"/>
                      <a:pt x="100" y="130"/>
                      <a:pt x="100" y="130"/>
                    </a:cubicBezTo>
                    <a:cubicBezTo>
                      <a:pt x="100" y="133"/>
                      <a:pt x="100" y="133"/>
                      <a:pt x="100" y="133"/>
                    </a:cubicBezTo>
                    <a:cubicBezTo>
                      <a:pt x="103" y="136"/>
                      <a:pt x="103" y="136"/>
                      <a:pt x="103" y="136"/>
                    </a:cubicBezTo>
                    <a:cubicBezTo>
                      <a:pt x="99" y="135"/>
                      <a:pt x="99" y="135"/>
                      <a:pt x="99" y="135"/>
                    </a:cubicBezTo>
                    <a:cubicBezTo>
                      <a:pt x="98" y="132"/>
                      <a:pt x="98" y="132"/>
                      <a:pt x="98" y="132"/>
                    </a:cubicBezTo>
                    <a:cubicBezTo>
                      <a:pt x="95" y="131"/>
                      <a:pt x="95" y="131"/>
                      <a:pt x="95" y="131"/>
                    </a:cubicBezTo>
                    <a:cubicBezTo>
                      <a:pt x="90" y="133"/>
                      <a:pt x="90" y="133"/>
                      <a:pt x="90" y="133"/>
                    </a:cubicBezTo>
                    <a:cubicBezTo>
                      <a:pt x="88" y="131"/>
                      <a:pt x="88" y="131"/>
                      <a:pt x="88" y="131"/>
                    </a:cubicBezTo>
                    <a:cubicBezTo>
                      <a:pt x="92" y="130"/>
                      <a:pt x="92" y="130"/>
                      <a:pt x="92" y="130"/>
                    </a:cubicBezTo>
                    <a:cubicBezTo>
                      <a:pt x="92" y="126"/>
                      <a:pt x="92" y="126"/>
                      <a:pt x="92" y="126"/>
                    </a:cubicBezTo>
                    <a:cubicBezTo>
                      <a:pt x="88" y="121"/>
                      <a:pt x="88" y="121"/>
                      <a:pt x="88" y="121"/>
                    </a:cubicBezTo>
                    <a:cubicBezTo>
                      <a:pt x="89" y="119"/>
                      <a:pt x="89" y="119"/>
                      <a:pt x="89" y="119"/>
                    </a:cubicBezTo>
                    <a:cubicBezTo>
                      <a:pt x="88" y="116"/>
                      <a:pt x="88" y="116"/>
                      <a:pt x="88" y="116"/>
                    </a:cubicBezTo>
                    <a:cubicBezTo>
                      <a:pt x="83" y="119"/>
                      <a:pt x="83" y="119"/>
                      <a:pt x="83" y="119"/>
                    </a:cubicBezTo>
                    <a:cubicBezTo>
                      <a:pt x="84" y="122"/>
                      <a:pt x="84" y="122"/>
                      <a:pt x="84" y="122"/>
                    </a:cubicBezTo>
                    <a:cubicBezTo>
                      <a:pt x="83" y="125"/>
                      <a:pt x="83" y="125"/>
                      <a:pt x="83" y="125"/>
                    </a:cubicBezTo>
                    <a:cubicBezTo>
                      <a:pt x="80" y="123"/>
                      <a:pt x="80" y="123"/>
                      <a:pt x="80" y="123"/>
                    </a:cubicBezTo>
                    <a:cubicBezTo>
                      <a:pt x="81" y="121"/>
                      <a:pt x="81" y="121"/>
                      <a:pt x="81" y="121"/>
                    </a:cubicBezTo>
                    <a:cubicBezTo>
                      <a:pt x="81" y="118"/>
                      <a:pt x="81" y="118"/>
                      <a:pt x="81" y="118"/>
                    </a:cubicBezTo>
                    <a:cubicBezTo>
                      <a:pt x="78" y="117"/>
                      <a:pt x="78" y="117"/>
                      <a:pt x="78" y="117"/>
                    </a:cubicBezTo>
                    <a:cubicBezTo>
                      <a:pt x="75" y="119"/>
                      <a:pt x="75" y="119"/>
                      <a:pt x="75" y="119"/>
                    </a:cubicBezTo>
                    <a:cubicBezTo>
                      <a:pt x="73" y="119"/>
                      <a:pt x="73" y="119"/>
                      <a:pt x="73" y="119"/>
                    </a:cubicBezTo>
                    <a:cubicBezTo>
                      <a:pt x="74" y="115"/>
                      <a:pt x="74" y="115"/>
                      <a:pt x="74" y="115"/>
                    </a:cubicBezTo>
                    <a:cubicBezTo>
                      <a:pt x="74" y="113"/>
                      <a:pt x="74" y="113"/>
                      <a:pt x="74" y="113"/>
                    </a:cubicBezTo>
                    <a:cubicBezTo>
                      <a:pt x="74" y="108"/>
                      <a:pt x="74" y="108"/>
                      <a:pt x="74" y="108"/>
                    </a:cubicBezTo>
                    <a:cubicBezTo>
                      <a:pt x="70" y="109"/>
                      <a:pt x="70" y="109"/>
                      <a:pt x="70" y="109"/>
                    </a:cubicBezTo>
                    <a:cubicBezTo>
                      <a:pt x="66" y="114"/>
                      <a:pt x="66" y="114"/>
                      <a:pt x="66" y="114"/>
                    </a:cubicBezTo>
                    <a:cubicBezTo>
                      <a:pt x="66" y="120"/>
                      <a:pt x="66" y="120"/>
                      <a:pt x="66" y="120"/>
                    </a:cubicBezTo>
                    <a:cubicBezTo>
                      <a:pt x="64" y="120"/>
                      <a:pt x="64" y="120"/>
                      <a:pt x="64" y="120"/>
                    </a:cubicBezTo>
                    <a:cubicBezTo>
                      <a:pt x="63" y="116"/>
                      <a:pt x="63" y="116"/>
                      <a:pt x="63" y="116"/>
                    </a:cubicBezTo>
                    <a:cubicBezTo>
                      <a:pt x="64" y="112"/>
                      <a:pt x="64" y="112"/>
                      <a:pt x="64" y="112"/>
                    </a:cubicBezTo>
                    <a:cubicBezTo>
                      <a:pt x="64" y="110"/>
                      <a:pt x="64" y="110"/>
                      <a:pt x="64" y="110"/>
                    </a:cubicBezTo>
                    <a:cubicBezTo>
                      <a:pt x="66" y="103"/>
                      <a:pt x="66" y="103"/>
                      <a:pt x="66" y="103"/>
                    </a:cubicBezTo>
                    <a:cubicBezTo>
                      <a:pt x="64" y="100"/>
                      <a:pt x="64" y="100"/>
                      <a:pt x="64" y="100"/>
                    </a:cubicBezTo>
                    <a:cubicBezTo>
                      <a:pt x="59" y="102"/>
                      <a:pt x="59" y="102"/>
                      <a:pt x="59" y="102"/>
                    </a:cubicBezTo>
                    <a:cubicBezTo>
                      <a:pt x="59" y="100"/>
                      <a:pt x="59" y="100"/>
                      <a:pt x="59" y="100"/>
                    </a:cubicBezTo>
                    <a:cubicBezTo>
                      <a:pt x="62" y="98"/>
                      <a:pt x="62" y="98"/>
                      <a:pt x="62" y="98"/>
                    </a:cubicBezTo>
                    <a:cubicBezTo>
                      <a:pt x="64" y="93"/>
                      <a:pt x="64" y="93"/>
                      <a:pt x="64" y="93"/>
                    </a:cubicBezTo>
                    <a:cubicBezTo>
                      <a:pt x="64" y="90"/>
                      <a:pt x="64" y="90"/>
                      <a:pt x="64" y="90"/>
                    </a:cubicBezTo>
                    <a:cubicBezTo>
                      <a:pt x="61" y="91"/>
                      <a:pt x="61" y="91"/>
                      <a:pt x="61" y="91"/>
                    </a:cubicBezTo>
                    <a:cubicBezTo>
                      <a:pt x="58" y="90"/>
                      <a:pt x="58" y="90"/>
                      <a:pt x="58" y="90"/>
                    </a:cubicBezTo>
                    <a:cubicBezTo>
                      <a:pt x="57" y="91"/>
                      <a:pt x="57" y="91"/>
                      <a:pt x="57" y="91"/>
                    </a:cubicBezTo>
                    <a:cubicBezTo>
                      <a:pt x="53" y="92"/>
                      <a:pt x="53" y="92"/>
                      <a:pt x="53" y="92"/>
                    </a:cubicBezTo>
                    <a:cubicBezTo>
                      <a:pt x="55" y="90"/>
                      <a:pt x="55" y="90"/>
                      <a:pt x="55" y="90"/>
                    </a:cubicBezTo>
                    <a:cubicBezTo>
                      <a:pt x="55" y="88"/>
                      <a:pt x="55" y="88"/>
                      <a:pt x="55" y="88"/>
                    </a:cubicBezTo>
                    <a:cubicBezTo>
                      <a:pt x="52" y="88"/>
                      <a:pt x="52" y="88"/>
                      <a:pt x="52" y="88"/>
                    </a:cubicBezTo>
                    <a:cubicBezTo>
                      <a:pt x="50" y="90"/>
                      <a:pt x="50" y="90"/>
                      <a:pt x="50" y="90"/>
                    </a:cubicBezTo>
                    <a:cubicBezTo>
                      <a:pt x="45" y="91"/>
                      <a:pt x="45" y="91"/>
                      <a:pt x="45" y="91"/>
                    </a:cubicBezTo>
                    <a:cubicBezTo>
                      <a:pt x="45" y="89"/>
                      <a:pt x="45" y="89"/>
                      <a:pt x="45" y="89"/>
                    </a:cubicBezTo>
                    <a:cubicBezTo>
                      <a:pt x="48" y="88"/>
                      <a:pt x="48" y="88"/>
                      <a:pt x="48" y="88"/>
                    </a:cubicBezTo>
                    <a:cubicBezTo>
                      <a:pt x="49" y="84"/>
                      <a:pt x="49" y="84"/>
                      <a:pt x="49" y="84"/>
                    </a:cubicBezTo>
                    <a:cubicBezTo>
                      <a:pt x="50" y="81"/>
                      <a:pt x="50" y="81"/>
                      <a:pt x="50" y="81"/>
                    </a:cubicBezTo>
                    <a:cubicBezTo>
                      <a:pt x="53" y="81"/>
                      <a:pt x="53" y="81"/>
                      <a:pt x="53" y="81"/>
                    </a:cubicBezTo>
                    <a:cubicBezTo>
                      <a:pt x="56" y="85"/>
                      <a:pt x="56" y="85"/>
                      <a:pt x="56" y="85"/>
                    </a:cubicBezTo>
                    <a:cubicBezTo>
                      <a:pt x="61" y="85"/>
                      <a:pt x="61" y="85"/>
                      <a:pt x="61" y="85"/>
                    </a:cubicBezTo>
                    <a:cubicBezTo>
                      <a:pt x="60" y="82"/>
                      <a:pt x="60" y="82"/>
                      <a:pt x="60" y="82"/>
                    </a:cubicBezTo>
                    <a:cubicBezTo>
                      <a:pt x="57" y="78"/>
                      <a:pt x="57" y="78"/>
                      <a:pt x="57" y="78"/>
                    </a:cubicBezTo>
                    <a:cubicBezTo>
                      <a:pt x="54" y="78"/>
                      <a:pt x="54" y="78"/>
                      <a:pt x="54" y="78"/>
                    </a:cubicBezTo>
                    <a:cubicBezTo>
                      <a:pt x="55" y="76"/>
                      <a:pt x="55" y="76"/>
                      <a:pt x="55" y="76"/>
                    </a:cubicBezTo>
                    <a:cubicBezTo>
                      <a:pt x="51" y="71"/>
                      <a:pt x="51" y="71"/>
                      <a:pt x="51" y="71"/>
                    </a:cubicBezTo>
                    <a:cubicBezTo>
                      <a:pt x="48" y="68"/>
                      <a:pt x="48" y="68"/>
                      <a:pt x="48" y="68"/>
                    </a:cubicBezTo>
                    <a:cubicBezTo>
                      <a:pt x="50" y="68"/>
                      <a:pt x="50" y="68"/>
                      <a:pt x="50" y="68"/>
                    </a:cubicBezTo>
                    <a:cubicBezTo>
                      <a:pt x="50" y="65"/>
                      <a:pt x="50" y="65"/>
                      <a:pt x="50" y="65"/>
                    </a:cubicBezTo>
                    <a:cubicBezTo>
                      <a:pt x="52" y="65"/>
                      <a:pt x="52" y="65"/>
                      <a:pt x="52" y="65"/>
                    </a:cubicBezTo>
                    <a:cubicBezTo>
                      <a:pt x="53" y="69"/>
                      <a:pt x="53" y="69"/>
                      <a:pt x="53" y="69"/>
                    </a:cubicBezTo>
                    <a:cubicBezTo>
                      <a:pt x="57" y="74"/>
                      <a:pt x="57" y="74"/>
                      <a:pt x="57" y="74"/>
                    </a:cubicBezTo>
                    <a:cubicBezTo>
                      <a:pt x="61" y="75"/>
                      <a:pt x="61" y="75"/>
                      <a:pt x="61" y="75"/>
                    </a:cubicBezTo>
                    <a:cubicBezTo>
                      <a:pt x="64" y="79"/>
                      <a:pt x="64" y="79"/>
                      <a:pt x="64" y="79"/>
                    </a:cubicBezTo>
                    <a:cubicBezTo>
                      <a:pt x="66" y="76"/>
                      <a:pt x="66" y="76"/>
                      <a:pt x="66" y="76"/>
                    </a:cubicBezTo>
                    <a:cubicBezTo>
                      <a:pt x="68" y="79"/>
                      <a:pt x="68" y="79"/>
                      <a:pt x="68" y="79"/>
                    </a:cubicBezTo>
                    <a:cubicBezTo>
                      <a:pt x="74" y="81"/>
                      <a:pt x="74" y="81"/>
                      <a:pt x="74" y="81"/>
                    </a:cubicBezTo>
                    <a:cubicBezTo>
                      <a:pt x="78" y="81"/>
                      <a:pt x="78" y="81"/>
                      <a:pt x="78" y="81"/>
                    </a:cubicBezTo>
                    <a:cubicBezTo>
                      <a:pt x="79" y="77"/>
                      <a:pt x="79" y="77"/>
                      <a:pt x="79" y="77"/>
                    </a:cubicBezTo>
                    <a:cubicBezTo>
                      <a:pt x="78" y="72"/>
                      <a:pt x="78" y="72"/>
                      <a:pt x="78" y="72"/>
                    </a:cubicBezTo>
                    <a:cubicBezTo>
                      <a:pt x="71" y="66"/>
                      <a:pt x="71" y="66"/>
                      <a:pt x="71" y="66"/>
                    </a:cubicBezTo>
                    <a:cubicBezTo>
                      <a:pt x="67" y="61"/>
                      <a:pt x="67" y="61"/>
                      <a:pt x="67" y="61"/>
                    </a:cubicBezTo>
                    <a:cubicBezTo>
                      <a:pt x="65" y="62"/>
                      <a:pt x="65" y="62"/>
                      <a:pt x="65" y="62"/>
                    </a:cubicBezTo>
                    <a:cubicBezTo>
                      <a:pt x="64" y="58"/>
                      <a:pt x="64" y="58"/>
                      <a:pt x="64" y="58"/>
                    </a:cubicBezTo>
                    <a:cubicBezTo>
                      <a:pt x="61" y="54"/>
                      <a:pt x="61" y="54"/>
                      <a:pt x="61" y="54"/>
                    </a:cubicBezTo>
                    <a:cubicBezTo>
                      <a:pt x="59" y="54"/>
                      <a:pt x="59" y="54"/>
                      <a:pt x="59" y="54"/>
                    </a:cubicBezTo>
                    <a:cubicBezTo>
                      <a:pt x="58" y="52"/>
                      <a:pt x="58" y="52"/>
                      <a:pt x="58" y="52"/>
                    </a:cubicBezTo>
                    <a:cubicBezTo>
                      <a:pt x="59" y="49"/>
                      <a:pt x="59" y="49"/>
                      <a:pt x="59" y="49"/>
                    </a:cubicBezTo>
                    <a:cubicBezTo>
                      <a:pt x="62" y="50"/>
                      <a:pt x="62" y="50"/>
                      <a:pt x="62" y="50"/>
                    </a:cubicBezTo>
                    <a:cubicBezTo>
                      <a:pt x="64" y="54"/>
                      <a:pt x="64" y="54"/>
                      <a:pt x="64" y="54"/>
                    </a:cubicBezTo>
                    <a:cubicBezTo>
                      <a:pt x="67" y="54"/>
                      <a:pt x="67" y="54"/>
                      <a:pt x="67" y="54"/>
                    </a:cubicBezTo>
                    <a:cubicBezTo>
                      <a:pt x="67" y="58"/>
                      <a:pt x="67" y="58"/>
                      <a:pt x="67" y="58"/>
                    </a:cubicBezTo>
                    <a:cubicBezTo>
                      <a:pt x="69" y="58"/>
                      <a:pt x="69" y="58"/>
                      <a:pt x="69" y="58"/>
                    </a:cubicBezTo>
                    <a:cubicBezTo>
                      <a:pt x="71" y="55"/>
                      <a:pt x="71" y="55"/>
                      <a:pt x="71" y="55"/>
                    </a:cubicBezTo>
                    <a:cubicBezTo>
                      <a:pt x="69" y="48"/>
                      <a:pt x="69" y="48"/>
                      <a:pt x="69" y="48"/>
                    </a:cubicBezTo>
                    <a:cubicBezTo>
                      <a:pt x="65" y="42"/>
                      <a:pt x="65" y="42"/>
                      <a:pt x="65" y="42"/>
                    </a:cubicBezTo>
                    <a:cubicBezTo>
                      <a:pt x="62" y="42"/>
                      <a:pt x="62" y="42"/>
                      <a:pt x="62" y="42"/>
                    </a:cubicBezTo>
                    <a:cubicBezTo>
                      <a:pt x="61" y="41"/>
                      <a:pt x="61" y="41"/>
                      <a:pt x="61" y="41"/>
                    </a:cubicBezTo>
                    <a:cubicBezTo>
                      <a:pt x="58" y="41"/>
                      <a:pt x="58" y="41"/>
                      <a:pt x="58" y="41"/>
                    </a:cubicBezTo>
                    <a:cubicBezTo>
                      <a:pt x="54" y="44"/>
                      <a:pt x="54" y="44"/>
                      <a:pt x="54" y="44"/>
                    </a:cubicBezTo>
                    <a:cubicBezTo>
                      <a:pt x="50" y="44"/>
                      <a:pt x="50" y="44"/>
                      <a:pt x="50" y="44"/>
                    </a:cubicBezTo>
                    <a:cubicBezTo>
                      <a:pt x="47" y="41"/>
                      <a:pt x="47" y="41"/>
                      <a:pt x="47" y="41"/>
                    </a:cubicBezTo>
                    <a:cubicBezTo>
                      <a:pt x="45" y="42"/>
                      <a:pt x="45" y="42"/>
                      <a:pt x="45" y="42"/>
                    </a:cubicBezTo>
                    <a:cubicBezTo>
                      <a:pt x="42" y="38"/>
                      <a:pt x="42" y="38"/>
                      <a:pt x="42" y="38"/>
                    </a:cubicBezTo>
                    <a:cubicBezTo>
                      <a:pt x="39" y="45"/>
                      <a:pt x="39" y="45"/>
                      <a:pt x="39" y="45"/>
                    </a:cubicBezTo>
                    <a:cubicBezTo>
                      <a:pt x="34" y="48"/>
                      <a:pt x="34" y="48"/>
                      <a:pt x="34" y="48"/>
                    </a:cubicBezTo>
                    <a:cubicBezTo>
                      <a:pt x="33" y="52"/>
                      <a:pt x="33" y="52"/>
                      <a:pt x="33" y="52"/>
                    </a:cubicBezTo>
                    <a:cubicBezTo>
                      <a:pt x="30" y="53"/>
                      <a:pt x="30" y="53"/>
                      <a:pt x="30" y="53"/>
                    </a:cubicBezTo>
                    <a:cubicBezTo>
                      <a:pt x="30" y="50"/>
                      <a:pt x="30" y="50"/>
                      <a:pt x="30" y="50"/>
                    </a:cubicBezTo>
                    <a:cubicBezTo>
                      <a:pt x="33" y="46"/>
                      <a:pt x="33" y="46"/>
                      <a:pt x="33" y="46"/>
                    </a:cubicBezTo>
                    <a:cubicBezTo>
                      <a:pt x="35" y="46"/>
                      <a:pt x="35" y="46"/>
                      <a:pt x="35" y="46"/>
                    </a:cubicBezTo>
                    <a:cubicBezTo>
                      <a:pt x="42" y="37"/>
                      <a:pt x="42" y="37"/>
                      <a:pt x="42" y="37"/>
                    </a:cubicBezTo>
                    <a:cubicBezTo>
                      <a:pt x="43" y="34"/>
                      <a:pt x="43" y="34"/>
                      <a:pt x="43" y="34"/>
                    </a:cubicBezTo>
                    <a:cubicBezTo>
                      <a:pt x="41" y="30"/>
                      <a:pt x="41" y="30"/>
                      <a:pt x="41" y="30"/>
                    </a:cubicBezTo>
                    <a:cubicBezTo>
                      <a:pt x="41" y="20"/>
                      <a:pt x="41" y="20"/>
                      <a:pt x="41" y="20"/>
                    </a:cubicBezTo>
                    <a:cubicBezTo>
                      <a:pt x="42" y="19"/>
                      <a:pt x="42" y="19"/>
                      <a:pt x="42" y="19"/>
                    </a:cubicBezTo>
                    <a:cubicBezTo>
                      <a:pt x="40" y="15"/>
                      <a:pt x="40" y="15"/>
                      <a:pt x="40" y="15"/>
                    </a:cubicBezTo>
                    <a:cubicBezTo>
                      <a:pt x="38" y="18"/>
                      <a:pt x="38" y="18"/>
                      <a:pt x="38" y="18"/>
                    </a:cubicBezTo>
                    <a:cubicBezTo>
                      <a:pt x="34" y="17"/>
                      <a:pt x="34" y="17"/>
                      <a:pt x="34" y="17"/>
                    </a:cubicBezTo>
                    <a:cubicBezTo>
                      <a:pt x="32" y="15"/>
                      <a:pt x="32" y="15"/>
                      <a:pt x="32" y="15"/>
                    </a:cubicBezTo>
                    <a:cubicBezTo>
                      <a:pt x="32" y="11"/>
                      <a:pt x="32" y="11"/>
                      <a:pt x="32" y="11"/>
                    </a:cubicBezTo>
                    <a:cubicBezTo>
                      <a:pt x="32" y="8"/>
                      <a:pt x="32" y="8"/>
                      <a:pt x="32" y="8"/>
                    </a:cubicBezTo>
                    <a:cubicBezTo>
                      <a:pt x="26" y="6"/>
                      <a:pt x="26" y="6"/>
                      <a:pt x="26" y="6"/>
                    </a:cubicBezTo>
                    <a:cubicBezTo>
                      <a:pt x="23" y="2"/>
                      <a:pt x="23" y="2"/>
                      <a:pt x="23" y="2"/>
                    </a:cubicBezTo>
                    <a:cubicBezTo>
                      <a:pt x="19" y="2"/>
                      <a:pt x="19" y="2"/>
                      <a:pt x="19" y="2"/>
                    </a:cubicBezTo>
                    <a:cubicBezTo>
                      <a:pt x="15" y="0"/>
                      <a:pt x="15" y="0"/>
                      <a:pt x="15" y="0"/>
                    </a:cubicBezTo>
                    <a:cubicBezTo>
                      <a:pt x="14" y="2"/>
                      <a:pt x="14" y="2"/>
                      <a:pt x="14" y="2"/>
                    </a:cubicBezTo>
                    <a:cubicBezTo>
                      <a:pt x="7" y="3"/>
                      <a:pt x="7" y="3"/>
                      <a:pt x="7" y="3"/>
                    </a:cubicBezTo>
                    <a:cubicBezTo>
                      <a:pt x="6" y="4"/>
                      <a:pt x="6" y="4"/>
                      <a:pt x="6" y="4"/>
                    </a:cubicBezTo>
                    <a:cubicBezTo>
                      <a:pt x="4" y="5"/>
                      <a:pt x="4" y="5"/>
                      <a:pt x="4" y="5"/>
                    </a:cubicBezTo>
                    <a:cubicBezTo>
                      <a:pt x="3" y="8"/>
                      <a:pt x="3" y="8"/>
                      <a:pt x="3" y="8"/>
                    </a:cubicBezTo>
                    <a:cubicBezTo>
                      <a:pt x="5" y="12"/>
                      <a:pt x="5" y="12"/>
                      <a:pt x="5" y="12"/>
                    </a:cubicBezTo>
                    <a:cubicBezTo>
                      <a:pt x="7" y="17"/>
                      <a:pt x="7" y="17"/>
                      <a:pt x="7" y="17"/>
                    </a:cubicBezTo>
                    <a:cubicBezTo>
                      <a:pt x="4" y="16"/>
                      <a:pt x="4" y="16"/>
                      <a:pt x="4" y="16"/>
                    </a:cubicBez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8" name="Freeform 1046">
                <a:extLst>
                  <a:ext uri="{FF2B5EF4-FFF2-40B4-BE49-F238E27FC236}">
                    <a16:creationId xmlns:a16="http://schemas.microsoft.com/office/drawing/2014/main" id="{27F18EA4-947C-D04C-BC35-40434DBF05DC}"/>
                  </a:ext>
                </a:extLst>
              </p:cNvPr>
              <p:cNvSpPr>
                <a:spLocks/>
              </p:cNvSpPr>
              <p:nvPr/>
            </p:nvSpPr>
            <p:spPr bwMode="auto">
              <a:xfrm>
                <a:off x="2797" y="999"/>
                <a:ext cx="3" cy="4"/>
              </a:xfrm>
              <a:custGeom>
                <a:avLst/>
                <a:gdLst>
                  <a:gd name="T0" fmla="*/ 4 w 4"/>
                  <a:gd name="T1" fmla="*/ 1 h 4"/>
                  <a:gd name="T2" fmla="*/ 3 w 4"/>
                  <a:gd name="T3" fmla="*/ 0 h 4"/>
                  <a:gd name="T4" fmla="*/ 0 w 4"/>
                  <a:gd name="T5" fmla="*/ 2 h 4"/>
                  <a:gd name="T6" fmla="*/ 1 w 4"/>
                  <a:gd name="T7" fmla="*/ 4 h 4"/>
                  <a:gd name="T8" fmla="*/ 3 w 4"/>
                  <a:gd name="T9" fmla="*/ 4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cubicBezTo>
                      <a:pt x="3" y="0"/>
                      <a:pt x="3" y="0"/>
                      <a:pt x="3" y="0"/>
                    </a:cubicBezTo>
                    <a:cubicBezTo>
                      <a:pt x="0" y="2"/>
                      <a:pt x="0" y="2"/>
                      <a:pt x="0" y="2"/>
                    </a:cubicBezTo>
                    <a:cubicBezTo>
                      <a:pt x="0" y="2"/>
                      <a:pt x="1" y="4"/>
                      <a:pt x="1" y="4"/>
                    </a:cubicBezTo>
                    <a:cubicBezTo>
                      <a:pt x="3" y="4"/>
                      <a:pt x="3" y="4"/>
                      <a:pt x="3" y="4"/>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9" name="Freeform 1047">
                <a:extLst>
                  <a:ext uri="{FF2B5EF4-FFF2-40B4-BE49-F238E27FC236}">
                    <a16:creationId xmlns:a16="http://schemas.microsoft.com/office/drawing/2014/main" id="{199CA89F-C289-F046-A59F-7803DAE7FD0B}"/>
                  </a:ext>
                </a:extLst>
              </p:cNvPr>
              <p:cNvSpPr>
                <a:spLocks/>
              </p:cNvSpPr>
              <p:nvPr/>
            </p:nvSpPr>
            <p:spPr bwMode="auto">
              <a:xfrm>
                <a:off x="2715" y="860"/>
                <a:ext cx="3" cy="8"/>
              </a:xfrm>
              <a:custGeom>
                <a:avLst/>
                <a:gdLst>
                  <a:gd name="T0" fmla="*/ 0 w 3"/>
                  <a:gd name="T1" fmla="*/ 1 h 8"/>
                  <a:gd name="T2" fmla="*/ 0 w 3"/>
                  <a:gd name="T3" fmla="*/ 2 h 8"/>
                  <a:gd name="T4" fmla="*/ 0 w 3"/>
                  <a:gd name="T5" fmla="*/ 6 h 8"/>
                  <a:gd name="T6" fmla="*/ 0 w 3"/>
                  <a:gd name="T7" fmla="*/ 8 h 8"/>
                  <a:gd name="T8" fmla="*/ 2 w 3"/>
                  <a:gd name="T9" fmla="*/ 8 h 8"/>
                  <a:gd name="T10" fmla="*/ 3 w 3"/>
                  <a:gd name="T11" fmla="*/ 6 h 8"/>
                  <a:gd name="T12" fmla="*/ 2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0" y="2"/>
                    </a:lnTo>
                    <a:lnTo>
                      <a:pt x="0" y="6"/>
                    </a:lnTo>
                    <a:lnTo>
                      <a:pt x="0" y="8"/>
                    </a:lnTo>
                    <a:lnTo>
                      <a:pt x="2" y="8"/>
                    </a:lnTo>
                    <a:lnTo>
                      <a:pt x="3"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0" name="Freeform 1048">
                <a:extLst>
                  <a:ext uri="{FF2B5EF4-FFF2-40B4-BE49-F238E27FC236}">
                    <a16:creationId xmlns:a16="http://schemas.microsoft.com/office/drawing/2014/main" id="{AABC7E52-C0DA-9E40-A40D-962A206D7F00}"/>
                  </a:ext>
                </a:extLst>
              </p:cNvPr>
              <p:cNvSpPr>
                <a:spLocks/>
              </p:cNvSpPr>
              <p:nvPr/>
            </p:nvSpPr>
            <p:spPr bwMode="auto">
              <a:xfrm>
                <a:off x="2626" y="976"/>
                <a:ext cx="6" cy="8"/>
              </a:xfrm>
              <a:custGeom>
                <a:avLst/>
                <a:gdLst>
                  <a:gd name="T0" fmla="*/ 1 w 6"/>
                  <a:gd name="T1" fmla="*/ 2 h 8"/>
                  <a:gd name="T2" fmla="*/ 0 w 6"/>
                  <a:gd name="T3" fmla="*/ 2 h 8"/>
                  <a:gd name="T4" fmla="*/ 0 w 6"/>
                  <a:gd name="T5" fmla="*/ 7 h 8"/>
                  <a:gd name="T6" fmla="*/ 2 w 6"/>
                  <a:gd name="T7" fmla="*/ 8 h 8"/>
                  <a:gd name="T8" fmla="*/ 3 w 6"/>
                  <a:gd name="T9" fmla="*/ 8 h 8"/>
                  <a:gd name="T10" fmla="*/ 4 w 6"/>
                  <a:gd name="T11" fmla="*/ 6 h 8"/>
                  <a:gd name="T12" fmla="*/ 5 w 6"/>
                  <a:gd name="T13" fmla="*/ 6 h 8"/>
                  <a:gd name="T14" fmla="*/ 5 w 6"/>
                  <a:gd name="T15" fmla="*/ 4 h 8"/>
                  <a:gd name="T16" fmla="*/ 6 w 6"/>
                  <a:gd name="T17" fmla="*/ 2 h 8"/>
                  <a:gd name="T18" fmla="*/ 5 w 6"/>
                  <a:gd name="T19" fmla="*/ 1 h 8"/>
                  <a:gd name="T20" fmla="*/ 4 w 6"/>
                  <a:gd name="T21" fmla="*/ 0 h 8"/>
                  <a:gd name="T22" fmla="*/ 2 w 6"/>
                  <a:gd name="T23" fmla="*/ 0 h 8"/>
                  <a:gd name="T24" fmla="*/ 1 w 6"/>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1" y="2"/>
                    </a:moveTo>
                    <a:lnTo>
                      <a:pt x="0" y="2"/>
                    </a:lnTo>
                    <a:lnTo>
                      <a:pt x="0" y="7"/>
                    </a:lnTo>
                    <a:lnTo>
                      <a:pt x="2" y="8"/>
                    </a:lnTo>
                    <a:lnTo>
                      <a:pt x="3" y="8"/>
                    </a:lnTo>
                    <a:lnTo>
                      <a:pt x="4" y="6"/>
                    </a:lnTo>
                    <a:lnTo>
                      <a:pt x="5" y="6"/>
                    </a:lnTo>
                    <a:lnTo>
                      <a:pt x="5" y="4"/>
                    </a:lnTo>
                    <a:lnTo>
                      <a:pt x="6" y="2"/>
                    </a:lnTo>
                    <a:lnTo>
                      <a:pt x="5" y="1"/>
                    </a:lnTo>
                    <a:lnTo>
                      <a:pt x="4" y="0"/>
                    </a:lnTo>
                    <a:lnTo>
                      <a:pt x="2"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1" name="Freeform 1049">
                <a:extLst>
                  <a:ext uri="{FF2B5EF4-FFF2-40B4-BE49-F238E27FC236}">
                    <a16:creationId xmlns:a16="http://schemas.microsoft.com/office/drawing/2014/main" id="{DB8E8153-14BB-7349-B684-3DD63D44654C}"/>
                  </a:ext>
                </a:extLst>
              </p:cNvPr>
              <p:cNvSpPr>
                <a:spLocks/>
              </p:cNvSpPr>
              <p:nvPr/>
            </p:nvSpPr>
            <p:spPr bwMode="auto">
              <a:xfrm>
                <a:off x="2629" y="971"/>
                <a:ext cx="2" cy="3"/>
              </a:xfrm>
              <a:custGeom>
                <a:avLst/>
                <a:gdLst>
                  <a:gd name="T0" fmla="*/ 2 w 2"/>
                  <a:gd name="T1" fmla="*/ 0 h 3"/>
                  <a:gd name="T2" fmla="*/ 2 w 2"/>
                  <a:gd name="T3" fmla="*/ 0 h 3"/>
                  <a:gd name="T4" fmla="*/ 0 w 2"/>
                  <a:gd name="T5" fmla="*/ 1 h 3"/>
                  <a:gd name="T6" fmla="*/ 0 w 2"/>
                  <a:gd name="T7" fmla="*/ 3 h 3"/>
                  <a:gd name="T8" fmla="*/ 2 w 2"/>
                  <a:gd name="T9" fmla="*/ 2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0" y="1"/>
                    </a:lnTo>
                    <a:lnTo>
                      <a:pt x="0" y="3"/>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2" name="Freeform 1050">
                <a:extLst>
                  <a:ext uri="{FF2B5EF4-FFF2-40B4-BE49-F238E27FC236}">
                    <a16:creationId xmlns:a16="http://schemas.microsoft.com/office/drawing/2014/main" id="{81A96F25-B173-D343-BA86-C98ED9EB9335}"/>
                  </a:ext>
                </a:extLst>
              </p:cNvPr>
              <p:cNvSpPr>
                <a:spLocks/>
              </p:cNvSpPr>
              <p:nvPr/>
            </p:nvSpPr>
            <p:spPr bwMode="auto">
              <a:xfrm>
                <a:off x="2624" y="980"/>
                <a:ext cx="33" cy="44"/>
              </a:xfrm>
              <a:custGeom>
                <a:avLst/>
                <a:gdLst>
                  <a:gd name="T0" fmla="*/ 0 w 33"/>
                  <a:gd name="T1" fmla="*/ 21 h 44"/>
                  <a:gd name="T2" fmla="*/ 1 w 33"/>
                  <a:gd name="T3" fmla="*/ 23 h 44"/>
                  <a:gd name="T4" fmla="*/ 1 w 33"/>
                  <a:gd name="T5" fmla="*/ 26 h 44"/>
                  <a:gd name="T6" fmla="*/ 3 w 33"/>
                  <a:gd name="T7" fmla="*/ 24 h 44"/>
                  <a:gd name="T8" fmla="*/ 3 w 33"/>
                  <a:gd name="T9" fmla="*/ 28 h 44"/>
                  <a:gd name="T10" fmla="*/ 5 w 33"/>
                  <a:gd name="T11" fmla="*/ 31 h 44"/>
                  <a:gd name="T12" fmla="*/ 7 w 33"/>
                  <a:gd name="T13" fmla="*/ 31 h 44"/>
                  <a:gd name="T14" fmla="*/ 8 w 33"/>
                  <a:gd name="T15" fmla="*/ 34 h 44"/>
                  <a:gd name="T16" fmla="*/ 11 w 33"/>
                  <a:gd name="T17" fmla="*/ 33 h 44"/>
                  <a:gd name="T18" fmla="*/ 11 w 33"/>
                  <a:gd name="T19" fmla="*/ 39 h 44"/>
                  <a:gd name="T20" fmla="*/ 14 w 33"/>
                  <a:gd name="T21" fmla="*/ 41 h 44"/>
                  <a:gd name="T22" fmla="*/ 21 w 33"/>
                  <a:gd name="T23" fmla="*/ 43 h 44"/>
                  <a:gd name="T24" fmla="*/ 24 w 33"/>
                  <a:gd name="T25" fmla="*/ 44 h 44"/>
                  <a:gd name="T26" fmla="*/ 24 w 33"/>
                  <a:gd name="T27" fmla="*/ 41 h 44"/>
                  <a:gd name="T28" fmla="*/ 28 w 33"/>
                  <a:gd name="T29" fmla="*/ 36 h 44"/>
                  <a:gd name="T30" fmla="*/ 29 w 33"/>
                  <a:gd name="T31" fmla="*/ 28 h 44"/>
                  <a:gd name="T32" fmla="*/ 32 w 33"/>
                  <a:gd name="T33" fmla="*/ 21 h 44"/>
                  <a:gd name="T34" fmla="*/ 33 w 33"/>
                  <a:gd name="T35" fmla="*/ 16 h 44"/>
                  <a:gd name="T36" fmla="*/ 30 w 33"/>
                  <a:gd name="T37" fmla="*/ 9 h 44"/>
                  <a:gd name="T38" fmla="*/ 28 w 33"/>
                  <a:gd name="T39" fmla="*/ 5 h 44"/>
                  <a:gd name="T40" fmla="*/ 24 w 33"/>
                  <a:gd name="T41" fmla="*/ 0 h 44"/>
                  <a:gd name="T42" fmla="*/ 19 w 33"/>
                  <a:gd name="T43" fmla="*/ 0 h 44"/>
                  <a:gd name="T44" fmla="*/ 14 w 33"/>
                  <a:gd name="T45" fmla="*/ 2 h 44"/>
                  <a:gd name="T46" fmla="*/ 16 w 33"/>
                  <a:gd name="T47" fmla="*/ 6 h 44"/>
                  <a:gd name="T48" fmla="*/ 13 w 33"/>
                  <a:gd name="T49" fmla="*/ 4 h 44"/>
                  <a:gd name="T50" fmla="*/ 10 w 33"/>
                  <a:gd name="T51" fmla="*/ 5 h 44"/>
                  <a:gd name="T52" fmla="*/ 13 w 33"/>
                  <a:gd name="T53" fmla="*/ 7 h 44"/>
                  <a:gd name="T54" fmla="*/ 9 w 33"/>
                  <a:gd name="T55" fmla="*/ 9 h 44"/>
                  <a:gd name="T56" fmla="*/ 9 w 33"/>
                  <a:gd name="T57" fmla="*/ 13 h 44"/>
                  <a:gd name="T58" fmla="*/ 10 w 33"/>
                  <a:gd name="T59" fmla="*/ 15 h 44"/>
                  <a:gd name="T60" fmla="*/ 4 w 33"/>
                  <a:gd name="T61" fmla="*/ 15 h 44"/>
                  <a:gd name="T62" fmla="*/ 1 w 33"/>
                  <a:gd name="T63"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44">
                    <a:moveTo>
                      <a:pt x="1" y="20"/>
                    </a:moveTo>
                    <a:lnTo>
                      <a:pt x="0" y="21"/>
                    </a:lnTo>
                    <a:lnTo>
                      <a:pt x="0" y="23"/>
                    </a:lnTo>
                    <a:lnTo>
                      <a:pt x="1" y="23"/>
                    </a:lnTo>
                    <a:lnTo>
                      <a:pt x="1" y="24"/>
                    </a:lnTo>
                    <a:lnTo>
                      <a:pt x="1" y="26"/>
                    </a:lnTo>
                    <a:lnTo>
                      <a:pt x="1" y="26"/>
                    </a:lnTo>
                    <a:lnTo>
                      <a:pt x="3" y="24"/>
                    </a:lnTo>
                    <a:lnTo>
                      <a:pt x="4" y="25"/>
                    </a:lnTo>
                    <a:lnTo>
                      <a:pt x="3" y="28"/>
                    </a:lnTo>
                    <a:lnTo>
                      <a:pt x="3" y="30"/>
                    </a:lnTo>
                    <a:lnTo>
                      <a:pt x="5" y="31"/>
                    </a:lnTo>
                    <a:lnTo>
                      <a:pt x="6" y="30"/>
                    </a:lnTo>
                    <a:lnTo>
                      <a:pt x="7" y="31"/>
                    </a:lnTo>
                    <a:lnTo>
                      <a:pt x="7" y="34"/>
                    </a:lnTo>
                    <a:lnTo>
                      <a:pt x="8" y="34"/>
                    </a:lnTo>
                    <a:lnTo>
                      <a:pt x="9" y="32"/>
                    </a:lnTo>
                    <a:lnTo>
                      <a:pt x="11" y="33"/>
                    </a:lnTo>
                    <a:lnTo>
                      <a:pt x="11" y="37"/>
                    </a:lnTo>
                    <a:lnTo>
                      <a:pt x="11" y="39"/>
                    </a:lnTo>
                    <a:lnTo>
                      <a:pt x="14" y="38"/>
                    </a:lnTo>
                    <a:lnTo>
                      <a:pt x="14" y="41"/>
                    </a:lnTo>
                    <a:lnTo>
                      <a:pt x="17" y="41"/>
                    </a:lnTo>
                    <a:lnTo>
                      <a:pt x="21" y="43"/>
                    </a:lnTo>
                    <a:lnTo>
                      <a:pt x="23" y="43"/>
                    </a:lnTo>
                    <a:lnTo>
                      <a:pt x="24" y="44"/>
                    </a:lnTo>
                    <a:lnTo>
                      <a:pt x="25" y="43"/>
                    </a:lnTo>
                    <a:lnTo>
                      <a:pt x="24" y="41"/>
                    </a:lnTo>
                    <a:lnTo>
                      <a:pt x="26" y="40"/>
                    </a:lnTo>
                    <a:lnTo>
                      <a:pt x="28" y="36"/>
                    </a:lnTo>
                    <a:lnTo>
                      <a:pt x="27" y="33"/>
                    </a:lnTo>
                    <a:lnTo>
                      <a:pt x="29" y="28"/>
                    </a:lnTo>
                    <a:lnTo>
                      <a:pt x="30" y="26"/>
                    </a:lnTo>
                    <a:lnTo>
                      <a:pt x="32" y="21"/>
                    </a:lnTo>
                    <a:lnTo>
                      <a:pt x="32" y="16"/>
                    </a:lnTo>
                    <a:lnTo>
                      <a:pt x="33" y="16"/>
                    </a:lnTo>
                    <a:lnTo>
                      <a:pt x="32" y="12"/>
                    </a:lnTo>
                    <a:lnTo>
                      <a:pt x="30" y="9"/>
                    </a:lnTo>
                    <a:lnTo>
                      <a:pt x="30" y="6"/>
                    </a:lnTo>
                    <a:lnTo>
                      <a:pt x="28" y="5"/>
                    </a:lnTo>
                    <a:lnTo>
                      <a:pt x="28" y="2"/>
                    </a:lnTo>
                    <a:lnTo>
                      <a:pt x="24" y="0"/>
                    </a:lnTo>
                    <a:lnTo>
                      <a:pt x="21" y="1"/>
                    </a:lnTo>
                    <a:lnTo>
                      <a:pt x="19" y="0"/>
                    </a:lnTo>
                    <a:lnTo>
                      <a:pt x="15" y="1"/>
                    </a:lnTo>
                    <a:lnTo>
                      <a:pt x="14" y="2"/>
                    </a:lnTo>
                    <a:lnTo>
                      <a:pt x="16" y="5"/>
                    </a:lnTo>
                    <a:lnTo>
                      <a:pt x="16" y="6"/>
                    </a:lnTo>
                    <a:lnTo>
                      <a:pt x="15" y="6"/>
                    </a:lnTo>
                    <a:lnTo>
                      <a:pt x="13" y="4"/>
                    </a:lnTo>
                    <a:lnTo>
                      <a:pt x="11" y="4"/>
                    </a:lnTo>
                    <a:lnTo>
                      <a:pt x="10" y="5"/>
                    </a:lnTo>
                    <a:lnTo>
                      <a:pt x="12" y="5"/>
                    </a:lnTo>
                    <a:lnTo>
                      <a:pt x="13" y="7"/>
                    </a:lnTo>
                    <a:lnTo>
                      <a:pt x="13" y="9"/>
                    </a:lnTo>
                    <a:lnTo>
                      <a:pt x="9" y="9"/>
                    </a:lnTo>
                    <a:lnTo>
                      <a:pt x="8" y="10"/>
                    </a:lnTo>
                    <a:lnTo>
                      <a:pt x="9" y="13"/>
                    </a:lnTo>
                    <a:lnTo>
                      <a:pt x="10" y="13"/>
                    </a:lnTo>
                    <a:lnTo>
                      <a:pt x="10" y="15"/>
                    </a:lnTo>
                    <a:lnTo>
                      <a:pt x="7" y="13"/>
                    </a:lnTo>
                    <a:lnTo>
                      <a:pt x="4" y="15"/>
                    </a:lnTo>
                    <a:lnTo>
                      <a:pt x="1" y="17"/>
                    </a:lnTo>
                    <a:lnTo>
                      <a:pt x="1"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3" name="Freeform 1051">
                <a:extLst>
                  <a:ext uri="{FF2B5EF4-FFF2-40B4-BE49-F238E27FC236}">
                    <a16:creationId xmlns:a16="http://schemas.microsoft.com/office/drawing/2014/main" id="{D735554E-7DBF-5F47-AC9A-3C76512C4DCF}"/>
                  </a:ext>
                </a:extLst>
              </p:cNvPr>
              <p:cNvSpPr>
                <a:spLocks/>
              </p:cNvSpPr>
              <p:nvPr/>
            </p:nvSpPr>
            <p:spPr bwMode="auto">
              <a:xfrm>
                <a:off x="2646" y="837"/>
                <a:ext cx="3" cy="3"/>
              </a:xfrm>
              <a:custGeom>
                <a:avLst/>
                <a:gdLst>
                  <a:gd name="T0" fmla="*/ 3 w 3"/>
                  <a:gd name="T1" fmla="*/ 0 h 3"/>
                  <a:gd name="T2" fmla="*/ 3 w 3"/>
                  <a:gd name="T3" fmla="*/ 0 h 3"/>
                  <a:gd name="T4" fmla="*/ 1 w 3"/>
                  <a:gd name="T5" fmla="*/ 0 h 3"/>
                  <a:gd name="T6" fmla="*/ 0 w 3"/>
                  <a:gd name="T7" fmla="*/ 2 h 3"/>
                  <a:gd name="T8" fmla="*/ 1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1" y="0"/>
                    </a:lnTo>
                    <a:lnTo>
                      <a:pt x="0" y="2"/>
                    </a:lnTo>
                    <a:lnTo>
                      <a:pt x="1" y="3"/>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4" name="Freeform 1052">
                <a:extLst>
                  <a:ext uri="{FF2B5EF4-FFF2-40B4-BE49-F238E27FC236}">
                    <a16:creationId xmlns:a16="http://schemas.microsoft.com/office/drawing/2014/main" id="{50D4804E-3EF5-2540-A789-429C5DAED32E}"/>
                  </a:ext>
                </a:extLst>
              </p:cNvPr>
              <p:cNvSpPr>
                <a:spLocks/>
              </p:cNvSpPr>
              <p:nvPr/>
            </p:nvSpPr>
            <p:spPr bwMode="auto">
              <a:xfrm>
                <a:off x="2634" y="965"/>
                <a:ext cx="4" cy="4"/>
              </a:xfrm>
              <a:custGeom>
                <a:avLst/>
                <a:gdLst>
                  <a:gd name="T0" fmla="*/ 2 w 4"/>
                  <a:gd name="T1" fmla="*/ 4 h 4"/>
                  <a:gd name="T2" fmla="*/ 3 w 4"/>
                  <a:gd name="T3" fmla="*/ 3 h 4"/>
                  <a:gd name="T4" fmla="*/ 4 w 4"/>
                  <a:gd name="T5" fmla="*/ 1 h 4"/>
                  <a:gd name="T6" fmla="*/ 4 w 4"/>
                  <a:gd name="T7" fmla="*/ 0 h 4"/>
                  <a:gd name="T8" fmla="*/ 1 w 4"/>
                  <a:gd name="T9" fmla="*/ 1 h 4"/>
                  <a:gd name="T10" fmla="*/ 0 w 4"/>
                  <a:gd name="T11" fmla="*/ 3 h 4"/>
                  <a:gd name="T12" fmla="*/ 1 w 4"/>
                  <a:gd name="T13" fmla="*/ 4 h 4"/>
                  <a:gd name="T14" fmla="*/ 2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4"/>
                    </a:moveTo>
                    <a:lnTo>
                      <a:pt x="3" y="3"/>
                    </a:lnTo>
                    <a:lnTo>
                      <a:pt x="4" y="1"/>
                    </a:lnTo>
                    <a:lnTo>
                      <a:pt x="4" y="0"/>
                    </a:lnTo>
                    <a:lnTo>
                      <a:pt x="1" y="1"/>
                    </a:lnTo>
                    <a:lnTo>
                      <a:pt x="0" y="3"/>
                    </a:lnTo>
                    <a:lnTo>
                      <a:pt x="1"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5" name="Freeform 1053">
                <a:extLst>
                  <a:ext uri="{FF2B5EF4-FFF2-40B4-BE49-F238E27FC236}">
                    <a16:creationId xmlns:a16="http://schemas.microsoft.com/office/drawing/2014/main" id="{E0AC2CD4-1A4C-8E4C-84A1-CA75A4624CBC}"/>
                  </a:ext>
                </a:extLst>
              </p:cNvPr>
              <p:cNvSpPr>
                <a:spLocks/>
              </p:cNvSpPr>
              <p:nvPr/>
            </p:nvSpPr>
            <p:spPr bwMode="auto">
              <a:xfrm>
                <a:off x="2756" y="1099"/>
                <a:ext cx="45" cy="52"/>
              </a:xfrm>
              <a:custGeom>
                <a:avLst/>
                <a:gdLst>
                  <a:gd name="T0" fmla="*/ 14 w 45"/>
                  <a:gd name="T1" fmla="*/ 48 h 52"/>
                  <a:gd name="T2" fmla="*/ 17 w 45"/>
                  <a:gd name="T3" fmla="*/ 45 h 52"/>
                  <a:gd name="T4" fmla="*/ 19 w 45"/>
                  <a:gd name="T5" fmla="*/ 45 h 52"/>
                  <a:gd name="T6" fmla="*/ 23 w 45"/>
                  <a:gd name="T7" fmla="*/ 43 h 52"/>
                  <a:gd name="T8" fmla="*/ 25 w 45"/>
                  <a:gd name="T9" fmla="*/ 45 h 52"/>
                  <a:gd name="T10" fmla="*/ 27 w 45"/>
                  <a:gd name="T11" fmla="*/ 45 h 52"/>
                  <a:gd name="T12" fmla="*/ 30 w 45"/>
                  <a:gd name="T13" fmla="*/ 45 h 52"/>
                  <a:gd name="T14" fmla="*/ 31 w 45"/>
                  <a:gd name="T15" fmla="*/ 47 h 52"/>
                  <a:gd name="T16" fmla="*/ 37 w 45"/>
                  <a:gd name="T17" fmla="*/ 49 h 52"/>
                  <a:gd name="T18" fmla="*/ 38 w 45"/>
                  <a:gd name="T19" fmla="*/ 50 h 52"/>
                  <a:gd name="T20" fmla="*/ 43 w 45"/>
                  <a:gd name="T21" fmla="*/ 52 h 52"/>
                  <a:gd name="T22" fmla="*/ 44 w 45"/>
                  <a:gd name="T23" fmla="*/ 49 h 52"/>
                  <a:gd name="T24" fmla="*/ 45 w 45"/>
                  <a:gd name="T25" fmla="*/ 48 h 52"/>
                  <a:gd name="T26" fmla="*/ 45 w 45"/>
                  <a:gd name="T27" fmla="*/ 46 h 52"/>
                  <a:gd name="T28" fmla="*/ 42 w 45"/>
                  <a:gd name="T29" fmla="*/ 45 h 52"/>
                  <a:gd name="T30" fmla="*/ 44 w 45"/>
                  <a:gd name="T31" fmla="*/ 42 h 52"/>
                  <a:gd name="T32" fmla="*/ 44 w 45"/>
                  <a:gd name="T33" fmla="*/ 40 h 52"/>
                  <a:gd name="T34" fmla="*/ 42 w 45"/>
                  <a:gd name="T35" fmla="*/ 36 h 52"/>
                  <a:gd name="T36" fmla="*/ 43 w 45"/>
                  <a:gd name="T37" fmla="*/ 35 h 52"/>
                  <a:gd name="T38" fmla="*/ 42 w 45"/>
                  <a:gd name="T39" fmla="*/ 31 h 52"/>
                  <a:gd name="T40" fmla="*/ 43 w 45"/>
                  <a:gd name="T41" fmla="*/ 30 h 52"/>
                  <a:gd name="T42" fmla="*/ 41 w 45"/>
                  <a:gd name="T43" fmla="*/ 28 h 52"/>
                  <a:gd name="T44" fmla="*/ 40 w 45"/>
                  <a:gd name="T45" fmla="*/ 25 h 52"/>
                  <a:gd name="T46" fmla="*/ 42 w 45"/>
                  <a:gd name="T47" fmla="*/ 22 h 52"/>
                  <a:gd name="T48" fmla="*/ 40 w 45"/>
                  <a:gd name="T49" fmla="*/ 18 h 52"/>
                  <a:gd name="T50" fmla="*/ 36 w 45"/>
                  <a:gd name="T51" fmla="*/ 15 h 52"/>
                  <a:gd name="T52" fmla="*/ 35 w 45"/>
                  <a:gd name="T53" fmla="*/ 12 h 52"/>
                  <a:gd name="T54" fmla="*/ 34 w 45"/>
                  <a:gd name="T55" fmla="*/ 11 h 52"/>
                  <a:gd name="T56" fmla="*/ 30 w 45"/>
                  <a:gd name="T57" fmla="*/ 11 h 52"/>
                  <a:gd name="T58" fmla="*/ 24 w 45"/>
                  <a:gd name="T59" fmla="*/ 9 h 52"/>
                  <a:gd name="T60" fmla="*/ 24 w 45"/>
                  <a:gd name="T61" fmla="*/ 11 h 52"/>
                  <a:gd name="T62" fmla="*/ 21 w 45"/>
                  <a:gd name="T63" fmla="*/ 9 h 52"/>
                  <a:gd name="T64" fmla="*/ 18 w 45"/>
                  <a:gd name="T65" fmla="*/ 7 h 52"/>
                  <a:gd name="T66" fmla="*/ 13 w 45"/>
                  <a:gd name="T67" fmla="*/ 4 h 52"/>
                  <a:gd name="T68" fmla="*/ 12 w 45"/>
                  <a:gd name="T69" fmla="*/ 1 h 52"/>
                  <a:gd name="T70" fmla="*/ 11 w 45"/>
                  <a:gd name="T71" fmla="*/ 0 h 52"/>
                  <a:gd name="T72" fmla="*/ 8 w 45"/>
                  <a:gd name="T73" fmla="*/ 0 h 52"/>
                  <a:gd name="T74" fmla="*/ 7 w 45"/>
                  <a:gd name="T75" fmla="*/ 5 h 52"/>
                  <a:gd name="T76" fmla="*/ 5 w 45"/>
                  <a:gd name="T77" fmla="*/ 7 h 52"/>
                  <a:gd name="T78" fmla="*/ 6 w 45"/>
                  <a:gd name="T79" fmla="*/ 11 h 52"/>
                  <a:gd name="T80" fmla="*/ 5 w 45"/>
                  <a:gd name="T81" fmla="*/ 13 h 52"/>
                  <a:gd name="T82" fmla="*/ 4 w 45"/>
                  <a:gd name="T83" fmla="*/ 13 h 52"/>
                  <a:gd name="T84" fmla="*/ 0 w 45"/>
                  <a:gd name="T85" fmla="*/ 20 h 52"/>
                  <a:gd name="T86" fmla="*/ 4 w 45"/>
                  <a:gd name="T87" fmla="*/ 22 h 52"/>
                  <a:gd name="T88" fmla="*/ 6 w 45"/>
                  <a:gd name="T89" fmla="*/ 23 h 52"/>
                  <a:gd name="T90" fmla="*/ 6 w 45"/>
                  <a:gd name="T91" fmla="*/ 25 h 52"/>
                  <a:gd name="T92" fmla="*/ 5 w 45"/>
                  <a:gd name="T93" fmla="*/ 28 h 52"/>
                  <a:gd name="T94" fmla="*/ 5 w 45"/>
                  <a:gd name="T95" fmla="*/ 30 h 52"/>
                  <a:gd name="T96" fmla="*/ 2 w 45"/>
                  <a:gd name="T97" fmla="*/ 32 h 52"/>
                  <a:gd name="T98" fmla="*/ 1 w 45"/>
                  <a:gd name="T99" fmla="*/ 37 h 52"/>
                  <a:gd name="T100" fmla="*/ 3 w 45"/>
                  <a:gd name="T101" fmla="*/ 40 h 52"/>
                  <a:gd name="T102" fmla="*/ 4 w 45"/>
                  <a:gd name="T103" fmla="*/ 41 h 52"/>
                  <a:gd name="T104" fmla="*/ 5 w 45"/>
                  <a:gd name="T105" fmla="*/ 45 h 52"/>
                  <a:gd name="T106" fmla="*/ 8 w 45"/>
                  <a:gd name="T107" fmla="*/ 46 h 52"/>
                  <a:gd name="T108" fmla="*/ 12 w 45"/>
                  <a:gd name="T109" fmla="*/ 49 h 52"/>
                  <a:gd name="T110" fmla="*/ 14 w 45"/>
                  <a:gd name="T11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52">
                    <a:moveTo>
                      <a:pt x="14" y="48"/>
                    </a:moveTo>
                    <a:lnTo>
                      <a:pt x="17" y="45"/>
                    </a:lnTo>
                    <a:lnTo>
                      <a:pt x="19" y="45"/>
                    </a:lnTo>
                    <a:lnTo>
                      <a:pt x="23" y="43"/>
                    </a:lnTo>
                    <a:lnTo>
                      <a:pt x="25" y="45"/>
                    </a:lnTo>
                    <a:lnTo>
                      <a:pt x="27" y="45"/>
                    </a:lnTo>
                    <a:lnTo>
                      <a:pt x="30" y="45"/>
                    </a:lnTo>
                    <a:lnTo>
                      <a:pt x="31" y="47"/>
                    </a:lnTo>
                    <a:lnTo>
                      <a:pt x="37" y="49"/>
                    </a:lnTo>
                    <a:lnTo>
                      <a:pt x="38" y="50"/>
                    </a:lnTo>
                    <a:lnTo>
                      <a:pt x="43" y="52"/>
                    </a:lnTo>
                    <a:lnTo>
                      <a:pt x="44" y="49"/>
                    </a:lnTo>
                    <a:lnTo>
                      <a:pt x="45" y="48"/>
                    </a:lnTo>
                    <a:lnTo>
                      <a:pt x="45" y="46"/>
                    </a:lnTo>
                    <a:lnTo>
                      <a:pt x="42" y="45"/>
                    </a:lnTo>
                    <a:lnTo>
                      <a:pt x="44" y="42"/>
                    </a:lnTo>
                    <a:lnTo>
                      <a:pt x="44" y="40"/>
                    </a:lnTo>
                    <a:lnTo>
                      <a:pt x="42" y="36"/>
                    </a:lnTo>
                    <a:lnTo>
                      <a:pt x="43" y="35"/>
                    </a:lnTo>
                    <a:lnTo>
                      <a:pt x="42" y="31"/>
                    </a:lnTo>
                    <a:lnTo>
                      <a:pt x="43" y="30"/>
                    </a:lnTo>
                    <a:lnTo>
                      <a:pt x="41" y="28"/>
                    </a:lnTo>
                    <a:lnTo>
                      <a:pt x="40" y="25"/>
                    </a:lnTo>
                    <a:lnTo>
                      <a:pt x="42" y="22"/>
                    </a:lnTo>
                    <a:lnTo>
                      <a:pt x="40" y="18"/>
                    </a:lnTo>
                    <a:lnTo>
                      <a:pt x="36" y="15"/>
                    </a:lnTo>
                    <a:lnTo>
                      <a:pt x="35" y="12"/>
                    </a:lnTo>
                    <a:lnTo>
                      <a:pt x="34" y="11"/>
                    </a:lnTo>
                    <a:lnTo>
                      <a:pt x="30" y="11"/>
                    </a:lnTo>
                    <a:lnTo>
                      <a:pt x="24" y="9"/>
                    </a:lnTo>
                    <a:lnTo>
                      <a:pt x="24" y="11"/>
                    </a:lnTo>
                    <a:lnTo>
                      <a:pt x="21" y="9"/>
                    </a:lnTo>
                    <a:lnTo>
                      <a:pt x="18" y="7"/>
                    </a:lnTo>
                    <a:lnTo>
                      <a:pt x="13" y="4"/>
                    </a:lnTo>
                    <a:lnTo>
                      <a:pt x="12" y="1"/>
                    </a:lnTo>
                    <a:lnTo>
                      <a:pt x="11" y="0"/>
                    </a:lnTo>
                    <a:lnTo>
                      <a:pt x="8" y="0"/>
                    </a:lnTo>
                    <a:lnTo>
                      <a:pt x="7" y="5"/>
                    </a:lnTo>
                    <a:lnTo>
                      <a:pt x="5" y="7"/>
                    </a:lnTo>
                    <a:lnTo>
                      <a:pt x="6" y="11"/>
                    </a:lnTo>
                    <a:lnTo>
                      <a:pt x="5" y="13"/>
                    </a:lnTo>
                    <a:lnTo>
                      <a:pt x="4" y="13"/>
                    </a:lnTo>
                    <a:lnTo>
                      <a:pt x="0" y="20"/>
                    </a:lnTo>
                    <a:lnTo>
                      <a:pt x="4" y="22"/>
                    </a:lnTo>
                    <a:lnTo>
                      <a:pt x="6" y="23"/>
                    </a:lnTo>
                    <a:lnTo>
                      <a:pt x="6" y="25"/>
                    </a:lnTo>
                    <a:lnTo>
                      <a:pt x="5" y="28"/>
                    </a:lnTo>
                    <a:lnTo>
                      <a:pt x="5" y="30"/>
                    </a:lnTo>
                    <a:lnTo>
                      <a:pt x="2" y="32"/>
                    </a:lnTo>
                    <a:lnTo>
                      <a:pt x="1" y="37"/>
                    </a:lnTo>
                    <a:lnTo>
                      <a:pt x="3" y="40"/>
                    </a:lnTo>
                    <a:lnTo>
                      <a:pt x="4" y="41"/>
                    </a:lnTo>
                    <a:lnTo>
                      <a:pt x="5" y="45"/>
                    </a:lnTo>
                    <a:lnTo>
                      <a:pt x="8" y="46"/>
                    </a:lnTo>
                    <a:lnTo>
                      <a:pt x="12" y="49"/>
                    </a:lnTo>
                    <a:lnTo>
                      <a:pt x="14"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6" name="Freeform 1054">
                <a:extLst>
                  <a:ext uri="{FF2B5EF4-FFF2-40B4-BE49-F238E27FC236}">
                    <a16:creationId xmlns:a16="http://schemas.microsoft.com/office/drawing/2014/main" id="{1090BE1E-B0F2-D046-BB3D-4002F2F96B3D}"/>
                  </a:ext>
                </a:extLst>
              </p:cNvPr>
              <p:cNvSpPr>
                <a:spLocks/>
              </p:cNvSpPr>
              <p:nvPr/>
            </p:nvSpPr>
            <p:spPr bwMode="auto">
              <a:xfrm>
                <a:off x="2633" y="975"/>
                <a:ext cx="4" cy="6"/>
              </a:xfrm>
              <a:custGeom>
                <a:avLst/>
                <a:gdLst>
                  <a:gd name="T0" fmla="*/ 0 w 4"/>
                  <a:gd name="T1" fmla="*/ 3 h 6"/>
                  <a:gd name="T2" fmla="*/ 1 w 4"/>
                  <a:gd name="T3" fmla="*/ 4 h 6"/>
                  <a:gd name="T4" fmla="*/ 0 w 4"/>
                  <a:gd name="T5" fmla="*/ 6 h 6"/>
                  <a:gd name="T6" fmla="*/ 2 w 4"/>
                  <a:gd name="T7" fmla="*/ 6 h 6"/>
                  <a:gd name="T8" fmla="*/ 4 w 4"/>
                  <a:gd name="T9" fmla="*/ 3 h 6"/>
                  <a:gd name="T10" fmla="*/ 3 w 4"/>
                  <a:gd name="T11" fmla="*/ 1 h 6"/>
                  <a:gd name="T12" fmla="*/ 2 w 4"/>
                  <a:gd name="T13" fmla="*/ 0 h 6"/>
                  <a:gd name="T14" fmla="*/ 1 w 4"/>
                  <a:gd name="T15" fmla="*/ 0 h 6"/>
                  <a:gd name="T16" fmla="*/ 0 w 4"/>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0" y="3"/>
                    </a:moveTo>
                    <a:lnTo>
                      <a:pt x="1" y="4"/>
                    </a:lnTo>
                    <a:lnTo>
                      <a:pt x="0" y="6"/>
                    </a:lnTo>
                    <a:lnTo>
                      <a:pt x="2" y="6"/>
                    </a:lnTo>
                    <a:lnTo>
                      <a:pt x="4" y="3"/>
                    </a:lnTo>
                    <a:lnTo>
                      <a:pt x="3" y="1"/>
                    </a:lnTo>
                    <a:lnTo>
                      <a:pt x="2"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7" name="Freeform 1055">
                <a:extLst>
                  <a:ext uri="{FF2B5EF4-FFF2-40B4-BE49-F238E27FC236}">
                    <a16:creationId xmlns:a16="http://schemas.microsoft.com/office/drawing/2014/main" id="{F2305B62-128E-BC4D-8CDD-0F180008AE65}"/>
                  </a:ext>
                </a:extLst>
              </p:cNvPr>
              <p:cNvSpPr>
                <a:spLocks/>
              </p:cNvSpPr>
              <p:nvPr/>
            </p:nvSpPr>
            <p:spPr bwMode="auto">
              <a:xfrm>
                <a:off x="2450" y="1234"/>
                <a:ext cx="6" cy="8"/>
              </a:xfrm>
              <a:custGeom>
                <a:avLst/>
                <a:gdLst>
                  <a:gd name="T0" fmla="*/ 6 w 6"/>
                  <a:gd name="T1" fmla="*/ 0 h 8"/>
                  <a:gd name="T2" fmla="*/ 4 w 6"/>
                  <a:gd name="T3" fmla="*/ 1 h 8"/>
                  <a:gd name="T4" fmla="*/ 3 w 6"/>
                  <a:gd name="T5" fmla="*/ 3 h 8"/>
                  <a:gd name="T6" fmla="*/ 1 w 6"/>
                  <a:gd name="T7" fmla="*/ 3 h 8"/>
                  <a:gd name="T8" fmla="*/ 0 w 6"/>
                  <a:gd name="T9" fmla="*/ 3 h 8"/>
                  <a:gd name="T10" fmla="*/ 2 w 6"/>
                  <a:gd name="T11" fmla="*/ 7 h 8"/>
                  <a:gd name="T12" fmla="*/ 3 w 6"/>
                  <a:gd name="T13" fmla="*/ 8 h 8"/>
                  <a:gd name="T14" fmla="*/ 5 w 6"/>
                  <a:gd name="T15" fmla="*/ 7 h 8"/>
                  <a:gd name="T16" fmla="*/ 6 w 6"/>
                  <a:gd name="T17" fmla="*/ 4 h 8"/>
                  <a:gd name="T18" fmla="*/ 6 w 6"/>
                  <a:gd name="T19" fmla="*/ 3 h 8"/>
                  <a:gd name="T20" fmla="*/ 6 w 6"/>
                  <a:gd name="T21" fmla="*/ 0 h 8"/>
                  <a:gd name="T22" fmla="*/ 6 w 6"/>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0"/>
                    </a:moveTo>
                    <a:lnTo>
                      <a:pt x="4" y="1"/>
                    </a:lnTo>
                    <a:lnTo>
                      <a:pt x="3" y="3"/>
                    </a:lnTo>
                    <a:lnTo>
                      <a:pt x="1" y="3"/>
                    </a:lnTo>
                    <a:lnTo>
                      <a:pt x="0" y="3"/>
                    </a:lnTo>
                    <a:lnTo>
                      <a:pt x="2" y="7"/>
                    </a:lnTo>
                    <a:lnTo>
                      <a:pt x="3" y="8"/>
                    </a:lnTo>
                    <a:lnTo>
                      <a:pt x="5" y="7"/>
                    </a:lnTo>
                    <a:lnTo>
                      <a:pt x="6" y="4"/>
                    </a:lnTo>
                    <a:lnTo>
                      <a:pt x="6" y="3"/>
                    </a:lnTo>
                    <a:lnTo>
                      <a:pt x="6" y="0"/>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8" name="Freeform 1056">
                <a:extLst>
                  <a:ext uri="{FF2B5EF4-FFF2-40B4-BE49-F238E27FC236}">
                    <a16:creationId xmlns:a16="http://schemas.microsoft.com/office/drawing/2014/main" id="{66E4627F-1B66-8A4B-8FA9-01BC4B19B892}"/>
                  </a:ext>
                </a:extLst>
              </p:cNvPr>
              <p:cNvSpPr>
                <a:spLocks/>
              </p:cNvSpPr>
              <p:nvPr/>
            </p:nvSpPr>
            <p:spPr bwMode="auto">
              <a:xfrm>
                <a:off x="2652" y="926"/>
                <a:ext cx="3" cy="4"/>
              </a:xfrm>
              <a:custGeom>
                <a:avLst/>
                <a:gdLst>
                  <a:gd name="T0" fmla="*/ 1 w 3"/>
                  <a:gd name="T1" fmla="*/ 2 h 4"/>
                  <a:gd name="T2" fmla="*/ 0 w 3"/>
                  <a:gd name="T3" fmla="*/ 4 h 4"/>
                  <a:gd name="T4" fmla="*/ 1 w 3"/>
                  <a:gd name="T5" fmla="*/ 4 h 4"/>
                  <a:gd name="T6" fmla="*/ 3 w 3"/>
                  <a:gd name="T7" fmla="*/ 2 h 4"/>
                  <a:gd name="T8" fmla="*/ 3 w 3"/>
                  <a:gd name="T9" fmla="*/ 0 h 4"/>
                  <a:gd name="T10" fmla="*/ 1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1" y="2"/>
                    </a:moveTo>
                    <a:lnTo>
                      <a:pt x="0" y="4"/>
                    </a:lnTo>
                    <a:lnTo>
                      <a:pt x="1" y="4"/>
                    </a:lnTo>
                    <a:lnTo>
                      <a:pt x="3" y="2"/>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9" name="Freeform 1057">
                <a:extLst>
                  <a:ext uri="{FF2B5EF4-FFF2-40B4-BE49-F238E27FC236}">
                    <a16:creationId xmlns:a16="http://schemas.microsoft.com/office/drawing/2014/main" id="{BE490E78-01C2-C042-938B-297B950EB4AB}"/>
                  </a:ext>
                </a:extLst>
              </p:cNvPr>
              <p:cNvSpPr>
                <a:spLocks/>
              </p:cNvSpPr>
              <p:nvPr/>
            </p:nvSpPr>
            <p:spPr bwMode="auto">
              <a:xfrm>
                <a:off x="2625" y="1017"/>
                <a:ext cx="3" cy="7"/>
              </a:xfrm>
              <a:custGeom>
                <a:avLst/>
                <a:gdLst>
                  <a:gd name="T0" fmla="*/ 0 w 3"/>
                  <a:gd name="T1" fmla="*/ 2 h 7"/>
                  <a:gd name="T2" fmla="*/ 0 w 3"/>
                  <a:gd name="T3" fmla="*/ 6 h 7"/>
                  <a:gd name="T4" fmla="*/ 2 w 3"/>
                  <a:gd name="T5" fmla="*/ 7 h 7"/>
                  <a:gd name="T6" fmla="*/ 3 w 3"/>
                  <a:gd name="T7" fmla="*/ 6 h 7"/>
                  <a:gd name="T8" fmla="*/ 3 w 3"/>
                  <a:gd name="T9" fmla="*/ 3 h 7"/>
                  <a:gd name="T10" fmla="*/ 3 w 3"/>
                  <a:gd name="T11" fmla="*/ 1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0" y="6"/>
                    </a:lnTo>
                    <a:lnTo>
                      <a:pt x="2" y="7"/>
                    </a:lnTo>
                    <a:lnTo>
                      <a:pt x="3" y="6"/>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0" name="Freeform 1058">
                <a:extLst>
                  <a:ext uri="{FF2B5EF4-FFF2-40B4-BE49-F238E27FC236}">
                    <a16:creationId xmlns:a16="http://schemas.microsoft.com/office/drawing/2014/main" id="{B26C8FFA-9A58-C249-AE83-BEB67F4F5452}"/>
                  </a:ext>
                </a:extLst>
              </p:cNvPr>
              <p:cNvSpPr>
                <a:spLocks/>
              </p:cNvSpPr>
              <p:nvPr/>
            </p:nvSpPr>
            <p:spPr bwMode="auto">
              <a:xfrm>
                <a:off x="2752" y="1148"/>
                <a:ext cx="1" cy="4"/>
              </a:xfrm>
              <a:custGeom>
                <a:avLst/>
                <a:gdLst>
                  <a:gd name="T0" fmla="*/ 0 w 1"/>
                  <a:gd name="T1" fmla="*/ 1 h 4"/>
                  <a:gd name="T2" fmla="*/ 0 w 1"/>
                  <a:gd name="T3" fmla="*/ 4 h 4"/>
                  <a:gd name="T4" fmla="*/ 1 w 1"/>
                  <a:gd name="T5" fmla="*/ 3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1" y="3"/>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1" name="Freeform 1059">
                <a:extLst>
                  <a:ext uri="{FF2B5EF4-FFF2-40B4-BE49-F238E27FC236}">
                    <a16:creationId xmlns:a16="http://schemas.microsoft.com/office/drawing/2014/main" id="{B62BD2DE-9A0C-1149-AF97-A0C19060AB96}"/>
                  </a:ext>
                </a:extLst>
              </p:cNvPr>
              <p:cNvSpPr>
                <a:spLocks/>
              </p:cNvSpPr>
              <p:nvPr/>
            </p:nvSpPr>
            <p:spPr bwMode="auto">
              <a:xfrm>
                <a:off x="2761" y="1153"/>
                <a:ext cx="3" cy="2"/>
              </a:xfrm>
              <a:custGeom>
                <a:avLst/>
                <a:gdLst>
                  <a:gd name="T0" fmla="*/ 0 w 3"/>
                  <a:gd name="T1" fmla="*/ 0 h 2"/>
                  <a:gd name="T2" fmla="*/ 1 w 3"/>
                  <a:gd name="T3" fmla="*/ 2 h 2"/>
                  <a:gd name="T4" fmla="*/ 2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1" y="2"/>
                    </a:ln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2" name="Freeform 1060">
                <a:extLst>
                  <a:ext uri="{FF2B5EF4-FFF2-40B4-BE49-F238E27FC236}">
                    <a16:creationId xmlns:a16="http://schemas.microsoft.com/office/drawing/2014/main" id="{33894150-0D30-B04C-A232-3DDDD040B014}"/>
                  </a:ext>
                </a:extLst>
              </p:cNvPr>
              <p:cNvSpPr>
                <a:spLocks/>
              </p:cNvSpPr>
              <p:nvPr/>
            </p:nvSpPr>
            <p:spPr bwMode="auto">
              <a:xfrm>
                <a:off x="2819" y="1198"/>
                <a:ext cx="3" cy="5"/>
              </a:xfrm>
              <a:custGeom>
                <a:avLst/>
                <a:gdLst>
                  <a:gd name="T0" fmla="*/ 0 w 3"/>
                  <a:gd name="T1" fmla="*/ 1 h 5"/>
                  <a:gd name="T2" fmla="*/ 0 w 3"/>
                  <a:gd name="T3" fmla="*/ 4 h 5"/>
                  <a:gd name="T4" fmla="*/ 0 w 3"/>
                  <a:gd name="T5" fmla="*/ 5 h 5"/>
                  <a:gd name="T6" fmla="*/ 2 w 3"/>
                  <a:gd name="T7" fmla="*/ 5 h 5"/>
                  <a:gd name="T8" fmla="*/ 3 w 3"/>
                  <a:gd name="T9" fmla="*/ 2 h 5"/>
                  <a:gd name="T10" fmla="*/ 2 w 3"/>
                  <a:gd name="T11" fmla="*/ 0 h 5"/>
                  <a:gd name="T12" fmla="*/ 0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1"/>
                    </a:moveTo>
                    <a:lnTo>
                      <a:pt x="0" y="4"/>
                    </a:lnTo>
                    <a:lnTo>
                      <a:pt x="0" y="5"/>
                    </a:lnTo>
                    <a:lnTo>
                      <a:pt x="2" y="5"/>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3" name="Freeform 1061">
                <a:extLst>
                  <a:ext uri="{FF2B5EF4-FFF2-40B4-BE49-F238E27FC236}">
                    <a16:creationId xmlns:a16="http://schemas.microsoft.com/office/drawing/2014/main" id="{A66FB738-B41E-3F48-9F38-02C7FC1F78BE}"/>
                  </a:ext>
                </a:extLst>
              </p:cNvPr>
              <p:cNvSpPr>
                <a:spLocks/>
              </p:cNvSpPr>
              <p:nvPr/>
            </p:nvSpPr>
            <p:spPr bwMode="auto">
              <a:xfrm>
                <a:off x="2814" y="1203"/>
                <a:ext cx="5" cy="9"/>
              </a:xfrm>
              <a:custGeom>
                <a:avLst/>
                <a:gdLst>
                  <a:gd name="T0" fmla="*/ 1 w 5"/>
                  <a:gd name="T1" fmla="*/ 9 h 9"/>
                  <a:gd name="T2" fmla="*/ 2 w 5"/>
                  <a:gd name="T3" fmla="*/ 9 h 9"/>
                  <a:gd name="T4" fmla="*/ 3 w 5"/>
                  <a:gd name="T5" fmla="*/ 6 h 9"/>
                  <a:gd name="T6" fmla="*/ 5 w 5"/>
                  <a:gd name="T7" fmla="*/ 3 h 9"/>
                  <a:gd name="T8" fmla="*/ 4 w 5"/>
                  <a:gd name="T9" fmla="*/ 3 h 9"/>
                  <a:gd name="T10" fmla="*/ 3 w 5"/>
                  <a:gd name="T11" fmla="*/ 3 h 9"/>
                  <a:gd name="T12" fmla="*/ 1 w 5"/>
                  <a:gd name="T13" fmla="*/ 0 h 9"/>
                  <a:gd name="T14" fmla="*/ 1 w 5"/>
                  <a:gd name="T15" fmla="*/ 2 h 9"/>
                  <a:gd name="T16" fmla="*/ 1 w 5"/>
                  <a:gd name="T17" fmla="*/ 5 h 9"/>
                  <a:gd name="T18" fmla="*/ 0 w 5"/>
                  <a:gd name="T19" fmla="*/ 7 h 9"/>
                  <a:gd name="T20" fmla="*/ 1 w 5"/>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1" y="9"/>
                    </a:moveTo>
                    <a:lnTo>
                      <a:pt x="2" y="9"/>
                    </a:lnTo>
                    <a:lnTo>
                      <a:pt x="3" y="6"/>
                    </a:lnTo>
                    <a:lnTo>
                      <a:pt x="5" y="3"/>
                    </a:lnTo>
                    <a:lnTo>
                      <a:pt x="4" y="3"/>
                    </a:lnTo>
                    <a:lnTo>
                      <a:pt x="3" y="3"/>
                    </a:lnTo>
                    <a:lnTo>
                      <a:pt x="1" y="0"/>
                    </a:lnTo>
                    <a:lnTo>
                      <a:pt x="1" y="2"/>
                    </a:lnTo>
                    <a:lnTo>
                      <a:pt x="1" y="5"/>
                    </a:lnTo>
                    <a:lnTo>
                      <a:pt x="0" y="7"/>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4" name="Freeform 1062">
                <a:extLst>
                  <a:ext uri="{FF2B5EF4-FFF2-40B4-BE49-F238E27FC236}">
                    <a16:creationId xmlns:a16="http://schemas.microsoft.com/office/drawing/2014/main" id="{3A209C72-1E1B-E14C-BE0D-667C133E0CAB}"/>
                  </a:ext>
                </a:extLst>
              </p:cNvPr>
              <p:cNvSpPr>
                <a:spLocks/>
              </p:cNvSpPr>
              <p:nvPr/>
            </p:nvSpPr>
            <p:spPr bwMode="auto">
              <a:xfrm>
                <a:off x="2652" y="965"/>
                <a:ext cx="6" cy="12"/>
              </a:xfrm>
              <a:custGeom>
                <a:avLst/>
                <a:gdLst>
                  <a:gd name="T0" fmla="*/ 2 w 7"/>
                  <a:gd name="T1" fmla="*/ 2 h 15"/>
                  <a:gd name="T2" fmla="*/ 2 w 7"/>
                  <a:gd name="T3" fmla="*/ 7 h 15"/>
                  <a:gd name="T4" fmla="*/ 0 w 7"/>
                  <a:gd name="T5" fmla="*/ 8 h 15"/>
                  <a:gd name="T6" fmla="*/ 0 w 7"/>
                  <a:gd name="T7" fmla="*/ 10 h 15"/>
                  <a:gd name="T8" fmla="*/ 2 w 7"/>
                  <a:gd name="T9" fmla="*/ 11 h 15"/>
                  <a:gd name="T10" fmla="*/ 2 w 7"/>
                  <a:gd name="T11" fmla="*/ 15 h 15"/>
                  <a:gd name="T12" fmla="*/ 3 w 7"/>
                  <a:gd name="T13" fmla="*/ 13 h 15"/>
                  <a:gd name="T14" fmla="*/ 5 w 7"/>
                  <a:gd name="T15" fmla="*/ 9 h 15"/>
                  <a:gd name="T16" fmla="*/ 7 w 7"/>
                  <a:gd name="T17" fmla="*/ 0 h 15"/>
                  <a:gd name="T18" fmla="*/ 3 w 7"/>
                  <a:gd name="T19" fmla="*/ 0 h 15"/>
                  <a:gd name="T20" fmla="*/ 2 w 7"/>
                  <a:gd name="T2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5">
                    <a:moveTo>
                      <a:pt x="2" y="2"/>
                    </a:moveTo>
                    <a:cubicBezTo>
                      <a:pt x="2" y="7"/>
                      <a:pt x="2" y="7"/>
                      <a:pt x="2" y="7"/>
                    </a:cubicBezTo>
                    <a:cubicBezTo>
                      <a:pt x="0" y="8"/>
                      <a:pt x="0" y="8"/>
                      <a:pt x="0" y="8"/>
                    </a:cubicBezTo>
                    <a:cubicBezTo>
                      <a:pt x="0" y="10"/>
                      <a:pt x="0" y="10"/>
                      <a:pt x="0" y="10"/>
                    </a:cubicBezTo>
                    <a:cubicBezTo>
                      <a:pt x="2" y="11"/>
                      <a:pt x="2" y="11"/>
                      <a:pt x="2" y="11"/>
                    </a:cubicBezTo>
                    <a:cubicBezTo>
                      <a:pt x="2" y="15"/>
                      <a:pt x="2" y="15"/>
                      <a:pt x="2" y="15"/>
                    </a:cubicBezTo>
                    <a:cubicBezTo>
                      <a:pt x="2" y="15"/>
                      <a:pt x="3" y="13"/>
                      <a:pt x="3" y="13"/>
                    </a:cubicBezTo>
                    <a:cubicBezTo>
                      <a:pt x="5" y="9"/>
                      <a:pt x="5" y="9"/>
                      <a:pt x="5" y="9"/>
                    </a:cubicBezTo>
                    <a:cubicBezTo>
                      <a:pt x="7" y="0"/>
                      <a:pt x="7" y="0"/>
                      <a:pt x="7" y="0"/>
                    </a:cubicBezTo>
                    <a:cubicBezTo>
                      <a:pt x="3" y="0"/>
                      <a:pt x="3" y="0"/>
                      <a:pt x="3" y="0"/>
                    </a:cubicBez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5" name="Freeform 1063">
                <a:extLst>
                  <a:ext uri="{FF2B5EF4-FFF2-40B4-BE49-F238E27FC236}">
                    <a16:creationId xmlns:a16="http://schemas.microsoft.com/office/drawing/2014/main" id="{E4E539B3-F8CA-1748-B9DA-B0544F1DE16E}"/>
                  </a:ext>
                </a:extLst>
              </p:cNvPr>
              <p:cNvSpPr>
                <a:spLocks/>
              </p:cNvSpPr>
              <p:nvPr/>
            </p:nvSpPr>
            <p:spPr bwMode="auto">
              <a:xfrm>
                <a:off x="2755" y="1152"/>
                <a:ext cx="3" cy="3"/>
              </a:xfrm>
              <a:custGeom>
                <a:avLst/>
                <a:gdLst>
                  <a:gd name="T0" fmla="*/ 0 w 3"/>
                  <a:gd name="T1" fmla="*/ 2 h 3"/>
                  <a:gd name="T2" fmla="*/ 1 w 3"/>
                  <a:gd name="T3" fmla="*/ 3 h 3"/>
                  <a:gd name="T4" fmla="*/ 3 w 3"/>
                  <a:gd name="T5" fmla="*/ 2 h 3"/>
                  <a:gd name="T6" fmla="*/ 2 w 3"/>
                  <a:gd name="T7" fmla="*/ 0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2"/>
                    </a:lnTo>
                    <a:lnTo>
                      <a:pt x="2"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6" name="Freeform 1064">
                <a:extLst>
                  <a:ext uri="{FF2B5EF4-FFF2-40B4-BE49-F238E27FC236}">
                    <a16:creationId xmlns:a16="http://schemas.microsoft.com/office/drawing/2014/main" id="{08B1294F-D8E2-254A-871F-CACF0E48FB9E}"/>
                  </a:ext>
                </a:extLst>
              </p:cNvPr>
              <p:cNvSpPr>
                <a:spLocks/>
              </p:cNvSpPr>
              <p:nvPr/>
            </p:nvSpPr>
            <p:spPr bwMode="auto">
              <a:xfrm>
                <a:off x="2670" y="1059"/>
                <a:ext cx="5" cy="4"/>
              </a:xfrm>
              <a:custGeom>
                <a:avLst/>
                <a:gdLst>
                  <a:gd name="T0" fmla="*/ 0 w 5"/>
                  <a:gd name="T1" fmla="*/ 2 h 4"/>
                  <a:gd name="T2" fmla="*/ 2 w 5"/>
                  <a:gd name="T3" fmla="*/ 4 h 4"/>
                  <a:gd name="T4" fmla="*/ 3 w 5"/>
                  <a:gd name="T5" fmla="*/ 4 h 4"/>
                  <a:gd name="T6" fmla="*/ 5 w 5"/>
                  <a:gd name="T7" fmla="*/ 3 h 4"/>
                  <a:gd name="T8" fmla="*/ 5 w 5"/>
                  <a:gd name="T9" fmla="*/ 2 h 4"/>
                  <a:gd name="T10" fmla="*/ 1 w 5"/>
                  <a:gd name="T11" fmla="*/ 0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2" y="4"/>
                    </a:lnTo>
                    <a:lnTo>
                      <a:pt x="3" y="4"/>
                    </a:lnTo>
                    <a:lnTo>
                      <a:pt x="5" y="3"/>
                    </a:lnTo>
                    <a:lnTo>
                      <a:pt x="5"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7" name="Freeform 1065">
                <a:extLst>
                  <a:ext uri="{FF2B5EF4-FFF2-40B4-BE49-F238E27FC236}">
                    <a16:creationId xmlns:a16="http://schemas.microsoft.com/office/drawing/2014/main" id="{C4994FF5-979F-1D4A-A809-B67EB6F5FC4D}"/>
                  </a:ext>
                </a:extLst>
              </p:cNvPr>
              <p:cNvSpPr>
                <a:spLocks/>
              </p:cNvSpPr>
              <p:nvPr/>
            </p:nvSpPr>
            <p:spPr bwMode="auto">
              <a:xfrm>
                <a:off x="2656" y="957"/>
                <a:ext cx="3" cy="3"/>
              </a:xfrm>
              <a:custGeom>
                <a:avLst/>
                <a:gdLst>
                  <a:gd name="T0" fmla="*/ 3 w 4"/>
                  <a:gd name="T1" fmla="*/ 4 h 4"/>
                  <a:gd name="T2" fmla="*/ 4 w 4"/>
                  <a:gd name="T3" fmla="*/ 0 h 4"/>
                  <a:gd name="T4" fmla="*/ 1 w 4"/>
                  <a:gd name="T5" fmla="*/ 0 h 4"/>
                  <a:gd name="T6" fmla="*/ 0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3" y="4"/>
                      <a:pt x="4" y="0"/>
                      <a:pt x="4" y="0"/>
                    </a:cubicBezTo>
                    <a:cubicBezTo>
                      <a:pt x="1" y="0"/>
                      <a:pt x="1" y="0"/>
                      <a:pt x="1" y="0"/>
                    </a:cubicBezTo>
                    <a:cubicBezTo>
                      <a:pt x="0" y="2"/>
                      <a:pt x="0" y="2"/>
                      <a:pt x="0" y="2"/>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8" name="Freeform 1066">
                <a:extLst>
                  <a:ext uri="{FF2B5EF4-FFF2-40B4-BE49-F238E27FC236}">
                    <a16:creationId xmlns:a16="http://schemas.microsoft.com/office/drawing/2014/main" id="{A22EC332-1664-E04D-A558-961A8862328F}"/>
                  </a:ext>
                </a:extLst>
              </p:cNvPr>
              <p:cNvSpPr>
                <a:spLocks/>
              </p:cNvSpPr>
              <p:nvPr/>
            </p:nvSpPr>
            <p:spPr bwMode="auto">
              <a:xfrm>
                <a:off x="2656" y="906"/>
                <a:ext cx="3" cy="3"/>
              </a:xfrm>
              <a:custGeom>
                <a:avLst/>
                <a:gdLst>
                  <a:gd name="T0" fmla="*/ 0 w 3"/>
                  <a:gd name="T1" fmla="*/ 2 h 3"/>
                  <a:gd name="T2" fmla="*/ 1 w 3"/>
                  <a:gd name="T3" fmla="*/ 3 h 3"/>
                  <a:gd name="T4" fmla="*/ 3 w 3"/>
                  <a:gd name="T5" fmla="*/ 3 h 3"/>
                  <a:gd name="T6" fmla="*/ 3 w 3"/>
                  <a:gd name="T7" fmla="*/ 1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9" name="Freeform 1067">
                <a:extLst>
                  <a:ext uri="{FF2B5EF4-FFF2-40B4-BE49-F238E27FC236}">
                    <a16:creationId xmlns:a16="http://schemas.microsoft.com/office/drawing/2014/main" id="{8EB0E2CA-C77D-5D4F-8FCB-9ED6C9BD6A8D}"/>
                  </a:ext>
                </a:extLst>
              </p:cNvPr>
              <p:cNvSpPr>
                <a:spLocks/>
              </p:cNvSpPr>
              <p:nvPr/>
            </p:nvSpPr>
            <p:spPr bwMode="auto">
              <a:xfrm>
                <a:off x="2571" y="933"/>
                <a:ext cx="17" cy="4"/>
              </a:xfrm>
              <a:custGeom>
                <a:avLst/>
                <a:gdLst>
                  <a:gd name="T0" fmla="*/ 0 w 17"/>
                  <a:gd name="T1" fmla="*/ 2 h 4"/>
                  <a:gd name="T2" fmla="*/ 7 w 17"/>
                  <a:gd name="T3" fmla="*/ 4 h 4"/>
                  <a:gd name="T4" fmla="*/ 9 w 17"/>
                  <a:gd name="T5" fmla="*/ 4 h 4"/>
                  <a:gd name="T6" fmla="*/ 12 w 17"/>
                  <a:gd name="T7" fmla="*/ 4 h 4"/>
                  <a:gd name="T8" fmla="*/ 12 w 17"/>
                  <a:gd name="T9" fmla="*/ 4 h 4"/>
                  <a:gd name="T10" fmla="*/ 15 w 17"/>
                  <a:gd name="T11" fmla="*/ 3 h 4"/>
                  <a:gd name="T12" fmla="*/ 17 w 17"/>
                  <a:gd name="T13" fmla="*/ 3 h 4"/>
                  <a:gd name="T14" fmla="*/ 17 w 17"/>
                  <a:gd name="T15" fmla="*/ 1 h 4"/>
                  <a:gd name="T16" fmla="*/ 15 w 17"/>
                  <a:gd name="T17" fmla="*/ 0 h 4"/>
                  <a:gd name="T18" fmla="*/ 9 w 17"/>
                  <a:gd name="T19" fmla="*/ 1 h 4"/>
                  <a:gd name="T20" fmla="*/ 6 w 17"/>
                  <a:gd name="T21" fmla="*/ 1 h 4"/>
                  <a:gd name="T22" fmla="*/ 5 w 17"/>
                  <a:gd name="T23" fmla="*/ 0 h 4"/>
                  <a:gd name="T24" fmla="*/ 2 w 17"/>
                  <a:gd name="T25" fmla="*/ 0 h 4"/>
                  <a:gd name="T26" fmla="*/ 0 w 17"/>
                  <a:gd name="T27" fmla="*/ 1 h 4"/>
                  <a:gd name="T28" fmla="*/ 0 w 17"/>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4">
                    <a:moveTo>
                      <a:pt x="0" y="2"/>
                    </a:moveTo>
                    <a:lnTo>
                      <a:pt x="7" y="4"/>
                    </a:lnTo>
                    <a:lnTo>
                      <a:pt x="9" y="4"/>
                    </a:lnTo>
                    <a:lnTo>
                      <a:pt x="12" y="4"/>
                    </a:lnTo>
                    <a:lnTo>
                      <a:pt x="12" y="4"/>
                    </a:lnTo>
                    <a:lnTo>
                      <a:pt x="15" y="3"/>
                    </a:lnTo>
                    <a:lnTo>
                      <a:pt x="17" y="3"/>
                    </a:lnTo>
                    <a:lnTo>
                      <a:pt x="17" y="1"/>
                    </a:lnTo>
                    <a:lnTo>
                      <a:pt x="15" y="0"/>
                    </a:lnTo>
                    <a:lnTo>
                      <a:pt x="9" y="1"/>
                    </a:lnTo>
                    <a:lnTo>
                      <a:pt x="6" y="1"/>
                    </a:lnTo>
                    <a:lnTo>
                      <a:pt x="5" y="0"/>
                    </a:lnTo>
                    <a:lnTo>
                      <a:pt x="2"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0" name="Freeform 1068">
                <a:extLst>
                  <a:ext uri="{FF2B5EF4-FFF2-40B4-BE49-F238E27FC236}">
                    <a16:creationId xmlns:a16="http://schemas.microsoft.com/office/drawing/2014/main" id="{1F9CD8C4-E096-2849-B474-4FDEDBF83455}"/>
                  </a:ext>
                </a:extLst>
              </p:cNvPr>
              <p:cNvSpPr>
                <a:spLocks/>
              </p:cNvSpPr>
              <p:nvPr/>
            </p:nvSpPr>
            <p:spPr bwMode="auto">
              <a:xfrm>
                <a:off x="2406" y="876"/>
                <a:ext cx="33" cy="25"/>
              </a:xfrm>
              <a:custGeom>
                <a:avLst/>
                <a:gdLst>
                  <a:gd name="T0" fmla="*/ 5 w 33"/>
                  <a:gd name="T1" fmla="*/ 22 h 25"/>
                  <a:gd name="T2" fmla="*/ 6 w 33"/>
                  <a:gd name="T3" fmla="*/ 25 h 25"/>
                  <a:gd name="T4" fmla="*/ 7 w 33"/>
                  <a:gd name="T5" fmla="*/ 25 h 25"/>
                  <a:gd name="T6" fmla="*/ 9 w 33"/>
                  <a:gd name="T7" fmla="*/ 23 h 25"/>
                  <a:gd name="T8" fmla="*/ 11 w 33"/>
                  <a:gd name="T9" fmla="*/ 23 h 25"/>
                  <a:gd name="T10" fmla="*/ 13 w 33"/>
                  <a:gd name="T11" fmla="*/ 22 h 25"/>
                  <a:gd name="T12" fmla="*/ 15 w 33"/>
                  <a:gd name="T13" fmla="*/ 18 h 25"/>
                  <a:gd name="T14" fmla="*/ 24 w 33"/>
                  <a:gd name="T15" fmla="*/ 10 h 25"/>
                  <a:gd name="T16" fmla="*/ 28 w 33"/>
                  <a:gd name="T17" fmla="*/ 7 h 25"/>
                  <a:gd name="T18" fmla="*/ 32 w 33"/>
                  <a:gd name="T19" fmla="*/ 3 h 25"/>
                  <a:gd name="T20" fmla="*/ 33 w 33"/>
                  <a:gd name="T21" fmla="*/ 1 h 25"/>
                  <a:gd name="T22" fmla="*/ 32 w 33"/>
                  <a:gd name="T23" fmla="*/ 0 h 25"/>
                  <a:gd name="T24" fmla="*/ 27 w 33"/>
                  <a:gd name="T25" fmla="*/ 2 h 25"/>
                  <a:gd name="T26" fmla="*/ 25 w 33"/>
                  <a:gd name="T27" fmla="*/ 2 h 25"/>
                  <a:gd name="T28" fmla="*/ 24 w 33"/>
                  <a:gd name="T29" fmla="*/ 3 h 25"/>
                  <a:gd name="T30" fmla="*/ 19 w 33"/>
                  <a:gd name="T31" fmla="*/ 4 h 25"/>
                  <a:gd name="T32" fmla="*/ 15 w 33"/>
                  <a:gd name="T33" fmla="*/ 7 h 25"/>
                  <a:gd name="T34" fmla="*/ 14 w 33"/>
                  <a:gd name="T35" fmla="*/ 7 h 25"/>
                  <a:gd name="T36" fmla="*/ 11 w 33"/>
                  <a:gd name="T37" fmla="*/ 9 h 25"/>
                  <a:gd name="T38" fmla="*/ 7 w 33"/>
                  <a:gd name="T39" fmla="*/ 11 h 25"/>
                  <a:gd name="T40" fmla="*/ 2 w 33"/>
                  <a:gd name="T41" fmla="*/ 16 h 25"/>
                  <a:gd name="T42" fmla="*/ 0 w 33"/>
                  <a:gd name="T43" fmla="*/ 20 h 25"/>
                  <a:gd name="T44" fmla="*/ 2 w 33"/>
                  <a:gd name="T45" fmla="*/ 22 h 25"/>
                  <a:gd name="T46" fmla="*/ 3 w 33"/>
                  <a:gd name="T47" fmla="*/ 21 h 25"/>
                  <a:gd name="T48" fmla="*/ 5 w 33"/>
                  <a:gd name="T4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5">
                    <a:moveTo>
                      <a:pt x="5" y="22"/>
                    </a:moveTo>
                    <a:lnTo>
                      <a:pt x="6" y="25"/>
                    </a:lnTo>
                    <a:lnTo>
                      <a:pt x="7" y="25"/>
                    </a:lnTo>
                    <a:lnTo>
                      <a:pt x="9" y="23"/>
                    </a:lnTo>
                    <a:lnTo>
                      <a:pt x="11" y="23"/>
                    </a:lnTo>
                    <a:lnTo>
                      <a:pt x="13" y="22"/>
                    </a:lnTo>
                    <a:lnTo>
                      <a:pt x="15" y="18"/>
                    </a:lnTo>
                    <a:lnTo>
                      <a:pt x="24" y="10"/>
                    </a:lnTo>
                    <a:lnTo>
                      <a:pt x="28" y="7"/>
                    </a:lnTo>
                    <a:lnTo>
                      <a:pt x="32" y="3"/>
                    </a:lnTo>
                    <a:lnTo>
                      <a:pt x="33" y="1"/>
                    </a:lnTo>
                    <a:lnTo>
                      <a:pt x="32" y="0"/>
                    </a:lnTo>
                    <a:lnTo>
                      <a:pt x="27" y="2"/>
                    </a:lnTo>
                    <a:lnTo>
                      <a:pt x="25" y="2"/>
                    </a:lnTo>
                    <a:lnTo>
                      <a:pt x="24" y="3"/>
                    </a:lnTo>
                    <a:lnTo>
                      <a:pt x="19" y="4"/>
                    </a:lnTo>
                    <a:lnTo>
                      <a:pt x="15" y="7"/>
                    </a:lnTo>
                    <a:lnTo>
                      <a:pt x="14" y="7"/>
                    </a:lnTo>
                    <a:lnTo>
                      <a:pt x="11" y="9"/>
                    </a:lnTo>
                    <a:lnTo>
                      <a:pt x="7" y="11"/>
                    </a:lnTo>
                    <a:lnTo>
                      <a:pt x="2" y="16"/>
                    </a:lnTo>
                    <a:lnTo>
                      <a:pt x="0" y="20"/>
                    </a:lnTo>
                    <a:lnTo>
                      <a:pt x="2" y="22"/>
                    </a:lnTo>
                    <a:lnTo>
                      <a:pt x="3" y="21"/>
                    </a:lnTo>
                    <a:lnTo>
                      <a:pt x="5" y="2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1" name="Freeform 1069">
                <a:extLst>
                  <a:ext uri="{FF2B5EF4-FFF2-40B4-BE49-F238E27FC236}">
                    <a16:creationId xmlns:a16="http://schemas.microsoft.com/office/drawing/2014/main" id="{360F91C0-31E2-8B48-AFF7-DF575B6C2C62}"/>
                  </a:ext>
                </a:extLst>
              </p:cNvPr>
              <p:cNvSpPr>
                <a:spLocks/>
              </p:cNvSpPr>
              <p:nvPr/>
            </p:nvSpPr>
            <p:spPr bwMode="auto">
              <a:xfrm>
                <a:off x="2535" y="1221"/>
                <a:ext cx="3" cy="8"/>
              </a:xfrm>
              <a:custGeom>
                <a:avLst/>
                <a:gdLst>
                  <a:gd name="T0" fmla="*/ 3 w 3"/>
                  <a:gd name="T1" fmla="*/ 4 h 8"/>
                  <a:gd name="T2" fmla="*/ 1 w 3"/>
                  <a:gd name="T3" fmla="*/ 0 h 8"/>
                  <a:gd name="T4" fmla="*/ 0 w 3"/>
                  <a:gd name="T5" fmla="*/ 2 h 8"/>
                  <a:gd name="T6" fmla="*/ 0 w 3"/>
                  <a:gd name="T7" fmla="*/ 7 h 8"/>
                  <a:gd name="T8" fmla="*/ 1 w 3"/>
                  <a:gd name="T9" fmla="*/ 8 h 8"/>
                  <a:gd name="T10" fmla="*/ 3 w 3"/>
                  <a:gd name="T11" fmla="*/ 4 h 8"/>
                </a:gdLst>
                <a:ahLst/>
                <a:cxnLst>
                  <a:cxn ang="0">
                    <a:pos x="T0" y="T1"/>
                  </a:cxn>
                  <a:cxn ang="0">
                    <a:pos x="T2" y="T3"/>
                  </a:cxn>
                  <a:cxn ang="0">
                    <a:pos x="T4" y="T5"/>
                  </a:cxn>
                  <a:cxn ang="0">
                    <a:pos x="T6" y="T7"/>
                  </a:cxn>
                  <a:cxn ang="0">
                    <a:pos x="T8" y="T9"/>
                  </a:cxn>
                  <a:cxn ang="0">
                    <a:pos x="T10" y="T11"/>
                  </a:cxn>
                </a:cxnLst>
                <a:rect l="0" t="0" r="r" b="b"/>
                <a:pathLst>
                  <a:path w="3" h="8">
                    <a:moveTo>
                      <a:pt x="3" y="4"/>
                    </a:moveTo>
                    <a:lnTo>
                      <a:pt x="1" y="0"/>
                    </a:lnTo>
                    <a:lnTo>
                      <a:pt x="0" y="2"/>
                    </a:lnTo>
                    <a:lnTo>
                      <a:pt x="0" y="7"/>
                    </a:lnTo>
                    <a:lnTo>
                      <a:pt x="1"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2" name="Freeform 1070">
                <a:extLst>
                  <a:ext uri="{FF2B5EF4-FFF2-40B4-BE49-F238E27FC236}">
                    <a16:creationId xmlns:a16="http://schemas.microsoft.com/office/drawing/2014/main" id="{5901F792-8C97-6448-BAA9-72A100F0B9BA}"/>
                  </a:ext>
                </a:extLst>
              </p:cNvPr>
              <p:cNvSpPr>
                <a:spLocks/>
              </p:cNvSpPr>
              <p:nvPr/>
            </p:nvSpPr>
            <p:spPr bwMode="auto">
              <a:xfrm>
                <a:off x="2396" y="872"/>
                <a:ext cx="3" cy="5"/>
              </a:xfrm>
              <a:custGeom>
                <a:avLst/>
                <a:gdLst>
                  <a:gd name="T0" fmla="*/ 0 w 4"/>
                  <a:gd name="T1" fmla="*/ 6 h 6"/>
                  <a:gd name="T2" fmla="*/ 4 w 4"/>
                  <a:gd name="T3" fmla="*/ 2 h 6"/>
                  <a:gd name="T4" fmla="*/ 4 w 4"/>
                  <a:gd name="T5" fmla="*/ 0 h 6"/>
                  <a:gd name="T6" fmla="*/ 0 w 4"/>
                  <a:gd name="T7" fmla="*/ 4 h 6"/>
                  <a:gd name="T8" fmla="*/ 0 w 4"/>
                  <a:gd name="T9" fmla="*/ 6 h 6"/>
                </a:gdLst>
                <a:ahLst/>
                <a:cxnLst>
                  <a:cxn ang="0">
                    <a:pos x="T0" y="T1"/>
                  </a:cxn>
                  <a:cxn ang="0">
                    <a:pos x="T2" y="T3"/>
                  </a:cxn>
                  <a:cxn ang="0">
                    <a:pos x="T4" y="T5"/>
                  </a:cxn>
                  <a:cxn ang="0">
                    <a:pos x="T6" y="T7"/>
                  </a:cxn>
                  <a:cxn ang="0">
                    <a:pos x="T8" y="T9"/>
                  </a:cxn>
                </a:cxnLst>
                <a:rect l="0" t="0" r="r" b="b"/>
                <a:pathLst>
                  <a:path w="4" h="6">
                    <a:moveTo>
                      <a:pt x="0" y="6"/>
                    </a:moveTo>
                    <a:cubicBezTo>
                      <a:pt x="4" y="2"/>
                      <a:pt x="4" y="2"/>
                      <a:pt x="4" y="2"/>
                    </a:cubicBezTo>
                    <a:cubicBezTo>
                      <a:pt x="4" y="0"/>
                      <a:pt x="4" y="0"/>
                      <a:pt x="4" y="0"/>
                    </a:cubicBezTo>
                    <a:cubicBezTo>
                      <a:pt x="0" y="4"/>
                      <a:pt x="0" y="4"/>
                      <a:pt x="0" y="4"/>
                    </a:cubicBezTo>
                    <a:cubicBezTo>
                      <a:pt x="0" y="4"/>
                      <a:pt x="0" y="6"/>
                      <a:pt x="0"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3" name="Freeform 1071">
                <a:extLst>
                  <a:ext uri="{FF2B5EF4-FFF2-40B4-BE49-F238E27FC236}">
                    <a16:creationId xmlns:a16="http://schemas.microsoft.com/office/drawing/2014/main" id="{A87B44ED-695F-9A40-B8D6-439F42133086}"/>
                  </a:ext>
                </a:extLst>
              </p:cNvPr>
              <p:cNvSpPr>
                <a:spLocks/>
              </p:cNvSpPr>
              <p:nvPr/>
            </p:nvSpPr>
            <p:spPr bwMode="auto">
              <a:xfrm>
                <a:off x="2362" y="1245"/>
                <a:ext cx="2" cy="3"/>
              </a:xfrm>
              <a:custGeom>
                <a:avLst/>
                <a:gdLst>
                  <a:gd name="T0" fmla="*/ 1 w 2"/>
                  <a:gd name="T1" fmla="*/ 0 h 3"/>
                  <a:gd name="T2" fmla="*/ 0 w 2"/>
                  <a:gd name="T3" fmla="*/ 1 h 3"/>
                  <a:gd name="T4" fmla="*/ 1 w 2"/>
                  <a:gd name="T5" fmla="*/ 3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1"/>
                    </a:lnTo>
                    <a:lnTo>
                      <a:pt x="1" y="3"/>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4" name="Freeform 1072">
                <a:extLst>
                  <a:ext uri="{FF2B5EF4-FFF2-40B4-BE49-F238E27FC236}">
                    <a16:creationId xmlns:a16="http://schemas.microsoft.com/office/drawing/2014/main" id="{49A2D053-A6AD-F645-8FEE-09AC6C193CC1}"/>
                  </a:ext>
                </a:extLst>
              </p:cNvPr>
              <p:cNvSpPr>
                <a:spLocks/>
              </p:cNvSpPr>
              <p:nvPr/>
            </p:nvSpPr>
            <p:spPr bwMode="auto">
              <a:xfrm>
                <a:off x="2502" y="1165"/>
                <a:ext cx="4" cy="10"/>
              </a:xfrm>
              <a:custGeom>
                <a:avLst/>
                <a:gdLst>
                  <a:gd name="T0" fmla="*/ 2 w 4"/>
                  <a:gd name="T1" fmla="*/ 0 h 10"/>
                  <a:gd name="T2" fmla="*/ 1 w 4"/>
                  <a:gd name="T3" fmla="*/ 0 h 10"/>
                  <a:gd name="T4" fmla="*/ 0 w 4"/>
                  <a:gd name="T5" fmla="*/ 4 h 10"/>
                  <a:gd name="T6" fmla="*/ 1 w 4"/>
                  <a:gd name="T7" fmla="*/ 6 h 10"/>
                  <a:gd name="T8" fmla="*/ 1 w 4"/>
                  <a:gd name="T9" fmla="*/ 10 h 10"/>
                  <a:gd name="T10" fmla="*/ 2 w 4"/>
                  <a:gd name="T11" fmla="*/ 10 h 10"/>
                  <a:gd name="T12" fmla="*/ 3 w 4"/>
                  <a:gd name="T13" fmla="*/ 7 h 10"/>
                  <a:gd name="T14" fmla="*/ 4 w 4"/>
                  <a:gd name="T15" fmla="*/ 4 h 10"/>
                  <a:gd name="T16" fmla="*/ 3 w 4"/>
                  <a:gd name="T17" fmla="*/ 3 h 10"/>
                  <a:gd name="T18" fmla="*/ 3 w 4"/>
                  <a:gd name="T19" fmla="*/ 1 h 10"/>
                  <a:gd name="T20" fmla="*/ 2 w 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2" y="0"/>
                    </a:moveTo>
                    <a:lnTo>
                      <a:pt x="1" y="0"/>
                    </a:lnTo>
                    <a:lnTo>
                      <a:pt x="0" y="4"/>
                    </a:lnTo>
                    <a:lnTo>
                      <a:pt x="1" y="6"/>
                    </a:lnTo>
                    <a:lnTo>
                      <a:pt x="1" y="10"/>
                    </a:lnTo>
                    <a:lnTo>
                      <a:pt x="2" y="10"/>
                    </a:lnTo>
                    <a:lnTo>
                      <a:pt x="3" y="7"/>
                    </a:lnTo>
                    <a:lnTo>
                      <a:pt x="4" y="4"/>
                    </a:lnTo>
                    <a:lnTo>
                      <a:pt x="3"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5" name="Freeform 1073">
                <a:extLst>
                  <a:ext uri="{FF2B5EF4-FFF2-40B4-BE49-F238E27FC236}">
                    <a16:creationId xmlns:a16="http://schemas.microsoft.com/office/drawing/2014/main" id="{F83F96DC-791F-524E-B08C-883AA72B2189}"/>
                  </a:ext>
                </a:extLst>
              </p:cNvPr>
              <p:cNvSpPr>
                <a:spLocks/>
              </p:cNvSpPr>
              <p:nvPr/>
            </p:nvSpPr>
            <p:spPr bwMode="auto">
              <a:xfrm>
                <a:off x="2484" y="1020"/>
                <a:ext cx="31" cy="44"/>
              </a:xfrm>
              <a:custGeom>
                <a:avLst/>
                <a:gdLst>
                  <a:gd name="T0" fmla="*/ 9 w 31"/>
                  <a:gd name="T1" fmla="*/ 44 h 44"/>
                  <a:gd name="T2" fmla="*/ 10 w 31"/>
                  <a:gd name="T3" fmla="*/ 42 h 44"/>
                  <a:gd name="T4" fmla="*/ 9 w 31"/>
                  <a:gd name="T5" fmla="*/ 40 h 44"/>
                  <a:gd name="T6" fmla="*/ 12 w 31"/>
                  <a:gd name="T7" fmla="*/ 38 h 44"/>
                  <a:gd name="T8" fmla="*/ 14 w 31"/>
                  <a:gd name="T9" fmla="*/ 38 h 44"/>
                  <a:gd name="T10" fmla="*/ 17 w 31"/>
                  <a:gd name="T11" fmla="*/ 34 h 44"/>
                  <a:gd name="T12" fmla="*/ 21 w 31"/>
                  <a:gd name="T13" fmla="*/ 31 h 44"/>
                  <a:gd name="T14" fmla="*/ 25 w 31"/>
                  <a:gd name="T15" fmla="*/ 27 h 44"/>
                  <a:gd name="T16" fmla="*/ 26 w 31"/>
                  <a:gd name="T17" fmla="*/ 27 h 44"/>
                  <a:gd name="T18" fmla="*/ 30 w 31"/>
                  <a:gd name="T19" fmla="*/ 23 h 44"/>
                  <a:gd name="T20" fmla="*/ 30 w 31"/>
                  <a:gd name="T21" fmla="*/ 20 h 44"/>
                  <a:gd name="T22" fmla="*/ 31 w 31"/>
                  <a:gd name="T23" fmla="*/ 19 h 44"/>
                  <a:gd name="T24" fmla="*/ 31 w 31"/>
                  <a:gd name="T25" fmla="*/ 17 h 44"/>
                  <a:gd name="T26" fmla="*/ 30 w 31"/>
                  <a:gd name="T27" fmla="*/ 14 h 44"/>
                  <a:gd name="T28" fmla="*/ 30 w 31"/>
                  <a:gd name="T29" fmla="*/ 12 h 44"/>
                  <a:gd name="T30" fmla="*/ 30 w 31"/>
                  <a:gd name="T31" fmla="*/ 10 h 44"/>
                  <a:gd name="T32" fmla="*/ 27 w 31"/>
                  <a:gd name="T33" fmla="*/ 5 h 44"/>
                  <a:gd name="T34" fmla="*/ 26 w 31"/>
                  <a:gd name="T35" fmla="*/ 5 h 44"/>
                  <a:gd name="T36" fmla="*/ 24 w 31"/>
                  <a:gd name="T37" fmla="*/ 6 h 44"/>
                  <a:gd name="T38" fmla="*/ 21 w 31"/>
                  <a:gd name="T39" fmla="*/ 4 h 44"/>
                  <a:gd name="T40" fmla="*/ 19 w 31"/>
                  <a:gd name="T41" fmla="*/ 5 h 44"/>
                  <a:gd name="T42" fmla="*/ 17 w 31"/>
                  <a:gd name="T43" fmla="*/ 3 h 44"/>
                  <a:gd name="T44" fmla="*/ 15 w 31"/>
                  <a:gd name="T45" fmla="*/ 3 h 44"/>
                  <a:gd name="T46" fmla="*/ 13 w 31"/>
                  <a:gd name="T47" fmla="*/ 0 h 44"/>
                  <a:gd name="T48" fmla="*/ 9 w 31"/>
                  <a:gd name="T49" fmla="*/ 1 h 44"/>
                  <a:gd name="T50" fmla="*/ 6 w 31"/>
                  <a:gd name="T51" fmla="*/ 4 h 44"/>
                  <a:gd name="T52" fmla="*/ 5 w 31"/>
                  <a:gd name="T53" fmla="*/ 5 h 44"/>
                  <a:gd name="T54" fmla="*/ 0 w 31"/>
                  <a:gd name="T55" fmla="*/ 10 h 44"/>
                  <a:gd name="T56" fmla="*/ 0 w 31"/>
                  <a:gd name="T57" fmla="*/ 11 h 44"/>
                  <a:gd name="T58" fmla="*/ 2 w 31"/>
                  <a:gd name="T59" fmla="*/ 14 h 44"/>
                  <a:gd name="T60" fmla="*/ 5 w 31"/>
                  <a:gd name="T61" fmla="*/ 17 h 44"/>
                  <a:gd name="T62" fmla="*/ 5 w 31"/>
                  <a:gd name="T63" fmla="*/ 21 h 44"/>
                  <a:gd name="T64" fmla="*/ 6 w 31"/>
                  <a:gd name="T65" fmla="*/ 25 h 44"/>
                  <a:gd name="T66" fmla="*/ 5 w 31"/>
                  <a:gd name="T67" fmla="*/ 27 h 44"/>
                  <a:gd name="T68" fmla="*/ 5 w 31"/>
                  <a:gd name="T69" fmla="*/ 30 h 44"/>
                  <a:gd name="T70" fmla="*/ 6 w 31"/>
                  <a:gd name="T71" fmla="*/ 34 h 44"/>
                  <a:gd name="T72" fmla="*/ 7 w 31"/>
                  <a:gd name="T73" fmla="*/ 41 h 44"/>
                  <a:gd name="T74" fmla="*/ 9 w 31"/>
                  <a:gd name="T7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44">
                    <a:moveTo>
                      <a:pt x="9" y="44"/>
                    </a:moveTo>
                    <a:lnTo>
                      <a:pt x="10" y="42"/>
                    </a:lnTo>
                    <a:lnTo>
                      <a:pt x="9" y="40"/>
                    </a:lnTo>
                    <a:lnTo>
                      <a:pt x="12" y="38"/>
                    </a:lnTo>
                    <a:lnTo>
                      <a:pt x="14" y="38"/>
                    </a:lnTo>
                    <a:lnTo>
                      <a:pt x="17" y="34"/>
                    </a:lnTo>
                    <a:lnTo>
                      <a:pt x="21" y="31"/>
                    </a:lnTo>
                    <a:lnTo>
                      <a:pt x="25" y="27"/>
                    </a:lnTo>
                    <a:lnTo>
                      <a:pt x="26" y="27"/>
                    </a:lnTo>
                    <a:lnTo>
                      <a:pt x="30" y="23"/>
                    </a:lnTo>
                    <a:lnTo>
                      <a:pt x="30" y="20"/>
                    </a:lnTo>
                    <a:lnTo>
                      <a:pt x="31" y="19"/>
                    </a:lnTo>
                    <a:lnTo>
                      <a:pt x="31" y="17"/>
                    </a:lnTo>
                    <a:lnTo>
                      <a:pt x="30" y="14"/>
                    </a:lnTo>
                    <a:lnTo>
                      <a:pt x="30" y="12"/>
                    </a:lnTo>
                    <a:lnTo>
                      <a:pt x="30" y="10"/>
                    </a:lnTo>
                    <a:lnTo>
                      <a:pt x="27" y="5"/>
                    </a:lnTo>
                    <a:lnTo>
                      <a:pt x="26" y="5"/>
                    </a:lnTo>
                    <a:lnTo>
                      <a:pt x="24" y="6"/>
                    </a:lnTo>
                    <a:lnTo>
                      <a:pt x="21" y="4"/>
                    </a:lnTo>
                    <a:lnTo>
                      <a:pt x="19" y="5"/>
                    </a:lnTo>
                    <a:lnTo>
                      <a:pt x="17" y="3"/>
                    </a:lnTo>
                    <a:lnTo>
                      <a:pt x="15" y="3"/>
                    </a:lnTo>
                    <a:lnTo>
                      <a:pt x="13" y="0"/>
                    </a:lnTo>
                    <a:lnTo>
                      <a:pt x="9" y="1"/>
                    </a:lnTo>
                    <a:lnTo>
                      <a:pt x="6" y="4"/>
                    </a:lnTo>
                    <a:lnTo>
                      <a:pt x="5" y="5"/>
                    </a:lnTo>
                    <a:lnTo>
                      <a:pt x="0" y="10"/>
                    </a:lnTo>
                    <a:lnTo>
                      <a:pt x="0" y="11"/>
                    </a:lnTo>
                    <a:lnTo>
                      <a:pt x="2" y="14"/>
                    </a:lnTo>
                    <a:lnTo>
                      <a:pt x="5" y="17"/>
                    </a:lnTo>
                    <a:lnTo>
                      <a:pt x="5" y="21"/>
                    </a:lnTo>
                    <a:lnTo>
                      <a:pt x="6" y="25"/>
                    </a:lnTo>
                    <a:lnTo>
                      <a:pt x="5" y="27"/>
                    </a:lnTo>
                    <a:lnTo>
                      <a:pt x="5" y="30"/>
                    </a:lnTo>
                    <a:lnTo>
                      <a:pt x="6" y="34"/>
                    </a:lnTo>
                    <a:lnTo>
                      <a:pt x="7" y="41"/>
                    </a:lnTo>
                    <a:lnTo>
                      <a:pt x="9"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6" name="Freeform 1074">
                <a:extLst>
                  <a:ext uri="{FF2B5EF4-FFF2-40B4-BE49-F238E27FC236}">
                    <a16:creationId xmlns:a16="http://schemas.microsoft.com/office/drawing/2014/main" id="{7D275D91-EBFA-7C4B-9502-47B61BFE2212}"/>
                  </a:ext>
                </a:extLst>
              </p:cNvPr>
              <p:cNvSpPr>
                <a:spLocks/>
              </p:cNvSpPr>
              <p:nvPr/>
            </p:nvSpPr>
            <p:spPr bwMode="auto">
              <a:xfrm>
                <a:off x="2475" y="1020"/>
                <a:ext cx="5" cy="4"/>
              </a:xfrm>
              <a:custGeom>
                <a:avLst/>
                <a:gdLst>
                  <a:gd name="T0" fmla="*/ 2 w 5"/>
                  <a:gd name="T1" fmla="*/ 3 h 4"/>
                  <a:gd name="T2" fmla="*/ 4 w 5"/>
                  <a:gd name="T3" fmla="*/ 4 h 4"/>
                  <a:gd name="T4" fmla="*/ 5 w 5"/>
                  <a:gd name="T5" fmla="*/ 3 h 4"/>
                  <a:gd name="T6" fmla="*/ 4 w 5"/>
                  <a:gd name="T7" fmla="*/ 1 h 4"/>
                  <a:gd name="T8" fmla="*/ 1 w 5"/>
                  <a:gd name="T9" fmla="*/ 0 h 4"/>
                  <a:gd name="T10" fmla="*/ 0 w 5"/>
                  <a:gd name="T11" fmla="*/ 1 h 4"/>
                  <a:gd name="T12" fmla="*/ 0 w 5"/>
                  <a:gd name="T13" fmla="*/ 3 h 4"/>
                  <a:gd name="T14" fmla="*/ 1 w 5"/>
                  <a:gd name="T15" fmla="*/ 4 h 4"/>
                  <a:gd name="T16" fmla="*/ 2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3"/>
                    </a:moveTo>
                    <a:lnTo>
                      <a:pt x="4" y="4"/>
                    </a:lnTo>
                    <a:lnTo>
                      <a:pt x="5" y="3"/>
                    </a:lnTo>
                    <a:lnTo>
                      <a:pt x="4" y="1"/>
                    </a:lnTo>
                    <a:lnTo>
                      <a:pt x="1" y="0"/>
                    </a:lnTo>
                    <a:lnTo>
                      <a:pt x="0" y="1"/>
                    </a:lnTo>
                    <a:lnTo>
                      <a:pt x="0" y="3"/>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7" name="Freeform 1075">
                <a:extLst>
                  <a:ext uri="{FF2B5EF4-FFF2-40B4-BE49-F238E27FC236}">
                    <a16:creationId xmlns:a16="http://schemas.microsoft.com/office/drawing/2014/main" id="{AC14269A-6C20-864D-AB8C-067DE43295DA}"/>
                  </a:ext>
                </a:extLst>
              </p:cNvPr>
              <p:cNvSpPr>
                <a:spLocks/>
              </p:cNvSpPr>
              <p:nvPr/>
            </p:nvSpPr>
            <p:spPr bwMode="auto">
              <a:xfrm>
                <a:off x="2367" y="1256"/>
                <a:ext cx="5" cy="6"/>
              </a:xfrm>
              <a:custGeom>
                <a:avLst/>
                <a:gdLst>
                  <a:gd name="T0" fmla="*/ 3 w 5"/>
                  <a:gd name="T1" fmla="*/ 0 h 6"/>
                  <a:gd name="T2" fmla="*/ 2 w 5"/>
                  <a:gd name="T3" fmla="*/ 2 h 6"/>
                  <a:gd name="T4" fmla="*/ 1 w 5"/>
                  <a:gd name="T5" fmla="*/ 1 h 6"/>
                  <a:gd name="T6" fmla="*/ 0 w 5"/>
                  <a:gd name="T7" fmla="*/ 2 h 6"/>
                  <a:gd name="T8" fmla="*/ 1 w 5"/>
                  <a:gd name="T9" fmla="*/ 5 h 6"/>
                  <a:gd name="T10" fmla="*/ 2 w 5"/>
                  <a:gd name="T11" fmla="*/ 6 h 6"/>
                  <a:gd name="T12" fmla="*/ 5 w 5"/>
                  <a:gd name="T13" fmla="*/ 3 h 6"/>
                  <a:gd name="T14" fmla="*/ 4 w 5"/>
                  <a:gd name="T15" fmla="*/ 2 h 6"/>
                  <a:gd name="T16" fmla="*/ 5 w 5"/>
                  <a:gd name="T17" fmla="*/ 0 h 6"/>
                  <a:gd name="T18" fmla="*/ 3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0"/>
                    </a:moveTo>
                    <a:lnTo>
                      <a:pt x="2" y="2"/>
                    </a:lnTo>
                    <a:lnTo>
                      <a:pt x="1" y="1"/>
                    </a:lnTo>
                    <a:lnTo>
                      <a:pt x="0" y="2"/>
                    </a:lnTo>
                    <a:lnTo>
                      <a:pt x="1" y="5"/>
                    </a:lnTo>
                    <a:lnTo>
                      <a:pt x="2" y="6"/>
                    </a:lnTo>
                    <a:lnTo>
                      <a:pt x="5" y="3"/>
                    </a:lnTo>
                    <a:lnTo>
                      <a:pt x="4" y="2"/>
                    </a:lnTo>
                    <a:lnTo>
                      <a:pt x="5"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8" name="Freeform 1076">
                <a:extLst>
                  <a:ext uri="{FF2B5EF4-FFF2-40B4-BE49-F238E27FC236}">
                    <a16:creationId xmlns:a16="http://schemas.microsoft.com/office/drawing/2014/main" id="{7100B2DE-C44E-724E-BBA2-73EE7738C3D4}"/>
                  </a:ext>
                </a:extLst>
              </p:cNvPr>
              <p:cNvSpPr>
                <a:spLocks/>
              </p:cNvSpPr>
              <p:nvPr/>
            </p:nvSpPr>
            <p:spPr bwMode="auto">
              <a:xfrm>
                <a:off x="2368" y="1230"/>
                <a:ext cx="4" cy="1"/>
              </a:xfrm>
              <a:custGeom>
                <a:avLst/>
                <a:gdLst>
                  <a:gd name="T0" fmla="*/ 5 w 5"/>
                  <a:gd name="T1" fmla="*/ 0 h 2"/>
                  <a:gd name="T2" fmla="*/ 2 w 5"/>
                  <a:gd name="T3" fmla="*/ 0 h 2"/>
                  <a:gd name="T4" fmla="*/ 0 w 5"/>
                  <a:gd name="T5" fmla="*/ 2 h 2"/>
                  <a:gd name="T6" fmla="*/ 2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2" y="2"/>
                      <a:pt x="2"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9" name="Freeform 1077">
                <a:extLst>
                  <a:ext uri="{FF2B5EF4-FFF2-40B4-BE49-F238E27FC236}">
                    <a16:creationId xmlns:a16="http://schemas.microsoft.com/office/drawing/2014/main" id="{B39E7673-146A-E447-B169-1A43570BF02E}"/>
                  </a:ext>
                </a:extLst>
              </p:cNvPr>
              <p:cNvSpPr>
                <a:spLocks/>
              </p:cNvSpPr>
              <p:nvPr/>
            </p:nvSpPr>
            <p:spPr bwMode="auto">
              <a:xfrm>
                <a:off x="2358" y="1234"/>
                <a:ext cx="3" cy="2"/>
              </a:xfrm>
              <a:custGeom>
                <a:avLst/>
                <a:gdLst>
                  <a:gd name="T0" fmla="*/ 3 w 3"/>
                  <a:gd name="T1" fmla="*/ 0 h 2"/>
                  <a:gd name="T2" fmla="*/ 1 w 3"/>
                  <a:gd name="T3" fmla="*/ 0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0" name="Freeform 1078">
                <a:extLst>
                  <a:ext uri="{FF2B5EF4-FFF2-40B4-BE49-F238E27FC236}">
                    <a16:creationId xmlns:a16="http://schemas.microsoft.com/office/drawing/2014/main" id="{34BA1164-BF96-574A-9C56-9FE5B5997CF9}"/>
                  </a:ext>
                </a:extLst>
              </p:cNvPr>
              <p:cNvSpPr>
                <a:spLocks/>
              </p:cNvSpPr>
              <p:nvPr/>
            </p:nvSpPr>
            <p:spPr bwMode="auto">
              <a:xfrm>
                <a:off x="2362" y="1265"/>
                <a:ext cx="5" cy="13"/>
              </a:xfrm>
              <a:custGeom>
                <a:avLst/>
                <a:gdLst>
                  <a:gd name="T0" fmla="*/ 4 w 5"/>
                  <a:gd name="T1" fmla="*/ 3 h 13"/>
                  <a:gd name="T2" fmla="*/ 5 w 5"/>
                  <a:gd name="T3" fmla="*/ 1 h 13"/>
                  <a:gd name="T4" fmla="*/ 4 w 5"/>
                  <a:gd name="T5" fmla="*/ 0 h 13"/>
                  <a:gd name="T6" fmla="*/ 2 w 5"/>
                  <a:gd name="T7" fmla="*/ 3 h 13"/>
                  <a:gd name="T8" fmla="*/ 2 w 5"/>
                  <a:gd name="T9" fmla="*/ 6 h 13"/>
                  <a:gd name="T10" fmla="*/ 0 w 5"/>
                  <a:gd name="T11" fmla="*/ 7 h 13"/>
                  <a:gd name="T12" fmla="*/ 1 w 5"/>
                  <a:gd name="T13" fmla="*/ 13 h 13"/>
                  <a:gd name="T14" fmla="*/ 3 w 5"/>
                  <a:gd name="T15" fmla="*/ 12 h 13"/>
                  <a:gd name="T16" fmla="*/ 3 w 5"/>
                  <a:gd name="T17" fmla="*/ 10 h 13"/>
                  <a:gd name="T18" fmla="*/ 5 w 5"/>
                  <a:gd name="T19" fmla="*/ 9 h 13"/>
                  <a:gd name="T20" fmla="*/ 4 w 5"/>
                  <a:gd name="T21" fmla="*/ 7 h 13"/>
                  <a:gd name="T22" fmla="*/ 5 w 5"/>
                  <a:gd name="T23" fmla="*/ 5 h 13"/>
                  <a:gd name="T24" fmla="*/ 4 w 5"/>
                  <a:gd name="T25"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3">
                    <a:moveTo>
                      <a:pt x="4" y="3"/>
                    </a:moveTo>
                    <a:lnTo>
                      <a:pt x="5" y="1"/>
                    </a:lnTo>
                    <a:lnTo>
                      <a:pt x="4" y="0"/>
                    </a:lnTo>
                    <a:lnTo>
                      <a:pt x="2" y="3"/>
                    </a:lnTo>
                    <a:lnTo>
                      <a:pt x="2" y="6"/>
                    </a:lnTo>
                    <a:lnTo>
                      <a:pt x="0" y="7"/>
                    </a:lnTo>
                    <a:lnTo>
                      <a:pt x="1" y="13"/>
                    </a:lnTo>
                    <a:lnTo>
                      <a:pt x="3" y="12"/>
                    </a:lnTo>
                    <a:lnTo>
                      <a:pt x="3" y="10"/>
                    </a:lnTo>
                    <a:lnTo>
                      <a:pt x="5" y="9"/>
                    </a:lnTo>
                    <a:lnTo>
                      <a:pt x="4" y="7"/>
                    </a:lnTo>
                    <a:lnTo>
                      <a:pt x="5" y="5"/>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1" name="Freeform 1079">
                <a:extLst>
                  <a:ext uri="{FF2B5EF4-FFF2-40B4-BE49-F238E27FC236}">
                    <a16:creationId xmlns:a16="http://schemas.microsoft.com/office/drawing/2014/main" id="{8B455DE4-B627-6D4C-8E98-683EF2234459}"/>
                  </a:ext>
                </a:extLst>
              </p:cNvPr>
              <p:cNvSpPr>
                <a:spLocks/>
              </p:cNvSpPr>
              <p:nvPr/>
            </p:nvSpPr>
            <p:spPr bwMode="auto">
              <a:xfrm>
                <a:off x="2360" y="1245"/>
                <a:ext cx="3" cy="5"/>
              </a:xfrm>
              <a:custGeom>
                <a:avLst/>
                <a:gdLst>
                  <a:gd name="T0" fmla="*/ 3 w 3"/>
                  <a:gd name="T1" fmla="*/ 5 h 5"/>
                  <a:gd name="T2" fmla="*/ 1 w 3"/>
                  <a:gd name="T3" fmla="*/ 0 h 5"/>
                  <a:gd name="T4" fmla="*/ 0 w 3"/>
                  <a:gd name="T5" fmla="*/ 2 h 5"/>
                  <a:gd name="T6" fmla="*/ 1 w 3"/>
                  <a:gd name="T7" fmla="*/ 3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1" y="0"/>
                    </a:lnTo>
                    <a:lnTo>
                      <a:pt x="0" y="2"/>
                    </a:lnTo>
                    <a:lnTo>
                      <a:pt x="1" y="3"/>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2" name="Freeform 1080">
                <a:extLst>
                  <a:ext uri="{FF2B5EF4-FFF2-40B4-BE49-F238E27FC236}">
                    <a16:creationId xmlns:a16="http://schemas.microsoft.com/office/drawing/2014/main" id="{AA2132D2-1C41-D74D-8E5F-8A4D56047925}"/>
                  </a:ext>
                </a:extLst>
              </p:cNvPr>
              <p:cNvSpPr>
                <a:spLocks/>
              </p:cNvSpPr>
              <p:nvPr/>
            </p:nvSpPr>
            <p:spPr bwMode="auto">
              <a:xfrm>
                <a:off x="2620" y="982"/>
                <a:ext cx="2" cy="4"/>
              </a:xfrm>
              <a:custGeom>
                <a:avLst/>
                <a:gdLst>
                  <a:gd name="T0" fmla="*/ 2 w 2"/>
                  <a:gd name="T1" fmla="*/ 2 h 4"/>
                  <a:gd name="T2" fmla="*/ 1 w 2"/>
                  <a:gd name="T3" fmla="*/ 0 h 4"/>
                  <a:gd name="T4" fmla="*/ 0 w 2"/>
                  <a:gd name="T5" fmla="*/ 1 h 4"/>
                  <a:gd name="T6" fmla="*/ 1 w 2"/>
                  <a:gd name="T7" fmla="*/ 4 h 4"/>
                  <a:gd name="T8" fmla="*/ 1 w 2"/>
                  <a:gd name="T9" fmla="*/ 3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1" y="4"/>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3" name="Freeform 1082">
                <a:extLst>
                  <a:ext uri="{FF2B5EF4-FFF2-40B4-BE49-F238E27FC236}">
                    <a16:creationId xmlns:a16="http://schemas.microsoft.com/office/drawing/2014/main" id="{00D94E44-EB48-BF4F-804C-D4D7E9304504}"/>
                  </a:ext>
                </a:extLst>
              </p:cNvPr>
              <p:cNvSpPr>
                <a:spLocks/>
              </p:cNvSpPr>
              <p:nvPr/>
            </p:nvSpPr>
            <p:spPr bwMode="auto">
              <a:xfrm>
                <a:off x="2581" y="1089"/>
                <a:ext cx="4" cy="5"/>
              </a:xfrm>
              <a:custGeom>
                <a:avLst/>
                <a:gdLst>
                  <a:gd name="T0" fmla="*/ 0 w 4"/>
                  <a:gd name="T1" fmla="*/ 1 h 5"/>
                  <a:gd name="T2" fmla="*/ 0 w 4"/>
                  <a:gd name="T3" fmla="*/ 3 h 5"/>
                  <a:gd name="T4" fmla="*/ 2 w 4"/>
                  <a:gd name="T5" fmla="*/ 5 h 5"/>
                  <a:gd name="T6" fmla="*/ 3 w 4"/>
                  <a:gd name="T7" fmla="*/ 3 h 5"/>
                  <a:gd name="T8" fmla="*/ 4 w 4"/>
                  <a:gd name="T9" fmla="*/ 0 h 5"/>
                  <a:gd name="T10" fmla="*/ 2 w 4"/>
                  <a:gd name="T11" fmla="*/ 0 h 5"/>
                  <a:gd name="T12" fmla="*/ 0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1"/>
                    </a:moveTo>
                    <a:lnTo>
                      <a:pt x="0" y="3"/>
                    </a:lnTo>
                    <a:lnTo>
                      <a:pt x="2" y="5"/>
                    </a:lnTo>
                    <a:lnTo>
                      <a:pt x="3" y="3"/>
                    </a:lnTo>
                    <a:lnTo>
                      <a:pt x="4" y="0"/>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4" name="Freeform 1083">
                <a:extLst>
                  <a:ext uri="{FF2B5EF4-FFF2-40B4-BE49-F238E27FC236}">
                    <a16:creationId xmlns:a16="http://schemas.microsoft.com/office/drawing/2014/main" id="{90C4E523-43B3-904D-BD64-CD5369F03EAB}"/>
                  </a:ext>
                </a:extLst>
              </p:cNvPr>
              <p:cNvSpPr>
                <a:spLocks/>
              </p:cNvSpPr>
              <p:nvPr/>
            </p:nvSpPr>
            <p:spPr bwMode="auto">
              <a:xfrm>
                <a:off x="2598" y="1013"/>
                <a:ext cx="7" cy="5"/>
              </a:xfrm>
              <a:custGeom>
                <a:avLst/>
                <a:gdLst>
                  <a:gd name="T0" fmla="*/ 5 w 7"/>
                  <a:gd name="T1" fmla="*/ 3 h 5"/>
                  <a:gd name="T2" fmla="*/ 6 w 7"/>
                  <a:gd name="T3" fmla="*/ 3 h 5"/>
                  <a:gd name="T4" fmla="*/ 7 w 7"/>
                  <a:gd name="T5" fmla="*/ 1 h 5"/>
                  <a:gd name="T6" fmla="*/ 6 w 7"/>
                  <a:gd name="T7" fmla="*/ 0 h 5"/>
                  <a:gd name="T8" fmla="*/ 2 w 7"/>
                  <a:gd name="T9" fmla="*/ 1 h 5"/>
                  <a:gd name="T10" fmla="*/ 0 w 7"/>
                  <a:gd name="T11" fmla="*/ 5 h 5"/>
                  <a:gd name="T12" fmla="*/ 2 w 7"/>
                  <a:gd name="T13" fmla="*/ 5 h 5"/>
                  <a:gd name="T14" fmla="*/ 5 w 7"/>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3"/>
                    </a:moveTo>
                    <a:lnTo>
                      <a:pt x="6" y="3"/>
                    </a:lnTo>
                    <a:lnTo>
                      <a:pt x="7" y="1"/>
                    </a:lnTo>
                    <a:lnTo>
                      <a:pt x="6" y="0"/>
                    </a:lnTo>
                    <a:lnTo>
                      <a:pt x="2" y="1"/>
                    </a:lnTo>
                    <a:lnTo>
                      <a:pt x="0" y="5"/>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5" name="Freeform 1084">
                <a:extLst>
                  <a:ext uri="{FF2B5EF4-FFF2-40B4-BE49-F238E27FC236}">
                    <a16:creationId xmlns:a16="http://schemas.microsoft.com/office/drawing/2014/main" id="{AE418E70-5A71-554B-9007-D1B98F095502}"/>
                  </a:ext>
                </a:extLst>
              </p:cNvPr>
              <p:cNvSpPr>
                <a:spLocks/>
              </p:cNvSpPr>
              <p:nvPr/>
            </p:nvSpPr>
            <p:spPr bwMode="auto">
              <a:xfrm>
                <a:off x="2586" y="1072"/>
                <a:ext cx="2" cy="3"/>
              </a:xfrm>
              <a:custGeom>
                <a:avLst/>
                <a:gdLst>
                  <a:gd name="T0" fmla="*/ 2 w 2"/>
                  <a:gd name="T1" fmla="*/ 1 h 3"/>
                  <a:gd name="T2" fmla="*/ 0 w 2"/>
                  <a:gd name="T3" fmla="*/ 0 h 3"/>
                  <a:gd name="T4" fmla="*/ 0 w 2"/>
                  <a:gd name="T5" fmla="*/ 2 h 3"/>
                  <a:gd name="T6" fmla="*/ 1 w 2"/>
                  <a:gd name="T7" fmla="*/ 3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lnTo>
                      <a:pt x="0" y="0"/>
                    </a:lnTo>
                    <a:lnTo>
                      <a:pt x="0" y="2"/>
                    </a:lnTo>
                    <a:lnTo>
                      <a:pt x="1"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6" name="Freeform 1085">
                <a:extLst>
                  <a:ext uri="{FF2B5EF4-FFF2-40B4-BE49-F238E27FC236}">
                    <a16:creationId xmlns:a16="http://schemas.microsoft.com/office/drawing/2014/main" id="{B196B110-851A-F74E-AC47-58BEE1BF79B1}"/>
                  </a:ext>
                </a:extLst>
              </p:cNvPr>
              <p:cNvSpPr>
                <a:spLocks/>
              </p:cNvSpPr>
              <p:nvPr/>
            </p:nvSpPr>
            <p:spPr bwMode="auto">
              <a:xfrm>
                <a:off x="2583" y="1076"/>
                <a:ext cx="5" cy="10"/>
              </a:xfrm>
              <a:custGeom>
                <a:avLst/>
                <a:gdLst>
                  <a:gd name="T0" fmla="*/ 5 w 5"/>
                  <a:gd name="T1" fmla="*/ 6 h 10"/>
                  <a:gd name="T2" fmla="*/ 5 w 5"/>
                  <a:gd name="T3" fmla="*/ 4 h 10"/>
                  <a:gd name="T4" fmla="*/ 4 w 5"/>
                  <a:gd name="T5" fmla="*/ 3 h 10"/>
                  <a:gd name="T6" fmla="*/ 3 w 5"/>
                  <a:gd name="T7" fmla="*/ 0 h 10"/>
                  <a:gd name="T8" fmla="*/ 2 w 5"/>
                  <a:gd name="T9" fmla="*/ 1 h 10"/>
                  <a:gd name="T10" fmla="*/ 1 w 5"/>
                  <a:gd name="T11" fmla="*/ 3 h 10"/>
                  <a:gd name="T12" fmla="*/ 0 w 5"/>
                  <a:gd name="T13" fmla="*/ 5 h 10"/>
                  <a:gd name="T14" fmla="*/ 0 w 5"/>
                  <a:gd name="T15" fmla="*/ 9 h 10"/>
                  <a:gd name="T16" fmla="*/ 1 w 5"/>
                  <a:gd name="T17" fmla="*/ 10 h 10"/>
                  <a:gd name="T18" fmla="*/ 3 w 5"/>
                  <a:gd name="T19" fmla="*/ 9 h 10"/>
                  <a:gd name="T20" fmla="*/ 5 w 5"/>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5" y="6"/>
                    </a:moveTo>
                    <a:lnTo>
                      <a:pt x="5" y="4"/>
                    </a:lnTo>
                    <a:lnTo>
                      <a:pt x="4" y="3"/>
                    </a:lnTo>
                    <a:lnTo>
                      <a:pt x="3" y="0"/>
                    </a:lnTo>
                    <a:lnTo>
                      <a:pt x="2" y="1"/>
                    </a:lnTo>
                    <a:lnTo>
                      <a:pt x="1" y="3"/>
                    </a:lnTo>
                    <a:lnTo>
                      <a:pt x="0" y="5"/>
                    </a:lnTo>
                    <a:lnTo>
                      <a:pt x="0" y="9"/>
                    </a:lnTo>
                    <a:lnTo>
                      <a:pt x="1" y="10"/>
                    </a:lnTo>
                    <a:lnTo>
                      <a:pt x="3"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7" name="Freeform 1086">
                <a:extLst>
                  <a:ext uri="{FF2B5EF4-FFF2-40B4-BE49-F238E27FC236}">
                    <a16:creationId xmlns:a16="http://schemas.microsoft.com/office/drawing/2014/main" id="{957C7C70-F751-6A4D-A185-5C2196139D0B}"/>
                  </a:ext>
                </a:extLst>
              </p:cNvPr>
              <p:cNvSpPr>
                <a:spLocks/>
              </p:cNvSpPr>
              <p:nvPr/>
            </p:nvSpPr>
            <p:spPr bwMode="auto">
              <a:xfrm>
                <a:off x="2543" y="955"/>
                <a:ext cx="13" cy="16"/>
              </a:xfrm>
              <a:custGeom>
                <a:avLst/>
                <a:gdLst>
                  <a:gd name="T0" fmla="*/ 3 w 13"/>
                  <a:gd name="T1" fmla="*/ 13 h 16"/>
                  <a:gd name="T2" fmla="*/ 4 w 13"/>
                  <a:gd name="T3" fmla="*/ 16 h 16"/>
                  <a:gd name="T4" fmla="*/ 5 w 13"/>
                  <a:gd name="T5" fmla="*/ 16 h 16"/>
                  <a:gd name="T6" fmla="*/ 7 w 13"/>
                  <a:gd name="T7" fmla="*/ 15 h 16"/>
                  <a:gd name="T8" fmla="*/ 9 w 13"/>
                  <a:gd name="T9" fmla="*/ 15 h 16"/>
                  <a:gd name="T10" fmla="*/ 12 w 13"/>
                  <a:gd name="T11" fmla="*/ 13 h 16"/>
                  <a:gd name="T12" fmla="*/ 13 w 13"/>
                  <a:gd name="T13" fmla="*/ 10 h 16"/>
                  <a:gd name="T14" fmla="*/ 13 w 13"/>
                  <a:gd name="T15" fmla="*/ 5 h 16"/>
                  <a:gd name="T16" fmla="*/ 12 w 13"/>
                  <a:gd name="T17" fmla="*/ 3 h 16"/>
                  <a:gd name="T18" fmla="*/ 12 w 13"/>
                  <a:gd name="T19" fmla="*/ 0 h 16"/>
                  <a:gd name="T20" fmla="*/ 9 w 13"/>
                  <a:gd name="T21" fmla="*/ 0 h 16"/>
                  <a:gd name="T22" fmla="*/ 9 w 13"/>
                  <a:gd name="T23" fmla="*/ 1 h 16"/>
                  <a:gd name="T24" fmla="*/ 5 w 13"/>
                  <a:gd name="T25" fmla="*/ 4 h 16"/>
                  <a:gd name="T26" fmla="*/ 5 w 13"/>
                  <a:gd name="T27" fmla="*/ 6 h 16"/>
                  <a:gd name="T28" fmla="*/ 4 w 13"/>
                  <a:gd name="T29" fmla="*/ 8 h 16"/>
                  <a:gd name="T30" fmla="*/ 1 w 13"/>
                  <a:gd name="T31" fmla="*/ 10 h 16"/>
                  <a:gd name="T32" fmla="*/ 0 w 13"/>
                  <a:gd name="T33" fmla="*/ 10 h 16"/>
                  <a:gd name="T34" fmla="*/ 1 w 13"/>
                  <a:gd name="T35" fmla="*/ 12 h 16"/>
                  <a:gd name="T36" fmla="*/ 3 w 13"/>
                  <a:gd name="T3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6">
                    <a:moveTo>
                      <a:pt x="3" y="13"/>
                    </a:moveTo>
                    <a:lnTo>
                      <a:pt x="4" y="16"/>
                    </a:lnTo>
                    <a:lnTo>
                      <a:pt x="5" y="16"/>
                    </a:lnTo>
                    <a:lnTo>
                      <a:pt x="7" y="15"/>
                    </a:lnTo>
                    <a:lnTo>
                      <a:pt x="9" y="15"/>
                    </a:lnTo>
                    <a:lnTo>
                      <a:pt x="12" y="13"/>
                    </a:lnTo>
                    <a:lnTo>
                      <a:pt x="13" y="10"/>
                    </a:lnTo>
                    <a:lnTo>
                      <a:pt x="13" y="5"/>
                    </a:lnTo>
                    <a:lnTo>
                      <a:pt x="12" y="3"/>
                    </a:lnTo>
                    <a:lnTo>
                      <a:pt x="12" y="0"/>
                    </a:lnTo>
                    <a:lnTo>
                      <a:pt x="9" y="0"/>
                    </a:lnTo>
                    <a:lnTo>
                      <a:pt x="9" y="1"/>
                    </a:lnTo>
                    <a:lnTo>
                      <a:pt x="5" y="4"/>
                    </a:lnTo>
                    <a:lnTo>
                      <a:pt x="5" y="6"/>
                    </a:lnTo>
                    <a:lnTo>
                      <a:pt x="4" y="8"/>
                    </a:lnTo>
                    <a:lnTo>
                      <a:pt x="1" y="10"/>
                    </a:lnTo>
                    <a:lnTo>
                      <a:pt x="0" y="10"/>
                    </a:lnTo>
                    <a:lnTo>
                      <a:pt x="1"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8" name="Freeform 1087">
                <a:extLst>
                  <a:ext uri="{FF2B5EF4-FFF2-40B4-BE49-F238E27FC236}">
                    <a16:creationId xmlns:a16="http://schemas.microsoft.com/office/drawing/2014/main" id="{B64EF59C-9F20-AA4C-918B-B266E14AD2E1}"/>
                  </a:ext>
                </a:extLst>
              </p:cNvPr>
              <p:cNvSpPr>
                <a:spLocks/>
              </p:cNvSpPr>
              <p:nvPr/>
            </p:nvSpPr>
            <p:spPr bwMode="auto">
              <a:xfrm>
                <a:off x="2815" y="1196"/>
                <a:ext cx="2" cy="4"/>
              </a:xfrm>
              <a:custGeom>
                <a:avLst/>
                <a:gdLst>
                  <a:gd name="T0" fmla="*/ 2 w 2"/>
                  <a:gd name="T1" fmla="*/ 4 h 4"/>
                  <a:gd name="T2" fmla="*/ 2 w 2"/>
                  <a:gd name="T3" fmla="*/ 0 h 4"/>
                  <a:gd name="T4" fmla="*/ 0 w 2"/>
                  <a:gd name="T5" fmla="*/ 2 h 4"/>
                  <a:gd name="T6" fmla="*/ 0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0"/>
                    </a:lnTo>
                    <a:lnTo>
                      <a:pt x="0" y="2"/>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9" name="Freeform 1088">
                <a:extLst>
                  <a:ext uri="{FF2B5EF4-FFF2-40B4-BE49-F238E27FC236}">
                    <a16:creationId xmlns:a16="http://schemas.microsoft.com/office/drawing/2014/main" id="{3EE01520-A307-7B40-BE5E-5353554B684D}"/>
                  </a:ext>
                </a:extLst>
              </p:cNvPr>
              <p:cNvSpPr>
                <a:spLocks/>
              </p:cNvSpPr>
              <p:nvPr/>
            </p:nvSpPr>
            <p:spPr bwMode="auto">
              <a:xfrm>
                <a:off x="2571" y="920"/>
                <a:ext cx="20" cy="11"/>
              </a:xfrm>
              <a:custGeom>
                <a:avLst/>
                <a:gdLst>
                  <a:gd name="T0" fmla="*/ 3 w 20"/>
                  <a:gd name="T1" fmla="*/ 8 h 11"/>
                  <a:gd name="T2" fmla="*/ 5 w 20"/>
                  <a:gd name="T3" fmla="*/ 9 h 11"/>
                  <a:gd name="T4" fmla="*/ 7 w 20"/>
                  <a:gd name="T5" fmla="*/ 10 h 11"/>
                  <a:gd name="T6" fmla="*/ 10 w 20"/>
                  <a:gd name="T7" fmla="*/ 10 h 11"/>
                  <a:gd name="T8" fmla="*/ 16 w 20"/>
                  <a:gd name="T9" fmla="*/ 11 h 11"/>
                  <a:gd name="T10" fmla="*/ 18 w 20"/>
                  <a:gd name="T11" fmla="*/ 10 h 11"/>
                  <a:gd name="T12" fmla="*/ 20 w 20"/>
                  <a:gd name="T13" fmla="*/ 4 h 11"/>
                  <a:gd name="T14" fmla="*/ 18 w 20"/>
                  <a:gd name="T15" fmla="*/ 2 h 11"/>
                  <a:gd name="T16" fmla="*/ 15 w 20"/>
                  <a:gd name="T17" fmla="*/ 2 h 11"/>
                  <a:gd name="T18" fmla="*/ 12 w 20"/>
                  <a:gd name="T19" fmla="*/ 0 h 11"/>
                  <a:gd name="T20" fmla="*/ 9 w 20"/>
                  <a:gd name="T21" fmla="*/ 0 h 11"/>
                  <a:gd name="T22" fmla="*/ 6 w 20"/>
                  <a:gd name="T23" fmla="*/ 0 h 11"/>
                  <a:gd name="T24" fmla="*/ 4 w 20"/>
                  <a:gd name="T25" fmla="*/ 0 h 11"/>
                  <a:gd name="T26" fmla="*/ 2 w 20"/>
                  <a:gd name="T27" fmla="*/ 1 h 11"/>
                  <a:gd name="T28" fmla="*/ 1 w 20"/>
                  <a:gd name="T29" fmla="*/ 2 h 11"/>
                  <a:gd name="T30" fmla="*/ 0 w 20"/>
                  <a:gd name="T31" fmla="*/ 4 h 11"/>
                  <a:gd name="T32" fmla="*/ 1 w 20"/>
                  <a:gd name="T33" fmla="*/ 6 h 11"/>
                  <a:gd name="T34" fmla="*/ 2 w 20"/>
                  <a:gd name="T35" fmla="*/ 7 h 11"/>
                  <a:gd name="T36" fmla="*/ 3 w 20"/>
                  <a:gd name="T3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1">
                    <a:moveTo>
                      <a:pt x="3" y="8"/>
                    </a:moveTo>
                    <a:lnTo>
                      <a:pt x="5" y="9"/>
                    </a:lnTo>
                    <a:lnTo>
                      <a:pt x="7" y="10"/>
                    </a:lnTo>
                    <a:lnTo>
                      <a:pt x="10" y="10"/>
                    </a:lnTo>
                    <a:lnTo>
                      <a:pt x="16" y="11"/>
                    </a:lnTo>
                    <a:lnTo>
                      <a:pt x="18" y="10"/>
                    </a:lnTo>
                    <a:lnTo>
                      <a:pt x="20" y="4"/>
                    </a:lnTo>
                    <a:lnTo>
                      <a:pt x="18" y="2"/>
                    </a:lnTo>
                    <a:lnTo>
                      <a:pt x="15" y="2"/>
                    </a:lnTo>
                    <a:lnTo>
                      <a:pt x="12" y="0"/>
                    </a:lnTo>
                    <a:lnTo>
                      <a:pt x="9" y="0"/>
                    </a:lnTo>
                    <a:lnTo>
                      <a:pt x="6" y="0"/>
                    </a:lnTo>
                    <a:lnTo>
                      <a:pt x="4" y="0"/>
                    </a:lnTo>
                    <a:lnTo>
                      <a:pt x="2" y="1"/>
                    </a:lnTo>
                    <a:lnTo>
                      <a:pt x="1" y="2"/>
                    </a:lnTo>
                    <a:lnTo>
                      <a:pt x="0" y="4"/>
                    </a:lnTo>
                    <a:lnTo>
                      <a:pt x="1" y="6"/>
                    </a:lnTo>
                    <a:lnTo>
                      <a:pt x="2" y="7"/>
                    </a:lnTo>
                    <a:lnTo>
                      <a:pt x="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0" name="Freeform 1089">
                <a:extLst>
                  <a:ext uri="{FF2B5EF4-FFF2-40B4-BE49-F238E27FC236}">
                    <a16:creationId xmlns:a16="http://schemas.microsoft.com/office/drawing/2014/main" id="{778A1173-E2C6-A74F-9AFB-55ECB5E05CFE}"/>
                  </a:ext>
                </a:extLst>
              </p:cNvPr>
              <p:cNvSpPr>
                <a:spLocks/>
              </p:cNvSpPr>
              <p:nvPr/>
            </p:nvSpPr>
            <p:spPr bwMode="auto">
              <a:xfrm>
                <a:off x="2583" y="960"/>
                <a:ext cx="2" cy="2"/>
              </a:xfrm>
              <a:custGeom>
                <a:avLst/>
                <a:gdLst>
                  <a:gd name="T0" fmla="*/ 1 w 2"/>
                  <a:gd name="T1" fmla="*/ 0 h 2"/>
                  <a:gd name="T2" fmla="*/ 0 w 2"/>
                  <a:gd name="T3" fmla="*/ 1 h 2"/>
                  <a:gd name="T4" fmla="*/ 1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1"/>
                    </a:lnTo>
                    <a:lnTo>
                      <a:pt x="1" y="2"/>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1" name="Freeform 1090">
                <a:extLst>
                  <a:ext uri="{FF2B5EF4-FFF2-40B4-BE49-F238E27FC236}">
                    <a16:creationId xmlns:a16="http://schemas.microsoft.com/office/drawing/2014/main" id="{63F51EF0-6BC5-4149-AFC6-8F6CB721E3D9}"/>
                  </a:ext>
                </a:extLst>
              </p:cNvPr>
              <p:cNvSpPr>
                <a:spLocks/>
              </p:cNvSpPr>
              <p:nvPr/>
            </p:nvSpPr>
            <p:spPr bwMode="auto">
              <a:xfrm>
                <a:off x="2570" y="939"/>
                <a:ext cx="19" cy="8"/>
              </a:xfrm>
              <a:custGeom>
                <a:avLst/>
                <a:gdLst>
                  <a:gd name="T0" fmla="*/ 0 w 19"/>
                  <a:gd name="T1" fmla="*/ 7 h 8"/>
                  <a:gd name="T2" fmla="*/ 1 w 19"/>
                  <a:gd name="T3" fmla="*/ 8 h 8"/>
                  <a:gd name="T4" fmla="*/ 2 w 19"/>
                  <a:gd name="T5" fmla="*/ 6 h 8"/>
                  <a:gd name="T6" fmla="*/ 4 w 19"/>
                  <a:gd name="T7" fmla="*/ 6 h 8"/>
                  <a:gd name="T8" fmla="*/ 7 w 19"/>
                  <a:gd name="T9" fmla="*/ 8 h 8"/>
                  <a:gd name="T10" fmla="*/ 10 w 19"/>
                  <a:gd name="T11" fmla="*/ 6 h 8"/>
                  <a:gd name="T12" fmla="*/ 11 w 19"/>
                  <a:gd name="T13" fmla="*/ 5 h 8"/>
                  <a:gd name="T14" fmla="*/ 14 w 19"/>
                  <a:gd name="T15" fmla="*/ 4 h 8"/>
                  <a:gd name="T16" fmla="*/ 16 w 19"/>
                  <a:gd name="T17" fmla="*/ 4 h 8"/>
                  <a:gd name="T18" fmla="*/ 19 w 19"/>
                  <a:gd name="T19" fmla="*/ 2 h 8"/>
                  <a:gd name="T20" fmla="*/ 18 w 19"/>
                  <a:gd name="T21" fmla="*/ 0 h 8"/>
                  <a:gd name="T22" fmla="*/ 16 w 19"/>
                  <a:gd name="T23" fmla="*/ 0 h 8"/>
                  <a:gd name="T24" fmla="*/ 15 w 19"/>
                  <a:gd name="T25" fmla="*/ 1 h 8"/>
                  <a:gd name="T26" fmla="*/ 13 w 19"/>
                  <a:gd name="T27" fmla="*/ 0 h 8"/>
                  <a:gd name="T28" fmla="*/ 7 w 19"/>
                  <a:gd name="T29" fmla="*/ 2 h 8"/>
                  <a:gd name="T30" fmla="*/ 4 w 19"/>
                  <a:gd name="T31" fmla="*/ 4 h 8"/>
                  <a:gd name="T32" fmla="*/ 2 w 19"/>
                  <a:gd name="T33" fmla="*/ 5 h 8"/>
                  <a:gd name="T34" fmla="*/ 0 w 19"/>
                  <a:gd name="T35" fmla="*/ 5 h 8"/>
                  <a:gd name="T36" fmla="*/ 0 w 19"/>
                  <a:gd name="T3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8">
                    <a:moveTo>
                      <a:pt x="0" y="7"/>
                    </a:moveTo>
                    <a:lnTo>
                      <a:pt x="1" y="8"/>
                    </a:lnTo>
                    <a:lnTo>
                      <a:pt x="2" y="6"/>
                    </a:lnTo>
                    <a:lnTo>
                      <a:pt x="4" y="6"/>
                    </a:lnTo>
                    <a:lnTo>
                      <a:pt x="7" y="8"/>
                    </a:lnTo>
                    <a:lnTo>
                      <a:pt x="10" y="6"/>
                    </a:lnTo>
                    <a:lnTo>
                      <a:pt x="11" y="5"/>
                    </a:lnTo>
                    <a:lnTo>
                      <a:pt x="14" y="4"/>
                    </a:lnTo>
                    <a:lnTo>
                      <a:pt x="16" y="4"/>
                    </a:lnTo>
                    <a:lnTo>
                      <a:pt x="19" y="2"/>
                    </a:lnTo>
                    <a:lnTo>
                      <a:pt x="18" y="0"/>
                    </a:lnTo>
                    <a:lnTo>
                      <a:pt x="16" y="0"/>
                    </a:lnTo>
                    <a:lnTo>
                      <a:pt x="15" y="1"/>
                    </a:lnTo>
                    <a:lnTo>
                      <a:pt x="13" y="0"/>
                    </a:lnTo>
                    <a:lnTo>
                      <a:pt x="7" y="2"/>
                    </a:lnTo>
                    <a:lnTo>
                      <a:pt x="4" y="4"/>
                    </a:lnTo>
                    <a:lnTo>
                      <a:pt x="2" y="5"/>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2" name="Freeform 1091">
                <a:extLst>
                  <a:ext uri="{FF2B5EF4-FFF2-40B4-BE49-F238E27FC236}">
                    <a16:creationId xmlns:a16="http://schemas.microsoft.com/office/drawing/2014/main" id="{C344ADB1-7378-EF41-80CA-0795D11EA4D8}"/>
                  </a:ext>
                </a:extLst>
              </p:cNvPr>
              <p:cNvSpPr>
                <a:spLocks/>
              </p:cNvSpPr>
              <p:nvPr/>
            </p:nvSpPr>
            <p:spPr bwMode="auto">
              <a:xfrm>
                <a:off x="2572" y="1033"/>
                <a:ext cx="25" cy="10"/>
              </a:xfrm>
              <a:custGeom>
                <a:avLst/>
                <a:gdLst>
                  <a:gd name="T0" fmla="*/ 7 w 25"/>
                  <a:gd name="T1" fmla="*/ 1 h 10"/>
                  <a:gd name="T2" fmla="*/ 4 w 25"/>
                  <a:gd name="T3" fmla="*/ 4 h 10"/>
                  <a:gd name="T4" fmla="*/ 1 w 25"/>
                  <a:gd name="T5" fmla="*/ 3 h 10"/>
                  <a:gd name="T6" fmla="*/ 0 w 25"/>
                  <a:gd name="T7" fmla="*/ 4 h 10"/>
                  <a:gd name="T8" fmla="*/ 1 w 25"/>
                  <a:gd name="T9" fmla="*/ 6 h 10"/>
                  <a:gd name="T10" fmla="*/ 4 w 25"/>
                  <a:gd name="T11" fmla="*/ 7 h 10"/>
                  <a:gd name="T12" fmla="*/ 8 w 25"/>
                  <a:gd name="T13" fmla="*/ 10 h 10"/>
                  <a:gd name="T14" fmla="*/ 9 w 25"/>
                  <a:gd name="T15" fmla="*/ 8 h 10"/>
                  <a:gd name="T16" fmla="*/ 11 w 25"/>
                  <a:gd name="T17" fmla="*/ 9 h 10"/>
                  <a:gd name="T18" fmla="*/ 15 w 25"/>
                  <a:gd name="T19" fmla="*/ 8 h 10"/>
                  <a:gd name="T20" fmla="*/ 17 w 25"/>
                  <a:gd name="T21" fmla="*/ 8 h 10"/>
                  <a:gd name="T22" fmla="*/ 19 w 25"/>
                  <a:gd name="T23" fmla="*/ 8 h 10"/>
                  <a:gd name="T24" fmla="*/ 21 w 25"/>
                  <a:gd name="T25" fmla="*/ 5 h 10"/>
                  <a:gd name="T26" fmla="*/ 25 w 25"/>
                  <a:gd name="T27" fmla="*/ 5 h 10"/>
                  <a:gd name="T28" fmla="*/ 25 w 25"/>
                  <a:gd name="T29" fmla="*/ 3 h 10"/>
                  <a:gd name="T30" fmla="*/ 20 w 25"/>
                  <a:gd name="T31" fmla="*/ 0 h 10"/>
                  <a:gd name="T32" fmla="*/ 18 w 25"/>
                  <a:gd name="T33" fmla="*/ 1 h 10"/>
                  <a:gd name="T34" fmla="*/ 14 w 25"/>
                  <a:gd name="T35" fmla="*/ 2 h 10"/>
                  <a:gd name="T36" fmla="*/ 13 w 25"/>
                  <a:gd name="T37" fmla="*/ 1 h 10"/>
                  <a:gd name="T38" fmla="*/ 11 w 25"/>
                  <a:gd name="T39" fmla="*/ 3 h 10"/>
                  <a:gd name="T40" fmla="*/ 7 w 25"/>
                  <a:gd name="T4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0">
                    <a:moveTo>
                      <a:pt x="7" y="1"/>
                    </a:moveTo>
                    <a:lnTo>
                      <a:pt x="4" y="4"/>
                    </a:lnTo>
                    <a:lnTo>
                      <a:pt x="1" y="3"/>
                    </a:lnTo>
                    <a:lnTo>
                      <a:pt x="0" y="4"/>
                    </a:lnTo>
                    <a:lnTo>
                      <a:pt x="1" y="6"/>
                    </a:lnTo>
                    <a:lnTo>
                      <a:pt x="4" y="7"/>
                    </a:lnTo>
                    <a:lnTo>
                      <a:pt x="8" y="10"/>
                    </a:lnTo>
                    <a:lnTo>
                      <a:pt x="9" y="8"/>
                    </a:lnTo>
                    <a:lnTo>
                      <a:pt x="11" y="9"/>
                    </a:lnTo>
                    <a:lnTo>
                      <a:pt x="15" y="8"/>
                    </a:lnTo>
                    <a:lnTo>
                      <a:pt x="17" y="8"/>
                    </a:lnTo>
                    <a:lnTo>
                      <a:pt x="19" y="8"/>
                    </a:lnTo>
                    <a:lnTo>
                      <a:pt x="21" y="5"/>
                    </a:lnTo>
                    <a:lnTo>
                      <a:pt x="25" y="5"/>
                    </a:lnTo>
                    <a:lnTo>
                      <a:pt x="25" y="3"/>
                    </a:lnTo>
                    <a:lnTo>
                      <a:pt x="20" y="0"/>
                    </a:lnTo>
                    <a:lnTo>
                      <a:pt x="18" y="1"/>
                    </a:lnTo>
                    <a:lnTo>
                      <a:pt x="14" y="2"/>
                    </a:lnTo>
                    <a:lnTo>
                      <a:pt x="13" y="1"/>
                    </a:lnTo>
                    <a:lnTo>
                      <a:pt x="11"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3" name="Freeform 1092">
                <a:extLst>
                  <a:ext uri="{FF2B5EF4-FFF2-40B4-BE49-F238E27FC236}">
                    <a16:creationId xmlns:a16="http://schemas.microsoft.com/office/drawing/2014/main" id="{77A0129D-597D-7642-ADE0-A8B5CC3BDEDE}"/>
                  </a:ext>
                </a:extLst>
              </p:cNvPr>
              <p:cNvSpPr>
                <a:spLocks/>
              </p:cNvSpPr>
              <p:nvPr/>
            </p:nvSpPr>
            <p:spPr bwMode="auto">
              <a:xfrm>
                <a:off x="2810" y="1003"/>
                <a:ext cx="12" cy="13"/>
              </a:xfrm>
              <a:custGeom>
                <a:avLst/>
                <a:gdLst>
                  <a:gd name="T0" fmla="*/ 10 w 12"/>
                  <a:gd name="T1" fmla="*/ 1 h 13"/>
                  <a:gd name="T2" fmla="*/ 3 w 12"/>
                  <a:gd name="T3" fmla="*/ 6 h 13"/>
                  <a:gd name="T4" fmla="*/ 2 w 12"/>
                  <a:gd name="T5" fmla="*/ 9 h 13"/>
                  <a:gd name="T6" fmla="*/ 0 w 12"/>
                  <a:gd name="T7" fmla="*/ 10 h 13"/>
                  <a:gd name="T8" fmla="*/ 1 w 12"/>
                  <a:gd name="T9" fmla="*/ 13 h 13"/>
                  <a:gd name="T10" fmla="*/ 2 w 12"/>
                  <a:gd name="T11" fmla="*/ 13 h 13"/>
                  <a:gd name="T12" fmla="*/ 2 w 12"/>
                  <a:gd name="T13" fmla="*/ 12 h 13"/>
                  <a:gd name="T14" fmla="*/ 4 w 12"/>
                  <a:gd name="T15" fmla="*/ 11 h 13"/>
                  <a:gd name="T16" fmla="*/ 5 w 12"/>
                  <a:gd name="T17" fmla="*/ 13 h 13"/>
                  <a:gd name="T18" fmla="*/ 6 w 12"/>
                  <a:gd name="T19" fmla="*/ 13 h 13"/>
                  <a:gd name="T20" fmla="*/ 7 w 12"/>
                  <a:gd name="T21" fmla="*/ 12 h 13"/>
                  <a:gd name="T22" fmla="*/ 5 w 12"/>
                  <a:gd name="T23" fmla="*/ 10 h 13"/>
                  <a:gd name="T24" fmla="*/ 6 w 12"/>
                  <a:gd name="T25" fmla="*/ 7 h 13"/>
                  <a:gd name="T26" fmla="*/ 11 w 12"/>
                  <a:gd name="T27" fmla="*/ 3 h 13"/>
                  <a:gd name="T28" fmla="*/ 12 w 12"/>
                  <a:gd name="T29" fmla="*/ 0 h 13"/>
                  <a:gd name="T30" fmla="*/ 10 w 12"/>
                  <a:gd name="T3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3">
                    <a:moveTo>
                      <a:pt x="10" y="1"/>
                    </a:moveTo>
                    <a:lnTo>
                      <a:pt x="3" y="6"/>
                    </a:lnTo>
                    <a:lnTo>
                      <a:pt x="2" y="9"/>
                    </a:lnTo>
                    <a:lnTo>
                      <a:pt x="0" y="10"/>
                    </a:lnTo>
                    <a:lnTo>
                      <a:pt x="1" y="13"/>
                    </a:lnTo>
                    <a:lnTo>
                      <a:pt x="2" y="13"/>
                    </a:lnTo>
                    <a:lnTo>
                      <a:pt x="2" y="12"/>
                    </a:lnTo>
                    <a:lnTo>
                      <a:pt x="4" y="11"/>
                    </a:lnTo>
                    <a:lnTo>
                      <a:pt x="5" y="13"/>
                    </a:lnTo>
                    <a:lnTo>
                      <a:pt x="6" y="13"/>
                    </a:lnTo>
                    <a:lnTo>
                      <a:pt x="7" y="12"/>
                    </a:lnTo>
                    <a:lnTo>
                      <a:pt x="5" y="10"/>
                    </a:lnTo>
                    <a:lnTo>
                      <a:pt x="6" y="7"/>
                    </a:lnTo>
                    <a:lnTo>
                      <a:pt x="11" y="3"/>
                    </a:lnTo>
                    <a:lnTo>
                      <a:pt x="12"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4" name="Freeform 1093">
                <a:extLst>
                  <a:ext uri="{FF2B5EF4-FFF2-40B4-BE49-F238E27FC236}">
                    <a16:creationId xmlns:a16="http://schemas.microsoft.com/office/drawing/2014/main" id="{A88496B8-87DE-1E45-92E6-75823C5E8719}"/>
                  </a:ext>
                </a:extLst>
              </p:cNvPr>
              <p:cNvSpPr>
                <a:spLocks/>
              </p:cNvSpPr>
              <p:nvPr/>
            </p:nvSpPr>
            <p:spPr bwMode="auto">
              <a:xfrm>
                <a:off x="1951" y="1699"/>
                <a:ext cx="5" cy="6"/>
              </a:xfrm>
              <a:custGeom>
                <a:avLst/>
                <a:gdLst>
                  <a:gd name="T0" fmla="*/ 7 w 7"/>
                  <a:gd name="T1" fmla="*/ 2 h 8"/>
                  <a:gd name="T2" fmla="*/ 5 w 7"/>
                  <a:gd name="T3" fmla="*/ 0 h 8"/>
                  <a:gd name="T4" fmla="*/ 1 w 7"/>
                  <a:gd name="T5" fmla="*/ 3 h 8"/>
                  <a:gd name="T6" fmla="*/ 0 w 7"/>
                  <a:gd name="T7" fmla="*/ 8 h 8"/>
                  <a:gd name="T8" fmla="*/ 2 w 7"/>
                  <a:gd name="T9" fmla="*/ 7 h 8"/>
                  <a:gd name="T10" fmla="*/ 4 w 7"/>
                  <a:gd name="T11" fmla="*/ 8 h 8"/>
                  <a:gd name="T12" fmla="*/ 7 w 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2"/>
                    </a:moveTo>
                    <a:cubicBezTo>
                      <a:pt x="5" y="0"/>
                      <a:pt x="5" y="0"/>
                      <a:pt x="5" y="0"/>
                    </a:cubicBezTo>
                    <a:cubicBezTo>
                      <a:pt x="1" y="3"/>
                      <a:pt x="1" y="3"/>
                      <a:pt x="1" y="3"/>
                    </a:cubicBezTo>
                    <a:cubicBezTo>
                      <a:pt x="0" y="8"/>
                      <a:pt x="0" y="8"/>
                      <a:pt x="0" y="8"/>
                    </a:cubicBezTo>
                    <a:cubicBezTo>
                      <a:pt x="2" y="7"/>
                      <a:pt x="2" y="7"/>
                      <a:pt x="2" y="7"/>
                    </a:cubicBezTo>
                    <a:cubicBezTo>
                      <a:pt x="2" y="7"/>
                      <a:pt x="4" y="8"/>
                      <a:pt x="4" y="8"/>
                    </a:cubicBez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5" name="Freeform 1094">
                <a:extLst>
                  <a:ext uri="{FF2B5EF4-FFF2-40B4-BE49-F238E27FC236}">
                    <a16:creationId xmlns:a16="http://schemas.microsoft.com/office/drawing/2014/main" id="{DAA994E6-4878-1B48-8E16-4927847B8BDD}"/>
                  </a:ext>
                </a:extLst>
              </p:cNvPr>
              <p:cNvSpPr>
                <a:spLocks/>
              </p:cNvSpPr>
              <p:nvPr/>
            </p:nvSpPr>
            <p:spPr bwMode="auto">
              <a:xfrm>
                <a:off x="1983" y="1769"/>
                <a:ext cx="5" cy="10"/>
              </a:xfrm>
              <a:custGeom>
                <a:avLst/>
                <a:gdLst>
                  <a:gd name="T0" fmla="*/ 5 w 5"/>
                  <a:gd name="T1" fmla="*/ 7 h 10"/>
                  <a:gd name="T2" fmla="*/ 3 w 5"/>
                  <a:gd name="T3" fmla="*/ 3 h 10"/>
                  <a:gd name="T4" fmla="*/ 0 w 5"/>
                  <a:gd name="T5" fmla="*/ 0 h 10"/>
                  <a:gd name="T6" fmla="*/ 1 w 5"/>
                  <a:gd name="T7" fmla="*/ 5 h 10"/>
                  <a:gd name="T8" fmla="*/ 4 w 5"/>
                  <a:gd name="T9" fmla="*/ 10 h 10"/>
                  <a:gd name="T10" fmla="*/ 5 w 5"/>
                  <a:gd name="T11" fmla="*/ 7 h 10"/>
                </a:gdLst>
                <a:ahLst/>
                <a:cxnLst>
                  <a:cxn ang="0">
                    <a:pos x="T0" y="T1"/>
                  </a:cxn>
                  <a:cxn ang="0">
                    <a:pos x="T2" y="T3"/>
                  </a:cxn>
                  <a:cxn ang="0">
                    <a:pos x="T4" y="T5"/>
                  </a:cxn>
                  <a:cxn ang="0">
                    <a:pos x="T6" y="T7"/>
                  </a:cxn>
                  <a:cxn ang="0">
                    <a:pos x="T8" y="T9"/>
                  </a:cxn>
                  <a:cxn ang="0">
                    <a:pos x="T10" y="T11"/>
                  </a:cxn>
                </a:cxnLst>
                <a:rect l="0" t="0" r="r" b="b"/>
                <a:pathLst>
                  <a:path w="5" h="10">
                    <a:moveTo>
                      <a:pt x="5" y="7"/>
                    </a:moveTo>
                    <a:lnTo>
                      <a:pt x="3" y="3"/>
                    </a:lnTo>
                    <a:lnTo>
                      <a:pt x="0" y="0"/>
                    </a:lnTo>
                    <a:lnTo>
                      <a:pt x="1" y="5"/>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6" name="Freeform 1095">
                <a:extLst>
                  <a:ext uri="{FF2B5EF4-FFF2-40B4-BE49-F238E27FC236}">
                    <a16:creationId xmlns:a16="http://schemas.microsoft.com/office/drawing/2014/main" id="{7BEB4DBD-57AA-8546-A218-9D079DD33308}"/>
                  </a:ext>
                </a:extLst>
              </p:cNvPr>
              <p:cNvSpPr>
                <a:spLocks/>
              </p:cNvSpPr>
              <p:nvPr/>
            </p:nvSpPr>
            <p:spPr bwMode="auto">
              <a:xfrm>
                <a:off x="1950" y="1709"/>
                <a:ext cx="3" cy="7"/>
              </a:xfrm>
              <a:custGeom>
                <a:avLst/>
                <a:gdLst>
                  <a:gd name="T0" fmla="*/ 0 w 3"/>
                  <a:gd name="T1" fmla="*/ 2 h 7"/>
                  <a:gd name="T2" fmla="*/ 0 w 3"/>
                  <a:gd name="T3" fmla="*/ 5 h 7"/>
                  <a:gd name="T4" fmla="*/ 2 w 3"/>
                  <a:gd name="T5" fmla="*/ 7 h 7"/>
                  <a:gd name="T6" fmla="*/ 3 w 3"/>
                  <a:gd name="T7" fmla="*/ 2 h 7"/>
                  <a:gd name="T8" fmla="*/ 2 w 3"/>
                  <a:gd name="T9" fmla="*/ 0 h 7"/>
                  <a:gd name="T10" fmla="*/ 0 w 3"/>
                  <a:gd name="T11" fmla="*/ 2 h 7"/>
                </a:gdLst>
                <a:ahLst/>
                <a:cxnLst>
                  <a:cxn ang="0">
                    <a:pos x="T0" y="T1"/>
                  </a:cxn>
                  <a:cxn ang="0">
                    <a:pos x="T2" y="T3"/>
                  </a:cxn>
                  <a:cxn ang="0">
                    <a:pos x="T4" y="T5"/>
                  </a:cxn>
                  <a:cxn ang="0">
                    <a:pos x="T6" y="T7"/>
                  </a:cxn>
                  <a:cxn ang="0">
                    <a:pos x="T8" y="T9"/>
                  </a:cxn>
                  <a:cxn ang="0">
                    <a:pos x="T10" y="T11"/>
                  </a:cxn>
                </a:cxnLst>
                <a:rect l="0" t="0" r="r" b="b"/>
                <a:pathLst>
                  <a:path w="3" h="7">
                    <a:moveTo>
                      <a:pt x="0" y="2"/>
                    </a:moveTo>
                    <a:lnTo>
                      <a:pt x="0" y="5"/>
                    </a:lnTo>
                    <a:lnTo>
                      <a:pt x="2" y="7"/>
                    </a:lnTo>
                    <a:lnTo>
                      <a:pt x="3"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7" name="Freeform 1096">
                <a:extLst>
                  <a:ext uri="{FF2B5EF4-FFF2-40B4-BE49-F238E27FC236}">
                    <a16:creationId xmlns:a16="http://schemas.microsoft.com/office/drawing/2014/main" id="{98AB6368-2B44-204B-9903-0E9B635AE5B2}"/>
                  </a:ext>
                </a:extLst>
              </p:cNvPr>
              <p:cNvSpPr>
                <a:spLocks/>
              </p:cNvSpPr>
              <p:nvPr/>
            </p:nvSpPr>
            <p:spPr bwMode="auto">
              <a:xfrm>
                <a:off x="1953" y="1694"/>
                <a:ext cx="1" cy="4"/>
              </a:xfrm>
              <a:custGeom>
                <a:avLst/>
                <a:gdLst>
                  <a:gd name="T0" fmla="*/ 0 w 1"/>
                  <a:gd name="T1" fmla="*/ 1 h 4"/>
                  <a:gd name="T2" fmla="*/ 0 w 1"/>
                  <a:gd name="T3" fmla="*/ 4 h 4"/>
                  <a:gd name="T4" fmla="*/ 0 w 1"/>
                  <a:gd name="T5" fmla="*/ 4 h 4"/>
                  <a:gd name="T6" fmla="*/ 1 w 1"/>
                  <a:gd name="T7" fmla="*/ 2 h 4"/>
                  <a:gd name="T8" fmla="*/ 0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0" y="4"/>
                    </a:lnTo>
                    <a:lnTo>
                      <a:pt x="1"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8" name="Freeform 1097">
                <a:extLst>
                  <a:ext uri="{FF2B5EF4-FFF2-40B4-BE49-F238E27FC236}">
                    <a16:creationId xmlns:a16="http://schemas.microsoft.com/office/drawing/2014/main" id="{9C8719E1-937D-034D-A433-C7679C64C428}"/>
                  </a:ext>
                </a:extLst>
              </p:cNvPr>
              <p:cNvSpPr>
                <a:spLocks/>
              </p:cNvSpPr>
              <p:nvPr/>
            </p:nvSpPr>
            <p:spPr bwMode="auto">
              <a:xfrm>
                <a:off x="1944" y="1672"/>
                <a:ext cx="4" cy="10"/>
              </a:xfrm>
              <a:custGeom>
                <a:avLst/>
                <a:gdLst>
                  <a:gd name="T0" fmla="*/ 1 w 4"/>
                  <a:gd name="T1" fmla="*/ 0 h 10"/>
                  <a:gd name="T2" fmla="*/ 0 w 4"/>
                  <a:gd name="T3" fmla="*/ 6 h 10"/>
                  <a:gd name="T4" fmla="*/ 2 w 4"/>
                  <a:gd name="T5" fmla="*/ 7 h 10"/>
                  <a:gd name="T6" fmla="*/ 2 w 4"/>
                  <a:gd name="T7" fmla="*/ 10 h 10"/>
                  <a:gd name="T8" fmla="*/ 4 w 4"/>
                  <a:gd name="T9" fmla="*/ 7 h 10"/>
                  <a:gd name="T10" fmla="*/ 2 w 4"/>
                  <a:gd name="T11" fmla="*/ 3 h 10"/>
                  <a:gd name="T12" fmla="*/ 1 w 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1" y="0"/>
                    </a:moveTo>
                    <a:lnTo>
                      <a:pt x="0" y="6"/>
                    </a:lnTo>
                    <a:lnTo>
                      <a:pt x="2" y="7"/>
                    </a:lnTo>
                    <a:lnTo>
                      <a:pt x="2" y="10"/>
                    </a:lnTo>
                    <a:lnTo>
                      <a:pt x="4" y="7"/>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9" name="Freeform 1098">
                <a:extLst>
                  <a:ext uri="{FF2B5EF4-FFF2-40B4-BE49-F238E27FC236}">
                    <a16:creationId xmlns:a16="http://schemas.microsoft.com/office/drawing/2014/main" id="{DECFA800-3BAC-E54B-86B6-8E1ED08F8B77}"/>
                  </a:ext>
                </a:extLst>
              </p:cNvPr>
              <p:cNvSpPr>
                <a:spLocks/>
              </p:cNvSpPr>
              <p:nvPr/>
            </p:nvSpPr>
            <p:spPr bwMode="auto">
              <a:xfrm>
                <a:off x="1949" y="1680"/>
                <a:ext cx="4" cy="4"/>
              </a:xfrm>
              <a:custGeom>
                <a:avLst/>
                <a:gdLst>
                  <a:gd name="T0" fmla="*/ 4 w 4"/>
                  <a:gd name="T1" fmla="*/ 0 h 4"/>
                  <a:gd name="T2" fmla="*/ 0 w 4"/>
                  <a:gd name="T3" fmla="*/ 2 h 4"/>
                  <a:gd name="T4" fmla="*/ 3 w 4"/>
                  <a:gd name="T5" fmla="*/ 4 h 4"/>
                  <a:gd name="T6" fmla="*/ 4 w 4"/>
                  <a:gd name="T7" fmla="*/ 2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2"/>
                    </a:lnTo>
                    <a:lnTo>
                      <a:pt x="3" y="4"/>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0" name="Freeform 1099">
                <a:extLst>
                  <a:ext uri="{FF2B5EF4-FFF2-40B4-BE49-F238E27FC236}">
                    <a16:creationId xmlns:a16="http://schemas.microsoft.com/office/drawing/2014/main" id="{59139530-3550-F746-8ADF-019688182E09}"/>
                  </a:ext>
                </a:extLst>
              </p:cNvPr>
              <p:cNvSpPr>
                <a:spLocks/>
              </p:cNvSpPr>
              <p:nvPr/>
            </p:nvSpPr>
            <p:spPr bwMode="auto">
              <a:xfrm>
                <a:off x="2576" y="899"/>
                <a:ext cx="12" cy="19"/>
              </a:xfrm>
              <a:custGeom>
                <a:avLst/>
                <a:gdLst>
                  <a:gd name="T0" fmla="*/ 4 w 12"/>
                  <a:gd name="T1" fmla="*/ 0 h 19"/>
                  <a:gd name="T2" fmla="*/ 3 w 12"/>
                  <a:gd name="T3" fmla="*/ 1 h 19"/>
                  <a:gd name="T4" fmla="*/ 2 w 12"/>
                  <a:gd name="T5" fmla="*/ 5 h 19"/>
                  <a:gd name="T6" fmla="*/ 3 w 12"/>
                  <a:gd name="T7" fmla="*/ 7 h 19"/>
                  <a:gd name="T8" fmla="*/ 2 w 12"/>
                  <a:gd name="T9" fmla="*/ 9 h 19"/>
                  <a:gd name="T10" fmla="*/ 0 w 12"/>
                  <a:gd name="T11" fmla="*/ 11 h 19"/>
                  <a:gd name="T12" fmla="*/ 1 w 12"/>
                  <a:gd name="T13" fmla="*/ 16 h 19"/>
                  <a:gd name="T14" fmla="*/ 4 w 12"/>
                  <a:gd name="T15" fmla="*/ 17 h 19"/>
                  <a:gd name="T16" fmla="*/ 7 w 12"/>
                  <a:gd name="T17" fmla="*/ 17 h 19"/>
                  <a:gd name="T18" fmla="*/ 9 w 12"/>
                  <a:gd name="T19" fmla="*/ 19 h 19"/>
                  <a:gd name="T20" fmla="*/ 11 w 12"/>
                  <a:gd name="T21" fmla="*/ 18 h 19"/>
                  <a:gd name="T22" fmla="*/ 12 w 12"/>
                  <a:gd name="T23" fmla="*/ 16 h 19"/>
                  <a:gd name="T24" fmla="*/ 12 w 12"/>
                  <a:gd name="T25" fmla="*/ 12 h 19"/>
                  <a:gd name="T26" fmla="*/ 10 w 12"/>
                  <a:gd name="T27" fmla="*/ 10 h 19"/>
                  <a:gd name="T28" fmla="*/ 12 w 12"/>
                  <a:gd name="T29" fmla="*/ 8 h 19"/>
                  <a:gd name="T30" fmla="*/ 12 w 12"/>
                  <a:gd name="T31" fmla="*/ 7 h 19"/>
                  <a:gd name="T32" fmla="*/ 10 w 12"/>
                  <a:gd name="T33" fmla="*/ 7 h 19"/>
                  <a:gd name="T34" fmla="*/ 8 w 12"/>
                  <a:gd name="T35" fmla="*/ 6 h 19"/>
                  <a:gd name="T36" fmla="*/ 9 w 12"/>
                  <a:gd name="T37" fmla="*/ 4 h 19"/>
                  <a:gd name="T38" fmla="*/ 10 w 12"/>
                  <a:gd name="T39" fmla="*/ 4 h 19"/>
                  <a:gd name="T40" fmla="*/ 10 w 12"/>
                  <a:gd name="T41" fmla="*/ 2 h 19"/>
                  <a:gd name="T42" fmla="*/ 9 w 12"/>
                  <a:gd name="T43" fmla="*/ 1 h 19"/>
                  <a:gd name="T44" fmla="*/ 8 w 12"/>
                  <a:gd name="T45" fmla="*/ 0 h 19"/>
                  <a:gd name="T46" fmla="*/ 4 w 12"/>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9">
                    <a:moveTo>
                      <a:pt x="4" y="0"/>
                    </a:moveTo>
                    <a:lnTo>
                      <a:pt x="3" y="1"/>
                    </a:lnTo>
                    <a:lnTo>
                      <a:pt x="2" y="5"/>
                    </a:lnTo>
                    <a:lnTo>
                      <a:pt x="3" y="7"/>
                    </a:lnTo>
                    <a:lnTo>
                      <a:pt x="2" y="9"/>
                    </a:lnTo>
                    <a:lnTo>
                      <a:pt x="0" y="11"/>
                    </a:lnTo>
                    <a:lnTo>
                      <a:pt x="1" y="16"/>
                    </a:lnTo>
                    <a:lnTo>
                      <a:pt x="4" y="17"/>
                    </a:lnTo>
                    <a:lnTo>
                      <a:pt x="7" y="17"/>
                    </a:lnTo>
                    <a:lnTo>
                      <a:pt x="9" y="19"/>
                    </a:lnTo>
                    <a:lnTo>
                      <a:pt x="11" y="18"/>
                    </a:lnTo>
                    <a:lnTo>
                      <a:pt x="12" y="16"/>
                    </a:lnTo>
                    <a:lnTo>
                      <a:pt x="12" y="12"/>
                    </a:lnTo>
                    <a:lnTo>
                      <a:pt x="10" y="10"/>
                    </a:lnTo>
                    <a:lnTo>
                      <a:pt x="12" y="8"/>
                    </a:lnTo>
                    <a:lnTo>
                      <a:pt x="12" y="7"/>
                    </a:lnTo>
                    <a:lnTo>
                      <a:pt x="10" y="7"/>
                    </a:lnTo>
                    <a:lnTo>
                      <a:pt x="8" y="6"/>
                    </a:lnTo>
                    <a:lnTo>
                      <a:pt x="9" y="4"/>
                    </a:lnTo>
                    <a:lnTo>
                      <a:pt x="10" y="4"/>
                    </a:lnTo>
                    <a:lnTo>
                      <a:pt x="10" y="2"/>
                    </a:lnTo>
                    <a:lnTo>
                      <a:pt x="9" y="1"/>
                    </a:lnTo>
                    <a:lnTo>
                      <a:pt x="8"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1" name="Freeform 1100">
                <a:extLst>
                  <a:ext uri="{FF2B5EF4-FFF2-40B4-BE49-F238E27FC236}">
                    <a16:creationId xmlns:a16="http://schemas.microsoft.com/office/drawing/2014/main" id="{FF25027C-E841-954B-B82C-7F5DA61E03D5}"/>
                  </a:ext>
                </a:extLst>
              </p:cNvPr>
              <p:cNvSpPr>
                <a:spLocks/>
              </p:cNvSpPr>
              <p:nvPr/>
            </p:nvSpPr>
            <p:spPr bwMode="auto">
              <a:xfrm>
                <a:off x="2589" y="843"/>
                <a:ext cx="12" cy="34"/>
              </a:xfrm>
              <a:custGeom>
                <a:avLst/>
                <a:gdLst>
                  <a:gd name="T0" fmla="*/ 4 w 12"/>
                  <a:gd name="T1" fmla="*/ 34 h 34"/>
                  <a:gd name="T2" fmla="*/ 8 w 12"/>
                  <a:gd name="T3" fmla="*/ 32 h 34"/>
                  <a:gd name="T4" fmla="*/ 10 w 12"/>
                  <a:gd name="T5" fmla="*/ 24 h 34"/>
                  <a:gd name="T6" fmla="*/ 9 w 12"/>
                  <a:gd name="T7" fmla="*/ 22 h 34"/>
                  <a:gd name="T8" fmla="*/ 11 w 12"/>
                  <a:gd name="T9" fmla="*/ 18 h 34"/>
                  <a:gd name="T10" fmla="*/ 10 w 12"/>
                  <a:gd name="T11" fmla="*/ 15 h 34"/>
                  <a:gd name="T12" fmla="*/ 12 w 12"/>
                  <a:gd name="T13" fmla="*/ 8 h 34"/>
                  <a:gd name="T14" fmla="*/ 11 w 12"/>
                  <a:gd name="T15" fmla="*/ 6 h 34"/>
                  <a:gd name="T16" fmla="*/ 11 w 12"/>
                  <a:gd name="T17" fmla="*/ 2 h 34"/>
                  <a:gd name="T18" fmla="*/ 9 w 12"/>
                  <a:gd name="T19" fmla="*/ 0 h 34"/>
                  <a:gd name="T20" fmla="*/ 8 w 12"/>
                  <a:gd name="T21" fmla="*/ 1 h 34"/>
                  <a:gd name="T22" fmla="*/ 8 w 12"/>
                  <a:gd name="T23" fmla="*/ 4 h 34"/>
                  <a:gd name="T24" fmla="*/ 6 w 12"/>
                  <a:gd name="T25" fmla="*/ 10 h 34"/>
                  <a:gd name="T26" fmla="*/ 6 w 12"/>
                  <a:gd name="T27" fmla="*/ 11 h 34"/>
                  <a:gd name="T28" fmla="*/ 4 w 12"/>
                  <a:gd name="T29" fmla="*/ 13 h 34"/>
                  <a:gd name="T30" fmla="*/ 4 w 12"/>
                  <a:gd name="T31" fmla="*/ 15 h 34"/>
                  <a:gd name="T32" fmla="*/ 1 w 12"/>
                  <a:gd name="T33" fmla="*/ 18 h 34"/>
                  <a:gd name="T34" fmla="*/ 1 w 12"/>
                  <a:gd name="T35" fmla="*/ 22 h 34"/>
                  <a:gd name="T36" fmla="*/ 1 w 12"/>
                  <a:gd name="T37" fmla="*/ 26 h 34"/>
                  <a:gd name="T38" fmla="*/ 0 w 12"/>
                  <a:gd name="T39" fmla="*/ 28 h 34"/>
                  <a:gd name="T40" fmla="*/ 1 w 12"/>
                  <a:gd name="T41" fmla="*/ 33 h 34"/>
                  <a:gd name="T42" fmla="*/ 4 w 12"/>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34">
                    <a:moveTo>
                      <a:pt x="4" y="34"/>
                    </a:moveTo>
                    <a:lnTo>
                      <a:pt x="8" y="32"/>
                    </a:lnTo>
                    <a:lnTo>
                      <a:pt x="10" y="24"/>
                    </a:lnTo>
                    <a:lnTo>
                      <a:pt x="9" y="22"/>
                    </a:lnTo>
                    <a:lnTo>
                      <a:pt x="11" y="18"/>
                    </a:lnTo>
                    <a:lnTo>
                      <a:pt x="10" y="15"/>
                    </a:lnTo>
                    <a:lnTo>
                      <a:pt x="12" y="8"/>
                    </a:lnTo>
                    <a:lnTo>
                      <a:pt x="11" y="6"/>
                    </a:lnTo>
                    <a:lnTo>
                      <a:pt x="11" y="2"/>
                    </a:lnTo>
                    <a:lnTo>
                      <a:pt x="9" y="0"/>
                    </a:lnTo>
                    <a:lnTo>
                      <a:pt x="8" y="1"/>
                    </a:lnTo>
                    <a:lnTo>
                      <a:pt x="8" y="4"/>
                    </a:lnTo>
                    <a:lnTo>
                      <a:pt x="6" y="10"/>
                    </a:lnTo>
                    <a:lnTo>
                      <a:pt x="6" y="11"/>
                    </a:lnTo>
                    <a:lnTo>
                      <a:pt x="4" y="13"/>
                    </a:lnTo>
                    <a:lnTo>
                      <a:pt x="4" y="15"/>
                    </a:lnTo>
                    <a:lnTo>
                      <a:pt x="1" y="18"/>
                    </a:lnTo>
                    <a:lnTo>
                      <a:pt x="1" y="22"/>
                    </a:lnTo>
                    <a:lnTo>
                      <a:pt x="1" y="26"/>
                    </a:lnTo>
                    <a:lnTo>
                      <a:pt x="0" y="28"/>
                    </a:lnTo>
                    <a:lnTo>
                      <a:pt x="1" y="33"/>
                    </a:lnTo>
                    <a:lnTo>
                      <a:pt x="4"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2" name="Freeform 1101">
                <a:extLst>
                  <a:ext uri="{FF2B5EF4-FFF2-40B4-BE49-F238E27FC236}">
                    <a16:creationId xmlns:a16="http://schemas.microsoft.com/office/drawing/2014/main" id="{CABDA379-ADF0-8342-8E03-33BB9F5671E0}"/>
                  </a:ext>
                </a:extLst>
              </p:cNvPr>
              <p:cNvSpPr>
                <a:spLocks/>
              </p:cNvSpPr>
              <p:nvPr/>
            </p:nvSpPr>
            <p:spPr bwMode="auto">
              <a:xfrm>
                <a:off x="1977" y="1756"/>
                <a:ext cx="2" cy="6"/>
              </a:xfrm>
              <a:custGeom>
                <a:avLst/>
                <a:gdLst>
                  <a:gd name="T0" fmla="*/ 0 w 2"/>
                  <a:gd name="T1" fmla="*/ 1 h 6"/>
                  <a:gd name="T2" fmla="*/ 0 w 2"/>
                  <a:gd name="T3" fmla="*/ 6 h 6"/>
                  <a:gd name="T4" fmla="*/ 2 w 2"/>
                  <a:gd name="T5" fmla="*/ 0 h 6"/>
                  <a:gd name="T6" fmla="*/ 0 w 2"/>
                  <a:gd name="T7" fmla="*/ 1 h 6"/>
                </a:gdLst>
                <a:ahLst/>
                <a:cxnLst>
                  <a:cxn ang="0">
                    <a:pos x="T0" y="T1"/>
                  </a:cxn>
                  <a:cxn ang="0">
                    <a:pos x="T2" y="T3"/>
                  </a:cxn>
                  <a:cxn ang="0">
                    <a:pos x="T4" y="T5"/>
                  </a:cxn>
                  <a:cxn ang="0">
                    <a:pos x="T6" y="T7"/>
                  </a:cxn>
                </a:cxnLst>
                <a:rect l="0" t="0" r="r" b="b"/>
                <a:pathLst>
                  <a:path w="2" h="6">
                    <a:moveTo>
                      <a:pt x="0" y="1"/>
                    </a:moveTo>
                    <a:lnTo>
                      <a:pt x="0"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3" name="Freeform 1102">
                <a:extLst>
                  <a:ext uri="{FF2B5EF4-FFF2-40B4-BE49-F238E27FC236}">
                    <a16:creationId xmlns:a16="http://schemas.microsoft.com/office/drawing/2014/main" id="{5B20A078-0888-F645-8020-9D8A2C1B9016}"/>
                  </a:ext>
                </a:extLst>
              </p:cNvPr>
              <p:cNvSpPr>
                <a:spLocks/>
              </p:cNvSpPr>
              <p:nvPr/>
            </p:nvSpPr>
            <p:spPr bwMode="auto">
              <a:xfrm>
                <a:off x="1945" y="1663"/>
                <a:ext cx="1" cy="4"/>
              </a:xfrm>
              <a:custGeom>
                <a:avLst/>
                <a:gdLst>
                  <a:gd name="T0" fmla="*/ 0 w 1"/>
                  <a:gd name="T1" fmla="*/ 4 h 4"/>
                  <a:gd name="T2" fmla="*/ 1 w 1"/>
                  <a:gd name="T3" fmla="*/ 2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1" y="2"/>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4" name="Freeform 1103">
                <a:extLst>
                  <a:ext uri="{FF2B5EF4-FFF2-40B4-BE49-F238E27FC236}">
                    <a16:creationId xmlns:a16="http://schemas.microsoft.com/office/drawing/2014/main" id="{C2EC635D-1F41-4448-A025-70B1BA8B7A23}"/>
                  </a:ext>
                </a:extLst>
              </p:cNvPr>
              <p:cNvSpPr>
                <a:spLocks/>
              </p:cNvSpPr>
              <p:nvPr/>
            </p:nvSpPr>
            <p:spPr bwMode="auto">
              <a:xfrm>
                <a:off x="2592" y="878"/>
                <a:ext cx="6" cy="4"/>
              </a:xfrm>
              <a:custGeom>
                <a:avLst/>
                <a:gdLst>
                  <a:gd name="T0" fmla="*/ 5 w 6"/>
                  <a:gd name="T1" fmla="*/ 4 h 4"/>
                  <a:gd name="T2" fmla="*/ 6 w 6"/>
                  <a:gd name="T3" fmla="*/ 0 h 4"/>
                  <a:gd name="T4" fmla="*/ 2 w 6"/>
                  <a:gd name="T5" fmla="*/ 0 h 4"/>
                  <a:gd name="T6" fmla="*/ 0 w 6"/>
                  <a:gd name="T7" fmla="*/ 3 h 4"/>
                  <a:gd name="T8" fmla="*/ 2 w 6"/>
                  <a:gd name="T9" fmla="*/ 4 h 4"/>
                  <a:gd name="T10" fmla="*/ 5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5" y="4"/>
                    </a:moveTo>
                    <a:lnTo>
                      <a:pt x="6" y="0"/>
                    </a:lnTo>
                    <a:lnTo>
                      <a:pt x="2" y="0"/>
                    </a:lnTo>
                    <a:lnTo>
                      <a:pt x="0" y="3"/>
                    </a:lnTo>
                    <a:lnTo>
                      <a:pt x="2"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5" name="Freeform 1104">
                <a:extLst>
                  <a:ext uri="{FF2B5EF4-FFF2-40B4-BE49-F238E27FC236}">
                    <a16:creationId xmlns:a16="http://schemas.microsoft.com/office/drawing/2014/main" id="{570A264C-36FD-EE49-9798-9EC3C224B1CE}"/>
                  </a:ext>
                </a:extLst>
              </p:cNvPr>
              <p:cNvSpPr>
                <a:spLocks/>
              </p:cNvSpPr>
              <p:nvPr/>
            </p:nvSpPr>
            <p:spPr bwMode="auto">
              <a:xfrm>
                <a:off x="2543" y="775"/>
                <a:ext cx="42" cy="31"/>
              </a:xfrm>
              <a:custGeom>
                <a:avLst/>
                <a:gdLst>
                  <a:gd name="T0" fmla="*/ 3 w 42"/>
                  <a:gd name="T1" fmla="*/ 13 h 31"/>
                  <a:gd name="T2" fmla="*/ 5 w 42"/>
                  <a:gd name="T3" fmla="*/ 14 h 31"/>
                  <a:gd name="T4" fmla="*/ 8 w 42"/>
                  <a:gd name="T5" fmla="*/ 13 h 31"/>
                  <a:gd name="T6" fmla="*/ 9 w 42"/>
                  <a:gd name="T7" fmla="*/ 14 h 31"/>
                  <a:gd name="T8" fmla="*/ 12 w 42"/>
                  <a:gd name="T9" fmla="*/ 13 h 31"/>
                  <a:gd name="T10" fmla="*/ 14 w 42"/>
                  <a:gd name="T11" fmla="*/ 15 h 31"/>
                  <a:gd name="T12" fmla="*/ 12 w 42"/>
                  <a:gd name="T13" fmla="*/ 17 h 31"/>
                  <a:gd name="T14" fmla="*/ 13 w 42"/>
                  <a:gd name="T15" fmla="*/ 21 h 31"/>
                  <a:gd name="T16" fmla="*/ 16 w 42"/>
                  <a:gd name="T17" fmla="*/ 24 h 31"/>
                  <a:gd name="T18" fmla="*/ 18 w 42"/>
                  <a:gd name="T19" fmla="*/ 21 h 31"/>
                  <a:gd name="T20" fmla="*/ 17 w 42"/>
                  <a:gd name="T21" fmla="*/ 18 h 31"/>
                  <a:gd name="T22" fmla="*/ 19 w 42"/>
                  <a:gd name="T23" fmla="*/ 17 h 31"/>
                  <a:gd name="T24" fmla="*/ 21 w 42"/>
                  <a:gd name="T25" fmla="*/ 21 h 31"/>
                  <a:gd name="T26" fmla="*/ 21 w 42"/>
                  <a:gd name="T27" fmla="*/ 24 h 31"/>
                  <a:gd name="T28" fmla="*/ 24 w 42"/>
                  <a:gd name="T29" fmla="*/ 29 h 31"/>
                  <a:gd name="T30" fmla="*/ 27 w 42"/>
                  <a:gd name="T31" fmla="*/ 28 h 31"/>
                  <a:gd name="T32" fmla="*/ 28 w 42"/>
                  <a:gd name="T33" fmla="*/ 31 h 31"/>
                  <a:gd name="T34" fmla="*/ 31 w 42"/>
                  <a:gd name="T35" fmla="*/ 31 h 31"/>
                  <a:gd name="T36" fmla="*/ 33 w 42"/>
                  <a:gd name="T37" fmla="*/ 31 h 31"/>
                  <a:gd name="T38" fmla="*/ 36 w 42"/>
                  <a:gd name="T39" fmla="*/ 28 h 31"/>
                  <a:gd name="T40" fmla="*/ 39 w 42"/>
                  <a:gd name="T41" fmla="*/ 26 h 31"/>
                  <a:gd name="T42" fmla="*/ 41 w 42"/>
                  <a:gd name="T43" fmla="*/ 19 h 31"/>
                  <a:gd name="T44" fmla="*/ 40 w 42"/>
                  <a:gd name="T45" fmla="*/ 14 h 31"/>
                  <a:gd name="T46" fmla="*/ 42 w 42"/>
                  <a:gd name="T47" fmla="*/ 10 h 31"/>
                  <a:gd name="T48" fmla="*/ 42 w 42"/>
                  <a:gd name="T49" fmla="*/ 7 h 31"/>
                  <a:gd name="T50" fmla="*/ 40 w 42"/>
                  <a:gd name="T51" fmla="*/ 3 h 31"/>
                  <a:gd name="T52" fmla="*/ 40 w 42"/>
                  <a:gd name="T53" fmla="*/ 1 h 31"/>
                  <a:gd name="T54" fmla="*/ 38 w 42"/>
                  <a:gd name="T55" fmla="*/ 0 h 31"/>
                  <a:gd name="T56" fmla="*/ 37 w 42"/>
                  <a:gd name="T57" fmla="*/ 2 h 31"/>
                  <a:gd name="T58" fmla="*/ 35 w 42"/>
                  <a:gd name="T59" fmla="*/ 1 h 31"/>
                  <a:gd name="T60" fmla="*/ 31 w 42"/>
                  <a:gd name="T61" fmla="*/ 2 h 31"/>
                  <a:gd name="T62" fmla="*/ 27 w 42"/>
                  <a:gd name="T63" fmla="*/ 5 h 31"/>
                  <a:gd name="T64" fmla="*/ 24 w 42"/>
                  <a:gd name="T65" fmla="*/ 5 h 31"/>
                  <a:gd name="T66" fmla="*/ 23 w 42"/>
                  <a:gd name="T67" fmla="*/ 5 h 31"/>
                  <a:gd name="T68" fmla="*/ 19 w 42"/>
                  <a:gd name="T69" fmla="*/ 3 h 31"/>
                  <a:gd name="T70" fmla="*/ 17 w 42"/>
                  <a:gd name="T71" fmla="*/ 3 h 31"/>
                  <a:gd name="T72" fmla="*/ 9 w 42"/>
                  <a:gd name="T73" fmla="*/ 5 h 31"/>
                  <a:gd name="T74" fmla="*/ 6 w 42"/>
                  <a:gd name="T75" fmla="*/ 5 h 31"/>
                  <a:gd name="T76" fmla="*/ 3 w 42"/>
                  <a:gd name="T77" fmla="*/ 6 h 31"/>
                  <a:gd name="T78" fmla="*/ 2 w 42"/>
                  <a:gd name="T79" fmla="*/ 8 h 31"/>
                  <a:gd name="T80" fmla="*/ 0 w 42"/>
                  <a:gd name="T81" fmla="*/ 11 h 31"/>
                  <a:gd name="T82" fmla="*/ 0 w 42"/>
                  <a:gd name="T83" fmla="*/ 14 h 31"/>
                  <a:gd name="T84" fmla="*/ 3 w 42"/>
                  <a:gd name="T8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31">
                    <a:moveTo>
                      <a:pt x="3" y="13"/>
                    </a:moveTo>
                    <a:lnTo>
                      <a:pt x="5" y="14"/>
                    </a:lnTo>
                    <a:lnTo>
                      <a:pt x="8" y="13"/>
                    </a:lnTo>
                    <a:lnTo>
                      <a:pt x="9" y="14"/>
                    </a:lnTo>
                    <a:lnTo>
                      <a:pt x="12" y="13"/>
                    </a:lnTo>
                    <a:lnTo>
                      <a:pt x="14" y="15"/>
                    </a:lnTo>
                    <a:lnTo>
                      <a:pt x="12" y="17"/>
                    </a:lnTo>
                    <a:lnTo>
                      <a:pt x="13" y="21"/>
                    </a:lnTo>
                    <a:lnTo>
                      <a:pt x="16" y="24"/>
                    </a:lnTo>
                    <a:lnTo>
                      <a:pt x="18" y="21"/>
                    </a:lnTo>
                    <a:lnTo>
                      <a:pt x="17" y="18"/>
                    </a:lnTo>
                    <a:lnTo>
                      <a:pt x="19" y="17"/>
                    </a:lnTo>
                    <a:lnTo>
                      <a:pt x="21" y="21"/>
                    </a:lnTo>
                    <a:lnTo>
                      <a:pt x="21" y="24"/>
                    </a:lnTo>
                    <a:lnTo>
                      <a:pt x="24" y="29"/>
                    </a:lnTo>
                    <a:lnTo>
                      <a:pt x="27" y="28"/>
                    </a:lnTo>
                    <a:lnTo>
                      <a:pt x="28" y="31"/>
                    </a:lnTo>
                    <a:lnTo>
                      <a:pt x="31" y="31"/>
                    </a:lnTo>
                    <a:lnTo>
                      <a:pt x="33" y="31"/>
                    </a:lnTo>
                    <a:lnTo>
                      <a:pt x="36" y="28"/>
                    </a:lnTo>
                    <a:lnTo>
                      <a:pt x="39" y="26"/>
                    </a:lnTo>
                    <a:lnTo>
                      <a:pt x="41" y="19"/>
                    </a:lnTo>
                    <a:lnTo>
                      <a:pt x="40" y="14"/>
                    </a:lnTo>
                    <a:lnTo>
                      <a:pt x="42" y="10"/>
                    </a:lnTo>
                    <a:lnTo>
                      <a:pt x="42" y="7"/>
                    </a:lnTo>
                    <a:lnTo>
                      <a:pt x="40" y="3"/>
                    </a:lnTo>
                    <a:lnTo>
                      <a:pt x="40" y="1"/>
                    </a:lnTo>
                    <a:lnTo>
                      <a:pt x="38" y="0"/>
                    </a:lnTo>
                    <a:lnTo>
                      <a:pt x="37" y="2"/>
                    </a:lnTo>
                    <a:lnTo>
                      <a:pt x="35" y="1"/>
                    </a:lnTo>
                    <a:lnTo>
                      <a:pt x="31" y="2"/>
                    </a:lnTo>
                    <a:lnTo>
                      <a:pt x="27" y="5"/>
                    </a:lnTo>
                    <a:lnTo>
                      <a:pt x="24" y="5"/>
                    </a:lnTo>
                    <a:lnTo>
                      <a:pt x="23" y="5"/>
                    </a:lnTo>
                    <a:lnTo>
                      <a:pt x="19" y="3"/>
                    </a:lnTo>
                    <a:lnTo>
                      <a:pt x="17" y="3"/>
                    </a:lnTo>
                    <a:lnTo>
                      <a:pt x="9" y="5"/>
                    </a:lnTo>
                    <a:lnTo>
                      <a:pt x="6" y="5"/>
                    </a:lnTo>
                    <a:lnTo>
                      <a:pt x="3" y="6"/>
                    </a:lnTo>
                    <a:lnTo>
                      <a:pt x="2" y="8"/>
                    </a:lnTo>
                    <a:lnTo>
                      <a:pt x="0" y="11"/>
                    </a:lnTo>
                    <a:lnTo>
                      <a:pt x="0" y="14"/>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6" name="Freeform 1105">
                <a:extLst>
                  <a:ext uri="{FF2B5EF4-FFF2-40B4-BE49-F238E27FC236}">
                    <a16:creationId xmlns:a16="http://schemas.microsoft.com/office/drawing/2014/main" id="{AE062C04-F83A-224A-A368-5B56DADA166B}"/>
                  </a:ext>
                </a:extLst>
              </p:cNvPr>
              <p:cNvSpPr>
                <a:spLocks/>
              </p:cNvSpPr>
              <p:nvPr/>
            </p:nvSpPr>
            <p:spPr bwMode="auto">
              <a:xfrm>
                <a:off x="1939" y="1732"/>
                <a:ext cx="51" cy="78"/>
              </a:xfrm>
              <a:custGeom>
                <a:avLst/>
                <a:gdLst>
                  <a:gd name="T0" fmla="*/ 15 w 51"/>
                  <a:gd name="T1" fmla="*/ 10 h 78"/>
                  <a:gd name="T2" fmla="*/ 12 w 51"/>
                  <a:gd name="T3" fmla="*/ 4 h 78"/>
                  <a:gd name="T4" fmla="*/ 7 w 51"/>
                  <a:gd name="T5" fmla="*/ 1 h 78"/>
                  <a:gd name="T6" fmla="*/ 3 w 51"/>
                  <a:gd name="T7" fmla="*/ 2 h 78"/>
                  <a:gd name="T8" fmla="*/ 0 w 51"/>
                  <a:gd name="T9" fmla="*/ 6 h 78"/>
                  <a:gd name="T10" fmla="*/ 3 w 51"/>
                  <a:gd name="T11" fmla="*/ 10 h 78"/>
                  <a:gd name="T12" fmla="*/ 7 w 51"/>
                  <a:gd name="T13" fmla="*/ 13 h 78"/>
                  <a:gd name="T14" fmla="*/ 2 w 51"/>
                  <a:gd name="T15" fmla="*/ 16 h 78"/>
                  <a:gd name="T16" fmla="*/ 2 w 51"/>
                  <a:gd name="T17" fmla="*/ 22 h 78"/>
                  <a:gd name="T18" fmla="*/ 6 w 51"/>
                  <a:gd name="T19" fmla="*/ 22 h 78"/>
                  <a:gd name="T20" fmla="*/ 9 w 51"/>
                  <a:gd name="T21" fmla="*/ 24 h 78"/>
                  <a:gd name="T22" fmla="*/ 12 w 51"/>
                  <a:gd name="T23" fmla="*/ 30 h 78"/>
                  <a:gd name="T24" fmla="*/ 11 w 51"/>
                  <a:gd name="T25" fmla="*/ 33 h 78"/>
                  <a:gd name="T26" fmla="*/ 15 w 51"/>
                  <a:gd name="T27" fmla="*/ 37 h 78"/>
                  <a:gd name="T28" fmla="*/ 19 w 51"/>
                  <a:gd name="T29" fmla="*/ 33 h 78"/>
                  <a:gd name="T30" fmla="*/ 16 w 51"/>
                  <a:gd name="T31" fmla="*/ 39 h 78"/>
                  <a:gd name="T32" fmla="*/ 17 w 51"/>
                  <a:gd name="T33" fmla="*/ 41 h 78"/>
                  <a:gd name="T34" fmla="*/ 23 w 51"/>
                  <a:gd name="T35" fmla="*/ 44 h 78"/>
                  <a:gd name="T36" fmla="*/ 24 w 51"/>
                  <a:gd name="T37" fmla="*/ 48 h 78"/>
                  <a:gd name="T38" fmla="*/ 24 w 51"/>
                  <a:gd name="T39" fmla="*/ 54 h 78"/>
                  <a:gd name="T40" fmla="*/ 30 w 51"/>
                  <a:gd name="T41" fmla="*/ 55 h 78"/>
                  <a:gd name="T42" fmla="*/ 34 w 51"/>
                  <a:gd name="T43" fmla="*/ 57 h 78"/>
                  <a:gd name="T44" fmla="*/ 35 w 51"/>
                  <a:gd name="T45" fmla="*/ 68 h 78"/>
                  <a:gd name="T46" fmla="*/ 38 w 51"/>
                  <a:gd name="T47" fmla="*/ 71 h 78"/>
                  <a:gd name="T48" fmla="*/ 48 w 51"/>
                  <a:gd name="T49" fmla="*/ 76 h 78"/>
                  <a:gd name="T50" fmla="*/ 48 w 51"/>
                  <a:gd name="T51" fmla="*/ 68 h 78"/>
                  <a:gd name="T52" fmla="*/ 48 w 51"/>
                  <a:gd name="T53" fmla="*/ 61 h 78"/>
                  <a:gd name="T54" fmla="*/ 47 w 51"/>
                  <a:gd name="T55" fmla="*/ 51 h 78"/>
                  <a:gd name="T56" fmla="*/ 40 w 51"/>
                  <a:gd name="T57" fmla="*/ 35 h 78"/>
                  <a:gd name="T58" fmla="*/ 36 w 51"/>
                  <a:gd name="T59" fmla="*/ 23 h 78"/>
                  <a:gd name="T60" fmla="*/ 31 w 51"/>
                  <a:gd name="T61" fmla="*/ 21 h 78"/>
                  <a:gd name="T62" fmla="*/ 24 w 51"/>
                  <a:gd name="T63" fmla="*/ 18 h 78"/>
                  <a:gd name="T64" fmla="*/ 20 w 51"/>
                  <a:gd name="T65"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20" y="13"/>
                    </a:moveTo>
                    <a:lnTo>
                      <a:pt x="15" y="10"/>
                    </a:lnTo>
                    <a:lnTo>
                      <a:pt x="13" y="8"/>
                    </a:lnTo>
                    <a:lnTo>
                      <a:pt x="12" y="4"/>
                    </a:lnTo>
                    <a:lnTo>
                      <a:pt x="9" y="5"/>
                    </a:lnTo>
                    <a:lnTo>
                      <a:pt x="7" y="1"/>
                    </a:lnTo>
                    <a:lnTo>
                      <a:pt x="5" y="0"/>
                    </a:lnTo>
                    <a:lnTo>
                      <a:pt x="3" y="2"/>
                    </a:lnTo>
                    <a:lnTo>
                      <a:pt x="0" y="1"/>
                    </a:lnTo>
                    <a:lnTo>
                      <a:pt x="0" y="6"/>
                    </a:lnTo>
                    <a:lnTo>
                      <a:pt x="2" y="6"/>
                    </a:lnTo>
                    <a:lnTo>
                      <a:pt x="3" y="10"/>
                    </a:lnTo>
                    <a:lnTo>
                      <a:pt x="10" y="11"/>
                    </a:lnTo>
                    <a:lnTo>
                      <a:pt x="7" y="13"/>
                    </a:lnTo>
                    <a:lnTo>
                      <a:pt x="3" y="13"/>
                    </a:lnTo>
                    <a:lnTo>
                      <a:pt x="2" y="16"/>
                    </a:lnTo>
                    <a:lnTo>
                      <a:pt x="3" y="18"/>
                    </a:lnTo>
                    <a:lnTo>
                      <a:pt x="2" y="22"/>
                    </a:lnTo>
                    <a:lnTo>
                      <a:pt x="3" y="23"/>
                    </a:lnTo>
                    <a:lnTo>
                      <a:pt x="6" y="22"/>
                    </a:lnTo>
                    <a:lnTo>
                      <a:pt x="7" y="25"/>
                    </a:lnTo>
                    <a:lnTo>
                      <a:pt x="9" y="24"/>
                    </a:lnTo>
                    <a:lnTo>
                      <a:pt x="10" y="28"/>
                    </a:lnTo>
                    <a:lnTo>
                      <a:pt x="12" y="30"/>
                    </a:lnTo>
                    <a:lnTo>
                      <a:pt x="15" y="28"/>
                    </a:lnTo>
                    <a:lnTo>
                      <a:pt x="11" y="33"/>
                    </a:lnTo>
                    <a:lnTo>
                      <a:pt x="13" y="37"/>
                    </a:lnTo>
                    <a:lnTo>
                      <a:pt x="15" y="37"/>
                    </a:lnTo>
                    <a:lnTo>
                      <a:pt x="15" y="33"/>
                    </a:lnTo>
                    <a:lnTo>
                      <a:pt x="19" y="33"/>
                    </a:lnTo>
                    <a:lnTo>
                      <a:pt x="18" y="37"/>
                    </a:lnTo>
                    <a:lnTo>
                      <a:pt x="16" y="39"/>
                    </a:lnTo>
                    <a:lnTo>
                      <a:pt x="16" y="42"/>
                    </a:lnTo>
                    <a:lnTo>
                      <a:pt x="17" y="41"/>
                    </a:lnTo>
                    <a:lnTo>
                      <a:pt x="18" y="45"/>
                    </a:lnTo>
                    <a:lnTo>
                      <a:pt x="23" y="44"/>
                    </a:lnTo>
                    <a:lnTo>
                      <a:pt x="23" y="47"/>
                    </a:lnTo>
                    <a:lnTo>
                      <a:pt x="24" y="48"/>
                    </a:lnTo>
                    <a:lnTo>
                      <a:pt x="26" y="51"/>
                    </a:lnTo>
                    <a:lnTo>
                      <a:pt x="24" y="54"/>
                    </a:lnTo>
                    <a:lnTo>
                      <a:pt x="28" y="57"/>
                    </a:lnTo>
                    <a:lnTo>
                      <a:pt x="30" y="55"/>
                    </a:lnTo>
                    <a:lnTo>
                      <a:pt x="31" y="57"/>
                    </a:lnTo>
                    <a:lnTo>
                      <a:pt x="34" y="57"/>
                    </a:lnTo>
                    <a:lnTo>
                      <a:pt x="30" y="62"/>
                    </a:lnTo>
                    <a:lnTo>
                      <a:pt x="35" y="68"/>
                    </a:lnTo>
                    <a:lnTo>
                      <a:pt x="37" y="69"/>
                    </a:lnTo>
                    <a:lnTo>
                      <a:pt x="38" y="71"/>
                    </a:lnTo>
                    <a:lnTo>
                      <a:pt x="47" y="78"/>
                    </a:lnTo>
                    <a:lnTo>
                      <a:pt x="48" y="76"/>
                    </a:lnTo>
                    <a:lnTo>
                      <a:pt x="51" y="77"/>
                    </a:lnTo>
                    <a:lnTo>
                      <a:pt x="48" y="68"/>
                    </a:lnTo>
                    <a:lnTo>
                      <a:pt x="49" y="64"/>
                    </a:lnTo>
                    <a:lnTo>
                      <a:pt x="48" y="61"/>
                    </a:lnTo>
                    <a:lnTo>
                      <a:pt x="49" y="54"/>
                    </a:lnTo>
                    <a:lnTo>
                      <a:pt x="47" y="51"/>
                    </a:lnTo>
                    <a:lnTo>
                      <a:pt x="40" y="45"/>
                    </a:lnTo>
                    <a:lnTo>
                      <a:pt x="40" y="35"/>
                    </a:lnTo>
                    <a:lnTo>
                      <a:pt x="36" y="30"/>
                    </a:lnTo>
                    <a:lnTo>
                      <a:pt x="36" y="23"/>
                    </a:lnTo>
                    <a:lnTo>
                      <a:pt x="35" y="22"/>
                    </a:lnTo>
                    <a:lnTo>
                      <a:pt x="31" y="21"/>
                    </a:lnTo>
                    <a:lnTo>
                      <a:pt x="27" y="18"/>
                    </a:lnTo>
                    <a:lnTo>
                      <a:pt x="24" y="18"/>
                    </a:lnTo>
                    <a:lnTo>
                      <a:pt x="21" y="16"/>
                    </a:lnTo>
                    <a:lnTo>
                      <a:pt x="2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7" name="Freeform 1106">
                <a:extLst>
                  <a:ext uri="{FF2B5EF4-FFF2-40B4-BE49-F238E27FC236}">
                    <a16:creationId xmlns:a16="http://schemas.microsoft.com/office/drawing/2014/main" id="{442F9655-063C-F044-9C31-EF9380B0EDD1}"/>
                  </a:ext>
                </a:extLst>
              </p:cNvPr>
              <p:cNvSpPr>
                <a:spLocks/>
              </p:cNvSpPr>
              <p:nvPr/>
            </p:nvSpPr>
            <p:spPr bwMode="auto">
              <a:xfrm>
                <a:off x="1904" y="1625"/>
                <a:ext cx="23" cy="64"/>
              </a:xfrm>
              <a:custGeom>
                <a:avLst/>
                <a:gdLst>
                  <a:gd name="T0" fmla="*/ 18 w 23"/>
                  <a:gd name="T1" fmla="*/ 8 h 64"/>
                  <a:gd name="T2" fmla="*/ 14 w 23"/>
                  <a:gd name="T3" fmla="*/ 13 h 64"/>
                  <a:gd name="T4" fmla="*/ 12 w 23"/>
                  <a:gd name="T5" fmla="*/ 18 h 64"/>
                  <a:gd name="T6" fmla="*/ 9 w 23"/>
                  <a:gd name="T7" fmla="*/ 20 h 64"/>
                  <a:gd name="T8" fmla="*/ 8 w 23"/>
                  <a:gd name="T9" fmla="*/ 17 h 64"/>
                  <a:gd name="T10" fmla="*/ 7 w 23"/>
                  <a:gd name="T11" fmla="*/ 16 h 64"/>
                  <a:gd name="T12" fmla="*/ 12 w 23"/>
                  <a:gd name="T13" fmla="*/ 13 h 64"/>
                  <a:gd name="T14" fmla="*/ 14 w 23"/>
                  <a:gd name="T15" fmla="*/ 10 h 64"/>
                  <a:gd name="T16" fmla="*/ 15 w 23"/>
                  <a:gd name="T17" fmla="*/ 6 h 64"/>
                  <a:gd name="T18" fmla="*/ 14 w 23"/>
                  <a:gd name="T19" fmla="*/ 4 h 64"/>
                  <a:gd name="T20" fmla="*/ 13 w 23"/>
                  <a:gd name="T21" fmla="*/ 3 h 64"/>
                  <a:gd name="T22" fmla="*/ 11 w 23"/>
                  <a:gd name="T23" fmla="*/ 6 h 64"/>
                  <a:gd name="T24" fmla="*/ 9 w 23"/>
                  <a:gd name="T25" fmla="*/ 6 h 64"/>
                  <a:gd name="T26" fmla="*/ 10 w 23"/>
                  <a:gd name="T27" fmla="*/ 2 h 64"/>
                  <a:gd name="T28" fmla="*/ 6 w 23"/>
                  <a:gd name="T29" fmla="*/ 0 h 64"/>
                  <a:gd name="T30" fmla="*/ 1 w 23"/>
                  <a:gd name="T31" fmla="*/ 9 h 64"/>
                  <a:gd name="T32" fmla="*/ 2 w 23"/>
                  <a:gd name="T33" fmla="*/ 15 h 64"/>
                  <a:gd name="T34" fmla="*/ 0 w 23"/>
                  <a:gd name="T35" fmla="*/ 19 h 64"/>
                  <a:gd name="T36" fmla="*/ 0 w 23"/>
                  <a:gd name="T37" fmla="*/ 22 h 64"/>
                  <a:gd name="T38" fmla="*/ 3 w 23"/>
                  <a:gd name="T39" fmla="*/ 22 h 64"/>
                  <a:gd name="T40" fmla="*/ 4 w 23"/>
                  <a:gd name="T41" fmla="*/ 25 h 64"/>
                  <a:gd name="T42" fmla="*/ 5 w 23"/>
                  <a:gd name="T43" fmla="*/ 28 h 64"/>
                  <a:gd name="T44" fmla="*/ 4 w 23"/>
                  <a:gd name="T45" fmla="*/ 26 h 64"/>
                  <a:gd name="T46" fmla="*/ 1 w 23"/>
                  <a:gd name="T47" fmla="*/ 26 h 64"/>
                  <a:gd name="T48" fmla="*/ 0 w 23"/>
                  <a:gd name="T49" fmla="*/ 28 h 64"/>
                  <a:gd name="T50" fmla="*/ 3 w 23"/>
                  <a:gd name="T51" fmla="*/ 31 h 64"/>
                  <a:gd name="T52" fmla="*/ 1 w 23"/>
                  <a:gd name="T53" fmla="*/ 35 h 64"/>
                  <a:gd name="T54" fmla="*/ 3 w 23"/>
                  <a:gd name="T55" fmla="*/ 36 h 64"/>
                  <a:gd name="T56" fmla="*/ 5 w 23"/>
                  <a:gd name="T57" fmla="*/ 39 h 64"/>
                  <a:gd name="T58" fmla="*/ 2 w 23"/>
                  <a:gd name="T59" fmla="*/ 38 h 64"/>
                  <a:gd name="T60" fmla="*/ 1 w 23"/>
                  <a:gd name="T61" fmla="*/ 41 h 64"/>
                  <a:gd name="T62" fmla="*/ 2 w 23"/>
                  <a:gd name="T63" fmla="*/ 44 h 64"/>
                  <a:gd name="T64" fmla="*/ 5 w 23"/>
                  <a:gd name="T65" fmla="*/ 44 h 64"/>
                  <a:gd name="T66" fmla="*/ 4 w 23"/>
                  <a:gd name="T67" fmla="*/ 47 h 64"/>
                  <a:gd name="T68" fmla="*/ 5 w 23"/>
                  <a:gd name="T69" fmla="*/ 52 h 64"/>
                  <a:gd name="T70" fmla="*/ 9 w 23"/>
                  <a:gd name="T71" fmla="*/ 63 h 64"/>
                  <a:gd name="T72" fmla="*/ 13 w 23"/>
                  <a:gd name="T73" fmla="*/ 64 h 64"/>
                  <a:gd name="T74" fmla="*/ 14 w 23"/>
                  <a:gd name="T75" fmla="*/ 61 h 64"/>
                  <a:gd name="T76" fmla="*/ 13 w 23"/>
                  <a:gd name="T77" fmla="*/ 59 h 64"/>
                  <a:gd name="T78" fmla="*/ 11 w 23"/>
                  <a:gd name="T79" fmla="*/ 59 h 64"/>
                  <a:gd name="T80" fmla="*/ 10 w 23"/>
                  <a:gd name="T81" fmla="*/ 54 h 64"/>
                  <a:gd name="T82" fmla="*/ 9 w 23"/>
                  <a:gd name="T83" fmla="*/ 49 h 64"/>
                  <a:gd name="T84" fmla="*/ 9 w 23"/>
                  <a:gd name="T85" fmla="*/ 44 h 64"/>
                  <a:gd name="T86" fmla="*/ 8 w 23"/>
                  <a:gd name="T87" fmla="*/ 40 h 64"/>
                  <a:gd name="T88" fmla="*/ 10 w 23"/>
                  <a:gd name="T89" fmla="*/ 37 h 64"/>
                  <a:gd name="T90" fmla="*/ 14 w 23"/>
                  <a:gd name="T91" fmla="*/ 37 h 64"/>
                  <a:gd name="T92" fmla="*/ 14 w 23"/>
                  <a:gd name="T93" fmla="*/ 33 h 64"/>
                  <a:gd name="T94" fmla="*/ 11 w 23"/>
                  <a:gd name="T95" fmla="*/ 32 h 64"/>
                  <a:gd name="T96" fmla="*/ 8 w 23"/>
                  <a:gd name="T97" fmla="*/ 33 h 64"/>
                  <a:gd name="T98" fmla="*/ 6 w 23"/>
                  <a:gd name="T99" fmla="*/ 33 h 64"/>
                  <a:gd name="T100" fmla="*/ 8 w 23"/>
                  <a:gd name="T101" fmla="*/ 30 h 64"/>
                  <a:gd name="T102" fmla="*/ 11 w 23"/>
                  <a:gd name="T103" fmla="*/ 30 h 64"/>
                  <a:gd name="T104" fmla="*/ 14 w 23"/>
                  <a:gd name="T105" fmla="*/ 27 h 64"/>
                  <a:gd name="T106" fmla="*/ 14 w 23"/>
                  <a:gd name="T107" fmla="*/ 22 h 64"/>
                  <a:gd name="T108" fmla="*/ 17 w 23"/>
                  <a:gd name="T109" fmla="*/ 18 h 64"/>
                  <a:gd name="T110" fmla="*/ 18 w 23"/>
                  <a:gd name="T111" fmla="*/ 13 h 64"/>
                  <a:gd name="T112" fmla="*/ 23 w 23"/>
                  <a:gd name="T113" fmla="*/ 6 h 64"/>
                  <a:gd name="T114" fmla="*/ 21 w 23"/>
                  <a:gd name="T115" fmla="*/ 6 h 64"/>
                  <a:gd name="T116" fmla="*/ 18 w 23"/>
                  <a:gd name="T117"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64">
                    <a:moveTo>
                      <a:pt x="18" y="8"/>
                    </a:moveTo>
                    <a:lnTo>
                      <a:pt x="14" y="13"/>
                    </a:lnTo>
                    <a:lnTo>
                      <a:pt x="12" y="18"/>
                    </a:lnTo>
                    <a:lnTo>
                      <a:pt x="9" y="20"/>
                    </a:lnTo>
                    <a:lnTo>
                      <a:pt x="8" y="17"/>
                    </a:lnTo>
                    <a:lnTo>
                      <a:pt x="7" y="16"/>
                    </a:lnTo>
                    <a:lnTo>
                      <a:pt x="12" y="13"/>
                    </a:lnTo>
                    <a:lnTo>
                      <a:pt x="14" y="10"/>
                    </a:lnTo>
                    <a:lnTo>
                      <a:pt x="15" y="6"/>
                    </a:lnTo>
                    <a:lnTo>
                      <a:pt x="14" y="4"/>
                    </a:lnTo>
                    <a:lnTo>
                      <a:pt x="13" y="3"/>
                    </a:lnTo>
                    <a:lnTo>
                      <a:pt x="11" y="6"/>
                    </a:lnTo>
                    <a:lnTo>
                      <a:pt x="9" y="6"/>
                    </a:lnTo>
                    <a:lnTo>
                      <a:pt x="10" y="2"/>
                    </a:lnTo>
                    <a:lnTo>
                      <a:pt x="6" y="0"/>
                    </a:lnTo>
                    <a:lnTo>
                      <a:pt x="1" y="9"/>
                    </a:lnTo>
                    <a:lnTo>
                      <a:pt x="2" y="15"/>
                    </a:lnTo>
                    <a:lnTo>
                      <a:pt x="0" y="19"/>
                    </a:lnTo>
                    <a:lnTo>
                      <a:pt x="0" y="22"/>
                    </a:lnTo>
                    <a:lnTo>
                      <a:pt x="3" y="22"/>
                    </a:lnTo>
                    <a:lnTo>
                      <a:pt x="4" y="25"/>
                    </a:lnTo>
                    <a:lnTo>
                      <a:pt x="5" y="28"/>
                    </a:lnTo>
                    <a:lnTo>
                      <a:pt x="4" y="26"/>
                    </a:lnTo>
                    <a:lnTo>
                      <a:pt x="1" y="26"/>
                    </a:lnTo>
                    <a:lnTo>
                      <a:pt x="0" y="28"/>
                    </a:lnTo>
                    <a:lnTo>
                      <a:pt x="3" y="31"/>
                    </a:lnTo>
                    <a:lnTo>
                      <a:pt x="1" y="35"/>
                    </a:lnTo>
                    <a:lnTo>
                      <a:pt x="3" y="36"/>
                    </a:lnTo>
                    <a:lnTo>
                      <a:pt x="5" y="39"/>
                    </a:lnTo>
                    <a:lnTo>
                      <a:pt x="2" y="38"/>
                    </a:lnTo>
                    <a:lnTo>
                      <a:pt x="1" y="41"/>
                    </a:lnTo>
                    <a:lnTo>
                      <a:pt x="2" y="44"/>
                    </a:lnTo>
                    <a:lnTo>
                      <a:pt x="5" y="44"/>
                    </a:lnTo>
                    <a:lnTo>
                      <a:pt x="4" y="47"/>
                    </a:lnTo>
                    <a:lnTo>
                      <a:pt x="5" y="52"/>
                    </a:lnTo>
                    <a:lnTo>
                      <a:pt x="9" y="63"/>
                    </a:lnTo>
                    <a:lnTo>
                      <a:pt x="13" y="64"/>
                    </a:lnTo>
                    <a:lnTo>
                      <a:pt x="14" y="61"/>
                    </a:lnTo>
                    <a:lnTo>
                      <a:pt x="13" y="59"/>
                    </a:lnTo>
                    <a:lnTo>
                      <a:pt x="11" y="59"/>
                    </a:lnTo>
                    <a:lnTo>
                      <a:pt x="10" y="54"/>
                    </a:lnTo>
                    <a:lnTo>
                      <a:pt x="9" y="49"/>
                    </a:lnTo>
                    <a:lnTo>
                      <a:pt x="9" y="44"/>
                    </a:lnTo>
                    <a:lnTo>
                      <a:pt x="8" y="40"/>
                    </a:lnTo>
                    <a:lnTo>
                      <a:pt x="10" y="37"/>
                    </a:lnTo>
                    <a:lnTo>
                      <a:pt x="14" y="37"/>
                    </a:lnTo>
                    <a:lnTo>
                      <a:pt x="14" y="33"/>
                    </a:lnTo>
                    <a:lnTo>
                      <a:pt x="11" y="32"/>
                    </a:lnTo>
                    <a:lnTo>
                      <a:pt x="8" y="33"/>
                    </a:lnTo>
                    <a:lnTo>
                      <a:pt x="6" y="33"/>
                    </a:lnTo>
                    <a:lnTo>
                      <a:pt x="8" y="30"/>
                    </a:lnTo>
                    <a:lnTo>
                      <a:pt x="11" y="30"/>
                    </a:lnTo>
                    <a:lnTo>
                      <a:pt x="14" y="27"/>
                    </a:lnTo>
                    <a:lnTo>
                      <a:pt x="14" y="22"/>
                    </a:lnTo>
                    <a:lnTo>
                      <a:pt x="17" y="18"/>
                    </a:lnTo>
                    <a:lnTo>
                      <a:pt x="18" y="13"/>
                    </a:lnTo>
                    <a:lnTo>
                      <a:pt x="23" y="6"/>
                    </a:lnTo>
                    <a:lnTo>
                      <a:pt x="21" y="6"/>
                    </a:lnTo>
                    <a:lnTo>
                      <a:pt x="1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8" name="Freeform 1107">
                <a:extLst>
                  <a:ext uri="{FF2B5EF4-FFF2-40B4-BE49-F238E27FC236}">
                    <a16:creationId xmlns:a16="http://schemas.microsoft.com/office/drawing/2014/main" id="{9D177ADA-7D81-7E4D-9032-BF8828F5F836}"/>
                  </a:ext>
                </a:extLst>
              </p:cNvPr>
              <p:cNvSpPr>
                <a:spLocks/>
              </p:cNvSpPr>
              <p:nvPr/>
            </p:nvSpPr>
            <p:spPr bwMode="auto">
              <a:xfrm>
                <a:off x="1941" y="1641"/>
                <a:ext cx="5" cy="17"/>
              </a:xfrm>
              <a:custGeom>
                <a:avLst/>
                <a:gdLst>
                  <a:gd name="T0" fmla="*/ 1 w 5"/>
                  <a:gd name="T1" fmla="*/ 1 h 17"/>
                  <a:gd name="T2" fmla="*/ 1 w 5"/>
                  <a:gd name="T3" fmla="*/ 0 h 17"/>
                  <a:gd name="T4" fmla="*/ 0 w 5"/>
                  <a:gd name="T5" fmla="*/ 2 h 17"/>
                  <a:gd name="T6" fmla="*/ 0 w 5"/>
                  <a:gd name="T7" fmla="*/ 6 h 17"/>
                  <a:gd name="T8" fmla="*/ 2 w 5"/>
                  <a:gd name="T9" fmla="*/ 10 h 17"/>
                  <a:gd name="T10" fmla="*/ 2 w 5"/>
                  <a:gd name="T11" fmla="*/ 15 h 17"/>
                  <a:gd name="T12" fmla="*/ 5 w 5"/>
                  <a:gd name="T13" fmla="*/ 17 h 17"/>
                  <a:gd name="T14" fmla="*/ 5 w 5"/>
                  <a:gd name="T15" fmla="*/ 12 h 17"/>
                  <a:gd name="T16" fmla="*/ 3 w 5"/>
                  <a:gd name="T17" fmla="*/ 6 h 17"/>
                  <a:gd name="T18" fmla="*/ 1 w 5"/>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7">
                    <a:moveTo>
                      <a:pt x="1" y="1"/>
                    </a:moveTo>
                    <a:lnTo>
                      <a:pt x="1" y="0"/>
                    </a:lnTo>
                    <a:lnTo>
                      <a:pt x="0" y="2"/>
                    </a:lnTo>
                    <a:lnTo>
                      <a:pt x="0" y="6"/>
                    </a:lnTo>
                    <a:lnTo>
                      <a:pt x="2" y="10"/>
                    </a:lnTo>
                    <a:lnTo>
                      <a:pt x="2" y="15"/>
                    </a:lnTo>
                    <a:lnTo>
                      <a:pt x="5" y="17"/>
                    </a:lnTo>
                    <a:lnTo>
                      <a:pt x="5" y="12"/>
                    </a:lnTo>
                    <a:lnTo>
                      <a:pt x="3" y="6"/>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9" name="Freeform 1108">
                <a:extLst>
                  <a:ext uri="{FF2B5EF4-FFF2-40B4-BE49-F238E27FC236}">
                    <a16:creationId xmlns:a16="http://schemas.microsoft.com/office/drawing/2014/main" id="{A3550835-4589-9F40-8DEC-74E049EFF2DE}"/>
                  </a:ext>
                </a:extLst>
              </p:cNvPr>
              <p:cNvSpPr>
                <a:spLocks/>
              </p:cNvSpPr>
              <p:nvPr/>
            </p:nvSpPr>
            <p:spPr bwMode="auto">
              <a:xfrm>
                <a:off x="2821" y="1225"/>
                <a:ext cx="9" cy="10"/>
              </a:xfrm>
              <a:custGeom>
                <a:avLst/>
                <a:gdLst>
                  <a:gd name="T0" fmla="*/ 2 w 12"/>
                  <a:gd name="T1" fmla="*/ 13 h 13"/>
                  <a:gd name="T2" fmla="*/ 3 w 12"/>
                  <a:gd name="T3" fmla="*/ 11 h 13"/>
                  <a:gd name="T4" fmla="*/ 6 w 12"/>
                  <a:gd name="T5" fmla="*/ 9 h 13"/>
                  <a:gd name="T6" fmla="*/ 7 w 12"/>
                  <a:gd name="T7" fmla="*/ 10 h 13"/>
                  <a:gd name="T8" fmla="*/ 10 w 12"/>
                  <a:gd name="T9" fmla="*/ 9 h 13"/>
                  <a:gd name="T10" fmla="*/ 12 w 12"/>
                  <a:gd name="T11" fmla="*/ 6 h 13"/>
                  <a:gd name="T12" fmla="*/ 10 w 12"/>
                  <a:gd name="T13" fmla="*/ 4 h 13"/>
                  <a:gd name="T14" fmla="*/ 8 w 12"/>
                  <a:gd name="T15" fmla="*/ 4 h 13"/>
                  <a:gd name="T16" fmla="*/ 7 w 12"/>
                  <a:gd name="T17" fmla="*/ 1 h 13"/>
                  <a:gd name="T18" fmla="*/ 5 w 12"/>
                  <a:gd name="T19" fmla="*/ 0 h 13"/>
                  <a:gd name="T20" fmla="*/ 2 w 12"/>
                  <a:gd name="T21" fmla="*/ 3 h 13"/>
                  <a:gd name="T22" fmla="*/ 0 w 12"/>
                  <a:gd name="T23" fmla="*/ 6 h 13"/>
                  <a:gd name="T24" fmla="*/ 1 w 12"/>
                  <a:gd name="T25" fmla="*/ 8 h 13"/>
                  <a:gd name="T26" fmla="*/ 1 w 12"/>
                  <a:gd name="T27" fmla="*/ 12 h 13"/>
                  <a:gd name="T28" fmla="*/ 2 w 12"/>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3">
                    <a:moveTo>
                      <a:pt x="2" y="13"/>
                    </a:moveTo>
                    <a:cubicBezTo>
                      <a:pt x="3" y="11"/>
                      <a:pt x="3" y="11"/>
                      <a:pt x="3" y="11"/>
                    </a:cubicBezTo>
                    <a:cubicBezTo>
                      <a:pt x="6" y="9"/>
                      <a:pt x="6" y="9"/>
                      <a:pt x="6" y="9"/>
                    </a:cubicBezTo>
                    <a:cubicBezTo>
                      <a:pt x="7" y="10"/>
                      <a:pt x="7" y="10"/>
                      <a:pt x="7" y="10"/>
                    </a:cubicBezTo>
                    <a:cubicBezTo>
                      <a:pt x="10" y="9"/>
                      <a:pt x="10" y="9"/>
                      <a:pt x="10" y="9"/>
                    </a:cubicBezTo>
                    <a:cubicBezTo>
                      <a:pt x="12" y="6"/>
                      <a:pt x="12" y="6"/>
                      <a:pt x="12" y="6"/>
                    </a:cubicBezTo>
                    <a:cubicBezTo>
                      <a:pt x="10" y="4"/>
                      <a:pt x="10" y="4"/>
                      <a:pt x="10" y="4"/>
                    </a:cubicBezTo>
                    <a:cubicBezTo>
                      <a:pt x="8" y="4"/>
                      <a:pt x="8" y="4"/>
                      <a:pt x="8" y="4"/>
                    </a:cubicBezTo>
                    <a:cubicBezTo>
                      <a:pt x="7" y="1"/>
                      <a:pt x="7" y="1"/>
                      <a:pt x="7" y="1"/>
                    </a:cubicBezTo>
                    <a:cubicBezTo>
                      <a:pt x="5" y="0"/>
                      <a:pt x="5" y="0"/>
                      <a:pt x="5" y="0"/>
                    </a:cubicBezTo>
                    <a:cubicBezTo>
                      <a:pt x="2" y="3"/>
                      <a:pt x="2" y="3"/>
                      <a:pt x="2" y="3"/>
                    </a:cubicBezTo>
                    <a:cubicBezTo>
                      <a:pt x="0" y="6"/>
                      <a:pt x="0" y="6"/>
                      <a:pt x="0" y="6"/>
                    </a:cubicBezTo>
                    <a:cubicBezTo>
                      <a:pt x="1" y="8"/>
                      <a:pt x="1" y="8"/>
                      <a:pt x="1" y="8"/>
                    </a:cubicBezTo>
                    <a:cubicBezTo>
                      <a:pt x="1" y="12"/>
                      <a:pt x="1" y="12"/>
                      <a:pt x="1" y="12"/>
                    </a:cubicBezTo>
                    <a:cubicBezTo>
                      <a:pt x="1" y="12"/>
                      <a:pt x="2" y="13"/>
                      <a:pt x="2"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0" name="Freeform 1109">
                <a:extLst>
                  <a:ext uri="{FF2B5EF4-FFF2-40B4-BE49-F238E27FC236}">
                    <a16:creationId xmlns:a16="http://schemas.microsoft.com/office/drawing/2014/main" id="{28A5C377-B1D3-4F46-A55D-7874615FBF43}"/>
                  </a:ext>
                </a:extLst>
              </p:cNvPr>
              <p:cNvSpPr>
                <a:spLocks/>
              </p:cNvSpPr>
              <p:nvPr/>
            </p:nvSpPr>
            <p:spPr bwMode="auto">
              <a:xfrm>
                <a:off x="2259" y="938"/>
                <a:ext cx="140" cy="133"/>
              </a:xfrm>
              <a:custGeom>
                <a:avLst/>
                <a:gdLst>
                  <a:gd name="T0" fmla="*/ 9 w 140"/>
                  <a:gd name="T1" fmla="*/ 96 h 133"/>
                  <a:gd name="T2" fmla="*/ 10 w 140"/>
                  <a:gd name="T3" fmla="*/ 106 h 133"/>
                  <a:gd name="T4" fmla="*/ 10 w 140"/>
                  <a:gd name="T5" fmla="*/ 118 h 133"/>
                  <a:gd name="T6" fmla="*/ 7 w 140"/>
                  <a:gd name="T7" fmla="*/ 132 h 133"/>
                  <a:gd name="T8" fmla="*/ 13 w 140"/>
                  <a:gd name="T9" fmla="*/ 130 h 133"/>
                  <a:gd name="T10" fmla="*/ 23 w 140"/>
                  <a:gd name="T11" fmla="*/ 128 h 133"/>
                  <a:gd name="T12" fmla="*/ 28 w 140"/>
                  <a:gd name="T13" fmla="*/ 121 h 133"/>
                  <a:gd name="T14" fmla="*/ 32 w 140"/>
                  <a:gd name="T15" fmla="*/ 125 h 133"/>
                  <a:gd name="T16" fmla="*/ 34 w 140"/>
                  <a:gd name="T17" fmla="*/ 130 h 133"/>
                  <a:gd name="T18" fmla="*/ 44 w 140"/>
                  <a:gd name="T19" fmla="*/ 124 h 133"/>
                  <a:gd name="T20" fmla="*/ 51 w 140"/>
                  <a:gd name="T21" fmla="*/ 113 h 133"/>
                  <a:gd name="T22" fmla="*/ 59 w 140"/>
                  <a:gd name="T23" fmla="*/ 105 h 133"/>
                  <a:gd name="T24" fmla="*/ 63 w 140"/>
                  <a:gd name="T25" fmla="*/ 102 h 133"/>
                  <a:gd name="T26" fmla="*/ 74 w 140"/>
                  <a:gd name="T27" fmla="*/ 97 h 133"/>
                  <a:gd name="T28" fmla="*/ 79 w 140"/>
                  <a:gd name="T29" fmla="*/ 89 h 133"/>
                  <a:gd name="T30" fmla="*/ 87 w 140"/>
                  <a:gd name="T31" fmla="*/ 82 h 133"/>
                  <a:gd name="T32" fmla="*/ 95 w 140"/>
                  <a:gd name="T33" fmla="*/ 82 h 133"/>
                  <a:gd name="T34" fmla="*/ 106 w 140"/>
                  <a:gd name="T35" fmla="*/ 77 h 133"/>
                  <a:gd name="T36" fmla="*/ 123 w 140"/>
                  <a:gd name="T37" fmla="*/ 72 h 133"/>
                  <a:gd name="T38" fmla="*/ 137 w 140"/>
                  <a:gd name="T39" fmla="*/ 68 h 133"/>
                  <a:gd name="T40" fmla="*/ 139 w 140"/>
                  <a:gd name="T41" fmla="*/ 58 h 133"/>
                  <a:gd name="T42" fmla="*/ 138 w 140"/>
                  <a:gd name="T43" fmla="*/ 49 h 133"/>
                  <a:gd name="T44" fmla="*/ 137 w 140"/>
                  <a:gd name="T45" fmla="*/ 32 h 133"/>
                  <a:gd name="T46" fmla="*/ 130 w 140"/>
                  <a:gd name="T47" fmla="*/ 21 h 133"/>
                  <a:gd name="T48" fmla="*/ 120 w 140"/>
                  <a:gd name="T49" fmla="*/ 25 h 133"/>
                  <a:gd name="T50" fmla="*/ 114 w 140"/>
                  <a:gd name="T51" fmla="*/ 31 h 133"/>
                  <a:gd name="T52" fmla="*/ 116 w 140"/>
                  <a:gd name="T53" fmla="*/ 20 h 133"/>
                  <a:gd name="T54" fmla="*/ 113 w 140"/>
                  <a:gd name="T55" fmla="*/ 20 h 133"/>
                  <a:gd name="T56" fmla="*/ 104 w 140"/>
                  <a:gd name="T57" fmla="*/ 8 h 133"/>
                  <a:gd name="T58" fmla="*/ 95 w 140"/>
                  <a:gd name="T59" fmla="*/ 0 h 133"/>
                  <a:gd name="T60" fmla="*/ 77 w 140"/>
                  <a:gd name="T61" fmla="*/ 2 h 133"/>
                  <a:gd name="T62" fmla="*/ 62 w 140"/>
                  <a:gd name="T63" fmla="*/ 3 h 133"/>
                  <a:gd name="T64" fmla="*/ 61 w 140"/>
                  <a:gd name="T65" fmla="*/ 11 h 133"/>
                  <a:gd name="T66" fmla="*/ 62 w 140"/>
                  <a:gd name="T67" fmla="*/ 26 h 133"/>
                  <a:gd name="T68" fmla="*/ 53 w 140"/>
                  <a:gd name="T69" fmla="*/ 33 h 133"/>
                  <a:gd name="T70" fmla="*/ 44 w 140"/>
                  <a:gd name="T71" fmla="*/ 44 h 133"/>
                  <a:gd name="T72" fmla="*/ 34 w 140"/>
                  <a:gd name="T73" fmla="*/ 52 h 133"/>
                  <a:gd name="T74" fmla="*/ 28 w 140"/>
                  <a:gd name="T75" fmla="*/ 61 h 133"/>
                  <a:gd name="T76" fmla="*/ 24 w 140"/>
                  <a:gd name="T77" fmla="*/ 69 h 133"/>
                  <a:gd name="T78" fmla="*/ 16 w 140"/>
                  <a:gd name="T79" fmla="*/ 73 h 133"/>
                  <a:gd name="T80" fmla="*/ 10 w 140"/>
                  <a:gd name="T81" fmla="*/ 82 h 133"/>
                  <a:gd name="T82" fmla="*/ 5 w 140"/>
                  <a:gd name="T83" fmla="*/ 86 h 133"/>
                  <a:gd name="T84" fmla="*/ 0 w 140"/>
                  <a:gd name="T85" fmla="*/ 9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33">
                    <a:moveTo>
                      <a:pt x="5" y="93"/>
                    </a:moveTo>
                    <a:lnTo>
                      <a:pt x="9" y="93"/>
                    </a:lnTo>
                    <a:lnTo>
                      <a:pt x="9" y="96"/>
                    </a:lnTo>
                    <a:lnTo>
                      <a:pt x="6" y="95"/>
                    </a:lnTo>
                    <a:lnTo>
                      <a:pt x="9" y="104"/>
                    </a:lnTo>
                    <a:lnTo>
                      <a:pt x="10" y="106"/>
                    </a:lnTo>
                    <a:lnTo>
                      <a:pt x="10" y="109"/>
                    </a:lnTo>
                    <a:lnTo>
                      <a:pt x="9" y="114"/>
                    </a:lnTo>
                    <a:lnTo>
                      <a:pt x="10" y="118"/>
                    </a:lnTo>
                    <a:lnTo>
                      <a:pt x="8" y="123"/>
                    </a:lnTo>
                    <a:lnTo>
                      <a:pt x="8" y="130"/>
                    </a:lnTo>
                    <a:lnTo>
                      <a:pt x="7" y="132"/>
                    </a:lnTo>
                    <a:lnTo>
                      <a:pt x="9" y="132"/>
                    </a:lnTo>
                    <a:lnTo>
                      <a:pt x="11" y="133"/>
                    </a:lnTo>
                    <a:lnTo>
                      <a:pt x="13" y="130"/>
                    </a:lnTo>
                    <a:lnTo>
                      <a:pt x="16" y="129"/>
                    </a:lnTo>
                    <a:lnTo>
                      <a:pt x="19" y="130"/>
                    </a:lnTo>
                    <a:lnTo>
                      <a:pt x="23" y="128"/>
                    </a:lnTo>
                    <a:lnTo>
                      <a:pt x="26" y="123"/>
                    </a:lnTo>
                    <a:lnTo>
                      <a:pt x="28" y="123"/>
                    </a:lnTo>
                    <a:lnTo>
                      <a:pt x="28" y="121"/>
                    </a:lnTo>
                    <a:lnTo>
                      <a:pt x="30" y="119"/>
                    </a:lnTo>
                    <a:lnTo>
                      <a:pt x="32" y="120"/>
                    </a:lnTo>
                    <a:lnTo>
                      <a:pt x="32" y="125"/>
                    </a:lnTo>
                    <a:lnTo>
                      <a:pt x="30" y="127"/>
                    </a:lnTo>
                    <a:lnTo>
                      <a:pt x="32" y="130"/>
                    </a:lnTo>
                    <a:lnTo>
                      <a:pt x="34" y="130"/>
                    </a:lnTo>
                    <a:lnTo>
                      <a:pt x="37" y="127"/>
                    </a:lnTo>
                    <a:lnTo>
                      <a:pt x="42" y="128"/>
                    </a:lnTo>
                    <a:lnTo>
                      <a:pt x="44" y="124"/>
                    </a:lnTo>
                    <a:lnTo>
                      <a:pt x="48" y="120"/>
                    </a:lnTo>
                    <a:lnTo>
                      <a:pt x="48" y="117"/>
                    </a:lnTo>
                    <a:lnTo>
                      <a:pt x="51" y="113"/>
                    </a:lnTo>
                    <a:lnTo>
                      <a:pt x="52" y="110"/>
                    </a:lnTo>
                    <a:lnTo>
                      <a:pt x="55" y="106"/>
                    </a:lnTo>
                    <a:lnTo>
                      <a:pt x="59" y="105"/>
                    </a:lnTo>
                    <a:lnTo>
                      <a:pt x="59" y="101"/>
                    </a:lnTo>
                    <a:lnTo>
                      <a:pt x="61" y="97"/>
                    </a:lnTo>
                    <a:lnTo>
                      <a:pt x="63" y="102"/>
                    </a:lnTo>
                    <a:lnTo>
                      <a:pt x="67" y="102"/>
                    </a:lnTo>
                    <a:lnTo>
                      <a:pt x="70" y="99"/>
                    </a:lnTo>
                    <a:lnTo>
                      <a:pt x="74" y="97"/>
                    </a:lnTo>
                    <a:lnTo>
                      <a:pt x="75" y="92"/>
                    </a:lnTo>
                    <a:lnTo>
                      <a:pt x="76" y="92"/>
                    </a:lnTo>
                    <a:lnTo>
                      <a:pt x="79" y="89"/>
                    </a:lnTo>
                    <a:lnTo>
                      <a:pt x="80" y="85"/>
                    </a:lnTo>
                    <a:lnTo>
                      <a:pt x="85" y="84"/>
                    </a:lnTo>
                    <a:lnTo>
                      <a:pt x="87" y="82"/>
                    </a:lnTo>
                    <a:lnTo>
                      <a:pt x="89" y="85"/>
                    </a:lnTo>
                    <a:lnTo>
                      <a:pt x="90" y="83"/>
                    </a:lnTo>
                    <a:lnTo>
                      <a:pt x="95" y="82"/>
                    </a:lnTo>
                    <a:lnTo>
                      <a:pt x="98" y="80"/>
                    </a:lnTo>
                    <a:lnTo>
                      <a:pt x="100" y="80"/>
                    </a:lnTo>
                    <a:lnTo>
                      <a:pt x="106" y="77"/>
                    </a:lnTo>
                    <a:lnTo>
                      <a:pt x="112" y="76"/>
                    </a:lnTo>
                    <a:lnTo>
                      <a:pt x="120" y="72"/>
                    </a:lnTo>
                    <a:lnTo>
                      <a:pt x="123" y="72"/>
                    </a:lnTo>
                    <a:lnTo>
                      <a:pt x="130" y="72"/>
                    </a:lnTo>
                    <a:lnTo>
                      <a:pt x="132" y="70"/>
                    </a:lnTo>
                    <a:lnTo>
                      <a:pt x="137" y="68"/>
                    </a:lnTo>
                    <a:lnTo>
                      <a:pt x="140" y="65"/>
                    </a:lnTo>
                    <a:lnTo>
                      <a:pt x="139" y="61"/>
                    </a:lnTo>
                    <a:lnTo>
                      <a:pt x="139" y="58"/>
                    </a:lnTo>
                    <a:lnTo>
                      <a:pt x="137" y="56"/>
                    </a:lnTo>
                    <a:lnTo>
                      <a:pt x="138" y="54"/>
                    </a:lnTo>
                    <a:lnTo>
                      <a:pt x="138" y="49"/>
                    </a:lnTo>
                    <a:lnTo>
                      <a:pt x="137" y="44"/>
                    </a:lnTo>
                    <a:lnTo>
                      <a:pt x="137" y="40"/>
                    </a:lnTo>
                    <a:lnTo>
                      <a:pt x="137" y="32"/>
                    </a:lnTo>
                    <a:lnTo>
                      <a:pt x="132" y="25"/>
                    </a:lnTo>
                    <a:lnTo>
                      <a:pt x="131" y="22"/>
                    </a:lnTo>
                    <a:lnTo>
                      <a:pt x="130" y="21"/>
                    </a:lnTo>
                    <a:lnTo>
                      <a:pt x="126" y="23"/>
                    </a:lnTo>
                    <a:lnTo>
                      <a:pt x="122" y="23"/>
                    </a:lnTo>
                    <a:lnTo>
                      <a:pt x="120" y="25"/>
                    </a:lnTo>
                    <a:lnTo>
                      <a:pt x="120" y="29"/>
                    </a:lnTo>
                    <a:lnTo>
                      <a:pt x="114" y="33"/>
                    </a:lnTo>
                    <a:lnTo>
                      <a:pt x="114" y="31"/>
                    </a:lnTo>
                    <a:lnTo>
                      <a:pt x="118" y="26"/>
                    </a:lnTo>
                    <a:lnTo>
                      <a:pt x="119" y="22"/>
                    </a:lnTo>
                    <a:lnTo>
                      <a:pt x="116" y="20"/>
                    </a:lnTo>
                    <a:lnTo>
                      <a:pt x="113" y="21"/>
                    </a:lnTo>
                    <a:lnTo>
                      <a:pt x="112" y="22"/>
                    </a:lnTo>
                    <a:lnTo>
                      <a:pt x="113" y="20"/>
                    </a:lnTo>
                    <a:lnTo>
                      <a:pt x="113" y="16"/>
                    </a:lnTo>
                    <a:lnTo>
                      <a:pt x="106" y="12"/>
                    </a:lnTo>
                    <a:lnTo>
                      <a:pt x="104" y="8"/>
                    </a:lnTo>
                    <a:lnTo>
                      <a:pt x="102" y="6"/>
                    </a:lnTo>
                    <a:lnTo>
                      <a:pt x="102" y="3"/>
                    </a:lnTo>
                    <a:lnTo>
                      <a:pt x="95" y="0"/>
                    </a:lnTo>
                    <a:lnTo>
                      <a:pt x="89" y="3"/>
                    </a:lnTo>
                    <a:lnTo>
                      <a:pt x="79" y="3"/>
                    </a:lnTo>
                    <a:lnTo>
                      <a:pt x="77" y="2"/>
                    </a:lnTo>
                    <a:lnTo>
                      <a:pt x="68" y="3"/>
                    </a:lnTo>
                    <a:lnTo>
                      <a:pt x="66" y="2"/>
                    </a:lnTo>
                    <a:lnTo>
                      <a:pt x="62" y="3"/>
                    </a:lnTo>
                    <a:lnTo>
                      <a:pt x="61" y="6"/>
                    </a:lnTo>
                    <a:lnTo>
                      <a:pt x="62" y="8"/>
                    </a:lnTo>
                    <a:lnTo>
                      <a:pt x="61" y="11"/>
                    </a:lnTo>
                    <a:lnTo>
                      <a:pt x="61" y="16"/>
                    </a:lnTo>
                    <a:lnTo>
                      <a:pt x="60" y="23"/>
                    </a:lnTo>
                    <a:lnTo>
                      <a:pt x="62" y="26"/>
                    </a:lnTo>
                    <a:lnTo>
                      <a:pt x="60" y="29"/>
                    </a:lnTo>
                    <a:lnTo>
                      <a:pt x="57" y="29"/>
                    </a:lnTo>
                    <a:lnTo>
                      <a:pt x="53" y="33"/>
                    </a:lnTo>
                    <a:lnTo>
                      <a:pt x="52" y="36"/>
                    </a:lnTo>
                    <a:lnTo>
                      <a:pt x="46" y="38"/>
                    </a:lnTo>
                    <a:lnTo>
                      <a:pt x="44" y="44"/>
                    </a:lnTo>
                    <a:lnTo>
                      <a:pt x="37" y="49"/>
                    </a:lnTo>
                    <a:lnTo>
                      <a:pt x="34" y="50"/>
                    </a:lnTo>
                    <a:lnTo>
                      <a:pt x="34" y="52"/>
                    </a:lnTo>
                    <a:lnTo>
                      <a:pt x="36" y="58"/>
                    </a:lnTo>
                    <a:lnTo>
                      <a:pt x="36" y="62"/>
                    </a:lnTo>
                    <a:lnTo>
                      <a:pt x="28" y="61"/>
                    </a:lnTo>
                    <a:lnTo>
                      <a:pt x="27" y="59"/>
                    </a:lnTo>
                    <a:lnTo>
                      <a:pt x="26" y="65"/>
                    </a:lnTo>
                    <a:lnTo>
                      <a:pt x="24" y="69"/>
                    </a:lnTo>
                    <a:lnTo>
                      <a:pt x="23" y="70"/>
                    </a:lnTo>
                    <a:lnTo>
                      <a:pt x="22" y="72"/>
                    </a:lnTo>
                    <a:lnTo>
                      <a:pt x="16" y="73"/>
                    </a:lnTo>
                    <a:lnTo>
                      <a:pt x="15" y="78"/>
                    </a:lnTo>
                    <a:lnTo>
                      <a:pt x="12" y="78"/>
                    </a:lnTo>
                    <a:lnTo>
                      <a:pt x="10" y="82"/>
                    </a:lnTo>
                    <a:lnTo>
                      <a:pt x="9" y="82"/>
                    </a:lnTo>
                    <a:lnTo>
                      <a:pt x="9" y="84"/>
                    </a:lnTo>
                    <a:lnTo>
                      <a:pt x="5" y="86"/>
                    </a:lnTo>
                    <a:lnTo>
                      <a:pt x="2" y="89"/>
                    </a:lnTo>
                    <a:lnTo>
                      <a:pt x="0" y="88"/>
                    </a:lnTo>
                    <a:lnTo>
                      <a:pt x="0" y="91"/>
                    </a:lnTo>
                    <a:lnTo>
                      <a:pt x="5"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1" name="Freeform 1110">
                <a:extLst>
                  <a:ext uri="{FF2B5EF4-FFF2-40B4-BE49-F238E27FC236}">
                    <a16:creationId xmlns:a16="http://schemas.microsoft.com/office/drawing/2014/main" id="{F05FA406-D106-D142-A417-AAC6619A347A}"/>
                  </a:ext>
                </a:extLst>
              </p:cNvPr>
              <p:cNvSpPr>
                <a:spLocks/>
              </p:cNvSpPr>
              <p:nvPr/>
            </p:nvSpPr>
            <p:spPr bwMode="auto">
              <a:xfrm>
                <a:off x="2385" y="806"/>
                <a:ext cx="107" cy="72"/>
              </a:xfrm>
              <a:custGeom>
                <a:avLst/>
                <a:gdLst>
                  <a:gd name="T0" fmla="*/ 3 w 107"/>
                  <a:gd name="T1" fmla="*/ 49 h 72"/>
                  <a:gd name="T2" fmla="*/ 0 w 107"/>
                  <a:gd name="T3" fmla="*/ 55 h 72"/>
                  <a:gd name="T4" fmla="*/ 6 w 107"/>
                  <a:gd name="T5" fmla="*/ 57 h 72"/>
                  <a:gd name="T6" fmla="*/ 11 w 107"/>
                  <a:gd name="T7" fmla="*/ 55 h 72"/>
                  <a:gd name="T8" fmla="*/ 16 w 107"/>
                  <a:gd name="T9" fmla="*/ 64 h 72"/>
                  <a:gd name="T10" fmla="*/ 18 w 107"/>
                  <a:gd name="T11" fmla="*/ 59 h 72"/>
                  <a:gd name="T12" fmla="*/ 25 w 107"/>
                  <a:gd name="T13" fmla="*/ 52 h 72"/>
                  <a:gd name="T14" fmla="*/ 23 w 107"/>
                  <a:gd name="T15" fmla="*/ 58 h 72"/>
                  <a:gd name="T16" fmla="*/ 21 w 107"/>
                  <a:gd name="T17" fmla="*/ 66 h 72"/>
                  <a:gd name="T18" fmla="*/ 22 w 107"/>
                  <a:gd name="T19" fmla="*/ 69 h 72"/>
                  <a:gd name="T20" fmla="*/ 25 w 107"/>
                  <a:gd name="T21" fmla="*/ 72 h 72"/>
                  <a:gd name="T22" fmla="*/ 33 w 107"/>
                  <a:gd name="T23" fmla="*/ 66 h 72"/>
                  <a:gd name="T24" fmla="*/ 36 w 107"/>
                  <a:gd name="T25" fmla="*/ 59 h 72"/>
                  <a:gd name="T26" fmla="*/ 40 w 107"/>
                  <a:gd name="T27" fmla="*/ 52 h 72"/>
                  <a:gd name="T28" fmla="*/ 41 w 107"/>
                  <a:gd name="T29" fmla="*/ 58 h 72"/>
                  <a:gd name="T30" fmla="*/ 42 w 107"/>
                  <a:gd name="T31" fmla="*/ 65 h 72"/>
                  <a:gd name="T32" fmla="*/ 46 w 107"/>
                  <a:gd name="T33" fmla="*/ 56 h 72"/>
                  <a:gd name="T34" fmla="*/ 51 w 107"/>
                  <a:gd name="T35" fmla="*/ 47 h 72"/>
                  <a:gd name="T36" fmla="*/ 54 w 107"/>
                  <a:gd name="T37" fmla="*/ 45 h 72"/>
                  <a:gd name="T38" fmla="*/ 60 w 107"/>
                  <a:gd name="T39" fmla="*/ 33 h 72"/>
                  <a:gd name="T40" fmla="*/ 66 w 107"/>
                  <a:gd name="T41" fmla="*/ 33 h 72"/>
                  <a:gd name="T42" fmla="*/ 69 w 107"/>
                  <a:gd name="T43" fmla="*/ 38 h 72"/>
                  <a:gd name="T44" fmla="*/ 63 w 107"/>
                  <a:gd name="T45" fmla="*/ 48 h 72"/>
                  <a:gd name="T46" fmla="*/ 56 w 107"/>
                  <a:gd name="T47" fmla="*/ 57 h 72"/>
                  <a:gd name="T48" fmla="*/ 57 w 107"/>
                  <a:gd name="T49" fmla="*/ 65 h 72"/>
                  <a:gd name="T50" fmla="*/ 63 w 107"/>
                  <a:gd name="T51" fmla="*/ 65 h 72"/>
                  <a:gd name="T52" fmla="*/ 66 w 107"/>
                  <a:gd name="T53" fmla="*/ 58 h 72"/>
                  <a:gd name="T54" fmla="*/ 73 w 107"/>
                  <a:gd name="T55" fmla="*/ 52 h 72"/>
                  <a:gd name="T56" fmla="*/ 77 w 107"/>
                  <a:gd name="T57" fmla="*/ 53 h 72"/>
                  <a:gd name="T58" fmla="*/ 85 w 107"/>
                  <a:gd name="T59" fmla="*/ 48 h 72"/>
                  <a:gd name="T60" fmla="*/ 89 w 107"/>
                  <a:gd name="T61" fmla="*/ 34 h 72"/>
                  <a:gd name="T62" fmla="*/ 94 w 107"/>
                  <a:gd name="T63" fmla="*/ 38 h 72"/>
                  <a:gd name="T64" fmla="*/ 93 w 107"/>
                  <a:gd name="T65" fmla="*/ 29 h 72"/>
                  <a:gd name="T66" fmla="*/ 98 w 107"/>
                  <a:gd name="T67" fmla="*/ 23 h 72"/>
                  <a:gd name="T68" fmla="*/ 105 w 107"/>
                  <a:gd name="T69" fmla="*/ 22 h 72"/>
                  <a:gd name="T70" fmla="*/ 106 w 107"/>
                  <a:gd name="T71" fmla="*/ 9 h 72"/>
                  <a:gd name="T72" fmla="*/ 106 w 107"/>
                  <a:gd name="T73" fmla="*/ 1 h 72"/>
                  <a:gd name="T74" fmla="*/ 99 w 107"/>
                  <a:gd name="T75" fmla="*/ 3 h 72"/>
                  <a:gd name="T76" fmla="*/ 99 w 107"/>
                  <a:gd name="T77" fmla="*/ 13 h 72"/>
                  <a:gd name="T78" fmla="*/ 95 w 107"/>
                  <a:gd name="T79" fmla="*/ 10 h 72"/>
                  <a:gd name="T80" fmla="*/ 92 w 107"/>
                  <a:gd name="T81" fmla="*/ 11 h 72"/>
                  <a:gd name="T82" fmla="*/ 87 w 107"/>
                  <a:gd name="T83" fmla="*/ 3 h 72"/>
                  <a:gd name="T84" fmla="*/ 80 w 107"/>
                  <a:gd name="T85" fmla="*/ 3 h 72"/>
                  <a:gd name="T86" fmla="*/ 70 w 107"/>
                  <a:gd name="T87" fmla="*/ 4 h 72"/>
                  <a:gd name="T88" fmla="*/ 66 w 107"/>
                  <a:gd name="T89" fmla="*/ 9 h 72"/>
                  <a:gd name="T90" fmla="*/ 56 w 107"/>
                  <a:gd name="T91" fmla="*/ 17 h 72"/>
                  <a:gd name="T92" fmla="*/ 47 w 107"/>
                  <a:gd name="T93" fmla="*/ 21 h 72"/>
                  <a:gd name="T94" fmla="*/ 40 w 107"/>
                  <a:gd name="T95" fmla="*/ 26 h 72"/>
                  <a:gd name="T96" fmla="*/ 35 w 107"/>
                  <a:gd name="T97" fmla="*/ 28 h 72"/>
                  <a:gd name="T98" fmla="*/ 25 w 107"/>
                  <a:gd name="T99" fmla="*/ 34 h 72"/>
                  <a:gd name="T100" fmla="*/ 12 w 107"/>
                  <a:gd name="T101" fmla="*/ 36 h 72"/>
                  <a:gd name="T102" fmla="*/ 4 w 107"/>
                  <a:gd name="T103" fmla="*/ 42 h 72"/>
                  <a:gd name="T104" fmla="*/ 6 w 107"/>
                  <a:gd name="T105" fmla="*/ 4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72">
                    <a:moveTo>
                      <a:pt x="6" y="47"/>
                    </a:moveTo>
                    <a:lnTo>
                      <a:pt x="4" y="48"/>
                    </a:lnTo>
                    <a:lnTo>
                      <a:pt x="3" y="49"/>
                    </a:lnTo>
                    <a:lnTo>
                      <a:pt x="4" y="51"/>
                    </a:lnTo>
                    <a:lnTo>
                      <a:pt x="4" y="53"/>
                    </a:lnTo>
                    <a:lnTo>
                      <a:pt x="0" y="55"/>
                    </a:lnTo>
                    <a:lnTo>
                      <a:pt x="0" y="56"/>
                    </a:lnTo>
                    <a:lnTo>
                      <a:pt x="3" y="58"/>
                    </a:lnTo>
                    <a:lnTo>
                      <a:pt x="6" y="57"/>
                    </a:lnTo>
                    <a:lnTo>
                      <a:pt x="7" y="54"/>
                    </a:lnTo>
                    <a:lnTo>
                      <a:pt x="9" y="53"/>
                    </a:lnTo>
                    <a:lnTo>
                      <a:pt x="11" y="55"/>
                    </a:lnTo>
                    <a:lnTo>
                      <a:pt x="14" y="59"/>
                    </a:lnTo>
                    <a:lnTo>
                      <a:pt x="14" y="63"/>
                    </a:lnTo>
                    <a:lnTo>
                      <a:pt x="16" y="64"/>
                    </a:lnTo>
                    <a:lnTo>
                      <a:pt x="18" y="63"/>
                    </a:lnTo>
                    <a:lnTo>
                      <a:pt x="18" y="59"/>
                    </a:lnTo>
                    <a:lnTo>
                      <a:pt x="18" y="59"/>
                    </a:lnTo>
                    <a:lnTo>
                      <a:pt x="19" y="55"/>
                    </a:lnTo>
                    <a:lnTo>
                      <a:pt x="21" y="55"/>
                    </a:lnTo>
                    <a:lnTo>
                      <a:pt x="25" y="52"/>
                    </a:lnTo>
                    <a:lnTo>
                      <a:pt x="25" y="53"/>
                    </a:lnTo>
                    <a:lnTo>
                      <a:pt x="25" y="56"/>
                    </a:lnTo>
                    <a:lnTo>
                      <a:pt x="23" y="58"/>
                    </a:lnTo>
                    <a:lnTo>
                      <a:pt x="21" y="62"/>
                    </a:lnTo>
                    <a:lnTo>
                      <a:pt x="22" y="65"/>
                    </a:lnTo>
                    <a:lnTo>
                      <a:pt x="21" y="66"/>
                    </a:lnTo>
                    <a:lnTo>
                      <a:pt x="20" y="69"/>
                    </a:lnTo>
                    <a:lnTo>
                      <a:pt x="21" y="71"/>
                    </a:lnTo>
                    <a:lnTo>
                      <a:pt x="22" y="69"/>
                    </a:lnTo>
                    <a:lnTo>
                      <a:pt x="24" y="70"/>
                    </a:lnTo>
                    <a:lnTo>
                      <a:pt x="25" y="72"/>
                    </a:lnTo>
                    <a:lnTo>
                      <a:pt x="25" y="72"/>
                    </a:lnTo>
                    <a:lnTo>
                      <a:pt x="30" y="69"/>
                    </a:lnTo>
                    <a:lnTo>
                      <a:pt x="32" y="66"/>
                    </a:lnTo>
                    <a:lnTo>
                      <a:pt x="33" y="66"/>
                    </a:lnTo>
                    <a:lnTo>
                      <a:pt x="35" y="63"/>
                    </a:lnTo>
                    <a:lnTo>
                      <a:pt x="35" y="60"/>
                    </a:lnTo>
                    <a:lnTo>
                      <a:pt x="36" y="59"/>
                    </a:lnTo>
                    <a:lnTo>
                      <a:pt x="39" y="57"/>
                    </a:lnTo>
                    <a:lnTo>
                      <a:pt x="39" y="53"/>
                    </a:lnTo>
                    <a:lnTo>
                      <a:pt x="40" y="52"/>
                    </a:lnTo>
                    <a:lnTo>
                      <a:pt x="41" y="52"/>
                    </a:lnTo>
                    <a:lnTo>
                      <a:pt x="40" y="55"/>
                    </a:lnTo>
                    <a:lnTo>
                      <a:pt x="41" y="58"/>
                    </a:lnTo>
                    <a:lnTo>
                      <a:pt x="40" y="62"/>
                    </a:lnTo>
                    <a:lnTo>
                      <a:pt x="41" y="65"/>
                    </a:lnTo>
                    <a:lnTo>
                      <a:pt x="42" y="65"/>
                    </a:lnTo>
                    <a:lnTo>
                      <a:pt x="45" y="62"/>
                    </a:lnTo>
                    <a:lnTo>
                      <a:pt x="45" y="58"/>
                    </a:lnTo>
                    <a:lnTo>
                      <a:pt x="46" y="56"/>
                    </a:lnTo>
                    <a:lnTo>
                      <a:pt x="48" y="55"/>
                    </a:lnTo>
                    <a:lnTo>
                      <a:pt x="51" y="51"/>
                    </a:lnTo>
                    <a:lnTo>
                      <a:pt x="51" y="47"/>
                    </a:lnTo>
                    <a:lnTo>
                      <a:pt x="51" y="44"/>
                    </a:lnTo>
                    <a:lnTo>
                      <a:pt x="52" y="41"/>
                    </a:lnTo>
                    <a:lnTo>
                      <a:pt x="54" y="45"/>
                    </a:lnTo>
                    <a:lnTo>
                      <a:pt x="59" y="41"/>
                    </a:lnTo>
                    <a:lnTo>
                      <a:pt x="60" y="36"/>
                    </a:lnTo>
                    <a:lnTo>
                      <a:pt x="60" y="33"/>
                    </a:lnTo>
                    <a:lnTo>
                      <a:pt x="63" y="32"/>
                    </a:lnTo>
                    <a:lnTo>
                      <a:pt x="64" y="31"/>
                    </a:lnTo>
                    <a:lnTo>
                      <a:pt x="66" y="33"/>
                    </a:lnTo>
                    <a:lnTo>
                      <a:pt x="69" y="30"/>
                    </a:lnTo>
                    <a:lnTo>
                      <a:pt x="70" y="31"/>
                    </a:lnTo>
                    <a:lnTo>
                      <a:pt x="69" y="38"/>
                    </a:lnTo>
                    <a:lnTo>
                      <a:pt x="65" y="42"/>
                    </a:lnTo>
                    <a:lnTo>
                      <a:pt x="64" y="45"/>
                    </a:lnTo>
                    <a:lnTo>
                      <a:pt x="63" y="48"/>
                    </a:lnTo>
                    <a:lnTo>
                      <a:pt x="63" y="49"/>
                    </a:lnTo>
                    <a:lnTo>
                      <a:pt x="60" y="51"/>
                    </a:lnTo>
                    <a:lnTo>
                      <a:pt x="56" y="57"/>
                    </a:lnTo>
                    <a:lnTo>
                      <a:pt x="56" y="59"/>
                    </a:lnTo>
                    <a:lnTo>
                      <a:pt x="58" y="62"/>
                    </a:lnTo>
                    <a:lnTo>
                      <a:pt x="57" y="65"/>
                    </a:lnTo>
                    <a:lnTo>
                      <a:pt x="60" y="65"/>
                    </a:lnTo>
                    <a:lnTo>
                      <a:pt x="62" y="67"/>
                    </a:lnTo>
                    <a:lnTo>
                      <a:pt x="63" y="65"/>
                    </a:lnTo>
                    <a:lnTo>
                      <a:pt x="66" y="63"/>
                    </a:lnTo>
                    <a:lnTo>
                      <a:pt x="67" y="61"/>
                    </a:lnTo>
                    <a:lnTo>
                      <a:pt x="66" y="58"/>
                    </a:lnTo>
                    <a:lnTo>
                      <a:pt x="69" y="55"/>
                    </a:lnTo>
                    <a:lnTo>
                      <a:pt x="70" y="52"/>
                    </a:lnTo>
                    <a:lnTo>
                      <a:pt x="73" y="52"/>
                    </a:lnTo>
                    <a:lnTo>
                      <a:pt x="73" y="52"/>
                    </a:lnTo>
                    <a:lnTo>
                      <a:pt x="75" y="53"/>
                    </a:lnTo>
                    <a:lnTo>
                      <a:pt x="77" y="53"/>
                    </a:lnTo>
                    <a:lnTo>
                      <a:pt x="80" y="52"/>
                    </a:lnTo>
                    <a:lnTo>
                      <a:pt x="84" y="51"/>
                    </a:lnTo>
                    <a:lnTo>
                      <a:pt x="85" y="48"/>
                    </a:lnTo>
                    <a:lnTo>
                      <a:pt x="87" y="42"/>
                    </a:lnTo>
                    <a:lnTo>
                      <a:pt x="89" y="38"/>
                    </a:lnTo>
                    <a:lnTo>
                      <a:pt x="89" y="34"/>
                    </a:lnTo>
                    <a:lnTo>
                      <a:pt x="90" y="33"/>
                    </a:lnTo>
                    <a:lnTo>
                      <a:pt x="92" y="37"/>
                    </a:lnTo>
                    <a:lnTo>
                      <a:pt x="94" y="38"/>
                    </a:lnTo>
                    <a:lnTo>
                      <a:pt x="95" y="36"/>
                    </a:lnTo>
                    <a:lnTo>
                      <a:pt x="95" y="34"/>
                    </a:lnTo>
                    <a:lnTo>
                      <a:pt x="93" y="29"/>
                    </a:lnTo>
                    <a:lnTo>
                      <a:pt x="93" y="27"/>
                    </a:lnTo>
                    <a:lnTo>
                      <a:pt x="95" y="24"/>
                    </a:lnTo>
                    <a:lnTo>
                      <a:pt x="98" y="23"/>
                    </a:lnTo>
                    <a:lnTo>
                      <a:pt x="101" y="21"/>
                    </a:lnTo>
                    <a:lnTo>
                      <a:pt x="103" y="22"/>
                    </a:lnTo>
                    <a:lnTo>
                      <a:pt x="105" y="22"/>
                    </a:lnTo>
                    <a:lnTo>
                      <a:pt x="107" y="18"/>
                    </a:lnTo>
                    <a:lnTo>
                      <a:pt x="107" y="16"/>
                    </a:lnTo>
                    <a:lnTo>
                      <a:pt x="106" y="9"/>
                    </a:lnTo>
                    <a:lnTo>
                      <a:pt x="107" y="7"/>
                    </a:lnTo>
                    <a:lnTo>
                      <a:pt x="106" y="6"/>
                    </a:lnTo>
                    <a:lnTo>
                      <a:pt x="106" y="1"/>
                    </a:lnTo>
                    <a:lnTo>
                      <a:pt x="105" y="0"/>
                    </a:lnTo>
                    <a:lnTo>
                      <a:pt x="102" y="2"/>
                    </a:lnTo>
                    <a:lnTo>
                      <a:pt x="99" y="3"/>
                    </a:lnTo>
                    <a:lnTo>
                      <a:pt x="99" y="8"/>
                    </a:lnTo>
                    <a:lnTo>
                      <a:pt x="98" y="10"/>
                    </a:lnTo>
                    <a:lnTo>
                      <a:pt x="99" y="13"/>
                    </a:lnTo>
                    <a:lnTo>
                      <a:pt x="97" y="13"/>
                    </a:lnTo>
                    <a:lnTo>
                      <a:pt x="96" y="10"/>
                    </a:lnTo>
                    <a:lnTo>
                      <a:pt x="95" y="10"/>
                    </a:lnTo>
                    <a:lnTo>
                      <a:pt x="94" y="12"/>
                    </a:lnTo>
                    <a:lnTo>
                      <a:pt x="94" y="14"/>
                    </a:lnTo>
                    <a:lnTo>
                      <a:pt x="92" y="11"/>
                    </a:lnTo>
                    <a:lnTo>
                      <a:pt x="91" y="7"/>
                    </a:lnTo>
                    <a:lnTo>
                      <a:pt x="89" y="3"/>
                    </a:lnTo>
                    <a:lnTo>
                      <a:pt x="87" y="3"/>
                    </a:lnTo>
                    <a:lnTo>
                      <a:pt x="87" y="4"/>
                    </a:lnTo>
                    <a:lnTo>
                      <a:pt x="84" y="4"/>
                    </a:lnTo>
                    <a:lnTo>
                      <a:pt x="80" y="3"/>
                    </a:lnTo>
                    <a:lnTo>
                      <a:pt x="79" y="3"/>
                    </a:lnTo>
                    <a:lnTo>
                      <a:pt x="73" y="3"/>
                    </a:lnTo>
                    <a:lnTo>
                      <a:pt x="70" y="4"/>
                    </a:lnTo>
                    <a:lnTo>
                      <a:pt x="69" y="7"/>
                    </a:lnTo>
                    <a:lnTo>
                      <a:pt x="67" y="10"/>
                    </a:lnTo>
                    <a:lnTo>
                      <a:pt x="66" y="9"/>
                    </a:lnTo>
                    <a:lnTo>
                      <a:pt x="64" y="9"/>
                    </a:lnTo>
                    <a:lnTo>
                      <a:pt x="58" y="15"/>
                    </a:lnTo>
                    <a:lnTo>
                      <a:pt x="56" y="17"/>
                    </a:lnTo>
                    <a:lnTo>
                      <a:pt x="53" y="17"/>
                    </a:lnTo>
                    <a:lnTo>
                      <a:pt x="49" y="21"/>
                    </a:lnTo>
                    <a:lnTo>
                      <a:pt x="47" y="21"/>
                    </a:lnTo>
                    <a:lnTo>
                      <a:pt x="45" y="24"/>
                    </a:lnTo>
                    <a:lnTo>
                      <a:pt x="45" y="26"/>
                    </a:lnTo>
                    <a:lnTo>
                      <a:pt x="40" y="26"/>
                    </a:lnTo>
                    <a:lnTo>
                      <a:pt x="39" y="27"/>
                    </a:lnTo>
                    <a:lnTo>
                      <a:pt x="35" y="26"/>
                    </a:lnTo>
                    <a:lnTo>
                      <a:pt x="35" y="28"/>
                    </a:lnTo>
                    <a:lnTo>
                      <a:pt x="32" y="28"/>
                    </a:lnTo>
                    <a:lnTo>
                      <a:pt x="28" y="32"/>
                    </a:lnTo>
                    <a:lnTo>
                      <a:pt x="25" y="34"/>
                    </a:lnTo>
                    <a:lnTo>
                      <a:pt x="21" y="33"/>
                    </a:lnTo>
                    <a:lnTo>
                      <a:pt x="19" y="34"/>
                    </a:lnTo>
                    <a:lnTo>
                      <a:pt x="12" y="36"/>
                    </a:lnTo>
                    <a:lnTo>
                      <a:pt x="10" y="41"/>
                    </a:lnTo>
                    <a:lnTo>
                      <a:pt x="8" y="41"/>
                    </a:lnTo>
                    <a:lnTo>
                      <a:pt x="4" y="42"/>
                    </a:lnTo>
                    <a:lnTo>
                      <a:pt x="2" y="46"/>
                    </a:lnTo>
                    <a:lnTo>
                      <a:pt x="4" y="45"/>
                    </a:lnTo>
                    <a:lnTo>
                      <a:pt x="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2" name="Freeform 1111">
                <a:extLst>
                  <a:ext uri="{FF2B5EF4-FFF2-40B4-BE49-F238E27FC236}">
                    <a16:creationId xmlns:a16="http://schemas.microsoft.com/office/drawing/2014/main" id="{59886BEF-993C-CD4D-AB71-27488CB70692}"/>
                  </a:ext>
                </a:extLst>
              </p:cNvPr>
              <p:cNvSpPr>
                <a:spLocks/>
              </p:cNvSpPr>
              <p:nvPr/>
            </p:nvSpPr>
            <p:spPr bwMode="auto">
              <a:xfrm>
                <a:off x="2485" y="851"/>
                <a:ext cx="13" cy="10"/>
              </a:xfrm>
              <a:custGeom>
                <a:avLst/>
                <a:gdLst>
                  <a:gd name="T0" fmla="*/ 3 w 17"/>
                  <a:gd name="T1" fmla="*/ 1 h 14"/>
                  <a:gd name="T2" fmla="*/ 0 w 17"/>
                  <a:gd name="T3" fmla="*/ 2 h 14"/>
                  <a:gd name="T4" fmla="*/ 0 w 17"/>
                  <a:gd name="T5" fmla="*/ 3 h 14"/>
                  <a:gd name="T6" fmla="*/ 2 w 17"/>
                  <a:gd name="T7" fmla="*/ 4 h 14"/>
                  <a:gd name="T8" fmla="*/ 5 w 17"/>
                  <a:gd name="T9" fmla="*/ 8 h 14"/>
                  <a:gd name="T10" fmla="*/ 6 w 17"/>
                  <a:gd name="T11" fmla="*/ 12 h 14"/>
                  <a:gd name="T12" fmla="*/ 9 w 17"/>
                  <a:gd name="T13" fmla="*/ 12 h 14"/>
                  <a:gd name="T14" fmla="*/ 12 w 17"/>
                  <a:gd name="T15" fmla="*/ 14 h 14"/>
                  <a:gd name="T16" fmla="*/ 15 w 17"/>
                  <a:gd name="T17" fmla="*/ 12 h 14"/>
                  <a:gd name="T18" fmla="*/ 17 w 17"/>
                  <a:gd name="T19" fmla="*/ 8 h 14"/>
                  <a:gd name="T20" fmla="*/ 16 w 17"/>
                  <a:gd name="T21" fmla="*/ 6 h 14"/>
                  <a:gd name="T22" fmla="*/ 15 w 17"/>
                  <a:gd name="T23" fmla="*/ 3 h 14"/>
                  <a:gd name="T24" fmla="*/ 13 w 17"/>
                  <a:gd name="T25" fmla="*/ 2 h 14"/>
                  <a:gd name="T26" fmla="*/ 10 w 17"/>
                  <a:gd name="T27" fmla="*/ 3 h 14"/>
                  <a:gd name="T28" fmla="*/ 5 w 17"/>
                  <a:gd name="T29" fmla="*/ 0 h 14"/>
                  <a:gd name="T30" fmla="*/ 3 w 17"/>
                  <a:gd name="T3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4">
                    <a:moveTo>
                      <a:pt x="3" y="1"/>
                    </a:moveTo>
                    <a:cubicBezTo>
                      <a:pt x="0" y="2"/>
                      <a:pt x="0" y="2"/>
                      <a:pt x="0" y="2"/>
                    </a:cubicBezTo>
                    <a:cubicBezTo>
                      <a:pt x="0" y="2"/>
                      <a:pt x="0" y="3"/>
                      <a:pt x="0" y="3"/>
                    </a:cubicBezTo>
                    <a:cubicBezTo>
                      <a:pt x="2" y="4"/>
                      <a:pt x="2" y="4"/>
                      <a:pt x="2" y="4"/>
                    </a:cubicBezTo>
                    <a:cubicBezTo>
                      <a:pt x="5" y="8"/>
                      <a:pt x="5" y="8"/>
                      <a:pt x="5" y="8"/>
                    </a:cubicBezTo>
                    <a:cubicBezTo>
                      <a:pt x="6" y="12"/>
                      <a:pt x="6" y="12"/>
                      <a:pt x="6" y="12"/>
                    </a:cubicBezTo>
                    <a:cubicBezTo>
                      <a:pt x="9" y="12"/>
                      <a:pt x="9" y="12"/>
                      <a:pt x="9" y="12"/>
                    </a:cubicBezTo>
                    <a:cubicBezTo>
                      <a:pt x="12" y="14"/>
                      <a:pt x="12" y="14"/>
                      <a:pt x="12" y="14"/>
                    </a:cubicBezTo>
                    <a:cubicBezTo>
                      <a:pt x="15" y="12"/>
                      <a:pt x="15" y="12"/>
                      <a:pt x="15" y="12"/>
                    </a:cubicBezTo>
                    <a:cubicBezTo>
                      <a:pt x="17" y="8"/>
                      <a:pt x="17" y="8"/>
                      <a:pt x="17" y="8"/>
                    </a:cubicBezTo>
                    <a:cubicBezTo>
                      <a:pt x="16" y="6"/>
                      <a:pt x="16" y="6"/>
                      <a:pt x="16" y="6"/>
                    </a:cubicBezTo>
                    <a:cubicBezTo>
                      <a:pt x="15" y="3"/>
                      <a:pt x="15" y="3"/>
                      <a:pt x="15" y="3"/>
                    </a:cubicBezTo>
                    <a:cubicBezTo>
                      <a:pt x="13" y="2"/>
                      <a:pt x="13" y="2"/>
                      <a:pt x="13" y="2"/>
                    </a:cubicBezTo>
                    <a:cubicBezTo>
                      <a:pt x="10" y="3"/>
                      <a:pt x="10" y="3"/>
                      <a:pt x="10" y="3"/>
                    </a:cubicBezTo>
                    <a:cubicBezTo>
                      <a:pt x="5" y="0"/>
                      <a:pt x="5" y="0"/>
                      <a:pt x="5" y="0"/>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3" name="Freeform 1112">
                <a:extLst>
                  <a:ext uri="{FF2B5EF4-FFF2-40B4-BE49-F238E27FC236}">
                    <a16:creationId xmlns:a16="http://schemas.microsoft.com/office/drawing/2014/main" id="{18184824-D095-6840-A238-25AB9AB1B11D}"/>
                  </a:ext>
                </a:extLst>
              </p:cNvPr>
              <p:cNvSpPr>
                <a:spLocks/>
              </p:cNvSpPr>
              <p:nvPr/>
            </p:nvSpPr>
            <p:spPr bwMode="auto">
              <a:xfrm>
                <a:off x="2228" y="1103"/>
                <a:ext cx="4" cy="4"/>
              </a:xfrm>
              <a:custGeom>
                <a:avLst/>
                <a:gdLst>
                  <a:gd name="T0" fmla="*/ 2 w 4"/>
                  <a:gd name="T1" fmla="*/ 3 h 4"/>
                  <a:gd name="T2" fmla="*/ 2 w 4"/>
                  <a:gd name="T3" fmla="*/ 2 h 4"/>
                  <a:gd name="T4" fmla="*/ 4 w 4"/>
                  <a:gd name="T5" fmla="*/ 1 h 4"/>
                  <a:gd name="T6" fmla="*/ 1 w 4"/>
                  <a:gd name="T7" fmla="*/ 0 h 4"/>
                  <a:gd name="T8" fmla="*/ 0 w 4"/>
                  <a:gd name="T9" fmla="*/ 2 h 4"/>
                  <a:gd name="T10" fmla="*/ 2 w 4"/>
                  <a:gd name="T11" fmla="*/ 4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2" y="2"/>
                    </a:lnTo>
                    <a:lnTo>
                      <a:pt x="4" y="1"/>
                    </a:lnTo>
                    <a:lnTo>
                      <a:pt x="1" y="0"/>
                    </a:lnTo>
                    <a:lnTo>
                      <a:pt x="0" y="2"/>
                    </a:lnTo>
                    <a:lnTo>
                      <a:pt x="2"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4" name="Freeform 1113">
                <a:extLst>
                  <a:ext uri="{FF2B5EF4-FFF2-40B4-BE49-F238E27FC236}">
                    <a16:creationId xmlns:a16="http://schemas.microsoft.com/office/drawing/2014/main" id="{47CB8B43-A367-EE47-A956-2579411C297C}"/>
                  </a:ext>
                </a:extLst>
              </p:cNvPr>
              <p:cNvSpPr>
                <a:spLocks/>
              </p:cNvSpPr>
              <p:nvPr/>
            </p:nvSpPr>
            <p:spPr bwMode="auto">
              <a:xfrm>
                <a:off x="1934" y="1646"/>
                <a:ext cx="9" cy="16"/>
              </a:xfrm>
              <a:custGeom>
                <a:avLst/>
                <a:gdLst>
                  <a:gd name="T0" fmla="*/ 0 w 12"/>
                  <a:gd name="T1" fmla="*/ 3 h 21"/>
                  <a:gd name="T2" fmla="*/ 2 w 12"/>
                  <a:gd name="T3" fmla="*/ 7 h 21"/>
                  <a:gd name="T4" fmla="*/ 7 w 12"/>
                  <a:gd name="T5" fmla="*/ 14 h 21"/>
                  <a:gd name="T6" fmla="*/ 7 w 12"/>
                  <a:gd name="T7" fmla="*/ 19 h 21"/>
                  <a:gd name="T8" fmla="*/ 10 w 12"/>
                  <a:gd name="T9" fmla="*/ 21 h 21"/>
                  <a:gd name="T10" fmla="*/ 12 w 12"/>
                  <a:gd name="T11" fmla="*/ 17 h 21"/>
                  <a:gd name="T12" fmla="*/ 9 w 12"/>
                  <a:gd name="T13" fmla="*/ 11 h 21"/>
                  <a:gd name="T14" fmla="*/ 2 w 12"/>
                  <a:gd name="T15" fmla="*/ 0 h 21"/>
                  <a:gd name="T16" fmla="*/ 0 w 12"/>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1">
                    <a:moveTo>
                      <a:pt x="0" y="3"/>
                    </a:moveTo>
                    <a:cubicBezTo>
                      <a:pt x="2" y="7"/>
                      <a:pt x="2" y="7"/>
                      <a:pt x="2" y="7"/>
                    </a:cubicBezTo>
                    <a:cubicBezTo>
                      <a:pt x="7" y="14"/>
                      <a:pt x="7" y="14"/>
                      <a:pt x="7" y="14"/>
                    </a:cubicBezTo>
                    <a:cubicBezTo>
                      <a:pt x="7" y="19"/>
                      <a:pt x="7" y="19"/>
                      <a:pt x="7" y="19"/>
                    </a:cubicBezTo>
                    <a:cubicBezTo>
                      <a:pt x="10" y="21"/>
                      <a:pt x="10" y="21"/>
                      <a:pt x="10" y="21"/>
                    </a:cubicBezTo>
                    <a:cubicBezTo>
                      <a:pt x="12" y="17"/>
                      <a:pt x="12" y="17"/>
                      <a:pt x="12" y="17"/>
                    </a:cubicBezTo>
                    <a:cubicBezTo>
                      <a:pt x="9" y="11"/>
                      <a:pt x="9" y="11"/>
                      <a:pt x="9" y="11"/>
                    </a:cubicBezTo>
                    <a:cubicBezTo>
                      <a:pt x="2" y="0"/>
                      <a:pt x="2" y="0"/>
                      <a:pt x="2" y="0"/>
                    </a:cubicBezTo>
                    <a:cubicBezTo>
                      <a:pt x="1"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5" name="Freeform 1114">
                <a:extLst>
                  <a:ext uri="{FF2B5EF4-FFF2-40B4-BE49-F238E27FC236}">
                    <a16:creationId xmlns:a16="http://schemas.microsoft.com/office/drawing/2014/main" id="{25975D66-147C-6544-9A5E-1A21776B8260}"/>
                  </a:ext>
                </a:extLst>
              </p:cNvPr>
              <p:cNvSpPr>
                <a:spLocks/>
              </p:cNvSpPr>
              <p:nvPr/>
            </p:nvSpPr>
            <p:spPr bwMode="auto">
              <a:xfrm>
                <a:off x="2519" y="806"/>
                <a:ext cx="48" cy="39"/>
              </a:xfrm>
              <a:custGeom>
                <a:avLst/>
                <a:gdLst>
                  <a:gd name="T0" fmla="*/ 2 w 48"/>
                  <a:gd name="T1" fmla="*/ 14 h 39"/>
                  <a:gd name="T2" fmla="*/ 2 w 48"/>
                  <a:gd name="T3" fmla="*/ 16 h 39"/>
                  <a:gd name="T4" fmla="*/ 0 w 48"/>
                  <a:gd name="T5" fmla="*/ 19 h 39"/>
                  <a:gd name="T6" fmla="*/ 1 w 48"/>
                  <a:gd name="T7" fmla="*/ 23 h 39"/>
                  <a:gd name="T8" fmla="*/ 2 w 48"/>
                  <a:gd name="T9" fmla="*/ 27 h 39"/>
                  <a:gd name="T10" fmla="*/ 3 w 48"/>
                  <a:gd name="T11" fmla="*/ 27 h 39"/>
                  <a:gd name="T12" fmla="*/ 5 w 48"/>
                  <a:gd name="T13" fmla="*/ 29 h 39"/>
                  <a:gd name="T14" fmla="*/ 8 w 48"/>
                  <a:gd name="T15" fmla="*/ 34 h 39"/>
                  <a:gd name="T16" fmla="*/ 6 w 48"/>
                  <a:gd name="T17" fmla="*/ 36 h 39"/>
                  <a:gd name="T18" fmla="*/ 7 w 48"/>
                  <a:gd name="T19" fmla="*/ 37 h 39"/>
                  <a:gd name="T20" fmla="*/ 10 w 48"/>
                  <a:gd name="T21" fmla="*/ 37 h 39"/>
                  <a:gd name="T22" fmla="*/ 13 w 48"/>
                  <a:gd name="T23" fmla="*/ 38 h 39"/>
                  <a:gd name="T24" fmla="*/ 15 w 48"/>
                  <a:gd name="T25" fmla="*/ 37 h 39"/>
                  <a:gd name="T26" fmla="*/ 17 w 48"/>
                  <a:gd name="T27" fmla="*/ 39 h 39"/>
                  <a:gd name="T28" fmla="*/ 20 w 48"/>
                  <a:gd name="T29" fmla="*/ 39 h 39"/>
                  <a:gd name="T30" fmla="*/ 23 w 48"/>
                  <a:gd name="T31" fmla="*/ 38 h 39"/>
                  <a:gd name="T32" fmla="*/ 26 w 48"/>
                  <a:gd name="T33" fmla="*/ 38 h 39"/>
                  <a:gd name="T34" fmla="*/ 28 w 48"/>
                  <a:gd name="T35" fmla="*/ 34 h 39"/>
                  <a:gd name="T36" fmla="*/ 28 w 48"/>
                  <a:gd name="T37" fmla="*/ 33 h 39"/>
                  <a:gd name="T38" fmla="*/ 30 w 48"/>
                  <a:gd name="T39" fmla="*/ 32 h 39"/>
                  <a:gd name="T40" fmla="*/ 31 w 48"/>
                  <a:gd name="T41" fmla="*/ 30 h 39"/>
                  <a:gd name="T42" fmla="*/ 35 w 48"/>
                  <a:gd name="T43" fmla="*/ 24 h 39"/>
                  <a:gd name="T44" fmla="*/ 34 w 48"/>
                  <a:gd name="T45" fmla="*/ 22 h 39"/>
                  <a:gd name="T46" fmla="*/ 33 w 48"/>
                  <a:gd name="T47" fmla="*/ 23 h 39"/>
                  <a:gd name="T48" fmla="*/ 30 w 48"/>
                  <a:gd name="T49" fmla="*/ 23 h 39"/>
                  <a:gd name="T50" fmla="*/ 30 w 48"/>
                  <a:gd name="T51" fmla="*/ 21 h 39"/>
                  <a:gd name="T52" fmla="*/ 33 w 48"/>
                  <a:gd name="T53" fmla="*/ 17 h 39"/>
                  <a:gd name="T54" fmla="*/ 36 w 48"/>
                  <a:gd name="T55" fmla="*/ 17 h 39"/>
                  <a:gd name="T56" fmla="*/ 43 w 48"/>
                  <a:gd name="T57" fmla="*/ 14 h 39"/>
                  <a:gd name="T58" fmla="*/ 45 w 48"/>
                  <a:gd name="T59" fmla="*/ 14 h 39"/>
                  <a:gd name="T60" fmla="*/ 48 w 48"/>
                  <a:gd name="T61" fmla="*/ 9 h 39"/>
                  <a:gd name="T62" fmla="*/ 47 w 48"/>
                  <a:gd name="T63" fmla="*/ 7 h 39"/>
                  <a:gd name="T64" fmla="*/ 43 w 48"/>
                  <a:gd name="T65" fmla="*/ 7 h 39"/>
                  <a:gd name="T66" fmla="*/ 43 w 48"/>
                  <a:gd name="T67" fmla="*/ 5 h 39"/>
                  <a:gd name="T68" fmla="*/ 40 w 48"/>
                  <a:gd name="T69" fmla="*/ 4 h 39"/>
                  <a:gd name="T70" fmla="*/ 36 w 48"/>
                  <a:gd name="T71" fmla="*/ 4 h 39"/>
                  <a:gd name="T72" fmla="*/ 35 w 48"/>
                  <a:gd name="T73" fmla="*/ 3 h 39"/>
                  <a:gd name="T74" fmla="*/ 31 w 48"/>
                  <a:gd name="T75" fmla="*/ 2 h 39"/>
                  <a:gd name="T76" fmla="*/ 29 w 48"/>
                  <a:gd name="T77" fmla="*/ 3 h 39"/>
                  <a:gd name="T78" fmla="*/ 26 w 48"/>
                  <a:gd name="T79" fmla="*/ 3 h 39"/>
                  <a:gd name="T80" fmla="*/ 24 w 48"/>
                  <a:gd name="T81" fmla="*/ 2 h 39"/>
                  <a:gd name="T82" fmla="*/ 22 w 48"/>
                  <a:gd name="T83" fmla="*/ 2 h 39"/>
                  <a:gd name="T84" fmla="*/ 20 w 48"/>
                  <a:gd name="T85" fmla="*/ 0 h 39"/>
                  <a:gd name="T86" fmla="*/ 13 w 48"/>
                  <a:gd name="T87" fmla="*/ 2 h 39"/>
                  <a:gd name="T88" fmla="*/ 11 w 48"/>
                  <a:gd name="T89" fmla="*/ 2 h 39"/>
                  <a:gd name="T90" fmla="*/ 9 w 48"/>
                  <a:gd name="T91" fmla="*/ 4 h 39"/>
                  <a:gd name="T92" fmla="*/ 5 w 48"/>
                  <a:gd name="T93" fmla="*/ 6 h 39"/>
                  <a:gd name="T94" fmla="*/ 5 w 48"/>
                  <a:gd name="T95" fmla="*/ 10 h 39"/>
                  <a:gd name="T96" fmla="*/ 2 w 48"/>
                  <a:gd name="T97"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9">
                    <a:moveTo>
                      <a:pt x="2" y="14"/>
                    </a:moveTo>
                    <a:lnTo>
                      <a:pt x="2" y="16"/>
                    </a:lnTo>
                    <a:lnTo>
                      <a:pt x="0" y="19"/>
                    </a:lnTo>
                    <a:lnTo>
                      <a:pt x="1" y="23"/>
                    </a:lnTo>
                    <a:lnTo>
                      <a:pt x="2" y="27"/>
                    </a:lnTo>
                    <a:lnTo>
                      <a:pt x="3" y="27"/>
                    </a:lnTo>
                    <a:lnTo>
                      <a:pt x="5" y="29"/>
                    </a:lnTo>
                    <a:lnTo>
                      <a:pt x="8" y="34"/>
                    </a:lnTo>
                    <a:lnTo>
                      <a:pt x="6" y="36"/>
                    </a:lnTo>
                    <a:lnTo>
                      <a:pt x="7" y="37"/>
                    </a:lnTo>
                    <a:lnTo>
                      <a:pt x="10" y="37"/>
                    </a:lnTo>
                    <a:lnTo>
                      <a:pt x="13" y="38"/>
                    </a:lnTo>
                    <a:lnTo>
                      <a:pt x="15" y="37"/>
                    </a:lnTo>
                    <a:lnTo>
                      <a:pt x="17" y="39"/>
                    </a:lnTo>
                    <a:lnTo>
                      <a:pt x="20" y="39"/>
                    </a:lnTo>
                    <a:lnTo>
                      <a:pt x="23" y="38"/>
                    </a:lnTo>
                    <a:lnTo>
                      <a:pt x="26" y="38"/>
                    </a:lnTo>
                    <a:lnTo>
                      <a:pt x="28" y="34"/>
                    </a:lnTo>
                    <a:lnTo>
                      <a:pt x="28" y="33"/>
                    </a:lnTo>
                    <a:lnTo>
                      <a:pt x="30" y="32"/>
                    </a:lnTo>
                    <a:lnTo>
                      <a:pt x="31" y="30"/>
                    </a:lnTo>
                    <a:lnTo>
                      <a:pt x="35" y="24"/>
                    </a:lnTo>
                    <a:lnTo>
                      <a:pt x="34" y="22"/>
                    </a:lnTo>
                    <a:lnTo>
                      <a:pt x="33" y="23"/>
                    </a:lnTo>
                    <a:lnTo>
                      <a:pt x="30" y="23"/>
                    </a:lnTo>
                    <a:lnTo>
                      <a:pt x="30" y="21"/>
                    </a:lnTo>
                    <a:lnTo>
                      <a:pt x="33" y="17"/>
                    </a:lnTo>
                    <a:lnTo>
                      <a:pt x="36" y="17"/>
                    </a:lnTo>
                    <a:lnTo>
                      <a:pt x="43" y="14"/>
                    </a:lnTo>
                    <a:lnTo>
                      <a:pt x="45" y="14"/>
                    </a:lnTo>
                    <a:lnTo>
                      <a:pt x="48" y="9"/>
                    </a:lnTo>
                    <a:lnTo>
                      <a:pt x="47" y="7"/>
                    </a:lnTo>
                    <a:lnTo>
                      <a:pt x="43" y="7"/>
                    </a:lnTo>
                    <a:lnTo>
                      <a:pt x="43" y="5"/>
                    </a:lnTo>
                    <a:lnTo>
                      <a:pt x="40" y="4"/>
                    </a:lnTo>
                    <a:lnTo>
                      <a:pt x="36" y="4"/>
                    </a:lnTo>
                    <a:lnTo>
                      <a:pt x="35" y="3"/>
                    </a:lnTo>
                    <a:lnTo>
                      <a:pt x="31" y="2"/>
                    </a:lnTo>
                    <a:lnTo>
                      <a:pt x="29" y="3"/>
                    </a:lnTo>
                    <a:lnTo>
                      <a:pt x="26" y="3"/>
                    </a:lnTo>
                    <a:lnTo>
                      <a:pt x="24" y="2"/>
                    </a:lnTo>
                    <a:lnTo>
                      <a:pt x="22" y="2"/>
                    </a:lnTo>
                    <a:lnTo>
                      <a:pt x="20" y="0"/>
                    </a:lnTo>
                    <a:lnTo>
                      <a:pt x="13" y="2"/>
                    </a:lnTo>
                    <a:lnTo>
                      <a:pt x="11" y="2"/>
                    </a:lnTo>
                    <a:lnTo>
                      <a:pt x="9" y="4"/>
                    </a:lnTo>
                    <a:lnTo>
                      <a:pt x="5" y="6"/>
                    </a:lnTo>
                    <a:lnTo>
                      <a:pt x="5" y="10"/>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6" name="Freeform 1115">
                <a:extLst>
                  <a:ext uri="{FF2B5EF4-FFF2-40B4-BE49-F238E27FC236}">
                    <a16:creationId xmlns:a16="http://schemas.microsoft.com/office/drawing/2014/main" id="{FB0C4BB8-0B0D-804B-BE1D-121827A73917}"/>
                  </a:ext>
                </a:extLst>
              </p:cNvPr>
              <p:cNvSpPr>
                <a:spLocks/>
              </p:cNvSpPr>
              <p:nvPr/>
            </p:nvSpPr>
            <p:spPr bwMode="auto">
              <a:xfrm>
                <a:off x="2503" y="839"/>
                <a:ext cx="4" cy="3"/>
              </a:xfrm>
              <a:custGeom>
                <a:avLst/>
                <a:gdLst>
                  <a:gd name="T0" fmla="*/ 2 w 4"/>
                  <a:gd name="T1" fmla="*/ 2 h 3"/>
                  <a:gd name="T2" fmla="*/ 4 w 4"/>
                  <a:gd name="T3" fmla="*/ 0 h 3"/>
                  <a:gd name="T4" fmla="*/ 0 w 4"/>
                  <a:gd name="T5" fmla="*/ 0 h 3"/>
                  <a:gd name="T6" fmla="*/ 0 w 4"/>
                  <a:gd name="T7" fmla="*/ 2 h 3"/>
                  <a:gd name="T8" fmla="*/ 0 w 4"/>
                  <a:gd name="T9" fmla="*/ 3 h 3"/>
                  <a:gd name="T10" fmla="*/ 2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2" y="2"/>
                    </a:moveTo>
                    <a:lnTo>
                      <a:pt x="4" y="0"/>
                    </a:ln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7" name="Freeform 1116">
                <a:extLst>
                  <a:ext uri="{FF2B5EF4-FFF2-40B4-BE49-F238E27FC236}">
                    <a16:creationId xmlns:a16="http://schemas.microsoft.com/office/drawing/2014/main" id="{08890E78-2DF7-9845-94C7-E1AF90507053}"/>
                  </a:ext>
                </a:extLst>
              </p:cNvPr>
              <p:cNvSpPr>
                <a:spLocks/>
              </p:cNvSpPr>
              <p:nvPr/>
            </p:nvSpPr>
            <p:spPr bwMode="auto">
              <a:xfrm>
                <a:off x="2514" y="796"/>
                <a:ext cx="10" cy="18"/>
              </a:xfrm>
              <a:custGeom>
                <a:avLst/>
                <a:gdLst>
                  <a:gd name="T0" fmla="*/ 1 w 10"/>
                  <a:gd name="T1" fmla="*/ 17 h 18"/>
                  <a:gd name="T2" fmla="*/ 3 w 10"/>
                  <a:gd name="T3" fmla="*/ 18 h 18"/>
                  <a:gd name="T4" fmla="*/ 7 w 10"/>
                  <a:gd name="T5" fmla="*/ 17 h 18"/>
                  <a:gd name="T6" fmla="*/ 10 w 10"/>
                  <a:gd name="T7" fmla="*/ 13 h 18"/>
                  <a:gd name="T8" fmla="*/ 10 w 10"/>
                  <a:gd name="T9" fmla="*/ 9 h 18"/>
                  <a:gd name="T10" fmla="*/ 10 w 10"/>
                  <a:gd name="T11" fmla="*/ 6 h 18"/>
                  <a:gd name="T12" fmla="*/ 10 w 10"/>
                  <a:gd name="T13" fmla="*/ 4 h 18"/>
                  <a:gd name="T14" fmla="*/ 10 w 10"/>
                  <a:gd name="T15" fmla="*/ 0 h 18"/>
                  <a:gd name="T16" fmla="*/ 8 w 10"/>
                  <a:gd name="T17" fmla="*/ 1 h 18"/>
                  <a:gd name="T18" fmla="*/ 7 w 10"/>
                  <a:gd name="T19" fmla="*/ 1 h 18"/>
                  <a:gd name="T20" fmla="*/ 4 w 10"/>
                  <a:gd name="T21" fmla="*/ 0 h 18"/>
                  <a:gd name="T22" fmla="*/ 3 w 10"/>
                  <a:gd name="T23" fmla="*/ 1 h 18"/>
                  <a:gd name="T24" fmla="*/ 1 w 10"/>
                  <a:gd name="T25" fmla="*/ 2 h 18"/>
                  <a:gd name="T26" fmla="*/ 0 w 10"/>
                  <a:gd name="T27" fmla="*/ 5 h 18"/>
                  <a:gd name="T28" fmla="*/ 0 w 10"/>
                  <a:gd name="T29" fmla="*/ 9 h 18"/>
                  <a:gd name="T30" fmla="*/ 0 w 10"/>
                  <a:gd name="T31" fmla="*/ 12 h 18"/>
                  <a:gd name="T32" fmla="*/ 1 w 10"/>
                  <a:gd name="T3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8">
                    <a:moveTo>
                      <a:pt x="1" y="17"/>
                    </a:moveTo>
                    <a:lnTo>
                      <a:pt x="3" y="18"/>
                    </a:lnTo>
                    <a:lnTo>
                      <a:pt x="7" y="17"/>
                    </a:lnTo>
                    <a:lnTo>
                      <a:pt x="10" y="13"/>
                    </a:lnTo>
                    <a:lnTo>
                      <a:pt x="10" y="9"/>
                    </a:lnTo>
                    <a:lnTo>
                      <a:pt x="10" y="6"/>
                    </a:lnTo>
                    <a:lnTo>
                      <a:pt x="10" y="4"/>
                    </a:lnTo>
                    <a:lnTo>
                      <a:pt x="10" y="0"/>
                    </a:lnTo>
                    <a:lnTo>
                      <a:pt x="8" y="1"/>
                    </a:lnTo>
                    <a:lnTo>
                      <a:pt x="7" y="1"/>
                    </a:lnTo>
                    <a:lnTo>
                      <a:pt x="4" y="0"/>
                    </a:lnTo>
                    <a:lnTo>
                      <a:pt x="3" y="1"/>
                    </a:lnTo>
                    <a:lnTo>
                      <a:pt x="1" y="2"/>
                    </a:lnTo>
                    <a:lnTo>
                      <a:pt x="0" y="5"/>
                    </a:lnTo>
                    <a:lnTo>
                      <a:pt x="0" y="9"/>
                    </a:lnTo>
                    <a:lnTo>
                      <a:pt x="0" y="12"/>
                    </a:lnTo>
                    <a:lnTo>
                      <a:pt x="1"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8" name="Freeform 1117">
                <a:extLst>
                  <a:ext uri="{FF2B5EF4-FFF2-40B4-BE49-F238E27FC236}">
                    <a16:creationId xmlns:a16="http://schemas.microsoft.com/office/drawing/2014/main" id="{B95DE64D-F345-8E4F-9462-53B3DC8BAFAE}"/>
                  </a:ext>
                </a:extLst>
              </p:cNvPr>
              <p:cNvSpPr>
                <a:spLocks/>
              </p:cNvSpPr>
              <p:nvPr/>
            </p:nvSpPr>
            <p:spPr bwMode="auto">
              <a:xfrm>
                <a:off x="2415" y="869"/>
                <a:ext cx="140" cy="103"/>
              </a:xfrm>
              <a:custGeom>
                <a:avLst/>
                <a:gdLst>
                  <a:gd name="T0" fmla="*/ 72 w 140"/>
                  <a:gd name="T1" fmla="*/ 60 h 103"/>
                  <a:gd name="T2" fmla="*/ 71 w 140"/>
                  <a:gd name="T3" fmla="*/ 44 h 103"/>
                  <a:gd name="T4" fmla="*/ 75 w 140"/>
                  <a:gd name="T5" fmla="*/ 40 h 103"/>
                  <a:gd name="T6" fmla="*/ 75 w 140"/>
                  <a:gd name="T7" fmla="*/ 23 h 103"/>
                  <a:gd name="T8" fmla="*/ 68 w 140"/>
                  <a:gd name="T9" fmla="*/ 16 h 103"/>
                  <a:gd name="T10" fmla="*/ 64 w 140"/>
                  <a:gd name="T11" fmla="*/ 9 h 103"/>
                  <a:gd name="T12" fmla="*/ 46 w 140"/>
                  <a:gd name="T13" fmla="*/ 2 h 103"/>
                  <a:gd name="T14" fmla="*/ 50 w 140"/>
                  <a:gd name="T15" fmla="*/ 14 h 103"/>
                  <a:gd name="T16" fmla="*/ 40 w 140"/>
                  <a:gd name="T17" fmla="*/ 8 h 103"/>
                  <a:gd name="T18" fmla="*/ 28 w 140"/>
                  <a:gd name="T19" fmla="*/ 18 h 103"/>
                  <a:gd name="T20" fmla="*/ 43 w 140"/>
                  <a:gd name="T21" fmla="*/ 24 h 103"/>
                  <a:gd name="T22" fmla="*/ 27 w 140"/>
                  <a:gd name="T23" fmla="*/ 27 h 103"/>
                  <a:gd name="T24" fmla="*/ 16 w 140"/>
                  <a:gd name="T25" fmla="*/ 37 h 103"/>
                  <a:gd name="T26" fmla="*/ 31 w 140"/>
                  <a:gd name="T27" fmla="*/ 39 h 103"/>
                  <a:gd name="T28" fmla="*/ 21 w 140"/>
                  <a:gd name="T29" fmla="*/ 45 h 103"/>
                  <a:gd name="T30" fmla="*/ 2 w 140"/>
                  <a:gd name="T31" fmla="*/ 47 h 103"/>
                  <a:gd name="T32" fmla="*/ 5 w 140"/>
                  <a:gd name="T33" fmla="*/ 58 h 103"/>
                  <a:gd name="T34" fmla="*/ 11 w 140"/>
                  <a:gd name="T35" fmla="*/ 63 h 103"/>
                  <a:gd name="T36" fmla="*/ 19 w 140"/>
                  <a:gd name="T37" fmla="*/ 65 h 103"/>
                  <a:gd name="T38" fmla="*/ 24 w 140"/>
                  <a:gd name="T39" fmla="*/ 74 h 103"/>
                  <a:gd name="T40" fmla="*/ 33 w 140"/>
                  <a:gd name="T41" fmla="*/ 64 h 103"/>
                  <a:gd name="T42" fmla="*/ 38 w 140"/>
                  <a:gd name="T43" fmla="*/ 67 h 103"/>
                  <a:gd name="T44" fmla="*/ 43 w 140"/>
                  <a:gd name="T45" fmla="*/ 75 h 103"/>
                  <a:gd name="T46" fmla="*/ 52 w 140"/>
                  <a:gd name="T47" fmla="*/ 75 h 103"/>
                  <a:gd name="T48" fmla="*/ 65 w 140"/>
                  <a:gd name="T49" fmla="*/ 73 h 103"/>
                  <a:gd name="T50" fmla="*/ 55 w 140"/>
                  <a:gd name="T51" fmla="*/ 81 h 103"/>
                  <a:gd name="T52" fmla="*/ 37 w 140"/>
                  <a:gd name="T53" fmla="*/ 81 h 103"/>
                  <a:gd name="T54" fmla="*/ 21 w 140"/>
                  <a:gd name="T55" fmla="*/ 82 h 103"/>
                  <a:gd name="T56" fmla="*/ 24 w 140"/>
                  <a:gd name="T57" fmla="*/ 99 h 103"/>
                  <a:gd name="T58" fmla="*/ 44 w 140"/>
                  <a:gd name="T59" fmla="*/ 102 h 103"/>
                  <a:gd name="T60" fmla="*/ 55 w 140"/>
                  <a:gd name="T61" fmla="*/ 102 h 103"/>
                  <a:gd name="T62" fmla="*/ 63 w 140"/>
                  <a:gd name="T63" fmla="*/ 94 h 103"/>
                  <a:gd name="T64" fmla="*/ 72 w 140"/>
                  <a:gd name="T65" fmla="*/ 95 h 103"/>
                  <a:gd name="T66" fmla="*/ 85 w 140"/>
                  <a:gd name="T67" fmla="*/ 89 h 103"/>
                  <a:gd name="T68" fmla="*/ 86 w 140"/>
                  <a:gd name="T69" fmla="*/ 95 h 103"/>
                  <a:gd name="T70" fmla="*/ 97 w 140"/>
                  <a:gd name="T71" fmla="*/ 92 h 103"/>
                  <a:gd name="T72" fmla="*/ 103 w 140"/>
                  <a:gd name="T73" fmla="*/ 99 h 103"/>
                  <a:gd name="T74" fmla="*/ 116 w 140"/>
                  <a:gd name="T75" fmla="*/ 97 h 103"/>
                  <a:gd name="T76" fmla="*/ 120 w 140"/>
                  <a:gd name="T77" fmla="*/ 90 h 103"/>
                  <a:gd name="T78" fmla="*/ 128 w 140"/>
                  <a:gd name="T79" fmla="*/ 78 h 103"/>
                  <a:gd name="T80" fmla="*/ 140 w 140"/>
                  <a:gd name="T81" fmla="*/ 61 h 103"/>
                  <a:gd name="T82" fmla="*/ 127 w 140"/>
                  <a:gd name="T83" fmla="*/ 54 h 103"/>
                  <a:gd name="T84" fmla="*/ 123 w 140"/>
                  <a:gd name="T85" fmla="*/ 63 h 103"/>
                  <a:gd name="T86" fmla="*/ 119 w 140"/>
                  <a:gd name="T87" fmla="*/ 53 h 103"/>
                  <a:gd name="T88" fmla="*/ 108 w 140"/>
                  <a:gd name="T89" fmla="*/ 61 h 103"/>
                  <a:gd name="T90" fmla="*/ 119 w 140"/>
                  <a:gd name="T91" fmla="*/ 44 h 103"/>
                  <a:gd name="T92" fmla="*/ 113 w 140"/>
                  <a:gd name="T93" fmla="*/ 42 h 103"/>
                  <a:gd name="T94" fmla="*/ 119 w 140"/>
                  <a:gd name="T95" fmla="*/ 27 h 103"/>
                  <a:gd name="T96" fmla="*/ 124 w 140"/>
                  <a:gd name="T97" fmla="*/ 14 h 103"/>
                  <a:gd name="T98" fmla="*/ 118 w 140"/>
                  <a:gd name="T99" fmla="*/ 5 h 103"/>
                  <a:gd name="T100" fmla="*/ 106 w 140"/>
                  <a:gd name="T101" fmla="*/ 18 h 103"/>
                  <a:gd name="T102" fmla="*/ 100 w 140"/>
                  <a:gd name="T103" fmla="*/ 32 h 103"/>
                  <a:gd name="T104" fmla="*/ 95 w 140"/>
                  <a:gd name="T105" fmla="*/ 44 h 103"/>
                  <a:gd name="T106" fmla="*/ 96 w 140"/>
                  <a:gd name="T107" fmla="*/ 55 h 103"/>
                  <a:gd name="T108" fmla="*/ 92 w 140"/>
                  <a:gd name="T109" fmla="*/ 67 h 103"/>
                  <a:gd name="T110" fmla="*/ 80 w 140"/>
                  <a:gd name="T111" fmla="*/ 5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03">
                    <a:moveTo>
                      <a:pt x="80" y="59"/>
                    </a:moveTo>
                    <a:lnTo>
                      <a:pt x="78" y="58"/>
                    </a:lnTo>
                    <a:lnTo>
                      <a:pt x="77" y="60"/>
                    </a:lnTo>
                    <a:lnTo>
                      <a:pt x="74" y="61"/>
                    </a:lnTo>
                    <a:lnTo>
                      <a:pt x="72" y="60"/>
                    </a:lnTo>
                    <a:lnTo>
                      <a:pt x="72" y="54"/>
                    </a:lnTo>
                    <a:lnTo>
                      <a:pt x="75" y="52"/>
                    </a:lnTo>
                    <a:lnTo>
                      <a:pt x="76" y="45"/>
                    </a:lnTo>
                    <a:lnTo>
                      <a:pt x="75" y="45"/>
                    </a:lnTo>
                    <a:lnTo>
                      <a:pt x="71" y="44"/>
                    </a:lnTo>
                    <a:lnTo>
                      <a:pt x="69" y="44"/>
                    </a:lnTo>
                    <a:lnTo>
                      <a:pt x="68" y="42"/>
                    </a:lnTo>
                    <a:lnTo>
                      <a:pt x="71" y="40"/>
                    </a:lnTo>
                    <a:lnTo>
                      <a:pt x="74" y="42"/>
                    </a:lnTo>
                    <a:lnTo>
                      <a:pt x="75" y="40"/>
                    </a:lnTo>
                    <a:lnTo>
                      <a:pt x="74" y="33"/>
                    </a:lnTo>
                    <a:lnTo>
                      <a:pt x="71" y="29"/>
                    </a:lnTo>
                    <a:lnTo>
                      <a:pt x="73" y="27"/>
                    </a:lnTo>
                    <a:lnTo>
                      <a:pt x="75" y="25"/>
                    </a:lnTo>
                    <a:lnTo>
                      <a:pt x="75" y="23"/>
                    </a:lnTo>
                    <a:lnTo>
                      <a:pt x="73" y="21"/>
                    </a:lnTo>
                    <a:lnTo>
                      <a:pt x="73" y="19"/>
                    </a:lnTo>
                    <a:lnTo>
                      <a:pt x="71" y="16"/>
                    </a:lnTo>
                    <a:lnTo>
                      <a:pt x="70" y="16"/>
                    </a:lnTo>
                    <a:lnTo>
                      <a:pt x="68" y="16"/>
                    </a:lnTo>
                    <a:lnTo>
                      <a:pt x="67" y="16"/>
                    </a:lnTo>
                    <a:lnTo>
                      <a:pt x="61" y="17"/>
                    </a:lnTo>
                    <a:lnTo>
                      <a:pt x="61" y="14"/>
                    </a:lnTo>
                    <a:lnTo>
                      <a:pt x="62" y="10"/>
                    </a:lnTo>
                    <a:lnTo>
                      <a:pt x="64" y="9"/>
                    </a:lnTo>
                    <a:lnTo>
                      <a:pt x="64" y="3"/>
                    </a:lnTo>
                    <a:lnTo>
                      <a:pt x="61" y="0"/>
                    </a:lnTo>
                    <a:lnTo>
                      <a:pt x="56" y="1"/>
                    </a:lnTo>
                    <a:lnTo>
                      <a:pt x="54" y="0"/>
                    </a:lnTo>
                    <a:lnTo>
                      <a:pt x="46" y="2"/>
                    </a:lnTo>
                    <a:lnTo>
                      <a:pt x="44" y="4"/>
                    </a:lnTo>
                    <a:lnTo>
                      <a:pt x="46" y="6"/>
                    </a:lnTo>
                    <a:lnTo>
                      <a:pt x="46" y="8"/>
                    </a:lnTo>
                    <a:lnTo>
                      <a:pt x="49" y="11"/>
                    </a:lnTo>
                    <a:lnTo>
                      <a:pt x="50" y="14"/>
                    </a:lnTo>
                    <a:lnTo>
                      <a:pt x="49" y="13"/>
                    </a:lnTo>
                    <a:lnTo>
                      <a:pt x="46" y="9"/>
                    </a:lnTo>
                    <a:lnTo>
                      <a:pt x="43" y="9"/>
                    </a:lnTo>
                    <a:lnTo>
                      <a:pt x="42" y="8"/>
                    </a:lnTo>
                    <a:lnTo>
                      <a:pt x="40" y="8"/>
                    </a:lnTo>
                    <a:lnTo>
                      <a:pt x="36" y="10"/>
                    </a:lnTo>
                    <a:lnTo>
                      <a:pt x="34" y="10"/>
                    </a:lnTo>
                    <a:lnTo>
                      <a:pt x="33" y="12"/>
                    </a:lnTo>
                    <a:lnTo>
                      <a:pt x="31" y="15"/>
                    </a:lnTo>
                    <a:lnTo>
                      <a:pt x="28" y="18"/>
                    </a:lnTo>
                    <a:lnTo>
                      <a:pt x="30" y="20"/>
                    </a:lnTo>
                    <a:lnTo>
                      <a:pt x="36" y="23"/>
                    </a:lnTo>
                    <a:lnTo>
                      <a:pt x="38" y="23"/>
                    </a:lnTo>
                    <a:lnTo>
                      <a:pt x="41" y="24"/>
                    </a:lnTo>
                    <a:lnTo>
                      <a:pt x="43" y="24"/>
                    </a:lnTo>
                    <a:lnTo>
                      <a:pt x="43" y="27"/>
                    </a:lnTo>
                    <a:lnTo>
                      <a:pt x="42" y="27"/>
                    </a:lnTo>
                    <a:lnTo>
                      <a:pt x="39" y="26"/>
                    </a:lnTo>
                    <a:lnTo>
                      <a:pt x="33" y="25"/>
                    </a:lnTo>
                    <a:lnTo>
                      <a:pt x="27" y="27"/>
                    </a:lnTo>
                    <a:lnTo>
                      <a:pt x="26" y="26"/>
                    </a:lnTo>
                    <a:lnTo>
                      <a:pt x="23" y="26"/>
                    </a:lnTo>
                    <a:lnTo>
                      <a:pt x="19" y="30"/>
                    </a:lnTo>
                    <a:lnTo>
                      <a:pt x="16" y="35"/>
                    </a:lnTo>
                    <a:lnTo>
                      <a:pt x="16" y="37"/>
                    </a:lnTo>
                    <a:lnTo>
                      <a:pt x="19" y="37"/>
                    </a:lnTo>
                    <a:lnTo>
                      <a:pt x="24" y="39"/>
                    </a:lnTo>
                    <a:lnTo>
                      <a:pt x="26" y="38"/>
                    </a:lnTo>
                    <a:lnTo>
                      <a:pt x="30" y="38"/>
                    </a:lnTo>
                    <a:lnTo>
                      <a:pt x="31" y="39"/>
                    </a:lnTo>
                    <a:lnTo>
                      <a:pt x="33" y="41"/>
                    </a:lnTo>
                    <a:lnTo>
                      <a:pt x="30" y="44"/>
                    </a:lnTo>
                    <a:lnTo>
                      <a:pt x="26" y="44"/>
                    </a:lnTo>
                    <a:lnTo>
                      <a:pt x="24" y="46"/>
                    </a:lnTo>
                    <a:lnTo>
                      <a:pt x="21" y="45"/>
                    </a:lnTo>
                    <a:lnTo>
                      <a:pt x="17" y="43"/>
                    </a:lnTo>
                    <a:lnTo>
                      <a:pt x="12" y="43"/>
                    </a:lnTo>
                    <a:lnTo>
                      <a:pt x="11" y="42"/>
                    </a:lnTo>
                    <a:lnTo>
                      <a:pt x="8" y="43"/>
                    </a:lnTo>
                    <a:lnTo>
                      <a:pt x="2" y="47"/>
                    </a:lnTo>
                    <a:lnTo>
                      <a:pt x="4" y="50"/>
                    </a:lnTo>
                    <a:lnTo>
                      <a:pt x="4" y="53"/>
                    </a:lnTo>
                    <a:lnTo>
                      <a:pt x="0" y="53"/>
                    </a:lnTo>
                    <a:lnTo>
                      <a:pt x="0" y="54"/>
                    </a:lnTo>
                    <a:lnTo>
                      <a:pt x="5" y="58"/>
                    </a:lnTo>
                    <a:lnTo>
                      <a:pt x="8" y="63"/>
                    </a:lnTo>
                    <a:lnTo>
                      <a:pt x="9" y="63"/>
                    </a:lnTo>
                    <a:lnTo>
                      <a:pt x="10" y="60"/>
                    </a:lnTo>
                    <a:lnTo>
                      <a:pt x="12" y="61"/>
                    </a:lnTo>
                    <a:lnTo>
                      <a:pt x="11" y="63"/>
                    </a:lnTo>
                    <a:lnTo>
                      <a:pt x="14" y="66"/>
                    </a:lnTo>
                    <a:lnTo>
                      <a:pt x="14" y="70"/>
                    </a:lnTo>
                    <a:lnTo>
                      <a:pt x="16" y="72"/>
                    </a:lnTo>
                    <a:lnTo>
                      <a:pt x="18" y="70"/>
                    </a:lnTo>
                    <a:lnTo>
                      <a:pt x="19" y="65"/>
                    </a:lnTo>
                    <a:lnTo>
                      <a:pt x="20" y="66"/>
                    </a:lnTo>
                    <a:lnTo>
                      <a:pt x="23" y="66"/>
                    </a:lnTo>
                    <a:lnTo>
                      <a:pt x="21" y="68"/>
                    </a:lnTo>
                    <a:lnTo>
                      <a:pt x="21" y="72"/>
                    </a:lnTo>
                    <a:lnTo>
                      <a:pt x="24" y="74"/>
                    </a:lnTo>
                    <a:lnTo>
                      <a:pt x="26" y="73"/>
                    </a:lnTo>
                    <a:lnTo>
                      <a:pt x="27" y="71"/>
                    </a:lnTo>
                    <a:lnTo>
                      <a:pt x="32" y="68"/>
                    </a:lnTo>
                    <a:lnTo>
                      <a:pt x="33" y="65"/>
                    </a:lnTo>
                    <a:lnTo>
                      <a:pt x="33" y="64"/>
                    </a:lnTo>
                    <a:lnTo>
                      <a:pt x="35" y="67"/>
                    </a:lnTo>
                    <a:lnTo>
                      <a:pt x="36" y="65"/>
                    </a:lnTo>
                    <a:lnTo>
                      <a:pt x="40" y="64"/>
                    </a:lnTo>
                    <a:lnTo>
                      <a:pt x="41" y="64"/>
                    </a:lnTo>
                    <a:lnTo>
                      <a:pt x="38" y="67"/>
                    </a:lnTo>
                    <a:lnTo>
                      <a:pt x="35" y="70"/>
                    </a:lnTo>
                    <a:lnTo>
                      <a:pt x="35" y="72"/>
                    </a:lnTo>
                    <a:lnTo>
                      <a:pt x="39" y="74"/>
                    </a:lnTo>
                    <a:lnTo>
                      <a:pt x="41" y="73"/>
                    </a:lnTo>
                    <a:lnTo>
                      <a:pt x="43" y="75"/>
                    </a:lnTo>
                    <a:lnTo>
                      <a:pt x="45" y="74"/>
                    </a:lnTo>
                    <a:lnTo>
                      <a:pt x="48" y="73"/>
                    </a:lnTo>
                    <a:lnTo>
                      <a:pt x="50" y="71"/>
                    </a:lnTo>
                    <a:lnTo>
                      <a:pt x="52" y="73"/>
                    </a:lnTo>
                    <a:lnTo>
                      <a:pt x="52" y="75"/>
                    </a:lnTo>
                    <a:lnTo>
                      <a:pt x="55" y="75"/>
                    </a:lnTo>
                    <a:lnTo>
                      <a:pt x="60" y="73"/>
                    </a:lnTo>
                    <a:lnTo>
                      <a:pt x="60" y="75"/>
                    </a:lnTo>
                    <a:lnTo>
                      <a:pt x="64" y="75"/>
                    </a:lnTo>
                    <a:lnTo>
                      <a:pt x="65" y="73"/>
                    </a:lnTo>
                    <a:lnTo>
                      <a:pt x="66" y="75"/>
                    </a:lnTo>
                    <a:lnTo>
                      <a:pt x="64" y="76"/>
                    </a:lnTo>
                    <a:lnTo>
                      <a:pt x="64" y="78"/>
                    </a:lnTo>
                    <a:lnTo>
                      <a:pt x="57" y="78"/>
                    </a:lnTo>
                    <a:lnTo>
                      <a:pt x="55" y="81"/>
                    </a:lnTo>
                    <a:lnTo>
                      <a:pt x="53" y="80"/>
                    </a:lnTo>
                    <a:lnTo>
                      <a:pt x="50" y="80"/>
                    </a:lnTo>
                    <a:lnTo>
                      <a:pt x="45" y="78"/>
                    </a:lnTo>
                    <a:lnTo>
                      <a:pt x="41" y="78"/>
                    </a:lnTo>
                    <a:lnTo>
                      <a:pt x="37" y="81"/>
                    </a:lnTo>
                    <a:lnTo>
                      <a:pt x="34" y="81"/>
                    </a:lnTo>
                    <a:lnTo>
                      <a:pt x="31" y="80"/>
                    </a:lnTo>
                    <a:lnTo>
                      <a:pt x="30" y="82"/>
                    </a:lnTo>
                    <a:lnTo>
                      <a:pt x="25" y="80"/>
                    </a:lnTo>
                    <a:lnTo>
                      <a:pt x="21" y="82"/>
                    </a:lnTo>
                    <a:lnTo>
                      <a:pt x="20" y="87"/>
                    </a:lnTo>
                    <a:lnTo>
                      <a:pt x="21" y="89"/>
                    </a:lnTo>
                    <a:lnTo>
                      <a:pt x="20" y="93"/>
                    </a:lnTo>
                    <a:lnTo>
                      <a:pt x="23" y="96"/>
                    </a:lnTo>
                    <a:lnTo>
                      <a:pt x="24" y="99"/>
                    </a:lnTo>
                    <a:lnTo>
                      <a:pt x="28" y="101"/>
                    </a:lnTo>
                    <a:lnTo>
                      <a:pt x="32" y="103"/>
                    </a:lnTo>
                    <a:lnTo>
                      <a:pt x="36" y="103"/>
                    </a:lnTo>
                    <a:lnTo>
                      <a:pt x="40" y="102"/>
                    </a:lnTo>
                    <a:lnTo>
                      <a:pt x="44" y="102"/>
                    </a:lnTo>
                    <a:lnTo>
                      <a:pt x="45" y="103"/>
                    </a:lnTo>
                    <a:lnTo>
                      <a:pt x="48" y="103"/>
                    </a:lnTo>
                    <a:lnTo>
                      <a:pt x="51" y="102"/>
                    </a:lnTo>
                    <a:lnTo>
                      <a:pt x="52" y="103"/>
                    </a:lnTo>
                    <a:lnTo>
                      <a:pt x="55" y="102"/>
                    </a:lnTo>
                    <a:lnTo>
                      <a:pt x="56" y="99"/>
                    </a:lnTo>
                    <a:lnTo>
                      <a:pt x="59" y="99"/>
                    </a:lnTo>
                    <a:lnTo>
                      <a:pt x="61" y="98"/>
                    </a:lnTo>
                    <a:lnTo>
                      <a:pt x="61" y="96"/>
                    </a:lnTo>
                    <a:lnTo>
                      <a:pt x="63" y="94"/>
                    </a:lnTo>
                    <a:lnTo>
                      <a:pt x="64" y="95"/>
                    </a:lnTo>
                    <a:lnTo>
                      <a:pt x="66" y="92"/>
                    </a:lnTo>
                    <a:lnTo>
                      <a:pt x="68" y="94"/>
                    </a:lnTo>
                    <a:lnTo>
                      <a:pt x="71" y="93"/>
                    </a:lnTo>
                    <a:lnTo>
                      <a:pt x="72" y="95"/>
                    </a:lnTo>
                    <a:lnTo>
                      <a:pt x="75" y="95"/>
                    </a:lnTo>
                    <a:lnTo>
                      <a:pt x="77" y="93"/>
                    </a:lnTo>
                    <a:lnTo>
                      <a:pt x="81" y="91"/>
                    </a:lnTo>
                    <a:lnTo>
                      <a:pt x="83" y="91"/>
                    </a:lnTo>
                    <a:lnTo>
                      <a:pt x="85" y="89"/>
                    </a:lnTo>
                    <a:lnTo>
                      <a:pt x="85" y="88"/>
                    </a:lnTo>
                    <a:lnTo>
                      <a:pt x="87" y="89"/>
                    </a:lnTo>
                    <a:lnTo>
                      <a:pt x="88" y="91"/>
                    </a:lnTo>
                    <a:lnTo>
                      <a:pt x="86" y="92"/>
                    </a:lnTo>
                    <a:lnTo>
                      <a:pt x="86" y="95"/>
                    </a:lnTo>
                    <a:lnTo>
                      <a:pt x="90" y="96"/>
                    </a:lnTo>
                    <a:lnTo>
                      <a:pt x="92" y="95"/>
                    </a:lnTo>
                    <a:lnTo>
                      <a:pt x="93" y="93"/>
                    </a:lnTo>
                    <a:lnTo>
                      <a:pt x="95" y="92"/>
                    </a:lnTo>
                    <a:lnTo>
                      <a:pt x="97" y="92"/>
                    </a:lnTo>
                    <a:lnTo>
                      <a:pt x="97" y="93"/>
                    </a:lnTo>
                    <a:lnTo>
                      <a:pt x="95" y="96"/>
                    </a:lnTo>
                    <a:lnTo>
                      <a:pt x="96" y="99"/>
                    </a:lnTo>
                    <a:lnTo>
                      <a:pt x="99" y="100"/>
                    </a:lnTo>
                    <a:lnTo>
                      <a:pt x="103" y="99"/>
                    </a:lnTo>
                    <a:lnTo>
                      <a:pt x="108" y="97"/>
                    </a:lnTo>
                    <a:lnTo>
                      <a:pt x="110" y="97"/>
                    </a:lnTo>
                    <a:lnTo>
                      <a:pt x="113" y="96"/>
                    </a:lnTo>
                    <a:lnTo>
                      <a:pt x="115" y="98"/>
                    </a:lnTo>
                    <a:lnTo>
                      <a:pt x="116" y="97"/>
                    </a:lnTo>
                    <a:lnTo>
                      <a:pt x="116" y="96"/>
                    </a:lnTo>
                    <a:lnTo>
                      <a:pt x="117" y="95"/>
                    </a:lnTo>
                    <a:lnTo>
                      <a:pt x="119" y="94"/>
                    </a:lnTo>
                    <a:lnTo>
                      <a:pt x="120" y="92"/>
                    </a:lnTo>
                    <a:lnTo>
                      <a:pt x="120" y="90"/>
                    </a:lnTo>
                    <a:lnTo>
                      <a:pt x="123" y="88"/>
                    </a:lnTo>
                    <a:lnTo>
                      <a:pt x="124" y="87"/>
                    </a:lnTo>
                    <a:lnTo>
                      <a:pt x="127" y="82"/>
                    </a:lnTo>
                    <a:lnTo>
                      <a:pt x="127" y="80"/>
                    </a:lnTo>
                    <a:lnTo>
                      <a:pt x="128" y="78"/>
                    </a:lnTo>
                    <a:lnTo>
                      <a:pt x="130" y="78"/>
                    </a:lnTo>
                    <a:lnTo>
                      <a:pt x="133" y="77"/>
                    </a:lnTo>
                    <a:lnTo>
                      <a:pt x="136" y="73"/>
                    </a:lnTo>
                    <a:lnTo>
                      <a:pt x="139" y="65"/>
                    </a:lnTo>
                    <a:lnTo>
                      <a:pt x="140" y="61"/>
                    </a:lnTo>
                    <a:lnTo>
                      <a:pt x="139" y="58"/>
                    </a:lnTo>
                    <a:lnTo>
                      <a:pt x="137" y="53"/>
                    </a:lnTo>
                    <a:lnTo>
                      <a:pt x="133" y="50"/>
                    </a:lnTo>
                    <a:lnTo>
                      <a:pt x="132" y="50"/>
                    </a:lnTo>
                    <a:lnTo>
                      <a:pt x="127" y="54"/>
                    </a:lnTo>
                    <a:lnTo>
                      <a:pt x="127" y="58"/>
                    </a:lnTo>
                    <a:lnTo>
                      <a:pt x="126" y="61"/>
                    </a:lnTo>
                    <a:lnTo>
                      <a:pt x="126" y="61"/>
                    </a:lnTo>
                    <a:lnTo>
                      <a:pt x="126" y="63"/>
                    </a:lnTo>
                    <a:lnTo>
                      <a:pt x="123" y="63"/>
                    </a:lnTo>
                    <a:lnTo>
                      <a:pt x="121" y="66"/>
                    </a:lnTo>
                    <a:lnTo>
                      <a:pt x="120" y="65"/>
                    </a:lnTo>
                    <a:lnTo>
                      <a:pt x="123" y="60"/>
                    </a:lnTo>
                    <a:lnTo>
                      <a:pt x="123" y="55"/>
                    </a:lnTo>
                    <a:lnTo>
                      <a:pt x="119" y="53"/>
                    </a:lnTo>
                    <a:lnTo>
                      <a:pt x="117" y="54"/>
                    </a:lnTo>
                    <a:lnTo>
                      <a:pt x="116" y="56"/>
                    </a:lnTo>
                    <a:lnTo>
                      <a:pt x="110" y="59"/>
                    </a:lnTo>
                    <a:lnTo>
                      <a:pt x="109" y="62"/>
                    </a:lnTo>
                    <a:lnTo>
                      <a:pt x="108" y="61"/>
                    </a:lnTo>
                    <a:lnTo>
                      <a:pt x="109" y="58"/>
                    </a:lnTo>
                    <a:lnTo>
                      <a:pt x="113" y="53"/>
                    </a:lnTo>
                    <a:lnTo>
                      <a:pt x="117" y="50"/>
                    </a:lnTo>
                    <a:lnTo>
                      <a:pt x="120" y="46"/>
                    </a:lnTo>
                    <a:lnTo>
                      <a:pt x="119" y="44"/>
                    </a:lnTo>
                    <a:lnTo>
                      <a:pt x="115" y="44"/>
                    </a:lnTo>
                    <a:lnTo>
                      <a:pt x="112" y="45"/>
                    </a:lnTo>
                    <a:lnTo>
                      <a:pt x="111" y="45"/>
                    </a:lnTo>
                    <a:lnTo>
                      <a:pt x="111" y="44"/>
                    </a:lnTo>
                    <a:lnTo>
                      <a:pt x="113" y="42"/>
                    </a:lnTo>
                    <a:lnTo>
                      <a:pt x="117" y="37"/>
                    </a:lnTo>
                    <a:lnTo>
                      <a:pt x="118" y="37"/>
                    </a:lnTo>
                    <a:lnTo>
                      <a:pt x="120" y="36"/>
                    </a:lnTo>
                    <a:lnTo>
                      <a:pt x="120" y="28"/>
                    </a:lnTo>
                    <a:lnTo>
                      <a:pt x="119" y="27"/>
                    </a:lnTo>
                    <a:lnTo>
                      <a:pt x="119" y="23"/>
                    </a:lnTo>
                    <a:lnTo>
                      <a:pt x="120" y="20"/>
                    </a:lnTo>
                    <a:lnTo>
                      <a:pt x="120" y="16"/>
                    </a:lnTo>
                    <a:lnTo>
                      <a:pt x="121" y="15"/>
                    </a:lnTo>
                    <a:lnTo>
                      <a:pt x="124" y="14"/>
                    </a:lnTo>
                    <a:lnTo>
                      <a:pt x="125" y="13"/>
                    </a:lnTo>
                    <a:lnTo>
                      <a:pt x="123" y="9"/>
                    </a:lnTo>
                    <a:lnTo>
                      <a:pt x="124" y="8"/>
                    </a:lnTo>
                    <a:lnTo>
                      <a:pt x="120" y="6"/>
                    </a:lnTo>
                    <a:lnTo>
                      <a:pt x="118" y="5"/>
                    </a:lnTo>
                    <a:lnTo>
                      <a:pt x="112" y="13"/>
                    </a:lnTo>
                    <a:lnTo>
                      <a:pt x="109" y="13"/>
                    </a:lnTo>
                    <a:lnTo>
                      <a:pt x="108" y="16"/>
                    </a:lnTo>
                    <a:lnTo>
                      <a:pt x="108" y="19"/>
                    </a:lnTo>
                    <a:lnTo>
                      <a:pt x="106" y="18"/>
                    </a:lnTo>
                    <a:lnTo>
                      <a:pt x="104" y="18"/>
                    </a:lnTo>
                    <a:lnTo>
                      <a:pt x="102" y="20"/>
                    </a:lnTo>
                    <a:lnTo>
                      <a:pt x="99" y="23"/>
                    </a:lnTo>
                    <a:lnTo>
                      <a:pt x="100" y="28"/>
                    </a:lnTo>
                    <a:lnTo>
                      <a:pt x="100" y="32"/>
                    </a:lnTo>
                    <a:lnTo>
                      <a:pt x="102" y="34"/>
                    </a:lnTo>
                    <a:lnTo>
                      <a:pt x="103" y="38"/>
                    </a:lnTo>
                    <a:lnTo>
                      <a:pt x="102" y="43"/>
                    </a:lnTo>
                    <a:lnTo>
                      <a:pt x="99" y="43"/>
                    </a:lnTo>
                    <a:lnTo>
                      <a:pt x="95" y="44"/>
                    </a:lnTo>
                    <a:lnTo>
                      <a:pt x="93" y="44"/>
                    </a:lnTo>
                    <a:lnTo>
                      <a:pt x="92" y="47"/>
                    </a:lnTo>
                    <a:lnTo>
                      <a:pt x="94" y="49"/>
                    </a:lnTo>
                    <a:lnTo>
                      <a:pt x="93" y="51"/>
                    </a:lnTo>
                    <a:lnTo>
                      <a:pt x="96" y="55"/>
                    </a:lnTo>
                    <a:lnTo>
                      <a:pt x="97" y="61"/>
                    </a:lnTo>
                    <a:lnTo>
                      <a:pt x="92" y="63"/>
                    </a:lnTo>
                    <a:lnTo>
                      <a:pt x="94" y="65"/>
                    </a:lnTo>
                    <a:lnTo>
                      <a:pt x="94" y="66"/>
                    </a:lnTo>
                    <a:lnTo>
                      <a:pt x="92" y="67"/>
                    </a:lnTo>
                    <a:lnTo>
                      <a:pt x="90" y="64"/>
                    </a:lnTo>
                    <a:lnTo>
                      <a:pt x="85" y="61"/>
                    </a:lnTo>
                    <a:lnTo>
                      <a:pt x="84" y="62"/>
                    </a:lnTo>
                    <a:lnTo>
                      <a:pt x="80" y="61"/>
                    </a:lnTo>
                    <a:lnTo>
                      <a:pt x="80"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9" name="Freeform 1118">
                <a:extLst>
                  <a:ext uri="{FF2B5EF4-FFF2-40B4-BE49-F238E27FC236}">
                    <a16:creationId xmlns:a16="http://schemas.microsoft.com/office/drawing/2014/main" id="{91016B48-2D25-5A41-937A-B0C49E75602B}"/>
                  </a:ext>
                </a:extLst>
              </p:cNvPr>
              <p:cNvSpPr>
                <a:spLocks/>
              </p:cNvSpPr>
              <p:nvPr/>
            </p:nvSpPr>
            <p:spPr bwMode="auto">
              <a:xfrm>
                <a:off x="2382" y="855"/>
                <a:ext cx="4" cy="4"/>
              </a:xfrm>
              <a:custGeom>
                <a:avLst/>
                <a:gdLst>
                  <a:gd name="T0" fmla="*/ 4 w 4"/>
                  <a:gd name="T1" fmla="*/ 4 h 4"/>
                  <a:gd name="T2" fmla="*/ 4 w 4"/>
                  <a:gd name="T3" fmla="*/ 3 h 4"/>
                  <a:gd name="T4" fmla="*/ 4 w 4"/>
                  <a:gd name="T5" fmla="*/ 1 h 4"/>
                  <a:gd name="T6" fmla="*/ 1 w 4"/>
                  <a:gd name="T7" fmla="*/ 0 h 4"/>
                  <a:gd name="T8" fmla="*/ 0 w 4"/>
                  <a:gd name="T9" fmla="*/ 1 h 4"/>
                  <a:gd name="T10" fmla="*/ 1 w 4"/>
                  <a:gd name="T11" fmla="*/ 3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4" y="3"/>
                    </a:lnTo>
                    <a:lnTo>
                      <a:pt x="4" y="1"/>
                    </a:lnTo>
                    <a:lnTo>
                      <a:pt x="1" y="0"/>
                    </a:lnTo>
                    <a:lnTo>
                      <a:pt x="0" y="1"/>
                    </a:lnTo>
                    <a:lnTo>
                      <a:pt x="1"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0" name="Freeform 1119">
                <a:extLst>
                  <a:ext uri="{FF2B5EF4-FFF2-40B4-BE49-F238E27FC236}">
                    <a16:creationId xmlns:a16="http://schemas.microsoft.com/office/drawing/2014/main" id="{B311D90F-15BC-EA40-A34B-4D210A2E05BA}"/>
                  </a:ext>
                </a:extLst>
              </p:cNvPr>
              <p:cNvSpPr>
                <a:spLocks/>
              </p:cNvSpPr>
              <p:nvPr/>
            </p:nvSpPr>
            <p:spPr bwMode="auto">
              <a:xfrm>
                <a:off x="2901" y="1803"/>
                <a:ext cx="3" cy="5"/>
              </a:xfrm>
              <a:custGeom>
                <a:avLst/>
                <a:gdLst>
                  <a:gd name="T0" fmla="*/ 0 w 4"/>
                  <a:gd name="T1" fmla="*/ 6 h 7"/>
                  <a:gd name="T2" fmla="*/ 1 w 4"/>
                  <a:gd name="T3" fmla="*/ 7 h 7"/>
                  <a:gd name="T4" fmla="*/ 3 w 4"/>
                  <a:gd name="T5" fmla="*/ 6 h 7"/>
                  <a:gd name="T6" fmla="*/ 4 w 4"/>
                  <a:gd name="T7" fmla="*/ 3 h 7"/>
                  <a:gd name="T8" fmla="*/ 4 w 4"/>
                  <a:gd name="T9" fmla="*/ 0 h 7"/>
                  <a:gd name="T10" fmla="*/ 1 w 4"/>
                  <a:gd name="T11" fmla="*/ 2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cubicBezTo>
                      <a:pt x="0" y="6"/>
                      <a:pt x="1" y="7"/>
                      <a:pt x="1" y="7"/>
                    </a:cubicBezTo>
                    <a:cubicBezTo>
                      <a:pt x="3" y="6"/>
                      <a:pt x="3" y="6"/>
                      <a:pt x="3" y="6"/>
                    </a:cubicBezTo>
                    <a:cubicBezTo>
                      <a:pt x="4" y="3"/>
                      <a:pt x="4" y="3"/>
                      <a:pt x="4" y="3"/>
                    </a:cubicBezTo>
                    <a:cubicBezTo>
                      <a:pt x="4" y="0"/>
                      <a:pt x="4" y="0"/>
                      <a:pt x="4"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1" name="Freeform 1120">
                <a:extLst>
                  <a:ext uri="{FF2B5EF4-FFF2-40B4-BE49-F238E27FC236}">
                    <a16:creationId xmlns:a16="http://schemas.microsoft.com/office/drawing/2014/main" id="{10AA71A2-060D-F741-A15F-4DEC9214885C}"/>
                  </a:ext>
                </a:extLst>
              </p:cNvPr>
              <p:cNvSpPr>
                <a:spLocks/>
              </p:cNvSpPr>
              <p:nvPr/>
            </p:nvSpPr>
            <p:spPr bwMode="auto">
              <a:xfrm>
                <a:off x="2771" y="876"/>
                <a:ext cx="6" cy="9"/>
              </a:xfrm>
              <a:custGeom>
                <a:avLst/>
                <a:gdLst>
                  <a:gd name="T0" fmla="*/ 5 w 6"/>
                  <a:gd name="T1" fmla="*/ 3 h 9"/>
                  <a:gd name="T2" fmla="*/ 6 w 6"/>
                  <a:gd name="T3" fmla="*/ 1 h 9"/>
                  <a:gd name="T4" fmla="*/ 5 w 6"/>
                  <a:gd name="T5" fmla="*/ 0 h 9"/>
                  <a:gd name="T6" fmla="*/ 3 w 6"/>
                  <a:gd name="T7" fmla="*/ 1 h 9"/>
                  <a:gd name="T8" fmla="*/ 2 w 6"/>
                  <a:gd name="T9" fmla="*/ 3 h 9"/>
                  <a:gd name="T10" fmla="*/ 1 w 6"/>
                  <a:gd name="T11" fmla="*/ 6 h 9"/>
                  <a:gd name="T12" fmla="*/ 0 w 6"/>
                  <a:gd name="T13" fmla="*/ 9 h 9"/>
                  <a:gd name="T14" fmla="*/ 2 w 6"/>
                  <a:gd name="T15" fmla="*/ 9 h 9"/>
                  <a:gd name="T16" fmla="*/ 5 w 6"/>
                  <a:gd name="T17" fmla="*/ 5 h 9"/>
                  <a:gd name="T18" fmla="*/ 5 w 6"/>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5" y="3"/>
                    </a:moveTo>
                    <a:lnTo>
                      <a:pt x="6" y="1"/>
                    </a:lnTo>
                    <a:lnTo>
                      <a:pt x="5" y="0"/>
                    </a:lnTo>
                    <a:lnTo>
                      <a:pt x="3" y="1"/>
                    </a:lnTo>
                    <a:lnTo>
                      <a:pt x="2" y="3"/>
                    </a:lnTo>
                    <a:lnTo>
                      <a:pt x="1" y="6"/>
                    </a:lnTo>
                    <a:lnTo>
                      <a:pt x="0" y="9"/>
                    </a:lnTo>
                    <a:lnTo>
                      <a:pt x="2" y="9"/>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2" name="Freeform 1121">
                <a:extLst>
                  <a:ext uri="{FF2B5EF4-FFF2-40B4-BE49-F238E27FC236}">
                    <a16:creationId xmlns:a16="http://schemas.microsoft.com/office/drawing/2014/main" id="{B4300E40-5436-004D-81A4-6C6604F1ECDC}"/>
                  </a:ext>
                </a:extLst>
              </p:cNvPr>
              <p:cNvSpPr>
                <a:spLocks/>
              </p:cNvSpPr>
              <p:nvPr/>
            </p:nvSpPr>
            <p:spPr bwMode="auto">
              <a:xfrm>
                <a:off x="2888" y="1373"/>
                <a:ext cx="5" cy="6"/>
              </a:xfrm>
              <a:custGeom>
                <a:avLst/>
                <a:gdLst>
                  <a:gd name="T0" fmla="*/ 4 w 6"/>
                  <a:gd name="T1" fmla="*/ 6 h 8"/>
                  <a:gd name="T2" fmla="*/ 6 w 6"/>
                  <a:gd name="T3" fmla="*/ 2 h 8"/>
                  <a:gd name="T4" fmla="*/ 4 w 6"/>
                  <a:gd name="T5" fmla="*/ 0 h 8"/>
                  <a:gd name="T6" fmla="*/ 3 w 6"/>
                  <a:gd name="T7" fmla="*/ 1 h 8"/>
                  <a:gd name="T8" fmla="*/ 1 w 6"/>
                  <a:gd name="T9" fmla="*/ 3 h 8"/>
                  <a:gd name="T10" fmla="*/ 0 w 6"/>
                  <a:gd name="T11" fmla="*/ 7 h 8"/>
                  <a:gd name="T12" fmla="*/ 2 w 6"/>
                  <a:gd name="T13" fmla="*/ 7 h 8"/>
                  <a:gd name="T14" fmla="*/ 4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4" y="6"/>
                    </a:moveTo>
                    <a:cubicBezTo>
                      <a:pt x="6" y="2"/>
                      <a:pt x="6" y="2"/>
                      <a:pt x="6" y="2"/>
                    </a:cubicBezTo>
                    <a:cubicBezTo>
                      <a:pt x="4" y="0"/>
                      <a:pt x="4" y="0"/>
                      <a:pt x="4" y="0"/>
                    </a:cubicBezTo>
                    <a:cubicBezTo>
                      <a:pt x="3" y="1"/>
                      <a:pt x="3" y="1"/>
                      <a:pt x="3" y="1"/>
                    </a:cubicBezTo>
                    <a:cubicBezTo>
                      <a:pt x="1" y="3"/>
                      <a:pt x="1" y="3"/>
                      <a:pt x="1" y="3"/>
                    </a:cubicBezTo>
                    <a:cubicBezTo>
                      <a:pt x="0" y="7"/>
                      <a:pt x="0" y="7"/>
                      <a:pt x="0" y="7"/>
                    </a:cubicBezTo>
                    <a:cubicBezTo>
                      <a:pt x="0" y="8"/>
                      <a:pt x="2" y="7"/>
                      <a:pt x="2" y="7"/>
                    </a:cubicBez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3" name="Freeform 1122">
                <a:extLst>
                  <a:ext uri="{FF2B5EF4-FFF2-40B4-BE49-F238E27FC236}">
                    <a16:creationId xmlns:a16="http://schemas.microsoft.com/office/drawing/2014/main" id="{35A76CE2-0191-644A-A5AE-C172FCCE0237}"/>
                  </a:ext>
                </a:extLst>
              </p:cNvPr>
              <p:cNvSpPr>
                <a:spLocks/>
              </p:cNvSpPr>
              <p:nvPr/>
            </p:nvSpPr>
            <p:spPr bwMode="auto">
              <a:xfrm>
                <a:off x="2906" y="1856"/>
                <a:ext cx="4" cy="5"/>
              </a:xfrm>
              <a:custGeom>
                <a:avLst/>
                <a:gdLst>
                  <a:gd name="T0" fmla="*/ 3 w 5"/>
                  <a:gd name="T1" fmla="*/ 1 h 6"/>
                  <a:gd name="T2" fmla="*/ 2 w 5"/>
                  <a:gd name="T3" fmla="*/ 2 h 6"/>
                  <a:gd name="T4" fmla="*/ 1 w 5"/>
                  <a:gd name="T5" fmla="*/ 1 h 6"/>
                  <a:gd name="T6" fmla="*/ 0 w 5"/>
                  <a:gd name="T7" fmla="*/ 0 h 6"/>
                  <a:gd name="T8" fmla="*/ 0 w 5"/>
                  <a:gd name="T9" fmla="*/ 2 h 6"/>
                  <a:gd name="T10" fmla="*/ 1 w 5"/>
                  <a:gd name="T11" fmla="*/ 6 h 6"/>
                  <a:gd name="T12" fmla="*/ 3 w 5"/>
                  <a:gd name="T13" fmla="*/ 6 h 6"/>
                  <a:gd name="T14" fmla="*/ 5 w 5"/>
                  <a:gd name="T15" fmla="*/ 4 h 6"/>
                  <a:gd name="T16" fmla="*/ 5 w 5"/>
                  <a:gd name="T17" fmla="*/ 3 h 6"/>
                  <a:gd name="T18" fmla="*/ 3 w 5"/>
                  <a:gd name="T1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1"/>
                    </a:moveTo>
                    <a:cubicBezTo>
                      <a:pt x="2" y="2"/>
                      <a:pt x="2" y="2"/>
                      <a:pt x="2" y="2"/>
                    </a:cubicBezTo>
                    <a:cubicBezTo>
                      <a:pt x="1" y="1"/>
                      <a:pt x="1" y="1"/>
                      <a:pt x="1" y="1"/>
                    </a:cubicBezTo>
                    <a:cubicBezTo>
                      <a:pt x="0" y="0"/>
                      <a:pt x="0" y="0"/>
                      <a:pt x="0" y="0"/>
                    </a:cubicBezTo>
                    <a:cubicBezTo>
                      <a:pt x="0" y="2"/>
                      <a:pt x="0" y="2"/>
                      <a:pt x="0" y="2"/>
                    </a:cubicBezTo>
                    <a:cubicBezTo>
                      <a:pt x="1" y="6"/>
                      <a:pt x="1" y="6"/>
                      <a:pt x="1" y="6"/>
                    </a:cubicBezTo>
                    <a:cubicBezTo>
                      <a:pt x="1" y="6"/>
                      <a:pt x="3" y="6"/>
                      <a:pt x="3" y="6"/>
                    </a:cubicBezTo>
                    <a:cubicBezTo>
                      <a:pt x="5" y="4"/>
                      <a:pt x="5" y="4"/>
                      <a:pt x="5" y="4"/>
                    </a:cubicBezTo>
                    <a:cubicBezTo>
                      <a:pt x="5" y="3"/>
                      <a:pt x="5" y="3"/>
                      <a:pt x="5" y="3"/>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4" name="Freeform 1123">
                <a:extLst>
                  <a:ext uri="{FF2B5EF4-FFF2-40B4-BE49-F238E27FC236}">
                    <a16:creationId xmlns:a16="http://schemas.microsoft.com/office/drawing/2014/main" id="{F2E2D097-6120-4748-A072-FD6CD3763F9F}"/>
                  </a:ext>
                </a:extLst>
              </p:cNvPr>
              <p:cNvSpPr>
                <a:spLocks/>
              </p:cNvSpPr>
              <p:nvPr/>
            </p:nvSpPr>
            <p:spPr bwMode="auto">
              <a:xfrm>
                <a:off x="2877" y="1357"/>
                <a:ext cx="4" cy="6"/>
              </a:xfrm>
              <a:custGeom>
                <a:avLst/>
                <a:gdLst>
                  <a:gd name="T0" fmla="*/ 2 w 4"/>
                  <a:gd name="T1" fmla="*/ 6 h 6"/>
                  <a:gd name="T2" fmla="*/ 4 w 4"/>
                  <a:gd name="T3" fmla="*/ 5 h 6"/>
                  <a:gd name="T4" fmla="*/ 4 w 4"/>
                  <a:gd name="T5" fmla="*/ 1 h 6"/>
                  <a:gd name="T6" fmla="*/ 2 w 4"/>
                  <a:gd name="T7" fmla="*/ 0 h 6"/>
                  <a:gd name="T8" fmla="*/ 0 w 4"/>
                  <a:gd name="T9" fmla="*/ 2 h 6"/>
                  <a:gd name="T10" fmla="*/ 0 w 4"/>
                  <a:gd name="T11" fmla="*/ 6 h 6"/>
                  <a:gd name="T12" fmla="*/ 2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6"/>
                    </a:moveTo>
                    <a:lnTo>
                      <a:pt x="4" y="5"/>
                    </a:lnTo>
                    <a:lnTo>
                      <a:pt x="4" y="1"/>
                    </a:lnTo>
                    <a:lnTo>
                      <a:pt x="2" y="0"/>
                    </a:lnTo>
                    <a:lnTo>
                      <a:pt x="0" y="2"/>
                    </a:lnTo>
                    <a:lnTo>
                      <a:pt x="0"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5" name="Freeform 1124">
                <a:extLst>
                  <a:ext uri="{FF2B5EF4-FFF2-40B4-BE49-F238E27FC236}">
                    <a16:creationId xmlns:a16="http://schemas.microsoft.com/office/drawing/2014/main" id="{5E60EA0B-CBBA-7347-9470-0BBA0D1108B5}"/>
                  </a:ext>
                </a:extLst>
              </p:cNvPr>
              <p:cNvSpPr>
                <a:spLocks/>
              </p:cNvSpPr>
              <p:nvPr/>
            </p:nvSpPr>
            <p:spPr bwMode="auto">
              <a:xfrm>
                <a:off x="2910" y="892"/>
                <a:ext cx="4" cy="4"/>
              </a:xfrm>
              <a:custGeom>
                <a:avLst/>
                <a:gdLst>
                  <a:gd name="T0" fmla="*/ 5 w 5"/>
                  <a:gd name="T1" fmla="*/ 2 h 5"/>
                  <a:gd name="T2" fmla="*/ 3 w 5"/>
                  <a:gd name="T3" fmla="*/ 0 h 5"/>
                  <a:gd name="T4" fmla="*/ 2 w 5"/>
                  <a:gd name="T5" fmla="*/ 1 h 5"/>
                  <a:gd name="T6" fmla="*/ 0 w 5"/>
                  <a:gd name="T7" fmla="*/ 2 h 5"/>
                  <a:gd name="T8" fmla="*/ 2 w 5"/>
                  <a:gd name="T9" fmla="*/ 5 h 5"/>
                  <a:gd name="T10" fmla="*/ 5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3" y="0"/>
                      <a:pt x="3" y="0"/>
                      <a:pt x="3" y="0"/>
                    </a:cubicBezTo>
                    <a:cubicBezTo>
                      <a:pt x="3" y="0"/>
                      <a:pt x="2" y="1"/>
                      <a:pt x="2" y="1"/>
                    </a:cubicBezTo>
                    <a:cubicBezTo>
                      <a:pt x="0" y="2"/>
                      <a:pt x="0" y="2"/>
                      <a:pt x="0" y="2"/>
                    </a:cubicBezTo>
                    <a:cubicBezTo>
                      <a:pt x="2" y="5"/>
                      <a:pt x="2" y="5"/>
                      <a:pt x="2" y="5"/>
                    </a:cubicBezTo>
                    <a:cubicBezTo>
                      <a:pt x="5" y="5"/>
                      <a:pt x="5" y="5"/>
                      <a:pt x="5" y="5"/>
                    </a:cubicBez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6" name="Freeform 1125">
                <a:extLst>
                  <a:ext uri="{FF2B5EF4-FFF2-40B4-BE49-F238E27FC236}">
                    <a16:creationId xmlns:a16="http://schemas.microsoft.com/office/drawing/2014/main" id="{002C9DC2-A6D8-9142-B5D8-92C9DC8CA954}"/>
                  </a:ext>
                </a:extLst>
              </p:cNvPr>
              <p:cNvSpPr>
                <a:spLocks/>
              </p:cNvSpPr>
              <p:nvPr/>
            </p:nvSpPr>
            <p:spPr bwMode="auto">
              <a:xfrm>
                <a:off x="2899" y="1858"/>
                <a:ext cx="5" cy="5"/>
              </a:xfrm>
              <a:custGeom>
                <a:avLst/>
                <a:gdLst>
                  <a:gd name="T0" fmla="*/ 0 w 5"/>
                  <a:gd name="T1" fmla="*/ 4 h 5"/>
                  <a:gd name="T2" fmla="*/ 2 w 5"/>
                  <a:gd name="T3" fmla="*/ 5 h 5"/>
                  <a:gd name="T4" fmla="*/ 4 w 5"/>
                  <a:gd name="T5" fmla="*/ 4 h 5"/>
                  <a:gd name="T6" fmla="*/ 5 w 5"/>
                  <a:gd name="T7" fmla="*/ 2 h 5"/>
                  <a:gd name="T8" fmla="*/ 5 w 5"/>
                  <a:gd name="T9" fmla="*/ 0 h 5"/>
                  <a:gd name="T10" fmla="*/ 4 w 5"/>
                  <a:gd name="T11" fmla="*/ 0 h 5"/>
                  <a:gd name="T12" fmla="*/ 4 w 5"/>
                  <a:gd name="T13" fmla="*/ 0 h 5"/>
                  <a:gd name="T14" fmla="*/ 3 w 5"/>
                  <a:gd name="T15" fmla="*/ 3 h 5"/>
                  <a:gd name="T16" fmla="*/ 3 w 5"/>
                  <a:gd name="T17" fmla="*/ 3 h 5"/>
                  <a:gd name="T18" fmla="*/ 1 w 5"/>
                  <a:gd name="T19" fmla="*/ 2 h 5"/>
                  <a:gd name="T20" fmla="*/ 1 w 5"/>
                  <a:gd name="T21" fmla="*/ 3 h 5"/>
                  <a:gd name="T22" fmla="*/ 0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4"/>
                    </a:moveTo>
                    <a:lnTo>
                      <a:pt x="2" y="5"/>
                    </a:lnTo>
                    <a:lnTo>
                      <a:pt x="4" y="4"/>
                    </a:lnTo>
                    <a:lnTo>
                      <a:pt x="5" y="2"/>
                    </a:lnTo>
                    <a:lnTo>
                      <a:pt x="5" y="0"/>
                    </a:lnTo>
                    <a:lnTo>
                      <a:pt x="4" y="0"/>
                    </a:lnTo>
                    <a:lnTo>
                      <a:pt x="4" y="0"/>
                    </a:lnTo>
                    <a:lnTo>
                      <a:pt x="3" y="3"/>
                    </a:lnTo>
                    <a:lnTo>
                      <a:pt x="3" y="3"/>
                    </a:lnTo>
                    <a:lnTo>
                      <a:pt x="1" y="2"/>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7" name="Freeform 1126">
                <a:extLst>
                  <a:ext uri="{FF2B5EF4-FFF2-40B4-BE49-F238E27FC236}">
                    <a16:creationId xmlns:a16="http://schemas.microsoft.com/office/drawing/2014/main" id="{1E66EC0D-6176-EB43-9970-1C46A4C244C5}"/>
                  </a:ext>
                </a:extLst>
              </p:cNvPr>
              <p:cNvSpPr>
                <a:spLocks/>
              </p:cNvSpPr>
              <p:nvPr/>
            </p:nvSpPr>
            <p:spPr bwMode="auto">
              <a:xfrm>
                <a:off x="2844" y="1321"/>
                <a:ext cx="3" cy="2"/>
              </a:xfrm>
              <a:custGeom>
                <a:avLst/>
                <a:gdLst>
                  <a:gd name="T0" fmla="*/ 0 w 3"/>
                  <a:gd name="T1" fmla="*/ 0 h 2"/>
                  <a:gd name="T2" fmla="*/ 2 w 3"/>
                  <a:gd name="T3" fmla="*/ 2 h 2"/>
                  <a:gd name="T4" fmla="*/ 3 w 3"/>
                  <a:gd name="T5" fmla="*/ 1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8" name="Freeform 1127">
                <a:extLst>
                  <a:ext uri="{FF2B5EF4-FFF2-40B4-BE49-F238E27FC236}">
                    <a16:creationId xmlns:a16="http://schemas.microsoft.com/office/drawing/2014/main" id="{D454FD94-A00F-E64E-84E0-C1631F3B8BBC}"/>
                  </a:ext>
                </a:extLst>
              </p:cNvPr>
              <p:cNvSpPr>
                <a:spLocks/>
              </p:cNvSpPr>
              <p:nvPr/>
            </p:nvSpPr>
            <p:spPr bwMode="auto">
              <a:xfrm>
                <a:off x="2857" y="1286"/>
                <a:ext cx="4" cy="3"/>
              </a:xfrm>
              <a:custGeom>
                <a:avLst/>
                <a:gdLst>
                  <a:gd name="T0" fmla="*/ 0 w 4"/>
                  <a:gd name="T1" fmla="*/ 2 h 3"/>
                  <a:gd name="T2" fmla="*/ 1 w 4"/>
                  <a:gd name="T3" fmla="*/ 3 h 3"/>
                  <a:gd name="T4" fmla="*/ 3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lnTo>
                      <a:pt x="1" y="3"/>
                    </a:lnTo>
                    <a:lnTo>
                      <a:pt x="3" y="3"/>
                    </a:lnTo>
                    <a:lnTo>
                      <a:pt x="4"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9" name="Freeform 1128">
                <a:extLst>
                  <a:ext uri="{FF2B5EF4-FFF2-40B4-BE49-F238E27FC236}">
                    <a16:creationId xmlns:a16="http://schemas.microsoft.com/office/drawing/2014/main" id="{C8BE60DE-639D-9E48-8E9C-F5A3BF21C622}"/>
                  </a:ext>
                </a:extLst>
              </p:cNvPr>
              <p:cNvSpPr>
                <a:spLocks/>
              </p:cNvSpPr>
              <p:nvPr/>
            </p:nvSpPr>
            <p:spPr bwMode="auto">
              <a:xfrm>
                <a:off x="2860" y="929"/>
                <a:ext cx="4" cy="3"/>
              </a:xfrm>
              <a:custGeom>
                <a:avLst/>
                <a:gdLst>
                  <a:gd name="T0" fmla="*/ 3 w 4"/>
                  <a:gd name="T1" fmla="*/ 0 h 3"/>
                  <a:gd name="T2" fmla="*/ 0 w 4"/>
                  <a:gd name="T3" fmla="*/ 1 h 3"/>
                  <a:gd name="T4" fmla="*/ 2 w 4"/>
                  <a:gd name="T5" fmla="*/ 3 h 3"/>
                  <a:gd name="T6" fmla="*/ 4 w 4"/>
                  <a:gd name="T7" fmla="*/ 2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lnTo>
                      <a:pt x="0" y="1"/>
                    </a:lnTo>
                    <a:lnTo>
                      <a:pt x="2" y="3"/>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0" name="Freeform 1129">
                <a:extLst>
                  <a:ext uri="{FF2B5EF4-FFF2-40B4-BE49-F238E27FC236}">
                    <a16:creationId xmlns:a16="http://schemas.microsoft.com/office/drawing/2014/main" id="{02F2ED09-31F2-EB44-8B8C-8FF4FFB6CFF6}"/>
                  </a:ext>
                </a:extLst>
              </p:cNvPr>
              <p:cNvSpPr>
                <a:spLocks/>
              </p:cNvSpPr>
              <p:nvPr/>
            </p:nvSpPr>
            <p:spPr bwMode="auto">
              <a:xfrm>
                <a:off x="2856" y="1336"/>
                <a:ext cx="4" cy="3"/>
              </a:xfrm>
              <a:custGeom>
                <a:avLst/>
                <a:gdLst>
                  <a:gd name="T0" fmla="*/ 2 w 5"/>
                  <a:gd name="T1" fmla="*/ 0 h 4"/>
                  <a:gd name="T2" fmla="*/ 0 w 5"/>
                  <a:gd name="T3" fmla="*/ 1 h 4"/>
                  <a:gd name="T4" fmla="*/ 3 w 5"/>
                  <a:gd name="T5" fmla="*/ 4 h 4"/>
                  <a:gd name="T6" fmla="*/ 5 w 5"/>
                  <a:gd name="T7" fmla="*/ 3 h 4"/>
                  <a:gd name="T8" fmla="*/ 4 w 5"/>
                  <a:gd name="T9" fmla="*/ 0 h 4"/>
                  <a:gd name="T10" fmla="*/ 2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2" y="0"/>
                    </a:moveTo>
                    <a:cubicBezTo>
                      <a:pt x="2" y="0"/>
                      <a:pt x="0" y="1"/>
                      <a:pt x="0" y="1"/>
                    </a:cubicBezTo>
                    <a:cubicBezTo>
                      <a:pt x="3" y="4"/>
                      <a:pt x="3" y="4"/>
                      <a:pt x="3" y="4"/>
                    </a:cubicBezTo>
                    <a:cubicBezTo>
                      <a:pt x="5" y="3"/>
                      <a:pt x="5" y="3"/>
                      <a:pt x="5" y="3"/>
                    </a:cubicBezTo>
                    <a:cubicBezTo>
                      <a:pt x="4" y="0"/>
                      <a:pt x="4" y="0"/>
                      <a:pt x="4" y="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1" name="Freeform 1130">
                <a:extLst>
                  <a:ext uri="{FF2B5EF4-FFF2-40B4-BE49-F238E27FC236}">
                    <a16:creationId xmlns:a16="http://schemas.microsoft.com/office/drawing/2014/main" id="{BEA305B1-4D9C-414F-A91E-614BFF599589}"/>
                  </a:ext>
                </a:extLst>
              </p:cNvPr>
              <p:cNvSpPr>
                <a:spLocks/>
              </p:cNvSpPr>
              <p:nvPr/>
            </p:nvSpPr>
            <p:spPr bwMode="auto">
              <a:xfrm>
                <a:off x="2853" y="1283"/>
                <a:ext cx="4" cy="5"/>
              </a:xfrm>
              <a:custGeom>
                <a:avLst/>
                <a:gdLst>
                  <a:gd name="T0" fmla="*/ 0 w 4"/>
                  <a:gd name="T1" fmla="*/ 2 h 5"/>
                  <a:gd name="T2" fmla="*/ 0 w 4"/>
                  <a:gd name="T3" fmla="*/ 3 h 5"/>
                  <a:gd name="T4" fmla="*/ 0 w 4"/>
                  <a:gd name="T5" fmla="*/ 5 h 5"/>
                  <a:gd name="T6" fmla="*/ 2 w 4"/>
                  <a:gd name="T7" fmla="*/ 5 h 5"/>
                  <a:gd name="T8" fmla="*/ 4 w 4"/>
                  <a:gd name="T9" fmla="*/ 2 h 5"/>
                  <a:gd name="T10" fmla="*/ 4 w 4"/>
                  <a:gd name="T11" fmla="*/ 0 h 5"/>
                  <a:gd name="T12" fmla="*/ 2 w 4"/>
                  <a:gd name="T13" fmla="*/ 1 h 5"/>
                  <a:gd name="T14" fmla="*/ 0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2"/>
                    </a:moveTo>
                    <a:lnTo>
                      <a:pt x="0" y="3"/>
                    </a:lnTo>
                    <a:lnTo>
                      <a:pt x="0" y="5"/>
                    </a:lnTo>
                    <a:lnTo>
                      <a:pt x="2" y="5"/>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2" name="Freeform 1131">
                <a:extLst>
                  <a:ext uri="{FF2B5EF4-FFF2-40B4-BE49-F238E27FC236}">
                    <a16:creationId xmlns:a16="http://schemas.microsoft.com/office/drawing/2014/main" id="{23287E39-6D8D-1B48-824A-6D608369344F}"/>
                  </a:ext>
                </a:extLst>
              </p:cNvPr>
              <p:cNvSpPr>
                <a:spLocks/>
              </p:cNvSpPr>
              <p:nvPr/>
            </p:nvSpPr>
            <p:spPr bwMode="auto">
              <a:xfrm>
                <a:off x="2787" y="922"/>
                <a:ext cx="4" cy="6"/>
              </a:xfrm>
              <a:custGeom>
                <a:avLst/>
                <a:gdLst>
                  <a:gd name="T0" fmla="*/ 4 w 4"/>
                  <a:gd name="T1" fmla="*/ 5 h 6"/>
                  <a:gd name="T2" fmla="*/ 4 w 4"/>
                  <a:gd name="T3" fmla="*/ 1 h 6"/>
                  <a:gd name="T4" fmla="*/ 2 w 4"/>
                  <a:gd name="T5" fmla="*/ 0 h 6"/>
                  <a:gd name="T6" fmla="*/ 0 w 4"/>
                  <a:gd name="T7" fmla="*/ 0 h 6"/>
                  <a:gd name="T8" fmla="*/ 0 w 4"/>
                  <a:gd name="T9" fmla="*/ 2 h 6"/>
                  <a:gd name="T10" fmla="*/ 2 w 4"/>
                  <a:gd name="T11" fmla="*/ 6 h 6"/>
                  <a:gd name="T12" fmla="*/ 3 w 4"/>
                  <a:gd name="T13" fmla="*/ 6 h 6"/>
                  <a:gd name="T14" fmla="*/ 4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5"/>
                    </a:moveTo>
                    <a:lnTo>
                      <a:pt x="4" y="1"/>
                    </a:lnTo>
                    <a:lnTo>
                      <a:pt x="2" y="0"/>
                    </a:lnTo>
                    <a:lnTo>
                      <a:pt x="0" y="0"/>
                    </a:lnTo>
                    <a:lnTo>
                      <a:pt x="0" y="2"/>
                    </a:lnTo>
                    <a:lnTo>
                      <a:pt x="2" y="6"/>
                    </a:lnTo>
                    <a:lnTo>
                      <a:pt x="3"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3" name="Freeform 1132">
                <a:extLst>
                  <a:ext uri="{FF2B5EF4-FFF2-40B4-BE49-F238E27FC236}">
                    <a16:creationId xmlns:a16="http://schemas.microsoft.com/office/drawing/2014/main" id="{6C021BEC-72BE-3E46-8D3C-B679CA9B1D87}"/>
                  </a:ext>
                </a:extLst>
              </p:cNvPr>
              <p:cNvSpPr>
                <a:spLocks/>
              </p:cNvSpPr>
              <p:nvPr/>
            </p:nvSpPr>
            <p:spPr bwMode="auto">
              <a:xfrm>
                <a:off x="2628" y="848"/>
                <a:ext cx="14" cy="17"/>
              </a:xfrm>
              <a:custGeom>
                <a:avLst/>
                <a:gdLst>
                  <a:gd name="T0" fmla="*/ 7 w 14"/>
                  <a:gd name="T1" fmla="*/ 16 h 17"/>
                  <a:gd name="T2" fmla="*/ 9 w 14"/>
                  <a:gd name="T3" fmla="*/ 15 h 17"/>
                  <a:gd name="T4" fmla="*/ 12 w 14"/>
                  <a:gd name="T5" fmla="*/ 17 h 17"/>
                  <a:gd name="T6" fmla="*/ 14 w 14"/>
                  <a:gd name="T7" fmla="*/ 17 h 17"/>
                  <a:gd name="T8" fmla="*/ 14 w 14"/>
                  <a:gd name="T9" fmla="*/ 11 h 17"/>
                  <a:gd name="T10" fmla="*/ 14 w 14"/>
                  <a:gd name="T11" fmla="*/ 7 h 17"/>
                  <a:gd name="T12" fmla="*/ 10 w 14"/>
                  <a:gd name="T13" fmla="*/ 2 h 17"/>
                  <a:gd name="T14" fmla="*/ 6 w 14"/>
                  <a:gd name="T15" fmla="*/ 0 h 17"/>
                  <a:gd name="T16" fmla="*/ 1 w 14"/>
                  <a:gd name="T17" fmla="*/ 1 h 17"/>
                  <a:gd name="T18" fmla="*/ 0 w 14"/>
                  <a:gd name="T19" fmla="*/ 4 h 17"/>
                  <a:gd name="T20" fmla="*/ 0 w 14"/>
                  <a:gd name="T21" fmla="*/ 9 h 17"/>
                  <a:gd name="T22" fmla="*/ 3 w 14"/>
                  <a:gd name="T23" fmla="*/ 12 h 17"/>
                  <a:gd name="T24" fmla="*/ 5 w 14"/>
                  <a:gd name="T25" fmla="*/ 16 h 17"/>
                  <a:gd name="T26" fmla="*/ 7 w 14"/>
                  <a:gd name="T2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7">
                    <a:moveTo>
                      <a:pt x="7" y="16"/>
                    </a:moveTo>
                    <a:lnTo>
                      <a:pt x="9" y="15"/>
                    </a:lnTo>
                    <a:lnTo>
                      <a:pt x="12" y="17"/>
                    </a:lnTo>
                    <a:lnTo>
                      <a:pt x="14" y="17"/>
                    </a:lnTo>
                    <a:lnTo>
                      <a:pt x="14" y="11"/>
                    </a:lnTo>
                    <a:lnTo>
                      <a:pt x="14" y="7"/>
                    </a:lnTo>
                    <a:lnTo>
                      <a:pt x="10" y="2"/>
                    </a:lnTo>
                    <a:lnTo>
                      <a:pt x="6" y="0"/>
                    </a:lnTo>
                    <a:lnTo>
                      <a:pt x="1" y="1"/>
                    </a:lnTo>
                    <a:lnTo>
                      <a:pt x="0" y="4"/>
                    </a:lnTo>
                    <a:lnTo>
                      <a:pt x="0" y="9"/>
                    </a:lnTo>
                    <a:lnTo>
                      <a:pt x="3" y="12"/>
                    </a:lnTo>
                    <a:lnTo>
                      <a:pt x="5" y="16"/>
                    </a:lnTo>
                    <a:lnTo>
                      <a:pt x="7"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4" name="Freeform 1133">
                <a:extLst>
                  <a:ext uri="{FF2B5EF4-FFF2-40B4-BE49-F238E27FC236}">
                    <a16:creationId xmlns:a16="http://schemas.microsoft.com/office/drawing/2014/main" id="{E88458C9-CD29-3041-A9F4-4D556532A93C}"/>
                  </a:ext>
                </a:extLst>
              </p:cNvPr>
              <p:cNvSpPr>
                <a:spLocks/>
              </p:cNvSpPr>
              <p:nvPr/>
            </p:nvSpPr>
            <p:spPr bwMode="auto">
              <a:xfrm>
                <a:off x="2576" y="913"/>
                <a:ext cx="69" cy="80"/>
              </a:xfrm>
              <a:custGeom>
                <a:avLst/>
                <a:gdLst>
                  <a:gd name="T0" fmla="*/ 25 w 89"/>
                  <a:gd name="T1" fmla="*/ 17 h 104"/>
                  <a:gd name="T2" fmla="*/ 28 w 89"/>
                  <a:gd name="T3" fmla="*/ 20 h 104"/>
                  <a:gd name="T4" fmla="*/ 26 w 89"/>
                  <a:gd name="T5" fmla="*/ 27 h 104"/>
                  <a:gd name="T6" fmla="*/ 24 w 89"/>
                  <a:gd name="T7" fmla="*/ 36 h 104"/>
                  <a:gd name="T8" fmla="*/ 19 w 89"/>
                  <a:gd name="T9" fmla="*/ 43 h 104"/>
                  <a:gd name="T10" fmla="*/ 20 w 89"/>
                  <a:gd name="T11" fmla="*/ 53 h 104"/>
                  <a:gd name="T12" fmla="*/ 16 w 89"/>
                  <a:gd name="T13" fmla="*/ 45 h 104"/>
                  <a:gd name="T14" fmla="*/ 11 w 89"/>
                  <a:gd name="T15" fmla="*/ 42 h 104"/>
                  <a:gd name="T16" fmla="*/ 9 w 89"/>
                  <a:gd name="T17" fmla="*/ 49 h 104"/>
                  <a:gd name="T18" fmla="*/ 3 w 89"/>
                  <a:gd name="T19" fmla="*/ 51 h 104"/>
                  <a:gd name="T20" fmla="*/ 2 w 89"/>
                  <a:gd name="T21" fmla="*/ 57 h 104"/>
                  <a:gd name="T22" fmla="*/ 7 w 89"/>
                  <a:gd name="T23" fmla="*/ 56 h 104"/>
                  <a:gd name="T24" fmla="*/ 15 w 89"/>
                  <a:gd name="T25" fmla="*/ 57 h 104"/>
                  <a:gd name="T26" fmla="*/ 26 w 89"/>
                  <a:gd name="T27" fmla="*/ 60 h 104"/>
                  <a:gd name="T28" fmla="*/ 47 w 89"/>
                  <a:gd name="T29" fmla="*/ 65 h 104"/>
                  <a:gd name="T30" fmla="*/ 36 w 89"/>
                  <a:gd name="T31" fmla="*/ 67 h 104"/>
                  <a:gd name="T32" fmla="*/ 25 w 89"/>
                  <a:gd name="T33" fmla="*/ 70 h 104"/>
                  <a:gd name="T34" fmla="*/ 28 w 89"/>
                  <a:gd name="T35" fmla="*/ 74 h 104"/>
                  <a:gd name="T36" fmla="*/ 17 w 89"/>
                  <a:gd name="T37" fmla="*/ 73 h 104"/>
                  <a:gd name="T38" fmla="*/ 15 w 89"/>
                  <a:gd name="T39" fmla="*/ 74 h 104"/>
                  <a:gd name="T40" fmla="*/ 14 w 89"/>
                  <a:gd name="T41" fmla="*/ 78 h 104"/>
                  <a:gd name="T42" fmla="*/ 18 w 89"/>
                  <a:gd name="T43" fmla="*/ 83 h 104"/>
                  <a:gd name="T44" fmla="*/ 17 w 89"/>
                  <a:gd name="T45" fmla="*/ 84 h 104"/>
                  <a:gd name="T46" fmla="*/ 14 w 89"/>
                  <a:gd name="T47" fmla="*/ 90 h 104"/>
                  <a:gd name="T48" fmla="*/ 15 w 89"/>
                  <a:gd name="T49" fmla="*/ 98 h 104"/>
                  <a:gd name="T50" fmla="*/ 22 w 89"/>
                  <a:gd name="T51" fmla="*/ 100 h 104"/>
                  <a:gd name="T52" fmla="*/ 25 w 89"/>
                  <a:gd name="T53" fmla="*/ 98 h 104"/>
                  <a:gd name="T54" fmla="*/ 30 w 89"/>
                  <a:gd name="T55" fmla="*/ 98 h 104"/>
                  <a:gd name="T56" fmla="*/ 42 w 89"/>
                  <a:gd name="T57" fmla="*/ 104 h 104"/>
                  <a:gd name="T58" fmla="*/ 44 w 89"/>
                  <a:gd name="T59" fmla="*/ 94 h 104"/>
                  <a:gd name="T60" fmla="*/ 46 w 89"/>
                  <a:gd name="T61" fmla="*/ 98 h 104"/>
                  <a:gd name="T62" fmla="*/ 50 w 89"/>
                  <a:gd name="T63" fmla="*/ 97 h 104"/>
                  <a:gd name="T64" fmla="*/ 52 w 89"/>
                  <a:gd name="T65" fmla="*/ 90 h 104"/>
                  <a:gd name="T66" fmla="*/ 48 w 89"/>
                  <a:gd name="T67" fmla="*/ 86 h 104"/>
                  <a:gd name="T68" fmla="*/ 55 w 89"/>
                  <a:gd name="T69" fmla="*/ 81 h 104"/>
                  <a:gd name="T70" fmla="*/ 60 w 89"/>
                  <a:gd name="T71" fmla="*/ 78 h 104"/>
                  <a:gd name="T72" fmla="*/ 61 w 89"/>
                  <a:gd name="T73" fmla="*/ 81 h 104"/>
                  <a:gd name="T74" fmla="*/ 62 w 89"/>
                  <a:gd name="T75" fmla="*/ 68 h 104"/>
                  <a:gd name="T76" fmla="*/ 65 w 89"/>
                  <a:gd name="T77" fmla="*/ 65 h 104"/>
                  <a:gd name="T78" fmla="*/ 69 w 89"/>
                  <a:gd name="T79" fmla="*/ 59 h 104"/>
                  <a:gd name="T80" fmla="*/ 77 w 89"/>
                  <a:gd name="T81" fmla="*/ 47 h 104"/>
                  <a:gd name="T82" fmla="*/ 81 w 89"/>
                  <a:gd name="T83" fmla="*/ 37 h 104"/>
                  <a:gd name="T84" fmla="*/ 89 w 89"/>
                  <a:gd name="T85" fmla="*/ 23 h 104"/>
                  <a:gd name="T86" fmla="*/ 82 w 89"/>
                  <a:gd name="T87" fmla="*/ 14 h 104"/>
                  <a:gd name="T88" fmla="*/ 84 w 89"/>
                  <a:gd name="T89" fmla="*/ 11 h 104"/>
                  <a:gd name="T90" fmla="*/ 81 w 89"/>
                  <a:gd name="T91" fmla="*/ 5 h 104"/>
                  <a:gd name="T92" fmla="*/ 79 w 89"/>
                  <a:gd name="T93" fmla="*/ 11 h 104"/>
                  <a:gd name="T94" fmla="*/ 74 w 89"/>
                  <a:gd name="T95" fmla="*/ 18 h 104"/>
                  <a:gd name="T96" fmla="*/ 69 w 89"/>
                  <a:gd name="T97" fmla="*/ 21 h 104"/>
                  <a:gd name="T98" fmla="*/ 69 w 89"/>
                  <a:gd name="T99" fmla="*/ 15 h 104"/>
                  <a:gd name="T100" fmla="*/ 66 w 89"/>
                  <a:gd name="T101" fmla="*/ 5 h 104"/>
                  <a:gd name="T102" fmla="*/ 60 w 89"/>
                  <a:gd name="T103" fmla="*/ 0 h 104"/>
                  <a:gd name="T104" fmla="*/ 51 w 89"/>
                  <a:gd name="T105" fmla="*/ 5 h 104"/>
                  <a:gd name="T106" fmla="*/ 46 w 89"/>
                  <a:gd name="T107" fmla="*/ 13 h 104"/>
                  <a:gd name="T108" fmla="*/ 49 w 89"/>
                  <a:gd name="T109" fmla="*/ 25 h 104"/>
                  <a:gd name="T110" fmla="*/ 44 w 89"/>
                  <a:gd name="T111" fmla="*/ 25 h 104"/>
                  <a:gd name="T112" fmla="*/ 49 w 89"/>
                  <a:gd name="T113" fmla="*/ 35 h 104"/>
                  <a:gd name="T114" fmla="*/ 47 w 89"/>
                  <a:gd name="T115" fmla="*/ 46 h 104"/>
                  <a:gd name="T116" fmla="*/ 39 w 89"/>
                  <a:gd name="T117" fmla="*/ 44 h 104"/>
                  <a:gd name="T118" fmla="*/ 37 w 89"/>
                  <a:gd name="T119" fmla="*/ 26 h 104"/>
                  <a:gd name="T120" fmla="*/ 37 w 89"/>
                  <a:gd name="T121" fmla="*/ 17 h 104"/>
                  <a:gd name="T122" fmla="*/ 33 w 89"/>
                  <a:gd name="T123" fmla="*/ 1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04">
                    <a:moveTo>
                      <a:pt x="29" y="12"/>
                    </a:moveTo>
                    <a:cubicBezTo>
                      <a:pt x="28" y="14"/>
                      <a:pt x="28" y="14"/>
                      <a:pt x="28" y="14"/>
                    </a:cubicBezTo>
                    <a:cubicBezTo>
                      <a:pt x="25" y="17"/>
                      <a:pt x="25" y="17"/>
                      <a:pt x="25" y="17"/>
                    </a:cubicBezTo>
                    <a:cubicBezTo>
                      <a:pt x="25" y="20"/>
                      <a:pt x="25" y="20"/>
                      <a:pt x="25" y="20"/>
                    </a:cubicBezTo>
                    <a:cubicBezTo>
                      <a:pt x="26" y="20"/>
                      <a:pt x="26" y="20"/>
                      <a:pt x="26" y="20"/>
                    </a:cubicBezTo>
                    <a:cubicBezTo>
                      <a:pt x="28" y="20"/>
                      <a:pt x="28" y="20"/>
                      <a:pt x="28" y="20"/>
                    </a:cubicBezTo>
                    <a:cubicBezTo>
                      <a:pt x="30" y="23"/>
                      <a:pt x="30" y="23"/>
                      <a:pt x="30" y="23"/>
                    </a:cubicBezTo>
                    <a:cubicBezTo>
                      <a:pt x="26" y="25"/>
                      <a:pt x="26" y="25"/>
                      <a:pt x="26" y="25"/>
                    </a:cubicBezTo>
                    <a:cubicBezTo>
                      <a:pt x="26" y="27"/>
                      <a:pt x="26" y="27"/>
                      <a:pt x="26" y="27"/>
                    </a:cubicBezTo>
                    <a:cubicBezTo>
                      <a:pt x="22" y="29"/>
                      <a:pt x="22" y="29"/>
                      <a:pt x="22" y="29"/>
                    </a:cubicBezTo>
                    <a:cubicBezTo>
                      <a:pt x="21" y="35"/>
                      <a:pt x="21" y="35"/>
                      <a:pt x="21" y="35"/>
                    </a:cubicBezTo>
                    <a:cubicBezTo>
                      <a:pt x="24" y="36"/>
                      <a:pt x="24" y="36"/>
                      <a:pt x="24" y="36"/>
                    </a:cubicBezTo>
                    <a:cubicBezTo>
                      <a:pt x="24" y="38"/>
                      <a:pt x="24" y="38"/>
                      <a:pt x="24" y="38"/>
                    </a:cubicBezTo>
                    <a:cubicBezTo>
                      <a:pt x="20" y="40"/>
                      <a:pt x="20" y="40"/>
                      <a:pt x="20" y="40"/>
                    </a:cubicBezTo>
                    <a:cubicBezTo>
                      <a:pt x="19" y="43"/>
                      <a:pt x="19" y="43"/>
                      <a:pt x="19" y="43"/>
                    </a:cubicBezTo>
                    <a:cubicBezTo>
                      <a:pt x="21" y="46"/>
                      <a:pt x="21" y="46"/>
                      <a:pt x="21" y="46"/>
                    </a:cubicBezTo>
                    <a:cubicBezTo>
                      <a:pt x="21" y="51"/>
                      <a:pt x="21" y="51"/>
                      <a:pt x="21" y="51"/>
                    </a:cubicBezTo>
                    <a:cubicBezTo>
                      <a:pt x="20" y="53"/>
                      <a:pt x="20" y="53"/>
                      <a:pt x="20" y="53"/>
                    </a:cubicBezTo>
                    <a:cubicBezTo>
                      <a:pt x="18" y="52"/>
                      <a:pt x="18" y="52"/>
                      <a:pt x="18" y="52"/>
                    </a:cubicBezTo>
                    <a:cubicBezTo>
                      <a:pt x="18" y="46"/>
                      <a:pt x="18" y="46"/>
                      <a:pt x="18" y="46"/>
                    </a:cubicBezTo>
                    <a:cubicBezTo>
                      <a:pt x="16" y="45"/>
                      <a:pt x="16" y="45"/>
                      <a:pt x="16" y="45"/>
                    </a:cubicBezTo>
                    <a:cubicBezTo>
                      <a:pt x="16" y="41"/>
                      <a:pt x="16" y="41"/>
                      <a:pt x="16" y="41"/>
                    </a:cubicBezTo>
                    <a:cubicBezTo>
                      <a:pt x="14" y="42"/>
                      <a:pt x="14" y="42"/>
                      <a:pt x="14" y="42"/>
                    </a:cubicBezTo>
                    <a:cubicBezTo>
                      <a:pt x="11" y="42"/>
                      <a:pt x="11" y="42"/>
                      <a:pt x="11" y="42"/>
                    </a:cubicBezTo>
                    <a:cubicBezTo>
                      <a:pt x="9" y="44"/>
                      <a:pt x="9" y="44"/>
                      <a:pt x="9" y="44"/>
                    </a:cubicBezTo>
                    <a:cubicBezTo>
                      <a:pt x="8" y="47"/>
                      <a:pt x="8" y="47"/>
                      <a:pt x="8" y="47"/>
                    </a:cubicBezTo>
                    <a:cubicBezTo>
                      <a:pt x="9" y="49"/>
                      <a:pt x="9" y="49"/>
                      <a:pt x="9" y="49"/>
                    </a:cubicBezTo>
                    <a:cubicBezTo>
                      <a:pt x="7" y="50"/>
                      <a:pt x="7" y="50"/>
                      <a:pt x="7" y="50"/>
                    </a:cubicBezTo>
                    <a:cubicBezTo>
                      <a:pt x="5" y="49"/>
                      <a:pt x="5" y="49"/>
                      <a:pt x="5" y="49"/>
                    </a:cubicBezTo>
                    <a:cubicBezTo>
                      <a:pt x="3" y="51"/>
                      <a:pt x="3" y="51"/>
                      <a:pt x="3" y="51"/>
                    </a:cubicBezTo>
                    <a:cubicBezTo>
                      <a:pt x="0" y="50"/>
                      <a:pt x="0" y="50"/>
                      <a:pt x="0" y="50"/>
                    </a:cubicBezTo>
                    <a:cubicBezTo>
                      <a:pt x="0" y="55"/>
                      <a:pt x="0" y="55"/>
                      <a:pt x="0" y="55"/>
                    </a:cubicBezTo>
                    <a:cubicBezTo>
                      <a:pt x="2" y="57"/>
                      <a:pt x="2" y="57"/>
                      <a:pt x="2" y="57"/>
                    </a:cubicBezTo>
                    <a:cubicBezTo>
                      <a:pt x="4" y="57"/>
                      <a:pt x="4" y="57"/>
                      <a:pt x="4" y="57"/>
                    </a:cubicBezTo>
                    <a:cubicBezTo>
                      <a:pt x="6" y="58"/>
                      <a:pt x="6" y="58"/>
                      <a:pt x="6" y="58"/>
                    </a:cubicBezTo>
                    <a:cubicBezTo>
                      <a:pt x="7" y="56"/>
                      <a:pt x="7" y="56"/>
                      <a:pt x="7" y="56"/>
                    </a:cubicBezTo>
                    <a:cubicBezTo>
                      <a:pt x="10" y="56"/>
                      <a:pt x="10" y="56"/>
                      <a:pt x="10" y="56"/>
                    </a:cubicBezTo>
                    <a:cubicBezTo>
                      <a:pt x="13" y="58"/>
                      <a:pt x="13" y="58"/>
                      <a:pt x="13" y="58"/>
                    </a:cubicBezTo>
                    <a:cubicBezTo>
                      <a:pt x="15" y="57"/>
                      <a:pt x="15" y="57"/>
                      <a:pt x="15" y="57"/>
                    </a:cubicBezTo>
                    <a:cubicBezTo>
                      <a:pt x="19" y="59"/>
                      <a:pt x="19" y="59"/>
                      <a:pt x="19" y="59"/>
                    </a:cubicBezTo>
                    <a:cubicBezTo>
                      <a:pt x="24" y="58"/>
                      <a:pt x="24" y="58"/>
                      <a:pt x="24" y="58"/>
                    </a:cubicBezTo>
                    <a:cubicBezTo>
                      <a:pt x="26" y="60"/>
                      <a:pt x="26" y="60"/>
                      <a:pt x="26" y="60"/>
                    </a:cubicBezTo>
                    <a:cubicBezTo>
                      <a:pt x="30" y="60"/>
                      <a:pt x="30" y="60"/>
                      <a:pt x="30" y="60"/>
                    </a:cubicBezTo>
                    <a:cubicBezTo>
                      <a:pt x="45" y="63"/>
                      <a:pt x="45" y="63"/>
                      <a:pt x="45" y="63"/>
                    </a:cubicBezTo>
                    <a:cubicBezTo>
                      <a:pt x="47" y="65"/>
                      <a:pt x="47" y="65"/>
                      <a:pt x="47" y="65"/>
                    </a:cubicBezTo>
                    <a:cubicBezTo>
                      <a:pt x="44" y="67"/>
                      <a:pt x="44" y="67"/>
                      <a:pt x="44" y="67"/>
                    </a:cubicBezTo>
                    <a:cubicBezTo>
                      <a:pt x="40" y="67"/>
                      <a:pt x="40" y="67"/>
                      <a:pt x="40" y="67"/>
                    </a:cubicBezTo>
                    <a:cubicBezTo>
                      <a:pt x="36" y="67"/>
                      <a:pt x="36" y="67"/>
                      <a:pt x="36" y="67"/>
                    </a:cubicBezTo>
                    <a:cubicBezTo>
                      <a:pt x="32" y="69"/>
                      <a:pt x="32" y="69"/>
                      <a:pt x="32" y="69"/>
                    </a:cubicBezTo>
                    <a:cubicBezTo>
                      <a:pt x="27" y="70"/>
                      <a:pt x="27" y="70"/>
                      <a:pt x="27" y="70"/>
                    </a:cubicBezTo>
                    <a:cubicBezTo>
                      <a:pt x="25" y="70"/>
                      <a:pt x="25" y="70"/>
                      <a:pt x="25" y="70"/>
                    </a:cubicBezTo>
                    <a:cubicBezTo>
                      <a:pt x="28" y="70"/>
                      <a:pt x="28" y="70"/>
                      <a:pt x="28" y="70"/>
                    </a:cubicBezTo>
                    <a:cubicBezTo>
                      <a:pt x="30" y="73"/>
                      <a:pt x="30" y="73"/>
                      <a:pt x="30" y="73"/>
                    </a:cubicBezTo>
                    <a:cubicBezTo>
                      <a:pt x="28" y="74"/>
                      <a:pt x="28" y="74"/>
                      <a:pt x="28" y="74"/>
                    </a:cubicBezTo>
                    <a:cubicBezTo>
                      <a:pt x="22" y="72"/>
                      <a:pt x="22" y="72"/>
                      <a:pt x="22" y="72"/>
                    </a:cubicBezTo>
                    <a:cubicBezTo>
                      <a:pt x="20" y="71"/>
                      <a:pt x="20" y="71"/>
                      <a:pt x="20" y="71"/>
                    </a:cubicBezTo>
                    <a:cubicBezTo>
                      <a:pt x="17" y="73"/>
                      <a:pt x="17" y="73"/>
                      <a:pt x="17" y="73"/>
                    </a:cubicBezTo>
                    <a:cubicBezTo>
                      <a:pt x="18" y="75"/>
                      <a:pt x="18" y="75"/>
                      <a:pt x="18" y="75"/>
                    </a:cubicBezTo>
                    <a:cubicBezTo>
                      <a:pt x="17" y="76"/>
                      <a:pt x="17" y="76"/>
                      <a:pt x="17" y="76"/>
                    </a:cubicBezTo>
                    <a:cubicBezTo>
                      <a:pt x="15" y="74"/>
                      <a:pt x="15" y="74"/>
                      <a:pt x="15" y="74"/>
                    </a:cubicBezTo>
                    <a:cubicBezTo>
                      <a:pt x="14" y="74"/>
                      <a:pt x="14" y="74"/>
                      <a:pt x="14" y="74"/>
                    </a:cubicBezTo>
                    <a:cubicBezTo>
                      <a:pt x="14" y="76"/>
                      <a:pt x="14" y="76"/>
                      <a:pt x="14" y="76"/>
                    </a:cubicBezTo>
                    <a:cubicBezTo>
                      <a:pt x="14" y="78"/>
                      <a:pt x="14" y="78"/>
                      <a:pt x="14" y="78"/>
                    </a:cubicBezTo>
                    <a:cubicBezTo>
                      <a:pt x="16" y="80"/>
                      <a:pt x="16" y="80"/>
                      <a:pt x="16" y="80"/>
                    </a:cubicBezTo>
                    <a:cubicBezTo>
                      <a:pt x="19" y="81"/>
                      <a:pt x="19" y="81"/>
                      <a:pt x="19" y="81"/>
                    </a:cubicBezTo>
                    <a:cubicBezTo>
                      <a:pt x="18" y="83"/>
                      <a:pt x="18" y="83"/>
                      <a:pt x="18" y="83"/>
                    </a:cubicBezTo>
                    <a:cubicBezTo>
                      <a:pt x="20" y="87"/>
                      <a:pt x="20" y="87"/>
                      <a:pt x="20" y="87"/>
                    </a:cubicBezTo>
                    <a:cubicBezTo>
                      <a:pt x="18" y="87"/>
                      <a:pt x="18" y="87"/>
                      <a:pt x="18" y="87"/>
                    </a:cubicBezTo>
                    <a:cubicBezTo>
                      <a:pt x="17" y="84"/>
                      <a:pt x="17" y="84"/>
                      <a:pt x="17" y="84"/>
                    </a:cubicBezTo>
                    <a:cubicBezTo>
                      <a:pt x="15" y="84"/>
                      <a:pt x="15" y="84"/>
                      <a:pt x="15" y="84"/>
                    </a:cubicBezTo>
                    <a:cubicBezTo>
                      <a:pt x="14" y="88"/>
                      <a:pt x="14" y="88"/>
                      <a:pt x="14" y="88"/>
                    </a:cubicBezTo>
                    <a:cubicBezTo>
                      <a:pt x="14" y="90"/>
                      <a:pt x="14" y="90"/>
                      <a:pt x="14" y="90"/>
                    </a:cubicBezTo>
                    <a:cubicBezTo>
                      <a:pt x="13" y="92"/>
                      <a:pt x="13" y="92"/>
                      <a:pt x="13" y="92"/>
                    </a:cubicBezTo>
                    <a:cubicBezTo>
                      <a:pt x="13" y="96"/>
                      <a:pt x="13" y="96"/>
                      <a:pt x="13" y="96"/>
                    </a:cubicBezTo>
                    <a:cubicBezTo>
                      <a:pt x="15" y="98"/>
                      <a:pt x="15" y="98"/>
                      <a:pt x="15" y="98"/>
                    </a:cubicBezTo>
                    <a:cubicBezTo>
                      <a:pt x="18" y="98"/>
                      <a:pt x="18" y="98"/>
                      <a:pt x="18" y="98"/>
                    </a:cubicBezTo>
                    <a:cubicBezTo>
                      <a:pt x="20" y="100"/>
                      <a:pt x="20" y="100"/>
                      <a:pt x="20" y="100"/>
                    </a:cubicBezTo>
                    <a:cubicBezTo>
                      <a:pt x="22" y="100"/>
                      <a:pt x="22" y="100"/>
                      <a:pt x="22" y="100"/>
                    </a:cubicBezTo>
                    <a:cubicBezTo>
                      <a:pt x="23" y="97"/>
                      <a:pt x="23" y="97"/>
                      <a:pt x="23" y="97"/>
                    </a:cubicBezTo>
                    <a:cubicBezTo>
                      <a:pt x="28" y="95"/>
                      <a:pt x="28" y="95"/>
                      <a:pt x="28" y="95"/>
                    </a:cubicBezTo>
                    <a:cubicBezTo>
                      <a:pt x="25" y="98"/>
                      <a:pt x="25" y="98"/>
                      <a:pt x="25" y="98"/>
                    </a:cubicBezTo>
                    <a:cubicBezTo>
                      <a:pt x="25" y="101"/>
                      <a:pt x="25" y="101"/>
                      <a:pt x="25" y="101"/>
                    </a:cubicBezTo>
                    <a:cubicBezTo>
                      <a:pt x="28" y="101"/>
                      <a:pt x="28" y="101"/>
                      <a:pt x="28" y="101"/>
                    </a:cubicBezTo>
                    <a:cubicBezTo>
                      <a:pt x="30" y="98"/>
                      <a:pt x="30" y="98"/>
                      <a:pt x="30" y="98"/>
                    </a:cubicBezTo>
                    <a:cubicBezTo>
                      <a:pt x="32" y="100"/>
                      <a:pt x="32" y="100"/>
                      <a:pt x="32" y="100"/>
                    </a:cubicBezTo>
                    <a:cubicBezTo>
                      <a:pt x="32" y="104"/>
                      <a:pt x="32" y="104"/>
                      <a:pt x="32" y="104"/>
                    </a:cubicBezTo>
                    <a:cubicBezTo>
                      <a:pt x="42" y="104"/>
                      <a:pt x="42" y="104"/>
                      <a:pt x="42" y="104"/>
                    </a:cubicBezTo>
                    <a:cubicBezTo>
                      <a:pt x="44" y="100"/>
                      <a:pt x="44" y="100"/>
                      <a:pt x="44" y="100"/>
                    </a:cubicBezTo>
                    <a:cubicBezTo>
                      <a:pt x="43" y="98"/>
                      <a:pt x="43" y="98"/>
                      <a:pt x="43" y="98"/>
                    </a:cubicBezTo>
                    <a:cubicBezTo>
                      <a:pt x="44" y="94"/>
                      <a:pt x="44" y="94"/>
                      <a:pt x="44" y="94"/>
                    </a:cubicBezTo>
                    <a:cubicBezTo>
                      <a:pt x="45" y="92"/>
                      <a:pt x="45" y="92"/>
                      <a:pt x="45" y="92"/>
                    </a:cubicBezTo>
                    <a:cubicBezTo>
                      <a:pt x="46" y="94"/>
                      <a:pt x="46" y="94"/>
                      <a:pt x="46" y="94"/>
                    </a:cubicBezTo>
                    <a:cubicBezTo>
                      <a:pt x="46" y="98"/>
                      <a:pt x="46" y="98"/>
                      <a:pt x="46" y="98"/>
                    </a:cubicBezTo>
                    <a:cubicBezTo>
                      <a:pt x="48" y="103"/>
                      <a:pt x="48" y="103"/>
                      <a:pt x="48" y="103"/>
                    </a:cubicBezTo>
                    <a:cubicBezTo>
                      <a:pt x="50" y="101"/>
                      <a:pt x="50" y="101"/>
                      <a:pt x="50" y="101"/>
                    </a:cubicBezTo>
                    <a:cubicBezTo>
                      <a:pt x="50" y="97"/>
                      <a:pt x="50" y="97"/>
                      <a:pt x="50" y="97"/>
                    </a:cubicBezTo>
                    <a:cubicBezTo>
                      <a:pt x="50" y="95"/>
                      <a:pt x="50" y="95"/>
                      <a:pt x="50" y="95"/>
                    </a:cubicBezTo>
                    <a:cubicBezTo>
                      <a:pt x="51" y="93"/>
                      <a:pt x="51" y="93"/>
                      <a:pt x="51" y="93"/>
                    </a:cubicBezTo>
                    <a:cubicBezTo>
                      <a:pt x="52" y="90"/>
                      <a:pt x="52" y="90"/>
                      <a:pt x="52" y="90"/>
                    </a:cubicBezTo>
                    <a:cubicBezTo>
                      <a:pt x="49" y="91"/>
                      <a:pt x="49" y="91"/>
                      <a:pt x="49" y="91"/>
                    </a:cubicBezTo>
                    <a:cubicBezTo>
                      <a:pt x="47" y="90"/>
                      <a:pt x="47" y="90"/>
                      <a:pt x="47" y="90"/>
                    </a:cubicBezTo>
                    <a:cubicBezTo>
                      <a:pt x="48" y="86"/>
                      <a:pt x="48" y="86"/>
                      <a:pt x="48" y="86"/>
                    </a:cubicBezTo>
                    <a:cubicBezTo>
                      <a:pt x="51" y="85"/>
                      <a:pt x="51" y="85"/>
                      <a:pt x="51" y="85"/>
                    </a:cubicBezTo>
                    <a:cubicBezTo>
                      <a:pt x="53" y="82"/>
                      <a:pt x="53" y="82"/>
                      <a:pt x="53" y="82"/>
                    </a:cubicBezTo>
                    <a:cubicBezTo>
                      <a:pt x="55" y="81"/>
                      <a:pt x="55" y="81"/>
                      <a:pt x="55" y="81"/>
                    </a:cubicBezTo>
                    <a:cubicBezTo>
                      <a:pt x="56" y="78"/>
                      <a:pt x="56" y="78"/>
                      <a:pt x="56" y="78"/>
                    </a:cubicBezTo>
                    <a:cubicBezTo>
                      <a:pt x="57" y="77"/>
                      <a:pt x="57" y="77"/>
                      <a:pt x="57" y="77"/>
                    </a:cubicBezTo>
                    <a:cubicBezTo>
                      <a:pt x="60" y="78"/>
                      <a:pt x="60" y="78"/>
                      <a:pt x="60" y="78"/>
                    </a:cubicBezTo>
                    <a:cubicBezTo>
                      <a:pt x="60" y="80"/>
                      <a:pt x="60" y="80"/>
                      <a:pt x="60" y="80"/>
                    </a:cubicBezTo>
                    <a:cubicBezTo>
                      <a:pt x="60" y="83"/>
                      <a:pt x="60" y="83"/>
                      <a:pt x="60" y="83"/>
                    </a:cubicBezTo>
                    <a:cubicBezTo>
                      <a:pt x="61" y="81"/>
                      <a:pt x="61" y="81"/>
                      <a:pt x="61" y="81"/>
                    </a:cubicBezTo>
                    <a:cubicBezTo>
                      <a:pt x="65" y="73"/>
                      <a:pt x="65" y="73"/>
                      <a:pt x="65" y="73"/>
                    </a:cubicBezTo>
                    <a:cubicBezTo>
                      <a:pt x="66" y="71"/>
                      <a:pt x="66" y="71"/>
                      <a:pt x="66" y="71"/>
                    </a:cubicBezTo>
                    <a:cubicBezTo>
                      <a:pt x="62" y="68"/>
                      <a:pt x="62" y="68"/>
                      <a:pt x="62" y="68"/>
                    </a:cubicBezTo>
                    <a:cubicBezTo>
                      <a:pt x="61" y="67"/>
                      <a:pt x="61" y="67"/>
                      <a:pt x="61" y="67"/>
                    </a:cubicBezTo>
                    <a:cubicBezTo>
                      <a:pt x="63" y="65"/>
                      <a:pt x="63" y="65"/>
                      <a:pt x="63" y="65"/>
                    </a:cubicBezTo>
                    <a:cubicBezTo>
                      <a:pt x="65" y="65"/>
                      <a:pt x="65" y="65"/>
                      <a:pt x="65" y="65"/>
                    </a:cubicBezTo>
                    <a:cubicBezTo>
                      <a:pt x="68" y="65"/>
                      <a:pt x="68" y="65"/>
                      <a:pt x="68" y="65"/>
                    </a:cubicBezTo>
                    <a:cubicBezTo>
                      <a:pt x="69" y="62"/>
                      <a:pt x="69" y="62"/>
                      <a:pt x="69" y="62"/>
                    </a:cubicBezTo>
                    <a:cubicBezTo>
                      <a:pt x="69" y="59"/>
                      <a:pt x="69" y="59"/>
                      <a:pt x="69" y="59"/>
                    </a:cubicBezTo>
                    <a:cubicBezTo>
                      <a:pt x="72" y="55"/>
                      <a:pt x="72" y="55"/>
                      <a:pt x="72" y="55"/>
                    </a:cubicBezTo>
                    <a:cubicBezTo>
                      <a:pt x="73" y="52"/>
                      <a:pt x="73" y="52"/>
                      <a:pt x="73" y="52"/>
                    </a:cubicBezTo>
                    <a:cubicBezTo>
                      <a:pt x="77" y="47"/>
                      <a:pt x="77" y="47"/>
                      <a:pt x="77" y="47"/>
                    </a:cubicBezTo>
                    <a:cubicBezTo>
                      <a:pt x="81" y="45"/>
                      <a:pt x="81" y="45"/>
                      <a:pt x="81" y="45"/>
                    </a:cubicBezTo>
                    <a:cubicBezTo>
                      <a:pt x="82" y="42"/>
                      <a:pt x="82" y="42"/>
                      <a:pt x="82" y="42"/>
                    </a:cubicBezTo>
                    <a:cubicBezTo>
                      <a:pt x="81" y="37"/>
                      <a:pt x="81" y="37"/>
                      <a:pt x="81" y="37"/>
                    </a:cubicBezTo>
                    <a:cubicBezTo>
                      <a:pt x="84" y="30"/>
                      <a:pt x="84" y="30"/>
                      <a:pt x="84" y="30"/>
                    </a:cubicBezTo>
                    <a:cubicBezTo>
                      <a:pt x="88" y="28"/>
                      <a:pt x="88" y="28"/>
                      <a:pt x="88" y="28"/>
                    </a:cubicBezTo>
                    <a:cubicBezTo>
                      <a:pt x="89" y="23"/>
                      <a:pt x="89" y="23"/>
                      <a:pt x="89" y="23"/>
                    </a:cubicBezTo>
                    <a:cubicBezTo>
                      <a:pt x="87" y="20"/>
                      <a:pt x="87" y="20"/>
                      <a:pt x="87" y="20"/>
                    </a:cubicBezTo>
                    <a:cubicBezTo>
                      <a:pt x="84" y="18"/>
                      <a:pt x="84" y="18"/>
                      <a:pt x="84" y="18"/>
                    </a:cubicBezTo>
                    <a:cubicBezTo>
                      <a:pt x="82" y="14"/>
                      <a:pt x="82" y="14"/>
                      <a:pt x="82" y="14"/>
                    </a:cubicBezTo>
                    <a:cubicBezTo>
                      <a:pt x="84" y="14"/>
                      <a:pt x="84" y="14"/>
                      <a:pt x="84" y="14"/>
                    </a:cubicBezTo>
                    <a:cubicBezTo>
                      <a:pt x="85" y="12"/>
                      <a:pt x="85" y="12"/>
                      <a:pt x="85" y="12"/>
                    </a:cubicBezTo>
                    <a:cubicBezTo>
                      <a:pt x="84" y="11"/>
                      <a:pt x="84" y="11"/>
                      <a:pt x="84" y="11"/>
                    </a:cubicBezTo>
                    <a:cubicBezTo>
                      <a:pt x="85" y="8"/>
                      <a:pt x="85" y="8"/>
                      <a:pt x="85" y="8"/>
                    </a:cubicBezTo>
                    <a:cubicBezTo>
                      <a:pt x="83" y="5"/>
                      <a:pt x="83" y="5"/>
                      <a:pt x="83" y="5"/>
                    </a:cubicBezTo>
                    <a:cubicBezTo>
                      <a:pt x="81" y="5"/>
                      <a:pt x="81" y="5"/>
                      <a:pt x="81" y="5"/>
                    </a:cubicBezTo>
                    <a:cubicBezTo>
                      <a:pt x="82" y="6"/>
                      <a:pt x="82" y="6"/>
                      <a:pt x="82" y="6"/>
                    </a:cubicBezTo>
                    <a:cubicBezTo>
                      <a:pt x="82" y="10"/>
                      <a:pt x="82" y="10"/>
                      <a:pt x="82" y="10"/>
                    </a:cubicBezTo>
                    <a:cubicBezTo>
                      <a:pt x="79" y="11"/>
                      <a:pt x="79" y="11"/>
                      <a:pt x="79" y="11"/>
                    </a:cubicBezTo>
                    <a:cubicBezTo>
                      <a:pt x="76" y="8"/>
                      <a:pt x="76" y="8"/>
                      <a:pt x="76" y="8"/>
                    </a:cubicBezTo>
                    <a:cubicBezTo>
                      <a:pt x="74" y="11"/>
                      <a:pt x="74" y="11"/>
                      <a:pt x="74" y="11"/>
                    </a:cubicBezTo>
                    <a:cubicBezTo>
                      <a:pt x="74" y="18"/>
                      <a:pt x="74" y="18"/>
                      <a:pt x="74" y="18"/>
                    </a:cubicBezTo>
                    <a:cubicBezTo>
                      <a:pt x="72" y="20"/>
                      <a:pt x="72" y="20"/>
                      <a:pt x="72" y="20"/>
                    </a:cubicBezTo>
                    <a:cubicBezTo>
                      <a:pt x="70" y="19"/>
                      <a:pt x="70" y="19"/>
                      <a:pt x="70" y="19"/>
                    </a:cubicBezTo>
                    <a:cubicBezTo>
                      <a:pt x="69" y="21"/>
                      <a:pt x="69" y="21"/>
                      <a:pt x="69" y="21"/>
                    </a:cubicBezTo>
                    <a:cubicBezTo>
                      <a:pt x="67" y="22"/>
                      <a:pt x="67" y="22"/>
                      <a:pt x="67" y="22"/>
                    </a:cubicBezTo>
                    <a:cubicBezTo>
                      <a:pt x="67" y="18"/>
                      <a:pt x="67" y="18"/>
                      <a:pt x="67" y="18"/>
                    </a:cubicBezTo>
                    <a:cubicBezTo>
                      <a:pt x="69" y="15"/>
                      <a:pt x="69" y="15"/>
                      <a:pt x="69" y="15"/>
                    </a:cubicBezTo>
                    <a:cubicBezTo>
                      <a:pt x="70" y="6"/>
                      <a:pt x="70" y="6"/>
                      <a:pt x="70" y="6"/>
                    </a:cubicBezTo>
                    <a:cubicBezTo>
                      <a:pt x="68" y="4"/>
                      <a:pt x="68" y="4"/>
                      <a:pt x="68" y="4"/>
                    </a:cubicBezTo>
                    <a:cubicBezTo>
                      <a:pt x="66" y="5"/>
                      <a:pt x="66" y="5"/>
                      <a:pt x="66" y="5"/>
                    </a:cubicBezTo>
                    <a:cubicBezTo>
                      <a:pt x="63" y="3"/>
                      <a:pt x="63" y="3"/>
                      <a:pt x="63" y="3"/>
                    </a:cubicBezTo>
                    <a:cubicBezTo>
                      <a:pt x="62" y="0"/>
                      <a:pt x="62" y="0"/>
                      <a:pt x="62" y="0"/>
                    </a:cubicBezTo>
                    <a:cubicBezTo>
                      <a:pt x="62" y="0"/>
                      <a:pt x="60" y="0"/>
                      <a:pt x="60" y="0"/>
                    </a:cubicBezTo>
                    <a:cubicBezTo>
                      <a:pt x="59" y="0"/>
                      <a:pt x="56" y="3"/>
                      <a:pt x="56" y="3"/>
                    </a:cubicBezTo>
                    <a:cubicBezTo>
                      <a:pt x="53" y="2"/>
                      <a:pt x="53" y="2"/>
                      <a:pt x="53" y="2"/>
                    </a:cubicBezTo>
                    <a:cubicBezTo>
                      <a:pt x="51" y="5"/>
                      <a:pt x="51" y="5"/>
                      <a:pt x="51" y="5"/>
                    </a:cubicBezTo>
                    <a:cubicBezTo>
                      <a:pt x="48" y="5"/>
                      <a:pt x="48" y="5"/>
                      <a:pt x="48" y="5"/>
                    </a:cubicBezTo>
                    <a:cubicBezTo>
                      <a:pt x="46" y="7"/>
                      <a:pt x="46" y="7"/>
                      <a:pt x="46" y="7"/>
                    </a:cubicBezTo>
                    <a:cubicBezTo>
                      <a:pt x="46" y="13"/>
                      <a:pt x="46" y="13"/>
                      <a:pt x="46" y="13"/>
                    </a:cubicBezTo>
                    <a:cubicBezTo>
                      <a:pt x="45" y="15"/>
                      <a:pt x="45" y="15"/>
                      <a:pt x="45" y="15"/>
                    </a:cubicBezTo>
                    <a:cubicBezTo>
                      <a:pt x="46" y="20"/>
                      <a:pt x="46" y="20"/>
                      <a:pt x="46" y="20"/>
                    </a:cubicBezTo>
                    <a:cubicBezTo>
                      <a:pt x="49" y="25"/>
                      <a:pt x="49" y="25"/>
                      <a:pt x="49" y="25"/>
                    </a:cubicBezTo>
                    <a:cubicBezTo>
                      <a:pt x="50" y="28"/>
                      <a:pt x="50" y="28"/>
                      <a:pt x="50" y="28"/>
                    </a:cubicBezTo>
                    <a:cubicBezTo>
                      <a:pt x="47" y="26"/>
                      <a:pt x="47" y="26"/>
                      <a:pt x="47" y="26"/>
                    </a:cubicBezTo>
                    <a:cubicBezTo>
                      <a:pt x="44" y="25"/>
                      <a:pt x="44" y="25"/>
                      <a:pt x="44" y="25"/>
                    </a:cubicBezTo>
                    <a:cubicBezTo>
                      <a:pt x="43" y="27"/>
                      <a:pt x="43" y="27"/>
                      <a:pt x="43" y="27"/>
                    </a:cubicBezTo>
                    <a:cubicBezTo>
                      <a:pt x="49" y="32"/>
                      <a:pt x="49" y="32"/>
                      <a:pt x="49" y="32"/>
                    </a:cubicBezTo>
                    <a:cubicBezTo>
                      <a:pt x="49" y="35"/>
                      <a:pt x="49" y="35"/>
                      <a:pt x="49" y="35"/>
                    </a:cubicBezTo>
                    <a:cubicBezTo>
                      <a:pt x="46" y="36"/>
                      <a:pt x="46" y="36"/>
                      <a:pt x="46" y="36"/>
                    </a:cubicBezTo>
                    <a:cubicBezTo>
                      <a:pt x="45" y="43"/>
                      <a:pt x="45" y="43"/>
                      <a:pt x="45" y="43"/>
                    </a:cubicBezTo>
                    <a:cubicBezTo>
                      <a:pt x="47" y="46"/>
                      <a:pt x="47" y="46"/>
                      <a:pt x="47" y="46"/>
                    </a:cubicBezTo>
                    <a:cubicBezTo>
                      <a:pt x="43" y="49"/>
                      <a:pt x="43" y="49"/>
                      <a:pt x="43" y="49"/>
                    </a:cubicBezTo>
                    <a:cubicBezTo>
                      <a:pt x="40" y="46"/>
                      <a:pt x="40" y="46"/>
                      <a:pt x="40" y="46"/>
                    </a:cubicBezTo>
                    <a:cubicBezTo>
                      <a:pt x="39" y="44"/>
                      <a:pt x="39" y="44"/>
                      <a:pt x="39" y="44"/>
                    </a:cubicBezTo>
                    <a:cubicBezTo>
                      <a:pt x="40" y="40"/>
                      <a:pt x="40" y="40"/>
                      <a:pt x="40" y="40"/>
                    </a:cubicBezTo>
                    <a:cubicBezTo>
                      <a:pt x="39" y="28"/>
                      <a:pt x="39" y="28"/>
                      <a:pt x="39" y="28"/>
                    </a:cubicBezTo>
                    <a:cubicBezTo>
                      <a:pt x="37" y="26"/>
                      <a:pt x="37" y="26"/>
                      <a:pt x="37" y="26"/>
                    </a:cubicBezTo>
                    <a:cubicBezTo>
                      <a:pt x="36" y="22"/>
                      <a:pt x="36" y="22"/>
                      <a:pt x="36" y="22"/>
                    </a:cubicBezTo>
                    <a:cubicBezTo>
                      <a:pt x="37" y="21"/>
                      <a:pt x="37" y="21"/>
                      <a:pt x="37" y="21"/>
                    </a:cubicBezTo>
                    <a:cubicBezTo>
                      <a:pt x="37" y="17"/>
                      <a:pt x="37" y="17"/>
                      <a:pt x="37" y="17"/>
                    </a:cubicBezTo>
                    <a:cubicBezTo>
                      <a:pt x="35" y="15"/>
                      <a:pt x="35" y="15"/>
                      <a:pt x="35" y="15"/>
                    </a:cubicBezTo>
                    <a:cubicBezTo>
                      <a:pt x="35" y="11"/>
                      <a:pt x="35" y="11"/>
                      <a:pt x="35" y="11"/>
                    </a:cubicBezTo>
                    <a:cubicBezTo>
                      <a:pt x="33" y="10"/>
                      <a:pt x="33" y="10"/>
                      <a:pt x="33" y="10"/>
                    </a:cubicBezTo>
                    <a:lnTo>
                      <a:pt x="29"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5" name="Freeform 1134">
                <a:extLst>
                  <a:ext uri="{FF2B5EF4-FFF2-40B4-BE49-F238E27FC236}">
                    <a16:creationId xmlns:a16="http://schemas.microsoft.com/office/drawing/2014/main" id="{C02BAAE7-8DB8-584E-BB31-A700F8D93DFE}"/>
                  </a:ext>
                </a:extLst>
              </p:cNvPr>
              <p:cNvSpPr>
                <a:spLocks/>
              </p:cNvSpPr>
              <p:nvPr/>
            </p:nvSpPr>
            <p:spPr bwMode="auto">
              <a:xfrm>
                <a:off x="2634" y="828"/>
                <a:ext cx="6" cy="6"/>
              </a:xfrm>
              <a:custGeom>
                <a:avLst/>
                <a:gdLst>
                  <a:gd name="T0" fmla="*/ 4 w 6"/>
                  <a:gd name="T1" fmla="*/ 4 h 6"/>
                  <a:gd name="T2" fmla="*/ 4 w 6"/>
                  <a:gd name="T3" fmla="*/ 2 h 6"/>
                  <a:gd name="T4" fmla="*/ 6 w 6"/>
                  <a:gd name="T5" fmla="*/ 0 h 6"/>
                  <a:gd name="T6" fmla="*/ 4 w 6"/>
                  <a:gd name="T7" fmla="*/ 0 h 6"/>
                  <a:gd name="T8" fmla="*/ 1 w 6"/>
                  <a:gd name="T9" fmla="*/ 2 h 6"/>
                  <a:gd name="T10" fmla="*/ 0 w 6"/>
                  <a:gd name="T11" fmla="*/ 6 h 6"/>
                  <a:gd name="T12" fmla="*/ 1 w 6"/>
                  <a:gd name="T13" fmla="*/ 6 h 6"/>
                  <a:gd name="T14" fmla="*/ 4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4"/>
                    </a:moveTo>
                    <a:lnTo>
                      <a:pt x="4" y="2"/>
                    </a:lnTo>
                    <a:lnTo>
                      <a:pt x="6" y="0"/>
                    </a:lnTo>
                    <a:lnTo>
                      <a:pt x="4" y="0"/>
                    </a:lnTo>
                    <a:lnTo>
                      <a:pt x="1" y="2"/>
                    </a:lnTo>
                    <a:lnTo>
                      <a:pt x="0" y="6"/>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6" name="Freeform 1135">
                <a:extLst>
                  <a:ext uri="{FF2B5EF4-FFF2-40B4-BE49-F238E27FC236}">
                    <a16:creationId xmlns:a16="http://schemas.microsoft.com/office/drawing/2014/main" id="{C87044F1-0CD2-0945-A7CA-4428D7D3E2D3}"/>
                  </a:ext>
                </a:extLst>
              </p:cNvPr>
              <p:cNvSpPr>
                <a:spLocks/>
              </p:cNvSpPr>
              <p:nvPr/>
            </p:nvSpPr>
            <p:spPr bwMode="auto">
              <a:xfrm>
                <a:off x="2623" y="763"/>
                <a:ext cx="60" cy="105"/>
              </a:xfrm>
              <a:custGeom>
                <a:avLst/>
                <a:gdLst>
                  <a:gd name="T0" fmla="*/ 5 w 60"/>
                  <a:gd name="T1" fmla="*/ 62 h 105"/>
                  <a:gd name="T2" fmla="*/ 8 w 60"/>
                  <a:gd name="T3" fmla="*/ 60 h 105"/>
                  <a:gd name="T4" fmla="*/ 17 w 60"/>
                  <a:gd name="T5" fmla="*/ 61 h 105"/>
                  <a:gd name="T6" fmla="*/ 22 w 60"/>
                  <a:gd name="T7" fmla="*/ 61 h 105"/>
                  <a:gd name="T8" fmla="*/ 20 w 60"/>
                  <a:gd name="T9" fmla="*/ 64 h 105"/>
                  <a:gd name="T10" fmla="*/ 19 w 60"/>
                  <a:gd name="T11" fmla="*/ 70 h 105"/>
                  <a:gd name="T12" fmla="*/ 26 w 60"/>
                  <a:gd name="T13" fmla="*/ 72 h 105"/>
                  <a:gd name="T14" fmla="*/ 30 w 60"/>
                  <a:gd name="T15" fmla="*/ 77 h 105"/>
                  <a:gd name="T16" fmla="*/ 30 w 60"/>
                  <a:gd name="T17" fmla="*/ 81 h 105"/>
                  <a:gd name="T18" fmla="*/ 26 w 60"/>
                  <a:gd name="T19" fmla="*/ 95 h 105"/>
                  <a:gd name="T20" fmla="*/ 29 w 60"/>
                  <a:gd name="T21" fmla="*/ 104 h 105"/>
                  <a:gd name="T22" fmla="*/ 33 w 60"/>
                  <a:gd name="T23" fmla="*/ 103 h 105"/>
                  <a:gd name="T24" fmla="*/ 36 w 60"/>
                  <a:gd name="T25" fmla="*/ 105 h 105"/>
                  <a:gd name="T26" fmla="*/ 40 w 60"/>
                  <a:gd name="T27" fmla="*/ 99 h 105"/>
                  <a:gd name="T28" fmla="*/ 44 w 60"/>
                  <a:gd name="T29" fmla="*/ 94 h 105"/>
                  <a:gd name="T30" fmla="*/ 46 w 60"/>
                  <a:gd name="T31" fmla="*/ 84 h 105"/>
                  <a:gd name="T32" fmla="*/ 47 w 60"/>
                  <a:gd name="T33" fmla="*/ 79 h 105"/>
                  <a:gd name="T34" fmla="*/ 48 w 60"/>
                  <a:gd name="T35" fmla="*/ 75 h 105"/>
                  <a:gd name="T36" fmla="*/ 52 w 60"/>
                  <a:gd name="T37" fmla="*/ 71 h 105"/>
                  <a:gd name="T38" fmla="*/ 57 w 60"/>
                  <a:gd name="T39" fmla="*/ 65 h 105"/>
                  <a:gd name="T40" fmla="*/ 57 w 60"/>
                  <a:gd name="T41" fmla="*/ 58 h 105"/>
                  <a:gd name="T42" fmla="*/ 60 w 60"/>
                  <a:gd name="T43" fmla="*/ 53 h 105"/>
                  <a:gd name="T44" fmla="*/ 59 w 60"/>
                  <a:gd name="T45" fmla="*/ 46 h 105"/>
                  <a:gd name="T46" fmla="*/ 54 w 60"/>
                  <a:gd name="T47" fmla="*/ 45 h 105"/>
                  <a:gd name="T48" fmla="*/ 50 w 60"/>
                  <a:gd name="T49" fmla="*/ 43 h 105"/>
                  <a:gd name="T50" fmla="*/ 56 w 60"/>
                  <a:gd name="T51" fmla="*/ 38 h 105"/>
                  <a:gd name="T52" fmla="*/ 54 w 60"/>
                  <a:gd name="T53" fmla="*/ 34 h 105"/>
                  <a:gd name="T54" fmla="*/ 55 w 60"/>
                  <a:gd name="T55" fmla="*/ 27 h 105"/>
                  <a:gd name="T56" fmla="*/ 50 w 60"/>
                  <a:gd name="T57" fmla="*/ 23 h 105"/>
                  <a:gd name="T58" fmla="*/ 43 w 60"/>
                  <a:gd name="T59" fmla="*/ 27 h 105"/>
                  <a:gd name="T60" fmla="*/ 40 w 60"/>
                  <a:gd name="T61" fmla="*/ 33 h 105"/>
                  <a:gd name="T62" fmla="*/ 38 w 60"/>
                  <a:gd name="T63" fmla="*/ 29 h 105"/>
                  <a:gd name="T64" fmla="*/ 43 w 60"/>
                  <a:gd name="T65" fmla="*/ 25 h 105"/>
                  <a:gd name="T66" fmla="*/ 43 w 60"/>
                  <a:gd name="T67" fmla="*/ 15 h 105"/>
                  <a:gd name="T68" fmla="*/ 41 w 60"/>
                  <a:gd name="T69" fmla="*/ 8 h 105"/>
                  <a:gd name="T70" fmla="*/ 36 w 60"/>
                  <a:gd name="T71" fmla="*/ 4 h 105"/>
                  <a:gd name="T72" fmla="*/ 31 w 60"/>
                  <a:gd name="T73" fmla="*/ 4 h 105"/>
                  <a:gd name="T74" fmla="*/ 26 w 60"/>
                  <a:gd name="T75" fmla="*/ 7 h 105"/>
                  <a:gd name="T76" fmla="*/ 24 w 60"/>
                  <a:gd name="T77" fmla="*/ 0 h 105"/>
                  <a:gd name="T78" fmla="*/ 21 w 60"/>
                  <a:gd name="T79" fmla="*/ 5 h 105"/>
                  <a:gd name="T80" fmla="*/ 17 w 60"/>
                  <a:gd name="T81" fmla="*/ 11 h 105"/>
                  <a:gd name="T82" fmla="*/ 15 w 60"/>
                  <a:gd name="T83" fmla="*/ 18 h 105"/>
                  <a:gd name="T84" fmla="*/ 18 w 60"/>
                  <a:gd name="T85" fmla="*/ 19 h 105"/>
                  <a:gd name="T86" fmla="*/ 22 w 60"/>
                  <a:gd name="T87" fmla="*/ 19 h 105"/>
                  <a:gd name="T88" fmla="*/ 15 w 60"/>
                  <a:gd name="T89" fmla="*/ 25 h 105"/>
                  <a:gd name="T90" fmla="*/ 13 w 60"/>
                  <a:gd name="T91" fmla="*/ 31 h 105"/>
                  <a:gd name="T92" fmla="*/ 21 w 60"/>
                  <a:gd name="T93" fmla="*/ 25 h 105"/>
                  <a:gd name="T94" fmla="*/ 24 w 60"/>
                  <a:gd name="T95" fmla="*/ 23 h 105"/>
                  <a:gd name="T96" fmla="*/ 25 w 60"/>
                  <a:gd name="T97" fmla="*/ 30 h 105"/>
                  <a:gd name="T98" fmla="*/ 20 w 60"/>
                  <a:gd name="T99" fmla="*/ 33 h 105"/>
                  <a:gd name="T100" fmla="*/ 20 w 60"/>
                  <a:gd name="T101" fmla="*/ 38 h 105"/>
                  <a:gd name="T102" fmla="*/ 26 w 60"/>
                  <a:gd name="T103" fmla="*/ 39 h 105"/>
                  <a:gd name="T104" fmla="*/ 19 w 60"/>
                  <a:gd name="T105" fmla="*/ 43 h 105"/>
                  <a:gd name="T106" fmla="*/ 17 w 60"/>
                  <a:gd name="T107" fmla="*/ 44 h 105"/>
                  <a:gd name="T108" fmla="*/ 19 w 60"/>
                  <a:gd name="T109" fmla="*/ 48 h 105"/>
                  <a:gd name="T110" fmla="*/ 14 w 60"/>
                  <a:gd name="T111" fmla="*/ 53 h 105"/>
                  <a:gd name="T112" fmla="*/ 10 w 60"/>
                  <a:gd name="T113" fmla="*/ 46 h 105"/>
                  <a:gd name="T114" fmla="*/ 2 w 60"/>
                  <a:gd name="T115" fmla="*/ 46 h 105"/>
                  <a:gd name="T116" fmla="*/ 0 w 60"/>
                  <a:gd name="T117" fmla="*/ 53 h 105"/>
                  <a:gd name="T118" fmla="*/ 2 w 60"/>
                  <a:gd name="T119"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05">
                    <a:moveTo>
                      <a:pt x="2" y="61"/>
                    </a:moveTo>
                    <a:lnTo>
                      <a:pt x="5" y="62"/>
                    </a:lnTo>
                    <a:lnTo>
                      <a:pt x="6" y="60"/>
                    </a:lnTo>
                    <a:lnTo>
                      <a:pt x="8" y="60"/>
                    </a:lnTo>
                    <a:lnTo>
                      <a:pt x="13" y="61"/>
                    </a:lnTo>
                    <a:lnTo>
                      <a:pt x="17" y="61"/>
                    </a:lnTo>
                    <a:lnTo>
                      <a:pt x="18" y="63"/>
                    </a:lnTo>
                    <a:lnTo>
                      <a:pt x="22" y="61"/>
                    </a:lnTo>
                    <a:lnTo>
                      <a:pt x="22" y="64"/>
                    </a:lnTo>
                    <a:lnTo>
                      <a:pt x="20" y="64"/>
                    </a:lnTo>
                    <a:lnTo>
                      <a:pt x="19" y="67"/>
                    </a:lnTo>
                    <a:lnTo>
                      <a:pt x="19" y="70"/>
                    </a:lnTo>
                    <a:lnTo>
                      <a:pt x="23" y="69"/>
                    </a:lnTo>
                    <a:lnTo>
                      <a:pt x="26" y="72"/>
                    </a:lnTo>
                    <a:lnTo>
                      <a:pt x="28" y="77"/>
                    </a:lnTo>
                    <a:lnTo>
                      <a:pt x="30" y="77"/>
                    </a:lnTo>
                    <a:lnTo>
                      <a:pt x="31" y="79"/>
                    </a:lnTo>
                    <a:lnTo>
                      <a:pt x="30" y="81"/>
                    </a:lnTo>
                    <a:lnTo>
                      <a:pt x="30" y="85"/>
                    </a:lnTo>
                    <a:lnTo>
                      <a:pt x="26" y="95"/>
                    </a:lnTo>
                    <a:lnTo>
                      <a:pt x="27" y="101"/>
                    </a:lnTo>
                    <a:lnTo>
                      <a:pt x="29" y="104"/>
                    </a:lnTo>
                    <a:lnTo>
                      <a:pt x="30" y="103"/>
                    </a:lnTo>
                    <a:lnTo>
                      <a:pt x="33" y="103"/>
                    </a:lnTo>
                    <a:lnTo>
                      <a:pt x="34" y="105"/>
                    </a:lnTo>
                    <a:lnTo>
                      <a:pt x="36" y="105"/>
                    </a:lnTo>
                    <a:lnTo>
                      <a:pt x="40" y="101"/>
                    </a:lnTo>
                    <a:lnTo>
                      <a:pt x="40" y="99"/>
                    </a:lnTo>
                    <a:lnTo>
                      <a:pt x="42" y="98"/>
                    </a:lnTo>
                    <a:lnTo>
                      <a:pt x="44" y="94"/>
                    </a:lnTo>
                    <a:lnTo>
                      <a:pt x="45" y="90"/>
                    </a:lnTo>
                    <a:lnTo>
                      <a:pt x="46" y="84"/>
                    </a:lnTo>
                    <a:lnTo>
                      <a:pt x="48" y="80"/>
                    </a:lnTo>
                    <a:lnTo>
                      <a:pt x="47" y="79"/>
                    </a:lnTo>
                    <a:lnTo>
                      <a:pt x="47" y="77"/>
                    </a:lnTo>
                    <a:lnTo>
                      <a:pt x="48" y="75"/>
                    </a:lnTo>
                    <a:lnTo>
                      <a:pt x="50" y="71"/>
                    </a:lnTo>
                    <a:lnTo>
                      <a:pt x="52" y="71"/>
                    </a:lnTo>
                    <a:lnTo>
                      <a:pt x="54" y="67"/>
                    </a:lnTo>
                    <a:lnTo>
                      <a:pt x="57" y="65"/>
                    </a:lnTo>
                    <a:lnTo>
                      <a:pt x="58" y="60"/>
                    </a:lnTo>
                    <a:lnTo>
                      <a:pt x="57" y="58"/>
                    </a:lnTo>
                    <a:lnTo>
                      <a:pt x="60" y="56"/>
                    </a:lnTo>
                    <a:lnTo>
                      <a:pt x="60" y="53"/>
                    </a:lnTo>
                    <a:lnTo>
                      <a:pt x="60" y="50"/>
                    </a:lnTo>
                    <a:lnTo>
                      <a:pt x="59" y="46"/>
                    </a:lnTo>
                    <a:lnTo>
                      <a:pt x="57" y="46"/>
                    </a:lnTo>
                    <a:lnTo>
                      <a:pt x="54" y="45"/>
                    </a:lnTo>
                    <a:lnTo>
                      <a:pt x="51" y="45"/>
                    </a:lnTo>
                    <a:lnTo>
                      <a:pt x="50" y="43"/>
                    </a:lnTo>
                    <a:lnTo>
                      <a:pt x="52" y="40"/>
                    </a:lnTo>
                    <a:lnTo>
                      <a:pt x="56" y="38"/>
                    </a:lnTo>
                    <a:lnTo>
                      <a:pt x="56" y="36"/>
                    </a:lnTo>
                    <a:lnTo>
                      <a:pt x="54" y="34"/>
                    </a:lnTo>
                    <a:lnTo>
                      <a:pt x="54" y="29"/>
                    </a:lnTo>
                    <a:lnTo>
                      <a:pt x="55" y="27"/>
                    </a:lnTo>
                    <a:lnTo>
                      <a:pt x="53" y="23"/>
                    </a:lnTo>
                    <a:lnTo>
                      <a:pt x="50" y="23"/>
                    </a:lnTo>
                    <a:lnTo>
                      <a:pt x="47" y="26"/>
                    </a:lnTo>
                    <a:lnTo>
                      <a:pt x="43" y="27"/>
                    </a:lnTo>
                    <a:lnTo>
                      <a:pt x="43" y="29"/>
                    </a:lnTo>
                    <a:lnTo>
                      <a:pt x="40" y="33"/>
                    </a:lnTo>
                    <a:lnTo>
                      <a:pt x="39" y="33"/>
                    </a:lnTo>
                    <a:lnTo>
                      <a:pt x="38" y="29"/>
                    </a:lnTo>
                    <a:lnTo>
                      <a:pt x="41" y="27"/>
                    </a:lnTo>
                    <a:lnTo>
                      <a:pt x="43" y="25"/>
                    </a:lnTo>
                    <a:lnTo>
                      <a:pt x="43" y="20"/>
                    </a:lnTo>
                    <a:lnTo>
                      <a:pt x="43" y="15"/>
                    </a:lnTo>
                    <a:lnTo>
                      <a:pt x="43" y="11"/>
                    </a:lnTo>
                    <a:lnTo>
                      <a:pt x="41" y="8"/>
                    </a:lnTo>
                    <a:lnTo>
                      <a:pt x="40" y="6"/>
                    </a:lnTo>
                    <a:lnTo>
                      <a:pt x="36" y="4"/>
                    </a:lnTo>
                    <a:lnTo>
                      <a:pt x="34" y="5"/>
                    </a:lnTo>
                    <a:lnTo>
                      <a:pt x="31" y="4"/>
                    </a:lnTo>
                    <a:lnTo>
                      <a:pt x="27" y="7"/>
                    </a:lnTo>
                    <a:lnTo>
                      <a:pt x="26" y="7"/>
                    </a:lnTo>
                    <a:lnTo>
                      <a:pt x="25" y="2"/>
                    </a:lnTo>
                    <a:lnTo>
                      <a:pt x="24" y="0"/>
                    </a:lnTo>
                    <a:lnTo>
                      <a:pt x="22" y="2"/>
                    </a:lnTo>
                    <a:lnTo>
                      <a:pt x="21" y="5"/>
                    </a:lnTo>
                    <a:lnTo>
                      <a:pt x="19" y="7"/>
                    </a:lnTo>
                    <a:lnTo>
                      <a:pt x="17" y="11"/>
                    </a:lnTo>
                    <a:lnTo>
                      <a:pt x="15" y="15"/>
                    </a:lnTo>
                    <a:lnTo>
                      <a:pt x="15" y="18"/>
                    </a:lnTo>
                    <a:lnTo>
                      <a:pt x="17" y="20"/>
                    </a:lnTo>
                    <a:lnTo>
                      <a:pt x="18" y="19"/>
                    </a:lnTo>
                    <a:lnTo>
                      <a:pt x="22" y="18"/>
                    </a:lnTo>
                    <a:lnTo>
                      <a:pt x="22" y="19"/>
                    </a:lnTo>
                    <a:lnTo>
                      <a:pt x="19" y="22"/>
                    </a:lnTo>
                    <a:lnTo>
                      <a:pt x="15" y="25"/>
                    </a:lnTo>
                    <a:lnTo>
                      <a:pt x="12" y="29"/>
                    </a:lnTo>
                    <a:lnTo>
                      <a:pt x="13" y="31"/>
                    </a:lnTo>
                    <a:lnTo>
                      <a:pt x="17" y="29"/>
                    </a:lnTo>
                    <a:lnTo>
                      <a:pt x="21" y="25"/>
                    </a:lnTo>
                    <a:lnTo>
                      <a:pt x="22" y="25"/>
                    </a:lnTo>
                    <a:lnTo>
                      <a:pt x="24" y="23"/>
                    </a:lnTo>
                    <a:lnTo>
                      <a:pt x="26" y="26"/>
                    </a:lnTo>
                    <a:lnTo>
                      <a:pt x="25" y="30"/>
                    </a:lnTo>
                    <a:lnTo>
                      <a:pt x="23" y="30"/>
                    </a:lnTo>
                    <a:lnTo>
                      <a:pt x="20" y="33"/>
                    </a:lnTo>
                    <a:lnTo>
                      <a:pt x="19" y="36"/>
                    </a:lnTo>
                    <a:lnTo>
                      <a:pt x="20" y="38"/>
                    </a:lnTo>
                    <a:lnTo>
                      <a:pt x="24" y="37"/>
                    </a:lnTo>
                    <a:lnTo>
                      <a:pt x="26" y="39"/>
                    </a:lnTo>
                    <a:lnTo>
                      <a:pt x="23" y="42"/>
                    </a:lnTo>
                    <a:lnTo>
                      <a:pt x="19" y="43"/>
                    </a:lnTo>
                    <a:lnTo>
                      <a:pt x="17" y="43"/>
                    </a:lnTo>
                    <a:lnTo>
                      <a:pt x="17" y="44"/>
                    </a:lnTo>
                    <a:lnTo>
                      <a:pt x="19" y="46"/>
                    </a:lnTo>
                    <a:lnTo>
                      <a:pt x="19" y="48"/>
                    </a:lnTo>
                    <a:lnTo>
                      <a:pt x="15" y="53"/>
                    </a:lnTo>
                    <a:lnTo>
                      <a:pt x="14" y="53"/>
                    </a:lnTo>
                    <a:lnTo>
                      <a:pt x="13" y="48"/>
                    </a:lnTo>
                    <a:lnTo>
                      <a:pt x="10" y="46"/>
                    </a:lnTo>
                    <a:lnTo>
                      <a:pt x="8" y="43"/>
                    </a:lnTo>
                    <a:lnTo>
                      <a:pt x="2" y="46"/>
                    </a:lnTo>
                    <a:lnTo>
                      <a:pt x="2" y="48"/>
                    </a:lnTo>
                    <a:lnTo>
                      <a:pt x="0" y="53"/>
                    </a:lnTo>
                    <a:lnTo>
                      <a:pt x="2" y="58"/>
                    </a:lnTo>
                    <a:lnTo>
                      <a:pt x="2" y="6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7" name="Freeform 1136">
                <a:extLst>
                  <a:ext uri="{FF2B5EF4-FFF2-40B4-BE49-F238E27FC236}">
                    <a16:creationId xmlns:a16="http://schemas.microsoft.com/office/drawing/2014/main" id="{A1ED8124-78FF-164E-A418-E6998580F90C}"/>
                  </a:ext>
                </a:extLst>
              </p:cNvPr>
              <p:cNvSpPr>
                <a:spLocks/>
              </p:cNvSpPr>
              <p:nvPr/>
            </p:nvSpPr>
            <p:spPr bwMode="auto">
              <a:xfrm>
                <a:off x="2607" y="905"/>
                <a:ext cx="17" cy="8"/>
              </a:xfrm>
              <a:custGeom>
                <a:avLst/>
                <a:gdLst>
                  <a:gd name="T0" fmla="*/ 4 w 22"/>
                  <a:gd name="T1" fmla="*/ 8 h 10"/>
                  <a:gd name="T2" fmla="*/ 8 w 22"/>
                  <a:gd name="T3" fmla="*/ 7 h 10"/>
                  <a:gd name="T4" fmla="*/ 11 w 22"/>
                  <a:gd name="T5" fmla="*/ 8 h 10"/>
                  <a:gd name="T6" fmla="*/ 16 w 22"/>
                  <a:gd name="T7" fmla="*/ 4 h 10"/>
                  <a:gd name="T8" fmla="*/ 19 w 22"/>
                  <a:gd name="T9" fmla="*/ 4 h 10"/>
                  <a:gd name="T10" fmla="*/ 22 w 22"/>
                  <a:gd name="T11" fmla="*/ 3 h 10"/>
                  <a:gd name="T12" fmla="*/ 21 w 22"/>
                  <a:gd name="T13" fmla="*/ 1 h 10"/>
                  <a:gd name="T14" fmla="*/ 16 w 22"/>
                  <a:gd name="T15" fmla="*/ 0 h 10"/>
                  <a:gd name="T16" fmla="*/ 12 w 22"/>
                  <a:gd name="T17" fmla="*/ 2 h 10"/>
                  <a:gd name="T18" fmla="*/ 8 w 22"/>
                  <a:gd name="T19" fmla="*/ 4 h 10"/>
                  <a:gd name="T20" fmla="*/ 6 w 22"/>
                  <a:gd name="T21" fmla="*/ 3 h 10"/>
                  <a:gd name="T22" fmla="*/ 2 w 22"/>
                  <a:gd name="T23" fmla="*/ 4 h 10"/>
                  <a:gd name="T24" fmla="*/ 0 w 22"/>
                  <a:gd name="T25" fmla="*/ 6 h 10"/>
                  <a:gd name="T26" fmla="*/ 0 w 22"/>
                  <a:gd name="T27" fmla="*/ 8 h 10"/>
                  <a:gd name="T28" fmla="*/ 2 w 22"/>
                  <a:gd name="T29" fmla="*/ 10 h 10"/>
                  <a:gd name="T30" fmla="*/ 4 w 22"/>
                  <a:gd name="T3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0">
                    <a:moveTo>
                      <a:pt x="4" y="8"/>
                    </a:moveTo>
                    <a:cubicBezTo>
                      <a:pt x="8" y="7"/>
                      <a:pt x="8" y="7"/>
                      <a:pt x="8" y="7"/>
                    </a:cubicBezTo>
                    <a:cubicBezTo>
                      <a:pt x="11" y="8"/>
                      <a:pt x="11" y="8"/>
                      <a:pt x="11" y="8"/>
                    </a:cubicBezTo>
                    <a:cubicBezTo>
                      <a:pt x="16" y="4"/>
                      <a:pt x="16" y="4"/>
                      <a:pt x="16" y="4"/>
                    </a:cubicBezTo>
                    <a:cubicBezTo>
                      <a:pt x="19" y="4"/>
                      <a:pt x="19" y="4"/>
                      <a:pt x="19" y="4"/>
                    </a:cubicBezTo>
                    <a:cubicBezTo>
                      <a:pt x="22" y="3"/>
                      <a:pt x="22" y="3"/>
                      <a:pt x="22" y="3"/>
                    </a:cubicBezTo>
                    <a:cubicBezTo>
                      <a:pt x="21" y="1"/>
                      <a:pt x="21" y="1"/>
                      <a:pt x="21" y="1"/>
                    </a:cubicBezTo>
                    <a:cubicBezTo>
                      <a:pt x="16" y="0"/>
                      <a:pt x="16" y="0"/>
                      <a:pt x="16" y="0"/>
                    </a:cubicBezTo>
                    <a:cubicBezTo>
                      <a:pt x="12" y="2"/>
                      <a:pt x="12" y="2"/>
                      <a:pt x="12" y="2"/>
                    </a:cubicBezTo>
                    <a:cubicBezTo>
                      <a:pt x="12" y="2"/>
                      <a:pt x="9" y="4"/>
                      <a:pt x="8" y="4"/>
                    </a:cubicBezTo>
                    <a:cubicBezTo>
                      <a:pt x="8" y="4"/>
                      <a:pt x="6" y="3"/>
                      <a:pt x="6" y="3"/>
                    </a:cubicBezTo>
                    <a:cubicBezTo>
                      <a:pt x="2" y="4"/>
                      <a:pt x="2" y="4"/>
                      <a:pt x="2" y="4"/>
                    </a:cubicBezTo>
                    <a:cubicBezTo>
                      <a:pt x="0" y="6"/>
                      <a:pt x="0" y="6"/>
                      <a:pt x="0" y="6"/>
                    </a:cubicBezTo>
                    <a:cubicBezTo>
                      <a:pt x="0" y="8"/>
                      <a:pt x="0" y="8"/>
                      <a:pt x="0" y="8"/>
                    </a:cubicBezTo>
                    <a:cubicBezTo>
                      <a:pt x="2" y="10"/>
                      <a:pt x="2" y="10"/>
                      <a:pt x="2" y="10"/>
                    </a:cubicBez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8" name="Freeform 1137">
                <a:extLst>
                  <a:ext uri="{FF2B5EF4-FFF2-40B4-BE49-F238E27FC236}">
                    <a16:creationId xmlns:a16="http://schemas.microsoft.com/office/drawing/2014/main" id="{01EFA3B2-D9D5-4948-B12D-DDD18A5D8CF7}"/>
                  </a:ext>
                </a:extLst>
              </p:cNvPr>
              <p:cNvSpPr>
                <a:spLocks/>
              </p:cNvSpPr>
              <p:nvPr/>
            </p:nvSpPr>
            <p:spPr bwMode="auto">
              <a:xfrm>
                <a:off x="2628" y="908"/>
                <a:ext cx="3" cy="6"/>
              </a:xfrm>
              <a:custGeom>
                <a:avLst/>
                <a:gdLst>
                  <a:gd name="T0" fmla="*/ 0 w 3"/>
                  <a:gd name="T1" fmla="*/ 0 h 6"/>
                  <a:gd name="T2" fmla="*/ 0 w 3"/>
                  <a:gd name="T3" fmla="*/ 1 h 6"/>
                  <a:gd name="T4" fmla="*/ 2 w 3"/>
                  <a:gd name="T5" fmla="*/ 5 h 6"/>
                  <a:gd name="T6" fmla="*/ 2 w 3"/>
                  <a:gd name="T7" fmla="*/ 6 h 6"/>
                  <a:gd name="T8" fmla="*/ 3 w 3"/>
                  <a:gd name="T9" fmla="*/ 5 h 6"/>
                  <a:gd name="T10" fmla="*/ 3 w 3"/>
                  <a:gd name="T11" fmla="*/ 2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1"/>
                    </a:lnTo>
                    <a:lnTo>
                      <a:pt x="2" y="5"/>
                    </a:lnTo>
                    <a:lnTo>
                      <a:pt x="2" y="6"/>
                    </a:lnTo>
                    <a:lnTo>
                      <a:pt x="3" y="5"/>
                    </a:lnTo>
                    <a:lnTo>
                      <a:pt x="3"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9" name="Freeform 1138">
                <a:extLst>
                  <a:ext uri="{FF2B5EF4-FFF2-40B4-BE49-F238E27FC236}">
                    <a16:creationId xmlns:a16="http://schemas.microsoft.com/office/drawing/2014/main" id="{5C3776E2-AB67-014C-B666-3DC8036B4557}"/>
                  </a:ext>
                </a:extLst>
              </p:cNvPr>
              <p:cNvSpPr>
                <a:spLocks/>
              </p:cNvSpPr>
              <p:nvPr/>
            </p:nvSpPr>
            <p:spPr bwMode="auto">
              <a:xfrm>
                <a:off x="2734" y="699"/>
                <a:ext cx="95" cy="187"/>
              </a:xfrm>
              <a:custGeom>
                <a:avLst/>
                <a:gdLst>
                  <a:gd name="T0" fmla="*/ 5 w 95"/>
                  <a:gd name="T1" fmla="*/ 176 h 187"/>
                  <a:gd name="T2" fmla="*/ 22 w 95"/>
                  <a:gd name="T3" fmla="*/ 175 h 187"/>
                  <a:gd name="T4" fmla="*/ 26 w 95"/>
                  <a:gd name="T5" fmla="*/ 168 h 187"/>
                  <a:gd name="T6" fmla="*/ 27 w 95"/>
                  <a:gd name="T7" fmla="*/ 172 h 187"/>
                  <a:gd name="T8" fmla="*/ 30 w 95"/>
                  <a:gd name="T9" fmla="*/ 185 h 187"/>
                  <a:gd name="T10" fmla="*/ 39 w 95"/>
                  <a:gd name="T11" fmla="*/ 173 h 187"/>
                  <a:gd name="T12" fmla="*/ 44 w 95"/>
                  <a:gd name="T13" fmla="*/ 166 h 187"/>
                  <a:gd name="T14" fmla="*/ 50 w 95"/>
                  <a:gd name="T15" fmla="*/ 151 h 187"/>
                  <a:gd name="T16" fmla="*/ 53 w 95"/>
                  <a:gd name="T17" fmla="*/ 147 h 187"/>
                  <a:gd name="T18" fmla="*/ 52 w 95"/>
                  <a:gd name="T19" fmla="*/ 166 h 187"/>
                  <a:gd name="T20" fmla="*/ 65 w 95"/>
                  <a:gd name="T21" fmla="*/ 143 h 187"/>
                  <a:gd name="T22" fmla="*/ 73 w 95"/>
                  <a:gd name="T23" fmla="*/ 144 h 187"/>
                  <a:gd name="T24" fmla="*/ 89 w 95"/>
                  <a:gd name="T25" fmla="*/ 136 h 187"/>
                  <a:gd name="T26" fmla="*/ 88 w 95"/>
                  <a:gd name="T27" fmla="*/ 117 h 187"/>
                  <a:gd name="T28" fmla="*/ 86 w 95"/>
                  <a:gd name="T29" fmla="*/ 119 h 187"/>
                  <a:gd name="T30" fmla="*/ 79 w 95"/>
                  <a:gd name="T31" fmla="*/ 113 h 187"/>
                  <a:gd name="T32" fmla="*/ 78 w 95"/>
                  <a:gd name="T33" fmla="*/ 108 h 187"/>
                  <a:gd name="T34" fmla="*/ 91 w 95"/>
                  <a:gd name="T35" fmla="*/ 87 h 187"/>
                  <a:gd name="T36" fmla="*/ 91 w 95"/>
                  <a:gd name="T37" fmla="*/ 84 h 187"/>
                  <a:gd name="T38" fmla="*/ 94 w 95"/>
                  <a:gd name="T39" fmla="*/ 67 h 187"/>
                  <a:gd name="T40" fmla="*/ 84 w 95"/>
                  <a:gd name="T41" fmla="*/ 84 h 187"/>
                  <a:gd name="T42" fmla="*/ 84 w 95"/>
                  <a:gd name="T43" fmla="*/ 72 h 187"/>
                  <a:gd name="T44" fmla="*/ 84 w 95"/>
                  <a:gd name="T45" fmla="*/ 59 h 187"/>
                  <a:gd name="T46" fmla="*/ 76 w 95"/>
                  <a:gd name="T47" fmla="*/ 56 h 187"/>
                  <a:gd name="T48" fmla="*/ 77 w 95"/>
                  <a:gd name="T49" fmla="*/ 25 h 187"/>
                  <a:gd name="T50" fmla="*/ 71 w 95"/>
                  <a:gd name="T51" fmla="*/ 2 h 187"/>
                  <a:gd name="T52" fmla="*/ 58 w 95"/>
                  <a:gd name="T53" fmla="*/ 0 h 187"/>
                  <a:gd name="T54" fmla="*/ 67 w 95"/>
                  <a:gd name="T55" fmla="*/ 11 h 187"/>
                  <a:gd name="T56" fmla="*/ 60 w 95"/>
                  <a:gd name="T57" fmla="*/ 19 h 187"/>
                  <a:gd name="T58" fmla="*/ 54 w 95"/>
                  <a:gd name="T59" fmla="*/ 25 h 187"/>
                  <a:gd name="T60" fmla="*/ 46 w 95"/>
                  <a:gd name="T61" fmla="*/ 33 h 187"/>
                  <a:gd name="T62" fmla="*/ 48 w 95"/>
                  <a:gd name="T63" fmla="*/ 45 h 187"/>
                  <a:gd name="T64" fmla="*/ 36 w 95"/>
                  <a:gd name="T65" fmla="*/ 41 h 187"/>
                  <a:gd name="T66" fmla="*/ 33 w 95"/>
                  <a:gd name="T67" fmla="*/ 49 h 187"/>
                  <a:gd name="T68" fmla="*/ 22 w 95"/>
                  <a:gd name="T69" fmla="*/ 45 h 187"/>
                  <a:gd name="T70" fmla="*/ 31 w 95"/>
                  <a:gd name="T71" fmla="*/ 62 h 187"/>
                  <a:gd name="T72" fmla="*/ 37 w 95"/>
                  <a:gd name="T73" fmla="*/ 69 h 187"/>
                  <a:gd name="T74" fmla="*/ 36 w 95"/>
                  <a:gd name="T75" fmla="*/ 77 h 187"/>
                  <a:gd name="T76" fmla="*/ 18 w 95"/>
                  <a:gd name="T77" fmla="*/ 64 h 187"/>
                  <a:gd name="T78" fmla="*/ 13 w 95"/>
                  <a:gd name="T79" fmla="*/ 76 h 187"/>
                  <a:gd name="T80" fmla="*/ 20 w 95"/>
                  <a:gd name="T81" fmla="*/ 93 h 187"/>
                  <a:gd name="T82" fmla="*/ 12 w 95"/>
                  <a:gd name="T83" fmla="*/ 93 h 187"/>
                  <a:gd name="T84" fmla="*/ 5 w 95"/>
                  <a:gd name="T85" fmla="*/ 107 h 187"/>
                  <a:gd name="T86" fmla="*/ 15 w 95"/>
                  <a:gd name="T87" fmla="*/ 109 h 187"/>
                  <a:gd name="T88" fmla="*/ 16 w 95"/>
                  <a:gd name="T89" fmla="*/ 114 h 187"/>
                  <a:gd name="T90" fmla="*/ 25 w 95"/>
                  <a:gd name="T91" fmla="*/ 117 h 187"/>
                  <a:gd name="T92" fmla="*/ 32 w 95"/>
                  <a:gd name="T93" fmla="*/ 124 h 187"/>
                  <a:gd name="T94" fmla="*/ 23 w 95"/>
                  <a:gd name="T95" fmla="*/ 126 h 187"/>
                  <a:gd name="T96" fmla="*/ 34 w 95"/>
                  <a:gd name="T97" fmla="*/ 134 h 187"/>
                  <a:gd name="T98" fmla="*/ 15 w 95"/>
                  <a:gd name="T99" fmla="*/ 124 h 187"/>
                  <a:gd name="T100" fmla="*/ 7 w 95"/>
                  <a:gd name="T101" fmla="*/ 139 h 187"/>
                  <a:gd name="T102" fmla="*/ 1 w 95"/>
                  <a:gd name="T103" fmla="*/ 151 h 187"/>
                  <a:gd name="T104" fmla="*/ 8 w 95"/>
                  <a:gd name="T105" fmla="*/ 155 h 187"/>
                  <a:gd name="T106" fmla="*/ 2 w 95"/>
                  <a:gd name="T107" fmla="*/ 16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87">
                    <a:moveTo>
                      <a:pt x="2" y="162"/>
                    </a:moveTo>
                    <a:lnTo>
                      <a:pt x="1" y="164"/>
                    </a:lnTo>
                    <a:lnTo>
                      <a:pt x="1" y="171"/>
                    </a:lnTo>
                    <a:lnTo>
                      <a:pt x="3" y="169"/>
                    </a:lnTo>
                    <a:lnTo>
                      <a:pt x="5" y="170"/>
                    </a:lnTo>
                    <a:lnTo>
                      <a:pt x="5" y="176"/>
                    </a:lnTo>
                    <a:lnTo>
                      <a:pt x="9" y="177"/>
                    </a:lnTo>
                    <a:lnTo>
                      <a:pt x="15" y="182"/>
                    </a:lnTo>
                    <a:lnTo>
                      <a:pt x="18" y="180"/>
                    </a:lnTo>
                    <a:lnTo>
                      <a:pt x="19" y="177"/>
                    </a:lnTo>
                    <a:lnTo>
                      <a:pt x="18" y="174"/>
                    </a:lnTo>
                    <a:lnTo>
                      <a:pt x="22" y="175"/>
                    </a:lnTo>
                    <a:lnTo>
                      <a:pt x="22" y="177"/>
                    </a:lnTo>
                    <a:lnTo>
                      <a:pt x="22" y="180"/>
                    </a:lnTo>
                    <a:lnTo>
                      <a:pt x="22" y="184"/>
                    </a:lnTo>
                    <a:lnTo>
                      <a:pt x="23" y="183"/>
                    </a:lnTo>
                    <a:lnTo>
                      <a:pt x="26" y="175"/>
                    </a:lnTo>
                    <a:lnTo>
                      <a:pt x="26" y="168"/>
                    </a:lnTo>
                    <a:lnTo>
                      <a:pt x="27" y="163"/>
                    </a:lnTo>
                    <a:lnTo>
                      <a:pt x="30" y="159"/>
                    </a:lnTo>
                    <a:lnTo>
                      <a:pt x="31" y="156"/>
                    </a:lnTo>
                    <a:lnTo>
                      <a:pt x="31" y="160"/>
                    </a:lnTo>
                    <a:lnTo>
                      <a:pt x="28" y="167"/>
                    </a:lnTo>
                    <a:lnTo>
                      <a:pt x="27" y="172"/>
                    </a:lnTo>
                    <a:lnTo>
                      <a:pt x="28" y="174"/>
                    </a:lnTo>
                    <a:lnTo>
                      <a:pt x="27" y="180"/>
                    </a:lnTo>
                    <a:lnTo>
                      <a:pt x="29" y="184"/>
                    </a:lnTo>
                    <a:lnTo>
                      <a:pt x="28" y="186"/>
                    </a:lnTo>
                    <a:lnTo>
                      <a:pt x="29" y="187"/>
                    </a:lnTo>
                    <a:lnTo>
                      <a:pt x="30" y="185"/>
                    </a:lnTo>
                    <a:lnTo>
                      <a:pt x="32" y="182"/>
                    </a:lnTo>
                    <a:lnTo>
                      <a:pt x="36" y="176"/>
                    </a:lnTo>
                    <a:lnTo>
                      <a:pt x="39" y="168"/>
                    </a:lnTo>
                    <a:lnTo>
                      <a:pt x="40" y="166"/>
                    </a:lnTo>
                    <a:lnTo>
                      <a:pt x="41" y="169"/>
                    </a:lnTo>
                    <a:lnTo>
                      <a:pt x="39" y="173"/>
                    </a:lnTo>
                    <a:lnTo>
                      <a:pt x="39" y="175"/>
                    </a:lnTo>
                    <a:lnTo>
                      <a:pt x="42" y="176"/>
                    </a:lnTo>
                    <a:lnTo>
                      <a:pt x="45" y="172"/>
                    </a:lnTo>
                    <a:lnTo>
                      <a:pt x="47" y="170"/>
                    </a:lnTo>
                    <a:lnTo>
                      <a:pt x="47" y="167"/>
                    </a:lnTo>
                    <a:lnTo>
                      <a:pt x="44" y="166"/>
                    </a:lnTo>
                    <a:lnTo>
                      <a:pt x="44" y="166"/>
                    </a:lnTo>
                    <a:lnTo>
                      <a:pt x="47" y="164"/>
                    </a:lnTo>
                    <a:lnTo>
                      <a:pt x="47" y="159"/>
                    </a:lnTo>
                    <a:lnTo>
                      <a:pt x="46" y="157"/>
                    </a:lnTo>
                    <a:lnTo>
                      <a:pt x="46" y="154"/>
                    </a:lnTo>
                    <a:lnTo>
                      <a:pt x="50" y="151"/>
                    </a:lnTo>
                    <a:lnTo>
                      <a:pt x="51" y="145"/>
                    </a:lnTo>
                    <a:lnTo>
                      <a:pt x="53" y="144"/>
                    </a:lnTo>
                    <a:lnTo>
                      <a:pt x="55" y="141"/>
                    </a:lnTo>
                    <a:lnTo>
                      <a:pt x="55" y="145"/>
                    </a:lnTo>
                    <a:lnTo>
                      <a:pt x="56" y="146"/>
                    </a:lnTo>
                    <a:lnTo>
                      <a:pt x="53" y="147"/>
                    </a:lnTo>
                    <a:lnTo>
                      <a:pt x="52" y="152"/>
                    </a:lnTo>
                    <a:lnTo>
                      <a:pt x="49" y="156"/>
                    </a:lnTo>
                    <a:lnTo>
                      <a:pt x="49" y="161"/>
                    </a:lnTo>
                    <a:lnTo>
                      <a:pt x="50" y="164"/>
                    </a:lnTo>
                    <a:lnTo>
                      <a:pt x="50" y="168"/>
                    </a:lnTo>
                    <a:lnTo>
                      <a:pt x="52" y="166"/>
                    </a:lnTo>
                    <a:lnTo>
                      <a:pt x="54" y="160"/>
                    </a:lnTo>
                    <a:lnTo>
                      <a:pt x="60" y="155"/>
                    </a:lnTo>
                    <a:lnTo>
                      <a:pt x="61" y="152"/>
                    </a:lnTo>
                    <a:lnTo>
                      <a:pt x="62" y="147"/>
                    </a:lnTo>
                    <a:lnTo>
                      <a:pt x="64" y="144"/>
                    </a:lnTo>
                    <a:lnTo>
                      <a:pt x="65" y="143"/>
                    </a:lnTo>
                    <a:lnTo>
                      <a:pt x="66" y="145"/>
                    </a:lnTo>
                    <a:lnTo>
                      <a:pt x="64" y="146"/>
                    </a:lnTo>
                    <a:lnTo>
                      <a:pt x="64" y="150"/>
                    </a:lnTo>
                    <a:lnTo>
                      <a:pt x="67" y="148"/>
                    </a:lnTo>
                    <a:lnTo>
                      <a:pt x="70" y="144"/>
                    </a:lnTo>
                    <a:lnTo>
                      <a:pt x="73" y="144"/>
                    </a:lnTo>
                    <a:lnTo>
                      <a:pt x="77" y="145"/>
                    </a:lnTo>
                    <a:lnTo>
                      <a:pt x="81" y="143"/>
                    </a:lnTo>
                    <a:lnTo>
                      <a:pt x="84" y="142"/>
                    </a:lnTo>
                    <a:lnTo>
                      <a:pt x="85" y="140"/>
                    </a:lnTo>
                    <a:lnTo>
                      <a:pt x="88" y="139"/>
                    </a:lnTo>
                    <a:lnTo>
                      <a:pt x="89" y="136"/>
                    </a:lnTo>
                    <a:lnTo>
                      <a:pt x="89" y="134"/>
                    </a:lnTo>
                    <a:lnTo>
                      <a:pt x="90" y="131"/>
                    </a:lnTo>
                    <a:lnTo>
                      <a:pt x="88" y="129"/>
                    </a:lnTo>
                    <a:lnTo>
                      <a:pt x="89" y="124"/>
                    </a:lnTo>
                    <a:lnTo>
                      <a:pt x="89" y="117"/>
                    </a:lnTo>
                    <a:lnTo>
                      <a:pt x="88" y="117"/>
                    </a:lnTo>
                    <a:lnTo>
                      <a:pt x="86" y="121"/>
                    </a:lnTo>
                    <a:lnTo>
                      <a:pt x="83" y="126"/>
                    </a:lnTo>
                    <a:lnTo>
                      <a:pt x="81" y="126"/>
                    </a:lnTo>
                    <a:lnTo>
                      <a:pt x="81" y="124"/>
                    </a:lnTo>
                    <a:lnTo>
                      <a:pt x="84" y="121"/>
                    </a:lnTo>
                    <a:lnTo>
                      <a:pt x="86" y="119"/>
                    </a:lnTo>
                    <a:lnTo>
                      <a:pt x="87" y="116"/>
                    </a:lnTo>
                    <a:lnTo>
                      <a:pt x="84" y="113"/>
                    </a:lnTo>
                    <a:lnTo>
                      <a:pt x="83" y="110"/>
                    </a:lnTo>
                    <a:lnTo>
                      <a:pt x="81" y="110"/>
                    </a:lnTo>
                    <a:lnTo>
                      <a:pt x="80" y="111"/>
                    </a:lnTo>
                    <a:lnTo>
                      <a:pt x="79" y="113"/>
                    </a:lnTo>
                    <a:lnTo>
                      <a:pt x="78" y="111"/>
                    </a:lnTo>
                    <a:lnTo>
                      <a:pt x="75" y="112"/>
                    </a:lnTo>
                    <a:lnTo>
                      <a:pt x="73" y="114"/>
                    </a:lnTo>
                    <a:lnTo>
                      <a:pt x="71" y="114"/>
                    </a:lnTo>
                    <a:lnTo>
                      <a:pt x="71" y="111"/>
                    </a:lnTo>
                    <a:lnTo>
                      <a:pt x="78" y="108"/>
                    </a:lnTo>
                    <a:lnTo>
                      <a:pt x="81" y="107"/>
                    </a:lnTo>
                    <a:lnTo>
                      <a:pt x="86" y="101"/>
                    </a:lnTo>
                    <a:lnTo>
                      <a:pt x="88" y="100"/>
                    </a:lnTo>
                    <a:lnTo>
                      <a:pt x="91" y="93"/>
                    </a:lnTo>
                    <a:lnTo>
                      <a:pt x="91" y="88"/>
                    </a:lnTo>
                    <a:lnTo>
                      <a:pt x="91" y="87"/>
                    </a:lnTo>
                    <a:lnTo>
                      <a:pt x="88" y="87"/>
                    </a:lnTo>
                    <a:lnTo>
                      <a:pt x="87" y="89"/>
                    </a:lnTo>
                    <a:lnTo>
                      <a:pt x="86" y="87"/>
                    </a:lnTo>
                    <a:lnTo>
                      <a:pt x="87" y="85"/>
                    </a:lnTo>
                    <a:lnTo>
                      <a:pt x="88" y="84"/>
                    </a:lnTo>
                    <a:lnTo>
                      <a:pt x="91" y="84"/>
                    </a:lnTo>
                    <a:lnTo>
                      <a:pt x="91" y="82"/>
                    </a:lnTo>
                    <a:lnTo>
                      <a:pt x="91" y="79"/>
                    </a:lnTo>
                    <a:lnTo>
                      <a:pt x="95" y="76"/>
                    </a:lnTo>
                    <a:lnTo>
                      <a:pt x="95" y="71"/>
                    </a:lnTo>
                    <a:lnTo>
                      <a:pt x="94" y="70"/>
                    </a:lnTo>
                    <a:lnTo>
                      <a:pt x="94" y="67"/>
                    </a:lnTo>
                    <a:lnTo>
                      <a:pt x="91" y="66"/>
                    </a:lnTo>
                    <a:lnTo>
                      <a:pt x="88" y="68"/>
                    </a:lnTo>
                    <a:lnTo>
                      <a:pt x="85" y="75"/>
                    </a:lnTo>
                    <a:lnTo>
                      <a:pt x="85" y="79"/>
                    </a:lnTo>
                    <a:lnTo>
                      <a:pt x="87" y="81"/>
                    </a:lnTo>
                    <a:lnTo>
                      <a:pt x="84" y="84"/>
                    </a:lnTo>
                    <a:lnTo>
                      <a:pt x="83" y="85"/>
                    </a:lnTo>
                    <a:lnTo>
                      <a:pt x="82" y="85"/>
                    </a:lnTo>
                    <a:lnTo>
                      <a:pt x="82" y="83"/>
                    </a:lnTo>
                    <a:lnTo>
                      <a:pt x="81" y="81"/>
                    </a:lnTo>
                    <a:lnTo>
                      <a:pt x="81" y="78"/>
                    </a:lnTo>
                    <a:lnTo>
                      <a:pt x="84" y="72"/>
                    </a:lnTo>
                    <a:lnTo>
                      <a:pt x="83" y="69"/>
                    </a:lnTo>
                    <a:lnTo>
                      <a:pt x="84" y="68"/>
                    </a:lnTo>
                    <a:lnTo>
                      <a:pt x="85" y="69"/>
                    </a:lnTo>
                    <a:lnTo>
                      <a:pt x="87" y="67"/>
                    </a:lnTo>
                    <a:lnTo>
                      <a:pt x="86" y="63"/>
                    </a:lnTo>
                    <a:lnTo>
                      <a:pt x="84" y="59"/>
                    </a:lnTo>
                    <a:lnTo>
                      <a:pt x="81" y="59"/>
                    </a:lnTo>
                    <a:lnTo>
                      <a:pt x="78" y="61"/>
                    </a:lnTo>
                    <a:lnTo>
                      <a:pt x="78" y="64"/>
                    </a:lnTo>
                    <a:lnTo>
                      <a:pt x="77" y="62"/>
                    </a:lnTo>
                    <a:lnTo>
                      <a:pt x="76" y="61"/>
                    </a:lnTo>
                    <a:lnTo>
                      <a:pt x="76" y="56"/>
                    </a:lnTo>
                    <a:lnTo>
                      <a:pt x="74" y="52"/>
                    </a:lnTo>
                    <a:lnTo>
                      <a:pt x="75" y="45"/>
                    </a:lnTo>
                    <a:lnTo>
                      <a:pt x="75" y="39"/>
                    </a:lnTo>
                    <a:lnTo>
                      <a:pt x="77" y="35"/>
                    </a:lnTo>
                    <a:lnTo>
                      <a:pt x="77" y="30"/>
                    </a:lnTo>
                    <a:lnTo>
                      <a:pt x="77" y="25"/>
                    </a:lnTo>
                    <a:lnTo>
                      <a:pt x="79" y="20"/>
                    </a:lnTo>
                    <a:lnTo>
                      <a:pt x="79" y="16"/>
                    </a:lnTo>
                    <a:lnTo>
                      <a:pt x="77" y="12"/>
                    </a:lnTo>
                    <a:lnTo>
                      <a:pt x="76" y="8"/>
                    </a:lnTo>
                    <a:lnTo>
                      <a:pt x="72" y="5"/>
                    </a:lnTo>
                    <a:lnTo>
                      <a:pt x="71" y="2"/>
                    </a:lnTo>
                    <a:lnTo>
                      <a:pt x="67" y="0"/>
                    </a:lnTo>
                    <a:lnTo>
                      <a:pt x="66" y="1"/>
                    </a:lnTo>
                    <a:lnTo>
                      <a:pt x="66" y="3"/>
                    </a:lnTo>
                    <a:lnTo>
                      <a:pt x="64" y="3"/>
                    </a:lnTo>
                    <a:lnTo>
                      <a:pt x="61" y="0"/>
                    </a:lnTo>
                    <a:lnTo>
                      <a:pt x="58" y="0"/>
                    </a:lnTo>
                    <a:lnTo>
                      <a:pt x="58" y="3"/>
                    </a:lnTo>
                    <a:lnTo>
                      <a:pt x="56" y="8"/>
                    </a:lnTo>
                    <a:lnTo>
                      <a:pt x="57" y="10"/>
                    </a:lnTo>
                    <a:lnTo>
                      <a:pt x="60" y="10"/>
                    </a:lnTo>
                    <a:lnTo>
                      <a:pt x="63" y="10"/>
                    </a:lnTo>
                    <a:lnTo>
                      <a:pt x="67" y="11"/>
                    </a:lnTo>
                    <a:lnTo>
                      <a:pt x="67" y="14"/>
                    </a:lnTo>
                    <a:lnTo>
                      <a:pt x="70" y="14"/>
                    </a:lnTo>
                    <a:lnTo>
                      <a:pt x="70" y="17"/>
                    </a:lnTo>
                    <a:lnTo>
                      <a:pt x="65" y="21"/>
                    </a:lnTo>
                    <a:lnTo>
                      <a:pt x="64" y="21"/>
                    </a:lnTo>
                    <a:lnTo>
                      <a:pt x="60" y="19"/>
                    </a:lnTo>
                    <a:lnTo>
                      <a:pt x="58" y="19"/>
                    </a:lnTo>
                    <a:lnTo>
                      <a:pt x="55" y="18"/>
                    </a:lnTo>
                    <a:lnTo>
                      <a:pt x="57" y="21"/>
                    </a:lnTo>
                    <a:lnTo>
                      <a:pt x="58" y="22"/>
                    </a:lnTo>
                    <a:lnTo>
                      <a:pt x="57" y="24"/>
                    </a:lnTo>
                    <a:lnTo>
                      <a:pt x="54" y="25"/>
                    </a:lnTo>
                    <a:lnTo>
                      <a:pt x="50" y="21"/>
                    </a:lnTo>
                    <a:lnTo>
                      <a:pt x="46" y="23"/>
                    </a:lnTo>
                    <a:lnTo>
                      <a:pt x="45" y="28"/>
                    </a:lnTo>
                    <a:lnTo>
                      <a:pt x="43" y="30"/>
                    </a:lnTo>
                    <a:lnTo>
                      <a:pt x="43" y="32"/>
                    </a:lnTo>
                    <a:lnTo>
                      <a:pt x="46" y="33"/>
                    </a:lnTo>
                    <a:lnTo>
                      <a:pt x="46" y="37"/>
                    </a:lnTo>
                    <a:lnTo>
                      <a:pt x="50" y="39"/>
                    </a:lnTo>
                    <a:lnTo>
                      <a:pt x="50" y="41"/>
                    </a:lnTo>
                    <a:lnTo>
                      <a:pt x="47" y="41"/>
                    </a:lnTo>
                    <a:lnTo>
                      <a:pt x="46" y="43"/>
                    </a:lnTo>
                    <a:lnTo>
                      <a:pt x="48" y="45"/>
                    </a:lnTo>
                    <a:lnTo>
                      <a:pt x="48" y="47"/>
                    </a:lnTo>
                    <a:lnTo>
                      <a:pt x="46" y="47"/>
                    </a:lnTo>
                    <a:lnTo>
                      <a:pt x="44" y="45"/>
                    </a:lnTo>
                    <a:lnTo>
                      <a:pt x="41" y="45"/>
                    </a:lnTo>
                    <a:lnTo>
                      <a:pt x="39" y="42"/>
                    </a:lnTo>
                    <a:lnTo>
                      <a:pt x="36" y="41"/>
                    </a:lnTo>
                    <a:lnTo>
                      <a:pt x="34" y="43"/>
                    </a:lnTo>
                    <a:lnTo>
                      <a:pt x="33" y="46"/>
                    </a:lnTo>
                    <a:lnTo>
                      <a:pt x="35" y="49"/>
                    </a:lnTo>
                    <a:lnTo>
                      <a:pt x="34" y="52"/>
                    </a:lnTo>
                    <a:lnTo>
                      <a:pt x="33" y="51"/>
                    </a:lnTo>
                    <a:lnTo>
                      <a:pt x="33" y="49"/>
                    </a:lnTo>
                    <a:lnTo>
                      <a:pt x="31" y="47"/>
                    </a:lnTo>
                    <a:lnTo>
                      <a:pt x="27" y="46"/>
                    </a:lnTo>
                    <a:lnTo>
                      <a:pt x="26" y="46"/>
                    </a:lnTo>
                    <a:lnTo>
                      <a:pt x="25" y="44"/>
                    </a:lnTo>
                    <a:lnTo>
                      <a:pt x="22" y="43"/>
                    </a:lnTo>
                    <a:lnTo>
                      <a:pt x="22" y="45"/>
                    </a:lnTo>
                    <a:lnTo>
                      <a:pt x="23" y="49"/>
                    </a:lnTo>
                    <a:lnTo>
                      <a:pt x="23" y="53"/>
                    </a:lnTo>
                    <a:lnTo>
                      <a:pt x="24" y="57"/>
                    </a:lnTo>
                    <a:lnTo>
                      <a:pt x="26" y="59"/>
                    </a:lnTo>
                    <a:lnTo>
                      <a:pt x="29" y="60"/>
                    </a:lnTo>
                    <a:lnTo>
                      <a:pt x="31" y="62"/>
                    </a:lnTo>
                    <a:lnTo>
                      <a:pt x="30" y="62"/>
                    </a:lnTo>
                    <a:lnTo>
                      <a:pt x="27" y="62"/>
                    </a:lnTo>
                    <a:lnTo>
                      <a:pt x="30" y="65"/>
                    </a:lnTo>
                    <a:lnTo>
                      <a:pt x="31" y="67"/>
                    </a:lnTo>
                    <a:lnTo>
                      <a:pt x="34" y="69"/>
                    </a:lnTo>
                    <a:lnTo>
                      <a:pt x="37" y="69"/>
                    </a:lnTo>
                    <a:lnTo>
                      <a:pt x="39" y="67"/>
                    </a:lnTo>
                    <a:lnTo>
                      <a:pt x="40" y="67"/>
                    </a:lnTo>
                    <a:lnTo>
                      <a:pt x="41" y="69"/>
                    </a:lnTo>
                    <a:lnTo>
                      <a:pt x="39" y="71"/>
                    </a:lnTo>
                    <a:lnTo>
                      <a:pt x="37" y="76"/>
                    </a:lnTo>
                    <a:lnTo>
                      <a:pt x="36" y="77"/>
                    </a:lnTo>
                    <a:lnTo>
                      <a:pt x="32" y="73"/>
                    </a:lnTo>
                    <a:lnTo>
                      <a:pt x="25" y="71"/>
                    </a:lnTo>
                    <a:lnTo>
                      <a:pt x="22" y="66"/>
                    </a:lnTo>
                    <a:lnTo>
                      <a:pt x="19" y="66"/>
                    </a:lnTo>
                    <a:lnTo>
                      <a:pt x="19" y="64"/>
                    </a:lnTo>
                    <a:lnTo>
                      <a:pt x="18" y="64"/>
                    </a:lnTo>
                    <a:lnTo>
                      <a:pt x="16" y="68"/>
                    </a:lnTo>
                    <a:lnTo>
                      <a:pt x="17" y="69"/>
                    </a:lnTo>
                    <a:lnTo>
                      <a:pt x="15" y="71"/>
                    </a:lnTo>
                    <a:lnTo>
                      <a:pt x="17" y="76"/>
                    </a:lnTo>
                    <a:lnTo>
                      <a:pt x="15" y="78"/>
                    </a:lnTo>
                    <a:lnTo>
                      <a:pt x="13" y="76"/>
                    </a:lnTo>
                    <a:lnTo>
                      <a:pt x="13" y="81"/>
                    </a:lnTo>
                    <a:lnTo>
                      <a:pt x="12" y="82"/>
                    </a:lnTo>
                    <a:lnTo>
                      <a:pt x="12" y="90"/>
                    </a:lnTo>
                    <a:lnTo>
                      <a:pt x="13" y="91"/>
                    </a:lnTo>
                    <a:lnTo>
                      <a:pt x="18" y="92"/>
                    </a:lnTo>
                    <a:lnTo>
                      <a:pt x="20" y="93"/>
                    </a:lnTo>
                    <a:lnTo>
                      <a:pt x="22" y="93"/>
                    </a:lnTo>
                    <a:lnTo>
                      <a:pt x="22" y="93"/>
                    </a:lnTo>
                    <a:lnTo>
                      <a:pt x="21" y="95"/>
                    </a:lnTo>
                    <a:lnTo>
                      <a:pt x="18" y="94"/>
                    </a:lnTo>
                    <a:lnTo>
                      <a:pt x="13" y="94"/>
                    </a:lnTo>
                    <a:lnTo>
                      <a:pt x="12" y="93"/>
                    </a:lnTo>
                    <a:lnTo>
                      <a:pt x="9" y="93"/>
                    </a:lnTo>
                    <a:lnTo>
                      <a:pt x="5" y="100"/>
                    </a:lnTo>
                    <a:lnTo>
                      <a:pt x="5" y="102"/>
                    </a:lnTo>
                    <a:lnTo>
                      <a:pt x="7" y="104"/>
                    </a:lnTo>
                    <a:lnTo>
                      <a:pt x="6" y="106"/>
                    </a:lnTo>
                    <a:lnTo>
                      <a:pt x="5" y="107"/>
                    </a:lnTo>
                    <a:lnTo>
                      <a:pt x="5" y="110"/>
                    </a:lnTo>
                    <a:lnTo>
                      <a:pt x="6" y="111"/>
                    </a:lnTo>
                    <a:lnTo>
                      <a:pt x="8" y="110"/>
                    </a:lnTo>
                    <a:lnTo>
                      <a:pt x="12" y="110"/>
                    </a:lnTo>
                    <a:lnTo>
                      <a:pt x="14" y="107"/>
                    </a:lnTo>
                    <a:lnTo>
                      <a:pt x="15" y="109"/>
                    </a:lnTo>
                    <a:lnTo>
                      <a:pt x="15" y="112"/>
                    </a:lnTo>
                    <a:lnTo>
                      <a:pt x="12" y="112"/>
                    </a:lnTo>
                    <a:lnTo>
                      <a:pt x="11" y="115"/>
                    </a:lnTo>
                    <a:lnTo>
                      <a:pt x="12" y="117"/>
                    </a:lnTo>
                    <a:lnTo>
                      <a:pt x="14" y="117"/>
                    </a:lnTo>
                    <a:lnTo>
                      <a:pt x="16" y="114"/>
                    </a:lnTo>
                    <a:lnTo>
                      <a:pt x="18" y="114"/>
                    </a:lnTo>
                    <a:lnTo>
                      <a:pt x="20" y="112"/>
                    </a:lnTo>
                    <a:lnTo>
                      <a:pt x="21" y="114"/>
                    </a:lnTo>
                    <a:lnTo>
                      <a:pt x="19" y="116"/>
                    </a:lnTo>
                    <a:lnTo>
                      <a:pt x="21" y="117"/>
                    </a:lnTo>
                    <a:lnTo>
                      <a:pt x="25" y="117"/>
                    </a:lnTo>
                    <a:lnTo>
                      <a:pt x="26" y="118"/>
                    </a:lnTo>
                    <a:lnTo>
                      <a:pt x="23" y="119"/>
                    </a:lnTo>
                    <a:lnTo>
                      <a:pt x="23" y="121"/>
                    </a:lnTo>
                    <a:lnTo>
                      <a:pt x="26" y="122"/>
                    </a:lnTo>
                    <a:lnTo>
                      <a:pt x="29" y="121"/>
                    </a:lnTo>
                    <a:lnTo>
                      <a:pt x="32" y="124"/>
                    </a:lnTo>
                    <a:lnTo>
                      <a:pt x="39" y="126"/>
                    </a:lnTo>
                    <a:lnTo>
                      <a:pt x="39" y="128"/>
                    </a:lnTo>
                    <a:lnTo>
                      <a:pt x="33" y="128"/>
                    </a:lnTo>
                    <a:lnTo>
                      <a:pt x="31" y="128"/>
                    </a:lnTo>
                    <a:lnTo>
                      <a:pt x="27" y="124"/>
                    </a:lnTo>
                    <a:lnTo>
                      <a:pt x="23" y="126"/>
                    </a:lnTo>
                    <a:lnTo>
                      <a:pt x="23" y="128"/>
                    </a:lnTo>
                    <a:lnTo>
                      <a:pt x="27" y="130"/>
                    </a:lnTo>
                    <a:lnTo>
                      <a:pt x="33" y="131"/>
                    </a:lnTo>
                    <a:lnTo>
                      <a:pt x="38" y="131"/>
                    </a:lnTo>
                    <a:lnTo>
                      <a:pt x="39" y="132"/>
                    </a:lnTo>
                    <a:lnTo>
                      <a:pt x="34" y="134"/>
                    </a:lnTo>
                    <a:lnTo>
                      <a:pt x="32" y="133"/>
                    </a:lnTo>
                    <a:lnTo>
                      <a:pt x="26" y="132"/>
                    </a:lnTo>
                    <a:lnTo>
                      <a:pt x="22" y="131"/>
                    </a:lnTo>
                    <a:lnTo>
                      <a:pt x="21" y="129"/>
                    </a:lnTo>
                    <a:lnTo>
                      <a:pt x="19" y="128"/>
                    </a:lnTo>
                    <a:lnTo>
                      <a:pt x="15" y="124"/>
                    </a:lnTo>
                    <a:lnTo>
                      <a:pt x="13" y="125"/>
                    </a:lnTo>
                    <a:lnTo>
                      <a:pt x="11" y="128"/>
                    </a:lnTo>
                    <a:lnTo>
                      <a:pt x="7" y="128"/>
                    </a:lnTo>
                    <a:lnTo>
                      <a:pt x="5" y="130"/>
                    </a:lnTo>
                    <a:lnTo>
                      <a:pt x="4" y="136"/>
                    </a:lnTo>
                    <a:lnTo>
                      <a:pt x="7" y="139"/>
                    </a:lnTo>
                    <a:lnTo>
                      <a:pt x="7" y="143"/>
                    </a:lnTo>
                    <a:lnTo>
                      <a:pt x="6" y="145"/>
                    </a:lnTo>
                    <a:lnTo>
                      <a:pt x="5" y="139"/>
                    </a:lnTo>
                    <a:lnTo>
                      <a:pt x="2" y="139"/>
                    </a:lnTo>
                    <a:lnTo>
                      <a:pt x="1" y="147"/>
                    </a:lnTo>
                    <a:lnTo>
                      <a:pt x="1" y="151"/>
                    </a:lnTo>
                    <a:lnTo>
                      <a:pt x="3" y="152"/>
                    </a:lnTo>
                    <a:lnTo>
                      <a:pt x="5" y="150"/>
                    </a:lnTo>
                    <a:lnTo>
                      <a:pt x="6" y="151"/>
                    </a:lnTo>
                    <a:lnTo>
                      <a:pt x="8" y="155"/>
                    </a:lnTo>
                    <a:lnTo>
                      <a:pt x="10" y="155"/>
                    </a:lnTo>
                    <a:lnTo>
                      <a:pt x="8" y="155"/>
                    </a:lnTo>
                    <a:lnTo>
                      <a:pt x="6" y="157"/>
                    </a:lnTo>
                    <a:lnTo>
                      <a:pt x="4" y="154"/>
                    </a:lnTo>
                    <a:lnTo>
                      <a:pt x="0" y="155"/>
                    </a:lnTo>
                    <a:lnTo>
                      <a:pt x="0" y="161"/>
                    </a:lnTo>
                    <a:lnTo>
                      <a:pt x="1" y="162"/>
                    </a:lnTo>
                    <a:lnTo>
                      <a:pt x="2" y="16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0" name="Freeform 1139">
                <a:extLst>
                  <a:ext uri="{FF2B5EF4-FFF2-40B4-BE49-F238E27FC236}">
                    <a16:creationId xmlns:a16="http://schemas.microsoft.com/office/drawing/2014/main" id="{3045E9C3-A2EB-544F-8082-8D28A9CE7418}"/>
                  </a:ext>
                </a:extLst>
              </p:cNvPr>
              <p:cNvSpPr>
                <a:spLocks/>
              </p:cNvSpPr>
              <p:nvPr/>
            </p:nvSpPr>
            <p:spPr bwMode="auto">
              <a:xfrm>
                <a:off x="2770" y="736"/>
                <a:ext cx="6" cy="4"/>
              </a:xfrm>
              <a:custGeom>
                <a:avLst/>
                <a:gdLst>
                  <a:gd name="T0" fmla="*/ 3 w 6"/>
                  <a:gd name="T1" fmla="*/ 3 h 4"/>
                  <a:gd name="T2" fmla="*/ 4 w 6"/>
                  <a:gd name="T3" fmla="*/ 4 h 4"/>
                  <a:gd name="T4" fmla="*/ 6 w 6"/>
                  <a:gd name="T5" fmla="*/ 4 h 4"/>
                  <a:gd name="T6" fmla="*/ 6 w 6"/>
                  <a:gd name="T7" fmla="*/ 1 h 4"/>
                  <a:gd name="T8" fmla="*/ 3 w 6"/>
                  <a:gd name="T9" fmla="*/ 1 h 4"/>
                  <a:gd name="T10" fmla="*/ 2 w 6"/>
                  <a:gd name="T11" fmla="*/ 0 h 4"/>
                  <a:gd name="T12" fmla="*/ 0 w 6"/>
                  <a:gd name="T13" fmla="*/ 0 h 4"/>
                  <a:gd name="T14" fmla="*/ 0 w 6"/>
                  <a:gd name="T15" fmla="*/ 1 h 4"/>
                  <a:gd name="T16" fmla="*/ 0 w 6"/>
                  <a:gd name="T17" fmla="*/ 2 h 4"/>
                  <a:gd name="T18" fmla="*/ 3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3"/>
                    </a:moveTo>
                    <a:lnTo>
                      <a:pt x="4" y="4"/>
                    </a:lnTo>
                    <a:lnTo>
                      <a:pt x="6" y="4"/>
                    </a:lnTo>
                    <a:lnTo>
                      <a:pt x="6" y="1"/>
                    </a:lnTo>
                    <a:lnTo>
                      <a:pt x="3" y="1"/>
                    </a:lnTo>
                    <a:lnTo>
                      <a:pt x="2" y="0"/>
                    </a:lnTo>
                    <a:lnTo>
                      <a:pt x="0" y="0"/>
                    </a:lnTo>
                    <a:lnTo>
                      <a:pt x="0" y="1"/>
                    </a:lnTo>
                    <a:lnTo>
                      <a:pt x="0"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1" name="Freeform 1140">
                <a:extLst>
                  <a:ext uri="{FF2B5EF4-FFF2-40B4-BE49-F238E27FC236}">
                    <a16:creationId xmlns:a16="http://schemas.microsoft.com/office/drawing/2014/main" id="{C1327735-54C6-2F48-A19D-3ABD5D06BB7B}"/>
                  </a:ext>
                </a:extLst>
              </p:cNvPr>
              <p:cNvSpPr>
                <a:spLocks/>
              </p:cNvSpPr>
              <p:nvPr/>
            </p:nvSpPr>
            <p:spPr bwMode="auto">
              <a:xfrm>
                <a:off x="2714" y="747"/>
                <a:ext cx="16" cy="25"/>
              </a:xfrm>
              <a:custGeom>
                <a:avLst/>
                <a:gdLst>
                  <a:gd name="T0" fmla="*/ 4 w 16"/>
                  <a:gd name="T1" fmla="*/ 14 h 25"/>
                  <a:gd name="T2" fmla="*/ 6 w 16"/>
                  <a:gd name="T3" fmla="*/ 13 h 25"/>
                  <a:gd name="T4" fmla="*/ 6 w 16"/>
                  <a:gd name="T5" fmla="*/ 16 h 25"/>
                  <a:gd name="T6" fmla="*/ 4 w 16"/>
                  <a:gd name="T7" fmla="*/ 18 h 25"/>
                  <a:gd name="T8" fmla="*/ 4 w 16"/>
                  <a:gd name="T9" fmla="*/ 21 h 25"/>
                  <a:gd name="T10" fmla="*/ 4 w 16"/>
                  <a:gd name="T11" fmla="*/ 23 h 25"/>
                  <a:gd name="T12" fmla="*/ 5 w 16"/>
                  <a:gd name="T13" fmla="*/ 25 h 25"/>
                  <a:gd name="T14" fmla="*/ 8 w 16"/>
                  <a:gd name="T15" fmla="*/ 21 h 25"/>
                  <a:gd name="T16" fmla="*/ 11 w 16"/>
                  <a:gd name="T17" fmla="*/ 17 h 25"/>
                  <a:gd name="T18" fmla="*/ 11 w 16"/>
                  <a:gd name="T19" fmla="*/ 14 h 25"/>
                  <a:gd name="T20" fmla="*/ 14 w 16"/>
                  <a:gd name="T21" fmla="*/ 11 h 25"/>
                  <a:gd name="T22" fmla="*/ 16 w 16"/>
                  <a:gd name="T23" fmla="*/ 7 h 25"/>
                  <a:gd name="T24" fmla="*/ 15 w 16"/>
                  <a:gd name="T25" fmla="*/ 4 h 25"/>
                  <a:gd name="T26" fmla="*/ 11 w 16"/>
                  <a:gd name="T27" fmla="*/ 4 h 25"/>
                  <a:gd name="T28" fmla="*/ 10 w 16"/>
                  <a:gd name="T29" fmla="*/ 4 h 25"/>
                  <a:gd name="T30" fmla="*/ 11 w 16"/>
                  <a:gd name="T31" fmla="*/ 0 h 25"/>
                  <a:gd name="T32" fmla="*/ 10 w 16"/>
                  <a:gd name="T33" fmla="*/ 0 h 25"/>
                  <a:gd name="T34" fmla="*/ 6 w 16"/>
                  <a:gd name="T35" fmla="*/ 4 h 25"/>
                  <a:gd name="T36" fmla="*/ 2 w 16"/>
                  <a:gd name="T37" fmla="*/ 5 h 25"/>
                  <a:gd name="T38" fmla="*/ 1 w 16"/>
                  <a:gd name="T39" fmla="*/ 8 h 25"/>
                  <a:gd name="T40" fmla="*/ 0 w 16"/>
                  <a:gd name="T41" fmla="*/ 10 h 25"/>
                  <a:gd name="T42" fmla="*/ 0 w 16"/>
                  <a:gd name="T43" fmla="*/ 12 h 25"/>
                  <a:gd name="T44" fmla="*/ 4 w 16"/>
                  <a:gd name="T4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5">
                    <a:moveTo>
                      <a:pt x="4" y="14"/>
                    </a:moveTo>
                    <a:lnTo>
                      <a:pt x="6" y="13"/>
                    </a:lnTo>
                    <a:lnTo>
                      <a:pt x="6" y="16"/>
                    </a:lnTo>
                    <a:lnTo>
                      <a:pt x="4" y="18"/>
                    </a:lnTo>
                    <a:lnTo>
                      <a:pt x="4" y="21"/>
                    </a:lnTo>
                    <a:lnTo>
                      <a:pt x="4" y="23"/>
                    </a:lnTo>
                    <a:lnTo>
                      <a:pt x="5" y="25"/>
                    </a:lnTo>
                    <a:lnTo>
                      <a:pt x="8" y="21"/>
                    </a:lnTo>
                    <a:lnTo>
                      <a:pt x="11" y="17"/>
                    </a:lnTo>
                    <a:lnTo>
                      <a:pt x="11" y="14"/>
                    </a:lnTo>
                    <a:lnTo>
                      <a:pt x="14" y="11"/>
                    </a:lnTo>
                    <a:lnTo>
                      <a:pt x="16" y="7"/>
                    </a:lnTo>
                    <a:lnTo>
                      <a:pt x="15" y="4"/>
                    </a:lnTo>
                    <a:lnTo>
                      <a:pt x="11" y="4"/>
                    </a:lnTo>
                    <a:lnTo>
                      <a:pt x="10" y="4"/>
                    </a:lnTo>
                    <a:lnTo>
                      <a:pt x="11" y="0"/>
                    </a:lnTo>
                    <a:lnTo>
                      <a:pt x="10" y="0"/>
                    </a:lnTo>
                    <a:lnTo>
                      <a:pt x="6" y="4"/>
                    </a:lnTo>
                    <a:lnTo>
                      <a:pt x="2" y="5"/>
                    </a:lnTo>
                    <a:lnTo>
                      <a:pt x="1" y="8"/>
                    </a:lnTo>
                    <a:lnTo>
                      <a:pt x="0" y="10"/>
                    </a:lnTo>
                    <a:lnTo>
                      <a:pt x="0" y="12"/>
                    </a:lnTo>
                    <a:lnTo>
                      <a:pt x="4"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2" name="Freeform 1141">
                <a:extLst>
                  <a:ext uri="{FF2B5EF4-FFF2-40B4-BE49-F238E27FC236}">
                    <a16:creationId xmlns:a16="http://schemas.microsoft.com/office/drawing/2014/main" id="{933CF9F1-6C56-9D47-B3DF-EB803543F563}"/>
                  </a:ext>
                </a:extLst>
              </p:cNvPr>
              <p:cNvSpPr>
                <a:spLocks/>
              </p:cNvSpPr>
              <p:nvPr/>
            </p:nvSpPr>
            <p:spPr bwMode="auto">
              <a:xfrm>
                <a:off x="2680" y="819"/>
                <a:ext cx="36" cy="57"/>
              </a:xfrm>
              <a:custGeom>
                <a:avLst/>
                <a:gdLst>
                  <a:gd name="T0" fmla="*/ 4 w 36"/>
                  <a:gd name="T1" fmla="*/ 30 h 57"/>
                  <a:gd name="T2" fmla="*/ 7 w 36"/>
                  <a:gd name="T3" fmla="*/ 32 h 57"/>
                  <a:gd name="T4" fmla="*/ 10 w 36"/>
                  <a:gd name="T5" fmla="*/ 37 h 57"/>
                  <a:gd name="T6" fmla="*/ 10 w 36"/>
                  <a:gd name="T7" fmla="*/ 40 h 57"/>
                  <a:gd name="T8" fmla="*/ 8 w 36"/>
                  <a:gd name="T9" fmla="*/ 40 h 57"/>
                  <a:gd name="T10" fmla="*/ 6 w 36"/>
                  <a:gd name="T11" fmla="*/ 37 h 57"/>
                  <a:gd name="T12" fmla="*/ 2 w 36"/>
                  <a:gd name="T13" fmla="*/ 36 h 57"/>
                  <a:gd name="T14" fmla="*/ 1 w 36"/>
                  <a:gd name="T15" fmla="*/ 39 h 57"/>
                  <a:gd name="T16" fmla="*/ 0 w 36"/>
                  <a:gd name="T17" fmla="*/ 41 h 57"/>
                  <a:gd name="T18" fmla="*/ 3 w 36"/>
                  <a:gd name="T19" fmla="*/ 43 h 57"/>
                  <a:gd name="T20" fmla="*/ 3 w 36"/>
                  <a:gd name="T21" fmla="*/ 47 h 57"/>
                  <a:gd name="T22" fmla="*/ 4 w 36"/>
                  <a:gd name="T23" fmla="*/ 49 h 57"/>
                  <a:gd name="T24" fmla="*/ 3 w 36"/>
                  <a:gd name="T25" fmla="*/ 51 h 57"/>
                  <a:gd name="T26" fmla="*/ 3 w 36"/>
                  <a:gd name="T27" fmla="*/ 55 h 57"/>
                  <a:gd name="T28" fmla="*/ 6 w 36"/>
                  <a:gd name="T29" fmla="*/ 54 h 57"/>
                  <a:gd name="T30" fmla="*/ 7 w 36"/>
                  <a:gd name="T31" fmla="*/ 52 h 57"/>
                  <a:gd name="T32" fmla="*/ 9 w 36"/>
                  <a:gd name="T33" fmla="*/ 52 h 57"/>
                  <a:gd name="T34" fmla="*/ 9 w 36"/>
                  <a:gd name="T35" fmla="*/ 56 h 57"/>
                  <a:gd name="T36" fmla="*/ 11 w 36"/>
                  <a:gd name="T37" fmla="*/ 56 h 57"/>
                  <a:gd name="T38" fmla="*/ 15 w 36"/>
                  <a:gd name="T39" fmla="*/ 54 h 57"/>
                  <a:gd name="T40" fmla="*/ 17 w 36"/>
                  <a:gd name="T41" fmla="*/ 56 h 57"/>
                  <a:gd name="T42" fmla="*/ 21 w 36"/>
                  <a:gd name="T43" fmla="*/ 52 h 57"/>
                  <a:gd name="T44" fmla="*/ 22 w 36"/>
                  <a:gd name="T45" fmla="*/ 54 h 57"/>
                  <a:gd name="T46" fmla="*/ 22 w 36"/>
                  <a:gd name="T47" fmla="*/ 56 h 57"/>
                  <a:gd name="T48" fmla="*/ 24 w 36"/>
                  <a:gd name="T49" fmla="*/ 57 h 57"/>
                  <a:gd name="T50" fmla="*/ 25 w 36"/>
                  <a:gd name="T51" fmla="*/ 55 h 57"/>
                  <a:gd name="T52" fmla="*/ 30 w 36"/>
                  <a:gd name="T53" fmla="*/ 51 h 57"/>
                  <a:gd name="T54" fmla="*/ 31 w 36"/>
                  <a:gd name="T55" fmla="*/ 48 h 57"/>
                  <a:gd name="T56" fmla="*/ 30 w 36"/>
                  <a:gd name="T57" fmla="*/ 43 h 57"/>
                  <a:gd name="T58" fmla="*/ 28 w 36"/>
                  <a:gd name="T59" fmla="*/ 42 h 57"/>
                  <a:gd name="T60" fmla="*/ 28 w 36"/>
                  <a:gd name="T61" fmla="*/ 41 h 57"/>
                  <a:gd name="T62" fmla="*/ 29 w 36"/>
                  <a:gd name="T63" fmla="*/ 40 h 57"/>
                  <a:gd name="T64" fmla="*/ 31 w 36"/>
                  <a:gd name="T65" fmla="*/ 40 h 57"/>
                  <a:gd name="T66" fmla="*/ 33 w 36"/>
                  <a:gd name="T67" fmla="*/ 39 h 57"/>
                  <a:gd name="T68" fmla="*/ 36 w 36"/>
                  <a:gd name="T69" fmla="*/ 36 h 57"/>
                  <a:gd name="T70" fmla="*/ 35 w 36"/>
                  <a:gd name="T71" fmla="*/ 29 h 57"/>
                  <a:gd name="T72" fmla="*/ 34 w 36"/>
                  <a:gd name="T73" fmla="*/ 26 h 57"/>
                  <a:gd name="T74" fmla="*/ 34 w 36"/>
                  <a:gd name="T75" fmla="*/ 25 h 57"/>
                  <a:gd name="T76" fmla="*/ 31 w 36"/>
                  <a:gd name="T77" fmla="*/ 25 h 57"/>
                  <a:gd name="T78" fmla="*/ 29 w 36"/>
                  <a:gd name="T79" fmla="*/ 21 h 57"/>
                  <a:gd name="T80" fmla="*/ 29 w 36"/>
                  <a:gd name="T81" fmla="*/ 19 h 57"/>
                  <a:gd name="T82" fmla="*/ 28 w 36"/>
                  <a:gd name="T83" fmla="*/ 18 h 57"/>
                  <a:gd name="T84" fmla="*/ 28 w 36"/>
                  <a:gd name="T85" fmla="*/ 15 h 57"/>
                  <a:gd name="T86" fmla="*/ 26 w 36"/>
                  <a:gd name="T87" fmla="*/ 14 h 57"/>
                  <a:gd name="T88" fmla="*/ 25 w 36"/>
                  <a:gd name="T89" fmla="*/ 11 h 57"/>
                  <a:gd name="T90" fmla="*/ 25 w 36"/>
                  <a:gd name="T91" fmla="*/ 9 h 57"/>
                  <a:gd name="T92" fmla="*/ 24 w 36"/>
                  <a:gd name="T93" fmla="*/ 5 h 57"/>
                  <a:gd name="T94" fmla="*/ 21 w 36"/>
                  <a:gd name="T95" fmla="*/ 0 h 57"/>
                  <a:gd name="T96" fmla="*/ 17 w 36"/>
                  <a:gd name="T97" fmla="*/ 0 h 57"/>
                  <a:gd name="T98" fmla="*/ 14 w 36"/>
                  <a:gd name="T99" fmla="*/ 3 h 57"/>
                  <a:gd name="T100" fmla="*/ 12 w 36"/>
                  <a:gd name="T101" fmla="*/ 5 h 57"/>
                  <a:gd name="T102" fmla="*/ 12 w 36"/>
                  <a:gd name="T103" fmla="*/ 11 h 57"/>
                  <a:gd name="T104" fmla="*/ 10 w 36"/>
                  <a:gd name="T105" fmla="*/ 12 h 57"/>
                  <a:gd name="T106" fmla="*/ 8 w 36"/>
                  <a:gd name="T107" fmla="*/ 11 h 57"/>
                  <a:gd name="T108" fmla="*/ 7 w 36"/>
                  <a:gd name="T109" fmla="*/ 16 h 57"/>
                  <a:gd name="T110" fmla="*/ 7 w 36"/>
                  <a:gd name="T111" fmla="*/ 21 h 57"/>
                  <a:gd name="T112" fmla="*/ 5 w 36"/>
                  <a:gd name="T113" fmla="*/ 25 h 57"/>
                  <a:gd name="T114" fmla="*/ 7 w 36"/>
                  <a:gd name="T115" fmla="*/ 28 h 57"/>
                  <a:gd name="T116" fmla="*/ 3 w 36"/>
                  <a:gd name="T117" fmla="*/ 28 h 57"/>
                  <a:gd name="T118" fmla="*/ 4 w 36"/>
                  <a:gd name="T119" fmla="*/ 3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57">
                    <a:moveTo>
                      <a:pt x="4" y="30"/>
                    </a:moveTo>
                    <a:lnTo>
                      <a:pt x="7" y="32"/>
                    </a:lnTo>
                    <a:lnTo>
                      <a:pt x="10" y="37"/>
                    </a:lnTo>
                    <a:lnTo>
                      <a:pt x="10" y="40"/>
                    </a:lnTo>
                    <a:lnTo>
                      <a:pt x="8" y="40"/>
                    </a:lnTo>
                    <a:lnTo>
                      <a:pt x="6" y="37"/>
                    </a:lnTo>
                    <a:lnTo>
                      <a:pt x="2" y="36"/>
                    </a:lnTo>
                    <a:lnTo>
                      <a:pt x="1" y="39"/>
                    </a:lnTo>
                    <a:lnTo>
                      <a:pt x="0" y="41"/>
                    </a:lnTo>
                    <a:lnTo>
                      <a:pt x="3" y="43"/>
                    </a:lnTo>
                    <a:lnTo>
                      <a:pt x="3" y="47"/>
                    </a:lnTo>
                    <a:lnTo>
                      <a:pt x="4" y="49"/>
                    </a:lnTo>
                    <a:lnTo>
                      <a:pt x="3" y="51"/>
                    </a:lnTo>
                    <a:lnTo>
                      <a:pt x="3" y="55"/>
                    </a:lnTo>
                    <a:lnTo>
                      <a:pt x="6" y="54"/>
                    </a:lnTo>
                    <a:lnTo>
                      <a:pt x="7" y="52"/>
                    </a:lnTo>
                    <a:lnTo>
                      <a:pt x="9" y="52"/>
                    </a:lnTo>
                    <a:lnTo>
                      <a:pt x="9" y="56"/>
                    </a:lnTo>
                    <a:lnTo>
                      <a:pt x="11" y="56"/>
                    </a:lnTo>
                    <a:lnTo>
                      <a:pt x="15" y="54"/>
                    </a:lnTo>
                    <a:lnTo>
                      <a:pt x="17" y="56"/>
                    </a:lnTo>
                    <a:lnTo>
                      <a:pt x="21" y="52"/>
                    </a:lnTo>
                    <a:lnTo>
                      <a:pt x="22" y="54"/>
                    </a:lnTo>
                    <a:lnTo>
                      <a:pt x="22" y="56"/>
                    </a:lnTo>
                    <a:lnTo>
                      <a:pt x="24" y="57"/>
                    </a:lnTo>
                    <a:lnTo>
                      <a:pt x="25" y="55"/>
                    </a:lnTo>
                    <a:lnTo>
                      <a:pt x="30" y="51"/>
                    </a:lnTo>
                    <a:lnTo>
                      <a:pt x="31" y="48"/>
                    </a:lnTo>
                    <a:lnTo>
                      <a:pt x="30" y="43"/>
                    </a:lnTo>
                    <a:lnTo>
                      <a:pt x="28" y="42"/>
                    </a:lnTo>
                    <a:lnTo>
                      <a:pt x="28" y="41"/>
                    </a:lnTo>
                    <a:lnTo>
                      <a:pt x="29" y="40"/>
                    </a:lnTo>
                    <a:lnTo>
                      <a:pt x="31" y="40"/>
                    </a:lnTo>
                    <a:lnTo>
                      <a:pt x="33" y="39"/>
                    </a:lnTo>
                    <a:lnTo>
                      <a:pt x="36" y="36"/>
                    </a:lnTo>
                    <a:lnTo>
                      <a:pt x="35" y="29"/>
                    </a:lnTo>
                    <a:lnTo>
                      <a:pt x="34" y="26"/>
                    </a:lnTo>
                    <a:lnTo>
                      <a:pt x="34" y="25"/>
                    </a:lnTo>
                    <a:lnTo>
                      <a:pt x="31" y="25"/>
                    </a:lnTo>
                    <a:lnTo>
                      <a:pt x="29" y="21"/>
                    </a:lnTo>
                    <a:lnTo>
                      <a:pt x="29" y="19"/>
                    </a:lnTo>
                    <a:lnTo>
                      <a:pt x="28" y="18"/>
                    </a:lnTo>
                    <a:lnTo>
                      <a:pt x="28" y="15"/>
                    </a:lnTo>
                    <a:lnTo>
                      <a:pt x="26" y="14"/>
                    </a:lnTo>
                    <a:lnTo>
                      <a:pt x="25" y="11"/>
                    </a:lnTo>
                    <a:lnTo>
                      <a:pt x="25" y="9"/>
                    </a:lnTo>
                    <a:lnTo>
                      <a:pt x="24" y="5"/>
                    </a:lnTo>
                    <a:lnTo>
                      <a:pt x="21" y="0"/>
                    </a:lnTo>
                    <a:lnTo>
                      <a:pt x="17" y="0"/>
                    </a:lnTo>
                    <a:lnTo>
                      <a:pt x="14" y="3"/>
                    </a:lnTo>
                    <a:lnTo>
                      <a:pt x="12" y="5"/>
                    </a:lnTo>
                    <a:lnTo>
                      <a:pt x="12" y="11"/>
                    </a:lnTo>
                    <a:lnTo>
                      <a:pt x="10" y="12"/>
                    </a:lnTo>
                    <a:lnTo>
                      <a:pt x="8" y="11"/>
                    </a:lnTo>
                    <a:lnTo>
                      <a:pt x="7" y="16"/>
                    </a:lnTo>
                    <a:lnTo>
                      <a:pt x="7" y="21"/>
                    </a:lnTo>
                    <a:lnTo>
                      <a:pt x="5" y="25"/>
                    </a:lnTo>
                    <a:lnTo>
                      <a:pt x="7" y="28"/>
                    </a:lnTo>
                    <a:lnTo>
                      <a:pt x="3" y="28"/>
                    </a:lnTo>
                    <a:lnTo>
                      <a:pt x="4" y="3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3" name="Freeform 1142">
                <a:extLst>
                  <a:ext uri="{FF2B5EF4-FFF2-40B4-BE49-F238E27FC236}">
                    <a16:creationId xmlns:a16="http://schemas.microsoft.com/office/drawing/2014/main" id="{95746527-96B8-E448-BD77-46D784075D38}"/>
                  </a:ext>
                </a:extLst>
              </p:cNvPr>
              <p:cNvSpPr>
                <a:spLocks/>
              </p:cNvSpPr>
              <p:nvPr/>
            </p:nvSpPr>
            <p:spPr bwMode="auto">
              <a:xfrm>
                <a:off x="2725" y="907"/>
                <a:ext cx="12" cy="19"/>
              </a:xfrm>
              <a:custGeom>
                <a:avLst/>
                <a:gdLst>
                  <a:gd name="T0" fmla="*/ 2 w 12"/>
                  <a:gd name="T1" fmla="*/ 2 h 19"/>
                  <a:gd name="T2" fmla="*/ 1 w 12"/>
                  <a:gd name="T3" fmla="*/ 6 h 19"/>
                  <a:gd name="T4" fmla="*/ 0 w 12"/>
                  <a:gd name="T5" fmla="*/ 9 h 19"/>
                  <a:gd name="T6" fmla="*/ 1 w 12"/>
                  <a:gd name="T7" fmla="*/ 13 h 19"/>
                  <a:gd name="T8" fmla="*/ 1 w 12"/>
                  <a:gd name="T9" fmla="*/ 16 h 19"/>
                  <a:gd name="T10" fmla="*/ 3 w 12"/>
                  <a:gd name="T11" fmla="*/ 19 h 19"/>
                  <a:gd name="T12" fmla="*/ 6 w 12"/>
                  <a:gd name="T13" fmla="*/ 19 h 19"/>
                  <a:gd name="T14" fmla="*/ 9 w 12"/>
                  <a:gd name="T15" fmla="*/ 17 h 19"/>
                  <a:gd name="T16" fmla="*/ 12 w 12"/>
                  <a:gd name="T17" fmla="*/ 11 h 19"/>
                  <a:gd name="T18" fmla="*/ 12 w 12"/>
                  <a:gd name="T19" fmla="*/ 9 h 19"/>
                  <a:gd name="T20" fmla="*/ 11 w 12"/>
                  <a:gd name="T21" fmla="*/ 8 h 19"/>
                  <a:gd name="T22" fmla="*/ 11 w 12"/>
                  <a:gd name="T23" fmla="*/ 6 h 19"/>
                  <a:gd name="T24" fmla="*/ 10 w 12"/>
                  <a:gd name="T25" fmla="*/ 4 h 19"/>
                  <a:gd name="T26" fmla="*/ 8 w 12"/>
                  <a:gd name="T27" fmla="*/ 4 h 19"/>
                  <a:gd name="T28" fmla="*/ 7 w 12"/>
                  <a:gd name="T29" fmla="*/ 0 h 19"/>
                  <a:gd name="T30" fmla="*/ 4 w 12"/>
                  <a:gd name="T31" fmla="*/ 0 h 19"/>
                  <a:gd name="T32" fmla="*/ 2 w 12"/>
                  <a:gd name="T3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2" y="2"/>
                    </a:moveTo>
                    <a:lnTo>
                      <a:pt x="1" y="6"/>
                    </a:lnTo>
                    <a:lnTo>
                      <a:pt x="0" y="9"/>
                    </a:lnTo>
                    <a:lnTo>
                      <a:pt x="1" y="13"/>
                    </a:lnTo>
                    <a:lnTo>
                      <a:pt x="1" y="16"/>
                    </a:lnTo>
                    <a:lnTo>
                      <a:pt x="3" y="19"/>
                    </a:lnTo>
                    <a:lnTo>
                      <a:pt x="6" y="19"/>
                    </a:lnTo>
                    <a:lnTo>
                      <a:pt x="9" y="17"/>
                    </a:lnTo>
                    <a:lnTo>
                      <a:pt x="12" y="11"/>
                    </a:lnTo>
                    <a:lnTo>
                      <a:pt x="12" y="9"/>
                    </a:lnTo>
                    <a:lnTo>
                      <a:pt x="11" y="8"/>
                    </a:lnTo>
                    <a:lnTo>
                      <a:pt x="11" y="6"/>
                    </a:lnTo>
                    <a:lnTo>
                      <a:pt x="10" y="4"/>
                    </a:lnTo>
                    <a:lnTo>
                      <a:pt x="8" y="4"/>
                    </a:lnTo>
                    <a:lnTo>
                      <a:pt x="7" y="0"/>
                    </a:lnTo>
                    <a:lnTo>
                      <a:pt x="4"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4" name="Freeform 1143">
                <a:extLst>
                  <a:ext uri="{FF2B5EF4-FFF2-40B4-BE49-F238E27FC236}">
                    <a16:creationId xmlns:a16="http://schemas.microsoft.com/office/drawing/2014/main" id="{1452D0B2-FE3B-0B49-BAAD-39B5F0AD9BCB}"/>
                  </a:ext>
                </a:extLst>
              </p:cNvPr>
              <p:cNvSpPr>
                <a:spLocks/>
              </p:cNvSpPr>
              <p:nvPr/>
            </p:nvSpPr>
            <p:spPr bwMode="auto">
              <a:xfrm>
                <a:off x="2801" y="845"/>
                <a:ext cx="13" cy="10"/>
              </a:xfrm>
              <a:custGeom>
                <a:avLst/>
                <a:gdLst>
                  <a:gd name="T0" fmla="*/ 6 w 13"/>
                  <a:gd name="T1" fmla="*/ 9 h 10"/>
                  <a:gd name="T2" fmla="*/ 8 w 13"/>
                  <a:gd name="T3" fmla="*/ 6 h 10"/>
                  <a:gd name="T4" fmla="*/ 12 w 13"/>
                  <a:gd name="T5" fmla="*/ 6 h 10"/>
                  <a:gd name="T6" fmla="*/ 13 w 13"/>
                  <a:gd name="T7" fmla="*/ 5 h 10"/>
                  <a:gd name="T8" fmla="*/ 11 w 13"/>
                  <a:gd name="T9" fmla="*/ 2 h 10"/>
                  <a:gd name="T10" fmla="*/ 7 w 13"/>
                  <a:gd name="T11" fmla="*/ 0 h 10"/>
                  <a:gd name="T12" fmla="*/ 5 w 13"/>
                  <a:gd name="T13" fmla="*/ 2 h 10"/>
                  <a:gd name="T14" fmla="*/ 4 w 13"/>
                  <a:gd name="T15" fmla="*/ 2 h 10"/>
                  <a:gd name="T16" fmla="*/ 0 w 13"/>
                  <a:gd name="T17" fmla="*/ 7 h 10"/>
                  <a:gd name="T18" fmla="*/ 0 w 13"/>
                  <a:gd name="T19" fmla="*/ 9 h 10"/>
                  <a:gd name="T20" fmla="*/ 3 w 13"/>
                  <a:gd name="T21" fmla="*/ 10 h 10"/>
                  <a:gd name="T22" fmla="*/ 6 w 13"/>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6" y="9"/>
                    </a:moveTo>
                    <a:lnTo>
                      <a:pt x="8" y="6"/>
                    </a:lnTo>
                    <a:lnTo>
                      <a:pt x="12" y="6"/>
                    </a:lnTo>
                    <a:lnTo>
                      <a:pt x="13" y="5"/>
                    </a:lnTo>
                    <a:lnTo>
                      <a:pt x="11" y="2"/>
                    </a:lnTo>
                    <a:lnTo>
                      <a:pt x="7" y="0"/>
                    </a:lnTo>
                    <a:lnTo>
                      <a:pt x="5" y="2"/>
                    </a:lnTo>
                    <a:lnTo>
                      <a:pt x="4" y="2"/>
                    </a:lnTo>
                    <a:lnTo>
                      <a:pt x="0" y="7"/>
                    </a:lnTo>
                    <a:lnTo>
                      <a:pt x="0" y="9"/>
                    </a:lnTo>
                    <a:lnTo>
                      <a:pt x="3" y="10"/>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5" name="Freeform 1144">
                <a:extLst>
                  <a:ext uri="{FF2B5EF4-FFF2-40B4-BE49-F238E27FC236}">
                    <a16:creationId xmlns:a16="http://schemas.microsoft.com/office/drawing/2014/main" id="{B419507D-C28B-0942-9FB2-6ADDFB653B07}"/>
                  </a:ext>
                </a:extLst>
              </p:cNvPr>
              <p:cNvSpPr>
                <a:spLocks/>
              </p:cNvSpPr>
              <p:nvPr/>
            </p:nvSpPr>
            <p:spPr bwMode="auto">
              <a:xfrm>
                <a:off x="2819" y="1541"/>
                <a:ext cx="10" cy="10"/>
              </a:xfrm>
              <a:custGeom>
                <a:avLst/>
                <a:gdLst>
                  <a:gd name="T0" fmla="*/ 1 w 10"/>
                  <a:gd name="T1" fmla="*/ 1 h 10"/>
                  <a:gd name="T2" fmla="*/ 0 w 10"/>
                  <a:gd name="T3" fmla="*/ 1 h 10"/>
                  <a:gd name="T4" fmla="*/ 0 w 10"/>
                  <a:gd name="T5" fmla="*/ 3 h 10"/>
                  <a:gd name="T6" fmla="*/ 2 w 10"/>
                  <a:gd name="T7" fmla="*/ 6 h 10"/>
                  <a:gd name="T8" fmla="*/ 3 w 10"/>
                  <a:gd name="T9" fmla="*/ 6 h 10"/>
                  <a:gd name="T10" fmla="*/ 5 w 10"/>
                  <a:gd name="T11" fmla="*/ 7 h 10"/>
                  <a:gd name="T12" fmla="*/ 5 w 10"/>
                  <a:gd name="T13" fmla="*/ 9 h 10"/>
                  <a:gd name="T14" fmla="*/ 6 w 10"/>
                  <a:gd name="T15" fmla="*/ 10 h 10"/>
                  <a:gd name="T16" fmla="*/ 6 w 10"/>
                  <a:gd name="T17" fmla="*/ 10 h 10"/>
                  <a:gd name="T18" fmla="*/ 7 w 10"/>
                  <a:gd name="T19" fmla="*/ 8 h 10"/>
                  <a:gd name="T20" fmla="*/ 8 w 10"/>
                  <a:gd name="T21" fmla="*/ 7 h 10"/>
                  <a:gd name="T22" fmla="*/ 8 w 10"/>
                  <a:gd name="T23" fmla="*/ 5 h 10"/>
                  <a:gd name="T24" fmla="*/ 10 w 10"/>
                  <a:gd name="T25" fmla="*/ 4 h 10"/>
                  <a:gd name="T26" fmla="*/ 10 w 10"/>
                  <a:gd name="T27" fmla="*/ 3 h 10"/>
                  <a:gd name="T28" fmla="*/ 6 w 10"/>
                  <a:gd name="T29" fmla="*/ 1 h 10"/>
                  <a:gd name="T30" fmla="*/ 3 w 10"/>
                  <a:gd name="T31" fmla="*/ 0 h 10"/>
                  <a:gd name="T32" fmla="*/ 1 w 10"/>
                  <a:gd name="T3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 y="1"/>
                    </a:moveTo>
                    <a:lnTo>
                      <a:pt x="0" y="1"/>
                    </a:lnTo>
                    <a:lnTo>
                      <a:pt x="0" y="3"/>
                    </a:lnTo>
                    <a:lnTo>
                      <a:pt x="2" y="6"/>
                    </a:lnTo>
                    <a:lnTo>
                      <a:pt x="3" y="6"/>
                    </a:lnTo>
                    <a:lnTo>
                      <a:pt x="5" y="7"/>
                    </a:lnTo>
                    <a:lnTo>
                      <a:pt x="5" y="9"/>
                    </a:lnTo>
                    <a:lnTo>
                      <a:pt x="6" y="10"/>
                    </a:lnTo>
                    <a:lnTo>
                      <a:pt x="6" y="10"/>
                    </a:lnTo>
                    <a:lnTo>
                      <a:pt x="7" y="8"/>
                    </a:lnTo>
                    <a:lnTo>
                      <a:pt x="8" y="7"/>
                    </a:lnTo>
                    <a:lnTo>
                      <a:pt x="8" y="5"/>
                    </a:lnTo>
                    <a:lnTo>
                      <a:pt x="10" y="4"/>
                    </a:lnTo>
                    <a:lnTo>
                      <a:pt x="10" y="3"/>
                    </a:lnTo>
                    <a:lnTo>
                      <a:pt x="6" y="1"/>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6" name="Freeform 1145">
                <a:extLst>
                  <a:ext uri="{FF2B5EF4-FFF2-40B4-BE49-F238E27FC236}">
                    <a16:creationId xmlns:a16="http://schemas.microsoft.com/office/drawing/2014/main" id="{C03C86C6-4FFB-5D4D-99D3-14B2B3CC67AA}"/>
                  </a:ext>
                </a:extLst>
              </p:cNvPr>
              <p:cNvSpPr>
                <a:spLocks/>
              </p:cNvSpPr>
              <p:nvPr/>
            </p:nvSpPr>
            <p:spPr bwMode="auto">
              <a:xfrm>
                <a:off x="2776" y="1565"/>
                <a:ext cx="9" cy="12"/>
              </a:xfrm>
              <a:custGeom>
                <a:avLst/>
                <a:gdLst>
                  <a:gd name="T0" fmla="*/ 8 w 9"/>
                  <a:gd name="T1" fmla="*/ 0 h 12"/>
                  <a:gd name="T2" fmla="*/ 5 w 9"/>
                  <a:gd name="T3" fmla="*/ 1 h 12"/>
                  <a:gd name="T4" fmla="*/ 2 w 9"/>
                  <a:gd name="T5" fmla="*/ 4 h 12"/>
                  <a:gd name="T6" fmla="*/ 2 w 9"/>
                  <a:gd name="T7" fmla="*/ 6 h 12"/>
                  <a:gd name="T8" fmla="*/ 1 w 9"/>
                  <a:gd name="T9" fmla="*/ 7 h 12"/>
                  <a:gd name="T10" fmla="*/ 0 w 9"/>
                  <a:gd name="T11" fmla="*/ 10 h 12"/>
                  <a:gd name="T12" fmla="*/ 1 w 9"/>
                  <a:gd name="T13" fmla="*/ 12 h 12"/>
                  <a:gd name="T14" fmla="*/ 1 w 9"/>
                  <a:gd name="T15" fmla="*/ 12 h 12"/>
                  <a:gd name="T16" fmla="*/ 4 w 9"/>
                  <a:gd name="T17" fmla="*/ 10 h 12"/>
                  <a:gd name="T18" fmla="*/ 6 w 9"/>
                  <a:gd name="T19" fmla="*/ 10 h 12"/>
                  <a:gd name="T20" fmla="*/ 7 w 9"/>
                  <a:gd name="T21" fmla="*/ 7 h 12"/>
                  <a:gd name="T22" fmla="*/ 9 w 9"/>
                  <a:gd name="T23" fmla="*/ 6 h 12"/>
                  <a:gd name="T24" fmla="*/ 9 w 9"/>
                  <a:gd name="T25" fmla="*/ 4 h 12"/>
                  <a:gd name="T26" fmla="*/ 8 w 9"/>
                  <a:gd name="T27" fmla="*/ 4 h 12"/>
                  <a:gd name="T28" fmla="*/ 8 w 9"/>
                  <a:gd name="T29" fmla="*/ 2 h 12"/>
                  <a:gd name="T30" fmla="*/ 8 w 9"/>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2">
                    <a:moveTo>
                      <a:pt x="8" y="0"/>
                    </a:moveTo>
                    <a:lnTo>
                      <a:pt x="5" y="1"/>
                    </a:lnTo>
                    <a:lnTo>
                      <a:pt x="2" y="4"/>
                    </a:lnTo>
                    <a:lnTo>
                      <a:pt x="2" y="6"/>
                    </a:lnTo>
                    <a:lnTo>
                      <a:pt x="1" y="7"/>
                    </a:lnTo>
                    <a:lnTo>
                      <a:pt x="0" y="10"/>
                    </a:lnTo>
                    <a:lnTo>
                      <a:pt x="1" y="12"/>
                    </a:lnTo>
                    <a:lnTo>
                      <a:pt x="1" y="12"/>
                    </a:lnTo>
                    <a:lnTo>
                      <a:pt x="4" y="10"/>
                    </a:lnTo>
                    <a:lnTo>
                      <a:pt x="6" y="10"/>
                    </a:lnTo>
                    <a:lnTo>
                      <a:pt x="7" y="7"/>
                    </a:lnTo>
                    <a:lnTo>
                      <a:pt x="9" y="6"/>
                    </a:lnTo>
                    <a:lnTo>
                      <a:pt x="9" y="4"/>
                    </a:lnTo>
                    <a:lnTo>
                      <a:pt x="8"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7" name="Freeform 1146">
                <a:extLst>
                  <a:ext uri="{FF2B5EF4-FFF2-40B4-BE49-F238E27FC236}">
                    <a16:creationId xmlns:a16="http://schemas.microsoft.com/office/drawing/2014/main" id="{241D58F5-490C-E448-B009-32C5D02BC62E}"/>
                  </a:ext>
                </a:extLst>
              </p:cNvPr>
              <p:cNvSpPr>
                <a:spLocks/>
              </p:cNvSpPr>
              <p:nvPr/>
            </p:nvSpPr>
            <p:spPr bwMode="auto">
              <a:xfrm>
                <a:off x="2715" y="1493"/>
                <a:ext cx="9" cy="6"/>
              </a:xfrm>
              <a:custGeom>
                <a:avLst/>
                <a:gdLst>
                  <a:gd name="T0" fmla="*/ 6 w 9"/>
                  <a:gd name="T1" fmla="*/ 3 h 6"/>
                  <a:gd name="T2" fmla="*/ 3 w 9"/>
                  <a:gd name="T3" fmla="*/ 0 h 6"/>
                  <a:gd name="T4" fmla="*/ 0 w 9"/>
                  <a:gd name="T5" fmla="*/ 0 h 6"/>
                  <a:gd name="T6" fmla="*/ 0 w 9"/>
                  <a:gd name="T7" fmla="*/ 0 h 6"/>
                  <a:gd name="T8" fmla="*/ 2 w 9"/>
                  <a:gd name="T9" fmla="*/ 2 h 6"/>
                  <a:gd name="T10" fmla="*/ 4 w 9"/>
                  <a:gd name="T11" fmla="*/ 4 h 6"/>
                  <a:gd name="T12" fmla="*/ 6 w 9"/>
                  <a:gd name="T13" fmla="*/ 5 h 6"/>
                  <a:gd name="T14" fmla="*/ 9 w 9"/>
                  <a:gd name="T15" fmla="*/ 6 h 6"/>
                  <a:gd name="T16" fmla="*/ 8 w 9"/>
                  <a:gd name="T17" fmla="*/ 5 h 6"/>
                  <a:gd name="T18" fmla="*/ 6 w 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6" y="3"/>
                    </a:moveTo>
                    <a:lnTo>
                      <a:pt x="3" y="0"/>
                    </a:lnTo>
                    <a:lnTo>
                      <a:pt x="0" y="0"/>
                    </a:lnTo>
                    <a:lnTo>
                      <a:pt x="0" y="0"/>
                    </a:lnTo>
                    <a:lnTo>
                      <a:pt x="2" y="2"/>
                    </a:lnTo>
                    <a:lnTo>
                      <a:pt x="4" y="4"/>
                    </a:lnTo>
                    <a:lnTo>
                      <a:pt x="6" y="5"/>
                    </a:lnTo>
                    <a:lnTo>
                      <a:pt x="9" y="6"/>
                    </a:lnTo>
                    <a:lnTo>
                      <a:pt x="8" y="5"/>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8" name="Freeform 1147">
                <a:extLst>
                  <a:ext uri="{FF2B5EF4-FFF2-40B4-BE49-F238E27FC236}">
                    <a16:creationId xmlns:a16="http://schemas.microsoft.com/office/drawing/2014/main" id="{53DF3054-E6AD-4247-B7A3-DCAE24BCF86A}"/>
                  </a:ext>
                </a:extLst>
              </p:cNvPr>
              <p:cNvSpPr>
                <a:spLocks/>
              </p:cNvSpPr>
              <p:nvPr/>
            </p:nvSpPr>
            <p:spPr bwMode="auto">
              <a:xfrm>
                <a:off x="2824" y="1532"/>
                <a:ext cx="4" cy="9"/>
              </a:xfrm>
              <a:custGeom>
                <a:avLst/>
                <a:gdLst>
                  <a:gd name="T0" fmla="*/ 4 w 4"/>
                  <a:gd name="T1" fmla="*/ 9 h 9"/>
                  <a:gd name="T2" fmla="*/ 4 w 4"/>
                  <a:gd name="T3" fmla="*/ 9 h 9"/>
                  <a:gd name="T4" fmla="*/ 4 w 4"/>
                  <a:gd name="T5" fmla="*/ 6 h 9"/>
                  <a:gd name="T6" fmla="*/ 2 w 4"/>
                  <a:gd name="T7" fmla="*/ 4 h 9"/>
                  <a:gd name="T8" fmla="*/ 2 w 4"/>
                  <a:gd name="T9" fmla="*/ 2 h 9"/>
                  <a:gd name="T10" fmla="*/ 1 w 4"/>
                  <a:gd name="T11" fmla="*/ 0 h 9"/>
                  <a:gd name="T12" fmla="*/ 0 w 4"/>
                  <a:gd name="T13" fmla="*/ 2 h 9"/>
                  <a:gd name="T14" fmla="*/ 0 w 4"/>
                  <a:gd name="T15" fmla="*/ 3 h 9"/>
                  <a:gd name="T16" fmla="*/ 1 w 4"/>
                  <a:gd name="T17" fmla="*/ 5 h 9"/>
                  <a:gd name="T18" fmla="*/ 1 w 4"/>
                  <a:gd name="T19" fmla="*/ 6 h 9"/>
                  <a:gd name="T20" fmla="*/ 4 w 4"/>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9"/>
                    </a:moveTo>
                    <a:lnTo>
                      <a:pt x="4" y="9"/>
                    </a:lnTo>
                    <a:lnTo>
                      <a:pt x="4" y="6"/>
                    </a:lnTo>
                    <a:lnTo>
                      <a:pt x="2" y="4"/>
                    </a:lnTo>
                    <a:lnTo>
                      <a:pt x="2" y="2"/>
                    </a:lnTo>
                    <a:lnTo>
                      <a:pt x="1" y="0"/>
                    </a:lnTo>
                    <a:lnTo>
                      <a:pt x="0" y="2"/>
                    </a:lnTo>
                    <a:lnTo>
                      <a:pt x="0" y="3"/>
                    </a:lnTo>
                    <a:lnTo>
                      <a:pt x="1" y="5"/>
                    </a:lnTo>
                    <a:lnTo>
                      <a:pt x="1" y="6"/>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9" name="Freeform 1148">
                <a:extLst>
                  <a:ext uri="{FF2B5EF4-FFF2-40B4-BE49-F238E27FC236}">
                    <a16:creationId xmlns:a16="http://schemas.microsoft.com/office/drawing/2014/main" id="{B060C94F-9487-FD4B-B8A6-3C2114B0D86C}"/>
                  </a:ext>
                </a:extLst>
              </p:cNvPr>
              <p:cNvSpPr>
                <a:spLocks/>
              </p:cNvSpPr>
              <p:nvPr/>
            </p:nvSpPr>
            <p:spPr bwMode="auto">
              <a:xfrm>
                <a:off x="2759" y="1496"/>
                <a:ext cx="10" cy="10"/>
              </a:xfrm>
              <a:custGeom>
                <a:avLst/>
                <a:gdLst>
                  <a:gd name="T0" fmla="*/ 4 w 10"/>
                  <a:gd name="T1" fmla="*/ 7 h 10"/>
                  <a:gd name="T2" fmla="*/ 6 w 10"/>
                  <a:gd name="T3" fmla="*/ 8 h 10"/>
                  <a:gd name="T4" fmla="*/ 7 w 10"/>
                  <a:gd name="T5" fmla="*/ 10 h 10"/>
                  <a:gd name="T6" fmla="*/ 8 w 10"/>
                  <a:gd name="T7" fmla="*/ 9 h 10"/>
                  <a:gd name="T8" fmla="*/ 9 w 10"/>
                  <a:gd name="T9" fmla="*/ 8 h 10"/>
                  <a:gd name="T10" fmla="*/ 10 w 10"/>
                  <a:gd name="T11" fmla="*/ 8 h 10"/>
                  <a:gd name="T12" fmla="*/ 9 w 10"/>
                  <a:gd name="T13" fmla="*/ 6 h 10"/>
                  <a:gd name="T14" fmla="*/ 8 w 10"/>
                  <a:gd name="T15" fmla="*/ 4 h 10"/>
                  <a:gd name="T16" fmla="*/ 6 w 10"/>
                  <a:gd name="T17" fmla="*/ 3 h 10"/>
                  <a:gd name="T18" fmla="*/ 5 w 10"/>
                  <a:gd name="T19" fmla="*/ 2 h 10"/>
                  <a:gd name="T20" fmla="*/ 3 w 10"/>
                  <a:gd name="T21" fmla="*/ 0 h 10"/>
                  <a:gd name="T22" fmla="*/ 1 w 10"/>
                  <a:gd name="T23" fmla="*/ 0 h 10"/>
                  <a:gd name="T24" fmla="*/ 0 w 10"/>
                  <a:gd name="T25" fmla="*/ 0 h 10"/>
                  <a:gd name="T26" fmla="*/ 1 w 10"/>
                  <a:gd name="T27" fmla="*/ 1 h 10"/>
                  <a:gd name="T28" fmla="*/ 4 w 10"/>
                  <a:gd name="T29" fmla="*/ 3 h 10"/>
                  <a:gd name="T30" fmla="*/ 4 w 10"/>
                  <a:gd name="T31" fmla="*/ 4 h 10"/>
                  <a:gd name="T32" fmla="*/ 4 w 10"/>
                  <a:gd name="T33" fmla="*/ 5 h 10"/>
                  <a:gd name="T34" fmla="*/ 4 w 10"/>
                  <a:gd name="T3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
                    <a:moveTo>
                      <a:pt x="4" y="7"/>
                    </a:moveTo>
                    <a:lnTo>
                      <a:pt x="6" y="8"/>
                    </a:lnTo>
                    <a:lnTo>
                      <a:pt x="7" y="10"/>
                    </a:lnTo>
                    <a:lnTo>
                      <a:pt x="8" y="9"/>
                    </a:lnTo>
                    <a:lnTo>
                      <a:pt x="9" y="8"/>
                    </a:lnTo>
                    <a:lnTo>
                      <a:pt x="10" y="8"/>
                    </a:lnTo>
                    <a:lnTo>
                      <a:pt x="9" y="6"/>
                    </a:lnTo>
                    <a:lnTo>
                      <a:pt x="8" y="4"/>
                    </a:lnTo>
                    <a:lnTo>
                      <a:pt x="6" y="3"/>
                    </a:lnTo>
                    <a:lnTo>
                      <a:pt x="5" y="2"/>
                    </a:lnTo>
                    <a:lnTo>
                      <a:pt x="3" y="0"/>
                    </a:lnTo>
                    <a:lnTo>
                      <a:pt x="1" y="0"/>
                    </a:lnTo>
                    <a:lnTo>
                      <a:pt x="0" y="0"/>
                    </a:lnTo>
                    <a:lnTo>
                      <a:pt x="1" y="1"/>
                    </a:lnTo>
                    <a:lnTo>
                      <a:pt x="4" y="3"/>
                    </a:lnTo>
                    <a:lnTo>
                      <a:pt x="4" y="4"/>
                    </a:lnTo>
                    <a:lnTo>
                      <a:pt x="4"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0" name="Freeform 1149">
                <a:extLst>
                  <a:ext uri="{FF2B5EF4-FFF2-40B4-BE49-F238E27FC236}">
                    <a16:creationId xmlns:a16="http://schemas.microsoft.com/office/drawing/2014/main" id="{90193A8B-58BB-4745-876A-CA5A4A2227EB}"/>
                  </a:ext>
                </a:extLst>
              </p:cNvPr>
              <p:cNvSpPr>
                <a:spLocks/>
              </p:cNvSpPr>
              <p:nvPr/>
            </p:nvSpPr>
            <p:spPr bwMode="auto">
              <a:xfrm>
                <a:off x="1962" y="1745"/>
                <a:ext cx="4" cy="3"/>
              </a:xfrm>
              <a:custGeom>
                <a:avLst/>
                <a:gdLst>
                  <a:gd name="T0" fmla="*/ 4 w 4"/>
                  <a:gd name="T1" fmla="*/ 3 h 3"/>
                  <a:gd name="T2" fmla="*/ 4 w 4"/>
                  <a:gd name="T3" fmla="*/ 0 h 3"/>
                  <a:gd name="T4" fmla="*/ 0 w 4"/>
                  <a:gd name="T5" fmla="*/ 0 h 3"/>
                  <a:gd name="T6" fmla="*/ 4 w 4"/>
                  <a:gd name="T7" fmla="*/ 3 h 3"/>
                </a:gdLst>
                <a:ahLst/>
                <a:cxnLst>
                  <a:cxn ang="0">
                    <a:pos x="T0" y="T1"/>
                  </a:cxn>
                  <a:cxn ang="0">
                    <a:pos x="T2" y="T3"/>
                  </a:cxn>
                  <a:cxn ang="0">
                    <a:pos x="T4" y="T5"/>
                  </a:cxn>
                  <a:cxn ang="0">
                    <a:pos x="T6" y="T7"/>
                  </a:cxn>
                </a:cxnLst>
                <a:rect l="0" t="0" r="r" b="b"/>
                <a:pathLst>
                  <a:path w="4" h="3">
                    <a:moveTo>
                      <a:pt x="4" y="3"/>
                    </a:moveTo>
                    <a:lnTo>
                      <a:pt x="4" y="0"/>
                    </a:lnTo>
                    <a:lnTo>
                      <a:pt x="0" y="0"/>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1" name="Freeform 1150">
                <a:extLst>
                  <a:ext uri="{FF2B5EF4-FFF2-40B4-BE49-F238E27FC236}">
                    <a16:creationId xmlns:a16="http://schemas.microsoft.com/office/drawing/2014/main" id="{789930DD-0692-AC4D-9B8F-7B26CC6796B9}"/>
                  </a:ext>
                </a:extLst>
              </p:cNvPr>
              <p:cNvSpPr>
                <a:spLocks/>
              </p:cNvSpPr>
              <p:nvPr/>
            </p:nvSpPr>
            <p:spPr bwMode="auto">
              <a:xfrm>
                <a:off x="1963" y="1739"/>
                <a:ext cx="5" cy="4"/>
              </a:xfrm>
              <a:custGeom>
                <a:avLst/>
                <a:gdLst>
                  <a:gd name="T0" fmla="*/ 5 w 5"/>
                  <a:gd name="T1" fmla="*/ 2 h 4"/>
                  <a:gd name="T2" fmla="*/ 4 w 5"/>
                  <a:gd name="T3" fmla="*/ 0 h 4"/>
                  <a:gd name="T4" fmla="*/ 3 w 5"/>
                  <a:gd name="T5" fmla="*/ 2 h 4"/>
                  <a:gd name="T6" fmla="*/ 1 w 5"/>
                  <a:gd name="T7" fmla="*/ 2 h 4"/>
                  <a:gd name="T8" fmla="*/ 0 w 5"/>
                  <a:gd name="T9" fmla="*/ 4 h 4"/>
                  <a:gd name="T10" fmla="*/ 4 w 5"/>
                  <a:gd name="T11" fmla="*/ 4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lnTo>
                      <a:pt x="4" y="0"/>
                    </a:lnTo>
                    <a:lnTo>
                      <a:pt x="3" y="2"/>
                    </a:lnTo>
                    <a:lnTo>
                      <a:pt x="1" y="2"/>
                    </a:lnTo>
                    <a:lnTo>
                      <a:pt x="0" y="4"/>
                    </a:lnTo>
                    <a:lnTo>
                      <a:pt x="4"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2" name="Freeform 1151">
                <a:extLst>
                  <a:ext uri="{FF2B5EF4-FFF2-40B4-BE49-F238E27FC236}">
                    <a16:creationId xmlns:a16="http://schemas.microsoft.com/office/drawing/2014/main" id="{3E792329-FB7E-E045-9ED6-403FE3F61862}"/>
                  </a:ext>
                </a:extLst>
              </p:cNvPr>
              <p:cNvSpPr>
                <a:spLocks/>
              </p:cNvSpPr>
              <p:nvPr/>
            </p:nvSpPr>
            <p:spPr bwMode="auto">
              <a:xfrm>
                <a:off x="2469" y="1198"/>
                <a:ext cx="0" cy="3"/>
              </a:xfrm>
              <a:custGeom>
                <a:avLst/>
                <a:gdLst>
                  <a:gd name="T0" fmla="*/ 3 h 3"/>
                  <a:gd name="T1" fmla="*/ 3 h 3"/>
                  <a:gd name="T2" fmla="*/ 1 h 3"/>
                  <a:gd name="T3" fmla="*/ 0 h 3"/>
                  <a:gd name="T4" fmla="*/ 1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1"/>
                    </a:lnTo>
                    <a:lnTo>
                      <a:pt x="0"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3" name="Freeform 1152">
                <a:extLst>
                  <a:ext uri="{FF2B5EF4-FFF2-40B4-BE49-F238E27FC236}">
                    <a16:creationId xmlns:a16="http://schemas.microsoft.com/office/drawing/2014/main" id="{D8B483F1-C5B0-F644-9980-BF113F7E2E41}"/>
                  </a:ext>
                </a:extLst>
              </p:cNvPr>
              <p:cNvSpPr>
                <a:spLocks/>
              </p:cNvSpPr>
              <p:nvPr/>
            </p:nvSpPr>
            <p:spPr bwMode="auto">
              <a:xfrm>
                <a:off x="1955" y="1676"/>
                <a:ext cx="2" cy="7"/>
              </a:xfrm>
              <a:custGeom>
                <a:avLst/>
                <a:gdLst>
                  <a:gd name="T0" fmla="*/ 0 w 2"/>
                  <a:gd name="T1" fmla="*/ 7 h 7"/>
                  <a:gd name="T2" fmla="*/ 1 w 2"/>
                  <a:gd name="T3" fmla="*/ 6 h 7"/>
                  <a:gd name="T4" fmla="*/ 1 w 2"/>
                  <a:gd name="T5" fmla="*/ 5 h 7"/>
                  <a:gd name="T6" fmla="*/ 2 w 2"/>
                  <a:gd name="T7" fmla="*/ 3 h 7"/>
                  <a:gd name="T8" fmla="*/ 1 w 2"/>
                  <a:gd name="T9" fmla="*/ 0 h 7"/>
                  <a:gd name="T10" fmla="*/ 0 w 2"/>
                  <a:gd name="T11" fmla="*/ 3 h 7"/>
                  <a:gd name="T12" fmla="*/ 0 w 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7"/>
                    </a:moveTo>
                    <a:lnTo>
                      <a:pt x="1" y="6"/>
                    </a:lnTo>
                    <a:lnTo>
                      <a:pt x="1" y="5"/>
                    </a:lnTo>
                    <a:lnTo>
                      <a:pt x="2" y="3"/>
                    </a:lnTo>
                    <a:lnTo>
                      <a:pt x="1" y="0"/>
                    </a:lnTo>
                    <a:lnTo>
                      <a:pt x="0" y="3"/>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4" name="Freeform 1153">
                <a:extLst>
                  <a:ext uri="{FF2B5EF4-FFF2-40B4-BE49-F238E27FC236}">
                    <a16:creationId xmlns:a16="http://schemas.microsoft.com/office/drawing/2014/main" id="{C21F7EAA-8F1C-0D4D-B165-BA3CA46DD1D4}"/>
                  </a:ext>
                </a:extLst>
              </p:cNvPr>
              <p:cNvSpPr>
                <a:spLocks/>
              </p:cNvSpPr>
              <p:nvPr/>
            </p:nvSpPr>
            <p:spPr bwMode="auto">
              <a:xfrm>
                <a:off x="2830" y="1516"/>
                <a:ext cx="8" cy="7"/>
              </a:xfrm>
              <a:custGeom>
                <a:avLst/>
                <a:gdLst>
                  <a:gd name="T0" fmla="*/ 5 w 8"/>
                  <a:gd name="T1" fmla="*/ 1 h 7"/>
                  <a:gd name="T2" fmla="*/ 2 w 8"/>
                  <a:gd name="T3" fmla="*/ 1 h 7"/>
                  <a:gd name="T4" fmla="*/ 0 w 8"/>
                  <a:gd name="T5" fmla="*/ 3 h 7"/>
                  <a:gd name="T6" fmla="*/ 1 w 8"/>
                  <a:gd name="T7" fmla="*/ 4 h 7"/>
                  <a:gd name="T8" fmla="*/ 3 w 8"/>
                  <a:gd name="T9" fmla="*/ 4 h 7"/>
                  <a:gd name="T10" fmla="*/ 6 w 8"/>
                  <a:gd name="T11" fmla="*/ 7 h 7"/>
                  <a:gd name="T12" fmla="*/ 7 w 8"/>
                  <a:gd name="T13" fmla="*/ 6 h 7"/>
                  <a:gd name="T14" fmla="*/ 7 w 8"/>
                  <a:gd name="T15" fmla="*/ 4 h 7"/>
                  <a:gd name="T16" fmla="*/ 8 w 8"/>
                  <a:gd name="T17" fmla="*/ 2 h 7"/>
                  <a:gd name="T18" fmla="*/ 8 w 8"/>
                  <a:gd name="T19" fmla="*/ 1 h 7"/>
                  <a:gd name="T20" fmla="*/ 6 w 8"/>
                  <a:gd name="T21" fmla="*/ 0 h 7"/>
                  <a:gd name="T22" fmla="*/ 5 w 8"/>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5" y="1"/>
                    </a:moveTo>
                    <a:lnTo>
                      <a:pt x="2" y="1"/>
                    </a:lnTo>
                    <a:lnTo>
                      <a:pt x="0" y="3"/>
                    </a:lnTo>
                    <a:lnTo>
                      <a:pt x="1" y="4"/>
                    </a:lnTo>
                    <a:lnTo>
                      <a:pt x="3" y="4"/>
                    </a:lnTo>
                    <a:lnTo>
                      <a:pt x="6" y="7"/>
                    </a:lnTo>
                    <a:lnTo>
                      <a:pt x="7" y="6"/>
                    </a:lnTo>
                    <a:lnTo>
                      <a:pt x="7" y="4"/>
                    </a:lnTo>
                    <a:lnTo>
                      <a:pt x="8" y="2"/>
                    </a:lnTo>
                    <a:lnTo>
                      <a:pt x="8" y="1"/>
                    </a:lnTo>
                    <a:lnTo>
                      <a:pt x="6" y="0"/>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5" name="Freeform 1154">
                <a:extLst>
                  <a:ext uri="{FF2B5EF4-FFF2-40B4-BE49-F238E27FC236}">
                    <a16:creationId xmlns:a16="http://schemas.microsoft.com/office/drawing/2014/main" id="{AA0F40BD-396E-6A41-9987-A29AFEE07ACE}"/>
                  </a:ext>
                </a:extLst>
              </p:cNvPr>
              <p:cNvSpPr>
                <a:spLocks/>
              </p:cNvSpPr>
              <p:nvPr/>
            </p:nvSpPr>
            <p:spPr bwMode="auto">
              <a:xfrm>
                <a:off x="1961" y="1735"/>
                <a:ext cx="3" cy="3"/>
              </a:xfrm>
              <a:custGeom>
                <a:avLst/>
                <a:gdLst>
                  <a:gd name="T0" fmla="*/ 0 w 3"/>
                  <a:gd name="T1" fmla="*/ 3 h 3"/>
                  <a:gd name="T2" fmla="*/ 3 w 3"/>
                  <a:gd name="T3" fmla="*/ 3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6" name="Freeform 1155">
                <a:extLst>
                  <a:ext uri="{FF2B5EF4-FFF2-40B4-BE49-F238E27FC236}">
                    <a16:creationId xmlns:a16="http://schemas.microsoft.com/office/drawing/2014/main" id="{51BFAC1E-8C5E-EC48-8267-3BCA67F09F6E}"/>
                  </a:ext>
                </a:extLst>
              </p:cNvPr>
              <p:cNvSpPr>
                <a:spLocks/>
              </p:cNvSpPr>
              <p:nvPr/>
            </p:nvSpPr>
            <p:spPr bwMode="auto">
              <a:xfrm>
                <a:off x="2838" y="1449"/>
                <a:ext cx="5" cy="6"/>
              </a:xfrm>
              <a:custGeom>
                <a:avLst/>
                <a:gdLst>
                  <a:gd name="T0" fmla="*/ 2 w 5"/>
                  <a:gd name="T1" fmla="*/ 1 h 6"/>
                  <a:gd name="T2" fmla="*/ 0 w 5"/>
                  <a:gd name="T3" fmla="*/ 5 h 6"/>
                  <a:gd name="T4" fmla="*/ 1 w 5"/>
                  <a:gd name="T5" fmla="*/ 6 h 6"/>
                  <a:gd name="T6" fmla="*/ 2 w 5"/>
                  <a:gd name="T7" fmla="*/ 4 h 6"/>
                  <a:gd name="T8" fmla="*/ 5 w 5"/>
                  <a:gd name="T9" fmla="*/ 2 h 6"/>
                  <a:gd name="T10" fmla="*/ 5 w 5"/>
                  <a:gd name="T11" fmla="*/ 0 h 6"/>
                  <a:gd name="T12" fmla="*/ 2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1"/>
                    </a:moveTo>
                    <a:lnTo>
                      <a:pt x="0" y="5"/>
                    </a:lnTo>
                    <a:lnTo>
                      <a:pt x="1" y="6"/>
                    </a:lnTo>
                    <a:lnTo>
                      <a:pt x="2" y="4"/>
                    </a:lnTo>
                    <a:lnTo>
                      <a:pt x="5" y="2"/>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7" name="Freeform 1156">
                <a:extLst>
                  <a:ext uri="{FF2B5EF4-FFF2-40B4-BE49-F238E27FC236}">
                    <a16:creationId xmlns:a16="http://schemas.microsoft.com/office/drawing/2014/main" id="{336E3F36-5CA9-2146-8881-1C4B4D70DF7F}"/>
                  </a:ext>
                </a:extLst>
              </p:cNvPr>
              <p:cNvSpPr>
                <a:spLocks/>
              </p:cNvSpPr>
              <p:nvPr/>
            </p:nvSpPr>
            <p:spPr bwMode="auto">
              <a:xfrm>
                <a:off x="2716" y="1306"/>
                <a:ext cx="5" cy="7"/>
              </a:xfrm>
              <a:custGeom>
                <a:avLst/>
                <a:gdLst>
                  <a:gd name="T0" fmla="*/ 1 w 5"/>
                  <a:gd name="T1" fmla="*/ 0 h 7"/>
                  <a:gd name="T2" fmla="*/ 0 w 5"/>
                  <a:gd name="T3" fmla="*/ 4 h 7"/>
                  <a:gd name="T4" fmla="*/ 1 w 5"/>
                  <a:gd name="T5" fmla="*/ 7 h 7"/>
                  <a:gd name="T6" fmla="*/ 2 w 5"/>
                  <a:gd name="T7" fmla="*/ 7 h 7"/>
                  <a:gd name="T8" fmla="*/ 2 w 5"/>
                  <a:gd name="T9" fmla="*/ 4 h 7"/>
                  <a:gd name="T10" fmla="*/ 4 w 5"/>
                  <a:gd name="T11" fmla="*/ 4 h 7"/>
                  <a:gd name="T12" fmla="*/ 5 w 5"/>
                  <a:gd name="T13" fmla="*/ 1 h 7"/>
                  <a:gd name="T14" fmla="*/ 2 w 5"/>
                  <a:gd name="T15" fmla="*/ 1 h 7"/>
                  <a:gd name="T16" fmla="*/ 1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0"/>
                    </a:moveTo>
                    <a:lnTo>
                      <a:pt x="0" y="4"/>
                    </a:lnTo>
                    <a:lnTo>
                      <a:pt x="1" y="7"/>
                    </a:lnTo>
                    <a:lnTo>
                      <a:pt x="2" y="7"/>
                    </a:lnTo>
                    <a:lnTo>
                      <a:pt x="2" y="4"/>
                    </a:lnTo>
                    <a:lnTo>
                      <a:pt x="4" y="4"/>
                    </a:lnTo>
                    <a:lnTo>
                      <a:pt x="5" y="1"/>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8" name="Freeform 1157">
                <a:extLst>
                  <a:ext uri="{FF2B5EF4-FFF2-40B4-BE49-F238E27FC236}">
                    <a16:creationId xmlns:a16="http://schemas.microsoft.com/office/drawing/2014/main" id="{703713E3-3D4A-0041-B2DF-CD38B7E086AA}"/>
                  </a:ext>
                </a:extLst>
              </p:cNvPr>
              <p:cNvSpPr>
                <a:spLocks/>
              </p:cNvSpPr>
              <p:nvPr/>
            </p:nvSpPr>
            <p:spPr bwMode="auto">
              <a:xfrm>
                <a:off x="2712" y="1252"/>
                <a:ext cx="13" cy="10"/>
              </a:xfrm>
              <a:custGeom>
                <a:avLst/>
                <a:gdLst>
                  <a:gd name="T0" fmla="*/ 9 w 16"/>
                  <a:gd name="T1" fmla="*/ 4 h 13"/>
                  <a:gd name="T2" fmla="*/ 7 w 16"/>
                  <a:gd name="T3" fmla="*/ 1 h 13"/>
                  <a:gd name="T4" fmla="*/ 4 w 16"/>
                  <a:gd name="T5" fmla="*/ 0 h 13"/>
                  <a:gd name="T6" fmla="*/ 3 w 16"/>
                  <a:gd name="T7" fmla="*/ 2 h 13"/>
                  <a:gd name="T8" fmla="*/ 0 w 16"/>
                  <a:gd name="T9" fmla="*/ 5 h 13"/>
                  <a:gd name="T10" fmla="*/ 3 w 16"/>
                  <a:gd name="T11" fmla="*/ 6 h 13"/>
                  <a:gd name="T12" fmla="*/ 4 w 16"/>
                  <a:gd name="T13" fmla="*/ 8 h 13"/>
                  <a:gd name="T14" fmla="*/ 5 w 16"/>
                  <a:gd name="T15" fmla="*/ 9 h 13"/>
                  <a:gd name="T16" fmla="*/ 4 w 16"/>
                  <a:gd name="T17" fmla="*/ 11 h 13"/>
                  <a:gd name="T18" fmla="*/ 5 w 16"/>
                  <a:gd name="T19" fmla="*/ 13 h 13"/>
                  <a:gd name="T20" fmla="*/ 7 w 16"/>
                  <a:gd name="T21" fmla="*/ 12 h 13"/>
                  <a:gd name="T22" fmla="*/ 7 w 16"/>
                  <a:gd name="T23" fmla="*/ 9 h 13"/>
                  <a:gd name="T24" fmla="*/ 10 w 16"/>
                  <a:gd name="T25" fmla="*/ 10 h 13"/>
                  <a:gd name="T26" fmla="*/ 12 w 16"/>
                  <a:gd name="T27" fmla="*/ 10 h 13"/>
                  <a:gd name="T28" fmla="*/ 14 w 16"/>
                  <a:gd name="T29" fmla="*/ 10 h 13"/>
                  <a:gd name="T30" fmla="*/ 16 w 16"/>
                  <a:gd name="T31" fmla="*/ 8 h 13"/>
                  <a:gd name="T32" fmla="*/ 14 w 16"/>
                  <a:gd name="T33" fmla="*/ 5 h 13"/>
                  <a:gd name="T34" fmla="*/ 9 w 16"/>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3">
                    <a:moveTo>
                      <a:pt x="9" y="4"/>
                    </a:moveTo>
                    <a:cubicBezTo>
                      <a:pt x="7" y="1"/>
                      <a:pt x="7" y="1"/>
                      <a:pt x="7" y="1"/>
                    </a:cubicBezTo>
                    <a:cubicBezTo>
                      <a:pt x="4" y="0"/>
                      <a:pt x="4" y="0"/>
                      <a:pt x="4" y="0"/>
                    </a:cubicBezTo>
                    <a:cubicBezTo>
                      <a:pt x="3" y="2"/>
                      <a:pt x="3" y="2"/>
                      <a:pt x="3" y="2"/>
                    </a:cubicBezTo>
                    <a:cubicBezTo>
                      <a:pt x="3" y="2"/>
                      <a:pt x="0" y="5"/>
                      <a:pt x="0" y="5"/>
                    </a:cubicBezTo>
                    <a:cubicBezTo>
                      <a:pt x="3" y="6"/>
                      <a:pt x="3" y="6"/>
                      <a:pt x="3" y="6"/>
                    </a:cubicBezTo>
                    <a:cubicBezTo>
                      <a:pt x="4" y="8"/>
                      <a:pt x="4" y="8"/>
                      <a:pt x="4" y="8"/>
                    </a:cubicBezTo>
                    <a:cubicBezTo>
                      <a:pt x="5" y="9"/>
                      <a:pt x="5" y="9"/>
                      <a:pt x="5" y="9"/>
                    </a:cubicBezTo>
                    <a:cubicBezTo>
                      <a:pt x="4" y="11"/>
                      <a:pt x="4" y="11"/>
                      <a:pt x="4" y="11"/>
                    </a:cubicBezTo>
                    <a:cubicBezTo>
                      <a:pt x="5" y="13"/>
                      <a:pt x="5" y="13"/>
                      <a:pt x="5" y="13"/>
                    </a:cubicBezTo>
                    <a:cubicBezTo>
                      <a:pt x="7" y="12"/>
                      <a:pt x="7" y="12"/>
                      <a:pt x="7" y="12"/>
                    </a:cubicBezTo>
                    <a:cubicBezTo>
                      <a:pt x="7" y="9"/>
                      <a:pt x="7" y="9"/>
                      <a:pt x="7" y="9"/>
                    </a:cubicBezTo>
                    <a:cubicBezTo>
                      <a:pt x="10" y="10"/>
                      <a:pt x="10" y="10"/>
                      <a:pt x="10" y="10"/>
                    </a:cubicBezTo>
                    <a:cubicBezTo>
                      <a:pt x="12" y="10"/>
                      <a:pt x="12" y="10"/>
                      <a:pt x="12" y="10"/>
                    </a:cubicBezTo>
                    <a:cubicBezTo>
                      <a:pt x="14" y="10"/>
                      <a:pt x="14" y="10"/>
                      <a:pt x="14" y="10"/>
                    </a:cubicBezTo>
                    <a:cubicBezTo>
                      <a:pt x="16" y="8"/>
                      <a:pt x="16" y="8"/>
                      <a:pt x="16" y="8"/>
                    </a:cubicBezTo>
                    <a:cubicBezTo>
                      <a:pt x="14" y="5"/>
                      <a:pt x="14" y="5"/>
                      <a:pt x="14" y="5"/>
                    </a:cubicBez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9" name="Freeform 1158">
                <a:extLst>
                  <a:ext uri="{FF2B5EF4-FFF2-40B4-BE49-F238E27FC236}">
                    <a16:creationId xmlns:a16="http://schemas.microsoft.com/office/drawing/2014/main" id="{378C68B8-2B39-C449-810F-10F1BDEFE3BE}"/>
                  </a:ext>
                </a:extLst>
              </p:cNvPr>
              <p:cNvSpPr>
                <a:spLocks/>
              </p:cNvSpPr>
              <p:nvPr/>
            </p:nvSpPr>
            <p:spPr bwMode="auto">
              <a:xfrm>
                <a:off x="2760" y="1323"/>
                <a:ext cx="14" cy="14"/>
              </a:xfrm>
              <a:custGeom>
                <a:avLst/>
                <a:gdLst>
                  <a:gd name="T0" fmla="*/ 4 w 14"/>
                  <a:gd name="T1" fmla="*/ 3 h 14"/>
                  <a:gd name="T2" fmla="*/ 3 w 14"/>
                  <a:gd name="T3" fmla="*/ 3 h 14"/>
                  <a:gd name="T4" fmla="*/ 1 w 14"/>
                  <a:gd name="T5" fmla="*/ 3 h 14"/>
                  <a:gd name="T6" fmla="*/ 0 w 14"/>
                  <a:gd name="T7" fmla="*/ 4 h 14"/>
                  <a:gd name="T8" fmla="*/ 1 w 14"/>
                  <a:gd name="T9" fmla="*/ 7 h 14"/>
                  <a:gd name="T10" fmla="*/ 2 w 14"/>
                  <a:gd name="T11" fmla="*/ 11 h 14"/>
                  <a:gd name="T12" fmla="*/ 3 w 14"/>
                  <a:gd name="T13" fmla="*/ 12 h 14"/>
                  <a:gd name="T14" fmla="*/ 4 w 14"/>
                  <a:gd name="T15" fmla="*/ 11 h 14"/>
                  <a:gd name="T16" fmla="*/ 7 w 14"/>
                  <a:gd name="T17" fmla="*/ 12 h 14"/>
                  <a:gd name="T18" fmla="*/ 8 w 14"/>
                  <a:gd name="T19" fmla="*/ 13 h 14"/>
                  <a:gd name="T20" fmla="*/ 10 w 14"/>
                  <a:gd name="T21" fmla="*/ 12 h 14"/>
                  <a:gd name="T22" fmla="*/ 13 w 14"/>
                  <a:gd name="T23" fmla="*/ 14 h 14"/>
                  <a:gd name="T24" fmla="*/ 14 w 14"/>
                  <a:gd name="T25" fmla="*/ 11 h 14"/>
                  <a:gd name="T26" fmla="*/ 13 w 14"/>
                  <a:gd name="T27" fmla="*/ 9 h 14"/>
                  <a:gd name="T28" fmla="*/ 13 w 14"/>
                  <a:gd name="T29" fmla="*/ 6 h 14"/>
                  <a:gd name="T30" fmla="*/ 10 w 14"/>
                  <a:gd name="T31" fmla="*/ 6 h 14"/>
                  <a:gd name="T32" fmla="*/ 10 w 14"/>
                  <a:gd name="T33" fmla="*/ 4 h 14"/>
                  <a:gd name="T34" fmla="*/ 7 w 14"/>
                  <a:gd name="T35" fmla="*/ 3 h 14"/>
                  <a:gd name="T36" fmla="*/ 7 w 14"/>
                  <a:gd name="T37" fmla="*/ 4 h 14"/>
                  <a:gd name="T38" fmla="*/ 7 w 14"/>
                  <a:gd name="T39" fmla="*/ 2 h 14"/>
                  <a:gd name="T40" fmla="*/ 6 w 14"/>
                  <a:gd name="T41" fmla="*/ 0 h 14"/>
                  <a:gd name="T42" fmla="*/ 5 w 14"/>
                  <a:gd name="T43" fmla="*/ 1 h 14"/>
                  <a:gd name="T44" fmla="*/ 4 w 14"/>
                  <a:gd name="T4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4">
                    <a:moveTo>
                      <a:pt x="4" y="3"/>
                    </a:moveTo>
                    <a:lnTo>
                      <a:pt x="3" y="3"/>
                    </a:lnTo>
                    <a:lnTo>
                      <a:pt x="1" y="3"/>
                    </a:lnTo>
                    <a:lnTo>
                      <a:pt x="0" y="4"/>
                    </a:lnTo>
                    <a:lnTo>
                      <a:pt x="1" y="7"/>
                    </a:lnTo>
                    <a:lnTo>
                      <a:pt x="2" y="11"/>
                    </a:lnTo>
                    <a:lnTo>
                      <a:pt x="3" y="12"/>
                    </a:lnTo>
                    <a:lnTo>
                      <a:pt x="4" y="11"/>
                    </a:lnTo>
                    <a:lnTo>
                      <a:pt x="7" y="12"/>
                    </a:lnTo>
                    <a:lnTo>
                      <a:pt x="8" y="13"/>
                    </a:lnTo>
                    <a:lnTo>
                      <a:pt x="10" y="12"/>
                    </a:lnTo>
                    <a:lnTo>
                      <a:pt x="13" y="14"/>
                    </a:lnTo>
                    <a:lnTo>
                      <a:pt x="14" y="11"/>
                    </a:lnTo>
                    <a:lnTo>
                      <a:pt x="13" y="9"/>
                    </a:lnTo>
                    <a:lnTo>
                      <a:pt x="13" y="6"/>
                    </a:lnTo>
                    <a:lnTo>
                      <a:pt x="10" y="6"/>
                    </a:lnTo>
                    <a:lnTo>
                      <a:pt x="10" y="4"/>
                    </a:lnTo>
                    <a:lnTo>
                      <a:pt x="7" y="3"/>
                    </a:lnTo>
                    <a:lnTo>
                      <a:pt x="7" y="4"/>
                    </a:lnTo>
                    <a:lnTo>
                      <a:pt x="7" y="2"/>
                    </a:lnTo>
                    <a:lnTo>
                      <a:pt x="6" y="0"/>
                    </a:lnTo>
                    <a:lnTo>
                      <a:pt x="5" y="1"/>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0" name="Freeform 1159">
                <a:extLst>
                  <a:ext uri="{FF2B5EF4-FFF2-40B4-BE49-F238E27FC236}">
                    <a16:creationId xmlns:a16="http://schemas.microsoft.com/office/drawing/2014/main" id="{BA9FB823-AFA6-8644-9231-E29C9A623864}"/>
                  </a:ext>
                </a:extLst>
              </p:cNvPr>
              <p:cNvSpPr>
                <a:spLocks/>
              </p:cNvSpPr>
              <p:nvPr/>
            </p:nvSpPr>
            <p:spPr bwMode="auto">
              <a:xfrm>
                <a:off x="2687" y="1448"/>
                <a:ext cx="4" cy="3"/>
              </a:xfrm>
              <a:custGeom>
                <a:avLst/>
                <a:gdLst>
                  <a:gd name="T0" fmla="*/ 4 w 4"/>
                  <a:gd name="T1" fmla="*/ 2 h 3"/>
                  <a:gd name="T2" fmla="*/ 3 w 4"/>
                  <a:gd name="T3" fmla="*/ 0 h 3"/>
                  <a:gd name="T4" fmla="*/ 0 w 4"/>
                  <a:gd name="T5" fmla="*/ 0 h 3"/>
                  <a:gd name="T6" fmla="*/ 0 w 4"/>
                  <a:gd name="T7" fmla="*/ 2 h 3"/>
                  <a:gd name="T8" fmla="*/ 3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3" y="0"/>
                    </a:lnTo>
                    <a:lnTo>
                      <a:pt x="0" y="0"/>
                    </a:lnTo>
                    <a:lnTo>
                      <a:pt x="0" y="2"/>
                    </a:lnTo>
                    <a:lnTo>
                      <a:pt x="3"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1" name="Freeform 1160">
                <a:extLst>
                  <a:ext uri="{FF2B5EF4-FFF2-40B4-BE49-F238E27FC236}">
                    <a16:creationId xmlns:a16="http://schemas.microsoft.com/office/drawing/2014/main" id="{4B5EEA11-BCBE-7045-A026-03BA5BC6DE4F}"/>
                  </a:ext>
                </a:extLst>
              </p:cNvPr>
              <p:cNvSpPr>
                <a:spLocks/>
              </p:cNvSpPr>
              <p:nvPr/>
            </p:nvSpPr>
            <p:spPr bwMode="auto">
              <a:xfrm>
                <a:off x="2766" y="1306"/>
                <a:ext cx="2" cy="6"/>
              </a:xfrm>
              <a:custGeom>
                <a:avLst/>
                <a:gdLst>
                  <a:gd name="T0" fmla="*/ 1 w 2"/>
                  <a:gd name="T1" fmla="*/ 6 h 6"/>
                  <a:gd name="T2" fmla="*/ 2 w 2"/>
                  <a:gd name="T3" fmla="*/ 4 h 6"/>
                  <a:gd name="T4" fmla="*/ 1 w 2"/>
                  <a:gd name="T5" fmla="*/ 3 h 6"/>
                  <a:gd name="T6" fmla="*/ 1 w 2"/>
                  <a:gd name="T7" fmla="*/ 0 h 6"/>
                  <a:gd name="T8" fmla="*/ 0 w 2"/>
                  <a:gd name="T9" fmla="*/ 3 h 6"/>
                  <a:gd name="T10" fmla="*/ 1 w 2"/>
                  <a:gd name="T11" fmla="*/ 6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lnTo>
                      <a:pt x="2" y="4"/>
                    </a:lnTo>
                    <a:lnTo>
                      <a:pt x="1" y="3"/>
                    </a:lnTo>
                    <a:lnTo>
                      <a:pt x="1" y="0"/>
                    </a:lnTo>
                    <a:lnTo>
                      <a:pt x="0" y="3"/>
                    </a:lnTo>
                    <a:lnTo>
                      <a:pt x="1"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2" name="Freeform 1161">
                <a:extLst>
                  <a:ext uri="{FF2B5EF4-FFF2-40B4-BE49-F238E27FC236}">
                    <a16:creationId xmlns:a16="http://schemas.microsoft.com/office/drawing/2014/main" id="{E5FB0B75-D2BE-EC4E-A161-88D0DEF8AEBF}"/>
                  </a:ext>
                </a:extLst>
              </p:cNvPr>
              <p:cNvSpPr>
                <a:spLocks/>
              </p:cNvSpPr>
              <p:nvPr/>
            </p:nvSpPr>
            <p:spPr bwMode="auto">
              <a:xfrm>
                <a:off x="2720" y="1296"/>
                <a:ext cx="3" cy="7"/>
              </a:xfrm>
              <a:custGeom>
                <a:avLst/>
                <a:gdLst>
                  <a:gd name="T0" fmla="*/ 2 w 3"/>
                  <a:gd name="T1" fmla="*/ 4 h 7"/>
                  <a:gd name="T2" fmla="*/ 3 w 3"/>
                  <a:gd name="T3" fmla="*/ 3 h 7"/>
                  <a:gd name="T4" fmla="*/ 2 w 3"/>
                  <a:gd name="T5" fmla="*/ 1 h 7"/>
                  <a:gd name="T6" fmla="*/ 0 w 3"/>
                  <a:gd name="T7" fmla="*/ 0 h 7"/>
                  <a:gd name="T8" fmla="*/ 1 w 3"/>
                  <a:gd name="T9" fmla="*/ 3 h 7"/>
                  <a:gd name="T10" fmla="*/ 0 w 3"/>
                  <a:gd name="T11" fmla="*/ 5 h 7"/>
                  <a:gd name="T12" fmla="*/ 0 w 3"/>
                  <a:gd name="T13" fmla="*/ 7 h 7"/>
                  <a:gd name="T14" fmla="*/ 2 w 3"/>
                  <a:gd name="T15" fmla="*/ 7 h 7"/>
                  <a:gd name="T16" fmla="*/ 2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4"/>
                    </a:moveTo>
                    <a:lnTo>
                      <a:pt x="3" y="3"/>
                    </a:lnTo>
                    <a:lnTo>
                      <a:pt x="2" y="1"/>
                    </a:lnTo>
                    <a:lnTo>
                      <a:pt x="0" y="0"/>
                    </a:lnTo>
                    <a:lnTo>
                      <a:pt x="1" y="3"/>
                    </a:lnTo>
                    <a:lnTo>
                      <a:pt x="0" y="5"/>
                    </a:lnTo>
                    <a:lnTo>
                      <a:pt x="0" y="7"/>
                    </a:lnTo>
                    <a:lnTo>
                      <a:pt x="2"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3" name="Rectangle 1162">
                <a:extLst>
                  <a:ext uri="{FF2B5EF4-FFF2-40B4-BE49-F238E27FC236}">
                    <a16:creationId xmlns:a16="http://schemas.microsoft.com/office/drawing/2014/main" id="{CF747F93-B475-E146-9630-2C122ACBC2FF}"/>
                  </a:ext>
                </a:extLst>
              </p:cNvPr>
              <p:cNvSpPr>
                <a:spLocks noChangeArrowheads="1"/>
              </p:cNvSpPr>
              <p:nvPr/>
            </p:nvSpPr>
            <p:spPr bwMode="auto">
              <a:xfrm>
                <a:off x="2745" y="1251"/>
                <a:ext cx="1" cy="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4" name="Freeform 1163">
                <a:extLst>
                  <a:ext uri="{FF2B5EF4-FFF2-40B4-BE49-F238E27FC236}">
                    <a16:creationId xmlns:a16="http://schemas.microsoft.com/office/drawing/2014/main" id="{B23A9AA8-ADD4-5C49-BD09-AB1D6AA90E78}"/>
                  </a:ext>
                </a:extLst>
              </p:cNvPr>
              <p:cNvSpPr>
                <a:spLocks/>
              </p:cNvSpPr>
              <p:nvPr/>
            </p:nvSpPr>
            <p:spPr bwMode="auto">
              <a:xfrm>
                <a:off x="2728" y="1312"/>
                <a:ext cx="30" cy="36"/>
              </a:xfrm>
              <a:custGeom>
                <a:avLst/>
                <a:gdLst>
                  <a:gd name="T0" fmla="*/ 14 w 30"/>
                  <a:gd name="T1" fmla="*/ 2 h 36"/>
                  <a:gd name="T2" fmla="*/ 12 w 30"/>
                  <a:gd name="T3" fmla="*/ 4 h 36"/>
                  <a:gd name="T4" fmla="*/ 7 w 30"/>
                  <a:gd name="T5" fmla="*/ 11 h 36"/>
                  <a:gd name="T6" fmla="*/ 6 w 30"/>
                  <a:gd name="T7" fmla="*/ 13 h 36"/>
                  <a:gd name="T8" fmla="*/ 4 w 30"/>
                  <a:gd name="T9" fmla="*/ 17 h 36"/>
                  <a:gd name="T10" fmla="*/ 0 w 30"/>
                  <a:gd name="T11" fmla="*/ 21 h 36"/>
                  <a:gd name="T12" fmla="*/ 0 w 30"/>
                  <a:gd name="T13" fmla="*/ 25 h 36"/>
                  <a:gd name="T14" fmla="*/ 0 w 30"/>
                  <a:gd name="T15" fmla="*/ 29 h 36"/>
                  <a:gd name="T16" fmla="*/ 0 w 30"/>
                  <a:gd name="T17" fmla="*/ 30 h 36"/>
                  <a:gd name="T18" fmla="*/ 0 w 30"/>
                  <a:gd name="T19" fmla="*/ 34 h 36"/>
                  <a:gd name="T20" fmla="*/ 0 w 30"/>
                  <a:gd name="T21" fmla="*/ 35 h 36"/>
                  <a:gd name="T22" fmla="*/ 2 w 30"/>
                  <a:gd name="T23" fmla="*/ 35 h 36"/>
                  <a:gd name="T24" fmla="*/ 4 w 30"/>
                  <a:gd name="T25" fmla="*/ 36 h 36"/>
                  <a:gd name="T26" fmla="*/ 8 w 30"/>
                  <a:gd name="T27" fmla="*/ 35 h 36"/>
                  <a:gd name="T28" fmla="*/ 10 w 30"/>
                  <a:gd name="T29" fmla="*/ 36 h 36"/>
                  <a:gd name="T30" fmla="*/ 13 w 30"/>
                  <a:gd name="T31" fmla="*/ 35 h 36"/>
                  <a:gd name="T32" fmla="*/ 14 w 30"/>
                  <a:gd name="T33" fmla="*/ 34 h 36"/>
                  <a:gd name="T34" fmla="*/ 15 w 30"/>
                  <a:gd name="T35" fmla="*/ 33 h 36"/>
                  <a:gd name="T36" fmla="*/ 19 w 30"/>
                  <a:gd name="T37" fmla="*/ 31 h 36"/>
                  <a:gd name="T38" fmla="*/ 21 w 30"/>
                  <a:gd name="T39" fmla="*/ 30 h 36"/>
                  <a:gd name="T40" fmla="*/ 22 w 30"/>
                  <a:gd name="T41" fmla="*/ 28 h 36"/>
                  <a:gd name="T42" fmla="*/ 26 w 30"/>
                  <a:gd name="T43" fmla="*/ 21 h 36"/>
                  <a:gd name="T44" fmla="*/ 26 w 30"/>
                  <a:gd name="T45" fmla="*/ 17 h 36"/>
                  <a:gd name="T46" fmla="*/ 28 w 30"/>
                  <a:gd name="T47" fmla="*/ 14 h 36"/>
                  <a:gd name="T48" fmla="*/ 30 w 30"/>
                  <a:gd name="T49" fmla="*/ 12 h 36"/>
                  <a:gd name="T50" fmla="*/ 30 w 30"/>
                  <a:gd name="T51" fmla="*/ 9 h 36"/>
                  <a:gd name="T52" fmla="*/ 29 w 30"/>
                  <a:gd name="T53" fmla="*/ 5 h 36"/>
                  <a:gd name="T54" fmla="*/ 27 w 30"/>
                  <a:gd name="T55" fmla="*/ 3 h 36"/>
                  <a:gd name="T56" fmla="*/ 25 w 30"/>
                  <a:gd name="T57" fmla="*/ 3 h 36"/>
                  <a:gd name="T58" fmla="*/ 25 w 30"/>
                  <a:gd name="T59" fmla="*/ 1 h 36"/>
                  <a:gd name="T60" fmla="*/ 21 w 30"/>
                  <a:gd name="T61" fmla="*/ 0 h 36"/>
                  <a:gd name="T62" fmla="*/ 18 w 30"/>
                  <a:gd name="T63" fmla="*/ 1 h 36"/>
                  <a:gd name="T64" fmla="*/ 17 w 30"/>
                  <a:gd name="T65" fmla="*/ 1 h 36"/>
                  <a:gd name="T66" fmla="*/ 16 w 30"/>
                  <a:gd name="T67" fmla="*/ 2 h 36"/>
                  <a:gd name="T68" fmla="*/ 14 w 30"/>
                  <a:gd name="T69"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6">
                    <a:moveTo>
                      <a:pt x="14" y="2"/>
                    </a:moveTo>
                    <a:lnTo>
                      <a:pt x="12" y="4"/>
                    </a:lnTo>
                    <a:lnTo>
                      <a:pt x="7" y="11"/>
                    </a:lnTo>
                    <a:lnTo>
                      <a:pt x="6" y="13"/>
                    </a:lnTo>
                    <a:lnTo>
                      <a:pt x="4" y="17"/>
                    </a:lnTo>
                    <a:lnTo>
                      <a:pt x="0" y="21"/>
                    </a:lnTo>
                    <a:lnTo>
                      <a:pt x="0" y="25"/>
                    </a:lnTo>
                    <a:lnTo>
                      <a:pt x="0" y="29"/>
                    </a:lnTo>
                    <a:lnTo>
                      <a:pt x="0" y="30"/>
                    </a:lnTo>
                    <a:lnTo>
                      <a:pt x="0" y="34"/>
                    </a:lnTo>
                    <a:lnTo>
                      <a:pt x="0" y="35"/>
                    </a:lnTo>
                    <a:lnTo>
                      <a:pt x="2" y="35"/>
                    </a:lnTo>
                    <a:lnTo>
                      <a:pt x="4" y="36"/>
                    </a:lnTo>
                    <a:lnTo>
                      <a:pt x="8" y="35"/>
                    </a:lnTo>
                    <a:lnTo>
                      <a:pt x="10" y="36"/>
                    </a:lnTo>
                    <a:lnTo>
                      <a:pt x="13" y="35"/>
                    </a:lnTo>
                    <a:lnTo>
                      <a:pt x="14" y="34"/>
                    </a:lnTo>
                    <a:lnTo>
                      <a:pt x="15" y="33"/>
                    </a:lnTo>
                    <a:lnTo>
                      <a:pt x="19" y="31"/>
                    </a:lnTo>
                    <a:lnTo>
                      <a:pt x="21" y="30"/>
                    </a:lnTo>
                    <a:lnTo>
                      <a:pt x="22" y="28"/>
                    </a:lnTo>
                    <a:lnTo>
                      <a:pt x="26" y="21"/>
                    </a:lnTo>
                    <a:lnTo>
                      <a:pt x="26" y="17"/>
                    </a:lnTo>
                    <a:lnTo>
                      <a:pt x="28" y="14"/>
                    </a:lnTo>
                    <a:lnTo>
                      <a:pt x="30" y="12"/>
                    </a:lnTo>
                    <a:lnTo>
                      <a:pt x="30" y="9"/>
                    </a:lnTo>
                    <a:lnTo>
                      <a:pt x="29" y="5"/>
                    </a:lnTo>
                    <a:lnTo>
                      <a:pt x="27" y="3"/>
                    </a:lnTo>
                    <a:lnTo>
                      <a:pt x="25" y="3"/>
                    </a:lnTo>
                    <a:lnTo>
                      <a:pt x="25" y="1"/>
                    </a:lnTo>
                    <a:lnTo>
                      <a:pt x="21" y="0"/>
                    </a:lnTo>
                    <a:lnTo>
                      <a:pt x="18" y="1"/>
                    </a:lnTo>
                    <a:lnTo>
                      <a:pt x="17" y="1"/>
                    </a:lnTo>
                    <a:lnTo>
                      <a:pt x="16" y="2"/>
                    </a:lnTo>
                    <a:lnTo>
                      <a:pt x="1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5" name="Freeform 1164">
                <a:extLst>
                  <a:ext uri="{FF2B5EF4-FFF2-40B4-BE49-F238E27FC236}">
                    <a16:creationId xmlns:a16="http://schemas.microsoft.com/office/drawing/2014/main" id="{65E312A2-1851-0147-B865-EFCDF267EACE}"/>
                  </a:ext>
                </a:extLst>
              </p:cNvPr>
              <p:cNvSpPr>
                <a:spLocks/>
              </p:cNvSpPr>
              <p:nvPr/>
            </p:nvSpPr>
            <p:spPr bwMode="auto">
              <a:xfrm>
                <a:off x="2745" y="1277"/>
                <a:ext cx="8" cy="10"/>
              </a:xfrm>
              <a:custGeom>
                <a:avLst/>
                <a:gdLst>
                  <a:gd name="T0" fmla="*/ 3 w 8"/>
                  <a:gd name="T1" fmla="*/ 10 h 10"/>
                  <a:gd name="T2" fmla="*/ 4 w 8"/>
                  <a:gd name="T3" fmla="*/ 7 h 10"/>
                  <a:gd name="T4" fmla="*/ 6 w 8"/>
                  <a:gd name="T5" fmla="*/ 7 h 10"/>
                  <a:gd name="T6" fmla="*/ 8 w 8"/>
                  <a:gd name="T7" fmla="*/ 4 h 10"/>
                  <a:gd name="T8" fmla="*/ 7 w 8"/>
                  <a:gd name="T9" fmla="*/ 0 h 10"/>
                  <a:gd name="T10" fmla="*/ 4 w 8"/>
                  <a:gd name="T11" fmla="*/ 0 h 10"/>
                  <a:gd name="T12" fmla="*/ 2 w 8"/>
                  <a:gd name="T13" fmla="*/ 0 h 10"/>
                  <a:gd name="T14" fmla="*/ 1 w 8"/>
                  <a:gd name="T15" fmla="*/ 3 h 10"/>
                  <a:gd name="T16" fmla="*/ 0 w 8"/>
                  <a:gd name="T17" fmla="*/ 5 h 10"/>
                  <a:gd name="T18" fmla="*/ 1 w 8"/>
                  <a:gd name="T19" fmla="*/ 9 h 10"/>
                  <a:gd name="T20" fmla="*/ 3 w 8"/>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3" y="10"/>
                    </a:moveTo>
                    <a:lnTo>
                      <a:pt x="4" y="7"/>
                    </a:lnTo>
                    <a:lnTo>
                      <a:pt x="6" y="7"/>
                    </a:lnTo>
                    <a:lnTo>
                      <a:pt x="8" y="4"/>
                    </a:lnTo>
                    <a:lnTo>
                      <a:pt x="7" y="0"/>
                    </a:lnTo>
                    <a:lnTo>
                      <a:pt x="4" y="0"/>
                    </a:lnTo>
                    <a:lnTo>
                      <a:pt x="2" y="0"/>
                    </a:lnTo>
                    <a:lnTo>
                      <a:pt x="1" y="3"/>
                    </a:lnTo>
                    <a:lnTo>
                      <a:pt x="0" y="5"/>
                    </a:lnTo>
                    <a:lnTo>
                      <a:pt x="1" y="9"/>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6" name="Freeform 1165">
                <a:extLst>
                  <a:ext uri="{FF2B5EF4-FFF2-40B4-BE49-F238E27FC236}">
                    <a16:creationId xmlns:a16="http://schemas.microsoft.com/office/drawing/2014/main" id="{3DE68B47-BF8E-6644-8F08-DDC8D2BD63A8}"/>
                  </a:ext>
                </a:extLst>
              </p:cNvPr>
              <p:cNvSpPr>
                <a:spLocks/>
              </p:cNvSpPr>
              <p:nvPr/>
            </p:nvSpPr>
            <p:spPr bwMode="auto">
              <a:xfrm>
                <a:off x="2717" y="1273"/>
                <a:ext cx="18" cy="17"/>
              </a:xfrm>
              <a:custGeom>
                <a:avLst/>
                <a:gdLst>
                  <a:gd name="T0" fmla="*/ 15 w 18"/>
                  <a:gd name="T1" fmla="*/ 3 h 17"/>
                  <a:gd name="T2" fmla="*/ 13 w 18"/>
                  <a:gd name="T3" fmla="*/ 3 h 17"/>
                  <a:gd name="T4" fmla="*/ 11 w 18"/>
                  <a:gd name="T5" fmla="*/ 6 h 17"/>
                  <a:gd name="T6" fmla="*/ 8 w 18"/>
                  <a:gd name="T7" fmla="*/ 8 h 17"/>
                  <a:gd name="T8" fmla="*/ 5 w 18"/>
                  <a:gd name="T9" fmla="*/ 7 h 17"/>
                  <a:gd name="T10" fmla="*/ 3 w 18"/>
                  <a:gd name="T11" fmla="*/ 9 h 17"/>
                  <a:gd name="T12" fmla="*/ 1 w 18"/>
                  <a:gd name="T13" fmla="*/ 12 h 17"/>
                  <a:gd name="T14" fmla="*/ 0 w 18"/>
                  <a:gd name="T15" fmla="*/ 13 h 17"/>
                  <a:gd name="T16" fmla="*/ 1 w 18"/>
                  <a:gd name="T17" fmla="*/ 17 h 17"/>
                  <a:gd name="T18" fmla="*/ 1 w 18"/>
                  <a:gd name="T19" fmla="*/ 16 h 17"/>
                  <a:gd name="T20" fmla="*/ 4 w 18"/>
                  <a:gd name="T21" fmla="*/ 16 h 17"/>
                  <a:gd name="T22" fmla="*/ 6 w 18"/>
                  <a:gd name="T23" fmla="*/ 16 h 17"/>
                  <a:gd name="T24" fmla="*/ 11 w 18"/>
                  <a:gd name="T25" fmla="*/ 12 h 17"/>
                  <a:gd name="T26" fmla="*/ 12 w 18"/>
                  <a:gd name="T27" fmla="*/ 9 h 17"/>
                  <a:gd name="T28" fmla="*/ 14 w 18"/>
                  <a:gd name="T29" fmla="*/ 9 h 17"/>
                  <a:gd name="T30" fmla="*/ 16 w 18"/>
                  <a:gd name="T31" fmla="*/ 6 h 17"/>
                  <a:gd name="T32" fmla="*/ 18 w 18"/>
                  <a:gd name="T33" fmla="*/ 4 h 17"/>
                  <a:gd name="T34" fmla="*/ 18 w 18"/>
                  <a:gd name="T35" fmla="*/ 1 h 17"/>
                  <a:gd name="T36" fmla="*/ 17 w 18"/>
                  <a:gd name="T37" fmla="*/ 0 h 17"/>
                  <a:gd name="T38" fmla="*/ 15 w 18"/>
                  <a:gd name="T39" fmla="*/ 0 h 17"/>
                  <a:gd name="T40" fmla="*/ 15 w 18"/>
                  <a:gd name="T41"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7">
                    <a:moveTo>
                      <a:pt x="15" y="3"/>
                    </a:moveTo>
                    <a:lnTo>
                      <a:pt x="13" y="3"/>
                    </a:lnTo>
                    <a:lnTo>
                      <a:pt x="11" y="6"/>
                    </a:lnTo>
                    <a:lnTo>
                      <a:pt x="8" y="8"/>
                    </a:lnTo>
                    <a:lnTo>
                      <a:pt x="5" y="7"/>
                    </a:lnTo>
                    <a:lnTo>
                      <a:pt x="3" y="9"/>
                    </a:lnTo>
                    <a:lnTo>
                      <a:pt x="1" y="12"/>
                    </a:lnTo>
                    <a:lnTo>
                      <a:pt x="0" y="13"/>
                    </a:lnTo>
                    <a:lnTo>
                      <a:pt x="1" y="17"/>
                    </a:lnTo>
                    <a:lnTo>
                      <a:pt x="1" y="16"/>
                    </a:lnTo>
                    <a:lnTo>
                      <a:pt x="4" y="16"/>
                    </a:lnTo>
                    <a:lnTo>
                      <a:pt x="6" y="16"/>
                    </a:lnTo>
                    <a:lnTo>
                      <a:pt x="11" y="12"/>
                    </a:lnTo>
                    <a:lnTo>
                      <a:pt x="12" y="9"/>
                    </a:lnTo>
                    <a:lnTo>
                      <a:pt x="14" y="9"/>
                    </a:lnTo>
                    <a:lnTo>
                      <a:pt x="16" y="6"/>
                    </a:lnTo>
                    <a:lnTo>
                      <a:pt x="18" y="4"/>
                    </a:lnTo>
                    <a:lnTo>
                      <a:pt x="18" y="1"/>
                    </a:lnTo>
                    <a:lnTo>
                      <a:pt x="17" y="0"/>
                    </a:lnTo>
                    <a:lnTo>
                      <a:pt x="15" y="0"/>
                    </a:lnTo>
                    <a:lnTo>
                      <a:pt x="1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7" name="Freeform 1166">
                <a:extLst>
                  <a:ext uri="{FF2B5EF4-FFF2-40B4-BE49-F238E27FC236}">
                    <a16:creationId xmlns:a16="http://schemas.microsoft.com/office/drawing/2014/main" id="{77583ECA-7A95-7645-BB14-772AB44B8032}"/>
                  </a:ext>
                </a:extLst>
              </p:cNvPr>
              <p:cNvSpPr>
                <a:spLocks/>
              </p:cNvSpPr>
              <p:nvPr/>
            </p:nvSpPr>
            <p:spPr bwMode="auto">
              <a:xfrm>
                <a:off x="2733" y="1261"/>
                <a:ext cx="9" cy="8"/>
              </a:xfrm>
              <a:custGeom>
                <a:avLst/>
                <a:gdLst>
                  <a:gd name="T0" fmla="*/ 7 w 9"/>
                  <a:gd name="T1" fmla="*/ 0 h 8"/>
                  <a:gd name="T2" fmla="*/ 6 w 9"/>
                  <a:gd name="T3" fmla="*/ 3 h 8"/>
                  <a:gd name="T4" fmla="*/ 3 w 9"/>
                  <a:gd name="T5" fmla="*/ 3 h 8"/>
                  <a:gd name="T6" fmla="*/ 2 w 9"/>
                  <a:gd name="T7" fmla="*/ 6 h 8"/>
                  <a:gd name="T8" fmla="*/ 0 w 9"/>
                  <a:gd name="T9" fmla="*/ 8 h 8"/>
                  <a:gd name="T10" fmla="*/ 2 w 9"/>
                  <a:gd name="T11" fmla="*/ 7 h 8"/>
                  <a:gd name="T12" fmla="*/ 4 w 9"/>
                  <a:gd name="T13" fmla="*/ 7 h 8"/>
                  <a:gd name="T14" fmla="*/ 6 w 9"/>
                  <a:gd name="T15" fmla="*/ 5 h 8"/>
                  <a:gd name="T16" fmla="*/ 9 w 9"/>
                  <a:gd name="T17" fmla="*/ 4 h 8"/>
                  <a:gd name="T18" fmla="*/ 9 w 9"/>
                  <a:gd name="T19" fmla="*/ 2 h 8"/>
                  <a:gd name="T20" fmla="*/ 8 w 9"/>
                  <a:gd name="T21" fmla="*/ 0 h 8"/>
                  <a:gd name="T22" fmla="*/ 7 w 9"/>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8">
                    <a:moveTo>
                      <a:pt x="7" y="0"/>
                    </a:moveTo>
                    <a:lnTo>
                      <a:pt x="6" y="3"/>
                    </a:lnTo>
                    <a:lnTo>
                      <a:pt x="3" y="3"/>
                    </a:lnTo>
                    <a:lnTo>
                      <a:pt x="2" y="6"/>
                    </a:lnTo>
                    <a:lnTo>
                      <a:pt x="0" y="8"/>
                    </a:lnTo>
                    <a:lnTo>
                      <a:pt x="2" y="7"/>
                    </a:lnTo>
                    <a:lnTo>
                      <a:pt x="4" y="7"/>
                    </a:lnTo>
                    <a:lnTo>
                      <a:pt x="6" y="5"/>
                    </a:lnTo>
                    <a:lnTo>
                      <a:pt x="9" y="4"/>
                    </a:lnTo>
                    <a:lnTo>
                      <a:pt x="9" y="2"/>
                    </a:lnTo>
                    <a:lnTo>
                      <a:pt x="8" y="0"/>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8" name="Freeform 1167">
                <a:extLst>
                  <a:ext uri="{FF2B5EF4-FFF2-40B4-BE49-F238E27FC236}">
                    <a16:creationId xmlns:a16="http://schemas.microsoft.com/office/drawing/2014/main" id="{79029B2A-373C-EA48-870A-9CCDA7B2A6BC}"/>
                  </a:ext>
                </a:extLst>
              </p:cNvPr>
              <p:cNvSpPr>
                <a:spLocks/>
              </p:cNvSpPr>
              <p:nvPr/>
            </p:nvSpPr>
            <p:spPr bwMode="auto">
              <a:xfrm>
                <a:off x="3013" y="649"/>
                <a:ext cx="5" cy="5"/>
              </a:xfrm>
              <a:custGeom>
                <a:avLst/>
                <a:gdLst>
                  <a:gd name="T0" fmla="*/ 5 w 5"/>
                  <a:gd name="T1" fmla="*/ 3 h 5"/>
                  <a:gd name="T2" fmla="*/ 3 w 5"/>
                  <a:gd name="T3" fmla="*/ 0 h 5"/>
                  <a:gd name="T4" fmla="*/ 2 w 5"/>
                  <a:gd name="T5" fmla="*/ 1 h 5"/>
                  <a:gd name="T6" fmla="*/ 0 w 5"/>
                  <a:gd name="T7" fmla="*/ 4 h 5"/>
                  <a:gd name="T8" fmla="*/ 2 w 5"/>
                  <a:gd name="T9" fmla="*/ 5 h 5"/>
                  <a:gd name="T10" fmla="*/ 5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5" y="3"/>
                    </a:moveTo>
                    <a:lnTo>
                      <a:pt x="3" y="0"/>
                    </a:lnTo>
                    <a:lnTo>
                      <a:pt x="2" y="1"/>
                    </a:lnTo>
                    <a:lnTo>
                      <a:pt x="0" y="4"/>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9" name="Freeform 1168">
                <a:extLst>
                  <a:ext uri="{FF2B5EF4-FFF2-40B4-BE49-F238E27FC236}">
                    <a16:creationId xmlns:a16="http://schemas.microsoft.com/office/drawing/2014/main" id="{2875996B-3162-AB46-B716-F1AC24717DEB}"/>
                  </a:ext>
                </a:extLst>
              </p:cNvPr>
              <p:cNvSpPr>
                <a:spLocks/>
              </p:cNvSpPr>
              <p:nvPr/>
            </p:nvSpPr>
            <p:spPr bwMode="auto">
              <a:xfrm>
                <a:off x="2892" y="1832"/>
                <a:ext cx="3" cy="2"/>
              </a:xfrm>
              <a:custGeom>
                <a:avLst/>
                <a:gdLst>
                  <a:gd name="T0" fmla="*/ 0 w 3"/>
                  <a:gd name="T1" fmla="*/ 0 h 2"/>
                  <a:gd name="T2" fmla="*/ 0 w 3"/>
                  <a:gd name="T3" fmla="*/ 2 h 2"/>
                  <a:gd name="T4" fmla="*/ 1 w 3"/>
                  <a:gd name="T5" fmla="*/ 2 h 2"/>
                  <a:gd name="T6" fmla="*/ 2 w 3"/>
                  <a:gd name="T7" fmla="*/ 2 h 2"/>
                  <a:gd name="T8" fmla="*/ 3 w 3"/>
                  <a:gd name="T9" fmla="*/ 2 h 2"/>
                  <a:gd name="T10" fmla="*/ 3 w 3"/>
                  <a:gd name="T11" fmla="*/ 0 h 2"/>
                  <a:gd name="T12" fmla="*/ 2 w 3"/>
                  <a:gd name="T13" fmla="*/ 0 h 2"/>
                  <a:gd name="T14" fmla="*/ 0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0"/>
                    </a:moveTo>
                    <a:lnTo>
                      <a:pt x="0" y="2"/>
                    </a:lnTo>
                    <a:lnTo>
                      <a:pt x="1" y="2"/>
                    </a:lnTo>
                    <a:lnTo>
                      <a:pt x="2" y="2"/>
                    </a:lnTo>
                    <a:lnTo>
                      <a:pt x="3" y="2"/>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0" name="Freeform 1169">
                <a:extLst>
                  <a:ext uri="{FF2B5EF4-FFF2-40B4-BE49-F238E27FC236}">
                    <a16:creationId xmlns:a16="http://schemas.microsoft.com/office/drawing/2014/main" id="{0E13A0EE-BF62-1046-8023-53CC3E0D38AA}"/>
                  </a:ext>
                </a:extLst>
              </p:cNvPr>
              <p:cNvSpPr>
                <a:spLocks/>
              </p:cNvSpPr>
              <p:nvPr/>
            </p:nvSpPr>
            <p:spPr bwMode="auto">
              <a:xfrm>
                <a:off x="2870" y="1914"/>
                <a:ext cx="3" cy="11"/>
              </a:xfrm>
              <a:custGeom>
                <a:avLst/>
                <a:gdLst>
                  <a:gd name="T0" fmla="*/ 0 w 3"/>
                  <a:gd name="T1" fmla="*/ 11 h 11"/>
                  <a:gd name="T2" fmla="*/ 1 w 3"/>
                  <a:gd name="T3" fmla="*/ 11 h 11"/>
                  <a:gd name="T4" fmla="*/ 3 w 3"/>
                  <a:gd name="T5" fmla="*/ 9 h 11"/>
                  <a:gd name="T6" fmla="*/ 2 w 3"/>
                  <a:gd name="T7" fmla="*/ 7 h 11"/>
                  <a:gd name="T8" fmla="*/ 1 w 3"/>
                  <a:gd name="T9" fmla="*/ 7 h 11"/>
                  <a:gd name="T10" fmla="*/ 1 w 3"/>
                  <a:gd name="T11" fmla="*/ 5 h 11"/>
                  <a:gd name="T12" fmla="*/ 2 w 3"/>
                  <a:gd name="T13" fmla="*/ 4 h 11"/>
                  <a:gd name="T14" fmla="*/ 2 w 3"/>
                  <a:gd name="T15" fmla="*/ 2 h 11"/>
                  <a:gd name="T16" fmla="*/ 1 w 3"/>
                  <a:gd name="T17" fmla="*/ 1 h 11"/>
                  <a:gd name="T18" fmla="*/ 1 w 3"/>
                  <a:gd name="T19" fmla="*/ 0 h 11"/>
                  <a:gd name="T20" fmla="*/ 0 w 3"/>
                  <a:gd name="T21" fmla="*/ 1 h 11"/>
                  <a:gd name="T22" fmla="*/ 0 w 3"/>
                  <a:gd name="T23" fmla="*/ 2 h 11"/>
                  <a:gd name="T24" fmla="*/ 0 w 3"/>
                  <a:gd name="T25" fmla="*/ 4 h 11"/>
                  <a:gd name="T26" fmla="*/ 0 w 3"/>
                  <a:gd name="T27" fmla="*/ 7 h 11"/>
                  <a:gd name="T28" fmla="*/ 0 w 3"/>
                  <a:gd name="T29" fmla="*/ 10 h 11"/>
                  <a:gd name="T30" fmla="*/ 0 w 3"/>
                  <a:gd name="T3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1">
                    <a:moveTo>
                      <a:pt x="0" y="11"/>
                    </a:moveTo>
                    <a:lnTo>
                      <a:pt x="1" y="11"/>
                    </a:lnTo>
                    <a:lnTo>
                      <a:pt x="3" y="9"/>
                    </a:lnTo>
                    <a:lnTo>
                      <a:pt x="2" y="7"/>
                    </a:lnTo>
                    <a:lnTo>
                      <a:pt x="1" y="7"/>
                    </a:lnTo>
                    <a:lnTo>
                      <a:pt x="1" y="5"/>
                    </a:lnTo>
                    <a:lnTo>
                      <a:pt x="2" y="4"/>
                    </a:lnTo>
                    <a:lnTo>
                      <a:pt x="2" y="2"/>
                    </a:lnTo>
                    <a:lnTo>
                      <a:pt x="1" y="1"/>
                    </a:lnTo>
                    <a:lnTo>
                      <a:pt x="1" y="0"/>
                    </a:lnTo>
                    <a:lnTo>
                      <a:pt x="0" y="1"/>
                    </a:lnTo>
                    <a:lnTo>
                      <a:pt x="0" y="2"/>
                    </a:lnTo>
                    <a:lnTo>
                      <a:pt x="0" y="4"/>
                    </a:lnTo>
                    <a:lnTo>
                      <a:pt x="0" y="7"/>
                    </a:lnTo>
                    <a:lnTo>
                      <a:pt x="0" y="10"/>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1" name="Freeform 1170">
                <a:extLst>
                  <a:ext uri="{FF2B5EF4-FFF2-40B4-BE49-F238E27FC236}">
                    <a16:creationId xmlns:a16="http://schemas.microsoft.com/office/drawing/2014/main" id="{86D22F39-174F-644B-91E1-C19AD79391CB}"/>
                  </a:ext>
                </a:extLst>
              </p:cNvPr>
              <p:cNvSpPr>
                <a:spLocks/>
              </p:cNvSpPr>
              <p:nvPr/>
            </p:nvSpPr>
            <p:spPr bwMode="auto">
              <a:xfrm>
                <a:off x="2842" y="1462"/>
                <a:ext cx="1" cy="3"/>
              </a:xfrm>
              <a:custGeom>
                <a:avLst/>
                <a:gdLst>
                  <a:gd name="T0" fmla="*/ 0 w 1"/>
                  <a:gd name="T1" fmla="*/ 1 h 3"/>
                  <a:gd name="T2" fmla="*/ 1 w 1"/>
                  <a:gd name="T3" fmla="*/ 3 h 3"/>
                  <a:gd name="T4" fmla="*/ 1 w 1"/>
                  <a:gd name="T5" fmla="*/ 3 h 3"/>
                  <a:gd name="T6" fmla="*/ 1 w 1"/>
                  <a:gd name="T7" fmla="*/ 0 h 3"/>
                  <a:gd name="T8" fmla="*/ 1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lnTo>
                      <a:pt x="1" y="3"/>
                    </a:lnTo>
                    <a:lnTo>
                      <a:pt x="1" y="3"/>
                    </a:ln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2" name="Freeform 1171">
                <a:extLst>
                  <a:ext uri="{FF2B5EF4-FFF2-40B4-BE49-F238E27FC236}">
                    <a16:creationId xmlns:a16="http://schemas.microsoft.com/office/drawing/2014/main" id="{59591F2C-81D8-CA44-926B-65927C8A4EC9}"/>
                  </a:ext>
                </a:extLst>
              </p:cNvPr>
              <p:cNvSpPr>
                <a:spLocks/>
              </p:cNvSpPr>
              <p:nvPr/>
            </p:nvSpPr>
            <p:spPr bwMode="auto">
              <a:xfrm>
                <a:off x="2874" y="1924"/>
                <a:ext cx="1" cy="4"/>
              </a:xfrm>
              <a:custGeom>
                <a:avLst/>
                <a:gdLst>
                  <a:gd name="T0" fmla="*/ 0 w 1"/>
                  <a:gd name="T1" fmla="*/ 3 h 4"/>
                  <a:gd name="T2" fmla="*/ 0 w 1"/>
                  <a:gd name="T3" fmla="*/ 4 h 4"/>
                  <a:gd name="T4" fmla="*/ 1 w 1"/>
                  <a:gd name="T5" fmla="*/ 2 h 4"/>
                  <a:gd name="T6" fmla="*/ 1 w 1"/>
                  <a:gd name="T7" fmla="*/ 0 h 4"/>
                  <a:gd name="T8" fmla="*/ 0 w 1"/>
                  <a:gd name="T9" fmla="*/ 1 h 4"/>
                  <a:gd name="T10" fmla="*/ 0 w 1"/>
                  <a:gd name="T11" fmla="*/ 3 h 4"/>
                </a:gdLst>
                <a:ahLst/>
                <a:cxnLst>
                  <a:cxn ang="0">
                    <a:pos x="T0" y="T1"/>
                  </a:cxn>
                  <a:cxn ang="0">
                    <a:pos x="T2" y="T3"/>
                  </a:cxn>
                  <a:cxn ang="0">
                    <a:pos x="T4" y="T5"/>
                  </a:cxn>
                  <a:cxn ang="0">
                    <a:pos x="T6" y="T7"/>
                  </a:cxn>
                  <a:cxn ang="0">
                    <a:pos x="T8" y="T9"/>
                  </a:cxn>
                  <a:cxn ang="0">
                    <a:pos x="T10" y="T11"/>
                  </a:cxn>
                </a:cxnLst>
                <a:rect l="0" t="0" r="r" b="b"/>
                <a:pathLst>
                  <a:path w="1" h="4">
                    <a:moveTo>
                      <a:pt x="0" y="3"/>
                    </a:moveTo>
                    <a:lnTo>
                      <a:pt x="0" y="4"/>
                    </a:ln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3" name="Freeform 1172">
                <a:extLst>
                  <a:ext uri="{FF2B5EF4-FFF2-40B4-BE49-F238E27FC236}">
                    <a16:creationId xmlns:a16="http://schemas.microsoft.com/office/drawing/2014/main" id="{679595BE-3F82-D14D-AB65-E8854CFA84C4}"/>
                  </a:ext>
                </a:extLst>
              </p:cNvPr>
              <p:cNvSpPr>
                <a:spLocks/>
              </p:cNvSpPr>
              <p:nvPr/>
            </p:nvSpPr>
            <p:spPr bwMode="auto">
              <a:xfrm>
                <a:off x="2100" y="1086"/>
                <a:ext cx="2" cy="3"/>
              </a:xfrm>
              <a:custGeom>
                <a:avLst/>
                <a:gdLst>
                  <a:gd name="T0" fmla="*/ 2 w 2"/>
                  <a:gd name="T1" fmla="*/ 2 h 3"/>
                  <a:gd name="T2" fmla="*/ 2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4" name="Freeform 1173">
                <a:extLst>
                  <a:ext uri="{FF2B5EF4-FFF2-40B4-BE49-F238E27FC236}">
                    <a16:creationId xmlns:a16="http://schemas.microsoft.com/office/drawing/2014/main" id="{E2FB59F5-BF08-1B49-8209-5EAF5DC6B34A}"/>
                  </a:ext>
                </a:extLst>
              </p:cNvPr>
              <p:cNvSpPr>
                <a:spLocks/>
              </p:cNvSpPr>
              <p:nvPr/>
            </p:nvSpPr>
            <p:spPr bwMode="auto">
              <a:xfrm>
                <a:off x="2843" y="1482"/>
                <a:ext cx="3" cy="12"/>
              </a:xfrm>
              <a:custGeom>
                <a:avLst/>
                <a:gdLst>
                  <a:gd name="T0" fmla="*/ 3 w 3"/>
                  <a:gd name="T1" fmla="*/ 2 h 12"/>
                  <a:gd name="T2" fmla="*/ 2 w 3"/>
                  <a:gd name="T3" fmla="*/ 0 h 12"/>
                  <a:gd name="T4" fmla="*/ 1 w 3"/>
                  <a:gd name="T5" fmla="*/ 6 h 12"/>
                  <a:gd name="T6" fmla="*/ 0 w 3"/>
                  <a:gd name="T7" fmla="*/ 10 h 12"/>
                  <a:gd name="T8" fmla="*/ 2 w 3"/>
                  <a:gd name="T9" fmla="*/ 12 h 12"/>
                  <a:gd name="T10" fmla="*/ 3 w 3"/>
                  <a:gd name="T11" fmla="*/ 11 h 12"/>
                  <a:gd name="T12" fmla="*/ 3 w 3"/>
                  <a:gd name="T13" fmla="*/ 9 h 12"/>
                  <a:gd name="T14" fmla="*/ 3 w 3"/>
                  <a:gd name="T15" fmla="*/ 5 h 12"/>
                  <a:gd name="T16" fmla="*/ 3 w 3"/>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2"/>
                    </a:moveTo>
                    <a:lnTo>
                      <a:pt x="2" y="0"/>
                    </a:lnTo>
                    <a:lnTo>
                      <a:pt x="1" y="6"/>
                    </a:lnTo>
                    <a:lnTo>
                      <a:pt x="0" y="10"/>
                    </a:lnTo>
                    <a:lnTo>
                      <a:pt x="2" y="12"/>
                    </a:lnTo>
                    <a:lnTo>
                      <a:pt x="3" y="11"/>
                    </a:lnTo>
                    <a:lnTo>
                      <a:pt x="3" y="9"/>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5" name="Freeform 1174">
                <a:extLst>
                  <a:ext uri="{FF2B5EF4-FFF2-40B4-BE49-F238E27FC236}">
                    <a16:creationId xmlns:a16="http://schemas.microsoft.com/office/drawing/2014/main" id="{E53FDC53-8DC7-1241-AAAF-54E87168FE6D}"/>
                  </a:ext>
                </a:extLst>
              </p:cNvPr>
              <p:cNvSpPr>
                <a:spLocks/>
              </p:cNvSpPr>
              <p:nvPr/>
            </p:nvSpPr>
            <p:spPr bwMode="auto">
              <a:xfrm>
                <a:off x="2724" y="646"/>
                <a:ext cx="378" cy="356"/>
              </a:xfrm>
              <a:custGeom>
                <a:avLst/>
                <a:gdLst>
                  <a:gd name="T0" fmla="*/ 109 w 378"/>
                  <a:gd name="T1" fmla="*/ 61 h 356"/>
                  <a:gd name="T2" fmla="*/ 115 w 378"/>
                  <a:gd name="T3" fmla="*/ 74 h 356"/>
                  <a:gd name="T4" fmla="*/ 136 w 378"/>
                  <a:gd name="T5" fmla="*/ 92 h 356"/>
                  <a:gd name="T6" fmla="*/ 112 w 378"/>
                  <a:gd name="T7" fmla="*/ 91 h 356"/>
                  <a:gd name="T8" fmla="*/ 142 w 378"/>
                  <a:gd name="T9" fmla="*/ 100 h 356"/>
                  <a:gd name="T10" fmla="*/ 123 w 378"/>
                  <a:gd name="T11" fmla="*/ 116 h 356"/>
                  <a:gd name="T12" fmla="*/ 168 w 378"/>
                  <a:gd name="T13" fmla="*/ 123 h 356"/>
                  <a:gd name="T14" fmla="*/ 199 w 378"/>
                  <a:gd name="T15" fmla="*/ 119 h 356"/>
                  <a:gd name="T16" fmla="*/ 207 w 378"/>
                  <a:gd name="T17" fmla="*/ 135 h 356"/>
                  <a:gd name="T18" fmla="*/ 188 w 378"/>
                  <a:gd name="T19" fmla="*/ 152 h 356"/>
                  <a:gd name="T20" fmla="*/ 150 w 378"/>
                  <a:gd name="T21" fmla="*/ 176 h 356"/>
                  <a:gd name="T22" fmla="*/ 115 w 378"/>
                  <a:gd name="T23" fmla="*/ 134 h 356"/>
                  <a:gd name="T24" fmla="*/ 105 w 378"/>
                  <a:gd name="T25" fmla="*/ 189 h 356"/>
                  <a:gd name="T26" fmla="*/ 122 w 378"/>
                  <a:gd name="T27" fmla="*/ 213 h 356"/>
                  <a:gd name="T28" fmla="*/ 97 w 378"/>
                  <a:gd name="T29" fmla="*/ 216 h 356"/>
                  <a:gd name="T30" fmla="*/ 56 w 378"/>
                  <a:gd name="T31" fmla="*/ 243 h 356"/>
                  <a:gd name="T32" fmla="*/ 87 w 378"/>
                  <a:gd name="T33" fmla="*/ 235 h 356"/>
                  <a:gd name="T34" fmla="*/ 69 w 378"/>
                  <a:gd name="T35" fmla="*/ 263 h 356"/>
                  <a:gd name="T36" fmla="*/ 69 w 378"/>
                  <a:gd name="T37" fmla="*/ 278 h 356"/>
                  <a:gd name="T38" fmla="*/ 81 w 378"/>
                  <a:gd name="T39" fmla="*/ 285 h 356"/>
                  <a:gd name="T40" fmla="*/ 42 w 378"/>
                  <a:gd name="T41" fmla="*/ 257 h 356"/>
                  <a:gd name="T42" fmla="*/ 42 w 378"/>
                  <a:gd name="T43" fmla="*/ 287 h 356"/>
                  <a:gd name="T44" fmla="*/ 19 w 378"/>
                  <a:gd name="T45" fmla="*/ 291 h 356"/>
                  <a:gd name="T46" fmla="*/ 5 w 378"/>
                  <a:gd name="T47" fmla="*/ 319 h 356"/>
                  <a:gd name="T48" fmla="*/ 18 w 378"/>
                  <a:gd name="T49" fmla="*/ 314 h 356"/>
                  <a:gd name="T50" fmla="*/ 25 w 378"/>
                  <a:gd name="T51" fmla="*/ 326 h 356"/>
                  <a:gd name="T52" fmla="*/ 44 w 378"/>
                  <a:gd name="T53" fmla="*/ 329 h 356"/>
                  <a:gd name="T54" fmla="*/ 61 w 378"/>
                  <a:gd name="T55" fmla="*/ 332 h 356"/>
                  <a:gd name="T56" fmla="*/ 72 w 378"/>
                  <a:gd name="T57" fmla="*/ 321 h 356"/>
                  <a:gd name="T58" fmla="*/ 91 w 378"/>
                  <a:gd name="T59" fmla="*/ 351 h 356"/>
                  <a:gd name="T60" fmla="*/ 116 w 378"/>
                  <a:gd name="T61" fmla="*/ 325 h 356"/>
                  <a:gd name="T62" fmla="*/ 93 w 378"/>
                  <a:gd name="T63" fmla="*/ 303 h 356"/>
                  <a:gd name="T64" fmla="*/ 94 w 378"/>
                  <a:gd name="T65" fmla="*/ 291 h 356"/>
                  <a:gd name="T66" fmla="*/ 136 w 378"/>
                  <a:gd name="T67" fmla="*/ 290 h 356"/>
                  <a:gd name="T68" fmla="*/ 157 w 378"/>
                  <a:gd name="T69" fmla="*/ 267 h 356"/>
                  <a:gd name="T70" fmla="*/ 181 w 378"/>
                  <a:gd name="T71" fmla="*/ 257 h 356"/>
                  <a:gd name="T72" fmla="*/ 166 w 378"/>
                  <a:gd name="T73" fmla="*/ 228 h 356"/>
                  <a:gd name="T74" fmla="*/ 168 w 378"/>
                  <a:gd name="T75" fmla="*/ 216 h 356"/>
                  <a:gd name="T76" fmla="*/ 181 w 378"/>
                  <a:gd name="T77" fmla="*/ 218 h 356"/>
                  <a:gd name="T78" fmla="*/ 185 w 378"/>
                  <a:gd name="T79" fmla="*/ 206 h 356"/>
                  <a:gd name="T80" fmla="*/ 209 w 378"/>
                  <a:gd name="T81" fmla="*/ 213 h 356"/>
                  <a:gd name="T82" fmla="*/ 229 w 378"/>
                  <a:gd name="T83" fmla="*/ 209 h 356"/>
                  <a:gd name="T84" fmla="*/ 237 w 378"/>
                  <a:gd name="T85" fmla="*/ 188 h 356"/>
                  <a:gd name="T86" fmla="*/ 267 w 378"/>
                  <a:gd name="T87" fmla="*/ 174 h 356"/>
                  <a:gd name="T88" fmla="*/ 324 w 378"/>
                  <a:gd name="T89" fmla="*/ 140 h 356"/>
                  <a:gd name="T90" fmla="*/ 287 w 378"/>
                  <a:gd name="T91" fmla="*/ 136 h 356"/>
                  <a:gd name="T92" fmla="*/ 318 w 378"/>
                  <a:gd name="T93" fmla="*/ 120 h 356"/>
                  <a:gd name="T94" fmla="*/ 362 w 378"/>
                  <a:gd name="T95" fmla="*/ 106 h 356"/>
                  <a:gd name="T96" fmla="*/ 369 w 378"/>
                  <a:gd name="T97" fmla="*/ 60 h 356"/>
                  <a:gd name="T98" fmla="*/ 354 w 378"/>
                  <a:gd name="T99" fmla="*/ 45 h 356"/>
                  <a:gd name="T100" fmla="*/ 349 w 378"/>
                  <a:gd name="T101" fmla="*/ 37 h 356"/>
                  <a:gd name="T102" fmla="*/ 327 w 378"/>
                  <a:gd name="T103" fmla="*/ 20 h 356"/>
                  <a:gd name="T104" fmla="*/ 289 w 378"/>
                  <a:gd name="T105" fmla="*/ 12 h 356"/>
                  <a:gd name="T106" fmla="*/ 254 w 378"/>
                  <a:gd name="T107" fmla="*/ 24 h 356"/>
                  <a:gd name="T108" fmla="*/ 233 w 378"/>
                  <a:gd name="T109" fmla="*/ 3 h 356"/>
                  <a:gd name="T110" fmla="*/ 228 w 378"/>
                  <a:gd name="T111" fmla="*/ 25 h 356"/>
                  <a:gd name="T112" fmla="*/ 214 w 378"/>
                  <a:gd name="T113" fmla="*/ 26 h 356"/>
                  <a:gd name="T114" fmla="*/ 193 w 378"/>
                  <a:gd name="T115" fmla="*/ 39 h 356"/>
                  <a:gd name="T116" fmla="*/ 171 w 378"/>
                  <a:gd name="T117" fmla="*/ 27 h 356"/>
                  <a:gd name="T118" fmla="*/ 166 w 378"/>
                  <a:gd name="T119" fmla="*/ 45 h 356"/>
                  <a:gd name="T120" fmla="*/ 150 w 378"/>
                  <a:gd name="T121" fmla="*/ 37 h 356"/>
                  <a:gd name="T122" fmla="*/ 133 w 378"/>
                  <a:gd name="T123" fmla="*/ 3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356">
                    <a:moveTo>
                      <a:pt x="105" y="51"/>
                    </a:moveTo>
                    <a:lnTo>
                      <a:pt x="105" y="55"/>
                    </a:lnTo>
                    <a:lnTo>
                      <a:pt x="105" y="58"/>
                    </a:lnTo>
                    <a:lnTo>
                      <a:pt x="108" y="56"/>
                    </a:lnTo>
                    <a:lnTo>
                      <a:pt x="109" y="54"/>
                    </a:lnTo>
                    <a:lnTo>
                      <a:pt x="109" y="52"/>
                    </a:lnTo>
                    <a:lnTo>
                      <a:pt x="112" y="51"/>
                    </a:lnTo>
                    <a:lnTo>
                      <a:pt x="114" y="49"/>
                    </a:lnTo>
                    <a:lnTo>
                      <a:pt x="115" y="49"/>
                    </a:lnTo>
                    <a:lnTo>
                      <a:pt x="116" y="53"/>
                    </a:lnTo>
                    <a:lnTo>
                      <a:pt x="118" y="51"/>
                    </a:lnTo>
                    <a:lnTo>
                      <a:pt x="119" y="48"/>
                    </a:lnTo>
                    <a:lnTo>
                      <a:pt x="119" y="47"/>
                    </a:lnTo>
                    <a:lnTo>
                      <a:pt x="119" y="52"/>
                    </a:lnTo>
                    <a:lnTo>
                      <a:pt x="120" y="53"/>
                    </a:lnTo>
                    <a:lnTo>
                      <a:pt x="123" y="54"/>
                    </a:lnTo>
                    <a:lnTo>
                      <a:pt x="121" y="55"/>
                    </a:lnTo>
                    <a:lnTo>
                      <a:pt x="117" y="56"/>
                    </a:lnTo>
                    <a:lnTo>
                      <a:pt x="112" y="60"/>
                    </a:lnTo>
                    <a:lnTo>
                      <a:pt x="109" y="61"/>
                    </a:lnTo>
                    <a:lnTo>
                      <a:pt x="110" y="64"/>
                    </a:lnTo>
                    <a:lnTo>
                      <a:pt x="110" y="67"/>
                    </a:lnTo>
                    <a:lnTo>
                      <a:pt x="112" y="67"/>
                    </a:lnTo>
                    <a:lnTo>
                      <a:pt x="114" y="65"/>
                    </a:lnTo>
                    <a:lnTo>
                      <a:pt x="117" y="64"/>
                    </a:lnTo>
                    <a:lnTo>
                      <a:pt x="120" y="63"/>
                    </a:lnTo>
                    <a:lnTo>
                      <a:pt x="126" y="62"/>
                    </a:lnTo>
                    <a:lnTo>
                      <a:pt x="131" y="61"/>
                    </a:lnTo>
                    <a:lnTo>
                      <a:pt x="133" y="63"/>
                    </a:lnTo>
                    <a:lnTo>
                      <a:pt x="133" y="64"/>
                    </a:lnTo>
                    <a:lnTo>
                      <a:pt x="130" y="65"/>
                    </a:lnTo>
                    <a:lnTo>
                      <a:pt x="129" y="63"/>
                    </a:lnTo>
                    <a:lnTo>
                      <a:pt x="126" y="64"/>
                    </a:lnTo>
                    <a:lnTo>
                      <a:pt x="124" y="66"/>
                    </a:lnTo>
                    <a:lnTo>
                      <a:pt x="119" y="66"/>
                    </a:lnTo>
                    <a:lnTo>
                      <a:pt x="115" y="70"/>
                    </a:lnTo>
                    <a:lnTo>
                      <a:pt x="112" y="70"/>
                    </a:lnTo>
                    <a:lnTo>
                      <a:pt x="111" y="71"/>
                    </a:lnTo>
                    <a:lnTo>
                      <a:pt x="112" y="74"/>
                    </a:lnTo>
                    <a:lnTo>
                      <a:pt x="115" y="74"/>
                    </a:lnTo>
                    <a:lnTo>
                      <a:pt x="118" y="77"/>
                    </a:lnTo>
                    <a:lnTo>
                      <a:pt x="115" y="77"/>
                    </a:lnTo>
                    <a:lnTo>
                      <a:pt x="112" y="77"/>
                    </a:lnTo>
                    <a:lnTo>
                      <a:pt x="109" y="75"/>
                    </a:lnTo>
                    <a:lnTo>
                      <a:pt x="108" y="75"/>
                    </a:lnTo>
                    <a:lnTo>
                      <a:pt x="106" y="77"/>
                    </a:lnTo>
                    <a:lnTo>
                      <a:pt x="106" y="81"/>
                    </a:lnTo>
                    <a:lnTo>
                      <a:pt x="105" y="82"/>
                    </a:lnTo>
                    <a:lnTo>
                      <a:pt x="105" y="85"/>
                    </a:lnTo>
                    <a:lnTo>
                      <a:pt x="108" y="87"/>
                    </a:lnTo>
                    <a:lnTo>
                      <a:pt x="112" y="85"/>
                    </a:lnTo>
                    <a:lnTo>
                      <a:pt x="116" y="88"/>
                    </a:lnTo>
                    <a:lnTo>
                      <a:pt x="119" y="87"/>
                    </a:lnTo>
                    <a:lnTo>
                      <a:pt x="121" y="89"/>
                    </a:lnTo>
                    <a:lnTo>
                      <a:pt x="122" y="89"/>
                    </a:lnTo>
                    <a:lnTo>
                      <a:pt x="126" y="92"/>
                    </a:lnTo>
                    <a:lnTo>
                      <a:pt x="129" y="92"/>
                    </a:lnTo>
                    <a:lnTo>
                      <a:pt x="129" y="91"/>
                    </a:lnTo>
                    <a:lnTo>
                      <a:pt x="133" y="92"/>
                    </a:lnTo>
                    <a:lnTo>
                      <a:pt x="136" y="92"/>
                    </a:lnTo>
                    <a:lnTo>
                      <a:pt x="139" y="88"/>
                    </a:lnTo>
                    <a:lnTo>
                      <a:pt x="146" y="89"/>
                    </a:lnTo>
                    <a:lnTo>
                      <a:pt x="149" y="88"/>
                    </a:lnTo>
                    <a:lnTo>
                      <a:pt x="151" y="87"/>
                    </a:lnTo>
                    <a:lnTo>
                      <a:pt x="153" y="86"/>
                    </a:lnTo>
                    <a:lnTo>
                      <a:pt x="154" y="85"/>
                    </a:lnTo>
                    <a:lnTo>
                      <a:pt x="154" y="87"/>
                    </a:lnTo>
                    <a:lnTo>
                      <a:pt x="153" y="90"/>
                    </a:lnTo>
                    <a:lnTo>
                      <a:pt x="148" y="91"/>
                    </a:lnTo>
                    <a:lnTo>
                      <a:pt x="143" y="92"/>
                    </a:lnTo>
                    <a:lnTo>
                      <a:pt x="141" y="94"/>
                    </a:lnTo>
                    <a:lnTo>
                      <a:pt x="138" y="94"/>
                    </a:lnTo>
                    <a:lnTo>
                      <a:pt x="137" y="95"/>
                    </a:lnTo>
                    <a:lnTo>
                      <a:pt x="134" y="94"/>
                    </a:lnTo>
                    <a:lnTo>
                      <a:pt x="131" y="96"/>
                    </a:lnTo>
                    <a:lnTo>
                      <a:pt x="128" y="96"/>
                    </a:lnTo>
                    <a:lnTo>
                      <a:pt x="126" y="94"/>
                    </a:lnTo>
                    <a:lnTo>
                      <a:pt x="124" y="94"/>
                    </a:lnTo>
                    <a:lnTo>
                      <a:pt x="120" y="91"/>
                    </a:lnTo>
                    <a:lnTo>
                      <a:pt x="112" y="91"/>
                    </a:lnTo>
                    <a:lnTo>
                      <a:pt x="110" y="90"/>
                    </a:lnTo>
                    <a:lnTo>
                      <a:pt x="107" y="91"/>
                    </a:lnTo>
                    <a:lnTo>
                      <a:pt x="105" y="90"/>
                    </a:lnTo>
                    <a:lnTo>
                      <a:pt x="103" y="91"/>
                    </a:lnTo>
                    <a:lnTo>
                      <a:pt x="104" y="96"/>
                    </a:lnTo>
                    <a:lnTo>
                      <a:pt x="105" y="98"/>
                    </a:lnTo>
                    <a:lnTo>
                      <a:pt x="105" y="102"/>
                    </a:lnTo>
                    <a:lnTo>
                      <a:pt x="106" y="107"/>
                    </a:lnTo>
                    <a:lnTo>
                      <a:pt x="108" y="108"/>
                    </a:lnTo>
                    <a:lnTo>
                      <a:pt x="109" y="109"/>
                    </a:lnTo>
                    <a:lnTo>
                      <a:pt x="113" y="115"/>
                    </a:lnTo>
                    <a:lnTo>
                      <a:pt x="115" y="116"/>
                    </a:lnTo>
                    <a:lnTo>
                      <a:pt x="116" y="115"/>
                    </a:lnTo>
                    <a:lnTo>
                      <a:pt x="120" y="111"/>
                    </a:lnTo>
                    <a:lnTo>
                      <a:pt x="125" y="108"/>
                    </a:lnTo>
                    <a:lnTo>
                      <a:pt x="130" y="104"/>
                    </a:lnTo>
                    <a:lnTo>
                      <a:pt x="133" y="100"/>
                    </a:lnTo>
                    <a:lnTo>
                      <a:pt x="134" y="98"/>
                    </a:lnTo>
                    <a:lnTo>
                      <a:pt x="136" y="98"/>
                    </a:lnTo>
                    <a:lnTo>
                      <a:pt x="142" y="100"/>
                    </a:lnTo>
                    <a:lnTo>
                      <a:pt x="147" y="99"/>
                    </a:lnTo>
                    <a:lnTo>
                      <a:pt x="151" y="99"/>
                    </a:lnTo>
                    <a:lnTo>
                      <a:pt x="155" y="101"/>
                    </a:lnTo>
                    <a:lnTo>
                      <a:pt x="160" y="103"/>
                    </a:lnTo>
                    <a:lnTo>
                      <a:pt x="166" y="103"/>
                    </a:lnTo>
                    <a:lnTo>
                      <a:pt x="168" y="105"/>
                    </a:lnTo>
                    <a:lnTo>
                      <a:pt x="167" y="105"/>
                    </a:lnTo>
                    <a:lnTo>
                      <a:pt x="163" y="106"/>
                    </a:lnTo>
                    <a:lnTo>
                      <a:pt x="160" y="105"/>
                    </a:lnTo>
                    <a:lnTo>
                      <a:pt x="156" y="105"/>
                    </a:lnTo>
                    <a:lnTo>
                      <a:pt x="150" y="101"/>
                    </a:lnTo>
                    <a:lnTo>
                      <a:pt x="147" y="101"/>
                    </a:lnTo>
                    <a:lnTo>
                      <a:pt x="146" y="102"/>
                    </a:lnTo>
                    <a:lnTo>
                      <a:pt x="140" y="101"/>
                    </a:lnTo>
                    <a:lnTo>
                      <a:pt x="137" y="101"/>
                    </a:lnTo>
                    <a:lnTo>
                      <a:pt x="136" y="103"/>
                    </a:lnTo>
                    <a:lnTo>
                      <a:pt x="132" y="105"/>
                    </a:lnTo>
                    <a:lnTo>
                      <a:pt x="129" y="109"/>
                    </a:lnTo>
                    <a:lnTo>
                      <a:pt x="125" y="112"/>
                    </a:lnTo>
                    <a:lnTo>
                      <a:pt x="123" y="116"/>
                    </a:lnTo>
                    <a:lnTo>
                      <a:pt x="121" y="119"/>
                    </a:lnTo>
                    <a:lnTo>
                      <a:pt x="120" y="121"/>
                    </a:lnTo>
                    <a:lnTo>
                      <a:pt x="123" y="123"/>
                    </a:lnTo>
                    <a:lnTo>
                      <a:pt x="127" y="124"/>
                    </a:lnTo>
                    <a:lnTo>
                      <a:pt x="127" y="125"/>
                    </a:lnTo>
                    <a:lnTo>
                      <a:pt x="129" y="129"/>
                    </a:lnTo>
                    <a:lnTo>
                      <a:pt x="135" y="129"/>
                    </a:lnTo>
                    <a:lnTo>
                      <a:pt x="140" y="132"/>
                    </a:lnTo>
                    <a:lnTo>
                      <a:pt x="145" y="131"/>
                    </a:lnTo>
                    <a:lnTo>
                      <a:pt x="149" y="126"/>
                    </a:lnTo>
                    <a:lnTo>
                      <a:pt x="150" y="122"/>
                    </a:lnTo>
                    <a:lnTo>
                      <a:pt x="154" y="120"/>
                    </a:lnTo>
                    <a:lnTo>
                      <a:pt x="157" y="120"/>
                    </a:lnTo>
                    <a:lnTo>
                      <a:pt x="153" y="122"/>
                    </a:lnTo>
                    <a:lnTo>
                      <a:pt x="153" y="125"/>
                    </a:lnTo>
                    <a:lnTo>
                      <a:pt x="156" y="126"/>
                    </a:lnTo>
                    <a:lnTo>
                      <a:pt x="160" y="124"/>
                    </a:lnTo>
                    <a:lnTo>
                      <a:pt x="163" y="125"/>
                    </a:lnTo>
                    <a:lnTo>
                      <a:pt x="166" y="123"/>
                    </a:lnTo>
                    <a:lnTo>
                      <a:pt x="168" y="123"/>
                    </a:lnTo>
                    <a:lnTo>
                      <a:pt x="166" y="126"/>
                    </a:lnTo>
                    <a:lnTo>
                      <a:pt x="160" y="127"/>
                    </a:lnTo>
                    <a:lnTo>
                      <a:pt x="158" y="129"/>
                    </a:lnTo>
                    <a:lnTo>
                      <a:pt x="154" y="129"/>
                    </a:lnTo>
                    <a:lnTo>
                      <a:pt x="150" y="132"/>
                    </a:lnTo>
                    <a:lnTo>
                      <a:pt x="151" y="136"/>
                    </a:lnTo>
                    <a:lnTo>
                      <a:pt x="153" y="136"/>
                    </a:lnTo>
                    <a:lnTo>
                      <a:pt x="157" y="136"/>
                    </a:lnTo>
                    <a:lnTo>
                      <a:pt x="161" y="139"/>
                    </a:lnTo>
                    <a:lnTo>
                      <a:pt x="169" y="139"/>
                    </a:lnTo>
                    <a:lnTo>
                      <a:pt x="172" y="140"/>
                    </a:lnTo>
                    <a:lnTo>
                      <a:pt x="175" y="139"/>
                    </a:lnTo>
                    <a:lnTo>
                      <a:pt x="185" y="135"/>
                    </a:lnTo>
                    <a:lnTo>
                      <a:pt x="188" y="134"/>
                    </a:lnTo>
                    <a:lnTo>
                      <a:pt x="193" y="129"/>
                    </a:lnTo>
                    <a:lnTo>
                      <a:pt x="192" y="128"/>
                    </a:lnTo>
                    <a:lnTo>
                      <a:pt x="191" y="128"/>
                    </a:lnTo>
                    <a:lnTo>
                      <a:pt x="195" y="122"/>
                    </a:lnTo>
                    <a:lnTo>
                      <a:pt x="197" y="122"/>
                    </a:lnTo>
                    <a:lnTo>
                      <a:pt x="199" y="119"/>
                    </a:lnTo>
                    <a:lnTo>
                      <a:pt x="200" y="119"/>
                    </a:lnTo>
                    <a:lnTo>
                      <a:pt x="201" y="122"/>
                    </a:lnTo>
                    <a:lnTo>
                      <a:pt x="202" y="122"/>
                    </a:lnTo>
                    <a:lnTo>
                      <a:pt x="202" y="119"/>
                    </a:lnTo>
                    <a:lnTo>
                      <a:pt x="210" y="112"/>
                    </a:lnTo>
                    <a:lnTo>
                      <a:pt x="216" y="112"/>
                    </a:lnTo>
                    <a:lnTo>
                      <a:pt x="223" y="108"/>
                    </a:lnTo>
                    <a:lnTo>
                      <a:pt x="223" y="109"/>
                    </a:lnTo>
                    <a:lnTo>
                      <a:pt x="216" y="113"/>
                    </a:lnTo>
                    <a:lnTo>
                      <a:pt x="212" y="114"/>
                    </a:lnTo>
                    <a:lnTo>
                      <a:pt x="205" y="119"/>
                    </a:lnTo>
                    <a:lnTo>
                      <a:pt x="204" y="123"/>
                    </a:lnTo>
                    <a:lnTo>
                      <a:pt x="201" y="126"/>
                    </a:lnTo>
                    <a:lnTo>
                      <a:pt x="198" y="127"/>
                    </a:lnTo>
                    <a:lnTo>
                      <a:pt x="196" y="132"/>
                    </a:lnTo>
                    <a:lnTo>
                      <a:pt x="195" y="133"/>
                    </a:lnTo>
                    <a:lnTo>
                      <a:pt x="195" y="135"/>
                    </a:lnTo>
                    <a:lnTo>
                      <a:pt x="202" y="133"/>
                    </a:lnTo>
                    <a:lnTo>
                      <a:pt x="204" y="135"/>
                    </a:lnTo>
                    <a:lnTo>
                      <a:pt x="207" y="135"/>
                    </a:lnTo>
                    <a:lnTo>
                      <a:pt x="210" y="137"/>
                    </a:lnTo>
                    <a:lnTo>
                      <a:pt x="210" y="139"/>
                    </a:lnTo>
                    <a:lnTo>
                      <a:pt x="212" y="140"/>
                    </a:lnTo>
                    <a:lnTo>
                      <a:pt x="214" y="140"/>
                    </a:lnTo>
                    <a:lnTo>
                      <a:pt x="216" y="143"/>
                    </a:lnTo>
                    <a:lnTo>
                      <a:pt x="212" y="143"/>
                    </a:lnTo>
                    <a:lnTo>
                      <a:pt x="209" y="145"/>
                    </a:lnTo>
                    <a:lnTo>
                      <a:pt x="206" y="142"/>
                    </a:lnTo>
                    <a:lnTo>
                      <a:pt x="202" y="139"/>
                    </a:lnTo>
                    <a:lnTo>
                      <a:pt x="195" y="140"/>
                    </a:lnTo>
                    <a:lnTo>
                      <a:pt x="185" y="141"/>
                    </a:lnTo>
                    <a:lnTo>
                      <a:pt x="181" y="143"/>
                    </a:lnTo>
                    <a:lnTo>
                      <a:pt x="179" y="143"/>
                    </a:lnTo>
                    <a:lnTo>
                      <a:pt x="178" y="144"/>
                    </a:lnTo>
                    <a:lnTo>
                      <a:pt x="180" y="146"/>
                    </a:lnTo>
                    <a:lnTo>
                      <a:pt x="184" y="147"/>
                    </a:lnTo>
                    <a:lnTo>
                      <a:pt x="188" y="147"/>
                    </a:lnTo>
                    <a:lnTo>
                      <a:pt x="190" y="150"/>
                    </a:lnTo>
                    <a:lnTo>
                      <a:pt x="190" y="151"/>
                    </a:lnTo>
                    <a:lnTo>
                      <a:pt x="188" y="152"/>
                    </a:lnTo>
                    <a:lnTo>
                      <a:pt x="185" y="150"/>
                    </a:lnTo>
                    <a:lnTo>
                      <a:pt x="179" y="150"/>
                    </a:lnTo>
                    <a:lnTo>
                      <a:pt x="177" y="146"/>
                    </a:lnTo>
                    <a:lnTo>
                      <a:pt x="174" y="146"/>
                    </a:lnTo>
                    <a:lnTo>
                      <a:pt x="170" y="149"/>
                    </a:lnTo>
                    <a:lnTo>
                      <a:pt x="164" y="149"/>
                    </a:lnTo>
                    <a:lnTo>
                      <a:pt x="160" y="147"/>
                    </a:lnTo>
                    <a:lnTo>
                      <a:pt x="156" y="146"/>
                    </a:lnTo>
                    <a:lnTo>
                      <a:pt x="152" y="145"/>
                    </a:lnTo>
                    <a:lnTo>
                      <a:pt x="150" y="144"/>
                    </a:lnTo>
                    <a:lnTo>
                      <a:pt x="145" y="144"/>
                    </a:lnTo>
                    <a:lnTo>
                      <a:pt x="143" y="148"/>
                    </a:lnTo>
                    <a:lnTo>
                      <a:pt x="145" y="151"/>
                    </a:lnTo>
                    <a:lnTo>
                      <a:pt x="145" y="163"/>
                    </a:lnTo>
                    <a:lnTo>
                      <a:pt x="145" y="166"/>
                    </a:lnTo>
                    <a:lnTo>
                      <a:pt x="143" y="169"/>
                    </a:lnTo>
                    <a:lnTo>
                      <a:pt x="143" y="171"/>
                    </a:lnTo>
                    <a:lnTo>
                      <a:pt x="145" y="173"/>
                    </a:lnTo>
                    <a:lnTo>
                      <a:pt x="146" y="176"/>
                    </a:lnTo>
                    <a:lnTo>
                      <a:pt x="150" y="176"/>
                    </a:lnTo>
                    <a:lnTo>
                      <a:pt x="152" y="178"/>
                    </a:lnTo>
                    <a:lnTo>
                      <a:pt x="150" y="177"/>
                    </a:lnTo>
                    <a:lnTo>
                      <a:pt x="147" y="179"/>
                    </a:lnTo>
                    <a:lnTo>
                      <a:pt x="146" y="181"/>
                    </a:lnTo>
                    <a:lnTo>
                      <a:pt x="146" y="178"/>
                    </a:lnTo>
                    <a:lnTo>
                      <a:pt x="143" y="175"/>
                    </a:lnTo>
                    <a:lnTo>
                      <a:pt x="143" y="175"/>
                    </a:lnTo>
                    <a:lnTo>
                      <a:pt x="141" y="177"/>
                    </a:lnTo>
                    <a:lnTo>
                      <a:pt x="139" y="174"/>
                    </a:lnTo>
                    <a:lnTo>
                      <a:pt x="139" y="168"/>
                    </a:lnTo>
                    <a:lnTo>
                      <a:pt x="139" y="162"/>
                    </a:lnTo>
                    <a:lnTo>
                      <a:pt x="138" y="154"/>
                    </a:lnTo>
                    <a:lnTo>
                      <a:pt x="134" y="150"/>
                    </a:lnTo>
                    <a:lnTo>
                      <a:pt x="134" y="146"/>
                    </a:lnTo>
                    <a:lnTo>
                      <a:pt x="128" y="141"/>
                    </a:lnTo>
                    <a:lnTo>
                      <a:pt x="126" y="141"/>
                    </a:lnTo>
                    <a:lnTo>
                      <a:pt x="122" y="138"/>
                    </a:lnTo>
                    <a:lnTo>
                      <a:pt x="122" y="135"/>
                    </a:lnTo>
                    <a:lnTo>
                      <a:pt x="119" y="133"/>
                    </a:lnTo>
                    <a:lnTo>
                      <a:pt x="115" y="134"/>
                    </a:lnTo>
                    <a:lnTo>
                      <a:pt x="106" y="146"/>
                    </a:lnTo>
                    <a:lnTo>
                      <a:pt x="105" y="150"/>
                    </a:lnTo>
                    <a:lnTo>
                      <a:pt x="105" y="153"/>
                    </a:lnTo>
                    <a:lnTo>
                      <a:pt x="107" y="155"/>
                    </a:lnTo>
                    <a:lnTo>
                      <a:pt x="110" y="156"/>
                    </a:lnTo>
                    <a:lnTo>
                      <a:pt x="112" y="160"/>
                    </a:lnTo>
                    <a:lnTo>
                      <a:pt x="112" y="162"/>
                    </a:lnTo>
                    <a:lnTo>
                      <a:pt x="111" y="163"/>
                    </a:lnTo>
                    <a:lnTo>
                      <a:pt x="108" y="159"/>
                    </a:lnTo>
                    <a:lnTo>
                      <a:pt x="107" y="158"/>
                    </a:lnTo>
                    <a:lnTo>
                      <a:pt x="105" y="156"/>
                    </a:lnTo>
                    <a:lnTo>
                      <a:pt x="104" y="157"/>
                    </a:lnTo>
                    <a:lnTo>
                      <a:pt x="102" y="158"/>
                    </a:lnTo>
                    <a:lnTo>
                      <a:pt x="101" y="160"/>
                    </a:lnTo>
                    <a:lnTo>
                      <a:pt x="102" y="164"/>
                    </a:lnTo>
                    <a:lnTo>
                      <a:pt x="104" y="166"/>
                    </a:lnTo>
                    <a:lnTo>
                      <a:pt x="105" y="170"/>
                    </a:lnTo>
                    <a:lnTo>
                      <a:pt x="106" y="180"/>
                    </a:lnTo>
                    <a:lnTo>
                      <a:pt x="105" y="184"/>
                    </a:lnTo>
                    <a:lnTo>
                      <a:pt x="105" y="189"/>
                    </a:lnTo>
                    <a:lnTo>
                      <a:pt x="102" y="194"/>
                    </a:lnTo>
                    <a:lnTo>
                      <a:pt x="102" y="198"/>
                    </a:lnTo>
                    <a:lnTo>
                      <a:pt x="103" y="199"/>
                    </a:lnTo>
                    <a:lnTo>
                      <a:pt x="105" y="198"/>
                    </a:lnTo>
                    <a:lnTo>
                      <a:pt x="105" y="203"/>
                    </a:lnTo>
                    <a:lnTo>
                      <a:pt x="102" y="207"/>
                    </a:lnTo>
                    <a:lnTo>
                      <a:pt x="101" y="205"/>
                    </a:lnTo>
                    <a:lnTo>
                      <a:pt x="101" y="201"/>
                    </a:lnTo>
                    <a:lnTo>
                      <a:pt x="98" y="199"/>
                    </a:lnTo>
                    <a:lnTo>
                      <a:pt x="96" y="201"/>
                    </a:lnTo>
                    <a:lnTo>
                      <a:pt x="96" y="207"/>
                    </a:lnTo>
                    <a:lnTo>
                      <a:pt x="100" y="215"/>
                    </a:lnTo>
                    <a:lnTo>
                      <a:pt x="104" y="214"/>
                    </a:lnTo>
                    <a:lnTo>
                      <a:pt x="106" y="215"/>
                    </a:lnTo>
                    <a:lnTo>
                      <a:pt x="108" y="218"/>
                    </a:lnTo>
                    <a:lnTo>
                      <a:pt x="112" y="218"/>
                    </a:lnTo>
                    <a:lnTo>
                      <a:pt x="117" y="220"/>
                    </a:lnTo>
                    <a:lnTo>
                      <a:pt x="119" y="218"/>
                    </a:lnTo>
                    <a:lnTo>
                      <a:pt x="122" y="215"/>
                    </a:lnTo>
                    <a:lnTo>
                      <a:pt x="122" y="213"/>
                    </a:lnTo>
                    <a:lnTo>
                      <a:pt x="124" y="212"/>
                    </a:lnTo>
                    <a:lnTo>
                      <a:pt x="124" y="215"/>
                    </a:lnTo>
                    <a:lnTo>
                      <a:pt x="123" y="218"/>
                    </a:lnTo>
                    <a:lnTo>
                      <a:pt x="122" y="222"/>
                    </a:lnTo>
                    <a:lnTo>
                      <a:pt x="122" y="223"/>
                    </a:lnTo>
                    <a:lnTo>
                      <a:pt x="119" y="222"/>
                    </a:lnTo>
                    <a:lnTo>
                      <a:pt x="113" y="222"/>
                    </a:lnTo>
                    <a:lnTo>
                      <a:pt x="111" y="222"/>
                    </a:lnTo>
                    <a:lnTo>
                      <a:pt x="111" y="225"/>
                    </a:lnTo>
                    <a:lnTo>
                      <a:pt x="112" y="225"/>
                    </a:lnTo>
                    <a:lnTo>
                      <a:pt x="115" y="226"/>
                    </a:lnTo>
                    <a:lnTo>
                      <a:pt x="115" y="229"/>
                    </a:lnTo>
                    <a:lnTo>
                      <a:pt x="113" y="229"/>
                    </a:lnTo>
                    <a:lnTo>
                      <a:pt x="113" y="233"/>
                    </a:lnTo>
                    <a:lnTo>
                      <a:pt x="109" y="226"/>
                    </a:lnTo>
                    <a:lnTo>
                      <a:pt x="108" y="227"/>
                    </a:lnTo>
                    <a:lnTo>
                      <a:pt x="106" y="224"/>
                    </a:lnTo>
                    <a:lnTo>
                      <a:pt x="105" y="221"/>
                    </a:lnTo>
                    <a:lnTo>
                      <a:pt x="99" y="216"/>
                    </a:lnTo>
                    <a:lnTo>
                      <a:pt x="97" y="216"/>
                    </a:lnTo>
                    <a:lnTo>
                      <a:pt x="94" y="212"/>
                    </a:lnTo>
                    <a:lnTo>
                      <a:pt x="93" y="211"/>
                    </a:lnTo>
                    <a:lnTo>
                      <a:pt x="91" y="211"/>
                    </a:lnTo>
                    <a:lnTo>
                      <a:pt x="88" y="213"/>
                    </a:lnTo>
                    <a:lnTo>
                      <a:pt x="86" y="213"/>
                    </a:lnTo>
                    <a:lnTo>
                      <a:pt x="84" y="215"/>
                    </a:lnTo>
                    <a:lnTo>
                      <a:pt x="80" y="213"/>
                    </a:lnTo>
                    <a:lnTo>
                      <a:pt x="74" y="215"/>
                    </a:lnTo>
                    <a:lnTo>
                      <a:pt x="72" y="214"/>
                    </a:lnTo>
                    <a:lnTo>
                      <a:pt x="68" y="219"/>
                    </a:lnTo>
                    <a:lnTo>
                      <a:pt x="66" y="224"/>
                    </a:lnTo>
                    <a:lnTo>
                      <a:pt x="66" y="228"/>
                    </a:lnTo>
                    <a:lnTo>
                      <a:pt x="63" y="229"/>
                    </a:lnTo>
                    <a:lnTo>
                      <a:pt x="60" y="230"/>
                    </a:lnTo>
                    <a:lnTo>
                      <a:pt x="57" y="232"/>
                    </a:lnTo>
                    <a:lnTo>
                      <a:pt x="57" y="235"/>
                    </a:lnTo>
                    <a:lnTo>
                      <a:pt x="53" y="238"/>
                    </a:lnTo>
                    <a:lnTo>
                      <a:pt x="53" y="242"/>
                    </a:lnTo>
                    <a:lnTo>
                      <a:pt x="55" y="242"/>
                    </a:lnTo>
                    <a:lnTo>
                      <a:pt x="56" y="243"/>
                    </a:lnTo>
                    <a:lnTo>
                      <a:pt x="53" y="243"/>
                    </a:lnTo>
                    <a:lnTo>
                      <a:pt x="51" y="246"/>
                    </a:lnTo>
                    <a:lnTo>
                      <a:pt x="55" y="250"/>
                    </a:lnTo>
                    <a:lnTo>
                      <a:pt x="59" y="250"/>
                    </a:lnTo>
                    <a:lnTo>
                      <a:pt x="61" y="248"/>
                    </a:lnTo>
                    <a:lnTo>
                      <a:pt x="61" y="246"/>
                    </a:lnTo>
                    <a:lnTo>
                      <a:pt x="64" y="246"/>
                    </a:lnTo>
                    <a:lnTo>
                      <a:pt x="69" y="242"/>
                    </a:lnTo>
                    <a:lnTo>
                      <a:pt x="69" y="246"/>
                    </a:lnTo>
                    <a:lnTo>
                      <a:pt x="66" y="247"/>
                    </a:lnTo>
                    <a:lnTo>
                      <a:pt x="63" y="250"/>
                    </a:lnTo>
                    <a:lnTo>
                      <a:pt x="63" y="253"/>
                    </a:lnTo>
                    <a:lnTo>
                      <a:pt x="68" y="253"/>
                    </a:lnTo>
                    <a:lnTo>
                      <a:pt x="70" y="253"/>
                    </a:lnTo>
                    <a:lnTo>
                      <a:pt x="74" y="250"/>
                    </a:lnTo>
                    <a:lnTo>
                      <a:pt x="77" y="246"/>
                    </a:lnTo>
                    <a:lnTo>
                      <a:pt x="81" y="239"/>
                    </a:lnTo>
                    <a:lnTo>
                      <a:pt x="84" y="232"/>
                    </a:lnTo>
                    <a:lnTo>
                      <a:pt x="87" y="232"/>
                    </a:lnTo>
                    <a:lnTo>
                      <a:pt x="87" y="235"/>
                    </a:lnTo>
                    <a:lnTo>
                      <a:pt x="84" y="236"/>
                    </a:lnTo>
                    <a:lnTo>
                      <a:pt x="81" y="243"/>
                    </a:lnTo>
                    <a:lnTo>
                      <a:pt x="82" y="245"/>
                    </a:lnTo>
                    <a:lnTo>
                      <a:pt x="80" y="246"/>
                    </a:lnTo>
                    <a:lnTo>
                      <a:pt x="77" y="249"/>
                    </a:lnTo>
                    <a:lnTo>
                      <a:pt x="77" y="250"/>
                    </a:lnTo>
                    <a:lnTo>
                      <a:pt x="80" y="250"/>
                    </a:lnTo>
                    <a:lnTo>
                      <a:pt x="79" y="252"/>
                    </a:lnTo>
                    <a:lnTo>
                      <a:pt x="77" y="252"/>
                    </a:lnTo>
                    <a:lnTo>
                      <a:pt x="74" y="255"/>
                    </a:lnTo>
                    <a:lnTo>
                      <a:pt x="75" y="257"/>
                    </a:lnTo>
                    <a:lnTo>
                      <a:pt x="78" y="257"/>
                    </a:lnTo>
                    <a:lnTo>
                      <a:pt x="76" y="259"/>
                    </a:lnTo>
                    <a:lnTo>
                      <a:pt x="73" y="257"/>
                    </a:lnTo>
                    <a:lnTo>
                      <a:pt x="70" y="257"/>
                    </a:lnTo>
                    <a:lnTo>
                      <a:pt x="69" y="258"/>
                    </a:lnTo>
                    <a:lnTo>
                      <a:pt x="67" y="259"/>
                    </a:lnTo>
                    <a:lnTo>
                      <a:pt x="65" y="261"/>
                    </a:lnTo>
                    <a:lnTo>
                      <a:pt x="67" y="263"/>
                    </a:lnTo>
                    <a:lnTo>
                      <a:pt x="69" y="263"/>
                    </a:lnTo>
                    <a:lnTo>
                      <a:pt x="70" y="262"/>
                    </a:lnTo>
                    <a:lnTo>
                      <a:pt x="71" y="263"/>
                    </a:lnTo>
                    <a:lnTo>
                      <a:pt x="74" y="263"/>
                    </a:lnTo>
                    <a:lnTo>
                      <a:pt x="74" y="265"/>
                    </a:lnTo>
                    <a:lnTo>
                      <a:pt x="71" y="265"/>
                    </a:lnTo>
                    <a:lnTo>
                      <a:pt x="69" y="264"/>
                    </a:lnTo>
                    <a:lnTo>
                      <a:pt x="68" y="266"/>
                    </a:lnTo>
                    <a:lnTo>
                      <a:pt x="68" y="267"/>
                    </a:lnTo>
                    <a:lnTo>
                      <a:pt x="70" y="267"/>
                    </a:lnTo>
                    <a:lnTo>
                      <a:pt x="70" y="268"/>
                    </a:lnTo>
                    <a:lnTo>
                      <a:pt x="67" y="270"/>
                    </a:lnTo>
                    <a:lnTo>
                      <a:pt x="66" y="270"/>
                    </a:lnTo>
                    <a:lnTo>
                      <a:pt x="66" y="272"/>
                    </a:lnTo>
                    <a:lnTo>
                      <a:pt x="67" y="276"/>
                    </a:lnTo>
                    <a:lnTo>
                      <a:pt x="70" y="276"/>
                    </a:lnTo>
                    <a:lnTo>
                      <a:pt x="71" y="274"/>
                    </a:lnTo>
                    <a:lnTo>
                      <a:pt x="74" y="271"/>
                    </a:lnTo>
                    <a:lnTo>
                      <a:pt x="74" y="274"/>
                    </a:lnTo>
                    <a:lnTo>
                      <a:pt x="71" y="276"/>
                    </a:lnTo>
                    <a:lnTo>
                      <a:pt x="69" y="278"/>
                    </a:lnTo>
                    <a:lnTo>
                      <a:pt x="69" y="281"/>
                    </a:lnTo>
                    <a:lnTo>
                      <a:pt x="72" y="283"/>
                    </a:lnTo>
                    <a:lnTo>
                      <a:pt x="76" y="283"/>
                    </a:lnTo>
                    <a:lnTo>
                      <a:pt x="76" y="282"/>
                    </a:lnTo>
                    <a:lnTo>
                      <a:pt x="77" y="282"/>
                    </a:lnTo>
                    <a:lnTo>
                      <a:pt x="79" y="284"/>
                    </a:lnTo>
                    <a:lnTo>
                      <a:pt x="84" y="281"/>
                    </a:lnTo>
                    <a:lnTo>
                      <a:pt x="88" y="277"/>
                    </a:lnTo>
                    <a:lnTo>
                      <a:pt x="88" y="276"/>
                    </a:lnTo>
                    <a:lnTo>
                      <a:pt x="91" y="274"/>
                    </a:lnTo>
                    <a:lnTo>
                      <a:pt x="95" y="268"/>
                    </a:lnTo>
                    <a:lnTo>
                      <a:pt x="96" y="265"/>
                    </a:lnTo>
                    <a:lnTo>
                      <a:pt x="98" y="263"/>
                    </a:lnTo>
                    <a:lnTo>
                      <a:pt x="100" y="263"/>
                    </a:lnTo>
                    <a:lnTo>
                      <a:pt x="98" y="265"/>
                    </a:lnTo>
                    <a:lnTo>
                      <a:pt x="98" y="268"/>
                    </a:lnTo>
                    <a:lnTo>
                      <a:pt x="93" y="274"/>
                    </a:lnTo>
                    <a:lnTo>
                      <a:pt x="88" y="278"/>
                    </a:lnTo>
                    <a:lnTo>
                      <a:pt x="84" y="283"/>
                    </a:lnTo>
                    <a:lnTo>
                      <a:pt x="81" y="285"/>
                    </a:lnTo>
                    <a:lnTo>
                      <a:pt x="78" y="288"/>
                    </a:lnTo>
                    <a:lnTo>
                      <a:pt x="80" y="290"/>
                    </a:lnTo>
                    <a:lnTo>
                      <a:pt x="79" y="291"/>
                    </a:lnTo>
                    <a:lnTo>
                      <a:pt x="75" y="287"/>
                    </a:lnTo>
                    <a:lnTo>
                      <a:pt x="69" y="287"/>
                    </a:lnTo>
                    <a:lnTo>
                      <a:pt x="69" y="289"/>
                    </a:lnTo>
                    <a:lnTo>
                      <a:pt x="67" y="289"/>
                    </a:lnTo>
                    <a:lnTo>
                      <a:pt x="66" y="284"/>
                    </a:lnTo>
                    <a:lnTo>
                      <a:pt x="60" y="281"/>
                    </a:lnTo>
                    <a:lnTo>
                      <a:pt x="59" y="282"/>
                    </a:lnTo>
                    <a:lnTo>
                      <a:pt x="57" y="281"/>
                    </a:lnTo>
                    <a:lnTo>
                      <a:pt x="59" y="277"/>
                    </a:lnTo>
                    <a:lnTo>
                      <a:pt x="59" y="267"/>
                    </a:lnTo>
                    <a:lnTo>
                      <a:pt x="57" y="260"/>
                    </a:lnTo>
                    <a:lnTo>
                      <a:pt x="54" y="256"/>
                    </a:lnTo>
                    <a:lnTo>
                      <a:pt x="52" y="256"/>
                    </a:lnTo>
                    <a:lnTo>
                      <a:pt x="49" y="255"/>
                    </a:lnTo>
                    <a:lnTo>
                      <a:pt x="47" y="255"/>
                    </a:lnTo>
                    <a:lnTo>
                      <a:pt x="44" y="255"/>
                    </a:lnTo>
                    <a:lnTo>
                      <a:pt x="42" y="257"/>
                    </a:lnTo>
                    <a:lnTo>
                      <a:pt x="39" y="257"/>
                    </a:lnTo>
                    <a:lnTo>
                      <a:pt x="39" y="260"/>
                    </a:lnTo>
                    <a:lnTo>
                      <a:pt x="40" y="263"/>
                    </a:lnTo>
                    <a:lnTo>
                      <a:pt x="39" y="263"/>
                    </a:lnTo>
                    <a:lnTo>
                      <a:pt x="39" y="269"/>
                    </a:lnTo>
                    <a:lnTo>
                      <a:pt x="40" y="272"/>
                    </a:lnTo>
                    <a:lnTo>
                      <a:pt x="42" y="272"/>
                    </a:lnTo>
                    <a:lnTo>
                      <a:pt x="41" y="274"/>
                    </a:lnTo>
                    <a:lnTo>
                      <a:pt x="39" y="276"/>
                    </a:lnTo>
                    <a:lnTo>
                      <a:pt x="39" y="277"/>
                    </a:lnTo>
                    <a:lnTo>
                      <a:pt x="40" y="281"/>
                    </a:lnTo>
                    <a:lnTo>
                      <a:pt x="42" y="281"/>
                    </a:lnTo>
                    <a:lnTo>
                      <a:pt x="43" y="279"/>
                    </a:lnTo>
                    <a:lnTo>
                      <a:pt x="46" y="281"/>
                    </a:lnTo>
                    <a:lnTo>
                      <a:pt x="45" y="281"/>
                    </a:lnTo>
                    <a:lnTo>
                      <a:pt x="43" y="281"/>
                    </a:lnTo>
                    <a:lnTo>
                      <a:pt x="42" y="282"/>
                    </a:lnTo>
                    <a:lnTo>
                      <a:pt x="44" y="284"/>
                    </a:lnTo>
                    <a:lnTo>
                      <a:pt x="44" y="285"/>
                    </a:lnTo>
                    <a:lnTo>
                      <a:pt x="42" y="287"/>
                    </a:lnTo>
                    <a:lnTo>
                      <a:pt x="42" y="288"/>
                    </a:lnTo>
                    <a:lnTo>
                      <a:pt x="43" y="288"/>
                    </a:lnTo>
                    <a:lnTo>
                      <a:pt x="45" y="290"/>
                    </a:lnTo>
                    <a:lnTo>
                      <a:pt x="47" y="290"/>
                    </a:lnTo>
                    <a:lnTo>
                      <a:pt x="48" y="291"/>
                    </a:lnTo>
                    <a:lnTo>
                      <a:pt x="47" y="292"/>
                    </a:lnTo>
                    <a:lnTo>
                      <a:pt x="44" y="292"/>
                    </a:lnTo>
                    <a:lnTo>
                      <a:pt x="43" y="293"/>
                    </a:lnTo>
                    <a:lnTo>
                      <a:pt x="40" y="291"/>
                    </a:lnTo>
                    <a:lnTo>
                      <a:pt x="39" y="291"/>
                    </a:lnTo>
                    <a:lnTo>
                      <a:pt x="39" y="292"/>
                    </a:lnTo>
                    <a:lnTo>
                      <a:pt x="36" y="292"/>
                    </a:lnTo>
                    <a:lnTo>
                      <a:pt x="36" y="289"/>
                    </a:lnTo>
                    <a:lnTo>
                      <a:pt x="33" y="288"/>
                    </a:lnTo>
                    <a:lnTo>
                      <a:pt x="32" y="290"/>
                    </a:lnTo>
                    <a:lnTo>
                      <a:pt x="27" y="290"/>
                    </a:lnTo>
                    <a:lnTo>
                      <a:pt x="23" y="288"/>
                    </a:lnTo>
                    <a:lnTo>
                      <a:pt x="21" y="288"/>
                    </a:lnTo>
                    <a:lnTo>
                      <a:pt x="19" y="289"/>
                    </a:lnTo>
                    <a:lnTo>
                      <a:pt x="19" y="291"/>
                    </a:lnTo>
                    <a:lnTo>
                      <a:pt x="18" y="292"/>
                    </a:lnTo>
                    <a:lnTo>
                      <a:pt x="15" y="293"/>
                    </a:lnTo>
                    <a:lnTo>
                      <a:pt x="14" y="295"/>
                    </a:lnTo>
                    <a:lnTo>
                      <a:pt x="10" y="296"/>
                    </a:lnTo>
                    <a:lnTo>
                      <a:pt x="8" y="297"/>
                    </a:lnTo>
                    <a:lnTo>
                      <a:pt x="7" y="298"/>
                    </a:lnTo>
                    <a:lnTo>
                      <a:pt x="4" y="300"/>
                    </a:lnTo>
                    <a:lnTo>
                      <a:pt x="4" y="302"/>
                    </a:lnTo>
                    <a:lnTo>
                      <a:pt x="4" y="305"/>
                    </a:lnTo>
                    <a:lnTo>
                      <a:pt x="3" y="307"/>
                    </a:lnTo>
                    <a:lnTo>
                      <a:pt x="0" y="309"/>
                    </a:lnTo>
                    <a:lnTo>
                      <a:pt x="0" y="312"/>
                    </a:lnTo>
                    <a:lnTo>
                      <a:pt x="1" y="313"/>
                    </a:lnTo>
                    <a:lnTo>
                      <a:pt x="0" y="317"/>
                    </a:lnTo>
                    <a:lnTo>
                      <a:pt x="1" y="319"/>
                    </a:lnTo>
                    <a:lnTo>
                      <a:pt x="4" y="319"/>
                    </a:lnTo>
                    <a:lnTo>
                      <a:pt x="6" y="315"/>
                    </a:lnTo>
                    <a:lnTo>
                      <a:pt x="7" y="315"/>
                    </a:lnTo>
                    <a:lnTo>
                      <a:pt x="6" y="316"/>
                    </a:lnTo>
                    <a:lnTo>
                      <a:pt x="5" y="319"/>
                    </a:lnTo>
                    <a:lnTo>
                      <a:pt x="6" y="320"/>
                    </a:lnTo>
                    <a:lnTo>
                      <a:pt x="8" y="318"/>
                    </a:lnTo>
                    <a:lnTo>
                      <a:pt x="8" y="313"/>
                    </a:lnTo>
                    <a:lnTo>
                      <a:pt x="9" y="306"/>
                    </a:lnTo>
                    <a:lnTo>
                      <a:pt x="11" y="305"/>
                    </a:lnTo>
                    <a:lnTo>
                      <a:pt x="13" y="304"/>
                    </a:lnTo>
                    <a:lnTo>
                      <a:pt x="10" y="311"/>
                    </a:lnTo>
                    <a:lnTo>
                      <a:pt x="10" y="314"/>
                    </a:lnTo>
                    <a:lnTo>
                      <a:pt x="9" y="315"/>
                    </a:lnTo>
                    <a:lnTo>
                      <a:pt x="9" y="319"/>
                    </a:lnTo>
                    <a:lnTo>
                      <a:pt x="8" y="322"/>
                    </a:lnTo>
                    <a:lnTo>
                      <a:pt x="8" y="323"/>
                    </a:lnTo>
                    <a:lnTo>
                      <a:pt x="10" y="323"/>
                    </a:lnTo>
                    <a:lnTo>
                      <a:pt x="11" y="325"/>
                    </a:lnTo>
                    <a:lnTo>
                      <a:pt x="15" y="326"/>
                    </a:lnTo>
                    <a:lnTo>
                      <a:pt x="15" y="322"/>
                    </a:lnTo>
                    <a:lnTo>
                      <a:pt x="15" y="321"/>
                    </a:lnTo>
                    <a:lnTo>
                      <a:pt x="16" y="319"/>
                    </a:lnTo>
                    <a:lnTo>
                      <a:pt x="17" y="315"/>
                    </a:lnTo>
                    <a:lnTo>
                      <a:pt x="18" y="314"/>
                    </a:lnTo>
                    <a:lnTo>
                      <a:pt x="18" y="316"/>
                    </a:lnTo>
                    <a:lnTo>
                      <a:pt x="18" y="318"/>
                    </a:lnTo>
                    <a:lnTo>
                      <a:pt x="17" y="322"/>
                    </a:lnTo>
                    <a:lnTo>
                      <a:pt x="18" y="324"/>
                    </a:lnTo>
                    <a:lnTo>
                      <a:pt x="18" y="326"/>
                    </a:lnTo>
                    <a:lnTo>
                      <a:pt x="19" y="329"/>
                    </a:lnTo>
                    <a:lnTo>
                      <a:pt x="21" y="329"/>
                    </a:lnTo>
                    <a:lnTo>
                      <a:pt x="22" y="328"/>
                    </a:lnTo>
                    <a:lnTo>
                      <a:pt x="22" y="326"/>
                    </a:lnTo>
                    <a:lnTo>
                      <a:pt x="22" y="325"/>
                    </a:lnTo>
                    <a:lnTo>
                      <a:pt x="22" y="324"/>
                    </a:lnTo>
                    <a:lnTo>
                      <a:pt x="25" y="324"/>
                    </a:lnTo>
                    <a:lnTo>
                      <a:pt x="25" y="322"/>
                    </a:lnTo>
                    <a:lnTo>
                      <a:pt x="25" y="319"/>
                    </a:lnTo>
                    <a:lnTo>
                      <a:pt x="24" y="318"/>
                    </a:lnTo>
                    <a:lnTo>
                      <a:pt x="24" y="315"/>
                    </a:lnTo>
                    <a:lnTo>
                      <a:pt x="25" y="316"/>
                    </a:lnTo>
                    <a:lnTo>
                      <a:pt x="27" y="321"/>
                    </a:lnTo>
                    <a:lnTo>
                      <a:pt x="27" y="323"/>
                    </a:lnTo>
                    <a:lnTo>
                      <a:pt x="25" y="326"/>
                    </a:lnTo>
                    <a:lnTo>
                      <a:pt x="25" y="326"/>
                    </a:lnTo>
                    <a:lnTo>
                      <a:pt x="23" y="329"/>
                    </a:lnTo>
                    <a:lnTo>
                      <a:pt x="23" y="331"/>
                    </a:lnTo>
                    <a:lnTo>
                      <a:pt x="25" y="331"/>
                    </a:lnTo>
                    <a:lnTo>
                      <a:pt x="26" y="332"/>
                    </a:lnTo>
                    <a:lnTo>
                      <a:pt x="26" y="333"/>
                    </a:lnTo>
                    <a:lnTo>
                      <a:pt x="29" y="332"/>
                    </a:lnTo>
                    <a:lnTo>
                      <a:pt x="32" y="336"/>
                    </a:lnTo>
                    <a:lnTo>
                      <a:pt x="33" y="336"/>
                    </a:lnTo>
                    <a:lnTo>
                      <a:pt x="34" y="339"/>
                    </a:lnTo>
                    <a:lnTo>
                      <a:pt x="39" y="339"/>
                    </a:lnTo>
                    <a:lnTo>
                      <a:pt x="41" y="340"/>
                    </a:lnTo>
                    <a:lnTo>
                      <a:pt x="43" y="340"/>
                    </a:lnTo>
                    <a:lnTo>
                      <a:pt x="43" y="338"/>
                    </a:lnTo>
                    <a:lnTo>
                      <a:pt x="41" y="334"/>
                    </a:lnTo>
                    <a:lnTo>
                      <a:pt x="40" y="329"/>
                    </a:lnTo>
                    <a:lnTo>
                      <a:pt x="42" y="325"/>
                    </a:lnTo>
                    <a:lnTo>
                      <a:pt x="43" y="323"/>
                    </a:lnTo>
                    <a:lnTo>
                      <a:pt x="43" y="324"/>
                    </a:lnTo>
                    <a:lnTo>
                      <a:pt x="44" y="329"/>
                    </a:lnTo>
                    <a:lnTo>
                      <a:pt x="44" y="332"/>
                    </a:lnTo>
                    <a:lnTo>
                      <a:pt x="45" y="333"/>
                    </a:lnTo>
                    <a:lnTo>
                      <a:pt x="46" y="332"/>
                    </a:lnTo>
                    <a:lnTo>
                      <a:pt x="47" y="332"/>
                    </a:lnTo>
                    <a:lnTo>
                      <a:pt x="49" y="332"/>
                    </a:lnTo>
                    <a:lnTo>
                      <a:pt x="50" y="330"/>
                    </a:lnTo>
                    <a:lnTo>
                      <a:pt x="50" y="328"/>
                    </a:lnTo>
                    <a:lnTo>
                      <a:pt x="52" y="326"/>
                    </a:lnTo>
                    <a:lnTo>
                      <a:pt x="53" y="322"/>
                    </a:lnTo>
                    <a:lnTo>
                      <a:pt x="53" y="321"/>
                    </a:lnTo>
                    <a:lnTo>
                      <a:pt x="54" y="321"/>
                    </a:lnTo>
                    <a:lnTo>
                      <a:pt x="55" y="325"/>
                    </a:lnTo>
                    <a:lnTo>
                      <a:pt x="54" y="326"/>
                    </a:lnTo>
                    <a:lnTo>
                      <a:pt x="53" y="329"/>
                    </a:lnTo>
                    <a:lnTo>
                      <a:pt x="53" y="332"/>
                    </a:lnTo>
                    <a:lnTo>
                      <a:pt x="53" y="332"/>
                    </a:lnTo>
                    <a:lnTo>
                      <a:pt x="53" y="336"/>
                    </a:lnTo>
                    <a:lnTo>
                      <a:pt x="56" y="337"/>
                    </a:lnTo>
                    <a:lnTo>
                      <a:pt x="59" y="336"/>
                    </a:lnTo>
                    <a:lnTo>
                      <a:pt x="61" y="332"/>
                    </a:lnTo>
                    <a:lnTo>
                      <a:pt x="60" y="328"/>
                    </a:lnTo>
                    <a:lnTo>
                      <a:pt x="60" y="324"/>
                    </a:lnTo>
                    <a:lnTo>
                      <a:pt x="63" y="322"/>
                    </a:lnTo>
                    <a:lnTo>
                      <a:pt x="65" y="321"/>
                    </a:lnTo>
                    <a:lnTo>
                      <a:pt x="63" y="324"/>
                    </a:lnTo>
                    <a:lnTo>
                      <a:pt x="62" y="327"/>
                    </a:lnTo>
                    <a:lnTo>
                      <a:pt x="63" y="330"/>
                    </a:lnTo>
                    <a:lnTo>
                      <a:pt x="61" y="336"/>
                    </a:lnTo>
                    <a:lnTo>
                      <a:pt x="61" y="339"/>
                    </a:lnTo>
                    <a:lnTo>
                      <a:pt x="63" y="341"/>
                    </a:lnTo>
                    <a:lnTo>
                      <a:pt x="66" y="340"/>
                    </a:lnTo>
                    <a:lnTo>
                      <a:pt x="68" y="341"/>
                    </a:lnTo>
                    <a:lnTo>
                      <a:pt x="70" y="339"/>
                    </a:lnTo>
                    <a:lnTo>
                      <a:pt x="70" y="336"/>
                    </a:lnTo>
                    <a:lnTo>
                      <a:pt x="71" y="334"/>
                    </a:lnTo>
                    <a:lnTo>
                      <a:pt x="71" y="332"/>
                    </a:lnTo>
                    <a:lnTo>
                      <a:pt x="69" y="327"/>
                    </a:lnTo>
                    <a:lnTo>
                      <a:pt x="70" y="322"/>
                    </a:lnTo>
                    <a:lnTo>
                      <a:pt x="70" y="318"/>
                    </a:lnTo>
                    <a:lnTo>
                      <a:pt x="72" y="321"/>
                    </a:lnTo>
                    <a:lnTo>
                      <a:pt x="72" y="323"/>
                    </a:lnTo>
                    <a:lnTo>
                      <a:pt x="71" y="326"/>
                    </a:lnTo>
                    <a:lnTo>
                      <a:pt x="73" y="331"/>
                    </a:lnTo>
                    <a:lnTo>
                      <a:pt x="74" y="332"/>
                    </a:lnTo>
                    <a:lnTo>
                      <a:pt x="77" y="332"/>
                    </a:lnTo>
                    <a:lnTo>
                      <a:pt x="74" y="333"/>
                    </a:lnTo>
                    <a:lnTo>
                      <a:pt x="73" y="337"/>
                    </a:lnTo>
                    <a:lnTo>
                      <a:pt x="74" y="339"/>
                    </a:lnTo>
                    <a:lnTo>
                      <a:pt x="77" y="341"/>
                    </a:lnTo>
                    <a:lnTo>
                      <a:pt x="79" y="339"/>
                    </a:lnTo>
                    <a:lnTo>
                      <a:pt x="82" y="344"/>
                    </a:lnTo>
                    <a:lnTo>
                      <a:pt x="82" y="346"/>
                    </a:lnTo>
                    <a:lnTo>
                      <a:pt x="80" y="350"/>
                    </a:lnTo>
                    <a:lnTo>
                      <a:pt x="77" y="352"/>
                    </a:lnTo>
                    <a:lnTo>
                      <a:pt x="79" y="353"/>
                    </a:lnTo>
                    <a:lnTo>
                      <a:pt x="80" y="356"/>
                    </a:lnTo>
                    <a:lnTo>
                      <a:pt x="83" y="356"/>
                    </a:lnTo>
                    <a:lnTo>
                      <a:pt x="85" y="354"/>
                    </a:lnTo>
                    <a:lnTo>
                      <a:pt x="86" y="355"/>
                    </a:lnTo>
                    <a:lnTo>
                      <a:pt x="91" y="351"/>
                    </a:lnTo>
                    <a:lnTo>
                      <a:pt x="94" y="351"/>
                    </a:lnTo>
                    <a:lnTo>
                      <a:pt x="94" y="352"/>
                    </a:lnTo>
                    <a:lnTo>
                      <a:pt x="98" y="348"/>
                    </a:lnTo>
                    <a:lnTo>
                      <a:pt x="101" y="347"/>
                    </a:lnTo>
                    <a:lnTo>
                      <a:pt x="103" y="343"/>
                    </a:lnTo>
                    <a:lnTo>
                      <a:pt x="105" y="341"/>
                    </a:lnTo>
                    <a:lnTo>
                      <a:pt x="105" y="342"/>
                    </a:lnTo>
                    <a:lnTo>
                      <a:pt x="105" y="346"/>
                    </a:lnTo>
                    <a:lnTo>
                      <a:pt x="104" y="350"/>
                    </a:lnTo>
                    <a:lnTo>
                      <a:pt x="105" y="350"/>
                    </a:lnTo>
                    <a:lnTo>
                      <a:pt x="108" y="348"/>
                    </a:lnTo>
                    <a:lnTo>
                      <a:pt x="109" y="345"/>
                    </a:lnTo>
                    <a:lnTo>
                      <a:pt x="112" y="343"/>
                    </a:lnTo>
                    <a:lnTo>
                      <a:pt x="115" y="343"/>
                    </a:lnTo>
                    <a:lnTo>
                      <a:pt x="118" y="336"/>
                    </a:lnTo>
                    <a:lnTo>
                      <a:pt x="119" y="330"/>
                    </a:lnTo>
                    <a:lnTo>
                      <a:pt x="118" y="328"/>
                    </a:lnTo>
                    <a:lnTo>
                      <a:pt x="119" y="325"/>
                    </a:lnTo>
                    <a:lnTo>
                      <a:pt x="117" y="324"/>
                    </a:lnTo>
                    <a:lnTo>
                      <a:pt x="116" y="325"/>
                    </a:lnTo>
                    <a:lnTo>
                      <a:pt x="114" y="325"/>
                    </a:lnTo>
                    <a:lnTo>
                      <a:pt x="111" y="327"/>
                    </a:lnTo>
                    <a:lnTo>
                      <a:pt x="109" y="329"/>
                    </a:lnTo>
                    <a:lnTo>
                      <a:pt x="107" y="329"/>
                    </a:lnTo>
                    <a:lnTo>
                      <a:pt x="109" y="326"/>
                    </a:lnTo>
                    <a:lnTo>
                      <a:pt x="109" y="324"/>
                    </a:lnTo>
                    <a:lnTo>
                      <a:pt x="107" y="324"/>
                    </a:lnTo>
                    <a:lnTo>
                      <a:pt x="106" y="323"/>
                    </a:lnTo>
                    <a:lnTo>
                      <a:pt x="107" y="321"/>
                    </a:lnTo>
                    <a:lnTo>
                      <a:pt x="108" y="321"/>
                    </a:lnTo>
                    <a:lnTo>
                      <a:pt x="110" y="315"/>
                    </a:lnTo>
                    <a:lnTo>
                      <a:pt x="112" y="313"/>
                    </a:lnTo>
                    <a:lnTo>
                      <a:pt x="111" y="310"/>
                    </a:lnTo>
                    <a:lnTo>
                      <a:pt x="108" y="308"/>
                    </a:lnTo>
                    <a:lnTo>
                      <a:pt x="102" y="309"/>
                    </a:lnTo>
                    <a:lnTo>
                      <a:pt x="99" y="312"/>
                    </a:lnTo>
                    <a:lnTo>
                      <a:pt x="101" y="308"/>
                    </a:lnTo>
                    <a:lnTo>
                      <a:pt x="98" y="305"/>
                    </a:lnTo>
                    <a:lnTo>
                      <a:pt x="95" y="302"/>
                    </a:lnTo>
                    <a:lnTo>
                      <a:pt x="93" y="303"/>
                    </a:lnTo>
                    <a:lnTo>
                      <a:pt x="92" y="305"/>
                    </a:lnTo>
                    <a:lnTo>
                      <a:pt x="91" y="305"/>
                    </a:lnTo>
                    <a:lnTo>
                      <a:pt x="88" y="308"/>
                    </a:lnTo>
                    <a:lnTo>
                      <a:pt x="85" y="308"/>
                    </a:lnTo>
                    <a:lnTo>
                      <a:pt x="87" y="304"/>
                    </a:lnTo>
                    <a:lnTo>
                      <a:pt x="84" y="301"/>
                    </a:lnTo>
                    <a:lnTo>
                      <a:pt x="87" y="301"/>
                    </a:lnTo>
                    <a:lnTo>
                      <a:pt x="88" y="301"/>
                    </a:lnTo>
                    <a:lnTo>
                      <a:pt x="91" y="301"/>
                    </a:lnTo>
                    <a:lnTo>
                      <a:pt x="93" y="301"/>
                    </a:lnTo>
                    <a:lnTo>
                      <a:pt x="94" y="299"/>
                    </a:lnTo>
                    <a:lnTo>
                      <a:pt x="91" y="295"/>
                    </a:lnTo>
                    <a:lnTo>
                      <a:pt x="92" y="293"/>
                    </a:lnTo>
                    <a:lnTo>
                      <a:pt x="94" y="288"/>
                    </a:lnTo>
                    <a:lnTo>
                      <a:pt x="94" y="286"/>
                    </a:lnTo>
                    <a:lnTo>
                      <a:pt x="96" y="282"/>
                    </a:lnTo>
                    <a:lnTo>
                      <a:pt x="96" y="284"/>
                    </a:lnTo>
                    <a:lnTo>
                      <a:pt x="97" y="286"/>
                    </a:lnTo>
                    <a:lnTo>
                      <a:pt x="96" y="289"/>
                    </a:lnTo>
                    <a:lnTo>
                      <a:pt x="94" y="291"/>
                    </a:lnTo>
                    <a:lnTo>
                      <a:pt x="96" y="298"/>
                    </a:lnTo>
                    <a:lnTo>
                      <a:pt x="102" y="306"/>
                    </a:lnTo>
                    <a:lnTo>
                      <a:pt x="105" y="307"/>
                    </a:lnTo>
                    <a:lnTo>
                      <a:pt x="106" y="306"/>
                    </a:lnTo>
                    <a:lnTo>
                      <a:pt x="110" y="306"/>
                    </a:lnTo>
                    <a:lnTo>
                      <a:pt x="116" y="310"/>
                    </a:lnTo>
                    <a:lnTo>
                      <a:pt x="118" y="309"/>
                    </a:lnTo>
                    <a:lnTo>
                      <a:pt x="119" y="305"/>
                    </a:lnTo>
                    <a:lnTo>
                      <a:pt x="122" y="302"/>
                    </a:lnTo>
                    <a:lnTo>
                      <a:pt x="122" y="302"/>
                    </a:lnTo>
                    <a:lnTo>
                      <a:pt x="122" y="305"/>
                    </a:lnTo>
                    <a:lnTo>
                      <a:pt x="123" y="305"/>
                    </a:lnTo>
                    <a:lnTo>
                      <a:pt x="126" y="304"/>
                    </a:lnTo>
                    <a:lnTo>
                      <a:pt x="126" y="301"/>
                    </a:lnTo>
                    <a:lnTo>
                      <a:pt x="127" y="300"/>
                    </a:lnTo>
                    <a:lnTo>
                      <a:pt x="129" y="301"/>
                    </a:lnTo>
                    <a:lnTo>
                      <a:pt x="132" y="300"/>
                    </a:lnTo>
                    <a:lnTo>
                      <a:pt x="132" y="296"/>
                    </a:lnTo>
                    <a:lnTo>
                      <a:pt x="136" y="293"/>
                    </a:lnTo>
                    <a:lnTo>
                      <a:pt x="136" y="290"/>
                    </a:lnTo>
                    <a:lnTo>
                      <a:pt x="135" y="289"/>
                    </a:lnTo>
                    <a:lnTo>
                      <a:pt x="133" y="289"/>
                    </a:lnTo>
                    <a:lnTo>
                      <a:pt x="135" y="286"/>
                    </a:lnTo>
                    <a:lnTo>
                      <a:pt x="136" y="280"/>
                    </a:lnTo>
                    <a:lnTo>
                      <a:pt x="139" y="279"/>
                    </a:lnTo>
                    <a:lnTo>
                      <a:pt x="145" y="281"/>
                    </a:lnTo>
                    <a:lnTo>
                      <a:pt x="147" y="283"/>
                    </a:lnTo>
                    <a:lnTo>
                      <a:pt x="151" y="283"/>
                    </a:lnTo>
                    <a:lnTo>
                      <a:pt x="154" y="281"/>
                    </a:lnTo>
                    <a:lnTo>
                      <a:pt x="156" y="281"/>
                    </a:lnTo>
                    <a:lnTo>
                      <a:pt x="158" y="284"/>
                    </a:lnTo>
                    <a:lnTo>
                      <a:pt x="160" y="283"/>
                    </a:lnTo>
                    <a:lnTo>
                      <a:pt x="163" y="280"/>
                    </a:lnTo>
                    <a:lnTo>
                      <a:pt x="165" y="278"/>
                    </a:lnTo>
                    <a:lnTo>
                      <a:pt x="165" y="276"/>
                    </a:lnTo>
                    <a:lnTo>
                      <a:pt x="162" y="276"/>
                    </a:lnTo>
                    <a:lnTo>
                      <a:pt x="153" y="270"/>
                    </a:lnTo>
                    <a:lnTo>
                      <a:pt x="153" y="268"/>
                    </a:lnTo>
                    <a:lnTo>
                      <a:pt x="155" y="267"/>
                    </a:lnTo>
                    <a:lnTo>
                      <a:pt x="157" y="267"/>
                    </a:lnTo>
                    <a:lnTo>
                      <a:pt x="159" y="269"/>
                    </a:lnTo>
                    <a:lnTo>
                      <a:pt x="161" y="268"/>
                    </a:lnTo>
                    <a:lnTo>
                      <a:pt x="166" y="273"/>
                    </a:lnTo>
                    <a:lnTo>
                      <a:pt x="167" y="272"/>
                    </a:lnTo>
                    <a:lnTo>
                      <a:pt x="171" y="269"/>
                    </a:lnTo>
                    <a:lnTo>
                      <a:pt x="173" y="268"/>
                    </a:lnTo>
                    <a:lnTo>
                      <a:pt x="174" y="267"/>
                    </a:lnTo>
                    <a:lnTo>
                      <a:pt x="174" y="262"/>
                    </a:lnTo>
                    <a:lnTo>
                      <a:pt x="170" y="260"/>
                    </a:lnTo>
                    <a:lnTo>
                      <a:pt x="168" y="259"/>
                    </a:lnTo>
                    <a:lnTo>
                      <a:pt x="167" y="257"/>
                    </a:lnTo>
                    <a:lnTo>
                      <a:pt x="164" y="256"/>
                    </a:lnTo>
                    <a:lnTo>
                      <a:pt x="164" y="254"/>
                    </a:lnTo>
                    <a:lnTo>
                      <a:pt x="167" y="254"/>
                    </a:lnTo>
                    <a:lnTo>
                      <a:pt x="170" y="256"/>
                    </a:lnTo>
                    <a:lnTo>
                      <a:pt x="170" y="257"/>
                    </a:lnTo>
                    <a:lnTo>
                      <a:pt x="172" y="259"/>
                    </a:lnTo>
                    <a:lnTo>
                      <a:pt x="174" y="259"/>
                    </a:lnTo>
                    <a:lnTo>
                      <a:pt x="177" y="260"/>
                    </a:lnTo>
                    <a:lnTo>
                      <a:pt x="181" y="257"/>
                    </a:lnTo>
                    <a:lnTo>
                      <a:pt x="181" y="256"/>
                    </a:lnTo>
                    <a:lnTo>
                      <a:pt x="183" y="250"/>
                    </a:lnTo>
                    <a:lnTo>
                      <a:pt x="186" y="244"/>
                    </a:lnTo>
                    <a:lnTo>
                      <a:pt x="186" y="241"/>
                    </a:lnTo>
                    <a:lnTo>
                      <a:pt x="184" y="239"/>
                    </a:lnTo>
                    <a:lnTo>
                      <a:pt x="181" y="236"/>
                    </a:lnTo>
                    <a:lnTo>
                      <a:pt x="178" y="237"/>
                    </a:lnTo>
                    <a:lnTo>
                      <a:pt x="176" y="237"/>
                    </a:lnTo>
                    <a:lnTo>
                      <a:pt x="174" y="238"/>
                    </a:lnTo>
                    <a:lnTo>
                      <a:pt x="174" y="236"/>
                    </a:lnTo>
                    <a:lnTo>
                      <a:pt x="177" y="235"/>
                    </a:lnTo>
                    <a:lnTo>
                      <a:pt x="180" y="235"/>
                    </a:lnTo>
                    <a:lnTo>
                      <a:pt x="181" y="232"/>
                    </a:lnTo>
                    <a:lnTo>
                      <a:pt x="176" y="229"/>
                    </a:lnTo>
                    <a:lnTo>
                      <a:pt x="174" y="227"/>
                    </a:lnTo>
                    <a:lnTo>
                      <a:pt x="171" y="228"/>
                    </a:lnTo>
                    <a:lnTo>
                      <a:pt x="171" y="227"/>
                    </a:lnTo>
                    <a:lnTo>
                      <a:pt x="170" y="228"/>
                    </a:lnTo>
                    <a:lnTo>
                      <a:pt x="167" y="229"/>
                    </a:lnTo>
                    <a:lnTo>
                      <a:pt x="166" y="228"/>
                    </a:lnTo>
                    <a:lnTo>
                      <a:pt x="166" y="229"/>
                    </a:lnTo>
                    <a:lnTo>
                      <a:pt x="164" y="228"/>
                    </a:lnTo>
                    <a:lnTo>
                      <a:pt x="164" y="225"/>
                    </a:lnTo>
                    <a:lnTo>
                      <a:pt x="164" y="224"/>
                    </a:lnTo>
                    <a:lnTo>
                      <a:pt x="159" y="222"/>
                    </a:lnTo>
                    <a:lnTo>
                      <a:pt x="158" y="219"/>
                    </a:lnTo>
                    <a:lnTo>
                      <a:pt x="160" y="221"/>
                    </a:lnTo>
                    <a:lnTo>
                      <a:pt x="165" y="222"/>
                    </a:lnTo>
                    <a:lnTo>
                      <a:pt x="167" y="224"/>
                    </a:lnTo>
                    <a:lnTo>
                      <a:pt x="167" y="225"/>
                    </a:lnTo>
                    <a:lnTo>
                      <a:pt x="171" y="225"/>
                    </a:lnTo>
                    <a:lnTo>
                      <a:pt x="176" y="225"/>
                    </a:lnTo>
                    <a:lnTo>
                      <a:pt x="179" y="227"/>
                    </a:lnTo>
                    <a:lnTo>
                      <a:pt x="181" y="227"/>
                    </a:lnTo>
                    <a:lnTo>
                      <a:pt x="181" y="223"/>
                    </a:lnTo>
                    <a:lnTo>
                      <a:pt x="174" y="221"/>
                    </a:lnTo>
                    <a:lnTo>
                      <a:pt x="169" y="220"/>
                    </a:lnTo>
                    <a:lnTo>
                      <a:pt x="165" y="219"/>
                    </a:lnTo>
                    <a:lnTo>
                      <a:pt x="166" y="217"/>
                    </a:lnTo>
                    <a:lnTo>
                      <a:pt x="168" y="216"/>
                    </a:lnTo>
                    <a:lnTo>
                      <a:pt x="171" y="219"/>
                    </a:lnTo>
                    <a:lnTo>
                      <a:pt x="177" y="219"/>
                    </a:lnTo>
                    <a:lnTo>
                      <a:pt x="181" y="220"/>
                    </a:lnTo>
                    <a:lnTo>
                      <a:pt x="183" y="222"/>
                    </a:lnTo>
                    <a:lnTo>
                      <a:pt x="182" y="227"/>
                    </a:lnTo>
                    <a:lnTo>
                      <a:pt x="183" y="229"/>
                    </a:lnTo>
                    <a:lnTo>
                      <a:pt x="187" y="232"/>
                    </a:lnTo>
                    <a:lnTo>
                      <a:pt x="191" y="234"/>
                    </a:lnTo>
                    <a:lnTo>
                      <a:pt x="192" y="236"/>
                    </a:lnTo>
                    <a:lnTo>
                      <a:pt x="194" y="236"/>
                    </a:lnTo>
                    <a:lnTo>
                      <a:pt x="195" y="234"/>
                    </a:lnTo>
                    <a:lnTo>
                      <a:pt x="195" y="231"/>
                    </a:lnTo>
                    <a:lnTo>
                      <a:pt x="195" y="228"/>
                    </a:lnTo>
                    <a:lnTo>
                      <a:pt x="195" y="226"/>
                    </a:lnTo>
                    <a:lnTo>
                      <a:pt x="197" y="224"/>
                    </a:lnTo>
                    <a:lnTo>
                      <a:pt x="195" y="222"/>
                    </a:lnTo>
                    <a:lnTo>
                      <a:pt x="188" y="220"/>
                    </a:lnTo>
                    <a:lnTo>
                      <a:pt x="185" y="221"/>
                    </a:lnTo>
                    <a:lnTo>
                      <a:pt x="184" y="221"/>
                    </a:lnTo>
                    <a:lnTo>
                      <a:pt x="181" y="218"/>
                    </a:lnTo>
                    <a:lnTo>
                      <a:pt x="178" y="216"/>
                    </a:lnTo>
                    <a:lnTo>
                      <a:pt x="176" y="214"/>
                    </a:lnTo>
                    <a:lnTo>
                      <a:pt x="174" y="214"/>
                    </a:lnTo>
                    <a:lnTo>
                      <a:pt x="173" y="215"/>
                    </a:lnTo>
                    <a:lnTo>
                      <a:pt x="171" y="215"/>
                    </a:lnTo>
                    <a:lnTo>
                      <a:pt x="171" y="212"/>
                    </a:lnTo>
                    <a:lnTo>
                      <a:pt x="167" y="210"/>
                    </a:lnTo>
                    <a:lnTo>
                      <a:pt x="167" y="208"/>
                    </a:lnTo>
                    <a:lnTo>
                      <a:pt x="170" y="208"/>
                    </a:lnTo>
                    <a:lnTo>
                      <a:pt x="171" y="209"/>
                    </a:lnTo>
                    <a:lnTo>
                      <a:pt x="174" y="210"/>
                    </a:lnTo>
                    <a:lnTo>
                      <a:pt x="174" y="208"/>
                    </a:lnTo>
                    <a:lnTo>
                      <a:pt x="174" y="206"/>
                    </a:lnTo>
                    <a:lnTo>
                      <a:pt x="175" y="205"/>
                    </a:lnTo>
                    <a:lnTo>
                      <a:pt x="177" y="207"/>
                    </a:lnTo>
                    <a:lnTo>
                      <a:pt x="177" y="211"/>
                    </a:lnTo>
                    <a:lnTo>
                      <a:pt x="179" y="212"/>
                    </a:lnTo>
                    <a:lnTo>
                      <a:pt x="187" y="215"/>
                    </a:lnTo>
                    <a:lnTo>
                      <a:pt x="188" y="213"/>
                    </a:lnTo>
                    <a:lnTo>
                      <a:pt x="185" y="206"/>
                    </a:lnTo>
                    <a:lnTo>
                      <a:pt x="181" y="205"/>
                    </a:lnTo>
                    <a:lnTo>
                      <a:pt x="179" y="203"/>
                    </a:lnTo>
                    <a:lnTo>
                      <a:pt x="178" y="201"/>
                    </a:lnTo>
                    <a:lnTo>
                      <a:pt x="179" y="200"/>
                    </a:lnTo>
                    <a:lnTo>
                      <a:pt x="181" y="202"/>
                    </a:lnTo>
                    <a:lnTo>
                      <a:pt x="185" y="203"/>
                    </a:lnTo>
                    <a:lnTo>
                      <a:pt x="187" y="205"/>
                    </a:lnTo>
                    <a:lnTo>
                      <a:pt x="188" y="208"/>
                    </a:lnTo>
                    <a:lnTo>
                      <a:pt x="189" y="207"/>
                    </a:lnTo>
                    <a:lnTo>
                      <a:pt x="191" y="210"/>
                    </a:lnTo>
                    <a:lnTo>
                      <a:pt x="194" y="212"/>
                    </a:lnTo>
                    <a:lnTo>
                      <a:pt x="195" y="213"/>
                    </a:lnTo>
                    <a:lnTo>
                      <a:pt x="196" y="214"/>
                    </a:lnTo>
                    <a:lnTo>
                      <a:pt x="198" y="211"/>
                    </a:lnTo>
                    <a:lnTo>
                      <a:pt x="200" y="211"/>
                    </a:lnTo>
                    <a:lnTo>
                      <a:pt x="203" y="214"/>
                    </a:lnTo>
                    <a:lnTo>
                      <a:pt x="204" y="213"/>
                    </a:lnTo>
                    <a:lnTo>
                      <a:pt x="204" y="210"/>
                    </a:lnTo>
                    <a:lnTo>
                      <a:pt x="206" y="210"/>
                    </a:lnTo>
                    <a:lnTo>
                      <a:pt x="209" y="213"/>
                    </a:lnTo>
                    <a:lnTo>
                      <a:pt x="212" y="213"/>
                    </a:lnTo>
                    <a:lnTo>
                      <a:pt x="212" y="212"/>
                    </a:lnTo>
                    <a:lnTo>
                      <a:pt x="212" y="202"/>
                    </a:lnTo>
                    <a:lnTo>
                      <a:pt x="206" y="194"/>
                    </a:lnTo>
                    <a:lnTo>
                      <a:pt x="204" y="194"/>
                    </a:lnTo>
                    <a:lnTo>
                      <a:pt x="203" y="195"/>
                    </a:lnTo>
                    <a:lnTo>
                      <a:pt x="202" y="194"/>
                    </a:lnTo>
                    <a:lnTo>
                      <a:pt x="202" y="193"/>
                    </a:lnTo>
                    <a:lnTo>
                      <a:pt x="206" y="192"/>
                    </a:lnTo>
                    <a:lnTo>
                      <a:pt x="208" y="193"/>
                    </a:lnTo>
                    <a:lnTo>
                      <a:pt x="210" y="192"/>
                    </a:lnTo>
                    <a:lnTo>
                      <a:pt x="212" y="194"/>
                    </a:lnTo>
                    <a:lnTo>
                      <a:pt x="212" y="197"/>
                    </a:lnTo>
                    <a:lnTo>
                      <a:pt x="212" y="198"/>
                    </a:lnTo>
                    <a:lnTo>
                      <a:pt x="216" y="199"/>
                    </a:lnTo>
                    <a:lnTo>
                      <a:pt x="217" y="205"/>
                    </a:lnTo>
                    <a:lnTo>
                      <a:pt x="218" y="207"/>
                    </a:lnTo>
                    <a:lnTo>
                      <a:pt x="221" y="207"/>
                    </a:lnTo>
                    <a:lnTo>
                      <a:pt x="222" y="208"/>
                    </a:lnTo>
                    <a:lnTo>
                      <a:pt x="229" y="209"/>
                    </a:lnTo>
                    <a:lnTo>
                      <a:pt x="233" y="209"/>
                    </a:lnTo>
                    <a:lnTo>
                      <a:pt x="237" y="204"/>
                    </a:lnTo>
                    <a:lnTo>
                      <a:pt x="237" y="201"/>
                    </a:lnTo>
                    <a:lnTo>
                      <a:pt x="236" y="200"/>
                    </a:lnTo>
                    <a:lnTo>
                      <a:pt x="234" y="201"/>
                    </a:lnTo>
                    <a:lnTo>
                      <a:pt x="233" y="199"/>
                    </a:lnTo>
                    <a:lnTo>
                      <a:pt x="234" y="198"/>
                    </a:lnTo>
                    <a:lnTo>
                      <a:pt x="237" y="197"/>
                    </a:lnTo>
                    <a:lnTo>
                      <a:pt x="241" y="198"/>
                    </a:lnTo>
                    <a:lnTo>
                      <a:pt x="244" y="196"/>
                    </a:lnTo>
                    <a:lnTo>
                      <a:pt x="244" y="193"/>
                    </a:lnTo>
                    <a:lnTo>
                      <a:pt x="243" y="190"/>
                    </a:lnTo>
                    <a:lnTo>
                      <a:pt x="236" y="190"/>
                    </a:lnTo>
                    <a:lnTo>
                      <a:pt x="230" y="188"/>
                    </a:lnTo>
                    <a:lnTo>
                      <a:pt x="230" y="187"/>
                    </a:lnTo>
                    <a:lnTo>
                      <a:pt x="233" y="187"/>
                    </a:lnTo>
                    <a:lnTo>
                      <a:pt x="234" y="184"/>
                    </a:lnTo>
                    <a:lnTo>
                      <a:pt x="236" y="184"/>
                    </a:lnTo>
                    <a:lnTo>
                      <a:pt x="236" y="188"/>
                    </a:lnTo>
                    <a:lnTo>
                      <a:pt x="237" y="188"/>
                    </a:lnTo>
                    <a:lnTo>
                      <a:pt x="239" y="186"/>
                    </a:lnTo>
                    <a:lnTo>
                      <a:pt x="244" y="188"/>
                    </a:lnTo>
                    <a:lnTo>
                      <a:pt x="246" y="187"/>
                    </a:lnTo>
                    <a:lnTo>
                      <a:pt x="249" y="189"/>
                    </a:lnTo>
                    <a:lnTo>
                      <a:pt x="250" y="189"/>
                    </a:lnTo>
                    <a:lnTo>
                      <a:pt x="253" y="185"/>
                    </a:lnTo>
                    <a:lnTo>
                      <a:pt x="252" y="183"/>
                    </a:lnTo>
                    <a:lnTo>
                      <a:pt x="249" y="181"/>
                    </a:lnTo>
                    <a:lnTo>
                      <a:pt x="250" y="177"/>
                    </a:lnTo>
                    <a:lnTo>
                      <a:pt x="251" y="176"/>
                    </a:lnTo>
                    <a:lnTo>
                      <a:pt x="250" y="171"/>
                    </a:lnTo>
                    <a:lnTo>
                      <a:pt x="253" y="174"/>
                    </a:lnTo>
                    <a:lnTo>
                      <a:pt x="253" y="176"/>
                    </a:lnTo>
                    <a:lnTo>
                      <a:pt x="251" y="178"/>
                    </a:lnTo>
                    <a:lnTo>
                      <a:pt x="252" y="181"/>
                    </a:lnTo>
                    <a:lnTo>
                      <a:pt x="254" y="181"/>
                    </a:lnTo>
                    <a:lnTo>
                      <a:pt x="256" y="180"/>
                    </a:lnTo>
                    <a:lnTo>
                      <a:pt x="262" y="179"/>
                    </a:lnTo>
                    <a:lnTo>
                      <a:pt x="264" y="177"/>
                    </a:lnTo>
                    <a:lnTo>
                      <a:pt x="267" y="174"/>
                    </a:lnTo>
                    <a:lnTo>
                      <a:pt x="267" y="170"/>
                    </a:lnTo>
                    <a:lnTo>
                      <a:pt x="268" y="169"/>
                    </a:lnTo>
                    <a:lnTo>
                      <a:pt x="270" y="169"/>
                    </a:lnTo>
                    <a:lnTo>
                      <a:pt x="272" y="167"/>
                    </a:lnTo>
                    <a:lnTo>
                      <a:pt x="275" y="167"/>
                    </a:lnTo>
                    <a:lnTo>
                      <a:pt x="277" y="165"/>
                    </a:lnTo>
                    <a:lnTo>
                      <a:pt x="283" y="164"/>
                    </a:lnTo>
                    <a:lnTo>
                      <a:pt x="285" y="160"/>
                    </a:lnTo>
                    <a:lnTo>
                      <a:pt x="289" y="160"/>
                    </a:lnTo>
                    <a:lnTo>
                      <a:pt x="292" y="156"/>
                    </a:lnTo>
                    <a:lnTo>
                      <a:pt x="295" y="157"/>
                    </a:lnTo>
                    <a:lnTo>
                      <a:pt x="297" y="156"/>
                    </a:lnTo>
                    <a:lnTo>
                      <a:pt x="300" y="156"/>
                    </a:lnTo>
                    <a:lnTo>
                      <a:pt x="305" y="153"/>
                    </a:lnTo>
                    <a:lnTo>
                      <a:pt x="308" y="150"/>
                    </a:lnTo>
                    <a:lnTo>
                      <a:pt x="310" y="150"/>
                    </a:lnTo>
                    <a:lnTo>
                      <a:pt x="312" y="146"/>
                    </a:lnTo>
                    <a:lnTo>
                      <a:pt x="317" y="144"/>
                    </a:lnTo>
                    <a:lnTo>
                      <a:pt x="319" y="143"/>
                    </a:lnTo>
                    <a:lnTo>
                      <a:pt x="324" y="140"/>
                    </a:lnTo>
                    <a:lnTo>
                      <a:pt x="326" y="135"/>
                    </a:lnTo>
                    <a:lnTo>
                      <a:pt x="328" y="130"/>
                    </a:lnTo>
                    <a:lnTo>
                      <a:pt x="323" y="130"/>
                    </a:lnTo>
                    <a:lnTo>
                      <a:pt x="320" y="131"/>
                    </a:lnTo>
                    <a:lnTo>
                      <a:pt x="318" y="130"/>
                    </a:lnTo>
                    <a:lnTo>
                      <a:pt x="315" y="130"/>
                    </a:lnTo>
                    <a:lnTo>
                      <a:pt x="310" y="136"/>
                    </a:lnTo>
                    <a:lnTo>
                      <a:pt x="303" y="137"/>
                    </a:lnTo>
                    <a:lnTo>
                      <a:pt x="292" y="138"/>
                    </a:lnTo>
                    <a:lnTo>
                      <a:pt x="288" y="137"/>
                    </a:lnTo>
                    <a:lnTo>
                      <a:pt x="281" y="137"/>
                    </a:lnTo>
                    <a:lnTo>
                      <a:pt x="277" y="140"/>
                    </a:lnTo>
                    <a:lnTo>
                      <a:pt x="277" y="136"/>
                    </a:lnTo>
                    <a:lnTo>
                      <a:pt x="274" y="137"/>
                    </a:lnTo>
                    <a:lnTo>
                      <a:pt x="275" y="134"/>
                    </a:lnTo>
                    <a:lnTo>
                      <a:pt x="278" y="133"/>
                    </a:lnTo>
                    <a:lnTo>
                      <a:pt x="280" y="134"/>
                    </a:lnTo>
                    <a:lnTo>
                      <a:pt x="283" y="132"/>
                    </a:lnTo>
                    <a:lnTo>
                      <a:pt x="283" y="135"/>
                    </a:lnTo>
                    <a:lnTo>
                      <a:pt x="287" y="136"/>
                    </a:lnTo>
                    <a:lnTo>
                      <a:pt x="292" y="134"/>
                    </a:lnTo>
                    <a:lnTo>
                      <a:pt x="295" y="134"/>
                    </a:lnTo>
                    <a:lnTo>
                      <a:pt x="302" y="132"/>
                    </a:lnTo>
                    <a:lnTo>
                      <a:pt x="315" y="127"/>
                    </a:lnTo>
                    <a:lnTo>
                      <a:pt x="316" y="125"/>
                    </a:lnTo>
                    <a:lnTo>
                      <a:pt x="315" y="123"/>
                    </a:lnTo>
                    <a:lnTo>
                      <a:pt x="309" y="122"/>
                    </a:lnTo>
                    <a:lnTo>
                      <a:pt x="300" y="120"/>
                    </a:lnTo>
                    <a:lnTo>
                      <a:pt x="299" y="117"/>
                    </a:lnTo>
                    <a:lnTo>
                      <a:pt x="302" y="119"/>
                    </a:lnTo>
                    <a:lnTo>
                      <a:pt x="306" y="119"/>
                    </a:lnTo>
                    <a:lnTo>
                      <a:pt x="305" y="116"/>
                    </a:lnTo>
                    <a:lnTo>
                      <a:pt x="302" y="113"/>
                    </a:lnTo>
                    <a:lnTo>
                      <a:pt x="301" y="109"/>
                    </a:lnTo>
                    <a:lnTo>
                      <a:pt x="304" y="112"/>
                    </a:lnTo>
                    <a:lnTo>
                      <a:pt x="308" y="119"/>
                    </a:lnTo>
                    <a:lnTo>
                      <a:pt x="309" y="119"/>
                    </a:lnTo>
                    <a:lnTo>
                      <a:pt x="311" y="118"/>
                    </a:lnTo>
                    <a:lnTo>
                      <a:pt x="313" y="119"/>
                    </a:lnTo>
                    <a:lnTo>
                      <a:pt x="318" y="120"/>
                    </a:lnTo>
                    <a:lnTo>
                      <a:pt x="320" y="122"/>
                    </a:lnTo>
                    <a:lnTo>
                      <a:pt x="322" y="122"/>
                    </a:lnTo>
                    <a:lnTo>
                      <a:pt x="326" y="122"/>
                    </a:lnTo>
                    <a:lnTo>
                      <a:pt x="328" y="121"/>
                    </a:lnTo>
                    <a:lnTo>
                      <a:pt x="326" y="120"/>
                    </a:lnTo>
                    <a:lnTo>
                      <a:pt x="323" y="119"/>
                    </a:lnTo>
                    <a:lnTo>
                      <a:pt x="323" y="116"/>
                    </a:lnTo>
                    <a:lnTo>
                      <a:pt x="326" y="118"/>
                    </a:lnTo>
                    <a:lnTo>
                      <a:pt x="330" y="119"/>
                    </a:lnTo>
                    <a:lnTo>
                      <a:pt x="333" y="122"/>
                    </a:lnTo>
                    <a:lnTo>
                      <a:pt x="335" y="121"/>
                    </a:lnTo>
                    <a:lnTo>
                      <a:pt x="336" y="118"/>
                    </a:lnTo>
                    <a:lnTo>
                      <a:pt x="338" y="120"/>
                    </a:lnTo>
                    <a:lnTo>
                      <a:pt x="342" y="120"/>
                    </a:lnTo>
                    <a:lnTo>
                      <a:pt x="346" y="119"/>
                    </a:lnTo>
                    <a:lnTo>
                      <a:pt x="349" y="118"/>
                    </a:lnTo>
                    <a:lnTo>
                      <a:pt x="352" y="115"/>
                    </a:lnTo>
                    <a:lnTo>
                      <a:pt x="361" y="110"/>
                    </a:lnTo>
                    <a:lnTo>
                      <a:pt x="362" y="108"/>
                    </a:lnTo>
                    <a:lnTo>
                      <a:pt x="362" y="106"/>
                    </a:lnTo>
                    <a:lnTo>
                      <a:pt x="365" y="105"/>
                    </a:lnTo>
                    <a:lnTo>
                      <a:pt x="368" y="105"/>
                    </a:lnTo>
                    <a:lnTo>
                      <a:pt x="368" y="104"/>
                    </a:lnTo>
                    <a:lnTo>
                      <a:pt x="374" y="101"/>
                    </a:lnTo>
                    <a:lnTo>
                      <a:pt x="378" y="93"/>
                    </a:lnTo>
                    <a:lnTo>
                      <a:pt x="378" y="85"/>
                    </a:lnTo>
                    <a:lnTo>
                      <a:pt x="378" y="80"/>
                    </a:lnTo>
                    <a:lnTo>
                      <a:pt x="377" y="76"/>
                    </a:lnTo>
                    <a:lnTo>
                      <a:pt x="373" y="74"/>
                    </a:lnTo>
                    <a:lnTo>
                      <a:pt x="372" y="74"/>
                    </a:lnTo>
                    <a:lnTo>
                      <a:pt x="371" y="74"/>
                    </a:lnTo>
                    <a:lnTo>
                      <a:pt x="368" y="74"/>
                    </a:lnTo>
                    <a:lnTo>
                      <a:pt x="366" y="77"/>
                    </a:lnTo>
                    <a:lnTo>
                      <a:pt x="365" y="79"/>
                    </a:lnTo>
                    <a:lnTo>
                      <a:pt x="363" y="77"/>
                    </a:lnTo>
                    <a:lnTo>
                      <a:pt x="367" y="72"/>
                    </a:lnTo>
                    <a:lnTo>
                      <a:pt x="368" y="70"/>
                    </a:lnTo>
                    <a:lnTo>
                      <a:pt x="370" y="67"/>
                    </a:lnTo>
                    <a:lnTo>
                      <a:pt x="370" y="63"/>
                    </a:lnTo>
                    <a:lnTo>
                      <a:pt x="369" y="60"/>
                    </a:lnTo>
                    <a:lnTo>
                      <a:pt x="368" y="59"/>
                    </a:lnTo>
                    <a:lnTo>
                      <a:pt x="370" y="57"/>
                    </a:lnTo>
                    <a:lnTo>
                      <a:pt x="372" y="50"/>
                    </a:lnTo>
                    <a:lnTo>
                      <a:pt x="369" y="49"/>
                    </a:lnTo>
                    <a:lnTo>
                      <a:pt x="366" y="50"/>
                    </a:lnTo>
                    <a:lnTo>
                      <a:pt x="365" y="53"/>
                    </a:lnTo>
                    <a:lnTo>
                      <a:pt x="364" y="55"/>
                    </a:lnTo>
                    <a:lnTo>
                      <a:pt x="362" y="56"/>
                    </a:lnTo>
                    <a:lnTo>
                      <a:pt x="361" y="54"/>
                    </a:lnTo>
                    <a:lnTo>
                      <a:pt x="362" y="52"/>
                    </a:lnTo>
                    <a:lnTo>
                      <a:pt x="362" y="50"/>
                    </a:lnTo>
                    <a:lnTo>
                      <a:pt x="364" y="47"/>
                    </a:lnTo>
                    <a:lnTo>
                      <a:pt x="362" y="46"/>
                    </a:lnTo>
                    <a:lnTo>
                      <a:pt x="360" y="48"/>
                    </a:lnTo>
                    <a:lnTo>
                      <a:pt x="358" y="52"/>
                    </a:lnTo>
                    <a:lnTo>
                      <a:pt x="357" y="53"/>
                    </a:lnTo>
                    <a:lnTo>
                      <a:pt x="356" y="51"/>
                    </a:lnTo>
                    <a:lnTo>
                      <a:pt x="358" y="47"/>
                    </a:lnTo>
                    <a:lnTo>
                      <a:pt x="357" y="45"/>
                    </a:lnTo>
                    <a:lnTo>
                      <a:pt x="354" y="45"/>
                    </a:lnTo>
                    <a:lnTo>
                      <a:pt x="350" y="47"/>
                    </a:lnTo>
                    <a:lnTo>
                      <a:pt x="348" y="51"/>
                    </a:lnTo>
                    <a:lnTo>
                      <a:pt x="345" y="50"/>
                    </a:lnTo>
                    <a:lnTo>
                      <a:pt x="344" y="52"/>
                    </a:lnTo>
                    <a:lnTo>
                      <a:pt x="342" y="55"/>
                    </a:lnTo>
                    <a:lnTo>
                      <a:pt x="340" y="55"/>
                    </a:lnTo>
                    <a:lnTo>
                      <a:pt x="338" y="53"/>
                    </a:lnTo>
                    <a:lnTo>
                      <a:pt x="333" y="53"/>
                    </a:lnTo>
                    <a:lnTo>
                      <a:pt x="326" y="53"/>
                    </a:lnTo>
                    <a:lnTo>
                      <a:pt x="330" y="51"/>
                    </a:lnTo>
                    <a:lnTo>
                      <a:pt x="332" y="49"/>
                    </a:lnTo>
                    <a:lnTo>
                      <a:pt x="334" y="51"/>
                    </a:lnTo>
                    <a:lnTo>
                      <a:pt x="336" y="50"/>
                    </a:lnTo>
                    <a:lnTo>
                      <a:pt x="340" y="48"/>
                    </a:lnTo>
                    <a:lnTo>
                      <a:pt x="344" y="47"/>
                    </a:lnTo>
                    <a:lnTo>
                      <a:pt x="346" y="43"/>
                    </a:lnTo>
                    <a:lnTo>
                      <a:pt x="351" y="41"/>
                    </a:lnTo>
                    <a:lnTo>
                      <a:pt x="353" y="39"/>
                    </a:lnTo>
                    <a:lnTo>
                      <a:pt x="352" y="37"/>
                    </a:lnTo>
                    <a:lnTo>
                      <a:pt x="349" y="37"/>
                    </a:lnTo>
                    <a:lnTo>
                      <a:pt x="344" y="33"/>
                    </a:lnTo>
                    <a:lnTo>
                      <a:pt x="344" y="31"/>
                    </a:lnTo>
                    <a:lnTo>
                      <a:pt x="342" y="31"/>
                    </a:lnTo>
                    <a:lnTo>
                      <a:pt x="340" y="33"/>
                    </a:lnTo>
                    <a:lnTo>
                      <a:pt x="338" y="35"/>
                    </a:lnTo>
                    <a:lnTo>
                      <a:pt x="337" y="34"/>
                    </a:lnTo>
                    <a:lnTo>
                      <a:pt x="336" y="31"/>
                    </a:lnTo>
                    <a:lnTo>
                      <a:pt x="337" y="29"/>
                    </a:lnTo>
                    <a:lnTo>
                      <a:pt x="337" y="26"/>
                    </a:lnTo>
                    <a:lnTo>
                      <a:pt x="333" y="27"/>
                    </a:lnTo>
                    <a:lnTo>
                      <a:pt x="331" y="30"/>
                    </a:lnTo>
                    <a:lnTo>
                      <a:pt x="330" y="29"/>
                    </a:lnTo>
                    <a:lnTo>
                      <a:pt x="329" y="25"/>
                    </a:lnTo>
                    <a:lnTo>
                      <a:pt x="326" y="27"/>
                    </a:lnTo>
                    <a:lnTo>
                      <a:pt x="325" y="29"/>
                    </a:lnTo>
                    <a:lnTo>
                      <a:pt x="323" y="26"/>
                    </a:lnTo>
                    <a:lnTo>
                      <a:pt x="325" y="25"/>
                    </a:lnTo>
                    <a:lnTo>
                      <a:pt x="324" y="22"/>
                    </a:lnTo>
                    <a:lnTo>
                      <a:pt x="326" y="22"/>
                    </a:lnTo>
                    <a:lnTo>
                      <a:pt x="327" y="20"/>
                    </a:lnTo>
                    <a:lnTo>
                      <a:pt x="326" y="18"/>
                    </a:lnTo>
                    <a:lnTo>
                      <a:pt x="320" y="16"/>
                    </a:lnTo>
                    <a:lnTo>
                      <a:pt x="316" y="14"/>
                    </a:lnTo>
                    <a:lnTo>
                      <a:pt x="313" y="15"/>
                    </a:lnTo>
                    <a:lnTo>
                      <a:pt x="310" y="18"/>
                    </a:lnTo>
                    <a:lnTo>
                      <a:pt x="309" y="21"/>
                    </a:lnTo>
                    <a:lnTo>
                      <a:pt x="308" y="22"/>
                    </a:lnTo>
                    <a:lnTo>
                      <a:pt x="306" y="19"/>
                    </a:lnTo>
                    <a:lnTo>
                      <a:pt x="309" y="15"/>
                    </a:lnTo>
                    <a:lnTo>
                      <a:pt x="310" y="13"/>
                    </a:lnTo>
                    <a:lnTo>
                      <a:pt x="306" y="13"/>
                    </a:lnTo>
                    <a:lnTo>
                      <a:pt x="303" y="11"/>
                    </a:lnTo>
                    <a:lnTo>
                      <a:pt x="300" y="11"/>
                    </a:lnTo>
                    <a:lnTo>
                      <a:pt x="299" y="14"/>
                    </a:lnTo>
                    <a:lnTo>
                      <a:pt x="294" y="17"/>
                    </a:lnTo>
                    <a:lnTo>
                      <a:pt x="291" y="22"/>
                    </a:lnTo>
                    <a:lnTo>
                      <a:pt x="289" y="22"/>
                    </a:lnTo>
                    <a:lnTo>
                      <a:pt x="288" y="20"/>
                    </a:lnTo>
                    <a:lnTo>
                      <a:pt x="290" y="16"/>
                    </a:lnTo>
                    <a:lnTo>
                      <a:pt x="289" y="12"/>
                    </a:lnTo>
                    <a:lnTo>
                      <a:pt x="288" y="11"/>
                    </a:lnTo>
                    <a:lnTo>
                      <a:pt x="288" y="8"/>
                    </a:lnTo>
                    <a:lnTo>
                      <a:pt x="284" y="5"/>
                    </a:lnTo>
                    <a:lnTo>
                      <a:pt x="281" y="6"/>
                    </a:lnTo>
                    <a:lnTo>
                      <a:pt x="277" y="5"/>
                    </a:lnTo>
                    <a:lnTo>
                      <a:pt x="276" y="2"/>
                    </a:lnTo>
                    <a:lnTo>
                      <a:pt x="273" y="1"/>
                    </a:lnTo>
                    <a:lnTo>
                      <a:pt x="269" y="3"/>
                    </a:lnTo>
                    <a:lnTo>
                      <a:pt x="267" y="1"/>
                    </a:lnTo>
                    <a:lnTo>
                      <a:pt x="264" y="1"/>
                    </a:lnTo>
                    <a:lnTo>
                      <a:pt x="263" y="0"/>
                    </a:lnTo>
                    <a:lnTo>
                      <a:pt x="261" y="1"/>
                    </a:lnTo>
                    <a:lnTo>
                      <a:pt x="261" y="5"/>
                    </a:lnTo>
                    <a:lnTo>
                      <a:pt x="262" y="13"/>
                    </a:lnTo>
                    <a:lnTo>
                      <a:pt x="261" y="19"/>
                    </a:lnTo>
                    <a:lnTo>
                      <a:pt x="261" y="24"/>
                    </a:lnTo>
                    <a:lnTo>
                      <a:pt x="260" y="25"/>
                    </a:lnTo>
                    <a:lnTo>
                      <a:pt x="257" y="25"/>
                    </a:lnTo>
                    <a:lnTo>
                      <a:pt x="254" y="25"/>
                    </a:lnTo>
                    <a:lnTo>
                      <a:pt x="254" y="24"/>
                    </a:lnTo>
                    <a:lnTo>
                      <a:pt x="255" y="22"/>
                    </a:lnTo>
                    <a:lnTo>
                      <a:pt x="254" y="15"/>
                    </a:lnTo>
                    <a:lnTo>
                      <a:pt x="255" y="13"/>
                    </a:lnTo>
                    <a:lnTo>
                      <a:pt x="255" y="9"/>
                    </a:lnTo>
                    <a:lnTo>
                      <a:pt x="254" y="8"/>
                    </a:lnTo>
                    <a:lnTo>
                      <a:pt x="250" y="12"/>
                    </a:lnTo>
                    <a:lnTo>
                      <a:pt x="250" y="13"/>
                    </a:lnTo>
                    <a:lnTo>
                      <a:pt x="248" y="13"/>
                    </a:lnTo>
                    <a:lnTo>
                      <a:pt x="247" y="12"/>
                    </a:lnTo>
                    <a:lnTo>
                      <a:pt x="248" y="8"/>
                    </a:lnTo>
                    <a:lnTo>
                      <a:pt x="247" y="5"/>
                    </a:lnTo>
                    <a:lnTo>
                      <a:pt x="246" y="7"/>
                    </a:lnTo>
                    <a:lnTo>
                      <a:pt x="244" y="11"/>
                    </a:lnTo>
                    <a:lnTo>
                      <a:pt x="242" y="12"/>
                    </a:lnTo>
                    <a:lnTo>
                      <a:pt x="241" y="9"/>
                    </a:lnTo>
                    <a:lnTo>
                      <a:pt x="243" y="7"/>
                    </a:lnTo>
                    <a:lnTo>
                      <a:pt x="243" y="3"/>
                    </a:lnTo>
                    <a:lnTo>
                      <a:pt x="242" y="1"/>
                    </a:lnTo>
                    <a:lnTo>
                      <a:pt x="236" y="0"/>
                    </a:lnTo>
                    <a:lnTo>
                      <a:pt x="233" y="3"/>
                    </a:lnTo>
                    <a:lnTo>
                      <a:pt x="230" y="3"/>
                    </a:lnTo>
                    <a:lnTo>
                      <a:pt x="229" y="4"/>
                    </a:lnTo>
                    <a:lnTo>
                      <a:pt x="231" y="7"/>
                    </a:lnTo>
                    <a:lnTo>
                      <a:pt x="233" y="7"/>
                    </a:lnTo>
                    <a:lnTo>
                      <a:pt x="234" y="8"/>
                    </a:lnTo>
                    <a:lnTo>
                      <a:pt x="231" y="9"/>
                    </a:lnTo>
                    <a:lnTo>
                      <a:pt x="230" y="11"/>
                    </a:lnTo>
                    <a:lnTo>
                      <a:pt x="231" y="13"/>
                    </a:lnTo>
                    <a:lnTo>
                      <a:pt x="234" y="16"/>
                    </a:lnTo>
                    <a:lnTo>
                      <a:pt x="234" y="18"/>
                    </a:lnTo>
                    <a:lnTo>
                      <a:pt x="233" y="19"/>
                    </a:lnTo>
                    <a:lnTo>
                      <a:pt x="236" y="23"/>
                    </a:lnTo>
                    <a:lnTo>
                      <a:pt x="238" y="24"/>
                    </a:lnTo>
                    <a:lnTo>
                      <a:pt x="237" y="25"/>
                    </a:lnTo>
                    <a:lnTo>
                      <a:pt x="236" y="26"/>
                    </a:lnTo>
                    <a:lnTo>
                      <a:pt x="235" y="27"/>
                    </a:lnTo>
                    <a:lnTo>
                      <a:pt x="230" y="20"/>
                    </a:lnTo>
                    <a:lnTo>
                      <a:pt x="229" y="21"/>
                    </a:lnTo>
                    <a:lnTo>
                      <a:pt x="228" y="23"/>
                    </a:lnTo>
                    <a:lnTo>
                      <a:pt x="228" y="25"/>
                    </a:lnTo>
                    <a:lnTo>
                      <a:pt x="226" y="25"/>
                    </a:lnTo>
                    <a:lnTo>
                      <a:pt x="226" y="19"/>
                    </a:lnTo>
                    <a:lnTo>
                      <a:pt x="226" y="15"/>
                    </a:lnTo>
                    <a:lnTo>
                      <a:pt x="225" y="12"/>
                    </a:lnTo>
                    <a:lnTo>
                      <a:pt x="225" y="8"/>
                    </a:lnTo>
                    <a:lnTo>
                      <a:pt x="224" y="6"/>
                    </a:lnTo>
                    <a:lnTo>
                      <a:pt x="222" y="6"/>
                    </a:lnTo>
                    <a:lnTo>
                      <a:pt x="219" y="3"/>
                    </a:lnTo>
                    <a:lnTo>
                      <a:pt x="218" y="3"/>
                    </a:lnTo>
                    <a:lnTo>
                      <a:pt x="216" y="7"/>
                    </a:lnTo>
                    <a:lnTo>
                      <a:pt x="217" y="13"/>
                    </a:lnTo>
                    <a:lnTo>
                      <a:pt x="216" y="18"/>
                    </a:lnTo>
                    <a:lnTo>
                      <a:pt x="218" y="23"/>
                    </a:lnTo>
                    <a:lnTo>
                      <a:pt x="218" y="28"/>
                    </a:lnTo>
                    <a:lnTo>
                      <a:pt x="219" y="30"/>
                    </a:lnTo>
                    <a:lnTo>
                      <a:pt x="219" y="34"/>
                    </a:lnTo>
                    <a:lnTo>
                      <a:pt x="217" y="36"/>
                    </a:lnTo>
                    <a:lnTo>
                      <a:pt x="216" y="32"/>
                    </a:lnTo>
                    <a:lnTo>
                      <a:pt x="216" y="29"/>
                    </a:lnTo>
                    <a:lnTo>
                      <a:pt x="214" y="26"/>
                    </a:lnTo>
                    <a:lnTo>
                      <a:pt x="214" y="22"/>
                    </a:lnTo>
                    <a:lnTo>
                      <a:pt x="213" y="18"/>
                    </a:lnTo>
                    <a:lnTo>
                      <a:pt x="213" y="13"/>
                    </a:lnTo>
                    <a:lnTo>
                      <a:pt x="208" y="10"/>
                    </a:lnTo>
                    <a:lnTo>
                      <a:pt x="205" y="10"/>
                    </a:lnTo>
                    <a:lnTo>
                      <a:pt x="205" y="13"/>
                    </a:lnTo>
                    <a:lnTo>
                      <a:pt x="204" y="15"/>
                    </a:lnTo>
                    <a:lnTo>
                      <a:pt x="205" y="19"/>
                    </a:lnTo>
                    <a:lnTo>
                      <a:pt x="209" y="23"/>
                    </a:lnTo>
                    <a:lnTo>
                      <a:pt x="209" y="25"/>
                    </a:lnTo>
                    <a:lnTo>
                      <a:pt x="205" y="25"/>
                    </a:lnTo>
                    <a:lnTo>
                      <a:pt x="204" y="24"/>
                    </a:lnTo>
                    <a:lnTo>
                      <a:pt x="202" y="24"/>
                    </a:lnTo>
                    <a:lnTo>
                      <a:pt x="200" y="26"/>
                    </a:lnTo>
                    <a:lnTo>
                      <a:pt x="202" y="32"/>
                    </a:lnTo>
                    <a:lnTo>
                      <a:pt x="201" y="35"/>
                    </a:lnTo>
                    <a:lnTo>
                      <a:pt x="198" y="36"/>
                    </a:lnTo>
                    <a:lnTo>
                      <a:pt x="197" y="39"/>
                    </a:lnTo>
                    <a:lnTo>
                      <a:pt x="195" y="40"/>
                    </a:lnTo>
                    <a:lnTo>
                      <a:pt x="193" y="39"/>
                    </a:lnTo>
                    <a:lnTo>
                      <a:pt x="193" y="36"/>
                    </a:lnTo>
                    <a:lnTo>
                      <a:pt x="192" y="36"/>
                    </a:lnTo>
                    <a:lnTo>
                      <a:pt x="191" y="39"/>
                    </a:lnTo>
                    <a:lnTo>
                      <a:pt x="188" y="40"/>
                    </a:lnTo>
                    <a:lnTo>
                      <a:pt x="188" y="33"/>
                    </a:lnTo>
                    <a:lnTo>
                      <a:pt x="188" y="29"/>
                    </a:lnTo>
                    <a:lnTo>
                      <a:pt x="188" y="26"/>
                    </a:lnTo>
                    <a:lnTo>
                      <a:pt x="183" y="24"/>
                    </a:lnTo>
                    <a:lnTo>
                      <a:pt x="183" y="22"/>
                    </a:lnTo>
                    <a:lnTo>
                      <a:pt x="185" y="20"/>
                    </a:lnTo>
                    <a:lnTo>
                      <a:pt x="185" y="18"/>
                    </a:lnTo>
                    <a:lnTo>
                      <a:pt x="183" y="15"/>
                    </a:lnTo>
                    <a:lnTo>
                      <a:pt x="178" y="15"/>
                    </a:lnTo>
                    <a:lnTo>
                      <a:pt x="177" y="14"/>
                    </a:lnTo>
                    <a:lnTo>
                      <a:pt x="173" y="15"/>
                    </a:lnTo>
                    <a:lnTo>
                      <a:pt x="172" y="18"/>
                    </a:lnTo>
                    <a:lnTo>
                      <a:pt x="174" y="20"/>
                    </a:lnTo>
                    <a:lnTo>
                      <a:pt x="174" y="26"/>
                    </a:lnTo>
                    <a:lnTo>
                      <a:pt x="173" y="29"/>
                    </a:lnTo>
                    <a:lnTo>
                      <a:pt x="171" y="27"/>
                    </a:lnTo>
                    <a:lnTo>
                      <a:pt x="167" y="29"/>
                    </a:lnTo>
                    <a:lnTo>
                      <a:pt x="166" y="26"/>
                    </a:lnTo>
                    <a:lnTo>
                      <a:pt x="163" y="26"/>
                    </a:lnTo>
                    <a:lnTo>
                      <a:pt x="162" y="30"/>
                    </a:lnTo>
                    <a:lnTo>
                      <a:pt x="164" y="32"/>
                    </a:lnTo>
                    <a:lnTo>
                      <a:pt x="165" y="35"/>
                    </a:lnTo>
                    <a:lnTo>
                      <a:pt x="167" y="37"/>
                    </a:lnTo>
                    <a:lnTo>
                      <a:pt x="167" y="40"/>
                    </a:lnTo>
                    <a:lnTo>
                      <a:pt x="168" y="43"/>
                    </a:lnTo>
                    <a:lnTo>
                      <a:pt x="170" y="43"/>
                    </a:lnTo>
                    <a:lnTo>
                      <a:pt x="172" y="48"/>
                    </a:lnTo>
                    <a:lnTo>
                      <a:pt x="172" y="52"/>
                    </a:lnTo>
                    <a:lnTo>
                      <a:pt x="171" y="53"/>
                    </a:lnTo>
                    <a:lnTo>
                      <a:pt x="171" y="49"/>
                    </a:lnTo>
                    <a:lnTo>
                      <a:pt x="170" y="50"/>
                    </a:lnTo>
                    <a:lnTo>
                      <a:pt x="167" y="53"/>
                    </a:lnTo>
                    <a:lnTo>
                      <a:pt x="166" y="51"/>
                    </a:lnTo>
                    <a:lnTo>
                      <a:pt x="166" y="48"/>
                    </a:lnTo>
                    <a:lnTo>
                      <a:pt x="167" y="47"/>
                    </a:lnTo>
                    <a:lnTo>
                      <a:pt x="166" y="45"/>
                    </a:lnTo>
                    <a:lnTo>
                      <a:pt x="164" y="46"/>
                    </a:lnTo>
                    <a:lnTo>
                      <a:pt x="163" y="47"/>
                    </a:lnTo>
                    <a:lnTo>
                      <a:pt x="163" y="51"/>
                    </a:lnTo>
                    <a:lnTo>
                      <a:pt x="162" y="53"/>
                    </a:lnTo>
                    <a:lnTo>
                      <a:pt x="161" y="51"/>
                    </a:lnTo>
                    <a:lnTo>
                      <a:pt x="160" y="49"/>
                    </a:lnTo>
                    <a:lnTo>
                      <a:pt x="160" y="46"/>
                    </a:lnTo>
                    <a:lnTo>
                      <a:pt x="160" y="42"/>
                    </a:lnTo>
                    <a:lnTo>
                      <a:pt x="157" y="37"/>
                    </a:lnTo>
                    <a:lnTo>
                      <a:pt x="156" y="37"/>
                    </a:lnTo>
                    <a:lnTo>
                      <a:pt x="153" y="43"/>
                    </a:lnTo>
                    <a:lnTo>
                      <a:pt x="152" y="43"/>
                    </a:lnTo>
                    <a:lnTo>
                      <a:pt x="152" y="47"/>
                    </a:lnTo>
                    <a:lnTo>
                      <a:pt x="153" y="49"/>
                    </a:lnTo>
                    <a:lnTo>
                      <a:pt x="152" y="51"/>
                    </a:lnTo>
                    <a:lnTo>
                      <a:pt x="150" y="49"/>
                    </a:lnTo>
                    <a:lnTo>
                      <a:pt x="150" y="46"/>
                    </a:lnTo>
                    <a:lnTo>
                      <a:pt x="150" y="44"/>
                    </a:lnTo>
                    <a:lnTo>
                      <a:pt x="150" y="42"/>
                    </a:lnTo>
                    <a:lnTo>
                      <a:pt x="150" y="37"/>
                    </a:lnTo>
                    <a:lnTo>
                      <a:pt x="147" y="36"/>
                    </a:lnTo>
                    <a:lnTo>
                      <a:pt x="147" y="32"/>
                    </a:lnTo>
                    <a:lnTo>
                      <a:pt x="146" y="29"/>
                    </a:lnTo>
                    <a:lnTo>
                      <a:pt x="145" y="28"/>
                    </a:lnTo>
                    <a:lnTo>
                      <a:pt x="142" y="32"/>
                    </a:lnTo>
                    <a:lnTo>
                      <a:pt x="139" y="32"/>
                    </a:lnTo>
                    <a:lnTo>
                      <a:pt x="139" y="36"/>
                    </a:lnTo>
                    <a:lnTo>
                      <a:pt x="139" y="39"/>
                    </a:lnTo>
                    <a:lnTo>
                      <a:pt x="139" y="40"/>
                    </a:lnTo>
                    <a:lnTo>
                      <a:pt x="139" y="43"/>
                    </a:lnTo>
                    <a:lnTo>
                      <a:pt x="137" y="44"/>
                    </a:lnTo>
                    <a:lnTo>
                      <a:pt x="137" y="42"/>
                    </a:lnTo>
                    <a:lnTo>
                      <a:pt x="138" y="40"/>
                    </a:lnTo>
                    <a:lnTo>
                      <a:pt x="137" y="39"/>
                    </a:lnTo>
                    <a:lnTo>
                      <a:pt x="135" y="41"/>
                    </a:lnTo>
                    <a:lnTo>
                      <a:pt x="133" y="46"/>
                    </a:lnTo>
                    <a:lnTo>
                      <a:pt x="132" y="46"/>
                    </a:lnTo>
                    <a:lnTo>
                      <a:pt x="132" y="39"/>
                    </a:lnTo>
                    <a:lnTo>
                      <a:pt x="133" y="37"/>
                    </a:lnTo>
                    <a:lnTo>
                      <a:pt x="133" y="35"/>
                    </a:lnTo>
                    <a:lnTo>
                      <a:pt x="130" y="34"/>
                    </a:lnTo>
                    <a:lnTo>
                      <a:pt x="129" y="35"/>
                    </a:lnTo>
                    <a:lnTo>
                      <a:pt x="123" y="36"/>
                    </a:lnTo>
                    <a:lnTo>
                      <a:pt x="119" y="38"/>
                    </a:lnTo>
                    <a:lnTo>
                      <a:pt x="116" y="38"/>
                    </a:lnTo>
                    <a:lnTo>
                      <a:pt x="113" y="39"/>
                    </a:lnTo>
                    <a:lnTo>
                      <a:pt x="112" y="43"/>
                    </a:lnTo>
                    <a:lnTo>
                      <a:pt x="108" y="43"/>
                    </a:lnTo>
                    <a:lnTo>
                      <a:pt x="106" y="44"/>
                    </a:lnTo>
                    <a:lnTo>
                      <a:pt x="106" y="48"/>
                    </a:lnTo>
                    <a:lnTo>
                      <a:pt x="104" y="46"/>
                    </a:lnTo>
                    <a:lnTo>
                      <a:pt x="103" y="48"/>
                    </a:lnTo>
                    <a:lnTo>
                      <a:pt x="104" y="51"/>
                    </a:lnTo>
                    <a:lnTo>
                      <a:pt x="105" y="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6" name="Freeform 1175">
                <a:extLst>
                  <a:ext uri="{FF2B5EF4-FFF2-40B4-BE49-F238E27FC236}">
                    <a16:creationId xmlns:a16="http://schemas.microsoft.com/office/drawing/2014/main" id="{E7BEE46C-9D11-B74F-BC2E-094BCFE88B83}"/>
                  </a:ext>
                </a:extLst>
              </p:cNvPr>
              <p:cNvSpPr>
                <a:spLocks/>
              </p:cNvSpPr>
              <p:nvPr/>
            </p:nvSpPr>
            <p:spPr bwMode="auto">
              <a:xfrm>
                <a:off x="2800" y="1916"/>
                <a:ext cx="25" cy="33"/>
              </a:xfrm>
              <a:custGeom>
                <a:avLst/>
                <a:gdLst>
                  <a:gd name="T0" fmla="*/ 1 w 25"/>
                  <a:gd name="T1" fmla="*/ 29 h 33"/>
                  <a:gd name="T2" fmla="*/ 5 w 25"/>
                  <a:gd name="T3" fmla="*/ 31 h 33"/>
                  <a:gd name="T4" fmla="*/ 6 w 25"/>
                  <a:gd name="T5" fmla="*/ 33 h 33"/>
                  <a:gd name="T6" fmla="*/ 7 w 25"/>
                  <a:gd name="T7" fmla="*/ 32 h 33"/>
                  <a:gd name="T8" fmla="*/ 8 w 25"/>
                  <a:gd name="T9" fmla="*/ 29 h 33"/>
                  <a:gd name="T10" fmla="*/ 8 w 25"/>
                  <a:gd name="T11" fmla="*/ 29 h 33"/>
                  <a:gd name="T12" fmla="*/ 10 w 25"/>
                  <a:gd name="T13" fmla="*/ 31 h 33"/>
                  <a:gd name="T14" fmla="*/ 12 w 25"/>
                  <a:gd name="T15" fmla="*/ 31 h 33"/>
                  <a:gd name="T16" fmla="*/ 17 w 25"/>
                  <a:gd name="T17" fmla="*/ 27 h 33"/>
                  <a:gd name="T18" fmla="*/ 21 w 25"/>
                  <a:gd name="T19" fmla="*/ 26 h 33"/>
                  <a:gd name="T20" fmla="*/ 22 w 25"/>
                  <a:gd name="T21" fmla="*/ 25 h 33"/>
                  <a:gd name="T22" fmla="*/ 25 w 25"/>
                  <a:gd name="T23" fmla="*/ 24 h 33"/>
                  <a:gd name="T24" fmla="*/ 24 w 25"/>
                  <a:gd name="T25" fmla="*/ 22 h 33"/>
                  <a:gd name="T26" fmla="*/ 23 w 25"/>
                  <a:gd name="T27" fmla="*/ 18 h 33"/>
                  <a:gd name="T28" fmla="*/ 21 w 25"/>
                  <a:gd name="T29" fmla="*/ 18 h 33"/>
                  <a:gd name="T30" fmla="*/ 19 w 25"/>
                  <a:gd name="T31" fmla="*/ 18 h 33"/>
                  <a:gd name="T32" fmla="*/ 19 w 25"/>
                  <a:gd name="T33" fmla="*/ 21 h 33"/>
                  <a:gd name="T34" fmla="*/ 17 w 25"/>
                  <a:gd name="T35" fmla="*/ 22 h 33"/>
                  <a:gd name="T36" fmla="*/ 16 w 25"/>
                  <a:gd name="T37" fmla="*/ 21 h 33"/>
                  <a:gd name="T38" fmla="*/ 18 w 25"/>
                  <a:gd name="T39" fmla="*/ 18 h 33"/>
                  <a:gd name="T40" fmla="*/ 16 w 25"/>
                  <a:gd name="T41" fmla="*/ 16 h 33"/>
                  <a:gd name="T42" fmla="*/ 14 w 25"/>
                  <a:gd name="T43" fmla="*/ 15 h 33"/>
                  <a:gd name="T44" fmla="*/ 15 w 25"/>
                  <a:gd name="T45" fmla="*/ 12 h 33"/>
                  <a:gd name="T46" fmla="*/ 18 w 25"/>
                  <a:gd name="T47" fmla="*/ 6 h 33"/>
                  <a:gd name="T48" fmla="*/ 18 w 25"/>
                  <a:gd name="T49" fmla="*/ 4 h 33"/>
                  <a:gd name="T50" fmla="*/ 16 w 25"/>
                  <a:gd name="T51" fmla="*/ 4 h 33"/>
                  <a:gd name="T52" fmla="*/ 17 w 25"/>
                  <a:gd name="T53" fmla="*/ 1 h 33"/>
                  <a:gd name="T54" fmla="*/ 17 w 25"/>
                  <a:gd name="T55" fmla="*/ 0 h 33"/>
                  <a:gd name="T56" fmla="*/ 15 w 25"/>
                  <a:gd name="T57" fmla="*/ 1 h 33"/>
                  <a:gd name="T58" fmla="*/ 14 w 25"/>
                  <a:gd name="T59" fmla="*/ 3 h 33"/>
                  <a:gd name="T60" fmla="*/ 11 w 25"/>
                  <a:gd name="T61" fmla="*/ 6 h 33"/>
                  <a:gd name="T62" fmla="*/ 9 w 25"/>
                  <a:gd name="T63" fmla="*/ 10 h 33"/>
                  <a:gd name="T64" fmla="*/ 8 w 25"/>
                  <a:gd name="T65" fmla="*/ 12 h 33"/>
                  <a:gd name="T66" fmla="*/ 5 w 25"/>
                  <a:gd name="T67" fmla="*/ 17 h 33"/>
                  <a:gd name="T68" fmla="*/ 1 w 25"/>
                  <a:gd name="T69" fmla="*/ 19 h 33"/>
                  <a:gd name="T70" fmla="*/ 0 w 25"/>
                  <a:gd name="T71" fmla="*/ 22 h 33"/>
                  <a:gd name="T72" fmla="*/ 1 w 25"/>
                  <a:gd name="T73" fmla="*/ 24 h 33"/>
                  <a:gd name="T74" fmla="*/ 1 w 25"/>
                  <a:gd name="T7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3">
                    <a:moveTo>
                      <a:pt x="1" y="29"/>
                    </a:moveTo>
                    <a:lnTo>
                      <a:pt x="5" y="31"/>
                    </a:lnTo>
                    <a:lnTo>
                      <a:pt x="6" y="33"/>
                    </a:lnTo>
                    <a:lnTo>
                      <a:pt x="7" y="32"/>
                    </a:lnTo>
                    <a:lnTo>
                      <a:pt x="8" y="29"/>
                    </a:lnTo>
                    <a:lnTo>
                      <a:pt x="8" y="29"/>
                    </a:lnTo>
                    <a:lnTo>
                      <a:pt x="10" y="31"/>
                    </a:lnTo>
                    <a:lnTo>
                      <a:pt x="12" y="31"/>
                    </a:lnTo>
                    <a:lnTo>
                      <a:pt x="17" y="27"/>
                    </a:lnTo>
                    <a:lnTo>
                      <a:pt x="21" y="26"/>
                    </a:lnTo>
                    <a:lnTo>
                      <a:pt x="22" y="25"/>
                    </a:lnTo>
                    <a:lnTo>
                      <a:pt x="25" y="24"/>
                    </a:lnTo>
                    <a:lnTo>
                      <a:pt x="24" y="22"/>
                    </a:lnTo>
                    <a:lnTo>
                      <a:pt x="23" y="18"/>
                    </a:lnTo>
                    <a:lnTo>
                      <a:pt x="21" y="18"/>
                    </a:lnTo>
                    <a:lnTo>
                      <a:pt x="19" y="18"/>
                    </a:lnTo>
                    <a:lnTo>
                      <a:pt x="19" y="21"/>
                    </a:lnTo>
                    <a:lnTo>
                      <a:pt x="17" y="22"/>
                    </a:lnTo>
                    <a:lnTo>
                      <a:pt x="16" y="21"/>
                    </a:lnTo>
                    <a:lnTo>
                      <a:pt x="18" y="18"/>
                    </a:lnTo>
                    <a:lnTo>
                      <a:pt x="16" y="16"/>
                    </a:lnTo>
                    <a:lnTo>
                      <a:pt x="14" y="15"/>
                    </a:lnTo>
                    <a:lnTo>
                      <a:pt x="15" y="12"/>
                    </a:lnTo>
                    <a:lnTo>
                      <a:pt x="18" y="6"/>
                    </a:lnTo>
                    <a:lnTo>
                      <a:pt x="18" y="4"/>
                    </a:lnTo>
                    <a:lnTo>
                      <a:pt x="16" y="4"/>
                    </a:lnTo>
                    <a:lnTo>
                      <a:pt x="17" y="1"/>
                    </a:lnTo>
                    <a:lnTo>
                      <a:pt x="17" y="0"/>
                    </a:lnTo>
                    <a:lnTo>
                      <a:pt x="15" y="1"/>
                    </a:lnTo>
                    <a:lnTo>
                      <a:pt x="14" y="3"/>
                    </a:lnTo>
                    <a:lnTo>
                      <a:pt x="11" y="6"/>
                    </a:lnTo>
                    <a:lnTo>
                      <a:pt x="9" y="10"/>
                    </a:lnTo>
                    <a:lnTo>
                      <a:pt x="8" y="12"/>
                    </a:lnTo>
                    <a:lnTo>
                      <a:pt x="5" y="17"/>
                    </a:lnTo>
                    <a:lnTo>
                      <a:pt x="1" y="19"/>
                    </a:lnTo>
                    <a:lnTo>
                      <a:pt x="0" y="22"/>
                    </a:lnTo>
                    <a:lnTo>
                      <a:pt x="1" y="24"/>
                    </a:lnTo>
                    <a:lnTo>
                      <a:pt x="1"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7" name="Freeform 1176">
                <a:extLst>
                  <a:ext uri="{FF2B5EF4-FFF2-40B4-BE49-F238E27FC236}">
                    <a16:creationId xmlns:a16="http://schemas.microsoft.com/office/drawing/2014/main" id="{EBDD2FD0-B6BE-7647-A53E-5A1122D6C879}"/>
                  </a:ext>
                </a:extLst>
              </p:cNvPr>
              <p:cNvSpPr>
                <a:spLocks/>
              </p:cNvSpPr>
              <p:nvPr/>
            </p:nvSpPr>
            <p:spPr bwMode="auto">
              <a:xfrm>
                <a:off x="2834" y="1814"/>
                <a:ext cx="88" cy="116"/>
              </a:xfrm>
              <a:custGeom>
                <a:avLst/>
                <a:gdLst>
                  <a:gd name="T0" fmla="*/ 104 w 114"/>
                  <a:gd name="T1" fmla="*/ 73 h 150"/>
                  <a:gd name="T2" fmla="*/ 93 w 114"/>
                  <a:gd name="T3" fmla="*/ 65 h 150"/>
                  <a:gd name="T4" fmla="*/ 90 w 114"/>
                  <a:gd name="T5" fmla="*/ 69 h 150"/>
                  <a:gd name="T6" fmla="*/ 84 w 114"/>
                  <a:gd name="T7" fmla="*/ 68 h 150"/>
                  <a:gd name="T8" fmla="*/ 76 w 114"/>
                  <a:gd name="T9" fmla="*/ 75 h 150"/>
                  <a:gd name="T10" fmla="*/ 73 w 114"/>
                  <a:gd name="T11" fmla="*/ 69 h 150"/>
                  <a:gd name="T12" fmla="*/ 66 w 114"/>
                  <a:gd name="T13" fmla="*/ 65 h 150"/>
                  <a:gd name="T14" fmla="*/ 67 w 114"/>
                  <a:gd name="T15" fmla="*/ 57 h 150"/>
                  <a:gd name="T16" fmla="*/ 70 w 114"/>
                  <a:gd name="T17" fmla="*/ 53 h 150"/>
                  <a:gd name="T18" fmla="*/ 66 w 114"/>
                  <a:gd name="T19" fmla="*/ 47 h 150"/>
                  <a:gd name="T20" fmla="*/ 61 w 114"/>
                  <a:gd name="T21" fmla="*/ 45 h 150"/>
                  <a:gd name="T22" fmla="*/ 51 w 114"/>
                  <a:gd name="T23" fmla="*/ 56 h 150"/>
                  <a:gd name="T24" fmla="*/ 58 w 114"/>
                  <a:gd name="T25" fmla="*/ 38 h 150"/>
                  <a:gd name="T26" fmla="*/ 67 w 114"/>
                  <a:gd name="T27" fmla="*/ 24 h 150"/>
                  <a:gd name="T28" fmla="*/ 75 w 114"/>
                  <a:gd name="T29" fmla="*/ 17 h 150"/>
                  <a:gd name="T30" fmla="*/ 71 w 114"/>
                  <a:gd name="T31" fmla="*/ 8 h 150"/>
                  <a:gd name="T32" fmla="*/ 78 w 114"/>
                  <a:gd name="T33" fmla="*/ 2 h 150"/>
                  <a:gd name="T34" fmla="*/ 71 w 114"/>
                  <a:gd name="T35" fmla="*/ 4 h 150"/>
                  <a:gd name="T36" fmla="*/ 57 w 114"/>
                  <a:gd name="T37" fmla="*/ 16 h 150"/>
                  <a:gd name="T38" fmla="*/ 49 w 114"/>
                  <a:gd name="T39" fmla="*/ 26 h 150"/>
                  <a:gd name="T40" fmla="*/ 45 w 114"/>
                  <a:gd name="T41" fmla="*/ 34 h 150"/>
                  <a:gd name="T42" fmla="*/ 39 w 114"/>
                  <a:gd name="T43" fmla="*/ 42 h 150"/>
                  <a:gd name="T44" fmla="*/ 33 w 114"/>
                  <a:gd name="T45" fmla="*/ 61 h 150"/>
                  <a:gd name="T46" fmla="*/ 30 w 114"/>
                  <a:gd name="T47" fmla="*/ 69 h 150"/>
                  <a:gd name="T48" fmla="*/ 19 w 114"/>
                  <a:gd name="T49" fmla="*/ 78 h 150"/>
                  <a:gd name="T50" fmla="*/ 12 w 114"/>
                  <a:gd name="T51" fmla="*/ 81 h 150"/>
                  <a:gd name="T52" fmla="*/ 7 w 114"/>
                  <a:gd name="T53" fmla="*/ 89 h 150"/>
                  <a:gd name="T54" fmla="*/ 7 w 114"/>
                  <a:gd name="T55" fmla="*/ 102 h 150"/>
                  <a:gd name="T56" fmla="*/ 3 w 114"/>
                  <a:gd name="T57" fmla="*/ 115 h 150"/>
                  <a:gd name="T58" fmla="*/ 19 w 114"/>
                  <a:gd name="T59" fmla="*/ 110 h 150"/>
                  <a:gd name="T60" fmla="*/ 34 w 114"/>
                  <a:gd name="T61" fmla="*/ 116 h 150"/>
                  <a:gd name="T62" fmla="*/ 44 w 114"/>
                  <a:gd name="T63" fmla="*/ 116 h 150"/>
                  <a:gd name="T64" fmla="*/ 54 w 114"/>
                  <a:gd name="T65" fmla="*/ 114 h 150"/>
                  <a:gd name="T66" fmla="*/ 56 w 114"/>
                  <a:gd name="T67" fmla="*/ 113 h 150"/>
                  <a:gd name="T68" fmla="*/ 59 w 114"/>
                  <a:gd name="T69" fmla="*/ 115 h 150"/>
                  <a:gd name="T70" fmla="*/ 57 w 114"/>
                  <a:gd name="T71" fmla="*/ 120 h 150"/>
                  <a:gd name="T72" fmla="*/ 67 w 114"/>
                  <a:gd name="T73" fmla="*/ 117 h 150"/>
                  <a:gd name="T74" fmla="*/ 78 w 114"/>
                  <a:gd name="T75" fmla="*/ 117 h 150"/>
                  <a:gd name="T76" fmla="*/ 67 w 114"/>
                  <a:gd name="T77" fmla="*/ 127 h 150"/>
                  <a:gd name="T78" fmla="*/ 55 w 114"/>
                  <a:gd name="T79" fmla="*/ 135 h 150"/>
                  <a:gd name="T80" fmla="*/ 62 w 114"/>
                  <a:gd name="T81" fmla="*/ 137 h 150"/>
                  <a:gd name="T82" fmla="*/ 70 w 114"/>
                  <a:gd name="T83" fmla="*/ 132 h 150"/>
                  <a:gd name="T84" fmla="*/ 78 w 114"/>
                  <a:gd name="T85" fmla="*/ 126 h 150"/>
                  <a:gd name="T86" fmla="*/ 87 w 114"/>
                  <a:gd name="T87" fmla="*/ 110 h 150"/>
                  <a:gd name="T88" fmla="*/ 91 w 114"/>
                  <a:gd name="T89" fmla="*/ 125 h 150"/>
                  <a:gd name="T90" fmla="*/ 86 w 114"/>
                  <a:gd name="T91" fmla="*/ 144 h 150"/>
                  <a:gd name="T92" fmla="*/ 100 w 114"/>
                  <a:gd name="T93" fmla="*/ 132 h 150"/>
                  <a:gd name="T94" fmla="*/ 95 w 114"/>
                  <a:gd name="T95" fmla="*/ 148 h 150"/>
                  <a:gd name="T96" fmla="*/ 106 w 114"/>
                  <a:gd name="T97" fmla="*/ 147 h 150"/>
                  <a:gd name="T98" fmla="*/ 108 w 114"/>
                  <a:gd name="T99" fmla="*/ 135 h 150"/>
                  <a:gd name="T100" fmla="*/ 112 w 114"/>
                  <a:gd name="T101" fmla="*/ 116 h 150"/>
                  <a:gd name="T102" fmla="*/ 104 w 114"/>
                  <a:gd name="T103" fmla="*/ 116 h 150"/>
                  <a:gd name="T104" fmla="*/ 110 w 114"/>
                  <a:gd name="T105" fmla="*/ 107 h 150"/>
                  <a:gd name="T106" fmla="*/ 98 w 114"/>
                  <a:gd name="T107" fmla="*/ 119 h 150"/>
                  <a:gd name="T108" fmla="*/ 95 w 114"/>
                  <a:gd name="T109" fmla="*/ 113 h 150"/>
                  <a:gd name="T110" fmla="*/ 93 w 114"/>
                  <a:gd name="T111" fmla="*/ 105 h 150"/>
                  <a:gd name="T112" fmla="*/ 105 w 114"/>
                  <a:gd name="T113" fmla="*/ 95 h 150"/>
                  <a:gd name="T114" fmla="*/ 105 w 114"/>
                  <a:gd name="T115" fmla="*/ 90 h 150"/>
                  <a:gd name="T116" fmla="*/ 97 w 114"/>
                  <a:gd name="T117" fmla="*/ 96 h 150"/>
                  <a:gd name="T118" fmla="*/ 92 w 114"/>
                  <a:gd name="T119" fmla="*/ 97 h 150"/>
                  <a:gd name="T120" fmla="*/ 96 w 114"/>
                  <a:gd name="T121" fmla="*/ 86 h 150"/>
                  <a:gd name="T122" fmla="*/ 92 w 114"/>
                  <a:gd name="T123"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50">
                    <a:moveTo>
                      <a:pt x="93" y="82"/>
                    </a:moveTo>
                    <a:cubicBezTo>
                      <a:pt x="96" y="81"/>
                      <a:pt x="96" y="81"/>
                      <a:pt x="96" y="81"/>
                    </a:cubicBezTo>
                    <a:cubicBezTo>
                      <a:pt x="99" y="80"/>
                      <a:pt x="99" y="80"/>
                      <a:pt x="99" y="80"/>
                    </a:cubicBezTo>
                    <a:cubicBezTo>
                      <a:pt x="100" y="78"/>
                      <a:pt x="100" y="78"/>
                      <a:pt x="100" y="78"/>
                    </a:cubicBezTo>
                    <a:cubicBezTo>
                      <a:pt x="102" y="78"/>
                      <a:pt x="102" y="78"/>
                      <a:pt x="102" y="78"/>
                    </a:cubicBezTo>
                    <a:cubicBezTo>
                      <a:pt x="103" y="76"/>
                      <a:pt x="103" y="76"/>
                      <a:pt x="103" y="76"/>
                    </a:cubicBezTo>
                    <a:cubicBezTo>
                      <a:pt x="104" y="73"/>
                      <a:pt x="104" y="73"/>
                      <a:pt x="104" y="73"/>
                    </a:cubicBezTo>
                    <a:cubicBezTo>
                      <a:pt x="105" y="72"/>
                      <a:pt x="105" y="72"/>
                      <a:pt x="105" y="72"/>
                    </a:cubicBezTo>
                    <a:cubicBezTo>
                      <a:pt x="105" y="70"/>
                      <a:pt x="105" y="70"/>
                      <a:pt x="105" y="70"/>
                    </a:cubicBezTo>
                    <a:cubicBezTo>
                      <a:pt x="103" y="68"/>
                      <a:pt x="103" y="68"/>
                      <a:pt x="103" y="68"/>
                    </a:cubicBezTo>
                    <a:cubicBezTo>
                      <a:pt x="100" y="65"/>
                      <a:pt x="100" y="65"/>
                      <a:pt x="100" y="65"/>
                    </a:cubicBezTo>
                    <a:cubicBezTo>
                      <a:pt x="97" y="65"/>
                      <a:pt x="97" y="65"/>
                      <a:pt x="97" y="65"/>
                    </a:cubicBezTo>
                    <a:cubicBezTo>
                      <a:pt x="94" y="65"/>
                      <a:pt x="94" y="65"/>
                      <a:pt x="94" y="65"/>
                    </a:cubicBezTo>
                    <a:cubicBezTo>
                      <a:pt x="93" y="65"/>
                      <a:pt x="93" y="65"/>
                      <a:pt x="93" y="65"/>
                    </a:cubicBezTo>
                    <a:cubicBezTo>
                      <a:pt x="93" y="67"/>
                      <a:pt x="93" y="67"/>
                      <a:pt x="93" y="67"/>
                    </a:cubicBezTo>
                    <a:cubicBezTo>
                      <a:pt x="91" y="71"/>
                      <a:pt x="91" y="71"/>
                      <a:pt x="91" y="71"/>
                    </a:cubicBezTo>
                    <a:cubicBezTo>
                      <a:pt x="91" y="74"/>
                      <a:pt x="91" y="74"/>
                      <a:pt x="91" y="74"/>
                    </a:cubicBezTo>
                    <a:cubicBezTo>
                      <a:pt x="89" y="76"/>
                      <a:pt x="89" y="76"/>
                      <a:pt x="89" y="76"/>
                    </a:cubicBezTo>
                    <a:cubicBezTo>
                      <a:pt x="90" y="74"/>
                      <a:pt x="90" y="74"/>
                      <a:pt x="90" y="74"/>
                    </a:cubicBezTo>
                    <a:cubicBezTo>
                      <a:pt x="90" y="70"/>
                      <a:pt x="90" y="70"/>
                      <a:pt x="90" y="70"/>
                    </a:cubicBezTo>
                    <a:cubicBezTo>
                      <a:pt x="90" y="69"/>
                      <a:pt x="90" y="69"/>
                      <a:pt x="90" y="69"/>
                    </a:cubicBezTo>
                    <a:cubicBezTo>
                      <a:pt x="90" y="67"/>
                      <a:pt x="90" y="67"/>
                      <a:pt x="90" y="67"/>
                    </a:cubicBezTo>
                    <a:cubicBezTo>
                      <a:pt x="92" y="64"/>
                      <a:pt x="92" y="64"/>
                      <a:pt x="92" y="64"/>
                    </a:cubicBezTo>
                    <a:cubicBezTo>
                      <a:pt x="90" y="63"/>
                      <a:pt x="90" y="63"/>
                      <a:pt x="90" y="63"/>
                    </a:cubicBezTo>
                    <a:cubicBezTo>
                      <a:pt x="88" y="66"/>
                      <a:pt x="88" y="66"/>
                      <a:pt x="88" y="66"/>
                    </a:cubicBezTo>
                    <a:cubicBezTo>
                      <a:pt x="87" y="68"/>
                      <a:pt x="87" y="68"/>
                      <a:pt x="87" y="68"/>
                    </a:cubicBezTo>
                    <a:cubicBezTo>
                      <a:pt x="85" y="70"/>
                      <a:pt x="85" y="70"/>
                      <a:pt x="85" y="70"/>
                    </a:cubicBezTo>
                    <a:cubicBezTo>
                      <a:pt x="84" y="68"/>
                      <a:pt x="84" y="68"/>
                      <a:pt x="84" y="68"/>
                    </a:cubicBezTo>
                    <a:cubicBezTo>
                      <a:pt x="83" y="70"/>
                      <a:pt x="83" y="70"/>
                      <a:pt x="83" y="70"/>
                    </a:cubicBezTo>
                    <a:cubicBezTo>
                      <a:pt x="81" y="71"/>
                      <a:pt x="81" y="71"/>
                      <a:pt x="81" y="71"/>
                    </a:cubicBezTo>
                    <a:cubicBezTo>
                      <a:pt x="80" y="69"/>
                      <a:pt x="80" y="69"/>
                      <a:pt x="80" y="69"/>
                    </a:cubicBezTo>
                    <a:cubicBezTo>
                      <a:pt x="77" y="71"/>
                      <a:pt x="77" y="71"/>
                      <a:pt x="77" y="71"/>
                    </a:cubicBezTo>
                    <a:cubicBezTo>
                      <a:pt x="77" y="75"/>
                      <a:pt x="77" y="75"/>
                      <a:pt x="77" y="75"/>
                    </a:cubicBezTo>
                    <a:cubicBezTo>
                      <a:pt x="74" y="77"/>
                      <a:pt x="74" y="77"/>
                      <a:pt x="74" y="77"/>
                    </a:cubicBezTo>
                    <a:cubicBezTo>
                      <a:pt x="76" y="75"/>
                      <a:pt x="76" y="75"/>
                      <a:pt x="76" y="75"/>
                    </a:cubicBezTo>
                    <a:cubicBezTo>
                      <a:pt x="77" y="70"/>
                      <a:pt x="77" y="70"/>
                      <a:pt x="77" y="70"/>
                    </a:cubicBezTo>
                    <a:cubicBezTo>
                      <a:pt x="79" y="66"/>
                      <a:pt x="79" y="66"/>
                      <a:pt x="79" y="66"/>
                    </a:cubicBezTo>
                    <a:cubicBezTo>
                      <a:pt x="78" y="65"/>
                      <a:pt x="78" y="65"/>
                      <a:pt x="78" y="65"/>
                    </a:cubicBezTo>
                    <a:cubicBezTo>
                      <a:pt x="76" y="66"/>
                      <a:pt x="76" y="66"/>
                      <a:pt x="76" y="66"/>
                    </a:cubicBezTo>
                    <a:cubicBezTo>
                      <a:pt x="75" y="68"/>
                      <a:pt x="75" y="68"/>
                      <a:pt x="75" y="68"/>
                    </a:cubicBezTo>
                    <a:cubicBezTo>
                      <a:pt x="73" y="71"/>
                      <a:pt x="73" y="71"/>
                      <a:pt x="73" y="71"/>
                    </a:cubicBezTo>
                    <a:cubicBezTo>
                      <a:pt x="73" y="69"/>
                      <a:pt x="73" y="69"/>
                      <a:pt x="73" y="69"/>
                    </a:cubicBezTo>
                    <a:cubicBezTo>
                      <a:pt x="74" y="68"/>
                      <a:pt x="74" y="68"/>
                      <a:pt x="74" y="68"/>
                    </a:cubicBezTo>
                    <a:cubicBezTo>
                      <a:pt x="74" y="65"/>
                      <a:pt x="74" y="65"/>
                      <a:pt x="74" y="65"/>
                    </a:cubicBezTo>
                    <a:cubicBezTo>
                      <a:pt x="74" y="65"/>
                      <a:pt x="74" y="65"/>
                      <a:pt x="74" y="65"/>
                    </a:cubicBezTo>
                    <a:cubicBezTo>
                      <a:pt x="72" y="65"/>
                      <a:pt x="72" y="65"/>
                      <a:pt x="72" y="65"/>
                    </a:cubicBezTo>
                    <a:cubicBezTo>
                      <a:pt x="69" y="68"/>
                      <a:pt x="69" y="68"/>
                      <a:pt x="69" y="68"/>
                    </a:cubicBezTo>
                    <a:cubicBezTo>
                      <a:pt x="67" y="68"/>
                      <a:pt x="67" y="68"/>
                      <a:pt x="67" y="68"/>
                    </a:cubicBezTo>
                    <a:cubicBezTo>
                      <a:pt x="66" y="65"/>
                      <a:pt x="66" y="65"/>
                      <a:pt x="66" y="65"/>
                    </a:cubicBezTo>
                    <a:cubicBezTo>
                      <a:pt x="66" y="64"/>
                      <a:pt x="66" y="64"/>
                      <a:pt x="66" y="64"/>
                    </a:cubicBezTo>
                    <a:cubicBezTo>
                      <a:pt x="63" y="67"/>
                      <a:pt x="63" y="67"/>
                      <a:pt x="63" y="67"/>
                    </a:cubicBezTo>
                    <a:cubicBezTo>
                      <a:pt x="62" y="67"/>
                      <a:pt x="62" y="67"/>
                      <a:pt x="62" y="67"/>
                    </a:cubicBezTo>
                    <a:cubicBezTo>
                      <a:pt x="61" y="66"/>
                      <a:pt x="61" y="66"/>
                      <a:pt x="61" y="66"/>
                    </a:cubicBezTo>
                    <a:cubicBezTo>
                      <a:pt x="64" y="63"/>
                      <a:pt x="64" y="63"/>
                      <a:pt x="64" y="63"/>
                    </a:cubicBezTo>
                    <a:cubicBezTo>
                      <a:pt x="66" y="60"/>
                      <a:pt x="66" y="60"/>
                      <a:pt x="66" y="60"/>
                    </a:cubicBezTo>
                    <a:cubicBezTo>
                      <a:pt x="67" y="57"/>
                      <a:pt x="67" y="57"/>
                      <a:pt x="67" y="57"/>
                    </a:cubicBezTo>
                    <a:cubicBezTo>
                      <a:pt x="66" y="57"/>
                      <a:pt x="66" y="57"/>
                      <a:pt x="66" y="57"/>
                    </a:cubicBezTo>
                    <a:cubicBezTo>
                      <a:pt x="64" y="57"/>
                      <a:pt x="64" y="57"/>
                      <a:pt x="64" y="57"/>
                    </a:cubicBezTo>
                    <a:cubicBezTo>
                      <a:pt x="62" y="60"/>
                      <a:pt x="62" y="60"/>
                      <a:pt x="62" y="60"/>
                    </a:cubicBezTo>
                    <a:cubicBezTo>
                      <a:pt x="63" y="57"/>
                      <a:pt x="63" y="57"/>
                      <a:pt x="63" y="57"/>
                    </a:cubicBezTo>
                    <a:cubicBezTo>
                      <a:pt x="66" y="54"/>
                      <a:pt x="66" y="54"/>
                      <a:pt x="66" y="54"/>
                    </a:cubicBezTo>
                    <a:cubicBezTo>
                      <a:pt x="69" y="54"/>
                      <a:pt x="69" y="54"/>
                      <a:pt x="69" y="54"/>
                    </a:cubicBezTo>
                    <a:cubicBezTo>
                      <a:pt x="70" y="53"/>
                      <a:pt x="70" y="53"/>
                      <a:pt x="70" y="53"/>
                    </a:cubicBezTo>
                    <a:cubicBezTo>
                      <a:pt x="73" y="52"/>
                      <a:pt x="73" y="52"/>
                      <a:pt x="73" y="52"/>
                    </a:cubicBezTo>
                    <a:cubicBezTo>
                      <a:pt x="75" y="50"/>
                      <a:pt x="75" y="50"/>
                      <a:pt x="75" y="50"/>
                    </a:cubicBezTo>
                    <a:cubicBezTo>
                      <a:pt x="75" y="48"/>
                      <a:pt x="75" y="48"/>
                      <a:pt x="75" y="48"/>
                    </a:cubicBezTo>
                    <a:cubicBezTo>
                      <a:pt x="74" y="49"/>
                      <a:pt x="74" y="49"/>
                      <a:pt x="74" y="49"/>
                    </a:cubicBezTo>
                    <a:cubicBezTo>
                      <a:pt x="71" y="50"/>
                      <a:pt x="71" y="50"/>
                      <a:pt x="71" y="50"/>
                    </a:cubicBezTo>
                    <a:cubicBezTo>
                      <a:pt x="69" y="49"/>
                      <a:pt x="69" y="49"/>
                      <a:pt x="69" y="49"/>
                    </a:cubicBezTo>
                    <a:cubicBezTo>
                      <a:pt x="66" y="47"/>
                      <a:pt x="66" y="47"/>
                      <a:pt x="66" y="47"/>
                    </a:cubicBezTo>
                    <a:cubicBezTo>
                      <a:pt x="65" y="47"/>
                      <a:pt x="65" y="47"/>
                      <a:pt x="65" y="47"/>
                    </a:cubicBezTo>
                    <a:cubicBezTo>
                      <a:pt x="63" y="48"/>
                      <a:pt x="63" y="48"/>
                      <a:pt x="63" y="48"/>
                    </a:cubicBezTo>
                    <a:cubicBezTo>
                      <a:pt x="65" y="45"/>
                      <a:pt x="65" y="45"/>
                      <a:pt x="65" y="45"/>
                    </a:cubicBezTo>
                    <a:cubicBezTo>
                      <a:pt x="66" y="44"/>
                      <a:pt x="66" y="44"/>
                      <a:pt x="66" y="44"/>
                    </a:cubicBezTo>
                    <a:cubicBezTo>
                      <a:pt x="65" y="43"/>
                      <a:pt x="65" y="43"/>
                      <a:pt x="65" y="43"/>
                    </a:cubicBezTo>
                    <a:cubicBezTo>
                      <a:pt x="63" y="43"/>
                      <a:pt x="63" y="43"/>
                      <a:pt x="63" y="43"/>
                    </a:cubicBezTo>
                    <a:cubicBezTo>
                      <a:pt x="61" y="45"/>
                      <a:pt x="61" y="45"/>
                      <a:pt x="61" y="45"/>
                    </a:cubicBezTo>
                    <a:cubicBezTo>
                      <a:pt x="60" y="48"/>
                      <a:pt x="60" y="48"/>
                      <a:pt x="60" y="48"/>
                    </a:cubicBezTo>
                    <a:cubicBezTo>
                      <a:pt x="58" y="51"/>
                      <a:pt x="58" y="51"/>
                      <a:pt x="58" y="51"/>
                    </a:cubicBezTo>
                    <a:cubicBezTo>
                      <a:pt x="56" y="52"/>
                      <a:pt x="56" y="52"/>
                      <a:pt x="56" y="52"/>
                    </a:cubicBezTo>
                    <a:cubicBezTo>
                      <a:pt x="55" y="55"/>
                      <a:pt x="55" y="55"/>
                      <a:pt x="55" y="55"/>
                    </a:cubicBezTo>
                    <a:cubicBezTo>
                      <a:pt x="53" y="57"/>
                      <a:pt x="53" y="57"/>
                      <a:pt x="53" y="57"/>
                    </a:cubicBezTo>
                    <a:cubicBezTo>
                      <a:pt x="51" y="59"/>
                      <a:pt x="51" y="59"/>
                      <a:pt x="51" y="59"/>
                    </a:cubicBezTo>
                    <a:cubicBezTo>
                      <a:pt x="51" y="56"/>
                      <a:pt x="51" y="56"/>
                      <a:pt x="51" y="56"/>
                    </a:cubicBezTo>
                    <a:cubicBezTo>
                      <a:pt x="51" y="53"/>
                      <a:pt x="51" y="53"/>
                      <a:pt x="51" y="53"/>
                    </a:cubicBezTo>
                    <a:cubicBezTo>
                      <a:pt x="53" y="50"/>
                      <a:pt x="53" y="50"/>
                      <a:pt x="53" y="50"/>
                    </a:cubicBezTo>
                    <a:cubicBezTo>
                      <a:pt x="53" y="48"/>
                      <a:pt x="53" y="48"/>
                      <a:pt x="53" y="48"/>
                    </a:cubicBezTo>
                    <a:cubicBezTo>
                      <a:pt x="54" y="44"/>
                      <a:pt x="54" y="44"/>
                      <a:pt x="54" y="44"/>
                    </a:cubicBezTo>
                    <a:cubicBezTo>
                      <a:pt x="57" y="41"/>
                      <a:pt x="57" y="41"/>
                      <a:pt x="57" y="41"/>
                    </a:cubicBezTo>
                    <a:cubicBezTo>
                      <a:pt x="57" y="39"/>
                      <a:pt x="57" y="39"/>
                      <a:pt x="57" y="39"/>
                    </a:cubicBezTo>
                    <a:cubicBezTo>
                      <a:pt x="58" y="38"/>
                      <a:pt x="58" y="38"/>
                      <a:pt x="58" y="38"/>
                    </a:cubicBezTo>
                    <a:cubicBezTo>
                      <a:pt x="60" y="36"/>
                      <a:pt x="60" y="36"/>
                      <a:pt x="60" y="36"/>
                    </a:cubicBezTo>
                    <a:cubicBezTo>
                      <a:pt x="61" y="32"/>
                      <a:pt x="61" y="32"/>
                      <a:pt x="61" y="32"/>
                    </a:cubicBezTo>
                    <a:cubicBezTo>
                      <a:pt x="63" y="31"/>
                      <a:pt x="63" y="31"/>
                      <a:pt x="63" y="31"/>
                    </a:cubicBezTo>
                    <a:cubicBezTo>
                      <a:pt x="65" y="28"/>
                      <a:pt x="65" y="28"/>
                      <a:pt x="65" y="28"/>
                    </a:cubicBezTo>
                    <a:cubicBezTo>
                      <a:pt x="66" y="28"/>
                      <a:pt x="66" y="28"/>
                      <a:pt x="66" y="28"/>
                    </a:cubicBezTo>
                    <a:cubicBezTo>
                      <a:pt x="67" y="26"/>
                      <a:pt x="67" y="26"/>
                      <a:pt x="67" y="26"/>
                    </a:cubicBezTo>
                    <a:cubicBezTo>
                      <a:pt x="67" y="24"/>
                      <a:pt x="67" y="24"/>
                      <a:pt x="67" y="24"/>
                    </a:cubicBezTo>
                    <a:cubicBezTo>
                      <a:pt x="68" y="22"/>
                      <a:pt x="68" y="22"/>
                      <a:pt x="68" y="22"/>
                    </a:cubicBezTo>
                    <a:cubicBezTo>
                      <a:pt x="69" y="19"/>
                      <a:pt x="69" y="19"/>
                      <a:pt x="69" y="19"/>
                    </a:cubicBezTo>
                    <a:cubicBezTo>
                      <a:pt x="69" y="22"/>
                      <a:pt x="69" y="22"/>
                      <a:pt x="69" y="22"/>
                    </a:cubicBezTo>
                    <a:cubicBezTo>
                      <a:pt x="68" y="24"/>
                      <a:pt x="68" y="24"/>
                      <a:pt x="68" y="24"/>
                    </a:cubicBezTo>
                    <a:cubicBezTo>
                      <a:pt x="69" y="25"/>
                      <a:pt x="69" y="25"/>
                      <a:pt x="69" y="25"/>
                    </a:cubicBezTo>
                    <a:cubicBezTo>
                      <a:pt x="71" y="21"/>
                      <a:pt x="71" y="21"/>
                      <a:pt x="71" y="21"/>
                    </a:cubicBezTo>
                    <a:cubicBezTo>
                      <a:pt x="75" y="17"/>
                      <a:pt x="75" y="17"/>
                      <a:pt x="75" y="17"/>
                    </a:cubicBezTo>
                    <a:cubicBezTo>
                      <a:pt x="76" y="15"/>
                      <a:pt x="76" y="15"/>
                      <a:pt x="76" y="15"/>
                    </a:cubicBezTo>
                    <a:cubicBezTo>
                      <a:pt x="74" y="13"/>
                      <a:pt x="74" y="13"/>
                      <a:pt x="74" y="13"/>
                    </a:cubicBezTo>
                    <a:cubicBezTo>
                      <a:pt x="73" y="13"/>
                      <a:pt x="73" y="13"/>
                      <a:pt x="73" y="13"/>
                    </a:cubicBezTo>
                    <a:cubicBezTo>
                      <a:pt x="72" y="14"/>
                      <a:pt x="72" y="14"/>
                      <a:pt x="72" y="14"/>
                    </a:cubicBezTo>
                    <a:cubicBezTo>
                      <a:pt x="71" y="11"/>
                      <a:pt x="71" y="11"/>
                      <a:pt x="71" y="11"/>
                    </a:cubicBezTo>
                    <a:cubicBezTo>
                      <a:pt x="70" y="10"/>
                      <a:pt x="70" y="10"/>
                      <a:pt x="70" y="10"/>
                    </a:cubicBezTo>
                    <a:cubicBezTo>
                      <a:pt x="71" y="8"/>
                      <a:pt x="71" y="8"/>
                      <a:pt x="71" y="8"/>
                    </a:cubicBezTo>
                    <a:cubicBezTo>
                      <a:pt x="73" y="8"/>
                      <a:pt x="73" y="8"/>
                      <a:pt x="73" y="8"/>
                    </a:cubicBezTo>
                    <a:cubicBezTo>
                      <a:pt x="75" y="8"/>
                      <a:pt x="75" y="8"/>
                      <a:pt x="75" y="8"/>
                    </a:cubicBezTo>
                    <a:cubicBezTo>
                      <a:pt x="78" y="10"/>
                      <a:pt x="78" y="10"/>
                      <a:pt x="78" y="10"/>
                    </a:cubicBezTo>
                    <a:cubicBezTo>
                      <a:pt x="79" y="9"/>
                      <a:pt x="79" y="9"/>
                      <a:pt x="79" y="9"/>
                    </a:cubicBezTo>
                    <a:cubicBezTo>
                      <a:pt x="81" y="7"/>
                      <a:pt x="81" y="7"/>
                      <a:pt x="81" y="7"/>
                    </a:cubicBezTo>
                    <a:cubicBezTo>
                      <a:pt x="81" y="1"/>
                      <a:pt x="81" y="1"/>
                      <a:pt x="81" y="1"/>
                    </a:cubicBezTo>
                    <a:cubicBezTo>
                      <a:pt x="78" y="2"/>
                      <a:pt x="78" y="2"/>
                      <a:pt x="78" y="2"/>
                    </a:cubicBezTo>
                    <a:cubicBezTo>
                      <a:pt x="76" y="3"/>
                      <a:pt x="76" y="3"/>
                      <a:pt x="76" y="3"/>
                    </a:cubicBezTo>
                    <a:cubicBezTo>
                      <a:pt x="77" y="4"/>
                      <a:pt x="77" y="4"/>
                      <a:pt x="77" y="4"/>
                    </a:cubicBezTo>
                    <a:cubicBezTo>
                      <a:pt x="75" y="4"/>
                      <a:pt x="75" y="4"/>
                      <a:pt x="75" y="4"/>
                    </a:cubicBezTo>
                    <a:cubicBezTo>
                      <a:pt x="75" y="2"/>
                      <a:pt x="75" y="2"/>
                      <a:pt x="75" y="2"/>
                    </a:cubicBezTo>
                    <a:cubicBezTo>
                      <a:pt x="75" y="0"/>
                      <a:pt x="75" y="0"/>
                      <a:pt x="75" y="0"/>
                    </a:cubicBezTo>
                    <a:cubicBezTo>
                      <a:pt x="73" y="1"/>
                      <a:pt x="73" y="1"/>
                      <a:pt x="73" y="1"/>
                    </a:cubicBezTo>
                    <a:cubicBezTo>
                      <a:pt x="71" y="4"/>
                      <a:pt x="71" y="4"/>
                      <a:pt x="71" y="4"/>
                    </a:cubicBezTo>
                    <a:cubicBezTo>
                      <a:pt x="69" y="4"/>
                      <a:pt x="69" y="4"/>
                      <a:pt x="69" y="4"/>
                    </a:cubicBezTo>
                    <a:cubicBezTo>
                      <a:pt x="68" y="6"/>
                      <a:pt x="68" y="6"/>
                      <a:pt x="68" y="6"/>
                    </a:cubicBezTo>
                    <a:cubicBezTo>
                      <a:pt x="66" y="8"/>
                      <a:pt x="66" y="8"/>
                      <a:pt x="66" y="8"/>
                    </a:cubicBezTo>
                    <a:cubicBezTo>
                      <a:pt x="63" y="7"/>
                      <a:pt x="63" y="7"/>
                      <a:pt x="63" y="7"/>
                    </a:cubicBezTo>
                    <a:cubicBezTo>
                      <a:pt x="60" y="10"/>
                      <a:pt x="60" y="10"/>
                      <a:pt x="60" y="10"/>
                    </a:cubicBezTo>
                    <a:cubicBezTo>
                      <a:pt x="57" y="13"/>
                      <a:pt x="57" y="13"/>
                      <a:pt x="57" y="13"/>
                    </a:cubicBezTo>
                    <a:cubicBezTo>
                      <a:pt x="57" y="16"/>
                      <a:pt x="57" y="16"/>
                      <a:pt x="57" y="16"/>
                    </a:cubicBezTo>
                    <a:cubicBezTo>
                      <a:pt x="55" y="17"/>
                      <a:pt x="55" y="17"/>
                      <a:pt x="55" y="17"/>
                    </a:cubicBezTo>
                    <a:cubicBezTo>
                      <a:pt x="53" y="16"/>
                      <a:pt x="53" y="16"/>
                      <a:pt x="53" y="16"/>
                    </a:cubicBezTo>
                    <a:cubicBezTo>
                      <a:pt x="53" y="17"/>
                      <a:pt x="53" y="17"/>
                      <a:pt x="53" y="17"/>
                    </a:cubicBezTo>
                    <a:cubicBezTo>
                      <a:pt x="54" y="18"/>
                      <a:pt x="54" y="18"/>
                      <a:pt x="54" y="18"/>
                    </a:cubicBezTo>
                    <a:cubicBezTo>
                      <a:pt x="54" y="20"/>
                      <a:pt x="54" y="20"/>
                      <a:pt x="54" y="20"/>
                    </a:cubicBezTo>
                    <a:cubicBezTo>
                      <a:pt x="52" y="23"/>
                      <a:pt x="52" y="23"/>
                      <a:pt x="52" y="23"/>
                    </a:cubicBezTo>
                    <a:cubicBezTo>
                      <a:pt x="49" y="26"/>
                      <a:pt x="49" y="26"/>
                      <a:pt x="49" y="26"/>
                    </a:cubicBezTo>
                    <a:cubicBezTo>
                      <a:pt x="47" y="27"/>
                      <a:pt x="47" y="27"/>
                      <a:pt x="47" y="27"/>
                    </a:cubicBezTo>
                    <a:cubicBezTo>
                      <a:pt x="47" y="28"/>
                      <a:pt x="47" y="28"/>
                      <a:pt x="47" y="28"/>
                    </a:cubicBezTo>
                    <a:cubicBezTo>
                      <a:pt x="46" y="29"/>
                      <a:pt x="46" y="29"/>
                      <a:pt x="46" y="29"/>
                    </a:cubicBezTo>
                    <a:cubicBezTo>
                      <a:pt x="45" y="30"/>
                      <a:pt x="45" y="30"/>
                      <a:pt x="45" y="30"/>
                    </a:cubicBezTo>
                    <a:cubicBezTo>
                      <a:pt x="45" y="32"/>
                      <a:pt x="45" y="32"/>
                      <a:pt x="45" y="32"/>
                    </a:cubicBezTo>
                    <a:cubicBezTo>
                      <a:pt x="46" y="33"/>
                      <a:pt x="46" y="33"/>
                      <a:pt x="46" y="33"/>
                    </a:cubicBezTo>
                    <a:cubicBezTo>
                      <a:pt x="45" y="34"/>
                      <a:pt x="45" y="34"/>
                      <a:pt x="45" y="34"/>
                    </a:cubicBezTo>
                    <a:cubicBezTo>
                      <a:pt x="43" y="35"/>
                      <a:pt x="43" y="35"/>
                      <a:pt x="43" y="35"/>
                    </a:cubicBezTo>
                    <a:cubicBezTo>
                      <a:pt x="41" y="38"/>
                      <a:pt x="41" y="38"/>
                      <a:pt x="41" y="38"/>
                    </a:cubicBezTo>
                    <a:cubicBezTo>
                      <a:pt x="41" y="39"/>
                      <a:pt x="41" y="39"/>
                      <a:pt x="41" y="39"/>
                    </a:cubicBezTo>
                    <a:cubicBezTo>
                      <a:pt x="42" y="39"/>
                      <a:pt x="42" y="39"/>
                      <a:pt x="42" y="39"/>
                    </a:cubicBezTo>
                    <a:cubicBezTo>
                      <a:pt x="43" y="40"/>
                      <a:pt x="43" y="40"/>
                      <a:pt x="43" y="40"/>
                    </a:cubicBezTo>
                    <a:cubicBezTo>
                      <a:pt x="41" y="41"/>
                      <a:pt x="41" y="41"/>
                      <a:pt x="41" y="41"/>
                    </a:cubicBezTo>
                    <a:cubicBezTo>
                      <a:pt x="39" y="42"/>
                      <a:pt x="39" y="42"/>
                      <a:pt x="39" y="42"/>
                    </a:cubicBezTo>
                    <a:cubicBezTo>
                      <a:pt x="37" y="46"/>
                      <a:pt x="37" y="46"/>
                      <a:pt x="37" y="46"/>
                    </a:cubicBezTo>
                    <a:cubicBezTo>
                      <a:pt x="37" y="48"/>
                      <a:pt x="37" y="48"/>
                      <a:pt x="37" y="48"/>
                    </a:cubicBezTo>
                    <a:cubicBezTo>
                      <a:pt x="33" y="55"/>
                      <a:pt x="33" y="55"/>
                      <a:pt x="33" y="55"/>
                    </a:cubicBezTo>
                    <a:cubicBezTo>
                      <a:pt x="33" y="57"/>
                      <a:pt x="33" y="57"/>
                      <a:pt x="33" y="57"/>
                    </a:cubicBezTo>
                    <a:cubicBezTo>
                      <a:pt x="34" y="59"/>
                      <a:pt x="34" y="59"/>
                      <a:pt x="34" y="59"/>
                    </a:cubicBezTo>
                    <a:cubicBezTo>
                      <a:pt x="34" y="61"/>
                      <a:pt x="34" y="61"/>
                      <a:pt x="34" y="61"/>
                    </a:cubicBezTo>
                    <a:cubicBezTo>
                      <a:pt x="33" y="61"/>
                      <a:pt x="33" y="61"/>
                      <a:pt x="33" y="61"/>
                    </a:cubicBezTo>
                    <a:cubicBezTo>
                      <a:pt x="32" y="60"/>
                      <a:pt x="32" y="60"/>
                      <a:pt x="32" y="60"/>
                    </a:cubicBezTo>
                    <a:cubicBezTo>
                      <a:pt x="31" y="60"/>
                      <a:pt x="31" y="60"/>
                      <a:pt x="31" y="60"/>
                    </a:cubicBezTo>
                    <a:cubicBezTo>
                      <a:pt x="28" y="62"/>
                      <a:pt x="28" y="62"/>
                      <a:pt x="28" y="62"/>
                    </a:cubicBezTo>
                    <a:cubicBezTo>
                      <a:pt x="26" y="65"/>
                      <a:pt x="26" y="65"/>
                      <a:pt x="26" y="65"/>
                    </a:cubicBezTo>
                    <a:cubicBezTo>
                      <a:pt x="27" y="67"/>
                      <a:pt x="27" y="67"/>
                      <a:pt x="27" y="67"/>
                    </a:cubicBezTo>
                    <a:cubicBezTo>
                      <a:pt x="29" y="67"/>
                      <a:pt x="29" y="67"/>
                      <a:pt x="29" y="67"/>
                    </a:cubicBezTo>
                    <a:cubicBezTo>
                      <a:pt x="30" y="69"/>
                      <a:pt x="30" y="69"/>
                      <a:pt x="30" y="69"/>
                    </a:cubicBezTo>
                    <a:cubicBezTo>
                      <a:pt x="29" y="70"/>
                      <a:pt x="29" y="70"/>
                      <a:pt x="29" y="70"/>
                    </a:cubicBezTo>
                    <a:cubicBezTo>
                      <a:pt x="28" y="72"/>
                      <a:pt x="28" y="72"/>
                      <a:pt x="28" y="72"/>
                    </a:cubicBezTo>
                    <a:cubicBezTo>
                      <a:pt x="26" y="74"/>
                      <a:pt x="26" y="74"/>
                      <a:pt x="26" y="74"/>
                    </a:cubicBezTo>
                    <a:cubicBezTo>
                      <a:pt x="22" y="73"/>
                      <a:pt x="22" y="73"/>
                      <a:pt x="22" y="73"/>
                    </a:cubicBezTo>
                    <a:cubicBezTo>
                      <a:pt x="22" y="74"/>
                      <a:pt x="22" y="74"/>
                      <a:pt x="22" y="74"/>
                    </a:cubicBezTo>
                    <a:cubicBezTo>
                      <a:pt x="21" y="76"/>
                      <a:pt x="21" y="76"/>
                      <a:pt x="21" y="76"/>
                    </a:cubicBezTo>
                    <a:cubicBezTo>
                      <a:pt x="19" y="78"/>
                      <a:pt x="19" y="78"/>
                      <a:pt x="19" y="78"/>
                    </a:cubicBezTo>
                    <a:cubicBezTo>
                      <a:pt x="17" y="83"/>
                      <a:pt x="17" y="83"/>
                      <a:pt x="17" y="83"/>
                    </a:cubicBezTo>
                    <a:cubicBezTo>
                      <a:pt x="16" y="86"/>
                      <a:pt x="16" y="86"/>
                      <a:pt x="16" y="86"/>
                    </a:cubicBezTo>
                    <a:cubicBezTo>
                      <a:pt x="15" y="86"/>
                      <a:pt x="15" y="86"/>
                      <a:pt x="15" y="86"/>
                    </a:cubicBezTo>
                    <a:cubicBezTo>
                      <a:pt x="14" y="82"/>
                      <a:pt x="14" y="82"/>
                      <a:pt x="14" y="82"/>
                    </a:cubicBezTo>
                    <a:cubicBezTo>
                      <a:pt x="13" y="85"/>
                      <a:pt x="13" y="85"/>
                      <a:pt x="13" y="85"/>
                    </a:cubicBezTo>
                    <a:cubicBezTo>
                      <a:pt x="12" y="83"/>
                      <a:pt x="12" y="83"/>
                      <a:pt x="12" y="83"/>
                    </a:cubicBezTo>
                    <a:cubicBezTo>
                      <a:pt x="12" y="81"/>
                      <a:pt x="12" y="81"/>
                      <a:pt x="12" y="81"/>
                    </a:cubicBezTo>
                    <a:cubicBezTo>
                      <a:pt x="14" y="79"/>
                      <a:pt x="14" y="79"/>
                      <a:pt x="14" y="79"/>
                    </a:cubicBezTo>
                    <a:cubicBezTo>
                      <a:pt x="15" y="77"/>
                      <a:pt x="15" y="77"/>
                      <a:pt x="15" y="77"/>
                    </a:cubicBezTo>
                    <a:cubicBezTo>
                      <a:pt x="14" y="78"/>
                      <a:pt x="14" y="78"/>
                      <a:pt x="14" y="78"/>
                    </a:cubicBezTo>
                    <a:cubicBezTo>
                      <a:pt x="12" y="80"/>
                      <a:pt x="12" y="80"/>
                      <a:pt x="12" y="80"/>
                    </a:cubicBezTo>
                    <a:cubicBezTo>
                      <a:pt x="7" y="83"/>
                      <a:pt x="7" y="83"/>
                      <a:pt x="7" y="83"/>
                    </a:cubicBezTo>
                    <a:cubicBezTo>
                      <a:pt x="6" y="89"/>
                      <a:pt x="6" y="89"/>
                      <a:pt x="6" y="89"/>
                    </a:cubicBezTo>
                    <a:cubicBezTo>
                      <a:pt x="7" y="89"/>
                      <a:pt x="7" y="89"/>
                      <a:pt x="7" y="89"/>
                    </a:cubicBezTo>
                    <a:cubicBezTo>
                      <a:pt x="10" y="88"/>
                      <a:pt x="10" y="88"/>
                      <a:pt x="10" y="88"/>
                    </a:cubicBezTo>
                    <a:cubicBezTo>
                      <a:pt x="15" y="87"/>
                      <a:pt x="15" y="87"/>
                      <a:pt x="15" y="87"/>
                    </a:cubicBezTo>
                    <a:cubicBezTo>
                      <a:pt x="19" y="87"/>
                      <a:pt x="19" y="87"/>
                      <a:pt x="19" y="87"/>
                    </a:cubicBezTo>
                    <a:cubicBezTo>
                      <a:pt x="16" y="90"/>
                      <a:pt x="16" y="90"/>
                      <a:pt x="16" y="90"/>
                    </a:cubicBezTo>
                    <a:cubicBezTo>
                      <a:pt x="13" y="95"/>
                      <a:pt x="13" y="95"/>
                      <a:pt x="13" y="95"/>
                    </a:cubicBezTo>
                    <a:cubicBezTo>
                      <a:pt x="11" y="99"/>
                      <a:pt x="11" y="99"/>
                      <a:pt x="11" y="99"/>
                    </a:cubicBezTo>
                    <a:cubicBezTo>
                      <a:pt x="7" y="102"/>
                      <a:pt x="7" y="102"/>
                      <a:pt x="7" y="102"/>
                    </a:cubicBezTo>
                    <a:cubicBezTo>
                      <a:pt x="3" y="105"/>
                      <a:pt x="3" y="105"/>
                      <a:pt x="3" y="105"/>
                    </a:cubicBezTo>
                    <a:cubicBezTo>
                      <a:pt x="1" y="105"/>
                      <a:pt x="1" y="105"/>
                      <a:pt x="1" y="105"/>
                    </a:cubicBezTo>
                    <a:cubicBezTo>
                      <a:pt x="0" y="108"/>
                      <a:pt x="0" y="108"/>
                      <a:pt x="0" y="108"/>
                    </a:cubicBezTo>
                    <a:cubicBezTo>
                      <a:pt x="1" y="110"/>
                      <a:pt x="1" y="110"/>
                      <a:pt x="1" y="110"/>
                    </a:cubicBezTo>
                    <a:cubicBezTo>
                      <a:pt x="0" y="113"/>
                      <a:pt x="0" y="113"/>
                      <a:pt x="0" y="113"/>
                    </a:cubicBezTo>
                    <a:cubicBezTo>
                      <a:pt x="1" y="115"/>
                      <a:pt x="1" y="115"/>
                      <a:pt x="1" y="115"/>
                    </a:cubicBezTo>
                    <a:cubicBezTo>
                      <a:pt x="3" y="115"/>
                      <a:pt x="3" y="115"/>
                      <a:pt x="3" y="115"/>
                    </a:cubicBezTo>
                    <a:cubicBezTo>
                      <a:pt x="7" y="116"/>
                      <a:pt x="7" y="116"/>
                      <a:pt x="7" y="116"/>
                    </a:cubicBezTo>
                    <a:cubicBezTo>
                      <a:pt x="11" y="116"/>
                      <a:pt x="11" y="116"/>
                      <a:pt x="11" y="116"/>
                    </a:cubicBezTo>
                    <a:cubicBezTo>
                      <a:pt x="13" y="113"/>
                      <a:pt x="13" y="113"/>
                      <a:pt x="13" y="113"/>
                    </a:cubicBezTo>
                    <a:cubicBezTo>
                      <a:pt x="16" y="113"/>
                      <a:pt x="16" y="113"/>
                      <a:pt x="16" y="113"/>
                    </a:cubicBezTo>
                    <a:cubicBezTo>
                      <a:pt x="18" y="110"/>
                      <a:pt x="18" y="110"/>
                      <a:pt x="18" y="110"/>
                    </a:cubicBezTo>
                    <a:cubicBezTo>
                      <a:pt x="19" y="109"/>
                      <a:pt x="19" y="109"/>
                      <a:pt x="19" y="109"/>
                    </a:cubicBezTo>
                    <a:cubicBezTo>
                      <a:pt x="19" y="110"/>
                      <a:pt x="19" y="110"/>
                      <a:pt x="19" y="110"/>
                    </a:cubicBezTo>
                    <a:cubicBezTo>
                      <a:pt x="18" y="113"/>
                      <a:pt x="18" y="113"/>
                      <a:pt x="18" y="113"/>
                    </a:cubicBezTo>
                    <a:cubicBezTo>
                      <a:pt x="21" y="114"/>
                      <a:pt x="21" y="114"/>
                      <a:pt x="21" y="114"/>
                    </a:cubicBezTo>
                    <a:cubicBezTo>
                      <a:pt x="24" y="113"/>
                      <a:pt x="24" y="113"/>
                      <a:pt x="24" y="113"/>
                    </a:cubicBezTo>
                    <a:cubicBezTo>
                      <a:pt x="25" y="115"/>
                      <a:pt x="25" y="115"/>
                      <a:pt x="25" y="115"/>
                    </a:cubicBezTo>
                    <a:cubicBezTo>
                      <a:pt x="30" y="115"/>
                      <a:pt x="30" y="115"/>
                      <a:pt x="30" y="115"/>
                    </a:cubicBezTo>
                    <a:cubicBezTo>
                      <a:pt x="33" y="114"/>
                      <a:pt x="33" y="114"/>
                      <a:pt x="33" y="114"/>
                    </a:cubicBezTo>
                    <a:cubicBezTo>
                      <a:pt x="34" y="116"/>
                      <a:pt x="34" y="116"/>
                      <a:pt x="34" y="116"/>
                    </a:cubicBezTo>
                    <a:cubicBezTo>
                      <a:pt x="35" y="117"/>
                      <a:pt x="35" y="117"/>
                      <a:pt x="35" y="117"/>
                    </a:cubicBezTo>
                    <a:cubicBezTo>
                      <a:pt x="38" y="118"/>
                      <a:pt x="38" y="118"/>
                      <a:pt x="38" y="118"/>
                    </a:cubicBezTo>
                    <a:cubicBezTo>
                      <a:pt x="39" y="117"/>
                      <a:pt x="39" y="117"/>
                      <a:pt x="39" y="117"/>
                    </a:cubicBezTo>
                    <a:cubicBezTo>
                      <a:pt x="40" y="118"/>
                      <a:pt x="40" y="118"/>
                      <a:pt x="40" y="118"/>
                    </a:cubicBezTo>
                    <a:cubicBezTo>
                      <a:pt x="42" y="118"/>
                      <a:pt x="42" y="118"/>
                      <a:pt x="42" y="118"/>
                    </a:cubicBezTo>
                    <a:cubicBezTo>
                      <a:pt x="44" y="117"/>
                      <a:pt x="44" y="117"/>
                      <a:pt x="44" y="117"/>
                    </a:cubicBezTo>
                    <a:cubicBezTo>
                      <a:pt x="44" y="116"/>
                      <a:pt x="44" y="116"/>
                      <a:pt x="44" y="116"/>
                    </a:cubicBezTo>
                    <a:cubicBezTo>
                      <a:pt x="46" y="116"/>
                      <a:pt x="46" y="116"/>
                      <a:pt x="46" y="116"/>
                    </a:cubicBezTo>
                    <a:cubicBezTo>
                      <a:pt x="47" y="117"/>
                      <a:pt x="47" y="117"/>
                      <a:pt x="47" y="117"/>
                    </a:cubicBezTo>
                    <a:cubicBezTo>
                      <a:pt x="49" y="117"/>
                      <a:pt x="49" y="117"/>
                      <a:pt x="49" y="117"/>
                    </a:cubicBezTo>
                    <a:cubicBezTo>
                      <a:pt x="50" y="115"/>
                      <a:pt x="50" y="115"/>
                      <a:pt x="50" y="115"/>
                    </a:cubicBezTo>
                    <a:cubicBezTo>
                      <a:pt x="52" y="115"/>
                      <a:pt x="52" y="115"/>
                      <a:pt x="52" y="115"/>
                    </a:cubicBezTo>
                    <a:cubicBezTo>
                      <a:pt x="53" y="116"/>
                      <a:pt x="53" y="116"/>
                      <a:pt x="53" y="116"/>
                    </a:cubicBezTo>
                    <a:cubicBezTo>
                      <a:pt x="54" y="114"/>
                      <a:pt x="54" y="114"/>
                      <a:pt x="54" y="114"/>
                    </a:cubicBezTo>
                    <a:cubicBezTo>
                      <a:pt x="54" y="112"/>
                      <a:pt x="54" y="112"/>
                      <a:pt x="54" y="112"/>
                    </a:cubicBezTo>
                    <a:cubicBezTo>
                      <a:pt x="54" y="109"/>
                      <a:pt x="54" y="109"/>
                      <a:pt x="54" y="109"/>
                    </a:cubicBezTo>
                    <a:cubicBezTo>
                      <a:pt x="55" y="110"/>
                      <a:pt x="55" y="110"/>
                      <a:pt x="55" y="110"/>
                    </a:cubicBezTo>
                    <a:cubicBezTo>
                      <a:pt x="56" y="108"/>
                      <a:pt x="56" y="108"/>
                      <a:pt x="56" y="108"/>
                    </a:cubicBezTo>
                    <a:cubicBezTo>
                      <a:pt x="57" y="108"/>
                      <a:pt x="57" y="108"/>
                      <a:pt x="57" y="108"/>
                    </a:cubicBezTo>
                    <a:cubicBezTo>
                      <a:pt x="57" y="109"/>
                      <a:pt x="57" y="109"/>
                      <a:pt x="57" y="109"/>
                    </a:cubicBezTo>
                    <a:cubicBezTo>
                      <a:pt x="56" y="113"/>
                      <a:pt x="56" y="113"/>
                      <a:pt x="56" y="113"/>
                    </a:cubicBezTo>
                    <a:cubicBezTo>
                      <a:pt x="56" y="114"/>
                      <a:pt x="56" y="114"/>
                      <a:pt x="56" y="114"/>
                    </a:cubicBezTo>
                    <a:cubicBezTo>
                      <a:pt x="57" y="112"/>
                      <a:pt x="57" y="112"/>
                      <a:pt x="57" y="112"/>
                    </a:cubicBezTo>
                    <a:cubicBezTo>
                      <a:pt x="59" y="109"/>
                      <a:pt x="59" y="109"/>
                      <a:pt x="59" y="109"/>
                    </a:cubicBezTo>
                    <a:cubicBezTo>
                      <a:pt x="60" y="109"/>
                      <a:pt x="60" y="109"/>
                      <a:pt x="60" y="109"/>
                    </a:cubicBezTo>
                    <a:cubicBezTo>
                      <a:pt x="60" y="111"/>
                      <a:pt x="60" y="111"/>
                      <a:pt x="60" y="111"/>
                    </a:cubicBezTo>
                    <a:cubicBezTo>
                      <a:pt x="59" y="114"/>
                      <a:pt x="59" y="114"/>
                      <a:pt x="59" y="114"/>
                    </a:cubicBezTo>
                    <a:cubicBezTo>
                      <a:pt x="59" y="115"/>
                      <a:pt x="59" y="115"/>
                      <a:pt x="59" y="115"/>
                    </a:cubicBezTo>
                    <a:cubicBezTo>
                      <a:pt x="61" y="115"/>
                      <a:pt x="61" y="115"/>
                      <a:pt x="61" y="115"/>
                    </a:cubicBezTo>
                    <a:cubicBezTo>
                      <a:pt x="62" y="114"/>
                      <a:pt x="62" y="114"/>
                      <a:pt x="62" y="114"/>
                    </a:cubicBezTo>
                    <a:cubicBezTo>
                      <a:pt x="62" y="115"/>
                      <a:pt x="62" y="115"/>
                      <a:pt x="62" y="115"/>
                    </a:cubicBezTo>
                    <a:cubicBezTo>
                      <a:pt x="58" y="118"/>
                      <a:pt x="58" y="118"/>
                      <a:pt x="58" y="118"/>
                    </a:cubicBezTo>
                    <a:cubicBezTo>
                      <a:pt x="55" y="120"/>
                      <a:pt x="55" y="120"/>
                      <a:pt x="55" y="120"/>
                    </a:cubicBezTo>
                    <a:cubicBezTo>
                      <a:pt x="56" y="121"/>
                      <a:pt x="56" y="121"/>
                      <a:pt x="56" y="121"/>
                    </a:cubicBezTo>
                    <a:cubicBezTo>
                      <a:pt x="57" y="120"/>
                      <a:pt x="57" y="120"/>
                      <a:pt x="57" y="120"/>
                    </a:cubicBezTo>
                    <a:cubicBezTo>
                      <a:pt x="59" y="120"/>
                      <a:pt x="59" y="120"/>
                      <a:pt x="59" y="120"/>
                    </a:cubicBezTo>
                    <a:cubicBezTo>
                      <a:pt x="59" y="121"/>
                      <a:pt x="59" y="121"/>
                      <a:pt x="59" y="121"/>
                    </a:cubicBezTo>
                    <a:cubicBezTo>
                      <a:pt x="62" y="121"/>
                      <a:pt x="62" y="121"/>
                      <a:pt x="62" y="121"/>
                    </a:cubicBezTo>
                    <a:cubicBezTo>
                      <a:pt x="62" y="122"/>
                      <a:pt x="62" y="122"/>
                      <a:pt x="62" y="122"/>
                    </a:cubicBezTo>
                    <a:cubicBezTo>
                      <a:pt x="64" y="121"/>
                      <a:pt x="64" y="121"/>
                      <a:pt x="64" y="121"/>
                    </a:cubicBezTo>
                    <a:cubicBezTo>
                      <a:pt x="66" y="120"/>
                      <a:pt x="66" y="120"/>
                      <a:pt x="66" y="120"/>
                    </a:cubicBezTo>
                    <a:cubicBezTo>
                      <a:pt x="67" y="117"/>
                      <a:pt x="67" y="117"/>
                      <a:pt x="67" y="117"/>
                    </a:cubicBezTo>
                    <a:cubicBezTo>
                      <a:pt x="67" y="115"/>
                      <a:pt x="67" y="115"/>
                      <a:pt x="67" y="115"/>
                    </a:cubicBezTo>
                    <a:cubicBezTo>
                      <a:pt x="68" y="116"/>
                      <a:pt x="68" y="116"/>
                      <a:pt x="68" y="116"/>
                    </a:cubicBezTo>
                    <a:cubicBezTo>
                      <a:pt x="71" y="117"/>
                      <a:pt x="71" y="117"/>
                      <a:pt x="71" y="117"/>
                    </a:cubicBezTo>
                    <a:cubicBezTo>
                      <a:pt x="72" y="119"/>
                      <a:pt x="72" y="119"/>
                      <a:pt x="72" y="119"/>
                    </a:cubicBezTo>
                    <a:cubicBezTo>
                      <a:pt x="74" y="118"/>
                      <a:pt x="74" y="118"/>
                      <a:pt x="74" y="118"/>
                    </a:cubicBezTo>
                    <a:cubicBezTo>
                      <a:pt x="76" y="117"/>
                      <a:pt x="76" y="117"/>
                      <a:pt x="76" y="117"/>
                    </a:cubicBezTo>
                    <a:cubicBezTo>
                      <a:pt x="78" y="117"/>
                      <a:pt x="78" y="117"/>
                      <a:pt x="78" y="117"/>
                    </a:cubicBezTo>
                    <a:cubicBezTo>
                      <a:pt x="76" y="119"/>
                      <a:pt x="76" y="119"/>
                      <a:pt x="76" y="119"/>
                    </a:cubicBezTo>
                    <a:cubicBezTo>
                      <a:pt x="76" y="120"/>
                      <a:pt x="76" y="120"/>
                      <a:pt x="76" y="120"/>
                    </a:cubicBezTo>
                    <a:cubicBezTo>
                      <a:pt x="73" y="122"/>
                      <a:pt x="73" y="122"/>
                      <a:pt x="73" y="122"/>
                    </a:cubicBezTo>
                    <a:cubicBezTo>
                      <a:pt x="70" y="122"/>
                      <a:pt x="70" y="122"/>
                      <a:pt x="70" y="122"/>
                    </a:cubicBezTo>
                    <a:cubicBezTo>
                      <a:pt x="68" y="125"/>
                      <a:pt x="68" y="125"/>
                      <a:pt x="68" y="125"/>
                    </a:cubicBezTo>
                    <a:cubicBezTo>
                      <a:pt x="68" y="126"/>
                      <a:pt x="68" y="126"/>
                      <a:pt x="68" y="126"/>
                    </a:cubicBezTo>
                    <a:cubicBezTo>
                      <a:pt x="67" y="127"/>
                      <a:pt x="67" y="127"/>
                      <a:pt x="67" y="127"/>
                    </a:cubicBezTo>
                    <a:cubicBezTo>
                      <a:pt x="67" y="129"/>
                      <a:pt x="67" y="129"/>
                      <a:pt x="67" y="129"/>
                    </a:cubicBezTo>
                    <a:cubicBezTo>
                      <a:pt x="64" y="129"/>
                      <a:pt x="64" y="129"/>
                      <a:pt x="64" y="129"/>
                    </a:cubicBezTo>
                    <a:cubicBezTo>
                      <a:pt x="63" y="129"/>
                      <a:pt x="63" y="129"/>
                      <a:pt x="63" y="129"/>
                    </a:cubicBezTo>
                    <a:cubicBezTo>
                      <a:pt x="62" y="131"/>
                      <a:pt x="62" y="131"/>
                      <a:pt x="62" y="131"/>
                    </a:cubicBezTo>
                    <a:cubicBezTo>
                      <a:pt x="61" y="132"/>
                      <a:pt x="61" y="132"/>
                      <a:pt x="61" y="132"/>
                    </a:cubicBezTo>
                    <a:cubicBezTo>
                      <a:pt x="58" y="133"/>
                      <a:pt x="58" y="133"/>
                      <a:pt x="58" y="133"/>
                    </a:cubicBezTo>
                    <a:cubicBezTo>
                      <a:pt x="55" y="135"/>
                      <a:pt x="55" y="135"/>
                      <a:pt x="55" y="135"/>
                    </a:cubicBezTo>
                    <a:cubicBezTo>
                      <a:pt x="55" y="137"/>
                      <a:pt x="55" y="137"/>
                      <a:pt x="55" y="137"/>
                    </a:cubicBezTo>
                    <a:cubicBezTo>
                      <a:pt x="56" y="138"/>
                      <a:pt x="56" y="138"/>
                      <a:pt x="56" y="138"/>
                    </a:cubicBezTo>
                    <a:cubicBezTo>
                      <a:pt x="56" y="140"/>
                      <a:pt x="56" y="140"/>
                      <a:pt x="56" y="140"/>
                    </a:cubicBezTo>
                    <a:cubicBezTo>
                      <a:pt x="59" y="140"/>
                      <a:pt x="59" y="140"/>
                      <a:pt x="59" y="140"/>
                    </a:cubicBezTo>
                    <a:cubicBezTo>
                      <a:pt x="60" y="138"/>
                      <a:pt x="60" y="138"/>
                      <a:pt x="60" y="138"/>
                    </a:cubicBezTo>
                    <a:cubicBezTo>
                      <a:pt x="61" y="137"/>
                      <a:pt x="61" y="137"/>
                      <a:pt x="61" y="137"/>
                    </a:cubicBezTo>
                    <a:cubicBezTo>
                      <a:pt x="62" y="137"/>
                      <a:pt x="62" y="137"/>
                      <a:pt x="62" y="137"/>
                    </a:cubicBezTo>
                    <a:cubicBezTo>
                      <a:pt x="62" y="139"/>
                      <a:pt x="62" y="139"/>
                      <a:pt x="62" y="139"/>
                    </a:cubicBezTo>
                    <a:cubicBezTo>
                      <a:pt x="63" y="140"/>
                      <a:pt x="63" y="140"/>
                      <a:pt x="63" y="140"/>
                    </a:cubicBezTo>
                    <a:cubicBezTo>
                      <a:pt x="66" y="139"/>
                      <a:pt x="66" y="139"/>
                      <a:pt x="66" y="139"/>
                    </a:cubicBezTo>
                    <a:cubicBezTo>
                      <a:pt x="68" y="137"/>
                      <a:pt x="68" y="137"/>
                      <a:pt x="68" y="137"/>
                    </a:cubicBezTo>
                    <a:cubicBezTo>
                      <a:pt x="69" y="135"/>
                      <a:pt x="69" y="135"/>
                      <a:pt x="69" y="135"/>
                    </a:cubicBezTo>
                    <a:cubicBezTo>
                      <a:pt x="70" y="135"/>
                      <a:pt x="70" y="135"/>
                      <a:pt x="70" y="135"/>
                    </a:cubicBezTo>
                    <a:cubicBezTo>
                      <a:pt x="70" y="132"/>
                      <a:pt x="70" y="132"/>
                      <a:pt x="70" y="132"/>
                    </a:cubicBezTo>
                    <a:cubicBezTo>
                      <a:pt x="71" y="129"/>
                      <a:pt x="71" y="129"/>
                      <a:pt x="71" y="129"/>
                    </a:cubicBezTo>
                    <a:cubicBezTo>
                      <a:pt x="72" y="129"/>
                      <a:pt x="72" y="129"/>
                      <a:pt x="72" y="129"/>
                    </a:cubicBezTo>
                    <a:cubicBezTo>
                      <a:pt x="75" y="125"/>
                      <a:pt x="75" y="125"/>
                      <a:pt x="75" y="125"/>
                    </a:cubicBezTo>
                    <a:cubicBezTo>
                      <a:pt x="77" y="124"/>
                      <a:pt x="77" y="124"/>
                      <a:pt x="77" y="124"/>
                    </a:cubicBezTo>
                    <a:cubicBezTo>
                      <a:pt x="78" y="125"/>
                      <a:pt x="78" y="125"/>
                      <a:pt x="78" y="125"/>
                    </a:cubicBezTo>
                    <a:cubicBezTo>
                      <a:pt x="81" y="125"/>
                      <a:pt x="81" y="125"/>
                      <a:pt x="81" y="125"/>
                    </a:cubicBezTo>
                    <a:cubicBezTo>
                      <a:pt x="78" y="126"/>
                      <a:pt x="78" y="126"/>
                      <a:pt x="78" y="126"/>
                    </a:cubicBezTo>
                    <a:cubicBezTo>
                      <a:pt x="80" y="126"/>
                      <a:pt x="80" y="126"/>
                      <a:pt x="80" y="126"/>
                    </a:cubicBezTo>
                    <a:cubicBezTo>
                      <a:pt x="82" y="125"/>
                      <a:pt x="82" y="125"/>
                      <a:pt x="82" y="125"/>
                    </a:cubicBezTo>
                    <a:cubicBezTo>
                      <a:pt x="83" y="120"/>
                      <a:pt x="83" y="120"/>
                      <a:pt x="83" y="120"/>
                    </a:cubicBezTo>
                    <a:cubicBezTo>
                      <a:pt x="85" y="115"/>
                      <a:pt x="85" y="115"/>
                      <a:pt x="85" y="115"/>
                    </a:cubicBezTo>
                    <a:cubicBezTo>
                      <a:pt x="85" y="111"/>
                      <a:pt x="85" y="111"/>
                      <a:pt x="85" y="111"/>
                    </a:cubicBezTo>
                    <a:cubicBezTo>
                      <a:pt x="86" y="110"/>
                      <a:pt x="86" y="110"/>
                      <a:pt x="86" y="110"/>
                    </a:cubicBezTo>
                    <a:cubicBezTo>
                      <a:pt x="87" y="110"/>
                      <a:pt x="87" y="110"/>
                      <a:pt x="87" y="110"/>
                    </a:cubicBezTo>
                    <a:cubicBezTo>
                      <a:pt x="88" y="112"/>
                      <a:pt x="88" y="112"/>
                      <a:pt x="88" y="112"/>
                    </a:cubicBezTo>
                    <a:cubicBezTo>
                      <a:pt x="89" y="112"/>
                      <a:pt x="89" y="112"/>
                      <a:pt x="89" y="112"/>
                    </a:cubicBezTo>
                    <a:cubicBezTo>
                      <a:pt x="91" y="113"/>
                      <a:pt x="91" y="113"/>
                      <a:pt x="91" y="113"/>
                    </a:cubicBezTo>
                    <a:cubicBezTo>
                      <a:pt x="91" y="118"/>
                      <a:pt x="91" y="118"/>
                      <a:pt x="91" y="118"/>
                    </a:cubicBezTo>
                    <a:cubicBezTo>
                      <a:pt x="90" y="120"/>
                      <a:pt x="90" y="120"/>
                      <a:pt x="90" y="120"/>
                    </a:cubicBezTo>
                    <a:cubicBezTo>
                      <a:pt x="90" y="123"/>
                      <a:pt x="90" y="123"/>
                      <a:pt x="90" y="123"/>
                    </a:cubicBezTo>
                    <a:cubicBezTo>
                      <a:pt x="91" y="125"/>
                      <a:pt x="91" y="125"/>
                      <a:pt x="91" y="125"/>
                    </a:cubicBezTo>
                    <a:cubicBezTo>
                      <a:pt x="90" y="128"/>
                      <a:pt x="90" y="128"/>
                      <a:pt x="90" y="128"/>
                    </a:cubicBezTo>
                    <a:cubicBezTo>
                      <a:pt x="87" y="130"/>
                      <a:pt x="87" y="130"/>
                      <a:pt x="87" y="130"/>
                    </a:cubicBezTo>
                    <a:cubicBezTo>
                      <a:pt x="85" y="137"/>
                      <a:pt x="85" y="137"/>
                      <a:pt x="85" y="137"/>
                    </a:cubicBezTo>
                    <a:cubicBezTo>
                      <a:pt x="85" y="139"/>
                      <a:pt x="85" y="139"/>
                      <a:pt x="85" y="139"/>
                    </a:cubicBezTo>
                    <a:cubicBezTo>
                      <a:pt x="84" y="141"/>
                      <a:pt x="84" y="141"/>
                      <a:pt x="84" y="141"/>
                    </a:cubicBezTo>
                    <a:cubicBezTo>
                      <a:pt x="84" y="143"/>
                      <a:pt x="84" y="143"/>
                      <a:pt x="84" y="143"/>
                    </a:cubicBezTo>
                    <a:cubicBezTo>
                      <a:pt x="86" y="144"/>
                      <a:pt x="86" y="144"/>
                      <a:pt x="86" y="144"/>
                    </a:cubicBezTo>
                    <a:cubicBezTo>
                      <a:pt x="89" y="142"/>
                      <a:pt x="89" y="142"/>
                      <a:pt x="89" y="142"/>
                    </a:cubicBezTo>
                    <a:cubicBezTo>
                      <a:pt x="91" y="136"/>
                      <a:pt x="91" y="136"/>
                      <a:pt x="91" y="136"/>
                    </a:cubicBezTo>
                    <a:cubicBezTo>
                      <a:pt x="92" y="136"/>
                      <a:pt x="92" y="136"/>
                      <a:pt x="92" y="136"/>
                    </a:cubicBezTo>
                    <a:cubicBezTo>
                      <a:pt x="95" y="133"/>
                      <a:pt x="95" y="133"/>
                      <a:pt x="95" y="133"/>
                    </a:cubicBezTo>
                    <a:cubicBezTo>
                      <a:pt x="96" y="130"/>
                      <a:pt x="96" y="130"/>
                      <a:pt x="96" y="130"/>
                    </a:cubicBezTo>
                    <a:cubicBezTo>
                      <a:pt x="97" y="132"/>
                      <a:pt x="97" y="132"/>
                      <a:pt x="97" y="132"/>
                    </a:cubicBezTo>
                    <a:cubicBezTo>
                      <a:pt x="100" y="132"/>
                      <a:pt x="100" y="132"/>
                      <a:pt x="100" y="132"/>
                    </a:cubicBezTo>
                    <a:cubicBezTo>
                      <a:pt x="100" y="133"/>
                      <a:pt x="100" y="133"/>
                      <a:pt x="100" y="133"/>
                    </a:cubicBezTo>
                    <a:cubicBezTo>
                      <a:pt x="97" y="134"/>
                      <a:pt x="97" y="134"/>
                      <a:pt x="97" y="134"/>
                    </a:cubicBezTo>
                    <a:cubicBezTo>
                      <a:pt x="94" y="137"/>
                      <a:pt x="94" y="137"/>
                      <a:pt x="94" y="137"/>
                    </a:cubicBezTo>
                    <a:cubicBezTo>
                      <a:pt x="94" y="140"/>
                      <a:pt x="94" y="140"/>
                      <a:pt x="94" y="140"/>
                    </a:cubicBezTo>
                    <a:cubicBezTo>
                      <a:pt x="94" y="143"/>
                      <a:pt x="94" y="143"/>
                      <a:pt x="94" y="143"/>
                    </a:cubicBezTo>
                    <a:cubicBezTo>
                      <a:pt x="95" y="144"/>
                      <a:pt x="95" y="144"/>
                      <a:pt x="95" y="144"/>
                    </a:cubicBezTo>
                    <a:cubicBezTo>
                      <a:pt x="95" y="148"/>
                      <a:pt x="95" y="148"/>
                      <a:pt x="95" y="148"/>
                    </a:cubicBezTo>
                    <a:cubicBezTo>
                      <a:pt x="97" y="150"/>
                      <a:pt x="97" y="150"/>
                      <a:pt x="97" y="150"/>
                    </a:cubicBezTo>
                    <a:cubicBezTo>
                      <a:pt x="97" y="147"/>
                      <a:pt x="97" y="147"/>
                      <a:pt x="97" y="147"/>
                    </a:cubicBezTo>
                    <a:cubicBezTo>
                      <a:pt x="99" y="145"/>
                      <a:pt x="99" y="145"/>
                      <a:pt x="99" y="145"/>
                    </a:cubicBezTo>
                    <a:cubicBezTo>
                      <a:pt x="99" y="145"/>
                      <a:pt x="100" y="145"/>
                      <a:pt x="100" y="145"/>
                    </a:cubicBezTo>
                    <a:cubicBezTo>
                      <a:pt x="101" y="145"/>
                      <a:pt x="102" y="148"/>
                      <a:pt x="102" y="148"/>
                    </a:cubicBezTo>
                    <a:cubicBezTo>
                      <a:pt x="104" y="149"/>
                      <a:pt x="104" y="149"/>
                      <a:pt x="104" y="149"/>
                    </a:cubicBezTo>
                    <a:cubicBezTo>
                      <a:pt x="106" y="147"/>
                      <a:pt x="106" y="147"/>
                      <a:pt x="106" y="147"/>
                    </a:cubicBezTo>
                    <a:cubicBezTo>
                      <a:pt x="106" y="145"/>
                      <a:pt x="106" y="145"/>
                      <a:pt x="106" y="145"/>
                    </a:cubicBezTo>
                    <a:cubicBezTo>
                      <a:pt x="107" y="144"/>
                      <a:pt x="107" y="144"/>
                      <a:pt x="107" y="144"/>
                    </a:cubicBezTo>
                    <a:cubicBezTo>
                      <a:pt x="108" y="142"/>
                      <a:pt x="108" y="142"/>
                      <a:pt x="108" y="142"/>
                    </a:cubicBezTo>
                    <a:cubicBezTo>
                      <a:pt x="108" y="139"/>
                      <a:pt x="108" y="139"/>
                      <a:pt x="108" y="139"/>
                    </a:cubicBezTo>
                    <a:cubicBezTo>
                      <a:pt x="108" y="139"/>
                      <a:pt x="108" y="139"/>
                      <a:pt x="108" y="139"/>
                    </a:cubicBezTo>
                    <a:cubicBezTo>
                      <a:pt x="109" y="137"/>
                      <a:pt x="109" y="137"/>
                      <a:pt x="109" y="137"/>
                    </a:cubicBezTo>
                    <a:cubicBezTo>
                      <a:pt x="108" y="135"/>
                      <a:pt x="108" y="135"/>
                      <a:pt x="108" y="135"/>
                    </a:cubicBezTo>
                    <a:cubicBezTo>
                      <a:pt x="109" y="132"/>
                      <a:pt x="109" y="132"/>
                      <a:pt x="109" y="132"/>
                    </a:cubicBezTo>
                    <a:cubicBezTo>
                      <a:pt x="112" y="127"/>
                      <a:pt x="112" y="127"/>
                      <a:pt x="112" y="127"/>
                    </a:cubicBezTo>
                    <a:cubicBezTo>
                      <a:pt x="114" y="123"/>
                      <a:pt x="114" y="123"/>
                      <a:pt x="114" y="123"/>
                    </a:cubicBezTo>
                    <a:cubicBezTo>
                      <a:pt x="113" y="117"/>
                      <a:pt x="113" y="117"/>
                      <a:pt x="113" y="117"/>
                    </a:cubicBezTo>
                    <a:cubicBezTo>
                      <a:pt x="113" y="114"/>
                      <a:pt x="113" y="114"/>
                      <a:pt x="113" y="114"/>
                    </a:cubicBezTo>
                    <a:cubicBezTo>
                      <a:pt x="112" y="114"/>
                      <a:pt x="112" y="114"/>
                      <a:pt x="112" y="114"/>
                    </a:cubicBezTo>
                    <a:cubicBezTo>
                      <a:pt x="112" y="116"/>
                      <a:pt x="112" y="116"/>
                      <a:pt x="112" y="116"/>
                    </a:cubicBezTo>
                    <a:cubicBezTo>
                      <a:pt x="111" y="119"/>
                      <a:pt x="111" y="119"/>
                      <a:pt x="111" y="119"/>
                    </a:cubicBezTo>
                    <a:cubicBezTo>
                      <a:pt x="108" y="121"/>
                      <a:pt x="108" y="121"/>
                      <a:pt x="108" y="121"/>
                    </a:cubicBezTo>
                    <a:cubicBezTo>
                      <a:pt x="106" y="124"/>
                      <a:pt x="106" y="124"/>
                      <a:pt x="106" y="124"/>
                    </a:cubicBezTo>
                    <a:cubicBezTo>
                      <a:pt x="105" y="125"/>
                      <a:pt x="105" y="125"/>
                      <a:pt x="105" y="125"/>
                    </a:cubicBezTo>
                    <a:cubicBezTo>
                      <a:pt x="104" y="122"/>
                      <a:pt x="104" y="122"/>
                      <a:pt x="104" y="122"/>
                    </a:cubicBezTo>
                    <a:cubicBezTo>
                      <a:pt x="104" y="119"/>
                      <a:pt x="104" y="119"/>
                      <a:pt x="104" y="119"/>
                    </a:cubicBezTo>
                    <a:cubicBezTo>
                      <a:pt x="104" y="116"/>
                      <a:pt x="104" y="116"/>
                      <a:pt x="104" y="116"/>
                    </a:cubicBezTo>
                    <a:cubicBezTo>
                      <a:pt x="107" y="113"/>
                      <a:pt x="107" y="113"/>
                      <a:pt x="107" y="113"/>
                    </a:cubicBezTo>
                    <a:cubicBezTo>
                      <a:pt x="108" y="111"/>
                      <a:pt x="108" y="111"/>
                      <a:pt x="108" y="111"/>
                    </a:cubicBezTo>
                    <a:cubicBezTo>
                      <a:pt x="110" y="108"/>
                      <a:pt x="110" y="108"/>
                      <a:pt x="110" y="108"/>
                    </a:cubicBezTo>
                    <a:cubicBezTo>
                      <a:pt x="111" y="108"/>
                      <a:pt x="111" y="108"/>
                      <a:pt x="111" y="108"/>
                    </a:cubicBezTo>
                    <a:cubicBezTo>
                      <a:pt x="113" y="107"/>
                      <a:pt x="113" y="107"/>
                      <a:pt x="113" y="107"/>
                    </a:cubicBezTo>
                    <a:cubicBezTo>
                      <a:pt x="112" y="105"/>
                      <a:pt x="112" y="105"/>
                      <a:pt x="112" y="105"/>
                    </a:cubicBezTo>
                    <a:cubicBezTo>
                      <a:pt x="110" y="107"/>
                      <a:pt x="110" y="107"/>
                      <a:pt x="110" y="107"/>
                    </a:cubicBezTo>
                    <a:cubicBezTo>
                      <a:pt x="109" y="107"/>
                      <a:pt x="109" y="107"/>
                      <a:pt x="109" y="107"/>
                    </a:cubicBezTo>
                    <a:cubicBezTo>
                      <a:pt x="107" y="109"/>
                      <a:pt x="107" y="109"/>
                      <a:pt x="107" y="109"/>
                    </a:cubicBezTo>
                    <a:cubicBezTo>
                      <a:pt x="105" y="109"/>
                      <a:pt x="105" y="109"/>
                      <a:pt x="105" y="109"/>
                    </a:cubicBezTo>
                    <a:cubicBezTo>
                      <a:pt x="103" y="112"/>
                      <a:pt x="103" y="112"/>
                      <a:pt x="103" y="112"/>
                    </a:cubicBezTo>
                    <a:cubicBezTo>
                      <a:pt x="102" y="114"/>
                      <a:pt x="102" y="114"/>
                      <a:pt x="102" y="114"/>
                    </a:cubicBezTo>
                    <a:cubicBezTo>
                      <a:pt x="99" y="117"/>
                      <a:pt x="99" y="117"/>
                      <a:pt x="99" y="117"/>
                    </a:cubicBezTo>
                    <a:cubicBezTo>
                      <a:pt x="98" y="119"/>
                      <a:pt x="98" y="119"/>
                      <a:pt x="98" y="119"/>
                    </a:cubicBezTo>
                    <a:cubicBezTo>
                      <a:pt x="96" y="120"/>
                      <a:pt x="96" y="120"/>
                      <a:pt x="96" y="120"/>
                    </a:cubicBezTo>
                    <a:cubicBezTo>
                      <a:pt x="94" y="118"/>
                      <a:pt x="94" y="118"/>
                      <a:pt x="94" y="118"/>
                    </a:cubicBezTo>
                    <a:cubicBezTo>
                      <a:pt x="94" y="115"/>
                      <a:pt x="94" y="115"/>
                      <a:pt x="94" y="115"/>
                    </a:cubicBezTo>
                    <a:cubicBezTo>
                      <a:pt x="93" y="113"/>
                      <a:pt x="93" y="113"/>
                      <a:pt x="93" y="113"/>
                    </a:cubicBezTo>
                    <a:cubicBezTo>
                      <a:pt x="93" y="110"/>
                      <a:pt x="93" y="110"/>
                      <a:pt x="93" y="110"/>
                    </a:cubicBezTo>
                    <a:cubicBezTo>
                      <a:pt x="94" y="113"/>
                      <a:pt x="94" y="113"/>
                      <a:pt x="94" y="113"/>
                    </a:cubicBezTo>
                    <a:cubicBezTo>
                      <a:pt x="95" y="113"/>
                      <a:pt x="95" y="113"/>
                      <a:pt x="95" y="113"/>
                    </a:cubicBezTo>
                    <a:cubicBezTo>
                      <a:pt x="97" y="109"/>
                      <a:pt x="97" y="109"/>
                      <a:pt x="97" y="109"/>
                    </a:cubicBezTo>
                    <a:cubicBezTo>
                      <a:pt x="96" y="109"/>
                      <a:pt x="96" y="109"/>
                      <a:pt x="96" y="109"/>
                    </a:cubicBezTo>
                    <a:cubicBezTo>
                      <a:pt x="93" y="108"/>
                      <a:pt x="93" y="108"/>
                      <a:pt x="93" y="108"/>
                    </a:cubicBezTo>
                    <a:cubicBezTo>
                      <a:pt x="95" y="108"/>
                      <a:pt x="95" y="108"/>
                      <a:pt x="95" y="108"/>
                    </a:cubicBezTo>
                    <a:cubicBezTo>
                      <a:pt x="98" y="108"/>
                      <a:pt x="98" y="108"/>
                      <a:pt x="98" y="108"/>
                    </a:cubicBezTo>
                    <a:cubicBezTo>
                      <a:pt x="95" y="107"/>
                      <a:pt x="95" y="107"/>
                      <a:pt x="95" y="107"/>
                    </a:cubicBezTo>
                    <a:cubicBezTo>
                      <a:pt x="93" y="105"/>
                      <a:pt x="93" y="105"/>
                      <a:pt x="93" y="105"/>
                    </a:cubicBezTo>
                    <a:cubicBezTo>
                      <a:pt x="93" y="103"/>
                      <a:pt x="93" y="103"/>
                      <a:pt x="93" y="103"/>
                    </a:cubicBezTo>
                    <a:cubicBezTo>
                      <a:pt x="94" y="102"/>
                      <a:pt x="94" y="102"/>
                      <a:pt x="94" y="102"/>
                    </a:cubicBezTo>
                    <a:cubicBezTo>
                      <a:pt x="98" y="102"/>
                      <a:pt x="98" y="102"/>
                      <a:pt x="98" y="102"/>
                    </a:cubicBezTo>
                    <a:cubicBezTo>
                      <a:pt x="98" y="102"/>
                      <a:pt x="98" y="102"/>
                      <a:pt x="98" y="102"/>
                    </a:cubicBezTo>
                    <a:cubicBezTo>
                      <a:pt x="101" y="99"/>
                      <a:pt x="101" y="99"/>
                      <a:pt x="101" y="99"/>
                    </a:cubicBezTo>
                    <a:cubicBezTo>
                      <a:pt x="102" y="95"/>
                      <a:pt x="102" y="95"/>
                      <a:pt x="102" y="95"/>
                    </a:cubicBezTo>
                    <a:cubicBezTo>
                      <a:pt x="105" y="95"/>
                      <a:pt x="105" y="95"/>
                      <a:pt x="105" y="95"/>
                    </a:cubicBezTo>
                    <a:cubicBezTo>
                      <a:pt x="106" y="96"/>
                      <a:pt x="106" y="96"/>
                      <a:pt x="106" y="96"/>
                    </a:cubicBezTo>
                    <a:cubicBezTo>
                      <a:pt x="109" y="94"/>
                      <a:pt x="109" y="94"/>
                      <a:pt x="109" y="94"/>
                    </a:cubicBezTo>
                    <a:cubicBezTo>
                      <a:pt x="110" y="91"/>
                      <a:pt x="110" y="91"/>
                      <a:pt x="110" y="91"/>
                    </a:cubicBezTo>
                    <a:cubicBezTo>
                      <a:pt x="110" y="88"/>
                      <a:pt x="110" y="88"/>
                      <a:pt x="110" y="88"/>
                    </a:cubicBezTo>
                    <a:cubicBezTo>
                      <a:pt x="109" y="86"/>
                      <a:pt x="109" y="86"/>
                      <a:pt x="109" y="86"/>
                    </a:cubicBezTo>
                    <a:cubicBezTo>
                      <a:pt x="107" y="89"/>
                      <a:pt x="107" y="89"/>
                      <a:pt x="107" y="89"/>
                    </a:cubicBezTo>
                    <a:cubicBezTo>
                      <a:pt x="105" y="90"/>
                      <a:pt x="105" y="90"/>
                      <a:pt x="105" y="90"/>
                    </a:cubicBezTo>
                    <a:cubicBezTo>
                      <a:pt x="105" y="89"/>
                      <a:pt x="105" y="89"/>
                      <a:pt x="105" y="89"/>
                    </a:cubicBezTo>
                    <a:cubicBezTo>
                      <a:pt x="103" y="88"/>
                      <a:pt x="103" y="88"/>
                      <a:pt x="103" y="88"/>
                    </a:cubicBezTo>
                    <a:cubicBezTo>
                      <a:pt x="103" y="90"/>
                      <a:pt x="103" y="90"/>
                      <a:pt x="103" y="90"/>
                    </a:cubicBezTo>
                    <a:cubicBezTo>
                      <a:pt x="102" y="93"/>
                      <a:pt x="102" y="93"/>
                      <a:pt x="102" y="93"/>
                    </a:cubicBezTo>
                    <a:cubicBezTo>
                      <a:pt x="101" y="94"/>
                      <a:pt x="101" y="94"/>
                      <a:pt x="101" y="94"/>
                    </a:cubicBezTo>
                    <a:cubicBezTo>
                      <a:pt x="99" y="94"/>
                      <a:pt x="99" y="94"/>
                      <a:pt x="99" y="94"/>
                    </a:cubicBezTo>
                    <a:cubicBezTo>
                      <a:pt x="97" y="96"/>
                      <a:pt x="97" y="96"/>
                      <a:pt x="97" y="96"/>
                    </a:cubicBezTo>
                    <a:cubicBezTo>
                      <a:pt x="95" y="97"/>
                      <a:pt x="95" y="97"/>
                      <a:pt x="95" y="97"/>
                    </a:cubicBezTo>
                    <a:cubicBezTo>
                      <a:pt x="95" y="99"/>
                      <a:pt x="95" y="99"/>
                      <a:pt x="95" y="99"/>
                    </a:cubicBezTo>
                    <a:cubicBezTo>
                      <a:pt x="94" y="100"/>
                      <a:pt x="94" y="100"/>
                      <a:pt x="94" y="100"/>
                    </a:cubicBezTo>
                    <a:cubicBezTo>
                      <a:pt x="95" y="98"/>
                      <a:pt x="95" y="98"/>
                      <a:pt x="95" y="98"/>
                    </a:cubicBezTo>
                    <a:cubicBezTo>
                      <a:pt x="95" y="96"/>
                      <a:pt x="95" y="96"/>
                      <a:pt x="95" y="96"/>
                    </a:cubicBezTo>
                    <a:cubicBezTo>
                      <a:pt x="94" y="97"/>
                      <a:pt x="94" y="97"/>
                      <a:pt x="94" y="97"/>
                    </a:cubicBezTo>
                    <a:cubicBezTo>
                      <a:pt x="92" y="97"/>
                      <a:pt x="92" y="97"/>
                      <a:pt x="92" y="97"/>
                    </a:cubicBezTo>
                    <a:cubicBezTo>
                      <a:pt x="94" y="96"/>
                      <a:pt x="94" y="96"/>
                      <a:pt x="94" y="96"/>
                    </a:cubicBezTo>
                    <a:cubicBezTo>
                      <a:pt x="95" y="93"/>
                      <a:pt x="95" y="93"/>
                      <a:pt x="95" y="93"/>
                    </a:cubicBezTo>
                    <a:cubicBezTo>
                      <a:pt x="96" y="92"/>
                      <a:pt x="96" y="92"/>
                      <a:pt x="96" y="92"/>
                    </a:cubicBezTo>
                    <a:cubicBezTo>
                      <a:pt x="95" y="91"/>
                      <a:pt x="95" y="91"/>
                      <a:pt x="95" y="91"/>
                    </a:cubicBezTo>
                    <a:cubicBezTo>
                      <a:pt x="96" y="90"/>
                      <a:pt x="96" y="90"/>
                      <a:pt x="96" y="90"/>
                    </a:cubicBezTo>
                    <a:cubicBezTo>
                      <a:pt x="97" y="87"/>
                      <a:pt x="97" y="87"/>
                      <a:pt x="97" y="87"/>
                    </a:cubicBezTo>
                    <a:cubicBezTo>
                      <a:pt x="96" y="86"/>
                      <a:pt x="96" y="86"/>
                      <a:pt x="96" y="86"/>
                    </a:cubicBezTo>
                    <a:cubicBezTo>
                      <a:pt x="95" y="88"/>
                      <a:pt x="95" y="88"/>
                      <a:pt x="95" y="88"/>
                    </a:cubicBezTo>
                    <a:cubicBezTo>
                      <a:pt x="96" y="85"/>
                      <a:pt x="96" y="85"/>
                      <a:pt x="96" y="85"/>
                    </a:cubicBezTo>
                    <a:cubicBezTo>
                      <a:pt x="96" y="83"/>
                      <a:pt x="96" y="83"/>
                      <a:pt x="96" y="83"/>
                    </a:cubicBezTo>
                    <a:cubicBezTo>
                      <a:pt x="95" y="83"/>
                      <a:pt x="95" y="83"/>
                      <a:pt x="95" y="83"/>
                    </a:cubicBezTo>
                    <a:cubicBezTo>
                      <a:pt x="93" y="84"/>
                      <a:pt x="93" y="84"/>
                      <a:pt x="93" y="84"/>
                    </a:cubicBezTo>
                    <a:cubicBezTo>
                      <a:pt x="89" y="83"/>
                      <a:pt x="89" y="83"/>
                      <a:pt x="89" y="83"/>
                    </a:cubicBezTo>
                    <a:cubicBezTo>
                      <a:pt x="92" y="83"/>
                      <a:pt x="92" y="83"/>
                      <a:pt x="92" y="83"/>
                    </a:cubicBezTo>
                    <a:lnTo>
                      <a:pt x="93" y="8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8" name="Freeform 1177">
                <a:extLst>
                  <a:ext uri="{FF2B5EF4-FFF2-40B4-BE49-F238E27FC236}">
                    <a16:creationId xmlns:a16="http://schemas.microsoft.com/office/drawing/2014/main" id="{D9725EF8-944E-9A4A-BB90-E5006AAC4620}"/>
                  </a:ext>
                </a:extLst>
              </p:cNvPr>
              <p:cNvSpPr>
                <a:spLocks/>
              </p:cNvSpPr>
              <p:nvPr/>
            </p:nvSpPr>
            <p:spPr bwMode="auto">
              <a:xfrm>
                <a:off x="2907" y="1894"/>
                <a:ext cx="4" cy="2"/>
              </a:xfrm>
              <a:custGeom>
                <a:avLst/>
                <a:gdLst>
                  <a:gd name="T0" fmla="*/ 0 w 4"/>
                  <a:gd name="T1" fmla="*/ 0 h 2"/>
                  <a:gd name="T2" fmla="*/ 0 w 4"/>
                  <a:gd name="T3" fmla="*/ 1 h 2"/>
                  <a:gd name="T4" fmla="*/ 2 w 4"/>
                  <a:gd name="T5" fmla="*/ 2 h 2"/>
                  <a:gd name="T6" fmla="*/ 4 w 4"/>
                  <a:gd name="T7" fmla="*/ 2 h 2"/>
                  <a:gd name="T8" fmla="*/ 4 w 4"/>
                  <a:gd name="T9" fmla="*/ 1 h 2"/>
                  <a:gd name="T10" fmla="*/ 2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0" y="1"/>
                    </a:lnTo>
                    <a:lnTo>
                      <a:pt x="2" y="2"/>
                    </a:lnTo>
                    <a:lnTo>
                      <a:pt x="4" y="2"/>
                    </a:lnTo>
                    <a:lnTo>
                      <a:pt x="4"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9" name="Freeform 1178">
                <a:extLst>
                  <a:ext uri="{FF2B5EF4-FFF2-40B4-BE49-F238E27FC236}">
                    <a16:creationId xmlns:a16="http://schemas.microsoft.com/office/drawing/2014/main" id="{7A3C3EBA-F7DF-2746-9877-8A39B8F0C6A0}"/>
                  </a:ext>
                </a:extLst>
              </p:cNvPr>
              <p:cNvSpPr>
                <a:spLocks/>
              </p:cNvSpPr>
              <p:nvPr/>
            </p:nvSpPr>
            <p:spPr bwMode="auto">
              <a:xfrm>
                <a:off x="2877" y="1903"/>
                <a:ext cx="2" cy="1"/>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1"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0" name="Freeform 1179">
                <a:extLst>
                  <a:ext uri="{FF2B5EF4-FFF2-40B4-BE49-F238E27FC236}">
                    <a16:creationId xmlns:a16="http://schemas.microsoft.com/office/drawing/2014/main" id="{A0BFECA9-AA0B-B24F-BD6A-DE6AB20BE8C7}"/>
                  </a:ext>
                </a:extLst>
              </p:cNvPr>
              <p:cNvSpPr>
                <a:spLocks/>
              </p:cNvSpPr>
              <p:nvPr/>
            </p:nvSpPr>
            <p:spPr bwMode="auto">
              <a:xfrm>
                <a:off x="1947" y="1665"/>
                <a:ext cx="9" cy="14"/>
              </a:xfrm>
              <a:custGeom>
                <a:avLst/>
                <a:gdLst>
                  <a:gd name="T0" fmla="*/ 2 w 9"/>
                  <a:gd name="T1" fmla="*/ 4 h 14"/>
                  <a:gd name="T2" fmla="*/ 2 w 9"/>
                  <a:gd name="T3" fmla="*/ 7 h 14"/>
                  <a:gd name="T4" fmla="*/ 2 w 9"/>
                  <a:gd name="T5" fmla="*/ 9 h 14"/>
                  <a:gd name="T6" fmla="*/ 4 w 9"/>
                  <a:gd name="T7" fmla="*/ 10 h 14"/>
                  <a:gd name="T8" fmla="*/ 6 w 9"/>
                  <a:gd name="T9" fmla="*/ 7 h 14"/>
                  <a:gd name="T10" fmla="*/ 5 w 9"/>
                  <a:gd name="T11" fmla="*/ 11 h 14"/>
                  <a:gd name="T12" fmla="*/ 6 w 9"/>
                  <a:gd name="T13" fmla="*/ 14 h 14"/>
                  <a:gd name="T14" fmla="*/ 9 w 9"/>
                  <a:gd name="T15" fmla="*/ 10 h 14"/>
                  <a:gd name="T16" fmla="*/ 9 w 9"/>
                  <a:gd name="T17" fmla="*/ 2 h 14"/>
                  <a:gd name="T18" fmla="*/ 6 w 9"/>
                  <a:gd name="T19" fmla="*/ 0 h 14"/>
                  <a:gd name="T20" fmla="*/ 3 w 9"/>
                  <a:gd name="T21" fmla="*/ 0 h 14"/>
                  <a:gd name="T22" fmla="*/ 0 w 9"/>
                  <a:gd name="T23" fmla="*/ 4 h 14"/>
                  <a:gd name="T24" fmla="*/ 2 w 9"/>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2" y="4"/>
                    </a:moveTo>
                    <a:lnTo>
                      <a:pt x="2" y="7"/>
                    </a:lnTo>
                    <a:lnTo>
                      <a:pt x="2" y="9"/>
                    </a:lnTo>
                    <a:lnTo>
                      <a:pt x="4" y="10"/>
                    </a:lnTo>
                    <a:lnTo>
                      <a:pt x="6" y="7"/>
                    </a:lnTo>
                    <a:lnTo>
                      <a:pt x="5" y="11"/>
                    </a:lnTo>
                    <a:lnTo>
                      <a:pt x="6" y="14"/>
                    </a:lnTo>
                    <a:lnTo>
                      <a:pt x="9" y="10"/>
                    </a:lnTo>
                    <a:lnTo>
                      <a:pt x="9" y="2"/>
                    </a:lnTo>
                    <a:lnTo>
                      <a:pt x="6" y="0"/>
                    </a:lnTo>
                    <a:lnTo>
                      <a:pt x="3" y="0"/>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1" name="Freeform 1180">
                <a:extLst>
                  <a:ext uri="{FF2B5EF4-FFF2-40B4-BE49-F238E27FC236}">
                    <a16:creationId xmlns:a16="http://schemas.microsoft.com/office/drawing/2014/main" id="{DA6DAA38-EC3A-5743-91CF-E53D4BD375FC}"/>
                  </a:ext>
                </a:extLst>
              </p:cNvPr>
              <p:cNvSpPr>
                <a:spLocks/>
              </p:cNvSpPr>
              <p:nvPr/>
            </p:nvSpPr>
            <p:spPr bwMode="auto">
              <a:xfrm>
                <a:off x="2059" y="1065"/>
                <a:ext cx="8" cy="7"/>
              </a:xfrm>
              <a:custGeom>
                <a:avLst/>
                <a:gdLst>
                  <a:gd name="T0" fmla="*/ 4 w 8"/>
                  <a:gd name="T1" fmla="*/ 6 h 7"/>
                  <a:gd name="T2" fmla="*/ 6 w 8"/>
                  <a:gd name="T3" fmla="*/ 7 h 7"/>
                  <a:gd name="T4" fmla="*/ 8 w 8"/>
                  <a:gd name="T5" fmla="*/ 7 h 7"/>
                  <a:gd name="T6" fmla="*/ 5 w 8"/>
                  <a:gd name="T7" fmla="*/ 2 h 7"/>
                  <a:gd name="T8" fmla="*/ 1 w 8"/>
                  <a:gd name="T9" fmla="*/ 0 h 7"/>
                  <a:gd name="T10" fmla="*/ 0 w 8"/>
                  <a:gd name="T11" fmla="*/ 3 h 7"/>
                  <a:gd name="T12" fmla="*/ 2 w 8"/>
                  <a:gd name="T13" fmla="*/ 7 h 7"/>
                  <a:gd name="T14" fmla="*/ 4 w 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6"/>
                    </a:moveTo>
                    <a:lnTo>
                      <a:pt x="6" y="7"/>
                    </a:lnTo>
                    <a:lnTo>
                      <a:pt x="8" y="7"/>
                    </a:lnTo>
                    <a:lnTo>
                      <a:pt x="5" y="2"/>
                    </a:lnTo>
                    <a:lnTo>
                      <a:pt x="1" y="0"/>
                    </a:lnTo>
                    <a:lnTo>
                      <a:pt x="0" y="3"/>
                    </a:lnTo>
                    <a:lnTo>
                      <a:pt x="2"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2" name="Freeform 1181">
                <a:extLst>
                  <a:ext uri="{FF2B5EF4-FFF2-40B4-BE49-F238E27FC236}">
                    <a16:creationId xmlns:a16="http://schemas.microsoft.com/office/drawing/2014/main" id="{B9E5DD8B-9017-6C44-99EE-D56E6A072560}"/>
                  </a:ext>
                </a:extLst>
              </p:cNvPr>
              <p:cNvSpPr>
                <a:spLocks/>
              </p:cNvSpPr>
              <p:nvPr/>
            </p:nvSpPr>
            <p:spPr bwMode="auto">
              <a:xfrm>
                <a:off x="1935" y="1634"/>
                <a:ext cx="8" cy="6"/>
              </a:xfrm>
              <a:custGeom>
                <a:avLst/>
                <a:gdLst>
                  <a:gd name="T0" fmla="*/ 4 w 8"/>
                  <a:gd name="T1" fmla="*/ 4 h 6"/>
                  <a:gd name="T2" fmla="*/ 5 w 8"/>
                  <a:gd name="T3" fmla="*/ 6 h 6"/>
                  <a:gd name="T4" fmla="*/ 7 w 8"/>
                  <a:gd name="T5" fmla="*/ 6 h 6"/>
                  <a:gd name="T6" fmla="*/ 8 w 8"/>
                  <a:gd name="T7" fmla="*/ 2 h 6"/>
                  <a:gd name="T8" fmla="*/ 6 w 8"/>
                  <a:gd name="T9" fmla="*/ 0 h 6"/>
                  <a:gd name="T10" fmla="*/ 2 w 8"/>
                  <a:gd name="T11" fmla="*/ 1 h 6"/>
                  <a:gd name="T12" fmla="*/ 0 w 8"/>
                  <a:gd name="T13" fmla="*/ 4 h 6"/>
                  <a:gd name="T14" fmla="*/ 4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4" y="4"/>
                    </a:moveTo>
                    <a:lnTo>
                      <a:pt x="5" y="6"/>
                    </a:lnTo>
                    <a:lnTo>
                      <a:pt x="7" y="6"/>
                    </a:lnTo>
                    <a:lnTo>
                      <a:pt x="8" y="2"/>
                    </a:lnTo>
                    <a:lnTo>
                      <a:pt x="6" y="0"/>
                    </a:lnTo>
                    <a:lnTo>
                      <a:pt x="2" y="1"/>
                    </a:lnTo>
                    <a:lnTo>
                      <a:pt x="0"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3" name="Freeform 1182">
                <a:extLst>
                  <a:ext uri="{FF2B5EF4-FFF2-40B4-BE49-F238E27FC236}">
                    <a16:creationId xmlns:a16="http://schemas.microsoft.com/office/drawing/2014/main" id="{5CAA4AF7-F459-DF4A-BCC1-A21210F606D9}"/>
                  </a:ext>
                </a:extLst>
              </p:cNvPr>
              <p:cNvSpPr>
                <a:spLocks/>
              </p:cNvSpPr>
              <p:nvPr/>
            </p:nvSpPr>
            <p:spPr bwMode="auto">
              <a:xfrm>
                <a:off x="1947" y="1660"/>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4" name="Freeform 1183">
                <a:extLst>
                  <a:ext uri="{FF2B5EF4-FFF2-40B4-BE49-F238E27FC236}">
                    <a16:creationId xmlns:a16="http://schemas.microsoft.com/office/drawing/2014/main" id="{2A5603CE-BB60-6344-B7F4-B44587FCF741}"/>
                  </a:ext>
                </a:extLst>
              </p:cNvPr>
              <p:cNvSpPr>
                <a:spLocks/>
              </p:cNvSpPr>
              <p:nvPr/>
            </p:nvSpPr>
            <p:spPr bwMode="auto">
              <a:xfrm>
                <a:off x="1953" y="1650"/>
                <a:ext cx="5" cy="6"/>
              </a:xfrm>
              <a:custGeom>
                <a:avLst/>
                <a:gdLst>
                  <a:gd name="T0" fmla="*/ 3 w 5"/>
                  <a:gd name="T1" fmla="*/ 3 h 6"/>
                  <a:gd name="T2" fmla="*/ 5 w 5"/>
                  <a:gd name="T3" fmla="*/ 0 h 6"/>
                  <a:gd name="T4" fmla="*/ 3 w 5"/>
                  <a:gd name="T5" fmla="*/ 0 h 6"/>
                  <a:gd name="T6" fmla="*/ 0 w 5"/>
                  <a:gd name="T7" fmla="*/ 2 h 6"/>
                  <a:gd name="T8" fmla="*/ 0 w 5"/>
                  <a:gd name="T9" fmla="*/ 6 h 6"/>
                  <a:gd name="T10" fmla="*/ 1 w 5"/>
                  <a:gd name="T11" fmla="*/ 5 h 6"/>
                  <a:gd name="T12" fmla="*/ 3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3"/>
                    </a:moveTo>
                    <a:lnTo>
                      <a:pt x="5" y="0"/>
                    </a:lnTo>
                    <a:lnTo>
                      <a:pt x="3" y="0"/>
                    </a:lnTo>
                    <a:lnTo>
                      <a:pt x="0" y="2"/>
                    </a:lnTo>
                    <a:lnTo>
                      <a:pt x="0" y="6"/>
                    </a:lnTo>
                    <a:lnTo>
                      <a:pt x="1" y="5"/>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5" name="Freeform 1184">
                <a:extLst>
                  <a:ext uri="{FF2B5EF4-FFF2-40B4-BE49-F238E27FC236}">
                    <a16:creationId xmlns:a16="http://schemas.microsoft.com/office/drawing/2014/main" id="{319528E5-C23F-364B-A094-6C35B53F302D}"/>
                  </a:ext>
                </a:extLst>
              </p:cNvPr>
              <p:cNvSpPr>
                <a:spLocks/>
              </p:cNvSpPr>
              <p:nvPr/>
            </p:nvSpPr>
            <p:spPr bwMode="auto">
              <a:xfrm>
                <a:off x="2082" y="1099"/>
                <a:ext cx="5" cy="11"/>
              </a:xfrm>
              <a:custGeom>
                <a:avLst/>
                <a:gdLst>
                  <a:gd name="T0" fmla="*/ 4 w 6"/>
                  <a:gd name="T1" fmla="*/ 13 h 13"/>
                  <a:gd name="T2" fmla="*/ 5 w 6"/>
                  <a:gd name="T3" fmla="*/ 9 h 13"/>
                  <a:gd name="T4" fmla="*/ 6 w 6"/>
                  <a:gd name="T5" fmla="*/ 0 h 13"/>
                  <a:gd name="T6" fmla="*/ 2 w 6"/>
                  <a:gd name="T7" fmla="*/ 4 h 13"/>
                  <a:gd name="T8" fmla="*/ 1 w 6"/>
                  <a:gd name="T9" fmla="*/ 8 h 13"/>
                  <a:gd name="T10" fmla="*/ 0 w 6"/>
                  <a:gd name="T11" fmla="*/ 9 h 13"/>
                  <a:gd name="T12" fmla="*/ 1 w 6"/>
                  <a:gd name="T13" fmla="*/ 11 h 13"/>
                  <a:gd name="T14" fmla="*/ 4 w 6"/>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4" y="13"/>
                    </a:moveTo>
                    <a:cubicBezTo>
                      <a:pt x="5" y="9"/>
                      <a:pt x="5" y="9"/>
                      <a:pt x="5" y="9"/>
                    </a:cubicBezTo>
                    <a:cubicBezTo>
                      <a:pt x="6" y="0"/>
                      <a:pt x="6" y="0"/>
                      <a:pt x="6" y="0"/>
                    </a:cubicBezTo>
                    <a:cubicBezTo>
                      <a:pt x="2" y="4"/>
                      <a:pt x="2" y="4"/>
                      <a:pt x="2" y="4"/>
                    </a:cubicBezTo>
                    <a:cubicBezTo>
                      <a:pt x="1" y="8"/>
                      <a:pt x="1" y="8"/>
                      <a:pt x="1" y="8"/>
                    </a:cubicBezTo>
                    <a:cubicBezTo>
                      <a:pt x="0" y="9"/>
                      <a:pt x="0" y="9"/>
                      <a:pt x="0" y="9"/>
                    </a:cubicBezTo>
                    <a:cubicBezTo>
                      <a:pt x="1" y="11"/>
                      <a:pt x="1" y="11"/>
                      <a:pt x="1" y="11"/>
                    </a:cubicBezTo>
                    <a:cubicBezTo>
                      <a:pt x="1" y="11"/>
                      <a:pt x="4" y="13"/>
                      <a:pt x="4"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6" name="Freeform 1185">
                <a:extLst>
                  <a:ext uri="{FF2B5EF4-FFF2-40B4-BE49-F238E27FC236}">
                    <a16:creationId xmlns:a16="http://schemas.microsoft.com/office/drawing/2014/main" id="{4C039C8D-0909-504A-9561-816720E3ACF4}"/>
                  </a:ext>
                </a:extLst>
              </p:cNvPr>
              <p:cNvSpPr>
                <a:spLocks/>
              </p:cNvSpPr>
              <p:nvPr/>
            </p:nvSpPr>
            <p:spPr bwMode="auto">
              <a:xfrm>
                <a:off x="2101" y="1081"/>
                <a:ext cx="3" cy="3"/>
              </a:xfrm>
              <a:custGeom>
                <a:avLst/>
                <a:gdLst>
                  <a:gd name="T0" fmla="*/ 4 w 4"/>
                  <a:gd name="T1" fmla="*/ 0 h 4"/>
                  <a:gd name="T2" fmla="*/ 3 w 4"/>
                  <a:gd name="T3" fmla="*/ 0 h 4"/>
                  <a:gd name="T4" fmla="*/ 0 w 4"/>
                  <a:gd name="T5" fmla="*/ 3 h 4"/>
                  <a:gd name="T6" fmla="*/ 2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cubicBezTo>
                      <a:pt x="3" y="0"/>
                      <a:pt x="3" y="0"/>
                      <a:pt x="3" y="0"/>
                    </a:cubicBezTo>
                    <a:cubicBezTo>
                      <a:pt x="3" y="0"/>
                      <a:pt x="0" y="3"/>
                      <a:pt x="0" y="3"/>
                    </a:cubicBezTo>
                    <a:cubicBezTo>
                      <a:pt x="2" y="4"/>
                      <a:pt x="2" y="4"/>
                      <a:pt x="2" y="4"/>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7" name="Freeform 1186">
                <a:extLst>
                  <a:ext uri="{FF2B5EF4-FFF2-40B4-BE49-F238E27FC236}">
                    <a16:creationId xmlns:a16="http://schemas.microsoft.com/office/drawing/2014/main" id="{9740F144-1E5F-5F48-B4D9-4C6F31B5FFBC}"/>
                  </a:ext>
                </a:extLst>
              </p:cNvPr>
              <p:cNvSpPr>
                <a:spLocks/>
              </p:cNvSpPr>
              <p:nvPr/>
            </p:nvSpPr>
            <p:spPr bwMode="auto">
              <a:xfrm>
                <a:off x="2094" y="1085"/>
                <a:ext cx="23" cy="25"/>
              </a:xfrm>
              <a:custGeom>
                <a:avLst/>
                <a:gdLst>
                  <a:gd name="T0" fmla="*/ 1 w 23"/>
                  <a:gd name="T1" fmla="*/ 25 h 25"/>
                  <a:gd name="T2" fmla="*/ 4 w 23"/>
                  <a:gd name="T3" fmla="*/ 25 h 25"/>
                  <a:gd name="T4" fmla="*/ 5 w 23"/>
                  <a:gd name="T5" fmla="*/ 23 h 25"/>
                  <a:gd name="T6" fmla="*/ 8 w 23"/>
                  <a:gd name="T7" fmla="*/ 23 h 25"/>
                  <a:gd name="T8" fmla="*/ 18 w 23"/>
                  <a:gd name="T9" fmla="*/ 14 h 25"/>
                  <a:gd name="T10" fmla="*/ 22 w 23"/>
                  <a:gd name="T11" fmla="*/ 11 h 25"/>
                  <a:gd name="T12" fmla="*/ 23 w 23"/>
                  <a:gd name="T13" fmla="*/ 7 h 25"/>
                  <a:gd name="T14" fmla="*/ 22 w 23"/>
                  <a:gd name="T15" fmla="*/ 7 h 25"/>
                  <a:gd name="T16" fmla="*/ 20 w 23"/>
                  <a:gd name="T17" fmla="*/ 7 h 25"/>
                  <a:gd name="T18" fmla="*/ 19 w 23"/>
                  <a:gd name="T19" fmla="*/ 0 h 25"/>
                  <a:gd name="T20" fmla="*/ 18 w 23"/>
                  <a:gd name="T21" fmla="*/ 0 h 25"/>
                  <a:gd name="T22" fmla="*/ 15 w 23"/>
                  <a:gd name="T23" fmla="*/ 5 h 25"/>
                  <a:gd name="T24" fmla="*/ 13 w 23"/>
                  <a:gd name="T25" fmla="*/ 7 h 25"/>
                  <a:gd name="T26" fmla="*/ 14 w 23"/>
                  <a:gd name="T27" fmla="*/ 9 h 25"/>
                  <a:gd name="T28" fmla="*/ 11 w 23"/>
                  <a:gd name="T29" fmla="*/ 9 h 25"/>
                  <a:gd name="T30" fmla="*/ 10 w 23"/>
                  <a:gd name="T31" fmla="*/ 10 h 25"/>
                  <a:gd name="T32" fmla="*/ 9 w 23"/>
                  <a:gd name="T33" fmla="*/ 13 h 25"/>
                  <a:gd name="T34" fmla="*/ 8 w 23"/>
                  <a:gd name="T35" fmla="*/ 10 h 25"/>
                  <a:gd name="T36" fmla="*/ 9 w 23"/>
                  <a:gd name="T37" fmla="*/ 8 h 25"/>
                  <a:gd name="T38" fmla="*/ 8 w 23"/>
                  <a:gd name="T39" fmla="*/ 6 h 25"/>
                  <a:gd name="T40" fmla="*/ 5 w 23"/>
                  <a:gd name="T41" fmla="*/ 9 h 25"/>
                  <a:gd name="T42" fmla="*/ 4 w 23"/>
                  <a:gd name="T43" fmla="*/ 8 h 25"/>
                  <a:gd name="T44" fmla="*/ 3 w 23"/>
                  <a:gd name="T45" fmla="*/ 12 h 25"/>
                  <a:gd name="T46" fmla="*/ 1 w 23"/>
                  <a:gd name="T47" fmla="*/ 14 h 25"/>
                  <a:gd name="T48" fmla="*/ 2 w 23"/>
                  <a:gd name="T49" fmla="*/ 19 h 25"/>
                  <a:gd name="T50" fmla="*/ 0 w 23"/>
                  <a:gd name="T51" fmla="*/ 22 h 25"/>
                  <a:gd name="T52" fmla="*/ 1 w 23"/>
                  <a:gd name="T5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5">
                    <a:moveTo>
                      <a:pt x="1" y="25"/>
                    </a:moveTo>
                    <a:lnTo>
                      <a:pt x="4" y="25"/>
                    </a:lnTo>
                    <a:lnTo>
                      <a:pt x="5" y="23"/>
                    </a:lnTo>
                    <a:lnTo>
                      <a:pt x="8" y="23"/>
                    </a:lnTo>
                    <a:lnTo>
                      <a:pt x="18" y="14"/>
                    </a:lnTo>
                    <a:lnTo>
                      <a:pt x="22" y="11"/>
                    </a:lnTo>
                    <a:lnTo>
                      <a:pt x="23" y="7"/>
                    </a:lnTo>
                    <a:lnTo>
                      <a:pt x="22" y="7"/>
                    </a:lnTo>
                    <a:lnTo>
                      <a:pt x="20" y="7"/>
                    </a:lnTo>
                    <a:lnTo>
                      <a:pt x="19" y="0"/>
                    </a:lnTo>
                    <a:lnTo>
                      <a:pt x="18" y="0"/>
                    </a:lnTo>
                    <a:lnTo>
                      <a:pt x="15" y="5"/>
                    </a:lnTo>
                    <a:lnTo>
                      <a:pt x="13" y="7"/>
                    </a:lnTo>
                    <a:lnTo>
                      <a:pt x="14" y="9"/>
                    </a:lnTo>
                    <a:lnTo>
                      <a:pt x="11" y="9"/>
                    </a:lnTo>
                    <a:lnTo>
                      <a:pt x="10" y="10"/>
                    </a:lnTo>
                    <a:lnTo>
                      <a:pt x="9" y="13"/>
                    </a:lnTo>
                    <a:lnTo>
                      <a:pt x="8" y="10"/>
                    </a:lnTo>
                    <a:lnTo>
                      <a:pt x="9" y="8"/>
                    </a:lnTo>
                    <a:lnTo>
                      <a:pt x="8" y="6"/>
                    </a:lnTo>
                    <a:lnTo>
                      <a:pt x="5" y="9"/>
                    </a:lnTo>
                    <a:lnTo>
                      <a:pt x="4" y="8"/>
                    </a:lnTo>
                    <a:lnTo>
                      <a:pt x="3" y="12"/>
                    </a:lnTo>
                    <a:lnTo>
                      <a:pt x="1" y="14"/>
                    </a:lnTo>
                    <a:lnTo>
                      <a:pt x="2" y="19"/>
                    </a:lnTo>
                    <a:lnTo>
                      <a:pt x="0" y="22"/>
                    </a:lnTo>
                    <a:lnTo>
                      <a:pt x="1"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8" name="Freeform 1187">
                <a:extLst>
                  <a:ext uri="{FF2B5EF4-FFF2-40B4-BE49-F238E27FC236}">
                    <a16:creationId xmlns:a16="http://schemas.microsoft.com/office/drawing/2014/main" id="{5FAA502B-5005-3B48-ABAE-1864B70432D3}"/>
                  </a:ext>
                </a:extLst>
              </p:cNvPr>
              <p:cNvSpPr>
                <a:spLocks/>
              </p:cNvSpPr>
              <p:nvPr/>
            </p:nvSpPr>
            <p:spPr bwMode="auto">
              <a:xfrm>
                <a:off x="2201" y="1068"/>
                <a:ext cx="4" cy="6"/>
              </a:xfrm>
              <a:custGeom>
                <a:avLst/>
                <a:gdLst>
                  <a:gd name="T0" fmla="*/ 4 w 4"/>
                  <a:gd name="T1" fmla="*/ 4 h 6"/>
                  <a:gd name="T2" fmla="*/ 4 w 4"/>
                  <a:gd name="T3" fmla="*/ 0 h 6"/>
                  <a:gd name="T4" fmla="*/ 1 w 4"/>
                  <a:gd name="T5" fmla="*/ 2 h 6"/>
                  <a:gd name="T6" fmla="*/ 0 w 4"/>
                  <a:gd name="T7" fmla="*/ 4 h 6"/>
                  <a:gd name="T8" fmla="*/ 1 w 4"/>
                  <a:gd name="T9" fmla="*/ 6 h 6"/>
                  <a:gd name="T10" fmla="*/ 4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4" y="4"/>
                    </a:moveTo>
                    <a:lnTo>
                      <a:pt x="4" y="0"/>
                    </a:lnTo>
                    <a:lnTo>
                      <a:pt x="1" y="2"/>
                    </a:lnTo>
                    <a:lnTo>
                      <a:pt x="0" y="4"/>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9" name="Freeform 1188">
                <a:extLst>
                  <a:ext uri="{FF2B5EF4-FFF2-40B4-BE49-F238E27FC236}">
                    <a16:creationId xmlns:a16="http://schemas.microsoft.com/office/drawing/2014/main" id="{ED01B80C-893A-C648-A854-130F6CF937E4}"/>
                  </a:ext>
                </a:extLst>
              </p:cNvPr>
              <p:cNvSpPr>
                <a:spLocks/>
              </p:cNvSpPr>
              <p:nvPr/>
            </p:nvSpPr>
            <p:spPr bwMode="auto">
              <a:xfrm>
                <a:off x="2082" y="1111"/>
                <a:ext cx="10" cy="18"/>
              </a:xfrm>
              <a:custGeom>
                <a:avLst/>
                <a:gdLst>
                  <a:gd name="T0" fmla="*/ 2 w 10"/>
                  <a:gd name="T1" fmla="*/ 9 h 18"/>
                  <a:gd name="T2" fmla="*/ 5 w 10"/>
                  <a:gd name="T3" fmla="*/ 12 h 18"/>
                  <a:gd name="T4" fmla="*/ 9 w 10"/>
                  <a:gd name="T5" fmla="*/ 18 h 18"/>
                  <a:gd name="T6" fmla="*/ 10 w 10"/>
                  <a:gd name="T7" fmla="*/ 15 h 18"/>
                  <a:gd name="T8" fmla="*/ 8 w 10"/>
                  <a:gd name="T9" fmla="*/ 9 h 18"/>
                  <a:gd name="T10" fmla="*/ 8 w 10"/>
                  <a:gd name="T11" fmla="*/ 4 h 18"/>
                  <a:gd name="T12" fmla="*/ 6 w 10"/>
                  <a:gd name="T13" fmla="*/ 4 h 18"/>
                  <a:gd name="T14" fmla="*/ 2 w 10"/>
                  <a:gd name="T15" fmla="*/ 0 h 18"/>
                  <a:gd name="T16" fmla="*/ 0 w 10"/>
                  <a:gd name="T17" fmla="*/ 0 h 18"/>
                  <a:gd name="T18" fmla="*/ 0 w 10"/>
                  <a:gd name="T19" fmla="*/ 2 h 18"/>
                  <a:gd name="T20" fmla="*/ 5 w 10"/>
                  <a:gd name="T21" fmla="*/ 8 h 18"/>
                  <a:gd name="T22" fmla="*/ 2 w 10"/>
                  <a:gd name="T23" fmla="*/ 7 h 18"/>
                  <a:gd name="T24" fmla="*/ 2 w 10"/>
                  <a:gd name="T2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8">
                    <a:moveTo>
                      <a:pt x="2" y="9"/>
                    </a:moveTo>
                    <a:lnTo>
                      <a:pt x="5" y="12"/>
                    </a:lnTo>
                    <a:lnTo>
                      <a:pt x="9" y="18"/>
                    </a:lnTo>
                    <a:lnTo>
                      <a:pt x="10" y="15"/>
                    </a:lnTo>
                    <a:lnTo>
                      <a:pt x="8" y="9"/>
                    </a:lnTo>
                    <a:lnTo>
                      <a:pt x="8" y="4"/>
                    </a:lnTo>
                    <a:lnTo>
                      <a:pt x="6" y="4"/>
                    </a:lnTo>
                    <a:lnTo>
                      <a:pt x="2" y="0"/>
                    </a:lnTo>
                    <a:lnTo>
                      <a:pt x="0" y="0"/>
                    </a:lnTo>
                    <a:lnTo>
                      <a:pt x="0" y="2"/>
                    </a:lnTo>
                    <a:lnTo>
                      <a:pt x="5" y="8"/>
                    </a:lnTo>
                    <a:lnTo>
                      <a:pt x="2" y="7"/>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0" name="Freeform 1189">
                <a:extLst>
                  <a:ext uri="{FF2B5EF4-FFF2-40B4-BE49-F238E27FC236}">
                    <a16:creationId xmlns:a16="http://schemas.microsoft.com/office/drawing/2014/main" id="{68657DFF-03A6-8A4C-B774-736EB32FC909}"/>
                  </a:ext>
                </a:extLst>
              </p:cNvPr>
              <p:cNvSpPr>
                <a:spLocks/>
              </p:cNvSpPr>
              <p:nvPr/>
            </p:nvSpPr>
            <p:spPr bwMode="auto">
              <a:xfrm>
                <a:off x="2086" y="1094"/>
                <a:ext cx="8" cy="19"/>
              </a:xfrm>
              <a:custGeom>
                <a:avLst/>
                <a:gdLst>
                  <a:gd name="T0" fmla="*/ 2 w 8"/>
                  <a:gd name="T1" fmla="*/ 16 h 19"/>
                  <a:gd name="T2" fmla="*/ 0 w 8"/>
                  <a:gd name="T3" fmla="*/ 18 h 19"/>
                  <a:gd name="T4" fmla="*/ 3 w 8"/>
                  <a:gd name="T5" fmla="*/ 19 h 19"/>
                  <a:gd name="T6" fmla="*/ 7 w 8"/>
                  <a:gd name="T7" fmla="*/ 17 h 19"/>
                  <a:gd name="T8" fmla="*/ 6 w 8"/>
                  <a:gd name="T9" fmla="*/ 15 h 19"/>
                  <a:gd name="T10" fmla="*/ 8 w 8"/>
                  <a:gd name="T11" fmla="*/ 12 h 19"/>
                  <a:gd name="T12" fmla="*/ 8 w 8"/>
                  <a:gd name="T13" fmla="*/ 4 h 19"/>
                  <a:gd name="T14" fmla="*/ 7 w 8"/>
                  <a:gd name="T15" fmla="*/ 0 h 19"/>
                  <a:gd name="T16" fmla="*/ 5 w 8"/>
                  <a:gd name="T17" fmla="*/ 1 h 19"/>
                  <a:gd name="T18" fmla="*/ 5 w 8"/>
                  <a:gd name="T19" fmla="*/ 3 h 19"/>
                  <a:gd name="T20" fmla="*/ 3 w 8"/>
                  <a:gd name="T21" fmla="*/ 2 h 19"/>
                  <a:gd name="T22" fmla="*/ 2 w 8"/>
                  <a:gd name="T23" fmla="*/ 4 h 19"/>
                  <a:gd name="T24" fmla="*/ 2 w 8"/>
                  <a:gd name="T25" fmla="*/ 11 h 19"/>
                  <a:gd name="T26" fmla="*/ 3 w 8"/>
                  <a:gd name="T27" fmla="*/ 14 h 19"/>
                  <a:gd name="T28" fmla="*/ 2 w 8"/>
                  <a:gd name="T2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2" y="16"/>
                    </a:moveTo>
                    <a:lnTo>
                      <a:pt x="0" y="18"/>
                    </a:lnTo>
                    <a:lnTo>
                      <a:pt x="3" y="19"/>
                    </a:lnTo>
                    <a:lnTo>
                      <a:pt x="7" y="17"/>
                    </a:lnTo>
                    <a:lnTo>
                      <a:pt x="6" y="15"/>
                    </a:lnTo>
                    <a:lnTo>
                      <a:pt x="8" y="12"/>
                    </a:lnTo>
                    <a:lnTo>
                      <a:pt x="8" y="4"/>
                    </a:lnTo>
                    <a:lnTo>
                      <a:pt x="7" y="0"/>
                    </a:lnTo>
                    <a:lnTo>
                      <a:pt x="5" y="1"/>
                    </a:lnTo>
                    <a:lnTo>
                      <a:pt x="5" y="3"/>
                    </a:lnTo>
                    <a:lnTo>
                      <a:pt x="3" y="2"/>
                    </a:lnTo>
                    <a:lnTo>
                      <a:pt x="2" y="4"/>
                    </a:lnTo>
                    <a:lnTo>
                      <a:pt x="2" y="11"/>
                    </a:lnTo>
                    <a:lnTo>
                      <a:pt x="3" y="14"/>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1" name="Freeform 1190">
                <a:extLst>
                  <a:ext uri="{FF2B5EF4-FFF2-40B4-BE49-F238E27FC236}">
                    <a16:creationId xmlns:a16="http://schemas.microsoft.com/office/drawing/2014/main" id="{B7AEEF41-C649-1B4E-93CA-2B00FD0F34A6}"/>
                  </a:ext>
                </a:extLst>
              </p:cNvPr>
              <p:cNvSpPr>
                <a:spLocks/>
              </p:cNvSpPr>
              <p:nvPr/>
            </p:nvSpPr>
            <p:spPr bwMode="auto">
              <a:xfrm>
                <a:off x="2689" y="1460"/>
                <a:ext cx="11" cy="12"/>
              </a:xfrm>
              <a:custGeom>
                <a:avLst/>
                <a:gdLst>
                  <a:gd name="T0" fmla="*/ 1 w 11"/>
                  <a:gd name="T1" fmla="*/ 4 h 12"/>
                  <a:gd name="T2" fmla="*/ 2 w 11"/>
                  <a:gd name="T3" fmla="*/ 5 h 12"/>
                  <a:gd name="T4" fmla="*/ 3 w 11"/>
                  <a:gd name="T5" fmla="*/ 6 h 12"/>
                  <a:gd name="T6" fmla="*/ 5 w 11"/>
                  <a:gd name="T7" fmla="*/ 8 h 12"/>
                  <a:gd name="T8" fmla="*/ 5 w 11"/>
                  <a:gd name="T9" fmla="*/ 10 h 12"/>
                  <a:gd name="T10" fmla="*/ 5 w 11"/>
                  <a:gd name="T11" fmla="*/ 11 h 12"/>
                  <a:gd name="T12" fmla="*/ 7 w 11"/>
                  <a:gd name="T13" fmla="*/ 11 h 12"/>
                  <a:gd name="T14" fmla="*/ 8 w 11"/>
                  <a:gd name="T15" fmla="*/ 12 h 12"/>
                  <a:gd name="T16" fmla="*/ 9 w 11"/>
                  <a:gd name="T17" fmla="*/ 12 h 12"/>
                  <a:gd name="T18" fmla="*/ 9 w 11"/>
                  <a:gd name="T19" fmla="*/ 10 h 12"/>
                  <a:gd name="T20" fmla="*/ 10 w 11"/>
                  <a:gd name="T21" fmla="*/ 10 h 12"/>
                  <a:gd name="T22" fmla="*/ 11 w 11"/>
                  <a:gd name="T23" fmla="*/ 9 h 12"/>
                  <a:gd name="T24" fmla="*/ 9 w 11"/>
                  <a:gd name="T25" fmla="*/ 7 h 12"/>
                  <a:gd name="T26" fmla="*/ 10 w 11"/>
                  <a:gd name="T27" fmla="*/ 6 h 12"/>
                  <a:gd name="T28" fmla="*/ 10 w 11"/>
                  <a:gd name="T29" fmla="*/ 5 h 12"/>
                  <a:gd name="T30" fmla="*/ 8 w 11"/>
                  <a:gd name="T31" fmla="*/ 3 h 12"/>
                  <a:gd name="T32" fmla="*/ 6 w 11"/>
                  <a:gd name="T33" fmla="*/ 3 h 12"/>
                  <a:gd name="T34" fmla="*/ 5 w 11"/>
                  <a:gd name="T35" fmla="*/ 2 h 12"/>
                  <a:gd name="T36" fmla="*/ 5 w 11"/>
                  <a:gd name="T37" fmla="*/ 1 h 12"/>
                  <a:gd name="T38" fmla="*/ 4 w 11"/>
                  <a:gd name="T39" fmla="*/ 1 h 12"/>
                  <a:gd name="T40" fmla="*/ 2 w 11"/>
                  <a:gd name="T41" fmla="*/ 0 h 12"/>
                  <a:gd name="T42" fmla="*/ 1 w 11"/>
                  <a:gd name="T43" fmla="*/ 1 h 12"/>
                  <a:gd name="T44" fmla="*/ 0 w 11"/>
                  <a:gd name="T45" fmla="*/ 2 h 12"/>
                  <a:gd name="T46" fmla="*/ 1 w 11"/>
                  <a:gd name="T47" fmla="*/ 4 h 12"/>
                  <a:gd name="T48" fmla="*/ 1 w 11"/>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1" y="4"/>
                    </a:moveTo>
                    <a:lnTo>
                      <a:pt x="2" y="5"/>
                    </a:lnTo>
                    <a:lnTo>
                      <a:pt x="3" y="6"/>
                    </a:lnTo>
                    <a:lnTo>
                      <a:pt x="5" y="8"/>
                    </a:lnTo>
                    <a:lnTo>
                      <a:pt x="5" y="10"/>
                    </a:lnTo>
                    <a:lnTo>
                      <a:pt x="5" y="11"/>
                    </a:lnTo>
                    <a:lnTo>
                      <a:pt x="7" y="11"/>
                    </a:lnTo>
                    <a:lnTo>
                      <a:pt x="8" y="12"/>
                    </a:lnTo>
                    <a:lnTo>
                      <a:pt x="9" y="12"/>
                    </a:lnTo>
                    <a:lnTo>
                      <a:pt x="9" y="10"/>
                    </a:lnTo>
                    <a:lnTo>
                      <a:pt x="10" y="10"/>
                    </a:lnTo>
                    <a:lnTo>
                      <a:pt x="11" y="9"/>
                    </a:lnTo>
                    <a:lnTo>
                      <a:pt x="9" y="7"/>
                    </a:lnTo>
                    <a:lnTo>
                      <a:pt x="10" y="6"/>
                    </a:lnTo>
                    <a:lnTo>
                      <a:pt x="10" y="5"/>
                    </a:lnTo>
                    <a:lnTo>
                      <a:pt x="8" y="3"/>
                    </a:lnTo>
                    <a:lnTo>
                      <a:pt x="6" y="3"/>
                    </a:lnTo>
                    <a:lnTo>
                      <a:pt x="5" y="2"/>
                    </a:lnTo>
                    <a:lnTo>
                      <a:pt x="5" y="1"/>
                    </a:lnTo>
                    <a:lnTo>
                      <a:pt x="4" y="1"/>
                    </a:lnTo>
                    <a:lnTo>
                      <a:pt x="2" y="0"/>
                    </a:lnTo>
                    <a:lnTo>
                      <a:pt x="1" y="1"/>
                    </a:lnTo>
                    <a:lnTo>
                      <a:pt x="0" y="2"/>
                    </a:lnTo>
                    <a:lnTo>
                      <a:pt x="1"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2" name="Freeform 1191">
                <a:extLst>
                  <a:ext uri="{FF2B5EF4-FFF2-40B4-BE49-F238E27FC236}">
                    <a16:creationId xmlns:a16="http://schemas.microsoft.com/office/drawing/2014/main" id="{8837B250-352C-3748-947E-30014106F356}"/>
                  </a:ext>
                </a:extLst>
              </p:cNvPr>
              <p:cNvSpPr>
                <a:spLocks/>
              </p:cNvSpPr>
              <p:nvPr/>
            </p:nvSpPr>
            <p:spPr bwMode="auto">
              <a:xfrm>
                <a:off x="2692" y="1260"/>
                <a:ext cx="2" cy="2"/>
              </a:xfrm>
              <a:custGeom>
                <a:avLst/>
                <a:gdLst>
                  <a:gd name="T0" fmla="*/ 2 w 2"/>
                  <a:gd name="T1" fmla="*/ 2 h 2"/>
                  <a:gd name="T2" fmla="*/ 2 w 2"/>
                  <a:gd name="T3" fmla="*/ 1 h 2"/>
                  <a:gd name="T4" fmla="*/ 2 w 2"/>
                  <a:gd name="T5" fmla="*/ 1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1"/>
                    </a:ln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3" name="Freeform 1192">
                <a:extLst>
                  <a:ext uri="{FF2B5EF4-FFF2-40B4-BE49-F238E27FC236}">
                    <a16:creationId xmlns:a16="http://schemas.microsoft.com/office/drawing/2014/main" id="{D98A9C4F-AE05-6C42-87B1-0DDCF64ABDE0}"/>
                  </a:ext>
                </a:extLst>
              </p:cNvPr>
              <p:cNvSpPr>
                <a:spLocks/>
              </p:cNvSpPr>
              <p:nvPr/>
            </p:nvSpPr>
            <p:spPr bwMode="auto">
              <a:xfrm>
                <a:off x="2694" y="1264"/>
                <a:ext cx="5" cy="3"/>
              </a:xfrm>
              <a:custGeom>
                <a:avLst/>
                <a:gdLst>
                  <a:gd name="T0" fmla="*/ 0 w 5"/>
                  <a:gd name="T1" fmla="*/ 1 h 3"/>
                  <a:gd name="T2" fmla="*/ 1 w 5"/>
                  <a:gd name="T3" fmla="*/ 2 h 3"/>
                  <a:gd name="T4" fmla="*/ 3 w 5"/>
                  <a:gd name="T5" fmla="*/ 2 h 3"/>
                  <a:gd name="T6" fmla="*/ 4 w 5"/>
                  <a:gd name="T7" fmla="*/ 3 h 3"/>
                  <a:gd name="T8" fmla="*/ 5 w 5"/>
                  <a:gd name="T9" fmla="*/ 1 h 3"/>
                  <a:gd name="T10" fmla="*/ 3 w 5"/>
                  <a:gd name="T11" fmla="*/ 0 h 3"/>
                  <a:gd name="T12" fmla="*/ 1 w 5"/>
                  <a:gd name="T13" fmla="*/ 0 h 3"/>
                  <a:gd name="T14" fmla="*/ 0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1"/>
                    </a:moveTo>
                    <a:lnTo>
                      <a:pt x="1" y="2"/>
                    </a:lnTo>
                    <a:lnTo>
                      <a:pt x="3" y="2"/>
                    </a:lnTo>
                    <a:lnTo>
                      <a:pt x="4" y="3"/>
                    </a:lnTo>
                    <a:lnTo>
                      <a:pt x="5" y="1"/>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4" name="Freeform 1193">
                <a:extLst>
                  <a:ext uri="{FF2B5EF4-FFF2-40B4-BE49-F238E27FC236}">
                    <a16:creationId xmlns:a16="http://schemas.microsoft.com/office/drawing/2014/main" id="{1D656C1A-FBD3-B449-8252-3C47086A8BA4}"/>
                  </a:ext>
                </a:extLst>
              </p:cNvPr>
              <p:cNvSpPr>
                <a:spLocks/>
              </p:cNvSpPr>
              <p:nvPr/>
            </p:nvSpPr>
            <p:spPr bwMode="auto">
              <a:xfrm>
                <a:off x="2687" y="1248"/>
                <a:ext cx="4" cy="3"/>
              </a:xfrm>
              <a:custGeom>
                <a:avLst/>
                <a:gdLst>
                  <a:gd name="T0" fmla="*/ 2 w 4"/>
                  <a:gd name="T1" fmla="*/ 0 h 3"/>
                  <a:gd name="T2" fmla="*/ 0 w 4"/>
                  <a:gd name="T3" fmla="*/ 0 h 3"/>
                  <a:gd name="T4" fmla="*/ 0 w 4"/>
                  <a:gd name="T5" fmla="*/ 1 h 3"/>
                  <a:gd name="T6" fmla="*/ 0 w 4"/>
                  <a:gd name="T7" fmla="*/ 2 h 3"/>
                  <a:gd name="T8" fmla="*/ 2 w 4"/>
                  <a:gd name="T9" fmla="*/ 3 h 3"/>
                  <a:gd name="T10" fmla="*/ 3 w 4"/>
                  <a:gd name="T11" fmla="*/ 3 h 3"/>
                  <a:gd name="T12" fmla="*/ 4 w 4"/>
                  <a:gd name="T13" fmla="*/ 3 h 3"/>
                  <a:gd name="T14" fmla="*/ 4 w 4"/>
                  <a:gd name="T15" fmla="*/ 2 h 3"/>
                  <a:gd name="T16" fmla="*/ 2 w 4"/>
                  <a:gd name="T17" fmla="*/ 0 h 3"/>
                  <a:gd name="T18" fmla="*/ 2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0"/>
                    </a:moveTo>
                    <a:lnTo>
                      <a:pt x="0" y="0"/>
                    </a:lnTo>
                    <a:lnTo>
                      <a:pt x="0" y="1"/>
                    </a:lnTo>
                    <a:lnTo>
                      <a:pt x="0" y="2"/>
                    </a:lnTo>
                    <a:lnTo>
                      <a:pt x="2" y="3"/>
                    </a:lnTo>
                    <a:lnTo>
                      <a:pt x="3" y="3"/>
                    </a:lnTo>
                    <a:lnTo>
                      <a:pt x="4" y="3"/>
                    </a:lnTo>
                    <a:lnTo>
                      <a:pt x="4" y="2"/>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5" name="Freeform 1194">
                <a:extLst>
                  <a:ext uri="{FF2B5EF4-FFF2-40B4-BE49-F238E27FC236}">
                    <a16:creationId xmlns:a16="http://schemas.microsoft.com/office/drawing/2014/main" id="{E9D56524-F290-6242-BC33-54F75C720CC8}"/>
                  </a:ext>
                </a:extLst>
              </p:cNvPr>
              <p:cNvSpPr>
                <a:spLocks/>
              </p:cNvSpPr>
              <p:nvPr/>
            </p:nvSpPr>
            <p:spPr bwMode="auto">
              <a:xfrm>
                <a:off x="2697" y="126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6" name="Freeform 1195">
                <a:extLst>
                  <a:ext uri="{FF2B5EF4-FFF2-40B4-BE49-F238E27FC236}">
                    <a16:creationId xmlns:a16="http://schemas.microsoft.com/office/drawing/2014/main" id="{C459429E-4816-BA45-87A3-F5CEADFF4580}"/>
                  </a:ext>
                </a:extLst>
              </p:cNvPr>
              <p:cNvSpPr>
                <a:spLocks/>
              </p:cNvSpPr>
              <p:nvPr/>
            </p:nvSpPr>
            <p:spPr bwMode="auto">
              <a:xfrm>
                <a:off x="2677" y="1244"/>
                <a:ext cx="3" cy="4"/>
              </a:xfrm>
              <a:custGeom>
                <a:avLst/>
                <a:gdLst>
                  <a:gd name="T0" fmla="*/ 0 w 3"/>
                  <a:gd name="T1" fmla="*/ 0 h 4"/>
                  <a:gd name="T2" fmla="*/ 0 w 3"/>
                  <a:gd name="T3" fmla="*/ 4 h 4"/>
                  <a:gd name="T4" fmla="*/ 3 w 3"/>
                  <a:gd name="T5" fmla="*/ 4 h 4"/>
                  <a:gd name="T6" fmla="*/ 3 w 3"/>
                  <a:gd name="T7" fmla="*/ 3 h 4"/>
                  <a:gd name="T8" fmla="*/ 3 w 3"/>
                  <a:gd name="T9" fmla="*/ 1 h 4"/>
                  <a:gd name="T10" fmla="*/ 1 w 3"/>
                  <a:gd name="T11" fmla="*/ 1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0" y="4"/>
                    </a:lnTo>
                    <a:lnTo>
                      <a:pt x="3" y="4"/>
                    </a:lnTo>
                    <a:lnTo>
                      <a:pt x="3" y="3"/>
                    </a:lnTo>
                    <a:lnTo>
                      <a:pt x="3"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7" name="Freeform 1196">
                <a:extLst>
                  <a:ext uri="{FF2B5EF4-FFF2-40B4-BE49-F238E27FC236}">
                    <a16:creationId xmlns:a16="http://schemas.microsoft.com/office/drawing/2014/main" id="{BD4540E5-E082-634D-8939-8A30B8DEDD58}"/>
                  </a:ext>
                </a:extLst>
              </p:cNvPr>
              <p:cNvSpPr>
                <a:spLocks/>
              </p:cNvSpPr>
              <p:nvPr/>
            </p:nvSpPr>
            <p:spPr bwMode="auto">
              <a:xfrm>
                <a:off x="2673" y="1464"/>
                <a:ext cx="12" cy="15"/>
              </a:xfrm>
              <a:custGeom>
                <a:avLst/>
                <a:gdLst>
                  <a:gd name="T0" fmla="*/ 12 w 12"/>
                  <a:gd name="T1" fmla="*/ 5 h 15"/>
                  <a:gd name="T2" fmla="*/ 10 w 12"/>
                  <a:gd name="T3" fmla="*/ 4 h 15"/>
                  <a:gd name="T4" fmla="*/ 8 w 12"/>
                  <a:gd name="T5" fmla="*/ 3 h 15"/>
                  <a:gd name="T6" fmla="*/ 7 w 12"/>
                  <a:gd name="T7" fmla="*/ 1 h 15"/>
                  <a:gd name="T8" fmla="*/ 5 w 12"/>
                  <a:gd name="T9" fmla="*/ 0 h 15"/>
                  <a:gd name="T10" fmla="*/ 4 w 12"/>
                  <a:gd name="T11" fmla="*/ 1 h 15"/>
                  <a:gd name="T12" fmla="*/ 1 w 12"/>
                  <a:gd name="T13" fmla="*/ 1 h 15"/>
                  <a:gd name="T14" fmla="*/ 0 w 12"/>
                  <a:gd name="T15" fmla="*/ 0 h 15"/>
                  <a:gd name="T16" fmla="*/ 0 w 12"/>
                  <a:gd name="T17" fmla="*/ 1 h 15"/>
                  <a:gd name="T18" fmla="*/ 0 w 12"/>
                  <a:gd name="T19" fmla="*/ 5 h 15"/>
                  <a:gd name="T20" fmla="*/ 2 w 12"/>
                  <a:gd name="T21" fmla="*/ 7 h 15"/>
                  <a:gd name="T22" fmla="*/ 4 w 12"/>
                  <a:gd name="T23" fmla="*/ 10 h 15"/>
                  <a:gd name="T24" fmla="*/ 4 w 12"/>
                  <a:gd name="T25" fmla="*/ 11 h 15"/>
                  <a:gd name="T26" fmla="*/ 5 w 12"/>
                  <a:gd name="T27" fmla="*/ 14 h 15"/>
                  <a:gd name="T28" fmla="*/ 6 w 12"/>
                  <a:gd name="T29" fmla="*/ 15 h 15"/>
                  <a:gd name="T30" fmla="*/ 8 w 12"/>
                  <a:gd name="T31" fmla="*/ 14 h 15"/>
                  <a:gd name="T32" fmla="*/ 10 w 12"/>
                  <a:gd name="T33" fmla="*/ 13 h 15"/>
                  <a:gd name="T34" fmla="*/ 11 w 12"/>
                  <a:gd name="T35" fmla="*/ 13 h 15"/>
                  <a:gd name="T36" fmla="*/ 12 w 12"/>
                  <a:gd name="T37" fmla="*/ 11 h 15"/>
                  <a:gd name="T38" fmla="*/ 12 w 12"/>
                  <a:gd name="T39" fmla="*/ 10 h 15"/>
                  <a:gd name="T40" fmla="*/ 12 w 12"/>
                  <a:gd name="T41" fmla="*/ 9 h 15"/>
                  <a:gd name="T42" fmla="*/ 12 w 12"/>
                  <a:gd name="T4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5">
                    <a:moveTo>
                      <a:pt x="12" y="5"/>
                    </a:moveTo>
                    <a:lnTo>
                      <a:pt x="10" y="4"/>
                    </a:lnTo>
                    <a:lnTo>
                      <a:pt x="8" y="3"/>
                    </a:lnTo>
                    <a:lnTo>
                      <a:pt x="7" y="1"/>
                    </a:lnTo>
                    <a:lnTo>
                      <a:pt x="5" y="0"/>
                    </a:lnTo>
                    <a:lnTo>
                      <a:pt x="4" y="1"/>
                    </a:lnTo>
                    <a:lnTo>
                      <a:pt x="1" y="1"/>
                    </a:lnTo>
                    <a:lnTo>
                      <a:pt x="0" y="0"/>
                    </a:lnTo>
                    <a:lnTo>
                      <a:pt x="0" y="1"/>
                    </a:lnTo>
                    <a:lnTo>
                      <a:pt x="0" y="5"/>
                    </a:lnTo>
                    <a:lnTo>
                      <a:pt x="2" y="7"/>
                    </a:lnTo>
                    <a:lnTo>
                      <a:pt x="4" y="10"/>
                    </a:lnTo>
                    <a:lnTo>
                      <a:pt x="4" y="11"/>
                    </a:lnTo>
                    <a:lnTo>
                      <a:pt x="5" y="14"/>
                    </a:lnTo>
                    <a:lnTo>
                      <a:pt x="6" y="15"/>
                    </a:lnTo>
                    <a:lnTo>
                      <a:pt x="8" y="14"/>
                    </a:lnTo>
                    <a:lnTo>
                      <a:pt x="10" y="13"/>
                    </a:lnTo>
                    <a:lnTo>
                      <a:pt x="11" y="13"/>
                    </a:lnTo>
                    <a:lnTo>
                      <a:pt x="12" y="11"/>
                    </a:lnTo>
                    <a:lnTo>
                      <a:pt x="12" y="10"/>
                    </a:lnTo>
                    <a:lnTo>
                      <a:pt x="12" y="9"/>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8" name="Freeform 1197">
                <a:extLst>
                  <a:ext uri="{FF2B5EF4-FFF2-40B4-BE49-F238E27FC236}">
                    <a16:creationId xmlns:a16="http://schemas.microsoft.com/office/drawing/2014/main" id="{0A1A0D77-ACBE-7744-8E71-729B5FC19929}"/>
                  </a:ext>
                </a:extLst>
              </p:cNvPr>
              <p:cNvSpPr>
                <a:spLocks/>
              </p:cNvSpPr>
              <p:nvPr/>
            </p:nvSpPr>
            <p:spPr bwMode="auto">
              <a:xfrm>
                <a:off x="2593" y="1244"/>
                <a:ext cx="3" cy="7"/>
              </a:xfrm>
              <a:custGeom>
                <a:avLst/>
                <a:gdLst>
                  <a:gd name="T0" fmla="*/ 2 w 3"/>
                  <a:gd name="T1" fmla="*/ 7 h 7"/>
                  <a:gd name="T2" fmla="*/ 3 w 3"/>
                  <a:gd name="T3" fmla="*/ 6 h 7"/>
                  <a:gd name="T4" fmla="*/ 3 w 3"/>
                  <a:gd name="T5" fmla="*/ 1 h 7"/>
                  <a:gd name="T6" fmla="*/ 2 w 3"/>
                  <a:gd name="T7" fmla="*/ 0 h 7"/>
                  <a:gd name="T8" fmla="*/ 1 w 3"/>
                  <a:gd name="T9" fmla="*/ 0 h 7"/>
                  <a:gd name="T10" fmla="*/ 0 w 3"/>
                  <a:gd name="T11" fmla="*/ 3 h 7"/>
                  <a:gd name="T12" fmla="*/ 1 w 3"/>
                  <a:gd name="T13" fmla="*/ 4 h 7"/>
                  <a:gd name="T14" fmla="*/ 1 w 3"/>
                  <a:gd name="T15" fmla="*/ 7 h 7"/>
                  <a:gd name="T16" fmla="*/ 2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7"/>
                    </a:moveTo>
                    <a:lnTo>
                      <a:pt x="3" y="6"/>
                    </a:lnTo>
                    <a:lnTo>
                      <a:pt x="3" y="1"/>
                    </a:lnTo>
                    <a:lnTo>
                      <a:pt x="2" y="0"/>
                    </a:lnTo>
                    <a:lnTo>
                      <a:pt x="1" y="0"/>
                    </a:lnTo>
                    <a:lnTo>
                      <a:pt x="0" y="3"/>
                    </a:lnTo>
                    <a:lnTo>
                      <a:pt x="1" y="4"/>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9" name="Freeform 1198">
                <a:extLst>
                  <a:ext uri="{FF2B5EF4-FFF2-40B4-BE49-F238E27FC236}">
                    <a16:creationId xmlns:a16="http://schemas.microsoft.com/office/drawing/2014/main" id="{84DD9A7D-76B0-844F-A171-191AC1CFB08A}"/>
                  </a:ext>
                </a:extLst>
              </p:cNvPr>
              <p:cNvSpPr>
                <a:spLocks/>
              </p:cNvSpPr>
              <p:nvPr/>
            </p:nvSpPr>
            <p:spPr bwMode="auto">
              <a:xfrm>
                <a:off x="2597" y="1243"/>
                <a:ext cx="2" cy="5"/>
              </a:xfrm>
              <a:custGeom>
                <a:avLst/>
                <a:gdLst>
                  <a:gd name="T0" fmla="*/ 0 w 2"/>
                  <a:gd name="T1" fmla="*/ 1 h 5"/>
                  <a:gd name="T2" fmla="*/ 0 w 2"/>
                  <a:gd name="T3" fmla="*/ 5 h 5"/>
                  <a:gd name="T4" fmla="*/ 1 w 2"/>
                  <a:gd name="T5" fmla="*/ 4 h 5"/>
                  <a:gd name="T6" fmla="*/ 2 w 2"/>
                  <a:gd name="T7" fmla="*/ 4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5"/>
                    </a:lnTo>
                    <a:lnTo>
                      <a:pt x="1"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0" name="Freeform 1199">
                <a:extLst>
                  <a:ext uri="{FF2B5EF4-FFF2-40B4-BE49-F238E27FC236}">
                    <a16:creationId xmlns:a16="http://schemas.microsoft.com/office/drawing/2014/main" id="{56961E49-9657-204F-A65C-7E979085DEBA}"/>
                  </a:ext>
                </a:extLst>
              </p:cNvPr>
              <p:cNvSpPr>
                <a:spLocks/>
              </p:cNvSpPr>
              <p:nvPr/>
            </p:nvSpPr>
            <p:spPr bwMode="auto">
              <a:xfrm>
                <a:off x="2587" y="1224"/>
                <a:ext cx="5" cy="3"/>
              </a:xfrm>
              <a:custGeom>
                <a:avLst/>
                <a:gdLst>
                  <a:gd name="T0" fmla="*/ 0 w 5"/>
                  <a:gd name="T1" fmla="*/ 2 h 3"/>
                  <a:gd name="T2" fmla="*/ 1 w 5"/>
                  <a:gd name="T3" fmla="*/ 3 h 3"/>
                  <a:gd name="T4" fmla="*/ 3 w 5"/>
                  <a:gd name="T5" fmla="*/ 3 h 3"/>
                  <a:gd name="T6" fmla="*/ 4 w 5"/>
                  <a:gd name="T7" fmla="*/ 3 h 3"/>
                  <a:gd name="T8" fmla="*/ 5 w 5"/>
                  <a:gd name="T9" fmla="*/ 1 h 3"/>
                  <a:gd name="T10" fmla="*/ 3 w 5"/>
                  <a:gd name="T11" fmla="*/ 0 h 3"/>
                  <a:gd name="T12" fmla="*/ 2 w 5"/>
                  <a:gd name="T13" fmla="*/ 0 h 3"/>
                  <a:gd name="T14" fmla="*/ 0 w 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2"/>
                    </a:moveTo>
                    <a:lnTo>
                      <a:pt x="1" y="3"/>
                    </a:lnTo>
                    <a:lnTo>
                      <a:pt x="3" y="3"/>
                    </a:lnTo>
                    <a:lnTo>
                      <a:pt x="4" y="3"/>
                    </a:lnTo>
                    <a:lnTo>
                      <a:pt x="5" y="1"/>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1" name="Freeform 1200">
                <a:extLst>
                  <a:ext uri="{FF2B5EF4-FFF2-40B4-BE49-F238E27FC236}">
                    <a16:creationId xmlns:a16="http://schemas.microsoft.com/office/drawing/2014/main" id="{8E4A3E18-FB08-F94B-8C59-390D4F22ECBB}"/>
                  </a:ext>
                </a:extLst>
              </p:cNvPr>
              <p:cNvSpPr>
                <a:spLocks/>
              </p:cNvSpPr>
              <p:nvPr/>
            </p:nvSpPr>
            <p:spPr bwMode="auto">
              <a:xfrm>
                <a:off x="2760" y="1302"/>
                <a:ext cx="4" cy="14"/>
              </a:xfrm>
              <a:custGeom>
                <a:avLst/>
                <a:gdLst>
                  <a:gd name="T0" fmla="*/ 3 w 4"/>
                  <a:gd name="T1" fmla="*/ 0 h 14"/>
                  <a:gd name="T2" fmla="*/ 1 w 4"/>
                  <a:gd name="T3" fmla="*/ 1 h 14"/>
                  <a:gd name="T4" fmla="*/ 1 w 4"/>
                  <a:gd name="T5" fmla="*/ 4 h 14"/>
                  <a:gd name="T6" fmla="*/ 0 w 4"/>
                  <a:gd name="T7" fmla="*/ 7 h 14"/>
                  <a:gd name="T8" fmla="*/ 0 w 4"/>
                  <a:gd name="T9" fmla="*/ 10 h 14"/>
                  <a:gd name="T10" fmla="*/ 1 w 4"/>
                  <a:gd name="T11" fmla="*/ 11 h 14"/>
                  <a:gd name="T12" fmla="*/ 2 w 4"/>
                  <a:gd name="T13" fmla="*/ 14 h 14"/>
                  <a:gd name="T14" fmla="*/ 3 w 4"/>
                  <a:gd name="T15" fmla="*/ 13 h 14"/>
                  <a:gd name="T16" fmla="*/ 4 w 4"/>
                  <a:gd name="T17" fmla="*/ 12 h 14"/>
                  <a:gd name="T18" fmla="*/ 3 w 4"/>
                  <a:gd name="T19" fmla="*/ 8 h 14"/>
                  <a:gd name="T20" fmla="*/ 4 w 4"/>
                  <a:gd name="T21" fmla="*/ 3 h 14"/>
                  <a:gd name="T22" fmla="*/ 3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3" y="0"/>
                    </a:moveTo>
                    <a:lnTo>
                      <a:pt x="1" y="1"/>
                    </a:lnTo>
                    <a:lnTo>
                      <a:pt x="1" y="4"/>
                    </a:lnTo>
                    <a:lnTo>
                      <a:pt x="0" y="7"/>
                    </a:lnTo>
                    <a:lnTo>
                      <a:pt x="0" y="10"/>
                    </a:lnTo>
                    <a:lnTo>
                      <a:pt x="1" y="11"/>
                    </a:lnTo>
                    <a:lnTo>
                      <a:pt x="2" y="14"/>
                    </a:lnTo>
                    <a:lnTo>
                      <a:pt x="3" y="13"/>
                    </a:lnTo>
                    <a:lnTo>
                      <a:pt x="4" y="12"/>
                    </a:lnTo>
                    <a:lnTo>
                      <a:pt x="3"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2" name="Freeform 1201">
                <a:extLst>
                  <a:ext uri="{FF2B5EF4-FFF2-40B4-BE49-F238E27FC236}">
                    <a16:creationId xmlns:a16="http://schemas.microsoft.com/office/drawing/2014/main" id="{9EC099AE-952E-2B47-BEBF-C8E0EFB8DB10}"/>
                  </a:ext>
                </a:extLst>
              </p:cNvPr>
              <p:cNvSpPr>
                <a:spLocks/>
              </p:cNvSpPr>
              <p:nvPr/>
            </p:nvSpPr>
            <p:spPr bwMode="auto">
              <a:xfrm>
                <a:off x="2641" y="1224"/>
                <a:ext cx="10" cy="9"/>
              </a:xfrm>
              <a:custGeom>
                <a:avLst/>
                <a:gdLst>
                  <a:gd name="T0" fmla="*/ 7 w 13"/>
                  <a:gd name="T1" fmla="*/ 1 h 11"/>
                  <a:gd name="T2" fmla="*/ 4 w 13"/>
                  <a:gd name="T3" fmla="*/ 0 h 11"/>
                  <a:gd name="T4" fmla="*/ 3 w 13"/>
                  <a:gd name="T5" fmla="*/ 2 h 11"/>
                  <a:gd name="T6" fmla="*/ 0 w 13"/>
                  <a:gd name="T7" fmla="*/ 3 h 11"/>
                  <a:gd name="T8" fmla="*/ 1 w 13"/>
                  <a:gd name="T9" fmla="*/ 4 h 11"/>
                  <a:gd name="T10" fmla="*/ 1 w 13"/>
                  <a:gd name="T11" fmla="*/ 8 h 11"/>
                  <a:gd name="T12" fmla="*/ 3 w 13"/>
                  <a:gd name="T13" fmla="*/ 9 h 11"/>
                  <a:gd name="T14" fmla="*/ 4 w 13"/>
                  <a:gd name="T15" fmla="*/ 7 h 11"/>
                  <a:gd name="T16" fmla="*/ 6 w 13"/>
                  <a:gd name="T17" fmla="*/ 9 h 11"/>
                  <a:gd name="T18" fmla="*/ 9 w 13"/>
                  <a:gd name="T19" fmla="*/ 9 h 11"/>
                  <a:gd name="T20" fmla="*/ 10 w 13"/>
                  <a:gd name="T21" fmla="*/ 11 h 11"/>
                  <a:gd name="T22" fmla="*/ 12 w 13"/>
                  <a:gd name="T23" fmla="*/ 11 h 11"/>
                  <a:gd name="T24" fmla="*/ 13 w 13"/>
                  <a:gd name="T25" fmla="*/ 8 h 11"/>
                  <a:gd name="T26" fmla="*/ 13 w 13"/>
                  <a:gd name="T27" fmla="*/ 5 h 11"/>
                  <a:gd name="T28" fmla="*/ 9 w 13"/>
                  <a:gd name="T29" fmla="*/ 4 h 11"/>
                  <a:gd name="T30" fmla="*/ 7 w 13"/>
                  <a:gd name="T3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1">
                    <a:moveTo>
                      <a:pt x="7" y="1"/>
                    </a:moveTo>
                    <a:cubicBezTo>
                      <a:pt x="4" y="0"/>
                      <a:pt x="4" y="0"/>
                      <a:pt x="4" y="0"/>
                    </a:cubicBezTo>
                    <a:cubicBezTo>
                      <a:pt x="3" y="2"/>
                      <a:pt x="3" y="2"/>
                      <a:pt x="3" y="2"/>
                    </a:cubicBezTo>
                    <a:cubicBezTo>
                      <a:pt x="0" y="3"/>
                      <a:pt x="0" y="3"/>
                      <a:pt x="0" y="3"/>
                    </a:cubicBezTo>
                    <a:cubicBezTo>
                      <a:pt x="1" y="4"/>
                      <a:pt x="1" y="4"/>
                      <a:pt x="1" y="4"/>
                    </a:cubicBezTo>
                    <a:cubicBezTo>
                      <a:pt x="1" y="8"/>
                      <a:pt x="1" y="8"/>
                      <a:pt x="1" y="8"/>
                    </a:cubicBezTo>
                    <a:cubicBezTo>
                      <a:pt x="3" y="9"/>
                      <a:pt x="3" y="9"/>
                      <a:pt x="3" y="9"/>
                    </a:cubicBezTo>
                    <a:cubicBezTo>
                      <a:pt x="4" y="7"/>
                      <a:pt x="4" y="7"/>
                      <a:pt x="4" y="7"/>
                    </a:cubicBezTo>
                    <a:cubicBezTo>
                      <a:pt x="6" y="9"/>
                      <a:pt x="6" y="9"/>
                      <a:pt x="6" y="9"/>
                    </a:cubicBezTo>
                    <a:cubicBezTo>
                      <a:pt x="9" y="9"/>
                      <a:pt x="9" y="9"/>
                      <a:pt x="9" y="9"/>
                    </a:cubicBezTo>
                    <a:cubicBezTo>
                      <a:pt x="10" y="11"/>
                      <a:pt x="10" y="11"/>
                      <a:pt x="10" y="11"/>
                    </a:cubicBezTo>
                    <a:cubicBezTo>
                      <a:pt x="10" y="11"/>
                      <a:pt x="12" y="11"/>
                      <a:pt x="12" y="11"/>
                    </a:cubicBezTo>
                    <a:cubicBezTo>
                      <a:pt x="13" y="8"/>
                      <a:pt x="13" y="8"/>
                      <a:pt x="13" y="8"/>
                    </a:cubicBezTo>
                    <a:cubicBezTo>
                      <a:pt x="13" y="5"/>
                      <a:pt x="13" y="5"/>
                      <a:pt x="13" y="5"/>
                    </a:cubicBezTo>
                    <a:cubicBezTo>
                      <a:pt x="9" y="4"/>
                      <a:pt x="9" y="4"/>
                      <a:pt x="9" y="4"/>
                    </a:cubicBez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3" name="Freeform 1202">
                <a:extLst>
                  <a:ext uri="{FF2B5EF4-FFF2-40B4-BE49-F238E27FC236}">
                    <a16:creationId xmlns:a16="http://schemas.microsoft.com/office/drawing/2014/main" id="{7626E84F-170E-0740-89F1-ED8601984966}"/>
                  </a:ext>
                </a:extLst>
              </p:cNvPr>
              <p:cNvSpPr>
                <a:spLocks/>
              </p:cNvSpPr>
              <p:nvPr/>
            </p:nvSpPr>
            <p:spPr bwMode="auto">
              <a:xfrm>
                <a:off x="1957" y="1691"/>
                <a:ext cx="11" cy="10"/>
              </a:xfrm>
              <a:custGeom>
                <a:avLst/>
                <a:gdLst>
                  <a:gd name="T0" fmla="*/ 6 w 11"/>
                  <a:gd name="T1" fmla="*/ 6 h 10"/>
                  <a:gd name="T2" fmla="*/ 11 w 11"/>
                  <a:gd name="T3" fmla="*/ 2 h 10"/>
                  <a:gd name="T4" fmla="*/ 11 w 11"/>
                  <a:gd name="T5" fmla="*/ 0 h 10"/>
                  <a:gd name="T6" fmla="*/ 7 w 11"/>
                  <a:gd name="T7" fmla="*/ 2 h 10"/>
                  <a:gd name="T8" fmla="*/ 6 w 11"/>
                  <a:gd name="T9" fmla="*/ 5 h 10"/>
                  <a:gd name="T10" fmla="*/ 3 w 11"/>
                  <a:gd name="T11" fmla="*/ 5 h 10"/>
                  <a:gd name="T12" fmla="*/ 0 w 11"/>
                  <a:gd name="T13" fmla="*/ 10 h 10"/>
                  <a:gd name="T14" fmla="*/ 2 w 11"/>
                  <a:gd name="T15" fmla="*/ 10 h 10"/>
                  <a:gd name="T16" fmla="*/ 5 w 11"/>
                  <a:gd name="T17" fmla="*/ 7 h 10"/>
                  <a:gd name="T18" fmla="*/ 6 w 11"/>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6" y="6"/>
                    </a:moveTo>
                    <a:lnTo>
                      <a:pt x="11" y="2"/>
                    </a:lnTo>
                    <a:lnTo>
                      <a:pt x="11" y="0"/>
                    </a:lnTo>
                    <a:lnTo>
                      <a:pt x="7" y="2"/>
                    </a:lnTo>
                    <a:lnTo>
                      <a:pt x="6" y="5"/>
                    </a:lnTo>
                    <a:lnTo>
                      <a:pt x="3" y="5"/>
                    </a:lnTo>
                    <a:lnTo>
                      <a:pt x="0" y="10"/>
                    </a:lnTo>
                    <a:lnTo>
                      <a:pt x="2" y="10"/>
                    </a:lnTo>
                    <a:lnTo>
                      <a:pt x="5" y="7"/>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4" name="Freeform 1203">
                <a:extLst>
                  <a:ext uri="{FF2B5EF4-FFF2-40B4-BE49-F238E27FC236}">
                    <a16:creationId xmlns:a16="http://schemas.microsoft.com/office/drawing/2014/main" id="{1FB2E4D0-C818-A944-9BD4-E6D77FA74F0E}"/>
                  </a:ext>
                </a:extLst>
              </p:cNvPr>
              <p:cNvSpPr>
                <a:spLocks/>
              </p:cNvSpPr>
              <p:nvPr/>
            </p:nvSpPr>
            <p:spPr bwMode="auto">
              <a:xfrm>
                <a:off x="2769" y="1315"/>
                <a:ext cx="2" cy="4"/>
              </a:xfrm>
              <a:custGeom>
                <a:avLst/>
                <a:gdLst>
                  <a:gd name="T0" fmla="*/ 2 w 2"/>
                  <a:gd name="T1" fmla="*/ 3 h 4"/>
                  <a:gd name="T2" fmla="*/ 2 w 2"/>
                  <a:gd name="T3" fmla="*/ 0 h 4"/>
                  <a:gd name="T4" fmla="*/ 1 w 2"/>
                  <a:gd name="T5" fmla="*/ 0 h 4"/>
                  <a:gd name="T6" fmla="*/ 0 w 2"/>
                  <a:gd name="T7" fmla="*/ 2 h 4"/>
                  <a:gd name="T8" fmla="*/ 1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0"/>
                    </a:lnTo>
                    <a:lnTo>
                      <a:pt x="1" y="0"/>
                    </a:lnTo>
                    <a:lnTo>
                      <a:pt x="0" y="2"/>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5" name="Freeform 1204">
                <a:extLst>
                  <a:ext uri="{FF2B5EF4-FFF2-40B4-BE49-F238E27FC236}">
                    <a16:creationId xmlns:a16="http://schemas.microsoft.com/office/drawing/2014/main" id="{50D5968A-05F4-FE44-B38E-06347C16C983}"/>
                  </a:ext>
                </a:extLst>
              </p:cNvPr>
              <p:cNvSpPr>
                <a:spLocks/>
              </p:cNvSpPr>
              <p:nvPr/>
            </p:nvSpPr>
            <p:spPr bwMode="auto">
              <a:xfrm>
                <a:off x="2683" y="1248"/>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6" name="Freeform 1205">
                <a:extLst>
                  <a:ext uri="{FF2B5EF4-FFF2-40B4-BE49-F238E27FC236}">
                    <a16:creationId xmlns:a16="http://schemas.microsoft.com/office/drawing/2014/main" id="{6685BF9A-9C5B-BA4C-BE4B-6EA477D6C130}"/>
                  </a:ext>
                </a:extLst>
              </p:cNvPr>
              <p:cNvSpPr>
                <a:spLocks/>
              </p:cNvSpPr>
              <p:nvPr/>
            </p:nvSpPr>
            <p:spPr bwMode="auto">
              <a:xfrm>
                <a:off x="2491" y="1204"/>
                <a:ext cx="47" cy="58"/>
              </a:xfrm>
              <a:custGeom>
                <a:avLst/>
                <a:gdLst>
                  <a:gd name="T0" fmla="*/ 16 w 47"/>
                  <a:gd name="T1" fmla="*/ 47 h 58"/>
                  <a:gd name="T2" fmla="*/ 19 w 47"/>
                  <a:gd name="T3" fmla="*/ 48 h 58"/>
                  <a:gd name="T4" fmla="*/ 20 w 47"/>
                  <a:gd name="T5" fmla="*/ 53 h 58"/>
                  <a:gd name="T6" fmla="*/ 22 w 47"/>
                  <a:gd name="T7" fmla="*/ 55 h 58"/>
                  <a:gd name="T8" fmla="*/ 24 w 47"/>
                  <a:gd name="T9" fmla="*/ 51 h 58"/>
                  <a:gd name="T10" fmla="*/ 24 w 47"/>
                  <a:gd name="T11" fmla="*/ 54 h 58"/>
                  <a:gd name="T12" fmla="*/ 28 w 47"/>
                  <a:gd name="T13" fmla="*/ 58 h 58"/>
                  <a:gd name="T14" fmla="*/ 30 w 47"/>
                  <a:gd name="T15" fmla="*/ 57 h 58"/>
                  <a:gd name="T16" fmla="*/ 33 w 47"/>
                  <a:gd name="T17" fmla="*/ 57 h 58"/>
                  <a:gd name="T18" fmla="*/ 36 w 47"/>
                  <a:gd name="T19" fmla="*/ 54 h 58"/>
                  <a:gd name="T20" fmla="*/ 37 w 47"/>
                  <a:gd name="T21" fmla="*/ 54 h 58"/>
                  <a:gd name="T22" fmla="*/ 40 w 47"/>
                  <a:gd name="T23" fmla="*/ 51 h 58"/>
                  <a:gd name="T24" fmla="*/ 42 w 47"/>
                  <a:gd name="T25" fmla="*/ 54 h 58"/>
                  <a:gd name="T26" fmla="*/ 44 w 47"/>
                  <a:gd name="T27" fmla="*/ 52 h 58"/>
                  <a:gd name="T28" fmla="*/ 47 w 47"/>
                  <a:gd name="T29" fmla="*/ 49 h 58"/>
                  <a:gd name="T30" fmla="*/ 47 w 47"/>
                  <a:gd name="T31" fmla="*/ 46 h 58"/>
                  <a:gd name="T32" fmla="*/ 44 w 47"/>
                  <a:gd name="T33" fmla="*/ 47 h 58"/>
                  <a:gd name="T34" fmla="*/ 43 w 47"/>
                  <a:gd name="T35" fmla="*/ 45 h 58"/>
                  <a:gd name="T36" fmla="*/ 45 w 47"/>
                  <a:gd name="T37" fmla="*/ 38 h 58"/>
                  <a:gd name="T38" fmla="*/ 47 w 47"/>
                  <a:gd name="T39" fmla="*/ 35 h 58"/>
                  <a:gd name="T40" fmla="*/ 43 w 47"/>
                  <a:gd name="T41" fmla="*/ 37 h 58"/>
                  <a:gd name="T42" fmla="*/ 41 w 47"/>
                  <a:gd name="T43" fmla="*/ 42 h 58"/>
                  <a:gd name="T44" fmla="*/ 41 w 47"/>
                  <a:gd name="T45" fmla="*/ 39 h 58"/>
                  <a:gd name="T46" fmla="*/ 43 w 47"/>
                  <a:gd name="T47" fmla="*/ 31 h 58"/>
                  <a:gd name="T48" fmla="*/ 41 w 47"/>
                  <a:gd name="T49" fmla="*/ 19 h 58"/>
                  <a:gd name="T50" fmla="*/ 37 w 47"/>
                  <a:gd name="T51" fmla="*/ 16 h 58"/>
                  <a:gd name="T52" fmla="*/ 37 w 47"/>
                  <a:gd name="T53" fmla="*/ 13 h 58"/>
                  <a:gd name="T54" fmla="*/ 36 w 47"/>
                  <a:gd name="T55" fmla="*/ 13 h 58"/>
                  <a:gd name="T56" fmla="*/ 33 w 47"/>
                  <a:gd name="T57" fmla="*/ 16 h 58"/>
                  <a:gd name="T58" fmla="*/ 33 w 47"/>
                  <a:gd name="T59" fmla="*/ 13 h 58"/>
                  <a:gd name="T60" fmla="*/ 36 w 47"/>
                  <a:gd name="T61" fmla="*/ 10 h 58"/>
                  <a:gd name="T62" fmla="*/ 34 w 47"/>
                  <a:gd name="T63" fmla="*/ 6 h 58"/>
                  <a:gd name="T64" fmla="*/ 35 w 47"/>
                  <a:gd name="T65" fmla="*/ 4 h 58"/>
                  <a:gd name="T66" fmla="*/ 35 w 47"/>
                  <a:gd name="T67" fmla="*/ 0 h 58"/>
                  <a:gd name="T68" fmla="*/ 30 w 47"/>
                  <a:gd name="T69" fmla="*/ 2 h 58"/>
                  <a:gd name="T70" fmla="*/ 26 w 47"/>
                  <a:gd name="T71" fmla="*/ 6 h 58"/>
                  <a:gd name="T72" fmla="*/ 25 w 47"/>
                  <a:gd name="T73" fmla="*/ 12 h 58"/>
                  <a:gd name="T74" fmla="*/ 26 w 47"/>
                  <a:gd name="T75" fmla="*/ 17 h 58"/>
                  <a:gd name="T76" fmla="*/ 23 w 47"/>
                  <a:gd name="T77" fmla="*/ 16 h 58"/>
                  <a:gd name="T78" fmla="*/ 23 w 47"/>
                  <a:gd name="T79" fmla="*/ 12 h 58"/>
                  <a:gd name="T80" fmla="*/ 21 w 47"/>
                  <a:gd name="T81" fmla="*/ 11 h 58"/>
                  <a:gd name="T82" fmla="*/ 20 w 47"/>
                  <a:gd name="T83" fmla="*/ 15 h 58"/>
                  <a:gd name="T84" fmla="*/ 19 w 47"/>
                  <a:gd name="T85" fmla="*/ 16 h 58"/>
                  <a:gd name="T86" fmla="*/ 20 w 47"/>
                  <a:gd name="T87" fmla="*/ 19 h 58"/>
                  <a:gd name="T88" fmla="*/ 19 w 47"/>
                  <a:gd name="T89" fmla="*/ 22 h 58"/>
                  <a:gd name="T90" fmla="*/ 16 w 47"/>
                  <a:gd name="T91" fmla="*/ 22 h 58"/>
                  <a:gd name="T92" fmla="*/ 15 w 47"/>
                  <a:gd name="T93" fmla="*/ 24 h 58"/>
                  <a:gd name="T94" fmla="*/ 10 w 47"/>
                  <a:gd name="T95" fmla="*/ 24 h 58"/>
                  <a:gd name="T96" fmla="*/ 9 w 47"/>
                  <a:gd name="T97" fmla="*/ 25 h 58"/>
                  <a:gd name="T98" fmla="*/ 6 w 47"/>
                  <a:gd name="T99" fmla="*/ 24 h 58"/>
                  <a:gd name="T100" fmla="*/ 0 w 47"/>
                  <a:gd name="T101" fmla="*/ 29 h 58"/>
                  <a:gd name="T102" fmla="*/ 1 w 47"/>
                  <a:gd name="T103" fmla="*/ 33 h 58"/>
                  <a:gd name="T104" fmla="*/ 4 w 47"/>
                  <a:gd name="T105" fmla="*/ 37 h 58"/>
                  <a:gd name="T106" fmla="*/ 6 w 47"/>
                  <a:gd name="T107" fmla="*/ 35 h 58"/>
                  <a:gd name="T108" fmla="*/ 5 w 47"/>
                  <a:gd name="T109" fmla="*/ 33 h 58"/>
                  <a:gd name="T110" fmla="*/ 6 w 47"/>
                  <a:gd name="T111" fmla="*/ 31 h 58"/>
                  <a:gd name="T112" fmla="*/ 9 w 47"/>
                  <a:gd name="T113" fmla="*/ 33 h 58"/>
                  <a:gd name="T114" fmla="*/ 8 w 47"/>
                  <a:gd name="T115" fmla="*/ 38 h 58"/>
                  <a:gd name="T116" fmla="*/ 11 w 47"/>
                  <a:gd name="T117" fmla="*/ 41 h 58"/>
                  <a:gd name="T118" fmla="*/ 12 w 47"/>
                  <a:gd name="T119" fmla="*/ 38 h 58"/>
                  <a:gd name="T120" fmla="*/ 13 w 47"/>
                  <a:gd name="T121" fmla="*/ 40 h 58"/>
                  <a:gd name="T122" fmla="*/ 12 w 47"/>
                  <a:gd name="T123" fmla="*/ 43 h 58"/>
                  <a:gd name="T124" fmla="*/ 16 w 47"/>
                  <a:gd name="T1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58">
                    <a:moveTo>
                      <a:pt x="16" y="47"/>
                    </a:moveTo>
                    <a:lnTo>
                      <a:pt x="19" y="48"/>
                    </a:lnTo>
                    <a:lnTo>
                      <a:pt x="20" y="53"/>
                    </a:lnTo>
                    <a:lnTo>
                      <a:pt x="22" y="55"/>
                    </a:lnTo>
                    <a:lnTo>
                      <a:pt x="24" y="51"/>
                    </a:lnTo>
                    <a:lnTo>
                      <a:pt x="24" y="54"/>
                    </a:lnTo>
                    <a:lnTo>
                      <a:pt x="28" y="58"/>
                    </a:lnTo>
                    <a:lnTo>
                      <a:pt x="30" y="57"/>
                    </a:lnTo>
                    <a:lnTo>
                      <a:pt x="33" y="57"/>
                    </a:lnTo>
                    <a:lnTo>
                      <a:pt x="36" y="54"/>
                    </a:lnTo>
                    <a:lnTo>
                      <a:pt x="37" y="54"/>
                    </a:lnTo>
                    <a:lnTo>
                      <a:pt x="40" y="51"/>
                    </a:lnTo>
                    <a:lnTo>
                      <a:pt x="42" y="54"/>
                    </a:lnTo>
                    <a:lnTo>
                      <a:pt x="44" y="52"/>
                    </a:lnTo>
                    <a:lnTo>
                      <a:pt x="47" y="49"/>
                    </a:lnTo>
                    <a:lnTo>
                      <a:pt x="47" y="46"/>
                    </a:lnTo>
                    <a:lnTo>
                      <a:pt x="44" y="47"/>
                    </a:lnTo>
                    <a:lnTo>
                      <a:pt x="43" y="45"/>
                    </a:lnTo>
                    <a:lnTo>
                      <a:pt x="45" y="38"/>
                    </a:lnTo>
                    <a:lnTo>
                      <a:pt x="47" y="35"/>
                    </a:lnTo>
                    <a:lnTo>
                      <a:pt x="43" y="37"/>
                    </a:lnTo>
                    <a:lnTo>
                      <a:pt x="41" y="42"/>
                    </a:lnTo>
                    <a:lnTo>
                      <a:pt x="41" y="39"/>
                    </a:lnTo>
                    <a:lnTo>
                      <a:pt x="43" y="31"/>
                    </a:lnTo>
                    <a:lnTo>
                      <a:pt x="41" y="19"/>
                    </a:lnTo>
                    <a:lnTo>
                      <a:pt x="37" y="16"/>
                    </a:lnTo>
                    <a:lnTo>
                      <a:pt x="37" y="13"/>
                    </a:lnTo>
                    <a:lnTo>
                      <a:pt x="36" y="13"/>
                    </a:lnTo>
                    <a:lnTo>
                      <a:pt x="33" y="16"/>
                    </a:lnTo>
                    <a:lnTo>
                      <a:pt x="33" y="13"/>
                    </a:lnTo>
                    <a:lnTo>
                      <a:pt x="36" y="10"/>
                    </a:lnTo>
                    <a:lnTo>
                      <a:pt x="34" y="6"/>
                    </a:lnTo>
                    <a:lnTo>
                      <a:pt x="35" y="4"/>
                    </a:lnTo>
                    <a:lnTo>
                      <a:pt x="35" y="0"/>
                    </a:lnTo>
                    <a:lnTo>
                      <a:pt x="30" y="2"/>
                    </a:lnTo>
                    <a:lnTo>
                      <a:pt x="26" y="6"/>
                    </a:lnTo>
                    <a:lnTo>
                      <a:pt x="25" y="12"/>
                    </a:lnTo>
                    <a:lnTo>
                      <a:pt x="26" y="17"/>
                    </a:lnTo>
                    <a:lnTo>
                      <a:pt x="23" y="16"/>
                    </a:lnTo>
                    <a:lnTo>
                      <a:pt x="23" y="12"/>
                    </a:lnTo>
                    <a:lnTo>
                      <a:pt x="21" y="11"/>
                    </a:lnTo>
                    <a:lnTo>
                      <a:pt x="20" y="15"/>
                    </a:lnTo>
                    <a:lnTo>
                      <a:pt x="19" y="16"/>
                    </a:lnTo>
                    <a:lnTo>
                      <a:pt x="20" y="19"/>
                    </a:lnTo>
                    <a:lnTo>
                      <a:pt x="19" y="22"/>
                    </a:lnTo>
                    <a:lnTo>
                      <a:pt x="16" y="22"/>
                    </a:lnTo>
                    <a:lnTo>
                      <a:pt x="15" y="24"/>
                    </a:lnTo>
                    <a:lnTo>
                      <a:pt x="10" y="24"/>
                    </a:lnTo>
                    <a:lnTo>
                      <a:pt x="9" y="25"/>
                    </a:lnTo>
                    <a:lnTo>
                      <a:pt x="6" y="24"/>
                    </a:lnTo>
                    <a:lnTo>
                      <a:pt x="0" y="29"/>
                    </a:lnTo>
                    <a:lnTo>
                      <a:pt x="1" y="33"/>
                    </a:lnTo>
                    <a:lnTo>
                      <a:pt x="4" y="37"/>
                    </a:lnTo>
                    <a:lnTo>
                      <a:pt x="6" y="35"/>
                    </a:lnTo>
                    <a:lnTo>
                      <a:pt x="5" y="33"/>
                    </a:lnTo>
                    <a:lnTo>
                      <a:pt x="6" y="31"/>
                    </a:lnTo>
                    <a:lnTo>
                      <a:pt x="9" y="33"/>
                    </a:lnTo>
                    <a:lnTo>
                      <a:pt x="8" y="38"/>
                    </a:lnTo>
                    <a:lnTo>
                      <a:pt x="11" y="41"/>
                    </a:lnTo>
                    <a:lnTo>
                      <a:pt x="12" y="38"/>
                    </a:lnTo>
                    <a:lnTo>
                      <a:pt x="13" y="40"/>
                    </a:lnTo>
                    <a:lnTo>
                      <a:pt x="12" y="43"/>
                    </a:lnTo>
                    <a:lnTo>
                      <a:pt x="1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7" name="Freeform 1206">
                <a:extLst>
                  <a:ext uri="{FF2B5EF4-FFF2-40B4-BE49-F238E27FC236}">
                    <a16:creationId xmlns:a16="http://schemas.microsoft.com/office/drawing/2014/main" id="{2C509A77-8813-9B4E-B8F0-9A4EAABA1700}"/>
                  </a:ext>
                </a:extLst>
              </p:cNvPr>
              <p:cNvSpPr>
                <a:spLocks/>
              </p:cNvSpPr>
              <p:nvPr/>
            </p:nvSpPr>
            <p:spPr bwMode="auto">
              <a:xfrm>
                <a:off x="2304" y="1011"/>
                <a:ext cx="186" cy="218"/>
              </a:xfrm>
              <a:custGeom>
                <a:avLst/>
                <a:gdLst>
                  <a:gd name="T0" fmla="*/ 179 w 186"/>
                  <a:gd name="T1" fmla="*/ 166 h 218"/>
                  <a:gd name="T2" fmla="*/ 170 w 186"/>
                  <a:gd name="T3" fmla="*/ 147 h 218"/>
                  <a:gd name="T4" fmla="*/ 164 w 186"/>
                  <a:gd name="T5" fmla="*/ 120 h 218"/>
                  <a:gd name="T6" fmla="*/ 171 w 186"/>
                  <a:gd name="T7" fmla="*/ 95 h 218"/>
                  <a:gd name="T8" fmla="*/ 180 w 186"/>
                  <a:gd name="T9" fmla="*/ 66 h 218"/>
                  <a:gd name="T10" fmla="*/ 182 w 186"/>
                  <a:gd name="T11" fmla="*/ 42 h 218"/>
                  <a:gd name="T12" fmla="*/ 170 w 186"/>
                  <a:gd name="T13" fmla="*/ 26 h 218"/>
                  <a:gd name="T14" fmla="*/ 158 w 186"/>
                  <a:gd name="T15" fmla="*/ 36 h 218"/>
                  <a:gd name="T16" fmla="*/ 149 w 186"/>
                  <a:gd name="T17" fmla="*/ 68 h 218"/>
                  <a:gd name="T18" fmla="*/ 141 w 186"/>
                  <a:gd name="T19" fmla="*/ 89 h 218"/>
                  <a:gd name="T20" fmla="*/ 137 w 186"/>
                  <a:gd name="T21" fmla="*/ 101 h 218"/>
                  <a:gd name="T22" fmla="*/ 137 w 186"/>
                  <a:gd name="T23" fmla="*/ 77 h 218"/>
                  <a:gd name="T24" fmla="*/ 142 w 186"/>
                  <a:gd name="T25" fmla="*/ 53 h 218"/>
                  <a:gd name="T26" fmla="*/ 131 w 186"/>
                  <a:gd name="T27" fmla="*/ 36 h 218"/>
                  <a:gd name="T28" fmla="*/ 130 w 186"/>
                  <a:gd name="T29" fmla="*/ 48 h 218"/>
                  <a:gd name="T30" fmla="*/ 125 w 186"/>
                  <a:gd name="T31" fmla="*/ 53 h 218"/>
                  <a:gd name="T32" fmla="*/ 113 w 186"/>
                  <a:gd name="T33" fmla="*/ 50 h 218"/>
                  <a:gd name="T34" fmla="*/ 113 w 186"/>
                  <a:gd name="T35" fmla="*/ 47 h 218"/>
                  <a:gd name="T36" fmla="*/ 113 w 186"/>
                  <a:gd name="T37" fmla="*/ 28 h 218"/>
                  <a:gd name="T38" fmla="*/ 97 w 186"/>
                  <a:gd name="T39" fmla="*/ 31 h 218"/>
                  <a:gd name="T40" fmla="*/ 82 w 186"/>
                  <a:gd name="T41" fmla="*/ 30 h 218"/>
                  <a:gd name="T42" fmla="*/ 97 w 186"/>
                  <a:gd name="T43" fmla="*/ 16 h 218"/>
                  <a:gd name="T44" fmla="*/ 71 w 186"/>
                  <a:gd name="T45" fmla="*/ 7 h 218"/>
                  <a:gd name="T46" fmla="*/ 34 w 186"/>
                  <a:gd name="T47" fmla="*/ 35 h 218"/>
                  <a:gd name="T48" fmla="*/ 17 w 186"/>
                  <a:gd name="T49" fmla="*/ 54 h 218"/>
                  <a:gd name="T50" fmla="*/ 23 w 186"/>
                  <a:gd name="T51" fmla="*/ 63 h 218"/>
                  <a:gd name="T52" fmla="*/ 27 w 186"/>
                  <a:gd name="T53" fmla="*/ 69 h 218"/>
                  <a:gd name="T54" fmla="*/ 55 w 186"/>
                  <a:gd name="T55" fmla="*/ 74 h 218"/>
                  <a:gd name="T56" fmla="*/ 40 w 186"/>
                  <a:gd name="T57" fmla="*/ 75 h 218"/>
                  <a:gd name="T58" fmla="*/ 11 w 186"/>
                  <a:gd name="T59" fmla="*/ 80 h 218"/>
                  <a:gd name="T60" fmla="*/ 16 w 186"/>
                  <a:gd name="T61" fmla="*/ 102 h 218"/>
                  <a:gd name="T62" fmla="*/ 27 w 186"/>
                  <a:gd name="T63" fmla="*/ 107 h 218"/>
                  <a:gd name="T64" fmla="*/ 45 w 186"/>
                  <a:gd name="T65" fmla="*/ 109 h 218"/>
                  <a:gd name="T66" fmla="*/ 61 w 186"/>
                  <a:gd name="T67" fmla="*/ 119 h 218"/>
                  <a:gd name="T68" fmla="*/ 74 w 186"/>
                  <a:gd name="T69" fmla="*/ 134 h 218"/>
                  <a:gd name="T70" fmla="*/ 59 w 186"/>
                  <a:gd name="T71" fmla="*/ 136 h 218"/>
                  <a:gd name="T72" fmla="*/ 41 w 186"/>
                  <a:gd name="T73" fmla="*/ 126 h 218"/>
                  <a:gd name="T74" fmla="*/ 10 w 186"/>
                  <a:gd name="T75" fmla="*/ 121 h 218"/>
                  <a:gd name="T76" fmla="*/ 3 w 186"/>
                  <a:gd name="T77" fmla="*/ 146 h 218"/>
                  <a:gd name="T78" fmla="*/ 15 w 186"/>
                  <a:gd name="T79" fmla="*/ 164 h 218"/>
                  <a:gd name="T80" fmla="*/ 28 w 186"/>
                  <a:gd name="T81" fmla="*/ 174 h 218"/>
                  <a:gd name="T82" fmla="*/ 23 w 186"/>
                  <a:gd name="T83" fmla="*/ 193 h 218"/>
                  <a:gd name="T84" fmla="*/ 33 w 186"/>
                  <a:gd name="T85" fmla="*/ 202 h 218"/>
                  <a:gd name="T86" fmla="*/ 51 w 186"/>
                  <a:gd name="T87" fmla="*/ 203 h 218"/>
                  <a:gd name="T88" fmla="*/ 61 w 186"/>
                  <a:gd name="T89" fmla="*/ 206 h 218"/>
                  <a:gd name="T90" fmla="*/ 82 w 186"/>
                  <a:gd name="T91" fmla="*/ 195 h 218"/>
                  <a:gd name="T92" fmla="*/ 103 w 186"/>
                  <a:gd name="T93" fmla="*/ 189 h 218"/>
                  <a:gd name="T94" fmla="*/ 113 w 186"/>
                  <a:gd name="T95" fmla="*/ 181 h 218"/>
                  <a:gd name="T96" fmla="*/ 112 w 186"/>
                  <a:gd name="T97" fmla="*/ 195 h 218"/>
                  <a:gd name="T98" fmla="*/ 123 w 186"/>
                  <a:gd name="T99" fmla="*/ 201 h 218"/>
                  <a:gd name="T100" fmla="*/ 126 w 186"/>
                  <a:gd name="T101" fmla="*/ 211 h 218"/>
                  <a:gd name="T102" fmla="*/ 139 w 186"/>
                  <a:gd name="T103" fmla="*/ 216 h 218"/>
                  <a:gd name="T104" fmla="*/ 148 w 186"/>
                  <a:gd name="T105" fmla="*/ 217 h 218"/>
                  <a:gd name="T106" fmla="*/ 158 w 186"/>
                  <a:gd name="T107" fmla="*/ 215 h 218"/>
                  <a:gd name="T108" fmla="*/ 161 w 186"/>
                  <a:gd name="T109" fmla="*/ 204 h 218"/>
                  <a:gd name="T110" fmla="*/ 156 w 186"/>
                  <a:gd name="T111" fmla="*/ 196 h 218"/>
                  <a:gd name="T112" fmla="*/ 148 w 186"/>
                  <a:gd name="T113" fmla="*/ 194 h 218"/>
                  <a:gd name="T114" fmla="*/ 157 w 186"/>
                  <a:gd name="T115" fmla="*/ 191 h 218"/>
                  <a:gd name="T116" fmla="*/ 167 w 186"/>
                  <a:gd name="T117" fmla="*/ 178 h 218"/>
                  <a:gd name="T118" fmla="*/ 172 w 186"/>
                  <a:gd name="T119" fmla="*/ 191 h 218"/>
                  <a:gd name="T120" fmla="*/ 179 w 186"/>
                  <a:gd name="T121" fmla="*/ 19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218">
                    <a:moveTo>
                      <a:pt x="186" y="173"/>
                    </a:moveTo>
                    <a:lnTo>
                      <a:pt x="185" y="173"/>
                    </a:lnTo>
                    <a:lnTo>
                      <a:pt x="183" y="172"/>
                    </a:lnTo>
                    <a:lnTo>
                      <a:pt x="182" y="174"/>
                    </a:lnTo>
                    <a:lnTo>
                      <a:pt x="182" y="170"/>
                    </a:lnTo>
                    <a:lnTo>
                      <a:pt x="182" y="169"/>
                    </a:lnTo>
                    <a:lnTo>
                      <a:pt x="182" y="168"/>
                    </a:lnTo>
                    <a:lnTo>
                      <a:pt x="179" y="168"/>
                    </a:lnTo>
                    <a:lnTo>
                      <a:pt x="179" y="166"/>
                    </a:lnTo>
                    <a:lnTo>
                      <a:pt x="176" y="164"/>
                    </a:lnTo>
                    <a:lnTo>
                      <a:pt x="176" y="161"/>
                    </a:lnTo>
                    <a:lnTo>
                      <a:pt x="174" y="156"/>
                    </a:lnTo>
                    <a:lnTo>
                      <a:pt x="174" y="152"/>
                    </a:lnTo>
                    <a:lnTo>
                      <a:pt x="175" y="148"/>
                    </a:lnTo>
                    <a:lnTo>
                      <a:pt x="174" y="143"/>
                    </a:lnTo>
                    <a:lnTo>
                      <a:pt x="172" y="147"/>
                    </a:lnTo>
                    <a:lnTo>
                      <a:pt x="172" y="150"/>
                    </a:lnTo>
                    <a:lnTo>
                      <a:pt x="170" y="147"/>
                    </a:lnTo>
                    <a:lnTo>
                      <a:pt x="168" y="145"/>
                    </a:lnTo>
                    <a:lnTo>
                      <a:pt x="167" y="138"/>
                    </a:lnTo>
                    <a:lnTo>
                      <a:pt x="165" y="137"/>
                    </a:lnTo>
                    <a:lnTo>
                      <a:pt x="165" y="132"/>
                    </a:lnTo>
                    <a:lnTo>
                      <a:pt x="162" y="129"/>
                    </a:lnTo>
                    <a:lnTo>
                      <a:pt x="162" y="125"/>
                    </a:lnTo>
                    <a:lnTo>
                      <a:pt x="161" y="123"/>
                    </a:lnTo>
                    <a:lnTo>
                      <a:pt x="161" y="121"/>
                    </a:lnTo>
                    <a:lnTo>
                      <a:pt x="164" y="120"/>
                    </a:lnTo>
                    <a:lnTo>
                      <a:pt x="165" y="116"/>
                    </a:lnTo>
                    <a:lnTo>
                      <a:pt x="167" y="116"/>
                    </a:lnTo>
                    <a:lnTo>
                      <a:pt x="168" y="118"/>
                    </a:lnTo>
                    <a:lnTo>
                      <a:pt x="169" y="116"/>
                    </a:lnTo>
                    <a:lnTo>
                      <a:pt x="169" y="113"/>
                    </a:lnTo>
                    <a:lnTo>
                      <a:pt x="172" y="107"/>
                    </a:lnTo>
                    <a:lnTo>
                      <a:pt x="172" y="102"/>
                    </a:lnTo>
                    <a:lnTo>
                      <a:pt x="172" y="100"/>
                    </a:lnTo>
                    <a:lnTo>
                      <a:pt x="171" y="95"/>
                    </a:lnTo>
                    <a:lnTo>
                      <a:pt x="172" y="91"/>
                    </a:lnTo>
                    <a:lnTo>
                      <a:pt x="173" y="91"/>
                    </a:lnTo>
                    <a:lnTo>
                      <a:pt x="173" y="86"/>
                    </a:lnTo>
                    <a:lnTo>
                      <a:pt x="176" y="81"/>
                    </a:lnTo>
                    <a:lnTo>
                      <a:pt x="176" y="78"/>
                    </a:lnTo>
                    <a:lnTo>
                      <a:pt x="178" y="76"/>
                    </a:lnTo>
                    <a:lnTo>
                      <a:pt x="178" y="70"/>
                    </a:lnTo>
                    <a:lnTo>
                      <a:pt x="180" y="69"/>
                    </a:lnTo>
                    <a:lnTo>
                      <a:pt x="180" y="66"/>
                    </a:lnTo>
                    <a:lnTo>
                      <a:pt x="183" y="61"/>
                    </a:lnTo>
                    <a:lnTo>
                      <a:pt x="182" y="57"/>
                    </a:lnTo>
                    <a:lnTo>
                      <a:pt x="183" y="55"/>
                    </a:lnTo>
                    <a:lnTo>
                      <a:pt x="185" y="55"/>
                    </a:lnTo>
                    <a:lnTo>
                      <a:pt x="185" y="51"/>
                    </a:lnTo>
                    <a:lnTo>
                      <a:pt x="183" y="48"/>
                    </a:lnTo>
                    <a:lnTo>
                      <a:pt x="184" y="46"/>
                    </a:lnTo>
                    <a:lnTo>
                      <a:pt x="184" y="43"/>
                    </a:lnTo>
                    <a:lnTo>
                      <a:pt x="182" y="42"/>
                    </a:lnTo>
                    <a:lnTo>
                      <a:pt x="180" y="37"/>
                    </a:lnTo>
                    <a:lnTo>
                      <a:pt x="181" y="35"/>
                    </a:lnTo>
                    <a:lnTo>
                      <a:pt x="179" y="30"/>
                    </a:lnTo>
                    <a:lnTo>
                      <a:pt x="177" y="29"/>
                    </a:lnTo>
                    <a:lnTo>
                      <a:pt x="175" y="27"/>
                    </a:lnTo>
                    <a:lnTo>
                      <a:pt x="175" y="28"/>
                    </a:lnTo>
                    <a:lnTo>
                      <a:pt x="174" y="32"/>
                    </a:lnTo>
                    <a:lnTo>
                      <a:pt x="172" y="32"/>
                    </a:lnTo>
                    <a:lnTo>
                      <a:pt x="170" y="26"/>
                    </a:lnTo>
                    <a:lnTo>
                      <a:pt x="168" y="25"/>
                    </a:lnTo>
                    <a:lnTo>
                      <a:pt x="166" y="23"/>
                    </a:lnTo>
                    <a:lnTo>
                      <a:pt x="164" y="23"/>
                    </a:lnTo>
                    <a:lnTo>
                      <a:pt x="165" y="28"/>
                    </a:lnTo>
                    <a:lnTo>
                      <a:pt x="164" y="29"/>
                    </a:lnTo>
                    <a:lnTo>
                      <a:pt x="161" y="28"/>
                    </a:lnTo>
                    <a:lnTo>
                      <a:pt x="160" y="33"/>
                    </a:lnTo>
                    <a:lnTo>
                      <a:pt x="160" y="34"/>
                    </a:lnTo>
                    <a:lnTo>
                      <a:pt x="158" y="36"/>
                    </a:lnTo>
                    <a:lnTo>
                      <a:pt x="156" y="43"/>
                    </a:lnTo>
                    <a:lnTo>
                      <a:pt x="156" y="47"/>
                    </a:lnTo>
                    <a:lnTo>
                      <a:pt x="154" y="50"/>
                    </a:lnTo>
                    <a:lnTo>
                      <a:pt x="154" y="54"/>
                    </a:lnTo>
                    <a:lnTo>
                      <a:pt x="154" y="55"/>
                    </a:lnTo>
                    <a:lnTo>
                      <a:pt x="154" y="57"/>
                    </a:lnTo>
                    <a:lnTo>
                      <a:pt x="151" y="59"/>
                    </a:lnTo>
                    <a:lnTo>
                      <a:pt x="151" y="66"/>
                    </a:lnTo>
                    <a:lnTo>
                      <a:pt x="149" y="68"/>
                    </a:lnTo>
                    <a:lnTo>
                      <a:pt x="147" y="68"/>
                    </a:lnTo>
                    <a:lnTo>
                      <a:pt x="146" y="73"/>
                    </a:lnTo>
                    <a:lnTo>
                      <a:pt x="147" y="74"/>
                    </a:lnTo>
                    <a:lnTo>
                      <a:pt x="146" y="78"/>
                    </a:lnTo>
                    <a:lnTo>
                      <a:pt x="145" y="81"/>
                    </a:lnTo>
                    <a:lnTo>
                      <a:pt x="144" y="85"/>
                    </a:lnTo>
                    <a:lnTo>
                      <a:pt x="145" y="87"/>
                    </a:lnTo>
                    <a:lnTo>
                      <a:pt x="144" y="89"/>
                    </a:lnTo>
                    <a:lnTo>
                      <a:pt x="141" y="89"/>
                    </a:lnTo>
                    <a:lnTo>
                      <a:pt x="143" y="91"/>
                    </a:lnTo>
                    <a:lnTo>
                      <a:pt x="145" y="92"/>
                    </a:lnTo>
                    <a:lnTo>
                      <a:pt x="145" y="95"/>
                    </a:lnTo>
                    <a:lnTo>
                      <a:pt x="144" y="95"/>
                    </a:lnTo>
                    <a:lnTo>
                      <a:pt x="141" y="95"/>
                    </a:lnTo>
                    <a:lnTo>
                      <a:pt x="139" y="97"/>
                    </a:lnTo>
                    <a:lnTo>
                      <a:pt x="137" y="96"/>
                    </a:lnTo>
                    <a:lnTo>
                      <a:pt x="137" y="98"/>
                    </a:lnTo>
                    <a:lnTo>
                      <a:pt x="137" y="101"/>
                    </a:lnTo>
                    <a:lnTo>
                      <a:pt x="135" y="102"/>
                    </a:lnTo>
                    <a:lnTo>
                      <a:pt x="134" y="101"/>
                    </a:lnTo>
                    <a:lnTo>
                      <a:pt x="133" y="98"/>
                    </a:lnTo>
                    <a:lnTo>
                      <a:pt x="134" y="95"/>
                    </a:lnTo>
                    <a:lnTo>
                      <a:pt x="133" y="93"/>
                    </a:lnTo>
                    <a:lnTo>
                      <a:pt x="132" y="88"/>
                    </a:lnTo>
                    <a:lnTo>
                      <a:pt x="134" y="83"/>
                    </a:lnTo>
                    <a:lnTo>
                      <a:pt x="135" y="78"/>
                    </a:lnTo>
                    <a:lnTo>
                      <a:pt x="137" y="77"/>
                    </a:lnTo>
                    <a:lnTo>
                      <a:pt x="137" y="74"/>
                    </a:lnTo>
                    <a:lnTo>
                      <a:pt x="137" y="71"/>
                    </a:lnTo>
                    <a:lnTo>
                      <a:pt x="139" y="64"/>
                    </a:lnTo>
                    <a:lnTo>
                      <a:pt x="143" y="62"/>
                    </a:lnTo>
                    <a:lnTo>
                      <a:pt x="143" y="57"/>
                    </a:lnTo>
                    <a:lnTo>
                      <a:pt x="141" y="58"/>
                    </a:lnTo>
                    <a:lnTo>
                      <a:pt x="140" y="57"/>
                    </a:lnTo>
                    <a:lnTo>
                      <a:pt x="140" y="55"/>
                    </a:lnTo>
                    <a:lnTo>
                      <a:pt x="142" y="53"/>
                    </a:lnTo>
                    <a:lnTo>
                      <a:pt x="142" y="46"/>
                    </a:lnTo>
                    <a:lnTo>
                      <a:pt x="141" y="45"/>
                    </a:lnTo>
                    <a:lnTo>
                      <a:pt x="139" y="41"/>
                    </a:lnTo>
                    <a:lnTo>
                      <a:pt x="141" y="40"/>
                    </a:lnTo>
                    <a:lnTo>
                      <a:pt x="141" y="36"/>
                    </a:lnTo>
                    <a:lnTo>
                      <a:pt x="139" y="35"/>
                    </a:lnTo>
                    <a:lnTo>
                      <a:pt x="136" y="31"/>
                    </a:lnTo>
                    <a:lnTo>
                      <a:pt x="132" y="33"/>
                    </a:lnTo>
                    <a:lnTo>
                      <a:pt x="131" y="36"/>
                    </a:lnTo>
                    <a:lnTo>
                      <a:pt x="134" y="39"/>
                    </a:lnTo>
                    <a:lnTo>
                      <a:pt x="134" y="42"/>
                    </a:lnTo>
                    <a:lnTo>
                      <a:pt x="135" y="43"/>
                    </a:lnTo>
                    <a:lnTo>
                      <a:pt x="135" y="47"/>
                    </a:lnTo>
                    <a:lnTo>
                      <a:pt x="134" y="47"/>
                    </a:lnTo>
                    <a:lnTo>
                      <a:pt x="133" y="43"/>
                    </a:lnTo>
                    <a:lnTo>
                      <a:pt x="130" y="43"/>
                    </a:lnTo>
                    <a:lnTo>
                      <a:pt x="130" y="47"/>
                    </a:lnTo>
                    <a:lnTo>
                      <a:pt x="130" y="48"/>
                    </a:lnTo>
                    <a:lnTo>
                      <a:pt x="131" y="50"/>
                    </a:lnTo>
                    <a:lnTo>
                      <a:pt x="133" y="55"/>
                    </a:lnTo>
                    <a:lnTo>
                      <a:pt x="131" y="56"/>
                    </a:lnTo>
                    <a:lnTo>
                      <a:pt x="130" y="54"/>
                    </a:lnTo>
                    <a:lnTo>
                      <a:pt x="130" y="53"/>
                    </a:lnTo>
                    <a:lnTo>
                      <a:pt x="129" y="57"/>
                    </a:lnTo>
                    <a:lnTo>
                      <a:pt x="127" y="55"/>
                    </a:lnTo>
                    <a:lnTo>
                      <a:pt x="127" y="52"/>
                    </a:lnTo>
                    <a:lnTo>
                      <a:pt x="125" y="53"/>
                    </a:lnTo>
                    <a:lnTo>
                      <a:pt x="123" y="56"/>
                    </a:lnTo>
                    <a:lnTo>
                      <a:pt x="122" y="55"/>
                    </a:lnTo>
                    <a:lnTo>
                      <a:pt x="122" y="52"/>
                    </a:lnTo>
                    <a:lnTo>
                      <a:pt x="123" y="50"/>
                    </a:lnTo>
                    <a:lnTo>
                      <a:pt x="123" y="49"/>
                    </a:lnTo>
                    <a:lnTo>
                      <a:pt x="120" y="50"/>
                    </a:lnTo>
                    <a:lnTo>
                      <a:pt x="116" y="54"/>
                    </a:lnTo>
                    <a:lnTo>
                      <a:pt x="114" y="50"/>
                    </a:lnTo>
                    <a:lnTo>
                      <a:pt x="113" y="50"/>
                    </a:lnTo>
                    <a:lnTo>
                      <a:pt x="110" y="53"/>
                    </a:lnTo>
                    <a:lnTo>
                      <a:pt x="107" y="53"/>
                    </a:lnTo>
                    <a:lnTo>
                      <a:pt x="107" y="50"/>
                    </a:lnTo>
                    <a:lnTo>
                      <a:pt x="104" y="51"/>
                    </a:lnTo>
                    <a:lnTo>
                      <a:pt x="102" y="50"/>
                    </a:lnTo>
                    <a:lnTo>
                      <a:pt x="105" y="47"/>
                    </a:lnTo>
                    <a:lnTo>
                      <a:pt x="108" y="47"/>
                    </a:lnTo>
                    <a:lnTo>
                      <a:pt x="110" y="47"/>
                    </a:lnTo>
                    <a:lnTo>
                      <a:pt x="113" y="47"/>
                    </a:lnTo>
                    <a:lnTo>
                      <a:pt x="113" y="44"/>
                    </a:lnTo>
                    <a:lnTo>
                      <a:pt x="115" y="44"/>
                    </a:lnTo>
                    <a:lnTo>
                      <a:pt x="117" y="44"/>
                    </a:lnTo>
                    <a:lnTo>
                      <a:pt x="120" y="42"/>
                    </a:lnTo>
                    <a:lnTo>
                      <a:pt x="120" y="39"/>
                    </a:lnTo>
                    <a:lnTo>
                      <a:pt x="120" y="37"/>
                    </a:lnTo>
                    <a:lnTo>
                      <a:pt x="119" y="35"/>
                    </a:lnTo>
                    <a:lnTo>
                      <a:pt x="116" y="30"/>
                    </a:lnTo>
                    <a:lnTo>
                      <a:pt x="113" y="28"/>
                    </a:lnTo>
                    <a:lnTo>
                      <a:pt x="113" y="26"/>
                    </a:lnTo>
                    <a:lnTo>
                      <a:pt x="109" y="21"/>
                    </a:lnTo>
                    <a:lnTo>
                      <a:pt x="108" y="19"/>
                    </a:lnTo>
                    <a:lnTo>
                      <a:pt x="106" y="19"/>
                    </a:lnTo>
                    <a:lnTo>
                      <a:pt x="102" y="22"/>
                    </a:lnTo>
                    <a:lnTo>
                      <a:pt x="100" y="22"/>
                    </a:lnTo>
                    <a:lnTo>
                      <a:pt x="96" y="28"/>
                    </a:lnTo>
                    <a:lnTo>
                      <a:pt x="97" y="29"/>
                    </a:lnTo>
                    <a:lnTo>
                      <a:pt x="97" y="31"/>
                    </a:lnTo>
                    <a:lnTo>
                      <a:pt x="95" y="32"/>
                    </a:lnTo>
                    <a:lnTo>
                      <a:pt x="93" y="33"/>
                    </a:lnTo>
                    <a:lnTo>
                      <a:pt x="93" y="31"/>
                    </a:lnTo>
                    <a:lnTo>
                      <a:pt x="91" y="32"/>
                    </a:lnTo>
                    <a:lnTo>
                      <a:pt x="89" y="30"/>
                    </a:lnTo>
                    <a:lnTo>
                      <a:pt x="86" y="30"/>
                    </a:lnTo>
                    <a:lnTo>
                      <a:pt x="85" y="32"/>
                    </a:lnTo>
                    <a:lnTo>
                      <a:pt x="82" y="32"/>
                    </a:lnTo>
                    <a:lnTo>
                      <a:pt x="82" y="30"/>
                    </a:lnTo>
                    <a:lnTo>
                      <a:pt x="82" y="30"/>
                    </a:lnTo>
                    <a:lnTo>
                      <a:pt x="86" y="28"/>
                    </a:lnTo>
                    <a:lnTo>
                      <a:pt x="87" y="25"/>
                    </a:lnTo>
                    <a:lnTo>
                      <a:pt x="89" y="24"/>
                    </a:lnTo>
                    <a:lnTo>
                      <a:pt x="92" y="25"/>
                    </a:lnTo>
                    <a:lnTo>
                      <a:pt x="93" y="21"/>
                    </a:lnTo>
                    <a:lnTo>
                      <a:pt x="94" y="17"/>
                    </a:lnTo>
                    <a:lnTo>
                      <a:pt x="95" y="16"/>
                    </a:lnTo>
                    <a:lnTo>
                      <a:pt x="97" y="16"/>
                    </a:lnTo>
                    <a:lnTo>
                      <a:pt x="99" y="11"/>
                    </a:lnTo>
                    <a:lnTo>
                      <a:pt x="99" y="5"/>
                    </a:lnTo>
                    <a:lnTo>
                      <a:pt x="99" y="3"/>
                    </a:lnTo>
                    <a:lnTo>
                      <a:pt x="99" y="0"/>
                    </a:lnTo>
                    <a:lnTo>
                      <a:pt x="96" y="0"/>
                    </a:lnTo>
                    <a:lnTo>
                      <a:pt x="92" y="2"/>
                    </a:lnTo>
                    <a:lnTo>
                      <a:pt x="87" y="3"/>
                    </a:lnTo>
                    <a:lnTo>
                      <a:pt x="82" y="5"/>
                    </a:lnTo>
                    <a:lnTo>
                      <a:pt x="71" y="7"/>
                    </a:lnTo>
                    <a:lnTo>
                      <a:pt x="58" y="13"/>
                    </a:lnTo>
                    <a:lnTo>
                      <a:pt x="55" y="16"/>
                    </a:lnTo>
                    <a:lnTo>
                      <a:pt x="47" y="19"/>
                    </a:lnTo>
                    <a:lnTo>
                      <a:pt x="37" y="25"/>
                    </a:lnTo>
                    <a:lnTo>
                      <a:pt x="33" y="29"/>
                    </a:lnTo>
                    <a:lnTo>
                      <a:pt x="33" y="31"/>
                    </a:lnTo>
                    <a:lnTo>
                      <a:pt x="36" y="31"/>
                    </a:lnTo>
                    <a:lnTo>
                      <a:pt x="37" y="33"/>
                    </a:lnTo>
                    <a:lnTo>
                      <a:pt x="34" y="35"/>
                    </a:lnTo>
                    <a:lnTo>
                      <a:pt x="32" y="35"/>
                    </a:lnTo>
                    <a:lnTo>
                      <a:pt x="27" y="40"/>
                    </a:lnTo>
                    <a:lnTo>
                      <a:pt x="23" y="40"/>
                    </a:lnTo>
                    <a:lnTo>
                      <a:pt x="21" y="42"/>
                    </a:lnTo>
                    <a:lnTo>
                      <a:pt x="21" y="45"/>
                    </a:lnTo>
                    <a:lnTo>
                      <a:pt x="17" y="49"/>
                    </a:lnTo>
                    <a:lnTo>
                      <a:pt x="16" y="51"/>
                    </a:lnTo>
                    <a:lnTo>
                      <a:pt x="15" y="55"/>
                    </a:lnTo>
                    <a:lnTo>
                      <a:pt x="17" y="54"/>
                    </a:lnTo>
                    <a:lnTo>
                      <a:pt x="19" y="56"/>
                    </a:lnTo>
                    <a:lnTo>
                      <a:pt x="18" y="58"/>
                    </a:lnTo>
                    <a:lnTo>
                      <a:pt x="19" y="59"/>
                    </a:lnTo>
                    <a:lnTo>
                      <a:pt x="20" y="59"/>
                    </a:lnTo>
                    <a:lnTo>
                      <a:pt x="23" y="57"/>
                    </a:lnTo>
                    <a:lnTo>
                      <a:pt x="26" y="57"/>
                    </a:lnTo>
                    <a:lnTo>
                      <a:pt x="27" y="59"/>
                    </a:lnTo>
                    <a:lnTo>
                      <a:pt x="26" y="61"/>
                    </a:lnTo>
                    <a:lnTo>
                      <a:pt x="23" y="63"/>
                    </a:lnTo>
                    <a:lnTo>
                      <a:pt x="20" y="61"/>
                    </a:lnTo>
                    <a:lnTo>
                      <a:pt x="19" y="62"/>
                    </a:lnTo>
                    <a:lnTo>
                      <a:pt x="19" y="65"/>
                    </a:lnTo>
                    <a:lnTo>
                      <a:pt x="24" y="68"/>
                    </a:lnTo>
                    <a:lnTo>
                      <a:pt x="26" y="68"/>
                    </a:lnTo>
                    <a:lnTo>
                      <a:pt x="26" y="65"/>
                    </a:lnTo>
                    <a:lnTo>
                      <a:pt x="27" y="64"/>
                    </a:lnTo>
                    <a:lnTo>
                      <a:pt x="29" y="67"/>
                    </a:lnTo>
                    <a:lnTo>
                      <a:pt x="27" y="69"/>
                    </a:lnTo>
                    <a:lnTo>
                      <a:pt x="30" y="68"/>
                    </a:lnTo>
                    <a:lnTo>
                      <a:pt x="34" y="70"/>
                    </a:lnTo>
                    <a:lnTo>
                      <a:pt x="39" y="68"/>
                    </a:lnTo>
                    <a:lnTo>
                      <a:pt x="41" y="68"/>
                    </a:lnTo>
                    <a:lnTo>
                      <a:pt x="45" y="70"/>
                    </a:lnTo>
                    <a:lnTo>
                      <a:pt x="48" y="69"/>
                    </a:lnTo>
                    <a:lnTo>
                      <a:pt x="51" y="71"/>
                    </a:lnTo>
                    <a:lnTo>
                      <a:pt x="53" y="74"/>
                    </a:lnTo>
                    <a:lnTo>
                      <a:pt x="55" y="74"/>
                    </a:lnTo>
                    <a:lnTo>
                      <a:pt x="54" y="76"/>
                    </a:lnTo>
                    <a:lnTo>
                      <a:pt x="52" y="76"/>
                    </a:lnTo>
                    <a:lnTo>
                      <a:pt x="48" y="73"/>
                    </a:lnTo>
                    <a:lnTo>
                      <a:pt x="43" y="72"/>
                    </a:lnTo>
                    <a:lnTo>
                      <a:pt x="42" y="74"/>
                    </a:lnTo>
                    <a:lnTo>
                      <a:pt x="45" y="75"/>
                    </a:lnTo>
                    <a:lnTo>
                      <a:pt x="46" y="77"/>
                    </a:lnTo>
                    <a:lnTo>
                      <a:pt x="41" y="77"/>
                    </a:lnTo>
                    <a:lnTo>
                      <a:pt x="40" y="75"/>
                    </a:lnTo>
                    <a:lnTo>
                      <a:pt x="33" y="76"/>
                    </a:lnTo>
                    <a:lnTo>
                      <a:pt x="31" y="78"/>
                    </a:lnTo>
                    <a:lnTo>
                      <a:pt x="30" y="76"/>
                    </a:lnTo>
                    <a:lnTo>
                      <a:pt x="28" y="76"/>
                    </a:lnTo>
                    <a:lnTo>
                      <a:pt x="26" y="77"/>
                    </a:lnTo>
                    <a:lnTo>
                      <a:pt x="24" y="77"/>
                    </a:lnTo>
                    <a:lnTo>
                      <a:pt x="17" y="78"/>
                    </a:lnTo>
                    <a:lnTo>
                      <a:pt x="16" y="78"/>
                    </a:lnTo>
                    <a:lnTo>
                      <a:pt x="11" y="80"/>
                    </a:lnTo>
                    <a:lnTo>
                      <a:pt x="10" y="83"/>
                    </a:lnTo>
                    <a:lnTo>
                      <a:pt x="11" y="92"/>
                    </a:lnTo>
                    <a:lnTo>
                      <a:pt x="11" y="94"/>
                    </a:lnTo>
                    <a:lnTo>
                      <a:pt x="11" y="98"/>
                    </a:lnTo>
                    <a:lnTo>
                      <a:pt x="10" y="99"/>
                    </a:lnTo>
                    <a:lnTo>
                      <a:pt x="10" y="101"/>
                    </a:lnTo>
                    <a:lnTo>
                      <a:pt x="12" y="102"/>
                    </a:lnTo>
                    <a:lnTo>
                      <a:pt x="14" y="102"/>
                    </a:lnTo>
                    <a:lnTo>
                      <a:pt x="16" y="102"/>
                    </a:lnTo>
                    <a:lnTo>
                      <a:pt x="17" y="103"/>
                    </a:lnTo>
                    <a:lnTo>
                      <a:pt x="19" y="103"/>
                    </a:lnTo>
                    <a:lnTo>
                      <a:pt x="20" y="102"/>
                    </a:lnTo>
                    <a:lnTo>
                      <a:pt x="21" y="102"/>
                    </a:lnTo>
                    <a:lnTo>
                      <a:pt x="23" y="103"/>
                    </a:lnTo>
                    <a:lnTo>
                      <a:pt x="24" y="104"/>
                    </a:lnTo>
                    <a:lnTo>
                      <a:pt x="25" y="103"/>
                    </a:lnTo>
                    <a:lnTo>
                      <a:pt x="26" y="106"/>
                    </a:lnTo>
                    <a:lnTo>
                      <a:pt x="27" y="107"/>
                    </a:lnTo>
                    <a:lnTo>
                      <a:pt x="29" y="108"/>
                    </a:lnTo>
                    <a:lnTo>
                      <a:pt x="31" y="107"/>
                    </a:lnTo>
                    <a:lnTo>
                      <a:pt x="33" y="107"/>
                    </a:lnTo>
                    <a:lnTo>
                      <a:pt x="34" y="109"/>
                    </a:lnTo>
                    <a:lnTo>
                      <a:pt x="37" y="109"/>
                    </a:lnTo>
                    <a:lnTo>
                      <a:pt x="39" y="108"/>
                    </a:lnTo>
                    <a:lnTo>
                      <a:pt x="41" y="109"/>
                    </a:lnTo>
                    <a:lnTo>
                      <a:pt x="44" y="108"/>
                    </a:lnTo>
                    <a:lnTo>
                      <a:pt x="45" y="109"/>
                    </a:lnTo>
                    <a:lnTo>
                      <a:pt x="49" y="109"/>
                    </a:lnTo>
                    <a:lnTo>
                      <a:pt x="51" y="109"/>
                    </a:lnTo>
                    <a:lnTo>
                      <a:pt x="54" y="109"/>
                    </a:lnTo>
                    <a:lnTo>
                      <a:pt x="55" y="112"/>
                    </a:lnTo>
                    <a:lnTo>
                      <a:pt x="57" y="111"/>
                    </a:lnTo>
                    <a:lnTo>
                      <a:pt x="57" y="113"/>
                    </a:lnTo>
                    <a:lnTo>
                      <a:pt x="59" y="116"/>
                    </a:lnTo>
                    <a:lnTo>
                      <a:pt x="59" y="117"/>
                    </a:lnTo>
                    <a:lnTo>
                      <a:pt x="61" y="119"/>
                    </a:lnTo>
                    <a:lnTo>
                      <a:pt x="63" y="119"/>
                    </a:lnTo>
                    <a:lnTo>
                      <a:pt x="64" y="119"/>
                    </a:lnTo>
                    <a:lnTo>
                      <a:pt x="65" y="122"/>
                    </a:lnTo>
                    <a:lnTo>
                      <a:pt x="67" y="123"/>
                    </a:lnTo>
                    <a:lnTo>
                      <a:pt x="68" y="125"/>
                    </a:lnTo>
                    <a:lnTo>
                      <a:pt x="68" y="126"/>
                    </a:lnTo>
                    <a:lnTo>
                      <a:pt x="68" y="128"/>
                    </a:lnTo>
                    <a:lnTo>
                      <a:pt x="71" y="131"/>
                    </a:lnTo>
                    <a:lnTo>
                      <a:pt x="74" y="134"/>
                    </a:lnTo>
                    <a:lnTo>
                      <a:pt x="74" y="136"/>
                    </a:lnTo>
                    <a:lnTo>
                      <a:pt x="73" y="137"/>
                    </a:lnTo>
                    <a:lnTo>
                      <a:pt x="74" y="139"/>
                    </a:lnTo>
                    <a:lnTo>
                      <a:pt x="72" y="138"/>
                    </a:lnTo>
                    <a:lnTo>
                      <a:pt x="68" y="137"/>
                    </a:lnTo>
                    <a:lnTo>
                      <a:pt x="64" y="135"/>
                    </a:lnTo>
                    <a:lnTo>
                      <a:pt x="61" y="136"/>
                    </a:lnTo>
                    <a:lnTo>
                      <a:pt x="59" y="135"/>
                    </a:lnTo>
                    <a:lnTo>
                      <a:pt x="59" y="136"/>
                    </a:lnTo>
                    <a:lnTo>
                      <a:pt x="57" y="136"/>
                    </a:lnTo>
                    <a:lnTo>
                      <a:pt x="54" y="133"/>
                    </a:lnTo>
                    <a:lnTo>
                      <a:pt x="53" y="133"/>
                    </a:lnTo>
                    <a:lnTo>
                      <a:pt x="51" y="130"/>
                    </a:lnTo>
                    <a:lnTo>
                      <a:pt x="50" y="130"/>
                    </a:lnTo>
                    <a:lnTo>
                      <a:pt x="47" y="130"/>
                    </a:lnTo>
                    <a:lnTo>
                      <a:pt x="46" y="130"/>
                    </a:lnTo>
                    <a:lnTo>
                      <a:pt x="44" y="128"/>
                    </a:lnTo>
                    <a:lnTo>
                      <a:pt x="41" y="126"/>
                    </a:lnTo>
                    <a:lnTo>
                      <a:pt x="40" y="124"/>
                    </a:lnTo>
                    <a:lnTo>
                      <a:pt x="40" y="124"/>
                    </a:lnTo>
                    <a:lnTo>
                      <a:pt x="38" y="123"/>
                    </a:lnTo>
                    <a:lnTo>
                      <a:pt x="35" y="123"/>
                    </a:lnTo>
                    <a:lnTo>
                      <a:pt x="33" y="123"/>
                    </a:lnTo>
                    <a:lnTo>
                      <a:pt x="27" y="123"/>
                    </a:lnTo>
                    <a:lnTo>
                      <a:pt x="23" y="123"/>
                    </a:lnTo>
                    <a:lnTo>
                      <a:pt x="21" y="122"/>
                    </a:lnTo>
                    <a:lnTo>
                      <a:pt x="10" y="121"/>
                    </a:lnTo>
                    <a:lnTo>
                      <a:pt x="8" y="122"/>
                    </a:lnTo>
                    <a:lnTo>
                      <a:pt x="5" y="123"/>
                    </a:lnTo>
                    <a:lnTo>
                      <a:pt x="3" y="126"/>
                    </a:lnTo>
                    <a:lnTo>
                      <a:pt x="3" y="131"/>
                    </a:lnTo>
                    <a:lnTo>
                      <a:pt x="1" y="136"/>
                    </a:lnTo>
                    <a:lnTo>
                      <a:pt x="2" y="140"/>
                    </a:lnTo>
                    <a:lnTo>
                      <a:pt x="0" y="143"/>
                    </a:lnTo>
                    <a:lnTo>
                      <a:pt x="1" y="144"/>
                    </a:lnTo>
                    <a:lnTo>
                      <a:pt x="3" y="146"/>
                    </a:lnTo>
                    <a:lnTo>
                      <a:pt x="2" y="147"/>
                    </a:lnTo>
                    <a:lnTo>
                      <a:pt x="2" y="148"/>
                    </a:lnTo>
                    <a:lnTo>
                      <a:pt x="3" y="155"/>
                    </a:lnTo>
                    <a:lnTo>
                      <a:pt x="5" y="157"/>
                    </a:lnTo>
                    <a:lnTo>
                      <a:pt x="6" y="159"/>
                    </a:lnTo>
                    <a:lnTo>
                      <a:pt x="10" y="162"/>
                    </a:lnTo>
                    <a:lnTo>
                      <a:pt x="12" y="164"/>
                    </a:lnTo>
                    <a:lnTo>
                      <a:pt x="13" y="163"/>
                    </a:lnTo>
                    <a:lnTo>
                      <a:pt x="15" y="164"/>
                    </a:lnTo>
                    <a:lnTo>
                      <a:pt x="17" y="165"/>
                    </a:lnTo>
                    <a:lnTo>
                      <a:pt x="20" y="164"/>
                    </a:lnTo>
                    <a:lnTo>
                      <a:pt x="22" y="164"/>
                    </a:lnTo>
                    <a:lnTo>
                      <a:pt x="23" y="166"/>
                    </a:lnTo>
                    <a:lnTo>
                      <a:pt x="26" y="166"/>
                    </a:lnTo>
                    <a:lnTo>
                      <a:pt x="29" y="170"/>
                    </a:lnTo>
                    <a:lnTo>
                      <a:pt x="30" y="171"/>
                    </a:lnTo>
                    <a:lnTo>
                      <a:pt x="30" y="173"/>
                    </a:lnTo>
                    <a:lnTo>
                      <a:pt x="28" y="174"/>
                    </a:lnTo>
                    <a:lnTo>
                      <a:pt x="28" y="176"/>
                    </a:lnTo>
                    <a:lnTo>
                      <a:pt x="26" y="178"/>
                    </a:lnTo>
                    <a:lnTo>
                      <a:pt x="26" y="179"/>
                    </a:lnTo>
                    <a:lnTo>
                      <a:pt x="26" y="181"/>
                    </a:lnTo>
                    <a:lnTo>
                      <a:pt x="23" y="184"/>
                    </a:lnTo>
                    <a:lnTo>
                      <a:pt x="23" y="185"/>
                    </a:lnTo>
                    <a:lnTo>
                      <a:pt x="21" y="187"/>
                    </a:lnTo>
                    <a:lnTo>
                      <a:pt x="23" y="189"/>
                    </a:lnTo>
                    <a:lnTo>
                      <a:pt x="23" y="193"/>
                    </a:lnTo>
                    <a:lnTo>
                      <a:pt x="25" y="197"/>
                    </a:lnTo>
                    <a:lnTo>
                      <a:pt x="25" y="199"/>
                    </a:lnTo>
                    <a:lnTo>
                      <a:pt x="22" y="200"/>
                    </a:lnTo>
                    <a:lnTo>
                      <a:pt x="23" y="202"/>
                    </a:lnTo>
                    <a:lnTo>
                      <a:pt x="27" y="202"/>
                    </a:lnTo>
                    <a:lnTo>
                      <a:pt x="29" y="202"/>
                    </a:lnTo>
                    <a:lnTo>
                      <a:pt x="30" y="202"/>
                    </a:lnTo>
                    <a:lnTo>
                      <a:pt x="31" y="203"/>
                    </a:lnTo>
                    <a:lnTo>
                      <a:pt x="33" y="202"/>
                    </a:lnTo>
                    <a:lnTo>
                      <a:pt x="34" y="201"/>
                    </a:lnTo>
                    <a:lnTo>
                      <a:pt x="35" y="202"/>
                    </a:lnTo>
                    <a:lnTo>
                      <a:pt x="39" y="202"/>
                    </a:lnTo>
                    <a:lnTo>
                      <a:pt x="43" y="204"/>
                    </a:lnTo>
                    <a:lnTo>
                      <a:pt x="45" y="202"/>
                    </a:lnTo>
                    <a:lnTo>
                      <a:pt x="48" y="202"/>
                    </a:lnTo>
                    <a:lnTo>
                      <a:pt x="49" y="204"/>
                    </a:lnTo>
                    <a:lnTo>
                      <a:pt x="50" y="204"/>
                    </a:lnTo>
                    <a:lnTo>
                      <a:pt x="51" y="203"/>
                    </a:lnTo>
                    <a:lnTo>
                      <a:pt x="53" y="202"/>
                    </a:lnTo>
                    <a:lnTo>
                      <a:pt x="54" y="203"/>
                    </a:lnTo>
                    <a:lnTo>
                      <a:pt x="54" y="206"/>
                    </a:lnTo>
                    <a:lnTo>
                      <a:pt x="56" y="205"/>
                    </a:lnTo>
                    <a:lnTo>
                      <a:pt x="57" y="204"/>
                    </a:lnTo>
                    <a:lnTo>
                      <a:pt x="58" y="205"/>
                    </a:lnTo>
                    <a:lnTo>
                      <a:pt x="59" y="208"/>
                    </a:lnTo>
                    <a:lnTo>
                      <a:pt x="61" y="208"/>
                    </a:lnTo>
                    <a:lnTo>
                      <a:pt x="61" y="206"/>
                    </a:lnTo>
                    <a:lnTo>
                      <a:pt x="65" y="206"/>
                    </a:lnTo>
                    <a:lnTo>
                      <a:pt x="67" y="203"/>
                    </a:lnTo>
                    <a:lnTo>
                      <a:pt x="69" y="202"/>
                    </a:lnTo>
                    <a:lnTo>
                      <a:pt x="71" y="202"/>
                    </a:lnTo>
                    <a:lnTo>
                      <a:pt x="74" y="199"/>
                    </a:lnTo>
                    <a:lnTo>
                      <a:pt x="78" y="198"/>
                    </a:lnTo>
                    <a:lnTo>
                      <a:pt x="80" y="197"/>
                    </a:lnTo>
                    <a:lnTo>
                      <a:pt x="80" y="195"/>
                    </a:lnTo>
                    <a:lnTo>
                      <a:pt x="82" y="195"/>
                    </a:lnTo>
                    <a:lnTo>
                      <a:pt x="85" y="196"/>
                    </a:lnTo>
                    <a:lnTo>
                      <a:pt x="87" y="195"/>
                    </a:lnTo>
                    <a:lnTo>
                      <a:pt x="89" y="197"/>
                    </a:lnTo>
                    <a:lnTo>
                      <a:pt x="94" y="197"/>
                    </a:lnTo>
                    <a:lnTo>
                      <a:pt x="100" y="192"/>
                    </a:lnTo>
                    <a:lnTo>
                      <a:pt x="101" y="190"/>
                    </a:lnTo>
                    <a:lnTo>
                      <a:pt x="102" y="190"/>
                    </a:lnTo>
                    <a:lnTo>
                      <a:pt x="102" y="192"/>
                    </a:lnTo>
                    <a:lnTo>
                      <a:pt x="103" y="189"/>
                    </a:lnTo>
                    <a:lnTo>
                      <a:pt x="106" y="188"/>
                    </a:lnTo>
                    <a:lnTo>
                      <a:pt x="106" y="186"/>
                    </a:lnTo>
                    <a:lnTo>
                      <a:pt x="106" y="185"/>
                    </a:lnTo>
                    <a:lnTo>
                      <a:pt x="107" y="185"/>
                    </a:lnTo>
                    <a:lnTo>
                      <a:pt x="109" y="185"/>
                    </a:lnTo>
                    <a:lnTo>
                      <a:pt x="110" y="183"/>
                    </a:lnTo>
                    <a:lnTo>
                      <a:pt x="110" y="181"/>
                    </a:lnTo>
                    <a:lnTo>
                      <a:pt x="111" y="182"/>
                    </a:lnTo>
                    <a:lnTo>
                      <a:pt x="113" y="181"/>
                    </a:lnTo>
                    <a:lnTo>
                      <a:pt x="113" y="184"/>
                    </a:lnTo>
                    <a:lnTo>
                      <a:pt x="113" y="185"/>
                    </a:lnTo>
                    <a:lnTo>
                      <a:pt x="114" y="187"/>
                    </a:lnTo>
                    <a:lnTo>
                      <a:pt x="113" y="188"/>
                    </a:lnTo>
                    <a:lnTo>
                      <a:pt x="113" y="191"/>
                    </a:lnTo>
                    <a:lnTo>
                      <a:pt x="111" y="193"/>
                    </a:lnTo>
                    <a:lnTo>
                      <a:pt x="109" y="194"/>
                    </a:lnTo>
                    <a:lnTo>
                      <a:pt x="110" y="195"/>
                    </a:lnTo>
                    <a:lnTo>
                      <a:pt x="112" y="195"/>
                    </a:lnTo>
                    <a:lnTo>
                      <a:pt x="114" y="198"/>
                    </a:lnTo>
                    <a:lnTo>
                      <a:pt x="115" y="197"/>
                    </a:lnTo>
                    <a:lnTo>
                      <a:pt x="116" y="196"/>
                    </a:lnTo>
                    <a:lnTo>
                      <a:pt x="119" y="198"/>
                    </a:lnTo>
                    <a:lnTo>
                      <a:pt x="120" y="201"/>
                    </a:lnTo>
                    <a:lnTo>
                      <a:pt x="121" y="202"/>
                    </a:lnTo>
                    <a:lnTo>
                      <a:pt x="121" y="201"/>
                    </a:lnTo>
                    <a:lnTo>
                      <a:pt x="122" y="199"/>
                    </a:lnTo>
                    <a:lnTo>
                      <a:pt x="123" y="201"/>
                    </a:lnTo>
                    <a:lnTo>
                      <a:pt x="123" y="203"/>
                    </a:lnTo>
                    <a:lnTo>
                      <a:pt x="122" y="205"/>
                    </a:lnTo>
                    <a:lnTo>
                      <a:pt x="120" y="205"/>
                    </a:lnTo>
                    <a:lnTo>
                      <a:pt x="118" y="207"/>
                    </a:lnTo>
                    <a:lnTo>
                      <a:pt x="119" y="209"/>
                    </a:lnTo>
                    <a:lnTo>
                      <a:pt x="120" y="209"/>
                    </a:lnTo>
                    <a:lnTo>
                      <a:pt x="122" y="209"/>
                    </a:lnTo>
                    <a:lnTo>
                      <a:pt x="123" y="212"/>
                    </a:lnTo>
                    <a:lnTo>
                      <a:pt x="126" y="211"/>
                    </a:lnTo>
                    <a:lnTo>
                      <a:pt x="127" y="207"/>
                    </a:lnTo>
                    <a:lnTo>
                      <a:pt x="128" y="207"/>
                    </a:lnTo>
                    <a:lnTo>
                      <a:pt x="128" y="210"/>
                    </a:lnTo>
                    <a:lnTo>
                      <a:pt x="130" y="213"/>
                    </a:lnTo>
                    <a:lnTo>
                      <a:pt x="131" y="214"/>
                    </a:lnTo>
                    <a:lnTo>
                      <a:pt x="133" y="212"/>
                    </a:lnTo>
                    <a:lnTo>
                      <a:pt x="135" y="213"/>
                    </a:lnTo>
                    <a:lnTo>
                      <a:pt x="137" y="216"/>
                    </a:lnTo>
                    <a:lnTo>
                      <a:pt x="139" y="216"/>
                    </a:lnTo>
                    <a:lnTo>
                      <a:pt x="140" y="217"/>
                    </a:lnTo>
                    <a:lnTo>
                      <a:pt x="141" y="217"/>
                    </a:lnTo>
                    <a:lnTo>
                      <a:pt x="141" y="215"/>
                    </a:lnTo>
                    <a:lnTo>
                      <a:pt x="142" y="215"/>
                    </a:lnTo>
                    <a:lnTo>
                      <a:pt x="144" y="214"/>
                    </a:lnTo>
                    <a:lnTo>
                      <a:pt x="145" y="215"/>
                    </a:lnTo>
                    <a:lnTo>
                      <a:pt x="145" y="217"/>
                    </a:lnTo>
                    <a:lnTo>
                      <a:pt x="146" y="218"/>
                    </a:lnTo>
                    <a:lnTo>
                      <a:pt x="148" y="217"/>
                    </a:lnTo>
                    <a:lnTo>
                      <a:pt x="149" y="215"/>
                    </a:lnTo>
                    <a:lnTo>
                      <a:pt x="151" y="216"/>
                    </a:lnTo>
                    <a:lnTo>
                      <a:pt x="151" y="218"/>
                    </a:lnTo>
                    <a:lnTo>
                      <a:pt x="152" y="218"/>
                    </a:lnTo>
                    <a:lnTo>
                      <a:pt x="153" y="216"/>
                    </a:lnTo>
                    <a:lnTo>
                      <a:pt x="154" y="216"/>
                    </a:lnTo>
                    <a:lnTo>
                      <a:pt x="155" y="214"/>
                    </a:lnTo>
                    <a:lnTo>
                      <a:pt x="157" y="214"/>
                    </a:lnTo>
                    <a:lnTo>
                      <a:pt x="158" y="215"/>
                    </a:lnTo>
                    <a:lnTo>
                      <a:pt x="159" y="216"/>
                    </a:lnTo>
                    <a:lnTo>
                      <a:pt x="160" y="215"/>
                    </a:lnTo>
                    <a:lnTo>
                      <a:pt x="160" y="214"/>
                    </a:lnTo>
                    <a:lnTo>
                      <a:pt x="160" y="212"/>
                    </a:lnTo>
                    <a:lnTo>
                      <a:pt x="161" y="209"/>
                    </a:lnTo>
                    <a:lnTo>
                      <a:pt x="161" y="208"/>
                    </a:lnTo>
                    <a:lnTo>
                      <a:pt x="163" y="206"/>
                    </a:lnTo>
                    <a:lnTo>
                      <a:pt x="163" y="204"/>
                    </a:lnTo>
                    <a:lnTo>
                      <a:pt x="161" y="204"/>
                    </a:lnTo>
                    <a:lnTo>
                      <a:pt x="160" y="202"/>
                    </a:lnTo>
                    <a:lnTo>
                      <a:pt x="161" y="199"/>
                    </a:lnTo>
                    <a:lnTo>
                      <a:pt x="163" y="199"/>
                    </a:lnTo>
                    <a:lnTo>
                      <a:pt x="163" y="195"/>
                    </a:lnTo>
                    <a:lnTo>
                      <a:pt x="161" y="193"/>
                    </a:lnTo>
                    <a:lnTo>
                      <a:pt x="158" y="194"/>
                    </a:lnTo>
                    <a:lnTo>
                      <a:pt x="158" y="196"/>
                    </a:lnTo>
                    <a:lnTo>
                      <a:pt x="158" y="198"/>
                    </a:lnTo>
                    <a:lnTo>
                      <a:pt x="156" y="196"/>
                    </a:lnTo>
                    <a:lnTo>
                      <a:pt x="152" y="196"/>
                    </a:lnTo>
                    <a:lnTo>
                      <a:pt x="149" y="200"/>
                    </a:lnTo>
                    <a:lnTo>
                      <a:pt x="147" y="202"/>
                    </a:lnTo>
                    <a:lnTo>
                      <a:pt x="147" y="201"/>
                    </a:lnTo>
                    <a:lnTo>
                      <a:pt x="149" y="199"/>
                    </a:lnTo>
                    <a:lnTo>
                      <a:pt x="151" y="196"/>
                    </a:lnTo>
                    <a:lnTo>
                      <a:pt x="151" y="192"/>
                    </a:lnTo>
                    <a:lnTo>
                      <a:pt x="150" y="195"/>
                    </a:lnTo>
                    <a:lnTo>
                      <a:pt x="148" y="194"/>
                    </a:lnTo>
                    <a:lnTo>
                      <a:pt x="148" y="192"/>
                    </a:lnTo>
                    <a:lnTo>
                      <a:pt x="151" y="189"/>
                    </a:lnTo>
                    <a:lnTo>
                      <a:pt x="149" y="185"/>
                    </a:lnTo>
                    <a:lnTo>
                      <a:pt x="151" y="182"/>
                    </a:lnTo>
                    <a:lnTo>
                      <a:pt x="152" y="182"/>
                    </a:lnTo>
                    <a:lnTo>
                      <a:pt x="152" y="185"/>
                    </a:lnTo>
                    <a:lnTo>
                      <a:pt x="154" y="189"/>
                    </a:lnTo>
                    <a:lnTo>
                      <a:pt x="155" y="192"/>
                    </a:lnTo>
                    <a:lnTo>
                      <a:pt x="157" y="191"/>
                    </a:lnTo>
                    <a:lnTo>
                      <a:pt x="159" y="191"/>
                    </a:lnTo>
                    <a:lnTo>
                      <a:pt x="161" y="187"/>
                    </a:lnTo>
                    <a:lnTo>
                      <a:pt x="159" y="185"/>
                    </a:lnTo>
                    <a:lnTo>
                      <a:pt x="159" y="184"/>
                    </a:lnTo>
                    <a:lnTo>
                      <a:pt x="161" y="184"/>
                    </a:lnTo>
                    <a:lnTo>
                      <a:pt x="162" y="185"/>
                    </a:lnTo>
                    <a:lnTo>
                      <a:pt x="164" y="185"/>
                    </a:lnTo>
                    <a:lnTo>
                      <a:pt x="166" y="181"/>
                    </a:lnTo>
                    <a:lnTo>
                      <a:pt x="167" y="178"/>
                    </a:lnTo>
                    <a:lnTo>
                      <a:pt x="167" y="181"/>
                    </a:lnTo>
                    <a:lnTo>
                      <a:pt x="168" y="181"/>
                    </a:lnTo>
                    <a:lnTo>
                      <a:pt x="171" y="178"/>
                    </a:lnTo>
                    <a:lnTo>
                      <a:pt x="168" y="184"/>
                    </a:lnTo>
                    <a:lnTo>
                      <a:pt x="168" y="188"/>
                    </a:lnTo>
                    <a:lnTo>
                      <a:pt x="170" y="188"/>
                    </a:lnTo>
                    <a:lnTo>
                      <a:pt x="171" y="188"/>
                    </a:lnTo>
                    <a:lnTo>
                      <a:pt x="170" y="191"/>
                    </a:lnTo>
                    <a:lnTo>
                      <a:pt x="172" y="191"/>
                    </a:lnTo>
                    <a:lnTo>
                      <a:pt x="173" y="188"/>
                    </a:lnTo>
                    <a:lnTo>
                      <a:pt x="174" y="186"/>
                    </a:lnTo>
                    <a:lnTo>
                      <a:pt x="176" y="181"/>
                    </a:lnTo>
                    <a:lnTo>
                      <a:pt x="178" y="181"/>
                    </a:lnTo>
                    <a:lnTo>
                      <a:pt x="178" y="184"/>
                    </a:lnTo>
                    <a:lnTo>
                      <a:pt x="175" y="187"/>
                    </a:lnTo>
                    <a:lnTo>
                      <a:pt x="176" y="192"/>
                    </a:lnTo>
                    <a:lnTo>
                      <a:pt x="178" y="192"/>
                    </a:lnTo>
                    <a:lnTo>
                      <a:pt x="179" y="194"/>
                    </a:lnTo>
                    <a:lnTo>
                      <a:pt x="181" y="192"/>
                    </a:lnTo>
                    <a:lnTo>
                      <a:pt x="184" y="188"/>
                    </a:lnTo>
                    <a:lnTo>
                      <a:pt x="185" y="183"/>
                    </a:lnTo>
                    <a:lnTo>
                      <a:pt x="186" y="180"/>
                    </a:lnTo>
                    <a:lnTo>
                      <a:pt x="186" y="176"/>
                    </a:lnTo>
                    <a:lnTo>
                      <a:pt x="186" y="175"/>
                    </a:lnTo>
                    <a:lnTo>
                      <a:pt x="186" y="1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8" name="Freeform 1207">
                <a:extLst>
                  <a:ext uri="{FF2B5EF4-FFF2-40B4-BE49-F238E27FC236}">
                    <a16:creationId xmlns:a16="http://schemas.microsoft.com/office/drawing/2014/main" id="{4924CEEA-A7F3-9F4D-8F0D-9F42F8DE1585}"/>
                  </a:ext>
                </a:extLst>
              </p:cNvPr>
              <p:cNvSpPr>
                <a:spLocks/>
              </p:cNvSpPr>
              <p:nvPr/>
            </p:nvSpPr>
            <p:spPr bwMode="auto">
              <a:xfrm>
                <a:off x="2476" y="1227"/>
                <a:ext cx="7" cy="14"/>
              </a:xfrm>
              <a:custGeom>
                <a:avLst/>
                <a:gdLst>
                  <a:gd name="T0" fmla="*/ 0 w 7"/>
                  <a:gd name="T1" fmla="*/ 11 h 14"/>
                  <a:gd name="T2" fmla="*/ 1 w 7"/>
                  <a:gd name="T3" fmla="*/ 14 h 14"/>
                  <a:gd name="T4" fmla="*/ 3 w 7"/>
                  <a:gd name="T5" fmla="*/ 13 h 14"/>
                  <a:gd name="T6" fmla="*/ 3 w 7"/>
                  <a:gd name="T7" fmla="*/ 10 h 14"/>
                  <a:gd name="T8" fmla="*/ 6 w 7"/>
                  <a:gd name="T9" fmla="*/ 9 h 14"/>
                  <a:gd name="T10" fmla="*/ 7 w 7"/>
                  <a:gd name="T11" fmla="*/ 5 h 14"/>
                  <a:gd name="T12" fmla="*/ 5 w 7"/>
                  <a:gd name="T13" fmla="*/ 3 h 14"/>
                  <a:gd name="T14" fmla="*/ 5 w 7"/>
                  <a:gd name="T15" fmla="*/ 0 h 14"/>
                  <a:gd name="T16" fmla="*/ 3 w 7"/>
                  <a:gd name="T17" fmla="*/ 0 h 14"/>
                  <a:gd name="T18" fmla="*/ 2 w 7"/>
                  <a:gd name="T19" fmla="*/ 2 h 14"/>
                  <a:gd name="T20" fmla="*/ 3 w 7"/>
                  <a:gd name="T21" fmla="*/ 4 h 14"/>
                  <a:gd name="T22" fmla="*/ 0 w 7"/>
                  <a:gd name="T23" fmla="*/ 9 h 14"/>
                  <a:gd name="T24" fmla="*/ 0 w 7"/>
                  <a:gd name="T2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0" y="11"/>
                    </a:moveTo>
                    <a:lnTo>
                      <a:pt x="1" y="14"/>
                    </a:lnTo>
                    <a:lnTo>
                      <a:pt x="3" y="13"/>
                    </a:lnTo>
                    <a:lnTo>
                      <a:pt x="3" y="10"/>
                    </a:lnTo>
                    <a:lnTo>
                      <a:pt x="6" y="9"/>
                    </a:lnTo>
                    <a:lnTo>
                      <a:pt x="7" y="5"/>
                    </a:lnTo>
                    <a:lnTo>
                      <a:pt x="5" y="3"/>
                    </a:lnTo>
                    <a:lnTo>
                      <a:pt x="5" y="0"/>
                    </a:lnTo>
                    <a:lnTo>
                      <a:pt x="3" y="0"/>
                    </a:lnTo>
                    <a:lnTo>
                      <a:pt x="2" y="2"/>
                    </a:lnTo>
                    <a:lnTo>
                      <a:pt x="3" y="4"/>
                    </a:lnTo>
                    <a:lnTo>
                      <a:pt x="0" y="9"/>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9" name="Freeform 1208">
                <a:extLst>
                  <a:ext uri="{FF2B5EF4-FFF2-40B4-BE49-F238E27FC236}">
                    <a16:creationId xmlns:a16="http://schemas.microsoft.com/office/drawing/2014/main" id="{F0DA2229-E6D0-2846-A972-7D119392EE81}"/>
                  </a:ext>
                </a:extLst>
              </p:cNvPr>
              <p:cNvSpPr>
                <a:spLocks/>
              </p:cNvSpPr>
              <p:nvPr/>
            </p:nvSpPr>
            <p:spPr bwMode="auto">
              <a:xfrm>
                <a:off x="2477" y="1206"/>
                <a:ext cx="4" cy="10"/>
              </a:xfrm>
              <a:custGeom>
                <a:avLst/>
                <a:gdLst>
                  <a:gd name="T0" fmla="*/ 0 w 4"/>
                  <a:gd name="T1" fmla="*/ 8 h 10"/>
                  <a:gd name="T2" fmla="*/ 0 w 4"/>
                  <a:gd name="T3" fmla="*/ 10 h 10"/>
                  <a:gd name="T4" fmla="*/ 1 w 4"/>
                  <a:gd name="T5" fmla="*/ 10 h 10"/>
                  <a:gd name="T6" fmla="*/ 2 w 4"/>
                  <a:gd name="T7" fmla="*/ 8 h 10"/>
                  <a:gd name="T8" fmla="*/ 3 w 4"/>
                  <a:gd name="T9" fmla="*/ 8 h 10"/>
                  <a:gd name="T10" fmla="*/ 4 w 4"/>
                  <a:gd name="T11" fmla="*/ 6 h 10"/>
                  <a:gd name="T12" fmla="*/ 4 w 4"/>
                  <a:gd name="T13" fmla="*/ 4 h 10"/>
                  <a:gd name="T14" fmla="*/ 3 w 4"/>
                  <a:gd name="T15" fmla="*/ 3 h 10"/>
                  <a:gd name="T16" fmla="*/ 3 w 4"/>
                  <a:gd name="T17" fmla="*/ 0 h 10"/>
                  <a:gd name="T18" fmla="*/ 2 w 4"/>
                  <a:gd name="T19" fmla="*/ 0 h 10"/>
                  <a:gd name="T20" fmla="*/ 1 w 4"/>
                  <a:gd name="T21" fmla="*/ 3 h 10"/>
                  <a:gd name="T22" fmla="*/ 2 w 4"/>
                  <a:gd name="T23" fmla="*/ 5 h 10"/>
                  <a:gd name="T24" fmla="*/ 0 w 4"/>
                  <a:gd name="T25" fmla="*/ 6 h 10"/>
                  <a:gd name="T26" fmla="*/ 0 w 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0" y="8"/>
                    </a:moveTo>
                    <a:lnTo>
                      <a:pt x="0" y="10"/>
                    </a:lnTo>
                    <a:lnTo>
                      <a:pt x="1" y="10"/>
                    </a:lnTo>
                    <a:lnTo>
                      <a:pt x="2" y="8"/>
                    </a:lnTo>
                    <a:lnTo>
                      <a:pt x="3" y="8"/>
                    </a:lnTo>
                    <a:lnTo>
                      <a:pt x="4" y="6"/>
                    </a:lnTo>
                    <a:lnTo>
                      <a:pt x="4" y="4"/>
                    </a:lnTo>
                    <a:lnTo>
                      <a:pt x="3" y="3"/>
                    </a:lnTo>
                    <a:lnTo>
                      <a:pt x="3" y="0"/>
                    </a:lnTo>
                    <a:lnTo>
                      <a:pt x="2" y="0"/>
                    </a:lnTo>
                    <a:lnTo>
                      <a:pt x="1" y="3"/>
                    </a:lnTo>
                    <a:lnTo>
                      <a:pt x="2" y="5"/>
                    </a:lnTo>
                    <a:lnTo>
                      <a:pt x="0" y="6"/>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0" name="Freeform 1209">
                <a:extLst>
                  <a:ext uri="{FF2B5EF4-FFF2-40B4-BE49-F238E27FC236}">
                    <a16:creationId xmlns:a16="http://schemas.microsoft.com/office/drawing/2014/main" id="{5AB02520-08BF-6142-8775-108322F3E566}"/>
                  </a:ext>
                </a:extLst>
              </p:cNvPr>
              <p:cNvSpPr>
                <a:spLocks/>
              </p:cNvSpPr>
              <p:nvPr/>
            </p:nvSpPr>
            <p:spPr bwMode="auto">
              <a:xfrm>
                <a:off x="2483" y="1223"/>
                <a:ext cx="5" cy="8"/>
              </a:xfrm>
              <a:custGeom>
                <a:avLst/>
                <a:gdLst>
                  <a:gd name="T0" fmla="*/ 4 w 6"/>
                  <a:gd name="T1" fmla="*/ 7 h 11"/>
                  <a:gd name="T2" fmla="*/ 6 w 6"/>
                  <a:gd name="T3" fmla="*/ 4 h 11"/>
                  <a:gd name="T4" fmla="*/ 4 w 6"/>
                  <a:gd name="T5" fmla="*/ 0 h 11"/>
                  <a:gd name="T6" fmla="*/ 3 w 6"/>
                  <a:gd name="T7" fmla="*/ 1 h 11"/>
                  <a:gd name="T8" fmla="*/ 0 w 6"/>
                  <a:gd name="T9" fmla="*/ 7 h 11"/>
                  <a:gd name="T10" fmla="*/ 1 w 6"/>
                  <a:gd name="T11" fmla="*/ 9 h 11"/>
                  <a:gd name="T12" fmla="*/ 2 w 6"/>
                  <a:gd name="T13" fmla="*/ 11 h 11"/>
                  <a:gd name="T14" fmla="*/ 4 w 6"/>
                  <a:gd name="T15" fmla="*/ 11 h 11"/>
                  <a:gd name="T16" fmla="*/ 4 w 6"/>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4" y="7"/>
                    </a:moveTo>
                    <a:cubicBezTo>
                      <a:pt x="6" y="4"/>
                      <a:pt x="6" y="4"/>
                      <a:pt x="6" y="4"/>
                    </a:cubicBezTo>
                    <a:cubicBezTo>
                      <a:pt x="4" y="0"/>
                      <a:pt x="4" y="0"/>
                      <a:pt x="4" y="0"/>
                    </a:cubicBezTo>
                    <a:cubicBezTo>
                      <a:pt x="3" y="1"/>
                      <a:pt x="3" y="1"/>
                      <a:pt x="3" y="1"/>
                    </a:cubicBezTo>
                    <a:cubicBezTo>
                      <a:pt x="0" y="7"/>
                      <a:pt x="0" y="7"/>
                      <a:pt x="0" y="7"/>
                    </a:cubicBezTo>
                    <a:cubicBezTo>
                      <a:pt x="1" y="9"/>
                      <a:pt x="1" y="9"/>
                      <a:pt x="1" y="9"/>
                    </a:cubicBezTo>
                    <a:cubicBezTo>
                      <a:pt x="2" y="11"/>
                      <a:pt x="2" y="11"/>
                      <a:pt x="2" y="11"/>
                    </a:cubicBezTo>
                    <a:cubicBezTo>
                      <a:pt x="2" y="11"/>
                      <a:pt x="4" y="11"/>
                      <a:pt x="4" y="11"/>
                    </a:cubicBez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13" name="Group 12">
              <a:extLst>
                <a:ext uri="{FF2B5EF4-FFF2-40B4-BE49-F238E27FC236}">
                  <a16:creationId xmlns:a16="http://schemas.microsoft.com/office/drawing/2014/main" id="{F1FA7650-8281-F644-887B-E6969524B2E6}"/>
                </a:ext>
              </a:extLst>
            </p:cNvPr>
            <p:cNvGrpSpPr/>
            <p:nvPr/>
          </p:nvGrpSpPr>
          <p:grpSpPr>
            <a:xfrm>
              <a:off x="2425701" y="1103313"/>
              <a:ext cx="7337425" cy="5118100"/>
              <a:chOff x="2425792" y="1103208"/>
              <a:chExt cx="7337698" cy="5117624"/>
            </a:xfrm>
            <a:grpFill/>
          </p:grpSpPr>
          <p:sp>
            <p:nvSpPr>
              <p:cNvPr id="14" name="Freeform 1263">
                <a:extLst>
                  <a:ext uri="{FF2B5EF4-FFF2-40B4-BE49-F238E27FC236}">
                    <a16:creationId xmlns:a16="http://schemas.microsoft.com/office/drawing/2014/main" id="{2E0A0E95-5EFC-A649-9B7C-86DF674CBD09}"/>
                  </a:ext>
                </a:extLst>
              </p:cNvPr>
              <p:cNvSpPr>
                <a:spLocks/>
              </p:cNvSpPr>
              <p:nvPr/>
            </p:nvSpPr>
            <p:spPr bwMode="auto">
              <a:xfrm>
                <a:off x="3063990" y="2844532"/>
                <a:ext cx="1271636" cy="900028"/>
              </a:xfrm>
              <a:custGeom>
                <a:avLst/>
                <a:gdLst>
                  <a:gd name="T0" fmla="*/ 227 w 801"/>
                  <a:gd name="T1" fmla="*/ 444 h 567"/>
                  <a:gd name="T2" fmla="*/ 236 w 801"/>
                  <a:gd name="T3" fmla="*/ 468 h 567"/>
                  <a:gd name="T4" fmla="*/ 255 w 801"/>
                  <a:gd name="T5" fmla="*/ 485 h 567"/>
                  <a:gd name="T6" fmla="*/ 270 w 801"/>
                  <a:gd name="T7" fmla="*/ 472 h 567"/>
                  <a:gd name="T8" fmla="*/ 293 w 801"/>
                  <a:gd name="T9" fmla="*/ 494 h 567"/>
                  <a:gd name="T10" fmla="*/ 307 w 801"/>
                  <a:gd name="T11" fmla="*/ 539 h 567"/>
                  <a:gd name="T12" fmla="*/ 331 w 801"/>
                  <a:gd name="T13" fmla="*/ 534 h 567"/>
                  <a:gd name="T14" fmla="*/ 345 w 801"/>
                  <a:gd name="T15" fmla="*/ 497 h 567"/>
                  <a:gd name="T16" fmla="*/ 369 w 801"/>
                  <a:gd name="T17" fmla="*/ 474 h 567"/>
                  <a:gd name="T18" fmla="*/ 399 w 801"/>
                  <a:gd name="T19" fmla="*/ 478 h 567"/>
                  <a:gd name="T20" fmla="*/ 423 w 801"/>
                  <a:gd name="T21" fmla="*/ 484 h 567"/>
                  <a:gd name="T22" fmla="*/ 442 w 801"/>
                  <a:gd name="T23" fmla="*/ 486 h 567"/>
                  <a:gd name="T24" fmla="*/ 445 w 801"/>
                  <a:gd name="T25" fmla="*/ 474 h 567"/>
                  <a:gd name="T26" fmla="*/ 469 w 801"/>
                  <a:gd name="T27" fmla="*/ 459 h 567"/>
                  <a:gd name="T28" fmla="*/ 488 w 801"/>
                  <a:gd name="T29" fmla="*/ 465 h 567"/>
                  <a:gd name="T30" fmla="*/ 506 w 801"/>
                  <a:gd name="T31" fmla="*/ 477 h 567"/>
                  <a:gd name="T32" fmla="*/ 528 w 801"/>
                  <a:gd name="T33" fmla="*/ 479 h 567"/>
                  <a:gd name="T34" fmla="*/ 537 w 801"/>
                  <a:gd name="T35" fmla="*/ 518 h 567"/>
                  <a:gd name="T36" fmla="*/ 546 w 801"/>
                  <a:gd name="T37" fmla="*/ 532 h 567"/>
                  <a:gd name="T38" fmla="*/ 557 w 801"/>
                  <a:gd name="T39" fmla="*/ 563 h 567"/>
                  <a:gd name="T40" fmla="*/ 570 w 801"/>
                  <a:gd name="T41" fmla="*/ 526 h 567"/>
                  <a:gd name="T42" fmla="*/ 564 w 801"/>
                  <a:gd name="T43" fmla="*/ 442 h 567"/>
                  <a:gd name="T44" fmla="*/ 590 w 801"/>
                  <a:gd name="T45" fmla="*/ 420 h 567"/>
                  <a:gd name="T46" fmla="*/ 625 w 801"/>
                  <a:gd name="T47" fmla="*/ 386 h 567"/>
                  <a:gd name="T48" fmla="*/ 638 w 801"/>
                  <a:gd name="T49" fmla="*/ 374 h 567"/>
                  <a:gd name="T50" fmla="*/ 651 w 801"/>
                  <a:gd name="T51" fmla="*/ 363 h 567"/>
                  <a:gd name="T52" fmla="*/ 642 w 801"/>
                  <a:gd name="T53" fmla="*/ 354 h 567"/>
                  <a:gd name="T54" fmla="*/ 643 w 801"/>
                  <a:gd name="T55" fmla="*/ 331 h 567"/>
                  <a:gd name="T56" fmla="*/ 643 w 801"/>
                  <a:gd name="T57" fmla="*/ 316 h 567"/>
                  <a:gd name="T58" fmla="*/ 639 w 801"/>
                  <a:gd name="T59" fmla="*/ 301 h 567"/>
                  <a:gd name="T60" fmla="*/ 653 w 801"/>
                  <a:gd name="T61" fmla="*/ 279 h 567"/>
                  <a:gd name="T62" fmla="*/ 655 w 801"/>
                  <a:gd name="T63" fmla="*/ 309 h 567"/>
                  <a:gd name="T64" fmla="*/ 657 w 801"/>
                  <a:gd name="T65" fmla="*/ 324 h 567"/>
                  <a:gd name="T66" fmla="*/ 669 w 801"/>
                  <a:gd name="T67" fmla="*/ 273 h 567"/>
                  <a:gd name="T68" fmla="*/ 681 w 801"/>
                  <a:gd name="T69" fmla="*/ 279 h 567"/>
                  <a:gd name="T70" fmla="*/ 693 w 801"/>
                  <a:gd name="T71" fmla="*/ 249 h 567"/>
                  <a:gd name="T72" fmla="*/ 729 w 801"/>
                  <a:gd name="T73" fmla="*/ 238 h 567"/>
                  <a:gd name="T74" fmla="*/ 739 w 801"/>
                  <a:gd name="T75" fmla="*/ 229 h 567"/>
                  <a:gd name="T76" fmla="*/ 753 w 801"/>
                  <a:gd name="T77" fmla="*/ 184 h 567"/>
                  <a:gd name="T78" fmla="*/ 775 w 801"/>
                  <a:gd name="T79" fmla="*/ 173 h 567"/>
                  <a:gd name="T80" fmla="*/ 795 w 801"/>
                  <a:gd name="T81" fmla="*/ 167 h 567"/>
                  <a:gd name="T82" fmla="*/ 791 w 801"/>
                  <a:gd name="T83" fmla="*/ 117 h 567"/>
                  <a:gd name="T84" fmla="*/ 757 w 801"/>
                  <a:gd name="T85" fmla="*/ 137 h 567"/>
                  <a:gd name="T86" fmla="*/ 679 w 801"/>
                  <a:gd name="T87" fmla="*/ 164 h 567"/>
                  <a:gd name="T88" fmla="*/ 584 w 801"/>
                  <a:gd name="T89" fmla="*/ 174 h 567"/>
                  <a:gd name="T90" fmla="*/ 476 w 801"/>
                  <a:gd name="T91" fmla="*/ 65 h 567"/>
                  <a:gd name="T92" fmla="*/ 446 w 801"/>
                  <a:gd name="T93" fmla="*/ 48 h 567"/>
                  <a:gd name="T94" fmla="*/ 74 w 801"/>
                  <a:gd name="T95" fmla="*/ 27 h 567"/>
                  <a:gd name="T96" fmla="*/ 64 w 801"/>
                  <a:gd name="T97" fmla="*/ 44 h 567"/>
                  <a:gd name="T98" fmla="*/ 62 w 801"/>
                  <a:gd name="T99" fmla="*/ 27 h 567"/>
                  <a:gd name="T100" fmla="*/ 41 w 801"/>
                  <a:gd name="T101" fmla="*/ 52 h 567"/>
                  <a:gd name="T102" fmla="*/ 47 w 801"/>
                  <a:gd name="T103" fmla="*/ 75 h 567"/>
                  <a:gd name="T104" fmla="*/ 33 w 801"/>
                  <a:gd name="T105" fmla="*/ 91 h 567"/>
                  <a:gd name="T106" fmla="*/ 8 w 801"/>
                  <a:gd name="T107" fmla="*/ 175 h 567"/>
                  <a:gd name="T108" fmla="*/ 5 w 801"/>
                  <a:gd name="T109" fmla="*/ 229 h 567"/>
                  <a:gd name="T110" fmla="*/ 13 w 801"/>
                  <a:gd name="T111" fmla="*/ 281 h 567"/>
                  <a:gd name="T112" fmla="*/ 17 w 801"/>
                  <a:gd name="T113" fmla="*/ 280 h 567"/>
                  <a:gd name="T114" fmla="*/ 16 w 801"/>
                  <a:gd name="T115" fmla="*/ 301 h 567"/>
                  <a:gd name="T116" fmla="*/ 26 w 801"/>
                  <a:gd name="T117" fmla="*/ 341 h 567"/>
                  <a:gd name="T118" fmla="*/ 47 w 801"/>
                  <a:gd name="T119" fmla="*/ 370 h 567"/>
                  <a:gd name="T120" fmla="*/ 103 w 801"/>
                  <a:gd name="T121" fmla="*/ 40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 h="567">
                    <a:moveTo>
                      <a:pt x="103" y="404"/>
                    </a:moveTo>
                    <a:lnTo>
                      <a:pt x="102" y="405"/>
                    </a:lnTo>
                    <a:lnTo>
                      <a:pt x="151" y="432"/>
                    </a:lnTo>
                    <a:lnTo>
                      <a:pt x="192" y="432"/>
                    </a:lnTo>
                    <a:lnTo>
                      <a:pt x="192" y="426"/>
                    </a:lnTo>
                    <a:lnTo>
                      <a:pt x="214" y="428"/>
                    </a:lnTo>
                    <a:lnTo>
                      <a:pt x="217" y="429"/>
                    </a:lnTo>
                    <a:lnTo>
                      <a:pt x="220" y="433"/>
                    </a:lnTo>
                    <a:lnTo>
                      <a:pt x="220" y="435"/>
                    </a:lnTo>
                    <a:lnTo>
                      <a:pt x="221" y="436"/>
                    </a:lnTo>
                    <a:lnTo>
                      <a:pt x="222" y="436"/>
                    </a:lnTo>
                    <a:lnTo>
                      <a:pt x="224" y="439"/>
                    </a:lnTo>
                    <a:lnTo>
                      <a:pt x="224" y="441"/>
                    </a:lnTo>
                    <a:lnTo>
                      <a:pt x="225" y="442"/>
                    </a:lnTo>
                    <a:lnTo>
                      <a:pt x="227" y="444"/>
                    </a:lnTo>
                    <a:lnTo>
                      <a:pt x="227" y="445"/>
                    </a:lnTo>
                    <a:lnTo>
                      <a:pt x="227" y="446"/>
                    </a:lnTo>
                    <a:lnTo>
                      <a:pt x="228" y="447"/>
                    </a:lnTo>
                    <a:lnTo>
                      <a:pt x="231" y="449"/>
                    </a:lnTo>
                    <a:lnTo>
                      <a:pt x="231" y="451"/>
                    </a:lnTo>
                    <a:lnTo>
                      <a:pt x="232" y="455"/>
                    </a:lnTo>
                    <a:lnTo>
                      <a:pt x="233" y="456"/>
                    </a:lnTo>
                    <a:lnTo>
                      <a:pt x="234" y="456"/>
                    </a:lnTo>
                    <a:lnTo>
                      <a:pt x="234" y="458"/>
                    </a:lnTo>
                    <a:lnTo>
                      <a:pt x="236" y="460"/>
                    </a:lnTo>
                    <a:lnTo>
                      <a:pt x="236" y="462"/>
                    </a:lnTo>
                    <a:lnTo>
                      <a:pt x="235" y="463"/>
                    </a:lnTo>
                    <a:lnTo>
                      <a:pt x="234" y="463"/>
                    </a:lnTo>
                    <a:lnTo>
                      <a:pt x="234" y="465"/>
                    </a:lnTo>
                    <a:lnTo>
                      <a:pt x="236" y="468"/>
                    </a:lnTo>
                    <a:lnTo>
                      <a:pt x="237" y="471"/>
                    </a:lnTo>
                    <a:lnTo>
                      <a:pt x="238" y="474"/>
                    </a:lnTo>
                    <a:lnTo>
                      <a:pt x="238" y="474"/>
                    </a:lnTo>
                    <a:lnTo>
                      <a:pt x="239" y="474"/>
                    </a:lnTo>
                    <a:lnTo>
                      <a:pt x="241" y="476"/>
                    </a:lnTo>
                    <a:lnTo>
                      <a:pt x="241" y="476"/>
                    </a:lnTo>
                    <a:lnTo>
                      <a:pt x="243" y="476"/>
                    </a:lnTo>
                    <a:lnTo>
                      <a:pt x="243" y="477"/>
                    </a:lnTo>
                    <a:lnTo>
                      <a:pt x="243" y="478"/>
                    </a:lnTo>
                    <a:lnTo>
                      <a:pt x="244" y="480"/>
                    </a:lnTo>
                    <a:lnTo>
                      <a:pt x="246" y="480"/>
                    </a:lnTo>
                    <a:lnTo>
                      <a:pt x="248" y="481"/>
                    </a:lnTo>
                    <a:lnTo>
                      <a:pt x="249" y="483"/>
                    </a:lnTo>
                    <a:lnTo>
                      <a:pt x="251" y="484"/>
                    </a:lnTo>
                    <a:lnTo>
                      <a:pt x="255" y="485"/>
                    </a:lnTo>
                    <a:lnTo>
                      <a:pt x="255" y="487"/>
                    </a:lnTo>
                    <a:lnTo>
                      <a:pt x="256" y="487"/>
                    </a:lnTo>
                    <a:lnTo>
                      <a:pt x="258" y="486"/>
                    </a:lnTo>
                    <a:lnTo>
                      <a:pt x="258" y="485"/>
                    </a:lnTo>
                    <a:lnTo>
                      <a:pt x="260" y="483"/>
                    </a:lnTo>
                    <a:lnTo>
                      <a:pt x="262" y="483"/>
                    </a:lnTo>
                    <a:lnTo>
                      <a:pt x="262" y="481"/>
                    </a:lnTo>
                    <a:lnTo>
                      <a:pt x="262" y="481"/>
                    </a:lnTo>
                    <a:lnTo>
                      <a:pt x="262" y="478"/>
                    </a:lnTo>
                    <a:lnTo>
                      <a:pt x="265" y="474"/>
                    </a:lnTo>
                    <a:lnTo>
                      <a:pt x="266" y="472"/>
                    </a:lnTo>
                    <a:lnTo>
                      <a:pt x="268" y="471"/>
                    </a:lnTo>
                    <a:lnTo>
                      <a:pt x="269" y="472"/>
                    </a:lnTo>
                    <a:lnTo>
                      <a:pt x="269" y="472"/>
                    </a:lnTo>
                    <a:lnTo>
                      <a:pt x="270" y="472"/>
                    </a:lnTo>
                    <a:lnTo>
                      <a:pt x="271" y="470"/>
                    </a:lnTo>
                    <a:lnTo>
                      <a:pt x="274" y="470"/>
                    </a:lnTo>
                    <a:lnTo>
                      <a:pt x="276" y="470"/>
                    </a:lnTo>
                    <a:lnTo>
                      <a:pt x="279" y="470"/>
                    </a:lnTo>
                    <a:lnTo>
                      <a:pt x="279" y="470"/>
                    </a:lnTo>
                    <a:lnTo>
                      <a:pt x="280" y="472"/>
                    </a:lnTo>
                    <a:lnTo>
                      <a:pt x="282" y="471"/>
                    </a:lnTo>
                    <a:lnTo>
                      <a:pt x="284" y="473"/>
                    </a:lnTo>
                    <a:lnTo>
                      <a:pt x="286" y="475"/>
                    </a:lnTo>
                    <a:lnTo>
                      <a:pt x="288" y="477"/>
                    </a:lnTo>
                    <a:lnTo>
                      <a:pt x="290" y="482"/>
                    </a:lnTo>
                    <a:lnTo>
                      <a:pt x="291" y="485"/>
                    </a:lnTo>
                    <a:lnTo>
                      <a:pt x="292" y="487"/>
                    </a:lnTo>
                    <a:lnTo>
                      <a:pt x="293" y="489"/>
                    </a:lnTo>
                    <a:lnTo>
                      <a:pt x="293" y="494"/>
                    </a:lnTo>
                    <a:lnTo>
                      <a:pt x="294" y="494"/>
                    </a:lnTo>
                    <a:lnTo>
                      <a:pt x="295" y="497"/>
                    </a:lnTo>
                    <a:lnTo>
                      <a:pt x="296" y="503"/>
                    </a:lnTo>
                    <a:lnTo>
                      <a:pt x="298" y="504"/>
                    </a:lnTo>
                    <a:lnTo>
                      <a:pt x="299" y="506"/>
                    </a:lnTo>
                    <a:lnTo>
                      <a:pt x="300" y="507"/>
                    </a:lnTo>
                    <a:lnTo>
                      <a:pt x="301" y="511"/>
                    </a:lnTo>
                    <a:lnTo>
                      <a:pt x="303" y="513"/>
                    </a:lnTo>
                    <a:lnTo>
                      <a:pt x="305" y="516"/>
                    </a:lnTo>
                    <a:lnTo>
                      <a:pt x="305" y="519"/>
                    </a:lnTo>
                    <a:lnTo>
                      <a:pt x="304" y="522"/>
                    </a:lnTo>
                    <a:lnTo>
                      <a:pt x="304" y="523"/>
                    </a:lnTo>
                    <a:lnTo>
                      <a:pt x="305" y="525"/>
                    </a:lnTo>
                    <a:lnTo>
                      <a:pt x="307" y="534"/>
                    </a:lnTo>
                    <a:lnTo>
                      <a:pt x="307" y="539"/>
                    </a:lnTo>
                    <a:lnTo>
                      <a:pt x="309" y="540"/>
                    </a:lnTo>
                    <a:lnTo>
                      <a:pt x="309" y="541"/>
                    </a:lnTo>
                    <a:lnTo>
                      <a:pt x="310" y="542"/>
                    </a:lnTo>
                    <a:lnTo>
                      <a:pt x="313" y="541"/>
                    </a:lnTo>
                    <a:lnTo>
                      <a:pt x="314" y="543"/>
                    </a:lnTo>
                    <a:lnTo>
                      <a:pt x="317" y="546"/>
                    </a:lnTo>
                    <a:lnTo>
                      <a:pt x="321" y="547"/>
                    </a:lnTo>
                    <a:lnTo>
                      <a:pt x="324" y="549"/>
                    </a:lnTo>
                    <a:lnTo>
                      <a:pt x="326" y="550"/>
                    </a:lnTo>
                    <a:lnTo>
                      <a:pt x="328" y="552"/>
                    </a:lnTo>
                    <a:lnTo>
                      <a:pt x="328" y="553"/>
                    </a:lnTo>
                    <a:lnTo>
                      <a:pt x="330" y="547"/>
                    </a:lnTo>
                    <a:lnTo>
                      <a:pt x="331" y="543"/>
                    </a:lnTo>
                    <a:lnTo>
                      <a:pt x="330" y="541"/>
                    </a:lnTo>
                    <a:lnTo>
                      <a:pt x="331" y="534"/>
                    </a:lnTo>
                    <a:lnTo>
                      <a:pt x="329" y="532"/>
                    </a:lnTo>
                    <a:lnTo>
                      <a:pt x="331" y="527"/>
                    </a:lnTo>
                    <a:lnTo>
                      <a:pt x="332" y="522"/>
                    </a:lnTo>
                    <a:lnTo>
                      <a:pt x="334" y="519"/>
                    </a:lnTo>
                    <a:lnTo>
                      <a:pt x="333" y="512"/>
                    </a:lnTo>
                    <a:lnTo>
                      <a:pt x="335" y="512"/>
                    </a:lnTo>
                    <a:lnTo>
                      <a:pt x="338" y="508"/>
                    </a:lnTo>
                    <a:lnTo>
                      <a:pt x="336" y="507"/>
                    </a:lnTo>
                    <a:lnTo>
                      <a:pt x="339" y="503"/>
                    </a:lnTo>
                    <a:lnTo>
                      <a:pt x="340" y="504"/>
                    </a:lnTo>
                    <a:lnTo>
                      <a:pt x="343" y="502"/>
                    </a:lnTo>
                    <a:lnTo>
                      <a:pt x="342" y="498"/>
                    </a:lnTo>
                    <a:lnTo>
                      <a:pt x="344" y="500"/>
                    </a:lnTo>
                    <a:lnTo>
                      <a:pt x="347" y="498"/>
                    </a:lnTo>
                    <a:lnTo>
                      <a:pt x="345" y="497"/>
                    </a:lnTo>
                    <a:lnTo>
                      <a:pt x="348" y="494"/>
                    </a:lnTo>
                    <a:lnTo>
                      <a:pt x="349" y="495"/>
                    </a:lnTo>
                    <a:lnTo>
                      <a:pt x="351" y="494"/>
                    </a:lnTo>
                    <a:lnTo>
                      <a:pt x="352" y="497"/>
                    </a:lnTo>
                    <a:lnTo>
                      <a:pt x="350" y="499"/>
                    </a:lnTo>
                    <a:lnTo>
                      <a:pt x="352" y="499"/>
                    </a:lnTo>
                    <a:lnTo>
                      <a:pt x="355" y="496"/>
                    </a:lnTo>
                    <a:lnTo>
                      <a:pt x="357" y="496"/>
                    </a:lnTo>
                    <a:lnTo>
                      <a:pt x="362" y="493"/>
                    </a:lnTo>
                    <a:lnTo>
                      <a:pt x="367" y="488"/>
                    </a:lnTo>
                    <a:lnTo>
                      <a:pt x="369" y="488"/>
                    </a:lnTo>
                    <a:lnTo>
                      <a:pt x="371" y="486"/>
                    </a:lnTo>
                    <a:lnTo>
                      <a:pt x="370" y="483"/>
                    </a:lnTo>
                    <a:lnTo>
                      <a:pt x="370" y="479"/>
                    </a:lnTo>
                    <a:lnTo>
                      <a:pt x="369" y="474"/>
                    </a:lnTo>
                    <a:lnTo>
                      <a:pt x="370" y="477"/>
                    </a:lnTo>
                    <a:lnTo>
                      <a:pt x="372" y="477"/>
                    </a:lnTo>
                    <a:lnTo>
                      <a:pt x="374" y="474"/>
                    </a:lnTo>
                    <a:lnTo>
                      <a:pt x="375" y="472"/>
                    </a:lnTo>
                    <a:lnTo>
                      <a:pt x="376" y="475"/>
                    </a:lnTo>
                    <a:lnTo>
                      <a:pt x="374" y="478"/>
                    </a:lnTo>
                    <a:lnTo>
                      <a:pt x="375" y="481"/>
                    </a:lnTo>
                    <a:lnTo>
                      <a:pt x="374" y="484"/>
                    </a:lnTo>
                    <a:lnTo>
                      <a:pt x="377" y="483"/>
                    </a:lnTo>
                    <a:lnTo>
                      <a:pt x="379" y="479"/>
                    </a:lnTo>
                    <a:lnTo>
                      <a:pt x="382" y="479"/>
                    </a:lnTo>
                    <a:lnTo>
                      <a:pt x="383" y="477"/>
                    </a:lnTo>
                    <a:lnTo>
                      <a:pt x="389" y="476"/>
                    </a:lnTo>
                    <a:lnTo>
                      <a:pt x="392" y="476"/>
                    </a:lnTo>
                    <a:lnTo>
                      <a:pt x="399" y="478"/>
                    </a:lnTo>
                    <a:lnTo>
                      <a:pt x="400" y="480"/>
                    </a:lnTo>
                    <a:lnTo>
                      <a:pt x="408" y="481"/>
                    </a:lnTo>
                    <a:lnTo>
                      <a:pt x="411" y="480"/>
                    </a:lnTo>
                    <a:lnTo>
                      <a:pt x="410" y="478"/>
                    </a:lnTo>
                    <a:lnTo>
                      <a:pt x="411" y="477"/>
                    </a:lnTo>
                    <a:lnTo>
                      <a:pt x="413" y="475"/>
                    </a:lnTo>
                    <a:lnTo>
                      <a:pt x="414" y="476"/>
                    </a:lnTo>
                    <a:lnTo>
                      <a:pt x="414" y="477"/>
                    </a:lnTo>
                    <a:lnTo>
                      <a:pt x="415" y="478"/>
                    </a:lnTo>
                    <a:lnTo>
                      <a:pt x="417" y="477"/>
                    </a:lnTo>
                    <a:lnTo>
                      <a:pt x="418" y="479"/>
                    </a:lnTo>
                    <a:lnTo>
                      <a:pt x="418" y="481"/>
                    </a:lnTo>
                    <a:lnTo>
                      <a:pt x="419" y="483"/>
                    </a:lnTo>
                    <a:lnTo>
                      <a:pt x="421" y="482"/>
                    </a:lnTo>
                    <a:lnTo>
                      <a:pt x="423" y="484"/>
                    </a:lnTo>
                    <a:lnTo>
                      <a:pt x="421" y="486"/>
                    </a:lnTo>
                    <a:lnTo>
                      <a:pt x="420" y="488"/>
                    </a:lnTo>
                    <a:lnTo>
                      <a:pt x="421" y="488"/>
                    </a:lnTo>
                    <a:lnTo>
                      <a:pt x="424" y="488"/>
                    </a:lnTo>
                    <a:lnTo>
                      <a:pt x="425" y="489"/>
                    </a:lnTo>
                    <a:lnTo>
                      <a:pt x="429" y="491"/>
                    </a:lnTo>
                    <a:lnTo>
                      <a:pt x="431" y="488"/>
                    </a:lnTo>
                    <a:lnTo>
                      <a:pt x="432" y="487"/>
                    </a:lnTo>
                    <a:lnTo>
                      <a:pt x="435" y="489"/>
                    </a:lnTo>
                    <a:lnTo>
                      <a:pt x="436" y="491"/>
                    </a:lnTo>
                    <a:lnTo>
                      <a:pt x="438" y="490"/>
                    </a:lnTo>
                    <a:lnTo>
                      <a:pt x="438" y="485"/>
                    </a:lnTo>
                    <a:lnTo>
                      <a:pt x="437" y="483"/>
                    </a:lnTo>
                    <a:lnTo>
                      <a:pt x="439" y="482"/>
                    </a:lnTo>
                    <a:lnTo>
                      <a:pt x="442" y="486"/>
                    </a:lnTo>
                    <a:lnTo>
                      <a:pt x="443" y="487"/>
                    </a:lnTo>
                    <a:lnTo>
                      <a:pt x="445" y="489"/>
                    </a:lnTo>
                    <a:lnTo>
                      <a:pt x="446" y="489"/>
                    </a:lnTo>
                    <a:lnTo>
                      <a:pt x="448" y="490"/>
                    </a:lnTo>
                    <a:lnTo>
                      <a:pt x="448" y="494"/>
                    </a:lnTo>
                    <a:lnTo>
                      <a:pt x="449" y="491"/>
                    </a:lnTo>
                    <a:lnTo>
                      <a:pt x="451" y="491"/>
                    </a:lnTo>
                    <a:lnTo>
                      <a:pt x="452" y="490"/>
                    </a:lnTo>
                    <a:lnTo>
                      <a:pt x="448" y="487"/>
                    </a:lnTo>
                    <a:lnTo>
                      <a:pt x="443" y="484"/>
                    </a:lnTo>
                    <a:lnTo>
                      <a:pt x="442" y="482"/>
                    </a:lnTo>
                    <a:lnTo>
                      <a:pt x="442" y="479"/>
                    </a:lnTo>
                    <a:lnTo>
                      <a:pt x="447" y="477"/>
                    </a:lnTo>
                    <a:lnTo>
                      <a:pt x="448" y="476"/>
                    </a:lnTo>
                    <a:lnTo>
                      <a:pt x="445" y="474"/>
                    </a:lnTo>
                    <a:lnTo>
                      <a:pt x="445" y="473"/>
                    </a:lnTo>
                    <a:lnTo>
                      <a:pt x="444" y="473"/>
                    </a:lnTo>
                    <a:lnTo>
                      <a:pt x="442" y="475"/>
                    </a:lnTo>
                    <a:lnTo>
                      <a:pt x="440" y="476"/>
                    </a:lnTo>
                    <a:lnTo>
                      <a:pt x="440" y="474"/>
                    </a:lnTo>
                    <a:lnTo>
                      <a:pt x="442" y="470"/>
                    </a:lnTo>
                    <a:lnTo>
                      <a:pt x="447" y="468"/>
                    </a:lnTo>
                    <a:lnTo>
                      <a:pt x="449" y="465"/>
                    </a:lnTo>
                    <a:lnTo>
                      <a:pt x="458" y="463"/>
                    </a:lnTo>
                    <a:lnTo>
                      <a:pt x="461" y="464"/>
                    </a:lnTo>
                    <a:lnTo>
                      <a:pt x="463" y="463"/>
                    </a:lnTo>
                    <a:lnTo>
                      <a:pt x="465" y="464"/>
                    </a:lnTo>
                    <a:lnTo>
                      <a:pt x="466" y="461"/>
                    </a:lnTo>
                    <a:lnTo>
                      <a:pt x="467" y="458"/>
                    </a:lnTo>
                    <a:lnTo>
                      <a:pt x="469" y="459"/>
                    </a:lnTo>
                    <a:lnTo>
                      <a:pt x="469" y="461"/>
                    </a:lnTo>
                    <a:lnTo>
                      <a:pt x="469" y="463"/>
                    </a:lnTo>
                    <a:lnTo>
                      <a:pt x="472" y="466"/>
                    </a:lnTo>
                    <a:lnTo>
                      <a:pt x="474" y="464"/>
                    </a:lnTo>
                    <a:lnTo>
                      <a:pt x="478" y="465"/>
                    </a:lnTo>
                    <a:lnTo>
                      <a:pt x="480" y="463"/>
                    </a:lnTo>
                    <a:lnTo>
                      <a:pt x="482" y="465"/>
                    </a:lnTo>
                    <a:lnTo>
                      <a:pt x="486" y="464"/>
                    </a:lnTo>
                    <a:lnTo>
                      <a:pt x="487" y="465"/>
                    </a:lnTo>
                    <a:lnTo>
                      <a:pt x="490" y="463"/>
                    </a:lnTo>
                    <a:lnTo>
                      <a:pt x="494" y="463"/>
                    </a:lnTo>
                    <a:lnTo>
                      <a:pt x="494" y="464"/>
                    </a:lnTo>
                    <a:lnTo>
                      <a:pt x="492" y="464"/>
                    </a:lnTo>
                    <a:lnTo>
                      <a:pt x="489" y="464"/>
                    </a:lnTo>
                    <a:lnTo>
                      <a:pt x="488" y="465"/>
                    </a:lnTo>
                    <a:lnTo>
                      <a:pt x="492" y="466"/>
                    </a:lnTo>
                    <a:lnTo>
                      <a:pt x="496" y="466"/>
                    </a:lnTo>
                    <a:lnTo>
                      <a:pt x="498" y="468"/>
                    </a:lnTo>
                    <a:lnTo>
                      <a:pt x="500" y="470"/>
                    </a:lnTo>
                    <a:lnTo>
                      <a:pt x="499" y="467"/>
                    </a:lnTo>
                    <a:lnTo>
                      <a:pt x="499" y="466"/>
                    </a:lnTo>
                    <a:lnTo>
                      <a:pt x="501" y="466"/>
                    </a:lnTo>
                    <a:lnTo>
                      <a:pt x="501" y="467"/>
                    </a:lnTo>
                    <a:lnTo>
                      <a:pt x="504" y="470"/>
                    </a:lnTo>
                    <a:lnTo>
                      <a:pt x="503" y="471"/>
                    </a:lnTo>
                    <a:lnTo>
                      <a:pt x="501" y="470"/>
                    </a:lnTo>
                    <a:lnTo>
                      <a:pt x="501" y="470"/>
                    </a:lnTo>
                    <a:lnTo>
                      <a:pt x="504" y="473"/>
                    </a:lnTo>
                    <a:lnTo>
                      <a:pt x="505" y="476"/>
                    </a:lnTo>
                    <a:lnTo>
                      <a:pt x="506" y="477"/>
                    </a:lnTo>
                    <a:lnTo>
                      <a:pt x="505" y="477"/>
                    </a:lnTo>
                    <a:lnTo>
                      <a:pt x="505" y="477"/>
                    </a:lnTo>
                    <a:lnTo>
                      <a:pt x="504" y="477"/>
                    </a:lnTo>
                    <a:lnTo>
                      <a:pt x="505" y="479"/>
                    </a:lnTo>
                    <a:lnTo>
                      <a:pt x="510" y="478"/>
                    </a:lnTo>
                    <a:lnTo>
                      <a:pt x="512" y="477"/>
                    </a:lnTo>
                    <a:lnTo>
                      <a:pt x="516" y="474"/>
                    </a:lnTo>
                    <a:lnTo>
                      <a:pt x="517" y="474"/>
                    </a:lnTo>
                    <a:lnTo>
                      <a:pt x="518" y="474"/>
                    </a:lnTo>
                    <a:lnTo>
                      <a:pt x="518" y="473"/>
                    </a:lnTo>
                    <a:lnTo>
                      <a:pt x="519" y="471"/>
                    </a:lnTo>
                    <a:lnTo>
                      <a:pt x="522" y="470"/>
                    </a:lnTo>
                    <a:lnTo>
                      <a:pt x="524" y="471"/>
                    </a:lnTo>
                    <a:lnTo>
                      <a:pt x="527" y="473"/>
                    </a:lnTo>
                    <a:lnTo>
                      <a:pt x="528" y="479"/>
                    </a:lnTo>
                    <a:lnTo>
                      <a:pt x="530" y="481"/>
                    </a:lnTo>
                    <a:lnTo>
                      <a:pt x="531" y="481"/>
                    </a:lnTo>
                    <a:lnTo>
                      <a:pt x="532" y="484"/>
                    </a:lnTo>
                    <a:lnTo>
                      <a:pt x="533" y="486"/>
                    </a:lnTo>
                    <a:lnTo>
                      <a:pt x="535" y="486"/>
                    </a:lnTo>
                    <a:lnTo>
                      <a:pt x="535" y="488"/>
                    </a:lnTo>
                    <a:lnTo>
                      <a:pt x="535" y="490"/>
                    </a:lnTo>
                    <a:lnTo>
                      <a:pt x="538" y="491"/>
                    </a:lnTo>
                    <a:lnTo>
                      <a:pt x="540" y="494"/>
                    </a:lnTo>
                    <a:lnTo>
                      <a:pt x="539" y="498"/>
                    </a:lnTo>
                    <a:lnTo>
                      <a:pt x="538" y="506"/>
                    </a:lnTo>
                    <a:lnTo>
                      <a:pt x="535" y="512"/>
                    </a:lnTo>
                    <a:lnTo>
                      <a:pt x="535" y="515"/>
                    </a:lnTo>
                    <a:lnTo>
                      <a:pt x="536" y="519"/>
                    </a:lnTo>
                    <a:lnTo>
                      <a:pt x="537" y="518"/>
                    </a:lnTo>
                    <a:lnTo>
                      <a:pt x="539" y="515"/>
                    </a:lnTo>
                    <a:lnTo>
                      <a:pt x="539" y="514"/>
                    </a:lnTo>
                    <a:lnTo>
                      <a:pt x="539" y="512"/>
                    </a:lnTo>
                    <a:lnTo>
                      <a:pt x="542" y="514"/>
                    </a:lnTo>
                    <a:lnTo>
                      <a:pt x="542" y="517"/>
                    </a:lnTo>
                    <a:lnTo>
                      <a:pt x="538" y="522"/>
                    </a:lnTo>
                    <a:lnTo>
                      <a:pt x="539" y="525"/>
                    </a:lnTo>
                    <a:lnTo>
                      <a:pt x="539" y="528"/>
                    </a:lnTo>
                    <a:lnTo>
                      <a:pt x="541" y="530"/>
                    </a:lnTo>
                    <a:lnTo>
                      <a:pt x="542" y="532"/>
                    </a:lnTo>
                    <a:lnTo>
                      <a:pt x="542" y="532"/>
                    </a:lnTo>
                    <a:lnTo>
                      <a:pt x="543" y="535"/>
                    </a:lnTo>
                    <a:lnTo>
                      <a:pt x="544" y="533"/>
                    </a:lnTo>
                    <a:lnTo>
                      <a:pt x="544" y="532"/>
                    </a:lnTo>
                    <a:lnTo>
                      <a:pt x="546" y="532"/>
                    </a:lnTo>
                    <a:lnTo>
                      <a:pt x="548" y="532"/>
                    </a:lnTo>
                    <a:lnTo>
                      <a:pt x="546" y="534"/>
                    </a:lnTo>
                    <a:lnTo>
                      <a:pt x="546" y="537"/>
                    </a:lnTo>
                    <a:lnTo>
                      <a:pt x="544" y="539"/>
                    </a:lnTo>
                    <a:lnTo>
                      <a:pt x="545" y="541"/>
                    </a:lnTo>
                    <a:lnTo>
                      <a:pt x="548" y="544"/>
                    </a:lnTo>
                    <a:lnTo>
                      <a:pt x="549" y="547"/>
                    </a:lnTo>
                    <a:lnTo>
                      <a:pt x="548" y="552"/>
                    </a:lnTo>
                    <a:lnTo>
                      <a:pt x="549" y="553"/>
                    </a:lnTo>
                    <a:lnTo>
                      <a:pt x="552" y="553"/>
                    </a:lnTo>
                    <a:lnTo>
                      <a:pt x="553" y="556"/>
                    </a:lnTo>
                    <a:lnTo>
                      <a:pt x="553" y="558"/>
                    </a:lnTo>
                    <a:lnTo>
                      <a:pt x="556" y="562"/>
                    </a:lnTo>
                    <a:lnTo>
                      <a:pt x="554" y="563"/>
                    </a:lnTo>
                    <a:lnTo>
                      <a:pt x="557" y="563"/>
                    </a:lnTo>
                    <a:lnTo>
                      <a:pt x="558" y="566"/>
                    </a:lnTo>
                    <a:lnTo>
                      <a:pt x="561" y="567"/>
                    </a:lnTo>
                    <a:lnTo>
                      <a:pt x="563" y="565"/>
                    </a:lnTo>
                    <a:lnTo>
                      <a:pt x="566" y="564"/>
                    </a:lnTo>
                    <a:lnTo>
                      <a:pt x="566" y="560"/>
                    </a:lnTo>
                    <a:lnTo>
                      <a:pt x="568" y="557"/>
                    </a:lnTo>
                    <a:lnTo>
                      <a:pt x="570" y="553"/>
                    </a:lnTo>
                    <a:lnTo>
                      <a:pt x="572" y="547"/>
                    </a:lnTo>
                    <a:lnTo>
                      <a:pt x="572" y="544"/>
                    </a:lnTo>
                    <a:lnTo>
                      <a:pt x="572" y="543"/>
                    </a:lnTo>
                    <a:lnTo>
                      <a:pt x="573" y="536"/>
                    </a:lnTo>
                    <a:lnTo>
                      <a:pt x="572" y="536"/>
                    </a:lnTo>
                    <a:lnTo>
                      <a:pt x="573" y="533"/>
                    </a:lnTo>
                    <a:lnTo>
                      <a:pt x="573" y="529"/>
                    </a:lnTo>
                    <a:lnTo>
                      <a:pt x="570" y="526"/>
                    </a:lnTo>
                    <a:lnTo>
                      <a:pt x="568" y="515"/>
                    </a:lnTo>
                    <a:lnTo>
                      <a:pt x="567" y="514"/>
                    </a:lnTo>
                    <a:lnTo>
                      <a:pt x="568" y="508"/>
                    </a:lnTo>
                    <a:lnTo>
                      <a:pt x="569" y="505"/>
                    </a:lnTo>
                    <a:lnTo>
                      <a:pt x="568" y="501"/>
                    </a:lnTo>
                    <a:lnTo>
                      <a:pt x="566" y="498"/>
                    </a:lnTo>
                    <a:lnTo>
                      <a:pt x="565" y="491"/>
                    </a:lnTo>
                    <a:lnTo>
                      <a:pt x="563" y="488"/>
                    </a:lnTo>
                    <a:lnTo>
                      <a:pt x="563" y="480"/>
                    </a:lnTo>
                    <a:lnTo>
                      <a:pt x="561" y="475"/>
                    </a:lnTo>
                    <a:lnTo>
                      <a:pt x="562" y="468"/>
                    </a:lnTo>
                    <a:lnTo>
                      <a:pt x="562" y="463"/>
                    </a:lnTo>
                    <a:lnTo>
                      <a:pt x="563" y="453"/>
                    </a:lnTo>
                    <a:lnTo>
                      <a:pt x="563" y="447"/>
                    </a:lnTo>
                    <a:lnTo>
                      <a:pt x="564" y="442"/>
                    </a:lnTo>
                    <a:lnTo>
                      <a:pt x="567" y="437"/>
                    </a:lnTo>
                    <a:lnTo>
                      <a:pt x="570" y="436"/>
                    </a:lnTo>
                    <a:lnTo>
                      <a:pt x="570" y="435"/>
                    </a:lnTo>
                    <a:lnTo>
                      <a:pt x="572" y="434"/>
                    </a:lnTo>
                    <a:lnTo>
                      <a:pt x="573" y="431"/>
                    </a:lnTo>
                    <a:lnTo>
                      <a:pt x="574" y="428"/>
                    </a:lnTo>
                    <a:lnTo>
                      <a:pt x="573" y="427"/>
                    </a:lnTo>
                    <a:lnTo>
                      <a:pt x="573" y="426"/>
                    </a:lnTo>
                    <a:lnTo>
                      <a:pt x="577" y="426"/>
                    </a:lnTo>
                    <a:lnTo>
                      <a:pt x="577" y="424"/>
                    </a:lnTo>
                    <a:lnTo>
                      <a:pt x="580" y="425"/>
                    </a:lnTo>
                    <a:lnTo>
                      <a:pt x="581" y="422"/>
                    </a:lnTo>
                    <a:lnTo>
                      <a:pt x="585" y="422"/>
                    </a:lnTo>
                    <a:lnTo>
                      <a:pt x="587" y="419"/>
                    </a:lnTo>
                    <a:lnTo>
                      <a:pt x="590" y="420"/>
                    </a:lnTo>
                    <a:lnTo>
                      <a:pt x="591" y="418"/>
                    </a:lnTo>
                    <a:lnTo>
                      <a:pt x="592" y="418"/>
                    </a:lnTo>
                    <a:lnTo>
                      <a:pt x="594" y="418"/>
                    </a:lnTo>
                    <a:lnTo>
                      <a:pt x="596" y="415"/>
                    </a:lnTo>
                    <a:lnTo>
                      <a:pt x="597" y="413"/>
                    </a:lnTo>
                    <a:lnTo>
                      <a:pt x="598" y="413"/>
                    </a:lnTo>
                    <a:lnTo>
                      <a:pt x="600" y="411"/>
                    </a:lnTo>
                    <a:lnTo>
                      <a:pt x="600" y="409"/>
                    </a:lnTo>
                    <a:lnTo>
                      <a:pt x="605" y="401"/>
                    </a:lnTo>
                    <a:lnTo>
                      <a:pt x="608" y="398"/>
                    </a:lnTo>
                    <a:lnTo>
                      <a:pt x="612" y="397"/>
                    </a:lnTo>
                    <a:lnTo>
                      <a:pt x="614" y="398"/>
                    </a:lnTo>
                    <a:lnTo>
                      <a:pt x="615" y="398"/>
                    </a:lnTo>
                    <a:lnTo>
                      <a:pt x="617" y="393"/>
                    </a:lnTo>
                    <a:lnTo>
                      <a:pt x="625" y="386"/>
                    </a:lnTo>
                    <a:lnTo>
                      <a:pt x="631" y="381"/>
                    </a:lnTo>
                    <a:lnTo>
                      <a:pt x="634" y="381"/>
                    </a:lnTo>
                    <a:lnTo>
                      <a:pt x="636" y="380"/>
                    </a:lnTo>
                    <a:lnTo>
                      <a:pt x="637" y="380"/>
                    </a:lnTo>
                    <a:lnTo>
                      <a:pt x="637" y="381"/>
                    </a:lnTo>
                    <a:lnTo>
                      <a:pt x="639" y="381"/>
                    </a:lnTo>
                    <a:lnTo>
                      <a:pt x="643" y="377"/>
                    </a:lnTo>
                    <a:lnTo>
                      <a:pt x="642" y="377"/>
                    </a:lnTo>
                    <a:lnTo>
                      <a:pt x="641" y="375"/>
                    </a:lnTo>
                    <a:lnTo>
                      <a:pt x="638" y="378"/>
                    </a:lnTo>
                    <a:lnTo>
                      <a:pt x="635" y="377"/>
                    </a:lnTo>
                    <a:lnTo>
                      <a:pt x="632" y="375"/>
                    </a:lnTo>
                    <a:lnTo>
                      <a:pt x="635" y="377"/>
                    </a:lnTo>
                    <a:lnTo>
                      <a:pt x="639" y="374"/>
                    </a:lnTo>
                    <a:lnTo>
                      <a:pt x="638" y="374"/>
                    </a:lnTo>
                    <a:lnTo>
                      <a:pt x="639" y="372"/>
                    </a:lnTo>
                    <a:lnTo>
                      <a:pt x="639" y="370"/>
                    </a:lnTo>
                    <a:lnTo>
                      <a:pt x="636" y="370"/>
                    </a:lnTo>
                    <a:lnTo>
                      <a:pt x="634" y="367"/>
                    </a:lnTo>
                    <a:lnTo>
                      <a:pt x="636" y="367"/>
                    </a:lnTo>
                    <a:lnTo>
                      <a:pt x="638" y="368"/>
                    </a:lnTo>
                    <a:lnTo>
                      <a:pt x="639" y="367"/>
                    </a:lnTo>
                    <a:lnTo>
                      <a:pt x="640" y="365"/>
                    </a:lnTo>
                    <a:lnTo>
                      <a:pt x="641" y="369"/>
                    </a:lnTo>
                    <a:lnTo>
                      <a:pt x="643" y="368"/>
                    </a:lnTo>
                    <a:lnTo>
                      <a:pt x="645" y="370"/>
                    </a:lnTo>
                    <a:lnTo>
                      <a:pt x="646" y="369"/>
                    </a:lnTo>
                    <a:lnTo>
                      <a:pt x="647" y="366"/>
                    </a:lnTo>
                    <a:lnTo>
                      <a:pt x="650" y="363"/>
                    </a:lnTo>
                    <a:lnTo>
                      <a:pt x="651" y="363"/>
                    </a:lnTo>
                    <a:lnTo>
                      <a:pt x="652" y="360"/>
                    </a:lnTo>
                    <a:lnTo>
                      <a:pt x="650" y="356"/>
                    </a:lnTo>
                    <a:lnTo>
                      <a:pt x="650" y="356"/>
                    </a:lnTo>
                    <a:lnTo>
                      <a:pt x="649" y="360"/>
                    </a:lnTo>
                    <a:lnTo>
                      <a:pt x="648" y="362"/>
                    </a:lnTo>
                    <a:lnTo>
                      <a:pt x="647" y="362"/>
                    </a:lnTo>
                    <a:lnTo>
                      <a:pt x="646" y="356"/>
                    </a:lnTo>
                    <a:lnTo>
                      <a:pt x="646" y="356"/>
                    </a:lnTo>
                    <a:lnTo>
                      <a:pt x="639" y="357"/>
                    </a:lnTo>
                    <a:lnTo>
                      <a:pt x="637" y="358"/>
                    </a:lnTo>
                    <a:lnTo>
                      <a:pt x="637" y="356"/>
                    </a:lnTo>
                    <a:lnTo>
                      <a:pt x="638" y="351"/>
                    </a:lnTo>
                    <a:lnTo>
                      <a:pt x="639" y="350"/>
                    </a:lnTo>
                    <a:lnTo>
                      <a:pt x="640" y="354"/>
                    </a:lnTo>
                    <a:lnTo>
                      <a:pt x="642" y="354"/>
                    </a:lnTo>
                    <a:lnTo>
                      <a:pt x="643" y="353"/>
                    </a:lnTo>
                    <a:lnTo>
                      <a:pt x="647" y="352"/>
                    </a:lnTo>
                    <a:lnTo>
                      <a:pt x="647" y="351"/>
                    </a:lnTo>
                    <a:lnTo>
                      <a:pt x="650" y="351"/>
                    </a:lnTo>
                    <a:lnTo>
                      <a:pt x="650" y="349"/>
                    </a:lnTo>
                    <a:lnTo>
                      <a:pt x="650" y="346"/>
                    </a:lnTo>
                    <a:lnTo>
                      <a:pt x="649" y="344"/>
                    </a:lnTo>
                    <a:lnTo>
                      <a:pt x="649" y="343"/>
                    </a:lnTo>
                    <a:lnTo>
                      <a:pt x="650" y="343"/>
                    </a:lnTo>
                    <a:lnTo>
                      <a:pt x="651" y="340"/>
                    </a:lnTo>
                    <a:lnTo>
                      <a:pt x="650" y="336"/>
                    </a:lnTo>
                    <a:lnTo>
                      <a:pt x="650" y="336"/>
                    </a:lnTo>
                    <a:lnTo>
                      <a:pt x="647" y="336"/>
                    </a:lnTo>
                    <a:lnTo>
                      <a:pt x="645" y="336"/>
                    </a:lnTo>
                    <a:lnTo>
                      <a:pt x="643" y="331"/>
                    </a:lnTo>
                    <a:lnTo>
                      <a:pt x="642" y="331"/>
                    </a:lnTo>
                    <a:lnTo>
                      <a:pt x="639" y="330"/>
                    </a:lnTo>
                    <a:lnTo>
                      <a:pt x="638" y="327"/>
                    </a:lnTo>
                    <a:lnTo>
                      <a:pt x="640" y="329"/>
                    </a:lnTo>
                    <a:lnTo>
                      <a:pt x="643" y="329"/>
                    </a:lnTo>
                    <a:lnTo>
                      <a:pt x="645" y="332"/>
                    </a:lnTo>
                    <a:lnTo>
                      <a:pt x="646" y="332"/>
                    </a:lnTo>
                    <a:lnTo>
                      <a:pt x="648" y="330"/>
                    </a:lnTo>
                    <a:lnTo>
                      <a:pt x="644" y="327"/>
                    </a:lnTo>
                    <a:lnTo>
                      <a:pt x="647" y="328"/>
                    </a:lnTo>
                    <a:lnTo>
                      <a:pt x="647" y="326"/>
                    </a:lnTo>
                    <a:lnTo>
                      <a:pt x="648" y="325"/>
                    </a:lnTo>
                    <a:lnTo>
                      <a:pt x="647" y="322"/>
                    </a:lnTo>
                    <a:lnTo>
                      <a:pt x="644" y="320"/>
                    </a:lnTo>
                    <a:lnTo>
                      <a:pt x="643" y="316"/>
                    </a:lnTo>
                    <a:lnTo>
                      <a:pt x="645" y="317"/>
                    </a:lnTo>
                    <a:lnTo>
                      <a:pt x="646" y="320"/>
                    </a:lnTo>
                    <a:lnTo>
                      <a:pt x="647" y="320"/>
                    </a:lnTo>
                    <a:lnTo>
                      <a:pt x="648" y="316"/>
                    </a:lnTo>
                    <a:lnTo>
                      <a:pt x="648" y="314"/>
                    </a:lnTo>
                    <a:lnTo>
                      <a:pt x="646" y="312"/>
                    </a:lnTo>
                    <a:lnTo>
                      <a:pt x="643" y="308"/>
                    </a:lnTo>
                    <a:lnTo>
                      <a:pt x="639" y="306"/>
                    </a:lnTo>
                    <a:lnTo>
                      <a:pt x="638" y="303"/>
                    </a:lnTo>
                    <a:lnTo>
                      <a:pt x="636" y="301"/>
                    </a:lnTo>
                    <a:lnTo>
                      <a:pt x="636" y="299"/>
                    </a:lnTo>
                    <a:lnTo>
                      <a:pt x="638" y="295"/>
                    </a:lnTo>
                    <a:lnTo>
                      <a:pt x="637" y="299"/>
                    </a:lnTo>
                    <a:lnTo>
                      <a:pt x="637" y="301"/>
                    </a:lnTo>
                    <a:lnTo>
                      <a:pt x="639" y="301"/>
                    </a:lnTo>
                    <a:lnTo>
                      <a:pt x="640" y="305"/>
                    </a:lnTo>
                    <a:lnTo>
                      <a:pt x="643" y="305"/>
                    </a:lnTo>
                    <a:lnTo>
                      <a:pt x="646" y="310"/>
                    </a:lnTo>
                    <a:lnTo>
                      <a:pt x="647" y="310"/>
                    </a:lnTo>
                    <a:lnTo>
                      <a:pt x="647" y="303"/>
                    </a:lnTo>
                    <a:lnTo>
                      <a:pt x="647" y="300"/>
                    </a:lnTo>
                    <a:lnTo>
                      <a:pt x="648" y="298"/>
                    </a:lnTo>
                    <a:lnTo>
                      <a:pt x="647" y="295"/>
                    </a:lnTo>
                    <a:lnTo>
                      <a:pt x="647" y="291"/>
                    </a:lnTo>
                    <a:lnTo>
                      <a:pt x="648" y="288"/>
                    </a:lnTo>
                    <a:lnTo>
                      <a:pt x="646" y="286"/>
                    </a:lnTo>
                    <a:lnTo>
                      <a:pt x="648" y="287"/>
                    </a:lnTo>
                    <a:lnTo>
                      <a:pt x="650" y="285"/>
                    </a:lnTo>
                    <a:lnTo>
                      <a:pt x="653" y="282"/>
                    </a:lnTo>
                    <a:lnTo>
                      <a:pt x="653" y="279"/>
                    </a:lnTo>
                    <a:lnTo>
                      <a:pt x="653" y="278"/>
                    </a:lnTo>
                    <a:lnTo>
                      <a:pt x="654" y="279"/>
                    </a:lnTo>
                    <a:lnTo>
                      <a:pt x="653" y="282"/>
                    </a:lnTo>
                    <a:lnTo>
                      <a:pt x="654" y="284"/>
                    </a:lnTo>
                    <a:lnTo>
                      <a:pt x="652" y="285"/>
                    </a:lnTo>
                    <a:lnTo>
                      <a:pt x="650" y="289"/>
                    </a:lnTo>
                    <a:lnTo>
                      <a:pt x="653" y="293"/>
                    </a:lnTo>
                    <a:lnTo>
                      <a:pt x="652" y="298"/>
                    </a:lnTo>
                    <a:lnTo>
                      <a:pt x="650" y="301"/>
                    </a:lnTo>
                    <a:lnTo>
                      <a:pt x="650" y="305"/>
                    </a:lnTo>
                    <a:lnTo>
                      <a:pt x="652" y="308"/>
                    </a:lnTo>
                    <a:lnTo>
                      <a:pt x="653" y="307"/>
                    </a:lnTo>
                    <a:lnTo>
                      <a:pt x="653" y="308"/>
                    </a:lnTo>
                    <a:lnTo>
                      <a:pt x="655" y="308"/>
                    </a:lnTo>
                    <a:lnTo>
                      <a:pt x="655" y="309"/>
                    </a:lnTo>
                    <a:lnTo>
                      <a:pt x="654" y="311"/>
                    </a:lnTo>
                    <a:lnTo>
                      <a:pt x="655" y="313"/>
                    </a:lnTo>
                    <a:lnTo>
                      <a:pt x="658" y="313"/>
                    </a:lnTo>
                    <a:lnTo>
                      <a:pt x="656" y="315"/>
                    </a:lnTo>
                    <a:lnTo>
                      <a:pt x="656" y="315"/>
                    </a:lnTo>
                    <a:lnTo>
                      <a:pt x="654" y="318"/>
                    </a:lnTo>
                    <a:lnTo>
                      <a:pt x="655" y="320"/>
                    </a:lnTo>
                    <a:lnTo>
                      <a:pt x="653" y="323"/>
                    </a:lnTo>
                    <a:lnTo>
                      <a:pt x="653" y="327"/>
                    </a:lnTo>
                    <a:lnTo>
                      <a:pt x="653" y="330"/>
                    </a:lnTo>
                    <a:lnTo>
                      <a:pt x="653" y="329"/>
                    </a:lnTo>
                    <a:lnTo>
                      <a:pt x="654" y="328"/>
                    </a:lnTo>
                    <a:lnTo>
                      <a:pt x="656" y="322"/>
                    </a:lnTo>
                    <a:lnTo>
                      <a:pt x="657" y="322"/>
                    </a:lnTo>
                    <a:lnTo>
                      <a:pt x="657" y="324"/>
                    </a:lnTo>
                    <a:lnTo>
                      <a:pt x="658" y="322"/>
                    </a:lnTo>
                    <a:lnTo>
                      <a:pt x="658" y="321"/>
                    </a:lnTo>
                    <a:lnTo>
                      <a:pt x="660" y="317"/>
                    </a:lnTo>
                    <a:lnTo>
                      <a:pt x="662" y="311"/>
                    </a:lnTo>
                    <a:lnTo>
                      <a:pt x="665" y="308"/>
                    </a:lnTo>
                    <a:lnTo>
                      <a:pt x="667" y="301"/>
                    </a:lnTo>
                    <a:lnTo>
                      <a:pt x="667" y="298"/>
                    </a:lnTo>
                    <a:lnTo>
                      <a:pt x="666" y="292"/>
                    </a:lnTo>
                    <a:lnTo>
                      <a:pt x="664" y="290"/>
                    </a:lnTo>
                    <a:lnTo>
                      <a:pt x="664" y="285"/>
                    </a:lnTo>
                    <a:lnTo>
                      <a:pt x="663" y="284"/>
                    </a:lnTo>
                    <a:lnTo>
                      <a:pt x="662" y="280"/>
                    </a:lnTo>
                    <a:lnTo>
                      <a:pt x="663" y="277"/>
                    </a:lnTo>
                    <a:lnTo>
                      <a:pt x="666" y="274"/>
                    </a:lnTo>
                    <a:lnTo>
                      <a:pt x="669" y="273"/>
                    </a:lnTo>
                    <a:lnTo>
                      <a:pt x="664" y="278"/>
                    </a:lnTo>
                    <a:lnTo>
                      <a:pt x="663" y="281"/>
                    </a:lnTo>
                    <a:lnTo>
                      <a:pt x="665" y="284"/>
                    </a:lnTo>
                    <a:lnTo>
                      <a:pt x="668" y="287"/>
                    </a:lnTo>
                    <a:lnTo>
                      <a:pt x="670" y="287"/>
                    </a:lnTo>
                    <a:lnTo>
                      <a:pt x="671" y="288"/>
                    </a:lnTo>
                    <a:lnTo>
                      <a:pt x="670" y="293"/>
                    </a:lnTo>
                    <a:lnTo>
                      <a:pt x="672" y="291"/>
                    </a:lnTo>
                    <a:lnTo>
                      <a:pt x="672" y="292"/>
                    </a:lnTo>
                    <a:lnTo>
                      <a:pt x="674" y="288"/>
                    </a:lnTo>
                    <a:lnTo>
                      <a:pt x="675" y="287"/>
                    </a:lnTo>
                    <a:lnTo>
                      <a:pt x="676" y="287"/>
                    </a:lnTo>
                    <a:lnTo>
                      <a:pt x="677" y="284"/>
                    </a:lnTo>
                    <a:lnTo>
                      <a:pt x="679" y="284"/>
                    </a:lnTo>
                    <a:lnTo>
                      <a:pt x="681" y="279"/>
                    </a:lnTo>
                    <a:lnTo>
                      <a:pt x="681" y="277"/>
                    </a:lnTo>
                    <a:lnTo>
                      <a:pt x="683" y="277"/>
                    </a:lnTo>
                    <a:lnTo>
                      <a:pt x="684" y="274"/>
                    </a:lnTo>
                    <a:lnTo>
                      <a:pt x="685" y="271"/>
                    </a:lnTo>
                    <a:lnTo>
                      <a:pt x="684" y="270"/>
                    </a:lnTo>
                    <a:lnTo>
                      <a:pt x="686" y="267"/>
                    </a:lnTo>
                    <a:lnTo>
                      <a:pt x="686" y="265"/>
                    </a:lnTo>
                    <a:lnTo>
                      <a:pt x="688" y="263"/>
                    </a:lnTo>
                    <a:lnTo>
                      <a:pt x="687" y="260"/>
                    </a:lnTo>
                    <a:lnTo>
                      <a:pt x="685" y="259"/>
                    </a:lnTo>
                    <a:lnTo>
                      <a:pt x="684" y="256"/>
                    </a:lnTo>
                    <a:lnTo>
                      <a:pt x="688" y="254"/>
                    </a:lnTo>
                    <a:lnTo>
                      <a:pt x="688" y="252"/>
                    </a:lnTo>
                    <a:lnTo>
                      <a:pt x="690" y="249"/>
                    </a:lnTo>
                    <a:lnTo>
                      <a:pt x="693" y="249"/>
                    </a:lnTo>
                    <a:lnTo>
                      <a:pt x="697" y="246"/>
                    </a:lnTo>
                    <a:lnTo>
                      <a:pt x="700" y="246"/>
                    </a:lnTo>
                    <a:lnTo>
                      <a:pt x="705" y="242"/>
                    </a:lnTo>
                    <a:lnTo>
                      <a:pt x="706" y="242"/>
                    </a:lnTo>
                    <a:lnTo>
                      <a:pt x="708" y="242"/>
                    </a:lnTo>
                    <a:lnTo>
                      <a:pt x="713" y="242"/>
                    </a:lnTo>
                    <a:lnTo>
                      <a:pt x="715" y="243"/>
                    </a:lnTo>
                    <a:lnTo>
                      <a:pt x="719" y="242"/>
                    </a:lnTo>
                    <a:lnTo>
                      <a:pt x="725" y="242"/>
                    </a:lnTo>
                    <a:lnTo>
                      <a:pt x="726" y="241"/>
                    </a:lnTo>
                    <a:lnTo>
                      <a:pt x="726" y="239"/>
                    </a:lnTo>
                    <a:lnTo>
                      <a:pt x="726" y="235"/>
                    </a:lnTo>
                    <a:lnTo>
                      <a:pt x="726" y="231"/>
                    </a:lnTo>
                    <a:lnTo>
                      <a:pt x="729" y="235"/>
                    </a:lnTo>
                    <a:lnTo>
                      <a:pt x="729" y="238"/>
                    </a:lnTo>
                    <a:lnTo>
                      <a:pt x="729" y="240"/>
                    </a:lnTo>
                    <a:lnTo>
                      <a:pt x="730" y="241"/>
                    </a:lnTo>
                    <a:lnTo>
                      <a:pt x="733" y="237"/>
                    </a:lnTo>
                    <a:lnTo>
                      <a:pt x="736" y="232"/>
                    </a:lnTo>
                    <a:lnTo>
                      <a:pt x="736" y="235"/>
                    </a:lnTo>
                    <a:lnTo>
                      <a:pt x="736" y="237"/>
                    </a:lnTo>
                    <a:lnTo>
                      <a:pt x="739" y="238"/>
                    </a:lnTo>
                    <a:lnTo>
                      <a:pt x="745" y="234"/>
                    </a:lnTo>
                    <a:lnTo>
                      <a:pt x="747" y="230"/>
                    </a:lnTo>
                    <a:lnTo>
                      <a:pt x="746" y="225"/>
                    </a:lnTo>
                    <a:lnTo>
                      <a:pt x="744" y="225"/>
                    </a:lnTo>
                    <a:lnTo>
                      <a:pt x="744" y="228"/>
                    </a:lnTo>
                    <a:lnTo>
                      <a:pt x="743" y="232"/>
                    </a:lnTo>
                    <a:lnTo>
                      <a:pt x="740" y="232"/>
                    </a:lnTo>
                    <a:lnTo>
                      <a:pt x="739" y="229"/>
                    </a:lnTo>
                    <a:lnTo>
                      <a:pt x="737" y="224"/>
                    </a:lnTo>
                    <a:lnTo>
                      <a:pt x="734" y="221"/>
                    </a:lnTo>
                    <a:lnTo>
                      <a:pt x="734" y="219"/>
                    </a:lnTo>
                    <a:lnTo>
                      <a:pt x="739" y="214"/>
                    </a:lnTo>
                    <a:lnTo>
                      <a:pt x="739" y="211"/>
                    </a:lnTo>
                    <a:lnTo>
                      <a:pt x="736" y="211"/>
                    </a:lnTo>
                    <a:lnTo>
                      <a:pt x="737" y="209"/>
                    </a:lnTo>
                    <a:lnTo>
                      <a:pt x="739" y="208"/>
                    </a:lnTo>
                    <a:lnTo>
                      <a:pt x="739" y="206"/>
                    </a:lnTo>
                    <a:lnTo>
                      <a:pt x="741" y="203"/>
                    </a:lnTo>
                    <a:lnTo>
                      <a:pt x="743" y="198"/>
                    </a:lnTo>
                    <a:lnTo>
                      <a:pt x="748" y="192"/>
                    </a:lnTo>
                    <a:lnTo>
                      <a:pt x="750" y="187"/>
                    </a:lnTo>
                    <a:lnTo>
                      <a:pt x="751" y="187"/>
                    </a:lnTo>
                    <a:lnTo>
                      <a:pt x="753" y="184"/>
                    </a:lnTo>
                    <a:lnTo>
                      <a:pt x="753" y="187"/>
                    </a:lnTo>
                    <a:lnTo>
                      <a:pt x="755" y="187"/>
                    </a:lnTo>
                    <a:lnTo>
                      <a:pt x="756" y="186"/>
                    </a:lnTo>
                    <a:lnTo>
                      <a:pt x="757" y="182"/>
                    </a:lnTo>
                    <a:lnTo>
                      <a:pt x="758" y="186"/>
                    </a:lnTo>
                    <a:lnTo>
                      <a:pt x="760" y="186"/>
                    </a:lnTo>
                    <a:lnTo>
                      <a:pt x="761" y="182"/>
                    </a:lnTo>
                    <a:lnTo>
                      <a:pt x="762" y="184"/>
                    </a:lnTo>
                    <a:lnTo>
                      <a:pt x="764" y="182"/>
                    </a:lnTo>
                    <a:lnTo>
                      <a:pt x="767" y="177"/>
                    </a:lnTo>
                    <a:lnTo>
                      <a:pt x="770" y="171"/>
                    </a:lnTo>
                    <a:lnTo>
                      <a:pt x="769" y="175"/>
                    </a:lnTo>
                    <a:lnTo>
                      <a:pt x="770" y="177"/>
                    </a:lnTo>
                    <a:lnTo>
                      <a:pt x="773" y="177"/>
                    </a:lnTo>
                    <a:lnTo>
                      <a:pt x="775" y="173"/>
                    </a:lnTo>
                    <a:lnTo>
                      <a:pt x="778" y="173"/>
                    </a:lnTo>
                    <a:lnTo>
                      <a:pt x="779" y="177"/>
                    </a:lnTo>
                    <a:lnTo>
                      <a:pt x="781" y="177"/>
                    </a:lnTo>
                    <a:lnTo>
                      <a:pt x="783" y="173"/>
                    </a:lnTo>
                    <a:lnTo>
                      <a:pt x="785" y="175"/>
                    </a:lnTo>
                    <a:lnTo>
                      <a:pt x="787" y="173"/>
                    </a:lnTo>
                    <a:lnTo>
                      <a:pt x="789" y="172"/>
                    </a:lnTo>
                    <a:lnTo>
                      <a:pt x="792" y="172"/>
                    </a:lnTo>
                    <a:lnTo>
                      <a:pt x="795" y="170"/>
                    </a:lnTo>
                    <a:lnTo>
                      <a:pt x="796" y="172"/>
                    </a:lnTo>
                    <a:lnTo>
                      <a:pt x="798" y="171"/>
                    </a:lnTo>
                    <a:lnTo>
                      <a:pt x="801" y="168"/>
                    </a:lnTo>
                    <a:lnTo>
                      <a:pt x="798" y="167"/>
                    </a:lnTo>
                    <a:lnTo>
                      <a:pt x="797" y="169"/>
                    </a:lnTo>
                    <a:lnTo>
                      <a:pt x="795" y="167"/>
                    </a:lnTo>
                    <a:lnTo>
                      <a:pt x="795" y="163"/>
                    </a:lnTo>
                    <a:lnTo>
                      <a:pt x="790" y="159"/>
                    </a:lnTo>
                    <a:lnTo>
                      <a:pt x="790" y="159"/>
                    </a:lnTo>
                    <a:lnTo>
                      <a:pt x="790" y="159"/>
                    </a:lnTo>
                    <a:lnTo>
                      <a:pt x="789" y="158"/>
                    </a:lnTo>
                    <a:lnTo>
                      <a:pt x="790" y="156"/>
                    </a:lnTo>
                    <a:lnTo>
                      <a:pt x="790" y="155"/>
                    </a:lnTo>
                    <a:lnTo>
                      <a:pt x="790" y="153"/>
                    </a:lnTo>
                    <a:lnTo>
                      <a:pt x="790" y="150"/>
                    </a:lnTo>
                    <a:lnTo>
                      <a:pt x="789" y="148"/>
                    </a:lnTo>
                    <a:lnTo>
                      <a:pt x="788" y="146"/>
                    </a:lnTo>
                    <a:lnTo>
                      <a:pt x="787" y="146"/>
                    </a:lnTo>
                    <a:lnTo>
                      <a:pt x="788" y="143"/>
                    </a:lnTo>
                    <a:lnTo>
                      <a:pt x="791" y="122"/>
                    </a:lnTo>
                    <a:lnTo>
                      <a:pt x="791" y="117"/>
                    </a:lnTo>
                    <a:lnTo>
                      <a:pt x="785" y="110"/>
                    </a:lnTo>
                    <a:lnTo>
                      <a:pt x="784" y="111"/>
                    </a:lnTo>
                    <a:lnTo>
                      <a:pt x="780" y="111"/>
                    </a:lnTo>
                    <a:lnTo>
                      <a:pt x="777" y="111"/>
                    </a:lnTo>
                    <a:lnTo>
                      <a:pt x="775" y="109"/>
                    </a:lnTo>
                    <a:lnTo>
                      <a:pt x="774" y="108"/>
                    </a:lnTo>
                    <a:lnTo>
                      <a:pt x="772" y="108"/>
                    </a:lnTo>
                    <a:lnTo>
                      <a:pt x="770" y="111"/>
                    </a:lnTo>
                    <a:lnTo>
                      <a:pt x="769" y="114"/>
                    </a:lnTo>
                    <a:lnTo>
                      <a:pt x="764" y="120"/>
                    </a:lnTo>
                    <a:lnTo>
                      <a:pt x="761" y="124"/>
                    </a:lnTo>
                    <a:lnTo>
                      <a:pt x="761" y="127"/>
                    </a:lnTo>
                    <a:lnTo>
                      <a:pt x="758" y="129"/>
                    </a:lnTo>
                    <a:lnTo>
                      <a:pt x="757" y="133"/>
                    </a:lnTo>
                    <a:lnTo>
                      <a:pt x="757" y="137"/>
                    </a:lnTo>
                    <a:lnTo>
                      <a:pt x="753" y="142"/>
                    </a:lnTo>
                    <a:lnTo>
                      <a:pt x="751" y="142"/>
                    </a:lnTo>
                    <a:lnTo>
                      <a:pt x="747" y="149"/>
                    </a:lnTo>
                    <a:lnTo>
                      <a:pt x="746" y="151"/>
                    </a:lnTo>
                    <a:lnTo>
                      <a:pt x="744" y="153"/>
                    </a:lnTo>
                    <a:lnTo>
                      <a:pt x="742" y="152"/>
                    </a:lnTo>
                    <a:lnTo>
                      <a:pt x="740" y="152"/>
                    </a:lnTo>
                    <a:lnTo>
                      <a:pt x="739" y="153"/>
                    </a:lnTo>
                    <a:lnTo>
                      <a:pt x="737" y="153"/>
                    </a:lnTo>
                    <a:lnTo>
                      <a:pt x="734" y="157"/>
                    </a:lnTo>
                    <a:lnTo>
                      <a:pt x="693" y="156"/>
                    </a:lnTo>
                    <a:lnTo>
                      <a:pt x="688" y="157"/>
                    </a:lnTo>
                    <a:lnTo>
                      <a:pt x="685" y="160"/>
                    </a:lnTo>
                    <a:lnTo>
                      <a:pt x="682" y="162"/>
                    </a:lnTo>
                    <a:lnTo>
                      <a:pt x="679" y="164"/>
                    </a:lnTo>
                    <a:lnTo>
                      <a:pt x="673" y="172"/>
                    </a:lnTo>
                    <a:lnTo>
                      <a:pt x="669" y="173"/>
                    </a:lnTo>
                    <a:lnTo>
                      <a:pt x="667" y="175"/>
                    </a:lnTo>
                    <a:lnTo>
                      <a:pt x="655" y="185"/>
                    </a:lnTo>
                    <a:lnTo>
                      <a:pt x="628" y="194"/>
                    </a:lnTo>
                    <a:lnTo>
                      <a:pt x="627" y="203"/>
                    </a:lnTo>
                    <a:lnTo>
                      <a:pt x="621" y="205"/>
                    </a:lnTo>
                    <a:lnTo>
                      <a:pt x="572" y="221"/>
                    </a:lnTo>
                    <a:lnTo>
                      <a:pt x="570" y="216"/>
                    </a:lnTo>
                    <a:lnTo>
                      <a:pt x="573" y="211"/>
                    </a:lnTo>
                    <a:lnTo>
                      <a:pt x="578" y="208"/>
                    </a:lnTo>
                    <a:lnTo>
                      <a:pt x="580" y="205"/>
                    </a:lnTo>
                    <a:lnTo>
                      <a:pt x="582" y="201"/>
                    </a:lnTo>
                    <a:lnTo>
                      <a:pt x="583" y="198"/>
                    </a:lnTo>
                    <a:lnTo>
                      <a:pt x="584" y="174"/>
                    </a:lnTo>
                    <a:lnTo>
                      <a:pt x="575" y="122"/>
                    </a:lnTo>
                    <a:lnTo>
                      <a:pt x="566" y="115"/>
                    </a:lnTo>
                    <a:lnTo>
                      <a:pt x="563" y="109"/>
                    </a:lnTo>
                    <a:lnTo>
                      <a:pt x="506" y="77"/>
                    </a:lnTo>
                    <a:lnTo>
                      <a:pt x="504" y="75"/>
                    </a:lnTo>
                    <a:lnTo>
                      <a:pt x="501" y="74"/>
                    </a:lnTo>
                    <a:lnTo>
                      <a:pt x="499" y="73"/>
                    </a:lnTo>
                    <a:lnTo>
                      <a:pt x="493" y="72"/>
                    </a:lnTo>
                    <a:lnTo>
                      <a:pt x="491" y="70"/>
                    </a:lnTo>
                    <a:lnTo>
                      <a:pt x="490" y="68"/>
                    </a:lnTo>
                    <a:lnTo>
                      <a:pt x="488" y="70"/>
                    </a:lnTo>
                    <a:lnTo>
                      <a:pt x="483" y="70"/>
                    </a:lnTo>
                    <a:lnTo>
                      <a:pt x="481" y="69"/>
                    </a:lnTo>
                    <a:lnTo>
                      <a:pt x="479" y="66"/>
                    </a:lnTo>
                    <a:lnTo>
                      <a:pt x="476" y="65"/>
                    </a:lnTo>
                    <a:lnTo>
                      <a:pt x="472" y="63"/>
                    </a:lnTo>
                    <a:lnTo>
                      <a:pt x="470" y="60"/>
                    </a:lnTo>
                    <a:lnTo>
                      <a:pt x="468" y="60"/>
                    </a:lnTo>
                    <a:lnTo>
                      <a:pt x="465" y="56"/>
                    </a:lnTo>
                    <a:lnTo>
                      <a:pt x="463" y="56"/>
                    </a:lnTo>
                    <a:lnTo>
                      <a:pt x="460" y="56"/>
                    </a:lnTo>
                    <a:lnTo>
                      <a:pt x="457" y="56"/>
                    </a:lnTo>
                    <a:lnTo>
                      <a:pt x="456" y="57"/>
                    </a:lnTo>
                    <a:lnTo>
                      <a:pt x="455" y="55"/>
                    </a:lnTo>
                    <a:lnTo>
                      <a:pt x="452" y="54"/>
                    </a:lnTo>
                    <a:lnTo>
                      <a:pt x="452" y="53"/>
                    </a:lnTo>
                    <a:lnTo>
                      <a:pt x="449" y="52"/>
                    </a:lnTo>
                    <a:lnTo>
                      <a:pt x="448" y="51"/>
                    </a:lnTo>
                    <a:lnTo>
                      <a:pt x="446" y="49"/>
                    </a:lnTo>
                    <a:lnTo>
                      <a:pt x="446" y="48"/>
                    </a:lnTo>
                    <a:lnTo>
                      <a:pt x="443" y="45"/>
                    </a:lnTo>
                    <a:lnTo>
                      <a:pt x="439" y="45"/>
                    </a:lnTo>
                    <a:lnTo>
                      <a:pt x="437" y="44"/>
                    </a:lnTo>
                    <a:lnTo>
                      <a:pt x="70" y="0"/>
                    </a:lnTo>
                    <a:lnTo>
                      <a:pt x="71" y="6"/>
                    </a:lnTo>
                    <a:lnTo>
                      <a:pt x="74" y="9"/>
                    </a:lnTo>
                    <a:lnTo>
                      <a:pt x="74" y="11"/>
                    </a:lnTo>
                    <a:lnTo>
                      <a:pt x="71" y="14"/>
                    </a:lnTo>
                    <a:lnTo>
                      <a:pt x="71" y="16"/>
                    </a:lnTo>
                    <a:lnTo>
                      <a:pt x="74" y="18"/>
                    </a:lnTo>
                    <a:lnTo>
                      <a:pt x="73" y="19"/>
                    </a:lnTo>
                    <a:lnTo>
                      <a:pt x="71" y="22"/>
                    </a:lnTo>
                    <a:lnTo>
                      <a:pt x="72" y="23"/>
                    </a:lnTo>
                    <a:lnTo>
                      <a:pt x="72" y="25"/>
                    </a:lnTo>
                    <a:lnTo>
                      <a:pt x="74" y="27"/>
                    </a:lnTo>
                    <a:lnTo>
                      <a:pt x="71" y="31"/>
                    </a:lnTo>
                    <a:lnTo>
                      <a:pt x="69" y="32"/>
                    </a:lnTo>
                    <a:lnTo>
                      <a:pt x="68" y="37"/>
                    </a:lnTo>
                    <a:lnTo>
                      <a:pt x="67" y="39"/>
                    </a:lnTo>
                    <a:lnTo>
                      <a:pt x="67" y="42"/>
                    </a:lnTo>
                    <a:lnTo>
                      <a:pt x="65" y="44"/>
                    </a:lnTo>
                    <a:lnTo>
                      <a:pt x="64" y="47"/>
                    </a:lnTo>
                    <a:lnTo>
                      <a:pt x="61" y="49"/>
                    </a:lnTo>
                    <a:lnTo>
                      <a:pt x="58" y="48"/>
                    </a:lnTo>
                    <a:lnTo>
                      <a:pt x="57" y="46"/>
                    </a:lnTo>
                    <a:lnTo>
                      <a:pt x="60" y="43"/>
                    </a:lnTo>
                    <a:lnTo>
                      <a:pt x="61" y="45"/>
                    </a:lnTo>
                    <a:lnTo>
                      <a:pt x="62" y="43"/>
                    </a:lnTo>
                    <a:lnTo>
                      <a:pt x="63" y="46"/>
                    </a:lnTo>
                    <a:lnTo>
                      <a:pt x="64" y="44"/>
                    </a:lnTo>
                    <a:lnTo>
                      <a:pt x="64" y="40"/>
                    </a:lnTo>
                    <a:lnTo>
                      <a:pt x="65" y="36"/>
                    </a:lnTo>
                    <a:lnTo>
                      <a:pt x="68" y="34"/>
                    </a:lnTo>
                    <a:lnTo>
                      <a:pt x="67" y="32"/>
                    </a:lnTo>
                    <a:lnTo>
                      <a:pt x="66" y="32"/>
                    </a:lnTo>
                    <a:lnTo>
                      <a:pt x="63" y="35"/>
                    </a:lnTo>
                    <a:lnTo>
                      <a:pt x="61" y="36"/>
                    </a:lnTo>
                    <a:lnTo>
                      <a:pt x="60" y="36"/>
                    </a:lnTo>
                    <a:lnTo>
                      <a:pt x="60" y="35"/>
                    </a:lnTo>
                    <a:lnTo>
                      <a:pt x="62" y="32"/>
                    </a:lnTo>
                    <a:lnTo>
                      <a:pt x="65" y="30"/>
                    </a:lnTo>
                    <a:lnTo>
                      <a:pt x="66" y="29"/>
                    </a:lnTo>
                    <a:lnTo>
                      <a:pt x="65" y="26"/>
                    </a:lnTo>
                    <a:lnTo>
                      <a:pt x="64" y="26"/>
                    </a:lnTo>
                    <a:lnTo>
                      <a:pt x="62" y="27"/>
                    </a:lnTo>
                    <a:lnTo>
                      <a:pt x="61" y="24"/>
                    </a:lnTo>
                    <a:lnTo>
                      <a:pt x="59" y="22"/>
                    </a:lnTo>
                    <a:lnTo>
                      <a:pt x="53" y="22"/>
                    </a:lnTo>
                    <a:lnTo>
                      <a:pt x="49" y="19"/>
                    </a:lnTo>
                    <a:lnTo>
                      <a:pt x="43" y="12"/>
                    </a:lnTo>
                    <a:lnTo>
                      <a:pt x="42" y="13"/>
                    </a:lnTo>
                    <a:lnTo>
                      <a:pt x="41" y="16"/>
                    </a:lnTo>
                    <a:lnTo>
                      <a:pt x="39" y="22"/>
                    </a:lnTo>
                    <a:lnTo>
                      <a:pt x="39" y="25"/>
                    </a:lnTo>
                    <a:lnTo>
                      <a:pt x="40" y="32"/>
                    </a:lnTo>
                    <a:lnTo>
                      <a:pt x="39" y="41"/>
                    </a:lnTo>
                    <a:lnTo>
                      <a:pt x="40" y="45"/>
                    </a:lnTo>
                    <a:lnTo>
                      <a:pt x="39" y="49"/>
                    </a:lnTo>
                    <a:lnTo>
                      <a:pt x="40" y="52"/>
                    </a:lnTo>
                    <a:lnTo>
                      <a:pt x="41" y="52"/>
                    </a:lnTo>
                    <a:lnTo>
                      <a:pt x="41" y="53"/>
                    </a:lnTo>
                    <a:lnTo>
                      <a:pt x="40" y="55"/>
                    </a:lnTo>
                    <a:lnTo>
                      <a:pt x="39" y="55"/>
                    </a:lnTo>
                    <a:lnTo>
                      <a:pt x="38" y="58"/>
                    </a:lnTo>
                    <a:lnTo>
                      <a:pt x="39" y="60"/>
                    </a:lnTo>
                    <a:lnTo>
                      <a:pt x="41" y="60"/>
                    </a:lnTo>
                    <a:lnTo>
                      <a:pt x="40" y="63"/>
                    </a:lnTo>
                    <a:lnTo>
                      <a:pt x="40" y="66"/>
                    </a:lnTo>
                    <a:lnTo>
                      <a:pt x="39" y="69"/>
                    </a:lnTo>
                    <a:lnTo>
                      <a:pt x="38" y="68"/>
                    </a:lnTo>
                    <a:lnTo>
                      <a:pt x="37" y="70"/>
                    </a:lnTo>
                    <a:lnTo>
                      <a:pt x="37" y="71"/>
                    </a:lnTo>
                    <a:lnTo>
                      <a:pt x="41" y="73"/>
                    </a:lnTo>
                    <a:lnTo>
                      <a:pt x="45" y="73"/>
                    </a:lnTo>
                    <a:lnTo>
                      <a:pt x="47" y="75"/>
                    </a:lnTo>
                    <a:lnTo>
                      <a:pt x="50" y="76"/>
                    </a:lnTo>
                    <a:lnTo>
                      <a:pt x="52" y="78"/>
                    </a:lnTo>
                    <a:lnTo>
                      <a:pt x="52" y="82"/>
                    </a:lnTo>
                    <a:lnTo>
                      <a:pt x="51" y="78"/>
                    </a:lnTo>
                    <a:lnTo>
                      <a:pt x="48" y="77"/>
                    </a:lnTo>
                    <a:lnTo>
                      <a:pt x="47" y="77"/>
                    </a:lnTo>
                    <a:lnTo>
                      <a:pt x="44" y="75"/>
                    </a:lnTo>
                    <a:lnTo>
                      <a:pt x="40" y="75"/>
                    </a:lnTo>
                    <a:lnTo>
                      <a:pt x="38" y="73"/>
                    </a:lnTo>
                    <a:lnTo>
                      <a:pt x="37" y="74"/>
                    </a:lnTo>
                    <a:lnTo>
                      <a:pt x="37" y="77"/>
                    </a:lnTo>
                    <a:lnTo>
                      <a:pt x="34" y="81"/>
                    </a:lnTo>
                    <a:lnTo>
                      <a:pt x="34" y="84"/>
                    </a:lnTo>
                    <a:lnTo>
                      <a:pt x="35" y="87"/>
                    </a:lnTo>
                    <a:lnTo>
                      <a:pt x="33" y="91"/>
                    </a:lnTo>
                    <a:lnTo>
                      <a:pt x="31" y="95"/>
                    </a:lnTo>
                    <a:lnTo>
                      <a:pt x="27" y="105"/>
                    </a:lnTo>
                    <a:lnTo>
                      <a:pt x="26" y="113"/>
                    </a:lnTo>
                    <a:lnTo>
                      <a:pt x="23" y="121"/>
                    </a:lnTo>
                    <a:lnTo>
                      <a:pt x="23" y="130"/>
                    </a:lnTo>
                    <a:lnTo>
                      <a:pt x="20" y="134"/>
                    </a:lnTo>
                    <a:lnTo>
                      <a:pt x="18" y="138"/>
                    </a:lnTo>
                    <a:lnTo>
                      <a:pt x="16" y="143"/>
                    </a:lnTo>
                    <a:lnTo>
                      <a:pt x="15" y="146"/>
                    </a:lnTo>
                    <a:lnTo>
                      <a:pt x="14" y="149"/>
                    </a:lnTo>
                    <a:lnTo>
                      <a:pt x="10" y="154"/>
                    </a:lnTo>
                    <a:lnTo>
                      <a:pt x="9" y="157"/>
                    </a:lnTo>
                    <a:lnTo>
                      <a:pt x="9" y="163"/>
                    </a:lnTo>
                    <a:lnTo>
                      <a:pt x="8" y="170"/>
                    </a:lnTo>
                    <a:lnTo>
                      <a:pt x="8" y="175"/>
                    </a:lnTo>
                    <a:lnTo>
                      <a:pt x="10" y="178"/>
                    </a:lnTo>
                    <a:lnTo>
                      <a:pt x="9" y="180"/>
                    </a:lnTo>
                    <a:lnTo>
                      <a:pt x="9" y="183"/>
                    </a:lnTo>
                    <a:lnTo>
                      <a:pt x="9" y="187"/>
                    </a:lnTo>
                    <a:lnTo>
                      <a:pt x="9" y="194"/>
                    </a:lnTo>
                    <a:lnTo>
                      <a:pt x="8" y="198"/>
                    </a:lnTo>
                    <a:lnTo>
                      <a:pt x="6" y="200"/>
                    </a:lnTo>
                    <a:lnTo>
                      <a:pt x="6" y="202"/>
                    </a:lnTo>
                    <a:lnTo>
                      <a:pt x="7" y="203"/>
                    </a:lnTo>
                    <a:lnTo>
                      <a:pt x="5" y="207"/>
                    </a:lnTo>
                    <a:lnTo>
                      <a:pt x="2" y="211"/>
                    </a:lnTo>
                    <a:lnTo>
                      <a:pt x="0" y="215"/>
                    </a:lnTo>
                    <a:lnTo>
                      <a:pt x="0" y="218"/>
                    </a:lnTo>
                    <a:lnTo>
                      <a:pt x="2" y="222"/>
                    </a:lnTo>
                    <a:lnTo>
                      <a:pt x="5" y="229"/>
                    </a:lnTo>
                    <a:lnTo>
                      <a:pt x="5" y="236"/>
                    </a:lnTo>
                    <a:lnTo>
                      <a:pt x="5" y="239"/>
                    </a:lnTo>
                    <a:lnTo>
                      <a:pt x="3" y="242"/>
                    </a:lnTo>
                    <a:lnTo>
                      <a:pt x="3" y="244"/>
                    </a:lnTo>
                    <a:lnTo>
                      <a:pt x="4" y="247"/>
                    </a:lnTo>
                    <a:lnTo>
                      <a:pt x="5" y="250"/>
                    </a:lnTo>
                    <a:lnTo>
                      <a:pt x="3" y="253"/>
                    </a:lnTo>
                    <a:lnTo>
                      <a:pt x="2" y="255"/>
                    </a:lnTo>
                    <a:lnTo>
                      <a:pt x="3" y="257"/>
                    </a:lnTo>
                    <a:lnTo>
                      <a:pt x="9" y="268"/>
                    </a:lnTo>
                    <a:lnTo>
                      <a:pt x="9" y="271"/>
                    </a:lnTo>
                    <a:lnTo>
                      <a:pt x="9" y="274"/>
                    </a:lnTo>
                    <a:lnTo>
                      <a:pt x="9" y="276"/>
                    </a:lnTo>
                    <a:lnTo>
                      <a:pt x="12" y="279"/>
                    </a:lnTo>
                    <a:lnTo>
                      <a:pt x="13" y="281"/>
                    </a:lnTo>
                    <a:lnTo>
                      <a:pt x="14" y="281"/>
                    </a:lnTo>
                    <a:lnTo>
                      <a:pt x="15" y="281"/>
                    </a:lnTo>
                    <a:lnTo>
                      <a:pt x="15" y="277"/>
                    </a:lnTo>
                    <a:lnTo>
                      <a:pt x="16" y="274"/>
                    </a:lnTo>
                    <a:lnTo>
                      <a:pt x="17" y="275"/>
                    </a:lnTo>
                    <a:lnTo>
                      <a:pt x="18" y="274"/>
                    </a:lnTo>
                    <a:lnTo>
                      <a:pt x="18" y="276"/>
                    </a:lnTo>
                    <a:lnTo>
                      <a:pt x="20" y="276"/>
                    </a:lnTo>
                    <a:lnTo>
                      <a:pt x="21" y="277"/>
                    </a:lnTo>
                    <a:lnTo>
                      <a:pt x="25" y="277"/>
                    </a:lnTo>
                    <a:lnTo>
                      <a:pt x="22" y="278"/>
                    </a:lnTo>
                    <a:lnTo>
                      <a:pt x="19" y="279"/>
                    </a:lnTo>
                    <a:lnTo>
                      <a:pt x="19" y="278"/>
                    </a:lnTo>
                    <a:lnTo>
                      <a:pt x="17" y="278"/>
                    </a:lnTo>
                    <a:lnTo>
                      <a:pt x="17" y="280"/>
                    </a:lnTo>
                    <a:lnTo>
                      <a:pt x="18" y="281"/>
                    </a:lnTo>
                    <a:lnTo>
                      <a:pt x="19" y="286"/>
                    </a:lnTo>
                    <a:lnTo>
                      <a:pt x="19" y="288"/>
                    </a:lnTo>
                    <a:lnTo>
                      <a:pt x="20" y="290"/>
                    </a:lnTo>
                    <a:lnTo>
                      <a:pt x="18" y="288"/>
                    </a:lnTo>
                    <a:lnTo>
                      <a:pt x="17" y="285"/>
                    </a:lnTo>
                    <a:lnTo>
                      <a:pt x="16" y="284"/>
                    </a:lnTo>
                    <a:lnTo>
                      <a:pt x="15" y="286"/>
                    </a:lnTo>
                    <a:lnTo>
                      <a:pt x="15" y="288"/>
                    </a:lnTo>
                    <a:lnTo>
                      <a:pt x="14" y="290"/>
                    </a:lnTo>
                    <a:lnTo>
                      <a:pt x="14" y="291"/>
                    </a:lnTo>
                    <a:lnTo>
                      <a:pt x="13" y="294"/>
                    </a:lnTo>
                    <a:lnTo>
                      <a:pt x="13" y="297"/>
                    </a:lnTo>
                    <a:lnTo>
                      <a:pt x="15" y="298"/>
                    </a:lnTo>
                    <a:lnTo>
                      <a:pt x="16" y="301"/>
                    </a:lnTo>
                    <a:lnTo>
                      <a:pt x="18" y="303"/>
                    </a:lnTo>
                    <a:lnTo>
                      <a:pt x="19" y="305"/>
                    </a:lnTo>
                    <a:lnTo>
                      <a:pt x="19" y="308"/>
                    </a:lnTo>
                    <a:lnTo>
                      <a:pt x="17" y="310"/>
                    </a:lnTo>
                    <a:lnTo>
                      <a:pt x="16" y="310"/>
                    </a:lnTo>
                    <a:lnTo>
                      <a:pt x="16" y="311"/>
                    </a:lnTo>
                    <a:lnTo>
                      <a:pt x="17" y="315"/>
                    </a:lnTo>
                    <a:lnTo>
                      <a:pt x="16" y="318"/>
                    </a:lnTo>
                    <a:lnTo>
                      <a:pt x="17" y="320"/>
                    </a:lnTo>
                    <a:lnTo>
                      <a:pt x="19" y="322"/>
                    </a:lnTo>
                    <a:lnTo>
                      <a:pt x="20" y="328"/>
                    </a:lnTo>
                    <a:lnTo>
                      <a:pt x="23" y="336"/>
                    </a:lnTo>
                    <a:lnTo>
                      <a:pt x="25" y="339"/>
                    </a:lnTo>
                    <a:lnTo>
                      <a:pt x="26" y="340"/>
                    </a:lnTo>
                    <a:lnTo>
                      <a:pt x="26" y="341"/>
                    </a:lnTo>
                    <a:lnTo>
                      <a:pt x="26" y="342"/>
                    </a:lnTo>
                    <a:lnTo>
                      <a:pt x="28" y="345"/>
                    </a:lnTo>
                    <a:lnTo>
                      <a:pt x="29" y="349"/>
                    </a:lnTo>
                    <a:lnTo>
                      <a:pt x="28" y="354"/>
                    </a:lnTo>
                    <a:lnTo>
                      <a:pt x="27" y="356"/>
                    </a:lnTo>
                    <a:lnTo>
                      <a:pt x="26" y="357"/>
                    </a:lnTo>
                    <a:lnTo>
                      <a:pt x="27" y="360"/>
                    </a:lnTo>
                    <a:lnTo>
                      <a:pt x="29" y="361"/>
                    </a:lnTo>
                    <a:lnTo>
                      <a:pt x="33" y="361"/>
                    </a:lnTo>
                    <a:lnTo>
                      <a:pt x="37" y="362"/>
                    </a:lnTo>
                    <a:lnTo>
                      <a:pt x="39" y="363"/>
                    </a:lnTo>
                    <a:lnTo>
                      <a:pt x="41" y="364"/>
                    </a:lnTo>
                    <a:lnTo>
                      <a:pt x="44" y="364"/>
                    </a:lnTo>
                    <a:lnTo>
                      <a:pt x="47" y="367"/>
                    </a:lnTo>
                    <a:lnTo>
                      <a:pt x="47" y="370"/>
                    </a:lnTo>
                    <a:lnTo>
                      <a:pt x="50" y="372"/>
                    </a:lnTo>
                    <a:lnTo>
                      <a:pt x="53" y="372"/>
                    </a:lnTo>
                    <a:lnTo>
                      <a:pt x="56" y="374"/>
                    </a:lnTo>
                    <a:lnTo>
                      <a:pt x="57" y="375"/>
                    </a:lnTo>
                    <a:lnTo>
                      <a:pt x="57" y="378"/>
                    </a:lnTo>
                    <a:lnTo>
                      <a:pt x="57" y="378"/>
                    </a:lnTo>
                    <a:lnTo>
                      <a:pt x="59" y="378"/>
                    </a:lnTo>
                    <a:lnTo>
                      <a:pt x="61" y="378"/>
                    </a:lnTo>
                    <a:lnTo>
                      <a:pt x="64" y="382"/>
                    </a:lnTo>
                    <a:lnTo>
                      <a:pt x="68" y="391"/>
                    </a:lnTo>
                    <a:lnTo>
                      <a:pt x="69" y="396"/>
                    </a:lnTo>
                    <a:lnTo>
                      <a:pt x="68" y="400"/>
                    </a:lnTo>
                    <a:lnTo>
                      <a:pt x="69" y="403"/>
                    </a:lnTo>
                    <a:lnTo>
                      <a:pt x="102" y="402"/>
                    </a:lnTo>
                    <a:lnTo>
                      <a:pt x="103" y="40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 name="Freeform 110">
                <a:extLst>
                  <a:ext uri="{FF2B5EF4-FFF2-40B4-BE49-F238E27FC236}">
                    <a16:creationId xmlns:a16="http://schemas.microsoft.com/office/drawing/2014/main" id="{5F249803-A308-B841-987A-2CA4D161DACF}"/>
                  </a:ext>
                </a:extLst>
              </p:cNvPr>
              <p:cNvSpPr>
                <a:spLocks/>
              </p:cNvSpPr>
              <p:nvPr/>
            </p:nvSpPr>
            <p:spPr bwMode="auto">
              <a:xfrm>
                <a:off x="6218470" y="1354009"/>
                <a:ext cx="2956036" cy="1906408"/>
              </a:xfrm>
              <a:custGeom>
                <a:avLst/>
                <a:gdLst>
                  <a:gd name="T0" fmla="*/ 2353 w 2400"/>
                  <a:gd name="T1" fmla="*/ 75 h 1549"/>
                  <a:gd name="T2" fmla="*/ 2276 w 2400"/>
                  <a:gd name="T3" fmla="*/ 76 h 1549"/>
                  <a:gd name="T4" fmla="*/ 2098 w 2400"/>
                  <a:gd name="T5" fmla="*/ 47 h 1549"/>
                  <a:gd name="T6" fmla="*/ 1984 w 2400"/>
                  <a:gd name="T7" fmla="*/ 108 h 1549"/>
                  <a:gd name="T8" fmla="*/ 1798 w 2400"/>
                  <a:gd name="T9" fmla="*/ 97 h 1549"/>
                  <a:gd name="T10" fmla="*/ 1597 w 2400"/>
                  <a:gd name="T11" fmla="*/ 141 h 1549"/>
                  <a:gd name="T12" fmla="*/ 1514 w 2400"/>
                  <a:gd name="T13" fmla="*/ 156 h 1549"/>
                  <a:gd name="T14" fmla="*/ 1431 w 2400"/>
                  <a:gd name="T15" fmla="*/ 267 h 1549"/>
                  <a:gd name="T16" fmla="*/ 1333 w 2400"/>
                  <a:gd name="T17" fmla="*/ 153 h 1549"/>
                  <a:gd name="T18" fmla="*/ 1247 w 2400"/>
                  <a:gd name="T19" fmla="*/ 197 h 1549"/>
                  <a:gd name="T20" fmla="*/ 1073 w 2400"/>
                  <a:gd name="T21" fmla="*/ 204 h 1549"/>
                  <a:gd name="T22" fmla="*/ 1053 w 2400"/>
                  <a:gd name="T23" fmla="*/ 151 h 1549"/>
                  <a:gd name="T24" fmla="*/ 989 w 2400"/>
                  <a:gd name="T25" fmla="*/ 35 h 1549"/>
                  <a:gd name="T26" fmla="*/ 892 w 2400"/>
                  <a:gd name="T27" fmla="*/ 4 h 1549"/>
                  <a:gd name="T28" fmla="*/ 846 w 2400"/>
                  <a:gd name="T29" fmla="*/ 131 h 1549"/>
                  <a:gd name="T30" fmla="*/ 739 w 2400"/>
                  <a:gd name="T31" fmla="*/ 219 h 1549"/>
                  <a:gd name="T32" fmla="*/ 687 w 2400"/>
                  <a:gd name="T33" fmla="*/ 363 h 1549"/>
                  <a:gd name="T34" fmla="*/ 761 w 2400"/>
                  <a:gd name="T35" fmla="*/ 467 h 1549"/>
                  <a:gd name="T36" fmla="*/ 695 w 2400"/>
                  <a:gd name="T37" fmla="*/ 474 h 1549"/>
                  <a:gd name="T38" fmla="*/ 684 w 2400"/>
                  <a:gd name="T39" fmla="*/ 557 h 1549"/>
                  <a:gd name="T40" fmla="*/ 665 w 2400"/>
                  <a:gd name="T41" fmla="*/ 690 h 1549"/>
                  <a:gd name="T42" fmla="*/ 618 w 2400"/>
                  <a:gd name="T43" fmla="*/ 524 h 1549"/>
                  <a:gd name="T44" fmla="*/ 534 w 2400"/>
                  <a:gd name="T45" fmla="*/ 517 h 1549"/>
                  <a:gd name="T46" fmla="*/ 457 w 2400"/>
                  <a:gd name="T47" fmla="*/ 577 h 1549"/>
                  <a:gd name="T48" fmla="*/ 376 w 2400"/>
                  <a:gd name="T49" fmla="*/ 652 h 1549"/>
                  <a:gd name="T50" fmla="*/ 292 w 2400"/>
                  <a:gd name="T51" fmla="*/ 710 h 1549"/>
                  <a:gd name="T52" fmla="*/ 228 w 2400"/>
                  <a:gd name="T53" fmla="*/ 746 h 1549"/>
                  <a:gd name="T54" fmla="*/ 118 w 2400"/>
                  <a:gd name="T55" fmla="*/ 831 h 1549"/>
                  <a:gd name="T56" fmla="*/ 121 w 2400"/>
                  <a:gd name="T57" fmla="*/ 757 h 1549"/>
                  <a:gd name="T58" fmla="*/ 72 w 2400"/>
                  <a:gd name="T59" fmla="*/ 638 h 1549"/>
                  <a:gd name="T60" fmla="*/ 10 w 2400"/>
                  <a:gd name="T61" fmla="*/ 648 h 1549"/>
                  <a:gd name="T62" fmla="*/ 56 w 2400"/>
                  <a:gd name="T63" fmla="*/ 989 h 1549"/>
                  <a:gd name="T64" fmla="*/ 122 w 2400"/>
                  <a:gd name="T65" fmla="*/ 1215 h 1549"/>
                  <a:gd name="T66" fmla="*/ 255 w 2400"/>
                  <a:gd name="T67" fmla="*/ 1385 h 1549"/>
                  <a:gd name="T68" fmla="*/ 319 w 2400"/>
                  <a:gd name="T69" fmla="*/ 1538 h 1549"/>
                  <a:gd name="T70" fmla="*/ 409 w 2400"/>
                  <a:gd name="T71" fmla="*/ 1417 h 1549"/>
                  <a:gd name="T72" fmla="*/ 431 w 2400"/>
                  <a:gd name="T73" fmla="*/ 1241 h 1549"/>
                  <a:gd name="T74" fmla="*/ 602 w 2400"/>
                  <a:gd name="T75" fmla="*/ 1264 h 1549"/>
                  <a:gd name="T76" fmla="*/ 661 w 2400"/>
                  <a:gd name="T77" fmla="*/ 1136 h 1549"/>
                  <a:gd name="T78" fmla="*/ 799 w 2400"/>
                  <a:gd name="T79" fmla="*/ 1152 h 1549"/>
                  <a:gd name="T80" fmla="*/ 1027 w 2400"/>
                  <a:gd name="T81" fmla="*/ 1261 h 1549"/>
                  <a:gd name="T82" fmla="*/ 1214 w 2400"/>
                  <a:gd name="T83" fmla="*/ 1233 h 1549"/>
                  <a:gd name="T84" fmla="*/ 1366 w 2400"/>
                  <a:gd name="T85" fmla="*/ 1200 h 1549"/>
                  <a:gd name="T86" fmla="*/ 1601 w 2400"/>
                  <a:gd name="T87" fmla="*/ 1169 h 1549"/>
                  <a:gd name="T88" fmla="*/ 1664 w 2400"/>
                  <a:gd name="T89" fmla="*/ 1056 h 1549"/>
                  <a:gd name="T90" fmla="*/ 1763 w 2400"/>
                  <a:gd name="T91" fmla="*/ 1169 h 1549"/>
                  <a:gd name="T92" fmla="*/ 1862 w 2400"/>
                  <a:gd name="T93" fmla="*/ 1208 h 1549"/>
                  <a:gd name="T94" fmla="*/ 1855 w 2400"/>
                  <a:gd name="T95" fmla="*/ 1324 h 1549"/>
                  <a:gd name="T96" fmla="*/ 1943 w 2400"/>
                  <a:gd name="T97" fmla="*/ 1323 h 1549"/>
                  <a:gd name="T98" fmla="*/ 1944 w 2400"/>
                  <a:gd name="T99" fmla="*/ 1032 h 1549"/>
                  <a:gd name="T100" fmla="*/ 1832 w 2400"/>
                  <a:gd name="T101" fmla="*/ 965 h 1549"/>
                  <a:gd name="T102" fmla="*/ 1919 w 2400"/>
                  <a:gd name="T103" fmla="*/ 733 h 1549"/>
                  <a:gd name="T104" fmla="*/ 2039 w 2400"/>
                  <a:gd name="T105" fmla="*/ 713 h 1549"/>
                  <a:gd name="T106" fmla="*/ 2082 w 2400"/>
                  <a:gd name="T107" fmla="*/ 567 h 1549"/>
                  <a:gd name="T108" fmla="*/ 2129 w 2400"/>
                  <a:gd name="T109" fmla="*/ 516 h 1549"/>
                  <a:gd name="T110" fmla="*/ 2148 w 2400"/>
                  <a:gd name="T111" fmla="*/ 665 h 1549"/>
                  <a:gd name="T112" fmla="*/ 2241 w 2400"/>
                  <a:gd name="T113" fmla="*/ 997 h 1549"/>
                  <a:gd name="T114" fmla="*/ 2257 w 2400"/>
                  <a:gd name="T115" fmla="*/ 800 h 1549"/>
                  <a:gd name="T116" fmla="*/ 2188 w 2400"/>
                  <a:gd name="T117" fmla="*/ 627 h 1549"/>
                  <a:gd name="T118" fmla="*/ 2295 w 2400"/>
                  <a:gd name="T119" fmla="*/ 514 h 1549"/>
                  <a:gd name="T120" fmla="*/ 2327 w 2400"/>
                  <a:gd name="T121" fmla="*/ 364 h 1549"/>
                  <a:gd name="T122" fmla="*/ 2305 w 2400"/>
                  <a:gd name="T123" fmla="*/ 284 h 1549"/>
                  <a:gd name="T124" fmla="*/ 2360 w 2400"/>
                  <a:gd name="T125" fmla="*/ 211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0" h="1549">
                    <a:moveTo>
                      <a:pt x="2397" y="198"/>
                    </a:moveTo>
                    <a:cubicBezTo>
                      <a:pt x="2394" y="198"/>
                      <a:pt x="2394" y="198"/>
                      <a:pt x="2394" y="198"/>
                    </a:cubicBezTo>
                    <a:cubicBezTo>
                      <a:pt x="2390" y="195"/>
                      <a:pt x="2390" y="195"/>
                      <a:pt x="2390" y="195"/>
                    </a:cubicBezTo>
                    <a:cubicBezTo>
                      <a:pt x="2392" y="191"/>
                      <a:pt x="2392" y="191"/>
                      <a:pt x="2392" y="191"/>
                    </a:cubicBezTo>
                    <a:cubicBezTo>
                      <a:pt x="2396" y="194"/>
                      <a:pt x="2396" y="194"/>
                      <a:pt x="2396" y="194"/>
                    </a:cubicBezTo>
                    <a:cubicBezTo>
                      <a:pt x="2398" y="192"/>
                      <a:pt x="2398" y="192"/>
                      <a:pt x="2398" y="192"/>
                    </a:cubicBezTo>
                    <a:cubicBezTo>
                      <a:pt x="2398" y="187"/>
                      <a:pt x="2398" y="187"/>
                      <a:pt x="2398" y="187"/>
                    </a:cubicBezTo>
                    <a:cubicBezTo>
                      <a:pt x="2395" y="186"/>
                      <a:pt x="2395" y="186"/>
                      <a:pt x="2395" y="186"/>
                    </a:cubicBezTo>
                    <a:cubicBezTo>
                      <a:pt x="2392" y="185"/>
                      <a:pt x="2392" y="185"/>
                      <a:pt x="2392" y="185"/>
                    </a:cubicBezTo>
                    <a:cubicBezTo>
                      <a:pt x="2390" y="187"/>
                      <a:pt x="2390" y="187"/>
                      <a:pt x="2390" y="187"/>
                    </a:cubicBezTo>
                    <a:cubicBezTo>
                      <a:pt x="2390" y="191"/>
                      <a:pt x="2390" y="191"/>
                      <a:pt x="2390" y="191"/>
                    </a:cubicBezTo>
                    <a:cubicBezTo>
                      <a:pt x="2388" y="188"/>
                      <a:pt x="2388" y="188"/>
                      <a:pt x="2388" y="188"/>
                    </a:cubicBezTo>
                    <a:cubicBezTo>
                      <a:pt x="2384" y="189"/>
                      <a:pt x="2384" y="189"/>
                      <a:pt x="2384" y="189"/>
                    </a:cubicBezTo>
                    <a:cubicBezTo>
                      <a:pt x="2385" y="183"/>
                      <a:pt x="2385" y="183"/>
                      <a:pt x="2385" y="183"/>
                    </a:cubicBezTo>
                    <a:cubicBezTo>
                      <a:pt x="2383" y="180"/>
                      <a:pt x="2383" y="180"/>
                      <a:pt x="2383" y="180"/>
                    </a:cubicBezTo>
                    <a:cubicBezTo>
                      <a:pt x="2379" y="181"/>
                      <a:pt x="2379" y="181"/>
                      <a:pt x="2379" y="181"/>
                    </a:cubicBezTo>
                    <a:cubicBezTo>
                      <a:pt x="2379" y="185"/>
                      <a:pt x="2379" y="185"/>
                      <a:pt x="2379" y="185"/>
                    </a:cubicBezTo>
                    <a:cubicBezTo>
                      <a:pt x="2378" y="182"/>
                      <a:pt x="2378" y="182"/>
                      <a:pt x="2378" y="182"/>
                    </a:cubicBezTo>
                    <a:cubicBezTo>
                      <a:pt x="2378" y="179"/>
                      <a:pt x="2378" y="179"/>
                      <a:pt x="2378" y="179"/>
                    </a:cubicBezTo>
                    <a:cubicBezTo>
                      <a:pt x="2382" y="176"/>
                      <a:pt x="2382" y="176"/>
                      <a:pt x="2382" y="176"/>
                    </a:cubicBezTo>
                    <a:cubicBezTo>
                      <a:pt x="2381" y="170"/>
                      <a:pt x="2381" y="170"/>
                      <a:pt x="2381" y="170"/>
                    </a:cubicBezTo>
                    <a:cubicBezTo>
                      <a:pt x="2379" y="168"/>
                      <a:pt x="2379" y="168"/>
                      <a:pt x="2379" y="168"/>
                    </a:cubicBezTo>
                    <a:cubicBezTo>
                      <a:pt x="2383" y="165"/>
                      <a:pt x="2383" y="165"/>
                      <a:pt x="2383" y="165"/>
                    </a:cubicBezTo>
                    <a:cubicBezTo>
                      <a:pt x="2380" y="159"/>
                      <a:pt x="2380" y="159"/>
                      <a:pt x="2380" y="159"/>
                    </a:cubicBezTo>
                    <a:cubicBezTo>
                      <a:pt x="2381" y="156"/>
                      <a:pt x="2381" y="156"/>
                      <a:pt x="2381" y="156"/>
                    </a:cubicBezTo>
                    <a:cubicBezTo>
                      <a:pt x="2376" y="151"/>
                      <a:pt x="2376" y="151"/>
                      <a:pt x="2376" y="151"/>
                    </a:cubicBezTo>
                    <a:cubicBezTo>
                      <a:pt x="2371" y="152"/>
                      <a:pt x="2371" y="152"/>
                      <a:pt x="2371" y="152"/>
                    </a:cubicBezTo>
                    <a:cubicBezTo>
                      <a:pt x="2367" y="157"/>
                      <a:pt x="2367" y="157"/>
                      <a:pt x="2367" y="157"/>
                    </a:cubicBezTo>
                    <a:cubicBezTo>
                      <a:pt x="2368" y="150"/>
                      <a:pt x="2368" y="150"/>
                      <a:pt x="2368" y="150"/>
                    </a:cubicBezTo>
                    <a:cubicBezTo>
                      <a:pt x="2371" y="148"/>
                      <a:pt x="2371" y="148"/>
                      <a:pt x="2371" y="148"/>
                    </a:cubicBezTo>
                    <a:cubicBezTo>
                      <a:pt x="2367" y="142"/>
                      <a:pt x="2367" y="142"/>
                      <a:pt x="2367" y="142"/>
                    </a:cubicBezTo>
                    <a:cubicBezTo>
                      <a:pt x="2367" y="138"/>
                      <a:pt x="2367" y="138"/>
                      <a:pt x="2367" y="138"/>
                    </a:cubicBezTo>
                    <a:cubicBezTo>
                      <a:pt x="2365" y="138"/>
                      <a:pt x="2365" y="138"/>
                      <a:pt x="2365" y="138"/>
                    </a:cubicBezTo>
                    <a:cubicBezTo>
                      <a:pt x="2363" y="142"/>
                      <a:pt x="2363" y="142"/>
                      <a:pt x="2363" y="142"/>
                    </a:cubicBezTo>
                    <a:cubicBezTo>
                      <a:pt x="2361" y="138"/>
                      <a:pt x="2361" y="138"/>
                      <a:pt x="2361" y="138"/>
                    </a:cubicBezTo>
                    <a:cubicBezTo>
                      <a:pt x="2358" y="137"/>
                      <a:pt x="2358" y="137"/>
                      <a:pt x="2358" y="137"/>
                    </a:cubicBezTo>
                    <a:cubicBezTo>
                      <a:pt x="2353" y="138"/>
                      <a:pt x="2353" y="138"/>
                      <a:pt x="2353" y="138"/>
                    </a:cubicBezTo>
                    <a:cubicBezTo>
                      <a:pt x="2357" y="134"/>
                      <a:pt x="2357" y="134"/>
                      <a:pt x="2357" y="134"/>
                    </a:cubicBezTo>
                    <a:cubicBezTo>
                      <a:pt x="2362" y="134"/>
                      <a:pt x="2362" y="134"/>
                      <a:pt x="2362" y="134"/>
                    </a:cubicBezTo>
                    <a:cubicBezTo>
                      <a:pt x="2366" y="130"/>
                      <a:pt x="2366" y="130"/>
                      <a:pt x="2366" y="130"/>
                    </a:cubicBezTo>
                    <a:cubicBezTo>
                      <a:pt x="2367" y="132"/>
                      <a:pt x="2367" y="132"/>
                      <a:pt x="2367" y="132"/>
                    </a:cubicBezTo>
                    <a:cubicBezTo>
                      <a:pt x="2371" y="125"/>
                      <a:pt x="2371" y="125"/>
                      <a:pt x="2371" y="125"/>
                    </a:cubicBezTo>
                    <a:cubicBezTo>
                      <a:pt x="2375" y="123"/>
                      <a:pt x="2375" y="123"/>
                      <a:pt x="2375" y="123"/>
                    </a:cubicBezTo>
                    <a:cubicBezTo>
                      <a:pt x="2376" y="120"/>
                      <a:pt x="2376" y="120"/>
                      <a:pt x="2376" y="120"/>
                    </a:cubicBezTo>
                    <a:cubicBezTo>
                      <a:pt x="2373" y="116"/>
                      <a:pt x="2373" y="116"/>
                      <a:pt x="2373" y="116"/>
                    </a:cubicBezTo>
                    <a:cubicBezTo>
                      <a:pt x="2365" y="114"/>
                      <a:pt x="2365" y="114"/>
                      <a:pt x="2365" y="114"/>
                    </a:cubicBezTo>
                    <a:cubicBezTo>
                      <a:pt x="2371" y="112"/>
                      <a:pt x="2371" y="112"/>
                      <a:pt x="2371" y="112"/>
                    </a:cubicBezTo>
                    <a:cubicBezTo>
                      <a:pt x="2377" y="113"/>
                      <a:pt x="2377" y="113"/>
                      <a:pt x="2377" y="113"/>
                    </a:cubicBezTo>
                    <a:cubicBezTo>
                      <a:pt x="2379" y="110"/>
                      <a:pt x="2379" y="110"/>
                      <a:pt x="2379" y="110"/>
                    </a:cubicBezTo>
                    <a:cubicBezTo>
                      <a:pt x="2378" y="105"/>
                      <a:pt x="2378" y="105"/>
                      <a:pt x="2378" y="105"/>
                    </a:cubicBezTo>
                    <a:cubicBezTo>
                      <a:pt x="2374" y="103"/>
                      <a:pt x="2374" y="103"/>
                      <a:pt x="2374" y="103"/>
                    </a:cubicBezTo>
                    <a:cubicBezTo>
                      <a:pt x="2371" y="99"/>
                      <a:pt x="2371" y="99"/>
                      <a:pt x="2371" y="99"/>
                    </a:cubicBezTo>
                    <a:cubicBezTo>
                      <a:pt x="2368" y="100"/>
                      <a:pt x="2368" y="100"/>
                      <a:pt x="2368" y="100"/>
                    </a:cubicBezTo>
                    <a:cubicBezTo>
                      <a:pt x="2368" y="97"/>
                      <a:pt x="2368" y="97"/>
                      <a:pt x="2368" y="97"/>
                    </a:cubicBezTo>
                    <a:cubicBezTo>
                      <a:pt x="2369" y="91"/>
                      <a:pt x="2369" y="91"/>
                      <a:pt x="2369" y="91"/>
                    </a:cubicBezTo>
                    <a:cubicBezTo>
                      <a:pt x="2366" y="80"/>
                      <a:pt x="2366" y="80"/>
                      <a:pt x="2366" y="80"/>
                    </a:cubicBezTo>
                    <a:cubicBezTo>
                      <a:pt x="2367" y="77"/>
                      <a:pt x="2367" y="77"/>
                      <a:pt x="2367" y="77"/>
                    </a:cubicBezTo>
                    <a:cubicBezTo>
                      <a:pt x="2369" y="74"/>
                      <a:pt x="2369" y="74"/>
                      <a:pt x="2369" y="74"/>
                    </a:cubicBezTo>
                    <a:cubicBezTo>
                      <a:pt x="2369" y="70"/>
                      <a:pt x="2369" y="70"/>
                      <a:pt x="2369" y="70"/>
                    </a:cubicBezTo>
                    <a:cubicBezTo>
                      <a:pt x="2365" y="69"/>
                      <a:pt x="2365" y="69"/>
                      <a:pt x="2365" y="69"/>
                    </a:cubicBezTo>
                    <a:cubicBezTo>
                      <a:pt x="2362" y="74"/>
                      <a:pt x="2362" y="74"/>
                      <a:pt x="2362" y="74"/>
                    </a:cubicBezTo>
                    <a:cubicBezTo>
                      <a:pt x="2359" y="76"/>
                      <a:pt x="2359" y="76"/>
                      <a:pt x="2359" y="76"/>
                    </a:cubicBezTo>
                    <a:cubicBezTo>
                      <a:pt x="2359" y="71"/>
                      <a:pt x="2359" y="71"/>
                      <a:pt x="2359" y="71"/>
                    </a:cubicBezTo>
                    <a:cubicBezTo>
                      <a:pt x="2355" y="70"/>
                      <a:pt x="2355" y="70"/>
                      <a:pt x="2355" y="70"/>
                    </a:cubicBezTo>
                    <a:cubicBezTo>
                      <a:pt x="2355" y="74"/>
                      <a:pt x="2355" y="74"/>
                      <a:pt x="2355" y="74"/>
                    </a:cubicBezTo>
                    <a:cubicBezTo>
                      <a:pt x="2353" y="75"/>
                      <a:pt x="2353" y="75"/>
                      <a:pt x="2353" y="75"/>
                    </a:cubicBezTo>
                    <a:cubicBezTo>
                      <a:pt x="2352" y="73"/>
                      <a:pt x="2352" y="73"/>
                      <a:pt x="2352" y="73"/>
                    </a:cubicBezTo>
                    <a:cubicBezTo>
                      <a:pt x="2353" y="68"/>
                      <a:pt x="2353" y="68"/>
                      <a:pt x="2353" y="68"/>
                    </a:cubicBezTo>
                    <a:cubicBezTo>
                      <a:pt x="2342" y="66"/>
                      <a:pt x="2342" y="66"/>
                      <a:pt x="2342" y="66"/>
                    </a:cubicBezTo>
                    <a:cubicBezTo>
                      <a:pt x="2339" y="67"/>
                      <a:pt x="2339" y="67"/>
                      <a:pt x="2339" y="67"/>
                    </a:cubicBezTo>
                    <a:cubicBezTo>
                      <a:pt x="2334" y="66"/>
                      <a:pt x="2334" y="66"/>
                      <a:pt x="2334" y="66"/>
                    </a:cubicBezTo>
                    <a:cubicBezTo>
                      <a:pt x="2331" y="62"/>
                      <a:pt x="2331" y="62"/>
                      <a:pt x="2331" y="62"/>
                    </a:cubicBezTo>
                    <a:cubicBezTo>
                      <a:pt x="2330" y="60"/>
                      <a:pt x="2330" y="60"/>
                      <a:pt x="2330" y="60"/>
                    </a:cubicBezTo>
                    <a:cubicBezTo>
                      <a:pt x="2327" y="59"/>
                      <a:pt x="2327" y="59"/>
                      <a:pt x="2327" y="59"/>
                    </a:cubicBezTo>
                    <a:cubicBezTo>
                      <a:pt x="2325" y="60"/>
                      <a:pt x="2325" y="60"/>
                      <a:pt x="2325" y="60"/>
                    </a:cubicBezTo>
                    <a:cubicBezTo>
                      <a:pt x="2324" y="58"/>
                      <a:pt x="2324" y="58"/>
                      <a:pt x="2324" y="58"/>
                    </a:cubicBezTo>
                    <a:cubicBezTo>
                      <a:pt x="2321" y="57"/>
                      <a:pt x="2321" y="57"/>
                      <a:pt x="2321" y="57"/>
                    </a:cubicBezTo>
                    <a:cubicBezTo>
                      <a:pt x="2317" y="63"/>
                      <a:pt x="2317" y="63"/>
                      <a:pt x="2317" y="63"/>
                    </a:cubicBezTo>
                    <a:cubicBezTo>
                      <a:pt x="2314" y="64"/>
                      <a:pt x="2314" y="64"/>
                      <a:pt x="2314" y="64"/>
                    </a:cubicBezTo>
                    <a:cubicBezTo>
                      <a:pt x="2312" y="66"/>
                      <a:pt x="2312" y="66"/>
                      <a:pt x="2312" y="66"/>
                    </a:cubicBezTo>
                    <a:cubicBezTo>
                      <a:pt x="2310" y="67"/>
                      <a:pt x="2310" y="67"/>
                      <a:pt x="2310" y="67"/>
                    </a:cubicBezTo>
                    <a:cubicBezTo>
                      <a:pt x="2315" y="67"/>
                      <a:pt x="2315" y="67"/>
                      <a:pt x="2315" y="67"/>
                    </a:cubicBezTo>
                    <a:cubicBezTo>
                      <a:pt x="2313" y="71"/>
                      <a:pt x="2313" y="71"/>
                      <a:pt x="2313" y="71"/>
                    </a:cubicBezTo>
                    <a:cubicBezTo>
                      <a:pt x="2309" y="74"/>
                      <a:pt x="2309" y="74"/>
                      <a:pt x="2309" y="74"/>
                    </a:cubicBezTo>
                    <a:cubicBezTo>
                      <a:pt x="2307" y="74"/>
                      <a:pt x="2307" y="74"/>
                      <a:pt x="2307" y="74"/>
                    </a:cubicBezTo>
                    <a:cubicBezTo>
                      <a:pt x="2309" y="78"/>
                      <a:pt x="2309" y="78"/>
                      <a:pt x="2309" y="78"/>
                    </a:cubicBezTo>
                    <a:cubicBezTo>
                      <a:pt x="2312" y="81"/>
                      <a:pt x="2312" y="81"/>
                      <a:pt x="2312" y="81"/>
                    </a:cubicBezTo>
                    <a:cubicBezTo>
                      <a:pt x="2311" y="83"/>
                      <a:pt x="2311" y="83"/>
                      <a:pt x="2311" y="83"/>
                    </a:cubicBezTo>
                    <a:cubicBezTo>
                      <a:pt x="2307" y="82"/>
                      <a:pt x="2307" y="82"/>
                      <a:pt x="2307" y="82"/>
                    </a:cubicBezTo>
                    <a:cubicBezTo>
                      <a:pt x="2304" y="74"/>
                      <a:pt x="2304" y="74"/>
                      <a:pt x="2304" y="74"/>
                    </a:cubicBezTo>
                    <a:cubicBezTo>
                      <a:pt x="2305" y="71"/>
                      <a:pt x="2305" y="71"/>
                      <a:pt x="2305" y="71"/>
                    </a:cubicBezTo>
                    <a:cubicBezTo>
                      <a:pt x="2302" y="72"/>
                      <a:pt x="2302" y="72"/>
                      <a:pt x="2302" y="72"/>
                    </a:cubicBezTo>
                    <a:cubicBezTo>
                      <a:pt x="2298" y="80"/>
                      <a:pt x="2298" y="80"/>
                      <a:pt x="2298" y="80"/>
                    </a:cubicBezTo>
                    <a:cubicBezTo>
                      <a:pt x="2295" y="86"/>
                      <a:pt x="2295" y="86"/>
                      <a:pt x="2295" y="86"/>
                    </a:cubicBezTo>
                    <a:cubicBezTo>
                      <a:pt x="2291" y="90"/>
                      <a:pt x="2291" y="90"/>
                      <a:pt x="2291" y="90"/>
                    </a:cubicBezTo>
                    <a:cubicBezTo>
                      <a:pt x="2292" y="92"/>
                      <a:pt x="2292" y="92"/>
                      <a:pt x="2292" y="92"/>
                    </a:cubicBezTo>
                    <a:cubicBezTo>
                      <a:pt x="2297" y="88"/>
                      <a:pt x="2297" y="88"/>
                      <a:pt x="2297" y="88"/>
                    </a:cubicBezTo>
                    <a:cubicBezTo>
                      <a:pt x="2299" y="88"/>
                      <a:pt x="2299" y="88"/>
                      <a:pt x="2299" y="88"/>
                    </a:cubicBezTo>
                    <a:cubicBezTo>
                      <a:pt x="2301" y="92"/>
                      <a:pt x="2301" y="92"/>
                      <a:pt x="2301" y="92"/>
                    </a:cubicBezTo>
                    <a:cubicBezTo>
                      <a:pt x="2304" y="96"/>
                      <a:pt x="2304" y="96"/>
                      <a:pt x="2304" y="96"/>
                    </a:cubicBezTo>
                    <a:cubicBezTo>
                      <a:pt x="2311" y="102"/>
                      <a:pt x="2311" y="102"/>
                      <a:pt x="2311" y="102"/>
                    </a:cubicBezTo>
                    <a:cubicBezTo>
                      <a:pt x="2312" y="107"/>
                      <a:pt x="2312" y="107"/>
                      <a:pt x="2312" y="107"/>
                    </a:cubicBezTo>
                    <a:cubicBezTo>
                      <a:pt x="2309" y="110"/>
                      <a:pt x="2309" y="110"/>
                      <a:pt x="2309" y="110"/>
                    </a:cubicBezTo>
                    <a:cubicBezTo>
                      <a:pt x="2310" y="114"/>
                      <a:pt x="2310" y="114"/>
                      <a:pt x="2310" y="114"/>
                    </a:cubicBezTo>
                    <a:cubicBezTo>
                      <a:pt x="2315" y="113"/>
                      <a:pt x="2315" y="113"/>
                      <a:pt x="2315" y="113"/>
                    </a:cubicBezTo>
                    <a:cubicBezTo>
                      <a:pt x="2319" y="110"/>
                      <a:pt x="2319" y="110"/>
                      <a:pt x="2319" y="110"/>
                    </a:cubicBezTo>
                    <a:cubicBezTo>
                      <a:pt x="2322" y="113"/>
                      <a:pt x="2322" y="113"/>
                      <a:pt x="2322" y="113"/>
                    </a:cubicBezTo>
                    <a:cubicBezTo>
                      <a:pt x="2322" y="117"/>
                      <a:pt x="2322" y="117"/>
                      <a:pt x="2322" y="117"/>
                    </a:cubicBezTo>
                    <a:cubicBezTo>
                      <a:pt x="2325" y="124"/>
                      <a:pt x="2325" y="124"/>
                      <a:pt x="2325" y="124"/>
                    </a:cubicBezTo>
                    <a:cubicBezTo>
                      <a:pt x="2325" y="126"/>
                      <a:pt x="2325" y="126"/>
                      <a:pt x="2325" y="126"/>
                    </a:cubicBezTo>
                    <a:cubicBezTo>
                      <a:pt x="2322" y="122"/>
                      <a:pt x="2322" y="122"/>
                      <a:pt x="2322" y="122"/>
                    </a:cubicBezTo>
                    <a:cubicBezTo>
                      <a:pt x="2320" y="116"/>
                      <a:pt x="2320" y="116"/>
                      <a:pt x="2320" y="116"/>
                    </a:cubicBezTo>
                    <a:cubicBezTo>
                      <a:pt x="2317" y="115"/>
                      <a:pt x="2317" y="115"/>
                      <a:pt x="2317" y="115"/>
                    </a:cubicBezTo>
                    <a:cubicBezTo>
                      <a:pt x="2315" y="119"/>
                      <a:pt x="2315" y="119"/>
                      <a:pt x="2315" y="119"/>
                    </a:cubicBezTo>
                    <a:cubicBezTo>
                      <a:pt x="2316" y="123"/>
                      <a:pt x="2316" y="123"/>
                      <a:pt x="2316" y="123"/>
                    </a:cubicBezTo>
                    <a:cubicBezTo>
                      <a:pt x="2318" y="124"/>
                      <a:pt x="2318" y="124"/>
                      <a:pt x="2318" y="124"/>
                    </a:cubicBezTo>
                    <a:cubicBezTo>
                      <a:pt x="2317" y="126"/>
                      <a:pt x="2317" y="126"/>
                      <a:pt x="2317" y="126"/>
                    </a:cubicBezTo>
                    <a:cubicBezTo>
                      <a:pt x="2314" y="125"/>
                      <a:pt x="2314" y="125"/>
                      <a:pt x="2314" y="125"/>
                    </a:cubicBezTo>
                    <a:cubicBezTo>
                      <a:pt x="2311" y="119"/>
                      <a:pt x="2311" y="119"/>
                      <a:pt x="2311" y="119"/>
                    </a:cubicBezTo>
                    <a:cubicBezTo>
                      <a:pt x="2306" y="118"/>
                      <a:pt x="2306" y="118"/>
                      <a:pt x="2306" y="118"/>
                    </a:cubicBezTo>
                    <a:cubicBezTo>
                      <a:pt x="2303" y="122"/>
                      <a:pt x="2303" y="122"/>
                      <a:pt x="2303" y="122"/>
                    </a:cubicBezTo>
                    <a:cubicBezTo>
                      <a:pt x="2300" y="120"/>
                      <a:pt x="2300" y="120"/>
                      <a:pt x="2300" y="120"/>
                    </a:cubicBezTo>
                    <a:cubicBezTo>
                      <a:pt x="2299" y="116"/>
                      <a:pt x="2299" y="116"/>
                      <a:pt x="2299" y="116"/>
                    </a:cubicBezTo>
                    <a:cubicBezTo>
                      <a:pt x="2301" y="114"/>
                      <a:pt x="2301" y="114"/>
                      <a:pt x="2301" y="114"/>
                    </a:cubicBezTo>
                    <a:cubicBezTo>
                      <a:pt x="2298" y="109"/>
                      <a:pt x="2298" y="109"/>
                      <a:pt x="2298" y="109"/>
                    </a:cubicBezTo>
                    <a:cubicBezTo>
                      <a:pt x="2295" y="105"/>
                      <a:pt x="2295" y="105"/>
                      <a:pt x="2295" y="105"/>
                    </a:cubicBezTo>
                    <a:cubicBezTo>
                      <a:pt x="2294" y="101"/>
                      <a:pt x="2294" y="101"/>
                      <a:pt x="2294" y="101"/>
                    </a:cubicBezTo>
                    <a:cubicBezTo>
                      <a:pt x="2288" y="98"/>
                      <a:pt x="2288" y="98"/>
                      <a:pt x="2288" y="98"/>
                    </a:cubicBezTo>
                    <a:cubicBezTo>
                      <a:pt x="2282" y="86"/>
                      <a:pt x="2282" y="86"/>
                      <a:pt x="2282" y="86"/>
                    </a:cubicBezTo>
                    <a:cubicBezTo>
                      <a:pt x="2278" y="81"/>
                      <a:pt x="2278" y="81"/>
                      <a:pt x="2278" y="81"/>
                    </a:cubicBezTo>
                    <a:cubicBezTo>
                      <a:pt x="2279" y="79"/>
                      <a:pt x="2279" y="79"/>
                      <a:pt x="2279" y="79"/>
                    </a:cubicBezTo>
                    <a:cubicBezTo>
                      <a:pt x="2276" y="76"/>
                      <a:pt x="2276" y="76"/>
                      <a:pt x="2276" y="76"/>
                    </a:cubicBezTo>
                    <a:cubicBezTo>
                      <a:pt x="2273" y="75"/>
                      <a:pt x="2273" y="75"/>
                      <a:pt x="2273" y="75"/>
                    </a:cubicBezTo>
                    <a:cubicBezTo>
                      <a:pt x="2274" y="77"/>
                      <a:pt x="2274" y="77"/>
                      <a:pt x="2274" y="77"/>
                    </a:cubicBezTo>
                    <a:cubicBezTo>
                      <a:pt x="2273" y="81"/>
                      <a:pt x="2273" y="81"/>
                      <a:pt x="2273" y="81"/>
                    </a:cubicBezTo>
                    <a:cubicBezTo>
                      <a:pt x="2272" y="79"/>
                      <a:pt x="2272" y="79"/>
                      <a:pt x="2272" y="79"/>
                    </a:cubicBezTo>
                    <a:cubicBezTo>
                      <a:pt x="2270" y="75"/>
                      <a:pt x="2270" y="75"/>
                      <a:pt x="2270" y="75"/>
                    </a:cubicBezTo>
                    <a:cubicBezTo>
                      <a:pt x="2263" y="70"/>
                      <a:pt x="2263" y="70"/>
                      <a:pt x="2263" y="70"/>
                    </a:cubicBezTo>
                    <a:cubicBezTo>
                      <a:pt x="2259" y="69"/>
                      <a:pt x="2259" y="69"/>
                      <a:pt x="2259" y="69"/>
                    </a:cubicBezTo>
                    <a:cubicBezTo>
                      <a:pt x="2255" y="70"/>
                      <a:pt x="2255" y="70"/>
                      <a:pt x="2255" y="70"/>
                    </a:cubicBezTo>
                    <a:cubicBezTo>
                      <a:pt x="2256" y="73"/>
                      <a:pt x="2256" y="73"/>
                      <a:pt x="2256" y="73"/>
                    </a:cubicBezTo>
                    <a:cubicBezTo>
                      <a:pt x="2259" y="75"/>
                      <a:pt x="2259" y="75"/>
                      <a:pt x="2259" y="75"/>
                    </a:cubicBezTo>
                    <a:cubicBezTo>
                      <a:pt x="2266" y="78"/>
                      <a:pt x="2266" y="78"/>
                      <a:pt x="2266" y="78"/>
                    </a:cubicBezTo>
                    <a:cubicBezTo>
                      <a:pt x="2261" y="81"/>
                      <a:pt x="2261" y="81"/>
                      <a:pt x="2261" y="81"/>
                    </a:cubicBezTo>
                    <a:cubicBezTo>
                      <a:pt x="2254" y="77"/>
                      <a:pt x="2254" y="77"/>
                      <a:pt x="2254" y="77"/>
                    </a:cubicBezTo>
                    <a:cubicBezTo>
                      <a:pt x="2251" y="73"/>
                      <a:pt x="2251" y="73"/>
                      <a:pt x="2251" y="73"/>
                    </a:cubicBezTo>
                    <a:cubicBezTo>
                      <a:pt x="2252" y="70"/>
                      <a:pt x="2252" y="70"/>
                      <a:pt x="2252" y="70"/>
                    </a:cubicBezTo>
                    <a:cubicBezTo>
                      <a:pt x="2250" y="69"/>
                      <a:pt x="2250" y="69"/>
                      <a:pt x="2250" y="69"/>
                    </a:cubicBezTo>
                    <a:cubicBezTo>
                      <a:pt x="2244" y="69"/>
                      <a:pt x="2244" y="69"/>
                      <a:pt x="2244" y="69"/>
                    </a:cubicBezTo>
                    <a:cubicBezTo>
                      <a:pt x="2246" y="70"/>
                      <a:pt x="2246" y="70"/>
                      <a:pt x="2246" y="70"/>
                    </a:cubicBezTo>
                    <a:cubicBezTo>
                      <a:pt x="2246" y="72"/>
                      <a:pt x="2246" y="72"/>
                      <a:pt x="2246" y="72"/>
                    </a:cubicBezTo>
                    <a:cubicBezTo>
                      <a:pt x="2241" y="74"/>
                      <a:pt x="2241" y="74"/>
                      <a:pt x="2241" y="74"/>
                    </a:cubicBezTo>
                    <a:cubicBezTo>
                      <a:pt x="2238" y="70"/>
                      <a:pt x="2238" y="70"/>
                      <a:pt x="2238" y="70"/>
                    </a:cubicBezTo>
                    <a:cubicBezTo>
                      <a:pt x="2239" y="68"/>
                      <a:pt x="2239" y="68"/>
                      <a:pt x="2239" y="68"/>
                    </a:cubicBezTo>
                    <a:cubicBezTo>
                      <a:pt x="2234" y="66"/>
                      <a:pt x="2234" y="66"/>
                      <a:pt x="2234" y="66"/>
                    </a:cubicBezTo>
                    <a:cubicBezTo>
                      <a:pt x="2232" y="67"/>
                      <a:pt x="2232" y="67"/>
                      <a:pt x="2232" y="67"/>
                    </a:cubicBezTo>
                    <a:cubicBezTo>
                      <a:pt x="2233" y="71"/>
                      <a:pt x="2233" y="71"/>
                      <a:pt x="2233" y="71"/>
                    </a:cubicBezTo>
                    <a:cubicBezTo>
                      <a:pt x="2230" y="70"/>
                      <a:pt x="2230" y="70"/>
                      <a:pt x="2230" y="70"/>
                    </a:cubicBezTo>
                    <a:cubicBezTo>
                      <a:pt x="2228" y="66"/>
                      <a:pt x="2228" y="66"/>
                      <a:pt x="2228" y="66"/>
                    </a:cubicBezTo>
                    <a:cubicBezTo>
                      <a:pt x="2223" y="66"/>
                      <a:pt x="2223" y="66"/>
                      <a:pt x="2223" y="66"/>
                    </a:cubicBezTo>
                    <a:cubicBezTo>
                      <a:pt x="2225" y="70"/>
                      <a:pt x="2225" y="70"/>
                      <a:pt x="2225" y="70"/>
                    </a:cubicBezTo>
                    <a:cubicBezTo>
                      <a:pt x="2209" y="66"/>
                      <a:pt x="2209" y="66"/>
                      <a:pt x="2209" y="66"/>
                    </a:cubicBezTo>
                    <a:cubicBezTo>
                      <a:pt x="2205" y="68"/>
                      <a:pt x="2205" y="68"/>
                      <a:pt x="2205" y="68"/>
                    </a:cubicBezTo>
                    <a:cubicBezTo>
                      <a:pt x="2199" y="66"/>
                      <a:pt x="2199" y="66"/>
                      <a:pt x="2199" y="66"/>
                    </a:cubicBezTo>
                    <a:cubicBezTo>
                      <a:pt x="2199" y="63"/>
                      <a:pt x="2199" y="63"/>
                      <a:pt x="2199" y="63"/>
                    </a:cubicBezTo>
                    <a:cubicBezTo>
                      <a:pt x="2193" y="61"/>
                      <a:pt x="2193" y="61"/>
                      <a:pt x="2193" y="61"/>
                    </a:cubicBezTo>
                    <a:cubicBezTo>
                      <a:pt x="2193" y="62"/>
                      <a:pt x="2193" y="62"/>
                      <a:pt x="2193" y="62"/>
                    </a:cubicBezTo>
                    <a:cubicBezTo>
                      <a:pt x="2193" y="65"/>
                      <a:pt x="2193" y="65"/>
                      <a:pt x="2193" y="65"/>
                    </a:cubicBezTo>
                    <a:cubicBezTo>
                      <a:pt x="2191" y="63"/>
                      <a:pt x="2191" y="63"/>
                      <a:pt x="2191" y="63"/>
                    </a:cubicBezTo>
                    <a:cubicBezTo>
                      <a:pt x="2187" y="62"/>
                      <a:pt x="2187" y="62"/>
                      <a:pt x="2187" y="62"/>
                    </a:cubicBezTo>
                    <a:cubicBezTo>
                      <a:pt x="2184" y="59"/>
                      <a:pt x="2184" y="59"/>
                      <a:pt x="2184" y="59"/>
                    </a:cubicBezTo>
                    <a:cubicBezTo>
                      <a:pt x="2182" y="60"/>
                      <a:pt x="2182" y="60"/>
                      <a:pt x="2182" y="60"/>
                    </a:cubicBezTo>
                    <a:cubicBezTo>
                      <a:pt x="2183" y="64"/>
                      <a:pt x="2183" y="64"/>
                      <a:pt x="2183" y="64"/>
                    </a:cubicBezTo>
                    <a:cubicBezTo>
                      <a:pt x="2178" y="63"/>
                      <a:pt x="2178" y="63"/>
                      <a:pt x="2178" y="63"/>
                    </a:cubicBezTo>
                    <a:cubicBezTo>
                      <a:pt x="2173" y="64"/>
                      <a:pt x="2173" y="64"/>
                      <a:pt x="2173" y="64"/>
                    </a:cubicBezTo>
                    <a:cubicBezTo>
                      <a:pt x="2172" y="67"/>
                      <a:pt x="2172" y="67"/>
                      <a:pt x="2172" y="67"/>
                    </a:cubicBezTo>
                    <a:cubicBezTo>
                      <a:pt x="2166" y="67"/>
                      <a:pt x="2166" y="67"/>
                      <a:pt x="2166" y="67"/>
                    </a:cubicBezTo>
                    <a:cubicBezTo>
                      <a:pt x="2155" y="62"/>
                      <a:pt x="2155" y="62"/>
                      <a:pt x="2155" y="62"/>
                    </a:cubicBezTo>
                    <a:cubicBezTo>
                      <a:pt x="2156" y="61"/>
                      <a:pt x="2156" y="61"/>
                      <a:pt x="2156" y="61"/>
                    </a:cubicBezTo>
                    <a:cubicBezTo>
                      <a:pt x="2162" y="63"/>
                      <a:pt x="2162" y="63"/>
                      <a:pt x="2162" y="63"/>
                    </a:cubicBezTo>
                    <a:cubicBezTo>
                      <a:pt x="2165" y="65"/>
                      <a:pt x="2165" y="65"/>
                      <a:pt x="2165" y="65"/>
                    </a:cubicBezTo>
                    <a:cubicBezTo>
                      <a:pt x="2166" y="63"/>
                      <a:pt x="2166" y="63"/>
                      <a:pt x="2166" y="63"/>
                    </a:cubicBezTo>
                    <a:cubicBezTo>
                      <a:pt x="2155" y="55"/>
                      <a:pt x="2155" y="55"/>
                      <a:pt x="2155" y="55"/>
                    </a:cubicBezTo>
                    <a:cubicBezTo>
                      <a:pt x="2143" y="53"/>
                      <a:pt x="2143" y="53"/>
                      <a:pt x="2143" y="53"/>
                    </a:cubicBezTo>
                    <a:cubicBezTo>
                      <a:pt x="2137" y="55"/>
                      <a:pt x="2137" y="55"/>
                      <a:pt x="2137" y="55"/>
                    </a:cubicBezTo>
                    <a:cubicBezTo>
                      <a:pt x="2136" y="53"/>
                      <a:pt x="2136" y="53"/>
                      <a:pt x="2136" y="53"/>
                    </a:cubicBezTo>
                    <a:cubicBezTo>
                      <a:pt x="2138" y="51"/>
                      <a:pt x="2138" y="51"/>
                      <a:pt x="2138" y="51"/>
                    </a:cubicBezTo>
                    <a:cubicBezTo>
                      <a:pt x="2135" y="48"/>
                      <a:pt x="2135" y="48"/>
                      <a:pt x="2135" y="48"/>
                    </a:cubicBezTo>
                    <a:cubicBezTo>
                      <a:pt x="2131" y="50"/>
                      <a:pt x="2131" y="50"/>
                      <a:pt x="2131" y="50"/>
                    </a:cubicBezTo>
                    <a:cubicBezTo>
                      <a:pt x="2132" y="51"/>
                      <a:pt x="2132" y="51"/>
                      <a:pt x="2132" y="51"/>
                    </a:cubicBezTo>
                    <a:cubicBezTo>
                      <a:pt x="2130" y="52"/>
                      <a:pt x="2130" y="52"/>
                      <a:pt x="2130" y="52"/>
                    </a:cubicBezTo>
                    <a:cubicBezTo>
                      <a:pt x="2125" y="50"/>
                      <a:pt x="2125" y="50"/>
                      <a:pt x="2125" y="50"/>
                    </a:cubicBezTo>
                    <a:cubicBezTo>
                      <a:pt x="2114" y="45"/>
                      <a:pt x="2114" y="45"/>
                      <a:pt x="2114" y="45"/>
                    </a:cubicBezTo>
                    <a:cubicBezTo>
                      <a:pt x="2108" y="46"/>
                      <a:pt x="2108" y="46"/>
                      <a:pt x="2108" y="46"/>
                    </a:cubicBezTo>
                    <a:cubicBezTo>
                      <a:pt x="2106" y="49"/>
                      <a:pt x="2106" y="49"/>
                      <a:pt x="2106" y="49"/>
                    </a:cubicBezTo>
                    <a:cubicBezTo>
                      <a:pt x="2104" y="48"/>
                      <a:pt x="2104" y="48"/>
                      <a:pt x="2104" y="48"/>
                    </a:cubicBezTo>
                    <a:cubicBezTo>
                      <a:pt x="2102" y="45"/>
                      <a:pt x="2102" y="45"/>
                      <a:pt x="2102" y="45"/>
                    </a:cubicBezTo>
                    <a:cubicBezTo>
                      <a:pt x="2098" y="47"/>
                      <a:pt x="2098" y="47"/>
                      <a:pt x="2098" y="47"/>
                    </a:cubicBezTo>
                    <a:cubicBezTo>
                      <a:pt x="2092" y="47"/>
                      <a:pt x="2092" y="47"/>
                      <a:pt x="2092" y="47"/>
                    </a:cubicBezTo>
                    <a:cubicBezTo>
                      <a:pt x="2088" y="44"/>
                      <a:pt x="2088" y="44"/>
                      <a:pt x="2088" y="44"/>
                    </a:cubicBezTo>
                    <a:cubicBezTo>
                      <a:pt x="2086" y="44"/>
                      <a:pt x="2086" y="44"/>
                      <a:pt x="2086" y="44"/>
                    </a:cubicBezTo>
                    <a:cubicBezTo>
                      <a:pt x="2081" y="45"/>
                      <a:pt x="2081" y="45"/>
                      <a:pt x="2081" y="45"/>
                    </a:cubicBezTo>
                    <a:cubicBezTo>
                      <a:pt x="2079" y="44"/>
                      <a:pt x="2079" y="44"/>
                      <a:pt x="2079" y="44"/>
                    </a:cubicBezTo>
                    <a:cubicBezTo>
                      <a:pt x="2077" y="47"/>
                      <a:pt x="2077" y="47"/>
                      <a:pt x="2077" y="47"/>
                    </a:cubicBezTo>
                    <a:cubicBezTo>
                      <a:pt x="2076" y="51"/>
                      <a:pt x="2076" y="51"/>
                      <a:pt x="2076" y="51"/>
                    </a:cubicBezTo>
                    <a:cubicBezTo>
                      <a:pt x="2074" y="47"/>
                      <a:pt x="2074" y="47"/>
                      <a:pt x="2074" y="47"/>
                    </a:cubicBezTo>
                    <a:cubicBezTo>
                      <a:pt x="2060" y="51"/>
                      <a:pt x="2060" y="51"/>
                      <a:pt x="2060" y="51"/>
                    </a:cubicBezTo>
                    <a:cubicBezTo>
                      <a:pt x="2060" y="56"/>
                      <a:pt x="2060" y="56"/>
                      <a:pt x="2060" y="56"/>
                    </a:cubicBezTo>
                    <a:cubicBezTo>
                      <a:pt x="2056" y="54"/>
                      <a:pt x="2056" y="54"/>
                      <a:pt x="2056" y="54"/>
                    </a:cubicBezTo>
                    <a:cubicBezTo>
                      <a:pt x="2054" y="59"/>
                      <a:pt x="2054" y="59"/>
                      <a:pt x="2054" y="59"/>
                    </a:cubicBezTo>
                    <a:cubicBezTo>
                      <a:pt x="2053" y="59"/>
                      <a:pt x="2053" y="59"/>
                      <a:pt x="2053" y="59"/>
                    </a:cubicBezTo>
                    <a:cubicBezTo>
                      <a:pt x="2051" y="56"/>
                      <a:pt x="2051" y="56"/>
                      <a:pt x="2051" y="56"/>
                    </a:cubicBezTo>
                    <a:cubicBezTo>
                      <a:pt x="2046" y="57"/>
                      <a:pt x="2046" y="57"/>
                      <a:pt x="2046" y="57"/>
                    </a:cubicBezTo>
                    <a:cubicBezTo>
                      <a:pt x="2046" y="61"/>
                      <a:pt x="2046" y="61"/>
                      <a:pt x="2046" y="61"/>
                    </a:cubicBezTo>
                    <a:cubicBezTo>
                      <a:pt x="2044" y="61"/>
                      <a:pt x="2044" y="61"/>
                      <a:pt x="2044" y="61"/>
                    </a:cubicBezTo>
                    <a:cubicBezTo>
                      <a:pt x="2041" y="62"/>
                      <a:pt x="2041" y="62"/>
                      <a:pt x="2041" y="62"/>
                    </a:cubicBezTo>
                    <a:cubicBezTo>
                      <a:pt x="2036" y="59"/>
                      <a:pt x="2036" y="59"/>
                      <a:pt x="2036" y="59"/>
                    </a:cubicBezTo>
                    <a:cubicBezTo>
                      <a:pt x="2032" y="60"/>
                      <a:pt x="2032" y="60"/>
                      <a:pt x="2032" y="60"/>
                    </a:cubicBezTo>
                    <a:cubicBezTo>
                      <a:pt x="2031" y="64"/>
                      <a:pt x="2031" y="64"/>
                      <a:pt x="2031" y="64"/>
                    </a:cubicBezTo>
                    <a:cubicBezTo>
                      <a:pt x="2023" y="63"/>
                      <a:pt x="2023" y="63"/>
                      <a:pt x="2023" y="63"/>
                    </a:cubicBezTo>
                    <a:cubicBezTo>
                      <a:pt x="2013" y="65"/>
                      <a:pt x="2013" y="65"/>
                      <a:pt x="2013" y="65"/>
                    </a:cubicBezTo>
                    <a:cubicBezTo>
                      <a:pt x="2011" y="63"/>
                      <a:pt x="2011" y="63"/>
                      <a:pt x="2011" y="63"/>
                    </a:cubicBezTo>
                    <a:cubicBezTo>
                      <a:pt x="2003" y="64"/>
                      <a:pt x="2003" y="64"/>
                      <a:pt x="2003" y="64"/>
                    </a:cubicBezTo>
                    <a:cubicBezTo>
                      <a:pt x="2002" y="66"/>
                      <a:pt x="2002" y="66"/>
                      <a:pt x="2002" y="66"/>
                    </a:cubicBezTo>
                    <a:cubicBezTo>
                      <a:pt x="2007" y="70"/>
                      <a:pt x="2007" y="70"/>
                      <a:pt x="2007" y="70"/>
                    </a:cubicBezTo>
                    <a:cubicBezTo>
                      <a:pt x="2009" y="77"/>
                      <a:pt x="2009" y="77"/>
                      <a:pt x="2009" y="77"/>
                    </a:cubicBezTo>
                    <a:cubicBezTo>
                      <a:pt x="2011" y="79"/>
                      <a:pt x="2011" y="79"/>
                      <a:pt x="2011" y="79"/>
                    </a:cubicBezTo>
                    <a:cubicBezTo>
                      <a:pt x="2013" y="84"/>
                      <a:pt x="2013" y="84"/>
                      <a:pt x="2013" y="84"/>
                    </a:cubicBezTo>
                    <a:cubicBezTo>
                      <a:pt x="2015" y="90"/>
                      <a:pt x="2015" y="90"/>
                      <a:pt x="2015" y="90"/>
                    </a:cubicBezTo>
                    <a:cubicBezTo>
                      <a:pt x="2014" y="93"/>
                      <a:pt x="2014" y="93"/>
                      <a:pt x="2014" y="93"/>
                    </a:cubicBezTo>
                    <a:cubicBezTo>
                      <a:pt x="2014" y="98"/>
                      <a:pt x="2014" y="98"/>
                      <a:pt x="2014" y="98"/>
                    </a:cubicBezTo>
                    <a:cubicBezTo>
                      <a:pt x="2016" y="99"/>
                      <a:pt x="2016" y="99"/>
                      <a:pt x="2016" y="99"/>
                    </a:cubicBezTo>
                    <a:cubicBezTo>
                      <a:pt x="2019" y="95"/>
                      <a:pt x="2019" y="95"/>
                      <a:pt x="2019" y="95"/>
                    </a:cubicBezTo>
                    <a:cubicBezTo>
                      <a:pt x="2026" y="99"/>
                      <a:pt x="2026" y="99"/>
                      <a:pt x="2026" y="99"/>
                    </a:cubicBezTo>
                    <a:cubicBezTo>
                      <a:pt x="2027" y="102"/>
                      <a:pt x="2027" y="102"/>
                      <a:pt x="2027" y="102"/>
                    </a:cubicBezTo>
                    <a:cubicBezTo>
                      <a:pt x="2030" y="103"/>
                      <a:pt x="2030" y="103"/>
                      <a:pt x="2030" y="103"/>
                    </a:cubicBezTo>
                    <a:cubicBezTo>
                      <a:pt x="2037" y="111"/>
                      <a:pt x="2037" y="111"/>
                      <a:pt x="2037" y="111"/>
                    </a:cubicBezTo>
                    <a:cubicBezTo>
                      <a:pt x="2038" y="118"/>
                      <a:pt x="2038" y="118"/>
                      <a:pt x="2038" y="118"/>
                    </a:cubicBezTo>
                    <a:cubicBezTo>
                      <a:pt x="2043" y="120"/>
                      <a:pt x="2043" y="120"/>
                      <a:pt x="2043" y="120"/>
                    </a:cubicBezTo>
                    <a:cubicBezTo>
                      <a:pt x="2047" y="125"/>
                      <a:pt x="2047" y="125"/>
                      <a:pt x="2047" y="125"/>
                    </a:cubicBezTo>
                    <a:cubicBezTo>
                      <a:pt x="2046" y="128"/>
                      <a:pt x="2046" y="128"/>
                      <a:pt x="2046" y="128"/>
                    </a:cubicBezTo>
                    <a:cubicBezTo>
                      <a:pt x="2047" y="131"/>
                      <a:pt x="2047" y="131"/>
                      <a:pt x="2047" y="131"/>
                    </a:cubicBezTo>
                    <a:cubicBezTo>
                      <a:pt x="2046" y="133"/>
                      <a:pt x="2046" y="133"/>
                      <a:pt x="2046" y="133"/>
                    </a:cubicBezTo>
                    <a:cubicBezTo>
                      <a:pt x="2048" y="137"/>
                      <a:pt x="2048" y="137"/>
                      <a:pt x="2048" y="137"/>
                    </a:cubicBezTo>
                    <a:cubicBezTo>
                      <a:pt x="2047" y="139"/>
                      <a:pt x="2047" y="139"/>
                      <a:pt x="2047" y="139"/>
                    </a:cubicBezTo>
                    <a:cubicBezTo>
                      <a:pt x="2044" y="138"/>
                      <a:pt x="2044" y="138"/>
                      <a:pt x="2044" y="138"/>
                    </a:cubicBezTo>
                    <a:cubicBezTo>
                      <a:pt x="2040" y="141"/>
                      <a:pt x="2040" y="141"/>
                      <a:pt x="2040" y="141"/>
                    </a:cubicBezTo>
                    <a:cubicBezTo>
                      <a:pt x="2041" y="144"/>
                      <a:pt x="2041" y="144"/>
                      <a:pt x="2041" y="144"/>
                    </a:cubicBezTo>
                    <a:cubicBezTo>
                      <a:pt x="2036" y="145"/>
                      <a:pt x="2036" y="145"/>
                      <a:pt x="2036" y="145"/>
                    </a:cubicBezTo>
                    <a:cubicBezTo>
                      <a:pt x="2033" y="148"/>
                      <a:pt x="2033" y="148"/>
                      <a:pt x="2033" y="148"/>
                    </a:cubicBezTo>
                    <a:cubicBezTo>
                      <a:pt x="2027" y="147"/>
                      <a:pt x="2027" y="147"/>
                      <a:pt x="2027" y="147"/>
                    </a:cubicBezTo>
                    <a:cubicBezTo>
                      <a:pt x="2025" y="144"/>
                      <a:pt x="2025" y="144"/>
                      <a:pt x="2025" y="144"/>
                    </a:cubicBezTo>
                    <a:cubicBezTo>
                      <a:pt x="2025" y="139"/>
                      <a:pt x="2025" y="139"/>
                      <a:pt x="2025" y="139"/>
                    </a:cubicBezTo>
                    <a:cubicBezTo>
                      <a:pt x="2019" y="129"/>
                      <a:pt x="2019" y="129"/>
                      <a:pt x="2019" y="129"/>
                    </a:cubicBezTo>
                    <a:cubicBezTo>
                      <a:pt x="2016" y="129"/>
                      <a:pt x="2016" y="129"/>
                      <a:pt x="2016" y="129"/>
                    </a:cubicBezTo>
                    <a:cubicBezTo>
                      <a:pt x="2015" y="130"/>
                      <a:pt x="2015" y="130"/>
                      <a:pt x="2015" y="130"/>
                    </a:cubicBezTo>
                    <a:cubicBezTo>
                      <a:pt x="2006" y="128"/>
                      <a:pt x="2006" y="128"/>
                      <a:pt x="2006" y="128"/>
                    </a:cubicBezTo>
                    <a:cubicBezTo>
                      <a:pt x="2001" y="129"/>
                      <a:pt x="2001" y="129"/>
                      <a:pt x="2001" y="129"/>
                    </a:cubicBezTo>
                    <a:cubicBezTo>
                      <a:pt x="1998" y="127"/>
                      <a:pt x="1998" y="127"/>
                      <a:pt x="1998" y="127"/>
                    </a:cubicBezTo>
                    <a:cubicBezTo>
                      <a:pt x="1993" y="120"/>
                      <a:pt x="1993" y="120"/>
                      <a:pt x="1993" y="120"/>
                    </a:cubicBezTo>
                    <a:cubicBezTo>
                      <a:pt x="1993" y="114"/>
                      <a:pt x="1993" y="114"/>
                      <a:pt x="1993" y="114"/>
                    </a:cubicBezTo>
                    <a:cubicBezTo>
                      <a:pt x="1990" y="111"/>
                      <a:pt x="1990" y="111"/>
                      <a:pt x="1990" y="111"/>
                    </a:cubicBezTo>
                    <a:cubicBezTo>
                      <a:pt x="1985" y="111"/>
                      <a:pt x="1985" y="111"/>
                      <a:pt x="1985" y="111"/>
                    </a:cubicBezTo>
                    <a:cubicBezTo>
                      <a:pt x="1984" y="108"/>
                      <a:pt x="1984" y="108"/>
                      <a:pt x="1984" y="108"/>
                    </a:cubicBezTo>
                    <a:cubicBezTo>
                      <a:pt x="1982" y="103"/>
                      <a:pt x="1982" y="103"/>
                      <a:pt x="1982" y="103"/>
                    </a:cubicBezTo>
                    <a:cubicBezTo>
                      <a:pt x="1976" y="101"/>
                      <a:pt x="1976" y="101"/>
                      <a:pt x="1976" y="101"/>
                    </a:cubicBezTo>
                    <a:cubicBezTo>
                      <a:pt x="1975" y="103"/>
                      <a:pt x="1975" y="103"/>
                      <a:pt x="1975" y="103"/>
                    </a:cubicBezTo>
                    <a:cubicBezTo>
                      <a:pt x="1974" y="108"/>
                      <a:pt x="1974" y="108"/>
                      <a:pt x="1974" y="108"/>
                    </a:cubicBezTo>
                    <a:cubicBezTo>
                      <a:pt x="1974" y="114"/>
                      <a:pt x="1974" y="114"/>
                      <a:pt x="1974" y="114"/>
                    </a:cubicBezTo>
                    <a:cubicBezTo>
                      <a:pt x="1975" y="117"/>
                      <a:pt x="1975" y="117"/>
                      <a:pt x="1975" y="117"/>
                    </a:cubicBezTo>
                    <a:cubicBezTo>
                      <a:pt x="1971" y="124"/>
                      <a:pt x="1971" y="124"/>
                      <a:pt x="1971" y="124"/>
                    </a:cubicBezTo>
                    <a:cubicBezTo>
                      <a:pt x="1969" y="129"/>
                      <a:pt x="1969" y="129"/>
                      <a:pt x="1969" y="129"/>
                    </a:cubicBezTo>
                    <a:cubicBezTo>
                      <a:pt x="1967" y="126"/>
                      <a:pt x="1967" y="126"/>
                      <a:pt x="1967" y="126"/>
                    </a:cubicBezTo>
                    <a:cubicBezTo>
                      <a:pt x="1966" y="123"/>
                      <a:pt x="1966" y="123"/>
                      <a:pt x="1966" y="123"/>
                    </a:cubicBezTo>
                    <a:cubicBezTo>
                      <a:pt x="1964" y="124"/>
                      <a:pt x="1964" y="124"/>
                      <a:pt x="1964" y="124"/>
                    </a:cubicBezTo>
                    <a:cubicBezTo>
                      <a:pt x="1961" y="126"/>
                      <a:pt x="1961" y="126"/>
                      <a:pt x="1961" y="126"/>
                    </a:cubicBezTo>
                    <a:cubicBezTo>
                      <a:pt x="1953" y="126"/>
                      <a:pt x="1953" y="126"/>
                      <a:pt x="1953" y="126"/>
                    </a:cubicBezTo>
                    <a:cubicBezTo>
                      <a:pt x="1947" y="128"/>
                      <a:pt x="1947" y="128"/>
                      <a:pt x="1947" y="128"/>
                    </a:cubicBezTo>
                    <a:cubicBezTo>
                      <a:pt x="1944" y="127"/>
                      <a:pt x="1944" y="127"/>
                      <a:pt x="1944" y="127"/>
                    </a:cubicBezTo>
                    <a:cubicBezTo>
                      <a:pt x="1939" y="132"/>
                      <a:pt x="1939" y="132"/>
                      <a:pt x="1939" y="132"/>
                    </a:cubicBezTo>
                    <a:cubicBezTo>
                      <a:pt x="1934" y="133"/>
                      <a:pt x="1934" y="133"/>
                      <a:pt x="1934" y="133"/>
                    </a:cubicBezTo>
                    <a:cubicBezTo>
                      <a:pt x="1931" y="132"/>
                      <a:pt x="1931" y="132"/>
                      <a:pt x="1931" y="132"/>
                    </a:cubicBezTo>
                    <a:cubicBezTo>
                      <a:pt x="1927" y="128"/>
                      <a:pt x="1927" y="128"/>
                      <a:pt x="1927" y="128"/>
                    </a:cubicBezTo>
                    <a:cubicBezTo>
                      <a:pt x="1925" y="128"/>
                      <a:pt x="1925" y="128"/>
                      <a:pt x="1925" y="128"/>
                    </a:cubicBezTo>
                    <a:cubicBezTo>
                      <a:pt x="1924" y="129"/>
                      <a:pt x="1924" y="129"/>
                      <a:pt x="1924" y="129"/>
                    </a:cubicBezTo>
                    <a:cubicBezTo>
                      <a:pt x="1924" y="133"/>
                      <a:pt x="1924" y="133"/>
                      <a:pt x="1924" y="133"/>
                    </a:cubicBezTo>
                    <a:cubicBezTo>
                      <a:pt x="1918" y="136"/>
                      <a:pt x="1918" y="136"/>
                      <a:pt x="1918" y="136"/>
                    </a:cubicBezTo>
                    <a:cubicBezTo>
                      <a:pt x="1914" y="139"/>
                      <a:pt x="1914" y="139"/>
                      <a:pt x="1914" y="139"/>
                    </a:cubicBezTo>
                    <a:cubicBezTo>
                      <a:pt x="1907" y="140"/>
                      <a:pt x="1907" y="140"/>
                      <a:pt x="1907" y="140"/>
                    </a:cubicBezTo>
                    <a:cubicBezTo>
                      <a:pt x="1903" y="146"/>
                      <a:pt x="1903" y="146"/>
                      <a:pt x="1903" y="146"/>
                    </a:cubicBezTo>
                    <a:cubicBezTo>
                      <a:pt x="1903" y="154"/>
                      <a:pt x="1903" y="154"/>
                      <a:pt x="1903" y="154"/>
                    </a:cubicBezTo>
                    <a:cubicBezTo>
                      <a:pt x="1903" y="165"/>
                      <a:pt x="1903" y="165"/>
                      <a:pt x="1903" y="165"/>
                    </a:cubicBezTo>
                    <a:cubicBezTo>
                      <a:pt x="1909" y="176"/>
                      <a:pt x="1909" y="176"/>
                      <a:pt x="1909" y="176"/>
                    </a:cubicBezTo>
                    <a:cubicBezTo>
                      <a:pt x="1910" y="183"/>
                      <a:pt x="1910" y="183"/>
                      <a:pt x="1910" y="183"/>
                    </a:cubicBezTo>
                    <a:cubicBezTo>
                      <a:pt x="1905" y="174"/>
                      <a:pt x="1905" y="174"/>
                      <a:pt x="1905" y="174"/>
                    </a:cubicBezTo>
                    <a:cubicBezTo>
                      <a:pt x="1902" y="170"/>
                      <a:pt x="1902" y="170"/>
                      <a:pt x="1902" y="170"/>
                    </a:cubicBezTo>
                    <a:cubicBezTo>
                      <a:pt x="1899" y="170"/>
                      <a:pt x="1899" y="170"/>
                      <a:pt x="1899" y="170"/>
                    </a:cubicBezTo>
                    <a:cubicBezTo>
                      <a:pt x="1895" y="168"/>
                      <a:pt x="1895" y="168"/>
                      <a:pt x="1895" y="168"/>
                    </a:cubicBezTo>
                    <a:cubicBezTo>
                      <a:pt x="1895" y="172"/>
                      <a:pt x="1895" y="172"/>
                      <a:pt x="1895" y="172"/>
                    </a:cubicBezTo>
                    <a:cubicBezTo>
                      <a:pt x="1899" y="174"/>
                      <a:pt x="1899" y="174"/>
                      <a:pt x="1899" y="174"/>
                    </a:cubicBezTo>
                    <a:cubicBezTo>
                      <a:pt x="1901" y="181"/>
                      <a:pt x="1901" y="181"/>
                      <a:pt x="1901" y="181"/>
                    </a:cubicBezTo>
                    <a:cubicBezTo>
                      <a:pt x="1901" y="183"/>
                      <a:pt x="1901" y="183"/>
                      <a:pt x="1901" y="183"/>
                    </a:cubicBezTo>
                    <a:cubicBezTo>
                      <a:pt x="1896" y="175"/>
                      <a:pt x="1896" y="175"/>
                      <a:pt x="1896" y="175"/>
                    </a:cubicBezTo>
                    <a:cubicBezTo>
                      <a:pt x="1892" y="175"/>
                      <a:pt x="1892" y="175"/>
                      <a:pt x="1892" y="175"/>
                    </a:cubicBezTo>
                    <a:cubicBezTo>
                      <a:pt x="1891" y="167"/>
                      <a:pt x="1891" y="167"/>
                      <a:pt x="1891" y="167"/>
                    </a:cubicBezTo>
                    <a:cubicBezTo>
                      <a:pt x="1885" y="160"/>
                      <a:pt x="1885" y="160"/>
                      <a:pt x="1885" y="160"/>
                    </a:cubicBezTo>
                    <a:cubicBezTo>
                      <a:pt x="1882" y="154"/>
                      <a:pt x="1882" y="154"/>
                      <a:pt x="1882" y="154"/>
                    </a:cubicBezTo>
                    <a:cubicBezTo>
                      <a:pt x="1879" y="155"/>
                      <a:pt x="1879" y="155"/>
                      <a:pt x="1879" y="155"/>
                    </a:cubicBezTo>
                    <a:cubicBezTo>
                      <a:pt x="1881" y="162"/>
                      <a:pt x="1881" y="162"/>
                      <a:pt x="1881" y="162"/>
                    </a:cubicBezTo>
                    <a:cubicBezTo>
                      <a:pt x="1880" y="166"/>
                      <a:pt x="1880" y="166"/>
                      <a:pt x="1880" y="166"/>
                    </a:cubicBezTo>
                    <a:cubicBezTo>
                      <a:pt x="1878" y="161"/>
                      <a:pt x="1878" y="161"/>
                      <a:pt x="1878" y="161"/>
                    </a:cubicBezTo>
                    <a:cubicBezTo>
                      <a:pt x="1874" y="158"/>
                      <a:pt x="1874" y="158"/>
                      <a:pt x="1874" y="158"/>
                    </a:cubicBezTo>
                    <a:cubicBezTo>
                      <a:pt x="1869" y="159"/>
                      <a:pt x="1869" y="159"/>
                      <a:pt x="1869" y="159"/>
                    </a:cubicBezTo>
                    <a:cubicBezTo>
                      <a:pt x="1869" y="162"/>
                      <a:pt x="1869" y="162"/>
                      <a:pt x="1869" y="162"/>
                    </a:cubicBezTo>
                    <a:cubicBezTo>
                      <a:pt x="1867" y="159"/>
                      <a:pt x="1867" y="159"/>
                      <a:pt x="1867" y="159"/>
                    </a:cubicBezTo>
                    <a:cubicBezTo>
                      <a:pt x="1862" y="159"/>
                      <a:pt x="1862" y="159"/>
                      <a:pt x="1862" y="159"/>
                    </a:cubicBezTo>
                    <a:cubicBezTo>
                      <a:pt x="1857" y="165"/>
                      <a:pt x="1857" y="165"/>
                      <a:pt x="1857" y="165"/>
                    </a:cubicBezTo>
                    <a:cubicBezTo>
                      <a:pt x="1853" y="166"/>
                      <a:pt x="1853" y="166"/>
                      <a:pt x="1853" y="166"/>
                    </a:cubicBezTo>
                    <a:cubicBezTo>
                      <a:pt x="1856" y="162"/>
                      <a:pt x="1856" y="162"/>
                      <a:pt x="1856" y="162"/>
                    </a:cubicBezTo>
                    <a:cubicBezTo>
                      <a:pt x="1855" y="157"/>
                      <a:pt x="1855" y="157"/>
                      <a:pt x="1855" y="157"/>
                    </a:cubicBezTo>
                    <a:cubicBezTo>
                      <a:pt x="1852" y="149"/>
                      <a:pt x="1852" y="149"/>
                      <a:pt x="1852" y="149"/>
                    </a:cubicBezTo>
                    <a:cubicBezTo>
                      <a:pt x="1852" y="142"/>
                      <a:pt x="1852" y="142"/>
                      <a:pt x="1852" y="142"/>
                    </a:cubicBezTo>
                    <a:cubicBezTo>
                      <a:pt x="1850" y="140"/>
                      <a:pt x="1850" y="140"/>
                      <a:pt x="1850" y="140"/>
                    </a:cubicBezTo>
                    <a:cubicBezTo>
                      <a:pt x="1850" y="136"/>
                      <a:pt x="1850" y="136"/>
                      <a:pt x="1850" y="136"/>
                    </a:cubicBezTo>
                    <a:cubicBezTo>
                      <a:pt x="1847" y="128"/>
                      <a:pt x="1847" y="128"/>
                      <a:pt x="1847" y="128"/>
                    </a:cubicBezTo>
                    <a:cubicBezTo>
                      <a:pt x="1840" y="119"/>
                      <a:pt x="1840" y="119"/>
                      <a:pt x="1840" y="119"/>
                    </a:cubicBezTo>
                    <a:cubicBezTo>
                      <a:pt x="1832" y="115"/>
                      <a:pt x="1832" y="115"/>
                      <a:pt x="1832" y="115"/>
                    </a:cubicBezTo>
                    <a:cubicBezTo>
                      <a:pt x="1825" y="105"/>
                      <a:pt x="1825" y="105"/>
                      <a:pt x="1825" y="105"/>
                    </a:cubicBezTo>
                    <a:cubicBezTo>
                      <a:pt x="1807" y="98"/>
                      <a:pt x="1807" y="98"/>
                      <a:pt x="1807" y="98"/>
                    </a:cubicBezTo>
                    <a:cubicBezTo>
                      <a:pt x="1798" y="97"/>
                      <a:pt x="1798" y="97"/>
                      <a:pt x="1798" y="97"/>
                    </a:cubicBezTo>
                    <a:cubicBezTo>
                      <a:pt x="1793" y="98"/>
                      <a:pt x="1793" y="98"/>
                      <a:pt x="1793" y="98"/>
                    </a:cubicBezTo>
                    <a:cubicBezTo>
                      <a:pt x="1786" y="105"/>
                      <a:pt x="1786" y="105"/>
                      <a:pt x="1786" y="105"/>
                    </a:cubicBezTo>
                    <a:cubicBezTo>
                      <a:pt x="1785" y="106"/>
                      <a:pt x="1785" y="106"/>
                      <a:pt x="1785" y="106"/>
                    </a:cubicBezTo>
                    <a:cubicBezTo>
                      <a:pt x="1781" y="105"/>
                      <a:pt x="1781" y="105"/>
                      <a:pt x="1781" y="105"/>
                    </a:cubicBezTo>
                    <a:cubicBezTo>
                      <a:pt x="1774" y="108"/>
                      <a:pt x="1774" y="108"/>
                      <a:pt x="1774" y="108"/>
                    </a:cubicBezTo>
                    <a:cubicBezTo>
                      <a:pt x="1761" y="117"/>
                      <a:pt x="1761" y="117"/>
                      <a:pt x="1761" y="117"/>
                    </a:cubicBezTo>
                    <a:cubicBezTo>
                      <a:pt x="1756" y="118"/>
                      <a:pt x="1756" y="118"/>
                      <a:pt x="1756" y="118"/>
                    </a:cubicBezTo>
                    <a:cubicBezTo>
                      <a:pt x="1750" y="125"/>
                      <a:pt x="1750" y="125"/>
                      <a:pt x="1750" y="125"/>
                    </a:cubicBezTo>
                    <a:cubicBezTo>
                      <a:pt x="1746" y="127"/>
                      <a:pt x="1746" y="127"/>
                      <a:pt x="1746" y="127"/>
                    </a:cubicBezTo>
                    <a:cubicBezTo>
                      <a:pt x="1739" y="134"/>
                      <a:pt x="1739" y="134"/>
                      <a:pt x="1739" y="134"/>
                    </a:cubicBezTo>
                    <a:cubicBezTo>
                      <a:pt x="1735" y="136"/>
                      <a:pt x="1735" y="136"/>
                      <a:pt x="1735" y="136"/>
                    </a:cubicBezTo>
                    <a:cubicBezTo>
                      <a:pt x="1730" y="141"/>
                      <a:pt x="1730" y="141"/>
                      <a:pt x="1730" y="141"/>
                    </a:cubicBezTo>
                    <a:cubicBezTo>
                      <a:pt x="1724" y="143"/>
                      <a:pt x="1724" y="143"/>
                      <a:pt x="1724" y="143"/>
                    </a:cubicBezTo>
                    <a:cubicBezTo>
                      <a:pt x="1719" y="141"/>
                      <a:pt x="1719" y="141"/>
                      <a:pt x="1719" y="141"/>
                    </a:cubicBezTo>
                    <a:cubicBezTo>
                      <a:pt x="1712" y="143"/>
                      <a:pt x="1712" y="143"/>
                      <a:pt x="1712" y="143"/>
                    </a:cubicBezTo>
                    <a:cubicBezTo>
                      <a:pt x="1706" y="146"/>
                      <a:pt x="1706" y="146"/>
                      <a:pt x="1706" y="146"/>
                    </a:cubicBezTo>
                    <a:cubicBezTo>
                      <a:pt x="1710" y="141"/>
                      <a:pt x="1710" y="141"/>
                      <a:pt x="1710" y="141"/>
                    </a:cubicBezTo>
                    <a:cubicBezTo>
                      <a:pt x="1716" y="137"/>
                      <a:pt x="1716" y="137"/>
                      <a:pt x="1716" y="137"/>
                    </a:cubicBezTo>
                    <a:cubicBezTo>
                      <a:pt x="1717" y="133"/>
                      <a:pt x="1717" y="133"/>
                      <a:pt x="1717" y="133"/>
                    </a:cubicBezTo>
                    <a:cubicBezTo>
                      <a:pt x="1712" y="126"/>
                      <a:pt x="1712" y="126"/>
                      <a:pt x="1712" y="126"/>
                    </a:cubicBezTo>
                    <a:cubicBezTo>
                      <a:pt x="1703" y="123"/>
                      <a:pt x="1703" y="123"/>
                      <a:pt x="1703" y="123"/>
                    </a:cubicBezTo>
                    <a:cubicBezTo>
                      <a:pt x="1694" y="116"/>
                      <a:pt x="1694" y="116"/>
                      <a:pt x="1694" y="116"/>
                    </a:cubicBezTo>
                    <a:cubicBezTo>
                      <a:pt x="1691" y="114"/>
                      <a:pt x="1691" y="114"/>
                      <a:pt x="1691" y="114"/>
                    </a:cubicBezTo>
                    <a:cubicBezTo>
                      <a:pt x="1690" y="116"/>
                      <a:pt x="1690" y="116"/>
                      <a:pt x="1690" y="116"/>
                    </a:cubicBezTo>
                    <a:cubicBezTo>
                      <a:pt x="1686" y="125"/>
                      <a:pt x="1686" y="125"/>
                      <a:pt x="1686" y="125"/>
                    </a:cubicBezTo>
                    <a:cubicBezTo>
                      <a:pt x="1686" y="130"/>
                      <a:pt x="1686" y="130"/>
                      <a:pt x="1686" y="130"/>
                    </a:cubicBezTo>
                    <a:cubicBezTo>
                      <a:pt x="1685" y="127"/>
                      <a:pt x="1685" y="127"/>
                      <a:pt x="1685" y="127"/>
                    </a:cubicBezTo>
                    <a:cubicBezTo>
                      <a:pt x="1683" y="128"/>
                      <a:pt x="1683" y="128"/>
                      <a:pt x="1683" y="128"/>
                    </a:cubicBezTo>
                    <a:cubicBezTo>
                      <a:pt x="1681" y="133"/>
                      <a:pt x="1681" y="133"/>
                      <a:pt x="1681" y="133"/>
                    </a:cubicBezTo>
                    <a:cubicBezTo>
                      <a:pt x="1678" y="135"/>
                      <a:pt x="1678" y="135"/>
                      <a:pt x="1678" y="135"/>
                    </a:cubicBezTo>
                    <a:cubicBezTo>
                      <a:pt x="1677" y="133"/>
                      <a:pt x="1677" y="133"/>
                      <a:pt x="1677" y="133"/>
                    </a:cubicBezTo>
                    <a:cubicBezTo>
                      <a:pt x="1679" y="126"/>
                      <a:pt x="1679" y="126"/>
                      <a:pt x="1679" y="126"/>
                    </a:cubicBezTo>
                    <a:cubicBezTo>
                      <a:pt x="1680" y="123"/>
                      <a:pt x="1680" y="123"/>
                      <a:pt x="1680" y="123"/>
                    </a:cubicBezTo>
                    <a:cubicBezTo>
                      <a:pt x="1679" y="118"/>
                      <a:pt x="1679" y="118"/>
                      <a:pt x="1679" y="118"/>
                    </a:cubicBezTo>
                    <a:cubicBezTo>
                      <a:pt x="1674" y="115"/>
                      <a:pt x="1674" y="115"/>
                      <a:pt x="1674" y="115"/>
                    </a:cubicBezTo>
                    <a:cubicBezTo>
                      <a:pt x="1670" y="120"/>
                      <a:pt x="1670" y="120"/>
                      <a:pt x="1670" y="120"/>
                    </a:cubicBezTo>
                    <a:cubicBezTo>
                      <a:pt x="1671" y="123"/>
                      <a:pt x="1671" y="123"/>
                      <a:pt x="1671" y="123"/>
                    </a:cubicBezTo>
                    <a:cubicBezTo>
                      <a:pt x="1668" y="128"/>
                      <a:pt x="1668" y="128"/>
                      <a:pt x="1668" y="128"/>
                    </a:cubicBezTo>
                    <a:cubicBezTo>
                      <a:pt x="1666" y="125"/>
                      <a:pt x="1666" y="125"/>
                      <a:pt x="1666" y="125"/>
                    </a:cubicBezTo>
                    <a:cubicBezTo>
                      <a:pt x="1666" y="120"/>
                      <a:pt x="1666" y="120"/>
                      <a:pt x="1666" y="120"/>
                    </a:cubicBezTo>
                    <a:cubicBezTo>
                      <a:pt x="1663" y="115"/>
                      <a:pt x="1663" y="115"/>
                      <a:pt x="1663" y="115"/>
                    </a:cubicBezTo>
                    <a:cubicBezTo>
                      <a:pt x="1662" y="109"/>
                      <a:pt x="1662" y="109"/>
                      <a:pt x="1662" y="109"/>
                    </a:cubicBezTo>
                    <a:cubicBezTo>
                      <a:pt x="1658" y="113"/>
                      <a:pt x="1658" y="113"/>
                      <a:pt x="1658" y="113"/>
                    </a:cubicBezTo>
                    <a:cubicBezTo>
                      <a:pt x="1652" y="114"/>
                      <a:pt x="1652" y="114"/>
                      <a:pt x="1652" y="114"/>
                    </a:cubicBezTo>
                    <a:cubicBezTo>
                      <a:pt x="1648" y="117"/>
                      <a:pt x="1648" y="117"/>
                      <a:pt x="1648" y="117"/>
                    </a:cubicBezTo>
                    <a:cubicBezTo>
                      <a:pt x="1645" y="115"/>
                      <a:pt x="1645" y="115"/>
                      <a:pt x="1645" y="115"/>
                    </a:cubicBezTo>
                    <a:cubicBezTo>
                      <a:pt x="1648" y="112"/>
                      <a:pt x="1648" y="112"/>
                      <a:pt x="1648" y="112"/>
                    </a:cubicBezTo>
                    <a:cubicBezTo>
                      <a:pt x="1648" y="108"/>
                      <a:pt x="1648" y="108"/>
                      <a:pt x="1648" y="108"/>
                    </a:cubicBezTo>
                    <a:cubicBezTo>
                      <a:pt x="1648" y="104"/>
                      <a:pt x="1648" y="104"/>
                      <a:pt x="1648" y="104"/>
                    </a:cubicBezTo>
                    <a:cubicBezTo>
                      <a:pt x="1647" y="99"/>
                      <a:pt x="1647" y="99"/>
                      <a:pt x="1647" y="99"/>
                    </a:cubicBezTo>
                    <a:cubicBezTo>
                      <a:pt x="1647" y="98"/>
                      <a:pt x="1647" y="98"/>
                      <a:pt x="1647" y="98"/>
                    </a:cubicBezTo>
                    <a:cubicBezTo>
                      <a:pt x="1654" y="104"/>
                      <a:pt x="1654" y="104"/>
                      <a:pt x="1654" y="104"/>
                    </a:cubicBezTo>
                    <a:cubicBezTo>
                      <a:pt x="1657" y="101"/>
                      <a:pt x="1657" y="101"/>
                      <a:pt x="1657" y="101"/>
                    </a:cubicBezTo>
                    <a:cubicBezTo>
                      <a:pt x="1658" y="96"/>
                      <a:pt x="1658" y="96"/>
                      <a:pt x="1658" y="96"/>
                    </a:cubicBezTo>
                    <a:cubicBezTo>
                      <a:pt x="1651" y="87"/>
                      <a:pt x="1651" y="87"/>
                      <a:pt x="1651" y="87"/>
                    </a:cubicBezTo>
                    <a:cubicBezTo>
                      <a:pt x="1639" y="81"/>
                      <a:pt x="1639" y="81"/>
                      <a:pt x="1639" y="81"/>
                    </a:cubicBezTo>
                    <a:cubicBezTo>
                      <a:pt x="1630" y="80"/>
                      <a:pt x="1630" y="80"/>
                      <a:pt x="1630" y="80"/>
                    </a:cubicBezTo>
                    <a:cubicBezTo>
                      <a:pt x="1619" y="83"/>
                      <a:pt x="1619" y="83"/>
                      <a:pt x="1619" y="83"/>
                    </a:cubicBezTo>
                    <a:cubicBezTo>
                      <a:pt x="1609" y="86"/>
                      <a:pt x="1609" y="86"/>
                      <a:pt x="1609" y="86"/>
                    </a:cubicBezTo>
                    <a:cubicBezTo>
                      <a:pt x="1603" y="92"/>
                      <a:pt x="1603" y="92"/>
                      <a:pt x="1603" y="92"/>
                    </a:cubicBezTo>
                    <a:cubicBezTo>
                      <a:pt x="1604" y="114"/>
                      <a:pt x="1604" y="114"/>
                      <a:pt x="1604" y="114"/>
                    </a:cubicBezTo>
                    <a:cubicBezTo>
                      <a:pt x="1604" y="120"/>
                      <a:pt x="1604" y="120"/>
                      <a:pt x="1604" y="120"/>
                    </a:cubicBezTo>
                    <a:cubicBezTo>
                      <a:pt x="1605" y="124"/>
                      <a:pt x="1605" y="124"/>
                      <a:pt x="1605" y="124"/>
                    </a:cubicBezTo>
                    <a:cubicBezTo>
                      <a:pt x="1602" y="131"/>
                      <a:pt x="1602" y="131"/>
                      <a:pt x="1602" y="131"/>
                    </a:cubicBezTo>
                    <a:cubicBezTo>
                      <a:pt x="1602" y="137"/>
                      <a:pt x="1602" y="137"/>
                      <a:pt x="1602" y="137"/>
                    </a:cubicBezTo>
                    <a:cubicBezTo>
                      <a:pt x="1597" y="141"/>
                      <a:pt x="1597" y="141"/>
                      <a:pt x="1597" y="141"/>
                    </a:cubicBezTo>
                    <a:cubicBezTo>
                      <a:pt x="1594" y="141"/>
                      <a:pt x="1594" y="141"/>
                      <a:pt x="1594" y="141"/>
                    </a:cubicBezTo>
                    <a:cubicBezTo>
                      <a:pt x="1592" y="139"/>
                      <a:pt x="1592" y="139"/>
                      <a:pt x="1592" y="139"/>
                    </a:cubicBezTo>
                    <a:cubicBezTo>
                      <a:pt x="1593" y="136"/>
                      <a:pt x="1593" y="136"/>
                      <a:pt x="1593" y="136"/>
                    </a:cubicBezTo>
                    <a:cubicBezTo>
                      <a:pt x="1588" y="132"/>
                      <a:pt x="1588" y="132"/>
                      <a:pt x="1588" y="132"/>
                    </a:cubicBezTo>
                    <a:cubicBezTo>
                      <a:pt x="1591" y="130"/>
                      <a:pt x="1591" y="130"/>
                      <a:pt x="1591" y="130"/>
                    </a:cubicBezTo>
                    <a:cubicBezTo>
                      <a:pt x="1593" y="131"/>
                      <a:pt x="1593" y="131"/>
                      <a:pt x="1593" y="131"/>
                    </a:cubicBezTo>
                    <a:cubicBezTo>
                      <a:pt x="1596" y="124"/>
                      <a:pt x="1596" y="124"/>
                      <a:pt x="1596" y="124"/>
                    </a:cubicBezTo>
                    <a:cubicBezTo>
                      <a:pt x="1595" y="115"/>
                      <a:pt x="1595" y="115"/>
                      <a:pt x="1595" y="115"/>
                    </a:cubicBezTo>
                    <a:cubicBezTo>
                      <a:pt x="1591" y="114"/>
                      <a:pt x="1591" y="114"/>
                      <a:pt x="1591" y="114"/>
                    </a:cubicBezTo>
                    <a:cubicBezTo>
                      <a:pt x="1589" y="106"/>
                      <a:pt x="1589" y="106"/>
                      <a:pt x="1589" y="106"/>
                    </a:cubicBezTo>
                    <a:cubicBezTo>
                      <a:pt x="1591" y="107"/>
                      <a:pt x="1591" y="107"/>
                      <a:pt x="1591" y="107"/>
                    </a:cubicBezTo>
                    <a:cubicBezTo>
                      <a:pt x="1595" y="103"/>
                      <a:pt x="1595" y="103"/>
                      <a:pt x="1595" y="103"/>
                    </a:cubicBezTo>
                    <a:cubicBezTo>
                      <a:pt x="1595" y="108"/>
                      <a:pt x="1595" y="108"/>
                      <a:pt x="1595" y="108"/>
                    </a:cubicBezTo>
                    <a:cubicBezTo>
                      <a:pt x="1599" y="112"/>
                      <a:pt x="1599" y="112"/>
                      <a:pt x="1599" y="112"/>
                    </a:cubicBezTo>
                    <a:cubicBezTo>
                      <a:pt x="1601" y="119"/>
                      <a:pt x="1601" y="119"/>
                      <a:pt x="1601" y="119"/>
                    </a:cubicBezTo>
                    <a:cubicBezTo>
                      <a:pt x="1602" y="116"/>
                      <a:pt x="1602" y="116"/>
                      <a:pt x="1602" y="116"/>
                    </a:cubicBezTo>
                    <a:cubicBezTo>
                      <a:pt x="1601" y="105"/>
                      <a:pt x="1601" y="105"/>
                      <a:pt x="1601" y="105"/>
                    </a:cubicBezTo>
                    <a:cubicBezTo>
                      <a:pt x="1600" y="97"/>
                      <a:pt x="1600" y="97"/>
                      <a:pt x="1600" y="97"/>
                    </a:cubicBezTo>
                    <a:cubicBezTo>
                      <a:pt x="1587" y="103"/>
                      <a:pt x="1587" y="103"/>
                      <a:pt x="1587" y="103"/>
                    </a:cubicBezTo>
                    <a:cubicBezTo>
                      <a:pt x="1578" y="111"/>
                      <a:pt x="1578" y="111"/>
                      <a:pt x="1578" y="111"/>
                    </a:cubicBezTo>
                    <a:cubicBezTo>
                      <a:pt x="1578" y="115"/>
                      <a:pt x="1578" y="115"/>
                      <a:pt x="1578" y="115"/>
                    </a:cubicBezTo>
                    <a:cubicBezTo>
                      <a:pt x="1572" y="120"/>
                      <a:pt x="1572" y="120"/>
                      <a:pt x="1572" y="120"/>
                    </a:cubicBezTo>
                    <a:cubicBezTo>
                      <a:pt x="1569" y="117"/>
                      <a:pt x="1569" y="117"/>
                      <a:pt x="1569" y="117"/>
                    </a:cubicBezTo>
                    <a:cubicBezTo>
                      <a:pt x="1569" y="114"/>
                      <a:pt x="1569" y="114"/>
                      <a:pt x="1569" y="114"/>
                    </a:cubicBezTo>
                    <a:cubicBezTo>
                      <a:pt x="1572" y="113"/>
                      <a:pt x="1572" y="113"/>
                      <a:pt x="1572" y="113"/>
                    </a:cubicBezTo>
                    <a:cubicBezTo>
                      <a:pt x="1569" y="108"/>
                      <a:pt x="1569" y="108"/>
                      <a:pt x="1569" y="108"/>
                    </a:cubicBezTo>
                    <a:cubicBezTo>
                      <a:pt x="1571" y="98"/>
                      <a:pt x="1571" y="98"/>
                      <a:pt x="1571" y="98"/>
                    </a:cubicBezTo>
                    <a:cubicBezTo>
                      <a:pt x="1575" y="100"/>
                      <a:pt x="1575" y="100"/>
                      <a:pt x="1575" y="100"/>
                    </a:cubicBezTo>
                    <a:cubicBezTo>
                      <a:pt x="1577" y="99"/>
                      <a:pt x="1577" y="99"/>
                      <a:pt x="1577" y="99"/>
                    </a:cubicBezTo>
                    <a:cubicBezTo>
                      <a:pt x="1581" y="102"/>
                      <a:pt x="1581" y="102"/>
                      <a:pt x="1581" y="102"/>
                    </a:cubicBezTo>
                    <a:cubicBezTo>
                      <a:pt x="1593" y="95"/>
                      <a:pt x="1593" y="95"/>
                      <a:pt x="1593" y="95"/>
                    </a:cubicBezTo>
                    <a:cubicBezTo>
                      <a:pt x="1598" y="94"/>
                      <a:pt x="1598" y="94"/>
                      <a:pt x="1598" y="94"/>
                    </a:cubicBezTo>
                    <a:cubicBezTo>
                      <a:pt x="1589" y="93"/>
                      <a:pt x="1589" y="93"/>
                      <a:pt x="1589" y="93"/>
                    </a:cubicBezTo>
                    <a:cubicBezTo>
                      <a:pt x="1584" y="94"/>
                      <a:pt x="1584" y="94"/>
                      <a:pt x="1584" y="94"/>
                    </a:cubicBezTo>
                    <a:cubicBezTo>
                      <a:pt x="1577" y="93"/>
                      <a:pt x="1577" y="93"/>
                      <a:pt x="1577" y="93"/>
                    </a:cubicBezTo>
                    <a:cubicBezTo>
                      <a:pt x="1561" y="94"/>
                      <a:pt x="1561" y="94"/>
                      <a:pt x="1561" y="94"/>
                    </a:cubicBezTo>
                    <a:cubicBezTo>
                      <a:pt x="1558" y="96"/>
                      <a:pt x="1558" y="96"/>
                      <a:pt x="1558" y="96"/>
                    </a:cubicBezTo>
                    <a:cubicBezTo>
                      <a:pt x="1536" y="98"/>
                      <a:pt x="1536" y="98"/>
                      <a:pt x="1536" y="98"/>
                    </a:cubicBezTo>
                    <a:cubicBezTo>
                      <a:pt x="1524" y="98"/>
                      <a:pt x="1524" y="98"/>
                      <a:pt x="1524" y="98"/>
                    </a:cubicBezTo>
                    <a:cubicBezTo>
                      <a:pt x="1517" y="100"/>
                      <a:pt x="1517" y="100"/>
                      <a:pt x="1517" y="100"/>
                    </a:cubicBezTo>
                    <a:cubicBezTo>
                      <a:pt x="1508" y="96"/>
                      <a:pt x="1508" y="96"/>
                      <a:pt x="1508" y="96"/>
                    </a:cubicBezTo>
                    <a:cubicBezTo>
                      <a:pt x="1501" y="97"/>
                      <a:pt x="1501" y="97"/>
                      <a:pt x="1501" y="97"/>
                    </a:cubicBezTo>
                    <a:cubicBezTo>
                      <a:pt x="1496" y="100"/>
                      <a:pt x="1496" y="100"/>
                      <a:pt x="1496" y="100"/>
                    </a:cubicBezTo>
                    <a:cubicBezTo>
                      <a:pt x="1500" y="105"/>
                      <a:pt x="1500" y="105"/>
                      <a:pt x="1500" y="105"/>
                    </a:cubicBezTo>
                    <a:cubicBezTo>
                      <a:pt x="1506" y="105"/>
                      <a:pt x="1506" y="105"/>
                      <a:pt x="1506" y="105"/>
                    </a:cubicBezTo>
                    <a:cubicBezTo>
                      <a:pt x="1510" y="107"/>
                      <a:pt x="1510" y="107"/>
                      <a:pt x="1510" y="107"/>
                    </a:cubicBezTo>
                    <a:cubicBezTo>
                      <a:pt x="1513" y="106"/>
                      <a:pt x="1513" y="106"/>
                      <a:pt x="1513" y="106"/>
                    </a:cubicBezTo>
                    <a:cubicBezTo>
                      <a:pt x="1517" y="112"/>
                      <a:pt x="1517" y="112"/>
                      <a:pt x="1517" y="112"/>
                    </a:cubicBezTo>
                    <a:cubicBezTo>
                      <a:pt x="1516" y="115"/>
                      <a:pt x="1516" y="115"/>
                      <a:pt x="1516" y="115"/>
                    </a:cubicBezTo>
                    <a:cubicBezTo>
                      <a:pt x="1510" y="122"/>
                      <a:pt x="1510" y="122"/>
                      <a:pt x="1510" y="122"/>
                    </a:cubicBezTo>
                    <a:cubicBezTo>
                      <a:pt x="1506" y="121"/>
                      <a:pt x="1506" y="121"/>
                      <a:pt x="1506" y="121"/>
                    </a:cubicBezTo>
                    <a:cubicBezTo>
                      <a:pt x="1500" y="124"/>
                      <a:pt x="1500" y="124"/>
                      <a:pt x="1500" y="124"/>
                    </a:cubicBezTo>
                    <a:cubicBezTo>
                      <a:pt x="1499" y="130"/>
                      <a:pt x="1499" y="130"/>
                      <a:pt x="1499" y="130"/>
                    </a:cubicBezTo>
                    <a:cubicBezTo>
                      <a:pt x="1497" y="134"/>
                      <a:pt x="1497" y="134"/>
                      <a:pt x="1497" y="134"/>
                    </a:cubicBezTo>
                    <a:cubicBezTo>
                      <a:pt x="1501" y="143"/>
                      <a:pt x="1501" y="143"/>
                      <a:pt x="1501" y="143"/>
                    </a:cubicBezTo>
                    <a:cubicBezTo>
                      <a:pt x="1508" y="145"/>
                      <a:pt x="1508" y="145"/>
                      <a:pt x="1508" y="145"/>
                    </a:cubicBezTo>
                    <a:cubicBezTo>
                      <a:pt x="1508" y="140"/>
                      <a:pt x="1508" y="140"/>
                      <a:pt x="1508" y="140"/>
                    </a:cubicBezTo>
                    <a:cubicBezTo>
                      <a:pt x="1512" y="136"/>
                      <a:pt x="1512" y="136"/>
                      <a:pt x="1512" y="136"/>
                    </a:cubicBezTo>
                    <a:cubicBezTo>
                      <a:pt x="1519" y="133"/>
                      <a:pt x="1519" y="133"/>
                      <a:pt x="1519" y="133"/>
                    </a:cubicBezTo>
                    <a:cubicBezTo>
                      <a:pt x="1518" y="141"/>
                      <a:pt x="1518" y="141"/>
                      <a:pt x="1518" y="141"/>
                    </a:cubicBezTo>
                    <a:cubicBezTo>
                      <a:pt x="1512" y="141"/>
                      <a:pt x="1512" y="141"/>
                      <a:pt x="1512" y="141"/>
                    </a:cubicBezTo>
                    <a:cubicBezTo>
                      <a:pt x="1514" y="146"/>
                      <a:pt x="1514" y="146"/>
                      <a:pt x="1514" y="146"/>
                    </a:cubicBezTo>
                    <a:cubicBezTo>
                      <a:pt x="1514" y="148"/>
                      <a:pt x="1514" y="148"/>
                      <a:pt x="1514" y="148"/>
                    </a:cubicBezTo>
                    <a:cubicBezTo>
                      <a:pt x="1515" y="151"/>
                      <a:pt x="1515" y="151"/>
                      <a:pt x="1515" y="151"/>
                    </a:cubicBezTo>
                    <a:cubicBezTo>
                      <a:pt x="1511" y="155"/>
                      <a:pt x="1511" y="155"/>
                      <a:pt x="1511" y="155"/>
                    </a:cubicBezTo>
                    <a:cubicBezTo>
                      <a:pt x="1514" y="156"/>
                      <a:pt x="1514" y="156"/>
                      <a:pt x="1514" y="156"/>
                    </a:cubicBezTo>
                    <a:cubicBezTo>
                      <a:pt x="1518" y="154"/>
                      <a:pt x="1518" y="154"/>
                      <a:pt x="1518" y="154"/>
                    </a:cubicBezTo>
                    <a:cubicBezTo>
                      <a:pt x="1520" y="157"/>
                      <a:pt x="1520" y="157"/>
                      <a:pt x="1520" y="157"/>
                    </a:cubicBezTo>
                    <a:cubicBezTo>
                      <a:pt x="1519" y="162"/>
                      <a:pt x="1519" y="162"/>
                      <a:pt x="1519" y="162"/>
                    </a:cubicBezTo>
                    <a:cubicBezTo>
                      <a:pt x="1524" y="168"/>
                      <a:pt x="1524" y="168"/>
                      <a:pt x="1524" y="168"/>
                    </a:cubicBezTo>
                    <a:cubicBezTo>
                      <a:pt x="1528" y="168"/>
                      <a:pt x="1528" y="168"/>
                      <a:pt x="1528" y="168"/>
                    </a:cubicBezTo>
                    <a:cubicBezTo>
                      <a:pt x="1534" y="176"/>
                      <a:pt x="1534" y="176"/>
                      <a:pt x="1534" y="176"/>
                    </a:cubicBezTo>
                    <a:cubicBezTo>
                      <a:pt x="1533" y="180"/>
                      <a:pt x="1533" y="180"/>
                      <a:pt x="1533" y="180"/>
                    </a:cubicBezTo>
                    <a:cubicBezTo>
                      <a:pt x="1530" y="178"/>
                      <a:pt x="1530" y="178"/>
                      <a:pt x="1530" y="178"/>
                    </a:cubicBezTo>
                    <a:cubicBezTo>
                      <a:pt x="1526" y="180"/>
                      <a:pt x="1526" y="180"/>
                      <a:pt x="1526" y="180"/>
                    </a:cubicBezTo>
                    <a:cubicBezTo>
                      <a:pt x="1528" y="185"/>
                      <a:pt x="1528" y="185"/>
                      <a:pt x="1528" y="185"/>
                    </a:cubicBezTo>
                    <a:cubicBezTo>
                      <a:pt x="1525" y="186"/>
                      <a:pt x="1525" y="186"/>
                      <a:pt x="1525" y="186"/>
                    </a:cubicBezTo>
                    <a:cubicBezTo>
                      <a:pt x="1523" y="184"/>
                      <a:pt x="1523" y="184"/>
                      <a:pt x="1523" y="184"/>
                    </a:cubicBezTo>
                    <a:cubicBezTo>
                      <a:pt x="1521" y="185"/>
                      <a:pt x="1521" y="185"/>
                      <a:pt x="1521" y="185"/>
                    </a:cubicBezTo>
                    <a:cubicBezTo>
                      <a:pt x="1519" y="180"/>
                      <a:pt x="1519" y="180"/>
                      <a:pt x="1519" y="180"/>
                    </a:cubicBezTo>
                    <a:cubicBezTo>
                      <a:pt x="1514" y="175"/>
                      <a:pt x="1514" y="175"/>
                      <a:pt x="1514" y="175"/>
                    </a:cubicBezTo>
                    <a:cubicBezTo>
                      <a:pt x="1511" y="176"/>
                      <a:pt x="1511" y="176"/>
                      <a:pt x="1511" y="176"/>
                    </a:cubicBezTo>
                    <a:cubicBezTo>
                      <a:pt x="1513" y="180"/>
                      <a:pt x="1513" y="180"/>
                      <a:pt x="1513" y="180"/>
                    </a:cubicBezTo>
                    <a:cubicBezTo>
                      <a:pt x="1510" y="182"/>
                      <a:pt x="1510" y="182"/>
                      <a:pt x="1510" y="182"/>
                    </a:cubicBezTo>
                    <a:cubicBezTo>
                      <a:pt x="1508" y="180"/>
                      <a:pt x="1508" y="180"/>
                      <a:pt x="1508" y="180"/>
                    </a:cubicBezTo>
                    <a:cubicBezTo>
                      <a:pt x="1505" y="182"/>
                      <a:pt x="1505" y="182"/>
                      <a:pt x="1505" y="182"/>
                    </a:cubicBezTo>
                    <a:cubicBezTo>
                      <a:pt x="1507" y="187"/>
                      <a:pt x="1507" y="187"/>
                      <a:pt x="1507" y="187"/>
                    </a:cubicBezTo>
                    <a:cubicBezTo>
                      <a:pt x="1508" y="194"/>
                      <a:pt x="1508" y="194"/>
                      <a:pt x="1508" y="194"/>
                    </a:cubicBezTo>
                    <a:cubicBezTo>
                      <a:pt x="1512" y="195"/>
                      <a:pt x="1512" y="195"/>
                      <a:pt x="1512" y="195"/>
                    </a:cubicBezTo>
                    <a:cubicBezTo>
                      <a:pt x="1516" y="192"/>
                      <a:pt x="1516" y="192"/>
                      <a:pt x="1516" y="192"/>
                    </a:cubicBezTo>
                    <a:cubicBezTo>
                      <a:pt x="1520" y="196"/>
                      <a:pt x="1520" y="196"/>
                      <a:pt x="1520" y="196"/>
                    </a:cubicBezTo>
                    <a:cubicBezTo>
                      <a:pt x="1517" y="199"/>
                      <a:pt x="1517" y="199"/>
                      <a:pt x="1517" y="199"/>
                    </a:cubicBezTo>
                    <a:cubicBezTo>
                      <a:pt x="1521" y="202"/>
                      <a:pt x="1521" y="202"/>
                      <a:pt x="1521" y="202"/>
                    </a:cubicBezTo>
                    <a:cubicBezTo>
                      <a:pt x="1517" y="205"/>
                      <a:pt x="1517" y="205"/>
                      <a:pt x="1517" y="205"/>
                    </a:cubicBezTo>
                    <a:cubicBezTo>
                      <a:pt x="1512" y="203"/>
                      <a:pt x="1512" y="203"/>
                      <a:pt x="1512" y="203"/>
                    </a:cubicBezTo>
                    <a:cubicBezTo>
                      <a:pt x="1513" y="205"/>
                      <a:pt x="1513" y="205"/>
                      <a:pt x="1513" y="205"/>
                    </a:cubicBezTo>
                    <a:cubicBezTo>
                      <a:pt x="1518" y="209"/>
                      <a:pt x="1518" y="209"/>
                      <a:pt x="1518" y="209"/>
                    </a:cubicBezTo>
                    <a:cubicBezTo>
                      <a:pt x="1510" y="209"/>
                      <a:pt x="1510" y="209"/>
                      <a:pt x="1510" y="209"/>
                    </a:cubicBezTo>
                    <a:cubicBezTo>
                      <a:pt x="1508" y="205"/>
                      <a:pt x="1508" y="205"/>
                      <a:pt x="1508" y="205"/>
                    </a:cubicBezTo>
                    <a:cubicBezTo>
                      <a:pt x="1502" y="204"/>
                      <a:pt x="1502" y="204"/>
                      <a:pt x="1502" y="204"/>
                    </a:cubicBezTo>
                    <a:cubicBezTo>
                      <a:pt x="1499" y="200"/>
                      <a:pt x="1499" y="200"/>
                      <a:pt x="1499" y="200"/>
                    </a:cubicBezTo>
                    <a:cubicBezTo>
                      <a:pt x="1495" y="198"/>
                      <a:pt x="1495" y="198"/>
                      <a:pt x="1495" y="198"/>
                    </a:cubicBezTo>
                    <a:cubicBezTo>
                      <a:pt x="1491" y="193"/>
                      <a:pt x="1491" y="193"/>
                      <a:pt x="1491" y="193"/>
                    </a:cubicBezTo>
                    <a:cubicBezTo>
                      <a:pt x="1485" y="193"/>
                      <a:pt x="1485" y="193"/>
                      <a:pt x="1485" y="193"/>
                    </a:cubicBezTo>
                    <a:cubicBezTo>
                      <a:pt x="1481" y="190"/>
                      <a:pt x="1481" y="190"/>
                      <a:pt x="1481" y="190"/>
                    </a:cubicBezTo>
                    <a:cubicBezTo>
                      <a:pt x="1478" y="191"/>
                      <a:pt x="1478" y="191"/>
                      <a:pt x="1478" y="191"/>
                    </a:cubicBezTo>
                    <a:cubicBezTo>
                      <a:pt x="1476" y="190"/>
                      <a:pt x="1476" y="190"/>
                      <a:pt x="1476" y="190"/>
                    </a:cubicBezTo>
                    <a:cubicBezTo>
                      <a:pt x="1464" y="196"/>
                      <a:pt x="1464" y="196"/>
                      <a:pt x="1464" y="196"/>
                    </a:cubicBezTo>
                    <a:cubicBezTo>
                      <a:pt x="1463" y="200"/>
                      <a:pt x="1463" y="200"/>
                      <a:pt x="1463" y="200"/>
                    </a:cubicBezTo>
                    <a:cubicBezTo>
                      <a:pt x="1462" y="202"/>
                      <a:pt x="1462" y="202"/>
                      <a:pt x="1462" y="202"/>
                    </a:cubicBezTo>
                    <a:cubicBezTo>
                      <a:pt x="1465" y="206"/>
                      <a:pt x="1465" y="206"/>
                      <a:pt x="1465" y="206"/>
                    </a:cubicBezTo>
                    <a:cubicBezTo>
                      <a:pt x="1464" y="208"/>
                      <a:pt x="1464" y="208"/>
                      <a:pt x="1464" y="208"/>
                    </a:cubicBezTo>
                    <a:cubicBezTo>
                      <a:pt x="1467" y="213"/>
                      <a:pt x="1467" y="213"/>
                      <a:pt x="1467" y="213"/>
                    </a:cubicBezTo>
                    <a:cubicBezTo>
                      <a:pt x="1466" y="214"/>
                      <a:pt x="1466" y="214"/>
                      <a:pt x="1466" y="214"/>
                    </a:cubicBezTo>
                    <a:cubicBezTo>
                      <a:pt x="1462" y="211"/>
                      <a:pt x="1462" y="211"/>
                      <a:pt x="1462" y="211"/>
                    </a:cubicBezTo>
                    <a:cubicBezTo>
                      <a:pt x="1460" y="213"/>
                      <a:pt x="1460" y="213"/>
                      <a:pt x="1460" y="213"/>
                    </a:cubicBezTo>
                    <a:cubicBezTo>
                      <a:pt x="1456" y="211"/>
                      <a:pt x="1456" y="211"/>
                      <a:pt x="1456" y="211"/>
                    </a:cubicBezTo>
                    <a:cubicBezTo>
                      <a:pt x="1442" y="213"/>
                      <a:pt x="1442" y="213"/>
                      <a:pt x="1442" y="213"/>
                    </a:cubicBezTo>
                    <a:cubicBezTo>
                      <a:pt x="1435" y="212"/>
                      <a:pt x="1435" y="212"/>
                      <a:pt x="1435" y="212"/>
                    </a:cubicBezTo>
                    <a:cubicBezTo>
                      <a:pt x="1431" y="207"/>
                      <a:pt x="1431" y="207"/>
                      <a:pt x="1431" y="207"/>
                    </a:cubicBezTo>
                    <a:cubicBezTo>
                      <a:pt x="1427" y="206"/>
                      <a:pt x="1427" y="206"/>
                      <a:pt x="1427" y="206"/>
                    </a:cubicBezTo>
                    <a:cubicBezTo>
                      <a:pt x="1423" y="200"/>
                      <a:pt x="1423" y="200"/>
                      <a:pt x="1423" y="200"/>
                    </a:cubicBezTo>
                    <a:cubicBezTo>
                      <a:pt x="1421" y="195"/>
                      <a:pt x="1421" y="195"/>
                      <a:pt x="1421" y="195"/>
                    </a:cubicBezTo>
                    <a:cubicBezTo>
                      <a:pt x="1418" y="193"/>
                      <a:pt x="1418" y="193"/>
                      <a:pt x="1418" y="193"/>
                    </a:cubicBezTo>
                    <a:cubicBezTo>
                      <a:pt x="1418" y="196"/>
                      <a:pt x="1418" y="196"/>
                      <a:pt x="1418" y="196"/>
                    </a:cubicBezTo>
                    <a:cubicBezTo>
                      <a:pt x="1421" y="204"/>
                      <a:pt x="1421" y="204"/>
                      <a:pt x="1421" y="204"/>
                    </a:cubicBezTo>
                    <a:cubicBezTo>
                      <a:pt x="1422" y="215"/>
                      <a:pt x="1422" y="215"/>
                      <a:pt x="1422" y="215"/>
                    </a:cubicBezTo>
                    <a:cubicBezTo>
                      <a:pt x="1427" y="228"/>
                      <a:pt x="1427" y="228"/>
                      <a:pt x="1427" y="228"/>
                    </a:cubicBezTo>
                    <a:cubicBezTo>
                      <a:pt x="1431" y="239"/>
                      <a:pt x="1431" y="239"/>
                      <a:pt x="1431" y="239"/>
                    </a:cubicBezTo>
                    <a:cubicBezTo>
                      <a:pt x="1435" y="262"/>
                      <a:pt x="1435" y="262"/>
                      <a:pt x="1435" y="262"/>
                    </a:cubicBezTo>
                    <a:cubicBezTo>
                      <a:pt x="1434" y="267"/>
                      <a:pt x="1434" y="267"/>
                      <a:pt x="1434" y="267"/>
                    </a:cubicBezTo>
                    <a:cubicBezTo>
                      <a:pt x="1431" y="267"/>
                      <a:pt x="1431" y="267"/>
                      <a:pt x="1431" y="267"/>
                    </a:cubicBezTo>
                    <a:cubicBezTo>
                      <a:pt x="1429" y="263"/>
                      <a:pt x="1429" y="263"/>
                      <a:pt x="1429" y="263"/>
                    </a:cubicBezTo>
                    <a:cubicBezTo>
                      <a:pt x="1428" y="260"/>
                      <a:pt x="1428" y="260"/>
                      <a:pt x="1428" y="260"/>
                    </a:cubicBezTo>
                    <a:cubicBezTo>
                      <a:pt x="1425" y="256"/>
                      <a:pt x="1425" y="256"/>
                      <a:pt x="1425" y="256"/>
                    </a:cubicBezTo>
                    <a:cubicBezTo>
                      <a:pt x="1423" y="257"/>
                      <a:pt x="1423" y="257"/>
                      <a:pt x="1423" y="257"/>
                    </a:cubicBezTo>
                    <a:cubicBezTo>
                      <a:pt x="1425" y="260"/>
                      <a:pt x="1425" y="260"/>
                      <a:pt x="1425" y="260"/>
                    </a:cubicBezTo>
                    <a:cubicBezTo>
                      <a:pt x="1423" y="263"/>
                      <a:pt x="1423" y="263"/>
                      <a:pt x="1423" y="263"/>
                    </a:cubicBezTo>
                    <a:cubicBezTo>
                      <a:pt x="1418" y="261"/>
                      <a:pt x="1418" y="261"/>
                      <a:pt x="1418" y="261"/>
                    </a:cubicBezTo>
                    <a:cubicBezTo>
                      <a:pt x="1413" y="254"/>
                      <a:pt x="1413" y="254"/>
                      <a:pt x="1413" y="254"/>
                    </a:cubicBezTo>
                    <a:cubicBezTo>
                      <a:pt x="1404" y="253"/>
                      <a:pt x="1404" y="253"/>
                      <a:pt x="1404" y="253"/>
                    </a:cubicBezTo>
                    <a:cubicBezTo>
                      <a:pt x="1400" y="247"/>
                      <a:pt x="1400" y="247"/>
                      <a:pt x="1400" y="247"/>
                    </a:cubicBezTo>
                    <a:cubicBezTo>
                      <a:pt x="1397" y="246"/>
                      <a:pt x="1397" y="246"/>
                      <a:pt x="1397" y="246"/>
                    </a:cubicBezTo>
                    <a:cubicBezTo>
                      <a:pt x="1385" y="233"/>
                      <a:pt x="1385" y="233"/>
                      <a:pt x="1385" y="233"/>
                    </a:cubicBezTo>
                    <a:cubicBezTo>
                      <a:pt x="1383" y="233"/>
                      <a:pt x="1383" y="233"/>
                      <a:pt x="1383" y="233"/>
                    </a:cubicBezTo>
                    <a:cubicBezTo>
                      <a:pt x="1381" y="235"/>
                      <a:pt x="1381" y="235"/>
                      <a:pt x="1381" y="235"/>
                    </a:cubicBezTo>
                    <a:cubicBezTo>
                      <a:pt x="1378" y="235"/>
                      <a:pt x="1378" y="235"/>
                      <a:pt x="1378" y="235"/>
                    </a:cubicBezTo>
                    <a:cubicBezTo>
                      <a:pt x="1376" y="232"/>
                      <a:pt x="1376" y="232"/>
                      <a:pt x="1376" y="232"/>
                    </a:cubicBezTo>
                    <a:cubicBezTo>
                      <a:pt x="1383" y="224"/>
                      <a:pt x="1383" y="224"/>
                      <a:pt x="1383" y="224"/>
                    </a:cubicBezTo>
                    <a:cubicBezTo>
                      <a:pt x="1386" y="224"/>
                      <a:pt x="1386" y="224"/>
                      <a:pt x="1386" y="224"/>
                    </a:cubicBezTo>
                    <a:cubicBezTo>
                      <a:pt x="1384" y="222"/>
                      <a:pt x="1384" y="222"/>
                      <a:pt x="1384" y="222"/>
                    </a:cubicBezTo>
                    <a:cubicBezTo>
                      <a:pt x="1380" y="220"/>
                      <a:pt x="1380" y="220"/>
                      <a:pt x="1380" y="220"/>
                    </a:cubicBezTo>
                    <a:cubicBezTo>
                      <a:pt x="1375" y="215"/>
                      <a:pt x="1375" y="215"/>
                      <a:pt x="1375" y="215"/>
                    </a:cubicBezTo>
                    <a:cubicBezTo>
                      <a:pt x="1374" y="215"/>
                      <a:pt x="1374" y="215"/>
                      <a:pt x="1374" y="215"/>
                    </a:cubicBezTo>
                    <a:cubicBezTo>
                      <a:pt x="1375" y="217"/>
                      <a:pt x="1375" y="217"/>
                      <a:pt x="1375" y="217"/>
                    </a:cubicBezTo>
                    <a:cubicBezTo>
                      <a:pt x="1379" y="221"/>
                      <a:pt x="1379" y="221"/>
                      <a:pt x="1379" y="221"/>
                    </a:cubicBezTo>
                    <a:cubicBezTo>
                      <a:pt x="1379" y="226"/>
                      <a:pt x="1379" y="226"/>
                      <a:pt x="1379" y="226"/>
                    </a:cubicBezTo>
                    <a:cubicBezTo>
                      <a:pt x="1374" y="229"/>
                      <a:pt x="1374" y="229"/>
                      <a:pt x="1374" y="229"/>
                    </a:cubicBezTo>
                    <a:cubicBezTo>
                      <a:pt x="1368" y="227"/>
                      <a:pt x="1368" y="227"/>
                      <a:pt x="1368" y="227"/>
                    </a:cubicBezTo>
                    <a:cubicBezTo>
                      <a:pt x="1361" y="221"/>
                      <a:pt x="1361" y="221"/>
                      <a:pt x="1361" y="221"/>
                    </a:cubicBezTo>
                    <a:cubicBezTo>
                      <a:pt x="1359" y="218"/>
                      <a:pt x="1359" y="218"/>
                      <a:pt x="1359" y="218"/>
                    </a:cubicBezTo>
                    <a:cubicBezTo>
                      <a:pt x="1352" y="217"/>
                      <a:pt x="1352" y="217"/>
                      <a:pt x="1352" y="217"/>
                    </a:cubicBezTo>
                    <a:cubicBezTo>
                      <a:pt x="1351" y="212"/>
                      <a:pt x="1351" y="212"/>
                      <a:pt x="1351" y="212"/>
                    </a:cubicBezTo>
                    <a:cubicBezTo>
                      <a:pt x="1348" y="210"/>
                      <a:pt x="1348" y="210"/>
                      <a:pt x="1348" y="210"/>
                    </a:cubicBezTo>
                    <a:cubicBezTo>
                      <a:pt x="1356" y="210"/>
                      <a:pt x="1356" y="210"/>
                      <a:pt x="1356" y="210"/>
                    </a:cubicBezTo>
                    <a:cubicBezTo>
                      <a:pt x="1363" y="212"/>
                      <a:pt x="1363" y="212"/>
                      <a:pt x="1363" y="212"/>
                    </a:cubicBezTo>
                    <a:cubicBezTo>
                      <a:pt x="1366" y="215"/>
                      <a:pt x="1366" y="215"/>
                      <a:pt x="1366" y="215"/>
                    </a:cubicBezTo>
                    <a:cubicBezTo>
                      <a:pt x="1370" y="213"/>
                      <a:pt x="1370" y="213"/>
                      <a:pt x="1370" y="213"/>
                    </a:cubicBezTo>
                    <a:cubicBezTo>
                      <a:pt x="1373" y="206"/>
                      <a:pt x="1373" y="206"/>
                      <a:pt x="1373" y="206"/>
                    </a:cubicBezTo>
                    <a:cubicBezTo>
                      <a:pt x="1373" y="203"/>
                      <a:pt x="1373" y="203"/>
                      <a:pt x="1373" y="203"/>
                    </a:cubicBezTo>
                    <a:cubicBezTo>
                      <a:pt x="1370" y="204"/>
                      <a:pt x="1370" y="204"/>
                      <a:pt x="1370" y="204"/>
                    </a:cubicBezTo>
                    <a:cubicBezTo>
                      <a:pt x="1369" y="201"/>
                      <a:pt x="1369" y="201"/>
                      <a:pt x="1369" y="201"/>
                    </a:cubicBezTo>
                    <a:cubicBezTo>
                      <a:pt x="1366" y="202"/>
                      <a:pt x="1366" y="202"/>
                      <a:pt x="1366" y="202"/>
                    </a:cubicBezTo>
                    <a:cubicBezTo>
                      <a:pt x="1367" y="195"/>
                      <a:pt x="1367" y="195"/>
                      <a:pt x="1367" y="195"/>
                    </a:cubicBezTo>
                    <a:cubicBezTo>
                      <a:pt x="1363" y="190"/>
                      <a:pt x="1363" y="190"/>
                      <a:pt x="1363" y="190"/>
                    </a:cubicBezTo>
                    <a:cubicBezTo>
                      <a:pt x="1360" y="192"/>
                      <a:pt x="1360" y="192"/>
                      <a:pt x="1360" y="192"/>
                    </a:cubicBezTo>
                    <a:cubicBezTo>
                      <a:pt x="1360" y="188"/>
                      <a:pt x="1360" y="188"/>
                      <a:pt x="1360" y="188"/>
                    </a:cubicBezTo>
                    <a:cubicBezTo>
                      <a:pt x="1358" y="187"/>
                      <a:pt x="1358" y="187"/>
                      <a:pt x="1358" y="187"/>
                    </a:cubicBezTo>
                    <a:cubicBezTo>
                      <a:pt x="1355" y="188"/>
                      <a:pt x="1355" y="188"/>
                      <a:pt x="1355" y="188"/>
                    </a:cubicBezTo>
                    <a:cubicBezTo>
                      <a:pt x="1353" y="191"/>
                      <a:pt x="1353" y="191"/>
                      <a:pt x="1353" y="191"/>
                    </a:cubicBezTo>
                    <a:cubicBezTo>
                      <a:pt x="1348" y="190"/>
                      <a:pt x="1348" y="190"/>
                      <a:pt x="1348" y="190"/>
                    </a:cubicBezTo>
                    <a:cubicBezTo>
                      <a:pt x="1347" y="184"/>
                      <a:pt x="1347" y="184"/>
                      <a:pt x="1347" y="184"/>
                    </a:cubicBezTo>
                    <a:cubicBezTo>
                      <a:pt x="1354" y="176"/>
                      <a:pt x="1354" y="176"/>
                      <a:pt x="1354" y="176"/>
                    </a:cubicBezTo>
                    <a:cubicBezTo>
                      <a:pt x="1353" y="173"/>
                      <a:pt x="1353" y="173"/>
                      <a:pt x="1353" y="173"/>
                    </a:cubicBezTo>
                    <a:cubicBezTo>
                      <a:pt x="1350" y="173"/>
                      <a:pt x="1350" y="173"/>
                      <a:pt x="1350" y="173"/>
                    </a:cubicBezTo>
                    <a:cubicBezTo>
                      <a:pt x="1346" y="179"/>
                      <a:pt x="1346" y="179"/>
                      <a:pt x="1346" y="179"/>
                    </a:cubicBezTo>
                    <a:cubicBezTo>
                      <a:pt x="1345" y="174"/>
                      <a:pt x="1345" y="174"/>
                      <a:pt x="1345" y="174"/>
                    </a:cubicBezTo>
                    <a:cubicBezTo>
                      <a:pt x="1348" y="170"/>
                      <a:pt x="1348" y="170"/>
                      <a:pt x="1348" y="170"/>
                    </a:cubicBezTo>
                    <a:cubicBezTo>
                      <a:pt x="1347" y="165"/>
                      <a:pt x="1347" y="165"/>
                      <a:pt x="1347" y="165"/>
                    </a:cubicBezTo>
                    <a:cubicBezTo>
                      <a:pt x="1345" y="166"/>
                      <a:pt x="1345" y="166"/>
                      <a:pt x="1345" y="166"/>
                    </a:cubicBezTo>
                    <a:cubicBezTo>
                      <a:pt x="1344" y="168"/>
                      <a:pt x="1344" y="168"/>
                      <a:pt x="1344" y="168"/>
                    </a:cubicBezTo>
                    <a:cubicBezTo>
                      <a:pt x="1343" y="163"/>
                      <a:pt x="1343" y="163"/>
                      <a:pt x="1343" y="163"/>
                    </a:cubicBezTo>
                    <a:cubicBezTo>
                      <a:pt x="1339" y="163"/>
                      <a:pt x="1339" y="163"/>
                      <a:pt x="1339" y="163"/>
                    </a:cubicBezTo>
                    <a:cubicBezTo>
                      <a:pt x="1338" y="161"/>
                      <a:pt x="1338" y="161"/>
                      <a:pt x="1338" y="161"/>
                    </a:cubicBezTo>
                    <a:cubicBezTo>
                      <a:pt x="1335" y="159"/>
                      <a:pt x="1335" y="159"/>
                      <a:pt x="1335" y="159"/>
                    </a:cubicBezTo>
                    <a:cubicBezTo>
                      <a:pt x="1337" y="153"/>
                      <a:pt x="1337" y="153"/>
                      <a:pt x="1337" y="153"/>
                    </a:cubicBezTo>
                    <a:cubicBezTo>
                      <a:pt x="1336" y="151"/>
                      <a:pt x="1336" y="151"/>
                      <a:pt x="1336" y="151"/>
                    </a:cubicBezTo>
                    <a:cubicBezTo>
                      <a:pt x="1333" y="153"/>
                      <a:pt x="1333" y="153"/>
                      <a:pt x="1333" y="153"/>
                    </a:cubicBezTo>
                    <a:cubicBezTo>
                      <a:pt x="1331" y="159"/>
                      <a:pt x="1331" y="159"/>
                      <a:pt x="1331" y="159"/>
                    </a:cubicBezTo>
                    <a:cubicBezTo>
                      <a:pt x="1330" y="150"/>
                      <a:pt x="1330" y="150"/>
                      <a:pt x="1330" y="150"/>
                    </a:cubicBezTo>
                    <a:cubicBezTo>
                      <a:pt x="1326" y="147"/>
                      <a:pt x="1326" y="147"/>
                      <a:pt x="1326" y="147"/>
                    </a:cubicBezTo>
                    <a:cubicBezTo>
                      <a:pt x="1323" y="150"/>
                      <a:pt x="1323" y="150"/>
                      <a:pt x="1323" y="150"/>
                    </a:cubicBezTo>
                    <a:cubicBezTo>
                      <a:pt x="1321" y="150"/>
                      <a:pt x="1321" y="150"/>
                      <a:pt x="1321" y="150"/>
                    </a:cubicBezTo>
                    <a:cubicBezTo>
                      <a:pt x="1320" y="144"/>
                      <a:pt x="1320" y="144"/>
                      <a:pt x="1320" y="144"/>
                    </a:cubicBezTo>
                    <a:cubicBezTo>
                      <a:pt x="1316" y="147"/>
                      <a:pt x="1316" y="147"/>
                      <a:pt x="1316" y="147"/>
                    </a:cubicBezTo>
                    <a:cubicBezTo>
                      <a:pt x="1315" y="147"/>
                      <a:pt x="1315" y="147"/>
                      <a:pt x="1315" y="147"/>
                    </a:cubicBezTo>
                    <a:cubicBezTo>
                      <a:pt x="1314" y="150"/>
                      <a:pt x="1314" y="150"/>
                      <a:pt x="1314" y="150"/>
                    </a:cubicBezTo>
                    <a:cubicBezTo>
                      <a:pt x="1313" y="144"/>
                      <a:pt x="1313" y="144"/>
                      <a:pt x="1313" y="144"/>
                    </a:cubicBezTo>
                    <a:cubicBezTo>
                      <a:pt x="1313" y="141"/>
                      <a:pt x="1313" y="141"/>
                      <a:pt x="1313" y="141"/>
                    </a:cubicBezTo>
                    <a:cubicBezTo>
                      <a:pt x="1308" y="141"/>
                      <a:pt x="1308" y="141"/>
                      <a:pt x="1308" y="141"/>
                    </a:cubicBezTo>
                    <a:cubicBezTo>
                      <a:pt x="1306" y="143"/>
                      <a:pt x="1306" y="143"/>
                      <a:pt x="1306" y="143"/>
                    </a:cubicBezTo>
                    <a:cubicBezTo>
                      <a:pt x="1304" y="141"/>
                      <a:pt x="1304" y="141"/>
                      <a:pt x="1304" y="141"/>
                    </a:cubicBezTo>
                    <a:cubicBezTo>
                      <a:pt x="1298" y="143"/>
                      <a:pt x="1298" y="143"/>
                      <a:pt x="1298" y="143"/>
                    </a:cubicBezTo>
                    <a:cubicBezTo>
                      <a:pt x="1295" y="143"/>
                      <a:pt x="1295" y="143"/>
                      <a:pt x="1295" y="143"/>
                    </a:cubicBezTo>
                    <a:cubicBezTo>
                      <a:pt x="1294" y="145"/>
                      <a:pt x="1294" y="145"/>
                      <a:pt x="1294" y="145"/>
                    </a:cubicBezTo>
                    <a:cubicBezTo>
                      <a:pt x="1296" y="146"/>
                      <a:pt x="1296" y="146"/>
                      <a:pt x="1296" y="146"/>
                    </a:cubicBezTo>
                    <a:cubicBezTo>
                      <a:pt x="1298" y="151"/>
                      <a:pt x="1298" y="151"/>
                      <a:pt x="1298" y="151"/>
                    </a:cubicBezTo>
                    <a:cubicBezTo>
                      <a:pt x="1295" y="150"/>
                      <a:pt x="1295" y="150"/>
                      <a:pt x="1295" y="150"/>
                    </a:cubicBezTo>
                    <a:cubicBezTo>
                      <a:pt x="1293" y="151"/>
                      <a:pt x="1293" y="151"/>
                      <a:pt x="1293" y="151"/>
                    </a:cubicBezTo>
                    <a:cubicBezTo>
                      <a:pt x="1293" y="155"/>
                      <a:pt x="1293" y="155"/>
                      <a:pt x="1293" y="155"/>
                    </a:cubicBezTo>
                    <a:cubicBezTo>
                      <a:pt x="1292" y="154"/>
                      <a:pt x="1292" y="154"/>
                      <a:pt x="1292" y="154"/>
                    </a:cubicBezTo>
                    <a:cubicBezTo>
                      <a:pt x="1288" y="155"/>
                      <a:pt x="1288" y="155"/>
                      <a:pt x="1288" y="155"/>
                    </a:cubicBezTo>
                    <a:cubicBezTo>
                      <a:pt x="1287" y="154"/>
                      <a:pt x="1287" y="154"/>
                      <a:pt x="1287" y="154"/>
                    </a:cubicBezTo>
                    <a:cubicBezTo>
                      <a:pt x="1289" y="150"/>
                      <a:pt x="1289" y="150"/>
                      <a:pt x="1289" y="150"/>
                    </a:cubicBezTo>
                    <a:cubicBezTo>
                      <a:pt x="1291" y="148"/>
                      <a:pt x="1291" y="148"/>
                      <a:pt x="1291" y="148"/>
                    </a:cubicBezTo>
                    <a:cubicBezTo>
                      <a:pt x="1289" y="144"/>
                      <a:pt x="1289" y="144"/>
                      <a:pt x="1289" y="144"/>
                    </a:cubicBezTo>
                    <a:cubicBezTo>
                      <a:pt x="1286" y="143"/>
                      <a:pt x="1286" y="143"/>
                      <a:pt x="1286" y="143"/>
                    </a:cubicBezTo>
                    <a:cubicBezTo>
                      <a:pt x="1286" y="147"/>
                      <a:pt x="1286" y="147"/>
                      <a:pt x="1286" y="147"/>
                    </a:cubicBezTo>
                    <a:cubicBezTo>
                      <a:pt x="1284" y="149"/>
                      <a:pt x="1284" y="149"/>
                      <a:pt x="1284" y="149"/>
                    </a:cubicBezTo>
                    <a:cubicBezTo>
                      <a:pt x="1281" y="145"/>
                      <a:pt x="1281" y="145"/>
                      <a:pt x="1281" y="145"/>
                    </a:cubicBezTo>
                    <a:cubicBezTo>
                      <a:pt x="1278" y="144"/>
                      <a:pt x="1278" y="144"/>
                      <a:pt x="1278" y="144"/>
                    </a:cubicBezTo>
                    <a:cubicBezTo>
                      <a:pt x="1275" y="140"/>
                      <a:pt x="1275" y="140"/>
                      <a:pt x="1275" y="140"/>
                    </a:cubicBezTo>
                    <a:cubicBezTo>
                      <a:pt x="1274" y="142"/>
                      <a:pt x="1274" y="142"/>
                      <a:pt x="1274" y="142"/>
                    </a:cubicBezTo>
                    <a:cubicBezTo>
                      <a:pt x="1271" y="143"/>
                      <a:pt x="1271" y="143"/>
                      <a:pt x="1271" y="143"/>
                    </a:cubicBezTo>
                    <a:cubicBezTo>
                      <a:pt x="1266" y="143"/>
                      <a:pt x="1266" y="143"/>
                      <a:pt x="1266" y="143"/>
                    </a:cubicBezTo>
                    <a:cubicBezTo>
                      <a:pt x="1265" y="141"/>
                      <a:pt x="1265" y="141"/>
                      <a:pt x="1265" y="141"/>
                    </a:cubicBezTo>
                    <a:cubicBezTo>
                      <a:pt x="1264" y="145"/>
                      <a:pt x="1264" y="145"/>
                      <a:pt x="1264" y="145"/>
                    </a:cubicBezTo>
                    <a:cubicBezTo>
                      <a:pt x="1262" y="146"/>
                      <a:pt x="1262" y="146"/>
                      <a:pt x="1262" y="146"/>
                    </a:cubicBezTo>
                    <a:cubicBezTo>
                      <a:pt x="1258" y="142"/>
                      <a:pt x="1258" y="142"/>
                      <a:pt x="1258" y="142"/>
                    </a:cubicBezTo>
                    <a:cubicBezTo>
                      <a:pt x="1255" y="143"/>
                      <a:pt x="1255" y="143"/>
                      <a:pt x="1255" y="143"/>
                    </a:cubicBezTo>
                    <a:cubicBezTo>
                      <a:pt x="1256" y="147"/>
                      <a:pt x="1256" y="147"/>
                      <a:pt x="1256" y="147"/>
                    </a:cubicBezTo>
                    <a:cubicBezTo>
                      <a:pt x="1256" y="148"/>
                      <a:pt x="1256" y="148"/>
                      <a:pt x="1256" y="148"/>
                    </a:cubicBezTo>
                    <a:cubicBezTo>
                      <a:pt x="1252" y="152"/>
                      <a:pt x="1252" y="152"/>
                      <a:pt x="1252" y="152"/>
                    </a:cubicBezTo>
                    <a:cubicBezTo>
                      <a:pt x="1251" y="151"/>
                      <a:pt x="1251" y="151"/>
                      <a:pt x="1251" y="151"/>
                    </a:cubicBezTo>
                    <a:cubicBezTo>
                      <a:pt x="1250" y="148"/>
                      <a:pt x="1250" y="148"/>
                      <a:pt x="1250" y="148"/>
                    </a:cubicBezTo>
                    <a:cubicBezTo>
                      <a:pt x="1248" y="153"/>
                      <a:pt x="1248" y="153"/>
                      <a:pt x="1248" y="153"/>
                    </a:cubicBezTo>
                    <a:cubicBezTo>
                      <a:pt x="1249" y="158"/>
                      <a:pt x="1249" y="158"/>
                      <a:pt x="1249" y="158"/>
                    </a:cubicBezTo>
                    <a:cubicBezTo>
                      <a:pt x="1251" y="161"/>
                      <a:pt x="1251" y="161"/>
                      <a:pt x="1251" y="161"/>
                    </a:cubicBezTo>
                    <a:cubicBezTo>
                      <a:pt x="1252" y="166"/>
                      <a:pt x="1252" y="166"/>
                      <a:pt x="1252" y="166"/>
                    </a:cubicBezTo>
                    <a:cubicBezTo>
                      <a:pt x="1254" y="167"/>
                      <a:pt x="1254" y="167"/>
                      <a:pt x="1254" y="167"/>
                    </a:cubicBezTo>
                    <a:cubicBezTo>
                      <a:pt x="1255" y="172"/>
                      <a:pt x="1255" y="172"/>
                      <a:pt x="1255" y="172"/>
                    </a:cubicBezTo>
                    <a:cubicBezTo>
                      <a:pt x="1259" y="173"/>
                      <a:pt x="1259" y="173"/>
                      <a:pt x="1259" y="173"/>
                    </a:cubicBezTo>
                    <a:cubicBezTo>
                      <a:pt x="1260" y="177"/>
                      <a:pt x="1260" y="177"/>
                      <a:pt x="1260" y="177"/>
                    </a:cubicBezTo>
                    <a:cubicBezTo>
                      <a:pt x="1260" y="181"/>
                      <a:pt x="1260" y="181"/>
                      <a:pt x="1260" y="181"/>
                    </a:cubicBezTo>
                    <a:cubicBezTo>
                      <a:pt x="1263" y="185"/>
                      <a:pt x="1263" y="185"/>
                      <a:pt x="1263" y="185"/>
                    </a:cubicBezTo>
                    <a:cubicBezTo>
                      <a:pt x="1264" y="188"/>
                      <a:pt x="1264" y="188"/>
                      <a:pt x="1264" y="188"/>
                    </a:cubicBezTo>
                    <a:cubicBezTo>
                      <a:pt x="1262" y="192"/>
                      <a:pt x="1262" y="192"/>
                      <a:pt x="1262" y="192"/>
                    </a:cubicBezTo>
                    <a:cubicBezTo>
                      <a:pt x="1260" y="191"/>
                      <a:pt x="1260" y="191"/>
                      <a:pt x="1260" y="191"/>
                    </a:cubicBezTo>
                    <a:cubicBezTo>
                      <a:pt x="1259" y="188"/>
                      <a:pt x="1259" y="188"/>
                      <a:pt x="1259" y="188"/>
                    </a:cubicBezTo>
                    <a:cubicBezTo>
                      <a:pt x="1254" y="190"/>
                      <a:pt x="1254" y="190"/>
                      <a:pt x="1254" y="190"/>
                    </a:cubicBezTo>
                    <a:cubicBezTo>
                      <a:pt x="1251" y="189"/>
                      <a:pt x="1251" y="189"/>
                      <a:pt x="1251" y="189"/>
                    </a:cubicBezTo>
                    <a:cubicBezTo>
                      <a:pt x="1247" y="190"/>
                      <a:pt x="1247" y="190"/>
                      <a:pt x="1247" y="190"/>
                    </a:cubicBezTo>
                    <a:cubicBezTo>
                      <a:pt x="1249" y="193"/>
                      <a:pt x="1249" y="193"/>
                      <a:pt x="1249" y="193"/>
                    </a:cubicBezTo>
                    <a:cubicBezTo>
                      <a:pt x="1247" y="197"/>
                      <a:pt x="1247" y="197"/>
                      <a:pt x="1247" y="197"/>
                    </a:cubicBezTo>
                    <a:cubicBezTo>
                      <a:pt x="1243" y="197"/>
                      <a:pt x="1243" y="197"/>
                      <a:pt x="1243" y="197"/>
                    </a:cubicBezTo>
                    <a:cubicBezTo>
                      <a:pt x="1240" y="196"/>
                      <a:pt x="1240" y="196"/>
                      <a:pt x="1240" y="196"/>
                    </a:cubicBezTo>
                    <a:cubicBezTo>
                      <a:pt x="1232" y="201"/>
                      <a:pt x="1232" y="201"/>
                      <a:pt x="1232" y="201"/>
                    </a:cubicBezTo>
                    <a:cubicBezTo>
                      <a:pt x="1221" y="204"/>
                      <a:pt x="1221" y="204"/>
                      <a:pt x="1221" y="204"/>
                    </a:cubicBezTo>
                    <a:cubicBezTo>
                      <a:pt x="1216" y="202"/>
                      <a:pt x="1216" y="202"/>
                      <a:pt x="1216" y="202"/>
                    </a:cubicBezTo>
                    <a:cubicBezTo>
                      <a:pt x="1211" y="202"/>
                      <a:pt x="1211" y="202"/>
                      <a:pt x="1211" y="202"/>
                    </a:cubicBezTo>
                    <a:cubicBezTo>
                      <a:pt x="1209" y="203"/>
                      <a:pt x="1209" y="203"/>
                      <a:pt x="1209" y="203"/>
                    </a:cubicBezTo>
                    <a:cubicBezTo>
                      <a:pt x="1206" y="201"/>
                      <a:pt x="1206" y="201"/>
                      <a:pt x="1206" y="201"/>
                    </a:cubicBezTo>
                    <a:cubicBezTo>
                      <a:pt x="1190" y="201"/>
                      <a:pt x="1190" y="201"/>
                      <a:pt x="1190" y="201"/>
                    </a:cubicBezTo>
                    <a:cubicBezTo>
                      <a:pt x="1185" y="196"/>
                      <a:pt x="1185" y="196"/>
                      <a:pt x="1185" y="196"/>
                    </a:cubicBezTo>
                    <a:cubicBezTo>
                      <a:pt x="1183" y="188"/>
                      <a:pt x="1183" y="188"/>
                      <a:pt x="1183" y="188"/>
                    </a:cubicBezTo>
                    <a:cubicBezTo>
                      <a:pt x="1185" y="183"/>
                      <a:pt x="1185" y="183"/>
                      <a:pt x="1185" y="183"/>
                    </a:cubicBezTo>
                    <a:cubicBezTo>
                      <a:pt x="1187" y="182"/>
                      <a:pt x="1187" y="182"/>
                      <a:pt x="1187" y="182"/>
                    </a:cubicBezTo>
                    <a:cubicBezTo>
                      <a:pt x="1187" y="178"/>
                      <a:pt x="1187" y="178"/>
                      <a:pt x="1187" y="178"/>
                    </a:cubicBezTo>
                    <a:cubicBezTo>
                      <a:pt x="1182" y="176"/>
                      <a:pt x="1182" y="176"/>
                      <a:pt x="1182" y="176"/>
                    </a:cubicBezTo>
                    <a:cubicBezTo>
                      <a:pt x="1177" y="176"/>
                      <a:pt x="1177" y="176"/>
                      <a:pt x="1177" y="176"/>
                    </a:cubicBezTo>
                    <a:cubicBezTo>
                      <a:pt x="1165" y="182"/>
                      <a:pt x="1165" y="182"/>
                      <a:pt x="1165" y="182"/>
                    </a:cubicBezTo>
                    <a:cubicBezTo>
                      <a:pt x="1151" y="183"/>
                      <a:pt x="1151" y="183"/>
                      <a:pt x="1151" y="183"/>
                    </a:cubicBezTo>
                    <a:cubicBezTo>
                      <a:pt x="1139" y="187"/>
                      <a:pt x="1139" y="187"/>
                      <a:pt x="1139" y="187"/>
                    </a:cubicBezTo>
                    <a:cubicBezTo>
                      <a:pt x="1131" y="188"/>
                      <a:pt x="1131" y="188"/>
                      <a:pt x="1131" y="188"/>
                    </a:cubicBezTo>
                    <a:cubicBezTo>
                      <a:pt x="1130" y="191"/>
                      <a:pt x="1130" y="191"/>
                      <a:pt x="1130" y="191"/>
                    </a:cubicBezTo>
                    <a:cubicBezTo>
                      <a:pt x="1128" y="191"/>
                      <a:pt x="1128" y="191"/>
                      <a:pt x="1128" y="191"/>
                    </a:cubicBezTo>
                    <a:cubicBezTo>
                      <a:pt x="1126" y="194"/>
                      <a:pt x="1126" y="194"/>
                      <a:pt x="1126" y="194"/>
                    </a:cubicBezTo>
                    <a:cubicBezTo>
                      <a:pt x="1122" y="197"/>
                      <a:pt x="1122" y="197"/>
                      <a:pt x="1122" y="197"/>
                    </a:cubicBezTo>
                    <a:cubicBezTo>
                      <a:pt x="1117" y="202"/>
                      <a:pt x="1117" y="202"/>
                      <a:pt x="1117" y="202"/>
                    </a:cubicBezTo>
                    <a:cubicBezTo>
                      <a:pt x="1120" y="208"/>
                      <a:pt x="1120" y="208"/>
                      <a:pt x="1120" y="208"/>
                    </a:cubicBezTo>
                    <a:cubicBezTo>
                      <a:pt x="1122" y="209"/>
                      <a:pt x="1122" y="209"/>
                      <a:pt x="1122" y="209"/>
                    </a:cubicBezTo>
                    <a:cubicBezTo>
                      <a:pt x="1125" y="207"/>
                      <a:pt x="1125" y="207"/>
                      <a:pt x="1125" y="207"/>
                    </a:cubicBezTo>
                    <a:cubicBezTo>
                      <a:pt x="1127" y="208"/>
                      <a:pt x="1127" y="208"/>
                      <a:pt x="1127" y="208"/>
                    </a:cubicBezTo>
                    <a:cubicBezTo>
                      <a:pt x="1125" y="212"/>
                      <a:pt x="1125" y="212"/>
                      <a:pt x="1125" y="212"/>
                    </a:cubicBezTo>
                    <a:cubicBezTo>
                      <a:pt x="1123" y="212"/>
                      <a:pt x="1123" y="212"/>
                      <a:pt x="1123" y="212"/>
                    </a:cubicBezTo>
                    <a:cubicBezTo>
                      <a:pt x="1120" y="216"/>
                      <a:pt x="1120" y="216"/>
                      <a:pt x="1120" y="216"/>
                    </a:cubicBezTo>
                    <a:cubicBezTo>
                      <a:pt x="1120" y="219"/>
                      <a:pt x="1120" y="219"/>
                      <a:pt x="1120" y="219"/>
                    </a:cubicBezTo>
                    <a:cubicBezTo>
                      <a:pt x="1118" y="217"/>
                      <a:pt x="1118" y="217"/>
                      <a:pt x="1118" y="217"/>
                    </a:cubicBezTo>
                    <a:cubicBezTo>
                      <a:pt x="1118" y="209"/>
                      <a:pt x="1118" y="209"/>
                      <a:pt x="1118" y="209"/>
                    </a:cubicBezTo>
                    <a:cubicBezTo>
                      <a:pt x="1113" y="204"/>
                      <a:pt x="1113" y="204"/>
                      <a:pt x="1113" y="204"/>
                    </a:cubicBezTo>
                    <a:cubicBezTo>
                      <a:pt x="1112" y="201"/>
                      <a:pt x="1112" y="201"/>
                      <a:pt x="1112" y="201"/>
                    </a:cubicBezTo>
                    <a:cubicBezTo>
                      <a:pt x="1113" y="198"/>
                      <a:pt x="1113" y="198"/>
                      <a:pt x="1113" y="198"/>
                    </a:cubicBezTo>
                    <a:cubicBezTo>
                      <a:pt x="1109" y="194"/>
                      <a:pt x="1109" y="194"/>
                      <a:pt x="1109" y="194"/>
                    </a:cubicBezTo>
                    <a:cubicBezTo>
                      <a:pt x="1107" y="193"/>
                      <a:pt x="1107" y="193"/>
                      <a:pt x="1107" y="193"/>
                    </a:cubicBezTo>
                    <a:cubicBezTo>
                      <a:pt x="1100" y="185"/>
                      <a:pt x="1100" y="185"/>
                      <a:pt x="1100" y="185"/>
                    </a:cubicBezTo>
                    <a:cubicBezTo>
                      <a:pt x="1098" y="185"/>
                      <a:pt x="1098" y="185"/>
                      <a:pt x="1098" y="185"/>
                    </a:cubicBezTo>
                    <a:cubicBezTo>
                      <a:pt x="1098" y="187"/>
                      <a:pt x="1098" y="187"/>
                      <a:pt x="1098" y="187"/>
                    </a:cubicBezTo>
                    <a:cubicBezTo>
                      <a:pt x="1103" y="195"/>
                      <a:pt x="1103" y="195"/>
                      <a:pt x="1103" y="195"/>
                    </a:cubicBezTo>
                    <a:cubicBezTo>
                      <a:pt x="1104" y="200"/>
                      <a:pt x="1104" y="200"/>
                      <a:pt x="1104" y="200"/>
                    </a:cubicBezTo>
                    <a:cubicBezTo>
                      <a:pt x="1101" y="204"/>
                      <a:pt x="1101" y="204"/>
                      <a:pt x="1101" y="204"/>
                    </a:cubicBezTo>
                    <a:cubicBezTo>
                      <a:pt x="1094" y="205"/>
                      <a:pt x="1094" y="205"/>
                      <a:pt x="1094" y="205"/>
                    </a:cubicBezTo>
                    <a:cubicBezTo>
                      <a:pt x="1092" y="207"/>
                      <a:pt x="1092" y="207"/>
                      <a:pt x="1092" y="207"/>
                    </a:cubicBezTo>
                    <a:cubicBezTo>
                      <a:pt x="1087" y="206"/>
                      <a:pt x="1087" y="206"/>
                      <a:pt x="1087" y="206"/>
                    </a:cubicBezTo>
                    <a:cubicBezTo>
                      <a:pt x="1077" y="197"/>
                      <a:pt x="1077" y="197"/>
                      <a:pt x="1077" y="197"/>
                    </a:cubicBezTo>
                    <a:cubicBezTo>
                      <a:pt x="1077" y="192"/>
                      <a:pt x="1077" y="192"/>
                      <a:pt x="1077" y="192"/>
                    </a:cubicBezTo>
                    <a:cubicBezTo>
                      <a:pt x="1079" y="190"/>
                      <a:pt x="1079" y="190"/>
                      <a:pt x="1079" y="190"/>
                    </a:cubicBezTo>
                    <a:cubicBezTo>
                      <a:pt x="1078" y="186"/>
                      <a:pt x="1078" y="186"/>
                      <a:pt x="1078" y="186"/>
                    </a:cubicBezTo>
                    <a:cubicBezTo>
                      <a:pt x="1073" y="189"/>
                      <a:pt x="1073" y="189"/>
                      <a:pt x="1073" y="189"/>
                    </a:cubicBezTo>
                    <a:cubicBezTo>
                      <a:pt x="1073" y="194"/>
                      <a:pt x="1073" y="194"/>
                      <a:pt x="1073" y="194"/>
                    </a:cubicBezTo>
                    <a:cubicBezTo>
                      <a:pt x="1071" y="197"/>
                      <a:pt x="1071" y="197"/>
                      <a:pt x="1071" y="197"/>
                    </a:cubicBezTo>
                    <a:cubicBezTo>
                      <a:pt x="1065" y="192"/>
                      <a:pt x="1065" y="192"/>
                      <a:pt x="1065" y="192"/>
                    </a:cubicBezTo>
                    <a:cubicBezTo>
                      <a:pt x="1059" y="192"/>
                      <a:pt x="1059" y="192"/>
                      <a:pt x="1059" y="192"/>
                    </a:cubicBezTo>
                    <a:cubicBezTo>
                      <a:pt x="1056" y="196"/>
                      <a:pt x="1056" y="196"/>
                      <a:pt x="1056" y="196"/>
                    </a:cubicBezTo>
                    <a:cubicBezTo>
                      <a:pt x="1057" y="203"/>
                      <a:pt x="1057" y="203"/>
                      <a:pt x="1057" y="203"/>
                    </a:cubicBezTo>
                    <a:cubicBezTo>
                      <a:pt x="1054" y="208"/>
                      <a:pt x="1054" y="208"/>
                      <a:pt x="1054" y="208"/>
                    </a:cubicBezTo>
                    <a:cubicBezTo>
                      <a:pt x="1056" y="214"/>
                      <a:pt x="1056" y="214"/>
                      <a:pt x="1056" y="214"/>
                    </a:cubicBezTo>
                    <a:cubicBezTo>
                      <a:pt x="1060" y="216"/>
                      <a:pt x="1060" y="216"/>
                      <a:pt x="1060" y="216"/>
                    </a:cubicBezTo>
                    <a:cubicBezTo>
                      <a:pt x="1066" y="212"/>
                      <a:pt x="1066" y="212"/>
                      <a:pt x="1066" y="212"/>
                    </a:cubicBezTo>
                    <a:cubicBezTo>
                      <a:pt x="1066" y="209"/>
                      <a:pt x="1066" y="209"/>
                      <a:pt x="1066" y="209"/>
                    </a:cubicBezTo>
                    <a:cubicBezTo>
                      <a:pt x="1073" y="204"/>
                      <a:pt x="1073" y="204"/>
                      <a:pt x="1073" y="204"/>
                    </a:cubicBezTo>
                    <a:cubicBezTo>
                      <a:pt x="1075" y="207"/>
                      <a:pt x="1075" y="207"/>
                      <a:pt x="1075" y="207"/>
                    </a:cubicBezTo>
                    <a:cubicBezTo>
                      <a:pt x="1074" y="212"/>
                      <a:pt x="1074" y="212"/>
                      <a:pt x="1074" y="212"/>
                    </a:cubicBezTo>
                    <a:cubicBezTo>
                      <a:pt x="1067" y="218"/>
                      <a:pt x="1067" y="218"/>
                      <a:pt x="1067" y="218"/>
                    </a:cubicBezTo>
                    <a:cubicBezTo>
                      <a:pt x="1070" y="221"/>
                      <a:pt x="1070" y="221"/>
                      <a:pt x="1070" y="221"/>
                    </a:cubicBezTo>
                    <a:cubicBezTo>
                      <a:pt x="1067" y="226"/>
                      <a:pt x="1067" y="226"/>
                      <a:pt x="1067" y="226"/>
                    </a:cubicBezTo>
                    <a:cubicBezTo>
                      <a:pt x="1062" y="228"/>
                      <a:pt x="1062" y="228"/>
                      <a:pt x="1062" y="228"/>
                    </a:cubicBezTo>
                    <a:cubicBezTo>
                      <a:pt x="1059" y="225"/>
                      <a:pt x="1059" y="225"/>
                      <a:pt x="1059" y="225"/>
                    </a:cubicBezTo>
                    <a:cubicBezTo>
                      <a:pt x="1059" y="227"/>
                      <a:pt x="1059" y="227"/>
                      <a:pt x="1059" y="227"/>
                    </a:cubicBezTo>
                    <a:cubicBezTo>
                      <a:pt x="1061" y="232"/>
                      <a:pt x="1061" y="232"/>
                      <a:pt x="1061" y="232"/>
                    </a:cubicBezTo>
                    <a:cubicBezTo>
                      <a:pt x="1058" y="237"/>
                      <a:pt x="1058" y="237"/>
                      <a:pt x="1058" y="237"/>
                    </a:cubicBezTo>
                    <a:cubicBezTo>
                      <a:pt x="1053" y="242"/>
                      <a:pt x="1053" y="242"/>
                      <a:pt x="1053" y="242"/>
                    </a:cubicBezTo>
                    <a:cubicBezTo>
                      <a:pt x="1055" y="245"/>
                      <a:pt x="1055" y="245"/>
                      <a:pt x="1055" y="245"/>
                    </a:cubicBezTo>
                    <a:cubicBezTo>
                      <a:pt x="1053" y="248"/>
                      <a:pt x="1053" y="248"/>
                      <a:pt x="1053" y="248"/>
                    </a:cubicBezTo>
                    <a:cubicBezTo>
                      <a:pt x="1050" y="248"/>
                      <a:pt x="1050" y="248"/>
                      <a:pt x="1050" y="248"/>
                    </a:cubicBezTo>
                    <a:cubicBezTo>
                      <a:pt x="1045" y="253"/>
                      <a:pt x="1045" y="253"/>
                      <a:pt x="1045" y="253"/>
                    </a:cubicBezTo>
                    <a:cubicBezTo>
                      <a:pt x="1038" y="254"/>
                      <a:pt x="1038" y="254"/>
                      <a:pt x="1038" y="254"/>
                    </a:cubicBezTo>
                    <a:cubicBezTo>
                      <a:pt x="1032" y="255"/>
                      <a:pt x="1032" y="255"/>
                      <a:pt x="1032" y="255"/>
                    </a:cubicBezTo>
                    <a:cubicBezTo>
                      <a:pt x="1030" y="260"/>
                      <a:pt x="1030" y="260"/>
                      <a:pt x="1030" y="260"/>
                    </a:cubicBezTo>
                    <a:cubicBezTo>
                      <a:pt x="1032" y="266"/>
                      <a:pt x="1032" y="266"/>
                      <a:pt x="1032" y="266"/>
                    </a:cubicBezTo>
                    <a:cubicBezTo>
                      <a:pt x="1038" y="273"/>
                      <a:pt x="1038" y="273"/>
                      <a:pt x="1038" y="273"/>
                    </a:cubicBezTo>
                    <a:cubicBezTo>
                      <a:pt x="1041" y="274"/>
                      <a:pt x="1041" y="274"/>
                      <a:pt x="1041" y="274"/>
                    </a:cubicBezTo>
                    <a:cubicBezTo>
                      <a:pt x="1038" y="275"/>
                      <a:pt x="1038" y="275"/>
                      <a:pt x="1038" y="275"/>
                    </a:cubicBezTo>
                    <a:cubicBezTo>
                      <a:pt x="1033" y="275"/>
                      <a:pt x="1033" y="275"/>
                      <a:pt x="1033" y="275"/>
                    </a:cubicBezTo>
                    <a:cubicBezTo>
                      <a:pt x="1032" y="278"/>
                      <a:pt x="1032" y="278"/>
                      <a:pt x="1032" y="278"/>
                    </a:cubicBezTo>
                    <a:cubicBezTo>
                      <a:pt x="1033" y="280"/>
                      <a:pt x="1033" y="280"/>
                      <a:pt x="1033" y="280"/>
                    </a:cubicBezTo>
                    <a:cubicBezTo>
                      <a:pt x="1031" y="284"/>
                      <a:pt x="1031" y="284"/>
                      <a:pt x="1031" y="284"/>
                    </a:cubicBezTo>
                    <a:cubicBezTo>
                      <a:pt x="1028" y="288"/>
                      <a:pt x="1028" y="288"/>
                      <a:pt x="1028" y="288"/>
                    </a:cubicBezTo>
                    <a:cubicBezTo>
                      <a:pt x="1024" y="289"/>
                      <a:pt x="1024" y="289"/>
                      <a:pt x="1024" y="289"/>
                    </a:cubicBezTo>
                    <a:cubicBezTo>
                      <a:pt x="1023" y="292"/>
                      <a:pt x="1023" y="292"/>
                      <a:pt x="1023" y="292"/>
                    </a:cubicBezTo>
                    <a:cubicBezTo>
                      <a:pt x="1024" y="287"/>
                      <a:pt x="1024" y="287"/>
                      <a:pt x="1024" y="287"/>
                    </a:cubicBezTo>
                    <a:cubicBezTo>
                      <a:pt x="1027" y="285"/>
                      <a:pt x="1027" y="285"/>
                      <a:pt x="1027" y="285"/>
                    </a:cubicBezTo>
                    <a:cubicBezTo>
                      <a:pt x="1029" y="273"/>
                      <a:pt x="1029" y="273"/>
                      <a:pt x="1029" y="273"/>
                    </a:cubicBezTo>
                    <a:cubicBezTo>
                      <a:pt x="1027" y="271"/>
                      <a:pt x="1027" y="271"/>
                      <a:pt x="1027" y="271"/>
                    </a:cubicBezTo>
                    <a:cubicBezTo>
                      <a:pt x="1026" y="267"/>
                      <a:pt x="1026" y="267"/>
                      <a:pt x="1026" y="267"/>
                    </a:cubicBezTo>
                    <a:cubicBezTo>
                      <a:pt x="1028" y="265"/>
                      <a:pt x="1028" y="265"/>
                      <a:pt x="1028" y="265"/>
                    </a:cubicBezTo>
                    <a:cubicBezTo>
                      <a:pt x="1028" y="260"/>
                      <a:pt x="1028" y="260"/>
                      <a:pt x="1028" y="260"/>
                    </a:cubicBezTo>
                    <a:cubicBezTo>
                      <a:pt x="1026" y="254"/>
                      <a:pt x="1026" y="254"/>
                      <a:pt x="1026" y="254"/>
                    </a:cubicBezTo>
                    <a:cubicBezTo>
                      <a:pt x="1028" y="248"/>
                      <a:pt x="1028" y="248"/>
                      <a:pt x="1028" y="248"/>
                    </a:cubicBezTo>
                    <a:cubicBezTo>
                      <a:pt x="1031" y="245"/>
                      <a:pt x="1031" y="245"/>
                      <a:pt x="1031" y="245"/>
                    </a:cubicBezTo>
                    <a:cubicBezTo>
                      <a:pt x="1032" y="241"/>
                      <a:pt x="1032" y="241"/>
                      <a:pt x="1032" y="241"/>
                    </a:cubicBezTo>
                    <a:cubicBezTo>
                      <a:pt x="1030" y="233"/>
                      <a:pt x="1030" y="233"/>
                      <a:pt x="1030" y="233"/>
                    </a:cubicBezTo>
                    <a:cubicBezTo>
                      <a:pt x="1029" y="230"/>
                      <a:pt x="1029" y="230"/>
                      <a:pt x="1029" y="230"/>
                    </a:cubicBezTo>
                    <a:cubicBezTo>
                      <a:pt x="1031" y="228"/>
                      <a:pt x="1031" y="228"/>
                      <a:pt x="1031" y="228"/>
                    </a:cubicBezTo>
                    <a:cubicBezTo>
                      <a:pt x="1033" y="227"/>
                      <a:pt x="1033" y="227"/>
                      <a:pt x="1033" y="227"/>
                    </a:cubicBezTo>
                    <a:cubicBezTo>
                      <a:pt x="1034" y="228"/>
                      <a:pt x="1034" y="228"/>
                      <a:pt x="1034" y="228"/>
                    </a:cubicBezTo>
                    <a:cubicBezTo>
                      <a:pt x="1039" y="226"/>
                      <a:pt x="1039" y="226"/>
                      <a:pt x="1039" y="226"/>
                    </a:cubicBezTo>
                    <a:cubicBezTo>
                      <a:pt x="1043" y="216"/>
                      <a:pt x="1043" y="216"/>
                      <a:pt x="1043" y="216"/>
                    </a:cubicBezTo>
                    <a:cubicBezTo>
                      <a:pt x="1042" y="213"/>
                      <a:pt x="1042" y="213"/>
                      <a:pt x="1042" y="213"/>
                    </a:cubicBezTo>
                    <a:cubicBezTo>
                      <a:pt x="1040" y="208"/>
                      <a:pt x="1040" y="208"/>
                      <a:pt x="1040" y="208"/>
                    </a:cubicBezTo>
                    <a:cubicBezTo>
                      <a:pt x="1042" y="197"/>
                      <a:pt x="1042" y="197"/>
                      <a:pt x="1042" y="197"/>
                    </a:cubicBezTo>
                    <a:cubicBezTo>
                      <a:pt x="1045" y="193"/>
                      <a:pt x="1045" y="193"/>
                      <a:pt x="1045" y="193"/>
                    </a:cubicBezTo>
                    <a:cubicBezTo>
                      <a:pt x="1048" y="185"/>
                      <a:pt x="1048" y="185"/>
                      <a:pt x="1048" y="185"/>
                    </a:cubicBezTo>
                    <a:cubicBezTo>
                      <a:pt x="1046" y="179"/>
                      <a:pt x="1046" y="179"/>
                      <a:pt x="1046" y="179"/>
                    </a:cubicBezTo>
                    <a:cubicBezTo>
                      <a:pt x="1045" y="179"/>
                      <a:pt x="1045" y="179"/>
                      <a:pt x="1045" y="179"/>
                    </a:cubicBezTo>
                    <a:cubicBezTo>
                      <a:pt x="1043" y="182"/>
                      <a:pt x="1043" y="182"/>
                      <a:pt x="1043" y="182"/>
                    </a:cubicBezTo>
                    <a:cubicBezTo>
                      <a:pt x="1040" y="182"/>
                      <a:pt x="1040" y="182"/>
                      <a:pt x="1040" y="182"/>
                    </a:cubicBezTo>
                    <a:cubicBezTo>
                      <a:pt x="1036" y="180"/>
                      <a:pt x="1036" y="180"/>
                      <a:pt x="1036" y="180"/>
                    </a:cubicBezTo>
                    <a:cubicBezTo>
                      <a:pt x="1039" y="180"/>
                      <a:pt x="1039" y="180"/>
                      <a:pt x="1039" y="180"/>
                    </a:cubicBezTo>
                    <a:cubicBezTo>
                      <a:pt x="1044" y="176"/>
                      <a:pt x="1044" y="176"/>
                      <a:pt x="1044" y="176"/>
                    </a:cubicBezTo>
                    <a:cubicBezTo>
                      <a:pt x="1047" y="174"/>
                      <a:pt x="1047" y="174"/>
                      <a:pt x="1047" y="174"/>
                    </a:cubicBezTo>
                    <a:cubicBezTo>
                      <a:pt x="1049" y="170"/>
                      <a:pt x="1049" y="170"/>
                      <a:pt x="1049" y="170"/>
                    </a:cubicBezTo>
                    <a:cubicBezTo>
                      <a:pt x="1048" y="167"/>
                      <a:pt x="1048" y="167"/>
                      <a:pt x="1048" y="167"/>
                    </a:cubicBezTo>
                    <a:cubicBezTo>
                      <a:pt x="1050" y="165"/>
                      <a:pt x="1050" y="165"/>
                      <a:pt x="1050" y="165"/>
                    </a:cubicBezTo>
                    <a:cubicBezTo>
                      <a:pt x="1053" y="158"/>
                      <a:pt x="1053" y="158"/>
                      <a:pt x="1053" y="158"/>
                    </a:cubicBezTo>
                    <a:cubicBezTo>
                      <a:pt x="1052" y="155"/>
                      <a:pt x="1052" y="155"/>
                      <a:pt x="1052" y="155"/>
                    </a:cubicBezTo>
                    <a:cubicBezTo>
                      <a:pt x="1053" y="151"/>
                      <a:pt x="1053" y="151"/>
                      <a:pt x="1053" y="151"/>
                    </a:cubicBezTo>
                    <a:cubicBezTo>
                      <a:pt x="1058" y="148"/>
                      <a:pt x="1058" y="148"/>
                      <a:pt x="1058" y="148"/>
                    </a:cubicBezTo>
                    <a:cubicBezTo>
                      <a:pt x="1058" y="145"/>
                      <a:pt x="1058" y="145"/>
                      <a:pt x="1058" y="145"/>
                    </a:cubicBezTo>
                    <a:cubicBezTo>
                      <a:pt x="1055" y="142"/>
                      <a:pt x="1055" y="142"/>
                      <a:pt x="1055" y="142"/>
                    </a:cubicBezTo>
                    <a:cubicBezTo>
                      <a:pt x="1055" y="140"/>
                      <a:pt x="1055" y="140"/>
                      <a:pt x="1055" y="140"/>
                    </a:cubicBezTo>
                    <a:cubicBezTo>
                      <a:pt x="1058" y="134"/>
                      <a:pt x="1058" y="134"/>
                      <a:pt x="1058" y="134"/>
                    </a:cubicBezTo>
                    <a:cubicBezTo>
                      <a:pt x="1057" y="130"/>
                      <a:pt x="1057" y="130"/>
                      <a:pt x="1057" y="130"/>
                    </a:cubicBezTo>
                    <a:cubicBezTo>
                      <a:pt x="1058" y="127"/>
                      <a:pt x="1058" y="127"/>
                      <a:pt x="1058" y="127"/>
                    </a:cubicBezTo>
                    <a:cubicBezTo>
                      <a:pt x="1060" y="126"/>
                      <a:pt x="1060" y="126"/>
                      <a:pt x="1060" y="126"/>
                    </a:cubicBezTo>
                    <a:cubicBezTo>
                      <a:pt x="1062" y="119"/>
                      <a:pt x="1062" y="119"/>
                      <a:pt x="1062" y="119"/>
                    </a:cubicBezTo>
                    <a:cubicBezTo>
                      <a:pt x="1063" y="111"/>
                      <a:pt x="1063" y="111"/>
                      <a:pt x="1063" y="111"/>
                    </a:cubicBezTo>
                    <a:cubicBezTo>
                      <a:pt x="1061" y="103"/>
                      <a:pt x="1061" y="103"/>
                      <a:pt x="1061" y="103"/>
                    </a:cubicBezTo>
                    <a:cubicBezTo>
                      <a:pt x="1058" y="96"/>
                      <a:pt x="1058" y="96"/>
                      <a:pt x="1058" y="96"/>
                    </a:cubicBezTo>
                    <a:cubicBezTo>
                      <a:pt x="1059" y="94"/>
                      <a:pt x="1059" y="94"/>
                      <a:pt x="1059" y="94"/>
                    </a:cubicBezTo>
                    <a:cubicBezTo>
                      <a:pt x="1058" y="91"/>
                      <a:pt x="1058" y="91"/>
                      <a:pt x="1058" y="91"/>
                    </a:cubicBezTo>
                    <a:cubicBezTo>
                      <a:pt x="1056" y="90"/>
                      <a:pt x="1056" y="90"/>
                      <a:pt x="1056" y="90"/>
                    </a:cubicBezTo>
                    <a:cubicBezTo>
                      <a:pt x="1054" y="91"/>
                      <a:pt x="1054" y="91"/>
                      <a:pt x="1054" y="91"/>
                    </a:cubicBezTo>
                    <a:cubicBezTo>
                      <a:pt x="1052" y="89"/>
                      <a:pt x="1052" y="89"/>
                      <a:pt x="1052" y="89"/>
                    </a:cubicBezTo>
                    <a:cubicBezTo>
                      <a:pt x="1050" y="86"/>
                      <a:pt x="1050" y="86"/>
                      <a:pt x="1050" y="86"/>
                    </a:cubicBezTo>
                    <a:cubicBezTo>
                      <a:pt x="1049" y="86"/>
                      <a:pt x="1049" y="86"/>
                      <a:pt x="1049" y="86"/>
                    </a:cubicBezTo>
                    <a:cubicBezTo>
                      <a:pt x="1047" y="91"/>
                      <a:pt x="1047" y="91"/>
                      <a:pt x="1047" y="91"/>
                    </a:cubicBezTo>
                    <a:cubicBezTo>
                      <a:pt x="1046" y="93"/>
                      <a:pt x="1046" y="93"/>
                      <a:pt x="1046" y="93"/>
                    </a:cubicBezTo>
                    <a:cubicBezTo>
                      <a:pt x="1044" y="91"/>
                      <a:pt x="1044" y="91"/>
                      <a:pt x="1044" y="91"/>
                    </a:cubicBezTo>
                    <a:cubicBezTo>
                      <a:pt x="1041" y="86"/>
                      <a:pt x="1041" y="86"/>
                      <a:pt x="1041" y="86"/>
                    </a:cubicBezTo>
                    <a:cubicBezTo>
                      <a:pt x="1042" y="84"/>
                      <a:pt x="1042" y="84"/>
                      <a:pt x="1042" y="84"/>
                    </a:cubicBezTo>
                    <a:cubicBezTo>
                      <a:pt x="1040" y="83"/>
                      <a:pt x="1040" y="83"/>
                      <a:pt x="1040" y="83"/>
                    </a:cubicBezTo>
                    <a:cubicBezTo>
                      <a:pt x="1036" y="82"/>
                      <a:pt x="1036" y="82"/>
                      <a:pt x="1036" y="82"/>
                    </a:cubicBezTo>
                    <a:cubicBezTo>
                      <a:pt x="1033" y="78"/>
                      <a:pt x="1033" y="78"/>
                      <a:pt x="1033" y="78"/>
                    </a:cubicBezTo>
                    <a:cubicBezTo>
                      <a:pt x="1034" y="77"/>
                      <a:pt x="1034" y="77"/>
                      <a:pt x="1034" y="77"/>
                    </a:cubicBezTo>
                    <a:cubicBezTo>
                      <a:pt x="1039" y="77"/>
                      <a:pt x="1039" y="77"/>
                      <a:pt x="1039" y="77"/>
                    </a:cubicBezTo>
                    <a:cubicBezTo>
                      <a:pt x="1045" y="80"/>
                      <a:pt x="1045" y="80"/>
                      <a:pt x="1045" y="80"/>
                    </a:cubicBezTo>
                    <a:cubicBezTo>
                      <a:pt x="1048" y="83"/>
                      <a:pt x="1048" y="83"/>
                      <a:pt x="1048" y="83"/>
                    </a:cubicBezTo>
                    <a:cubicBezTo>
                      <a:pt x="1050" y="81"/>
                      <a:pt x="1050" y="81"/>
                      <a:pt x="1050" y="81"/>
                    </a:cubicBezTo>
                    <a:cubicBezTo>
                      <a:pt x="1051" y="80"/>
                      <a:pt x="1051" y="80"/>
                      <a:pt x="1051" y="80"/>
                    </a:cubicBezTo>
                    <a:cubicBezTo>
                      <a:pt x="1053" y="83"/>
                      <a:pt x="1053" y="83"/>
                      <a:pt x="1053" y="83"/>
                    </a:cubicBezTo>
                    <a:cubicBezTo>
                      <a:pt x="1053" y="85"/>
                      <a:pt x="1053" y="85"/>
                      <a:pt x="1053" y="85"/>
                    </a:cubicBezTo>
                    <a:cubicBezTo>
                      <a:pt x="1054" y="86"/>
                      <a:pt x="1054" y="86"/>
                      <a:pt x="1054" y="86"/>
                    </a:cubicBezTo>
                    <a:cubicBezTo>
                      <a:pt x="1055" y="82"/>
                      <a:pt x="1055" y="82"/>
                      <a:pt x="1055" y="82"/>
                    </a:cubicBezTo>
                    <a:cubicBezTo>
                      <a:pt x="1052" y="78"/>
                      <a:pt x="1052" y="78"/>
                      <a:pt x="1052" y="78"/>
                    </a:cubicBezTo>
                    <a:cubicBezTo>
                      <a:pt x="1051" y="74"/>
                      <a:pt x="1051" y="74"/>
                      <a:pt x="1051" y="74"/>
                    </a:cubicBezTo>
                    <a:cubicBezTo>
                      <a:pt x="1049" y="69"/>
                      <a:pt x="1049" y="69"/>
                      <a:pt x="1049" y="69"/>
                    </a:cubicBezTo>
                    <a:cubicBezTo>
                      <a:pt x="1047" y="68"/>
                      <a:pt x="1047" y="68"/>
                      <a:pt x="1047" y="68"/>
                    </a:cubicBezTo>
                    <a:cubicBezTo>
                      <a:pt x="1045" y="68"/>
                      <a:pt x="1045" y="68"/>
                      <a:pt x="1045" y="68"/>
                    </a:cubicBezTo>
                    <a:cubicBezTo>
                      <a:pt x="1043" y="69"/>
                      <a:pt x="1043" y="69"/>
                      <a:pt x="1043" y="69"/>
                    </a:cubicBezTo>
                    <a:cubicBezTo>
                      <a:pt x="1041" y="68"/>
                      <a:pt x="1041" y="68"/>
                      <a:pt x="1041" y="68"/>
                    </a:cubicBezTo>
                    <a:cubicBezTo>
                      <a:pt x="1040" y="63"/>
                      <a:pt x="1040" y="63"/>
                      <a:pt x="1040" y="63"/>
                    </a:cubicBezTo>
                    <a:cubicBezTo>
                      <a:pt x="1035" y="58"/>
                      <a:pt x="1035" y="58"/>
                      <a:pt x="1035" y="58"/>
                    </a:cubicBezTo>
                    <a:cubicBezTo>
                      <a:pt x="1035" y="54"/>
                      <a:pt x="1035" y="54"/>
                      <a:pt x="1035" y="54"/>
                    </a:cubicBezTo>
                    <a:cubicBezTo>
                      <a:pt x="1032" y="51"/>
                      <a:pt x="1032" y="51"/>
                      <a:pt x="1032" y="51"/>
                    </a:cubicBezTo>
                    <a:cubicBezTo>
                      <a:pt x="1030" y="48"/>
                      <a:pt x="1030" y="48"/>
                      <a:pt x="1030" y="48"/>
                    </a:cubicBezTo>
                    <a:cubicBezTo>
                      <a:pt x="1028" y="47"/>
                      <a:pt x="1028" y="47"/>
                      <a:pt x="1028" y="47"/>
                    </a:cubicBezTo>
                    <a:cubicBezTo>
                      <a:pt x="1025" y="50"/>
                      <a:pt x="1025" y="50"/>
                      <a:pt x="1025" y="50"/>
                    </a:cubicBezTo>
                    <a:cubicBezTo>
                      <a:pt x="1025" y="54"/>
                      <a:pt x="1025" y="54"/>
                      <a:pt x="1025" y="54"/>
                    </a:cubicBezTo>
                    <a:cubicBezTo>
                      <a:pt x="1028" y="54"/>
                      <a:pt x="1028" y="54"/>
                      <a:pt x="1028" y="54"/>
                    </a:cubicBezTo>
                    <a:cubicBezTo>
                      <a:pt x="1030" y="56"/>
                      <a:pt x="1030" y="56"/>
                      <a:pt x="1030" y="56"/>
                    </a:cubicBezTo>
                    <a:cubicBezTo>
                      <a:pt x="1030" y="59"/>
                      <a:pt x="1030" y="59"/>
                      <a:pt x="1030" y="59"/>
                    </a:cubicBezTo>
                    <a:cubicBezTo>
                      <a:pt x="1028" y="60"/>
                      <a:pt x="1028" y="60"/>
                      <a:pt x="1028" y="60"/>
                    </a:cubicBezTo>
                    <a:cubicBezTo>
                      <a:pt x="1028" y="63"/>
                      <a:pt x="1028" y="63"/>
                      <a:pt x="1028" y="63"/>
                    </a:cubicBezTo>
                    <a:cubicBezTo>
                      <a:pt x="1026" y="64"/>
                      <a:pt x="1026" y="64"/>
                      <a:pt x="1026" y="64"/>
                    </a:cubicBezTo>
                    <a:cubicBezTo>
                      <a:pt x="1020" y="56"/>
                      <a:pt x="1020" y="56"/>
                      <a:pt x="1020" y="56"/>
                    </a:cubicBezTo>
                    <a:cubicBezTo>
                      <a:pt x="1020" y="52"/>
                      <a:pt x="1020" y="52"/>
                      <a:pt x="1020" y="52"/>
                    </a:cubicBezTo>
                    <a:cubicBezTo>
                      <a:pt x="1018" y="48"/>
                      <a:pt x="1018" y="48"/>
                      <a:pt x="1018" y="48"/>
                    </a:cubicBezTo>
                    <a:cubicBezTo>
                      <a:pt x="1015" y="47"/>
                      <a:pt x="1015" y="47"/>
                      <a:pt x="1015" y="47"/>
                    </a:cubicBezTo>
                    <a:cubicBezTo>
                      <a:pt x="1001" y="37"/>
                      <a:pt x="1001" y="37"/>
                      <a:pt x="1001" y="37"/>
                    </a:cubicBezTo>
                    <a:cubicBezTo>
                      <a:pt x="998" y="36"/>
                      <a:pt x="998" y="36"/>
                      <a:pt x="998" y="36"/>
                    </a:cubicBezTo>
                    <a:cubicBezTo>
                      <a:pt x="997" y="35"/>
                      <a:pt x="997" y="35"/>
                      <a:pt x="997" y="35"/>
                    </a:cubicBezTo>
                    <a:cubicBezTo>
                      <a:pt x="989" y="35"/>
                      <a:pt x="989" y="35"/>
                      <a:pt x="989" y="35"/>
                    </a:cubicBezTo>
                    <a:cubicBezTo>
                      <a:pt x="988" y="32"/>
                      <a:pt x="988" y="32"/>
                      <a:pt x="988" y="32"/>
                    </a:cubicBezTo>
                    <a:cubicBezTo>
                      <a:pt x="989" y="29"/>
                      <a:pt x="989" y="29"/>
                      <a:pt x="989" y="29"/>
                    </a:cubicBezTo>
                    <a:cubicBezTo>
                      <a:pt x="989" y="27"/>
                      <a:pt x="989" y="27"/>
                      <a:pt x="989" y="27"/>
                    </a:cubicBezTo>
                    <a:cubicBezTo>
                      <a:pt x="985" y="28"/>
                      <a:pt x="985" y="28"/>
                      <a:pt x="985" y="28"/>
                    </a:cubicBezTo>
                    <a:cubicBezTo>
                      <a:pt x="983" y="26"/>
                      <a:pt x="983" y="26"/>
                      <a:pt x="983" y="26"/>
                    </a:cubicBezTo>
                    <a:cubicBezTo>
                      <a:pt x="980" y="27"/>
                      <a:pt x="980" y="27"/>
                      <a:pt x="980" y="27"/>
                    </a:cubicBezTo>
                    <a:cubicBezTo>
                      <a:pt x="977" y="30"/>
                      <a:pt x="977" y="30"/>
                      <a:pt x="977" y="30"/>
                    </a:cubicBezTo>
                    <a:cubicBezTo>
                      <a:pt x="975" y="29"/>
                      <a:pt x="975" y="29"/>
                      <a:pt x="975" y="29"/>
                    </a:cubicBezTo>
                    <a:cubicBezTo>
                      <a:pt x="972" y="33"/>
                      <a:pt x="972" y="33"/>
                      <a:pt x="972" y="33"/>
                    </a:cubicBezTo>
                    <a:cubicBezTo>
                      <a:pt x="971" y="37"/>
                      <a:pt x="971" y="37"/>
                      <a:pt x="971" y="37"/>
                    </a:cubicBezTo>
                    <a:cubicBezTo>
                      <a:pt x="966" y="37"/>
                      <a:pt x="966" y="37"/>
                      <a:pt x="966" y="37"/>
                    </a:cubicBezTo>
                    <a:cubicBezTo>
                      <a:pt x="963" y="37"/>
                      <a:pt x="963" y="37"/>
                      <a:pt x="963" y="37"/>
                    </a:cubicBezTo>
                    <a:cubicBezTo>
                      <a:pt x="959" y="42"/>
                      <a:pt x="959" y="42"/>
                      <a:pt x="959" y="42"/>
                    </a:cubicBezTo>
                    <a:cubicBezTo>
                      <a:pt x="953" y="44"/>
                      <a:pt x="953" y="44"/>
                      <a:pt x="953" y="44"/>
                    </a:cubicBezTo>
                    <a:cubicBezTo>
                      <a:pt x="950" y="45"/>
                      <a:pt x="950" y="45"/>
                      <a:pt x="950" y="45"/>
                    </a:cubicBezTo>
                    <a:cubicBezTo>
                      <a:pt x="948" y="44"/>
                      <a:pt x="948" y="44"/>
                      <a:pt x="948" y="44"/>
                    </a:cubicBezTo>
                    <a:cubicBezTo>
                      <a:pt x="946" y="44"/>
                      <a:pt x="946" y="44"/>
                      <a:pt x="946" y="44"/>
                    </a:cubicBezTo>
                    <a:cubicBezTo>
                      <a:pt x="944" y="45"/>
                      <a:pt x="944" y="45"/>
                      <a:pt x="944" y="45"/>
                    </a:cubicBezTo>
                    <a:cubicBezTo>
                      <a:pt x="944" y="50"/>
                      <a:pt x="944" y="50"/>
                      <a:pt x="944" y="50"/>
                    </a:cubicBezTo>
                    <a:cubicBezTo>
                      <a:pt x="947" y="51"/>
                      <a:pt x="947" y="51"/>
                      <a:pt x="947" y="51"/>
                    </a:cubicBezTo>
                    <a:cubicBezTo>
                      <a:pt x="949" y="51"/>
                      <a:pt x="949" y="51"/>
                      <a:pt x="949" y="51"/>
                    </a:cubicBezTo>
                    <a:cubicBezTo>
                      <a:pt x="951" y="57"/>
                      <a:pt x="951" y="57"/>
                      <a:pt x="951" y="57"/>
                    </a:cubicBezTo>
                    <a:cubicBezTo>
                      <a:pt x="951" y="65"/>
                      <a:pt x="951" y="65"/>
                      <a:pt x="951" y="65"/>
                    </a:cubicBezTo>
                    <a:cubicBezTo>
                      <a:pt x="949" y="71"/>
                      <a:pt x="949" y="71"/>
                      <a:pt x="949" y="71"/>
                    </a:cubicBezTo>
                    <a:cubicBezTo>
                      <a:pt x="944" y="71"/>
                      <a:pt x="944" y="71"/>
                      <a:pt x="944" y="71"/>
                    </a:cubicBezTo>
                    <a:cubicBezTo>
                      <a:pt x="939" y="76"/>
                      <a:pt x="939" y="76"/>
                      <a:pt x="939" y="76"/>
                    </a:cubicBezTo>
                    <a:cubicBezTo>
                      <a:pt x="932" y="78"/>
                      <a:pt x="932" y="78"/>
                      <a:pt x="932" y="78"/>
                    </a:cubicBezTo>
                    <a:cubicBezTo>
                      <a:pt x="930" y="77"/>
                      <a:pt x="930" y="77"/>
                      <a:pt x="930" y="77"/>
                    </a:cubicBezTo>
                    <a:cubicBezTo>
                      <a:pt x="933" y="74"/>
                      <a:pt x="933" y="74"/>
                      <a:pt x="933" y="74"/>
                    </a:cubicBezTo>
                    <a:cubicBezTo>
                      <a:pt x="936" y="73"/>
                      <a:pt x="936" y="73"/>
                      <a:pt x="936" y="73"/>
                    </a:cubicBezTo>
                    <a:cubicBezTo>
                      <a:pt x="936" y="68"/>
                      <a:pt x="936" y="68"/>
                      <a:pt x="936" y="68"/>
                    </a:cubicBezTo>
                    <a:cubicBezTo>
                      <a:pt x="932" y="59"/>
                      <a:pt x="932" y="59"/>
                      <a:pt x="932" y="59"/>
                    </a:cubicBezTo>
                    <a:cubicBezTo>
                      <a:pt x="934" y="53"/>
                      <a:pt x="934" y="53"/>
                      <a:pt x="934" y="53"/>
                    </a:cubicBezTo>
                    <a:cubicBezTo>
                      <a:pt x="934" y="49"/>
                      <a:pt x="934" y="49"/>
                      <a:pt x="934" y="49"/>
                    </a:cubicBezTo>
                    <a:cubicBezTo>
                      <a:pt x="936" y="46"/>
                      <a:pt x="936" y="46"/>
                      <a:pt x="936" y="46"/>
                    </a:cubicBezTo>
                    <a:cubicBezTo>
                      <a:pt x="933" y="40"/>
                      <a:pt x="933" y="40"/>
                      <a:pt x="933" y="40"/>
                    </a:cubicBezTo>
                    <a:cubicBezTo>
                      <a:pt x="933" y="35"/>
                      <a:pt x="933" y="35"/>
                      <a:pt x="933" y="35"/>
                    </a:cubicBezTo>
                    <a:cubicBezTo>
                      <a:pt x="929" y="30"/>
                      <a:pt x="929" y="30"/>
                      <a:pt x="929" y="30"/>
                    </a:cubicBezTo>
                    <a:cubicBezTo>
                      <a:pt x="926" y="32"/>
                      <a:pt x="926" y="32"/>
                      <a:pt x="926" y="32"/>
                    </a:cubicBezTo>
                    <a:cubicBezTo>
                      <a:pt x="923" y="30"/>
                      <a:pt x="923" y="30"/>
                      <a:pt x="923" y="30"/>
                    </a:cubicBezTo>
                    <a:cubicBezTo>
                      <a:pt x="921" y="30"/>
                      <a:pt x="921" y="30"/>
                      <a:pt x="921" y="30"/>
                    </a:cubicBezTo>
                    <a:cubicBezTo>
                      <a:pt x="920" y="35"/>
                      <a:pt x="920" y="35"/>
                      <a:pt x="920" y="35"/>
                    </a:cubicBezTo>
                    <a:cubicBezTo>
                      <a:pt x="916" y="35"/>
                      <a:pt x="916" y="35"/>
                      <a:pt x="916" y="35"/>
                    </a:cubicBezTo>
                    <a:cubicBezTo>
                      <a:pt x="914" y="33"/>
                      <a:pt x="914" y="33"/>
                      <a:pt x="914" y="33"/>
                    </a:cubicBezTo>
                    <a:cubicBezTo>
                      <a:pt x="910" y="36"/>
                      <a:pt x="910" y="36"/>
                      <a:pt x="910" y="36"/>
                    </a:cubicBezTo>
                    <a:cubicBezTo>
                      <a:pt x="907" y="42"/>
                      <a:pt x="907" y="42"/>
                      <a:pt x="907" y="42"/>
                    </a:cubicBezTo>
                    <a:cubicBezTo>
                      <a:pt x="904" y="42"/>
                      <a:pt x="904" y="42"/>
                      <a:pt x="904" y="42"/>
                    </a:cubicBezTo>
                    <a:cubicBezTo>
                      <a:pt x="904" y="38"/>
                      <a:pt x="904" y="38"/>
                      <a:pt x="904" y="38"/>
                    </a:cubicBezTo>
                    <a:cubicBezTo>
                      <a:pt x="906" y="34"/>
                      <a:pt x="906" y="34"/>
                      <a:pt x="906" y="34"/>
                    </a:cubicBezTo>
                    <a:cubicBezTo>
                      <a:pt x="906" y="31"/>
                      <a:pt x="906" y="31"/>
                      <a:pt x="906" y="31"/>
                    </a:cubicBezTo>
                    <a:cubicBezTo>
                      <a:pt x="903" y="30"/>
                      <a:pt x="903" y="30"/>
                      <a:pt x="903" y="30"/>
                    </a:cubicBezTo>
                    <a:cubicBezTo>
                      <a:pt x="897" y="41"/>
                      <a:pt x="897" y="41"/>
                      <a:pt x="897" y="41"/>
                    </a:cubicBezTo>
                    <a:cubicBezTo>
                      <a:pt x="889" y="45"/>
                      <a:pt x="889" y="45"/>
                      <a:pt x="889" y="45"/>
                    </a:cubicBezTo>
                    <a:cubicBezTo>
                      <a:pt x="886" y="44"/>
                      <a:pt x="886" y="44"/>
                      <a:pt x="886" y="44"/>
                    </a:cubicBezTo>
                    <a:cubicBezTo>
                      <a:pt x="889" y="38"/>
                      <a:pt x="889" y="38"/>
                      <a:pt x="889" y="38"/>
                    </a:cubicBezTo>
                    <a:cubicBezTo>
                      <a:pt x="893" y="37"/>
                      <a:pt x="893" y="37"/>
                      <a:pt x="893" y="37"/>
                    </a:cubicBezTo>
                    <a:cubicBezTo>
                      <a:pt x="897" y="30"/>
                      <a:pt x="897" y="30"/>
                      <a:pt x="897" y="30"/>
                    </a:cubicBezTo>
                    <a:cubicBezTo>
                      <a:pt x="896" y="25"/>
                      <a:pt x="896" y="25"/>
                      <a:pt x="896" y="25"/>
                    </a:cubicBezTo>
                    <a:cubicBezTo>
                      <a:pt x="898" y="21"/>
                      <a:pt x="898" y="21"/>
                      <a:pt x="898" y="21"/>
                    </a:cubicBezTo>
                    <a:cubicBezTo>
                      <a:pt x="898" y="19"/>
                      <a:pt x="898" y="19"/>
                      <a:pt x="898" y="19"/>
                    </a:cubicBezTo>
                    <a:cubicBezTo>
                      <a:pt x="901" y="17"/>
                      <a:pt x="901" y="17"/>
                      <a:pt x="901" y="17"/>
                    </a:cubicBezTo>
                    <a:cubicBezTo>
                      <a:pt x="901" y="15"/>
                      <a:pt x="901" y="15"/>
                      <a:pt x="901" y="15"/>
                    </a:cubicBezTo>
                    <a:cubicBezTo>
                      <a:pt x="895" y="13"/>
                      <a:pt x="895" y="13"/>
                      <a:pt x="895" y="13"/>
                    </a:cubicBezTo>
                    <a:cubicBezTo>
                      <a:pt x="894" y="11"/>
                      <a:pt x="894" y="11"/>
                      <a:pt x="894" y="11"/>
                    </a:cubicBezTo>
                    <a:cubicBezTo>
                      <a:pt x="894" y="5"/>
                      <a:pt x="894" y="5"/>
                      <a:pt x="894" y="5"/>
                    </a:cubicBezTo>
                    <a:cubicBezTo>
                      <a:pt x="892" y="4"/>
                      <a:pt x="892" y="4"/>
                      <a:pt x="892" y="4"/>
                    </a:cubicBezTo>
                    <a:cubicBezTo>
                      <a:pt x="887" y="9"/>
                      <a:pt x="887" y="9"/>
                      <a:pt x="887" y="9"/>
                    </a:cubicBezTo>
                    <a:cubicBezTo>
                      <a:pt x="882" y="8"/>
                      <a:pt x="882" y="8"/>
                      <a:pt x="882" y="8"/>
                    </a:cubicBezTo>
                    <a:cubicBezTo>
                      <a:pt x="880" y="2"/>
                      <a:pt x="880" y="2"/>
                      <a:pt x="880" y="2"/>
                    </a:cubicBezTo>
                    <a:cubicBezTo>
                      <a:pt x="877" y="2"/>
                      <a:pt x="877" y="2"/>
                      <a:pt x="877" y="2"/>
                    </a:cubicBezTo>
                    <a:cubicBezTo>
                      <a:pt x="874" y="6"/>
                      <a:pt x="874" y="6"/>
                      <a:pt x="874" y="6"/>
                    </a:cubicBezTo>
                    <a:cubicBezTo>
                      <a:pt x="869" y="0"/>
                      <a:pt x="869" y="0"/>
                      <a:pt x="869" y="0"/>
                    </a:cubicBezTo>
                    <a:cubicBezTo>
                      <a:pt x="867" y="0"/>
                      <a:pt x="867" y="0"/>
                      <a:pt x="867" y="0"/>
                    </a:cubicBezTo>
                    <a:cubicBezTo>
                      <a:pt x="862" y="5"/>
                      <a:pt x="862" y="5"/>
                      <a:pt x="862" y="5"/>
                    </a:cubicBezTo>
                    <a:cubicBezTo>
                      <a:pt x="861" y="9"/>
                      <a:pt x="861" y="9"/>
                      <a:pt x="861" y="9"/>
                    </a:cubicBezTo>
                    <a:cubicBezTo>
                      <a:pt x="858" y="10"/>
                      <a:pt x="858" y="10"/>
                      <a:pt x="858" y="10"/>
                    </a:cubicBezTo>
                    <a:cubicBezTo>
                      <a:pt x="860" y="15"/>
                      <a:pt x="860" y="15"/>
                      <a:pt x="860" y="15"/>
                    </a:cubicBezTo>
                    <a:cubicBezTo>
                      <a:pt x="856" y="19"/>
                      <a:pt x="856" y="19"/>
                      <a:pt x="856" y="19"/>
                    </a:cubicBezTo>
                    <a:cubicBezTo>
                      <a:pt x="856" y="26"/>
                      <a:pt x="856" y="26"/>
                      <a:pt x="856" y="26"/>
                    </a:cubicBezTo>
                    <a:cubicBezTo>
                      <a:pt x="857" y="31"/>
                      <a:pt x="857" y="31"/>
                      <a:pt x="857" y="31"/>
                    </a:cubicBezTo>
                    <a:cubicBezTo>
                      <a:pt x="853" y="37"/>
                      <a:pt x="853" y="37"/>
                      <a:pt x="853" y="37"/>
                    </a:cubicBezTo>
                    <a:cubicBezTo>
                      <a:pt x="853" y="57"/>
                      <a:pt x="853" y="57"/>
                      <a:pt x="853" y="57"/>
                    </a:cubicBezTo>
                    <a:cubicBezTo>
                      <a:pt x="857" y="62"/>
                      <a:pt x="857" y="62"/>
                      <a:pt x="857" y="62"/>
                    </a:cubicBezTo>
                    <a:cubicBezTo>
                      <a:pt x="857" y="67"/>
                      <a:pt x="857" y="67"/>
                      <a:pt x="857" y="67"/>
                    </a:cubicBezTo>
                    <a:cubicBezTo>
                      <a:pt x="854" y="67"/>
                      <a:pt x="854" y="67"/>
                      <a:pt x="854" y="67"/>
                    </a:cubicBezTo>
                    <a:cubicBezTo>
                      <a:pt x="854" y="72"/>
                      <a:pt x="854" y="72"/>
                      <a:pt x="854" y="72"/>
                    </a:cubicBezTo>
                    <a:cubicBezTo>
                      <a:pt x="858" y="77"/>
                      <a:pt x="858" y="77"/>
                      <a:pt x="858" y="77"/>
                    </a:cubicBezTo>
                    <a:cubicBezTo>
                      <a:pt x="861" y="77"/>
                      <a:pt x="861" y="77"/>
                      <a:pt x="861" y="77"/>
                    </a:cubicBezTo>
                    <a:cubicBezTo>
                      <a:pt x="865" y="84"/>
                      <a:pt x="865" y="84"/>
                      <a:pt x="865" y="84"/>
                    </a:cubicBezTo>
                    <a:cubicBezTo>
                      <a:pt x="870" y="85"/>
                      <a:pt x="870" y="85"/>
                      <a:pt x="870" y="85"/>
                    </a:cubicBezTo>
                    <a:cubicBezTo>
                      <a:pt x="865" y="89"/>
                      <a:pt x="865" y="89"/>
                      <a:pt x="865" y="89"/>
                    </a:cubicBezTo>
                    <a:cubicBezTo>
                      <a:pt x="867" y="94"/>
                      <a:pt x="867" y="94"/>
                      <a:pt x="867" y="94"/>
                    </a:cubicBezTo>
                    <a:cubicBezTo>
                      <a:pt x="867" y="98"/>
                      <a:pt x="867" y="98"/>
                      <a:pt x="867" y="98"/>
                    </a:cubicBezTo>
                    <a:cubicBezTo>
                      <a:pt x="873" y="98"/>
                      <a:pt x="873" y="98"/>
                      <a:pt x="873" y="98"/>
                    </a:cubicBezTo>
                    <a:cubicBezTo>
                      <a:pt x="878" y="96"/>
                      <a:pt x="878" y="96"/>
                      <a:pt x="878" y="96"/>
                    </a:cubicBezTo>
                    <a:cubicBezTo>
                      <a:pt x="884" y="99"/>
                      <a:pt x="884" y="99"/>
                      <a:pt x="884" y="99"/>
                    </a:cubicBezTo>
                    <a:cubicBezTo>
                      <a:pt x="889" y="99"/>
                      <a:pt x="889" y="99"/>
                      <a:pt x="889" y="99"/>
                    </a:cubicBezTo>
                    <a:cubicBezTo>
                      <a:pt x="891" y="102"/>
                      <a:pt x="891" y="102"/>
                      <a:pt x="891" y="102"/>
                    </a:cubicBezTo>
                    <a:cubicBezTo>
                      <a:pt x="888" y="105"/>
                      <a:pt x="888" y="105"/>
                      <a:pt x="888" y="105"/>
                    </a:cubicBezTo>
                    <a:cubicBezTo>
                      <a:pt x="885" y="104"/>
                      <a:pt x="885" y="104"/>
                      <a:pt x="885" y="104"/>
                    </a:cubicBezTo>
                    <a:cubicBezTo>
                      <a:pt x="882" y="104"/>
                      <a:pt x="882" y="104"/>
                      <a:pt x="882" y="104"/>
                    </a:cubicBezTo>
                    <a:cubicBezTo>
                      <a:pt x="877" y="102"/>
                      <a:pt x="877" y="102"/>
                      <a:pt x="877" y="102"/>
                    </a:cubicBezTo>
                    <a:cubicBezTo>
                      <a:pt x="869" y="106"/>
                      <a:pt x="869" y="106"/>
                      <a:pt x="869" y="106"/>
                    </a:cubicBezTo>
                    <a:cubicBezTo>
                      <a:pt x="867" y="104"/>
                      <a:pt x="867" y="104"/>
                      <a:pt x="867" y="104"/>
                    </a:cubicBezTo>
                    <a:cubicBezTo>
                      <a:pt x="863" y="106"/>
                      <a:pt x="863" y="106"/>
                      <a:pt x="863" y="106"/>
                    </a:cubicBezTo>
                    <a:cubicBezTo>
                      <a:pt x="859" y="105"/>
                      <a:pt x="859" y="105"/>
                      <a:pt x="859" y="105"/>
                    </a:cubicBezTo>
                    <a:cubicBezTo>
                      <a:pt x="856" y="105"/>
                      <a:pt x="856" y="105"/>
                      <a:pt x="856" y="105"/>
                    </a:cubicBezTo>
                    <a:cubicBezTo>
                      <a:pt x="854" y="108"/>
                      <a:pt x="854" y="108"/>
                      <a:pt x="854" y="108"/>
                    </a:cubicBezTo>
                    <a:cubicBezTo>
                      <a:pt x="846" y="108"/>
                      <a:pt x="846" y="108"/>
                      <a:pt x="846" y="108"/>
                    </a:cubicBezTo>
                    <a:cubicBezTo>
                      <a:pt x="844" y="111"/>
                      <a:pt x="844" y="111"/>
                      <a:pt x="844" y="111"/>
                    </a:cubicBezTo>
                    <a:cubicBezTo>
                      <a:pt x="844" y="113"/>
                      <a:pt x="844" y="113"/>
                      <a:pt x="844" y="113"/>
                    </a:cubicBezTo>
                    <a:cubicBezTo>
                      <a:pt x="848" y="115"/>
                      <a:pt x="848" y="115"/>
                      <a:pt x="848" y="115"/>
                    </a:cubicBezTo>
                    <a:cubicBezTo>
                      <a:pt x="849" y="118"/>
                      <a:pt x="849" y="118"/>
                      <a:pt x="849" y="118"/>
                    </a:cubicBezTo>
                    <a:cubicBezTo>
                      <a:pt x="853" y="117"/>
                      <a:pt x="853" y="117"/>
                      <a:pt x="853" y="117"/>
                    </a:cubicBezTo>
                    <a:cubicBezTo>
                      <a:pt x="855" y="119"/>
                      <a:pt x="855" y="119"/>
                      <a:pt x="855" y="119"/>
                    </a:cubicBezTo>
                    <a:cubicBezTo>
                      <a:pt x="859" y="116"/>
                      <a:pt x="859" y="116"/>
                      <a:pt x="859" y="116"/>
                    </a:cubicBezTo>
                    <a:cubicBezTo>
                      <a:pt x="863" y="122"/>
                      <a:pt x="863" y="122"/>
                      <a:pt x="863" y="122"/>
                    </a:cubicBezTo>
                    <a:cubicBezTo>
                      <a:pt x="867" y="125"/>
                      <a:pt x="867" y="125"/>
                      <a:pt x="867" y="125"/>
                    </a:cubicBezTo>
                    <a:cubicBezTo>
                      <a:pt x="871" y="134"/>
                      <a:pt x="871" y="134"/>
                      <a:pt x="871" y="134"/>
                    </a:cubicBezTo>
                    <a:cubicBezTo>
                      <a:pt x="868" y="143"/>
                      <a:pt x="868" y="143"/>
                      <a:pt x="868" y="143"/>
                    </a:cubicBezTo>
                    <a:cubicBezTo>
                      <a:pt x="863" y="146"/>
                      <a:pt x="863" y="146"/>
                      <a:pt x="863" y="146"/>
                    </a:cubicBezTo>
                    <a:cubicBezTo>
                      <a:pt x="866" y="136"/>
                      <a:pt x="866" y="136"/>
                      <a:pt x="866" y="136"/>
                    </a:cubicBezTo>
                    <a:cubicBezTo>
                      <a:pt x="864" y="134"/>
                      <a:pt x="864" y="134"/>
                      <a:pt x="864" y="134"/>
                    </a:cubicBezTo>
                    <a:cubicBezTo>
                      <a:pt x="864" y="127"/>
                      <a:pt x="864" y="127"/>
                      <a:pt x="864" y="127"/>
                    </a:cubicBezTo>
                    <a:cubicBezTo>
                      <a:pt x="858" y="127"/>
                      <a:pt x="858" y="127"/>
                      <a:pt x="858" y="127"/>
                    </a:cubicBezTo>
                    <a:cubicBezTo>
                      <a:pt x="857" y="126"/>
                      <a:pt x="857" y="126"/>
                      <a:pt x="857" y="126"/>
                    </a:cubicBezTo>
                    <a:cubicBezTo>
                      <a:pt x="857" y="123"/>
                      <a:pt x="857" y="123"/>
                      <a:pt x="857" y="123"/>
                    </a:cubicBezTo>
                    <a:cubicBezTo>
                      <a:pt x="855" y="122"/>
                      <a:pt x="855" y="122"/>
                      <a:pt x="855" y="122"/>
                    </a:cubicBezTo>
                    <a:cubicBezTo>
                      <a:pt x="851" y="124"/>
                      <a:pt x="851" y="124"/>
                      <a:pt x="851" y="124"/>
                    </a:cubicBezTo>
                    <a:cubicBezTo>
                      <a:pt x="846" y="125"/>
                      <a:pt x="846" y="125"/>
                      <a:pt x="846" y="125"/>
                    </a:cubicBezTo>
                    <a:cubicBezTo>
                      <a:pt x="842" y="130"/>
                      <a:pt x="842" y="130"/>
                      <a:pt x="842" y="130"/>
                    </a:cubicBezTo>
                    <a:cubicBezTo>
                      <a:pt x="846" y="131"/>
                      <a:pt x="846" y="131"/>
                      <a:pt x="846" y="131"/>
                    </a:cubicBezTo>
                    <a:cubicBezTo>
                      <a:pt x="844" y="134"/>
                      <a:pt x="844" y="134"/>
                      <a:pt x="844" y="134"/>
                    </a:cubicBezTo>
                    <a:cubicBezTo>
                      <a:pt x="840" y="134"/>
                      <a:pt x="840" y="134"/>
                      <a:pt x="840" y="134"/>
                    </a:cubicBezTo>
                    <a:cubicBezTo>
                      <a:pt x="843" y="137"/>
                      <a:pt x="843" y="137"/>
                      <a:pt x="843" y="137"/>
                    </a:cubicBezTo>
                    <a:cubicBezTo>
                      <a:pt x="842" y="140"/>
                      <a:pt x="842" y="140"/>
                      <a:pt x="842" y="140"/>
                    </a:cubicBezTo>
                    <a:cubicBezTo>
                      <a:pt x="836" y="145"/>
                      <a:pt x="836" y="145"/>
                      <a:pt x="836" y="145"/>
                    </a:cubicBezTo>
                    <a:cubicBezTo>
                      <a:pt x="836" y="140"/>
                      <a:pt x="836" y="140"/>
                      <a:pt x="836" y="140"/>
                    </a:cubicBezTo>
                    <a:cubicBezTo>
                      <a:pt x="834" y="140"/>
                      <a:pt x="834" y="140"/>
                      <a:pt x="834" y="140"/>
                    </a:cubicBezTo>
                    <a:cubicBezTo>
                      <a:pt x="832" y="142"/>
                      <a:pt x="832" y="142"/>
                      <a:pt x="832" y="142"/>
                    </a:cubicBezTo>
                    <a:cubicBezTo>
                      <a:pt x="833" y="147"/>
                      <a:pt x="833" y="147"/>
                      <a:pt x="833" y="147"/>
                    </a:cubicBezTo>
                    <a:cubicBezTo>
                      <a:pt x="832" y="152"/>
                      <a:pt x="832" y="152"/>
                      <a:pt x="832" y="152"/>
                    </a:cubicBezTo>
                    <a:cubicBezTo>
                      <a:pt x="829" y="152"/>
                      <a:pt x="829" y="152"/>
                      <a:pt x="829" y="152"/>
                    </a:cubicBezTo>
                    <a:cubicBezTo>
                      <a:pt x="828" y="145"/>
                      <a:pt x="828" y="145"/>
                      <a:pt x="828" y="145"/>
                    </a:cubicBezTo>
                    <a:cubicBezTo>
                      <a:pt x="825" y="141"/>
                      <a:pt x="825" y="141"/>
                      <a:pt x="825" y="141"/>
                    </a:cubicBezTo>
                    <a:cubicBezTo>
                      <a:pt x="824" y="142"/>
                      <a:pt x="824" y="142"/>
                      <a:pt x="824" y="142"/>
                    </a:cubicBezTo>
                    <a:cubicBezTo>
                      <a:pt x="825" y="147"/>
                      <a:pt x="825" y="147"/>
                      <a:pt x="825" y="147"/>
                    </a:cubicBezTo>
                    <a:cubicBezTo>
                      <a:pt x="822" y="153"/>
                      <a:pt x="822" y="153"/>
                      <a:pt x="822" y="153"/>
                    </a:cubicBezTo>
                    <a:cubicBezTo>
                      <a:pt x="820" y="160"/>
                      <a:pt x="820" y="160"/>
                      <a:pt x="820" y="160"/>
                    </a:cubicBezTo>
                    <a:cubicBezTo>
                      <a:pt x="817" y="156"/>
                      <a:pt x="817" y="156"/>
                      <a:pt x="817" y="156"/>
                    </a:cubicBezTo>
                    <a:cubicBezTo>
                      <a:pt x="817" y="154"/>
                      <a:pt x="817" y="154"/>
                      <a:pt x="817" y="154"/>
                    </a:cubicBezTo>
                    <a:cubicBezTo>
                      <a:pt x="820" y="143"/>
                      <a:pt x="820" y="143"/>
                      <a:pt x="820" y="143"/>
                    </a:cubicBezTo>
                    <a:cubicBezTo>
                      <a:pt x="819" y="141"/>
                      <a:pt x="819" y="141"/>
                      <a:pt x="819" y="141"/>
                    </a:cubicBezTo>
                    <a:cubicBezTo>
                      <a:pt x="816" y="142"/>
                      <a:pt x="813" y="142"/>
                      <a:pt x="810" y="141"/>
                    </a:cubicBezTo>
                    <a:cubicBezTo>
                      <a:pt x="805" y="143"/>
                      <a:pt x="805" y="143"/>
                      <a:pt x="805" y="143"/>
                    </a:cubicBezTo>
                    <a:cubicBezTo>
                      <a:pt x="801" y="142"/>
                      <a:pt x="801" y="142"/>
                      <a:pt x="801" y="142"/>
                    </a:cubicBezTo>
                    <a:cubicBezTo>
                      <a:pt x="796" y="146"/>
                      <a:pt x="796" y="146"/>
                      <a:pt x="796" y="146"/>
                    </a:cubicBezTo>
                    <a:cubicBezTo>
                      <a:pt x="793" y="145"/>
                      <a:pt x="793" y="145"/>
                      <a:pt x="793" y="145"/>
                    </a:cubicBezTo>
                    <a:cubicBezTo>
                      <a:pt x="790" y="143"/>
                      <a:pt x="790" y="143"/>
                      <a:pt x="790" y="143"/>
                    </a:cubicBezTo>
                    <a:cubicBezTo>
                      <a:pt x="785" y="144"/>
                      <a:pt x="785" y="144"/>
                      <a:pt x="785" y="144"/>
                    </a:cubicBezTo>
                    <a:cubicBezTo>
                      <a:pt x="789" y="148"/>
                      <a:pt x="789" y="148"/>
                      <a:pt x="789" y="148"/>
                    </a:cubicBezTo>
                    <a:cubicBezTo>
                      <a:pt x="787" y="152"/>
                      <a:pt x="787" y="152"/>
                      <a:pt x="787" y="152"/>
                    </a:cubicBezTo>
                    <a:cubicBezTo>
                      <a:pt x="785" y="151"/>
                      <a:pt x="785" y="151"/>
                      <a:pt x="785" y="151"/>
                    </a:cubicBezTo>
                    <a:cubicBezTo>
                      <a:pt x="785" y="149"/>
                      <a:pt x="785" y="149"/>
                      <a:pt x="785" y="149"/>
                    </a:cubicBezTo>
                    <a:cubicBezTo>
                      <a:pt x="783" y="148"/>
                      <a:pt x="783" y="148"/>
                      <a:pt x="783" y="148"/>
                    </a:cubicBezTo>
                    <a:cubicBezTo>
                      <a:pt x="782" y="152"/>
                      <a:pt x="782" y="152"/>
                      <a:pt x="782" y="152"/>
                    </a:cubicBezTo>
                    <a:cubicBezTo>
                      <a:pt x="780" y="154"/>
                      <a:pt x="780" y="154"/>
                      <a:pt x="780" y="154"/>
                    </a:cubicBezTo>
                    <a:cubicBezTo>
                      <a:pt x="780" y="163"/>
                      <a:pt x="780" y="163"/>
                      <a:pt x="780" y="163"/>
                    </a:cubicBezTo>
                    <a:cubicBezTo>
                      <a:pt x="782" y="166"/>
                      <a:pt x="782" y="166"/>
                      <a:pt x="782" y="166"/>
                    </a:cubicBezTo>
                    <a:cubicBezTo>
                      <a:pt x="786" y="161"/>
                      <a:pt x="786" y="161"/>
                      <a:pt x="786" y="161"/>
                    </a:cubicBezTo>
                    <a:cubicBezTo>
                      <a:pt x="788" y="163"/>
                      <a:pt x="788" y="163"/>
                      <a:pt x="788" y="163"/>
                    </a:cubicBezTo>
                    <a:cubicBezTo>
                      <a:pt x="794" y="159"/>
                      <a:pt x="794" y="159"/>
                      <a:pt x="794" y="159"/>
                    </a:cubicBezTo>
                    <a:cubicBezTo>
                      <a:pt x="797" y="160"/>
                      <a:pt x="797" y="160"/>
                      <a:pt x="797" y="160"/>
                    </a:cubicBezTo>
                    <a:cubicBezTo>
                      <a:pt x="796" y="164"/>
                      <a:pt x="796" y="164"/>
                      <a:pt x="796" y="164"/>
                    </a:cubicBezTo>
                    <a:cubicBezTo>
                      <a:pt x="786" y="169"/>
                      <a:pt x="786" y="169"/>
                      <a:pt x="786" y="169"/>
                    </a:cubicBezTo>
                    <a:cubicBezTo>
                      <a:pt x="784" y="174"/>
                      <a:pt x="784" y="174"/>
                      <a:pt x="784" y="174"/>
                    </a:cubicBezTo>
                    <a:cubicBezTo>
                      <a:pt x="779" y="177"/>
                      <a:pt x="779" y="177"/>
                      <a:pt x="779" y="177"/>
                    </a:cubicBezTo>
                    <a:cubicBezTo>
                      <a:pt x="771" y="178"/>
                      <a:pt x="771" y="178"/>
                      <a:pt x="771" y="178"/>
                    </a:cubicBezTo>
                    <a:cubicBezTo>
                      <a:pt x="771" y="182"/>
                      <a:pt x="771" y="182"/>
                      <a:pt x="771" y="182"/>
                    </a:cubicBezTo>
                    <a:cubicBezTo>
                      <a:pt x="772" y="184"/>
                      <a:pt x="772" y="184"/>
                      <a:pt x="772" y="184"/>
                    </a:cubicBezTo>
                    <a:cubicBezTo>
                      <a:pt x="766" y="186"/>
                      <a:pt x="766" y="186"/>
                      <a:pt x="766" y="186"/>
                    </a:cubicBezTo>
                    <a:cubicBezTo>
                      <a:pt x="763" y="184"/>
                      <a:pt x="763" y="184"/>
                      <a:pt x="763" y="184"/>
                    </a:cubicBezTo>
                    <a:cubicBezTo>
                      <a:pt x="761" y="185"/>
                      <a:pt x="761" y="185"/>
                      <a:pt x="761" y="185"/>
                    </a:cubicBezTo>
                    <a:cubicBezTo>
                      <a:pt x="760" y="189"/>
                      <a:pt x="760" y="189"/>
                      <a:pt x="760" y="189"/>
                    </a:cubicBezTo>
                    <a:cubicBezTo>
                      <a:pt x="758" y="190"/>
                      <a:pt x="758" y="190"/>
                      <a:pt x="758" y="190"/>
                    </a:cubicBezTo>
                    <a:cubicBezTo>
                      <a:pt x="753" y="192"/>
                      <a:pt x="753" y="192"/>
                      <a:pt x="753" y="192"/>
                    </a:cubicBezTo>
                    <a:cubicBezTo>
                      <a:pt x="752" y="194"/>
                      <a:pt x="752" y="194"/>
                      <a:pt x="752" y="194"/>
                    </a:cubicBezTo>
                    <a:cubicBezTo>
                      <a:pt x="754" y="198"/>
                      <a:pt x="754" y="198"/>
                      <a:pt x="754" y="198"/>
                    </a:cubicBezTo>
                    <a:cubicBezTo>
                      <a:pt x="752" y="198"/>
                      <a:pt x="752" y="198"/>
                      <a:pt x="752" y="198"/>
                    </a:cubicBezTo>
                    <a:cubicBezTo>
                      <a:pt x="751" y="202"/>
                      <a:pt x="751" y="202"/>
                      <a:pt x="751" y="202"/>
                    </a:cubicBezTo>
                    <a:cubicBezTo>
                      <a:pt x="749" y="203"/>
                      <a:pt x="749" y="203"/>
                      <a:pt x="749" y="203"/>
                    </a:cubicBezTo>
                    <a:cubicBezTo>
                      <a:pt x="748" y="200"/>
                      <a:pt x="748" y="200"/>
                      <a:pt x="748" y="200"/>
                    </a:cubicBezTo>
                    <a:cubicBezTo>
                      <a:pt x="746" y="200"/>
                      <a:pt x="746" y="200"/>
                      <a:pt x="746" y="200"/>
                    </a:cubicBezTo>
                    <a:cubicBezTo>
                      <a:pt x="743" y="206"/>
                      <a:pt x="743" y="206"/>
                      <a:pt x="743" y="206"/>
                    </a:cubicBezTo>
                    <a:cubicBezTo>
                      <a:pt x="743" y="209"/>
                      <a:pt x="743" y="209"/>
                      <a:pt x="743" y="209"/>
                    </a:cubicBezTo>
                    <a:cubicBezTo>
                      <a:pt x="742" y="210"/>
                      <a:pt x="742" y="210"/>
                      <a:pt x="742" y="210"/>
                    </a:cubicBezTo>
                    <a:cubicBezTo>
                      <a:pt x="742" y="214"/>
                      <a:pt x="742" y="214"/>
                      <a:pt x="742" y="214"/>
                    </a:cubicBezTo>
                    <a:cubicBezTo>
                      <a:pt x="739" y="219"/>
                      <a:pt x="739" y="219"/>
                      <a:pt x="739" y="219"/>
                    </a:cubicBezTo>
                    <a:cubicBezTo>
                      <a:pt x="739" y="223"/>
                      <a:pt x="739" y="223"/>
                      <a:pt x="739" y="223"/>
                    </a:cubicBezTo>
                    <a:cubicBezTo>
                      <a:pt x="735" y="225"/>
                      <a:pt x="735" y="225"/>
                      <a:pt x="735" y="225"/>
                    </a:cubicBezTo>
                    <a:cubicBezTo>
                      <a:pt x="729" y="225"/>
                      <a:pt x="729" y="225"/>
                      <a:pt x="729" y="225"/>
                    </a:cubicBezTo>
                    <a:cubicBezTo>
                      <a:pt x="729" y="226"/>
                      <a:pt x="730" y="227"/>
                      <a:pt x="730" y="228"/>
                    </a:cubicBezTo>
                    <a:cubicBezTo>
                      <a:pt x="730" y="229"/>
                      <a:pt x="730" y="230"/>
                      <a:pt x="730" y="231"/>
                    </a:cubicBezTo>
                    <a:cubicBezTo>
                      <a:pt x="738" y="233"/>
                      <a:pt x="738" y="233"/>
                      <a:pt x="738" y="233"/>
                    </a:cubicBezTo>
                    <a:cubicBezTo>
                      <a:pt x="736" y="236"/>
                      <a:pt x="736" y="236"/>
                      <a:pt x="736" y="236"/>
                    </a:cubicBezTo>
                    <a:cubicBezTo>
                      <a:pt x="732" y="235"/>
                      <a:pt x="732" y="235"/>
                      <a:pt x="732" y="235"/>
                    </a:cubicBezTo>
                    <a:cubicBezTo>
                      <a:pt x="732" y="237"/>
                      <a:pt x="732" y="237"/>
                      <a:pt x="732" y="237"/>
                    </a:cubicBezTo>
                    <a:cubicBezTo>
                      <a:pt x="732" y="237"/>
                      <a:pt x="732" y="237"/>
                      <a:pt x="732" y="237"/>
                    </a:cubicBezTo>
                    <a:cubicBezTo>
                      <a:pt x="734" y="239"/>
                      <a:pt x="734" y="239"/>
                      <a:pt x="734" y="239"/>
                    </a:cubicBezTo>
                    <a:cubicBezTo>
                      <a:pt x="733" y="248"/>
                      <a:pt x="733" y="248"/>
                      <a:pt x="733" y="248"/>
                    </a:cubicBezTo>
                    <a:cubicBezTo>
                      <a:pt x="733" y="249"/>
                      <a:pt x="733" y="249"/>
                      <a:pt x="733" y="249"/>
                    </a:cubicBezTo>
                    <a:cubicBezTo>
                      <a:pt x="733" y="254"/>
                      <a:pt x="733" y="258"/>
                      <a:pt x="732" y="263"/>
                    </a:cubicBezTo>
                    <a:cubicBezTo>
                      <a:pt x="733" y="266"/>
                      <a:pt x="733" y="266"/>
                      <a:pt x="733" y="266"/>
                    </a:cubicBezTo>
                    <a:cubicBezTo>
                      <a:pt x="736" y="269"/>
                      <a:pt x="736" y="269"/>
                      <a:pt x="736" y="269"/>
                    </a:cubicBezTo>
                    <a:cubicBezTo>
                      <a:pt x="740" y="268"/>
                      <a:pt x="740" y="268"/>
                      <a:pt x="740" y="268"/>
                    </a:cubicBezTo>
                    <a:cubicBezTo>
                      <a:pt x="742" y="267"/>
                      <a:pt x="742" y="267"/>
                      <a:pt x="742" y="267"/>
                    </a:cubicBezTo>
                    <a:cubicBezTo>
                      <a:pt x="743" y="270"/>
                      <a:pt x="743" y="270"/>
                      <a:pt x="743" y="270"/>
                    </a:cubicBezTo>
                    <a:cubicBezTo>
                      <a:pt x="739" y="272"/>
                      <a:pt x="739" y="272"/>
                      <a:pt x="739" y="272"/>
                    </a:cubicBezTo>
                    <a:cubicBezTo>
                      <a:pt x="738" y="272"/>
                      <a:pt x="738" y="272"/>
                      <a:pt x="738" y="272"/>
                    </a:cubicBezTo>
                    <a:cubicBezTo>
                      <a:pt x="739" y="274"/>
                      <a:pt x="740" y="277"/>
                      <a:pt x="740" y="279"/>
                    </a:cubicBezTo>
                    <a:cubicBezTo>
                      <a:pt x="740" y="279"/>
                      <a:pt x="740" y="279"/>
                      <a:pt x="740" y="279"/>
                    </a:cubicBezTo>
                    <a:cubicBezTo>
                      <a:pt x="742" y="285"/>
                      <a:pt x="742" y="285"/>
                      <a:pt x="742" y="285"/>
                    </a:cubicBezTo>
                    <a:cubicBezTo>
                      <a:pt x="744" y="287"/>
                      <a:pt x="744" y="287"/>
                      <a:pt x="744" y="287"/>
                    </a:cubicBezTo>
                    <a:cubicBezTo>
                      <a:pt x="746" y="285"/>
                      <a:pt x="746" y="285"/>
                      <a:pt x="746" y="285"/>
                    </a:cubicBezTo>
                    <a:cubicBezTo>
                      <a:pt x="752" y="285"/>
                      <a:pt x="752" y="285"/>
                      <a:pt x="752" y="285"/>
                    </a:cubicBezTo>
                    <a:cubicBezTo>
                      <a:pt x="751" y="289"/>
                      <a:pt x="751" y="289"/>
                      <a:pt x="751" y="289"/>
                    </a:cubicBezTo>
                    <a:cubicBezTo>
                      <a:pt x="756" y="293"/>
                      <a:pt x="756" y="293"/>
                      <a:pt x="756" y="293"/>
                    </a:cubicBezTo>
                    <a:cubicBezTo>
                      <a:pt x="760" y="293"/>
                      <a:pt x="760" y="293"/>
                      <a:pt x="760" y="293"/>
                    </a:cubicBezTo>
                    <a:cubicBezTo>
                      <a:pt x="763" y="299"/>
                      <a:pt x="763" y="299"/>
                      <a:pt x="763" y="299"/>
                    </a:cubicBezTo>
                    <a:cubicBezTo>
                      <a:pt x="760" y="307"/>
                      <a:pt x="760" y="307"/>
                      <a:pt x="760" y="307"/>
                    </a:cubicBezTo>
                    <a:cubicBezTo>
                      <a:pt x="753" y="312"/>
                      <a:pt x="753" y="312"/>
                      <a:pt x="753" y="312"/>
                    </a:cubicBezTo>
                    <a:cubicBezTo>
                      <a:pt x="750" y="317"/>
                      <a:pt x="750" y="317"/>
                      <a:pt x="750" y="317"/>
                    </a:cubicBezTo>
                    <a:cubicBezTo>
                      <a:pt x="750" y="320"/>
                      <a:pt x="750" y="320"/>
                      <a:pt x="750" y="320"/>
                    </a:cubicBezTo>
                    <a:cubicBezTo>
                      <a:pt x="757" y="328"/>
                      <a:pt x="757" y="328"/>
                      <a:pt x="757" y="328"/>
                    </a:cubicBezTo>
                    <a:cubicBezTo>
                      <a:pt x="761" y="330"/>
                      <a:pt x="761" y="330"/>
                      <a:pt x="761" y="330"/>
                    </a:cubicBezTo>
                    <a:cubicBezTo>
                      <a:pt x="754" y="330"/>
                      <a:pt x="754" y="330"/>
                      <a:pt x="754" y="330"/>
                    </a:cubicBezTo>
                    <a:cubicBezTo>
                      <a:pt x="746" y="323"/>
                      <a:pt x="746" y="323"/>
                      <a:pt x="746" y="323"/>
                    </a:cubicBezTo>
                    <a:cubicBezTo>
                      <a:pt x="746" y="318"/>
                      <a:pt x="746" y="318"/>
                      <a:pt x="746" y="318"/>
                    </a:cubicBezTo>
                    <a:cubicBezTo>
                      <a:pt x="750" y="309"/>
                      <a:pt x="750" y="309"/>
                      <a:pt x="750" y="309"/>
                    </a:cubicBezTo>
                    <a:cubicBezTo>
                      <a:pt x="752" y="307"/>
                      <a:pt x="752" y="307"/>
                      <a:pt x="752" y="307"/>
                    </a:cubicBezTo>
                    <a:cubicBezTo>
                      <a:pt x="752" y="304"/>
                      <a:pt x="752" y="304"/>
                      <a:pt x="752" y="304"/>
                    </a:cubicBezTo>
                    <a:cubicBezTo>
                      <a:pt x="754" y="299"/>
                      <a:pt x="754" y="299"/>
                      <a:pt x="754" y="299"/>
                    </a:cubicBezTo>
                    <a:cubicBezTo>
                      <a:pt x="753" y="297"/>
                      <a:pt x="753" y="297"/>
                      <a:pt x="753" y="297"/>
                    </a:cubicBezTo>
                    <a:cubicBezTo>
                      <a:pt x="740" y="304"/>
                      <a:pt x="740" y="304"/>
                      <a:pt x="740" y="304"/>
                    </a:cubicBezTo>
                    <a:cubicBezTo>
                      <a:pt x="733" y="306"/>
                      <a:pt x="733" y="306"/>
                      <a:pt x="733" y="306"/>
                    </a:cubicBezTo>
                    <a:cubicBezTo>
                      <a:pt x="732" y="312"/>
                      <a:pt x="732" y="312"/>
                      <a:pt x="732" y="312"/>
                    </a:cubicBezTo>
                    <a:cubicBezTo>
                      <a:pt x="727" y="314"/>
                      <a:pt x="727" y="314"/>
                      <a:pt x="727" y="314"/>
                    </a:cubicBezTo>
                    <a:cubicBezTo>
                      <a:pt x="724" y="312"/>
                      <a:pt x="724" y="312"/>
                      <a:pt x="724" y="312"/>
                    </a:cubicBezTo>
                    <a:cubicBezTo>
                      <a:pt x="719" y="313"/>
                      <a:pt x="719" y="313"/>
                      <a:pt x="719" y="313"/>
                    </a:cubicBezTo>
                    <a:cubicBezTo>
                      <a:pt x="714" y="319"/>
                      <a:pt x="714" y="319"/>
                      <a:pt x="714" y="319"/>
                    </a:cubicBezTo>
                    <a:cubicBezTo>
                      <a:pt x="700" y="325"/>
                      <a:pt x="700" y="325"/>
                      <a:pt x="700" y="325"/>
                    </a:cubicBezTo>
                    <a:cubicBezTo>
                      <a:pt x="690" y="328"/>
                      <a:pt x="690" y="328"/>
                      <a:pt x="690" y="328"/>
                    </a:cubicBezTo>
                    <a:cubicBezTo>
                      <a:pt x="686" y="328"/>
                      <a:pt x="686" y="328"/>
                      <a:pt x="686" y="328"/>
                    </a:cubicBezTo>
                    <a:cubicBezTo>
                      <a:pt x="681" y="333"/>
                      <a:pt x="681" y="333"/>
                      <a:pt x="681" y="333"/>
                    </a:cubicBezTo>
                    <a:cubicBezTo>
                      <a:pt x="676" y="333"/>
                      <a:pt x="676" y="333"/>
                      <a:pt x="676" y="333"/>
                    </a:cubicBezTo>
                    <a:cubicBezTo>
                      <a:pt x="673" y="336"/>
                      <a:pt x="673" y="336"/>
                      <a:pt x="673" y="336"/>
                    </a:cubicBezTo>
                    <a:cubicBezTo>
                      <a:pt x="678" y="340"/>
                      <a:pt x="678" y="340"/>
                      <a:pt x="678" y="340"/>
                    </a:cubicBezTo>
                    <a:cubicBezTo>
                      <a:pt x="677" y="345"/>
                      <a:pt x="677" y="345"/>
                      <a:pt x="677" y="345"/>
                    </a:cubicBezTo>
                    <a:cubicBezTo>
                      <a:pt x="676" y="349"/>
                      <a:pt x="676" y="349"/>
                      <a:pt x="676" y="349"/>
                    </a:cubicBezTo>
                    <a:cubicBezTo>
                      <a:pt x="678" y="352"/>
                      <a:pt x="678" y="352"/>
                      <a:pt x="678" y="352"/>
                    </a:cubicBezTo>
                    <a:cubicBezTo>
                      <a:pt x="681" y="352"/>
                      <a:pt x="681" y="352"/>
                      <a:pt x="681" y="352"/>
                    </a:cubicBezTo>
                    <a:cubicBezTo>
                      <a:pt x="682" y="355"/>
                      <a:pt x="682" y="355"/>
                      <a:pt x="682" y="355"/>
                    </a:cubicBezTo>
                    <a:cubicBezTo>
                      <a:pt x="681" y="358"/>
                      <a:pt x="681" y="358"/>
                      <a:pt x="681" y="358"/>
                    </a:cubicBezTo>
                    <a:cubicBezTo>
                      <a:pt x="687" y="363"/>
                      <a:pt x="687" y="363"/>
                      <a:pt x="687" y="363"/>
                    </a:cubicBezTo>
                    <a:cubicBezTo>
                      <a:pt x="692" y="373"/>
                      <a:pt x="692" y="373"/>
                      <a:pt x="692" y="373"/>
                    </a:cubicBezTo>
                    <a:cubicBezTo>
                      <a:pt x="692" y="381"/>
                      <a:pt x="692" y="381"/>
                      <a:pt x="692" y="381"/>
                    </a:cubicBezTo>
                    <a:cubicBezTo>
                      <a:pt x="693" y="384"/>
                      <a:pt x="693" y="384"/>
                      <a:pt x="693" y="384"/>
                    </a:cubicBezTo>
                    <a:cubicBezTo>
                      <a:pt x="695" y="384"/>
                      <a:pt x="695" y="384"/>
                      <a:pt x="695" y="384"/>
                    </a:cubicBezTo>
                    <a:cubicBezTo>
                      <a:pt x="695" y="390"/>
                      <a:pt x="695" y="390"/>
                      <a:pt x="695" y="390"/>
                    </a:cubicBezTo>
                    <a:cubicBezTo>
                      <a:pt x="701" y="394"/>
                      <a:pt x="701" y="394"/>
                      <a:pt x="701" y="394"/>
                    </a:cubicBezTo>
                    <a:cubicBezTo>
                      <a:pt x="705" y="394"/>
                      <a:pt x="705" y="394"/>
                      <a:pt x="705" y="394"/>
                    </a:cubicBezTo>
                    <a:cubicBezTo>
                      <a:pt x="717" y="394"/>
                      <a:pt x="717" y="394"/>
                      <a:pt x="717" y="394"/>
                    </a:cubicBezTo>
                    <a:cubicBezTo>
                      <a:pt x="722" y="391"/>
                      <a:pt x="722" y="391"/>
                      <a:pt x="722" y="391"/>
                    </a:cubicBezTo>
                    <a:cubicBezTo>
                      <a:pt x="722" y="394"/>
                      <a:pt x="722" y="394"/>
                      <a:pt x="722" y="394"/>
                    </a:cubicBezTo>
                    <a:cubicBezTo>
                      <a:pt x="724" y="398"/>
                      <a:pt x="724" y="398"/>
                      <a:pt x="724" y="398"/>
                    </a:cubicBezTo>
                    <a:cubicBezTo>
                      <a:pt x="723" y="404"/>
                      <a:pt x="723" y="404"/>
                      <a:pt x="723" y="404"/>
                    </a:cubicBezTo>
                    <a:cubicBezTo>
                      <a:pt x="729" y="407"/>
                      <a:pt x="729" y="407"/>
                      <a:pt x="729" y="407"/>
                    </a:cubicBezTo>
                    <a:cubicBezTo>
                      <a:pt x="732" y="413"/>
                      <a:pt x="732" y="413"/>
                      <a:pt x="732" y="413"/>
                    </a:cubicBezTo>
                    <a:cubicBezTo>
                      <a:pt x="741" y="414"/>
                      <a:pt x="741" y="414"/>
                      <a:pt x="741" y="414"/>
                    </a:cubicBezTo>
                    <a:cubicBezTo>
                      <a:pt x="748" y="419"/>
                      <a:pt x="748" y="419"/>
                      <a:pt x="748" y="419"/>
                    </a:cubicBezTo>
                    <a:cubicBezTo>
                      <a:pt x="750" y="419"/>
                      <a:pt x="750" y="419"/>
                      <a:pt x="750" y="419"/>
                    </a:cubicBezTo>
                    <a:cubicBezTo>
                      <a:pt x="754" y="424"/>
                      <a:pt x="754" y="424"/>
                      <a:pt x="754" y="424"/>
                    </a:cubicBezTo>
                    <a:cubicBezTo>
                      <a:pt x="755" y="435"/>
                      <a:pt x="755" y="435"/>
                      <a:pt x="755" y="435"/>
                    </a:cubicBezTo>
                    <a:cubicBezTo>
                      <a:pt x="756" y="440"/>
                      <a:pt x="756" y="440"/>
                      <a:pt x="756" y="440"/>
                    </a:cubicBezTo>
                    <a:cubicBezTo>
                      <a:pt x="755" y="445"/>
                      <a:pt x="755" y="445"/>
                      <a:pt x="755" y="445"/>
                    </a:cubicBezTo>
                    <a:cubicBezTo>
                      <a:pt x="759" y="451"/>
                      <a:pt x="759" y="451"/>
                      <a:pt x="759" y="451"/>
                    </a:cubicBezTo>
                    <a:cubicBezTo>
                      <a:pt x="763" y="454"/>
                      <a:pt x="763" y="454"/>
                      <a:pt x="763" y="454"/>
                    </a:cubicBezTo>
                    <a:cubicBezTo>
                      <a:pt x="768" y="464"/>
                      <a:pt x="768" y="464"/>
                      <a:pt x="768" y="464"/>
                    </a:cubicBezTo>
                    <a:cubicBezTo>
                      <a:pt x="771" y="474"/>
                      <a:pt x="771" y="474"/>
                      <a:pt x="771" y="474"/>
                    </a:cubicBezTo>
                    <a:cubicBezTo>
                      <a:pt x="776" y="479"/>
                      <a:pt x="776" y="479"/>
                      <a:pt x="776" y="479"/>
                    </a:cubicBezTo>
                    <a:cubicBezTo>
                      <a:pt x="777" y="483"/>
                      <a:pt x="777" y="483"/>
                      <a:pt x="777" y="483"/>
                    </a:cubicBezTo>
                    <a:cubicBezTo>
                      <a:pt x="773" y="493"/>
                      <a:pt x="773" y="493"/>
                      <a:pt x="773" y="493"/>
                    </a:cubicBezTo>
                    <a:cubicBezTo>
                      <a:pt x="771" y="494"/>
                      <a:pt x="771" y="494"/>
                      <a:pt x="771" y="494"/>
                    </a:cubicBezTo>
                    <a:cubicBezTo>
                      <a:pt x="768" y="492"/>
                      <a:pt x="768" y="492"/>
                      <a:pt x="768" y="492"/>
                    </a:cubicBezTo>
                    <a:cubicBezTo>
                      <a:pt x="771" y="499"/>
                      <a:pt x="771" y="499"/>
                      <a:pt x="771" y="499"/>
                    </a:cubicBezTo>
                    <a:cubicBezTo>
                      <a:pt x="777" y="499"/>
                      <a:pt x="777" y="499"/>
                      <a:pt x="777" y="499"/>
                    </a:cubicBezTo>
                    <a:cubicBezTo>
                      <a:pt x="781" y="502"/>
                      <a:pt x="781" y="502"/>
                      <a:pt x="781" y="502"/>
                    </a:cubicBezTo>
                    <a:cubicBezTo>
                      <a:pt x="788" y="511"/>
                      <a:pt x="788" y="511"/>
                      <a:pt x="788" y="511"/>
                    </a:cubicBezTo>
                    <a:cubicBezTo>
                      <a:pt x="794" y="514"/>
                      <a:pt x="794" y="514"/>
                      <a:pt x="794" y="514"/>
                    </a:cubicBezTo>
                    <a:cubicBezTo>
                      <a:pt x="795" y="514"/>
                      <a:pt x="795" y="514"/>
                      <a:pt x="795" y="514"/>
                    </a:cubicBezTo>
                    <a:cubicBezTo>
                      <a:pt x="797" y="515"/>
                      <a:pt x="797" y="515"/>
                      <a:pt x="797" y="515"/>
                    </a:cubicBezTo>
                    <a:cubicBezTo>
                      <a:pt x="803" y="509"/>
                      <a:pt x="803" y="509"/>
                      <a:pt x="803" y="509"/>
                    </a:cubicBezTo>
                    <a:cubicBezTo>
                      <a:pt x="809" y="508"/>
                      <a:pt x="809" y="508"/>
                      <a:pt x="809" y="508"/>
                    </a:cubicBezTo>
                    <a:cubicBezTo>
                      <a:pt x="816" y="513"/>
                      <a:pt x="816" y="513"/>
                      <a:pt x="816" y="513"/>
                    </a:cubicBezTo>
                    <a:cubicBezTo>
                      <a:pt x="821" y="515"/>
                      <a:pt x="821" y="515"/>
                      <a:pt x="821" y="515"/>
                    </a:cubicBezTo>
                    <a:cubicBezTo>
                      <a:pt x="824" y="516"/>
                      <a:pt x="824" y="516"/>
                      <a:pt x="824" y="516"/>
                    </a:cubicBezTo>
                    <a:cubicBezTo>
                      <a:pt x="827" y="521"/>
                      <a:pt x="827" y="521"/>
                      <a:pt x="827" y="521"/>
                    </a:cubicBezTo>
                    <a:cubicBezTo>
                      <a:pt x="828" y="530"/>
                      <a:pt x="828" y="530"/>
                      <a:pt x="828" y="530"/>
                    </a:cubicBezTo>
                    <a:cubicBezTo>
                      <a:pt x="826" y="522"/>
                      <a:pt x="826" y="522"/>
                      <a:pt x="826" y="522"/>
                    </a:cubicBezTo>
                    <a:cubicBezTo>
                      <a:pt x="823" y="518"/>
                      <a:pt x="823" y="518"/>
                      <a:pt x="823" y="518"/>
                    </a:cubicBezTo>
                    <a:cubicBezTo>
                      <a:pt x="817" y="518"/>
                      <a:pt x="817" y="518"/>
                      <a:pt x="817" y="518"/>
                    </a:cubicBezTo>
                    <a:cubicBezTo>
                      <a:pt x="809" y="510"/>
                      <a:pt x="809" y="510"/>
                      <a:pt x="809" y="510"/>
                    </a:cubicBezTo>
                    <a:cubicBezTo>
                      <a:pt x="805" y="510"/>
                      <a:pt x="805" y="510"/>
                      <a:pt x="805" y="510"/>
                    </a:cubicBezTo>
                    <a:cubicBezTo>
                      <a:pt x="800" y="517"/>
                      <a:pt x="800" y="517"/>
                      <a:pt x="800" y="517"/>
                    </a:cubicBezTo>
                    <a:cubicBezTo>
                      <a:pt x="800" y="523"/>
                      <a:pt x="800" y="523"/>
                      <a:pt x="800" y="523"/>
                    </a:cubicBezTo>
                    <a:cubicBezTo>
                      <a:pt x="801" y="526"/>
                      <a:pt x="801" y="526"/>
                      <a:pt x="801" y="526"/>
                    </a:cubicBezTo>
                    <a:cubicBezTo>
                      <a:pt x="793" y="517"/>
                      <a:pt x="793" y="517"/>
                      <a:pt x="793" y="517"/>
                    </a:cubicBezTo>
                    <a:cubicBezTo>
                      <a:pt x="786" y="517"/>
                      <a:pt x="786" y="517"/>
                      <a:pt x="786" y="517"/>
                    </a:cubicBezTo>
                    <a:cubicBezTo>
                      <a:pt x="782" y="514"/>
                      <a:pt x="782" y="514"/>
                      <a:pt x="782" y="514"/>
                    </a:cubicBezTo>
                    <a:cubicBezTo>
                      <a:pt x="782" y="509"/>
                      <a:pt x="782" y="509"/>
                      <a:pt x="782" y="509"/>
                    </a:cubicBezTo>
                    <a:cubicBezTo>
                      <a:pt x="779" y="503"/>
                      <a:pt x="779" y="503"/>
                      <a:pt x="779" y="503"/>
                    </a:cubicBezTo>
                    <a:cubicBezTo>
                      <a:pt x="773" y="502"/>
                      <a:pt x="773" y="502"/>
                      <a:pt x="773" y="502"/>
                    </a:cubicBezTo>
                    <a:cubicBezTo>
                      <a:pt x="767" y="502"/>
                      <a:pt x="767" y="502"/>
                      <a:pt x="767" y="502"/>
                    </a:cubicBezTo>
                    <a:cubicBezTo>
                      <a:pt x="761" y="497"/>
                      <a:pt x="761" y="497"/>
                      <a:pt x="761" y="497"/>
                    </a:cubicBezTo>
                    <a:cubicBezTo>
                      <a:pt x="762" y="495"/>
                      <a:pt x="762" y="495"/>
                      <a:pt x="762" y="495"/>
                    </a:cubicBezTo>
                    <a:cubicBezTo>
                      <a:pt x="762" y="490"/>
                      <a:pt x="762" y="490"/>
                      <a:pt x="762" y="490"/>
                    </a:cubicBezTo>
                    <a:cubicBezTo>
                      <a:pt x="765" y="488"/>
                      <a:pt x="765" y="488"/>
                      <a:pt x="765" y="488"/>
                    </a:cubicBezTo>
                    <a:cubicBezTo>
                      <a:pt x="764" y="485"/>
                      <a:pt x="764" y="485"/>
                      <a:pt x="764" y="485"/>
                    </a:cubicBezTo>
                    <a:cubicBezTo>
                      <a:pt x="763" y="474"/>
                      <a:pt x="763" y="474"/>
                      <a:pt x="763" y="474"/>
                    </a:cubicBezTo>
                    <a:cubicBezTo>
                      <a:pt x="761" y="467"/>
                      <a:pt x="761" y="467"/>
                      <a:pt x="761" y="467"/>
                    </a:cubicBezTo>
                    <a:cubicBezTo>
                      <a:pt x="758" y="464"/>
                      <a:pt x="758" y="464"/>
                      <a:pt x="758" y="464"/>
                    </a:cubicBezTo>
                    <a:cubicBezTo>
                      <a:pt x="756" y="471"/>
                      <a:pt x="756" y="471"/>
                      <a:pt x="756" y="471"/>
                    </a:cubicBezTo>
                    <a:cubicBezTo>
                      <a:pt x="753" y="473"/>
                      <a:pt x="753" y="473"/>
                      <a:pt x="753" y="473"/>
                    </a:cubicBezTo>
                    <a:cubicBezTo>
                      <a:pt x="754" y="478"/>
                      <a:pt x="754" y="478"/>
                      <a:pt x="754" y="478"/>
                    </a:cubicBezTo>
                    <a:cubicBezTo>
                      <a:pt x="752" y="481"/>
                      <a:pt x="752" y="481"/>
                      <a:pt x="752" y="481"/>
                    </a:cubicBezTo>
                    <a:cubicBezTo>
                      <a:pt x="753" y="484"/>
                      <a:pt x="753" y="484"/>
                      <a:pt x="753" y="484"/>
                    </a:cubicBezTo>
                    <a:cubicBezTo>
                      <a:pt x="752" y="489"/>
                      <a:pt x="752" y="489"/>
                      <a:pt x="752" y="489"/>
                    </a:cubicBezTo>
                    <a:cubicBezTo>
                      <a:pt x="749" y="489"/>
                      <a:pt x="749" y="489"/>
                      <a:pt x="749" y="489"/>
                    </a:cubicBezTo>
                    <a:cubicBezTo>
                      <a:pt x="748" y="475"/>
                      <a:pt x="748" y="475"/>
                      <a:pt x="748" y="475"/>
                    </a:cubicBezTo>
                    <a:cubicBezTo>
                      <a:pt x="750" y="472"/>
                      <a:pt x="750" y="472"/>
                      <a:pt x="750" y="472"/>
                    </a:cubicBezTo>
                    <a:cubicBezTo>
                      <a:pt x="750" y="467"/>
                      <a:pt x="750" y="467"/>
                      <a:pt x="750" y="467"/>
                    </a:cubicBezTo>
                    <a:cubicBezTo>
                      <a:pt x="744" y="461"/>
                      <a:pt x="744" y="461"/>
                      <a:pt x="744" y="461"/>
                    </a:cubicBezTo>
                    <a:cubicBezTo>
                      <a:pt x="744" y="454"/>
                      <a:pt x="744" y="454"/>
                      <a:pt x="744" y="454"/>
                    </a:cubicBezTo>
                    <a:cubicBezTo>
                      <a:pt x="741" y="449"/>
                      <a:pt x="741" y="449"/>
                      <a:pt x="741" y="449"/>
                    </a:cubicBezTo>
                    <a:cubicBezTo>
                      <a:pt x="741" y="443"/>
                      <a:pt x="741" y="443"/>
                      <a:pt x="741" y="443"/>
                    </a:cubicBezTo>
                    <a:cubicBezTo>
                      <a:pt x="747" y="439"/>
                      <a:pt x="747" y="439"/>
                      <a:pt x="747" y="439"/>
                    </a:cubicBezTo>
                    <a:cubicBezTo>
                      <a:pt x="747" y="436"/>
                      <a:pt x="747" y="436"/>
                      <a:pt x="747" y="436"/>
                    </a:cubicBezTo>
                    <a:cubicBezTo>
                      <a:pt x="746" y="431"/>
                      <a:pt x="746" y="431"/>
                      <a:pt x="746" y="431"/>
                    </a:cubicBezTo>
                    <a:cubicBezTo>
                      <a:pt x="747" y="424"/>
                      <a:pt x="747" y="424"/>
                      <a:pt x="747" y="424"/>
                    </a:cubicBezTo>
                    <a:cubicBezTo>
                      <a:pt x="743" y="423"/>
                      <a:pt x="743" y="423"/>
                      <a:pt x="743" y="423"/>
                    </a:cubicBezTo>
                    <a:cubicBezTo>
                      <a:pt x="741" y="424"/>
                      <a:pt x="741" y="424"/>
                      <a:pt x="741" y="424"/>
                    </a:cubicBezTo>
                    <a:cubicBezTo>
                      <a:pt x="739" y="420"/>
                      <a:pt x="739" y="420"/>
                      <a:pt x="739" y="420"/>
                    </a:cubicBezTo>
                    <a:cubicBezTo>
                      <a:pt x="731" y="426"/>
                      <a:pt x="731" y="426"/>
                      <a:pt x="731" y="426"/>
                    </a:cubicBezTo>
                    <a:cubicBezTo>
                      <a:pt x="721" y="428"/>
                      <a:pt x="721" y="428"/>
                      <a:pt x="721" y="428"/>
                    </a:cubicBezTo>
                    <a:cubicBezTo>
                      <a:pt x="716" y="427"/>
                      <a:pt x="716" y="427"/>
                      <a:pt x="716" y="427"/>
                    </a:cubicBezTo>
                    <a:cubicBezTo>
                      <a:pt x="709" y="418"/>
                      <a:pt x="709" y="418"/>
                      <a:pt x="709" y="418"/>
                    </a:cubicBezTo>
                    <a:cubicBezTo>
                      <a:pt x="704" y="415"/>
                      <a:pt x="704" y="415"/>
                      <a:pt x="704" y="415"/>
                    </a:cubicBezTo>
                    <a:cubicBezTo>
                      <a:pt x="704" y="411"/>
                      <a:pt x="704" y="411"/>
                      <a:pt x="704" y="411"/>
                    </a:cubicBezTo>
                    <a:cubicBezTo>
                      <a:pt x="693" y="410"/>
                      <a:pt x="693" y="410"/>
                      <a:pt x="693" y="410"/>
                    </a:cubicBezTo>
                    <a:cubicBezTo>
                      <a:pt x="688" y="406"/>
                      <a:pt x="688" y="406"/>
                      <a:pt x="688" y="406"/>
                    </a:cubicBezTo>
                    <a:cubicBezTo>
                      <a:pt x="684" y="400"/>
                      <a:pt x="684" y="400"/>
                      <a:pt x="684" y="400"/>
                    </a:cubicBezTo>
                    <a:cubicBezTo>
                      <a:pt x="671" y="401"/>
                      <a:pt x="671" y="401"/>
                      <a:pt x="671" y="401"/>
                    </a:cubicBezTo>
                    <a:cubicBezTo>
                      <a:pt x="669" y="399"/>
                      <a:pt x="669" y="399"/>
                      <a:pt x="669" y="399"/>
                    </a:cubicBezTo>
                    <a:cubicBezTo>
                      <a:pt x="666" y="404"/>
                      <a:pt x="663" y="409"/>
                      <a:pt x="659" y="412"/>
                    </a:cubicBezTo>
                    <a:cubicBezTo>
                      <a:pt x="659" y="415"/>
                      <a:pt x="659" y="415"/>
                      <a:pt x="659" y="415"/>
                    </a:cubicBezTo>
                    <a:cubicBezTo>
                      <a:pt x="657" y="417"/>
                      <a:pt x="657" y="417"/>
                      <a:pt x="657" y="417"/>
                    </a:cubicBezTo>
                    <a:cubicBezTo>
                      <a:pt x="656" y="416"/>
                      <a:pt x="656" y="416"/>
                      <a:pt x="656" y="416"/>
                    </a:cubicBezTo>
                    <a:cubicBezTo>
                      <a:pt x="655" y="416"/>
                      <a:pt x="655" y="416"/>
                      <a:pt x="654" y="417"/>
                    </a:cubicBezTo>
                    <a:cubicBezTo>
                      <a:pt x="654" y="418"/>
                      <a:pt x="654" y="418"/>
                      <a:pt x="654" y="418"/>
                    </a:cubicBezTo>
                    <a:cubicBezTo>
                      <a:pt x="656" y="421"/>
                      <a:pt x="656" y="421"/>
                      <a:pt x="656" y="421"/>
                    </a:cubicBezTo>
                    <a:cubicBezTo>
                      <a:pt x="662" y="416"/>
                      <a:pt x="662" y="416"/>
                      <a:pt x="662" y="416"/>
                    </a:cubicBezTo>
                    <a:cubicBezTo>
                      <a:pt x="669" y="418"/>
                      <a:pt x="669" y="418"/>
                      <a:pt x="669" y="418"/>
                    </a:cubicBezTo>
                    <a:cubicBezTo>
                      <a:pt x="672" y="426"/>
                      <a:pt x="672" y="426"/>
                      <a:pt x="672" y="426"/>
                    </a:cubicBezTo>
                    <a:cubicBezTo>
                      <a:pt x="668" y="435"/>
                      <a:pt x="668" y="435"/>
                      <a:pt x="668" y="435"/>
                    </a:cubicBezTo>
                    <a:cubicBezTo>
                      <a:pt x="663" y="436"/>
                      <a:pt x="663" y="436"/>
                      <a:pt x="663" y="436"/>
                    </a:cubicBezTo>
                    <a:cubicBezTo>
                      <a:pt x="655" y="432"/>
                      <a:pt x="655" y="432"/>
                      <a:pt x="655" y="432"/>
                    </a:cubicBezTo>
                    <a:cubicBezTo>
                      <a:pt x="650" y="425"/>
                      <a:pt x="650" y="425"/>
                      <a:pt x="650" y="425"/>
                    </a:cubicBezTo>
                    <a:cubicBezTo>
                      <a:pt x="647" y="425"/>
                      <a:pt x="647" y="425"/>
                      <a:pt x="647" y="425"/>
                    </a:cubicBezTo>
                    <a:cubicBezTo>
                      <a:pt x="642" y="430"/>
                      <a:pt x="642" y="430"/>
                      <a:pt x="642" y="430"/>
                    </a:cubicBezTo>
                    <a:cubicBezTo>
                      <a:pt x="641" y="432"/>
                      <a:pt x="641" y="432"/>
                      <a:pt x="641" y="432"/>
                    </a:cubicBezTo>
                    <a:cubicBezTo>
                      <a:pt x="638" y="433"/>
                      <a:pt x="638" y="433"/>
                      <a:pt x="638" y="433"/>
                    </a:cubicBezTo>
                    <a:cubicBezTo>
                      <a:pt x="644" y="443"/>
                      <a:pt x="644" y="443"/>
                      <a:pt x="644" y="443"/>
                    </a:cubicBezTo>
                    <a:cubicBezTo>
                      <a:pt x="646" y="444"/>
                      <a:pt x="646" y="444"/>
                      <a:pt x="646" y="444"/>
                    </a:cubicBezTo>
                    <a:cubicBezTo>
                      <a:pt x="647" y="449"/>
                      <a:pt x="647" y="449"/>
                      <a:pt x="647" y="449"/>
                    </a:cubicBezTo>
                    <a:cubicBezTo>
                      <a:pt x="653" y="456"/>
                      <a:pt x="653" y="456"/>
                      <a:pt x="653" y="456"/>
                    </a:cubicBezTo>
                    <a:cubicBezTo>
                      <a:pt x="659" y="456"/>
                      <a:pt x="659" y="456"/>
                      <a:pt x="659" y="456"/>
                    </a:cubicBezTo>
                    <a:cubicBezTo>
                      <a:pt x="663" y="459"/>
                      <a:pt x="663" y="459"/>
                      <a:pt x="663" y="459"/>
                    </a:cubicBezTo>
                    <a:cubicBezTo>
                      <a:pt x="672" y="460"/>
                      <a:pt x="672" y="460"/>
                      <a:pt x="672" y="460"/>
                    </a:cubicBezTo>
                    <a:cubicBezTo>
                      <a:pt x="674" y="457"/>
                      <a:pt x="674" y="457"/>
                      <a:pt x="674" y="457"/>
                    </a:cubicBezTo>
                    <a:cubicBezTo>
                      <a:pt x="676" y="458"/>
                      <a:pt x="676" y="458"/>
                      <a:pt x="676" y="458"/>
                    </a:cubicBezTo>
                    <a:cubicBezTo>
                      <a:pt x="676" y="461"/>
                      <a:pt x="676" y="461"/>
                      <a:pt x="676" y="461"/>
                    </a:cubicBezTo>
                    <a:cubicBezTo>
                      <a:pt x="683" y="461"/>
                      <a:pt x="683" y="461"/>
                      <a:pt x="683" y="461"/>
                    </a:cubicBezTo>
                    <a:cubicBezTo>
                      <a:pt x="685" y="468"/>
                      <a:pt x="685" y="468"/>
                      <a:pt x="685" y="468"/>
                    </a:cubicBezTo>
                    <a:cubicBezTo>
                      <a:pt x="687" y="469"/>
                      <a:pt x="687" y="469"/>
                      <a:pt x="687" y="469"/>
                    </a:cubicBezTo>
                    <a:cubicBezTo>
                      <a:pt x="688" y="473"/>
                      <a:pt x="688" y="473"/>
                      <a:pt x="688" y="473"/>
                    </a:cubicBezTo>
                    <a:cubicBezTo>
                      <a:pt x="695" y="474"/>
                      <a:pt x="695" y="474"/>
                      <a:pt x="695" y="474"/>
                    </a:cubicBezTo>
                    <a:cubicBezTo>
                      <a:pt x="699" y="471"/>
                      <a:pt x="699" y="471"/>
                      <a:pt x="699" y="471"/>
                    </a:cubicBezTo>
                    <a:cubicBezTo>
                      <a:pt x="696" y="475"/>
                      <a:pt x="696" y="475"/>
                      <a:pt x="696" y="475"/>
                    </a:cubicBezTo>
                    <a:cubicBezTo>
                      <a:pt x="688" y="477"/>
                      <a:pt x="688" y="477"/>
                      <a:pt x="688" y="477"/>
                    </a:cubicBezTo>
                    <a:cubicBezTo>
                      <a:pt x="684" y="473"/>
                      <a:pt x="684" y="473"/>
                      <a:pt x="684" y="473"/>
                    </a:cubicBezTo>
                    <a:cubicBezTo>
                      <a:pt x="680" y="473"/>
                      <a:pt x="680" y="473"/>
                      <a:pt x="680" y="473"/>
                    </a:cubicBezTo>
                    <a:cubicBezTo>
                      <a:pt x="675" y="466"/>
                      <a:pt x="675" y="466"/>
                      <a:pt x="675" y="466"/>
                    </a:cubicBezTo>
                    <a:cubicBezTo>
                      <a:pt x="672" y="465"/>
                      <a:pt x="672" y="465"/>
                      <a:pt x="672" y="465"/>
                    </a:cubicBezTo>
                    <a:cubicBezTo>
                      <a:pt x="669" y="467"/>
                      <a:pt x="669" y="467"/>
                      <a:pt x="669" y="467"/>
                    </a:cubicBezTo>
                    <a:cubicBezTo>
                      <a:pt x="664" y="468"/>
                      <a:pt x="664" y="468"/>
                      <a:pt x="664" y="468"/>
                    </a:cubicBezTo>
                    <a:cubicBezTo>
                      <a:pt x="661" y="473"/>
                      <a:pt x="661" y="473"/>
                      <a:pt x="661" y="473"/>
                    </a:cubicBezTo>
                    <a:cubicBezTo>
                      <a:pt x="660" y="469"/>
                      <a:pt x="660" y="469"/>
                      <a:pt x="660" y="469"/>
                    </a:cubicBezTo>
                    <a:cubicBezTo>
                      <a:pt x="657" y="466"/>
                      <a:pt x="657" y="466"/>
                      <a:pt x="657" y="466"/>
                    </a:cubicBezTo>
                    <a:cubicBezTo>
                      <a:pt x="653" y="468"/>
                      <a:pt x="653" y="468"/>
                      <a:pt x="653" y="468"/>
                    </a:cubicBezTo>
                    <a:cubicBezTo>
                      <a:pt x="647" y="468"/>
                      <a:pt x="647" y="468"/>
                      <a:pt x="647" y="468"/>
                    </a:cubicBezTo>
                    <a:cubicBezTo>
                      <a:pt x="642" y="464"/>
                      <a:pt x="642" y="464"/>
                      <a:pt x="642" y="464"/>
                    </a:cubicBezTo>
                    <a:cubicBezTo>
                      <a:pt x="637" y="465"/>
                      <a:pt x="637" y="465"/>
                      <a:pt x="637" y="465"/>
                    </a:cubicBezTo>
                    <a:cubicBezTo>
                      <a:pt x="636" y="462"/>
                      <a:pt x="636" y="462"/>
                      <a:pt x="636" y="462"/>
                    </a:cubicBezTo>
                    <a:cubicBezTo>
                      <a:pt x="639" y="459"/>
                      <a:pt x="639" y="459"/>
                      <a:pt x="639" y="459"/>
                    </a:cubicBezTo>
                    <a:cubicBezTo>
                      <a:pt x="639" y="456"/>
                      <a:pt x="639" y="456"/>
                      <a:pt x="639" y="456"/>
                    </a:cubicBezTo>
                    <a:cubicBezTo>
                      <a:pt x="636" y="453"/>
                      <a:pt x="636" y="453"/>
                      <a:pt x="636" y="453"/>
                    </a:cubicBezTo>
                    <a:cubicBezTo>
                      <a:pt x="636" y="449"/>
                      <a:pt x="636" y="449"/>
                      <a:pt x="636" y="449"/>
                    </a:cubicBezTo>
                    <a:cubicBezTo>
                      <a:pt x="630" y="444"/>
                      <a:pt x="630" y="444"/>
                      <a:pt x="630" y="444"/>
                    </a:cubicBezTo>
                    <a:cubicBezTo>
                      <a:pt x="628" y="439"/>
                      <a:pt x="628" y="439"/>
                      <a:pt x="628" y="439"/>
                    </a:cubicBezTo>
                    <a:cubicBezTo>
                      <a:pt x="629" y="433"/>
                      <a:pt x="629" y="433"/>
                      <a:pt x="629" y="433"/>
                    </a:cubicBezTo>
                    <a:cubicBezTo>
                      <a:pt x="627" y="427"/>
                      <a:pt x="627" y="427"/>
                      <a:pt x="627" y="427"/>
                    </a:cubicBezTo>
                    <a:cubicBezTo>
                      <a:pt x="627" y="418"/>
                      <a:pt x="627" y="418"/>
                      <a:pt x="627" y="418"/>
                    </a:cubicBezTo>
                    <a:cubicBezTo>
                      <a:pt x="623" y="413"/>
                      <a:pt x="623" y="413"/>
                      <a:pt x="623" y="413"/>
                    </a:cubicBezTo>
                    <a:cubicBezTo>
                      <a:pt x="623" y="406"/>
                      <a:pt x="623" y="406"/>
                      <a:pt x="623" y="406"/>
                    </a:cubicBezTo>
                    <a:cubicBezTo>
                      <a:pt x="621" y="404"/>
                      <a:pt x="621" y="404"/>
                      <a:pt x="621" y="404"/>
                    </a:cubicBezTo>
                    <a:cubicBezTo>
                      <a:pt x="618" y="403"/>
                      <a:pt x="618" y="403"/>
                      <a:pt x="618" y="403"/>
                    </a:cubicBezTo>
                    <a:cubicBezTo>
                      <a:pt x="618" y="397"/>
                      <a:pt x="618" y="397"/>
                      <a:pt x="618" y="397"/>
                    </a:cubicBezTo>
                    <a:cubicBezTo>
                      <a:pt x="612" y="393"/>
                      <a:pt x="612" y="393"/>
                      <a:pt x="612" y="393"/>
                    </a:cubicBezTo>
                    <a:cubicBezTo>
                      <a:pt x="610" y="394"/>
                      <a:pt x="610" y="394"/>
                      <a:pt x="610" y="394"/>
                    </a:cubicBezTo>
                    <a:cubicBezTo>
                      <a:pt x="618" y="412"/>
                      <a:pt x="618" y="412"/>
                      <a:pt x="618" y="412"/>
                    </a:cubicBezTo>
                    <a:cubicBezTo>
                      <a:pt x="620" y="424"/>
                      <a:pt x="620" y="424"/>
                      <a:pt x="620" y="424"/>
                    </a:cubicBezTo>
                    <a:cubicBezTo>
                      <a:pt x="618" y="433"/>
                      <a:pt x="618" y="433"/>
                      <a:pt x="618" y="433"/>
                    </a:cubicBezTo>
                    <a:cubicBezTo>
                      <a:pt x="612" y="442"/>
                      <a:pt x="612" y="442"/>
                      <a:pt x="612" y="442"/>
                    </a:cubicBezTo>
                    <a:cubicBezTo>
                      <a:pt x="608" y="447"/>
                      <a:pt x="608" y="447"/>
                      <a:pt x="608" y="447"/>
                    </a:cubicBezTo>
                    <a:cubicBezTo>
                      <a:pt x="608" y="449"/>
                      <a:pt x="608" y="449"/>
                      <a:pt x="608" y="449"/>
                    </a:cubicBezTo>
                    <a:cubicBezTo>
                      <a:pt x="611" y="452"/>
                      <a:pt x="611" y="452"/>
                      <a:pt x="611" y="452"/>
                    </a:cubicBezTo>
                    <a:cubicBezTo>
                      <a:pt x="612" y="459"/>
                      <a:pt x="612" y="459"/>
                      <a:pt x="612" y="459"/>
                    </a:cubicBezTo>
                    <a:cubicBezTo>
                      <a:pt x="610" y="467"/>
                      <a:pt x="610" y="467"/>
                      <a:pt x="610" y="467"/>
                    </a:cubicBezTo>
                    <a:cubicBezTo>
                      <a:pt x="610" y="473"/>
                      <a:pt x="610" y="473"/>
                      <a:pt x="610" y="473"/>
                    </a:cubicBezTo>
                    <a:cubicBezTo>
                      <a:pt x="617" y="477"/>
                      <a:pt x="617" y="477"/>
                      <a:pt x="617" y="477"/>
                    </a:cubicBezTo>
                    <a:cubicBezTo>
                      <a:pt x="625" y="486"/>
                      <a:pt x="625" y="486"/>
                      <a:pt x="625" y="486"/>
                    </a:cubicBezTo>
                    <a:cubicBezTo>
                      <a:pt x="627" y="492"/>
                      <a:pt x="627" y="492"/>
                      <a:pt x="627" y="492"/>
                    </a:cubicBezTo>
                    <a:cubicBezTo>
                      <a:pt x="632" y="492"/>
                      <a:pt x="632" y="492"/>
                      <a:pt x="632" y="492"/>
                    </a:cubicBezTo>
                    <a:cubicBezTo>
                      <a:pt x="636" y="497"/>
                      <a:pt x="636" y="497"/>
                      <a:pt x="636" y="497"/>
                    </a:cubicBezTo>
                    <a:cubicBezTo>
                      <a:pt x="639" y="506"/>
                      <a:pt x="639" y="506"/>
                      <a:pt x="639" y="506"/>
                    </a:cubicBezTo>
                    <a:cubicBezTo>
                      <a:pt x="638" y="521"/>
                      <a:pt x="638" y="521"/>
                      <a:pt x="638" y="521"/>
                    </a:cubicBezTo>
                    <a:cubicBezTo>
                      <a:pt x="637" y="526"/>
                      <a:pt x="637" y="526"/>
                      <a:pt x="637" y="526"/>
                    </a:cubicBezTo>
                    <a:cubicBezTo>
                      <a:pt x="641" y="534"/>
                      <a:pt x="641" y="534"/>
                      <a:pt x="641" y="534"/>
                    </a:cubicBezTo>
                    <a:cubicBezTo>
                      <a:pt x="640" y="544"/>
                      <a:pt x="640" y="544"/>
                      <a:pt x="640" y="544"/>
                    </a:cubicBezTo>
                    <a:cubicBezTo>
                      <a:pt x="643" y="549"/>
                      <a:pt x="643" y="549"/>
                      <a:pt x="643" y="549"/>
                    </a:cubicBezTo>
                    <a:cubicBezTo>
                      <a:pt x="649" y="557"/>
                      <a:pt x="649" y="557"/>
                      <a:pt x="649" y="557"/>
                    </a:cubicBezTo>
                    <a:cubicBezTo>
                      <a:pt x="650" y="562"/>
                      <a:pt x="650" y="562"/>
                      <a:pt x="650" y="562"/>
                    </a:cubicBezTo>
                    <a:cubicBezTo>
                      <a:pt x="649" y="568"/>
                      <a:pt x="649" y="568"/>
                      <a:pt x="649" y="568"/>
                    </a:cubicBezTo>
                    <a:cubicBezTo>
                      <a:pt x="651" y="570"/>
                      <a:pt x="651" y="570"/>
                      <a:pt x="651" y="570"/>
                    </a:cubicBezTo>
                    <a:cubicBezTo>
                      <a:pt x="656" y="572"/>
                      <a:pt x="656" y="572"/>
                      <a:pt x="656" y="572"/>
                    </a:cubicBezTo>
                    <a:cubicBezTo>
                      <a:pt x="662" y="568"/>
                      <a:pt x="662" y="568"/>
                      <a:pt x="662" y="568"/>
                    </a:cubicBezTo>
                    <a:cubicBezTo>
                      <a:pt x="668" y="571"/>
                      <a:pt x="668" y="571"/>
                      <a:pt x="668" y="571"/>
                    </a:cubicBezTo>
                    <a:cubicBezTo>
                      <a:pt x="671" y="568"/>
                      <a:pt x="671" y="568"/>
                      <a:pt x="671" y="568"/>
                    </a:cubicBezTo>
                    <a:cubicBezTo>
                      <a:pt x="672" y="562"/>
                      <a:pt x="672" y="562"/>
                      <a:pt x="672" y="562"/>
                    </a:cubicBezTo>
                    <a:cubicBezTo>
                      <a:pt x="676" y="557"/>
                      <a:pt x="676" y="557"/>
                      <a:pt x="676" y="557"/>
                    </a:cubicBezTo>
                    <a:cubicBezTo>
                      <a:pt x="681" y="559"/>
                      <a:pt x="681" y="559"/>
                      <a:pt x="681" y="559"/>
                    </a:cubicBezTo>
                    <a:cubicBezTo>
                      <a:pt x="684" y="557"/>
                      <a:pt x="684" y="557"/>
                      <a:pt x="684" y="557"/>
                    </a:cubicBezTo>
                    <a:cubicBezTo>
                      <a:pt x="691" y="562"/>
                      <a:pt x="691" y="562"/>
                      <a:pt x="691" y="562"/>
                    </a:cubicBezTo>
                    <a:cubicBezTo>
                      <a:pt x="695" y="560"/>
                      <a:pt x="695" y="560"/>
                      <a:pt x="695" y="560"/>
                    </a:cubicBezTo>
                    <a:cubicBezTo>
                      <a:pt x="697" y="565"/>
                      <a:pt x="697" y="565"/>
                      <a:pt x="697" y="565"/>
                    </a:cubicBezTo>
                    <a:cubicBezTo>
                      <a:pt x="705" y="570"/>
                      <a:pt x="705" y="570"/>
                      <a:pt x="705" y="570"/>
                    </a:cubicBezTo>
                    <a:cubicBezTo>
                      <a:pt x="712" y="569"/>
                      <a:pt x="712" y="569"/>
                      <a:pt x="712" y="569"/>
                    </a:cubicBezTo>
                    <a:cubicBezTo>
                      <a:pt x="716" y="576"/>
                      <a:pt x="716" y="576"/>
                      <a:pt x="716" y="576"/>
                    </a:cubicBezTo>
                    <a:cubicBezTo>
                      <a:pt x="716" y="579"/>
                      <a:pt x="716" y="579"/>
                      <a:pt x="716" y="579"/>
                    </a:cubicBezTo>
                    <a:cubicBezTo>
                      <a:pt x="722" y="583"/>
                      <a:pt x="722" y="583"/>
                      <a:pt x="722" y="583"/>
                    </a:cubicBezTo>
                    <a:cubicBezTo>
                      <a:pt x="723" y="587"/>
                      <a:pt x="723" y="587"/>
                      <a:pt x="723" y="587"/>
                    </a:cubicBezTo>
                    <a:cubicBezTo>
                      <a:pt x="724" y="588"/>
                      <a:pt x="724" y="588"/>
                      <a:pt x="724" y="588"/>
                    </a:cubicBezTo>
                    <a:cubicBezTo>
                      <a:pt x="725" y="591"/>
                      <a:pt x="725" y="591"/>
                      <a:pt x="725" y="591"/>
                    </a:cubicBezTo>
                    <a:cubicBezTo>
                      <a:pt x="727" y="594"/>
                      <a:pt x="727" y="594"/>
                      <a:pt x="727" y="594"/>
                    </a:cubicBezTo>
                    <a:cubicBezTo>
                      <a:pt x="724" y="596"/>
                      <a:pt x="724" y="596"/>
                      <a:pt x="724" y="596"/>
                    </a:cubicBezTo>
                    <a:cubicBezTo>
                      <a:pt x="721" y="598"/>
                      <a:pt x="721" y="598"/>
                      <a:pt x="721" y="598"/>
                    </a:cubicBezTo>
                    <a:cubicBezTo>
                      <a:pt x="720" y="605"/>
                      <a:pt x="720" y="605"/>
                      <a:pt x="720" y="605"/>
                    </a:cubicBezTo>
                    <a:cubicBezTo>
                      <a:pt x="723" y="611"/>
                      <a:pt x="723" y="611"/>
                      <a:pt x="723" y="611"/>
                    </a:cubicBezTo>
                    <a:cubicBezTo>
                      <a:pt x="725" y="613"/>
                      <a:pt x="725" y="613"/>
                      <a:pt x="725" y="613"/>
                    </a:cubicBezTo>
                    <a:cubicBezTo>
                      <a:pt x="724" y="617"/>
                      <a:pt x="724" y="617"/>
                      <a:pt x="724" y="617"/>
                    </a:cubicBezTo>
                    <a:cubicBezTo>
                      <a:pt x="726" y="620"/>
                      <a:pt x="726" y="620"/>
                      <a:pt x="726" y="620"/>
                    </a:cubicBezTo>
                    <a:cubicBezTo>
                      <a:pt x="730" y="620"/>
                      <a:pt x="730" y="620"/>
                      <a:pt x="730" y="620"/>
                    </a:cubicBezTo>
                    <a:cubicBezTo>
                      <a:pt x="733" y="624"/>
                      <a:pt x="733" y="624"/>
                      <a:pt x="733" y="624"/>
                    </a:cubicBezTo>
                    <a:cubicBezTo>
                      <a:pt x="738" y="624"/>
                      <a:pt x="738" y="624"/>
                      <a:pt x="738" y="624"/>
                    </a:cubicBezTo>
                    <a:cubicBezTo>
                      <a:pt x="741" y="619"/>
                      <a:pt x="741" y="619"/>
                      <a:pt x="741" y="619"/>
                    </a:cubicBezTo>
                    <a:cubicBezTo>
                      <a:pt x="742" y="622"/>
                      <a:pt x="742" y="622"/>
                      <a:pt x="742" y="622"/>
                    </a:cubicBezTo>
                    <a:cubicBezTo>
                      <a:pt x="746" y="621"/>
                      <a:pt x="746" y="621"/>
                      <a:pt x="746" y="621"/>
                    </a:cubicBezTo>
                    <a:cubicBezTo>
                      <a:pt x="748" y="622"/>
                      <a:pt x="748" y="622"/>
                      <a:pt x="748" y="622"/>
                    </a:cubicBezTo>
                    <a:cubicBezTo>
                      <a:pt x="746" y="623"/>
                      <a:pt x="746" y="623"/>
                      <a:pt x="746" y="623"/>
                    </a:cubicBezTo>
                    <a:cubicBezTo>
                      <a:pt x="745" y="626"/>
                      <a:pt x="745" y="626"/>
                      <a:pt x="745" y="626"/>
                    </a:cubicBezTo>
                    <a:cubicBezTo>
                      <a:pt x="739" y="627"/>
                      <a:pt x="739" y="627"/>
                      <a:pt x="739" y="627"/>
                    </a:cubicBezTo>
                    <a:cubicBezTo>
                      <a:pt x="736" y="628"/>
                      <a:pt x="736" y="628"/>
                      <a:pt x="736" y="628"/>
                    </a:cubicBezTo>
                    <a:cubicBezTo>
                      <a:pt x="731" y="629"/>
                      <a:pt x="731" y="629"/>
                      <a:pt x="731" y="629"/>
                    </a:cubicBezTo>
                    <a:cubicBezTo>
                      <a:pt x="726" y="625"/>
                      <a:pt x="726" y="625"/>
                      <a:pt x="726" y="625"/>
                    </a:cubicBezTo>
                    <a:cubicBezTo>
                      <a:pt x="722" y="625"/>
                      <a:pt x="722" y="625"/>
                      <a:pt x="722" y="625"/>
                    </a:cubicBezTo>
                    <a:cubicBezTo>
                      <a:pt x="719" y="620"/>
                      <a:pt x="719" y="620"/>
                      <a:pt x="719" y="620"/>
                    </a:cubicBezTo>
                    <a:cubicBezTo>
                      <a:pt x="721" y="618"/>
                      <a:pt x="721" y="618"/>
                      <a:pt x="721" y="618"/>
                    </a:cubicBezTo>
                    <a:cubicBezTo>
                      <a:pt x="720" y="612"/>
                      <a:pt x="720" y="612"/>
                      <a:pt x="720" y="612"/>
                    </a:cubicBezTo>
                    <a:cubicBezTo>
                      <a:pt x="717" y="607"/>
                      <a:pt x="717" y="607"/>
                      <a:pt x="717" y="607"/>
                    </a:cubicBezTo>
                    <a:cubicBezTo>
                      <a:pt x="716" y="602"/>
                      <a:pt x="716" y="602"/>
                      <a:pt x="716" y="602"/>
                    </a:cubicBezTo>
                    <a:cubicBezTo>
                      <a:pt x="713" y="600"/>
                      <a:pt x="713" y="600"/>
                      <a:pt x="713" y="600"/>
                    </a:cubicBezTo>
                    <a:cubicBezTo>
                      <a:pt x="713" y="594"/>
                      <a:pt x="713" y="594"/>
                      <a:pt x="713" y="594"/>
                    </a:cubicBezTo>
                    <a:cubicBezTo>
                      <a:pt x="709" y="588"/>
                      <a:pt x="709" y="588"/>
                      <a:pt x="709" y="588"/>
                    </a:cubicBezTo>
                    <a:cubicBezTo>
                      <a:pt x="707" y="588"/>
                      <a:pt x="707" y="588"/>
                      <a:pt x="707" y="588"/>
                    </a:cubicBezTo>
                    <a:cubicBezTo>
                      <a:pt x="706" y="584"/>
                      <a:pt x="706" y="584"/>
                      <a:pt x="706" y="584"/>
                    </a:cubicBezTo>
                    <a:cubicBezTo>
                      <a:pt x="700" y="581"/>
                      <a:pt x="700" y="581"/>
                      <a:pt x="700" y="581"/>
                    </a:cubicBezTo>
                    <a:cubicBezTo>
                      <a:pt x="700" y="575"/>
                      <a:pt x="700" y="575"/>
                      <a:pt x="700" y="575"/>
                    </a:cubicBezTo>
                    <a:cubicBezTo>
                      <a:pt x="694" y="568"/>
                      <a:pt x="694" y="568"/>
                      <a:pt x="694" y="568"/>
                    </a:cubicBezTo>
                    <a:cubicBezTo>
                      <a:pt x="689" y="568"/>
                      <a:pt x="689" y="568"/>
                      <a:pt x="689" y="568"/>
                    </a:cubicBezTo>
                    <a:cubicBezTo>
                      <a:pt x="682" y="577"/>
                      <a:pt x="682" y="577"/>
                      <a:pt x="682" y="577"/>
                    </a:cubicBezTo>
                    <a:cubicBezTo>
                      <a:pt x="677" y="578"/>
                      <a:pt x="677" y="578"/>
                      <a:pt x="677" y="578"/>
                    </a:cubicBezTo>
                    <a:cubicBezTo>
                      <a:pt x="674" y="583"/>
                      <a:pt x="674" y="583"/>
                      <a:pt x="674" y="583"/>
                    </a:cubicBezTo>
                    <a:cubicBezTo>
                      <a:pt x="668" y="588"/>
                      <a:pt x="668" y="588"/>
                      <a:pt x="668" y="588"/>
                    </a:cubicBezTo>
                    <a:cubicBezTo>
                      <a:pt x="669" y="601"/>
                      <a:pt x="669" y="601"/>
                      <a:pt x="669" y="601"/>
                    </a:cubicBezTo>
                    <a:cubicBezTo>
                      <a:pt x="671" y="605"/>
                      <a:pt x="671" y="605"/>
                      <a:pt x="671" y="605"/>
                    </a:cubicBezTo>
                    <a:cubicBezTo>
                      <a:pt x="679" y="610"/>
                      <a:pt x="679" y="610"/>
                      <a:pt x="679" y="610"/>
                    </a:cubicBezTo>
                    <a:cubicBezTo>
                      <a:pt x="684" y="626"/>
                      <a:pt x="684" y="626"/>
                      <a:pt x="684" y="626"/>
                    </a:cubicBezTo>
                    <a:cubicBezTo>
                      <a:pt x="684" y="630"/>
                      <a:pt x="684" y="630"/>
                      <a:pt x="684" y="630"/>
                    </a:cubicBezTo>
                    <a:cubicBezTo>
                      <a:pt x="678" y="642"/>
                      <a:pt x="678" y="642"/>
                      <a:pt x="678" y="642"/>
                    </a:cubicBezTo>
                    <a:cubicBezTo>
                      <a:pt x="677" y="649"/>
                      <a:pt x="677" y="649"/>
                      <a:pt x="677" y="649"/>
                    </a:cubicBezTo>
                    <a:cubicBezTo>
                      <a:pt x="680" y="656"/>
                      <a:pt x="680" y="656"/>
                      <a:pt x="680" y="656"/>
                    </a:cubicBezTo>
                    <a:cubicBezTo>
                      <a:pt x="677" y="666"/>
                      <a:pt x="677" y="666"/>
                      <a:pt x="677" y="666"/>
                    </a:cubicBezTo>
                    <a:cubicBezTo>
                      <a:pt x="677" y="670"/>
                      <a:pt x="677" y="670"/>
                      <a:pt x="677" y="670"/>
                    </a:cubicBezTo>
                    <a:cubicBezTo>
                      <a:pt x="671" y="676"/>
                      <a:pt x="671" y="676"/>
                      <a:pt x="671" y="676"/>
                    </a:cubicBezTo>
                    <a:cubicBezTo>
                      <a:pt x="671" y="679"/>
                      <a:pt x="671" y="679"/>
                      <a:pt x="671" y="679"/>
                    </a:cubicBezTo>
                    <a:cubicBezTo>
                      <a:pt x="668" y="681"/>
                      <a:pt x="668" y="681"/>
                      <a:pt x="668" y="681"/>
                    </a:cubicBezTo>
                    <a:cubicBezTo>
                      <a:pt x="665" y="685"/>
                      <a:pt x="665" y="685"/>
                      <a:pt x="665" y="685"/>
                    </a:cubicBezTo>
                    <a:cubicBezTo>
                      <a:pt x="665" y="690"/>
                      <a:pt x="665" y="690"/>
                      <a:pt x="665" y="690"/>
                    </a:cubicBezTo>
                    <a:cubicBezTo>
                      <a:pt x="668" y="693"/>
                      <a:pt x="668" y="693"/>
                      <a:pt x="668" y="693"/>
                    </a:cubicBezTo>
                    <a:cubicBezTo>
                      <a:pt x="668" y="698"/>
                      <a:pt x="668" y="698"/>
                      <a:pt x="668" y="698"/>
                    </a:cubicBezTo>
                    <a:cubicBezTo>
                      <a:pt x="662" y="702"/>
                      <a:pt x="662" y="702"/>
                      <a:pt x="662" y="702"/>
                    </a:cubicBezTo>
                    <a:cubicBezTo>
                      <a:pt x="655" y="700"/>
                      <a:pt x="655" y="700"/>
                      <a:pt x="655" y="700"/>
                    </a:cubicBezTo>
                    <a:cubicBezTo>
                      <a:pt x="654" y="697"/>
                      <a:pt x="654" y="697"/>
                      <a:pt x="654" y="697"/>
                    </a:cubicBezTo>
                    <a:cubicBezTo>
                      <a:pt x="648" y="698"/>
                      <a:pt x="648" y="698"/>
                      <a:pt x="648" y="698"/>
                    </a:cubicBezTo>
                    <a:cubicBezTo>
                      <a:pt x="641" y="699"/>
                      <a:pt x="641" y="699"/>
                      <a:pt x="641" y="699"/>
                    </a:cubicBezTo>
                    <a:cubicBezTo>
                      <a:pt x="635" y="697"/>
                      <a:pt x="635" y="697"/>
                      <a:pt x="635" y="697"/>
                    </a:cubicBezTo>
                    <a:cubicBezTo>
                      <a:pt x="622" y="694"/>
                      <a:pt x="622" y="694"/>
                      <a:pt x="622" y="694"/>
                    </a:cubicBezTo>
                    <a:cubicBezTo>
                      <a:pt x="617" y="689"/>
                      <a:pt x="617" y="689"/>
                      <a:pt x="617" y="689"/>
                    </a:cubicBezTo>
                    <a:cubicBezTo>
                      <a:pt x="615" y="685"/>
                      <a:pt x="615" y="685"/>
                      <a:pt x="615" y="685"/>
                    </a:cubicBezTo>
                    <a:cubicBezTo>
                      <a:pt x="609" y="686"/>
                      <a:pt x="609" y="686"/>
                      <a:pt x="609" y="686"/>
                    </a:cubicBezTo>
                    <a:cubicBezTo>
                      <a:pt x="607" y="690"/>
                      <a:pt x="607" y="690"/>
                      <a:pt x="607" y="690"/>
                    </a:cubicBezTo>
                    <a:cubicBezTo>
                      <a:pt x="606" y="688"/>
                      <a:pt x="606" y="688"/>
                      <a:pt x="606" y="688"/>
                    </a:cubicBezTo>
                    <a:cubicBezTo>
                      <a:pt x="604" y="688"/>
                      <a:pt x="604" y="688"/>
                      <a:pt x="604" y="688"/>
                    </a:cubicBezTo>
                    <a:cubicBezTo>
                      <a:pt x="606" y="682"/>
                      <a:pt x="606" y="682"/>
                      <a:pt x="606" y="682"/>
                    </a:cubicBezTo>
                    <a:cubicBezTo>
                      <a:pt x="612" y="682"/>
                      <a:pt x="612" y="682"/>
                      <a:pt x="612" y="682"/>
                    </a:cubicBezTo>
                    <a:cubicBezTo>
                      <a:pt x="622" y="680"/>
                      <a:pt x="622" y="680"/>
                      <a:pt x="622" y="680"/>
                    </a:cubicBezTo>
                    <a:cubicBezTo>
                      <a:pt x="624" y="677"/>
                      <a:pt x="624" y="677"/>
                      <a:pt x="624" y="677"/>
                    </a:cubicBezTo>
                    <a:cubicBezTo>
                      <a:pt x="632" y="683"/>
                      <a:pt x="632" y="683"/>
                      <a:pt x="632" y="683"/>
                    </a:cubicBezTo>
                    <a:cubicBezTo>
                      <a:pt x="635" y="682"/>
                      <a:pt x="635" y="682"/>
                      <a:pt x="635" y="682"/>
                    </a:cubicBezTo>
                    <a:cubicBezTo>
                      <a:pt x="636" y="680"/>
                      <a:pt x="636" y="680"/>
                      <a:pt x="636" y="680"/>
                    </a:cubicBezTo>
                    <a:cubicBezTo>
                      <a:pt x="640" y="680"/>
                      <a:pt x="640" y="680"/>
                      <a:pt x="640" y="680"/>
                    </a:cubicBezTo>
                    <a:cubicBezTo>
                      <a:pt x="639" y="683"/>
                      <a:pt x="639" y="683"/>
                      <a:pt x="639" y="683"/>
                    </a:cubicBezTo>
                    <a:cubicBezTo>
                      <a:pt x="634" y="687"/>
                      <a:pt x="634" y="687"/>
                      <a:pt x="634" y="687"/>
                    </a:cubicBezTo>
                    <a:cubicBezTo>
                      <a:pt x="637" y="690"/>
                      <a:pt x="637" y="690"/>
                      <a:pt x="637" y="690"/>
                    </a:cubicBezTo>
                    <a:cubicBezTo>
                      <a:pt x="644" y="690"/>
                      <a:pt x="644" y="690"/>
                      <a:pt x="644" y="690"/>
                    </a:cubicBezTo>
                    <a:cubicBezTo>
                      <a:pt x="647" y="685"/>
                      <a:pt x="647" y="685"/>
                      <a:pt x="647" y="685"/>
                    </a:cubicBezTo>
                    <a:cubicBezTo>
                      <a:pt x="651" y="683"/>
                      <a:pt x="651" y="683"/>
                      <a:pt x="651" y="683"/>
                    </a:cubicBezTo>
                    <a:cubicBezTo>
                      <a:pt x="650" y="680"/>
                      <a:pt x="650" y="680"/>
                      <a:pt x="650" y="680"/>
                    </a:cubicBezTo>
                    <a:cubicBezTo>
                      <a:pt x="647" y="675"/>
                      <a:pt x="647" y="675"/>
                      <a:pt x="647" y="675"/>
                    </a:cubicBezTo>
                    <a:cubicBezTo>
                      <a:pt x="647" y="672"/>
                      <a:pt x="647" y="672"/>
                      <a:pt x="647" y="672"/>
                    </a:cubicBezTo>
                    <a:cubicBezTo>
                      <a:pt x="651" y="674"/>
                      <a:pt x="651" y="674"/>
                      <a:pt x="651" y="674"/>
                    </a:cubicBezTo>
                    <a:cubicBezTo>
                      <a:pt x="653" y="672"/>
                      <a:pt x="653" y="672"/>
                      <a:pt x="653" y="672"/>
                    </a:cubicBezTo>
                    <a:cubicBezTo>
                      <a:pt x="653" y="663"/>
                      <a:pt x="653" y="663"/>
                      <a:pt x="653" y="663"/>
                    </a:cubicBezTo>
                    <a:cubicBezTo>
                      <a:pt x="657" y="660"/>
                      <a:pt x="657" y="660"/>
                      <a:pt x="657" y="660"/>
                    </a:cubicBezTo>
                    <a:cubicBezTo>
                      <a:pt x="657" y="657"/>
                      <a:pt x="657" y="657"/>
                      <a:pt x="657" y="657"/>
                    </a:cubicBezTo>
                    <a:cubicBezTo>
                      <a:pt x="654" y="658"/>
                      <a:pt x="654" y="658"/>
                      <a:pt x="654" y="658"/>
                    </a:cubicBezTo>
                    <a:cubicBezTo>
                      <a:pt x="653" y="656"/>
                      <a:pt x="653" y="656"/>
                      <a:pt x="653" y="656"/>
                    </a:cubicBezTo>
                    <a:cubicBezTo>
                      <a:pt x="657" y="654"/>
                      <a:pt x="657" y="654"/>
                      <a:pt x="657" y="654"/>
                    </a:cubicBezTo>
                    <a:cubicBezTo>
                      <a:pt x="657" y="644"/>
                      <a:pt x="657" y="644"/>
                      <a:pt x="657" y="644"/>
                    </a:cubicBezTo>
                    <a:cubicBezTo>
                      <a:pt x="656" y="642"/>
                      <a:pt x="656" y="642"/>
                      <a:pt x="656" y="642"/>
                    </a:cubicBezTo>
                    <a:cubicBezTo>
                      <a:pt x="658" y="638"/>
                      <a:pt x="658" y="638"/>
                      <a:pt x="658" y="638"/>
                    </a:cubicBezTo>
                    <a:cubicBezTo>
                      <a:pt x="658" y="636"/>
                      <a:pt x="658" y="636"/>
                      <a:pt x="658" y="636"/>
                    </a:cubicBezTo>
                    <a:cubicBezTo>
                      <a:pt x="661" y="632"/>
                      <a:pt x="661" y="632"/>
                      <a:pt x="661" y="632"/>
                    </a:cubicBezTo>
                    <a:cubicBezTo>
                      <a:pt x="661" y="626"/>
                      <a:pt x="661" y="626"/>
                      <a:pt x="661" y="626"/>
                    </a:cubicBezTo>
                    <a:cubicBezTo>
                      <a:pt x="657" y="621"/>
                      <a:pt x="657" y="621"/>
                      <a:pt x="657" y="621"/>
                    </a:cubicBezTo>
                    <a:cubicBezTo>
                      <a:pt x="654" y="612"/>
                      <a:pt x="654" y="612"/>
                      <a:pt x="654" y="612"/>
                    </a:cubicBezTo>
                    <a:cubicBezTo>
                      <a:pt x="655" y="606"/>
                      <a:pt x="655" y="606"/>
                      <a:pt x="655" y="606"/>
                    </a:cubicBezTo>
                    <a:cubicBezTo>
                      <a:pt x="655" y="602"/>
                      <a:pt x="655" y="602"/>
                      <a:pt x="655" y="602"/>
                    </a:cubicBezTo>
                    <a:cubicBezTo>
                      <a:pt x="657" y="602"/>
                      <a:pt x="657" y="602"/>
                      <a:pt x="657" y="602"/>
                    </a:cubicBezTo>
                    <a:cubicBezTo>
                      <a:pt x="657" y="599"/>
                      <a:pt x="657" y="599"/>
                      <a:pt x="657" y="599"/>
                    </a:cubicBezTo>
                    <a:cubicBezTo>
                      <a:pt x="652" y="593"/>
                      <a:pt x="652" y="593"/>
                      <a:pt x="652" y="593"/>
                    </a:cubicBezTo>
                    <a:cubicBezTo>
                      <a:pt x="649" y="592"/>
                      <a:pt x="649" y="592"/>
                      <a:pt x="649" y="592"/>
                    </a:cubicBezTo>
                    <a:cubicBezTo>
                      <a:pt x="647" y="588"/>
                      <a:pt x="647" y="588"/>
                      <a:pt x="647" y="588"/>
                    </a:cubicBezTo>
                    <a:cubicBezTo>
                      <a:pt x="641" y="586"/>
                      <a:pt x="641" y="586"/>
                      <a:pt x="641" y="586"/>
                    </a:cubicBezTo>
                    <a:cubicBezTo>
                      <a:pt x="633" y="575"/>
                      <a:pt x="633" y="575"/>
                      <a:pt x="633" y="575"/>
                    </a:cubicBezTo>
                    <a:cubicBezTo>
                      <a:pt x="632" y="565"/>
                      <a:pt x="632" y="565"/>
                      <a:pt x="632" y="565"/>
                    </a:cubicBezTo>
                    <a:cubicBezTo>
                      <a:pt x="630" y="563"/>
                      <a:pt x="630" y="563"/>
                      <a:pt x="630" y="563"/>
                    </a:cubicBezTo>
                    <a:cubicBezTo>
                      <a:pt x="632" y="559"/>
                      <a:pt x="632" y="559"/>
                      <a:pt x="632" y="559"/>
                    </a:cubicBezTo>
                    <a:cubicBezTo>
                      <a:pt x="628" y="556"/>
                      <a:pt x="628" y="556"/>
                      <a:pt x="628" y="556"/>
                    </a:cubicBezTo>
                    <a:cubicBezTo>
                      <a:pt x="626" y="552"/>
                      <a:pt x="626" y="552"/>
                      <a:pt x="626" y="552"/>
                    </a:cubicBezTo>
                    <a:cubicBezTo>
                      <a:pt x="627" y="546"/>
                      <a:pt x="627" y="546"/>
                      <a:pt x="627" y="546"/>
                    </a:cubicBezTo>
                    <a:cubicBezTo>
                      <a:pt x="621" y="536"/>
                      <a:pt x="621" y="536"/>
                      <a:pt x="621" y="536"/>
                    </a:cubicBezTo>
                    <a:cubicBezTo>
                      <a:pt x="621" y="529"/>
                      <a:pt x="621" y="529"/>
                      <a:pt x="621" y="529"/>
                    </a:cubicBezTo>
                    <a:cubicBezTo>
                      <a:pt x="618" y="524"/>
                      <a:pt x="618" y="524"/>
                      <a:pt x="618" y="524"/>
                    </a:cubicBezTo>
                    <a:cubicBezTo>
                      <a:pt x="619" y="521"/>
                      <a:pt x="619" y="521"/>
                      <a:pt x="619" y="521"/>
                    </a:cubicBezTo>
                    <a:cubicBezTo>
                      <a:pt x="619" y="518"/>
                      <a:pt x="619" y="518"/>
                      <a:pt x="619" y="518"/>
                    </a:cubicBezTo>
                    <a:cubicBezTo>
                      <a:pt x="616" y="514"/>
                      <a:pt x="616" y="514"/>
                      <a:pt x="616" y="514"/>
                    </a:cubicBezTo>
                    <a:cubicBezTo>
                      <a:pt x="614" y="501"/>
                      <a:pt x="614" y="501"/>
                      <a:pt x="614" y="501"/>
                    </a:cubicBezTo>
                    <a:cubicBezTo>
                      <a:pt x="612" y="496"/>
                      <a:pt x="612" y="496"/>
                      <a:pt x="612" y="496"/>
                    </a:cubicBezTo>
                    <a:cubicBezTo>
                      <a:pt x="608" y="493"/>
                      <a:pt x="608" y="493"/>
                      <a:pt x="608" y="493"/>
                    </a:cubicBezTo>
                    <a:cubicBezTo>
                      <a:pt x="606" y="484"/>
                      <a:pt x="606" y="484"/>
                      <a:pt x="606" y="484"/>
                    </a:cubicBezTo>
                    <a:cubicBezTo>
                      <a:pt x="604" y="483"/>
                      <a:pt x="604" y="483"/>
                      <a:pt x="604" y="483"/>
                    </a:cubicBezTo>
                    <a:cubicBezTo>
                      <a:pt x="601" y="484"/>
                      <a:pt x="601" y="484"/>
                      <a:pt x="601" y="484"/>
                    </a:cubicBezTo>
                    <a:cubicBezTo>
                      <a:pt x="601" y="483"/>
                      <a:pt x="601" y="483"/>
                      <a:pt x="601" y="483"/>
                    </a:cubicBezTo>
                    <a:cubicBezTo>
                      <a:pt x="597" y="481"/>
                      <a:pt x="597" y="481"/>
                      <a:pt x="597" y="481"/>
                    </a:cubicBezTo>
                    <a:cubicBezTo>
                      <a:pt x="595" y="476"/>
                      <a:pt x="595" y="476"/>
                      <a:pt x="595" y="476"/>
                    </a:cubicBezTo>
                    <a:cubicBezTo>
                      <a:pt x="591" y="471"/>
                      <a:pt x="591" y="471"/>
                      <a:pt x="591" y="471"/>
                    </a:cubicBezTo>
                    <a:cubicBezTo>
                      <a:pt x="590" y="466"/>
                      <a:pt x="590" y="466"/>
                      <a:pt x="590" y="466"/>
                    </a:cubicBezTo>
                    <a:cubicBezTo>
                      <a:pt x="592" y="465"/>
                      <a:pt x="592" y="465"/>
                      <a:pt x="592" y="465"/>
                    </a:cubicBezTo>
                    <a:cubicBezTo>
                      <a:pt x="593" y="461"/>
                      <a:pt x="593" y="461"/>
                      <a:pt x="593" y="461"/>
                    </a:cubicBezTo>
                    <a:cubicBezTo>
                      <a:pt x="591" y="457"/>
                      <a:pt x="591" y="457"/>
                      <a:pt x="591" y="457"/>
                    </a:cubicBezTo>
                    <a:cubicBezTo>
                      <a:pt x="592" y="454"/>
                      <a:pt x="592" y="454"/>
                      <a:pt x="592" y="454"/>
                    </a:cubicBezTo>
                    <a:cubicBezTo>
                      <a:pt x="590" y="451"/>
                      <a:pt x="590" y="451"/>
                      <a:pt x="590" y="451"/>
                    </a:cubicBezTo>
                    <a:cubicBezTo>
                      <a:pt x="592" y="439"/>
                      <a:pt x="592" y="439"/>
                      <a:pt x="592" y="439"/>
                    </a:cubicBezTo>
                    <a:cubicBezTo>
                      <a:pt x="589" y="432"/>
                      <a:pt x="589" y="432"/>
                      <a:pt x="589" y="432"/>
                    </a:cubicBezTo>
                    <a:cubicBezTo>
                      <a:pt x="589" y="424"/>
                      <a:pt x="589" y="424"/>
                      <a:pt x="589" y="424"/>
                    </a:cubicBezTo>
                    <a:cubicBezTo>
                      <a:pt x="587" y="422"/>
                      <a:pt x="587" y="422"/>
                      <a:pt x="587" y="422"/>
                    </a:cubicBezTo>
                    <a:cubicBezTo>
                      <a:pt x="587" y="416"/>
                      <a:pt x="587" y="416"/>
                      <a:pt x="587" y="416"/>
                    </a:cubicBezTo>
                    <a:cubicBezTo>
                      <a:pt x="585" y="411"/>
                      <a:pt x="585" y="411"/>
                      <a:pt x="585" y="411"/>
                    </a:cubicBezTo>
                    <a:cubicBezTo>
                      <a:pt x="588" y="410"/>
                      <a:pt x="588" y="410"/>
                      <a:pt x="588" y="410"/>
                    </a:cubicBezTo>
                    <a:cubicBezTo>
                      <a:pt x="586" y="406"/>
                      <a:pt x="586" y="406"/>
                      <a:pt x="586" y="406"/>
                    </a:cubicBezTo>
                    <a:cubicBezTo>
                      <a:pt x="583" y="405"/>
                      <a:pt x="583" y="405"/>
                      <a:pt x="583" y="405"/>
                    </a:cubicBezTo>
                    <a:cubicBezTo>
                      <a:pt x="578" y="405"/>
                      <a:pt x="578" y="405"/>
                      <a:pt x="578" y="405"/>
                    </a:cubicBezTo>
                    <a:cubicBezTo>
                      <a:pt x="567" y="399"/>
                      <a:pt x="567" y="399"/>
                      <a:pt x="567" y="399"/>
                    </a:cubicBezTo>
                    <a:cubicBezTo>
                      <a:pt x="562" y="399"/>
                      <a:pt x="562" y="399"/>
                      <a:pt x="562" y="399"/>
                    </a:cubicBezTo>
                    <a:cubicBezTo>
                      <a:pt x="560" y="401"/>
                      <a:pt x="560" y="401"/>
                      <a:pt x="560" y="401"/>
                    </a:cubicBezTo>
                    <a:cubicBezTo>
                      <a:pt x="557" y="400"/>
                      <a:pt x="557" y="400"/>
                      <a:pt x="557" y="400"/>
                    </a:cubicBezTo>
                    <a:cubicBezTo>
                      <a:pt x="554" y="399"/>
                      <a:pt x="554" y="399"/>
                      <a:pt x="554" y="399"/>
                    </a:cubicBezTo>
                    <a:cubicBezTo>
                      <a:pt x="549" y="402"/>
                      <a:pt x="549" y="402"/>
                      <a:pt x="549" y="402"/>
                    </a:cubicBezTo>
                    <a:cubicBezTo>
                      <a:pt x="544" y="402"/>
                      <a:pt x="544" y="402"/>
                      <a:pt x="544" y="402"/>
                    </a:cubicBezTo>
                    <a:cubicBezTo>
                      <a:pt x="540" y="404"/>
                      <a:pt x="540" y="404"/>
                      <a:pt x="540" y="404"/>
                    </a:cubicBezTo>
                    <a:cubicBezTo>
                      <a:pt x="539" y="403"/>
                      <a:pt x="539" y="403"/>
                      <a:pt x="539" y="403"/>
                    </a:cubicBezTo>
                    <a:cubicBezTo>
                      <a:pt x="540" y="401"/>
                      <a:pt x="540" y="401"/>
                      <a:pt x="540" y="401"/>
                    </a:cubicBezTo>
                    <a:cubicBezTo>
                      <a:pt x="537" y="399"/>
                      <a:pt x="537" y="399"/>
                      <a:pt x="537" y="399"/>
                    </a:cubicBezTo>
                    <a:cubicBezTo>
                      <a:pt x="534" y="400"/>
                      <a:pt x="534" y="400"/>
                      <a:pt x="534" y="400"/>
                    </a:cubicBezTo>
                    <a:cubicBezTo>
                      <a:pt x="535" y="409"/>
                      <a:pt x="535" y="409"/>
                      <a:pt x="535" y="409"/>
                    </a:cubicBezTo>
                    <a:cubicBezTo>
                      <a:pt x="534" y="416"/>
                      <a:pt x="534" y="416"/>
                      <a:pt x="534" y="416"/>
                    </a:cubicBezTo>
                    <a:cubicBezTo>
                      <a:pt x="537" y="421"/>
                      <a:pt x="537" y="421"/>
                      <a:pt x="537" y="421"/>
                    </a:cubicBezTo>
                    <a:cubicBezTo>
                      <a:pt x="536" y="423"/>
                      <a:pt x="536" y="423"/>
                      <a:pt x="536" y="423"/>
                    </a:cubicBezTo>
                    <a:cubicBezTo>
                      <a:pt x="534" y="431"/>
                      <a:pt x="534" y="431"/>
                      <a:pt x="534" y="431"/>
                    </a:cubicBezTo>
                    <a:cubicBezTo>
                      <a:pt x="536" y="434"/>
                      <a:pt x="536" y="434"/>
                      <a:pt x="536" y="434"/>
                    </a:cubicBezTo>
                    <a:cubicBezTo>
                      <a:pt x="536" y="439"/>
                      <a:pt x="536" y="439"/>
                      <a:pt x="536" y="439"/>
                    </a:cubicBezTo>
                    <a:cubicBezTo>
                      <a:pt x="537" y="442"/>
                      <a:pt x="537" y="442"/>
                      <a:pt x="537" y="442"/>
                    </a:cubicBezTo>
                    <a:cubicBezTo>
                      <a:pt x="536" y="446"/>
                      <a:pt x="536" y="446"/>
                      <a:pt x="536" y="446"/>
                    </a:cubicBezTo>
                    <a:cubicBezTo>
                      <a:pt x="536" y="452"/>
                      <a:pt x="536" y="452"/>
                      <a:pt x="536" y="452"/>
                    </a:cubicBezTo>
                    <a:cubicBezTo>
                      <a:pt x="539" y="457"/>
                      <a:pt x="539" y="457"/>
                      <a:pt x="539" y="457"/>
                    </a:cubicBezTo>
                    <a:cubicBezTo>
                      <a:pt x="536" y="463"/>
                      <a:pt x="536" y="463"/>
                      <a:pt x="536" y="463"/>
                    </a:cubicBezTo>
                    <a:cubicBezTo>
                      <a:pt x="537" y="467"/>
                      <a:pt x="537" y="467"/>
                      <a:pt x="537" y="467"/>
                    </a:cubicBezTo>
                    <a:cubicBezTo>
                      <a:pt x="539" y="473"/>
                      <a:pt x="539" y="473"/>
                      <a:pt x="539" y="473"/>
                    </a:cubicBezTo>
                    <a:cubicBezTo>
                      <a:pt x="537" y="475"/>
                      <a:pt x="537" y="475"/>
                      <a:pt x="537" y="475"/>
                    </a:cubicBezTo>
                    <a:cubicBezTo>
                      <a:pt x="533" y="478"/>
                      <a:pt x="533" y="478"/>
                      <a:pt x="533" y="478"/>
                    </a:cubicBezTo>
                    <a:cubicBezTo>
                      <a:pt x="527" y="490"/>
                      <a:pt x="527" y="490"/>
                      <a:pt x="527" y="490"/>
                    </a:cubicBezTo>
                    <a:cubicBezTo>
                      <a:pt x="525" y="492"/>
                      <a:pt x="525" y="492"/>
                      <a:pt x="525" y="492"/>
                    </a:cubicBezTo>
                    <a:cubicBezTo>
                      <a:pt x="525" y="496"/>
                      <a:pt x="525" y="496"/>
                      <a:pt x="525" y="496"/>
                    </a:cubicBezTo>
                    <a:cubicBezTo>
                      <a:pt x="528" y="500"/>
                      <a:pt x="528" y="500"/>
                      <a:pt x="528" y="500"/>
                    </a:cubicBezTo>
                    <a:cubicBezTo>
                      <a:pt x="526" y="504"/>
                      <a:pt x="526" y="504"/>
                      <a:pt x="526" y="504"/>
                    </a:cubicBezTo>
                    <a:cubicBezTo>
                      <a:pt x="525" y="511"/>
                      <a:pt x="525" y="511"/>
                      <a:pt x="525" y="511"/>
                    </a:cubicBezTo>
                    <a:cubicBezTo>
                      <a:pt x="529" y="516"/>
                      <a:pt x="529" y="516"/>
                      <a:pt x="529" y="516"/>
                    </a:cubicBezTo>
                    <a:cubicBezTo>
                      <a:pt x="532" y="515"/>
                      <a:pt x="532" y="515"/>
                      <a:pt x="532" y="515"/>
                    </a:cubicBezTo>
                    <a:cubicBezTo>
                      <a:pt x="534" y="517"/>
                      <a:pt x="534" y="517"/>
                      <a:pt x="534" y="517"/>
                    </a:cubicBezTo>
                    <a:cubicBezTo>
                      <a:pt x="537" y="525"/>
                      <a:pt x="537" y="525"/>
                      <a:pt x="537" y="525"/>
                    </a:cubicBezTo>
                    <a:cubicBezTo>
                      <a:pt x="541" y="526"/>
                      <a:pt x="541" y="526"/>
                      <a:pt x="541" y="526"/>
                    </a:cubicBezTo>
                    <a:cubicBezTo>
                      <a:pt x="544" y="529"/>
                      <a:pt x="544" y="529"/>
                      <a:pt x="544" y="529"/>
                    </a:cubicBezTo>
                    <a:cubicBezTo>
                      <a:pt x="542" y="528"/>
                      <a:pt x="542" y="528"/>
                      <a:pt x="542" y="528"/>
                    </a:cubicBezTo>
                    <a:cubicBezTo>
                      <a:pt x="539" y="533"/>
                      <a:pt x="539" y="533"/>
                      <a:pt x="539" y="533"/>
                    </a:cubicBezTo>
                    <a:cubicBezTo>
                      <a:pt x="540" y="538"/>
                      <a:pt x="540" y="538"/>
                      <a:pt x="540" y="538"/>
                    </a:cubicBezTo>
                    <a:cubicBezTo>
                      <a:pt x="545" y="543"/>
                      <a:pt x="545" y="543"/>
                      <a:pt x="545" y="543"/>
                    </a:cubicBezTo>
                    <a:cubicBezTo>
                      <a:pt x="545" y="548"/>
                      <a:pt x="545" y="548"/>
                      <a:pt x="545" y="548"/>
                    </a:cubicBezTo>
                    <a:cubicBezTo>
                      <a:pt x="542" y="551"/>
                      <a:pt x="542" y="551"/>
                      <a:pt x="542" y="551"/>
                    </a:cubicBezTo>
                    <a:cubicBezTo>
                      <a:pt x="540" y="549"/>
                      <a:pt x="540" y="549"/>
                      <a:pt x="540" y="549"/>
                    </a:cubicBezTo>
                    <a:cubicBezTo>
                      <a:pt x="540" y="552"/>
                      <a:pt x="540" y="552"/>
                      <a:pt x="540" y="552"/>
                    </a:cubicBezTo>
                    <a:cubicBezTo>
                      <a:pt x="543" y="561"/>
                      <a:pt x="543" y="561"/>
                      <a:pt x="543" y="561"/>
                    </a:cubicBezTo>
                    <a:cubicBezTo>
                      <a:pt x="545" y="564"/>
                      <a:pt x="545" y="564"/>
                      <a:pt x="545" y="564"/>
                    </a:cubicBezTo>
                    <a:cubicBezTo>
                      <a:pt x="547" y="572"/>
                      <a:pt x="547" y="572"/>
                      <a:pt x="547" y="572"/>
                    </a:cubicBezTo>
                    <a:cubicBezTo>
                      <a:pt x="548" y="568"/>
                      <a:pt x="548" y="568"/>
                      <a:pt x="548" y="568"/>
                    </a:cubicBezTo>
                    <a:cubicBezTo>
                      <a:pt x="552" y="571"/>
                      <a:pt x="552" y="571"/>
                      <a:pt x="552" y="571"/>
                    </a:cubicBezTo>
                    <a:cubicBezTo>
                      <a:pt x="556" y="571"/>
                      <a:pt x="556" y="571"/>
                      <a:pt x="556" y="571"/>
                    </a:cubicBezTo>
                    <a:cubicBezTo>
                      <a:pt x="560" y="574"/>
                      <a:pt x="560" y="574"/>
                      <a:pt x="560" y="574"/>
                    </a:cubicBezTo>
                    <a:cubicBezTo>
                      <a:pt x="563" y="569"/>
                      <a:pt x="563" y="569"/>
                      <a:pt x="563" y="569"/>
                    </a:cubicBezTo>
                    <a:cubicBezTo>
                      <a:pt x="565" y="571"/>
                      <a:pt x="565" y="571"/>
                      <a:pt x="565" y="571"/>
                    </a:cubicBezTo>
                    <a:cubicBezTo>
                      <a:pt x="565" y="578"/>
                      <a:pt x="565" y="578"/>
                      <a:pt x="565" y="578"/>
                    </a:cubicBezTo>
                    <a:cubicBezTo>
                      <a:pt x="568" y="583"/>
                      <a:pt x="568" y="583"/>
                      <a:pt x="568" y="583"/>
                    </a:cubicBezTo>
                    <a:cubicBezTo>
                      <a:pt x="570" y="583"/>
                      <a:pt x="570" y="583"/>
                      <a:pt x="570" y="583"/>
                    </a:cubicBezTo>
                    <a:cubicBezTo>
                      <a:pt x="578" y="594"/>
                      <a:pt x="578" y="594"/>
                      <a:pt x="578" y="594"/>
                    </a:cubicBezTo>
                    <a:cubicBezTo>
                      <a:pt x="581" y="595"/>
                      <a:pt x="581" y="595"/>
                      <a:pt x="581" y="595"/>
                    </a:cubicBezTo>
                    <a:cubicBezTo>
                      <a:pt x="584" y="593"/>
                      <a:pt x="584" y="593"/>
                      <a:pt x="584" y="593"/>
                    </a:cubicBezTo>
                    <a:cubicBezTo>
                      <a:pt x="587" y="593"/>
                      <a:pt x="587" y="593"/>
                      <a:pt x="587" y="593"/>
                    </a:cubicBezTo>
                    <a:cubicBezTo>
                      <a:pt x="588" y="595"/>
                      <a:pt x="588" y="595"/>
                      <a:pt x="588" y="595"/>
                    </a:cubicBezTo>
                    <a:cubicBezTo>
                      <a:pt x="591" y="594"/>
                      <a:pt x="591" y="594"/>
                      <a:pt x="591" y="594"/>
                    </a:cubicBezTo>
                    <a:cubicBezTo>
                      <a:pt x="588" y="597"/>
                      <a:pt x="588" y="597"/>
                      <a:pt x="588" y="597"/>
                    </a:cubicBezTo>
                    <a:cubicBezTo>
                      <a:pt x="588" y="609"/>
                      <a:pt x="588" y="609"/>
                      <a:pt x="588" y="609"/>
                    </a:cubicBezTo>
                    <a:cubicBezTo>
                      <a:pt x="587" y="612"/>
                      <a:pt x="587" y="612"/>
                      <a:pt x="587" y="612"/>
                    </a:cubicBezTo>
                    <a:cubicBezTo>
                      <a:pt x="590" y="617"/>
                      <a:pt x="590" y="617"/>
                      <a:pt x="590" y="617"/>
                    </a:cubicBezTo>
                    <a:cubicBezTo>
                      <a:pt x="589" y="619"/>
                      <a:pt x="589" y="619"/>
                      <a:pt x="589" y="619"/>
                    </a:cubicBezTo>
                    <a:cubicBezTo>
                      <a:pt x="586" y="619"/>
                      <a:pt x="586" y="619"/>
                      <a:pt x="586" y="619"/>
                    </a:cubicBezTo>
                    <a:cubicBezTo>
                      <a:pt x="587" y="625"/>
                      <a:pt x="587" y="625"/>
                      <a:pt x="587" y="625"/>
                    </a:cubicBezTo>
                    <a:cubicBezTo>
                      <a:pt x="587" y="628"/>
                      <a:pt x="587" y="628"/>
                      <a:pt x="587" y="628"/>
                    </a:cubicBezTo>
                    <a:cubicBezTo>
                      <a:pt x="583" y="627"/>
                      <a:pt x="583" y="627"/>
                      <a:pt x="583" y="627"/>
                    </a:cubicBezTo>
                    <a:cubicBezTo>
                      <a:pt x="579" y="618"/>
                      <a:pt x="579" y="618"/>
                      <a:pt x="579" y="618"/>
                    </a:cubicBezTo>
                    <a:cubicBezTo>
                      <a:pt x="574" y="613"/>
                      <a:pt x="574" y="613"/>
                      <a:pt x="574" y="613"/>
                    </a:cubicBezTo>
                    <a:cubicBezTo>
                      <a:pt x="568" y="612"/>
                      <a:pt x="568" y="612"/>
                      <a:pt x="568" y="612"/>
                    </a:cubicBezTo>
                    <a:cubicBezTo>
                      <a:pt x="566" y="606"/>
                      <a:pt x="566" y="606"/>
                      <a:pt x="566" y="606"/>
                    </a:cubicBezTo>
                    <a:cubicBezTo>
                      <a:pt x="562" y="602"/>
                      <a:pt x="562" y="602"/>
                      <a:pt x="562" y="602"/>
                    </a:cubicBezTo>
                    <a:cubicBezTo>
                      <a:pt x="553" y="601"/>
                      <a:pt x="553" y="601"/>
                      <a:pt x="553" y="601"/>
                    </a:cubicBezTo>
                    <a:cubicBezTo>
                      <a:pt x="543" y="594"/>
                      <a:pt x="543" y="594"/>
                      <a:pt x="543" y="594"/>
                    </a:cubicBezTo>
                    <a:cubicBezTo>
                      <a:pt x="536" y="593"/>
                      <a:pt x="536" y="593"/>
                      <a:pt x="536" y="593"/>
                    </a:cubicBezTo>
                    <a:cubicBezTo>
                      <a:pt x="536" y="589"/>
                      <a:pt x="536" y="589"/>
                      <a:pt x="536" y="589"/>
                    </a:cubicBezTo>
                    <a:cubicBezTo>
                      <a:pt x="533" y="588"/>
                      <a:pt x="533" y="588"/>
                      <a:pt x="533" y="588"/>
                    </a:cubicBezTo>
                    <a:cubicBezTo>
                      <a:pt x="530" y="585"/>
                      <a:pt x="530" y="585"/>
                      <a:pt x="530" y="585"/>
                    </a:cubicBezTo>
                    <a:cubicBezTo>
                      <a:pt x="525" y="587"/>
                      <a:pt x="525" y="587"/>
                      <a:pt x="525" y="587"/>
                    </a:cubicBezTo>
                    <a:cubicBezTo>
                      <a:pt x="521" y="591"/>
                      <a:pt x="521" y="591"/>
                      <a:pt x="521" y="591"/>
                    </a:cubicBezTo>
                    <a:cubicBezTo>
                      <a:pt x="520" y="586"/>
                      <a:pt x="520" y="586"/>
                      <a:pt x="520" y="586"/>
                    </a:cubicBezTo>
                    <a:cubicBezTo>
                      <a:pt x="521" y="584"/>
                      <a:pt x="521" y="584"/>
                      <a:pt x="521" y="584"/>
                    </a:cubicBezTo>
                    <a:cubicBezTo>
                      <a:pt x="520" y="581"/>
                      <a:pt x="520" y="581"/>
                      <a:pt x="520" y="581"/>
                    </a:cubicBezTo>
                    <a:cubicBezTo>
                      <a:pt x="508" y="576"/>
                      <a:pt x="508" y="576"/>
                      <a:pt x="508" y="576"/>
                    </a:cubicBezTo>
                    <a:cubicBezTo>
                      <a:pt x="503" y="572"/>
                      <a:pt x="503" y="572"/>
                      <a:pt x="503" y="572"/>
                    </a:cubicBezTo>
                    <a:cubicBezTo>
                      <a:pt x="486" y="570"/>
                      <a:pt x="486" y="570"/>
                      <a:pt x="486" y="570"/>
                    </a:cubicBezTo>
                    <a:cubicBezTo>
                      <a:pt x="472" y="573"/>
                      <a:pt x="472" y="573"/>
                      <a:pt x="472" y="573"/>
                    </a:cubicBezTo>
                    <a:cubicBezTo>
                      <a:pt x="468" y="571"/>
                      <a:pt x="468" y="571"/>
                      <a:pt x="468" y="571"/>
                    </a:cubicBezTo>
                    <a:cubicBezTo>
                      <a:pt x="465" y="572"/>
                      <a:pt x="465" y="572"/>
                      <a:pt x="465" y="572"/>
                    </a:cubicBezTo>
                    <a:cubicBezTo>
                      <a:pt x="462" y="570"/>
                      <a:pt x="462" y="570"/>
                      <a:pt x="462" y="570"/>
                    </a:cubicBezTo>
                    <a:cubicBezTo>
                      <a:pt x="460" y="570"/>
                      <a:pt x="460" y="570"/>
                      <a:pt x="460" y="570"/>
                    </a:cubicBezTo>
                    <a:cubicBezTo>
                      <a:pt x="457" y="570"/>
                      <a:pt x="457" y="570"/>
                      <a:pt x="457" y="570"/>
                    </a:cubicBezTo>
                    <a:cubicBezTo>
                      <a:pt x="457" y="570"/>
                      <a:pt x="457" y="570"/>
                      <a:pt x="457" y="570"/>
                    </a:cubicBezTo>
                    <a:cubicBezTo>
                      <a:pt x="457" y="572"/>
                      <a:pt x="456" y="573"/>
                      <a:pt x="456" y="575"/>
                    </a:cubicBezTo>
                    <a:cubicBezTo>
                      <a:pt x="457" y="577"/>
                      <a:pt x="457" y="577"/>
                      <a:pt x="457" y="577"/>
                    </a:cubicBezTo>
                    <a:cubicBezTo>
                      <a:pt x="457" y="580"/>
                      <a:pt x="457" y="580"/>
                      <a:pt x="457" y="580"/>
                    </a:cubicBezTo>
                    <a:cubicBezTo>
                      <a:pt x="453" y="582"/>
                      <a:pt x="453" y="582"/>
                      <a:pt x="453" y="582"/>
                    </a:cubicBezTo>
                    <a:cubicBezTo>
                      <a:pt x="453" y="584"/>
                      <a:pt x="453" y="584"/>
                      <a:pt x="453" y="584"/>
                    </a:cubicBezTo>
                    <a:cubicBezTo>
                      <a:pt x="455" y="589"/>
                      <a:pt x="455" y="589"/>
                      <a:pt x="455" y="589"/>
                    </a:cubicBezTo>
                    <a:cubicBezTo>
                      <a:pt x="458" y="591"/>
                      <a:pt x="458" y="591"/>
                      <a:pt x="458" y="591"/>
                    </a:cubicBezTo>
                    <a:cubicBezTo>
                      <a:pt x="460" y="598"/>
                      <a:pt x="460" y="598"/>
                      <a:pt x="460" y="598"/>
                    </a:cubicBezTo>
                    <a:cubicBezTo>
                      <a:pt x="462" y="602"/>
                      <a:pt x="462" y="602"/>
                      <a:pt x="462" y="602"/>
                    </a:cubicBezTo>
                    <a:cubicBezTo>
                      <a:pt x="462" y="598"/>
                      <a:pt x="462" y="598"/>
                      <a:pt x="462" y="598"/>
                    </a:cubicBezTo>
                    <a:cubicBezTo>
                      <a:pt x="465" y="599"/>
                      <a:pt x="465" y="599"/>
                      <a:pt x="465" y="599"/>
                    </a:cubicBezTo>
                    <a:cubicBezTo>
                      <a:pt x="468" y="606"/>
                      <a:pt x="468" y="606"/>
                      <a:pt x="468" y="606"/>
                    </a:cubicBezTo>
                    <a:cubicBezTo>
                      <a:pt x="468" y="610"/>
                      <a:pt x="468" y="610"/>
                      <a:pt x="468" y="610"/>
                    </a:cubicBezTo>
                    <a:cubicBezTo>
                      <a:pt x="472" y="611"/>
                      <a:pt x="472" y="611"/>
                      <a:pt x="472" y="611"/>
                    </a:cubicBezTo>
                    <a:cubicBezTo>
                      <a:pt x="477" y="618"/>
                      <a:pt x="477" y="618"/>
                      <a:pt x="477" y="618"/>
                    </a:cubicBezTo>
                    <a:cubicBezTo>
                      <a:pt x="472" y="617"/>
                      <a:pt x="472" y="617"/>
                      <a:pt x="472" y="617"/>
                    </a:cubicBezTo>
                    <a:cubicBezTo>
                      <a:pt x="471" y="615"/>
                      <a:pt x="471" y="615"/>
                      <a:pt x="471" y="615"/>
                    </a:cubicBezTo>
                    <a:cubicBezTo>
                      <a:pt x="468" y="615"/>
                      <a:pt x="468" y="615"/>
                      <a:pt x="468" y="615"/>
                    </a:cubicBezTo>
                    <a:cubicBezTo>
                      <a:pt x="466" y="622"/>
                      <a:pt x="466" y="622"/>
                      <a:pt x="466" y="622"/>
                    </a:cubicBezTo>
                    <a:cubicBezTo>
                      <a:pt x="463" y="625"/>
                      <a:pt x="463" y="625"/>
                      <a:pt x="463" y="625"/>
                    </a:cubicBezTo>
                    <a:cubicBezTo>
                      <a:pt x="458" y="622"/>
                      <a:pt x="458" y="622"/>
                      <a:pt x="458" y="622"/>
                    </a:cubicBezTo>
                    <a:cubicBezTo>
                      <a:pt x="455" y="625"/>
                      <a:pt x="455" y="625"/>
                      <a:pt x="455" y="625"/>
                    </a:cubicBezTo>
                    <a:cubicBezTo>
                      <a:pt x="455" y="627"/>
                      <a:pt x="455" y="627"/>
                      <a:pt x="455" y="627"/>
                    </a:cubicBezTo>
                    <a:cubicBezTo>
                      <a:pt x="459" y="633"/>
                      <a:pt x="459" y="633"/>
                      <a:pt x="459" y="633"/>
                    </a:cubicBezTo>
                    <a:cubicBezTo>
                      <a:pt x="460" y="634"/>
                      <a:pt x="460" y="634"/>
                      <a:pt x="460" y="634"/>
                    </a:cubicBezTo>
                    <a:cubicBezTo>
                      <a:pt x="460" y="637"/>
                      <a:pt x="460" y="637"/>
                      <a:pt x="460" y="637"/>
                    </a:cubicBezTo>
                    <a:cubicBezTo>
                      <a:pt x="458" y="640"/>
                      <a:pt x="458" y="640"/>
                      <a:pt x="458" y="640"/>
                    </a:cubicBezTo>
                    <a:cubicBezTo>
                      <a:pt x="449" y="639"/>
                      <a:pt x="449" y="639"/>
                      <a:pt x="449" y="639"/>
                    </a:cubicBezTo>
                    <a:cubicBezTo>
                      <a:pt x="447" y="636"/>
                      <a:pt x="447" y="636"/>
                      <a:pt x="447" y="636"/>
                    </a:cubicBezTo>
                    <a:cubicBezTo>
                      <a:pt x="448" y="633"/>
                      <a:pt x="448" y="633"/>
                      <a:pt x="448" y="633"/>
                    </a:cubicBezTo>
                    <a:cubicBezTo>
                      <a:pt x="446" y="628"/>
                      <a:pt x="446" y="628"/>
                      <a:pt x="446" y="628"/>
                    </a:cubicBezTo>
                    <a:cubicBezTo>
                      <a:pt x="449" y="625"/>
                      <a:pt x="449" y="625"/>
                      <a:pt x="449" y="625"/>
                    </a:cubicBezTo>
                    <a:cubicBezTo>
                      <a:pt x="449" y="623"/>
                      <a:pt x="449" y="623"/>
                      <a:pt x="449" y="623"/>
                    </a:cubicBezTo>
                    <a:cubicBezTo>
                      <a:pt x="445" y="618"/>
                      <a:pt x="445" y="618"/>
                      <a:pt x="445" y="618"/>
                    </a:cubicBezTo>
                    <a:cubicBezTo>
                      <a:pt x="442" y="617"/>
                      <a:pt x="442" y="617"/>
                      <a:pt x="442" y="617"/>
                    </a:cubicBezTo>
                    <a:cubicBezTo>
                      <a:pt x="445" y="613"/>
                      <a:pt x="445" y="613"/>
                      <a:pt x="445" y="613"/>
                    </a:cubicBezTo>
                    <a:cubicBezTo>
                      <a:pt x="445" y="612"/>
                      <a:pt x="445" y="612"/>
                      <a:pt x="445" y="612"/>
                    </a:cubicBezTo>
                    <a:cubicBezTo>
                      <a:pt x="442" y="613"/>
                      <a:pt x="442" y="613"/>
                      <a:pt x="442" y="613"/>
                    </a:cubicBezTo>
                    <a:cubicBezTo>
                      <a:pt x="440" y="614"/>
                      <a:pt x="440" y="614"/>
                      <a:pt x="440" y="614"/>
                    </a:cubicBezTo>
                    <a:cubicBezTo>
                      <a:pt x="435" y="619"/>
                      <a:pt x="435" y="619"/>
                      <a:pt x="435" y="619"/>
                    </a:cubicBezTo>
                    <a:cubicBezTo>
                      <a:pt x="432" y="620"/>
                      <a:pt x="432" y="620"/>
                      <a:pt x="432" y="620"/>
                    </a:cubicBezTo>
                    <a:cubicBezTo>
                      <a:pt x="429" y="624"/>
                      <a:pt x="429" y="624"/>
                      <a:pt x="429" y="624"/>
                    </a:cubicBezTo>
                    <a:cubicBezTo>
                      <a:pt x="429" y="626"/>
                      <a:pt x="429" y="626"/>
                      <a:pt x="429" y="626"/>
                    </a:cubicBezTo>
                    <a:cubicBezTo>
                      <a:pt x="424" y="626"/>
                      <a:pt x="424" y="626"/>
                      <a:pt x="424" y="626"/>
                    </a:cubicBezTo>
                    <a:cubicBezTo>
                      <a:pt x="422" y="629"/>
                      <a:pt x="422" y="629"/>
                      <a:pt x="422" y="629"/>
                    </a:cubicBezTo>
                    <a:cubicBezTo>
                      <a:pt x="422" y="632"/>
                      <a:pt x="422" y="632"/>
                      <a:pt x="422" y="632"/>
                    </a:cubicBezTo>
                    <a:cubicBezTo>
                      <a:pt x="419" y="634"/>
                      <a:pt x="419" y="634"/>
                      <a:pt x="419" y="634"/>
                    </a:cubicBezTo>
                    <a:cubicBezTo>
                      <a:pt x="411" y="634"/>
                      <a:pt x="411" y="634"/>
                      <a:pt x="411" y="634"/>
                    </a:cubicBezTo>
                    <a:cubicBezTo>
                      <a:pt x="409" y="633"/>
                      <a:pt x="409" y="633"/>
                      <a:pt x="409" y="633"/>
                    </a:cubicBezTo>
                    <a:cubicBezTo>
                      <a:pt x="407" y="634"/>
                      <a:pt x="407" y="634"/>
                      <a:pt x="407" y="634"/>
                    </a:cubicBezTo>
                    <a:cubicBezTo>
                      <a:pt x="405" y="634"/>
                      <a:pt x="405" y="634"/>
                      <a:pt x="405" y="634"/>
                    </a:cubicBezTo>
                    <a:cubicBezTo>
                      <a:pt x="402" y="632"/>
                      <a:pt x="402" y="632"/>
                      <a:pt x="402" y="632"/>
                    </a:cubicBezTo>
                    <a:cubicBezTo>
                      <a:pt x="398" y="636"/>
                      <a:pt x="398" y="636"/>
                      <a:pt x="398" y="636"/>
                    </a:cubicBezTo>
                    <a:cubicBezTo>
                      <a:pt x="397" y="638"/>
                      <a:pt x="397" y="638"/>
                      <a:pt x="397" y="638"/>
                    </a:cubicBezTo>
                    <a:cubicBezTo>
                      <a:pt x="393" y="639"/>
                      <a:pt x="393" y="639"/>
                      <a:pt x="393" y="639"/>
                    </a:cubicBezTo>
                    <a:cubicBezTo>
                      <a:pt x="390" y="643"/>
                      <a:pt x="390" y="643"/>
                      <a:pt x="390" y="643"/>
                    </a:cubicBezTo>
                    <a:cubicBezTo>
                      <a:pt x="390" y="645"/>
                      <a:pt x="390" y="645"/>
                      <a:pt x="390" y="645"/>
                    </a:cubicBezTo>
                    <a:cubicBezTo>
                      <a:pt x="393" y="647"/>
                      <a:pt x="393" y="647"/>
                      <a:pt x="393" y="647"/>
                    </a:cubicBezTo>
                    <a:cubicBezTo>
                      <a:pt x="392" y="650"/>
                      <a:pt x="392" y="650"/>
                      <a:pt x="392" y="650"/>
                    </a:cubicBezTo>
                    <a:cubicBezTo>
                      <a:pt x="392" y="652"/>
                      <a:pt x="392" y="652"/>
                      <a:pt x="392" y="652"/>
                    </a:cubicBezTo>
                    <a:cubicBezTo>
                      <a:pt x="391" y="654"/>
                      <a:pt x="391" y="654"/>
                      <a:pt x="391" y="654"/>
                    </a:cubicBezTo>
                    <a:cubicBezTo>
                      <a:pt x="388" y="651"/>
                      <a:pt x="388" y="651"/>
                      <a:pt x="388" y="651"/>
                    </a:cubicBezTo>
                    <a:cubicBezTo>
                      <a:pt x="387" y="648"/>
                      <a:pt x="387" y="648"/>
                      <a:pt x="387" y="648"/>
                    </a:cubicBezTo>
                    <a:cubicBezTo>
                      <a:pt x="385" y="649"/>
                      <a:pt x="385" y="649"/>
                      <a:pt x="385" y="649"/>
                    </a:cubicBezTo>
                    <a:cubicBezTo>
                      <a:pt x="381" y="654"/>
                      <a:pt x="381" y="654"/>
                      <a:pt x="381" y="654"/>
                    </a:cubicBezTo>
                    <a:cubicBezTo>
                      <a:pt x="379" y="659"/>
                      <a:pt x="379" y="659"/>
                      <a:pt x="379" y="659"/>
                    </a:cubicBezTo>
                    <a:cubicBezTo>
                      <a:pt x="379" y="654"/>
                      <a:pt x="379" y="654"/>
                      <a:pt x="379" y="654"/>
                    </a:cubicBezTo>
                    <a:cubicBezTo>
                      <a:pt x="376" y="652"/>
                      <a:pt x="376" y="652"/>
                      <a:pt x="376" y="652"/>
                    </a:cubicBezTo>
                    <a:cubicBezTo>
                      <a:pt x="373" y="654"/>
                      <a:pt x="373" y="654"/>
                      <a:pt x="373" y="654"/>
                    </a:cubicBezTo>
                    <a:cubicBezTo>
                      <a:pt x="371" y="654"/>
                      <a:pt x="371" y="654"/>
                      <a:pt x="371" y="654"/>
                    </a:cubicBezTo>
                    <a:cubicBezTo>
                      <a:pt x="368" y="655"/>
                      <a:pt x="368" y="655"/>
                      <a:pt x="368" y="655"/>
                    </a:cubicBezTo>
                    <a:cubicBezTo>
                      <a:pt x="365" y="654"/>
                      <a:pt x="365" y="654"/>
                      <a:pt x="365" y="654"/>
                    </a:cubicBezTo>
                    <a:cubicBezTo>
                      <a:pt x="365" y="651"/>
                      <a:pt x="365" y="651"/>
                      <a:pt x="365" y="651"/>
                    </a:cubicBezTo>
                    <a:cubicBezTo>
                      <a:pt x="368" y="647"/>
                      <a:pt x="368" y="647"/>
                      <a:pt x="368" y="647"/>
                    </a:cubicBezTo>
                    <a:cubicBezTo>
                      <a:pt x="372" y="646"/>
                      <a:pt x="372" y="646"/>
                      <a:pt x="372" y="646"/>
                    </a:cubicBezTo>
                    <a:cubicBezTo>
                      <a:pt x="373" y="643"/>
                      <a:pt x="373" y="643"/>
                      <a:pt x="373" y="643"/>
                    </a:cubicBezTo>
                    <a:cubicBezTo>
                      <a:pt x="371" y="639"/>
                      <a:pt x="371" y="639"/>
                      <a:pt x="371" y="639"/>
                    </a:cubicBezTo>
                    <a:cubicBezTo>
                      <a:pt x="372" y="637"/>
                      <a:pt x="372" y="637"/>
                      <a:pt x="372" y="637"/>
                    </a:cubicBezTo>
                    <a:cubicBezTo>
                      <a:pt x="374" y="635"/>
                      <a:pt x="374" y="635"/>
                      <a:pt x="374" y="635"/>
                    </a:cubicBezTo>
                    <a:cubicBezTo>
                      <a:pt x="370" y="631"/>
                      <a:pt x="370" y="631"/>
                      <a:pt x="370" y="631"/>
                    </a:cubicBezTo>
                    <a:cubicBezTo>
                      <a:pt x="368" y="632"/>
                      <a:pt x="368" y="632"/>
                      <a:pt x="368" y="632"/>
                    </a:cubicBezTo>
                    <a:cubicBezTo>
                      <a:pt x="365" y="631"/>
                      <a:pt x="365" y="631"/>
                      <a:pt x="365" y="631"/>
                    </a:cubicBezTo>
                    <a:cubicBezTo>
                      <a:pt x="364" y="629"/>
                      <a:pt x="364" y="629"/>
                      <a:pt x="364" y="629"/>
                    </a:cubicBezTo>
                    <a:cubicBezTo>
                      <a:pt x="371" y="625"/>
                      <a:pt x="371" y="625"/>
                      <a:pt x="371" y="625"/>
                    </a:cubicBezTo>
                    <a:cubicBezTo>
                      <a:pt x="374" y="625"/>
                      <a:pt x="374" y="625"/>
                      <a:pt x="374" y="625"/>
                    </a:cubicBezTo>
                    <a:cubicBezTo>
                      <a:pt x="377" y="623"/>
                      <a:pt x="377" y="623"/>
                      <a:pt x="377" y="623"/>
                    </a:cubicBezTo>
                    <a:cubicBezTo>
                      <a:pt x="377" y="621"/>
                      <a:pt x="377" y="621"/>
                      <a:pt x="377" y="621"/>
                    </a:cubicBezTo>
                    <a:cubicBezTo>
                      <a:pt x="370" y="622"/>
                      <a:pt x="370" y="622"/>
                      <a:pt x="370" y="622"/>
                    </a:cubicBezTo>
                    <a:cubicBezTo>
                      <a:pt x="360" y="627"/>
                      <a:pt x="360" y="627"/>
                      <a:pt x="360" y="627"/>
                    </a:cubicBezTo>
                    <a:cubicBezTo>
                      <a:pt x="358" y="630"/>
                      <a:pt x="358" y="630"/>
                      <a:pt x="358" y="630"/>
                    </a:cubicBezTo>
                    <a:cubicBezTo>
                      <a:pt x="359" y="632"/>
                      <a:pt x="359" y="632"/>
                      <a:pt x="359" y="632"/>
                    </a:cubicBezTo>
                    <a:cubicBezTo>
                      <a:pt x="360" y="636"/>
                      <a:pt x="360" y="636"/>
                      <a:pt x="360" y="636"/>
                    </a:cubicBezTo>
                    <a:cubicBezTo>
                      <a:pt x="361" y="639"/>
                      <a:pt x="361" y="639"/>
                      <a:pt x="361" y="639"/>
                    </a:cubicBezTo>
                    <a:cubicBezTo>
                      <a:pt x="359" y="642"/>
                      <a:pt x="359" y="642"/>
                      <a:pt x="359" y="642"/>
                    </a:cubicBezTo>
                    <a:cubicBezTo>
                      <a:pt x="357" y="643"/>
                      <a:pt x="357" y="643"/>
                      <a:pt x="357" y="643"/>
                    </a:cubicBezTo>
                    <a:cubicBezTo>
                      <a:pt x="354" y="638"/>
                      <a:pt x="354" y="638"/>
                      <a:pt x="354" y="638"/>
                    </a:cubicBezTo>
                    <a:cubicBezTo>
                      <a:pt x="355" y="636"/>
                      <a:pt x="355" y="636"/>
                      <a:pt x="355" y="636"/>
                    </a:cubicBezTo>
                    <a:cubicBezTo>
                      <a:pt x="356" y="635"/>
                      <a:pt x="356" y="635"/>
                      <a:pt x="356" y="635"/>
                    </a:cubicBezTo>
                    <a:cubicBezTo>
                      <a:pt x="356" y="633"/>
                      <a:pt x="356" y="633"/>
                      <a:pt x="356" y="633"/>
                    </a:cubicBezTo>
                    <a:cubicBezTo>
                      <a:pt x="354" y="633"/>
                      <a:pt x="354" y="633"/>
                      <a:pt x="354" y="633"/>
                    </a:cubicBezTo>
                    <a:cubicBezTo>
                      <a:pt x="348" y="641"/>
                      <a:pt x="348" y="641"/>
                      <a:pt x="348" y="641"/>
                    </a:cubicBezTo>
                    <a:cubicBezTo>
                      <a:pt x="348" y="643"/>
                      <a:pt x="348" y="643"/>
                      <a:pt x="348" y="643"/>
                    </a:cubicBezTo>
                    <a:cubicBezTo>
                      <a:pt x="351" y="646"/>
                      <a:pt x="351" y="646"/>
                      <a:pt x="351" y="646"/>
                    </a:cubicBezTo>
                    <a:cubicBezTo>
                      <a:pt x="353" y="647"/>
                      <a:pt x="353" y="647"/>
                      <a:pt x="353" y="647"/>
                    </a:cubicBezTo>
                    <a:cubicBezTo>
                      <a:pt x="352" y="650"/>
                      <a:pt x="352" y="650"/>
                      <a:pt x="352" y="650"/>
                    </a:cubicBezTo>
                    <a:cubicBezTo>
                      <a:pt x="348" y="655"/>
                      <a:pt x="348" y="655"/>
                      <a:pt x="348" y="655"/>
                    </a:cubicBezTo>
                    <a:cubicBezTo>
                      <a:pt x="346" y="654"/>
                      <a:pt x="346" y="654"/>
                      <a:pt x="346" y="654"/>
                    </a:cubicBezTo>
                    <a:cubicBezTo>
                      <a:pt x="347" y="651"/>
                      <a:pt x="347" y="651"/>
                      <a:pt x="347" y="651"/>
                    </a:cubicBezTo>
                    <a:cubicBezTo>
                      <a:pt x="347" y="648"/>
                      <a:pt x="347" y="648"/>
                      <a:pt x="347" y="648"/>
                    </a:cubicBezTo>
                    <a:cubicBezTo>
                      <a:pt x="346" y="648"/>
                      <a:pt x="346" y="648"/>
                      <a:pt x="346" y="648"/>
                    </a:cubicBezTo>
                    <a:cubicBezTo>
                      <a:pt x="345" y="644"/>
                      <a:pt x="345" y="644"/>
                      <a:pt x="345" y="644"/>
                    </a:cubicBezTo>
                    <a:cubicBezTo>
                      <a:pt x="338" y="647"/>
                      <a:pt x="338" y="647"/>
                      <a:pt x="338" y="647"/>
                    </a:cubicBezTo>
                    <a:cubicBezTo>
                      <a:pt x="337" y="650"/>
                      <a:pt x="337" y="650"/>
                      <a:pt x="337" y="650"/>
                    </a:cubicBezTo>
                    <a:cubicBezTo>
                      <a:pt x="332" y="652"/>
                      <a:pt x="332" y="652"/>
                      <a:pt x="332" y="652"/>
                    </a:cubicBezTo>
                    <a:cubicBezTo>
                      <a:pt x="328" y="652"/>
                      <a:pt x="328" y="652"/>
                      <a:pt x="328" y="652"/>
                    </a:cubicBezTo>
                    <a:cubicBezTo>
                      <a:pt x="326" y="653"/>
                      <a:pt x="326" y="653"/>
                      <a:pt x="326" y="653"/>
                    </a:cubicBezTo>
                    <a:cubicBezTo>
                      <a:pt x="326" y="655"/>
                      <a:pt x="326" y="655"/>
                      <a:pt x="326" y="655"/>
                    </a:cubicBezTo>
                    <a:cubicBezTo>
                      <a:pt x="319" y="666"/>
                      <a:pt x="319" y="666"/>
                      <a:pt x="319" y="666"/>
                    </a:cubicBezTo>
                    <a:cubicBezTo>
                      <a:pt x="317" y="667"/>
                      <a:pt x="317" y="667"/>
                      <a:pt x="317" y="667"/>
                    </a:cubicBezTo>
                    <a:cubicBezTo>
                      <a:pt x="310" y="677"/>
                      <a:pt x="310" y="677"/>
                      <a:pt x="310" y="677"/>
                    </a:cubicBezTo>
                    <a:cubicBezTo>
                      <a:pt x="307" y="679"/>
                      <a:pt x="307" y="679"/>
                      <a:pt x="307" y="679"/>
                    </a:cubicBezTo>
                    <a:cubicBezTo>
                      <a:pt x="304" y="676"/>
                      <a:pt x="304" y="676"/>
                      <a:pt x="304" y="676"/>
                    </a:cubicBezTo>
                    <a:cubicBezTo>
                      <a:pt x="302" y="676"/>
                      <a:pt x="302" y="676"/>
                      <a:pt x="302" y="676"/>
                    </a:cubicBezTo>
                    <a:cubicBezTo>
                      <a:pt x="304" y="680"/>
                      <a:pt x="304" y="680"/>
                      <a:pt x="304" y="680"/>
                    </a:cubicBezTo>
                    <a:cubicBezTo>
                      <a:pt x="309" y="684"/>
                      <a:pt x="309" y="684"/>
                      <a:pt x="309" y="684"/>
                    </a:cubicBezTo>
                    <a:cubicBezTo>
                      <a:pt x="309" y="688"/>
                      <a:pt x="309" y="688"/>
                      <a:pt x="309" y="688"/>
                    </a:cubicBezTo>
                    <a:cubicBezTo>
                      <a:pt x="303" y="685"/>
                      <a:pt x="303" y="685"/>
                      <a:pt x="303" y="685"/>
                    </a:cubicBezTo>
                    <a:cubicBezTo>
                      <a:pt x="302" y="688"/>
                      <a:pt x="302" y="688"/>
                      <a:pt x="302" y="688"/>
                    </a:cubicBezTo>
                    <a:cubicBezTo>
                      <a:pt x="292" y="689"/>
                      <a:pt x="292" y="689"/>
                      <a:pt x="292" y="689"/>
                    </a:cubicBezTo>
                    <a:cubicBezTo>
                      <a:pt x="290" y="691"/>
                      <a:pt x="290" y="691"/>
                      <a:pt x="290" y="691"/>
                    </a:cubicBezTo>
                    <a:cubicBezTo>
                      <a:pt x="293" y="695"/>
                      <a:pt x="293" y="695"/>
                      <a:pt x="293" y="695"/>
                    </a:cubicBezTo>
                    <a:cubicBezTo>
                      <a:pt x="293" y="699"/>
                      <a:pt x="293" y="699"/>
                      <a:pt x="293" y="699"/>
                    </a:cubicBezTo>
                    <a:cubicBezTo>
                      <a:pt x="291" y="704"/>
                      <a:pt x="291" y="704"/>
                      <a:pt x="291" y="704"/>
                    </a:cubicBezTo>
                    <a:cubicBezTo>
                      <a:pt x="292" y="710"/>
                      <a:pt x="292" y="710"/>
                      <a:pt x="292" y="710"/>
                    </a:cubicBezTo>
                    <a:cubicBezTo>
                      <a:pt x="291" y="715"/>
                      <a:pt x="291" y="715"/>
                      <a:pt x="291" y="715"/>
                    </a:cubicBezTo>
                    <a:cubicBezTo>
                      <a:pt x="285" y="718"/>
                      <a:pt x="285" y="718"/>
                      <a:pt x="285" y="718"/>
                    </a:cubicBezTo>
                    <a:cubicBezTo>
                      <a:pt x="284" y="721"/>
                      <a:pt x="284" y="721"/>
                      <a:pt x="284" y="721"/>
                    </a:cubicBezTo>
                    <a:cubicBezTo>
                      <a:pt x="280" y="721"/>
                      <a:pt x="280" y="721"/>
                      <a:pt x="280" y="721"/>
                    </a:cubicBezTo>
                    <a:cubicBezTo>
                      <a:pt x="278" y="723"/>
                      <a:pt x="278" y="723"/>
                      <a:pt x="278" y="723"/>
                    </a:cubicBezTo>
                    <a:cubicBezTo>
                      <a:pt x="276" y="719"/>
                      <a:pt x="276" y="719"/>
                      <a:pt x="276" y="719"/>
                    </a:cubicBezTo>
                    <a:cubicBezTo>
                      <a:pt x="271" y="723"/>
                      <a:pt x="271" y="723"/>
                      <a:pt x="271" y="723"/>
                    </a:cubicBezTo>
                    <a:cubicBezTo>
                      <a:pt x="268" y="723"/>
                      <a:pt x="268" y="723"/>
                      <a:pt x="268" y="723"/>
                    </a:cubicBezTo>
                    <a:cubicBezTo>
                      <a:pt x="261" y="711"/>
                      <a:pt x="261" y="711"/>
                      <a:pt x="261" y="711"/>
                    </a:cubicBezTo>
                    <a:cubicBezTo>
                      <a:pt x="253" y="704"/>
                      <a:pt x="253" y="704"/>
                      <a:pt x="253" y="704"/>
                    </a:cubicBezTo>
                    <a:cubicBezTo>
                      <a:pt x="250" y="702"/>
                      <a:pt x="250" y="702"/>
                      <a:pt x="250" y="702"/>
                    </a:cubicBezTo>
                    <a:cubicBezTo>
                      <a:pt x="251" y="696"/>
                      <a:pt x="251" y="696"/>
                      <a:pt x="251" y="696"/>
                    </a:cubicBezTo>
                    <a:cubicBezTo>
                      <a:pt x="252" y="693"/>
                      <a:pt x="252" y="693"/>
                      <a:pt x="252" y="693"/>
                    </a:cubicBezTo>
                    <a:cubicBezTo>
                      <a:pt x="254" y="694"/>
                      <a:pt x="254" y="694"/>
                      <a:pt x="254" y="694"/>
                    </a:cubicBezTo>
                    <a:cubicBezTo>
                      <a:pt x="255" y="691"/>
                      <a:pt x="255" y="691"/>
                      <a:pt x="255" y="691"/>
                    </a:cubicBezTo>
                    <a:cubicBezTo>
                      <a:pt x="255" y="689"/>
                      <a:pt x="255" y="689"/>
                      <a:pt x="255" y="689"/>
                    </a:cubicBezTo>
                    <a:cubicBezTo>
                      <a:pt x="256" y="687"/>
                      <a:pt x="256" y="687"/>
                      <a:pt x="256" y="687"/>
                    </a:cubicBezTo>
                    <a:cubicBezTo>
                      <a:pt x="262" y="686"/>
                      <a:pt x="262" y="686"/>
                      <a:pt x="262" y="686"/>
                    </a:cubicBezTo>
                    <a:cubicBezTo>
                      <a:pt x="264" y="683"/>
                      <a:pt x="264" y="683"/>
                      <a:pt x="264" y="683"/>
                    </a:cubicBezTo>
                    <a:cubicBezTo>
                      <a:pt x="270" y="684"/>
                      <a:pt x="270" y="684"/>
                      <a:pt x="270" y="684"/>
                    </a:cubicBezTo>
                    <a:cubicBezTo>
                      <a:pt x="271" y="680"/>
                      <a:pt x="271" y="680"/>
                      <a:pt x="271" y="680"/>
                    </a:cubicBezTo>
                    <a:cubicBezTo>
                      <a:pt x="266" y="672"/>
                      <a:pt x="266" y="672"/>
                      <a:pt x="266" y="672"/>
                    </a:cubicBezTo>
                    <a:cubicBezTo>
                      <a:pt x="265" y="669"/>
                      <a:pt x="265" y="669"/>
                      <a:pt x="265" y="669"/>
                    </a:cubicBezTo>
                    <a:cubicBezTo>
                      <a:pt x="261" y="668"/>
                      <a:pt x="261" y="668"/>
                      <a:pt x="261" y="668"/>
                    </a:cubicBezTo>
                    <a:cubicBezTo>
                      <a:pt x="257" y="663"/>
                      <a:pt x="257" y="663"/>
                      <a:pt x="257" y="663"/>
                    </a:cubicBezTo>
                    <a:cubicBezTo>
                      <a:pt x="257" y="659"/>
                      <a:pt x="257" y="659"/>
                      <a:pt x="257" y="659"/>
                    </a:cubicBezTo>
                    <a:cubicBezTo>
                      <a:pt x="253" y="655"/>
                      <a:pt x="253" y="655"/>
                      <a:pt x="253" y="655"/>
                    </a:cubicBezTo>
                    <a:cubicBezTo>
                      <a:pt x="243" y="654"/>
                      <a:pt x="243" y="654"/>
                      <a:pt x="243" y="654"/>
                    </a:cubicBezTo>
                    <a:cubicBezTo>
                      <a:pt x="236" y="655"/>
                      <a:pt x="236" y="655"/>
                      <a:pt x="236" y="655"/>
                    </a:cubicBezTo>
                    <a:cubicBezTo>
                      <a:pt x="233" y="657"/>
                      <a:pt x="233" y="657"/>
                      <a:pt x="233" y="657"/>
                    </a:cubicBezTo>
                    <a:cubicBezTo>
                      <a:pt x="229" y="657"/>
                      <a:pt x="229" y="657"/>
                      <a:pt x="229" y="657"/>
                    </a:cubicBezTo>
                    <a:cubicBezTo>
                      <a:pt x="221" y="651"/>
                      <a:pt x="221" y="651"/>
                      <a:pt x="221" y="651"/>
                    </a:cubicBezTo>
                    <a:cubicBezTo>
                      <a:pt x="217" y="651"/>
                      <a:pt x="217" y="651"/>
                      <a:pt x="217" y="651"/>
                    </a:cubicBezTo>
                    <a:cubicBezTo>
                      <a:pt x="217" y="653"/>
                      <a:pt x="217" y="653"/>
                      <a:pt x="217" y="653"/>
                    </a:cubicBezTo>
                    <a:cubicBezTo>
                      <a:pt x="226" y="662"/>
                      <a:pt x="226" y="662"/>
                      <a:pt x="226" y="662"/>
                    </a:cubicBezTo>
                    <a:cubicBezTo>
                      <a:pt x="232" y="667"/>
                      <a:pt x="232" y="667"/>
                      <a:pt x="232" y="667"/>
                    </a:cubicBezTo>
                    <a:cubicBezTo>
                      <a:pt x="234" y="676"/>
                      <a:pt x="234" y="676"/>
                      <a:pt x="234" y="676"/>
                    </a:cubicBezTo>
                    <a:cubicBezTo>
                      <a:pt x="234" y="681"/>
                      <a:pt x="234" y="681"/>
                      <a:pt x="234" y="681"/>
                    </a:cubicBezTo>
                    <a:cubicBezTo>
                      <a:pt x="236" y="684"/>
                      <a:pt x="236" y="684"/>
                      <a:pt x="236" y="684"/>
                    </a:cubicBezTo>
                    <a:cubicBezTo>
                      <a:pt x="235" y="685"/>
                      <a:pt x="235" y="685"/>
                      <a:pt x="235" y="685"/>
                    </a:cubicBezTo>
                    <a:cubicBezTo>
                      <a:pt x="235" y="689"/>
                      <a:pt x="235" y="689"/>
                      <a:pt x="235" y="689"/>
                    </a:cubicBezTo>
                    <a:cubicBezTo>
                      <a:pt x="235" y="692"/>
                      <a:pt x="235" y="692"/>
                      <a:pt x="235" y="692"/>
                    </a:cubicBezTo>
                    <a:cubicBezTo>
                      <a:pt x="234" y="694"/>
                      <a:pt x="234" y="694"/>
                      <a:pt x="234" y="694"/>
                    </a:cubicBezTo>
                    <a:cubicBezTo>
                      <a:pt x="234" y="704"/>
                      <a:pt x="234" y="704"/>
                      <a:pt x="234" y="704"/>
                    </a:cubicBezTo>
                    <a:cubicBezTo>
                      <a:pt x="233" y="709"/>
                      <a:pt x="233" y="709"/>
                      <a:pt x="233" y="709"/>
                    </a:cubicBezTo>
                    <a:cubicBezTo>
                      <a:pt x="234" y="715"/>
                      <a:pt x="234" y="715"/>
                      <a:pt x="234" y="715"/>
                    </a:cubicBezTo>
                    <a:cubicBezTo>
                      <a:pt x="240" y="714"/>
                      <a:pt x="240" y="714"/>
                      <a:pt x="240" y="714"/>
                    </a:cubicBezTo>
                    <a:cubicBezTo>
                      <a:pt x="244" y="717"/>
                      <a:pt x="244" y="717"/>
                      <a:pt x="244" y="717"/>
                    </a:cubicBezTo>
                    <a:cubicBezTo>
                      <a:pt x="246" y="721"/>
                      <a:pt x="246" y="721"/>
                      <a:pt x="246" y="721"/>
                    </a:cubicBezTo>
                    <a:cubicBezTo>
                      <a:pt x="245" y="723"/>
                      <a:pt x="245" y="723"/>
                      <a:pt x="245" y="723"/>
                    </a:cubicBezTo>
                    <a:cubicBezTo>
                      <a:pt x="246" y="726"/>
                      <a:pt x="246" y="726"/>
                      <a:pt x="246" y="726"/>
                    </a:cubicBezTo>
                    <a:cubicBezTo>
                      <a:pt x="245" y="728"/>
                      <a:pt x="245" y="728"/>
                      <a:pt x="245" y="728"/>
                    </a:cubicBezTo>
                    <a:cubicBezTo>
                      <a:pt x="246" y="731"/>
                      <a:pt x="246" y="731"/>
                      <a:pt x="246" y="731"/>
                    </a:cubicBezTo>
                    <a:cubicBezTo>
                      <a:pt x="247" y="732"/>
                      <a:pt x="247" y="732"/>
                      <a:pt x="247" y="732"/>
                    </a:cubicBezTo>
                    <a:cubicBezTo>
                      <a:pt x="246" y="735"/>
                      <a:pt x="246" y="735"/>
                      <a:pt x="246" y="735"/>
                    </a:cubicBezTo>
                    <a:cubicBezTo>
                      <a:pt x="246" y="745"/>
                      <a:pt x="246" y="745"/>
                      <a:pt x="246" y="745"/>
                    </a:cubicBezTo>
                    <a:cubicBezTo>
                      <a:pt x="245" y="748"/>
                      <a:pt x="245" y="748"/>
                      <a:pt x="245" y="748"/>
                    </a:cubicBezTo>
                    <a:cubicBezTo>
                      <a:pt x="247" y="754"/>
                      <a:pt x="247" y="754"/>
                      <a:pt x="247" y="754"/>
                    </a:cubicBezTo>
                    <a:cubicBezTo>
                      <a:pt x="248" y="762"/>
                      <a:pt x="248" y="762"/>
                      <a:pt x="248" y="762"/>
                    </a:cubicBezTo>
                    <a:cubicBezTo>
                      <a:pt x="245" y="759"/>
                      <a:pt x="245" y="759"/>
                      <a:pt x="245" y="759"/>
                    </a:cubicBezTo>
                    <a:cubicBezTo>
                      <a:pt x="244" y="754"/>
                      <a:pt x="244" y="754"/>
                      <a:pt x="244" y="754"/>
                    </a:cubicBezTo>
                    <a:cubicBezTo>
                      <a:pt x="239" y="749"/>
                      <a:pt x="239" y="749"/>
                      <a:pt x="239" y="749"/>
                    </a:cubicBezTo>
                    <a:cubicBezTo>
                      <a:pt x="235" y="754"/>
                      <a:pt x="235" y="754"/>
                      <a:pt x="235" y="754"/>
                    </a:cubicBezTo>
                    <a:cubicBezTo>
                      <a:pt x="236" y="750"/>
                      <a:pt x="236" y="750"/>
                      <a:pt x="236" y="750"/>
                    </a:cubicBezTo>
                    <a:cubicBezTo>
                      <a:pt x="234" y="747"/>
                      <a:pt x="234" y="747"/>
                      <a:pt x="234" y="747"/>
                    </a:cubicBezTo>
                    <a:cubicBezTo>
                      <a:pt x="228" y="746"/>
                      <a:pt x="228" y="746"/>
                      <a:pt x="228" y="746"/>
                    </a:cubicBezTo>
                    <a:cubicBezTo>
                      <a:pt x="223" y="747"/>
                      <a:pt x="223" y="747"/>
                      <a:pt x="223" y="747"/>
                    </a:cubicBezTo>
                    <a:cubicBezTo>
                      <a:pt x="219" y="743"/>
                      <a:pt x="219" y="743"/>
                      <a:pt x="219" y="743"/>
                    </a:cubicBezTo>
                    <a:cubicBezTo>
                      <a:pt x="215" y="742"/>
                      <a:pt x="215" y="742"/>
                      <a:pt x="215" y="742"/>
                    </a:cubicBezTo>
                    <a:cubicBezTo>
                      <a:pt x="212" y="745"/>
                      <a:pt x="212" y="745"/>
                      <a:pt x="212" y="745"/>
                    </a:cubicBezTo>
                    <a:cubicBezTo>
                      <a:pt x="208" y="755"/>
                      <a:pt x="208" y="755"/>
                      <a:pt x="208" y="755"/>
                    </a:cubicBezTo>
                    <a:cubicBezTo>
                      <a:pt x="202" y="761"/>
                      <a:pt x="202" y="761"/>
                      <a:pt x="202" y="761"/>
                    </a:cubicBezTo>
                    <a:cubicBezTo>
                      <a:pt x="198" y="762"/>
                      <a:pt x="198" y="762"/>
                      <a:pt x="198" y="762"/>
                    </a:cubicBezTo>
                    <a:cubicBezTo>
                      <a:pt x="195" y="766"/>
                      <a:pt x="195" y="766"/>
                      <a:pt x="195" y="766"/>
                    </a:cubicBezTo>
                    <a:cubicBezTo>
                      <a:pt x="194" y="771"/>
                      <a:pt x="194" y="771"/>
                      <a:pt x="194" y="771"/>
                    </a:cubicBezTo>
                    <a:cubicBezTo>
                      <a:pt x="190" y="778"/>
                      <a:pt x="190" y="778"/>
                      <a:pt x="190" y="778"/>
                    </a:cubicBezTo>
                    <a:cubicBezTo>
                      <a:pt x="185" y="783"/>
                      <a:pt x="185" y="783"/>
                      <a:pt x="185" y="783"/>
                    </a:cubicBezTo>
                    <a:cubicBezTo>
                      <a:pt x="184" y="786"/>
                      <a:pt x="184" y="786"/>
                      <a:pt x="184" y="786"/>
                    </a:cubicBezTo>
                    <a:cubicBezTo>
                      <a:pt x="186" y="793"/>
                      <a:pt x="186" y="793"/>
                      <a:pt x="186" y="793"/>
                    </a:cubicBezTo>
                    <a:cubicBezTo>
                      <a:pt x="194" y="803"/>
                      <a:pt x="194" y="803"/>
                      <a:pt x="194" y="803"/>
                    </a:cubicBezTo>
                    <a:cubicBezTo>
                      <a:pt x="199" y="811"/>
                      <a:pt x="199" y="811"/>
                      <a:pt x="199" y="811"/>
                    </a:cubicBezTo>
                    <a:cubicBezTo>
                      <a:pt x="196" y="815"/>
                      <a:pt x="196" y="815"/>
                      <a:pt x="196" y="815"/>
                    </a:cubicBezTo>
                    <a:cubicBezTo>
                      <a:pt x="194" y="815"/>
                      <a:pt x="194" y="815"/>
                      <a:pt x="194" y="815"/>
                    </a:cubicBezTo>
                    <a:cubicBezTo>
                      <a:pt x="194" y="820"/>
                      <a:pt x="194" y="820"/>
                      <a:pt x="194" y="820"/>
                    </a:cubicBezTo>
                    <a:cubicBezTo>
                      <a:pt x="190" y="823"/>
                      <a:pt x="190" y="823"/>
                      <a:pt x="190" y="823"/>
                    </a:cubicBezTo>
                    <a:cubicBezTo>
                      <a:pt x="189" y="827"/>
                      <a:pt x="189" y="827"/>
                      <a:pt x="189" y="827"/>
                    </a:cubicBezTo>
                    <a:cubicBezTo>
                      <a:pt x="184" y="821"/>
                      <a:pt x="184" y="821"/>
                      <a:pt x="184" y="821"/>
                    </a:cubicBezTo>
                    <a:cubicBezTo>
                      <a:pt x="172" y="814"/>
                      <a:pt x="172" y="814"/>
                      <a:pt x="172" y="814"/>
                    </a:cubicBezTo>
                    <a:cubicBezTo>
                      <a:pt x="168" y="814"/>
                      <a:pt x="168" y="814"/>
                      <a:pt x="168" y="814"/>
                    </a:cubicBezTo>
                    <a:cubicBezTo>
                      <a:pt x="167" y="811"/>
                      <a:pt x="167" y="811"/>
                      <a:pt x="167" y="811"/>
                    </a:cubicBezTo>
                    <a:cubicBezTo>
                      <a:pt x="161" y="811"/>
                      <a:pt x="161" y="811"/>
                      <a:pt x="161" y="811"/>
                    </a:cubicBezTo>
                    <a:cubicBezTo>
                      <a:pt x="157" y="808"/>
                      <a:pt x="157" y="808"/>
                      <a:pt x="157" y="808"/>
                    </a:cubicBezTo>
                    <a:cubicBezTo>
                      <a:pt x="155" y="803"/>
                      <a:pt x="155" y="803"/>
                      <a:pt x="155" y="803"/>
                    </a:cubicBezTo>
                    <a:cubicBezTo>
                      <a:pt x="150" y="802"/>
                      <a:pt x="150" y="802"/>
                      <a:pt x="150" y="802"/>
                    </a:cubicBezTo>
                    <a:cubicBezTo>
                      <a:pt x="146" y="798"/>
                      <a:pt x="146" y="798"/>
                      <a:pt x="146" y="798"/>
                    </a:cubicBezTo>
                    <a:cubicBezTo>
                      <a:pt x="141" y="799"/>
                      <a:pt x="141" y="799"/>
                      <a:pt x="141" y="799"/>
                    </a:cubicBezTo>
                    <a:cubicBezTo>
                      <a:pt x="141" y="801"/>
                      <a:pt x="141" y="801"/>
                      <a:pt x="141" y="801"/>
                    </a:cubicBezTo>
                    <a:cubicBezTo>
                      <a:pt x="142" y="804"/>
                      <a:pt x="142" y="804"/>
                      <a:pt x="142" y="804"/>
                    </a:cubicBezTo>
                    <a:cubicBezTo>
                      <a:pt x="141" y="807"/>
                      <a:pt x="141" y="807"/>
                      <a:pt x="141" y="807"/>
                    </a:cubicBezTo>
                    <a:cubicBezTo>
                      <a:pt x="142" y="809"/>
                      <a:pt x="142" y="809"/>
                      <a:pt x="142" y="809"/>
                    </a:cubicBezTo>
                    <a:cubicBezTo>
                      <a:pt x="140" y="812"/>
                      <a:pt x="140" y="812"/>
                      <a:pt x="140" y="812"/>
                    </a:cubicBezTo>
                    <a:cubicBezTo>
                      <a:pt x="136" y="811"/>
                      <a:pt x="136" y="811"/>
                      <a:pt x="136" y="811"/>
                    </a:cubicBezTo>
                    <a:cubicBezTo>
                      <a:pt x="139" y="817"/>
                      <a:pt x="139" y="817"/>
                      <a:pt x="139" y="817"/>
                    </a:cubicBezTo>
                    <a:cubicBezTo>
                      <a:pt x="140" y="822"/>
                      <a:pt x="140" y="822"/>
                      <a:pt x="140" y="822"/>
                    </a:cubicBezTo>
                    <a:cubicBezTo>
                      <a:pt x="145" y="825"/>
                      <a:pt x="145" y="825"/>
                      <a:pt x="145" y="825"/>
                    </a:cubicBezTo>
                    <a:cubicBezTo>
                      <a:pt x="148" y="830"/>
                      <a:pt x="148" y="830"/>
                      <a:pt x="148" y="830"/>
                    </a:cubicBezTo>
                    <a:cubicBezTo>
                      <a:pt x="152" y="833"/>
                      <a:pt x="152" y="833"/>
                      <a:pt x="152" y="833"/>
                    </a:cubicBezTo>
                    <a:cubicBezTo>
                      <a:pt x="156" y="831"/>
                      <a:pt x="156" y="831"/>
                      <a:pt x="156" y="831"/>
                    </a:cubicBezTo>
                    <a:cubicBezTo>
                      <a:pt x="158" y="831"/>
                      <a:pt x="158" y="831"/>
                      <a:pt x="158" y="831"/>
                    </a:cubicBezTo>
                    <a:cubicBezTo>
                      <a:pt x="161" y="829"/>
                      <a:pt x="161" y="829"/>
                      <a:pt x="161" y="829"/>
                    </a:cubicBezTo>
                    <a:cubicBezTo>
                      <a:pt x="161" y="832"/>
                      <a:pt x="161" y="832"/>
                      <a:pt x="161" y="832"/>
                    </a:cubicBezTo>
                    <a:cubicBezTo>
                      <a:pt x="165" y="834"/>
                      <a:pt x="165" y="834"/>
                      <a:pt x="165" y="834"/>
                    </a:cubicBezTo>
                    <a:cubicBezTo>
                      <a:pt x="165" y="836"/>
                      <a:pt x="165" y="836"/>
                      <a:pt x="165" y="836"/>
                    </a:cubicBezTo>
                    <a:cubicBezTo>
                      <a:pt x="164" y="838"/>
                      <a:pt x="164" y="838"/>
                      <a:pt x="164" y="838"/>
                    </a:cubicBezTo>
                    <a:cubicBezTo>
                      <a:pt x="167" y="841"/>
                      <a:pt x="167" y="841"/>
                      <a:pt x="167" y="841"/>
                    </a:cubicBezTo>
                    <a:cubicBezTo>
                      <a:pt x="167" y="848"/>
                      <a:pt x="167" y="848"/>
                      <a:pt x="167" y="848"/>
                    </a:cubicBezTo>
                    <a:cubicBezTo>
                      <a:pt x="164" y="849"/>
                      <a:pt x="164" y="849"/>
                      <a:pt x="164" y="849"/>
                    </a:cubicBezTo>
                    <a:cubicBezTo>
                      <a:pt x="161" y="849"/>
                      <a:pt x="161" y="849"/>
                      <a:pt x="161" y="849"/>
                    </a:cubicBezTo>
                    <a:cubicBezTo>
                      <a:pt x="157" y="854"/>
                      <a:pt x="157" y="854"/>
                      <a:pt x="157" y="854"/>
                    </a:cubicBezTo>
                    <a:cubicBezTo>
                      <a:pt x="155" y="854"/>
                      <a:pt x="155" y="854"/>
                      <a:pt x="155" y="854"/>
                    </a:cubicBezTo>
                    <a:cubicBezTo>
                      <a:pt x="152" y="850"/>
                      <a:pt x="152" y="850"/>
                      <a:pt x="152" y="850"/>
                    </a:cubicBezTo>
                    <a:cubicBezTo>
                      <a:pt x="147" y="850"/>
                      <a:pt x="147" y="850"/>
                      <a:pt x="147" y="850"/>
                    </a:cubicBezTo>
                    <a:cubicBezTo>
                      <a:pt x="145" y="848"/>
                      <a:pt x="145" y="848"/>
                      <a:pt x="145" y="848"/>
                    </a:cubicBezTo>
                    <a:cubicBezTo>
                      <a:pt x="139" y="848"/>
                      <a:pt x="139" y="848"/>
                      <a:pt x="139" y="848"/>
                    </a:cubicBezTo>
                    <a:cubicBezTo>
                      <a:pt x="137" y="846"/>
                      <a:pt x="137" y="846"/>
                      <a:pt x="137" y="846"/>
                    </a:cubicBezTo>
                    <a:cubicBezTo>
                      <a:pt x="137" y="841"/>
                      <a:pt x="137" y="841"/>
                      <a:pt x="137" y="841"/>
                    </a:cubicBezTo>
                    <a:cubicBezTo>
                      <a:pt x="134" y="838"/>
                      <a:pt x="134" y="838"/>
                      <a:pt x="134" y="838"/>
                    </a:cubicBezTo>
                    <a:cubicBezTo>
                      <a:pt x="131" y="834"/>
                      <a:pt x="131" y="834"/>
                      <a:pt x="131" y="834"/>
                    </a:cubicBezTo>
                    <a:cubicBezTo>
                      <a:pt x="130" y="834"/>
                      <a:pt x="130" y="834"/>
                      <a:pt x="130" y="834"/>
                    </a:cubicBezTo>
                    <a:cubicBezTo>
                      <a:pt x="126" y="837"/>
                      <a:pt x="126" y="837"/>
                      <a:pt x="126" y="837"/>
                    </a:cubicBezTo>
                    <a:cubicBezTo>
                      <a:pt x="119" y="834"/>
                      <a:pt x="119" y="834"/>
                      <a:pt x="119" y="834"/>
                    </a:cubicBezTo>
                    <a:cubicBezTo>
                      <a:pt x="118" y="831"/>
                      <a:pt x="118" y="831"/>
                      <a:pt x="118" y="831"/>
                    </a:cubicBezTo>
                    <a:cubicBezTo>
                      <a:pt x="116" y="828"/>
                      <a:pt x="116" y="828"/>
                      <a:pt x="116" y="828"/>
                    </a:cubicBezTo>
                    <a:cubicBezTo>
                      <a:pt x="117" y="825"/>
                      <a:pt x="117" y="825"/>
                      <a:pt x="117" y="825"/>
                    </a:cubicBezTo>
                    <a:cubicBezTo>
                      <a:pt x="117" y="820"/>
                      <a:pt x="117" y="820"/>
                      <a:pt x="117" y="820"/>
                    </a:cubicBezTo>
                    <a:cubicBezTo>
                      <a:pt x="117" y="816"/>
                      <a:pt x="117" y="816"/>
                      <a:pt x="117" y="816"/>
                    </a:cubicBezTo>
                    <a:cubicBezTo>
                      <a:pt x="113" y="813"/>
                      <a:pt x="113" y="813"/>
                      <a:pt x="113" y="813"/>
                    </a:cubicBezTo>
                    <a:cubicBezTo>
                      <a:pt x="113" y="809"/>
                      <a:pt x="113" y="809"/>
                      <a:pt x="113" y="809"/>
                    </a:cubicBezTo>
                    <a:cubicBezTo>
                      <a:pt x="108" y="803"/>
                      <a:pt x="108" y="803"/>
                      <a:pt x="108" y="803"/>
                    </a:cubicBezTo>
                    <a:cubicBezTo>
                      <a:pt x="108" y="798"/>
                      <a:pt x="108" y="798"/>
                      <a:pt x="108" y="798"/>
                    </a:cubicBezTo>
                    <a:cubicBezTo>
                      <a:pt x="105" y="797"/>
                      <a:pt x="105" y="797"/>
                      <a:pt x="105" y="797"/>
                    </a:cubicBezTo>
                    <a:cubicBezTo>
                      <a:pt x="106" y="793"/>
                      <a:pt x="106" y="793"/>
                      <a:pt x="106" y="793"/>
                    </a:cubicBezTo>
                    <a:cubicBezTo>
                      <a:pt x="109" y="792"/>
                      <a:pt x="109" y="792"/>
                      <a:pt x="109" y="792"/>
                    </a:cubicBezTo>
                    <a:cubicBezTo>
                      <a:pt x="109" y="785"/>
                      <a:pt x="109" y="785"/>
                      <a:pt x="109" y="785"/>
                    </a:cubicBezTo>
                    <a:cubicBezTo>
                      <a:pt x="109" y="781"/>
                      <a:pt x="109" y="781"/>
                      <a:pt x="109" y="781"/>
                    </a:cubicBezTo>
                    <a:cubicBezTo>
                      <a:pt x="108" y="781"/>
                      <a:pt x="108" y="781"/>
                      <a:pt x="108" y="781"/>
                    </a:cubicBezTo>
                    <a:cubicBezTo>
                      <a:pt x="108" y="778"/>
                      <a:pt x="108" y="778"/>
                      <a:pt x="108" y="778"/>
                    </a:cubicBezTo>
                    <a:cubicBezTo>
                      <a:pt x="109" y="775"/>
                      <a:pt x="109" y="775"/>
                      <a:pt x="109" y="775"/>
                    </a:cubicBezTo>
                    <a:cubicBezTo>
                      <a:pt x="107" y="774"/>
                      <a:pt x="107" y="774"/>
                      <a:pt x="107" y="774"/>
                    </a:cubicBezTo>
                    <a:cubicBezTo>
                      <a:pt x="103" y="768"/>
                      <a:pt x="103" y="768"/>
                      <a:pt x="103" y="768"/>
                    </a:cubicBezTo>
                    <a:cubicBezTo>
                      <a:pt x="95" y="764"/>
                      <a:pt x="95" y="764"/>
                      <a:pt x="95" y="764"/>
                    </a:cubicBezTo>
                    <a:cubicBezTo>
                      <a:pt x="93" y="766"/>
                      <a:pt x="93" y="766"/>
                      <a:pt x="93" y="766"/>
                    </a:cubicBezTo>
                    <a:cubicBezTo>
                      <a:pt x="91" y="763"/>
                      <a:pt x="91" y="763"/>
                      <a:pt x="91" y="763"/>
                    </a:cubicBezTo>
                    <a:cubicBezTo>
                      <a:pt x="88" y="763"/>
                      <a:pt x="88" y="763"/>
                      <a:pt x="88" y="763"/>
                    </a:cubicBezTo>
                    <a:cubicBezTo>
                      <a:pt x="86" y="765"/>
                      <a:pt x="86" y="765"/>
                      <a:pt x="86" y="765"/>
                    </a:cubicBezTo>
                    <a:cubicBezTo>
                      <a:pt x="82" y="764"/>
                      <a:pt x="82" y="764"/>
                      <a:pt x="82" y="764"/>
                    </a:cubicBezTo>
                    <a:cubicBezTo>
                      <a:pt x="84" y="761"/>
                      <a:pt x="84" y="761"/>
                      <a:pt x="84" y="761"/>
                    </a:cubicBezTo>
                    <a:cubicBezTo>
                      <a:pt x="87" y="761"/>
                      <a:pt x="87" y="761"/>
                      <a:pt x="87" y="761"/>
                    </a:cubicBezTo>
                    <a:cubicBezTo>
                      <a:pt x="88" y="757"/>
                      <a:pt x="88" y="757"/>
                      <a:pt x="88" y="757"/>
                    </a:cubicBezTo>
                    <a:cubicBezTo>
                      <a:pt x="84" y="757"/>
                      <a:pt x="84" y="757"/>
                      <a:pt x="84" y="757"/>
                    </a:cubicBezTo>
                    <a:cubicBezTo>
                      <a:pt x="84" y="756"/>
                      <a:pt x="84" y="756"/>
                      <a:pt x="84" y="756"/>
                    </a:cubicBezTo>
                    <a:cubicBezTo>
                      <a:pt x="87" y="754"/>
                      <a:pt x="87" y="754"/>
                      <a:pt x="87" y="754"/>
                    </a:cubicBezTo>
                    <a:cubicBezTo>
                      <a:pt x="84" y="752"/>
                      <a:pt x="84" y="752"/>
                      <a:pt x="84" y="752"/>
                    </a:cubicBezTo>
                    <a:cubicBezTo>
                      <a:pt x="82" y="754"/>
                      <a:pt x="82" y="754"/>
                      <a:pt x="82" y="754"/>
                    </a:cubicBezTo>
                    <a:cubicBezTo>
                      <a:pt x="76" y="756"/>
                      <a:pt x="76" y="756"/>
                      <a:pt x="76" y="756"/>
                    </a:cubicBezTo>
                    <a:cubicBezTo>
                      <a:pt x="75" y="755"/>
                      <a:pt x="75" y="755"/>
                      <a:pt x="75" y="755"/>
                    </a:cubicBezTo>
                    <a:cubicBezTo>
                      <a:pt x="77" y="752"/>
                      <a:pt x="77" y="752"/>
                      <a:pt x="77" y="752"/>
                    </a:cubicBezTo>
                    <a:cubicBezTo>
                      <a:pt x="80" y="750"/>
                      <a:pt x="80" y="750"/>
                      <a:pt x="80" y="750"/>
                    </a:cubicBezTo>
                    <a:cubicBezTo>
                      <a:pt x="79" y="748"/>
                      <a:pt x="79" y="748"/>
                      <a:pt x="79" y="748"/>
                    </a:cubicBezTo>
                    <a:cubicBezTo>
                      <a:pt x="74" y="747"/>
                      <a:pt x="74" y="747"/>
                      <a:pt x="74" y="747"/>
                    </a:cubicBezTo>
                    <a:cubicBezTo>
                      <a:pt x="73" y="744"/>
                      <a:pt x="73" y="744"/>
                      <a:pt x="73" y="744"/>
                    </a:cubicBezTo>
                    <a:cubicBezTo>
                      <a:pt x="69" y="740"/>
                      <a:pt x="69" y="740"/>
                      <a:pt x="69" y="740"/>
                    </a:cubicBezTo>
                    <a:cubicBezTo>
                      <a:pt x="68" y="734"/>
                      <a:pt x="68" y="734"/>
                      <a:pt x="68" y="734"/>
                    </a:cubicBezTo>
                    <a:cubicBezTo>
                      <a:pt x="64" y="731"/>
                      <a:pt x="64" y="731"/>
                      <a:pt x="64" y="731"/>
                    </a:cubicBezTo>
                    <a:cubicBezTo>
                      <a:pt x="65" y="730"/>
                      <a:pt x="65" y="730"/>
                      <a:pt x="65" y="730"/>
                    </a:cubicBezTo>
                    <a:cubicBezTo>
                      <a:pt x="68" y="729"/>
                      <a:pt x="68" y="729"/>
                      <a:pt x="68" y="729"/>
                    </a:cubicBezTo>
                    <a:cubicBezTo>
                      <a:pt x="69" y="731"/>
                      <a:pt x="69" y="731"/>
                      <a:pt x="69" y="731"/>
                    </a:cubicBezTo>
                    <a:cubicBezTo>
                      <a:pt x="74" y="731"/>
                      <a:pt x="74" y="731"/>
                      <a:pt x="74" y="731"/>
                    </a:cubicBezTo>
                    <a:cubicBezTo>
                      <a:pt x="75" y="735"/>
                      <a:pt x="75" y="735"/>
                      <a:pt x="75" y="735"/>
                    </a:cubicBezTo>
                    <a:cubicBezTo>
                      <a:pt x="82" y="743"/>
                      <a:pt x="82" y="743"/>
                      <a:pt x="82" y="743"/>
                    </a:cubicBezTo>
                    <a:cubicBezTo>
                      <a:pt x="85" y="743"/>
                      <a:pt x="85" y="743"/>
                      <a:pt x="85" y="743"/>
                    </a:cubicBezTo>
                    <a:cubicBezTo>
                      <a:pt x="86" y="742"/>
                      <a:pt x="86" y="742"/>
                      <a:pt x="86" y="742"/>
                    </a:cubicBezTo>
                    <a:cubicBezTo>
                      <a:pt x="89" y="745"/>
                      <a:pt x="89" y="745"/>
                      <a:pt x="89" y="745"/>
                    </a:cubicBezTo>
                    <a:cubicBezTo>
                      <a:pt x="95" y="745"/>
                      <a:pt x="95" y="745"/>
                      <a:pt x="95" y="745"/>
                    </a:cubicBezTo>
                    <a:cubicBezTo>
                      <a:pt x="96" y="743"/>
                      <a:pt x="96" y="743"/>
                      <a:pt x="96" y="743"/>
                    </a:cubicBezTo>
                    <a:cubicBezTo>
                      <a:pt x="98" y="746"/>
                      <a:pt x="98" y="746"/>
                      <a:pt x="98" y="746"/>
                    </a:cubicBezTo>
                    <a:cubicBezTo>
                      <a:pt x="96" y="748"/>
                      <a:pt x="96" y="748"/>
                      <a:pt x="96" y="748"/>
                    </a:cubicBezTo>
                    <a:cubicBezTo>
                      <a:pt x="97" y="750"/>
                      <a:pt x="97" y="750"/>
                      <a:pt x="97" y="750"/>
                    </a:cubicBezTo>
                    <a:cubicBezTo>
                      <a:pt x="97" y="752"/>
                      <a:pt x="97" y="752"/>
                      <a:pt x="97" y="752"/>
                    </a:cubicBezTo>
                    <a:cubicBezTo>
                      <a:pt x="101" y="752"/>
                      <a:pt x="101" y="752"/>
                      <a:pt x="101" y="752"/>
                    </a:cubicBezTo>
                    <a:cubicBezTo>
                      <a:pt x="103" y="750"/>
                      <a:pt x="103" y="750"/>
                      <a:pt x="103" y="750"/>
                    </a:cubicBezTo>
                    <a:cubicBezTo>
                      <a:pt x="108" y="750"/>
                      <a:pt x="108" y="750"/>
                      <a:pt x="108" y="750"/>
                    </a:cubicBezTo>
                    <a:cubicBezTo>
                      <a:pt x="107" y="751"/>
                      <a:pt x="107" y="751"/>
                      <a:pt x="107" y="751"/>
                    </a:cubicBezTo>
                    <a:cubicBezTo>
                      <a:pt x="110" y="752"/>
                      <a:pt x="110" y="752"/>
                      <a:pt x="110" y="752"/>
                    </a:cubicBezTo>
                    <a:cubicBezTo>
                      <a:pt x="114" y="751"/>
                      <a:pt x="114" y="751"/>
                      <a:pt x="114" y="751"/>
                    </a:cubicBezTo>
                    <a:cubicBezTo>
                      <a:pt x="113" y="754"/>
                      <a:pt x="113" y="754"/>
                      <a:pt x="113" y="754"/>
                    </a:cubicBezTo>
                    <a:cubicBezTo>
                      <a:pt x="118" y="759"/>
                      <a:pt x="118" y="759"/>
                      <a:pt x="118" y="759"/>
                    </a:cubicBezTo>
                    <a:cubicBezTo>
                      <a:pt x="121" y="757"/>
                      <a:pt x="121" y="757"/>
                      <a:pt x="121" y="757"/>
                    </a:cubicBezTo>
                    <a:cubicBezTo>
                      <a:pt x="124" y="758"/>
                      <a:pt x="124" y="758"/>
                      <a:pt x="124" y="758"/>
                    </a:cubicBezTo>
                    <a:cubicBezTo>
                      <a:pt x="125" y="760"/>
                      <a:pt x="125" y="760"/>
                      <a:pt x="125" y="760"/>
                    </a:cubicBezTo>
                    <a:cubicBezTo>
                      <a:pt x="130" y="760"/>
                      <a:pt x="130" y="760"/>
                      <a:pt x="130" y="760"/>
                    </a:cubicBezTo>
                    <a:cubicBezTo>
                      <a:pt x="133" y="761"/>
                      <a:pt x="133" y="761"/>
                      <a:pt x="133" y="761"/>
                    </a:cubicBezTo>
                    <a:cubicBezTo>
                      <a:pt x="135" y="759"/>
                      <a:pt x="135" y="759"/>
                      <a:pt x="135" y="759"/>
                    </a:cubicBezTo>
                    <a:cubicBezTo>
                      <a:pt x="140" y="763"/>
                      <a:pt x="140" y="763"/>
                      <a:pt x="140" y="763"/>
                    </a:cubicBezTo>
                    <a:cubicBezTo>
                      <a:pt x="146" y="765"/>
                      <a:pt x="146" y="765"/>
                      <a:pt x="146" y="765"/>
                    </a:cubicBezTo>
                    <a:cubicBezTo>
                      <a:pt x="156" y="765"/>
                      <a:pt x="156" y="765"/>
                      <a:pt x="156" y="765"/>
                    </a:cubicBezTo>
                    <a:cubicBezTo>
                      <a:pt x="164" y="764"/>
                      <a:pt x="164" y="764"/>
                      <a:pt x="164" y="764"/>
                    </a:cubicBezTo>
                    <a:cubicBezTo>
                      <a:pt x="165" y="762"/>
                      <a:pt x="165" y="762"/>
                      <a:pt x="165" y="762"/>
                    </a:cubicBezTo>
                    <a:cubicBezTo>
                      <a:pt x="171" y="762"/>
                      <a:pt x="171" y="762"/>
                      <a:pt x="171" y="762"/>
                    </a:cubicBezTo>
                    <a:cubicBezTo>
                      <a:pt x="173" y="760"/>
                      <a:pt x="173" y="760"/>
                      <a:pt x="173" y="760"/>
                    </a:cubicBezTo>
                    <a:cubicBezTo>
                      <a:pt x="179" y="759"/>
                      <a:pt x="179" y="759"/>
                      <a:pt x="179" y="759"/>
                    </a:cubicBezTo>
                    <a:cubicBezTo>
                      <a:pt x="184" y="755"/>
                      <a:pt x="184" y="755"/>
                      <a:pt x="184" y="755"/>
                    </a:cubicBezTo>
                    <a:cubicBezTo>
                      <a:pt x="191" y="744"/>
                      <a:pt x="191" y="744"/>
                      <a:pt x="191" y="744"/>
                    </a:cubicBezTo>
                    <a:cubicBezTo>
                      <a:pt x="192" y="741"/>
                      <a:pt x="192" y="741"/>
                      <a:pt x="192" y="741"/>
                    </a:cubicBezTo>
                    <a:cubicBezTo>
                      <a:pt x="196" y="735"/>
                      <a:pt x="196" y="735"/>
                      <a:pt x="196" y="735"/>
                    </a:cubicBezTo>
                    <a:cubicBezTo>
                      <a:pt x="196" y="732"/>
                      <a:pt x="196" y="732"/>
                      <a:pt x="196" y="732"/>
                    </a:cubicBezTo>
                    <a:cubicBezTo>
                      <a:pt x="197" y="729"/>
                      <a:pt x="197" y="729"/>
                      <a:pt x="197" y="729"/>
                    </a:cubicBezTo>
                    <a:cubicBezTo>
                      <a:pt x="198" y="722"/>
                      <a:pt x="198" y="722"/>
                      <a:pt x="198" y="722"/>
                    </a:cubicBezTo>
                    <a:cubicBezTo>
                      <a:pt x="198" y="717"/>
                      <a:pt x="198" y="717"/>
                      <a:pt x="198" y="717"/>
                    </a:cubicBezTo>
                    <a:cubicBezTo>
                      <a:pt x="198" y="712"/>
                      <a:pt x="198" y="712"/>
                      <a:pt x="198" y="712"/>
                    </a:cubicBezTo>
                    <a:cubicBezTo>
                      <a:pt x="196" y="710"/>
                      <a:pt x="196" y="710"/>
                      <a:pt x="196" y="710"/>
                    </a:cubicBezTo>
                    <a:cubicBezTo>
                      <a:pt x="195" y="711"/>
                      <a:pt x="195" y="711"/>
                      <a:pt x="195" y="711"/>
                    </a:cubicBezTo>
                    <a:cubicBezTo>
                      <a:pt x="192" y="705"/>
                      <a:pt x="192" y="705"/>
                      <a:pt x="192" y="705"/>
                    </a:cubicBezTo>
                    <a:cubicBezTo>
                      <a:pt x="190" y="703"/>
                      <a:pt x="190" y="703"/>
                      <a:pt x="190" y="703"/>
                    </a:cubicBezTo>
                    <a:cubicBezTo>
                      <a:pt x="189" y="698"/>
                      <a:pt x="189" y="698"/>
                      <a:pt x="189" y="698"/>
                    </a:cubicBezTo>
                    <a:cubicBezTo>
                      <a:pt x="185" y="693"/>
                      <a:pt x="185" y="693"/>
                      <a:pt x="185" y="693"/>
                    </a:cubicBezTo>
                    <a:cubicBezTo>
                      <a:pt x="182" y="692"/>
                      <a:pt x="182" y="692"/>
                      <a:pt x="182" y="692"/>
                    </a:cubicBezTo>
                    <a:cubicBezTo>
                      <a:pt x="181" y="694"/>
                      <a:pt x="181" y="694"/>
                      <a:pt x="181" y="694"/>
                    </a:cubicBezTo>
                    <a:cubicBezTo>
                      <a:pt x="177" y="692"/>
                      <a:pt x="177" y="692"/>
                      <a:pt x="177" y="692"/>
                    </a:cubicBezTo>
                    <a:cubicBezTo>
                      <a:pt x="177" y="689"/>
                      <a:pt x="177" y="689"/>
                      <a:pt x="177" y="689"/>
                    </a:cubicBezTo>
                    <a:cubicBezTo>
                      <a:pt x="170" y="683"/>
                      <a:pt x="170" y="683"/>
                      <a:pt x="170" y="683"/>
                    </a:cubicBezTo>
                    <a:cubicBezTo>
                      <a:pt x="170" y="679"/>
                      <a:pt x="170" y="679"/>
                      <a:pt x="170" y="679"/>
                    </a:cubicBezTo>
                    <a:cubicBezTo>
                      <a:pt x="166" y="674"/>
                      <a:pt x="166" y="674"/>
                      <a:pt x="166" y="674"/>
                    </a:cubicBezTo>
                    <a:cubicBezTo>
                      <a:pt x="164" y="674"/>
                      <a:pt x="164" y="674"/>
                      <a:pt x="164" y="674"/>
                    </a:cubicBezTo>
                    <a:cubicBezTo>
                      <a:pt x="165" y="676"/>
                      <a:pt x="165" y="676"/>
                      <a:pt x="165" y="676"/>
                    </a:cubicBezTo>
                    <a:cubicBezTo>
                      <a:pt x="168" y="682"/>
                      <a:pt x="168" y="682"/>
                      <a:pt x="168" y="682"/>
                    </a:cubicBezTo>
                    <a:cubicBezTo>
                      <a:pt x="165" y="683"/>
                      <a:pt x="165" y="683"/>
                      <a:pt x="165" y="683"/>
                    </a:cubicBezTo>
                    <a:cubicBezTo>
                      <a:pt x="161" y="678"/>
                      <a:pt x="161" y="678"/>
                      <a:pt x="161" y="678"/>
                    </a:cubicBezTo>
                    <a:cubicBezTo>
                      <a:pt x="158" y="678"/>
                      <a:pt x="158" y="678"/>
                      <a:pt x="158" y="678"/>
                    </a:cubicBezTo>
                    <a:cubicBezTo>
                      <a:pt x="153" y="672"/>
                      <a:pt x="153" y="672"/>
                      <a:pt x="153" y="672"/>
                    </a:cubicBezTo>
                    <a:cubicBezTo>
                      <a:pt x="151" y="672"/>
                      <a:pt x="151" y="672"/>
                      <a:pt x="151" y="672"/>
                    </a:cubicBezTo>
                    <a:cubicBezTo>
                      <a:pt x="151" y="674"/>
                      <a:pt x="151" y="674"/>
                      <a:pt x="151" y="674"/>
                    </a:cubicBezTo>
                    <a:cubicBezTo>
                      <a:pt x="151" y="676"/>
                      <a:pt x="151" y="676"/>
                      <a:pt x="151" y="676"/>
                    </a:cubicBezTo>
                    <a:cubicBezTo>
                      <a:pt x="149" y="675"/>
                      <a:pt x="149" y="675"/>
                      <a:pt x="149" y="675"/>
                    </a:cubicBezTo>
                    <a:cubicBezTo>
                      <a:pt x="144" y="668"/>
                      <a:pt x="144" y="668"/>
                      <a:pt x="144" y="668"/>
                    </a:cubicBezTo>
                    <a:cubicBezTo>
                      <a:pt x="141" y="666"/>
                      <a:pt x="141" y="666"/>
                      <a:pt x="141" y="666"/>
                    </a:cubicBezTo>
                    <a:cubicBezTo>
                      <a:pt x="138" y="663"/>
                      <a:pt x="138" y="663"/>
                      <a:pt x="138" y="663"/>
                    </a:cubicBezTo>
                    <a:cubicBezTo>
                      <a:pt x="126" y="653"/>
                      <a:pt x="126" y="653"/>
                      <a:pt x="126" y="653"/>
                    </a:cubicBezTo>
                    <a:cubicBezTo>
                      <a:pt x="107" y="641"/>
                      <a:pt x="107" y="641"/>
                      <a:pt x="107" y="641"/>
                    </a:cubicBezTo>
                    <a:cubicBezTo>
                      <a:pt x="103" y="639"/>
                      <a:pt x="103" y="639"/>
                      <a:pt x="103" y="639"/>
                    </a:cubicBezTo>
                    <a:cubicBezTo>
                      <a:pt x="102" y="641"/>
                      <a:pt x="102" y="641"/>
                      <a:pt x="102" y="641"/>
                    </a:cubicBezTo>
                    <a:cubicBezTo>
                      <a:pt x="99" y="638"/>
                      <a:pt x="99" y="638"/>
                      <a:pt x="99" y="638"/>
                    </a:cubicBezTo>
                    <a:cubicBezTo>
                      <a:pt x="94" y="637"/>
                      <a:pt x="94" y="637"/>
                      <a:pt x="94" y="637"/>
                    </a:cubicBezTo>
                    <a:cubicBezTo>
                      <a:pt x="95" y="639"/>
                      <a:pt x="95" y="639"/>
                      <a:pt x="95" y="639"/>
                    </a:cubicBezTo>
                    <a:cubicBezTo>
                      <a:pt x="92" y="641"/>
                      <a:pt x="92" y="641"/>
                      <a:pt x="92" y="641"/>
                    </a:cubicBezTo>
                    <a:cubicBezTo>
                      <a:pt x="88" y="639"/>
                      <a:pt x="88" y="639"/>
                      <a:pt x="88" y="639"/>
                    </a:cubicBezTo>
                    <a:cubicBezTo>
                      <a:pt x="83" y="639"/>
                      <a:pt x="83" y="639"/>
                      <a:pt x="83" y="639"/>
                    </a:cubicBezTo>
                    <a:cubicBezTo>
                      <a:pt x="81" y="635"/>
                      <a:pt x="81" y="635"/>
                      <a:pt x="81" y="635"/>
                    </a:cubicBezTo>
                    <a:cubicBezTo>
                      <a:pt x="77" y="633"/>
                      <a:pt x="77" y="633"/>
                      <a:pt x="77" y="633"/>
                    </a:cubicBezTo>
                    <a:cubicBezTo>
                      <a:pt x="77" y="634"/>
                      <a:pt x="77" y="634"/>
                      <a:pt x="77" y="634"/>
                    </a:cubicBezTo>
                    <a:cubicBezTo>
                      <a:pt x="79" y="637"/>
                      <a:pt x="79" y="637"/>
                      <a:pt x="79" y="637"/>
                    </a:cubicBezTo>
                    <a:cubicBezTo>
                      <a:pt x="79" y="639"/>
                      <a:pt x="79" y="639"/>
                      <a:pt x="79" y="639"/>
                    </a:cubicBezTo>
                    <a:cubicBezTo>
                      <a:pt x="76" y="637"/>
                      <a:pt x="76" y="637"/>
                      <a:pt x="76" y="637"/>
                    </a:cubicBezTo>
                    <a:cubicBezTo>
                      <a:pt x="72" y="638"/>
                      <a:pt x="72" y="638"/>
                      <a:pt x="72" y="638"/>
                    </a:cubicBezTo>
                    <a:cubicBezTo>
                      <a:pt x="71" y="639"/>
                      <a:pt x="71" y="639"/>
                      <a:pt x="71" y="639"/>
                    </a:cubicBezTo>
                    <a:cubicBezTo>
                      <a:pt x="72" y="642"/>
                      <a:pt x="72" y="642"/>
                      <a:pt x="72" y="642"/>
                    </a:cubicBezTo>
                    <a:cubicBezTo>
                      <a:pt x="69" y="647"/>
                      <a:pt x="69" y="647"/>
                      <a:pt x="69" y="647"/>
                    </a:cubicBezTo>
                    <a:cubicBezTo>
                      <a:pt x="65" y="648"/>
                      <a:pt x="65" y="648"/>
                      <a:pt x="65" y="648"/>
                    </a:cubicBezTo>
                    <a:cubicBezTo>
                      <a:pt x="68" y="644"/>
                      <a:pt x="68" y="644"/>
                      <a:pt x="68" y="644"/>
                    </a:cubicBezTo>
                    <a:cubicBezTo>
                      <a:pt x="70" y="642"/>
                      <a:pt x="70" y="642"/>
                      <a:pt x="70" y="642"/>
                    </a:cubicBezTo>
                    <a:cubicBezTo>
                      <a:pt x="69" y="640"/>
                      <a:pt x="69" y="640"/>
                      <a:pt x="69" y="640"/>
                    </a:cubicBezTo>
                    <a:cubicBezTo>
                      <a:pt x="66" y="640"/>
                      <a:pt x="66" y="640"/>
                      <a:pt x="66" y="640"/>
                    </a:cubicBezTo>
                    <a:cubicBezTo>
                      <a:pt x="67" y="638"/>
                      <a:pt x="67" y="638"/>
                      <a:pt x="67" y="638"/>
                    </a:cubicBezTo>
                    <a:cubicBezTo>
                      <a:pt x="67" y="636"/>
                      <a:pt x="67" y="636"/>
                      <a:pt x="67" y="636"/>
                    </a:cubicBezTo>
                    <a:cubicBezTo>
                      <a:pt x="66" y="635"/>
                      <a:pt x="66" y="635"/>
                      <a:pt x="66" y="635"/>
                    </a:cubicBezTo>
                    <a:cubicBezTo>
                      <a:pt x="64" y="637"/>
                      <a:pt x="64" y="637"/>
                      <a:pt x="64" y="637"/>
                    </a:cubicBezTo>
                    <a:cubicBezTo>
                      <a:pt x="61" y="642"/>
                      <a:pt x="61" y="642"/>
                      <a:pt x="61" y="642"/>
                    </a:cubicBezTo>
                    <a:cubicBezTo>
                      <a:pt x="61" y="639"/>
                      <a:pt x="61" y="639"/>
                      <a:pt x="61" y="639"/>
                    </a:cubicBezTo>
                    <a:cubicBezTo>
                      <a:pt x="62" y="637"/>
                      <a:pt x="62" y="637"/>
                      <a:pt x="62" y="637"/>
                    </a:cubicBezTo>
                    <a:cubicBezTo>
                      <a:pt x="61" y="636"/>
                      <a:pt x="61" y="636"/>
                      <a:pt x="61" y="636"/>
                    </a:cubicBezTo>
                    <a:cubicBezTo>
                      <a:pt x="59" y="639"/>
                      <a:pt x="59" y="639"/>
                      <a:pt x="59" y="639"/>
                    </a:cubicBezTo>
                    <a:cubicBezTo>
                      <a:pt x="58" y="639"/>
                      <a:pt x="58" y="639"/>
                      <a:pt x="58" y="639"/>
                    </a:cubicBezTo>
                    <a:cubicBezTo>
                      <a:pt x="58" y="636"/>
                      <a:pt x="58" y="636"/>
                      <a:pt x="58" y="636"/>
                    </a:cubicBezTo>
                    <a:cubicBezTo>
                      <a:pt x="55" y="634"/>
                      <a:pt x="55" y="634"/>
                      <a:pt x="55" y="634"/>
                    </a:cubicBezTo>
                    <a:cubicBezTo>
                      <a:pt x="52" y="637"/>
                      <a:pt x="52" y="637"/>
                      <a:pt x="52" y="637"/>
                    </a:cubicBezTo>
                    <a:cubicBezTo>
                      <a:pt x="51" y="633"/>
                      <a:pt x="51" y="633"/>
                      <a:pt x="51" y="633"/>
                    </a:cubicBezTo>
                    <a:cubicBezTo>
                      <a:pt x="50" y="632"/>
                      <a:pt x="50" y="632"/>
                      <a:pt x="50" y="632"/>
                    </a:cubicBezTo>
                    <a:cubicBezTo>
                      <a:pt x="47" y="635"/>
                      <a:pt x="47" y="635"/>
                      <a:pt x="47" y="635"/>
                    </a:cubicBezTo>
                    <a:cubicBezTo>
                      <a:pt x="46" y="631"/>
                      <a:pt x="46" y="631"/>
                      <a:pt x="46" y="631"/>
                    </a:cubicBezTo>
                    <a:cubicBezTo>
                      <a:pt x="46" y="626"/>
                      <a:pt x="46" y="626"/>
                      <a:pt x="46" y="626"/>
                    </a:cubicBezTo>
                    <a:cubicBezTo>
                      <a:pt x="48" y="623"/>
                      <a:pt x="48" y="623"/>
                      <a:pt x="48" y="623"/>
                    </a:cubicBezTo>
                    <a:cubicBezTo>
                      <a:pt x="48" y="626"/>
                      <a:pt x="48" y="626"/>
                      <a:pt x="48" y="626"/>
                    </a:cubicBezTo>
                    <a:cubicBezTo>
                      <a:pt x="51" y="630"/>
                      <a:pt x="51" y="630"/>
                      <a:pt x="51" y="630"/>
                    </a:cubicBezTo>
                    <a:cubicBezTo>
                      <a:pt x="55" y="629"/>
                      <a:pt x="55" y="629"/>
                      <a:pt x="55" y="629"/>
                    </a:cubicBezTo>
                    <a:cubicBezTo>
                      <a:pt x="58" y="630"/>
                      <a:pt x="58" y="630"/>
                      <a:pt x="58" y="630"/>
                    </a:cubicBezTo>
                    <a:cubicBezTo>
                      <a:pt x="61" y="627"/>
                      <a:pt x="61" y="627"/>
                      <a:pt x="61" y="627"/>
                    </a:cubicBezTo>
                    <a:cubicBezTo>
                      <a:pt x="61" y="625"/>
                      <a:pt x="61" y="625"/>
                      <a:pt x="61" y="625"/>
                    </a:cubicBezTo>
                    <a:cubicBezTo>
                      <a:pt x="59" y="623"/>
                      <a:pt x="59" y="623"/>
                      <a:pt x="59" y="623"/>
                    </a:cubicBezTo>
                    <a:cubicBezTo>
                      <a:pt x="58" y="622"/>
                      <a:pt x="58" y="622"/>
                      <a:pt x="58" y="622"/>
                    </a:cubicBezTo>
                    <a:cubicBezTo>
                      <a:pt x="55" y="621"/>
                      <a:pt x="55" y="621"/>
                      <a:pt x="55" y="621"/>
                    </a:cubicBezTo>
                    <a:cubicBezTo>
                      <a:pt x="54" y="622"/>
                      <a:pt x="54" y="622"/>
                      <a:pt x="54" y="622"/>
                    </a:cubicBezTo>
                    <a:cubicBezTo>
                      <a:pt x="52" y="620"/>
                      <a:pt x="52" y="620"/>
                      <a:pt x="52" y="620"/>
                    </a:cubicBezTo>
                    <a:cubicBezTo>
                      <a:pt x="50" y="617"/>
                      <a:pt x="50" y="617"/>
                      <a:pt x="50" y="617"/>
                    </a:cubicBezTo>
                    <a:cubicBezTo>
                      <a:pt x="46" y="615"/>
                      <a:pt x="46" y="615"/>
                      <a:pt x="46" y="615"/>
                    </a:cubicBezTo>
                    <a:cubicBezTo>
                      <a:pt x="43" y="614"/>
                      <a:pt x="43" y="614"/>
                      <a:pt x="43" y="614"/>
                    </a:cubicBezTo>
                    <a:cubicBezTo>
                      <a:pt x="42" y="616"/>
                      <a:pt x="42" y="616"/>
                      <a:pt x="42" y="616"/>
                    </a:cubicBezTo>
                    <a:cubicBezTo>
                      <a:pt x="43" y="618"/>
                      <a:pt x="43" y="618"/>
                      <a:pt x="43" y="618"/>
                    </a:cubicBezTo>
                    <a:cubicBezTo>
                      <a:pt x="44" y="619"/>
                      <a:pt x="44" y="619"/>
                      <a:pt x="44" y="619"/>
                    </a:cubicBezTo>
                    <a:cubicBezTo>
                      <a:pt x="44" y="620"/>
                      <a:pt x="44" y="620"/>
                      <a:pt x="44" y="620"/>
                    </a:cubicBezTo>
                    <a:cubicBezTo>
                      <a:pt x="42" y="621"/>
                      <a:pt x="42" y="621"/>
                      <a:pt x="42" y="621"/>
                    </a:cubicBezTo>
                    <a:cubicBezTo>
                      <a:pt x="40" y="621"/>
                      <a:pt x="40" y="621"/>
                      <a:pt x="40" y="621"/>
                    </a:cubicBezTo>
                    <a:cubicBezTo>
                      <a:pt x="40" y="622"/>
                      <a:pt x="40" y="622"/>
                      <a:pt x="40" y="622"/>
                    </a:cubicBezTo>
                    <a:cubicBezTo>
                      <a:pt x="43" y="625"/>
                      <a:pt x="43" y="625"/>
                      <a:pt x="43" y="625"/>
                    </a:cubicBezTo>
                    <a:cubicBezTo>
                      <a:pt x="41" y="626"/>
                      <a:pt x="41" y="626"/>
                      <a:pt x="41" y="626"/>
                    </a:cubicBezTo>
                    <a:cubicBezTo>
                      <a:pt x="39" y="625"/>
                      <a:pt x="39" y="625"/>
                      <a:pt x="39" y="625"/>
                    </a:cubicBezTo>
                    <a:cubicBezTo>
                      <a:pt x="38" y="628"/>
                      <a:pt x="38" y="628"/>
                      <a:pt x="38" y="628"/>
                    </a:cubicBezTo>
                    <a:cubicBezTo>
                      <a:pt x="37" y="634"/>
                      <a:pt x="37" y="634"/>
                      <a:pt x="37" y="634"/>
                    </a:cubicBezTo>
                    <a:cubicBezTo>
                      <a:pt x="36" y="631"/>
                      <a:pt x="36" y="631"/>
                      <a:pt x="36" y="631"/>
                    </a:cubicBezTo>
                    <a:cubicBezTo>
                      <a:pt x="36" y="627"/>
                      <a:pt x="36" y="627"/>
                      <a:pt x="36" y="627"/>
                    </a:cubicBezTo>
                    <a:cubicBezTo>
                      <a:pt x="34" y="625"/>
                      <a:pt x="34" y="625"/>
                      <a:pt x="34" y="625"/>
                    </a:cubicBezTo>
                    <a:cubicBezTo>
                      <a:pt x="30" y="624"/>
                      <a:pt x="30" y="624"/>
                      <a:pt x="30" y="624"/>
                    </a:cubicBezTo>
                    <a:cubicBezTo>
                      <a:pt x="30" y="625"/>
                      <a:pt x="30" y="625"/>
                      <a:pt x="30" y="625"/>
                    </a:cubicBezTo>
                    <a:cubicBezTo>
                      <a:pt x="30" y="629"/>
                      <a:pt x="30" y="629"/>
                      <a:pt x="30" y="629"/>
                    </a:cubicBezTo>
                    <a:cubicBezTo>
                      <a:pt x="28" y="632"/>
                      <a:pt x="28" y="632"/>
                      <a:pt x="28" y="632"/>
                    </a:cubicBezTo>
                    <a:cubicBezTo>
                      <a:pt x="24" y="631"/>
                      <a:pt x="24" y="631"/>
                      <a:pt x="24" y="631"/>
                    </a:cubicBezTo>
                    <a:cubicBezTo>
                      <a:pt x="21" y="631"/>
                      <a:pt x="21" y="631"/>
                      <a:pt x="21" y="631"/>
                    </a:cubicBezTo>
                    <a:cubicBezTo>
                      <a:pt x="22" y="637"/>
                      <a:pt x="22" y="637"/>
                      <a:pt x="22" y="637"/>
                    </a:cubicBezTo>
                    <a:cubicBezTo>
                      <a:pt x="19" y="642"/>
                      <a:pt x="19" y="642"/>
                      <a:pt x="19" y="642"/>
                    </a:cubicBezTo>
                    <a:cubicBezTo>
                      <a:pt x="15" y="643"/>
                      <a:pt x="15" y="643"/>
                      <a:pt x="15" y="643"/>
                    </a:cubicBezTo>
                    <a:cubicBezTo>
                      <a:pt x="10" y="648"/>
                      <a:pt x="10" y="648"/>
                      <a:pt x="10" y="648"/>
                    </a:cubicBezTo>
                    <a:cubicBezTo>
                      <a:pt x="10" y="656"/>
                      <a:pt x="10" y="656"/>
                      <a:pt x="10" y="656"/>
                    </a:cubicBezTo>
                    <a:cubicBezTo>
                      <a:pt x="7" y="656"/>
                      <a:pt x="7" y="656"/>
                      <a:pt x="7" y="656"/>
                    </a:cubicBezTo>
                    <a:cubicBezTo>
                      <a:pt x="7" y="656"/>
                      <a:pt x="7" y="656"/>
                      <a:pt x="7" y="656"/>
                    </a:cubicBezTo>
                    <a:cubicBezTo>
                      <a:pt x="3" y="659"/>
                      <a:pt x="3" y="659"/>
                      <a:pt x="3" y="659"/>
                    </a:cubicBezTo>
                    <a:cubicBezTo>
                      <a:pt x="0" y="661"/>
                      <a:pt x="0" y="661"/>
                      <a:pt x="0" y="661"/>
                    </a:cubicBezTo>
                    <a:cubicBezTo>
                      <a:pt x="3" y="662"/>
                      <a:pt x="3" y="662"/>
                      <a:pt x="3" y="662"/>
                    </a:cubicBezTo>
                    <a:cubicBezTo>
                      <a:pt x="2" y="668"/>
                      <a:pt x="2" y="668"/>
                      <a:pt x="2" y="668"/>
                    </a:cubicBezTo>
                    <a:cubicBezTo>
                      <a:pt x="0" y="676"/>
                      <a:pt x="0" y="676"/>
                      <a:pt x="0" y="676"/>
                    </a:cubicBezTo>
                    <a:cubicBezTo>
                      <a:pt x="3" y="679"/>
                      <a:pt x="3" y="679"/>
                      <a:pt x="3" y="679"/>
                    </a:cubicBezTo>
                    <a:cubicBezTo>
                      <a:pt x="6" y="689"/>
                      <a:pt x="6" y="689"/>
                      <a:pt x="6" y="689"/>
                    </a:cubicBezTo>
                    <a:cubicBezTo>
                      <a:pt x="9" y="690"/>
                      <a:pt x="9" y="690"/>
                      <a:pt x="9" y="690"/>
                    </a:cubicBezTo>
                    <a:cubicBezTo>
                      <a:pt x="14" y="693"/>
                      <a:pt x="14" y="693"/>
                      <a:pt x="14" y="693"/>
                    </a:cubicBezTo>
                    <a:cubicBezTo>
                      <a:pt x="16" y="698"/>
                      <a:pt x="16" y="698"/>
                      <a:pt x="16" y="698"/>
                    </a:cubicBezTo>
                    <a:cubicBezTo>
                      <a:pt x="18" y="702"/>
                      <a:pt x="18" y="702"/>
                      <a:pt x="18" y="702"/>
                    </a:cubicBezTo>
                    <a:cubicBezTo>
                      <a:pt x="26" y="708"/>
                      <a:pt x="26" y="708"/>
                      <a:pt x="26" y="708"/>
                    </a:cubicBezTo>
                    <a:cubicBezTo>
                      <a:pt x="28" y="711"/>
                      <a:pt x="28" y="711"/>
                      <a:pt x="28" y="711"/>
                    </a:cubicBezTo>
                    <a:cubicBezTo>
                      <a:pt x="27" y="717"/>
                      <a:pt x="27" y="717"/>
                      <a:pt x="27" y="717"/>
                    </a:cubicBezTo>
                    <a:cubicBezTo>
                      <a:pt x="23" y="725"/>
                      <a:pt x="23" y="725"/>
                      <a:pt x="23" y="725"/>
                    </a:cubicBezTo>
                    <a:cubicBezTo>
                      <a:pt x="20" y="735"/>
                      <a:pt x="20" y="735"/>
                      <a:pt x="20" y="735"/>
                    </a:cubicBezTo>
                    <a:cubicBezTo>
                      <a:pt x="24" y="741"/>
                      <a:pt x="24" y="741"/>
                      <a:pt x="24" y="741"/>
                    </a:cubicBezTo>
                    <a:cubicBezTo>
                      <a:pt x="26" y="747"/>
                      <a:pt x="26" y="747"/>
                      <a:pt x="26" y="747"/>
                    </a:cubicBezTo>
                    <a:cubicBezTo>
                      <a:pt x="33" y="763"/>
                      <a:pt x="33" y="763"/>
                      <a:pt x="33" y="763"/>
                    </a:cubicBezTo>
                    <a:cubicBezTo>
                      <a:pt x="41" y="786"/>
                      <a:pt x="41" y="786"/>
                      <a:pt x="41" y="786"/>
                    </a:cubicBezTo>
                    <a:cubicBezTo>
                      <a:pt x="38" y="787"/>
                      <a:pt x="38" y="787"/>
                      <a:pt x="38" y="787"/>
                    </a:cubicBezTo>
                    <a:cubicBezTo>
                      <a:pt x="37" y="801"/>
                      <a:pt x="37" y="801"/>
                      <a:pt x="37" y="801"/>
                    </a:cubicBezTo>
                    <a:cubicBezTo>
                      <a:pt x="37" y="805"/>
                      <a:pt x="37" y="805"/>
                      <a:pt x="37" y="805"/>
                    </a:cubicBezTo>
                    <a:cubicBezTo>
                      <a:pt x="41" y="806"/>
                      <a:pt x="41" y="806"/>
                      <a:pt x="41" y="806"/>
                    </a:cubicBezTo>
                    <a:cubicBezTo>
                      <a:pt x="38" y="810"/>
                      <a:pt x="38" y="810"/>
                      <a:pt x="38" y="810"/>
                    </a:cubicBezTo>
                    <a:cubicBezTo>
                      <a:pt x="38" y="817"/>
                      <a:pt x="38" y="817"/>
                      <a:pt x="38" y="817"/>
                    </a:cubicBezTo>
                    <a:cubicBezTo>
                      <a:pt x="41" y="821"/>
                      <a:pt x="41" y="821"/>
                      <a:pt x="41" y="821"/>
                    </a:cubicBezTo>
                    <a:cubicBezTo>
                      <a:pt x="45" y="822"/>
                      <a:pt x="45" y="822"/>
                      <a:pt x="45" y="822"/>
                    </a:cubicBezTo>
                    <a:cubicBezTo>
                      <a:pt x="47" y="826"/>
                      <a:pt x="47" y="826"/>
                      <a:pt x="47" y="826"/>
                    </a:cubicBezTo>
                    <a:cubicBezTo>
                      <a:pt x="45" y="828"/>
                      <a:pt x="45" y="828"/>
                      <a:pt x="45" y="828"/>
                    </a:cubicBezTo>
                    <a:cubicBezTo>
                      <a:pt x="46" y="836"/>
                      <a:pt x="46" y="836"/>
                      <a:pt x="46" y="836"/>
                    </a:cubicBezTo>
                    <a:cubicBezTo>
                      <a:pt x="48" y="841"/>
                      <a:pt x="48" y="841"/>
                      <a:pt x="48" y="841"/>
                    </a:cubicBezTo>
                    <a:cubicBezTo>
                      <a:pt x="53" y="846"/>
                      <a:pt x="53" y="846"/>
                      <a:pt x="53" y="846"/>
                    </a:cubicBezTo>
                    <a:cubicBezTo>
                      <a:pt x="54" y="852"/>
                      <a:pt x="54" y="852"/>
                      <a:pt x="54" y="852"/>
                    </a:cubicBezTo>
                    <a:cubicBezTo>
                      <a:pt x="50" y="858"/>
                      <a:pt x="50" y="858"/>
                      <a:pt x="50" y="858"/>
                    </a:cubicBezTo>
                    <a:cubicBezTo>
                      <a:pt x="49" y="864"/>
                      <a:pt x="49" y="864"/>
                      <a:pt x="49" y="864"/>
                    </a:cubicBezTo>
                    <a:cubicBezTo>
                      <a:pt x="57" y="878"/>
                      <a:pt x="57" y="878"/>
                      <a:pt x="57" y="878"/>
                    </a:cubicBezTo>
                    <a:cubicBezTo>
                      <a:pt x="62" y="880"/>
                      <a:pt x="62" y="880"/>
                      <a:pt x="62" y="880"/>
                    </a:cubicBezTo>
                    <a:cubicBezTo>
                      <a:pt x="70" y="891"/>
                      <a:pt x="70" y="891"/>
                      <a:pt x="70" y="891"/>
                    </a:cubicBezTo>
                    <a:cubicBezTo>
                      <a:pt x="71" y="898"/>
                      <a:pt x="71" y="898"/>
                      <a:pt x="71" y="898"/>
                    </a:cubicBezTo>
                    <a:cubicBezTo>
                      <a:pt x="66" y="913"/>
                      <a:pt x="66" y="913"/>
                      <a:pt x="66" y="913"/>
                    </a:cubicBezTo>
                    <a:cubicBezTo>
                      <a:pt x="58" y="928"/>
                      <a:pt x="58" y="928"/>
                      <a:pt x="58" y="928"/>
                    </a:cubicBezTo>
                    <a:cubicBezTo>
                      <a:pt x="54" y="939"/>
                      <a:pt x="54" y="939"/>
                      <a:pt x="54" y="939"/>
                    </a:cubicBezTo>
                    <a:cubicBezTo>
                      <a:pt x="49" y="948"/>
                      <a:pt x="49" y="948"/>
                      <a:pt x="49" y="948"/>
                    </a:cubicBezTo>
                    <a:cubicBezTo>
                      <a:pt x="44" y="959"/>
                      <a:pt x="44" y="959"/>
                      <a:pt x="44" y="959"/>
                    </a:cubicBezTo>
                    <a:cubicBezTo>
                      <a:pt x="40" y="961"/>
                      <a:pt x="40" y="961"/>
                      <a:pt x="40" y="961"/>
                    </a:cubicBezTo>
                    <a:cubicBezTo>
                      <a:pt x="32" y="971"/>
                      <a:pt x="32" y="971"/>
                      <a:pt x="32" y="971"/>
                    </a:cubicBezTo>
                    <a:cubicBezTo>
                      <a:pt x="32" y="977"/>
                      <a:pt x="32" y="977"/>
                      <a:pt x="32" y="977"/>
                    </a:cubicBezTo>
                    <a:cubicBezTo>
                      <a:pt x="32" y="977"/>
                      <a:pt x="32" y="977"/>
                      <a:pt x="32" y="977"/>
                    </a:cubicBezTo>
                    <a:cubicBezTo>
                      <a:pt x="33" y="976"/>
                      <a:pt x="33" y="976"/>
                      <a:pt x="33" y="976"/>
                    </a:cubicBezTo>
                    <a:cubicBezTo>
                      <a:pt x="34" y="976"/>
                      <a:pt x="38" y="973"/>
                      <a:pt x="38" y="973"/>
                    </a:cubicBezTo>
                    <a:cubicBezTo>
                      <a:pt x="42" y="972"/>
                      <a:pt x="42" y="972"/>
                      <a:pt x="42" y="972"/>
                    </a:cubicBezTo>
                    <a:cubicBezTo>
                      <a:pt x="40" y="974"/>
                      <a:pt x="40" y="974"/>
                      <a:pt x="40" y="974"/>
                    </a:cubicBezTo>
                    <a:cubicBezTo>
                      <a:pt x="41" y="977"/>
                      <a:pt x="41" y="977"/>
                      <a:pt x="41" y="977"/>
                    </a:cubicBezTo>
                    <a:cubicBezTo>
                      <a:pt x="41" y="981"/>
                      <a:pt x="41" y="981"/>
                      <a:pt x="41" y="981"/>
                    </a:cubicBezTo>
                    <a:cubicBezTo>
                      <a:pt x="37" y="977"/>
                      <a:pt x="37" y="977"/>
                      <a:pt x="37" y="977"/>
                    </a:cubicBezTo>
                    <a:cubicBezTo>
                      <a:pt x="36" y="980"/>
                      <a:pt x="36" y="980"/>
                      <a:pt x="36" y="980"/>
                    </a:cubicBezTo>
                    <a:cubicBezTo>
                      <a:pt x="41" y="985"/>
                      <a:pt x="41" y="985"/>
                      <a:pt x="41" y="985"/>
                    </a:cubicBezTo>
                    <a:cubicBezTo>
                      <a:pt x="45" y="986"/>
                      <a:pt x="45" y="986"/>
                      <a:pt x="45" y="986"/>
                    </a:cubicBezTo>
                    <a:cubicBezTo>
                      <a:pt x="47" y="990"/>
                      <a:pt x="47" y="990"/>
                      <a:pt x="47" y="990"/>
                    </a:cubicBezTo>
                    <a:cubicBezTo>
                      <a:pt x="51" y="990"/>
                      <a:pt x="51" y="990"/>
                      <a:pt x="51" y="990"/>
                    </a:cubicBezTo>
                    <a:cubicBezTo>
                      <a:pt x="53" y="989"/>
                      <a:pt x="53" y="989"/>
                      <a:pt x="53" y="989"/>
                    </a:cubicBezTo>
                    <a:cubicBezTo>
                      <a:pt x="56" y="989"/>
                      <a:pt x="56" y="989"/>
                      <a:pt x="56" y="989"/>
                    </a:cubicBezTo>
                    <a:cubicBezTo>
                      <a:pt x="59" y="995"/>
                      <a:pt x="59" y="995"/>
                      <a:pt x="59" y="995"/>
                    </a:cubicBezTo>
                    <a:cubicBezTo>
                      <a:pt x="57" y="998"/>
                      <a:pt x="57" y="998"/>
                      <a:pt x="57" y="998"/>
                    </a:cubicBezTo>
                    <a:cubicBezTo>
                      <a:pt x="51" y="996"/>
                      <a:pt x="51" y="996"/>
                      <a:pt x="51" y="996"/>
                    </a:cubicBezTo>
                    <a:cubicBezTo>
                      <a:pt x="49" y="997"/>
                      <a:pt x="49" y="997"/>
                      <a:pt x="49" y="997"/>
                    </a:cubicBezTo>
                    <a:cubicBezTo>
                      <a:pt x="48" y="1001"/>
                      <a:pt x="48" y="1001"/>
                      <a:pt x="48" y="1001"/>
                    </a:cubicBezTo>
                    <a:cubicBezTo>
                      <a:pt x="44" y="1005"/>
                      <a:pt x="44" y="1005"/>
                      <a:pt x="44" y="1005"/>
                    </a:cubicBezTo>
                    <a:cubicBezTo>
                      <a:pt x="40" y="1002"/>
                      <a:pt x="40" y="1002"/>
                      <a:pt x="40" y="1002"/>
                    </a:cubicBezTo>
                    <a:cubicBezTo>
                      <a:pt x="38" y="1004"/>
                      <a:pt x="38" y="1004"/>
                      <a:pt x="38" y="1004"/>
                    </a:cubicBezTo>
                    <a:cubicBezTo>
                      <a:pt x="39" y="1008"/>
                      <a:pt x="39" y="1008"/>
                      <a:pt x="39" y="1008"/>
                    </a:cubicBezTo>
                    <a:cubicBezTo>
                      <a:pt x="35" y="1009"/>
                      <a:pt x="35" y="1009"/>
                      <a:pt x="35" y="1009"/>
                    </a:cubicBezTo>
                    <a:cubicBezTo>
                      <a:pt x="34" y="1006"/>
                      <a:pt x="34" y="1006"/>
                      <a:pt x="34" y="1006"/>
                    </a:cubicBezTo>
                    <a:cubicBezTo>
                      <a:pt x="32" y="1006"/>
                      <a:pt x="32" y="1006"/>
                      <a:pt x="32" y="1006"/>
                    </a:cubicBezTo>
                    <a:cubicBezTo>
                      <a:pt x="32" y="1009"/>
                      <a:pt x="32" y="1009"/>
                      <a:pt x="32" y="1009"/>
                    </a:cubicBezTo>
                    <a:cubicBezTo>
                      <a:pt x="34" y="1012"/>
                      <a:pt x="34" y="1012"/>
                      <a:pt x="34" y="1012"/>
                    </a:cubicBezTo>
                    <a:cubicBezTo>
                      <a:pt x="33" y="1017"/>
                      <a:pt x="33" y="1017"/>
                      <a:pt x="33" y="1017"/>
                    </a:cubicBezTo>
                    <a:cubicBezTo>
                      <a:pt x="33" y="1017"/>
                      <a:pt x="33" y="1017"/>
                      <a:pt x="33" y="1017"/>
                    </a:cubicBezTo>
                    <a:cubicBezTo>
                      <a:pt x="34" y="1021"/>
                      <a:pt x="34" y="1021"/>
                      <a:pt x="34" y="1021"/>
                    </a:cubicBezTo>
                    <a:cubicBezTo>
                      <a:pt x="35" y="1022"/>
                      <a:pt x="35" y="1022"/>
                      <a:pt x="35" y="1022"/>
                    </a:cubicBezTo>
                    <a:cubicBezTo>
                      <a:pt x="34" y="1023"/>
                      <a:pt x="34" y="1023"/>
                      <a:pt x="34" y="1023"/>
                    </a:cubicBezTo>
                    <a:cubicBezTo>
                      <a:pt x="31" y="1027"/>
                      <a:pt x="31" y="1027"/>
                      <a:pt x="31" y="1027"/>
                    </a:cubicBezTo>
                    <a:cubicBezTo>
                      <a:pt x="30" y="1034"/>
                      <a:pt x="30" y="1034"/>
                      <a:pt x="30" y="1034"/>
                    </a:cubicBezTo>
                    <a:cubicBezTo>
                      <a:pt x="28" y="1035"/>
                      <a:pt x="28" y="1035"/>
                      <a:pt x="28" y="1035"/>
                    </a:cubicBezTo>
                    <a:cubicBezTo>
                      <a:pt x="27" y="1052"/>
                      <a:pt x="27" y="1052"/>
                      <a:pt x="27" y="1052"/>
                    </a:cubicBezTo>
                    <a:cubicBezTo>
                      <a:pt x="35" y="1070"/>
                      <a:pt x="35" y="1070"/>
                      <a:pt x="35" y="1070"/>
                    </a:cubicBezTo>
                    <a:cubicBezTo>
                      <a:pt x="35" y="1074"/>
                      <a:pt x="35" y="1074"/>
                      <a:pt x="35" y="1074"/>
                    </a:cubicBezTo>
                    <a:cubicBezTo>
                      <a:pt x="32" y="1077"/>
                      <a:pt x="32" y="1077"/>
                      <a:pt x="32" y="1077"/>
                    </a:cubicBezTo>
                    <a:cubicBezTo>
                      <a:pt x="33" y="1082"/>
                      <a:pt x="33" y="1082"/>
                      <a:pt x="33" y="1082"/>
                    </a:cubicBezTo>
                    <a:cubicBezTo>
                      <a:pt x="30" y="1086"/>
                      <a:pt x="30" y="1086"/>
                      <a:pt x="30" y="1086"/>
                    </a:cubicBezTo>
                    <a:cubicBezTo>
                      <a:pt x="33" y="1087"/>
                      <a:pt x="33" y="1087"/>
                      <a:pt x="33" y="1087"/>
                    </a:cubicBezTo>
                    <a:cubicBezTo>
                      <a:pt x="34" y="1091"/>
                      <a:pt x="34" y="1091"/>
                      <a:pt x="34" y="1091"/>
                    </a:cubicBezTo>
                    <a:cubicBezTo>
                      <a:pt x="33" y="1093"/>
                      <a:pt x="33" y="1093"/>
                      <a:pt x="33" y="1093"/>
                    </a:cubicBezTo>
                    <a:cubicBezTo>
                      <a:pt x="35" y="1095"/>
                      <a:pt x="35" y="1095"/>
                      <a:pt x="35" y="1095"/>
                    </a:cubicBezTo>
                    <a:cubicBezTo>
                      <a:pt x="36" y="1098"/>
                      <a:pt x="36" y="1098"/>
                      <a:pt x="36" y="1098"/>
                    </a:cubicBezTo>
                    <a:cubicBezTo>
                      <a:pt x="35" y="1101"/>
                      <a:pt x="35" y="1101"/>
                      <a:pt x="35" y="1101"/>
                    </a:cubicBezTo>
                    <a:cubicBezTo>
                      <a:pt x="38" y="1106"/>
                      <a:pt x="38" y="1106"/>
                      <a:pt x="38" y="1106"/>
                    </a:cubicBezTo>
                    <a:cubicBezTo>
                      <a:pt x="39" y="1109"/>
                      <a:pt x="39" y="1109"/>
                      <a:pt x="39" y="1109"/>
                    </a:cubicBezTo>
                    <a:cubicBezTo>
                      <a:pt x="41" y="1115"/>
                      <a:pt x="41" y="1115"/>
                      <a:pt x="41" y="1115"/>
                    </a:cubicBezTo>
                    <a:cubicBezTo>
                      <a:pt x="43" y="1119"/>
                      <a:pt x="43" y="1119"/>
                      <a:pt x="43" y="1119"/>
                    </a:cubicBezTo>
                    <a:cubicBezTo>
                      <a:pt x="44" y="1125"/>
                      <a:pt x="44" y="1125"/>
                      <a:pt x="44" y="1125"/>
                    </a:cubicBezTo>
                    <a:cubicBezTo>
                      <a:pt x="45" y="1125"/>
                      <a:pt x="45" y="1125"/>
                      <a:pt x="45" y="1125"/>
                    </a:cubicBezTo>
                    <a:cubicBezTo>
                      <a:pt x="49" y="1127"/>
                      <a:pt x="49" y="1127"/>
                      <a:pt x="49" y="1127"/>
                    </a:cubicBezTo>
                    <a:cubicBezTo>
                      <a:pt x="52" y="1124"/>
                      <a:pt x="52" y="1124"/>
                      <a:pt x="52" y="1124"/>
                    </a:cubicBezTo>
                    <a:cubicBezTo>
                      <a:pt x="56" y="1131"/>
                      <a:pt x="56" y="1131"/>
                      <a:pt x="56" y="1131"/>
                    </a:cubicBezTo>
                    <a:cubicBezTo>
                      <a:pt x="61" y="1129"/>
                      <a:pt x="61" y="1129"/>
                      <a:pt x="61" y="1129"/>
                    </a:cubicBezTo>
                    <a:cubicBezTo>
                      <a:pt x="65" y="1129"/>
                      <a:pt x="65" y="1129"/>
                      <a:pt x="65" y="1129"/>
                    </a:cubicBezTo>
                    <a:cubicBezTo>
                      <a:pt x="68" y="1137"/>
                      <a:pt x="68" y="1137"/>
                      <a:pt x="68" y="1137"/>
                    </a:cubicBezTo>
                    <a:cubicBezTo>
                      <a:pt x="73" y="1132"/>
                      <a:pt x="73" y="1132"/>
                      <a:pt x="73" y="1132"/>
                    </a:cubicBezTo>
                    <a:cubicBezTo>
                      <a:pt x="78" y="1130"/>
                      <a:pt x="78" y="1130"/>
                      <a:pt x="78" y="1130"/>
                    </a:cubicBezTo>
                    <a:cubicBezTo>
                      <a:pt x="80" y="1134"/>
                      <a:pt x="80" y="1134"/>
                      <a:pt x="80" y="1134"/>
                    </a:cubicBezTo>
                    <a:cubicBezTo>
                      <a:pt x="83" y="1134"/>
                      <a:pt x="83" y="1134"/>
                      <a:pt x="83" y="1134"/>
                    </a:cubicBezTo>
                    <a:cubicBezTo>
                      <a:pt x="91" y="1137"/>
                      <a:pt x="91" y="1137"/>
                      <a:pt x="91" y="1137"/>
                    </a:cubicBezTo>
                    <a:cubicBezTo>
                      <a:pt x="92" y="1142"/>
                      <a:pt x="92" y="1142"/>
                      <a:pt x="92" y="1142"/>
                    </a:cubicBezTo>
                    <a:cubicBezTo>
                      <a:pt x="90" y="1148"/>
                      <a:pt x="90" y="1148"/>
                      <a:pt x="90" y="1148"/>
                    </a:cubicBezTo>
                    <a:cubicBezTo>
                      <a:pt x="93" y="1152"/>
                      <a:pt x="93" y="1152"/>
                      <a:pt x="93" y="1152"/>
                    </a:cubicBezTo>
                    <a:cubicBezTo>
                      <a:pt x="93" y="1159"/>
                      <a:pt x="93" y="1159"/>
                      <a:pt x="93" y="1159"/>
                    </a:cubicBezTo>
                    <a:cubicBezTo>
                      <a:pt x="98" y="1164"/>
                      <a:pt x="98" y="1164"/>
                      <a:pt x="98" y="1164"/>
                    </a:cubicBezTo>
                    <a:cubicBezTo>
                      <a:pt x="100" y="1170"/>
                      <a:pt x="100" y="1170"/>
                      <a:pt x="100" y="1170"/>
                    </a:cubicBezTo>
                    <a:cubicBezTo>
                      <a:pt x="105" y="1178"/>
                      <a:pt x="105" y="1178"/>
                      <a:pt x="105" y="1178"/>
                    </a:cubicBezTo>
                    <a:cubicBezTo>
                      <a:pt x="108" y="1181"/>
                      <a:pt x="108" y="1181"/>
                      <a:pt x="108" y="1181"/>
                    </a:cubicBezTo>
                    <a:cubicBezTo>
                      <a:pt x="110" y="1188"/>
                      <a:pt x="110" y="1188"/>
                      <a:pt x="110" y="1188"/>
                    </a:cubicBezTo>
                    <a:cubicBezTo>
                      <a:pt x="116" y="1190"/>
                      <a:pt x="116" y="1190"/>
                      <a:pt x="116" y="1190"/>
                    </a:cubicBezTo>
                    <a:cubicBezTo>
                      <a:pt x="123" y="1198"/>
                      <a:pt x="123" y="1198"/>
                      <a:pt x="123" y="1198"/>
                    </a:cubicBezTo>
                    <a:cubicBezTo>
                      <a:pt x="123" y="1202"/>
                      <a:pt x="123" y="1202"/>
                      <a:pt x="123" y="1202"/>
                    </a:cubicBezTo>
                    <a:cubicBezTo>
                      <a:pt x="128" y="1206"/>
                      <a:pt x="128" y="1206"/>
                      <a:pt x="128" y="1206"/>
                    </a:cubicBezTo>
                    <a:cubicBezTo>
                      <a:pt x="126" y="1208"/>
                      <a:pt x="126" y="1208"/>
                      <a:pt x="126" y="1208"/>
                    </a:cubicBezTo>
                    <a:cubicBezTo>
                      <a:pt x="122" y="1215"/>
                      <a:pt x="122" y="1215"/>
                      <a:pt x="122" y="1215"/>
                    </a:cubicBezTo>
                    <a:cubicBezTo>
                      <a:pt x="113" y="1217"/>
                      <a:pt x="113" y="1217"/>
                      <a:pt x="113" y="1217"/>
                    </a:cubicBezTo>
                    <a:cubicBezTo>
                      <a:pt x="109" y="1212"/>
                      <a:pt x="109" y="1212"/>
                      <a:pt x="109" y="1212"/>
                    </a:cubicBezTo>
                    <a:cubicBezTo>
                      <a:pt x="107" y="1216"/>
                      <a:pt x="107" y="1216"/>
                      <a:pt x="107" y="1216"/>
                    </a:cubicBezTo>
                    <a:cubicBezTo>
                      <a:pt x="107" y="1221"/>
                      <a:pt x="107" y="1221"/>
                      <a:pt x="107" y="1221"/>
                    </a:cubicBezTo>
                    <a:cubicBezTo>
                      <a:pt x="111" y="1228"/>
                      <a:pt x="111" y="1228"/>
                      <a:pt x="111" y="1228"/>
                    </a:cubicBezTo>
                    <a:cubicBezTo>
                      <a:pt x="111" y="1234"/>
                      <a:pt x="111" y="1234"/>
                      <a:pt x="111" y="1234"/>
                    </a:cubicBezTo>
                    <a:cubicBezTo>
                      <a:pt x="115" y="1240"/>
                      <a:pt x="115" y="1240"/>
                      <a:pt x="115" y="1240"/>
                    </a:cubicBezTo>
                    <a:cubicBezTo>
                      <a:pt x="115" y="1245"/>
                      <a:pt x="115" y="1245"/>
                      <a:pt x="115" y="1245"/>
                    </a:cubicBezTo>
                    <a:cubicBezTo>
                      <a:pt x="118" y="1246"/>
                      <a:pt x="118" y="1246"/>
                      <a:pt x="118" y="1246"/>
                    </a:cubicBezTo>
                    <a:cubicBezTo>
                      <a:pt x="122" y="1245"/>
                      <a:pt x="122" y="1245"/>
                      <a:pt x="122" y="1245"/>
                    </a:cubicBezTo>
                    <a:cubicBezTo>
                      <a:pt x="122" y="1240"/>
                      <a:pt x="122" y="1240"/>
                      <a:pt x="122" y="1240"/>
                    </a:cubicBezTo>
                    <a:cubicBezTo>
                      <a:pt x="124" y="1237"/>
                      <a:pt x="124" y="1237"/>
                      <a:pt x="124" y="1237"/>
                    </a:cubicBezTo>
                    <a:cubicBezTo>
                      <a:pt x="133" y="1241"/>
                      <a:pt x="133" y="1241"/>
                      <a:pt x="133" y="1241"/>
                    </a:cubicBezTo>
                    <a:cubicBezTo>
                      <a:pt x="143" y="1241"/>
                      <a:pt x="143" y="1241"/>
                      <a:pt x="143" y="1241"/>
                    </a:cubicBezTo>
                    <a:cubicBezTo>
                      <a:pt x="147" y="1238"/>
                      <a:pt x="147" y="1238"/>
                      <a:pt x="147" y="1238"/>
                    </a:cubicBezTo>
                    <a:cubicBezTo>
                      <a:pt x="151" y="1238"/>
                      <a:pt x="151" y="1238"/>
                      <a:pt x="151" y="1238"/>
                    </a:cubicBezTo>
                    <a:cubicBezTo>
                      <a:pt x="154" y="1248"/>
                      <a:pt x="154" y="1248"/>
                      <a:pt x="154" y="1248"/>
                    </a:cubicBezTo>
                    <a:cubicBezTo>
                      <a:pt x="158" y="1252"/>
                      <a:pt x="158" y="1252"/>
                      <a:pt x="158" y="1252"/>
                    </a:cubicBezTo>
                    <a:cubicBezTo>
                      <a:pt x="156" y="1257"/>
                      <a:pt x="156" y="1257"/>
                      <a:pt x="156" y="1257"/>
                    </a:cubicBezTo>
                    <a:cubicBezTo>
                      <a:pt x="161" y="1265"/>
                      <a:pt x="161" y="1265"/>
                      <a:pt x="161" y="1265"/>
                    </a:cubicBezTo>
                    <a:cubicBezTo>
                      <a:pt x="171" y="1263"/>
                      <a:pt x="171" y="1263"/>
                      <a:pt x="171" y="1263"/>
                    </a:cubicBezTo>
                    <a:cubicBezTo>
                      <a:pt x="175" y="1267"/>
                      <a:pt x="175" y="1267"/>
                      <a:pt x="175" y="1267"/>
                    </a:cubicBezTo>
                    <a:cubicBezTo>
                      <a:pt x="175" y="1272"/>
                      <a:pt x="175" y="1272"/>
                      <a:pt x="175" y="1272"/>
                    </a:cubicBezTo>
                    <a:cubicBezTo>
                      <a:pt x="179" y="1272"/>
                      <a:pt x="179" y="1272"/>
                      <a:pt x="179" y="1272"/>
                    </a:cubicBezTo>
                    <a:cubicBezTo>
                      <a:pt x="179" y="1278"/>
                      <a:pt x="179" y="1278"/>
                      <a:pt x="179" y="1278"/>
                    </a:cubicBezTo>
                    <a:cubicBezTo>
                      <a:pt x="181" y="1285"/>
                      <a:pt x="181" y="1285"/>
                      <a:pt x="181" y="1285"/>
                    </a:cubicBezTo>
                    <a:cubicBezTo>
                      <a:pt x="189" y="1295"/>
                      <a:pt x="189" y="1295"/>
                      <a:pt x="189" y="1295"/>
                    </a:cubicBezTo>
                    <a:cubicBezTo>
                      <a:pt x="192" y="1290"/>
                      <a:pt x="192" y="1290"/>
                      <a:pt x="192" y="1290"/>
                    </a:cubicBezTo>
                    <a:cubicBezTo>
                      <a:pt x="197" y="1294"/>
                      <a:pt x="197" y="1294"/>
                      <a:pt x="197" y="1294"/>
                    </a:cubicBezTo>
                    <a:cubicBezTo>
                      <a:pt x="201" y="1292"/>
                      <a:pt x="201" y="1292"/>
                      <a:pt x="201" y="1292"/>
                    </a:cubicBezTo>
                    <a:cubicBezTo>
                      <a:pt x="205" y="1293"/>
                      <a:pt x="205" y="1293"/>
                      <a:pt x="205" y="1293"/>
                    </a:cubicBezTo>
                    <a:cubicBezTo>
                      <a:pt x="212" y="1288"/>
                      <a:pt x="212" y="1288"/>
                      <a:pt x="212" y="1288"/>
                    </a:cubicBezTo>
                    <a:cubicBezTo>
                      <a:pt x="214" y="1287"/>
                      <a:pt x="214" y="1287"/>
                      <a:pt x="214" y="1287"/>
                    </a:cubicBezTo>
                    <a:cubicBezTo>
                      <a:pt x="218" y="1298"/>
                      <a:pt x="218" y="1298"/>
                      <a:pt x="218" y="1298"/>
                    </a:cubicBezTo>
                    <a:cubicBezTo>
                      <a:pt x="224" y="1302"/>
                      <a:pt x="224" y="1302"/>
                      <a:pt x="224" y="1302"/>
                    </a:cubicBezTo>
                    <a:cubicBezTo>
                      <a:pt x="226" y="1306"/>
                      <a:pt x="226" y="1306"/>
                      <a:pt x="226" y="1306"/>
                    </a:cubicBezTo>
                    <a:cubicBezTo>
                      <a:pt x="228" y="1303"/>
                      <a:pt x="228" y="1303"/>
                      <a:pt x="228" y="1303"/>
                    </a:cubicBezTo>
                    <a:cubicBezTo>
                      <a:pt x="235" y="1305"/>
                      <a:pt x="235" y="1305"/>
                      <a:pt x="235" y="1305"/>
                    </a:cubicBezTo>
                    <a:cubicBezTo>
                      <a:pt x="240" y="1305"/>
                      <a:pt x="240" y="1305"/>
                      <a:pt x="240" y="1305"/>
                    </a:cubicBezTo>
                    <a:cubicBezTo>
                      <a:pt x="243" y="1308"/>
                      <a:pt x="243" y="1308"/>
                      <a:pt x="243" y="1308"/>
                    </a:cubicBezTo>
                    <a:cubicBezTo>
                      <a:pt x="247" y="1307"/>
                      <a:pt x="247" y="1307"/>
                      <a:pt x="247" y="1307"/>
                    </a:cubicBezTo>
                    <a:cubicBezTo>
                      <a:pt x="252" y="1310"/>
                      <a:pt x="252" y="1310"/>
                      <a:pt x="252" y="1310"/>
                    </a:cubicBezTo>
                    <a:cubicBezTo>
                      <a:pt x="257" y="1312"/>
                      <a:pt x="257" y="1312"/>
                      <a:pt x="257" y="1312"/>
                    </a:cubicBezTo>
                    <a:cubicBezTo>
                      <a:pt x="260" y="1308"/>
                      <a:pt x="260" y="1308"/>
                      <a:pt x="260" y="1308"/>
                    </a:cubicBezTo>
                    <a:cubicBezTo>
                      <a:pt x="262" y="1313"/>
                      <a:pt x="262" y="1313"/>
                      <a:pt x="262" y="1313"/>
                    </a:cubicBezTo>
                    <a:cubicBezTo>
                      <a:pt x="264" y="1315"/>
                      <a:pt x="264" y="1315"/>
                      <a:pt x="264" y="1315"/>
                    </a:cubicBezTo>
                    <a:cubicBezTo>
                      <a:pt x="264" y="1321"/>
                      <a:pt x="264" y="1321"/>
                      <a:pt x="264" y="1321"/>
                    </a:cubicBezTo>
                    <a:cubicBezTo>
                      <a:pt x="261" y="1326"/>
                      <a:pt x="261" y="1326"/>
                      <a:pt x="261" y="1326"/>
                    </a:cubicBezTo>
                    <a:cubicBezTo>
                      <a:pt x="257" y="1327"/>
                      <a:pt x="257" y="1327"/>
                      <a:pt x="257" y="1327"/>
                    </a:cubicBezTo>
                    <a:cubicBezTo>
                      <a:pt x="256" y="1336"/>
                      <a:pt x="256" y="1336"/>
                      <a:pt x="256" y="1336"/>
                    </a:cubicBezTo>
                    <a:cubicBezTo>
                      <a:pt x="261" y="1341"/>
                      <a:pt x="261" y="1341"/>
                      <a:pt x="261" y="1341"/>
                    </a:cubicBezTo>
                    <a:cubicBezTo>
                      <a:pt x="262" y="1347"/>
                      <a:pt x="262" y="1347"/>
                      <a:pt x="262" y="1347"/>
                    </a:cubicBezTo>
                    <a:cubicBezTo>
                      <a:pt x="260" y="1355"/>
                      <a:pt x="260" y="1355"/>
                      <a:pt x="260" y="1355"/>
                    </a:cubicBezTo>
                    <a:cubicBezTo>
                      <a:pt x="261" y="1361"/>
                      <a:pt x="261" y="1361"/>
                      <a:pt x="261" y="1361"/>
                    </a:cubicBezTo>
                    <a:cubicBezTo>
                      <a:pt x="257" y="1364"/>
                      <a:pt x="257" y="1364"/>
                      <a:pt x="257" y="1364"/>
                    </a:cubicBezTo>
                    <a:cubicBezTo>
                      <a:pt x="249" y="1364"/>
                      <a:pt x="249" y="1364"/>
                      <a:pt x="249" y="1364"/>
                    </a:cubicBezTo>
                    <a:cubicBezTo>
                      <a:pt x="245" y="1372"/>
                      <a:pt x="245" y="1372"/>
                      <a:pt x="245" y="1372"/>
                    </a:cubicBezTo>
                    <a:cubicBezTo>
                      <a:pt x="242" y="1373"/>
                      <a:pt x="242" y="1373"/>
                      <a:pt x="242" y="1373"/>
                    </a:cubicBezTo>
                    <a:cubicBezTo>
                      <a:pt x="241" y="1383"/>
                      <a:pt x="241" y="1383"/>
                      <a:pt x="241" y="1383"/>
                    </a:cubicBezTo>
                    <a:cubicBezTo>
                      <a:pt x="241" y="1383"/>
                      <a:pt x="241" y="1383"/>
                      <a:pt x="241" y="1383"/>
                    </a:cubicBezTo>
                    <a:cubicBezTo>
                      <a:pt x="242" y="1383"/>
                      <a:pt x="242" y="1383"/>
                      <a:pt x="242" y="1383"/>
                    </a:cubicBezTo>
                    <a:cubicBezTo>
                      <a:pt x="246" y="1384"/>
                      <a:pt x="246" y="1384"/>
                      <a:pt x="246" y="1384"/>
                    </a:cubicBezTo>
                    <a:cubicBezTo>
                      <a:pt x="250" y="1380"/>
                      <a:pt x="250" y="1380"/>
                      <a:pt x="250" y="1380"/>
                    </a:cubicBezTo>
                    <a:cubicBezTo>
                      <a:pt x="255" y="1380"/>
                      <a:pt x="255" y="1380"/>
                      <a:pt x="255" y="1380"/>
                    </a:cubicBezTo>
                    <a:cubicBezTo>
                      <a:pt x="256" y="1382"/>
                      <a:pt x="256" y="1382"/>
                      <a:pt x="256" y="1382"/>
                    </a:cubicBezTo>
                    <a:cubicBezTo>
                      <a:pt x="255" y="1385"/>
                      <a:pt x="255" y="1385"/>
                      <a:pt x="255" y="1385"/>
                    </a:cubicBezTo>
                    <a:cubicBezTo>
                      <a:pt x="245" y="1391"/>
                      <a:pt x="245" y="1391"/>
                      <a:pt x="245" y="1391"/>
                    </a:cubicBezTo>
                    <a:cubicBezTo>
                      <a:pt x="241" y="1395"/>
                      <a:pt x="241" y="1395"/>
                      <a:pt x="241" y="1395"/>
                    </a:cubicBezTo>
                    <a:cubicBezTo>
                      <a:pt x="243" y="1397"/>
                      <a:pt x="243" y="1397"/>
                      <a:pt x="243" y="1397"/>
                    </a:cubicBezTo>
                    <a:cubicBezTo>
                      <a:pt x="245" y="1397"/>
                      <a:pt x="245" y="1397"/>
                      <a:pt x="245" y="1397"/>
                    </a:cubicBezTo>
                    <a:cubicBezTo>
                      <a:pt x="243" y="1400"/>
                      <a:pt x="243" y="1400"/>
                      <a:pt x="243" y="1400"/>
                    </a:cubicBezTo>
                    <a:cubicBezTo>
                      <a:pt x="239" y="1399"/>
                      <a:pt x="239" y="1399"/>
                      <a:pt x="239" y="1399"/>
                    </a:cubicBezTo>
                    <a:cubicBezTo>
                      <a:pt x="232" y="1400"/>
                      <a:pt x="232" y="1400"/>
                      <a:pt x="232" y="1400"/>
                    </a:cubicBezTo>
                    <a:cubicBezTo>
                      <a:pt x="235" y="1406"/>
                      <a:pt x="235" y="1406"/>
                      <a:pt x="235" y="1406"/>
                    </a:cubicBezTo>
                    <a:cubicBezTo>
                      <a:pt x="238" y="1410"/>
                      <a:pt x="238" y="1410"/>
                      <a:pt x="238" y="1410"/>
                    </a:cubicBezTo>
                    <a:cubicBezTo>
                      <a:pt x="240" y="1408"/>
                      <a:pt x="240" y="1408"/>
                      <a:pt x="240" y="1408"/>
                    </a:cubicBezTo>
                    <a:cubicBezTo>
                      <a:pt x="240" y="1410"/>
                      <a:pt x="240" y="1410"/>
                      <a:pt x="240" y="1410"/>
                    </a:cubicBezTo>
                    <a:cubicBezTo>
                      <a:pt x="244" y="1411"/>
                      <a:pt x="244" y="1411"/>
                      <a:pt x="244" y="1411"/>
                    </a:cubicBezTo>
                    <a:cubicBezTo>
                      <a:pt x="244" y="1413"/>
                      <a:pt x="244" y="1413"/>
                      <a:pt x="244" y="1413"/>
                    </a:cubicBezTo>
                    <a:cubicBezTo>
                      <a:pt x="242" y="1414"/>
                      <a:pt x="242" y="1414"/>
                      <a:pt x="242" y="1414"/>
                    </a:cubicBezTo>
                    <a:cubicBezTo>
                      <a:pt x="240" y="1416"/>
                      <a:pt x="240" y="1416"/>
                      <a:pt x="240" y="1416"/>
                    </a:cubicBezTo>
                    <a:cubicBezTo>
                      <a:pt x="238" y="1416"/>
                      <a:pt x="238" y="1416"/>
                      <a:pt x="238" y="1416"/>
                    </a:cubicBezTo>
                    <a:cubicBezTo>
                      <a:pt x="236" y="1417"/>
                      <a:pt x="236" y="1417"/>
                      <a:pt x="236" y="1417"/>
                    </a:cubicBezTo>
                    <a:cubicBezTo>
                      <a:pt x="236" y="1419"/>
                      <a:pt x="236" y="1419"/>
                      <a:pt x="236" y="1419"/>
                    </a:cubicBezTo>
                    <a:cubicBezTo>
                      <a:pt x="232" y="1424"/>
                      <a:pt x="232" y="1424"/>
                      <a:pt x="232" y="1424"/>
                    </a:cubicBezTo>
                    <a:cubicBezTo>
                      <a:pt x="232" y="1428"/>
                      <a:pt x="232" y="1428"/>
                      <a:pt x="232" y="1428"/>
                    </a:cubicBezTo>
                    <a:cubicBezTo>
                      <a:pt x="234" y="1430"/>
                      <a:pt x="234" y="1430"/>
                      <a:pt x="234" y="1430"/>
                    </a:cubicBezTo>
                    <a:cubicBezTo>
                      <a:pt x="233" y="1436"/>
                      <a:pt x="233" y="1436"/>
                      <a:pt x="233" y="1436"/>
                    </a:cubicBezTo>
                    <a:cubicBezTo>
                      <a:pt x="230" y="1435"/>
                      <a:pt x="230" y="1435"/>
                      <a:pt x="230" y="1435"/>
                    </a:cubicBezTo>
                    <a:cubicBezTo>
                      <a:pt x="229" y="1436"/>
                      <a:pt x="229" y="1436"/>
                      <a:pt x="229" y="1436"/>
                    </a:cubicBezTo>
                    <a:cubicBezTo>
                      <a:pt x="226" y="1433"/>
                      <a:pt x="226" y="1433"/>
                      <a:pt x="226" y="1433"/>
                    </a:cubicBezTo>
                    <a:cubicBezTo>
                      <a:pt x="222" y="1432"/>
                      <a:pt x="222" y="1432"/>
                      <a:pt x="222" y="1432"/>
                    </a:cubicBezTo>
                    <a:cubicBezTo>
                      <a:pt x="222" y="1434"/>
                      <a:pt x="222" y="1434"/>
                      <a:pt x="222" y="1434"/>
                    </a:cubicBezTo>
                    <a:cubicBezTo>
                      <a:pt x="223" y="1437"/>
                      <a:pt x="223" y="1437"/>
                      <a:pt x="223" y="1437"/>
                    </a:cubicBezTo>
                    <a:cubicBezTo>
                      <a:pt x="221" y="1439"/>
                      <a:pt x="221" y="1439"/>
                      <a:pt x="221" y="1439"/>
                    </a:cubicBezTo>
                    <a:cubicBezTo>
                      <a:pt x="218" y="1441"/>
                      <a:pt x="218" y="1441"/>
                      <a:pt x="218" y="1441"/>
                    </a:cubicBezTo>
                    <a:cubicBezTo>
                      <a:pt x="222" y="1442"/>
                      <a:pt x="222" y="1442"/>
                      <a:pt x="222" y="1442"/>
                    </a:cubicBezTo>
                    <a:cubicBezTo>
                      <a:pt x="224" y="1442"/>
                      <a:pt x="224" y="1442"/>
                      <a:pt x="224" y="1442"/>
                    </a:cubicBezTo>
                    <a:cubicBezTo>
                      <a:pt x="229" y="1447"/>
                      <a:pt x="229" y="1447"/>
                      <a:pt x="229" y="1447"/>
                    </a:cubicBezTo>
                    <a:cubicBezTo>
                      <a:pt x="230" y="1450"/>
                      <a:pt x="230" y="1450"/>
                      <a:pt x="230" y="1450"/>
                    </a:cubicBezTo>
                    <a:cubicBezTo>
                      <a:pt x="234" y="1455"/>
                      <a:pt x="234" y="1455"/>
                      <a:pt x="234" y="1455"/>
                    </a:cubicBezTo>
                    <a:cubicBezTo>
                      <a:pt x="240" y="1454"/>
                      <a:pt x="240" y="1454"/>
                      <a:pt x="240" y="1454"/>
                    </a:cubicBezTo>
                    <a:cubicBezTo>
                      <a:pt x="248" y="1460"/>
                      <a:pt x="248" y="1460"/>
                      <a:pt x="248" y="1460"/>
                    </a:cubicBezTo>
                    <a:cubicBezTo>
                      <a:pt x="252" y="1461"/>
                      <a:pt x="252" y="1461"/>
                      <a:pt x="252" y="1461"/>
                    </a:cubicBezTo>
                    <a:cubicBezTo>
                      <a:pt x="264" y="1471"/>
                      <a:pt x="264" y="1471"/>
                      <a:pt x="264" y="1471"/>
                    </a:cubicBezTo>
                    <a:cubicBezTo>
                      <a:pt x="266" y="1477"/>
                      <a:pt x="266" y="1477"/>
                      <a:pt x="266" y="1477"/>
                    </a:cubicBezTo>
                    <a:cubicBezTo>
                      <a:pt x="270" y="1478"/>
                      <a:pt x="270" y="1478"/>
                      <a:pt x="270" y="1478"/>
                    </a:cubicBezTo>
                    <a:cubicBezTo>
                      <a:pt x="271" y="1481"/>
                      <a:pt x="271" y="1481"/>
                      <a:pt x="271" y="1481"/>
                    </a:cubicBezTo>
                    <a:cubicBezTo>
                      <a:pt x="274" y="1484"/>
                      <a:pt x="274" y="1484"/>
                      <a:pt x="274" y="1484"/>
                    </a:cubicBezTo>
                    <a:cubicBezTo>
                      <a:pt x="277" y="1484"/>
                      <a:pt x="277" y="1484"/>
                      <a:pt x="277" y="1484"/>
                    </a:cubicBezTo>
                    <a:cubicBezTo>
                      <a:pt x="278" y="1487"/>
                      <a:pt x="278" y="1487"/>
                      <a:pt x="278" y="1487"/>
                    </a:cubicBezTo>
                    <a:cubicBezTo>
                      <a:pt x="281" y="1488"/>
                      <a:pt x="281" y="1488"/>
                      <a:pt x="281" y="1488"/>
                    </a:cubicBezTo>
                    <a:cubicBezTo>
                      <a:pt x="283" y="1488"/>
                      <a:pt x="283" y="1488"/>
                      <a:pt x="283" y="1488"/>
                    </a:cubicBezTo>
                    <a:cubicBezTo>
                      <a:pt x="286" y="1493"/>
                      <a:pt x="286" y="1493"/>
                      <a:pt x="286" y="1493"/>
                    </a:cubicBezTo>
                    <a:cubicBezTo>
                      <a:pt x="290" y="1494"/>
                      <a:pt x="290" y="1494"/>
                      <a:pt x="290" y="1494"/>
                    </a:cubicBezTo>
                    <a:cubicBezTo>
                      <a:pt x="291" y="1495"/>
                      <a:pt x="291" y="1495"/>
                      <a:pt x="291" y="1495"/>
                    </a:cubicBezTo>
                    <a:cubicBezTo>
                      <a:pt x="293" y="1494"/>
                      <a:pt x="293" y="1494"/>
                      <a:pt x="293" y="1494"/>
                    </a:cubicBezTo>
                    <a:cubicBezTo>
                      <a:pt x="298" y="1499"/>
                      <a:pt x="298" y="1499"/>
                      <a:pt x="298" y="1499"/>
                    </a:cubicBezTo>
                    <a:cubicBezTo>
                      <a:pt x="298" y="1501"/>
                      <a:pt x="298" y="1501"/>
                      <a:pt x="298" y="1501"/>
                    </a:cubicBezTo>
                    <a:cubicBezTo>
                      <a:pt x="303" y="1502"/>
                      <a:pt x="303" y="1502"/>
                      <a:pt x="303" y="1502"/>
                    </a:cubicBezTo>
                    <a:cubicBezTo>
                      <a:pt x="306" y="1509"/>
                      <a:pt x="306" y="1509"/>
                      <a:pt x="306" y="1509"/>
                    </a:cubicBezTo>
                    <a:cubicBezTo>
                      <a:pt x="309" y="1513"/>
                      <a:pt x="309" y="1513"/>
                      <a:pt x="309" y="1513"/>
                    </a:cubicBezTo>
                    <a:cubicBezTo>
                      <a:pt x="310" y="1522"/>
                      <a:pt x="310" y="1522"/>
                      <a:pt x="310" y="1522"/>
                    </a:cubicBezTo>
                    <a:cubicBezTo>
                      <a:pt x="313" y="1529"/>
                      <a:pt x="313" y="1529"/>
                      <a:pt x="313" y="1529"/>
                    </a:cubicBezTo>
                    <a:cubicBezTo>
                      <a:pt x="312" y="1531"/>
                      <a:pt x="312" y="1531"/>
                      <a:pt x="312" y="1531"/>
                    </a:cubicBezTo>
                    <a:cubicBezTo>
                      <a:pt x="312" y="1535"/>
                      <a:pt x="312" y="1535"/>
                      <a:pt x="312" y="1535"/>
                    </a:cubicBezTo>
                    <a:cubicBezTo>
                      <a:pt x="312" y="1536"/>
                      <a:pt x="312" y="1536"/>
                      <a:pt x="312" y="1536"/>
                    </a:cubicBezTo>
                    <a:cubicBezTo>
                      <a:pt x="312" y="1536"/>
                      <a:pt x="312" y="1536"/>
                      <a:pt x="312" y="1536"/>
                    </a:cubicBezTo>
                    <a:cubicBezTo>
                      <a:pt x="314" y="1536"/>
                      <a:pt x="314" y="1536"/>
                      <a:pt x="314" y="1536"/>
                    </a:cubicBezTo>
                    <a:cubicBezTo>
                      <a:pt x="315" y="1540"/>
                      <a:pt x="315" y="1540"/>
                      <a:pt x="315" y="1540"/>
                    </a:cubicBezTo>
                    <a:cubicBezTo>
                      <a:pt x="317" y="1541"/>
                      <a:pt x="317" y="1541"/>
                      <a:pt x="317" y="1541"/>
                    </a:cubicBezTo>
                    <a:cubicBezTo>
                      <a:pt x="319" y="1538"/>
                      <a:pt x="319" y="1538"/>
                      <a:pt x="319" y="1538"/>
                    </a:cubicBezTo>
                    <a:cubicBezTo>
                      <a:pt x="323" y="1541"/>
                      <a:pt x="323" y="1541"/>
                      <a:pt x="323" y="1541"/>
                    </a:cubicBezTo>
                    <a:cubicBezTo>
                      <a:pt x="326" y="1540"/>
                      <a:pt x="326" y="1540"/>
                      <a:pt x="326" y="1540"/>
                    </a:cubicBezTo>
                    <a:cubicBezTo>
                      <a:pt x="328" y="1537"/>
                      <a:pt x="328" y="1537"/>
                      <a:pt x="328" y="1537"/>
                    </a:cubicBezTo>
                    <a:cubicBezTo>
                      <a:pt x="331" y="1538"/>
                      <a:pt x="331" y="1538"/>
                      <a:pt x="331" y="1538"/>
                    </a:cubicBezTo>
                    <a:cubicBezTo>
                      <a:pt x="339" y="1546"/>
                      <a:pt x="339" y="1546"/>
                      <a:pt x="339" y="1546"/>
                    </a:cubicBezTo>
                    <a:cubicBezTo>
                      <a:pt x="342" y="1547"/>
                      <a:pt x="342" y="1547"/>
                      <a:pt x="342" y="1547"/>
                    </a:cubicBezTo>
                    <a:cubicBezTo>
                      <a:pt x="342" y="1547"/>
                      <a:pt x="342" y="1547"/>
                      <a:pt x="342" y="1547"/>
                    </a:cubicBezTo>
                    <a:cubicBezTo>
                      <a:pt x="348" y="1545"/>
                      <a:pt x="348" y="1545"/>
                      <a:pt x="348" y="1545"/>
                    </a:cubicBezTo>
                    <a:cubicBezTo>
                      <a:pt x="356" y="1543"/>
                      <a:pt x="356" y="1543"/>
                      <a:pt x="356" y="1543"/>
                    </a:cubicBezTo>
                    <a:cubicBezTo>
                      <a:pt x="359" y="1543"/>
                      <a:pt x="359" y="1543"/>
                      <a:pt x="359" y="1543"/>
                    </a:cubicBezTo>
                    <a:cubicBezTo>
                      <a:pt x="369" y="1543"/>
                      <a:pt x="369" y="1543"/>
                      <a:pt x="369" y="1543"/>
                    </a:cubicBezTo>
                    <a:cubicBezTo>
                      <a:pt x="373" y="1548"/>
                      <a:pt x="373" y="1548"/>
                      <a:pt x="373" y="1548"/>
                    </a:cubicBezTo>
                    <a:cubicBezTo>
                      <a:pt x="370" y="1544"/>
                      <a:pt x="370" y="1544"/>
                      <a:pt x="370" y="1544"/>
                    </a:cubicBezTo>
                    <a:cubicBezTo>
                      <a:pt x="370" y="1541"/>
                      <a:pt x="370" y="1541"/>
                      <a:pt x="370" y="1541"/>
                    </a:cubicBezTo>
                    <a:cubicBezTo>
                      <a:pt x="377" y="1537"/>
                      <a:pt x="377" y="1537"/>
                      <a:pt x="377" y="1537"/>
                    </a:cubicBezTo>
                    <a:cubicBezTo>
                      <a:pt x="387" y="1544"/>
                      <a:pt x="387" y="1544"/>
                      <a:pt x="387" y="1544"/>
                    </a:cubicBezTo>
                    <a:cubicBezTo>
                      <a:pt x="394" y="1545"/>
                      <a:pt x="394" y="1545"/>
                      <a:pt x="394" y="1545"/>
                    </a:cubicBezTo>
                    <a:cubicBezTo>
                      <a:pt x="401" y="1549"/>
                      <a:pt x="401" y="1549"/>
                      <a:pt x="401" y="1549"/>
                    </a:cubicBezTo>
                    <a:cubicBezTo>
                      <a:pt x="402" y="1541"/>
                      <a:pt x="402" y="1541"/>
                      <a:pt x="402" y="1541"/>
                    </a:cubicBezTo>
                    <a:cubicBezTo>
                      <a:pt x="399" y="1537"/>
                      <a:pt x="399" y="1537"/>
                      <a:pt x="399" y="1537"/>
                    </a:cubicBezTo>
                    <a:cubicBezTo>
                      <a:pt x="394" y="1533"/>
                      <a:pt x="394" y="1533"/>
                      <a:pt x="394" y="1533"/>
                    </a:cubicBezTo>
                    <a:cubicBezTo>
                      <a:pt x="396" y="1525"/>
                      <a:pt x="396" y="1525"/>
                      <a:pt x="396" y="1525"/>
                    </a:cubicBezTo>
                    <a:cubicBezTo>
                      <a:pt x="401" y="1526"/>
                      <a:pt x="401" y="1526"/>
                      <a:pt x="401" y="1526"/>
                    </a:cubicBezTo>
                    <a:cubicBezTo>
                      <a:pt x="410" y="1534"/>
                      <a:pt x="410" y="1534"/>
                      <a:pt x="410" y="1534"/>
                    </a:cubicBezTo>
                    <a:cubicBezTo>
                      <a:pt x="412" y="1539"/>
                      <a:pt x="412" y="1539"/>
                      <a:pt x="412" y="1539"/>
                    </a:cubicBezTo>
                    <a:cubicBezTo>
                      <a:pt x="421" y="1540"/>
                      <a:pt x="421" y="1540"/>
                      <a:pt x="421" y="1540"/>
                    </a:cubicBezTo>
                    <a:cubicBezTo>
                      <a:pt x="422" y="1537"/>
                      <a:pt x="422" y="1537"/>
                      <a:pt x="422" y="1537"/>
                    </a:cubicBezTo>
                    <a:cubicBezTo>
                      <a:pt x="428" y="1533"/>
                      <a:pt x="428" y="1533"/>
                      <a:pt x="428" y="1533"/>
                    </a:cubicBezTo>
                    <a:cubicBezTo>
                      <a:pt x="434" y="1524"/>
                      <a:pt x="434" y="1524"/>
                      <a:pt x="434" y="1524"/>
                    </a:cubicBezTo>
                    <a:cubicBezTo>
                      <a:pt x="434" y="1524"/>
                      <a:pt x="434" y="1524"/>
                      <a:pt x="434" y="1524"/>
                    </a:cubicBezTo>
                    <a:cubicBezTo>
                      <a:pt x="432" y="1522"/>
                      <a:pt x="432" y="1522"/>
                      <a:pt x="432" y="1522"/>
                    </a:cubicBezTo>
                    <a:cubicBezTo>
                      <a:pt x="422" y="1513"/>
                      <a:pt x="422" y="1513"/>
                      <a:pt x="422" y="1513"/>
                    </a:cubicBezTo>
                    <a:cubicBezTo>
                      <a:pt x="416" y="1503"/>
                      <a:pt x="416" y="1503"/>
                      <a:pt x="416" y="1503"/>
                    </a:cubicBezTo>
                    <a:cubicBezTo>
                      <a:pt x="414" y="1496"/>
                      <a:pt x="414" y="1496"/>
                      <a:pt x="414" y="1496"/>
                    </a:cubicBezTo>
                    <a:cubicBezTo>
                      <a:pt x="412" y="1493"/>
                      <a:pt x="412" y="1493"/>
                      <a:pt x="412" y="1493"/>
                    </a:cubicBezTo>
                    <a:cubicBezTo>
                      <a:pt x="411" y="1486"/>
                      <a:pt x="411" y="1486"/>
                      <a:pt x="411" y="1486"/>
                    </a:cubicBezTo>
                    <a:cubicBezTo>
                      <a:pt x="410" y="1483"/>
                      <a:pt x="410" y="1483"/>
                      <a:pt x="410" y="1483"/>
                    </a:cubicBezTo>
                    <a:cubicBezTo>
                      <a:pt x="410" y="1481"/>
                      <a:pt x="410" y="1481"/>
                      <a:pt x="410" y="1481"/>
                    </a:cubicBezTo>
                    <a:cubicBezTo>
                      <a:pt x="407" y="1481"/>
                      <a:pt x="407" y="1481"/>
                      <a:pt x="407" y="1481"/>
                    </a:cubicBezTo>
                    <a:cubicBezTo>
                      <a:pt x="408" y="1477"/>
                      <a:pt x="408" y="1477"/>
                      <a:pt x="408" y="1477"/>
                    </a:cubicBezTo>
                    <a:cubicBezTo>
                      <a:pt x="409" y="1478"/>
                      <a:pt x="409" y="1478"/>
                      <a:pt x="409" y="1478"/>
                    </a:cubicBezTo>
                    <a:cubicBezTo>
                      <a:pt x="410" y="1474"/>
                      <a:pt x="410" y="1474"/>
                      <a:pt x="410" y="1474"/>
                    </a:cubicBezTo>
                    <a:cubicBezTo>
                      <a:pt x="412" y="1470"/>
                      <a:pt x="412" y="1470"/>
                      <a:pt x="412" y="1470"/>
                    </a:cubicBezTo>
                    <a:cubicBezTo>
                      <a:pt x="410" y="1471"/>
                      <a:pt x="410" y="1471"/>
                      <a:pt x="410" y="1471"/>
                    </a:cubicBezTo>
                    <a:cubicBezTo>
                      <a:pt x="408" y="1473"/>
                      <a:pt x="408" y="1473"/>
                      <a:pt x="408" y="1473"/>
                    </a:cubicBezTo>
                    <a:cubicBezTo>
                      <a:pt x="404" y="1469"/>
                      <a:pt x="404" y="1469"/>
                      <a:pt x="404" y="1469"/>
                    </a:cubicBezTo>
                    <a:cubicBezTo>
                      <a:pt x="404" y="1462"/>
                      <a:pt x="404" y="1462"/>
                      <a:pt x="404" y="1462"/>
                    </a:cubicBezTo>
                    <a:cubicBezTo>
                      <a:pt x="400" y="1461"/>
                      <a:pt x="400" y="1461"/>
                      <a:pt x="400" y="1461"/>
                    </a:cubicBezTo>
                    <a:cubicBezTo>
                      <a:pt x="398" y="1457"/>
                      <a:pt x="398" y="1457"/>
                      <a:pt x="398" y="1457"/>
                    </a:cubicBezTo>
                    <a:cubicBezTo>
                      <a:pt x="396" y="1458"/>
                      <a:pt x="396" y="1458"/>
                      <a:pt x="396" y="1458"/>
                    </a:cubicBezTo>
                    <a:cubicBezTo>
                      <a:pt x="393" y="1458"/>
                      <a:pt x="393" y="1458"/>
                      <a:pt x="393" y="1458"/>
                    </a:cubicBezTo>
                    <a:cubicBezTo>
                      <a:pt x="391" y="1450"/>
                      <a:pt x="391" y="1450"/>
                      <a:pt x="391" y="1450"/>
                    </a:cubicBezTo>
                    <a:cubicBezTo>
                      <a:pt x="392" y="1446"/>
                      <a:pt x="392" y="1446"/>
                      <a:pt x="392" y="1446"/>
                    </a:cubicBezTo>
                    <a:cubicBezTo>
                      <a:pt x="394" y="1445"/>
                      <a:pt x="394" y="1445"/>
                      <a:pt x="394" y="1445"/>
                    </a:cubicBezTo>
                    <a:cubicBezTo>
                      <a:pt x="394" y="1437"/>
                      <a:pt x="394" y="1437"/>
                      <a:pt x="394" y="1437"/>
                    </a:cubicBezTo>
                    <a:cubicBezTo>
                      <a:pt x="396" y="1433"/>
                      <a:pt x="396" y="1433"/>
                      <a:pt x="396" y="1433"/>
                    </a:cubicBezTo>
                    <a:cubicBezTo>
                      <a:pt x="397" y="1428"/>
                      <a:pt x="397" y="1428"/>
                      <a:pt x="397" y="1428"/>
                    </a:cubicBezTo>
                    <a:cubicBezTo>
                      <a:pt x="399" y="1427"/>
                      <a:pt x="399" y="1427"/>
                      <a:pt x="399" y="1427"/>
                    </a:cubicBezTo>
                    <a:cubicBezTo>
                      <a:pt x="400" y="1422"/>
                      <a:pt x="400" y="1422"/>
                      <a:pt x="400" y="1422"/>
                    </a:cubicBezTo>
                    <a:cubicBezTo>
                      <a:pt x="401" y="1419"/>
                      <a:pt x="401" y="1419"/>
                      <a:pt x="401" y="1419"/>
                    </a:cubicBezTo>
                    <a:cubicBezTo>
                      <a:pt x="401" y="1416"/>
                      <a:pt x="401" y="1416"/>
                      <a:pt x="401" y="1416"/>
                    </a:cubicBezTo>
                    <a:cubicBezTo>
                      <a:pt x="403" y="1417"/>
                      <a:pt x="403" y="1417"/>
                      <a:pt x="403" y="1417"/>
                    </a:cubicBezTo>
                    <a:cubicBezTo>
                      <a:pt x="405" y="1418"/>
                      <a:pt x="405" y="1418"/>
                      <a:pt x="405" y="1418"/>
                    </a:cubicBezTo>
                    <a:cubicBezTo>
                      <a:pt x="406" y="1417"/>
                      <a:pt x="406" y="1417"/>
                      <a:pt x="406" y="1417"/>
                    </a:cubicBezTo>
                    <a:cubicBezTo>
                      <a:pt x="407" y="1415"/>
                      <a:pt x="407" y="1415"/>
                      <a:pt x="407" y="1415"/>
                    </a:cubicBezTo>
                    <a:cubicBezTo>
                      <a:pt x="409" y="1417"/>
                      <a:pt x="409" y="1417"/>
                      <a:pt x="409" y="1417"/>
                    </a:cubicBezTo>
                    <a:cubicBezTo>
                      <a:pt x="410" y="1415"/>
                      <a:pt x="410" y="1415"/>
                      <a:pt x="410" y="1415"/>
                    </a:cubicBezTo>
                    <a:cubicBezTo>
                      <a:pt x="413" y="1415"/>
                      <a:pt x="413" y="1415"/>
                      <a:pt x="413" y="1415"/>
                    </a:cubicBezTo>
                    <a:cubicBezTo>
                      <a:pt x="415" y="1413"/>
                      <a:pt x="415" y="1413"/>
                      <a:pt x="415" y="1413"/>
                    </a:cubicBezTo>
                    <a:cubicBezTo>
                      <a:pt x="415" y="1411"/>
                      <a:pt x="415" y="1411"/>
                      <a:pt x="415" y="1411"/>
                    </a:cubicBezTo>
                    <a:cubicBezTo>
                      <a:pt x="412" y="1410"/>
                      <a:pt x="412" y="1410"/>
                      <a:pt x="412" y="1410"/>
                    </a:cubicBezTo>
                    <a:cubicBezTo>
                      <a:pt x="414" y="1410"/>
                      <a:pt x="414" y="1410"/>
                      <a:pt x="414" y="1410"/>
                    </a:cubicBezTo>
                    <a:cubicBezTo>
                      <a:pt x="414" y="1410"/>
                      <a:pt x="415" y="1410"/>
                      <a:pt x="416" y="1410"/>
                    </a:cubicBezTo>
                    <a:cubicBezTo>
                      <a:pt x="416" y="1410"/>
                      <a:pt x="418" y="1410"/>
                      <a:pt x="418" y="1410"/>
                    </a:cubicBezTo>
                    <a:cubicBezTo>
                      <a:pt x="420" y="1412"/>
                      <a:pt x="420" y="1412"/>
                      <a:pt x="420" y="1412"/>
                    </a:cubicBezTo>
                    <a:cubicBezTo>
                      <a:pt x="421" y="1410"/>
                      <a:pt x="421" y="1410"/>
                      <a:pt x="421" y="1410"/>
                    </a:cubicBezTo>
                    <a:cubicBezTo>
                      <a:pt x="421" y="1408"/>
                      <a:pt x="421" y="1408"/>
                      <a:pt x="421" y="1408"/>
                    </a:cubicBezTo>
                    <a:cubicBezTo>
                      <a:pt x="415" y="1404"/>
                      <a:pt x="415" y="1404"/>
                      <a:pt x="415" y="1404"/>
                    </a:cubicBezTo>
                    <a:cubicBezTo>
                      <a:pt x="418" y="1404"/>
                      <a:pt x="418" y="1404"/>
                      <a:pt x="418" y="1404"/>
                    </a:cubicBezTo>
                    <a:cubicBezTo>
                      <a:pt x="421" y="1405"/>
                      <a:pt x="421" y="1405"/>
                      <a:pt x="421" y="1405"/>
                    </a:cubicBezTo>
                    <a:cubicBezTo>
                      <a:pt x="422" y="1404"/>
                      <a:pt x="422" y="1404"/>
                      <a:pt x="422" y="1404"/>
                    </a:cubicBezTo>
                    <a:cubicBezTo>
                      <a:pt x="425" y="1405"/>
                      <a:pt x="425" y="1405"/>
                      <a:pt x="425" y="1405"/>
                    </a:cubicBezTo>
                    <a:cubicBezTo>
                      <a:pt x="425" y="1402"/>
                      <a:pt x="425" y="1402"/>
                      <a:pt x="425" y="1402"/>
                    </a:cubicBezTo>
                    <a:cubicBezTo>
                      <a:pt x="424" y="1401"/>
                      <a:pt x="424" y="1401"/>
                      <a:pt x="424" y="1401"/>
                    </a:cubicBezTo>
                    <a:cubicBezTo>
                      <a:pt x="426" y="1401"/>
                      <a:pt x="426" y="1401"/>
                      <a:pt x="426" y="1401"/>
                    </a:cubicBezTo>
                    <a:cubicBezTo>
                      <a:pt x="426" y="1398"/>
                      <a:pt x="426" y="1398"/>
                      <a:pt x="426" y="1398"/>
                    </a:cubicBezTo>
                    <a:cubicBezTo>
                      <a:pt x="424" y="1397"/>
                      <a:pt x="424" y="1397"/>
                      <a:pt x="424" y="1397"/>
                    </a:cubicBezTo>
                    <a:cubicBezTo>
                      <a:pt x="427" y="1396"/>
                      <a:pt x="427" y="1396"/>
                      <a:pt x="427" y="1396"/>
                    </a:cubicBezTo>
                    <a:cubicBezTo>
                      <a:pt x="427" y="1394"/>
                      <a:pt x="427" y="1394"/>
                      <a:pt x="427" y="1394"/>
                    </a:cubicBezTo>
                    <a:cubicBezTo>
                      <a:pt x="427" y="1392"/>
                      <a:pt x="427" y="1392"/>
                      <a:pt x="427" y="1392"/>
                    </a:cubicBezTo>
                    <a:cubicBezTo>
                      <a:pt x="427" y="1392"/>
                      <a:pt x="427" y="1392"/>
                      <a:pt x="427" y="1392"/>
                    </a:cubicBezTo>
                    <a:cubicBezTo>
                      <a:pt x="427" y="1392"/>
                      <a:pt x="427" y="1392"/>
                      <a:pt x="427" y="1392"/>
                    </a:cubicBezTo>
                    <a:cubicBezTo>
                      <a:pt x="423" y="1389"/>
                      <a:pt x="423" y="1389"/>
                      <a:pt x="423" y="1389"/>
                    </a:cubicBezTo>
                    <a:cubicBezTo>
                      <a:pt x="418" y="1390"/>
                      <a:pt x="418" y="1390"/>
                      <a:pt x="418" y="1390"/>
                    </a:cubicBezTo>
                    <a:cubicBezTo>
                      <a:pt x="411" y="1385"/>
                      <a:pt x="411" y="1385"/>
                      <a:pt x="411" y="1385"/>
                    </a:cubicBezTo>
                    <a:cubicBezTo>
                      <a:pt x="412" y="1381"/>
                      <a:pt x="412" y="1381"/>
                      <a:pt x="412" y="1381"/>
                    </a:cubicBezTo>
                    <a:cubicBezTo>
                      <a:pt x="419" y="1381"/>
                      <a:pt x="419" y="1381"/>
                      <a:pt x="419" y="1381"/>
                    </a:cubicBezTo>
                    <a:cubicBezTo>
                      <a:pt x="411" y="1367"/>
                      <a:pt x="411" y="1367"/>
                      <a:pt x="411" y="1367"/>
                    </a:cubicBezTo>
                    <a:cubicBezTo>
                      <a:pt x="403" y="1357"/>
                      <a:pt x="403" y="1357"/>
                      <a:pt x="403" y="1357"/>
                    </a:cubicBezTo>
                    <a:cubicBezTo>
                      <a:pt x="391" y="1353"/>
                      <a:pt x="391" y="1353"/>
                      <a:pt x="391" y="1353"/>
                    </a:cubicBezTo>
                    <a:cubicBezTo>
                      <a:pt x="390" y="1357"/>
                      <a:pt x="390" y="1357"/>
                      <a:pt x="390" y="1357"/>
                    </a:cubicBezTo>
                    <a:cubicBezTo>
                      <a:pt x="384" y="1351"/>
                      <a:pt x="384" y="1351"/>
                      <a:pt x="384" y="1351"/>
                    </a:cubicBezTo>
                    <a:cubicBezTo>
                      <a:pt x="385" y="1347"/>
                      <a:pt x="385" y="1347"/>
                      <a:pt x="385" y="1347"/>
                    </a:cubicBezTo>
                    <a:cubicBezTo>
                      <a:pt x="382" y="1341"/>
                      <a:pt x="382" y="1341"/>
                      <a:pt x="382" y="1341"/>
                    </a:cubicBezTo>
                    <a:cubicBezTo>
                      <a:pt x="374" y="1338"/>
                      <a:pt x="374" y="1338"/>
                      <a:pt x="374" y="1338"/>
                    </a:cubicBezTo>
                    <a:cubicBezTo>
                      <a:pt x="377" y="1330"/>
                      <a:pt x="377" y="1330"/>
                      <a:pt x="377" y="1330"/>
                    </a:cubicBezTo>
                    <a:cubicBezTo>
                      <a:pt x="379" y="1316"/>
                      <a:pt x="379" y="1316"/>
                      <a:pt x="379" y="1316"/>
                    </a:cubicBezTo>
                    <a:cubicBezTo>
                      <a:pt x="376" y="1313"/>
                      <a:pt x="376" y="1313"/>
                      <a:pt x="376" y="1313"/>
                    </a:cubicBezTo>
                    <a:cubicBezTo>
                      <a:pt x="375" y="1302"/>
                      <a:pt x="375" y="1302"/>
                      <a:pt x="375" y="1302"/>
                    </a:cubicBezTo>
                    <a:cubicBezTo>
                      <a:pt x="379" y="1300"/>
                      <a:pt x="379" y="1300"/>
                      <a:pt x="379" y="1300"/>
                    </a:cubicBezTo>
                    <a:cubicBezTo>
                      <a:pt x="383" y="1293"/>
                      <a:pt x="383" y="1293"/>
                      <a:pt x="383" y="1293"/>
                    </a:cubicBezTo>
                    <a:cubicBezTo>
                      <a:pt x="383" y="1288"/>
                      <a:pt x="383" y="1288"/>
                      <a:pt x="383" y="1288"/>
                    </a:cubicBezTo>
                    <a:cubicBezTo>
                      <a:pt x="386" y="1284"/>
                      <a:pt x="386" y="1284"/>
                      <a:pt x="386" y="1284"/>
                    </a:cubicBezTo>
                    <a:cubicBezTo>
                      <a:pt x="396" y="1294"/>
                      <a:pt x="396" y="1294"/>
                      <a:pt x="396" y="1294"/>
                    </a:cubicBezTo>
                    <a:cubicBezTo>
                      <a:pt x="397" y="1298"/>
                      <a:pt x="397" y="1298"/>
                      <a:pt x="397" y="1298"/>
                    </a:cubicBezTo>
                    <a:cubicBezTo>
                      <a:pt x="402" y="1302"/>
                      <a:pt x="402" y="1302"/>
                      <a:pt x="402" y="1302"/>
                    </a:cubicBezTo>
                    <a:cubicBezTo>
                      <a:pt x="408" y="1302"/>
                      <a:pt x="408" y="1302"/>
                      <a:pt x="408" y="1302"/>
                    </a:cubicBezTo>
                    <a:cubicBezTo>
                      <a:pt x="407" y="1295"/>
                      <a:pt x="407" y="1295"/>
                      <a:pt x="407" y="1295"/>
                    </a:cubicBezTo>
                    <a:cubicBezTo>
                      <a:pt x="410" y="1293"/>
                      <a:pt x="410" y="1293"/>
                      <a:pt x="410" y="1293"/>
                    </a:cubicBezTo>
                    <a:cubicBezTo>
                      <a:pt x="405" y="1275"/>
                      <a:pt x="405" y="1275"/>
                      <a:pt x="405" y="1275"/>
                    </a:cubicBezTo>
                    <a:cubicBezTo>
                      <a:pt x="411" y="1274"/>
                      <a:pt x="411" y="1274"/>
                      <a:pt x="411" y="1274"/>
                    </a:cubicBezTo>
                    <a:cubicBezTo>
                      <a:pt x="417" y="1274"/>
                      <a:pt x="417" y="1274"/>
                      <a:pt x="417" y="1274"/>
                    </a:cubicBezTo>
                    <a:cubicBezTo>
                      <a:pt x="417" y="1269"/>
                      <a:pt x="417" y="1269"/>
                      <a:pt x="417" y="1269"/>
                    </a:cubicBezTo>
                    <a:cubicBezTo>
                      <a:pt x="414" y="1265"/>
                      <a:pt x="414" y="1265"/>
                      <a:pt x="414" y="1265"/>
                    </a:cubicBezTo>
                    <a:cubicBezTo>
                      <a:pt x="416" y="1260"/>
                      <a:pt x="416" y="1260"/>
                      <a:pt x="416" y="1260"/>
                    </a:cubicBezTo>
                    <a:cubicBezTo>
                      <a:pt x="421" y="1256"/>
                      <a:pt x="421" y="1256"/>
                      <a:pt x="421" y="1256"/>
                    </a:cubicBezTo>
                    <a:cubicBezTo>
                      <a:pt x="423" y="1256"/>
                      <a:pt x="423" y="1256"/>
                      <a:pt x="423" y="1256"/>
                    </a:cubicBezTo>
                    <a:cubicBezTo>
                      <a:pt x="425" y="1250"/>
                      <a:pt x="425" y="1250"/>
                      <a:pt x="425" y="1250"/>
                    </a:cubicBezTo>
                    <a:cubicBezTo>
                      <a:pt x="428" y="1248"/>
                      <a:pt x="428" y="1248"/>
                      <a:pt x="428" y="1248"/>
                    </a:cubicBezTo>
                    <a:cubicBezTo>
                      <a:pt x="432" y="1249"/>
                      <a:pt x="432" y="1249"/>
                      <a:pt x="432" y="1249"/>
                    </a:cubicBezTo>
                    <a:cubicBezTo>
                      <a:pt x="432" y="1245"/>
                      <a:pt x="432" y="1245"/>
                      <a:pt x="432" y="1245"/>
                    </a:cubicBezTo>
                    <a:cubicBezTo>
                      <a:pt x="431" y="1241"/>
                      <a:pt x="431" y="1241"/>
                      <a:pt x="431" y="1241"/>
                    </a:cubicBezTo>
                    <a:cubicBezTo>
                      <a:pt x="432" y="1238"/>
                      <a:pt x="432" y="1238"/>
                      <a:pt x="432" y="1238"/>
                    </a:cubicBezTo>
                    <a:cubicBezTo>
                      <a:pt x="438" y="1242"/>
                      <a:pt x="438" y="1242"/>
                      <a:pt x="438" y="1242"/>
                    </a:cubicBezTo>
                    <a:cubicBezTo>
                      <a:pt x="442" y="1244"/>
                      <a:pt x="442" y="1244"/>
                      <a:pt x="442" y="1244"/>
                    </a:cubicBezTo>
                    <a:cubicBezTo>
                      <a:pt x="441" y="1247"/>
                      <a:pt x="441" y="1247"/>
                      <a:pt x="441" y="1247"/>
                    </a:cubicBezTo>
                    <a:cubicBezTo>
                      <a:pt x="439" y="1251"/>
                      <a:pt x="439" y="1251"/>
                      <a:pt x="439" y="1251"/>
                    </a:cubicBezTo>
                    <a:cubicBezTo>
                      <a:pt x="441" y="1253"/>
                      <a:pt x="441" y="1253"/>
                      <a:pt x="441" y="1253"/>
                    </a:cubicBezTo>
                    <a:cubicBezTo>
                      <a:pt x="444" y="1250"/>
                      <a:pt x="444" y="1250"/>
                      <a:pt x="444" y="1250"/>
                    </a:cubicBezTo>
                    <a:cubicBezTo>
                      <a:pt x="445" y="1247"/>
                      <a:pt x="445" y="1247"/>
                      <a:pt x="445" y="1247"/>
                    </a:cubicBezTo>
                    <a:cubicBezTo>
                      <a:pt x="448" y="1245"/>
                      <a:pt x="448" y="1245"/>
                      <a:pt x="448" y="1245"/>
                    </a:cubicBezTo>
                    <a:cubicBezTo>
                      <a:pt x="448" y="1249"/>
                      <a:pt x="448" y="1249"/>
                      <a:pt x="448" y="1249"/>
                    </a:cubicBezTo>
                    <a:cubicBezTo>
                      <a:pt x="450" y="1246"/>
                      <a:pt x="450" y="1246"/>
                      <a:pt x="450" y="1246"/>
                    </a:cubicBezTo>
                    <a:cubicBezTo>
                      <a:pt x="451" y="1243"/>
                      <a:pt x="451" y="1243"/>
                      <a:pt x="451" y="1243"/>
                    </a:cubicBezTo>
                    <a:cubicBezTo>
                      <a:pt x="454" y="1243"/>
                      <a:pt x="454" y="1243"/>
                      <a:pt x="454" y="1243"/>
                    </a:cubicBezTo>
                    <a:cubicBezTo>
                      <a:pt x="458" y="1240"/>
                      <a:pt x="458" y="1240"/>
                      <a:pt x="458" y="1240"/>
                    </a:cubicBezTo>
                    <a:cubicBezTo>
                      <a:pt x="461" y="1240"/>
                      <a:pt x="461" y="1240"/>
                      <a:pt x="461" y="1240"/>
                    </a:cubicBezTo>
                    <a:cubicBezTo>
                      <a:pt x="463" y="1245"/>
                      <a:pt x="463" y="1245"/>
                      <a:pt x="463" y="1245"/>
                    </a:cubicBezTo>
                    <a:cubicBezTo>
                      <a:pt x="467" y="1249"/>
                      <a:pt x="467" y="1249"/>
                      <a:pt x="467" y="1249"/>
                    </a:cubicBezTo>
                    <a:cubicBezTo>
                      <a:pt x="474" y="1246"/>
                      <a:pt x="474" y="1246"/>
                      <a:pt x="474" y="1246"/>
                    </a:cubicBezTo>
                    <a:cubicBezTo>
                      <a:pt x="477" y="1246"/>
                      <a:pt x="477" y="1246"/>
                      <a:pt x="477" y="1246"/>
                    </a:cubicBezTo>
                    <a:cubicBezTo>
                      <a:pt x="479" y="1250"/>
                      <a:pt x="479" y="1250"/>
                      <a:pt x="479" y="1250"/>
                    </a:cubicBezTo>
                    <a:cubicBezTo>
                      <a:pt x="481" y="1250"/>
                      <a:pt x="481" y="1250"/>
                      <a:pt x="481" y="1250"/>
                    </a:cubicBezTo>
                    <a:cubicBezTo>
                      <a:pt x="484" y="1255"/>
                      <a:pt x="484" y="1255"/>
                      <a:pt x="484" y="1255"/>
                    </a:cubicBezTo>
                    <a:cubicBezTo>
                      <a:pt x="488" y="1255"/>
                      <a:pt x="488" y="1255"/>
                      <a:pt x="488" y="1255"/>
                    </a:cubicBezTo>
                    <a:cubicBezTo>
                      <a:pt x="491" y="1260"/>
                      <a:pt x="491" y="1260"/>
                      <a:pt x="491" y="1260"/>
                    </a:cubicBezTo>
                    <a:cubicBezTo>
                      <a:pt x="496" y="1265"/>
                      <a:pt x="496" y="1265"/>
                      <a:pt x="496" y="1265"/>
                    </a:cubicBezTo>
                    <a:cubicBezTo>
                      <a:pt x="499" y="1265"/>
                      <a:pt x="499" y="1265"/>
                      <a:pt x="499" y="1265"/>
                    </a:cubicBezTo>
                    <a:cubicBezTo>
                      <a:pt x="501" y="1268"/>
                      <a:pt x="501" y="1268"/>
                      <a:pt x="501" y="1268"/>
                    </a:cubicBezTo>
                    <a:cubicBezTo>
                      <a:pt x="501" y="1273"/>
                      <a:pt x="501" y="1273"/>
                      <a:pt x="501" y="1273"/>
                    </a:cubicBezTo>
                    <a:cubicBezTo>
                      <a:pt x="503" y="1274"/>
                      <a:pt x="503" y="1274"/>
                      <a:pt x="503" y="1274"/>
                    </a:cubicBezTo>
                    <a:cubicBezTo>
                      <a:pt x="505" y="1270"/>
                      <a:pt x="505" y="1270"/>
                      <a:pt x="505" y="1270"/>
                    </a:cubicBezTo>
                    <a:cubicBezTo>
                      <a:pt x="505" y="1264"/>
                      <a:pt x="505" y="1264"/>
                      <a:pt x="505" y="1264"/>
                    </a:cubicBezTo>
                    <a:cubicBezTo>
                      <a:pt x="509" y="1261"/>
                      <a:pt x="509" y="1261"/>
                      <a:pt x="509" y="1261"/>
                    </a:cubicBezTo>
                    <a:cubicBezTo>
                      <a:pt x="511" y="1266"/>
                      <a:pt x="511" y="1266"/>
                      <a:pt x="511" y="1266"/>
                    </a:cubicBezTo>
                    <a:cubicBezTo>
                      <a:pt x="518" y="1267"/>
                      <a:pt x="518" y="1267"/>
                      <a:pt x="518" y="1267"/>
                    </a:cubicBezTo>
                    <a:cubicBezTo>
                      <a:pt x="520" y="1271"/>
                      <a:pt x="520" y="1271"/>
                      <a:pt x="520" y="1271"/>
                    </a:cubicBezTo>
                    <a:cubicBezTo>
                      <a:pt x="523" y="1272"/>
                      <a:pt x="523" y="1272"/>
                      <a:pt x="523" y="1272"/>
                    </a:cubicBezTo>
                    <a:cubicBezTo>
                      <a:pt x="527" y="1268"/>
                      <a:pt x="527" y="1268"/>
                      <a:pt x="527" y="1268"/>
                    </a:cubicBezTo>
                    <a:cubicBezTo>
                      <a:pt x="528" y="1260"/>
                      <a:pt x="528" y="1260"/>
                      <a:pt x="528" y="1260"/>
                    </a:cubicBezTo>
                    <a:cubicBezTo>
                      <a:pt x="532" y="1260"/>
                      <a:pt x="532" y="1260"/>
                      <a:pt x="532" y="1260"/>
                    </a:cubicBezTo>
                    <a:cubicBezTo>
                      <a:pt x="532" y="1256"/>
                      <a:pt x="532" y="1256"/>
                      <a:pt x="532" y="1256"/>
                    </a:cubicBezTo>
                    <a:cubicBezTo>
                      <a:pt x="535" y="1255"/>
                      <a:pt x="535" y="1255"/>
                      <a:pt x="535" y="1255"/>
                    </a:cubicBezTo>
                    <a:cubicBezTo>
                      <a:pt x="537" y="1258"/>
                      <a:pt x="537" y="1258"/>
                      <a:pt x="537" y="1258"/>
                    </a:cubicBezTo>
                    <a:cubicBezTo>
                      <a:pt x="539" y="1254"/>
                      <a:pt x="539" y="1254"/>
                      <a:pt x="539" y="1254"/>
                    </a:cubicBezTo>
                    <a:cubicBezTo>
                      <a:pt x="543" y="1253"/>
                      <a:pt x="543" y="1253"/>
                      <a:pt x="543" y="1253"/>
                    </a:cubicBezTo>
                    <a:cubicBezTo>
                      <a:pt x="548" y="1259"/>
                      <a:pt x="548" y="1259"/>
                      <a:pt x="548" y="1259"/>
                    </a:cubicBezTo>
                    <a:cubicBezTo>
                      <a:pt x="549" y="1262"/>
                      <a:pt x="549" y="1262"/>
                      <a:pt x="549" y="1262"/>
                    </a:cubicBezTo>
                    <a:cubicBezTo>
                      <a:pt x="554" y="1261"/>
                      <a:pt x="554" y="1261"/>
                      <a:pt x="554" y="1261"/>
                    </a:cubicBezTo>
                    <a:cubicBezTo>
                      <a:pt x="553" y="1256"/>
                      <a:pt x="553" y="1256"/>
                      <a:pt x="553" y="1256"/>
                    </a:cubicBezTo>
                    <a:cubicBezTo>
                      <a:pt x="556" y="1255"/>
                      <a:pt x="556" y="1255"/>
                      <a:pt x="556" y="1255"/>
                    </a:cubicBezTo>
                    <a:cubicBezTo>
                      <a:pt x="560" y="1255"/>
                      <a:pt x="560" y="1255"/>
                      <a:pt x="560" y="1255"/>
                    </a:cubicBezTo>
                    <a:cubicBezTo>
                      <a:pt x="562" y="1252"/>
                      <a:pt x="562" y="1252"/>
                      <a:pt x="562" y="1252"/>
                    </a:cubicBezTo>
                    <a:cubicBezTo>
                      <a:pt x="567" y="1255"/>
                      <a:pt x="567" y="1255"/>
                      <a:pt x="567" y="1255"/>
                    </a:cubicBezTo>
                    <a:cubicBezTo>
                      <a:pt x="569" y="1256"/>
                      <a:pt x="569" y="1256"/>
                      <a:pt x="569" y="1256"/>
                    </a:cubicBezTo>
                    <a:cubicBezTo>
                      <a:pt x="568" y="1259"/>
                      <a:pt x="568" y="1259"/>
                      <a:pt x="568" y="1259"/>
                    </a:cubicBezTo>
                    <a:cubicBezTo>
                      <a:pt x="565" y="1261"/>
                      <a:pt x="565" y="1261"/>
                      <a:pt x="565" y="1261"/>
                    </a:cubicBezTo>
                    <a:cubicBezTo>
                      <a:pt x="569" y="1266"/>
                      <a:pt x="569" y="1266"/>
                      <a:pt x="569" y="1266"/>
                    </a:cubicBezTo>
                    <a:cubicBezTo>
                      <a:pt x="572" y="1267"/>
                      <a:pt x="572" y="1267"/>
                      <a:pt x="572" y="1267"/>
                    </a:cubicBezTo>
                    <a:cubicBezTo>
                      <a:pt x="574" y="1266"/>
                      <a:pt x="574" y="1266"/>
                      <a:pt x="574" y="1266"/>
                    </a:cubicBezTo>
                    <a:cubicBezTo>
                      <a:pt x="576" y="1268"/>
                      <a:pt x="576" y="1268"/>
                      <a:pt x="576" y="1268"/>
                    </a:cubicBezTo>
                    <a:cubicBezTo>
                      <a:pt x="582" y="1268"/>
                      <a:pt x="582" y="1268"/>
                      <a:pt x="582" y="1268"/>
                    </a:cubicBezTo>
                    <a:cubicBezTo>
                      <a:pt x="588" y="1272"/>
                      <a:pt x="588" y="1272"/>
                      <a:pt x="588" y="1272"/>
                    </a:cubicBezTo>
                    <a:cubicBezTo>
                      <a:pt x="592" y="1271"/>
                      <a:pt x="592" y="1271"/>
                      <a:pt x="592" y="1271"/>
                    </a:cubicBezTo>
                    <a:cubicBezTo>
                      <a:pt x="594" y="1266"/>
                      <a:pt x="594" y="1266"/>
                      <a:pt x="594" y="1266"/>
                    </a:cubicBezTo>
                    <a:cubicBezTo>
                      <a:pt x="594" y="1262"/>
                      <a:pt x="594" y="1262"/>
                      <a:pt x="594" y="1262"/>
                    </a:cubicBezTo>
                    <a:cubicBezTo>
                      <a:pt x="596" y="1260"/>
                      <a:pt x="596" y="1260"/>
                      <a:pt x="596" y="1260"/>
                    </a:cubicBezTo>
                    <a:cubicBezTo>
                      <a:pt x="602" y="1264"/>
                      <a:pt x="602" y="1264"/>
                      <a:pt x="602" y="1264"/>
                    </a:cubicBezTo>
                    <a:cubicBezTo>
                      <a:pt x="607" y="1265"/>
                      <a:pt x="607" y="1265"/>
                      <a:pt x="607" y="1265"/>
                    </a:cubicBezTo>
                    <a:cubicBezTo>
                      <a:pt x="613" y="1262"/>
                      <a:pt x="613" y="1262"/>
                      <a:pt x="613" y="1262"/>
                    </a:cubicBezTo>
                    <a:cubicBezTo>
                      <a:pt x="615" y="1259"/>
                      <a:pt x="615" y="1259"/>
                      <a:pt x="615" y="1259"/>
                    </a:cubicBezTo>
                    <a:cubicBezTo>
                      <a:pt x="614" y="1241"/>
                      <a:pt x="614" y="1241"/>
                      <a:pt x="614" y="1241"/>
                    </a:cubicBezTo>
                    <a:cubicBezTo>
                      <a:pt x="612" y="1240"/>
                      <a:pt x="612" y="1240"/>
                      <a:pt x="612" y="1240"/>
                    </a:cubicBezTo>
                    <a:cubicBezTo>
                      <a:pt x="607" y="1240"/>
                      <a:pt x="607" y="1240"/>
                      <a:pt x="607" y="1240"/>
                    </a:cubicBezTo>
                    <a:cubicBezTo>
                      <a:pt x="603" y="1236"/>
                      <a:pt x="603" y="1236"/>
                      <a:pt x="603" y="1236"/>
                    </a:cubicBezTo>
                    <a:cubicBezTo>
                      <a:pt x="603" y="1234"/>
                      <a:pt x="603" y="1234"/>
                      <a:pt x="603" y="1234"/>
                    </a:cubicBezTo>
                    <a:cubicBezTo>
                      <a:pt x="599" y="1233"/>
                      <a:pt x="599" y="1233"/>
                      <a:pt x="599" y="1233"/>
                    </a:cubicBezTo>
                    <a:cubicBezTo>
                      <a:pt x="596" y="1230"/>
                      <a:pt x="596" y="1230"/>
                      <a:pt x="596" y="1230"/>
                    </a:cubicBezTo>
                    <a:cubicBezTo>
                      <a:pt x="592" y="1230"/>
                      <a:pt x="592" y="1230"/>
                      <a:pt x="592" y="1230"/>
                    </a:cubicBezTo>
                    <a:cubicBezTo>
                      <a:pt x="592" y="1227"/>
                      <a:pt x="592" y="1227"/>
                      <a:pt x="592" y="1227"/>
                    </a:cubicBezTo>
                    <a:cubicBezTo>
                      <a:pt x="590" y="1225"/>
                      <a:pt x="590" y="1225"/>
                      <a:pt x="590" y="1225"/>
                    </a:cubicBezTo>
                    <a:cubicBezTo>
                      <a:pt x="591" y="1222"/>
                      <a:pt x="591" y="1222"/>
                      <a:pt x="591" y="1222"/>
                    </a:cubicBezTo>
                    <a:cubicBezTo>
                      <a:pt x="594" y="1222"/>
                      <a:pt x="594" y="1222"/>
                      <a:pt x="594" y="1222"/>
                    </a:cubicBezTo>
                    <a:cubicBezTo>
                      <a:pt x="595" y="1217"/>
                      <a:pt x="595" y="1217"/>
                      <a:pt x="595" y="1217"/>
                    </a:cubicBezTo>
                    <a:cubicBezTo>
                      <a:pt x="598" y="1213"/>
                      <a:pt x="598" y="1213"/>
                      <a:pt x="598" y="1213"/>
                    </a:cubicBezTo>
                    <a:cubicBezTo>
                      <a:pt x="597" y="1208"/>
                      <a:pt x="597" y="1208"/>
                      <a:pt x="597" y="1208"/>
                    </a:cubicBezTo>
                    <a:cubicBezTo>
                      <a:pt x="594" y="1208"/>
                      <a:pt x="594" y="1208"/>
                      <a:pt x="594" y="1208"/>
                    </a:cubicBezTo>
                    <a:cubicBezTo>
                      <a:pt x="594" y="1203"/>
                      <a:pt x="594" y="1203"/>
                      <a:pt x="594" y="1203"/>
                    </a:cubicBezTo>
                    <a:cubicBezTo>
                      <a:pt x="598" y="1196"/>
                      <a:pt x="598" y="1196"/>
                      <a:pt x="598" y="1196"/>
                    </a:cubicBezTo>
                    <a:cubicBezTo>
                      <a:pt x="602" y="1191"/>
                      <a:pt x="602" y="1191"/>
                      <a:pt x="602" y="1191"/>
                    </a:cubicBezTo>
                    <a:cubicBezTo>
                      <a:pt x="610" y="1190"/>
                      <a:pt x="610" y="1190"/>
                      <a:pt x="610" y="1190"/>
                    </a:cubicBezTo>
                    <a:cubicBezTo>
                      <a:pt x="613" y="1192"/>
                      <a:pt x="613" y="1192"/>
                      <a:pt x="613" y="1192"/>
                    </a:cubicBezTo>
                    <a:cubicBezTo>
                      <a:pt x="615" y="1190"/>
                      <a:pt x="615" y="1190"/>
                      <a:pt x="615" y="1190"/>
                    </a:cubicBezTo>
                    <a:cubicBezTo>
                      <a:pt x="615" y="1186"/>
                      <a:pt x="615" y="1186"/>
                      <a:pt x="615" y="1186"/>
                    </a:cubicBezTo>
                    <a:cubicBezTo>
                      <a:pt x="611" y="1184"/>
                      <a:pt x="611" y="1184"/>
                      <a:pt x="611" y="1184"/>
                    </a:cubicBezTo>
                    <a:cubicBezTo>
                      <a:pt x="608" y="1181"/>
                      <a:pt x="608" y="1181"/>
                      <a:pt x="608" y="1181"/>
                    </a:cubicBezTo>
                    <a:cubicBezTo>
                      <a:pt x="606" y="1181"/>
                      <a:pt x="606" y="1181"/>
                      <a:pt x="606" y="1181"/>
                    </a:cubicBezTo>
                    <a:cubicBezTo>
                      <a:pt x="603" y="1183"/>
                      <a:pt x="603" y="1183"/>
                      <a:pt x="603" y="1183"/>
                    </a:cubicBezTo>
                    <a:cubicBezTo>
                      <a:pt x="600" y="1181"/>
                      <a:pt x="600" y="1181"/>
                      <a:pt x="600" y="1181"/>
                    </a:cubicBezTo>
                    <a:cubicBezTo>
                      <a:pt x="595" y="1181"/>
                      <a:pt x="595" y="1181"/>
                      <a:pt x="595" y="1181"/>
                    </a:cubicBezTo>
                    <a:cubicBezTo>
                      <a:pt x="595" y="1178"/>
                      <a:pt x="595" y="1178"/>
                      <a:pt x="595" y="1178"/>
                    </a:cubicBezTo>
                    <a:cubicBezTo>
                      <a:pt x="596" y="1176"/>
                      <a:pt x="596" y="1176"/>
                      <a:pt x="596" y="1176"/>
                    </a:cubicBezTo>
                    <a:cubicBezTo>
                      <a:pt x="601" y="1176"/>
                      <a:pt x="601" y="1176"/>
                      <a:pt x="601" y="1176"/>
                    </a:cubicBezTo>
                    <a:cubicBezTo>
                      <a:pt x="600" y="1172"/>
                      <a:pt x="600" y="1172"/>
                      <a:pt x="600" y="1172"/>
                    </a:cubicBezTo>
                    <a:cubicBezTo>
                      <a:pt x="595" y="1172"/>
                      <a:pt x="595" y="1172"/>
                      <a:pt x="595" y="1172"/>
                    </a:cubicBezTo>
                    <a:cubicBezTo>
                      <a:pt x="592" y="1171"/>
                      <a:pt x="592" y="1171"/>
                      <a:pt x="592" y="1171"/>
                    </a:cubicBezTo>
                    <a:cubicBezTo>
                      <a:pt x="593" y="1169"/>
                      <a:pt x="593" y="1169"/>
                      <a:pt x="593" y="1169"/>
                    </a:cubicBezTo>
                    <a:cubicBezTo>
                      <a:pt x="592" y="1164"/>
                      <a:pt x="592" y="1164"/>
                      <a:pt x="592" y="1164"/>
                    </a:cubicBezTo>
                    <a:cubicBezTo>
                      <a:pt x="593" y="1162"/>
                      <a:pt x="593" y="1162"/>
                      <a:pt x="593" y="1162"/>
                    </a:cubicBezTo>
                    <a:cubicBezTo>
                      <a:pt x="597" y="1162"/>
                      <a:pt x="597" y="1162"/>
                      <a:pt x="597" y="1162"/>
                    </a:cubicBezTo>
                    <a:cubicBezTo>
                      <a:pt x="599" y="1159"/>
                      <a:pt x="599" y="1159"/>
                      <a:pt x="599" y="1159"/>
                    </a:cubicBezTo>
                    <a:cubicBezTo>
                      <a:pt x="601" y="1160"/>
                      <a:pt x="601" y="1160"/>
                      <a:pt x="601" y="1160"/>
                    </a:cubicBezTo>
                    <a:cubicBezTo>
                      <a:pt x="602" y="1162"/>
                      <a:pt x="602" y="1162"/>
                      <a:pt x="602" y="1162"/>
                    </a:cubicBezTo>
                    <a:cubicBezTo>
                      <a:pt x="607" y="1161"/>
                      <a:pt x="607" y="1161"/>
                      <a:pt x="607" y="1161"/>
                    </a:cubicBezTo>
                    <a:cubicBezTo>
                      <a:pt x="610" y="1164"/>
                      <a:pt x="610" y="1164"/>
                      <a:pt x="610" y="1164"/>
                    </a:cubicBezTo>
                    <a:cubicBezTo>
                      <a:pt x="611" y="1162"/>
                      <a:pt x="611" y="1162"/>
                      <a:pt x="611" y="1162"/>
                    </a:cubicBezTo>
                    <a:cubicBezTo>
                      <a:pt x="611" y="1159"/>
                      <a:pt x="611" y="1159"/>
                      <a:pt x="611" y="1159"/>
                    </a:cubicBezTo>
                    <a:cubicBezTo>
                      <a:pt x="614" y="1157"/>
                      <a:pt x="614" y="1157"/>
                      <a:pt x="614" y="1157"/>
                    </a:cubicBezTo>
                    <a:cubicBezTo>
                      <a:pt x="618" y="1157"/>
                      <a:pt x="618" y="1157"/>
                      <a:pt x="618" y="1157"/>
                    </a:cubicBezTo>
                    <a:cubicBezTo>
                      <a:pt x="620" y="1161"/>
                      <a:pt x="620" y="1161"/>
                      <a:pt x="620" y="1161"/>
                    </a:cubicBezTo>
                    <a:cubicBezTo>
                      <a:pt x="622" y="1158"/>
                      <a:pt x="622" y="1158"/>
                      <a:pt x="622" y="1158"/>
                    </a:cubicBezTo>
                    <a:cubicBezTo>
                      <a:pt x="622" y="1155"/>
                      <a:pt x="622" y="1155"/>
                      <a:pt x="622" y="1155"/>
                    </a:cubicBezTo>
                    <a:cubicBezTo>
                      <a:pt x="628" y="1153"/>
                      <a:pt x="628" y="1153"/>
                      <a:pt x="628" y="1153"/>
                    </a:cubicBezTo>
                    <a:cubicBezTo>
                      <a:pt x="632" y="1152"/>
                      <a:pt x="632" y="1152"/>
                      <a:pt x="632" y="1152"/>
                    </a:cubicBezTo>
                    <a:cubicBezTo>
                      <a:pt x="637" y="1150"/>
                      <a:pt x="637" y="1150"/>
                      <a:pt x="637" y="1150"/>
                    </a:cubicBezTo>
                    <a:cubicBezTo>
                      <a:pt x="642" y="1149"/>
                      <a:pt x="642" y="1149"/>
                      <a:pt x="642" y="1149"/>
                    </a:cubicBezTo>
                    <a:cubicBezTo>
                      <a:pt x="643" y="1147"/>
                      <a:pt x="643" y="1147"/>
                      <a:pt x="643" y="1147"/>
                    </a:cubicBezTo>
                    <a:cubicBezTo>
                      <a:pt x="648" y="1144"/>
                      <a:pt x="648" y="1144"/>
                      <a:pt x="648" y="1144"/>
                    </a:cubicBezTo>
                    <a:cubicBezTo>
                      <a:pt x="652" y="1143"/>
                      <a:pt x="652" y="1143"/>
                      <a:pt x="652" y="1143"/>
                    </a:cubicBezTo>
                    <a:cubicBezTo>
                      <a:pt x="655" y="1141"/>
                      <a:pt x="655" y="1141"/>
                      <a:pt x="655" y="1141"/>
                    </a:cubicBezTo>
                    <a:cubicBezTo>
                      <a:pt x="658" y="1141"/>
                      <a:pt x="658" y="1141"/>
                      <a:pt x="658" y="1141"/>
                    </a:cubicBezTo>
                    <a:cubicBezTo>
                      <a:pt x="660" y="1142"/>
                      <a:pt x="660" y="1142"/>
                      <a:pt x="660" y="1142"/>
                    </a:cubicBezTo>
                    <a:cubicBezTo>
                      <a:pt x="662" y="1140"/>
                      <a:pt x="662" y="1140"/>
                      <a:pt x="662" y="1140"/>
                    </a:cubicBezTo>
                    <a:cubicBezTo>
                      <a:pt x="661" y="1136"/>
                      <a:pt x="661" y="1136"/>
                      <a:pt x="661" y="1136"/>
                    </a:cubicBezTo>
                    <a:cubicBezTo>
                      <a:pt x="664" y="1134"/>
                      <a:pt x="664" y="1134"/>
                      <a:pt x="664" y="1134"/>
                    </a:cubicBezTo>
                    <a:cubicBezTo>
                      <a:pt x="668" y="1134"/>
                      <a:pt x="668" y="1134"/>
                      <a:pt x="668" y="1134"/>
                    </a:cubicBezTo>
                    <a:cubicBezTo>
                      <a:pt x="668" y="1131"/>
                      <a:pt x="668" y="1131"/>
                      <a:pt x="668" y="1131"/>
                    </a:cubicBezTo>
                    <a:cubicBezTo>
                      <a:pt x="670" y="1128"/>
                      <a:pt x="670" y="1128"/>
                      <a:pt x="670" y="1128"/>
                    </a:cubicBezTo>
                    <a:cubicBezTo>
                      <a:pt x="672" y="1131"/>
                      <a:pt x="672" y="1131"/>
                      <a:pt x="672" y="1131"/>
                    </a:cubicBezTo>
                    <a:cubicBezTo>
                      <a:pt x="675" y="1131"/>
                      <a:pt x="675" y="1131"/>
                      <a:pt x="675" y="1131"/>
                    </a:cubicBezTo>
                    <a:cubicBezTo>
                      <a:pt x="678" y="1129"/>
                      <a:pt x="678" y="1129"/>
                      <a:pt x="678" y="1129"/>
                    </a:cubicBezTo>
                    <a:cubicBezTo>
                      <a:pt x="682" y="1127"/>
                      <a:pt x="682" y="1127"/>
                      <a:pt x="682" y="1127"/>
                    </a:cubicBezTo>
                    <a:cubicBezTo>
                      <a:pt x="690" y="1121"/>
                      <a:pt x="690" y="1121"/>
                      <a:pt x="690" y="1121"/>
                    </a:cubicBezTo>
                    <a:cubicBezTo>
                      <a:pt x="692" y="1121"/>
                      <a:pt x="692" y="1121"/>
                      <a:pt x="692" y="1121"/>
                    </a:cubicBezTo>
                    <a:cubicBezTo>
                      <a:pt x="694" y="1120"/>
                      <a:pt x="694" y="1120"/>
                      <a:pt x="694" y="1120"/>
                    </a:cubicBezTo>
                    <a:cubicBezTo>
                      <a:pt x="698" y="1119"/>
                      <a:pt x="698" y="1119"/>
                      <a:pt x="698" y="1119"/>
                    </a:cubicBezTo>
                    <a:cubicBezTo>
                      <a:pt x="700" y="1115"/>
                      <a:pt x="700" y="1115"/>
                      <a:pt x="700" y="1115"/>
                    </a:cubicBezTo>
                    <a:cubicBezTo>
                      <a:pt x="703" y="1115"/>
                      <a:pt x="703" y="1115"/>
                      <a:pt x="703" y="1115"/>
                    </a:cubicBezTo>
                    <a:cubicBezTo>
                      <a:pt x="708" y="1114"/>
                      <a:pt x="708" y="1114"/>
                      <a:pt x="708" y="1114"/>
                    </a:cubicBezTo>
                    <a:cubicBezTo>
                      <a:pt x="708" y="1111"/>
                      <a:pt x="708" y="1111"/>
                      <a:pt x="708" y="1111"/>
                    </a:cubicBezTo>
                    <a:cubicBezTo>
                      <a:pt x="706" y="1108"/>
                      <a:pt x="706" y="1108"/>
                      <a:pt x="706" y="1108"/>
                    </a:cubicBezTo>
                    <a:cubicBezTo>
                      <a:pt x="708" y="1106"/>
                      <a:pt x="708" y="1106"/>
                      <a:pt x="708" y="1106"/>
                    </a:cubicBezTo>
                    <a:cubicBezTo>
                      <a:pt x="713" y="1106"/>
                      <a:pt x="713" y="1106"/>
                      <a:pt x="713" y="1106"/>
                    </a:cubicBezTo>
                    <a:cubicBezTo>
                      <a:pt x="714" y="1102"/>
                      <a:pt x="714" y="1102"/>
                      <a:pt x="714" y="1102"/>
                    </a:cubicBezTo>
                    <a:cubicBezTo>
                      <a:pt x="717" y="1100"/>
                      <a:pt x="717" y="1100"/>
                      <a:pt x="717" y="1100"/>
                    </a:cubicBezTo>
                    <a:cubicBezTo>
                      <a:pt x="719" y="1100"/>
                      <a:pt x="719" y="1100"/>
                      <a:pt x="719" y="1100"/>
                    </a:cubicBezTo>
                    <a:cubicBezTo>
                      <a:pt x="722" y="1099"/>
                      <a:pt x="722" y="1099"/>
                      <a:pt x="722" y="1099"/>
                    </a:cubicBezTo>
                    <a:cubicBezTo>
                      <a:pt x="726" y="1101"/>
                      <a:pt x="726" y="1101"/>
                      <a:pt x="726" y="1101"/>
                    </a:cubicBezTo>
                    <a:cubicBezTo>
                      <a:pt x="731" y="1101"/>
                      <a:pt x="731" y="1101"/>
                      <a:pt x="731" y="1101"/>
                    </a:cubicBezTo>
                    <a:cubicBezTo>
                      <a:pt x="736" y="1104"/>
                      <a:pt x="736" y="1104"/>
                      <a:pt x="736" y="1104"/>
                    </a:cubicBezTo>
                    <a:cubicBezTo>
                      <a:pt x="740" y="1104"/>
                      <a:pt x="740" y="1104"/>
                      <a:pt x="740" y="1104"/>
                    </a:cubicBezTo>
                    <a:cubicBezTo>
                      <a:pt x="744" y="1102"/>
                      <a:pt x="744" y="1102"/>
                      <a:pt x="744" y="1102"/>
                    </a:cubicBezTo>
                    <a:cubicBezTo>
                      <a:pt x="748" y="1102"/>
                      <a:pt x="748" y="1102"/>
                      <a:pt x="748" y="1102"/>
                    </a:cubicBezTo>
                    <a:cubicBezTo>
                      <a:pt x="749" y="1108"/>
                      <a:pt x="749" y="1108"/>
                      <a:pt x="749" y="1108"/>
                    </a:cubicBezTo>
                    <a:cubicBezTo>
                      <a:pt x="751" y="1109"/>
                      <a:pt x="751" y="1109"/>
                      <a:pt x="751" y="1109"/>
                    </a:cubicBezTo>
                    <a:cubicBezTo>
                      <a:pt x="752" y="1114"/>
                      <a:pt x="752" y="1114"/>
                      <a:pt x="752" y="1114"/>
                    </a:cubicBezTo>
                    <a:cubicBezTo>
                      <a:pt x="755" y="1117"/>
                      <a:pt x="755" y="1117"/>
                      <a:pt x="755" y="1117"/>
                    </a:cubicBezTo>
                    <a:cubicBezTo>
                      <a:pt x="757" y="1119"/>
                      <a:pt x="757" y="1119"/>
                      <a:pt x="757" y="1119"/>
                    </a:cubicBezTo>
                    <a:cubicBezTo>
                      <a:pt x="757" y="1121"/>
                      <a:pt x="757" y="1121"/>
                      <a:pt x="757" y="1121"/>
                    </a:cubicBezTo>
                    <a:cubicBezTo>
                      <a:pt x="757" y="1125"/>
                      <a:pt x="757" y="1125"/>
                      <a:pt x="757" y="1125"/>
                    </a:cubicBezTo>
                    <a:cubicBezTo>
                      <a:pt x="757" y="1129"/>
                      <a:pt x="757" y="1129"/>
                      <a:pt x="757" y="1129"/>
                    </a:cubicBezTo>
                    <a:cubicBezTo>
                      <a:pt x="757" y="1131"/>
                      <a:pt x="757" y="1131"/>
                      <a:pt x="757" y="1131"/>
                    </a:cubicBezTo>
                    <a:cubicBezTo>
                      <a:pt x="754" y="1132"/>
                      <a:pt x="754" y="1132"/>
                      <a:pt x="754" y="1132"/>
                    </a:cubicBezTo>
                    <a:cubicBezTo>
                      <a:pt x="756" y="1136"/>
                      <a:pt x="756" y="1136"/>
                      <a:pt x="756" y="1136"/>
                    </a:cubicBezTo>
                    <a:cubicBezTo>
                      <a:pt x="758" y="1138"/>
                      <a:pt x="758" y="1138"/>
                      <a:pt x="758" y="1138"/>
                    </a:cubicBezTo>
                    <a:cubicBezTo>
                      <a:pt x="762" y="1135"/>
                      <a:pt x="762" y="1135"/>
                      <a:pt x="762" y="1135"/>
                    </a:cubicBezTo>
                    <a:cubicBezTo>
                      <a:pt x="765" y="1138"/>
                      <a:pt x="765" y="1138"/>
                      <a:pt x="765" y="1138"/>
                    </a:cubicBezTo>
                    <a:cubicBezTo>
                      <a:pt x="767" y="1137"/>
                      <a:pt x="767" y="1137"/>
                      <a:pt x="767" y="1137"/>
                    </a:cubicBezTo>
                    <a:cubicBezTo>
                      <a:pt x="768" y="1133"/>
                      <a:pt x="768" y="1133"/>
                      <a:pt x="768" y="1133"/>
                    </a:cubicBezTo>
                    <a:cubicBezTo>
                      <a:pt x="770" y="1132"/>
                      <a:pt x="770" y="1132"/>
                      <a:pt x="770" y="1132"/>
                    </a:cubicBezTo>
                    <a:cubicBezTo>
                      <a:pt x="771" y="1136"/>
                      <a:pt x="771" y="1136"/>
                      <a:pt x="771" y="1136"/>
                    </a:cubicBezTo>
                    <a:cubicBezTo>
                      <a:pt x="773" y="1136"/>
                      <a:pt x="773" y="1136"/>
                      <a:pt x="773" y="1136"/>
                    </a:cubicBezTo>
                    <a:cubicBezTo>
                      <a:pt x="774" y="1133"/>
                      <a:pt x="774" y="1133"/>
                      <a:pt x="774" y="1133"/>
                    </a:cubicBezTo>
                    <a:cubicBezTo>
                      <a:pt x="772" y="1128"/>
                      <a:pt x="772" y="1128"/>
                      <a:pt x="772" y="1128"/>
                    </a:cubicBezTo>
                    <a:cubicBezTo>
                      <a:pt x="774" y="1127"/>
                      <a:pt x="774" y="1127"/>
                      <a:pt x="774" y="1127"/>
                    </a:cubicBezTo>
                    <a:cubicBezTo>
                      <a:pt x="780" y="1133"/>
                      <a:pt x="780" y="1133"/>
                      <a:pt x="780" y="1133"/>
                    </a:cubicBezTo>
                    <a:cubicBezTo>
                      <a:pt x="781" y="1140"/>
                      <a:pt x="781" y="1140"/>
                      <a:pt x="781" y="1140"/>
                    </a:cubicBezTo>
                    <a:cubicBezTo>
                      <a:pt x="783" y="1145"/>
                      <a:pt x="783" y="1145"/>
                      <a:pt x="783" y="1145"/>
                    </a:cubicBezTo>
                    <a:cubicBezTo>
                      <a:pt x="785" y="1145"/>
                      <a:pt x="785" y="1145"/>
                      <a:pt x="785" y="1145"/>
                    </a:cubicBezTo>
                    <a:cubicBezTo>
                      <a:pt x="788" y="1142"/>
                      <a:pt x="788" y="1142"/>
                      <a:pt x="788" y="1142"/>
                    </a:cubicBezTo>
                    <a:cubicBezTo>
                      <a:pt x="786" y="1140"/>
                      <a:pt x="786" y="1140"/>
                      <a:pt x="786" y="1140"/>
                    </a:cubicBezTo>
                    <a:cubicBezTo>
                      <a:pt x="785" y="1138"/>
                      <a:pt x="785" y="1138"/>
                      <a:pt x="785" y="1138"/>
                    </a:cubicBezTo>
                    <a:cubicBezTo>
                      <a:pt x="789" y="1137"/>
                      <a:pt x="789" y="1137"/>
                      <a:pt x="789" y="1137"/>
                    </a:cubicBezTo>
                    <a:cubicBezTo>
                      <a:pt x="796" y="1141"/>
                      <a:pt x="796" y="1141"/>
                      <a:pt x="796" y="1141"/>
                    </a:cubicBezTo>
                    <a:cubicBezTo>
                      <a:pt x="798" y="1141"/>
                      <a:pt x="798" y="1141"/>
                      <a:pt x="798" y="1141"/>
                    </a:cubicBezTo>
                    <a:cubicBezTo>
                      <a:pt x="801" y="1138"/>
                      <a:pt x="801" y="1138"/>
                      <a:pt x="801" y="1138"/>
                    </a:cubicBezTo>
                    <a:cubicBezTo>
                      <a:pt x="803" y="1140"/>
                      <a:pt x="803" y="1140"/>
                      <a:pt x="803" y="1140"/>
                    </a:cubicBezTo>
                    <a:cubicBezTo>
                      <a:pt x="801" y="1144"/>
                      <a:pt x="801" y="1144"/>
                      <a:pt x="801" y="1144"/>
                    </a:cubicBezTo>
                    <a:cubicBezTo>
                      <a:pt x="799" y="1146"/>
                      <a:pt x="799" y="1146"/>
                      <a:pt x="799" y="1146"/>
                    </a:cubicBezTo>
                    <a:cubicBezTo>
                      <a:pt x="799" y="1152"/>
                      <a:pt x="799" y="1152"/>
                      <a:pt x="799" y="1152"/>
                    </a:cubicBezTo>
                    <a:cubicBezTo>
                      <a:pt x="801" y="1156"/>
                      <a:pt x="801" y="1156"/>
                      <a:pt x="801" y="1156"/>
                    </a:cubicBezTo>
                    <a:cubicBezTo>
                      <a:pt x="804" y="1156"/>
                      <a:pt x="804" y="1156"/>
                      <a:pt x="804" y="1156"/>
                    </a:cubicBezTo>
                    <a:cubicBezTo>
                      <a:pt x="806" y="1153"/>
                      <a:pt x="806" y="1153"/>
                      <a:pt x="806" y="1153"/>
                    </a:cubicBezTo>
                    <a:cubicBezTo>
                      <a:pt x="810" y="1151"/>
                      <a:pt x="810" y="1151"/>
                      <a:pt x="810" y="1151"/>
                    </a:cubicBezTo>
                    <a:cubicBezTo>
                      <a:pt x="817" y="1153"/>
                      <a:pt x="817" y="1153"/>
                      <a:pt x="817" y="1153"/>
                    </a:cubicBezTo>
                    <a:cubicBezTo>
                      <a:pt x="819" y="1155"/>
                      <a:pt x="819" y="1155"/>
                      <a:pt x="819" y="1155"/>
                    </a:cubicBezTo>
                    <a:cubicBezTo>
                      <a:pt x="821" y="1153"/>
                      <a:pt x="821" y="1153"/>
                      <a:pt x="821" y="1153"/>
                    </a:cubicBezTo>
                    <a:cubicBezTo>
                      <a:pt x="821" y="1148"/>
                      <a:pt x="821" y="1148"/>
                      <a:pt x="821" y="1148"/>
                    </a:cubicBezTo>
                    <a:cubicBezTo>
                      <a:pt x="824" y="1146"/>
                      <a:pt x="824" y="1146"/>
                      <a:pt x="824" y="1146"/>
                    </a:cubicBezTo>
                    <a:cubicBezTo>
                      <a:pt x="829" y="1145"/>
                      <a:pt x="829" y="1145"/>
                      <a:pt x="829" y="1145"/>
                    </a:cubicBezTo>
                    <a:cubicBezTo>
                      <a:pt x="833" y="1143"/>
                      <a:pt x="833" y="1143"/>
                      <a:pt x="833" y="1143"/>
                    </a:cubicBezTo>
                    <a:cubicBezTo>
                      <a:pt x="834" y="1139"/>
                      <a:pt x="834" y="1139"/>
                      <a:pt x="834" y="1139"/>
                    </a:cubicBezTo>
                    <a:cubicBezTo>
                      <a:pt x="837" y="1136"/>
                      <a:pt x="837" y="1136"/>
                      <a:pt x="837" y="1136"/>
                    </a:cubicBezTo>
                    <a:cubicBezTo>
                      <a:pt x="837" y="1133"/>
                      <a:pt x="837" y="1133"/>
                      <a:pt x="837" y="1133"/>
                    </a:cubicBezTo>
                    <a:cubicBezTo>
                      <a:pt x="841" y="1128"/>
                      <a:pt x="841" y="1128"/>
                      <a:pt x="841" y="1128"/>
                    </a:cubicBezTo>
                    <a:cubicBezTo>
                      <a:pt x="844" y="1127"/>
                      <a:pt x="844" y="1127"/>
                      <a:pt x="844" y="1127"/>
                    </a:cubicBezTo>
                    <a:cubicBezTo>
                      <a:pt x="847" y="1123"/>
                      <a:pt x="847" y="1123"/>
                      <a:pt x="847" y="1123"/>
                    </a:cubicBezTo>
                    <a:cubicBezTo>
                      <a:pt x="851" y="1122"/>
                      <a:pt x="851" y="1122"/>
                      <a:pt x="851" y="1122"/>
                    </a:cubicBezTo>
                    <a:cubicBezTo>
                      <a:pt x="856" y="1120"/>
                      <a:pt x="856" y="1120"/>
                      <a:pt x="856" y="1120"/>
                    </a:cubicBezTo>
                    <a:cubicBezTo>
                      <a:pt x="858" y="1122"/>
                      <a:pt x="858" y="1122"/>
                      <a:pt x="858" y="1122"/>
                    </a:cubicBezTo>
                    <a:cubicBezTo>
                      <a:pt x="858" y="1126"/>
                      <a:pt x="858" y="1126"/>
                      <a:pt x="858" y="1126"/>
                    </a:cubicBezTo>
                    <a:cubicBezTo>
                      <a:pt x="855" y="1130"/>
                      <a:pt x="855" y="1130"/>
                      <a:pt x="855" y="1130"/>
                    </a:cubicBezTo>
                    <a:cubicBezTo>
                      <a:pt x="852" y="1131"/>
                      <a:pt x="852" y="1131"/>
                      <a:pt x="852" y="1131"/>
                    </a:cubicBezTo>
                    <a:cubicBezTo>
                      <a:pt x="853" y="1134"/>
                      <a:pt x="853" y="1134"/>
                      <a:pt x="853" y="1134"/>
                    </a:cubicBezTo>
                    <a:cubicBezTo>
                      <a:pt x="886" y="1164"/>
                      <a:pt x="886" y="1164"/>
                      <a:pt x="886" y="1164"/>
                    </a:cubicBezTo>
                    <a:cubicBezTo>
                      <a:pt x="931" y="1231"/>
                      <a:pt x="931" y="1231"/>
                      <a:pt x="931" y="1231"/>
                    </a:cubicBezTo>
                    <a:cubicBezTo>
                      <a:pt x="935" y="1230"/>
                      <a:pt x="935" y="1230"/>
                      <a:pt x="935" y="1230"/>
                    </a:cubicBezTo>
                    <a:cubicBezTo>
                      <a:pt x="938" y="1228"/>
                      <a:pt x="938" y="1228"/>
                      <a:pt x="938" y="1228"/>
                    </a:cubicBezTo>
                    <a:cubicBezTo>
                      <a:pt x="939" y="1225"/>
                      <a:pt x="939" y="1225"/>
                      <a:pt x="939" y="1225"/>
                    </a:cubicBezTo>
                    <a:cubicBezTo>
                      <a:pt x="938" y="1224"/>
                      <a:pt x="938" y="1224"/>
                      <a:pt x="938" y="1224"/>
                    </a:cubicBezTo>
                    <a:cubicBezTo>
                      <a:pt x="938" y="1219"/>
                      <a:pt x="938" y="1219"/>
                      <a:pt x="938" y="1219"/>
                    </a:cubicBezTo>
                    <a:cubicBezTo>
                      <a:pt x="941" y="1218"/>
                      <a:pt x="941" y="1218"/>
                      <a:pt x="941" y="1218"/>
                    </a:cubicBezTo>
                    <a:cubicBezTo>
                      <a:pt x="946" y="1221"/>
                      <a:pt x="946" y="1221"/>
                      <a:pt x="946" y="1221"/>
                    </a:cubicBezTo>
                    <a:cubicBezTo>
                      <a:pt x="945" y="1224"/>
                      <a:pt x="945" y="1224"/>
                      <a:pt x="945" y="1224"/>
                    </a:cubicBezTo>
                    <a:cubicBezTo>
                      <a:pt x="946" y="1227"/>
                      <a:pt x="946" y="1227"/>
                      <a:pt x="946" y="1227"/>
                    </a:cubicBezTo>
                    <a:cubicBezTo>
                      <a:pt x="950" y="1228"/>
                      <a:pt x="950" y="1228"/>
                      <a:pt x="950" y="1228"/>
                    </a:cubicBezTo>
                    <a:cubicBezTo>
                      <a:pt x="952" y="1231"/>
                      <a:pt x="952" y="1231"/>
                      <a:pt x="952" y="1231"/>
                    </a:cubicBezTo>
                    <a:cubicBezTo>
                      <a:pt x="956" y="1231"/>
                      <a:pt x="956" y="1231"/>
                      <a:pt x="956" y="1231"/>
                    </a:cubicBezTo>
                    <a:cubicBezTo>
                      <a:pt x="958" y="1229"/>
                      <a:pt x="958" y="1229"/>
                      <a:pt x="958" y="1229"/>
                    </a:cubicBezTo>
                    <a:cubicBezTo>
                      <a:pt x="961" y="1229"/>
                      <a:pt x="961" y="1229"/>
                      <a:pt x="961" y="1229"/>
                    </a:cubicBezTo>
                    <a:cubicBezTo>
                      <a:pt x="966" y="1232"/>
                      <a:pt x="966" y="1232"/>
                      <a:pt x="966" y="1232"/>
                    </a:cubicBezTo>
                    <a:cubicBezTo>
                      <a:pt x="970" y="1230"/>
                      <a:pt x="970" y="1230"/>
                      <a:pt x="970" y="1230"/>
                    </a:cubicBezTo>
                    <a:cubicBezTo>
                      <a:pt x="973" y="1230"/>
                      <a:pt x="973" y="1230"/>
                      <a:pt x="973" y="1230"/>
                    </a:cubicBezTo>
                    <a:cubicBezTo>
                      <a:pt x="976" y="1229"/>
                      <a:pt x="976" y="1229"/>
                      <a:pt x="976" y="1229"/>
                    </a:cubicBezTo>
                    <a:cubicBezTo>
                      <a:pt x="977" y="1227"/>
                      <a:pt x="977" y="1227"/>
                      <a:pt x="977" y="1227"/>
                    </a:cubicBezTo>
                    <a:cubicBezTo>
                      <a:pt x="976" y="1224"/>
                      <a:pt x="976" y="1224"/>
                      <a:pt x="976" y="1224"/>
                    </a:cubicBezTo>
                    <a:cubicBezTo>
                      <a:pt x="977" y="1222"/>
                      <a:pt x="977" y="1222"/>
                      <a:pt x="977" y="1222"/>
                    </a:cubicBezTo>
                    <a:cubicBezTo>
                      <a:pt x="983" y="1221"/>
                      <a:pt x="983" y="1221"/>
                      <a:pt x="983" y="1221"/>
                    </a:cubicBezTo>
                    <a:cubicBezTo>
                      <a:pt x="989" y="1221"/>
                      <a:pt x="989" y="1221"/>
                      <a:pt x="989" y="1221"/>
                    </a:cubicBezTo>
                    <a:cubicBezTo>
                      <a:pt x="995" y="1223"/>
                      <a:pt x="995" y="1223"/>
                      <a:pt x="995" y="1223"/>
                    </a:cubicBezTo>
                    <a:cubicBezTo>
                      <a:pt x="1000" y="1228"/>
                      <a:pt x="1000" y="1228"/>
                      <a:pt x="1000" y="1228"/>
                    </a:cubicBezTo>
                    <a:cubicBezTo>
                      <a:pt x="1003" y="1234"/>
                      <a:pt x="1003" y="1234"/>
                      <a:pt x="1003" y="1234"/>
                    </a:cubicBezTo>
                    <a:cubicBezTo>
                      <a:pt x="1005" y="1239"/>
                      <a:pt x="1005" y="1239"/>
                      <a:pt x="1005" y="1239"/>
                    </a:cubicBezTo>
                    <a:cubicBezTo>
                      <a:pt x="1007" y="1239"/>
                      <a:pt x="1007" y="1239"/>
                      <a:pt x="1007" y="1239"/>
                    </a:cubicBezTo>
                    <a:cubicBezTo>
                      <a:pt x="1011" y="1240"/>
                      <a:pt x="1011" y="1240"/>
                      <a:pt x="1011" y="1240"/>
                    </a:cubicBezTo>
                    <a:cubicBezTo>
                      <a:pt x="1015" y="1244"/>
                      <a:pt x="1015" y="1244"/>
                      <a:pt x="1015" y="1244"/>
                    </a:cubicBezTo>
                    <a:cubicBezTo>
                      <a:pt x="1016" y="1244"/>
                      <a:pt x="1016" y="1244"/>
                      <a:pt x="1016" y="1244"/>
                    </a:cubicBezTo>
                    <a:cubicBezTo>
                      <a:pt x="1019" y="1245"/>
                      <a:pt x="1019" y="1245"/>
                      <a:pt x="1019" y="1245"/>
                    </a:cubicBezTo>
                    <a:cubicBezTo>
                      <a:pt x="1019" y="1248"/>
                      <a:pt x="1019" y="1248"/>
                      <a:pt x="1019" y="1248"/>
                    </a:cubicBezTo>
                    <a:cubicBezTo>
                      <a:pt x="1018" y="1250"/>
                      <a:pt x="1018" y="1250"/>
                      <a:pt x="1018" y="1250"/>
                    </a:cubicBezTo>
                    <a:cubicBezTo>
                      <a:pt x="1018" y="1253"/>
                      <a:pt x="1018" y="1253"/>
                      <a:pt x="1018" y="1253"/>
                    </a:cubicBezTo>
                    <a:cubicBezTo>
                      <a:pt x="1019" y="1256"/>
                      <a:pt x="1019" y="1256"/>
                      <a:pt x="1019" y="1256"/>
                    </a:cubicBezTo>
                    <a:cubicBezTo>
                      <a:pt x="1021" y="1258"/>
                      <a:pt x="1021" y="1258"/>
                      <a:pt x="1021" y="1258"/>
                    </a:cubicBezTo>
                    <a:cubicBezTo>
                      <a:pt x="1022" y="1259"/>
                      <a:pt x="1022" y="1259"/>
                      <a:pt x="1022" y="1259"/>
                    </a:cubicBezTo>
                    <a:cubicBezTo>
                      <a:pt x="1024" y="1259"/>
                      <a:pt x="1024" y="1259"/>
                      <a:pt x="1024" y="1259"/>
                    </a:cubicBezTo>
                    <a:cubicBezTo>
                      <a:pt x="1027" y="1261"/>
                      <a:pt x="1027" y="1261"/>
                      <a:pt x="1027" y="1261"/>
                    </a:cubicBezTo>
                    <a:cubicBezTo>
                      <a:pt x="1030" y="1263"/>
                      <a:pt x="1030" y="1263"/>
                      <a:pt x="1030" y="1263"/>
                    </a:cubicBezTo>
                    <a:cubicBezTo>
                      <a:pt x="1031" y="1261"/>
                      <a:pt x="1031" y="1261"/>
                      <a:pt x="1031" y="1261"/>
                    </a:cubicBezTo>
                    <a:cubicBezTo>
                      <a:pt x="1034" y="1259"/>
                      <a:pt x="1034" y="1259"/>
                      <a:pt x="1034" y="1259"/>
                    </a:cubicBezTo>
                    <a:cubicBezTo>
                      <a:pt x="1043" y="1258"/>
                      <a:pt x="1043" y="1258"/>
                      <a:pt x="1043" y="1258"/>
                    </a:cubicBezTo>
                    <a:cubicBezTo>
                      <a:pt x="1046" y="1257"/>
                      <a:pt x="1046" y="1257"/>
                      <a:pt x="1046" y="1257"/>
                    </a:cubicBezTo>
                    <a:cubicBezTo>
                      <a:pt x="1048" y="1253"/>
                      <a:pt x="1048" y="1253"/>
                      <a:pt x="1048" y="1253"/>
                    </a:cubicBezTo>
                    <a:cubicBezTo>
                      <a:pt x="1052" y="1251"/>
                      <a:pt x="1052" y="1251"/>
                      <a:pt x="1052" y="1251"/>
                    </a:cubicBezTo>
                    <a:cubicBezTo>
                      <a:pt x="1054" y="1252"/>
                      <a:pt x="1054" y="1252"/>
                      <a:pt x="1054" y="1252"/>
                    </a:cubicBezTo>
                    <a:cubicBezTo>
                      <a:pt x="1052" y="1257"/>
                      <a:pt x="1052" y="1257"/>
                      <a:pt x="1052" y="1257"/>
                    </a:cubicBezTo>
                    <a:cubicBezTo>
                      <a:pt x="1053" y="1261"/>
                      <a:pt x="1053" y="1261"/>
                      <a:pt x="1053" y="1261"/>
                    </a:cubicBezTo>
                    <a:cubicBezTo>
                      <a:pt x="1056" y="1261"/>
                      <a:pt x="1056" y="1261"/>
                      <a:pt x="1056" y="1261"/>
                    </a:cubicBezTo>
                    <a:cubicBezTo>
                      <a:pt x="1060" y="1266"/>
                      <a:pt x="1060" y="1266"/>
                      <a:pt x="1060" y="1266"/>
                    </a:cubicBezTo>
                    <a:cubicBezTo>
                      <a:pt x="1065" y="1268"/>
                      <a:pt x="1065" y="1268"/>
                      <a:pt x="1065" y="1268"/>
                    </a:cubicBezTo>
                    <a:cubicBezTo>
                      <a:pt x="1066" y="1269"/>
                      <a:pt x="1066" y="1269"/>
                      <a:pt x="1066" y="1269"/>
                    </a:cubicBezTo>
                    <a:cubicBezTo>
                      <a:pt x="1068" y="1269"/>
                      <a:pt x="1068" y="1269"/>
                      <a:pt x="1068" y="1269"/>
                    </a:cubicBezTo>
                    <a:cubicBezTo>
                      <a:pt x="1072" y="1271"/>
                      <a:pt x="1072" y="1271"/>
                      <a:pt x="1072" y="1271"/>
                    </a:cubicBezTo>
                    <a:cubicBezTo>
                      <a:pt x="1074" y="1271"/>
                      <a:pt x="1074" y="1271"/>
                      <a:pt x="1074" y="1271"/>
                    </a:cubicBezTo>
                    <a:cubicBezTo>
                      <a:pt x="1074" y="1270"/>
                      <a:pt x="1074" y="1270"/>
                      <a:pt x="1074" y="1270"/>
                    </a:cubicBezTo>
                    <a:cubicBezTo>
                      <a:pt x="1076" y="1262"/>
                      <a:pt x="1076" y="1262"/>
                      <a:pt x="1076" y="1262"/>
                    </a:cubicBezTo>
                    <a:cubicBezTo>
                      <a:pt x="1080" y="1260"/>
                      <a:pt x="1080" y="1260"/>
                      <a:pt x="1080" y="1260"/>
                    </a:cubicBezTo>
                    <a:cubicBezTo>
                      <a:pt x="1088" y="1261"/>
                      <a:pt x="1088" y="1261"/>
                      <a:pt x="1088" y="1261"/>
                    </a:cubicBezTo>
                    <a:cubicBezTo>
                      <a:pt x="1089" y="1258"/>
                      <a:pt x="1089" y="1258"/>
                      <a:pt x="1089" y="1258"/>
                    </a:cubicBezTo>
                    <a:cubicBezTo>
                      <a:pt x="1092" y="1254"/>
                      <a:pt x="1092" y="1254"/>
                      <a:pt x="1092" y="1254"/>
                    </a:cubicBezTo>
                    <a:cubicBezTo>
                      <a:pt x="1098" y="1252"/>
                      <a:pt x="1098" y="1252"/>
                      <a:pt x="1098" y="1252"/>
                    </a:cubicBezTo>
                    <a:cubicBezTo>
                      <a:pt x="1099" y="1247"/>
                      <a:pt x="1099" y="1247"/>
                      <a:pt x="1099" y="1247"/>
                    </a:cubicBezTo>
                    <a:cubicBezTo>
                      <a:pt x="1100" y="1243"/>
                      <a:pt x="1100" y="1243"/>
                      <a:pt x="1100" y="1243"/>
                    </a:cubicBezTo>
                    <a:cubicBezTo>
                      <a:pt x="1105" y="1240"/>
                      <a:pt x="1105" y="1240"/>
                      <a:pt x="1105" y="1240"/>
                    </a:cubicBezTo>
                    <a:cubicBezTo>
                      <a:pt x="1105" y="1237"/>
                      <a:pt x="1105" y="1237"/>
                      <a:pt x="1105" y="1237"/>
                    </a:cubicBezTo>
                    <a:cubicBezTo>
                      <a:pt x="1108" y="1234"/>
                      <a:pt x="1108" y="1234"/>
                      <a:pt x="1108" y="1234"/>
                    </a:cubicBezTo>
                    <a:cubicBezTo>
                      <a:pt x="1111" y="1233"/>
                      <a:pt x="1111" y="1233"/>
                      <a:pt x="1111" y="1233"/>
                    </a:cubicBezTo>
                    <a:cubicBezTo>
                      <a:pt x="1113" y="1229"/>
                      <a:pt x="1113" y="1229"/>
                      <a:pt x="1113" y="1229"/>
                    </a:cubicBezTo>
                    <a:cubicBezTo>
                      <a:pt x="1115" y="1227"/>
                      <a:pt x="1115" y="1227"/>
                      <a:pt x="1115" y="1227"/>
                    </a:cubicBezTo>
                    <a:cubicBezTo>
                      <a:pt x="1113" y="1225"/>
                      <a:pt x="1113" y="1225"/>
                      <a:pt x="1113" y="1225"/>
                    </a:cubicBezTo>
                    <a:cubicBezTo>
                      <a:pt x="1113" y="1222"/>
                      <a:pt x="1113" y="1222"/>
                      <a:pt x="1113" y="1222"/>
                    </a:cubicBezTo>
                    <a:cubicBezTo>
                      <a:pt x="1114" y="1220"/>
                      <a:pt x="1114" y="1220"/>
                      <a:pt x="1114" y="1220"/>
                    </a:cubicBezTo>
                    <a:cubicBezTo>
                      <a:pt x="1120" y="1222"/>
                      <a:pt x="1120" y="1222"/>
                      <a:pt x="1120" y="1222"/>
                    </a:cubicBezTo>
                    <a:cubicBezTo>
                      <a:pt x="1122" y="1221"/>
                      <a:pt x="1122" y="1221"/>
                      <a:pt x="1122" y="1221"/>
                    </a:cubicBezTo>
                    <a:cubicBezTo>
                      <a:pt x="1124" y="1215"/>
                      <a:pt x="1124" y="1215"/>
                      <a:pt x="1124" y="1215"/>
                    </a:cubicBezTo>
                    <a:cubicBezTo>
                      <a:pt x="1127" y="1214"/>
                      <a:pt x="1127" y="1214"/>
                      <a:pt x="1127" y="1214"/>
                    </a:cubicBezTo>
                    <a:cubicBezTo>
                      <a:pt x="1134" y="1213"/>
                      <a:pt x="1134" y="1213"/>
                      <a:pt x="1134" y="1213"/>
                    </a:cubicBezTo>
                    <a:cubicBezTo>
                      <a:pt x="1137" y="1211"/>
                      <a:pt x="1137" y="1211"/>
                      <a:pt x="1137" y="1211"/>
                    </a:cubicBezTo>
                    <a:cubicBezTo>
                      <a:pt x="1140" y="1211"/>
                      <a:pt x="1140" y="1211"/>
                      <a:pt x="1140" y="1211"/>
                    </a:cubicBezTo>
                    <a:cubicBezTo>
                      <a:pt x="1144" y="1212"/>
                      <a:pt x="1144" y="1212"/>
                      <a:pt x="1144" y="1212"/>
                    </a:cubicBezTo>
                    <a:cubicBezTo>
                      <a:pt x="1147" y="1210"/>
                      <a:pt x="1147" y="1210"/>
                      <a:pt x="1147" y="1210"/>
                    </a:cubicBezTo>
                    <a:cubicBezTo>
                      <a:pt x="1148" y="1210"/>
                      <a:pt x="1148" y="1210"/>
                      <a:pt x="1148" y="1210"/>
                    </a:cubicBezTo>
                    <a:cubicBezTo>
                      <a:pt x="1150" y="1213"/>
                      <a:pt x="1150" y="1213"/>
                      <a:pt x="1150" y="1213"/>
                    </a:cubicBezTo>
                    <a:cubicBezTo>
                      <a:pt x="1151" y="1216"/>
                      <a:pt x="1151" y="1216"/>
                      <a:pt x="1151" y="1216"/>
                    </a:cubicBezTo>
                    <a:cubicBezTo>
                      <a:pt x="1153" y="1219"/>
                      <a:pt x="1153" y="1219"/>
                      <a:pt x="1153" y="1219"/>
                    </a:cubicBezTo>
                    <a:cubicBezTo>
                      <a:pt x="1157" y="1218"/>
                      <a:pt x="1157" y="1218"/>
                      <a:pt x="1157" y="1218"/>
                    </a:cubicBezTo>
                    <a:cubicBezTo>
                      <a:pt x="1158" y="1217"/>
                      <a:pt x="1158" y="1217"/>
                      <a:pt x="1158" y="1217"/>
                    </a:cubicBezTo>
                    <a:cubicBezTo>
                      <a:pt x="1162" y="1218"/>
                      <a:pt x="1162" y="1218"/>
                      <a:pt x="1162" y="1218"/>
                    </a:cubicBezTo>
                    <a:cubicBezTo>
                      <a:pt x="1165" y="1216"/>
                      <a:pt x="1165" y="1216"/>
                      <a:pt x="1165" y="1216"/>
                    </a:cubicBezTo>
                    <a:cubicBezTo>
                      <a:pt x="1170" y="1215"/>
                      <a:pt x="1170" y="1215"/>
                      <a:pt x="1170" y="1215"/>
                    </a:cubicBezTo>
                    <a:cubicBezTo>
                      <a:pt x="1171" y="1219"/>
                      <a:pt x="1171" y="1219"/>
                      <a:pt x="1171" y="1219"/>
                    </a:cubicBezTo>
                    <a:cubicBezTo>
                      <a:pt x="1172" y="1222"/>
                      <a:pt x="1172" y="1222"/>
                      <a:pt x="1172" y="1222"/>
                    </a:cubicBezTo>
                    <a:cubicBezTo>
                      <a:pt x="1173" y="1225"/>
                      <a:pt x="1173" y="1225"/>
                      <a:pt x="1173" y="1225"/>
                    </a:cubicBezTo>
                    <a:cubicBezTo>
                      <a:pt x="1182" y="1231"/>
                      <a:pt x="1182" y="1231"/>
                      <a:pt x="1182" y="1231"/>
                    </a:cubicBezTo>
                    <a:cubicBezTo>
                      <a:pt x="1186" y="1234"/>
                      <a:pt x="1186" y="1234"/>
                      <a:pt x="1186" y="1234"/>
                    </a:cubicBezTo>
                    <a:cubicBezTo>
                      <a:pt x="1192" y="1238"/>
                      <a:pt x="1192" y="1238"/>
                      <a:pt x="1192" y="1238"/>
                    </a:cubicBezTo>
                    <a:cubicBezTo>
                      <a:pt x="1194" y="1237"/>
                      <a:pt x="1194" y="1237"/>
                      <a:pt x="1194" y="1237"/>
                    </a:cubicBezTo>
                    <a:cubicBezTo>
                      <a:pt x="1198" y="1235"/>
                      <a:pt x="1198" y="1235"/>
                      <a:pt x="1198" y="1235"/>
                    </a:cubicBezTo>
                    <a:cubicBezTo>
                      <a:pt x="1202" y="1232"/>
                      <a:pt x="1202" y="1232"/>
                      <a:pt x="1202" y="1232"/>
                    </a:cubicBezTo>
                    <a:cubicBezTo>
                      <a:pt x="1205" y="1231"/>
                      <a:pt x="1205" y="1231"/>
                      <a:pt x="1205" y="1231"/>
                    </a:cubicBezTo>
                    <a:cubicBezTo>
                      <a:pt x="1209" y="1232"/>
                      <a:pt x="1209" y="1232"/>
                      <a:pt x="1209" y="1232"/>
                    </a:cubicBezTo>
                    <a:cubicBezTo>
                      <a:pt x="1211" y="1234"/>
                      <a:pt x="1211" y="1234"/>
                      <a:pt x="1211" y="1234"/>
                    </a:cubicBezTo>
                    <a:cubicBezTo>
                      <a:pt x="1214" y="1233"/>
                      <a:pt x="1214" y="1233"/>
                      <a:pt x="1214" y="1233"/>
                    </a:cubicBezTo>
                    <a:cubicBezTo>
                      <a:pt x="1222" y="1234"/>
                      <a:pt x="1222" y="1234"/>
                      <a:pt x="1222" y="1234"/>
                    </a:cubicBezTo>
                    <a:cubicBezTo>
                      <a:pt x="1225" y="1235"/>
                      <a:pt x="1225" y="1235"/>
                      <a:pt x="1225" y="1235"/>
                    </a:cubicBezTo>
                    <a:cubicBezTo>
                      <a:pt x="1229" y="1235"/>
                      <a:pt x="1229" y="1235"/>
                      <a:pt x="1229" y="1235"/>
                    </a:cubicBezTo>
                    <a:cubicBezTo>
                      <a:pt x="1229" y="1234"/>
                      <a:pt x="1229" y="1234"/>
                      <a:pt x="1229" y="1234"/>
                    </a:cubicBezTo>
                    <a:cubicBezTo>
                      <a:pt x="1233" y="1234"/>
                      <a:pt x="1233" y="1234"/>
                      <a:pt x="1233" y="1234"/>
                    </a:cubicBezTo>
                    <a:cubicBezTo>
                      <a:pt x="1239" y="1234"/>
                      <a:pt x="1239" y="1234"/>
                      <a:pt x="1239" y="1234"/>
                    </a:cubicBezTo>
                    <a:cubicBezTo>
                      <a:pt x="1242" y="1227"/>
                      <a:pt x="1242" y="1227"/>
                      <a:pt x="1242" y="1227"/>
                    </a:cubicBezTo>
                    <a:cubicBezTo>
                      <a:pt x="1240" y="1224"/>
                      <a:pt x="1240" y="1224"/>
                      <a:pt x="1240" y="1224"/>
                    </a:cubicBezTo>
                    <a:cubicBezTo>
                      <a:pt x="1237" y="1221"/>
                      <a:pt x="1237" y="1221"/>
                      <a:pt x="1237" y="1221"/>
                    </a:cubicBezTo>
                    <a:cubicBezTo>
                      <a:pt x="1237" y="1215"/>
                      <a:pt x="1237" y="1215"/>
                      <a:pt x="1237" y="1215"/>
                    </a:cubicBezTo>
                    <a:cubicBezTo>
                      <a:pt x="1238" y="1208"/>
                      <a:pt x="1238" y="1208"/>
                      <a:pt x="1238" y="1208"/>
                    </a:cubicBezTo>
                    <a:cubicBezTo>
                      <a:pt x="1237" y="1205"/>
                      <a:pt x="1237" y="1205"/>
                      <a:pt x="1237" y="1205"/>
                    </a:cubicBezTo>
                    <a:cubicBezTo>
                      <a:pt x="1234" y="1203"/>
                      <a:pt x="1234" y="1203"/>
                      <a:pt x="1234" y="1203"/>
                    </a:cubicBezTo>
                    <a:cubicBezTo>
                      <a:pt x="1232" y="1200"/>
                      <a:pt x="1232" y="1200"/>
                      <a:pt x="1232" y="1200"/>
                    </a:cubicBezTo>
                    <a:cubicBezTo>
                      <a:pt x="1227" y="1199"/>
                      <a:pt x="1227" y="1199"/>
                      <a:pt x="1227" y="1199"/>
                    </a:cubicBezTo>
                    <a:cubicBezTo>
                      <a:pt x="1225" y="1193"/>
                      <a:pt x="1225" y="1193"/>
                      <a:pt x="1225" y="1193"/>
                    </a:cubicBezTo>
                    <a:cubicBezTo>
                      <a:pt x="1225" y="1183"/>
                      <a:pt x="1225" y="1183"/>
                      <a:pt x="1225" y="1183"/>
                    </a:cubicBezTo>
                    <a:cubicBezTo>
                      <a:pt x="1229" y="1178"/>
                      <a:pt x="1229" y="1178"/>
                      <a:pt x="1229" y="1178"/>
                    </a:cubicBezTo>
                    <a:cubicBezTo>
                      <a:pt x="1229" y="1174"/>
                      <a:pt x="1229" y="1174"/>
                      <a:pt x="1229" y="1174"/>
                    </a:cubicBezTo>
                    <a:cubicBezTo>
                      <a:pt x="1231" y="1171"/>
                      <a:pt x="1231" y="1171"/>
                      <a:pt x="1231" y="1171"/>
                    </a:cubicBezTo>
                    <a:cubicBezTo>
                      <a:pt x="1234" y="1169"/>
                      <a:pt x="1234" y="1169"/>
                      <a:pt x="1234" y="1169"/>
                    </a:cubicBezTo>
                    <a:cubicBezTo>
                      <a:pt x="1236" y="1170"/>
                      <a:pt x="1236" y="1170"/>
                      <a:pt x="1236" y="1170"/>
                    </a:cubicBezTo>
                    <a:cubicBezTo>
                      <a:pt x="1237" y="1167"/>
                      <a:pt x="1237" y="1167"/>
                      <a:pt x="1237" y="1167"/>
                    </a:cubicBezTo>
                    <a:cubicBezTo>
                      <a:pt x="1236" y="1163"/>
                      <a:pt x="1236" y="1163"/>
                      <a:pt x="1236" y="1163"/>
                    </a:cubicBezTo>
                    <a:cubicBezTo>
                      <a:pt x="1237" y="1159"/>
                      <a:pt x="1237" y="1159"/>
                      <a:pt x="1237" y="1159"/>
                    </a:cubicBezTo>
                    <a:cubicBezTo>
                      <a:pt x="1239" y="1157"/>
                      <a:pt x="1239" y="1157"/>
                      <a:pt x="1239" y="1157"/>
                    </a:cubicBezTo>
                    <a:cubicBezTo>
                      <a:pt x="1242" y="1157"/>
                      <a:pt x="1242" y="1157"/>
                      <a:pt x="1242" y="1157"/>
                    </a:cubicBezTo>
                    <a:cubicBezTo>
                      <a:pt x="1245" y="1159"/>
                      <a:pt x="1245" y="1159"/>
                      <a:pt x="1245" y="1159"/>
                    </a:cubicBezTo>
                    <a:cubicBezTo>
                      <a:pt x="1250" y="1161"/>
                      <a:pt x="1250" y="1161"/>
                      <a:pt x="1250" y="1161"/>
                    </a:cubicBezTo>
                    <a:cubicBezTo>
                      <a:pt x="1254" y="1164"/>
                      <a:pt x="1254" y="1164"/>
                      <a:pt x="1254" y="1164"/>
                    </a:cubicBezTo>
                    <a:cubicBezTo>
                      <a:pt x="1255" y="1165"/>
                      <a:pt x="1255" y="1165"/>
                      <a:pt x="1255" y="1165"/>
                    </a:cubicBezTo>
                    <a:cubicBezTo>
                      <a:pt x="1259" y="1167"/>
                      <a:pt x="1259" y="1167"/>
                      <a:pt x="1259" y="1167"/>
                    </a:cubicBezTo>
                    <a:cubicBezTo>
                      <a:pt x="1264" y="1167"/>
                      <a:pt x="1264" y="1167"/>
                      <a:pt x="1264" y="1167"/>
                    </a:cubicBezTo>
                    <a:cubicBezTo>
                      <a:pt x="1270" y="1167"/>
                      <a:pt x="1270" y="1167"/>
                      <a:pt x="1270" y="1167"/>
                    </a:cubicBezTo>
                    <a:cubicBezTo>
                      <a:pt x="1273" y="1169"/>
                      <a:pt x="1273" y="1169"/>
                      <a:pt x="1273" y="1169"/>
                    </a:cubicBezTo>
                    <a:cubicBezTo>
                      <a:pt x="1275" y="1171"/>
                      <a:pt x="1275" y="1171"/>
                      <a:pt x="1275" y="1171"/>
                    </a:cubicBezTo>
                    <a:cubicBezTo>
                      <a:pt x="1279" y="1172"/>
                      <a:pt x="1279" y="1172"/>
                      <a:pt x="1279" y="1172"/>
                    </a:cubicBezTo>
                    <a:cubicBezTo>
                      <a:pt x="1282" y="1173"/>
                      <a:pt x="1282" y="1173"/>
                      <a:pt x="1282" y="1173"/>
                    </a:cubicBezTo>
                    <a:cubicBezTo>
                      <a:pt x="1285" y="1174"/>
                      <a:pt x="1285" y="1174"/>
                      <a:pt x="1285" y="1174"/>
                    </a:cubicBezTo>
                    <a:cubicBezTo>
                      <a:pt x="1293" y="1173"/>
                      <a:pt x="1293" y="1173"/>
                      <a:pt x="1293" y="1173"/>
                    </a:cubicBezTo>
                    <a:cubicBezTo>
                      <a:pt x="1296" y="1175"/>
                      <a:pt x="1296" y="1175"/>
                      <a:pt x="1296" y="1175"/>
                    </a:cubicBezTo>
                    <a:cubicBezTo>
                      <a:pt x="1297" y="1178"/>
                      <a:pt x="1297" y="1178"/>
                      <a:pt x="1297" y="1178"/>
                    </a:cubicBezTo>
                    <a:cubicBezTo>
                      <a:pt x="1297" y="1181"/>
                      <a:pt x="1297" y="1181"/>
                      <a:pt x="1297" y="1181"/>
                    </a:cubicBezTo>
                    <a:cubicBezTo>
                      <a:pt x="1299" y="1184"/>
                      <a:pt x="1299" y="1184"/>
                      <a:pt x="1299" y="1184"/>
                    </a:cubicBezTo>
                    <a:cubicBezTo>
                      <a:pt x="1299" y="1187"/>
                      <a:pt x="1299" y="1187"/>
                      <a:pt x="1299" y="1187"/>
                    </a:cubicBezTo>
                    <a:cubicBezTo>
                      <a:pt x="1300" y="1190"/>
                      <a:pt x="1300" y="1190"/>
                      <a:pt x="1300" y="1190"/>
                    </a:cubicBezTo>
                    <a:cubicBezTo>
                      <a:pt x="1302" y="1194"/>
                      <a:pt x="1302" y="1194"/>
                      <a:pt x="1302" y="1194"/>
                    </a:cubicBezTo>
                    <a:cubicBezTo>
                      <a:pt x="1302" y="1198"/>
                      <a:pt x="1302" y="1198"/>
                      <a:pt x="1302" y="1198"/>
                    </a:cubicBezTo>
                    <a:cubicBezTo>
                      <a:pt x="1304" y="1201"/>
                      <a:pt x="1304" y="1201"/>
                      <a:pt x="1304" y="1201"/>
                    </a:cubicBezTo>
                    <a:cubicBezTo>
                      <a:pt x="1307" y="1201"/>
                      <a:pt x="1307" y="1201"/>
                      <a:pt x="1307" y="1201"/>
                    </a:cubicBezTo>
                    <a:cubicBezTo>
                      <a:pt x="1310" y="1205"/>
                      <a:pt x="1310" y="1205"/>
                      <a:pt x="1310" y="1205"/>
                    </a:cubicBezTo>
                    <a:cubicBezTo>
                      <a:pt x="1311" y="1207"/>
                      <a:pt x="1311" y="1207"/>
                      <a:pt x="1311" y="1207"/>
                    </a:cubicBezTo>
                    <a:cubicBezTo>
                      <a:pt x="1317" y="1209"/>
                      <a:pt x="1317" y="1209"/>
                      <a:pt x="1317" y="1209"/>
                    </a:cubicBezTo>
                    <a:cubicBezTo>
                      <a:pt x="1322" y="1212"/>
                      <a:pt x="1322" y="1212"/>
                      <a:pt x="1322" y="1212"/>
                    </a:cubicBezTo>
                    <a:cubicBezTo>
                      <a:pt x="1325" y="1213"/>
                      <a:pt x="1325" y="1213"/>
                      <a:pt x="1325" y="1213"/>
                    </a:cubicBezTo>
                    <a:cubicBezTo>
                      <a:pt x="1326" y="1211"/>
                      <a:pt x="1326" y="1211"/>
                      <a:pt x="1326" y="1211"/>
                    </a:cubicBezTo>
                    <a:cubicBezTo>
                      <a:pt x="1332" y="1211"/>
                      <a:pt x="1332" y="1211"/>
                      <a:pt x="1332" y="1211"/>
                    </a:cubicBezTo>
                    <a:cubicBezTo>
                      <a:pt x="1334" y="1209"/>
                      <a:pt x="1334" y="1209"/>
                      <a:pt x="1334" y="1209"/>
                    </a:cubicBezTo>
                    <a:cubicBezTo>
                      <a:pt x="1337" y="1209"/>
                      <a:pt x="1337" y="1209"/>
                      <a:pt x="1337" y="1209"/>
                    </a:cubicBezTo>
                    <a:cubicBezTo>
                      <a:pt x="1339" y="1210"/>
                      <a:pt x="1339" y="1210"/>
                      <a:pt x="1339" y="1210"/>
                    </a:cubicBezTo>
                    <a:cubicBezTo>
                      <a:pt x="1342" y="1210"/>
                      <a:pt x="1342" y="1210"/>
                      <a:pt x="1342" y="1210"/>
                    </a:cubicBezTo>
                    <a:cubicBezTo>
                      <a:pt x="1345" y="1205"/>
                      <a:pt x="1345" y="1205"/>
                      <a:pt x="1345" y="1205"/>
                    </a:cubicBezTo>
                    <a:cubicBezTo>
                      <a:pt x="1350" y="1203"/>
                      <a:pt x="1350" y="1203"/>
                      <a:pt x="1350" y="1203"/>
                    </a:cubicBezTo>
                    <a:cubicBezTo>
                      <a:pt x="1357" y="1203"/>
                      <a:pt x="1357" y="1203"/>
                      <a:pt x="1357" y="1203"/>
                    </a:cubicBezTo>
                    <a:cubicBezTo>
                      <a:pt x="1361" y="1200"/>
                      <a:pt x="1361" y="1200"/>
                      <a:pt x="1361" y="1200"/>
                    </a:cubicBezTo>
                    <a:cubicBezTo>
                      <a:pt x="1366" y="1200"/>
                      <a:pt x="1366" y="1200"/>
                      <a:pt x="1366" y="1200"/>
                    </a:cubicBezTo>
                    <a:cubicBezTo>
                      <a:pt x="1370" y="1198"/>
                      <a:pt x="1370" y="1198"/>
                      <a:pt x="1370" y="1198"/>
                    </a:cubicBezTo>
                    <a:cubicBezTo>
                      <a:pt x="1374" y="1201"/>
                      <a:pt x="1374" y="1201"/>
                      <a:pt x="1374" y="1201"/>
                    </a:cubicBezTo>
                    <a:cubicBezTo>
                      <a:pt x="1380" y="1202"/>
                      <a:pt x="1380" y="1202"/>
                      <a:pt x="1380" y="1202"/>
                    </a:cubicBezTo>
                    <a:cubicBezTo>
                      <a:pt x="1387" y="1202"/>
                      <a:pt x="1387" y="1202"/>
                      <a:pt x="1387" y="1202"/>
                    </a:cubicBezTo>
                    <a:cubicBezTo>
                      <a:pt x="1390" y="1208"/>
                      <a:pt x="1390" y="1208"/>
                      <a:pt x="1390" y="1208"/>
                    </a:cubicBezTo>
                    <a:cubicBezTo>
                      <a:pt x="1397" y="1211"/>
                      <a:pt x="1397" y="1211"/>
                      <a:pt x="1397" y="1211"/>
                    </a:cubicBezTo>
                    <a:cubicBezTo>
                      <a:pt x="1402" y="1211"/>
                      <a:pt x="1402" y="1211"/>
                      <a:pt x="1402" y="1211"/>
                    </a:cubicBezTo>
                    <a:cubicBezTo>
                      <a:pt x="1406" y="1210"/>
                      <a:pt x="1406" y="1210"/>
                      <a:pt x="1406" y="1210"/>
                    </a:cubicBezTo>
                    <a:cubicBezTo>
                      <a:pt x="1408" y="1212"/>
                      <a:pt x="1408" y="1212"/>
                      <a:pt x="1408" y="1212"/>
                    </a:cubicBezTo>
                    <a:cubicBezTo>
                      <a:pt x="1410" y="1219"/>
                      <a:pt x="1410" y="1219"/>
                      <a:pt x="1410" y="1219"/>
                    </a:cubicBezTo>
                    <a:cubicBezTo>
                      <a:pt x="1413" y="1222"/>
                      <a:pt x="1413" y="1222"/>
                      <a:pt x="1413" y="1222"/>
                    </a:cubicBezTo>
                    <a:cubicBezTo>
                      <a:pt x="1416" y="1223"/>
                      <a:pt x="1416" y="1223"/>
                      <a:pt x="1416" y="1223"/>
                    </a:cubicBezTo>
                    <a:cubicBezTo>
                      <a:pt x="1418" y="1224"/>
                      <a:pt x="1418" y="1224"/>
                      <a:pt x="1418" y="1224"/>
                    </a:cubicBezTo>
                    <a:cubicBezTo>
                      <a:pt x="1421" y="1228"/>
                      <a:pt x="1421" y="1228"/>
                      <a:pt x="1421" y="1228"/>
                    </a:cubicBezTo>
                    <a:cubicBezTo>
                      <a:pt x="1424" y="1228"/>
                      <a:pt x="1424" y="1228"/>
                      <a:pt x="1424" y="1228"/>
                    </a:cubicBezTo>
                    <a:cubicBezTo>
                      <a:pt x="1432" y="1227"/>
                      <a:pt x="1432" y="1227"/>
                      <a:pt x="1432" y="1227"/>
                    </a:cubicBezTo>
                    <a:cubicBezTo>
                      <a:pt x="1439" y="1230"/>
                      <a:pt x="1439" y="1230"/>
                      <a:pt x="1439" y="1230"/>
                    </a:cubicBezTo>
                    <a:cubicBezTo>
                      <a:pt x="1450" y="1229"/>
                      <a:pt x="1450" y="1229"/>
                      <a:pt x="1450" y="1229"/>
                    </a:cubicBezTo>
                    <a:cubicBezTo>
                      <a:pt x="1455" y="1229"/>
                      <a:pt x="1455" y="1229"/>
                      <a:pt x="1455" y="1229"/>
                    </a:cubicBezTo>
                    <a:cubicBezTo>
                      <a:pt x="1457" y="1227"/>
                      <a:pt x="1457" y="1227"/>
                      <a:pt x="1457" y="1227"/>
                    </a:cubicBezTo>
                    <a:cubicBezTo>
                      <a:pt x="1461" y="1227"/>
                      <a:pt x="1461" y="1227"/>
                      <a:pt x="1461" y="1227"/>
                    </a:cubicBezTo>
                    <a:cubicBezTo>
                      <a:pt x="1464" y="1229"/>
                      <a:pt x="1464" y="1229"/>
                      <a:pt x="1464" y="1229"/>
                    </a:cubicBezTo>
                    <a:cubicBezTo>
                      <a:pt x="1466" y="1229"/>
                      <a:pt x="1466" y="1229"/>
                      <a:pt x="1466" y="1229"/>
                    </a:cubicBezTo>
                    <a:cubicBezTo>
                      <a:pt x="1469" y="1223"/>
                      <a:pt x="1469" y="1223"/>
                      <a:pt x="1469" y="1223"/>
                    </a:cubicBezTo>
                    <a:cubicBezTo>
                      <a:pt x="1476" y="1219"/>
                      <a:pt x="1476" y="1219"/>
                      <a:pt x="1476" y="1219"/>
                    </a:cubicBezTo>
                    <a:cubicBezTo>
                      <a:pt x="1480" y="1219"/>
                      <a:pt x="1480" y="1219"/>
                      <a:pt x="1480" y="1219"/>
                    </a:cubicBezTo>
                    <a:cubicBezTo>
                      <a:pt x="1483" y="1215"/>
                      <a:pt x="1483" y="1215"/>
                      <a:pt x="1483" y="1215"/>
                    </a:cubicBezTo>
                    <a:cubicBezTo>
                      <a:pt x="1486" y="1214"/>
                      <a:pt x="1486" y="1214"/>
                      <a:pt x="1486" y="1214"/>
                    </a:cubicBezTo>
                    <a:cubicBezTo>
                      <a:pt x="1494" y="1214"/>
                      <a:pt x="1494" y="1214"/>
                      <a:pt x="1494" y="1214"/>
                    </a:cubicBezTo>
                    <a:cubicBezTo>
                      <a:pt x="1498" y="1211"/>
                      <a:pt x="1498" y="1211"/>
                      <a:pt x="1498" y="1211"/>
                    </a:cubicBezTo>
                    <a:cubicBezTo>
                      <a:pt x="1499" y="1206"/>
                      <a:pt x="1499" y="1206"/>
                      <a:pt x="1499" y="1206"/>
                    </a:cubicBezTo>
                    <a:cubicBezTo>
                      <a:pt x="1499" y="1204"/>
                      <a:pt x="1499" y="1204"/>
                      <a:pt x="1499" y="1204"/>
                    </a:cubicBezTo>
                    <a:cubicBezTo>
                      <a:pt x="1501" y="1200"/>
                      <a:pt x="1501" y="1200"/>
                      <a:pt x="1501" y="1200"/>
                    </a:cubicBezTo>
                    <a:cubicBezTo>
                      <a:pt x="1505" y="1198"/>
                      <a:pt x="1505" y="1198"/>
                      <a:pt x="1505" y="1198"/>
                    </a:cubicBezTo>
                    <a:cubicBezTo>
                      <a:pt x="1508" y="1195"/>
                      <a:pt x="1508" y="1195"/>
                      <a:pt x="1508" y="1195"/>
                    </a:cubicBezTo>
                    <a:cubicBezTo>
                      <a:pt x="1509" y="1190"/>
                      <a:pt x="1509" y="1190"/>
                      <a:pt x="1509" y="1190"/>
                    </a:cubicBezTo>
                    <a:cubicBezTo>
                      <a:pt x="1512" y="1187"/>
                      <a:pt x="1512" y="1187"/>
                      <a:pt x="1512" y="1187"/>
                    </a:cubicBezTo>
                    <a:cubicBezTo>
                      <a:pt x="1515" y="1187"/>
                      <a:pt x="1515" y="1187"/>
                      <a:pt x="1515" y="1187"/>
                    </a:cubicBezTo>
                    <a:cubicBezTo>
                      <a:pt x="1516" y="1188"/>
                      <a:pt x="1516" y="1188"/>
                      <a:pt x="1516" y="1188"/>
                    </a:cubicBezTo>
                    <a:cubicBezTo>
                      <a:pt x="1522" y="1186"/>
                      <a:pt x="1522" y="1186"/>
                      <a:pt x="1522" y="1186"/>
                    </a:cubicBezTo>
                    <a:cubicBezTo>
                      <a:pt x="1525" y="1187"/>
                      <a:pt x="1525" y="1187"/>
                      <a:pt x="1525" y="1187"/>
                    </a:cubicBezTo>
                    <a:cubicBezTo>
                      <a:pt x="1529" y="1190"/>
                      <a:pt x="1529" y="1190"/>
                      <a:pt x="1529" y="1190"/>
                    </a:cubicBezTo>
                    <a:cubicBezTo>
                      <a:pt x="1532" y="1194"/>
                      <a:pt x="1532" y="1194"/>
                      <a:pt x="1532" y="1194"/>
                    </a:cubicBezTo>
                    <a:cubicBezTo>
                      <a:pt x="1534" y="1195"/>
                      <a:pt x="1534" y="1195"/>
                      <a:pt x="1534" y="1195"/>
                    </a:cubicBezTo>
                    <a:cubicBezTo>
                      <a:pt x="1538" y="1193"/>
                      <a:pt x="1538" y="1193"/>
                      <a:pt x="1538" y="1193"/>
                    </a:cubicBezTo>
                    <a:cubicBezTo>
                      <a:pt x="1540" y="1195"/>
                      <a:pt x="1540" y="1195"/>
                      <a:pt x="1540" y="1195"/>
                    </a:cubicBezTo>
                    <a:cubicBezTo>
                      <a:pt x="1543" y="1195"/>
                      <a:pt x="1543" y="1195"/>
                      <a:pt x="1543" y="1195"/>
                    </a:cubicBezTo>
                    <a:cubicBezTo>
                      <a:pt x="1547" y="1192"/>
                      <a:pt x="1547" y="1192"/>
                      <a:pt x="1547" y="1192"/>
                    </a:cubicBezTo>
                    <a:cubicBezTo>
                      <a:pt x="1547" y="1190"/>
                      <a:pt x="1547" y="1190"/>
                      <a:pt x="1547" y="1190"/>
                    </a:cubicBezTo>
                    <a:cubicBezTo>
                      <a:pt x="1553" y="1188"/>
                      <a:pt x="1553" y="1188"/>
                      <a:pt x="1553" y="1188"/>
                    </a:cubicBezTo>
                    <a:cubicBezTo>
                      <a:pt x="1560" y="1191"/>
                      <a:pt x="1560" y="1191"/>
                      <a:pt x="1560" y="1191"/>
                    </a:cubicBezTo>
                    <a:cubicBezTo>
                      <a:pt x="1562" y="1193"/>
                      <a:pt x="1562" y="1193"/>
                      <a:pt x="1562" y="1193"/>
                    </a:cubicBezTo>
                    <a:cubicBezTo>
                      <a:pt x="1564" y="1192"/>
                      <a:pt x="1564" y="1192"/>
                      <a:pt x="1564" y="1192"/>
                    </a:cubicBezTo>
                    <a:cubicBezTo>
                      <a:pt x="1566" y="1193"/>
                      <a:pt x="1566" y="1193"/>
                      <a:pt x="1566" y="1193"/>
                    </a:cubicBezTo>
                    <a:cubicBezTo>
                      <a:pt x="1567" y="1194"/>
                      <a:pt x="1567" y="1194"/>
                      <a:pt x="1567" y="1194"/>
                    </a:cubicBezTo>
                    <a:cubicBezTo>
                      <a:pt x="1570" y="1194"/>
                      <a:pt x="1570" y="1194"/>
                      <a:pt x="1570" y="1194"/>
                    </a:cubicBezTo>
                    <a:cubicBezTo>
                      <a:pt x="1575" y="1194"/>
                      <a:pt x="1575" y="1194"/>
                      <a:pt x="1575" y="1194"/>
                    </a:cubicBezTo>
                    <a:cubicBezTo>
                      <a:pt x="1578" y="1197"/>
                      <a:pt x="1578" y="1197"/>
                      <a:pt x="1578" y="1197"/>
                    </a:cubicBezTo>
                    <a:cubicBezTo>
                      <a:pt x="1580" y="1197"/>
                      <a:pt x="1580" y="1197"/>
                      <a:pt x="1580" y="1197"/>
                    </a:cubicBezTo>
                    <a:cubicBezTo>
                      <a:pt x="1589" y="1187"/>
                      <a:pt x="1589" y="1187"/>
                      <a:pt x="1589" y="1187"/>
                    </a:cubicBezTo>
                    <a:cubicBezTo>
                      <a:pt x="1593" y="1183"/>
                      <a:pt x="1593" y="1183"/>
                      <a:pt x="1593" y="1183"/>
                    </a:cubicBezTo>
                    <a:cubicBezTo>
                      <a:pt x="1599" y="1182"/>
                      <a:pt x="1599" y="1182"/>
                      <a:pt x="1599" y="1182"/>
                    </a:cubicBezTo>
                    <a:cubicBezTo>
                      <a:pt x="1602" y="1179"/>
                      <a:pt x="1602" y="1179"/>
                      <a:pt x="1602" y="1179"/>
                    </a:cubicBezTo>
                    <a:cubicBezTo>
                      <a:pt x="1603" y="1174"/>
                      <a:pt x="1603" y="1174"/>
                      <a:pt x="1603" y="1174"/>
                    </a:cubicBezTo>
                    <a:cubicBezTo>
                      <a:pt x="1603" y="1170"/>
                      <a:pt x="1603" y="1170"/>
                      <a:pt x="1603" y="1170"/>
                    </a:cubicBezTo>
                    <a:cubicBezTo>
                      <a:pt x="1601" y="1169"/>
                      <a:pt x="1601" y="1169"/>
                      <a:pt x="1601" y="1169"/>
                    </a:cubicBezTo>
                    <a:cubicBezTo>
                      <a:pt x="1600" y="1170"/>
                      <a:pt x="1600" y="1170"/>
                      <a:pt x="1600" y="1170"/>
                    </a:cubicBezTo>
                    <a:cubicBezTo>
                      <a:pt x="1598" y="1169"/>
                      <a:pt x="1598" y="1169"/>
                      <a:pt x="1598" y="1169"/>
                    </a:cubicBezTo>
                    <a:cubicBezTo>
                      <a:pt x="1597" y="1168"/>
                      <a:pt x="1597" y="1168"/>
                      <a:pt x="1597" y="1168"/>
                    </a:cubicBezTo>
                    <a:cubicBezTo>
                      <a:pt x="1596" y="1162"/>
                      <a:pt x="1596" y="1162"/>
                      <a:pt x="1596" y="1162"/>
                    </a:cubicBezTo>
                    <a:cubicBezTo>
                      <a:pt x="1597" y="1161"/>
                      <a:pt x="1597" y="1161"/>
                      <a:pt x="1597" y="1161"/>
                    </a:cubicBezTo>
                    <a:cubicBezTo>
                      <a:pt x="1597" y="1154"/>
                      <a:pt x="1597" y="1154"/>
                      <a:pt x="1597" y="1154"/>
                    </a:cubicBezTo>
                    <a:cubicBezTo>
                      <a:pt x="1596" y="1150"/>
                      <a:pt x="1596" y="1150"/>
                      <a:pt x="1596" y="1150"/>
                    </a:cubicBezTo>
                    <a:cubicBezTo>
                      <a:pt x="1597" y="1148"/>
                      <a:pt x="1597" y="1148"/>
                      <a:pt x="1597" y="1148"/>
                    </a:cubicBezTo>
                    <a:cubicBezTo>
                      <a:pt x="1599" y="1146"/>
                      <a:pt x="1599" y="1146"/>
                      <a:pt x="1599" y="1146"/>
                    </a:cubicBezTo>
                    <a:cubicBezTo>
                      <a:pt x="1599" y="1142"/>
                      <a:pt x="1599" y="1142"/>
                      <a:pt x="1599" y="1142"/>
                    </a:cubicBezTo>
                    <a:cubicBezTo>
                      <a:pt x="1597" y="1140"/>
                      <a:pt x="1597" y="1140"/>
                      <a:pt x="1597" y="1140"/>
                    </a:cubicBezTo>
                    <a:cubicBezTo>
                      <a:pt x="1596" y="1135"/>
                      <a:pt x="1596" y="1135"/>
                      <a:pt x="1596" y="1135"/>
                    </a:cubicBezTo>
                    <a:cubicBezTo>
                      <a:pt x="1597" y="1132"/>
                      <a:pt x="1597" y="1132"/>
                      <a:pt x="1597" y="1132"/>
                    </a:cubicBezTo>
                    <a:cubicBezTo>
                      <a:pt x="1595" y="1129"/>
                      <a:pt x="1595" y="1129"/>
                      <a:pt x="1595" y="1129"/>
                    </a:cubicBezTo>
                    <a:cubicBezTo>
                      <a:pt x="1595" y="1125"/>
                      <a:pt x="1595" y="1125"/>
                      <a:pt x="1595" y="1125"/>
                    </a:cubicBezTo>
                    <a:cubicBezTo>
                      <a:pt x="1598" y="1121"/>
                      <a:pt x="1598" y="1121"/>
                      <a:pt x="1598" y="1121"/>
                    </a:cubicBezTo>
                    <a:cubicBezTo>
                      <a:pt x="1600" y="1119"/>
                      <a:pt x="1600" y="1119"/>
                      <a:pt x="1600" y="1119"/>
                    </a:cubicBezTo>
                    <a:cubicBezTo>
                      <a:pt x="1601" y="1114"/>
                      <a:pt x="1601" y="1114"/>
                      <a:pt x="1601" y="1114"/>
                    </a:cubicBezTo>
                    <a:cubicBezTo>
                      <a:pt x="1603" y="1109"/>
                      <a:pt x="1603" y="1109"/>
                      <a:pt x="1603" y="1109"/>
                    </a:cubicBezTo>
                    <a:cubicBezTo>
                      <a:pt x="1605" y="1107"/>
                      <a:pt x="1605" y="1107"/>
                      <a:pt x="1605" y="1107"/>
                    </a:cubicBezTo>
                    <a:cubicBezTo>
                      <a:pt x="1605" y="1102"/>
                      <a:pt x="1605" y="1102"/>
                      <a:pt x="1605" y="1102"/>
                    </a:cubicBezTo>
                    <a:cubicBezTo>
                      <a:pt x="1605" y="1099"/>
                      <a:pt x="1605" y="1099"/>
                      <a:pt x="1605" y="1099"/>
                    </a:cubicBezTo>
                    <a:cubicBezTo>
                      <a:pt x="1605" y="1096"/>
                      <a:pt x="1605" y="1096"/>
                      <a:pt x="1605" y="1096"/>
                    </a:cubicBezTo>
                    <a:cubicBezTo>
                      <a:pt x="1602" y="1094"/>
                      <a:pt x="1602" y="1094"/>
                      <a:pt x="1602" y="1094"/>
                    </a:cubicBezTo>
                    <a:cubicBezTo>
                      <a:pt x="1601" y="1090"/>
                      <a:pt x="1601" y="1090"/>
                      <a:pt x="1601" y="1090"/>
                    </a:cubicBezTo>
                    <a:cubicBezTo>
                      <a:pt x="1598" y="1084"/>
                      <a:pt x="1598" y="1084"/>
                      <a:pt x="1598" y="1084"/>
                    </a:cubicBezTo>
                    <a:cubicBezTo>
                      <a:pt x="1596" y="1084"/>
                      <a:pt x="1596" y="1084"/>
                      <a:pt x="1596" y="1084"/>
                    </a:cubicBezTo>
                    <a:cubicBezTo>
                      <a:pt x="1593" y="1085"/>
                      <a:pt x="1593" y="1085"/>
                      <a:pt x="1593" y="1085"/>
                    </a:cubicBezTo>
                    <a:cubicBezTo>
                      <a:pt x="1589" y="1088"/>
                      <a:pt x="1589" y="1088"/>
                      <a:pt x="1589" y="1088"/>
                    </a:cubicBezTo>
                    <a:cubicBezTo>
                      <a:pt x="1587" y="1088"/>
                      <a:pt x="1587" y="1088"/>
                      <a:pt x="1587" y="1088"/>
                    </a:cubicBezTo>
                    <a:cubicBezTo>
                      <a:pt x="1586" y="1086"/>
                      <a:pt x="1586" y="1086"/>
                      <a:pt x="1586" y="1086"/>
                    </a:cubicBezTo>
                    <a:cubicBezTo>
                      <a:pt x="1586" y="1081"/>
                      <a:pt x="1586" y="1081"/>
                      <a:pt x="1586" y="1081"/>
                    </a:cubicBezTo>
                    <a:cubicBezTo>
                      <a:pt x="1587" y="1079"/>
                      <a:pt x="1587" y="1079"/>
                      <a:pt x="1587" y="1079"/>
                    </a:cubicBezTo>
                    <a:cubicBezTo>
                      <a:pt x="1587" y="1077"/>
                      <a:pt x="1587" y="1077"/>
                      <a:pt x="1587" y="1077"/>
                    </a:cubicBezTo>
                    <a:cubicBezTo>
                      <a:pt x="1589" y="1074"/>
                      <a:pt x="1589" y="1074"/>
                      <a:pt x="1589" y="1074"/>
                    </a:cubicBezTo>
                    <a:cubicBezTo>
                      <a:pt x="1590" y="1070"/>
                      <a:pt x="1590" y="1070"/>
                      <a:pt x="1590" y="1070"/>
                    </a:cubicBezTo>
                    <a:cubicBezTo>
                      <a:pt x="1592" y="1066"/>
                      <a:pt x="1592" y="1066"/>
                      <a:pt x="1592" y="1066"/>
                    </a:cubicBezTo>
                    <a:cubicBezTo>
                      <a:pt x="1592" y="1064"/>
                      <a:pt x="1592" y="1064"/>
                      <a:pt x="1592" y="1064"/>
                    </a:cubicBezTo>
                    <a:cubicBezTo>
                      <a:pt x="1594" y="1062"/>
                      <a:pt x="1594" y="1062"/>
                      <a:pt x="1594" y="1062"/>
                    </a:cubicBezTo>
                    <a:cubicBezTo>
                      <a:pt x="1599" y="1061"/>
                      <a:pt x="1599" y="1061"/>
                      <a:pt x="1599" y="1061"/>
                    </a:cubicBezTo>
                    <a:cubicBezTo>
                      <a:pt x="1601" y="1060"/>
                      <a:pt x="1601" y="1060"/>
                      <a:pt x="1601" y="1060"/>
                    </a:cubicBezTo>
                    <a:cubicBezTo>
                      <a:pt x="1604" y="1060"/>
                      <a:pt x="1604" y="1060"/>
                      <a:pt x="1604" y="1060"/>
                    </a:cubicBezTo>
                    <a:cubicBezTo>
                      <a:pt x="1604" y="1059"/>
                      <a:pt x="1604" y="1059"/>
                      <a:pt x="1604" y="1059"/>
                    </a:cubicBezTo>
                    <a:cubicBezTo>
                      <a:pt x="1607" y="1059"/>
                      <a:pt x="1607" y="1059"/>
                      <a:pt x="1607" y="1059"/>
                    </a:cubicBezTo>
                    <a:cubicBezTo>
                      <a:pt x="1610" y="1058"/>
                      <a:pt x="1610" y="1058"/>
                      <a:pt x="1610" y="1058"/>
                    </a:cubicBezTo>
                    <a:cubicBezTo>
                      <a:pt x="1611" y="1055"/>
                      <a:pt x="1611" y="1055"/>
                      <a:pt x="1611" y="1055"/>
                    </a:cubicBezTo>
                    <a:cubicBezTo>
                      <a:pt x="1614" y="1055"/>
                      <a:pt x="1614" y="1055"/>
                      <a:pt x="1614" y="1055"/>
                    </a:cubicBezTo>
                    <a:cubicBezTo>
                      <a:pt x="1616" y="1052"/>
                      <a:pt x="1616" y="1052"/>
                      <a:pt x="1616" y="1052"/>
                    </a:cubicBezTo>
                    <a:cubicBezTo>
                      <a:pt x="1620" y="1053"/>
                      <a:pt x="1620" y="1053"/>
                      <a:pt x="1620" y="1053"/>
                    </a:cubicBezTo>
                    <a:cubicBezTo>
                      <a:pt x="1623" y="1052"/>
                      <a:pt x="1623" y="1052"/>
                      <a:pt x="1623" y="1052"/>
                    </a:cubicBezTo>
                    <a:cubicBezTo>
                      <a:pt x="1626" y="1052"/>
                      <a:pt x="1626" y="1052"/>
                      <a:pt x="1626" y="1052"/>
                    </a:cubicBezTo>
                    <a:cubicBezTo>
                      <a:pt x="1628" y="1051"/>
                      <a:pt x="1628" y="1051"/>
                      <a:pt x="1628" y="1051"/>
                    </a:cubicBezTo>
                    <a:cubicBezTo>
                      <a:pt x="1629" y="1051"/>
                      <a:pt x="1629" y="1051"/>
                      <a:pt x="1629" y="1051"/>
                    </a:cubicBezTo>
                    <a:cubicBezTo>
                      <a:pt x="1630" y="1047"/>
                      <a:pt x="1630" y="1047"/>
                      <a:pt x="1630" y="1047"/>
                    </a:cubicBezTo>
                    <a:cubicBezTo>
                      <a:pt x="1636" y="1047"/>
                      <a:pt x="1636" y="1047"/>
                      <a:pt x="1636" y="1047"/>
                    </a:cubicBezTo>
                    <a:cubicBezTo>
                      <a:pt x="1637" y="1046"/>
                      <a:pt x="1637" y="1046"/>
                      <a:pt x="1637" y="1046"/>
                    </a:cubicBezTo>
                    <a:cubicBezTo>
                      <a:pt x="1639" y="1047"/>
                      <a:pt x="1639" y="1047"/>
                      <a:pt x="1639" y="1047"/>
                    </a:cubicBezTo>
                    <a:cubicBezTo>
                      <a:pt x="1642" y="1047"/>
                      <a:pt x="1642" y="1047"/>
                      <a:pt x="1642" y="1047"/>
                    </a:cubicBezTo>
                    <a:cubicBezTo>
                      <a:pt x="1644" y="1049"/>
                      <a:pt x="1644" y="1049"/>
                      <a:pt x="1644" y="1049"/>
                    </a:cubicBezTo>
                    <a:cubicBezTo>
                      <a:pt x="1650" y="1050"/>
                      <a:pt x="1650" y="1050"/>
                      <a:pt x="1650" y="1050"/>
                    </a:cubicBezTo>
                    <a:cubicBezTo>
                      <a:pt x="1652" y="1052"/>
                      <a:pt x="1652" y="1052"/>
                      <a:pt x="1652" y="1052"/>
                    </a:cubicBezTo>
                    <a:cubicBezTo>
                      <a:pt x="1653" y="1054"/>
                      <a:pt x="1653" y="1054"/>
                      <a:pt x="1653" y="1054"/>
                    </a:cubicBezTo>
                    <a:cubicBezTo>
                      <a:pt x="1657" y="1054"/>
                      <a:pt x="1657" y="1054"/>
                      <a:pt x="1657" y="1054"/>
                    </a:cubicBezTo>
                    <a:cubicBezTo>
                      <a:pt x="1659" y="1053"/>
                      <a:pt x="1659" y="1053"/>
                      <a:pt x="1659" y="1053"/>
                    </a:cubicBezTo>
                    <a:cubicBezTo>
                      <a:pt x="1661" y="1054"/>
                      <a:pt x="1661" y="1054"/>
                      <a:pt x="1661" y="1054"/>
                    </a:cubicBezTo>
                    <a:cubicBezTo>
                      <a:pt x="1664" y="1056"/>
                      <a:pt x="1664" y="1056"/>
                      <a:pt x="1664" y="1056"/>
                    </a:cubicBezTo>
                    <a:cubicBezTo>
                      <a:pt x="1665" y="1056"/>
                      <a:pt x="1665" y="1056"/>
                      <a:pt x="1665" y="1056"/>
                    </a:cubicBezTo>
                    <a:cubicBezTo>
                      <a:pt x="1665" y="1053"/>
                      <a:pt x="1665" y="1053"/>
                      <a:pt x="1665" y="1053"/>
                    </a:cubicBezTo>
                    <a:cubicBezTo>
                      <a:pt x="1667" y="1052"/>
                      <a:pt x="1667" y="1052"/>
                      <a:pt x="1667" y="1052"/>
                    </a:cubicBezTo>
                    <a:cubicBezTo>
                      <a:pt x="1668" y="1052"/>
                      <a:pt x="1668" y="1052"/>
                      <a:pt x="1668" y="1052"/>
                    </a:cubicBezTo>
                    <a:cubicBezTo>
                      <a:pt x="1671" y="1052"/>
                      <a:pt x="1671" y="1052"/>
                      <a:pt x="1671" y="1052"/>
                    </a:cubicBezTo>
                    <a:cubicBezTo>
                      <a:pt x="1672" y="1052"/>
                      <a:pt x="1672" y="1052"/>
                      <a:pt x="1672" y="1052"/>
                    </a:cubicBezTo>
                    <a:cubicBezTo>
                      <a:pt x="1674" y="1054"/>
                      <a:pt x="1674" y="1054"/>
                      <a:pt x="1674" y="1054"/>
                    </a:cubicBezTo>
                    <a:cubicBezTo>
                      <a:pt x="1676" y="1054"/>
                      <a:pt x="1676" y="1054"/>
                      <a:pt x="1676" y="1054"/>
                    </a:cubicBezTo>
                    <a:cubicBezTo>
                      <a:pt x="1678" y="1055"/>
                      <a:pt x="1678" y="1055"/>
                      <a:pt x="1678" y="1055"/>
                    </a:cubicBezTo>
                    <a:cubicBezTo>
                      <a:pt x="1680" y="1057"/>
                      <a:pt x="1680" y="1057"/>
                      <a:pt x="1680" y="1057"/>
                    </a:cubicBezTo>
                    <a:cubicBezTo>
                      <a:pt x="1679" y="1059"/>
                      <a:pt x="1679" y="1059"/>
                      <a:pt x="1679" y="1059"/>
                    </a:cubicBezTo>
                    <a:cubicBezTo>
                      <a:pt x="1680" y="1061"/>
                      <a:pt x="1680" y="1061"/>
                      <a:pt x="1680" y="1061"/>
                    </a:cubicBezTo>
                    <a:cubicBezTo>
                      <a:pt x="1682" y="1062"/>
                      <a:pt x="1682" y="1062"/>
                      <a:pt x="1682" y="1062"/>
                    </a:cubicBezTo>
                    <a:cubicBezTo>
                      <a:pt x="1683" y="1063"/>
                      <a:pt x="1683" y="1063"/>
                      <a:pt x="1683" y="1063"/>
                    </a:cubicBezTo>
                    <a:cubicBezTo>
                      <a:pt x="1684" y="1061"/>
                      <a:pt x="1684" y="1061"/>
                      <a:pt x="1684" y="1061"/>
                    </a:cubicBezTo>
                    <a:cubicBezTo>
                      <a:pt x="1687" y="1062"/>
                      <a:pt x="1687" y="1062"/>
                      <a:pt x="1687" y="1062"/>
                    </a:cubicBezTo>
                    <a:cubicBezTo>
                      <a:pt x="1687" y="1064"/>
                      <a:pt x="1687" y="1064"/>
                      <a:pt x="1687" y="1064"/>
                    </a:cubicBezTo>
                    <a:cubicBezTo>
                      <a:pt x="1687" y="1066"/>
                      <a:pt x="1687" y="1066"/>
                      <a:pt x="1687" y="1066"/>
                    </a:cubicBezTo>
                    <a:cubicBezTo>
                      <a:pt x="1687" y="1068"/>
                      <a:pt x="1687" y="1068"/>
                      <a:pt x="1687" y="1068"/>
                    </a:cubicBezTo>
                    <a:cubicBezTo>
                      <a:pt x="1690" y="1069"/>
                      <a:pt x="1690" y="1069"/>
                      <a:pt x="1690" y="1069"/>
                    </a:cubicBezTo>
                    <a:cubicBezTo>
                      <a:pt x="1692" y="1069"/>
                      <a:pt x="1692" y="1069"/>
                      <a:pt x="1692" y="1069"/>
                    </a:cubicBezTo>
                    <a:cubicBezTo>
                      <a:pt x="1693" y="1070"/>
                      <a:pt x="1693" y="1070"/>
                      <a:pt x="1693" y="1070"/>
                    </a:cubicBezTo>
                    <a:cubicBezTo>
                      <a:pt x="1693" y="1072"/>
                      <a:pt x="1693" y="1072"/>
                      <a:pt x="1693" y="1072"/>
                    </a:cubicBezTo>
                    <a:cubicBezTo>
                      <a:pt x="1695" y="1073"/>
                      <a:pt x="1695" y="1073"/>
                      <a:pt x="1695" y="1073"/>
                    </a:cubicBezTo>
                    <a:cubicBezTo>
                      <a:pt x="1696" y="1076"/>
                      <a:pt x="1696" y="1076"/>
                      <a:pt x="1696" y="1076"/>
                    </a:cubicBezTo>
                    <a:cubicBezTo>
                      <a:pt x="1697" y="1079"/>
                      <a:pt x="1697" y="1079"/>
                      <a:pt x="1697" y="1079"/>
                    </a:cubicBezTo>
                    <a:cubicBezTo>
                      <a:pt x="1698" y="1082"/>
                      <a:pt x="1698" y="1082"/>
                      <a:pt x="1698" y="1082"/>
                    </a:cubicBezTo>
                    <a:cubicBezTo>
                      <a:pt x="1698" y="1084"/>
                      <a:pt x="1698" y="1084"/>
                      <a:pt x="1698" y="1084"/>
                    </a:cubicBezTo>
                    <a:cubicBezTo>
                      <a:pt x="1698" y="1085"/>
                      <a:pt x="1698" y="1085"/>
                      <a:pt x="1698" y="1085"/>
                    </a:cubicBezTo>
                    <a:cubicBezTo>
                      <a:pt x="1703" y="1086"/>
                      <a:pt x="1703" y="1086"/>
                      <a:pt x="1703" y="1086"/>
                    </a:cubicBezTo>
                    <a:cubicBezTo>
                      <a:pt x="1704" y="1088"/>
                      <a:pt x="1704" y="1088"/>
                      <a:pt x="1704" y="1088"/>
                    </a:cubicBezTo>
                    <a:cubicBezTo>
                      <a:pt x="1702" y="1091"/>
                      <a:pt x="1702" y="1091"/>
                      <a:pt x="1702" y="1091"/>
                    </a:cubicBezTo>
                    <a:cubicBezTo>
                      <a:pt x="1703" y="1093"/>
                      <a:pt x="1703" y="1093"/>
                      <a:pt x="1703" y="1093"/>
                    </a:cubicBezTo>
                    <a:cubicBezTo>
                      <a:pt x="1707" y="1096"/>
                      <a:pt x="1707" y="1096"/>
                      <a:pt x="1707" y="1096"/>
                    </a:cubicBezTo>
                    <a:cubicBezTo>
                      <a:pt x="1709" y="1100"/>
                      <a:pt x="1709" y="1100"/>
                      <a:pt x="1709" y="1100"/>
                    </a:cubicBezTo>
                    <a:cubicBezTo>
                      <a:pt x="1711" y="1103"/>
                      <a:pt x="1711" y="1103"/>
                      <a:pt x="1711" y="1103"/>
                    </a:cubicBezTo>
                    <a:cubicBezTo>
                      <a:pt x="1711" y="1106"/>
                      <a:pt x="1711" y="1106"/>
                      <a:pt x="1711" y="1106"/>
                    </a:cubicBezTo>
                    <a:cubicBezTo>
                      <a:pt x="1713" y="1108"/>
                      <a:pt x="1713" y="1108"/>
                      <a:pt x="1713" y="1108"/>
                    </a:cubicBezTo>
                    <a:cubicBezTo>
                      <a:pt x="1714" y="1111"/>
                      <a:pt x="1714" y="1111"/>
                      <a:pt x="1714" y="1111"/>
                    </a:cubicBezTo>
                    <a:cubicBezTo>
                      <a:pt x="1717" y="1113"/>
                      <a:pt x="1717" y="1113"/>
                      <a:pt x="1717" y="1113"/>
                    </a:cubicBezTo>
                    <a:cubicBezTo>
                      <a:pt x="1717" y="1115"/>
                      <a:pt x="1717" y="1115"/>
                      <a:pt x="1717" y="1115"/>
                    </a:cubicBezTo>
                    <a:cubicBezTo>
                      <a:pt x="1716" y="1118"/>
                      <a:pt x="1716" y="1118"/>
                      <a:pt x="1716" y="1118"/>
                    </a:cubicBezTo>
                    <a:cubicBezTo>
                      <a:pt x="1717" y="1118"/>
                      <a:pt x="1717" y="1118"/>
                      <a:pt x="1717" y="1118"/>
                    </a:cubicBezTo>
                    <a:cubicBezTo>
                      <a:pt x="1719" y="1117"/>
                      <a:pt x="1719" y="1117"/>
                      <a:pt x="1719" y="1117"/>
                    </a:cubicBezTo>
                    <a:cubicBezTo>
                      <a:pt x="1721" y="1121"/>
                      <a:pt x="1721" y="1121"/>
                      <a:pt x="1721" y="1121"/>
                    </a:cubicBezTo>
                    <a:cubicBezTo>
                      <a:pt x="1721" y="1123"/>
                      <a:pt x="1721" y="1123"/>
                      <a:pt x="1721" y="1123"/>
                    </a:cubicBezTo>
                    <a:cubicBezTo>
                      <a:pt x="1725" y="1129"/>
                      <a:pt x="1725" y="1129"/>
                      <a:pt x="1725" y="1129"/>
                    </a:cubicBezTo>
                    <a:cubicBezTo>
                      <a:pt x="1731" y="1134"/>
                      <a:pt x="1731" y="1134"/>
                      <a:pt x="1731" y="1134"/>
                    </a:cubicBezTo>
                    <a:cubicBezTo>
                      <a:pt x="1732" y="1138"/>
                      <a:pt x="1732" y="1138"/>
                      <a:pt x="1732" y="1138"/>
                    </a:cubicBezTo>
                    <a:cubicBezTo>
                      <a:pt x="1733" y="1143"/>
                      <a:pt x="1733" y="1143"/>
                      <a:pt x="1733" y="1143"/>
                    </a:cubicBezTo>
                    <a:cubicBezTo>
                      <a:pt x="1734" y="1144"/>
                      <a:pt x="1734" y="1144"/>
                      <a:pt x="1734" y="1144"/>
                    </a:cubicBezTo>
                    <a:cubicBezTo>
                      <a:pt x="1735" y="1148"/>
                      <a:pt x="1735" y="1148"/>
                      <a:pt x="1735" y="1148"/>
                    </a:cubicBezTo>
                    <a:cubicBezTo>
                      <a:pt x="1737" y="1150"/>
                      <a:pt x="1737" y="1150"/>
                      <a:pt x="1737" y="1150"/>
                    </a:cubicBezTo>
                    <a:cubicBezTo>
                      <a:pt x="1739" y="1150"/>
                      <a:pt x="1739" y="1150"/>
                      <a:pt x="1739" y="1150"/>
                    </a:cubicBezTo>
                    <a:cubicBezTo>
                      <a:pt x="1739" y="1154"/>
                      <a:pt x="1739" y="1154"/>
                      <a:pt x="1739" y="1154"/>
                    </a:cubicBezTo>
                    <a:cubicBezTo>
                      <a:pt x="1739" y="1157"/>
                      <a:pt x="1739" y="1157"/>
                      <a:pt x="1739" y="1157"/>
                    </a:cubicBezTo>
                    <a:cubicBezTo>
                      <a:pt x="1741" y="1161"/>
                      <a:pt x="1741" y="1161"/>
                      <a:pt x="1741" y="1161"/>
                    </a:cubicBezTo>
                    <a:cubicBezTo>
                      <a:pt x="1745" y="1166"/>
                      <a:pt x="1745" y="1166"/>
                      <a:pt x="1745" y="1166"/>
                    </a:cubicBezTo>
                    <a:cubicBezTo>
                      <a:pt x="1748" y="1168"/>
                      <a:pt x="1748" y="1168"/>
                      <a:pt x="1748" y="1168"/>
                    </a:cubicBezTo>
                    <a:cubicBezTo>
                      <a:pt x="1749" y="1170"/>
                      <a:pt x="1749" y="1170"/>
                      <a:pt x="1749" y="1170"/>
                    </a:cubicBezTo>
                    <a:cubicBezTo>
                      <a:pt x="1752" y="1171"/>
                      <a:pt x="1752" y="1171"/>
                      <a:pt x="1752" y="1171"/>
                    </a:cubicBezTo>
                    <a:cubicBezTo>
                      <a:pt x="1754" y="1170"/>
                      <a:pt x="1754" y="1170"/>
                      <a:pt x="1754" y="1170"/>
                    </a:cubicBezTo>
                    <a:cubicBezTo>
                      <a:pt x="1755" y="1171"/>
                      <a:pt x="1755" y="1171"/>
                      <a:pt x="1755" y="1171"/>
                    </a:cubicBezTo>
                    <a:cubicBezTo>
                      <a:pt x="1757" y="1170"/>
                      <a:pt x="1757" y="1170"/>
                      <a:pt x="1757" y="1170"/>
                    </a:cubicBezTo>
                    <a:cubicBezTo>
                      <a:pt x="1761" y="1171"/>
                      <a:pt x="1761" y="1171"/>
                      <a:pt x="1761" y="1171"/>
                    </a:cubicBezTo>
                    <a:cubicBezTo>
                      <a:pt x="1763" y="1169"/>
                      <a:pt x="1763" y="1169"/>
                      <a:pt x="1763" y="1169"/>
                    </a:cubicBezTo>
                    <a:cubicBezTo>
                      <a:pt x="1765" y="1169"/>
                      <a:pt x="1765" y="1169"/>
                      <a:pt x="1765" y="1169"/>
                    </a:cubicBezTo>
                    <a:cubicBezTo>
                      <a:pt x="1765" y="1170"/>
                      <a:pt x="1765" y="1170"/>
                      <a:pt x="1765" y="1170"/>
                    </a:cubicBezTo>
                    <a:cubicBezTo>
                      <a:pt x="1764" y="1172"/>
                      <a:pt x="1764" y="1172"/>
                      <a:pt x="1764" y="1172"/>
                    </a:cubicBezTo>
                    <a:cubicBezTo>
                      <a:pt x="1765" y="1173"/>
                      <a:pt x="1765" y="1173"/>
                      <a:pt x="1765" y="1173"/>
                    </a:cubicBezTo>
                    <a:cubicBezTo>
                      <a:pt x="1769" y="1174"/>
                      <a:pt x="1769" y="1174"/>
                      <a:pt x="1769" y="1174"/>
                    </a:cubicBezTo>
                    <a:cubicBezTo>
                      <a:pt x="1771" y="1175"/>
                      <a:pt x="1771" y="1175"/>
                      <a:pt x="1771" y="1175"/>
                    </a:cubicBezTo>
                    <a:cubicBezTo>
                      <a:pt x="1772" y="1177"/>
                      <a:pt x="1772" y="1177"/>
                      <a:pt x="1772" y="1177"/>
                    </a:cubicBezTo>
                    <a:cubicBezTo>
                      <a:pt x="1774" y="1179"/>
                      <a:pt x="1774" y="1179"/>
                      <a:pt x="1774" y="1179"/>
                    </a:cubicBezTo>
                    <a:cubicBezTo>
                      <a:pt x="1775" y="1177"/>
                      <a:pt x="1775" y="1177"/>
                      <a:pt x="1775" y="1177"/>
                    </a:cubicBezTo>
                    <a:cubicBezTo>
                      <a:pt x="1776" y="1176"/>
                      <a:pt x="1776" y="1176"/>
                      <a:pt x="1776" y="1176"/>
                    </a:cubicBezTo>
                    <a:cubicBezTo>
                      <a:pt x="1778" y="1177"/>
                      <a:pt x="1778" y="1177"/>
                      <a:pt x="1778" y="1177"/>
                    </a:cubicBezTo>
                    <a:cubicBezTo>
                      <a:pt x="1779" y="1174"/>
                      <a:pt x="1779" y="1174"/>
                      <a:pt x="1779" y="1174"/>
                    </a:cubicBezTo>
                    <a:cubicBezTo>
                      <a:pt x="1781" y="1174"/>
                      <a:pt x="1781" y="1174"/>
                      <a:pt x="1781" y="1174"/>
                    </a:cubicBezTo>
                    <a:cubicBezTo>
                      <a:pt x="1782" y="1175"/>
                      <a:pt x="1782" y="1175"/>
                      <a:pt x="1782" y="1175"/>
                    </a:cubicBezTo>
                    <a:cubicBezTo>
                      <a:pt x="1783" y="1178"/>
                      <a:pt x="1783" y="1178"/>
                      <a:pt x="1783" y="1178"/>
                    </a:cubicBezTo>
                    <a:cubicBezTo>
                      <a:pt x="1785" y="1180"/>
                      <a:pt x="1785" y="1180"/>
                      <a:pt x="1785" y="1180"/>
                    </a:cubicBezTo>
                    <a:cubicBezTo>
                      <a:pt x="1787" y="1181"/>
                      <a:pt x="1787" y="1181"/>
                      <a:pt x="1787" y="1181"/>
                    </a:cubicBezTo>
                    <a:cubicBezTo>
                      <a:pt x="1787" y="1183"/>
                      <a:pt x="1787" y="1183"/>
                      <a:pt x="1787" y="1183"/>
                    </a:cubicBezTo>
                    <a:cubicBezTo>
                      <a:pt x="1789" y="1185"/>
                      <a:pt x="1789" y="1185"/>
                      <a:pt x="1789" y="1185"/>
                    </a:cubicBezTo>
                    <a:cubicBezTo>
                      <a:pt x="1790" y="1185"/>
                      <a:pt x="1790" y="1185"/>
                      <a:pt x="1790" y="1185"/>
                    </a:cubicBezTo>
                    <a:cubicBezTo>
                      <a:pt x="1792" y="1187"/>
                      <a:pt x="1792" y="1187"/>
                      <a:pt x="1792" y="1187"/>
                    </a:cubicBezTo>
                    <a:cubicBezTo>
                      <a:pt x="1792" y="1189"/>
                      <a:pt x="1792" y="1189"/>
                      <a:pt x="1792" y="1189"/>
                    </a:cubicBezTo>
                    <a:cubicBezTo>
                      <a:pt x="1796" y="1191"/>
                      <a:pt x="1796" y="1191"/>
                      <a:pt x="1796" y="1191"/>
                    </a:cubicBezTo>
                    <a:cubicBezTo>
                      <a:pt x="1797" y="1192"/>
                      <a:pt x="1797" y="1192"/>
                      <a:pt x="1797" y="1192"/>
                    </a:cubicBezTo>
                    <a:cubicBezTo>
                      <a:pt x="1799" y="1192"/>
                      <a:pt x="1799" y="1192"/>
                      <a:pt x="1799" y="1192"/>
                    </a:cubicBezTo>
                    <a:cubicBezTo>
                      <a:pt x="1801" y="1194"/>
                      <a:pt x="1801" y="1194"/>
                      <a:pt x="1801" y="1194"/>
                    </a:cubicBezTo>
                    <a:cubicBezTo>
                      <a:pt x="1803" y="1194"/>
                      <a:pt x="1803" y="1194"/>
                      <a:pt x="1803" y="1194"/>
                    </a:cubicBezTo>
                    <a:cubicBezTo>
                      <a:pt x="1805" y="1194"/>
                      <a:pt x="1805" y="1194"/>
                      <a:pt x="1805" y="1194"/>
                    </a:cubicBezTo>
                    <a:cubicBezTo>
                      <a:pt x="1808" y="1194"/>
                      <a:pt x="1808" y="1194"/>
                      <a:pt x="1808" y="1194"/>
                    </a:cubicBezTo>
                    <a:cubicBezTo>
                      <a:pt x="1809" y="1192"/>
                      <a:pt x="1809" y="1192"/>
                      <a:pt x="1809" y="1192"/>
                    </a:cubicBezTo>
                    <a:cubicBezTo>
                      <a:pt x="1811" y="1191"/>
                      <a:pt x="1811" y="1191"/>
                      <a:pt x="1811" y="1191"/>
                    </a:cubicBezTo>
                    <a:cubicBezTo>
                      <a:pt x="1812" y="1192"/>
                      <a:pt x="1812" y="1192"/>
                      <a:pt x="1812" y="1192"/>
                    </a:cubicBezTo>
                    <a:cubicBezTo>
                      <a:pt x="1812" y="1195"/>
                      <a:pt x="1812" y="1195"/>
                      <a:pt x="1812" y="1195"/>
                    </a:cubicBezTo>
                    <a:cubicBezTo>
                      <a:pt x="1810" y="1198"/>
                      <a:pt x="1810" y="1198"/>
                      <a:pt x="1810" y="1198"/>
                    </a:cubicBezTo>
                    <a:cubicBezTo>
                      <a:pt x="1810" y="1201"/>
                      <a:pt x="1810" y="1201"/>
                      <a:pt x="1810" y="1201"/>
                    </a:cubicBezTo>
                    <a:cubicBezTo>
                      <a:pt x="1811" y="1203"/>
                      <a:pt x="1811" y="1203"/>
                      <a:pt x="1811" y="1203"/>
                    </a:cubicBezTo>
                    <a:cubicBezTo>
                      <a:pt x="1814" y="1203"/>
                      <a:pt x="1814" y="1203"/>
                      <a:pt x="1814" y="1203"/>
                    </a:cubicBezTo>
                    <a:cubicBezTo>
                      <a:pt x="1814" y="1207"/>
                      <a:pt x="1814" y="1207"/>
                      <a:pt x="1814" y="1207"/>
                    </a:cubicBezTo>
                    <a:cubicBezTo>
                      <a:pt x="1816" y="1210"/>
                      <a:pt x="1816" y="1210"/>
                      <a:pt x="1816" y="1210"/>
                    </a:cubicBezTo>
                    <a:cubicBezTo>
                      <a:pt x="1815" y="1215"/>
                      <a:pt x="1815" y="1215"/>
                      <a:pt x="1815" y="1215"/>
                    </a:cubicBezTo>
                    <a:cubicBezTo>
                      <a:pt x="1814" y="1216"/>
                      <a:pt x="1814" y="1216"/>
                      <a:pt x="1814" y="1216"/>
                    </a:cubicBezTo>
                    <a:cubicBezTo>
                      <a:pt x="1814" y="1219"/>
                      <a:pt x="1814" y="1219"/>
                      <a:pt x="1814" y="1219"/>
                    </a:cubicBezTo>
                    <a:cubicBezTo>
                      <a:pt x="1818" y="1224"/>
                      <a:pt x="1818" y="1224"/>
                      <a:pt x="1818" y="1224"/>
                    </a:cubicBezTo>
                    <a:cubicBezTo>
                      <a:pt x="1819" y="1225"/>
                      <a:pt x="1819" y="1225"/>
                      <a:pt x="1819" y="1225"/>
                    </a:cubicBezTo>
                    <a:cubicBezTo>
                      <a:pt x="1822" y="1230"/>
                      <a:pt x="1822" y="1230"/>
                      <a:pt x="1822" y="1230"/>
                    </a:cubicBezTo>
                    <a:cubicBezTo>
                      <a:pt x="1823" y="1232"/>
                      <a:pt x="1823" y="1232"/>
                      <a:pt x="1823" y="1232"/>
                    </a:cubicBezTo>
                    <a:cubicBezTo>
                      <a:pt x="1826" y="1231"/>
                      <a:pt x="1826" y="1231"/>
                      <a:pt x="1826" y="1231"/>
                    </a:cubicBezTo>
                    <a:cubicBezTo>
                      <a:pt x="1828" y="1229"/>
                      <a:pt x="1828" y="1229"/>
                      <a:pt x="1828" y="1229"/>
                    </a:cubicBezTo>
                    <a:cubicBezTo>
                      <a:pt x="1831" y="1229"/>
                      <a:pt x="1831" y="1229"/>
                      <a:pt x="1831" y="1229"/>
                    </a:cubicBezTo>
                    <a:cubicBezTo>
                      <a:pt x="1832" y="1232"/>
                      <a:pt x="1832" y="1232"/>
                      <a:pt x="1832" y="1232"/>
                    </a:cubicBezTo>
                    <a:cubicBezTo>
                      <a:pt x="1833" y="1235"/>
                      <a:pt x="1833" y="1235"/>
                      <a:pt x="1833" y="1235"/>
                    </a:cubicBezTo>
                    <a:cubicBezTo>
                      <a:pt x="1836" y="1234"/>
                      <a:pt x="1836" y="1234"/>
                      <a:pt x="1836" y="1234"/>
                    </a:cubicBezTo>
                    <a:cubicBezTo>
                      <a:pt x="1837" y="1232"/>
                      <a:pt x="1837" y="1232"/>
                      <a:pt x="1837" y="1232"/>
                    </a:cubicBezTo>
                    <a:cubicBezTo>
                      <a:pt x="1840" y="1233"/>
                      <a:pt x="1840" y="1233"/>
                      <a:pt x="1840" y="1233"/>
                    </a:cubicBezTo>
                    <a:cubicBezTo>
                      <a:pt x="1842" y="1232"/>
                      <a:pt x="1842" y="1232"/>
                      <a:pt x="1842" y="1232"/>
                    </a:cubicBezTo>
                    <a:cubicBezTo>
                      <a:pt x="1847" y="1231"/>
                      <a:pt x="1847" y="1231"/>
                      <a:pt x="1847" y="1231"/>
                    </a:cubicBezTo>
                    <a:cubicBezTo>
                      <a:pt x="1849" y="1228"/>
                      <a:pt x="1849" y="1228"/>
                      <a:pt x="1849" y="1228"/>
                    </a:cubicBezTo>
                    <a:cubicBezTo>
                      <a:pt x="1851" y="1227"/>
                      <a:pt x="1851" y="1227"/>
                      <a:pt x="1851" y="1227"/>
                    </a:cubicBezTo>
                    <a:cubicBezTo>
                      <a:pt x="1851" y="1225"/>
                      <a:pt x="1851" y="1225"/>
                      <a:pt x="1851" y="1225"/>
                    </a:cubicBezTo>
                    <a:cubicBezTo>
                      <a:pt x="1851" y="1221"/>
                      <a:pt x="1851" y="1221"/>
                      <a:pt x="1851" y="1221"/>
                    </a:cubicBezTo>
                    <a:cubicBezTo>
                      <a:pt x="1854" y="1219"/>
                      <a:pt x="1854" y="1219"/>
                      <a:pt x="1854" y="1219"/>
                    </a:cubicBezTo>
                    <a:cubicBezTo>
                      <a:pt x="1854" y="1216"/>
                      <a:pt x="1854" y="1216"/>
                      <a:pt x="1854" y="1216"/>
                    </a:cubicBezTo>
                    <a:cubicBezTo>
                      <a:pt x="1855" y="1213"/>
                      <a:pt x="1855" y="1213"/>
                      <a:pt x="1855" y="1213"/>
                    </a:cubicBezTo>
                    <a:cubicBezTo>
                      <a:pt x="1857" y="1212"/>
                      <a:pt x="1857" y="1212"/>
                      <a:pt x="1857" y="1212"/>
                    </a:cubicBezTo>
                    <a:cubicBezTo>
                      <a:pt x="1861" y="1212"/>
                      <a:pt x="1861" y="1212"/>
                      <a:pt x="1861" y="1212"/>
                    </a:cubicBezTo>
                    <a:cubicBezTo>
                      <a:pt x="1862" y="1208"/>
                      <a:pt x="1862" y="1208"/>
                      <a:pt x="1862" y="1208"/>
                    </a:cubicBezTo>
                    <a:cubicBezTo>
                      <a:pt x="1864" y="1207"/>
                      <a:pt x="1864" y="1207"/>
                      <a:pt x="1864" y="1207"/>
                    </a:cubicBezTo>
                    <a:cubicBezTo>
                      <a:pt x="1866" y="1207"/>
                      <a:pt x="1866" y="1207"/>
                      <a:pt x="1866" y="1207"/>
                    </a:cubicBezTo>
                    <a:cubicBezTo>
                      <a:pt x="1866" y="1203"/>
                      <a:pt x="1866" y="1203"/>
                      <a:pt x="1866" y="1203"/>
                    </a:cubicBezTo>
                    <a:cubicBezTo>
                      <a:pt x="1868" y="1201"/>
                      <a:pt x="1868" y="1201"/>
                      <a:pt x="1868" y="1201"/>
                    </a:cubicBezTo>
                    <a:cubicBezTo>
                      <a:pt x="1871" y="1201"/>
                      <a:pt x="1871" y="1201"/>
                      <a:pt x="1871" y="1201"/>
                    </a:cubicBezTo>
                    <a:cubicBezTo>
                      <a:pt x="1873" y="1199"/>
                      <a:pt x="1873" y="1199"/>
                      <a:pt x="1873" y="1199"/>
                    </a:cubicBezTo>
                    <a:cubicBezTo>
                      <a:pt x="1876" y="1200"/>
                      <a:pt x="1876" y="1200"/>
                      <a:pt x="1876" y="1200"/>
                    </a:cubicBezTo>
                    <a:cubicBezTo>
                      <a:pt x="1878" y="1202"/>
                      <a:pt x="1878" y="1202"/>
                      <a:pt x="1878" y="1202"/>
                    </a:cubicBezTo>
                    <a:cubicBezTo>
                      <a:pt x="1881" y="1202"/>
                      <a:pt x="1881" y="1202"/>
                      <a:pt x="1881" y="1202"/>
                    </a:cubicBezTo>
                    <a:cubicBezTo>
                      <a:pt x="1882" y="1205"/>
                      <a:pt x="1882" y="1205"/>
                      <a:pt x="1882" y="1205"/>
                    </a:cubicBezTo>
                    <a:cubicBezTo>
                      <a:pt x="1884" y="1208"/>
                      <a:pt x="1884" y="1208"/>
                      <a:pt x="1884" y="1208"/>
                    </a:cubicBezTo>
                    <a:cubicBezTo>
                      <a:pt x="1882" y="1211"/>
                      <a:pt x="1882" y="1211"/>
                      <a:pt x="1882" y="1211"/>
                    </a:cubicBezTo>
                    <a:cubicBezTo>
                      <a:pt x="1883" y="1213"/>
                      <a:pt x="1883" y="1213"/>
                      <a:pt x="1883" y="1213"/>
                    </a:cubicBezTo>
                    <a:cubicBezTo>
                      <a:pt x="1886" y="1217"/>
                      <a:pt x="1886" y="1217"/>
                      <a:pt x="1886" y="1217"/>
                    </a:cubicBezTo>
                    <a:cubicBezTo>
                      <a:pt x="1886" y="1220"/>
                      <a:pt x="1886" y="1220"/>
                      <a:pt x="1886" y="1220"/>
                    </a:cubicBezTo>
                    <a:cubicBezTo>
                      <a:pt x="1888" y="1222"/>
                      <a:pt x="1888" y="1222"/>
                      <a:pt x="1888" y="1222"/>
                    </a:cubicBezTo>
                    <a:cubicBezTo>
                      <a:pt x="1890" y="1224"/>
                      <a:pt x="1890" y="1224"/>
                      <a:pt x="1890" y="1224"/>
                    </a:cubicBezTo>
                    <a:cubicBezTo>
                      <a:pt x="1890" y="1228"/>
                      <a:pt x="1890" y="1228"/>
                      <a:pt x="1890" y="1228"/>
                    </a:cubicBezTo>
                    <a:cubicBezTo>
                      <a:pt x="1889" y="1232"/>
                      <a:pt x="1889" y="1232"/>
                      <a:pt x="1889" y="1232"/>
                    </a:cubicBezTo>
                    <a:cubicBezTo>
                      <a:pt x="1889" y="1234"/>
                      <a:pt x="1889" y="1234"/>
                      <a:pt x="1889" y="1234"/>
                    </a:cubicBezTo>
                    <a:cubicBezTo>
                      <a:pt x="1886" y="1234"/>
                      <a:pt x="1886" y="1234"/>
                      <a:pt x="1886" y="1234"/>
                    </a:cubicBezTo>
                    <a:cubicBezTo>
                      <a:pt x="1884" y="1238"/>
                      <a:pt x="1884" y="1238"/>
                      <a:pt x="1884" y="1238"/>
                    </a:cubicBezTo>
                    <a:cubicBezTo>
                      <a:pt x="1884" y="1240"/>
                      <a:pt x="1884" y="1240"/>
                      <a:pt x="1884" y="1240"/>
                    </a:cubicBezTo>
                    <a:cubicBezTo>
                      <a:pt x="1885" y="1243"/>
                      <a:pt x="1885" y="1243"/>
                      <a:pt x="1885" y="1243"/>
                    </a:cubicBezTo>
                    <a:cubicBezTo>
                      <a:pt x="1886" y="1244"/>
                      <a:pt x="1886" y="1244"/>
                      <a:pt x="1886" y="1244"/>
                    </a:cubicBezTo>
                    <a:cubicBezTo>
                      <a:pt x="1886" y="1247"/>
                      <a:pt x="1886" y="1247"/>
                      <a:pt x="1886" y="1247"/>
                    </a:cubicBezTo>
                    <a:cubicBezTo>
                      <a:pt x="1885" y="1251"/>
                      <a:pt x="1885" y="1251"/>
                      <a:pt x="1885" y="1251"/>
                    </a:cubicBezTo>
                    <a:cubicBezTo>
                      <a:pt x="1886" y="1253"/>
                      <a:pt x="1886" y="1253"/>
                      <a:pt x="1886" y="1253"/>
                    </a:cubicBezTo>
                    <a:cubicBezTo>
                      <a:pt x="1887" y="1254"/>
                      <a:pt x="1887" y="1254"/>
                      <a:pt x="1887" y="1254"/>
                    </a:cubicBezTo>
                    <a:cubicBezTo>
                      <a:pt x="1887" y="1256"/>
                      <a:pt x="1887" y="1256"/>
                      <a:pt x="1887" y="1256"/>
                    </a:cubicBezTo>
                    <a:cubicBezTo>
                      <a:pt x="1888" y="1258"/>
                      <a:pt x="1888" y="1258"/>
                      <a:pt x="1888" y="1258"/>
                    </a:cubicBezTo>
                    <a:cubicBezTo>
                      <a:pt x="1888" y="1259"/>
                      <a:pt x="1888" y="1259"/>
                      <a:pt x="1888" y="1259"/>
                    </a:cubicBezTo>
                    <a:cubicBezTo>
                      <a:pt x="1887" y="1260"/>
                      <a:pt x="1887" y="1260"/>
                      <a:pt x="1887" y="1260"/>
                    </a:cubicBezTo>
                    <a:cubicBezTo>
                      <a:pt x="1886" y="1261"/>
                      <a:pt x="1886" y="1261"/>
                      <a:pt x="1886" y="1261"/>
                    </a:cubicBezTo>
                    <a:cubicBezTo>
                      <a:pt x="1886" y="1266"/>
                      <a:pt x="1886" y="1266"/>
                      <a:pt x="1886" y="1266"/>
                    </a:cubicBezTo>
                    <a:cubicBezTo>
                      <a:pt x="1888" y="1271"/>
                      <a:pt x="1888" y="1271"/>
                      <a:pt x="1888" y="1271"/>
                    </a:cubicBezTo>
                    <a:cubicBezTo>
                      <a:pt x="1889" y="1273"/>
                      <a:pt x="1889" y="1273"/>
                      <a:pt x="1889" y="1273"/>
                    </a:cubicBezTo>
                    <a:cubicBezTo>
                      <a:pt x="1889" y="1275"/>
                      <a:pt x="1889" y="1275"/>
                      <a:pt x="1889" y="1275"/>
                    </a:cubicBezTo>
                    <a:cubicBezTo>
                      <a:pt x="1887" y="1276"/>
                      <a:pt x="1887" y="1276"/>
                      <a:pt x="1887" y="1276"/>
                    </a:cubicBezTo>
                    <a:cubicBezTo>
                      <a:pt x="1886" y="1279"/>
                      <a:pt x="1886" y="1279"/>
                      <a:pt x="1886" y="1279"/>
                    </a:cubicBezTo>
                    <a:cubicBezTo>
                      <a:pt x="1887" y="1281"/>
                      <a:pt x="1887" y="1281"/>
                      <a:pt x="1887" y="1281"/>
                    </a:cubicBezTo>
                    <a:cubicBezTo>
                      <a:pt x="1887" y="1284"/>
                      <a:pt x="1887" y="1284"/>
                      <a:pt x="1887" y="1284"/>
                    </a:cubicBezTo>
                    <a:cubicBezTo>
                      <a:pt x="1888" y="1286"/>
                      <a:pt x="1888" y="1286"/>
                      <a:pt x="1888" y="1286"/>
                    </a:cubicBezTo>
                    <a:cubicBezTo>
                      <a:pt x="1886" y="1287"/>
                      <a:pt x="1886" y="1287"/>
                      <a:pt x="1886" y="1287"/>
                    </a:cubicBezTo>
                    <a:cubicBezTo>
                      <a:pt x="1885" y="1289"/>
                      <a:pt x="1885" y="1289"/>
                      <a:pt x="1885" y="1289"/>
                    </a:cubicBezTo>
                    <a:cubicBezTo>
                      <a:pt x="1886" y="1291"/>
                      <a:pt x="1886" y="1291"/>
                      <a:pt x="1886" y="1291"/>
                    </a:cubicBezTo>
                    <a:cubicBezTo>
                      <a:pt x="1887" y="1294"/>
                      <a:pt x="1887" y="1294"/>
                      <a:pt x="1887" y="1294"/>
                    </a:cubicBezTo>
                    <a:cubicBezTo>
                      <a:pt x="1886" y="1296"/>
                      <a:pt x="1886" y="1296"/>
                      <a:pt x="1886" y="1296"/>
                    </a:cubicBezTo>
                    <a:cubicBezTo>
                      <a:pt x="1884" y="1300"/>
                      <a:pt x="1884" y="1300"/>
                      <a:pt x="1884" y="1300"/>
                    </a:cubicBezTo>
                    <a:cubicBezTo>
                      <a:pt x="1885" y="1303"/>
                      <a:pt x="1885" y="1303"/>
                      <a:pt x="1885" y="1303"/>
                    </a:cubicBezTo>
                    <a:cubicBezTo>
                      <a:pt x="1885" y="1305"/>
                      <a:pt x="1885" y="1305"/>
                      <a:pt x="1885" y="1305"/>
                    </a:cubicBezTo>
                    <a:cubicBezTo>
                      <a:pt x="1885" y="1307"/>
                      <a:pt x="1885" y="1307"/>
                      <a:pt x="1885" y="1307"/>
                    </a:cubicBezTo>
                    <a:cubicBezTo>
                      <a:pt x="1885" y="1309"/>
                      <a:pt x="1885" y="1309"/>
                      <a:pt x="1885" y="1309"/>
                    </a:cubicBezTo>
                    <a:cubicBezTo>
                      <a:pt x="1886" y="1311"/>
                      <a:pt x="1886" y="1311"/>
                      <a:pt x="1886" y="1311"/>
                    </a:cubicBezTo>
                    <a:cubicBezTo>
                      <a:pt x="1887" y="1315"/>
                      <a:pt x="1887" y="1315"/>
                      <a:pt x="1887" y="1315"/>
                    </a:cubicBezTo>
                    <a:cubicBezTo>
                      <a:pt x="1885" y="1317"/>
                      <a:pt x="1885" y="1317"/>
                      <a:pt x="1885" y="1317"/>
                    </a:cubicBezTo>
                    <a:cubicBezTo>
                      <a:pt x="1883" y="1317"/>
                      <a:pt x="1883" y="1317"/>
                      <a:pt x="1883" y="1317"/>
                    </a:cubicBezTo>
                    <a:cubicBezTo>
                      <a:pt x="1881" y="1316"/>
                      <a:pt x="1881" y="1316"/>
                      <a:pt x="1881" y="1316"/>
                    </a:cubicBezTo>
                    <a:cubicBezTo>
                      <a:pt x="1870" y="1314"/>
                      <a:pt x="1870" y="1314"/>
                      <a:pt x="1870" y="1314"/>
                    </a:cubicBezTo>
                    <a:cubicBezTo>
                      <a:pt x="1867" y="1313"/>
                      <a:pt x="1867" y="1313"/>
                      <a:pt x="1867" y="1313"/>
                    </a:cubicBezTo>
                    <a:cubicBezTo>
                      <a:pt x="1864" y="1312"/>
                      <a:pt x="1864" y="1312"/>
                      <a:pt x="1864" y="1312"/>
                    </a:cubicBezTo>
                    <a:cubicBezTo>
                      <a:pt x="1863" y="1312"/>
                      <a:pt x="1863" y="1312"/>
                      <a:pt x="1863" y="1312"/>
                    </a:cubicBezTo>
                    <a:cubicBezTo>
                      <a:pt x="1860" y="1318"/>
                      <a:pt x="1860" y="1318"/>
                      <a:pt x="1860" y="1318"/>
                    </a:cubicBezTo>
                    <a:cubicBezTo>
                      <a:pt x="1859" y="1321"/>
                      <a:pt x="1859" y="1321"/>
                      <a:pt x="1859" y="1321"/>
                    </a:cubicBezTo>
                    <a:cubicBezTo>
                      <a:pt x="1857" y="1324"/>
                      <a:pt x="1857" y="1324"/>
                      <a:pt x="1857" y="1324"/>
                    </a:cubicBezTo>
                    <a:cubicBezTo>
                      <a:pt x="1855" y="1324"/>
                      <a:pt x="1855" y="1324"/>
                      <a:pt x="1855" y="1324"/>
                    </a:cubicBezTo>
                    <a:cubicBezTo>
                      <a:pt x="1853" y="1326"/>
                      <a:pt x="1853" y="1326"/>
                      <a:pt x="1853" y="1326"/>
                    </a:cubicBezTo>
                    <a:cubicBezTo>
                      <a:pt x="1852" y="1328"/>
                      <a:pt x="1852" y="1328"/>
                      <a:pt x="1852" y="1328"/>
                    </a:cubicBezTo>
                    <a:cubicBezTo>
                      <a:pt x="1853" y="1332"/>
                      <a:pt x="1853" y="1332"/>
                      <a:pt x="1853" y="1332"/>
                    </a:cubicBezTo>
                    <a:cubicBezTo>
                      <a:pt x="1858" y="1340"/>
                      <a:pt x="1858" y="1340"/>
                      <a:pt x="1858" y="1340"/>
                    </a:cubicBezTo>
                    <a:cubicBezTo>
                      <a:pt x="1859" y="1343"/>
                      <a:pt x="1859" y="1343"/>
                      <a:pt x="1859" y="1343"/>
                    </a:cubicBezTo>
                    <a:cubicBezTo>
                      <a:pt x="1860" y="1346"/>
                      <a:pt x="1860" y="1346"/>
                      <a:pt x="1860" y="1346"/>
                    </a:cubicBezTo>
                    <a:cubicBezTo>
                      <a:pt x="1862" y="1349"/>
                      <a:pt x="1862" y="1349"/>
                      <a:pt x="1862" y="1349"/>
                    </a:cubicBezTo>
                    <a:cubicBezTo>
                      <a:pt x="1862" y="1353"/>
                      <a:pt x="1862" y="1353"/>
                      <a:pt x="1862" y="1353"/>
                    </a:cubicBezTo>
                    <a:cubicBezTo>
                      <a:pt x="1862" y="1359"/>
                      <a:pt x="1862" y="1359"/>
                      <a:pt x="1862" y="1359"/>
                    </a:cubicBezTo>
                    <a:cubicBezTo>
                      <a:pt x="1863" y="1362"/>
                      <a:pt x="1863" y="1362"/>
                      <a:pt x="1863" y="1362"/>
                    </a:cubicBezTo>
                    <a:cubicBezTo>
                      <a:pt x="1863" y="1370"/>
                      <a:pt x="1863" y="1370"/>
                      <a:pt x="1863" y="1370"/>
                    </a:cubicBezTo>
                    <a:cubicBezTo>
                      <a:pt x="1865" y="1372"/>
                      <a:pt x="1865" y="1372"/>
                      <a:pt x="1865" y="1372"/>
                    </a:cubicBezTo>
                    <a:cubicBezTo>
                      <a:pt x="1865" y="1375"/>
                      <a:pt x="1865" y="1375"/>
                      <a:pt x="1865" y="1375"/>
                    </a:cubicBezTo>
                    <a:cubicBezTo>
                      <a:pt x="1865" y="1379"/>
                      <a:pt x="1865" y="1379"/>
                      <a:pt x="1865" y="1379"/>
                    </a:cubicBezTo>
                    <a:cubicBezTo>
                      <a:pt x="1864" y="1381"/>
                      <a:pt x="1864" y="1381"/>
                      <a:pt x="1864" y="1381"/>
                    </a:cubicBezTo>
                    <a:cubicBezTo>
                      <a:pt x="1864" y="1384"/>
                      <a:pt x="1864" y="1384"/>
                      <a:pt x="1864" y="1384"/>
                    </a:cubicBezTo>
                    <a:cubicBezTo>
                      <a:pt x="1865" y="1387"/>
                      <a:pt x="1865" y="1387"/>
                      <a:pt x="1865" y="1387"/>
                    </a:cubicBezTo>
                    <a:cubicBezTo>
                      <a:pt x="1865" y="1390"/>
                      <a:pt x="1865" y="1390"/>
                      <a:pt x="1865" y="1390"/>
                    </a:cubicBezTo>
                    <a:cubicBezTo>
                      <a:pt x="1863" y="1391"/>
                      <a:pt x="1863" y="1391"/>
                      <a:pt x="1863" y="1391"/>
                    </a:cubicBezTo>
                    <a:cubicBezTo>
                      <a:pt x="1859" y="1390"/>
                      <a:pt x="1859" y="1390"/>
                      <a:pt x="1859" y="1390"/>
                    </a:cubicBezTo>
                    <a:cubicBezTo>
                      <a:pt x="1857" y="1392"/>
                      <a:pt x="1857" y="1392"/>
                      <a:pt x="1857" y="1392"/>
                    </a:cubicBezTo>
                    <a:cubicBezTo>
                      <a:pt x="1857" y="1393"/>
                      <a:pt x="1857" y="1393"/>
                      <a:pt x="1857" y="1393"/>
                    </a:cubicBezTo>
                    <a:cubicBezTo>
                      <a:pt x="1857" y="1397"/>
                      <a:pt x="1857" y="1397"/>
                      <a:pt x="1857" y="1397"/>
                    </a:cubicBezTo>
                    <a:cubicBezTo>
                      <a:pt x="1859" y="1398"/>
                      <a:pt x="1859" y="1398"/>
                      <a:pt x="1859" y="1398"/>
                    </a:cubicBezTo>
                    <a:cubicBezTo>
                      <a:pt x="1859" y="1401"/>
                      <a:pt x="1859" y="1401"/>
                      <a:pt x="1859" y="1401"/>
                    </a:cubicBezTo>
                    <a:cubicBezTo>
                      <a:pt x="1858" y="1402"/>
                      <a:pt x="1858" y="1402"/>
                      <a:pt x="1858" y="1402"/>
                    </a:cubicBezTo>
                    <a:cubicBezTo>
                      <a:pt x="1861" y="1407"/>
                      <a:pt x="1861" y="1407"/>
                      <a:pt x="1861" y="1407"/>
                    </a:cubicBezTo>
                    <a:cubicBezTo>
                      <a:pt x="1863" y="1407"/>
                      <a:pt x="1863" y="1407"/>
                      <a:pt x="1863" y="1407"/>
                    </a:cubicBezTo>
                    <a:cubicBezTo>
                      <a:pt x="1864" y="1401"/>
                      <a:pt x="1864" y="1401"/>
                      <a:pt x="1864" y="1401"/>
                    </a:cubicBezTo>
                    <a:cubicBezTo>
                      <a:pt x="1869" y="1400"/>
                      <a:pt x="1869" y="1400"/>
                      <a:pt x="1869" y="1400"/>
                    </a:cubicBezTo>
                    <a:cubicBezTo>
                      <a:pt x="1870" y="1402"/>
                      <a:pt x="1870" y="1402"/>
                      <a:pt x="1870" y="1402"/>
                    </a:cubicBezTo>
                    <a:cubicBezTo>
                      <a:pt x="1872" y="1395"/>
                      <a:pt x="1872" y="1395"/>
                      <a:pt x="1872" y="1395"/>
                    </a:cubicBezTo>
                    <a:cubicBezTo>
                      <a:pt x="1874" y="1393"/>
                      <a:pt x="1874" y="1393"/>
                      <a:pt x="1874" y="1393"/>
                    </a:cubicBezTo>
                    <a:cubicBezTo>
                      <a:pt x="1874" y="1385"/>
                      <a:pt x="1874" y="1385"/>
                      <a:pt x="1874" y="1385"/>
                    </a:cubicBezTo>
                    <a:cubicBezTo>
                      <a:pt x="1878" y="1382"/>
                      <a:pt x="1878" y="1382"/>
                      <a:pt x="1878" y="1382"/>
                    </a:cubicBezTo>
                    <a:cubicBezTo>
                      <a:pt x="1877" y="1378"/>
                      <a:pt x="1877" y="1378"/>
                      <a:pt x="1877" y="1378"/>
                    </a:cubicBezTo>
                    <a:cubicBezTo>
                      <a:pt x="1879" y="1375"/>
                      <a:pt x="1879" y="1375"/>
                      <a:pt x="1879" y="1375"/>
                    </a:cubicBezTo>
                    <a:cubicBezTo>
                      <a:pt x="1882" y="1378"/>
                      <a:pt x="1882" y="1378"/>
                      <a:pt x="1882" y="1378"/>
                    </a:cubicBezTo>
                    <a:cubicBezTo>
                      <a:pt x="1887" y="1376"/>
                      <a:pt x="1887" y="1376"/>
                      <a:pt x="1887" y="1376"/>
                    </a:cubicBezTo>
                    <a:cubicBezTo>
                      <a:pt x="1889" y="1378"/>
                      <a:pt x="1889" y="1378"/>
                      <a:pt x="1889" y="1378"/>
                    </a:cubicBezTo>
                    <a:cubicBezTo>
                      <a:pt x="1889" y="1386"/>
                      <a:pt x="1889" y="1386"/>
                      <a:pt x="1889" y="1386"/>
                    </a:cubicBezTo>
                    <a:cubicBezTo>
                      <a:pt x="1895" y="1388"/>
                      <a:pt x="1895" y="1388"/>
                      <a:pt x="1895" y="1388"/>
                    </a:cubicBezTo>
                    <a:cubicBezTo>
                      <a:pt x="1901" y="1392"/>
                      <a:pt x="1901" y="1392"/>
                      <a:pt x="1901" y="1392"/>
                    </a:cubicBezTo>
                    <a:cubicBezTo>
                      <a:pt x="1903" y="1389"/>
                      <a:pt x="1903" y="1389"/>
                      <a:pt x="1903" y="1389"/>
                    </a:cubicBezTo>
                    <a:cubicBezTo>
                      <a:pt x="1905" y="1392"/>
                      <a:pt x="1905" y="1392"/>
                      <a:pt x="1905" y="1392"/>
                    </a:cubicBezTo>
                    <a:cubicBezTo>
                      <a:pt x="1909" y="1387"/>
                      <a:pt x="1909" y="1387"/>
                      <a:pt x="1909" y="1387"/>
                    </a:cubicBezTo>
                    <a:cubicBezTo>
                      <a:pt x="1914" y="1386"/>
                      <a:pt x="1914" y="1386"/>
                      <a:pt x="1914" y="1386"/>
                    </a:cubicBezTo>
                    <a:cubicBezTo>
                      <a:pt x="1915" y="1383"/>
                      <a:pt x="1915" y="1383"/>
                      <a:pt x="1915" y="1383"/>
                    </a:cubicBezTo>
                    <a:cubicBezTo>
                      <a:pt x="1917" y="1383"/>
                      <a:pt x="1917" y="1383"/>
                      <a:pt x="1917" y="1383"/>
                    </a:cubicBezTo>
                    <a:cubicBezTo>
                      <a:pt x="1920" y="1377"/>
                      <a:pt x="1920" y="1377"/>
                      <a:pt x="1920" y="1377"/>
                    </a:cubicBezTo>
                    <a:cubicBezTo>
                      <a:pt x="1926" y="1368"/>
                      <a:pt x="1926" y="1368"/>
                      <a:pt x="1926" y="1368"/>
                    </a:cubicBezTo>
                    <a:cubicBezTo>
                      <a:pt x="1925" y="1366"/>
                      <a:pt x="1925" y="1366"/>
                      <a:pt x="1925" y="1366"/>
                    </a:cubicBezTo>
                    <a:cubicBezTo>
                      <a:pt x="1929" y="1364"/>
                      <a:pt x="1929" y="1364"/>
                      <a:pt x="1929" y="1364"/>
                    </a:cubicBezTo>
                    <a:cubicBezTo>
                      <a:pt x="1929" y="1359"/>
                      <a:pt x="1929" y="1359"/>
                      <a:pt x="1929" y="1359"/>
                    </a:cubicBezTo>
                    <a:cubicBezTo>
                      <a:pt x="1928" y="1354"/>
                      <a:pt x="1928" y="1354"/>
                      <a:pt x="1928" y="1354"/>
                    </a:cubicBezTo>
                    <a:cubicBezTo>
                      <a:pt x="1931" y="1355"/>
                      <a:pt x="1931" y="1355"/>
                      <a:pt x="1931" y="1355"/>
                    </a:cubicBezTo>
                    <a:cubicBezTo>
                      <a:pt x="1931" y="1356"/>
                      <a:pt x="1931" y="1356"/>
                      <a:pt x="1931" y="1356"/>
                    </a:cubicBezTo>
                    <a:cubicBezTo>
                      <a:pt x="1935" y="1349"/>
                      <a:pt x="1935" y="1349"/>
                      <a:pt x="1935" y="1349"/>
                    </a:cubicBezTo>
                    <a:cubicBezTo>
                      <a:pt x="1934" y="1345"/>
                      <a:pt x="1934" y="1345"/>
                      <a:pt x="1934" y="1345"/>
                    </a:cubicBezTo>
                    <a:cubicBezTo>
                      <a:pt x="1935" y="1344"/>
                      <a:pt x="1935" y="1344"/>
                      <a:pt x="1935" y="1344"/>
                    </a:cubicBezTo>
                    <a:cubicBezTo>
                      <a:pt x="1935" y="1337"/>
                      <a:pt x="1935" y="1337"/>
                      <a:pt x="1935" y="1337"/>
                    </a:cubicBezTo>
                    <a:cubicBezTo>
                      <a:pt x="1938" y="1335"/>
                      <a:pt x="1938" y="1335"/>
                      <a:pt x="1938" y="1335"/>
                    </a:cubicBezTo>
                    <a:cubicBezTo>
                      <a:pt x="1938" y="1331"/>
                      <a:pt x="1938" y="1331"/>
                      <a:pt x="1938" y="1331"/>
                    </a:cubicBezTo>
                    <a:cubicBezTo>
                      <a:pt x="1943" y="1327"/>
                      <a:pt x="1943" y="1327"/>
                      <a:pt x="1943" y="1327"/>
                    </a:cubicBezTo>
                    <a:cubicBezTo>
                      <a:pt x="1944" y="1325"/>
                      <a:pt x="1944" y="1325"/>
                      <a:pt x="1944" y="1325"/>
                    </a:cubicBezTo>
                    <a:cubicBezTo>
                      <a:pt x="1943" y="1323"/>
                      <a:pt x="1943" y="1323"/>
                      <a:pt x="1943" y="1323"/>
                    </a:cubicBezTo>
                    <a:cubicBezTo>
                      <a:pt x="1943" y="1318"/>
                      <a:pt x="1943" y="1318"/>
                      <a:pt x="1943" y="1318"/>
                    </a:cubicBezTo>
                    <a:cubicBezTo>
                      <a:pt x="1945" y="1316"/>
                      <a:pt x="1945" y="1316"/>
                      <a:pt x="1945" y="1316"/>
                    </a:cubicBezTo>
                    <a:cubicBezTo>
                      <a:pt x="1949" y="1298"/>
                      <a:pt x="1949" y="1298"/>
                      <a:pt x="1949" y="1298"/>
                    </a:cubicBezTo>
                    <a:cubicBezTo>
                      <a:pt x="1953" y="1292"/>
                      <a:pt x="1953" y="1292"/>
                      <a:pt x="1953" y="1292"/>
                    </a:cubicBezTo>
                    <a:cubicBezTo>
                      <a:pt x="1953" y="1288"/>
                      <a:pt x="1953" y="1288"/>
                      <a:pt x="1953" y="1288"/>
                    </a:cubicBezTo>
                    <a:cubicBezTo>
                      <a:pt x="1957" y="1284"/>
                      <a:pt x="1957" y="1284"/>
                      <a:pt x="1957" y="1284"/>
                    </a:cubicBezTo>
                    <a:cubicBezTo>
                      <a:pt x="1957" y="1279"/>
                      <a:pt x="1957" y="1279"/>
                      <a:pt x="1957" y="1279"/>
                    </a:cubicBezTo>
                    <a:cubicBezTo>
                      <a:pt x="1962" y="1272"/>
                      <a:pt x="1962" y="1272"/>
                      <a:pt x="1962" y="1272"/>
                    </a:cubicBezTo>
                    <a:cubicBezTo>
                      <a:pt x="1962" y="1268"/>
                      <a:pt x="1962" y="1268"/>
                      <a:pt x="1962" y="1268"/>
                    </a:cubicBezTo>
                    <a:cubicBezTo>
                      <a:pt x="1960" y="1267"/>
                      <a:pt x="1960" y="1267"/>
                      <a:pt x="1960" y="1267"/>
                    </a:cubicBezTo>
                    <a:cubicBezTo>
                      <a:pt x="1959" y="1261"/>
                      <a:pt x="1959" y="1261"/>
                      <a:pt x="1959" y="1261"/>
                    </a:cubicBezTo>
                    <a:cubicBezTo>
                      <a:pt x="1963" y="1257"/>
                      <a:pt x="1963" y="1257"/>
                      <a:pt x="1963" y="1257"/>
                    </a:cubicBezTo>
                    <a:cubicBezTo>
                      <a:pt x="1961" y="1247"/>
                      <a:pt x="1961" y="1247"/>
                      <a:pt x="1961" y="1247"/>
                    </a:cubicBezTo>
                    <a:cubicBezTo>
                      <a:pt x="1964" y="1242"/>
                      <a:pt x="1964" y="1242"/>
                      <a:pt x="1964" y="1242"/>
                    </a:cubicBezTo>
                    <a:cubicBezTo>
                      <a:pt x="1964" y="1239"/>
                      <a:pt x="1964" y="1239"/>
                      <a:pt x="1964" y="1239"/>
                    </a:cubicBezTo>
                    <a:cubicBezTo>
                      <a:pt x="1962" y="1239"/>
                      <a:pt x="1962" y="1239"/>
                      <a:pt x="1962" y="1239"/>
                    </a:cubicBezTo>
                    <a:cubicBezTo>
                      <a:pt x="1965" y="1232"/>
                      <a:pt x="1965" y="1232"/>
                      <a:pt x="1965" y="1232"/>
                    </a:cubicBezTo>
                    <a:cubicBezTo>
                      <a:pt x="1965" y="1226"/>
                      <a:pt x="1965" y="1226"/>
                      <a:pt x="1965" y="1226"/>
                    </a:cubicBezTo>
                    <a:cubicBezTo>
                      <a:pt x="1968" y="1222"/>
                      <a:pt x="1968" y="1222"/>
                      <a:pt x="1968" y="1222"/>
                    </a:cubicBezTo>
                    <a:cubicBezTo>
                      <a:pt x="1969" y="1216"/>
                      <a:pt x="1969" y="1216"/>
                      <a:pt x="1969" y="1216"/>
                    </a:cubicBezTo>
                    <a:cubicBezTo>
                      <a:pt x="1968" y="1215"/>
                      <a:pt x="1968" y="1215"/>
                      <a:pt x="1968" y="1215"/>
                    </a:cubicBezTo>
                    <a:cubicBezTo>
                      <a:pt x="1967" y="1208"/>
                      <a:pt x="1967" y="1208"/>
                      <a:pt x="1967" y="1208"/>
                    </a:cubicBezTo>
                    <a:cubicBezTo>
                      <a:pt x="1969" y="1201"/>
                      <a:pt x="1969" y="1201"/>
                      <a:pt x="1969" y="1201"/>
                    </a:cubicBezTo>
                    <a:cubicBezTo>
                      <a:pt x="1970" y="1194"/>
                      <a:pt x="1970" y="1194"/>
                      <a:pt x="1970" y="1194"/>
                    </a:cubicBezTo>
                    <a:cubicBezTo>
                      <a:pt x="1975" y="1188"/>
                      <a:pt x="1975" y="1188"/>
                      <a:pt x="1975" y="1188"/>
                    </a:cubicBezTo>
                    <a:cubicBezTo>
                      <a:pt x="1975" y="1182"/>
                      <a:pt x="1975" y="1182"/>
                      <a:pt x="1975" y="1182"/>
                    </a:cubicBezTo>
                    <a:cubicBezTo>
                      <a:pt x="1973" y="1178"/>
                      <a:pt x="1973" y="1178"/>
                      <a:pt x="1973" y="1178"/>
                    </a:cubicBezTo>
                    <a:cubicBezTo>
                      <a:pt x="1973" y="1171"/>
                      <a:pt x="1973" y="1171"/>
                      <a:pt x="1973" y="1171"/>
                    </a:cubicBezTo>
                    <a:cubicBezTo>
                      <a:pt x="1974" y="1169"/>
                      <a:pt x="1974" y="1169"/>
                      <a:pt x="1974" y="1169"/>
                    </a:cubicBezTo>
                    <a:cubicBezTo>
                      <a:pt x="1974" y="1164"/>
                      <a:pt x="1974" y="1164"/>
                      <a:pt x="1974" y="1164"/>
                    </a:cubicBezTo>
                    <a:cubicBezTo>
                      <a:pt x="1971" y="1165"/>
                      <a:pt x="1971" y="1165"/>
                      <a:pt x="1971" y="1165"/>
                    </a:cubicBezTo>
                    <a:cubicBezTo>
                      <a:pt x="1970" y="1154"/>
                      <a:pt x="1970" y="1154"/>
                      <a:pt x="1970" y="1154"/>
                    </a:cubicBezTo>
                    <a:cubicBezTo>
                      <a:pt x="1970" y="1151"/>
                      <a:pt x="1970" y="1151"/>
                      <a:pt x="1970" y="1151"/>
                    </a:cubicBezTo>
                    <a:cubicBezTo>
                      <a:pt x="1969" y="1148"/>
                      <a:pt x="1969" y="1148"/>
                      <a:pt x="1969" y="1148"/>
                    </a:cubicBezTo>
                    <a:cubicBezTo>
                      <a:pt x="1970" y="1140"/>
                      <a:pt x="1970" y="1140"/>
                      <a:pt x="1970" y="1140"/>
                    </a:cubicBezTo>
                    <a:cubicBezTo>
                      <a:pt x="1965" y="1133"/>
                      <a:pt x="1965" y="1133"/>
                      <a:pt x="1965" y="1133"/>
                    </a:cubicBezTo>
                    <a:cubicBezTo>
                      <a:pt x="1963" y="1133"/>
                      <a:pt x="1963" y="1133"/>
                      <a:pt x="1963" y="1133"/>
                    </a:cubicBezTo>
                    <a:cubicBezTo>
                      <a:pt x="1961" y="1129"/>
                      <a:pt x="1961" y="1129"/>
                      <a:pt x="1961" y="1129"/>
                    </a:cubicBezTo>
                    <a:cubicBezTo>
                      <a:pt x="1963" y="1127"/>
                      <a:pt x="1963" y="1127"/>
                      <a:pt x="1963" y="1127"/>
                    </a:cubicBezTo>
                    <a:cubicBezTo>
                      <a:pt x="1965" y="1122"/>
                      <a:pt x="1965" y="1122"/>
                      <a:pt x="1965" y="1122"/>
                    </a:cubicBezTo>
                    <a:cubicBezTo>
                      <a:pt x="1965" y="1120"/>
                      <a:pt x="1965" y="1120"/>
                      <a:pt x="1965" y="1120"/>
                    </a:cubicBezTo>
                    <a:cubicBezTo>
                      <a:pt x="1962" y="1123"/>
                      <a:pt x="1962" y="1123"/>
                      <a:pt x="1962" y="1123"/>
                    </a:cubicBezTo>
                    <a:cubicBezTo>
                      <a:pt x="1959" y="1122"/>
                      <a:pt x="1959" y="1122"/>
                      <a:pt x="1959" y="1122"/>
                    </a:cubicBezTo>
                    <a:cubicBezTo>
                      <a:pt x="1955" y="1108"/>
                      <a:pt x="1955" y="1108"/>
                      <a:pt x="1955" y="1108"/>
                    </a:cubicBezTo>
                    <a:cubicBezTo>
                      <a:pt x="1955" y="1104"/>
                      <a:pt x="1955" y="1104"/>
                      <a:pt x="1955" y="1104"/>
                    </a:cubicBezTo>
                    <a:cubicBezTo>
                      <a:pt x="1955" y="1101"/>
                      <a:pt x="1955" y="1101"/>
                      <a:pt x="1955" y="1101"/>
                    </a:cubicBezTo>
                    <a:cubicBezTo>
                      <a:pt x="1954" y="1093"/>
                      <a:pt x="1954" y="1093"/>
                      <a:pt x="1954" y="1093"/>
                    </a:cubicBezTo>
                    <a:cubicBezTo>
                      <a:pt x="1955" y="1090"/>
                      <a:pt x="1955" y="1090"/>
                      <a:pt x="1955" y="1090"/>
                    </a:cubicBezTo>
                    <a:cubicBezTo>
                      <a:pt x="1952" y="1079"/>
                      <a:pt x="1952" y="1079"/>
                      <a:pt x="1952" y="1079"/>
                    </a:cubicBezTo>
                    <a:cubicBezTo>
                      <a:pt x="1954" y="1076"/>
                      <a:pt x="1954" y="1076"/>
                      <a:pt x="1954" y="1076"/>
                    </a:cubicBezTo>
                    <a:cubicBezTo>
                      <a:pt x="1953" y="1075"/>
                      <a:pt x="1953" y="1075"/>
                      <a:pt x="1953" y="1075"/>
                    </a:cubicBezTo>
                    <a:cubicBezTo>
                      <a:pt x="1953" y="1072"/>
                      <a:pt x="1953" y="1072"/>
                      <a:pt x="1953" y="1072"/>
                    </a:cubicBezTo>
                    <a:cubicBezTo>
                      <a:pt x="1954" y="1070"/>
                      <a:pt x="1954" y="1070"/>
                      <a:pt x="1954" y="1070"/>
                    </a:cubicBezTo>
                    <a:cubicBezTo>
                      <a:pt x="1952" y="1068"/>
                      <a:pt x="1952" y="1068"/>
                      <a:pt x="1952" y="1068"/>
                    </a:cubicBezTo>
                    <a:cubicBezTo>
                      <a:pt x="1954" y="1064"/>
                      <a:pt x="1954" y="1064"/>
                      <a:pt x="1954" y="1064"/>
                    </a:cubicBezTo>
                    <a:cubicBezTo>
                      <a:pt x="1953" y="1060"/>
                      <a:pt x="1953" y="1060"/>
                      <a:pt x="1953" y="1060"/>
                    </a:cubicBezTo>
                    <a:cubicBezTo>
                      <a:pt x="1953" y="1057"/>
                      <a:pt x="1953" y="1057"/>
                      <a:pt x="1953" y="1057"/>
                    </a:cubicBezTo>
                    <a:cubicBezTo>
                      <a:pt x="1955" y="1054"/>
                      <a:pt x="1955" y="1054"/>
                      <a:pt x="1955" y="1054"/>
                    </a:cubicBezTo>
                    <a:cubicBezTo>
                      <a:pt x="1952" y="1051"/>
                      <a:pt x="1952" y="1051"/>
                      <a:pt x="1952" y="1051"/>
                    </a:cubicBezTo>
                    <a:cubicBezTo>
                      <a:pt x="1952" y="1046"/>
                      <a:pt x="1952" y="1046"/>
                      <a:pt x="1952" y="1046"/>
                    </a:cubicBezTo>
                    <a:cubicBezTo>
                      <a:pt x="1953" y="1043"/>
                      <a:pt x="1953" y="1043"/>
                      <a:pt x="1953" y="1043"/>
                    </a:cubicBezTo>
                    <a:cubicBezTo>
                      <a:pt x="1953" y="1040"/>
                      <a:pt x="1953" y="1040"/>
                      <a:pt x="1953" y="1040"/>
                    </a:cubicBezTo>
                    <a:cubicBezTo>
                      <a:pt x="1950" y="1042"/>
                      <a:pt x="1950" y="1042"/>
                      <a:pt x="1950" y="1042"/>
                    </a:cubicBezTo>
                    <a:cubicBezTo>
                      <a:pt x="1947" y="1041"/>
                      <a:pt x="1947" y="1041"/>
                      <a:pt x="1947" y="1041"/>
                    </a:cubicBezTo>
                    <a:cubicBezTo>
                      <a:pt x="1943" y="1037"/>
                      <a:pt x="1943" y="1037"/>
                      <a:pt x="1943" y="1037"/>
                    </a:cubicBezTo>
                    <a:cubicBezTo>
                      <a:pt x="1944" y="1032"/>
                      <a:pt x="1944" y="1032"/>
                      <a:pt x="1944" y="1032"/>
                    </a:cubicBezTo>
                    <a:cubicBezTo>
                      <a:pt x="1946" y="1029"/>
                      <a:pt x="1946" y="1029"/>
                      <a:pt x="1946" y="1029"/>
                    </a:cubicBezTo>
                    <a:cubicBezTo>
                      <a:pt x="1945" y="1025"/>
                      <a:pt x="1945" y="1025"/>
                      <a:pt x="1945" y="1025"/>
                    </a:cubicBezTo>
                    <a:cubicBezTo>
                      <a:pt x="1941" y="1018"/>
                      <a:pt x="1941" y="1018"/>
                      <a:pt x="1941" y="1018"/>
                    </a:cubicBezTo>
                    <a:cubicBezTo>
                      <a:pt x="1938" y="1018"/>
                      <a:pt x="1938" y="1018"/>
                      <a:pt x="1938" y="1018"/>
                    </a:cubicBezTo>
                    <a:cubicBezTo>
                      <a:pt x="1934" y="1013"/>
                      <a:pt x="1934" y="1013"/>
                      <a:pt x="1934" y="1013"/>
                    </a:cubicBezTo>
                    <a:cubicBezTo>
                      <a:pt x="1937" y="1012"/>
                      <a:pt x="1937" y="1012"/>
                      <a:pt x="1937" y="1012"/>
                    </a:cubicBezTo>
                    <a:cubicBezTo>
                      <a:pt x="1937" y="1008"/>
                      <a:pt x="1937" y="1008"/>
                      <a:pt x="1937" y="1008"/>
                    </a:cubicBezTo>
                    <a:cubicBezTo>
                      <a:pt x="1939" y="1004"/>
                      <a:pt x="1939" y="1004"/>
                      <a:pt x="1939" y="1004"/>
                    </a:cubicBezTo>
                    <a:cubicBezTo>
                      <a:pt x="1936" y="997"/>
                      <a:pt x="1936" y="997"/>
                      <a:pt x="1936" y="997"/>
                    </a:cubicBezTo>
                    <a:cubicBezTo>
                      <a:pt x="1934" y="997"/>
                      <a:pt x="1934" y="997"/>
                      <a:pt x="1934" y="997"/>
                    </a:cubicBezTo>
                    <a:cubicBezTo>
                      <a:pt x="1932" y="994"/>
                      <a:pt x="1932" y="994"/>
                      <a:pt x="1932" y="994"/>
                    </a:cubicBezTo>
                    <a:cubicBezTo>
                      <a:pt x="1929" y="993"/>
                      <a:pt x="1929" y="993"/>
                      <a:pt x="1929" y="993"/>
                    </a:cubicBezTo>
                    <a:cubicBezTo>
                      <a:pt x="1928" y="991"/>
                      <a:pt x="1928" y="991"/>
                      <a:pt x="1928" y="991"/>
                    </a:cubicBezTo>
                    <a:cubicBezTo>
                      <a:pt x="1920" y="987"/>
                      <a:pt x="1920" y="987"/>
                      <a:pt x="1920" y="987"/>
                    </a:cubicBezTo>
                    <a:cubicBezTo>
                      <a:pt x="1918" y="984"/>
                      <a:pt x="1918" y="984"/>
                      <a:pt x="1918" y="984"/>
                    </a:cubicBezTo>
                    <a:cubicBezTo>
                      <a:pt x="1913" y="983"/>
                      <a:pt x="1913" y="983"/>
                      <a:pt x="1913" y="983"/>
                    </a:cubicBezTo>
                    <a:cubicBezTo>
                      <a:pt x="1911" y="981"/>
                      <a:pt x="1911" y="981"/>
                      <a:pt x="1911" y="981"/>
                    </a:cubicBezTo>
                    <a:cubicBezTo>
                      <a:pt x="1909" y="976"/>
                      <a:pt x="1909" y="976"/>
                      <a:pt x="1909" y="976"/>
                    </a:cubicBezTo>
                    <a:cubicBezTo>
                      <a:pt x="1906" y="973"/>
                      <a:pt x="1906" y="973"/>
                      <a:pt x="1906" y="973"/>
                    </a:cubicBezTo>
                    <a:cubicBezTo>
                      <a:pt x="1902" y="973"/>
                      <a:pt x="1902" y="973"/>
                      <a:pt x="1902" y="973"/>
                    </a:cubicBezTo>
                    <a:cubicBezTo>
                      <a:pt x="1898" y="969"/>
                      <a:pt x="1898" y="969"/>
                      <a:pt x="1898" y="969"/>
                    </a:cubicBezTo>
                    <a:cubicBezTo>
                      <a:pt x="1893" y="973"/>
                      <a:pt x="1893" y="973"/>
                      <a:pt x="1893" y="973"/>
                    </a:cubicBezTo>
                    <a:cubicBezTo>
                      <a:pt x="1890" y="973"/>
                      <a:pt x="1890" y="973"/>
                      <a:pt x="1890" y="973"/>
                    </a:cubicBezTo>
                    <a:cubicBezTo>
                      <a:pt x="1888" y="976"/>
                      <a:pt x="1888" y="976"/>
                      <a:pt x="1888" y="976"/>
                    </a:cubicBezTo>
                    <a:cubicBezTo>
                      <a:pt x="1886" y="976"/>
                      <a:pt x="1886" y="976"/>
                      <a:pt x="1886" y="976"/>
                    </a:cubicBezTo>
                    <a:cubicBezTo>
                      <a:pt x="1885" y="974"/>
                      <a:pt x="1885" y="974"/>
                      <a:pt x="1885" y="974"/>
                    </a:cubicBezTo>
                    <a:cubicBezTo>
                      <a:pt x="1885" y="972"/>
                      <a:pt x="1885" y="972"/>
                      <a:pt x="1885" y="972"/>
                    </a:cubicBezTo>
                    <a:cubicBezTo>
                      <a:pt x="1882" y="970"/>
                      <a:pt x="1882" y="970"/>
                      <a:pt x="1882" y="970"/>
                    </a:cubicBezTo>
                    <a:cubicBezTo>
                      <a:pt x="1878" y="970"/>
                      <a:pt x="1878" y="970"/>
                      <a:pt x="1878" y="970"/>
                    </a:cubicBezTo>
                    <a:cubicBezTo>
                      <a:pt x="1880" y="977"/>
                      <a:pt x="1880" y="977"/>
                      <a:pt x="1880" y="977"/>
                    </a:cubicBezTo>
                    <a:cubicBezTo>
                      <a:pt x="1883" y="981"/>
                      <a:pt x="1883" y="981"/>
                      <a:pt x="1883" y="981"/>
                    </a:cubicBezTo>
                    <a:cubicBezTo>
                      <a:pt x="1882" y="985"/>
                      <a:pt x="1882" y="985"/>
                      <a:pt x="1882" y="985"/>
                    </a:cubicBezTo>
                    <a:cubicBezTo>
                      <a:pt x="1884" y="992"/>
                      <a:pt x="1884" y="992"/>
                      <a:pt x="1884" y="992"/>
                    </a:cubicBezTo>
                    <a:cubicBezTo>
                      <a:pt x="1882" y="998"/>
                      <a:pt x="1882" y="998"/>
                      <a:pt x="1882" y="998"/>
                    </a:cubicBezTo>
                    <a:cubicBezTo>
                      <a:pt x="1880" y="1000"/>
                      <a:pt x="1880" y="1000"/>
                      <a:pt x="1880" y="1000"/>
                    </a:cubicBezTo>
                    <a:cubicBezTo>
                      <a:pt x="1880" y="995"/>
                      <a:pt x="1880" y="995"/>
                      <a:pt x="1880" y="995"/>
                    </a:cubicBezTo>
                    <a:cubicBezTo>
                      <a:pt x="1880" y="989"/>
                      <a:pt x="1880" y="989"/>
                      <a:pt x="1880" y="989"/>
                    </a:cubicBezTo>
                    <a:cubicBezTo>
                      <a:pt x="1878" y="983"/>
                      <a:pt x="1878" y="983"/>
                      <a:pt x="1878" y="983"/>
                    </a:cubicBezTo>
                    <a:cubicBezTo>
                      <a:pt x="1877" y="986"/>
                      <a:pt x="1877" y="986"/>
                      <a:pt x="1877" y="986"/>
                    </a:cubicBezTo>
                    <a:cubicBezTo>
                      <a:pt x="1877" y="991"/>
                      <a:pt x="1877" y="991"/>
                      <a:pt x="1877" y="991"/>
                    </a:cubicBezTo>
                    <a:cubicBezTo>
                      <a:pt x="1876" y="997"/>
                      <a:pt x="1876" y="997"/>
                      <a:pt x="1876" y="997"/>
                    </a:cubicBezTo>
                    <a:cubicBezTo>
                      <a:pt x="1872" y="1000"/>
                      <a:pt x="1872" y="1000"/>
                      <a:pt x="1872" y="1000"/>
                    </a:cubicBezTo>
                    <a:cubicBezTo>
                      <a:pt x="1863" y="1002"/>
                      <a:pt x="1863" y="1002"/>
                      <a:pt x="1863" y="1002"/>
                    </a:cubicBezTo>
                    <a:cubicBezTo>
                      <a:pt x="1862" y="1000"/>
                      <a:pt x="1862" y="1000"/>
                      <a:pt x="1862" y="1000"/>
                    </a:cubicBezTo>
                    <a:cubicBezTo>
                      <a:pt x="1865" y="997"/>
                      <a:pt x="1865" y="997"/>
                      <a:pt x="1865" y="997"/>
                    </a:cubicBezTo>
                    <a:cubicBezTo>
                      <a:pt x="1867" y="997"/>
                      <a:pt x="1867" y="997"/>
                      <a:pt x="1867" y="997"/>
                    </a:cubicBezTo>
                    <a:cubicBezTo>
                      <a:pt x="1867" y="990"/>
                      <a:pt x="1867" y="990"/>
                      <a:pt x="1867" y="990"/>
                    </a:cubicBezTo>
                    <a:cubicBezTo>
                      <a:pt x="1869" y="987"/>
                      <a:pt x="1869" y="987"/>
                      <a:pt x="1869" y="987"/>
                    </a:cubicBezTo>
                    <a:cubicBezTo>
                      <a:pt x="1870" y="985"/>
                      <a:pt x="1870" y="985"/>
                      <a:pt x="1870" y="985"/>
                    </a:cubicBezTo>
                    <a:cubicBezTo>
                      <a:pt x="1866" y="985"/>
                      <a:pt x="1866" y="985"/>
                      <a:pt x="1866" y="985"/>
                    </a:cubicBezTo>
                    <a:cubicBezTo>
                      <a:pt x="1864" y="987"/>
                      <a:pt x="1864" y="987"/>
                      <a:pt x="1864" y="987"/>
                    </a:cubicBezTo>
                    <a:cubicBezTo>
                      <a:pt x="1863" y="985"/>
                      <a:pt x="1863" y="985"/>
                      <a:pt x="1863" y="985"/>
                    </a:cubicBezTo>
                    <a:cubicBezTo>
                      <a:pt x="1860" y="986"/>
                      <a:pt x="1860" y="986"/>
                      <a:pt x="1860" y="986"/>
                    </a:cubicBezTo>
                    <a:cubicBezTo>
                      <a:pt x="1858" y="990"/>
                      <a:pt x="1858" y="990"/>
                      <a:pt x="1858" y="990"/>
                    </a:cubicBezTo>
                    <a:cubicBezTo>
                      <a:pt x="1856" y="992"/>
                      <a:pt x="1856" y="992"/>
                      <a:pt x="1856" y="992"/>
                    </a:cubicBezTo>
                    <a:cubicBezTo>
                      <a:pt x="1855" y="992"/>
                      <a:pt x="1855" y="992"/>
                      <a:pt x="1855" y="992"/>
                    </a:cubicBezTo>
                    <a:cubicBezTo>
                      <a:pt x="1853" y="995"/>
                      <a:pt x="1853" y="995"/>
                      <a:pt x="1853" y="995"/>
                    </a:cubicBezTo>
                    <a:cubicBezTo>
                      <a:pt x="1848" y="990"/>
                      <a:pt x="1848" y="990"/>
                      <a:pt x="1848" y="990"/>
                    </a:cubicBezTo>
                    <a:cubicBezTo>
                      <a:pt x="1849" y="985"/>
                      <a:pt x="1849" y="985"/>
                      <a:pt x="1849" y="985"/>
                    </a:cubicBezTo>
                    <a:cubicBezTo>
                      <a:pt x="1847" y="978"/>
                      <a:pt x="1847" y="978"/>
                      <a:pt x="1847" y="978"/>
                    </a:cubicBezTo>
                    <a:cubicBezTo>
                      <a:pt x="1843" y="971"/>
                      <a:pt x="1843" y="971"/>
                      <a:pt x="1843" y="971"/>
                    </a:cubicBezTo>
                    <a:cubicBezTo>
                      <a:pt x="1843" y="960"/>
                      <a:pt x="1843" y="960"/>
                      <a:pt x="1843" y="960"/>
                    </a:cubicBezTo>
                    <a:cubicBezTo>
                      <a:pt x="1839" y="961"/>
                      <a:pt x="1839" y="961"/>
                      <a:pt x="1839" y="961"/>
                    </a:cubicBezTo>
                    <a:cubicBezTo>
                      <a:pt x="1838" y="961"/>
                      <a:pt x="1838" y="961"/>
                      <a:pt x="1838" y="961"/>
                    </a:cubicBezTo>
                    <a:cubicBezTo>
                      <a:pt x="1834" y="963"/>
                      <a:pt x="1834" y="963"/>
                      <a:pt x="1834" y="963"/>
                    </a:cubicBezTo>
                    <a:cubicBezTo>
                      <a:pt x="1832" y="965"/>
                      <a:pt x="1832" y="965"/>
                      <a:pt x="1832" y="965"/>
                    </a:cubicBezTo>
                    <a:cubicBezTo>
                      <a:pt x="1827" y="969"/>
                      <a:pt x="1827" y="969"/>
                      <a:pt x="1827" y="969"/>
                    </a:cubicBezTo>
                    <a:cubicBezTo>
                      <a:pt x="1824" y="968"/>
                      <a:pt x="1824" y="968"/>
                      <a:pt x="1824" y="968"/>
                    </a:cubicBezTo>
                    <a:cubicBezTo>
                      <a:pt x="1821" y="965"/>
                      <a:pt x="1821" y="965"/>
                      <a:pt x="1821" y="965"/>
                    </a:cubicBezTo>
                    <a:cubicBezTo>
                      <a:pt x="1817" y="966"/>
                      <a:pt x="1817" y="966"/>
                      <a:pt x="1817" y="966"/>
                    </a:cubicBezTo>
                    <a:cubicBezTo>
                      <a:pt x="1814" y="964"/>
                      <a:pt x="1814" y="964"/>
                      <a:pt x="1814" y="964"/>
                    </a:cubicBezTo>
                    <a:cubicBezTo>
                      <a:pt x="1812" y="960"/>
                      <a:pt x="1812" y="960"/>
                      <a:pt x="1812" y="960"/>
                    </a:cubicBezTo>
                    <a:cubicBezTo>
                      <a:pt x="1814" y="956"/>
                      <a:pt x="1814" y="956"/>
                      <a:pt x="1814" y="956"/>
                    </a:cubicBezTo>
                    <a:cubicBezTo>
                      <a:pt x="1815" y="951"/>
                      <a:pt x="1815" y="951"/>
                      <a:pt x="1815" y="951"/>
                    </a:cubicBezTo>
                    <a:cubicBezTo>
                      <a:pt x="1818" y="945"/>
                      <a:pt x="1818" y="945"/>
                      <a:pt x="1818" y="945"/>
                    </a:cubicBezTo>
                    <a:cubicBezTo>
                      <a:pt x="1818" y="941"/>
                      <a:pt x="1818" y="941"/>
                      <a:pt x="1818" y="941"/>
                    </a:cubicBezTo>
                    <a:cubicBezTo>
                      <a:pt x="1823" y="936"/>
                      <a:pt x="1823" y="936"/>
                      <a:pt x="1823" y="936"/>
                    </a:cubicBezTo>
                    <a:cubicBezTo>
                      <a:pt x="1823" y="928"/>
                      <a:pt x="1823" y="928"/>
                      <a:pt x="1823" y="928"/>
                    </a:cubicBezTo>
                    <a:cubicBezTo>
                      <a:pt x="1829" y="923"/>
                      <a:pt x="1829" y="923"/>
                      <a:pt x="1829" y="923"/>
                    </a:cubicBezTo>
                    <a:cubicBezTo>
                      <a:pt x="1829" y="917"/>
                      <a:pt x="1829" y="917"/>
                      <a:pt x="1829" y="917"/>
                    </a:cubicBezTo>
                    <a:cubicBezTo>
                      <a:pt x="1831" y="916"/>
                      <a:pt x="1831" y="916"/>
                      <a:pt x="1831" y="916"/>
                    </a:cubicBezTo>
                    <a:cubicBezTo>
                      <a:pt x="1831" y="914"/>
                      <a:pt x="1831" y="914"/>
                      <a:pt x="1831" y="914"/>
                    </a:cubicBezTo>
                    <a:cubicBezTo>
                      <a:pt x="1834" y="908"/>
                      <a:pt x="1834" y="908"/>
                      <a:pt x="1834" y="908"/>
                    </a:cubicBezTo>
                    <a:cubicBezTo>
                      <a:pt x="1835" y="903"/>
                      <a:pt x="1835" y="903"/>
                      <a:pt x="1835" y="903"/>
                    </a:cubicBezTo>
                    <a:cubicBezTo>
                      <a:pt x="1837" y="898"/>
                      <a:pt x="1837" y="898"/>
                      <a:pt x="1837" y="898"/>
                    </a:cubicBezTo>
                    <a:cubicBezTo>
                      <a:pt x="1836" y="893"/>
                      <a:pt x="1836" y="893"/>
                      <a:pt x="1836" y="893"/>
                    </a:cubicBezTo>
                    <a:cubicBezTo>
                      <a:pt x="1837" y="890"/>
                      <a:pt x="1837" y="890"/>
                      <a:pt x="1837" y="890"/>
                    </a:cubicBezTo>
                    <a:cubicBezTo>
                      <a:pt x="1837" y="882"/>
                      <a:pt x="1837" y="882"/>
                      <a:pt x="1837" y="882"/>
                    </a:cubicBezTo>
                    <a:cubicBezTo>
                      <a:pt x="1839" y="872"/>
                      <a:pt x="1839" y="872"/>
                      <a:pt x="1839" y="872"/>
                    </a:cubicBezTo>
                    <a:cubicBezTo>
                      <a:pt x="1840" y="872"/>
                      <a:pt x="1840" y="872"/>
                      <a:pt x="1840" y="872"/>
                    </a:cubicBezTo>
                    <a:cubicBezTo>
                      <a:pt x="1841" y="864"/>
                      <a:pt x="1841" y="864"/>
                      <a:pt x="1841" y="864"/>
                    </a:cubicBezTo>
                    <a:cubicBezTo>
                      <a:pt x="1844" y="862"/>
                      <a:pt x="1844" y="862"/>
                      <a:pt x="1844" y="862"/>
                    </a:cubicBezTo>
                    <a:cubicBezTo>
                      <a:pt x="1843" y="857"/>
                      <a:pt x="1843" y="857"/>
                      <a:pt x="1843" y="857"/>
                    </a:cubicBezTo>
                    <a:cubicBezTo>
                      <a:pt x="1848" y="850"/>
                      <a:pt x="1848" y="850"/>
                      <a:pt x="1848" y="850"/>
                    </a:cubicBezTo>
                    <a:cubicBezTo>
                      <a:pt x="1849" y="844"/>
                      <a:pt x="1849" y="844"/>
                      <a:pt x="1849" y="844"/>
                    </a:cubicBezTo>
                    <a:cubicBezTo>
                      <a:pt x="1852" y="841"/>
                      <a:pt x="1852" y="841"/>
                      <a:pt x="1852" y="841"/>
                    </a:cubicBezTo>
                    <a:cubicBezTo>
                      <a:pt x="1850" y="833"/>
                      <a:pt x="1850" y="833"/>
                      <a:pt x="1850" y="833"/>
                    </a:cubicBezTo>
                    <a:cubicBezTo>
                      <a:pt x="1852" y="832"/>
                      <a:pt x="1852" y="832"/>
                      <a:pt x="1852" y="832"/>
                    </a:cubicBezTo>
                    <a:cubicBezTo>
                      <a:pt x="1852" y="827"/>
                      <a:pt x="1852" y="827"/>
                      <a:pt x="1852" y="827"/>
                    </a:cubicBezTo>
                    <a:cubicBezTo>
                      <a:pt x="1855" y="825"/>
                      <a:pt x="1855" y="825"/>
                      <a:pt x="1855" y="825"/>
                    </a:cubicBezTo>
                    <a:cubicBezTo>
                      <a:pt x="1856" y="825"/>
                      <a:pt x="1856" y="825"/>
                      <a:pt x="1856" y="825"/>
                    </a:cubicBezTo>
                    <a:cubicBezTo>
                      <a:pt x="1856" y="820"/>
                      <a:pt x="1856" y="820"/>
                      <a:pt x="1856" y="820"/>
                    </a:cubicBezTo>
                    <a:cubicBezTo>
                      <a:pt x="1854" y="817"/>
                      <a:pt x="1854" y="817"/>
                      <a:pt x="1854" y="817"/>
                    </a:cubicBezTo>
                    <a:cubicBezTo>
                      <a:pt x="1855" y="808"/>
                      <a:pt x="1855" y="808"/>
                      <a:pt x="1855" y="808"/>
                    </a:cubicBezTo>
                    <a:cubicBezTo>
                      <a:pt x="1854" y="803"/>
                      <a:pt x="1854" y="803"/>
                      <a:pt x="1854" y="803"/>
                    </a:cubicBezTo>
                    <a:cubicBezTo>
                      <a:pt x="1856" y="796"/>
                      <a:pt x="1856" y="796"/>
                      <a:pt x="1856" y="796"/>
                    </a:cubicBezTo>
                    <a:cubicBezTo>
                      <a:pt x="1862" y="789"/>
                      <a:pt x="1862" y="789"/>
                      <a:pt x="1862" y="789"/>
                    </a:cubicBezTo>
                    <a:cubicBezTo>
                      <a:pt x="1863" y="780"/>
                      <a:pt x="1863" y="780"/>
                      <a:pt x="1863" y="780"/>
                    </a:cubicBezTo>
                    <a:cubicBezTo>
                      <a:pt x="1858" y="772"/>
                      <a:pt x="1858" y="772"/>
                      <a:pt x="1858" y="772"/>
                    </a:cubicBezTo>
                    <a:cubicBezTo>
                      <a:pt x="1859" y="767"/>
                      <a:pt x="1859" y="767"/>
                      <a:pt x="1859" y="767"/>
                    </a:cubicBezTo>
                    <a:cubicBezTo>
                      <a:pt x="1862" y="763"/>
                      <a:pt x="1862" y="763"/>
                      <a:pt x="1862" y="763"/>
                    </a:cubicBezTo>
                    <a:cubicBezTo>
                      <a:pt x="1863" y="758"/>
                      <a:pt x="1863" y="758"/>
                      <a:pt x="1863" y="758"/>
                    </a:cubicBezTo>
                    <a:cubicBezTo>
                      <a:pt x="1870" y="752"/>
                      <a:pt x="1870" y="752"/>
                      <a:pt x="1870" y="752"/>
                    </a:cubicBezTo>
                    <a:cubicBezTo>
                      <a:pt x="1871" y="748"/>
                      <a:pt x="1871" y="748"/>
                      <a:pt x="1871" y="748"/>
                    </a:cubicBezTo>
                    <a:cubicBezTo>
                      <a:pt x="1873" y="748"/>
                      <a:pt x="1873" y="748"/>
                      <a:pt x="1873" y="748"/>
                    </a:cubicBezTo>
                    <a:cubicBezTo>
                      <a:pt x="1876" y="751"/>
                      <a:pt x="1876" y="751"/>
                      <a:pt x="1876" y="751"/>
                    </a:cubicBezTo>
                    <a:cubicBezTo>
                      <a:pt x="1880" y="750"/>
                      <a:pt x="1880" y="750"/>
                      <a:pt x="1880" y="750"/>
                    </a:cubicBezTo>
                    <a:cubicBezTo>
                      <a:pt x="1886" y="744"/>
                      <a:pt x="1886" y="744"/>
                      <a:pt x="1886" y="744"/>
                    </a:cubicBezTo>
                    <a:cubicBezTo>
                      <a:pt x="1891" y="743"/>
                      <a:pt x="1891" y="743"/>
                      <a:pt x="1891" y="743"/>
                    </a:cubicBezTo>
                    <a:cubicBezTo>
                      <a:pt x="1897" y="739"/>
                      <a:pt x="1897" y="739"/>
                      <a:pt x="1897" y="739"/>
                    </a:cubicBezTo>
                    <a:cubicBezTo>
                      <a:pt x="1900" y="740"/>
                      <a:pt x="1900" y="740"/>
                      <a:pt x="1900" y="740"/>
                    </a:cubicBezTo>
                    <a:cubicBezTo>
                      <a:pt x="1904" y="737"/>
                      <a:pt x="1904" y="737"/>
                      <a:pt x="1904" y="737"/>
                    </a:cubicBezTo>
                    <a:cubicBezTo>
                      <a:pt x="1907" y="737"/>
                      <a:pt x="1907" y="737"/>
                      <a:pt x="1907" y="737"/>
                    </a:cubicBezTo>
                    <a:cubicBezTo>
                      <a:pt x="1910" y="736"/>
                      <a:pt x="1910" y="736"/>
                      <a:pt x="1910" y="736"/>
                    </a:cubicBezTo>
                    <a:cubicBezTo>
                      <a:pt x="1912" y="733"/>
                      <a:pt x="1912" y="733"/>
                      <a:pt x="1912" y="733"/>
                    </a:cubicBezTo>
                    <a:cubicBezTo>
                      <a:pt x="1915" y="736"/>
                      <a:pt x="1915" y="736"/>
                      <a:pt x="1915" y="736"/>
                    </a:cubicBezTo>
                    <a:cubicBezTo>
                      <a:pt x="1914" y="740"/>
                      <a:pt x="1914" y="740"/>
                      <a:pt x="1914" y="740"/>
                    </a:cubicBezTo>
                    <a:cubicBezTo>
                      <a:pt x="1916" y="741"/>
                      <a:pt x="1916" y="741"/>
                      <a:pt x="1916" y="741"/>
                    </a:cubicBezTo>
                    <a:cubicBezTo>
                      <a:pt x="1920" y="745"/>
                      <a:pt x="1920" y="745"/>
                      <a:pt x="1920" y="745"/>
                    </a:cubicBezTo>
                    <a:cubicBezTo>
                      <a:pt x="1921" y="741"/>
                      <a:pt x="1921" y="741"/>
                      <a:pt x="1921" y="741"/>
                    </a:cubicBezTo>
                    <a:cubicBezTo>
                      <a:pt x="1924" y="738"/>
                      <a:pt x="1924" y="738"/>
                      <a:pt x="1924" y="738"/>
                    </a:cubicBezTo>
                    <a:cubicBezTo>
                      <a:pt x="1919" y="733"/>
                      <a:pt x="1919" y="733"/>
                      <a:pt x="1919" y="733"/>
                    </a:cubicBezTo>
                    <a:cubicBezTo>
                      <a:pt x="1919" y="731"/>
                      <a:pt x="1919" y="731"/>
                      <a:pt x="1919" y="731"/>
                    </a:cubicBezTo>
                    <a:cubicBezTo>
                      <a:pt x="1923" y="728"/>
                      <a:pt x="1923" y="728"/>
                      <a:pt x="1923" y="728"/>
                    </a:cubicBezTo>
                    <a:cubicBezTo>
                      <a:pt x="1930" y="730"/>
                      <a:pt x="1930" y="730"/>
                      <a:pt x="1930" y="730"/>
                    </a:cubicBezTo>
                    <a:cubicBezTo>
                      <a:pt x="1933" y="727"/>
                      <a:pt x="1933" y="727"/>
                      <a:pt x="1933" y="727"/>
                    </a:cubicBezTo>
                    <a:cubicBezTo>
                      <a:pt x="1941" y="728"/>
                      <a:pt x="1941" y="728"/>
                      <a:pt x="1941" y="728"/>
                    </a:cubicBezTo>
                    <a:cubicBezTo>
                      <a:pt x="1942" y="731"/>
                      <a:pt x="1942" y="731"/>
                      <a:pt x="1942" y="731"/>
                    </a:cubicBezTo>
                    <a:cubicBezTo>
                      <a:pt x="1944" y="731"/>
                      <a:pt x="1944" y="731"/>
                      <a:pt x="1944" y="731"/>
                    </a:cubicBezTo>
                    <a:cubicBezTo>
                      <a:pt x="1946" y="728"/>
                      <a:pt x="1946" y="728"/>
                      <a:pt x="1946" y="728"/>
                    </a:cubicBezTo>
                    <a:cubicBezTo>
                      <a:pt x="1949" y="729"/>
                      <a:pt x="1949" y="729"/>
                      <a:pt x="1949" y="729"/>
                    </a:cubicBezTo>
                    <a:cubicBezTo>
                      <a:pt x="1948" y="725"/>
                      <a:pt x="1948" y="725"/>
                      <a:pt x="1948" y="725"/>
                    </a:cubicBezTo>
                    <a:cubicBezTo>
                      <a:pt x="1950" y="723"/>
                      <a:pt x="1950" y="723"/>
                      <a:pt x="1950" y="723"/>
                    </a:cubicBezTo>
                    <a:cubicBezTo>
                      <a:pt x="1956" y="724"/>
                      <a:pt x="1956" y="724"/>
                      <a:pt x="1956" y="724"/>
                    </a:cubicBezTo>
                    <a:cubicBezTo>
                      <a:pt x="1958" y="727"/>
                      <a:pt x="1958" y="727"/>
                      <a:pt x="1958" y="727"/>
                    </a:cubicBezTo>
                    <a:cubicBezTo>
                      <a:pt x="1965" y="724"/>
                      <a:pt x="1965" y="724"/>
                      <a:pt x="1965" y="724"/>
                    </a:cubicBezTo>
                    <a:cubicBezTo>
                      <a:pt x="1965" y="721"/>
                      <a:pt x="1965" y="721"/>
                      <a:pt x="1965" y="721"/>
                    </a:cubicBezTo>
                    <a:cubicBezTo>
                      <a:pt x="1963" y="719"/>
                      <a:pt x="1963" y="719"/>
                      <a:pt x="1963" y="719"/>
                    </a:cubicBezTo>
                    <a:cubicBezTo>
                      <a:pt x="1961" y="721"/>
                      <a:pt x="1961" y="721"/>
                      <a:pt x="1961" y="721"/>
                    </a:cubicBezTo>
                    <a:cubicBezTo>
                      <a:pt x="1957" y="718"/>
                      <a:pt x="1957" y="718"/>
                      <a:pt x="1957" y="718"/>
                    </a:cubicBezTo>
                    <a:cubicBezTo>
                      <a:pt x="1960" y="713"/>
                      <a:pt x="1960" y="713"/>
                      <a:pt x="1960" y="713"/>
                    </a:cubicBezTo>
                    <a:cubicBezTo>
                      <a:pt x="1961" y="716"/>
                      <a:pt x="1961" y="716"/>
                      <a:pt x="1961" y="716"/>
                    </a:cubicBezTo>
                    <a:cubicBezTo>
                      <a:pt x="1966" y="713"/>
                      <a:pt x="1966" y="713"/>
                      <a:pt x="1966" y="713"/>
                    </a:cubicBezTo>
                    <a:cubicBezTo>
                      <a:pt x="1961" y="710"/>
                      <a:pt x="1961" y="710"/>
                      <a:pt x="1961" y="710"/>
                    </a:cubicBezTo>
                    <a:cubicBezTo>
                      <a:pt x="1961" y="707"/>
                      <a:pt x="1961" y="707"/>
                      <a:pt x="1961" y="707"/>
                    </a:cubicBezTo>
                    <a:cubicBezTo>
                      <a:pt x="1964" y="707"/>
                      <a:pt x="1964" y="707"/>
                      <a:pt x="1964" y="707"/>
                    </a:cubicBezTo>
                    <a:cubicBezTo>
                      <a:pt x="1968" y="700"/>
                      <a:pt x="1968" y="700"/>
                      <a:pt x="1968" y="700"/>
                    </a:cubicBezTo>
                    <a:cubicBezTo>
                      <a:pt x="1974" y="700"/>
                      <a:pt x="1974" y="700"/>
                      <a:pt x="1974" y="700"/>
                    </a:cubicBezTo>
                    <a:cubicBezTo>
                      <a:pt x="1976" y="703"/>
                      <a:pt x="1976" y="703"/>
                      <a:pt x="1976" y="703"/>
                    </a:cubicBezTo>
                    <a:cubicBezTo>
                      <a:pt x="1979" y="701"/>
                      <a:pt x="1979" y="701"/>
                      <a:pt x="1979" y="701"/>
                    </a:cubicBezTo>
                    <a:cubicBezTo>
                      <a:pt x="1986" y="703"/>
                      <a:pt x="1986" y="703"/>
                      <a:pt x="1986" y="703"/>
                    </a:cubicBezTo>
                    <a:cubicBezTo>
                      <a:pt x="1991" y="702"/>
                      <a:pt x="1991" y="702"/>
                      <a:pt x="1991" y="702"/>
                    </a:cubicBezTo>
                    <a:cubicBezTo>
                      <a:pt x="1990" y="704"/>
                      <a:pt x="1990" y="704"/>
                      <a:pt x="1990" y="704"/>
                    </a:cubicBezTo>
                    <a:cubicBezTo>
                      <a:pt x="1993" y="706"/>
                      <a:pt x="1993" y="706"/>
                      <a:pt x="1993" y="706"/>
                    </a:cubicBezTo>
                    <a:cubicBezTo>
                      <a:pt x="1995" y="706"/>
                      <a:pt x="1995" y="706"/>
                      <a:pt x="1995" y="706"/>
                    </a:cubicBezTo>
                    <a:cubicBezTo>
                      <a:pt x="1993" y="702"/>
                      <a:pt x="1993" y="702"/>
                      <a:pt x="1993" y="702"/>
                    </a:cubicBezTo>
                    <a:cubicBezTo>
                      <a:pt x="1999" y="702"/>
                      <a:pt x="1999" y="702"/>
                      <a:pt x="1999" y="702"/>
                    </a:cubicBezTo>
                    <a:cubicBezTo>
                      <a:pt x="2004" y="703"/>
                      <a:pt x="2004" y="703"/>
                      <a:pt x="2004" y="703"/>
                    </a:cubicBezTo>
                    <a:cubicBezTo>
                      <a:pt x="2007" y="704"/>
                      <a:pt x="2007" y="704"/>
                      <a:pt x="2007" y="704"/>
                    </a:cubicBezTo>
                    <a:cubicBezTo>
                      <a:pt x="2011" y="707"/>
                      <a:pt x="2011" y="707"/>
                      <a:pt x="2011" y="707"/>
                    </a:cubicBezTo>
                    <a:cubicBezTo>
                      <a:pt x="2011" y="709"/>
                      <a:pt x="2011" y="709"/>
                      <a:pt x="2011" y="709"/>
                    </a:cubicBezTo>
                    <a:cubicBezTo>
                      <a:pt x="2016" y="710"/>
                      <a:pt x="2016" y="710"/>
                      <a:pt x="2016" y="710"/>
                    </a:cubicBezTo>
                    <a:cubicBezTo>
                      <a:pt x="2019" y="706"/>
                      <a:pt x="2019" y="706"/>
                      <a:pt x="2019" y="706"/>
                    </a:cubicBezTo>
                    <a:cubicBezTo>
                      <a:pt x="2022" y="707"/>
                      <a:pt x="2022" y="707"/>
                      <a:pt x="2022" y="707"/>
                    </a:cubicBezTo>
                    <a:cubicBezTo>
                      <a:pt x="2022" y="710"/>
                      <a:pt x="2022" y="710"/>
                      <a:pt x="2022" y="710"/>
                    </a:cubicBezTo>
                    <a:cubicBezTo>
                      <a:pt x="2016" y="715"/>
                      <a:pt x="2016" y="715"/>
                      <a:pt x="2016" y="715"/>
                    </a:cubicBezTo>
                    <a:cubicBezTo>
                      <a:pt x="2011" y="715"/>
                      <a:pt x="2011" y="715"/>
                      <a:pt x="2011" y="715"/>
                    </a:cubicBezTo>
                    <a:cubicBezTo>
                      <a:pt x="2009" y="717"/>
                      <a:pt x="2009" y="717"/>
                      <a:pt x="2009" y="717"/>
                    </a:cubicBezTo>
                    <a:cubicBezTo>
                      <a:pt x="2010" y="722"/>
                      <a:pt x="2010" y="722"/>
                      <a:pt x="2010" y="722"/>
                    </a:cubicBezTo>
                    <a:cubicBezTo>
                      <a:pt x="2007" y="722"/>
                      <a:pt x="2007" y="722"/>
                      <a:pt x="2007" y="722"/>
                    </a:cubicBezTo>
                    <a:cubicBezTo>
                      <a:pt x="2006" y="724"/>
                      <a:pt x="2006" y="724"/>
                      <a:pt x="2006" y="724"/>
                    </a:cubicBezTo>
                    <a:cubicBezTo>
                      <a:pt x="2007" y="725"/>
                      <a:pt x="2007" y="725"/>
                      <a:pt x="2007" y="725"/>
                    </a:cubicBezTo>
                    <a:cubicBezTo>
                      <a:pt x="2010" y="725"/>
                      <a:pt x="2010" y="725"/>
                      <a:pt x="2010" y="725"/>
                    </a:cubicBezTo>
                    <a:cubicBezTo>
                      <a:pt x="2015" y="733"/>
                      <a:pt x="2015" y="733"/>
                      <a:pt x="2015" y="733"/>
                    </a:cubicBezTo>
                    <a:cubicBezTo>
                      <a:pt x="2016" y="731"/>
                      <a:pt x="2016" y="731"/>
                      <a:pt x="2016" y="731"/>
                    </a:cubicBezTo>
                    <a:cubicBezTo>
                      <a:pt x="2022" y="729"/>
                      <a:pt x="2022" y="729"/>
                      <a:pt x="2022" y="729"/>
                    </a:cubicBezTo>
                    <a:cubicBezTo>
                      <a:pt x="2024" y="725"/>
                      <a:pt x="2024" y="725"/>
                      <a:pt x="2024" y="725"/>
                    </a:cubicBezTo>
                    <a:cubicBezTo>
                      <a:pt x="2023" y="724"/>
                      <a:pt x="2023" y="724"/>
                      <a:pt x="2023" y="724"/>
                    </a:cubicBezTo>
                    <a:cubicBezTo>
                      <a:pt x="2027" y="722"/>
                      <a:pt x="2027" y="722"/>
                      <a:pt x="2027" y="722"/>
                    </a:cubicBezTo>
                    <a:cubicBezTo>
                      <a:pt x="2024" y="717"/>
                      <a:pt x="2024" y="717"/>
                      <a:pt x="2024" y="717"/>
                    </a:cubicBezTo>
                    <a:cubicBezTo>
                      <a:pt x="2026" y="717"/>
                      <a:pt x="2026" y="717"/>
                      <a:pt x="2026" y="717"/>
                    </a:cubicBezTo>
                    <a:cubicBezTo>
                      <a:pt x="2031" y="723"/>
                      <a:pt x="2031" y="723"/>
                      <a:pt x="2031" y="723"/>
                    </a:cubicBezTo>
                    <a:cubicBezTo>
                      <a:pt x="2034" y="723"/>
                      <a:pt x="2034" y="723"/>
                      <a:pt x="2034" y="723"/>
                    </a:cubicBezTo>
                    <a:cubicBezTo>
                      <a:pt x="2035" y="720"/>
                      <a:pt x="2035" y="720"/>
                      <a:pt x="2035" y="720"/>
                    </a:cubicBezTo>
                    <a:cubicBezTo>
                      <a:pt x="2034" y="718"/>
                      <a:pt x="2034" y="718"/>
                      <a:pt x="2034" y="718"/>
                    </a:cubicBezTo>
                    <a:cubicBezTo>
                      <a:pt x="2036" y="716"/>
                      <a:pt x="2036" y="716"/>
                      <a:pt x="2036" y="716"/>
                    </a:cubicBezTo>
                    <a:cubicBezTo>
                      <a:pt x="2038" y="713"/>
                      <a:pt x="2038" y="713"/>
                      <a:pt x="2038" y="713"/>
                    </a:cubicBezTo>
                    <a:cubicBezTo>
                      <a:pt x="2039" y="713"/>
                      <a:pt x="2039" y="713"/>
                      <a:pt x="2039" y="713"/>
                    </a:cubicBezTo>
                    <a:cubicBezTo>
                      <a:pt x="2039" y="709"/>
                      <a:pt x="2039" y="709"/>
                      <a:pt x="2039" y="709"/>
                    </a:cubicBezTo>
                    <a:cubicBezTo>
                      <a:pt x="2039" y="707"/>
                      <a:pt x="2039" y="707"/>
                      <a:pt x="2039" y="707"/>
                    </a:cubicBezTo>
                    <a:cubicBezTo>
                      <a:pt x="2041" y="705"/>
                      <a:pt x="2041" y="705"/>
                      <a:pt x="2041" y="705"/>
                    </a:cubicBezTo>
                    <a:cubicBezTo>
                      <a:pt x="2043" y="707"/>
                      <a:pt x="2043" y="707"/>
                      <a:pt x="2043" y="707"/>
                    </a:cubicBezTo>
                    <a:cubicBezTo>
                      <a:pt x="2046" y="705"/>
                      <a:pt x="2046" y="705"/>
                      <a:pt x="2046" y="705"/>
                    </a:cubicBezTo>
                    <a:cubicBezTo>
                      <a:pt x="2048" y="708"/>
                      <a:pt x="2048" y="708"/>
                      <a:pt x="2048" y="708"/>
                    </a:cubicBezTo>
                    <a:cubicBezTo>
                      <a:pt x="2048" y="711"/>
                      <a:pt x="2048" y="711"/>
                      <a:pt x="2048" y="711"/>
                    </a:cubicBezTo>
                    <a:cubicBezTo>
                      <a:pt x="2051" y="713"/>
                      <a:pt x="2051" y="713"/>
                      <a:pt x="2051" y="713"/>
                    </a:cubicBezTo>
                    <a:cubicBezTo>
                      <a:pt x="2055" y="707"/>
                      <a:pt x="2055" y="707"/>
                      <a:pt x="2055" y="707"/>
                    </a:cubicBezTo>
                    <a:cubicBezTo>
                      <a:pt x="2053" y="705"/>
                      <a:pt x="2053" y="705"/>
                      <a:pt x="2053" y="705"/>
                    </a:cubicBezTo>
                    <a:cubicBezTo>
                      <a:pt x="2054" y="703"/>
                      <a:pt x="2054" y="703"/>
                      <a:pt x="2054" y="703"/>
                    </a:cubicBezTo>
                    <a:cubicBezTo>
                      <a:pt x="2056" y="701"/>
                      <a:pt x="2056" y="701"/>
                      <a:pt x="2056" y="701"/>
                    </a:cubicBezTo>
                    <a:cubicBezTo>
                      <a:pt x="2059" y="702"/>
                      <a:pt x="2059" y="702"/>
                      <a:pt x="2059" y="702"/>
                    </a:cubicBezTo>
                    <a:cubicBezTo>
                      <a:pt x="2061" y="700"/>
                      <a:pt x="2061" y="700"/>
                      <a:pt x="2061" y="700"/>
                    </a:cubicBezTo>
                    <a:cubicBezTo>
                      <a:pt x="2064" y="701"/>
                      <a:pt x="2064" y="701"/>
                      <a:pt x="2064" y="701"/>
                    </a:cubicBezTo>
                    <a:cubicBezTo>
                      <a:pt x="2064" y="699"/>
                      <a:pt x="2064" y="699"/>
                      <a:pt x="2064" y="699"/>
                    </a:cubicBezTo>
                    <a:cubicBezTo>
                      <a:pt x="2061" y="695"/>
                      <a:pt x="2061" y="695"/>
                      <a:pt x="2061" y="695"/>
                    </a:cubicBezTo>
                    <a:cubicBezTo>
                      <a:pt x="2062" y="693"/>
                      <a:pt x="2062" y="693"/>
                      <a:pt x="2062" y="693"/>
                    </a:cubicBezTo>
                    <a:cubicBezTo>
                      <a:pt x="2061" y="691"/>
                      <a:pt x="2061" y="691"/>
                      <a:pt x="2061" y="691"/>
                    </a:cubicBezTo>
                    <a:cubicBezTo>
                      <a:pt x="2058" y="689"/>
                      <a:pt x="2058" y="689"/>
                      <a:pt x="2058" y="689"/>
                    </a:cubicBezTo>
                    <a:cubicBezTo>
                      <a:pt x="2056" y="687"/>
                      <a:pt x="2056" y="687"/>
                      <a:pt x="2056" y="687"/>
                    </a:cubicBezTo>
                    <a:cubicBezTo>
                      <a:pt x="2055" y="688"/>
                      <a:pt x="2055" y="688"/>
                      <a:pt x="2055" y="688"/>
                    </a:cubicBezTo>
                    <a:cubicBezTo>
                      <a:pt x="2056" y="690"/>
                      <a:pt x="2056" y="690"/>
                      <a:pt x="2056" y="690"/>
                    </a:cubicBezTo>
                    <a:cubicBezTo>
                      <a:pt x="2054" y="690"/>
                      <a:pt x="2054" y="690"/>
                      <a:pt x="2054" y="690"/>
                    </a:cubicBezTo>
                    <a:cubicBezTo>
                      <a:pt x="2050" y="688"/>
                      <a:pt x="2050" y="688"/>
                      <a:pt x="2050" y="688"/>
                    </a:cubicBezTo>
                    <a:cubicBezTo>
                      <a:pt x="2049" y="689"/>
                      <a:pt x="2049" y="689"/>
                      <a:pt x="2049" y="689"/>
                    </a:cubicBezTo>
                    <a:cubicBezTo>
                      <a:pt x="2050" y="691"/>
                      <a:pt x="2050" y="691"/>
                      <a:pt x="2050" y="691"/>
                    </a:cubicBezTo>
                    <a:cubicBezTo>
                      <a:pt x="2046" y="691"/>
                      <a:pt x="2046" y="691"/>
                      <a:pt x="2046" y="691"/>
                    </a:cubicBezTo>
                    <a:cubicBezTo>
                      <a:pt x="2045" y="692"/>
                      <a:pt x="2045" y="692"/>
                      <a:pt x="2045" y="692"/>
                    </a:cubicBezTo>
                    <a:cubicBezTo>
                      <a:pt x="2042" y="690"/>
                      <a:pt x="2042" y="690"/>
                      <a:pt x="2042" y="690"/>
                    </a:cubicBezTo>
                    <a:cubicBezTo>
                      <a:pt x="2043" y="687"/>
                      <a:pt x="2043" y="687"/>
                      <a:pt x="2043" y="687"/>
                    </a:cubicBezTo>
                    <a:cubicBezTo>
                      <a:pt x="2045" y="685"/>
                      <a:pt x="2045" y="685"/>
                      <a:pt x="2045" y="685"/>
                    </a:cubicBezTo>
                    <a:cubicBezTo>
                      <a:pt x="2040" y="677"/>
                      <a:pt x="2040" y="677"/>
                      <a:pt x="2040" y="677"/>
                    </a:cubicBezTo>
                    <a:cubicBezTo>
                      <a:pt x="2043" y="675"/>
                      <a:pt x="2043" y="675"/>
                      <a:pt x="2043" y="675"/>
                    </a:cubicBezTo>
                    <a:cubicBezTo>
                      <a:pt x="2039" y="669"/>
                      <a:pt x="2039" y="669"/>
                      <a:pt x="2039" y="669"/>
                    </a:cubicBezTo>
                    <a:cubicBezTo>
                      <a:pt x="2041" y="662"/>
                      <a:pt x="2041" y="662"/>
                      <a:pt x="2041" y="662"/>
                    </a:cubicBezTo>
                    <a:cubicBezTo>
                      <a:pt x="2041" y="657"/>
                      <a:pt x="2041" y="657"/>
                      <a:pt x="2041" y="657"/>
                    </a:cubicBezTo>
                    <a:cubicBezTo>
                      <a:pt x="2044" y="653"/>
                      <a:pt x="2044" y="653"/>
                      <a:pt x="2044" y="653"/>
                    </a:cubicBezTo>
                    <a:cubicBezTo>
                      <a:pt x="2044" y="646"/>
                      <a:pt x="2044" y="646"/>
                      <a:pt x="2044" y="646"/>
                    </a:cubicBezTo>
                    <a:cubicBezTo>
                      <a:pt x="2048" y="642"/>
                      <a:pt x="2048" y="642"/>
                      <a:pt x="2048" y="642"/>
                    </a:cubicBezTo>
                    <a:cubicBezTo>
                      <a:pt x="2048" y="637"/>
                      <a:pt x="2048" y="637"/>
                      <a:pt x="2048" y="637"/>
                    </a:cubicBezTo>
                    <a:cubicBezTo>
                      <a:pt x="2046" y="636"/>
                      <a:pt x="2046" y="636"/>
                      <a:pt x="2046" y="636"/>
                    </a:cubicBezTo>
                    <a:cubicBezTo>
                      <a:pt x="2050" y="634"/>
                      <a:pt x="2050" y="634"/>
                      <a:pt x="2050" y="634"/>
                    </a:cubicBezTo>
                    <a:cubicBezTo>
                      <a:pt x="2046" y="628"/>
                      <a:pt x="2046" y="628"/>
                      <a:pt x="2046" y="628"/>
                    </a:cubicBezTo>
                    <a:cubicBezTo>
                      <a:pt x="2048" y="613"/>
                      <a:pt x="2048" y="613"/>
                      <a:pt x="2048" y="613"/>
                    </a:cubicBezTo>
                    <a:cubicBezTo>
                      <a:pt x="2050" y="610"/>
                      <a:pt x="2050" y="610"/>
                      <a:pt x="2050" y="610"/>
                    </a:cubicBezTo>
                    <a:cubicBezTo>
                      <a:pt x="2047" y="603"/>
                      <a:pt x="2047" y="603"/>
                      <a:pt x="2047" y="603"/>
                    </a:cubicBezTo>
                    <a:cubicBezTo>
                      <a:pt x="2046" y="598"/>
                      <a:pt x="2046" y="598"/>
                      <a:pt x="2046" y="598"/>
                    </a:cubicBezTo>
                    <a:cubicBezTo>
                      <a:pt x="2044" y="596"/>
                      <a:pt x="2044" y="596"/>
                      <a:pt x="2044" y="596"/>
                    </a:cubicBezTo>
                    <a:cubicBezTo>
                      <a:pt x="2044" y="594"/>
                      <a:pt x="2044" y="594"/>
                      <a:pt x="2044" y="594"/>
                    </a:cubicBezTo>
                    <a:cubicBezTo>
                      <a:pt x="2047" y="591"/>
                      <a:pt x="2047" y="591"/>
                      <a:pt x="2047" y="591"/>
                    </a:cubicBezTo>
                    <a:cubicBezTo>
                      <a:pt x="2047" y="585"/>
                      <a:pt x="2047" y="585"/>
                      <a:pt x="2047" y="585"/>
                    </a:cubicBezTo>
                    <a:cubicBezTo>
                      <a:pt x="2049" y="583"/>
                      <a:pt x="2049" y="583"/>
                      <a:pt x="2049" y="583"/>
                    </a:cubicBezTo>
                    <a:cubicBezTo>
                      <a:pt x="2053" y="575"/>
                      <a:pt x="2053" y="575"/>
                      <a:pt x="2053" y="575"/>
                    </a:cubicBezTo>
                    <a:cubicBezTo>
                      <a:pt x="2057" y="576"/>
                      <a:pt x="2057" y="576"/>
                      <a:pt x="2057" y="576"/>
                    </a:cubicBezTo>
                    <a:cubicBezTo>
                      <a:pt x="2059" y="574"/>
                      <a:pt x="2059" y="574"/>
                      <a:pt x="2059" y="574"/>
                    </a:cubicBezTo>
                    <a:cubicBezTo>
                      <a:pt x="2062" y="575"/>
                      <a:pt x="2062" y="575"/>
                      <a:pt x="2062" y="575"/>
                    </a:cubicBezTo>
                    <a:cubicBezTo>
                      <a:pt x="2064" y="572"/>
                      <a:pt x="2064" y="572"/>
                      <a:pt x="2064" y="572"/>
                    </a:cubicBezTo>
                    <a:cubicBezTo>
                      <a:pt x="2070" y="571"/>
                      <a:pt x="2070" y="571"/>
                      <a:pt x="2070" y="571"/>
                    </a:cubicBezTo>
                    <a:cubicBezTo>
                      <a:pt x="2071" y="569"/>
                      <a:pt x="2071" y="569"/>
                      <a:pt x="2071" y="569"/>
                    </a:cubicBezTo>
                    <a:cubicBezTo>
                      <a:pt x="2074" y="569"/>
                      <a:pt x="2074" y="569"/>
                      <a:pt x="2074" y="569"/>
                    </a:cubicBezTo>
                    <a:cubicBezTo>
                      <a:pt x="2074" y="564"/>
                      <a:pt x="2074" y="564"/>
                      <a:pt x="2074" y="564"/>
                    </a:cubicBezTo>
                    <a:cubicBezTo>
                      <a:pt x="2076" y="564"/>
                      <a:pt x="2076" y="564"/>
                      <a:pt x="2076" y="564"/>
                    </a:cubicBezTo>
                    <a:cubicBezTo>
                      <a:pt x="2077" y="563"/>
                      <a:pt x="2077" y="563"/>
                      <a:pt x="2077" y="563"/>
                    </a:cubicBezTo>
                    <a:cubicBezTo>
                      <a:pt x="2082" y="563"/>
                      <a:pt x="2082" y="563"/>
                      <a:pt x="2082" y="563"/>
                    </a:cubicBezTo>
                    <a:cubicBezTo>
                      <a:pt x="2082" y="567"/>
                      <a:pt x="2082" y="567"/>
                      <a:pt x="2082" y="567"/>
                    </a:cubicBezTo>
                    <a:cubicBezTo>
                      <a:pt x="2084" y="566"/>
                      <a:pt x="2084" y="566"/>
                      <a:pt x="2084" y="566"/>
                    </a:cubicBezTo>
                    <a:cubicBezTo>
                      <a:pt x="2085" y="566"/>
                      <a:pt x="2085" y="566"/>
                      <a:pt x="2085" y="566"/>
                    </a:cubicBezTo>
                    <a:cubicBezTo>
                      <a:pt x="2087" y="571"/>
                      <a:pt x="2087" y="571"/>
                      <a:pt x="2087" y="571"/>
                    </a:cubicBezTo>
                    <a:cubicBezTo>
                      <a:pt x="2089" y="571"/>
                      <a:pt x="2089" y="571"/>
                      <a:pt x="2089" y="571"/>
                    </a:cubicBezTo>
                    <a:cubicBezTo>
                      <a:pt x="2092" y="567"/>
                      <a:pt x="2092" y="567"/>
                      <a:pt x="2092" y="567"/>
                    </a:cubicBezTo>
                    <a:cubicBezTo>
                      <a:pt x="2091" y="561"/>
                      <a:pt x="2091" y="561"/>
                      <a:pt x="2091" y="561"/>
                    </a:cubicBezTo>
                    <a:cubicBezTo>
                      <a:pt x="2094" y="561"/>
                      <a:pt x="2094" y="561"/>
                      <a:pt x="2094" y="561"/>
                    </a:cubicBezTo>
                    <a:cubicBezTo>
                      <a:pt x="2095" y="555"/>
                      <a:pt x="2095" y="555"/>
                      <a:pt x="2095" y="555"/>
                    </a:cubicBezTo>
                    <a:cubicBezTo>
                      <a:pt x="2096" y="555"/>
                      <a:pt x="2096" y="555"/>
                      <a:pt x="2096" y="555"/>
                    </a:cubicBezTo>
                    <a:cubicBezTo>
                      <a:pt x="2097" y="559"/>
                      <a:pt x="2097" y="559"/>
                      <a:pt x="2097" y="559"/>
                    </a:cubicBezTo>
                    <a:cubicBezTo>
                      <a:pt x="2101" y="562"/>
                      <a:pt x="2101" y="562"/>
                      <a:pt x="2101" y="562"/>
                    </a:cubicBezTo>
                    <a:cubicBezTo>
                      <a:pt x="2101" y="567"/>
                      <a:pt x="2101" y="567"/>
                      <a:pt x="2101" y="567"/>
                    </a:cubicBezTo>
                    <a:cubicBezTo>
                      <a:pt x="2100" y="569"/>
                      <a:pt x="2100" y="569"/>
                      <a:pt x="2100" y="569"/>
                    </a:cubicBezTo>
                    <a:cubicBezTo>
                      <a:pt x="2102" y="571"/>
                      <a:pt x="2102" y="571"/>
                      <a:pt x="2102" y="571"/>
                    </a:cubicBezTo>
                    <a:cubicBezTo>
                      <a:pt x="2103" y="575"/>
                      <a:pt x="2103" y="575"/>
                      <a:pt x="2103" y="575"/>
                    </a:cubicBezTo>
                    <a:cubicBezTo>
                      <a:pt x="2101" y="578"/>
                      <a:pt x="2101" y="578"/>
                      <a:pt x="2101" y="578"/>
                    </a:cubicBezTo>
                    <a:cubicBezTo>
                      <a:pt x="2102" y="579"/>
                      <a:pt x="2102" y="579"/>
                      <a:pt x="2102" y="579"/>
                    </a:cubicBezTo>
                    <a:cubicBezTo>
                      <a:pt x="2103" y="584"/>
                      <a:pt x="2103" y="584"/>
                      <a:pt x="2103" y="584"/>
                    </a:cubicBezTo>
                    <a:cubicBezTo>
                      <a:pt x="2102" y="584"/>
                      <a:pt x="2102" y="584"/>
                      <a:pt x="2102" y="584"/>
                    </a:cubicBezTo>
                    <a:cubicBezTo>
                      <a:pt x="2102" y="588"/>
                      <a:pt x="2102" y="588"/>
                      <a:pt x="2102" y="588"/>
                    </a:cubicBezTo>
                    <a:cubicBezTo>
                      <a:pt x="2103" y="590"/>
                      <a:pt x="2103" y="590"/>
                      <a:pt x="2103" y="590"/>
                    </a:cubicBezTo>
                    <a:cubicBezTo>
                      <a:pt x="2102" y="592"/>
                      <a:pt x="2102" y="592"/>
                      <a:pt x="2102" y="592"/>
                    </a:cubicBezTo>
                    <a:cubicBezTo>
                      <a:pt x="2101" y="594"/>
                      <a:pt x="2101" y="594"/>
                      <a:pt x="2101" y="594"/>
                    </a:cubicBezTo>
                    <a:cubicBezTo>
                      <a:pt x="2102" y="596"/>
                      <a:pt x="2102" y="596"/>
                      <a:pt x="2102" y="596"/>
                    </a:cubicBezTo>
                    <a:cubicBezTo>
                      <a:pt x="2105" y="593"/>
                      <a:pt x="2105" y="593"/>
                      <a:pt x="2105" y="593"/>
                    </a:cubicBezTo>
                    <a:cubicBezTo>
                      <a:pt x="2106" y="596"/>
                      <a:pt x="2106" y="596"/>
                      <a:pt x="2106" y="596"/>
                    </a:cubicBezTo>
                    <a:cubicBezTo>
                      <a:pt x="2110" y="597"/>
                      <a:pt x="2110" y="597"/>
                      <a:pt x="2110" y="597"/>
                    </a:cubicBezTo>
                    <a:cubicBezTo>
                      <a:pt x="2111" y="605"/>
                      <a:pt x="2111" y="605"/>
                      <a:pt x="2111" y="605"/>
                    </a:cubicBezTo>
                    <a:cubicBezTo>
                      <a:pt x="2112" y="603"/>
                      <a:pt x="2112" y="603"/>
                      <a:pt x="2112" y="603"/>
                    </a:cubicBezTo>
                    <a:cubicBezTo>
                      <a:pt x="2113" y="600"/>
                      <a:pt x="2113" y="600"/>
                      <a:pt x="2113" y="600"/>
                    </a:cubicBezTo>
                    <a:cubicBezTo>
                      <a:pt x="2116" y="596"/>
                      <a:pt x="2116" y="596"/>
                      <a:pt x="2116" y="596"/>
                    </a:cubicBezTo>
                    <a:cubicBezTo>
                      <a:pt x="2118" y="596"/>
                      <a:pt x="2118" y="596"/>
                      <a:pt x="2118" y="596"/>
                    </a:cubicBezTo>
                    <a:cubicBezTo>
                      <a:pt x="2120" y="599"/>
                      <a:pt x="2120" y="599"/>
                      <a:pt x="2120" y="599"/>
                    </a:cubicBezTo>
                    <a:cubicBezTo>
                      <a:pt x="2117" y="605"/>
                      <a:pt x="2117" y="605"/>
                      <a:pt x="2117" y="605"/>
                    </a:cubicBezTo>
                    <a:cubicBezTo>
                      <a:pt x="2120" y="609"/>
                      <a:pt x="2120" y="609"/>
                      <a:pt x="2120" y="609"/>
                    </a:cubicBezTo>
                    <a:cubicBezTo>
                      <a:pt x="2121" y="613"/>
                      <a:pt x="2121" y="613"/>
                      <a:pt x="2121" y="613"/>
                    </a:cubicBezTo>
                    <a:cubicBezTo>
                      <a:pt x="2123" y="607"/>
                      <a:pt x="2123" y="607"/>
                      <a:pt x="2123" y="607"/>
                    </a:cubicBezTo>
                    <a:cubicBezTo>
                      <a:pt x="2126" y="605"/>
                      <a:pt x="2126" y="605"/>
                      <a:pt x="2126" y="605"/>
                    </a:cubicBezTo>
                    <a:cubicBezTo>
                      <a:pt x="2126" y="602"/>
                      <a:pt x="2126" y="602"/>
                      <a:pt x="2126" y="602"/>
                    </a:cubicBezTo>
                    <a:cubicBezTo>
                      <a:pt x="2127" y="600"/>
                      <a:pt x="2127" y="600"/>
                      <a:pt x="2127" y="600"/>
                    </a:cubicBezTo>
                    <a:cubicBezTo>
                      <a:pt x="2128" y="589"/>
                      <a:pt x="2128" y="589"/>
                      <a:pt x="2128" y="589"/>
                    </a:cubicBezTo>
                    <a:cubicBezTo>
                      <a:pt x="2130" y="586"/>
                      <a:pt x="2130" y="586"/>
                      <a:pt x="2130" y="586"/>
                    </a:cubicBezTo>
                    <a:cubicBezTo>
                      <a:pt x="2127" y="583"/>
                      <a:pt x="2127" y="583"/>
                      <a:pt x="2127" y="583"/>
                    </a:cubicBezTo>
                    <a:cubicBezTo>
                      <a:pt x="2130" y="579"/>
                      <a:pt x="2130" y="579"/>
                      <a:pt x="2130" y="579"/>
                    </a:cubicBezTo>
                    <a:cubicBezTo>
                      <a:pt x="2131" y="576"/>
                      <a:pt x="2131" y="576"/>
                      <a:pt x="2131" y="576"/>
                    </a:cubicBezTo>
                    <a:cubicBezTo>
                      <a:pt x="2129" y="575"/>
                      <a:pt x="2129" y="575"/>
                      <a:pt x="2129" y="575"/>
                    </a:cubicBezTo>
                    <a:cubicBezTo>
                      <a:pt x="2130" y="573"/>
                      <a:pt x="2130" y="573"/>
                      <a:pt x="2130" y="573"/>
                    </a:cubicBezTo>
                    <a:cubicBezTo>
                      <a:pt x="2131" y="572"/>
                      <a:pt x="2131" y="572"/>
                      <a:pt x="2131" y="572"/>
                    </a:cubicBezTo>
                    <a:cubicBezTo>
                      <a:pt x="2132" y="566"/>
                      <a:pt x="2132" y="566"/>
                      <a:pt x="2132" y="566"/>
                    </a:cubicBezTo>
                    <a:cubicBezTo>
                      <a:pt x="2130" y="563"/>
                      <a:pt x="2130" y="563"/>
                      <a:pt x="2130" y="563"/>
                    </a:cubicBezTo>
                    <a:cubicBezTo>
                      <a:pt x="2132" y="556"/>
                      <a:pt x="2132" y="556"/>
                      <a:pt x="2132" y="556"/>
                    </a:cubicBezTo>
                    <a:cubicBezTo>
                      <a:pt x="2134" y="554"/>
                      <a:pt x="2134" y="554"/>
                      <a:pt x="2134" y="554"/>
                    </a:cubicBezTo>
                    <a:cubicBezTo>
                      <a:pt x="2139" y="552"/>
                      <a:pt x="2139" y="552"/>
                      <a:pt x="2139" y="552"/>
                    </a:cubicBezTo>
                    <a:cubicBezTo>
                      <a:pt x="2141" y="556"/>
                      <a:pt x="2141" y="556"/>
                      <a:pt x="2141" y="556"/>
                    </a:cubicBezTo>
                    <a:cubicBezTo>
                      <a:pt x="2143" y="559"/>
                      <a:pt x="2143" y="559"/>
                      <a:pt x="2143" y="559"/>
                    </a:cubicBezTo>
                    <a:cubicBezTo>
                      <a:pt x="2145" y="556"/>
                      <a:pt x="2145" y="556"/>
                      <a:pt x="2145" y="556"/>
                    </a:cubicBezTo>
                    <a:cubicBezTo>
                      <a:pt x="2142" y="553"/>
                      <a:pt x="2142" y="553"/>
                      <a:pt x="2142" y="553"/>
                    </a:cubicBezTo>
                    <a:cubicBezTo>
                      <a:pt x="2143" y="548"/>
                      <a:pt x="2143" y="548"/>
                      <a:pt x="2143" y="548"/>
                    </a:cubicBezTo>
                    <a:cubicBezTo>
                      <a:pt x="2138" y="545"/>
                      <a:pt x="2138" y="545"/>
                      <a:pt x="2138" y="545"/>
                    </a:cubicBezTo>
                    <a:cubicBezTo>
                      <a:pt x="2136" y="536"/>
                      <a:pt x="2136" y="536"/>
                      <a:pt x="2136" y="536"/>
                    </a:cubicBezTo>
                    <a:cubicBezTo>
                      <a:pt x="2134" y="534"/>
                      <a:pt x="2134" y="534"/>
                      <a:pt x="2134" y="534"/>
                    </a:cubicBezTo>
                    <a:cubicBezTo>
                      <a:pt x="2133" y="532"/>
                      <a:pt x="2133" y="532"/>
                      <a:pt x="2133" y="532"/>
                    </a:cubicBezTo>
                    <a:cubicBezTo>
                      <a:pt x="2130" y="529"/>
                      <a:pt x="2130" y="529"/>
                      <a:pt x="2130" y="529"/>
                    </a:cubicBezTo>
                    <a:cubicBezTo>
                      <a:pt x="2129" y="523"/>
                      <a:pt x="2129" y="523"/>
                      <a:pt x="2129" y="523"/>
                    </a:cubicBezTo>
                    <a:cubicBezTo>
                      <a:pt x="2130" y="521"/>
                      <a:pt x="2130" y="521"/>
                      <a:pt x="2130" y="521"/>
                    </a:cubicBezTo>
                    <a:cubicBezTo>
                      <a:pt x="2129" y="516"/>
                      <a:pt x="2129" y="516"/>
                      <a:pt x="2129" y="516"/>
                    </a:cubicBezTo>
                    <a:cubicBezTo>
                      <a:pt x="2125" y="512"/>
                      <a:pt x="2125" y="512"/>
                      <a:pt x="2125" y="512"/>
                    </a:cubicBezTo>
                    <a:cubicBezTo>
                      <a:pt x="2126" y="509"/>
                      <a:pt x="2126" y="509"/>
                      <a:pt x="2126" y="509"/>
                    </a:cubicBezTo>
                    <a:cubicBezTo>
                      <a:pt x="2124" y="506"/>
                      <a:pt x="2124" y="506"/>
                      <a:pt x="2124" y="506"/>
                    </a:cubicBezTo>
                    <a:cubicBezTo>
                      <a:pt x="2129" y="501"/>
                      <a:pt x="2129" y="501"/>
                      <a:pt x="2129" y="501"/>
                    </a:cubicBezTo>
                    <a:cubicBezTo>
                      <a:pt x="2133" y="501"/>
                      <a:pt x="2133" y="501"/>
                      <a:pt x="2133" y="501"/>
                    </a:cubicBezTo>
                    <a:cubicBezTo>
                      <a:pt x="2136" y="496"/>
                      <a:pt x="2136" y="496"/>
                      <a:pt x="2136" y="496"/>
                    </a:cubicBezTo>
                    <a:cubicBezTo>
                      <a:pt x="2141" y="496"/>
                      <a:pt x="2141" y="496"/>
                      <a:pt x="2141" y="496"/>
                    </a:cubicBezTo>
                    <a:cubicBezTo>
                      <a:pt x="2142" y="495"/>
                      <a:pt x="2142" y="495"/>
                      <a:pt x="2142" y="495"/>
                    </a:cubicBezTo>
                    <a:cubicBezTo>
                      <a:pt x="2147" y="500"/>
                      <a:pt x="2147" y="500"/>
                      <a:pt x="2147" y="500"/>
                    </a:cubicBezTo>
                    <a:cubicBezTo>
                      <a:pt x="2152" y="500"/>
                      <a:pt x="2152" y="500"/>
                      <a:pt x="2152" y="500"/>
                    </a:cubicBezTo>
                    <a:cubicBezTo>
                      <a:pt x="2154" y="501"/>
                      <a:pt x="2154" y="501"/>
                      <a:pt x="2154" y="501"/>
                    </a:cubicBezTo>
                    <a:cubicBezTo>
                      <a:pt x="2158" y="501"/>
                      <a:pt x="2158" y="501"/>
                      <a:pt x="2158" y="501"/>
                    </a:cubicBezTo>
                    <a:cubicBezTo>
                      <a:pt x="2160" y="501"/>
                      <a:pt x="2160" y="501"/>
                      <a:pt x="2160" y="501"/>
                    </a:cubicBezTo>
                    <a:cubicBezTo>
                      <a:pt x="2156" y="504"/>
                      <a:pt x="2156" y="504"/>
                      <a:pt x="2156" y="504"/>
                    </a:cubicBezTo>
                    <a:cubicBezTo>
                      <a:pt x="2158" y="506"/>
                      <a:pt x="2158" y="506"/>
                      <a:pt x="2158" y="506"/>
                    </a:cubicBezTo>
                    <a:cubicBezTo>
                      <a:pt x="2154" y="508"/>
                      <a:pt x="2154" y="508"/>
                      <a:pt x="2154" y="508"/>
                    </a:cubicBezTo>
                    <a:cubicBezTo>
                      <a:pt x="2150" y="506"/>
                      <a:pt x="2150" y="506"/>
                      <a:pt x="2150" y="506"/>
                    </a:cubicBezTo>
                    <a:cubicBezTo>
                      <a:pt x="2145" y="513"/>
                      <a:pt x="2145" y="513"/>
                      <a:pt x="2145" y="513"/>
                    </a:cubicBezTo>
                    <a:cubicBezTo>
                      <a:pt x="2145" y="516"/>
                      <a:pt x="2145" y="516"/>
                      <a:pt x="2145" y="516"/>
                    </a:cubicBezTo>
                    <a:cubicBezTo>
                      <a:pt x="2147" y="521"/>
                      <a:pt x="2147" y="521"/>
                      <a:pt x="2147" y="521"/>
                    </a:cubicBezTo>
                    <a:cubicBezTo>
                      <a:pt x="2147" y="526"/>
                      <a:pt x="2147" y="526"/>
                      <a:pt x="2147" y="526"/>
                    </a:cubicBezTo>
                    <a:cubicBezTo>
                      <a:pt x="2149" y="528"/>
                      <a:pt x="2149" y="528"/>
                      <a:pt x="2149" y="528"/>
                    </a:cubicBezTo>
                    <a:cubicBezTo>
                      <a:pt x="2150" y="532"/>
                      <a:pt x="2150" y="532"/>
                      <a:pt x="2150" y="532"/>
                    </a:cubicBezTo>
                    <a:cubicBezTo>
                      <a:pt x="2154" y="537"/>
                      <a:pt x="2154" y="537"/>
                      <a:pt x="2154" y="537"/>
                    </a:cubicBezTo>
                    <a:cubicBezTo>
                      <a:pt x="2154" y="540"/>
                      <a:pt x="2154" y="540"/>
                      <a:pt x="2154" y="540"/>
                    </a:cubicBezTo>
                    <a:cubicBezTo>
                      <a:pt x="2155" y="540"/>
                      <a:pt x="2155" y="540"/>
                      <a:pt x="2155" y="540"/>
                    </a:cubicBezTo>
                    <a:cubicBezTo>
                      <a:pt x="2154" y="542"/>
                      <a:pt x="2154" y="542"/>
                      <a:pt x="2154" y="542"/>
                    </a:cubicBezTo>
                    <a:cubicBezTo>
                      <a:pt x="2157" y="544"/>
                      <a:pt x="2157" y="544"/>
                      <a:pt x="2157" y="544"/>
                    </a:cubicBezTo>
                    <a:cubicBezTo>
                      <a:pt x="2158" y="549"/>
                      <a:pt x="2158" y="549"/>
                      <a:pt x="2158" y="549"/>
                    </a:cubicBezTo>
                    <a:cubicBezTo>
                      <a:pt x="2158" y="551"/>
                      <a:pt x="2158" y="551"/>
                      <a:pt x="2158" y="551"/>
                    </a:cubicBezTo>
                    <a:cubicBezTo>
                      <a:pt x="2157" y="554"/>
                      <a:pt x="2157" y="554"/>
                      <a:pt x="2157" y="554"/>
                    </a:cubicBezTo>
                    <a:cubicBezTo>
                      <a:pt x="2158" y="564"/>
                      <a:pt x="2158" y="564"/>
                      <a:pt x="2158" y="564"/>
                    </a:cubicBezTo>
                    <a:cubicBezTo>
                      <a:pt x="2159" y="565"/>
                      <a:pt x="2159" y="565"/>
                      <a:pt x="2159" y="565"/>
                    </a:cubicBezTo>
                    <a:cubicBezTo>
                      <a:pt x="2160" y="562"/>
                      <a:pt x="2160" y="562"/>
                      <a:pt x="2160" y="562"/>
                    </a:cubicBezTo>
                    <a:cubicBezTo>
                      <a:pt x="2162" y="562"/>
                      <a:pt x="2162" y="562"/>
                      <a:pt x="2162" y="562"/>
                    </a:cubicBezTo>
                    <a:cubicBezTo>
                      <a:pt x="2164" y="566"/>
                      <a:pt x="2164" y="566"/>
                      <a:pt x="2164" y="566"/>
                    </a:cubicBezTo>
                    <a:cubicBezTo>
                      <a:pt x="2165" y="569"/>
                      <a:pt x="2165" y="569"/>
                      <a:pt x="2165" y="569"/>
                    </a:cubicBezTo>
                    <a:cubicBezTo>
                      <a:pt x="2163" y="576"/>
                      <a:pt x="2163" y="576"/>
                      <a:pt x="2163" y="576"/>
                    </a:cubicBezTo>
                    <a:cubicBezTo>
                      <a:pt x="2163" y="584"/>
                      <a:pt x="2163" y="584"/>
                      <a:pt x="2163" y="584"/>
                    </a:cubicBezTo>
                    <a:cubicBezTo>
                      <a:pt x="2166" y="587"/>
                      <a:pt x="2166" y="587"/>
                      <a:pt x="2166" y="587"/>
                    </a:cubicBezTo>
                    <a:cubicBezTo>
                      <a:pt x="2168" y="585"/>
                      <a:pt x="2168" y="585"/>
                      <a:pt x="2168" y="585"/>
                    </a:cubicBezTo>
                    <a:cubicBezTo>
                      <a:pt x="2171" y="586"/>
                      <a:pt x="2171" y="586"/>
                      <a:pt x="2171" y="586"/>
                    </a:cubicBezTo>
                    <a:cubicBezTo>
                      <a:pt x="2172" y="587"/>
                      <a:pt x="2172" y="587"/>
                      <a:pt x="2172" y="587"/>
                    </a:cubicBezTo>
                    <a:cubicBezTo>
                      <a:pt x="2171" y="590"/>
                      <a:pt x="2171" y="590"/>
                      <a:pt x="2171" y="590"/>
                    </a:cubicBezTo>
                    <a:cubicBezTo>
                      <a:pt x="2169" y="590"/>
                      <a:pt x="2169" y="590"/>
                      <a:pt x="2169" y="590"/>
                    </a:cubicBezTo>
                    <a:cubicBezTo>
                      <a:pt x="2166" y="593"/>
                      <a:pt x="2166" y="593"/>
                      <a:pt x="2166" y="593"/>
                    </a:cubicBezTo>
                    <a:cubicBezTo>
                      <a:pt x="2165" y="593"/>
                      <a:pt x="2165" y="593"/>
                      <a:pt x="2165" y="593"/>
                    </a:cubicBezTo>
                    <a:cubicBezTo>
                      <a:pt x="2160" y="598"/>
                      <a:pt x="2160" y="598"/>
                      <a:pt x="2160" y="598"/>
                    </a:cubicBezTo>
                    <a:cubicBezTo>
                      <a:pt x="2160" y="602"/>
                      <a:pt x="2160" y="602"/>
                      <a:pt x="2160" y="602"/>
                    </a:cubicBezTo>
                    <a:cubicBezTo>
                      <a:pt x="2156" y="605"/>
                      <a:pt x="2156" y="605"/>
                      <a:pt x="2156" y="605"/>
                    </a:cubicBezTo>
                    <a:cubicBezTo>
                      <a:pt x="2155" y="608"/>
                      <a:pt x="2155" y="608"/>
                      <a:pt x="2155" y="608"/>
                    </a:cubicBezTo>
                    <a:cubicBezTo>
                      <a:pt x="2152" y="609"/>
                      <a:pt x="2152" y="609"/>
                      <a:pt x="2152" y="609"/>
                    </a:cubicBezTo>
                    <a:cubicBezTo>
                      <a:pt x="2152" y="613"/>
                      <a:pt x="2152" y="613"/>
                      <a:pt x="2152" y="613"/>
                    </a:cubicBezTo>
                    <a:cubicBezTo>
                      <a:pt x="2150" y="616"/>
                      <a:pt x="2150" y="616"/>
                      <a:pt x="2150" y="616"/>
                    </a:cubicBezTo>
                    <a:cubicBezTo>
                      <a:pt x="2151" y="622"/>
                      <a:pt x="2151" y="622"/>
                      <a:pt x="2151" y="622"/>
                    </a:cubicBezTo>
                    <a:cubicBezTo>
                      <a:pt x="2154" y="621"/>
                      <a:pt x="2154" y="621"/>
                      <a:pt x="2154" y="621"/>
                    </a:cubicBezTo>
                    <a:cubicBezTo>
                      <a:pt x="2153" y="627"/>
                      <a:pt x="2153" y="627"/>
                      <a:pt x="2153" y="627"/>
                    </a:cubicBezTo>
                    <a:cubicBezTo>
                      <a:pt x="2150" y="634"/>
                      <a:pt x="2150" y="634"/>
                      <a:pt x="2150" y="634"/>
                    </a:cubicBezTo>
                    <a:cubicBezTo>
                      <a:pt x="2151" y="637"/>
                      <a:pt x="2151" y="637"/>
                      <a:pt x="2151" y="637"/>
                    </a:cubicBezTo>
                    <a:cubicBezTo>
                      <a:pt x="2153" y="638"/>
                      <a:pt x="2153" y="638"/>
                      <a:pt x="2153" y="638"/>
                    </a:cubicBezTo>
                    <a:cubicBezTo>
                      <a:pt x="2152" y="647"/>
                      <a:pt x="2152" y="647"/>
                      <a:pt x="2152" y="647"/>
                    </a:cubicBezTo>
                    <a:cubicBezTo>
                      <a:pt x="2153" y="654"/>
                      <a:pt x="2153" y="654"/>
                      <a:pt x="2153" y="654"/>
                    </a:cubicBezTo>
                    <a:cubicBezTo>
                      <a:pt x="2151" y="657"/>
                      <a:pt x="2151" y="657"/>
                      <a:pt x="2151" y="657"/>
                    </a:cubicBezTo>
                    <a:cubicBezTo>
                      <a:pt x="2147" y="659"/>
                      <a:pt x="2147" y="659"/>
                      <a:pt x="2147" y="659"/>
                    </a:cubicBezTo>
                    <a:cubicBezTo>
                      <a:pt x="2146" y="664"/>
                      <a:pt x="2146" y="664"/>
                      <a:pt x="2146" y="664"/>
                    </a:cubicBezTo>
                    <a:cubicBezTo>
                      <a:pt x="2148" y="665"/>
                      <a:pt x="2148" y="665"/>
                      <a:pt x="2148" y="665"/>
                    </a:cubicBezTo>
                    <a:cubicBezTo>
                      <a:pt x="2147" y="674"/>
                      <a:pt x="2147" y="674"/>
                      <a:pt x="2147" y="674"/>
                    </a:cubicBezTo>
                    <a:cubicBezTo>
                      <a:pt x="2146" y="676"/>
                      <a:pt x="2146" y="676"/>
                      <a:pt x="2146" y="676"/>
                    </a:cubicBezTo>
                    <a:cubicBezTo>
                      <a:pt x="2147" y="679"/>
                      <a:pt x="2147" y="679"/>
                      <a:pt x="2147" y="679"/>
                    </a:cubicBezTo>
                    <a:cubicBezTo>
                      <a:pt x="2150" y="683"/>
                      <a:pt x="2150" y="683"/>
                      <a:pt x="2150" y="683"/>
                    </a:cubicBezTo>
                    <a:cubicBezTo>
                      <a:pt x="2147" y="683"/>
                      <a:pt x="2147" y="683"/>
                      <a:pt x="2147" y="683"/>
                    </a:cubicBezTo>
                    <a:cubicBezTo>
                      <a:pt x="2146" y="690"/>
                      <a:pt x="2146" y="690"/>
                      <a:pt x="2146" y="690"/>
                    </a:cubicBezTo>
                    <a:cubicBezTo>
                      <a:pt x="2147" y="693"/>
                      <a:pt x="2147" y="693"/>
                      <a:pt x="2147" y="693"/>
                    </a:cubicBezTo>
                    <a:cubicBezTo>
                      <a:pt x="2147" y="698"/>
                      <a:pt x="2147" y="698"/>
                      <a:pt x="2147" y="698"/>
                    </a:cubicBezTo>
                    <a:cubicBezTo>
                      <a:pt x="2144" y="702"/>
                      <a:pt x="2144" y="702"/>
                      <a:pt x="2144" y="702"/>
                    </a:cubicBezTo>
                    <a:cubicBezTo>
                      <a:pt x="2146" y="707"/>
                      <a:pt x="2146" y="707"/>
                      <a:pt x="2146" y="707"/>
                    </a:cubicBezTo>
                    <a:cubicBezTo>
                      <a:pt x="2146" y="716"/>
                      <a:pt x="2146" y="716"/>
                      <a:pt x="2146" y="716"/>
                    </a:cubicBezTo>
                    <a:cubicBezTo>
                      <a:pt x="2149" y="724"/>
                      <a:pt x="2149" y="724"/>
                      <a:pt x="2149" y="724"/>
                    </a:cubicBezTo>
                    <a:cubicBezTo>
                      <a:pt x="2143" y="737"/>
                      <a:pt x="2143" y="737"/>
                      <a:pt x="2143" y="737"/>
                    </a:cubicBezTo>
                    <a:cubicBezTo>
                      <a:pt x="2146" y="742"/>
                      <a:pt x="2146" y="742"/>
                      <a:pt x="2146" y="742"/>
                    </a:cubicBezTo>
                    <a:cubicBezTo>
                      <a:pt x="2143" y="741"/>
                      <a:pt x="2143" y="741"/>
                      <a:pt x="2143" y="741"/>
                    </a:cubicBezTo>
                    <a:cubicBezTo>
                      <a:pt x="2136" y="742"/>
                      <a:pt x="2136" y="742"/>
                      <a:pt x="2136" y="742"/>
                    </a:cubicBezTo>
                    <a:cubicBezTo>
                      <a:pt x="2136" y="750"/>
                      <a:pt x="2136" y="750"/>
                      <a:pt x="2136" y="750"/>
                    </a:cubicBezTo>
                    <a:cubicBezTo>
                      <a:pt x="2137" y="754"/>
                      <a:pt x="2137" y="754"/>
                      <a:pt x="2137" y="754"/>
                    </a:cubicBezTo>
                    <a:cubicBezTo>
                      <a:pt x="2133" y="759"/>
                      <a:pt x="2133" y="759"/>
                      <a:pt x="2133" y="759"/>
                    </a:cubicBezTo>
                    <a:cubicBezTo>
                      <a:pt x="2126" y="755"/>
                      <a:pt x="2126" y="755"/>
                      <a:pt x="2126" y="755"/>
                    </a:cubicBezTo>
                    <a:cubicBezTo>
                      <a:pt x="2123" y="759"/>
                      <a:pt x="2123" y="759"/>
                      <a:pt x="2123" y="759"/>
                    </a:cubicBezTo>
                    <a:cubicBezTo>
                      <a:pt x="2123" y="762"/>
                      <a:pt x="2123" y="762"/>
                      <a:pt x="2123" y="762"/>
                    </a:cubicBezTo>
                    <a:cubicBezTo>
                      <a:pt x="2128" y="762"/>
                      <a:pt x="2128" y="762"/>
                      <a:pt x="2128" y="762"/>
                    </a:cubicBezTo>
                    <a:cubicBezTo>
                      <a:pt x="2134" y="773"/>
                      <a:pt x="2134" y="773"/>
                      <a:pt x="2134" y="773"/>
                    </a:cubicBezTo>
                    <a:cubicBezTo>
                      <a:pt x="2134" y="784"/>
                      <a:pt x="2134" y="784"/>
                      <a:pt x="2134" y="784"/>
                    </a:cubicBezTo>
                    <a:cubicBezTo>
                      <a:pt x="2133" y="787"/>
                      <a:pt x="2133" y="787"/>
                      <a:pt x="2133" y="787"/>
                    </a:cubicBezTo>
                    <a:cubicBezTo>
                      <a:pt x="2135" y="790"/>
                      <a:pt x="2135" y="790"/>
                      <a:pt x="2135" y="790"/>
                    </a:cubicBezTo>
                    <a:cubicBezTo>
                      <a:pt x="2132" y="791"/>
                      <a:pt x="2132" y="791"/>
                      <a:pt x="2132" y="791"/>
                    </a:cubicBezTo>
                    <a:cubicBezTo>
                      <a:pt x="2131" y="799"/>
                      <a:pt x="2131" y="799"/>
                      <a:pt x="2131" y="799"/>
                    </a:cubicBezTo>
                    <a:cubicBezTo>
                      <a:pt x="2127" y="804"/>
                      <a:pt x="2127" y="804"/>
                      <a:pt x="2127" y="804"/>
                    </a:cubicBezTo>
                    <a:cubicBezTo>
                      <a:pt x="2126" y="813"/>
                      <a:pt x="2126" y="813"/>
                      <a:pt x="2126" y="813"/>
                    </a:cubicBezTo>
                    <a:cubicBezTo>
                      <a:pt x="2129" y="821"/>
                      <a:pt x="2129" y="821"/>
                      <a:pt x="2129" y="821"/>
                    </a:cubicBezTo>
                    <a:cubicBezTo>
                      <a:pt x="2131" y="836"/>
                      <a:pt x="2131" y="836"/>
                      <a:pt x="2131" y="836"/>
                    </a:cubicBezTo>
                    <a:cubicBezTo>
                      <a:pt x="2136" y="846"/>
                      <a:pt x="2136" y="846"/>
                      <a:pt x="2136" y="846"/>
                    </a:cubicBezTo>
                    <a:cubicBezTo>
                      <a:pt x="2136" y="854"/>
                      <a:pt x="2136" y="854"/>
                      <a:pt x="2136" y="854"/>
                    </a:cubicBezTo>
                    <a:cubicBezTo>
                      <a:pt x="2144" y="875"/>
                      <a:pt x="2144" y="875"/>
                      <a:pt x="2144" y="875"/>
                    </a:cubicBezTo>
                    <a:cubicBezTo>
                      <a:pt x="2153" y="899"/>
                      <a:pt x="2153" y="899"/>
                      <a:pt x="2153" y="899"/>
                    </a:cubicBezTo>
                    <a:cubicBezTo>
                      <a:pt x="2163" y="918"/>
                      <a:pt x="2163" y="918"/>
                      <a:pt x="2163" y="918"/>
                    </a:cubicBezTo>
                    <a:cubicBezTo>
                      <a:pt x="2168" y="924"/>
                      <a:pt x="2168" y="924"/>
                      <a:pt x="2168" y="924"/>
                    </a:cubicBezTo>
                    <a:cubicBezTo>
                      <a:pt x="2168" y="931"/>
                      <a:pt x="2168" y="931"/>
                      <a:pt x="2168" y="931"/>
                    </a:cubicBezTo>
                    <a:cubicBezTo>
                      <a:pt x="2181" y="949"/>
                      <a:pt x="2181" y="949"/>
                      <a:pt x="2181" y="949"/>
                    </a:cubicBezTo>
                    <a:cubicBezTo>
                      <a:pt x="2195" y="979"/>
                      <a:pt x="2195" y="979"/>
                      <a:pt x="2195" y="979"/>
                    </a:cubicBezTo>
                    <a:cubicBezTo>
                      <a:pt x="2202" y="983"/>
                      <a:pt x="2202" y="983"/>
                      <a:pt x="2202" y="983"/>
                    </a:cubicBezTo>
                    <a:cubicBezTo>
                      <a:pt x="2206" y="983"/>
                      <a:pt x="2206" y="983"/>
                      <a:pt x="2206" y="983"/>
                    </a:cubicBezTo>
                    <a:cubicBezTo>
                      <a:pt x="2209" y="982"/>
                      <a:pt x="2209" y="982"/>
                      <a:pt x="2209" y="982"/>
                    </a:cubicBezTo>
                    <a:cubicBezTo>
                      <a:pt x="2208" y="985"/>
                      <a:pt x="2208" y="985"/>
                      <a:pt x="2208" y="985"/>
                    </a:cubicBezTo>
                    <a:cubicBezTo>
                      <a:pt x="2205" y="987"/>
                      <a:pt x="2205" y="987"/>
                      <a:pt x="2205" y="987"/>
                    </a:cubicBezTo>
                    <a:cubicBezTo>
                      <a:pt x="2202" y="987"/>
                      <a:pt x="2202" y="987"/>
                      <a:pt x="2202" y="987"/>
                    </a:cubicBezTo>
                    <a:cubicBezTo>
                      <a:pt x="2207" y="996"/>
                      <a:pt x="2207" y="996"/>
                      <a:pt x="2207" y="996"/>
                    </a:cubicBezTo>
                    <a:cubicBezTo>
                      <a:pt x="2214" y="1015"/>
                      <a:pt x="2214" y="1015"/>
                      <a:pt x="2214" y="1015"/>
                    </a:cubicBezTo>
                    <a:cubicBezTo>
                      <a:pt x="2215" y="1023"/>
                      <a:pt x="2215" y="1023"/>
                      <a:pt x="2215" y="1023"/>
                    </a:cubicBezTo>
                    <a:cubicBezTo>
                      <a:pt x="2219" y="1029"/>
                      <a:pt x="2219" y="1029"/>
                      <a:pt x="2219" y="1029"/>
                    </a:cubicBezTo>
                    <a:cubicBezTo>
                      <a:pt x="2226" y="1030"/>
                      <a:pt x="2226" y="1030"/>
                      <a:pt x="2226" y="1030"/>
                    </a:cubicBezTo>
                    <a:cubicBezTo>
                      <a:pt x="2227" y="1033"/>
                      <a:pt x="2227" y="1033"/>
                      <a:pt x="2227" y="1033"/>
                    </a:cubicBezTo>
                    <a:cubicBezTo>
                      <a:pt x="2227" y="1038"/>
                      <a:pt x="2227" y="1038"/>
                      <a:pt x="2227" y="1038"/>
                    </a:cubicBezTo>
                    <a:cubicBezTo>
                      <a:pt x="2228" y="1041"/>
                      <a:pt x="2228" y="1041"/>
                      <a:pt x="2228" y="1041"/>
                    </a:cubicBezTo>
                    <a:cubicBezTo>
                      <a:pt x="2227" y="1046"/>
                      <a:pt x="2227" y="1046"/>
                      <a:pt x="2227" y="1046"/>
                    </a:cubicBezTo>
                    <a:cubicBezTo>
                      <a:pt x="2231" y="1036"/>
                      <a:pt x="2231" y="1036"/>
                      <a:pt x="2231" y="1036"/>
                    </a:cubicBezTo>
                    <a:cubicBezTo>
                      <a:pt x="2233" y="1026"/>
                      <a:pt x="2233" y="1026"/>
                      <a:pt x="2233" y="1026"/>
                    </a:cubicBezTo>
                    <a:cubicBezTo>
                      <a:pt x="2234" y="1025"/>
                      <a:pt x="2234" y="1025"/>
                      <a:pt x="2234" y="1025"/>
                    </a:cubicBezTo>
                    <a:cubicBezTo>
                      <a:pt x="2234" y="1021"/>
                      <a:pt x="2234" y="1021"/>
                      <a:pt x="2234" y="1021"/>
                    </a:cubicBezTo>
                    <a:cubicBezTo>
                      <a:pt x="2239" y="1016"/>
                      <a:pt x="2239" y="1016"/>
                      <a:pt x="2239" y="1016"/>
                    </a:cubicBezTo>
                    <a:cubicBezTo>
                      <a:pt x="2240" y="1012"/>
                      <a:pt x="2240" y="1012"/>
                      <a:pt x="2240" y="1012"/>
                    </a:cubicBezTo>
                    <a:cubicBezTo>
                      <a:pt x="2239" y="1010"/>
                      <a:pt x="2239" y="1010"/>
                      <a:pt x="2239" y="1010"/>
                    </a:cubicBezTo>
                    <a:cubicBezTo>
                      <a:pt x="2240" y="1006"/>
                      <a:pt x="2240" y="1006"/>
                      <a:pt x="2240" y="1006"/>
                    </a:cubicBezTo>
                    <a:cubicBezTo>
                      <a:pt x="2241" y="997"/>
                      <a:pt x="2241" y="997"/>
                      <a:pt x="2241" y="997"/>
                    </a:cubicBezTo>
                    <a:cubicBezTo>
                      <a:pt x="2239" y="993"/>
                      <a:pt x="2239" y="993"/>
                      <a:pt x="2239" y="993"/>
                    </a:cubicBezTo>
                    <a:cubicBezTo>
                      <a:pt x="2240" y="987"/>
                      <a:pt x="2240" y="987"/>
                      <a:pt x="2240" y="987"/>
                    </a:cubicBezTo>
                    <a:cubicBezTo>
                      <a:pt x="2243" y="983"/>
                      <a:pt x="2243" y="983"/>
                      <a:pt x="2243" y="983"/>
                    </a:cubicBezTo>
                    <a:cubicBezTo>
                      <a:pt x="2240" y="979"/>
                      <a:pt x="2240" y="979"/>
                      <a:pt x="2240" y="979"/>
                    </a:cubicBezTo>
                    <a:cubicBezTo>
                      <a:pt x="2238" y="980"/>
                      <a:pt x="2238" y="980"/>
                      <a:pt x="2238" y="980"/>
                    </a:cubicBezTo>
                    <a:cubicBezTo>
                      <a:pt x="2235" y="980"/>
                      <a:pt x="2235" y="980"/>
                      <a:pt x="2235" y="980"/>
                    </a:cubicBezTo>
                    <a:cubicBezTo>
                      <a:pt x="2236" y="976"/>
                      <a:pt x="2236" y="976"/>
                      <a:pt x="2236" y="976"/>
                    </a:cubicBezTo>
                    <a:cubicBezTo>
                      <a:pt x="2234" y="970"/>
                      <a:pt x="2234" y="970"/>
                      <a:pt x="2234" y="970"/>
                    </a:cubicBezTo>
                    <a:cubicBezTo>
                      <a:pt x="2236" y="971"/>
                      <a:pt x="2236" y="971"/>
                      <a:pt x="2236" y="971"/>
                    </a:cubicBezTo>
                    <a:cubicBezTo>
                      <a:pt x="2237" y="969"/>
                      <a:pt x="2237" y="969"/>
                      <a:pt x="2237" y="969"/>
                    </a:cubicBezTo>
                    <a:cubicBezTo>
                      <a:pt x="2234" y="965"/>
                      <a:pt x="2234" y="965"/>
                      <a:pt x="2234" y="965"/>
                    </a:cubicBezTo>
                    <a:cubicBezTo>
                      <a:pt x="2235" y="962"/>
                      <a:pt x="2235" y="962"/>
                      <a:pt x="2235" y="962"/>
                    </a:cubicBezTo>
                    <a:cubicBezTo>
                      <a:pt x="2236" y="957"/>
                      <a:pt x="2236" y="957"/>
                      <a:pt x="2236" y="957"/>
                    </a:cubicBezTo>
                    <a:cubicBezTo>
                      <a:pt x="2232" y="957"/>
                      <a:pt x="2232" y="957"/>
                      <a:pt x="2232" y="957"/>
                    </a:cubicBezTo>
                    <a:cubicBezTo>
                      <a:pt x="2230" y="955"/>
                      <a:pt x="2230" y="955"/>
                      <a:pt x="2230" y="955"/>
                    </a:cubicBezTo>
                    <a:cubicBezTo>
                      <a:pt x="2231" y="951"/>
                      <a:pt x="2231" y="951"/>
                      <a:pt x="2231" y="951"/>
                    </a:cubicBezTo>
                    <a:cubicBezTo>
                      <a:pt x="2235" y="954"/>
                      <a:pt x="2235" y="954"/>
                      <a:pt x="2235" y="954"/>
                    </a:cubicBezTo>
                    <a:cubicBezTo>
                      <a:pt x="2240" y="948"/>
                      <a:pt x="2240" y="948"/>
                      <a:pt x="2240" y="948"/>
                    </a:cubicBezTo>
                    <a:cubicBezTo>
                      <a:pt x="2243" y="949"/>
                      <a:pt x="2243" y="949"/>
                      <a:pt x="2243" y="949"/>
                    </a:cubicBezTo>
                    <a:cubicBezTo>
                      <a:pt x="2246" y="945"/>
                      <a:pt x="2246" y="945"/>
                      <a:pt x="2246" y="945"/>
                    </a:cubicBezTo>
                    <a:cubicBezTo>
                      <a:pt x="2250" y="943"/>
                      <a:pt x="2250" y="943"/>
                      <a:pt x="2250" y="943"/>
                    </a:cubicBezTo>
                    <a:cubicBezTo>
                      <a:pt x="2251" y="944"/>
                      <a:pt x="2251" y="944"/>
                      <a:pt x="2251" y="944"/>
                    </a:cubicBezTo>
                    <a:cubicBezTo>
                      <a:pt x="2255" y="945"/>
                      <a:pt x="2255" y="945"/>
                      <a:pt x="2255" y="945"/>
                    </a:cubicBezTo>
                    <a:cubicBezTo>
                      <a:pt x="2252" y="940"/>
                      <a:pt x="2252" y="940"/>
                      <a:pt x="2252" y="940"/>
                    </a:cubicBezTo>
                    <a:cubicBezTo>
                      <a:pt x="2247" y="937"/>
                      <a:pt x="2247" y="937"/>
                      <a:pt x="2247" y="937"/>
                    </a:cubicBezTo>
                    <a:cubicBezTo>
                      <a:pt x="2247" y="932"/>
                      <a:pt x="2247" y="932"/>
                      <a:pt x="2247" y="932"/>
                    </a:cubicBezTo>
                    <a:cubicBezTo>
                      <a:pt x="2242" y="928"/>
                      <a:pt x="2242" y="928"/>
                      <a:pt x="2242" y="928"/>
                    </a:cubicBezTo>
                    <a:cubicBezTo>
                      <a:pt x="2239" y="916"/>
                      <a:pt x="2239" y="916"/>
                      <a:pt x="2239" y="916"/>
                    </a:cubicBezTo>
                    <a:cubicBezTo>
                      <a:pt x="2241" y="905"/>
                      <a:pt x="2241" y="905"/>
                      <a:pt x="2241" y="905"/>
                    </a:cubicBezTo>
                    <a:cubicBezTo>
                      <a:pt x="2238" y="901"/>
                      <a:pt x="2238" y="901"/>
                      <a:pt x="2238" y="901"/>
                    </a:cubicBezTo>
                    <a:cubicBezTo>
                      <a:pt x="2241" y="898"/>
                      <a:pt x="2241" y="898"/>
                      <a:pt x="2241" y="898"/>
                    </a:cubicBezTo>
                    <a:cubicBezTo>
                      <a:pt x="2241" y="893"/>
                      <a:pt x="2241" y="893"/>
                      <a:pt x="2241" y="893"/>
                    </a:cubicBezTo>
                    <a:cubicBezTo>
                      <a:pt x="2245" y="884"/>
                      <a:pt x="2245" y="884"/>
                      <a:pt x="2245" y="884"/>
                    </a:cubicBezTo>
                    <a:cubicBezTo>
                      <a:pt x="2243" y="882"/>
                      <a:pt x="2243" y="882"/>
                      <a:pt x="2243" y="882"/>
                    </a:cubicBezTo>
                    <a:cubicBezTo>
                      <a:pt x="2246" y="883"/>
                      <a:pt x="2246" y="883"/>
                      <a:pt x="2246" y="883"/>
                    </a:cubicBezTo>
                    <a:cubicBezTo>
                      <a:pt x="2252" y="878"/>
                      <a:pt x="2252" y="878"/>
                      <a:pt x="2252" y="878"/>
                    </a:cubicBezTo>
                    <a:cubicBezTo>
                      <a:pt x="2253" y="881"/>
                      <a:pt x="2253" y="881"/>
                      <a:pt x="2253" y="881"/>
                    </a:cubicBezTo>
                    <a:cubicBezTo>
                      <a:pt x="2263" y="876"/>
                      <a:pt x="2263" y="876"/>
                      <a:pt x="2263" y="876"/>
                    </a:cubicBezTo>
                    <a:cubicBezTo>
                      <a:pt x="2263" y="870"/>
                      <a:pt x="2263" y="870"/>
                      <a:pt x="2263" y="870"/>
                    </a:cubicBezTo>
                    <a:cubicBezTo>
                      <a:pt x="2265" y="867"/>
                      <a:pt x="2265" y="867"/>
                      <a:pt x="2265" y="867"/>
                    </a:cubicBezTo>
                    <a:cubicBezTo>
                      <a:pt x="2261" y="864"/>
                      <a:pt x="2261" y="864"/>
                      <a:pt x="2261" y="864"/>
                    </a:cubicBezTo>
                    <a:cubicBezTo>
                      <a:pt x="2255" y="853"/>
                      <a:pt x="2255" y="853"/>
                      <a:pt x="2255" y="853"/>
                    </a:cubicBezTo>
                    <a:cubicBezTo>
                      <a:pt x="2252" y="853"/>
                      <a:pt x="2252" y="853"/>
                      <a:pt x="2252" y="853"/>
                    </a:cubicBezTo>
                    <a:cubicBezTo>
                      <a:pt x="2243" y="837"/>
                      <a:pt x="2243" y="837"/>
                      <a:pt x="2243" y="837"/>
                    </a:cubicBezTo>
                    <a:cubicBezTo>
                      <a:pt x="2243" y="833"/>
                      <a:pt x="2243" y="833"/>
                      <a:pt x="2243" y="833"/>
                    </a:cubicBezTo>
                    <a:cubicBezTo>
                      <a:pt x="2241" y="830"/>
                      <a:pt x="2241" y="830"/>
                      <a:pt x="2241" y="830"/>
                    </a:cubicBezTo>
                    <a:cubicBezTo>
                      <a:pt x="2240" y="814"/>
                      <a:pt x="2240" y="814"/>
                      <a:pt x="2240" y="814"/>
                    </a:cubicBezTo>
                    <a:cubicBezTo>
                      <a:pt x="2241" y="812"/>
                      <a:pt x="2241" y="812"/>
                      <a:pt x="2241" y="812"/>
                    </a:cubicBezTo>
                    <a:cubicBezTo>
                      <a:pt x="2239" y="806"/>
                      <a:pt x="2239" y="806"/>
                      <a:pt x="2239" y="806"/>
                    </a:cubicBezTo>
                    <a:cubicBezTo>
                      <a:pt x="2242" y="801"/>
                      <a:pt x="2242" y="801"/>
                      <a:pt x="2242" y="801"/>
                    </a:cubicBezTo>
                    <a:cubicBezTo>
                      <a:pt x="2242" y="796"/>
                      <a:pt x="2242" y="796"/>
                      <a:pt x="2242" y="796"/>
                    </a:cubicBezTo>
                    <a:cubicBezTo>
                      <a:pt x="2238" y="797"/>
                      <a:pt x="2238" y="797"/>
                      <a:pt x="2238" y="797"/>
                    </a:cubicBezTo>
                    <a:cubicBezTo>
                      <a:pt x="2237" y="795"/>
                      <a:pt x="2237" y="795"/>
                      <a:pt x="2237" y="795"/>
                    </a:cubicBezTo>
                    <a:cubicBezTo>
                      <a:pt x="2240" y="788"/>
                      <a:pt x="2240" y="788"/>
                      <a:pt x="2240" y="788"/>
                    </a:cubicBezTo>
                    <a:cubicBezTo>
                      <a:pt x="2244" y="788"/>
                      <a:pt x="2244" y="788"/>
                      <a:pt x="2244" y="788"/>
                    </a:cubicBezTo>
                    <a:cubicBezTo>
                      <a:pt x="2244" y="784"/>
                      <a:pt x="2244" y="784"/>
                      <a:pt x="2244" y="784"/>
                    </a:cubicBezTo>
                    <a:cubicBezTo>
                      <a:pt x="2243" y="783"/>
                      <a:pt x="2243" y="783"/>
                      <a:pt x="2243" y="783"/>
                    </a:cubicBezTo>
                    <a:cubicBezTo>
                      <a:pt x="2245" y="780"/>
                      <a:pt x="2245" y="780"/>
                      <a:pt x="2245" y="780"/>
                    </a:cubicBezTo>
                    <a:cubicBezTo>
                      <a:pt x="2246" y="784"/>
                      <a:pt x="2246" y="784"/>
                      <a:pt x="2246" y="784"/>
                    </a:cubicBezTo>
                    <a:cubicBezTo>
                      <a:pt x="2245" y="790"/>
                      <a:pt x="2245" y="790"/>
                      <a:pt x="2245" y="790"/>
                    </a:cubicBezTo>
                    <a:cubicBezTo>
                      <a:pt x="2244" y="794"/>
                      <a:pt x="2244" y="794"/>
                      <a:pt x="2244" y="794"/>
                    </a:cubicBezTo>
                    <a:cubicBezTo>
                      <a:pt x="2244" y="800"/>
                      <a:pt x="2244" y="800"/>
                      <a:pt x="2244" y="800"/>
                    </a:cubicBezTo>
                    <a:cubicBezTo>
                      <a:pt x="2250" y="803"/>
                      <a:pt x="2250" y="803"/>
                      <a:pt x="2250" y="803"/>
                    </a:cubicBezTo>
                    <a:cubicBezTo>
                      <a:pt x="2254" y="807"/>
                      <a:pt x="2254" y="807"/>
                      <a:pt x="2254" y="807"/>
                    </a:cubicBezTo>
                    <a:cubicBezTo>
                      <a:pt x="2257" y="806"/>
                      <a:pt x="2257" y="806"/>
                      <a:pt x="2257" y="806"/>
                    </a:cubicBezTo>
                    <a:cubicBezTo>
                      <a:pt x="2257" y="800"/>
                      <a:pt x="2257" y="800"/>
                      <a:pt x="2257" y="800"/>
                    </a:cubicBezTo>
                    <a:cubicBezTo>
                      <a:pt x="2259" y="797"/>
                      <a:pt x="2259" y="797"/>
                      <a:pt x="2259" y="797"/>
                    </a:cubicBezTo>
                    <a:cubicBezTo>
                      <a:pt x="2256" y="790"/>
                      <a:pt x="2256" y="790"/>
                      <a:pt x="2256" y="790"/>
                    </a:cubicBezTo>
                    <a:cubicBezTo>
                      <a:pt x="2248" y="782"/>
                      <a:pt x="2248" y="782"/>
                      <a:pt x="2248" y="782"/>
                    </a:cubicBezTo>
                    <a:cubicBezTo>
                      <a:pt x="2248" y="771"/>
                      <a:pt x="2248" y="771"/>
                      <a:pt x="2248" y="771"/>
                    </a:cubicBezTo>
                    <a:cubicBezTo>
                      <a:pt x="2244" y="769"/>
                      <a:pt x="2244" y="769"/>
                      <a:pt x="2244" y="769"/>
                    </a:cubicBezTo>
                    <a:cubicBezTo>
                      <a:pt x="2243" y="768"/>
                      <a:pt x="2243" y="768"/>
                      <a:pt x="2243" y="768"/>
                    </a:cubicBezTo>
                    <a:cubicBezTo>
                      <a:pt x="2242" y="770"/>
                      <a:pt x="2242" y="770"/>
                      <a:pt x="2242" y="770"/>
                    </a:cubicBezTo>
                    <a:cubicBezTo>
                      <a:pt x="2239" y="772"/>
                      <a:pt x="2239" y="772"/>
                      <a:pt x="2239" y="772"/>
                    </a:cubicBezTo>
                    <a:cubicBezTo>
                      <a:pt x="2239" y="775"/>
                      <a:pt x="2239" y="775"/>
                      <a:pt x="2239" y="775"/>
                    </a:cubicBezTo>
                    <a:cubicBezTo>
                      <a:pt x="2237" y="776"/>
                      <a:pt x="2237" y="776"/>
                      <a:pt x="2237" y="776"/>
                    </a:cubicBezTo>
                    <a:cubicBezTo>
                      <a:pt x="2234" y="773"/>
                      <a:pt x="2234" y="773"/>
                      <a:pt x="2234" y="773"/>
                    </a:cubicBezTo>
                    <a:cubicBezTo>
                      <a:pt x="2234" y="765"/>
                      <a:pt x="2234" y="765"/>
                      <a:pt x="2234" y="765"/>
                    </a:cubicBezTo>
                    <a:cubicBezTo>
                      <a:pt x="2231" y="760"/>
                      <a:pt x="2231" y="760"/>
                      <a:pt x="2231" y="760"/>
                    </a:cubicBezTo>
                    <a:cubicBezTo>
                      <a:pt x="2228" y="752"/>
                      <a:pt x="2228" y="752"/>
                      <a:pt x="2228" y="752"/>
                    </a:cubicBezTo>
                    <a:cubicBezTo>
                      <a:pt x="2230" y="749"/>
                      <a:pt x="2230" y="749"/>
                      <a:pt x="2230" y="749"/>
                    </a:cubicBezTo>
                    <a:cubicBezTo>
                      <a:pt x="2232" y="747"/>
                      <a:pt x="2232" y="747"/>
                      <a:pt x="2232" y="747"/>
                    </a:cubicBezTo>
                    <a:cubicBezTo>
                      <a:pt x="2231" y="744"/>
                      <a:pt x="2231" y="744"/>
                      <a:pt x="2231" y="744"/>
                    </a:cubicBezTo>
                    <a:cubicBezTo>
                      <a:pt x="2233" y="740"/>
                      <a:pt x="2233" y="740"/>
                      <a:pt x="2233" y="740"/>
                    </a:cubicBezTo>
                    <a:cubicBezTo>
                      <a:pt x="2231" y="736"/>
                      <a:pt x="2231" y="736"/>
                      <a:pt x="2231" y="736"/>
                    </a:cubicBezTo>
                    <a:cubicBezTo>
                      <a:pt x="2232" y="734"/>
                      <a:pt x="2232" y="734"/>
                      <a:pt x="2232" y="734"/>
                    </a:cubicBezTo>
                    <a:cubicBezTo>
                      <a:pt x="2231" y="730"/>
                      <a:pt x="2231" y="730"/>
                      <a:pt x="2231" y="730"/>
                    </a:cubicBezTo>
                    <a:cubicBezTo>
                      <a:pt x="2229" y="728"/>
                      <a:pt x="2229" y="728"/>
                      <a:pt x="2229" y="728"/>
                    </a:cubicBezTo>
                    <a:cubicBezTo>
                      <a:pt x="2226" y="729"/>
                      <a:pt x="2226" y="729"/>
                      <a:pt x="2226" y="729"/>
                    </a:cubicBezTo>
                    <a:cubicBezTo>
                      <a:pt x="2220" y="723"/>
                      <a:pt x="2220" y="723"/>
                      <a:pt x="2220" y="723"/>
                    </a:cubicBezTo>
                    <a:cubicBezTo>
                      <a:pt x="2216" y="723"/>
                      <a:pt x="2216" y="723"/>
                      <a:pt x="2216" y="723"/>
                    </a:cubicBezTo>
                    <a:cubicBezTo>
                      <a:pt x="2213" y="726"/>
                      <a:pt x="2213" y="726"/>
                      <a:pt x="2213" y="726"/>
                    </a:cubicBezTo>
                    <a:cubicBezTo>
                      <a:pt x="2213" y="729"/>
                      <a:pt x="2213" y="729"/>
                      <a:pt x="2213" y="729"/>
                    </a:cubicBezTo>
                    <a:cubicBezTo>
                      <a:pt x="2218" y="735"/>
                      <a:pt x="2218" y="735"/>
                      <a:pt x="2218" y="735"/>
                    </a:cubicBezTo>
                    <a:cubicBezTo>
                      <a:pt x="2217" y="739"/>
                      <a:pt x="2217" y="739"/>
                      <a:pt x="2217" y="739"/>
                    </a:cubicBezTo>
                    <a:cubicBezTo>
                      <a:pt x="2216" y="740"/>
                      <a:pt x="2216" y="740"/>
                      <a:pt x="2216" y="740"/>
                    </a:cubicBezTo>
                    <a:cubicBezTo>
                      <a:pt x="2211" y="738"/>
                      <a:pt x="2211" y="738"/>
                      <a:pt x="2211" y="738"/>
                    </a:cubicBezTo>
                    <a:cubicBezTo>
                      <a:pt x="2207" y="730"/>
                      <a:pt x="2207" y="730"/>
                      <a:pt x="2207" y="730"/>
                    </a:cubicBezTo>
                    <a:cubicBezTo>
                      <a:pt x="2203" y="726"/>
                      <a:pt x="2203" y="726"/>
                      <a:pt x="2203" y="726"/>
                    </a:cubicBezTo>
                    <a:cubicBezTo>
                      <a:pt x="2200" y="724"/>
                      <a:pt x="2200" y="724"/>
                      <a:pt x="2200" y="724"/>
                    </a:cubicBezTo>
                    <a:cubicBezTo>
                      <a:pt x="2202" y="722"/>
                      <a:pt x="2202" y="722"/>
                      <a:pt x="2202" y="722"/>
                    </a:cubicBezTo>
                    <a:cubicBezTo>
                      <a:pt x="2199" y="714"/>
                      <a:pt x="2199" y="714"/>
                      <a:pt x="2199" y="714"/>
                    </a:cubicBezTo>
                    <a:cubicBezTo>
                      <a:pt x="2199" y="709"/>
                      <a:pt x="2199" y="709"/>
                      <a:pt x="2199" y="709"/>
                    </a:cubicBezTo>
                    <a:cubicBezTo>
                      <a:pt x="2199" y="706"/>
                      <a:pt x="2199" y="706"/>
                      <a:pt x="2199" y="706"/>
                    </a:cubicBezTo>
                    <a:cubicBezTo>
                      <a:pt x="2197" y="702"/>
                      <a:pt x="2197" y="702"/>
                      <a:pt x="2197" y="702"/>
                    </a:cubicBezTo>
                    <a:cubicBezTo>
                      <a:pt x="2198" y="699"/>
                      <a:pt x="2198" y="699"/>
                      <a:pt x="2198" y="699"/>
                    </a:cubicBezTo>
                    <a:cubicBezTo>
                      <a:pt x="2197" y="692"/>
                      <a:pt x="2197" y="692"/>
                      <a:pt x="2197" y="692"/>
                    </a:cubicBezTo>
                    <a:cubicBezTo>
                      <a:pt x="2199" y="689"/>
                      <a:pt x="2199" y="689"/>
                      <a:pt x="2199" y="689"/>
                    </a:cubicBezTo>
                    <a:cubicBezTo>
                      <a:pt x="2198" y="685"/>
                      <a:pt x="2198" y="685"/>
                      <a:pt x="2198" y="685"/>
                    </a:cubicBezTo>
                    <a:cubicBezTo>
                      <a:pt x="2200" y="680"/>
                      <a:pt x="2200" y="680"/>
                      <a:pt x="2200" y="680"/>
                    </a:cubicBezTo>
                    <a:cubicBezTo>
                      <a:pt x="2200" y="675"/>
                      <a:pt x="2200" y="675"/>
                      <a:pt x="2200" y="675"/>
                    </a:cubicBezTo>
                    <a:cubicBezTo>
                      <a:pt x="2198" y="677"/>
                      <a:pt x="2198" y="677"/>
                      <a:pt x="2198" y="677"/>
                    </a:cubicBezTo>
                    <a:cubicBezTo>
                      <a:pt x="2194" y="672"/>
                      <a:pt x="2194" y="672"/>
                      <a:pt x="2194" y="672"/>
                    </a:cubicBezTo>
                    <a:cubicBezTo>
                      <a:pt x="2194" y="670"/>
                      <a:pt x="2194" y="670"/>
                      <a:pt x="2194" y="670"/>
                    </a:cubicBezTo>
                    <a:cubicBezTo>
                      <a:pt x="2197" y="669"/>
                      <a:pt x="2197" y="669"/>
                      <a:pt x="2197" y="669"/>
                    </a:cubicBezTo>
                    <a:cubicBezTo>
                      <a:pt x="2200" y="672"/>
                      <a:pt x="2200" y="672"/>
                      <a:pt x="2200" y="672"/>
                    </a:cubicBezTo>
                    <a:cubicBezTo>
                      <a:pt x="2201" y="670"/>
                      <a:pt x="2201" y="670"/>
                      <a:pt x="2201" y="670"/>
                    </a:cubicBezTo>
                    <a:cubicBezTo>
                      <a:pt x="2198" y="667"/>
                      <a:pt x="2198" y="667"/>
                      <a:pt x="2198" y="667"/>
                    </a:cubicBezTo>
                    <a:cubicBezTo>
                      <a:pt x="2195" y="664"/>
                      <a:pt x="2195" y="664"/>
                      <a:pt x="2195" y="664"/>
                    </a:cubicBezTo>
                    <a:cubicBezTo>
                      <a:pt x="2196" y="661"/>
                      <a:pt x="2196" y="661"/>
                      <a:pt x="2196" y="661"/>
                    </a:cubicBezTo>
                    <a:cubicBezTo>
                      <a:pt x="2198" y="661"/>
                      <a:pt x="2198" y="661"/>
                      <a:pt x="2198" y="661"/>
                    </a:cubicBezTo>
                    <a:cubicBezTo>
                      <a:pt x="2197" y="659"/>
                      <a:pt x="2197" y="659"/>
                      <a:pt x="2197" y="659"/>
                    </a:cubicBezTo>
                    <a:cubicBezTo>
                      <a:pt x="2194" y="655"/>
                      <a:pt x="2194" y="655"/>
                      <a:pt x="2194" y="655"/>
                    </a:cubicBezTo>
                    <a:cubicBezTo>
                      <a:pt x="2190" y="654"/>
                      <a:pt x="2190" y="654"/>
                      <a:pt x="2190" y="654"/>
                    </a:cubicBezTo>
                    <a:cubicBezTo>
                      <a:pt x="2189" y="651"/>
                      <a:pt x="2189" y="651"/>
                      <a:pt x="2189" y="651"/>
                    </a:cubicBezTo>
                    <a:cubicBezTo>
                      <a:pt x="2191" y="650"/>
                      <a:pt x="2191" y="650"/>
                      <a:pt x="2191" y="650"/>
                    </a:cubicBezTo>
                    <a:cubicBezTo>
                      <a:pt x="2190" y="645"/>
                      <a:pt x="2190" y="645"/>
                      <a:pt x="2190" y="645"/>
                    </a:cubicBezTo>
                    <a:cubicBezTo>
                      <a:pt x="2187" y="640"/>
                      <a:pt x="2187" y="640"/>
                      <a:pt x="2187" y="640"/>
                    </a:cubicBezTo>
                    <a:cubicBezTo>
                      <a:pt x="2188" y="637"/>
                      <a:pt x="2188" y="637"/>
                      <a:pt x="2188" y="637"/>
                    </a:cubicBezTo>
                    <a:cubicBezTo>
                      <a:pt x="2189" y="633"/>
                      <a:pt x="2189" y="633"/>
                      <a:pt x="2189" y="633"/>
                    </a:cubicBezTo>
                    <a:cubicBezTo>
                      <a:pt x="2191" y="631"/>
                      <a:pt x="2191" y="631"/>
                      <a:pt x="2191" y="631"/>
                    </a:cubicBezTo>
                    <a:cubicBezTo>
                      <a:pt x="2188" y="627"/>
                      <a:pt x="2188" y="627"/>
                      <a:pt x="2188" y="627"/>
                    </a:cubicBezTo>
                    <a:cubicBezTo>
                      <a:pt x="2189" y="624"/>
                      <a:pt x="2189" y="624"/>
                      <a:pt x="2189" y="624"/>
                    </a:cubicBezTo>
                    <a:cubicBezTo>
                      <a:pt x="2191" y="624"/>
                      <a:pt x="2191" y="624"/>
                      <a:pt x="2191" y="624"/>
                    </a:cubicBezTo>
                    <a:cubicBezTo>
                      <a:pt x="2195" y="626"/>
                      <a:pt x="2195" y="626"/>
                      <a:pt x="2195" y="626"/>
                    </a:cubicBezTo>
                    <a:cubicBezTo>
                      <a:pt x="2197" y="626"/>
                      <a:pt x="2197" y="626"/>
                      <a:pt x="2197" y="626"/>
                    </a:cubicBezTo>
                    <a:cubicBezTo>
                      <a:pt x="2199" y="619"/>
                      <a:pt x="2199" y="619"/>
                      <a:pt x="2199" y="619"/>
                    </a:cubicBezTo>
                    <a:cubicBezTo>
                      <a:pt x="2201" y="619"/>
                      <a:pt x="2201" y="619"/>
                      <a:pt x="2201" y="619"/>
                    </a:cubicBezTo>
                    <a:cubicBezTo>
                      <a:pt x="2203" y="622"/>
                      <a:pt x="2203" y="622"/>
                      <a:pt x="2203" y="622"/>
                    </a:cubicBezTo>
                    <a:cubicBezTo>
                      <a:pt x="2205" y="622"/>
                      <a:pt x="2205" y="622"/>
                      <a:pt x="2205" y="622"/>
                    </a:cubicBezTo>
                    <a:cubicBezTo>
                      <a:pt x="2208" y="627"/>
                      <a:pt x="2208" y="627"/>
                      <a:pt x="2208" y="627"/>
                    </a:cubicBezTo>
                    <a:cubicBezTo>
                      <a:pt x="2212" y="617"/>
                      <a:pt x="2212" y="617"/>
                      <a:pt x="2212" y="617"/>
                    </a:cubicBezTo>
                    <a:cubicBezTo>
                      <a:pt x="2208" y="615"/>
                      <a:pt x="2208" y="615"/>
                      <a:pt x="2208" y="615"/>
                    </a:cubicBezTo>
                    <a:cubicBezTo>
                      <a:pt x="2208" y="611"/>
                      <a:pt x="2208" y="611"/>
                      <a:pt x="2208" y="611"/>
                    </a:cubicBezTo>
                    <a:cubicBezTo>
                      <a:pt x="2211" y="609"/>
                      <a:pt x="2211" y="609"/>
                      <a:pt x="2211" y="609"/>
                    </a:cubicBezTo>
                    <a:cubicBezTo>
                      <a:pt x="2216" y="600"/>
                      <a:pt x="2216" y="600"/>
                      <a:pt x="2216" y="600"/>
                    </a:cubicBezTo>
                    <a:cubicBezTo>
                      <a:pt x="2216" y="595"/>
                      <a:pt x="2216" y="595"/>
                      <a:pt x="2216" y="595"/>
                    </a:cubicBezTo>
                    <a:cubicBezTo>
                      <a:pt x="2219" y="599"/>
                      <a:pt x="2219" y="599"/>
                      <a:pt x="2219" y="599"/>
                    </a:cubicBezTo>
                    <a:cubicBezTo>
                      <a:pt x="2222" y="601"/>
                      <a:pt x="2222" y="601"/>
                      <a:pt x="2222" y="601"/>
                    </a:cubicBezTo>
                    <a:cubicBezTo>
                      <a:pt x="2222" y="606"/>
                      <a:pt x="2222" y="606"/>
                      <a:pt x="2222" y="606"/>
                    </a:cubicBezTo>
                    <a:cubicBezTo>
                      <a:pt x="2227" y="620"/>
                      <a:pt x="2227" y="620"/>
                      <a:pt x="2227" y="620"/>
                    </a:cubicBezTo>
                    <a:cubicBezTo>
                      <a:pt x="2229" y="623"/>
                      <a:pt x="2229" y="623"/>
                      <a:pt x="2229" y="623"/>
                    </a:cubicBezTo>
                    <a:cubicBezTo>
                      <a:pt x="2231" y="622"/>
                      <a:pt x="2231" y="622"/>
                      <a:pt x="2231" y="622"/>
                    </a:cubicBezTo>
                    <a:cubicBezTo>
                      <a:pt x="2232" y="610"/>
                      <a:pt x="2232" y="610"/>
                      <a:pt x="2232" y="610"/>
                    </a:cubicBezTo>
                    <a:cubicBezTo>
                      <a:pt x="2233" y="606"/>
                      <a:pt x="2233" y="606"/>
                      <a:pt x="2233" y="606"/>
                    </a:cubicBezTo>
                    <a:cubicBezTo>
                      <a:pt x="2233" y="601"/>
                      <a:pt x="2233" y="601"/>
                      <a:pt x="2233" y="601"/>
                    </a:cubicBezTo>
                    <a:cubicBezTo>
                      <a:pt x="2235" y="598"/>
                      <a:pt x="2235" y="598"/>
                      <a:pt x="2235" y="598"/>
                    </a:cubicBezTo>
                    <a:cubicBezTo>
                      <a:pt x="2232" y="592"/>
                      <a:pt x="2232" y="592"/>
                      <a:pt x="2232" y="592"/>
                    </a:cubicBezTo>
                    <a:cubicBezTo>
                      <a:pt x="2235" y="594"/>
                      <a:pt x="2235" y="594"/>
                      <a:pt x="2235" y="594"/>
                    </a:cubicBezTo>
                    <a:cubicBezTo>
                      <a:pt x="2238" y="591"/>
                      <a:pt x="2238" y="591"/>
                      <a:pt x="2238" y="591"/>
                    </a:cubicBezTo>
                    <a:cubicBezTo>
                      <a:pt x="2240" y="583"/>
                      <a:pt x="2240" y="583"/>
                      <a:pt x="2240" y="583"/>
                    </a:cubicBezTo>
                    <a:cubicBezTo>
                      <a:pt x="2243" y="583"/>
                      <a:pt x="2243" y="583"/>
                      <a:pt x="2243" y="583"/>
                    </a:cubicBezTo>
                    <a:cubicBezTo>
                      <a:pt x="2247" y="577"/>
                      <a:pt x="2247" y="577"/>
                      <a:pt x="2247" y="577"/>
                    </a:cubicBezTo>
                    <a:cubicBezTo>
                      <a:pt x="2251" y="576"/>
                      <a:pt x="2251" y="576"/>
                      <a:pt x="2251" y="576"/>
                    </a:cubicBezTo>
                    <a:cubicBezTo>
                      <a:pt x="2253" y="577"/>
                      <a:pt x="2253" y="577"/>
                      <a:pt x="2253" y="577"/>
                    </a:cubicBezTo>
                    <a:cubicBezTo>
                      <a:pt x="2259" y="573"/>
                      <a:pt x="2259" y="573"/>
                      <a:pt x="2259" y="573"/>
                    </a:cubicBezTo>
                    <a:cubicBezTo>
                      <a:pt x="2264" y="574"/>
                      <a:pt x="2264" y="574"/>
                      <a:pt x="2264" y="574"/>
                    </a:cubicBezTo>
                    <a:cubicBezTo>
                      <a:pt x="2274" y="581"/>
                      <a:pt x="2274" y="581"/>
                      <a:pt x="2274" y="581"/>
                    </a:cubicBezTo>
                    <a:cubicBezTo>
                      <a:pt x="2274" y="585"/>
                      <a:pt x="2274" y="585"/>
                      <a:pt x="2274" y="585"/>
                    </a:cubicBezTo>
                    <a:cubicBezTo>
                      <a:pt x="2277" y="585"/>
                      <a:pt x="2277" y="585"/>
                      <a:pt x="2277" y="585"/>
                    </a:cubicBezTo>
                    <a:cubicBezTo>
                      <a:pt x="2280" y="584"/>
                      <a:pt x="2280" y="584"/>
                      <a:pt x="2280" y="584"/>
                    </a:cubicBezTo>
                    <a:cubicBezTo>
                      <a:pt x="2282" y="585"/>
                      <a:pt x="2282" y="585"/>
                      <a:pt x="2282" y="585"/>
                    </a:cubicBezTo>
                    <a:cubicBezTo>
                      <a:pt x="2280" y="587"/>
                      <a:pt x="2280" y="587"/>
                      <a:pt x="2280" y="587"/>
                    </a:cubicBezTo>
                    <a:cubicBezTo>
                      <a:pt x="2286" y="594"/>
                      <a:pt x="2286" y="594"/>
                      <a:pt x="2286" y="594"/>
                    </a:cubicBezTo>
                    <a:cubicBezTo>
                      <a:pt x="2288" y="592"/>
                      <a:pt x="2288" y="592"/>
                      <a:pt x="2288" y="592"/>
                    </a:cubicBezTo>
                    <a:cubicBezTo>
                      <a:pt x="2291" y="596"/>
                      <a:pt x="2291" y="596"/>
                      <a:pt x="2291" y="596"/>
                    </a:cubicBezTo>
                    <a:cubicBezTo>
                      <a:pt x="2295" y="595"/>
                      <a:pt x="2295" y="595"/>
                      <a:pt x="2295" y="595"/>
                    </a:cubicBezTo>
                    <a:cubicBezTo>
                      <a:pt x="2298" y="596"/>
                      <a:pt x="2298" y="596"/>
                      <a:pt x="2298" y="596"/>
                    </a:cubicBezTo>
                    <a:cubicBezTo>
                      <a:pt x="2298" y="592"/>
                      <a:pt x="2298" y="592"/>
                      <a:pt x="2298" y="592"/>
                    </a:cubicBezTo>
                    <a:cubicBezTo>
                      <a:pt x="2292" y="584"/>
                      <a:pt x="2292" y="584"/>
                      <a:pt x="2292" y="584"/>
                    </a:cubicBezTo>
                    <a:cubicBezTo>
                      <a:pt x="2294" y="581"/>
                      <a:pt x="2294" y="581"/>
                      <a:pt x="2294" y="581"/>
                    </a:cubicBezTo>
                    <a:cubicBezTo>
                      <a:pt x="2293" y="579"/>
                      <a:pt x="2293" y="579"/>
                      <a:pt x="2293" y="579"/>
                    </a:cubicBezTo>
                    <a:cubicBezTo>
                      <a:pt x="2290" y="578"/>
                      <a:pt x="2290" y="578"/>
                      <a:pt x="2290" y="578"/>
                    </a:cubicBezTo>
                    <a:cubicBezTo>
                      <a:pt x="2291" y="574"/>
                      <a:pt x="2291" y="574"/>
                      <a:pt x="2291" y="574"/>
                    </a:cubicBezTo>
                    <a:cubicBezTo>
                      <a:pt x="2293" y="570"/>
                      <a:pt x="2293" y="570"/>
                      <a:pt x="2293" y="570"/>
                    </a:cubicBezTo>
                    <a:cubicBezTo>
                      <a:pt x="2294" y="560"/>
                      <a:pt x="2294" y="560"/>
                      <a:pt x="2294" y="560"/>
                    </a:cubicBezTo>
                    <a:cubicBezTo>
                      <a:pt x="2297" y="552"/>
                      <a:pt x="2297" y="552"/>
                      <a:pt x="2297" y="552"/>
                    </a:cubicBezTo>
                    <a:cubicBezTo>
                      <a:pt x="2296" y="548"/>
                      <a:pt x="2296" y="548"/>
                      <a:pt x="2296" y="548"/>
                    </a:cubicBezTo>
                    <a:cubicBezTo>
                      <a:pt x="2300" y="542"/>
                      <a:pt x="2300" y="542"/>
                      <a:pt x="2300" y="542"/>
                    </a:cubicBezTo>
                    <a:cubicBezTo>
                      <a:pt x="2298" y="539"/>
                      <a:pt x="2298" y="539"/>
                      <a:pt x="2298" y="539"/>
                    </a:cubicBezTo>
                    <a:cubicBezTo>
                      <a:pt x="2300" y="537"/>
                      <a:pt x="2300" y="537"/>
                      <a:pt x="2300" y="537"/>
                    </a:cubicBezTo>
                    <a:cubicBezTo>
                      <a:pt x="2298" y="530"/>
                      <a:pt x="2298" y="530"/>
                      <a:pt x="2298" y="530"/>
                    </a:cubicBezTo>
                    <a:cubicBezTo>
                      <a:pt x="2295" y="528"/>
                      <a:pt x="2295" y="528"/>
                      <a:pt x="2295" y="528"/>
                    </a:cubicBezTo>
                    <a:cubicBezTo>
                      <a:pt x="2295" y="526"/>
                      <a:pt x="2295" y="526"/>
                      <a:pt x="2295" y="526"/>
                    </a:cubicBezTo>
                    <a:cubicBezTo>
                      <a:pt x="2300" y="525"/>
                      <a:pt x="2300" y="525"/>
                      <a:pt x="2300" y="525"/>
                    </a:cubicBezTo>
                    <a:cubicBezTo>
                      <a:pt x="2302" y="520"/>
                      <a:pt x="2302" y="520"/>
                      <a:pt x="2302" y="520"/>
                    </a:cubicBezTo>
                    <a:cubicBezTo>
                      <a:pt x="2297" y="517"/>
                      <a:pt x="2297" y="517"/>
                      <a:pt x="2297" y="517"/>
                    </a:cubicBezTo>
                    <a:cubicBezTo>
                      <a:pt x="2295" y="514"/>
                      <a:pt x="2295" y="514"/>
                      <a:pt x="2295" y="514"/>
                    </a:cubicBezTo>
                    <a:cubicBezTo>
                      <a:pt x="2297" y="513"/>
                      <a:pt x="2297" y="513"/>
                      <a:pt x="2297" y="513"/>
                    </a:cubicBezTo>
                    <a:cubicBezTo>
                      <a:pt x="2299" y="515"/>
                      <a:pt x="2299" y="515"/>
                      <a:pt x="2299" y="515"/>
                    </a:cubicBezTo>
                    <a:cubicBezTo>
                      <a:pt x="2302" y="515"/>
                      <a:pt x="2302" y="515"/>
                      <a:pt x="2302" y="515"/>
                    </a:cubicBezTo>
                    <a:cubicBezTo>
                      <a:pt x="2303" y="511"/>
                      <a:pt x="2303" y="511"/>
                      <a:pt x="2303" y="511"/>
                    </a:cubicBezTo>
                    <a:cubicBezTo>
                      <a:pt x="2301" y="508"/>
                      <a:pt x="2301" y="508"/>
                      <a:pt x="2301" y="508"/>
                    </a:cubicBezTo>
                    <a:cubicBezTo>
                      <a:pt x="2304" y="504"/>
                      <a:pt x="2304" y="504"/>
                      <a:pt x="2304" y="504"/>
                    </a:cubicBezTo>
                    <a:cubicBezTo>
                      <a:pt x="2304" y="501"/>
                      <a:pt x="2304" y="501"/>
                      <a:pt x="2304" y="501"/>
                    </a:cubicBezTo>
                    <a:cubicBezTo>
                      <a:pt x="2302" y="498"/>
                      <a:pt x="2302" y="498"/>
                      <a:pt x="2302" y="498"/>
                    </a:cubicBezTo>
                    <a:cubicBezTo>
                      <a:pt x="2305" y="496"/>
                      <a:pt x="2305" y="496"/>
                      <a:pt x="2305" y="496"/>
                    </a:cubicBezTo>
                    <a:cubicBezTo>
                      <a:pt x="2307" y="497"/>
                      <a:pt x="2307" y="497"/>
                      <a:pt x="2307" y="497"/>
                    </a:cubicBezTo>
                    <a:cubicBezTo>
                      <a:pt x="2308" y="494"/>
                      <a:pt x="2308" y="494"/>
                      <a:pt x="2308" y="494"/>
                    </a:cubicBezTo>
                    <a:cubicBezTo>
                      <a:pt x="2309" y="491"/>
                      <a:pt x="2309" y="491"/>
                      <a:pt x="2309" y="491"/>
                    </a:cubicBezTo>
                    <a:cubicBezTo>
                      <a:pt x="2307" y="489"/>
                      <a:pt x="2307" y="489"/>
                      <a:pt x="2307" y="489"/>
                    </a:cubicBezTo>
                    <a:cubicBezTo>
                      <a:pt x="2310" y="488"/>
                      <a:pt x="2310" y="488"/>
                      <a:pt x="2310" y="488"/>
                    </a:cubicBezTo>
                    <a:cubicBezTo>
                      <a:pt x="2314" y="483"/>
                      <a:pt x="2314" y="483"/>
                      <a:pt x="2314" y="483"/>
                    </a:cubicBezTo>
                    <a:cubicBezTo>
                      <a:pt x="2313" y="480"/>
                      <a:pt x="2313" y="480"/>
                      <a:pt x="2313" y="480"/>
                    </a:cubicBezTo>
                    <a:cubicBezTo>
                      <a:pt x="2314" y="475"/>
                      <a:pt x="2314" y="475"/>
                      <a:pt x="2314" y="475"/>
                    </a:cubicBezTo>
                    <a:cubicBezTo>
                      <a:pt x="2316" y="478"/>
                      <a:pt x="2316" y="478"/>
                      <a:pt x="2316" y="478"/>
                    </a:cubicBezTo>
                    <a:cubicBezTo>
                      <a:pt x="2319" y="474"/>
                      <a:pt x="2319" y="474"/>
                      <a:pt x="2319" y="474"/>
                    </a:cubicBezTo>
                    <a:cubicBezTo>
                      <a:pt x="2317" y="468"/>
                      <a:pt x="2317" y="468"/>
                      <a:pt x="2317" y="468"/>
                    </a:cubicBezTo>
                    <a:cubicBezTo>
                      <a:pt x="2317" y="461"/>
                      <a:pt x="2317" y="461"/>
                      <a:pt x="2317" y="461"/>
                    </a:cubicBezTo>
                    <a:cubicBezTo>
                      <a:pt x="2320" y="461"/>
                      <a:pt x="2320" y="461"/>
                      <a:pt x="2320" y="461"/>
                    </a:cubicBezTo>
                    <a:cubicBezTo>
                      <a:pt x="2321" y="463"/>
                      <a:pt x="2321" y="463"/>
                      <a:pt x="2321" y="463"/>
                    </a:cubicBezTo>
                    <a:cubicBezTo>
                      <a:pt x="2323" y="460"/>
                      <a:pt x="2323" y="460"/>
                      <a:pt x="2323" y="460"/>
                    </a:cubicBezTo>
                    <a:cubicBezTo>
                      <a:pt x="2328" y="452"/>
                      <a:pt x="2328" y="452"/>
                      <a:pt x="2328" y="452"/>
                    </a:cubicBezTo>
                    <a:cubicBezTo>
                      <a:pt x="2326" y="451"/>
                      <a:pt x="2326" y="451"/>
                      <a:pt x="2326" y="451"/>
                    </a:cubicBezTo>
                    <a:cubicBezTo>
                      <a:pt x="2326" y="447"/>
                      <a:pt x="2326" y="447"/>
                      <a:pt x="2326" y="447"/>
                    </a:cubicBezTo>
                    <a:cubicBezTo>
                      <a:pt x="2329" y="447"/>
                      <a:pt x="2329" y="447"/>
                      <a:pt x="2329" y="447"/>
                    </a:cubicBezTo>
                    <a:cubicBezTo>
                      <a:pt x="2335" y="440"/>
                      <a:pt x="2335" y="440"/>
                      <a:pt x="2335" y="440"/>
                    </a:cubicBezTo>
                    <a:cubicBezTo>
                      <a:pt x="2333" y="438"/>
                      <a:pt x="2333" y="438"/>
                      <a:pt x="2333" y="438"/>
                    </a:cubicBezTo>
                    <a:cubicBezTo>
                      <a:pt x="2334" y="436"/>
                      <a:pt x="2334" y="436"/>
                      <a:pt x="2334" y="436"/>
                    </a:cubicBezTo>
                    <a:cubicBezTo>
                      <a:pt x="2339" y="436"/>
                      <a:pt x="2339" y="436"/>
                      <a:pt x="2339" y="436"/>
                    </a:cubicBezTo>
                    <a:cubicBezTo>
                      <a:pt x="2345" y="432"/>
                      <a:pt x="2345" y="432"/>
                      <a:pt x="2345" y="432"/>
                    </a:cubicBezTo>
                    <a:cubicBezTo>
                      <a:pt x="2343" y="428"/>
                      <a:pt x="2343" y="428"/>
                      <a:pt x="2343" y="428"/>
                    </a:cubicBezTo>
                    <a:cubicBezTo>
                      <a:pt x="2344" y="427"/>
                      <a:pt x="2344" y="427"/>
                      <a:pt x="2344" y="427"/>
                    </a:cubicBezTo>
                    <a:cubicBezTo>
                      <a:pt x="2346" y="428"/>
                      <a:pt x="2346" y="428"/>
                      <a:pt x="2346" y="428"/>
                    </a:cubicBezTo>
                    <a:cubicBezTo>
                      <a:pt x="2347" y="432"/>
                      <a:pt x="2347" y="432"/>
                      <a:pt x="2347" y="432"/>
                    </a:cubicBezTo>
                    <a:cubicBezTo>
                      <a:pt x="2350" y="433"/>
                      <a:pt x="2350" y="433"/>
                      <a:pt x="2350" y="433"/>
                    </a:cubicBezTo>
                    <a:cubicBezTo>
                      <a:pt x="2353" y="431"/>
                      <a:pt x="2353" y="431"/>
                      <a:pt x="2353" y="431"/>
                    </a:cubicBezTo>
                    <a:cubicBezTo>
                      <a:pt x="2357" y="434"/>
                      <a:pt x="2357" y="434"/>
                      <a:pt x="2357" y="434"/>
                    </a:cubicBezTo>
                    <a:cubicBezTo>
                      <a:pt x="2370" y="434"/>
                      <a:pt x="2370" y="434"/>
                      <a:pt x="2370" y="434"/>
                    </a:cubicBezTo>
                    <a:cubicBezTo>
                      <a:pt x="2372" y="437"/>
                      <a:pt x="2372" y="437"/>
                      <a:pt x="2372" y="437"/>
                    </a:cubicBezTo>
                    <a:cubicBezTo>
                      <a:pt x="2374" y="436"/>
                      <a:pt x="2374" y="436"/>
                      <a:pt x="2374" y="436"/>
                    </a:cubicBezTo>
                    <a:cubicBezTo>
                      <a:pt x="2372" y="430"/>
                      <a:pt x="2372" y="430"/>
                      <a:pt x="2372" y="430"/>
                    </a:cubicBezTo>
                    <a:cubicBezTo>
                      <a:pt x="2368" y="428"/>
                      <a:pt x="2368" y="428"/>
                      <a:pt x="2368" y="428"/>
                    </a:cubicBezTo>
                    <a:cubicBezTo>
                      <a:pt x="2368" y="425"/>
                      <a:pt x="2368" y="425"/>
                      <a:pt x="2368" y="425"/>
                    </a:cubicBezTo>
                    <a:cubicBezTo>
                      <a:pt x="2371" y="425"/>
                      <a:pt x="2371" y="425"/>
                      <a:pt x="2371" y="425"/>
                    </a:cubicBezTo>
                    <a:cubicBezTo>
                      <a:pt x="2371" y="411"/>
                      <a:pt x="2371" y="411"/>
                      <a:pt x="2371" y="411"/>
                    </a:cubicBezTo>
                    <a:cubicBezTo>
                      <a:pt x="2366" y="402"/>
                      <a:pt x="2366" y="402"/>
                      <a:pt x="2366" y="402"/>
                    </a:cubicBezTo>
                    <a:cubicBezTo>
                      <a:pt x="2362" y="401"/>
                      <a:pt x="2362" y="401"/>
                      <a:pt x="2362" y="401"/>
                    </a:cubicBezTo>
                    <a:cubicBezTo>
                      <a:pt x="2357" y="393"/>
                      <a:pt x="2357" y="393"/>
                      <a:pt x="2357" y="393"/>
                    </a:cubicBezTo>
                    <a:cubicBezTo>
                      <a:pt x="2360" y="390"/>
                      <a:pt x="2360" y="390"/>
                      <a:pt x="2360" y="390"/>
                    </a:cubicBezTo>
                    <a:cubicBezTo>
                      <a:pt x="2355" y="385"/>
                      <a:pt x="2355" y="385"/>
                      <a:pt x="2355" y="385"/>
                    </a:cubicBezTo>
                    <a:cubicBezTo>
                      <a:pt x="2347" y="383"/>
                      <a:pt x="2347" y="383"/>
                      <a:pt x="2347" y="383"/>
                    </a:cubicBezTo>
                    <a:cubicBezTo>
                      <a:pt x="2338" y="376"/>
                      <a:pt x="2338" y="376"/>
                      <a:pt x="2338" y="376"/>
                    </a:cubicBezTo>
                    <a:cubicBezTo>
                      <a:pt x="2335" y="370"/>
                      <a:pt x="2335" y="370"/>
                      <a:pt x="2335" y="370"/>
                    </a:cubicBezTo>
                    <a:cubicBezTo>
                      <a:pt x="2334" y="374"/>
                      <a:pt x="2334" y="374"/>
                      <a:pt x="2334" y="374"/>
                    </a:cubicBezTo>
                    <a:cubicBezTo>
                      <a:pt x="2332" y="373"/>
                      <a:pt x="2332" y="373"/>
                      <a:pt x="2332" y="373"/>
                    </a:cubicBezTo>
                    <a:cubicBezTo>
                      <a:pt x="2330" y="374"/>
                      <a:pt x="2330" y="374"/>
                      <a:pt x="2330" y="374"/>
                    </a:cubicBezTo>
                    <a:cubicBezTo>
                      <a:pt x="2330" y="379"/>
                      <a:pt x="2330" y="379"/>
                      <a:pt x="2330" y="379"/>
                    </a:cubicBezTo>
                    <a:cubicBezTo>
                      <a:pt x="2326" y="380"/>
                      <a:pt x="2326" y="380"/>
                      <a:pt x="2326" y="380"/>
                    </a:cubicBezTo>
                    <a:cubicBezTo>
                      <a:pt x="2325" y="377"/>
                      <a:pt x="2325" y="377"/>
                      <a:pt x="2325" y="377"/>
                    </a:cubicBezTo>
                    <a:cubicBezTo>
                      <a:pt x="2325" y="373"/>
                      <a:pt x="2325" y="373"/>
                      <a:pt x="2325" y="373"/>
                    </a:cubicBezTo>
                    <a:cubicBezTo>
                      <a:pt x="2329" y="370"/>
                      <a:pt x="2329" y="370"/>
                      <a:pt x="2329" y="370"/>
                    </a:cubicBezTo>
                    <a:cubicBezTo>
                      <a:pt x="2326" y="365"/>
                      <a:pt x="2326" y="365"/>
                      <a:pt x="2326" y="365"/>
                    </a:cubicBezTo>
                    <a:cubicBezTo>
                      <a:pt x="2327" y="364"/>
                      <a:pt x="2327" y="364"/>
                      <a:pt x="2327" y="364"/>
                    </a:cubicBezTo>
                    <a:cubicBezTo>
                      <a:pt x="2329" y="364"/>
                      <a:pt x="2329" y="364"/>
                      <a:pt x="2329" y="364"/>
                    </a:cubicBezTo>
                    <a:cubicBezTo>
                      <a:pt x="2332" y="367"/>
                      <a:pt x="2332" y="367"/>
                      <a:pt x="2332" y="367"/>
                    </a:cubicBezTo>
                    <a:cubicBezTo>
                      <a:pt x="2325" y="353"/>
                      <a:pt x="2325" y="353"/>
                      <a:pt x="2325" y="353"/>
                    </a:cubicBezTo>
                    <a:cubicBezTo>
                      <a:pt x="2319" y="348"/>
                      <a:pt x="2319" y="348"/>
                      <a:pt x="2319" y="348"/>
                    </a:cubicBezTo>
                    <a:cubicBezTo>
                      <a:pt x="2319" y="354"/>
                      <a:pt x="2319" y="354"/>
                      <a:pt x="2319" y="354"/>
                    </a:cubicBezTo>
                    <a:cubicBezTo>
                      <a:pt x="2319" y="356"/>
                      <a:pt x="2319" y="356"/>
                      <a:pt x="2319" y="356"/>
                    </a:cubicBezTo>
                    <a:cubicBezTo>
                      <a:pt x="2317" y="357"/>
                      <a:pt x="2317" y="357"/>
                      <a:pt x="2317" y="357"/>
                    </a:cubicBezTo>
                    <a:cubicBezTo>
                      <a:pt x="2310" y="349"/>
                      <a:pt x="2310" y="349"/>
                      <a:pt x="2310" y="349"/>
                    </a:cubicBezTo>
                    <a:cubicBezTo>
                      <a:pt x="2311" y="345"/>
                      <a:pt x="2311" y="345"/>
                      <a:pt x="2311" y="345"/>
                    </a:cubicBezTo>
                    <a:cubicBezTo>
                      <a:pt x="2314" y="345"/>
                      <a:pt x="2314" y="345"/>
                      <a:pt x="2314" y="345"/>
                    </a:cubicBezTo>
                    <a:cubicBezTo>
                      <a:pt x="2313" y="342"/>
                      <a:pt x="2313" y="342"/>
                      <a:pt x="2313" y="342"/>
                    </a:cubicBezTo>
                    <a:cubicBezTo>
                      <a:pt x="2303" y="332"/>
                      <a:pt x="2303" y="332"/>
                      <a:pt x="2303" y="332"/>
                    </a:cubicBezTo>
                    <a:cubicBezTo>
                      <a:pt x="2301" y="332"/>
                      <a:pt x="2301" y="332"/>
                      <a:pt x="2301" y="332"/>
                    </a:cubicBezTo>
                    <a:cubicBezTo>
                      <a:pt x="2302" y="335"/>
                      <a:pt x="2302" y="335"/>
                      <a:pt x="2302" y="335"/>
                    </a:cubicBezTo>
                    <a:cubicBezTo>
                      <a:pt x="2301" y="339"/>
                      <a:pt x="2301" y="339"/>
                      <a:pt x="2301" y="339"/>
                    </a:cubicBezTo>
                    <a:cubicBezTo>
                      <a:pt x="2296" y="340"/>
                      <a:pt x="2296" y="340"/>
                      <a:pt x="2296" y="340"/>
                    </a:cubicBezTo>
                    <a:cubicBezTo>
                      <a:pt x="2291" y="334"/>
                      <a:pt x="2291" y="334"/>
                      <a:pt x="2291" y="334"/>
                    </a:cubicBezTo>
                    <a:cubicBezTo>
                      <a:pt x="2287" y="333"/>
                      <a:pt x="2287" y="333"/>
                      <a:pt x="2287" y="333"/>
                    </a:cubicBezTo>
                    <a:cubicBezTo>
                      <a:pt x="2282" y="325"/>
                      <a:pt x="2282" y="325"/>
                      <a:pt x="2282" y="325"/>
                    </a:cubicBezTo>
                    <a:cubicBezTo>
                      <a:pt x="2282" y="322"/>
                      <a:pt x="2282" y="322"/>
                      <a:pt x="2282" y="322"/>
                    </a:cubicBezTo>
                    <a:cubicBezTo>
                      <a:pt x="2280" y="319"/>
                      <a:pt x="2280" y="319"/>
                      <a:pt x="2280" y="319"/>
                    </a:cubicBezTo>
                    <a:cubicBezTo>
                      <a:pt x="2277" y="320"/>
                      <a:pt x="2277" y="320"/>
                      <a:pt x="2277" y="320"/>
                    </a:cubicBezTo>
                    <a:cubicBezTo>
                      <a:pt x="2271" y="327"/>
                      <a:pt x="2271" y="327"/>
                      <a:pt x="2271" y="327"/>
                    </a:cubicBezTo>
                    <a:cubicBezTo>
                      <a:pt x="2271" y="329"/>
                      <a:pt x="2271" y="329"/>
                      <a:pt x="2271" y="329"/>
                    </a:cubicBezTo>
                    <a:cubicBezTo>
                      <a:pt x="2268" y="328"/>
                      <a:pt x="2268" y="328"/>
                      <a:pt x="2268" y="328"/>
                    </a:cubicBezTo>
                    <a:cubicBezTo>
                      <a:pt x="2266" y="330"/>
                      <a:pt x="2266" y="330"/>
                      <a:pt x="2266" y="330"/>
                    </a:cubicBezTo>
                    <a:cubicBezTo>
                      <a:pt x="2265" y="339"/>
                      <a:pt x="2265" y="339"/>
                      <a:pt x="2265" y="339"/>
                    </a:cubicBezTo>
                    <a:cubicBezTo>
                      <a:pt x="2267" y="341"/>
                      <a:pt x="2267" y="341"/>
                      <a:pt x="2267" y="341"/>
                    </a:cubicBezTo>
                    <a:cubicBezTo>
                      <a:pt x="2264" y="339"/>
                      <a:pt x="2264" y="339"/>
                      <a:pt x="2264" y="339"/>
                    </a:cubicBezTo>
                    <a:cubicBezTo>
                      <a:pt x="2262" y="332"/>
                      <a:pt x="2262" y="332"/>
                      <a:pt x="2262" y="332"/>
                    </a:cubicBezTo>
                    <a:cubicBezTo>
                      <a:pt x="2263" y="325"/>
                      <a:pt x="2263" y="325"/>
                      <a:pt x="2263" y="325"/>
                    </a:cubicBezTo>
                    <a:cubicBezTo>
                      <a:pt x="2257" y="322"/>
                      <a:pt x="2257" y="322"/>
                      <a:pt x="2257" y="322"/>
                    </a:cubicBezTo>
                    <a:cubicBezTo>
                      <a:pt x="2256" y="316"/>
                      <a:pt x="2256" y="316"/>
                      <a:pt x="2256" y="316"/>
                    </a:cubicBezTo>
                    <a:cubicBezTo>
                      <a:pt x="2254" y="316"/>
                      <a:pt x="2254" y="316"/>
                      <a:pt x="2254" y="316"/>
                    </a:cubicBezTo>
                    <a:cubicBezTo>
                      <a:pt x="2257" y="315"/>
                      <a:pt x="2257" y="315"/>
                      <a:pt x="2257" y="315"/>
                    </a:cubicBezTo>
                    <a:cubicBezTo>
                      <a:pt x="2261" y="320"/>
                      <a:pt x="2261" y="320"/>
                      <a:pt x="2261" y="320"/>
                    </a:cubicBezTo>
                    <a:cubicBezTo>
                      <a:pt x="2261" y="316"/>
                      <a:pt x="2261" y="316"/>
                      <a:pt x="2261" y="316"/>
                    </a:cubicBezTo>
                    <a:cubicBezTo>
                      <a:pt x="2265" y="315"/>
                      <a:pt x="2265" y="315"/>
                      <a:pt x="2265" y="315"/>
                    </a:cubicBezTo>
                    <a:cubicBezTo>
                      <a:pt x="2268" y="318"/>
                      <a:pt x="2268" y="318"/>
                      <a:pt x="2268" y="318"/>
                    </a:cubicBezTo>
                    <a:cubicBezTo>
                      <a:pt x="2273" y="314"/>
                      <a:pt x="2273" y="314"/>
                      <a:pt x="2273" y="314"/>
                    </a:cubicBezTo>
                    <a:cubicBezTo>
                      <a:pt x="2271" y="310"/>
                      <a:pt x="2271" y="310"/>
                      <a:pt x="2271" y="310"/>
                    </a:cubicBezTo>
                    <a:cubicBezTo>
                      <a:pt x="2262" y="305"/>
                      <a:pt x="2262" y="305"/>
                      <a:pt x="2262" y="305"/>
                    </a:cubicBezTo>
                    <a:cubicBezTo>
                      <a:pt x="2259" y="310"/>
                      <a:pt x="2259" y="310"/>
                      <a:pt x="2259" y="310"/>
                    </a:cubicBezTo>
                    <a:cubicBezTo>
                      <a:pt x="2254" y="309"/>
                      <a:pt x="2254" y="309"/>
                      <a:pt x="2254" y="309"/>
                    </a:cubicBezTo>
                    <a:cubicBezTo>
                      <a:pt x="2250" y="307"/>
                      <a:pt x="2250" y="307"/>
                      <a:pt x="2250" y="307"/>
                    </a:cubicBezTo>
                    <a:cubicBezTo>
                      <a:pt x="2254" y="307"/>
                      <a:pt x="2254" y="307"/>
                      <a:pt x="2254" y="307"/>
                    </a:cubicBezTo>
                    <a:cubicBezTo>
                      <a:pt x="2257" y="302"/>
                      <a:pt x="2257" y="302"/>
                      <a:pt x="2257" y="302"/>
                    </a:cubicBezTo>
                    <a:cubicBezTo>
                      <a:pt x="2261" y="301"/>
                      <a:pt x="2261" y="301"/>
                      <a:pt x="2261" y="301"/>
                    </a:cubicBezTo>
                    <a:cubicBezTo>
                      <a:pt x="2264" y="303"/>
                      <a:pt x="2264" y="303"/>
                      <a:pt x="2264" y="303"/>
                    </a:cubicBezTo>
                    <a:cubicBezTo>
                      <a:pt x="2268" y="304"/>
                      <a:pt x="2268" y="304"/>
                      <a:pt x="2268" y="304"/>
                    </a:cubicBezTo>
                    <a:cubicBezTo>
                      <a:pt x="2272" y="308"/>
                      <a:pt x="2272" y="308"/>
                      <a:pt x="2272" y="308"/>
                    </a:cubicBezTo>
                    <a:cubicBezTo>
                      <a:pt x="2278" y="314"/>
                      <a:pt x="2278" y="314"/>
                      <a:pt x="2278" y="314"/>
                    </a:cubicBezTo>
                    <a:cubicBezTo>
                      <a:pt x="2282" y="315"/>
                      <a:pt x="2282" y="315"/>
                      <a:pt x="2282" y="315"/>
                    </a:cubicBezTo>
                    <a:cubicBezTo>
                      <a:pt x="2284" y="319"/>
                      <a:pt x="2284" y="319"/>
                      <a:pt x="2284" y="319"/>
                    </a:cubicBezTo>
                    <a:cubicBezTo>
                      <a:pt x="2286" y="320"/>
                      <a:pt x="2286" y="320"/>
                      <a:pt x="2286" y="320"/>
                    </a:cubicBezTo>
                    <a:cubicBezTo>
                      <a:pt x="2290" y="316"/>
                      <a:pt x="2290" y="316"/>
                      <a:pt x="2290" y="316"/>
                    </a:cubicBezTo>
                    <a:cubicBezTo>
                      <a:pt x="2292" y="319"/>
                      <a:pt x="2292" y="319"/>
                      <a:pt x="2292" y="319"/>
                    </a:cubicBezTo>
                    <a:cubicBezTo>
                      <a:pt x="2301" y="312"/>
                      <a:pt x="2301" y="312"/>
                      <a:pt x="2301" y="312"/>
                    </a:cubicBezTo>
                    <a:cubicBezTo>
                      <a:pt x="2302" y="313"/>
                      <a:pt x="2302" y="313"/>
                      <a:pt x="2302" y="313"/>
                    </a:cubicBezTo>
                    <a:cubicBezTo>
                      <a:pt x="2301" y="318"/>
                      <a:pt x="2301" y="318"/>
                      <a:pt x="2301" y="318"/>
                    </a:cubicBezTo>
                    <a:cubicBezTo>
                      <a:pt x="2304" y="315"/>
                      <a:pt x="2304" y="315"/>
                      <a:pt x="2304" y="315"/>
                    </a:cubicBezTo>
                    <a:cubicBezTo>
                      <a:pt x="2304" y="309"/>
                      <a:pt x="2304" y="309"/>
                      <a:pt x="2304" y="309"/>
                    </a:cubicBezTo>
                    <a:cubicBezTo>
                      <a:pt x="2308" y="301"/>
                      <a:pt x="2308" y="301"/>
                      <a:pt x="2308" y="301"/>
                    </a:cubicBezTo>
                    <a:cubicBezTo>
                      <a:pt x="2307" y="298"/>
                      <a:pt x="2307" y="298"/>
                      <a:pt x="2307" y="298"/>
                    </a:cubicBezTo>
                    <a:cubicBezTo>
                      <a:pt x="2307" y="292"/>
                      <a:pt x="2307" y="292"/>
                      <a:pt x="2307" y="292"/>
                    </a:cubicBezTo>
                    <a:cubicBezTo>
                      <a:pt x="2305" y="284"/>
                      <a:pt x="2305" y="284"/>
                      <a:pt x="2305" y="284"/>
                    </a:cubicBezTo>
                    <a:cubicBezTo>
                      <a:pt x="2308" y="270"/>
                      <a:pt x="2308" y="270"/>
                      <a:pt x="2308" y="270"/>
                    </a:cubicBezTo>
                    <a:cubicBezTo>
                      <a:pt x="2308" y="260"/>
                      <a:pt x="2308" y="260"/>
                      <a:pt x="2308" y="260"/>
                    </a:cubicBezTo>
                    <a:cubicBezTo>
                      <a:pt x="2305" y="255"/>
                      <a:pt x="2305" y="255"/>
                      <a:pt x="2305" y="255"/>
                    </a:cubicBezTo>
                    <a:cubicBezTo>
                      <a:pt x="2304" y="250"/>
                      <a:pt x="2304" y="250"/>
                      <a:pt x="2304" y="250"/>
                    </a:cubicBezTo>
                    <a:cubicBezTo>
                      <a:pt x="2298" y="245"/>
                      <a:pt x="2298" y="245"/>
                      <a:pt x="2298" y="245"/>
                    </a:cubicBezTo>
                    <a:cubicBezTo>
                      <a:pt x="2296" y="239"/>
                      <a:pt x="2296" y="239"/>
                      <a:pt x="2296" y="239"/>
                    </a:cubicBezTo>
                    <a:cubicBezTo>
                      <a:pt x="2298" y="239"/>
                      <a:pt x="2298" y="239"/>
                      <a:pt x="2298" y="239"/>
                    </a:cubicBezTo>
                    <a:cubicBezTo>
                      <a:pt x="2301" y="244"/>
                      <a:pt x="2301" y="244"/>
                      <a:pt x="2301" y="244"/>
                    </a:cubicBezTo>
                    <a:cubicBezTo>
                      <a:pt x="2302" y="244"/>
                      <a:pt x="2302" y="244"/>
                      <a:pt x="2302" y="244"/>
                    </a:cubicBezTo>
                    <a:cubicBezTo>
                      <a:pt x="2301" y="238"/>
                      <a:pt x="2301" y="238"/>
                      <a:pt x="2301" y="238"/>
                    </a:cubicBezTo>
                    <a:cubicBezTo>
                      <a:pt x="2296" y="235"/>
                      <a:pt x="2296" y="235"/>
                      <a:pt x="2296" y="235"/>
                    </a:cubicBezTo>
                    <a:cubicBezTo>
                      <a:pt x="2292" y="237"/>
                      <a:pt x="2292" y="237"/>
                      <a:pt x="2292" y="237"/>
                    </a:cubicBezTo>
                    <a:cubicBezTo>
                      <a:pt x="2284" y="235"/>
                      <a:pt x="2284" y="235"/>
                      <a:pt x="2284" y="235"/>
                    </a:cubicBezTo>
                    <a:cubicBezTo>
                      <a:pt x="2274" y="220"/>
                      <a:pt x="2274" y="220"/>
                      <a:pt x="2274" y="220"/>
                    </a:cubicBezTo>
                    <a:cubicBezTo>
                      <a:pt x="2272" y="219"/>
                      <a:pt x="2272" y="219"/>
                      <a:pt x="2272" y="219"/>
                    </a:cubicBezTo>
                    <a:cubicBezTo>
                      <a:pt x="2272" y="216"/>
                      <a:pt x="2272" y="216"/>
                      <a:pt x="2272" y="216"/>
                    </a:cubicBezTo>
                    <a:cubicBezTo>
                      <a:pt x="2278" y="216"/>
                      <a:pt x="2278" y="216"/>
                      <a:pt x="2278" y="216"/>
                    </a:cubicBezTo>
                    <a:cubicBezTo>
                      <a:pt x="2279" y="211"/>
                      <a:pt x="2279" y="211"/>
                      <a:pt x="2279" y="211"/>
                    </a:cubicBezTo>
                    <a:cubicBezTo>
                      <a:pt x="2277" y="207"/>
                      <a:pt x="2277" y="207"/>
                      <a:pt x="2277" y="207"/>
                    </a:cubicBezTo>
                    <a:cubicBezTo>
                      <a:pt x="2272" y="207"/>
                      <a:pt x="2272" y="207"/>
                      <a:pt x="2272" y="207"/>
                    </a:cubicBezTo>
                    <a:cubicBezTo>
                      <a:pt x="2271" y="206"/>
                      <a:pt x="2271" y="206"/>
                      <a:pt x="2271" y="206"/>
                    </a:cubicBezTo>
                    <a:cubicBezTo>
                      <a:pt x="2273" y="203"/>
                      <a:pt x="2273" y="203"/>
                      <a:pt x="2273" y="203"/>
                    </a:cubicBezTo>
                    <a:cubicBezTo>
                      <a:pt x="2271" y="198"/>
                      <a:pt x="2271" y="198"/>
                      <a:pt x="2271" y="198"/>
                    </a:cubicBezTo>
                    <a:cubicBezTo>
                      <a:pt x="2272" y="197"/>
                      <a:pt x="2272" y="197"/>
                      <a:pt x="2272" y="197"/>
                    </a:cubicBezTo>
                    <a:cubicBezTo>
                      <a:pt x="2276" y="203"/>
                      <a:pt x="2276" y="203"/>
                      <a:pt x="2276" y="203"/>
                    </a:cubicBezTo>
                    <a:cubicBezTo>
                      <a:pt x="2282" y="207"/>
                      <a:pt x="2282" y="207"/>
                      <a:pt x="2282" y="207"/>
                    </a:cubicBezTo>
                    <a:cubicBezTo>
                      <a:pt x="2283" y="204"/>
                      <a:pt x="2283" y="204"/>
                      <a:pt x="2283" y="204"/>
                    </a:cubicBezTo>
                    <a:cubicBezTo>
                      <a:pt x="2280" y="201"/>
                      <a:pt x="2280" y="201"/>
                      <a:pt x="2280" y="201"/>
                    </a:cubicBezTo>
                    <a:cubicBezTo>
                      <a:pt x="2281" y="197"/>
                      <a:pt x="2281" y="197"/>
                      <a:pt x="2281" y="197"/>
                    </a:cubicBezTo>
                    <a:cubicBezTo>
                      <a:pt x="2279" y="194"/>
                      <a:pt x="2279" y="194"/>
                      <a:pt x="2279" y="194"/>
                    </a:cubicBezTo>
                    <a:cubicBezTo>
                      <a:pt x="2281" y="192"/>
                      <a:pt x="2281" y="192"/>
                      <a:pt x="2281" y="192"/>
                    </a:cubicBezTo>
                    <a:cubicBezTo>
                      <a:pt x="2283" y="194"/>
                      <a:pt x="2283" y="194"/>
                      <a:pt x="2283" y="194"/>
                    </a:cubicBezTo>
                    <a:cubicBezTo>
                      <a:pt x="2285" y="197"/>
                      <a:pt x="2285" y="197"/>
                      <a:pt x="2285" y="197"/>
                    </a:cubicBezTo>
                    <a:cubicBezTo>
                      <a:pt x="2288" y="199"/>
                      <a:pt x="2288" y="199"/>
                      <a:pt x="2288" y="199"/>
                    </a:cubicBezTo>
                    <a:cubicBezTo>
                      <a:pt x="2289" y="209"/>
                      <a:pt x="2289" y="209"/>
                      <a:pt x="2289" y="209"/>
                    </a:cubicBezTo>
                    <a:cubicBezTo>
                      <a:pt x="2289" y="213"/>
                      <a:pt x="2289" y="213"/>
                      <a:pt x="2289" y="213"/>
                    </a:cubicBezTo>
                    <a:cubicBezTo>
                      <a:pt x="2298" y="221"/>
                      <a:pt x="2298" y="221"/>
                      <a:pt x="2298" y="221"/>
                    </a:cubicBezTo>
                    <a:cubicBezTo>
                      <a:pt x="2301" y="219"/>
                      <a:pt x="2301" y="219"/>
                      <a:pt x="2301" y="219"/>
                    </a:cubicBezTo>
                    <a:cubicBezTo>
                      <a:pt x="2305" y="221"/>
                      <a:pt x="2305" y="221"/>
                      <a:pt x="2305" y="221"/>
                    </a:cubicBezTo>
                    <a:cubicBezTo>
                      <a:pt x="2305" y="228"/>
                      <a:pt x="2305" y="228"/>
                      <a:pt x="2305" y="228"/>
                    </a:cubicBezTo>
                    <a:cubicBezTo>
                      <a:pt x="2308" y="228"/>
                      <a:pt x="2308" y="228"/>
                      <a:pt x="2308" y="228"/>
                    </a:cubicBezTo>
                    <a:cubicBezTo>
                      <a:pt x="2315" y="217"/>
                      <a:pt x="2315" y="217"/>
                      <a:pt x="2315" y="217"/>
                    </a:cubicBezTo>
                    <a:cubicBezTo>
                      <a:pt x="2316" y="212"/>
                      <a:pt x="2316" y="212"/>
                      <a:pt x="2316" y="212"/>
                    </a:cubicBezTo>
                    <a:cubicBezTo>
                      <a:pt x="2315" y="207"/>
                      <a:pt x="2315" y="207"/>
                      <a:pt x="2315" y="207"/>
                    </a:cubicBezTo>
                    <a:cubicBezTo>
                      <a:pt x="2315" y="198"/>
                      <a:pt x="2315" y="198"/>
                      <a:pt x="2315" y="198"/>
                    </a:cubicBezTo>
                    <a:cubicBezTo>
                      <a:pt x="2314" y="194"/>
                      <a:pt x="2314" y="194"/>
                      <a:pt x="2314" y="194"/>
                    </a:cubicBezTo>
                    <a:cubicBezTo>
                      <a:pt x="2316" y="199"/>
                      <a:pt x="2316" y="199"/>
                      <a:pt x="2316" y="199"/>
                    </a:cubicBezTo>
                    <a:cubicBezTo>
                      <a:pt x="2317" y="204"/>
                      <a:pt x="2317" y="204"/>
                      <a:pt x="2317" y="204"/>
                    </a:cubicBezTo>
                    <a:cubicBezTo>
                      <a:pt x="2319" y="204"/>
                      <a:pt x="2319" y="204"/>
                      <a:pt x="2319" y="204"/>
                    </a:cubicBezTo>
                    <a:cubicBezTo>
                      <a:pt x="2322" y="200"/>
                      <a:pt x="2322" y="200"/>
                      <a:pt x="2322" y="200"/>
                    </a:cubicBezTo>
                    <a:cubicBezTo>
                      <a:pt x="2328" y="198"/>
                      <a:pt x="2328" y="198"/>
                      <a:pt x="2328" y="198"/>
                    </a:cubicBezTo>
                    <a:cubicBezTo>
                      <a:pt x="2329" y="193"/>
                      <a:pt x="2329" y="193"/>
                      <a:pt x="2329" y="193"/>
                    </a:cubicBezTo>
                    <a:cubicBezTo>
                      <a:pt x="2335" y="196"/>
                      <a:pt x="2335" y="196"/>
                      <a:pt x="2335" y="196"/>
                    </a:cubicBezTo>
                    <a:cubicBezTo>
                      <a:pt x="2334" y="197"/>
                      <a:pt x="2334" y="197"/>
                      <a:pt x="2334" y="197"/>
                    </a:cubicBezTo>
                    <a:cubicBezTo>
                      <a:pt x="2335" y="199"/>
                      <a:pt x="2335" y="199"/>
                      <a:pt x="2335" y="199"/>
                    </a:cubicBezTo>
                    <a:cubicBezTo>
                      <a:pt x="2344" y="207"/>
                      <a:pt x="2344" y="207"/>
                      <a:pt x="2344" y="207"/>
                    </a:cubicBezTo>
                    <a:cubicBezTo>
                      <a:pt x="2346" y="208"/>
                      <a:pt x="2346" y="208"/>
                      <a:pt x="2346" y="208"/>
                    </a:cubicBezTo>
                    <a:cubicBezTo>
                      <a:pt x="2347" y="213"/>
                      <a:pt x="2347" y="213"/>
                      <a:pt x="2347" y="213"/>
                    </a:cubicBezTo>
                    <a:cubicBezTo>
                      <a:pt x="2347" y="216"/>
                      <a:pt x="2347" y="216"/>
                      <a:pt x="2347" y="216"/>
                    </a:cubicBezTo>
                    <a:cubicBezTo>
                      <a:pt x="2349" y="217"/>
                      <a:pt x="2349" y="217"/>
                      <a:pt x="2349" y="217"/>
                    </a:cubicBezTo>
                    <a:cubicBezTo>
                      <a:pt x="2356" y="215"/>
                      <a:pt x="2356" y="215"/>
                      <a:pt x="2356" y="215"/>
                    </a:cubicBezTo>
                    <a:cubicBezTo>
                      <a:pt x="2358" y="216"/>
                      <a:pt x="2358" y="216"/>
                      <a:pt x="2358" y="216"/>
                    </a:cubicBezTo>
                    <a:cubicBezTo>
                      <a:pt x="2358" y="218"/>
                      <a:pt x="2358" y="218"/>
                      <a:pt x="2358" y="218"/>
                    </a:cubicBezTo>
                    <a:cubicBezTo>
                      <a:pt x="2359" y="218"/>
                      <a:pt x="2359" y="218"/>
                      <a:pt x="2359" y="218"/>
                    </a:cubicBezTo>
                    <a:cubicBezTo>
                      <a:pt x="2362" y="214"/>
                      <a:pt x="2362" y="214"/>
                      <a:pt x="2362" y="214"/>
                    </a:cubicBezTo>
                    <a:cubicBezTo>
                      <a:pt x="2360" y="211"/>
                      <a:pt x="2360" y="211"/>
                      <a:pt x="2360" y="211"/>
                    </a:cubicBezTo>
                    <a:cubicBezTo>
                      <a:pt x="2361" y="209"/>
                      <a:pt x="2361" y="209"/>
                      <a:pt x="2361" y="209"/>
                    </a:cubicBezTo>
                    <a:cubicBezTo>
                      <a:pt x="2363" y="209"/>
                      <a:pt x="2363" y="209"/>
                      <a:pt x="2363" y="209"/>
                    </a:cubicBezTo>
                    <a:cubicBezTo>
                      <a:pt x="2362" y="204"/>
                      <a:pt x="2362" y="204"/>
                      <a:pt x="2362" y="204"/>
                    </a:cubicBezTo>
                    <a:cubicBezTo>
                      <a:pt x="2365" y="204"/>
                      <a:pt x="2365" y="204"/>
                      <a:pt x="2365" y="204"/>
                    </a:cubicBezTo>
                    <a:cubicBezTo>
                      <a:pt x="2366" y="207"/>
                      <a:pt x="2366" y="207"/>
                      <a:pt x="2366" y="207"/>
                    </a:cubicBezTo>
                    <a:cubicBezTo>
                      <a:pt x="2365" y="210"/>
                      <a:pt x="2365" y="210"/>
                      <a:pt x="2365" y="210"/>
                    </a:cubicBezTo>
                    <a:cubicBezTo>
                      <a:pt x="2369" y="210"/>
                      <a:pt x="2369" y="210"/>
                      <a:pt x="2369" y="210"/>
                    </a:cubicBezTo>
                    <a:cubicBezTo>
                      <a:pt x="2372" y="208"/>
                      <a:pt x="2372" y="208"/>
                      <a:pt x="2372" y="208"/>
                    </a:cubicBezTo>
                    <a:cubicBezTo>
                      <a:pt x="2380" y="209"/>
                      <a:pt x="2380" y="209"/>
                      <a:pt x="2380" y="209"/>
                    </a:cubicBezTo>
                    <a:cubicBezTo>
                      <a:pt x="2383" y="211"/>
                      <a:pt x="2383" y="211"/>
                      <a:pt x="2383" y="211"/>
                    </a:cubicBezTo>
                    <a:cubicBezTo>
                      <a:pt x="2386" y="210"/>
                      <a:pt x="2386" y="210"/>
                      <a:pt x="2386" y="210"/>
                    </a:cubicBezTo>
                    <a:cubicBezTo>
                      <a:pt x="2387" y="212"/>
                      <a:pt x="2387" y="212"/>
                      <a:pt x="2387" y="212"/>
                    </a:cubicBezTo>
                    <a:cubicBezTo>
                      <a:pt x="2388" y="213"/>
                      <a:pt x="2388" y="213"/>
                      <a:pt x="2388" y="213"/>
                    </a:cubicBezTo>
                    <a:cubicBezTo>
                      <a:pt x="2391" y="209"/>
                      <a:pt x="2391" y="209"/>
                      <a:pt x="2391" y="209"/>
                    </a:cubicBezTo>
                    <a:cubicBezTo>
                      <a:pt x="2389" y="201"/>
                      <a:pt x="2389" y="201"/>
                      <a:pt x="2389" y="201"/>
                    </a:cubicBezTo>
                    <a:cubicBezTo>
                      <a:pt x="2390" y="202"/>
                      <a:pt x="2390" y="202"/>
                      <a:pt x="2390" y="202"/>
                    </a:cubicBezTo>
                    <a:cubicBezTo>
                      <a:pt x="2394" y="209"/>
                      <a:pt x="2394" y="209"/>
                      <a:pt x="2394" y="209"/>
                    </a:cubicBezTo>
                    <a:cubicBezTo>
                      <a:pt x="2400" y="207"/>
                      <a:pt x="2400" y="207"/>
                      <a:pt x="2400" y="207"/>
                    </a:cubicBezTo>
                    <a:cubicBezTo>
                      <a:pt x="2400" y="204"/>
                      <a:pt x="2400" y="204"/>
                      <a:pt x="2400" y="204"/>
                    </a:cubicBezTo>
                    <a:lnTo>
                      <a:pt x="2397"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 name="Freeform 5">
                <a:extLst>
                  <a:ext uri="{FF2B5EF4-FFF2-40B4-BE49-F238E27FC236}">
                    <a16:creationId xmlns:a16="http://schemas.microsoft.com/office/drawing/2014/main" id="{7F258A42-70FE-0F46-9580-9418300A078A}"/>
                  </a:ext>
                </a:extLst>
              </p:cNvPr>
              <p:cNvSpPr>
                <a:spLocks/>
              </p:cNvSpPr>
              <p:nvPr/>
            </p:nvSpPr>
            <p:spPr bwMode="auto">
              <a:xfrm>
                <a:off x="6281972" y="3242956"/>
                <a:ext cx="1588" cy="7937"/>
              </a:xfrm>
              <a:custGeom>
                <a:avLst/>
                <a:gdLst>
                  <a:gd name="T0" fmla="*/ 1 w 1"/>
                  <a:gd name="T1" fmla="*/ 0 h 5"/>
                  <a:gd name="T2" fmla="*/ 1 w 1"/>
                  <a:gd name="T3" fmla="*/ 0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0"/>
                    </a:lnTo>
                    <a:lnTo>
                      <a:pt x="0" y="5"/>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 name="Freeform 6">
                <a:extLst>
                  <a:ext uri="{FF2B5EF4-FFF2-40B4-BE49-F238E27FC236}">
                    <a16:creationId xmlns:a16="http://schemas.microsoft.com/office/drawing/2014/main" id="{31E4B7EC-796F-1747-B309-CEFAEB0E3448}"/>
                  </a:ext>
                </a:extLst>
              </p:cNvPr>
              <p:cNvSpPr>
                <a:spLocks/>
              </p:cNvSpPr>
              <p:nvPr/>
            </p:nvSpPr>
            <p:spPr bwMode="auto">
              <a:xfrm>
                <a:off x="6118454" y="3144540"/>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 name="Freeform 7">
                <a:extLst>
                  <a:ext uri="{FF2B5EF4-FFF2-40B4-BE49-F238E27FC236}">
                    <a16:creationId xmlns:a16="http://schemas.microsoft.com/office/drawing/2014/main" id="{4D8BE73F-9CA7-0448-819C-0CA6EE7E3E0B}"/>
                  </a:ext>
                </a:extLst>
              </p:cNvPr>
              <p:cNvSpPr>
                <a:spLocks/>
              </p:cNvSpPr>
              <p:nvPr/>
            </p:nvSpPr>
            <p:spPr bwMode="auto">
              <a:xfrm>
                <a:off x="6185131" y="3031838"/>
                <a:ext cx="3175" cy="6349"/>
              </a:xfrm>
              <a:custGeom>
                <a:avLst/>
                <a:gdLst>
                  <a:gd name="T0" fmla="*/ 1 w 2"/>
                  <a:gd name="T1" fmla="*/ 3 h 4"/>
                  <a:gd name="T2" fmla="*/ 0 w 2"/>
                  <a:gd name="T3" fmla="*/ 0 h 4"/>
                  <a:gd name="T4" fmla="*/ 2 w 2"/>
                  <a:gd name="T5" fmla="*/ 4 h 4"/>
                  <a:gd name="T6" fmla="*/ 1 w 2"/>
                  <a:gd name="T7" fmla="*/ 3 h 4"/>
                </a:gdLst>
                <a:ahLst/>
                <a:cxnLst>
                  <a:cxn ang="0">
                    <a:pos x="T0" y="T1"/>
                  </a:cxn>
                  <a:cxn ang="0">
                    <a:pos x="T2" y="T3"/>
                  </a:cxn>
                  <a:cxn ang="0">
                    <a:pos x="T4" y="T5"/>
                  </a:cxn>
                  <a:cxn ang="0">
                    <a:pos x="T6" y="T7"/>
                  </a:cxn>
                </a:cxnLst>
                <a:rect l="0" t="0" r="r" b="b"/>
                <a:pathLst>
                  <a:path w="2" h="4">
                    <a:moveTo>
                      <a:pt x="1" y="3"/>
                    </a:moveTo>
                    <a:lnTo>
                      <a:pt x="0" y="0"/>
                    </a:lnTo>
                    <a:lnTo>
                      <a:pt x="2"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 name="Freeform 8">
                <a:extLst>
                  <a:ext uri="{FF2B5EF4-FFF2-40B4-BE49-F238E27FC236}">
                    <a16:creationId xmlns:a16="http://schemas.microsoft.com/office/drawing/2014/main" id="{6497958B-59A9-3D46-AFF9-719BB0C7D4FA}"/>
                  </a:ext>
                </a:extLst>
              </p:cNvPr>
              <p:cNvSpPr>
                <a:spLocks/>
              </p:cNvSpPr>
              <p:nvPr/>
            </p:nvSpPr>
            <p:spPr bwMode="auto">
              <a:xfrm>
                <a:off x="6126392" y="3188987"/>
                <a:ext cx="3175" cy="1587"/>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 name="Freeform 9">
                <a:extLst>
                  <a:ext uri="{FF2B5EF4-FFF2-40B4-BE49-F238E27FC236}">
                    <a16:creationId xmlns:a16="http://schemas.microsoft.com/office/drawing/2014/main" id="{40E25E04-2D41-464D-A178-83E42E4F11FB}"/>
                  </a:ext>
                </a:extLst>
              </p:cNvPr>
              <p:cNvSpPr>
                <a:spLocks/>
              </p:cNvSpPr>
              <p:nvPr/>
            </p:nvSpPr>
            <p:spPr bwMode="auto">
              <a:xfrm>
                <a:off x="6145442" y="3219146"/>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 name="Freeform 10">
                <a:extLst>
                  <a:ext uri="{FF2B5EF4-FFF2-40B4-BE49-F238E27FC236}">
                    <a16:creationId xmlns:a16="http://schemas.microsoft.com/office/drawing/2014/main" id="{420A37AD-C7B3-E447-855F-93B01581F30F}"/>
                  </a:ext>
                </a:extLst>
              </p:cNvPr>
              <p:cNvSpPr>
                <a:spLocks/>
              </p:cNvSpPr>
              <p:nvPr/>
            </p:nvSpPr>
            <p:spPr bwMode="auto">
              <a:xfrm>
                <a:off x="6261333" y="3030251"/>
                <a:ext cx="14289" cy="3175"/>
              </a:xfrm>
              <a:custGeom>
                <a:avLst/>
                <a:gdLst>
                  <a:gd name="T0" fmla="*/ 3 w 9"/>
                  <a:gd name="T1" fmla="*/ 1 h 2"/>
                  <a:gd name="T2" fmla="*/ 0 w 9"/>
                  <a:gd name="T3" fmla="*/ 2 h 2"/>
                  <a:gd name="T4" fmla="*/ 9 w 9"/>
                  <a:gd name="T5" fmla="*/ 0 h 2"/>
                  <a:gd name="T6" fmla="*/ 3 w 9"/>
                  <a:gd name="T7" fmla="*/ 1 h 2"/>
                </a:gdLst>
                <a:ahLst/>
                <a:cxnLst>
                  <a:cxn ang="0">
                    <a:pos x="T0" y="T1"/>
                  </a:cxn>
                  <a:cxn ang="0">
                    <a:pos x="T2" y="T3"/>
                  </a:cxn>
                  <a:cxn ang="0">
                    <a:pos x="T4" y="T5"/>
                  </a:cxn>
                  <a:cxn ang="0">
                    <a:pos x="T6" y="T7"/>
                  </a:cxn>
                </a:cxnLst>
                <a:rect l="0" t="0" r="r" b="b"/>
                <a:pathLst>
                  <a:path w="9" h="2">
                    <a:moveTo>
                      <a:pt x="3" y="1"/>
                    </a:moveTo>
                    <a:lnTo>
                      <a:pt x="0" y="2"/>
                    </a:lnTo>
                    <a:lnTo>
                      <a:pt x="9"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 name="Freeform 11">
                <a:extLst>
                  <a:ext uri="{FF2B5EF4-FFF2-40B4-BE49-F238E27FC236}">
                    <a16:creationId xmlns:a16="http://schemas.microsoft.com/office/drawing/2014/main" id="{A56FB989-A550-7D47-B650-979E0D535C0B}"/>
                  </a:ext>
                </a:extLst>
              </p:cNvPr>
              <p:cNvSpPr>
                <a:spLocks/>
              </p:cNvSpPr>
              <p:nvPr/>
            </p:nvSpPr>
            <p:spPr bwMode="auto">
              <a:xfrm>
                <a:off x="6080352" y="2166733"/>
                <a:ext cx="4763" cy="4762"/>
              </a:xfrm>
              <a:custGeom>
                <a:avLst/>
                <a:gdLst>
                  <a:gd name="T0" fmla="*/ 3 w 3"/>
                  <a:gd name="T1" fmla="*/ 3 h 3"/>
                  <a:gd name="T2" fmla="*/ 0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 name="Freeform 12">
                <a:extLst>
                  <a:ext uri="{FF2B5EF4-FFF2-40B4-BE49-F238E27FC236}">
                    <a16:creationId xmlns:a16="http://schemas.microsoft.com/office/drawing/2014/main" id="{D313FC70-F421-4247-83ED-9A224545B35E}"/>
                  </a:ext>
                </a:extLst>
              </p:cNvPr>
              <p:cNvSpPr>
                <a:spLocks/>
              </p:cNvSpPr>
              <p:nvPr/>
            </p:nvSpPr>
            <p:spPr bwMode="auto">
              <a:xfrm>
                <a:off x="5916834" y="3060411"/>
                <a:ext cx="0" cy="4762"/>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 name="Freeform 13">
                <a:extLst>
                  <a:ext uri="{FF2B5EF4-FFF2-40B4-BE49-F238E27FC236}">
                    <a16:creationId xmlns:a16="http://schemas.microsoft.com/office/drawing/2014/main" id="{85D79871-7B85-A947-A665-5DB681471F9D}"/>
                  </a:ext>
                </a:extLst>
              </p:cNvPr>
              <p:cNvSpPr>
                <a:spLocks/>
              </p:cNvSpPr>
              <p:nvPr/>
            </p:nvSpPr>
            <p:spPr bwMode="auto">
              <a:xfrm>
                <a:off x="5843807" y="2992155"/>
                <a:ext cx="4763" cy="1587"/>
              </a:xfrm>
              <a:custGeom>
                <a:avLst/>
                <a:gdLst>
                  <a:gd name="T0" fmla="*/ 0 w 3"/>
                  <a:gd name="T1" fmla="*/ 1 h 1"/>
                  <a:gd name="T2" fmla="*/ 3 w 3"/>
                  <a:gd name="T3" fmla="*/ 0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 name="Freeform 14">
                <a:extLst>
                  <a:ext uri="{FF2B5EF4-FFF2-40B4-BE49-F238E27FC236}">
                    <a16:creationId xmlns:a16="http://schemas.microsoft.com/office/drawing/2014/main" id="{EB6603E5-1630-B641-A957-B62B781CA855}"/>
                  </a:ext>
                </a:extLst>
              </p:cNvPr>
              <p:cNvSpPr>
                <a:spLocks/>
              </p:cNvSpPr>
              <p:nvPr/>
            </p:nvSpPr>
            <p:spPr bwMode="auto">
              <a:xfrm>
                <a:off x="5870794" y="3054061"/>
                <a:ext cx="6350" cy="4762"/>
              </a:xfrm>
              <a:custGeom>
                <a:avLst/>
                <a:gdLst>
                  <a:gd name="T0" fmla="*/ 4 w 4"/>
                  <a:gd name="T1" fmla="*/ 0 h 3"/>
                  <a:gd name="T2" fmla="*/ 0 w 4"/>
                  <a:gd name="T3" fmla="*/ 3 h 3"/>
                  <a:gd name="T4" fmla="*/ 4 w 4"/>
                  <a:gd name="T5" fmla="*/ 0 h 3"/>
                  <a:gd name="T6" fmla="*/ 4 w 4"/>
                  <a:gd name="T7" fmla="*/ 0 h 3"/>
                </a:gdLst>
                <a:ahLst/>
                <a:cxnLst>
                  <a:cxn ang="0">
                    <a:pos x="T0" y="T1"/>
                  </a:cxn>
                  <a:cxn ang="0">
                    <a:pos x="T2" y="T3"/>
                  </a:cxn>
                  <a:cxn ang="0">
                    <a:pos x="T4" y="T5"/>
                  </a:cxn>
                  <a:cxn ang="0">
                    <a:pos x="T6" y="T7"/>
                  </a:cxn>
                </a:cxnLst>
                <a:rect l="0" t="0" r="r" b="b"/>
                <a:pathLst>
                  <a:path w="4" h="3">
                    <a:moveTo>
                      <a:pt x="4" y="0"/>
                    </a:moveTo>
                    <a:lnTo>
                      <a:pt x="0" y="3"/>
                    </a:lnTo>
                    <a:lnTo>
                      <a:pt x="4"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 name="Freeform 15">
                <a:extLst>
                  <a:ext uri="{FF2B5EF4-FFF2-40B4-BE49-F238E27FC236}">
                    <a16:creationId xmlns:a16="http://schemas.microsoft.com/office/drawing/2014/main" id="{ABBDE0C0-8A93-B243-8CFA-70931C82A174}"/>
                  </a:ext>
                </a:extLst>
              </p:cNvPr>
              <p:cNvSpPr>
                <a:spLocks/>
              </p:cNvSpPr>
              <p:nvPr/>
            </p:nvSpPr>
            <p:spPr bwMode="auto">
              <a:xfrm>
                <a:off x="6124804" y="2992155"/>
                <a:ext cx="1588" cy="7937"/>
              </a:xfrm>
              <a:custGeom>
                <a:avLst/>
                <a:gdLst>
                  <a:gd name="T0" fmla="*/ 1 w 1"/>
                  <a:gd name="T1" fmla="*/ 4 h 5"/>
                  <a:gd name="T2" fmla="*/ 0 w 1"/>
                  <a:gd name="T3" fmla="*/ 0 h 5"/>
                  <a:gd name="T4" fmla="*/ 1 w 1"/>
                  <a:gd name="T5" fmla="*/ 5 h 5"/>
                  <a:gd name="T6" fmla="*/ 1 w 1"/>
                  <a:gd name="T7" fmla="*/ 4 h 5"/>
                </a:gdLst>
                <a:ahLst/>
                <a:cxnLst>
                  <a:cxn ang="0">
                    <a:pos x="T0" y="T1"/>
                  </a:cxn>
                  <a:cxn ang="0">
                    <a:pos x="T2" y="T3"/>
                  </a:cxn>
                  <a:cxn ang="0">
                    <a:pos x="T4" y="T5"/>
                  </a:cxn>
                  <a:cxn ang="0">
                    <a:pos x="T6" y="T7"/>
                  </a:cxn>
                </a:cxnLst>
                <a:rect l="0" t="0" r="r" b="b"/>
                <a:pathLst>
                  <a:path w="1" h="5">
                    <a:moveTo>
                      <a:pt x="1" y="4"/>
                    </a:moveTo>
                    <a:lnTo>
                      <a:pt x="0" y="0"/>
                    </a:lnTo>
                    <a:lnTo>
                      <a:pt x="1" y="5"/>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 name="Freeform 16">
                <a:extLst>
                  <a:ext uri="{FF2B5EF4-FFF2-40B4-BE49-F238E27FC236}">
                    <a16:creationId xmlns:a16="http://schemas.microsoft.com/office/drawing/2014/main" id="{A48979D5-1A1D-C34B-8EA9-D139AC074D6A}"/>
                  </a:ext>
                </a:extLst>
              </p:cNvPr>
              <p:cNvSpPr>
                <a:spLocks/>
              </p:cNvSpPr>
              <p:nvPr/>
            </p:nvSpPr>
            <p:spPr bwMode="auto">
              <a:xfrm>
                <a:off x="5912071" y="3057236"/>
                <a:ext cx="4763" cy="3175"/>
              </a:xfrm>
              <a:custGeom>
                <a:avLst/>
                <a:gdLst>
                  <a:gd name="T0" fmla="*/ 2 w 3"/>
                  <a:gd name="T1" fmla="*/ 1 h 2"/>
                  <a:gd name="T2" fmla="*/ 0 w 3"/>
                  <a:gd name="T3" fmla="*/ 0 h 2"/>
                  <a:gd name="T4" fmla="*/ 3 w 3"/>
                  <a:gd name="T5" fmla="*/ 2 h 2"/>
                  <a:gd name="T6" fmla="*/ 2 w 3"/>
                  <a:gd name="T7" fmla="*/ 1 h 2"/>
                </a:gdLst>
                <a:ahLst/>
                <a:cxnLst>
                  <a:cxn ang="0">
                    <a:pos x="T0" y="T1"/>
                  </a:cxn>
                  <a:cxn ang="0">
                    <a:pos x="T2" y="T3"/>
                  </a:cxn>
                  <a:cxn ang="0">
                    <a:pos x="T4" y="T5"/>
                  </a:cxn>
                  <a:cxn ang="0">
                    <a:pos x="T6" y="T7"/>
                  </a:cxn>
                </a:cxnLst>
                <a:rect l="0" t="0" r="r" b="b"/>
                <a:pathLst>
                  <a:path w="3" h="2">
                    <a:moveTo>
                      <a:pt x="2" y="1"/>
                    </a:moveTo>
                    <a:lnTo>
                      <a:pt x="0" y="0"/>
                    </a:lnTo>
                    <a:lnTo>
                      <a:pt x="3"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 name="Freeform 17">
                <a:extLst>
                  <a:ext uri="{FF2B5EF4-FFF2-40B4-BE49-F238E27FC236}">
                    <a16:creationId xmlns:a16="http://schemas.microsoft.com/office/drawing/2014/main" id="{1BA1AFAA-A5D8-6A45-AA45-36BB72BC0E1C}"/>
                  </a:ext>
                </a:extLst>
              </p:cNvPr>
              <p:cNvSpPr>
                <a:spLocks/>
              </p:cNvSpPr>
              <p:nvPr/>
            </p:nvSpPr>
            <p:spPr bwMode="auto">
              <a:xfrm>
                <a:off x="8085439" y="4047742"/>
                <a:ext cx="6350" cy="3175"/>
              </a:xfrm>
              <a:custGeom>
                <a:avLst/>
                <a:gdLst>
                  <a:gd name="T0" fmla="*/ 0 w 4"/>
                  <a:gd name="T1" fmla="*/ 2 h 2"/>
                  <a:gd name="T2" fmla="*/ 2 w 4"/>
                  <a:gd name="T3" fmla="*/ 1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2" y="1"/>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 name="Freeform 18">
                <a:extLst>
                  <a:ext uri="{FF2B5EF4-FFF2-40B4-BE49-F238E27FC236}">
                    <a16:creationId xmlns:a16="http://schemas.microsoft.com/office/drawing/2014/main" id="{01A8FDB8-C41A-4749-BC68-2CA9F6970619}"/>
                  </a:ext>
                </a:extLst>
              </p:cNvPr>
              <p:cNvSpPr>
                <a:spLocks/>
              </p:cNvSpPr>
              <p:nvPr/>
            </p:nvSpPr>
            <p:spPr bwMode="auto">
              <a:xfrm>
                <a:off x="6064476" y="3090571"/>
                <a:ext cx="1588" cy="9524"/>
              </a:xfrm>
              <a:custGeom>
                <a:avLst/>
                <a:gdLst>
                  <a:gd name="T0" fmla="*/ 1 w 1"/>
                  <a:gd name="T1" fmla="*/ 6 h 6"/>
                  <a:gd name="T2" fmla="*/ 1 w 1"/>
                  <a:gd name="T3" fmla="*/ 5 h 6"/>
                  <a:gd name="T4" fmla="*/ 0 w 1"/>
                  <a:gd name="T5" fmla="*/ 0 h 6"/>
                  <a:gd name="T6" fmla="*/ 1 w 1"/>
                  <a:gd name="T7" fmla="*/ 6 h 6"/>
                </a:gdLst>
                <a:ahLst/>
                <a:cxnLst>
                  <a:cxn ang="0">
                    <a:pos x="T0" y="T1"/>
                  </a:cxn>
                  <a:cxn ang="0">
                    <a:pos x="T2" y="T3"/>
                  </a:cxn>
                  <a:cxn ang="0">
                    <a:pos x="T4" y="T5"/>
                  </a:cxn>
                  <a:cxn ang="0">
                    <a:pos x="T6" y="T7"/>
                  </a:cxn>
                </a:cxnLst>
                <a:rect l="0" t="0" r="r" b="b"/>
                <a:pathLst>
                  <a:path w="1" h="6">
                    <a:moveTo>
                      <a:pt x="1" y="6"/>
                    </a:moveTo>
                    <a:lnTo>
                      <a:pt x="1" y="5"/>
                    </a:lnTo>
                    <a:lnTo>
                      <a:pt x="0" y="0"/>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 name="Freeform 19">
                <a:extLst>
                  <a:ext uri="{FF2B5EF4-FFF2-40B4-BE49-F238E27FC236}">
                    <a16:creationId xmlns:a16="http://schemas.microsoft.com/office/drawing/2014/main" id="{A9B1CAB1-CCE9-6E45-8BB9-0DD3BFEC0720}"/>
                  </a:ext>
                </a:extLst>
              </p:cNvPr>
              <p:cNvSpPr>
                <a:spLocks/>
              </p:cNvSpPr>
              <p:nvPr/>
            </p:nvSpPr>
            <p:spPr bwMode="auto">
              <a:xfrm>
                <a:off x="6000974" y="3092157"/>
                <a:ext cx="6350" cy="9524"/>
              </a:xfrm>
              <a:custGeom>
                <a:avLst/>
                <a:gdLst>
                  <a:gd name="T0" fmla="*/ 0 w 4"/>
                  <a:gd name="T1" fmla="*/ 6 h 6"/>
                  <a:gd name="T2" fmla="*/ 3 w 4"/>
                  <a:gd name="T3" fmla="*/ 0 h 6"/>
                  <a:gd name="T4" fmla="*/ 4 w 4"/>
                  <a:gd name="T5" fmla="*/ 0 h 6"/>
                  <a:gd name="T6" fmla="*/ 0 w 4"/>
                  <a:gd name="T7" fmla="*/ 6 h 6"/>
                </a:gdLst>
                <a:ahLst/>
                <a:cxnLst>
                  <a:cxn ang="0">
                    <a:pos x="T0" y="T1"/>
                  </a:cxn>
                  <a:cxn ang="0">
                    <a:pos x="T2" y="T3"/>
                  </a:cxn>
                  <a:cxn ang="0">
                    <a:pos x="T4" y="T5"/>
                  </a:cxn>
                  <a:cxn ang="0">
                    <a:pos x="T6" y="T7"/>
                  </a:cxn>
                </a:cxnLst>
                <a:rect l="0" t="0" r="r" b="b"/>
                <a:pathLst>
                  <a:path w="4" h="6">
                    <a:moveTo>
                      <a:pt x="0" y="6"/>
                    </a:moveTo>
                    <a:lnTo>
                      <a:pt x="3" y="0"/>
                    </a:lnTo>
                    <a:lnTo>
                      <a:pt x="4"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 name="Freeform 20">
                <a:extLst>
                  <a:ext uri="{FF2B5EF4-FFF2-40B4-BE49-F238E27FC236}">
                    <a16:creationId xmlns:a16="http://schemas.microsoft.com/office/drawing/2014/main" id="{BFE39D02-4A39-3342-B3C9-3D27DAB4C308}"/>
                  </a:ext>
                </a:extLst>
              </p:cNvPr>
              <p:cNvSpPr>
                <a:spLocks/>
              </p:cNvSpPr>
              <p:nvPr/>
            </p:nvSpPr>
            <p:spPr bwMode="auto">
              <a:xfrm>
                <a:off x="5864444" y="3114380"/>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 name="Freeform 21">
                <a:extLst>
                  <a:ext uri="{FF2B5EF4-FFF2-40B4-BE49-F238E27FC236}">
                    <a16:creationId xmlns:a16="http://schemas.microsoft.com/office/drawing/2014/main" id="{71C6760C-827F-694D-9BA9-E2F6C920E508}"/>
                  </a:ext>
                </a:extLst>
              </p:cNvPr>
              <p:cNvSpPr>
                <a:spLocks/>
              </p:cNvSpPr>
              <p:nvPr/>
            </p:nvSpPr>
            <p:spPr bwMode="auto">
              <a:xfrm>
                <a:off x="6307374" y="3117555"/>
                <a:ext cx="4763" cy="7937"/>
              </a:xfrm>
              <a:custGeom>
                <a:avLst/>
                <a:gdLst>
                  <a:gd name="T0" fmla="*/ 3 w 3"/>
                  <a:gd name="T1" fmla="*/ 5 h 5"/>
                  <a:gd name="T2" fmla="*/ 1 w 3"/>
                  <a:gd name="T3" fmla="*/ 0 h 5"/>
                  <a:gd name="T4" fmla="*/ 0 w 3"/>
                  <a:gd name="T5" fmla="*/ 0 h 5"/>
                  <a:gd name="T6" fmla="*/ 3 w 3"/>
                  <a:gd name="T7" fmla="*/ 5 h 5"/>
                </a:gdLst>
                <a:ahLst/>
                <a:cxnLst>
                  <a:cxn ang="0">
                    <a:pos x="T0" y="T1"/>
                  </a:cxn>
                  <a:cxn ang="0">
                    <a:pos x="T2" y="T3"/>
                  </a:cxn>
                  <a:cxn ang="0">
                    <a:pos x="T4" y="T5"/>
                  </a:cxn>
                  <a:cxn ang="0">
                    <a:pos x="T6" y="T7"/>
                  </a:cxn>
                </a:cxnLst>
                <a:rect l="0" t="0" r="r" b="b"/>
                <a:pathLst>
                  <a:path w="3" h="5">
                    <a:moveTo>
                      <a:pt x="3" y="5"/>
                    </a:moveTo>
                    <a:lnTo>
                      <a:pt x="1" y="0"/>
                    </a:lnTo>
                    <a:lnTo>
                      <a:pt x="0" y="0"/>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 name="Freeform 22">
                <a:extLst>
                  <a:ext uri="{FF2B5EF4-FFF2-40B4-BE49-F238E27FC236}">
                    <a16:creationId xmlns:a16="http://schemas.microsoft.com/office/drawing/2014/main" id="{394D9643-C8E2-334A-9858-6DB58DC33183}"/>
                  </a:ext>
                </a:extLst>
              </p:cNvPr>
              <p:cNvSpPr>
                <a:spLocks/>
              </p:cNvSpPr>
              <p:nvPr/>
            </p:nvSpPr>
            <p:spPr bwMode="auto">
              <a:xfrm>
                <a:off x="7061463" y="3584236"/>
                <a:ext cx="17464" cy="26985"/>
              </a:xfrm>
              <a:custGeom>
                <a:avLst/>
                <a:gdLst>
                  <a:gd name="T0" fmla="*/ 0 w 11"/>
                  <a:gd name="T1" fmla="*/ 17 h 17"/>
                  <a:gd name="T2" fmla="*/ 0 w 11"/>
                  <a:gd name="T3" fmla="*/ 17 h 17"/>
                  <a:gd name="T4" fmla="*/ 11 w 11"/>
                  <a:gd name="T5" fmla="*/ 0 h 17"/>
                  <a:gd name="T6" fmla="*/ 0 w 11"/>
                  <a:gd name="T7" fmla="*/ 17 h 17"/>
                </a:gdLst>
                <a:ahLst/>
                <a:cxnLst>
                  <a:cxn ang="0">
                    <a:pos x="T0" y="T1"/>
                  </a:cxn>
                  <a:cxn ang="0">
                    <a:pos x="T2" y="T3"/>
                  </a:cxn>
                  <a:cxn ang="0">
                    <a:pos x="T4" y="T5"/>
                  </a:cxn>
                  <a:cxn ang="0">
                    <a:pos x="T6" y="T7"/>
                  </a:cxn>
                </a:cxnLst>
                <a:rect l="0" t="0" r="r" b="b"/>
                <a:pathLst>
                  <a:path w="11" h="17">
                    <a:moveTo>
                      <a:pt x="0" y="17"/>
                    </a:moveTo>
                    <a:lnTo>
                      <a:pt x="0" y="17"/>
                    </a:lnTo>
                    <a:lnTo>
                      <a:pt x="11" y="0"/>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 name="Freeform 23">
                <a:extLst>
                  <a:ext uri="{FF2B5EF4-FFF2-40B4-BE49-F238E27FC236}">
                    <a16:creationId xmlns:a16="http://schemas.microsoft.com/office/drawing/2014/main" id="{A5FE4AD4-11D6-8D44-9B5E-4B22AF732968}"/>
                  </a:ext>
                </a:extLst>
              </p:cNvPr>
              <p:cNvSpPr>
                <a:spLocks/>
              </p:cNvSpPr>
              <p:nvPr/>
            </p:nvSpPr>
            <p:spPr bwMode="auto">
              <a:xfrm>
                <a:off x="6701088" y="3046125"/>
                <a:ext cx="190507" cy="357155"/>
              </a:xfrm>
              <a:custGeom>
                <a:avLst/>
                <a:gdLst>
                  <a:gd name="T0" fmla="*/ 144 w 155"/>
                  <a:gd name="T1" fmla="*/ 227 h 290"/>
                  <a:gd name="T2" fmla="*/ 131 w 155"/>
                  <a:gd name="T3" fmla="*/ 218 h 290"/>
                  <a:gd name="T4" fmla="*/ 134 w 155"/>
                  <a:gd name="T5" fmla="*/ 214 h 290"/>
                  <a:gd name="T6" fmla="*/ 136 w 155"/>
                  <a:gd name="T7" fmla="*/ 210 h 290"/>
                  <a:gd name="T8" fmla="*/ 126 w 155"/>
                  <a:gd name="T9" fmla="*/ 201 h 290"/>
                  <a:gd name="T10" fmla="*/ 121 w 155"/>
                  <a:gd name="T11" fmla="*/ 197 h 290"/>
                  <a:gd name="T12" fmla="*/ 117 w 155"/>
                  <a:gd name="T13" fmla="*/ 164 h 290"/>
                  <a:gd name="T14" fmla="*/ 109 w 155"/>
                  <a:gd name="T15" fmla="*/ 149 h 290"/>
                  <a:gd name="T16" fmla="*/ 110 w 155"/>
                  <a:gd name="T17" fmla="*/ 124 h 290"/>
                  <a:gd name="T18" fmla="*/ 99 w 155"/>
                  <a:gd name="T19" fmla="*/ 119 h 290"/>
                  <a:gd name="T20" fmla="*/ 90 w 155"/>
                  <a:gd name="T21" fmla="*/ 111 h 290"/>
                  <a:gd name="T22" fmla="*/ 83 w 155"/>
                  <a:gd name="T23" fmla="*/ 106 h 290"/>
                  <a:gd name="T24" fmla="*/ 74 w 155"/>
                  <a:gd name="T25" fmla="*/ 87 h 290"/>
                  <a:gd name="T26" fmla="*/ 62 w 155"/>
                  <a:gd name="T27" fmla="*/ 77 h 290"/>
                  <a:gd name="T28" fmla="*/ 72 w 155"/>
                  <a:gd name="T29" fmla="*/ 74 h 290"/>
                  <a:gd name="T30" fmla="*/ 83 w 155"/>
                  <a:gd name="T31" fmla="*/ 74 h 290"/>
                  <a:gd name="T32" fmla="*/ 78 w 155"/>
                  <a:gd name="T33" fmla="*/ 67 h 290"/>
                  <a:gd name="T34" fmla="*/ 75 w 155"/>
                  <a:gd name="T35" fmla="*/ 53 h 290"/>
                  <a:gd name="T36" fmla="*/ 91 w 155"/>
                  <a:gd name="T37" fmla="*/ 47 h 290"/>
                  <a:gd name="T38" fmla="*/ 103 w 155"/>
                  <a:gd name="T39" fmla="*/ 51 h 290"/>
                  <a:gd name="T40" fmla="*/ 104 w 155"/>
                  <a:gd name="T41" fmla="*/ 45 h 290"/>
                  <a:gd name="T42" fmla="*/ 105 w 155"/>
                  <a:gd name="T43" fmla="*/ 30 h 290"/>
                  <a:gd name="T44" fmla="*/ 102 w 155"/>
                  <a:gd name="T45" fmla="*/ 15 h 290"/>
                  <a:gd name="T46" fmla="*/ 99 w 155"/>
                  <a:gd name="T47" fmla="*/ 4 h 290"/>
                  <a:gd name="T48" fmla="*/ 87 w 155"/>
                  <a:gd name="T49" fmla="*/ 4 h 290"/>
                  <a:gd name="T50" fmla="*/ 81 w 155"/>
                  <a:gd name="T51" fmla="*/ 6 h 290"/>
                  <a:gd name="T52" fmla="*/ 75 w 155"/>
                  <a:gd name="T53" fmla="*/ 0 h 290"/>
                  <a:gd name="T54" fmla="*/ 62 w 155"/>
                  <a:gd name="T55" fmla="*/ 3 h 290"/>
                  <a:gd name="T56" fmla="*/ 55 w 155"/>
                  <a:gd name="T57" fmla="*/ 9 h 290"/>
                  <a:gd name="T58" fmla="*/ 46 w 155"/>
                  <a:gd name="T59" fmla="*/ 17 h 290"/>
                  <a:gd name="T60" fmla="*/ 39 w 155"/>
                  <a:gd name="T61" fmla="*/ 19 h 290"/>
                  <a:gd name="T62" fmla="*/ 36 w 155"/>
                  <a:gd name="T63" fmla="*/ 17 h 290"/>
                  <a:gd name="T64" fmla="*/ 35 w 155"/>
                  <a:gd name="T65" fmla="*/ 26 h 290"/>
                  <a:gd name="T66" fmla="*/ 30 w 155"/>
                  <a:gd name="T67" fmla="*/ 30 h 290"/>
                  <a:gd name="T68" fmla="*/ 29 w 155"/>
                  <a:gd name="T69" fmla="*/ 37 h 290"/>
                  <a:gd name="T70" fmla="*/ 24 w 155"/>
                  <a:gd name="T71" fmla="*/ 36 h 290"/>
                  <a:gd name="T72" fmla="*/ 16 w 155"/>
                  <a:gd name="T73" fmla="*/ 40 h 290"/>
                  <a:gd name="T74" fmla="*/ 10 w 155"/>
                  <a:gd name="T75" fmla="*/ 44 h 290"/>
                  <a:gd name="T76" fmla="*/ 3 w 155"/>
                  <a:gd name="T77" fmla="*/ 62 h 290"/>
                  <a:gd name="T78" fmla="*/ 5 w 155"/>
                  <a:gd name="T79" fmla="*/ 83 h 290"/>
                  <a:gd name="T80" fmla="*/ 17 w 155"/>
                  <a:gd name="T81" fmla="*/ 98 h 290"/>
                  <a:gd name="T82" fmla="*/ 17 w 155"/>
                  <a:gd name="T83" fmla="*/ 102 h 290"/>
                  <a:gd name="T84" fmla="*/ 21 w 155"/>
                  <a:gd name="T85" fmla="*/ 118 h 290"/>
                  <a:gd name="T86" fmla="*/ 43 w 155"/>
                  <a:gd name="T87" fmla="*/ 149 h 290"/>
                  <a:gd name="T88" fmla="*/ 52 w 155"/>
                  <a:gd name="T89" fmla="*/ 161 h 290"/>
                  <a:gd name="T90" fmla="*/ 66 w 155"/>
                  <a:gd name="T91" fmla="*/ 184 h 290"/>
                  <a:gd name="T92" fmla="*/ 73 w 155"/>
                  <a:gd name="T93" fmla="*/ 192 h 290"/>
                  <a:gd name="T94" fmla="*/ 62 w 155"/>
                  <a:gd name="T95" fmla="*/ 211 h 290"/>
                  <a:gd name="T96" fmla="*/ 61 w 155"/>
                  <a:gd name="T97" fmla="*/ 230 h 290"/>
                  <a:gd name="T98" fmla="*/ 56 w 155"/>
                  <a:gd name="T99" fmla="*/ 224 h 290"/>
                  <a:gd name="T100" fmla="*/ 56 w 155"/>
                  <a:gd name="T101" fmla="*/ 247 h 290"/>
                  <a:gd name="T102" fmla="*/ 60 w 155"/>
                  <a:gd name="T103" fmla="*/ 265 h 290"/>
                  <a:gd name="T104" fmla="*/ 78 w 155"/>
                  <a:gd name="T105" fmla="*/ 269 h 290"/>
                  <a:gd name="T106" fmla="*/ 98 w 155"/>
                  <a:gd name="T107" fmla="*/ 286 h 290"/>
                  <a:gd name="T108" fmla="*/ 139 w 155"/>
                  <a:gd name="T109" fmla="*/ 285 h 290"/>
                  <a:gd name="T110" fmla="*/ 151 w 155"/>
                  <a:gd name="T111" fmla="*/ 27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 h="290">
                    <a:moveTo>
                      <a:pt x="146" y="252"/>
                    </a:moveTo>
                    <a:cubicBezTo>
                      <a:pt x="146" y="241"/>
                      <a:pt x="146" y="241"/>
                      <a:pt x="146" y="241"/>
                    </a:cubicBezTo>
                    <a:cubicBezTo>
                      <a:pt x="145" y="237"/>
                      <a:pt x="145" y="237"/>
                      <a:pt x="145" y="237"/>
                    </a:cubicBezTo>
                    <a:cubicBezTo>
                      <a:pt x="146" y="231"/>
                      <a:pt x="146" y="231"/>
                      <a:pt x="146" y="231"/>
                    </a:cubicBezTo>
                    <a:cubicBezTo>
                      <a:pt x="144" y="227"/>
                      <a:pt x="144" y="227"/>
                      <a:pt x="144" y="227"/>
                    </a:cubicBezTo>
                    <a:cubicBezTo>
                      <a:pt x="140" y="224"/>
                      <a:pt x="140" y="224"/>
                      <a:pt x="140" y="224"/>
                    </a:cubicBezTo>
                    <a:cubicBezTo>
                      <a:pt x="138" y="219"/>
                      <a:pt x="138" y="219"/>
                      <a:pt x="138" y="219"/>
                    </a:cubicBezTo>
                    <a:cubicBezTo>
                      <a:pt x="135" y="219"/>
                      <a:pt x="135" y="219"/>
                      <a:pt x="135" y="219"/>
                    </a:cubicBezTo>
                    <a:cubicBezTo>
                      <a:pt x="133" y="218"/>
                      <a:pt x="133" y="218"/>
                      <a:pt x="133" y="218"/>
                    </a:cubicBezTo>
                    <a:cubicBezTo>
                      <a:pt x="131" y="218"/>
                      <a:pt x="131" y="218"/>
                      <a:pt x="131" y="218"/>
                    </a:cubicBezTo>
                    <a:cubicBezTo>
                      <a:pt x="132" y="223"/>
                      <a:pt x="132" y="223"/>
                      <a:pt x="132" y="223"/>
                    </a:cubicBezTo>
                    <a:cubicBezTo>
                      <a:pt x="130" y="220"/>
                      <a:pt x="130" y="220"/>
                      <a:pt x="130" y="220"/>
                    </a:cubicBezTo>
                    <a:cubicBezTo>
                      <a:pt x="129" y="216"/>
                      <a:pt x="129" y="216"/>
                      <a:pt x="129" y="216"/>
                    </a:cubicBezTo>
                    <a:cubicBezTo>
                      <a:pt x="133" y="212"/>
                      <a:pt x="133" y="212"/>
                      <a:pt x="133" y="212"/>
                    </a:cubicBezTo>
                    <a:cubicBezTo>
                      <a:pt x="134" y="214"/>
                      <a:pt x="134" y="214"/>
                      <a:pt x="134" y="214"/>
                    </a:cubicBezTo>
                    <a:cubicBezTo>
                      <a:pt x="136" y="213"/>
                      <a:pt x="136" y="213"/>
                      <a:pt x="136" y="213"/>
                    </a:cubicBezTo>
                    <a:cubicBezTo>
                      <a:pt x="139" y="215"/>
                      <a:pt x="139" y="215"/>
                      <a:pt x="139" y="215"/>
                    </a:cubicBezTo>
                    <a:cubicBezTo>
                      <a:pt x="141" y="213"/>
                      <a:pt x="141" y="213"/>
                      <a:pt x="141" y="213"/>
                    </a:cubicBezTo>
                    <a:cubicBezTo>
                      <a:pt x="138" y="209"/>
                      <a:pt x="138" y="209"/>
                      <a:pt x="138" y="209"/>
                    </a:cubicBezTo>
                    <a:cubicBezTo>
                      <a:pt x="136" y="210"/>
                      <a:pt x="136" y="210"/>
                      <a:pt x="136" y="210"/>
                    </a:cubicBezTo>
                    <a:cubicBezTo>
                      <a:pt x="135" y="206"/>
                      <a:pt x="135" y="206"/>
                      <a:pt x="135" y="206"/>
                    </a:cubicBezTo>
                    <a:cubicBezTo>
                      <a:pt x="136" y="201"/>
                      <a:pt x="136" y="201"/>
                      <a:pt x="136" y="201"/>
                    </a:cubicBezTo>
                    <a:cubicBezTo>
                      <a:pt x="134" y="200"/>
                      <a:pt x="134" y="200"/>
                      <a:pt x="134" y="200"/>
                    </a:cubicBezTo>
                    <a:cubicBezTo>
                      <a:pt x="132" y="202"/>
                      <a:pt x="132" y="202"/>
                      <a:pt x="132" y="202"/>
                    </a:cubicBezTo>
                    <a:cubicBezTo>
                      <a:pt x="126" y="201"/>
                      <a:pt x="126" y="201"/>
                      <a:pt x="126" y="201"/>
                    </a:cubicBezTo>
                    <a:cubicBezTo>
                      <a:pt x="125" y="202"/>
                      <a:pt x="125" y="202"/>
                      <a:pt x="125" y="202"/>
                    </a:cubicBezTo>
                    <a:cubicBezTo>
                      <a:pt x="127" y="205"/>
                      <a:pt x="127" y="205"/>
                      <a:pt x="127" y="205"/>
                    </a:cubicBezTo>
                    <a:cubicBezTo>
                      <a:pt x="128" y="207"/>
                      <a:pt x="128" y="207"/>
                      <a:pt x="128" y="207"/>
                    </a:cubicBezTo>
                    <a:cubicBezTo>
                      <a:pt x="121" y="200"/>
                      <a:pt x="121" y="200"/>
                      <a:pt x="121" y="200"/>
                    </a:cubicBezTo>
                    <a:cubicBezTo>
                      <a:pt x="121" y="197"/>
                      <a:pt x="121" y="197"/>
                      <a:pt x="121" y="197"/>
                    </a:cubicBezTo>
                    <a:cubicBezTo>
                      <a:pt x="118" y="194"/>
                      <a:pt x="118" y="194"/>
                      <a:pt x="118" y="194"/>
                    </a:cubicBezTo>
                    <a:cubicBezTo>
                      <a:pt x="118" y="183"/>
                      <a:pt x="118" y="183"/>
                      <a:pt x="118" y="183"/>
                    </a:cubicBezTo>
                    <a:cubicBezTo>
                      <a:pt x="120" y="178"/>
                      <a:pt x="120" y="178"/>
                      <a:pt x="120" y="178"/>
                    </a:cubicBezTo>
                    <a:cubicBezTo>
                      <a:pt x="121" y="172"/>
                      <a:pt x="121" y="172"/>
                      <a:pt x="121" y="172"/>
                    </a:cubicBezTo>
                    <a:cubicBezTo>
                      <a:pt x="117" y="164"/>
                      <a:pt x="117" y="164"/>
                      <a:pt x="117" y="164"/>
                    </a:cubicBezTo>
                    <a:cubicBezTo>
                      <a:pt x="116" y="160"/>
                      <a:pt x="116" y="160"/>
                      <a:pt x="116" y="160"/>
                    </a:cubicBezTo>
                    <a:cubicBezTo>
                      <a:pt x="113" y="158"/>
                      <a:pt x="113" y="158"/>
                      <a:pt x="113" y="158"/>
                    </a:cubicBezTo>
                    <a:cubicBezTo>
                      <a:pt x="112" y="154"/>
                      <a:pt x="112" y="154"/>
                      <a:pt x="112" y="154"/>
                    </a:cubicBezTo>
                    <a:cubicBezTo>
                      <a:pt x="109" y="151"/>
                      <a:pt x="109" y="151"/>
                      <a:pt x="109" y="151"/>
                    </a:cubicBezTo>
                    <a:cubicBezTo>
                      <a:pt x="109" y="149"/>
                      <a:pt x="109" y="149"/>
                      <a:pt x="109" y="149"/>
                    </a:cubicBezTo>
                    <a:cubicBezTo>
                      <a:pt x="108" y="144"/>
                      <a:pt x="108" y="144"/>
                      <a:pt x="108" y="144"/>
                    </a:cubicBezTo>
                    <a:cubicBezTo>
                      <a:pt x="107" y="139"/>
                      <a:pt x="107" y="139"/>
                      <a:pt x="107" y="139"/>
                    </a:cubicBezTo>
                    <a:cubicBezTo>
                      <a:pt x="109" y="133"/>
                      <a:pt x="109" y="133"/>
                      <a:pt x="109" y="133"/>
                    </a:cubicBezTo>
                    <a:cubicBezTo>
                      <a:pt x="110" y="126"/>
                      <a:pt x="110" y="126"/>
                      <a:pt x="110" y="126"/>
                    </a:cubicBezTo>
                    <a:cubicBezTo>
                      <a:pt x="110" y="124"/>
                      <a:pt x="110" y="124"/>
                      <a:pt x="110" y="124"/>
                    </a:cubicBezTo>
                    <a:cubicBezTo>
                      <a:pt x="110" y="123"/>
                      <a:pt x="110" y="123"/>
                      <a:pt x="110" y="123"/>
                    </a:cubicBezTo>
                    <a:cubicBezTo>
                      <a:pt x="109" y="122"/>
                      <a:pt x="109" y="122"/>
                      <a:pt x="109" y="122"/>
                    </a:cubicBezTo>
                    <a:cubicBezTo>
                      <a:pt x="105" y="122"/>
                      <a:pt x="105" y="122"/>
                      <a:pt x="105" y="122"/>
                    </a:cubicBezTo>
                    <a:cubicBezTo>
                      <a:pt x="102" y="120"/>
                      <a:pt x="102" y="120"/>
                      <a:pt x="102" y="120"/>
                    </a:cubicBezTo>
                    <a:cubicBezTo>
                      <a:pt x="99" y="119"/>
                      <a:pt x="99" y="119"/>
                      <a:pt x="99" y="119"/>
                    </a:cubicBezTo>
                    <a:cubicBezTo>
                      <a:pt x="96" y="121"/>
                      <a:pt x="96" y="121"/>
                      <a:pt x="96" y="121"/>
                    </a:cubicBezTo>
                    <a:cubicBezTo>
                      <a:pt x="95" y="120"/>
                      <a:pt x="95" y="120"/>
                      <a:pt x="95" y="120"/>
                    </a:cubicBezTo>
                    <a:cubicBezTo>
                      <a:pt x="93" y="116"/>
                      <a:pt x="93" y="116"/>
                      <a:pt x="93" y="116"/>
                    </a:cubicBezTo>
                    <a:cubicBezTo>
                      <a:pt x="92" y="115"/>
                      <a:pt x="92" y="115"/>
                      <a:pt x="92" y="115"/>
                    </a:cubicBezTo>
                    <a:cubicBezTo>
                      <a:pt x="90" y="111"/>
                      <a:pt x="90" y="111"/>
                      <a:pt x="90" y="111"/>
                    </a:cubicBezTo>
                    <a:cubicBezTo>
                      <a:pt x="88" y="110"/>
                      <a:pt x="88" y="110"/>
                      <a:pt x="88" y="110"/>
                    </a:cubicBezTo>
                    <a:cubicBezTo>
                      <a:pt x="87" y="111"/>
                      <a:pt x="87" y="111"/>
                      <a:pt x="87" y="111"/>
                    </a:cubicBezTo>
                    <a:cubicBezTo>
                      <a:pt x="84" y="112"/>
                      <a:pt x="84" y="112"/>
                      <a:pt x="84" y="112"/>
                    </a:cubicBezTo>
                    <a:cubicBezTo>
                      <a:pt x="82" y="112"/>
                      <a:pt x="82" y="112"/>
                      <a:pt x="82" y="112"/>
                    </a:cubicBezTo>
                    <a:cubicBezTo>
                      <a:pt x="83" y="106"/>
                      <a:pt x="83" y="106"/>
                      <a:pt x="83" y="106"/>
                    </a:cubicBezTo>
                    <a:cubicBezTo>
                      <a:pt x="82" y="102"/>
                      <a:pt x="82" y="102"/>
                      <a:pt x="82" y="102"/>
                    </a:cubicBezTo>
                    <a:cubicBezTo>
                      <a:pt x="77" y="95"/>
                      <a:pt x="77" y="95"/>
                      <a:pt x="77" y="95"/>
                    </a:cubicBezTo>
                    <a:cubicBezTo>
                      <a:pt x="76" y="92"/>
                      <a:pt x="76" y="92"/>
                      <a:pt x="76" y="92"/>
                    </a:cubicBezTo>
                    <a:cubicBezTo>
                      <a:pt x="75" y="92"/>
                      <a:pt x="75" y="92"/>
                      <a:pt x="75" y="92"/>
                    </a:cubicBezTo>
                    <a:cubicBezTo>
                      <a:pt x="74" y="87"/>
                      <a:pt x="74" y="87"/>
                      <a:pt x="74" y="87"/>
                    </a:cubicBezTo>
                    <a:cubicBezTo>
                      <a:pt x="71" y="85"/>
                      <a:pt x="71" y="85"/>
                      <a:pt x="71" y="85"/>
                    </a:cubicBezTo>
                    <a:cubicBezTo>
                      <a:pt x="70" y="82"/>
                      <a:pt x="70" y="82"/>
                      <a:pt x="70" y="82"/>
                    </a:cubicBezTo>
                    <a:cubicBezTo>
                      <a:pt x="67" y="81"/>
                      <a:pt x="67" y="81"/>
                      <a:pt x="67" y="81"/>
                    </a:cubicBezTo>
                    <a:cubicBezTo>
                      <a:pt x="64" y="80"/>
                      <a:pt x="64" y="80"/>
                      <a:pt x="64" y="80"/>
                    </a:cubicBezTo>
                    <a:cubicBezTo>
                      <a:pt x="62" y="77"/>
                      <a:pt x="62" y="77"/>
                      <a:pt x="62" y="77"/>
                    </a:cubicBezTo>
                    <a:cubicBezTo>
                      <a:pt x="62" y="75"/>
                      <a:pt x="62" y="75"/>
                      <a:pt x="62" y="75"/>
                    </a:cubicBezTo>
                    <a:cubicBezTo>
                      <a:pt x="64" y="73"/>
                      <a:pt x="64" y="73"/>
                      <a:pt x="64" y="73"/>
                    </a:cubicBezTo>
                    <a:cubicBezTo>
                      <a:pt x="66" y="74"/>
                      <a:pt x="66" y="74"/>
                      <a:pt x="66" y="74"/>
                    </a:cubicBezTo>
                    <a:cubicBezTo>
                      <a:pt x="71" y="73"/>
                      <a:pt x="71" y="73"/>
                      <a:pt x="71" y="73"/>
                    </a:cubicBezTo>
                    <a:cubicBezTo>
                      <a:pt x="72" y="74"/>
                      <a:pt x="72" y="74"/>
                      <a:pt x="72" y="74"/>
                    </a:cubicBezTo>
                    <a:cubicBezTo>
                      <a:pt x="74" y="74"/>
                      <a:pt x="74" y="74"/>
                      <a:pt x="74" y="74"/>
                    </a:cubicBezTo>
                    <a:cubicBezTo>
                      <a:pt x="76" y="75"/>
                      <a:pt x="76" y="75"/>
                      <a:pt x="76" y="75"/>
                    </a:cubicBezTo>
                    <a:cubicBezTo>
                      <a:pt x="78" y="73"/>
                      <a:pt x="78" y="73"/>
                      <a:pt x="78" y="73"/>
                    </a:cubicBezTo>
                    <a:cubicBezTo>
                      <a:pt x="80" y="72"/>
                      <a:pt x="80" y="72"/>
                      <a:pt x="80" y="72"/>
                    </a:cubicBezTo>
                    <a:cubicBezTo>
                      <a:pt x="83" y="74"/>
                      <a:pt x="83" y="74"/>
                      <a:pt x="83" y="74"/>
                    </a:cubicBezTo>
                    <a:cubicBezTo>
                      <a:pt x="84" y="72"/>
                      <a:pt x="84" y="72"/>
                      <a:pt x="84" y="72"/>
                    </a:cubicBezTo>
                    <a:cubicBezTo>
                      <a:pt x="83" y="70"/>
                      <a:pt x="83" y="70"/>
                      <a:pt x="83" y="70"/>
                    </a:cubicBezTo>
                    <a:cubicBezTo>
                      <a:pt x="79" y="71"/>
                      <a:pt x="79" y="71"/>
                      <a:pt x="79" y="71"/>
                    </a:cubicBezTo>
                    <a:cubicBezTo>
                      <a:pt x="78" y="70"/>
                      <a:pt x="78" y="70"/>
                      <a:pt x="78" y="70"/>
                    </a:cubicBezTo>
                    <a:cubicBezTo>
                      <a:pt x="78" y="67"/>
                      <a:pt x="78" y="67"/>
                      <a:pt x="78" y="67"/>
                    </a:cubicBezTo>
                    <a:cubicBezTo>
                      <a:pt x="74" y="62"/>
                      <a:pt x="74" y="62"/>
                      <a:pt x="74" y="62"/>
                    </a:cubicBezTo>
                    <a:cubicBezTo>
                      <a:pt x="74" y="59"/>
                      <a:pt x="74" y="59"/>
                      <a:pt x="74" y="59"/>
                    </a:cubicBezTo>
                    <a:cubicBezTo>
                      <a:pt x="76" y="58"/>
                      <a:pt x="76" y="58"/>
                      <a:pt x="76" y="58"/>
                    </a:cubicBezTo>
                    <a:cubicBezTo>
                      <a:pt x="76" y="54"/>
                      <a:pt x="76" y="54"/>
                      <a:pt x="76" y="54"/>
                    </a:cubicBezTo>
                    <a:cubicBezTo>
                      <a:pt x="75" y="53"/>
                      <a:pt x="75" y="53"/>
                      <a:pt x="75" y="53"/>
                    </a:cubicBezTo>
                    <a:cubicBezTo>
                      <a:pt x="78" y="50"/>
                      <a:pt x="78" y="50"/>
                      <a:pt x="78" y="50"/>
                    </a:cubicBezTo>
                    <a:cubicBezTo>
                      <a:pt x="82" y="48"/>
                      <a:pt x="82" y="48"/>
                      <a:pt x="82" y="48"/>
                    </a:cubicBezTo>
                    <a:cubicBezTo>
                      <a:pt x="85" y="47"/>
                      <a:pt x="85" y="47"/>
                      <a:pt x="85" y="47"/>
                    </a:cubicBezTo>
                    <a:cubicBezTo>
                      <a:pt x="88" y="49"/>
                      <a:pt x="88" y="49"/>
                      <a:pt x="88" y="49"/>
                    </a:cubicBezTo>
                    <a:cubicBezTo>
                      <a:pt x="91" y="47"/>
                      <a:pt x="91" y="47"/>
                      <a:pt x="91" y="47"/>
                    </a:cubicBezTo>
                    <a:cubicBezTo>
                      <a:pt x="94" y="47"/>
                      <a:pt x="94" y="47"/>
                      <a:pt x="94" y="47"/>
                    </a:cubicBezTo>
                    <a:cubicBezTo>
                      <a:pt x="96" y="49"/>
                      <a:pt x="96" y="49"/>
                      <a:pt x="96" y="49"/>
                    </a:cubicBezTo>
                    <a:cubicBezTo>
                      <a:pt x="97" y="47"/>
                      <a:pt x="97" y="47"/>
                      <a:pt x="97" y="47"/>
                    </a:cubicBezTo>
                    <a:cubicBezTo>
                      <a:pt x="100" y="47"/>
                      <a:pt x="100" y="47"/>
                      <a:pt x="100" y="47"/>
                    </a:cubicBezTo>
                    <a:cubicBezTo>
                      <a:pt x="103" y="51"/>
                      <a:pt x="103" y="51"/>
                      <a:pt x="103" y="51"/>
                    </a:cubicBezTo>
                    <a:cubicBezTo>
                      <a:pt x="106" y="51"/>
                      <a:pt x="106" y="51"/>
                      <a:pt x="106" y="51"/>
                    </a:cubicBezTo>
                    <a:cubicBezTo>
                      <a:pt x="109" y="49"/>
                      <a:pt x="109" y="49"/>
                      <a:pt x="109" y="49"/>
                    </a:cubicBezTo>
                    <a:cubicBezTo>
                      <a:pt x="110" y="47"/>
                      <a:pt x="110" y="47"/>
                      <a:pt x="110" y="47"/>
                    </a:cubicBezTo>
                    <a:cubicBezTo>
                      <a:pt x="107" y="46"/>
                      <a:pt x="107" y="46"/>
                      <a:pt x="107" y="46"/>
                    </a:cubicBezTo>
                    <a:cubicBezTo>
                      <a:pt x="104" y="45"/>
                      <a:pt x="104" y="45"/>
                      <a:pt x="104" y="45"/>
                    </a:cubicBezTo>
                    <a:cubicBezTo>
                      <a:pt x="102" y="39"/>
                      <a:pt x="102" y="39"/>
                      <a:pt x="102" y="39"/>
                    </a:cubicBezTo>
                    <a:cubicBezTo>
                      <a:pt x="102" y="34"/>
                      <a:pt x="102" y="34"/>
                      <a:pt x="102" y="34"/>
                    </a:cubicBezTo>
                    <a:cubicBezTo>
                      <a:pt x="104" y="33"/>
                      <a:pt x="104" y="33"/>
                      <a:pt x="104" y="33"/>
                    </a:cubicBezTo>
                    <a:cubicBezTo>
                      <a:pt x="106" y="31"/>
                      <a:pt x="106" y="31"/>
                      <a:pt x="106" y="31"/>
                    </a:cubicBezTo>
                    <a:cubicBezTo>
                      <a:pt x="105" y="30"/>
                      <a:pt x="105" y="30"/>
                      <a:pt x="105" y="30"/>
                    </a:cubicBezTo>
                    <a:cubicBezTo>
                      <a:pt x="104" y="28"/>
                      <a:pt x="104" y="28"/>
                      <a:pt x="104" y="28"/>
                    </a:cubicBezTo>
                    <a:cubicBezTo>
                      <a:pt x="103" y="26"/>
                      <a:pt x="103" y="26"/>
                      <a:pt x="103" y="26"/>
                    </a:cubicBezTo>
                    <a:cubicBezTo>
                      <a:pt x="105" y="21"/>
                      <a:pt x="105" y="21"/>
                      <a:pt x="105" y="21"/>
                    </a:cubicBezTo>
                    <a:cubicBezTo>
                      <a:pt x="105" y="18"/>
                      <a:pt x="105" y="18"/>
                      <a:pt x="105" y="18"/>
                    </a:cubicBezTo>
                    <a:cubicBezTo>
                      <a:pt x="102" y="15"/>
                      <a:pt x="102" y="15"/>
                      <a:pt x="102" y="15"/>
                    </a:cubicBezTo>
                    <a:cubicBezTo>
                      <a:pt x="102" y="12"/>
                      <a:pt x="102" y="12"/>
                      <a:pt x="102" y="12"/>
                    </a:cubicBezTo>
                    <a:cubicBezTo>
                      <a:pt x="103" y="9"/>
                      <a:pt x="103" y="9"/>
                      <a:pt x="103" y="9"/>
                    </a:cubicBezTo>
                    <a:cubicBezTo>
                      <a:pt x="103" y="8"/>
                      <a:pt x="103" y="8"/>
                      <a:pt x="103" y="8"/>
                    </a:cubicBezTo>
                    <a:cubicBezTo>
                      <a:pt x="101" y="7"/>
                      <a:pt x="101" y="7"/>
                      <a:pt x="101" y="7"/>
                    </a:cubicBezTo>
                    <a:cubicBezTo>
                      <a:pt x="99" y="4"/>
                      <a:pt x="99" y="4"/>
                      <a:pt x="99" y="4"/>
                    </a:cubicBezTo>
                    <a:cubicBezTo>
                      <a:pt x="99" y="3"/>
                      <a:pt x="99" y="3"/>
                      <a:pt x="99" y="3"/>
                    </a:cubicBezTo>
                    <a:cubicBezTo>
                      <a:pt x="92" y="2"/>
                      <a:pt x="92" y="2"/>
                      <a:pt x="92" y="2"/>
                    </a:cubicBezTo>
                    <a:cubicBezTo>
                      <a:pt x="90" y="2"/>
                      <a:pt x="90" y="2"/>
                      <a:pt x="90" y="2"/>
                    </a:cubicBezTo>
                    <a:cubicBezTo>
                      <a:pt x="88" y="2"/>
                      <a:pt x="88" y="2"/>
                      <a:pt x="88" y="2"/>
                    </a:cubicBezTo>
                    <a:cubicBezTo>
                      <a:pt x="87" y="4"/>
                      <a:pt x="87" y="4"/>
                      <a:pt x="87" y="4"/>
                    </a:cubicBezTo>
                    <a:cubicBezTo>
                      <a:pt x="85" y="5"/>
                      <a:pt x="85" y="5"/>
                      <a:pt x="85" y="5"/>
                    </a:cubicBezTo>
                    <a:cubicBezTo>
                      <a:pt x="85" y="7"/>
                      <a:pt x="85" y="7"/>
                      <a:pt x="85" y="7"/>
                    </a:cubicBezTo>
                    <a:cubicBezTo>
                      <a:pt x="83" y="9"/>
                      <a:pt x="83" y="9"/>
                      <a:pt x="83" y="9"/>
                    </a:cubicBezTo>
                    <a:cubicBezTo>
                      <a:pt x="81" y="7"/>
                      <a:pt x="81" y="7"/>
                      <a:pt x="81" y="7"/>
                    </a:cubicBezTo>
                    <a:cubicBezTo>
                      <a:pt x="81" y="6"/>
                      <a:pt x="81" y="6"/>
                      <a:pt x="81" y="6"/>
                    </a:cubicBezTo>
                    <a:cubicBezTo>
                      <a:pt x="78" y="6"/>
                      <a:pt x="78" y="6"/>
                      <a:pt x="78" y="6"/>
                    </a:cubicBezTo>
                    <a:cubicBezTo>
                      <a:pt x="77" y="7"/>
                      <a:pt x="77" y="7"/>
                      <a:pt x="77" y="7"/>
                    </a:cubicBezTo>
                    <a:cubicBezTo>
                      <a:pt x="76" y="5"/>
                      <a:pt x="76" y="5"/>
                      <a:pt x="76" y="5"/>
                    </a:cubicBezTo>
                    <a:cubicBezTo>
                      <a:pt x="76" y="1"/>
                      <a:pt x="76" y="1"/>
                      <a:pt x="76" y="1"/>
                    </a:cubicBezTo>
                    <a:cubicBezTo>
                      <a:pt x="75" y="0"/>
                      <a:pt x="75" y="0"/>
                      <a:pt x="75" y="0"/>
                    </a:cubicBezTo>
                    <a:cubicBezTo>
                      <a:pt x="74" y="2"/>
                      <a:pt x="74" y="2"/>
                      <a:pt x="74" y="2"/>
                    </a:cubicBezTo>
                    <a:cubicBezTo>
                      <a:pt x="71" y="2"/>
                      <a:pt x="71" y="2"/>
                      <a:pt x="71" y="2"/>
                    </a:cubicBezTo>
                    <a:cubicBezTo>
                      <a:pt x="70" y="0"/>
                      <a:pt x="70" y="0"/>
                      <a:pt x="70" y="0"/>
                    </a:cubicBezTo>
                    <a:cubicBezTo>
                      <a:pt x="65" y="0"/>
                      <a:pt x="65" y="0"/>
                      <a:pt x="65" y="0"/>
                    </a:cubicBezTo>
                    <a:cubicBezTo>
                      <a:pt x="62" y="3"/>
                      <a:pt x="62" y="3"/>
                      <a:pt x="62" y="3"/>
                    </a:cubicBezTo>
                    <a:cubicBezTo>
                      <a:pt x="61" y="6"/>
                      <a:pt x="61" y="6"/>
                      <a:pt x="61" y="6"/>
                    </a:cubicBezTo>
                    <a:cubicBezTo>
                      <a:pt x="60" y="7"/>
                      <a:pt x="60" y="7"/>
                      <a:pt x="60" y="7"/>
                    </a:cubicBezTo>
                    <a:cubicBezTo>
                      <a:pt x="59" y="6"/>
                      <a:pt x="59" y="6"/>
                      <a:pt x="59" y="6"/>
                    </a:cubicBezTo>
                    <a:cubicBezTo>
                      <a:pt x="57" y="6"/>
                      <a:pt x="57" y="6"/>
                      <a:pt x="57" y="6"/>
                    </a:cubicBezTo>
                    <a:cubicBezTo>
                      <a:pt x="55" y="9"/>
                      <a:pt x="55" y="9"/>
                      <a:pt x="55" y="9"/>
                    </a:cubicBezTo>
                    <a:cubicBezTo>
                      <a:pt x="53" y="9"/>
                      <a:pt x="53" y="9"/>
                      <a:pt x="53" y="9"/>
                    </a:cubicBezTo>
                    <a:cubicBezTo>
                      <a:pt x="52" y="12"/>
                      <a:pt x="52" y="12"/>
                      <a:pt x="52" y="12"/>
                    </a:cubicBezTo>
                    <a:cubicBezTo>
                      <a:pt x="49" y="15"/>
                      <a:pt x="49" y="15"/>
                      <a:pt x="49" y="15"/>
                    </a:cubicBezTo>
                    <a:cubicBezTo>
                      <a:pt x="47" y="15"/>
                      <a:pt x="47" y="15"/>
                      <a:pt x="47" y="15"/>
                    </a:cubicBezTo>
                    <a:cubicBezTo>
                      <a:pt x="46" y="17"/>
                      <a:pt x="46" y="17"/>
                      <a:pt x="46" y="17"/>
                    </a:cubicBezTo>
                    <a:cubicBezTo>
                      <a:pt x="45" y="19"/>
                      <a:pt x="45" y="19"/>
                      <a:pt x="45" y="19"/>
                    </a:cubicBezTo>
                    <a:cubicBezTo>
                      <a:pt x="44" y="17"/>
                      <a:pt x="44" y="17"/>
                      <a:pt x="44" y="17"/>
                    </a:cubicBezTo>
                    <a:cubicBezTo>
                      <a:pt x="42" y="17"/>
                      <a:pt x="42" y="17"/>
                      <a:pt x="42" y="17"/>
                    </a:cubicBezTo>
                    <a:cubicBezTo>
                      <a:pt x="41" y="19"/>
                      <a:pt x="41" y="19"/>
                      <a:pt x="41" y="19"/>
                    </a:cubicBezTo>
                    <a:cubicBezTo>
                      <a:pt x="39" y="19"/>
                      <a:pt x="39" y="19"/>
                      <a:pt x="39" y="19"/>
                    </a:cubicBezTo>
                    <a:cubicBezTo>
                      <a:pt x="38" y="17"/>
                      <a:pt x="38" y="17"/>
                      <a:pt x="38" y="17"/>
                    </a:cubicBezTo>
                    <a:cubicBezTo>
                      <a:pt x="36" y="17"/>
                      <a:pt x="36" y="17"/>
                      <a:pt x="36" y="17"/>
                    </a:cubicBezTo>
                    <a:cubicBezTo>
                      <a:pt x="36" y="17"/>
                      <a:pt x="36" y="17"/>
                      <a:pt x="36" y="17"/>
                    </a:cubicBezTo>
                    <a:cubicBezTo>
                      <a:pt x="36" y="17"/>
                      <a:pt x="36" y="17"/>
                      <a:pt x="36" y="17"/>
                    </a:cubicBezTo>
                    <a:cubicBezTo>
                      <a:pt x="36" y="17"/>
                      <a:pt x="36" y="17"/>
                      <a:pt x="36" y="17"/>
                    </a:cubicBezTo>
                    <a:cubicBezTo>
                      <a:pt x="36" y="19"/>
                      <a:pt x="36" y="19"/>
                      <a:pt x="36" y="19"/>
                    </a:cubicBezTo>
                    <a:cubicBezTo>
                      <a:pt x="36" y="21"/>
                      <a:pt x="36" y="21"/>
                      <a:pt x="36" y="21"/>
                    </a:cubicBezTo>
                    <a:cubicBezTo>
                      <a:pt x="33" y="22"/>
                      <a:pt x="33" y="22"/>
                      <a:pt x="33" y="22"/>
                    </a:cubicBezTo>
                    <a:cubicBezTo>
                      <a:pt x="35" y="23"/>
                      <a:pt x="35" y="23"/>
                      <a:pt x="35" y="23"/>
                    </a:cubicBezTo>
                    <a:cubicBezTo>
                      <a:pt x="35" y="26"/>
                      <a:pt x="35" y="26"/>
                      <a:pt x="35" y="26"/>
                    </a:cubicBezTo>
                    <a:cubicBezTo>
                      <a:pt x="33" y="26"/>
                      <a:pt x="33" y="26"/>
                      <a:pt x="33" y="26"/>
                    </a:cubicBezTo>
                    <a:cubicBezTo>
                      <a:pt x="34" y="27"/>
                      <a:pt x="34" y="27"/>
                      <a:pt x="34" y="27"/>
                    </a:cubicBezTo>
                    <a:cubicBezTo>
                      <a:pt x="34" y="30"/>
                      <a:pt x="34" y="30"/>
                      <a:pt x="34" y="30"/>
                    </a:cubicBezTo>
                    <a:cubicBezTo>
                      <a:pt x="31" y="29"/>
                      <a:pt x="31" y="29"/>
                      <a:pt x="31" y="29"/>
                    </a:cubicBezTo>
                    <a:cubicBezTo>
                      <a:pt x="30" y="30"/>
                      <a:pt x="30" y="30"/>
                      <a:pt x="30" y="30"/>
                    </a:cubicBezTo>
                    <a:cubicBezTo>
                      <a:pt x="27" y="29"/>
                      <a:pt x="27" y="29"/>
                      <a:pt x="27" y="29"/>
                    </a:cubicBezTo>
                    <a:cubicBezTo>
                      <a:pt x="24" y="29"/>
                      <a:pt x="24" y="29"/>
                      <a:pt x="24" y="29"/>
                    </a:cubicBezTo>
                    <a:cubicBezTo>
                      <a:pt x="30" y="33"/>
                      <a:pt x="30" y="33"/>
                      <a:pt x="30" y="33"/>
                    </a:cubicBezTo>
                    <a:cubicBezTo>
                      <a:pt x="30" y="35"/>
                      <a:pt x="30" y="35"/>
                      <a:pt x="30" y="35"/>
                    </a:cubicBezTo>
                    <a:cubicBezTo>
                      <a:pt x="29" y="37"/>
                      <a:pt x="29" y="37"/>
                      <a:pt x="29" y="37"/>
                    </a:cubicBezTo>
                    <a:cubicBezTo>
                      <a:pt x="27" y="35"/>
                      <a:pt x="27" y="35"/>
                      <a:pt x="27" y="35"/>
                    </a:cubicBezTo>
                    <a:cubicBezTo>
                      <a:pt x="27" y="35"/>
                      <a:pt x="25" y="35"/>
                      <a:pt x="25" y="35"/>
                    </a:cubicBezTo>
                    <a:cubicBezTo>
                      <a:pt x="24" y="35"/>
                      <a:pt x="23" y="35"/>
                      <a:pt x="23" y="35"/>
                    </a:cubicBezTo>
                    <a:cubicBezTo>
                      <a:pt x="21" y="35"/>
                      <a:pt x="21" y="35"/>
                      <a:pt x="21" y="35"/>
                    </a:cubicBezTo>
                    <a:cubicBezTo>
                      <a:pt x="24" y="36"/>
                      <a:pt x="24" y="36"/>
                      <a:pt x="24" y="36"/>
                    </a:cubicBezTo>
                    <a:cubicBezTo>
                      <a:pt x="24" y="38"/>
                      <a:pt x="24" y="38"/>
                      <a:pt x="24" y="38"/>
                    </a:cubicBezTo>
                    <a:cubicBezTo>
                      <a:pt x="22" y="40"/>
                      <a:pt x="22" y="40"/>
                      <a:pt x="22" y="40"/>
                    </a:cubicBezTo>
                    <a:cubicBezTo>
                      <a:pt x="19" y="40"/>
                      <a:pt x="19" y="40"/>
                      <a:pt x="19" y="40"/>
                    </a:cubicBezTo>
                    <a:cubicBezTo>
                      <a:pt x="18" y="42"/>
                      <a:pt x="18" y="42"/>
                      <a:pt x="18" y="42"/>
                    </a:cubicBezTo>
                    <a:cubicBezTo>
                      <a:pt x="16" y="40"/>
                      <a:pt x="16" y="40"/>
                      <a:pt x="16" y="40"/>
                    </a:cubicBezTo>
                    <a:cubicBezTo>
                      <a:pt x="15" y="42"/>
                      <a:pt x="15" y="42"/>
                      <a:pt x="15" y="42"/>
                    </a:cubicBezTo>
                    <a:cubicBezTo>
                      <a:pt x="14" y="43"/>
                      <a:pt x="14" y="43"/>
                      <a:pt x="14" y="43"/>
                    </a:cubicBezTo>
                    <a:cubicBezTo>
                      <a:pt x="12" y="42"/>
                      <a:pt x="12" y="42"/>
                      <a:pt x="12" y="42"/>
                    </a:cubicBezTo>
                    <a:cubicBezTo>
                      <a:pt x="10" y="41"/>
                      <a:pt x="10" y="41"/>
                      <a:pt x="10" y="41"/>
                    </a:cubicBezTo>
                    <a:cubicBezTo>
                      <a:pt x="10" y="44"/>
                      <a:pt x="10" y="44"/>
                      <a:pt x="10" y="44"/>
                    </a:cubicBezTo>
                    <a:cubicBezTo>
                      <a:pt x="9" y="47"/>
                      <a:pt x="9" y="47"/>
                      <a:pt x="9" y="47"/>
                    </a:cubicBezTo>
                    <a:cubicBezTo>
                      <a:pt x="8" y="52"/>
                      <a:pt x="8" y="52"/>
                      <a:pt x="8" y="52"/>
                    </a:cubicBezTo>
                    <a:cubicBezTo>
                      <a:pt x="6" y="53"/>
                      <a:pt x="6" y="53"/>
                      <a:pt x="6" y="53"/>
                    </a:cubicBezTo>
                    <a:cubicBezTo>
                      <a:pt x="5" y="58"/>
                      <a:pt x="5" y="58"/>
                      <a:pt x="5" y="58"/>
                    </a:cubicBezTo>
                    <a:cubicBezTo>
                      <a:pt x="3" y="62"/>
                      <a:pt x="3" y="62"/>
                      <a:pt x="3" y="62"/>
                    </a:cubicBezTo>
                    <a:cubicBezTo>
                      <a:pt x="3" y="70"/>
                      <a:pt x="3" y="70"/>
                      <a:pt x="3" y="70"/>
                    </a:cubicBezTo>
                    <a:cubicBezTo>
                      <a:pt x="1" y="71"/>
                      <a:pt x="1" y="71"/>
                      <a:pt x="1" y="71"/>
                    </a:cubicBezTo>
                    <a:cubicBezTo>
                      <a:pt x="0" y="75"/>
                      <a:pt x="0" y="75"/>
                      <a:pt x="0" y="75"/>
                    </a:cubicBezTo>
                    <a:cubicBezTo>
                      <a:pt x="2" y="83"/>
                      <a:pt x="2" y="83"/>
                      <a:pt x="2" y="83"/>
                    </a:cubicBezTo>
                    <a:cubicBezTo>
                      <a:pt x="5" y="83"/>
                      <a:pt x="5" y="83"/>
                      <a:pt x="5" y="83"/>
                    </a:cubicBezTo>
                    <a:cubicBezTo>
                      <a:pt x="7" y="82"/>
                      <a:pt x="7" y="82"/>
                      <a:pt x="7" y="82"/>
                    </a:cubicBezTo>
                    <a:cubicBezTo>
                      <a:pt x="9" y="86"/>
                      <a:pt x="9" y="86"/>
                      <a:pt x="9" y="86"/>
                    </a:cubicBezTo>
                    <a:cubicBezTo>
                      <a:pt x="13" y="87"/>
                      <a:pt x="13" y="87"/>
                      <a:pt x="13" y="87"/>
                    </a:cubicBezTo>
                    <a:cubicBezTo>
                      <a:pt x="13" y="94"/>
                      <a:pt x="13" y="94"/>
                      <a:pt x="13" y="94"/>
                    </a:cubicBezTo>
                    <a:cubicBezTo>
                      <a:pt x="17" y="98"/>
                      <a:pt x="17" y="98"/>
                      <a:pt x="17" y="98"/>
                    </a:cubicBezTo>
                    <a:cubicBezTo>
                      <a:pt x="19" y="96"/>
                      <a:pt x="19" y="96"/>
                      <a:pt x="19" y="96"/>
                    </a:cubicBezTo>
                    <a:cubicBezTo>
                      <a:pt x="21" y="95"/>
                      <a:pt x="21" y="95"/>
                      <a:pt x="21" y="95"/>
                    </a:cubicBezTo>
                    <a:cubicBezTo>
                      <a:pt x="19" y="99"/>
                      <a:pt x="19" y="99"/>
                      <a:pt x="19" y="99"/>
                    </a:cubicBezTo>
                    <a:cubicBezTo>
                      <a:pt x="18" y="103"/>
                      <a:pt x="18" y="103"/>
                      <a:pt x="18" y="103"/>
                    </a:cubicBezTo>
                    <a:cubicBezTo>
                      <a:pt x="17" y="102"/>
                      <a:pt x="17" y="102"/>
                      <a:pt x="17" y="102"/>
                    </a:cubicBezTo>
                    <a:cubicBezTo>
                      <a:pt x="16" y="106"/>
                      <a:pt x="16" y="106"/>
                      <a:pt x="16" y="106"/>
                    </a:cubicBezTo>
                    <a:cubicBezTo>
                      <a:pt x="19" y="106"/>
                      <a:pt x="19" y="106"/>
                      <a:pt x="19" y="106"/>
                    </a:cubicBezTo>
                    <a:cubicBezTo>
                      <a:pt x="19" y="108"/>
                      <a:pt x="19" y="108"/>
                      <a:pt x="19" y="108"/>
                    </a:cubicBezTo>
                    <a:cubicBezTo>
                      <a:pt x="20" y="111"/>
                      <a:pt x="20" y="111"/>
                      <a:pt x="20" y="111"/>
                    </a:cubicBezTo>
                    <a:cubicBezTo>
                      <a:pt x="21" y="118"/>
                      <a:pt x="21" y="118"/>
                      <a:pt x="21" y="118"/>
                    </a:cubicBezTo>
                    <a:cubicBezTo>
                      <a:pt x="23" y="121"/>
                      <a:pt x="23" y="121"/>
                      <a:pt x="23" y="121"/>
                    </a:cubicBezTo>
                    <a:cubicBezTo>
                      <a:pt x="25" y="128"/>
                      <a:pt x="25" y="128"/>
                      <a:pt x="25" y="128"/>
                    </a:cubicBezTo>
                    <a:cubicBezTo>
                      <a:pt x="31" y="138"/>
                      <a:pt x="31" y="138"/>
                      <a:pt x="31" y="138"/>
                    </a:cubicBezTo>
                    <a:cubicBezTo>
                      <a:pt x="41" y="147"/>
                      <a:pt x="41" y="147"/>
                      <a:pt x="41" y="147"/>
                    </a:cubicBezTo>
                    <a:cubicBezTo>
                      <a:pt x="43" y="149"/>
                      <a:pt x="43" y="149"/>
                      <a:pt x="43" y="149"/>
                    </a:cubicBezTo>
                    <a:cubicBezTo>
                      <a:pt x="43" y="149"/>
                      <a:pt x="43" y="149"/>
                      <a:pt x="43" y="149"/>
                    </a:cubicBezTo>
                    <a:cubicBezTo>
                      <a:pt x="37" y="158"/>
                      <a:pt x="37" y="158"/>
                      <a:pt x="37" y="158"/>
                    </a:cubicBezTo>
                    <a:cubicBezTo>
                      <a:pt x="43" y="149"/>
                      <a:pt x="43" y="149"/>
                      <a:pt x="43" y="149"/>
                    </a:cubicBezTo>
                    <a:cubicBezTo>
                      <a:pt x="47" y="152"/>
                      <a:pt x="47" y="152"/>
                      <a:pt x="47" y="152"/>
                    </a:cubicBezTo>
                    <a:cubicBezTo>
                      <a:pt x="52" y="161"/>
                      <a:pt x="52" y="161"/>
                      <a:pt x="52" y="161"/>
                    </a:cubicBezTo>
                    <a:cubicBezTo>
                      <a:pt x="53" y="165"/>
                      <a:pt x="53" y="165"/>
                      <a:pt x="53" y="165"/>
                    </a:cubicBezTo>
                    <a:cubicBezTo>
                      <a:pt x="55" y="171"/>
                      <a:pt x="55" y="171"/>
                      <a:pt x="55" y="171"/>
                    </a:cubicBezTo>
                    <a:cubicBezTo>
                      <a:pt x="61" y="177"/>
                      <a:pt x="61" y="177"/>
                      <a:pt x="61" y="177"/>
                    </a:cubicBezTo>
                    <a:cubicBezTo>
                      <a:pt x="62" y="180"/>
                      <a:pt x="62" y="180"/>
                      <a:pt x="62" y="180"/>
                    </a:cubicBezTo>
                    <a:cubicBezTo>
                      <a:pt x="66" y="184"/>
                      <a:pt x="66" y="184"/>
                      <a:pt x="66" y="184"/>
                    </a:cubicBezTo>
                    <a:cubicBezTo>
                      <a:pt x="71" y="183"/>
                      <a:pt x="71" y="183"/>
                      <a:pt x="71" y="183"/>
                    </a:cubicBezTo>
                    <a:cubicBezTo>
                      <a:pt x="75" y="186"/>
                      <a:pt x="75" y="186"/>
                      <a:pt x="75" y="186"/>
                    </a:cubicBezTo>
                    <a:cubicBezTo>
                      <a:pt x="78" y="190"/>
                      <a:pt x="78" y="190"/>
                      <a:pt x="78" y="190"/>
                    </a:cubicBezTo>
                    <a:cubicBezTo>
                      <a:pt x="75" y="190"/>
                      <a:pt x="75" y="190"/>
                      <a:pt x="75" y="190"/>
                    </a:cubicBezTo>
                    <a:cubicBezTo>
                      <a:pt x="73" y="192"/>
                      <a:pt x="73" y="192"/>
                      <a:pt x="73" y="192"/>
                    </a:cubicBezTo>
                    <a:cubicBezTo>
                      <a:pt x="68" y="192"/>
                      <a:pt x="68" y="192"/>
                      <a:pt x="68" y="192"/>
                    </a:cubicBezTo>
                    <a:cubicBezTo>
                      <a:pt x="62" y="198"/>
                      <a:pt x="62" y="198"/>
                      <a:pt x="62" y="198"/>
                    </a:cubicBezTo>
                    <a:cubicBezTo>
                      <a:pt x="63" y="204"/>
                      <a:pt x="63" y="204"/>
                      <a:pt x="63" y="204"/>
                    </a:cubicBezTo>
                    <a:cubicBezTo>
                      <a:pt x="63" y="208"/>
                      <a:pt x="63" y="208"/>
                      <a:pt x="63" y="208"/>
                    </a:cubicBezTo>
                    <a:cubicBezTo>
                      <a:pt x="62" y="211"/>
                      <a:pt x="62" y="211"/>
                      <a:pt x="62" y="211"/>
                    </a:cubicBezTo>
                    <a:cubicBezTo>
                      <a:pt x="61" y="215"/>
                      <a:pt x="61" y="215"/>
                      <a:pt x="61" y="215"/>
                    </a:cubicBezTo>
                    <a:cubicBezTo>
                      <a:pt x="62" y="217"/>
                      <a:pt x="62" y="217"/>
                      <a:pt x="62" y="217"/>
                    </a:cubicBezTo>
                    <a:cubicBezTo>
                      <a:pt x="62" y="220"/>
                      <a:pt x="62" y="220"/>
                      <a:pt x="62" y="220"/>
                    </a:cubicBezTo>
                    <a:cubicBezTo>
                      <a:pt x="61" y="222"/>
                      <a:pt x="61" y="222"/>
                      <a:pt x="61" y="222"/>
                    </a:cubicBezTo>
                    <a:cubicBezTo>
                      <a:pt x="61" y="230"/>
                      <a:pt x="61" y="230"/>
                      <a:pt x="61" y="230"/>
                    </a:cubicBezTo>
                    <a:cubicBezTo>
                      <a:pt x="60" y="233"/>
                      <a:pt x="60" y="233"/>
                      <a:pt x="60" y="233"/>
                    </a:cubicBezTo>
                    <a:cubicBezTo>
                      <a:pt x="58" y="230"/>
                      <a:pt x="58" y="230"/>
                      <a:pt x="58" y="230"/>
                    </a:cubicBezTo>
                    <a:cubicBezTo>
                      <a:pt x="60" y="225"/>
                      <a:pt x="60" y="225"/>
                      <a:pt x="60" y="225"/>
                    </a:cubicBezTo>
                    <a:cubicBezTo>
                      <a:pt x="57" y="222"/>
                      <a:pt x="57" y="222"/>
                      <a:pt x="57" y="222"/>
                    </a:cubicBezTo>
                    <a:cubicBezTo>
                      <a:pt x="56" y="224"/>
                      <a:pt x="56" y="224"/>
                      <a:pt x="56" y="224"/>
                    </a:cubicBezTo>
                    <a:cubicBezTo>
                      <a:pt x="55" y="227"/>
                      <a:pt x="55" y="227"/>
                      <a:pt x="55" y="227"/>
                    </a:cubicBezTo>
                    <a:cubicBezTo>
                      <a:pt x="56" y="233"/>
                      <a:pt x="56" y="233"/>
                      <a:pt x="56" y="233"/>
                    </a:cubicBezTo>
                    <a:cubicBezTo>
                      <a:pt x="56" y="236"/>
                      <a:pt x="56" y="236"/>
                      <a:pt x="56" y="236"/>
                    </a:cubicBezTo>
                    <a:cubicBezTo>
                      <a:pt x="57" y="238"/>
                      <a:pt x="57" y="238"/>
                      <a:pt x="57" y="238"/>
                    </a:cubicBezTo>
                    <a:cubicBezTo>
                      <a:pt x="56" y="247"/>
                      <a:pt x="56" y="247"/>
                      <a:pt x="56" y="247"/>
                    </a:cubicBezTo>
                    <a:cubicBezTo>
                      <a:pt x="56" y="248"/>
                      <a:pt x="56" y="248"/>
                      <a:pt x="56" y="248"/>
                    </a:cubicBezTo>
                    <a:cubicBezTo>
                      <a:pt x="59" y="253"/>
                      <a:pt x="59" y="253"/>
                      <a:pt x="59" y="253"/>
                    </a:cubicBezTo>
                    <a:cubicBezTo>
                      <a:pt x="60" y="258"/>
                      <a:pt x="60" y="258"/>
                      <a:pt x="60" y="258"/>
                    </a:cubicBezTo>
                    <a:cubicBezTo>
                      <a:pt x="59" y="263"/>
                      <a:pt x="59" y="263"/>
                      <a:pt x="59" y="263"/>
                    </a:cubicBezTo>
                    <a:cubicBezTo>
                      <a:pt x="60" y="265"/>
                      <a:pt x="60" y="265"/>
                      <a:pt x="60" y="265"/>
                    </a:cubicBezTo>
                    <a:cubicBezTo>
                      <a:pt x="63" y="265"/>
                      <a:pt x="63" y="265"/>
                      <a:pt x="63" y="265"/>
                    </a:cubicBezTo>
                    <a:cubicBezTo>
                      <a:pt x="66" y="270"/>
                      <a:pt x="66" y="270"/>
                      <a:pt x="66" y="270"/>
                    </a:cubicBezTo>
                    <a:cubicBezTo>
                      <a:pt x="71" y="270"/>
                      <a:pt x="71" y="270"/>
                      <a:pt x="71" y="270"/>
                    </a:cubicBezTo>
                    <a:cubicBezTo>
                      <a:pt x="74" y="271"/>
                      <a:pt x="74" y="271"/>
                      <a:pt x="74" y="271"/>
                    </a:cubicBezTo>
                    <a:cubicBezTo>
                      <a:pt x="78" y="269"/>
                      <a:pt x="78" y="269"/>
                      <a:pt x="78" y="269"/>
                    </a:cubicBezTo>
                    <a:cubicBezTo>
                      <a:pt x="82" y="273"/>
                      <a:pt x="82" y="273"/>
                      <a:pt x="82" y="273"/>
                    </a:cubicBezTo>
                    <a:cubicBezTo>
                      <a:pt x="85" y="273"/>
                      <a:pt x="85" y="273"/>
                      <a:pt x="85" y="273"/>
                    </a:cubicBezTo>
                    <a:cubicBezTo>
                      <a:pt x="86" y="277"/>
                      <a:pt x="86" y="277"/>
                      <a:pt x="86" y="277"/>
                    </a:cubicBezTo>
                    <a:cubicBezTo>
                      <a:pt x="89" y="282"/>
                      <a:pt x="89" y="282"/>
                      <a:pt x="89" y="282"/>
                    </a:cubicBezTo>
                    <a:cubicBezTo>
                      <a:pt x="98" y="286"/>
                      <a:pt x="98" y="286"/>
                      <a:pt x="98" y="286"/>
                    </a:cubicBezTo>
                    <a:cubicBezTo>
                      <a:pt x="102" y="286"/>
                      <a:pt x="102" y="286"/>
                      <a:pt x="102" y="286"/>
                    </a:cubicBezTo>
                    <a:cubicBezTo>
                      <a:pt x="113" y="290"/>
                      <a:pt x="113" y="290"/>
                      <a:pt x="113" y="290"/>
                    </a:cubicBezTo>
                    <a:cubicBezTo>
                      <a:pt x="118" y="290"/>
                      <a:pt x="118" y="290"/>
                      <a:pt x="118" y="290"/>
                    </a:cubicBezTo>
                    <a:cubicBezTo>
                      <a:pt x="130" y="286"/>
                      <a:pt x="130" y="286"/>
                      <a:pt x="130" y="286"/>
                    </a:cubicBezTo>
                    <a:cubicBezTo>
                      <a:pt x="139" y="285"/>
                      <a:pt x="139" y="285"/>
                      <a:pt x="139" y="285"/>
                    </a:cubicBezTo>
                    <a:cubicBezTo>
                      <a:pt x="150" y="286"/>
                      <a:pt x="150" y="286"/>
                      <a:pt x="150" y="286"/>
                    </a:cubicBezTo>
                    <a:cubicBezTo>
                      <a:pt x="154" y="287"/>
                      <a:pt x="154" y="287"/>
                      <a:pt x="154" y="287"/>
                    </a:cubicBezTo>
                    <a:cubicBezTo>
                      <a:pt x="155" y="281"/>
                      <a:pt x="155" y="281"/>
                      <a:pt x="155" y="281"/>
                    </a:cubicBezTo>
                    <a:cubicBezTo>
                      <a:pt x="153" y="276"/>
                      <a:pt x="153" y="276"/>
                      <a:pt x="153" y="276"/>
                    </a:cubicBezTo>
                    <a:cubicBezTo>
                      <a:pt x="151" y="270"/>
                      <a:pt x="151" y="270"/>
                      <a:pt x="151" y="270"/>
                    </a:cubicBezTo>
                    <a:cubicBezTo>
                      <a:pt x="147" y="260"/>
                      <a:pt x="147" y="260"/>
                      <a:pt x="147" y="260"/>
                    </a:cubicBezTo>
                    <a:lnTo>
                      <a:pt x="146" y="2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 name="Freeform 24">
                <a:extLst>
                  <a:ext uri="{FF2B5EF4-FFF2-40B4-BE49-F238E27FC236}">
                    <a16:creationId xmlns:a16="http://schemas.microsoft.com/office/drawing/2014/main" id="{87F4706C-6C67-B646-8165-DA1BFC8AAF48}"/>
                  </a:ext>
                </a:extLst>
              </p:cNvPr>
              <p:cNvSpPr>
                <a:spLocks/>
              </p:cNvSpPr>
              <p:nvPr/>
            </p:nvSpPr>
            <p:spPr bwMode="auto">
              <a:xfrm>
                <a:off x="6578846" y="3544553"/>
                <a:ext cx="20639" cy="3175"/>
              </a:xfrm>
              <a:custGeom>
                <a:avLst/>
                <a:gdLst>
                  <a:gd name="T0" fmla="*/ 13 w 13"/>
                  <a:gd name="T1" fmla="*/ 2 h 2"/>
                  <a:gd name="T2" fmla="*/ 1 w 13"/>
                  <a:gd name="T3" fmla="*/ 0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lnTo>
                      <a:pt x="1" y="0"/>
                    </a:lnTo>
                    <a:lnTo>
                      <a:pt x="0" y="0"/>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 name="Freeform 25">
                <a:extLst>
                  <a:ext uri="{FF2B5EF4-FFF2-40B4-BE49-F238E27FC236}">
                    <a16:creationId xmlns:a16="http://schemas.microsoft.com/office/drawing/2014/main" id="{4C0698A7-585F-5C42-B054-B328CC837BBE}"/>
                  </a:ext>
                </a:extLst>
              </p:cNvPr>
              <p:cNvSpPr>
                <a:spLocks/>
              </p:cNvSpPr>
              <p:nvPr/>
            </p:nvSpPr>
            <p:spPr bwMode="auto">
              <a:xfrm>
                <a:off x="4145118" y="2652461"/>
                <a:ext cx="6350" cy="11112"/>
              </a:xfrm>
              <a:custGeom>
                <a:avLst/>
                <a:gdLst>
                  <a:gd name="T0" fmla="*/ 0 w 4"/>
                  <a:gd name="T1" fmla="*/ 7 h 7"/>
                  <a:gd name="T2" fmla="*/ 0 w 4"/>
                  <a:gd name="T3" fmla="*/ 6 h 7"/>
                  <a:gd name="T4" fmla="*/ 3 w 4"/>
                  <a:gd name="T5" fmla="*/ 4 h 7"/>
                  <a:gd name="T6" fmla="*/ 4 w 4"/>
                  <a:gd name="T7" fmla="*/ 0 h 7"/>
                  <a:gd name="T8" fmla="*/ 0 w 4"/>
                  <a:gd name="T9" fmla="*/ 5 h 7"/>
                  <a:gd name="T10" fmla="*/ 0 w 4"/>
                  <a:gd name="T11" fmla="*/ 7 h 7"/>
                </a:gdLst>
                <a:ahLst/>
                <a:cxnLst>
                  <a:cxn ang="0">
                    <a:pos x="T0" y="T1"/>
                  </a:cxn>
                  <a:cxn ang="0">
                    <a:pos x="T2" y="T3"/>
                  </a:cxn>
                  <a:cxn ang="0">
                    <a:pos x="T4" y="T5"/>
                  </a:cxn>
                  <a:cxn ang="0">
                    <a:pos x="T6" y="T7"/>
                  </a:cxn>
                  <a:cxn ang="0">
                    <a:pos x="T8" y="T9"/>
                  </a:cxn>
                  <a:cxn ang="0">
                    <a:pos x="T10" y="T11"/>
                  </a:cxn>
                </a:cxnLst>
                <a:rect l="0" t="0" r="r" b="b"/>
                <a:pathLst>
                  <a:path w="4" h="7">
                    <a:moveTo>
                      <a:pt x="0" y="7"/>
                    </a:moveTo>
                    <a:lnTo>
                      <a:pt x="0" y="6"/>
                    </a:lnTo>
                    <a:lnTo>
                      <a:pt x="3" y="4"/>
                    </a:lnTo>
                    <a:lnTo>
                      <a:pt x="4"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 name="Freeform 26">
                <a:extLst>
                  <a:ext uri="{FF2B5EF4-FFF2-40B4-BE49-F238E27FC236}">
                    <a16:creationId xmlns:a16="http://schemas.microsoft.com/office/drawing/2014/main" id="{3D4A584B-6F93-3C40-A66B-9F313F533BF0}"/>
                  </a:ext>
                </a:extLst>
              </p:cNvPr>
              <p:cNvSpPr>
                <a:spLocks/>
              </p:cNvSpPr>
              <p:nvPr/>
            </p:nvSpPr>
            <p:spPr bwMode="auto">
              <a:xfrm>
                <a:off x="4389602" y="4222351"/>
                <a:ext cx="11114" cy="14286"/>
              </a:xfrm>
              <a:custGeom>
                <a:avLst/>
                <a:gdLst>
                  <a:gd name="T0" fmla="*/ 7 w 7"/>
                  <a:gd name="T1" fmla="*/ 0 h 9"/>
                  <a:gd name="T2" fmla="*/ 3 w 7"/>
                  <a:gd name="T3" fmla="*/ 6 h 9"/>
                  <a:gd name="T4" fmla="*/ 0 w 7"/>
                  <a:gd name="T5" fmla="*/ 9 h 9"/>
                  <a:gd name="T6" fmla="*/ 3 w 7"/>
                  <a:gd name="T7" fmla="*/ 6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lnTo>
                      <a:pt x="3" y="6"/>
                    </a:lnTo>
                    <a:lnTo>
                      <a:pt x="0" y="9"/>
                    </a:lnTo>
                    <a:lnTo>
                      <a:pt x="3" y="6"/>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 name="Rectangle 27">
                <a:extLst>
                  <a:ext uri="{FF2B5EF4-FFF2-40B4-BE49-F238E27FC236}">
                    <a16:creationId xmlns:a16="http://schemas.microsoft.com/office/drawing/2014/main" id="{54109220-8B08-4642-99BA-2D67706A3E70}"/>
                  </a:ext>
                </a:extLst>
              </p:cNvPr>
              <p:cNvSpPr>
                <a:spLocks noChangeArrowheads="1"/>
              </p:cNvSpPr>
              <p:nvPr/>
            </p:nvSpPr>
            <p:spPr bwMode="auto">
              <a:xfrm>
                <a:off x="3710127" y="3962025"/>
                <a:ext cx="39690"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 name="Freeform 28">
                <a:extLst>
                  <a:ext uri="{FF2B5EF4-FFF2-40B4-BE49-F238E27FC236}">
                    <a16:creationId xmlns:a16="http://schemas.microsoft.com/office/drawing/2014/main" id="{A1D9AEDF-7C13-7C4E-A4BB-65FDAB4BE071}"/>
                  </a:ext>
                </a:extLst>
              </p:cNvPr>
              <p:cNvSpPr>
                <a:spLocks/>
              </p:cNvSpPr>
              <p:nvPr/>
            </p:nvSpPr>
            <p:spPr bwMode="auto">
              <a:xfrm>
                <a:off x="3740290" y="4055680"/>
                <a:ext cx="6350" cy="4762"/>
              </a:xfrm>
              <a:custGeom>
                <a:avLst/>
                <a:gdLst>
                  <a:gd name="T0" fmla="*/ 2 w 4"/>
                  <a:gd name="T1" fmla="*/ 1 h 3"/>
                  <a:gd name="T2" fmla="*/ 4 w 4"/>
                  <a:gd name="T3" fmla="*/ 0 h 3"/>
                  <a:gd name="T4" fmla="*/ 0 w 4"/>
                  <a:gd name="T5" fmla="*/ 3 h 3"/>
                  <a:gd name="T6" fmla="*/ 2 w 4"/>
                  <a:gd name="T7" fmla="*/ 1 h 3"/>
                </a:gdLst>
                <a:ahLst/>
                <a:cxnLst>
                  <a:cxn ang="0">
                    <a:pos x="T0" y="T1"/>
                  </a:cxn>
                  <a:cxn ang="0">
                    <a:pos x="T2" y="T3"/>
                  </a:cxn>
                  <a:cxn ang="0">
                    <a:pos x="T4" y="T5"/>
                  </a:cxn>
                  <a:cxn ang="0">
                    <a:pos x="T6" y="T7"/>
                  </a:cxn>
                </a:cxnLst>
                <a:rect l="0" t="0" r="r" b="b"/>
                <a:pathLst>
                  <a:path w="4" h="3">
                    <a:moveTo>
                      <a:pt x="2" y="1"/>
                    </a:moveTo>
                    <a:lnTo>
                      <a:pt x="4"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 name="Freeform 29">
                <a:extLst>
                  <a:ext uri="{FF2B5EF4-FFF2-40B4-BE49-F238E27FC236}">
                    <a16:creationId xmlns:a16="http://schemas.microsoft.com/office/drawing/2014/main" id="{A89B1A5D-68AA-E646-B96D-99A2AEE7F5E8}"/>
                  </a:ext>
                </a:extLst>
              </p:cNvPr>
              <p:cNvSpPr>
                <a:spLocks/>
              </p:cNvSpPr>
              <p:nvPr/>
            </p:nvSpPr>
            <p:spPr bwMode="auto">
              <a:xfrm>
                <a:off x="6678862" y="3393754"/>
                <a:ext cx="4763" cy="1587"/>
              </a:xfrm>
              <a:custGeom>
                <a:avLst/>
                <a:gdLst>
                  <a:gd name="T0" fmla="*/ 3 w 3"/>
                  <a:gd name="T1" fmla="*/ 0 h 1"/>
                  <a:gd name="T2" fmla="*/ 3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3"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 name="Freeform 30">
                <a:extLst>
                  <a:ext uri="{FF2B5EF4-FFF2-40B4-BE49-F238E27FC236}">
                    <a16:creationId xmlns:a16="http://schemas.microsoft.com/office/drawing/2014/main" id="{B28A0E04-CF84-264A-9C02-0F3B3E51139C}"/>
                  </a:ext>
                </a:extLst>
              </p:cNvPr>
              <p:cNvSpPr>
                <a:spLocks/>
              </p:cNvSpPr>
              <p:nvPr/>
            </p:nvSpPr>
            <p:spPr bwMode="auto">
              <a:xfrm>
                <a:off x="7531381" y="2914374"/>
                <a:ext cx="3175" cy="1587"/>
              </a:xfrm>
              <a:custGeom>
                <a:avLst/>
                <a:gdLst>
                  <a:gd name="T0" fmla="*/ 2 w 2"/>
                  <a:gd name="T1" fmla="*/ 1 h 1"/>
                  <a:gd name="T2" fmla="*/ 0 w 2"/>
                  <a:gd name="T3" fmla="*/ 1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31">
                <a:extLst>
                  <a:ext uri="{FF2B5EF4-FFF2-40B4-BE49-F238E27FC236}">
                    <a16:creationId xmlns:a16="http://schemas.microsoft.com/office/drawing/2014/main" id="{E560F0EA-9481-A44C-8A33-56F3F1805021}"/>
                  </a:ext>
                </a:extLst>
              </p:cNvPr>
              <p:cNvSpPr>
                <a:spLocks/>
              </p:cNvSpPr>
              <p:nvPr/>
            </p:nvSpPr>
            <p:spPr bwMode="auto">
              <a:xfrm>
                <a:off x="6640761" y="3257241"/>
                <a:ext cx="3175" cy="4762"/>
              </a:xfrm>
              <a:custGeom>
                <a:avLst/>
                <a:gdLst>
                  <a:gd name="T0" fmla="*/ 0 w 2"/>
                  <a:gd name="T1" fmla="*/ 0 h 3"/>
                  <a:gd name="T2" fmla="*/ 2 w 2"/>
                  <a:gd name="T3" fmla="*/ 3 h 3"/>
                  <a:gd name="T4" fmla="*/ 0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32">
                <a:extLst>
                  <a:ext uri="{FF2B5EF4-FFF2-40B4-BE49-F238E27FC236}">
                    <a16:creationId xmlns:a16="http://schemas.microsoft.com/office/drawing/2014/main" id="{AA90464C-2D29-CE4F-9BF1-67E026F44F0F}"/>
                  </a:ext>
                </a:extLst>
              </p:cNvPr>
              <p:cNvSpPr>
                <a:spLocks/>
              </p:cNvSpPr>
              <p:nvPr/>
            </p:nvSpPr>
            <p:spPr bwMode="auto">
              <a:xfrm>
                <a:off x="6701088" y="3317561"/>
                <a:ext cx="11114" cy="15874"/>
              </a:xfrm>
              <a:custGeom>
                <a:avLst/>
                <a:gdLst>
                  <a:gd name="T0" fmla="*/ 7 w 7"/>
                  <a:gd name="T1" fmla="*/ 10 h 10"/>
                  <a:gd name="T2" fmla="*/ 7 w 7"/>
                  <a:gd name="T3" fmla="*/ 10 h 10"/>
                  <a:gd name="T4" fmla="*/ 0 w 7"/>
                  <a:gd name="T5" fmla="*/ 0 h 10"/>
                  <a:gd name="T6" fmla="*/ 7 w 7"/>
                  <a:gd name="T7" fmla="*/ 10 h 10"/>
                </a:gdLst>
                <a:ahLst/>
                <a:cxnLst>
                  <a:cxn ang="0">
                    <a:pos x="T0" y="T1"/>
                  </a:cxn>
                  <a:cxn ang="0">
                    <a:pos x="T2" y="T3"/>
                  </a:cxn>
                  <a:cxn ang="0">
                    <a:pos x="T4" y="T5"/>
                  </a:cxn>
                  <a:cxn ang="0">
                    <a:pos x="T6" y="T7"/>
                  </a:cxn>
                </a:cxnLst>
                <a:rect l="0" t="0" r="r" b="b"/>
                <a:pathLst>
                  <a:path w="7" h="10">
                    <a:moveTo>
                      <a:pt x="7" y="10"/>
                    </a:moveTo>
                    <a:lnTo>
                      <a:pt x="7" y="10"/>
                    </a:lnTo>
                    <a:lnTo>
                      <a:pt x="0" y="0"/>
                    </a:lnTo>
                    <a:lnTo>
                      <a:pt x="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33">
                <a:extLst>
                  <a:ext uri="{FF2B5EF4-FFF2-40B4-BE49-F238E27FC236}">
                    <a16:creationId xmlns:a16="http://schemas.microsoft.com/office/drawing/2014/main" id="{F5A884DB-EF38-7A44-BB21-4BC156716E1D}"/>
                  </a:ext>
                </a:extLst>
              </p:cNvPr>
              <p:cNvSpPr>
                <a:spLocks/>
              </p:cNvSpPr>
              <p:nvPr/>
            </p:nvSpPr>
            <p:spPr bwMode="auto">
              <a:xfrm>
                <a:off x="6497881" y="3560426"/>
                <a:ext cx="0" cy="20636"/>
              </a:xfrm>
              <a:custGeom>
                <a:avLst/>
                <a:gdLst>
                  <a:gd name="T0" fmla="*/ 13 h 13"/>
                  <a:gd name="T1" fmla="*/ 0 h 13"/>
                  <a:gd name="T2" fmla="*/ 6 h 13"/>
                  <a:gd name="T3" fmla="*/ 13 h 13"/>
                </a:gdLst>
                <a:ahLst/>
                <a:cxnLst>
                  <a:cxn ang="0">
                    <a:pos x="0" y="T0"/>
                  </a:cxn>
                  <a:cxn ang="0">
                    <a:pos x="0" y="T1"/>
                  </a:cxn>
                  <a:cxn ang="0">
                    <a:pos x="0" y="T2"/>
                  </a:cxn>
                  <a:cxn ang="0">
                    <a:pos x="0" y="T3"/>
                  </a:cxn>
                </a:cxnLst>
                <a:rect l="0" t="0" r="r" b="b"/>
                <a:pathLst>
                  <a:path h="13">
                    <a:moveTo>
                      <a:pt x="0" y="13"/>
                    </a:moveTo>
                    <a:lnTo>
                      <a:pt x="0" y="0"/>
                    </a:lnTo>
                    <a:lnTo>
                      <a:pt x="0" y="6"/>
                    </a:ln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34">
                <a:extLst>
                  <a:ext uri="{FF2B5EF4-FFF2-40B4-BE49-F238E27FC236}">
                    <a16:creationId xmlns:a16="http://schemas.microsoft.com/office/drawing/2014/main" id="{75951AEF-156C-6749-AB6B-7DD249C2E17F}"/>
                  </a:ext>
                </a:extLst>
              </p:cNvPr>
              <p:cNvSpPr>
                <a:spLocks/>
              </p:cNvSpPr>
              <p:nvPr/>
            </p:nvSpPr>
            <p:spPr bwMode="auto">
              <a:xfrm>
                <a:off x="6674099" y="3304862"/>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35">
                <a:extLst>
                  <a:ext uri="{FF2B5EF4-FFF2-40B4-BE49-F238E27FC236}">
                    <a16:creationId xmlns:a16="http://schemas.microsoft.com/office/drawing/2014/main" id="{80C2B401-6228-1341-886E-2595881DB4CC}"/>
                  </a:ext>
                </a:extLst>
              </p:cNvPr>
              <p:cNvSpPr>
                <a:spLocks/>
              </p:cNvSpPr>
              <p:nvPr/>
            </p:nvSpPr>
            <p:spPr bwMode="auto">
              <a:xfrm>
                <a:off x="6499468" y="3538203"/>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36">
                <a:extLst>
                  <a:ext uri="{FF2B5EF4-FFF2-40B4-BE49-F238E27FC236}">
                    <a16:creationId xmlns:a16="http://schemas.microsoft.com/office/drawing/2014/main" id="{DD66F306-71D7-8245-8142-2AD69E3D6841}"/>
                  </a:ext>
                </a:extLst>
              </p:cNvPr>
              <p:cNvSpPr>
                <a:spLocks/>
              </p:cNvSpPr>
              <p:nvPr/>
            </p:nvSpPr>
            <p:spPr bwMode="auto">
              <a:xfrm>
                <a:off x="6505818" y="35318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37">
                <a:extLst>
                  <a:ext uri="{FF2B5EF4-FFF2-40B4-BE49-F238E27FC236}">
                    <a16:creationId xmlns:a16="http://schemas.microsoft.com/office/drawing/2014/main" id="{3B6CBC34-4842-D34F-B957-C992C80B950A}"/>
                  </a:ext>
                </a:extLst>
              </p:cNvPr>
              <p:cNvSpPr>
                <a:spLocks/>
              </p:cNvSpPr>
              <p:nvPr/>
            </p:nvSpPr>
            <p:spPr bwMode="auto">
              <a:xfrm>
                <a:off x="6039076" y="4095363"/>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38">
                <a:extLst>
                  <a:ext uri="{FF2B5EF4-FFF2-40B4-BE49-F238E27FC236}">
                    <a16:creationId xmlns:a16="http://schemas.microsoft.com/office/drawing/2014/main" id="{7BFBE294-EB76-984B-B0E2-B43CFEBCCE22}"/>
                  </a:ext>
                </a:extLst>
              </p:cNvPr>
              <p:cNvSpPr>
                <a:spLocks/>
              </p:cNvSpPr>
              <p:nvPr/>
            </p:nvSpPr>
            <p:spPr bwMode="auto">
              <a:xfrm>
                <a:off x="5750140" y="4149333"/>
                <a:ext cx="1588" cy="4762"/>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39">
                <a:extLst>
                  <a:ext uri="{FF2B5EF4-FFF2-40B4-BE49-F238E27FC236}">
                    <a16:creationId xmlns:a16="http://schemas.microsoft.com/office/drawing/2014/main" id="{A726056A-4F43-4145-B8B2-9027A74615FE}"/>
                  </a:ext>
                </a:extLst>
              </p:cNvPr>
              <p:cNvSpPr>
                <a:spLocks/>
              </p:cNvSpPr>
              <p:nvPr/>
            </p:nvSpPr>
            <p:spPr bwMode="auto">
              <a:xfrm>
                <a:off x="4295936" y="4371562"/>
                <a:ext cx="1588" cy="12699"/>
              </a:xfrm>
              <a:custGeom>
                <a:avLst/>
                <a:gdLst>
                  <a:gd name="T0" fmla="*/ 0 w 1"/>
                  <a:gd name="T1" fmla="*/ 8 h 8"/>
                  <a:gd name="T2" fmla="*/ 1 w 1"/>
                  <a:gd name="T3" fmla="*/ 2 h 8"/>
                  <a:gd name="T4" fmla="*/ 0 w 1"/>
                  <a:gd name="T5" fmla="*/ 0 h 8"/>
                  <a:gd name="T6" fmla="*/ 1 w 1"/>
                  <a:gd name="T7" fmla="*/ 2 h 8"/>
                  <a:gd name="T8" fmla="*/ 0 w 1"/>
                  <a:gd name="T9" fmla="*/ 8 h 8"/>
                </a:gdLst>
                <a:ahLst/>
                <a:cxnLst>
                  <a:cxn ang="0">
                    <a:pos x="T0" y="T1"/>
                  </a:cxn>
                  <a:cxn ang="0">
                    <a:pos x="T2" y="T3"/>
                  </a:cxn>
                  <a:cxn ang="0">
                    <a:pos x="T4" y="T5"/>
                  </a:cxn>
                  <a:cxn ang="0">
                    <a:pos x="T6" y="T7"/>
                  </a:cxn>
                  <a:cxn ang="0">
                    <a:pos x="T8" y="T9"/>
                  </a:cxn>
                </a:cxnLst>
                <a:rect l="0" t="0" r="r" b="b"/>
                <a:pathLst>
                  <a:path w="1" h="8">
                    <a:moveTo>
                      <a:pt x="0" y="8"/>
                    </a:moveTo>
                    <a:lnTo>
                      <a:pt x="1" y="2"/>
                    </a:lnTo>
                    <a:lnTo>
                      <a:pt x="0" y="0"/>
                    </a:lnTo>
                    <a:lnTo>
                      <a:pt x="1"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40">
                <a:extLst>
                  <a:ext uri="{FF2B5EF4-FFF2-40B4-BE49-F238E27FC236}">
                    <a16:creationId xmlns:a16="http://schemas.microsoft.com/office/drawing/2014/main" id="{9C9779BE-1E1C-1141-8B5C-C18F025472FF}"/>
                  </a:ext>
                </a:extLst>
              </p:cNvPr>
              <p:cNvSpPr>
                <a:spLocks/>
              </p:cNvSpPr>
              <p:nvPr/>
            </p:nvSpPr>
            <p:spPr bwMode="auto">
              <a:xfrm>
                <a:off x="5458029" y="4046156"/>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41">
                <a:extLst>
                  <a:ext uri="{FF2B5EF4-FFF2-40B4-BE49-F238E27FC236}">
                    <a16:creationId xmlns:a16="http://schemas.microsoft.com/office/drawing/2014/main" id="{CEBF8046-E92E-D84A-860E-F7480C3769A6}"/>
                  </a:ext>
                </a:extLst>
              </p:cNvPr>
              <p:cNvSpPr>
                <a:spLocks/>
              </p:cNvSpPr>
              <p:nvPr/>
            </p:nvSpPr>
            <p:spPr bwMode="auto">
              <a:xfrm>
                <a:off x="6088290" y="4365213"/>
                <a:ext cx="11114" cy="22223"/>
              </a:xfrm>
              <a:custGeom>
                <a:avLst/>
                <a:gdLst>
                  <a:gd name="T0" fmla="*/ 0 w 7"/>
                  <a:gd name="T1" fmla="*/ 14 h 14"/>
                  <a:gd name="T2" fmla="*/ 7 w 7"/>
                  <a:gd name="T3" fmla="*/ 0 h 14"/>
                  <a:gd name="T4" fmla="*/ 1 w 7"/>
                  <a:gd name="T5" fmla="*/ 13 h 14"/>
                  <a:gd name="T6" fmla="*/ 0 w 7"/>
                  <a:gd name="T7" fmla="*/ 14 h 14"/>
                </a:gdLst>
                <a:ahLst/>
                <a:cxnLst>
                  <a:cxn ang="0">
                    <a:pos x="T0" y="T1"/>
                  </a:cxn>
                  <a:cxn ang="0">
                    <a:pos x="T2" y="T3"/>
                  </a:cxn>
                  <a:cxn ang="0">
                    <a:pos x="T4" y="T5"/>
                  </a:cxn>
                  <a:cxn ang="0">
                    <a:pos x="T6" y="T7"/>
                  </a:cxn>
                </a:cxnLst>
                <a:rect l="0" t="0" r="r" b="b"/>
                <a:pathLst>
                  <a:path w="7" h="14">
                    <a:moveTo>
                      <a:pt x="0" y="14"/>
                    </a:moveTo>
                    <a:lnTo>
                      <a:pt x="7" y="0"/>
                    </a:lnTo>
                    <a:lnTo>
                      <a:pt x="1" y="13"/>
                    </a:lnTo>
                    <a:lnTo>
                      <a:pt x="0"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42">
                <a:extLst>
                  <a:ext uri="{FF2B5EF4-FFF2-40B4-BE49-F238E27FC236}">
                    <a16:creationId xmlns:a16="http://schemas.microsoft.com/office/drawing/2014/main" id="{B3884289-B599-BC41-81D7-50B8D4B13D68}"/>
                  </a:ext>
                </a:extLst>
              </p:cNvPr>
              <p:cNvSpPr>
                <a:spLocks/>
              </p:cNvSpPr>
              <p:nvPr/>
            </p:nvSpPr>
            <p:spPr bwMode="auto">
              <a:xfrm>
                <a:off x="5935885" y="3076284"/>
                <a:ext cx="4763" cy="6349"/>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43">
                <a:extLst>
                  <a:ext uri="{FF2B5EF4-FFF2-40B4-BE49-F238E27FC236}">
                    <a16:creationId xmlns:a16="http://schemas.microsoft.com/office/drawing/2014/main" id="{DD9884B6-E48C-C448-AA2D-528881C4BA88}"/>
                  </a:ext>
                </a:extLst>
              </p:cNvPr>
              <p:cNvSpPr>
                <a:spLocks/>
              </p:cNvSpPr>
              <p:nvPr/>
            </p:nvSpPr>
            <p:spPr bwMode="auto">
              <a:xfrm>
                <a:off x="6415328" y="4479501"/>
                <a:ext cx="26989" cy="1587"/>
              </a:xfrm>
              <a:custGeom>
                <a:avLst/>
                <a:gdLst>
                  <a:gd name="T0" fmla="*/ 0 w 17"/>
                  <a:gd name="T1" fmla="*/ 1 h 1"/>
                  <a:gd name="T2" fmla="*/ 17 w 17"/>
                  <a:gd name="T3" fmla="*/ 0 h 1"/>
                  <a:gd name="T4" fmla="*/ 12 w 17"/>
                  <a:gd name="T5" fmla="*/ 0 h 1"/>
                  <a:gd name="T6" fmla="*/ 0 w 17"/>
                  <a:gd name="T7" fmla="*/ 1 h 1"/>
                </a:gdLst>
                <a:ahLst/>
                <a:cxnLst>
                  <a:cxn ang="0">
                    <a:pos x="T0" y="T1"/>
                  </a:cxn>
                  <a:cxn ang="0">
                    <a:pos x="T2" y="T3"/>
                  </a:cxn>
                  <a:cxn ang="0">
                    <a:pos x="T4" y="T5"/>
                  </a:cxn>
                  <a:cxn ang="0">
                    <a:pos x="T6" y="T7"/>
                  </a:cxn>
                </a:cxnLst>
                <a:rect l="0" t="0" r="r" b="b"/>
                <a:pathLst>
                  <a:path w="17" h="1">
                    <a:moveTo>
                      <a:pt x="0" y="1"/>
                    </a:moveTo>
                    <a:lnTo>
                      <a:pt x="17" y="0"/>
                    </a:lnTo>
                    <a:lnTo>
                      <a:pt x="1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44">
                <a:extLst>
                  <a:ext uri="{FF2B5EF4-FFF2-40B4-BE49-F238E27FC236}">
                    <a16:creationId xmlns:a16="http://schemas.microsoft.com/office/drawing/2014/main" id="{BA7ABA55-4F00-5E44-BBF7-D202BC070EC7}"/>
                  </a:ext>
                </a:extLst>
              </p:cNvPr>
              <p:cNvSpPr>
                <a:spLocks/>
              </p:cNvSpPr>
              <p:nvPr/>
            </p:nvSpPr>
            <p:spPr bwMode="auto">
              <a:xfrm>
                <a:off x="6012088" y="4582680"/>
                <a:ext cx="4763" cy="4762"/>
              </a:xfrm>
              <a:custGeom>
                <a:avLst/>
                <a:gdLst>
                  <a:gd name="T0" fmla="*/ 0 w 3"/>
                  <a:gd name="T1" fmla="*/ 3 h 3"/>
                  <a:gd name="T2" fmla="*/ 3 w 3"/>
                  <a:gd name="T3" fmla="*/ 0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45">
                <a:extLst>
                  <a:ext uri="{FF2B5EF4-FFF2-40B4-BE49-F238E27FC236}">
                    <a16:creationId xmlns:a16="http://schemas.microsoft.com/office/drawing/2014/main" id="{8BB5041F-2002-424B-80E6-7A9228195002}"/>
                  </a:ext>
                </a:extLst>
              </p:cNvPr>
              <p:cNvSpPr>
                <a:spLocks/>
              </p:cNvSpPr>
              <p:nvPr/>
            </p:nvSpPr>
            <p:spPr bwMode="auto">
              <a:xfrm>
                <a:off x="6142268" y="4347752"/>
                <a:ext cx="1588" cy="6349"/>
              </a:xfrm>
              <a:custGeom>
                <a:avLst/>
                <a:gdLst>
                  <a:gd name="T0" fmla="*/ 0 w 1"/>
                  <a:gd name="T1" fmla="*/ 4 h 4"/>
                  <a:gd name="T2" fmla="*/ 1 w 1"/>
                  <a:gd name="T3" fmla="*/ 0 h 4"/>
                  <a:gd name="T4" fmla="*/ 1 w 1"/>
                  <a:gd name="T5" fmla="*/ 3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46">
                <a:extLst>
                  <a:ext uri="{FF2B5EF4-FFF2-40B4-BE49-F238E27FC236}">
                    <a16:creationId xmlns:a16="http://schemas.microsoft.com/office/drawing/2014/main" id="{9E947070-4EF6-0344-910A-9B83F7E3590E}"/>
                  </a:ext>
                </a:extLst>
              </p:cNvPr>
              <p:cNvSpPr>
                <a:spLocks/>
              </p:cNvSpPr>
              <p:nvPr/>
            </p:nvSpPr>
            <p:spPr bwMode="auto">
              <a:xfrm>
                <a:off x="6020025" y="4396959"/>
                <a:ext cx="26989" cy="0"/>
              </a:xfrm>
              <a:custGeom>
                <a:avLst/>
                <a:gdLst>
                  <a:gd name="T0" fmla="*/ 0 w 17"/>
                  <a:gd name="T1" fmla="*/ 17 w 17"/>
                  <a:gd name="T2" fmla="*/ 0 w 17"/>
                  <a:gd name="T3" fmla="*/ 0 w 17"/>
                </a:gdLst>
                <a:ahLst/>
                <a:cxnLst>
                  <a:cxn ang="0">
                    <a:pos x="T0" y="0"/>
                  </a:cxn>
                  <a:cxn ang="0">
                    <a:pos x="T1" y="0"/>
                  </a:cxn>
                  <a:cxn ang="0">
                    <a:pos x="T2" y="0"/>
                  </a:cxn>
                  <a:cxn ang="0">
                    <a:pos x="T3" y="0"/>
                  </a:cxn>
                </a:cxnLst>
                <a:rect l="0" t="0" r="r" b="b"/>
                <a:pathLst>
                  <a:path w="17">
                    <a:moveTo>
                      <a:pt x="0" y="0"/>
                    </a:moveTo>
                    <a:lnTo>
                      <a:pt x="17"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47">
                <a:extLst>
                  <a:ext uri="{FF2B5EF4-FFF2-40B4-BE49-F238E27FC236}">
                    <a16:creationId xmlns:a16="http://schemas.microsoft.com/office/drawing/2014/main" id="{A00477B3-8B26-7E43-94E1-5894575C4FA9}"/>
                  </a:ext>
                </a:extLst>
              </p:cNvPr>
              <p:cNvSpPr>
                <a:spLocks/>
              </p:cNvSpPr>
              <p:nvPr/>
            </p:nvSpPr>
            <p:spPr bwMode="auto">
              <a:xfrm>
                <a:off x="6002562" y="4090601"/>
                <a:ext cx="1588" cy="4762"/>
              </a:xfrm>
              <a:custGeom>
                <a:avLst/>
                <a:gdLst>
                  <a:gd name="T0" fmla="*/ 0 w 1"/>
                  <a:gd name="T1" fmla="*/ 3 h 3"/>
                  <a:gd name="T2" fmla="*/ 1 w 1"/>
                  <a:gd name="T3" fmla="*/ 0 h 3"/>
                  <a:gd name="T4" fmla="*/ 1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48">
                <a:extLst>
                  <a:ext uri="{FF2B5EF4-FFF2-40B4-BE49-F238E27FC236}">
                    <a16:creationId xmlns:a16="http://schemas.microsoft.com/office/drawing/2014/main" id="{FD9CBB8C-DFF0-9B46-978D-6C576A52837B}"/>
                  </a:ext>
                </a:extLst>
              </p:cNvPr>
              <p:cNvSpPr>
                <a:spLocks/>
              </p:cNvSpPr>
              <p:nvPr/>
            </p:nvSpPr>
            <p:spPr bwMode="auto">
              <a:xfrm>
                <a:off x="5537407" y="3687414"/>
                <a:ext cx="0" cy="7937"/>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49">
                <a:extLst>
                  <a:ext uri="{FF2B5EF4-FFF2-40B4-BE49-F238E27FC236}">
                    <a16:creationId xmlns:a16="http://schemas.microsoft.com/office/drawing/2014/main" id="{7D5BED68-0635-5944-AD79-9F8D4639FA00}"/>
                  </a:ext>
                </a:extLst>
              </p:cNvPr>
              <p:cNvSpPr>
                <a:spLocks/>
              </p:cNvSpPr>
              <p:nvPr/>
            </p:nvSpPr>
            <p:spPr bwMode="auto">
              <a:xfrm>
                <a:off x="6948747" y="3746146"/>
                <a:ext cx="19051" cy="71431"/>
              </a:xfrm>
              <a:custGeom>
                <a:avLst/>
                <a:gdLst>
                  <a:gd name="T0" fmla="*/ 0 w 12"/>
                  <a:gd name="T1" fmla="*/ 45 h 45"/>
                  <a:gd name="T2" fmla="*/ 0 w 12"/>
                  <a:gd name="T3" fmla="*/ 45 h 45"/>
                  <a:gd name="T4" fmla="*/ 12 w 12"/>
                  <a:gd name="T5" fmla="*/ 0 h 45"/>
                  <a:gd name="T6" fmla="*/ 0 w 12"/>
                  <a:gd name="T7" fmla="*/ 45 h 45"/>
                </a:gdLst>
                <a:ahLst/>
                <a:cxnLst>
                  <a:cxn ang="0">
                    <a:pos x="T0" y="T1"/>
                  </a:cxn>
                  <a:cxn ang="0">
                    <a:pos x="T2" y="T3"/>
                  </a:cxn>
                  <a:cxn ang="0">
                    <a:pos x="T4" y="T5"/>
                  </a:cxn>
                  <a:cxn ang="0">
                    <a:pos x="T6" y="T7"/>
                  </a:cxn>
                </a:cxnLst>
                <a:rect l="0" t="0" r="r" b="b"/>
                <a:pathLst>
                  <a:path w="12" h="45">
                    <a:moveTo>
                      <a:pt x="0" y="45"/>
                    </a:moveTo>
                    <a:lnTo>
                      <a:pt x="0" y="45"/>
                    </a:lnTo>
                    <a:lnTo>
                      <a:pt x="12" y="0"/>
                    </a:lnTo>
                    <a:lnTo>
                      <a:pt x="0"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Rectangle 50">
                <a:extLst>
                  <a:ext uri="{FF2B5EF4-FFF2-40B4-BE49-F238E27FC236}">
                    <a16:creationId xmlns:a16="http://schemas.microsoft.com/office/drawing/2014/main" id="{6E836D6B-0C19-124A-88E3-262FDB4577E5}"/>
                  </a:ext>
                </a:extLst>
              </p:cNvPr>
              <p:cNvSpPr>
                <a:spLocks noChangeArrowheads="1"/>
              </p:cNvSpPr>
              <p:nvPr/>
            </p:nvSpPr>
            <p:spPr bwMode="auto">
              <a:xfrm>
                <a:off x="6039076" y="4095363"/>
                <a:ext cx="1588"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51">
                <a:extLst>
                  <a:ext uri="{FF2B5EF4-FFF2-40B4-BE49-F238E27FC236}">
                    <a16:creationId xmlns:a16="http://schemas.microsoft.com/office/drawing/2014/main" id="{0F37386E-C012-E149-9E3D-1E792F2CE666}"/>
                  </a:ext>
                </a:extLst>
              </p:cNvPr>
              <p:cNvSpPr>
                <a:spLocks/>
              </p:cNvSpPr>
              <p:nvPr/>
            </p:nvSpPr>
            <p:spPr bwMode="auto">
              <a:xfrm>
                <a:off x="5739028" y="4038218"/>
                <a:ext cx="0" cy="3175"/>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52">
                <a:extLst>
                  <a:ext uri="{FF2B5EF4-FFF2-40B4-BE49-F238E27FC236}">
                    <a16:creationId xmlns:a16="http://schemas.microsoft.com/office/drawing/2014/main" id="{A0989988-71D6-6A49-AF3E-C7ED839358E9}"/>
                  </a:ext>
                </a:extLst>
              </p:cNvPr>
              <p:cNvSpPr>
                <a:spLocks/>
              </p:cNvSpPr>
              <p:nvPr/>
            </p:nvSpPr>
            <p:spPr bwMode="auto">
              <a:xfrm>
                <a:off x="5994624" y="4093776"/>
                <a:ext cx="4763" cy="3175"/>
              </a:xfrm>
              <a:custGeom>
                <a:avLst/>
                <a:gdLst>
                  <a:gd name="T0" fmla="*/ 0 w 3"/>
                  <a:gd name="T1" fmla="*/ 0 h 2"/>
                  <a:gd name="T2" fmla="*/ 3 w 3"/>
                  <a:gd name="T3" fmla="*/ 2 h 2"/>
                  <a:gd name="T4" fmla="*/ 2 w 3"/>
                  <a:gd name="T5" fmla="*/ 1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53">
                <a:extLst>
                  <a:ext uri="{FF2B5EF4-FFF2-40B4-BE49-F238E27FC236}">
                    <a16:creationId xmlns:a16="http://schemas.microsoft.com/office/drawing/2014/main" id="{93050ABC-3E6B-3249-8FE6-D1CFD4A6CC0D}"/>
                  </a:ext>
                </a:extLst>
              </p:cNvPr>
              <p:cNvSpPr>
                <a:spLocks/>
              </p:cNvSpPr>
              <p:nvPr/>
            </p:nvSpPr>
            <p:spPr bwMode="auto">
              <a:xfrm>
                <a:off x="5612023" y="4158857"/>
                <a:ext cx="3175" cy="1587"/>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54">
                <a:extLst>
                  <a:ext uri="{FF2B5EF4-FFF2-40B4-BE49-F238E27FC236}">
                    <a16:creationId xmlns:a16="http://schemas.microsoft.com/office/drawing/2014/main" id="{C29F8320-F112-2C47-98CB-2F9B48B7CFC4}"/>
                  </a:ext>
                </a:extLst>
              </p:cNvPr>
              <p:cNvSpPr>
                <a:spLocks/>
              </p:cNvSpPr>
              <p:nvPr/>
            </p:nvSpPr>
            <p:spPr bwMode="auto">
              <a:xfrm>
                <a:off x="5558046" y="4162032"/>
                <a:ext cx="9525" cy="6349"/>
              </a:xfrm>
              <a:custGeom>
                <a:avLst/>
                <a:gdLst>
                  <a:gd name="T0" fmla="*/ 0 w 6"/>
                  <a:gd name="T1" fmla="*/ 4 h 4"/>
                  <a:gd name="T2" fmla="*/ 6 w 6"/>
                  <a:gd name="T3" fmla="*/ 0 h 4"/>
                  <a:gd name="T4" fmla="*/ 1 w 6"/>
                  <a:gd name="T5" fmla="*/ 3 h 4"/>
                  <a:gd name="T6" fmla="*/ 0 w 6"/>
                  <a:gd name="T7" fmla="*/ 4 h 4"/>
                </a:gdLst>
                <a:ahLst/>
                <a:cxnLst>
                  <a:cxn ang="0">
                    <a:pos x="T0" y="T1"/>
                  </a:cxn>
                  <a:cxn ang="0">
                    <a:pos x="T2" y="T3"/>
                  </a:cxn>
                  <a:cxn ang="0">
                    <a:pos x="T4" y="T5"/>
                  </a:cxn>
                  <a:cxn ang="0">
                    <a:pos x="T6" y="T7"/>
                  </a:cxn>
                </a:cxnLst>
                <a:rect l="0" t="0" r="r" b="b"/>
                <a:pathLst>
                  <a:path w="6" h="4">
                    <a:moveTo>
                      <a:pt x="0" y="4"/>
                    </a:moveTo>
                    <a:lnTo>
                      <a:pt x="6"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55">
                <a:extLst>
                  <a:ext uri="{FF2B5EF4-FFF2-40B4-BE49-F238E27FC236}">
                    <a16:creationId xmlns:a16="http://schemas.microsoft.com/office/drawing/2014/main" id="{6EA20CD6-3BCC-3446-9DEF-2D671152D372}"/>
                  </a:ext>
                </a:extLst>
              </p:cNvPr>
              <p:cNvSpPr>
                <a:spLocks/>
              </p:cNvSpPr>
              <p:nvPr/>
            </p:nvSpPr>
            <p:spPr bwMode="auto">
              <a:xfrm>
                <a:off x="6185131" y="2822308"/>
                <a:ext cx="4763" cy="7937"/>
              </a:xfrm>
              <a:custGeom>
                <a:avLst/>
                <a:gdLst>
                  <a:gd name="T0" fmla="*/ 0 w 3"/>
                  <a:gd name="T1" fmla="*/ 0 h 5"/>
                  <a:gd name="T2" fmla="*/ 3 w 3"/>
                  <a:gd name="T3" fmla="*/ 5 h 5"/>
                  <a:gd name="T4" fmla="*/ 2 w 3"/>
                  <a:gd name="T5" fmla="*/ 4 h 5"/>
                  <a:gd name="T6" fmla="*/ 0 w 3"/>
                  <a:gd name="T7" fmla="*/ 0 h 5"/>
                </a:gdLst>
                <a:ahLst/>
                <a:cxnLst>
                  <a:cxn ang="0">
                    <a:pos x="T0" y="T1"/>
                  </a:cxn>
                  <a:cxn ang="0">
                    <a:pos x="T2" y="T3"/>
                  </a:cxn>
                  <a:cxn ang="0">
                    <a:pos x="T4" y="T5"/>
                  </a:cxn>
                  <a:cxn ang="0">
                    <a:pos x="T6" y="T7"/>
                  </a:cxn>
                </a:cxnLst>
                <a:rect l="0" t="0" r="r" b="b"/>
                <a:pathLst>
                  <a:path w="3" h="5">
                    <a:moveTo>
                      <a:pt x="0" y="0"/>
                    </a:moveTo>
                    <a:lnTo>
                      <a:pt x="3" y="5"/>
                    </a:lnTo>
                    <a:lnTo>
                      <a:pt x="2"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56">
                <a:extLst>
                  <a:ext uri="{FF2B5EF4-FFF2-40B4-BE49-F238E27FC236}">
                    <a16:creationId xmlns:a16="http://schemas.microsoft.com/office/drawing/2014/main" id="{7EEE265A-3F2B-7C4B-88B7-77892E32C4A0}"/>
                  </a:ext>
                </a:extLst>
              </p:cNvPr>
              <p:cNvSpPr>
                <a:spLocks/>
              </p:cNvSpPr>
              <p:nvPr/>
            </p:nvSpPr>
            <p:spPr bwMode="auto">
              <a:xfrm>
                <a:off x="6180369" y="3000091"/>
                <a:ext cx="476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57">
                <a:extLst>
                  <a:ext uri="{FF2B5EF4-FFF2-40B4-BE49-F238E27FC236}">
                    <a16:creationId xmlns:a16="http://schemas.microsoft.com/office/drawing/2014/main" id="{6DA52331-DF4E-784C-99C7-0CCC78DBB0C3}"/>
                  </a:ext>
                </a:extLst>
              </p:cNvPr>
              <p:cNvSpPr>
                <a:spLocks/>
              </p:cNvSpPr>
              <p:nvPr/>
            </p:nvSpPr>
            <p:spPr bwMode="auto">
              <a:xfrm>
                <a:off x="6248633" y="2688971"/>
                <a:ext cx="11114" cy="3175"/>
              </a:xfrm>
              <a:custGeom>
                <a:avLst/>
                <a:gdLst>
                  <a:gd name="T0" fmla="*/ 7 w 7"/>
                  <a:gd name="T1" fmla="*/ 2 h 2"/>
                  <a:gd name="T2" fmla="*/ 4 w 7"/>
                  <a:gd name="T3" fmla="*/ 1 h 2"/>
                  <a:gd name="T4" fmla="*/ 0 w 7"/>
                  <a:gd name="T5" fmla="*/ 0 h 2"/>
                  <a:gd name="T6" fmla="*/ 7 w 7"/>
                  <a:gd name="T7" fmla="*/ 2 h 2"/>
                </a:gdLst>
                <a:ahLst/>
                <a:cxnLst>
                  <a:cxn ang="0">
                    <a:pos x="T0" y="T1"/>
                  </a:cxn>
                  <a:cxn ang="0">
                    <a:pos x="T2" y="T3"/>
                  </a:cxn>
                  <a:cxn ang="0">
                    <a:pos x="T4" y="T5"/>
                  </a:cxn>
                  <a:cxn ang="0">
                    <a:pos x="T6" y="T7"/>
                  </a:cxn>
                </a:cxnLst>
                <a:rect l="0" t="0" r="r" b="b"/>
                <a:pathLst>
                  <a:path w="7" h="2">
                    <a:moveTo>
                      <a:pt x="7" y="2"/>
                    </a:moveTo>
                    <a:lnTo>
                      <a:pt x="4" y="1"/>
                    </a:lnTo>
                    <a:lnTo>
                      <a:pt x="0" y="0"/>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58">
                <a:extLst>
                  <a:ext uri="{FF2B5EF4-FFF2-40B4-BE49-F238E27FC236}">
                    <a16:creationId xmlns:a16="http://schemas.microsoft.com/office/drawing/2014/main" id="{567A0663-1717-7E4A-8186-CF4F0D0EF9D5}"/>
                  </a:ext>
                </a:extLst>
              </p:cNvPr>
              <p:cNvSpPr>
                <a:spLocks/>
              </p:cNvSpPr>
              <p:nvPr/>
            </p:nvSpPr>
            <p:spPr bwMode="auto">
              <a:xfrm>
                <a:off x="6269272" y="3635032"/>
                <a:ext cx="9525" cy="265088"/>
              </a:xfrm>
              <a:custGeom>
                <a:avLst/>
                <a:gdLst>
                  <a:gd name="T0" fmla="*/ 5 w 6"/>
                  <a:gd name="T1" fmla="*/ 134 h 167"/>
                  <a:gd name="T2" fmla="*/ 0 w 6"/>
                  <a:gd name="T3" fmla="*/ 0 h 167"/>
                  <a:gd name="T4" fmla="*/ 6 w 6"/>
                  <a:gd name="T5" fmla="*/ 167 h 167"/>
                  <a:gd name="T6" fmla="*/ 5 w 6"/>
                  <a:gd name="T7" fmla="*/ 134 h 167"/>
                </a:gdLst>
                <a:ahLst/>
                <a:cxnLst>
                  <a:cxn ang="0">
                    <a:pos x="T0" y="T1"/>
                  </a:cxn>
                  <a:cxn ang="0">
                    <a:pos x="T2" y="T3"/>
                  </a:cxn>
                  <a:cxn ang="0">
                    <a:pos x="T4" y="T5"/>
                  </a:cxn>
                  <a:cxn ang="0">
                    <a:pos x="T6" y="T7"/>
                  </a:cxn>
                </a:cxnLst>
                <a:rect l="0" t="0" r="r" b="b"/>
                <a:pathLst>
                  <a:path w="6" h="167">
                    <a:moveTo>
                      <a:pt x="5" y="134"/>
                    </a:moveTo>
                    <a:lnTo>
                      <a:pt x="0" y="0"/>
                    </a:lnTo>
                    <a:lnTo>
                      <a:pt x="6" y="167"/>
                    </a:lnTo>
                    <a:lnTo>
                      <a:pt x="5" y="1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59">
                <a:extLst>
                  <a:ext uri="{FF2B5EF4-FFF2-40B4-BE49-F238E27FC236}">
                    <a16:creationId xmlns:a16="http://schemas.microsoft.com/office/drawing/2014/main" id="{413188EC-9A23-4A42-9F1D-D791804C9B09}"/>
                  </a:ext>
                </a:extLst>
              </p:cNvPr>
              <p:cNvSpPr>
                <a:spLocks/>
              </p:cNvSpPr>
              <p:nvPr/>
            </p:nvSpPr>
            <p:spPr bwMode="auto">
              <a:xfrm>
                <a:off x="6169255" y="3020728"/>
                <a:ext cx="6350" cy="4762"/>
              </a:xfrm>
              <a:custGeom>
                <a:avLst/>
                <a:gdLst>
                  <a:gd name="T0" fmla="*/ 3 w 4"/>
                  <a:gd name="T1" fmla="*/ 0 h 3"/>
                  <a:gd name="T2" fmla="*/ 4 w 4"/>
                  <a:gd name="T3" fmla="*/ 0 h 3"/>
                  <a:gd name="T4" fmla="*/ 0 w 4"/>
                  <a:gd name="T5" fmla="*/ 3 h 3"/>
                  <a:gd name="T6" fmla="*/ 3 w 4"/>
                  <a:gd name="T7" fmla="*/ 0 h 3"/>
                </a:gdLst>
                <a:ahLst/>
                <a:cxnLst>
                  <a:cxn ang="0">
                    <a:pos x="T0" y="T1"/>
                  </a:cxn>
                  <a:cxn ang="0">
                    <a:pos x="T2" y="T3"/>
                  </a:cxn>
                  <a:cxn ang="0">
                    <a:pos x="T4" y="T5"/>
                  </a:cxn>
                  <a:cxn ang="0">
                    <a:pos x="T6" y="T7"/>
                  </a:cxn>
                </a:cxnLst>
                <a:rect l="0" t="0" r="r" b="b"/>
                <a:pathLst>
                  <a:path w="4" h="3">
                    <a:moveTo>
                      <a:pt x="3" y="0"/>
                    </a:moveTo>
                    <a:lnTo>
                      <a:pt x="4" y="0"/>
                    </a:lnTo>
                    <a:lnTo>
                      <a:pt x="0"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60">
                <a:extLst>
                  <a:ext uri="{FF2B5EF4-FFF2-40B4-BE49-F238E27FC236}">
                    <a16:creationId xmlns:a16="http://schemas.microsoft.com/office/drawing/2014/main" id="{43CF7527-5585-3146-8E9A-F022236F57CB}"/>
                  </a:ext>
                </a:extLst>
              </p:cNvPr>
              <p:cNvSpPr>
                <a:spLocks/>
              </p:cNvSpPr>
              <p:nvPr/>
            </p:nvSpPr>
            <p:spPr bwMode="auto">
              <a:xfrm>
                <a:off x="6110516" y="3115969"/>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61">
                <a:extLst>
                  <a:ext uri="{FF2B5EF4-FFF2-40B4-BE49-F238E27FC236}">
                    <a16:creationId xmlns:a16="http://schemas.microsoft.com/office/drawing/2014/main" id="{A0A3941B-6296-364A-A73A-49EAED5D76E4}"/>
                  </a:ext>
                </a:extLst>
              </p:cNvPr>
              <p:cNvSpPr>
                <a:spLocks/>
              </p:cNvSpPr>
              <p:nvPr/>
            </p:nvSpPr>
            <p:spPr bwMode="auto">
              <a:xfrm>
                <a:off x="6156554" y="3246131"/>
                <a:ext cx="1588" cy="1587"/>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62">
                <a:extLst>
                  <a:ext uri="{FF2B5EF4-FFF2-40B4-BE49-F238E27FC236}">
                    <a16:creationId xmlns:a16="http://schemas.microsoft.com/office/drawing/2014/main" id="{8624756C-E8D8-4942-B739-469643C2FDE5}"/>
                  </a:ext>
                </a:extLst>
              </p:cNvPr>
              <p:cNvSpPr>
                <a:spLocks/>
              </p:cNvSpPr>
              <p:nvPr/>
            </p:nvSpPr>
            <p:spPr bwMode="auto">
              <a:xfrm>
                <a:off x="6672512" y="4115999"/>
                <a:ext cx="9525" cy="1587"/>
              </a:xfrm>
              <a:custGeom>
                <a:avLst/>
                <a:gdLst>
                  <a:gd name="T0" fmla="*/ 6 w 6"/>
                  <a:gd name="T1" fmla="*/ 0 h 1"/>
                  <a:gd name="T2" fmla="*/ 3 w 6"/>
                  <a:gd name="T3" fmla="*/ 1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3" y="1"/>
                    </a:lnTo>
                    <a:lnTo>
                      <a:pt x="0" y="1"/>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63">
                <a:extLst>
                  <a:ext uri="{FF2B5EF4-FFF2-40B4-BE49-F238E27FC236}">
                    <a16:creationId xmlns:a16="http://schemas.microsoft.com/office/drawing/2014/main" id="{3B194258-C8AA-3643-971E-52E40AA7C039}"/>
                  </a:ext>
                </a:extLst>
              </p:cNvPr>
              <p:cNvSpPr>
                <a:spLocks/>
              </p:cNvSpPr>
              <p:nvPr/>
            </p:nvSpPr>
            <p:spPr bwMode="auto">
              <a:xfrm>
                <a:off x="6412153" y="5068409"/>
                <a:ext cx="3175" cy="3175"/>
              </a:xfrm>
              <a:custGeom>
                <a:avLst/>
                <a:gdLst>
                  <a:gd name="T0" fmla="*/ 2 w 2"/>
                  <a:gd name="T1" fmla="*/ 2 h 2"/>
                  <a:gd name="T2" fmla="*/ 2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64">
                <a:extLst>
                  <a:ext uri="{FF2B5EF4-FFF2-40B4-BE49-F238E27FC236}">
                    <a16:creationId xmlns:a16="http://schemas.microsoft.com/office/drawing/2014/main" id="{DDE9E152-DC6B-0646-9D2C-02E0E86335BA}"/>
                  </a:ext>
                </a:extLst>
              </p:cNvPr>
              <p:cNvSpPr>
                <a:spLocks/>
              </p:cNvSpPr>
              <p:nvPr/>
            </p:nvSpPr>
            <p:spPr bwMode="auto">
              <a:xfrm>
                <a:off x="6278797" y="4933484"/>
                <a:ext cx="3175" cy="4762"/>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65">
                <a:extLst>
                  <a:ext uri="{FF2B5EF4-FFF2-40B4-BE49-F238E27FC236}">
                    <a16:creationId xmlns:a16="http://schemas.microsoft.com/office/drawing/2014/main" id="{E11E6A6E-6711-5C4B-9818-6AC9BCEB01E3}"/>
                  </a:ext>
                </a:extLst>
              </p:cNvPr>
              <p:cNvSpPr>
                <a:spLocks/>
              </p:cNvSpPr>
              <p:nvPr/>
            </p:nvSpPr>
            <p:spPr bwMode="auto">
              <a:xfrm>
                <a:off x="6421678" y="5160476"/>
                <a:ext cx="0" cy="7937"/>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66">
                <a:extLst>
                  <a:ext uri="{FF2B5EF4-FFF2-40B4-BE49-F238E27FC236}">
                    <a16:creationId xmlns:a16="http://schemas.microsoft.com/office/drawing/2014/main" id="{58598AFF-0866-6D4A-A723-3CE973E08CE4}"/>
                  </a:ext>
                </a:extLst>
              </p:cNvPr>
              <p:cNvSpPr>
                <a:spLocks/>
              </p:cNvSpPr>
              <p:nvPr/>
            </p:nvSpPr>
            <p:spPr bwMode="auto">
              <a:xfrm>
                <a:off x="6688388" y="4150921"/>
                <a:ext cx="1588" cy="4762"/>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67">
                <a:extLst>
                  <a:ext uri="{FF2B5EF4-FFF2-40B4-BE49-F238E27FC236}">
                    <a16:creationId xmlns:a16="http://schemas.microsoft.com/office/drawing/2014/main" id="{87C56496-3DA4-4C4E-BFD7-EA6F13CDB62F}"/>
                  </a:ext>
                </a:extLst>
              </p:cNvPr>
              <p:cNvSpPr>
                <a:spLocks/>
              </p:cNvSpPr>
              <p:nvPr/>
            </p:nvSpPr>
            <p:spPr bwMode="auto">
              <a:xfrm>
                <a:off x="6491530" y="4766813"/>
                <a:ext cx="6350" cy="23810"/>
              </a:xfrm>
              <a:custGeom>
                <a:avLst/>
                <a:gdLst>
                  <a:gd name="T0" fmla="*/ 4 w 4"/>
                  <a:gd name="T1" fmla="*/ 0 h 15"/>
                  <a:gd name="T2" fmla="*/ 1 w 4"/>
                  <a:gd name="T3" fmla="*/ 12 h 15"/>
                  <a:gd name="T4" fmla="*/ 0 w 4"/>
                  <a:gd name="T5" fmla="*/ 15 h 15"/>
                  <a:gd name="T6" fmla="*/ 4 w 4"/>
                  <a:gd name="T7" fmla="*/ 0 h 15"/>
                </a:gdLst>
                <a:ahLst/>
                <a:cxnLst>
                  <a:cxn ang="0">
                    <a:pos x="T0" y="T1"/>
                  </a:cxn>
                  <a:cxn ang="0">
                    <a:pos x="T2" y="T3"/>
                  </a:cxn>
                  <a:cxn ang="0">
                    <a:pos x="T4" y="T5"/>
                  </a:cxn>
                  <a:cxn ang="0">
                    <a:pos x="T6" y="T7"/>
                  </a:cxn>
                </a:cxnLst>
                <a:rect l="0" t="0" r="r" b="b"/>
                <a:pathLst>
                  <a:path w="4" h="15">
                    <a:moveTo>
                      <a:pt x="4" y="0"/>
                    </a:moveTo>
                    <a:lnTo>
                      <a:pt x="1" y="12"/>
                    </a:lnTo>
                    <a:lnTo>
                      <a:pt x="0" y="15"/>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68">
                <a:extLst>
                  <a:ext uri="{FF2B5EF4-FFF2-40B4-BE49-F238E27FC236}">
                    <a16:creationId xmlns:a16="http://schemas.microsoft.com/office/drawing/2014/main" id="{B73DC058-860F-1548-B647-2935FDB22EBD}"/>
                  </a:ext>
                </a:extLst>
              </p:cNvPr>
              <p:cNvSpPr>
                <a:spLocks/>
              </p:cNvSpPr>
              <p:nvPr/>
            </p:nvSpPr>
            <p:spPr bwMode="auto">
              <a:xfrm>
                <a:off x="6383576" y="4489025"/>
                <a:ext cx="4763" cy="6349"/>
              </a:xfrm>
              <a:custGeom>
                <a:avLst/>
                <a:gdLst>
                  <a:gd name="T0" fmla="*/ 3 w 3"/>
                  <a:gd name="T1" fmla="*/ 0 h 4"/>
                  <a:gd name="T2" fmla="*/ 0 w 3"/>
                  <a:gd name="T3" fmla="*/ 4 h 4"/>
                  <a:gd name="T4" fmla="*/ 3 w 3"/>
                  <a:gd name="T5" fmla="*/ 0 h 4"/>
                  <a:gd name="T6" fmla="*/ 3 w 3"/>
                  <a:gd name="T7" fmla="*/ 0 h 4"/>
                </a:gdLst>
                <a:ahLst/>
                <a:cxnLst>
                  <a:cxn ang="0">
                    <a:pos x="T0" y="T1"/>
                  </a:cxn>
                  <a:cxn ang="0">
                    <a:pos x="T2" y="T3"/>
                  </a:cxn>
                  <a:cxn ang="0">
                    <a:pos x="T4" y="T5"/>
                  </a:cxn>
                  <a:cxn ang="0">
                    <a:pos x="T6" y="T7"/>
                  </a:cxn>
                </a:cxnLst>
                <a:rect l="0" t="0" r="r" b="b"/>
                <a:pathLst>
                  <a:path w="3" h="4">
                    <a:moveTo>
                      <a:pt x="3" y="0"/>
                    </a:moveTo>
                    <a:lnTo>
                      <a:pt x="0" y="4"/>
                    </a:lnTo>
                    <a:lnTo>
                      <a:pt x="3"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69">
                <a:extLst>
                  <a:ext uri="{FF2B5EF4-FFF2-40B4-BE49-F238E27FC236}">
                    <a16:creationId xmlns:a16="http://schemas.microsoft.com/office/drawing/2014/main" id="{4724BAC5-37DB-7544-ABDA-DB76C5132628}"/>
                  </a:ext>
                </a:extLst>
              </p:cNvPr>
              <p:cNvSpPr>
                <a:spLocks/>
              </p:cNvSpPr>
              <p:nvPr/>
            </p:nvSpPr>
            <p:spPr bwMode="auto">
              <a:xfrm>
                <a:off x="6545507" y="4060441"/>
                <a:ext cx="3175" cy="1587"/>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70">
                <a:extLst>
                  <a:ext uri="{FF2B5EF4-FFF2-40B4-BE49-F238E27FC236}">
                    <a16:creationId xmlns:a16="http://schemas.microsoft.com/office/drawing/2014/main" id="{1CAC5F9B-7264-BB4A-B8E8-C54A268DA23D}"/>
                  </a:ext>
                </a:extLst>
              </p:cNvPr>
              <p:cNvSpPr>
                <a:spLocks/>
              </p:cNvSpPr>
              <p:nvPr/>
            </p:nvSpPr>
            <p:spPr bwMode="auto">
              <a:xfrm>
                <a:off x="6269272" y="2738179"/>
                <a:ext cx="4763" cy="1587"/>
              </a:xfrm>
              <a:custGeom>
                <a:avLst/>
                <a:gdLst>
                  <a:gd name="T0" fmla="*/ 3 w 3"/>
                  <a:gd name="T1" fmla="*/ 0 h 1"/>
                  <a:gd name="T2" fmla="*/ 2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2"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71">
                <a:extLst>
                  <a:ext uri="{FF2B5EF4-FFF2-40B4-BE49-F238E27FC236}">
                    <a16:creationId xmlns:a16="http://schemas.microsoft.com/office/drawing/2014/main" id="{126E3081-6C8B-9042-9C19-0D73E3CCED17}"/>
                  </a:ext>
                </a:extLst>
              </p:cNvPr>
              <p:cNvSpPr>
                <a:spLocks/>
              </p:cNvSpPr>
              <p:nvPr/>
            </p:nvSpPr>
            <p:spPr bwMode="auto">
              <a:xfrm>
                <a:off x="4257834" y="5093806"/>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72">
                <a:extLst>
                  <a:ext uri="{FF2B5EF4-FFF2-40B4-BE49-F238E27FC236}">
                    <a16:creationId xmlns:a16="http://schemas.microsoft.com/office/drawing/2014/main" id="{939439F5-1588-FC4A-BBDB-C99B0EF7075D}"/>
                  </a:ext>
                </a:extLst>
              </p:cNvPr>
              <p:cNvSpPr>
                <a:spLocks/>
              </p:cNvSpPr>
              <p:nvPr/>
            </p:nvSpPr>
            <p:spPr bwMode="auto">
              <a:xfrm>
                <a:off x="4449929" y="5004915"/>
                <a:ext cx="3175" cy="4762"/>
              </a:xfrm>
              <a:custGeom>
                <a:avLst/>
                <a:gdLst>
                  <a:gd name="T0" fmla="*/ 2 w 2"/>
                  <a:gd name="T1" fmla="*/ 3 h 3"/>
                  <a:gd name="T2" fmla="*/ 2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1"/>
                    </a:lnTo>
                    <a:lnTo>
                      <a:pt x="0"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73">
                <a:extLst>
                  <a:ext uri="{FF2B5EF4-FFF2-40B4-BE49-F238E27FC236}">
                    <a16:creationId xmlns:a16="http://schemas.microsoft.com/office/drawing/2014/main" id="{9A37AD94-6C0B-E64D-A039-CFAB8B5CC0B3}"/>
                  </a:ext>
                </a:extLst>
              </p:cNvPr>
              <p:cNvSpPr>
                <a:spLocks/>
              </p:cNvSpPr>
              <p:nvPr/>
            </p:nvSpPr>
            <p:spPr bwMode="auto">
              <a:xfrm>
                <a:off x="4348325" y="4336640"/>
                <a:ext cx="476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74">
                <a:extLst>
                  <a:ext uri="{FF2B5EF4-FFF2-40B4-BE49-F238E27FC236}">
                    <a16:creationId xmlns:a16="http://schemas.microsoft.com/office/drawing/2014/main" id="{EFDAE4F1-BAD8-8743-94FB-DE874EB18D31}"/>
                  </a:ext>
                </a:extLst>
              </p:cNvPr>
              <p:cNvSpPr>
                <a:spLocks/>
              </p:cNvSpPr>
              <p:nvPr/>
            </p:nvSpPr>
            <p:spPr bwMode="auto">
              <a:xfrm>
                <a:off x="4303874" y="4396959"/>
                <a:ext cx="11114" cy="4762"/>
              </a:xfrm>
              <a:custGeom>
                <a:avLst/>
                <a:gdLst>
                  <a:gd name="T0" fmla="*/ 0 w 7"/>
                  <a:gd name="T1" fmla="*/ 3 h 3"/>
                  <a:gd name="T2" fmla="*/ 1 w 7"/>
                  <a:gd name="T3" fmla="*/ 2 h 3"/>
                  <a:gd name="T4" fmla="*/ 7 w 7"/>
                  <a:gd name="T5" fmla="*/ 0 h 3"/>
                  <a:gd name="T6" fmla="*/ 1 w 7"/>
                  <a:gd name="T7" fmla="*/ 2 h 3"/>
                  <a:gd name="T8" fmla="*/ 0 w 7"/>
                  <a:gd name="T9" fmla="*/ 3 h 3"/>
                </a:gdLst>
                <a:ahLst/>
                <a:cxnLst>
                  <a:cxn ang="0">
                    <a:pos x="T0" y="T1"/>
                  </a:cxn>
                  <a:cxn ang="0">
                    <a:pos x="T2" y="T3"/>
                  </a:cxn>
                  <a:cxn ang="0">
                    <a:pos x="T4" y="T5"/>
                  </a:cxn>
                  <a:cxn ang="0">
                    <a:pos x="T6" y="T7"/>
                  </a:cxn>
                  <a:cxn ang="0">
                    <a:pos x="T8" y="T9"/>
                  </a:cxn>
                </a:cxnLst>
                <a:rect l="0" t="0" r="r" b="b"/>
                <a:pathLst>
                  <a:path w="7" h="3">
                    <a:moveTo>
                      <a:pt x="0" y="3"/>
                    </a:moveTo>
                    <a:lnTo>
                      <a:pt x="1" y="2"/>
                    </a:lnTo>
                    <a:lnTo>
                      <a:pt x="7" y="0"/>
                    </a:lnTo>
                    <a:lnTo>
                      <a:pt x="1"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75">
                <a:extLst>
                  <a:ext uri="{FF2B5EF4-FFF2-40B4-BE49-F238E27FC236}">
                    <a16:creationId xmlns:a16="http://schemas.microsoft.com/office/drawing/2014/main" id="{DE129701-992E-494F-8A4A-EC6556AAF1CF}"/>
                  </a:ext>
                </a:extLst>
              </p:cNvPr>
              <p:cNvSpPr>
                <a:spLocks/>
              </p:cNvSpPr>
              <p:nvPr/>
            </p:nvSpPr>
            <p:spPr bwMode="auto">
              <a:xfrm>
                <a:off x="4172106" y="4566806"/>
                <a:ext cx="0" cy="7937"/>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76">
                <a:extLst>
                  <a:ext uri="{FF2B5EF4-FFF2-40B4-BE49-F238E27FC236}">
                    <a16:creationId xmlns:a16="http://schemas.microsoft.com/office/drawing/2014/main" id="{91A85C6C-85D0-754E-A1E3-A8C8618AD458}"/>
                  </a:ext>
                </a:extLst>
              </p:cNvPr>
              <p:cNvSpPr>
                <a:spLocks/>
              </p:cNvSpPr>
              <p:nvPr/>
            </p:nvSpPr>
            <p:spPr bwMode="auto">
              <a:xfrm>
                <a:off x="4248309" y="4428706"/>
                <a:ext cx="14289" cy="9524"/>
              </a:xfrm>
              <a:custGeom>
                <a:avLst/>
                <a:gdLst>
                  <a:gd name="T0" fmla="*/ 0 w 9"/>
                  <a:gd name="T1" fmla="*/ 0 h 6"/>
                  <a:gd name="T2" fmla="*/ 5 w 9"/>
                  <a:gd name="T3" fmla="*/ 5 h 6"/>
                  <a:gd name="T4" fmla="*/ 9 w 9"/>
                  <a:gd name="T5" fmla="*/ 6 h 6"/>
                  <a:gd name="T6" fmla="*/ 5 w 9"/>
                  <a:gd name="T7" fmla="*/ 5 h 6"/>
                  <a:gd name="T8" fmla="*/ 0 w 9"/>
                  <a:gd name="T9" fmla="*/ 0 h 6"/>
                </a:gdLst>
                <a:ahLst/>
                <a:cxnLst>
                  <a:cxn ang="0">
                    <a:pos x="T0" y="T1"/>
                  </a:cxn>
                  <a:cxn ang="0">
                    <a:pos x="T2" y="T3"/>
                  </a:cxn>
                  <a:cxn ang="0">
                    <a:pos x="T4" y="T5"/>
                  </a:cxn>
                  <a:cxn ang="0">
                    <a:pos x="T6" y="T7"/>
                  </a:cxn>
                  <a:cxn ang="0">
                    <a:pos x="T8" y="T9"/>
                  </a:cxn>
                </a:cxnLst>
                <a:rect l="0" t="0" r="r" b="b"/>
                <a:pathLst>
                  <a:path w="9" h="6">
                    <a:moveTo>
                      <a:pt x="0" y="0"/>
                    </a:moveTo>
                    <a:lnTo>
                      <a:pt x="5" y="5"/>
                    </a:lnTo>
                    <a:lnTo>
                      <a:pt x="9" y="6"/>
                    </a:lnTo>
                    <a:lnTo>
                      <a:pt x="5"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77">
                <a:extLst>
                  <a:ext uri="{FF2B5EF4-FFF2-40B4-BE49-F238E27FC236}">
                    <a16:creationId xmlns:a16="http://schemas.microsoft.com/office/drawing/2014/main" id="{A8B6F2B0-A588-A841-A701-85A721A36B62}"/>
                  </a:ext>
                </a:extLst>
              </p:cNvPr>
              <p:cNvSpPr>
                <a:spLocks/>
              </p:cNvSpPr>
              <p:nvPr/>
            </p:nvSpPr>
            <p:spPr bwMode="auto">
              <a:xfrm>
                <a:off x="4227671" y="4281083"/>
                <a:ext cx="4763" cy="12699"/>
              </a:xfrm>
              <a:custGeom>
                <a:avLst/>
                <a:gdLst>
                  <a:gd name="T0" fmla="*/ 0 w 3"/>
                  <a:gd name="T1" fmla="*/ 0 h 8"/>
                  <a:gd name="T2" fmla="*/ 2 w 3"/>
                  <a:gd name="T3" fmla="*/ 1 h 8"/>
                  <a:gd name="T4" fmla="*/ 3 w 3"/>
                  <a:gd name="T5" fmla="*/ 8 h 8"/>
                  <a:gd name="T6" fmla="*/ 2 w 3"/>
                  <a:gd name="T7" fmla="*/ 1 h 8"/>
                  <a:gd name="T8" fmla="*/ 0 w 3"/>
                  <a:gd name="T9" fmla="*/ 0 h 8"/>
                </a:gdLst>
                <a:ahLst/>
                <a:cxnLst>
                  <a:cxn ang="0">
                    <a:pos x="T0" y="T1"/>
                  </a:cxn>
                  <a:cxn ang="0">
                    <a:pos x="T2" y="T3"/>
                  </a:cxn>
                  <a:cxn ang="0">
                    <a:pos x="T4" y="T5"/>
                  </a:cxn>
                  <a:cxn ang="0">
                    <a:pos x="T6" y="T7"/>
                  </a:cxn>
                  <a:cxn ang="0">
                    <a:pos x="T8" y="T9"/>
                  </a:cxn>
                </a:cxnLst>
                <a:rect l="0" t="0" r="r" b="b"/>
                <a:pathLst>
                  <a:path w="3" h="8">
                    <a:moveTo>
                      <a:pt x="0" y="0"/>
                    </a:moveTo>
                    <a:lnTo>
                      <a:pt x="2" y="1"/>
                    </a:lnTo>
                    <a:lnTo>
                      <a:pt x="3" y="8"/>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78">
                <a:extLst>
                  <a:ext uri="{FF2B5EF4-FFF2-40B4-BE49-F238E27FC236}">
                    <a16:creationId xmlns:a16="http://schemas.microsoft.com/office/drawing/2014/main" id="{D09209B7-A79F-A545-9937-744415B5FEF1}"/>
                  </a:ext>
                </a:extLst>
              </p:cNvPr>
              <p:cNvSpPr>
                <a:spLocks/>
              </p:cNvSpPr>
              <p:nvPr/>
            </p:nvSpPr>
            <p:spPr bwMode="auto">
              <a:xfrm>
                <a:off x="4138768" y="4258860"/>
                <a:ext cx="4763" cy="3175"/>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79">
                <a:extLst>
                  <a:ext uri="{FF2B5EF4-FFF2-40B4-BE49-F238E27FC236}">
                    <a16:creationId xmlns:a16="http://schemas.microsoft.com/office/drawing/2014/main" id="{8EFA9205-0BA7-C34A-A37F-C9707C7F1326}"/>
                  </a:ext>
                </a:extLst>
              </p:cNvPr>
              <p:cNvSpPr>
                <a:spLocks/>
              </p:cNvSpPr>
              <p:nvPr/>
            </p:nvSpPr>
            <p:spPr bwMode="auto">
              <a:xfrm>
                <a:off x="4221320" y="4325530"/>
                <a:ext cx="1588" cy="6349"/>
              </a:xfrm>
              <a:custGeom>
                <a:avLst/>
                <a:gdLst>
                  <a:gd name="T0" fmla="*/ 0 w 1"/>
                  <a:gd name="T1" fmla="*/ 4 h 4"/>
                  <a:gd name="T2" fmla="*/ 0 w 1"/>
                  <a:gd name="T3" fmla="*/ 4 h 4"/>
                  <a:gd name="T4" fmla="*/ 1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0" y="4"/>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80">
                <a:extLst>
                  <a:ext uri="{FF2B5EF4-FFF2-40B4-BE49-F238E27FC236}">
                    <a16:creationId xmlns:a16="http://schemas.microsoft.com/office/drawing/2014/main" id="{39F93E83-DFF9-6141-8558-D4C440CB2219}"/>
                  </a:ext>
                </a:extLst>
              </p:cNvPr>
              <p:cNvSpPr>
                <a:spLocks/>
              </p:cNvSpPr>
              <p:nvPr/>
            </p:nvSpPr>
            <p:spPr bwMode="auto">
              <a:xfrm>
                <a:off x="4119717" y="4249336"/>
                <a:ext cx="11114" cy="9524"/>
              </a:xfrm>
              <a:custGeom>
                <a:avLst/>
                <a:gdLst>
                  <a:gd name="T0" fmla="*/ 0 w 7"/>
                  <a:gd name="T1" fmla="*/ 0 h 6"/>
                  <a:gd name="T2" fmla="*/ 3 w 7"/>
                  <a:gd name="T3" fmla="*/ 3 h 6"/>
                  <a:gd name="T4" fmla="*/ 7 w 7"/>
                  <a:gd name="T5" fmla="*/ 6 h 6"/>
                  <a:gd name="T6" fmla="*/ 3 w 7"/>
                  <a:gd name="T7" fmla="*/ 3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3" y="3"/>
                    </a:lnTo>
                    <a:lnTo>
                      <a:pt x="7" y="6"/>
                    </a:lnTo>
                    <a:lnTo>
                      <a:pt x="3"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81">
                <a:extLst>
                  <a:ext uri="{FF2B5EF4-FFF2-40B4-BE49-F238E27FC236}">
                    <a16:creationId xmlns:a16="http://schemas.microsoft.com/office/drawing/2014/main" id="{CD13CCDE-E2B6-FA4A-8FA8-1C458CE8566F}"/>
                  </a:ext>
                </a:extLst>
              </p:cNvPr>
              <p:cNvSpPr>
                <a:spLocks/>
              </p:cNvSpPr>
              <p:nvPr/>
            </p:nvSpPr>
            <p:spPr bwMode="auto">
              <a:xfrm>
                <a:off x="2851257" y="2166733"/>
                <a:ext cx="4763" cy="9524"/>
              </a:xfrm>
              <a:custGeom>
                <a:avLst/>
                <a:gdLst>
                  <a:gd name="T0" fmla="*/ 1 w 3"/>
                  <a:gd name="T1" fmla="*/ 0 h 6"/>
                  <a:gd name="T2" fmla="*/ 0 w 3"/>
                  <a:gd name="T3" fmla="*/ 2 h 6"/>
                  <a:gd name="T4" fmla="*/ 2 w 3"/>
                  <a:gd name="T5" fmla="*/ 6 h 6"/>
                  <a:gd name="T6" fmla="*/ 3 w 3"/>
                  <a:gd name="T7" fmla="*/ 4 h 6"/>
                  <a:gd name="T8" fmla="*/ 3 w 3"/>
                  <a:gd name="T9" fmla="*/ 3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2"/>
                    </a:lnTo>
                    <a:lnTo>
                      <a:pt x="2" y="6"/>
                    </a:lnTo>
                    <a:lnTo>
                      <a:pt x="3" y="4"/>
                    </a:lnTo>
                    <a:lnTo>
                      <a:pt x="3"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82">
                <a:extLst>
                  <a:ext uri="{FF2B5EF4-FFF2-40B4-BE49-F238E27FC236}">
                    <a16:creationId xmlns:a16="http://schemas.microsoft.com/office/drawing/2014/main" id="{289E9751-DCE6-0644-AA22-63E7239C857C}"/>
                  </a:ext>
                </a:extLst>
              </p:cNvPr>
              <p:cNvSpPr>
                <a:spLocks/>
              </p:cNvSpPr>
              <p:nvPr/>
            </p:nvSpPr>
            <p:spPr bwMode="auto">
              <a:xfrm>
                <a:off x="2714727" y="2211178"/>
                <a:ext cx="6350" cy="3175"/>
              </a:xfrm>
              <a:custGeom>
                <a:avLst/>
                <a:gdLst>
                  <a:gd name="T0" fmla="*/ 0 w 4"/>
                  <a:gd name="T1" fmla="*/ 0 h 2"/>
                  <a:gd name="T2" fmla="*/ 2 w 4"/>
                  <a:gd name="T3" fmla="*/ 2 h 2"/>
                  <a:gd name="T4" fmla="*/ 4 w 4"/>
                  <a:gd name="T5" fmla="*/ 0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83">
                <a:extLst>
                  <a:ext uri="{FF2B5EF4-FFF2-40B4-BE49-F238E27FC236}">
                    <a16:creationId xmlns:a16="http://schemas.microsoft.com/office/drawing/2014/main" id="{209BFC47-CB3B-B04D-BEF3-C90047D06662}"/>
                  </a:ext>
                </a:extLst>
              </p:cNvPr>
              <p:cNvSpPr>
                <a:spLocks/>
              </p:cNvSpPr>
              <p:nvPr/>
            </p:nvSpPr>
            <p:spPr bwMode="auto">
              <a:xfrm>
                <a:off x="2873482" y="2171494"/>
                <a:ext cx="4763" cy="3175"/>
              </a:xfrm>
              <a:custGeom>
                <a:avLst/>
                <a:gdLst>
                  <a:gd name="T0" fmla="*/ 3 w 3"/>
                  <a:gd name="T1" fmla="*/ 0 h 2"/>
                  <a:gd name="T2" fmla="*/ 1 w 3"/>
                  <a:gd name="T3" fmla="*/ 0 h 2"/>
                  <a:gd name="T4" fmla="*/ 0 w 3"/>
                  <a:gd name="T5" fmla="*/ 1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1"/>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84">
                <a:extLst>
                  <a:ext uri="{FF2B5EF4-FFF2-40B4-BE49-F238E27FC236}">
                    <a16:creationId xmlns:a16="http://schemas.microsoft.com/office/drawing/2014/main" id="{3B921A95-F814-0747-95F6-29053A336D15}"/>
                  </a:ext>
                </a:extLst>
              </p:cNvPr>
              <p:cNvSpPr>
                <a:spLocks/>
              </p:cNvSpPr>
              <p:nvPr/>
            </p:nvSpPr>
            <p:spPr bwMode="auto">
              <a:xfrm>
                <a:off x="2552796" y="2203242"/>
                <a:ext cx="9525" cy="12699"/>
              </a:xfrm>
              <a:custGeom>
                <a:avLst/>
                <a:gdLst>
                  <a:gd name="T0" fmla="*/ 3 w 6"/>
                  <a:gd name="T1" fmla="*/ 6 h 8"/>
                  <a:gd name="T2" fmla="*/ 6 w 6"/>
                  <a:gd name="T3" fmla="*/ 1 h 8"/>
                  <a:gd name="T4" fmla="*/ 6 w 6"/>
                  <a:gd name="T5" fmla="*/ 0 h 8"/>
                  <a:gd name="T6" fmla="*/ 4 w 6"/>
                  <a:gd name="T7" fmla="*/ 1 h 8"/>
                  <a:gd name="T8" fmla="*/ 1 w 6"/>
                  <a:gd name="T9" fmla="*/ 4 h 8"/>
                  <a:gd name="T10" fmla="*/ 0 w 6"/>
                  <a:gd name="T11" fmla="*/ 7 h 8"/>
                  <a:gd name="T12" fmla="*/ 2 w 6"/>
                  <a:gd name="T13" fmla="*/ 8 h 8"/>
                  <a:gd name="T14" fmla="*/ 3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6"/>
                    </a:moveTo>
                    <a:lnTo>
                      <a:pt x="6" y="1"/>
                    </a:lnTo>
                    <a:lnTo>
                      <a:pt x="6" y="0"/>
                    </a:lnTo>
                    <a:lnTo>
                      <a:pt x="4" y="1"/>
                    </a:lnTo>
                    <a:lnTo>
                      <a:pt x="1" y="4"/>
                    </a:lnTo>
                    <a:lnTo>
                      <a:pt x="0" y="7"/>
                    </a:lnTo>
                    <a:lnTo>
                      <a:pt x="2" y="8"/>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85">
                <a:extLst>
                  <a:ext uri="{FF2B5EF4-FFF2-40B4-BE49-F238E27FC236}">
                    <a16:creationId xmlns:a16="http://schemas.microsoft.com/office/drawing/2014/main" id="{62C1E6E2-35BD-5A48-B5C7-650E513B8808}"/>
                  </a:ext>
                </a:extLst>
              </p:cNvPr>
              <p:cNvSpPr>
                <a:spLocks/>
              </p:cNvSpPr>
              <p:nvPr/>
            </p:nvSpPr>
            <p:spPr bwMode="auto">
              <a:xfrm>
                <a:off x="2562321" y="2209591"/>
                <a:ext cx="4763" cy="3175"/>
              </a:xfrm>
              <a:custGeom>
                <a:avLst/>
                <a:gdLst>
                  <a:gd name="T0" fmla="*/ 3 w 3"/>
                  <a:gd name="T1" fmla="*/ 0 h 2"/>
                  <a:gd name="T2" fmla="*/ 0 w 3"/>
                  <a:gd name="T3" fmla="*/ 1 h 2"/>
                  <a:gd name="T4" fmla="*/ 1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1"/>
                    </a:lnTo>
                    <a:lnTo>
                      <a:pt x="1"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86">
                <a:extLst>
                  <a:ext uri="{FF2B5EF4-FFF2-40B4-BE49-F238E27FC236}">
                    <a16:creationId xmlns:a16="http://schemas.microsoft.com/office/drawing/2014/main" id="{F7A2C5F3-7E68-C54D-89AA-ED465BB2B44C}"/>
                  </a:ext>
                </a:extLst>
              </p:cNvPr>
              <p:cNvSpPr>
                <a:spLocks/>
              </p:cNvSpPr>
              <p:nvPr/>
            </p:nvSpPr>
            <p:spPr bwMode="auto">
              <a:xfrm>
                <a:off x="2760767" y="2165145"/>
                <a:ext cx="9525" cy="7937"/>
              </a:xfrm>
              <a:custGeom>
                <a:avLst/>
                <a:gdLst>
                  <a:gd name="T0" fmla="*/ 6 w 6"/>
                  <a:gd name="T1" fmla="*/ 0 h 5"/>
                  <a:gd name="T2" fmla="*/ 4 w 6"/>
                  <a:gd name="T3" fmla="*/ 0 h 5"/>
                  <a:gd name="T4" fmla="*/ 0 w 6"/>
                  <a:gd name="T5" fmla="*/ 5 h 5"/>
                  <a:gd name="T6" fmla="*/ 3 w 6"/>
                  <a:gd name="T7" fmla="*/ 5 h 5"/>
                  <a:gd name="T8" fmla="*/ 6 w 6"/>
                  <a:gd name="T9" fmla="*/ 2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lnTo>
                      <a:pt x="4" y="0"/>
                    </a:lnTo>
                    <a:lnTo>
                      <a:pt x="0" y="5"/>
                    </a:lnTo>
                    <a:lnTo>
                      <a:pt x="3" y="5"/>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87">
                <a:extLst>
                  <a:ext uri="{FF2B5EF4-FFF2-40B4-BE49-F238E27FC236}">
                    <a16:creationId xmlns:a16="http://schemas.microsoft.com/office/drawing/2014/main" id="{02313745-ECB8-C44D-B1F3-174F8CA2129B}"/>
                  </a:ext>
                </a:extLst>
              </p:cNvPr>
              <p:cNvSpPr>
                <a:spLocks/>
              </p:cNvSpPr>
              <p:nvPr/>
            </p:nvSpPr>
            <p:spPr bwMode="auto">
              <a:xfrm>
                <a:off x="2425792" y="1455600"/>
                <a:ext cx="809656" cy="1101621"/>
              </a:xfrm>
              <a:custGeom>
                <a:avLst/>
                <a:gdLst>
                  <a:gd name="T0" fmla="*/ 542 w 657"/>
                  <a:gd name="T1" fmla="*/ 800 h 895"/>
                  <a:gd name="T2" fmla="*/ 511 w 657"/>
                  <a:gd name="T3" fmla="*/ 685 h 895"/>
                  <a:gd name="T4" fmla="*/ 648 w 657"/>
                  <a:gd name="T5" fmla="*/ 171 h 895"/>
                  <a:gd name="T6" fmla="*/ 607 w 657"/>
                  <a:gd name="T7" fmla="*/ 137 h 895"/>
                  <a:gd name="T8" fmla="*/ 578 w 657"/>
                  <a:gd name="T9" fmla="*/ 113 h 895"/>
                  <a:gd name="T10" fmla="*/ 534 w 657"/>
                  <a:gd name="T11" fmla="*/ 102 h 895"/>
                  <a:gd name="T12" fmla="*/ 518 w 657"/>
                  <a:gd name="T13" fmla="*/ 42 h 895"/>
                  <a:gd name="T14" fmla="*/ 497 w 657"/>
                  <a:gd name="T15" fmla="*/ 36 h 895"/>
                  <a:gd name="T16" fmla="*/ 504 w 657"/>
                  <a:gd name="T17" fmla="*/ 19 h 895"/>
                  <a:gd name="T18" fmla="*/ 453 w 657"/>
                  <a:gd name="T19" fmla="*/ 16 h 895"/>
                  <a:gd name="T20" fmla="*/ 409 w 657"/>
                  <a:gd name="T21" fmla="*/ 50 h 895"/>
                  <a:gd name="T22" fmla="*/ 332 w 657"/>
                  <a:gd name="T23" fmla="*/ 77 h 895"/>
                  <a:gd name="T24" fmla="*/ 261 w 657"/>
                  <a:gd name="T25" fmla="*/ 134 h 895"/>
                  <a:gd name="T26" fmla="*/ 280 w 657"/>
                  <a:gd name="T27" fmla="*/ 232 h 895"/>
                  <a:gd name="T28" fmla="*/ 273 w 657"/>
                  <a:gd name="T29" fmla="*/ 209 h 895"/>
                  <a:gd name="T30" fmla="*/ 256 w 657"/>
                  <a:gd name="T31" fmla="*/ 259 h 895"/>
                  <a:gd name="T32" fmla="*/ 234 w 657"/>
                  <a:gd name="T33" fmla="*/ 216 h 895"/>
                  <a:gd name="T34" fmla="*/ 171 w 657"/>
                  <a:gd name="T35" fmla="*/ 230 h 895"/>
                  <a:gd name="T36" fmla="*/ 172 w 657"/>
                  <a:gd name="T37" fmla="*/ 281 h 895"/>
                  <a:gd name="T38" fmla="*/ 170 w 657"/>
                  <a:gd name="T39" fmla="*/ 323 h 895"/>
                  <a:gd name="T40" fmla="*/ 227 w 657"/>
                  <a:gd name="T41" fmla="*/ 321 h 895"/>
                  <a:gd name="T42" fmla="*/ 219 w 657"/>
                  <a:gd name="T43" fmla="*/ 367 h 895"/>
                  <a:gd name="T44" fmla="*/ 137 w 657"/>
                  <a:gd name="T45" fmla="*/ 417 h 895"/>
                  <a:gd name="T46" fmla="*/ 88 w 657"/>
                  <a:gd name="T47" fmla="*/ 452 h 895"/>
                  <a:gd name="T48" fmla="*/ 90 w 657"/>
                  <a:gd name="T49" fmla="*/ 493 h 895"/>
                  <a:gd name="T50" fmla="*/ 92 w 657"/>
                  <a:gd name="T51" fmla="*/ 499 h 895"/>
                  <a:gd name="T52" fmla="*/ 87 w 657"/>
                  <a:gd name="T53" fmla="*/ 552 h 895"/>
                  <a:gd name="T54" fmla="*/ 108 w 657"/>
                  <a:gd name="T55" fmla="*/ 553 h 895"/>
                  <a:gd name="T56" fmla="*/ 100 w 657"/>
                  <a:gd name="T57" fmla="*/ 604 h 895"/>
                  <a:gd name="T58" fmla="*/ 126 w 657"/>
                  <a:gd name="T59" fmla="*/ 612 h 895"/>
                  <a:gd name="T60" fmla="*/ 155 w 657"/>
                  <a:gd name="T61" fmla="*/ 623 h 895"/>
                  <a:gd name="T62" fmla="*/ 136 w 657"/>
                  <a:gd name="T63" fmla="*/ 679 h 895"/>
                  <a:gd name="T64" fmla="*/ 91 w 657"/>
                  <a:gd name="T65" fmla="*/ 713 h 895"/>
                  <a:gd name="T66" fmla="*/ 43 w 657"/>
                  <a:gd name="T67" fmla="*/ 737 h 895"/>
                  <a:gd name="T68" fmla="*/ 4 w 657"/>
                  <a:gd name="T69" fmla="*/ 771 h 895"/>
                  <a:gd name="T70" fmla="*/ 37 w 657"/>
                  <a:gd name="T71" fmla="*/ 753 h 895"/>
                  <a:gd name="T72" fmla="*/ 68 w 657"/>
                  <a:gd name="T73" fmla="*/ 748 h 895"/>
                  <a:gd name="T74" fmla="*/ 96 w 657"/>
                  <a:gd name="T75" fmla="*/ 744 h 895"/>
                  <a:gd name="T76" fmla="*/ 127 w 657"/>
                  <a:gd name="T77" fmla="*/ 716 h 895"/>
                  <a:gd name="T78" fmla="*/ 161 w 657"/>
                  <a:gd name="T79" fmla="*/ 690 h 895"/>
                  <a:gd name="T80" fmla="*/ 201 w 657"/>
                  <a:gd name="T81" fmla="*/ 670 h 895"/>
                  <a:gd name="T82" fmla="*/ 226 w 657"/>
                  <a:gd name="T83" fmla="*/ 627 h 895"/>
                  <a:gd name="T84" fmla="*/ 251 w 657"/>
                  <a:gd name="T85" fmla="*/ 599 h 895"/>
                  <a:gd name="T86" fmla="*/ 309 w 657"/>
                  <a:gd name="T87" fmla="*/ 547 h 895"/>
                  <a:gd name="T88" fmla="*/ 316 w 657"/>
                  <a:gd name="T89" fmla="*/ 570 h 895"/>
                  <a:gd name="T90" fmla="*/ 275 w 657"/>
                  <a:gd name="T91" fmla="*/ 623 h 895"/>
                  <a:gd name="T92" fmla="*/ 283 w 657"/>
                  <a:gd name="T93" fmla="*/ 623 h 895"/>
                  <a:gd name="T94" fmla="*/ 318 w 657"/>
                  <a:gd name="T95" fmla="*/ 614 h 895"/>
                  <a:gd name="T96" fmla="*/ 338 w 657"/>
                  <a:gd name="T97" fmla="*/ 584 h 895"/>
                  <a:gd name="T98" fmla="*/ 363 w 657"/>
                  <a:gd name="T99" fmla="*/ 579 h 895"/>
                  <a:gd name="T100" fmla="*/ 374 w 657"/>
                  <a:gd name="T101" fmla="*/ 591 h 895"/>
                  <a:gd name="T102" fmla="*/ 399 w 657"/>
                  <a:gd name="T103" fmla="*/ 617 h 895"/>
                  <a:gd name="T104" fmla="*/ 430 w 657"/>
                  <a:gd name="T105" fmla="*/ 644 h 895"/>
                  <a:gd name="T106" fmla="*/ 464 w 657"/>
                  <a:gd name="T107" fmla="*/ 668 h 895"/>
                  <a:gd name="T108" fmla="*/ 472 w 657"/>
                  <a:gd name="T109" fmla="*/ 699 h 895"/>
                  <a:gd name="T110" fmla="*/ 492 w 657"/>
                  <a:gd name="T111" fmla="*/ 727 h 895"/>
                  <a:gd name="T112" fmla="*/ 502 w 657"/>
                  <a:gd name="T113" fmla="*/ 728 h 895"/>
                  <a:gd name="T114" fmla="*/ 526 w 657"/>
                  <a:gd name="T115" fmla="*/ 697 h 895"/>
                  <a:gd name="T116" fmla="*/ 535 w 657"/>
                  <a:gd name="T117" fmla="*/ 765 h 895"/>
                  <a:gd name="T118" fmla="*/ 532 w 657"/>
                  <a:gd name="T119" fmla="*/ 804 h 895"/>
                  <a:gd name="T120" fmla="*/ 540 w 657"/>
                  <a:gd name="T121" fmla="*/ 842 h 895"/>
                  <a:gd name="T122" fmla="*/ 550 w 657"/>
                  <a:gd name="T123" fmla="*/ 88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895">
                    <a:moveTo>
                      <a:pt x="562" y="848"/>
                    </a:moveTo>
                    <a:cubicBezTo>
                      <a:pt x="560" y="846"/>
                      <a:pt x="560" y="846"/>
                      <a:pt x="560" y="846"/>
                    </a:cubicBezTo>
                    <a:cubicBezTo>
                      <a:pt x="560" y="842"/>
                      <a:pt x="560" y="842"/>
                      <a:pt x="560" y="842"/>
                    </a:cubicBezTo>
                    <a:cubicBezTo>
                      <a:pt x="558" y="838"/>
                      <a:pt x="558" y="838"/>
                      <a:pt x="558" y="838"/>
                    </a:cubicBezTo>
                    <a:cubicBezTo>
                      <a:pt x="554" y="835"/>
                      <a:pt x="554" y="835"/>
                      <a:pt x="554" y="835"/>
                    </a:cubicBezTo>
                    <a:cubicBezTo>
                      <a:pt x="552" y="832"/>
                      <a:pt x="552" y="832"/>
                      <a:pt x="552" y="832"/>
                    </a:cubicBezTo>
                    <a:cubicBezTo>
                      <a:pt x="551" y="830"/>
                      <a:pt x="551" y="830"/>
                      <a:pt x="551" y="830"/>
                    </a:cubicBezTo>
                    <a:cubicBezTo>
                      <a:pt x="547" y="824"/>
                      <a:pt x="547" y="824"/>
                      <a:pt x="547" y="824"/>
                    </a:cubicBezTo>
                    <a:cubicBezTo>
                      <a:pt x="545" y="823"/>
                      <a:pt x="545" y="823"/>
                      <a:pt x="545" y="823"/>
                    </a:cubicBezTo>
                    <a:cubicBezTo>
                      <a:pt x="542" y="823"/>
                      <a:pt x="542" y="823"/>
                      <a:pt x="542" y="823"/>
                    </a:cubicBezTo>
                    <a:cubicBezTo>
                      <a:pt x="542" y="821"/>
                      <a:pt x="542" y="821"/>
                      <a:pt x="542" y="821"/>
                    </a:cubicBezTo>
                    <a:cubicBezTo>
                      <a:pt x="543" y="819"/>
                      <a:pt x="543" y="819"/>
                      <a:pt x="543" y="819"/>
                    </a:cubicBezTo>
                    <a:cubicBezTo>
                      <a:pt x="542" y="816"/>
                      <a:pt x="542" y="816"/>
                      <a:pt x="542" y="816"/>
                    </a:cubicBezTo>
                    <a:cubicBezTo>
                      <a:pt x="541" y="814"/>
                      <a:pt x="541" y="814"/>
                      <a:pt x="541" y="814"/>
                    </a:cubicBezTo>
                    <a:cubicBezTo>
                      <a:pt x="540" y="812"/>
                      <a:pt x="540" y="812"/>
                      <a:pt x="540" y="812"/>
                    </a:cubicBezTo>
                    <a:cubicBezTo>
                      <a:pt x="542" y="809"/>
                      <a:pt x="542" y="809"/>
                      <a:pt x="542" y="809"/>
                    </a:cubicBezTo>
                    <a:cubicBezTo>
                      <a:pt x="543" y="809"/>
                      <a:pt x="543" y="809"/>
                      <a:pt x="543" y="809"/>
                    </a:cubicBezTo>
                    <a:cubicBezTo>
                      <a:pt x="543" y="807"/>
                      <a:pt x="543" y="807"/>
                      <a:pt x="543" y="807"/>
                    </a:cubicBezTo>
                    <a:cubicBezTo>
                      <a:pt x="541" y="805"/>
                      <a:pt x="541" y="805"/>
                      <a:pt x="541" y="805"/>
                    </a:cubicBezTo>
                    <a:cubicBezTo>
                      <a:pt x="539" y="805"/>
                      <a:pt x="539" y="805"/>
                      <a:pt x="539" y="805"/>
                    </a:cubicBezTo>
                    <a:cubicBezTo>
                      <a:pt x="539" y="803"/>
                      <a:pt x="539" y="803"/>
                      <a:pt x="539" y="803"/>
                    </a:cubicBezTo>
                    <a:cubicBezTo>
                      <a:pt x="542" y="800"/>
                      <a:pt x="542" y="800"/>
                      <a:pt x="542" y="800"/>
                    </a:cubicBezTo>
                    <a:cubicBezTo>
                      <a:pt x="541" y="784"/>
                      <a:pt x="541" y="784"/>
                      <a:pt x="541" y="784"/>
                    </a:cubicBezTo>
                    <a:cubicBezTo>
                      <a:pt x="541" y="769"/>
                      <a:pt x="541" y="769"/>
                      <a:pt x="541" y="769"/>
                    </a:cubicBezTo>
                    <a:cubicBezTo>
                      <a:pt x="543" y="756"/>
                      <a:pt x="543" y="756"/>
                      <a:pt x="543" y="756"/>
                    </a:cubicBezTo>
                    <a:cubicBezTo>
                      <a:pt x="541" y="752"/>
                      <a:pt x="541" y="752"/>
                      <a:pt x="541" y="752"/>
                    </a:cubicBezTo>
                    <a:cubicBezTo>
                      <a:pt x="541" y="748"/>
                      <a:pt x="541" y="748"/>
                      <a:pt x="541" y="748"/>
                    </a:cubicBezTo>
                    <a:cubicBezTo>
                      <a:pt x="543" y="744"/>
                      <a:pt x="543" y="744"/>
                      <a:pt x="543" y="744"/>
                    </a:cubicBezTo>
                    <a:cubicBezTo>
                      <a:pt x="542" y="740"/>
                      <a:pt x="542" y="740"/>
                      <a:pt x="542" y="740"/>
                    </a:cubicBezTo>
                    <a:cubicBezTo>
                      <a:pt x="541" y="737"/>
                      <a:pt x="541" y="737"/>
                      <a:pt x="541" y="737"/>
                    </a:cubicBezTo>
                    <a:cubicBezTo>
                      <a:pt x="540" y="729"/>
                      <a:pt x="540" y="729"/>
                      <a:pt x="540" y="729"/>
                    </a:cubicBezTo>
                    <a:cubicBezTo>
                      <a:pt x="536" y="724"/>
                      <a:pt x="536" y="724"/>
                      <a:pt x="536" y="724"/>
                    </a:cubicBezTo>
                    <a:cubicBezTo>
                      <a:pt x="535" y="715"/>
                      <a:pt x="535" y="715"/>
                      <a:pt x="535" y="715"/>
                    </a:cubicBezTo>
                    <a:cubicBezTo>
                      <a:pt x="535" y="712"/>
                      <a:pt x="535" y="712"/>
                      <a:pt x="535" y="712"/>
                    </a:cubicBezTo>
                    <a:cubicBezTo>
                      <a:pt x="532" y="699"/>
                      <a:pt x="532" y="699"/>
                      <a:pt x="532" y="699"/>
                    </a:cubicBezTo>
                    <a:cubicBezTo>
                      <a:pt x="532" y="696"/>
                      <a:pt x="532" y="696"/>
                      <a:pt x="532" y="696"/>
                    </a:cubicBezTo>
                    <a:cubicBezTo>
                      <a:pt x="535" y="690"/>
                      <a:pt x="535" y="690"/>
                      <a:pt x="535" y="690"/>
                    </a:cubicBezTo>
                    <a:cubicBezTo>
                      <a:pt x="534" y="687"/>
                      <a:pt x="534" y="687"/>
                      <a:pt x="534" y="687"/>
                    </a:cubicBezTo>
                    <a:cubicBezTo>
                      <a:pt x="534" y="683"/>
                      <a:pt x="534" y="683"/>
                      <a:pt x="534" y="683"/>
                    </a:cubicBezTo>
                    <a:cubicBezTo>
                      <a:pt x="530" y="679"/>
                      <a:pt x="530" y="679"/>
                      <a:pt x="530" y="679"/>
                    </a:cubicBezTo>
                    <a:cubicBezTo>
                      <a:pt x="525" y="680"/>
                      <a:pt x="525" y="680"/>
                      <a:pt x="525" y="680"/>
                    </a:cubicBezTo>
                    <a:cubicBezTo>
                      <a:pt x="519" y="682"/>
                      <a:pt x="519" y="682"/>
                      <a:pt x="519" y="682"/>
                    </a:cubicBezTo>
                    <a:cubicBezTo>
                      <a:pt x="517" y="683"/>
                      <a:pt x="517" y="683"/>
                      <a:pt x="517" y="683"/>
                    </a:cubicBezTo>
                    <a:cubicBezTo>
                      <a:pt x="511" y="685"/>
                      <a:pt x="511" y="685"/>
                      <a:pt x="511" y="685"/>
                    </a:cubicBezTo>
                    <a:cubicBezTo>
                      <a:pt x="506" y="690"/>
                      <a:pt x="506" y="690"/>
                      <a:pt x="506" y="690"/>
                    </a:cubicBezTo>
                    <a:cubicBezTo>
                      <a:pt x="501" y="700"/>
                      <a:pt x="501" y="700"/>
                      <a:pt x="501" y="700"/>
                    </a:cubicBezTo>
                    <a:cubicBezTo>
                      <a:pt x="497" y="702"/>
                      <a:pt x="497" y="702"/>
                      <a:pt x="497" y="702"/>
                    </a:cubicBezTo>
                    <a:cubicBezTo>
                      <a:pt x="491" y="703"/>
                      <a:pt x="491" y="703"/>
                      <a:pt x="491" y="703"/>
                    </a:cubicBezTo>
                    <a:cubicBezTo>
                      <a:pt x="484" y="705"/>
                      <a:pt x="484" y="705"/>
                      <a:pt x="484" y="705"/>
                    </a:cubicBezTo>
                    <a:cubicBezTo>
                      <a:pt x="483" y="705"/>
                      <a:pt x="483" y="705"/>
                      <a:pt x="483" y="705"/>
                    </a:cubicBezTo>
                    <a:cubicBezTo>
                      <a:pt x="483" y="702"/>
                      <a:pt x="483" y="702"/>
                      <a:pt x="483" y="702"/>
                    </a:cubicBezTo>
                    <a:cubicBezTo>
                      <a:pt x="486" y="696"/>
                      <a:pt x="486" y="696"/>
                      <a:pt x="486" y="696"/>
                    </a:cubicBezTo>
                    <a:cubicBezTo>
                      <a:pt x="484" y="690"/>
                      <a:pt x="484" y="690"/>
                      <a:pt x="484" y="690"/>
                    </a:cubicBezTo>
                    <a:cubicBezTo>
                      <a:pt x="479" y="665"/>
                      <a:pt x="479" y="665"/>
                      <a:pt x="479" y="665"/>
                    </a:cubicBezTo>
                    <a:cubicBezTo>
                      <a:pt x="476" y="654"/>
                      <a:pt x="476" y="654"/>
                      <a:pt x="476" y="654"/>
                    </a:cubicBezTo>
                    <a:cubicBezTo>
                      <a:pt x="474" y="648"/>
                      <a:pt x="474" y="648"/>
                      <a:pt x="474" y="648"/>
                    </a:cubicBezTo>
                    <a:cubicBezTo>
                      <a:pt x="478" y="639"/>
                      <a:pt x="478" y="639"/>
                      <a:pt x="478" y="639"/>
                    </a:cubicBezTo>
                    <a:cubicBezTo>
                      <a:pt x="469" y="637"/>
                      <a:pt x="469" y="637"/>
                      <a:pt x="469" y="637"/>
                    </a:cubicBezTo>
                    <a:cubicBezTo>
                      <a:pt x="462" y="642"/>
                      <a:pt x="462" y="642"/>
                      <a:pt x="462" y="642"/>
                    </a:cubicBezTo>
                    <a:cubicBezTo>
                      <a:pt x="458" y="639"/>
                      <a:pt x="458" y="639"/>
                      <a:pt x="458" y="639"/>
                    </a:cubicBezTo>
                    <a:cubicBezTo>
                      <a:pt x="446" y="639"/>
                      <a:pt x="446" y="639"/>
                      <a:pt x="446" y="639"/>
                    </a:cubicBezTo>
                    <a:cubicBezTo>
                      <a:pt x="657" y="177"/>
                      <a:pt x="657" y="177"/>
                      <a:pt x="657" y="177"/>
                    </a:cubicBezTo>
                    <a:cubicBezTo>
                      <a:pt x="657" y="175"/>
                      <a:pt x="657" y="175"/>
                      <a:pt x="657" y="175"/>
                    </a:cubicBezTo>
                    <a:cubicBezTo>
                      <a:pt x="653" y="173"/>
                      <a:pt x="653" y="173"/>
                      <a:pt x="653" y="173"/>
                    </a:cubicBezTo>
                    <a:cubicBezTo>
                      <a:pt x="650" y="174"/>
                      <a:pt x="650" y="174"/>
                      <a:pt x="650" y="174"/>
                    </a:cubicBezTo>
                    <a:cubicBezTo>
                      <a:pt x="648" y="171"/>
                      <a:pt x="648" y="171"/>
                      <a:pt x="648" y="171"/>
                    </a:cubicBezTo>
                    <a:cubicBezTo>
                      <a:pt x="647" y="163"/>
                      <a:pt x="647" y="163"/>
                      <a:pt x="647" y="163"/>
                    </a:cubicBezTo>
                    <a:cubicBezTo>
                      <a:pt x="645" y="158"/>
                      <a:pt x="645" y="158"/>
                      <a:pt x="645" y="158"/>
                    </a:cubicBezTo>
                    <a:cubicBezTo>
                      <a:pt x="642" y="156"/>
                      <a:pt x="642" y="156"/>
                      <a:pt x="642" y="156"/>
                    </a:cubicBezTo>
                    <a:cubicBezTo>
                      <a:pt x="642" y="152"/>
                      <a:pt x="642" y="152"/>
                      <a:pt x="642" y="152"/>
                    </a:cubicBezTo>
                    <a:cubicBezTo>
                      <a:pt x="639" y="146"/>
                      <a:pt x="639" y="146"/>
                      <a:pt x="639" y="146"/>
                    </a:cubicBezTo>
                    <a:cubicBezTo>
                      <a:pt x="638" y="144"/>
                      <a:pt x="638" y="144"/>
                      <a:pt x="638" y="144"/>
                    </a:cubicBezTo>
                    <a:cubicBezTo>
                      <a:pt x="631" y="144"/>
                      <a:pt x="631" y="144"/>
                      <a:pt x="631" y="144"/>
                    </a:cubicBezTo>
                    <a:cubicBezTo>
                      <a:pt x="630" y="145"/>
                      <a:pt x="630" y="145"/>
                      <a:pt x="630" y="145"/>
                    </a:cubicBezTo>
                    <a:cubicBezTo>
                      <a:pt x="625" y="144"/>
                      <a:pt x="625" y="144"/>
                      <a:pt x="625" y="144"/>
                    </a:cubicBezTo>
                    <a:cubicBezTo>
                      <a:pt x="620" y="146"/>
                      <a:pt x="620" y="146"/>
                      <a:pt x="620" y="146"/>
                    </a:cubicBezTo>
                    <a:cubicBezTo>
                      <a:pt x="618" y="144"/>
                      <a:pt x="618" y="144"/>
                      <a:pt x="618" y="144"/>
                    </a:cubicBezTo>
                    <a:cubicBezTo>
                      <a:pt x="617" y="144"/>
                      <a:pt x="617" y="144"/>
                      <a:pt x="617" y="144"/>
                    </a:cubicBezTo>
                    <a:cubicBezTo>
                      <a:pt x="615" y="143"/>
                      <a:pt x="615" y="143"/>
                      <a:pt x="615" y="143"/>
                    </a:cubicBezTo>
                    <a:cubicBezTo>
                      <a:pt x="614" y="144"/>
                      <a:pt x="614" y="144"/>
                      <a:pt x="614" y="144"/>
                    </a:cubicBezTo>
                    <a:cubicBezTo>
                      <a:pt x="612" y="144"/>
                      <a:pt x="612" y="144"/>
                      <a:pt x="612" y="144"/>
                    </a:cubicBezTo>
                    <a:cubicBezTo>
                      <a:pt x="612" y="143"/>
                      <a:pt x="612" y="143"/>
                      <a:pt x="612" y="143"/>
                    </a:cubicBezTo>
                    <a:cubicBezTo>
                      <a:pt x="613" y="142"/>
                      <a:pt x="613" y="142"/>
                      <a:pt x="613" y="142"/>
                    </a:cubicBezTo>
                    <a:cubicBezTo>
                      <a:pt x="614" y="140"/>
                      <a:pt x="614" y="140"/>
                      <a:pt x="614" y="140"/>
                    </a:cubicBezTo>
                    <a:cubicBezTo>
                      <a:pt x="611" y="138"/>
                      <a:pt x="611" y="138"/>
                      <a:pt x="611" y="138"/>
                    </a:cubicBezTo>
                    <a:cubicBezTo>
                      <a:pt x="609" y="139"/>
                      <a:pt x="609" y="139"/>
                      <a:pt x="609" y="139"/>
                    </a:cubicBezTo>
                    <a:cubicBezTo>
                      <a:pt x="606" y="138"/>
                      <a:pt x="606" y="138"/>
                      <a:pt x="606" y="138"/>
                    </a:cubicBezTo>
                    <a:cubicBezTo>
                      <a:pt x="607" y="137"/>
                      <a:pt x="607" y="137"/>
                      <a:pt x="607" y="137"/>
                    </a:cubicBezTo>
                    <a:cubicBezTo>
                      <a:pt x="608" y="135"/>
                      <a:pt x="608" y="135"/>
                      <a:pt x="608" y="135"/>
                    </a:cubicBezTo>
                    <a:cubicBezTo>
                      <a:pt x="607" y="134"/>
                      <a:pt x="607" y="134"/>
                      <a:pt x="607" y="134"/>
                    </a:cubicBezTo>
                    <a:cubicBezTo>
                      <a:pt x="605" y="134"/>
                      <a:pt x="605" y="134"/>
                      <a:pt x="605" y="134"/>
                    </a:cubicBezTo>
                    <a:cubicBezTo>
                      <a:pt x="602" y="133"/>
                      <a:pt x="602" y="133"/>
                      <a:pt x="602" y="133"/>
                    </a:cubicBezTo>
                    <a:cubicBezTo>
                      <a:pt x="602" y="131"/>
                      <a:pt x="602" y="131"/>
                      <a:pt x="602" y="131"/>
                    </a:cubicBezTo>
                    <a:cubicBezTo>
                      <a:pt x="600" y="128"/>
                      <a:pt x="600" y="128"/>
                      <a:pt x="600" y="128"/>
                    </a:cubicBezTo>
                    <a:cubicBezTo>
                      <a:pt x="594" y="123"/>
                      <a:pt x="594" y="123"/>
                      <a:pt x="594" y="123"/>
                    </a:cubicBezTo>
                    <a:cubicBezTo>
                      <a:pt x="593" y="124"/>
                      <a:pt x="593" y="124"/>
                      <a:pt x="593" y="124"/>
                    </a:cubicBezTo>
                    <a:cubicBezTo>
                      <a:pt x="592" y="122"/>
                      <a:pt x="592" y="122"/>
                      <a:pt x="592" y="122"/>
                    </a:cubicBezTo>
                    <a:cubicBezTo>
                      <a:pt x="590" y="122"/>
                      <a:pt x="590" y="122"/>
                      <a:pt x="590" y="122"/>
                    </a:cubicBezTo>
                    <a:cubicBezTo>
                      <a:pt x="588" y="124"/>
                      <a:pt x="588" y="124"/>
                      <a:pt x="588" y="124"/>
                    </a:cubicBezTo>
                    <a:cubicBezTo>
                      <a:pt x="589" y="123"/>
                      <a:pt x="589" y="123"/>
                      <a:pt x="589" y="123"/>
                    </a:cubicBezTo>
                    <a:cubicBezTo>
                      <a:pt x="588" y="121"/>
                      <a:pt x="588" y="121"/>
                      <a:pt x="588" y="121"/>
                    </a:cubicBezTo>
                    <a:cubicBezTo>
                      <a:pt x="586" y="119"/>
                      <a:pt x="586" y="119"/>
                      <a:pt x="586" y="119"/>
                    </a:cubicBezTo>
                    <a:cubicBezTo>
                      <a:pt x="584" y="123"/>
                      <a:pt x="584" y="123"/>
                      <a:pt x="584" y="123"/>
                    </a:cubicBezTo>
                    <a:cubicBezTo>
                      <a:pt x="582" y="122"/>
                      <a:pt x="582" y="122"/>
                      <a:pt x="582" y="122"/>
                    </a:cubicBezTo>
                    <a:cubicBezTo>
                      <a:pt x="582" y="119"/>
                      <a:pt x="582" y="119"/>
                      <a:pt x="582" y="119"/>
                    </a:cubicBezTo>
                    <a:cubicBezTo>
                      <a:pt x="583" y="118"/>
                      <a:pt x="583" y="118"/>
                      <a:pt x="583" y="118"/>
                    </a:cubicBezTo>
                    <a:cubicBezTo>
                      <a:pt x="582" y="116"/>
                      <a:pt x="582" y="116"/>
                      <a:pt x="582" y="116"/>
                    </a:cubicBezTo>
                    <a:cubicBezTo>
                      <a:pt x="579" y="115"/>
                      <a:pt x="579" y="115"/>
                      <a:pt x="579" y="115"/>
                    </a:cubicBezTo>
                    <a:cubicBezTo>
                      <a:pt x="577" y="115"/>
                      <a:pt x="577" y="115"/>
                      <a:pt x="577" y="115"/>
                    </a:cubicBezTo>
                    <a:cubicBezTo>
                      <a:pt x="578" y="113"/>
                      <a:pt x="578" y="113"/>
                      <a:pt x="578" y="113"/>
                    </a:cubicBezTo>
                    <a:cubicBezTo>
                      <a:pt x="577" y="112"/>
                      <a:pt x="577" y="112"/>
                      <a:pt x="577" y="112"/>
                    </a:cubicBezTo>
                    <a:cubicBezTo>
                      <a:pt x="574" y="109"/>
                      <a:pt x="574" y="109"/>
                      <a:pt x="574" y="109"/>
                    </a:cubicBezTo>
                    <a:cubicBezTo>
                      <a:pt x="572" y="106"/>
                      <a:pt x="572" y="106"/>
                      <a:pt x="572" y="106"/>
                    </a:cubicBezTo>
                    <a:cubicBezTo>
                      <a:pt x="572" y="104"/>
                      <a:pt x="572" y="104"/>
                      <a:pt x="572" y="104"/>
                    </a:cubicBezTo>
                    <a:cubicBezTo>
                      <a:pt x="571" y="103"/>
                      <a:pt x="571" y="103"/>
                      <a:pt x="571" y="103"/>
                    </a:cubicBezTo>
                    <a:cubicBezTo>
                      <a:pt x="569" y="102"/>
                      <a:pt x="569" y="102"/>
                      <a:pt x="569" y="102"/>
                    </a:cubicBezTo>
                    <a:cubicBezTo>
                      <a:pt x="567" y="104"/>
                      <a:pt x="567" y="104"/>
                      <a:pt x="567" y="104"/>
                    </a:cubicBezTo>
                    <a:cubicBezTo>
                      <a:pt x="560" y="112"/>
                      <a:pt x="560" y="112"/>
                      <a:pt x="560" y="112"/>
                    </a:cubicBezTo>
                    <a:cubicBezTo>
                      <a:pt x="553" y="116"/>
                      <a:pt x="553" y="116"/>
                      <a:pt x="553" y="116"/>
                    </a:cubicBezTo>
                    <a:cubicBezTo>
                      <a:pt x="559" y="111"/>
                      <a:pt x="559" y="111"/>
                      <a:pt x="559" y="111"/>
                    </a:cubicBezTo>
                    <a:cubicBezTo>
                      <a:pt x="563" y="103"/>
                      <a:pt x="563" y="103"/>
                      <a:pt x="563" y="103"/>
                    </a:cubicBezTo>
                    <a:cubicBezTo>
                      <a:pt x="567" y="98"/>
                      <a:pt x="567" y="98"/>
                      <a:pt x="567" y="98"/>
                    </a:cubicBezTo>
                    <a:cubicBezTo>
                      <a:pt x="568" y="93"/>
                      <a:pt x="568" y="93"/>
                      <a:pt x="568" y="93"/>
                    </a:cubicBezTo>
                    <a:cubicBezTo>
                      <a:pt x="566" y="91"/>
                      <a:pt x="566" y="91"/>
                      <a:pt x="566" y="91"/>
                    </a:cubicBezTo>
                    <a:cubicBezTo>
                      <a:pt x="561" y="87"/>
                      <a:pt x="561" y="87"/>
                      <a:pt x="561" y="87"/>
                    </a:cubicBezTo>
                    <a:cubicBezTo>
                      <a:pt x="557" y="87"/>
                      <a:pt x="557" y="87"/>
                      <a:pt x="557" y="87"/>
                    </a:cubicBezTo>
                    <a:cubicBezTo>
                      <a:pt x="552" y="89"/>
                      <a:pt x="552" y="89"/>
                      <a:pt x="552" y="89"/>
                    </a:cubicBezTo>
                    <a:cubicBezTo>
                      <a:pt x="549" y="89"/>
                      <a:pt x="549" y="89"/>
                      <a:pt x="549" y="89"/>
                    </a:cubicBezTo>
                    <a:cubicBezTo>
                      <a:pt x="548" y="90"/>
                      <a:pt x="548" y="90"/>
                      <a:pt x="548" y="90"/>
                    </a:cubicBezTo>
                    <a:cubicBezTo>
                      <a:pt x="543" y="91"/>
                      <a:pt x="543" y="91"/>
                      <a:pt x="543" y="91"/>
                    </a:cubicBezTo>
                    <a:cubicBezTo>
                      <a:pt x="538" y="98"/>
                      <a:pt x="538" y="98"/>
                      <a:pt x="538" y="98"/>
                    </a:cubicBezTo>
                    <a:cubicBezTo>
                      <a:pt x="534" y="102"/>
                      <a:pt x="534" y="102"/>
                      <a:pt x="534" y="102"/>
                    </a:cubicBezTo>
                    <a:cubicBezTo>
                      <a:pt x="537" y="97"/>
                      <a:pt x="537" y="97"/>
                      <a:pt x="537" y="97"/>
                    </a:cubicBezTo>
                    <a:cubicBezTo>
                      <a:pt x="536" y="91"/>
                      <a:pt x="536" y="91"/>
                      <a:pt x="536" y="91"/>
                    </a:cubicBezTo>
                    <a:cubicBezTo>
                      <a:pt x="537" y="86"/>
                      <a:pt x="537" y="86"/>
                      <a:pt x="537" y="86"/>
                    </a:cubicBezTo>
                    <a:cubicBezTo>
                      <a:pt x="537" y="82"/>
                      <a:pt x="537" y="82"/>
                      <a:pt x="537" y="82"/>
                    </a:cubicBezTo>
                    <a:cubicBezTo>
                      <a:pt x="531" y="78"/>
                      <a:pt x="531" y="78"/>
                      <a:pt x="531" y="78"/>
                    </a:cubicBezTo>
                    <a:cubicBezTo>
                      <a:pt x="531" y="76"/>
                      <a:pt x="531" y="76"/>
                      <a:pt x="531" y="76"/>
                    </a:cubicBezTo>
                    <a:cubicBezTo>
                      <a:pt x="535" y="75"/>
                      <a:pt x="535" y="75"/>
                      <a:pt x="535" y="75"/>
                    </a:cubicBezTo>
                    <a:cubicBezTo>
                      <a:pt x="538" y="75"/>
                      <a:pt x="538" y="75"/>
                      <a:pt x="538" y="75"/>
                    </a:cubicBezTo>
                    <a:cubicBezTo>
                      <a:pt x="537" y="73"/>
                      <a:pt x="537" y="73"/>
                      <a:pt x="537" y="73"/>
                    </a:cubicBezTo>
                    <a:cubicBezTo>
                      <a:pt x="528" y="67"/>
                      <a:pt x="528" y="67"/>
                      <a:pt x="528" y="67"/>
                    </a:cubicBezTo>
                    <a:cubicBezTo>
                      <a:pt x="528" y="64"/>
                      <a:pt x="528" y="64"/>
                      <a:pt x="528" y="64"/>
                    </a:cubicBezTo>
                    <a:cubicBezTo>
                      <a:pt x="529" y="61"/>
                      <a:pt x="529" y="61"/>
                      <a:pt x="529" y="61"/>
                    </a:cubicBezTo>
                    <a:cubicBezTo>
                      <a:pt x="534" y="58"/>
                      <a:pt x="534" y="58"/>
                      <a:pt x="534" y="58"/>
                    </a:cubicBezTo>
                    <a:cubicBezTo>
                      <a:pt x="537" y="55"/>
                      <a:pt x="537" y="55"/>
                      <a:pt x="537" y="55"/>
                    </a:cubicBezTo>
                    <a:cubicBezTo>
                      <a:pt x="535" y="52"/>
                      <a:pt x="535" y="52"/>
                      <a:pt x="535" y="52"/>
                    </a:cubicBezTo>
                    <a:cubicBezTo>
                      <a:pt x="533" y="48"/>
                      <a:pt x="533" y="48"/>
                      <a:pt x="533" y="48"/>
                    </a:cubicBezTo>
                    <a:cubicBezTo>
                      <a:pt x="531" y="47"/>
                      <a:pt x="531" y="47"/>
                      <a:pt x="531" y="47"/>
                    </a:cubicBezTo>
                    <a:cubicBezTo>
                      <a:pt x="529" y="49"/>
                      <a:pt x="529" y="49"/>
                      <a:pt x="529" y="49"/>
                    </a:cubicBezTo>
                    <a:cubicBezTo>
                      <a:pt x="528" y="46"/>
                      <a:pt x="528" y="46"/>
                      <a:pt x="528" y="46"/>
                    </a:cubicBezTo>
                    <a:cubicBezTo>
                      <a:pt x="525" y="44"/>
                      <a:pt x="525" y="44"/>
                      <a:pt x="525" y="44"/>
                    </a:cubicBezTo>
                    <a:cubicBezTo>
                      <a:pt x="522" y="44"/>
                      <a:pt x="522" y="44"/>
                      <a:pt x="522" y="44"/>
                    </a:cubicBezTo>
                    <a:cubicBezTo>
                      <a:pt x="518" y="42"/>
                      <a:pt x="518" y="42"/>
                      <a:pt x="518" y="42"/>
                    </a:cubicBezTo>
                    <a:cubicBezTo>
                      <a:pt x="516" y="42"/>
                      <a:pt x="516" y="42"/>
                      <a:pt x="516" y="42"/>
                    </a:cubicBezTo>
                    <a:cubicBezTo>
                      <a:pt x="513" y="43"/>
                      <a:pt x="513" y="43"/>
                      <a:pt x="513" y="43"/>
                    </a:cubicBezTo>
                    <a:cubicBezTo>
                      <a:pt x="509" y="43"/>
                      <a:pt x="509" y="43"/>
                      <a:pt x="509" y="43"/>
                    </a:cubicBezTo>
                    <a:cubicBezTo>
                      <a:pt x="507" y="46"/>
                      <a:pt x="507" y="46"/>
                      <a:pt x="507" y="46"/>
                    </a:cubicBezTo>
                    <a:cubicBezTo>
                      <a:pt x="507" y="48"/>
                      <a:pt x="507" y="48"/>
                      <a:pt x="507" y="48"/>
                    </a:cubicBezTo>
                    <a:cubicBezTo>
                      <a:pt x="505" y="44"/>
                      <a:pt x="505" y="44"/>
                      <a:pt x="505" y="44"/>
                    </a:cubicBezTo>
                    <a:cubicBezTo>
                      <a:pt x="506" y="41"/>
                      <a:pt x="506" y="41"/>
                      <a:pt x="506" y="41"/>
                    </a:cubicBezTo>
                    <a:cubicBezTo>
                      <a:pt x="508" y="40"/>
                      <a:pt x="508" y="40"/>
                      <a:pt x="508" y="40"/>
                    </a:cubicBezTo>
                    <a:cubicBezTo>
                      <a:pt x="507" y="36"/>
                      <a:pt x="507" y="36"/>
                      <a:pt x="507" y="36"/>
                    </a:cubicBezTo>
                    <a:cubicBezTo>
                      <a:pt x="509" y="33"/>
                      <a:pt x="509" y="33"/>
                      <a:pt x="509" y="33"/>
                    </a:cubicBezTo>
                    <a:cubicBezTo>
                      <a:pt x="511" y="32"/>
                      <a:pt x="511" y="32"/>
                      <a:pt x="511" y="32"/>
                    </a:cubicBezTo>
                    <a:cubicBezTo>
                      <a:pt x="511" y="28"/>
                      <a:pt x="511" y="28"/>
                      <a:pt x="511" y="28"/>
                    </a:cubicBezTo>
                    <a:cubicBezTo>
                      <a:pt x="512" y="24"/>
                      <a:pt x="512" y="24"/>
                      <a:pt x="512" y="24"/>
                    </a:cubicBezTo>
                    <a:cubicBezTo>
                      <a:pt x="511" y="21"/>
                      <a:pt x="511" y="21"/>
                      <a:pt x="511" y="21"/>
                    </a:cubicBezTo>
                    <a:cubicBezTo>
                      <a:pt x="510" y="21"/>
                      <a:pt x="510" y="21"/>
                      <a:pt x="510" y="21"/>
                    </a:cubicBezTo>
                    <a:cubicBezTo>
                      <a:pt x="505" y="26"/>
                      <a:pt x="505" y="26"/>
                      <a:pt x="505" y="26"/>
                    </a:cubicBezTo>
                    <a:cubicBezTo>
                      <a:pt x="504" y="30"/>
                      <a:pt x="504" y="30"/>
                      <a:pt x="504" y="30"/>
                    </a:cubicBezTo>
                    <a:cubicBezTo>
                      <a:pt x="504" y="30"/>
                      <a:pt x="504" y="30"/>
                      <a:pt x="504" y="30"/>
                    </a:cubicBezTo>
                    <a:cubicBezTo>
                      <a:pt x="501" y="28"/>
                      <a:pt x="501" y="28"/>
                      <a:pt x="501" y="28"/>
                    </a:cubicBezTo>
                    <a:cubicBezTo>
                      <a:pt x="497" y="30"/>
                      <a:pt x="497" y="30"/>
                      <a:pt x="497" y="30"/>
                    </a:cubicBezTo>
                    <a:cubicBezTo>
                      <a:pt x="497" y="32"/>
                      <a:pt x="497" y="32"/>
                      <a:pt x="497" y="32"/>
                    </a:cubicBezTo>
                    <a:cubicBezTo>
                      <a:pt x="497" y="36"/>
                      <a:pt x="497" y="36"/>
                      <a:pt x="497" y="36"/>
                    </a:cubicBezTo>
                    <a:cubicBezTo>
                      <a:pt x="495" y="39"/>
                      <a:pt x="495" y="39"/>
                      <a:pt x="495" y="39"/>
                    </a:cubicBezTo>
                    <a:cubicBezTo>
                      <a:pt x="493" y="40"/>
                      <a:pt x="493" y="40"/>
                      <a:pt x="493" y="40"/>
                    </a:cubicBezTo>
                    <a:cubicBezTo>
                      <a:pt x="492" y="38"/>
                      <a:pt x="492" y="38"/>
                      <a:pt x="492" y="38"/>
                    </a:cubicBezTo>
                    <a:cubicBezTo>
                      <a:pt x="490" y="43"/>
                      <a:pt x="490" y="43"/>
                      <a:pt x="490" y="43"/>
                    </a:cubicBezTo>
                    <a:cubicBezTo>
                      <a:pt x="490" y="48"/>
                      <a:pt x="490" y="48"/>
                      <a:pt x="490" y="48"/>
                    </a:cubicBezTo>
                    <a:cubicBezTo>
                      <a:pt x="489" y="43"/>
                      <a:pt x="489" y="43"/>
                      <a:pt x="489" y="43"/>
                    </a:cubicBezTo>
                    <a:cubicBezTo>
                      <a:pt x="489" y="39"/>
                      <a:pt x="489" y="39"/>
                      <a:pt x="489" y="39"/>
                    </a:cubicBezTo>
                    <a:cubicBezTo>
                      <a:pt x="491" y="35"/>
                      <a:pt x="491" y="35"/>
                      <a:pt x="491" y="35"/>
                    </a:cubicBezTo>
                    <a:cubicBezTo>
                      <a:pt x="489" y="34"/>
                      <a:pt x="489" y="34"/>
                      <a:pt x="489" y="34"/>
                    </a:cubicBezTo>
                    <a:cubicBezTo>
                      <a:pt x="487" y="37"/>
                      <a:pt x="487" y="37"/>
                      <a:pt x="487" y="37"/>
                    </a:cubicBezTo>
                    <a:cubicBezTo>
                      <a:pt x="486" y="40"/>
                      <a:pt x="486" y="40"/>
                      <a:pt x="486" y="40"/>
                    </a:cubicBezTo>
                    <a:cubicBezTo>
                      <a:pt x="483" y="41"/>
                      <a:pt x="483" y="41"/>
                      <a:pt x="483" y="41"/>
                    </a:cubicBezTo>
                    <a:cubicBezTo>
                      <a:pt x="485" y="35"/>
                      <a:pt x="485" y="35"/>
                      <a:pt x="485" y="35"/>
                    </a:cubicBezTo>
                    <a:cubicBezTo>
                      <a:pt x="483" y="30"/>
                      <a:pt x="483" y="30"/>
                      <a:pt x="483" y="30"/>
                    </a:cubicBezTo>
                    <a:cubicBezTo>
                      <a:pt x="480" y="31"/>
                      <a:pt x="480" y="31"/>
                      <a:pt x="480" y="31"/>
                    </a:cubicBezTo>
                    <a:cubicBezTo>
                      <a:pt x="480" y="28"/>
                      <a:pt x="480" y="28"/>
                      <a:pt x="480" y="28"/>
                    </a:cubicBezTo>
                    <a:cubicBezTo>
                      <a:pt x="484" y="24"/>
                      <a:pt x="484" y="24"/>
                      <a:pt x="484" y="24"/>
                    </a:cubicBezTo>
                    <a:cubicBezTo>
                      <a:pt x="488" y="23"/>
                      <a:pt x="488" y="23"/>
                      <a:pt x="488" y="23"/>
                    </a:cubicBezTo>
                    <a:cubicBezTo>
                      <a:pt x="492" y="27"/>
                      <a:pt x="492" y="27"/>
                      <a:pt x="492" y="27"/>
                    </a:cubicBezTo>
                    <a:cubicBezTo>
                      <a:pt x="497" y="24"/>
                      <a:pt x="497" y="24"/>
                      <a:pt x="497" y="24"/>
                    </a:cubicBezTo>
                    <a:cubicBezTo>
                      <a:pt x="500" y="23"/>
                      <a:pt x="500" y="23"/>
                      <a:pt x="500" y="23"/>
                    </a:cubicBezTo>
                    <a:cubicBezTo>
                      <a:pt x="504" y="19"/>
                      <a:pt x="504" y="19"/>
                      <a:pt x="504" y="19"/>
                    </a:cubicBezTo>
                    <a:cubicBezTo>
                      <a:pt x="504" y="17"/>
                      <a:pt x="504" y="17"/>
                      <a:pt x="504" y="17"/>
                    </a:cubicBezTo>
                    <a:cubicBezTo>
                      <a:pt x="505" y="15"/>
                      <a:pt x="505" y="15"/>
                      <a:pt x="505" y="15"/>
                    </a:cubicBezTo>
                    <a:cubicBezTo>
                      <a:pt x="504" y="13"/>
                      <a:pt x="504" y="13"/>
                      <a:pt x="504" y="13"/>
                    </a:cubicBezTo>
                    <a:cubicBezTo>
                      <a:pt x="500" y="11"/>
                      <a:pt x="500" y="11"/>
                      <a:pt x="500" y="11"/>
                    </a:cubicBezTo>
                    <a:cubicBezTo>
                      <a:pt x="499" y="11"/>
                      <a:pt x="499" y="11"/>
                      <a:pt x="499" y="11"/>
                    </a:cubicBezTo>
                    <a:cubicBezTo>
                      <a:pt x="499" y="7"/>
                      <a:pt x="499" y="7"/>
                      <a:pt x="499" y="7"/>
                    </a:cubicBezTo>
                    <a:cubicBezTo>
                      <a:pt x="497" y="6"/>
                      <a:pt x="497" y="6"/>
                      <a:pt x="497" y="6"/>
                    </a:cubicBezTo>
                    <a:cubicBezTo>
                      <a:pt x="496" y="4"/>
                      <a:pt x="496" y="4"/>
                      <a:pt x="496" y="4"/>
                    </a:cubicBezTo>
                    <a:cubicBezTo>
                      <a:pt x="497" y="3"/>
                      <a:pt x="497" y="3"/>
                      <a:pt x="497" y="3"/>
                    </a:cubicBezTo>
                    <a:cubicBezTo>
                      <a:pt x="498" y="2"/>
                      <a:pt x="498" y="2"/>
                      <a:pt x="498" y="2"/>
                    </a:cubicBezTo>
                    <a:cubicBezTo>
                      <a:pt x="499" y="1"/>
                      <a:pt x="499" y="1"/>
                      <a:pt x="499" y="1"/>
                    </a:cubicBezTo>
                    <a:cubicBezTo>
                      <a:pt x="497" y="0"/>
                      <a:pt x="497" y="0"/>
                      <a:pt x="497" y="0"/>
                    </a:cubicBezTo>
                    <a:cubicBezTo>
                      <a:pt x="491" y="4"/>
                      <a:pt x="491" y="4"/>
                      <a:pt x="491" y="4"/>
                    </a:cubicBezTo>
                    <a:cubicBezTo>
                      <a:pt x="489" y="6"/>
                      <a:pt x="489" y="6"/>
                      <a:pt x="489" y="6"/>
                    </a:cubicBezTo>
                    <a:cubicBezTo>
                      <a:pt x="484" y="7"/>
                      <a:pt x="484" y="7"/>
                      <a:pt x="484" y="7"/>
                    </a:cubicBezTo>
                    <a:cubicBezTo>
                      <a:pt x="480" y="9"/>
                      <a:pt x="480" y="9"/>
                      <a:pt x="480" y="9"/>
                    </a:cubicBezTo>
                    <a:cubicBezTo>
                      <a:pt x="473" y="17"/>
                      <a:pt x="473" y="17"/>
                      <a:pt x="473" y="17"/>
                    </a:cubicBezTo>
                    <a:cubicBezTo>
                      <a:pt x="468" y="19"/>
                      <a:pt x="468" y="19"/>
                      <a:pt x="468" y="19"/>
                    </a:cubicBezTo>
                    <a:cubicBezTo>
                      <a:pt x="460" y="19"/>
                      <a:pt x="460" y="19"/>
                      <a:pt x="460" y="19"/>
                    </a:cubicBezTo>
                    <a:cubicBezTo>
                      <a:pt x="455" y="15"/>
                      <a:pt x="455" y="15"/>
                      <a:pt x="455" y="15"/>
                    </a:cubicBezTo>
                    <a:cubicBezTo>
                      <a:pt x="453" y="13"/>
                      <a:pt x="453" y="13"/>
                      <a:pt x="453" y="13"/>
                    </a:cubicBezTo>
                    <a:cubicBezTo>
                      <a:pt x="453" y="16"/>
                      <a:pt x="453" y="16"/>
                      <a:pt x="453" y="16"/>
                    </a:cubicBezTo>
                    <a:cubicBezTo>
                      <a:pt x="450" y="15"/>
                      <a:pt x="450" y="15"/>
                      <a:pt x="450" y="15"/>
                    </a:cubicBezTo>
                    <a:cubicBezTo>
                      <a:pt x="446" y="12"/>
                      <a:pt x="446" y="12"/>
                      <a:pt x="446" y="12"/>
                    </a:cubicBezTo>
                    <a:cubicBezTo>
                      <a:pt x="443" y="13"/>
                      <a:pt x="443" y="13"/>
                      <a:pt x="443" y="13"/>
                    </a:cubicBezTo>
                    <a:cubicBezTo>
                      <a:pt x="442" y="17"/>
                      <a:pt x="442" y="17"/>
                      <a:pt x="442" y="17"/>
                    </a:cubicBezTo>
                    <a:cubicBezTo>
                      <a:pt x="440" y="17"/>
                      <a:pt x="440" y="17"/>
                      <a:pt x="440" y="17"/>
                    </a:cubicBezTo>
                    <a:cubicBezTo>
                      <a:pt x="439" y="14"/>
                      <a:pt x="439" y="14"/>
                      <a:pt x="439" y="14"/>
                    </a:cubicBezTo>
                    <a:cubicBezTo>
                      <a:pt x="440" y="11"/>
                      <a:pt x="440" y="11"/>
                      <a:pt x="440" y="11"/>
                    </a:cubicBezTo>
                    <a:cubicBezTo>
                      <a:pt x="443" y="10"/>
                      <a:pt x="443" y="10"/>
                      <a:pt x="443" y="10"/>
                    </a:cubicBezTo>
                    <a:cubicBezTo>
                      <a:pt x="442" y="8"/>
                      <a:pt x="442" y="8"/>
                      <a:pt x="442" y="8"/>
                    </a:cubicBezTo>
                    <a:cubicBezTo>
                      <a:pt x="437" y="10"/>
                      <a:pt x="437" y="10"/>
                      <a:pt x="437" y="10"/>
                    </a:cubicBezTo>
                    <a:cubicBezTo>
                      <a:pt x="430" y="14"/>
                      <a:pt x="430" y="14"/>
                      <a:pt x="430" y="14"/>
                    </a:cubicBezTo>
                    <a:cubicBezTo>
                      <a:pt x="425" y="17"/>
                      <a:pt x="425" y="17"/>
                      <a:pt x="425" y="17"/>
                    </a:cubicBezTo>
                    <a:cubicBezTo>
                      <a:pt x="424" y="21"/>
                      <a:pt x="424" y="21"/>
                      <a:pt x="424" y="21"/>
                    </a:cubicBezTo>
                    <a:cubicBezTo>
                      <a:pt x="424" y="25"/>
                      <a:pt x="424" y="25"/>
                      <a:pt x="424" y="25"/>
                    </a:cubicBezTo>
                    <a:cubicBezTo>
                      <a:pt x="429" y="27"/>
                      <a:pt x="429" y="27"/>
                      <a:pt x="429" y="27"/>
                    </a:cubicBezTo>
                    <a:cubicBezTo>
                      <a:pt x="426" y="29"/>
                      <a:pt x="426" y="29"/>
                      <a:pt x="426" y="29"/>
                    </a:cubicBezTo>
                    <a:cubicBezTo>
                      <a:pt x="422" y="29"/>
                      <a:pt x="422" y="29"/>
                      <a:pt x="422" y="29"/>
                    </a:cubicBezTo>
                    <a:cubicBezTo>
                      <a:pt x="417" y="34"/>
                      <a:pt x="417" y="34"/>
                      <a:pt x="417" y="34"/>
                    </a:cubicBezTo>
                    <a:cubicBezTo>
                      <a:pt x="413" y="43"/>
                      <a:pt x="413" y="43"/>
                      <a:pt x="413" y="43"/>
                    </a:cubicBezTo>
                    <a:cubicBezTo>
                      <a:pt x="411" y="51"/>
                      <a:pt x="411" y="51"/>
                      <a:pt x="411" y="51"/>
                    </a:cubicBezTo>
                    <a:cubicBezTo>
                      <a:pt x="410" y="51"/>
                      <a:pt x="410" y="51"/>
                      <a:pt x="410" y="51"/>
                    </a:cubicBezTo>
                    <a:cubicBezTo>
                      <a:pt x="409" y="50"/>
                      <a:pt x="409" y="50"/>
                      <a:pt x="409" y="50"/>
                    </a:cubicBezTo>
                    <a:cubicBezTo>
                      <a:pt x="410" y="42"/>
                      <a:pt x="410" y="42"/>
                      <a:pt x="410" y="42"/>
                    </a:cubicBezTo>
                    <a:cubicBezTo>
                      <a:pt x="416" y="32"/>
                      <a:pt x="416" y="32"/>
                      <a:pt x="416" y="32"/>
                    </a:cubicBezTo>
                    <a:cubicBezTo>
                      <a:pt x="416" y="30"/>
                      <a:pt x="416" y="30"/>
                      <a:pt x="416" y="30"/>
                    </a:cubicBezTo>
                    <a:cubicBezTo>
                      <a:pt x="414" y="29"/>
                      <a:pt x="414" y="29"/>
                      <a:pt x="414" y="29"/>
                    </a:cubicBezTo>
                    <a:cubicBezTo>
                      <a:pt x="405" y="34"/>
                      <a:pt x="405" y="34"/>
                      <a:pt x="405" y="34"/>
                    </a:cubicBezTo>
                    <a:cubicBezTo>
                      <a:pt x="401" y="34"/>
                      <a:pt x="401" y="34"/>
                      <a:pt x="401" y="34"/>
                    </a:cubicBezTo>
                    <a:cubicBezTo>
                      <a:pt x="399" y="33"/>
                      <a:pt x="399" y="33"/>
                      <a:pt x="399" y="33"/>
                    </a:cubicBezTo>
                    <a:cubicBezTo>
                      <a:pt x="396" y="28"/>
                      <a:pt x="396" y="28"/>
                      <a:pt x="396" y="28"/>
                    </a:cubicBezTo>
                    <a:cubicBezTo>
                      <a:pt x="391" y="27"/>
                      <a:pt x="391" y="27"/>
                      <a:pt x="391" y="27"/>
                    </a:cubicBezTo>
                    <a:cubicBezTo>
                      <a:pt x="389" y="27"/>
                      <a:pt x="389" y="27"/>
                      <a:pt x="389" y="27"/>
                    </a:cubicBezTo>
                    <a:cubicBezTo>
                      <a:pt x="390" y="29"/>
                      <a:pt x="390" y="29"/>
                      <a:pt x="390" y="29"/>
                    </a:cubicBezTo>
                    <a:cubicBezTo>
                      <a:pt x="395" y="32"/>
                      <a:pt x="395" y="32"/>
                      <a:pt x="395" y="32"/>
                    </a:cubicBezTo>
                    <a:cubicBezTo>
                      <a:pt x="397" y="34"/>
                      <a:pt x="397" y="34"/>
                      <a:pt x="397" y="34"/>
                    </a:cubicBezTo>
                    <a:cubicBezTo>
                      <a:pt x="395" y="36"/>
                      <a:pt x="395" y="36"/>
                      <a:pt x="395" y="36"/>
                    </a:cubicBezTo>
                    <a:cubicBezTo>
                      <a:pt x="390" y="34"/>
                      <a:pt x="390" y="34"/>
                      <a:pt x="390" y="34"/>
                    </a:cubicBezTo>
                    <a:cubicBezTo>
                      <a:pt x="384" y="33"/>
                      <a:pt x="384" y="33"/>
                      <a:pt x="384" y="33"/>
                    </a:cubicBezTo>
                    <a:cubicBezTo>
                      <a:pt x="376" y="37"/>
                      <a:pt x="376" y="37"/>
                      <a:pt x="376" y="37"/>
                    </a:cubicBezTo>
                    <a:cubicBezTo>
                      <a:pt x="367" y="47"/>
                      <a:pt x="367" y="47"/>
                      <a:pt x="367" y="47"/>
                    </a:cubicBezTo>
                    <a:cubicBezTo>
                      <a:pt x="356" y="53"/>
                      <a:pt x="356" y="53"/>
                      <a:pt x="356" y="53"/>
                    </a:cubicBezTo>
                    <a:cubicBezTo>
                      <a:pt x="349" y="59"/>
                      <a:pt x="349" y="59"/>
                      <a:pt x="349" y="59"/>
                    </a:cubicBezTo>
                    <a:cubicBezTo>
                      <a:pt x="342" y="68"/>
                      <a:pt x="342" y="68"/>
                      <a:pt x="342" y="68"/>
                    </a:cubicBezTo>
                    <a:cubicBezTo>
                      <a:pt x="332" y="77"/>
                      <a:pt x="332" y="77"/>
                      <a:pt x="332" y="77"/>
                    </a:cubicBezTo>
                    <a:cubicBezTo>
                      <a:pt x="326" y="80"/>
                      <a:pt x="326" y="80"/>
                      <a:pt x="326" y="80"/>
                    </a:cubicBezTo>
                    <a:cubicBezTo>
                      <a:pt x="323" y="81"/>
                      <a:pt x="323" y="81"/>
                      <a:pt x="323" y="81"/>
                    </a:cubicBezTo>
                    <a:cubicBezTo>
                      <a:pt x="318" y="85"/>
                      <a:pt x="318" y="85"/>
                      <a:pt x="318" y="85"/>
                    </a:cubicBezTo>
                    <a:cubicBezTo>
                      <a:pt x="314" y="85"/>
                      <a:pt x="314" y="85"/>
                      <a:pt x="314" y="85"/>
                    </a:cubicBezTo>
                    <a:cubicBezTo>
                      <a:pt x="308" y="90"/>
                      <a:pt x="308" y="90"/>
                      <a:pt x="308" y="90"/>
                    </a:cubicBezTo>
                    <a:cubicBezTo>
                      <a:pt x="302" y="90"/>
                      <a:pt x="302" y="90"/>
                      <a:pt x="302" y="90"/>
                    </a:cubicBezTo>
                    <a:cubicBezTo>
                      <a:pt x="300" y="87"/>
                      <a:pt x="300" y="87"/>
                      <a:pt x="300" y="87"/>
                    </a:cubicBezTo>
                    <a:cubicBezTo>
                      <a:pt x="294" y="87"/>
                      <a:pt x="294" y="87"/>
                      <a:pt x="294" y="87"/>
                    </a:cubicBezTo>
                    <a:cubicBezTo>
                      <a:pt x="289" y="83"/>
                      <a:pt x="289" y="83"/>
                      <a:pt x="289" y="83"/>
                    </a:cubicBezTo>
                    <a:cubicBezTo>
                      <a:pt x="286" y="81"/>
                      <a:pt x="286" y="81"/>
                      <a:pt x="286" y="81"/>
                    </a:cubicBezTo>
                    <a:cubicBezTo>
                      <a:pt x="280" y="77"/>
                      <a:pt x="280" y="77"/>
                      <a:pt x="280" y="77"/>
                    </a:cubicBezTo>
                    <a:cubicBezTo>
                      <a:pt x="278" y="78"/>
                      <a:pt x="278" y="78"/>
                      <a:pt x="278" y="78"/>
                    </a:cubicBezTo>
                    <a:cubicBezTo>
                      <a:pt x="274" y="83"/>
                      <a:pt x="274" y="83"/>
                      <a:pt x="274" y="83"/>
                    </a:cubicBezTo>
                    <a:cubicBezTo>
                      <a:pt x="267" y="91"/>
                      <a:pt x="267" y="91"/>
                      <a:pt x="267" y="91"/>
                    </a:cubicBezTo>
                    <a:cubicBezTo>
                      <a:pt x="266" y="96"/>
                      <a:pt x="266" y="96"/>
                      <a:pt x="266" y="96"/>
                    </a:cubicBezTo>
                    <a:cubicBezTo>
                      <a:pt x="262" y="100"/>
                      <a:pt x="262" y="100"/>
                      <a:pt x="262" y="100"/>
                    </a:cubicBezTo>
                    <a:cubicBezTo>
                      <a:pt x="260" y="106"/>
                      <a:pt x="260" y="106"/>
                      <a:pt x="260" y="106"/>
                    </a:cubicBezTo>
                    <a:cubicBezTo>
                      <a:pt x="257" y="105"/>
                      <a:pt x="257" y="105"/>
                      <a:pt x="257" y="105"/>
                    </a:cubicBezTo>
                    <a:cubicBezTo>
                      <a:pt x="255" y="103"/>
                      <a:pt x="255" y="103"/>
                      <a:pt x="255" y="103"/>
                    </a:cubicBezTo>
                    <a:cubicBezTo>
                      <a:pt x="253" y="105"/>
                      <a:pt x="253" y="105"/>
                      <a:pt x="253" y="105"/>
                    </a:cubicBezTo>
                    <a:cubicBezTo>
                      <a:pt x="256" y="114"/>
                      <a:pt x="256" y="114"/>
                      <a:pt x="256" y="114"/>
                    </a:cubicBezTo>
                    <a:cubicBezTo>
                      <a:pt x="261" y="134"/>
                      <a:pt x="261" y="134"/>
                      <a:pt x="261" y="134"/>
                    </a:cubicBezTo>
                    <a:cubicBezTo>
                      <a:pt x="265" y="148"/>
                      <a:pt x="265" y="148"/>
                      <a:pt x="265" y="148"/>
                    </a:cubicBezTo>
                    <a:cubicBezTo>
                      <a:pt x="267" y="162"/>
                      <a:pt x="267" y="162"/>
                      <a:pt x="267" y="162"/>
                    </a:cubicBezTo>
                    <a:cubicBezTo>
                      <a:pt x="266" y="174"/>
                      <a:pt x="266" y="174"/>
                      <a:pt x="266" y="174"/>
                    </a:cubicBezTo>
                    <a:cubicBezTo>
                      <a:pt x="262" y="183"/>
                      <a:pt x="262" y="183"/>
                      <a:pt x="262" y="183"/>
                    </a:cubicBezTo>
                    <a:cubicBezTo>
                      <a:pt x="259" y="188"/>
                      <a:pt x="259" y="188"/>
                      <a:pt x="259" y="188"/>
                    </a:cubicBezTo>
                    <a:cubicBezTo>
                      <a:pt x="259" y="191"/>
                      <a:pt x="259" y="191"/>
                      <a:pt x="259" y="191"/>
                    </a:cubicBezTo>
                    <a:cubicBezTo>
                      <a:pt x="265" y="201"/>
                      <a:pt x="265" y="201"/>
                      <a:pt x="265" y="201"/>
                    </a:cubicBezTo>
                    <a:cubicBezTo>
                      <a:pt x="269" y="203"/>
                      <a:pt x="269" y="203"/>
                      <a:pt x="269" y="203"/>
                    </a:cubicBezTo>
                    <a:cubicBezTo>
                      <a:pt x="269" y="198"/>
                      <a:pt x="269" y="198"/>
                      <a:pt x="269" y="198"/>
                    </a:cubicBezTo>
                    <a:cubicBezTo>
                      <a:pt x="271" y="200"/>
                      <a:pt x="271" y="200"/>
                      <a:pt x="271" y="200"/>
                    </a:cubicBezTo>
                    <a:cubicBezTo>
                      <a:pt x="274" y="198"/>
                      <a:pt x="274" y="198"/>
                      <a:pt x="274" y="198"/>
                    </a:cubicBezTo>
                    <a:cubicBezTo>
                      <a:pt x="276" y="198"/>
                      <a:pt x="276" y="198"/>
                      <a:pt x="276" y="198"/>
                    </a:cubicBezTo>
                    <a:cubicBezTo>
                      <a:pt x="274" y="200"/>
                      <a:pt x="274" y="200"/>
                      <a:pt x="274" y="200"/>
                    </a:cubicBezTo>
                    <a:cubicBezTo>
                      <a:pt x="274" y="203"/>
                      <a:pt x="274" y="203"/>
                      <a:pt x="274" y="203"/>
                    </a:cubicBezTo>
                    <a:cubicBezTo>
                      <a:pt x="282" y="212"/>
                      <a:pt x="282" y="212"/>
                      <a:pt x="282" y="212"/>
                    </a:cubicBezTo>
                    <a:cubicBezTo>
                      <a:pt x="280" y="214"/>
                      <a:pt x="280" y="214"/>
                      <a:pt x="280" y="214"/>
                    </a:cubicBezTo>
                    <a:cubicBezTo>
                      <a:pt x="276" y="213"/>
                      <a:pt x="276" y="213"/>
                      <a:pt x="276" y="213"/>
                    </a:cubicBezTo>
                    <a:cubicBezTo>
                      <a:pt x="275" y="216"/>
                      <a:pt x="275" y="216"/>
                      <a:pt x="275" y="216"/>
                    </a:cubicBezTo>
                    <a:cubicBezTo>
                      <a:pt x="275" y="227"/>
                      <a:pt x="275" y="227"/>
                      <a:pt x="275" y="227"/>
                    </a:cubicBezTo>
                    <a:cubicBezTo>
                      <a:pt x="275" y="232"/>
                      <a:pt x="275" y="232"/>
                      <a:pt x="275" y="232"/>
                    </a:cubicBezTo>
                    <a:cubicBezTo>
                      <a:pt x="277" y="234"/>
                      <a:pt x="277" y="234"/>
                      <a:pt x="277" y="234"/>
                    </a:cubicBezTo>
                    <a:cubicBezTo>
                      <a:pt x="280" y="232"/>
                      <a:pt x="280" y="232"/>
                      <a:pt x="280" y="232"/>
                    </a:cubicBezTo>
                    <a:cubicBezTo>
                      <a:pt x="284" y="230"/>
                      <a:pt x="284" y="230"/>
                      <a:pt x="284" y="230"/>
                    </a:cubicBezTo>
                    <a:cubicBezTo>
                      <a:pt x="287" y="232"/>
                      <a:pt x="287" y="232"/>
                      <a:pt x="287" y="232"/>
                    </a:cubicBezTo>
                    <a:cubicBezTo>
                      <a:pt x="288" y="235"/>
                      <a:pt x="288" y="235"/>
                      <a:pt x="288" y="235"/>
                    </a:cubicBezTo>
                    <a:cubicBezTo>
                      <a:pt x="293" y="233"/>
                      <a:pt x="293" y="233"/>
                      <a:pt x="293" y="233"/>
                    </a:cubicBezTo>
                    <a:cubicBezTo>
                      <a:pt x="298" y="235"/>
                      <a:pt x="298" y="235"/>
                      <a:pt x="298" y="235"/>
                    </a:cubicBezTo>
                    <a:cubicBezTo>
                      <a:pt x="303" y="238"/>
                      <a:pt x="303" y="238"/>
                      <a:pt x="303" y="238"/>
                    </a:cubicBezTo>
                    <a:cubicBezTo>
                      <a:pt x="299" y="241"/>
                      <a:pt x="299" y="241"/>
                      <a:pt x="299" y="241"/>
                    </a:cubicBezTo>
                    <a:cubicBezTo>
                      <a:pt x="300" y="246"/>
                      <a:pt x="300" y="246"/>
                      <a:pt x="300" y="246"/>
                    </a:cubicBezTo>
                    <a:cubicBezTo>
                      <a:pt x="298" y="250"/>
                      <a:pt x="298" y="250"/>
                      <a:pt x="298" y="250"/>
                    </a:cubicBezTo>
                    <a:cubicBezTo>
                      <a:pt x="292" y="251"/>
                      <a:pt x="292" y="251"/>
                      <a:pt x="292" y="251"/>
                    </a:cubicBezTo>
                    <a:cubicBezTo>
                      <a:pt x="293" y="248"/>
                      <a:pt x="293" y="248"/>
                      <a:pt x="293" y="248"/>
                    </a:cubicBezTo>
                    <a:cubicBezTo>
                      <a:pt x="289" y="246"/>
                      <a:pt x="289" y="246"/>
                      <a:pt x="289" y="246"/>
                    </a:cubicBezTo>
                    <a:cubicBezTo>
                      <a:pt x="287" y="247"/>
                      <a:pt x="287" y="247"/>
                      <a:pt x="287" y="247"/>
                    </a:cubicBezTo>
                    <a:cubicBezTo>
                      <a:pt x="282" y="247"/>
                      <a:pt x="282" y="247"/>
                      <a:pt x="282" y="247"/>
                    </a:cubicBezTo>
                    <a:cubicBezTo>
                      <a:pt x="280" y="244"/>
                      <a:pt x="280" y="244"/>
                      <a:pt x="280" y="244"/>
                    </a:cubicBezTo>
                    <a:cubicBezTo>
                      <a:pt x="279" y="238"/>
                      <a:pt x="279" y="238"/>
                      <a:pt x="279" y="238"/>
                    </a:cubicBezTo>
                    <a:cubicBezTo>
                      <a:pt x="276" y="237"/>
                      <a:pt x="276" y="237"/>
                      <a:pt x="276" y="237"/>
                    </a:cubicBezTo>
                    <a:cubicBezTo>
                      <a:pt x="274" y="237"/>
                      <a:pt x="274" y="237"/>
                      <a:pt x="274" y="237"/>
                    </a:cubicBezTo>
                    <a:cubicBezTo>
                      <a:pt x="269" y="233"/>
                      <a:pt x="269" y="233"/>
                      <a:pt x="269" y="233"/>
                    </a:cubicBezTo>
                    <a:cubicBezTo>
                      <a:pt x="270" y="226"/>
                      <a:pt x="270" y="226"/>
                      <a:pt x="270" y="226"/>
                    </a:cubicBezTo>
                    <a:cubicBezTo>
                      <a:pt x="274" y="213"/>
                      <a:pt x="274" y="213"/>
                      <a:pt x="274" y="213"/>
                    </a:cubicBezTo>
                    <a:cubicBezTo>
                      <a:pt x="273" y="209"/>
                      <a:pt x="273" y="209"/>
                      <a:pt x="273" y="209"/>
                    </a:cubicBezTo>
                    <a:cubicBezTo>
                      <a:pt x="272" y="209"/>
                      <a:pt x="272" y="209"/>
                      <a:pt x="272" y="209"/>
                    </a:cubicBezTo>
                    <a:cubicBezTo>
                      <a:pt x="269" y="213"/>
                      <a:pt x="269" y="213"/>
                      <a:pt x="269" y="213"/>
                    </a:cubicBezTo>
                    <a:cubicBezTo>
                      <a:pt x="268" y="226"/>
                      <a:pt x="268" y="226"/>
                      <a:pt x="268" y="226"/>
                    </a:cubicBezTo>
                    <a:cubicBezTo>
                      <a:pt x="267" y="234"/>
                      <a:pt x="267" y="234"/>
                      <a:pt x="267" y="234"/>
                    </a:cubicBezTo>
                    <a:cubicBezTo>
                      <a:pt x="263" y="239"/>
                      <a:pt x="263" y="239"/>
                      <a:pt x="263" y="239"/>
                    </a:cubicBezTo>
                    <a:cubicBezTo>
                      <a:pt x="263" y="242"/>
                      <a:pt x="263" y="242"/>
                      <a:pt x="263" y="242"/>
                    </a:cubicBezTo>
                    <a:cubicBezTo>
                      <a:pt x="266" y="238"/>
                      <a:pt x="266" y="238"/>
                      <a:pt x="266" y="238"/>
                    </a:cubicBezTo>
                    <a:cubicBezTo>
                      <a:pt x="268" y="238"/>
                      <a:pt x="268" y="238"/>
                      <a:pt x="268" y="238"/>
                    </a:cubicBezTo>
                    <a:cubicBezTo>
                      <a:pt x="270" y="240"/>
                      <a:pt x="270" y="240"/>
                      <a:pt x="270" y="240"/>
                    </a:cubicBezTo>
                    <a:cubicBezTo>
                      <a:pt x="274" y="240"/>
                      <a:pt x="274" y="240"/>
                      <a:pt x="274" y="240"/>
                    </a:cubicBezTo>
                    <a:cubicBezTo>
                      <a:pt x="276" y="245"/>
                      <a:pt x="276" y="245"/>
                      <a:pt x="276" y="245"/>
                    </a:cubicBezTo>
                    <a:cubicBezTo>
                      <a:pt x="276" y="252"/>
                      <a:pt x="276" y="252"/>
                      <a:pt x="276" y="252"/>
                    </a:cubicBezTo>
                    <a:cubicBezTo>
                      <a:pt x="272" y="257"/>
                      <a:pt x="272" y="257"/>
                      <a:pt x="272" y="257"/>
                    </a:cubicBezTo>
                    <a:cubicBezTo>
                      <a:pt x="267" y="260"/>
                      <a:pt x="267" y="260"/>
                      <a:pt x="267" y="260"/>
                    </a:cubicBezTo>
                    <a:cubicBezTo>
                      <a:pt x="272" y="252"/>
                      <a:pt x="272" y="252"/>
                      <a:pt x="272" y="252"/>
                    </a:cubicBezTo>
                    <a:cubicBezTo>
                      <a:pt x="272" y="250"/>
                      <a:pt x="272" y="250"/>
                      <a:pt x="272" y="250"/>
                    </a:cubicBezTo>
                    <a:cubicBezTo>
                      <a:pt x="269" y="248"/>
                      <a:pt x="269" y="248"/>
                      <a:pt x="269" y="248"/>
                    </a:cubicBezTo>
                    <a:cubicBezTo>
                      <a:pt x="268" y="247"/>
                      <a:pt x="268" y="247"/>
                      <a:pt x="268" y="247"/>
                    </a:cubicBezTo>
                    <a:cubicBezTo>
                      <a:pt x="266" y="249"/>
                      <a:pt x="266" y="249"/>
                      <a:pt x="266" y="249"/>
                    </a:cubicBezTo>
                    <a:cubicBezTo>
                      <a:pt x="260" y="254"/>
                      <a:pt x="260" y="254"/>
                      <a:pt x="260" y="254"/>
                    </a:cubicBezTo>
                    <a:cubicBezTo>
                      <a:pt x="260" y="258"/>
                      <a:pt x="260" y="258"/>
                      <a:pt x="260" y="258"/>
                    </a:cubicBezTo>
                    <a:cubicBezTo>
                      <a:pt x="256" y="259"/>
                      <a:pt x="256" y="259"/>
                      <a:pt x="256" y="259"/>
                    </a:cubicBezTo>
                    <a:cubicBezTo>
                      <a:pt x="253" y="261"/>
                      <a:pt x="253" y="261"/>
                      <a:pt x="253" y="261"/>
                    </a:cubicBezTo>
                    <a:cubicBezTo>
                      <a:pt x="252" y="257"/>
                      <a:pt x="252" y="257"/>
                      <a:pt x="252" y="257"/>
                    </a:cubicBezTo>
                    <a:cubicBezTo>
                      <a:pt x="251" y="256"/>
                      <a:pt x="251" y="256"/>
                      <a:pt x="251" y="256"/>
                    </a:cubicBezTo>
                    <a:cubicBezTo>
                      <a:pt x="246" y="257"/>
                      <a:pt x="246" y="257"/>
                      <a:pt x="246" y="257"/>
                    </a:cubicBezTo>
                    <a:cubicBezTo>
                      <a:pt x="244" y="255"/>
                      <a:pt x="244" y="255"/>
                      <a:pt x="244" y="255"/>
                    </a:cubicBezTo>
                    <a:cubicBezTo>
                      <a:pt x="243" y="251"/>
                      <a:pt x="243" y="251"/>
                      <a:pt x="243" y="251"/>
                    </a:cubicBezTo>
                    <a:cubicBezTo>
                      <a:pt x="241" y="250"/>
                      <a:pt x="241" y="250"/>
                      <a:pt x="241" y="250"/>
                    </a:cubicBezTo>
                    <a:cubicBezTo>
                      <a:pt x="239" y="251"/>
                      <a:pt x="239" y="251"/>
                      <a:pt x="239" y="251"/>
                    </a:cubicBezTo>
                    <a:cubicBezTo>
                      <a:pt x="236" y="251"/>
                      <a:pt x="236" y="251"/>
                      <a:pt x="236" y="251"/>
                    </a:cubicBezTo>
                    <a:cubicBezTo>
                      <a:pt x="235" y="247"/>
                      <a:pt x="235" y="247"/>
                      <a:pt x="235" y="247"/>
                    </a:cubicBezTo>
                    <a:cubicBezTo>
                      <a:pt x="233" y="245"/>
                      <a:pt x="233" y="245"/>
                      <a:pt x="233" y="245"/>
                    </a:cubicBezTo>
                    <a:cubicBezTo>
                      <a:pt x="230" y="247"/>
                      <a:pt x="230" y="247"/>
                      <a:pt x="230" y="247"/>
                    </a:cubicBezTo>
                    <a:cubicBezTo>
                      <a:pt x="229" y="247"/>
                      <a:pt x="229" y="247"/>
                      <a:pt x="229" y="247"/>
                    </a:cubicBezTo>
                    <a:cubicBezTo>
                      <a:pt x="229" y="242"/>
                      <a:pt x="229" y="242"/>
                      <a:pt x="229" y="242"/>
                    </a:cubicBezTo>
                    <a:cubicBezTo>
                      <a:pt x="227" y="238"/>
                      <a:pt x="227" y="238"/>
                      <a:pt x="227" y="238"/>
                    </a:cubicBezTo>
                    <a:cubicBezTo>
                      <a:pt x="227" y="236"/>
                      <a:pt x="227" y="236"/>
                      <a:pt x="227" y="236"/>
                    </a:cubicBezTo>
                    <a:cubicBezTo>
                      <a:pt x="230" y="235"/>
                      <a:pt x="230" y="235"/>
                      <a:pt x="230" y="235"/>
                    </a:cubicBezTo>
                    <a:cubicBezTo>
                      <a:pt x="234" y="228"/>
                      <a:pt x="234" y="228"/>
                      <a:pt x="234" y="228"/>
                    </a:cubicBezTo>
                    <a:cubicBezTo>
                      <a:pt x="236" y="227"/>
                      <a:pt x="236" y="227"/>
                      <a:pt x="236" y="227"/>
                    </a:cubicBezTo>
                    <a:cubicBezTo>
                      <a:pt x="239" y="224"/>
                      <a:pt x="239" y="224"/>
                      <a:pt x="239" y="224"/>
                    </a:cubicBezTo>
                    <a:cubicBezTo>
                      <a:pt x="238" y="222"/>
                      <a:pt x="238" y="222"/>
                      <a:pt x="238" y="222"/>
                    </a:cubicBezTo>
                    <a:cubicBezTo>
                      <a:pt x="234" y="216"/>
                      <a:pt x="234" y="216"/>
                      <a:pt x="234" y="216"/>
                    </a:cubicBezTo>
                    <a:cubicBezTo>
                      <a:pt x="231" y="214"/>
                      <a:pt x="231" y="214"/>
                      <a:pt x="231" y="214"/>
                    </a:cubicBezTo>
                    <a:cubicBezTo>
                      <a:pt x="227" y="214"/>
                      <a:pt x="227" y="214"/>
                      <a:pt x="227" y="214"/>
                    </a:cubicBezTo>
                    <a:cubicBezTo>
                      <a:pt x="221" y="218"/>
                      <a:pt x="221" y="218"/>
                      <a:pt x="221" y="218"/>
                    </a:cubicBezTo>
                    <a:cubicBezTo>
                      <a:pt x="218" y="218"/>
                      <a:pt x="218" y="218"/>
                      <a:pt x="218" y="218"/>
                    </a:cubicBezTo>
                    <a:cubicBezTo>
                      <a:pt x="215" y="215"/>
                      <a:pt x="215" y="215"/>
                      <a:pt x="215" y="215"/>
                    </a:cubicBezTo>
                    <a:cubicBezTo>
                      <a:pt x="212" y="215"/>
                      <a:pt x="212" y="215"/>
                      <a:pt x="212" y="215"/>
                    </a:cubicBezTo>
                    <a:cubicBezTo>
                      <a:pt x="201" y="221"/>
                      <a:pt x="201" y="221"/>
                      <a:pt x="201" y="221"/>
                    </a:cubicBezTo>
                    <a:cubicBezTo>
                      <a:pt x="200" y="223"/>
                      <a:pt x="200" y="223"/>
                      <a:pt x="200" y="223"/>
                    </a:cubicBezTo>
                    <a:cubicBezTo>
                      <a:pt x="202" y="225"/>
                      <a:pt x="202" y="225"/>
                      <a:pt x="202" y="225"/>
                    </a:cubicBezTo>
                    <a:cubicBezTo>
                      <a:pt x="206" y="230"/>
                      <a:pt x="206" y="230"/>
                      <a:pt x="206" y="230"/>
                    </a:cubicBezTo>
                    <a:cubicBezTo>
                      <a:pt x="205" y="231"/>
                      <a:pt x="205" y="231"/>
                      <a:pt x="205" y="231"/>
                    </a:cubicBezTo>
                    <a:cubicBezTo>
                      <a:pt x="202" y="230"/>
                      <a:pt x="202" y="230"/>
                      <a:pt x="202" y="230"/>
                    </a:cubicBezTo>
                    <a:cubicBezTo>
                      <a:pt x="199" y="230"/>
                      <a:pt x="199" y="230"/>
                      <a:pt x="199" y="230"/>
                    </a:cubicBezTo>
                    <a:cubicBezTo>
                      <a:pt x="198" y="228"/>
                      <a:pt x="198" y="228"/>
                      <a:pt x="198" y="228"/>
                    </a:cubicBezTo>
                    <a:cubicBezTo>
                      <a:pt x="195" y="227"/>
                      <a:pt x="195" y="227"/>
                      <a:pt x="195" y="227"/>
                    </a:cubicBezTo>
                    <a:cubicBezTo>
                      <a:pt x="188" y="226"/>
                      <a:pt x="188" y="226"/>
                      <a:pt x="188" y="226"/>
                    </a:cubicBezTo>
                    <a:cubicBezTo>
                      <a:pt x="181" y="227"/>
                      <a:pt x="181" y="227"/>
                      <a:pt x="181" y="227"/>
                    </a:cubicBezTo>
                    <a:cubicBezTo>
                      <a:pt x="179" y="229"/>
                      <a:pt x="179" y="229"/>
                      <a:pt x="179" y="229"/>
                    </a:cubicBezTo>
                    <a:cubicBezTo>
                      <a:pt x="179" y="231"/>
                      <a:pt x="179" y="231"/>
                      <a:pt x="179" y="231"/>
                    </a:cubicBezTo>
                    <a:cubicBezTo>
                      <a:pt x="175" y="232"/>
                      <a:pt x="175" y="232"/>
                      <a:pt x="175" y="232"/>
                    </a:cubicBezTo>
                    <a:cubicBezTo>
                      <a:pt x="174" y="230"/>
                      <a:pt x="174" y="230"/>
                      <a:pt x="174" y="230"/>
                    </a:cubicBezTo>
                    <a:cubicBezTo>
                      <a:pt x="171" y="230"/>
                      <a:pt x="171" y="230"/>
                      <a:pt x="171" y="230"/>
                    </a:cubicBezTo>
                    <a:cubicBezTo>
                      <a:pt x="166" y="234"/>
                      <a:pt x="166" y="234"/>
                      <a:pt x="166" y="234"/>
                    </a:cubicBezTo>
                    <a:cubicBezTo>
                      <a:pt x="166" y="236"/>
                      <a:pt x="166" y="236"/>
                      <a:pt x="166" y="236"/>
                    </a:cubicBezTo>
                    <a:cubicBezTo>
                      <a:pt x="163" y="237"/>
                      <a:pt x="163" y="237"/>
                      <a:pt x="163" y="237"/>
                    </a:cubicBezTo>
                    <a:cubicBezTo>
                      <a:pt x="158" y="240"/>
                      <a:pt x="158" y="240"/>
                      <a:pt x="158" y="240"/>
                    </a:cubicBezTo>
                    <a:cubicBezTo>
                      <a:pt x="154" y="243"/>
                      <a:pt x="154" y="243"/>
                      <a:pt x="154" y="243"/>
                    </a:cubicBezTo>
                    <a:cubicBezTo>
                      <a:pt x="152" y="244"/>
                      <a:pt x="152" y="244"/>
                      <a:pt x="152" y="244"/>
                    </a:cubicBezTo>
                    <a:cubicBezTo>
                      <a:pt x="153" y="242"/>
                      <a:pt x="153" y="242"/>
                      <a:pt x="153" y="242"/>
                    </a:cubicBezTo>
                    <a:cubicBezTo>
                      <a:pt x="154" y="240"/>
                      <a:pt x="154" y="240"/>
                      <a:pt x="154" y="240"/>
                    </a:cubicBezTo>
                    <a:cubicBezTo>
                      <a:pt x="151" y="241"/>
                      <a:pt x="151" y="241"/>
                      <a:pt x="151" y="241"/>
                    </a:cubicBezTo>
                    <a:cubicBezTo>
                      <a:pt x="148" y="246"/>
                      <a:pt x="148" y="246"/>
                      <a:pt x="148" y="246"/>
                    </a:cubicBezTo>
                    <a:cubicBezTo>
                      <a:pt x="148" y="248"/>
                      <a:pt x="148" y="248"/>
                      <a:pt x="148" y="248"/>
                    </a:cubicBezTo>
                    <a:cubicBezTo>
                      <a:pt x="153" y="255"/>
                      <a:pt x="153" y="255"/>
                      <a:pt x="153" y="255"/>
                    </a:cubicBezTo>
                    <a:cubicBezTo>
                      <a:pt x="157" y="264"/>
                      <a:pt x="157" y="264"/>
                      <a:pt x="157" y="264"/>
                    </a:cubicBezTo>
                    <a:cubicBezTo>
                      <a:pt x="163" y="266"/>
                      <a:pt x="163" y="266"/>
                      <a:pt x="163" y="266"/>
                    </a:cubicBezTo>
                    <a:cubicBezTo>
                      <a:pt x="166" y="272"/>
                      <a:pt x="166" y="272"/>
                      <a:pt x="166" y="272"/>
                    </a:cubicBezTo>
                    <a:cubicBezTo>
                      <a:pt x="170" y="275"/>
                      <a:pt x="170" y="275"/>
                      <a:pt x="170" y="275"/>
                    </a:cubicBezTo>
                    <a:cubicBezTo>
                      <a:pt x="172" y="280"/>
                      <a:pt x="172" y="280"/>
                      <a:pt x="172" y="280"/>
                    </a:cubicBezTo>
                    <a:cubicBezTo>
                      <a:pt x="176" y="281"/>
                      <a:pt x="176" y="281"/>
                      <a:pt x="176" y="281"/>
                    </a:cubicBezTo>
                    <a:cubicBezTo>
                      <a:pt x="180" y="284"/>
                      <a:pt x="180" y="284"/>
                      <a:pt x="180" y="284"/>
                    </a:cubicBezTo>
                    <a:cubicBezTo>
                      <a:pt x="178" y="285"/>
                      <a:pt x="178" y="285"/>
                      <a:pt x="178" y="285"/>
                    </a:cubicBezTo>
                    <a:cubicBezTo>
                      <a:pt x="172" y="285"/>
                      <a:pt x="172" y="285"/>
                      <a:pt x="172" y="285"/>
                    </a:cubicBezTo>
                    <a:cubicBezTo>
                      <a:pt x="172" y="281"/>
                      <a:pt x="172" y="281"/>
                      <a:pt x="172" y="281"/>
                    </a:cubicBezTo>
                    <a:cubicBezTo>
                      <a:pt x="167" y="277"/>
                      <a:pt x="167" y="277"/>
                      <a:pt x="167" y="277"/>
                    </a:cubicBezTo>
                    <a:cubicBezTo>
                      <a:pt x="165" y="275"/>
                      <a:pt x="165" y="275"/>
                      <a:pt x="165" y="275"/>
                    </a:cubicBezTo>
                    <a:cubicBezTo>
                      <a:pt x="163" y="275"/>
                      <a:pt x="163" y="275"/>
                      <a:pt x="163" y="275"/>
                    </a:cubicBezTo>
                    <a:cubicBezTo>
                      <a:pt x="159" y="280"/>
                      <a:pt x="159" y="280"/>
                      <a:pt x="159" y="280"/>
                    </a:cubicBezTo>
                    <a:cubicBezTo>
                      <a:pt x="157" y="280"/>
                      <a:pt x="157" y="280"/>
                      <a:pt x="157" y="280"/>
                    </a:cubicBezTo>
                    <a:cubicBezTo>
                      <a:pt x="154" y="276"/>
                      <a:pt x="154" y="276"/>
                      <a:pt x="154" y="276"/>
                    </a:cubicBezTo>
                    <a:cubicBezTo>
                      <a:pt x="158" y="272"/>
                      <a:pt x="158" y="272"/>
                      <a:pt x="158" y="272"/>
                    </a:cubicBezTo>
                    <a:cubicBezTo>
                      <a:pt x="158" y="270"/>
                      <a:pt x="158" y="270"/>
                      <a:pt x="158" y="270"/>
                    </a:cubicBezTo>
                    <a:cubicBezTo>
                      <a:pt x="155" y="270"/>
                      <a:pt x="155" y="270"/>
                      <a:pt x="155" y="270"/>
                    </a:cubicBezTo>
                    <a:cubicBezTo>
                      <a:pt x="152" y="275"/>
                      <a:pt x="152" y="275"/>
                      <a:pt x="152" y="275"/>
                    </a:cubicBezTo>
                    <a:cubicBezTo>
                      <a:pt x="153" y="284"/>
                      <a:pt x="153" y="284"/>
                      <a:pt x="153" y="284"/>
                    </a:cubicBezTo>
                    <a:cubicBezTo>
                      <a:pt x="154" y="285"/>
                      <a:pt x="154" y="285"/>
                      <a:pt x="154" y="285"/>
                    </a:cubicBezTo>
                    <a:cubicBezTo>
                      <a:pt x="154" y="289"/>
                      <a:pt x="154" y="289"/>
                      <a:pt x="154" y="289"/>
                    </a:cubicBezTo>
                    <a:cubicBezTo>
                      <a:pt x="150" y="293"/>
                      <a:pt x="150" y="293"/>
                      <a:pt x="150" y="293"/>
                    </a:cubicBezTo>
                    <a:cubicBezTo>
                      <a:pt x="147" y="299"/>
                      <a:pt x="147" y="299"/>
                      <a:pt x="147" y="299"/>
                    </a:cubicBezTo>
                    <a:cubicBezTo>
                      <a:pt x="146" y="305"/>
                      <a:pt x="146" y="305"/>
                      <a:pt x="146" y="305"/>
                    </a:cubicBezTo>
                    <a:cubicBezTo>
                      <a:pt x="147" y="311"/>
                      <a:pt x="147" y="311"/>
                      <a:pt x="147" y="311"/>
                    </a:cubicBezTo>
                    <a:cubicBezTo>
                      <a:pt x="153" y="319"/>
                      <a:pt x="153" y="319"/>
                      <a:pt x="153" y="319"/>
                    </a:cubicBezTo>
                    <a:cubicBezTo>
                      <a:pt x="159" y="322"/>
                      <a:pt x="159" y="322"/>
                      <a:pt x="159" y="322"/>
                    </a:cubicBezTo>
                    <a:cubicBezTo>
                      <a:pt x="163" y="327"/>
                      <a:pt x="163" y="327"/>
                      <a:pt x="163" y="327"/>
                    </a:cubicBezTo>
                    <a:cubicBezTo>
                      <a:pt x="165" y="327"/>
                      <a:pt x="165" y="327"/>
                      <a:pt x="165" y="327"/>
                    </a:cubicBezTo>
                    <a:cubicBezTo>
                      <a:pt x="170" y="323"/>
                      <a:pt x="170" y="323"/>
                      <a:pt x="170" y="323"/>
                    </a:cubicBezTo>
                    <a:cubicBezTo>
                      <a:pt x="175" y="321"/>
                      <a:pt x="175" y="321"/>
                      <a:pt x="175" y="321"/>
                    </a:cubicBezTo>
                    <a:cubicBezTo>
                      <a:pt x="179" y="324"/>
                      <a:pt x="179" y="324"/>
                      <a:pt x="179" y="324"/>
                    </a:cubicBezTo>
                    <a:cubicBezTo>
                      <a:pt x="187" y="325"/>
                      <a:pt x="187" y="325"/>
                      <a:pt x="187" y="325"/>
                    </a:cubicBezTo>
                    <a:cubicBezTo>
                      <a:pt x="190" y="328"/>
                      <a:pt x="190" y="328"/>
                      <a:pt x="190" y="328"/>
                    </a:cubicBezTo>
                    <a:cubicBezTo>
                      <a:pt x="192" y="333"/>
                      <a:pt x="192" y="333"/>
                      <a:pt x="192" y="333"/>
                    </a:cubicBezTo>
                    <a:cubicBezTo>
                      <a:pt x="194" y="334"/>
                      <a:pt x="194" y="334"/>
                      <a:pt x="194" y="334"/>
                    </a:cubicBezTo>
                    <a:cubicBezTo>
                      <a:pt x="195" y="332"/>
                      <a:pt x="195" y="332"/>
                      <a:pt x="195" y="332"/>
                    </a:cubicBezTo>
                    <a:cubicBezTo>
                      <a:pt x="195" y="326"/>
                      <a:pt x="195" y="326"/>
                      <a:pt x="195" y="326"/>
                    </a:cubicBezTo>
                    <a:cubicBezTo>
                      <a:pt x="196" y="324"/>
                      <a:pt x="196" y="324"/>
                      <a:pt x="196" y="324"/>
                    </a:cubicBezTo>
                    <a:cubicBezTo>
                      <a:pt x="200" y="326"/>
                      <a:pt x="200" y="326"/>
                      <a:pt x="200" y="326"/>
                    </a:cubicBezTo>
                    <a:cubicBezTo>
                      <a:pt x="200" y="328"/>
                      <a:pt x="200" y="328"/>
                      <a:pt x="200" y="328"/>
                    </a:cubicBezTo>
                    <a:cubicBezTo>
                      <a:pt x="196" y="334"/>
                      <a:pt x="196" y="334"/>
                      <a:pt x="196" y="334"/>
                    </a:cubicBezTo>
                    <a:cubicBezTo>
                      <a:pt x="196" y="338"/>
                      <a:pt x="196" y="338"/>
                      <a:pt x="196" y="338"/>
                    </a:cubicBezTo>
                    <a:cubicBezTo>
                      <a:pt x="198" y="338"/>
                      <a:pt x="198" y="338"/>
                      <a:pt x="198" y="338"/>
                    </a:cubicBezTo>
                    <a:cubicBezTo>
                      <a:pt x="203" y="333"/>
                      <a:pt x="203" y="333"/>
                      <a:pt x="203" y="333"/>
                    </a:cubicBezTo>
                    <a:cubicBezTo>
                      <a:pt x="204" y="330"/>
                      <a:pt x="204" y="330"/>
                      <a:pt x="204" y="330"/>
                    </a:cubicBezTo>
                    <a:cubicBezTo>
                      <a:pt x="210" y="329"/>
                      <a:pt x="210" y="329"/>
                      <a:pt x="210" y="329"/>
                    </a:cubicBezTo>
                    <a:cubicBezTo>
                      <a:pt x="217" y="323"/>
                      <a:pt x="217" y="323"/>
                      <a:pt x="217" y="323"/>
                    </a:cubicBezTo>
                    <a:cubicBezTo>
                      <a:pt x="223" y="323"/>
                      <a:pt x="223" y="323"/>
                      <a:pt x="223" y="323"/>
                    </a:cubicBezTo>
                    <a:cubicBezTo>
                      <a:pt x="225" y="318"/>
                      <a:pt x="225" y="318"/>
                      <a:pt x="225" y="318"/>
                    </a:cubicBezTo>
                    <a:cubicBezTo>
                      <a:pt x="226" y="318"/>
                      <a:pt x="226" y="318"/>
                      <a:pt x="226" y="318"/>
                    </a:cubicBezTo>
                    <a:cubicBezTo>
                      <a:pt x="227" y="321"/>
                      <a:pt x="227" y="321"/>
                      <a:pt x="227" y="321"/>
                    </a:cubicBezTo>
                    <a:cubicBezTo>
                      <a:pt x="229" y="322"/>
                      <a:pt x="229" y="322"/>
                      <a:pt x="229" y="322"/>
                    </a:cubicBezTo>
                    <a:cubicBezTo>
                      <a:pt x="235" y="317"/>
                      <a:pt x="235" y="317"/>
                      <a:pt x="235" y="317"/>
                    </a:cubicBezTo>
                    <a:cubicBezTo>
                      <a:pt x="240" y="317"/>
                      <a:pt x="240" y="317"/>
                      <a:pt x="240" y="317"/>
                    </a:cubicBezTo>
                    <a:cubicBezTo>
                      <a:pt x="242" y="315"/>
                      <a:pt x="242" y="315"/>
                      <a:pt x="242" y="315"/>
                    </a:cubicBezTo>
                    <a:cubicBezTo>
                      <a:pt x="240" y="318"/>
                      <a:pt x="240" y="318"/>
                      <a:pt x="240" y="318"/>
                    </a:cubicBezTo>
                    <a:cubicBezTo>
                      <a:pt x="236" y="322"/>
                      <a:pt x="236" y="322"/>
                      <a:pt x="236" y="322"/>
                    </a:cubicBezTo>
                    <a:cubicBezTo>
                      <a:pt x="236" y="324"/>
                      <a:pt x="236" y="324"/>
                      <a:pt x="236" y="324"/>
                    </a:cubicBezTo>
                    <a:cubicBezTo>
                      <a:pt x="238" y="325"/>
                      <a:pt x="238" y="325"/>
                      <a:pt x="238" y="325"/>
                    </a:cubicBezTo>
                    <a:cubicBezTo>
                      <a:pt x="235" y="332"/>
                      <a:pt x="235" y="332"/>
                      <a:pt x="235" y="332"/>
                    </a:cubicBezTo>
                    <a:cubicBezTo>
                      <a:pt x="230" y="333"/>
                      <a:pt x="230" y="333"/>
                      <a:pt x="230" y="333"/>
                    </a:cubicBezTo>
                    <a:cubicBezTo>
                      <a:pt x="228" y="331"/>
                      <a:pt x="228" y="331"/>
                      <a:pt x="228" y="331"/>
                    </a:cubicBezTo>
                    <a:cubicBezTo>
                      <a:pt x="226" y="331"/>
                      <a:pt x="226" y="331"/>
                      <a:pt x="226" y="331"/>
                    </a:cubicBezTo>
                    <a:cubicBezTo>
                      <a:pt x="221" y="335"/>
                      <a:pt x="221" y="335"/>
                      <a:pt x="221" y="335"/>
                    </a:cubicBezTo>
                    <a:cubicBezTo>
                      <a:pt x="221" y="336"/>
                      <a:pt x="221" y="336"/>
                      <a:pt x="221" y="336"/>
                    </a:cubicBezTo>
                    <a:cubicBezTo>
                      <a:pt x="225" y="337"/>
                      <a:pt x="225" y="337"/>
                      <a:pt x="225" y="337"/>
                    </a:cubicBezTo>
                    <a:cubicBezTo>
                      <a:pt x="227" y="340"/>
                      <a:pt x="227" y="340"/>
                      <a:pt x="227" y="340"/>
                    </a:cubicBezTo>
                    <a:cubicBezTo>
                      <a:pt x="227" y="346"/>
                      <a:pt x="227" y="346"/>
                      <a:pt x="227" y="346"/>
                    </a:cubicBezTo>
                    <a:cubicBezTo>
                      <a:pt x="221" y="354"/>
                      <a:pt x="221" y="354"/>
                      <a:pt x="221" y="354"/>
                    </a:cubicBezTo>
                    <a:cubicBezTo>
                      <a:pt x="220" y="359"/>
                      <a:pt x="220" y="359"/>
                      <a:pt x="220" y="359"/>
                    </a:cubicBezTo>
                    <a:cubicBezTo>
                      <a:pt x="219" y="362"/>
                      <a:pt x="219" y="362"/>
                      <a:pt x="219" y="362"/>
                    </a:cubicBezTo>
                    <a:cubicBezTo>
                      <a:pt x="218" y="365"/>
                      <a:pt x="218" y="365"/>
                      <a:pt x="218" y="365"/>
                    </a:cubicBezTo>
                    <a:cubicBezTo>
                      <a:pt x="219" y="367"/>
                      <a:pt x="219" y="367"/>
                      <a:pt x="219" y="367"/>
                    </a:cubicBezTo>
                    <a:cubicBezTo>
                      <a:pt x="219" y="370"/>
                      <a:pt x="219" y="370"/>
                      <a:pt x="219" y="370"/>
                    </a:cubicBezTo>
                    <a:cubicBezTo>
                      <a:pt x="218" y="374"/>
                      <a:pt x="218" y="374"/>
                      <a:pt x="218" y="374"/>
                    </a:cubicBezTo>
                    <a:cubicBezTo>
                      <a:pt x="215" y="380"/>
                      <a:pt x="215" y="380"/>
                      <a:pt x="215" y="380"/>
                    </a:cubicBezTo>
                    <a:cubicBezTo>
                      <a:pt x="212" y="382"/>
                      <a:pt x="212" y="382"/>
                      <a:pt x="212" y="382"/>
                    </a:cubicBezTo>
                    <a:cubicBezTo>
                      <a:pt x="208" y="382"/>
                      <a:pt x="208" y="382"/>
                      <a:pt x="208" y="382"/>
                    </a:cubicBezTo>
                    <a:cubicBezTo>
                      <a:pt x="206" y="384"/>
                      <a:pt x="206" y="384"/>
                      <a:pt x="206" y="384"/>
                    </a:cubicBezTo>
                    <a:cubicBezTo>
                      <a:pt x="202" y="388"/>
                      <a:pt x="202" y="388"/>
                      <a:pt x="202" y="388"/>
                    </a:cubicBezTo>
                    <a:cubicBezTo>
                      <a:pt x="199" y="389"/>
                      <a:pt x="199" y="389"/>
                      <a:pt x="199" y="389"/>
                    </a:cubicBezTo>
                    <a:cubicBezTo>
                      <a:pt x="195" y="388"/>
                      <a:pt x="195" y="388"/>
                      <a:pt x="195" y="388"/>
                    </a:cubicBezTo>
                    <a:cubicBezTo>
                      <a:pt x="190" y="384"/>
                      <a:pt x="190" y="384"/>
                      <a:pt x="190" y="384"/>
                    </a:cubicBezTo>
                    <a:cubicBezTo>
                      <a:pt x="188" y="385"/>
                      <a:pt x="188" y="385"/>
                      <a:pt x="188" y="385"/>
                    </a:cubicBezTo>
                    <a:cubicBezTo>
                      <a:pt x="187" y="383"/>
                      <a:pt x="187" y="383"/>
                      <a:pt x="187" y="383"/>
                    </a:cubicBezTo>
                    <a:cubicBezTo>
                      <a:pt x="187" y="383"/>
                      <a:pt x="187" y="383"/>
                      <a:pt x="187" y="383"/>
                    </a:cubicBezTo>
                    <a:cubicBezTo>
                      <a:pt x="183" y="386"/>
                      <a:pt x="179" y="388"/>
                      <a:pt x="175" y="390"/>
                    </a:cubicBezTo>
                    <a:cubicBezTo>
                      <a:pt x="173" y="393"/>
                      <a:pt x="173" y="393"/>
                      <a:pt x="173" y="393"/>
                    </a:cubicBezTo>
                    <a:cubicBezTo>
                      <a:pt x="165" y="396"/>
                      <a:pt x="165" y="396"/>
                      <a:pt x="165" y="396"/>
                    </a:cubicBezTo>
                    <a:cubicBezTo>
                      <a:pt x="163" y="398"/>
                      <a:pt x="163" y="398"/>
                      <a:pt x="163" y="398"/>
                    </a:cubicBezTo>
                    <a:cubicBezTo>
                      <a:pt x="160" y="399"/>
                      <a:pt x="160" y="399"/>
                      <a:pt x="160" y="399"/>
                    </a:cubicBezTo>
                    <a:cubicBezTo>
                      <a:pt x="158" y="398"/>
                      <a:pt x="158" y="398"/>
                      <a:pt x="158" y="398"/>
                    </a:cubicBezTo>
                    <a:cubicBezTo>
                      <a:pt x="158" y="399"/>
                      <a:pt x="157" y="399"/>
                      <a:pt x="157" y="400"/>
                    </a:cubicBezTo>
                    <a:cubicBezTo>
                      <a:pt x="151" y="406"/>
                      <a:pt x="145" y="412"/>
                      <a:pt x="138" y="415"/>
                    </a:cubicBezTo>
                    <a:cubicBezTo>
                      <a:pt x="137" y="417"/>
                      <a:pt x="137" y="417"/>
                      <a:pt x="137" y="417"/>
                    </a:cubicBezTo>
                    <a:cubicBezTo>
                      <a:pt x="135" y="420"/>
                      <a:pt x="135" y="420"/>
                      <a:pt x="135" y="420"/>
                    </a:cubicBezTo>
                    <a:cubicBezTo>
                      <a:pt x="134" y="417"/>
                      <a:pt x="134" y="417"/>
                      <a:pt x="134" y="417"/>
                    </a:cubicBezTo>
                    <a:cubicBezTo>
                      <a:pt x="134" y="417"/>
                      <a:pt x="134" y="417"/>
                      <a:pt x="134" y="417"/>
                    </a:cubicBezTo>
                    <a:cubicBezTo>
                      <a:pt x="131" y="417"/>
                      <a:pt x="128" y="418"/>
                      <a:pt x="124" y="417"/>
                    </a:cubicBezTo>
                    <a:cubicBezTo>
                      <a:pt x="125" y="419"/>
                      <a:pt x="125" y="419"/>
                      <a:pt x="125" y="419"/>
                    </a:cubicBezTo>
                    <a:cubicBezTo>
                      <a:pt x="124" y="422"/>
                      <a:pt x="124" y="422"/>
                      <a:pt x="124" y="422"/>
                    </a:cubicBezTo>
                    <a:cubicBezTo>
                      <a:pt x="122" y="422"/>
                      <a:pt x="122" y="422"/>
                      <a:pt x="122" y="422"/>
                    </a:cubicBezTo>
                    <a:cubicBezTo>
                      <a:pt x="121" y="418"/>
                      <a:pt x="121" y="418"/>
                      <a:pt x="121" y="418"/>
                    </a:cubicBezTo>
                    <a:cubicBezTo>
                      <a:pt x="120" y="417"/>
                      <a:pt x="120" y="417"/>
                      <a:pt x="120" y="417"/>
                    </a:cubicBezTo>
                    <a:cubicBezTo>
                      <a:pt x="118" y="416"/>
                      <a:pt x="117" y="415"/>
                      <a:pt x="116" y="414"/>
                    </a:cubicBezTo>
                    <a:cubicBezTo>
                      <a:pt x="111" y="420"/>
                      <a:pt x="111" y="420"/>
                      <a:pt x="111" y="420"/>
                    </a:cubicBezTo>
                    <a:cubicBezTo>
                      <a:pt x="109" y="426"/>
                      <a:pt x="109" y="426"/>
                      <a:pt x="109" y="426"/>
                    </a:cubicBezTo>
                    <a:cubicBezTo>
                      <a:pt x="107" y="427"/>
                      <a:pt x="107" y="427"/>
                      <a:pt x="107" y="427"/>
                    </a:cubicBezTo>
                    <a:cubicBezTo>
                      <a:pt x="104" y="427"/>
                      <a:pt x="104" y="427"/>
                      <a:pt x="104" y="427"/>
                    </a:cubicBezTo>
                    <a:cubicBezTo>
                      <a:pt x="96" y="436"/>
                      <a:pt x="96" y="436"/>
                      <a:pt x="96" y="436"/>
                    </a:cubicBezTo>
                    <a:cubicBezTo>
                      <a:pt x="95" y="442"/>
                      <a:pt x="95" y="442"/>
                      <a:pt x="95" y="442"/>
                    </a:cubicBezTo>
                    <a:cubicBezTo>
                      <a:pt x="93" y="444"/>
                      <a:pt x="93" y="444"/>
                      <a:pt x="93" y="444"/>
                    </a:cubicBezTo>
                    <a:cubicBezTo>
                      <a:pt x="90" y="445"/>
                      <a:pt x="90" y="445"/>
                      <a:pt x="90" y="445"/>
                    </a:cubicBezTo>
                    <a:cubicBezTo>
                      <a:pt x="86" y="443"/>
                      <a:pt x="86" y="443"/>
                      <a:pt x="86" y="443"/>
                    </a:cubicBezTo>
                    <a:cubicBezTo>
                      <a:pt x="85" y="444"/>
                      <a:pt x="85" y="444"/>
                      <a:pt x="85" y="444"/>
                    </a:cubicBezTo>
                    <a:cubicBezTo>
                      <a:pt x="89" y="449"/>
                      <a:pt x="89" y="449"/>
                      <a:pt x="89" y="449"/>
                    </a:cubicBezTo>
                    <a:cubicBezTo>
                      <a:pt x="88" y="452"/>
                      <a:pt x="88" y="452"/>
                      <a:pt x="88" y="452"/>
                    </a:cubicBezTo>
                    <a:cubicBezTo>
                      <a:pt x="86" y="453"/>
                      <a:pt x="86" y="453"/>
                      <a:pt x="86" y="453"/>
                    </a:cubicBezTo>
                    <a:cubicBezTo>
                      <a:pt x="84" y="449"/>
                      <a:pt x="84" y="449"/>
                      <a:pt x="84" y="449"/>
                    </a:cubicBezTo>
                    <a:cubicBezTo>
                      <a:pt x="82" y="449"/>
                      <a:pt x="82" y="449"/>
                      <a:pt x="82" y="449"/>
                    </a:cubicBezTo>
                    <a:cubicBezTo>
                      <a:pt x="81" y="453"/>
                      <a:pt x="81" y="453"/>
                      <a:pt x="81" y="453"/>
                    </a:cubicBezTo>
                    <a:cubicBezTo>
                      <a:pt x="76" y="459"/>
                      <a:pt x="76" y="459"/>
                      <a:pt x="76" y="459"/>
                    </a:cubicBezTo>
                    <a:cubicBezTo>
                      <a:pt x="76" y="462"/>
                      <a:pt x="76" y="462"/>
                      <a:pt x="76" y="462"/>
                    </a:cubicBezTo>
                    <a:cubicBezTo>
                      <a:pt x="80" y="468"/>
                      <a:pt x="80" y="468"/>
                      <a:pt x="80" y="468"/>
                    </a:cubicBezTo>
                    <a:cubicBezTo>
                      <a:pt x="80" y="473"/>
                      <a:pt x="80" y="473"/>
                      <a:pt x="80" y="473"/>
                    </a:cubicBezTo>
                    <a:cubicBezTo>
                      <a:pt x="79" y="477"/>
                      <a:pt x="79" y="477"/>
                      <a:pt x="79" y="477"/>
                    </a:cubicBezTo>
                    <a:cubicBezTo>
                      <a:pt x="78" y="481"/>
                      <a:pt x="78" y="481"/>
                      <a:pt x="78" y="481"/>
                    </a:cubicBezTo>
                    <a:cubicBezTo>
                      <a:pt x="78" y="484"/>
                      <a:pt x="78" y="484"/>
                      <a:pt x="78" y="484"/>
                    </a:cubicBezTo>
                    <a:cubicBezTo>
                      <a:pt x="81" y="484"/>
                      <a:pt x="81" y="484"/>
                      <a:pt x="81" y="484"/>
                    </a:cubicBezTo>
                    <a:cubicBezTo>
                      <a:pt x="83" y="480"/>
                      <a:pt x="83" y="480"/>
                      <a:pt x="83" y="480"/>
                    </a:cubicBezTo>
                    <a:cubicBezTo>
                      <a:pt x="84" y="483"/>
                      <a:pt x="84" y="483"/>
                      <a:pt x="84" y="483"/>
                    </a:cubicBezTo>
                    <a:cubicBezTo>
                      <a:pt x="84" y="489"/>
                      <a:pt x="84" y="489"/>
                      <a:pt x="84" y="489"/>
                    </a:cubicBezTo>
                    <a:cubicBezTo>
                      <a:pt x="82" y="490"/>
                      <a:pt x="82" y="490"/>
                      <a:pt x="82" y="490"/>
                    </a:cubicBezTo>
                    <a:cubicBezTo>
                      <a:pt x="81" y="492"/>
                      <a:pt x="81" y="492"/>
                      <a:pt x="81" y="492"/>
                    </a:cubicBezTo>
                    <a:cubicBezTo>
                      <a:pt x="82" y="494"/>
                      <a:pt x="82" y="494"/>
                      <a:pt x="82" y="494"/>
                    </a:cubicBezTo>
                    <a:cubicBezTo>
                      <a:pt x="85" y="493"/>
                      <a:pt x="85" y="493"/>
                      <a:pt x="85" y="493"/>
                    </a:cubicBezTo>
                    <a:cubicBezTo>
                      <a:pt x="86" y="491"/>
                      <a:pt x="86" y="491"/>
                      <a:pt x="86" y="491"/>
                    </a:cubicBezTo>
                    <a:cubicBezTo>
                      <a:pt x="88" y="491"/>
                      <a:pt x="88" y="491"/>
                      <a:pt x="88" y="491"/>
                    </a:cubicBezTo>
                    <a:cubicBezTo>
                      <a:pt x="90" y="493"/>
                      <a:pt x="90" y="493"/>
                      <a:pt x="90" y="493"/>
                    </a:cubicBezTo>
                    <a:cubicBezTo>
                      <a:pt x="90" y="495"/>
                      <a:pt x="90" y="495"/>
                      <a:pt x="90" y="495"/>
                    </a:cubicBezTo>
                    <a:cubicBezTo>
                      <a:pt x="94" y="496"/>
                      <a:pt x="94" y="496"/>
                      <a:pt x="94" y="496"/>
                    </a:cubicBezTo>
                    <a:cubicBezTo>
                      <a:pt x="97" y="498"/>
                      <a:pt x="97" y="498"/>
                      <a:pt x="97" y="498"/>
                    </a:cubicBezTo>
                    <a:cubicBezTo>
                      <a:pt x="101" y="498"/>
                      <a:pt x="101" y="498"/>
                      <a:pt x="101" y="498"/>
                    </a:cubicBezTo>
                    <a:cubicBezTo>
                      <a:pt x="103" y="495"/>
                      <a:pt x="103" y="495"/>
                      <a:pt x="103" y="495"/>
                    </a:cubicBezTo>
                    <a:cubicBezTo>
                      <a:pt x="105" y="487"/>
                      <a:pt x="105" y="487"/>
                      <a:pt x="105" y="487"/>
                    </a:cubicBezTo>
                    <a:cubicBezTo>
                      <a:pt x="107" y="484"/>
                      <a:pt x="107" y="484"/>
                      <a:pt x="107" y="484"/>
                    </a:cubicBezTo>
                    <a:cubicBezTo>
                      <a:pt x="114" y="484"/>
                      <a:pt x="114" y="484"/>
                      <a:pt x="114" y="484"/>
                    </a:cubicBezTo>
                    <a:cubicBezTo>
                      <a:pt x="117" y="481"/>
                      <a:pt x="117" y="481"/>
                      <a:pt x="117" y="481"/>
                    </a:cubicBezTo>
                    <a:cubicBezTo>
                      <a:pt x="113" y="486"/>
                      <a:pt x="113" y="486"/>
                      <a:pt x="113" y="486"/>
                    </a:cubicBezTo>
                    <a:cubicBezTo>
                      <a:pt x="110" y="486"/>
                      <a:pt x="110" y="486"/>
                      <a:pt x="110" y="486"/>
                    </a:cubicBezTo>
                    <a:cubicBezTo>
                      <a:pt x="105" y="493"/>
                      <a:pt x="105" y="493"/>
                      <a:pt x="105" y="493"/>
                    </a:cubicBezTo>
                    <a:cubicBezTo>
                      <a:pt x="104" y="497"/>
                      <a:pt x="104" y="497"/>
                      <a:pt x="104" y="497"/>
                    </a:cubicBezTo>
                    <a:cubicBezTo>
                      <a:pt x="102" y="500"/>
                      <a:pt x="102" y="500"/>
                      <a:pt x="102" y="500"/>
                    </a:cubicBezTo>
                    <a:cubicBezTo>
                      <a:pt x="105" y="505"/>
                      <a:pt x="105" y="505"/>
                      <a:pt x="105" y="505"/>
                    </a:cubicBezTo>
                    <a:cubicBezTo>
                      <a:pt x="105" y="508"/>
                      <a:pt x="105" y="508"/>
                      <a:pt x="105" y="508"/>
                    </a:cubicBezTo>
                    <a:cubicBezTo>
                      <a:pt x="101" y="509"/>
                      <a:pt x="101" y="509"/>
                      <a:pt x="101" y="509"/>
                    </a:cubicBezTo>
                    <a:cubicBezTo>
                      <a:pt x="99" y="508"/>
                      <a:pt x="99" y="508"/>
                      <a:pt x="99" y="508"/>
                    </a:cubicBezTo>
                    <a:cubicBezTo>
                      <a:pt x="99" y="505"/>
                      <a:pt x="99" y="505"/>
                      <a:pt x="99" y="505"/>
                    </a:cubicBezTo>
                    <a:cubicBezTo>
                      <a:pt x="97" y="503"/>
                      <a:pt x="97" y="503"/>
                      <a:pt x="97" y="503"/>
                    </a:cubicBezTo>
                    <a:cubicBezTo>
                      <a:pt x="94" y="503"/>
                      <a:pt x="94" y="503"/>
                      <a:pt x="94" y="503"/>
                    </a:cubicBezTo>
                    <a:cubicBezTo>
                      <a:pt x="92" y="499"/>
                      <a:pt x="92" y="499"/>
                      <a:pt x="92" y="499"/>
                    </a:cubicBezTo>
                    <a:cubicBezTo>
                      <a:pt x="87" y="498"/>
                      <a:pt x="87" y="498"/>
                      <a:pt x="87" y="498"/>
                    </a:cubicBezTo>
                    <a:cubicBezTo>
                      <a:pt x="86" y="495"/>
                      <a:pt x="86" y="495"/>
                      <a:pt x="86" y="495"/>
                    </a:cubicBezTo>
                    <a:cubicBezTo>
                      <a:pt x="83" y="498"/>
                      <a:pt x="83" y="498"/>
                      <a:pt x="83" y="498"/>
                    </a:cubicBezTo>
                    <a:cubicBezTo>
                      <a:pt x="80" y="499"/>
                      <a:pt x="80" y="499"/>
                      <a:pt x="80" y="499"/>
                    </a:cubicBezTo>
                    <a:cubicBezTo>
                      <a:pt x="79" y="502"/>
                      <a:pt x="79" y="502"/>
                      <a:pt x="79" y="502"/>
                    </a:cubicBezTo>
                    <a:cubicBezTo>
                      <a:pt x="76" y="505"/>
                      <a:pt x="76" y="505"/>
                      <a:pt x="76" y="505"/>
                    </a:cubicBezTo>
                    <a:cubicBezTo>
                      <a:pt x="72" y="504"/>
                      <a:pt x="72" y="504"/>
                      <a:pt x="72" y="504"/>
                    </a:cubicBezTo>
                    <a:cubicBezTo>
                      <a:pt x="72" y="507"/>
                      <a:pt x="72" y="507"/>
                      <a:pt x="72" y="507"/>
                    </a:cubicBezTo>
                    <a:cubicBezTo>
                      <a:pt x="73" y="510"/>
                      <a:pt x="73" y="510"/>
                      <a:pt x="73" y="510"/>
                    </a:cubicBezTo>
                    <a:cubicBezTo>
                      <a:pt x="75" y="510"/>
                      <a:pt x="75" y="510"/>
                      <a:pt x="75" y="510"/>
                    </a:cubicBezTo>
                    <a:cubicBezTo>
                      <a:pt x="73" y="514"/>
                      <a:pt x="73" y="514"/>
                      <a:pt x="73" y="514"/>
                    </a:cubicBezTo>
                    <a:cubicBezTo>
                      <a:pt x="72" y="519"/>
                      <a:pt x="72" y="519"/>
                      <a:pt x="72" y="519"/>
                    </a:cubicBezTo>
                    <a:cubicBezTo>
                      <a:pt x="73" y="523"/>
                      <a:pt x="73" y="523"/>
                      <a:pt x="73" y="523"/>
                    </a:cubicBezTo>
                    <a:cubicBezTo>
                      <a:pt x="76" y="524"/>
                      <a:pt x="76" y="524"/>
                      <a:pt x="76" y="524"/>
                    </a:cubicBezTo>
                    <a:cubicBezTo>
                      <a:pt x="76" y="531"/>
                      <a:pt x="76" y="531"/>
                      <a:pt x="76" y="531"/>
                    </a:cubicBezTo>
                    <a:cubicBezTo>
                      <a:pt x="77" y="533"/>
                      <a:pt x="77" y="533"/>
                      <a:pt x="77" y="533"/>
                    </a:cubicBezTo>
                    <a:cubicBezTo>
                      <a:pt x="77" y="537"/>
                      <a:pt x="77" y="537"/>
                      <a:pt x="77" y="537"/>
                    </a:cubicBezTo>
                    <a:cubicBezTo>
                      <a:pt x="80" y="540"/>
                      <a:pt x="80" y="540"/>
                      <a:pt x="80" y="540"/>
                    </a:cubicBezTo>
                    <a:cubicBezTo>
                      <a:pt x="80" y="542"/>
                      <a:pt x="80" y="542"/>
                      <a:pt x="80" y="542"/>
                    </a:cubicBezTo>
                    <a:cubicBezTo>
                      <a:pt x="76" y="543"/>
                      <a:pt x="76" y="543"/>
                      <a:pt x="76" y="543"/>
                    </a:cubicBezTo>
                    <a:cubicBezTo>
                      <a:pt x="75" y="545"/>
                      <a:pt x="75" y="545"/>
                      <a:pt x="75" y="545"/>
                    </a:cubicBezTo>
                    <a:cubicBezTo>
                      <a:pt x="87" y="552"/>
                      <a:pt x="87" y="552"/>
                      <a:pt x="87" y="552"/>
                    </a:cubicBezTo>
                    <a:cubicBezTo>
                      <a:pt x="92" y="551"/>
                      <a:pt x="92" y="551"/>
                      <a:pt x="92" y="551"/>
                    </a:cubicBezTo>
                    <a:cubicBezTo>
                      <a:pt x="97" y="549"/>
                      <a:pt x="97" y="549"/>
                      <a:pt x="97" y="549"/>
                    </a:cubicBezTo>
                    <a:cubicBezTo>
                      <a:pt x="100" y="547"/>
                      <a:pt x="100" y="547"/>
                      <a:pt x="100" y="547"/>
                    </a:cubicBezTo>
                    <a:cubicBezTo>
                      <a:pt x="102" y="549"/>
                      <a:pt x="102" y="549"/>
                      <a:pt x="102" y="549"/>
                    </a:cubicBezTo>
                    <a:cubicBezTo>
                      <a:pt x="104" y="549"/>
                      <a:pt x="104" y="549"/>
                      <a:pt x="104" y="549"/>
                    </a:cubicBezTo>
                    <a:cubicBezTo>
                      <a:pt x="109" y="541"/>
                      <a:pt x="109" y="541"/>
                      <a:pt x="109" y="541"/>
                    </a:cubicBezTo>
                    <a:cubicBezTo>
                      <a:pt x="109" y="537"/>
                      <a:pt x="109" y="537"/>
                      <a:pt x="109" y="537"/>
                    </a:cubicBezTo>
                    <a:cubicBezTo>
                      <a:pt x="107" y="534"/>
                      <a:pt x="107" y="534"/>
                      <a:pt x="107" y="534"/>
                    </a:cubicBezTo>
                    <a:cubicBezTo>
                      <a:pt x="107" y="532"/>
                      <a:pt x="107" y="532"/>
                      <a:pt x="107" y="532"/>
                    </a:cubicBezTo>
                    <a:cubicBezTo>
                      <a:pt x="112" y="529"/>
                      <a:pt x="112" y="529"/>
                      <a:pt x="112" y="529"/>
                    </a:cubicBezTo>
                    <a:cubicBezTo>
                      <a:pt x="117" y="524"/>
                      <a:pt x="117" y="524"/>
                      <a:pt x="117" y="524"/>
                    </a:cubicBezTo>
                    <a:cubicBezTo>
                      <a:pt x="125" y="518"/>
                      <a:pt x="125" y="518"/>
                      <a:pt x="125" y="518"/>
                    </a:cubicBezTo>
                    <a:cubicBezTo>
                      <a:pt x="129" y="519"/>
                      <a:pt x="129" y="519"/>
                      <a:pt x="129" y="519"/>
                    </a:cubicBezTo>
                    <a:cubicBezTo>
                      <a:pt x="125" y="519"/>
                      <a:pt x="125" y="519"/>
                      <a:pt x="125" y="519"/>
                    </a:cubicBezTo>
                    <a:cubicBezTo>
                      <a:pt x="118" y="528"/>
                      <a:pt x="118" y="528"/>
                      <a:pt x="118" y="528"/>
                    </a:cubicBezTo>
                    <a:cubicBezTo>
                      <a:pt x="113" y="531"/>
                      <a:pt x="113" y="531"/>
                      <a:pt x="113" y="531"/>
                    </a:cubicBezTo>
                    <a:cubicBezTo>
                      <a:pt x="113" y="534"/>
                      <a:pt x="113" y="534"/>
                      <a:pt x="113" y="534"/>
                    </a:cubicBezTo>
                    <a:cubicBezTo>
                      <a:pt x="116" y="537"/>
                      <a:pt x="116" y="537"/>
                      <a:pt x="116" y="537"/>
                    </a:cubicBezTo>
                    <a:cubicBezTo>
                      <a:pt x="116" y="540"/>
                      <a:pt x="116" y="540"/>
                      <a:pt x="116" y="540"/>
                    </a:cubicBezTo>
                    <a:cubicBezTo>
                      <a:pt x="113" y="546"/>
                      <a:pt x="113" y="546"/>
                      <a:pt x="113" y="546"/>
                    </a:cubicBezTo>
                    <a:cubicBezTo>
                      <a:pt x="109" y="549"/>
                      <a:pt x="109" y="549"/>
                      <a:pt x="109" y="549"/>
                    </a:cubicBezTo>
                    <a:cubicBezTo>
                      <a:pt x="108" y="553"/>
                      <a:pt x="108" y="553"/>
                      <a:pt x="108" y="553"/>
                    </a:cubicBezTo>
                    <a:cubicBezTo>
                      <a:pt x="109" y="559"/>
                      <a:pt x="109" y="559"/>
                      <a:pt x="109" y="559"/>
                    </a:cubicBezTo>
                    <a:cubicBezTo>
                      <a:pt x="108" y="563"/>
                      <a:pt x="108" y="563"/>
                      <a:pt x="108" y="563"/>
                    </a:cubicBezTo>
                    <a:cubicBezTo>
                      <a:pt x="108" y="565"/>
                      <a:pt x="108" y="565"/>
                      <a:pt x="108" y="565"/>
                    </a:cubicBezTo>
                    <a:cubicBezTo>
                      <a:pt x="108" y="569"/>
                      <a:pt x="108" y="569"/>
                      <a:pt x="108" y="569"/>
                    </a:cubicBezTo>
                    <a:cubicBezTo>
                      <a:pt x="109" y="574"/>
                      <a:pt x="109" y="574"/>
                      <a:pt x="109" y="574"/>
                    </a:cubicBezTo>
                    <a:cubicBezTo>
                      <a:pt x="104" y="576"/>
                      <a:pt x="104" y="576"/>
                      <a:pt x="104" y="576"/>
                    </a:cubicBezTo>
                    <a:cubicBezTo>
                      <a:pt x="101" y="578"/>
                      <a:pt x="101" y="578"/>
                      <a:pt x="101" y="578"/>
                    </a:cubicBezTo>
                    <a:cubicBezTo>
                      <a:pt x="100" y="581"/>
                      <a:pt x="100" y="581"/>
                      <a:pt x="100" y="581"/>
                    </a:cubicBezTo>
                    <a:cubicBezTo>
                      <a:pt x="99" y="581"/>
                      <a:pt x="99" y="581"/>
                      <a:pt x="99" y="581"/>
                    </a:cubicBezTo>
                    <a:cubicBezTo>
                      <a:pt x="97" y="582"/>
                      <a:pt x="97" y="582"/>
                      <a:pt x="97" y="582"/>
                    </a:cubicBezTo>
                    <a:cubicBezTo>
                      <a:pt x="99" y="586"/>
                      <a:pt x="99" y="586"/>
                      <a:pt x="99" y="586"/>
                    </a:cubicBezTo>
                    <a:cubicBezTo>
                      <a:pt x="99" y="591"/>
                      <a:pt x="99" y="591"/>
                      <a:pt x="99" y="591"/>
                    </a:cubicBezTo>
                    <a:cubicBezTo>
                      <a:pt x="100" y="592"/>
                      <a:pt x="100" y="592"/>
                      <a:pt x="100" y="592"/>
                    </a:cubicBezTo>
                    <a:cubicBezTo>
                      <a:pt x="104" y="590"/>
                      <a:pt x="104" y="590"/>
                      <a:pt x="104" y="590"/>
                    </a:cubicBezTo>
                    <a:cubicBezTo>
                      <a:pt x="106" y="590"/>
                      <a:pt x="106" y="590"/>
                      <a:pt x="106" y="590"/>
                    </a:cubicBezTo>
                    <a:cubicBezTo>
                      <a:pt x="107" y="593"/>
                      <a:pt x="107" y="593"/>
                      <a:pt x="107" y="593"/>
                    </a:cubicBezTo>
                    <a:cubicBezTo>
                      <a:pt x="105" y="595"/>
                      <a:pt x="105" y="595"/>
                      <a:pt x="105" y="595"/>
                    </a:cubicBezTo>
                    <a:cubicBezTo>
                      <a:pt x="101" y="595"/>
                      <a:pt x="101" y="595"/>
                      <a:pt x="101" y="595"/>
                    </a:cubicBezTo>
                    <a:cubicBezTo>
                      <a:pt x="99" y="597"/>
                      <a:pt x="99" y="597"/>
                      <a:pt x="99" y="597"/>
                    </a:cubicBezTo>
                    <a:cubicBezTo>
                      <a:pt x="100" y="599"/>
                      <a:pt x="100" y="599"/>
                      <a:pt x="100" y="599"/>
                    </a:cubicBezTo>
                    <a:cubicBezTo>
                      <a:pt x="100" y="601"/>
                      <a:pt x="100" y="601"/>
                      <a:pt x="100" y="601"/>
                    </a:cubicBezTo>
                    <a:cubicBezTo>
                      <a:pt x="100" y="604"/>
                      <a:pt x="100" y="604"/>
                      <a:pt x="100" y="604"/>
                    </a:cubicBezTo>
                    <a:cubicBezTo>
                      <a:pt x="98" y="606"/>
                      <a:pt x="98" y="606"/>
                      <a:pt x="98" y="606"/>
                    </a:cubicBezTo>
                    <a:cubicBezTo>
                      <a:pt x="95" y="607"/>
                      <a:pt x="95" y="607"/>
                      <a:pt x="95" y="607"/>
                    </a:cubicBezTo>
                    <a:cubicBezTo>
                      <a:pt x="92" y="610"/>
                      <a:pt x="92" y="610"/>
                      <a:pt x="92" y="610"/>
                    </a:cubicBezTo>
                    <a:cubicBezTo>
                      <a:pt x="90" y="609"/>
                      <a:pt x="90" y="609"/>
                      <a:pt x="90" y="609"/>
                    </a:cubicBezTo>
                    <a:cubicBezTo>
                      <a:pt x="88" y="610"/>
                      <a:pt x="88" y="610"/>
                      <a:pt x="88" y="610"/>
                    </a:cubicBezTo>
                    <a:cubicBezTo>
                      <a:pt x="91" y="612"/>
                      <a:pt x="91" y="612"/>
                      <a:pt x="91" y="612"/>
                    </a:cubicBezTo>
                    <a:cubicBezTo>
                      <a:pt x="94" y="612"/>
                      <a:pt x="94" y="612"/>
                      <a:pt x="94" y="612"/>
                    </a:cubicBezTo>
                    <a:cubicBezTo>
                      <a:pt x="96" y="615"/>
                      <a:pt x="96" y="615"/>
                      <a:pt x="96" y="615"/>
                    </a:cubicBezTo>
                    <a:cubicBezTo>
                      <a:pt x="100" y="610"/>
                      <a:pt x="100" y="610"/>
                      <a:pt x="100" y="610"/>
                    </a:cubicBezTo>
                    <a:cubicBezTo>
                      <a:pt x="108" y="604"/>
                      <a:pt x="108" y="604"/>
                      <a:pt x="108" y="604"/>
                    </a:cubicBezTo>
                    <a:cubicBezTo>
                      <a:pt x="109" y="604"/>
                      <a:pt x="109" y="604"/>
                      <a:pt x="109" y="604"/>
                    </a:cubicBezTo>
                    <a:cubicBezTo>
                      <a:pt x="112" y="605"/>
                      <a:pt x="112" y="605"/>
                      <a:pt x="112" y="605"/>
                    </a:cubicBezTo>
                    <a:cubicBezTo>
                      <a:pt x="115" y="602"/>
                      <a:pt x="115" y="602"/>
                      <a:pt x="115" y="602"/>
                    </a:cubicBezTo>
                    <a:cubicBezTo>
                      <a:pt x="120" y="599"/>
                      <a:pt x="120" y="599"/>
                      <a:pt x="120" y="599"/>
                    </a:cubicBezTo>
                    <a:cubicBezTo>
                      <a:pt x="120" y="602"/>
                      <a:pt x="120" y="602"/>
                      <a:pt x="120" y="602"/>
                    </a:cubicBezTo>
                    <a:cubicBezTo>
                      <a:pt x="117" y="604"/>
                      <a:pt x="117" y="604"/>
                      <a:pt x="117" y="604"/>
                    </a:cubicBezTo>
                    <a:cubicBezTo>
                      <a:pt x="117" y="606"/>
                      <a:pt x="117" y="606"/>
                      <a:pt x="117" y="606"/>
                    </a:cubicBezTo>
                    <a:cubicBezTo>
                      <a:pt x="120" y="607"/>
                      <a:pt x="120" y="607"/>
                      <a:pt x="120" y="607"/>
                    </a:cubicBezTo>
                    <a:cubicBezTo>
                      <a:pt x="121" y="611"/>
                      <a:pt x="121" y="611"/>
                      <a:pt x="121" y="611"/>
                    </a:cubicBezTo>
                    <a:cubicBezTo>
                      <a:pt x="120" y="613"/>
                      <a:pt x="120" y="613"/>
                      <a:pt x="120" y="613"/>
                    </a:cubicBezTo>
                    <a:cubicBezTo>
                      <a:pt x="123" y="615"/>
                      <a:pt x="123" y="615"/>
                      <a:pt x="123" y="615"/>
                    </a:cubicBezTo>
                    <a:cubicBezTo>
                      <a:pt x="126" y="612"/>
                      <a:pt x="126" y="612"/>
                      <a:pt x="126" y="612"/>
                    </a:cubicBezTo>
                    <a:cubicBezTo>
                      <a:pt x="127" y="609"/>
                      <a:pt x="127" y="609"/>
                      <a:pt x="127" y="609"/>
                    </a:cubicBezTo>
                    <a:cubicBezTo>
                      <a:pt x="129" y="611"/>
                      <a:pt x="129" y="611"/>
                      <a:pt x="129" y="611"/>
                    </a:cubicBezTo>
                    <a:cubicBezTo>
                      <a:pt x="127" y="613"/>
                      <a:pt x="127" y="613"/>
                      <a:pt x="127" y="613"/>
                    </a:cubicBezTo>
                    <a:cubicBezTo>
                      <a:pt x="130" y="618"/>
                      <a:pt x="130" y="618"/>
                      <a:pt x="130" y="618"/>
                    </a:cubicBezTo>
                    <a:cubicBezTo>
                      <a:pt x="131" y="625"/>
                      <a:pt x="131" y="625"/>
                      <a:pt x="131" y="625"/>
                    </a:cubicBezTo>
                    <a:cubicBezTo>
                      <a:pt x="130" y="629"/>
                      <a:pt x="130" y="629"/>
                      <a:pt x="130" y="629"/>
                    </a:cubicBezTo>
                    <a:cubicBezTo>
                      <a:pt x="132" y="635"/>
                      <a:pt x="132" y="635"/>
                      <a:pt x="132" y="635"/>
                    </a:cubicBezTo>
                    <a:cubicBezTo>
                      <a:pt x="134" y="635"/>
                      <a:pt x="134" y="635"/>
                      <a:pt x="134" y="635"/>
                    </a:cubicBezTo>
                    <a:cubicBezTo>
                      <a:pt x="136" y="630"/>
                      <a:pt x="136" y="630"/>
                      <a:pt x="136" y="630"/>
                    </a:cubicBezTo>
                    <a:cubicBezTo>
                      <a:pt x="135" y="626"/>
                      <a:pt x="135" y="626"/>
                      <a:pt x="135" y="626"/>
                    </a:cubicBezTo>
                    <a:cubicBezTo>
                      <a:pt x="138" y="619"/>
                      <a:pt x="138" y="619"/>
                      <a:pt x="138" y="619"/>
                    </a:cubicBezTo>
                    <a:cubicBezTo>
                      <a:pt x="139" y="616"/>
                      <a:pt x="139" y="616"/>
                      <a:pt x="139" y="616"/>
                    </a:cubicBezTo>
                    <a:cubicBezTo>
                      <a:pt x="143" y="612"/>
                      <a:pt x="143" y="612"/>
                      <a:pt x="143" y="612"/>
                    </a:cubicBezTo>
                    <a:cubicBezTo>
                      <a:pt x="144" y="612"/>
                      <a:pt x="144" y="612"/>
                      <a:pt x="144" y="612"/>
                    </a:cubicBezTo>
                    <a:cubicBezTo>
                      <a:pt x="148" y="608"/>
                      <a:pt x="148" y="608"/>
                      <a:pt x="148" y="608"/>
                    </a:cubicBezTo>
                    <a:cubicBezTo>
                      <a:pt x="153" y="608"/>
                      <a:pt x="153" y="608"/>
                      <a:pt x="153" y="608"/>
                    </a:cubicBezTo>
                    <a:cubicBezTo>
                      <a:pt x="148" y="611"/>
                      <a:pt x="148" y="611"/>
                      <a:pt x="148" y="611"/>
                    </a:cubicBezTo>
                    <a:cubicBezTo>
                      <a:pt x="143" y="617"/>
                      <a:pt x="143" y="617"/>
                      <a:pt x="143" y="617"/>
                    </a:cubicBezTo>
                    <a:cubicBezTo>
                      <a:pt x="143" y="620"/>
                      <a:pt x="143" y="620"/>
                      <a:pt x="143" y="620"/>
                    </a:cubicBezTo>
                    <a:cubicBezTo>
                      <a:pt x="148" y="626"/>
                      <a:pt x="148" y="626"/>
                      <a:pt x="148" y="626"/>
                    </a:cubicBezTo>
                    <a:cubicBezTo>
                      <a:pt x="150" y="627"/>
                      <a:pt x="150" y="627"/>
                      <a:pt x="150" y="627"/>
                    </a:cubicBezTo>
                    <a:cubicBezTo>
                      <a:pt x="155" y="623"/>
                      <a:pt x="155" y="623"/>
                      <a:pt x="155" y="623"/>
                    </a:cubicBezTo>
                    <a:cubicBezTo>
                      <a:pt x="162" y="622"/>
                      <a:pt x="162" y="622"/>
                      <a:pt x="162" y="622"/>
                    </a:cubicBezTo>
                    <a:cubicBezTo>
                      <a:pt x="166" y="619"/>
                      <a:pt x="166" y="619"/>
                      <a:pt x="166" y="619"/>
                    </a:cubicBezTo>
                    <a:cubicBezTo>
                      <a:pt x="168" y="619"/>
                      <a:pt x="168" y="619"/>
                      <a:pt x="168" y="619"/>
                    </a:cubicBezTo>
                    <a:cubicBezTo>
                      <a:pt x="174" y="615"/>
                      <a:pt x="174" y="615"/>
                      <a:pt x="174" y="615"/>
                    </a:cubicBezTo>
                    <a:cubicBezTo>
                      <a:pt x="177" y="615"/>
                      <a:pt x="177" y="615"/>
                      <a:pt x="177" y="615"/>
                    </a:cubicBezTo>
                    <a:cubicBezTo>
                      <a:pt x="174" y="616"/>
                      <a:pt x="174" y="616"/>
                      <a:pt x="174" y="616"/>
                    </a:cubicBezTo>
                    <a:cubicBezTo>
                      <a:pt x="170" y="622"/>
                      <a:pt x="170" y="622"/>
                      <a:pt x="170" y="622"/>
                    </a:cubicBezTo>
                    <a:cubicBezTo>
                      <a:pt x="170" y="624"/>
                      <a:pt x="170" y="624"/>
                      <a:pt x="170" y="624"/>
                    </a:cubicBezTo>
                    <a:cubicBezTo>
                      <a:pt x="168" y="627"/>
                      <a:pt x="168" y="627"/>
                      <a:pt x="168" y="627"/>
                    </a:cubicBezTo>
                    <a:cubicBezTo>
                      <a:pt x="158" y="634"/>
                      <a:pt x="158" y="634"/>
                      <a:pt x="158" y="634"/>
                    </a:cubicBezTo>
                    <a:cubicBezTo>
                      <a:pt x="153" y="638"/>
                      <a:pt x="153" y="638"/>
                      <a:pt x="153" y="638"/>
                    </a:cubicBezTo>
                    <a:cubicBezTo>
                      <a:pt x="150" y="645"/>
                      <a:pt x="150" y="645"/>
                      <a:pt x="150" y="645"/>
                    </a:cubicBezTo>
                    <a:cubicBezTo>
                      <a:pt x="150" y="649"/>
                      <a:pt x="150" y="649"/>
                      <a:pt x="150" y="649"/>
                    </a:cubicBezTo>
                    <a:cubicBezTo>
                      <a:pt x="151" y="653"/>
                      <a:pt x="151" y="653"/>
                      <a:pt x="151" y="653"/>
                    </a:cubicBezTo>
                    <a:cubicBezTo>
                      <a:pt x="155" y="656"/>
                      <a:pt x="155" y="656"/>
                      <a:pt x="155" y="656"/>
                    </a:cubicBezTo>
                    <a:cubicBezTo>
                      <a:pt x="148" y="654"/>
                      <a:pt x="148" y="654"/>
                      <a:pt x="148" y="654"/>
                    </a:cubicBezTo>
                    <a:cubicBezTo>
                      <a:pt x="146" y="655"/>
                      <a:pt x="146" y="655"/>
                      <a:pt x="146" y="655"/>
                    </a:cubicBezTo>
                    <a:cubicBezTo>
                      <a:pt x="143" y="660"/>
                      <a:pt x="143" y="660"/>
                      <a:pt x="143" y="660"/>
                    </a:cubicBezTo>
                    <a:cubicBezTo>
                      <a:pt x="142" y="666"/>
                      <a:pt x="142" y="666"/>
                      <a:pt x="142" y="666"/>
                    </a:cubicBezTo>
                    <a:cubicBezTo>
                      <a:pt x="137" y="672"/>
                      <a:pt x="137" y="672"/>
                      <a:pt x="137" y="672"/>
                    </a:cubicBezTo>
                    <a:cubicBezTo>
                      <a:pt x="135" y="676"/>
                      <a:pt x="135" y="676"/>
                      <a:pt x="135" y="676"/>
                    </a:cubicBezTo>
                    <a:cubicBezTo>
                      <a:pt x="136" y="679"/>
                      <a:pt x="136" y="679"/>
                      <a:pt x="136" y="679"/>
                    </a:cubicBezTo>
                    <a:cubicBezTo>
                      <a:pt x="137" y="680"/>
                      <a:pt x="137" y="680"/>
                      <a:pt x="137" y="680"/>
                    </a:cubicBezTo>
                    <a:cubicBezTo>
                      <a:pt x="137" y="683"/>
                      <a:pt x="137" y="683"/>
                      <a:pt x="137" y="683"/>
                    </a:cubicBezTo>
                    <a:cubicBezTo>
                      <a:pt x="134" y="682"/>
                      <a:pt x="134" y="682"/>
                      <a:pt x="134" y="682"/>
                    </a:cubicBezTo>
                    <a:cubicBezTo>
                      <a:pt x="133" y="680"/>
                      <a:pt x="133" y="680"/>
                      <a:pt x="133" y="680"/>
                    </a:cubicBezTo>
                    <a:cubicBezTo>
                      <a:pt x="131" y="679"/>
                      <a:pt x="131" y="679"/>
                      <a:pt x="131" y="679"/>
                    </a:cubicBezTo>
                    <a:cubicBezTo>
                      <a:pt x="128" y="683"/>
                      <a:pt x="128" y="683"/>
                      <a:pt x="128" y="683"/>
                    </a:cubicBezTo>
                    <a:cubicBezTo>
                      <a:pt x="123" y="687"/>
                      <a:pt x="123" y="687"/>
                      <a:pt x="123" y="687"/>
                    </a:cubicBezTo>
                    <a:cubicBezTo>
                      <a:pt x="125" y="689"/>
                      <a:pt x="125" y="689"/>
                      <a:pt x="125" y="689"/>
                    </a:cubicBezTo>
                    <a:cubicBezTo>
                      <a:pt x="123" y="692"/>
                      <a:pt x="123" y="692"/>
                      <a:pt x="123" y="692"/>
                    </a:cubicBezTo>
                    <a:cubicBezTo>
                      <a:pt x="121" y="692"/>
                      <a:pt x="121" y="692"/>
                      <a:pt x="121" y="692"/>
                    </a:cubicBezTo>
                    <a:cubicBezTo>
                      <a:pt x="120" y="690"/>
                      <a:pt x="120" y="690"/>
                      <a:pt x="120" y="690"/>
                    </a:cubicBezTo>
                    <a:cubicBezTo>
                      <a:pt x="118" y="691"/>
                      <a:pt x="118" y="691"/>
                      <a:pt x="118" y="691"/>
                    </a:cubicBezTo>
                    <a:cubicBezTo>
                      <a:pt x="110" y="699"/>
                      <a:pt x="110" y="699"/>
                      <a:pt x="110" y="699"/>
                    </a:cubicBezTo>
                    <a:cubicBezTo>
                      <a:pt x="108" y="703"/>
                      <a:pt x="108" y="703"/>
                      <a:pt x="108" y="703"/>
                    </a:cubicBezTo>
                    <a:cubicBezTo>
                      <a:pt x="108" y="706"/>
                      <a:pt x="108" y="706"/>
                      <a:pt x="108" y="706"/>
                    </a:cubicBezTo>
                    <a:cubicBezTo>
                      <a:pt x="107" y="708"/>
                      <a:pt x="107" y="708"/>
                      <a:pt x="107" y="708"/>
                    </a:cubicBezTo>
                    <a:cubicBezTo>
                      <a:pt x="104" y="706"/>
                      <a:pt x="104" y="706"/>
                      <a:pt x="104" y="706"/>
                    </a:cubicBezTo>
                    <a:cubicBezTo>
                      <a:pt x="104" y="702"/>
                      <a:pt x="104" y="702"/>
                      <a:pt x="104" y="702"/>
                    </a:cubicBezTo>
                    <a:cubicBezTo>
                      <a:pt x="99" y="705"/>
                      <a:pt x="99" y="705"/>
                      <a:pt x="99" y="705"/>
                    </a:cubicBezTo>
                    <a:cubicBezTo>
                      <a:pt x="95" y="708"/>
                      <a:pt x="95" y="708"/>
                      <a:pt x="95" y="708"/>
                    </a:cubicBezTo>
                    <a:cubicBezTo>
                      <a:pt x="92" y="710"/>
                      <a:pt x="92" y="710"/>
                      <a:pt x="92" y="710"/>
                    </a:cubicBezTo>
                    <a:cubicBezTo>
                      <a:pt x="91" y="713"/>
                      <a:pt x="91" y="713"/>
                      <a:pt x="91" y="713"/>
                    </a:cubicBezTo>
                    <a:cubicBezTo>
                      <a:pt x="88" y="715"/>
                      <a:pt x="88" y="715"/>
                      <a:pt x="88" y="715"/>
                    </a:cubicBezTo>
                    <a:cubicBezTo>
                      <a:pt x="83" y="715"/>
                      <a:pt x="83" y="715"/>
                      <a:pt x="83" y="715"/>
                    </a:cubicBezTo>
                    <a:cubicBezTo>
                      <a:pt x="78" y="720"/>
                      <a:pt x="78" y="720"/>
                      <a:pt x="78" y="720"/>
                    </a:cubicBezTo>
                    <a:cubicBezTo>
                      <a:pt x="70" y="724"/>
                      <a:pt x="70" y="724"/>
                      <a:pt x="70" y="724"/>
                    </a:cubicBezTo>
                    <a:cubicBezTo>
                      <a:pt x="64" y="729"/>
                      <a:pt x="64" y="729"/>
                      <a:pt x="64" y="729"/>
                    </a:cubicBezTo>
                    <a:cubicBezTo>
                      <a:pt x="62" y="735"/>
                      <a:pt x="62" y="735"/>
                      <a:pt x="62" y="735"/>
                    </a:cubicBezTo>
                    <a:cubicBezTo>
                      <a:pt x="61" y="738"/>
                      <a:pt x="61" y="738"/>
                      <a:pt x="61" y="738"/>
                    </a:cubicBezTo>
                    <a:cubicBezTo>
                      <a:pt x="63" y="741"/>
                      <a:pt x="63" y="741"/>
                      <a:pt x="63" y="741"/>
                    </a:cubicBezTo>
                    <a:cubicBezTo>
                      <a:pt x="62" y="744"/>
                      <a:pt x="62" y="744"/>
                      <a:pt x="62" y="744"/>
                    </a:cubicBezTo>
                    <a:cubicBezTo>
                      <a:pt x="61" y="745"/>
                      <a:pt x="61" y="745"/>
                      <a:pt x="61" y="745"/>
                    </a:cubicBezTo>
                    <a:cubicBezTo>
                      <a:pt x="59" y="742"/>
                      <a:pt x="59" y="742"/>
                      <a:pt x="59" y="742"/>
                    </a:cubicBezTo>
                    <a:cubicBezTo>
                      <a:pt x="57" y="742"/>
                      <a:pt x="57" y="742"/>
                      <a:pt x="57" y="742"/>
                    </a:cubicBezTo>
                    <a:cubicBezTo>
                      <a:pt x="57" y="744"/>
                      <a:pt x="57" y="744"/>
                      <a:pt x="57" y="744"/>
                    </a:cubicBezTo>
                    <a:cubicBezTo>
                      <a:pt x="57" y="747"/>
                      <a:pt x="57" y="747"/>
                      <a:pt x="57" y="747"/>
                    </a:cubicBezTo>
                    <a:cubicBezTo>
                      <a:pt x="56" y="748"/>
                      <a:pt x="56" y="748"/>
                      <a:pt x="56" y="748"/>
                    </a:cubicBezTo>
                    <a:cubicBezTo>
                      <a:pt x="54" y="745"/>
                      <a:pt x="54" y="745"/>
                      <a:pt x="54" y="745"/>
                    </a:cubicBezTo>
                    <a:cubicBezTo>
                      <a:pt x="54" y="741"/>
                      <a:pt x="54" y="741"/>
                      <a:pt x="54" y="741"/>
                    </a:cubicBezTo>
                    <a:cubicBezTo>
                      <a:pt x="55" y="738"/>
                      <a:pt x="55" y="738"/>
                      <a:pt x="55" y="738"/>
                    </a:cubicBezTo>
                    <a:cubicBezTo>
                      <a:pt x="52" y="737"/>
                      <a:pt x="52" y="737"/>
                      <a:pt x="52" y="737"/>
                    </a:cubicBezTo>
                    <a:cubicBezTo>
                      <a:pt x="49" y="737"/>
                      <a:pt x="49" y="737"/>
                      <a:pt x="49" y="737"/>
                    </a:cubicBezTo>
                    <a:cubicBezTo>
                      <a:pt x="47" y="736"/>
                      <a:pt x="47" y="736"/>
                      <a:pt x="47" y="736"/>
                    </a:cubicBezTo>
                    <a:cubicBezTo>
                      <a:pt x="43" y="737"/>
                      <a:pt x="43" y="737"/>
                      <a:pt x="43" y="737"/>
                    </a:cubicBezTo>
                    <a:cubicBezTo>
                      <a:pt x="38" y="738"/>
                      <a:pt x="38" y="738"/>
                      <a:pt x="38" y="738"/>
                    </a:cubicBezTo>
                    <a:cubicBezTo>
                      <a:pt x="35" y="740"/>
                      <a:pt x="35" y="740"/>
                      <a:pt x="35" y="740"/>
                    </a:cubicBezTo>
                    <a:cubicBezTo>
                      <a:pt x="33" y="743"/>
                      <a:pt x="33" y="743"/>
                      <a:pt x="33" y="743"/>
                    </a:cubicBezTo>
                    <a:cubicBezTo>
                      <a:pt x="28" y="746"/>
                      <a:pt x="28" y="746"/>
                      <a:pt x="28" y="746"/>
                    </a:cubicBezTo>
                    <a:cubicBezTo>
                      <a:pt x="24" y="749"/>
                      <a:pt x="24" y="749"/>
                      <a:pt x="24" y="749"/>
                    </a:cubicBezTo>
                    <a:cubicBezTo>
                      <a:pt x="19" y="754"/>
                      <a:pt x="19" y="754"/>
                      <a:pt x="19" y="754"/>
                    </a:cubicBezTo>
                    <a:cubicBezTo>
                      <a:pt x="20" y="756"/>
                      <a:pt x="20" y="756"/>
                      <a:pt x="20" y="756"/>
                    </a:cubicBezTo>
                    <a:cubicBezTo>
                      <a:pt x="19" y="758"/>
                      <a:pt x="19" y="758"/>
                      <a:pt x="19" y="758"/>
                    </a:cubicBezTo>
                    <a:cubicBezTo>
                      <a:pt x="17" y="758"/>
                      <a:pt x="17" y="758"/>
                      <a:pt x="17" y="758"/>
                    </a:cubicBezTo>
                    <a:cubicBezTo>
                      <a:pt x="13" y="760"/>
                      <a:pt x="13" y="760"/>
                      <a:pt x="13" y="760"/>
                    </a:cubicBezTo>
                    <a:cubicBezTo>
                      <a:pt x="10" y="762"/>
                      <a:pt x="10" y="762"/>
                      <a:pt x="10" y="762"/>
                    </a:cubicBezTo>
                    <a:cubicBezTo>
                      <a:pt x="10" y="765"/>
                      <a:pt x="10" y="765"/>
                      <a:pt x="10" y="765"/>
                    </a:cubicBezTo>
                    <a:cubicBezTo>
                      <a:pt x="8" y="765"/>
                      <a:pt x="8" y="765"/>
                      <a:pt x="8" y="765"/>
                    </a:cubicBezTo>
                    <a:cubicBezTo>
                      <a:pt x="5" y="764"/>
                      <a:pt x="5" y="764"/>
                      <a:pt x="5" y="764"/>
                    </a:cubicBezTo>
                    <a:cubicBezTo>
                      <a:pt x="2" y="765"/>
                      <a:pt x="2" y="765"/>
                      <a:pt x="2" y="765"/>
                    </a:cubicBezTo>
                    <a:cubicBezTo>
                      <a:pt x="0" y="768"/>
                      <a:pt x="0" y="768"/>
                      <a:pt x="0" y="768"/>
                    </a:cubicBezTo>
                    <a:cubicBezTo>
                      <a:pt x="0" y="772"/>
                      <a:pt x="0" y="772"/>
                      <a:pt x="0" y="772"/>
                    </a:cubicBezTo>
                    <a:cubicBezTo>
                      <a:pt x="0" y="772"/>
                      <a:pt x="0" y="773"/>
                      <a:pt x="1" y="773"/>
                    </a:cubicBezTo>
                    <a:cubicBezTo>
                      <a:pt x="1" y="773"/>
                      <a:pt x="1" y="773"/>
                      <a:pt x="1" y="773"/>
                    </a:cubicBezTo>
                    <a:cubicBezTo>
                      <a:pt x="1" y="774"/>
                      <a:pt x="2" y="774"/>
                      <a:pt x="3" y="774"/>
                    </a:cubicBezTo>
                    <a:cubicBezTo>
                      <a:pt x="3" y="774"/>
                      <a:pt x="3" y="774"/>
                      <a:pt x="3" y="774"/>
                    </a:cubicBezTo>
                    <a:cubicBezTo>
                      <a:pt x="4" y="771"/>
                      <a:pt x="4" y="771"/>
                      <a:pt x="4" y="771"/>
                    </a:cubicBezTo>
                    <a:cubicBezTo>
                      <a:pt x="4" y="769"/>
                      <a:pt x="4" y="769"/>
                      <a:pt x="4" y="769"/>
                    </a:cubicBezTo>
                    <a:cubicBezTo>
                      <a:pt x="6" y="767"/>
                      <a:pt x="6" y="767"/>
                      <a:pt x="6" y="767"/>
                    </a:cubicBezTo>
                    <a:cubicBezTo>
                      <a:pt x="7" y="769"/>
                      <a:pt x="7" y="769"/>
                      <a:pt x="7" y="769"/>
                    </a:cubicBezTo>
                    <a:cubicBezTo>
                      <a:pt x="7" y="772"/>
                      <a:pt x="7" y="772"/>
                      <a:pt x="7" y="772"/>
                    </a:cubicBezTo>
                    <a:cubicBezTo>
                      <a:pt x="7" y="773"/>
                      <a:pt x="7" y="773"/>
                      <a:pt x="7" y="773"/>
                    </a:cubicBezTo>
                    <a:cubicBezTo>
                      <a:pt x="10" y="773"/>
                      <a:pt x="10" y="773"/>
                      <a:pt x="10" y="773"/>
                    </a:cubicBezTo>
                    <a:cubicBezTo>
                      <a:pt x="13" y="766"/>
                      <a:pt x="13" y="766"/>
                      <a:pt x="13" y="766"/>
                    </a:cubicBezTo>
                    <a:cubicBezTo>
                      <a:pt x="15" y="765"/>
                      <a:pt x="15" y="765"/>
                      <a:pt x="15" y="765"/>
                    </a:cubicBezTo>
                    <a:cubicBezTo>
                      <a:pt x="16" y="768"/>
                      <a:pt x="16" y="768"/>
                      <a:pt x="16" y="768"/>
                    </a:cubicBezTo>
                    <a:cubicBezTo>
                      <a:pt x="16" y="770"/>
                      <a:pt x="16" y="770"/>
                      <a:pt x="16" y="770"/>
                    </a:cubicBezTo>
                    <a:cubicBezTo>
                      <a:pt x="16" y="772"/>
                      <a:pt x="16" y="772"/>
                      <a:pt x="16" y="772"/>
                    </a:cubicBezTo>
                    <a:cubicBezTo>
                      <a:pt x="19" y="772"/>
                      <a:pt x="19" y="772"/>
                      <a:pt x="19" y="772"/>
                    </a:cubicBezTo>
                    <a:cubicBezTo>
                      <a:pt x="21" y="768"/>
                      <a:pt x="21" y="768"/>
                      <a:pt x="21" y="768"/>
                    </a:cubicBezTo>
                    <a:cubicBezTo>
                      <a:pt x="22" y="771"/>
                      <a:pt x="22" y="771"/>
                      <a:pt x="22" y="771"/>
                    </a:cubicBezTo>
                    <a:cubicBezTo>
                      <a:pt x="23" y="771"/>
                      <a:pt x="23" y="771"/>
                      <a:pt x="23" y="771"/>
                    </a:cubicBezTo>
                    <a:cubicBezTo>
                      <a:pt x="23" y="768"/>
                      <a:pt x="23" y="768"/>
                      <a:pt x="23" y="768"/>
                    </a:cubicBezTo>
                    <a:cubicBezTo>
                      <a:pt x="26" y="766"/>
                      <a:pt x="26" y="766"/>
                      <a:pt x="26" y="766"/>
                    </a:cubicBezTo>
                    <a:cubicBezTo>
                      <a:pt x="29" y="766"/>
                      <a:pt x="29" y="766"/>
                      <a:pt x="29" y="766"/>
                    </a:cubicBezTo>
                    <a:cubicBezTo>
                      <a:pt x="33" y="764"/>
                      <a:pt x="33" y="764"/>
                      <a:pt x="33" y="764"/>
                    </a:cubicBezTo>
                    <a:cubicBezTo>
                      <a:pt x="35" y="759"/>
                      <a:pt x="35" y="759"/>
                      <a:pt x="35" y="759"/>
                    </a:cubicBezTo>
                    <a:cubicBezTo>
                      <a:pt x="34" y="755"/>
                      <a:pt x="34" y="755"/>
                      <a:pt x="34" y="755"/>
                    </a:cubicBezTo>
                    <a:cubicBezTo>
                      <a:pt x="37" y="753"/>
                      <a:pt x="37" y="753"/>
                      <a:pt x="37" y="753"/>
                    </a:cubicBezTo>
                    <a:cubicBezTo>
                      <a:pt x="40" y="749"/>
                      <a:pt x="40" y="749"/>
                      <a:pt x="40" y="749"/>
                    </a:cubicBezTo>
                    <a:cubicBezTo>
                      <a:pt x="42" y="749"/>
                      <a:pt x="42" y="749"/>
                      <a:pt x="42" y="749"/>
                    </a:cubicBezTo>
                    <a:cubicBezTo>
                      <a:pt x="46" y="752"/>
                      <a:pt x="46" y="752"/>
                      <a:pt x="46" y="752"/>
                    </a:cubicBezTo>
                    <a:cubicBezTo>
                      <a:pt x="44" y="754"/>
                      <a:pt x="44" y="754"/>
                      <a:pt x="44" y="754"/>
                    </a:cubicBezTo>
                    <a:cubicBezTo>
                      <a:pt x="42" y="755"/>
                      <a:pt x="42" y="755"/>
                      <a:pt x="42" y="755"/>
                    </a:cubicBezTo>
                    <a:cubicBezTo>
                      <a:pt x="40" y="759"/>
                      <a:pt x="40" y="759"/>
                      <a:pt x="40" y="759"/>
                    </a:cubicBezTo>
                    <a:cubicBezTo>
                      <a:pt x="40" y="762"/>
                      <a:pt x="40" y="762"/>
                      <a:pt x="40" y="762"/>
                    </a:cubicBezTo>
                    <a:cubicBezTo>
                      <a:pt x="41" y="763"/>
                      <a:pt x="41" y="763"/>
                      <a:pt x="41" y="763"/>
                    </a:cubicBezTo>
                    <a:cubicBezTo>
                      <a:pt x="46" y="759"/>
                      <a:pt x="46" y="759"/>
                      <a:pt x="46" y="759"/>
                    </a:cubicBezTo>
                    <a:cubicBezTo>
                      <a:pt x="47" y="756"/>
                      <a:pt x="47" y="756"/>
                      <a:pt x="47" y="756"/>
                    </a:cubicBezTo>
                    <a:cubicBezTo>
                      <a:pt x="49" y="755"/>
                      <a:pt x="49" y="755"/>
                      <a:pt x="49" y="755"/>
                    </a:cubicBezTo>
                    <a:cubicBezTo>
                      <a:pt x="50" y="757"/>
                      <a:pt x="50" y="757"/>
                      <a:pt x="50" y="757"/>
                    </a:cubicBezTo>
                    <a:cubicBezTo>
                      <a:pt x="51" y="755"/>
                      <a:pt x="51" y="755"/>
                      <a:pt x="51" y="755"/>
                    </a:cubicBezTo>
                    <a:cubicBezTo>
                      <a:pt x="52" y="755"/>
                      <a:pt x="52" y="755"/>
                      <a:pt x="52" y="755"/>
                    </a:cubicBezTo>
                    <a:cubicBezTo>
                      <a:pt x="53" y="757"/>
                      <a:pt x="53" y="757"/>
                      <a:pt x="53" y="757"/>
                    </a:cubicBezTo>
                    <a:cubicBezTo>
                      <a:pt x="52" y="760"/>
                      <a:pt x="52" y="760"/>
                      <a:pt x="52" y="760"/>
                    </a:cubicBezTo>
                    <a:cubicBezTo>
                      <a:pt x="53" y="760"/>
                      <a:pt x="53" y="760"/>
                      <a:pt x="53" y="760"/>
                    </a:cubicBezTo>
                    <a:cubicBezTo>
                      <a:pt x="56" y="756"/>
                      <a:pt x="56" y="756"/>
                      <a:pt x="56" y="756"/>
                    </a:cubicBezTo>
                    <a:cubicBezTo>
                      <a:pt x="59" y="757"/>
                      <a:pt x="59" y="757"/>
                      <a:pt x="59" y="757"/>
                    </a:cubicBezTo>
                    <a:cubicBezTo>
                      <a:pt x="61" y="754"/>
                      <a:pt x="61" y="754"/>
                      <a:pt x="61" y="754"/>
                    </a:cubicBezTo>
                    <a:cubicBezTo>
                      <a:pt x="65" y="754"/>
                      <a:pt x="65" y="754"/>
                      <a:pt x="65" y="754"/>
                    </a:cubicBezTo>
                    <a:cubicBezTo>
                      <a:pt x="68" y="748"/>
                      <a:pt x="68" y="748"/>
                      <a:pt x="68" y="748"/>
                    </a:cubicBezTo>
                    <a:cubicBezTo>
                      <a:pt x="71" y="746"/>
                      <a:pt x="71" y="746"/>
                      <a:pt x="71" y="746"/>
                    </a:cubicBezTo>
                    <a:cubicBezTo>
                      <a:pt x="74" y="747"/>
                      <a:pt x="74" y="747"/>
                      <a:pt x="74" y="747"/>
                    </a:cubicBezTo>
                    <a:cubicBezTo>
                      <a:pt x="74" y="749"/>
                      <a:pt x="74" y="749"/>
                      <a:pt x="74" y="749"/>
                    </a:cubicBezTo>
                    <a:cubicBezTo>
                      <a:pt x="71" y="753"/>
                      <a:pt x="71" y="753"/>
                      <a:pt x="71" y="753"/>
                    </a:cubicBezTo>
                    <a:cubicBezTo>
                      <a:pt x="69" y="758"/>
                      <a:pt x="69" y="758"/>
                      <a:pt x="69" y="758"/>
                    </a:cubicBezTo>
                    <a:cubicBezTo>
                      <a:pt x="69" y="760"/>
                      <a:pt x="69" y="760"/>
                      <a:pt x="69" y="760"/>
                    </a:cubicBezTo>
                    <a:cubicBezTo>
                      <a:pt x="71" y="760"/>
                      <a:pt x="71" y="760"/>
                      <a:pt x="71" y="760"/>
                    </a:cubicBezTo>
                    <a:cubicBezTo>
                      <a:pt x="76" y="754"/>
                      <a:pt x="76" y="754"/>
                      <a:pt x="76" y="754"/>
                    </a:cubicBezTo>
                    <a:cubicBezTo>
                      <a:pt x="76" y="747"/>
                      <a:pt x="76" y="747"/>
                      <a:pt x="76" y="747"/>
                    </a:cubicBezTo>
                    <a:cubicBezTo>
                      <a:pt x="76" y="746"/>
                      <a:pt x="76" y="746"/>
                      <a:pt x="76" y="746"/>
                    </a:cubicBezTo>
                    <a:cubicBezTo>
                      <a:pt x="78" y="748"/>
                      <a:pt x="78" y="748"/>
                      <a:pt x="78" y="748"/>
                    </a:cubicBezTo>
                    <a:cubicBezTo>
                      <a:pt x="81" y="747"/>
                      <a:pt x="81" y="747"/>
                      <a:pt x="81" y="747"/>
                    </a:cubicBezTo>
                    <a:cubicBezTo>
                      <a:pt x="83" y="747"/>
                      <a:pt x="83" y="747"/>
                      <a:pt x="83" y="747"/>
                    </a:cubicBezTo>
                    <a:cubicBezTo>
                      <a:pt x="87" y="747"/>
                      <a:pt x="87" y="747"/>
                      <a:pt x="87" y="747"/>
                    </a:cubicBezTo>
                    <a:cubicBezTo>
                      <a:pt x="90" y="743"/>
                      <a:pt x="90" y="743"/>
                      <a:pt x="90" y="743"/>
                    </a:cubicBezTo>
                    <a:cubicBezTo>
                      <a:pt x="91" y="742"/>
                      <a:pt x="91" y="742"/>
                      <a:pt x="91" y="742"/>
                    </a:cubicBezTo>
                    <a:cubicBezTo>
                      <a:pt x="92" y="743"/>
                      <a:pt x="92" y="743"/>
                      <a:pt x="92" y="743"/>
                    </a:cubicBezTo>
                    <a:cubicBezTo>
                      <a:pt x="94" y="738"/>
                      <a:pt x="94" y="738"/>
                      <a:pt x="94" y="738"/>
                    </a:cubicBezTo>
                    <a:cubicBezTo>
                      <a:pt x="96" y="736"/>
                      <a:pt x="96" y="736"/>
                      <a:pt x="96" y="736"/>
                    </a:cubicBezTo>
                    <a:cubicBezTo>
                      <a:pt x="97" y="738"/>
                      <a:pt x="97" y="738"/>
                      <a:pt x="97" y="738"/>
                    </a:cubicBezTo>
                    <a:cubicBezTo>
                      <a:pt x="96" y="741"/>
                      <a:pt x="96" y="741"/>
                      <a:pt x="96" y="741"/>
                    </a:cubicBezTo>
                    <a:cubicBezTo>
                      <a:pt x="96" y="744"/>
                      <a:pt x="96" y="744"/>
                      <a:pt x="96" y="744"/>
                    </a:cubicBezTo>
                    <a:cubicBezTo>
                      <a:pt x="98" y="743"/>
                      <a:pt x="98" y="743"/>
                      <a:pt x="98" y="743"/>
                    </a:cubicBezTo>
                    <a:cubicBezTo>
                      <a:pt x="101" y="740"/>
                      <a:pt x="101" y="740"/>
                      <a:pt x="101" y="740"/>
                    </a:cubicBezTo>
                    <a:cubicBezTo>
                      <a:pt x="100" y="739"/>
                      <a:pt x="100" y="739"/>
                      <a:pt x="100" y="739"/>
                    </a:cubicBezTo>
                    <a:cubicBezTo>
                      <a:pt x="103" y="736"/>
                      <a:pt x="103" y="736"/>
                      <a:pt x="103" y="736"/>
                    </a:cubicBezTo>
                    <a:cubicBezTo>
                      <a:pt x="102" y="734"/>
                      <a:pt x="102" y="734"/>
                      <a:pt x="102" y="734"/>
                    </a:cubicBezTo>
                    <a:cubicBezTo>
                      <a:pt x="97" y="734"/>
                      <a:pt x="97" y="734"/>
                      <a:pt x="97" y="734"/>
                    </a:cubicBezTo>
                    <a:cubicBezTo>
                      <a:pt x="96" y="733"/>
                      <a:pt x="96" y="733"/>
                      <a:pt x="96" y="733"/>
                    </a:cubicBezTo>
                    <a:cubicBezTo>
                      <a:pt x="100" y="731"/>
                      <a:pt x="100" y="731"/>
                      <a:pt x="100" y="731"/>
                    </a:cubicBezTo>
                    <a:cubicBezTo>
                      <a:pt x="106" y="728"/>
                      <a:pt x="106" y="728"/>
                      <a:pt x="106" y="728"/>
                    </a:cubicBezTo>
                    <a:cubicBezTo>
                      <a:pt x="113" y="728"/>
                      <a:pt x="113" y="728"/>
                      <a:pt x="113" y="728"/>
                    </a:cubicBezTo>
                    <a:cubicBezTo>
                      <a:pt x="115" y="726"/>
                      <a:pt x="115" y="726"/>
                      <a:pt x="115" y="726"/>
                    </a:cubicBezTo>
                    <a:cubicBezTo>
                      <a:pt x="114" y="723"/>
                      <a:pt x="114" y="723"/>
                      <a:pt x="114" y="723"/>
                    </a:cubicBezTo>
                    <a:cubicBezTo>
                      <a:pt x="113" y="722"/>
                      <a:pt x="113" y="722"/>
                      <a:pt x="113" y="722"/>
                    </a:cubicBezTo>
                    <a:cubicBezTo>
                      <a:pt x="114" y="721"/>
                      <a:pt x="114" y="721"/>
                      <a:pt x="114" y="721"/>
                    </a:cubicBezTo>
                    <a:cubicBezTo>
                      <a:pt x="117" y="720"/>
                      <a:pt x="117" y="720"/>
                      <a:pt x="117" y="720"/>
                    </a:cubicBezTo>
                    <a:cubicBezTo>
                      <a:pt x="119" y="719"/>
                      <a:pt x="119" y="719"/>
                      <a:pt x="119" y="719"/>
                    </a:cubicBezTo>
                    <a:cubicBezTo>
                      <a:pt x="121" y="719"/>
                      <a:pt x="121" y="719"/>
                      <a:pt x="121" y="719"/>
                    </a:cubicBezTo>
                    <a:cubicBezTo>
                      <a:pt x="122" y="722"/>
                      <a:pt x="122" y="722"/>
                      <a:pt x="122" y="722"/>
                    </a:cubicBezTo>
                    <a:cubicBezTo>
                      <a:pt x="124" y="722"/>
                      <a:pt x="124" y="722"/>
                      <a:pt x="124" y="722"/>
                    </a:cubicBezTo>
                    <a:cubicBezTo>
                      <a:pt x="125" y="719"/>
                      <a:pt x="125" y="719"/>
                      <a:pt x="125" y="719"/>
                    </a:cubicBezTo>
                    <a:cubicBezTo>
                      <a:pt x="124" y="718"/>
                      <a:pt x="124" y="718"/>
                      <a:pt x="124" y="718"/>
                    </a:cubicBezTo>
                    <a:cubicBezTo>
                      <a:pt x="127" y="716"/>
                      <a:pt x="127" y="716"/>
                      <a:pt x="127" y="716"/>
                    </a:cubicBezTo>
                    <a:cubicBezTo>
                      <a:pt x="127" y="712"/>
                      <a:pt x="127" y="712"/>
                      <a:pt x="127" y="712"/>
                    </a:cubicBezTo>
                    <a:cubicBezTo>
                      <a:pt x="129" y="710"/>
                      <a:pt x="129" y="710"/>
                      <a:pt x="129" y="710"/>
                    </a:cubicBezTo>
                    <a:cubicBezTo>
                      <a:pt x="130" y="712"/>
                      <a:pt x="130" y="712"/>
                      <a:pt x="130" y="712"/>
                    </a:cubicBezTo>
                    <a:cubicBezTo>
                      <a:pt x="130" y="715"/>
                      <a:pt x="130" y="715"/>
                      <a:pt x="130" y="715"/>
                    </a:cubicBezTo>
                    <a:cubicBezTo>
                      <a:pt x="132" y="716"/>
                      <a:pt x="132" y="716"/>
                      <a:pt x="132" y="716"/>
                    </a:cubicBezTo>
                    <a:cubicBezTo>
                      <a:pt x="136" y="713"/>
                      <a:pt x="136" y="713"/>
                      <a:pt x="136" y="713"/>
                    </a:cubicBezTo>
                    <a:cubicBezTo>
                      <a:pt x="138" y="710"/>
                      <a:pt x="138" y="710"/>
                      <a:pt x="138" y="710"/>
                    </a:cubicBezTo>
                    <a:cubicBezTo>
                      <a:pt x="140" y="710"/>
                      <a:pt x="140" y="710"/>
                      <a:pt x="140" y="710"/>
                    </a:cubicBezTo>
                    <a:cubicBezTo>
                      <a:pt x="142" y="706"/>
                      <a:pt x="142" y="706"/>
                      <a:pt x="142" y="706"/>
                    </a:cubicBezTo>
                    <a:cubicBezTo>
                      <a:pt x="144" y="705"/>
                      <a:pt x="144" y="705"/>
                      <a:pt x="144" y="705"/>
                    </a:cubicBezTo>
                    <a:cubicBezTo>
                      <a:pt x="145" y="708"/>
                      <a:pt x="145" y="708"/>
                      <a:pt x="145" y="708"/>
                    </a:cubicBezTo>
                    <a:cubicBezTo>
                      <a:pt x="148" y="707"/>
                      <a:pt x="148" y="707"/>
                      <a:pt x="148" y="707"/>
                    </a:cubicBezTo>
                    <a:cubicBezTo>
                      <a:pt x="152" y="701"/>
                      <a:pt x="152" y="701"/>
                      <a:pt x="152" y="701"/>
                    </a:cubicBezTo>
                    <a:cubicBezTo>
                      <a:pt x="152" y="698"/>
                      <a:pt x="152" y="698"/>
                      <a:pt x="152" y="698"/>
                    </a:cubicBezTo>
                    <a:cubicBezTo>
                      <a:pt x="151" y="698"/>
                      <a:pt x="151" y="698"/>
                      <a:pt x="151" y="698"/>
                    </a:cubicBezTo>
                    <a:cubicBezTo>
                      <a:pt x="149" y="698"/>
                      <a:pt x="149" y="698"/>
                      <a:pt x="149" y="698"/>
                    </a:cubicBezTo>
                    <a:cubicBezTo>
                      <a:pt x="148" y="697"/>
                      <a:pt x="148" y="697"/>
                      <a:pt x="148" y="697"/>
                    </a:cubicBezTo>
                    <a:cubicBezTo>
                      <a:pt x="153" y="693"/>
                      <a:pt x="153" y="693"/>
                      <a:pt x="153" y="693"/>
                    </a:cubicBezTo>
                    <a:cubicBezTo>
                      <a:pt x="156" y="691"/>
                      <a:pt x="156" y="691"/>
                      <a:pt x="156" y="691"/>
                    </a:cubicBezTo>
                    <a:cubicBezTo>
                      <a:pt x="159" y="688"/>
                      <a:pt x="159" y="688"/>
                      <a:pt x="159" y="688"/>
                    </a:cubicBezTo>
                    <a:cubicBezTo>
                      <a:pt x="160" y="688"/>
                      <a:pt x="160" y="688"/>
                      <a:pt x="160" y="688"/>
                    </a:cubicBezTo>
                    <a:cubicBezTo>
                      <a:pt x="161" y="690"/>
                      <a:pt x="161" y="690"/>
                      <a:pt x="161" y="690"/>
                    </a:cubicBezTo>
                    <a:cubicBezTo>
                      <a:pt x="165" y="685"/>
                      <a:pt x="165" y="685"/>
                      <a:pt x="165" y="685"/>
                    </a:cubicBezTo>
                    <a:cubicBezTo>
                      <a:pt x="169" y="683"/>
                      <a:pt x="169" y="683"/>
                      <a:pt x="169" y="683"/>
                    </a:cubicBezTo>
                    <a:cubicBezTo>
                      <a:pt x="170" y="680"/>
                      <a:pt x="170" y="680"/>
                      <a:pt x="170" y="680"/>
                    </a:cubicBezTo>
                    <a:cubicBezTo>
                      <a:pt x="172" y="679"/>
                      <a:pt x="172" y="679"/>
                      <a:pt x="172" y="679"/>
                    </a:cubicBezTo>
                    <a:cubicBezTo>
                      <a:pt x="173" y="677"/>
                      <a:pt x="173" y="677"/>
                      <a:pt x="173" y="677"/>
                    </a:cubicBezTo>
                    <a:cubicBezTo>
                      <a:pt x="175" y="676"/>
                      <a:pt x="175" y="676"/>
                      <a:pt x="175" y="676"/>
                    </a:cubicBezTo>
                    <a:cubicBezTo>
                      <a:pt x="177" y="679"/>
                      <a:pt x="177" y="679"/>
                      <a:pt x="177" y="679"/>
                    </a:cubicBezTo>
                    <a:cubicBezTo>
                      <a:pt x="178" y="680"/>
                      <a:pt x="178" y="680"/>
                      <a:pt x="178" y="680"/>
                    </a:cubicBezTo>
                    <a:cubicBezTo>
                      <a:pt x="179" y="677"/>
                      <a:pt x="179" y="677"/>
                      <a:pt x="179" y="677"/>
                    </a:cubicBezTo>
                    <a:cubicBezTo>
                      <a:pt x="182" y="677"/>
                      <a:pt x="182" y="677"/>
                      <a:pt x="182" y="677"/>
                    </a:cubicBezTo>
                    <a:cubicBezTo>
                      <a:pt x="184" y="676"/>
                      <a:pt x="184" y="676"/>
                      <a:pt x="184" y="676"/>
                    </a:cubicBezTo>
                    <a:cubicBezTo>
                      <a:pt x="183" y="673"/>
                      <a:pt x="183" y="673"/>
                      <a:pt x="183" y="673"/>
                    </a:cubicBezTo>
                    <a:cubicBezTo>
                      <a:pt x="187" y="672"/>
                      <a:pt x="187" y="672"/>
                      <a:pt x="187" y="672"/>
                    </a:cubicBezTo>
                    <a:cubicBezTo>
                      <a:pt x="188" y="670"/>
                      <a:pt x="188" y="670"/>
                      <a:pt x="188" y="670"/>
                    </a:cubicBezTo>
                    <a:cubicBezTo>
                      <a:pt x="189" y="671"/>
                      <a:pt x="189" y="671"/>
                      <a:pt x="189" y="671"/>
                    </a:cubicBezTo>
                    <a:cubicBezTo>
                      <a:pt x="194" y="672"/>
                      <a:pt x="194" y="672"/>
                      <a:pt x="194" y="672"/>
                    </a:cubicBezTo>
                    <a:cubicBezTo>
                      <a:pt x="195" y="668"/>
                      <a:pt x="195" y="668"/>
                      <a:pt x="195" y="668"/>
                    </a:cubicBezTo>
                    <a:cubicBezTo>
                      <a:pt x="196" y="668"/>
                      <a:pt x="196" y="668"/>
                      <a:pt x="196" y="668"/>
                    </a:cubicBezTo>
                    <a:cubicBezTo>
                      <a:pt x="197" y="670"/>
                      <a:pt x="197" y="670"/>
                      <a:pt x="197" y="670"/>
                    </a:cubicBezTo>
                    <a:cubicBezTo>
                      <a:pt x="198" y="670"/>
                      <a:pt x="198" y="670"/>
                      <a:pt x="198" y="670"/>
                    </a:cubicBezTo>
                    <a:cubicBezTo>
                      <a:pt x="200" y="668"/>
                      <a:pt x="200" y="668"/>
                      <a:pt x="200" y="668"/>
                    </a:cubicBezTo>
                    <a:cubicBezTo>
                      <a:pt x="201" y="670"/>
                      <a:pt x="201" y="670"/>
                      <a:pt x="201" y="670"/>
                    </a:cubicBezTo>
                    <a:cubicBezTo>
                      <a:pt x="202" y="669"/>
                      <a:pt x="202" y="668"/>
                      <a:pt x="203" y="668"/>
                    </a:cubicBezTo>
                    <a:cubicBezTo>
                      <a:pt x="204" y="663"/>
                      <a:pt x="204" y="663"/>
                      <a:pt x="204" y="663"/>
                    </a:cubicBezTo>
                    <a:cubicBezTo>
                      <a:pt x="203" y="663"/>
                      <a:pt x="203" y="663"/>
                      <a:pt x="203" y="663"/>
                    </a:cubicBezTo>
                    <a:cubicBezTo>
                      <a:pt x="201" y="664"/>
                      <a:pt x="201" y="664"/>
                      <a:pt x="201" y="664"/>
                    </a:cubicBezTo>
                    <a:cubicBezTo>
                      <a:pt x="202" y="660"/>
                      <a:pt x="202" y="660"/>
                      <a:pt x="202" y="660"/>
                    </a:cubicBezTo>
                    <a:cubicBezTo>
                      <a:pt x="206" y="657"/>
                      <a:pt x="206" y="657"/>
                      <a:pt x="206" y="657"/>
                    </a:cubicBezTo>
                    <a:cubicBezTo>
                      <a:pt x="208" y="657"/>
                      <a:pt x="208" y="657"/>
                      <a:pt x="208" y="657"/>
                    </a:cubicBezTo>
                    <a:cubicBezTo>
                      <a:pt x="209" y="658"/>
                      <a:pt x="209" y="658"/>
                      <a:pt x="209" y="658"/>
                    </a:cubicBezTo>
                    <a:cubicBezTo>
                      <a:pt x="210" y="657"/>
                      <a:pt x="210" y="657"/>
                      <a:pt x="210" y="657"/>
                    </a:cubicBezTo>
                    <a:cubicBezTo>
                      <a:pt x="208" y="654"/>
                      <a:pt x="208" y="654"/>
                      <a:pt x="208" y="654"/>
                    </a:cubicBezTo>
                    <a:cubicBezTo>
                      <a:pt x="206" y="653"/>
                      <a:pt x="206" y="653"/>
                      <a:pt x="206" y="653"/>
                    </a:cubicBezTo>
                    <a:cubicBezTo>
                      <a:pt x="208" y="652"/>
                      <a:pt x="208" y="652"/>
                      <a:pt x="208" y="652"/>
                    </a:cubicBezTo>
                    <a:cubicBezTo>
                      <a:pt x="211" y="653"/>
                      <a:pt x="211" y="653"/>
                      <a:pt x="211" y="653"/>
                    </a:cubicBezTo>
                    <a:cubicBezTo>
                      <a:pt x="215" y="649"/>
                      <a:pt x="215" y="649"/>
                      <a:pt x="215" y="649"/>
                    </a:cubicBezTo>
                    <a:cubicBezTo>
                      <a:pt x="219" y="649"/>
                      <a:pt x="219" y="649"/>
                      <a:pt x="219" y="649"/>
                    </a:cubicBezTo>
                    <a:cubicBezTo>
                      <a:pt x="223" y="645"/>
                      <a:pt x="223" y="645"/>
                      <a:pt x="223" y="645"/>
                    </a:cubicBezTo>
                    <a:cubicBezTo>
                      <a:pt x="226" y="645"/>
                      <a:pt x="226" y="645"/>
                      <a:pt x="226" y="645"/>
                    </a:cubicBezTo>
                    <a:cubicBezTo>
                      <a:pt x="230" y="640"/>
                      <a:pt x="230" y="640"/>
                      <a:pt x="230" y="640"/>
                    </a:cubicBezTo>
                    <a:cubicBezTo>
                      <a:pt x="230" y="633"/>
                      <a:pt x="230" y="633"/>
                      <a:pt x="230" y="633"/>
                    </a:cubicBezTo>
                    <a:cubicBezTo>
                      <a:pt x="229" y="632"/>
                      <a:pt x="229" y="632"/>
                      <a:pt x="229" y="632"/>
                    </a:cubicBezTo>
                    <a:cubicBezTo>
                      <a:pt x="227" y="632"/>
                      <a:pt x="227" y="632"/>
                      <a:pt x="227" y="632"/>
                    </a:cubicBezTo>
                    <a:cubicBezTo>
                      <a:pt x="226" y="627"/>
                      <a:pt x="226" y="627"/>
                      <a:pt x="226" y="627"/>
                    </a:cubicBezTo>
                    <a:cubicBezTo>
                      <a:pt x="224" y="626"/>
                      <a:pt x="224" y="626"/>
                      <a:pt x="224" y="626"/>
                    </a:cubicBezTo>
                    <a:cubicBezTo>
                      <a:pt x="219" y="626"/>
                      <a:pt x="219" y="626"/>
                      <a:pt x="219" y="626"/>
                    </a:cubicBezTo>
                    <a:cubicBezTo>
                      <a:pt x="220" y="622"/>
                      <a:pt x="220" y="622"/>
                      <a:pt x="220" y="622"/>
                    </a:cubicBezTo>
                    <a:cubicBezTo>
                      <a:pt x="220" y="617"/>
                      <a:pt x="220" y="617"/>
                      <a:pt x="220" y="617"/>
                    </a:cubicBezTo>
                    <a:cubicBezTo>
                      <a:pt x="225" y="615"/>
                      <a:pt x="225" y="615"/>
                      <a:pt x="225" y="615"/>
                    </a:cubicBezTo>
                    <a:cubicBezTo>
                      <a:pt x="226" y="613"/>
                      <a:pt x="226" y="613"/>
                      <a:pt x="226" y="613"/>
                    </a:cubicBezTo>
                    <a:cubicBezTo>
                      <a:pt x="228" y="612"/>
                      <a:pt x="228" y="612"/>
                      <a:pt x="228" y="612"/>
                    </a:cubicBezTo>
                    <a:cubicBezTo>
                      <a:pt x="229" y="610"/>
                      <a:pt x="229" y="610"/>
                      <a:pt x="229" y="610"/>
                    </a:cubicBezTo>
                    <a:cubicBezTo>
                      <a:pt x="228" y="609"/>
                      <a:pt x="228" y="609"/>
                      <a:pt x="228" y="609"/>
                    </a:cubicBezTo>
                    <a:cubicBezTo>
                      <a:pt x="230" y="607"/>
                      <a:pt x="230" y="607"/>
                      <a:pt x="230" y="607"/>
                    </a:cubicBezTo>
                    <a:cubicBezTo>
                      <a:pt x="234" y="608"/>
                      <a:pt x="234" y="608"/>
                      <a:pt x="234" y="608"/>
                    </a:cubicBezTo>
                    <a:cubicBezTo>
                      <a:pt x="239" y="604"/>
                      <a:pt x="239" y="604"/>
                      <a:pt x="239" y="604"/>
                    </a:cubicBezTo>
                    <a:cubicBezTo>
                      <a:pt x="242" y="608"/>
                      <a:pt x="242" y="608"/>
                      <a:pt x="242" y="608"/>
                    </a:cubicBezTo>
                    <a:cubicBezTo>
                      <a:pt x="246" y="605"/>
                      <a:pt x="246" y="605"/>
                      <a:pt x="246" y="605"/>
                    </a:cubicBezTo>
                    <a:cubicBezTo>
                      <a:pt x="246" y="608"/>
                      <a:pt x="246" y="608"/>
                      <a:pt x="246" y="608"/>
                    </a:cubicBezTo>
                    <a:cubicBezTo>
                      <a:pt x="247" y="610"/>
                      <a:pt x="247" y="610"/>
                      <a:pt x="247" y="610"/>
                    </a:cubicBezTo>
                    <a:cubicBezTo>
                      <a:pt x="249" y="610"/>
                      <a:pt x="249" y="610"/>
                      <a:pt x="249" y="610"/>
                    </a:cubicBezTo>
                    <a:cubicBezTo>
                      <a:pt x="253" y="605"/>
                      <a:pt x="253" y="605"/>
                      <a:pt x="253" y="605"/>
                    </a:cubicBezTo>
                    <a:cubicBezTo>
                      <a:pt x="252" y="603"/>
                      <a:pt x="252" y="603"/>
                      <a:pt x="252" y="603"/>
                    </a:cubicBezTo>
                    <a:cubicBezTo>
                      <a:pt x="250" y="602"/>
                      <a:pt x="250" y="602"/>
                      <a:pt x="250" y="602"/>
                    </a:cubicBezTo>
                    <a:cubicBezTo>
                      <a:pt x="249" y="600"/>
                      <a:pt x="249" y="600"/>
                      <a:pt x="249" y="600"/>
                    </a:cubicBezTo>
                    <a:cubicBezTo>
                      <a:pt x="251" y="599"/>
                      <a:pt x="251" y="599"/>
                      <a:pt x="251" y="599"/>
                    </a:cubicBezTo>
                    <a:cubicBezTo>
                      <a:pt x="254" y="601"/>
                      <a:pt x="254" y="601"/>
                      <a:pt x="254" y="601"/>
                    </a:cubicBezTo>
                    <a:cubicBezTo>
                      <a:pt x="261" y="599"/>
                      <a:pt x="261" y="599"/>
                      <a:pt x="261" y="599"/>
                    </a:cubicBezTo>
                    <a:cubicBezTo>
                      <a:pt x="262" y="593"/>
                      <a:pt x="262" y="593"/>
                      <a:pt x="262" y="593"/>
                    </a:cubicBezTo>
                    <a:cubicBezTo>
                      <a:pt x="261" y="588"/>
                      <a:pt x="261" y="588"/>
                      <a:pt x="261" y="588"/>
                    </a:cubicBezTo>
                    <a:cubicBezTo>
                      <a:pt x="255" y="584"/>
                      <a:pt x="255" y="584"/>
                      <a:pt x="255" y="584"/>
                    </a:cubicBezTo>
                    <a:cubicBezTo>
                      <a:pt x="253" y="584"/>
                      <a:pt x="253" y="584"/>
                      <a:pt x="253" y="584"/>
                    </a:cubicBezTo>
                    <a:cubicBezTo>
                      <a:pt x="251" y="586"/>
                      <a:pt x="251" y="586"/>
                      <a:pt x="251" y="586"/>
                    </a:cubicBezTo>
                    <a:cubicBezTo>
                      <a:pt x="251" y="585"/>
                      <a:pt x="251" y="585"/>
                      <a:pt x="251" y="585"/>
                    </a:cubicBezTo>
                    <a:cubicBezTo>
                      <a:pt x="254" y="582"/>
                      <a:pt x="254" y="582"/>
                      <a:pt x="254" y="582"/>
                    </a:cubicBezTo>
                    <a:cubicBezTo>
                      <a:pt x="258" y="582"/>
                      <a:pt x="258" y="582"/>
                      <a:pt x="258" y="582"/>
                    </a:cubicBezTo>
                    <a:cubicBezTo>
                      <a:pt x="261" y="585"/>
                      <a:pt x="261" y="585"/>
                      <a:pt x="261" y="585"/>
                    </a:cubicBezTo>
                    <a:cubicBezTo>
                      <a:pt x="266" y="584"/>
                      <a:pt x="266" y="584"/>
                      <a:pt x="266" y="584"/>
                    </a:cubicBezTo>
                    <a:cubicBezTo>
                      <a:pt x="269" y="580"/>
                      <a:pt x="269" y="580"/>
                      <a:pt x="269" y="580"/>
                    </a:cubicBezTo>
                    <a:cubicBezTo>
                      <a:pt x="269" y="578"/>
                      <a:pt x="269" y="578"/>
                      <a:pt x="269" y="578"/>
                    </a:cubicBezTo>
                    <a:cubicBezTo>
                      <a:pt x="277" y="573"/>
                      <a:pt x="277" y="573"/>
                      <a:pt x="277" y="573"/>
                    </a:cubicBezTo>
                    <a:cubicBezTo>
                      <a:pt x="282" y="568"/>
                      <a:pt x="282" y="568"/>
                      <a:pt x="282" y="568"/>
                    </a:cubicBezTo>
                    <a:cubicBezTo>
                      <a:pt x="286" y="568"/>
                      <a:pt x="286" y="568"/>
                      <a:pt x="286" y="568"/>
                    </a:cubicBezTo>
                    <a:cubicBezTo>
                      <a:pt x="287" y="566"/>
                      <a:pt x="287" y="566"/>
                      <a:pt x="287" y="566"/>
                    </a:cubicBezTo>
                    <a:cubicBezTo>
                      <a:pt x="287" y="563"/>
                      <a:pt x="287" y="563"/>
                      <a:pt x="287" y="563"/>
                    </a:cubicBezTo>
                    <a:cubicBezTo>
                      <a:pt x="295" y="556"/>
                      <a:pt x="295" y="556"/>
                      <a:pt x="295" y="556"/>
                    </a:cubicBezTo>
                    <a:cubicBezTo>
                      <a:pt x="301" y="556"/>
                      <a:pt x="301" y="556"/>
                      <a:pt x="301" y="556"/>
                    </a:cubicBezTo>
                    <a:cubicBezTo>
                      <a:pt x="309" y="547"/>
                      <a:pt x="309" y="547"/>
                      <a:pt x="309" y="547"/>
                    </a:cubicBezTo>
                    <a:cubicBezTo>
                      <a:pt x="314" y="547"/>
                      <a:pt x="314" y="547"/>
                      <a:pt x="314" y="547"/>
                    </a:cubicBezTo>
                    <a:cubicBezTo>
                      <a:pt x="321" y="538"/>
                      <a:pt x="321" y="538"/>
                      <a:pt x="321" y="538"/>
                    </a:cubicBezTo>
                    <a:cubicBezTo>
                      <a:pt x="319" y="543"/>
                      <a:pt x="319" y="543"/>
                      <a:pt x="319" y="543"/>
                    </a:cubicBezTo>
                    <a:cubicBezTo>
                      <a:pt x="319" y="548"/>
                      <a:pt x="319" y="548"/>
                      <a:pt x="319" y="548"/>
                    </a:cubicBezTo>
                    <a:cubicBezTo>
                      <a:pt x="321" y="549"/>
                      <a:pt x="321" y="549"/>
                      <a:pt x="321" y="549"/>
                    </a:cubicBezTo>
                    <a:cubicBezTo>
                      <a:pt x="323" y="550"/>
                      <a:pt x="323" y="550"/>
                      <a:pt x="323" y="550"/>
                    </a:cubicBezTo>
                    <a:cubicBezTo>
                      <a:pt x="324" y="552"/>
                      <a:pt x="324" y="552"/>
                      <a:pt x="324" y="552"/>
                    </a:cubicBezTo>
                    <a:cubicBezTo>
                      <a:pt x="329" y="546"/>
                      <a:pt x="329" y="546"/>
                      <a:pt x="329" y="546"/>
                    </a:cubicBezTo>
                    <a:cubicBezTo>
                      <a:pt x="333" y="544"/>
                      <a:pt x="333" y="544"/>
                      <a:pt x="333" y="544"/>
                    </a:cubicBezTo>
                    <a:cubicBezTo>
                      <a:pt x="340" y="541"/>
                      <a:pt x="340" y="541"/>
                      <a:pt x="340" y="541"/>
                    </a:cubicBezTo>
                    <a:cubicBezTo>
                      <a:pt x="342" y="538"/>
                      <a:pt x="342" y="538"/>
                      <a:pt x="342" y="538"/>
                    </a:cubicBezTo>
                    <a:cubicBezTo>
                      <a:pt x="341" y="543"/>
                      <a:pt x="341" y="543"/>
                      <a:pt x="341" y="543"/>
                    </a:cubicBezTo>
                    <a:cubicBezTo>
                      <a:pt x="335" y="547"/>
                      <a:pt x="335" y="547"/>
                      <a:pt x="335" y="547"/>
                    </a:cubicBezTo>
                    <a:cubicBezTo>
                      <a:pt x="331" y="547"/>
                      <a:pt x="331" y="547"/>
                      <a:pt x="331" y="547"/>
                    </a:cubicBezTo>
                    <a:cubicBezTo>
                      <a:pt x="323" y="557"/>
                      <a:pt x="323" y="557"/>
                      <a:pt x="323" y="557"/>
                    </a:cubicBezTo>
                    <a:cubicBezTo>
                      <a:pt x="322" y="561"/>
                      <a:pt x="322" y="561"/>
                      <a:pt x="322" y="561"/>
                    </a:cubicBezTo>
                    <a:cubicBezTo>
                      <a:pt x="326" y="568"/>
                      <a:pt x="326" y="568"/>
                      <a:pt x="326" y="568"/>
                    </a:cubicBezTo>
                    <a:cubicBezTo>
                      <a:pt x="327" y="573"/>
                      <a:pt x="327" y="573"/>
                      <a:pt x="327" y="573"/>
                    </a:cubicBezTo>
                    <a:cubicBezTo>
                      <a:pt x="324" y="569"/>
                      <a:pt x="324" y="569"/>
                      <a:pt x="324" y="569"/>
                    </a:cubicBezTo>
                    <a:cubicBezTo>
                      <a:pt x="321" y="569"/>
                      <a:pt x="321" y="569"/>
                      <a:pt x="321" y="569"/>
                    </a:cubicBezTo>
                    <a:cubicBezTo>
                      <a:pt x="319" y="570"/>
                      <a:pt x="319" y="570"/>
                      <a:pt x="319" y="570"/>
                    </a:cubicBezTo>
                    <a:cubicBezTo>
                      <a:pt x="316" y="570"/>
                      <a:pt x="316" y="570"/>
                      <a:pt x="316" y="570"/>
                    </a:cubicBezTo>
                    <a:cubicBezTo>
                      <a:pt x="313" y="567"/>
                      <a:pt x="313" y="567"/>
                      <a:pt x="313" y="567"/>
                    </a:cubicBezTo>
                    <a:cubicBezTo>
                      <a:pt x="312" y="561"/>
                      <a:pt x="312" y="561"/>
                      <a:pt x="312" y="561"/>
                    </a:cubicBezTo>
                    <a:cubicBezTo>
                      <a:pt x="306" y="565"/>
                      <a:pt x="306" y="565"/>
                      <a:pt x="306" y="565"/>
                    </a:cubicBezTo>
                    <a:cubicBezTo>
                      <a:pt x="303" y="565"/>
                      <a:pt x="303" y="565"/>
                      <a:pt x="303" y="565"/>
                    </a:cubicBezTo>
                    <a:cubicBezTo>
                      <a:pt x="298" y="569"/>
                      <a:pt x="298" y="569"/>
                      <a:pt x="298" y="569"/>
                    </a:cubicBezTo>
                    <a:cubicBezTo>
                      <a:pt x="293" y="569"/>
                      <a:pt x="293" y="569"/>
                      <a:pt x="293" y="569"/>
                    </a:cubicBezTo>
                    <a:cubicBezTo>
                      <a:pt x="289" y="573"/>
                      <a:pt x="289" y="573"/>
                      <a:pt x="289" y="573"/>
                    </a:cubicBezTo>
                    <a:cubicBezTo>
                      <a:pt x="289" y="578"/>
                      <a:pt x="289" y="578"/>
                      <a:pt x="289" y="578"/>
                    </a:cubicBezTo>
                    <a:cubicBezTo>
                      <a:pt x="290" y="580"/>
                      <a:pt x="290" y="580"/>
                      <a:pt x="290" y="580"/>
                    </a:cubicBezTo>
                    <a:cubicBezTo>
                      <a:pt x="287" y="587"/>
                      <a:pt x="287" y="587"/>
                      <a:pt x="287" y="587"/>
                    </a:cubicBezTo>
                    <a:cubicBezTo>
                      <a:pt x="283" y="590"/>
                      <a:pt x="283" y="590"/>
                      <a:pt x="283" y="590"/>
                    </a:cubicBezTo>
                    <a:cubicBezTo>
                      <a:pt x="281" y="596"/>
                      <a:pt x="281" y="596"/>
                      <a:pt x="281" y="596"/>
                    </a:cubicBezTo>
                    <a:cubicBezTo>
                      <a:pt x="270" y="606"/>
                      <a:pt x="270" y="606"/>
                      <a:pt x="270" y="606"/>
                    </a:cubicBezTo>
                    <a:cubicBezTo>
                      <a:pt x="268" y="611"/>
                      <a:pt x="268" y="611"/>
                      <a:pt x="268" y="611"/>
                    </a:cubicBezTo>
                    <a:cubicBezTo>
                      <a:pt x="268" y="614"/>
                      <a:pt x="268" y="614"/>
                      <a:pt x="268" y="614"/>
                    </a:cubicBezTo>
                    <a:cubicBezTo>
                      <a:pt x="272" y="620"/>
                      <a:pt x="272" y="620"/>
                      <a:pt x="272" y="620"/>
                    </a:cubicBezTo>
                    <a:cubicBezTo>
                      <a:pt x="274" y="617"/>
                      <a:pt x="274" y="617"/>
                      <a:pt x="274" y="617"/>
                    </a:cubicBezTo>
                    <a:cubicBezTo>
                      <a:pt x="275" y="617"/>
                      <a:pt x="275" y="617"/>
                      <a:pt x="275" y="617"/>
                    </a:cubicBezTo>
                    <a:cubicBezTo>
                      <a:pt x="279" y="614"/>
                      <a:pt x="279" y="614"/>
                      <a:pt x="279" y="614"/>
                    </a:cubicBezTo>
                    <a:cubicBezTo>
                      <a:pt x="281" y="614"/>
                      <a:pt x="281" y="614"/>
                      <a:pt x="281" y="614"/>
                    </a:cubicBezTo>
                    <a:cubicBezTo>
                      <a:pt x="281" y="617"/>
                      <a:pt x="281" y="617"/>
                      <a:pt x="281" y="617"/>
                    </a:cubicBezTo>
                    <a:cubicBezTo>
                      <a:pt x="275" y="623"/>
                      <a:pt x="275" y="623"/>
                      <a:pt x="275" y="623"/>
                    </a:cubicBezTo>
                    <a:cubicBezTo>
                      <a:pt x="272" y="623"/>
                      <a:pt x="272" y="623"/>
                      <a:pt x="272" y="623"/>
                    </a:cubicBezTo>
                    <a:cubicBezTo>
                      <a:pt x="271" y="627"/>
                      <a:pt x="271" y="627"/>
                      <a:pt x="271" y="627"/>
                    </a:cubicBezTo>
                    <a:cubicBezTo>
                      <a:pt x="267" y="625"/>
                      <a:pt x="267" y="625"/>
                      <a:pt x="267" y="625"/>
                    </a:cubicBezTo>
                    <a:cubicBezTo>
                      <a:pt x="264" y="625"/>
                      <a:pt x="264" y="625"/>
                      <a:pt x="264" y="625"/>
                    </a:cubicBezTo>
                    <a:cubicBezTo>
                      <a:pt x="262" y="626"/>
                      <a:pt x="262" y="626"/>
                      <a:pt x="262" y="626"/>
                    </a:cubicBezTo>
                    <a:cubicBezTo>
                      <a:pt x="262" y="630"/>
                      <a:pt x="262" y="630"/>
                      <a:pt x="262" y="630"/>
                    </a:cubicBezTo>
                    <a:cubicBezTo>
                      <a:pt x="259" y="629"/>
                      <a:pt x="259" y="629"/>
                      <a:pt x="259" y="629"/>
                    </a:cubicBezTo>
                    <a:cubicBezTo>
                      <a:pt x="256" y="630"/>
                      <a:pt x="256" y="630"/>
                      <a:pt x="256" y="630"/>
                    </a:cubicBezTo>
                    <a:cubicBezTo>
                      <a:pt x="256" y="636"/>
                      <a:pt x="256" y="636"/>
                      <a:pt x="256" y="636"/>
                    </a:cubicBezTo>
                    <a:cubicBezTo>
                      <a:pt x="261" y="642"/>
                      <a:pt x="261" y="642"/>
                      <a:pt x="261" y="642"/>
                    </a:cubicBezTo>
                    <a:cubicBezTo>
                      <a:pt x="263" y="641"/>
                      <a:pt x="263" y="641"/>
                      <a:pt x="263" y="641"/>
                    </a:cubicBezTo>
                    <a:cubicBezTo>
                      <a:pt x="265" y="638"/>
                      <a:pt x="265" y="638"/>
                      <a:pt x="265" y="638"/>
                    </a:cubicBezTo>
                    <a:cubicBezTo>
                      <a:pt x="267" y="641"/>
                      <a:pt x="267" y="641"/>
                      <a:pt x="267" y="641"/>
                    </a:cubicBezTo>
                    <a:cubicBezTo>
                      <a:pt x="268" y="636"/>
                      <a:pt x="268" y="636"/>
                      <a:pt x="268" y="636"/>
                    </a:cubicBezTo>
                    <a:cubicBezTo>
                      <a:pt x="271" y="636"/>
                      <a:pt x="271" y="636"/>
                      <a:pt x="271" y="636"/>
                    </a:cubicBezTo>
                    <a:cubicBezTo>
                      <a:pt x="271" y="640"/>
                      <a:pt x="271" y="640"/>
                      <a:pt x="271" y="640"/>
                    </a:cubicBezTo>
                    <a:cubicBezTo>
                      <a:pt x="273" y="638"/>
                      <a:pt x="273" y="638"/>
                      <a:pt x="273" y="638"/>
                    </a:cubicBezTo>
                    <a:cubicBezTo>
                      <a:pt x="273" y="635"/>
                      <a:pt x="273" y="635"/>
                      <a:pt x="273" y="635"/>
                    </a:cubicBezTo>
                    <a:cubicBezTo>
                      <a:pt x="276" y="634"/>
                      <a:pt x="276" y="634"/>
                      <a:pt x="276" y="634"/>
                    </a:cubicBezTo>
                    <a:cubicBezTo>
                      <a:pt x="280" y="631"/>
                      <a:pt x="280" y="631"/>
                      <a:pt x="280" y="631"/>
                    </a:cubicBezTo>
                    <a:cubicBezTo>
                      <a:pt x="280" y="626"/>
                      <a:pt x="280" y="626"/>
                      <a:pt x="280" y="626"/>
                    </a:cubicBezTo>
                    <a:cubicBezTo>
                      <a:pt x="283" y="623"/>
                      <a:pt x="283" y="623"/>
                      <a:pt x="283" y="623"/>
                    </a:cubicBezTo>
                    <a:cubicBezTo>
                      <a:pt x="283" y="625"/>
                      <a:pt x="283" y="625"/>
                      <a:pt x="283" y="625"/>
                    </a:cubicBezTo>
                    <a:cubicBezTo>
                      <a:pt x="282" y="628"/>
                      <a:pt x="282" y="628"/>
                      <a:pt x="282" y="628"/>
                    </a:cubicBezTo>
                    <a:cubicBezTo>
                      <a:pt x="283" y="630"/>
                      <a:pt x="283" y="630"/>
                      <a:pt x="283" y="630"/>
                    </a:cubicBezTo>
                    <a:cubicBezTo>
                      <a:pt x="287" y="630"/>
                      <a:pt x="287" y="630"/>
                      <a:pt x="287" y="630"/>
                    </a:cubicBezTo>
                    <a:cubicBezTo>
                      <a:pt x="293" y="625"/>
                      <a:pt x="293" y="625"/>
                      <a:pt x="293" y="625"/>
                    </a:cubicBezTo>
                    <a:cubicBezTo>
                      <a:pt x="297" y="624"/>
                      <a:pt x="297" y="624"/>
                      <a:pt x="297" y="624"/>
                    </a:cubicBezTo>
                    <a:cubicBezTo>
                      <a:pt x="298" y="627"/>
                      <a:pt x="298" y="627"/>
                      <a:pt x="298" y="627"/>
                    </a:cubicBezTo>
                    <a:cubicBezTo>
                      <a:pt x="300" y="625"/>
                      <a:pt x="300" y="625"/>
                      <a:pt x="300" y="625"/>
                    </a:cubicBezTo>
                    <a:cubicBezTo>
                      <a:pt x="301" y="617"/>
                      <a:pt x="301" y="617"/>
                      <a:pt x="301" y="617"/>
                    </a:cubicBezTo>
                    <a:cubicBezTo>
                      <a:pt x="306" y="614"/>
                      <a:pt x="306" y="614"/>
                      <a:pt x="306" y="614"/>
                    </a:cubicBezTo>
                    <a:cubicBezTo>
                      <a:pt x="307" y="614"/>
                      <a:pt x="307" y="614"/>
                      <a:pt x="307" y="614"/>
                    </a:cubicBezTo>
                    <a:cubicBezTo>
                      <a:pt x="303" y="620"/>
                      <a:pt x="303" y="620"/>
                      <a:pt x="303" y="620"/>
                    </a:cubicBezTo>
                    <a:cubicBezTo>
                      <a:pt x="303" y="623"/>
                      <a:pt x="303" y="623"/>
                      <a:pt x="303" y="623"/>
                    </a:cubicBezTo>
                    <a:cubicBezTo>
                      <a:pt x="305" y="622"/>
                      <a:pt x="305" y="622"/>
                      <a:pt x="305" y="622"/>
                    </a:cubicBezTo>
                    <a:cubicBezTo>
                      <a:pt x="309" y="615"/>
                      <a:pt x="309" y="615"/>
                      <a:pt x="309" y="615"/>
                    </a:cubicBezTo>
                    <a:cubicBezTo>
                      <a:pt x="311" y="608"/>
                      <a:pt x="311" y="608"/>
                      <a:pt x="311" y="608"/>
                    </a:cubicBezTo>
                    <a:cubicBezTo>
                      <a:pt x="314" y="606"/>
                      <a:pt x="314" y="606"/>
                      <a:pt x="314" y="606"/>
                    </a:cubicBezTo>
                    <a:cubicBezTo>
                      <a:pt x="314" y="610"/>
                      <a:pt x="314" y="610"/>
                      <a:pt x="314" y="610"/>
                    </a:cubicBezTo>
                    <a:cubicBezTo>
                      <a:pt x="312" y="615"/>
                      <a:pt x="312" y="615"/>
                      <a:pt x="312" y="615"/>
                    </a:cubicBezTo>
                    <a:cubicBezTo>
                      <a:pt x="312" y="617"/>
                      <a:pt x="312" y="617"/>
                      <a:pt x="312" y="617"/>
                    </a:cubicBezTo>
                    <a:cubicBezTo>
                      <a:pt x="316" y="611"/>
                      <a:pt x="316" y="611"/>
                      <a:pt x="316" y="611"/>
                    </a:cubicBezTo>
                    <a:cubicBezTo>
                      <a:pt x="318" y="614"/>
                      <a:pt x="318" y="614"/>
                      <a:pt x="318" y="614"/>
                    </a:cubicBezTo>
                    <a:cubicBezTo>
                      <a:pt x="317" y="617"/>
                      <a:pt x="317" y="617"/>
                      <a:pt x="317" y="617"/>
                    </a:cubicBezTo>
                    <a:cubicBezTo>
                      <a:pt x="321" y="617"/>
                      <a:pt x="321" y="617"/>
                      <a:pt x="321" y="617"/>
                    </a:cubicBezTo>
                    <a:cubicBezTo>
                      <a:pt x="323" y="619"/>
                      <a:pt x="323" y="619"/>
                      <a:pt x="323" y="619"/>
                    </a:cubicBezTo>
                    <a:cubicBezTo>
                      <a:pt x="326" y="616"/>
                      <a:pt x="326" y="616"/>
                      <a:pt x="326" y="616"/>
                    </a:cubicBezTo>
                    <a:cubicBezTo>
                      <a:pt x="327" y="611"/>
                      <a:pt x="327" y="611"/>
                      <a:pt x="327" y="611"/>
                    </a:cubicBezTo>
                    <a:cubicBezTo>
                      <a:pt x="332" y="611"/>
                      <a:pt x="332" y="611"/>
                      <a:pt x="332" y="611"/>
                    </a:cubicBezTo>
                    <a:cubicBezTo>
                      <a:pt x="334" y="609"/>
                      <a:pt x="334" y="609"/>
                      <a:pt x="334" y="609"/>
                    </a:cubicBezTo>
                    <a:cubicBezTo>
                      <a:pt x="334" y="609"/>
                      <a:pt x="334" y="608"/>
                      <a:pt x="334" y="608"/>
                    </a:cubicBezTo>
                    <a:cubicBezTo>
                      <a:pt x="334" y="608"/>
                      <a:pt x="334" y="608"/>
                      <a:pt x="334" y="607"/>
                    </a:cubicBezTo>
                    <a:cubicBezTo>
                      <a:pt x="333" y="607"/>
                      <a:pt x="333" y="607"/>
                      <a:pt x="333" y="607"/>
                    </a:cubicBezTo>
                    <a:cubicBezTo>
                      <a:pt x="334" y="602"/>
                      <a:pt x="334" y="602"/>
                      <a:pt x="334" y="602"/>
                    </a:cubicBezTo>
                    <a:cubicBezTo>
                      <a:pt x="335" y="602"/>
                      <a:pt x="335" y="602"/>
                      <a:pt x="335" y="602"/>
                    </a:cubicBezTo>
                    <a:cubicBezTo>
                      <a:pt x="335" y="598"/>
                      <a:pt x="337" y="595"/>
                      <a:pt x="339" y="593"/>
                    </a:cubicBezTo>
                    <a:cubicBezTo>
                      <a:pt x="339" y="593"/>
                      <a:pt x="339" y="593"/>
                      <a:pt x="339" y="593"/>
                    </a:cubicBezTo>
                    <a:cubicBezTo>
                      <a:pt x="337" y="591"/>
                      <a:pt x="337" y="591"/>
                      <a:pt x="337" y="591"/>
                    </a:cubicBezTo>
                    <a:cubicBezTo>
                      <a:pt x="332" y="590"/>
                      <a:pt x="332" y="590"/>
                      <a:pt x="332" y="590"/>
                    </a:cubicBezTo>
                    <a:cubicBezTo>
                      <a:pt x="334" y="587"/>
                      <a:pt x="334" y="587"/>
                      <a:pt x="334" y="587"/>
                    </a:cubicBezTo>
                    <a:cubicBezTo>
                      <a:pt x="337" y="587"/>
                      <a:pt x="337" y="587"/>
                      <a:pt x="337" y="587"/>
                    </a:cubicBezTo>
                    <a:cubicBezTo>
                      <a:pt x="340" y="588"/>
                      <a:pt x="340" y="588"/>
                      <a:pt x="340" y="588"/>
                    </a:cubicBezTo>
                    <a:cubicBezTo>
                      <a:pt x="341" y="586"/>
                      <a:pt x="341" y="586"/>
                      <a:pt x="341" y="586"/>
                    </a:cubicBezTo>
                    <a:cubicBezTo>
                      <a:pt x="341" y="582"/>
                      <a:pt x="341" y="582"/>
                      <a:pt x="341" y="582"/>
                    </a:cubicBezTo>
                    <a:cubicBezTo>
                      <a:pt x="338" y="584"/>
                      <a:pt x="338" y="584"/>
                      <a:pt x="338" y="584"/>
                    </a:cubicBezTo>
                    <a:cubicBezTo>
                      <a:pt x="335" y="580"/>
                      <a:pt x="335" y="580"/>
                      <a:pt x="335" y="580"/>
                    </a:cubicBezTo>
                    <a:cubicBezTo>
                      <a:pt x="334" y="577"/>
                      <a:pt x="334" y="577"/>
                      <a:pt x="334" y="577"/>
                    </a:cubicBezTo>
                    <a:cubicBezTo>
                      <a:pt x="339" y="576"/>
                      <a:pt x="339" y="576"/>
                      <a:pt x="339" y="576"/>
                    </a:cubicBezTo>
                    <a:cubicBezTo>
                      <a:pt x="341" y="575"/>
                      <a:pt x="341" y="575"/>
                      <a:pt x="341" y="575"/>
                    </a:cubicBezTo>
                    <a:cubicBezTo>
                      <a:pt x="343" y="576"/>
                      <a:pt x="343" y="576"/>
                      <a:pt x="343" y="576"/>
                    </a:cubicBezTo>
                    <a:cubicBezTo>
                      <a:pt x="343" y="574"/>
                      <a:pt x="343" y="574"/>
                      <a:pt x="343" y="574"/>
                    </a:cubicBezTo>
                    <a:cubicBezTo>
                      <a:pt x="342" y="569"/>
                      <a:pt x="342" y="569"/>
                      <a:pt x="342" y="569"/>
                    </a:cubicBezTo>
                    <a:cubicBezTo>
                      <a:pt x="348" y="566"/>
                      <a:pt x="348" y="566"/>
                      <a:pt x="348" y="566"/>
                    </a:cubicBezTo>
                    <a:cubicBezTo>
                      <a:pt x="351" y="569"/>
                      <a:pt x="351" y="569"/>
                      <a:pt x="351" y="569"/>
                    </a:cubicBezTo>
                    <a:cubicBezTo>
                      <a:pt x="354" y="568"/>
                      <a:pt x="354" y="568"/>
                      <a:pt x="354" y="568"/>
                    </a:cubicBezTo>
                    <a:cubicBezTo>
                      <a:pt x="358" y="568"/>
                      <a:pt x="358" y="568"/>
                      <a:pt x="358" y="568"/>
                    </a:cubicBezTo>
                    <a:cubicBezTo>
                      <a:pt x="352" y="574"/>
                      <a:pt x="352" y="574"/>
                      <a:pt x="352" y="574"/>
                    </a:cubicBezTo>
                    <a:cubicBezTo>
                      <a:pt x="352" y="577"/>
                      <a:pt x="352" y="577"/>
                      <a:pt x="352" y="577"/>
                    </a:cubicBezTo>
                    <a:cubicBezTo>
                      <a:pt x="353" y="585"/>
                      <a:pt x="353" y="585"/>
                      <a:pt x="353" y="585"/>
                    </a:cubicBezTo>
                    <a:cubicBezTo>
                      <a:pt x="355" y="584"/>
                      <a:pt x="355" y="584"/>
                      <a:pt x="355" y="584"/>
                    </a:cubicBezTo>
                    <a:cubicBezTo>
                      <a:pt x="357" y="576"/>
                      <a:pt x="357" y="576"/>
                      <a:pt x="357" y="576"/>
                    </a:cubicBezTo>
                    <a:cubicBezTo>
                      <a:pt x="360" y="574"/>
                      <a:pt x="360" y="574"/>
                      <a:pt x="360" y="574"/>
                    </a:cubicBezTo>
                    <a:cubicBezTo>
                      <a:pt x="361" y="574"/>
                      <a:pt x="361" y="574"/>
                      <a:pt x="361" y="574"/>
                    </a:cubicBezTo>
                    <a:cubicBezTo>
                      <a:pt x="360" y="576"/>
                      <a:pt x="360" y="576"/>
                      <a:pt x="360" y="576"/>
                    </a:cubicBezTo>
                    <a:cubicBezTo>
                      <a:pt x="358" y="580"/>
                      <a:pt x="358" y="580"/>
                      <a:pt x="358" y="580"/>
                    </a:cubicBezTo>
                    <a:cubicBezTo>
                      <a:pt x="359" y="582"/>
                      <a:pt x="359" y="582"/>
                      <a:pt x="359" y="582"/>
                    </a:cubicBezTo>
                    <a:cubicBezTo>
                      <a:pt x="363" y="579"/>
                      <a:pt x="363" y="579"/>
                      <a:pt x="363" y="579"/>
                    </a:cubicBezTo>
                    <a:cubicBezTo>
                      <a:pt x="364" y="576"/>
                      <a:pt x="364" y="576"/>
                      <a:pt x="364" y="576"/>
                    </a:cubicBezTo>
                    <a:cubicBezTo>
                      <a:pt x="367" y="579"/>
                      <a:pt x="367" y="579"/>
                      <a:pt x="367" y="579"/>
                    </a:cubicBezTo>
                    <a:cubicBezTo>
                      <a:pt x="371" y="576"/>
                      <a:pt x="371" y="576"/>
                      <a:pt x="371" y="576"/>
                    </a:cubicBezTo>
                    <a:cubicBezTo>
                      <a:pt x="372" y="575"/>
                      <a:pt x="372" y="575"/>
                      <a:pt x="372" y="575"/>
                    </a:cubicBezTo>
                    <a:cubicBezTo>
                      <a:pt x="376" y="572"/>
                      <a:pt x="376" y="572"/>
                      <a:pt x="376" y="572"/>
                    </a:cubicBezTo>
                    <a:cubicBezTo>
                      <a:pt x="380" y="571"/>
                      <a:pt x="380" y="571"/>
                      <a:pt x="380" y="571"/>
                    </a:cubicBezTo>
                    <a:cubicBezTo>
                      <a:pt x="383" y="573"/>
                      <a:pt x="383" y="573"/>
                      <a:pt x="383" y="573"/>
                    </a:cubicBezTo>
                    <a:cubicBezTo>
                      <a:pt x="382" y="574"/>
                      <a:pt x="382" y="574"/>
                      <a:pt x="382" y="574"/>
                    </a:cubicBezTo>
                    <a:cubicBezTo>
                      <a:pt x="378" y="574"/>
                      <a:pt x="378" y="574"/>
                      <a:pt x="378" y="574"/>
                    </a:cubicBezTo>
                    <a:cubicBezTo>
                      <a:pt x="374" y="579"/>
                      <a:pt x="374" y="579"/>
                      <a:pt x="374" y="579"/>
                    </a:cubicBezTo>
                    <a:cubicBezTo>
                      <a:pt x="372" y="579"/>
                      <a:pt x="372" y="579"/>
                      <a:pt x="372" y="579"/>
                    </a:cubicBezTo>
                    <a:cubicBezTo>
                      <a:pt x="370" y="582"/>
                      <a:pt x="370" y="582"/>
                      <a:pt x="370" y="582"/>
                    </a:cubicBezTo>
                    <a:cubicBezTo>
                      <a:pt x="372" y="585"/>
                      <a:pt x="372" y="585"/>
                      <a:pt x="372" y="585"/>
                    </a:cubicBezTo>
                    <a:cubicBezTo>
                      <a:pt x="378" y="586"/>
                      <a:pt x="378" y="586"/>
                      <a:pt x="378" y="586"/>
                    </a:cubicBezTo>
                    <a:cubicBezTo>
                      <a:pt x="381" y="589"/>
                      <a:pt x="381" y="589"/>
                      <a:pt x="381" y="589"/>
                    </a:cubicBezTo>
                    <a:cubicBezTo>
                      <a:pt x="380" y="591"/>
                      <a:pt x="380" y="591"/>
                      <a:pt x="380" y="591"/>
                    </a:cubicBezTo>
                    <a:cubicBezTo>
                      <a:pt x="376" y="587"/>
                      <a:pt x="376" y="587"/>
                      <a:pt x="376" y="587"/>
                    </a:cubicBezTo>
                    <a:cubicBezTo>
                      <a:pt x="372" y="587"/>
                      <a:pt x="372" y="587"/>
                      <a:pt x="372" y="587"/>
                    </a:cubicBezTo>
                    <a:cubicBezTo>
                      <a:pt x="369" y="588"/>
                      <a:pt x="369" y="588"/>
                      <a:pt x="369" y="588"/>
                    </a:cubicBezTo>
                    <a:cubicBezTo>
                      <a:pt x="368" y="592"/>
                      <a:pt x="368" y="592"/>
                      <a:pt x="368" y="592"/>
                    </a:cubicBezTo>
                    <a:cubicBezTo>
                      <a:pt x="371" y="593"/>
                      <a:pt x="371" y="593"/>
                      <a:pt x="371" y="593"/>
                    </a:cubicBezTo>
                    <a:cubicBezTo>
                      <a:pt x="374" y="591"/>
                      <a:pt x="374" y="591"/>
                      <a:pt x="374" y="591"/>
                    </a:cubicBezTo>
                    <a:cubicBezTo>
                      <a:pt x="377" y="594"/>
                      <a:pt x="377" y="594"/>
                      <a:pt x="377" y="594"/>
                    </a:cubicBezTo>
                    <a:cubicBezTo>
                      <a:pt x="375" y="595"/>
                      <a:pt x="375" y="595"/>
                      <a:pt x="375" y="595"/>
                    </a:cubicBezTo>
                    <a:cubicBezTo>
                      <a:pt x="371" y="595"/>
                      <a:pt x="371" y="595"/>
                      <a:pt x="371" y="595"/>
                    </a:cubicBezTo>
                    <a:cubicBezTo>
                      <a:pt x="372" y="598"/>
                      <a:pt x="372" y="598"/>
                      <a:pt x="372" y="598"/>
                    </a:cubicBezTo>
                    <a:cubicBezTo>
                      <a:pt x="377" y="600"/>
                      <a:pt x="377" y="600"/>
                      <a:pt x="377" y="600"/>
                    </a:cubicBezTo>
                    <a:cubicBezTo>
                      <a:pt x="378" y="603"/>
                      <a:pt x="378" y="603"/>
                      <a:pt x="378" y="603"/>
                    </a:cubicBezTo>
                    <a:cubicBezTo>
                      <a:pt x="375" y="604"/>
                      <a:pt x="375" y="604"/>
                      <a:pt x="375" y="604"/>
                    </a:cubicBezTo>
                    <a:cubicBezTo>
                      <a:pt x="373" y="605"/>
                      <a:pt x="373" y="605"/>
                      <a:pt x="373" y="605"/>
                    </a:cubicBezTo>
                    <a:cubicBezTo>
                      <a:pt x="373" y="606"/>
                      <a:pt x="374" y="606"/>
                      <a:pt x="374" y="607"/>
                    </a:cubicBezTo>
                    <a:cubicBezTo>
                      <a:pt x="377" y="607"/>
                      <a:pt x="377" y="607"/>
                      <a:pt x="377" y="607"/>
                    </a:cubicBezTo>
                    <a:cubicBezTo>
                      <a:pt x="380" y="605"/>
                      <a:pt x="380" y="605"/>
                      <a:pt x="380" y="605"/>
                    </a:cubicBezTo>
                    <a:cubicBezTo>
                      <a:pt x="383" y="609"/>
                      <a:pt x="383" y="609"/>
                      <a:pt x="383" y="609"/>
                    </a:cubicBezTo>
                    <a:cubicBezTo>
                      <a:pt x="387" y="610"/>
                      <a:pt x="387" y="610"/>
                      <a:pt x="387" y="610"/>
                    </a:cubicBezTo>
                    <a:cubicBezTo>
                      <a:pt x="392" y="608"/>
                      <a:pt x="392" y="608"/>
                      <a:pt x="392" y="608"/>
                    </a:cubicBezTo>
                    <a:cubicBezTo>
                      <a:pt x="393" y="611"/>
                      <a:pt x="393" y="611"/>
                      <a:pt x="393" y="611"/>
                    </a:cubicBezTo>
                    <a:cubicBezTo>
                      <a:pt x="393" y="613"/>
                      <a:pt x="393" y="613"/>
                      <a:pt x="393" y="613"/>
                    </a:cubicBezTo>
                    <a:cubicBezTo>
                      <a:pt x="391" y="615"/>
                      <a:pt x="391" y="615"/>
                      <a:pt x="391" y="615"/>
                    </a:cubicBezTo>
                    <a:cubicBezTo>
                      <a:pt x="391" y="617"/>
                      <a:pt x="391" y="617"/>
                      <a:pt x="391" y="617"/>
                    </a:cubicBezTo>
                    <a:cubicBezTo>
                      <a:pt x="393" y="618"/>
                      <a:pt x="393" y="618"/>
                      <a:pt x="393" y="618"/>
                    </a:cubicBezTo>
                    <a:cubicBezTo>
                      <a:pt x="394" y="620"/>
                      <a:pt x="394" y="620"/>
                      <a:pt x="394" y="620"/>
                    </a:cubicBezTo>
                    <a:cubicBezTo>
                      <a:pt x="396" y="622"/>
                      <a:pt x="396" y="622"/>
                      <a:pt x="396" y="622"/>
                    </a:cubicBezTo>
                    <a:cubicBezTo>
                      <a:pt x="399" y="617"/>
                      <a:pt x="399" y="617"/>
                      <a:pt x="399" y="617"/>
                    </a:cubicBezTo>
                    <a:cubicBezTo>
                      <a:pt x="398" y="615"/>
                      <a:pt x="398" y="615"/>
                      <a:pt x="398" y="615"/>
                    </a:cubicBezTo>
                    <a:cubicBezTo>
                      <a:pt x="399" y="614"/>
                      <a:pt x="399" y="614"/>
                      <a:pt x="399" y="614"/>
                    </a:cubicBezTo>
                    <a:cubicBezTo>
                      <a:pt x="403" y="614"/>
                      <a:pt x="403" y="614"/>
                      <a:pt x="403" y="614"/>
                    </a:cubicBezTo>
                    <a:cubicBezTo>
                      <a:pt x="401" y="618"/>
                      <a:pt x="401" y="618"/>
                      <a:pt x="401" y="618"/>
                    </a:cubicBezTo>
                    <a:cubicBezTo>
                      <a:pt x="401" y="620"/>
                      <a:pt x="401" y="620"/>
                      <a:pt x="401" y="620"/>
                    </a:cubicBezTo>
                    <a:cubicBezTo>
                      <a:pt x="396" y="626"/>
                      <a:pt x="396" y="626"/>
                      <a:pt x="396" y="626"/>
                    </a:cubicBezTo>
                    <a:cubicBezTo>
                      <a:pt x="400" y="630"/>
                      <a:pt x="400" y="630"/>
                      <a:pt x="400" y="630"/>
                    </a:cubicBezTo>
                    <a:cubicBezTo>
                      <a:pt x="398" y="631"/>
                      <a:pt x="398" y="631"/>
                      <a:pt x="398" y="631"/>
                    </a:cubicBezTo>
                    <a:cubicBezTo>
                      <a:pt x="396" y="630"/>
                      <a:pt x="396" y="630"/>
                      <a:pt x="396" y="630"/>
                    </a:cubicBezTo>
                    <a:cubicBezTo>
                      <a:pt x="394" y="631"/>
                      <a:pt x="394" y="631"/>
                      <a:pt x="394" y="631"/>
                    </a:cubicBezTo>
                    <a:cubicBezTo>
                      <a:pt x="395" y="634"/>
                      <a:pt x="395" y="634"/>
                      <a:pt x="395" y="634"/>
                    </a:cubicBezTo>
                    <a:cubicBezTo>
                      <a:pt x="404" y="636"/>
                      <a:pt x="404" y="636"/>
                      <a:pt x="404" y="636"/>
                    </a:cubicBezTo>
                    <a:cubicBezTo>
                      <a:pt x="406" y="635"/>
                      <a:pt x="406" y="635"/>
                      <a:pt x="406" y="635"/>
                    </a:cubicBezTo>
                    <a:cubicBezTo>
                      <a:pt x="409" y="635"/>
                      <a:pt x="409" y="635"/>
                      <a:pt x="409" y="635"/>
                    </a:cubicBezTo>
                    <a:cubicBezTo>
                      <a:pt x="413" y="635"/>
                      <a:pt x="413" y="635"/>
                      <a:pt x="413" y="635"/>
                    </a:cubicBezTo>
                    <a:cubicBezTo>
                      <a:pt x="417" y="635"/>
                      <a:pt x="417" y="635"/>
                      <a:pt x="417" y="635"/>
                    </a:cubicBezTo>
                    <a:cubicBezTo>
                      <a:pt x="421" y="634"/>
                      <a:pt x="421" y="634"/>
                      <a:pt x="421" y="634"/>
                    </a:cubicBezTo>
                    <a:cubicBezTo>
                      <a:pt x="423" y="635"/>
                      <a:pt x="423" y="635"/>
                      <a:pt x="423" y="635"/>
                    </a:cubicBezTo>
                    <a:cubicBezTo>
                      <a:pt x="423" y="638"/>
                      <a:pt x="423" y="638"/>
                      <a:pt x="423" y="638"/>
                    </a:cubicBezTo>
                    <a:cubicBezTo>
                      <a:pt x="426" y="639"/>
                      <a:pt x="426" y="639"/>
                      <a:pt x="426" y="639"/>
                    </a:cubicBezTo>
                    <a:cubicBezTo>
                      <a:pt x="428" y="642"/>
                      <a:pt x="428" y="642"/>
                      <a:pt x="428" y="642"/>
                    </a:cubicBezTo>
                    <a:cubicBezTo>
                      <a:pt x="430" y="644"/>
                      <a:pt x="430" y="644"/>
                      <a:pt x="430" y="644"/>
                    </a:cubicBezTo>
                    <a:cubicBezTo>
                      <a:pt x="431" y="647"/>
                      <a:pt x="431" y="647"/>
                      <a:pt x="431" y="647"/>
                    </a:cubicBezTo>
                    <a:cubicBezTo>
                      <a:pt x="434" y="647"/>
                      <a:pt x="434" y="647"/>
                      <a:pt x="434" y="647"/>
                    </a:cubicBezTo>
                    <a:cubicBezTo>
                      <a:pt x="439" y="644"/>
                      <a:pt x="439" y="644"/>
                      <a:pt x="439" y="644"/>
                    </a:cubicBezTo>
                    <a:cubicBezTo>
                      <a:pt x="440" y="643"/>
                      <a:pt x="440" y="643"/>
                      <a:pt x="440" y="643"/>
                    </a:cubicBezTo>
                    <a:cubicBezTo>
                      <a:pt x="442" y="644"/>
                      <a:pt x="442" y="644"/>
                      <a:pt x="442" y="644"/>
                    </a:cubicBezTo>
                    <a:cubicBezTo>
                      <a:pt x="442" y="647"/>
                      <a:pt x="442" y="647"/>
                      <a:pt x="442" y="647"/>
                    </a:cubicBezTo>
                    <a:cubicBezTo>
                      <a:pt x="439" y="650"/>
                      <a:pt x="439" y="650"/>
                      <a:pt x="439" y="650"/>
                    </a:cubicBezTo>
                    <a:cubicBezTo>
                      <a:pt x="436" y="651"/>
                      <a:pt x="436" y="651"/>
                      <a:pt x="436" y="651"/>
                    </a:cubicBezTo>
                    <a:cubicBezTo>
                      <a:pt x="437" y="653"/>
                      <a:pt x="437" y="653"/>
                      <a:pt x="437" y="653"/>
                    </a:cubicBezTo>
                    <a:cubicBezTo>
                      <a:pt x="442" y="654"/>
                      <a:pt x="442" y="654"/>
                      <a:pt x="442" y="654"/>
                    </a:cubicBezTo>
                    <a:cubicBezTo>
                      <a:pt x="443" y="658"/>
                      <a:pt x="443" y="658"/>
                      <a:pt x="443" y="658"/>
                    </a:cubicBezTo>
                    <a:cubicBezTo>
                      <a:pt x="445" y="661"/>
                      <a:pt x="445" y="661"/>
                      <a:pt x="445" y="661"/>
                    </a:cubicBezTo>
                    <a:cubicBezTo>
                      <a:pt x="450" y="663"/>
                      <a:pt x="450" y="663"/>
                      <a:pt x="450" y="663"/>
                    </a:cubicBezTo>
                    <a:cubicBezTo>
                      <a:pt x="457" y="661"/>
                      <a:pt x="457" y="661"/>
                      <a:pt x="457" y="661"/>
                    </a:cubicBezTo>
                    <a:cubicBezTo>
                      <a:pt x="460" y="660"/>
                      <a:pt x="460" y="660"/>
                      <a:pt x="460" y="660"/>
                    </a:cubicBezTo>
                    <a:cubicBezTo>
                      <a:pt x="461" y="662"/>
                      <a:pt x="461" y="662"/>
                      <a:pt x="461" y="662"/>
                    </a:cubicBezTo>
                    <a:cubicBezTo>
                      <a:pt x="463" y="658"/>
                      <a:pt x="463" y="658"/>
                      <a:pt x="463" y="658"/>
                    </a:cubicBezTo>
                    <a:cubicBezTo>
                      <a:pt x="468" y="654"/>
                      <a:pt x="468" y="654"/>
                      <a:pt x="468" y="654"/>
                    </a:cubicBezTo>
                    <a:cubicBezTo>
                      <a:pt x="470" y="655"/>
                      <a:pt x="470" y="655"/>
                      <a:pt x="470" y="655"/>
                    </a:cubicBezTo>
                    <a:cubicBezTo>
                      <a:pt x="468" y="657"/>
                      <a:pt x="468" y="657"/>
                      <a:pt x="468" y="657"/>
                    </a:cubicBezTo>
                    <a:cubicBezTo>
                      <a:pt x="465" y="660"/>
                      <a:pt x="465" y="660"/>
                      <a:pt x="465" y="660"/>
                    </a:cubicBezTo>
                    <a:cubicBezTo>
                      <a:pt x="464" y="668"/>
                      <a:pt x="464" y="668"/>
                      <a:pt x="464" y="668"/>
                    </a:cubicBezTo>
                    <a:cubicBezTo>
                      <a:pt x="462" y="673"/>
                      <a:pt x="462" y="673"/>
                      <a:pt x="462" y="673"/>
                    </a:cubicBezTo>
                    <a:cubicBezTo>
                      <a:pt x="460" y="673"/>
                      <a:pt x="460" y="673"/>
                      <a:pt x="460" y="673"/>
                    </a:cubicBezTo>
                    <a:cubicBezTo>
                      <a:pt x="456" y="670"/>
                      <a:pt x="456" y="670"/>
                      <a:pt x="456" y="670"/>
                    </a:cubicBezTo>
                    <a:cubicBezTo>
                      <a:pt x="455" y="671"/>
                      <a:pt x="455" y="671"/>
                      <a:pt x="455" y="671"/>
                    </a:cubicBezTo>
                    <a:cubicBezTo>
                      <a:pt x="457" y="676"/>
                      <a:pt x="457" y="676"/>
                      <a:pt x="457" y="676"/>
                    </a:cubicBezTo>
                    <a:cubicBezTo>
                      <a:pt x="458" y="680"/>
                      <a:pt x="458" y="680"/>
                      <a:pt x="458" y="680"/>
                    </a:cubicBezTo>
                    <a:cubicBezTo>
                      <a:pt x="461" y="683"/>
                      <a:pt x="461" y="683"/>
                      <a:pt x="461" y="683"/>
                    </a:cubicBezTo>
                    <a:cubicBezTo>
                      <a:pt x="464" y="682"/>
                      <a:pt x="464" y="682"/>
                      <a:pt x="464" y="682"/>
                    </a:cubicBezTo>
                    <a:cubicBezTo>
                      <a:pt x="466" y="683"/>
                      <a:pt x="466" y="683"/>
                      <a:pt x="466" y="683"/>
                    </a:cubicBezTo>
                    <a:cubicBezTo>
                      <a:pt x="465" y="686"/>
                      <a:pt x="465" y="686"/>
                      <a:pt x="465" y="686"/>
                    </a:cubicBezTo>
                    <a:cubicBezTo>
                      <a:pt x="463" y="686"/>
                      <a:pt x="463" y="686"/>
                      <a:pt x="463" y="686"/>
                    </a:cubicBezTo>
                    <a:cubicBezTo>
                      <a:pt x="463" y="687"/>
                      <a:pt x="463" y="687"/>
                      <a:pt x="463" y="687"/>
                    </a:cubicBezTo>
                    <a:cubicBezTo>
                      <a:pt x="468" y="693"/>
                      <a:pt x="468" y="693"/>
                      <a:pt x="468" y="693"/>
                    </a:cubicBezTo>
                    <a:cubicBezTo>
                      <a:pt x="470" y="692"/>
                      <a:pt x="470" y="692"/>
                      <a:pt x="470" y="692"/>
                    </a:cubicBezTo>
                    <a:cubicBezTo>
                      <a:pt x="474" y="693"/>
                      <a:pt x="474" y="693"/>
                      <a:pt x="474" y="693"/>
                    </a:cubicBezTo>
                    <a:cubicBezTo>
                      <a:pt x="475" y="688"/>
                      <a:pt x="475" y="688"/>
                      <a:pt x="475" y="688"/>
                    </a:cubicBezTo>
                    <a:cubicBezTo>
                      <a:pt x="480" y="679"/>
                      <a:pt x="480" y="679"/>
                      <a:pt x="480" y="679"/>
                    </a:cubicBezTo>
                    <a:cubicBezTo>
                      <a:pt x="478" y="686"/>
                      <a:pt x="478" y="686"/>
                      <a:pt x="478" y="686"/>
                    </a:cubicBezTo>
                    <a:cubicBezTo>
                      <a:pt x="478" y="691"/>
                      <a:pt x="478" y="691"/>
                      <a:pt x="478" y="691"/>
                    </a:cubicBezTo>
                    <a:cubicBezTo>
                      <a:pt x="477" y="694"/>
                      <a:pt x="477" y="694"/>
                      <a:pt x="477" y="694"/>
                    </a:cubicBezTo>
                    <a:cubicBezTo>
                      <a:pt x="475" y="696"/>
                      <a:pt x="475" y="696"/>
                      <a:pt x="475" y="696"/>
                    </a:cubicBezTo>
                    <a:cubicBezTo>
                      <a:pt x="472" y="699"/>
                      <a:pt x="472" y="699"/>
                      <a:pt x="472" y="699"/>
                    </a:cubicBezTo>
                    <a:cubicBezTo>
                      <a:pt x="473" y="702"/>
                      <a:pt x="473" y="702"/>
                      <a:pt x="473" y="702"/>
                    </a:cubicBezTo>
                    <a:cubicBezTo>
                      <a:pt x="475" y="704"/>
                      <a:pt x="475" y="704"/>
                      <a:pt x="475" y="704"/>
                    </a:cubicBezTo>
                    <a:cubicBezTo>
                      <a:pt x="474" y="706"/>
                      <a:pt x="474" y="706"/>
                      <a:pt x="474" y="706"/>
                    </a:cubicBezTo>
                    <a:cubicBezTo>
                      <a:pt x="474" y="716"/>
                      <a:pt x="474" y="716"/>
                      <a:pt x="474" y="716"/>
                    </a:cubicBezTo>
                    <a:cubicBezTo>
                      <a:pt x="476" y="719"/>
                      <a:pt x="476" y="719"/>
                      <a:pt x="476" y="719"/>
                    </a:cubicBezTo>
                    <a:cubicBezTo>
                      <a:pt x="478" y="719"/>
                      <a:pt x="478" y="719"/>
                      <a:pt x="478" y="719"/>
                    </a:cubicBezTo>
                    <a:cubicBezTo>
                      <a:pt x="477" y="722"/>
                      <a:pt x="477" y="722"/>
                      <a:pt x="477" y="722"/>
                    </a:cubicBezTo>
                    <a:cubicBezTo>
                      <a:pt x="478" y="726"/>
                      <a:pt x="478" y="726"/>
                      <a:pt x="478" y="726"/>
                    </a:cubicBezTo>
                    <a:cubicBezTo>
                      <a:pt x="484" y="734"/>
                      <a:pt x="484" y="734"/>
                      <a:pt x="484" y="734"/>
                    </a:cubicBezTo>
                    <a:cubicBezTo>
                      <a:pt x="486" y="735"/>
                      <a:pt x="486" y="735"/>
                      <a:pt x="486" y="735"/>
                    </a:cubicBezTo>
                    <a:cubicBezTo>
                      <a:pt x="486" y="737"/>
                      <a:pt x="486" y="737"/>
                      <a:pt x="486" y="737"/>
                    </a:cubicBezTo>
                    <a:cubicBezTo>
                      <a:pt x="488" y="735"/>
                      <a:pt x="488" y="735"/>
                      <a:pt x="488" y="735"/>
                    </a:cubicBezTo>
                    <a:cubicBezTo>
                      <a:pt x="490" y="738"/>
                      <a:pt x="490" y="738"/>
                      <a:pt x="490" y="738"/>
                    </a:cubicBezTo>
                    <a:cubicBezTo>
                      <a:pt x="493" y="737"/>
                      <a:pt x="493" y="737"/>
                      <a:pt x="493" y="737"/>
                    </a:cubicBezTo>
                    <a:cubicBezTo>
                      <a:pt x="492" y="735"/>
                      <a:pt x="492" y="735"/>
                      <a:pt x="492" y="735"/>
                    </a:cubicBezTo>
                    <a:cubicBezTo>
                      <a:pt x="493" y="733"/>
                      <a:pt x="493" y="733"/>
                      <a:pt x="493" y="733"/>
                    </a:cubicBezTo>
                    <a:cubicBezTo>
                      <a:pt x="494" y="735"/>
                      <a:pt x="494" y="735"/>
                      <a:pt x="494" y="735"/>
                    </a:cubicBezTo>
                    <a:cubicBezTo>
                      <a:pt x="496" y="736"/>
                      <a:pt x="496" y="736"/>
                      <a:pt x="496" y="736"/>
                    </a:cubicBezTo>
                    <a:cubicBezTo>
                      <a:pt x="497" y="732"/>
                      <a:pt x="497" y="732"/>
                      <a:pt x="497" y="732"/>
                    </a:cubicBezTo>
                    <a:cubicBezTo>
                      <a:pt x="495" y="726"/>
                      <a:pt x="495" y="726"/>
                      <a:pt x="495" y="726"/>
                    </a:cubicBezTo>
                    <a:cubicBezTo>
                      <a:pt x="493" y="726"/>
                      <a:pt x="493" y="726"/>
                      <a:pt x="493" y="726"/>
                    </a:cubicBezTo>
                    <a:cubicBezTo>
                      <a:pt x="492" y="727"/>
                      <a:pt x="492" y="727"/>
                      <a:pt x="492" y="727"/>
                    </a:cubicBezTo>
                    <a:cubicBezTo>
                      <a:pt x="491" y="726"/>
                      <a:pt x="491" y="726"/>
                      <a:pt x="491" y="726"/>
                    </a:cubicBezTo>
                    <a:cubicBezTo>
                      <a:pt x="493" y="722"/>
                      <a:pt x="493" y="722"/>
                      <a:pt x="493" y="722"/>
                    </a:cubicBezTo>
                    <a:cubicBezTo>
                      <a:pt x="493" y="719"/>
                      <a:pt x="493" y="719"/>
                      <a:pt x="493" y="719"/>
                    </a:cubicBezTo>
                    <a:cubicBezTo>
                      <a:pt x="492" y="716"/>
                      <a:pt x="492" y="716"/>
                      <a:pt x="492" y="716"/>
                    </a:cubicBezTo>
                    <a:cubicBezTo>
                      <a:pt x="490" y="715"/>
                      <a:pt x="490" y="715"/>
                      <a:pt x="490" y="715"/>
                    </a:cubicBezTo>
                    <a:cubicBezTo>
                      <a:pt x="490" y="713"/>
                      <a:pt x="490" y="713"/>
                      <a:pt x="490" y="713"/>
                    </a:cubicBezTo>
                    <a:cubicBezTo>
                      <a:pt x="491" y="711"/>
                      <a:pt x="491" y="711"/>
                      <a:pt x="491" y="711"/>
                    </a:cubicBezTo>
                    <a:cubicBezTo>
                      <a:pt x="491" y="706"/>
                      <a:pt x="491" y="706"/>
                      <a:pt x="491" y="706"/>
                    </a:cubicBezTo>
                    <a:cubicBezTo>
                      <a:pt x="493" y="706"/>
                      <a:pt x="493" y="706"/>
                      <a:pt x="493" y="706"/>
                    </a:cubicBezTo>
                    <a:cubicBezTo>
                      <a:pt x="494" y="711"/>
                      <a:pt x="494" y="711"/>
                      <a:pt x="494" y="711"/>
                    </a:cubicBezTo>
                    <a:cubicBezTo>
                      <a:pt x="495" y="713"/>
                      <a:pt x="495" y="713"/>
                      <a:pt x="495" y="713"/>
                    </a:cubicBezTo>
                    <a:cubicBezTo>
                      <a:pt x="497" y="709"/>
                      <a:pt x="497" y="709"/>
                      <a:pt x="497" y="709"/>
                    </a:cubicBezTo>
                    <a:cubicBezTo>
                      <a:pt x="498" y="712"/>
                      <a:pt x="498" y="712"/>
                      <a:pt x="498" y="712"/>
                    </a:cubicBezTo>
                    <a:cubicBezTo>
                      <a:pt x="499" y="715"/>
                      <a:pt x="499" y="715"/>
                      <a:pt x="499" y="715"/>
                    </a:cubicBezTo>
                    <a:cubicBezTo>
                      <a:pt x="498" y="719"/>
                      <a:pt x="498" y="719"/>
                      <a:pt x="498" y="719"/>
                    </a:cubicBezTo>
                    <a:cubicBezTo>
                      <a:pt x="499" y="722"/>
                      <a:pt x="499" y="722"/>
                      <a:pt x="499" y="722"/>
                    </a:cubicBezTo>
                    <a:cubicBezTo>
                      <a:pt x="501" y="723"/>
                      <a:pt x="501" y="723"/>
                      <a:pt x="501" y="723"/>
                    </a:cubicBezTo>
                    <a:cubicBezTo>
                      <a:pt x="504" y="719"/>
                      <a:pt x="504" y="719"/>
                      <a:pt x="504" y="719"/>
                    </a:cubicBezTo>
                    <a:cubicBezTo>
                      <a:pt x="506" y="719"/>
                      <a:pt x="506" y="719"/>
                      <a:pt x="506" y="719"/>
                    </a:cubicBezTo>
                    <a:cubicBezTo>
                      <a:pt x="504" y="722"/>
                      <a:pt x="504" y="722"/>
                      <a:pt x="504" y="722"/>
                    </a:cubicBezTo>
                    <a:cubicBezTo>
                      <a:pt x="502" y="725"/>
                      <a:pt x="502" y="725"/>
                      <a:pt x="502" y="725"/>
                    </a:cubicBezTo>
                    <a:cubicBezTo>
                      <a:pt x="502" y="728"/>
                      <a:pt x="502" y="728"/>
                      <a:pt x="502" y="728"/>
                    </a:cubicBezTo>
                    <a:cubicBezTo>
                      <a:pt x="503" y="732"/>
                      <a:pt x="503" y="732"/>
                      <a:pt x="503" y="732"/>
                    </a:cubicBezTo>
                    <a:cubicBezTo>
                      <a:pt x="502" y="737"/>
                      <a:pt x="502" y="737"/>
                      <a:pt x="502" y="737"/>
                    </a:cubicBezTo>
                    <a:cubicBezTo>
                      <a:pt x="504" y="737"/>
                      <a:pt x="506" y="737"/>
                      <a:pt x="507" y="738"/>
                    </a:cubicBezTo>
                    <a:cubicBezTo>
                      <a:pt x="509" y="735"/>
                      <a:pt x="509" y="735"/>
                      <a:pt x="509" y="735"/>
                    </a:cubicBezTo>
                    <a:cubicBezTo>
                      <a:pt x="509" y="738"/>
                      <a:pt x="509" y="738"/>
                      <a:pt x="509" y="738"/>
                    </a:cubicBezTo>
                    <a:cubicBezTo>
                      <a:pt x="509" y="738"/>
                      <a:pt x="509" y="738"/>
                      <a:pt x="509" y="738"/>
                    </a:cubicBezTo>
                    <a:cubicBezTo>
                      <a:pt x="511" y="739"/>
                      <a:pt x="513" y="740"/>
                      <a:pt x="514" y="741"/>
                    </a:cubicBezTo>
                    <a:cubicBezTo>
                      <a:pt x="515" y="740"/>
                      <a:pt x="515" y="740"/>
                      <a:pt x="515" y="740"/>
                    </a:cubicBezTo>
                    <a:cubicBezTo>
                      <a:pt x="515" y="735"/>
                      <a:pt x="515" y="735"/>
                      <a:pt x="515" y="735"/>
                    </a:cubicBezTo>
                    <a:cubicBezTo>
                      <a:pt x="517" y="731"/>
                      <a:pt x="517" y="731"/>
                      <a:pt x="517" y="731"/>
                    </a:cubicBezTo>
                    <a:cubicBezTo>
                      <a:pt x="517" y="721"/>
                      <a:pt x="517" y="721"/>
                      <a:pt x="517" y="721"/>
                    </a:cubicBezTo>
                    <a:cubicBezTo>
                      <a:pt x="520" y="712"/>
                      <a:pt x="520" y="712"/>
                      <a:pt x="520" y="712"/>
                    </a:cubicBezTo>
                    <a:cubicBezTo>
                      <a:pt x="520" y="702"/>
                      <a:pt x="520" y="702"/>
                      <a:pt x="520" y="702"/>
                    </a:cubicBezTo>
                    <a:cubicBezTo>
                      <a:pt x="519" y="696"/>
                      <a:pt x="519" y="696"/>
                      <a:pt x="519" y="696"/>
                    </a:cubicBezTo>
                    <a:cubicBezTo>
                      <a:pt x="518" y="693"/>
                      <a:pt x="518" y="693"/>
                      <a:pt x="518" y="693"/>
                    </a:cubicBezTo>
                    <a:cubicBezTo>
                      <a:pt x="518" y="692"/>
                      <a:pt x="518" y="692"/>
                      <a:pt x="518" y="692"/>
                    </a:cubicBezTo>
                    <a:cubicBezTo>
                      <a:pt x="519" y="693"/>
                      <a:pt x="519" y="693"/>
                      <a:pt x="519" y="693"/>
                    </a:cubicBezTo>
                    <a:cubicBezTo>
                      <a:pt x="521" y="698"/>
                      <a:pt x="521" y="698"/>
                      <a:pt x="521" y="698"/>
                    </a:cubicBezTo>
                    <a:cubicBezTo>
                      <a:pt x="523" y="699"/>
                      <a:pt x="523" y="699"/>
                      <a:pt x="523" y="699"/>
                    </a:cubicBezTo>
                    <a:cubicBezTo>
                      <a:pt x="525" y="694"/>
                      <a:pt x="525" y="694"/>
                      <a:pt x="525" y="694"/>
                    </a:cubicBezTo>
                    <a:cubicBezTo>
                      <a:pt x="528" y="691"/>
                      <a:pt x="528" y="691"/>
                      <a:pt x="528" y="691"/>
                    </a:cubicBezTo>
                    <a:cubicBezTo>
                      <a:pt x="526" y="697"/>
                      <a:pt x="526" y="697"/>
                      <a:pt x="526" y="697"/>
                    </a:cubicBezTo>
                    <a:cubicBezTo>
                      <a:pt x="525" y="704"/>
                      <a:pt x="525" y="704"/>
                      <a:pt x="525" y="704"/>
                    </a:cubicBezTo>
                    <a:cubicBezTo>
                      <a:pt x="526" y="710"/>
                      <a:pt x="526" y="710"/>
                      <a:pt x="526" y="710"/>
                    </a:cubicBezTo>
                    <a:cubicBezTo>
                      <a:pt x="522" y="718"/>
                      <a:pt x="522" y="718"/>
                      <a:pt x="522" y="718"/>
                    </a:cubicBezTo>
                    <a:cubicBezTo>
                      <a:pt x="522" y="724"/>
                      <a:pt x="522" y="724"/>
                      <a:pt x="522" y="724"/>
                    </a:cubicBezTo>
                    <a:cubicBezTo>
                      <a:pt x="523" y="726"/>
                      <a:pt x="523" y="726"/>
                      <a:pt x="523" y="726"/>
                    </a:cubicBezTo>
                    <a:cubicBezTo>
                      <a:pt x="521" y="729"/>
                      <a:pt x="521" y="729"/>
                      <a:pt x="521" y="729"/>
                    </a:cubicBezTo>
                    <a:cubicBezTo>
                      <a:pt x="520" y="735"/>
                      <a:pt x="520" y="735"/>
                      <a:pt x="520" y="735"/>
                    </a:cubicBezTo>
                    <a:cubicBezTo>
                      <a:pt x="521" y="739"/>
                      <a:pt x="521" y="739"/>
                      <a:pt x="521" y="739"/>
                    </a:cubicBezTo>
                    <a:cubicBezTo>
                      <a:pt x="522" y="743"/>
                      <a:pt x="522" y="743"/>
                      <a:pt x="522" y="743"/>
                    </a:cubicBezTo>
                    <a:cubicBezTo>
                      <a:pt x="525" y="747"/>
                      <a:pt x="525" y="747"/>
                      <a:pt x="525" y="747"/>
                    </a:cubicBezTo>
                    <a:cubicBezTo>
                      <a:pt x="525" y="752"/>
                      <a:pt x="525" y="752"/>
                      <a:pt x="525" y="752"/>
                    </a:cubicBezTo>
                    <a:cubicBezTo>
                      <a:pt x="527" y="752"/>
                      <a:pt x="527" y="752"/>
                      <a:pt x="527" y="752"/>
                    </a:cubicBezTo>
                    <a:cubicBezTo>
                      <a:pt x="527" y="757"/>
                      <a:pt x="527" y="757"/>
                      <a:pt x="527" y="757"/>
                    </a:cubicBezTo>
                    <a:cubicBezTo>
                      <a:pt x="530" y="759"/>
                      <a:pt x="530" y="759"/>
                      <a:pt x="530" y="759"/>
                    </a:cubicBezTo>
                    <a:cubicBezTo>
                      <a:pt x="532" y="758"/>
                      <a:pt x="532" y="758"/>
                      <a:pt x="532" y="758"/>
                    </a:cubicBezTo>
                    <a:cubicBezTo>
                      <a:pt x="534" y="759"/>
                      <a:pt x="534" y="759"/>
                      <a:pt x="534" y="759"/>
                    </a:cubicBezTo>
                    <a:cubicBezTo>
                      <a:pt x="537" y="758"/>
                      <a:pt x="537" y="758"/>
                      <a:pt x="537" y="758"/>
                    </a:cubicBezTo>
                    <a:cubicBezTo>
                      <a:pt x="541" y="757"/>
                      <a:pt x="541" y="757"/>
                      <a:pt x="541" y="757"/>
                    </a:cubicBezTo>
                    <a:cubicBezTo>
                      <a:pt x="541" y="758"/>
                      <a:pt x="541" y="758"/>
                      <a:pt x="541" y="758"/>
                    </a:cubicBezTo>
                    <a:cubicBezTo>
                      <a:pt x="536" y="762"/>
                      <a:pt x="536" y="762"/>
                      <a:pt x="536" y="762"/>
                    </a:cubicBezTo>
                    <a:cubicBezTo>
                      <a:pt x="535" y="763"/>
                      <a:pt x="535" y="763"/>
                      <a:pt x="535" y="763"/>
                    </a:cubicBezTo>
                    <a:cubicBezTo>
                      <a:pt x="535" y="765"/>
                      <a:pt x="535" y="765"/>
                      <a:pt x="535" y="765"/>
                    </a:cubicBezTo>
                    <a:cubicBezTo>
                      <a:pt x="537" y="767"/>
                      <a:pt x="537" y="767"/>
                      <a:pt x="537" y="767"/>
                    </a:cubicBezTo>
                    <a:cubicBezTo>
                      <a:pt x="535" y="769"/>
                      <a:pt x="535" y="769"/>
                      <a:pt x="535" y="769"/>
                    </a:cubicBezTo>
                    <a:cubicBezTo>
                      <a:pt x="533" y="769"/>
                      <a:pt x="533" y="769"/>
                      <a:pt x="533" y="769"/>
                    </a:cubicBezTo>
                    <a:cubicBezTo>
                      <a:pt x="533" y="772"/>
                      <a:pt x="533" y="772"/>
                      <a:pt x="533" y="772"/>
                    </a:cubicBezTo>
                    <a:cubicBezTo>
                      <a:pt x="535" y="777"/>
                      <a:pt x="535" y="777"/>
                      <a:pt x="535" y="777"/>
                    </a:cubicBezTo>
                    <a:cubicBezTo>
                      <a:pt x="535" y="781"/>
                      <a:pt x="535" y="781"/>
                      <a:pt x="535" y="781"/>
                    </a:cubicBezTo>
                    <a:cubicBezTo>
                      <a:pt x="534" y="782"/>
                      <a:pt x="534" y="782"/>
                      <a:pt x="534" y="782"/>
                    </a:cubicBezTo>
                    <a:cubicBezTo>
                      <a:pt x="531" y="779"/>
                      <a:pt x="531" y="779"/>
                      <a:pt x="531" y="779"/>
                    </a:cubicBezTo>
                    <a:cubicBezTo>
                      <a:pt x="530" y="776"/>
                      <a:pt x="530" y="776"/>
                      <a:pt x="530" y="776"/>
                    </a:cubicBezTo>
                    <a:cubicBezTo>
                      <a:pt x="529" y="777"/>
                      <a:pt x="529" y="777"/>
                      <a:pt x="529" y="777"/>
                    </a:cubicBezTo>
                    <a:cubicBezTo>
                      <a:pt x="530" y="780"/>
                      <a:pt x="530" y="780"/>
                      <a:pt x="530" y="780"/>
                    </a:cubicBezTo>
                    <a:cubicBezTo>
                      <a:pt x="528" y="783"/>
                      <a:pt x="528" y="783"/>
                      <a:pt x="528" y="783"/>
                    </a:cubicBezTo>
                    <a:cubicBezTo>
                      <a:pt x="528" y="788"/>
                      <a:pt x="528" y="788"/>
                      <a:pt x="528" y="788"/>
                    </a:cubicBezTo>
                    <a:cubicBezTo>
                      <a:pt x="529" y="790"/>
                      <a:pt x="529" y="790"/>
                      <a:pt x="529" y="790"/>
                    </a:cubicBezTo>
                    <a:cubicBezTo>
                      <a:pt x="528" y="792"/>
                      <a:pt x="528" y="792"/>
                      <a:pt x="528" y="792"/>
                    </a:cubicBezTo>
                    <a:cubicBezTo>
                      <a:pt x="525" y="792"/>
                      <a:pt x="525" y="792"/>
                      <a:pt x="525" y="792"/>
                    </a:cubicBezTo>
                    <a:cubicBezTo>
                      <a:pt x="524" y="795"/>
                      <a:pt x="524" y="795"/>
                      <a:pt x="524" y="795"/>
                    </a:cubicBezTo>
                    <a:cubicBezTo>
                      <a:pt x="524" y="797"/>
                      <a:pt x="524" y="797"/>
                      <a:pt x="524" y="797"/>
                    </a:cubicBezTo>
                    <a:cubicBezTo>
                      <a:pt x="527" y="798"/>
                      <a:pt x="527" y="798"/>
                      <a:pt x="527" y="798"/>
                    </a:cubicBezTo>
                    <a:cubicBezTo>
                      <a:pt x="529" y="797"/>
                      <a:pt x="529" y="797"/>
                      <a:pt x="529" y="797"/>
                    </a:cubicBezTo>
                    <a:cubicBezTo>
                      <a:pt x="530" y="801"/>
                      <a:pt x="530" y="801"/>
                      <a:pt x="530" y="801"/>
                    </a:cubicBezTo>
                    <a:cubicBezTo>
                      <a:pt x="532" y="804"/>
                      <a:pt x="532" y="804"/>
                      <a:pt x="532" y="804"/>
                    </a:cubicBezTo>
                    <a:cubicBezTo>
                      <a:pt x="534" y="803"/>
                      <a:pt x="534" y="803"/>
                      <a:pt x="534" y="803"/>
                    </a:cubicBezTo>
                    <a:cubicBezTo>
                      <a:pt x="536" y="805"/>
                      <a:pt x="536" y="805"/>
                      <a:pt x="536" y="805"/>
                    </a:cubicBezTo>
                    <a:cubicBezTo>
                      <a:pt x="536" y="806"/>
                      <a:pt x="536" y="806"/>
                      <a:pt x="536" y="806"/>
                    </a:cubicBezTo>
                    <a:cubicBezTo>
                      <a:pt x="533" y="806"/>
                      <a:pt x="533" y="806"/>
                      <a:pt x="533" y="806"/>
                    </a:cubicBezTo>
                    <a:cubicBezTo>
                      <a:pt x="532" y="807"/>
                      <a:pt x="532" y="807"/>
                      <a:pt x="532" y="807"/>
                    </a:cubicBezTo>
                    <a:cubicBezTo>
                      <a:pt x="533" y="810"/>
                      <a:pt x="533" y="810"/>
                      <a:pt x="533" y="810"/>
                    </a:cubicBezTo>
                    <a:cubicBezTo>
                      <a:pt x="535" y="812"/>
                      <a:pt x="535" y="812"/>
                      <a:pt x="535" y="812"/>
                    </a:cubicBezTo>
                    <a:cubicBezTo>
                      <a:pt x="536" y="815"/>
                      <a:pt x="536" y="815"/>
                      <a:pt x="536" y="815"/>
                    </a:cubicBezTo>
                    <a:cubicBezTo>
                      <a:pt x="539" y="819"/>
                      <a:pt x="539" y="819"/>
                      <a:pt x="539" y="819"/>
                    </a:cubicBezTo>
                    <a:cubicBezTo>
                      <a:pt x="541" y="819"/>
                      <a:pt x="541" y="819"/>
                      <a:pt x="541" y="819"/>
                    </a:cubicBezTo>
                    <a:cubicBezTo>
                      <a:pt x="539" y="820"/>
                      <a:pt x="539" y="820"/>
                      <a:pt x="539" y="820"/>
                    </a:cubicBezTo>
                    <a:cubicBezTo>
                      <a:pt x="537" y="820"/>
                      <a:pt x="537" y="820"/>
                      <a:pt x="537" y="820"/>
                    </a:cubicBezTo>
                    <a:cubicBezTo>
                      <a:pt x="535" y="824"/>
                      <a:pt x="535" y="824"/>
                      <a:pt x="535" y="824"/>
                    </a:cubicBezTo>
                    <a:cubicBezTo>
                      <a:pt x="535" y="828"/>
                      <a:pt x="535" y="828"/>
                      <a:pt x="535" y="828"/>
                    </a:cubicBezTo>
                    <a:cubicBezTo>
                      <a:pt x="538" y="835"/>
                      <a:pt x="538" y="835"/>
                      <a:pt x="538" y="835"/>
                    </a:cubicBezTo>
                    <a:cubicBezTo>
                      <a:pt x="541" y="837"/>
                      <a:pt x="541" y="837"/>
                      <a:pt x="541" y="837"/>
                    </a:cubicBezTo>
                    <a:cubicBezTo>
                      <a:pt x="545" y="837"/>
                      <a:pt x="545" y="837"/>
                      <a:pt x="545" y="837"/>
                    </a:cubicBezTo>
                    <a:cubicBezTo>
                      <a:pt x="547" y="838"/>
                      <a:pt x="547" y="838"/>
                      <a:pt x="547" y="838"/>
                    </a:cubicBezTo>
                    <a:cubicBezTo>
                      <a:pt x="543" y="840"/>
                      <a:pt x="543" y="840"/>
                      <a:pt x="543" y="840"/>
                    </a:cubicBezTo>
                    <a:cubicBezTo>
                      <a:pt x="539" y="839"/>
                      <a:pt x="539" y="839"/>
                      <a:pt x="539" y="839"/>
                    </a:cubicBezTo>
                    <a:cubicBezTo>
                      <a:pt x="538" y="840"/>
                      <a:pt x="538" y="840"/>
                      <a:pt x="538" y="840"/>
                    </a:cubicBezTo>
                    <a:cubicBezTo>
                      <a:pt x="538" y="841"/>
                      <a:pt x="539" y="841"/>
                      <a:pt x="540" y="842"/>
                    </a:cubicBezTo>
                    <a:cubicBezTo>
                      <a:pt x="541" y="843"/>
                      <a:pt x="541" y="843"/>
                      <a:pt x="541" y="843"/>
                    </a:cubicBezTo>
                    <a:cubicBezTo>
                      <a:pt x="542" y="845"/>
                      <a:pt x="543" y="847"/>
                      <a:pt x="544" y="849"/>
                    </a:cubicBezTo>
                    <a:cubicBezTo>
                      <a:pt x="548" y="848"/>
                      <a:pt x="548" y="848"/>
                      <a:pt x="548" y="848"/>
                    </a:cubicBezTo>
                    <a:cubicBezTo>
                      <a:pt x="545" y="852"/>
                      <a:pt x="545" y="852"/>
                      <a:pt x="545" y="852"/>
                    </a:cubicBezTo>
                    <a:cubicBezTo>
                      <a:pt x="546" y="852"/>
                      <a:pt x="546" y="853"/>
                      <a:pt x="546" y="854"/>
                    </a:cubicBezTo>
                    <a:cubicBezTo>
                      <a:pt x="550" y="854"/>
                      <a:pt x="550" y="854"/>
                      <a:pt x="550" y="854"/>
                    </a:cubicBezTo>
                    <a:cubicBezTo>
                      <a:pt x="550" y="855"/>
                      <a:pt x="550" y="855"/>
                      <a:pt x="550" y="855"/>
                    </a:cubicBezTo>
                    <a:cubicBezTo>
                      <a:pt x="546" y="859"/>
                      <a:pt x="546" y="859"/>
                      <a:pt x="546" y="859"/>
                    </a:cubicBezTo>
                    <a:cubicBezTo>
                      <a:pt x="546" y="860"/>
                      <a:pt x="546" y="861"/>
                      <a:pt x="546" y="862"/>
                    </a:cubicBezTo>
                    <a:cubicBezTo>
                      <a:pt x="546" y="863"/>
                      <a:pt x="546" y="863"/>
                      <a:pt x="546" y="863"/>
                    </a:cubicBezTo>
                    <a:cubicBezTo>
                      <a:pt x="547" y="866"/>
                      <a:pt x="547" y="866"/>
                      <a:pt x="547" y="866"/>
                    </a:cubicBezTo>
                    <a:cubicBezTo>
                      <a:pt x="546" y="867"/>
                      <a:pt x="546" y="867"/>
                      <a:pt x="546" y="867"/>
                    </a:cubicBezTo>
                    <a:cubicBezTo>
                      <a:pt x="547" y="868"/>
                      <a:pt x="547" y="870"/>
                      <a:pt x="547" y="871"/>
                    </a:cubicBezTo>
                    <a:cubicBezTo>
                      <a:pt x="547" y="875"/>
                      <a:pt x="547" y="875"/>
                      <a:pt x="547" y="875"/>
                    </a:cubicBezTo>
                    <a:cubicBezTo>
                      <a:pt x="547" y="878"/>
                      <a:pt x="546" y="881"/>
                      <a:pt x="545" y="884"/>
                    </a:cubicBezTo>
                    <a:cubicBezTo>
                      <a:pt x="545" y="884"/>
                      <a:pt x="545" y="884"/>
                      <a:pt x="545" y="884"/>
                    </a:cubicBezTo>
                    <a:cubicBezTo>
                      <a:pt x="544" y="885"/>
                      <a:pt x="544" y="885"/>
                      <a:pt x="544" y="885"/>
                    </a:cubicBezTo>
                    <a:cubicBezTo>
                      <a:pt x="544" y="886"/>
                      <a:pt x="543" y="887"/>
                      <a:pt x="543" y="887"/>
                    </a:cubicBezTo>
                    <a:cubicBezTo>
                      <a:pt x="543" y="890"/>
                      <a:pt x="542" y="892"/>
                      <a:pt x="542" y="895"/>
                    </a:cubicBezTo>
                    <a:cubicBezTo>
                      <a:pt x="542" y="895"/>
                      <a:pt x="542" y="895"/>
                      <a:pt x="542" y="895"/>
                    </a:cubicBezTo>
                    <a:cubicBezTo>
                      <a:pt x="545" y="893"/>
                      <a:pt x="545" y="893"/>
                      <a:pt x="545" y="893"/>
                    </a:cubicBezTo>
                    <a:cubicBezTo>
                      <a:pt x="550" y="887"/>
                      <a:pt x="550" y="887"/>
                      <a:pt x="550" y="887"/>
                    </a:cubicBezTo>
                    <a:cubicBezTo>
                      <a:pt x="553" y="880"/>
                      <a:pt x="553" y="880"/>
                      <a:pt x="553" y="880"/>
                    </a:cubicBezTo>
                    <a:cubicBezTo>
                      <a:pt x="555" y="871"/>
                      <a:pt x="555" y="871"/>
                      <a:pt x="555" y="871"/>
                    </a:cubicBezTo>
                    <a:cubicBezTo>
                      <a:pt x="559" y="861"/>
                      <a:pt x="559" y="861"/>
                      <a:pt x="559" y="861"/>
                    </a:cubicBezTo>
                    <a:cubicBezTo>
                      <a:pt x="560" y="859"/>
                      <a:pt x="560" y="859"/>
                      <a:pt x="560" y="859"/>
                    </a:cubicBezTo>
                    <a:cubicBezTo>
                      <a:pt x="560" y="859"/>
                      <a:pt x="560" y="859"/>
                      <a:pt x="560" y="859"/>
                    </a:cubicBezTo>
                    <a:cubicBezTo>
                      <a:pt x="561" y="858"/>
                      <a:pt x="561" y="858"/>
                      <a:pt x="561" y="858"/>
                    </a:cubicBezTo>
                    <a:cubicBezTo>
                      <a:pt x="561" y="854"/>
                      <a:pt x="561" y="854"/>
                      <a:pt x="561" y="854"/>
                    </a:cubicBezTo>
                    <a:cubicBezTo>
                      <a:pt x="562" y="854"/>
                      <a:pt x="562" y="854"/>
                      <a:pt x="562" y="854"/>
                    </a:cubicBezTo>
                    <a:cubicBezTo>
                      <a:pt x="562" y="852"/>
                      <a:pt x="562" y="852"/>
                      <a:pt x="562" y="852"/>
                    </a:cubicBezTo>
                    <a:cubicBezTo>
                      <a:pt x="563" y="850"/>
                      <a:pt x="563" y="850"/>
                      <a:pt x="563" y="850"/>
                    </a:cubicBezTo>
                    <a:lnTo>
                      <a:pt x="562" y="8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88">
                <a:extLst>
                  <a:ext uri="{FF2B5EF4-FFF2-40B4-BE49-F238E27FC236}">
                    <a16:creationId xmlns:a16="http://schemas.microsoft.com/office/drawing/2014/main" id="{5BF09249-BA37-C344-A40C-FAB3F23B8D1E}"/>
                  </a:ext>
                </a:extLst>
              </p:cNvPr>
              <p:cNvSpPr>
                <a:spLocks/>
              </p:cNvSpPr>
              <p:nvPr/>
            </p:nvSpPr>
            <p:spPr bwMode="auto">
              <a:xfrm>
                <a:off x="6732840" y="4798560"/>
                <a:ext cx="6350" cy="12699"/>
              </a:xfrm>
              <a:custGeom>
                <a:avLst/>
                <a:gdLst>
                  <a:gd name="T0" fmla="*/ 1 w 4"/>
                  <a:gd name="T1" fmla="*/ 8 h 8"/>
                  <a:gd name="T2" fmla="*/ 4 w 4"/>
                  <a:gd name="T3" fmla="*/ 2 h 8"/>
                  <a:gd name="T4" fmla="*/ 2 w 4"/>
                  <a:gd name="T5" fmla="*/ 0 h 8"/>
                  <a:gd name="T6" fmla="*/ 1 w 4"/>
                  <a:gd name="T7" fmla="*/ 0 h 8"/>
                  <a:gd name="T8" fmla="*/ 1 w 4"/>
                  <a:gd name="T9" fmla="*/ 3 h 8"/>
                  <a:gd name="T10" fmla="*/ 0 w 4"/>
                  <a:gd name="T11" fmla="*/ 6 h 8"/>
                  <a:gd name="T12" fmla="*/ 1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1" y="8"/>
                    </a:moveTo>
                    <a:lnTo>
                      <a:pt x="4" y="2"/>
                    </a:lnTo>
                    <a:lnTo>
                      <a:pt x="2" y="0"/>
                    </a:lnTo>
                    <a:lnTo>
                      <a:pt x="1" y="0"/>
                    </a:lnTo>
                    <a:lnTo>
                      <a:pt x="1" y="3"/>
                    </a:lnTo>
                    <a:lnTo>
                      <a:pt x="0" y="6"/>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89">
                <a:extLst>
                  <a:ext uri="{FF2B5EF4-FFF2-40B4-BE49-F238E27FC236}">
                    <a16:creationId xmlns:a16="http://schemas.microsoft.com/office/drawing/2014/main" id="{ED403E1A-D038-6949-9993-79C84B3958B3}"/>
                  </a:ext>
                </a:extLst>
              </p:cNvPr>
              <p:cNvSpPr>
                <a:spLocks/>
              </p:cNvSpPr>
              <p:nvPr/>
            </p:nvSpPr>
            <p:spPr bwMode="auto">
              <a:xfrm>
                <a:off x="6715376" y="4784273"/>
                <a:ext cx="7938" cy="6349"/>
              </a:xfrm>
              <a:custGeom>
                <a:avLst/>
                <a:gdLst>
                  <a:gd name="T0" fmla="*/ 4 w 5"/>
                  <a:gd name="T1" fmla="*/ 4 h 4"/>
                  <a:gd name="T2" fmla="*/ 5 w 5"/>
                  <a:gd name="T3" fmla="*/ 3 h 4"/>
                  <a:gd name="T4" fmla="*/ 4 w 5"/>
                  <a:gd name="T5" fmla="*/ 0 h 4"/>
                  <a:gd name="T6" fmla="*/ 2 w 5"/>
                  <a:gd name="T7" fmla="*/ 1 h 4"/>
                  <a:gd name="T8" fmla="*/ 0 w 5"/>
                  <a:gd name="T9" fmla="*/ 1 h 4"/>
                  <a:gd name="T10" fmla="*/ 2 w 5"/>
                  <a:gd name="T11" fmla="*/ 3 h 4"/>
                  <a:gd name="T12" fmla="*/ 4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4"/>
                    </a:moveTo>
                    <a:lnTo>
                      <a:pt x="5" y="3"/>
                    </a:lnTo>
                    <a:lnTo>
                      <a:pt x="4" y="0"/>
                    </a:lnTo>
                    <a:lnTo>
                      <a:pt x="2" y="1"/>
                    </a:lnTo>
                    <a:lnTo>
                      <a:pt x="0" y="1"/>
                    </a:lnTo>
                    <a:lnTo>
                      <a:pt x="2"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90">
                <a:extLst>
                  <a:ext uri="{FF2B5EF4-FFF2-40B4-BE49-F238E27FC236}">
                    <a16:creationId xmlns:a16="http://schemas.microsoft.com/office/drawing/2014/main" id="{196976F4-9092-C04F-B54F-C55F33E087D4}"/>
                  </a:ext>
                </a:extLst>
              </p:cNvPr>
              <p:cNvSpPr>
                <a:spLocks/>
              </p:cNvSpPr>
              <p:nvPr/>
            </p:nvSpPr>
            <p:spPr bwMode="auto">
              <a:xfrm>
                <a:off x="6689976" y="4760463"/>
                <a:ext cx="7938" cy="17461"/>
              </a:xfrm>
              <a:custGeom>
                <a:avLst/>
                <a:gdLst>
                  <a:gd name="T0" fmla="*/ 3 w 5"/>
                  <a:gd name="T1" fmla="*/ 0 h 11"/>
                  <a:gd name="T2" fmla="*/ 2 w 5"/>
                  <a:gd name="T3" fmla="*/ 0 h 11"/>
                  <a:gd name="T4" fmla="*/ 0 w 5"/>
                  <a:gd name="T5" fmla="*/ 5 h 11"/>
                  <a:gd name="T6" fmla="*/ 0 w 5"/>
                  <a:gd name="T7" fmla="*/ 6 h 11"/>
                  <a:gd name="T8" fmla="*/ 1 w 5"/>
                  <a:gd name="T9" fmla="*/ 10 h 11"/>
                  <a:gd name="T10" fmla="*/ 2 w 5"/>
                  <a:gd name="T11" fmla="*/ 11 h 11"/>
                  <a:gd name="T12" fmla="*/ 3 w 5"/>
                  <a:gd name="T13" fmla="*/ 11 h 11"/>
                  <a:gd name="T14" fmla="*/ 4 w 5"/>
                  <a:gd name="T15" fmla="*/ 9 h 11"/>
                  <a:gd name="T16" fmla="*/ 3 w 5"/>
                  <a:gd name="T17" fmla="*/ 5 h 11"/>
                  <a:gd name="T18" fmla="*/ 5 w 5"/>
                  <a:gd name="T19" fmla="*/ 4 h 11"/>
                  <a:gd name="T20" fmla="*/ 3 w 5"/>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1">
                    <a:moveTo>
                      <a:pt x="3" y="0"/>
                    </a:moveTo>
                    <a:lnTo>
                      <a:pt x="2" y="0"/>
                    </a:lnTo>
                    <a:lnTo>
                      <a:pt x="0" y="5"/>
                    </a:lnTo>
                    <a:lnTo>
                      <a:pt x="0" y="6"/>
                    </a:lnTo>
                    <a:lnTo>
                      <a:pt x="1" y="10"/>
                    </a:lnTo>
                    <a:lnTo>
                      <a:pt x="2" y="11"/>
                    </a:lnTo>
                    <a:lnTo>
                      <a:pt x="3" y="11"/>
                    </a:lnTo>
                    <a:lnTo>
                      <a:pt x="4" y="9"/>
                    </a:lnTo>
                    <a:lnTo>
                      <a:pt x="3" y="5"/>
                    </a:lnTo>
                    <a:lnTo>
                      <a:pt x="5"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91">
                <a:extLst>
                  <a:ext uri="{FF2B5EF4-FFF2-40B4-BE49-F238E27FC236}">
                    <a16:creationId xmlns:a16="http://schemas.microsoft.com/office/drawing/2014/main" id="{8186F175-7369-FD4F-B5AC-5CF5719BCC42}"/>
                  </a:ext>
                </a:extLst>
              </p:cNvPr>
              <p:cNvSpPr>
                <a:spLocks/>
              </p:cNvSpPr>
              <p:nvPr/>
            </p:nvSpPr>
            <p:spPr bwMode="auto">
              <a:xfrm>
                <a:off x="6696326" y="4787447"/>
                <a:ext cx="4763" cy="3175"/>
              </a:xfrm>
              <a:custGeom>
                <a:avLst/>
                <a:gdLst>
                  <a:gd name="T0" fmla="*/ 1 w 3"/>
                  <a:gd name="T1" fmla="*/ 2 h 2"/>
                  <a:gd name="T2" fmla="*/ 3 w 3"/>
                  <a:gd name="T3" fmla="*/ 2 h 2"/>
                  <a:gd name="T4" fmla="*/ 3 w 3"/>
                  <a:gd name="T5" fmla="*/ 1 h 2"/>
                  <a:gd name="T6" fmla="*/ 1 w 3"/>
                  <a:gd name="T7" fmla="*/ 0 h 2"/>
                  <a:gd name="T8" fmla="*/ 0 w 3"/>
                  <a:gd name="T9" fmla="*/ 1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3" y="2"/>
                    </a:lnTo>
                    <a:lnTo>
                      <a:pt x="3" y="1"/>
                    </a:lnTo>
                    <a:lnTo>
                      <a:pt x="1"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92">
                <a:extLst>
                  <a:ext uri="{FF2B5EF4-FFF2-40B4-BE49-F238E27FC236}">
                    <a16:creationId xmlns:a16="http://schemas.microsoft.com/office/drawing/2014/main" id="{545E79B2-0C0A-564B-BD25-EF0CB472B16B}"/>
                  </a:ext>
                </a:extLst>
              </p:cNvPr>
              <p:cNvSpPr>
                <a:spLocks/>
              </p:cNvSpPr>
              <p:nvPr/>
            </p:nvSpPr>
            <p:spPr bwMode="auto">
              <a:xfrm>
                <a:off x="6969386" y="4581092"/>
                <a:ext cx="6350" cy="6349"/>
              </a:xfrm>
              <a:custGeom>
                <a:avLst/>
                <a:gdLst>
                  <a:gd name="T0" fmla="*/ 1 w 4"/>
                  <a:gd name="T1" fmla="*/ 0 h 4"/>
                  <a:gd name="T2" fmla="*/ 0 w 4"/>
                  <a:gd name="T3" fmla="*/ 2 h 4"/>
                  <a:gd name="T4" fmla="*/ 1 w 4"/>
                  <a:gd name="T5" fmla="*/ 4 h 4"/>
                  <a:gd name="T6" fmla="*/ 4 w 4"/>
                  <a:gd name="T7" fmla="*/ 3 h 4"/>
                  <a:gd name="T8" fmla="*/ 4 w 4"/>
                  <a:gd name="T9" fmla="*/ 1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lnTo>
                      <a:pt x="0" y="2"/>
                    </a:lnTo>
                    <a:lnTo>
                      <a:pt x="1" y="4"/>
                    </a:lnTo>
                    <a:lnTo>
                      <a:pt x="4" y="3"/>
                    </a:lnTo>
                    <a:lnTo>
                      <a:pt x="4"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93">
                <a:extLst>
                  <a:ext uri="{FF2B5EF4-FFF2-40B4-BE49-F238E27FC236}">
                    <a16:creationId xmlns:a16="http://schemas.microsoft.com/office/drawing/2014/main" id="{4D121355-F865-A040-B9C1-7F34EFF92725}"/>
                  </a:ext>
                </a:extLst>
              </p:cNvPr>
              <p:cNvSpPr>
                <a:spLocks/>
              </p:cNvSpPr>
              <p:nvPr/>
            </p:nvSpPr>
            <p:spPr bwMode="auto">
              <a:xfrm>
                <a:off x="6767767" y="4716018"/>
                <a:ext cx="1588" cy="317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94">
                <a:extLst>
                  <a:ext uri="{FF2B5EF4-FFF2-40B4-BE49-F238E27FC236}">
                    <a16:creationId xmlns:a16="http://schemas.microsoft.com/office/drawing/2014/main" id="{C0FBE6B0-BDE0-3547-868F-C8982DD1E272}"/>
                  </a:ext>
                </a:extLst>
              </p:cNvPr>
              <p:cNvSpPr>
                <a:spLocks/>
              </p:cNvSpPr>
              <p:nvPr/>
            </p:nvSpPr>
            <p:spPr bwMode="auto">
              <a:xfrm>
                <a:off x="6761416" y="4704905"/>
                <a:ext cx="9525" cy="4762"/>
              </a:xfrm>
              <a:custGeom>
                <a:avLst/>
                <a:gdLst>
                  <a:gd name="T0" fmla="*/ 4 w 6"/>
                  <a:gd name="T1" fmla="*/ 2 h 3"/>
                  <a:gd name="T2" fmla="*/ 2 w 6"/>
                  <a:gd name="T3" fmla="*/ 0 h 3"/>
                  <a:gd name="T4" fmla="*/ 0 w 6"/>
                  <a:gd name="T5" fmla="*/ 2 h 3"/>
                  <a:gd name="T6" fmla="*/ 2 w 6"/>
                  <a:gd name="T7" fmla="*/ 3 h 3"/>
                  <a:gd name="T8" fmla="*/ 5 w 6"/>
                  <a:gd name="T9" fmla="*/ 2 h 3"/>
                  <a:gd name="T10" fmla="*/ 6 w 6"/>
                  <a:gd name="T11" fmla="*/ 2 h 3"/>
                  <a:gd name="T12" fmla="*/ 4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lnTo>
                      <a:pt x="2" y="0"/>
                    </a:lnTo>
                    <a:lnTo>
                      <a:pt x="0" y="2"/>
                    </a:lnTo>
                    <a:lnTo>
                      <a:pt x="2" y="3"/>
                    </a:lnTo>
                    <a:lnTo>
                      <a:pt x="5" y="2"/>
                    </a:lnTo>
                    <a:lnTo>
                      <a:pt x="6" y="2"/>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95">
                <a:extLst>
                  <a:ext uri="{FF2B5EF4-FFF2-40B4-BE49-F238E27FC236}">
                    <a16:creationId xmlns:a16="http://schemas.microsoft.com/office/drawing/2014/main" id="{BF5C8FAC-2D09-024E-BEC0-8CE80135F8F8}"/>
                  </a:ext>
                </a:extLst>
              </p:cNvPr>
              <p:cNvSpPr>
                <a:spLocks/>
              </p:cNvSpPr>
              <p:nvPr/>
            </p:nvSpPr>
            <p:spPr bwMode="auto">
              <a:xfrm>
                <a:off x="7807617" y="4074727"/>
                <a:ext cx="9525" cy="36509"/>
              </a:xfrm>
              <a:custGeom>
                <a:avLst/>
                <a:gdLst>
                  <a:gd name="T0" fmla="*/ 2 w 6"/>
                  <a:gd name="T1" fmla="*/ 23 h 23"/>
                  <a:gd name="T2" fmla="*/ 5 w 6"/>
                  <a:gd name="T3" fmla="*/ 20 h 23"/>
                  <a:gd name="T4" fmla="*/ 5 w 6"/>
                  <a:gd name="T5" fmla="*/ 15 h 23"/>
                  <a:gd name="T6" fmla="*/ 3 w 6"/>
                  <a:gd name="T7" fmla="*/ 13 h 23"/>
                  <a:gd name="T8" fmla="*/ 5 w 6"/>
                  <a:gd name="T9" fmla="*/ 9 h 23"/>
                  <a:gd name="T10" fmla="*/ 6 w 6"/>
                  <a:gd name="T11" fmla="*/ 6 h 23"/>
                  <a:gd name="T12" fmla="*/ 4 w 6"/>
                  <a:gd name="T13" fmla="*/ 5 h 23"/>
                  <a:gd name="T14" fmla="*/ 6 w 6"/>
                  <a:gd name="T15" fmla="*/ 2 h 23"/>
                  <a:gd name="T16" fmla="*/ 5 w 6"/>
                  <a:gd name="T17" fmla="*/ 0 h 23"/>
                  <a:gd name="T18" fmla="*/ 2 w 6"/>
                  <a:gd name="T19" fmla="*/ 4 h 23"/>
                  <a:gd name="T20" fmla="*/ 2 w 6"/>
                  <a:gd name="T21" fmla="*/ 9 h 23"/>
                  <a:gd name="T22" fmla="*/ 2 w 6"/>
                  <a:gd name="T23" fmla="*/ 12 h 23"/>
                  <a:gd name="T24" fmla="*/ 2 w 6"/>
                  <a:gd name="T25" fmla="*/ 14 h 23"/>
                  <a:gd name="T26" fmla="*/ 0 w 6"/>
                  <a:gd name="T27" fmla="*/ 21 h 23"/>
                  <a:gd name="T28" fmla="*/ 2 w 6"/>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3">
                    <a:moveTo>
                      <a:pt x="2" y="23"/>
                    </a:moveTo>
                    <a:lnTo>
                      <a:pt x="5" y="20"/>
                    </a:lnTo>
                    <a:lnTo>
                      <a:pt x="5" y="15"/>
                    </a:lnTo>
                    <a:lnTo>
                      <a:pt x="3" y="13"/>
                    </a:lnTo>
                    <a:lnTo>
                      <a:pt x="5" y="9"/>
                    </a:lnTo>
                    <a:lnTo>
                      <a:pt x="6" y="6"/>
                    </a:lnTo>
                    <a:lnTo>
                      <a:pt x="4" y="5"/>
                    </a:lnTo>
                    <a:lnTo>
                      <a:pt x="6" y="2"/>
                    </a:lnTo>
                    <a:lnTo>
                      <a:pt x="5" y="0"/>
                    </a:lnTo>
                    <a:lnTo>
                      <a:pt x="2" y="4"/>
                    </a:lnTo>
                    <a:lnTo>
                      <a:pt x="2" y="9"/>
                    </a:lnTo>
                    <a:lnTo>
                      <a:pt x="2" y="12"/>
                    </a:lnTo>
                    <a:lnTo>
                      <a:pt x="2" y="14"/>
                    </a:lnTo>
                    <a:lnTo>
                      <a:pt x="0" y="21"/>
                    </a:lnTo>
                    <a:lnTo>
                      <a:pt x="2"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96">
                <a:extLst>
                  <a:ext uri="{FF2B5EF4-FFF2-40B4-BE49-F238E27FC236}">
                    <a16:creationId xmlns:a16="http://schemas.microsoft.com/office/drawing/2014/main" id="{9EC0A235-038B-CB45-B0A9-653F2448D6A8}"/>
                  </a:ext>
                </a:extLst>
              </p:cNvPr>
              <p:cNvSpPr>
                <a:spLocks/>
              </p:cNvSpPr>
              <p:nvPr/>
            </p:nvSpPr>
            <p:spPr bwMode="auto">
              <a:xfrm>
                <a:off x="7837781" y="4254098"/>
                <a:ext cx="6350" cy="15874"/>
              </a:xfrm>
              <a:custGeom>
                <a:avLst/>
                <a:gdLst>
                  <a:gd name="T0" fmla="*/ 4 w 5"/>
                  <a:gd name="T1" fmla="*/ 2 h 13"/>
                  <a:gd name="T2" fmla="*/ 2 w 5"/>
                  <a:gd name="T3" fmla="*/ 0 h 13"/>
                  <a:gd name="T4" fmla="*/ 0 w 5"/>
                  <a:gd name="T5" fmla="*/ 3 h 13"/>
                  <a:gd name="T6" fmla="*/ 0 w 5"/>
                  <a:gd name="T7" fmla="*/ 7 h 13"/>
                  <a:gd name="T8" fmla="*/ 2 w 5"/>
                  <a:gd name="T9" fmla="*/ 8 h 13"/>
                  <a:gd name="T10" fmla="*/ 3 w 5"/>
                  <a:gd name="T11" fmla="*/ 13 h 13"/>
                  <a:gd name="T12" fmla="*/ 5 w 5"/>
                  <a:gd name="T13" fmla="*/ 10 h 13"/>
                  <a:gd name="T14" fmla="*/ 4 w 5"/>
                  <a:gd name="T15" fmla="*/ 6 h 13"/>
                  <a:gd name="T16" fmla="*/ 4 w 5"/>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4" y="2"/>
                    </a:moveTo>
                    <a:cubicBezTo>
                      <a:pt x="2" y="0"/>
                      <a:pt x="2" y="0"/>
                      <a:pt x="2" y="0"/>
                    </a:cubicBezTo>
                    <a:cubicBezTo>
                      <a:pt x="0" y="3"/>
                      <a:pt x="0" y="3"/>
                      <a:pt x="0" y="3"/>
                    </a:cubicBezTo>
                    <a:cubicBezTo>
                      <a:pt x="0" y="7"/>
                      <a:pt x="0" y="7"/>
                      <a:pt x="0" y="7"/>
                    </a:cubicBezTo>
                    <a:cubicBezTo>
                      <a:pt x="0" y="7"/>
                      <a:pt x="2" y="8"/>
                      <a:pt x="2" y="8"/>
                    </a:cubicBezTo>
                    <a:cubicBezTo>
                      <a:pt x="2" y="9"/>
                      <a:pt x="3" y="13"/>
                      <a:pt x="3" y="13"/>
                    </a:cubicBezTo>
                    <a:cubicBezTo>
                      <a:pt x="5" y="10"/>
                      <a:pt x="5" y="10"/>
                      <a:pt x="5" y="10"/>
                    </a:cubicBezTo>
                    <a:cubicBezTo>
                      <a:pt x="4" y="6"/>
                      <a:pt x="4" y="6"/>
                      <a:pt x="4" y="6"/>
                    </a:cubicBez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97">
                <a:extLst>
                  <a:ext uri="{FF2B5EF4-FFF2-40B4-BE49-F238E27FC236}">
                    <a16:creationId xmlns:a16="http://schemas.microsoft.com/office/drawing/2014/main" id="{6E72DAF9-2D99-6F48-9B41-A099A2680AA8}"/>
                  </a:ext>
                </a:extLst>
              </p:cNvPr>
              <p:cNvSpPr>
                <a:spLocks/>
              </p:cNvSpPr>
              <p:nvPr/>
            </p:nvSpPr>
            <p:spPr bwMode="auto">
              <a:xfrm>
                <a:off x="7812380" y="4198541"/>
                <a:ext cx="4763" cy="4762"/>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98">
                <a:extLst>
                  <a:ext uri="{FF2B5EF4-FFF2-40B4-BE49-F238E27FC236}">
                    <a16:creationId xmlns:a16="http://schemas.microsoft.com/office/drawing/2014/main" id="{90699426-32D7-2E4D-999A-E2F5F3B06F93}"/>
                  </a:ext>
                </a:extLst>
              </p:cNvPr>
              <p:cNvSpPr>
                <a:spLocks/>
              </p:cNvSpPr>
              <p:nvPr/>
            </p:nvSpPr>
            <p:spPr bwMode="auto">
              <a:xfrm>
                <a:off x="7834606" y="4247749"/>
                <a:ext cx="4763" cy="6349"/>
              </a:xfrm>
              <a:custGeom>
                <a:avLst/>
                <a:gdLst>
                  <a:gd name="T0" fmla="*/ 2 w 3"/>
                  <a:gd name="T1" fmla="*/ 0 h 4"/>
                  <a:gd name="T2" fmla="*/ 0 w 3"/>
                  <a:gd name="T3" fmla="*/ 2 h 4"/>
                  <a:gd name="T4" fmla="*/ 1 w 3"/>
                  <a:gd name="T5" fmla="*/ 4 h 4"/>
                  <a:gd name="T6" fmla="*/ 3 w 3"/>
                  <a:gd name="T7" fmla="*/ 0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0" y="2"/>
                    </a:lnTo>
                    <a:lnTo>
                      <a:pt x="1" y="4"/>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99">
                <a:extLst>
                  <a:ext uri="{FF2B5EF4-FFF2-40B4-BE49-F238E27FC236}">
                    <a16:creationId xmlns:a16="http://schemas.microsoft.com/office/drawing/2014/main" id="{B6226032-3583-BB49-ADDA-9C9CFEF73CC3}"/>
                  </a:ext>
                </a:extLst>
              </p:cNvPr>
              <p:cNvSpPr>
                <a:spLocks/>
              </p:cNvSpPr>
              <p:nvPr/>
            </p:nvSpPr>
            <p:spPr bwMode="auto">
              <a:xfrm>
                <a:off x="7833018" y="4225525"/>
                <a:ext cx="3175" cy="6349"/>
              </a:xfrm>
              <a:custGeom>
                <a:avLst/>
                <a:gdLst>
                  <a:gd name="T0" fmla="*/ 2 w 2"/>
                  <a:gd name="T1" fmla="*/ 1 h 4"/>
                  <a:gd name="T2" fmla="*/ 0 w 2"/>
                  <a:gd name="T3" fmla="*/ 0 h 4"/>
                  <a:gd name="T4" fmla="*/ 0 w 2"/>
                  <a:gd name="T5" fmla="*/ 2 h 4"/>
                  <a:gd name="T6" fmla="*/ 0 w 2"/>
                  <a:gd name="T7" fmla="*/ 4 h 4"/>
                  <a:gd name="T8" fmla="*/ 2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0" y="0"/>
                    </a:lnTo>
                    <a:lnTo>
                      <a:pt x="0" y="2"/>
                    </a:lnTo>
                    <a:lnTo>
                      <a:pt x="0" y="4"/>
                    </a:lnTo>
                    <a:lnTo>
                      <a:pt x="2"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100">
                <a:extLst>
                  <a:ext uri="{FF2B5EF4-FFF2-40B4-BE49-F238E27FC236}">
                    <a16:creationId xmlns:a16="http://schemas.microsoft.com/office/drawing/2014/main" id="{912A236C-27B4-1045-8101-30D10F671FA6}"/>
                  </a:ext>
                </a:extLst>
              </p:cNvPr>
              <p:cNvSpPr>
                <a:spLocks/>
              </p:cNvSpPr>
              <p:nvPr/>
            </p:nvSpPr>
            <p:spPr bwMode="auto">
              <a:xfrm>
                <a:off x="7794916" y="4133459"/>
                <a:ext cx="4763" cy="4762"/>
              </a:xfrm>
              <a:custGeom>
                <a:avLst/>
                <a:gdLst>
                  <a:gd name="T0" fmla="*/ 0 w 3"/>
                  <a:gd name="T1" fmla="*/ 2 h 3"/>
                  <a:gd name="T2" fmla="*/ 3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lnTo>
                      <a:pt x="3"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101">
                <a:extLst>
                  <a:ext uri="{FF2B5EF4-FFF2-40B4-BE49-F238E27FC236}">
                    <a16:creationId xmlns:a16="http://schemas.microsoft.com/office/drawing/2014/main" id="{93CD27D6-AE1B-894C-9CB7-564514126DCF}"/>
                  </a:ext>
                </a:extLst>
              </p:cNvPr>
              <p:cNvSpPr>
                <a:spLocks/>
              </p:cNvSpPr>
              <p:nvPr/>
            </p:nvSpPr>
            <p:spPr bwMode="auto">
              <a:xfrm>
                <a:off x="7828256" y="4233463"/>
                <a:ext cx="4763" cy="7937"/>
              </a:xfrm>
              <a:custGeom>
                <a:avLst/>
                <a:gdLst>
                  <a:gd name="T0" fmla="*/ 0 w 3"/>
                  <a:gd name="T1" fmla="*/ 1 h 5"/>
                  <a:gd name="T2" fmla="*/ 0 w 3"/>
                  <a:gd name="T3" fmla="*/ 3 h 5"/>
                  <a:gd name="T4" fmla="*/ 2 w 3"/>
                  <a:gd name="T5" fmla="*/ 5 h 5"/>
                  <a:gd name="T6" fmla="*/ 3 w 3"/>
                  <a:gd name="T7" fmla="*/ 4 h 5"/>
                  <a:gd name="T8" fmla="*/ 2 w 3"/>
                  <a:gd name="T9" fmla="*/ 0 h 5"/>
                  <a:gd name="T10" fmla="*/ 0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0" y="1"/>
                    </a:moveTo>
                    <a:lnTo>
                      <a:pt x="0" y="3"/>
                    </a:lnTo>
                    <a:lnTo>
                      <a:pt x="2" y="5"/>
                    </a:lnTo>
                    <a:lnTo>
                      <a:pt x="3"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102">
                <a:extLst>
                  <a:ext uri="{FF2B5EF4-FFF2-40B4-BE49-F238E27FC236}">
                    <a16:creationId xmlns:a16="http://schemas.microsoft.com/office/drawing/2014/main" id="{3BF6EDFA-E6DD-AB4B-A92B-A876A1CFCAB6}"/>
                  </a:ext>
                </a:extLst>
              </p:cNvPr>
              <p:cNvSpPr>
                <a:spLocks/>
              </p:cNvSpPr>
              <p:nvPr/>
            </p:nvSpPr>
            <p:spPr bwMode="auto">
              <a:xfrm>
                <a:off x="7821906" y="4220764"/>
                <a:ext cx="6350" cy="9524"/>
              </a:xfrm>
              <a:custGeom>
                <a:avLst/>
                <a:gdLst>
                  <a:gd name="T0" fmla="*/ 0 w 4"/>
                  <a:gd name="T1" fmla="*/ 0 h 7"/>
                  <a:gd name="T2" fmla="*/ 1 w 4"/>
                  <a:gd name="T3" fmla="*/ 3 h 7"/>
                  <a:gd name="T4" fmla="*/ 4 w 4"/>
                  <a:gd name="T5" fmla="*/ 7 h 7"/>
                  <a:gd name="T6" fmla="*/ 2 w 4"/>
                  <a:gd name="T7" fmla="*/ 1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0"/>
                      <a:pt x="1" y="3"/>
                      <a:pt x="1" y="3"/>
                    </a:cubicBezTo>
                    <a:cubicBezTo>
                      <a:pt x="4" y="7"/>
                      <a:pt x="4" y="7"/>
                      <a:pt x="4" y="7"/>
                    </a:cubicBezTo>
                    <a:cubicBezTo>
                      <a:pt x="2" y="1"/>
                      <a:pt x="2" y="1"/>
                      <a:pt x="2"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103">
                <a:extLst>
                  <a:ext uri="{FF2B5EF4-FFF2-40B4-BE49-F238E27FC236}">
                    <a16:creationId xmlns:a16="http://schemas.microsoft.com/office/drawing/2014/main" id="{24F197D5-BE21-AD4B-9A8E-F137974DCB59}"/>
                  </a:ext>
                </a:extLst>
              </p:cNvPr>
              <p:cNvSpPr>
                <a:spLocks/>
              </p:cNvSpPr>
              <p:nvPr/>
            </p:nvSpPr>
            <p:spPr bwMode="auto">
              <a:xfrm>
                <a:off x="7806030" y="4114411"/>
                <a:ext cx="6350" cy="28573"/>
              </a:xfrm>
              <a:custGeom>
                <a:avLst/>
                <a:gdLst>
                  <a:gd name="T0" fmla="*/ 2 w 4"/>
                  <a:gd name="T1" fmla="*/ 7 h 18"/>
                  <a:gd name="T2" fmla="*/ 3 w 4"/>
                  <a:gd name="T3" fmla="*/ 3 h 18"/>
                  <a:gd name="T4" fmla="*/ 4 w 4"/>
                  <a:gd name="T5" fmla="*/ 2 h 18"/>
                  <a:gd name="T6" fmla="*/ 4 w 4"/>
                  <a:gd name="T7" fmla="*/ 0 h 18"/>
                  <a:gd name="T8" fmla="*/ 0 w 4"/>
                  <a:gd name="T9" fmla="*/ 2 h 18"/>
                  <a:gd name="T10" fmla="*/ 0 w 4"/>
                  <a:gd name="T11" fmla="*/ 6 h 18"/>
                  <a:gd name="T12" fmla="*/ 0 w 4"/>
                  <a:gd name="T13" fmla="*/ 8 h 18"/>
                  <a:gd name="T14" fmla="*/ 1 w 4"/>
                  <a:gd name="T15" fmla="*/ 12 h 18"/>
                  <a:gd name="T16" fmla="*/ 0 w 4"/>
                  <a:gd name="T17" fmla="*/ 15 h 18"/>
                  <a:gd name="T18" fmla="*/ 1 w 4"/>
                  <a:gd name="T19" fmla="*/ 18 h 18"/>
                  <a:gd name="T20" fmla="*/ 3 w 4"/>
                  <a:gd name="T21" fmla="*/ 12 h 18"/>
                  <a:gd name="T22" fmla="*/ 3 w 4"/>
                  <a:gd name="T23" fmla="*/ 9 h 18"/>
                  <a:gd name="T24" fmla="*/ 2 w 4"/>
                  <a:gd name="T2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8">
                    <a:moveTo>
                      <a:pt x="2" y="7"/>
                    </a:moveTo>
                    <a:lnTo>
                      <a:pt x="3" y="3"/>
                    </a:lnTo>
                    <a:lnTo>
                      <a:pt x="4" y="2"/>
                    </a:lnTo>
                    <a:lnTo>
                      <a:pt x="4" y="0"/>
                    </a:lnTo>
                    <a:lnTo>
                      <a:pt x="0" y="2"/>
                    </a:lnTo>
                    <a:lnTo>
                      <a:pt x="0" y="6"/>
                    </a:lnTo>
                    <a:lnTo>
                      <a:pt x="0" y="8"/>
                    </a:lnTo>
                    <a:lnTo>
                      <a:pt x="1" y="12"/>
                    </a:lnTo>
                    <a:lnTo>
                      <a:pt x="0" y="15"/>
                    </a:lnTo>
                    <a:lnTo>
                      <a:pt x="1" y="18"/>
                    </a:lnTo>
                    <a:lnTo>
                      <a:pt x="3" y="12"/>
                    </a:lnTo>
                    <a:lnTo>
                      <a:pt x="3" y="9"/>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104">
                <a:extLst>
                  <a:ext uri="{FF2B5EF4-FFF2-40B4-BE49-F238E27FC236}">
                    <a16:creationId xmlns:a16="http://schemas.microsoft.com/office/drawing/2014/main" id="{0FE5BEAD-AD3D-7B49-8FA0-C242C9211171}"/>
                  </a:ext>
                </a:extLst>
              </p:cNvPr>
              <p:cNvSpPr>
                <a:spLocks/>
              </p:cNvSpPr>
              <p:nvPr/>
            </p:nvSpPr>
            <p:spPr bwMode="auto">
              <a:xfrm>
                <a:off x="7804442" y="4154096"/>
                <a:ext cx="6350" cy="12699"/>
              </a:xfrm>
              <a:custGeom>
                <a:avLst/>
                <a:gdLst>
                  <a:gd name="T0" fmla="*/ 0 w 5"/>
                  <a:gd name="T1" fmla="*/ 2 h 11"/>
                  <a:gd name="T2" fmla="*/ 0 w 5"/>
                  <a:gd name="T3" fmla="*/ 7 h 11"/>
                  <a:gd name="T4" fmla="*/ 0 w 5"/>
                  <a:gd name="T5" fmla="*/ 11 h 11"/>
                  <a:gd name="T6" fmla="*/ 3 w 5"/>
                  <a:gd name="T7" fmla="*/ 11 h 11"/>
                  <a:gd name="T8" fmla="*/ 5 w 5"/>
                  <a:gd name="T9" fmla="*/ 5 h 11"/>
                  <a:gd name="T10" fmla="*/ 4 w 5"/>
                  <a:gd name="T11" fmla="*/ 0 h 11"/>
                  <a:gd name="T12" fmla="*/ 0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2"/>
                    </a:moveTo>
                    <a:cubicBezTo>
                      <a:pt x="0" y="7"/>
                      <a:pt x="0" y="7"/>
                      <a:pt x="0" y="7"/>
                    </a:cubicBezTo>
                    <a:cubicBezTo>
                      <a:pt x="0" y="7"/>
                      <a:pt x="0" y="11"/>
                      <a:pt x="0" y="11"/>
                    </a:cubicBezTo>
                    <a:cubicBezTo>
                      <a:pt x="3" y="11"/>
                      <a:pt x="3" y="11"/>
                      <a:pt x="3" y="11"/>
                    </a:cubicBezTo>
                    <a:cubicBezTo>
                      <a:pt x="5" y="5"/>
                      <a:pt x="5" y="5"/>
                      <a:pt x="5" y="5"/>
                    </a:cubicBezTo>
                    <a:cubicBezTo>
                      <a:pt x="4" y="0"/>
                      <a:pt x="4" y="0"/>
                      <a:pt x="4"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105">
                <a:extLst>
                  <a:ext uri="{FF2B5EF4-FFF2-40B4-BE49-F238E27FC236}">
                    <a16:creationId xmlns:a16="http://schemas.microsoft.com/office/drawing/2014/main" id="{CAC47244-C926-564A-BE4C-9A4A162F2D16}"/>
                  </a:ext>
                </a:extLst>
              </p:cNvPr>
              <p:cNvSpPr>
                <a:spLocks/>
              </p:cNvSpPr>
              <p:nvPr/>
            </p:nvSpPr>
            <p:spPr bwMode="auto">
              <a:xfrm>
                <a:off x="8985586" y="4050917"/>
                <a:ext cx="4763" cy="4762"/>
              </a:xfrm>
              <a:custGeom>
                <a:avLst/>
                <a:gdLst>
                  <a:gd name="T0" fmla="*/ 3 w 3"/>
                  <a:gd name="T1" fmla="*/ 3 h 3"/>
                  <a:gd name="T2" fmla="*/ 2 w 3"/>
                  <a:gd name="T3" fmla="*/ 0 h 3"/>
                  <a:gd name="T4" fmla="*/ 0 w 3"/>
                  <a:gd name="T5" fmla="*/ 3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3"/>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106">
                <a:extLst>
                  <a:ext uri="{FF2B5EF4-FFF2-40B4-BE49-F238E27FC236}">
                    <a16:creationId xmlns:a16="http://schemas.microsoft.com/office/drawing/2014/main" id="{1D0A73B6-F48D-8140-B748-A2C44ADBCEE1}"/>
                  </a:ext>
                </a:extLst>
              </p:cNvPr>
              <p:cNvSpPr>
                <a:spLocks/>
              </p:cNvSpPr>
              <p:nvPr/>
            </p:nvSpPr>
            <p:spPr bwMode="auto">
              <a:xfrm>
                <a:off x="8993524" y="4017583"/>
                <a:ext cx="4763" cy="11112"/>
              </a:xfrm>
              <a:custGeom>
                <a:avLst/>
                <a:gdLst>
                  <a:gd name="T0" fmla="*/ 3 w 3"/>
                  <a:gd name="T1" fmla="*/ 0 h 7"/>
                  <a:gd name="T2" fmla="*/ 0 w 3"/>
                  <a:gd name="T3" fmla="*/ 2 h 7"/>
                  <a:gd name="T4" fmla="*/ 2 w 3"/>
                  <a:gd name="T5" fmla="*/ 7 h 7"/>
                  <a:gd name="T6" fmla="*/ 2 w 3"/>
                  <a:gd name="T7" fmla="*/ 4 h 7"/>
                  <a:gd name="T8" fmla="*/ 3 w 3"/>
                  <a:gd name="T9" fmla="*/ 1 h 7"/>
                  <a:gd name="T10" fmla="*/ 3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3" y="0"/>
                    </a:moveTo>
                    <a:lnTo>
                      <a:pt x="0" y="2"/>
                    </a:lnTo>
                    <a:lnTo>
                      <a:pt x="2" y="7"/>
                    </a:lnTo>
                    <a:lnTo>
                      <a:pt x="2" y="4"/>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107">
                <a:extLst>
                  <a:ext uri="{FF2B5EF4-FFF2-40B4-BE49-F238E27FC236}">
                    <a16:creationId xmlns:a16="http://schemas.microsoft.com/office/drawing/2014/main" id="{37BCFE21-356D-AB4D-82AE-D480E50FD03B}"/>
                  </a:ext>
                </a:extLst>
              </p:cNvPr>
              <p:cNvSpPr>
                <a:spLocks/>
              </p:cNvSpPr>
              <p:nvPr/>
            </p:nvSpPr>
            <p:spPr bwMode="auto">
              <a:xfrm>
                <a:off x="8971298" y="4069965"/>
                <a:ext cx="9525" cy="11112"/>
              </a:xfrm>
              <a:custGeom>
                <a:avLst/>
                <a:gdLst>
                  <a:gd name="T0" fmla="*/ 6 w 6"/>
                  <a:gd name="T1" fmla="*/ 1 h 7"/>
                  <a:gd name="T2" fmla="*/ 5 w 6"/>
                  <a:gd name="T3" fmla="*/ 0 h 7"/>
                  <a:gd name="T4" fmla="*/ 2 w 6"/>
                  <a:gd name="T5" fmla="*/ 1 h 7"/>
                  <a:gd name="T6" fmla="*/ 1 w 6"/>
                  <a:gd name="T7" fmla="*/ 4 h 7"/>
                  <a:gd name="T8" fmla="*/ 0 w 6"/>
                  <a:gd name="T9" fmla="*/ 6 h 7"/>
                  <a:gd name="T10" fmla="*/ 2 w 6"/>
                  <a:gd name="T11" fmla="*/ 7 h 7"/>
                  <a:gd name="T12" fmla="*/ 4 w 6"/>
                  <a:gd name="T13" fmla="*/ 6 h 7"/>
                  <a:gd name="T14" fmla="*/ 6 w 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6" y="1"/>
                    </a:moveTo>
                    <a:lnTo>
                      <a:pt x="5" y="0"/>
                    </a:lnTo>
                    <a:lnTo>
                      <a:pt x="2" y="1"/>
                    </a:lnTo>
                    <a:lnTo>
                      <a:pt x="1" y="4"/>
                    </a:lnTo>
                    <a:lnTo>
                      <a:pt x="0" y="6"/>
                    </a:lnTo>
                    <a:lnTo>
                      <a:pt x="2" y="7"/>
                    </a:lnTo>
                    <a:lnTo>
                      <a:pt x="4"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108">
                <a:extLst>
                  <a:ext uri="{FF2B5EF4-FFF2-40B4-BE49-F238E27FC236}">
                    <a16:creationId xmlns:a16="http://schemas.microsoft.com/office/drawing/2014/main" id="{1A9FACCA-3510-F044-AD6F-D8E3666B6936}"/>
                  </a:ext>
                </a:extLst>
              </p:cNvPr>
              <p:cNvSpPr>
                <a:spLocks/>
              </p:cNvSpPr>
              <p:nvPr/>
            </p:nvSpPr>
            <p:spPr bwMode="auto">
              <a:xfrm>
                <a:off x="8839531" y="2906438"/>
                <a:ext cx="33340" cy="55558"/>
              </a:xfrm>
              <a:custGeom>
                <a:avLst/>
                <a:gdLst>
                  <a:gd name="T0" fmla="*/ 0 w 21"/>
                  <a:gd name="T1" fmla="*/ 31 h 35"/>
                  <a:gd name="T2" fmla="*/ 1 w 21"/>
                  <a:gd name="T3" fmla="*/ 35 h 35"/>
                  <a:gd name="T4" fmla="*/ 3 w 21"/>
                  <a:gd name="T5" fmla="*/ 34 h 35"/>
                  <a:gd name="T6" fmla="*/ 3 w 21"/>
                  <a:gd name="T7" fmla="*/ 31 h 35"/>
                  <a:gd name="T8" fmla="*/ 6 w 21"/>
                  <a:gd name="T9" fmla="*/ 29 h 35"/>
                  <a:gd name="T10" fmla="*/ 5 w 21"/>
                  <a:gd name="T11" fmla="*/ 24 h 35"/>
                  <a:gd name="T12" fmla="*/ 7 w 21"/>
                  <a:gd name="T13" fmla="*/ 23 h 35"/>
                  <a:gd name="T14" fmla="*/ 7 w 21"/>
                  <a:gd name="T15" fmla="*/ 21 h 35"/>
                  <a:gd name="T16" fmla="*/ 8 w 21"/>
                  <a:gd name="T17" fmla="*/ 20 h 35"/>
                  <a:gd name="T18" fmla="*/ 10 w 21"/>
                  <a:gd name="T19" fmla="*/ 21 h 35"/>
                  <a:gd name="T20" fmla="*/ 11 w 21"/>
                  <a:gd name="T21" fmla="*/ 18 h 35"/>
                  <a:gd name="T22" fmla="*/ 14 w 21"/>
                  <a:gd name="T23" fmla="*/ 14 h 35"/>
                  <a:gd name="T24" fmla="*/ 16 w 21"/>
                  <a:gd name="T25" fmla="*/ 9 h 35"/>
                  <a:gd name="T26" fmla="*/ 20 w 21"/>
                  <a:gd name="T27" fmla="*/ 9 h 35"/>
                  <a:gd name="T28" fmla="*/ 21 w 21"/>
                  <a:gd name="T29" fmla="*/ 7 h 35"/>
                  <a:gd name="T30" fmla="*/ 21 w 21"/>
                  <a:gd name="T31" fmla="*/ 3 h 35"/>
                  <a:gd name="T32" fmla="*/ 21 w 21"/>
                  <a:gd name="T33" fmla="*/ 0 h 35"/>
                  <a:gd name="T34" fmla="*/ 19 w 21"/>
                  <a:gd name="T35" fmla="*/ 1 h 35"/>
                  <a:gd name="T36" fmla="*/ 16 w 21"/>
                  <a:gd name="T37" fmla="*/ 5 h 35"/>
                  <a:gd name="T38" fmla="*/ 15 w 21"/>
                  <a:gd name="T39" fmla="*/ 8 h 35"/>
                  <a:gd name="T40" fmla="*/ 14 w 21"/>
                  <a:gd name="T41" fmla="*/ 8 h 35"/>
                  <a:gd name="T42" fmla="*/ 11 w 21"/>
                  <a:gd name="T43" fmla="*/ 10 h 35"/>
                  <a:gd name="T44" fmla="*/ 10 w 21"/>
                  <a:gd name="T45" fmla="*/ 9 h 35"/>
                  <a:gd name="T46" fmla="*/ 9 w 21"/>
                  <a:gd name="T47" fmla="*/ 7 h 35"/>
                  <a:gd name="T48" fmla="*/ 8 w 21"/>
                  <a:gd name="T49" fmla="*/ 7 h 35"/>
                  <a:gd name="T50" fmla="*/ 7 w 21"/>
                  <a:gd name="T51" fmla="*/ 10 h 35"/>
                  <a:gd name="T52" fmla="*/ 8 w 21"/>
                  <a:gd name="T53" fmla="*/ 11 h 35"/>
                  <a:gd name="T54" fmla="*/ 7 w 21"/>
                  <a:gd name="T55" fmla="*/ 14 h 35"/>
                  <a:gd name="T56" fmla="*/ 5 w 21"/>
                  <a:gd name="T57" fmla="*/ 17 h 35"/>
                  <a:gd name="T58" fmla="*/ 4 w 21"/>
                  <a:gd name="T59" fmla="*/ 17 h 35"/>
                  <a:gd name="T60" fmla="*/ 4 w 21"/>
                  <a:gd name="T61" fmla="*/ 19 h 35"/>
                  <a:gd name="T62" fmla="*/ 3 w 21"/>
                  <a:gd name="T63" fmla="*/ 22 h 35"/>
                  <a:gd name="T64" fmla="*/ 1 w 21"/>
                  <a:gd name="T65" fmla="*/ 24 h 35"/>
                  <a:gd name="T66" fmla="*/ 1 w 21"/>
                  <a:gd name="T67" fmla="*/ 26 h 35"/>
                  <a:gd name="T68" fmla="*/ 3 w 21"/>
                  <a:gd name="T69" fmla="*/ 27 h 35"/>
                  <a:gd name="T70" fmla="*/ 1 w 21"/>
                  <a:gd name="T71" fmla="*/ 29 h 35"/>
                  <a:gd name="T72" fmla="*/ 0 w 21"/>
                  <a:gd name="T7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35">
                    <a:moveTo>
                      <a:pt x="0" y="31"/>
                    </a:moveTo>
                    <a:lnTo>
                      <a:pt x="1" y="35"/>
                    </a:lnTo>
                    <a:lnTo>
                      <a:pt x="3" y="34"/>
                    </a:lnTo>
                    <a:lnTo>
                      <a:pt x="3" y="31"/>
                    </a:lnTo>
                    <a:lnTo>
                      <a:pt x="6" y="29"/>
                    </a:lnTo>
                    <a:lnTo>
                      <a:pt x="5" y="24"/>
                    </a:lnTo>
                    <a:lnTo>
                      <a:pt x="7" y="23"/>
                    </a:lnTo>
                    <a:lnTo>
                      <a:pt x="7" y="21"/>
                    </a:lnTo>
                    <a:lnTo>
                      <a:pt x="8" y="20"/>
                    </a:lnTo>
                    <a:lnTo>
                      <a:pt x="10" y="21"/>
                    </a:lnTo>
                    <a:lnTo>
                      <a:pt x="11" y="18"/>
                    </a:lnTo>
                    <a:lnTo>
                      <a:pt x="14" y="14"/>
                    </a:lnTo>
                    <a:lnTo>
                      <a:pt x="16" y="9"/>
                    </a:lnTo>
                    <a:lnTo>
                      <a:pt x="20" y="9"/>
                    </a:lnTo>
                    <a:lnTo>
                      <a:pt x="21" y="7"/>
                    </a:lnTo>
                    <a:lnTo>
                      <a:pt x="21" y="3"/>
                    </a:lnTo>
                    <a:lnTo>
                      <a:pt x="21" y="0"/>
                    </a:lnTo>
                    <a:lnTo>
                      <a:pt x="19" y="1"/>
                    </a:lnTo>
                    <a:lnTo>
                      <a:pt x="16" y="5"/>
                    </a:lnTo>
                    <a:lnTo>
                      <a:pt x="15" y="8"/>
                    </a:lnTo>
                    <a:lnTo>
                      <a:pt x="14" y="8"/>
                    </a:lnTo>
                    <a:lnTo>
                      <a:pt x="11" y="10"/>
                    </a:lnTo>
                    <a:lnTo>
                      <a:pt x="10" y="9"/>
                    </a:lnTo>
                    <a:lnTo>
                      <a:pt x="9" y="7"/>
                    </a:lnTo>
                    <a:lnTo>
                      <a:pt x="8" y="7"/>
                    </a:lnTo>
                    <a:lnTo>
                      <a:pt x="7" y="10"/>
                    </a:lnTo>
                    <a:lnTo>
                      <a:pt x="8" y="11"/>
                    </a:lnTo>
                    <a:lnTo>
                      <a:pt x="7" y="14"/>
                    </a:lnTo>
                    <a:lnTo>
                      <a:pt x="5" y="17"/>
                    </a:lnTo>
                    <a:lnTo>
                      <a:pt x="4" y="17"/>
                    </a:lnTo>
                    <a:lnTo>
                      <a:pt x="4" y="19"/>
                    </a:lnTo>
                    <a:lnTo>
                      <a:pt x="3" y="22"/>
                    </a:lnTo>
                    <a:lnTo>
                      <a:pt x="1" y="24"/>
                    </a:lnTo>
                    <a:lnTo>
                      <a:pt x="1" y="26"/>
                    </a:lnTo>
                    <a:lnTo>
                      <a:pt x="3" y="27"/>
                    </a:lnTo>
                    <a:lnTo>
                      <a:pt x="1" y="29"/>
                    </a:lnTo>
                    <a:lnTo>
                      <a:pt x="0"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109">
                <a:extLst>
                  <a:ext uri="{FF2B5EF4-FFF2-40B4-BE49-F238E27FC236}">
                    <a16:creationId xmlns:a16="http://schemas.microsoft.com/office/drawing/2014/main" id="{A1EFDA81-5084-7F4B-80BA-B609237911AC}"/>
                  </a:ext>
                </a:extLst>
              </p:cNvPr>
              <p:cNvSpPr>
                <a:spLocks/>
              </p:cNvSpPr>
              <p:nvPr/>
            </p:nvSpPr>
            <p:spPr bwMode="auto">
              <a:xfrm>
                <a:off x="8883982" y="2869929"/>
                <a:ext cx="19051" cy="33335"/>
              </a:xfrm>
              <a:custGeom>
                <a:avLst/>
                <a:gdLst>
                  <a:gd name="T0" fmla="*/ 4 w 12"/>
                  <a:gd name="T1" fmla="*/ 18 h 21"/>
                  <a:gd name="T2" fmla="*/ 7 w 12"/>
                  <a:gd name="T3" fmla="*/ 14 h 21"/>
                  <a:gd name="T4" fmla="*/ 8 w 12"/>
                  <a:gd name="T5" fmla="*/ 13 h 21"/>
                  <a:gd name="T6" fmla="*/ 8 w 12"/>
                  <a:gd name="T7" fmla="*/ 9 h 21"/>
                  <a:gd name="T8" fmla="*/ 9 w 12"/>
                  <a:gd name="T9" fmla="*/ 5 h 21"/>
                  <a:gd name="T10" fmla="*/ 12 w 12"/>
                  <a:gd name="T11" fmla="*/ 0 h 21"/>
                  <a:gd name="T12" fmla="*/ 10 w 12"/>
                  <a:gd name="T13" fmla="*/ 2 h 21"/>
                  <a:gd name="T14" fmla="*/ 8 w 12"/>
                  <a:gd name="T15" fmla="*/ 2 h 21"/>
                  <a:gd name="T16" fmla="*/ 7 w 12"/>
                  <a:gd name="T17" fmla="*/ 6 h 21"/>
                  <a:gd name="T18" fmla="*/ 5 w 12"/>
                  <a:gd name="T19" fmla="*/ 6 h 21"/>
                  <a:gd name="T20" fmla="*/ 4 w 12"/>
                  <a:gd name="T21" fmla="*/ 9 h 21"/>
                  <a:gd name="T22" fmla="*/ 3 w 12"/>
                  <a:gd name="T23" fmla="*/ 11 h 21"/>
                  <a:gd name="T24" fmla="*/ 3 w 12"/>
                  <a:gd name="T25" fmla="*/ 13 h 21"/>
                  <a:gd name="T26" fmla="*/ 1 w 12"/>
                  <a:gd name="T27" fmla="*/ 16 h 21"/>
                  <a:gd name="T28" fmla="*/ 0 w 12"/>
                  <a:gd name="T29" fmla="*/ 21 h 21"/>
                  <a:gd name="T30" fmla="*/ 1 w 12"/>
                  <a:gd name="T31" fmla="*/ 21 h 21"/>
                  <a:gd name="T32" fmla="*/ 4 w 12"/>
                  <a:gd name="T3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1">
                    <a:moveTo>
                      <a:pt x="4" y="18"/>
                    </a:moveTo>
                    <a:lnTo>
                      <a:pt x="7" y="14"/>
                    </a:lnTo>
                    <a:lnTo>
                      <a:pt x="8" y="13"/>
                    </a:lnTo>
                    <a:lnTo>
                      <a:pt x="8" y="9"/>
                    </a:lnTo>
                    <a:lnTo>
                      <a:pt x="9" y="5"/>
                    </a:lnTo>
                    <a:lnTo>
                      <a:pt x="12" y="0"/>
                    </a:lnTo>
                    <a:lnTo>
                      <a:pt x="10" y="2"/>
                    </a:lnTo>
                    <a:lnTo>
                      <a:pt x="8" y="2"/>
                    </a:lnTo>
                    <a:lnTo>
                      <a:pt x="7" y="6"/>
                    </a:lnTo>
                    <a:lnTo>
                      <a:pt x="5" y="6"/>
                    </a:lnTo>
                    <a:lnTo>
                      <a:pt x="4" y="9"/>
                    </a:lnTo>
                    <a:lnTo>
                      <a:pt x="3" y="11"/>
                    </a:lnTo>
                    <a:lnTo>
                      <a:pt x="3" y="13"/>
                    </a:lnTo>
                    <a:lnTo>
                      <a:pt x="1" y="16"/>
                    </a:lnTo>
                    <a:lnTo>
                      <a:pt x="0" y="21"/>
                    </a:lnTo>
                    <a:lnTo>
                      <a:pt x="1" y="21"/>
                    </a:lnTo>
                    <a:lnTo>
                      <a:pt x="4"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124">
                <a:extLst>
                  <a:ext uri="{FF2B5EF4-FFF2-40B4-BE49-F238E27FC236}">
                    <a16:creationId xmlns:a16="http://schemas.microsoft.com/office/drawing/2014/main" id="{E56C28B3-131B-4040-A113-A0E053287411}"/>
                  </a:ext>
                </a:extLst>
              </p:cNvPr>
              <p:cNvSpPr>
                <a:spLocks/>
              </p:cNvSpPr>
              <p:nvPr/>
            </p:nvSpPr>
            <p:spPr bwMode="auto">
              <a:xfrm>
                <a:off x="8842705" y="2984217"/>
                <a:ext cx="6350" cy="7937"/>
              </a:xfrm>
              <a:custGeom>
                <a:avLst/>
                <a:gdLst>
                  <a:gd name="T0" fmla="*/ 0 w 4"/>
                  <a:gd name="T1" fmla="*/ 4 h 5"/>
                  <a:gd name="T2" fmla="*/ 1 w 4"/>
                  <a:gd name="T3" fmla="*/ 5 h 5"/>
                  <a:gd name="T4" fmla="*/ 4 w 4"/>
                  <a:gd name="T5" fmla="*/ 3 h 5"/>
                  <a:gd name="T6" fmla="*/ 4 w 4"/>
                  <a:gd name="T7" fmla="*/ 0 h 5"/>
                  <a:gd name="T8" fmla="*/ 2 w 4"/>
                  <a:gd name="T9" fmla="*/ 1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lnTo>
                      <a:pt x="1" y="5"/>
                    </a:lnTo>
                    <a:lnTo>
                      <a:pt x="4" y="3"/>
                    </a:lnTo>
                    <a:lnTo>
                      <a:pt x="4" y="0"/>
                    </a:lnTo>
                    <a:lnTo>
                      <a:pt x="2"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125">
                <a:extLst>
                  <a:ext uri="{FF2B5EF4-FFF2-40B4-BE49-F238E27FC236}">
                    <a16:creationId xmlns:a16="http://schemas.microsoft.com/office/drawing/2014/main" id="{5308D549-8D3A-D942-B62A-7B19F2A16ED7}"/>
                  </a:ext>
                </a:extLst>
              </p:cNvPr>
              <p:cNvSpPr>
                <a:spLocks/>
              </p:cNvSpPr>
              <p:nvPr/>
            </p:nvSpPr>
            <p:spPr bwMode="auto">
              <a:xfrm>
                <a:off x="8930022" y="2809609"/>
                <a:ext cx="3175" cy="317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126">
                <a:extLst>
                  <a:ext uri="{FF2B5EF4-FFF2-40B4-BE49-F238E27FC236}">
                    <a16:creationId xmlns:a16="http://schemas.microsoft.com/office/drawing/2014/main" id="{8D82F93C-61C2-434B-A350-B308F51DAC2B}"/>
                  </a:ext>
                </a:extLst>
              </p:cNvPr>
              <p:cNvSpPr>
                <a:spLocks/>
              </p:cNvSpPr>
              <p:nvPr/>
            </p:nvSpPr>
            <p:spPr bwMode="auto">
              <a:xfrm>
                <a:off x="8931609" y="2782625"/>
                <a:ext cx="3175" cy="3175"/>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127">
                <a:extLst>
                  <a:ext uri="{FF2B5EF4-FFF2-40B4-BE49-F238E27FC236}">
                    <a16:creationId xmlns:a16="http://schemas.microsoft.com/office/drawing/2014/main" id="{E9317D8B-5393-6545-B863-CFEFD5863AB9}"/>
                  </a:ext>
                </a:extLst>
              </p:cNvPr>
              <p:cNvSpPr>
                <a:spLocks/>
              </p:cNvSpPr>
              <p:nvPr/>
            </p:nvSpPr>
            <p:spPr bwMode="auto">
              <a:xfrm>
                <a:off x="8491856" y="2511187"/>
                <a:ext cx="20639" cy="22223"/>
              </a:xfrm>
              <a:custGeom>
                <a:avLst/>
                <a:gdLst>
                  <a:gd name="T0" fmla="*/ 9 w 13"/>
                  <a:gd name="T1" fmla="*/ 2 h 14"/>
                  <a:gd name="T2" fmla="*/ 8 w 13"/>
                  <a:gd name="T3" fmla="*/ 1 h 14"/>
                  <a:gd name="T4" fmla="*/ 6 w 13"/>
                  <a:gd name="T5" fmla="*/ 2 h 14"/>
                  <a:gd name="T6" fmla="*/ 4 w 13"/>
                  <a:gd name="T7" fmla="*/ 0 h 14"/>
                  <a:gd name="T8" fmla="*/ 2 w 13"/>
                  <a:gd name="T9" fmla="*/ 2 h 14"/>
                  <a:gd name="T10" fmla="*/ 1 w 13"/>
                  <a:gd name="T11" fmla="*/ 5 h 14"/>
                  <a:gd name="T12" fmla="*/ 0 w 13"/>
                  <a:gd name="T13" fmla="*/ 7 h 14"/>
                  <a:gd name="T14" fmla="*/ 0 w 13"/>
                  <a:gd name="T15" fmla="*/ 10 h 14"/>
                  <a:gd name="T16" fmla="*/ 2 w 13"/>
                  <a:gd name="T17" fmla="*/ 14 h 14"/>
                  <a:gd name="T18" fmla="*/ 3 w 13"/>
                  <a:gd name="T19" fmla="*/ 14 h 14"/>
                  <a:gd name="T20" fmla="*/ 3 w 13"/>
                  <a:gd name="T21" fmla="*/ 12 h 14"/>
                  <a:gd name="T22" fmla="*/ 4 w 13"/>
                  <a:gd name="T23" fmla="*/ 11 h 14"/>
                  <a:gd name="T24" fmla="*/ 5 w 13"/>
                  <a:gd name="T25" fmla="*/ 11 h 14"/>
                  <a:gd name="T26" fmla="*/ 7 w 13"/>
                  <a:gd name="T27" fmla="*/ 14 h 14"/>
                  <a:gd name="T28" fmla="*/ 9 w 13"/>
                  <a:gd name="T29" fmla="*/ 14 h 14"/>
                  <a:gd name="T30" fmla="*/ 11 w 13"/>
                  <a:gd name="T31" fmla="*/ 13 h 14"/>
                  <a:gd name="T32" fmla="*/ 11 w 13"/>
                  <a:gd name="T33" fmla="*/ 11 h 14"/>
                  <a:gd name="T34" fmla="*/ 11 w 13"/>
                  <a:gd name="T35" fmla="*/ 9 h 14"/>
                  <a:gd name="T36" fmla="*/ 11 w 13"/>
                  <a:gd name="T37" fmla="*/ 7 h 14"/>
                  <a:gd name="T38" fmla="*/ 12 w 13"/>
                  <a:gd name="T39" fmla="*/ 5 h 14"/>
                  <a:gd name="T40" fmla="*/ 13 w 13"/>
                  <a:gd name="T41" fmla="*/ 4 h 14"/>
                  <a:gd name="T42" fmla="*/ 11 w 13"/>
                  <a:gd name="T43" fmla="*/ 4 h 14"/>
                  <a:gd name="T44" fmla="*/ 10 w 13"/>
                  <a:gd name="T45" fmla="*/ 5 h 14"/>
                  <a:gd name="T46" fmla="*/ 8 w 13"/>
                  <a:gd name="T47" fmla="*/ 6 h 14"/>
                  <a:gd name="T48" fmla="*/ 8 w 13"/>
                  <a:gd name="T49" fmla="*/ 5 h 14"/>
                  <a:gd name="T50" fmla="*/ 9 w 13"/>
                  <a:gd name="T51" fmla="*/ 3 h 14"/>
                  <a:gd name="T52" fmla="*/ 9 w 13"/>
                  <a:gd name="T5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4">
                    <a:moveTo>
                      <a:pt x="9" y="2"/>
                    </a:moveTo>
                    <a:lnTo>
                      <a:pt x="8" y="1"/>
                    </a:lnTo>
                    <a:lnTo>
                      <a:pt x="6" y="2"/>
                    </a:lnTo>
                    <a:lnTo>
                      <a:pt x="4" y="0"/>
                    </a:lnTo>
                    <a:lnTo>
                      <a:pt x="2" y="2"/>
                    </a:lnTo>
                    <a:lnTo>
                      <a:pt x="1" y="5"/>
                    </a:lnTo>
                    <a:lnTo>
                      <a:pt x="0" y="7"/>
                    </a:lnTo>
                    <a:lnTo>
                      <a:pt x="0" y="10"/>
                    </a:lnTo>
                    <a:lnTo>
                      <a:pt x="2" y="14"/>
                    </a:lnTo>
                    <a:lnTo>
                      <a:pt x="3" y="14"/>
                    </a:lnTo>
                    <a:lnTo>
                      <a:pt x="3" y="12"/>
                    </a:lnTo>
                    <a:lnTo>
                      <a:pt x="4" y="11"/>
                    </a:lnTo>
                    <a:lnTo>
                      <a:pt x="5" y="11"/>
                    </a:lnTo>
                    <a:lnTo>
                      <a:pt x="7" y="14"/>
                    </a:lnTo>
                    <a:lnTo>
                      <a:pt x="9" y="14"/>
                    </a:lnTo>
                    <a:lnTo>
                      <a:pt x="11" y="13"/>
                    </a:lnTo>
                    <a:lnTo>
                      <a:pt x="11" y="11"/>
                    </a:lnTo>
                    <a:lnTo>
                      <a:pt x="11" y="9"/>
                    </a:lnTo>
                    <a:lnTo>
                      <a:pt x="11" y="7"/>
                    </a:lnTo>
                    <a:lnTo>
                      <a:pt x="12" y="5"/>
                    </a:lnTo>
                    <a:lnTo>
                      <a:pt x="13" y="4"/>
                    </a:lnTo>
                    <a:lnTo>
                      <a:pt x="11" y="4"/>
                    </a:lnTo>
                    <a:lnTo>
                      <a:pt x="10" y="5"/>
                    </a:lnTo>
                    <a:lnTo>
                      <a:pt x="8" y="6"/>
                    </a:lnTo>
                    <a:lnTo>
                      <a:pt x="8" y="5"/>
                    </a:lnTo>
                    <a:lnTo>
                      <a:pt x="9" y="3"/>
                    </a:lnTo>
                    <a:lnTo>
                      <a:pt x="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128">
                <a:extLst>
                  <a:ext uri="{FF2B5EF4-FFF2-40B4-BE49-F238E27FC236}">
                    <a16:creationId xmlns:a16="http://schemas.microsoft.com/office/drawing/2014/main" id="{19DAD63A-6741-DB4B-81CD-02F662410444}"/>
                  </a:ext>
                </a:extLst>
              </p:cNvPr>
              <p:cNvSpPr>
                <a:spLocks/>
              </p:cNvSpPr>
              <p:nvPr/>
            </p:nvSpPr>
            <p:spPr bwMode="auto">
              <a:xfrm>
                <a:off x="8922084" y="2830246"/>
                <a:ext cx="3175" cy="11112"/>
              </a:xfrm>
              <a:custGeom>
                <a:avLst/>
                <a:gdLst>
                  <a:gd name="T0" fmla="*/ 1 w 2"/>
                  <a:gd name="T1" fmla="*/ 6 h 7"/>
                  <a:gd name="T2" fmla="*/ 2 w 2"/>
                  <a:gd name="T3" fmla="*/ 0 h 7"/>
                  <a:gd name="T4" fmla="*/ 1 w 2"/>
                  <a:gd name="T5" fmla="*/ 0 h 7"/>
                  <a:gd name="T6" fmla="*/ 0 w 2"/>
                  <a:gd name="T7" fmla="*/ 3 h 7"/>
                  <a:gd name="T8" fmla="*/ 0 w 2"/>
                  <a:gd name="T9" fmla="*/ 6 h 7"/>
                  <a:gd name="T10" fmla="*/ 0 w 2"/>
                  <a:gd name="T11" fmla="*/ 7 h 7"/>
                  <a:gd name="T12" fmla="*/ 1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1" y="6"/>
                    </a:moveTo>
                    <a:lnTo>
                      <a:pt x="2" y="0"/>
                    </a:lnTo>
                    <a:lnTo>
                      <a:pt x="1" y="0"/>
                    </a:lnTo>
                    <a:lnTo>
                      <a:pt x="0" y="3"/>
                    </a:lnTo>
                    <a:lnTo>
                      <a:pt x="0" y="6"/>
                    </a:lnTo>
                    <a:lnTo>
                      <a:pt x="0" y="7"/>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129">
                <a:extLst>
                  <a:ext uri="{FF2B5EF4-FFF2-40B4-BE49-F238E27FC236}">
                    <a16:creationId xmlns:a16="http://schemas.microsoft.com/office/drawing/2014/main" id="{17C53D20-0708-8747-B61D-E4D72C039C7E}"/>
                  </a:ext>
                </a:extLst>
              </p:cNvPr>
              <p:cNvSpPr>
                <a:spLocks/>
              </p:cNvSpPr>
              <p:nvPr/>
            </p:nvSpPr>
            <p:spPr bwMode="auto">
              <a:xfrm>
                <a:off x="8930022" y="2798498"/>
                <a:ext cx="3175" cy="7937"/>
              </a:xfrm>
              <a:custGeom>
                <a:avLst/>
                <a:gdLst>
                  <a:gd name="T0" fmla="*/ 1 w 2"/>
                  <a:gd name="T1" fmla="*/ 5 h 5"/>
                  <a:gd name="T2" fmla="*/ 2 w 2"/>
                  <a:gd name="T3" fmla="*/ 2 h 5"/>
                  <a:gd name="T4" fmla="*/ 1 w 2"/>
                  <a:gd name="T5" fmla="*/ 0 h 5"/>
                  <a:gd name="T6" fmla="*/ 0 w 2"/>
                  <a:gd name="T7" fmla="*/ 2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lnTo>
                      <a:pt x="2" y="2"/>
                    </a:lnTo>
                    <a:lnTo>
                      <a:pt x="1"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130">
                <a:extLst>
                  <a:ext uri="{FF2B5EF4-FFF2-40B4-BE49-F238E27FC236}">
                    <a16:creationId xmlns:a16="http://schemas.microsoft.com/office/drawing/2014/main" id="{37024D8C-6E77-6741-AB13-E6992267DF94}"/>
                  </a:ext>
                </a:extLst>
              </p:cNvPr>
              <p:cNvSpPr>
                <a:spLocks/>
              </p:cNvSpPr>
              <p:nvPr/>
            </p:nvSpPr>
            <p:spPr bwMode="auto">
              <a:xfrm>
                <a:off x="8504556" y="2550872"/>
                <a:ext cx="9525" cy="15874"/>
              </a:xfrm>
              <a:custGeom>
                <a:avLst/>
                <a:gdLst>
                  <a:gd name="T0" fmla="*/ 2 w 6"/>
                  <a:gd name="T1" fmla="*/ 1 h 10"/>
                  <a:gd name="T2" fmla="*/ 0 w 6"/>
                  <a:gd name="T3" fmla="*/ 5 h 10"/>
                  <a:gd name="T4" fmla="*/ 0 w 6"/>
                  <a:gd name="T5" fmla="*/ 8 h 10"/>
                  <a:gd name="T6" fmla="*/ 2 w 6"/>
                  <a:gd name="T7" fmla="*/ 10 h 10"/>
                  <a:gd name="T8" fmla="*/ 3 w 6"/>
                  <a:gd name="T9" fmla="*/ 6 h 10"/>
                  <a:gd name="T10" fmla="*/ 5 w 6"/>
                  <a:gd name="T11" fmla="*/ 6 h 10"/>
                  <a:gd name="T12" fmla="*/ 6 w 6"/>
                  <a:gd name="T13" fmla="*/ 3 h 10"/>
                  <a:gd name="T14" fmla="*/ 5 w 6"/>
                  <a:gd name="T15" fmla="*/ 2 h 10"/>
                  <a:gd name="T16" fmla="*/ 6 w 6"/>
                  <a:gd name="T17" fmla="*/ 0 h 10"/>
                  <a:gd name="T18" fmla="*/ 2 w 6"/>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
                    </a:moveTo>
                    <a:lnTo>
                      <a:pt x="0" y="5"/>
                    </a:lnTo>
                    <a:lnTo>
                      <a:pt x="0" y="8"/>
                    </a:lnTo>
                    <a:lnTo>
                      <a:pt x="2" y="10"/>
                    </a:lnTo>
                    <a:lnTo>
                      <a:pt x="3" y="6"/>
                    </a:lnTo>
                    <a:lnTo>
                      <a:pt x="5" y="6"/>
                    </a:lnTo>
                    <a:lnTo>
                      <a:pt x="6" y="3"/>
                    </a:lnTo>
                    <a:lnTo>
                      <a:pt x="5" y="2"/>
                    </a:lnTo>
                    <a:lnTo>
                      <a:pt x="6"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131">
                <a:extLst>
                  <a:ext uri="{FF2B5EF4-FFF2-40B4-BE49-F238E27FC236}">
                    <a16:creationId xmlns:a16="http://schemas.microsoft.com/office/drawing/2014/main" id="{2EA5F9FB-F968-6647-81A1-3E71D3034009}"/>
                  </a:ext>
                </a:extLst>
              </p:cNvPr>
              <p:cNvSpPr>
                <a:spLocks/>
              </p:cNvSpPr>
              <p:nvPr/>
            </p:nvSpPr>
            <p:spPr bwMode="auto">
              <a:xfrm>
                <a:off x="8933197" y="2642938"/>
                <a:ext cx="7938" cy="7937"/>
              </a:xfrm>
              <a:custGeom>
                <a:avLst/>
                <a:gdLst>
                  <a:gd name="T0" fmla="*/ 0 w 5"/>
                  <a:gd name="T1" fmla="*/ 1 h 5"/>
                  <a:gd name="T2" fmla="*/ 0 w 5"/>
                  <a:gd name="T3" fmla="*/ 4 h 5"/>
                  <a:gd name="T4" fmla="*/ 2 w 5"/>
                  <a:gd name="T5" fmla="*/ 5 h 5"/>
                  <a:gd name="T6" fmla="*/ 4 w 5"/>
                  <a:gd name="T7" fmla="*/ 5 h 5"/>
                  <a:gd name="T8" fmla="*/ 5 w 5"/>
                  <a:gd name="T9" fmla="*/ 3 h 5"/>
                  <a:gd name="T10" fmla="*/ 3 w 5"/>
                  <a:gd name="T11" fmla="*/ 0 h 5"/>
                  <a:gd name="T12" fmla="*/ 0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1"/>
                    </a:moveTo>
                    <a:lnTo>
                      <a:pt x="0" y="4"/>
                    </a:lnTo>
                    <a:lnTo>
                      <a:pt x="2" y="5"/>
                    </a:lnTo>
                    <a:lnTo>
                      <a:pt x="4" y="5"/>
                    </a:lnTo>
                    <a:lnTo>
                      <a:pt x="5" y="3"/>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132">
                <a:extLst>
                  <a:ext uri="{FF2B5EF4-FFF2-40B4-BE49-F238E27FC236}">
                    <a16:creationId xmlns:a16="http://schemas.microsoft.com/office/drawing/2014/main" id="{15CD2645-8CFA-8E4D-BEE7-C62868AB8D39}"/>
                  </a:ext>
                </a:extLst>
              </p:cNvPr>
              <p:cNvSpPr>
                <a:spLocks/>
              </p:cNvSpPr>
              <p:nvPr/>
            </p:nvSpPr>
            <p:spPr bwMode="auto">
              <a:xfrm>
                <a:off x="8863344" y="2030220"/>
                <a:ext cx="3175" cy="7937"/>
              </a:xfrm>
              <a:custGeom>
                <a:avLst/>
                <a:gdLst>
                  <a:gd name="T0" fmla="*/ 0 w 2"/>
                  <a:gd name="T1" fmla="*/ 2 h 5"/>
                  <a:gd name="T2" fmla="*/ 2 w 2"/>
                  <a:gd name="T3" fmla="*/ 5 h 5"/>
                  <a:gd name="T4" fmla="*/ 2 w 2"/>
                  <a:gd name="T5" fmla="*/ 3 h 5"/>
                  <a:gd name="T6" fmla="*/ 2 w 2"/>
                  <a:gd name="T7" fmla="*/ 1 h 5"/>
                  <a:gd name="T8" fmla="*/ 2 w 2"/>
                  <a:gd name="T9" fmla="*/ 0 h 5"/>
                  <a:gd name="T10" fmla="*/ 2 w 2"/>
                  <a:gd name="T11" fmla="*/ 1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2" y="5"/>
                    </a:lnTo>
                    <a:lnTo>
                      <a:pt x="2" y="3"/>
                    </a:lnTo>
                    <a:lnTo>
                      <a:pt x="2" y="1"/>
                    </a:lnTo>
                    <a:lnTo>
                      <a:pt x="2"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33">
                <a:extLst>
                  <a:ext uri="{FF2B5EF4-FFF2-40B4-BE49-F238E27FC236}">
                    <a16:creationId xmlns:a16="http://schemas.microsoft.com/office/drawing/2014/main" id="{064B2361-4694-5A47-9B71-77983A109EC5}"/>
                  </a:ext>
                </a:extLst>
              </p:cNvPr>
              <p:cNvSpPr>
                <a:spLocks/>
              </p:cNvSpPr>
              <p:nvPr/>
            </p:nvSpPr>
            <p:spPr bwMode="auto">
              <a:xfrm>
                <a:off x="8860169" y="2019109"/>
                <a:ext cx="6350" cy="7937"/>
              </a:xfrm>
              <a:custGeom>
                <a:avLst/>
                <a:gdLst>
                  <a:gd name="T0" fmla="*/ 0 w 4"/>
                  <a:gd name="T1" fmla="*/ 0 h 5"/>
                  <a:gd name="T2" fmla="*/ 0 w 4"/>
                  <a:gd name="T3" fmla="*/ 2 h 5"/>
                  <a:gd name="T4" fmla="*/ 2 w 4"/>
                  <a:gd name="T5" fmla="*/ 5 h 5"/>
                  <a:gd name="T6" fmla="*/ 4 w 4"/>
                  <a:gd name="T7" fmla="*/ 4 h 5"/>
                  <a:gd name="T8" fmla="*/ 4 w 4"/>
                  <a:gd name="T9" fmla="*/ 3 h 5"/>
                  <a:gd name="T10" fmla="*/ 2 w 4"/>
                  <a:gd name="T11" fmla="*/ 0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0" y="2"/>
                    </a:lnTo>
                    <a:lnTo>
                      <a:pt x="2" y="5"/>
                    </a:lnTo>
                    <a:lnTo>
                      <a:pt x="4" y="4"/>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34">
                <a:extLst>
                  <a:ext uri="{FF2B5EF4-FFF2-40B4-BE49-F238E27FC236}">
                    <a16:creationId xmlns:a16="http://schemas.microsoft.com/office/drawing/2014/main" id="{D4CB8627-EA0A-A943-B957-F129663F21F5}"/>
                  </a:ext>
                </a:extLst>
              </p:cNvPr>
              <p:cNvSpPr>
                <a:spLocks/>
              </p:cNvSpPr>
              <p:nvPr/>
            </p:nvSpPr>
            <p:spPr bwMode="auto">
              <a:xfrm>
                <a:off x="8933197" y="2738179"/>
                <a:ext cx="4763" cy="3175"/>
              </a:xfrm>
              <a:custGeom>
                <a:avLst/>
                <a:gdLst>
                  <a:gd name="T0" fmla="*/ 2 w 3"/>
                  <a:gd name="T1" fmla="*/ 2 h 2"/>
                  <a:gd name="T2" fmla="*/ 3 w 3"/>
                  <a:gd name="T3" fmla="*/ 2 h 2"/>
                  <a:gd name="T4" fmla="*/ 2 w 3"/>
                  <a:gd name="T5" fmla="*/ 0 h 2"/>
                  <a:gd name="T6" fmla="*/ 0 w 3"/>
                  <a:gd name="T7" fmla="*/ 0 h 2"/>
                  <a:gd name="T8" fmla="*/ 0 w 3"/>
                  <a:gd name="T9" fmla="*/ 1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3" y="2"/>
                    </a:lnTo>
                    <a:lnTo>
                      <a:pt x="2" y="0"/>
                    </a:lnTo>
                    <a:lnTo>
                      <a:pt x="0"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35">
                <a:extLst>
                  <a:ext uri="{FF2B5EF4-FFF2-40B4-BE49-F238E27FC236}">
                    <a16:creationId xmlns:a16="http://schemas.microsoft.com/office/drawing/2014/main" id="{AB0997C1-1407-0948-92A4-3E668B218347}"/>
                  </a:ext>
                </a:extLst>
              </p:cNvPr>
              <p:cNvSpPr>
                <a:spLocks/>
              </p:cNvSpPr>
              <p:nvPr/>
            </p:nvSpPr>
            <p:spPr bwMode="auto">
              <a:xfrm>
                <a:off x="8477567" y="2515950"/>
                <a:ext cx="9525" cy="12699"/>
              </a:xfrm>
              <a:custGeom>
                <a:avLst/>
                <a:gdLst>
                  <a:gd name="T0" fmla="*/ 6 w 6"/>
                  <a:gd name="T1" fmla="*/ 0 h 8"/>
                  <a:gd name="T2" fmla="*/ 5 w 6"/>
                  <a:gd name="T3" fmla="*/ 0 h 8"/>
                  <a:gd name="T4" fmla="*/ 3 w 6"/>
                  <a:gd name="T5" fmla="*/ 2 h 8"/>
                  <a:gd name="T6" fmla="*/ 0 w 6"/>
                  <a:gd name="T7" fmla="*/ 4 h 8"/>
                  <a:gd name="T8" fmla="*/ 0 w 6"/>
                  <a:gd name="T9" fmla="*/ 6 h 8"/>
                  <a:gd name="T10" fmla="*/ 2 w 6"/>
                  <a:gd name="T11" fmla="*/ 8 h 8"/>
                  <a:gd name="T12" fmla="*/ 3 w 6"/>
                  <a:gd name="T13" fmla="*/ 8 h 8"/>
                  <a:gd name="T14" fmla="*/ 3 w 6"/>
                  <a:gd name="T15" fmla="*/ 8 h 8"/>
                  <a:gd name="T16" fmla="*/ 3 w 6"/>
                  <a:gd name="T17" fmla="*/ 6 h 8"/>
                  <a:gd name="T18" fmla="*/ 5 w 6"/>
                  <a:gd name="T19" fmla="*/ 8 h 8"/>
                  <a:gd name="T20" fmla="*/ 6 w 6"/>
                  <a:gd name="T21" fmla="*/ 7 h 8"/>
                  <a:gd name="T22" fmla="*/ 5 w 6"/>
                  <a:gd name="T23" fmla="*/ 4 h 8"/>
                  <a:gd name="T24" fmla="*/ 6 w 6"/>
                  <a:gd name="T25" fmla="*/ 2 h 8"/>
                  <a:gd name="T26" fmla="*/ 6 w 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6" y="0"/>
                    </a:moveTo>
                    <a:lnTo>
                      <a:pt x="5" y="0"/>
                    </a:lnTo>
                    <a:lnTo>
                      <a:pt x="3" y="2"/>
                    </a:lnTo>
                    <a:lnTo>
                      <a:pt x="0" y="4"/>
                    </a:lnTo>
                    <a:lnTo>
                      <a:pt x="0" y="6"/>
                    </a:lnTo>
                    <a:lnTo>
                      <a:pt x="2" y="8"/>
                    </a:lnTo>
                    <a:lnTo>
                      <a:pt x="3" y="8"/>
                    </a:lnTo>
                    <a:lnTo>
                      <a:pt x="3" y="8"/>
                    </a:lnTo>
                    <a:lnTo>
                      <a:pt x="3" y="6"/>
                    </a:lnTo>
                    <a:lnTo>
                      <a:pt x="5" y="8"/>
                    </a:lnTo>
                    <a:lnTo>
                      <a:pt x="6" y="7"/>
                    </a:lnTo>
                    <a:lnTo>
                      <a:pt x="5" y="4"/>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36">
                <a:extLst>
                  <a:ext uri="{FF2B5EF4-FFF2-40B4-BE49-F238E27FC236}">
                    <a16:creationId xmlns:a16="http://schemas.microsoft.com/office/drawing/2014/main" id="{435AB8C3-CA7E-2E49-A171-6110E3527AA1}"/>
                  </a:ext>
                </a:extLst>
              </p:cNvPr>
              <p:cNvSpPr>
                <a:spLocks/>
              </p:cNvSpPr>
              <p:nvPr/>
            </p:nvSpPr>
            <p:spPr bwMode="auto">
              <a:xfrm>
                <a:off x="8939547" y="2647699"/>
                <a:ext cx="19051" cy="42859"/>
              </a:xfrm>
              <a:custGeom>
                <a:avLst/>
                <a:gdLst>
                  <a:gd name="T0" fmla="*/ 3 w 12"/>
                  <a:gd name="T1" fmla="*/ 13 h 27"/>
                  <a:gd name="T2" fmla="*/ 2 w 12"/>
                  <a:gd name="T3" fmla="*/ 16 h 27"/>
                  <a:gd name="T4" fmla="*/ 0 w 12"/>
                  <a:gd name="T5" fmla="*/ 16 h 27"/>
                  <a:gd name="T6" fmla="*/ 0 w 12"/>
                  <a:gd name="T7" fmla="*/ 17 h 27"/>
                  <a:gd name="T8" fmla="*/ 2 w 12"/>
                  <a:gd name="T9" fmla="*/ 20 h 27"/>
                  <a:gd name="T10" fmla="*/ 2 w 12"/>
                  <a:gd name="T11" fmla="*/ 23 h 27"/>
                  <a:gd name="T12" fmla="*/ 0 w 12"/>
                  <a:gd name="T13" fmla="*/ 24 h 27"/>
                  <a:gd name="T14" fmla="*/ 1 w 12"/>
                  <a:gd name="T15" fmla="*/ 25 h 27"/>
                  <a:gd name="T16" fmla="*/ 3 w 12"/>
                  <a:gd name="T17" fmla="*/ 25 h 27"/>
                  <a:gd name="T18" fmla="*/ 5 w 12"/>
                  <a:gd name="T19" fmla="*/ 26 h 27"/>
                  <a:gd name="T20" fmla="*/ 6 w 12"/>
                  <a:gd name="T21" fmla="*/ 27 h 27"/>
                  <a:gd name="T22" fmla="*/ 6 w 12"/>
                  <a:gd name="T23" fmla="*/ 23 h 27"/>
                  <a:gd name="T24" fmla="*/ 6 w 12"/>
                  <a:gd name="T25" fmla="*/ 20 h 27"/>
                  <a:gd name="T26" fmla="*/ 8 w 12"/>
                  <a:gd name="T27" fmla="*/ 19 h 27"/>
                  <a:gd name="T28" fmla="*/ 10 w 12"/>
                  <a:gd name="T29" fmla="*/ 16 h 27"/>
                  <a:gd name="T30" fmla="*/ 10 w 12"/>
                  <a:gd name="T31" fmla="*/ 12 h 27"/>
                  <a:gd name="T32" fmla="*/ 10 w 12"/>
                  <a:gd name="T33" fmla="*/ 9 h 27"/>
                  <a:gd name="T34" fmla="*/ 12 w 12"/>
                  <a:gd name="T35" fmla="*/ 8 h 27"/>
                  <a:gd name="T36" fmla="*/ 11 w 12"/>
                  <a:gd name="T37" fmla="*/ 4 h 27"/>
                  <a:gd name="T38" fmla="*/ 6 w 12"/>
                  <a:gd name="T39" fmla="*/ 0 h 27"/>
                  <a:gd name="T40" fmla="*/ 6 w 12"/>
                  <a:gd name="T41" fmla="*/ 2 h 27"/>
                  <a:gd name="T42" fmla="*/ 6 w 12"/>
                  <a:gd name="T43" fmla="*/ 8 h 27"/>
                  <a:gd name="T44" fmla="*/ 6 w 12"/>
                  <a:gd name="T45" fmla="*/ 12 h 27"/>
                  <a:gd name="T46" fmla="*/ 3 w 12"/>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7">
                    <a:moveTo>
                      <a:pt x="3" y="13"/>
                    </a:moveTo>
                    <a:lnTo>
                      <a:pt x="2" y="16"/>
                    </a:lnTo>
                    <a:lnTo>
                      <a:pt x="0" y="16"/>
                    </a:lnTo>
                    <a:lnTo>
                      <a:pt x="0" y="17"/>
                    </a:lnTo>
                    <a:lnTo>
                      <a:pt x="2" y="20"/>
                    </a:lnTo>
                    <a:lnTo>
                      <a:pt x="2" y="23"/>
                    </a:lnTo>
                    <a:lnTo>
                      <a:pt x="0" y="24"/>
                    </a:lnTo>
                    <a:lnTo>
                      <a:pt x="1" y="25"/>
                    </a:lnTo>
                    <a:lnTo>
                      <a:pt x="3" y="25"/>
                    </a:lnTo>
                    <a:lnTo>
                      <a:pt x="5" y="26"/>
                    </a:lnTo>
                    <a:lnTo>
                      <a:pt x="6" y="27"/>
                    </a:lnTo>
                    <a:lnTo>
                      <a:pt x="6" y="23"/>
                    </a:lnTo>
                    <a:lnTo>
                      <a:pt x="6" y="20"/>
                    </a:lnTo>
                    <a:lnTo>
                      <a:pt x="8" y="19"/>
                    </a:lnTo>
                    <a:lnTo>
                      <a:pt x="10" y="16"/>
                    </a:lnTo>
                    <a:lnTo>
                      <a:pt x="10" y="12"/>
                    </a:lnTo>
                    <a:lnTo>
                      <a:pt x="10" y="9"/>
                    </a:lnTo>
                    <a:lnTo>
                      <a:pt x="12" y="8"/>
                    </a:lnTo>
                    <a:lnTo>
                      <a:pt x="11" y="4"/>
                    </a:lnTo>
                    <a:lnTo>
                      <a:pt x="6" y="0"/>
                    </a:lnTo>
                    <a:lnTo>
                      <a:pt x="6" y="2"/>
                    </a:lnTo>
                    <a:lnTo>
                      <a:pt x="6" y="8"/>
                    </a:lnTo>
                    <a:lnTo>
                      <a:pt x="6"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37">
                <a:extLst>
                  <a:ext uri="{FF2B5EF4-FFF2-40B4-BE49-F238E27FC236}">
                    <a16:creationId xmlns:a16="http://schemas.microsoft.com/office/drawing/2014/main" id="{27E6FD93-BCF2-714A-8AD0-F6560B6B078A}"/>
                  </a:ext>
                </a:extLst>
              </p:cNvPr>
              <p:cNvSpPr>
                <a:spLocks/>
              </p:cNvSpPr>
              <p:nvPr/>
            </p:nvSpPr>
            <p:spPr bwMode="auto">
              <a:xfrm>
                <a:off x="8955423" y="2641350"/>
                <a:ext cx="6350" cy="11112"/>
              </a:xfrm>
              <a:custGeom>
                <a:avLst/>
                <a:gdLst>
                  <a:gd name="T0" fmla="*/ 3 w 4"/>
                  <a:gd name="T1" fmla="*/ 7 h 7"/>
                  <a:gd name="T2" fmla="*/ 4 w 4"/>
                  <a:gd name="T3" fmla="*/ 5 h 7"/>
                  <a:gd name="T4" fmla="*/ 3 w 4"/>
                  <a:gd name="T5" fmla="*/ 2 h 7"/>
                  <a:gd name="T6" fmla="*/ 2 w 4"/>
                  <a:gd name="T7" fmla="*/ 0 h 7"/>
                  <a:gd name="T8" fmla="*/ 0 w 4"/>
                  <a:gd name="T9" fmla="*/ 2 h 7"/>
                  <a:gd name="T10" fmla="*/ 0 w 4"/>
                  <a:gd name="T11" fmla="*/ 4 h 7"/>
                  <a:gd name="T12" fmla="*/ 2 w 4"/>
                  <a:gd name="T13" fmla="*/ 7 h 7"/>
                  <a:gd name="T14" fmla="*/ 3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7"/>
                    </a:moveTo>
                    <a:lnTo>
                      <a:pt x="4" y="5"/>
                    </a:lnTo>
                    <a:lnTo>
                      <a:pt x="3" y="2"/>
                    </a:lnTo>
                    <a:lnTo>
                      <a:pt x="2" y="0"/>
                    </a:lnTo>
                    <a:lnTo>
                      <a:pt x="0" y="2"/>
                    </a:lnTo>
                    <a:lnTo>
                      <a:pt x="0" y="4"/>
                    </a:lnTo>
                    <a:lnTo>
                      <a:pt x="2" y="7"/>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38">
                <a:extLst>
                  <a:ext uri="{FF2B5EF4-FFF2-40B4-BE49-F238E27FC236}">
                    <a16:creationId xmlns:a16="http://schemas.microsoft.com/office/drawing/2014/main" id="{090E473D-6311-4B42-897F-2404F301E123}"/>
                  </a:ext>
                </a:extLst>
              </p:cNvPr>
              <p:cNvSpPr>
                <a:spLocks/>
              </p:cNvSpPr>
              <p:nvPr/>
            </p:nvSpPr>
            <p:spPr bwMode="auto">
              <a:xfrm>
                <a:off x="8926847" y="2817547"/>
                <a:ext cx="1588" cy="4762"/>
              </a:xfrm>
              <a:custGeom>
                <a:avLst/>
                <a:gdLst>
                  <a:gd name="T0" fmla="*/ 1 w 1"/>
                  <a:gd name="T1" fmla="*/ 1 h 3"/>
                  <a:gd name="T2" fmla="*/ 0 w 1"/>
                  <a:gd name="T3" fmla="*/ 0 h 3"/>
                  <a:gd name="T4" fmla="*/ 0 w 1"/>
                  <a:gd name="T5" fmla="*/ 1 h 3"/>
                  <a:gd name="T6" fmla="*/ 0 w 1"/>
                  <a:gd name="T7" fmla="*/ 2 h 3"/>
                  <a:gd name="T8" fmla="*/ 1 w 1"/>
                  <a:gd name="T9" fmla="*/ 3 h 3"/>
                  <a:gd name="T10" fmla="*/ 1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1" y="1"/>
                    </a:moveTo>
                    <a:lnTo>
                      <a:pt x="0" y="0"/>
                    </a:lnTo>
                    <a:lnTo>
                      <a:pt x="0" y="1"/>
                    </a:lnTo>
                    <a:lnTo>
                      <a:pt x="0" y="2"/>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39">
                <a:extLst>
                  <a:ext uri="{FF2B5EF4-FFF2-40B4-BE49-F238E27FC236}">
                    <a16:creationId xmlns:a16="http://schemas.microsoft.com/office/drawing/2014/main" id="{0E1648E5-52CA-004B-B27B-FC4FE4494314}"/>
                  </a:ext>
                </a:extLst>
              </p:cNvPr>
              <p:cNvSpPr>
                <a:spLocks/>
              </p:cNvSpPr>
              <p:nvPr/>
            </p:nvSpPr>
            <p:spPr bwMode="auto">
              <a:xfrm>
                <a:off x="8510906" y="2541348"/>
                <a:ext cx="4763" cy="7937"/>
              </a:xfrm>
              <a:custGeom>
                <a:avLst/>
                <a:gdLst>
                  <a:gd name="T0" fmla="*/ 3 w 3"/>
                  <a:gd name="T1" fmla="*/ 1 h 5"/>
                  <a:gd name="T2" fmla="*/ 1 w 3"/>
                  <a:gd name="T3" fmla="*/ 0 h 5"/>
                  <a:gd name="T4" fmla="*/ 1 w 3"/>
                  <a:gd name="T5" fmla="*/ 1 h 5"/>
                  <a:gd name="T6" fmla="*/ 1 w 3"/>
                  <a:gd name="T7" fmla="*/ 2 h 5"/>
                  <a:gd name="T8" fmla="*/ 0 w 3"/>
                  <a:gd name="T9" fmla="*/ 4 h 5"/>
                  <a:gd name="T10" fmla="*/ 0 w 3"/>
                  <a:gd name="T11" fmla="*/ 5 h 5"/>
                  <a:gd name="T12" fmla="*/ 2 w 3"/>
                  <a:gd name="T13" fmla="*/ 3 h 5"/>
                  <a:gd name="T14" fmla="*/ 3 w 3"/>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1"/>
                    </a:moveTo>
                    <a:lnTo>
                      <a:pt x="1" y="0"/>
                    </a:lnTo>
                    <a:lnTo>
                      <a:pt x="1" y="1"/>
                    </a:lnTo>
                    <a:lnTo>
                      <a:pt x="1" y="2"/>
                    </a:lnTo>
                    <a:lnTo>
                      <a:pt x="0" y="4"/>
                    </a:lnTo>
                    <a:lnTo>
                      <a:pt x="0" y="5"/>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40">
                <a:extLst>
                  <a:ext uri="{FF2B5EF4-FFF2-40B4-BE49-F238E27FC236}">
                    <a16:creationId xmlns:a16="http://schemas.microsoft.com/office/drawing/2014/main" id="{77DEC9DA-D682-6C48-A0FE-EF78EE3DCCFE}"/>
                  </a:ext>
                </a:extLst>
              </p:cNvPr>
              <p:cNvSpPr>
                <a:spLocks/>
              </p:cNvSpPr>
              <p:nvPr/>
            </p:nvSpPr>
            <p:spPr bwMode="auto">
              <a:xfrm>
                <a:off x="8939547" y="2709607"/>
                <a:ext cx="4763" cy="12699"/>
              </a:xfrm>
              <a:custGeom>
                <a:avLst/>
                <a:gdLst>
                  <a:gd name="T0" fmla="*/ 4 w 4"/>
                  <a:gd name="T1" fmla="*/ 9 h 11"/>
                  <a:gd name="T2" fmla="*/ 2 w 4"/>
                  <a:gd name="T3" fmla="*/ 4 h 11"/>
                  <a:gd name="T4" fmla="*/ 2 w 4"/>
                  <a:gd name="T5" fmla="*/ 1 h 11"/>
                  <a:gd name="T6" fmla="*/ 1 w 4"/>
                  <a:gd name="T7" fmla="*/ 0 h 11"/>
                  <a:gd name="T8" fmla="*/ 1 w 4"/>
                  <a:gd name="T9" fmla="*/ 4 h 11"/>
                  <a:gd name="T10" fmla="*/ 0 w 4"/>
                  <a:gd name="T11" fmla="*/ 8 h 11"/>
                  <a:gd name="T12" fmla="*/ 2 w 4"/>
                  <a:gd name="T13" fmla="*/ 11 h 11"/>
                  <a:gd name="T14" fmla="*/ 4 w 4"/>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4" y="9"/>
                    </a:moveTo>
                    <a:cubicBezTo>
                      <a:pt x="2" y="4"/>
                      <a:pt x="2" y="4"/>
                      <a:pt x="2" y="4"/>
                    </a:cubicBezTo>
                    <a:cubicBezTo>
                      <a:pt x="2" y="1"/>
                      <a:pt x="2" y="1"/>
                      <a:pt x="2" y="1"/>
                    </a:cubicBezTo>
                    <a:cubicBezTo>
                      <a:pt x="1" y="0"/>
                      <a:pt x="1" y="0"/>
                      <a:pt x="1" y="0"/>
                    </a:cubicBezTo>
                    <a:cubicBezTo>
                      <a:pt x="1" y="4"/>
                      <a:pt x="1" y="4"/>
                      <a:pt x="1" y="4"/>
                    </a:cubicBezTo>
                    <a:cubicBezTo>
                      <a:pt x="0" y="8"/>
                      <a:pt x="0" y="8"/>
                      <a:pt x="0" y="8"/>
                    </a:cubicBezTo>
                    <a:cubicBezTo>
                      <a:pt x="2" y="11"/>
                      <a:pt x="2" y="11"/>
                      <a:pt x="2" y="11"/>
                    </a:cubicBezTo>
                    <a:cubicBezTo>
                      <a:pt x="2" y="11"/>
                      <a:pt x="4" y="9"/>
                      <a:pt x="4"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41">
                <a:extLst>
                  <a:ext uri="{FF2B5EF4-FFF2-40B4-BE49-F238E27FC236}">
                    <a16:creationId xmlns:a16="http://schemas.microsoft.com/office/drawing/2014/main" id="{67DAE125-A1A1-684A-A7CB-0EFD59FE6B55}"/>
                  </a:ext>
                </a:extLst>
              </p:cNvPr>
              <p:cNvSpPr>
                <a:spLocks/>
              </p:cNvSpPr>
              <p:nvPr/>
            </p:nvSpPr>
            <p:spPr bwMode="auto">
              <a:xfrm>
                <a:off x="8937959" y="2742940"/>
                <a:ext cx="4763" cy="9524"/>
              </a:xfrm>
              <a:custGeom>
                <a:avLst/>
                <a:gdLst>
                  <a:gd name="T0" fmla="*/ 1 w 3"/>
                  <a:gd name="T1" fmla="*/ 3 h 6"/>
                  <a:gd name="T2" fmla="*/ 0 w 3"/>
                  <a:gd name="T3" fmla="*/ 6 h 6"/>
                  <a:gd name="T4" fmla="*/ 1 w 3"/>
                  <a:gd name="T5" fmla="*/ 6 h 6"/>
                  <a:gd name="T6" fmla="*/ 3 w 3"/>
                  <a:gd name="T7" fmla="*/ 4 h 6"/>
                  <a:gd name="T8" fmla="*/ 3 w 3"/>
                  <a:gd name="T9" fmla="*/ 1 h 6"/>
                  <a:gd name="T10" fmla="*/ 2 w 3"/>
                  <a:gd name="T11" fmla="*/ 0 h 6"/>
                  <a:gd name="T12" fmla="*/ 1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3"/>
                    </a:moveTo>
                    <a:lnTo>
                      <a:pt x="0" y="6"/>
                    </a:lnTo>
                    <a:lnTo>
                      <a:pt x="1" y="6"/>
                    </a:lnTo>
                    <a:lnTo>
                      <a:pt x="3" y="4"/>
                    </a:lnTo>
                    <a:lnTo>
                      <a:pt x="3" y="1"/>
                    </a:lnTo>
                    <a:lnTo>
                      <a:pt x="2"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42">
                <a:extLst>
                  <a:ext uri="{FF2B5EF4-FFF2-40B4-BE49-F238E27FC236}">
                    <a16:creationId xmlns:a16="http://schemas.microsoft.com/office/drawing/2014/main" id="{A9955823-A23C-C04A-BEDD-F3FB4FAA1CCB}"/>
                  </a:ext>
                </a:extLst>
              </p:cNvPr>
              <p:cNvSpPr>
                <a:spLocks/>
              </p:cNvSpPr>
              <p:nvPr/>
            </p:nvSpPr>
            <p:spPr bwMode="auto">
              <a:xfrm>
                <a:off x="8939547" y="2727067"/>
                <a:ext cx="6350" cy="6349"/>
              </a:xfrm>
              <a:custGeom>
                <a:avLst/>
                <a:gdLst>
                  <a:gd name="T0" fmla="*/ 4 w 4"/>
                  <a:gd name="T1" fmla="*/ 3 h 4"/>
                  <a:gd name="T2" fmla="*/ 3 w 4"/>
                  <a:gd name="T3" fmla="*/ 1 h 4"/>
                  <a:gd name="T4" fmla="*/ 2 w 4"/>
                  <a:gd name="T5" fmla="*/ 0 h 4"/>
                  <a:gd name="T6" fmla="*/ 0 w 4"/>
                  <a:gd name="T7" fmla="*/ 1 h 4"/>
                  <a:gd name="T8" fmla="*/ 1 w 4"/>
                  <a:gd name="T9" fmla="*/ 2 h 4"/>
                  <a:gd name="T10" fmla="*/ 3 w 4"/>
                  <a:gd name="T11" fmla="*/ 4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3" y="1"/>
                    </a:lnTo>
                    <a:lnTo>
                      <a:pt x="2" y="0"/>
                    </a:lnTo>
                    <a:lnTo>
                      <a:pt x="0" y="1"/>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43">
                <a:extLst>
                  <a:ext uri="{FF2B5EF4-FFF2-40B4-BE49-F238E27FC236}">
                    <a16:creationId xmlns:a16="http://schemas.microsoft.com/office/drawing/2014/main" id="{5A858C12-58DB-3744-B6E9-5501CB32B9FD}"/>
                  </a:ext>
                </a:extLst>
              </p:cNvPr>
              <p:cNvSpPr>
                <a:spLocks/>
              </p:cNvSpPr>
              <p:nvPr/>
            </p:nvSpPr>
            <p:spPr bwMode="auto">
              <a:xfrm>
                <a:off x="8506143" y="2539759"/>
                <a:ext cx="3175" cy="7937"/>
              </a:xfrm>
              <a:custGeom>
                <a:avLst/>
                <a:gdLst>
                  <a:gd name="T0" fmla="*/ 0 w 2"/>
                  <a:gd name="T1" fmla="*/ 1 h 5"/>
                  <a:gd name="T2" fmla="*/ 0 w 2"/>
                  <a:gd name="T3" fmla="*/ 3 h 5"/>
                  <a:gd name="T4" fmla="*/ 1 w 2"/>
                  <a:gd name="T5" fmla="*/ 5 h 5"/>
                  <a:gd name="T6" fmla="*/ 2 w 2"/>
                  <a:gd name="T7" fmla="*/ 3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3"/>
                    </a:lnTo>
                    <a:lnTo>
                      <a:pt x="1" y="5"/>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44">
                <a:extLst>
                  <a:ext uri="{FF2B5EF4-FFF2-40B4-BE49-F238E27FC236}">
                    <a16:creationId xmlns:a16="http://schemas.microsoft.com/office/drawing/2014/main" id="{E6B99E29-4792-FB4A-A2C4-7CBFAD4890CF}"/>
                  </a:ext>
                </a:extLst>
              </p:cNvPr>
              <p:cNvSpPr>
                <a:spLocks/>
              </p:cNvSpPr>
              <p:nvPr/>
            </p:nvSpPr>
            <p:spPr bwMode="auto">
              <a:xfrm>
                <a:off x="6464542" y="1355596"/>
                <a:ext cx="6350" cy="14286"/>
              </a:xfrm>
              <a:custGeom>
                <a:avLst/>
                <a:gdLst>
                  <a:gd name="T0" fmla="*/ 1 w 4"/>
                  <a:gd name="T1" fmla="*/ 0 h 9"/>
                  <a:gd name="T2" fmla="*/ 0 w 4"/>
                  <a:gd name="T3" fmla="*/ 1 h 9"/>
                  <a:gd name="T4" fmla="*/ 0 w 4"/>
                  <a:gd name="T5" fmla="*/ 4 h 9"/>
                  <a:gd name="T6" fmla="*/ 3 w 4"/>
                  <a:gd name="T7" fmla="*/ 9 h 9"/>
                  <a:gd name="T8" fmla="*/ 3 w 4"/>
                  <a:gd name="T9" fmla="*/ 9 h 9"/>
                  <a:gd name="T10" fmla="*/ 4 w 4"/>
                  <a:gd name="T11" fmla="*/ 7 h 9"/>
                  <a:gd name="T12" fmla="*/ 3 w 4"/>
                  <a:gd name="T13" fmla="*/ 4 h 9"/>
                  <a:gd name="T14" fmla="*/ 1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1" y="0"/>
                    </a:moveTo>
                    <a:lnTo>
                      <a:pt x="0" y="1"/>
                    </a:lnTo>
                    <a:lnTo>
                      <a:pt x="0" y="4"/>
                    </a:lnTo>
                    <a:lnTo>
                      <a:pt x="3" y="9"/>
                    </a:lnTo>
                    <a:lnTo>
                      <a:pt x="3" y="9"/>
                    </a:lnTo>
                    <a:lnTo>
                      <a:pt x="4" y="7"/>
                    </a:lnTo>
                    <a:lnTo>
                      <a:pt x="3" y="4"/>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45">
                <a:extLst>
                  <a:ext uri="{FF2B5EF4-FFF2-40B4-BE49-F238E27FC236}">
                    <a16:creationId xmlns:a16="http://schemas.microsoft.com/office/drawing/2014/main" id="{423DF2B4-7030-514C-B105-CE8F600368E8}"/>
                  </a:ext>
                </a:extLst>
              </p:cNvPr>
              <p:cNvSpPr>
                <a:spLocks/>
              </p:cNvSpPr>
              <p:nvPr/>
            </p:nvSpPr>
            <p:spPr bwMode="auto">
              <a:xfrm>
                <a:off x="6980500" y="2193717"/>
                <a:ext cx="14289" cy="11112"/>
              </a:xfrm>
              <a:custGeom>
                <a:avLst/>
                <a:gdLst>
                  <a:gd name="T0" fmla="*/ 4 w 9"/>
                  <a:gd name="T1" fmla="*/ 1 h 7"/>
                  <a:gd name="T2" fmla="*/ 1 w 9"/>
                  <a:gd name="T3" fmla="*/ 0 h 7"/>
                  <a:gd name="T4" fmla="*/ 0 w 9"/>
                  <a:gd name="T5" fmla="*/ 0 h 7"/>
                  <a:gd name="T6" fmla="*/ 0 w 9"/>
                  <a:gd name="T7" fmla="*/ 2 h 7"/>
                  <a:gd name="T8" fmla="*/ 1 w 9"/>
                  <a:gd name="T9" fmla="*/ 3 h 7"/>
                  <a:gd name="T10" fmla="*/ 2 w 9"/>
                  <a:gd name="T11" fmla="*/ 4 h 7"/>
                  <a:gd name="T12" fmla="*/ 5 w 9"/>
                  <a:gd name="T13" fmla="*/ 7 h 7"/>
                  <a:gd name="T14" fmla="*/ 7 w 9"/>
                  <a:gd name="T15" fmla="*/ 6 h 7"/>
                  <a:gd name="T16" fmla="*/ 9 w 9"/>
                  <a:gd name="T17" fmla="*/ 4 h 7"/>
                  <a:gd name="T18" fmla="*/ 7 w 9"/>
                  <a:gd name="T19" fmla="*/ 1 h 7"/>
                  <a:gd name="T20" fmla="*/ 6 w 9"/>
                  <a:gd name="T21" fmla="*/ 0 h 7"/>
                  <a:gd name="T22" fmla="*/ 4 w 9"/>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4" y="1"/>
                    </a:moveTo>
                    <a:lnTo>
                      <a:pt x="1" y="0"/>
                    </a:lnTo>
                    <a:lnTo>
                      <a:pt x="0" y="0"/>
                    </a:lnTo>
                    <a:lnTo>
                      <a:pt x="0" y="2"/>
                    </a:lnTo>
                    <a:lnTo>
                      <a:pt x="1" y="3"/>
                    </a:lnTo>
                    <a:lnTo>
                      <a:pt x="2" y="4"/>
                    </a:lnTo>
                    <a:lnTo>
                      <a:pt x="5" y="7"/>
                    </a:lnTo>
                    <a:lnTo>
                      <a:pt x="7" y="6"/>
                    </a:lnTo>
                    <a:lnTo>
                      <a:pt x="9" y="4"/>
                    </a:lnTo>
                    <a:lnTo>
                      <a:pt x="7" y="1"/>
                    </a:lnTo>
                    <a:lnTo>
                      <a:pt x="6" y="0"/>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46">
                <a:extLst>
                  <a:ext uri="{FF2B5EF4-FFF2-40B4-BE49-F238E27FC236}">
                    <a16:creationId xmlns:a16="http://schemas.microsoft.com/office/drawing/2014/main" id="{7F122073-492D-3043-982A-CAAF5DFF8944}"/>
                  </a:ext>
                </a:extLst>
              </p:cNvPr>
              <p:cNvSpPr>
                <a:spLocks/>
              </p:cNvSpPr>
              <p:nvPr/>
            </p:nvSpPr>
            <p:spPr bwMode="auto">
              <a:xfrm>
                <a:off x="7169419" y="1944504"/>
                <a:ext cx="3175" cy="9524"/>
              </a:xfrm>
              <a:custGeom>
                <a:avLst/>
                <a:gdLst>
                  <a:gd name="T0" fmla="*/ 2 w 2"/>
                  <a:gd name="T1" fmla="*/ 3 h 6"/>
                  <a:gd name="T2" fmla="*/ 1 w 2"/>
                  <a:gd name="T3" fmla="*/ 1 h 6"/>
                  <a:gd name="T4" fmla="*/ 0 w 2"/>
                  <a:gd name="T5" fmla="*/ 0 h 6"/>
                  <a:gd name="T6" fmla="*/ 0 w 2"/>
                  <a:gd name="T7" fmla="*/ 4 h 6"/>
                  <a:gd name="T8" fmla="*/ 1 w 2"/>
                  <a:gd name="T9" fmla="*/ 6 h 6"/>
                  <a:gd name="T10" fmla="*/ 2 w 2"/>
                  <a:gd name="T11" fmla="*/ 3 h 6"/>
                </a:gdLst>
                <a:ahLst/>
                <a:cxnLst>
                  <a:cxn ang="0">
                    <a:pos x="T0" y="T1"/>
                  </a:cxn>
                  <a:cxn ang="0">
                    <a:pos x="T2" y="T3"/>
                  </a:cxn>
                  <a:cxn ang="0">
                    <a:pos x="T4" y="T5"/>
                  </a:cxn>
                  <a:cxn ang="0">
                    <a:pos x="T6" y="T7"/>
                  </a:cxn>
                  <a:cxn ang="0">
                    <a:pos x="T8" y="T9"/>
                  </a:cxn>
                  <a:cxn ang="0">
                    <a:pos x="T10" y="T11"/>
                  </a:cxn>
                </a:cxnLst>
                <a:rect l="0" t="0" r="r" b="b"/>
                <a:pathLst>
                  <a:path w="2" h="6">
                    <a:moveTo>
                      <a:pt x="2" y="3"/>
                    </a:moveTo>
                    <a:lnTo>
                      <a:pt x="1" y="1"/>
                    </a:lnTo>
                    <a:lnTo>
                      <a:pt x="0" y="0"/>
                    </a:lnTo>
                    <a:lnTo>
                      <a:pt x="0" y="4"/>
                    </a:lnTo>
                    <a:lnTo>
                      <a:pt x="1" y="6"/>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47">
                <a:extLst>
                  <a:ext uri="{FF2B5EF4-FFF2-40B4-BE49-F238E27FC236}">
                    <a16:creationId xmlns:a16="http://schemas.microsoft.com/office/drawing/2014/main" id="{8C6A061C-B42C-BC49-832D-720ADE5CEA2B}"/>
                  </a:ext>
                </a:extLst>
              </p:cNvPr>
              <p:cNvSpPr>
                <a:spLocks/>
              </p:cNvSpPr>
              <p:nvPr/>
            </p:nvSpPr>
            <p:spPr bwMode="auto">
              <a:xfrm>
                <a:off x="8690300" y="1463536"/>
                <a:ext cx="6350" cy="7937"/>
              </a:xfrm>
              <a:custGeom>
                <a:avLst/>
                <a:gdLst>
                  <a:gd name="T0" fmla="*/ 4 w 4"/>
                  <a:gd name="T1" fmla="*/ 0 h 5"/>
                  <a:gd name="T2" fmla="*/ 1 w 4"/>
                  <a:gd name="T3" fmla="*/ 1 h 5"/>
                  <a:gd name="T4" fmla="*/ 0 w 4"/>
                  <a:gd name="T5" fmla="*/ 2 h 5"/>
                  <a:gd name="T6" fmla="*/ 2 w 4"/>
                  <a:gd name="T7" fmla="*/ 5 h 5"/>
                  <a:gd name="T8" fmla="*/ 4 w 4"/>
                  <a:gd name="T9" fmla="*/ 2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1" y="1"/>
                    </a:lnTo>
                    <a:lnTo>
                      <a:pt x="0" y="2"/>
                    </a:lnTo>
                    <a:lnTo>
                      <a:pt x="2" y="5"/>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48">
                <a:extLst>
                  <a:ext uri="{FF2B5EF4-FFF2-40B4-BE49-F238E27FC236}">
                    <a16:creationId xmlns:a16="http://schemas.microsoft.com/office/drawing/2014/main" id="{781B3E05-8A57-C344-8D83-E32C303D221A}"/>
                  </a:ext>
                </a:extLst>
              </p:cNvPr>
              <p:cNvSpPr>
                <a:spLocks/>
              </p:cNvSpPr>
              <p:nvPr/>
            </p:nvSpPr>
            <p:spPr bwMode="auto">
              <a:xfrm>
                <a:off x="7153543" y="1917518"/>
                <a:ext cx="4763" cy="7937"/>
              </a:xfrm>
              <a:custGeom>
                <a:avLst/>
                <a:gdLst>
                  <a:gd name="T0" fmla="*/ 3 w 3"/>
                  <a:gd name="T1" fmla="*/ 5 h 5"/>
                  <a:gd name="T2" fmla="*/ 3 w 3"/>
                  <a:gd name="T3" fmla="*/ 2 h 5"/>
                  <a:gd name="T4" fmla="*/ 2 w 3"/>
                  <a:gd name="T5" fmla="*/ 0 h 5"/>
                  <a:gd name="T6" fmla="*/ 0 w 3"/>
                  <a:gd name="T7" fmla="*/ 1 h 5"/>
                  <a:gd name="T8" fmla="*/ 2 w 3"/>
                  <a:gd name="T9" fmla="*/ 4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lnTo>
                      <a:pt x="3" y="2"/>
                    </a:lnTo>
                    <a:lnTo>
                      <a:pt x="2"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49">
                <a:extLst>
                  <a:ext uri="{FF2B5EF4-FFF2-40B4-BE49-F238E27FC236}">
                    <a16:creationId xmlns:a16="http://schemas.microsoft.com/office/drawing/2014/main" id="{5BED97EC-ED8A-2D4E-8894-5CC4B1443666}"/>
                  </a:ext>
                </a:extLst>
              </p:cNvPr>
              <p:cNvSpPr>
                <a:spLocks/>
              </p:cNvSpPr>
              <p:nvPr/>
            </p:nvSpPr>
            <p:spPr bwMode="auto">
              <a:xfrm>
                <a:off x="7159893" y="1928630"/>
                <a:ext cx="6350" cy="25398"/>
              </a:xfrm>
              <a:custGeom>
                <a:avLst/>
                <a:gdLst>
                  <a:gd name="T0" fmla="*/ 2 w 4"/>
                  <a:gd name="T1" fmla="*/ 16 h 16"/>
                  <a:gd name="T2" fmla="*/ 4 w 4"/>
                  <a:gd name="T3" fmla="*/ 13 h 16"/>
                  <a:gd name="T4" fmla="*/ 3 w 4"/>
                  <a:gd name="T5" fmla="*/ 4 h 16"/>
                  <a:gd name="T6" fmla="*/ 2 w 4"/>
                  <a:gd name="T7" fmla="*/ 0 h 16"/>
                  <a:gd name="T8" fmla="*/ 0 w 4"/>
                  <a:gd name="T9" fmla="*/ 0 h 16"/>
                  <a:gd name="T10" fmla="*/ 1 w 4"/>
                  <a:gd name="T11" fmla="*/ 6 h 16"/>
                  <a:gd name="T12" fmla="*/ 2 w 4"/>
                  <a:gd name="T13" fmla="*/ 9 h 16"/>
                  <a:gd name="T14" fmla="*/ 2 w 4"/>
                  <a:gd name="T15" fmla="*/ 15 h 16"/>
                  <a:gd name="T16" fmla="*/ 2 w 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2" y="16"/>
                    </a:moveTo>
                    <a:lnTo>
                      <a:pt x="4" y="13"/>
                    </a:lnTo>
                    <a:lnTo>
                      <a:pt x="3" y="4"/>
                    </a:lnTo>
                    <a:lnTo>
                      <a:pt x="2" y="0"/>
                    </a:lnTo>
                    <a:lnTo>
                      <a:pt x="0" y="0"/>
                    </a:lnTo>
                    <a:lnTo>
                      <a:pt x="1" y="6"/>
                    </a:lnTo>
                    <a:lnTo>
                      <a:pt x="2" y="9"/>
                    </a:lnTo>
                    <a:lnTo>
                      <a:pt x="2" y="15"/>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50">
                <a:extLst>
                  <a:ext uri="{FF2B5EF4-FFF2-40B4-BE49-F238E27FC236}">
                    <a16:creationId xmlns:a16="http://schemas.microsoft.com/office/drawing/2014/main" id="{94FB3C88-F6EA-9B46-9713-2DCFEFAF32B4}"/>
                  </a:ext>
                </a:extLst>
              </p:cNvPr>
              <p:cNvSpPr>
                <a:spLocks/>
              </p:cNvSpPr>
              <p:nvPr/>
            </p:nvSpPr>
            <p:spPr bwMode="auto">
              <a:xfrm>
                <a:off x="7047177" y="1201624"/>
                <a:ext cx="120655" cy="114289"/>
              </a:xfrm>
              <a:custGeom>
                <a:avLst/>
                <a:gdLst>
                  <a:gd name="T0" fmla="*/ 8 w 76"/>
                  <a:gd name="T1" fmla="*/ 12 h 72"/>
                  <a:gd name="T2" fmla="*/ 4 w 76"/>
                  <a:gd name="T3" fmla="*/ 16 h 72"/>
                  <a:gd name="T4" fmla="*/ 0 w 76"/>
                  <a:gd name="T5" fmla="*/ 24 h 72"/>
                  <a:gd name="T6" fmla="*/ 4 w 76"/>
                  <a:gd name="T7" fmla="*/ 29 h 72"/>
                  <a:gd name="T8" fmla="*/ 7 w 76"/>
                  <a:gd name="T9" fmla="*/ 31 h 72"/>
                  <a:gd name="T10" fmla="*/ 3 w 76"/>
                  <a:gd name="T11" fmla="*/ 38 h 72"/>
                  <a:gd name="T12" fmla="*/ 4 w 76"/>
                  <a:gd name="T13" fmla="*/ 45 h 72"/>
                  <a:gd name="T14" fmla="*/ 0 w 76"/>
                  <a:gd name="T15" fmla="*/ 49 h 72"/>
                  <a:gd name="T16" fmla="*/ 4 w 76"/>
                  <a:gd name="T17" fmla="*/ 53 h 72"/>
                  <a:gd name="T18" fmla="*/ 4 w 76"/>
                  <a:gd name="T19" fmla="*/ 50 h 72"/>
                  <a:gd name="T20" fmla="*/ 7 w 76"/>
                  <a:gd name="T21" fmla="*/ 49 h 72"/>
                  <a:gd name="T22" fmla="*/ 12 w 76"/>
                  <a:gd name="T23" fmla="*/ 50 h 72"/>
                  <a:gd name="T24" fmla="*/ 16 w 76"/>
                  <a:gd name="T25" fmla="*/ 54 h 72"/>
                  <a:gd name="T26" fmla="*/ 20 w 76"/>
                  <a:gd name="T27" fmla="*/ 63 h 72"/>
                  <a:gd name="T28" fmla="*/ 26 w 76"/>
                  <a:gd name="T29" fmla="*/ 66 h 72"/>
                  <a:gd name="T30" fmla="*/ 32 w 76"/>
                  <a:gd name="T31" fmla="*/ 64 h 72"/>
                  <a:gd name="T32" fmla="*/ 38 w 76"/>
                  <a:gd name="T33" fmla="*/ 64 h 72"/>
                  <a:gd name="T34" fmla="*/ 49 w 76"/>
                  <a:gd name="T35" fmla="*/ 67 h 72"/>
                  <a:gd name="T36" fmla="*/ 53 w 76"/>
                  <a:gd name="T37" fmla="*/ 67 h 72"/>
                  <a:gd name="T38" fmla="*/ 58 w 76"/>
                  <a:gd name="T39" fmla="*/ 69 h 72"/>
                  <a:gd name="T40" fmla="*/ 63 w 76"/>
                  <a:gd name="T41" fmla="*/ 71 h 72"/>
                  <a:gd name="T42" fmla="*/ 69 w 76"/>
                  <a:gd name="T43" fmla="*/ 65 h 72"/>
                  <a:gd name="T44" fmla="*/ 76 w 76"/>
                  <a:gd name="T45" fmla="*/ 59 h 72"/>
                  <a:gd name="T46" fmla="*/ 73 w 76"/>
                  <a:gd name="T47" fmla="*/ 51 h 72"/>
                  <a:gd name="T48" fmla="*/ 68 w 76"/>
                  <a:gd name="T49" fmla="*/ 45 h 72"/>
                  <a:gd name="T50" fmla="*/ 61 w 76"/>
                  <a:gd name="T51" fmla="*/ 42 h 72"/>
                  <a:gd name="T52" fmla="*/ 62 w 76"/>
                  <a:gd name="T53" fmla="*/ 39 h 72"/>
                  <a:gd name="T54" fmla="*/ 66 w 76"/>
                  <a:gd name="T55" fmla="*/ 40 h 72"/>
                  <a:gd name="T56" fmla="*/ 63 w 76"/>
                  <a:gd name="T57" fmla="*/ 33 h 72"/>
                  <a:gd name="T58" fmla="*/ 59 w 76"/>
                  <a:gd name="T59" fmla="*/ 23 h 72"/>
                  <a:gd name="T60" fmla="*/ 56 w 76"/>
                  <a:gd name="T61" fmla="*/ 17 h 72"/>
                  <a:gd name="T62" fmla="*/ 55 w 76"/>
                  <a:gd name="T63" fmla="*/ 11 h 72"/>
                  <a:gd name="T64" fmla="*/ 45 w 76"/>
                  <a:gd name="T65" fmla="*/ 2 h 72"/>
                  <a:gd name="T66" fmla="*/ 35 w 76"/>
                  <a:gd name="T67" fmla="*/ 2 h 72"/>
                  <a:gd name="T68" fmla="*/ 35 w 76"/>
                  <a:gd name="T69" fmla="*/ 7 h 72"/>
                  <a:gd name="T70" fmla="*/ 38 w 76"/>
                  <a:gd name="T71" fmla="*/ 14 h 72"/>
                  <a:gd name="T72" fmla="*/ 37 w 76"/>
                  <a:gd name="T73" fmla="*/ 20 h 72"/>
                  <a:gd name="T74" fmla="*/ 35 w 76"/>
                  <a:gd name="T75" fmla="*/ 28 h 72"/>
                  <a:gd name="T76" fmla="*/ 33 w 76"/>
                  <a:gd name="T77" fmla="*/ 27 h 72"/>
                  <a:gd name="T78" fmla="*/ 35 w 76"/>
                  <a:gd name="T79" fmla="*/ 21 h 72"/>
                  <a:gd name="T80" fmla="*/ 35 w 76"/>
                  <a:gd name="T81" fmla="*/ 14 h 72"/>
                  <a:gd name="T82" fmla="*/ 29 w 76"/>
                  <a:gd name="T83" fmla="*/ 4 h 72"/>
                  <a:gd name="T84" fmla="*/ 20 w 76"/>
                  <a:gd name="T85" fmla="*/ 0 h 72"/>
                  <a:gd name="T86" fmla="*/ 18 w 76"/>
                  <a:gd name="T87" fmla="*/ 4 h 72"/>
                  <a:gd name="T88" fmla="*/ 10 w 76"/>
                  <a:gd name="T8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2">
                    <a:moveTo>
                      <a:pt x="10" y="10"/>
                    </a:moveTo>
                    <a:lnTo>
                      <a:pt x="8" y="12"/>
                    </a:lnTo>
                    <a:lnTo>
                      <a:pt x="8" y="15"/>
                    </a:lnTo>
                    <a:lnTo>
                      <a:pt x="4" y="16"/>
                    </a:lnTo>
                    <a:lnTo>
                      <a:pt x="2" y="19"/>
                    </a:lnTo>
                    <a:lnTo>
                      <a:pt x="0" y="24"/>
                    </a:lnTo>
                    <a:lnTo>
                      <a:pt x="1" y="27"/>
                    </a:lnTo>
                    <a:lnTo>
                      <a:pt x="4" y="29"/>
                    </a:lnTo>
                    <a:lnTo>
                      <a:pt x="6" y="29"/>
                    </a:lnTo>
                    <a:lnTo>
                      <a:pt x="7" y="31"/>
                    </a:lnTo>
                    <a:lnTo>
                      <a:pt x="4" y="35"/>
                    </a:lnTo>
                    <a:lnTo>
                      <a:pt x="3" y="38"/>
                    </a:lnTo>
                    <a:lnTo>
                      <a:pt x="4" y="43"/>
                    </a:lnTo>
                    <a:lnTo>
                      <a:pt x="4" y="45"/>
                    </a:lnTo>
                    <a:lnTo>
                      <a:pt x="0" y="48"/>
                    </a:lnTo>
                    <a:lnTo>
                      <a:pt x="0" y="49"/>
                    </a:lnTo>
                    <a:lnTo>
                      <a:pt x="3" y="52"/>
                    </a:lnTo>
                    <a:lnTo>
                      <a:pt x="4" y="53"/>
                    </a:lnTo>
                    <a:lnTo>
                      <a:pt x="5" y="52"/>
                    </a:lnTo>
                    <a:lnTo>
                      <a:pt x="4" y="50"/>
                    </a:lnTo>
                    <a:lnTo>
                      <a:pt x="5" y="48"/>
                    </a:lnTo>
                    <a:lnTo>
                      <a:pt x="7" y="49"/>
                    </a:lnTo>
                    <a:lnTo>
                      <a:pt x="10" y="52"/>
                    </a:lnTo>
                    <a:lnTo>
                      <a:pt x="12" y="50"/>
                    </a:lnTo>
                    <a:lnTo>
                      <a:pt x="14" y="51"/>
                    </a:lnTo>
                    <a:lnTo>
                      <a:pt x="16" y="54"/>
                    </a:lnTo>
                    <a:lnTo>
                      <a:pt x="18" y="60"/>
                    </a:lnTo>
                    <a:lnTo>
                      <a:pt x="20" y="63"/>
                    </a:lnTo>
                    <a:lnTo>
                      <a:pt x="23" y="63"/>
                    </a:lnTo>
                    <a:lnTo>
                      <a:pt x="26" y="66"/>
                    </a:lnTo>
                    <a:lnTo>
                      <a:pt x="29" y="66"/>
                    </a:lnTo>
                    <a:lnTo>
                      <a:pt x="32" y="64"/>
                    </a:lnTo>
                    <a:lnTo>
                      <a:pt x="36" y="63"/>
                    </a:lnTo>
                    <a:lnTo>
                      <a:pt x="38" y="64"/>
                    </a:lnTo>
                    <a:lnTo>
                      <a:pt x="42" y="67"/>
                    </a:lnTo>
                    <a:lnTo>
                      <a:pt x="49" y="67"/>
                    </a:lnTo>
                    <a:lnTo>
                      <a:pt x="51" y="66"/>
                    </a:lnTo>
                    <a:lnTo>
                      <a:pt x="53" y="67"/>
                    </a:lnTo>
                    <a:lnTo>
                      <a:pt x="56" y="67"/>
                    </a:lnTo>
                    <a:lnTo>
                      <a:pt x="58" y="69"/>
                    </a:lnTo>
                    <a:lnTo>
                      <a:pt x="61" y="72"/>
                    </a:lnTo>
                    <a:lnTo>
                      <a:pt x="63" y="71"/>
                    </a:lnTo>
                    <a:lnTo>
                      <a:pt x="66" y="69"/>
                    </a:lnTo>
                    <a:lnTo>
                      <a:pt x="69" y="65"/>
                    </a:lnTo>
                    <a:lnTo>
                      <a:pt x="73" y="64"/>
                    </a:lnTo>
                    <a:lnTo>
                      <a:pt x="76" y="59"/>
                    </a:lnTo>
                    <a:lnTo>
                      <a:pt x="76" y="56"/>
                    </a:lnTo>
                    <a:lnTo>
                      <a:pt x="73" y="51"/>
                    </a:lnTo>
                    <a:lnTo>
                      <a:pt x="71" y="50"/>
                    </a:lnTo>
                    <a:lnTo>
                      <a:pt x="68" y="45"/>
                    </a:lnTo>
                    <a:lnTo>
                      <a:pt x="64" y="45"/>
                    </a:lnTo>
                    <a:lnTo>
                      <a:pt x="61" y="42"/>
                    </a:lnTo>
                    <a:lnTo>
                      <a:pt x="60" y="39"/>
                    </a:lnTo>
                    <a:lnTo>
                      <a:pt x="62" y="39"/>
                    </a:lnTo>
                    <a:lnTo>
                      <a:pt x="64" y="40"/>
                    </a:lnTo>
                    <a:lnTo>
                      <a:pt x="66" y="40"/>
                    </a:lnTo>
                    <a:lnTo>
                      <a:pt x="66" y="38"/>
                    </a:lnTo>
                    <a:lnTo>
                      <a:pt x="63" y="33"/>
                    </a:lnTo>
                    <a:lnTo>
                      <a:pt x="59" y="28"/>
                    </a:lnTo>
                    <a:lnTo>
                      <a:pt x="59" y="23"/>
                    </a:lnTo>
                    <a:lnTo>
                      <a:pt x="59" y="18"/>
                    </a:lnTo>
                    <a:lnTo>
                      <a:pt x="56" y="17"/>
                    </a:lnTo>
                    <a:lnTo>
                      <a:pt x="56" y="13"/>
                    </a:lnTo>
                    <a:lnTo>
                      <a:pt x="55" y="11"/>
                    </a:lnTo>
                    <a:lnTo>
                      <a:pt x="53" y="11"/>
                    </a:lnTo>
                    <a:lnTo>
                      <a:pt x="45" y="2"/>
                    </a:lnTo>
                    <a:lnTo>
                      <a:pt x="39" y="1"/>
                    </a:lnTo>
                    <a:lnTo>
                      <a:pt x="35" y="2"/>
                    </a:lnTo>
                    <a:lnTo>
                      <a:pt x="34" y="4"/>
                    </a:lnTo>
                    <a:lnTo>
                      <a:pt x="35" y="7"/>
                    </a:lnTo>
                    <a:lnTo>
                      <a:pt x="38" y="12"/>
                    </a:lnTo>
                    <a:lnTo>
                      <a:pt x="38" y="14"/>
                    </a:lnTo>
                    <a:lnTo>
                      <a:pt x="37" y="17"/>
                    </a:lnTo>
                    <a:lnTo>
                      <a:pt x="37" y="20"/>
                    </a:lnTo>
                    <a:lnTo>
                      <a:pt x="37" y="24"/>
                    </a:lnTo>
                    <a:lnTo>
                      <a:pt x="35" y="28"/>
                    </a:lnTo>
                    <a:lnTo>
                      <a:pt x="33" y="30"/>
                    </a:lnTo>
                    <a:lnTo>
                      <a:pt x="33" y="27"/>
                    </a:lnTo>
                    <a:lnTo>
                      <a:pt x="35" y="25"/>
                    </a:lnTo>
                    <a:lnTo>
                      <a:pt x="35" y="21"/>
                    </a:lnTo>
                    <a:lnTo>
                      <a:pt x="34" y="20"/>
                    </a:lnTo>
                    <a:lnTo>
                      <a:pt x="35" y="14"/>
                    </a:lnTo>
                    <a:lnTo>
                      <a:pt x="34" y="11"/>
                    </a:lnTo>
                    <a:lnTo>
                      <a:pt x="29" y="4"/>
                    </a:lnTo>
                    <a:lnTo>
                      <a:pt x="25" y="1"/>
                    </a:lnTo>
                    <a:lnTo>
                      <a:pt x="20" y="0"/>
                    </a:lnTo>
                    <a:lnTo>
                      <a:pt x="19" y="1"/>
                    </a:lnTo>
                    <a:lnTo>
                      <a:pt x="18" y="4"/>
                    </a:lnTo>
                    <a:lnTo>
                      <a:pt x="14" y="8"/>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51">
                <a:extLst>
                  <a:ext uri="{FF2B5EF4-FFF2-40B4-BE49-F238E27FC236}">
                    <a16:creationId xmlns:a16="http://schemas.microsoft.com/office/drawing/2014/main" id="{4AE59610-270E-DB49-92B1-A3F5E3CDB348}"/>
                  </a:ext>
                </a:extLst>
              </p:cNvPr>
              <p:cNvSpPr>
                <a:spLocks/>
              </p:cNvSpPr>
              <p:nvPr/>
            </p:nvSpPr>
            <p:spPr bwMode="auto">
              <a:xfrm>
                <a:off x="7129730" y="1714337"/>
                <a:ext cx="4763" cy="7937"/>
              </a:xfrm>
              <a:custGeom>
                <a:avLst/>
                <a:gdLst>
                  <a:gd name="T0" fmla="*/ 3 w 3"/>
                  <a:gd name="T1" fmla="*/ 4 h 5"/>
                  <a:gd name="T2" fmla="*/ 1 w 3"/>
                  <a:gd name="T3" fmla="*/ 2 h 5"/>
                  <a:gd name="T4" fmla="*/ 0 w 3"/>
                  <a:gd name="T5" fmla="*/ 0 h 5"/>
                  <a:gd name="T6" fmla="*/ 0 w 3"/>
                  <a:gd name="T7" fmla="*/ 5 h 5"/>
                  <a:gd name="T8" fmla="*/ 2 w 3"/>
                  <a:gd name="T9" fmla="*/ 5 h 5"/>
                  <a:gd name="T10" fmla="*/ 3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3" y="4"/>
                    </a:moveTo>
                    <a:lnTo>
                      <a:pt x="1" y="2"/>
                    </a:lnTo>
                    <a:lnTo>
                      <a:pt x="0" y="0"/>
                    </a:lnTo>
                    <a:lnTo>
                      <a:pt x="0" y="5"/>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52">
                <a:extLst>
                  <a:ext uri="{FF2B5EF4-FFF2-40B4-BE49-F238E27FC236}">
                    <a16:creationId xmlns:a16="http://schemas.microsoft.com/office/drawing/2014/main" id="{0D87E045-1E1D-E641-806B-16AD3A5BA00D}"/>
                  </a:ext>
                </a:extLst>
              </p:cNvPr>
              <p:cNvSpPr>
                <a:spLocks/>
              </p:cNvSpPr>
              <p:nvPr/>
            </p:nvSpPr>
            <p:spPr bwMode="auto">
              <a:xfrm>
                <a:off x="6996374" y="1241307"/>
                <a:ext cx="46040" cy="38097"/>
              </a:xfrm>
              <a:custGeom>
                <a:avLst/>
                <a:gdLst>
                  <a:gd name="T0" fmla="*/ 15 w 29"/>
                  <a:gd name="T1" fmla="*/ 17 h 24"/>
                  <a:gd name="T2" fmla="*/ 19 w 29"/>
                  <a:gd name="T3" fmla="*/ 17 h 24"/>
                  <a:gd name="T4" fmla="*/ 22 w 29"/>
                  <a:gd name="T5" fmla="*/ 18 h 24"/>
                  <a:gd name="T6" fmla="*/ 20 w 29"/>
                  <a:gd name="T7" fmla="*/ 19 h 24"/>
                  <a:gd name="T8" fmla="*/ 16 w 29"/>
                  <a:gd name="T9" fmla="*/ 20 h 24"/>
                  <a:gd name="T10" fmla="*/ 13 w 29"/>
                  <a:gd name="T11" fmla="*/ 20 h 24"/>
                  <a:gd name="T12" fmla="*/ 13 w 29"/>
                  <a:gd name="T13" fmla="*/ 22 h 24"/>
                  <a:gd name="T14" fmla="*/ 15 w 29"/>
                  <a:gd name="T15" fmla="*/ 24 h 24"/>
                  <a:gd name="T16" fmla="*/ 18 w 29"/>
                  <a:gd name="T17" fmla="*/ 24 h 24"/>
                  <a:gd name="T18" fmla="*/ 22 w 29"/>
                  <a:gd name="T19" fmla="*/ 21 h 24"/>
                  <a:gd name="T20" fmla="*/ 25 w 29"/>
                  <a:gd name="T21" fmla="*/ 18 h 24"/>
                  <a:gd name="T22" fmla="*/ 26 w 29"/>
                  <a:gd name="T23" fmla="*/ 17 h 24"/>
                  <a:gd name="T24" fmla="*/ 28 w 29"/>
                  <a:gd name="T25" fmla="*/ 12 h 24"/>
                  <a:gd name="T26" fmla="*/ 29 w 29"/>
                  <a:gd name="T27" fmla="*/ 7 h 24"/>
                  <a:gd name="T28" fmla="*/ 29 w 29"/>
                  <a:gd name="T29" fmla="*/ 5 h 24"/>
                  <a:gd name="T30" fmla="*/ 23 w 29"/>
                  <a:gd name="T31" fmla="*/ 1 h 24"/>
                  <a:gd name="T32" fmla="*/ 18 w 29"/>
                  <a:gd name="T33" fmla="*/ 0 h 24"/>
                  <a:gd name="T34" fmla="*/ 14 w 29"/>
                  <a:gd name="T35" fmla="*/ 1 h 24"/>
                  <a:gd name="T36" fmla="*/ 11 w 29"/>
                  <a:gd name="T37" fmla="*/ 3 h 24"/>
                  <a:gd name="T38" fmla="*/ 8 w 29"/>
                  <a:gd name="T39" fmla="*/ 1 h 24"/>
                  <a:gd name="T40" fmla="*/ 7 w 29"/>
                  <a:gd name="T41" fmla="*/ 1 h 24"/>
                  <a:gd name="T42" fmla="*/ 4 w 29"/>
                  <a:gd name="T43" fmla="*/ 3 h 24"/>
                  <a:gd name="T44" fmla="*/ 1 w 29"/>
                  <a:gd name="T45" fmla="*/ 3 h 24"/>
                  <a:gd name="T46" fmla="*/ 0 w 29"/>
                  <a:gd name="T47" fmla="*/ 5 h 24"/>
                  <a:gd name="T48" fmla="*/ 1 w 29"/>
                  <a:gd name="T49" fmla="*/ 7 h 24"/>
                  <a:gd name="T50" fmla="*/ 4 w 29"/>
                  <a:gd name="T51" fmla="*/ 8 h 24"/>
                  <a:gd name="T52" fmla="*/ 6 w 29"/>
                  <a:gd name="T53" fmla="*/ 10 h 24"/>
                  <a:gd name="T54" fmla="*/ 9 w 29"/>
                  <a:gd name="T55" fmla="*/ 13 h 24"/>
                  <a:gd name="T56" fmla="*/ 11 w 29"/>
                  <a:gd name="T57" fmla="*/ 16 h 24"/>
                  <a:gd name="T58" fmla="*/ 15 w 29"/>
                  <a:gd name="T5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24">
                    <a:moveTo>
                      <a:pt x="15" y="17"/>
                    </a:moveTo>
                    <a:lnTo>
                      <a:pt x="19" y="17"/>
                    </a:lnTo>
                    <a:lnTo>
                      <a:pt x="22" y="18"/>
                    </a:lnTo>
                    <a:lnTo>
                      <a:pt x="20" y="19"/>
                    </a:lnTo>
                    <a:lnTo>
                      <a:pt x="16" y="20"/>
                    </a:lnTo>
                    <a:lnTo>
                      <a:pt x="13" y="20"/>
                    </a:lnTo>
                    <a:lnTo>
                      <a:pt x="13" y="22"/>
                    </a:lnTo>
                    <a:lnTo>
                      <a:pt x="15" y="24"/>
                    </a:lnTo>
                    <a:lnTo>
                      <a:pt x="18" y="24"/>
                    </a:lnTo>
                    <a:lnTo>
                      <a:pt x="22" y="21"/>
                    </a:lnTo>
                    <a:lnTo>
                      <a:pt x="25" y="18"/>
                    </a:lnTo>
                    <a:lnTo>
                      <a:pt x="26" y="17"/>
                    </a:lnTo>
                    <a:lnTo>
                      <a:pt x="28" y="12"/>
                    </a:lnTo>
                    <a:lnTo>
                      <a:pt x="29" y="7"/>
                    </a:lnTo>
                    <a:lnTo>
                      <a:pt x="29" y="5"/>
                    </a:lnTo>
                    <a:lnTo>
                      <a:pt x="23" y="1"/>
                    </a:lnTo>
                    <a:lnTo>
                      <a:pt x="18" y="0"/>
                    </a:lnTo>
                    <a:lnTo>
                      <a:pt x="14" y="1"/>
                    </a:lnTo>
                    <a:lnTo>
                      <a:pt x="11" y="3"/>
                    </a:lnTo>
                    <a:lnTo>
                      <a:pt x="8" y="1"/>
                    </a:lnTo>
                    <a:lnTo>
                      <a:pt x="7" y="1"/>
                    </a:lnTo>
                    <a:lnTo>
                      <a:pt x="4" y="3"/>
                    </a:lnTo>
                    <a:lnTo>
                      <a:pt x="1" y="3"/>
                    </a:lnTo>
                    <a:lnTo>
                      <a:pt x="0" y="5"/>
                    </a:lnTo>
                    <a:lnTo>
                      <a:pt x="1" y="7"/>
                    </a:lnTo>
                    <a:lnTo>
                      <a:pt x="4" y="8"/>
                    </a:lnTo>
                    <a:lnTo>
                      <a:pt x="6" y="10"/>
                    </a:lnTo>
                    <a:lnTo>
                      <a:pt x="9" y="13"/>
                    </a:lnTo>
                    <a:lnTo>
                      <a:pt x="11" y="16"/>
                    </a:lnTo>
                    <a:lnTo>
                      <a:pt x="1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53">
                <a:extLst>
                  <a:ext uri="{FF2B5EF4-FFF2-40B4-BE49-F238E27FC236}">
                    <a16:creationId xmlns:a16="http://schemas.microsoft.com/office/drawing/2014/main" id="{2060AF58-C659-7B42-BE8C-8C2B33CCB99A}"/>
                  </a:ext>
                </a:extLst>
              </p:cNvPr>
              <p:cNvSpPr>
                <a:spLocks/>
              </p:cNvSpPr>
              <p:nvPr/>
            </p:nvSpPr>
            <p:spPr bwMode="auto">
              <a:xfrm>
                <a:off x="8647436" y="1457187"/>
                <a:ext cx="30164" cy="28573"/>
              </a:xfrm>
              <a:custGeom>
                <a:avLst/>
                <a:gdLst>
                  <a:gd name="T0" fmla="*/ 2 w 19"/>
                  <a:gd name="T1" fmla="*/ 12 h 18"/>
                  <a:gd name="T2" fmla="*/ 4 w 19"/>
                  <a:gd name="T3" fmla="*/ 12 h 18"/>
                  <a:gd name="T4" fmla="*/ 7 w 19"/>
                  <a:gd name="T5" fmla="*/ 13 h 18"/>
                  <a:gd name="T6" fmla="*/ 11 w 19"/>
                  <a:gd name="T7" fmla="*/ 16 h 18"/>
                  <a:gd name="T8" fmla="*/ 14 w 19"/>
                  <a:gd name="T9" fmla="*/ 18 h 18"/>
                  <a:gd name="T10" fmla="*/ 17 w 19"/>
                  <a:gd name="T11" fmla="*/ 17 h 18"/>
                  <a:gd name="T12" fmla="*/ 19 w 19"/>
                  <a:gd name="T13" fmla="*/ 14 h 18"/>
                  <a:gd name="T14" fmla="*/ 18 w 19"/>
                  <a:gd name="T15" fmla="*/ 10 h 18"/>
                  <a:gd name="T16" fmla="*/ 17 w 19"/>
                  <a:gd name="T17" fmla="*/ 7 h 18"/>
                  <a:gd name="T18" fmla="*/ 17 w 19"/>
                  <a:gd name="T19" fmla="*/ 6 h 18"/>
                  <a:gd name="T20" fmla="*/ 16 w 19"/>
                  <a:gd name="T21" fmla="*/ 2 h 18"/>
                  <a:gd name="T22" fmla="*/ 14 w 19"/>
                  <a:gd name="T23" fmla="*/ 0 h 18"/>
                  <a:gd name="T24" fmla="*/ 13 w 19"/>
                  <a:gd name="T25" fmla="*/ 2 h 18"/>
                  <a:gd name="T26" fmla="*/ 10 w 19"/>
                  <a:gd name="T27" fmla="*/ 2 h 18"/>
                  <a:gd name="T28" fmla="*/ 7 w 19"/>
                  <a:gd name="T29" fmla="*/ 0 h 18"/>
                  <a:gd name="T30" fmla="*/ 5 w 19"/>
                  <a:gd name="T31" fmla="*/ 0 h 18"/>
                  <a:gd name="T32" fmla="*/ 4 w 19"/>
                  <a:gd name="T33" fmla="*/ 2 h 18"/>
                  <a:gd name="T34" fmla="*/ 3 w 19"/>
                  <a:gd name="T35" fmla="*/ 2 h 18"/>
                  <a:gd name="T36" fmla="*/ 3 w 19"/>
                  <a:gd name="T37" fmla="*/ 3 h 18"/>
                  <a:gd name="T38" fmla="*/ 1 w 19"/>
                  <a:gd name="T39" fmla="*/ 3 h 18"/>
                  <a:gd name="T40" fmla="*/ 0 w 19"/>
                  <a:gd name="T41" fmla="*/ 6 h 18"/>
                  <a:gd name="T42" fmla="*/ 0 w 19"/>
                  <a:gd name="T43" fmla="*/ 12 h 18"/>
                  <a:gd name="T44" fmla="*/ 2 w 19"/>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8">
                    <a:moveTo>
                      <a:pt x="2" y="12"/>
                    </a:moveTo>
                    <a:lnTo>
                      <a:pt x="4" y="12"/>
                    </a:lnTo>
                    <a:lnTo>
                      <a:pt x="7" y="13"/>
                    </a:lnTo>
                    <a:lnTo>
                      <a:pt x="11" y="16"/>
                    </a:lnTo>
                    <a:lnTo>
                      <a:pt x="14" y="18"/>
                    </a:lnTo>
                    <a:lnTo>
                      <a:pt x="17" y="17"/>
                    </a:lnTo>
                    <a:lnTo>
                      <a:pt x="19" y="14"/>
                    </a:lnTo>
                    <a:lnTo>
                      <a:pt x="18" y="10"/>
                    </a:lnTo>
                    <a:lnTo>
                      <a:pt x="17" y="7"/>
                    </a:lnTo>
                    <a:lnTo>
                      <a:pt x="17" y="6"/>
                    </a:lnTo>
                    <a:lnTo>
                      <a:pt x="16" y="2"/>
                    </a:lnTo>
                    <a:lnTo>
                      <a:pt x="14" y="0"/>
                    </a:lnTo>
                    <a:lnTo>
                      <a:pt x="13" y="2"/>
                    </a:lnTo>
                    <a:lnTo>
                      <a:pt x="10" y="2"/>
                    </a:lnTo>
                    <a:lnTo>
                      <a:pt x="7" y="0"/>
                    </a:lnTo>
                    <a:lnTo>
                      <a:pt x="5" y="0"/>
                    </a:lnTo>
                    <a:lnTo>
                      <a:pt x="4" y="2"/>
                    </a:lnTo>
                    <a:lnTo>
                      <a:pt x="3" y="2"/>
                    </a:lnTo>
                    <a:lnTo>
                      <a:pt x="3" y="3"/>
                    </a:lnTo>
                    <a:lnTo>
                      <a:pt x="1" y="3"/>
                    </a:lnTo>
                    <a:lnTo>
                      <a:pt x="0" y="6"/>
                    </a:lnTo>
                    <a:lnTo>
                      <a:pt x="0" y="12"/>
                    </a:lnTo>
                    <a:lnTo>
                      <a:pt x="2"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54">
                <a:extLst>
                  <a:ext uri="{FF2B5EF4-FFF2-40B4-BE49-F238E27FC236}">
                    <a16:creationId xmlns:a16="http://schemas.microsoft.com/office/drawing/2014/main" id="{E0005231-5C95-A14F-912D-3C67B658C0E8}"/>
                  </a:ext>
                </a:extLst>
              </p:cNvPr>
              <p:cNvSpPr>
                <a:spLocks/>
              </p:cNvSpPr>
              <p:nvPr/>
            </p:nvSpPr>
            <p:spPr bwMode="auto">
              <a:xfrm>
                <a:off x="7988599" y="1120668"/>
                <a:ext cx="11114" cy="19048"/>
              </a:xfrm>
              <a:custGeom>
                <a:avLst/>
                <a:gdLst>
                  <a:gd name="T0" fmla="*/ 6 w 7"/>
                  <a:gd name="T1" fmla="*/ 8 h 12"/>
                  <a:gd name="T2" fmla="*/ 7 w 7"/>
                  <a:gd name="T3" fmla="*/ 6 h 12"/>
                  <a:gd name="T4" fmla="*/ 6 w 7"/>
                  <a:gd name="T5" fmla="*/ 5 h 12"/>
                  <a:gd name="T6" fmla="*/ 6 w 7"/>
                  <a:gd name="T7" fmla="*/ 2 h 12"/>
                  <a:gd name="T8" fmla="*/ 6 w 7"/>
                  <a:gd name="T9" fmla="*/ 0 h 12"/>
                  <a:gd name="T10" fmla="*/ 2 w 7"/>
                  <a:gd name="T11" fmla="*/ 5 h 12"/>
                  <a:gd name="T12" fmla="*/ 0 w 7"/>
                  <a:gd name="T13" fmla="*/ 12 h 12"/>
                  <a:gd name="T14" fmla="*/ 3 w 7"/>
                  <a:gd name="T15" fmla="*/ 10 h 12"/>
                  <a:gd name="T16" fmla="*/ 6 w 7"/>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6" y="8"/>
                    </a:moveTo>
                    <a:lnTo>
                      <a:pt x="7" y="6"/>
                    </a:lnTo>
                    <a:lnTo>
                      <a:pt x="6" y="5"/>
                    </a:lnTo>
                    <a:lnTo>
                      <a:pt x="6" y="2"/>
                    </a:lnTo>
                    <a:lnTo>
                      <a:pt x="6" y="0"/>
                    </a:lnTo>
                    <a:lnTo>
                      <a:pt x="2" y="5"/>
                    </a:lnTo>
                    <a:lnTo>
                      <a:pt x="0" y="12"/>
                    </a:lnTo>
                    <a:lnTo>
                      <a:pt x="3" y="10"/>
                    </a:lnTo>
                    <a:lnTo>
                      <a:pt x="6"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55">
                <a:extLst>
                  <a:ext uri="{FF2B5EF4-FFF2-40B4-BE49-F238E27FC236}">
                    <a16:creationId xmlns:a16="http://schemas.microsoft.com/office/drawing/2014/main" id="{BEDE4289-D23C-794B-81B4-51514203387E}"/>
                  </a:ext>
                </a:extLst>
              </p:cNvPr>
              <p:cNvSpPr>
                <a:spLocks/>
              </p:cNvSpPr>
              <p:nvPr/>
            </p:nvSpPr>
            <p:spPr bwMode="auto">
              <a:xfrm>
                <a:off x="7861595" y="1223847"/>
                <a:ext cx="146055" cy="133338"/>
              </a:xfrm>
              <a:custGeom>
                <a:avLst/>
                <a:gdLst>
                  <a:gd name="T0" fmla="*/ 7 w 92"/>
                  <a:gd name="T1" fmla="*/ 38 h 84"/>
                  <a:gd name="T2" fmla="*/ 4 w 92"/>
                  <a:gd name="T3" fmla="*/ 40 h 84"/>
                  <a:gd name="T4" fmla="*/ 7 w 92"/>
                  <a:gd name="T5" fmla="*/ 44 h 84"/>
                  <a:gd name="T6" fmla="*/ 8 w 92"/>
                  <a:gd name="T7" fmla="*/ 49 h 84"/>
                  <a:gd name="T8" fmla="*/ 13 w 92"/>
                  <a:gd name="T9" fmla="*/ 52 h 84"/>
                  <a:gd name="T10" fmla="*/ 13 w 92"/>
                  <a:gd name="T11" fmla="*/ 56 h 84"/>
                  <a:gd name="T12" fmla="*/ 16 w 92"/>
                  <a:gd name="T13" fmla="*/ 56 h 84"/>
                  <a:gd name="T14" fmla="*/ 19 w 92"/>
                  <a:gd name="T15" fmla="*/ 59 h 84"/>
                  <a:gd name="T16" fmla="*/ 17 w 92"/>
                  <a:gd name="T17" fmla="*/ 59 h 84"/>
                  <a:gd name="T18" fmla="*/ 13 w 92"/>
                  <a:gd name="T19" fmla="*/ 62 h 84"/>
                  <a:gd name="T20" fmla="*/ 23 w 92"/>
                  <a:gd name="T21" fmla="*/ 71 h 84"/>
                  <a:gd name="T22" fmla="*/ 31 w 92"/>
                  <a:gd name="T23" fmla="*/ 73 h 84"/>
                  <a:gd name="T24" fmla="*/ 37 w 92"/>
                  <a:gd name="T25" fmla="*/ 77 h 84"/>
                  <a:gd name="T26" fmla="*/ 40 w 92"/>
                  <a:gd name="T27" fmla="*/ 83 h 84"/>
                  <a:gd name="T28" fmla="*/ 48 w 92"/>
                  <a:gd name="T29" fmla="*/ 82 h 84"/>
                  <a:gd name="T30" fmla="*/ 55 w 92"/>
                  <a:gd name="T31" fmla="*/ 84 h 84"/>
                  <a:gd name="T32" fmla="*/ 58 w 92"/>
                  <a:gd name="T33" fmla="*/ 80 h 84"/>
                  <a:gd name="T34" fmla="*/ 57 w 92"/>
                  <a:gd name="T35" fmla="*/ 73 h 84"/>
                  <a:gd name="T36" fmla="*/ 55 w 92"/>
                  <a:gd name="T37" fmla="*/ 71 h 84"/>
                  <a:gd name="T38" fmla="*/ 53 w 92"/>
                  <a:gd name="T39" fmla="*/ 67 h 84"/>
                  <a:gd name="T40" fmla="*/ 55 w 92"/>
                  <a:gd name="T41" fmla="*/ 66 h 84"/>
                  <a:gd name="T42" fmla="*/ 59 w 92"/>
                  <a:gd name="T43" fmla="*/ 69 h 84"/>
                  <a:gd name="T44" fmla="*/ 60 w 92"/>
                  <a:gd name="T45" fmla="*/ 73 h 84"/>
                  <a:gd name="T46" fmla="*/ 65 w 92"/>
                  <a:gd name="T47" fmla="*/ 69 h 84"/>
                  <a:gd name="T48" fmla="*/ 72 w 92"/>
                  <a:gd name="T49" fmla="*/ 56 h 84"/>
                  <a:gd name="T50" fmla="*/ 78 w 92"/>
                  <a:gd name="T51" fmla="*/ 53 h 84"/>
                  <a:gd name="T52" fmla="*/ 79 w 92"/>
                  <a:gd name="T53" fmla="*/ 57 h 84"/>
                  <a:gd name="T54" fmla="*/ 83 w 92"/>
                  <a:gd name="T55" fmla="*/ 59 h 84"/>
                  <a:gd name="T56" fmla="*/ 86 w 92"/>
                  <a:gd name="T57" fmla="*/ 54 h 84"/>
                  <a:gd name="T58" fmla="*/ 92 w 92"/>
                  <a:gd name="T59" fmla="*/ 49 h 84"/>
                  <a:gd name="T60" fmla="*/ 87 w 92"/>
                  <a:gd name="T61" fmla="*/ 48 h 84"/>
                  <a:gd name="T62" fmla="*/ 79 w 92"/>
                  <a:gd name="T63" fmla="*/ 47 h 84"/>
                  <a:gd name="T64" fmla="*/ 72 w 92"/>
                  <a:gd name="T65" fmla="*/ 43 h 84"/>
                  <a:gd name="T66" fmla="*/ 69 w 92"/>
                  <a:gd name="T67" fmla="*/ 42 h 84"/>
                  <a:gd name="T68" fmla="*/ 62 w 92"/>
                  <a:gd name="T69" fmla="*/ 35 h 84"/>
                  <a:gd name="T70" fmla="*/ 61 w 92"/>
                  <a:gd name="T71" fmla="*/ 26 h 84"/>
                  <a:gd name="T72" fmla="*/ 58 w 92"/>
                  <a:gd name="T73" fmla="*/ 20 h 84"/>
                  <a:gd name="T74" fmla="*/ 55 w 92"/>
                  <a:gd name="T75" fmla="*/ 16 h 84"/>
                  <a:gd name="T76" fmla="*/ 55 w 92"/>
                  <a:gd name="T77" fmla="*/ 13 h 84"/>
                  <a:gd name="T78" fmla="*/ 57 w 92"/>
                  <a:gd name="T79" fmla="*/ 11 h 84"/>
                  <a:gd name="T80" fmla="*/ 56 w 92"/>
                  <a:gd name="T81" fmla="*/ 7 h 84"/>
                  <a:gd name="T82" fmla="*/ 48 w 92"/>
                  <a:gd name="T83" fmla="*/ 5 h 84"/>
                  <a:gd name="T84" fmla="*/ 42 w 92"/>
                  <a:gd name="T85" fmla="*/ 2 h 84"/>
                  <a:gd name="T86" fmla="*/ 36 w 92"/>
                  <a:gd name="T87" fmla="*/ 0 h 84"/>
                  <a:gd name="T88" fmla="*/ 40 w 92"/>
                  <a:gd name="T89" fmla="*/ 6 h 84"/>
                  <a:gd name="T90" fmla="*/ 43 w 92"/>
                  <a:gd name="T91" fmla="*/ 8 h 84"/>
                  <a:gd name="T92" fmla="*/ 39 w 92"/>
                  <a:gd name="T93" fmla="*/ 7 h 84"/>
                  <a:gd name="T94" fmla="*/ 35 w 92"/>
                  <a:gd name="T95" fmla="*/ 11 h 84"/>
                  <a:gd name="T96" fmla="*/ 38 w 92"/>
                  <a:gd name="T97" fmla="*/ 18 h 84"/>
                  <a:gd name="T98" fmla="*/ 43 w 92"/>
                  <a:gd name="T99" fmla="*/ 28 h 84"/>
                  <a:gd name="T100" fmla="*/ 42 w 92"/>
                  <a:gd name="T101" fmla="*/ 31 h 84"/>
                  <a:gd name="T102" fmla="*/ 36 w 92"/>
                  <a:gd name="T103" fmla="*/ 28 h 84"/>
                  <a:gd name="T104" fmla="*/ 32 w 92"/>
                  <a:gd name="T105" fmla="*/ 21 h 84"/>
                  <a:gd name="T106" fmla="*/ 28 w 92"/>
                  <a:gd name="T107" fmla="*/ 24 h 84"/>
                  <a:gd name="T108" fmla="*/ 24 w 92"/>
                  <a:gd name="T109" fmla="*/ 21 h 84"/>
                  <a:gd name="T110" fmla="*/ 23 w 92"/>
                  <a:gd name="T111" fmla="*/ 15 h 84"/>
                  <a:gd name="T112" fmla="*/ 17 w 92"/>
                  <a:gd name="T113" fmla="*/ 11 h 84"/>
                  <a:gd name="T114" fmla="*/ 12 w 92"/>
                  <a:gd name="T115" fmla="*/ 10 h 84"/>
                  <a:gd name="T116" fmla="*/ 7 w 92"/>
                  <a:gd name="T117" fmla="*/ 8 h 84"/>
                  <a:gd name="T118" fmla="*/ 5 w 92"/>
                  <a:gd name="T119" fmla="*/ 15 h 84"/>
                  <a:gd name="T120" fmla="*/ 5 w 92"/>
                  <a:gd name="T121" fmla="*/ 21 h 84"/>
                  <a:gd name="T122" fmla="*/ 0 w 92"/>
                  <a:gd name="T123" fmla="*/ 28 h 84"/>
                  <a:gd name="T124" fmla="*/ 3 w 92"/>
                  <a:gd name="T125" fmla="*/ 3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84">
                    <a:moveTo>
                      <a:pt x="6" y="36"/>
                    </a:moveTo>
                    <a:lnTo>
                      <a:pt x="7" y="38"/>
                    </a:lnTo>
                    <a:lnTo>
                      <a:pt x="6" y="39"/>
                    </a:lnTo>
                    <a:lnTo>
                      <a:pt x="4" y="40"/>
                    </a:lnTo>
                    <a:lnTo>
                      <a:pt x="5" y="43"/>
                    </a:lnTo>
                    <a:lnTo>
                      <a:pt x="7" y="44"/>
                    </a:lnTo>
                    <a:lnTo>
                      <a:pt x="8" y="47"/>
                    </a:lnTo>
                    <a:lnTo>
                      <a:pt x="8" y="49"/>
                    </a:lnTo>
                    <a:lnTo>
                      <a:pt x="10" y="51"/>
                    </a:lnTo>
                    <a:lnTo>
                      <a:pt x="13" y="52"/>
                    </a:lnTo>
                    <a:lnTo>
                      <a:pt x="14" y="54"/>
                    </a:lnTo>
                    <a:lnTo>
                      <a:pt x="13" y="56"/>
                    </a:lnTo>
                    <a:lnTo>
                      <a:pt x="15" y="57"/>
                    </a:lnTo>
                    <a:lnTo>
                      <a:pt x="16" y="56"/>
                    </a:lnTo>
                    <a:lnTo>
                      <a:pt x="18" y="57"/>
                    </a:lnTo>
                    <a:lnTo>
                      <a:pt x="19" y="59"/>
                    </a:lnTo>
                    <a:lnTo>
                      <a:pt x="17" y="60"/>
                    </a:lnTo>
                    <a:lnTo>
                      <a:pt x="17" y="59"/>
                    </a:lnTo>
                    <a:lnTo>
                      <a:pt x="14" y="59"/>
                    </a:lnTo>
                    <a:lnTo>
                      <a:pt x="13" y="62"/>
                    </a:lnTo>
                    <a:lnTo>
                      <a:pt x="14" y="65"/>
                    </a:lnTo>
                    <a:lnTo>
                      <a:pt x="23" y="71"/>
                    </a:lnTo>
                    <a:lnTo>
                      <a:pt x="27" y="73"/>
                    </a:lnTo>
                    <a:lnTo>
                      <a:pt x="31" y="73"/>
                    </a:lnTo>
                    <a:lnTo>
                      <a:pt x="34" y="76"/>
                    </a:lnTo>
                    <a:lnTo>
                      <a:pt x="37" y="77"/>
                    </a:lnTo>
                    <a:lnTo>
                      <a:pt x="38" y="80"/>
                    </a:lnTo>
                    <a:lnTo>
                      <a:pt x="40" y="83"/>
                    </a:lnTo>
                    <a:lnTo>
                      <a:pt x="44" y="83"/>
                    </a:lnTo>
                    <a:lnTo>
                      <a:pt x="48" y="82"/>
                    </a:lnTo>
                    <a:lnTo>
                      <a:pt x="52" y="82"/>
                    </a:lnTo>
                    <a:lnTo>
                      <a:pt x="55" y="84"/>
                    </a:lnTo>
                    <a:lnTo>
                      <a:pt x="57" y="83"/>
                    </a:lnTo>
                    <a:lnTo>
                      <a:pt x="58" y="80"/>
                    </a:lnTo>
                    <a:lnTo>
                      <a:pt x="58" y="77"/>
                    </a:lnTo>
                    <a:lnTo>
                      <a:pt x="57" y="73"/>
                    </a:lnTo>
                    <a:lnTo>
                      <a:pt x="57" y="71"/>
                    </a:lnTo>
                    <a:lnTo>
                      <a:pt x="55" y="71"/>
                    </a:lnTo>
                    <a:lnTo>
                      <a:pt x="54" y="69"/>
                    </a:lnTo>
                    <a:lnTo>
                      <a:pt x="53" y="67"/>
                    </a:lnTo>
                    <a:lnTo>
                      <a:pt x="54" y="65"/>
                    </a:lnTo>
                    <a:lnTo>
                      <a:pt x="55" y="66"/>
                    </a:lnTo>
                    <a:lnTo>
                      <a:pt x="57" y="69"/>
                    </a:lnTo>
                    <a:lnTo>
                      <a:pt x="59" y="69"/>
                    </a:lnTo>
                    <a:lnTo>
                      <a:pt x="61" y="72"/>
                    </a:lnTo>
                    <a:lnTo>
                      <a:pt x="60" y="73"/>
                    </a:lnTo>
                    <a:lnTo>
                      <a:pt x="62" y="73"/>
                    </a:lnTo>
                    <a:lnTo>
                      <a:pt x="65" y="69"/>
                    </a:lnTo>
                    <a:lnTo>
                      <a:pt x="68" y="63"/>
                    </a:lnTo>
                    <a:lnTo>
                      <a:pt x="72" y="56"/>
                    </a:lnTo>
                    <a:lnTo>
                      <a:pt x="76" y="56"/>
                    </a:lnTo>
                    <a:lnTo>
                      <a:pt x="78" y="53"/>
                    </a:lnTo>
                    <a:lnTo>
                      <a:pt x="79" y="54"/>
                    </a:lnTo>
                    <a:lnTo>
                      <a:pt x="79" y="57"/>
                    </a:lnTo>
                    <a:lnTo>
                      <a:pt x="81" y="57"/>
                    </a:lnTo>
                    <a:lnTo>
                      <a:pt x="83" y="59"/>
                    </a:lnTo>
                    <a:lnTo>
                      <a:pt x="86" y="57"/>
                    </a:lnTo>
                    <a:lnTo>
                      <a:pt x="86" y="54"/>
                    </a:lnTo>
                    <a:lnTo>
                      <a:pt x="90" y="52"/>
                    </a:lnTo>
                    <a:lnTo>
                      <a:pt x="92" y="49"/>
                    </a:lnTo>
                    <a:lnTo>
                      <a:pt x="91" y="47"/>
                    </a:lnTo>
                    <a:lnTo>
                      <a:pt x="87" y="48"/>
                    </a:lnTo>
                    <a:lnTo>
                      <a:pt x="83" y="50"/>
                    </a:lnTo>
                    <a:lnTo>
                      <a:pt x="79" y="47"/>
                    </a:lnTo>
                    <a:lnTo>
                      <a:pt x="74" y="45"/>
                    </a:lnTo>
                    <a:lnTo>
                      <a:pt x="72" y="43"/>
                    </a:lnTo>
                    <a:lnTo>
                      <a:pt x="69" y="43"/>
                    </a:lnTo>
                    <a:lnTo>
                      <a:pt x="69" y="42"/>
                    </a:lnTo>
                    <a:lnTo>
                      <a:pt x="65" y="36"/>
                    </a:lnTo>
                    <a:lnTo>
                      <a:pt x="62" y="35"/>
                    </a:lnTo>
                    <a:lnTo>
                      <a:pt x="61" y="29"/>
                    </a:lnTo>
                    <a:lnTo>
                      <a:pt x="61" y="26"/>
                    </a:lnTo>
                    <a:lnTo>
                      <a:pt x="58" y="23"/>
                    </a:lnTo>
                    <a:lnTo>
                      <a:pt x="58" y="20"/>
                    </a:lnTo>
                    <a:lnTo>
                      <a:pt x="55" y="18"/>
                    </a:lnTo>
                    <a:lnTo>
                      <a:pt x="55" y="16"/>
                    </a:lnTo>
                    <a:lnTo>
                      <a:pt x="56" y="15"/>
                    </a:lnTo>
                    <a:lnTo>
                      <a:pt x="55" y="13"/>
                    </a:lnTo>
                    <a:lnTo>
                      <a:pt x="56" y="11"/>
                    </a:lnTo>
                    <a:lnTo>
                      <a:pt x="57" y="11"/>
                    </a:lnTo>
                    <a:lnTo>
                      <a:pt x="57" y="8"/>
                    </a:lnTo>
                    <a:lnTo>
                      <a:pt x="56" y="7"/>
                    </a:lnTo>
                    <a:lnTo>
                      <a:pt x="54" y="5"/>
                    </a:lnTo>
                    <a:lnTo>
                      <a:pt x="48" y="5"/>
                    </a:lnTo>
                    <a:lnTo>
                      <a:pt x="45" y="4"/>
                    </a:lnTo>
                    <a:lnTo>
                      <a:pt x="42" y="2"/>
                    </a:lnTo>
                    <a:lnTo>
                      <a:pt x="39" y="2"/>
                    </a:lnTo>
                    <a:lnTo>
                      <a:pt x="36" y="0"/>
                    </a:lnTo>
                    <a:lnTo>
                      <a:pt x="35" y="1"/>
                    </a:lnTo>
                    <a:lnTo>
                      <a:pt x="40" y="6"/>
                    </a:lnTo>
                    <a:lnTo>
                      <a:pt x="42" y="7"/>
                    </a:lnTo>
                    <a:lnTo>
                      <a:pt x="43" y="8"/>
                    </a:lnTo>
                    <a:lnTo>
                      <a:pt x="40" y="8"/>
                    </a:lnTo>
                    <a:lnTo>
                      <a:pt x="39" y="7"/>
                    </a:lnTo>
                    <a:lnTo>
                      <a:pt x="37" y="7"/>
                    </a:lnTo>
                    <a:lnTo>
                      <a:pt x="35" y="11"/>
                    </a:lnTo>
                    <a:lnTo>
                      <a:pt x="36" y="14"/>
                    </a:lnTo>
                    <a:lnTo>
                      <a:pt x="38" y="18"/>
                    </a:lnTo>
                    <a:lnTo>
                      <a:pt x="38" y="22"/>
                    </a:lnTo>
                    <a:lnTo>
                      <a:pt x="43" y="28"/>
                    </a:lnTo>
                    <a:lnTo>
                      <a:pt x="44" y="30"/>
                    </a:lnTo>
                    <a:lnTo>
                      <a:pt x="42" y="31"/>
                    </a:lnTo>
                    <a:lnTo>
                      <a:pt x="39" y="31"/>
                    </a:lnTo>
                    <a:lnTo>
                      <a:pt x="36" y="28"/>
                    </a:lnTo>
                    <a:lnTo>
                      <a:pt x="34" y="23"/>
                    </a:lnTo>
                    <a:lnTo>
                      <a:pt x="32" y="21"/>
                    </a:lnTo>
                    <a:lnTo>
                      <a:pt x="30" y="22"/>
                    </a:lnTo>
                    <a:lnTo>
                      <a:pt x="28" y="24"/>
                    </a:lnTo>
                    <a:lnTo>
                      <a:pt x="27" y="22"/>
                    </a:lnTo>
                    <a:lnTo>
                      <a:pt x="24" y="21"/>
                    </a:lnTo>
                    <a:lnTo>
                      <a:pt x="24" y="18"/>
                    </a:lnTo>
                    <a:lnTo>
                      <a:pt x="23" y="15"/>
                    </a:lnTo>
                    <a:lnTo>
                      <a:pt x="20" y="14"/>
                    </a:lnTo>
                    <a:lnTo>
                      <a:pt x="17" y="11"/>
                    </a:lnTo>
                    <a:lnTo>
                      <a:pt x="13" y="11"/>
                    </a:lnTo>
                    <a:lnTo>
                      <a:pt x="12" y="10"/>
                    </a:lnTo>
                    <a:lnTo>
                      <a:pt x="10" y="7"/>
                    </a:lnTo>
                    <a:lnTo>
                      <a:pt x="7" y="8"/>
                    </a:lnTo>
                    <a:lnTo>
                      <a:pt x="5" y="11"/>
                    </a:lnTo>
                    <a:lnTo>
                      <a:pt x="5" y="15"/>
                    </a:lnTo>
                    <a:lnTo>
                      <a:pt x="4" y="17"/>
                    </a:lnTo>
                    <a:lnTo>
                      <a:pt x="5" y="21"/>
                    </a:lnTo>
                    <a:lnTo>
                      <a:pt x="3" y="25"/>
                    </a:lnTo>
                    <a:lnTo>
                      <a:pt x="0" y="28"/>
                    </a:lnTo>
                    <a:lnTo>
                      <a:pt x="0" y="31"/>
                    </a:lnTo>
                    <a:lnTo>
                      <a:pt x="3" y="36"/>
                    </a:lnTo>
                    <a:lnTo>
                      <a:pt x="6"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56">
                <a:extLst>
                  <a:ext uri="{FF2B5EF4-FFF2-40B4-BE49-F238E27FC236}">
                    <a16:creationId xmlns:a16="http://schemas.microsoft.com/office/drawing/2014/main" id="{777B22F9-EC56-FD41-AC05-66E3E4FB7E48}"/>
                  </a:ext>
                </a:extLst>
              </p:cNvPr>
              <p:cNvSpPr>
                <a:spLocks/>
              </p:cNvSpPr>
              <p:nvPr/>
            </p:nvSpPr>
            <p:spPr bwMode="auto">
              <a:xfrm>
                <a:off x="8018763" y="1388931"/>
                <a:ext cx="68265" cy="53969"/>
              </a:xfrm>
              <a:custGeom>
                <a:avLst/>
                <a:gdLst>
                  <a:gd name="T0" fmla="*/ 4 w 43"/>
                  <a:gd name="T1" fmla="*/ 33 h 34"/>
                  <a:gd name="T2" fmla="*/ 6 w 43"/>
                  <a:gd name="T3" fmla="*/ 29 h 34"/>
                  <a:gd name="T4" fmla="*/ 10 w 43"/>
                  <a:gd name="T5" fmla="*/ 27 h 34"/>
                  <a:gd name="T6" fmla="*/ 15 w 43"/>
                  <a:gd name="T7" fmla="*/ 28 h 34"/>
                  <a:gd name="T8" fmla="*/ 20 w 43"/>
                  <a:gd name="T9" fmla="*/ 28 h 34"/>
                  <a:gd name="T10" fmla="*/ 24 w 43"/>
                  <a:gd name="T11" fmla="*/ 27 h 34"/>
                  <a:gd name="T12" fmla="*/ 31 w 43"/>
                  <a:gd name="T13" fmla="*/ 27 h 34"/>
                  <a:gd name="T14" fmla="*/ 33 w 43"/>
                  <a:gd name="T15" fmla="*/ 24 h 34"/>
                  <a:gd name="T16" fmla="*/ 38 w 43"/>
                  <a:gd name="T17" fmla="*/ 24 h 34"/>
                  <a:gd name="T18" fmla="*/ 41 w 43"/>
                  <a:gd name="T19" fmla="*/ 25 h 34"/>
                  <a:gd name="T20" fmla="*/ 43 w 43"/>
                  <a:gd name="T21" fmla="*/ 22 h 34"/>
                  <a:gd name="T22" fmla="*/ 41 w 43"/>
                  <a:gd name="T23" fmla="*/ 20 h 34"/>
                  <a:gd name="T24" fmla="*/ 39 w 43"/>
                  <a:gd name="T25" fmla="*/ 17 h 34"/>
                  <a:gd name="T26" fmla="*/ 36 w 43"/>
                  <a:gd name="T27" fmla="*/ 11 h 34"/>
                  <a:gd name="T28" fmla="*/ 30 w 43"/>
                  <a:gd name="T29" fmla="*/ 6 h 34"/>
                  <a:gd name="T30" fmla="*/ 26 w 43"/>
                  <a:gd name="T31" fmla="*/ 6 h 34"/>
                  <a:gd name="T32" fmla="*/ 22 w 43"/>
                  <a:gd name="T33" fmla="*/ 4 h 34"/>
                  <a:gd name="T34" fmla="*/ 20 w 43"/>
                  <a:gd name="T35" fmla="*/ 1 h 34"/>
                  <a:gd name="T36" fmla="*/ 18 w 43"/>
                  <a:gd name="T37" fmla="*/ 1 h 34"/>
                  <a:gd name="T38" fmla="*/ 15 w 43"/>
                  <a:gd name="T39" fmla="*/ 3 h 34"/>
                  <a:gd name="T40" fmla="*/ 11 w 43"/>
                  <a:gd name="T41" fmla="*/ 0 h 34"/>
                  <a:gd name="T42" fmla="*/ 9 w 43"/>
                  <a:gd name="T43" fmla="*/ 0 h 34"/>
                  <a:gd name="T44" fmla="*/ 7 w 43"/>
                  <a:gd name="T45" fmla="*/ 4 h 34"/>
                  <a:gd name="T46" fmla="*/ 4 w 43"/>
                  <a:gd name="T47" fmla="*/ 10 h 34"/>
                  <a:gd name="T48" fmla="*/ 5 w 43"/>
                  <a:gd name="T49" fmla="*/ 13 h 34"/>
                  <a:gd name="T50" fmla="*/ 4 w 43"/>
                  <a:gd name="T51" fmla="*/ 21 h 34"/>
                  <a:gd name="T52" fmla="*/ 3 w 43"/>
                  <a:gd name="T53" fmla="*/ 28 h 34"/>
                  <a:gd name="T54" fmla="*/ 0 w 43"/>
                  <a:gd name="T55" fmla="*/ 31 h 34"/>
                  <a:gd name="T56" fmla="*/ 0 w 43"/>
                  <a:gd name="T57" fmla="*/ 34 h 34"/>
                  <a:gd name="T58" fmla="*/ 2 w 43"/>
                  <a:gd name="T59" fmla="*/ 34 h 34"/>
                  <a:gd name="T60" fmla="*/ 4 w 43"/>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4">
                    <a:moveTo>
                      <a:pt x="4" y="33"/>
                    </a:moveTo>
                    <a:lnTo>
                      <a:pt x="6" y="29"/>
                    </a:lnTo>
                    <a:lnTo>
                      <a:pt x="10" y="27"/>
                    </a:lnTo>
                    <a:lnTo>
                      <a:pt x="15" y="28"/>
                    </a:lnTo>
                    <a:lnTo>
                      <a:pt x="20" y="28"/>
                    </a:lnTo>
                    <a:lnTo>
                      <a:pt x="24" y="27"/>
                    </a:lnTo>
                    <a:lnTo>
                      <a:pt x="31" y="27"/>
                    </a:lnTo>
                    <a:lnTo>
                      <a:pt x="33" y="24"/>
                    </a:lnTo>
                    <a:lnTo>
                      <a:pt x="38" y="24"/>
                    </a:lnTo>
                    <a:lnTo>
                      <a:pt x="41" y="25"/>
                    </a:lnTo>
                    <a:lnTo>
                      <a:pt x="43" y="22"/>
                    </a:lnTo>
                    <a:lnTo>
                      <a:pt x="41" y="20"/>
                    </a:lnTo>
                    <a:lnTo>
                      <a:pt x="39" y="17"/>
                    </a:lnTo>
                    <a:lnTo>
                      <a:pt x="36" y="11"/>
                    </a:lnTo>
                    <a:lnTo>
                      <a:pt x="30" y="6"/>
                    </a:lnTo>
                    <a:lnTo>
                      <a:pt x="26" y="6"/>
                    </a:lnTo>
                    <a:lnTo>
                      <a:pt x="22" y="4"/>
                    </a:lnTo>
                    <a:lnTo>
                      <a:pt x="20" y="1"/>
                    </a:lnTo>
                    <a:lnTo>
                      <a:pt x="18" y="1"/>
                    </a:lnTo>
                    <a:lnTo>
                      <a:pt x="15" y="3"/>
                    </a:lnTo>
                    <a:lnTo>
                      <a:pt x="11" y="0"/>
                    </a:lnTo>
                    <a:lnTo>
                      <a:pt x="9" y="0"/>
                    </a:lnTo>
                    <a:lnTo>
                      <a:pt x="7" y="4"/>
                    </a:lnTo>
                    <a:lnTo>
                      <a:pt x="4" y="10"/>
                    </a:lnTo>
                    <a:lnTo>
                      <a:pt x="5" y="13"/>
                    </a:lnTo>
                    <a:lnTo>
                      <a:pt x="4" y="21"/>
                    </a:lnTo>
                    <a:lnTo>
                      <a:pt x="3" y="28"/>
                    </a:lnTo>
                    <a:lnTo>
                      <a:pt x="0" y="31"/>
                    </a:lnTo>
                    <a:lnTo>
                      <a:pt x="0" y="34"/>
                    </a:lnTo>
                    <a:lnTo>
                      <a:pt x="2" y="34"/>
                    </a:lnTo>
                    <a:lnTo>
                      <a:pt x="4"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57">
                <a:extLst>
                  <a:ext uri="{FF2B5EF4-FFF2-40B4-BE49-F238E27FC236}">
                    <a16:creationId xmlns:a16="http://schemas.microsoft.com/office/drawing/2014/main" id="{CB31046C-13A4-594C-ACC9-318991621628}"/>
                  </a:ext>
                </a:extLst>
              </p:cNvPr>
              <p:cNvSpPr>
                <a:spLocks/>
              </p:cNvSpPr>
              <p:nvPr/>
            </p:nvSpPr>
            <p:spPr bwMode="auto">
              <a:xfrm>
                <a:off x="8036226" y="1230196"/>
                <a:ext cx="85728" cy="41272"/>
              </a:xfrm>
              <a:custGeom>
                <a:avLst/>
                <a:gdLst>
                  <a:gd name="T0" fmla="*/ 7 w 54"/>
                  <a:gd name="T1" fmla="*/ 15 h 26"/>
                  <a:gd name="T2" fmla="*/ 8 w 54"/>
                  <a:gd name="T3" fmla="*/ 18 h 26"/>
                  <a:gd name="T4" fmla="*/ 18 w 54"/>
                  <a:gd name="T5" fmla="*/ 22 h 26"/>
                  <a:gd name="T6" fmla="*/ 25 w 54"/>
                  <a:gd name="T7" fmla="*/ 23 h 26"/>
                  <a:gd name="T8" fmla="*/ 30 w 54"/>
                  <a:gd name="T9" fmla="*/ 26 h 26"/>
                  <a:gd name="T10" fmla="*/ 35 w 54"/>
                  <a:gd name="T11" fmla="*/ 26 h 26"/>
                  <a:gd name="T12" fmla="*/ 38 w 54"/>
                  <a:gd name="T13" fmla="*/ 24 h 26"/>
                  <a:gd name="T14" fmla="*/ 43 w 54"/>
                  <a:gd name="T15" fmla="*/ 26 h 26"/>
                  <a:gd name="T16" fmla="*/ 45 w 54"/>
                  <a:gd name="T17" fmla="*/ 25 h 26"/>
                  <a:gd name="T18" fmla="*/ 51 w 54"/>
                  <a:gd name="T19" fmla="*/ 21 h 26"/>
                  <a:gd name="T20" fmla="*/ 52 w 54"/>
                  <a:gd name="T21" fmla="*/ 17 h 26"/>
                  <a:gd name="T22" fmla="*/ 54 w 54"/>
                  <a:gd name="T23" fmla="*/ 13 h 26"/>
                  <a:gd name="T24" fmla="*/ 53 w 54"/>
                  <a:gd name="T25" fmla="*/ 8 h 26"/>
                  <a:gd name="T26" fmla="*/ 51 w 54"/>
                  <a:gd name="T27" fmla="*/ 7 h 26"/>
                  <a:gd name="T28" fmla="*/ 49 w 54"/>
                  <a:gd name="T29" fmla="*/ 7 h 26"/>
                  <a:gd name="T30" fmla="*/ 48 w 54"/>
                  <a:gd name="T31" fmla="*/ 4 h 26"/>
                  <a:gd name="T32" fmla="*/ 48 w 54"/>
                  <a:gd name="T33" fmla="*/ 3 h 26"/>
                  <a:gd name="T34" fmla="*/ 46 w 54"/>
                  <a:gd name="T35" fmla="*/ 0 h 26"/>
                  <a:gd name="T36" fmla="*/ 44 w 54"/>
                  <a:gd name="T37" fmla="*/ 2 h 26"/>
                  <a:gd name="T38" fmla="*/ 40 w 54"/>
                  <a:gd name="T39" fmla="*/ 1 h 26"/>
                  <a:gd name="T40" fmla="*/ 33 w 54"/>
                  <a:gd name="T41" fmla="*/ 3 h 26"/>
                  <a:gd name="T42" fmla="*/ 29 w 54"/>
                  <a:gd name="T43" fmla="*/ 6 h 26"/>
                  <a:gd name="T44" fmla="*/ 26 w 54"/>
                  <a:gd name="T45" fmla="*/ 7 h 26"/>
                  <a:gd name="T46" fmla="*/ 25 w 54"/>
                  <a:gd name="T47" fmla="*/ 5 h 26"/>
                  <a:gd name="T48" fmla="*/ 25 w 54"/>
                  <a:gd name="T49" fmla="*/ 2 h 26"/>
                  <a:gd name="T50" fmla="*/ 22 w 54"/>
                  <a:gd name="T51" fmla="*/ 3 h 26"/>
                  <a:gd name="T52" fmla="*/ 19 w 54"/>
                  <a:gd name="T53" fmla="*/ 3 h 26"/>
                  <a:gd name="T54" fmla="*/ 14 w 54"/>
                  <a:gd name="T55" fmla="*/ 3 h 26"/>
                  <a:gd name="T56" fmla="*/ 12 w 54"/>
                  <a:gd name="T57" fmla="*/ 2 h 26"/>
                  <a:gd name="T58" fmla="*/ 12 w 54"/>
                  <a:gd name="T59" fmla="*/ 5 h 26"/>
                  <a:gd name="T60" fmla="*/ 11 w 54"/>
                  <a:gd name="T61" fmla="*/ 7 h 26"/>
                  <a:gd name="T62" fmla="*/ 5 w 54"/>
                  <a:gd name="T63" fmla="*/ 6 h 26"/>
                  <a:gd name="T64" fmla="*/ 4 w 54"/>
                  <a:gd name="T65" fmla="*/ 3 h 26"/>
                  <a:gd name="T66" fmla="*/ 3 w 54"/>
                  <a:gd name="T67" fmla="*/ 1 h 26"/>
                  <a:gd name="T68" fmla="*/ 0 w 54"/>
                  <a:gd name="T69" fmla="*/ 1 h 26"/>
                  <a:gd name="T70" fmla="*/ 2 w 54"/>
                  <a:gd name="T71" fmla="*/ 7 h 26"/>
                  <a:gd name="T72" fmla="*/ 7 w 54"/>
                  <a:gd name="T7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26">
                    <a:moveTo>
                      <a:pt x="7" y="15"/>
                    </a:moveTo>
                    <a:lnTo>
                      <a:pt x="8" y="18"/>
                    </a:lnTo>
                    <a:lnTo>
                      <a:pt x="18" y="22"/>
                    </a:lnTo>
                    <a:lnTo>
                      <a:pt x="25" y="23"/>
                    </a:lnTo>
                    <a:lnTo>
                      <a:pt x="30" y="26"/>
                    </a:lnTo>
                    <a:lnTo>
                      <a:pt x="35" y="26"/>
                    </a:lnTo>
                    <a:lnTo>
                      <a:pt x="38" y="24"/>
                    </a:lnTo>
                    <a:lnTo>
                      <a:pt x="43" y="26"/>
                    </a:lnTo>
                    <a:lnTo>
                      <a:pt x="45" y="25"/>
                    </a:lnTo>
                    <a:lnTo>
                      <a:pt x="51" y="21"/>
                    </a:lnTo>
                    <a:lnTo>
                      <a:pt x="52" y="17"/>
                    </a:lnTo>
                    <a:lnTo>
                      <a:pt x="54" y="13"/>
                    </a:lnTo>
                    <a:lnTo>
                      <a:pt x="53" y="8"/>
                    </a:lnTo>
                    <a:lnTo>
                      <a:pt x="51" y="7"/>
                    </a:lnTo>
                    <a:lnTo>
                      <a:pt x="49" y="7"/>
                    </a:lnTo>
                    <a:lnTo>
                      <a:pt x="48" y="4"/>
                    </a:lnTo>
                    <a:lnTo>
                      <a:pt x="48" y="3"/>
                    </a:lnTo>
                    <a:lnTo>
                      <a:pt x="46" y="0"/>
                    </a:lnTo>
                    <a:lnTo>
                      <a:pt x="44" y="2"/>
                    </a:lnTo>
                    <a:lnTo>
                      <a:pt x="40" y="1"/>
                    </a:lnTo>
                    <a:lnTo>
                      <a:pt x="33" y="3"/>
                    </a:lnTo>
                    <a:lnTo>
                      <a:pt x="29" y="6"/>
                    </a:lnTo>
                    <a:lnTo>
                      <a:pt x="26" y="7"/>
                    </a:lnTo>
                    <a:lnTo>
                      <a:pt x="25" y="5"/>
                    </a:lnTo>
                    <a:lnTo>
                      <a:pt x="25" y="2"/>
                    </a:lnTo>
                    <a:lnTo>
                      <a:pt x="22" y="3"/>
                    </a:lnTo>
                    <a:lnTo>
                      <a:pt x="19" y="3"/>
                    </a:lnTo>
                    <a:lnTo>
                      <a:pt x="14" y="3"/>
                    </a:lnTo>
                    <a:lnTo>
                      <a:pt x="12" y="2"/>
                    </a:lnTo>
                    <a:lnTo>
                      <a:pt x="12" y="5"/>
                    </a:lnTo>
                    <a:lnTo>
                      <a:pt x="11" y="7"/>
                    </a:lnTo>
                    <a:lnTo>
                      <a:pt x="5" y="6"/>
                    </a:lnTo>
                    <a:lnTo>
                      <a:pt x="4" y="3"/>
                    </a:lnTo>
                    <a:lnTo>
                      <a:pt x="3" y="1"/>
                    </a:lnTo>
                    <a:lnTo>
                      <a:pt x="0" y="1"/>
                    </a:lnTo>
                    <a:lnTo>
                      <a:pt x="2" y="7"/>
                    </a:lnTo>
                    <a:lnTo>
                      <a:pt x="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58">
                <a:extLst>
                  <a:ext uri="{FF2B5EF4-FFF2-40B4-BE49-F238E27FC236}">
                    <a16:creationId xmlns:a16="http://schemas.microsoft.com/office/drawing/2014/main" id="{EEE7F5F8-4B8A-C944-AFD2-33D24DA3F41A}"/>
                  </a:ext>
                </a:extLst>
              </p:cNvPr>
              <p:cNvSpPr>
                <a:spLocks/>
              </p:cNvSpPr>
              <p:nvPr/>
            </p:nvSpPr>
            <p:spPr bwMode="auto">
              <a:xfrm>
                <a:off x="7993362" y="1369883"/>
                <a:ext cx="20639" cy="33335"/>
              </a:xfrm>
              <a:custGeom>
                <a:avLst/>
                <a:gdLst>
                  <a:gd name="T0" fmla="*/ 13 w 13"/>
                  <a:gd name="T1" fmla="*/ 12 h 21"/>
                  <a:gd name="T2" fmla="*/ 13 w 13"/>
                  <a:gd name="T3" fmla="*/ 9 h 21"/>
                  <a:gd name="T4" fmla="*/ 9 w 13"/>
                  <a:gd name="T5" fmla="*/ 5 h 21"/>
                  <a:gd name="T6" fmla="*/ 7 w 13"/>
                  <a:gd name="T7" fmla="*/ 1 h 21"/>
                  <a:gd name="T8" fmla="*/ 5 w 13"/>
                  <a:gd name="T9" fmla="*/ 0 h 21"/>
                  <a:gd name="T10" fmla="*/ 2 w 13"/>
                  <a:gd name="T11" fmla="*/ 1 h 21"/>
                  <a:gd name="T12" fmla="*/ 0 w 13"/>
                  <a:gd name="T13" fmla="*/ 5 h 21"/>
                  <a:gd name="T14" fmla="*/ 0 w 13"/>
                  <a:gd name="T15" fmla="*/ 7 h 21"/>
                  <a:gd name="T16" fmla="*/ 2 w 13"/>
                  <a:gd name="T17" fmla="*/ 11 h 21"/>
                  <a:gd name="T18" fmla="*/ 1 w 13"/>
                  <a:gd name="T19" fmla="*/ 12 h 21"/>
                  <a:gd name="T20" fmla="*/ 2 w 13"/>
                  <a:gd name="T21" fmla="*/ 15 h 21"/>
                  <a:gd name="T22" fmla="*/ 4 w 13"/>
                  <a:gd name="T23" fmla="*/ 15 h 21"/>
                  <a:gd name="T24" fmla="*/ 7 w 13"/>
                  <a:gd name="T25" fmla="*/ 20 h 21"/>
                  <a:gd name="T26" fmla="*/ 10 w 13"/>
                  <a:gd name="T27" fmla="*/ 21 h 21"/>
                  <a:gd name="T28" fmla="*/ 11 w 13"/>
                  <a:gd name="T29" fmla="*/ 20 h 21"/>
                  <a:gd name="T30" fmla="*/ 10 w 13"/>
                  <a:gd name="T31" fmla="*/ 19 h 21"/>
                  <a:gd name="T32" fmla="*/ 11 w 13"/>
                  <a:gd name="T33" fmla="*/ 15 h 21"/>
                  <a:gd name="T34" fmla="*/ 13 w 13"/>
                  <a:gd name="T3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21">
                    <a:moveTo>
                      <a:pt x="13" y="12"/>
                    </a:moveTo>
                    <a:lnTo>
                      <a:pt x="13" y="9"/>
                    </a:lnTo>
                    <a:lnTo>
                      <a:pt x="9" y="5"/>
                    </a:lnTo>
                    <a:lnTo>
                      <a:pt x="7" y="1"/>
                    </a:lnTo>
                    <a:lnTo>
                      <a:pt x="5" y="0"/>
                    </a:lnTo>
                    <a:lnTo>
                      <a:pt x="2" y="1"/>
                    </a:lnTo>
                    <a:lnTo>
                      <a:pt x="0" y="5"/>
                    </a:lnTo>
                    <a:lnTo>
                      <a:pt x="0" y="7"/>
                    </a:lnTo>
                    <a:lnTo>
                      <a:pt x="2" y="11"/>
                    </a:lnTo>
                    <a:lnTo>
                      <a:pt x="1" y="12"/>
                    </a:lnTo>
                    <a:lnTo>
                      <a:pt x="2" y="15"/>
                    </a:lnTo>
                    <a:lnTo>
                      <a:pt x="4" y="15"/>
                    </a:lnTo>
                    <a:lnTo>
                      <a:pt x="7" y="20"/>
                    </a:lnTo>
                    <a:lnTo>
                      <a:pt x="10" y="21"/>
                    </a:lnTo>
                    <a:lnTo>
                      <a:pt x="11" y="20"/>
                    </a:lnTo>
                    <a:lnTo>
                      <a:pt x="10" y="19"/>
                    </a:lnTo>
                    <a:lnTo>
                      <a:pt x="11" y="15"/>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59">
                <a:extLst>
                  <a:ext uri="{FF2B5EF4-FFF2-40B4-BE49-F238E27FC236}">
                    <a16:creationId xmlns:a16="http://schemas.microsoft.com/office/drawing/2014/main" id="{2DB91EE4-72C0-7644-ABEC-F1F9192F2D79}"/>
                  </a:ext>
                </a:extLst>
              </p:cNvPr>
              <p:cNvSpPr>
                <a:spLocks/>
              </p:cNvSpPr>
              <p:nvPr/>
            </p:nvSpPr>
            <p:spPr bwMode="auto">
              <a:xfrm>
                <a:off x="8472805" y="1452425"/>
                <a:ext cx="6350" cy="7937"/>
              </a:xfrm>
              <a:custGeom>
                <a:avLst/>
                <a:gdLst>
                  <a:gd name="T0" fmla="*/ 3 w 4"/>
                  <a:gd name="T1" fmla="*/ 5 h 5"/>
                  <a:gd name="T2" fmla="*/ 4 w 4"/>
                  <a:gd name="T3" fmla="*/ 4 h 5"/>
                  <a:gd name="T4" fmla="*/ 4 w 4"/>
                  <a:gd name="T5" fmla="*/ 1 h 5"/>
                  <a:gd name="T6" fmla="*/ 2 w 4"/>
                  <a:gd name="T7" fmla="*/ 0 h 5"/>
                  <a:gd name="T8" fmla="*/ 0 w 4"/>
                  <a:gd name="T9" fmla="*/ 2 h 5"/>
                  <a:gd name="T10" fmla="*/ 2 w 4"/>
                  <a:gd name="T11" fmla="*/ 5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4"/>
                    </a:lnTo>
                    <a:lnTo>
                      <a:pt x="4" y="1"/>
                    </a:lnTo>
                    <a:lnTo>
                      <a:pt x="2" y="0"/>
                    </a:lnTo>
                    <a:lnTo>
                      <a:pt x="0" y="2"/>
                    </a:lnTo>
                    <a:lnTo>
                      <a:pt x="2"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60">
                <a:extLst>
                  <a:ext uri="{FF2B5EF4-FFF2-40B4-BE49-F238E27FC236}">
                    <a16:creationId xmlns:a16="http://schemas.microsoft.com/office/drawing/2014/main" id="{81B73791-4C1B-7144-928B-932CA69BFB4E}"/>
                  </a:ext>
                </a:extLst>
              </p:cNvPr>
              <p:cNvSpPr>
                <a:spLocks/>
              </p:cNvSpPr>
              <p:nvPr/>
            </p:nvSpPr>
            <p:spPr bwMode="auto">
              <a:xfrm>
                <a:off x="7953673" y="1230196"/>
                <a:ext cx="63502" cy="65082"/>
              </a:xfrm>
              <a:custGeom>
                <a:avLst/>
                <a:gdLst>
                  <a:gd name="T0" fmla="*/ 4 w 40"/>
                  <a:gd name="T1" fmla="*/ 7 h 41"/>
                  <a:gd name="T2" fmla="*/ 6 w 40"/>
                  <a:gd name="T3" fmla="*/ 8 h 41"/>
                  <a:gd name="T4" fmla="*/ 7 w 40"/>
                  <a:gd name="T5" fmla="*/ 11 h 41"/>
                  <a:gd name="T6" fmla="*/ 8 w 40"/>
                  <a:gd name="T7" fmla="*/ 13 h 41"/>
                  <a:gd name="T8" fmla="*/ 10 w 40"/>
                  <a:gd name="T9" fmla="*/ 16 h 41"/>
                  <a:gd name="T10" fmla="*/ 9 w 40"/>
                  <a:gd name="T11" fmla="*/ 17 h 41"/>
                  <a:gd name="T12" fmla="*/ 8 w 40"/>
                  <a:gd name="T13" fmla="*/ 21 h 41"/>
                  <a:gd name="T14" fmla="*/ 7 w 40"/>
                  <a:gd name="T15" fmla="*/ 24 h 41"/>
                  <a:gd name="T16" fmla="*/ 8 w 40"/>
                  <a:gd name="T17" fmla="*/ 28 h 41"/>
                  <a:gd name="T18" fmla="*/ 15 w 40"/>
                  <a:gd name="T19" fmla="*/ 34 h 41"/>
                  <a:gd name="T20" fmla="*/ 18 w 40"/>
                  <a:gd name="T21" fmla="*/ 38 h 41"/>
                  <a:gd name="T22" fmla="*/ 25 w 40"/>
                  <a:gd name="T23" fmla="*/ 41 h 41"/>
                  <a:gd name="T24" fmla="*/ 28 w 40"/>
                  <a:gd name="T25" fmla="*/ 41 h 41"/>
                  <a:gd name="T26" fmla="*/ 31 w 40"/>
                  <a:gd name="T27" fmla="*/ 39 h 41"/>
                  <a:gd name="T28" fmla="*/ 32 w 40"/>
                  <a:gd name="T29" fmla="*/ 38 h 41"/>
                  <a:gd name="T30" fmla="*/ 35 w 40"/>
                  <a:gd name="T31" fmla="*/ 41 h 41"/>
                  <a:gd name="T32" fmla="*/ 36 w 40"/>
                  <a:gd name="T33" fmla="*/ 39 h 41"/>
                  <a:gd name="T34" fmla="*/ 39 w 40"/>
                  <a:gd name="T35" fmla="*/ 36 h 41"/>
                  <a:gd name="T36" fmla="*/ 39 w 40"/>
                  <a:gd name="T37" fmla="*/ 31 h 41"/>
                  <a:gd name="T38" fmla="*/ 40 w 40"/>
                  <a:gd name="T39" fmla="*/ 28 h 41"/>
                  <a:gd name="T40" fmla="*/ 40 w 40"/>
                  <a:gd name="T41" fmla="*/ 26 h 41"/>
                  <a:gd name="T42" fmla="*/ 39 w 40"/>
                  <a:gd name="T43" fmla="*/ 22 h 41"/>
                  <a:gd name="T44" fmla="*/ 36 w 40"/>
                  <a:gd name="T45" fmla="*/ 21 h 41"/>
                  <a:gd name="T46" fmla="*/ 33 w 40"/>
                  <a:gd name="T47" fmla="*/ 17 h 41"/>
                  <a:gd name="T48" fmla="*/ 33 w 40"/>
                  <a:gd name="T49" fmla="*/ 14 h 41"/>
                  <a:gd name="T50" fmla="*/ 35 w 40"/>
                  <a:gd name="T51" fmla="*/ 11 h 41"/>
                  <a:gd name="T52" fmla="*/ 39 w 40"/>
                  <a:gd name="T53" fmla="*/ 10 h 41"/>
                  <a:gd name="T54" fmla="*/ 39 w 40"/>
                  <a:gd name="T55" fmla="*/ 8 h 41"/>
                  <a:gd name="T56" fmla="*/ 32 w 40"/>
                  <a:gd name="T57" fmla="*/ 6 h 41"/>
                  <a:gd name="T58" fmla="*/ 25 w 40"/>
                  <a:gd name="T59" fmla="*/ 5 h 41"/>
                  <a:gd name="T60" fmla="*/ 22 w 40"/>
                  <a:gd name="T61" fmla="*/ 6 h 41"/>
                  <a:gd name="T62" fmla="*/ 19 w 40"/>
                  <a:gd name="T63" fmla="*/ 5 h 41"/>
                  <a:gd name="T64" fmla="*/ 12 w 40"/>
                  <a:gd name="T65" fmla="*/ 1 h 41"/>
                  <a:gd name="T66" fmla="*/ 9 w 40"/>
                  <a:gd name="T67" fmla="*/ 0 h 41"/>
                  <a:gd name="T68" fmla="*/ 4 w 40"/>
                  <a:gd name="T69" fmla="*/ 0 h 41"/>
                  <a:gd name="T70" fmla="*/ 0 w 40"/>
                  <a:gd name="T71" fmla="*/ 0 h 41"/>
                  <a:gd name="T72" fmla="*/ 2 w 40"/>
                  <a:gd name="T73" fmla="*/ 4 h 41"/>
                  <a:gd name="T74" fmla="*/ 4 w 40"/>
                  <a:gd name="T75"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1">
                    <a:moveTo>
                      <a:pt x="4" y="7"/>
                    </a:moveTo>
                    <a:lnTo>
                      <a:pt x="6" y="8"/>
                    </a:lnTo>
                    <a:lnTo>
                      <a:pt x="7" y="11"/>
                    </a:lnTo>
                    <a:lnTo>
                      <a:pt x="8" y="13"/>
                    </a:lnTo>
                    <a:lnTo>
                      <a:pt x="10" y="16"/>
                    </a:lnTo>
                    <a:lnTo>
                      <a:pt x="9" y="17"/>
                    </a:lnTo>
                    <a:lnTo>
                      <a:pt x="8" y="21"/>
                    </a:lnTo>
                    <a:lnTo>
                      <a:pt x="7" y="24"/>
                    </a:lnTo>
                    <a:lnTo>
                      <a:pt x="8" y="28"/>
                    </a:lnTo>
                    <a:lnTo>
                      <a:pt x="15" y="34"/>
                    </a:lnTo>
                    <a:lnTo>
                      <a:pt x="18" y="38"/>
                    </a:lnTo>
                    <a:lnTo>
                      <a:pt x="25" y="41"/>
                    </a:lnTo>
                    <a:lnTo>
                      <a:pt x="28" y="41"/>
                    </a:lnTo>
                    <a:lnTo>
                      <a:pt x="31" y="39"/>
                    </a:lnTo>
                    <a:lnTo>
                      <a:pt x="32" y="38"/>
                    </a:lnTo>
                    <a:lnTo>
                      <a:pt x="35" y="41"/>
                    </a:lnTo>
                    <a:lnTo>
                      <a:pt x="36" y="39"/>
                    </a:lnTo>
                    <a:lnTo>
                      <a:pt x="39" y="36"/>
                    </a:lnTo>
                    <a:lnTo>
                      <a:pt x="39" y="31"/>
                    </a:lnTo>
                    <a:lnTo>
                      <a:pt x="40" y="28"/>
                    </a:lnTo>
                    <a:lnTo>
                      <a:pt x="40" y="26"/>
                    </a:lnTo>
                    <a:lnTo>
                      <a:pt x="39" y="22"/>
                    </a:lnTo>
                    <a:lnTo>
                      <a:pt x="36" y="21"/>
                    </a:lnTo>
                    <a:lnTo>
                      <a:pt x="33" y="17"/>
                    </a:lnTo>
                    <a:lnTo>
                      <a:pt x="33" y="14"/>
                    </a:lnTo>
                    <a:lnTo>
                      <a:pt x="35" y="11"/>
                    </a:lnTo>
                    <a:lnTo>
                      <a:pt x="39" y="10"/>
                    </a:lnTo>
                    <a:lnTo>
                      <a:pt x="39" y="8"/>
                    </a:lnTo>
                    <a:lnTo>
                      <a:pt x="32" y="6"/>
                    </a:lnTo>
                    <a:lnTo>
                      <a:pt x="25" y="5"/>
                    </a:lnTo>
                    <a:lnTo>
                      <a:pt x="22" y="6"/>
                    </a:lnTo>
                    <a:lnTo>
                      <a:pt x="19" y="5"/>
                    </a:lnTo>
                    <a:lnTo>
                      <a:pt x="12" y="1"/>
                    </a:lnTo>
                    <a:lnTo>
                      <a:pt x="9" y="0"/>
                    </a:lnTo>
                    <a:lnTo>
                      <a:pt x="4" y="0"/>
                    </a:lnTo>
                    <a:lnTo>
                      <a:pt x="0" y="0"/>
                    </a:lnTo>
                    <a:lnTo>
                      <a:pt x="2" y="4"/>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61">
                <a:extLst>
                  <a:ext uri="{FF2B5EF4-FFF2-40B4-BE49-F238E27FC236}">
                    <a16:creationId xmlns:a16="http://schemas.microsoft.com/office/drawing/2014/main" id="{9F492A51-6859-9F4E-8DD3-DDD61D20A4F7}"/>
                  </a:ext>
                </a:extLst>
              </p:cNvPr>
              <p:cNvSpPr>
                <a:spLocks/>
              </p:cNvSpPr>
              <p:nvPr/>
            </p:nvSpPr>
            <p:spPr bwMode="auto">
              <a:xfrm>
                <a:off x="8058452" y="1577825"/>
                <a:ext cx="14289" cy="17461"/>
              </a:xfrm>
              <a:custGeom>
                <a:avLst/>
                <a:gdLst>
                  <a:gd name="T0" fmla="*/ 6 w 12"/>
                  <a:gd name="T1" fmla="*/ 14 h 14"/>
                  <a:gd name="T2" fmla="*/ 6 w 12"/>
                  <a:gd name="T3" fmla="*/ 12 h 14"/>
                  <a:gd name="T4" fmla="*/ 11 w 12"/>
                  <a:gd name="T5" fmla="*/ 10 h 14"/>
                  <a:gd name="T6" fmla="*/ 12 w 12"/>
                  <a:gd name="T7" fmla="*/ 8 h 14"/>
                  <a:gd name="T8" fmla="*/ 11 w 12"/>
                  <a:gd name="T9" fmla="*/ 5 h 14"/>
                  <a:gd name="T10" fmla="*/ 10 w 12"/>
                  <a:gd name="T11" fmla="*/ 0 h 14"/>
                  <a:gd name="T12" fmla="*/ 8 w 12"/>
                  <a:gd name="T13" fmla="*/ 1 h 14"/>
                  <a:gd name="T14" fmla="*/ 7 w 12"/>
                  <a:gd name="T15" fmla="*/ 5 h 14"/>
                  <a:gd name="T16" fmla="*/ 4 w 12"/>
                  <a:gd name="T17" fmla="*/ 8 h 14"/>
                  <a:gd name="T18" fmla="*/ 0 w 12"/>
                  <a:gd name="T19" fmla="*/ 8 h 14"/>
                  <a:gd name="T20" fmla="*/ 3 w 12"/>
                  <a:gd name="T21" fmla="*/ 13 h 14"/>
                  <a:gd name="T22" fmla="*/ 6 w 12"/>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6" y="14"/>
                    </a:moveTo>
                    <a:cubicBezTo>
                      <a:pt x="6" y="12"/>
                      <a:pt x="6" y="12"/>
                      <a:pt x="6" y="12"/>
                    </a:cubicBezTo>
                    <a:cubicBezTo>
                      <a:pt x="11" y="10"/>
                      <a:pt x="11" y="10"/>
                      <a:pt x="11" y="10"/>
                    </a:cubicBezTo>
                    <a:cubicBezTo>
                      <a:pt x="12" y="8"/>
                      <a:pt x="12" y="8"/>
                      <a:pt x="12" y="8"/>
                    </a:cubicBezTo>
                    <a:cubicBezTo>
                      <a:pt x="11" y="5"/>
                      <a:pt x="11" y="5"/>
                      <a:pt x="11" y="5"/>
                    </a:cubicBezTo>
                    <a:cubicBezTo>
                      <a:pt x="10" y="0"/>
                      <a:pt x="10" y="0"/>
                      <a:pt x="10" y="0"/>
                    </a:cubicBezTo>
                    <a:cubicBezTo>
                      <a:pt x="8" y="1"/>
                      <a:pt x="8" y="1"/>
                      <a:pt x="8" y="1"/>
                    </a:cubicBezTo>
                    <a:cubicBezTo>
                      <a:pt x="7" y="5"/>
                      <a:pt x="7" y="5"/>
                      <a:pt x="7" y="5"/>
                    </a:cubicBezTo>
                    <a:cubicBezTo>
                      <a:pt x="4" y="8"/>
                      <a:pt x="4" y="8"/>
                      <a:pt x="4" y="8"/>
                    </a:cubicBezTo>
                    <a:cubicBezTo>
                      <a:pt x="4" y="8"/>
                      <a:pt x="0" y="8"/>
                      <a:pt x="0" y="8"/>
                    </a:cubicBezTo>
                    <a:cubicBezTo>
                      <a:pt x="3" y="13"/>
                      <a:pt x="3" y="13"/>
                      <a:pt x="3" y="13"/>
                    </a:cubicBezTo>
                    <a:lnTo>
                      <a:pt x="6"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62">
                <a:extLst>
                  <a:ext uri="{FF2B5EF4-FFF2-40B4-BE49-F238E27FC236}">
                    <a16:creationId xmlns:a16="http://schemas.microsoft.com/office/drawing/2014/main" id="{541D3439-B35D-8C4D-95B6-2EFB24DA4945}"/>
                  </a:ext>
                </a:extLst>
              </p:cNvPr>
              <p:cNvSpPr>
                <a:spLocks/>
              </p:cNvSpPr>
              <p:nvPr/>
            </p:nvSpPr>
            <p:spPr bwMode="auto">
              <a:xfrm>
                <a:off x="8552182" y="1546079"/>
                <a:ext cx="6350" cy="12699"/>
              </a:xfrm>
              <a:custGeom>
                <a:avLst/>
                <a:gdLst>
                  <a:gd name="T0" fmla="*/ 2 w 4"/>
                  <a:gd name="T1" fmla="*/ 4 h 8"/>
                  <a:gd name="T2" fmla="*/ 4 w 4"/>
                  <a:gd name="T3" fmla="*/ 8 h 8"/>
                  <a:gd name="T4" fmla="*/ 4 w 4"/>
                  <a:gd name="T5" fmla="*/ 7 h 8"/>
                  <a:gd name="T6" fmla="*/ 3 w 4"/>
                  <a:gd name="T7" fmla="*/ 2 h 8"/>
                  <a:gd name="T8" fmla="*/ 1 w 4"/>
                  <a:gd name="T9" fmla="*/ 0 h 8"/>
                  <a:gd name="T10" fmla="*/ 0 w 4"/>
                  <a:gd name="T11" fmla="*/ 0 h 8"/>
                  <a:gd name="T12" fmla="*/ 0 w 4"/>
                  <a:gd name="T13" fmla="*/ 1 h 8"/>
                  <a:gd name="T14" fmla="*/ 2 w 4"/>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4"/>
                    </a:moveTo>
                    <a:lnTo>
                      <a:pt x="4" y="8"/>
                    </a:lnTo>
                    <a:lnTo>
                      <a:pt x="4" y="7"/>
                    </a:lnTo>
                    <a:lnTo>
                      <a:pt x="3" y="2"/>
                    </a:lnTo>
                    <a:lnTo>
                      <a:pt x="1" y="0"/>
                    </a:lnTo>
                    <a:lnTo>
                      <a:pt x="0"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63">
                <a:extLst>
                  <a:ext uri="{FF2B5EF4-FFF2-40B4-BE49-F238E27FC236}">
                    <a16:creationId xmlns:a16="http://schemas.microsoft.com/office/drawing/2014/main" id="{A9D86546-3519-8441-946F-8162072CD889}"/>
                  </a:ext>
                </a:extLst>
              </p:cNvPr>
              <p:cNvSpPr>
                <a:spLocks/>
              </p:cNvSpPr>
              <p:nvPr/>
            </p:nvSpPr>
            <p:spPr bwMode="auto">
              <a:xfrm>
                <a:off x="8552182" y="1538142"/>
                <a:ext cx="6350" cy="9524"/>
              </a:xfrm>
              <a:custGeom>
                <a:avLst/>
                <a:gdLst>
                  <a:gd name="T0" fmla="*/ 4 w 4"/>
                  <a:gd name="T1" fmla="*/ 6 h 6"/>
                  <a:gd name="T2" fmla="*/ 3 w 4"/>
                  <a:gd name="T3" fmla="*/ 3 h 6"/>
                  <a:gd name="T4" fmla="*/ 2 w 4"/>
                  <a:gd name="T5" fmla="*/ 0 h 6"/>
                  <a:gd name="T6" fmla="*/ 1 w 4"/>
                  <a:gd name="T7" fmla="*/ 0 h 6"/>
                  <a:gd name="T8" fmla="*/ 0 w 4"/>
                  <a:gd name="T9" fmla="*/ 2 h 6"/>
                  <a:gd name="T10" fmla="*/ 2 w 4"/>
                  <a:gd name="T11" fmla="*/ 5 h 6"/>
                  <a:gd name="T12" fmla="*/ 4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6"/>
                    </a:moveTo>
                    <a:lnTo>
                      <a:pt x="3" y="3"/>
                    </a:lnTo>
                    <a:lnTo>
                      <a:pt x="2" y="0"/>
                    </a:lnTo>
                    <a:lnTo>
                      <a:pt x="1" y="0"/>
                    </a:lnTo>
                    <a:lnTo>
                      <a:pt x="0" y="2"/>
                    </a:lnTo>
                    <a:lnTo>
                      <a:pt x="2" y="5"/>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64">
                <a:extLst>
                  <a:ext uri="{FF2B5EF4-FFF2-40B4-BE49-F238E27FC236}">
                    <a16:creationId xmlns:a16="http://schemas.microsoft.com/office/drawing/2014/main" id="{56FCDD97-C0BA-2E40-A60C-273164066349}"/>
                  </a:ext>
                </a:extLst>
              </p:cNvPr>
              <p:cNvSpPr>
                <a:spLocks/>
              </p:cNvSpPr>
              <p:nvPr/>
            </p:nvSpPr>
            <p:spPr bwMode="auto">
              <a:xfrm>
                <a:off x="8556945" y="1531792"/>
                <a:ext cx="4763" cy="9524"/>
              </a:xfrm>
              <a:custGeom>
                <a:avLst/>
                <a:gdLst>
                  <a:gd name="T0" fmla="*/ 2 w 3"/>
                  <a:gd name="T1" fmla="*/ 6 h 6"/>
                  <a:gd name="T2" fmla="*/ 3 w 3"/>
                  <a:gd name="T3" fmla="*/ 3 h 6"/>
                  <a:gd name="T4" fmla="*/ 1 w 3"/>
                  <a:gd name="T5" fmla="*/ 0 h 6"/>
                  <a:gd name="T6" fmla="*/ 1 w 3"/>
                  <a:gd name="T7" fmla="*/ 0 h 6"/>
                  <a:gd name="T8" fmla="*/ 0 w 3"/>
                  <a:gd name="T9" fmla="*/ 1 h 6"/>
                  <a:gd name="T10" fmla="*/ 1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lnTo>
                      <a:pt x="3" y="3"/>
                    </a:lnTo>
                    <a:lnTo>
                      <a:pt x="1" y="0"/>
                    </a:lnTo>
                    <a:lnTo>
                      <a:pt x="1" y="0"/>
                    </a:lnTo>
                    <a:lnTo>
                      <a:pt x="0" y="1"/>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65">
                <a:extLst>
                  <a:ext uri="{FF2B5EF4-FFF2-40B4-BE49-F238E27FC236}">
                    <a16:creationId xmlns:a16="http://schemas.microsoft.com/office/drawing/2014/main" id="{8CDEFD34-2B5E-3D45-99B1-D0C3D8D4C904}"/>
                  </a:ext>
                </a:extLst>
              </p:cNvPr>
              <p:cNvSpPr>
                <a:spLocks/>
              </p:cNvSpPr>
              <p:nvPr/>
            </p:nvSpPr>
            <p:spPr bwMode="auto">
              <a:xfrm>
                <a:off x="8509318" y="1450837"/>
                <a:ext cx="3175" cy="6349"/>
              </a:xfrm>
              <a:custGeom>
                <a:avLst/>
                <a:gdLst>
                  <a:gd name="T0" fmla="*/ 1 w 2"/>
                  <a:gd name="T1" fmla="*/ 3 h 4"/>
                  <a:gd name="T2" fmla="*/ 2 w 2"/>
                  <a:gd name="T3" fmla="*/ 2 h 4"/>
                  <a:gd name="T4" fmla="*/ 0 w 2"/>
                  <a:gd name="T5" fmla="*/ 0 h 4"/>
                  <a:gd name="T6" fmla="*/ 0 w 2"/>
                  <a:gd name="T7" fmla="*/ 2 h 4"/>
                  <a:gd name="T8" fmla="*/ 0 w 2"/>
                  <a:gd name="T9" fmla="*/ 4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lnTo>
                      <a:pt x="2" y="2"/>
                    </a:lnTo>
                    <a:lnTo>
                      <a:pt x="0" y="0"/>
                    </a:lnTo>
                    <a:lnTo>
                      <a:pt x="0" y="2"/>
                    </a:lnTo>
                    <a:lnTo>
                      <a:pt x="0"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66">
                <a:extLst>
                  <a:ext uri="{FF2B5EF4-FFF2-40B4-BE49-F238E27FC236}">
                    <a16:creationId xmlns:a16="http://schemas.microsoft.com/office/drawing/2014/main" id="{CBF9455B-8D9A-6248-ACEC-E1210B681AC1}"/>
                  </a:ext>
                </a:extLst>
              </p:cNvPr>
              <p:cNvSpPr>
                <a:spLocks/>
              </p:cNvSpPr>
              <p:nvPr/>
            </p:nvSpPr>
            <p:spPr bwMode="auto">
              <a:xfrm>
                <a:off x="8541070" y="1542904"/>
                <a:ext cx="6350" cy="9524"/>
              </a:xfrm>
              <a:custGeom>
                <a:avLst/>
                <a:gdLst>
                  <a:gd name="T0" fmla="*/ 3 w 4"/>
                  <a:gd name="T1" fmla="*/ 6 h 6"/>
                  <a:gd name="T2" fmla="*/ 4 w 4"/>
                  <a:gd name="T3" fmla="*/ 4 h 6"/>
                  <a:gd name="T4" fmla="*/ 4 w 4"/>
                  <a:gd name="T5" fmla="*/ 4 h 6"/>
                  <a:gd name="T6" fmla="*/ 4 w 4"/>
                  <a:gd name="T7" fmla="*/ 0 h 6"/>
                  <a:gd name="T8" fmla="*/ 2 w 4"/>
                  <a:gd name="T9" fmla="*/ 0 h 6"/>
                  <a:gd name="T10" fmla="*/ 1 w 4"/>
                  <a:gd name="T11" fmla="*/ 0 h 6"/>
                  <a:gd name="T12" fmla="*/ 0 w 4"/>
                  <a:gd name="T13" fmla="*/ 1 h 6"/>
                  <a:gd name="T14" fmla="*/ 1 w 4"/>
                  <a:gd name="T15" fmla="*/ 5 h 6"/>
                  <a:gd name="T16" fmla="*/ 3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6"/>
                    </a:moveTo>
                    <a:lnTo>
                      <a:pt x="4" y="4"/>
                    </a:lnTo>
                    <a:lnTo>
                      <a:pt x="4" y="4"/>
                    </a:lnTo>
                    <a:lnTo>
                      <a:pt x="4" y="0"/>
                    </a:lnTo>
                    <a:lnTo>
                      <a:pt x="2" y="0"/>
                    </a:lnTo>
                    <a:lnTo>
                      <a:pt x="1" y="0"/>
                    </a:lnTo>
                    <a:lnTo>
                      <a:pt x="0" y="1"/>
                    </a:lnTo>
                    <a:lnTo>
                      <a:pt x="1" y="5"/>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67">
                <a:extLst>
                  <a:ext uri="{FF2B5EF4-FFF2-40B4-BE49-F238E27FC236}">
                    <a16:creationId xmlns:a16="http://schemas.microsoft.com/office/drawing/2014/main" id="{F1C25381-DA1A-CE46-9850-0D727BF197D1}"/>
                  </a:ext>
                </a:extLst>
              </p:cNvPr>
              <p:cNvSpPr>
                <a:spLocks/>
              </p:cNvSpPr>
              <p:nvPr/>
            </p:nvSpPr>
            <p:spPr bwMode="auto">
              <a:xfrm>
                <a:off x="6894771" y="2058793"/>
                <a:ext cx="7938" cy="11112"/>
              </a:xfrm>
              <a:custGeom>
                <a:avLst/>
                <a:gdLst>
                  <a:gd name="T0" fmla="*/ 6 w 6"/>
                  <a:gd name="T1" fmla="*/ 6 h 9"/>
                  <a:gd name="T2" fmla="*/ 5 w 6"/>
                  <a:gd name="T3" fmla="*/ 2 h 9"/>
                  <a:gd name="T4" fmla="*/ 4 w 6"/>
                  <a:gd name="T5" fmla="*/ 0 h 9"/>
                  <a:gd name="T6" fmla="*/ 1 w 6"/>
                  <a:gd name="T7" fmla="*/ 2 h 9"/>
                  <a:gd name="T8" fmla="*/ 1 w 6"/>
                  <a:gd name="T9" fmla="*/ 4 h 9"/>
                  <a:gd name="T10" fmla="*/ 0 w 6"/>
                  <a:gd name="T11" fmla="*/ 6 h 9"/>
                  <a:gd name="T12" fmla="*/ 1 w 6"/>
                  <a:gd name="T13" fmla="*/ 8 h 9"/>
                  <a:gd name="T14" fmla="*/ 4 w 6"/>
                  <a:gd name="T15" fmla="*/ 9 h 9"/>
                  <a:gd name="T16" fmla="*/ 6 w 6"/>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6"/>
                    </a:moveTo>
                    <a:cubicBezTo>
                      <a:pt x="5" y="2"/>
                      <a:pt x="5" y="2"/>
                      <a:pt x="5" y="2"/>
                    </a:cubicBezTo>
                    <a:cubicBezTo>
                      <a:pt x="4" y="0"/>
                      <a:pt x="4" y="0"/>
                      <a:pt x="4" y="0"/>
                    </a:cubicBezTo>
                    <a:cubicBezTo>
                      <a:pt x="1" y="2"/>
                      <a:pt x="1" y="2"/>
                      <a:pt x="1" y="2"/>
                    </a:cubicBezTo>
                    <a:cubicBezTo>
                      <a:pt x="1" y="4"/>
                      <a:pt x="1" y="4"/>
                      <a:pt x="1" y="4"/>
                    </a:cubicBezTo>
                    <a:cubicBezTo>
                      <a:pt x="0" y="6"/>
                      <a:pt x="0" y="6"/>
                      <a:pt x="0" y="6"/>
                    </a:cubicBezTo>
                    <a:cubicBezTo>
                      <a:pt x="0" y="6"/>
                      <a:pt x="1" y="8"/>
                      <a:pt x="1" y="8"/>
                    </a:cubicBezTo>
                    <a:cubicBezTo>
                      <a:pt x="4" y="9"/>
                      <a:pt x="4" y="9"/>
                      <a:pt x="4" y="9"/>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68">
                <a:extLst>
                  <a:ext uri="{FF2B5EF4-FFF2-40B4-BE49-F238E27FC236}">
                    <a16:creationId xmlns:a16="http://schemas.microsoft.com/office/drawing/2014/main" id="{FB6A7881-99E5-904D-AE6B-85D70D65E520}"/>
                  </a:ext>
                </a:extLst>
              </p:cNvPr>
              <p:cNvSpPr>
                <a:spLocks/>
              </p:cNvSpPr>
              <p:nvPr/>
            </p:nvSpPr>
            <p:spPr bwMode="auto">
              <a:xfrm>
                <a:off x="8490267" y="1447663"/>
                <a:ext cx="7938" cy="6349"/>
              </a:xfrm>
              <a:custGeom>
                <a:avLst/>
                <a:gdLst>
                  <a:gd name="T0" fmla="*/ 3 w 5"/>
                  <a:gd name="T1" fmla="*/ 3 h 4"/>
                  <a:gd name="T2" fmla="*/ 5 w 5"/>
                  <a:gd name="T3" fmla="*/ 1 h 4"/>
                  <a:gd name="T4" fmla="*/ 1 w 5"/>
                  <a:gd name="T5" fmla="*/ 0 h 4"/>
                  <a:gd name="T6" fmla="*/ 0 w 5"/>
                  <a:gd name="T7" fmla="*/ 1 h 4"/>
                  <a:gd name="T8" fmla="*/ 2 w 5"/>
                  <a:gd name="T9" fmla="*/ 4 h 4"/>
                  <a:gd name="T10" fmla="*/ 3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3" y="3"/>
                    </a:moveTo>
                    <a:lnTo>
                      <a:pt x="5" y="1"/>
                    </a:lnTo>
                    <a:lnTo>
                      <a:pt x="1" y="0"/>
                    </a:lnTo>
                    <a:lnTo>
                      <a:pt x="0" y="1"/>
                    </a:lnTo>
                    <a:lnTo>
                      <a:pt x="2"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69">
                <a:extLst>
                  <a:ext uri="{FF2B5EF4-FFF2-40B4-BE49-F238E27FC236}">
                    <a16:creationId xmlns:a16="http://schemas.microsoft.com/office/drawing/2014/main" id="{4969BBAF-937D-7941-B70D-46386CC74EB5}"/>
                  </a:ext>
                </a:extLst>
              </p:cNvPr>
              <p:cNvSpPr>
                <a:spLocks/>
              </p:cNvSpPr>
              <p:nvPr/>
            </p:nvSpPr>
            <p:spPr bwMode="auto">
              <a:xfrm>
                <a:off x="6262923" y="2566745"/>
                <a:ext cx="6350" cy="6349"/>
              </a:xfrm>
              <a:custGeom>
                <a:avLst/>
                <a:gdLst>
                  <a:gd name="T0" fmla="*/ 5 w 5"/>
                  <a:gd name="T1" fmla="*/ 4 h 6"/>
                  <a:gd name="T2" fmla="*/ 1 w 5"/>
                  <a:gd name="T3" fmla="*/ 0 h 6"/>
                  <a:gd name="T4" fmla="*/ 0 w 5"/>
                  <a:gd name="T5" fmla="*/ 4 h 6"/>
                  <a:gd name="T6" fmla="*/ 3 w 5"/>
                  <a:gd name="T7" fmla="*/ 6 h 6"/>
                  <a:gd name="T8" fmla="*/ 5 w 5"/>
                  <a:gd name="T9" fmla="*/ 4 h 6"/>
                </a:gdLst>
                <a:ahLst/>
                <a:cxnLst>
                  <a:cxn ang="0">
                    <a:pos x="T0" y="T1"/>
                  </a:cxn>
                  <a:cxn ang="0">
                    <a:pos x="T2" y="T3"/>
                  </a:cxn>
                  <a:cxn ang="0">
                    <a:pos x="T4" y="T5"/>
                  </a:cxn>
                  <a:cxn ang="0">
                    <a:pos x="T6" y="T7"/>
                  </a:cxn>
                  <a:cxn ang="0">
                    <a:pos x="T8" y="T9"/>
                  </a:cxn>
                </a:cxnLst>
                <a:rect l="0" t="0" r="r" b="b"/>
                <a:pathLst>
                  <a:path w="5" h="6">
                    <a:moveTo>
                      <a:pt x="5" y="4"/>
                    </a:moveTo>
                    <a:cubicBezTo>
                      <a:pt x="1" y="0"/>
                      <a:pt x="1" y="0"/>
                      <a:pt x="1" y="0"/>
                    </a:cubicBezTo>
                    <a:cubicBezTo>
                      <a:pt x="1" y="0"/>
                      <a:pt x="0" y="4"/>
                      <a:pt x="0" y="4"/>
                    </a:cubicBezTo>
                    <a:cubicBezTo>
                      <a:pt x="3" y="6"/>
                      <a:pt x="3" y="6"/>
                      <a:pt x="3" y="6"/>
                    </a:cubicBez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70">
                <a:extLst>
                  <a:ext uri="{FF2B5EF4-FFF2-40B4-BE49-F238E27FC236}">
                    <a16:creationId xmlns:a16="http://schemas.microsoft.com/office/drawing/2014/main" id="{5F57BDB6-A4E4-A946-97DA-96F58601A6A8}"/>
                  </a:ext>
                </a:extLst>
              </p:cNvPr>
              <p:cNvSpPr>
                <a:spLocks/>
              </p:cNvSpPr>
              <p:nvPr/>
            </p:nvSpPr>
            <p:spPr bwMode="auto">
              <a:xfrm>
                <a:off x="7178944" y="1236546"/>
                <a:ext cx="88903" cy="134925"/>
              </a:xfrm>
              <a:custGeom>
                <a:avLst/>
                <a:gdLst>
                  <a:gd name="T0" fmla="*/ 0 w 72"/>
                  <a:gd name="T1" fmla="*/ 19 h 109"/>
                  <a:gd name="T2" fmla="*/ 2 w 72"/>
                  <a:gd name="T3" fmla="*/ 26 h 109"/>
                  <a:gd name="T4" fmla="*/ 6 w 72"/>
                  <a:gd name="T5" fmla="*/ 29 h 109"/>
                  <a:gd name="T6" fmla="*/ 10 w 72"/>
                  <a:gd name="T7" fmla="*/ 44 h 109"/>
                  <a:gd name="T8" fmla="*/ 16 w 72"/>
                  <a:gd name="T9" fmla="*/ 47 h 109"/>
                  <a:gd name="T10" fmla="*/ 10 w 72"/>
                  <a:gd name="T11" fmla="*/ 51 h 109"/>
                  <a:gd name="T12" fmla="*/ 11 w 72"/>
                  <a:gd name="T13" fmla="*/ 66 h 109"/>
                  <a:gd name="T14" fmla="*/ 12 w 72"/>
                  <a:gd name="T15" fmla="*/ 77 h 109"/>
                  <a:gd name="T16" fmla="*/ 15 w 72"/>
                  <a:gd name="T17" fmla="*/ 83 h 109"/>
                  <a:gd name="T18" fmla="*/ 16 w 72"/>
                  <a:gd name="T19" fmla="*/ 92 h 109"/>
                  <a:gd name="T20" fmla="*/ 21 w 72"/>
                  <a:gd name="T21" fmla="*/ 102 h 109"/>
                  <a:gd name="T22" fmla="*/ 23 w 72"/>
                  <a:gd name="T23" fmla="*/ 109 h 109"/>
                  <a:gd name="T24" fmla="*/ 30 w 72"/>
                  <a:gd name="T25" fmla="*/ 101 h 109"/>
                  <a:gd name="T26" fmla="*/ 37 w 72"/>
                  <a:gd name="T27" fmla="*/ 93 h 109"/>
                  <a:gd name="T28" fmla="*/ 37 w 72"/>
                  <a:gd name="T29" fmla="*/ 86 h 109"/>
                  <a:gd name="T30" fmla="*/ 48 w 72"/>
                  <a:gd name="T31" fmla="*/ 79 h 109"/>
                  <a:gd name="T32" fmla="*/ 53 w 72"/>
                  <a:gd name="T33" fmla="*/ 81 h 109"/>
                  <a:gd name="T34" fmla="*/ 56 w 72"/>
                  <a:gd name="T35" fmla="*/ 73 h 109"/>
                  <a:gd name="T36" fmla="*/ 66 w 72"/>
                  <a:gd name="T37" fmla="*/ 66 h 109"/>
                  <a:gd name="T38" fmla="*/ 69 w 72"/>
                  <a:gd name="T39" fmla="*/ 60 h 109"/>
                  <a:gd name="T40" fmla="*/ 71 w 72"/>
                  <a:gd name="T41" fmla="*/ 47 h 109"/>
                  <a:gd name="T42" fmla="*/ 64 w 72"/>
                  <a:gd name="T43" fmla="*/ 35 h 109"/>
                  <a:gd name="T44" fmla="*/ 58 w 72"/>
                  <a:gd name="T45" fmla="*/ 27 h 109"/>
                  <a:gd name="T46" fmla="*/ 53 w 72"/>
                  <a:gd name="T47" fmla="*/ 27 h 109"/>
                  <a:gd name="T48" fmla="*/ 46 w 72"/>
                  <a:gd name="T49" fmla="*/ 23 h 109"/>
                  <a:gd name="T50" fmla="*/ 40 w 72"/>
                  <a:gd name="T51" fmla="*/ 17 h 109"/>
                  <a:gd name="T52" fmla="*/ 36 w 72"/>
                  <a:gd name="T53" fmla="*/ 18 h 109"/>
                  <a:gd name="T54" fmla="*/ 33 w 72"/>
                  <a:gd name="T55" fmla="*/ 11 h 109"/>
                  <a:gd name="T56" fmla="*/ 30 w 72"/>
                  <a:gd name="T57" fmla="*/ 15 h 109"/>
                  <a:gd name="T58" fmla="*/ 24 w 72"/>
                  <a:gd name="T59" fmla="*/ 10 h 109"/>
                  <a:gd name="T60" fmla="*/ 22 w 72"/>
                  <a:gd name="T61" fmla="*/ 10 h 109"/>
                  <a:gd name="T62" fmla="*/ 25 w 72"/>
                  <a:gd name="T63" fmla="*/ 17 h 109"/>
                  <a:gd name="T64" fmla="*/ 23 w 72"/>
                  <a:gd name="T65" fmla="*/ 23 h 109"/>
                  <a:gd name="T66" fmla="*/ 19 w 72"/>
                  <a:gd name="T67" fmla="*/ 20 h 109"/>
                  <a:gd name="T68" fmla="*/ 15 w 72"/>
                  <a:gd name="T69" fmla="*/ 4 h 109"/>
                  <a:gd name="T70" fmla="*/ 7 w 72"/>
                  <a:gd name="T71" fmla="*/ 0 h 109"/>
                  <a:gd name="T72" fmla="*/ 2 w 72"/>
                  <a:gd name="T73" fmla="*/ 3 h 109"/>
                  <a:gd name="T74" fmla="*/ 7 w 72"/>
                  <a:gd name="T75" fmla="*/ 10 h 109"/>
                  <a:gd name="T76" fmla="*/ 8 w 72"/>
                  <a:gd name="T77" fmla="*/ 16 h 109"/>
                  <a:gd name="T78" fmla="*/ 3 w 72"/>
                  <a:gd name="T79" fmla="*/ 13 h 109"/>
                  <a:gd name="T80" fmla="*/ 0 w 72"/>
                  <a:gd name="T81" fmla="*/ 11 h 109"/>
                  <a:gd name="T82" fmla="*/ 1 w 72"/>
                  <a:gd name="T83"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9">
                    <a:moveTo>
                      <a:pt x="1" y="18"/>
                    </a:moveTo>
                    <a:cubicBezTo>
                      <a:pt x="0" y="19"/>
                      <a:pt x="0" y="19"/>
                      <a:pt x="0" y="19"/>
                    </a:cubicBezTo>
                    <a:cubicBezTo>
                      <a:pt x="0" y="24"/>
                      <a:pt x="0" y="24"/>
                      <a:pt x="0" y="24"/>
                    </a:cubicBezTo>
                    <a:cubicBezTo>
                      <a:pt x="2" y="26"/>
                      <a:pt x="2" y="26"/>
                      <a:pt x="2" y="26"/>
                    </a:cubicBezTo>
                    <a:cubicBezTo>
                      <a:pt x="5" y="27"/>
                      <a:pt x="5" y="27"/>
                      <a:pt x="5" y="27"/>
                    </a:cubicBezTo>
                    <a:cubicBezTo>
                      <a:pt x="6" y="29"/>
                      <a:pt x="6" y="29"/>
                      <a:pt x="6" y="29"/>
                    </a:cubicBezTo>
                    <a:cubicBezTo>
                      <a:pt x="6" y="33"/>
                      <a:pt x="6" y="33"/>
                      <a:pt x="6" y="33"/>
                    </a:cubicBezTo>
                    <a:cubicBezTo>
                      <a:pt x="10" y="44"/>
                      <a:pt x="10" y="44"/>
                      <a:pt x="10" y="44"/>
                    </a:cubicBezTo>
                    <a:cubicBezTo>
                      <a:pt x="12" y="47"/>
                      <a:pt x="12" y="47"/>
                      <a:pt x="12" y="47"/>
                    </a:cubicBezTo>
                    <a:cubicBezTo>
                      <a:pt x="16" y="47"/>
                      <a:pt x="16" y="47"/>
                      <a:pt x="16" y="47"/>
                    </a:cubicBezTo>
                    <a:cubicBezTo>
                      <a:pt x="13" y="50"/>
                      <a:pt x="13" y="50"/>
                      <a:pt x="13" y="50"/>
                    </a:cubicBezTo>
                    <a:cubicBezTo>
                      <a:pt x="10" y="51"/>
                      <a:pt x="10" y="51"/>
                      <a:pt x="10" y="51"/>
                    </a:cubicBezTo>
                    <a:cubicBezTo>
                      <a:pt x="8" y="58"/>
                      <a:pt x="8" y="58"/>
                      <a:pt x="8" y="58"/>
                    </a:cubicBezTo>
                    <a:cubicBezTo>
                      <a:pt x="11" y="66"/>
                      <a:pt x="11" y="66"/>
                      <a:pt x="11" y="66"/>
                    </a:cubicBezTo>
                    <a:cubicBezTo>
                      <a:pt x="13" y="72"/>
                      <a:pt x="13" y="72"/>
                      <a:pt x="13" y="72"/>
                    </a:cubicBezTo>
                    <a:cubicBezTo>
                      <a:pt x="12" y="77"/>
                      <a:pt x="12" y="77"/>
                      <a:pt x="12" y="77"/>
                    </a:cubicBezTo>
                    <a:cubicBezTo>
                      <a:pt x="14" y="79"/>
                      <a:pt x="14" y="79"/>
                      <a:pt x="14" y="79"/>
                    </a:cubicBezTo>
                    <a:cubicBezTo>
                      <a:pt x="15" y="83"/>
                      <a:pt x="15" y="83"/>
                      <a:pt x="15" y="83"/>
                    </a:cubicBezTo>
                    <a:cubicBezTo>
                      <a:pt x="14" y="85"/>
                      <a:pt x="14" y="85"/>
                      <a:pt x="14" y="85"/>
                    </a:cubicBezTo>
                    <a:cubicBezTo>
                      <a:pt x="16" y="92"/>
                      <a:pt x="16" y="92"/>
                      <a:pt x="16" y="92"/>
                    </a:cubicBezTo>
                    <a:cubicBezTo>
                      <a:pt x="18" y="99"/>
                      <a:pt x="18" y="99"/>
                      <a:pt x="18" y="99"/>
                    </a:cubicBezTo>
                    <a:cubicBezTo>
                      <a:pt x="21" y="102"/>
                      <a:pt x="21" y="102"/>
                      <a:pt x="21" y="102"/>
                    </a:cubicBezTo>
                    <a:cubicBezTo>
                      <a:pt x="21" y="106"/>
                      <a:pt x="21" y="106"/>
                      <a:pt x="21" y="106"/>
                    </a:cubicBezTo>
                    <a:cubicBezTo>
                      <a:pt x="23" y="109"/>
                      <a:pt x="23" y="109"/>
                      <a:pt x="23" y="109"/>
                    </a:cubicBezTo>
                    <a:cubicBezTo>
                      <a:pt x="23" y="109"/>
                      <a:pt x="28" y="107"/>
                      <a:pt x="28" y="107"/>
                    </a:cubicBezTo>
                    <a:cubicBezTo>
                      <a:pt x="30" y="101"/>
                      <a:pt x="30" y="101"/>
                      <a:pt x="30" y="101"/>
                    </a:cubicBezTo>
                    <a:cubicBezTo>
                      <a:pt x="34" y="94"/>
                      <a:pt x="34" y="94"/>
                      <a:pt x="34" y="94"/>
                    </a:cubicBezTo>
                    <a:cubicBezTo>
                      <a:pt x="37" y="93"/>
                      <a:pt x="37" y="93"/>
                      <a:pt x="37" y="93"/>
                    </a:cubicBezTo>
                    <a:cubicBezTo>
                      <a:pt x="36" y="90"/>
                      <a:pt x="36" y="90"/>
                      <a:pt x="36" y="90"/>
                    </a:cubicBezTo>
                    <a:cubicBezTo>
                      <a:pt x="37" y="86"/>
                      <a:pt x="37" y="86"/>
                      <a:pt x="37" y="86"/>
                    </a:cubicBezTo>
                    <a:cubicBezTo>
                      <a:pt x="45" y="80"/>
                      <a:pt x="45" y="80"/>
                      <a:pt x="45" y="80"/>
                    </a:cubicBezTo>
                    <a:cubicBezTo>
                      <a:pt x="48" y="79"/>
                      <a:pt x="48" y="79"/>
                      <a:pt x="48" y="79"/>
                    </a:cubicBezTo>
                    <a:cubicBezTo>
                      <a:pt x="50" y="81"/>
                      <a:pt x="50" y="81"/>
                      <a:pt x="50" y="81"/>
                    </a:cubicBezTo>
                    <a:cubicBezTo>
                      <a:pt x="53" y="81"/>
                      <a:pt x="53" y="81"/>
                      <a:pt x="53" y="81"/>
                    </a:cubicBezTo>
                    <a:cubicBezTo>
                      <a:pt x="54" y="77"/>
                      <a:pt x="54" y="77"/>
                      <a:pt x="54" y="77"/>
                    </a:cubicBezTo>
                    <a:cubicBezTo>
                      <a:pt x="56" y="73"/>
                      <a:pt x="56" y="73"/>
                      <a:pt x="56" y="73"/>
                    </a:cubicBezTo>
                    <a:cubicBezTo>
                      <a:pt x="60" y="72"/>
                      <a:pt x="60" y="72"/>
                      <a:pt x="60" y="72"/>
                    </a:cubicBezTo>
                    <a:cubicBezTo>
                      <a:pt x="66" y="66"/>
                      <a:pt x="66" y="66"/>
                      <a:pt x="66" y="66"/>
                    </a:cubicBezTo>
                    <a:cubicBezTo>
                      <a:pt x="67" y="62"/>
                      <a:pt x="67" y="62"/>
                      <a:pt x="67" y="62"/>
                    </a:cubicBezTo>
                    <a:cubicBezTo>
                      <a:pt x="69" y="60"/>
                      <a:pt x="69" y="60"/>
                      <a:pt x="69" y="60"/>
                    </a:cubicBezTo>
                    <a:cubicBezTo>
                      <a:pt x="72" y="52"/>
                      <a:pt x="72" y="52"/>
                      <a:pt x="72" y="52"/>
                    </a:cubicBezTo>
                    <a:cubicBezTo>
                      <a:pt x="71" y="47"/>
                      <a:pt x="71" y="47"/>
                      <a:pt x="71" y="47"/>
                    </a:cubicBezTo>
                    <a:cubicBezTo>
                      <a:pt x="67" y="40"/>
                      <a:pt x="67" y="40"/>
                      <a:pt x="67" y="40"/>
                    </a:cubicBezTo>
                    <a:cubicBezTo>
                      <a:pt x="64" y="35"/>
                      <a:pt x="64" y="35"/>
                      <a:pt x="64" y="35"/>
                    </a:cubicBezTo>
                    <a:cubicBezTo>
                      <a:pt x="64" y="31"/>
                      <a:pt x="64" y="31"/>
                      <a:pt x="64" y="31"/>
                    </a:cubicBezTo>
                    <a:cubicBezTo>
                      <a:pt x="58" y="27"/>
                      <a:pt x="58" y="27"/>
                      <a:pt x="58" y="27"/>
                    </a:cubicBezTo>
                    <a:cubicBezTo>
                      <a:pt x="55" y="26"/>
                      <a:pt x="55" y="26"/>
                      <a:pt x="55" y="26"/>
                    </a:cubicBezTo>
                    <a:cubicBezTo>
                      <a:pt x="53" y="27"/>
                      <a:pt x="53" y="27"/>
                      <a:pt x="53" y="27"/>
                    </a:cubicBezTo>
                    <a:cubicBezTo>
                      <a:pt x="51" y="25"/>
                      <a:pt x="51" y="25"/>
                      <a:pt x="51" y="25"/>
                    </a:cubicBezTo>
                    <a:cubicBezTo>
                      <a:pt x="46" y="23"/>
                      <a:pt x="46" y="23"/>
                      <a:pt x="46" y="23"/>
                    </a:cubicBezTo>
                    <a:cubicBezTo>
                      <a:pt x="42" y="18"/>
                      <a:pt x="42" y="18"/>
                      <a:pt x="42" y="18"/>
                    </a:cubicBezTo>
                    <a:cubicBezTo>
                      <a:pt x="40" y="17"/>
                      <a:pt x="40" y="17"/>
                      <a:pt x="40" y="17"/>
                    </a:cubicBezTo>
                    <a:cubicBezTo>
                      <a:pt x="39" y="19"/>
                      <a:pt x="39" y="19"/>
                      <a:pt x="39" y="19"/>
                    </a:cubicBezTo>
                    <a:cubicBezTo>
                      <a:pt x="36" y="18"/>
                      <a:pt x="36" y="18"/>
                      <a:pt x="36" y="18"/>
                    </a:cubicBezTo>
                    <a:cubicBezTo>
                      <a:pt x="35" y="15"/>
                      <a:pt x="35" y="15"/>
                      <a:pt x="35" y="15"/>
                    </a:cubicBezTo>
                    <a:cubicBezTo>
                      <a:pt x="33" y="11"/>
                      <a:pt x="33" y="11"/>
                      <a:pt x="33" y="11"/>
                    </a:cubicBezTo>
                    <a:cubicBezTo>
                      <a:pt x="30" y="11"/>
                      <a:pt x="30" y="11"/>
                      <a:pt x="30" y="11"/>
                    </a:cubicBezTo>
                    <a:cubicBezTo>
                      <a:pt x="30" y="15"/>
                      <a:pt x="30" y="15"/>
                      <a:pt x="30" y="15"/>
                    </a:cubicBezTo>
                    <a:cubicBezTo>
                      <a:pt x="28" y="15"/>
                      <a:pt x="28" y="15"/>
                      <a:pt x="28" y="15"/>
                    </a:cubicBezTo>
                    <a:cubicBezTo>
                      <a:pt x="24" y="10"/>
                      <a:pt x="24" y="10"/>
                      <a:pt x="24" y="10"/>
                    </a:cubicBezTo>
                    <a:cubicBezTo>
                      <a:pt x="22" y="8"/>
                      <a:pt x="22" y="8"/>
                      <a:pt x="22" y="8"/>
                    </a:cubicBezTo>
                    <a:cubicBezTo>
                      <a:pt x="22" y="10"/>
                      <a:pt x="22" y="10"/>
                      <a:pt x="22" y="10"/>
                    </a:cubicBezTo>
                    <a:cubicBezTo>
                      <a:pt x="25" y="14"/>
                      <a:pt x="25" y="14"/>
                      <a:pt x="25" y="14"/>
                    </a:cubicBezTo>
                    <a:cubicBezTo>
                      <a:pt x="25" y="17"/>
                      <a:pt x="25" y="17"/>
                      <a:pt x="25" y="17"/>
                    </a:cubicBezTo>
                    <a:cubicBezTo>
                      <a:pt x="22" y="19"/>
                      <a:pt x="22" y="19"/>
                      <a:pt x="22" y="19"/>
                    </a:cubicBezTo>
                    <a:cubicBezTo>
                      <a:pt x="23" y="23"/>
                      <a:pt x="23" y="23"/>
                      <a:pt x="23" y="23"/>
                    </a:cubicBezTo>
                    <a:cubicBezTo>
                      <a:pt x="21" y="23"/>
                      <a:pt x="21" y="23"/>
                      <a:pt x="21" y="23"/>
                    </a:cubicBezTo>
                    <a:cubicBezTo>
                      <a:pt x="19" y="20"/>
                      <a:pt x="19" y="20"/>
                      <a:pt x="19" y="20"/>
                    </a:cubicBezTo>
                    <a:cubicBezTo>
                      <a:pt x="19" y="5"/>
                      <a:pt x="19" y="5"/>
                      <a:pt x="19" y="5"/>
                    </a:cubicBezTo>
                    <a:cubicBezTo>
                      <a:pt x="15" y="4"/>
                      <a:pt x="15" y="4"/>
                      <a:pt x="15" y="4"/>
                    </a:cubicBezTo>
                    <a:cubicBezTo>
                      <a:pt x="11" y="3"/>
                      <a:pt x="11" y="3"/>
                      <a:pt x="11" y="3"/>
                    </a:cubicBezTo>
                    <a:cubicBezTo>
                      <a:pt x="7" y="0"/>
                      <a:pt x="7" y="0"/>
                      <a:pt x="7" y="0"/>
                    </a:cubicBezTo>
                    <a:cubicBezTo>
                      <a:pt x="4" y="0"/>
                      <a:pt x="4" y="0"/>
                      <a:pt x="4" y="0"/>
                    </a:cubicBezTo>
                    <a:cubicBezTo>
                      <a:pt x="2" y="3"/>
                      <a:pt x="2" y="3"/>
                      <a:pt x="2" y="3"/>
                    </a:cubicBezTo>
                    <a:cubicBezTo>
                      <a:pt x="3" y="8"/>
                      <a:pt x="3" y="8"/>
                      <a:pt x="3" y="8"/>
                    </a:cubicBezTo>
                    <a:cubicBezTo>
                      <a:pt x="7" y="10"/>
                      <a:pt x="7" y="10"/>
                      <a:pt x="7" y="10"/>
                    </a:cubicBezTo>
                    <a:cubicBezTo>
                      <a:pt x="9" y="14"/>
                      <a:pt x="9" y="14"/>
                      <a:pt x="9" y="14"/>
                    </a:cubicBezTo>
                    <a:cubicBezTo>
                      <a:pt x="8" y="16"/>
                      <a:pt x="8" y="16"/>
                      <a:pt x="8" y="16"/>
                    </a:cubicBezTo>
                    <a:cubicBezTo>
                      <a:pt x="5" y="16"/>
                      <a:pt x="5" y="16"/>
                      <a:pt x="5" y="16"/>
                    </a:cubicBezTo>
                    <a:cubicBezTo>
                      <a:pt x="3" y="13"/>
                      <a:pt x="3" y="13"/>
                      <a:pt x="3" y="13"/>
                    </a:cubicBezTo>
                    <a:cubicBezTo>
                      <a:pt x="1" y="11"/>
                      <a:pt x="1" y="11"/>
                      <a:pt x="1" y="11"/>
                    </a:cubicBezTo>
                    <a:cubicBezTo>
                      <a:pt x="0" y="11"/>
                      <a:pt x="0" y="11"/>
                      <a:pt x="0" y="11"/>
                    </a:cubicBezTo>
                    <a:cubicBezTo>
                      <a:pt x="0" y="14"/>
                      <a:pt x="0" y="14"/>
                      <a:pt x="0" y="14"/>
                    </a:cubicBezTo>
                    <a:lnTo>
                      <a:pt x="1"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71">
                <a:extLst>
                  <a:ext uri="{FF2B5EF4-FFF2-40B4-BE49-F238E27FC236}">
                    <a16:creationId xmlns:a16="http://schemas.microsoft.com/office/drawing/2014/main" id="{2286E6DF-03F2-2147-A25D-80248F8BBFB5}"/>
                  </a:ext>
                </a:extLst>
              </p:cNvPr>
              <p:cNvSpPr>
                <a:spLocks/>
              </p:cNvSpPr>
              <p:nvPr/>
            </p:nvSpPr>
            <p:spPr bwMode="auto">
              <a:xfrm>
                <a:off x="6488356" y="2254036"/>
                <a:ext cx="4763" cy="6349"/>
              </a:xfrm>
              <a:custGeom>
                <a:avLst/>
                <a:gdLst>
                  <a:gd name="T0" fmla="*/ 3 w 3"/>
                  <a:gd name="T1" fmla="*/ 4 h 4"/>
                  <a:gd name="T2" fmla="*/ 3 w 3"/>
                  <a:gd name="T3" fmla="*/ 2 h 4"/>
                  <a:gd name="T4" fmla="*/ 2 w 3"/>
                  <a:gd name="T5" fmla="*/ 0 h 4"/>
                  <a:gd name="T6" fmla="*/ 0 w 3"/>
                  <a:gd name="T7" fmla="*/ 0 h 4"/>
                  <a:gd name="T8" fmla="*/ 0 w 3"/>
                  <a:gd name="T9" fmla="*/ 2 h 4"/>
                  <a:gd name="T10" fmla="*/ 2 w 3"/>
                  <a:gd name="T11" fmla="*/ 4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3" y="2"/>
                    </a:lnTo>
                    <a:lnTo>
                      <a:pt x="2" y="0"/>
                    </a:lnTo>
                    <a:lnTo>
                      <a:pt x="0" y="0"/>
                    </a:lnTo>
                    <a:lnTo>
                      <a:pt x="0" y="2"/>
                    </a:lnTo>
                    <a:lnTo>
                      <a:pt x="2" y="4"/>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72">
                <a:extLst>
                  <a:ext uri="{FF2B5EF4-FFF2-40B4-BE49-F238E27FC236}">
                    <a16:creationId xmlns:a16="http://schemas.microsoft.com/office/drawing/2014/main" id="{C5D101F5-CF1F-4643-9B2F-EB3CCEBF5E3E}"/>
                  </a:ext>
                </a:extLst>
              </p:cNvPr>
              <p:cNvSpPr>
                <a:spLocks/>
              </p:cNvSpPr>
              <p:nvPr/>
            </p:nvSpPr>
            <p:spPr bwMode="auto">
              <a:xfrm>
                <a:off x="6678863" y="2147685"/>
                <a:ext cx="4763" cy="6349"/>
              </a:xfrm>
              <a:custGeom>
                <a:avLst/>
                <a:gdLst>
                  <a:gd name="T0" fmla="*/ 0 w 3"/>
                  <a:gd name="T1" fmla="*/ 4 h 4"/>
                  <a:gd name="T2" fmla="*/ 2 w 3"/>
                  <a:gd name="T3" fmla="*/ 4 h 4"/>
                  <a:gd name="T4" fmla="*/ 3 w 3"/>
                  <a:gd name="T5" fmla="*/ 2 h 4"/>
                  <a:gd name="T6" fmla="*/ 2 w 3"/>
                  <a:gd name="T7" fmla="*/ 0 h 4"/>
                  <a:gd name="T8" fmla="*/ 0 w 3"/>
                  <a:gd name="T9" fmla="*/ 1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2" y="4"/>
                    </a:lnTo>
                    <a:lnTo>
                      <a:pt x="3" y="2"/>
                    </a:lnTo>
                    <a:lnTo>
                      <a:pt x="2"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73">
                <a:extLst>
                  <a:ext uri="{FF2B5EF4-FFF2-40B4-BE49-F238E27FC236}">
                    <a16:creationId xmlns:a16="http://schemas.microsoft.com/office/drawing/2014/main" id="{57F4B4A0-8593-5841-BFF5-A76E9B0EFB9D}"/>
                  </a:ext>
                </a:extLst>
              </p:cNvPr>
              <p:cNvSpPr>
                <a:spLocks/>
              </p:cNvSpPr>
              <p:nvPr/>
            </p:nvSpPr>
            <p:spPr bwMode="auto">
              <a:xfrm>
                <a:off x="6367702" y="2338167"/>
                <a:ext cx="7938" cy="14286"/>
              </a:xfrm>
              <a:custGeom>
                <a:avLst/>
                <a:gdLst>
                  <a:gd name="T0" fmla="*/ 4 w 5"/>
                  <a:gd name="T1" fmla="*/ 1 h 9"/>
                  <a:gd name="T2" fmla="*/ 2 w 5"/>
                  <a:gd name="T3" fmla="*/ 0 h 9"/>
                  <a:gd name="T4" fmla="*/ 0 w 5"/>
                  <a:gd name="T5" fmla="*/ 2 h 9"/>
                  <a:gd name="T6" fmla="*/ 1 w 5"/>
                  <a:gd name="T7" fmla="*/ 5 h 9"/>
                  <a:gd name="T8" fmla="*/ 2 w 5"/>
                  <a:gd name="T9" fmla="*/ 7 h 9"/>
                  <a:gd name="T10" fmla="*/ 3 w 5"/>
                  <a:gd name="T11" fmla="*/ 9 h 9"/>
                  <a:gd name="T12" fmla="*/ 5 w 5"/>
                  <a:gd name="T13" fmla="*/ 9 h 9"/>
                  <a:gd name="T14" fmla="*/ 5 w 5"/>
                  <a:gd name="T15" fmla="*/ 7 h 9"/>
                  <a:gd name="T16" fmla="*/ 3 w 5"/>
                  <a:gd name="T17" fmla="*/ 4 h 9"/>
                  <a:gd name="T18" fmla="*/ 5 w 5"/>
                  <a:gd name="T19" fmla="*/ 2 h 9"/>
                  <a:gd name="T20" fmla="*/ 4 w 5"/>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4" y="1"/>
                    </a:moveTo>
                    <a:lnTo>
                      <a:pt x="2" y="0"/>
                    </a:lnTo>
                    <a:lnTo>
                      <a:pt x="0" y="2"/>
                    </a:lnTo>
                    <a:lnTo>
                      <a:pt x="1" y="5"/>
                    </a:lnTo>
                    <a:lnTo>
                      <a:pt x="2" y="7"/>
                    </a:lnTo>
                    <a:lnTo>
                      <a:pt x="3" y="9"/>
                    </a:lnTo>
                    <a:lnTo>
                      <a:pt x="5" y="9"/>
                    </a:lnTo>
                    <a:lnTo>
                      <a:pt x="5" y="7"/>
                    </a:lnTo>
                    <a:lnTo>
                      <a:pt x="3" y="4"/>
                    </a:lnTo>
                    <a:lnTo>
                      <a:pt x="5"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74">
                <a:extLst>
                  <a:ext uri="{FF2B5EF4-FFF2-40B4-BE49-F238E27FC236}">
                    <a16:creationId xmlns:a16="http://schemas.microsoft.com/office/drawing/2014/main" id="{D69838B0-AF5F-A34C-AA59-0864C59FE448}"/>
                  </a:ext>
                </a:extLst>
              </p:cNvPr>
              <p:cNvSpPr>
                <a:spLocks/>
              </p:cNvSpPr>
              <p:nvPr/>
            </p:nvSpPr>
            <p:spPr bwMode="auto">
              <a:xfrm>
                <a:off x="7758404" y="1514331"/>
                <a:ext cx="9525" cy="11112"/>
              </a:xfrm>
              <a:custGeom>
                <a:avLst/>
                <a:gdLst>
                  <a:gd name="T0" fmla="*/ 2 w 6"/>
                  <a:gd name="T1" fmla="*/ 6 h 7"/>
                  <a:gd name="T2" fmla="*/ 3 w 6"/>
                  <a:gd name="T3" fmla="*/ 7 h 7"/>
                  <a:gd name="T4" fmla="*/ 5 w 6"/>
                  <a:gd name="T5" fmla="*/ 6 h 7"/>
                  <a:gd name="T6" fmla="*/ 6 w 6"/>
                  <a:gd name="T7" fmla="*/ 2 h 7"/>
                  <a:gd name="T8" fmla="*/ 5 w 6"/>
                  <a:gd name="T9" fmla="*/ 0 h 7"/>
                  <a:gd name="T10" fmla="*/ 1 w 6"/>
                  <a:gd name="T11" fmla="*/ 1 h 7"/>
                  <a:gd name="T12" fmla="*/ 0 w 6"/>
                  <a:gd name="T13" fmla="*/ 3 h 7"/>
                  <a:gd name="T14" fmla="*/ 1 w 6"/>
                  <a:gd name="T15" fmla="*/ 6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3" y="7"/>
                    </a:lnTo>
                    <a:lnTo>
                      <a:pt x="5" y="6"/>
                    </a:lnTo>
                    <a:lnTo>
                      <a:pt x="6" y="2"/>
                    </a:lnTo>
                    <a:lnTo>
                      <a:pt x="5" y="0"/>
                    </a:lnTo>
                    <a:lnTo>
                      <a:pt x="1" y="1"/>
                    </a:lnTo>
                    <a:lnTo>
                      <a:pt x="0" y="3"/>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75">
                <a:extLst>
                  <a:ext uri="{FF2B5EF4-FFF2-40B4-BE49-F238E27FC236}">
                    <a16:creationId xmlns:a16="http://schemas.microsoft.com/office/drawing/2014/main" id="{0824E404-10BA-DB48-A163-1A2DD89590D0}"/>
                  </a:ext>
                </a:extLst>
              </p:cNvPr>
              <p:cNvSpPr>
                <a:spLocks/>
              </p:cNvSpPr>
              <p:nvPr/>
            </p:nvSpPr>
            <p:spPr bwMode="auto">
              <a:xfrm>
                <a:off x="7915571" y="1415915"/>
                <a:ext cx="25401" cy="19048"/>
              </a:xfrm>
              <a:custGeom>
                <a:avLst/>
                <a:gdLst>
                  <a:gd name="T0" fmla="*/ 9 w 16"/>
                  <a:gd name="T1" fmla="*/ 4 h 12"/>
                  <a:gd name="T2" fmla="*/ 6 w 16"/>
                  <a:gd name="T3" fmla="*/ 4 h 12"/>
                  <a:gd name="T4" fmla="*/ 2 w 16"/>
                  <a:gd name="T5" fmla="*/ 0 h 12"/>
                  <a:gd name="T6" fmla="*/ 0 w 16"/>
                  <a:gd name="T7" fmla="*/ 0 h 12"/>
                  <a:gd name="T8" fmla="*/ 0 w 16"/>
                  <a:gd name="T9" fmla="*/ 0 h 12"/>
                  <a:gd name="T10" fmla="*/ 0 w 16"/>
                  <a:gd name="T11" fmla="*/ 4 h 12"/>
                  <a:gd name="T12" fmla="*/ 2 w 16"/>
                  <a:gd name="T13" fmla="*/ 7 h 12"/>
                  <a:gd name="T14" fmla="*/ 5 w 16"/>
                  <a:gd name="T15" fmla="*/ 7 h 12"/>
                  <a:gd name="T16" fmla="*/ 8 w 16"/>
                  <a:gd name="T17" fmla="*/ 9 h 12"/>
                  <a:gd name="T18" fmla="*/ 11 w 16"/>
                  <a:gd name="T19" fmla="*/ 9 h 12"/>
                  <a:gd name="T20" fmla="*/ 14 w 16"/>
                  <a:gd name="T21" fmla="*/ 12 h 12"/>
                  <a:gd name="T22" fmla="*/ 16 w 16"/>
                  <a:gd name="T23" fmla="*/ 12 h 12"/>
                  <a:gd name="T24" fmla="*/ 16 w 16"/>
                  <a:gd name="T25" fmla="*/ 10 h 12"/>
                  <a:gd name="T26" fmla="*/ 12 w 16"/>
                  <a:gd name="T27" fmla="*/ 5 h 12"/>
                  <a:gd name="T28" fmla="*/ 9 w 16"/>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2">
                    <a:moveTo>
                      <a:pt x="9" y="4"/>
                    </a:moveTo>
                    <a:lnTo>
                      <a:pt x="6" y="4"/>
                    </a:lnTo>
                    <a:lnTo>
                      <a:pt x="2" y="0"/>
                    </a:lnTo>
                    <a:lnTo>
                      <a:pt x="0" y="0"/>
                    </a:lnTo>
                    <a:lnTo>
                      <a:pt x="0" y="0"/>
                    </a:lnTo>
                    <a:lnTo>
                      <a:pt x="0" y="4"/>
                    </a:lnTo>
                    <a:lnTo>
                      <a:pt x="2" y="7"/>
                    </a:lnTo>
                    <a:lnTo>
                      <a:pt x="5" y="7"/>
                    </a:lnTo>
                    <a:lnTo>
                      <a:pt x="8" y="9"/>
                    </a:lnTo>
                    <a:lnTo>
                      <a:pt x="11" y="9"/>
                    </a:lnTo>
                    <a:lnTo>
                      <a:pt x="14" y="12"/>
                    </a:lnTo>
                    <a:lnTo>
                      <a:pt x="16" y="12"/>
                    </a:lnTo>
                    <a:lnTo>
                      <a:pt x="16" y="10"/>
                    </a:lnTo>
                    <a:lnTo>
                      <a:pt x="12" y="5"/>
                    </a:ln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76">
                <a:extLst>
                  <a:ext uri="{FF2B5EF4-FFF2-40B4-BE49-F238E27FC236}">
                    <a16:creationId xmlns:a16="http://schemas.microsoft.com/office/drawing/2014/main" id="{AE08C841-B76A-964E-90CB-B2AABA5CDC6D}"/>
                  </a:ext>
                </a:extLst>
              </p:cNvPr>
              <p:cNvSpPr>
                <a:spLocks/>
              </p:cNvSpPr>
              <p:nvPr/>
            </p:nvSpPr>
            <p:spPr bwMode="auto">
              <a:xfrm>
                <a:off x="7704426" y="1588937"/>
                <a:ext cx="14289" cy="11112"/>
              </a:xfrm>
              <a:custGeom>
                <a:avLst/>
                <a:gdLst>
                  <a:gd name="T0" fmla="*/ 3 w 11"/>
                  <a:gd name="T1" fmla="*/ 6 h 9"/>
                  <a:gd name="T2" fmla="*/ 3 w 11"/>
                  <a:gd name="T3" fmla="*/ 9 h 9"/>
                  <a:gd name="T4" fmla="*/ 8 w 11"/>
                  <a:gd name="T5" fmla="*/ 9 h 9"/>
                  <a:gd name="T6" fmla="*/ 9 w 11"/>
                  <a:gd name="T7" fmla="*/ 8 h 9"/>
                  <a:gd name="T8" fmla="*/ 10 w 11"/>
                  <a:gd name="T9" fmla="*/ 8 h 9"/>
                  <a:gd name="T10" fmla="*/ 11 w 11"/>
                  <a:gd name="T11" fmla="*/ 6 h 9"/>
                  <a:gd name="T12" fmla="*/ 8 w 11"/>
                  <a:gd name="T13" fmla="*/ 4 h 9"/>
                  <a:gd name="T14" fmla="*/ 5 w 11"/>
                  <a:gd name="T15" fmla="*/ 0 h 9"/>
                  <a:gd name="T16" fmla="*/ 2 w 11"/>
                  <a:gd name="T17" fmla="*/ 0 h 9"/>
                  <a:gd name="T18" fmla="*/ 0 w 11"/>
                  <a:gd name="T19" fmla="*/ 2 h 9"/>
                  <a:gd name="T20" fmla="*/ 0 w 11"/>
                  <a:gd name="T21" fmla="*/ 4 h 9"/>
                  <a:gd name="T22" fmla="*/ 3 w 11"/>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
                    <a:moveTo>
                      <a:pt x="3" y="6"/>
                    </a:moveTo>
                    <a:cubicBezTo>
                      <a:pt x="3" y="6"/>
                      <a:pt x="3" y="9"/>
                      <a:pt x="3" y="9"/>
                    </a:cubicBezTo>
                    <a:cubicBezTo>
                      <a:pt x="8" y="9"/>
                      <a:pt x="8" y="9"/>
                      <a:pt x="8" y="9"/>
                    </a:cubicBezTo>
                    <a:cubicBezTo>
                      <a:pt x="9" y="8"/>
                      <a:pt x="9" y="8"/>
                      <a:pt x="9" y="8"/>
                    </a:cubicBezTo>
                    <a:cubicBezTo>
                      <a:pt x="10" y="8"/>
                      <a:pt x="10" y="8"/>
                      <a:pt x="10" y="8"/>
                    </a:cubicBezTo>
                    <a:cubicBezTo>
                      <a:pt x="11" y="6"/>
                      <a:pt x="11" y="6"/>
                      <a:pt x="11" y="6"/>
                    </a:cubicBezTo>
                    <a:cubicBezTo>
                      <a:pt x="8" y="4"/>
                      <a:pt x="8" y="4"/>
                      <a:pt x="8" y="4"/>
                    </a:cubicBezTo>
                    <a:cubicBezTo>
                      <a:pt x="5" y="0"/>
                      <a:pt x="5" y="0"/>
                      <a:pt x="5" y="0"/>
                    </a:cubicBezTo>
                    <a:cubicBezTo>
                      <a:pt x="2" y="0"/>
                      <a:pt x="2" y="0"/>
                      <a:pt x="2" y="0"/>
                    </a:cubicBezTo>
                    <a:cubicBezTo>
                      <a:pt x="0" y="2"/>
                      <a:pt x="0" y="2"/>
                      <a:pt x="0" y="2"/>
                    </a:cubicBezTo>
                    <a:cubicBezTo>
                      <a:pt x="0" y="4"/>
                      <a:pt x="0" y="4"/>
                      <a:pt x="0" y="4"/>
                    </a:cubicBez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77">
                <a:extLst>
                  <a:ext uri="{FF2B5EF4-FFF2-40B4-BE49-F238E27FC236}">
                    <a16:creationId xmlns:a16="http://schemas.microsoft.com/office/drawing/2014/main" id="{171D6E80-460A-5F4D-AFE9-14F2E6DA9D14}"/>
                  </a:ext>
                </a:extLst>
              </p:cNvPr>
              <p:cNvSpPr>
                <a:spLocks/>
              </p:cNvSpPr>
              <p:nvPr/>
            </p:nvSpPr>
            <p:spPr bwMode="auto">
              <a:xfrm>
                <a:off x="7836193" y="1288927"/>
                <a:ext cx="28576" cy="44446"/>
              </a:xfrm>
              <a:custGeom>
                <a:avLst/>
                <a:gdLst>
                  <a:gd name="T0" fmla="*/ 4 w 18"/>
                  <a:gd name="T1" fmla="*/ 8 h 28"/>
                  <a:gd name="T2" fmla="*/ 8 w 18"/>
                  <a:gd name="T3" fmla="*/ 12 h 28"/>
                  <a:gd name="T4" fmla="*/ 12 w 18"/>
                  <a:gd name="T5" fmla="*/ 19 h 28"/>
                  <a:gd name="T6" fmla="*/ 14 w 18"/>
                  <a:gd name="T7" fmla="*/ 26 h 28"/>
                  <a:gd name="T8" fmla="*/ 16 w 18"/>
                  <a:gd name="T9" fmla="*/ 28 h 28"/>
                  <a:gd name="T10" fmla="*/ 18 w 18"/>
                  <a:gd name="T11" fmla="*/ 26 h 28"/>
                  <a:gd name="T12" fmla="*/ 18 w 18"/>
                  <a:gd name="T13" fmla="*/ 22 h 28"/>
                  <a:gd name="T14" fmla="*/ 15 w 18"/>
                  <a:gd name="T15" fmla="*/ 14 h 28"/>
                  <a:gd name="T16" fmla="*/ 14 w 18"/>
                  <a:gd name="T17" fmla="*/ 10 h 28"/>
                  <a:gd name="T18" fmla="*/ 12 w 18"/>
                  <a:gd name="T19" fmla="*/ 8 h 28"/>
                  <a:gd name="T20" fmla="*/ 7 w 18"/>
                  <a:gd name="T21" fmla="*/ 8 h 28"/>
                  <a:gd name="T22" fmla="*/ 5 w 18"/>
                  <a:gd name="T23" fmla="*/ 3 h 28"/>
                  <a:gd name="T24" fmla="*/ 2 w 18"/>
                  <a:gd name="T25" fmla="*/ 1 h 28"/>
                  <a:gd name="T26" fmla="*/ 0 w 18"/>
                  <a:gd name="T27" fmla="*/ 0 h 28"/>
                  <a:gd name="T28" fmla="*/ 1 w 18"/>
                  <a:gd name="T29" fmla="*/ 2 h 28"/>
                  <a:gd name="T30" fmla="*/ 4 w 18"/>
                  <a:gd name="T31"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8">
                    <a:moveTo>
                      <a:pt x="4" y="8"/>
                    </a:moveTo>
                    <a:lnTo>
                      <a:pt x="8" y="12"/>
                    </a:lnTo>
                    <a:lnTo>
                      <a:pt x="12" y="19"/>
                    </a:lnTo>
                    <a:lnTo>
                      <a:pt x="14" y="26"/>
                    </a:lnTo>
                    <a:lnTo>
                      <a:pt x="16" y="28"/>
                    </a:lnTo>
                    <a:lnTo>
                      <a:pt x="18" y="26"/>
                    </a:lnTo>
                    <a:lnTo>
                      <a:pt x="18" y="22"/>
                    </a:lnTo>
                    <a:lnTo>
                      <a:pt x="15" y="14"/>
                    </a:lnTo>
                    <a:lnTo>
                      <a:pt x="14" y="10"/>
                    </a:lnTo>
                    <a:lnTo>
                      <a:pt x="12" y="8"/>
                    </a:lnTo>
                    <a:lnTo>
                      <a:pt x="7" y="8"/>
                    </a:lnTo>
                    <a:lnTo>
                      <a:pt x="5" y="3"/>
                    </a:lnTo>
                    <a:lnTo>
                      <a:pt x="2" y="1"/>
                    </a:lnTo>
                    <a:lnTo>
                      <a:pt x="0" y="0"/>
                    </a:lnTo>
                    <a:lnTo>
                      <a:pt x="1" y="2"/>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78">
                <a:extLst>
                  <a:ext uri="{FF2B5EF4-FFF2-40B4-BE49-F238E27FC236}">
                    <a16:creationId xmlns:a16="http://schemas.microsoft.com/office/drawing/2014/main" id="{37A17698-B746-034D-9FB2-B3112F278F45}"/>
                  </a:ext>
                </a:extLst>
              </p:cNvPr>
              <p:cNvSpPr>
                <a:spLocks/>
              </p:cNvSpPr>
              <p:nvPr/>
            </p:nvSpPr>
            <p:spPr bwMode="auto">
              <a:xfrm>
                <a:off x="7531382" y="1531792"/>
                <a:ext cx="34927" cy="38097"/>
              </a:xfrm>
              <a:custGeom>
                <a:avLst/>
                <a:gdLst>
                  <a:gd name="T0" fmla="*/ 6 w 22"/>
                  <a:gd name="T1" fmla="*/ 20 h 24"/>
                  <a:gd name="T2" fmla="*/ 13 w 22"/>
                  <a:gd name="T3" fmla="*/ 22 h 24"/>
                  <a:gd name="T4" fmla="*/ 16 w 22"/>
                  <a:gd name="T5" fmla="*/ 23 h 24"/>
                  <a:gd name="T6" fmla="*/ 17 w 22"/>
                  <a:gd name="T7" fmla="*/ 24 h 24"/>
                  <a:gd name="T8" fmla="*/ 20 w 22"/>
                  <a:gd name="T9" fmla="*/ 23 h 24"/>
                  <a:gd name="T10" fmla="*/ 21 w 22"/>
                  <a:gd name="T11" fmla="*/ 20 h 24"/>
                  <a:gd name="T12" fmla="*/ 22 w 22"/>
                  <a:gd name="T13" fmla="*/ 19 h 24"/>
                  <a:gd name="T14" fmla="*/ 22 w 22"/>
                  <a:gd name="T15" fmla="*/ 17 h 24"/>
                  <a:gd name="T16" fmla="*/ 21 w 22"/>
                  <a:gd name="T17" fmla="*/ 14 h 24"/>
                  <a:gd name="T18" fmla="*/ 20 w 22"/>
                  <a:gd name="T19" fmla="*/ 9 h 24"/>
                  <a:gd name="T20" fmla="*/ 18 w 22"/>
                  <a:gd name="T21" fmla="*/ 7 h 24"/>
                  <a:gd name="T22" fmla="*/ 17 w 22"/>
                  <a:gd name="T23" fmla="*/ 3 h 24"/>
                  <a:gd name="T24" fmla="*/ 17 w 22"/>
                  <a:gd name="T25" fmla="*/ 1 h 24"/>
                  <a:gd name="T26" fmla="*/ 15 w 22"/>
                  <a:gd name="T27" fmla="*/ 0 h 24"/>
                  <a:gd name="T28" fmla="*/ 10 w 22"/>
                  <a:gd name="T29" fmla="*/ 2 h 24"/>
                  <a:gd name="T30" fmla="*/ 4 w 22"/>
                  <a:gd name="T31" fmla="*/ 6 h 24"/>
                  <a:gd name="T32" fmla="*/ 2 w 22"/>
                  <a:gd name="T33" fmla="*/ 6 h 24"/>
                  <a:gd name="T34" fmla="*/ 1 w 22"/>
                  <a:gd name="T35" fmla="*/ 7 h 24"/>
                  <a:gd name="T36" fmla="*/ 2 w 22"/>
                  <a:gd name="T37" fmla="*/ 11 h 24"/>
                  <a:gd name="T38" fmla="*/ 4 w 22"/>
                  <a:gd name="T39" fmla="*/ 13 h 24"/>
                  <a:gd name="T40" fmla="*/ 5 w 22"/>
                  <a:gd name="T41" fmla="*/ 16 h 24"/>
                  <a:gd name="T42" fmla="*/ 3 w 22"/>
                  <a:gd name="T43" fmla="*/ 17 h 24"/>
                  <a:gd name="T44" fmla="*/ 1 w 22"/>
                  <a:gd name="T45" fmla="*/ 17 h 24"/>
                  <a:gd name="T46" fmla="*/ 0 w 22"/>
                  <a:gd name="T47" fmla="*/ 18 h 24"/>
                  <a:gd name="T48" fmla="*/ 2 w 22"/>
                  <a:gd name="T49" fmla="*/ 20 h 24"/>
                  <a:gd name="T50" fmla="*/ 6 w 22"/>
                  <a:gd name="T5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6" y="20"/>
                    </a:moveTo>
                    <a:lnTo>
                      <a:pt x="13" y="22"/>
                    </a:lnTo>
                    <a:lnTo>
                      <a:pt x="16" y="23"/>
                    </a:lnTo>
                    <a:lnTo>
                      <a:pt x="17" y="24"/>
                    </a:lnTo>
                    <a:lnTo>
                      <a:pt x="20" y="23"/>
                    </a:lnTo>
                    <a:lnTo>
                      <a:pt x="21" y="20"/>
                    </a:lnTo>
                    <a:lnTo>
                      <a:pt x="22" y="19"/>
                    </a:lnTo>
                    <a:lnTo>
                      <a:pt x="22" y="17"/>
                    </a:lnTo>
                    <a:lnTo>
                      <a:pt x="21" y="14"/>
                    </a:lnTo>
                    <a:lnTo>
                      <a:pt x="20" y="9"/>
                    </a:lnTo>
                    <a:lnTo>
                      <a:pt x="18" y="7"/>
                    </a:lnTo>
                    <a:lnTo>
                      <a:pt x="17" y="3"/>
                    </a:lnTo>
                    <a:lnTo>
                      <a:pt x="17" y="1"/>
                    </a:lnTo>
                    <a:lnTo>
                      <a:pt x="15" y="0"/>
                    </a:lnTo>
                    <a:lnTo>
                      <a:pt x="10" y="2"/>
                    </a:lnTo>
                    <a:lnTo>
                      <a:pt x="4" y="6"/>
                    </a:lnTo>
                    <a:lnTo>
                      <a:pt x="2" y="6"/>
                    </a:lnTo>
                    <a:lnTo>
                      <a:pt x="1" y="7"/>
                    </a:lnTo>
                    <a:lnTo>
                      <a:pt x="2" y="11"/>
                    </a:lnTo>
                    <a:lnTo>
                      <a:pt x="4" y="13"/>
                    </a:lnTo>
                    <a:lnTo>
                      <a:pt x="5" y="16"/>
                    </a:lnTo>
                    <a:lnTo>
                      <a:pt x="3" y="17"/>
                    </a:lnTo>
                    <a:lnTo>
                      <a:pt x="1" y="17"/>
                    </a:lnTo>
                    <a:lnTo>
                      <a:pt x="0" y="18"/>
                    </a:lnTo>
                    <a:lnTo>
                      <a:pt x="2" y="20"/>
                    </a:lnTo>
                    <a:lnTo>
                      <a:pt x="6"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79">
                <a:extLst>
                  <a:ext uri="{FF2B5EF4-FFF2-40B4-BE49-F238E27FC236}">
                    <a16:creationId xmlns:a16="http://schemas.microsoft.com/office/drawing/2014/main" id="{019558B9-AA64-3A4F-8A7B-BF9783FB9AA4}"/>
                  </a:ext>
                </a:extLst>
              </p:cNvPr>
              <p:cNvSpPr>
                <a:spLocks/>
              </p:cNvSpPr>
              <p:nvPr/>
            </p:nvSpPr>
            <p:spPr bwMode="auto">
              <a:xfrm>
                <a:off x="6491531" y="1363533"/>
                <a:ext cx="7938" cy="6349"/>
              </a:xfrm>
              <a:custGeom>
                <a:avLst/>
                <a:gdLst>
                  <a:gd name="T0" fmla="*/ 4 w 5"/>
                  <a:gd name="T1" fmla="*/ 3 h 4"/>
                  <a:gd name="T2" fmla="*/ 5 w 5"/>
                  <a:gd name="T3" fmla="*/ 1 h 4"/>
                  <a:gd name="T4" fmla="*/ 4 w 5"/>
                  <a:gd name="T5" fmla="*/ 0 h 4"/>
                  <a:gd name="T6" fmla="*/ 2 w 5"/>
                  <a:gd name="T7" fmla="*/ 0 h 4"/>
                  <a:gd name="T8" fmla="*/ 2 w 5"/>
                  <a:gd name="T9" fmla="*/ 1 h 4"/>
                  <a:gd name="T10" fmla="*/ 0 w 5"/>
                  <a:gd name="T11" fmla="*/ 2 h 4"/>
                  <a:gd name="T12" fmla="*/ 0 w 5"/>
                  <a:gd name="T13" fmla="*/ 3 h 4"/>
                  <a:gd name="T14" fmla="*/ 2 w 5"/>
                  <a:gd name="T15" fmla="*/ 4 h 4"/>
                  <a:gd name="T16" fmla="*/ 4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3"/>
                    </a:moveTo>
                    <a:lnTo>
                      <a:pt x="5" y="1"/>
                    </a:lnTo>
                    <a:lnTo>
                      <a:pt x="4" y="0"/>
                    </a:lnTo>
                    <a:lnTo>
                      <a:pt x="2" y="0"/>
                    </a:lnTo>
                    <a:lnTo>
                      <a:pt x="2" y="1"/>
                    </a:lnTo>
                    <a:lnTo>
                      <a:pt x="0" y="2"/>
                    </a:lnTo>
                    <a:lnTo>
                      <a:pt x="0" y="3"/>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80">
                <a:extLst>
                  <a:ext uri="{FF2B5EF4-FFF2-40B4-BE49-F238E27FC236}">
                    <a16:creationId xmlns:a16="http://schemas.microsoft.com/office/drawing/2014/main" id="{0AE0CC2F-DA40-874A-85E1-021C8B6B748B}"/>
                  </a:ext>
                </a:extLst>
              </p:cNvPr>
              <p:cNvSpPr>
                <a:spLocks/>
              </p:cNvSpPr>
              <p:nvPr/>
            </p:nvSpPr>
            <p:spPr bwMode="auto">
              <a:xfrm>
                <a:off x="6482006" y="1374645"/>
                <a:ext cx="11114" cy="11112"/>
              </a:xfrm>
              <a:custGeom>
                <a:avLst/>
                <a:gdLst>
                  <a:gd name="T0" fmla="*/ 4 w 7"/>
                  <a:gd name="T1" fmla="*/ 7 h 7"/>
                  <a:gd name="T2" fmla="*/ 6 w 7"/>
                  <a:gd name="T3" fmla="*/ 6 h 7"/>
                  <a:gd name="T4" fmla="*/ 7 w 7"/>
                  <a:gd name="T5" fmla="*/ 5 h 7"/>
                  <a:gd name="T6" fmla="*/ 6 w 7"/>
                  <a:gd name="T7" fmla="*/ 2 h 7"/>
                  <a:gd name="T8" fmla="*/ 6 w 7"/>
                  <a:gd name="T9" fmla="*/ 0 h 7"/>
                  <a:gd name="T10" fmla="*/ 4 w 7"/>
                  <a:gd name="T11" fmla="*/ 1 h 7"/>
                  <a:gd name="T12" fmla="*/ 3 w 7"/>
                  <a:gd name="T13" fmla="*/ 3 h 7"/>
                  <a:gd name="T14" fmla="*/ 0 w 7"/>
                  <a:gd name="T15" fmla="*/ 4 h 7"/>
                  <a:gd name="T16" fmla="*/ 1 w 7"/>
                  <a:gd name="T17" fmla="*/ 6 h 7"/>
                  <a:gd name="T18" fmla="*/ 4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7"/>
                    </a:moveTo>
                    <a:lnTo>
                      <a:pt x="6" y="6"/>
                    </a:lnTo>
                    <a:lnTo>
                      <a:pt x="7" y="5"/>
                    </a:lnTo>
                    <a:lnTo>
                      <a:pt x="6" y="2"/>
                    </a:lnTo>
                    <a:lnTo>
                      <a:pt x="6" y="0"/>
                    </a:lnTo>
                    <a:lnTo>
                      <a:pt x="4" y="1"/>
                    </a:lnTo>
                    <a:lnTo>
                      <a:pt x="3"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81">
                <a:extLst>
                  <a:ext uri="{FF2B5EF4-FFF2-40B4-BE49-F238E27FC236}">
                    <a16:creationId xmlns:a16="http://schemas.microsoft.com/office/drawing/2014/main" id="{298539F0-53C5-3F4B-A0CD-76C93A8E93D1}"/>
                  </a:ext>
                </a:extLst>
              </p:cNvPr>
              <p:cNvSpPr>
                <a:spLocks/>
              </p:cNvSpPr>
              <p:nvPr/>
            </p:nvSpPr>
            <p:spPr bwMode="auto">
              <a:xfrm>
                <a:off x="6485181" y="1363533"/>
                <a:ext cx="3175" cy="7937"/>
              </a:xfrm>
              <a:custGeom>
                <a:avLst/>
                <a:gdLst>
                  <a:gd name="T0" fmla="*/ 0 w 2"/>
                  <a:gd name="T1" fmla="*/ 5 h 5"/>
                  <a:gd name="T2" fmla="*/ 1 w 2"/>
                  <a:gd name="T3" fmla="*/ 5 h 5"/>
                  <a:gd name="T4" fmla="*/ 2 w 2"/>
                  <a:gd name="T5" fmla="*/ 2 h 5"/>
                  <a:gd name="T6" fmla="*/ 2 w 2"/>
                  <a:gd name="T7" fmla="*/ 0 h 5"/>
                  <a:gd name="T8" fmla="*/ 1 w 2"/>
                  <a:gd name="T9" fmla="*/ 2 h 5"/>
                  <a:gd name="T10" fmla="*/ 0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0" y="5"/>
                    </a:moveTo>
                    <a:lnTo>
                      <a:pt x="1" y="5"/>
                    </a:lnTo>
                    <a:lnTo>
                      <a:pt x="2" y="2"/>
                    </a:lnTo>
                    <a:lnTo>
                      <a:pt x="2" y="0"/>
                    </a:lnTo>
                    <a:lnTo>
                      <a:pt x="1" y="2"/>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82">
                <a:extLst>
                  <a:ext uri="{FF2B5EF4-FFF2-40B4-BE49-F238E27FC236}">
                    <a16:creationId xmlns:a16="http://schemas.microsoft.com/office/drawing/2014/main" id="{C893CFC6-4666-9542-9F61-8A9C51BD5AE0}"/>
                  </a:ext>
                </a:extLst>
              </p:cNvPr>
              <p:cNvSpPr>
                <a:spLocks/>
              </p:cNvSpPr>
              <p:nvPr/>
            </p:nvSpPr>
            <p:spPr bwMode="auto">
              <a:xfrm>
                <a:off x="6501057" y="1290515"/>
                <a:ext cx="12701" cy="12699"/>
              </a:xfrm>
              <a:custGeom>
                <a:avLst/>
                <a:gdLst>
                  <a:gd name="T0" fmla="*/ 2 w 8"/>
                  <a:gd name="T1" fmla="*/ 0 h 8"/>
                  <a:gd name="T2" fmla="*/ 1 w 8"/>
                  <a:gd name="T3" fmla="*/ 0 h 8"/>
                  <a:gd name="T4" fmla="*/ 0 w 8"/>
                  <a:gd name="T5" fmla="*/ 2 h 8"/>
                  <a:gd name="T6" fmla="*/ 1 w 8"/>
                  <a:gd name="T7" fmla="*/ 5 h 8"/>
                  <a:gd name="T8" fmla="*/ 5 w 8"/>
                  <a:gd name="T9" fmla="*/ 8 h 8"/>
                  <a:gd name="T10" fmla="*/ 8 w 8"/>
                  <a:gd name="T11" fmla="*/ 7 h 8"/>
                  <a:gd name="T12" fmla="*/ 8 w 8"/>
                  <a:gd name="T13" fmla="*/ 4 h 8"/>
                  <a:gd name="T14" fmla="*/ 6 w 8"/>
                  <a:gd name="T15" fmla="*/ 2 h 8"/>
                  <a:gd name="T16" fmla="*/ 3 w 8"/>
                  <a:gd name="T17" fmla="*/ 2 h 8"/>
                  <a:gd name="T18" fmla="*/ 2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2" y="0"/>
                    </a:moveTo>
                    <a:lnTo>
                      <a:pt x="1" y="0"/>
                    </a:lnTo>
                    <a:lnTo>
                      <a:pt x="0" y="2"/>
                    </a:lnTo>
                    <a:lnTo>
                      <a:pt x="1" y="5"/>
                    </a:lnTo>
                    <a:lnTo>
                      <a:pt x="5" y="8"/>
                    </a:lnTo>
                    <a:lnTo>
                      <a:pt x="8" y="7"/>
                    </a:lnTo>
                    <a:lnTo>
                      <a:pt x="8" y="4"/>
                    </a:lnTo>
                    <a:lnTo>
                      <a:pt x="6"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83">
                <a:extLst>
                  <a:ext uri="{FF2B5EF4-FFF2-40B4-BE49-F238E27FC236}">
                    <a16:creationId xmlns:a16="http://schemas.microsoft.com/office/drawing/2014/main" id="{3BB153F6-9658-F34E-8362-CA97590BAFCD}"/>
                  </a:ext>
                </a:extLst>
              </p:cNvPr>
              <p:cNvSpPr>
                <a:spLocks/>
              </p:cNvSpPr>
              <p:nvPr/>
            </p:nvSpPr>
            <p:spPr bwMode="auto">
              <a:xfrm>
                <a:off x="6508994" y="1307975"/>
                <a:ext cx="11114" cy="15874"/>
              </a:xfrm>
              <a:custGeom>
                <a:avLst/>
                <a:gdLst>
                  <a:gd name="T0" fmla="*/ 2 w 7"/>
                  <a:gd name="T1" fmla="*/ 6 h 10"/>
                  <a:gd name="T2" fmla="*/ 0 w 7"/>
                  <a:gd name="T3" fmla="*/ 7 h 10"/>
                  <a:gd name="T4" fmla="*/ 0 w 7"/>
                  <a:gd name="T5" fmla="*/ 10 h 10"/>
                  <a:gd name="T6" fmla="*/ 1 w 7"/>
                  <a:gd name="T7" fmla="*/ 10 h 10"/>
                  <a:gd name="T8" fmla="*/ 4 w 7"/>
                  <a:gd name="T9" fmla="*/ 10 h 10"/>
                  <a:gd name="T10" fmla="*/ 6 w 7"/>
                  <a:gd name="T11" fmla="*/ 9 h 10"/>
                  <a:gd name="T12" fmla="*/ 6 w 7"/>
                  <a:gd name="T13" fmla="*/ 6 h 10"/>
                  <a:gd name="T14" fmla="*/ 7 w 7"/>
                  <a:gd name="T15" fmla="*/ 6 h 10"/>
                  <a:gd name="T16" fmla="*/ 7 w 7"/>
                  <a:gd name="T17" fmla="*/ 3 h 10"/>
                  <a:gd name="T18" fmla="*/ 5 w 7"/>
                  <a:gd name="T19" fmla="*/ 0 h 10"/>
                  <a:gd name="T20" fmla="*/ 4 w 7"/>
                  <a:gd name="T21" fmla="*/ 0 h 10"/>
                  <a:gd name="T22" fmla="*/ 3 w 7"/>
                  <a:gd name="T23" fmla="*/ 2 h 10"/>
                  <a:gd name="T24" fmla="*/ 2 w 7"/>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6"/>
                    </a:moveTo>
                    <a:lnTo>
                      <a:pt x="0" y="7"/>
                    </a:lnTo>
                    <a:lnTo>
                      <a:pt x="0" y="10"/>
                    </a:lnTo>
                    <a:lnTo>
                      <a:pt x="1" y="10"/>
                    </a:lnTo>
                    <a:lnTo>
                      <a:pt x="4" y="10"/>
                    </a:lnTo>
                    <a:lnTo>
                      <a:pt x="6" y="9"/>
                    </a:lnTo>
                    <a:lnTo>
                      <a:pt x="6" y="6"/>
                    </a:lnTo>
                    <a:lnTo>
                      <a:pt x="7" y="6"/>
                    </a:lnTo>
                    <a:lnTo>
                      <a:pt x="7" y="3"/>
                    </a:lnTo>
                    <a:lnTo>
                      <a:pt x="5" y="0"/>
                    </a:lnTo>
                    <a:lnTo>
                      <a:pt x="4" y="0"/>
                    </a:lnTo>
                    <a:lnTo>
                      <a:pt x="3" y="2"/>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84">
                <a:extLst>
                  <a:ext uri="{FF2B5EF4-FFF2-40B4-BE49-F238E27FC236}">
                    <a16:creationId xmlns:a16="http://schemas.microsoft.com/office/drawing/2014/main" id="{4D5A94B4-625C-C549-A022-507245B18C32}"/>
                  </a:ext>
                </a:extLst>
              </p:cNvPr>
              <p:cNvSpPr>
                <a:spLocks/>
              </p:cNvSpPr>
              <p:nvPr/>
            </p:nvSpPr>
            <p:spPr bwMode="auto">
              <a:xfrm>
                <a:off x="6508994" y="1339723"/>
                <a:ext cx="11114" cy="7937"/>
              </a:xfrm>
              <a:custGeom>
                <a:avLst/>
                <a:gdLst>
                  <a:gd name="T0" fmla="*/ 4 w 7"/>
                  <a:gd name="T1" fmla="*/ 0 h 5"/>
                  <a:gd name="T2" fmla="*/ 3 w 7"/>
                  <a:gd name="T3" fmla="*/ 2 h 5"/>
                  <a:gd name="T4" fmla="*/ 0 w 7"/>
                  <a:gd name="T5" fmla="*/ 2 h 5"/>
                  <a:gd name="T6" fmla="*/ 3 w 7"/>
                  <a:gd name="T7" fmla="*/ 4 h 5"/>
                  <a:gd name="T8" fmla="*/ 4 w 7"/>
                  <a:gd name="T9" fmla="*/ 5 h 5"/>
                  <a:gd name="T10" fmla="*/ 7 w 7"/>
                  <a:gd name="T11" fmla="*/ 3 h 5"/>
                  <a:gd name="T12" fmla="*/ 7 w 7"/>
                  <a:gd name="T13" fmla="*/ 1 h 5"/>
                  <a:gd name="T14" fmla="*/ 6 w 7"/>
                  <a:gd name="T15" fmla="*/ 0 h 5"/>
                  <a:gd name="T16" fmla="*/ 4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4" y="0"/>
                    </a:moveTo>
                    <a:lnTo>
                      <a:pt x="3" y="2"/>
                    </a:lnTo>
                    <a:lnTo>
                      <a:pt x="0" y="2"/>
                    </a:lnTo>
                    <a:lnTo>
                      <a:pt x="3" y="4"/>
                    </a:lnTo>
                    <a:lnTo>
                      <a:pt x="4" y="5"/>
                    </a:lnTo>
                    <a:lnTo>
                      <a:pt x="7" y="3"/>
                    </a:lnTo>
                    <a:lnTo>
                      <a:pt x="7" y="1"/>
                    </a:lnTo>
                    <a:lnTo>
                      <a:pt x="6"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85">
                <a:extLst>
                  <a:ext uri="{FF2B5EF4-FFF2-40B4-BE49-F238E27FC236}">
                    <a16:creationId xmlns:a16="http://schemas.microsoft.com/office/drawing/2014/main" id="{C145AAB1-F4BF-3C4C-A647-94089348DBEA}"/>
                  </a:ext>
                </a:extLst>
              </p:cNvPr>
              <p:cNvSpPr>
                <a:spLocks/>
              </p:cNvSpPr>
              <p:nvPr/>
            </p:nvSpPr>
            <p:spPr bwMode="auto">
              <a:xfrm>
                <a:off x="6477243" y="1296865"/>
                <a:ext cx="31752" cy="22223"/>
              </a:xfrm>
              <a:custGeom>
                <a:avLst/>
                <a:gdLst>
                  <a:gd name="T0" fmla="*/ 20 w 20"/>
                  <a:gd name="T1" fmla="*/ 6 h 14"/>
                  <a:gd name="T2" fmla="*/ 17 w 20"/>
                  <a:gd name="T3" fmla="*/ 7 h 14"/>
                  <a:gd name="T4" fmla="*/ 16 w 20"/>
                  <a:gd name="T5" fmla="*/ 7 h 14"/>
                  <a:gd name="T6" fmla="*/ 12 w 20"/>
                  <a:gd name="T7" fmla="*/ 3 h 14"/>
                  <a:gd name="T8" fmla="*/ 7 w 20"/>
                  <a:gd name="T9" fmla="*/ 0 h 14"/>
                  <a:gd name="T10" fmla="*/ 3 w 20"/>
                  <a:gd name="T11" fmla="*/ 0 h 14"/>
                  <a:gd name="T12" fmla="*/ 1 w 20"/>
                  <a:gd name="T13" fmla="*/ 1 h 14"/>
                  <a:gd name="T14" fmla="*/ 0 w 20"/>
                  <a:gd name="T15" fmla="*/ 3 h 14"/>
                  <a:gd name="T16" fmla="*/ 2 w 20"/>
                  <a:gd name="T17" fmla="*/ 4 h 14"/>
                  <a:gd name="T18" fmla="*/ 4 w 20"/>
                  <a:gd name="T19" fmla="*/ 4 h 14"/>
                  <a:gd name="T20" fmla="*/ 9 w 20"/>
                  <a:gd name="T21" fmla="*/ 6 h 14"/>
                  <a:gd name="T22" fmla="*/ 14 w 20"/>
                  <a:gd name="T23" fmla="*/ 11 h 14"/>
                  <a:gd name="T24" fmla="*/ 16 w 20"/>
                  <a:gd name="T25" fmla="*/ 14 h 14"/>
                  <a:gd name="T26" fmla="*/ 19 w 20"/>
                  <a:gd name="T27" fmla="*/ 13 h 14"/>
                  <a:gd name="T28" fmla="*/ 20 w 20"/>
                  <a:gd name="T29" fmla="*/ 10 h 14"/>
                  <a:gd name="T30" fmla="*/ 20 w 20"/>
                  <a:gd name="T31" fmla="*/ 6 h 14"/>
                  <a:gd name="T32" fmla="*/ 20 w 20"/>
                  <a:gd name="T3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4">
                    <a:moveTo>
                      <a:pt x="20" y="6"/>
                    </a:moveTo>
                    <a:lnTo>
                      <a:pt x="17" y="7"/>
                    </a:lnTo>
                    <a:lnTo>
                      <a:pt x="16" y="7"/>
                    </a:lnTo>
                    <a:lnTo>
                      <a:pt x="12" y="3"/>
                    </a:lnTo>
                    <a:lnTo>
                      <a:pt x="7" y="0"/>
                    </a:lnTo>
                    <a:lnTo>
                      <a:pt x="3" y="0"/>
                    </a:lnTo>
                    <a:lnTo>
                      <a:pt x="1" y="1"/>
                    </a:lnTo>
                    <a:lnTo>
                      <a:pt x="0" y="3"/>
                    </a:lnTo>
                    <a:lnTo>
                      <a:pt x="2" y="4"/>
                    </a:lnTo>
                    <a:lnTo>
                      <a:pt x="4" y="4"/>
                    </a:lnTo>
                    <a:lnTo>
                      <a:pt x="9" y="6"/>
                    </a:lnTo>
                    <a:lnTo>
                      <a:pt x="14" y="11"/>
                    </a:lnTo>
                    <a:lnTo>
                      <a:pt x="16" y="14"/>
                    </a:lnTo>
                    <a:lnTo>
                      <a:pt x="19" y="13"/>
                    </a:lnTo>
                    <a:lnTo>
                      <a:pt x="20" y="10"/>
                    </a:lnTo>
                    <a:lnTo>
                      <a:pt x="20" y="6"/>
                    </a:lnTo>
                    <a:lnTo>
                      <a:pt x="2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86">
                <a:extLst>
                  <a:ext uri="{FF2B5EF4-FFF2-40B4-BE49-F238E27FC236}">
                    <a16:creationId xmlns:a16="http://schemas.microsoft.com/office/drawing/2014/main" id="{4CC3923B-F082-4F48-B05E-A5B9DEC5B5E3}"/>
                  </a:ext>
                </a:extLst>
              </p:cNvPr>
              <p:cNvSpPr>
                <a:spLocks/>
              </p:cNvSpPr>
              <p:nvPr/>
            </p:nvSpPr>
            <p:spPr bwMode="auto">
              <a:xfrm>
                <a:off x="6497882" y="1365121"/>
                <a:ext cx="22226" cy="31747"/>
              </a:xfrm>
              <a:custGeom>
                <a:avLst/>
                <a:gdLst>
                  <a:gd name="T0" fmla="*/ 3 w 14"/>
                  <a:gd name="T1" fmla="*/ 17 h 20"/>
                  <a:gd name="T2" fmla="*/ 4 w 14"/>
                  <a:gd name="T3" fmla="*/ 19 h 20"/>
                  <a:gd name="T4" fmla="*/ 7 w 14"/>
                  <a:gd name="T5" fmla="*/ 20 h 20"/>
                  <a:gd name="T6" fmla="*/ 10 w 14"/>
                  <a:gd name="T7" fmla="*/ 18 h 20"/>
                  <a:gd name="T8" fmla="*/ 14 w 14"/>
                  <a:gd name="T9" fmla="*/ 18 h 20"/>
                  <a:gd name="T10" fmla="*/ 14 w 14"/>
                  <a:gd name="T11" fmla="*/ 16 h 20"/>
                  <a:gd name="T12" fmla="*/ 12 w 14"/>
                  <a:gd name="T13" fmla="*/ 13 h 20"/>
                  <a:gd name="T14" fmla="*/ 12 w 14"/>
                  <a:gd name="T15" fmla="*/ 9 h 20"/>
                  <a:gd name="T16" fmla="*/ 12 w 14"/>
                  <a:gd name="T17" fmla="*/ 6 h 20"/>
                  <a:gd name="T18" fmla="*/ 10 w 14"/>
                  <a:gd name="T19" fmla="*/ 2 h 20"/>
                  <a:gd name="T20" fmla="*/ 8 w 14"/>
                  <a:gd name="T21" fmla="*/ 0 h 20"/>
                  <a:gd name="T22" fmla="*/ 7 w 14"/>
                  <a:gd name="T23" fmla="*/ 1 h 20"/>
                  <a:gd name="T24" fmla="*/ 3 w 14"/>
                  <a:gd name="T25" fmla="*/ 2 h 20"/>
                  <a:gd name="T26" fmla="*/ 0 w 14"/>
                  <a:gd name="T27" fmla="*/ 5 h 20"/>
                  <a:gd name="T28" fmla="*/ 0 w 14"/>
                  <a:gd name="T29" fmla="*/ 7 h 20"/>
                  <a:gd name="T30" fmla="*/ 2 w 14"/>
                  <a:gd name="T31" fmla="*/ 11 h 20"/>
                  <a:gd name="T32" fmla="*/ 3 w 14"/>
                  <a:gd name="T3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3" y="17"/>
                    </a:moveTo>
                    <a:lnTo>
                      <a:pt x="4" y="19"/>
                    </a:lnTo>
                    <a:lnTo>
                      <a:pt x="7" y="20"/>
                    </a:lnTo>
                    <a:lnTo>
                      <a:pt x="10" y="18"/>
                    </a:lnTo>
                    <a:lnTo>
                      <a:pt x="14" y="18"/>
                    </a:lnTo>
                    <a:lnTo>
                      <a:pt x="14" y="16"/>
                    </a:lnTo>
                    <a:lnTo>
                      <a:pt x="12" y="13"/>
                    </a:lnTo>
                    <a:lnTo>
                      <a:pt x="12" y="9"/>
                    </a:lnTo>
                    <a:lnTo>
                      <a:pt x="12" y="6"/>
                    </a:lnTo>
                    <a:lnTo>
                      <a:pt x="10" y="2"/>
                    </a:lnTo>
                    <a:lnTo>
                      <a:pt x="8" y="0"/>
                    </a:lnTo>
                    <a:lnTo>
                      <a:pt x="7" y="1"/>
                    </a:lnTo>
                    <a:lnTo>
                      <a:pt x="3" y="2"/>
                    </a:lnTo>
                    <a:lnTo>
                      <a:pt x="0" y="5"/>
                    </a:lnTo>
                    <a:lnTo>
                      <a:pt x="0" y="7"/>
                    </a:lnTo>
                    <a:lnTo>
                      <a:pt x="2" y="11"/>
                    </a:lnTo>
                    <a:lnTo>
                      <a:pt x="3"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87">
                <a:extLst>
                  <a:ext uri="{FF2B5EF4-FFF2-40B4-BE49-F238E27FC236}">
                    <a16:creationId xmlns:a16="http://schemas.microsoft.com/office/drawing/2014/main" id="{140A234D-36CB-984E-883A-4767158937FD}"/>
                  </a:ext>
                </a:extLst>
              </p:cNvPr>
              <p:cNvSpPr>
                <a:spLocks/>
              </p:cNvSpPr>
              <p:nvPr/>
            </p:nvSpPr>
            <p:spPr bwMode="auto">
              <a:xfrm>
                <a:off x="8817305" y="2960408"/>
                <a:ext cx="15876" cy="38097"/>
              </a:xfrm>
              <a:custGeom>
                <a:avLst/>
                <a:gdLst>
                  <a:gd name="T0" fmla="*/ 6 w 13"/>
                  <a:gd name="T1" fmla="*/ 13 h 30"/>
                  <a:gd name="T2" fmla="*/ 8 w 13"/>
                  <a:gd name="T3" fmla="*/ 12 h 30"/>
                  <a:gd name="T4" fmla="*/ 12 w 13"/>
                  <a:gd name="T5" fmla="*/ 7 h 30"/>
                  <a:gd name="T6" fmla="*/ 13 w 13"/>
                  <a:gd name="T7" fmla="*/ 2 h 30"/>
                  <a:gd name="T8" fmla="*/ 12 w 13"/>
                  <a:gd name="T9" fmla="*/ 2 h 30"/>
                  <a:gd name="T10" fmla="*/ 9 w 13"/>
                  <a:gd name="T11" fmla="*/ 3 h 30"/>
                  <a:gd name="T12" fmla="*/ 7 w 13"/>
                  <a:gd name="T13" fmla="*/ 2 h 30"/>
                  <a:gd name="T14" fmla="*/ 5 w 13"/>
                  <a:gd name="T15" fmla="*/ 0 h 30"/>
                  <a:gd name="T16" fmla="*/ 4 w 13"/>
                  <a:gd name="T17" fmla="*/ 2 h 30"/>
                  <a:gd name="T18" fmla="*/ 4 w 13"/>
                  <a:gd name="T19" fmla="*/ 7 h 30"/>
                  <a:gd name="T20" fmla="*/ 3 w 13"/>
                  <a:gd name="T21" fmla="*/ 12 h 30"/>
                  <a:gd name="T22" fmla="*/ 2 w 13"/>
                  <a:gd name="T23" fmla="*/ 18 h 30"/>
                  <a:gd name="T24" fmla="*/ 0 w 13"/>
                  <a:gd name="T25" fmla="*/ 23 h 30"/>
                  <a:gd name="T26" fmla="*/ 1 w 13"/>
                  <a:gd name="T27" fmla="*/ 25 h 30"/>
                  <a:gd name="T28" fmla="*/ 4 w 13"/>
                  <a:gd name="T29" fmla="*/ 30 h 30"/>
                  <a:gd name="T30" fmla="*/ 4 w 13"/>
                  <a:gd name="T31" fmla="*/ 24 h 30"/>
                  <a:gd name="T32" fmla="*/ 6 w 13"/>
                  <a:gd name="T3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30">
                    <a:moveTo>
                      <a:pt x="6" y="13"/>
                    </a:moveTo>
                    <a:cubicBezTo>
                      <a:pt x="8" y="12"/>
                      <a:pt x="8" y="12"/>
                      <a:pt x="8" y="12"/>
                    </a:cubicBezTo>
                    <a:cubicBezTo>
                      <a:pt x="12" y="7"/>
                      <a:pt x="12" y="7"/>
                      <a:pt x="12" y="7"/>
                    </a:cubicBezTo>
                    <a:cubicBezTo>
                      <a:pt x="13" y="2"/>
                      <a:pt x="13" y="2"/>
                      <a:pt x="13" y="2"/>
                    </a:cubicBezTo>
                    <a:cubicBezTo>
                      <a:pt x="12" y="2"/>
                      <a:pt x="12" y="2"/>
                      <a:pt x="12" y="2"/>
                    </a:cubicBezTo>
                    <a:cubicBezTo>
                      <a:pt x="9" y="3"/>
                      <a:pt x="9" y="3"/>
                      <a:pt x="9" y="3"/>
                    </a:cubicBezTo>
                    <a:cubicBezTo>
                      <a:pt x="7" y="2"/>
                      <a:pt x="7" y="2"/>
                      <a:pt x="7" y="2"/>
                    </a:cubicBezTo>
                    <a:cubicBezTo>
                      <a:pt x="5" y="0"/>
                      <a:pt x="5" y="0"/>
                      <a:pt x="5" y="0"/>
                    </a:cubicBezTo>
                    <a:cubicBezTo>
                      <a:pt x="4" y="2"/>
                      <a:pt x="4" y="2"/>
                      <a:pt x="4" y="2"/>
                    </a:cubicBezTo>
                    <a:cubicBezTo>
                      <a:pt x="4" y="7"/>
                      <a:pt x="4" y="7"/>
                      <a:pt x="4" y="7"/>
                    </a:cubicBezTo>
                    <a:cubicBezTo>
                      <a:pt x="3" y="12"/>
                      <a:pt x="3" y="12"/>
                      <a:pt x="3" y="12"/>
                    </a:cubicBezTo>
                    <a:cubicBezTo>
                      <a:pt x="2" y="18"/>
                      <a:pt x="2" y="18"/>
                      <a:pt x="2" y="18"/>
                    </a:cubicBezTo>
                    <a:cubicBezTo>
                      <a:pt x="0" y="23"/>
                      <a:pt x="0" y="23"/>
                      <a:pt x="0" y="23"/>
                    </a:cubicBezTo>
                    <a:cubicBezTo>
                      <a:pt x="1" y="25"/>
                      <a:pt x="1" y="25"/>
                      <a:pt x="1" y="25"/>
                    </a:cubicBezTo>
                    <a:cubicBezTo>
                      <a:pt x="4" y="30"/>
                      <a:pt x="4" y="30"/>
                      <a:pt x="4" y="30"/>
                    </a:cubicBezTo>
                    <a:cubicBezTo>
                      <a:pt x="4" y="29"/>
                      <a:pt x="4" y="24"/>
                      <a:pt x="4" y="24"/>
                    </a:cubicBezTo>
                    <a:lnTo>
                      <a:pt x="6"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88">
                <a:extLst>
                  <a:ext uri="{FF2B5EF4-FFF2-40B4-BE49-F238E27FC236}">
                    <a16:creationId xmlns:a16="http://schemas.microsoft.com/office/drawing/2014/main" id="{2806BD47-41B6-E040-950D-6CAE50B9E953}"/>
                  </a:ext>
                </a:extLst>
              </p:cNvPr>
              <p:cNvSpPr>
                <a:spLocks/>
              </p:cNvSpPr>
              <p:nvPr/>
            </p:nvSpPr>
            <p:spPr bwMode="auto">
              <a:xfrm>
                <a:off x="6474068" y="1366708"/>
                <a:ext cx="4763" cy="11112"/>
              </a:xfrm>
              <a:custGeom>
                <a:avLst/>
                <a:gdLst>
                  <a:gd name="T0" fmla="*/ 3 w 3"/>
                  <a:gd name="T1" fmla="*/ 0 h 7"/>
                  <a:gd name="T2" fmla="*/ 1 w 3"/>
                  <a:gd name="T3" fmla="*/ 0 h 7"/>
                  <a:gd name="T4" fmla="*/ 0 w 3"/>
                  <a:gd name="T5" fmla="*/ 1 h 7"/>
                  <a:gd name="T6" fmla="*/ 1 w 3"/>
                  <a:gd name="T7" fmla="*/ 3 h 7"/>
                  <a:gd name="T8" fmla="*/ 0 w 3"/>
                  <a:gd name="T9" fmla="*/ 5 h 7"/>
                  <a:gd name="T10" fmla="*/ 1 w 3"/>
                  <a:gd name="T11" fmla="*/ 7 h 7"/>
                  <a:gd name="T12" fmla="*/ 2 w 3"/>
                  <a:gd name="T13" fmla="*/ 6 h 7"/>
                  <a:gd name="T14" fmla="*/ 3 w 3"/>
                  <a:gd name="T15" fmla="*/ 3 h 7"/>
                  <a:gd name="T16" fmla="*/ 3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0"/>
                    </a:moveTo>
                    <a:lnTo>
                      <a:pt x="1" y="0"/>
                    </a:lnTo>
                    <a:lnTo>
                      <a:pt x="0" y="1"/>
                    </a:lnTo>
                    <a:lnTo>
                      <a:pt x="1" y="3"/>
                    </a:lnTo>
                    <a:lnTo>
                      <a:pt x="0" y="5"/>
                    </a:lnTo>
                    <a:lnTo>
                      <a:pt x="1" y="7"/>
                    </a:lnTo>
                    <a:lnTo>
                      <a:pt x="2" y="6"/>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89">
                <a:extLst>
                  <a:ext uri="{FF2B5EF4-FFF2-40B4-BE49-F238E27FC236}">
                    <a16:creationId xmlns:a16="http://schemas.microsoft.com/office/drawing/2014/main" id="{E5E0126B-68BB-6C46-8A90-A55E97D0752E}"/>
                  </a:ext>
                </a:extLst>
              </p:cNvPr>
              <p:cNvSpPr>
                <a:spLocks/>
              </p:cNvSpPr>
              <p:nvPr/>
            </p:nvSpPr>
            <p:spPr bwMode="auto">
              <a:xfrm>
                <a:off x="6483593" y="1333373"/>
                <a:ext cx="19051" cy="15874"/>
              </a:xfrm>
              <a:custGeom>
                <a:avLst/>
                <a:gdLst>
                  <a:gd name="T0" fmla="*/ 5 w 12"/>
                  <a:gd name="T1" fmla="*/ 7 h 10"/>
                  <a:gd name="T2" fmla="*/ 8 w 12"/>
                  <a:gd name="T3" fmla="*/ 8 h 10"/>
                  <a:gd name="T4" fmla="*/ 10 w 12"/>
                  <a:gd name="T5" fmla="*/ 8 h 10"/>
                  <a:gd name="T6" fmla="*/ 12 w 12"/>
                  <a:gd name="T7" fmla="*/ 7 h 10"/>
                  <a:gd name="T8" fmla="*/ 12 w 12"/>
                  <a:gd name="T9" fmla="*/ 4 h 10"/>
                  <a:gd name="T10" fmla="*/ 9 w 12"/>
                  <a:gd name="T11" fmla="*/ 3 h 10"/>
                  <a:gd name="T12" fmla="*/ 8 w 12"/>
                  <a:gd name="T13" fmla="*/ 1 h 10"/>
                  <a:gd name="T14" fmla="*/ 5 w 12"/>
                  <a:gd name="T15" fmla="*/ 0 h 10"/>
                  <a:gd name="T16" fmla="*/ 2 w 12"/>
                  <a:gd name="T17" fmla="*/ 1 h 10"/>
                  <a:gd name="T18" fmla="*/ 0 w 12"/>
                  <a:gd name="T19" fmla="*/ 5 h 10"/>
                  <a:gd name="T20" fmla="*/ 1 w 12"/>
                  <a:gd name="T21" fmla="*/ 8 h 10"/>
                  <a:gd name="T22" fmla="*/ 2 w 12"/>
                  <a:gd name="T23" fmla="*/ 10 h 10"/>
                  <a:gd name="T24" fmla="*/ 4 w 12"/>
                  <a:gd name="T25" fmla="*/ 10 h 10"/>
                  <a:gd name="T26" fmla="*/ 5 w 12"/>
                  <a:gd name="T2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
                    <a:moveTo>
                      <a:pt x="5" y="7"/>
                    </a:moveTo>
                    <a:lnTo>
                      <a:pt x="8" y="8"/>
                    </a:lnTo>
                    <a:lnTo>
                      <a:pt x="10" y="8"/>
                    </a:lnTo>
                    <a:lnTo>
                      <a:pt x="12" y="7"/>
                    </a:lnTo>
                    <a:lnTo>
                      <a:pt x="12" y="4"/>
                    </a:lnTo>
                    <a:lnTo>
                      <a:pt x="9" y="3"/>
                    </a:lnTo>
                    <a:lnTo>
                      <a:pt x="8" y="1"/>
                    </a:lnTo>
                    <a:lnTo>
                      <a:pt x="5" y="0"/>
                    </a:lnTo>
                    <a:lnTo>
                      <a:pt x="2" y="1"/>
                    </a:lnTo>
                    <a:lnTo>
                      <a:pt x="0" y="5"/>
                    </a:lnTo>
                    <a:lnTo>
                      <a:pt x="1" y="8"/>
                    </a:lnTo>
                    <a:lnTo>
                      <a:pt x="2" y="10"/>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90">
                <a:extLst>
                  <a:ext uri="{FF2B5EF4-FFF2-40B4-BE49-F238E27FC236}">
                    <a16:creationId xmlns:a16="http://schemas.microsoft.com/office/drawing/2014/main" id="{DE77DB36-8EA0-5F4A-862A-866837C7657A}"/>
                  </a:ext>
                </a:extLst>
              </p:cNvPr>
              <p:cNvSpPr>
                <a:spLocks/>
              </p:cNvSpPr>
              <p:nvPr/>
            </p:nvSpPr>
            <p:spPr bwMode="auto">
              <a:xfrm>
                <a:off x="8679187" y="2242926"/>
                <a:ext cx="6350" cy="7937"/>
              </a:xfrm>
              <a:custGeom>
                <a:avLst/>
                <a:gdLst>
                  <a:gd name="T0" fmla="*/ 3 w 4"/>
                  <a:gd name="T1" fmla="*/ 2 h 5"/>
                  <a:gd name="T2" fmla="*/ 4 w 4"/>
                  <a:gd name="T3" fmla="*/ 0 h 5"/>
                  <a:gd name="T4" fmla="*/ 1 w 4"/>
                  <a:gd name="T5" fmla="*/ 0 h 5"/>
                  <a:gd name="T6" fmla="*/ 0 w 4"/>
                  <a:gd name="T7" fmla="*/ 3 h 5"/>
                  <a:gd name="T8" fmla="*/ 0 w 4"/>
                  <a:gd name="T9" fmla="*/ 5 h 5"/>
                  <a:gd name="T10" fmla="*/ 1 w 4"/>
                  <a:gd name="T11" fmla="*/ 5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4" y="0"/>
                    </a:lnTo>
                    <a:lnTo>
                      <a:pt x="1" y="0"/>
                    </a:lnTo>
                    <a:lnTo>
                      <a:pt x="0" y="3"/>
                    </a:lnTo>
                    <a:lnTo>
                      <a:pt x="0" y="5"/>
                    </a:lnTo>
                    <a:lnTo>
                      <a:pt x="1"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91">
                <a:extLst>
                  <a:ext uri="{FF2B5EF4-FFF2-40B4-BE49-F238E27FC236}">
                    <a16:creationId xmlns:a16="http://schemas.microsoft.com/office/drawing/2014/main" id="{1B3E88E4-D988-4044-8AF3-B68C4AE38842}"/>
                  </a:ext>
                </a:extLst>
              </p:cNvPr>
              <p:cNvSpPr>
                <a:spLocks/>
              </p:cNvSpPr>
              <p:nvPr/>
            </p:nvSpPr>
            <p:spPr bwMode="auto">
              <a:xfrm>
                <a:off x="6459780" y="1328612"/>
                <a:ext cx="23814" cy="14286"/>
              </a:xfrm>
              <a:custGeom>
                <a:avLst/>
                <a:gdLst>
                  <a:gd name="T0" fmla="*/ 19 w 19"/>
                  <a:gd name="T1" fmla="*/ 6 h 12"/>
                  <a:gd name="T2" fmla="*/ 19 w 19"/>
                  <a:gd name="T3" fmla="*/ 4 h 12"/>
                  <a:gd name="T4" fmla="*/ 17 w 19"/>
                  <a:gd name="T5" fmla="*/ 3 h 12"/>
                  <a:gd name="T6" fmla="*/ 16 w 19"/>
                  <a:gd name="T7" fmla="*/ 4 h 12"/>
                  <a:gd name="T8" fmla="*/ 13 w 19"/>
                  <a:gd name="T9" fmla="*/ 4 h 12"/>
                  <a:gd name="T10" fmla="*/ 12 w 19"/>
                  <a:gd name="T11" fmla="*/ 0 h 12"/>
                  <a:gd name="T12" fmla="*/ 10 w 19"/>
                  <a:gd name="T13" fmla="*/ 2 h 12"/>
                  <a:gd name="T14" fmla="*/ 6 w 19"/>
                  <a:gd name="T15" fmla="*/ 1 h 12"/>
                  <a:gd name="T16" fmla="*/ 2 w 19"/>
                  <a:gd name="T17" fmla="*/ 2 h 12"/>
                  <a:gd name="T18" fmla="*/ 0 w 19"/>
                  <a:gd name="T19" fmla="*/ 4 h 12"/>
                  <a:gd name="T20" fmla="*/ 0 w 19"/>
                  <a:gd name="T21" fmla="*/ 6 h 12"/>
                  <a:gd name="T22" fmla="*/ 3 w 19"/>
                  <a:gd name="T23" fmla="*/ 9 h 12"/>
                  <a:gd name="T24" fmla="*/ 7 w 19"/>
                  <a:gd name="T25" fmla="*/ 9 h 12"/>
                  <a:gd name="T26" fmla="*/ 9 w 19"/>
                  <a:gd name="T27" fmla="*/ 11 h 12"/>
                  <a:gd name="T28" fmla="*/ 11 w 19"/>
                  <a:gd name="T29" fmla="*/ 12 h 12"/>
                  <a:gd name="T30" fmla="*/ 19 w 19"/>
                  <a:gd name="T31" fmla="*/ 8 h 12"/>
                  <a:gd name="T32" fmla="*/ 19 w 19"/>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2">
                    <a:moveTo>
                      <a:pt x="19" y="6"/>
                    </a:moveTo>
                    <a:cubicBezTo>
                      <a:pt x="19" y="4"/>
                      <a:pt x="19" y="4"/>
                      <a:pt x="19" y="4"/>
                    </a:cubicBezTo>
                    <a:cubicBezTo>
                      <a:pt x="17" y="3"/>
                      <a:pt x="17" y="3"/>
                      <a:pt x="17" y="3"/>
                    </a:cubicBezTo>
                    <a:cubicBezTo>
                      <a:pt x="16" y="4"/>
                      <a:pt x="16" y="4"/>
                      <a:pt x="16" y="4"/>
                    </a:cubicBezTo>
                    <a:cubicBezTo>
                      <a:pt x="13" y="4"/>
                      <a:pt x="13" y="4"/>
                      <a:pt x="13" y="4"/>
                    </a:cubicBezTo>
                    <a:cubicBezTo>
                      <a:pt x="12" y="0"/>
                      <a:pt x="12" y="0"/>
                      <a:pt x="12" y="0"/>
                    </a:cubicBezTo>
                    <a:cubicBezTo>
                      <a:pt x="10" y="2"/>
                      <a:pt x="10" y="2"/>
                      <a:pt x="10" y="2"/>
                    </a:cubicBezTo>
                    <a:cubicBezTo>
                      <a:pt x="6" y="1"/>
                      <a:pt x="6" y="1"/>
                      <a:pt x="6" y="1"/>
                    </a:cubicBezTo>
                    <a:cubicBezTo>
                      <a:pt x="2" y="2"/>
                      <a:pt x="2" y="2"/>
                      <a:pt x="2" y="2"/>
                    </a:cubicBezTo>
                    <a:cubicBezTo>
                      <a:pt x="0" y="4"/>
                      <a:pt x="0" y="4"/>
                      <a:pt x="0" y="4"/>
                    </a:cubicBezTo>
                    <a:cubicBezTo>
                      <a:pt x="0" y="6"/>
                      <a:pt x="0" y="6"/>
                      <a:pt x="0" y="6"/>
                    </a:cubicBezTo>
                    <a:cubicBezTo>
                      <a:pt x="3" y="9"/>
                      <a:pt x="3" y="9"/>
                      <a:pt x="3" y="9"/>
                    </a:cubicBezTo>
                    <a:cubicBezTo>
                      <a:pt x="7" y="9"/>
                      <a:pt x="7" y="9"/>
                      <a:pt x="7" y="9"/>
                    </a:cubicBezTo>
                    <a:cubicBezTo>
                      <a:pt x="9" y="11"/>
                      <a:pt x="9" y="11"/>
                      <a:pt x="9" y="11"/>
                    </a:cubicBezTo>
                    <a:cubicBezTo>
                      <a:pt x="9" y="11"/>
                      <a:pt x="11" y="12"/>
                      <a:pt x="11" y="12"/>
                    </a:cubicBezTo>
                    <a:cubicBezTo>
                      <a:pt x="19" y="8"/>
                      <a:pt x="19" y="8"/>
                      <a:pt x="19" y="8"/>
                    </a:cubicBez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92">
                <a:extLst>
                  <a:ext uri="{FF2B5EF4-FFF2-40B4-BE49-F238E27FC236}">
                    <a16:creationId xmlns:a16="http://schemas.microsoft.com/office/drawing/2014/main" id="{D8D727FA-A7D9-984E-A53F-CF0A1E9923BA}"/>
                  </a:ext>
                </a:extLst>
              </p:cNvPr>
              <p:cNvSpPr>
                <a:spLocks/>
              </p:cNvSpPr>
              <p:nvPr/>
            </p:nvSpPr>
            <p:spPr bwMode="auto">
              <a:xfrm>
                <a:off x="6474068" y="1357184"/>
                <a:ext cx="7938" cy="9524"/>
              </a:xfrm>
              <a:custGeom>
                <a:avLst/>
                <a:gdLst>
                  <a:gd name="T0" fmla="*/ 7 w 7"/>
                  <a:gd name="T1" fmla="*/ 5 h 7"/>
                  <a:gd name="T2" fmla="*/ 4 w 7"/>
                  <a:gd name="T3" fmla="*/ 1 h 7"/>
                  <a:gd name="T4" fmla="*/ 1 w 7"/>
                  <a:gd name="T5" fmla="*/ 0 h 7"/>
                  <a:gd name="T6" fmla="*/ 0 w 7"/>
                  <a:gd name="T7" fmla="*/ 2 h 7"/>
                  <a:gd name="T8" fmla="*/ 3 w 7"/>
                  <a:gd name="T9" fmla="*/ 6 h 7"/>
                  <a:gd name="T10" fmla="*/ 6 w 7"/>
                  <a:gd name="T11" fmla="*/ 7 h 7"/>
                  <a:gd name="T12" fmla="*/ 7 w 7"/>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5"/>
                    </a:moveTo>
                    <a:cubicBezTo>
                      <a:pt x="4" y="1"/>
                      <a:pt x="4" y="1"/>
                      <a:pt x="4" y="1"/>
                    </a:cubicBezTo>
                    <a:cubicBezTo>
                      <a:pt x="1" y="0"/>
                      <a:pt x="1" y="0"/>
                      <a:pt x="1" y="0"/>
                    </a:cubicBezTo>
                    <a:cubicBezTo>
                      <a:pt x="0" y="2"/>
                      <a:pt x="0" y="2"/>
                      <a:pt x="0" y="2"/>
                    </a:cubicBezTo>
                    <a:cubicBezTo>
                      <a:pt x="3" y="6"/>
                      <a:pt x="3" y="6"/>
                      <a:pt x="3" y="6"/>
                    </a:cubicBezTo>
                    <a:cubicBezTo>
                      <a:pt x="3" y="6"/>
                      <a:pt x="6" y="7"/>
                      <a:pt x="6" y="7"/>
                    </a:cubicBezTo>
                    <a:lnTo>
                      <a:pt x="7"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93">
                <a:extLst>
                  <a:ext uri="{FF2B5EF4-FFF2-40B4-BE49-F238E27FC236}">
                    <a16:creationId xmlns:a16="http://schemas.microsoft.com/office/drawing/2014/main" id="{A65E3FFD-91E0-AF4F-B32E-4E0FAF658223}"/>
                  </a:ext>
                </a:extLst>
              </p:cNvPr>
              <p:cNvSpPr>
                <a:spLocks/>
              </p:cNvSpPr>
              <p:nvPr/>
            </p:nvSpPr>
            <p:spPr bwMode="auto">
              <a:xfrm>
                <a:off x="6474068" y="1382582"/>
                <a:ext cx="4763" cy="11112"/>
              </a:xfrm>
              <a:custGeom>
                <a:avLst/>
                <a:gdLst>
                  <a:gd name="T0" fmla="*/ 0 w 3"/>
                  <a:gd name="T1" fmla="*/ 0 h 7"/>
                  <a:gd name="T2" fmla="*/ 0 w 3"/>
                  <a:gd name="T3" fmla="*/ 3 h 7"/>
                  <a:gd name="T4" fmla="*/ 1 w 3"/>
                  <a:gd name="T5" fmla="*/ 6 h 7"/>
                  <a:gd name="T6" fmla="*/ 3 w 3"/>
                  <a:gd name="T7" fmla="*/ 7 h 7"/>
                  <a:gd name="T8" fmla="*/ 3 w 3"/>
                  <a:gd name="T9" fmla="*/ 4 h 7"/>
                  <a:gd name="T10" fmla="*/ 1 w 3"/>
                  <a:gd name="T11" fmla="*/ 0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3"/>
                    </a:lnTo>
                    <a:lnTo>
                      <a:pt x="1" y="6"/>
                    </a:lnTo>
                    <a:lnTo>
                      <a:pt x="3" y="7"/>
                    </a:lnTo>
                    <a:lnTo>
                      <a:pt x="3" y="4"/>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94">
                <a:extLst>
                  <a:ext uri="{FF2B5EF4-FFF2-40B4-BE49-F238E27FC236}">
                    <a16:creationId xmlns:a16="http://schemas.microsoft.com/office/drawing/2014/main" id="{61FA6E4B-0D25-6145-B35F-CED722455719}"/>
                  </a:ext>
                </a:extLst>
              </p:cNvPr>
              <p:cNvSpPr>
                <a:spLocks/>
              </p:cNvSpPr>
              <p:nvPr/>
            </p:nvSpPr>
            <p:spPr bwMode="auto">
              <a:xfrm>
                <a:off x="8602985" y="2525474"/>
                <a:ext cx="147643" cy="390488"/>
              </a:xfrm>
              <a:custGeom>
                <a:avLst/>
                <a:gdLst>
                  <a:gd name="T0" fmla="*/ 34 w 93"/>
                  <a:gd name="T1" fmla="*/ 98 h 246"/>
                  <a:gd name="T2" fmla="*/ 37 w 93"/>
                  <a:gd name="T3" fmla="*/ 112 h 246"/>
                  <a:gd name="T4" fmla="*/ 42 w 93"/>
                  <a:gd name="T5" fmla="*/ 121 h 246"/>
                  <a:gd name="T6" fmla="*/ 44 w 93"/>
                  <a:gd name="T7" fmla="*/ 130 h 246"/>
                  <a:gd name="T8" fmla="*/ 47 w 93"/>
                  <a:gd name="T9" fmla="*/ 145 h 246"/>
                  <a:gd name="T10" fmla="*/ 48 w 93"/>
                  <a:gd name="T11" fmla="*/ 156 h 246"/>
                  <a:gd name="T12" fmla="*/ 50 w 93"/>
                  <a:gd name="T13" fmla="*/ 170 h 246"/>
                  <a:gd name="T14" fmla="*/ 58 w 93"/>
                  <a:gd name="T15" fmla="*/ 184 h 246"/>
                  <a:gd name="T16" fmla="*/ 60 w 93"/>
                  <a:gd name="T17" fmla="*/ 202 h 246"/>
                  <a:gd name="T18" fmla="*/ 67 w 93"/>
                  <a:gd name="T19" fmla="*/ 216 h 246"/>
                  <a:gd name="T20" fmla="*/ 66 w 93"/>
                  <a:gd name="T21" fmla="*/ 231 h 246"/>
                  <a:gd name="T22" fmla="*/ 73 w 93"/>
                  <a:gd name="T23" fmla="*/ 243 h 246"/>
                  <a:gd name="T24" fmla="*/ 76 w 93"/>
                  <a:gd name="T25" fmla="*/ 238 h 246"/>
                  <a:gd name="T26" fmla="*/ 75 w 93"/>
                  <a:gd name="T27" fmla="*/ 226 h 246"/>
                  <a:gd name="T28" fmla="*/ 79 w 93"/>
                  <a:gd name="T29" fmla="*/ 226 h 246"/>
                  <a:gd name="T30" fmla="*/ 87 w 93"/>
                  <a:gd name="T31" fmla="*/ 225 h 246"/>
                  <a:gd name="T32" fmla="*/ 88 w 93"/>
                  <a:gd name="T33" fmla="*/ 228 h 246"/>
                  <a:gd name="T34" fmla="*/ 91 w 93"/>
                  <a:gd name="T35" fmla="*/ 237 h 246"/>
                  <a:gd name="T36" fmla="*/ 93 w 93"/>
                  <a:gd name="T37" fmla="*/ 235 h 246"/>
                  <a:gd name="T38" fmla="*/ 90 w 93"/>
                  <a:gd name="T39" fmla="*/ 225 h 246"/>
                  <a:gd name="T40" fmla="*/ 87 w 93"/>
                  <a:gd name="T41" fmla="*/ 219 h 246"/>
                  <a:gd name="T42" fmla="*/ 80 w 93"/>
                  <a:gd name="T43" fmla="*/ 211 h 246"/>
                  <a:gd name="T44" fmla="*/ 73 w 93"/>
                  <a:gd name="T45" fmla="*/ 202 h 246"/>
                  <a:gd name="T46" fmla="*/ 67 w 93"/>
                  <a:gd name="T47" fmla="*/ 189 h 246"/>
                  <a:gd name="T48" fmla="*/ 66 w 93"/>
                  <a:gd name="T49" fmla="*/ 173 h 246"/>
                  <a:gd name="T50" fmla="*/ 64 w 93"/>
                  <a:gd name="T51" fmla="*/ 161 h 246"/>
                  <a:gd name="T52" fmla="*/ 64 w 93"/>
                  <a:gd name="T53" fmla="*/ 151 h 246"/>
                  <a:gd name="T54" fmla="*/ 67 w 93"/>
                  <a:gd name="T55" fmla="*/ 150 h 246"/>
                  <a:gd name="T56" fmla="*/ 76 w 93"/>
                  <a:gd name="T57" fmla="*/ 151 h 246"/>
                  <a:gd name="T58" fmla="*/ 84 w 93"/>
                  <a:gd name="T59" fmla="*/ 160 h 246"/>
                  <a:gd name="T60" fmla="*/ 87 w 93"/>
                  <a:gd name="T61" fmla="*/ 161 h 246"/>
                  <a:gd name="T62" fmla="*/ 77 w 93"/>
                  <a:gd name="T63" fmla="*/ 148 h 246"/>
                  <a:gd name="T64" fmla="*/ 73 w 93"/>
                  <a:gd name="T65" fmla="*/ 140 h 246"/>
                  <a:gd name="T66" fmla="*/ 68 w 93"/>
                  <a:gd name="T67" fmla="*/ 129 h 246"/>
                  <a:gd name="T68" fmla="*/ 59 w 93"/>
                  <a:gd name="T69" fmla="*/ 112 h 246"/>
                  <a:gd name="T70" fmla="*/ 51 w 93"/>
                  <a:gd name="T71" fmla="*/ 94 h 246"/>
                  <a:gd name="T72" fmla="*/ 47 w 93"/>
                  <a:gd name="T73" fmla="*/ 85 h 246"/>
                  <a:gd name="T74" fmla="*/ 44 w 93"/>
                  <a:gd name="T75" fmla="*/ 85 h 246"/>
                  <a:gd name="T76" fmla="*/ 42 w 93"/>
                  <a:gd name="T77" fmla="*/ 79 h 246"/>
                  <a:gd name="T78" fmla="*/ 36 w 93"/>
                  <a:gd name="T79" fmla="*/ 69 h 246"/>
                  <a:gd name="T80" fmla="*/ 35 w 93"/>
                  <a:gd name="T81" fmla="*/ 60 h 246"/>
                  <a:gd name="T82" fmla="*/ 35 w 93"/>
                  <a:gd name="T83" fmla="*/ 50 h 246"/>
                  <a:gd name="T84" fmla="*/ 28 w 93"/>
                  <a:gd name="T85" fmla="*/ 41 h 246"/>
                  <a:gd name="T86" fmla="*/ 26 w 93"/>
                  <a:gd name="T87" fmla="*/ 35 h 246"/>
                  <a:gd name="T88" fmla="*/ 32 w 93"/>
                  <a:gd name="T89" fmla="*/ 43 h 246"/>
                  <a:gd name="T90" fmla="*/ 24 w 93"/>
                  <a:gd name="T91" fmla="*/ 28 h 246"/>
                  <a:gd name="T92" fmla="*/ 17 w 93"/>
                  <a:gd name="T93" fmla="*/ 20 h 246"/>
                  <a:gd name="T94" fmla="*/ 14 w 93"/>
                  <a:gd name="T95" fmla="*/ 9 h 246"/>
                  <a:gd name="T96" fmla="*/ 7 w 93"/>
                  <a:gd name="T97" fmla="*/ 0 h 246"/>
                  <a:gd name="T98" fmla="*/ 7 w 93"/>
                  <a:gd name="T99" fmla="*/ 5 h 246"/>
                  <a:gd name="T100" fmla="*/ 0 w 93"/>
                  <a:gd name="T101" fmla="*/ 5 h 246"/>
                  <a:gd name="T102" fmla="*/ 10 w 93"/>
                  <a:gd name="T103" fmla="*/ 16 h 246"/>
                  <a:gd name="T104" fmla="*/ 13 w 93"/>
                  <a:gd name="T105" fmla="*/ 18 h 246"/>
                  <a:gd name="T106" fmla="*/ 10 w 93"/>
                  <a:gd name="T107" fmla="*/ 22 h 246"/>
                  <a:gd name="T108" fmla="*/ 14 w 93"/>
                  <a:gd name="T109" fmla="*/ 29 h 246"/>
                  <a:gd name="T110" fmla="*/ 8 w 93"/>
                  <a:gd name="T111" fmla="*/ 26 h 246"/>
                  <a:gd name="T112" fmla="*/ 7 w 93"/>
                  <a:gd name="T113" fmla="*/ 36 h 246"/>
                  <a:gd name="T114" fmla="*/ 13 w 93"/>
                  <a:gd name="T115" fmla="*/ 50 h 246"/>
                  <a:gd name="T116" fmla="*/ 15 w 93"/>
                  <a:gd name="T117" fmla="*/ 64 h 246"/>
                  <a:gd name="T118" fmla="*/ 22 w 93"/>
                  <a:gd name="T119" fmla="*/ 80 h 246"/>
                  <a:gd name="T120" fmla="*/ 28 w 93"/>
                  <a:gd name="T121" fmla="*/ 9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246">
                    <a:moveTo>
                      <a:pt x="28" y="91"/>
                    </a:moveTo>
                    <a:lnTo>
                      <a:pt x="31" y="91"/>
                    </a:lnTo>
                    <a:lnTo>
                      <a:pt x="34" y="98"/>
                    </a:lnTo>
                    <a:lnTo>
                      <a:pt x="35" y="103"/>
                    </a:lnTo>
                    <a:lnTo>
                      <a:pt x="35" y="108"/>
                    </a:lnTo>
                    <a:lnTo>
                      <a:pt x="37" y="112"/>
                    </a:lnTo>
                    <a:lnTo>
                      <a:pt x="37" y="116"/>
                    </a:lnTo>
                    <a:lnTo>
                      <a:pt x="39" y="117"/>
                    </a:lnTo>
                    <a:lnTo>
                      <a:pt x="42" y="121"/>
                    </a:lnTo>
                    <a:lnTo>
                      <a:pt x="41" y="122"/>
                    </a:lnTo>
                    <a:lnTo>
                      <a:pt x="41" y="125"/>
                    </a:lnTo>
                    <a:lnTo>
                      <a:pt x="44" y="130"/>
                    </a:lnTo>
                    <a:lnTo>
                      <a:pt x="45" y="134"/>
                    </a:lnTo>
                    <a:lnTo>
                      <a:pt x="46" y="139"/>
                    </a:lnTo>
                    <a:lnTo>
                      <a:pt x="47" y="145"/>
                    </a:lnTo>
                    <a:lnTo>
                      <a:pt x="48" y="147"/>
                    </a:lnTo>
                    <a:lnTo>
                      <a:pt x="48" y="150"/>
                    </a:lnTo>
                    <a:lnTo>
                      <a:pt x="48" y="156"/>
                    </a:lnTo>
                    <a:lnTo>
                      <a:pt x="50" y="163"/>
                    </a:lnTo>
                    <a:lnTo>
                      <a:pt x="49" y="165"/>
                    </a:lnTo>
                    <a:lnTo>
                      <a:pt x="50" y="170"/>
                    </a:lnTo>
                    <a:lnTo>
                      <a:pt x="52" y="173"/>
                    </a:lnTo>
                    <a:lnTo>
                      <a:pt x="58" y="181"/>
                    </a:lnTo>
                    <a:lnTo>
                      <a:pt x="58" y="184"/>
                    </a:lnTo>
                    <a:lnTo>
                      <a:pt x="60" y="188"/>
                    </a:lnTo>
                    <a:lnTo>
                      <a:pt x="59" y="195"/>
                    </a:lnTo>
                    <a:lnTo>
                      <a:pt x="60" y="202"/>
                    </a:lnTo>
                    <a:lnTo>
                      <a:pt x="62" y="206"/>
                    </a:lnTo>
                    <a:lnTo>
                      <a:pt x="63" y="210"/>
                    </a:lnTo>
                    <a:lnTo>
                      <a:pt x="67" y="216"/>
                    </a:lnTo>
                    <a:lnTo>
                      <a:pt x="67" y="219"/>
                    </a:lnTo>
                    <a:lnTo>
                      <a:pt x="66" y="224"/>
                    </a:lnTo>
                    <a:lnTo>
                      <a:pt x="66" y="231"/>
                    </a:lnTo>
                    <a:lnTo>
                      <a:pt x="67" y="235"/>
                    </a:lnTo>
                    <a:lnTo>
                      <a:pt x="70" y="238"/>
                    </a:lnTo>
                    <a:lnTo>
                      <a:pt x="73" y="243"/>
                    </a:lnTo>
                    <a:lnTo>
                      <a:pt x="76" y="246"/>
                    </a:lnTo>
                    <a:lnTo>
                      <a:pt x="76" y="242"/>
                    </a:lnTo>
                    <a:lnTo>
                      <a:pt x="76" y="238"/>
                    </a:lnTo>
                    <a:lnTo>
                      <a:pt x="75" y="235"/>
                    </a:lnTo>
                    <a:lnTo>
                      <a:pt x="74" y="231"/>
                    </a:lnTo>
                    <a:lnTo>
                      <a:pt x="75" y="226"/>
                    </a:lnTo>
                    <a:lnTo>
                      <a:pt x="77" y="223"/>
                    </a:lnTo>
                    <a:lnTo>
                      <a:pt x="79" y="223"/>
                    </a:lnTo>
                    <a:lnTo>
                      <a:pt x="79" y="226"/>
                    </a:lnTo>
                    <a:lnTo>
                      <a:pt x="80" y="227"/>
                    </a:lnTo>
                    <a:lnTo>
                      <a:pt x="86" y="226"/>
                    </a:lnTo>
                    <a:lnTo>
                      <a:pt x="87" y="225"/>
                    </a:lnTo>
                    <a:lnTo>
                      <a:pt x="87" y="225"/>
                    </a:lnTo>
                    <a:lnTo>
                      <a:pt x="89" y="226"/>
                    </a:lnTo>
                    <a:lnTo>
                      <a:pt x="88" y="228"/>
                    </a:lnTo>
                    <a:lnTo>
                      <a:pt x="88" y="230"/>
                    </a:lnTo>
                    <a:lnTo>
                      <a:pt x="91" y="234"/>
                    </a:lnTo>
                    <a:lnTo>
                      <a:pt x="91" y="237"/>
                    </a:lnTo>
                    <a:lnTo>
                      <a:pt x="93" y="239"/>
                    </a:lnTo>
                    <a:lnTo>
                      <a:pt x="93" y="236"/>
                    </a:lnTo>
                    <a:lnTo>
                      <a:pt x="93" y="235"/>
                    </a:lnTo>
                    <a:lnTo>
                      <a:pt x="93" y="231"/>
                    </a:lnTo>
                    <a:lnTo>
                      <a:pt x="93" y="227"/>
                    </a:lnTo>
                    <a:lnTo>
                      <a:pt x="90" y="225"/>
                    </a:lnTo>
                    <a:lnTo>
                      <a:pt x="90" y="220"/>
                    </a:lnTo>
                    <a:lnTo>
                      <a:pt x="88" y="217"/>
                    </a:lnTo>
                    <a:lnTo>
                      <a:pt x="87" y="219"/>
                    </a:lnTo>
                    <a:lnTo>
                      <a:pt x="84" y="219"/>
                    </a:lnTo>
                    <a:lnTo>
                      <a:pt x="80" y="216"/>
                    </a:lnTo>
                    <a:lnTo>
                      <a:pt x="80" y="211"/>
                    </a:lnTo>
                    <a:lnTo>
                      <a:pt x="78" y="207"/>
                    </a:lnTo>
                    <a:lnTo>
                      <a:pt x="75" y="203"/>
                    </a:lnTo>
                    <a:lnTo>
                      <a:pt x="73" y="202"/>
                    </a:lnTo>
                    <a:lnTo>
                      <a:pt x="70" y="199"/>
                    </a:lnTo>
                    <a:lnTo>
                      <a:pt x="69" y="193"/>
                    </a:lnTo>
                    <a:lnTo>
                      <a:pt x="67" y="189"/>
                    </a:lnTo>
                    <a:lnTo>
                      <a:pt x="66" y="185"/>
                    </a:lnTo>
                    <a:lnTo>
                      <a:pt x="66" y="179"/>
                    </a:lnTo>
                    <a:lnTo>
                      <a:pt x="66" y="173"/>
                    </a:lnTo>
                    <a:lnTo>
                      <a:pt x="64" y="169"/>
                    </a:lnTo>
                    <a:lnTo>
                      <a:pt x="65" y="164"/>
                    </a:lnTo>
                    <a:lnTo>
                      <a:pt x="64" y="161"/>
                    </a:lnTo>
                    <a:lnTo>
                      <a:pt x="62" y="156"/>
                    </a:lnTo>
                    <a:lnTo>
                      <a:pt x="63" y="154"/>
                    </a:lnTo>
                    <a:lnTo>
                      <a:pt x="64" y="151"/>
                    </a:lnTo>
                    <a:lnTo>
                      <a:pt x="64" y="150"/>
                    </a:lnTo>
                    <a:lnTo>
                      <a:pt x="66" y="149"/>
                    </a:lnTo>
                    <a:lnTo>
                      <a:pt x="67" y="150"/>
                    </a:lnTo>
                    <a:lnTo>
                      <a:pt x="70" y="149"/>
                    </a:lnTo>
                    <a:lnTo>
                      <a:pt x="73" y="149"/>
                    </a:lnTo>
                    <a:lnTo>
                      <a:pt x="76" y="151"/>
                    </a:lnTo>
                    <a:lnTo>
                      <a:pt x="79" y="157"/>
                    </a:lnTo>
                    <a:lnTo>
                      <a:pt x="81" y="157"/>
                    </a:lnTo>
                    <a:lnTo>
                      <a:pt x="84" y="160"/>
                    </a:lnTo>
                    <a:lnTo>
                      <a:pt x="87" y="164"/>
                    </a:lnTo>
                    <a:lnTo>
                      <a:pt x="88" y="165"/>
                    </a:lnTo>
                    <a:lnTo>
                      <a:pt x="87" y="161"/>
                    </a:lnTo>
                    <a:lnTo>
                      <a:pt x="84" y="157"/>
                    </a:lnTo>
                    <a:lnTo>
                      <a:pt x="80" y="153"/>
                    </a:lnTo>
                    <a:lnTo>
                      <a:pt x="77" y="148"/>
                    </a:lnTo>
                    <a:lnTo>
                      <a:pt x="75" y="144"/>
                    </a:lnTo>
                    <a:lnTo>
                      <a:pt x="75" y="142"/>
                    </a:lnTo>
                    <a:lnTo>
                      <a:pt x="73" y="140"/>
                    </a:lnTo>
                    <a:lnTo>
                      <a:pt x="71" y="134"/>
                    </a:lnTo>
                    <a:lnTo>
                      <a:pt x="69" y="130"/>
                    </a:lnTo>
                    <a:lnTo>
                      <a:pt x="68" y="129"/>
                    </a:lnTo>
                    <a:lnTo>
                      <a:pt x="67" y="126"/>
                    </a:lnTo>
                    <a:lnTo>
                      <a:pt x="63" y="120"/>
                    </a:lnTo>
                    <a:lnTo>
                      <a:pt x="59" y="112"/>
                    </a:lnTo>
                    <a:lnTo>
                      <a:pt x="59" y="108"/>
                    </a:lnTo>
                    <a:lnTo>
                      <a:pt x="53" y="99"/>
                    </a:lnTo>
                    <a:lnTo>
                      <a:pt x="51" y="94"/>
                    </a:lnTo>
                    <a:lnTo>
                      <a:pt x="49" y="92"/>
                    </a:lnTo>
                    <a:lnTo>
                      <a:pt x="49" y="88"/>
                    </a:lnTo>
                    <a:lnTo>
                      <a:pt x="47" y="85"/>
                    </a:lnTo>
                    <a:lnTo>
                      <a:pt x="45" y="85"/>
                    </a:lnTo>
                    <a:lnTo>
                      <a:pt x="45" y="86"/>
                    </a:lnTo>
                    <a:lnTo>
                      <a:pt x="44" y="85"/>
                    </a:lnTo>
                    <a:lnTo>
                      <a:pt x="43" y="85"/>
                    </a:lnTo>
                    <a:lnTo>
                      <a:pt x="44" y="81"/>
                    </a:lnTo>
                    <a:lnTo>
                      <a:pt x="42" y="79"/>
                    </a:lnTo>
                    <a:lnTo>
                      <a:pt x="40" y="77"/>
                    </a:lnTo>
                    <a:lnTo>
                      <a:pt x="38" y="74"/>
                    </a:lnTo>
                    <a:lnTo>
                      <a:pt x="36" y="69"/>
                    </a:lnTo>
                    <a:lnTo>
                      <a:pt x="35" y="66"/>
                    </a:lnTo>
                    <a:lnTo>
                      <a:pt x="35" y="63"/>
                    </a:lnTo>
                    <a:lnTo>
                      <a:pt x="35" y="60"/>
                    </a:lnTo>
                    <a:lnTo>
                      <a:pt x="35" y="60"/>
                    </a:lnTo>
                    <a:lnTo>
                      <a:pt x="35" y="56"/>
                    </a:lnTo>
                    <a:lnTo>
                      <a:pt x="35" y="50"/>
                    </a:lnTo>
                    <a:lnTo>
                      <a:pt x="34" y="47"/>
                    </a:lnTo>
                    <a:lnTo>
                      <a:pt x="31" y="45"/>
                    </a:lnTo>
                    <a:lnTo>
                      <a:pt x="28" y="41"/>
                    </a:lnTo>
                    <a:lnTo>
                      <a:pt x="28" y="39"/>
                    </a:lnTo>
                    <a:lnTo>
                      <a:pt x="26" y="36"/>
                    </a:lnTo>
                    <a:lnTo>
                      <a:pt x="26" y="35"/>
                    </a:lnTo>
                    <a:lnTo>
                      <a:pt x="27" y="35"/>
                    </a:lnTo>
                    <a:lnTo>
                      <a:pt x="30" y="38"/>
                    </a:lnTo>
                    <a:lnTo>
                      <a:pt x="32" y="43"/>
                    </a:lnTo>
                    <a:lnTo>
                      <a:pt x="31" y="38"/>
                    </a:lnTo>
                    <a:lnTo>
                      <a:pt x="28" y="33"/>
                    </a:lnTo>
                    <a:lnTo>
                      <a:pt x="24" y="28"/>
                    </a:lnTo>
                    <a:lnTo>
                      <a:pt x="24" y="28"/>
                    </a:lnTo>
                    <a:lnTo>
                      <a:pt x="23" y="26"/>
                    </a:lnTo>
                    <a:lnTo>
                      <a:pt x="17" y="20"/>
                    </a:lnTo>
                    <a:lnTo>
                      <a:pt x="15" y="16"/>
                    </a:lnTo>
                    <a:lnTo>
                      <a:pt x="15" y="10"/>
                    </a:lnTo>
                    <a:lnTo>
                      <a:pt x="14" y="9"/>
                    </a:lnTo>
                    <a:lnTo>
                      <a:pt x="9" y="6"/>
                    </a:lnTo>
                    <a:lnTo>
                      <a:pt x="7" y="2"/>
                    </a:lnTo>
                    <a:lnTo>
                      <a:pt x="7" y="0"/>
                    </a:lnTo>
                    <a:lnTo>
                      <a:pt x="5" y="2"/>
                    </a:lnTo>
                    <a:lnTo>
                      <a:pt x="7" y="3"/>
                    </a:lnTo>
                    <a:lnTo>
                      <a:pt x="7" y="5"/>
                    </a:lnTo>
                    <a:lnTo>
                      <a:pt x="5" y="6"/>
                    </a:lnTo>
                    <a:lnTo>
                      <a:pt x="3" y="5"/>
                    </a:lnTo>
                    <a:lnTo>
                      <a:pt x="0" y="5"/>
                    </a:lnTo>
                    <a:lnTo>
                      <a:pt x="4" y="9"/>
                    </a:lnTo>
                    <a:lnTo>
                      <a:pt x="9" y="13"/>
                    </a:lnTo>
                    <a:lnTo>
                      <a:pt x="10" y="16"/>
                    </a:lnTo>
                    <a:lnTo>
                      <a:pt x="10" y="19"/>
                    </a:lnTo>
                    <a:lnTo>
                      <a:pt x="11" y="18"/>
                    </a:lnTo>
                    <a:lnTo>
                      <a:pt x="13" y="18"/>
                    </a:lnTo>
                    <a:lnTo>
                      <a:pt x="14" y="20"/>
                    </a:lnTo>
                    <a:lnTo>
                      <a:pt x="13" y="22"/>
                    </a:lnTo>
                    <a:lnTo>
                      <a:pt x="10" y="22"/>
                    </a:lnTo>
                    <a:lnTo>
                      <a:pt x="11" y="25"/>
                    </a:lnTo>
                    <a:lnTo>
                      <a:pt x="14" y="25"/>
                    </a:lnTo>
                    <a:lnTo>
                      <a:pt x="14" y="29"/>
                    </a:lnTo>
                    <a:lnTo>
                      <a:pt x="12" y="30"/>
                    </a:lnTo>
                    <a:lnTo>
                      <a:pt x="10" y="29"/>
                    </a:lnTo>
                    <a:lnTo>
                      <a:pt x="8" y="26"/>
                    </a:lnTo>
                    <a:lnTo>
                      <a:pt x="6" y="29"/>
                    </a:lnTo>
                    <a:lnTo>
                      <a:pt x="4" y="33"/>
                    </a:lnTo>
                    <a:lnTo>
                      <a:pt x="7" y="36"/>
                    </a:lnTo>
                    <a:lnTo>
                      <a:pt x="8" y="40"/>
                    </a:lnTo>
                    <a:lnTo>
                      <a:pt x="10" y="45"/>
                    </a:lnTo>
                    <a:lnTo>
                      <a:pt x="13" y="50"/>
                    </a:lnTo>
                    <a:lnTo>
                      <a:pt x="14" y="57"/>
                    </a:lnTo>
                    <a:lnTo>
                      <a:pt x="14" y="59"/>
                    </a:lnTo>
                    <a:lnTo>
                      <a:pt x="15" y="64"/>
                    </a:lnTo>
                    <a:lnTo>
                      <a:pt x="17" y="72"/>
                    </a:lnTo>
                    <a:lnTo>
                      <a:pt x="19" y="78"/>
                    </a:lnTo>
                    <a:lnTo>
                      <a:pt x="22" y="80"/>
                    </a:lnTo>
                    <a:lnTo>
                      <a:pt x="23" y="81"/>
                    </a:lnTo>
                    <a:lnTo>
                      <a:pt x="21" y="82"/>
                    </a:lnTo>
                    <a:lnTo>
                      <a:pt x="28" y="9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95">
                <a:extLst>
                  <a:ext uri="{FF2B5EF4-FFF2-40B4-BE49-F238E27FC236}">
                    <a16:creationId xmlns:a16="http://schemas.microsoft.com/office/drawing/2014/main" id="{4715C436-43B3-724A-B955-1629A2B6530C}"/>
                  </a:ext>
                </a:extLst>
              </p:cNvPr>
              <p:cNvSpPr>
                <a:spLocks/>
              </p:cNvSpPr>
              <p:nvPr/>
            </p:nvSpPr>
            <p:spPr bwMode="auto">
              <a:xfrm>
                <a:off x="6421678" y="1403216"/>
                <a:ext cx="20639" cy="23810"/>
              </a:xfrm>
              <a:custGeom>
                <a:avLst/>
                <a:gdLst>
                  <a:gd name="T0" fmla="*/ 0 w 17"/>
                  <a:gd name="T1" fmla="*/ 13 h 20"/>
                  <a:gd name="T2" fmla="*/ 4 w 17"/>
                  <a:gd name="T3" fmla="*/ 16 h 20"/>
                  <a:gd name="T4" fmla="*/ 5 w 17"/>
                  <a:gd name="T5" fmla="*/ 20 h 20"/>
                  <a:gd name="T6" fmla="*/ 8 w 17"/>
                  <a:gd name="T7" fmla="*/ 20 h 20"/>
                  <a:gd name="T8" fmla="*/ 11 w 17"/>
                  <a:gd name="T9" fmla="*/ 18 h 20"/>
                  <a:gd name="T10" fmla="*/ 16 w 17"/>
                  <a:gd name="T11" fmla="*/ 18 h 20"/>
                  <a:gd name="T12" fmla="*/ 17 w 17"/>
                  <a:gd name="T13" fmla="*/ 15 h 20"/>
                  <a:gd name="T14" fmla="*/ 16 w 17"/>
                  <a:gd name="T15" fmla="*/ 12 h 20"/>
                  <a:gd name="T16" fmla="*/ 12 w 17"/>
                  <a:gd name="T17" fmla="*/ 11 h 20"/>
                  <a:gd name="T18" fmla="*/ 12 w 17"/>
                  <a:gd name="T19" fmla="*/ 7 h 20"/>
                  <a:gd name="T20" fmla="*/ 8 w 17"/>
                  <a:gd name="T21" fmla="*/ 0 h 20"/>
                  <a:gd name="T22" fmla="*/ 7 w 17"/>
                  <a:gd name="T23" fmla="*/ 2 h 20"/>
                  <a:gd name="T24" fmla="*/ 7 w 17"/>
                  <a:gd name="T25" fmla="*/ 9 h 20"/>
                  <a:gd name="T26" fmla="*/ 6 w 17"/>
                  <a:gd name="T27" fmla="*/ 12 h 20"/>
                  <a:gd name="T28" fmla="*/ 1 w 17"/>
                  <a:gd name="T29" fmla="*/ 12 h 20"/>
                  <a:gd name="T30" fmla="*/ 0 w 17"/>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0">
                    <a:moveTo>
                      <a:pt x="0" y="13"/>
                    </a:moveTo>
                    <a:cubicBezTo>
                      <a:pt x="4" y="16"/>
                      <a:pt x="4" y="16"/>
                      <a:pt x="4" y="16"/>
                    </a:cubicBezTo>
                    <a:cubicBezTo>
                      <a:pt x="5" y="20"/>
                      <a:pt x="5" y="20"/>
                      <a:pt x="5" y="20"/>
                    </a:cubicBezTo>
                    <a:cubicBezTo>
                      <a:pt x="5" y="20"/>
                      <a:pt x="8" y="20"/>
                      <a:pt x="8" y="20"/>
                    </a:cubicBezTo>
                    <a:cubicBezTo>
                      <a:pt x="11" y="18"/>
                      <a:pt x="11" y="18"/>
                      <a:pt x="11" y="18"/>
                    </a:cubicBezTo>
                    <a:cubicBezTo>
                      <a:pt x="16" y="18"/>
                      <a:pt x="16" y="18"/>
                      <a:pt x="16" y="18"/>
                    </a:cubicBezTo>
                    <a:cubicBezTo>
                      <a:pt x="17" y="15"/>
                      <a:pt x="17" y="15"/>
                      <a:pt x="17" y="15"/>
                    </a:cubicBezTo>
                    <a:cubicBezTo>
                      <a:pt x="16" y="12"/>
                      <a:pt x="16" y="12"/>
                      <a:pt x="16" y="12"/>
                    </a:cubicBezTo>
                    <a:cubicBezTo>
                      <a:pt x="12" y="11"/>
                      <a:pt x="12" y="11"/>
                      <a:pt x="12" y="11"/>
                    </a:cubicBezTo>
                    <a:cubicBezTo>
                      <a:pt x="12" y="7"/>
                      <a:pt x="12" y="7"/>
                      <a:pt x="12" y="7"/>
                    </a:cubicBezTo>
                    <a:cubicBezTo>
                      <a:pt x="8" y="0"/>
                      <a:pt x="8" y="0"/>
                      <a:pt x="8" y="0"/>
                    </a:cubicBezTo>
                    <a:cubicBezTo>
                      <a:pt x="7" y="2"/>
                      <a:pt x="7" y="2"/>
                      <a:pt x="7" y="2"/>
                    </a:cubicBezTo>
                    <a:cubicBezTo>
                      <a:pt x="7" y="9"/>
                      <a:pt x="7" y="9"/>
                      <a:pt x="7" y="9"/>
                    </a:cubicBezTo>
                    <a:cubicBezTo>
                      <a:pt x="6" y="12"/>
                      <a:pt x="6" y="12"/>
                      <a:pt x="6" y="12"/>
                    </a:cubicBezTo>
                    <a:cubicBezTo>
                      <a:pt x="1" y="12"/>
                      <a:pt x="1" y="12"/>
                      <a:pt x="1" y="12"/>
                    </a:cubicBez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96">
                <a:extLst>
                  <a:ext uri="{FF2B5EF4-FFF2-40B4-BE49-F238E27FC236}">
                    <a16:creationId xmlns:a16="http://schemas.microsoft.com/office/drawing/2014/main" id="{7349ADD2-E863-E04C-A476-16B87543FD2A}"/>
                  </a:ext>
                </a:extLst>
              </p:cNvPr>
              <p:cNvSpPr>
                <a:spLocks/>
              </p:cNvSpPr>
              <p:nvPr/>
            </p:nvSpPr>
            <p:spPr bwMode="auto">
              <a:xfrm>
                <a:off x="6455017" y="1382582"/>
                <a:ext cx="14289" cy="19048"/>
              </a:xfrm>
              <a:custGeom>
                <a:avLst/>
                <a:gdLst>
                  <a:gd name="T0" fmla="*/ 6 w 9"/>
                  <a:gd name="T1" fmla="*/ 12 h 12"/>
                  <a:gd name="T2" fmla="*/ 9 w 9"/>
                  <a:gd name="T3" fmla="*/ 10 h 12"/>
                  <a:gd name="T4" fmla="*/ 9 w 9"/>
                  <a:gd name="T5" fmla="*/ 6 h 12"/>
                  <a:gd name="T6" fmla="*/ 9 w 9"/>
                  <a:gd name="T7" fmla="*/ 3 h 12"/>
                  <a:gd name="T8" fmla="*/ 7 w 9"/>
                  <a:gd name="T9" fmla="*/ 3 h 12"/>
                  <a:gd name="T10" fmla="*/ 5 w 9"/>
                  <a:gd name="T11" fmla="*/ 0 h 12"/>
                  <a:gd name="T12" fmla="*/ 3 w 9"/>
                  <a:gd name="T13" fmla="*/ 0 h 12"/>
                  <a:gd name="T14" fmla="*/ 1 w 9"/>
                  <a:gd name="T15" fmla="*/ 1 h 12"/>
                  <a:gd name="T16" fmla="*/ 3 w 9"/>
                  <a:gd name="T17" fmla="*/ 4 h 12"/>
                  <a:gd name="T18" fmla="*/ 3 w 9"/>
                  <a:gd name="T19" fmla="*/ 7 h 12"/>
                  <a:gd name="T20" fmla="*/ 0 w 9"/>
                  <a:gd name="T21" fmla="*/ 9 h 12"/>
                  <a:gd name="T22" fmla="*/ 2 w 9"/>
                  <a:gd name="T23" fmla="*/ 11 h 12"/>
                  <a:gd name="T24" fmla="*/ 6 w 9"/>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6" y="12"/>
                    </a:moveTo>
                    <a:lnTo>
                      <a:pt x="9" y="10"/>
                    </a:lnTo>
                    <a:lnTo>
                      <a:pt x="9" y="6"/>
                    </a:lnTo>
                    <a:lnTo>
                      <a:pt x="9" y="3"/>
                    </a:lnTo>
                    <a:lnTo>
                      <a:pt x="7" y="3"/>
                    </a:lnTo>
                    <a:lnTo>
                      <a:pt x="5" y="0"/>
                    </a:lnTo>
                    <a:lnTo>
                      <a:pt x="3" y="0"/>
                    </a:lnTo>
                    <a:lnTo>
                      <a:pt x="1" y="1"/>
                    </a:lnTo>
                    <a:lnTo>
                      <a:pt x="3" y="4"/>
                    </a:lnTo>
                    <a:lnTo>
                      <a:pt x="3" y="7"/>
                    </a:lnTo>
                    <a:lnTo>
                      <a:pt x="0" y="9"/>
                    </a:lnTo>
                    <a:lnTo>
                      <a:pt x="2" y="11"/>
                    </a:lnTo>
                    <a:lnTo>
                      <a:pt x="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97">
                <a:extLst>
                  <a:ext uri="{FF2B5EF4-FFF2-40B4-BE49-F238E27FC236}">
                    <a16:creationId xmlns:a16="http://schemas.microsoft.com/office/drawing/2014/main" id="{B1C2061C-4D61-D340-A2F2-5D63FB12DB27}"/>
                  </a:ext>
                </a:extLst>
              </p:cNvPr>
              <p:cNvSpPr>
                <a:spLocks/>
              </p:cNvSpPr>
              <p:nvPr/>
            </p:nvSpPr>
            <p:spPr bwMode="auto">
              <a:xfrm>
                <a:off x="6413740" y="1393692"/>
                <a:ext cx="11114" cy="20636"/>
              </a:xfrm>
              <a:custGeom>
                <a:avLst/>
                <a:gdLst>
                  <a:gd name="T0" fmla="*/ 7 w 7"/>
                  <a:gd name="T1" fmla="*/ 4 h 13"/>
                  <a:gd name="T2" fmla="*/ 4 w 7"/>
                  <a:gd name="T3" fmla="*/ 3 h 13"/>
                  <a:gd name="T4" fmla="*/ 1 w 7"/>
                  <a:gd name="T5" fmla="*/ 0 h 13"/>
                  <a:gd name="T6" fmla="*/ 1 w 7"/>
                  <a:gd name="T7" fmla="*/ 5 h 13"/>
                  <a:gd name="T8" fmla="*/ 0 w 7"/>
                  <a:gd name="T9" fmla="*/ 7 h 13"/>
                  <a:gd name="T10" fmla="*/ 1 w 7"/>
                  <a:gd name="T11" fmla="*/ 10 h 13"/>
                  <a:gd name="T12" fmla="*/ 4 w 7"/>
                  <a:gd name="T13" fmla="*/ 13 h 13"/>
                  <a:gd name="T14" fmla="*/ 5 w 7"/>
                  <a:gd name="T15" fmla="*/ 10 h 13"/>
                  <a:gd name="T16" fmla="*/ 7 w 7"/>
                  <a:gd name="T17" fmla="*/ 7 h 13"/>
                  <a:gd name="T18" fmla="*/ 7 w 7"/>
                  <a:gd name="T1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4"/>
                    </a:moveTo>
                    <a:lnTo>
                      <a:pt x="4" y="3"/>
                    </a:lnTo>
                    <a:lnTo>
                      <a:pt x="1" y="0"/>
                    </a:lnTo>
                    <a:lnTo>
                      <a:pt x="1" y="5"/>
                    </a:lnTo>
                    <a:lnTo>
                      <a:pt x="0" y="7"/>
                    </a:lnTo>
                    <a:lnTo>
                      <a:pt x="1" y="10"/>
                    </a:lnTo>
                    <a:lnTo>
                      <a:pt x="4" y="13"/>
                    </a:lnTo>
                    <a:lnTo>
                      <a:pt x="5" y="10"/>
                    </a:lnTo>
                    <a:lnTo>
                      <a:pt x="7" y="7"/>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98">
                <a:extLst>
                  <a:ext uri="{FF2B5EF4-FFF2-40B4-BE49-F238E27FC236}">
                    <a16:creationId xmlns:a16="http://schemas.microsoft.com/office/drawing/2014/main" id="{F66D084F-7921-E948-9893-C631AEFEB877}"/>
                  </a:ext>
                </a:extLst>
              </p:cNvPr>
              <p:cNvSpPr>
                <a:spLocks/>
              </p:cNvSpPr>
              <p:nvPr/>
            </p:nvSpPr>
            <p:spPr bwMode="auto">
              <a:xfrm>
                <a:off x="6456605" y="1358771"/>
                <a:ext cx="7938" cy="14286"/>
              </a:xfrm>
              <a:custGeom>
                <a:avLst/>
                <a:gdLst>
                  <a:gd name="T0" fmla="*/ 4 w 5"/>
                  <a:gd name="T1" fmla="*/ 9 h 9"/>
                  <a:gd name="T2" fmla="*/ 5 w 5"/>
                  <a:gd name="T3" fmla="*/ 9 h 9"/>
                  <a:gd name="T4" fmla="*/ 3 w 5"/>
                  <a:gd name="T5" fmla="*/ 5 h 9"/>
                  <a:gd name="T6" fmla="*/ 3 w 5"/>
                  <a:gd name="T7" fmla="*/ 1 h 9"/>
                  <a:gd name="T8" fmla="*/ 2 w 5"/>
                  <a:gd name="T9" fmla="*/ 0 h 9"/>
                  <a:gd name="T10" fmla="*/ 1 w 5"/>
                  <a:gd name="T11" fmla="*/ 5 h 9"/>
                  <a:gd name="T12" fmla="*/ 0 w 5"/>
                  <a:gd name="T13" fmla="*/ 6 h 9"/>
                  <a:gd name="T14" fmla="*/ 1 w 5"/>
                  <a:gd name="T15" fmla="*/ 8 h 9"/>
                  <a:gd name="T16" fmla="*/ 4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4" y="9"/>
                    </a:moveTo>
                    <a:lnTo>
                      <a:pt x="5" y="9"/>
                    </a:lnTo>
                    <a:lnTo>
                      <a:pt x="3" y="5"/>
                    </a:lnTo>
                    <a:lnTo>
                      <a:pt x="3" y="1"/>
                    </a:lnTo>
                    <a:lnTo>
                      <a:pt x="2" y="0"/>
                    </a:lnTo>
                    <a:lnTo>
                      <a:pt x="1" y="5"/>
                    </a:lnTo>
                    <a:lnTo>
                      <a:pt x="0" y="6"/>
                    </a:lnTo>
                    <a:lnTo>
                      <a:pt x="1" y="8"/>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99">
                <a:extLst>
                  <a:ext uri="{FF2B5EF4-FFF2-40B4-BE49-F238E27FC236}">
                    <a16:creationId xmlns:a16="http://schemas.microsoft.com/office/drawing/2014/main" id="{8F804FBD-E688-BD4E-9778-00DFB4FDE74D}"/>
                  </a:ext>
                </a:extLst>
              </p:cNvPr>
              <p:cNvSpPr>
                <a:spLocks/>
              </p:cNvSpPr>
              <p:nvPr/>
            </p:nvSpPr>
            <p:spPr bwMode="auto">
              <a:xfrm>
                <a:off x="6501057" y="1254006"/>
                <a:ext cx="7938" cy="11112"/>
              </a:xfrm>
              <a:custGeom>
                <a:avLst/>
                <a:gdLst>
                  <a:gd name="T0" fmla="*/ 2 w 5"/>
                  <a:gd name="T1" fmla="*/ 7 h 7"/>
                  <a:gd name="T2" fmla="*/ 5 w 5"/>
                  <a:gd name="T3" fmla="*/ 6 h 7"/>
                  <a:gd name="T4" fmla="*/ 5 w 5"/>
                  <a:gd name="T5" fmla="*/ 4 h 7"/>
                  <a:gd name="T6" fmla="*/ 5 w 5"/>
                  <a:gd name="T7" fmla="*/ 2 h 7"/>
                  <a:gd name="T8" fmla="*/ 3 w 5"/>
                  <a:gd name="T9" fmla="*/ 0 h 7"/>
                  <a:gd name="T10" fmla="*/ 1 w 5"/>
                  <a:gd name="T11" fmla="*/ 1 h 7"/>
                  <a:gd name="T12" fmla="*/ 0 w 5"/>
                  <a:gd name="T13" fmla="*/ 2 h 7"/>
                  <a:gd name="T14" fmla="*/ 1 w 5"/>
                  <a:gd name="T15" fmla="*/ 7 h 7"/>
                  <a:gd name="T16" fmla="*/ 2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7"/>
                    </a:moveTo>
                    <a:lnTo>
                      <a:pt x="5" y="6"/>
                    </a:lnTo>
                    <a:lnTo>
                      <a:pt x="5" y="4"/>
                    </a:lnTo>
                    <a:lnTo>
                      <a:pt x="5" y="2"/>
                    </a:lnTo>
                    <a:lnTo>
                      <a:pt x="3" y="0"/>
                    </a:lnTo>
                    <a:lnTo>
                      <a:pt x="1" y="1"/>
                    </a:lnTo>
                    <a:lnTo>
                      <a:pt x="0" y="2"/>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200">
                <a:extLst>
                  <a:ext uri="{FF2B5EF4-FFF2-40B4-BE49-F238E27FC236}">
                    <a16:creationId xmlns:a16="http://schemas.microsoft.com/office/drawing/2014/main" id="{13E31CC4-C306-7042-92F6-16256189F3EE}"/>
                  </a:ext>
                </a:extLst>
              </p:cNvPr>
              <p:cNvSpPr>
                <a:spLocks/>
              </p:cNvSpPr>
              <p:nvPr/>
            </p:nvSpPr>
            <p:spPr bwMode="auto">
              <a:xfrm>
                <a:off x="6401040" y="1306389"/>
                <a:ext cx="7938" cy="11112"/>
              </a:xfrm>
              <a:custGeom>
                <a:avLst/>
                <a:gdLst>
                  <a:gd name="T0" fmla="*/ 1 w 7"/>
                  <a:gd name="T1" fmla="*/ 9 h 9"/>
                  <a:gd name="T2" fmla="*/ 6 w 7"/>
                  <a:gd name="T3" fmla="*/ 9 h 9"/>
                  <a:gd name="T4" fmla="*/ 7 w 7"/>
                  <a:gd name="T5" fmla="*/ 6 h 9"/>
                  <a:gd name="T6" fmla="*/ 5 w 7"/>
                  <a:gd name="T7" fmla="*/ 4 h 9"/>
                  <a:gd name="T8" fmla="*/ 5 w 7"/>
                  <a:gd name="T9" fmla="*/ 0 h 9"/>
                  <a:gd name="T10" fmla="*/ 3 w 7"/>
                  <a:gd name="T11" fmla="*/ 0 h 9"/>
                  <a:gd name="T12" fmla="*/ 1 w 7"/>
                  <a:gd name="T13" fmla="*/ 3 h 9"/>
                  <a:gd name="T14" fmla="*/ 0 w 7"/>
                  <a:gd name="T15" fmla="*/ 8 h 9"/>
                  <a:gd name="T16" fmla="*/ 1 w 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1" y="9"/>
                    </a:moveTo>
                    <a:cubicBezTo>
                      <a:pt x="6" y="9"/>
                      <a:pt x="6" y="9"/>
                      <a:pt x="6" y="9"/>
                    </a:cubicBezTo>
                    <a:cubicBezTo>
                      <a:pt x="7" y="6"/>
                      <a:pt x="7" y="6"/>
                      <a:pt x="7" y="6"/>
                    </a:cubicBezTo>
                    <a:cubicBezTo>
                      <a:pt x="5" y="4"/>
                      <a:pt x="5" y="4"/>
                      <a:pt x="5" y="4"/>
                    </a:cubicBezTo>
                    <a:cubicBezTo>
                      <a:pt x="5" y="0"/>
                      <a:pt x="5" y="0"/>
                      <a:pt x="5" y="0"/>
                    </a:cubicBezTo>
                    <a:cubicBezTo>
                      <a:pt x="3" y="0"/>
                      <a:pt x="3" y="0"/>
                      <a:pt x="3" y="0"/>
                    </a:cubicBezTo>
                    <a:cubicBezTo>
                      <a:pt x="1" y="3"/>
                      <a:pt x="1" y="3"/>
                      <a:pt x="1" y="3"/>
                    </a:cubicBezTo>
                    <a:cubicBezTo>
                      <a:pt x="0" y="8"/>
                      <a:pt x="0" y="8"/>
                      <a:pt x="0" y="8"/>
                    </a:cubicBezTo>
                    <a:cubicBezTo>
                      <a:pt x="0" y="8"/>
                      <a:pt x="1" y="9"/>
                      <a:pt x="1"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201">
                <a:extLst>
                  <a:ext uri="{FF2B5EF4-FFF2-40B4-BE49-F238E27FC236}">
                    <a16:creationId xmlns:a16="http://schemas.microsoft.com/office/drawing/2014/main" id="{D41ED6DD-9433-2C4D-8AB3-92A32F3DF005}"/>
                  </a:ext>
                </a:extLst>
              </p:cNvPr>
              <p:cNvSpPr>
                <a:spLocks/>
              </p:cNvSpPr>
              <p:nvPr/>
            </p:nvSpPr>
            <p:spPr bwMode="auto">
              <a:xfrm>
                <a:off x="6367702" y="1327024"/>
                <a:ext cx="60327" cy="96828"/>
              </a:xfrm>
              <a:custGeom>
                <a:avLst/>
                <a:gdLst>
                  <a:gd name="T0" fmla="*/ 9 w 38"/>
                  <a:gd name="T1" fmla="*/ 29 h 61"/>
                  <a:gd name="T2" fmla="*/ 4 w 38"/>
                  <a:gd name="T3" fmla="*/ 28 h 61"/>
                  <a:gd name="T4" fmla="*/ 1 w 38"/>
                  <a:gd name="T5" fmla="*/ 28 h 61"/>
                  <a:gd name="T6" fmla="*/ 0 w 38"/>
                  <a:gd name="T7" fmla="*/ 32 h 61"/>
                  <a:gd name="T8" fmla="*/ 2 w 38"/>
                  <a:gd name="T9" fmla="*/ 35 h 61"/>
                  <a:gd name="T10" fmla="*/ 6 w 38"/>
                  <a:gd name="T11" fmla="*/ 35 h 61"/>
                  <a:gd name="T12" fmla="*/ 9 w 38"/>
                  <a:gd name="T13" fmla="*/ 39 h 61"/>
                  <a:gd name="T14" fmla="*/ 9 w 38"/>
                  <a:gd name="T15" fmla="*/ 41 h 61"/>
                  <a:gd name="T16" fmla="*/ 3 w 38"/>
                  <a:gd name="T17" fmla="*/ 44 h 61"/>
                  <a:gd name="T18" fmla="*/ 6 w 38"/>
                  <a:gd name="T19" fmla="*/ 55 h 61"/>
                  <a:gd name="T20" fmla="*/ 6 w 38"/>
                  <a:gd name="T21" fmla="*/ 59 h 61"/>
                  <a:gd name="T22" fmla="*/ 10 w 38"/>
                  <a:gd name="T23" fmla="*/ 57 h 61"/>
                  <a:gd name="T24" fmla="*/ 12 w 38"/>
                  <a:gd name="T25" fmla="*/ 52 h 61"/>
                  <a:gd name="T26" fmla="*/ 15 w 38"/>
                  <a:gd name="T27" fmla="*/ 54 h 61"/>
                  <a:gd name="T28" fmla="*/ 16 w 38"/>
                  <a:gd name="T29" fmla="*/ 61 h 61"/>
                  <a:gd name="T30" fmla="*/ 19 w 38"/>
                  <a:gd name="T31" fmla="*/ 57 h 61"/>
                  <a:gd name="T32" fmla="*/ 19 w 38"/>
                  <a:gd name="T33" fmla="*/ 53 h 61"/>
                  <a:gd name="T34" fmla="*/ 23 w 38"/>
                  <a:gd name="T35" fmla="*/ 53 h 61"/>
                  <a:gd name="T36" fmla="*/ 23 w 38"/>
                  <a:gd name="T37" fmla="*/ 43 h 61"/>
                  <a:gd name="T38" fmla="*/ 20 w 38"/>
                  <a:gd name="T39" fmla="*/ 39 h 61"/>
                  <a:gd name="T40" fmla="*/ 26 w 38"/>
                  <a:gd name="T41" fmla="*/ 38 h 61"/>
                  <a:gd name="T42" fmla="*/ 31 w 38"/>
                  <a:gd name="T43" fmla="*/ 36 h 61"/>
                  <a:gd name="T44" fmla="*/ 30 w 38"/>
                  <a:gd name="T45" fmla="*/ 34 h 61"/>
                  <a:gd name="T46" fmla="*/ 27 w 38"/>
                  <a:gd name="T47" fmla="*/ 32 h 61"/>
                  <a:gd name="T48" fmla="*/ 27 w 38"/>
                  <a:gd name="T49" fmla="*/ 27 h 61"/>
                  <a:gd name="T50" fmla="*/ 30 w 38"/>
                  <a:gd name="T51" fmla="*/ 26 h 61"/>
                  <a:gd name="T52" fmla="*/ 32 w 38"/>
                  <a:gd name="T53" fmla="*/ 28 h 61"/>
                  <a:gd name="T54" fmla="*/ 36 w 38"/>
                  <a:gd name="T55" fmla="*/ 24 h 61"/>
                  <a:gd name="T56" fmla="*/ 38 w 38"/>
                  <a:gd name="T57" fmla="*/ 21 h 61"/>
                  <a:gd name="T58" fmla="*/ 37 w 38"/>
                  <a:gd name="T59" fmla="*/ 15 h 61"/>
                  <a:gd name="T60" fmla="*/ 33 w 38"/>
                  <a:gd name="T61" fmla="*/ 11 h 61"/>
                  <a:gd name="T62" fmla="*/ 29 w 38"/>
                  <a:gd name="T63" fmla="*/ 12 h 61"/>
                  <a:gd name="T64" fmla="*/ 26 w 38"/>
                  <a:gd name="T65" fmla="*/ 17 h 61"/>
                  <a:gd name="T66" fmla="*/ 26 w 38"/>
                  <a:gd name="T67" fmla="*/ 11 h 61"/>
                  <a:gd name="T68" fmla="*/ 30 w 38"/>
                  <a:gd name="T69" fmla="*/ 5 h 61"/>
                  <a:gd name="T70" fmla="*/ 30 w 38"/>
                  <a:gd name="T71" fmla="*/ 0 h 61"/>
                  <a:gd name="T72" fmla="*/ 24 w 38"/>
                  <a:gd name="T73" fmla="*/ 9 h 61"/>
                  <a:gd name="T74" fmla="*/ 23 w 38"/>
                  <a:gd name="T75" fmla="*/ 8 h 61"/>
                  <a:gd name="T76" fmla="*/ 23 w 38"/>
                  <a:gd name="T77" fmla="*/ 3 h 61"/>
                  <a:gd name="T78" fmla="*/ 21 w 38"/>
                  <a:gd name="T79" fmla="*/ 8 h 61"/>
                  <a:gd name="T80" fmla="*/ 19 w 38"/>
                  <a:gd name="T81" fmla="*/ 12 h 61"/>
                  <a:gd name="T82" fmla="*/ 22 w 38"/>
                  <a:gd name="T83" fmla="*/ 13 h 61"/>
                  <a:gd name="T84" fmla="*/ 23 w 38"/>
                  <a:gd name="T85" fmla="*/ 15 h 61"/>
                  <a:gd name="T86" fmla="*/ 19 w 38"/>
                  <a:gd name="T87" fmla="*/ 18 h 61"/>
                  <a:gd name="T88" fmla="*/ 18 w 38"/>
                  <a:gd name="T89" fmla="*/ 25 h 61"/>
                  <a:gd name="T90" fmla="*/ 14 w 38"/>
                  <a:gd name="T9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61">
                    <a:moveTo>
                      <a:pt x="12" y="31"/>
                    </a:moveTo>
                    <a:lnTo>
                      <a:pt x="9" y="29"/>
                    </a:lnTo>
                    <a:lnTo>
                      <a:pt x="7" y="29"/>
                    </a:lnTo>
                    <a:lnTo>
                      <a:pt x="4" y="28"/>
                    </a:lnTo>
                    <a:lnTo>
                      <a:pt x="2" y="26"/>
                    </a:lnTo>
                    <a:lnTo>
                      <a:pt x="1" y="28"/>
                    </a:lnTo>
                    <a:lnTo>
                      <a:pt x="1" y="30"/>
                    </a:lnTo>
                    <a:lnTo>
                      <a:pt x="0" y="32"/>
                    </a:lnTo>
                    <a:lnTo>
                      <a:pt x="0" y="34"/>
                    </a:lnTo>
                    <a:lnTo>
                      <a:pt x="2" y="35"/>
                    </a:lnTo>
                    <a:lnTo>
                      <a:pt x="5" y="32"/>
                    </a:lnTo>
                    <a:lnTo>
                      <a:pt x="6" y="35"/>
                    </a:lnTo>
                    <a:lnTo>
                      <a:pt x="7" y="39"/>
                    </a:lnTo>
                    <a:lnTo>
                      <a:pt x="9" y="39"/>
                    </a:lnTo>
                    <a:lnTo>
                      <a:pt x="11" y="40"/>
                    </a:lnTo>
                    <a:lnTo>
                      <a:pt x="9" y="41"/>
                    </a:lnTo>
                    <a:lnTo>
                      <a:pt x="6" y="41"/>
                    </a:lnTo>
                    <a:lnTo>
                      <a:pt x="3" y="44"/>
                    </a:lnTo>
                    <a:lnTo>
                      <a:pt x="4" y="52"/>
                    </a:lnTo>
                    <a:lnTo>
                      <a:pt x="6" y="55"/>
                    </a:lnTo>
                    <a:lnTo>
                      <a:pt x="5" y="56"/>
                    </a:lnTo>
                    <a:lnTo>
                      <a:pt x="6" y="59"/>
                    </a:lnTo>
                    <a:lnTo>
                      <a:pt x="8" y="57"/>
                    </a:lnTo>
                    <a:lnTo>
                      <a:pt x="10" y="57"/>
                    </a:lnTo>
                    <a:lnTo>
                      <a:pt x="11" y="55"/>
                    </a:lnTo>
                    <a:lnTo>
                      <a:pt x="12" y="52"/>
                    </a:lnTo>
                    <a:lnTo>
                      <a:pt x="13" y="52"/>
                    </a:lnTo>
                    <a:lnTo>
                      <a:pt x="15" y="54"/>
                    </a:lnTo>
                    <a:lnTo>
                      <a:pt x="16" y="61"/>
                    </a:lnTo>
                    <a:lnTo>
                      <a:pt x="16" y="61"/>
                    </a:lnTo>
                    <a:lnTo>
                      <a:pt x="18" y="60"/>
                    </a:lnTo>
                    <a:lnTo>
                      <a:pt x="19" y="57"/>
                    </a:lnTo>
                    <a:lnTo>
                      <a:pt x="19" y="54"/>
                    </a:lnTo>
                    <a:lnTo>
                      <a:pt x="19" y="53"/>
                    </a:lnTo>
                    <a:lnTo>
                      <a:pt x="21" y="54"/>
                    </a:lnTo>
                    <a:lnTo>
                      <a:pt x="23" y="53"/>
                    </a:lnTo>
                    <a:lnTo>
                      <a:pt x="23" y="48"/>
                    </a:lnTo>
                    <a:lnTo>
                      <a:pt x="23" y="43"/>
                    </a:lnTo>
                    <a:lnTo>
                      <a:pt x="21" y="41"/>
                    </a:lnTo>
                    <a:lnTo>
                      <a:pt x="20" y="39"/>
                    </a:lnTo>
                    <a:lnTo>
                      <a:pt x="23" y="38"/>
                    </a:lnTo>
                    <a:lnTo>
                      <a:pt x="26" y="38"/>
                    </a:lnTo>
                    <a:lnTo>
                      <a:pt x="30" y="37"/>
                    </a:lnTo>
                    <a:lnTo>
                      <a:pt x="31" y="36"/>
                    </a:lnTo>
                    <a:lnTo>
                      <a:pt x="31" y="35"/>
                    </a:lnTo>
                    <a:lnTo>
                      <a:pt x="30" y="34"/>
                    </a:lnTo>
                    <a:lnTo>
                      <a:pt x="30" y="32"/>
                    </a:lnTo>
                    <a:lnTo>
                      <a:pt x="27" y="32"/>
                    </a:lnTo>
                    <a:lnTo>
                      <a:pt x="27" y="30"/>
                    </a:lnTo>
                    <a:lnTo>
                      <a:pt x="27" y="27"/>
                    </a:lnTo>
                    <a:lnTo>
                      <a:pt x="28" y="25"/>
                    </a:lnTo>
                    <a:lnTo>
                      <a:pt x="30" y="26"/>
                    </a:lnTo>
                    <a:lnTo>
                      <a:pt x="30" y="27"/>
                    </a:lnTo>
                    <a:lnTo>
                      <a:pt x="32" y="28"/>
                    </a:lnTo>
                    <a:lnTo>
                      <a:pt x="33" y="27"/>
                    </a:lnTo>
                    <a:lnTo>
                      <a:pt x="36" y="24"/>
                    </a:lnTo>
                    <a:lnTo>
                      <a:pt x="38" y="22"/>
                    </a:lnTo>
                    <a:lnTo>
                      <a:pt x="38" y="21"/>
                    </a:lnTo>
                    <a:lnTo>
                      <a:pt x="37" y="18"/>
                    </a:lnTo>
                    <a:lnTo>
                      <a:pt x="37" y="15"/>
                    </a:lnTo>
                    <a:lnTo>
                      <a:pt x="33" y="14"/>
                    </a:lnTo>
                    <a:lnTo>
                      <a:pt x="33" y="11"/>
                    </a:lnTo>
                    <a:lnTo>
                      <a:pt x="32" y="10"/>
                    </a:lnTo>
                    <a:lnTo>
                      <a:pt x="29" y="12"/>
                    </a:lnTo>
                    <a:lnTo>
                      <a:pt x="27" y="15"/>
                    </a:lnTo>
                    <a:lnTo>
                      <a:pt x="26" y="17"/>
                    </a:lnTo>
                    <a:lnTo>
                      <a:pt x="26" y="15"/>
                    </a:lnTo>
                    <a:lnTo>
                      <a:pt x="26" y="11"/>
                    </a:lnTo>
                    <a:lnTo>
                      <a:pt x="28" y="10"/>
                    </a:lnTo>
                    <a:lnTo>
                      <a:pt x="30" y="5"/>
                    </a:lnTo>
                    <a:lnTo>
                      <a:pt x="30" y="1"/>
                    </a:lnTo>
                    <a:lnTo>
                      <a:pt x="30" y="0"/>
                    </a:lnTo>
                    <a:lnTo>
                      <a:pt x="26" y="4"/>
                    </a:lnTo>
                    <a:lnTo>
                      <a:pt x="24" y="9"/>
                    </a:lnTo>
                    <a:lnTo>
                      <a:pt x="23" y="9"/>
                    </a:lnTo>
                    <a:lnTo>
                      <a:pt x="23" y="8"/>
                    </a:lnTo>
                    <a:lnTo>
                      <a:pt x="23" y="4"/>
                    </a:lnTo>
                    <a:lnTo>
                      <a:pt x="23" y="3"/>
                    </a:lnTo>
                    <a:lnTo>
                      <a:pt x="22" y="4"/>
                    </a:lnTo>
                    <a:lnTo>
                      <a:pt x="21" y="8"/>
                    </a:lnTo>
                    <a:lnTo>
                      <a:pt x="19" y="9"/>
                    </a:lnTo>
                    <a:lnTo>
                      <a:pt x="19" y="12"/>
                    </a:lnTo>
                    <a:lnTo>
                      <a:pt x="19" y="13"/>
                    </a:lnTo>
                    <a:lnTo>
                      <a:pt x="22" y="13"/>
                    </a:lnTo>
                    <a:lnTo>
                      <a:pt x="23" y="13"/>
                    </a:lnTo>
                    <a:lnTo>
                      <a:pt x="23" y="15"/>
                    </a:lnTo>
                    <a:lnTo>
                      <a:pt x="21" y="16"/>
                    </a:lnTo>
                    <a:lnTo>
                      <a:pt x="19" y="18"/>
                    </a:lnTo>
                    <a:lnTo>
                      <a:pt x="19" y="22"/>
                    </a:lnTo>
                    <a:lnTo>
                      <a:pt x="18" y="25"/>
                    </a:lnTo>
                    <a:lnTo>
                      <a:pt x="16" y="25"/>
                    </a:lnTo>
                    <a:lnTo>
                      <a:pt x="14" y="29"/>
                    </a:lnTo>
                    <a:lnTo>
                      <a:pt x="1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202">
                <a:extLst>
                  <a:ext uri="{FF2B5EF4-FFF2-40B4-BE49-F238E27FC236}">
                    <a16:creationId xmlns:a16="http://schemas.microsoft.com/office/drawing/2014/main" id="{0F06613A-2E8D-3C4A-B218-580B5BF64766}"/>
                  </a:ext>
                </a:extLst>
              </p:cNvPr>
              <p:cNvSpPr>
                <a:spLocks/>
              </p:cNvSpPr>
              <p:nvPr/>
            </p:nvSpPr>
            <p:spPr bwMode="auto">
              <a:xfrm>
                <a:off x="6332775" y="1347660"/>
                <a:ext cx="58740" cy="50795"/>
              </a:xfrm>
              <a:custGeom>
                <a:avLst/>
                <a:gdLst>
                  <a:gd name="T0" fmla="*/ 3 w 37"/>
                  <a:gd name="T1" fmla="*/ 26 h 32"/>
                  <a:gd name="T2" fmla="*/ 7 w 37"/>
                  <a:gd name="T3" fmla="*/ 23 h 32"/>
                  <a:gd name="T4" fmla="*/ 9 w 37"/>
                  <a:gd name="T5" fmla="*/ 26 h 32"/>
                  <a:gd name="T6" fmla="*/ 10 w 37"/>
                  <a:gd name="T7" fmla="*/ 28 h 32"/>
                  <a:gd name="T8" fmla="*/ 12 w 37"/>
                  <a:gd name="T9" fmla="*/ 29 h 32"/>
                  <a:gd name="T10" fmla="*/ 14 w 37"/>
                  <a:gd name="T11" fmla="*/ 26 h 32"/>
                  <a:gd name="T12" fmla="*/ 14 w 37"/>
                  <a:gd name="T13" fmla="*/ 25 h 32"/>
                  <a:gd name="T14" fmla="*/ 15 w 37"/>
                  <a:gd name="T15" fmla="*/ 23 h 32"/>
                  <a:gd name="T16" fmla="*/ 17 w 37"/>
                  <a:gd name="T17" fmla="*/ 26 h 32"/>
                  <a:gd name="T18" fmla="*/ 18 w 37"/>
                  <a:gd name="T19" fmla="*/ 30 h 32"/>
                  <a:gd name="T20" fmla="*/ 21 w 37"/>
                  <a:gd name="T21" fmla="*/ 32 h 32"/>
                  <a:gd name="T22" fmla="*/ 21 w 37"/>
                  <a:gd name="T23" fmla="*/ 29 h 32"/>
                  <a:gd name="T24" fmla="*/ 19 w 37"/>
                  <a:gd name="T25" fmla="*/ 26 h 32"/>
                  <a:gd name="T26" fmla="*/ 19 w 37"/>
                  <a:gd name="T27" fmla="*/ 21 h 32"/>
                  <a:gd name="T28" fmla="*/ 17 w 37"/>
                  <a:gd name="T29" fmla="*/ 19 h 32"/>
                  <a:gd name="T30" fmla="*/ 16 w 37"/>
                  <a:gd name="T31" fmla="*/ 19 h 32"/>
                  <a:gd name="T32" fmla="*/ 14 w 37"/>
                  <a:gd name="T33" fmla="*/ 15 h 32"/>
                  <a:gd name="T34" fmla="*/ 17 w 37"/>
                  <a:gd name="T35" fmla="*/ 12 h 32"/>
                  <a:gd name="T36" fmla="*/ 20 w 37"/>
                  <a:gd name="T37" fmla="*/ 9 h 32"/>
                  <a:gd name="T38" fmla="*/ 24 w 37"/>
                  <a:gd name="T39" fmla="*/ 8 h 32"/>
                  <a:gd name="T40" fmla="*/ 25 w 37"/>
                  <a:gd name="T41" fmla="*/ 6 h 32"/>
                  <a:gd name="T42" fmla="*/ 27 w 37"/>
                  <a:gd name="T43" fmla="*/ 7 h 32"/>
                  <a:gd name="T44" fmla="*/ 28 w 37"/>
                  <a:gd name="T45" fmla="*/ 11 h 32"/>
                  <a:gd name="T46" fmla="*/ 31 w 37"/>
                  <a:gd name="T47" fmla="*/ 12 h 32"/>
                  <a:gd name="T48" fmla="*/ 35 w 37"/>
                  <a:gd name="T49" fmla="*/ 12 h 32"/>
                  <a:gd name="T50" fmla="*/ 35 w 37"/>
                  <a:gd name="T51" fmla="*/ 11 h 32"/>
                  <a:gd name="T52" fmla="*/ 37 w 37"/>
                  <a:gd name="T53" fmla="*/ 9 h 32"/>
                  <a:gd name="T54" fmla="*/ 35 w 37"/>
                  <a:gd name="T55" fmla="*/ 7 h 32"/>
                  <a:gd name="T56" fmla="*/ 32 w 37"/>
                  <a:gd name="T57" fmla="*/ 6 h 32"/>
                  <a:gd name="T58" fmla="*/ 24 w 37"/>
                  <a:gd name="T59" fmla="*/ 1 h 32"/>
                  <a:gd name="T60" fmla="*/ 18 w 37"/>
                  <a:gd name="T61" fmla="*/ 0 h 32"/>
                  <a:gd name="T62" fmla="*/ 14 w 37"/>
                  <a:gd name="T63" fmla="*/ 0 h 32"/>
                  <a:gd name="T64" fmla="*/ 9 w 37"/>
                  <a:gd name="T65" fmla="*/ 6 h 32"/>
                  <a:gd name="T66" fmla="*/ 7 w 37"/>
                  <a:gd name="T67" fmla="*/ 11 h 32"/>
                  <a:gd name="T68" fmla="*/ 4 w 37"/>
                  <a:gd name="T69" fmla="*/ 12 h 32"/>
                  <a:gd name="T70" fmla="*/ 0 w 37"/>
                  <a:gd name="T71" fmla="*/ 16 h 32"/>
                  <a:gd name="T72" fmla="*/ 1 w 37"/>
                  <a:gd name="T73" fmla="*/ 24 h 32"/>
                  <a:gd name="T74" fmla="*/ 3 w 37"/>
                  <a:gd name="T75"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32">
                    <a:moveTo>
                      <a:pt x="3" y="26"/>
                    </a:moveTo>
                    <a:lnTo>
                      <a:pt x="7" y="23"/>
                    </a:lnTo>
                    <a:lnTo>
                      <a:pt x="9" y="26"/>
                    </a:lnTo>
                    <a:lnTo>
                      <a:pt x="10" y="28"/>
                    </a:lnTo>
                    <a:lnTo>
                      <a:pt x="12" y="29"/>
                    </a:lnTo>
                    <a:lnTo>
                      <a:pt x="14" y="26"/>
                    </a:lnTo>
                    <a:lnTo>
                      <a:pt x="14" y="25"/>
                    </a:lnTo>
                    <a:lnTo>
                      <a:pt x="15" y="23"/>
                    </a:lnTo>
                    <a:lnTo>
                      <a:pt x="17" y="26"/>
                    </a:lnTo>
                    <a:lnTo>
                      <a:pt x="18" y="30"/>
                    </a:lnTo>
                    <a:lnTo>
                      <a:pt x="21" y="32"/>
                    </a:lnTo>
                    <a:lnTo>
                      <a:pt x="21" y="29"/>
                    </a:lnTo>
                    <a:lnTo>
                      <a:pt x="19" y="26"/>
                    </a:lnTo>
                    <a:lnTo>
                      <a:pt x="19" y="21"/>
                    </a:lnTo>
                    <a:lnTo>
                      <a:pt x="17" y="19"/>
                    </a:lnTo>
                    <a:lnTo>
                      <a:pt x="16" y="19"/>
                    </a:lnTo>
                    <a:lnTo>
                      <a:pt x="14" y="15"/>
                    </a:lnTo>
                    <a:lnTo>
                      <a:pt x="17" y="12"/>
                    </a:lnTo>
                    <a:lnTo>
                      <a:pt x="20" y="9"/>
                    </a:lnTo>
                    <a:lnTo>
                      <a:pt x="24" y="8"/>
                    </a:lnTo>
                    <a:lnTo>
                      <a:pt x="25" y="6"/>
                    </a:lnTo>
                    <a:lnTo>
                      <a:pt x="27" y="7"/>
                    </a:lnTo>
                    <a:lnTo>
                      <a:pt x="28" y="11"/>
                    </a:lnTo>
                    <a:lnTo>
                      <a:pt x="31" y="12"/>
                    </a:lnTo>
                    <a:lnTo>
                      <a:pt x="35" y="12"/>
                    </a:lnTo>
                    <a:lnTo>
                      <a:pt x="35" y="11"/>
                    </a:lnTo>
                    <a:lnTo>
                      <a:pt x="37" y="9"/>
                    </a:lnTo>
                    <a:lnTo>
                      <a:pt x="35" y="7"/>
                    </a:lnTo>
                    <a:lnTo>
                      <a:pt x="32" y="6"/>
                    </a:lnTo>
                    <a:lnTo>
                      <a:pt x="24" y="1"/>
                    </a:lnTo>
                    <a:lnTo>
                      <a:pt x="18" y="0"/>
                    </a:lnTo>
                    <a:lnTo>
                      <a:pt x="14" y="0"/>
                    </a:lnTo>
                    <a:lnTo>
                      <a:pt x="9" y="6"/>
                    </a:lnTo>
                    <a:lnTo>
                      <a:pt x="7" y="11"/>
                    </a:lnTo>
                    <a:lnTo>
                      <a:pt x="4" y="12"/>
                    </a:lnTo>
                    <a:lnTo>
                      <a:pt x="0" y="16"/>
                    </a:lnTo>
                    <a:lnTo>
                      <a:pt x="1" y="24"/>
                    </a:lnTo>
                    <a:lnTo>
                      <a:pt x="3"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203">
                <a:extLst>
                  <a:ext uri="{FF2B5EF4-FFF2-40B4-BE49-F238E27FC236}">
                    <a16:creationId xmlns:a16="http://schemas.microsoft.com/office/drawing/2014/main" id="{26BF791F-75CD-4646-8D04-C2AF25A6C8FD}"/>
                  </a:ext>
                </a:extLst>
              </p:cNvPr>
              <p:cNvSpPr>
                <a:spLocks/>
              </p:cNvSpPr>
              <p:nvPr/>
            </p:nvSpPr>
            <p:spPr bwMode="auto">
              <a:xfrm>
                <a:off x="6489943" y="1241307"/>
                <a:ext cx="1588" cy="4762"/>
              </a:xfrm>
              <a:custGeom>
                <a:avLst/>
                <a:gdLst>
                  <a:gd name="T0" fmla="*/ 0 w 1"/>
                  <a:gd name="T1" fmla="*/ 3 h 3"/>
                  <a:gd name="T2" fmla="*/ 1 w 1"/>
                  <a:gd name="T3" fmla="*/ 2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204">
                <a:extLst>
                  <a:ext uri="{FF2B5EF4-FFF2-40B4-BE49-F238E27FC236}">
                    <a16:creationId xmlns:a16="http://schemas.microsoft.com/office/drawing/2014/main" id="{66D95761-393F-F14D-9FC8-73498FC35A84}"/>
                  </a:ext>
                </a:extLst>
              </p:cNvPr>
              <p:cNvSpPr>
                <a:spLocks/>
              </p:cNvSpPr>
              <p:nvPr/>
            </p:nvSpPr>
            <p:spPr bwMode="auto">
              <a:xfrm>
                <a:off x="6480418" y="1219084"/>
                <a:ext cx="17464" cy="17461"/>
              </a:xfrm>
              <a:custGeom>
                <a:avLst/>
                <a:gdLst>
                  <a:gd name="T0" fmla="*/ 3 w 14"/>
                  <a:gd name="T1" fmla="*/ 12 h 15"/>
                  <a:gd name="T2" fmla="*/ 5 w 14"/>
                  <a:gd name="T3" fmla="*/ 15 h 15"/>
                  <a:gd name="T4" fmla="*/ 8 w 14"/>
                  <a:gd name="T5" fmla="*/ 12 h 15"/>
                  <a:gd name="T6" fmla="*/ 12 w 14"/>
                  <a:gd name="T7" fmla="*/ 12 h 15"/>
                  <a:gd name="T8" fmla="*/ 13 w 14"/>
                  <a:gd name="T9" fmla="*/ 10 h 15"/>
                  <a:gd name="T10" fmla="*/ 14 w 14"/>
                  <a:gd name="T11" fmla="*/ 9 h 15"/>
                  <a:gd name="T12" fmla="*/ 13 w 14"/>
                  <a:gd name="T13" fmla="*/ 6 h 15"/>
                  <a:gd name="T14" fmla="*/ 12 w 14"/>
                  <a:gd name="T15" fmla="*/ 1 h 15"/>
                  <a:gd name="T16" fmla="*/ 10 w 14"/>
                  <a:gd name="T17" fmla="*/ 0 h 15"/>
                  <a:gd name="T18" fmla="*/ 7 w 14"/>
                  <a:gd name="T19" fmla="*/ 2 h 15"/>
                  <a:gd name="T20" fmla="*/ 3 w 14"/>
                  <a:gd name="T21" fmla="*/ 3 h 15"/>
                  <a:gd name="T22" fmla="*/ 0 w 14"/>
                  <a:gd name="T23" fmla="*/ 5 h 15"/>
                  <a:gd name="T24" fmla="*/ 0 w 14"/>
                  <a:gd name="T25" fmla="*/ 7 h 15"/>
                  <a:gd name="T26" fmla="*/ 1 w 14"/>
                  <a:gd name="T27" fmla="*/ 9 h 15"/>
                  <a:gd name="T28" fmla="*/ 3 w 14"/>
                  <a:gd name="T2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3" y="12"/>
                    </a:moveTo>
                    <a:cubicBezTo>
                      <a:pt x="3" y="12"/>
                      <a:pt x="5" y="15"/>
                      <a:pt x="5" y="15"/>
                    </a:cubicBezTo>
                    <a:cubicBezTo>
                      <a:pt x="8" y="12"/>
                      <a:pt x="8" y="12"/>
                      <a:pt x="8" y="12"/>
                    </a:cubicBezTo>
                    <a:cubicBezTo>
                      <a:pt x="12" y="12"/>
                      <a:pt x="12" y="12"/>
                      <a:pt x="12" y="12"/>
                    </a:cubicBezTo>
                    <a:cubicBezTo>
                      <a:pt x="13" y="10"/>
                      <a:pt x="13" y="10"/>
                      <a:pt x="13" y="10"/>
                    </a:cubicBezTo>
                    <a:cubicBezTo>
                      <a:pt x="14" y="9"/>
                      <a:pt x="14" y="9"/>
                      <a:pt x="14" y="9"/>
                    </a:cubicBezTo>
                    <a:cubicBezTo>
                      <a:pt x="13" y="6"/>
                      <a:pt x="13" y="6"/>
                      <a:pt x="13" y="6"/>
                    </a:cubicBezTo>
                    <a:cubicBezTo>
                      <a:pt x="12" y="1"/>
                      <a:pt x="12" y="1"/>
                      <a:pt x="12" y="1"/>
                    </a:cubicBezTo>
                    <a:cubicBezTo>
                      <a:pt x="10" y="0"/>
                      <a:pt x="10" y="0"/>
                      <a:pt x="10" y="0"/>
                    </a:cubicBezTo>
                    <a:cubicBezTo>
                      <a:pt x="7" y="2"/>
                      <a:pt x="7" y="2"/>
                      <a:pt x="7" y="2"/>
                    </a:cubicBezTo>
                    <a:cubicBezTo>
                      <a:pt x="3" y="3"/>
                      <a:pt x="3" y="3"/>
                      <a:pt x="3" y="3"/>
                    </a:cubicBezTo>
                    <a:cubicBezTo>
                      <a:pt x="0" y="5"/>
                      <a:pt x="0" y="5"/>
                      <a:pt x="0" y="5"/>
                    </a:cubicBezTo>
                    <a:cubicBezTo>
                      <a:pt x="0" y="7"/>
                      <a:pt x="0" y="7"/>
                      <a:pt x="0" y="7"/>
                    </a:cubicBezTo>
                    <a:cubicBezTo>
                      <a:pt x="1" y="9"/>
                      <a:pt x="1" y="9"/>
                      <a:pt x="1" y="9"/>
                    </a:cubicBezTo>
                    <a:lnTo>
                      <a:pt x="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205">
                <a:extLst>
                  <a:ext uri="{FF2B5EF4-FFF2-40B4-BE49-F238E27FC236}">
                    <a16:creationId xmlns:a16="http://schemas.microsoft.com/office/drawing/2014/main" id="{BAA582E0-3B9A-4A49-98C7-7FA39560491B}"/>
                  </a:ext>
                </a:extLst>
              </p:cNvPr>
              <p:cNvSpPr>
                <a:spLocks/>
              </p:cNvSpPr>
              <p:nvPr/>
            </p:nvSpPr>
            <p:spPr bwMode="auto">
              <a:xfrm>
                <a:off x="6486768" y="1280991"/>
                <a:ext cx="11114" cy="14286"/>
              </a:xfrm>
              <a:custGeom>
                <a:avLst/>
                <a:gdLst>
                  <a:gd name="T0" fmla="*/ 4 w 7"/>
                  <a:gd name="T1" fmla="*/ 2 h 9"/>
                  <a:gd name="T2" fmla="*/ 2 w 7"/>
                  <a:gd name="T3" fmla="*/ 5 h 9"/>
                  <a:gd name="T4" fmla="*/ 0 w 7"/>
                  <a:gd name="T5" fmla="*/ 8 h 9"/>
                  <a:gd name="T6" fmla="*/ 2 w 7"/>
                  <a:gd name="T7" fmla="*/ 9 h 9"/>
                  <a:gd name="T8" fmla="*/ 3 w 7"/>
                  <a:gd name="T9" fmla="*/ 8 h 9"/>
                  <a:gd name="T10" fmla="*/ 6 w 7"/>
                  <a:gd name="T11" fmla="*/ 8 h 9"/>
                  <a:gd name="T12" fmla="*/ 7 w 7"/>
                  <a:gd name="T13" fmla="*/ 5 h 9"/>
                  <a:gd name="T14" fmla="*/ 7 w 7"/>
                  <a:gd name="T15" fmla="*/ 3 h 9"/>
                  <a:gd name="T16" fmla="*/ 5 w 7"/>
                  <a:gd name="T17" fmla="*/ 0 h 9"/>
                  <a:gd name="T18" fmla="*/ 4 w 7"/>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2"/>
                    </a:moveTo>
                    <a:lnTo>
                      <a:pt x="2" y="5"/>
                    </a:lnTo>
                    <a:lnTo>
                      <a:pt x="0" y="8"/>
                    </a:lnTo>
                    <a:lnTo>
                      <a:pt x="2" y="9"/>
                    </a:lnTo>
                    <a:lnTo>
                      <a:pt x="3" y="8"/>
                    </a:lnTo>
                    <a:lnTo>
                      <a:pt x="6" y="8"/>
                    </a:lnTo>
                    <a:lnTo>
                      <a:pt x="7" y="5"/>
                    </a:lnTo>
                    <a:lnTo>
                      <a:pt x="7" y="3"/>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7" name="Freeform 206">
                <a:extLst>
                  <a:ext uri="{FF2B5EF4-FFF2-40B4-BE49-F238E27FC236}">
                    <a16:creationId xmlns:a16="http://schemas.microsoft.com/office/drawing/2014/main" id="{3970F4BA-B03F-3544-9E28-6CE566379BE4}"/>
                  </a:ext>
                </a:extLst>
              </p:cNvPr>
              <p:cNvSpPr>
                <a:spLocks/>
              </p:cNvSpPr>
              <p:nvPr/>
            </p:nvSpPr>
            <p:spPr bwMode="auto">
              <a:xfrm>
                <a:off x="6475656" y="1250831"/>
                <a:ext cx="22226" cy="15874"/>
              </a:xfrm>
              <a:custGeom>
                <a:avLst/>
                <a:gdLst>
                  <a:gd name="T0" fmla="*/ 3 w 14"/>
                  <a:gd name="T1" fmla="*/ 9 h 10"/>
                  <a:gd name="T2" fmla="*/ 5 w 14"/>
                  <a:gd name="T3" fmla="*/ 8 h 10"/>
                  <a:gd name="T4" fmla="*/ 7 w 14"/>
                  <a:gd name="T5" fmla="*/ 10 h 10"/>
                  <a:gd name="T6" fmla="*/ 8 w 14"/>
                  <a:gd name="T7" fmla="*/ 10 h 10"/>
                  <a:gd name="T8" fmla="*/ 10 w 14"/>
                  <a:gd name="T9" fmla="*/ 8 h 10"/>
                  <a:gd name="T10" fmla="*/ 11 w 14"/>
                  <a:gd name="T11" fmla="*/ 5 h 10"/>
                  <a:gd name="T12" fmla="*/ 13 w 14"/>
                  <a:gd name="T13" fmla="*/ 4 h 10"/>
                  <a:gd name="T14" fmla="*/ 14 w 14"/>
                  <a:gd name="T15" fmla="*/ 2 h 10"/>
                  <a:gd name="T16" fmla="*/ 12 w 14"/>
                  <a:gd name="T17" fmla="*/ 1 h 10"/>
                  <a:gd name="T18" fmla="*/ 11 w 14"/>
                  <a:gd name="T19" fmla="*/ 1 h 10"/>
                  <a:gd name="T20" fmla="*/ 8 w 14"/>
                  <a:gd name="T21" fmla="*/ 1 h 10"/>
                  <a:gd name="T22" fmla="*/ 7 w 14"/>
                  <a:gd name="T23" fmla="*/ 0 h 10"/>
                  <a:gd name="T24" fmla="*/ 4 w 14"/>
                  <a:gd name="T25" fmla="*/ 0 h 10"/>
                  <a:gd name="T26" fmla="*/ 2 w 14"/>
                  <a:gd name="T27" fmla="*/ 1 h 10"/>
                  <a:gd name="T28" fmla="*/ 0 w 14"/>
                  <a:gd name="T29" fmla="*/ 4 h 10"/>
                  <a:gd name="T30" fmla="*/ 0 w 14"/>
                  <a:gd name="T31" fmla="*/ 6 h 10"/>
                  <a:gd name="T32" fmla="*/ 0 w 14"/>
                  <a:gd name="T33" fmla="*/ 8 h 10"/>
                  <a:gd name="T34" fmla="*/ 3 w 14"/>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0">
                    <a:moveTo>
                      <a:pt x="3" y="9"/>
                    </a:moveTo>
                    <a:lnTo>
                      <a:pt x="5" y="8"/>
                    </a:lnTo>
                    <a:lnTo>
                      <a:pt x="7" y="10"/>
                    </a:lnTo>
                    <a:lnTo>
                      <a:pt x="8" y="10"/>
                    </a:lnTo>
                    <a:lnTo>
                      <a:pt x="10" y="8"/>
                    </a:lnTo>
                    <a:lnTo>
                      <a:pt x="11" y="5"/>
                    </a:lnTo>
                    <a:lnTo>
                      <a:pt x="13" y="4"/>
                    </a:lnTo>
                    <a:lnTo>
                      <a:pt x="14" y="2"/>
                    </a:lnTo>
                    <a:lnTo>
                      <a:pt x="12" y="1"/>
                    </a:lnTo>
                    <a:lnTo>
                      <a:pt x="11" y="1"/>
                    </a:lnTo>
                    <a:lnTo>
                      <a:pt x="8" y="1"/>
                    </a:lnTo>
                    <a:lnTo>
                      <a:pt x="7" y="0"/>
                    </a:lnTo>
                    <a:lnTo>
                      <a:pt x="4" y="0"/>
                    </a:lnTo>
                    <a:lnTo>
                      <a:pt x="2" y="1"/>
                    </a:lnTo>
                    <a:lnTo>
                      <a:pt x="0" y="4"/>
                    </a:lnTo>
                    <a:lnTo>
                      <a:pt x="0" y="6"/>
                    </a:lnTo>
                    <a:lnTo>
                      <a:pt x="0"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8" name="Freeform 207">
                <a:extLst>
                  <a:ext uri="{FF2B5EF4-FFF2-40B4-BE49-F238E27FC236}">
                    <a16:creationId xmlns:a16="http://schemas.microsoft.com/office/drawing/2014/main" id="{B35AC800-82E0-7947-96AD-7BA55FE3F0FC}"/>
                  </a:ext>
                </a:extLst>
              </p:cNvPr>
              <p:cNvSpPr>
                <a:spLocks/>
              </p:cNvSpPr>
              <p:nvPr/>
            </p:nvSpPr>
            <p:spPr bwMode="auto">
              <a:xfrm>
                <a:off x="6456605" y="1306389"/>
                <a:ext cx="50802" cy="28573"/>
              </a:xfrm>
              <a:custGeom>
                <a:avLst/>
                <a:gdLst>
                  <a:gd name="T0" fmla="*/ 1 w 32"/>
                  <a:gd name="T1" fmla="*/ 6 h 18"/>
                  <a:gd name="T2" fmla="*/ 2 w 32"/>
                  <a:gd name="T3" fmla="*/ 7 h 18"/>
                  <a:gd name="T4" fmla="*/ 6 w 32"/>
                  <a:gd name="T5" fmla="*/ 9 h 18"/>
                  <a:gd name="T6" fmla="*/ 8 w 32"/>
                  <a:gd name="T7" fmla="*/ 7 h 18"/>
                  <a:gd name="T8" fmla="*/ 9 w 32"/>
                  <a:gd name="T9" fmla="*/ 7 h 18"/>
                  <a:gd name="T10" fmla="*/ 12 w 32"/>
                  <a:gd name="T11" fmla="*/ 9 h 18"/>
                  <a:gd name="T12" fmla="*/ 12 w 32"/>
                  <a:gd name="T13" fmla="*/ 12 h 18"/>
                  <a:gd name="T14" fmla="*/ 14 w 32"/>
                  <a:gd name="T15" fmla="*/ 12 h 18"/>
                  <a:gd name="T16" fmla="*/ 15 w 32"/>
                  <a:gd name="T17" fmla="*/ 11 h 18"/>
                  <a:gd name="T18" fmla="*/ 17 w 32"/>
                  <a:gd name="T19" fmla="*/ 14 h 18"/>
                  <a:gd name="T20" fmla="*/ 21 w 32"/>
                  <a:gd name="T21" fmla="*/ 16 h 18"/>
                  <a:gd name="T22" fmla="*/ 24 w 32"/>
                  <a:gd name="T23" fmla="*/ 15 h 18"/>
                  <a:gd name="T24" fmla="*/ 27 w 32"/>
                  <a:gd name="T25" fmla="*/ 17 h 18"/>
                  <a:gd name="T26" fmla="*/ 30 w 32"/>
                  <a:gd name="T27" fmla="*/ 18 h 18"/>
                  <a:gd name="T28" fmla="*/ 32 w 32"/>
                  <a:gd name="T29" fmla="*/ 17 h 18"/>
                  <a:gd name="T30" fmla="*/ 32 w 32"/>
                  <a:gd name="T31" fmla="*/ 12 h 18"/>
                  <a:gd name="T32" fmla="*/ 30 w 32"/>
                  <a:gd name="T33" fmla="*/ 9 h 18"/>
                  <a:gd name="T34" fmla="*/ 28 w 32"/>
                  <a:gd name="T35" fmla="*/ 9 h 18"/>
                  <a:gd name="T36" fmla="*/ 23 w 32"/>
                  <a:gd name="T37" fmla="*/ 7 h 18"/>
                  <a:gd name="T38" fmla="*/ 19 w 32"/>
                  <a:gd name="T39" fmla="*/ 4 h 18"/>
                  <a:gd name="T40" fmla="*/ 18 w 32"/>
                  <a:gd name="T41" fmla="*/ 4 h 18"/>
                  <a:gd name="T42" fmla="*/ 15 w 32"/>
                  <a:gd name="T43" fmla="*/ 2 h 18"/>
                  <a:gd name="T44" fmla="*/ 12 w 32"/>
                  <a:gd name="T45" fmla="*/ 2 h 18"/>
                  <a:gd name="T46" fmla="*/ 10 w 32"/>
                  <a:gd name="T47" fmla="*/ 0 h 18"/>
                  <a:gd name="T48" fmla="*/ 3 w 32"/>
                  <a:gd name="T49" fmla="*/ 0 h 18"/>
                  <a:gd name="T50" fmla="*/ 0 w 32"/>
                  <a:gd name="T51" fmla="*/ 1 h 18"/>
                  <a:gd name="T52" fmla="*/ 1 w 32"/>
                  <a:gd name="T53" fmla="*/ 4 h 18"/>
                  <a:gd name="T54" fmla="*/ 1 w 32"/>
                  <a:gd name="T5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18">
                    <a:moveTo>
                      <a:pt x="1" y="6"/>
                    </a:moveTo>
                    <a:lnTo>
                      <a:pt x="2" y="7"/>
                    </a:lnTo>
                    <a:lnTo>
                      <a:pt x="6" y="9"/>
                    </a:lnTo>
                    <a:lnTo>
                      <a:pt x="8" y="7"/>
                    </a:lnTo>
                    <a:lnTo>
                      <a:pt x="9" y="7"/>
                    </a:lnTo>
                    <a:lnTo>
                      <a:pt x="12" y="9"/>
                    </a:lnTo>
                    <a:lnTo>
                      <a:pt x="12" y="12"/>
                    </a:lnTo>
                    <a:lnTo>
                      <a:pt x="14" y="12"/>
                    </a:lnTo>
                    <a:lnTo>
                      <a:pt x="15" y="11"/>
                    </a:lnTo>
                    <a:lnTo>
                      <a:pt x="17" y="14"/>
                    </a:lnTo>
                    <a:lnTo>
                      <a:pt x="21" y="16"/>
                    </a:lnTo>
                    <a:lnTo>
                      <a:pt x="24" y="15"/>
                    </a:lnTo>
                    <a:lnTo>
                      <a:pt x="27" y="17"/>
                    </a:lnTo>
                    <a:lnTo>
                      <a:pt x="30" y="18"/>
                    </a:lnTo>
                    <a:lnTo>
                      <a:pt x="32" y="17"/>
                    </a:lnTo>
                    <a:lnTo>
                      <a:pt x="32" y="12"/>
                    </a:lnTo>
                    <a:lnTo>
                      <a:pt x="30" y="9"/>
                    </a:lnTo>
                    <a:lnTo>
                      <a:pt x="28" y="9"/>
                    </a:lnTo>
                    <a:lnTo>
                      <a:pt x="23" y="7"/>
                    </a:lnTo>
                    <a:lnTo>
                      <a:pt x="19" y="4"/>
                    </a:lnTo>
                    <a:lnTo>
                      <a:pt x="18" y="4"/>
                    </a:lnTo>
                    <a:lnTo>
                      <a:pt x="15" y="2"/>
                    </a:lnTo>
                    <a:lnTo>
                      <a:pt x="12" y="2"/>
                    </a:lnTo>
                    <a:lnTo>
                      <a:pt x="10" y="0"/>
                    </a:lnTo>
                    <a:lnTo>
                      <a:pt x="3" y="0"/>
                    </a:lnTo>
                    <a:lnTo>
                      <a:pt x="0" y="1"/>
                    </a:lnTo>
                    <a:lnTo>
                      <a:pt x="1" y="4"/>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9" name="Freeform 208">
                <a:extLst>
                  <a:ext uri="{FF2B5EF4-FFF2-40B4-BE49-F238E27FC236}">
                    <a16:creationId xmlns:a16="http://schemas.microsoft.com/office/drawing/2014/main" id="{2B23C0BC-7444-6B49-8F34-D8CEC7E74D76}"/>
                  </a:ext>
                </a:extLst>
              </p:cNvPr>
              <p:cNvSpPr>
                <a:spLocks/>
              </p:cNvSpPr>
              <p:nvPr/>
            </p:nvSpPr>
            <p:spPr bwMode="auto">
              <a:xfrm>
                <a:off x="6466130" y="1268292"/>
                <a:ext cx="28576" cy="31747"/>
              </a:xfrm>
              <a:custGeom>
                <a:avLst/>
                <a:gdLst>
                  <a:gd name="T0" fmla="*/ 6 w 23"/>
                  <a:gd name="T1" fmla="*/ 25 h 25"/>
                  <a:gd name="T2" fmla="*/ 9 w 23"/>
                  <a:gd name="T3" fmla="*/ 21 h 25"/>
                  <a:gd name="T4" fmla="*/ 14 w 23"/>
                  <a:gd name="T5" fmla="*/ 19 h 25"/>
                  <a:gd name="T6" fmla="*/ 18 w 23"/>
                  <a:gd name="T7" fmla="*/ 13 h 25"/>
                  <a:gd name="T8" fmla="*/ 20 w 23"/>
                  <a:gd name="T9" fmla="*/ 7 h 25"/>
                  <a:gd name="T10" fmla="*/ 23 w 23"/>
                  <a:gd name="T11" fmla="*/ 4 h 25"/>
                  <a:gd name="T12" fmla="*/ 23 w 23"/>
                  <a:gd name="T13" fmla="*/ 2 h 25"/>
                  <a:gd name="T14" fmla="*/ 20 w 23"/>
                  <a:gd name="T15" fmla="*/ 0 h 25"/>
                  <a:gd name="T16" fmla="*/ 16 w 23"/>
                  <a:gd name="T17" fmla="*/ 3 h 25"/>
                  <a:gd name="T18" fmla="*/ 12 w 23"/>
                  <a:gd name="T19" fmla="*/ 1 h 25"/>
                  <a:gd name="T20" fmla="*/ 8 w 23"/>
                  <a:gd name="T21" fmla="*/ 1 h 25"/>
                  <a:gd name="T22" fmla="*/ 7 w 23"/>
                  <a:gd name="T23" fmla="*/ 5 h 25"/>
                  <a:gd name="T24" fmla="*/ 6 w 23"/>
                  <a:gd name="T25" fmla="*/ 8 h 25"/>
                  <a:gd name="T26" fmla="*/ 7 w 23"/>
                  <a:gd name="T27" fmla="*/ 9 h 25"/>
                  <a:gd name="T28" fmla="*/ 9 w 23"/>
                  <a:gd name="T29" fmla="*/ 8 h 25"/>
                  <a:gd name="T30" fmla="*/ 11 w 23"/>
                  <a:gd name="T31" fmla="*/ 14 h 25"/>
                  <a:gd name="T32" fmla="*/ 12 w 23"/>
                  <a:gd name="T33" fmla="*/ 15 h 25"/>
                  <a:gd name="T34" fmla="*/ 7 w 23"/>
                  <a:gd name="T35" fmla="*/ 16 h 25"/>
                  <a:gd name="T36" fmla="*/ 1 w 23"/>
                  <a:gd name="T37" fmla="*/ 19 h 25"/>
                  <a:gd name="T38" fmla="*/ 0 w 23"/>
                  <a:gd name="T39" fmla="*/ 21 h 25"/>
                  <a:gd name="T40" fmla="*/ 2 w 23"/>
                  <a:gd name="T41" fmla="*/ 24 h 25"/>
                  <a:gd name="T42" fmla="*/ 6 w 23"/>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5">
                    <a:moveTo>
                      <a:pt x="6" y="25"/>
                    </a:moveTo>
                    <a:cubicBezTo>
                      <a:pt x="9" y="21"/>
                      <a:pt x="9" y="21"/>
                      <a:pt x="9" y="21"/>
                    </a:cubicBezTo>
                    <a:cubicBezTo>
                      <a:pt x="9" y="21"/>
                      <a:pt x="14" y="20"/>
                      <a:pt x="14" y="19"/>
                    </a:cubicBezTo>
                    <a:cubicBezTo>
                      <a:pt x="18" y="13"/>
                      <a:pt x="18" y="13"/>
                      <a:pt x="18" y="13"/>
                    </a:cubicBezTo>
                    <a:cubicBezTo>
                      <a:pt x="20" y="7"/>
                      <a:pt x="20" y="7"/>
                      <a:pt x="20" y="7"/>
                    </a:cubicBezTo>
                    <a:cubicBezTo>
                      <a:pt x="23" y="4"/>
                      <a:pt x="23" y="4"/>
                      <a:pt x="23" y="4"/>
                    </a:cubicBezTo>
                    <a:cubicBezTo>
                      <a:pt x="23" y="2"/>
                      <a:pt x="23" y="2"/>
                      <a:pt x="23" y="2"/>
                    </a:cubicBezTo>
                    <a:cubicBezTo>
                      <a:pt x="20" y="0"/>
                      <a:pt x="20" y="0"/>
                      <a:pt x="20" y="0"/>
                    </a:cubicBezTo>
                    <a:cubicBezTo>
                      <a:pt x="16" y="3"/>
                      <a:pt x="16" y="3"/>
                      <a:pt x="16" y="3"/>
                    </a:cubicBezTo>
                    <a:cubicBezTo>
                      <a:pt x="12" y="1"/>
                      <a:pt x="12" y="1"/>
                      <a:pt x="12" y="1"/>
                    </a:cubicBezTo>
                    <a:cubicBezTo>
                      <a:pt x="8" y="1"/>
                      <a:pt x="8" y="1"/>
                      <a:pt x="8" y="1"/>
                    </a:cubicBezTo>
                    <a:cubicBezTo>
                      <a:pt x="7" y="5"/>
                      <a:pt x="7" y="5"/>
                      <a:pt x="7" y="5"/>
                    </a:cubicBezTo>
                    <a:cubicBezTo>
                      <a:pt x="6" y="8"/>
                      <a:pt x="6" y="8"/>
                      <a:pt x="6" y="8"/>
                    </a:cubicBezTo>
                    <a:cubicBezTo>
                      <a:pt x="7" y="9"/>
                      <a:pt x="7" y="9"/>
                      <a:pt x="7" y="9"/>
                    </a:cubicBezTo>
                    <a:cubicBezTo>
                      <a:pt x="9" y="8"/>
                      <a:pt x="9" y="8"/>
                      <a:pt x="9" y="8"/>
                    </a:cubicBezTo>
                    <a:cubicBezTo>
                      <a:pt x="11" y="14"/>
                      <a:pt x="11" y="14"/>
                      <a:pt x="11" y="14"/>
                    </a:cubicBezTo>
                    <a:cubicBezTo>
                      <a:pt x="12" y="15"/>
                      <a:pt x="12" y="15"/>
                      <a:pt x="12" y="15"/>
                    </a:cubicBezTo>
                    <a:cubicBezTo>
                      <a:pt x="7" y="16"/>
                      <a:pt x="7" y="16"/>
                      <a:pt x="7" y="16"/>
                    </a:cubicBezTo>
                    <a:cubicBezTo>
                      <a:pt x="1" y="19"/>
                      <a:pt x="1" y="19"/>
                      <a:pt x="1" y="19"/>
                    </a:cubicBezTo>
                    <a:cubicBezTo>
                      <a:pt x="0" y="21"/>
                      <a:pt x="0" y="21"/>
                      <a:pt x="0" y="21"/>
                    </a:cubicBezTo>
                    <a:cubicBezTo>
                      <a:pt x="2" y="24"/>
                      <a:pt x="2" y="24"/>
                      <a:pt x="2" y="24"/>
                    </a:cubicBezTo>
                    <a:lnTo>
                      <a:pt x="6"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0" name="Freeform 209">
                <a:extLst>
                  <a:ext uri="{FF2B5EF4-FFF2-40B4-BE49-F238E27FC236}">
                    <a16:creationId xmlns:a16="http://schemas.microsoft.com/office/drawing/2014/main" id="{291CD771-351F-2C44-8E29-6924B45DA6B5}"/>
                  </a:ext>
                </a:extLst>
              </p:cNvPr>
              <p:cNvSpPr>
                <a:spLocks/>
              </p:cNvSpPr>
              <p:nvPr/>
            </p:nvSpPr>
            <p:spPr bwMode="auto">
              <a:xfrm>
                <a:off x="6807454" y="1355596"/>
                <a:ext cx="17464" cy="9524"/>
              </a:xfrm>
              <a:custGeom>
                <a:avLst/>
                <a:gdLst>
                  <a:gd name="T0" fmla="*/ 4 w 11"/>
                  <a:gd name="T1" fmla="*/ 1 h 6"/>
                  <a:gd name="T2" fmla="*/ 2 w 11"/>
                  <a:gd name="T3" fmla="*/ 0 h 6"/>
                  <a:gd name="T4" fmla="*/ 0 w 11"/>
                  <a:gd name="T5" fmla="*/ 0 h 6"/>
                  <a:gd name="T6" fmla="*/ 0 w 11"/>
                  <a:gd name="T7" fmla="*/ 3 h 6"/>
                  <a:gd name="T8" fmla="*/ 1 w 11"/>
                  <a:gd name="T9" fmla="*/ 4 h 6"/>
                  <a:gd name="T10" fmla="*/ 3 w 11"/>
                  <a:gd name="T11" fmla="*/ 4 h 6"/>
                  <a:gd name="T12" fmla="*/ 6 w 11"/>
                  <a:gd name="T13" fmla="*/ 6 h 6"/>
                  <a:gd name="T14" fmla="*/ 7 w 11"/>
                  <a:gd name="T15" fmla="*/ 6 h 6"/>
                  <a:gd name="T16" fmla="*/ 11 w 11"/>
                  <a:gd name="T17" fmla="*/ 4 h 6"/>
                  <a:gd name="T18" fmla="*/ 11 w 11"/>
                  <a:gd name="T19" fmla="*/ 2 h 6"/>
                  <a:gd name="T20" fmla="*/ 9 w 11"/>
                  <a:gd name="T21" fmla="*/ 1 h 6"/>
                  <a:gd name="T22" fmla="*/ 6 w 11"/>
                  <a:gd name="T23" fmla="*/ 3 h 6"/>
                  <a:gd name="T24" fmla="*/ 4 w 11"/>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
                    <a:moveTo>
                      <a:pt x="4" y="1"/>
                    </a:moveTo>
                    <a:lnTo>
                      <a:pt x="2" y="0"/>
                    </a:lnTo>
                    <a:lnTo>
                      <a:pt x="0" y="0"/>
                    </a:lnTo>
                    <a:lnTo>
                      <a:pt x="0" y="3"/>
                    </a:lnTo>
                    <a:lnTo>
                      <a:pt x="1" y="4"/>
                    </a:lnTo>
                    <a:lnTo>
                      <a:pt x="3" y="4"/>
                    </a:lnTo>
                    <a:lnTo>
                      <a:pt x="6" y="6"/>
                    </a:lnTo>
                    <a:lnTo>
                      <a:pt x="7" y="6"/>
                    </a:lnTo>
                    <a:lnTo>
                      <a:pt x="11" y="4"/>
                    </a:lnTo>
                    <a:lnTo>
                      <a:pt x="11" y="2"/>
                    </a:lnTo>
                    <a:lnTo>
                      <a:pt x="9" y="1"/>
                    </a:lnTo>
                    <a:lnTo>
                      <a:pt x="6"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1" name="Freeform 210">
                <a:extLst>
                  <a:ext uri="{FF2B5EF4-FFF2-40B4-BE49-F238E27FC236}">
                    <a16:creationId xmlns:a16="http://schemas.microsoft.com/office/drawing/2014/main" id="{D48F4B71-99DA-EA46-801F-22A359452423}"/>
                  </a:ext>
                </a:extLst>
              </p:cNvPr>
              <p:cNvSpPr>
                <a:spLocks/>
              </p:cNvSpPr>
              <p:nvPr/>
            </p:nvSpPr>
            <p:spPr bwMode="auto">
              <a:xfrm>
                <a:off x="6637586" y="1682590"/>
                <a:ext cx="11114" cy="12699"/>
              </a:xfrm>
              <a:custGeom>
                <a:avLst/>
                <a:gdLst>
                  <a:gd name="T0" fmla="*/ 2 w 7"/>
                  <a:gd name="T1" fmla="*/ 7 h 8"/>
                  <a:gd name="T2" fmla="*/ 3 w 7"/>
                  <a:gd name="T3" fmla="*/ 5 h 8"/>
                  <a:gd name="T4" fmla="*/ 7 w 7"/>
                  <a:gd name="T5" fmla="*/ 2 h 8"/>
                  <a:gd name="T6" fmla="*/ 7 w 7"/>
                  <a:gd name="T7" fmla="*/ 0 h 8"/>
                  <a:gd name="T8" fmla="*/ 6 w 7"/>
                  <a:gd name="T9" fmla="*/ 0 h 8"/>
                  <a:gd name="T10" fmla="*/ 3 w 7"/>
                  <a:gd name="T11" fmla="*/ 2 h 8"/>
                  <a:gd name="T12" fmla="*/ 2 w 7"/>
                  <a:gd name="T13" fmla="*/ 3 h 8"/>
                  <a:gd name="T14" fmla="*/ 0 w 7"/>
                  <a:gd name="T15" fmla="*/ 5 h 8"/>
                  <a:gd name="T16" fmla="*/ 1 w 7"/>
                  <a:gd name="T17" fmla="*/ 8 h 8"/>
                  <a:gd name="T18" fmla="*/ 2 w 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2" y="7"/>
                    </a:moveTo>
                    <a:lnTo>
                      <a:pt x="3" y="5"/>
                    </a:lnTo>
                    <a:lnTo>
                      <a:pt x="7" y="2"/>
                    </a:lnTo>
                    <a:lnTo>
                      <a:pt x="7" y="0"/>
                    </a:lnTo>
                    <a:lnTo>
                      <a:pt x="6" y="0"/>
                    </a:lnTo>
                    <a:lnTo>
                      <a:pt x="3" y="2"/>
                    </a:lnTo>
                    <a:lnTo>
                      <a:pt x="2" y="3"/>
                    </a:lnTo>
                    <a:lnTo>
                      <a:pt x="0" y="5"/>
                    </a:lnTo>
                    <a:lnTo>
                      <a:pt x="1" y="8"/>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2" name="Freeform 211">
                <a:extLst>
                  <a:ext uri="{FF2B5EF4-FFF2-40B4-BE49-F238E27FC236}">
                    <a16:creationId xmlns:a16="http://schemas.microsoft.com/office/drawing/2014/main" id="{97CF2A4E-9635-B14C-8E8F-7B6CBA0DDA67}"/>
                  </a:ext>
                </a:extLst>
              </p:cNvPr>
              <p:cNvSpPr>
                <a:spLocks/>
              </p:cNvSpPr>
              <p:nvPr/>
            </p:nvSpPr>
            <p:spPr bwMode="auto">
              <a:xfrm>
                <a:off x="6796343" y="1234958"/>
                <a:ext cx="20639" cy="12699"/>
              </a:xfrm>
              <a:custGeom>
                <a:avLst/>
                <a:gdLst>
                  <a:gd name="T0" fmla="*/ 4 w 17"/>
                  <a:gd name="T1" fmla="*/ 11 h 11"/>
                  <a:gd name="T2" fmla="*/ 10 w 17"/>
                  <a:gd name="T3" fmla="*/ 11 h 11"/>
                  <a:gd name="T4" fmla="*/ 15 w 17"/>
                  <a:gd name="T5" fmla="*/ 9 h 11"/>
                  <a:gd name="T6" fmla="*/ 17 w 17"/>
                  <a:gd name="T7" fmla="*/ 6 h 11"/>
                  <a:gd name="T8" fmla="*/ 15 w 17"/>
                  <a:gd name="T9" fmla="*/ 1 h 11"/>
                  <a:gd name="T10" fmla="*/ 10 w 17"/>
                  <a:gd name="T11" fmla="*/ 0 h 11"/>
                  <a:gd name="T12" fmla="*/ 4 w 17"/>
                  <a:gd name="T13" fmla="*/ 0 h 11"/>
                  <a:gd name="T14" fmla="*/ 0 w 17"/>
                  <a:gd name="T15" fmla="*/ 5 h 11"/>
                  <a:gd name="T16" fmla="*/ 0 w 17"/>
                  <a:gd name="T17" fmla="*/ 8 h 11"/>
                  <a:gd name="T18" fmla="*/ 1 w 17"/>
                  <a:gd name="T19" fmla="*/ 10 h 11"/>
                  <a:gd name="T20" fmla="*/ 4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4" y="11"/>
                    </a:moveTo>
                    <a:cubicBezTo>
                      <a:pt x="10" y="11"/>
                      <a:pt x="10" y="11"/>
                      <a:pt x="10" y="11"/>
                    </a:cubicBezTo>
                    <a:cubicBezTo>
                      <a:pt x="15" y="9"/>
                      <a:pt x="15" y="9"/>
                      <a:pt x="15" y="9"/>
                    </a:cubicBezTo>
                    <a:cubicBezTo>
                      <a:pt x="17" y="6"/>
                      <a:pt x="17" y="6"/>
                      <a:pt x="17" y="6"/>
                    </a:cubicBezTo>
                    <a:cubicBezTo>
                      <a:pt x="15" y="1"/>
                      <a:pt x="15" y="1"/>
                      <a:pt x="15" y="1"/>
                    </a:cubicBezTo>
                    <a:cubicBezTo>
                      <a:pt x="10" y="0"/>
                      <a:pt x="10" y="0"/>
                      <a:pt x="10" y="0"/>
                    </a:cubicBezTo>
                    <a:cubicBezTo>
                      <a:pt x="4" y="0"/>
                      <a:pt x="4" y="0"/>
                      <a:pt x="4" y="0"/>
                    </a:cubicBezTo>
                    <a:cubicBezTo>
                      <a:pt x="0" y="5"/>
                      <a:pt x="0" y="5"/>
                      <a:pt x="0" y="5"/>
                    </a:cubicBezTo>
                    <a:cubicBezTo>
                      <a:pt x="0" y="8"/>
                      <a:pt x="0" y="8"/>
                      <a:pt x="0" y="8"/>
                    </a:cubicBezTo>
                    <a:cubicBezTo>
                      <a:pt x="1" y="10"/>
                      <a:pt x="1" y="10"/>
                      <a:pt x="1" y="10"/>
                    </a:cubicBezTo>
                    <a:cubicBezTo>
                      <a:pt x="1" y="10"/>
                      <a:pt x="4" y="11"/>
                      <a:pt x="4" y="1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3" name="Freeform 212">
                <a:extLst>
                  <a:ext uri="{FF2B5EF4-FFF2-40B4-BE49-F238E27FC236}">
                    <a16:creationId xmlns:a16="http://schemas.microsoft.com/office/drawing/2014/main" id="{6323FAC2-953F-1C47-84E8-BED2AFC8304A}"/>
                  </a:ext>
                </a:extLst>
              </p:cNvPr>
              <p:cNvSpPr>
                <a:spLocks/>
              </p:cNvSpPr>
              <p:nvPr/>
            </p:nvSpPr>
            <p:spPr bwMode="auto">
              <a:xfrm>
                <a:off x="6597897" y="1581000"/>
                <a:ext cx="190507" cy="285723"/>
              </a:xfrm>
              <a:custGeom>
                <a:avLst/>
                <a:gdLst>
                  <a:gd name="T0" fmla="*/ 4 w 155"/>
                  <a:gd name="T1" fmla="*/ 210 h 233"/>
                  <a:gd name="T2" fmla="*/ 7 w 155"/>
                  <a:gd name="T3" fmla="*/ 221 h 233"/>
                  <a:gd name="T4" fmla="*/ 20 w 155"/>
                  <a:gd name="T5" fmla="*/ 210 h 233"/>
                  <a:gd name="T6" fmla="*/ 22 w 155"/>
                  <a:gd name="T7" fmla="*/ 212 h 233"/>
                  <a:gd name="T8" fmla="*/ 11 w 155"/>
                  <a:gd name="T9" fmla="*/ 226 h 233"/>
                  <a:gd name="T10" fmla="*/ 22 w 155"/>
                  <a:gd name="T11" fmla="*/ 230 h 233"/>
                  <a:gd name="T12" fmla="*/ 38 w 155"/>
                  <a:gd name="T13" fmla="*/ 231 h 233"/>
                  <a:gd name="T14" fmla="*/ 43 w 155"/>
                  <a:gd name="T15" fmla="*/ 232 h 233"/>
                  <a:gd name="T16" fmla="*/ 53 w 155"/>
                  <a:gd name="T17" fmla="*/ 219 h 233"/>
                  <a:gd name="T18" fmla="*/ 48 w 155"/>
                  <a:gd name="T19" fmla="*/ 201 h 233"/>
                  <a:gd name="T20" fmla="*/ 52 w 155"/>
                  <a:gd name="T21" fmla="*/ 198 h 233"/>
                  <a:gd name="T22" fmla="*/ 56 w 155"/>
                  <a:gd name="T23" fmla="*/ 196 h 233"/>
                  <a:gd name="T24" fmla="*/ 53 w 155"/>
                  <a:gd name="T25" fmla="*/ 188 h 233"/>
                  <a:gd name="T26" fmla="*/ 58 w 155"/>
                  <a:gd name="T27" fmla="*/ 184 h 233"/>
                  <a:gd name="T28" fmla="*/ 54 w 155"/>
                  <a:gd name="T29" fmla="*/ 163 h 233"/>
                  <a:gd name="T30" fmla="*/ 62 w 155"/>
                  <a:gd name="T31" fmla="*/ 159 h 233"/>
                  <a:gd name="T32" fmla="*/ 70 w 155"/>
                  <a:gd name="T33" fmla="*/ 157 h 233"/>
                  <a:gd name="T34" fmla="*/ 74 w 155"/>
                  <a:gd name="T35" fmla="*/ 152 h 233"/>
                  <a:gd name="T36" fmla="*/ 81 w 155"/>
                  <a:gd name="T37" fmla="*/ 138 h 233"/>
                  <a:gd name="T38" fmla="*/ 81 w 155"/>
                  <a:gd name="T39" fmla="*/ 130 h 233"/>
                  <a:gd name="T40" fmla="*/ 92 w 155"/>
                  <a:gd name="T41" fmla="*/ 107 h 233"/>
                  <a:gd name="T42" fmla="*/ 112 w 155"/>
                  <a:gd name="T43" fmla="*/ 83 h 233"/>
                  <a:gd name="T44" fmla="*/ 138 w 155"/>
                  <a:gd name="T45" fmla="*/ 59 h 233"/>
                  <a:gd name="T46" fmla="*/ 154 w 155"/>
                  <a:gd name="T47" fmla="*/ 45 h 233"/>
                  <a:gd name="T48" fmla="*/ 155 w 155"/>
                  <a:gd name="T49" fmla="*/ 27 h 233"/>
                  <a:gd name="T50" fmla="*/ 151 w 155"/>
                  <a:gd name="T51" fmla="*/ 12 h 233"/>
                  <a:gd name="T52" fmla="*/ 140 w 155"/>
                  <a:gd name="T53" fmla="*/ 2 h 233"/>
                  <a:gd name="T54" fmla="*/ 129 w 155"/>
                  <a:gd name="T55" fmla="*/ 3 h 233"/>
                  <a:gd name="T56" fmla="*/ 116 w 155"/>
                  <a:gd name="T57" fmla="*/ 14 h 233"/>
                  <a:gd name="T58" fmla="*/ 112 w 155"/>
                  <a:gd name="T59" fmla="*/ 29 h 233"/>
                  <a:gd name="T60" fmla="*/ 106 w 155"/>
                  <a:gd name="T61" fmla="*/ 39 h 233"/>
                  <a:gd name="T62" fmla="*/ 91 w 155"/>
                  <a:gd name="T63" fmla="*/ 49 h 233"/>
                  <a:gd name="T64" fmla="*/ 80 w 155"/>
                  <a:gd name="T65" fmla="*/ 55 h 233"/>
                  <a:gd name="T66" fmla="*/ 76 w 155"/>
                  <a:gd name="T67" fmla="*/ 60 h 233"/>
                  <a:gd name="T68" fmla="*/ 58 w 155"/>
                  <a:gd name="T69" fmla="*/ 61 h 233"/>
                  <a:gd name="T70" fmla="*/ 58 w 155"/>
                  <a:gd name="T71" fmla="*/ 74 h 233"/>
                  <a:gd name="T72" fmla="*/ 56 w 155"/>
                  <a:gd name="T73" fmla="*/ 70 h 233"/>
                  <a:gd name="T74" fmla="*/ 51 w 155"/>
                  <a:gd name="T75" fmla="*/ 81 h 233"/>
                  <a:gd name="T76" fmla="*/ 41 w 155"/>
                  <a:gd name="T77" fmla="*/ 91 h 233"/>
                  <a:gd name="T78" fmla="*/ 38 w 155"/>
                  <a:gd name="T79" fmla="*/ 103 h 233"/>
                  <a:gd name="T80" fmla="*/ 28 w 155"/>
                  <a:gd name="T81" fmla="*/ 117 h 233"/>
                  <a:gd name="T82" fmla="*/ 33 w 155"/>
                  <a:gd name="T83" fmla="*/ 125 h 233"/>
                  <a:gd name="T84" fmla="*/ 19 w 155"/>
                  <a:gd name="T85" fmla="*/ 130 h 233"/>
                  <a:gd name="T86" fmla="*/ 10 w 155"/>
                  <a:gd name="T87" fmla="*/ 136 h 233"/>
                  <a:gd name="T88" fmla="*/ 11 w 155"/>
                  <a:gd name="T89" fmla="*/ 147 h 233"/>
                  <a:gd name="T90" fmla="*/ 13 w 155"/>
                  <a:gd name="T91" fmla="*/ 156 h 233"/>
                  <a:gd name="T92" fmla="*/ 24 w 155"/>
                  <a:gd name="T93" fmla="*/ 156 h 233"/>
                  <a:gd name="T94" fmla="*/ 19 w 155"/>
                  <a:gd name="T95" fmla="*/ 159 h 233"/>
                  <a:gd name="T96" fmla="*/ 18 w 155"/>
                  <a:gd name="T97" fmla="*/ 170 h 233"/>
                  <a:gd name="T98" fmla="*/ 19 w 155"/>
                  <a:gd name="T99" fmla="*/ 175 h 233"/>
                  <a:gd name="T100" fmla="*/ 17 w 155"/>
                  <a:gd name="T101" fmla="*/ 180 h 233"/>
                  <a:gd name="T102" fmla="*/ 15 w 155"/>
                  <a:gd name="T103" fmla="*/ 186 h 233"/>
                  <a:gd name="T104" fmla="*/ 28 w 155"/>
                  <a:gd name="T105" fmla="*/ 194 h 233"/>
                  <a:gd name="T106" fmla="*/ 16 w 155"/>
                  <a:gd name="T107" fmla="*/ 189 h 233"/>
                  <a:gd name="T108" fmla="*/ 9 w 155"/>
                  <a:gd name="T109" fmla="*/ 19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 h="233">
                    <a:moveTo>
                      <a:pt x="8" y="203"/>
                    </a:moveTo>
                    <a:cubicBezTo>
                      <a:pt x="7" y="202"/>
                      <a:pt x="7" y="202"/>
                      <a:pt x="7" y="202"/>
                    </a:cubicBezTo>
                    <a:cubicBezTo>
                      <a:pt x="5" y="205"/>
                      <a:pt x="5" y="205"/>
                      <a:pt x="5" y="205"/>
                    </a:cubicBezTo>
                    <a:cubicBezTo>
                      <a:pt x="4" y="209"/>
                      <a:pt x="4" y="209"/>
                      <a:pt x="4" y="209"/>
                    </a:cubicBezTo>
                    <a:cubicBezTo>
                      <a:pt x="4" y="210"/>
                      <a:pt x="4" y="210"/>
                      <a:pt x="4" y="210"/>
                    </a:cubicBezTo>
                    <a:cubicBezTo>
                      <a:pt x="3" y="212"/>
                      <a:pt x="3" y="212"/>
                      <a:pt x="3" y="212"/>
                    </a:cubicBezTo>
                    <a:cubicBezTo>
                      <a:pt x="0" y="213"/>
                      <a:pt x="0" y="213"/>
                      <a:pt x="0" y="213"/>
                    </a:cubicBezTo>
                    <a:cubicBezTo>
                      <a:pt x="0" y="215"/>
                      <a:pt x="0" y="215"/>
                      <a:pt x="0" y="215"/>
                    </a:cubicBezTo>
                    <a:cubicBezTo>
                      <a:pt x="4" y="219"/>
                      <a:pt x="4" y="219"/>
                      <a:pt x="4" y="219"/>
                    </a:cubicBezTo>
                    <a:cubicBezTo>
                      <a:pt x="7" y="221"/>
                      <a:pt x="7" y="221"/>
                      <a:pt x="7" y="221"/>
                    </a:cubicBezTo>
                    <a:cubicBezTo>
                      <a:pt x="9" y="220"/>
                      <a:pt x="9" y="220"/>
                      <a:pt x="9" y="220"/>
                    </a:cubicBezTo>
                    <a:cubicBezTo>
                      <a:pt x="10" y="218"/>
                      <a:pt x="10" y="218"/>
                      <a:pt x="10" y="218"/>
                    </a:cubicBezTo>
                    <a:cubicBezTo>
                      <a:pt x="12" y="216"/>
                      <a:pt x="12" y="216"/>
                      <a:pt x="12" y="216"/>
                    </a:cubicBezTo>
                    <a:cubicBezTo>
                      <a:pt x="17" y="212"/>
                      <a:pt x="17" y="212"/>
                      <a:pt x="17" y="212"/>
                    </a:cubicBezTo>
                    <a:cubicBezTo>
                      <a:pt x="20" y="210"/>
                      <a:pt x="20" y="210"/>
                      <a:pt x="20" y="210"/>
                    </a:cubicBezTo>
                    <a:cubicBezTo>
                      <a:pt x="24" y="210"/>
                      <a:pt x="24" y="210"/>
                      <a:pt x="24" y="210"/>
                    </a:cubicBezTo>
                    <a:cubicBezTo>
                      <a:pt x="26" y="212"/>
                      <a:pt x="26" y="212"/>
                      <a:pt x="26" y="212"/>
                    </a:cubicBezTo>
                    <a:cubicBezTo>
                      <a:pt x="26" y="214"/>
                      <a:pt x="26" y="214"/>
                      <a:pt x="26" y="214"/>
                    </a:cubicBezTo>
                    <a:cubicBezTo>
                      <a:pt x="24" y="215"/>
                      <a:pt x="24" y="215"/>
                      <a:pt x="24" y="215"/>
                    </a:cubicBezTo>
                    <a:cubicBezTo>
                      <a:pt x="22" y="212"/>
                      <a:pt x="22" y="212"/>
                      <a:pt x="22" y="212"/>
                    </a:cubicBezTo>
                    <a:cubicBezTo>
                      <a:pt x="20" y="212"/>
                      <a:pt x="20" y="212"/>
                      <a:pt x="20" y="212"/>
                    </a:cubicBezTo>
                    <a:cubicBezTo>
                      <a:pt x="19" y="215"/>
                      <a:pt x="19" y="215"/>
                      <a:pt x="19" y="215"/>
                    </a:cubicBezTo>
                    <a:cubicBezTo>
                      <a:pt x="14" y="218"/>
                      <a:pt x="14" y="218"/>
                      <a:pt x="14" y="218"/>
                    </a:cubicBezTo>
                    <a:cubicBezTo>
                      <a:pt x="12" y="222"/>
                      <a:pt x="12" y="222"/>
                      <a:pt x="12" y="222"/>
                    </a:cubicBezTo>
                    <a:cubicBezTo>
                      <a:pt x="11" y="226"/>
                      <a:pt x="11" y="226"/>
                      <a:pt x="11" y="226"/>
                    </a:cubicBezTo>
                    <a:cubicBezTo>
                      <a:pt x="12" y="229"/>
                      <a:pt x="12" y="229"/>
                      <a:pt x="12" y="229"/>
                    </a:cubicBezTo>
                    <a:cubicBezTo>
                      <a:pt x="11" y="231"/>
                      <a:pt x="11" y="231"/>
                      <a:pt x="11" y="231"/>
                    </a:cubicBezTo>
                    <a:cubicBezTo>
                      <a:pt x="11" y="231"/>
                      <a:pt x="11" y="233"/>
                      <a:pt x="11" y="233"/>
                    </a:cubicBezTo>
                    <a:cubicBezTo>
                      <a:pt x="16" y="233"/>
                      <a:pt x="16" y="233"/>
                      <a:pt x="16" y="233"/>
                    </a:cubicBezTo>
                    <a:cubicBezTo>
                      <a:pt x="22" y="230"/>
                      <a:pt x="22" y="230"/>
                      <a:pt x="22" y="230"/>
                    </a:cubicBezTo>
                    <a:cubicBezTo>
                      <a:pt x="26" y="228"/>
                      <a:pt x="26" y="228"/>
                      <a:pt x="26" y="228"/>
                    </a:cubicBezTo>
                    <a:cubicBezTo>
                      <a:pt x="29" y="229"/>
                      <a:pt x="29" y="229"/>
                      <a:pt x="29" y="229"/>
                    </a:cubicBezTo>
                    <a:cubicBezTo>
                      <a:pt x="31" y="231"/>
                      <a:pt x="31" y="231"/>
                      <a:pt x="31" y="231"/>
                    </a:cubicBezTo>
                    <a:cubicBezTo>
                      <a:pt x="35" y="232"/>
                      <a:pt x="35" y="232"/>
                      <a:pt x="35" y="232"/>
                    </a:cubicBezTo>
                    <a:cubicBezTo>
                      <a:pt x="38" y="231"/>
                      <a:pt x="38" y="231"/>
                      <a:pt x="38" y="231"/>
                    </a:cubicBezTo>
                    <a:cubicBezTo>
                      <a:pt x="36" y="228"/>
                      <a:pt x="36" y="228"/>
                      <a:pt x="36" y="228"/>
                    </a:cubicBezTo>
                    <a:cubicBezTo>
                      <a:pt x="37" y="225"/>
                      <a:pt x="37" y="225"/>
                      <a:pt x="37" y="225"/>
                    </a:cubicBezTo>
                    <a:cubicBezTo>
                      <a:pt x="38" y="226"/>
                      <a:pt x="38" y="226"/>
                      <a:pt x="38" y="226"/>
                    </a:cubicBezTo>
                    <a:cubicBezTo>
                      <a:pt x="40" y="230"/>
                      <a:pt x="40" y="230"/>
                      <a:pt x="40" y="230"/>
                    </a:cubicBezTo>
                    <a:cubicBezTo>
                      <a:pt x="43" y="232"/>
                      <a:pt x="43" y="232"/>
                      <a:pt x="43" y="232"/>
                    </a:cubicBezTo>
                    <a:cubicBezTo>
                      <a:pt x="48" y="232"/>
                      <a:pt x="48" y="232"/>
                      <a:pt x="48" y="232"/>
                    </a:cubicBezTo>
                    <a:cubicBezTo>
                      <a:pt x="49" y="229"/>
                      <a:pt x="49" y="229"/>
                      <a:pt x="49" y="229"/>
                    </a:cubicBezTo>
                    <a:cubicBezTo>
                      <a:pt x="52" y="229"/>
                      <a:pt x="52" y="229"/>
                      <a:pt x="52" y="229"/>
                    </a:cubicBezTo>
                    <a:cubicBezTo>
                      <a:pt x="54" y="223"/>
                      <a:pt x="54" y="223"/>
                      <a:pt x="54" y="223"/>
                    </a:cubicBezTo>
                    <a:cubicBezTo>
                      <a:pt x="53" y="219"/>
                      <a:pt x="53" y="219"/>
                      <a:pt x="53" y="219"/>
                    </a:cubicBezTo>
                    <a:cubicBezTo>
                      <a:pt x="56" y="214"/>
                      <a:pt x="56" y="214"/>
                      <a:pt x="56" y="214"/>
                    </a:cubicBezTo>
                    <a:cubicBezTo>
                      <a:pt x="56" y="210"/>
                      <a:pt x="56" y="210"/>
                      <a:pt x="56" y="210"/>
                    </a:cubicBezTo>
                    <a:cubicBezTo>
                      <a:pt x="54" y="207"/>
                      <a:pt x="54" y="207"/>
                      <a:pt x="54" y="207"/>
                    </a:cubicBezTo>
                    <a:cubicBezTo>
                      <a:pt x="52" y="202"/>
                      <a:pt x="52" y="202"/>
                      <a:pt x="52" y="202"/>
                    </a:cubicBezTo>
                    <a:cubicBezTo>
                      <a:pt x="48" y="201"/>
                      <a:pt x="48" y="201"/>
                      <a:pt x="48" y="201"/>
                    </a:cubicBezTo>
                    <a:cubicBezTo>
                      <a:pt x="46" y="201"/>
                      <a:pt x="46" y="201"/>
                      <a:pt x="46" y="201"/>
                    </a:cubicBezTo>
                    <a:cubicBezTo>
                      <a:pt x="45" y="199"/>
                      <a:pt x="45" y="199"/>
                      <a:pt x="45" y="199"/>
                    </a:cubicBezTo>
                    <a:cubicBezTo>
                      <a:pt x="47" y="198"/>
                      <a:pt x="47" y="198"/>
                      <a:pt x="47" y="198"/>
                    </a:cubicBezTo>
                    <a:cubicBezTo>
                      <a:pt x="50" y="199"/>
                      <a:pt x="50" y="199"/>
                      <a:pt x="50" y="199"/>
                    </a:cubicBezTo>
                    <a:cubicBezTo>
                      <a:pt x="52" y="198"/>
                      <a:pt x="52" y="198"/>
                      <a:pt x="52" y="198"/>
                    </a:cubicBezTo>
                    <a:cubicBezTo>
                      <a:pt x="54" y="201"/>
                      <a:pt x="54" y="201"/>
                      <a:pt x="54" y="201"/>
                    </a:cubicBezTo>
                    <a:cubicBezTo>
                      <a:pt x="54" y="204"/>
                      <a:pt x="54" y="204"/>
                      <a:pt x="54" y="204"/>
                    </a:cubicBezTo>
                    <a:cubicBezTo>
                      <a:pt x="56" y="205"/>
                      <a:pt x="56" y="205"/>
                      <a:pt x="56" y="205"/>
                    </a:cubicBezTo>
                    <a:cubicBezTo>
                      <a:pt x="58" y="202"/>
                      <a:pt x="58" y="202"/>
                      <a:pt x="58" y="202"/>
                    </a:cubicBezTo>
                    <a:cubicBezTo>
                      <a:pt x="56" y="196"/>
                      <a:pt x="56" y="196"/>
                      <a:pt x="56" y="196"/>
                    </a:cubicBezTo>
                    <a:cubicBezTo>
                      <a:pt x="52" y="190"/>
                      <a:pt x="52" y="190"/>
                      <a:pt x="52" y="190"/>
                    </a:cubicBezTo>
                    <a:cubicBezTo>
                      <a:pt x="49" y="184"/>
                      <a:pt x="49" y="184"/>
                      <a:pt x="49" y="184"/>
                    </a:cubicBezTo>
                    <a:cubicBezTo>
                      <a:pt x="50" y="181"/>
                      <a:pt x="50" y="181"/>
                      <a:pt x="50" y="181"/>
                    </a:cubicBezTo>
                    <a:cubicBezTo>
                      <a:pt x="52" y="185"/>
                      <a:pt x="52" y="185"/>
                      <a:pt x="52" y="185"/>
                    </a:cubicBezTo>
                    <a:cubicBezTo>
                      <a:pt x="53" y="188"/>
                      <a:pt x="53" y="188"/>
                      <a:pt x="53" y="188"/>
                    </a:cubicBezTo>
                    <a:cubicBezTo>
                      <a:pt x="56" y="190"/>
                      <a:pt x="56" y="190"/>
                      <a:pt x="56" y="190"/>
                    </a:cubicBezTo>
                    <a:cubicBezTo>
                      <a:pt x="59" y="191"/>
                      <a:pt x="59" y="191"/>
                      <a:pt x="59" y="191"/>
                    </a:cubicBezTo>
                    <a:cubicBezTo>
                      <a:pt x="60" y="188"/>
                      <a:pt x="60" y="188"/>
                      <a:pt x="60" y="188"/>
                    </a:cubicBezTo>
                    <a:cubicBezTo>
                      <a:pt x="60" y="185"/>
                      <a:pt x="60" y="185"/>
                      <a:pt x="60" y="185"/>
                    </a:cubicBezTo>
                    <a:cubicBezTo>
                      <a:pt x="58" y="184"/>
                      <a:pt x="58" y="184"/>
                      <a:pt x="58" y="184"/>
                    </a:cubicBezTo>
                    <a:cubicBezTo>
                      <a:pt x="59" y="181"/>
                      <a:pt x="59" y="181"/>
                      <a:pt x="59" y="181"/>
                    </a:cubicBezTo>
                    <a:cubicBezTo>
                      <a:pt x="61" y="177"/>
                      <a:pt x="61" y="177"/>
                      <a:pt x="61" y="177"/>
                    </a:cubicBezTo>
                    <a:cubicBezTo>
                      <a:pt x="60" y="173"/>
                      <a:pt x="60" y="173"/>
                      <a:pt x="60" y="173"/>
                    </a:cubicBezTo>
                    <a:cubicBezTo>
                      <a:pt x="58" y="168"/>
                      <a:pt x="58" y="168"/>
                      <a:pt x="58" y="168"/>
                    </a:cubicBezTo>
                    <a:cubicBezTo>
                      <a:pt x="54" y="163"/>
                      <a:pt x="54" y="163"/>
                      <a:pt x="54" y="163"/>
                    </a:cubicBezTo>
                    <a:cubicBezTo>
                      <a:pt x="56" y="162"/>
                      <a:pt x="56" y="162"/>
                      <a:pt x="56" y="162"/>
                    </a:cubicBezTo>
                    <a:cubicBezTo>
                      <a:pt x="59" y="165"/>
                      <a:pt x="59" y="165"/>
                      <a:pt x="59" y="165"/>
                    </a:cubicBezTo>
                    <a:cubicBezTo>
                      <a:pt x="62" y="165"/>
                      <a:pt x="62" y="165"/>
                      <a:pt x="62" y="165"/>
                    </a:cubicBezTo>
                    <a:cubicBezTo>
                      <a:pt x="63" y="160"/>
                      <a:pt x="63" y="160"/>
                      <a:pt x="63" y="160"/>
                    </a:cubicBezTo>
                    <a:cubicBezTo>
                      <a:pt x="62" y="159"/>
                      <a:pt x="62" y="159"/>
                      <a:pt x="62" y="159"/>
                    </a:cubicBezTo>
                    <a:cubicBezTo>
                      <a:pt x="60" y="159"/>
                      <a:pt x="60" y="159"/>
                      <a:pt x="60" y="159"/>
                    </a:cubicBezTo>
                    <a:cubicBezTo>
                      <a:pt x="60" y="153"/>
                      <a:pt x="60" y="153"/>
                      <a:pt x="60" y="153"/>
                    </a:cubicBezTo>
                    <a:cubicBezTo>
                      <a:pt x="63" y="152"/>
                      <a:pt x="63" y="152"/>
                      <a:pt x="63" y="152"/>
                    </a:cubicBezTo>
                    <a:cubicBezTo>
                      <a:pt x="66" y="155"/>
                      <a:pt x="66" y="155"/>
                      <a:pt x="66" y="155"/>
                    </a:cubicBezTo>
                    <a:cubicBezTo>
                      <a:pt x="70" y="157"/>
                      <a:pt x="70" y="157"/>
                      <a:pt x="70" y="157"/>
                    </a:cubicBezTo>
                    <a:cubicBezTo>
                      <a:pt x="72" y="155"/>
                      <a:pt x="72" y="155"/>
                      <a:pt x="72" y="155"/>
                    </a:cubicBezTo>
                    <a:cubicBezTo>
                      <a:pt x="69" y="153"/>
                      <a:pt x="69" y="153"/>
                      <a:pt x="69" y="153"/>
                    </a:cubicBezTo>
                    <a:cubicBezTo>
                      <a:pt x="69" y="150"/>
                      <a:pt x="69" y="150"/>
                      <a:pt x="69" y="150"/>
                    </a:cubicBezTo>
                    <a:cubicBezTo>
                      <a:pt x="72" y="150"/>
                      <a:pt x="72" y="150"/>
                      <a:pt x="72" y="150"/>
                    </a:cubicBezTo>
                    <a:cubicBezTo>
                      <a:pt x="74" y="152"/>
                      <a:pt x="74" y="152"/>
                      <a:pt x="74" y="152"/>
                    </a:cubicBezTo>
                    <a:cubicBezTo>
                      <a:pt x="76" y="149"/>
                      <a:pt x="76" y="149"/>
                      <a:pt x="76" y="149"/>
                    </a:cubicBezTo>
                    <a:cubicBezTo>
                      <a:pt x="77" y="144"/>
                      <a:pt x="77" y="144"/>
                      <a:pt x="77" y="144"/>
                    </a:cubicBezTo>
                    <a:cubicBezTo>
                      <a:pt x="76" y="143"/>
                      <a:pt x="76" y="143"/>
                      <a:pt x="76" y="143"/>
                    </a:cubicBezTo>
                    <a:cubicBezTo>
                      <a:pt x="76" y="141"/>
                      <a:pt x="76" y="141"/>
                      <a:pt x="76" y="141"/>
                    </a:cubicBezTo>
                    <a:cubicBezTo>
                      <a:pt x="81" y="138"/>
                      <a:pt x="81" y="138"/>
                      <a:pt x="81" y="138"/>
                    </a:cubicBezTo>
                    <a:cubicBezTo>
                      <a:pt x="82" y="135"/>
                      <a:pt x="82" y="135"/>
                      <a:pt x="82" y="135"/>
                    </a:cubicBezTo>
                    <a:cubicBezTo>
                      <a:pt x="79" y="133"/>
                      <a:pt x="79" y="133"/>
                      <a:pt x="79" y="133"/>
                    </a:cubicBezTo>
                    <a:cubicBezTo>
                      <a:pt x="77" y="130"/>
                      <a:pt x="77" y="130"/>
                      <a:pt x="77" y="130"/>
                    </a:cubicBezTo>
                    <a:cubicBezTo>
                      <a:pt x="79" y="126"/>
                      <a:pt x="79" y="126"/>
                      <a:pt x="79" y="126"/>
                    </a:cubicBezTo>
                    <a:cubicBezTo>
                      <a:pt x="81" y="130"/>
                      <a:pt x="81" y="130"/>
                      <a:pt x="81" y="130"/>
                    </a:cubicBezTo>
                    <a:cubicBezTo>
                      <a:pt x="83" y="127"/>
                      <a:pt x="83" y="127"/>
                      <a:pt x="83" y="127"/>
                    </a:cubicBezTo>
                    <a:cubicBezTo>
                      <a:pt x="88" y="120"/>
                      <a:pt x="88" y="120"/>
                      <a:pt x="88" y="120"/>
                    </a:cubicBezTo>
                    <a:cubicBezTo>
                      <a:pt x="90" y="115"/>
                      <a:pt x="90" y="115"/>
                      <a:pt x="90" y="115"/>
                    </a:cubicBezTo>
                    <a:cubicBezTo>
                      <a:pt x="92" y="112"/>
                      <a:pt x="92" y="112"/>
                      <a:pt x="92" y="112"/>
                    </a:cubicBezTo>
                    <a:cubicBezTo>
                      <a:pt x="92" y="107"/>
                      <a:pt x="92" y="107"/>
                      <a:pt x="92" y="107"/>
                    </a:cubicBezTo>
                    <a:cubicBezTo>
                      <a:pt x="97" y="103"/>
                      <a:pt x="97" y="103"/>
                      <a:pt x="97" y="103"/>
                    </a:cubicBezTo>
                    <a:cubicBezTo>
                      <a:pt x="100" y="97"/>
                      <a:pt x="100" y="97"/>
                      <a:pt x="100" y="97"/>
                    </a:cubicBezTo>
                    <a:cubicBezTo>
                      <a:pt x="102" y="89"/>
                      <a:pt x="102" y="89"/>
                      <a:pt x="102" y="89"/>
                    </a:cubicBezTo>
                    <a:cubicBezTo>
                      <a:pt x="105" y="89"/>
                      <a:pt x="105" y="89"/>
                      <a:pt x="105" y="89"/>
                    </a:cubicBezTo>
                    <a:cubicBezTo>
                      <a:pt x="112" y="83"/>
                      <a:pt x="112" y="83"/>
                      <a:pt x="112" y="83"/>
                    </a:cubicBezTo>
                    <a:cubicBezTo>
                      <a:pt x="119" y="73"/>
                      <a:pt x="119" y="73"/>
                      <a:pt x="119" y="73"/>
                    </a:cubicBezTo>
                    <a:cubicBezTo>
                      <a:pt x="125" y="67"/>
                      <a:pt x="125" y="67"/>
                      <a:pt x="125" y="67"/>
                    </a:cubicBezTo>
                    <a:cubicBezTo>
                      <a:pt x="127" y="66"/>
                      <a:pt x="127" y="66"/>
                      <a:pt x="127" y="66"/>
                    </a:cubicBezTo>
                    <a:cubicBezTo>
                      <a:pt x="132" y="61"/>
                      <a:pt x="132" y="61"/>
                      <a:pt x="132" y="61"/>
                    </a:cubicBezTo>
                    <a:cubicBezTo>
                      <a:pt x="138" y="59"/>
                      <a:pt x="138" y="59"/>
                      <a:pt x="138" y="59"/>
                    </a:cubicBezTo>
                    <a:cubicBezTo>
                      <a:pt x="141" y="56"/>
                      <a:pt x="141" y="56"/>
                      <a:pt x="141" y="56"/>
                    </a:cubicBezTo>
                    <a:cubicBezTo>
                      <a:pt x="146" y="48"/>
                      <a:pt x="146" y="48"/>
                      <a:pt x="146" y="48"/>
                    </a:cubicBezTo>
                    <a:cubicBezTo>
                      <a:pt x="149" y="46"/>
                      <a:pt x="149" y="46"/>
                      <a:pt x="149" y="46"/>
                    </a:cubicBezTo>
                    <a:cubicBezTo>
                      <a:pt x="151" y="47"/>
                      <a:pt x="151" y="47"/>
                      <a:pt x="151" y="47"/>
                    </a:cubicBezTo>
                    <a:cubicBezTo>
                      <a:pt x="154" y="45"/>
                      <a:pt x="154" y="45"/>
                      <a:pt x="154" y="45"/>
                    </a:cubicBezTo>
                    <a:cubicBezTo>
                      <a:pt x="154" y="42"/>
                      <a:pt x="154" y="42"/>
                      <a:pt x="154" y="42"/>
                    </a:cubicBezTo>
                    <a:cubicBezTo>
                      <a:pt x="153" y="40"/>
                      <a:pt x="153" y="40"/>
                      <a:pt x="153" y="40"/>
                    </a:cubicBezTo>
                    <a:cubicBezTo>
                      <a:pt x="155" y="36"/>
                      <a:pt x="155" y="36"/>
                      <a:pt x="155" y="36"/>
                    </a:cubicBezTo>
                    <a:cubicBezTo>
                      <a:pt x="155" y="33"/>
                      <a:pt x="155" y="33"/>
                      <a:pt x="155" y="33"/>
                    </a:cubicBezTo>
                    <a:cubicBezTo>
                      <a:pt x="155" y="27"/>
                      <a:pt x="155" y="27"/>
                      <a:pt x="155" y="27"/>
                    </a:cubicBezTo>
                    <a:cubicBezTo>
                      <a:pt x="153" y="26"/>
                      <a:pt x="153" y="26"/>
                      <a:pt x="153" y="26"/>
                    </a:cubicBezTo>
                    <a:cubicBezTo>
                      <a:pt x="151" y="25"/>
                      <a:pt x="151" y="25"/>
                      <a:pt x="151" y="25"/>
                    </a:cubicBezTo>
                    <a:cubicBezTo>
                      <a:pt x="151" y="20"/>
                      <a:pt x="151" y="20"/>
                      <a:pt x="151" y="20"/>
                    </a:cubicBezTo>
                    <a:cubicBezTo>
                      <a:pt x="152" y="14"/>
                      <a:pt x="152" y="14"/>
                      <a:pt x="152" y="14"/>
                    </a:cubicBezTo>
                    <a:cubicBezTo>
                      <a:pt x="151" y="12"/>
                      <a:pt x="151" y="12"/>
                      <a:pt x="151" y="12"/>
                    </a:cubicBezTo>
                    <a:cubicBezTo>
                      <a:pt x="148" y="12"/>
                      <a:pt x="148" y="12"/>
                      <a:pt x="148" y="12"/>
                    </a:cubicBezTo>
                    <a:cubicBezTo>
                      <a:pt x="146" y="9"/>
                      <a:pt x="146" y="9"/>
                      <a:pt x="146" y="9"/>
                    </a:cubicBezTo>
                    <a:cubicBezTo>
                      <a:pt x="142" y="9"/>
                      <a:pt x="142" y="9"/>
                      <a:pt x="142" y="9"/>
                    </a:cubicBezTo>
                    <a:cubicBezTo>
                      <a:pt x="140" y="6"/>
                      <a:pt x="140" y="6"/>
                      <a:pt x="140" y="6"/>
                    </a:cubicBezTo>
                    <a:cubicBezTo>
                      <a:pt x="140" y="2"/>
                      <a:pt x="140" y="2"/>
                      <a:pt x="140" y="2"/>
                    </a:cubicBezTo>
                    <a:cubicBezTo>
                      <a:pt x="139" y="0"/>
                      <a:pt x="139" y="0"/>
                      <a:pt x="139" y="0"/>
                    </a:cubicBezTo>
                    <a:cubicBezTo>
                      <a:pt x="135" y="3"/>
                      <a:pt x="135" y="3"/>
                      <a:pt x="135" y="3"/>
                    </a:cubicBezTo>
                    <a:cubicBezTo>
                      <a:pt x="134" y="5"/>
                      <a:pt x="134" y="5"/>
                      <a:pt x="134" y="5"/>
                    </a:cubicBezTo>
                    <a:cubicBezTo>
                      <a:pt x="132" y="4"/>
                      <a:pt x="132" y="4"/>
                      <a:pt x="132" y="4"/>
                    </a:cubicBezTo>
                    <a:cubicBezTo>
                      <a:pt x="129" y="3"/>
                      <a:pt x="129" y="3"/>
                      <a:pt x="129" y="3"/>
                    </a:cubicBezTo>
                    <a:cubicBezTo>
                      <a:pt x="126" y="4"/>
                      <a:pt x="126" y="4"/>
                      <a:pt x="126" y="4"/>
                    </a:cubicBezTo>
                    <a:cubicBezTo>
                      <a:pt x="121" y="7"/>
                      <a:pt x="121" y="7"/>
                      <a:pt x="121" y="7"/>
                    </a:cubicBezTo>
                    <a:cubicBezTo>
                      <a:pt x="120" y="11"/>
                      <a:pt x="120" y="11"/>
                      <a:pt x="120" y="11"/>
                    </a:cubicBezTo>
                    <a:cubicBezTo>
                      <a:pt x="118" y="13"/>
                      <a:pt x="118" y="13"/>
                      <a:pt x="118" y="13"/>
                    </a:cubicBezTo>
                    <a:cubicBezTo>
                      <a:pt x="116" y="14"/>
                      <a:pt x="116" y="14"/>
                      <a:pt x="116" y="14"/>
                    </a:cubicBezTo>
                    <a:cubicBezTo>
                      <a:pt x="114" y="16"/>
                      <a:pt x="114" y="16"/>
                      <a:pt x="114" y="16"/>
                    </a:cubicBezTo>
                    <a:cubicBezTo>
                      <a:pt x="113" y="19"/>
                      <a:pt x="113" y="19"/>
                      <a:pt x="113" y="19"/>
                    </a:cubicBezTo>
                    <a:cubicBezTo>
                      <a:pt x="110" y="23"/>
                      <a:pt x="110" y="23"/>
                      <a:pt x="110" y="23"/>
                    </a:cubicBezTo>
                    <a:cubicBezTo>
                      <a:pt x="110" y="25"/>
                      <a:pt x="110" y="25"/>
                      <a:pt x="110" y="25"/>
                    </a:cubicBezTo>
                    <a:cubicBezTo>
                      <a:pt x="112" y="29"/>
                      <a:pt x="112" y="29"/>
                      <a:pt x="112" y="29"/>
                    </a:cubicBezTo>
                    <a:cubicBezTo>
                      <a:pt x="113" y="32"/>
                      <a:pt x="113" y="32"/>
                      <a:pt x="113" y="32"/>
                    </a:cubicBezTo>
                    <a:cubicBezTo>
                      <a:pt x="109" y="32"/>
                      <a:pt x="109" y="32"/>
                      <a:pt x="109" y="32"/>
                    </a:cubicBezTo>
                    <a:cubicBezTo>
                      <a:pt x="108" y="35"/>
                      <a:pt x="108" y="35"/>
                      <a:pt x="108" y="35"/>
                    </a:cubicBezTo>
                    <a:cubicBezTo>
                      <a:pt x="108" y="38"/>
                      <a:pt x="108" y="38"/>
                      <a:pt x="108" y="38"/>
                    </a:cubicBezTo>
                    <a:cubicBezTo>
                      <a:pt x="106" y="39"/>
                      <a:pt x="106" y="39"/>
                      <a:pt x="106" y="39"/>
                    </a:cubicBezTo>
                    <a:cubicBezTo>
                      <a:pt x="104" y="43"/>
                      <a:pt x="104" y="43"/>
                      <a:pt x="104" y="43"/>
                    </a:cubicBezTo>
                    <a:cubicBezTo>
                      <a:pt x="98" y="48"/>
                      <a:pt x="98" y="48"/>
                      <a:pt x="98" y="48"/>
                    </a:cubicBezTo>
                    <a:cubicBezTo>
                      <a:pt x="95" y="50"/>
                      <a:pt x="95" y="50"/>
                      <a:pt x="95" y="50"/>
                    </a:cubicBezTo>
                    <a:cubicBezTo>
                      <a:pt x="94" y="49"/>
                      <a:pt x="94" y="49"/>
                      <a:pt x="94" y="49"/>
                    </a:cubicBezTo>
                    <a:cubicBezTo>
                      <a:pt x="91" y="49"/>
                      <a:pt x="91" y="49"/>
                      <a:pt x="91" y="49"/>
                    </a:cubicBezTo>
                    <a:cubicBezTo>
                      <a:pt x="88" y="51"/>
                      <a:pt x="88" y="51"/>
                      <a:pt x="88" y="51"/>
                    </a:cubicBezTo>
                    <a:cubicBezTo>
                      <a:pt x="85" y="57"/>
                      <a:pt x="85" y="57"/>
                      <a:pt x="85" y="57"/>
                    </a:cubicBezTo>
                    <a:cubicBezTo>
                      <a:pt x="83" y="59"/>
                      <a:pt x="83" y="59"/>
                      <a:pt x="83" y="59"/>
                    </a:cubicBezTo>
                    <a:cubicBezTo>
                      <a:pt x="81" y="58"/>
                      <a:pt x="81" y="58"/>
                      <a:pt x="81" y="58"/>
                    </a:cubicBezTo>
                    <a:cubicBezTo>
                      <a:pt x="80" y="55"/>
                      <a:pt x="80" y="55"/>
                      <a:pt x="80" y="55"/>
                    </a:cubicBezTo>
                    <a:cubicBezTo>
                      <a:pt x="78" y="55"/>
                      <a:pt x="78" y="55"/>
                      <a:pt x="78" y="55"/>
                    </a:cubicBezTo>
                    <a:cubicBezTo>
                      <a:pt x="78" y="57"/>
                      <a:pt x="78" y="57"/>
                      <a:pt x="78" y="57"/>
                    </a:cubicBezTo>
                    <a:cubicBezTo>
                      <a:pt x="78" y="62"/>
                      <a:pt x="78" y="62"/>
                      <a:pt x="78" y="62"/>
                    </a:cubicBezTo>
                    <a:cubicBezTo>
                      <a:pt x="77" y="64"/>
                      <a:pt x="77" y="64"/>
                      <a:pt x="77" y="64"/>
                    </a:cubicBezTo>
                    <a:cubicBezTo>
                      <a:pt x="76" y="60"/>
                      <a:pt x="76" y="60"/>
                      <a:pt x="76" y="60"/>
                    </a:cubicBezTo>
                    <a:cubicBezTo>
                      <a:pt x="74" y="56"/>
                      <a:pt x="74" y="56"/>
                      <a:pt x="74" y="56"/>
                    </a:cubicBezTo>
                    <a:cubicBezTo>
                      <a:pt x="69" y="57"/>
                      <a:pt x="69" y="57"/>
                      <a:pt x="69" y="57"/>
                    </a:cubicBezTo>
                    <a:cubicBezTo>
                      <a:pt x="62" y="59"/>
                      <a:pt x="62" y="59"/>
                      <a:pt x="62" y="59"/>
                    </a:cubicBezTo>
                    <a:cubicBezTo>
                      <a:pt x="61" y="61"/>
                      <a:pt x="61" y="61"/>
                      <a:pt x="61" y="61"/>
                    </a:cubicBezTo>
                    <a:cubicBezTo>
                      <a:pt x="58" y="61"/>
                      <a:pt x="58" y="61"/>
                      <a:pt x="58" y="61"/>
                    </a:cubicBezTo>
                    <a:cubicBezTo>
                      <a:pt x="57" y="64"/>
                      <a:pt x="57" y="64"/>
                      <a:pt x="57" y="64"/>
                    </a:cubicBezTo>
                    <a:cubicBezTo>
                      <a:pt x="59" y="69"/>
                      <a:pt x="59" y="69"/>
                      <a:pt x="59" y="69"/>
                    </a:cubicBezTo>
                    <a:cubicBezTo>
                      <a:pt x="61" y="71"/>
                      <a:pt x="61" y="71"/>
                      <a:pt x="61" y="71"/>
                    </a:cubicBezTo>
                    <a:cubicBezTo>
                      <a:pt x="60" y="73"/>
                      <a:pt x="60" y="73"/>
                      <a:pt x="60" y="73"/>
                    </a:cubicBezTo>
                    <a:cubicBezTo>
                      <a:pt x="58" y="74"/>
                      <a:pt x="58" y="74"/>
                      <a:pt x="58" y="74"/>
                    </a:cubicBezTo>
                    <a:cubicBezTo>
                      <a:pt x="56" y="77"/>
                      <a:pt x="56" y="77"/>
                      <a:pt x="56" y="77"/>
                    </a:cubicBezTo>
                    <a:cubicBezTo>
                      <a:pt x="55" y="77"/>
                      <a:pt x="55" y="77"/>
                      <a:pt x="55" y="77"/>
                    </a:cubicBezTo>
                    <a:cubicBezTo>
                      <a:pt x="55" y="74"/>
                      <a:pt x="55" y="74"/>
                      <a:pt x="55" y="74"/>
                    </a:cubicBezTo>
                    <a:cubicBezTo>
                      <a:pt x="56" y="73"/>
                      <a:pt x="56" y="73"/>
                      <a:pt x="56" y="73"/>
                    </a:cubicBezTo>
                    <a:cubicBezTo>
                      <a:pt x="56" y="70"/>
                      <a:pt x="56" y="70"/>
                      <a:pt x="56" y="70"/>
                    </a:cubicBezTo>
                    <a:cubicBezTo>
                      <a:pt x="54" y="70"/>
                      <a:pt x="54" y="70"/>
                      <a:pt x="54" y="70"/>
                    </a:cubicBezTo>
                    <a:cubicBezTo>
                      <a:pt x="51" y="74"/>
                      <a:pt x="51" y="74"/>
                      <a:pt x="51" y="74"/>
                    </a:cubicBezTo>
                    <a:cubicBezTo>
                      <a:pt x="48" y="77"/>
                      <a:pt x="48" y="77"/>
                      <a:pt x="48" y="77"/>
                    </a:cubicBezTo>
                    <a:cubicBezTo>
                      <a:pt x="49" y="80"/>
                      <a:pt x="49" y="80"/>
                      <a:pt x="49" y="80"/>
                    </a:cubicBezTo>
                    <a:cubicBezTo>
                      <a:pt x="51" y="81"/>
                      <a:pt x="51" y="81"/>
                      <a:pt x="51" y="81"/>
                    </a:cubicBezTo>
                    <a:cubicBezTo>
                      <a:pt x="49" y="83"/>
                      <a:pt x="49" y="83"/>
                      <a:pt x="49" y="83"/>
                    </a:cubicBezTo>
                    <a:cubicBezTo>
                      <a:pt x="48" y="87"/>
                      <a:pt x="48" y="87"/>
                      <a:pt x="48" y="87"/>
                    </a:cubicBezTo>
                    <a:cubicBezTo>
                      <a:pt x="44" y="87"/>
                      <a:pt x="44" y="87"/>
                      <a:pt x="44" y="87"/>
                    </a:cubicBezTo>
                    <a:cubicBezTo>
                      <a:pt x="41" y="89"/>
                      <a:pt x="41" y="89"/>
                      <a:pt x="41" y="89"/>
                    </a:cubicBezTo>
                    <a:cubicBezTo>
                      <a:pt x="41" y="91"/>
                      <a:pt x="41" y="91"/>
                      <a:pt x="41" y="91"/>
                    </a:cubicBezTo>
                    <a:cubicBezTo>
                      <a:pt x="38" y="93"/>
                      <a:pt x="38" y="93"/>
                      <a:pt x="38" y="93"/>
                    </a:cubicBezTo>
                    <a:cubicBezTo>
                      <a:pt x="35" y="95"/>
                      <a:pt x="35" y="95"/>
                      <a:pt x="35" y="95"/>
                    </a:cubicBezTo>
                    <a:cubicBezTo>
                      <a:pt x="35" y="101"/>
                      <a:pt x="35" y="101"/>
                      <a:pt x="35" y="101"/>
                    </a:cubicBezTo>
                    <a:cubicBezTo>
                      <a:pt x="36" y="103"/>
                      <a:pt x="36" y="103"/>
                      <a:pt x="36" y="103"/>
                    </a:cubicBezTo>
                    <a:cubicBezTo>
                      <a:pt x="38" y="103"/>
                      <a:pt x="38" y="103"/>
                      <a:pt x="38" y="103"/>
                    </a:cubicBezTo>
                    <a:cubicBezTo>
                      <a:pt x="35" y="106"/>
                      <a:pt x="35" y="106"/>
                      <a:pt x="35" y="106"/>
                    </a:cubicBezTo>
                    <a:cubicBezTo>
                      <a:pt x="30" y="106"/>
                      <a:pt x="30" y="106"/>
                      <a:pt x="30" y="106"/>
                    </a:cubicBezTo>
                    <a:cubicBezTo>
                      <a:pt x="28" y="108"/>
                      <a:pt x="28" y="108"/>
                      <a:pt x="28" y="108"/>
                    </a:cubicBezTo>
                    <a:cubicBezTo>
                      <a:pt x="27" y="114"/>
                      <a:pt x="27" y="114"/>
                      <a:pt x="27" y="114"/>
                    </a:cubicBezTo>
                    <a:cubicBezTo>
                      <a:pt x="28" y="117"/>
                      <a:pt x="28" y="117"/>
                      <a:pt x="28" y="117"/>
                    </a:cubicBezTo>
                    <a:cubicBezTo>
                      <a:pt x="29" y="117"/>
                      <a:pt x="29" y="117"/>
                      <a:pt x="29" y="117"/>
                    </a:cubicBezTo>
                    <a:cubicBezTo>
                      <a:pt x="32" y="117"/>
                      <a:pt x="32" y="117"/>
                      <a:pt x="32" y="117"/>
                    </a:cubicBezTo>
                    <a:cubicBezTo>
                      <a:pt x="33" y="119"/>
                      <a:pt x="33" y="119"/>
                      <a:pt x="33" y="119"/>
                    </a:cubicBezTo>
                    <a:cubicBezTo>
                      <a:pt x="33" y="121"/>
                      <a:pt x="33" y="121"/>
                      <a:pt x="33" y="121"/>
                    </a:cubicBezTo>
                    <a:cubicBezTo>
                      <a:pt x="33" y="125"/>
                      <a:pt x="33" y="125"/>
                      <a:pt x="33" y="125"/>
                    </a:cubicBezTo>
                    <a:cubicBezTo>
                      <a:pt x="31" y="127"/>
                      <a:pt x="31" y="127"/>
                      <a:pt x="31" y="127"/>
                    </a:cubicBezTo>
                    <a:cubicBezTo>
                      <a:pt x="28" y="126"/>
                      <a:pt x="28" y="126"/>
                      <a:pt x="28" y="126"/>
                    </a:cubicBezTo>
                    <a:cubicBezTo>
                      <a:pt x="24" y="125"/>
                      <a:pt x="24" y="125"/>
                      <a:pt x="24" y="125"/>
                    </a:cubicBezTo>
                    <a:cubicBezTo>
                      <a:pt x="20" y="127"/>
                      <a:pt x="20" y="127"/>
                      <a:pt x="20" y="127"/>
                    </a:cubicBezTo>
                    <a:cubicBezTo>
                      <a:pt x="19" y="130"/>
                      <a:pt x="19" y="130"/>
                      <a:pt x="19" y="130"/>
                    </a:cubicBezTo>
                    <a:cubicBezTo>
                      <a:pt x="19" y="133"/>
                      <a:pt x="19" y="133"/>
                      <a:pt x="19" y="133"/>
                    </a:cubicBezTo>
                    <a:cubicBezTo>
                      <a:pt x="18" y="137"/>
                      <a:pt x="18" y="137"/>
                      <a:pt x="18" y="137"/>
                    </a:cubicBezTo>
                    <a:cubicBezTo>
                      <a:pt x="14" y="140"/>
                      <a:pt x="14" y="140"/>
                      <a:pt x="14" y="140"/>
                    </a:cubicBezTo>
                    <a:cubicBezTo>
                      <a:pt x="12" y="139"/>
                      <a:pt x="12" y="139"/>
                      <a:pt x="12" y="139"/>
                    </a:cubicBezTo>
                    <a:cubicBezTo>
                      <a:pt x="10" y="136"/>
                      <a:pt x="10" y="136"/>
                      <a:pt x="10" y="136"/>
                    </a:cubicBezTo>
                    <a:cubicBezTo>
                      <a:pt x="9" y="133"/>
                      <a:pt x="9" y="133"/>
                      <a:pt x="9" y="133"/>
                    </a:cubicBezTo>
                    <a:cubicBezTo>
                      <a:pt x="8" y="134"/>
                      <a:pt x="8" y="134"/>
                      <a:pt x="8" y="134"/>
                    </a:cubicBezTo>
                    <a:cubicBezTo>
                      <a:pt x="7" y="139"/>
                      <a:pt x="7" y="139"/>
                      <a:pt x="7" y="139"/>
                    </a:cubicBezTo>
                    <a:cubicBezTo>
                      <a:pt x="7" y="144"/>
                      <a:pt x="7" y="144"/>
                      <a:pt x="7" y="144"/>
                    </a:cubicBezTo>
                    <a:cubicBezTo>
                      <a:pt x="11" y="147"/>
                      <a:pt x="11" y="147"/>
                      <a:pt x="11" y="147"/>
                    </a:cubicBezTo>
                    <a:cubicBezTo>
                      <a:pt x="13" y="146"/>
                      <a:pt x="13" y="146"/>
                      <a:pt x="13" y="146"/>
                    </a:cubicBezTo>
                    <a:cubicBezTo>
                      <a:pt x="14" y="147"/>
                      <a:pt x="14" y="147"/>
                      <a:pt x="14" y="147"/>
                    </a:cubicBezTo>
                    <a:cubicBezTo>
                      <a:pt x="14" y="150"/>
                      <a:pt x="14" y="150"/>
                      <a:pt x="14" y="150"/>
                    </a:cubicBezTo>
                    <a:cubicBezTo>
                      <a:pt x="12" y="154"/>
                      <a:pt x="12" y="154"/>
                      <a:pt x="12" y="154"/>
                    </a:cubicBezTo>
                    <a:cubicBezTo>
                      <a:pt x="13" y="156"/>
                      <a:pt x="13" y="156"/>
                      <a:pt x="13" y="156"/>
                    </a:cubicBezTo>
                    <a:cubicBezTo>
                      <a:pt x="15" y="158"/>
                      <a:pt x="15" y="158"/>
                      <a:pt x="15" y="158"/>
                    </a:cubicBezTo>
                    <a:cubicBezTo>
                      <a:pt x="17" y="155"/>
                      <a:pt x="17" y="155"/>
                      <a:pt x="17" y="155"/>
                    </a:cubicBezTo>
                    <a:cubicBezTo>
                      <a:pt x="19" y="155"/>
                      <a:pt x="19" y="155"/>
                      <a:pt x="19" y="155"/>
                    </a:cubicBezTo>
                    <a:cubicBezTo>
                      <a:pt x="20" y="156"/>
                      <a:pt x="20" y="156"/>
                      <a:pt x="20" y="156"/>
                    </a:cubicBezTo>
                    <a:cubicBezTo>
                      <a:pt x="24" y="156"/>
                      <a:pt x="24" y="156"/>
                      <a:pt x="24" y="156"/>
                    </a:cubicBezTo>
                    <a:cubicBezTo>
                      <a:pt x="26" y="155"/>
                      <a:pt x="26" y="155"/>
                      <a:pt x="26" y="155"/>
                    </a:cubicBezTo>
                    <a:cubicBezTo>
                      <a:pt x="27" y="156"/>
                      <a:pt x="27" y="156"/>
                      <a:pt x="27" y="156"/>
                    </a:cubicBezTo>
                    <a:cubicBezTo>
                      <a:pt x="26" y="159"/>
                      <a:pt x="26" y="159"/>
                      <a:pt x="26" y="159"/>
                    </a:cubicBezTo>
                    <a:cubicBezTo>
                      <a:pt x="23" y="159"/>
                      <a:pt x="23" y="159"/>
                      <a:pt x="23" y="159"/>
                    </a:cubicBezTo>
                    <a:cubicBezTo>
                      <a:pt x="19" y="159"/>
                      <a:pt x="19" y="159"/>
                      <a:pt x="19" y="159"/>
                    </a:cubicBezTo>
                    <a:cubicBezTo>
                      <a:pt x="17" y="162"/>
                      <a:pt x="17" y="162"/>
                      <a:pt x="17" y="162"/>
                    </a:cubicBezTo>
                    <a:cubicBezTo>
                      <a:pt x="15" y="161"/>
                      <a:pt x="15" y="161"/>
                      <a:pt x="15" y="161"/>
                    </a:cubicBezTo>
                    <a:cubicBezTo>
                      <a:pt x="14" y="164"/>
                      <a:pt x="14" y="164"/>
                      <a:pt x="14" y="164"/>
                    </a:cubicBezTo>
                    <a:cubicBezTo>
                      <a:pt x="15" y="168"/>
                      <a:pt x="15" y="168"/>
                      <a:pt x="15" y="168"/>
                    </a:cubicBezTo>
                    <a:cubicBezTo>
                      <a:pt x="18" y="170"/>
                      <a:pt x="18" y="170"/>
                      <a:pt x="18" y="170"/>
                    </a:cubicBezTo>
                    <a:cubicBezTo>
                      <a:pt x="20" y="171"/>
                      <a:pt x="20" y="171"/>
                      <a:pt x="20" y="171"/>
                    </a:cubicBezTo>
                    <a:cubicBezTo>
                      <a:pt x="22" y="170"/>
                      <a:pt x="22" y="170"/>
                      <a:pt x="22" y="170"/>
                    </a:cubicBezTo>
                    <a:cubicBezTo>
                      <a:pt x="24" y="171"/>
                      <a:pt x="24" y="171"/>
                      <a:pt x="24" y="171"/>
                    </a:cubicBezTo>
                    <a:cubicBezTo>
                      <a:pt x="23" y="173"/>
                      <a:pt x="23" y="173"/>
                      <a:pt x="23" y="173"/>
                    </a:cubicBezTo>
                    <a:cubicBezTo>
                      <a:pt x="19" y="175"/>
                      <a:pt x="19" y="175"/>
                      <a:pt x="19" y="175"/>
                    </a:cubicBezTo>
                    <a:cubicBezTo>
                      <a:pt x="14" y="175"/>
                      <a:pt x="14" y="175"/>
                      <a:pt x="14" y="175"/>
                    </a:cubicBezTo>
                    <a:cubicBezTo>
                      <a:pt x="12" y="176"/>
                      <a:pt x="12" y="176"/>
                      <a:pt x="12" y="176"/>
                    </a:cubicBezTo>
                    <a:cubicBezTo>
                      <a:pt x="12" y="179"/>
                      <a:pt x="12" y="179"/>
                      <a:pt x="12" y="179"/>
                    </a:cubicBezTo>
                    <a:cubicBezTo>
                      <a:pt x="14" y="180"/>
                      <a:pt x="14" y="180"/>
                      <a:pt x="14" y="180"/>
                    </a:cubicBezTo>
                    <a:cubicBezTo>
                      <a:pt x="17" y="180"/>
                      <a:pt x="17" y="180"/>
                      <a:pt x="17" y="180"/>
                    </a:cubicBezTo>
                    <a:cubicBezTo>
                      <a:pt x="20" y="180"/>
                      <a:pt x="20" y="180"/>
                      <a:pt x="20" y="180"/>
                    </a:cubicBezTo>
                    <a:cubicBezTo>
                      <a:pt x="20" y="182"/>
                      <a:pt x="20" y="182"/>
                      <a:pt x="20" y="182"/>
                    </a:cubicBezTo>
                    <a:cubicBezTo>
                      <a:pt x="18" y="183"/>
                      <a:pt x="18" y="183"/>
                      <a:pt x="18" y="183"/>
                    </a:cubicBezTo>
                    <a:cubicBezTo>
                      <a:pt x="15" y="183"/>
                      <a:pt x="15" y="183"/>
                      <a:pt x="15" y="183"/>
                    </a:cubicBezTo>
                    <a:cubicBezTo>
                      <a:pt x="15" y="186"/>
                      <a:pt x="15" y="186"/>
                      <a:pt x="15" y="186"/>
                    </a:cubicBezTo>
                    <a:cubicBezTo>
                      <a:pt x="16" y="186"/>
                      <a:pt x="16" y="186"/>
                      <a:pt x="16" y="186"/>
                    </a:cubicBezTo>
                    <a:cubicBezTo>
                      <a:pt x="20" y="187"/>
                      <a:pt x="20" y="187"/>
                      <a:pt x="20" y="187"/>
                    </a:cubicBezTo>
                    <a:cubicBezTo>
                      <a:pt x="25" y="191"/>
                      <a:pt x="25" y="191"/>
                      <a:pt x="25" y="191"/>
                    </a:cubicBezTo>
                    <a:cubicBezTo>
                      <a:pt x="28" y="192"/>
                      <a:pt x="28" y="192"/>
                      <a:pt x="28" y="192"/>
                    </a:cubicBezTo>
                    <a:cubicBezTo>
                      <a:pt x="28" y="194"/>
                      <a:pt x="28" y="194"/>
                      <a:pt x="28" y="194"/>
                    </a:cubicBezTo>
                    <a:cubicBezTo>
                      <a:pt x="29" y="196"/>
                      <a:pt x="29" y="196"/>
                      <a:pt x="29" y="196"/>
                    </a:cubicBezTo>
                    <a:cubicBezTo>
                      <a:pt x="26" y="193"/>
                      <a:pt x="26" y="193"/>
                      <a:pt x="26" y="193"/>
                    </a:cubicBezTo>
                    <a:cubicBezTo>
                      <a:pt x="23" y="191"/>
                      <a:pt x="23" y="191"/>
                      <a:pt x="23" y="191"/>
                    </a:cubicBezTo>
                    <a:cubicBezTo>
                      <a:pt x="19" y="191"/>
                      <a:pt x="19" y="191"/>
                      <a:pt x="19" y="191"/>
                    </a:cubicBezTo>
                    <a:cubicBezTo>
                      <a:pt x="16" y="189"/>
                      <a:pt x="16" y="189"/>
                      <a:pt x="16" y="189"/>
                    </a:cubicBezTo>
                    <a:cubicBezTo>
                      <a:pt x="13" y="189"/>
                      <a:pt x="13" y="189"/>
                      <a:pt x="13" y="189"/>
                    </a:cubicBezTo>
                    <a:cubicBezTo>
                      <a:pt x="11" y="191"/>
                      <a:pt x="11" y="191"/>
                      <a:pt x="11" y="191"/>
                    </a:cubicBezTo>
                    <a:cubicBezTo>
                      <a:pt x="11" y="194"/>
                      <a:pt x="11" y="194"/>
                      <a:pt x="11" y="194"/>
                    </a:cubicBezTo>
                    <a:cubicBezTo>
                      <a:pt x="9" y="196"/>
                      <a:pt x="9" y="196"/>
                      <a:pt x="9" y="196"/>
                    </a:cubicBezTo>
                    <a:cubicBezTo>
                      <a:pt x="9" y="198"/>
                      <a:pt x="9" y="198"/>
                      <a:pt x="9" y="198"/>
                    </a:cubicBezTo>
                    <a:cubicBezTo>
                      <a:pt x="11" y="200"/>
                      <a:pt x="11" y="200"/>
                      <a:pt x="11" y="200"/>
                    </a:cubicBezTo>
                    <a:cubicBezTo>
                      <a:pt x="10" y="202"/>
                      <a:pt x="10" y="202"/>
                      <a:pt x="10" y="202"/>
                    </a:cubicBezTo>
                    <a:lnTo>
                      <a:pt x="8"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4" name="Freeform 213">
                <a:extLst>
                  <a:ext uri="{FF2B5EF4-FFF2-40B4-BE49-F238E27FC236}">
                    <a16:creationId xmlns:a16="http://schemas.microsoft.com/office/drawing/2014/main" id="{200C5619-6BB1-E943-8EB7-EAFEA2FCD4DA}"/>
                  </a:ext>
                </a:extLst>
              </p:cNvPr>
              <p:cNvSpPr>
                <a:spLocks/>
              </p:cNvSpPr>
              <p:nvPr/>
            </p:nvSpPr>
            <p:spPr bwMode="auto">
              <a:xfrm>
                <a:off x="6766178" y="2098476"/>
                <a:ext cx="4763" cy="3175"/>
              </a:xfrm>
              <a:custGeom>
                <a:avLst/>
                <a:gdLst>
                  <a:gd name="T0" fmla="*/ 1 w 3"/>
                  <a:gd name="T1" fmla="*/ 3 h 3"/>
                  <a:gd name="T2" fmla="*/ 3 w 3"/>
                  <a:gd name="T3" fmla="*/ 0 h 3"/>
                  <a:gd name="T4" fmla="*/ 0 w 3"/>
                  <a:gd name="T5" fmla="*/ 1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3" y="0"/>
                      <a:pt x="3" y="0"/>
                    </a:cubicBezTo>
                    <a:cubicBezTo>
                      <a:pt x="0" y="1"/>
                      <a:pt x="0" y="1"/>
                      <a:pt x="0" y="1"/>
                    </a:cubicBez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5" name="Freeform 214">
                <a:extLst>
                  <a:ext uri="{FF2B5EF4-FFF2-40B4-BE49-F238E27FC236}">
                    <a16:creationId xmlns:a16="http://schemas.microsoft.com/office/drawing/2014/main" id="{38C23D19-FFE9-D74E-8DC8-39CA66EFA2B6}"/>
                  </a:ext>
                </a:extLst>
              </p:cNvPr>
              <p:cNvSpPr>
                <a:spLocks/>
              </p:cNvSpPr>
              <p:nvPr/>
            </p:nvSpPr>
            <p:spPr bwMode="auto">
              <a:xfrm>
                <a:off x="6535983" y="1284166"/>
                <a:ext cx="22226" cy="22223"/>
              </a:xfrm>
              <a:custGeom>
                <a:avLst/>
                <a:gdLst>
                  <a:gd name="T0" fmla="*/ 5 w 14"/>
                  <a:gd name="T1" fmla="*/ 13 h 14"/>
                  <a:gd name="T2" fmla="*/ 8 w 14"/>
                  <a:gd name="T3" fmla="*/ 14 h 14"/>
                  <a:gd name="T4" fmla="*/ 11 w 14"/>
                  <a:gd name="T5" fmla="*/ 12 h 14"/>
                  <a:gd name="T6" fmla="*/ 12 w 14"/>
                  <a:gd name="T7" fmla="*/ 8 h 14"/>
                  <a:gd name="T8" fmla="*/ 14 w 14"/>
                  <a:gd name="T9" fmla="*/ 7 h 14"/>
                  <a:gd name="T10" fmla="*/ 14 w 14"/>
                  <a:gd name="T11" fmla="*/ 5 h 14"/>
                  <a:gd name="T12" fmla="*/ 12 w 14"/>
                  <a:gd name="T13" fmla="*/ 4 h 14"/>
                  <a:gd name="T14" fmla="*/ 10 w 14"/>
                  <a:gd name="T15" fmla="*/ 0 h 14"/>
                  <a:gd name="T16" fmla="*/ 8 w 14"/>
                  <a:gd name="T17" fmla="*/ 0 h 14"/>
                  <a:gd name="T18" fmla="*/ 4 w 14"/>
                  <a:gd name="T19" fmla="*/ 2 h 14"/>
                  <a:gd name="T20" fmla="*/ 0 w 14"/>
                  <a:gd name="T21" fmla="*/ 4 h 14"/>
                  <a:gd name="T22" fmla="*/ 0 w 14"/>
                  <a:gd name="T23" fmla="*/ 7 h 14"/>
                  <a:gd name="T24" fmla="*/ 0 w 14"/>
                  <a:gd name="T25" fmla="*/ 9 h 14"/>
                  <a:gd name="T26" fmla="*/ 5 w 14"/>
                  <a:gd name="T2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4">
                    <a:moveTo>
                      <a:pt x="5" y="13"/>
                    </a:moveTo>
                    <a:lnTo>
                      <a:pt x="8" y="14"/>
                    </a:lnTo>
                    <a:lnTo>
                      <a:pt x="11" y="12"/>
                    </a:lnTo>
                    <a:lnTo>
                      <a:pt x="12" y="8"/>
                    </a:lnTo>
                    <a:lnTo>
                      <a:pt x="14" y="7"/>
                    </a:lnTo>
                    <a:lnTo>
                      <a:pt x="14" y="5"/>
                    </a:lnTo>
                    <a:lnTo>
                      <a:pt x="12" y="4"/>
                    </a:lnTo>
                    <a:lnTo>
                      <a:pt x="10" y="0"/>
                    </a:lnTo>
                    <a:lnTo>
                      <a:pt x="8" y="0"/>
                    </a:lnTo>
                    <a:lnTo>
                      <a:pt x="4" y="2"/>
                    </a:lnTo>
                    <a:lnTo>
                      <a:pt x="0" y="4"/>
                    </a:lnTo>
                    <a:lnTo>
                      <a:pt x="0" y="7"/>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6" name="Freeform 215">
                <a:extLst>
                  <a:ext uri="{FF2B5EF4-FFF2-40B4-BE49-F238E27FC236}">
                    <a16:creationId xmlns:a16="http://schemas.microsoft.com/office/drawing/2014/main" id="{07DC7E9D-F8D2-0B4E-BA4E-393F7A2CFE8E}"/>
                  </a:ext>
                </a:extLst>
              </p:cNvPr>
              <p:cNvSpPr>
                <a:spLocks/>
              </p:cNvSpPr>
              <p:nvPr/>
            </p:nvSpPr>
            <p:spPr bwMode="auto">
              <a:xfrm>
                <a:off x="6937635" y="1149241"/>
                <a:ext cx="17464" cy="14286"/>
              </a:xfrm>
              <a:custGeom>
                <a:avLst/>
                <a:gdLst>
                  <a:gd name="T0" fmla="*/ 4 w 11"/>
                  <a:gd name="T1" fmla="*/ 9 h 9"/>
                  <a:gd name="T2" fmla="*/ 7 w 11"/>
                  <a:gd name="T3" fmla="*/ 9 h 9"/>
                  <a:gd name="T4" fmla="*/ 10 w 11"/>
                  <a:gd name="T5" fmla="*/ 6 h 9"/>
                  <a:gd name="T6" fmla="*/ 10 w 11"/>
                  <a:gd name="T7" fmla="*/ 3 h 9"/>
                  <a:gd name="T8" fmla="*/ 11 w 11"/>
                  <a:gd name="T9" fmla="*/ 1 h 9"/>
                  <a:gd name="T10" fmla="*/ 8 w 11"/>
                  <a:gd name="T11" fmla="*/ 0 h 9"/>
                  <a:gd name="T12" fmla="*/ 4 w 11"/>
                  <a:gd name="T13" fmla="*/ 1 h 9"/>
                  <a:gd name="T14" fmla="*/ 3 w 11"/>
                  <a:gd name="T15" fmla="*/ 3 h 9"/>
                  <a:gd name="T16" fmla="*/ 0 w 11"/>
                  <a:gd name="T17" fmla="*/ 7 h 9"/>
                  <a:gd name="T18" fmla="*/ 1 w 11"/>
                  <a:gd name="T19" fmla="*/ 9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7" y="9"/>
                    </a:lnTo>
                    <a:lnTo>
                      <a:pt x="10" y="6"/>
                    </a:lnTo>
                    <a:lnTo>
                      <a:pt x="10" y="3"/>
                    </a:lnTo>
                    <a:lnTo>
                      <a:pt x="11" y="1"/>
                    </a:lnTo>
                    <a:lnTo>
                      <a:pt x="8" y="0"/>
                    </a:lnTo>
                    <a:lnTo>
                      <a:pt x="4" y="1"/>
                    </a:lnTo>
                    <a:lnTo>
                      <a:pt x="3" y="3"/>
                    </a:lnTo>
                    <a:lnTo>
                      <a:pt x="0" y="7"/>
                    </a:lnTo>
                    <a:lnTo>
                      <a:pt x="1" y="9"/>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7" name="Freeform 216">
                <a:extLst>
                  <a:ext uri="{FF2B5EF4-FFF2-40B4-BE49-F238E27FC236}">
                    <a16:creationId xmlns:a16="http://schemas.microsoft.com/office/drawing/2014/main" id="{25981E77-426E-6A4A-9A19-DDC7D1E16BE9}"/>
                  </a:ext>
                </a:extLst>
              </p:cNvPr>
              <p:cNvSpPr>
                <a:spLocks/>
              </p:cNvSpPr>
              <p:nvPr/>
            </p:nvSpPr>
            <p:spPr bwMode="auto">
              <a:xfrm>
                <a:off x="6986850" y="1120668"/>
                <a:ext cx="84141" cy="115877"/>
              </a:xfrm>
              <a:custGeom>
                <a:avLst/>
                <a:gdLst>
                  <a:gd name="T0" fmla="*/ 2 w 53"/>
                  <a:gd name="T1" fmla="*/ 45 h 73"/>
                  <a:gd name="T2" fmla="*/ 5 w 53"/>
                  <a:gd name="T3" fmla="*/ 47 h 73"/>
                  <a:gd name="T4" fmla="*/ 5 w 53"/>
                  <a:gd name="T5" fmla="*/ 51 h 73"/>
                  <a:gd name="T6" fmla="*/ 4 w 53"/>
                  <a:gd name="T7" fmla="*/ 60 h 73"/>
                  <a:gd name="T8" fmla="*/ 3 w 53"/>
                  <a:gd name="T9" fmla="*/ 63 h 73"/>
                  <a:gd name="T10" fmla="*/ 2 w 53"/>
                  <a:gd name="T11" fmla="*/ 66 h 73"/>
                  <a:gd name="T12" fmla="*/ 3 w 53"/>
                  <a:gd name="T13" fmla="*/ 69 h 73"/>
                  <a:gd name="T14" fmla="*/ 4 w 53"/>
                  <a:gd name="T15" fmla="*/ 68 h 73"/>
                  <a:gd name="T16" fmla="*/ 6 w 53"/>
                  <a:gd name="T17" fmla="*/ 65 h 73"/>
                  <a:gd name="T18" fmla="*/ 10 w 53"/>
                  <a:gd name="T19" fmla="*/ 63 h 73"/>
                  <a:gd name="T20" fmla="*/ 10 w 53"/>
                  <a:gd name="T21" fmla="*/ 64 h 73"/>
                  <a:gd name="T22" fmla="*/ 11 w 53"/>
                  <a:gd name="T23" fmla="*/ 68 h 73"/>
                  <a:gd name="T24" fmla="*/ 16 w 53"/>
                  <a:gd name="T25" fmla="*/ 71 h 73"/>
                  <a:gd name="T26" fmla="*/ 17 w 53"/>
                  <a:gd name="T27" fmla="*/ 71 h 73"/>
                  <a:gd name="T28" fmla="*/ 19 w 53"/>
                  <a:gd name="T29" fmla="*/ 69 h 73"/>
                  <a:gd name="T30" fmla="*/ 21 w 53"/>
                  <a:gd name="T31" fmla="*/ 70 h 73"/>
                  <a:gd name="T32" fmla="*/ 25 w 53"/>
                  <a:gd name="T33" fmla="*/ 72 h 73"/>
                  <a:gd name="T34" fmla="*/ 28 w 53"/>
                  <a:gd name="T35" fmla="*/ 73 h 73"/>
                  <a:gd name="T36" fmla="*/ 32 w 53"/>
                  <a:gd name="T37" fmla="*/ 72 h 73"/>
                  <a:gd name="T38" fmla="*/ 37 w 53"/>
                  <a:gd name="T39" fmla="*/ 69 h 73"/>
                  <a:gd name="T40" fmla="*/ 38 w 53"/>
                  <a:gd name="T41" fmla="*/ 66 h 73"/>
                  <a:gd name="T42" fmla="*/ 39 w 53"/>
                  <a:gd name="T43" fmla="*/ 62 h 73"/>
                  <a:gd name="T44" fmla="*/ 42 w 53"/>
                  <a:gd name="T45" fmla="*/ 59 h 73"/>
                  <a:gd name="T46" fmla="*/ 48 w 53"/>
                  <a:gd name="T47" fmla="*/ 54 h 73"/>
                  <a:gd name="T48" fmla="*/ 52 w 53"/>
                  <a:gd name="T49" fmla="*/ 52 h 73"/>
                  <a:gd name="T50" fmla="*/ 53 w 53"/>
                  <a:gd name="T51" fmla="*/ 48 h 73"/>
                  <a:gd name="T52" fmla="*/ 52 w 53"/>
                  <a:gd name="T53" fmla="*/ 45 h 73"/>
                  <a:gd name="T54" fmla="*/ 48 w 53"/>
                  <a:gd name="T55" fmla="*/ 41 h 73"/>
                  <a:gd name="T56" fmla="*/ 44 w 53"/>
                  <a:gd name="T57" fmla="*/ 37 h 73"/>
                  <a:gd name="T58" fmla="*/ 41 w 53"/>
                  <a:gd name="T59" fmla="*/ 31 h 73"/>
                  <a:gd name="T60" fmla="*/ 42 w 53"/>
                  <a:gd name="T61" fmla="*/ 27 h 73"/>
                  <a:gd name="T62" fmla="*/ 43 w 53"/>
                  <a:gd name="T63" fmla="*/ 24 h 73"/>
                  <a:gd name="T64" fmla="*/ 43 w 53"/>
                  <a:gd name="T65" fmla="*/ 21 h 73"/>
                  <a:gd name="T66" fmla="*/ 42 w 53"/>
                  <a:gd name="T67" fmla="*/ 21 h 73"/>
                  <a:gd name="T68" fmla="*/ 35 w 53"/>
                  <a:gd name="T69" fmla="*/ 21 h 73"/>
                  <a:gd name="T70" fmla="*/ 29 w 53"/>
                  <a:gd name="T71" fmla="*/ 18 h 73"/>
                  <a:gd name="T72" fmla="*/ 25 w 53"/>
                  <a:gd name="T73" fmla="*/ 15 h 73"/>
                  <a:gd name="T74" fmla="*/ 20 w 53"/>
                  <a:gd name="T75" fmla="*/ 7 h 73"/>
                  <a:gd name="T76" fmla="*/ 16 w 53"/>
                  <a:gd name="T77" fmla="*/ 3 h 73"/>
                  <a:gd name="T78" fmla="*/ 11 w 53"/>
                  <a:gd name="T79" fmla="*/ 0 h 73"/>
                  <a:gd name="T80" fmla="*/ 9 w 53"/>
                  <a:gd name="T81" fmla="*/ 0 h 73"/>
                  <a:gd name="T82" fmla="*/ 8 w 53"/>
                  <a:gd name="T83" fmla="*/ 1 h 73"/>
                  <a:gd name="T84" fmla="*/ 7 w 53"/>
                  <a:gd name="T85" fmla="*/ 4 h 73"/>
                  <a:gd name="T86" fmla="*/ 8 w 53"/>
                  <a:gd name="T87" fmla="*/ 7 h 73"/>
                  <a:gd name="T88" fmla="*/ 8 w 53"/>
                  <a:gd name="T89" fmla="*/ 11 h 73"/>
                  <a:gd name="T90" fmla="*/ 6 w 53"/>
                  <a:gd name="T91" fmla="*/ 16 h 73"/>
                  <a:gd name="T92" fmla="*/ 3 w 53"/>
                  <a:gd name="T93" fmla="*/ 21 h 73"/>
                  <a:gd name="T94" fmla="*/ 0 w 53"/>
                  <a:gd name="T95" fmla="*/ 25 h 73"/>
                  <a:gd name="T96" fmla="*/ 0 w 53"/>
                  <a:gd name="T97" fmla="*/ 28 h 73"/>
                  <a:gd name="T98" fmla="*/ 0 w 53"/>
                  <a:gd name="T99" fmla="*/ 42 h 73"/>
                  <a:gd name="T100" fmla="*/ 2 w 53"/>
                  <a:gd name="T101"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73">
                    <a:moveTo>
                      <a:pt x="2" y="45"/>
                    </a:moveTo>
                    <a:lnTo>
                      <a:pt x="5" y="47"/>
                    </a:lnTo>
                    <a:lnTo>
                      <a:pt x="5" y="51"/>
                    </a:lnTo>
                    <a:lnTo>
                      <a:pt x="4" y="60"/>
                    </a:lnTo>
                    <a:lnTo>
                      <a:pt x="3" y="63"/>
                    </a:lnTo>
                    <a:lnTo>
                      <a:pt x="2" y="66"/>
                    </a:lnTo>
                    <a:lnTo>
                      <a:pt x="3" y="69"/>
                    </a:lnTo>
                    <a:lnTo>
                      <a:pt x="4" y="68"/>
                    </a:lnTo>
                    <a:lnTo>
                      <a:pt x="6" y="65"/>
                    </a:lnTo>
                    <a:lnTo>
                      <a:pt x="10" y="63"/>
                    </a:lnTo>
                    <a:lnTo>
                      <a:pt x="10" y="64"/>
                    </a:lnTo>
                    <a:lnTo>
                      <a:pt x="11" y="68"/>
                    </a:lnTo>
                    <a:lnTo>
                      <a:pt x="16" y="71"/>
                    </a:lnTo>
                    <a:lnTo>
                      <a:pt x="17" y="71"/>
                    </a:lnTo>
                    <a:lnTo>
                      <a:pt x="19" y="69"/>
                    </a:lnTo>
                    <a:lnTo>
                      <a:pt x="21" y="70"/>
                    </a:lnTo>
                    <a:lnTo>
                      <a:pt x="25" y="72"/>
                    </a:lnTo>
                    <a:lnTo>
                      <a:pt x="28" y="73"/>
                    </a:lnTo>
                    <a:lnTo>
                      <a:pt x="32" y="72"/>
                    </a:lnTo>
                    <a:lnTo>
                      <a:pt x="37" y="69"/>
                    </a:lnTo>
                    <a:lnTo>
                      <a:pt x="38" y="66"/>
                    </a:lnTo>
                    <a:lnTo>
                      <a:pt x="39" y="62"/>
                    </a:lnTo>
                    <a:lnTo>
                      <a:pt x="42" y="59"/>
                    </a:lnTo>
                    <a:lnTo>
                      <a:pt x="48" y="54"/>
                    </a:lnTo>
                    <a:lnTo>
                      <a:pt x="52" y="52"/>
                    </a:lnTo>
                    <a:lnTo>
                      <a:pt x="53" y="48"/>
                    </a:lnTo>
                    <a:lnTo>
                      <a:pt x="52" y="45"/>
                    </a:lnTo>
                    <a:lnTo>
                      <a:pt x="48" y="41"/>
                    </a:lnTo>
                    <a:lnTo>
                      <a:pt x="44" y="37"/>
                    </a:lnTo>
                    <a:lnTo>
                      <a:pt x="41" y="31"/>
                    </a:lnTo>
                    <a:lnTo>
                      <a:pt x="42" y="27"/>
                    </a:lnTo>
                    <a:lnTo>
                      <a:pt x="43" y="24"/>
                    </a:lnTo>
                    <a:lnTo>
                      <a:pt x="43" y="21"/>
                    </a:lnTo>
                    <a:lnTo>
                      <a:pt x="42" y="21"/>
                    </a:lnTo>
                    <a:lnTo>
                      <a:pt x="35" y="21"/>
                    </a:lnTo>
                    <a:lnTo>
                      <a:pt x="29" y="18"/>
                    </a:lnTo>
                    <a:lnTo>
                      <a:pt x="25" y="15"/>
                    </a:lnTo>
                    <a:lnTo>
                      <a:pt x="20" y="7"/>
                    </a:lnTo>
                    <a:lnTo>
                      <a:pt x="16" y="3"/>
                    </a:lnTo>
                    <a:lnTo>
                      <a:pt x="11" y="0"/>
                    </a:lnTo>
                    <a:lnTo>
                      <a:pt x="9" y="0"/>
                    </a:lnTo>
                    <a:lnTo>
                      <a:pt x="8" y="1"/>
                    </a:lnTo>
                    <a:lnTo>
                      <a:pt x="7" y="4"/>
                    </a:lnTo>
                    <a:lnTo>
                      <a:pt x="8" y="7"/>
                    </a:lnTo>
                    <a:lnTo>
                      <a:pt x="8" y="11"/>
                    </a:lnTo>
                    <a:lnTo>
                      <a:pt x="6" y="16"/>
                    </a:lnTo>
                    <a:lnTo>
                      <a:pt x="3" y="21"/>
                    </a:lnTo>
                    <a:lnTo>
                      <a:pt x="0" y="25"/>
                    </a:lnTo>
                    <a:lnTo>
                      <a:pt x="0" y="28"/>
                    </a:lnTo>
                    <a:lnTo>
                      <a:pt x="0" y="42"/>
                    </a:lnTo>
                    <a:lnTo>
                      <a:pt x="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8" name="Freeform 217">
                <a:extLst>
                  <a:ext uri="{FF2B5EF4-FFF2-40B4-BE49-F238E27FC236}">
                    <a16:creationId xmlns:a16="http://schemas.microsoft.com/office/drawing/2014/main" id="{A056C05D-88B2-F742-BAFB-61CA8D019ED7}"/>
                  </a:ext>
                </a:extLst>
              </p:cNvPr>
              <p:cNvSpPr>
                <a:spLocks/>
              </p:cNvSpPr>
              <p:nvPr/>
            </p:nvSpPr>
            <p:spPr bwMode="auto">
              <a:xfrm>
                <a:off x="6539158" y="1295276"/>
                <a:ext cx="36515" cy="60319"/>
              </a:xfrm>
              <a:custGeom>
                <a:avLst/>
                <a:gdLst>
                  <a:gd name="T0" fmla="*/ 12 w 23"/>
                  <a:gd name="T1" fmla="*/ 7 h 38"/>
                  <a:gd name="T2" fmla="*/ 10 w 23"/>
                  <a:gd name="T3" fmla="*/ 7 h 38"/>
                  <a:gd name="T4" fmla="*/ 6 w 23"/>
                  <a:gd name="T5" fmla="*/ 11 h 38"/>
                  <a:gd name="T6" fmla="*/ 3 w 23"/>
                  <a:gd name="T7" fmla="*/ 11 h 38"/>
                  <a:gd name="T8" fmla="*/ 1 w 23"/>
                  <a:gd name="T9" fmla="*/ 10 h 38"/>
                  <a:gd name="T10" fmla="*/ 0 w 23"/>
                  <a:gd name="T11" fmla="*/ 11 h 38"/>
                  <a:gd name="T12" fmla="*/ 0 w 23"/>
                  <a:gd name="T13" fmla="*/ 14 h 38"/>
                  <a:gd name="T14" fmla="*/ 1 w 23"/>
                  <a:gd name="T15" fmla="*/ 18 h 38"/>
                  <a:gd name="T16" fmla="*/ 1 w 23"/>
                  <a:gd name="T17" fmla="*/ 27 h 38"/>
                  <a:gd name="T18" fmla="*/ 2 w 23"/>
                  <a:gd name="T19" fmla="*/ 31 h 38"/>
                  <a:gd name="T20" fmla="*/ 5 w 23"/>
                  <a:gd name="T21" fmla="*/ 38 h 38"/>
                  <a:gd name="T22" fmla="*/ 8 w 23"/>
                  <a:gd name="T23" fmla="*/ 38 h 38"/>
                  <a:gd name="T24" fmla="*/ 12 w 23"/>
                  <a:gd name="T25" fmla="*/ 35 h 38"/>
                  <a:gd name="T26" fmla="*/ 16 w 23"/>
                  <a:gd name="T27" fmla="*/ 35 h 38"/>
                  <a:gd name="T28" fmla="*/ 19 w 23"/>
                  <a:gd name="T29" fmla="*/ 33 h 38"/>
                  <a:gd name="T30" fmla="*/ 23 w 23"/>
                  <a:gd name="T31" fmla="*/ 31 h 38"/>
                  <a:gd name="T32" fmla="*/ 22 w 23"/>
                  <a:gd name="T33" fmla="*/ 29 h 38"/>
                  <a:gd name="T34" fmla="*/ 21 w 23"/>
                  <a:gd name="T35" fmla="*/ 27 h 38"/>
                  <a:gd name="T36" fmla="*/ 19 w 23"/>
                  <a:gd name="T37" fmla="*/ 24 h 38"/>
                  <a:gd name="T38" fmla="*/ 15 w 23"/>
                  <a:gd name="T39" fmla="*/ 22 h 38"/>
                  <a:gd name="T40" fmla="*/ 14 w 23"/>
                  <a:gd name="T41" fmla="*/ 18 h 38"/>
                  <a:gd name="T42" fmla="*/ 15 w 23"/>
                  <a:gd name="T43" fmla="*/ 16 h 38"/>
                  <a:gd name="T44" fmla="*/ 17 w 23"/>
                  <a:gd name="T45" fmla="*/ 14 h 38"/>
                  <a:gd name="T46" fmla="*/ 20 w 23"/>
                  <a:gd name="T47" fmla="*/ 14 h 38"/>
                  <a:gd name="T48" fmla="*/ 22 w 23"/>
                  <a:gd name="T49" fmla="*/ 12 h 38"/>
                  <a:gd name="T50" fmla="*/ 22 w 23"/>
                  <a:gd name="T51" fmla="*/ 10 h 38"/>
                  <a:gd name="T52" fmla="*/ 20 w 23"/>
                  <a:gd name="T53" fmla="*/ 6 h 38"/>
                  <a:gd name="T54" fmla="*/ 17 w 23"/>
                  <a:gd name="T55" fmla="*/ 4 h 38"/>
                  <a:gd name="T56" fmla="*/ 16 w 23"/>
                  <a:gd name="T57" fmla="*/ 0 h 38"/>
                  <a:gd name="T58" fmla="*/ 15 w 23"/>
                  <a:gd name="T59" fmla="*/ 2 h 38"/>
                  <a:gd name="T60" fmla="*/ 15 w 23"/>
                  <a:gd name="T61" fmla="*/ 6 h 38"/>
                  <a:gd name="T62" fmla="*/ 12 w 23"/>
                  <a:gd name="T63" fmla="*/ 8 h 38"/>
                  <a:gd name="T64" fmla="*/ 12 w 23"/>
                  <a:gd name="T65"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38">
                    <a:moveTo>
                      <a:pt x="12" y="7"/>
                    </a:moveTo>
                    <a:lnTo>
                      <a:pt x="10" y="7"/>
                    </a:lnTo>
                    <a:lnTo>
                      <a:pt x="6" y="11"/>
                    </a:lnTo>
                    <a:lnTo>
                      <a:pt x="3" y="11"/>
                    </a:lnTo>
                    <a:lnTo>
                      <a:pt x="1" y="10"/>
                    </a:lnTo>
                    <a:lnTo>
                      <a:pt x="0" y="11"/>
                    </a:lnTo>
                    <a:lnTo>
                      <a:pt x="0" y="14"/>
                    </a:lnTo>
                    <a:lnTo>
                      <a:pt x="1" y="18"/>
                    </a:lnTo>
                    <a:lnTo>
                      <a:pt x="1" y="27"/>
                    </a:lnTo>
                    <a:lnTo>
                      <a:pt x="2" y="31"/>
                    </a:lnTo>
                    <a:lnTo>
                      <a:pt x="5" y="38"/>
                    </a:lnTo>
                    <a:lnTo>
                      <a:pt x="8" y="38"/>
                    </a:lnTo>
                    <a:lnTo>
                      <a:pt x="12" y="35"/>
                    </a:lnTo>
                    <a:lnTo>
                      <a:pt x="16" y="35"/>
                    </a:lnTo>
                    <a:lnTo>
                      <a:pt x="19" y="33"/>
                    </a:lnTo>
                    <a:lnTo>
                      <a:pt x="23" y="31"/>
                    </a:lnTo>
                    <a:lnTo>
                      <a:pt x="22" y="29"/>
                    </a:lnTo>
                    <a:lnTo>
                      <a:pt x="21" y="27"/>
                    </a:lnTo>
                    <a:lnTo>
                      <a:pt x="19" y="24"/>
                    </a:lnTo>
                    <a:lnTo>
                      <a:pt x="15" y="22"/>
                    </a:lnTo>
                    <a:lnTo>
                      <a:pt x="14" y="18"/>
                    </a:lnTo>
                    <a:lnTo>
                      <a:pt x="15" y="16"/>
                    </a:lnTo>
                    <a:lnTo>
                      <a:pt x="17" y="14"/>
                    </a:lnTo>
                    <a:lnTo>
                      <a:pt x="20" y="14"/>
                    </a:lnTo>
                    <a:lnTo>
                      <a:pt x="22" y="12"/>
                    </a:lnTo>
                    <a:lnTo>
                      <a:pt x="22" y="10"/>
                    </a:lnTo>
                    <a:lnTo>
                      <a:pt x="20" y="6"/>
                    </a:lnTo>
                    <a:lnTo>
                      <a:pt x="17" y="4"/>
                    </a:lnTo>
                    <a:lnTo>
                      <a:pt x="16" y="0"/>
                    </a:lnTo>
                    <a:lnTo>
                      <a:pt x="15" y="2"/>
                    </a:lnTo>
                    <a:lnTo>
                      <a:pt x="15" y="6"/>
                    </a:lnTo>
                    <a:lnTo>
                      <a:pt x="12" y="8"/>
                    </a:lnTo>
                    <a:lnTo>
                      <a:pt x="1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nvGrpSpPr>
              <p:cNvPr id="219" name="Group 406">
                <a:extLst>
                  <a:ext uri="{FF2B5EF4-FFF2-40B4-BE49-F238E27FC236}">
                    <a16:creationId xmlns:a16="http://schemas.microsoft.com/office/drawing/2014/main" id="{92F98A5A-19BB-1749-A86D-708842D4EBC4}"/>
                  </a:ext>
                </a:extLst>
              </p:cNvPr>
              <p:cNvGrpSpPr>
                <a:grpSpLocks/>
              </p:cNvGrpSpPr>
              <p:nvPr/>
            </p:nvGrpSpPr>
            <p:grpSpPr bwMode="auto">
              <a:xfrm>
                <a:off x="5867620" y="1222259"/>
                <a:ext cx="3895870" cy="3819165"/>
                <a:chOff x="3696" y="770"/>
                <a:chExt cx="2454" cy="2406"/>
              </a:xfrm>
              <a:grpFill/>
            </p:grpSpPr>
            <p:sp>
              <p:nvSpPr>
                <p:cNvPr id="1001" name="Freeform 206">
                  <a:extLst>
                    <a:ext uri="{FF2B5EF4-FFF2-40B4-BE49-F238E27FC236}">
                      <a16:creationId xmlns:a16="http://schemas.microsoft.com/office/drawing/2014/main" id="{DF654CE0-B028-BD4C-A380-42B41AC0FB9C}"/>
                    </a:ext>
                  </a:extLst>
                </p:cNvPr>
                <p:cNvSpPr>
                  <a:spLocks/>
                </p:cNvSpPr>
                <p:nvPr/>
              </p:nvSpPr>
              <p:spPr bwMode="auto">
                <a:xfrm>
                  <a:off x="4138" y="785"/>
                  <a:ext cx="21" cy="38"/>
                </a:xfrm>
                <a:custGeom>
                  <a:avLst/>
                  <a:gdLst>
                    <a:gd name="T0" fmla="*/ 1 w 21"/>
                    <a:gd name="T1" fmla="*/ 23 h 38"/>
                    <a:gd name="T2" fmla="*/ 0 w 21"/>
                    <a:gd name="T3" fmla="*/ 26 h 38"/>
                    <a:gd name="T4" fmla="*/ 0 w 21"/>
                    <a:gd name="T5" fmla="*/ 28 h 38"/>
                    <a:gd name="T6" fmla="*/ 3 w 21"/>
                    <a:gd name="T7" fmla="*/ 31 h 38"/>
                    <a:gd name="T8" fmla="*/ 6 w 21"/>
                    <a:gd name="T9" fmla="*/ 31 h 38"/>
                    <a:gd name="T10" fmla="*/ 7 w 21"/>
                    <a:gd name="T11" fmla="*/ 33 h 38"/>
                    <a:gd name="T12" fmla="*/ 8 w 21"/>
                    <a:gd name="T13" fmla="*/ 35 h 38"/>
                    <a:gd name="T14" fmla="*/ 10 w 21"/>
                    <a:gd name="T15" fmla="*/ 38 h 38"/>
                    <a:gd name="T16" fmla="*/ 12 w 21"/>
                    <a:gd name="T17" fmla="*/ 34 h 38"/>
                    <a:gd name="T18" fmla="*/ 13 w 21"/>
                    <a:gd name="T19" fmla="*/ 30 h 38"/>
                    <a:gd name="T20" fmla="*/ 12 w 21"/>
                    <a:gd name="T21" fmla="*/ 27 h 38"/>
                    <a:gd name="T22" fmla="*/ 13 w 21"/>
                    <a:gd name="T23" fmla="*/ 24 h 38"/>
                    <a:gd name="T24" fmla="*/ 17 w 21"/>
                    <a:gd name="T25" fmla="*/ 22 h 38"/>
                    <a:gd name="T26" fmla="*/ 21 w 21"/>
                    <a:gd name="T27" fmla="*/ 19 h 38"/>
                    <a:gd name="T28" fmla="*/ 21 w 21"/>
                    <a:gd name="T29" fmla="*/ 17 h 38"/>
                    <a:gd name="T30" fmla="*/ 20 w 21"/>
                    <a:gd name="T31" fmla="*/ 17 h 38"/>
                    <a:gd name="T32" fmla="*/ 17 w 21"/>
                    <a:gd name="T33" fmla="*/ 13 h 38"/>
                    <a:gd name="T34" fmla="*/ 14 w 21"/>
                    <a:gd name="T35" fmla="*/ 12 h 38"/>
                    <a:gd name="T36" fmla="*/ 14 w 21"/>
                    <a:gd name="T37" fmla="*/ 11 h 38"/>
                    <a:gd name="T38" fmla="*/ 14 w 21"/>
                    <a:gd name="T39" fmla="*/ 5 h 38"/>
                    <a:gd name="T40" fmla="*/ 12 w 21"/>
                    <a:gd name="T41" fmla="*/ 1 h 38"/>
                    <a:gd name="T42" fmla="*/ 10 w 21"/>
                    <a:gd name="T43" fmla="*/ 0 h 38"/>
                    <a:gd name="T44" fmla="*/ 8 w 21"/>
                    <a:gd name="T45" fmla="*/ 0 h 38"/>
                    <a:gd name="T46" fmla="*/ 6 w 21"/>
                    <a:gd name="T47" fmla="*/ 0 h 38"/>
                    <a:gd name="T48" fmla="*/ 5 w 21"/>
                    <a:gd name="T49" fmla="*/ 2 h 38"/>
                    <a:gd name="T50" fmla="*/ 5 w 21"/>
                    <a:gd name="T51" fmla="*/ 4 h 38"/>
                    <a:gd name="T52" fmla="*/ 3 w 21"/>
                    <a:gd name="T53" fmla="*/ 8 h 38"/>
                    <a:gd name="T54" fmla="*/ 0 w 21"/>
                    <a:gd name="T55" fmla="*/ 11 h 38"/>
                    <a:gd name="T56" fmla="*/ 0 w 21"/>
                    <a:gd name="T57" fmla="*/ 14 h 38"/>
                    <a:gd name="T58" fmla="*/ 0 w 21"/>
                    <a:gd name="T59" fmla="*/ 19 h 38"/>
                    <a:gd name="T60" fmla="*/ 1 w 21"/>
                    <a:gd name="T6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38">
                      <a:moveTo>
                        <a:pt x="1" y="23"/>
                      </a:moveTo>
                      <a:lnTo>
                        <a:pt x="0" y="26"/>
                      </a:lnTo>
                      <a:lnTo>
                        <a:pt x="0" y="28"/>
                      </a:lnTo>
                      <a:lnTo>
                        <a:pt x="3" y="31"/>
                      </a:lnTo>
                      <a:lnTo>
                        <a:pt x="6" y="31"/>
                      </a:lnTo>
                      <a:lnTo>
                        <a:pt x="7" y="33"/>
                      </a:lnTo>
                      <a:lnTo>
                        <a:pt x="8" y="35"/>
                      </a:lnTo>
                      <a:lnTo>
                        <a:pt x="10" y="38"/>
                      </a:lnTo>
                      <a:lnTo>
                        <a:pt x="12" y="34"/>
                      </a:lnTo>
                      <a:lnTo>
                        <a:pt x="13" y="30"/>
                      </a:lnTo>
                      <a:lnTo>
                        <a:pt x="12" y="27"/>
                      </a:lnTo>
                      <a:lnTo>
                        <a:pt x="13" y="24"/>
                      </a:lnTo>
                      <a:lnTo>
                        <a:pt x="17" y="22"/>
                      </a:lnTo>
                      <a:lnTo>
                        <a:pt x="21" y="19"/>
                      </a:lnTo>
                      <a:lnTo>
                        <a:pt x="21" y="17"/>
                      </a:lnTo>
                      <a:lnTo>
                        <a:pt x="20" y="17"/>
                      </a:lnTo>
                      <a:lnTo>
                        <a:pt x="17" y="13"/>
                      </a:lnTo>
                      <a:lnTo>
                        <a:pt x="14" y="12"/>
                      </a:lnTo>
                      <a:lnTo>
                        <a:pt x="14" y="11"/>
                      </a:lnTo>
                      <a:lnTo>
                        <a:pt x="14" y="5"/>
                      </a:lnTo>
                      <a:lnTo>
                        <a:pt x="12" y="1"/>
                      </a:lnTo>
                      <a:lnTo>
                        <a:pt x="10" y="0"/>
                      </a:lnTo>
                      <a:lnTo>
                        <a:pt x="8" y="0"/>
                      </a:lnTo>
                      <a:lnTo>
                        <a:pt x="6" y="0"/>
                      </a:lnTo>
                      <a:lnTo>
                        <a:pt x="5" y="2"/>
                      </a:lnTo>
                      <a:lnTo>
                        <a:pt x="5" y="4"/>
                      </a:lnTo>
                      <a:lnTo>
                        <a:pt x="3" y="8"/>
                      </a:lnTo>
                      <a:lnTo>
                        <a:pt x="0" y="11"/>
                      </a:lnTo>
                      <a:lnTo>
                        <a:pt x="0" y="14"/>
                      </a:lnTo>
                      <a:lnTo>
                        <a:pt x="0" y="19"/>
                      </a:lnTo>
                      <a:lnTo>
                        <a:pt x="1"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2" name="Freeform 207">
                  <a:extLst>
                    <a:ext uri="{FF2B5EF4-FFF2-40B4-BE49-F238E27FC236}">
                      <a16:creationId xmlns:a16="http://schemas.microsoft.com/office/drawing/2014/main" id="{3B9D6954-908E-C94B-A7D3-B797AAB53126}"/>
                    </a:ext>
                  </a:extLst>
                </p:cNvPr>
                <p:cNvSpPr>
                  <a:spLocks/>
                </p:cNvSpPr>
                <p:nvPr/>
              </p:nvSpPr>
              <p:spPr bwMode="auto">
                <a:xfrm>
                  <a:off x="4227" y="1335"/>
                  <a:ext cx="3" cy="3"/>
                </a:xfrm>
                <a:custGeom>
                  <a:avLst/>
                  <a:gdLst>
                    <a:gd name="T0" fmla="*/ 3 w 3"/>
                    <a:gd name="T1" fmla="*/ 3 h 3"/>
                    <a:gd name="T2" fmla="*/ 3 w 3"/>
                    <a:gd name="T3" fmla="*/ 1 h 3"/>
                    <a:gd name="T4" fmla="*/ 1 w 3"/>
                    <a:gd name="T5" fmla="*/ 0 h 3"/>
                    <a:gd name="T6" fmla="*/ 0 w 3"/>
                    <a:gd name="T7" fmla="*/ 1 h 3"/>
                    <a:gd name="T8" fmla="*/ 1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1" y="0"/>
                      </a:lnTo>
                      <a:lnTo>
                        <a:pt x="0" y="1"/>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3" name="Freeform 208">
                  <a:extLst>
                    <a:ext uri="{FF2B5EF4-FFF2-40B4-BE49-F238E27FC236}">
                      <a16:creationId xmlns:a16="http://schemas.microsoft.com/office/drawing/2014/main" id="{DBBBF07F-B287-3449-8BF4-D837CAE1FD10}"/>
                    </a:ext>
                  </a:extLst>
                </p:cNvPr>
                <p:cNvSpPr>
                  <a:spLocks/>
                </p:cNvSpPr>
                <p:nvPr/>
              </p:nvSpPr>
              <p:spPr bwMode="auto">
                <a:xfrm>
                  <a:off x="4123" y="770"/>
                  <a:ext cx="11" cy="7"/>
                </a:xfrm>
                <a:custGeom>
                  <a:avLst/>
                  <a:gdLst>
                    <a:gd name="T0" fmla="*/ 4 w 11"/>
                    <a:gd name="T1" fmla="*/ 5 h 7"/>
                    <a:gd name="T2" fmla="*/ 6 w 11"/>
                    <a:gd name="T3" fmla="*/ 7 h 7"/>
                    <a:gd name="T4" fmla="*/ 8 w 11"/>
                    <a:gd name="T5" fmla="*/ 7 h 7"/>
                    <a:gd name="T6" fmla="*/ 11 w 11"/>
                    <a:gd name="T7" fmla="*/ 4 h 7"/>
                    <a:gd name="T8" fmla="*/ 10 w 11"/>
                    <a:gd name="T9" fmla="*/ 1 h 7"/>
                    <a:gd name="T10" fmla="*/ 8 w 11"/>
                    <a:gd name="T11" fmla="*/ 1 h 7"/>
                    <a:gd name="T12" fmla="*/ 7 w 11"/>
                    <a:gd name="T13" fmla="*/ 0 h 7"/>
                    <a:gd name="T14" fmla="*/ 5 w 11"/>
                    <a:gd name="T15" fmla="*/ 0 h 7"/>
                    <a:gd name="T16" fmla="*/ 3 w 11"/>
                    <a:gd name="T17" fmla="*/ 3 h 7"/>
                    <a:gd name="T18" fmla="*/ 1 w 11"/>
                    <a:gd name="T19" fmla="*/ 3 h 7"/>
                    <a:gd name="T20" fmla="*/ 0 w 11"/>
                    <a:gd name="T21" fmla="*/ 4 h 7"/>
                    <a:gd name="T22" fmla="*/ 1 w 11"/>
                    <a:gd name="T23" fmla="*/ 5 h 7"/>
                    <a:gd name="T24" fmla="*/ 4 w 11"/>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4" y="5"/>
                      </a:moveTo>
                      <a:lnTo>
                        <a:pt x="6" y="7"/>
                      </a:lnTo>
                      <a:lnTo>
                        <a:pt x="8" y="7"/>
                      </a:lnTo>
                      <a:lnTo>
                        <a:pt x="11" y="4"/>
                      </a:lnTo>
                      <a:lnTo>
                        <a:pt x="10" y="1"/>
                      </a:lnTo>
                      <a:lnTo>
                        <a:pt x="8" y="1"/>
                      </a:lnTo>
                      <a:lnTo>
                        <a:pt x="7" y="0"/>
                      </a:lnTo>
                      <a:lnTo>
                        <a:pt x="5" y="0"/>
                      </a:lnTo>
                      <a:lnTo>
                        <a:pt x="3" y="3"/>
                      </a:lnTo>
                      <a:lnTo>
                        <a:pt x="1" y="3"/>
                      </a:lnTo>
                      <a:lnTo>
                        <a:pt x="0" y="4"/>
                      </a:lnTo>
                      <a:lnTo>
                        <a:pt x="1" y="5"/>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4" name="Freeform 209">
                  <a:extLst>
                    <a:ext uri="{FF2B5EF4-FFF2-40B4-BE49-F238E27FC236}">
                      <a16:creationId xmlns:a16="http://schemas.microsoft.com/office/drawing/2014/main" id="{8F0BBC2E-2A57-E74D-9DED-1687A84396C4}"/>
                    </a:ext>
                  </a:extLst>
                </p:cNvPr>
                <p:cNvSpPr>
                  <a:spLocks/>
                </p:cNvSpPr>
                <p:nvPr/>
              </p:nvSpPr>
              <p:spPr bwMode="auto">
                <a:xfrm>
                  <a:off x="4123" y="871"/>
                  <a:ext cx="11" cy="12"/>
                </a:xfrm>
                <a:custGeom>
                  <a:avLst/>
                  <a:gdLst>
                    <a:gd name="T0" fmla="*/ 8 w 11"/>
                    <a:gd name="T1" fmla="*/ 12 h 12"/>
                    <a:gd name="T2" fmla="*/ 11 w 11"/>
                    <a:gd name="T3" fmla="*/ 7 h 12"/>
                    <a:gd name="T4" fmla="*/ 10 w 11"/>
                    <a:gd name="T5" fmla="*/ 2 h 12"/>
                    <a:gd name="T6" fmla="*/ 8 w 11"/>
                    <a:gd name="T7" fmla="*/ 0 h 12"/>
                    <a:gd name="T8" fmla="*/ 4 w 11"/>
                    <a:gd name="T9" fmla="*/ 1 h 12"/>
                    <a:gd name="T10" fmla="*/ 0 w 11"/>
                    <a:gd name="T11" fmla="*/ 4 h 12"/>
                    <a:gd name="T12" fmla="*/ 0 w 11"/>
                    <a:gd name="T13" fmla="*/ 7 h 12"/>
                    <a:gd name="T14" fmla="*/ 3 w 11"/>
                    <a:gd name="T15" fmla="*/ 8 h 12"/>
                    <a:gd name="T16" fmla="*/ 5 w 11"/>
                    <a:gd name="T17" fmla="*/ 11 h 12"/>
                    <a:gd name="T18" fmla="*/ 8 w 11"/>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8" y="12"/>
                      </a:moveTo>
                      <a:lnTo>
                        <a:pt x="11" y="7"/>
                      </a:lnTo>
                      <a:lnTo>
                        <a:pt x="10" y="2"/>
                      </a:lnTo>
                      <a:lnTo>
                        <a:pt x="8" y="0"/>
                      </a:lnTo>
                      <a:lnTo>
                        <a:pt x="4" y="1"/>
                      </a:lnTo>
                      <a:lnTo>
                        <a:pt x="0" y="4"/>
                      </a:lnTo>
                      <a:lnTo>
                        <a:pt x="0" y="7"/>
                      </a:lnTo>
                      <a:lnTo>
                        <a:pt x="3" y="8"/>
                      </a:lnTo>
                      <a:lnTo>
                        <a:pt x="5" y="11"/>
                      </a:lnTo>
                      <a:lnTo>
                        <a:pt x="8"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5" name="Freeform 210">
                  <a:extLst>
                    <a:ext uri="{FF2B5EF4-FFF2-40B4-BE49-F238E27FC236}">
                      <a16:creationId xmlns:a16="http://schemas.microsoft.com/office/drawing/2014/main" id="{16DF9DD4-B8D6-5A47-BA1D-F51DDDB2F711}"/>
                    </a:ext>
                  </a:extLst>
                </p:cNvPr>
                <p:cNvSpPr>
                  <a:spLocks/>
                </p:cNvSpPr>
                <p:nvPr/>
              </p:nvSpPr>
              <p:spPr bwMode="auto">
                <a:xfrm>
                  <a:off x="4137" y="1324"/>
                  <a:ext cx="22" cy="29"/>
                </a:xfrm>
                <a:custGeom>
                  <a:avLst/>
                  <a:gdLst>
                    <a:gd name="T0" fmla="*/ 22 w 22"/>
                    <a:gd name="T1" fmla="*/ 14 h 29"/>
                    <a:gd name="T2" fmla="*/ 22 w 22"/>
                    <a:gd name="T3" fmla="*/ 10 h 29"/>
                    <a:gd name="T4" fmla="*/ 19 w 22"/>
                    <a:gd name="T5" fmla="*/ 6 h 29"/>
                    <a:gd name="T6" fmla="*/ 9 w 22"/>
                    <a:gd name="T7" fmla="*/ 1 h 29"/>
                    <a:gd name="T8" fmla="*/ 4 w 22"/>
                    <a:gd name="T9" fmla="*/ 0 h 29"/>
                    <a:gd name="T10" fmla="*/ 1 w 22"/>
                    <a:gd name="T11" fmla="*/ 3 h 29"/>
                    <a:gd name="T12" fmla="*/ 0 w 22"/>
                    <a:gd name="T13" fmla="*/ 10 h 29"/>
                    <a:gd name="T14" fmla="*/ 0 w 22"/>
                    <a:gd name="T15" fmla="*/ 18 h 29"/>
                    <a:gd name="T16" fmla="*/ 1 w 22"/>
                    <a:gd name="T17" fmla="*/ 22 h 29"/>
                    <a:gd name="T18" fmla="*/ 2 w 22"/>
                    <a:gd name="T19" fmla="*/ 26 h 29"/>
                    <a:gd name="T20" fmla="*/ 3 w 22"/>
                    <a:gd name="T21" fmla="*/ 25 h 29"/>
                    <a:gd name="T22" fmla="*/ 5 w 22"/>
                    <a:gd name="T23" fmla="*/ 27 h 29"/>
                    <a:gd name="T24" fmla="*/ 4 w 22"/>
                    <a:gd name="T25" fmla="*/ 29 h 29"/>
                    <a:gd name="T26" fmla="*/ 7 w 22"/>
                    <a:gd name="T27" fmla="*/ 29 h 29"/>
                    <a:gd name="T28" fmla="*/ 9 w 22"/>
                    <a:gd name="T29" fmla="*/ 27 h 29"/>
                    <a:gd name="T30" fmla="*/ 11 w 22"/>
                    <a:gd name="T31" fmla="*/ 27 h 29"/>
                    <a:gd name="T32" fmla="*/ 15 w 22"/>
                    <a:gd name="T33" fmla="*/ 23 h 29"/>
                    <a:gd name="T34" fmla="*/ 18 w 22"/>
                    <a:gd name="T35" fmla="*/ 19 h 29"/>
                    <a:gd name="T36" fmla="*/ 18 w 22"/>
                    <a:gd name="T37" fmla="*/ 13 h 29"/>
                    <a:gd name="T38" fmla="*/ 20 w 22"/>
                    <a:gd name="T39" fmla="*/ 10 h 29"/>
                    <a:gd name="T40" fmla="*/ 21 w 22"/>
                    <a:gd name="T41" fmla="*/ 13 h 29"/>
                    <a:gd name="T42" fmla="*/ 20 w 22"/>
                    <a:gd name="T43" fmla="*/ 18 h 29"/>
                    <a:gd name="T44" fmla="*/ 22 w 22"/>
                    <a:gd name="T45"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22" y="14"/>
                      </a:moveTo>
                      <a:lnTo>
                        <a:pt x="22" y="10"/>
                      </a:lnTo>
                      <a:lnTo>
                        <a:pt x="19" y="6"/>
                      </a:lnTo>
                      <a:lnTo>
                        <a:pt x="9" y="1"/>
                      </a:lnTo>
                      <a:lnTo>
                        <a:pt x="4" y="0"/>
                      </a:lnTo>
                      <a:lnTo>
                        <a:pt x="1" y="3"/>
                      </a:lnTo>
                      <a:lnTo>
                        <a:pt x="0" y="10"/>
                      </a:lnTo>
                      <a:lnTo>
                        <a:pt x="0" y="18"/>
                      </a:lnTo>
                      <a:lnTo>
                        <a:pt x="1" y="22"/>
                      </a:lnTo>
                      <a:lnTo>
                        <a:pt x="2" y="26"/>
                      </a:lnTo>
                      <a:lnTo>
                        <a:pt x="3" y="25"/>
                      </a:lnTo>
                      <a:lnTo>
                        <a:pt x="5" y="27"/>
                      </a:lnTo>
                      <a:lnTo>
                        <a:pt x="4" y="29"/>
                      </a:lnTo>
                      <a:lnTo>
                        <a:pt x="7" y="29"/>
                      </a:lnTo>
                      <a:lnTo>
                        <a:pt x="9" y="27"/>
                      </a:lnTo>
                      <a:lnTo>
                        <a:pt x="11" y="27"/>
                      </a:lnTo>
                      <a:lnTo>
                        <a:pt x="15" y="23"/>
                      </a:lnTo>
                      <a:lnTo>
                        <a:pt x="18" y="19"/>
                      </a:lnTo>
                      <a:lnTo>
                        <a:pt x="18" y="13"/>
                      </a:lnTo>
                      <a:lnTo>
                        <a:pt x="20" y="10"/>
                      </a:lnTo>
                      <a:lnTo>
                        <a:pt x="21" y="13"/>
                      </a:lnTo>
                      <a:lnTo>
                        <a:pt x="20" y="18"/>
                      </a:lnTo>
                      <a:lnTo>
                        <a:pt x="2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6" name="Freeform 211">
                  <a:extLst>
                    <a:ext uri="{FF2B5EF4-FFF2-40B4-BE49-F238E27FC236}">
                      <a16:creationId xmlns:a16="http://schemas.microsoft.com/office/drawing/2014/main" id="{C5478EDA-21D8-1A40-8AD6-4F38F65EDAC8}"/>
                    </a:ext>
                  </a:extLst>
                </p:cNvPr>
                <p:cNvSpPr>
                  <a:spLocks/>
                </p:cNvSpPr>
                <p:nvPr/>
              </p:nvSpPr>
              <p:spPr bwMode="auto">
                <a:xfrm>
                  <a:off x="4121" y="882"/>
                  <a:ext cx="6" cy="5"/>
                </a:xfrm>
                <a:custGeom>
                  <a:avLst/>
                  <a:gdLst>
                    <a:gd name="T0" fmla="*/ 1 w 6"/>
                    <a:gd name="T1" fmla="*/ 0 h 5"/>
                    <a:gd name="T2" fmla="*/ 0 w 6"/>
                    <a:gd name="T3" fmla="*/ 3 h 5"/>
                    <a:gd name="T4" fmla="*/ 3 w 6"/>
                    <a:gd name="T5" fmla="*/ 4 h 5"/>
                    <a:gd name="T6" fmla="*/ 5 w 6"/>
                    <a:gd name="T7" fmla="*/ 5 h 5"/>
                    <a:gd name="T8" fmla="*/ 6 w 6"/>
                    <a:gd name="T9" fmla="*/ 3 h 5"/>
                    <a:gd name="T10" fmla="*/ 3 w 6"/>
                    <a:gd name="T11" fmla="*/ 0 h 5"/>
                    <a:gd name="T12" fmla="*/ 1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1" y="0"/>
                      </a:moveTo>
                      <a:lnTo>
                        <a:pt x="0" y="3"/>
                      </a:lnTo>
                      <a:lnTo>
                        <a:pt x="3" y="4"/>
                      </a:lnTo>
                      <a:lnTo>
                        <a:pt x="5" y="5"/>
                      </a:lnTo>
                      <a:lnTo>
                        <a:pt x="6"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7" name="Freeform 212">
                  <a:extLst>
                    <a:ext uri="{FF2B5EF4-FFF2-40B4-BE49-F238E27FC236}">
                      <a16:creationId xmlns:a16="http://schemas.microsoft.com/office/drawing/2014/main" id="{F12C19F8-4E7E-9143-9E5C-72B2423EA44E}"/>
                    </a:ext>
                  </a:extLst>
                </p:cNvPr>
                <p:cNvSpPr>
                  <a:spLocks/>
                </p:cNvSpPr>
                <p:nvPr/>
              </p:nvSpPr>
              <p:spPr bwMode="auto">
                <a:xfrm>
                  <a:off x="4212" y="1351"/>
                  <a:ext cx="3" cy="7"/>
                </a:xfrm>
                <a:custGeom>
                  <a:avLst/>
                  <a:gdLst>
                    <a:gd name="T0" fmla="*/ 0 w 3"/>
                    <a:gd name="T1" fmla="*/ 4 h 7"/>
                    <a:gd name="T2" fmla="*/ 0 w 3"/>
                    <a:gd name="T3" fmla="*/ 5 h 7"/>
                    <a:gd name="T4" fmla="*/ 1 w 3"/>
                    <a:gd name="T5" fmla="*/ 7 h 7"/>
                    <a:gd name="T6" fmla="*/ 3 w 3"/>
                    <a:gd name="T7" fmla="*/ 3 h 7"/>
                    <a:gd name="T8" fmla="*/ 3 w 3"/>
                    <a:gd name="T9" fmla="*/ 0 h 7"/>
                    <a:gd name="T10" fmla="*/ 1 w 3"/>
                    <a:gd name="T11" fmla="*/ 1 h 7"/>
                    <a:gd name="T12" fmla="*/ 0 w 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4"/>
                      </a:moveTo>
                      <a:lnTo>
                        <a:pt x="0" y="5"/>
                      </a:lnTo>
                      <a:lnTo>
                        <a:pt x="1" y="7"/>
                      </a:lnTo>
                      <a:lnTo>
                        <a:pt x="3" y="3"/>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8" name="Freeform 213">
                  <a:extLst>
                    <a:ext uri="{FF2B5EF4-FFF2-40B4-BE49-F238E27FC236}">
                      <a16:creationId xmlns:a16="http://schemas.microsoft.com/office/drawing/2014/main" id="{8A8820E9-7985-3148-BBF6-C2FCD2A688DA}"/>
                    </a:ext>
                  </a:extLst>
                </p:cNvPr>
                <p:cNvSpPr>
                  <a:spLocks/>
                </p:cNvSpPr>
                <p:nvPr/>
              </p:nvSpPr>
              <p:spPr bwMode="auto">
                <a:xfrm>
                  <a:off x="4218" y="1334"/>
                  <a:ext cx="6" cy="4"/>
                </a:xfrm>
                <a:custGeom>
                  <a:avLst/>
                  <a:gdLst>
                    <a:gd name="T0" fmla="*/ 2 w 6"/>
                    <a:gd name="T1" fmla="*/ 0 h 4"/>
                    <a:gd name="T2" fmla="*/ 0 w 6"/>
                    <a:gd name="T3" fmla="*/ 1 h 4"/>
                    <a:gd name="T4" fmla="*/ 2 w 6"/>
                    <a:gd name="T5" fmla="*/ 2 h 4"/>
                    <a:gd name="T6" fmla="*/ 3 w 6"/>
                    <a:gd name="T7" fmla="*/ 3 h 4"/>
                    <a:gd name="T8" fmla="*/ 6 w 6"/>
                    <a:gd name="T9" fmla="*/ 4 h 4"/>
                    <a:gd name="T10" fmla="*/ 5 w 6"/>
                    <a:gd name="T11" fmla="*/ 1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2" y="2"/>
                      </a:lnTo>
                      <a:lnTo>
                        <a:pt x="3" y="3"/>
                      </a:lnTo>
                      <a:lnTo>
                        <a:pt x="6" y="4"/>
                      </a:lnTo>
                      <a:lnTo>
                        <a:pt x="5"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9" name="Freeform 214">
                  <a:extLst>
                    <a:ext uri="{FF2B5EF4-FFF2-40B4-BE49-F238E27FC236}">
                      <a16:creationId xmlns:a16="http://schemas.microsoft.com/office/drawing/2014/main" id="{859FDB12-C431-C445-A50B-19919EBC27A9}"/>
                    </a:ext>
                  </a:extLst>
                </p:cNvPr>
                <p:cNvSpPr>
                  <a:spLocks/>
                </p:cNvSpPr>
                <p:nvPr/>
              </p:nvSpPr>
              <p:spPr bwMode="auto">
                <a:xfrm>
                  <a:off x="4171" y="1354"/>
                  <a:ext cx="7" cy="3"/>
                </a:xfrm>
                <a:custGeom>
                  <a:avLst/>
                  <a:gdLst>
                    <a:gd name="T0" fmla="*/ 1 w 7"/>
                    <a:gd name="T1" fmla="*/ 1 h 3"/>
                    <a:gd name="T2" fmla="*/ 0 w 7"/>
                    <a:gd name="T3" fmla="*/ 3 h 3"/>
                    <a:gd name="T4" fmla="*/ 1 w 7"/>
                    <a:gd name="T5" fmla="*/ 3 h 3"/>
                    <a:gd name="T6" fmla="*/ 2 w 7"/>
                    <a:gd name="T7" fmla="*/ 2 h 3"/>
                    <a:gd name="T8" fmla="*/ 5 w 7"/>
                    <a:gd name="T9" fmla="*/ 1 h 3"/>
                    <a:gd name="T10" fmla="*/ 7 w 7"/>
                    <a:gd name="T11" fmla="*/ 0 h 3"/>
                    <a:gd name="T12" fmla="*/ 3 w 7"/>
                    <a:gd name="T13" fmla="*/ 0 h 3"/>
                    <a:gd name="T14" fmla="*/ 1 w 7"/>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1"/>
                      </a:moveTo>
                      <a:lnTo>
                        <a:pt x="0" y="3"/>
                      </a:lnTo>
                      <a:lnTo>
                        <a:pt x="1" y="3"/>
                      </a:lnTo>
                      <a:lnTo>
                        <a:pt x="2" y="2"/>
                      </a:lnTo>
                      <a:lnTo>
                        <a:pt x="5" y="1"/>
                      </a:lnTo>
                      <a:lnTo>
                        <a:pt x="7" y="0"/>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0" name="Freeform 215">
                  <a:extLst>
                    <a:ext uri="{FF2B5EF4-FFF2-40B4-BE49-F238E27FC236}">
                      <a16:creationId xmlns:a16="http://schemas.microsoft.com/office/drawing/2014/main" id="{205F071D-2AEC-9849-8507-BDB63B228BCB}"/>
                    </a:ext>
                  </a:extLst>
                </p:cNvPr>
                <p:cNvSpPr>
                  <a:spLocks/>
                </p:cNvSpPr>
                <p:nvPr/>
              </p:nvSpPr>
              <p:spPr bwMode="auto">
                <a:xfrm>
                  <a:off x="4214" y="1334"/>
                  <a:ext cx="3" cy="3"/>
                </a:xfrm>
                <a:custGeom>
                  <a:avLst/>
                  <a:gdLst>
                    <a:gd name="T0" fmla="*/ 3 w 3"/>
                    <a:gd name="T1" fmla="*/ 1 h 3"/>
                    <a:gd name="T2" fmla="*/ 2 w 3"/>
                    <a:gd name="T3" fmla="*/ 0 h 3"/>
                    <a:gd name="T4" fmla="*/ 0 w 3"/>
                    <a:gd name="T5" fmla="*/ 2 h 3"/>
                    <a:gd name="T6" fmla="*/ 0 w 3"/>
                    <a:gd name="T7" fmla="*/ 3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2" y="0"/>
                      </a:lnTo>
                      <a:lnTo>
                        <a:pt x="0" y="2"/>
                      </a:lnTo>
                      <a:lnTo>
                        <a:pt x="0" y="3"/>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1" name="Freeform 216">
                  <a:extLst>
                    <a:ext uri="{FF2B5EF4-FFF2-40B4-BE49-F238E27FC236}">
                      <a16:creationId xmlns:a16="http://schemas.microsoft.com/office/drawing/2014/main" id="{26F75778-6907-8F45-B963-1B3E069C1672}"/>
                    </a:ext>
                  </a:extLst>
                </p:cNvPr>
                <p:cNvSpPr>
                  <a:spLocks/>
                </p:cNvSpPr>
                <p:nvPr/>
              </p:nvSpPr>
              <p:spPr bwMode="auto">
                <a:xfrm>
                  <a:off x="4152" y="1175"/>
                  <a:ext cx="76" cy="107"/>
                </a:xfrm>
                <a:custGeom>
                  <a:avLst/>
                  <a:gdLst>
                    <a:gd name="T0" fmla="*/ 98 w 99"/>
                    <a:gd name="T1" fmla="*/ 125 h 139"/>
                    <a:gd name="T2" fmla="*/ 95 w 99"/>
                    <a:gd name="T3" fmla="*/ 117 h 139"/>
                    <a:gd name="T4" fmla="*/ 87 w 99"/>
                    <a:gd name="T5" fmla="*/ 111 h 139"/>
                    <a:gd name="T6" fmla="*/ 75 w 99"/>
                    <a:gd name="T7" fmla="*/ 101 h 139"/>
                    <a:gd name="T8" fmla="*/ 61 w 99"/>
                    <a:gd name="T9" fmla="*/ 83 h 139"/>
                    <a:gd name="T10" fmla="*/ 55 w 99"/>
                    <a:gd name="T11" fmla="*/ 55 h 139"/>
                    <a:gd name="T12" fmla="*/ 50 w 99"/>
                    <a:gd name="T13" fmla="*/ 34 h 139"/>
                    <a:gd name="T14" fmla="*/ 48 w 99"/>
                    <a:gd name="T15" fmla="*/ 27 h 139"/>
                    <a:gd name="T16" fmla="*/ 44 w 99"/>
                    <a:gd name="T17" fmla="*/ 25 h 139"/>
                    <a:gd name="T18" fmla="*/ 53 w 99"/>
                    <a:gd name="T19" fmla="*/ 14 h 139"/>
                    <a:gd name="T20" fmla="*/ 46 w 99"/>
                    <a:gd name="T21" fmla="*/ 12 h 139"/>
                    <a:gd name="T22" fmla="*/ 53 w 99"/>
                    <a:gd name="T23" fmla="*/ 6 h 139"/>
                    <a:gd name="T24" fmla="*/ 36 w 99"/>
                    <a:gd name="T25" fmla="*/ 2 h 139"/>
                    <a:gd name="T26" fmla="*/ 24 w 99"/>
                    <a:gd name="T27" fmla="*/ 5 h 139"/>
                    <a:gd name="T28" fmla="*/ 10 w 99"/>
                    <a:gd name="T29" fmla="*/ 11 h 139"/>
                    <a:gd name="T30" fmla="*/ 10 w 99"/>
                    <a:gd name="T31" fmla="*/ 23 h 139"/>
                    <a:gd name="T32" fmla="*/ 13 w 99"/>
                    <a:gd name="T33" fmla="*/ 27 h 139"/>
                    <a:gd name="T34" fmla="*/ 3 w 99"/>
                    <a:gd name="T35" fmla="*/ 35 h 139"/>
                    <a:gd name="T36" fmla="*/ 8 w 99"/>
                    <a:gd name="T37" fmla="*/ 41 h 139"/>
                    <a:gd name="T38" fmla="*/ 10 w 99"/>
                    <a:gd name="T39" fmla="*/ 43 h 139"/>
                    <a:gd name="T40" fmla="*/ 13 w 99"/>
                    <a:gd name="T41" fmla="*/ 44 h 139"/>
                    <a:gd name="T42" fmla="*/ 14 w 99"/>
                    <a:gd name="T43" fmla="*/ 48 h 139"/>
                    <a:gd name="T44" fmla="*/ 19 w 99"/>
                    <a:gd name="T45" fmla="*/ 54 h 139"/>
                    <a:gd name="T46" fmla="*/ 12 w 99"/>
                    <a:gd name="T47" fmla="*/ 59 h 139"/>
                    <a:gd name="T48" fmla="*/ 13 w 99"/>
                    <a:gd name="T49" fmla="*/ 68 h 139"/>
                    <a:gd name="T50" fmla="*/ 5 w 99"/>
                    <a:gd name="T51" fmla="*/ 66 h 139"/>
                    <a:gd name="T52" fmla="*/ 0 w 99"/>
                    <a:gd name="T53" fmla="*/ 75 h 139"/>
                    <a:gd name="T54" fmla="*/ 1 w 99"/>
                    <a:gd name="T55" fmla="*/ 90 h 139"/>
                    <a:gd name="T56" fmla="*/ 11 w 99"/>
                    <a:gd name="T57" fmla="*/ 102 h 139"/>
                    <a:gd name="T58" fmla="*/ 19 w 99"/>
                    <a:gd name="T59" fmla="*/ 101 h 139"/>
                    <a:gd name="T60" fmla="*/ 21 w 99"/>
                    <a:gd name="T61" fmla="*/ 86 h 139"/>
                    <a:gd name="T62" fmla="*/ 22 w 99"/>
                    <a:gd name="T63" fmla="*/ 90 h 139"/>
                    <a:gd name="T64" fmla="*/ 27 w 99"/>
                    <a:gd name="T65" fmla="*/ 99 h 139"/>
                    <a:gd name="T66" fmla="*/ 31 w 99"/>
                    <a:gd name="T67" fmla="*/ 90 h 139"/>
                    <a:gd name="T68" fmla="*/ 32 w 99"/>
                    <a:gd name="T69" fmla="*/ 98 h 139"/>
                    <a:gd name="T70" fmla="*/ 42 w 99"/>
                    <a:gd name="T71" fmla="*/ 107 h 139"/>
                    <a:gd name="T72" fmla="*/ 46 w 99"/>
                    <a:gd name="T73" fmla="*/ 108 h 139"/>
                    <a:gd name="T74" fmla="*/ 41 w 99"/>
                    <a:gd name="T75" fmla="*/ 112 h 139"/>
                    <a:gd name="T76" fmla="*/ 46 w 99"/>
                    <a:gd name="T77" fmla="*/ 127 h 139"/>
                    <a:gd name="T78" fmla="*/ 58 w 99"/>
                    <a:gd name="T79" fmla="*/ 130 h 139"/>
                    <a:gd name="T80" fmla="*/ 61 w 99"/>
                    <a:gd name="T81" fmla="*/ 130 h 139"/>
                    <a:gd name="T82" fmla="*/ 68 w 99"/>
                    <a:gd name="T83" fmla="*/ 138 h 139"/>
                    <a:gd name="T84" fmla="*/ 65 w 99"/>
                    <a:gd name="T85" fmla="*/ 128 h 139"/>
                    <a:gd name="T86" fmla="*/ 67 w 99"/>
                    <a:gd name="T87" fmla="*/ 126 h 139"/>
                    <a:gd name="T88" fmla="*/ 74 w 99"/>
                    <a:gd name="T89" fmla="*/ 136 h 139"/>
                    <a:gd name="T90" fmla="*/ 78 w 99"/>
                    <a:gd name="T91" fmla="*/ 131 h 139"/>
                    <a:gd name="T92" fmla="*/ 86 w 99"/>
                    <a:gd name="T93" fmla="*/ 137 h 139"/>
                    <a:gd name="T94" fmla="*/ 83 w 99"/>
                    <a:gd name="T95" fmla="*/ 130 h 139"/>
                    <a:gd name="T96" fmla="*/ 90 w 99"/>
                    <a:gd name="T97" fmla="*/ 133 h 139"/>
                    <a:gd name="T98" fmla="*/ 94 w 99"/>
                    <a:gd name="T99" fmla="*/ 139 h 139"/>
                    <a:gd name="T100" fmla="*/ 95 w 99"/>
                    <a:gd name="T101" fmla="*/ 131 h 139"/>
                    <a:gd name="T102" fmla="*/ 92 w 99"/>
                    <a:gd name="T103"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39">
                      <a:moveTo>
                        <a:pt x="94" y="129"/>
                      </a:moveTo>
                      <a:cubicBezTo>
                        <a:pt x="96" y="129"/>
                        <a:pt x="96" y="129"/>
                        <a:pt x="96" y="129"/>
                      </a:cubicBezTo>
                      <a:cubicBezTo>
                        <a:pt x="98" y="125"/>
                        <a:pt x="98" y="125"/>
                        <a:pt x="98" y="125"/>
                      </a:cubicBezTo>
                      <a:cubicBezTo>
                        <a:pt x="99" y="123"/>
                        <a:pt x="99" y="123"/>
                        <a:pt x="99" y="123"/>
                      </a:cubicBezTo>
                      <a:cubicBezTo>
                        <a:pt x="99" y="120"/>
                        <a:pt x="99" y="120"/>
                        <a:pt x="99" y="120"/>
                      </a:cubicBezTo>
                      <a:cubicBezTo>
                        <a:pt x="95" y="117"/>
                        <a:pt x="95" y="117"/>
                        <a:pt x="95" y="117"/>
                      </a:cubicBezTo>
                      <a:cubicBezTo>
                        <a:pt x="93" y="118"/>
                        <a:pt x="93" y="118"/>
                        <a:pt x="93" y="118"/>
                      </a:cubicBezTo>
                      <a:cubicBezTo>
                        <a:pt x="90" y="117"/>
                        <a:pt x="90" y="117"/>
                        <a:pt x="90" y="117"/>
                      </a:cubicBezTo>
                      <a:cubicBezTo>
                        <a:pt x="87" y="111"/>
                        <a:pt x="87" y="111"/>
                        <a:pt x="87" y="111"/>
                      </a:cubicBezTo>
                      <a:cubicBezTo>
                        <a:pt x="84" y="111"/>
                        <a:pt x="84" y="111"/>
                        <a:pt x="84" y="111"/>
                      </a:cubicBezTo>
                      <a:cubicBezTo>
                        <a:pt x="78" y="106"/>
                        <a:pt x="78" y="106"/>
                        <a:pt x="78" y="106"/>
                      </a:cubicBezTo>
                      <a:cubicBezTo>
                        <a:pt x="75" y="101"/>
                        <a:pt x="75" y="101"/>
                        <a:pt x="75" y="101"/>
                      </a:cubicBezTo>
                      <a:cubicBezTo>
                        <a:pt x="71" y="101"/>
                        <a:pt x="71" y="101"/>
                        <a:pt x="71" y="101"/>
                      </a:cubicBezTo>
                      <a:cubicBezTo>
                        <a:pt x="67" y="92"/>
                        <a:pt x="67" y="92"/>
                        <a:pt x="67" y="92"/>
                      </a:cubicBezTo>
                      <a:cubicBezTo>
                        <a:pt x="61" y="83"/>
                        <a:pt x="61" y="83"/>
                        <a:pt x="61" y="83"/>
                      </a:cubicBezTo>
                      <a:cubicBezTo>
                        <a:pt x="58" y="73"/>
                        <a:pt x="58" y="73"/>
                        <a:pt x="58" y="73"/>
                      </a:cubicBezTo>
                      <a:cubicBezTo>
                        <a:pt x="55" y="66"/>
                        <a:pt x="55" y="66"/>
                        <a:pt x="55" y="66"/>
                      </a:cubicBezTo>
                      <a:cubicBezTo>
                        <a:pt x="55" y="55"/>
                        <a:pt x="55" y="55"/>
                        <a:pt x="55" y="55"/>
                      </a:cubicBezTo>
                      <a:cubicBezTo>
                        <a:pt x="52" y="49"/>
                        <a:pt x="52" y="49"/>
                        <a:pt x="52" y="49"/>
                      </a:cubicBezTo>
                      <a:cubicBezTo>
                        <a:pt x="50" y="37"/>
                        <a:pt x="50" y="37"/>
                        <a:pt x="50" y="37"/>
                      </a:cubicBezTo>
                      <a:cubicBezTo>
                        <a:pt x="50" y="34"/>
                        <a:pt x="50" y="34"/>
                        <a:pt x="50" y="34"/>
                      </a:cubicBezTo>
                      <a:cubicBezTo>
                        <a:pt x="51" y="31"/>
                        <a:pt x="51" y="31"/>
                        <a:pt x="51" y="31"/>
                      </a:cubicBezTo>
                      <a:cubicBezTo>
                        <a:pt x="51" y="28"/>
                        <a:pt x="51" y="28"/>
                        <a:pt x="51" y="28"/>
                      </a:cubicBezTo>
                      <a:cubicBezTo>
                        <a:pt x="48" y="27"/>
                        <a:pt x="48" y="27"/>
                        <a:pt x="48" y="27"/>
                      </a:cubicBezTo>
                      <a:cubicBezTo>
                        <a:pt x="45" y="29"/>
                        <a:pt x="45" y="29"/>
                        <a:pt x="45" y="29"/>
                      </a:cubicBezTo>
                      <a:cubicBezTo>
                        <a:pt x="43" y="27"/>
                        <a:pt x="43" y="27"/>
                        <a:pt x="43" y="27"/>
                      </a:cubicBezTo>
                      <a:cubicBezTo>
                        <a:pt x="44" y="25"/>
                        <a:pt x="44" y="25"/>
                        <a:pt x="44" y="25"/>
                      </a:cubicBezTo>
                      <a:cubicBezTo>
                        <a:pt x="49" y="26"/>
                        <a:pt x="49" y="26"/>
                        <a:pt x="49" y="26"/>
                      </a:cubicBezTo>
                      <a:cubicBezTo>
                        <a:pt x="53" y="23"/>
                        <a:pt x="53" y="23"/>
                        <a:pt x="53" y="23"/>
                      </a:cubicBezTo>
                      <a:cubicBezTo>
                        <a:pt x="53" y="14"/>
                        <a:pt x="53" y="14"/>
                        <a:pt x="53" y="14"/>
                      </a:cubicBezTo>
                      <a:cubicBezTo>
                        <a:pt x="53" y="10"/>
                        <a:pt x="53" y="10"/>
                        <a:pt x="53" y="10"/>
                      </a:cubicBezTo>
                      <a:cubicBezTo>
                        <a:pt x="49" y="11"/>
                        <a:pt x="49" y="11"/>
                        <a:pt x="49" y="11"/>
                      </a:cubicBezTo>
                      <a:cubicBezTo>
                        <a:pt x="46" y="12"/>
                        <a:pt x="46" y="12"/>
                        <a:pt x="46" y="12"/>
                      </a:cubicBezTo>
                      <a:cubicBezTo>
                        <a:pt x="47" y="10"/>
                        <a:pt x="47" y="10"/>
                        <a:pt x="47" y="10"/>
                      </a:cubicBezTo>
                      <a:cubicBezTo>
                        <a:pt x="52" y="8"/>
                        <a:pt x="52" y="8"/>
                        <a:pt x="52" y="8"/>
                      </a:cubicBezTo>
                      <a:cubicBezTo>
                        <a:pt x="53" y="6"/>
                        <a:pt x="53" y="6"/>
                        <a:pt x="53" y="6"/>
                      </a:cubicBezTo>
                      <a:cubicBezTo>
                        <a:pt x="52" y="4"/>
                        <a:pt x="52" y="4"/>
                        <a:pt x="52" y="4"/>
                      </a:cubicBezTo>
                      <a:cubicBezTo>
                        <a:pt x="45" y="4"/>
                        <a:pt x="45" y="4"/>
                        <a:pt x="45" y="4"/>
                      </a:cubicBezTo>
                      <a:cubicBezTo>
                        <a:pt x="36" y="2"/>
                        <a:pt x="36" y="2"/>
                        <a:pt x="36" y="2"/>
                      </a:cubicBezTo>
                      <a:cubicBezTo>
                        <a:pt x="33" y="0"/>
                        <a:pt x="33" y="0"/>
                        <a:pt x="33" y="0"/>
                      </a:cubicBezTo>
                      <a:cubicBezTo>
                        <a:pt x="30" y="0"/>
                        <a:pt x="30" y="0"/>
                        <a:pt x="30" y="0"/>
                      </a:cubicBezTo>
                      <a:cubicBezTo>
                        <a:pt x="24" y="5"/>
                        <a:pt x="24" y="5"/>
                        <a:pt x="24" y="5"/>
                      </a:cubicBezTo>
                      <a:cubicBezTo>
                        <a:pt x="17" y="5"/>
                        <a:pt x="17" y="5"/>
                        <a:pt x="17" y="5"/>
                      </a:cubicBezTo>
                      <a:cubicBezTo>
                        <a:pt x="15" y="7"/>
                        <a:pt x="15" y="7"/>
                        <a:pt x="15" y="7"/>
                      </a:cubicBezTo>
                      <a:cubicBezTo>
                        <a:pt x="10" y="11"/>
                        <a:pt x="10" y="11"/>
                        <a:pt x="10" y="11"/>
                      </a:cubicBezTo>
                      <a:cubicBezTo>
                        <a:pt x="10" y="16"/>
                        <a:pt x="10" y="16"/>
                        <a:pt x="10" y="16"/>
                      </a:cubicBezTo>
                      <a:cubicBezTo>
                        <a:pt x="9" y="19"/>
                        <a:pt x="9" y="19"/>
                        <a:pt x="9" y="19"/>
                      </a:cubicBezTo>
                      <a:cubicBezTo>
                        <a:pt x="10" y="23"/>
                        <a:pt x="10" y="23"/>
                        <a:pt x="10" y="23"/>
                      </a:cubicBezTo>
                      <a:cubicBezTo>
                        <a:pt x="13" y="23"/>
                        <a:pt x="13" y="23"/>
                        <a:pt x="13" y="23"/>
                      </a:cubicBezTo>
                      <a:cubicBezTo>
                        <a:pt x="14" y="25"/>
                        <a:pt x="14" y="25"/>
                        <a:pt x="14" y="25"/>
                      </a:cubicBezTo>
                      <a:cubicBezTo>
                        <a:pt x="13" y="27"/>
                        <a:pt x="13" y="27"/>
                        <a:pt x="13" y="27"/>
                      </a:cubicBezTo>
                      <a:cubicBezTo>
                        <a:pt x="10" y="27"/>
                        <a:pt x="10" y="27"/>
                        <a:pt x="10" y="27"/>
                      </a:cubicBezTo>
                      <a:cubicBezTo>
                        <a:pt x="6" y="29"/>
                        <a:pt x="6" y="29"/>
                        <a:pt x="6" y="29"/>
                      </a:cubicBezTo>
                      <a:cubicBezTo>
                        <a:pt x="3" y="35"/>
                        <a:pt x="3" y="35"/>
                        <a:pt x="3" y="35"/>
                      </a:cubicBezTo>
                      <a:cubicBezTo>
                        <a:pt x="3" y="40"/>
                        <a:pt x="3" y="40"/>
                        <a:pt x="3" y="40"/>
                      </a:cubicBezTo>
                      <a:cubicBezTo>
                        <a:pt x="5" y="42"/>
                        <a:pt x="5" y="42"/>
                        <a:pt x="5" y="42"/>
                      </a:cubicBezTo>
                      <a:cubicBezTo>
                        <a:pt x="8" y="41"/>
                        <a:pt x="8" y="41"/>
                        <a:pt x="8" y="41"/>
                      </a:cubicBezTo>
                      <a:cubicBezTo>
                        <a:pt x="12" y="38"/>
                        <a:pt x="12" y="38"/>
                        <a:pt x="12" y="38"/>
                      </a:cubicBezTo>
                      <a:cubicBezTo>
                        <a:pt x="13" y="40"/>
                        <a:pt x="13" y="40"/>
                        <a:pt x="13" y="40"/>
                      </a:cubicBezTo>
                      <a:cubicBezTo>
                        <a:pt x="10" y="43"/>
                        <a:pt x="10" y="43"/>
                        <a:pt x="10" y="43"/>
                      </a:cubicBezTo>
                      <a:cubicBezTo>
                        <a:pt x="9" y="47"/>
                        <a:pt x="9" y="47"/>
                        <a:pt x="9" y="47"/>
                      </a:cubicBezTo>
                      <a:cubicBezTo>
                        <a:pt x="11" y="47"/>
                        <a:pt x="11" y="47"/>
                        <a:pt x="11" y="47"/>
                      </a:cubicBezTo>
                      <a:cubicBezTo>
                        <a:pt x="13" y="44"/>
                        <a:pt x="13" y="44"/>
                        <a:pt x="13" y="44"/>
                      </a:cubicBezTo>
                      <a:cubicBezTo>
                        <a:pt x="16" y="43"/>
                        <a:pt x="16" y="43"/>
                        <a:pt x="16" y="43"/>
                      </a:cubicBezTo>
                      <a:cubicBezTo>
                        <a:pt x="17" y="45"/>
                        <a:pt x="17" y="45"/>
                        <a:pt x="17" y="45"/>
                      </a:cubicBezTo>
                      <a:cubicBezTo>
                        <a:pt x="14" y="48"/>
                        <a:pt x="14" y="48"/>
                        <a:pt x="14" y="48"/>
                      </a:cubicBezTo>
                      <a:cubicBezTo>
                        <a:pt x="13" y="51"/>
                        <a:pt x="13" y="51"/>
                        <a:pt x="13" y="51"/>
                      </a:cubicBezTo>
                      <a:cubicBezTo>
                        <a:pt x="16" y="54"/>
                        <a:pt x="16" y="54"/>
                        <a:pt x="16" y="54"/>
                      </a:cubicBezTo>
                      <a:cubicBezTo>
                        <a:pt x="19" y="54"/>
                        <a:pt x="19" y="54"/>
                        <a:pt x="19" y="54"/>
                      </a:cubicBezTo>
                      <a:cubicBezTo>
                        <a:pt x="17" y="56"/>
                        <a:pt x="17" y="56"/>
                        <a:pt x="17" y="56"/>
                      </a:cubicBezTo>
                      <a:cubicBezTo>
                        <a:pt x="15" y="56"/>
                        <a:pt x="15" y="56"/>
                        <a:pt x="15" y="56"/>
                      </a:cubicBezTo>
                      <a:cubicBezTo>
                        <a:pt x="12" y="59"/>
                        <a:pt x="12" y="59"/>
                        <a:pt x="12" y="59"/>
                      </a:cubicBezTo>
                      <a:cubicBezTo>
                        <a:pt x="12" y="62"/>
                        <a:pt x="12" y="62"/>
                        <a:pt x="12" y="62"/>
                      </a:cubicBezTo>
                      <a:cubicBezTo>
                        <a:pt x="14" y="66"/>
                        <a:pt x="14" y="66"/>
                        <a:pt x="14" y="66"/>
                      </a:cubicBezTo>
                      <a:cubicBezTo>
                        <a:pt x="13" y="68"/>
                        <a:pt x="13" y="68"/>
                        <a:pt x="13" y="68"/>
                      </a:cubicBezTo>
                      <a:cubicBezTo>
                        <a:pt x="11" y="67"/>
                        <a:pt x="11" y="67"/>
                        <a:pt x="11" y="67"/>
                      </a:cubicBezTo>
                      <a:cubicBezTo>
                        <a:pt x="8" y="68"/>
                        <a:pt x="8" y="68"/>
                        <a:pt x="8" y="68"/>
                      </a:cubicBezTo>
                      <a:cubicBezTo>
                        <a:pt x="5" y="66"/>
                        <a:pt x="5" y="66"/>
                        <a:pt x="5" y="66"/>
                      </a:cubicBezTo>
                      <a:cubicBezTo>
                        <a:pt x="3" y="66"/>
                        <a:pt x="3" y="66"/>
                        <a:pt x="3" y="66"/>
                      </a:cubicBezTo>
                      <a:cubicBezTo>
                        <a:pt x="0" y="71"/>
                        <a:pt x="0" y="71"/>
                        <a:pt x="0" y="71"/>
                      </a:cubicBezTo>
                      <a:cubicBezTo>
                        <a:pt x="0" y="75"/>
                        <a:pt x="0" y="75"/>
                        <a:pt x="0" y="75"/>
                      </a:cubicBezTo>
                      <a:cubicBezTo>
                        <a:pt x="1" y="81"/>
                        <a:pt x="1" y="81"/>
                        <a:pt x="1" y="81"/>
                      </a:cubicBezTo>
                      <a:cubicBezTo>
                        <a:pt x="0" y="86"/>
                        <a:pt x="0" y="86"/>
                        <a:pt x="0" y="86"/>
                      </a:cubicBezTo>
                      <a:cubicBezTo>
                        <a:pt x="1" y="90"/>
                        <a:pt x="1" y="90"/>
                        <a:pt x="1" y="90"/>
                      </a:cubicBezTo>
                      <a:cubicBezTo>
                        <a:pt x="6" y="95"/>
                        <a:pt x="6" y="95"/>
                        <a:pt x="6" y="95"/>
                      </a:cubicBezTo>
                      <a:cubicBezTo>
                        <a:pt x="6" y="97"/>
                        <a:pt x="6" y="97"/>
                        <a:pt x="6" y="97"/>
                      </a:cubicBezTo>
                      <a:cubicBezTo>
                        <a:pt x="11" y="102"/>
                        <a:pt x="11" y="102"/>
                        <a:pt x="11" y="102"/>
                      </a:cubicBezTo>
                      <a:cubicBezTo>
                        <a:pt x="14" y="103"/>
                        <a:pt x="14" y="103"/>
                        <a:pt x="14" y="103"/>
                      </a:cubicBezTo>
                      <a:cubicBezTo>
                        <a:pt x="16" y="102"/>
                        <a:pt x="16" y="102"/>
                        <a:pt x="16" y="102"/>
                      </a:cubicBezTo>
                      <a:cubicBezTo>
                        <a:pt x="19" y="101"/>
                        <a:pt x="19" y="101"/>
                        <a:pt x="19" y="101"/>
                      </a:cubicBezTo>
                      <a:cubicBezTo>
                        <a:pt x="22" y="96"/>
                        <a:pt x="22" y="96"/>
                        <a:pt x="22" y="96"/>
                      </a:cubicBezTo>
                      <a:cubicBezTo>
                        <a:pt x="21" y="90"/>
                        <a:pt x="21" y="90"/>
                        <a:pt x="21" y="90"/>
                      </a:cubicBezTo>
                      <a:cubicBezTo>
                        <a:pt x="21" y="86"/>
                        <a:pt x="21" y="86"/>
                        <a:pt x="21" y="86"/>
                      </a:cubicBezTo>
                      <a:cubicBezTo>
                        <a:pt x="24" y="82"/>
                        <a:pt x="24" y="82"/>
                        <a:pt x="24" y="82"/>
                      </a:cubicBezTo>
                      <a:cubicBezTo>
                        <a:pt x="22" y="87"/>
                        <a:pt x="22" y="87"/>
                        <a:pt x="22" y="87"/>
                      </a:cubicBezTo>
                      <a:cubicBezTo>
                        <a:pt x="22" y="90"/>
                        <a:pt x="22" y="90"/>
                        <a:pt x="22" y="90"/>
                      </a:cubicBezTo>
                      <a:cubicBezTo>
                        <a:pt x="23" y="93"/>
                        <a:pt x="23" y="93"/>
                        <a:pt x="23" y="93"/>
                      </a:cubicBezTo>
                      <a:cubicBezTo>
                        <a:pt x="25" y="99"/>
                        <a:pt x="25" y="99"/>
                        <a:pt x="25" y="99"/>
                      </a:cubicBezTo>
                      <a:cubicBezTo>
                        <a:pt x="27" y="99"/>
                        <a:pt x="27" y="99"/>
                        <a:pt x="27" y="99"/>
                      </a:cubicBezTo>
                      <a:cubicBezTo>
                        <a:pt x="29" y="97"/>
                        <a:pt x="29" y="97"/>
                        <a:pt x="29" y="97"/>
                      </a:cubicBezTo>
                      <a:cubicBezTo>
                        <a:pt x="29" y="94"/>
                        <a:pt x="29" y="94"/>
                        <a:pt x="29" y="94"/>
                      </a:cubicBezTo>
                      <a:cubicBezTo>
                        <a:pt x="31" y="90"/>
                        <a:pt x="31" y="90"/>
                        <a:pt x="31" y="90"/>
                      </a:cubicBezTo>
                      <a:cubicBezTo>
                        <a:pt x="32" y="92"/>
                        <a:pt x="32" y="92"/>
                        <a:pt x="32" y="92"/>
                      </a:cubicBezTo>
                      <a:cubicBezTo>
                        <a:pt x="32" y="94"/>
                        <a:pt x="32" y="94"/>
                        <a:pt x="32" y="94"/>
                      </a:cubicBezTo>
                      <a:cubicBezTo>
                        <a:pt x="32" y="98"/>
                        <a:pt x="32" y="98"/>
                        <a:pt x="32" y="98"/>
                      </a:cubicBezTo>
                      <a:cubicBezTo>
                        <a:pt x="35" y="105"/>
                        <a:pt x="35" y="105"/>
                        <a:pt x="35" y="105"/>
                      </a:cubicBezTo>
                      <a:cubicBezTo>
                        <a:pt x="40" y="108"/>
                        <a:pt x="40" y="108"/>
                        <a:pt x="40" y="108"/>
                      </a:cubicBezTo>
                      <a:cubicBezTo>
                        <a:pt x="42" y="107"/>
                        <a:pt x="42" y="107"/>
                        <a:pt x="42" y="107"/>
                      </a:cubicBezTo>
                      <a:cubicBezTo>
                        <a:pt x="45" y="105"/>
                        <a:pt x="45" y="105"/>
                        <a:pt x="45" y="105"/>
                      </a:cubicBezTo>
                      <a:cubicBezTo>
                        <a:pt x="47" y="106"/>
                        <a:pt x="47" y="106"/>
                        <a:pt x="47" y="106"/>
                      </a:cubicBezTo>
                      <a:cubicBezTo>
                        <a:pt x="46" y="108"/>
                        <a:pt x="46" y="108"/>
                        <a:pt x="46" y="108"/>
                      </a:cubicBezTo>
                      <a:cubicBezTo>
                        <a:pt x="44" y="108"/>
                        <a:pt x="44" y="108"/>
                        <a:pt x="44" y="108"/>
                      </a:cubicBezTo>
                      <a:cubicBezTo>
                        <a:pt x="43" y="111"/>
                        <a:pt x="43" y="111"/>
                        <a:pt x="43" y="111"/>
                      </a:cubicBezTo>
                      <a:cubicBezTo>
                        <a:pt x="41" y="112"/>
                        <a:pt x="41" y="112"/>
                        <a:pt x="41" y="112"/>
                      </a:cubicBezTo>
                      <a:cubicBezTo>
                        <a:pt x="42" y="113"/>
                        <a:pt x="43" y="115"/>
                        <a:pt x="44" y="117"/>
                      </a:cubicBezTo>
                      <a:cubicBezTo>
                        <a:pt x="44" y="120"/>
                        <a:pt x="45" y="123"/>
                        <a:pt x="44" y="127"/>
                      </a:cubicBezTo>
                      <a:cubicBezTo>
                        <a:pt x="46" y="127"/>
                        <a:pt x="46" y="127"/>
                        <a:pt x="46" y="127"/>
                      </a:cubicBezTo>
                      <a:cubicBezTo>
                        <a:pt x="50" y="129"/>
                        <a:pt x="50" y="129"/>
                        <a:pt x="50" y="129"/>
                      </a:cubicBezTo>
                      <a:cubicBezTo>
                        <a:pt x="54" y="128"/>
                        <a:pt x="54" y="128"/>
                        <a:pt x="54" y="128"/>
                      </a:cubicBezTo>
                      <a:cubicBezTo>
                        <a:pt x="58" y="130"/>
                        <a:pt x="58" y="130"/>
                        <a:pt x="58" y="130"/>
                      </a:cubicBezTo>
                      <a:cubicBezTo>
                        <a:pt x="58" y="126"/>
                        <a:pt x="58" y="126"/>
                        <a:pt x="58" y="126"/>
                      </a:cubicBezTo>
                      <a:cubicBezTo>
                        <a:pt x="60" y="127"/>
                        <a:pt x="60" y="127"/>
                        <a:pt x="60" y="127"/>
                      </a:cubicBezTo>
                      <a:cubicBezTo>
                        <a:pt x="61" y="130"/>
                        <a:pt x="61" y="130"/>
                        <a:pt x="61" y="130"/>
                      </a:cubicBezTo>
                      <a:cubicBezTo>
                        <a:pt x="63" y="136"/>
                        <a:pt x="63" y="136"/>
                        <a:pt x="63" y="136"/>
                      </a:cubicBezTo>
                      <a:cubicBezTo>
                        <a:pt x="65" y="138"/>
                        <a:pt x="65" y="138"/>
                        <a:pt x="65" y="138"/>
                      </a:cubicBezTo>
                      <a:cubicBezTo>
                        <a:pt x="68" y="138"/>
                        <a:pt x="68" y="138"/>
                        <a:pt x="68" y="138"/>
                      </a:cubicBezTo>
                      <a:cubicBezTo>
                        <a:pt x="70" y="135"/>
                        <a:pt x="70" y="135"/>
                        <a:pt x="70" y="135"/>
                      </a:cubicBezTo>
                      <a:cubicBezTo>
                        <a:pt x="70" y="130"/>
                        <a:pt x="70" y="130"/>
                        <a:pt x="70" y="130"/>
                      </a:cubicBezTo>
                      <a:cubicBezTo>
                        <a:pt x="65" y="128"/>
                        <a:pt x="65" y="128"/>
                        <a:pt x="65" y="128"/>
                      </a:cubicBezTo>
                      <a:cubicBezTo>
                        <a:pt x="63" y="126"/>
                        <a:pt x="63" y="126"/>
                        <a:pt x="63" y="126"/>
                      </a:cubicBezTo>
                      <a:cubicBezTo>
                        <a:pt x="65" y="125"/>
                        <a:pt x="65" y="125"/>
                        <a:pt x="65" y="125"/>
                      </a:cubicBezTo>
                      <a:cubicBezTo>
                        <a:pt x="67" y="126"/>
                        <a:pt x="67" y="126"/>
                        <a:pt x="67" y="126"/>
                      </a:cubicBezTo>
                      <a:cubicBezTo>
                        <a:pt x="71" y="129"/>
                        <a:pt x="71" y="129"/>
                        <a:pt x="71" y="129"/>
                      </a:cubicBezTo>
                      <a:cubicBezTo>
                        <a:pt x="73" y="132"/>
                        <a:pt x="73" y="132"/>
                        <a:pt x="73" y="132"/>
                      </a:cubicBezTo>
                      <a:cubicBezTo>
                        <a:pt x="74" y="136"/>
                        <a:pt x="74" y="136"/>
                        <a:pt x="74" y="136"/>
                      </a:cubicBezTo>
                      <a:cubicBezTo>
                        <a:pt x="75" y="136"/>
                        <a:pt x="75" y="136"/>
                        <a:pt x="75" y="136"/>
                      </a:cubicBezTo>
                      <a:cubicBezTo>
                        <a:pt x="76" y="132"/>
                        <a:pt x="76" y="132"/>
                        <a:pt x="76" y="132"/>
                      </a:cubicBezTo>
                      <a:cubicBezTo>
                        <a:pt x="78" y="131"/>
                        <a:pt x="78" y="131"/>
                        <a:pt x="78" y="131"/>
                      </a:cubicBezTo>
                      <a:cubicBezTo>
                        <a:pt x="80" y="135"/>
                        <a:pt x="80" y="135"/>
                        <a:pt x="80" y="135"/>
                      </a:cubicBezTo>
                      <a:cubicBezTo>
                        <a:pt x="84" y="137"/>
                        <a:pt x="84" y="137"/>
                        <a:pt x="84" y="137"/>
                      </a:cubicBezTo>
                      <a:cubicBezTo>
                        <a:pt x="86" y="137"/>
                        <a:pt x="86" y="137"/>
                        <a:pt x="86" y="137"/>
                      </a:cubicBezTo>
                      <a:cubicBezTo>
                        <a:pt x="86" y="134"/>
                        <a:pt x="86" y="134"/>
                        <a:pt x="86" y="134"/>
                      </a:cubicBezTo>
                      <a:cubicBezTo>
                        <a:pt x="83" y="131"/>
                        <a:pt x="83" y="131"/>
                        <a:pt x="83" y="131"/>
                      </a:cubicBezTo>
                      <a:cubicBezTo>
                        <a:pt x="83" y="130"/>
                        <a:pt x="83" y="130"/>
                        <a:pt x="83" y="130"/>
                      </a:cubicBezTo>
                      <a:cubicBezTo>
                        <a:pt x="85" y="129"/>
                        <a:pt x="85" y="129"/>
                        <a:pt x="85" y="129"/>
                      </a:cubicBezTo>
                      <a:cubicBezTo>
                        <a:pt x="89" y="131"/>
                        <a:pt x="89" y="131"/>
                        <a:pt x="89" y="131"/>
                      </a:cubicBezTo>
                      <a:cubicBezTo>
                        <a:pt x="90" y="133"/>
                        <a:pt x="90" y="133"/>
                        <a:pt x="90" y="133"/>
                      </a:cubicBezTo>
                      <a:cubicBezTo>
                        <a:pt x="91" y="133"/>
                        <a:pt x="91" y="133"/>
                        <a:pt x="91" y="133"/>
                      </a:cubicBezTo>
                      <a:cubicBezTo>
                        <a:pt x="92" y="137"/>
                        <a:pt x="92" y="137"/>
                        <a:pt x="92" y="137"/>
                      </a:cubicBezTo>
                      <a:cubicBezTo>
                        <a:pt x="94" y="139"/>
                        <a:pt x="94" y="139"/>
                        <a:pt x="94" y="139"/>
                      </a:cubicBezTo>
                      <a:cubicBezTo>
                        <a:pt x="96" y="138"/>
                        <a:pt x="96" y="138"/>
                        <a:pt x="96" y="138"/>
                      </a:cubicBezTo>
                      <a:cubicBezTo>
                        <a:pt x="97" y="135"/>
                        <a:pt x="97" y="135"/>
                        <a:pt x="97" y="135"/>
                      </a:cubicBezTo>
                      <a:cubicBezTo>
                        <a:pt x="95" y="131"/>
                        <a:pt x="95" y="131"/>
                        <a:pt x="95" y="131"/>
                      </a:cubicBezTo>
                      <a:cubicBezTo>
                        <a:pt x="93" y="131"/>
                        <a:pt x="93" y="131"/>
                        <a:pt x="93" y="131"/>
                      </a:cubicBezTo>
                      <a:cubicBezTo>
                        <a:pt x="91" y="129"/>
                        <a:pt x="91" y="129"/>
                        <a:pt x="91" y="129"/>
                      </a:cubicBezTo>
                      <a:cubicBezTo>
                        <a:pt x="92" y="128"/>
                        <a:pt x="92" y="128"/>
                        <a:pt x="92" y="128"/>
                      </a:cubicBezTo>
                      <a:lnTo>
                        <a:pt x="94" y="1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2" name="Freeform 217">
                  <a:extLst>
                    <a:ext uri="{FF2B5EF4-FFF2-40B4-BE49-F238E27FC236}">
                      <a16:creationId xmlns:a16="http://schemas.microsoft.com/office/drawing/2014/main" id="{3479D195-503D-1E42-96E6-03989B58D772}"/>
                    </a:ext>
                  </a:extLst>
                </p:cNvPr>
                <p:cNvSpPr>
                  <a:spLocks/>
                </p:cNvSpPr>
                <p:nvPr/>
              </p:nvSpPr>
              <p:spPr bwMode="auto">
                <a:xfrm>
                  <a:off x="4240" y="1334"/>
                  <a:ext cx="8" cy="6"/>
                </a:xfrm>
                <a:custGeom>
                  <a:avLst/>
                  <a:gdLst>
                    <a:gd name="T0" fmla="*/ 2 w 8"/>
                    <a:gd name="T1" fmla="*/ 3 h 6"/>
                    <a:gd name="T2" fmla="*/ 0 w 8"/>
                    <a:gd name="T3" fmla="*/ 6 h 6"/>
                    <a:gd name="T4" fmla="*/ 2 w 8"/>
                    <a:gd name="T5" fmla="*/ 6 h 6"/>
                    <a:gd name="T6" fmla="*/ 3 w 8"/>
                    <a:gd name="T7" fmla="*/ 4 h 6"/>
                    <a:gd name="T8" fmla="*/ 7 w 8"/>
                    <a:gd name="T9" fmla="*/ 3 h 6"/>
                    <a:gd name="T10" fmla="*/ 8 w 8"/>
                    <a:gd name="T11" fmla="*/ 1 h 6"/>
                    <a:gd name="T12" fmla="*/ 5 w 8"/>
                    <a:gd name="T13" fmla="*/ 0 h 6"/>
                    <a:gd name="T14" fmla="*/ 2 w 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2" y="3"/>
                      </a:moveTo>
                      <a:lnTo>
                        <a:pt x="0" y="6"/>
                      </a:lnTo>
                      <a:lnTo>
                        <a:pt x="2" y="6"/>
                      </a:lnTo>
                      <a:lnTo>
                        <a:pt x="3" y="4"/>
                      </a:lnTo>
                      <a:lnTo>
                        <a:pt x="7" y="3"/>
                      </a:lnTo>
                      <a:lnTo>
                        <a:pt x="8" y="1"/>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3" name="Freeform 218">
                  <a:extLst>
                    <a:ext uri="{FF2B5EF4-FFF2-40B4-BE49-F238E27FC236}">
                      <a16:creationId xmlns:a16="http://schemas.microsoft.com/office/drawing/2014/main" id="{CAC3DF4E-7113-0C47-81AC-7ADF3FB49D40}"/>
                    </a:ext>
                  </a:extLst>
                </p:cNvPr>
                <p:cNvSpPr>
                  <a:spLocks/>
                </p:cNvSpPr>
                <p:nvPr/>
              </p:nvSpPr>
              <p:spPr bwMode="auto">
                <a:xfrm>
                  <a:off x="4103" y="851"/>
                  <a:ext cx="19" cy="24"/>
                </a:xfrm>
                <a:custGeom>
                  <a:avLst/>
                  <a:gdLst>
                    <a:gd name="T0" fmla="*/ 0 w 19"/>
                    <a:gd name="T1" fmla="*/ 3 h 24"/>
                    <a:gd name="T2" fmla="*/ 0 w 19"/>
                    <a:gd name="T3" fmla="*/ 5 h 24"/>
                    <a:gd name="T4" fmla="*/ 4 w 19"/>
                    <a:gd name="T5" fmla="*/ 12 h 24"/>
                    <a:gd name="T6" fmla="*/ 4 w 19"/>
                    <a:gd name="T7" fmla="*/ 17 h 24"/>
                    <a:gd name="T8" fmla="*/ 6 w 19"/>
                    <a:gd name="T9" fmla="*/ 23 h 24"/>
                    <a:gd name="T10" fmla="*/ 9 w 19"/>
                    <a:gd name="T11" fmla="*/ 24 h 24"/>
                    <a:gd name="T12" fmla="*/ 11 w 19"/>
                    <a:gd name="T13" fmla="*/ 24 h 24"/>
                    <a:gd name="T14" fmla="*/ 11 w 19"/>
                    <a:gd name="T15" fmla="*/ 23 h 24"/>
                    <a:gd name="T16" fmla="*/ 9 w 19"/>
                    <a:gd name="T17" fmla="*/ 20 h 24"/>
                    <a:gd name="T18" fmla="*/ 9 w 19"/>
                    <a:gd name="T19" fmla="*/ 19 h 24"/>
                    <a:gd name="T20" fmla="*/ 11 w 19"/>
                    <a:gd name="T21" fmla="*/ 17 h 24"/>
                    <a:gd name="T22" fmla="*/ 12 w 19"/>
                    <a:gd name="T23" fmla="*/ 14 h 24"/>
                    <a:gd name="T24" fmla="*/ 13 w 19"/>
                    <a:gd name="T25" fmla="*/ 12 h 24"/>
                    <a:gd name="T26" fmla="*/ 17 w 19"/>
                    <a:gd name="T27" fmla="*/ 9 h 24"/>
                    <a:gd name="T28" fmla="*/ 18 w 19"/>
                    <a:gd name="T29" fmla="*/ 9 h 24"/>
                    <a:gd name="T30" fmla="*/ 19 w 19"/>
                    <a:gd name="T31" fmla="*/ 7 h 24"/>
                    <a:gd name="T32" fmla="*/ 17 w 19"/>
                    <a:gd name="T33" fmla="*/ 7 h 24"/>
                    <a:gd name="T34" fmla="*/ 14 w 19"/>
                    <a:gd name="T35" fmla="*/ 7 h 24"/>
                    <a:gd name="T36" fmla="*/ 9 w 19"/>
                    <a:gd name="T37" fmla="*/ 3 h 24"/>
                    <a:gd name="T38" fmla="*/ 6 w 19"/>
                    <a:gd name="T39" fmla="*/ 0 h 24"/>
                    <a:gd name="T40" fmla="*/ 4 w 19"/>
                    <a:gd name="T41" fmla="*/ 2 h 24"/>
                    <a:gd name="T42" fmla="*/ 2 w 19"/>
                    <a:gd name="T43" fmla="*/ 3 h 24"/>
                    <a:gd name="T44" fmla="*/ 0 w 19"/>
                    <a:gd name="T4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4">
                      <a:moveTo>
                        <a:pt x="0" y="3"/>
                      </a:moveTo>
                      <a:lnTo>
                        <a:pt x="0" y="5"/>
                      </a:lnTo>
                      <a:lnTo>
                        <a:pt x="4" y="12"/>
                      </a:lnTo>
                      <a:lnTo>
                        <a:pt x="4" y="17"/>
                      </a:lnTo>
                      <a:lnTo>
                        <a:pt x="6" y="23"/>
                      </a:lnTo>
                      <a:lnTo>
                        <a:pt x="9" y="24"/>
                      </a:lnTo>
                      <a:lnTo>
                        <a:pt x="11" y="24"/>
                      </a:lnTo>
                      <a:lnTo>
                        <a:pt x="11" y="23"/>
                      </a:lnTo>
                      <a:lnTo>
                        <a:pt x="9" y="20"/>
                      </a:lnTo>
                      <a:lnTo>
                        <a:pt x="9" y="19"/>
                      </a:lnTo>
                      <a:lnTo>
                        <a:pt x="11" y="17"/>
                      </a:lnTo>
                      <a:lnTo>
                        <a:pt x="12" y="14"/>
                      </a:lnTo>
                      <a:lnTo>
                        <a:pt x="13" y="12"/>
                      </a:lnTo>
                      <a:lnTo>
                        <a:pt x="17" y="9"/>
                      </a:lnTo>
                      <a:lnTo>
                        <a:pt x="18" y="9"/>
                      </a:lnTo>
                      <a:lnTo>
                        <a:pt x="19" y="7"/>
                      </a:lnTo>
                      <a:lnTo>
                        <a:pt x="17" y="7"/>
                      </a:lnTo>
                      <a:lnTo>
                        <a:pt x="14" y="7"/>
                      </a:lnTo>
                      <a:lnTo>
                        <a:pt x="9" y="3"/>
                      </a:lnTo>
                      <a:lnTo>
                        <a:pt x="6" y="0"/>
                      </a:lnTo>
                      <a:lnTo>
                        <a:pt x="4" y="2"/>
                      </a:lnTo>
                      <a:lnTo>
                        <a:pt x="2"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4" name="Freeform 219">
                  <a:extLst>
                    <a:ext uri="{FF2B5EF4-FFF2-40B4-BE49-F238E27FC236}">
                      <a16:creationId xmlns:a16="http://schemas.microsoft.com/office/drawing/2014/main" id="{3B8C7147-56C1-6F4D-8AFD-47D6BCCCF50A}"/>
                    </a:ext>
                  </a:extLst>
                </p:cNvPr>
                <p:cNvSpPr>
                  <a:spLocks/>
                </p:cNvSpPr>
                <p:nvPr/>
              </p:nvSpPr>
              <p:spPr bwMode="auto">
                <a:xfrm>
                  <a:off x="5298" y="2238"/>
                  <a:ext cx="6" cy="4"/>
                </a:xfrm>
                <a:custGeom>
                  <a:avLst/>
                  <a:gdLst>
                    <a:gd name="T0" fmla="*/ 6 w 6"/>
                    <a:gd name="T1" fmla="*/ 2 h 4"/>
                    <a:gd name="T2" fmla="*/ 3 w 6"/>
                    <a:gd name="T3" fmla="*/ 0 h 4"/>
                    <a:gd name="T4" fmla="*/ 2 w 6"/>
                    <a:gd name="T5" fmla="*/ 0 h 4"/>
                    <a:gd name="T6" fmla="*/ 0 w 6"/>
                    <a:gd name="T7" fmla="*/ 0 h 4"/>
                    <a:gd name="T8" fmla="*/ 1 w 6"/>
                    <a:gd name="T9" fmla="*/ 2 h 4"/>
                    <a:gd name="T10" fmla="*/ 4 w 6"/>
                    <a:gd name="T11" fmla="*/ 3 h 4"/>
                    <a:gd name="T12" fmla="*/ 6 w 6"/>
                    <a:gd name="T13" fmla="*/ 4 h 4"/>
                    <a:gd name="T14" fmla="*/ 6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2"/>
                      </a:moveTo>
                      <a:lnTo>
                        <a:pt x="3" y="0"/>
                      </a:lnTo>
                      <a:lnTo>
                        <a:pt x="2" y="0"/>
                      </a:lnTo>
                      <a:lnTo>
                        <a:pt x="0" y="0"/>
                      </a:lnTo>
                      <a:lnTo>
                        <a:pt x="1" y="2"/>
                      </a:lnTo>
                      <a:lnTo>
                        <a:pt x="4" y="3"/>
                      </a:lnTo>
                      <a:lnTo>
                        <a:pt x="6" y="4"/>
                      </a:ln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5" name="Freeform 220">
                  <a:extLst>
                    <a:ext uri="{FF2B5EF4-FFF2-40B4-BE49-F238E27FC236}">
                      <a16:creationId xmlns:a16="http://schemas.microsoft.com/office/drawing/2014/main" id="{7AE14F29-3F81-604B-A72A-83B0BA9A56C0}"/>
                    </a:ext>
                  </a:extLst>
                </p:cNvPr>
                <p:cNvSpPr>
                  <a:spLocks/>
                </p:cNvSpPr>
                <p:nvPr/>
              </p:nvSpPr>
              <p:spPr bwMode="auto">
                <a:xfrm>
                  <a:off x="5288" y="2338"/>
                  <a:ext cx="25" cy="72"/>
                </a:xfrm>
                <a:custGeom>
                  <a:avLst/>
                  <a:gdLst>
                    <a:gd name="T0" fmla="*/ 6 w 25"/>
                    <a:gd name="T1" fmla="*/ 19 h 72"/>
                    <a:gd name="T2" fmla="*/ 3 w 25"/>
                    <a:gd name="T3" fmla="*/ 26 h 72"/>
                    <a:gd name="T4" fmla="*/ 1 w 25"/>
                    <a:gd name="T5" fmla="*/ 32 h 72"/>
                    <a:gd name="T6" fmla="*/ 0 w 25"/>
                    <a:gd name="T7" fmla="*/ 34 h 72"/>
                    <a:gd name="T8" fmla="*/ 1 w 25"/>
                    <a:gd name="T9" fmla="*/ 35 h 72"/>
                    <a:gd name="T10" fmla="*/ 1 w 25"/>
                    <a:gd name="T11" fmla="*/ 42 h 72"/>
                    <a:gd name="T12" fmla="*/ 2 w 25"/>
                    <a:gd name="T13" fmla="*/ 48 h 72"/>
                    <a:gd name="T14" fmla="*/ 3 w 25"/>
                    <a:gd name="T15" fmla="*/ 49 h 72"/>
                    <a:gd name="T16" fmla="*/ 3 w 25"/>
                    <a:gd name="T17" fmla="*/ 52 h 72"/>
                    <a:gd name="T18" fmla="*/ 3 w 25"/>
                    <a:gd name="T19" fmla="*/ 52 h 72"/>
                    <a:gd name="T20" fmla="*/ 3 w 25"/>
                    <a:gd name="T21" fmla="*/ 54 h 72"/>
                    <a:gd name="T22" fmla="*/ 4 w 25"/>
                    <a:gd name="T23" fmla="*/ 57 h 72"/>
                    <a:gd name="T24" fmla="*/ 6 w 25"/>
                    <a:gd name="T25" fmla="*/ 57 h 72"/>
                    <a:gd name="T26" fmla="*/ 6 w 25"/>
                    <a:gd name="T27" fmla="*/ 59 h 72"/>
                    <a:gd name="T28" fmla="*/ 10 w 25"/>
                    <a:gd name="T29" fmla="*/ 61 h 72"/>
                    <a:gd name="T30" fmla="*/ 13 w 25"/>
                    <a:gd name="T31" fmla="*/ 65 h 72"/>
                    <a:gd name="T32" fmla="*/ 12 w 25"/>
                    <a:gd name="T33" fmla="*/ 69 h 72"/>
                    <a:gd name="T34" fmla="*/ 13 w 25"/>
                    <a:gd name="T35" fmla="*/ 72 h 72"/>
                    <a:gd name="T36" fmla="*/ 14 w 25"/>
                    <a:gd name="T37" fmla="*/ 70 h 72"/>
                    <a:gd name="T38" fmla="*/ 17 w 25"/>
                    <a:gd name="T39" fmla="*/ 72 h 72"/>
                    <a:gd name="T40" fmla="*/ 16 w 25"/>
                    <a:gd name="T41" fmla="*/ 68 h 72"/>
                    <a:gd name="T42" fmla="*/ 17 w 25"/>
                    <a:gd name="T43" fmla="*/ 64 h 72"/>
                    <a:gd name="T44" fmla="*/ 15 w 25"/>
                    <a:gd name="T45" fmla="*/ 59 h 72"/>
                    <a:gd name="T46" fmla="*/ 17 w 25"/>
                    <a:gd name="T47" fmla="*/ 55 h 72"/>
                    <a:gd name="T48" fmla="*/ 21 w 25"/>
                    <a:gd name="T49" fmla="*/ 48 h 72"/>
                    <a:gd name="T50" fmla="*/ 21 w 25"/>
                    <a:gd name="T51" fmla="*/ 45 h 72"/>
                    <a:gd name="T52" fmla="*/ 22 w 25"/>
                    <a:gd name="T53" fmla="*/ 43 h 72"/>
                    <a:gd name="T54" fmla="*/ 20 w 25"/>
                    <a:gd name="T55" fmla="*/ 42 h 72"/>
                    <a:gd name="T56" fmla="*/ 21 w 25"/>
                    <a:gd name="T57" fmla="*/ 36 h 72"/>
                    <a:gd name="T58" fmla="*/ 22 w 25"/>
                    <a:gd name="T59" fmla="*/ 31 h 72"/>
                    <a:gd name="T60" fmla="*/ 21 w 25"/>
                    <a:gd name="T61" fmla="*/ 27 h 72"/>
                    <a:gd name="T62" fmla="*/ 23 w 25"/>
                    <a:gd name="T63" fmla="*/ 23 h 72"/>
                    <a:gd name="T64" fmla="*/ 24 w 25"/>
                    <a:gd name="T65" fmla="*/ 14 h 72"/>
                    <a:gd name="T66" fmla="*/ 24 w 25"/>
                    <a:gd name="T67" fmla="*/ 10 h 72"/>
                    <a:gd name="T68" fmla="*/ 25 w 25"/>
                    <a:gd name="T69" fmla="*/ 10 h 72"/>
                    <a:gd name="T70" fmla="*/ 25 w 25"/>
                    <a:gd name="T71" fmla="*/ 7 h 72"/>
                    <a:gd name="T72" fmla="*/ 23 w 25"/>
                    <a:gd name="T73" fmla="*/ 4 h 72"/>
                    <a:gd name="T74" fmla="*/ 21 w 25"/>
                    <a:gd name="T75" fmla="*/ 4 h 72"/>
                    <a:gd name="T76" fmla="*/ 20 w 25"/>
                    <a:gd name="T77" fmla="*/ 0 h 72"/>
                    <a:gd name="T78" fmla="*/ 17 w 25"/>
                    <a:gd name="T79" fmla="*/ 0 h 72"/>
                    <a:gd name="T80" fmla="*/ 15 w 25"/>
                    <a:gd name="T81" fmla="*/ 0 h 72"/>
                    <a:gd name="T82" fmla="*/ 15 w 25"/>
                    <a:gd name="T83" fmla="*/ 3 h 72"/>
                    <a:gd name="T84" fmla="*/ 13 w 25"/>
                    <a:gd name="T85" fmla="*/ 4 h 72"/>
                    <a:gd name="T86" fmla="*/ 10 w 25"/>
                    <a:gd name="T87" fmla="*/ 8 h 72"/>
                    <a:gd name="T88" fmla="*/ 7 w 25"/>
                    <a:gd name="T89" fmla="*/ 14 h 72"/>
                    <a:gd name="T90" fmla="*/ 8 w 25"/>
                    <a:gd name="T91" fmla="*/ 16 h 72"/>
                    <a:gd name="T92" fmla="*/ 7 w 25"/>
                    <a:gd name="T93" fmla="*/ 18 h 72"/>
                    <a:gd name="T94" fmla="*/ 6 w 25"/>
                    <a:gd name="T95" fmla="*/ 1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72">
                      <a:moveTo>
                        <a:pt x="6" y="19"/>
                      </a:moveTo>
                      <a:lnTo>
                        <a:pt x="3" y="26"/>
                      </a:lnTo>
                      <a:lnTo>
                        <a:pt x="1" y="32"/>
                      </a:lnTo>
                      <a:lnTo>
                        <a:pt x="0" y="34"/>
                      </a:lnTo>
                      <a:lnTo>
                        <a:pt x="1" y="35"/>
                      </a:lnTo>
                      <a:lnTo>
                        <a:pt x="1" y="42"/>
                      </a:lnTo>
                      <a:lnTo>
                        <a:pt x="2" y="48"/>
                      </a:lnTo>
                      <a:lnTo>
                        <a:pt x="3" y="49"/>
                      </a:lnTo>
                      <a:lnTo>
                        <a:pt x="3" y="52"/>
                      </a:lnTo>
                      <a:lnTo>
                        <a:pt x="3" y="52"/>
                      </a:lnTo>
                      <a:lnTo>
                        <a:pt x="3" y="54"/>
                      </a:lnTo>
                      <a:lnTo>
                        <a:pt x="4" y="57"/>
                      </a:lnTo>
                      <a:lnTo>
                        <a:pt x="6" y="57"/>
                      </a:lnTo>
                      <a:lnTo>
                        <a:pt x="6" y="59"/>
                      </a:lnTo>
                      <a:lnTo>
                        <a:pt x="10" y="61"/>
                      </a:lnTo>
                      <a:lnTo>
                        <a:pt x="13" y="65"/>
                      </a:lnTo>
                      <a:lnTo>
                        <a:pt x="12" y="69"/>
                      </a:lnTo>
                      <a:lnTo>
                        <a:pt x="13" y="72"/>
                      </a:lnTo>
                      <a:lnTo>
                        <a:pt x="14" y="70"/>
                      </a:lnTo>
                      <a:lnTo>
                        <a:pt x="17" y="72"/>
                      </a:lnTo>
                      <a:lnTo>
                        <a:pt x="16" y="68"/>
                      </a:lnTo>
                      <a:lnTo>
                        <a:pt x="17" y="64"/>
                      </a:lnTo>
                      <a:lnTo>
                        <a:pt x="15" y="59"/>
                      </a:lnTo>
                      <a:lnTo>
                        <a:pt x="17" y="55"/>
                      </a:lnTo>
                      <a:lnTo>
                        <a:pt x="21" y="48"/>
                      </a:lnTo>
                      <a:lnTo>
                        <a:pt x="21" y="45"/>
                      </a:lnTo>
                      <a:lnTo>
                        <a:pt x="22" y="43"/>
                      </a:lnTo>
                      <a:lnTo>
                        <a:pt x="20" y="42"/>
                      </a:lnTo>
                      <a:lnTo>
                        <a:pt x="21" y="36"/>
                      </a:lnTo>
                      <a:lnTo>
                        <a:pt x="22" y="31"/>
                      </a:lnTo>
                      <a:lnTo>
                        <a:pt x="21" y="27"/>
                      </a:lnTo>
                      <a:lnTo>
                        <a:pt x="23" y="23"/>
                      </a:lnTo>
                      <a:lnTo>
                        <a:pt x="24" y="14"/>
                      </a:lnTo>
                      <a:lnTo>
                        <a:pt x="24" y="10"/>
                      </a:lnTo>
                      <a:lnTo>
                        <a:pt x="25" y="10"/>
                      </a:lnTo>
                      <a:lnTo>
                        <a:pt x="25" y="7"/>
                      </a:lnTo>
                      <a:lnTo>
                        <a:pt x="23" y="4"/>
                      </a:lnTo>
                      <a:lnTo>
                        <a:pt x="21" y="4"/>
                      </a:lnTo>
                      <a:lnTo>
                        <a:pt x="20" y="0"/>
                      </a:lnTo>
                      <a:lnTo>
                        <a:pt x="17" y="0"/>
                      </a:lnTo>
                      <a:lnTo>
                        <a:pt x="15" y="0"/>
                      </a:lnTo>
                      <a:lnTo>
                        <a:pt x="15" y="3"/>
                      </a:lnTo>
                      <a:lnTo>
                        <a:pt x="13" y="4"/>
                      </a:lnTo>
                      <a:lnTo>
                        <a:pt x="10" y="8"/>
                      </a:lnTo>
                      <a:lnTo>
                        <a:pt x="7" y="14"/>
                      </a:lnTo>
                      <a:lnTo>
                        <a:pt x="8" y="16"/>
                      </a:lnTo>
                      <a:lnTo>
                        <a:pt x="7" y="18"/>
                      </a:lnTo>
                      <a:lnTo>
                        <a:pt x="6"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6" name="Freeform 221">
                  <a:extLst>
                    <a:ext uri="{FF2B5EF4-FFF2-40B4-BE49-F238E27FC236}">
                      <a16:creationId xmlns:a16="http://schemas.microsoft.com/office/drawing/2014/main" id="{2CDD27A9-532B-8F48-AD04-C04799D46330}"/>
                    </a:ext>
                  </a:extLst>
                </p:cNvPr>
                <p:cNvSpPr>
                  <a:spLocks/>
                </p:cNvSpPr>
                <p:nvPr/>
              </p:nvSpPr>
              <p:spPr bwMode="auto">
                <a:xfrm>
                  <a:off x="4516" y="1664"/>
                  <a:ext cx="868" cy="778"/>
                </a:xfrm>
                <a:custGeom>
                  <a:avLst/>
                  <a:gdLst>
                    <a:gd name="T0" fmla="*/ 822 w 868"/>
                    <a:gd name="T1" fmla="*/ 293 h 778"/>
                    <a:gd name="T2" fmla="*/ 848 w 868"/>
                    <a:gd name="T3" fmla="*/ 262 h 778"/>
                    <a:gd name="T4" fmla="*/ 861 w 868"/>
                    <a:gd name="T5" fmla="*/ 209 h 778"/>
                    <a:gd name="T6" fmla="*/ 865 w 868"/>
                    <a:gd name="T7" fmla="*/ 167 h 778"/>
                    <a:gd name="T8" fmla="*/ 861 w 868"/>
                    <a:gd name="T9" fmla="*/ 123 h 778"/>
                    <a:gd name="T10" fmla="*/ 826 w 868"/>
                    <a:gd name="T11" fmla="*/ 146 h 778"/>
                    <a:gd name="T12" fmla="*/ 802 w 868"/>
                    <a:gd name="T13" fmla="*/ 115 h 778"/>
                    <a:gd name="T14" fmla="*/ 771 w 868"/>
                    <a:gd name="T15" fmla="*/ 98 h 778"/>
                    <a:gd name="T16" fmla="*/ 737 w 868"/>
                    <a:gd name="T17" fmla="*/ 60 h 778"/>
                    <a:gd name="T18" fmla="*/ 715 w 868"/>
                    <a:gd name="T19" fmla="*/ 18 h 778"/>
                    <a:gd name="T20" fmla="*/ 688 w 868"/>
                    <a:gd name="T21" fmla="*/ 5 h 778"/>
                    <a:gd name="T22" fmla="*/ 642 w 868"/>
                    <a:gd name="T23" fmla="*/ 12 h 778"/>
                    <a:gd name="T24" fmla="*/ 641 w 868"/>
                    <a:gd name="T25" fmla="*/ 58 h 778"/>
                    <a:gd name="T26" fmla="*/ 626 w 868"/>
                    <a:gd name="T27" fmla="*/ 117 h 778"/>
                    <a:gd name="T28" fmla="*/ 651 w 868"/>
                    <a:gd name="T29" fmla="*/ 157 h 778"/>
                    <a:gd name="T30" fmla="*/ 638 w 868"/>
                    <a:gd name="T31" fmla="*/ 205 h 778"/>
                    <a:gd name="T32" fmla="*/ 574 w 868"/>
                    <a:gd name="T33" fmla="*/ 243 h 778"/>
                    <a:gd name="T34" fmla="*/ 511 w 868"/>
                    <a:gd name="T35" fmla="*/ 324 h 778"/>
                    <a:gd name="T36" fmla="*/ 387 w 868"/>
                    <a:gd name="T37" fmla="*/ 315 h 778"/>
                    <a:gd name="T38" fmla="*/ 332 w 868"/>
                    <a:gd name="T39" fmla="*/ 266 h 778"/>
                    <a:gd name="T40" fmla="*/ 280 w 868"/>
                    <a:gd name="T41" fmla="*/ 212 h 778"/>
                    <a:gd name="T42" fmla="*/ 241 w 868"/>
                    <a:gd name="T43" fmla="*/ 189 h 778"/>
                    <a:gd name="T44" fmla="*/ 212 w 868"/>
                    <a:gd name="T45" fmla="*/ 199 h 778"/>
                    <a:gd name="T46" fmla="*/ 183 w 868"/>
                    <a:gd name="T47" fmla="*/ 266 h 778"/>
                    <a:gd name="T48" fmla="*/ 160 w 868"/>
                    <a:gd name="T49" fmla="*/ 301 h 778"/>
                    <a:gd name="T50" fmla="*/ 100 w 868"/>
                    <a:gd name="T51" fmla="*/ 331 h 778"/>
                    <a:gd name="T52" fmla="*/ 33 w 868"/>
                    <a:gd name="T53" fmla="*/ 357 h 778"/>
                    <a:gd name="T54" fmla="*/ 16 w 868"/>
                    <a:gd name="T55" fmla="*/ 397 h 778"/>
                    <a:gd name="T56" fmla="*/ 21 w 868"/>
                    <a:gd name="T57" fmla="*/ 459 h 778"/>
                    <a:gd name="T58" fmla="*/ 56 w 868"/>
                    <a:gd name="T59" fmla="*/ 436 h 778"/>
                    <a:gd name="T60" fmla="*/ 106 w 868"/>
                    <a:gd name="T61" fmla="*/ 450 h 778"/>
                    <a:gd name="T62" fmla="*/ 162 w 868"/>
                    <a:gd name="T63" fmla="*/ 503 h 778"/>
                    <a:gd name="T64" fmla="*/ 186 w 868"/>
                    <a:gd name="T65" fmla="*/ 583 h 778"/>
                    <a:gd name="T66" fmla="*/ 244 w 868"/>
                    <a:gd name="T67" fmla="*/ 608 h 778"/>
                    <a:gd name="T68" fmla="*/ 300 w 868"/>
                    <a:gd name="T69" fmla="*/ 636 h 778"/>
                    <a:gd name="T70" fmla="*/ 366 w 868"/>
                    <a:gd name="T71" fmla="*/ 638 h 778"/>
                    <a:gd name="T72" fmla="*/ 426 w 868"/>
                    <a:gd name="T73" fmla="*/ 607 h 778"/>
                    <a:gd name="T74" fmla="*/ 463 w 868"/>
                    <a:gd name="T75" fmla="*/ 646 h 778"/>
                    <a:gd name="T76" fmla="*/ 464 w 868"/>
                    <a:gd name="T77" fmla="*/ 710 h 778"/>
                    <a:gd name="T78" fmla="*/ 491 w 868"/>
                    <a:gd name="T79" fmla="*/ 745 h 778"/>
                    <a:gd name="T80" fmla="*/ 524 w 868"/>
                    <a:gd name="T81" fmla="*/ 740 h 778"/>
                    <a:gd name="T82" fmla="*/ 568 w 868"/>
                    <a:gd name="T83" fmla="*/ 721 h 778"/>
                    <a:gd name="T84" fmla="*/ 612 w 868"/>
                    <a:gd name="T85" fmla="*/ 754 h 778"/>
                    <a:gd name="T86" fmla="*/ 637 w 868"/>
                    <a:gd name="T87" fmla="*/ 775 h 778"/>
                    <a:gd name="T88" fmla="*/ 645 w 868"/>
                    <a:gd name="T89" fmla="*/ 760 h 778"/>
                    <a:gd name="T90" fmla="*/ 680 w 868"/>
                    <a:gd name="T91" fmla="*/ 726 h 778"/>
                    <a:gd name="T92" fmla="*/ 713 w 868"/>
                    <a:gd name="T93" fmla="*/ 729 h 778"/>
                    <a:gd name="T94" fmla="*/ 740 w 868"/>
                    <a:gd name="T95" fmla="*/ 702 h 778"/>
                    <a:gd name="T96" fmla="*/ 751 w 868"/>
                    <a:gd name="T97" fmla="*/ 681 h 778"/>
                    <a:gd name="T98" fmla="*/ 758 w 868"/>
                    <a:gd name="T99" fmla="*/ 660 h 778"/>
                    <a:gd name="T100" fmla="*/ 769 w 868"/>
                    <a:gd name="T101" fmla="*/ 633 h 778"/>
                    <a:gd name="T102" fmla="*/ 779 w 868"/>
                    <a:gd name="T103" fmla="*/ 602 h 778"/>
                    <a:gd name="T104" fmla="*/ 782 w 868"/>
                    <a:gd name="T105" fmla="*/ 581 h 778"/>
                    <a:gd name="T106" fmla="*/ 777 w 868"/>
                    <a:gd name="T107" fmla="*/ 557 h 778"/>
                    <a:gd name="T108" fmla="*/ 750 w 868"/>
                    <a:gd name="T109" fmla="*/ 536 h 778"/>
                    <a:gd name="T110" fmla="*/ 737 w 868"/>
                    <a:gd name="T111" fmla="*/ 483 h 778"/>
                    <a:gd name="T112" fmla="*/ 746 w 868"/>
                    <a:gd name="T113" fmla="*/ 430 h 778"/>
                    <a:gd name="T114" fmla="*/ 745 w 868"/>
                    <a:gd name="T115" fmla="*/ 412 h 778"/>
                    <a:gd name="T116" fmla="*/ 703 w 868"/>
                    <a:gd name="T117" fmla="*/ 405 h 778"/>
                    <a:gd name="T118" fmla="*/ 706 w 868"/>
                    <a:gd name="T119" fmla="*/ 367 h 778"/>
                    <a:gd name="T120" fmla="*/ 738 w 868"/>
                    <a:gd name="T121" fmla="*/ 354 h 778"/>
                    <a:gd name="T122" fmla="*/ 745 w 868"/>
                    <a:gd name="T123" fmla="*/ 377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8" h="778">
                      <a:moveTo>
                        <a:pt x="782" y="339"/>
                      </a:moveTo>
                      <a:lnTo>
                        <a:pt x="784" y="335"/>
                      </a:lnTo>
                      <a:lnTo>
                        <a:pt x="784" y="333"/>
                      </a:lnTo>
                      <a:lnTo>
                        <a:pt x="788" y="329"/>
                      </a:lnTo>
                      <a:lnTo>
                        <a:pt x="790" y="324"/>
                      </a:lnTo>
                      <a:lnTo>
                        <a:pt x="792" y="322"/>
                      </a:lnTo>
                      <a:lnTo>
                        <a:pt x="795" y="314"/>
                      </a:lnTo>
                      <a:lnTo>
                        <a:pt x="796" y="311"/>
                      </a:lnTo>
                      <a:lnTo>
                        <a:pt x="796" y="309"/>
                      </a:lnTo>
                      <a:lnTo>
                        <a:pt x="796" y="304"/>
                      </a:lnTo>
                      <a:lnTo>
                        <a:pt x="799" y="300"/>
                      </a:lnTo>
                      <a:lnTo>
                        <a:pt x="801" y="305"/>
                      </a:lnTo>
                      <a:lnTo>
                        <a:pt x="803" y="306"/>
                      </a:lnTo>
                      <a:lnTo>
                        <a:pt x="806" y="308"/>
                      </a:lnTo>
                      <a:lnTo>
                        <a:pt x="808" y="307"/>
                      </a:lnTo>
                      <a:lnTo>
                        <a:pt x="811" y="308"/>
                      </a:lnTo>
                      <a:lnTo>
                        <a:pt x="816" y="308"/>
                      </a:lnTo>
                      <a:lnTo>
                        <a:pt x="820" y="308"/>
                      </a:lnTo>
                      <a:lnTo>
                        <a:pt x="822" y="304"/>
                      </a:lnTo>
                      <a:lnTo>
                        <a:pt x="822" y="301"/>
                      </a:lnTo>
                      <a:lnTo>
                        <a:pt x="819" y="298"/>
                      </a:lnTo>
                      <a:lnTo>
                        <a:pt x="816" y="295"/>
                      </a:lnTo>
                      <a:lnTo>
                        <a:pt x="818" y="293"/>
                      </a:lnTo>
                      <a:lnTo>
                        <a:pt x="822" y="293"/>
                      </a:lnTo>
                      <a:lnTo>
                        <a:pt x="827" y="288"/>
                      </a:lnTo>
                      <a:lnTo>
                        <a:pt x="827" y="284"/>
                      </a:lnTo>
                      <a:lnTo>
                        <a:pt x="830" y="280"/>
                      </a:lnTo>
                      <a:lnTo>
                        <a:pt x="832" y="280"/>
                      </a:lnTo>
                      <a:lnTo>
                        <a:pt x="834" y="277"/>
                      </a:lnTo>
                      <a:lnTo>
                        <a:pt x="832" y="274"/>
                      </a:lnTo>
                      <a:lnTo>
                        <a:pt x="833" y="270"/>
                      </a:lnTo>
                      <a:lnTo>
                        <a:pt x="833" y="267"/>
                      </a:lnTo>
                      <a:lnTo>
                        <a:pt x="834" y="266"/>
                      </a:lnTo>
                      <a:lnTo>
                        <a:pt x="837" y="268"/>
                      </a:lnTo>
                      <a:lnTo>
                        <a:pt x="837" y="272"/>
                      </a:lnTo>
                      <a:lnTo>
                        <a:pt x="838" y="274"/>
                      </a:lnTo>
                      <a:lnTo>
                        <a:pt x="842" y="274"/>
                      </a:lnTo>
                      <a:lnTo>
                        <a:pt x="843" y="276"/>
                      </a:lnTo>
                      <a:lnTo>
                        <a:pt x="844" y="275"/>
                      </a:lnTo>
                      <a:lnTo>
                        <a:pt x="844" y="273"/>
                      </a:lnTo>
                      <a:lnTo>
                        <a:pt x="842" y="272"/>
                      </a:lnTo>
                      <a:lnTo>
                        <a:pt x="842" y="269"/>
                      </a:lnTo>
                      <a:lnTo>
                        <a:pt x="842" y="268"/>
                      </a:lnTo>
                      <a:lnTo>
                        <a:pt x="844" y="267"/>
                      </a:lnTo>
                      <a:lnTo>
                        <a:pt x="847" y="267"/>
                      </a:lnTo>
                      <a:lnTo>
                        <a:pt x="848" y="267"/>
                      </a:lnTo>
                      <a:lnTo>
                        <a:pt x="848" y="264"/>
                      </a:lnTo>
                      <a:lnTo>
                        <a:pt x="848" y="262"/>
                      </a:lnTo>
                      <a:lnTo>
                        <a:pt x="848" y="260"/>
                      </a:lnTo>
                      <a:lnTo>
                        <a:pt x="848" y="258"/>
                      </a:lnTo>
                      <a:lnTo>
                        <a:pt x="848" y="255"/>
                      </a:lnTo>
                      <a:lnTo>
                        <a:pt x="848" y="253"/>
                      </a:lnTo>
                      <a:lnTo>
                        <a:pt x="847" y="251"/>
                      </a:lnTo>
                      <a:lnTo>
                        <a:pt x="847" y="245"/>
                      </a:lnTo>
                      <a:lnTo>
                        <a:pt x="846" y="243"/>
                      </a:lnTo>
                      <a:lnTo>
                        <a:pt x="846" y="238"/>
                      </a:lnTo>
                      <a:lnTo>
                        <a:pt x="846" y="235"/>
                      </a:lnTo>
                      <a:lnTo>
                        <a:pt x="844" y="232"/>
                      </a:lnTo>
                      <a:lnTo>
                        <a:pt x="844" y="230"/>
                      </a:lnTo>
                      <a:lnTo>
                        <a:pt x="843" y="228"/>
                      </a:lnTo>
                      <a:lnTo>
                        <a:pt x="839" y="222"/>
                      </a:lnTo>
                      <a:lnTo>
                        <a:pt x="838" y="219"/>
                      </a:lnTo>
                      <a:lnTo>
                        <a:pt x="839" y="217"/>
                      </a:lnTo>
                      <a:lnTo>
                        <a:pt x="841" y="215"/>
                      </a:lnTo>
                      <a:lnTo>
                        <a:pt x="842" y="215"/>
                      </a:lnTo>
                      <a:lnTo>
                        <a:pt x="844" y="213"/>
                      </a:lnTo>
                      <a:lnTo>
                        <a:pt x="844" y="211"/>
                      </a:lnTo>
                      <a:lnTo>
                        <a:pt x="847" y="206"/>
                      </a:lnTo>
                      <a:lnTo>
                        <a:pt x="848" y="206"/>
                      </a:lnTo>
                      <a:lnTo>
                        <a:pt x="850" y="207"/>
                      </a:lnTo>
                      <a:lnTo>
                        <a:pt x="852" y="208"/>
                      </a:lnTo>
                      <a:lnTo>
                        <a:pt x="861" y="209"/>
                      </a:lnTo>
                      <a:lnTo>
                        <a:pt x="862" y="210"/>
                      </a:lnTo>
                      <a:lnTo>
                        <a:pt x="864" y="210"/>
                      </a:lnTo>
                      <a:lnTo>
                        <a:pt x="865" y="208"/>
                      </a:lnTo>
                      <a:lnTo>
                        <a:pt x="865" y="205"/>
                      </a:lnTo>
                      <a:lnTo>
                        <a:pt x="864" y="204"/>
                      </a:lnTo>
                      <a:lnTo>
                        <a:pt x="864" y="202"/>
                      </a:lnTo>
                      <a:lnTo>
                        <a:pt x="864" y="201"/>
                      </a:lnTo>
                      <a:lnTo>
                        <a:pt x="864" y="199"/>
                      </a:lnTo>
                      <a:lnTo>
                        <a:pt x="863" y="197"/>
                      </a:lnTo>
                      <a:lnTo>
                        <a:pt x="865" y="194"/>
                      </a:lnTo>
                      <a:lnTo>
                        <a:pt x="865" y="192"/>
                      </a:lnTo>
                      <a:lnTo>
                        <a:pt x="865" y="190"/>
                      </a:lnTo>
                      <a:lnTo>
                        <a:pt x="864" y="188"/>
                      </a:lnTo>
                      <a:lnTo>
                        <a:pt x="865" y="187"/>
                      </a:lnTo>
                      <a:lnTo>
                        <a:pt x="866" y="186"/>
                      </a:lnTo>
                      <a:lnTo>
                        <a:pt x="865" y="184"/>
                      </a:lnTo>
                      <a:lnTo>
                        <a:pt x="865" y="182"/>
                      </a:lnTo>
                      <a:lnTo>
                        <a:pt x="865" y="181"/>
                      </a:lnTo>
                      <a:lnTo>
                        <a:pt x="865" y="178"/>
                      </a:lnTo>
                      <a:lnTo>
                        <a:pt x="867" y="177"/>
                      </a:lnTo>
                      <a:lnTo>
                        <a:pt x="867" y="176"/>
                      </a:lnTo>
                      <a:lnTo>
                        <a:pt x="866" y="174"/>
                      </a:lnTo>
                      <a:lnTo>
                        <a:pt x="865" y="170"/>
                      </a:lnTo>
                      <a:lnTo>
                        <a:pt x="865" y="167"/>
                      </a:lnTo>
                      <a:lnTo>
                        <a:pt x="865" y="166"/>
                      </a:lnTo>
                      <a:lnTo>
                        <a:pt x="866" y="165"/>
                      </a:lnTo>
                      <a:lnTo>
                        <a:pt x="866" y="164"/>
                      </a:lnTo>
                      <a:lnTo>
                        <a:pt x="865" y="163"/>
                      </a:lnTo>
                      <a:lnTo>
                        <a:pt x="865" y="161"/>
                      </a:lnTo>
                      <a:lnTo>
                        <a:pt x="865" y="160"/>
                      </a:lnTo>
                      <a:lnTo>
                        <a:pt x="864" y="159"/>
                      </a:lnTo>
                      <a:lnTo>
                        <a:pt x="865" y="156"/>
                      </a:lnTo>
                      <a:lnTo>
                        <a:pt x="865" y="153"/>
                      </a:lnTo>
                      <a:lnTo>
                        <a:pt x="864" y="153"/>
                      </a:lnTo>
                      <a:lnTo>
                        <a:pt x="863" y="150"/>
                      </a:lnTo>
                      <a:lnTo>
                        <a:pt x="863" y="149"/>
                      </a:lnTo>
                      <a:lnTo>
                        <a:pt x="865" y="146"/>
                      </a:lnTo>
                      <a:lnTo>
                        <a:pt x="867" y="146"/>
                      </a:lnTo>
                      <a:lnTo>
                        <a:pt x="867" y="144"/>
                      </a:lnTo>
                      <a:lnTo>
                        <a:pt x="868" y="141"/>
                      </a:lnTo>
                      <a:lnTo>
                        <a:pt x="868" y="138"/>
                      </a:lnTo>
                      <a:lnTo>
                        <a:pt x="866" y="136"/>
                      </a:lnTo>
                      <a:lnTo>
                        <a:pt x="865" y="135"/>
                      </a:lnTo>
                      <a:lnTo>
                        <a:pt x="865" y="132"/>
                      </a:lnTo>
                      <a:lnTo>
                        <a:pt x="862" y="129"/>
                      </a:lnTo>
                      <a:lnTo>
                        <a:pt x="861" y="128"/>
                      </a:lnTo>
                      <a:lnTo>
                        <a:pt x="863" y="125"/>
                      </a:lnTo>
                      <a:lnTo>
                        <a:pt x="861" y="123"/>
                      </a:lnTo>
                      <a:lnTo>
                        <a:pt x="861" y="121"/>
                      </a:lnTo>
                      <a:lnTo>
                        <a:pt x="858" y="121"/>
                      </a:lnTo>
                      <a:lnTo>
                        <a:pt x="857" y="119"/>
                      </a:lnTo>
                      <a:lnTo>
                        <a:pt x="855" y="119"/>
                      </a:lnTo>
                      <a:lnTo>
                        <a:pt x="853" y="120"/>
                      </a:lnTo>
                      <a:lnTo>
                        <a:pt x="851" y="120"/>
                      </a:lnTo>
                      <a:lnTo>
                        <a:pt x="849" y="122"/>
                      </a:lnTo>
                      <a:lnTo>
                        <a:pt x="849" y="125"/>
                      </a:lnTo>
                      <a:lnTo>
                        <a:pt x="848" y="125"/>
                      </a:lnTo>
                      <a:lnTo>
                        <a:pt x="846" y="125"/>
                      </a:lnTo>
                      <a:lnTo>
                        <a:pt x="845" y="129"/>
                      </a:lnTo>
                      <a:lnTo>
                        <a:pt x="842" y="129"/>
                      </a:lnTo>
                      <a:lnTo>
                        <a:pt x="841" y="129"/>
                      </a:lnTo>
                      <a:lnTo>
                        <a:pt x="840" y="132"/>
                      </a:lnTo>
                      <a:lnTo>
                        <a:pt x="840" y="134"/>
                      </a:lnTo>
                      <a:lnTo>
                        <a:pt x="837" y="136"/>
                      </a:lnTo>
                      <a:lnTo>
                        <a:pt x="837" y="139"/>
                      </a:lnTo>
                      <a:lnTo>
                        <a:pt x="837" y="140"/>
                      </a:lnTo>
                      <a:lnTo>
                        <a:pt x="836" y="141"/>
                      </a:lnTo>
                      <a:lnTo>
                        <a:pt x="834" y="143"/>
                      </a:lnTo>
                      <a:lnTo>
                        <a:pt x="830" y="144"/>
                      </a:lnTo>
                      <a:lnTo>
                        <a:pt x="829" y="145"/>
                      </a:lnTo>
                      <a:lnTo>
                        <a:pt x="827" y="144"/>
                      </a:lnTo>
                      <a:lnTo>
                        <a:pt x="826" y="146"/>
                      </a:lnTo>
                      <a:lnTo>
                        <a:pt x="823" y="146"/>
                      </a:lnTo>
                      <a:lnTo>
                        <a:pt x="823" y="144"/>
                      </a:lnTo>
                      <a:lnTo>
                        <a:pt x="822" y="142"/>
                      </a:lnTo>
                      <a:lnTo>
                        <a:pt x="820" y="142"/>
                      </a:lnTo>
                      <a:lnTo>
                        <a:pt x="818" y="143"/>
                      </a:lnTo>
                      <a:lnTo>
                        <a:pt x="816" y="144"/>
                      </a:lnTo>
                      <a:lnTo>
                        <a:pt x="815" y="143"/>
                      </a:lnTo>
                      <a:lnTo>
                        <a:pt x="813" y="139"/>
                      </a:lnTo>
                      <a:lnTo>
                        <a:pt x="812" y="138"/>
                      </a:lnTo>
                      <a:lnTo>
                        <a:pt x="809" y="134"/>
                      </a:lnTo>
                      <a:lnTo>
                        <a:pt x="809" y="132"/>
                      </a:lnTo>
                      <a:lnTo>
                        <a:pt x="810" y="131"/>
                      </a:lnTo>
                      <a:lnTo>
                        <a:pt x="810" y="127"/>
                      </a:lnTo>
                      <a:lnTo>
                        <a:pt x="809" y="125"/>
                      </a:lnTo>
                      <a:lnTo>
                        <a:pt x="809" y="122"/>
                      </a:lnTo>
                      <a:lnTo>
                        <a:pt x="806" y="122"/>
                      </a:lnTo>
                      <a:lnTo>
                        <a:pt x="806" y="120"/>
                      </a:lnTo>
                      <a:lnTo>
                        <a:pt x="806" y="118"/>
                      </a:lnTo>
                      <a:lnTo>
                        <a:pt x="807" y="115"/>
                      </a:lnTo>
                      <a:lnTo>
                        <a:pt x="807" y="113"/>
                      </a:lnTo>
                      <a:lnTo>
                        <a:pt x="806" y="112"/>
                      </a:lnTo>
                      <a:lnTo>
                        <a:pt x="805" y="113"/>
                      </a:lnTo>
                      <a:lnTo>
                        <a:pt x="804" y="115"/>
                      </a:lnTo>
                      <a:lnTo>
                        <a:pt x="802" y="115"/>
                      </a:lnTo>
                      <a:lnTo>
                        <a:pt x="800" y="115"/>
                      </a:lnTo>
                      <a:lnTo>
                        <a:pt x="799" y="115"/>
                      </a:lnTo>
                      <a:lnTo>
                        <a:pt x="797" y="113"/>
                      </a:lnTo>
                      <a:lnTo>
                        <a:pt x="796" y="113"/>
                      </a:lnTo>
                      <a:lnTo>
                        <a:pt x="795" y="112"/>
                      </a:lnTo>
                      <a:lnTo>
                        <a:pt x="792" y="111"/>
                      </a:lnTo>
                      <a:lnTo>
                        <a:pt x="792" y="109"/>
                      </a:lnTo>
                      <a:lnTo>
                        <a:pt x="790" y="108"/>
                      </a:lnTo>
                      <a:lnTo>
                        <a:pt x="789" y="108"/>
                      </a:lnTo>
                      <a:lnTo>
                        <a:pt x="788" y="106"/>
                      </a:lnTo>
                      <a:lnTo>
                        <a:pt x="788" y="105"/>
                      </a:lnTo>
                      <a:lnTo>
                        <a:pt x="786" y="104"/>
                      </a:lnTo>
                      <a:lnTo>
                        <a:pt x="785" y="102"/>
                      </a:lnTo>
                      <a:lnTo>
                        <a:pt x="784" y="100"/>
                      </a:lnTo>
                      <a:lnTo>
                        <a:pt x="783" y="99"/>
                      </a:lnTo>
                      <a:lnTo>
                        <a:pt x="782" y="99"/>
                      </a:lnTo>
                      <a:lnTo>
                        <a:pt x="781" y="101"/>
                      </a:lnTo>
                      <a:lnTo>
                        <a:pt x="779" y="101"/>
                      </a:lnTo>
                      <a:lnTo>
                        <a:pt x="778" y="101"/>
                      </a:lnTo>
                      <a:lnTo>
                        <a:pt x="778" y="103"/>
                      </a:lnTo>
                      <a:lnTo>
                        <a:pt x="776" y="101"/>
                      </a:lnTo>
                      <a:lnTo>
                        <a:pt x="775" y="100"/>
                      </a:lnTo>
                      <a:lnTo>
                        <a:pt x="774" y="99"/>
                      </a:lnTo>
                      <a:lnTo>
                        <a:pt x="771" y="98"/>
                      </a:lnTo>
                      <a:lnTo>
                        <a:pt x="770" y="98"/>
                      </a:lnTo>
                      <a:lnTo>
                        <a:pt x="771" y="96"/>
                      </a:lnTo>
                      <a:lnTo>
                        <a:pt x="771" y="95"/>
                      </a:lnTo>
                      <a:lnTo>
                        <a:pt x="769" y="95"/>
                      </a:lnTo>
                      <a:lnTo>
                        <a:pt x="768" y="97"/>
                      </a:lnTo>
                      <a:lnTo>
                        <a:pt x="765" y="96"/>
                      </a:lnTo>
                      <a:lnTo>
                        <a:pt x="763" y="97"/>
                      </a:lnTo>
                      <a:lnTo>
                        <a:pt x="762" y="96"/>
                      </a:lnTo>
                      <a:lnTo>
                        <a:pt x="761" y="97"/>
                      </a:lnTo>
                      <a:lnTo>
                        <a:pt x="758" y="96"/>
                      </a:lnTo>
                      <a:lnTo>
                        <a:pt x="758" y="94"/>
                      </a:lnTo>
                      <a:lnTo>
                        <a:pt x="755" y="93"/>
                      </a:lnTo>
                      <a:lnTo>
                        <a:pt x="752" y="89"/>
                      </a:lnTo>
                      <a:lnTo>
                        <a:pt x="751" y="86"/>
                      </a:lnTo>
                      <a:lnTo>
                        <a:pt x="751" y="84"/>
                      </a:lnTo>
                      <a:lnTo>
                        <a:pt x="751" y="81"/>
                      </a:lnTo>
                      <a:lnTo>
                        <a:pt x="749" y="81"/>
                      </a:lnTo>
                      <a:lnTo>
                        <a:pt x="747" y="79"/>
                      </a:lnTo>
                      <a:lnTo>
                        <a:pt x="747" y="76"/>
                      </a:lnTo>
                      <a:lnTo>
                        <a:pt x="746" y="75"/>
                      </a:lnTo>
                      <a:lnTo>
                        <a:pt x="745" y="71"/>
                      </a:lnTo>
                      <a:lnTo>
                        <a:pt x="744" y="68"/>
                      </a:lnTo>
                      <a:lnTo>
                        <a:pt x="740" y="64"/>
                      </a:lnTo>
                      <a:lnTo>
                        <a:pt x="737" y="60"/>
                      </a:lnTo>
                      <a:lnTo>
                        <a:pt x="737" y="58"/>
                      </a:lnTo>
                      <a:lnTo>
                        <a:pt x="735" y="55"/>
                      </a:lnTo>
                      <a:lnTo>
                        <a:pt x="733" y="56"/>
                      </a:lnTo>
                      <a:lnTo>
                        <a:pt x="733" y="56"/>
                      </a:lnTo>
                      <a:lnTo>
                        <a:pt x="733" y="53"/>
                      </a:lnTo>
                      <a:lnTo>
                        <a:pt x="733" y="52"/>
                      </a:lnTo>
                      <a:lnTo>
                        <a:pt x="731" y="50"/>
                      </a:lnTo>
                      <a:lnTo>
                        <a:pt x="730" y="48"/>
                      </a:lnTo>
                      <a:lnTo>
                        <a:pt x="729" y="46"/>
                      </a:lnTo>
                      <a:lnTo>
                        <a:pt x="729" y="44"/>
                      </a:lnTo>
                      <a:lnTo>
                        <a:pt x="727" y="42"/>
                      </a:lnTo>
                      <a:lnTo>
                        <a:pt x="726" y="39"/>
                      </a:lnTo>
                      <a:lnTo>
                        <a:pt x="723" y="36"/>
                      </a:lnTo>
                      <a:lnTo>
                        <a:pt x="722" y="35"/>
                      </a:lnTo>
                      <a:lnTo>
                        <a:pt x="723" y="32"/>
                      </a:lnTo>
                      <a:lnTo>
                        <a:pt x="723" y="31"/>
                      </a:lnTo>
                      <a:lnTo>
                        <a:pt x="719" y="30"/>
                      </a:lnTo>
                      <a:lnTo>
                        <a:pt x="719" y="29"/>
                      </a:lnTo>
                      <a:lnTo>
                        <a:pt x="719" y="28"/>
                      </a:lnTo>
                      <a:lnTo>
                        <a:pt x="718" y="25"/>
                      </a:lnTo>
                      <a:lnTo>
                        <a:pt x="717" y="23"/>
                      </a:lnTo>
                      <a:lnTo>
                        <a:pt x="716" y="21"/>
                      </a:lnTo>
                      <a:lnTo>
                        <a:pt x="715" y="20"/>
                      </a:lnTo>
                      <a:lnTo>
                        <a:pt x="715" y="18"/>
                      </a:lnTo>
                      <a:lnTo>
                        <a:pt x="714" y="18"/>
                      </a:lnTo>
                      <a:lnTo>
                        <a:pt x="713" y="18"/>
                      </a:lnTo>
                      <a:lnTo>
                        <a:pt x="710" y="17"/>
                      </a:lnTo>
                      <a:lnTo>
                        <a:pt x="710" y="15"/>
                      </a:lnTo>
                      <a:lnTo>
                        <a:pt x="710" y="14"/>
                      </a:lnTo>
                      <a:lnTo>
                        <a:pt x="710" y="12"/>
                      </a:lnTo>
                      <a:lnTo>
                        <a:pt x="708" y="12"/>
                      </a:lnTo>
                      <a:lnTo>
                        <a:pt x="707" y="13"/>
                      </a:lnTo>
                      <a:lnTo>
                        <a:pt x="706" y="12"/>
                      </a:lnTo>
                      <a:lnTo>
                        <a:pt x="705" y="12"/>
                      </a:lnTo>
                      <a:lnTo>
                        <a:pt x="704" y="10"/>
                      </a:lnTo>
                      <a:lnTo>
                        <a:pt x="705" y="8"/>
                      </a:lnTo>
                      <a:lnTo>
                        <a:pt x="703" y="7"/>
                      </a:lnTo>
                      <a:lnTo>
                        <a:pt x="702" y="6"/>
                      </a:lnTo>
                      <a:lnTo>
                        <a:pt x="700" y="6"/>
                      </a:lnTo>
                      <a:lnTo>
                        <a:pt x="699" y="5"/>
                      </a:lnTo>
                      <a:lnTo>
                        <a:pt x="698" y="5"/>
                      </a:lnTo>
                      <a:lnTo>
                        <a:pt x="695" y="5"/>
                      </a:lnTo>
                      <a:lnTo>
                        <a:pt x="695" y="5"/>
                      </a:lnTo>
                      <a:lnTo>
                        <a:pt x="693" y="5"/>
                      </a:lnTo>
                      <a:lnTo>
                        <a:pt x="693" y="8"/>
                      </a:lnTo>
                      <a:lnTo>
                        <a:pt x="692" y="8"/>
                      </a:lnTo>
                      <a:lnTo>
                        <a:pt x="690" y="6"/>
                      </a:lnTo>
                      <a:lnTo>
                        <a:pt x="688" y="5"/>
                      </a:lnTo>
                      <a:lnTo>
                        <a:pt x="687" y="6"/>
                      </a:lnTo>
                      <a:lnTo>
                        <a:pt x="684" y="6"/>
                      </a:lnTo>
                      <a:lnTo>
                        <a:pt x="683" y="5"/>
                      </a:lnTo>
                      <a:lnTo>
                        <a:pt x="681" y="3"/>
                      </a:lnTo>
                      <a:lnTo>
                        <a:pt x="677" y="2"/>
                      </a:lnTo>
                      <a:lnTo>
                        <a:pt x="675" y="1"/>
                      </a:lnTo>
                      <a:lnTo>
                        <a:pt x="673" y="1"/>
                      </a:lnTo>
                      <a:lnTo>
                        <a:pt x="671" y="0"/>
                      </a:lnTo>
                      <a:lnTo>
                        <a:pt x="671" y="1"/>
                      </a:lnTo>
                      <a:lnTo>
                        <a:pt x="666" y="1"/>
                      </a:lnTo>
                      <a:lnTo>
                        <a:pt x="665" y="4"/>
                      </a:lnTo>
                      <a:lnTo>
                        <a:pt x="664" y="4"/>
                      </a:lnTo>
                      <a:lnTo>
                        <a:pt x="663" y="5"/>
                      </a:lnTo>
                      <a:lnTo>
                        <a:pt x="661" y="5"/>
                      </a:lnTo>
                      <a:lnTo>
                        <a:pt x="658" y="5"/>
                      </a:lnTo>
                      <a:lnTo>
                        <a:pt x="655" y="5"/>
                      </a:lnTo>
                      <a:lnTo>
                        <a:pt x="654" y="7"/>
                      </a:lnTo>
                      <a:lnTo>
                        <a:pt x="651" y="7"/>
                      </a:lnTo>
                      <a:lnTo>
                        <a:pt x="650" y="9"/>
                      </a:lnTo>
                      <a:lnTo>
                        <a:pt x="648" y="10"/>
                      </a:lnTo>
                      <a:lnTo>
                        <a:pt x="646" y="10"/>
                      </a:lnTo>
                      <a:lnTo>
                        <a:pt x="646" y="11"/>
                      </a:lnTo>
                      <a:lnTo>
                        <a:pt x="643" y="11"/>
                      </a:lnTo>
                      <a:lnTo>
                        <a:pt x="642" y="12"/>
                      </a:lnTo>
                      <a:lnTo>
                        <a:pt x="638" y="12"/>
                      </a:lnTo>
                      <a:lnTo>
                        <a:pt x="636" y="14"/>
                      </a:lnTo>
                      <a:lnTo>
                        <a:pt x="636" y="15"/>
                      </a:lnTo>
                      <a:lnTo>
                        <a:pt x="635" y="18"/>
                      </a:lnTo>
                      <a:lnTo>
                        <a:pt x="634" y="22"/>
                      </a:lnTo>
                      <a:lnTo>
                        <a:pt x="633" y="24"/>
                      </a:lnTo>
                      <a:lnTo>
                        <a:pt x="633" y="25"/>
                      </a:lnTo>
                      <a:lnTo>
                        <a:pt x="632" y="27"/>
                      </a:lnTo>
                      <a:lnTo>
                        <a:pt x="632" y="31"/>
                      </a:lnTo>
                      <a:lnTo>
                        <a:pt x="633" y="32"/>
                      </a:lnTo>
                      <a:lnTo>
                        <a:pt x="634" y="32"/>
                      </a:lnTo>
                      <a:lnTo>
                        <a:pt x="637" y="30"/>
                      </a:lnTo>
                      <a:lnTo>
                        <a:pt x="640" y="29"/>
                      </a:lnTo>
                      <a:lnTo>
                        <a:pt x="641" y="29"/>
                      </a:lnTo>
                      <a:lnTo>
                        <a:pt x="643" y="34"/>
                      </a:lnTo>
                      <a:lnTo>
                        <a:pt x="644" y="37"/>
                      </a:lnTo>
                      <a:lnTo>
                        <a:pt x="647" y="39"/>
                      </a:lnTo>
                      <a:lnTo>
                        <a:pt x="647" y="41"/>
                      </a:lnTo>
                      <a:lnTo>
                        <a:pt x="647" y="43"/>
                      </a:lnTo>
                      <a:lnTo>
                        <a:pt x="647" y="47"/>
                      </a:lnTo>
                      <a:lnTo>
                        <a:pt x="645" y="49"/>
                      </a:lnTo>
                      <a:lnTo>
                        <a:pt x="643" y="53"/>
                      </a:lnTo>
                      <a:lnTo>
                        <a:pt x="643" y="56"/>
                      </a:lnTo>
                      <a:lnTo>
                        <a:pt x="641" y="58"/>
                      </a:lnTo>
                      <a:lnTo>
                        <a:pt x="639" y="61"/>
                      </a:lnTo>
                      <a:lnTo>
                        <a:pt x="639" y="64"/>
                      </a:lnTo>
                      <a:lnTo>
                        <a:pt x="640" y="67"/>
                      </a:lnTo>
                      <a:lnTo>
                        <a:pt x="640" y="69"/>
                      </a:lnTo>
                      <a:lnTo>
                        <a:pt x="640" y="73"/>
                      </a:lnTo>
                      <a:lnTo>
                        <a:pt x="642" y="74"/>
                      </a:lnTo>
                      <a:lnTo>
                        <a:pt x="642" y="77"/>
                      </a:lnTo>
                      <a:lnTo>
                        <a:pt x="640" y="79"/>
                      </a:lnTo>
                      <a:lnTo>
                        <a:pt x="640" y="81"/>
                      </a:lnTo>
                      <a:lnTo>
                        <a:pt x="640" y="84"/>
                      </a:lnTo>
                      <a:lnTo>
                        <a:pt x="640" y="89"/>
                      </a:lnTo>
                      <a:lnTo>
                        <a:pt x="640" y="90"/>
                      </a:lnTo>
                      <a:lnTo>
                        <a:pt x="640" y="94"/>
                      </a:lnTo>
                      <a:lnTo>
                        <a:pt x="641" y="95"/>
                      </a:lnTo>
                      <a:lnTo>
                        <a:pt x="643" y="96"/>
                      </a:lnTo>
                      <a:lnTo>
                        <a:pt x="643" y="95"/>
                      </a:lnTo>
                      <a:lnTo>
                        <a:pt x="645" y="96"/>
                      </a:lnTo>
                      <a:lnTo>
                        <a:pt x="645" y="99"/>
                      </a:lnTo>
                      <a:lnTo>
                        <a:pt x="644" y="103"/>
                      </a:lnTo>
                      <a:lnTo>
                        <a:pt x="642" y="105"/>
                      </a:lnTo>
                      <a:lnTo>
                        <a:pt x="637" y="106"/>
                      </a:lnTo>
                      <a:lnTo>
                        <a:pt x="634" y="109"/>
                      </a:lnTo>
                      <a:lnTo>
                        <a:pt x="627" y="117"/>
                      </a:lnTo>
                      <a:lnTo>
                        <a:pt x="626" y="117"/>
                      </a:lnTo>
                      <a:lnTo>
                        <a:pt x="623" y="115"/>
                      </a:lnTo>
                      <a:lnTo>
                        <a:pt x="619" y="115"/>
                      </a:lnTo>
                      <a:lnTo>
                        <a:pt x="617" y="115"/>
                      </a:lnTo>
                      <a:lnTo>
                        <a:pt x="616" y="114"/>
                      </a:lnTo>
                      <a:lnTo>
                        <a:pt x="615" y="113"/>
                      </a:lnTo>
                      <a:lnTo>
                        <a:pt x="613" y="114"/>
                      </a:lnTo>
                      <a:lnTo>
                        <a:pt x="613" y="114"/>
                      </a:lnTo>
                      <a:lnTo>
                        <a:pt x="610" y="140"/>
                      </a:lnTo>
                      <a:lnTo>
                        <a:pt x="611" y="146"/>
                      </a:lnTo>
                      <a:lnTo>
                        <a:pt x="609" y="151"/>
                      </a:lnTo>
                      <a:lnTo>
                        <a:pt x="610" y="154"/>
                      </a:lnTo>
                      <a:lnTo>
                        <a:pt x="608" y="162"/>
                      </a:lnTo>
                      <a:lnTo>
                        <a:pt x="610" y="167"/>
                      </a:lnTo>
                      <a:lnTo>
                        <a:pt x="617" y="171"/>
                      </a:lnTo>
                      <a:lnTo>
                        <a:pt x="622" y="167"/>
                      </a:lnTo>
                      <a:lnTo>
                        <a:pt x="627" y="167"/>
                      </a:lnTo>
                      <a:lnTo>
                        <a:pt x="633" y="168"/>
                      </a:lnTo>
                      <a:lnTo>
                        <a:pt x="636" y="171"/>
                      </a:lnTo>
                      <a:lnTo>
                        <a:pt x="640" y="165"/>
                      </a:lnTo>
                      <a:lnTo>
                        <a:pt x="639" y="161"/>
                      </a:lnTo>
                      <a:lnTo>
                        <a:pt x="640" y="158"/>
                      </a:lnTo>
                      <a:lnTo>
                        <a:pt x="643" y="157"/>
                      </a:lnTo>
                      <a:lnTo>
                        <a:pt x="645" y="156"/>
                      </a:lnTo>
                      <a:lnTo>
                        <a:pt x="651" y="157"/>
                      </a:lnTo>
                      <a:lnTo>
                        <a:pt x="654" y="163"/>
                      </a:lnTo>
                      <a:lnTo>
                        <a:pt x="660" y="168"/>
                      </a:lnTo>
                      <a:lnTo>
                        <a:pt x="664" y="174"/>
                      </a:lnTo>
                      <a:lnTo>
                        <a:pt x="669" y="179"/>
                      </a:lnTo>
                      <a:lnTo>
                        <a:pt x="669" y="182"/>
                      </a:lnTo>
                      <a:lnTo>
                        <a:pt x="670" y="184"/>
                      </a:lnTo>
                      <a:lnTo>
                        <a:pt x="670" y="188"/>
                      </a:lnTo>
                      <a:lnTo>
                        <a:pt x="669" y="189"/>
                      </a:lnTo>
                      <a:lnTo>
                        <a:pt x="669" y="191"/>
                      </a:lnTo>
                      <a:lnTo>
                        <a:pt x="668" y="194"/>
                      </a:lnTo>
                      <a:lnTo>
                        <a:pt x="666" y="193"/>
                      </a:lnTo>
                      <a:lnTo>
                        <a:pt x="664" y="191"/>
                      </a:lnTo>
                      <a:lnTo>
                        <a:pt x="661" y="192"/>
                      </a:lnTo>
                      <a:lnTo>
                        <a:pt x="660" y="193"/>
                      </a:lnTo>
                      <a:lnTo>
                        <a:pt x="656" y="191"/>
                      </a:lnTo>
                      <a:lnTo>
                        <a:pt x="654" y="191"/>
                      </a:lnTo>
                      <a:lnTo>
                        <a:pt x="651" y="196"/>
                      </a:lnTo>
                      <a:lnTo>
                        <a:pt x="647" y="200"/>
                      </a:lnTo>
                      <a:lnTo>
                        <a:pt x="645" y="201"/>
                      </a:lnTo>
                      <a:lnTo>
                        <a:pt x="642" y="199"/>
                      </a:lnTo>
                      <a:lnTo>
                        <a:pt x="641" y="200"/>
                      </a:lnTo>
                      <a:lnTo>
                        <a:pt x="641" y="203"/>
                      </a:lnTo>
                      <a:lnTo>
                        <a:pt x="640" y="205"/>
                      </a:lnTo>
                      <a:lnTo>
                        <a:pt x="638" y="205"/>
                      </a:lnTo>
                      <a:lnTo>
                        <a:pt x="636" y="205"/>
                      </a:lnTo>
                      <a:lnTo>
                        <a:pt x="636" y="207"/>
                      </a:lnTo>
                      <a:lnTo>
                        <a:pt x="633" y="212"/>
                      </a:lnTo>
                      <a:lnTo>
                        <a:pt x="633" y="216"/>
                      </a:lnTo>
                      <a:lnTo>
                        <a:pt x="633" y="220"/>
                      </a:lnTo>
                      <a:lnTo>
                        <a:pt x="631" y="222"/>
                      </a:lnTo>
                      <a:lnTo>
                        <a:pt x="628" y="223"/>
                      </a:lnTo>
                      <a:lnTo>
                        <a:pt x="622" y="228"/>
                      </a:lnTo>
                      <a:lnTo>
                        <a:pt x="619" y="228"/>
                      </a:lnTo>
                      <a:lnTo>
                        <a:pt x="615" y="227"/>
                      </a:lnTo>
                      <a:lnTo>
                        <a:pt x="613" y="229"/>
                      </a:lnTo>
                      <a:lnTo>
                        <a:pt x="611" y="236"/>
                      </a:lnTo>
                      <a:lnTo>
                        <a:pt x="608" y="238"/>
                      </a:lnTo>
                      <a:lnTo>
                        <a:pt x="605" y="240"/>
                      </a:lnTo>
                      <a:lnTo>
                        <a:pt x="603" y="243"/>
                      </a:lnTo>
                      <a:lnTo>
                        <a:pt x="602" y="246"/>
                      </a:lnTo>
                      <a:lnTo>
                        <a:pt x="601" y="246"/>
                      </a:lnTo>
                      <a:lnTo>
                        <a:pt x="598" y="244"/>
                      </a:lnTo>
                      <a:lnTo>
                        <a:pt x="595" y="243"/>
                      </a:lnTo>
                      <a:lnTo>
                        <a:pt x="590" y="242"/>
                      </a:lnTo>
                      <a:lnTo>
                        <a:pt x="587" y="239"/>
                      </a:lnTo>
                      <a:lnTo>
                        <a:pt x="583" y="239"/>
                      </a:lnTo>
                      <a:lnTo>
                        <a:pt x="578" y="240"/>
                      </a:lnTo>
                      <a:lnTo>
                        <a:pt x="574" y="243"/>
                      </a:lnTo>
                      <a:lnTo>
                        <a:pt x="572" y="246"/>
                      </a:lnTo>
                      <a:lnTo>
                        <a:pt x="572" y="254"/>
                      </a:lnTo>
                      <a:lnTo>
                        <a:pt x="572" y="257"/>
                      </a:lnTo>
                      <a:lnTo>
                        <a:pt x="572" y="260"/>
                      </a:lnTo>
                      <a:lnTo>
                        <a:pt x="578" y="265"/>
                      </a:lnTo>
                      <a:lnTo>
                        <a:pt x="584" y="269"/>
                      </a:lnTo>
                      <a:lnTo>
                        <a:pt x="584" y="271"/>
                      </a:lnTo>
                      <a:lnTo>
                        <a:pt x="583" y="274"/>
                      </a:lnTo>
                      <a:lnTo>
                        <a:pt x="581" y="277"/>
                      </a:lnTo>
                      <a:lnTo>
                        <a:pt x="575" y="286"/>
                      </a:lnTo>
                      <a:lnTo>
                        <a:pt x="571" y="293"/>
                      </a:lnTo>
                      <a:lnTo>
                        <a:pt x="569" y="299"/>
                      </a:lnTo>
                      <a:lnTo>
                        <a:pt x="567" y="299"/>
                      </a:lnTo>
                      <a:lnTo>
                        <a:pt x="562" y="301"/>
                      </a:lnTo>
                      <a:lnTo>
                        <a:pt x="559" y="301"/>
                      </a:lnTo>
                      <a:lnTo>
                        <a:pt x="555" y="304"/>
                      </a:lnTo>
                      <a:lnTo>
                        <a:pt x="551" y="307"/>
                      </a:lnTo>
                      <a:lnTo>
                        <a:pt x="547" y="308"/>
                      </a:lnTo>
                      <a:lnTo>
                        <a:pt x="542" y="308"/>
                      </a:lnTo>
                      <a:lnTo>
                        <a:pt x="537" y="310"/>
                      </a:lnTo>
                      <a:lnTo>
                        <a:pt x="533" y="312"/>
                      </a:lnTo>
                      <a:lnTo>
                        <a:pt x="523" y="315"/>
                      </a:lnTo>
                      <a:lnTo>
                        <a:pt x="515" y="319"/>
                      </a:lnTo>
                      <a:lnTo>
                        <a:pt x="511" y="324"/>
                      </a:lnTo>
                      <a:lnTo>
                        <a:pt x="505" y="330"/>
                      </a:lnTo>
                      <a:lnTo>
                        <a:pt x="502" y="333"/>
                      </a:lnTo>
                      <a:lnTo>
                        <a:pt x="499" y="333"/>
                      </a:lnTo>
                      <a:lnTo>
                        <a:pt x="494" y="332"/>
                      </a:lnTo>
                      <a:lnTo>
                        <a:pt x="494" y="329"/>
                      </a:lnTo>
                      <a:lnTo>
                        <a:pt x="494" y="327"/>
                      </a:lnTo>
                      <a:lnTo>
                        <a:pt x="488" y="329"/>
                      </a:lnTo>
                      <a:lnTo>
                        <a:pt x="484" y="330"/>
                      </a:lnTo>
                      <a:lnTo>
                        <a:pt x="478" y="327"/>
                      </a:lnTo>
                      <a:lnTo>
                        <a:pt x="474" y="326"/>
                      </a:lnTo>
                      <a:lnTo>
                        <a:pt x="465" y="322"/>
                      </a:lnTo>
                      <a:lnTo>
                        <a:pt x="456" y="317"/>
                      </a:lnTo>
                      <a:lnTo>
                        <a:pt x="452" y="312"/>
                      </a:lnTo>
                      <a:lnTo>
                        <a:pt x="448" y="312"/>
                      </a:lnTo>
                      <a:lnTo>
                        <a:pt x="438" y="310"/>
                      </a:lnTo>
                      <a:lnTo>
                        <a:pt x="429" y="311"/>
                      </a:lnTo>
                      <a:lnTo>
                        <a:pt x="427" y="310"/>
                      </a:lnTo>
                      <a:lnTo>
                        <a:pt x="425" y="311"/>
                      </a:lnTo>
                      <a:lnTo>
                        <a:pt x="425" y="313"/>
                      </a:lnTo>
                      <a:lnTo>
                        <a:pt x="420" y="315"/>
                      </a:lnTo>
                      <a:lnTo>
                        <a:pt x="413" y="316"/>
                      </a:lnTo>
                      <a:lnTo>
                        <a:pt x="401" y="315"/>
                      </a:lnTo>
                      <a:lnTo>
                        <a:pt x="393" y="315"/>
                      </a:lnTo>
                      <a:lnTo>
                        <a:pt x="387" y="315"/>
                      </a:lnTo>
                      <a:lnTo>
                        <a:pt x="381" y="315"/>
                      </a:lnTo>
                      <a:lnTo>
                        <a:pt x="378" y="316"/>
                      </a:lnTo>
                      <a:lnTo>
                        <a:pt x="376" y="315"/>
                      </a:lnTo>
                      <a:lnTo>
                        <a:pt x="373" y="308"/>
                      </a:lnTo>
                      <a:lnTo>
                        <a:pt x="371" y="304"/>
                      </a:lnTo>
                      <a:lnTo>
                        <a:pt x="368" y="298"/>
                      </a:lnTo>
                      <a:lnTo>
                        <a:pt x="366" y="295"/>
                      </a:lnTo>
                      <a:lnTo>
                        <a:pt x="364" y="291"/>
                      </a:lnTo>
                      <a:lnTo>
                        <a:pt x="364" y="288"/>
                      </a:lnTo>
                      <a:lnTo>
                        <a:pt x="362" y="285"/>
                      </a:lnTo>
                      <a:lnTo>
                        <a:pt x="359" y="284"/>
                      </a:lnTo>
                      <a:lnTo>
                        <a:pt x="359" y="284"/>
                      </a:lnTo>
                      <a:lnTo>
                        <a:pt x="358" y="282"/>
                      </a:lnTo>
                      <a:lnTo>
                        <a:pt x="357" y="280"/>
                      </a:lnTo>
                      <a:lnTo>
                        <a:pt x="356" y="279"/>
                      </a:lnTo>
                      <a:lnTo>
                        <a:pt x="355" y="279"/>
                      </a:lnTo>
                      <a:lnTo>
                        <a:pt x="351" y="279"/>
                      </a:lnTo>
                      <a:lnTo>
                        <a:pt x="348" y="277"/>
                      </a:lnTo>
                      <a:lnTo>
                        <a:pt x="342" y="273"/>
                      </a:lnTo>
                      <a:lnTo>
                        <a:pt x="341" y="272"/>
                      </a:lnTo>
                      <a:lnTo>
                        <a:pt x="339" y="272"/>
                      </a:lnTo>
                      <a:lnTo>
                        <a:pt x="337" y="271"/>
                      </a:lnTo>
                      <a:lnTo>
                        <a:pt x="336" y="270"/>
                      </a:lnTo>
                      <a:lnTo>
                        <a:pt x="332" y="266"/>
                      </a:lnTo>
                      <a:lnTo>
                        <a:pt x="322" y="264"/>
                      </a:lnTo>
                      <a:lnTo>
                        <a:pt x="321" y="264"/>
                      </a:lnTo>
                      <a:lnTo>
                        <a:pt x="320" y="265"/>
                      </a:lnTo>
                      <a:lnTo>
                        <a:pt x="316" y="266"/>
                      </a:lnTo>
                      <a:lnTo>
                        <a:pt x="310" y="266"/>
                      </a:lnTo>
                      <a:lnTo>
                        <a:pt x="296" y="262"/>
                      </a:lnTo>
                      <a:lnTo>
                        <a:pt x="293" y="260"/>
                      </a:lnTo>
                      <a:lnTo>
                        <a:pt x="290" y="254"/>
                      </a:lnTo>
                      <a:lnTo>
                        <a:pt x="289" y="252"/>
                      </a:lnTo>
                      <a:lnTo>
                        <a:pt x="289" y="249"/>
                      </a:lnTo>
                      <a:lnTo>
                        <a:pt x="290" y="247"/>
                      </a:lnTo>
                      <a:lnTo>
                        <a:pt x="292" y="246"/>
                      </a:lnTo>
                      <a:lnTo>
                        <a:pt x="293" y="243"/>
                      </a:lnTo>
                      <a:lnTo>
                        <a:pt x="291" y="240"/>
                      </a:lnTo>
                      <a:lnTo>
                        <a:pt x="290" y="236"/>
                      </a:lnTo>
                      <a:lnTo>
                        <a:pt x="291" y="234"/>
                      </a:lnTo>
                      <a:lnTo>
                        <a:pt x="291" y="230"/>
                      </a:lnTo>
                      <a:lnTo>
                        <a:pt x="290" y="228"/>
                      </a:lnTo>
                      <a:lnTo>
                        <a:pt x="288" y="225"/>
                      </a:lnTo>
                      <a:lnTo>
                        <a:pt x="286" y="223"/>
                      </a:lnTo>
                      <a:lnTo>
                        <a:pt x="284" y="221"/>
                      </a:lnTo>
                      <a:lnTo>
                        <a:pt x="283" y="218"/>
                      </a:lnTo>
                      <a:lnTo>
                        <a:pt x="281" y="215"/>
                      </a:lnTo>
                      <a:lnTo>
                        <a:pt x="280" y="212"/>
                      </a:lnTo>
                      <a:lnTo>
                        <a:pt x="280" y="210"/>
                      </a:lnTo>
                      <a:lnTo>
                        <a:pt x="279" y="207"/>
                      </a:lnTo>
                      <a:lnTo>
                        <a:pt x="276" y="205"/>
                      </a:lnTo>
                      <a:lnTo>
                        <a:pt x="274" y="204"/>
                      </a:lnTo>
                      <a:lnTo>
                        <a:pt x="273" y="202"/>
                      </a:lnTo>
                      <a:lnTo>
                        <a:pt x="271" y="201"/>
                      </a:lnTo>
                      <a:lnTo>
                        <a:pt x="269" y="201"/>
                      </a:lnTo>
                      <a:lnTo>
                        <a:pt x="267" y="203"/>
                      </a:lnTo>
                      <a:lnTo>
                        <a:pt x="266" y="204"/>
                      </a:lnTo>
                      <a:lnTo>
                        <a:pt x="264" y="203"/>
                      </a:lnTo>
                      <a:lnTo>
                        <a:pt x="262" y="200"/>
                      </a:lnTo>
                      <a:lnTo>
                        <a:pt x="262" y="198"/>
                      </a:lnTo>
                      <a:lnTo>
                        <a:pt x="259" y="198"/>
                      </a:lnTo>
                      <a:lnTo>
                        <a:pt x="256" y="200"/>
                      </a:lnTo>
                      <a:lnTo>
                        <a:pt x="255" y="201"/>
                      </a:lnTo>
                      <a:lnTo>
                        <a:pt x="255" y="204"/>
                      </a:lnTo>
                      <a:lnTo>
                        <a:pt x="253" y="204"/>
                      </a:lnTo>
                      <a:lnTo>
                        <a:pt x="250" y="201"/>
                      </a:lnTo>
                      <a:lnTo>
                        <a:pt x="249" y="199"/>
                      </a:lnTo>
                      <a:lnTo>
                        <a:pt x="249" y="198"/>
                      </a:lnTo>
                      <a:lnTo>
                        <a:pt x="248" y="194"/>
                      </a:lnTo>
                      <a:lnTo>
                        <a:pt x="245" y="193"/>
                      </a:lnTo>
                      <a:lnTo>
                        <a:pt x="242" y="190"/>
                      </a:lnTo>
                      <a:lnTo>
                        <a:pt x="241" y="189"/>
                      </a:lnTo>
                      <a:lnTo>
                        <a:pt x="239" y="188"/>
                      </a:lnTo>
                      <a:lnTo>
                        <a:pt x="239" y="185"/>
                      </a:lnTo>
                      <a:lnTo>
                        <a:pt x="238" y="183"/>
                      </a:lnTo>
                      <a:lnTo>
                        <a:pt x="238" y="181"/>
                      </a:lnTo>
                      <a:lnTo>
                        <a:pt x="238" y="181"/>
                      </a:lnTo>
                      <a:lnTo>
                        <a:pt x="238" y="183"/>
                      </a:lnTo>
                      <a:lnTo>
                        <a:pt x="236" y="183"/>
                      </a:lnTo>
                      <a:lnTo>
                        <a:pt x="235" y="181"/>
                      </a:lnTo>
                      <a:lnTo>
                        <a:pt x="235" y="180"/>
                      </a:lnTo>
                      <a:lnTo>
                        <a:pt x="235" y="176"/>
                      </a:lnTo>
                      <a:lnTo>
                        <a:pt x="235" y="174"/>
                      </a:lnTo>
                      <a:lnTo>
                        <a:pt x="233" y="174"/>
                      </a:lnTo>
                      <a:lnTo>
                        <a:pt x="230" y="173"/>
                      </a:lnTo>
                      <a:lnTo>
                        <a:pt x="228" y="173"/>
                      </a:lnTo>
                      <a:lnTo>
                        <a:pt x="229" y="174"/>
                      </a:lnTo>
                      <a:lnTo>
                        <a:pt x="226" y="177"/>
                      </a:lnTo>
                      <a:lnTo>
                        <a:pt x="224" y="178"/>
                      </a:lnTo>
                      <a:lnTo>
                        <a:pt x="221" y="183"/>
                      </a:lnTo>
                      <a:lnTo>
                        <a:pt x="220" y="186"/>
                      </a:lnTo>
                      <a:lnTo>
                        <a:pt x="221" y="188"/>
                      </a:lnTo>
                      <a:lnTo>
                        <a:pt x="219" y="191"/>
                      </a:lnTo>
                      <a:lnTo>
                        <a:pt x="215" y="193"/>
                      </a:lnTo>
                      <a:lnTo>
                        <a:pt x="213" y="195"/>
                      </a:lnTo>
                      <a:lnTo>
                        <a:pt x="212" y="199"/>
                      </a:lnTo>
                      <a:lnTo>
                        <a:pt x="212" y="206"/>
                      </a:lnTo>
                      <a:lnTo>
                        <a:pt x="215" y="213"/>
                      </a:lnTo>
                      <a:lnTo>
                        <a:pt x="217" y="217"/>
                      </a:lnTo>
                      <a:lnTo>
                        <a:pt x="217" y="219"/>
                      </a:lnTo>
                      <a:lnTo>
                        <a:pt x="214" y="225"/>
                      </a:lnTo>
                      <a:lnTo>
                        <a:pt x="210" y="226"/>
                      </a:lnTo>
                      <a:lnTo>
                        <a:pt x="208" y="229"/>
                      </a:lnTo>
                      <a:lnTo>
                        <a:pt x="206" y="230"/>
                      </a:lnTo>
                      <a:lnTo>
                        <a:pt x="205" y="229"/>
                      </a:lnTo>
                      <a:lnTo>
                        <a:pt x="204" y="228"/>
                      </a:lnTo>
                      <a:lnTo>
                        <a:pt x="202" y="228"/>
                      </a:lnTo>
                      <a:lnTo>
                        <a:pt x="197" y="229"/>
                      </a:lnTo>
                      <a:lnTo>
                        <a:pt x="193" y="229"/>
                      </a:lnTo>
                      <a:lnTo>
                        <a:pt x="187" y="226"/>
                      </a:lnTo>
                      <a:lnTo>
                        <a:pt x="183" y="226"/>
                      </a:lnTo>
                      <a:lnTo>
                        <a:pt x="182" y="226"/>
                      </a:lnTo>
                      <a:lnTo>
                        <a:pt x="181" y="234"/>
                      </a:lnTo>
                      <a:lnTo>
                        <a:pt x="179" y="239"/>
                      </a:lnTo>
                      <a:lnTo>
                        <a:pt x="179" y="243"/>
                      </a:lnTo>
                      <a:lnTo>
                        <a:pt x="178" y="252"/>
                      </a:lnTo>
                      <a:lnTo>
                        <a:pt x="178" y="260"/>
                      </a:lnTo>
                      <a:lnTo>
                        <a:pt x="177" y="262"/>
                      </a:lnTo>
                      <a:lnTo>
                        <a:pt x="179" y="264"/>
                      </a:lnTo>
                      <a:lnTo>
                        <a:pt x="183" y="266"/>
                      </a:lnTo>
                      <a:lnTo>
                        <a:pt x="181" y="269"/>
                      </a:lnTo>
                      <a:lnTo>
                        <a:pt x="180" y="271"/>
                      </a:lnTo>
                      <a:lnTo>
                        <a:pt x="179" y="271"/>
                      </a:lnTo>
                      <a:lnTo>
                        <a:pt x="177" y="273"/>
                      </a:lnTo>
                      <a:lnTo>
                        <a:pt x="175" y="273"/>
                      </a:lnTo>
                      <a:lnTo>
                        <a:pt x="173" y="271"/>
                      </a:lnTo>
                      <a:lnTo>
                        <a:pt x="172" y="272"/>
                      </a:lnTo>
                      <a:lnTo>
                        <a:pt x="168" y="273"/>
                      </a:lnTo>
                      <a:lnTo>
                        <a:pt x="162" y="274"/>
                      </a:lnTo>
                      <a:lnTo>
                        <a:pt x="158" y="277"/>
                      </a:lnTo>
                      <a:lnTo>
                        <a:pt x="155" y="277"/>
                      </a:lnTo>
                      <a:lnTo>
                        <a:pt x="154" y="276"/>
                      </a:lnTo>
                      <a:lnTo>
                        <a:pt x="152" y="277"/>
                      </a:lnTo>
                      <a:lnTo>
                        <a:pt x="149" y="280"/>
                      </a:lnTo>
                      <a:lnTo>
                        <a:pt x="148" y="282"/>
                      </a:lnTo>
                      <a:lnTo>
                        <a:pt x="152" y="284"/>
                      </a:lnTo>
                      <a:lnTo>
                        <a:pt x="155" y="284"/>
                      </a:lnTo>
                      <a:lnTo>
                        <a:pt x="159" y="284"/>
                      </a:lnTo>
                      <a:lnTo>
                        <a:pt x="159" y="286"/>
                      </a:lnTo>
                      <a:lnTo>
                        <a:pt x="156" y="288"/>
                      </a:lnTo>
                      <a:lnTo>
                        <a:pt x="158" y="294"/>
                      </a:lnTo>
                      <a:lnTo>
                        <a:pt x="158" y="296"/>
                      </a:lnTo>
                      <a:lnTo>
                        <a:pt x="159" y="298"/>
                      </a:lnTo>
                      <a:lnTo>
                        <a:pt x="160" y="301"/>
                      </a:lnTo>
                      <a:lnTo>
                        <a:pt x="162" y="307"/>
                      </a:lnTo>
                      <a:lnTo>
                        <a:pt x="163" y="309"/>
                      </a:lnTo>
                      <a:lnTo>
                        <a:pt x="166" y="312"/>
                      </a:lnTo>
                      <a:lnTo>
                        <a:pt x="167" y="319"/>
                      </a:lnTo>
                      <a:lnTo>
                        <a:pt x="165" y="321"/>
                      </a:lnTo>
                      <a:lnTo>
                        <a:pt x="165" y="324"/>
                      </a:lnTo>
                      <a:lnTo>
                        <a:pt x="167" y="328"/>
                      </a:lnTo>
                      <a:lnTo>
                        <a:pt x="165" y="329"/>
                      </a:lnTo>
                      <a:lnTo>
                        <a:pt x="165" y="330"/>
                      </a:lnTo>
                      <a:lnTo>
                        <a:pt x="162" y="333"/>
                      </a:lnTo>
                      <a:lnTo>
                        <a:pt x="162" y="337"/>
                      </a:lnTo>
                      <a:lnTo>
                        <a:pt x="160" y="339"/>
                      </a:lnTo>
                      <a:lnTo>
                        <a:pt x="154" y="336"/>
                      </a:lnTo>
                      <a:lnTo>
                        <a:pt x="148" y="329"/>
                      </a:lnTo>
                      <a:lnTo>
                        <a:pt x="145" y="329"/>
                      </a:lnTo>
                      <a:lnTo>
                        <a:pt x="139" y="326"/>
                      </a:lnTo>
                      <a:lnTo>
                        <a:pt x="131" y="326"/>
                      </a:lnTo>
                      <a:lnTo>
                        <a:pt x="126" y="328"/>
                      </a:lnTo>
                      <a:lnTo>
                        <a:pt x="119" y="326"/>
                      </a:lnTo>
                      <a:lnTo>
                        <a:pt x="112" y="327"/>
                      </a:lnTo>
                      <a:lnTo>
                        <a:pt x="109" y="328"/>
                      </a:lnTo>
                      <a:lnTo>
                        <a:pt x="106" y="326"/>
                      </a:lnTo>
                      <a:lnTo>
                        <a:pt x="103" y="329"/>
                      </a:lnTo>
                      <a:lnTo>
                        <a:pt x="100" y="331"/>
                      </a:lnTo>
                      <a:lnTo>
                        <a:pt x="93" y="329"/>
                      </a:lnTo>
                      <a:lnTo>
                        <a:pt x="87" y="328"/>
                      </a:lnTo>
                      <a:lnTo>
                        <a:pt x="84" y="326"/>
                      </a:lnTo>
                      <a:lnTo>
                        <a:pt x="79" y="326"/>
                      </a:lnTo>
                      <a:lnTo>
                        <a:pt x="78" y="326"/>
                      </a:lnTo>
                      <a:lnTo>
                        <a:pt x="75" y="326"/>
                      </a:lnTo>
                      <a:lnTo>
                        <a:pt x="72" y="326"/>
                      </a:lnTo>
                      <a:lnTo>
                        <a:pt x="70" y="327"/>
                      </a:lnTo>
                      <a:lnTo>
                        <a:pt x="71" y="330"/>
                      </a:lnTo>
                      <a:lnTo>
                        <a:pt x="72" y="334"/>
                      </a:lnTo>
                      <a:lnTo>
                        <a:pt x="72" y="339"/>
                      </a:lnTo>
                      <a:lnTo>
                        <a:pt x="67" y="339"/>
                      </a:lnTo>
                      <a:lnTo>
                        <a:pt x="58" y="339"/>
                      </a:lnTo>
                      <a:lnTo>
                        <a:pt x="48" y="339"/>
                      </a:lnTo>
                      <a:lnTo>
                        <a:pt x="45" y="337"/>
                      </a:lnTo>
                      <a:lnTo>
                        <a:pt x="41" y="336"/>
                      </a:lnTo>
                      <a:lnTo>
                        <a:pt x="38" y="339"/>
                      </a:lnTo>
                      <a:lnTo>
                        <a:pt x="39" y="342"/>
                      </a:lnTo>
                      <a:lnTo>
                        <a:pt x="36" y="344"/>
                      </a:lnTo>
                      <a:lnTo>
                        <a:pt x="36" y="346"/>
                      </a:lnTo>
                      <a:lnTo>
                        <a:pt x="35" y="346"/>
                      </a:lnTo>
                      <a:lnTo>
                        <a:pt x="37" y="346"/>
                      </a:lnTo>
                      <a:lnTo>
                        <a:pt x="37" y="350"/>
                      </a:lnTo>
                      <a:lnTo>
                        <a:pt x="33" y="357"/>
                      </a:lnTo>
                      <a:lnTo>
                        <a:pt x="30" y="362"/>
                      </a:lnTo>
                      <a:lnTo>
                        <a:pt x="34" y="364"/>
                      </a:lnTo>
                      <a:lnTo>
                        <a:pt x="40" y="366"/>
                      </a:lnTo>
                      <a:lnTo>
                        <a:pt x="42" y="369"/>
                      </a:lnTo>
                      <a:lnTo>
                        <a:pt x="44" y="370"/>
                      </a:lnTo>
                      <a:lnTo>
                        <a:pt x="48" y="367"/>
                      </a:lnTo>
                      <a:lnTo>
                        <a:pt x="48" y="362"/>
                      </a:lnTo>
                      <a:lnTo>
                        <a:pt x="49" y="363"/>
                      </a:lnTo>
                      <a:lnTo>
                        <a:pt x="56" y="369"/>
                      </a:lnTo>
                      <a:lnTo>
                        <a:pt x="57" y="373"/>
                      </a:lnTo>
                      <a:lnTo>
                        <a:pt x="53" y="377"/>
                      </a:lnTo>
                      <a:lnTo>
                        <a:pt x="48" y="377"/>
                      </a:lnTo>
                      <a:lnTo>
                        <a:pt x="41" y="379"/>
                      </a:lnTo>
                      <a:lnTo>
                        <a:pt x="40" y="377"/>
                      </a:lnTo>
                      <a:lnTo>
                        <a:pt x="37" y="373"/>
                      </a:lnTo>
                      <a:lnTo>
                        <a:pt x="33" y="378"/>
                      </a:lnTo>
                      <a:lnTo>
                        <a:pt x="30" y="377"/>
                      </a:lnTo>
                      <a:lnTo>
                        <a:pt x="26" y="381"/>
                      </a:lnTo>
                      <a:lnTo>
                        <a:pt x="23" y="383"/>
                      </a:lnTo>
                      <a:lnTo>
                        <a:pt x="22" y="387"/>
                      </a:lnTo>
                      <a:lnTo>
                        <a:pt x="27" y="389"/>
                      </a:lnTo>
                      <a:lnTo>
                        <a:pt x="27" y="393"/>
                      </a:lnTo>
                      <a:lnTo>
                        <a:pt x="22" y="395"/>
                      </a:lnTo>
                      <a:lnTo>
                        <a:pt x="16" y="397"/>
                      </a:lnTo>
                      <a:lnTo>
                        <a:pt x="17" y="398"/>
                      </a:lnTo>
                      <a:lnTo>
                        <a:pt x="18" y="401"/>
                      </a:lnTo>
                      <a:lnTo>
                        <a:pt x="13" y="403"/>
                      </a:lnTo>
                      <a:lnTo>
                        <a:pt x="12" y="407"/>
                      </a:lnTo>
                      <a:lnTo>
                        <a:pt x="10" y="408"/>
                      </a:lnTo>
                      <a:lnTo>
                        <a:pt x="3" y="407"/>
                      </a:lnTo>
                      <a:lnTo>
                        <a:pt x="0" y="409"/>
                      </a:lnTo>
                      <a:lnTo>
                        <a:pt x="0" y="415"/>
                      </a:lnTo>
                      <a:lnTo>
                        <a:pt x="4" y="421"/>
                      </a:lnTo>
                      <a:lnTo>
                        <a:pt x="6" y="419"/>
                      </a:lnTo>
                      <a:lnTo>
                        <a:pt x="10" y="419"/>
                      </a:lnTo>
                      <a:lnTo>
                        <a:pt x="11" y="423"/>
                      </a:lnTo>
                      <a:lnTo>
                        <a:pt x="10" y="427"/>
                      </a:lnTo>
                      <a:lnTo>
                        <a:pt x="11" y="432"/>
                      </a:lnTo>
                      <a:lnTo>
                        <a:pt x="14" y="433"/>
                      </a:lnTo>
                      <a:lnTo>
                        <a:pt x="14" y="438"/>
                      </a:lnTo>
                      <a:lnTo>
                        <a:pt x="13" y="440"/>
                      </a:lnTo>
                      <a:lnTo>
                        <a:pt x="10" y="448"/>
                      </a:lnTo>
                      <a:lnTo>
                        <a:pt x="10" y="459"/>
                      </a:lnTo>
                      <a:lnTo>
                        <a:pt x="8" y="457"/>
                      </a:lnTo>
                      <a:lnTo>
                        <a:pt x="11" y="461"/>
                      </a:lnTo>
                      <a:lnTo>
                        <a:pt x="13" y="463"/>
                      </a:lnTo>
                      <a:lnTo>
                        <a:pt x="18" y="461"/>
                      </a:lnTo>
                      <a:lnTo>
                        <a:pt x="21" y="459"/>
                      </a:lnTo>
                      <a:lnTo>
                        <a:pt x="23" y="457"/>
                      </a:lnTo>
                      <a:lnTo>
                        <a:pt x="24" y="457"/>
                      </a:lnTo>
                      <a:lnTo>
                        <a:pt x="26" y="454"/>
                      </a:lnTo>
                      <a:lnTo>
                        <a:pt x="27" y="456"/>
                      </a:lnTo>
                      <a:lnTo>
                        <a:pt x="29" y="458"/>
                      </a:lnTo>
                      <a:lnTo>
                        <a:pt x="34" y="459"/>
                      </a:lnTo>
                      <a:lnTo>
                        <a:pt x="34" y="456"/>
                      </a:lnTo>
                      <a:lnTo>
                        <a:pt x="32" y="454"/>
                      </a:lnTo>
                      <a:lnTo>
                        <a:pt x="32" y="452"/>
                      </a:lnTo>
                      <a:lnTo>
                        <a:pt x="35" y="451"/>
                      </a:lnTo>
                      <a:lnTo>
                        <a:pt x="37" y="449"/>
                      </a:lnTo>
                      <a:lnTo>
                        <a:pt x="38" y="449"/>
                      </a:lnTo>
                      <a:lnTo>
                        <a:pt x="38" y="451"/>
                      </a:lnTo>
                      <a:lnTo>
                        <a:pt x="41" y="450"/>
                      </a:lnTo>
                      <a:lnTo>
                        <a:pt x="44" y="447"/>
                      </a:lnTo>
                      <a:lnTo>
                        <a:pt x="43" y="443"/>
                      </a:lnTo>
                      <a:lnTo>
                        <a:pt x="44" y="440"/>
                      </a:lnTo>
                      <a:lnTo>
                        <a:pt x="45" y="438"/>
                      </a:lnTo>
                      <a:lnTo>
                        <a:pt x="46" y="433"/>
                      </a:lnTo>
                      <a:lnTo>
                        <a:pt x="48" y="430"/>
                      </a:lnTo>
                      <a:lnTo>
                        <a:pt x="51" y="430"/>
                      </a:lnTo>
                      <a:lnTo>
                        <a:pt x="53" y="433"/>
                      </a:lnTo>
                      <a:lnTo>
                        <a:pt x="56" y="434"/>
                      </a:lnTo>
                      <a:lnTo>
                        <a:pt x="56" y="436"/>
                      </a:lnTo>
                      <a:lnTo>
                        <a:pt x="55" y="440"/>
                      </a:lnTo>
                      <a:lnTo>
                        <a:pt x="56" y="443"/>
                      </a:lnTo>
                      <a:lnTo>
                        <a:pt x="58" y="443"/>
                      </a:lnTo>
                      <a:lnTo>
                        <a:pt x="59" y="446"/>
                      </a:lnTo>
                      <a:lnTo>
                        <a:pt x="59" y="451"/>
                      </a:lnTo>
                      <a:lnTo>
                        <a:pt x="60" y="454"/>
                      </a:lnTo>
                      <a:lnTo>
                        <a:pt x="60" y="461"/>
                      </a:lnTo>
                      <a:lnTo>
                        <a:pt x="62" y="464"/>
                      </a:lnTo>
                      <a:lnTo>
                        <a:pt x="62" y="467"/>
                      </a:lnTo>
                      <a:lnTo>
                        <a:pt x="65" y="468"/>
                      </a:lnTo>
                      <a:lnTo>
                        <a:pt x="68" y="468"/>
                      </a:lnTo>
                      <a:lnTo>
                        <a:pt x="71" y="466"/>
                      </a:lnTo>
                      <a:lnTo>
                        <a:pt x="71" y="464"/>
                      </a:lnTo>
                      <a:lnTo>
                        <a:pt x="76" y="461"/>
                      </a:lnTo>
                      <a:lnTo>
                        <a:pt x="78" y="459"/>
                      </a:lnTo>
                      <a:lnTo>
                        <a:pt x="79" y="456"/>
                      </a:lnTo>
                      <a:lnTo>
                        <a:pt x="81" y="453"/>
                      </a:lnTo>
                      <a:lnTo>
                        <a:pt x="87" y="449"/>
                      </a:lnTo>
                      <a:lnTo>
                        <a:pt x="91" y="448"/>
                      </a:lnTo>
                      <a:lnTo>
                        <a:pt x="92" y="451"/>
                      </a:lnTo>
                      <a:lnTo>
                        <a:pt x="97" y="450"/>
                      </a:lnTo>
                      <a:lnTo>
                        <a:pt x="99" y="448"/>
                      </a:lnTo>
                      <a:lnTo>
                        <a:pt x="105" y="448"/>
                      </a:lnTo>
                      <a:lnTo>
                        <a:pt x="106" y="450"/>
                      </a:lnTo>
                      <a:lnTo>
                        <a:pt x="101" y="455"/>
                      </a:lnTo>
                      <a:lnTo>
                        <a:pt x="103" y="456"/>
                      </a:lnTo>
                      <a:lnTo>
                        <a:pt x="105" y="455"/>
                      </a:lnTo>
                      <a:lnTo>
                        <a:pt x="107" y="454"/>
                      </a:lnTo>
                      <a:lnTo>
                        <a:pt x="110" y="457"/>
                      </a:lnTo>
                      <a:lnTo>
                        <a:pt x="111" y="456"/>
                      </a:lnTo>
                      <a:lnTo>
                        <a:pt x="114" y="456"/>
                      </a:lnTo>
                      <a:lnTo>
                        <a:pt x="115" y="455"/>
                      </a:lnTo>
                      <a:lnTo>
                        <a:pt x="116" y="453"/>
                      </a:lnTo>
                      <a:lnTo>
                        <a:pt x="118" y="453"/>
                      </a:lnTo>
                      <a:lnTo>
                        <a:pt x="120" y="456"/>
                      </a:lnTo>
                      <a:lnTo>
                        <a:pt x="121" y="461"/>
                      </a:lnTo>
                      <a:lnTo>
                        <a:pt x="128" y="472"/>
                      </a:lnTo>
                      <a:lnTo>
                        <a:pt x="131" y="475"/>
                      </a:lnTo>
                      <a:lnTo>
                        <a:pt x="132" y="480"/>
                      </a:lnTo>
                      <a:lnTo>
                        <a:pt x="134" y="481"/>
                      </a:lnTo>
                      <a:lnTo>
                        <a:pt x="136" y="484"/>
                      </a:lnTo>
                      <a:lnTo>
                        <a:pt x="141" y="484"/>
                      </a:lnTo>
                      <a:lnTo>
                        <a:pt x="147" y="484"/>
                      </a:lnTo>
                      <a:lnTo>
                        <a:pt x="150" y="485"/>
                      </a:lnTo>
                      <a:lnTo>
                        <a:pt x="150" y="489"/>
                      </a:lnTo>
                      <a:lnTo>
                        <a:pt x="155" y="491"/>
                      </a:lnTo>
                      <a:lnTo>
                        <a:pt x="160" y="495"/>
                      </a:lnTo>
                      <a:lnTo>
                        <a:pt x="162" y="503"/>
                      </a:lnTo>
                      <a:lnTo>
                        <a:pt x="166" y="508"/>
                      </a:lnTo>
                      <a:lnTo>
                        <a:pt x="171" y="511"/>
                      </a:lnTo>
                      <a:lnTo>
                        <a:pt x="173" y="515"/>
                      </a:lnTo>
                      <a:lnTo>
                        <a:pt x="173" y="523"/>
                      </a:lnTo>
                      <a:lnTo>
                        <a:pt x="176" y="531"/>
                      </a:lnTo>
                      <a:lnTo>
                        <a:pt x="179" y="532"/>
                      </a:lnTo>
                      <a:lnTo>
                        <a:pt x="181" y="540"/>
                      </a:lnTo>
                      <a:lnTo>
                        <a:pt x="182" y="546"/>
                      </a:lnTo>
                      <a:lnTo>
                        <a:pt x="180" y="549"/>
                      </a:lnTo>
                      <a:lnTo>
                        <a:pt x="179" y="546"/>
                      </a:lnTo>
                      <a:lnTo>
                        <a:pt x="177" y="546"/>
                      </a:lnTo>
                      <a:lnTo>
                        <a:pt x="173" y="551"/>
                      </a:lnTo>
                      <a:lnTo>
                        <a:pt x="174" y="553"/>
                      </a:lnTo>
                      <a:lnTo>
                        <a:pt x="174" y="556"/>
                      </a:lnTo>
                      <a:lnTo>
                        <a:pt x="178" y="558"/>
                      </a:lnTo>
                      <a:lnTo>
                        <a:pt x="177" y="565"/>
                      </a:lnTo>
                      <a:lnTo>
                        <a:pt x="179" y="568"/>
                      </a:lnTo>
                      <a:lnTo>
                        <a:pt x="178" y="570"/>
                      </a:lnTo>
                      <a:lnTo>
                        <a:pt x="179" y="571"/>
                      </a:lnTo>
                      <a:lnTo>
                        <a:pt x="181" y="574"/>
                      </a:lnTo>
                      <a:lnTo>
                        <a:pt x="181" y="577"/>
                      </a:lnTo>
                      <a:lnTo>
                        <a:pt x="183" y="578"/>
                      </a:lnTo>
                      <a:lnTo>
                        <a:pt x="183" y="581"/>
                      </a:lnTo>
                      <a:lnTo>
                        <a:pt x="186" y="583"/>
                      </a:lnTo>
                      <a:lnTo>
                        <a:pt x="188" y="580"/>
                      </a:lnTo>
                      <a:lnTo>
                        <a:pt x="191" y="580"/>
                      </a:lnTo>
                      <a:lnTo>
                        <a:pt x="193" y="581"/>
                      </a:lnTo>
                      <a:lnTo>
                        <a:pt x="196" y="582"/>
                      </a:lnTo>
                      <a:lnTo>
                        <a:pt x="199" y="586"/>
                      </a:lnTo>
                      <a:lnTo>
                        <a:pt x="201" y="587"/>
                      </a:lnTo>
                      <a:lnTo>
                        <a:pt x="203" y="591"/>
                      </a:lnTo>
                      <a:lnTo>
                        <a:pt x="205" y="591"/>
                      </a:lnTo>
                      <a:lnTo>
                        <a:pt x="206" y="594"/>
                      </a:lnTo>
                      <a:lnTo>
                        <a:pt x="207" y="594"/>
                      </a:lnTo>
                      <a:lnTo>
                        <a:pt x="207" y="592"/>
                      </a:lnTo>
                      <a:lnTo>
                        <a:pt x="211" y="595"/>
                      </a:lnTo>
                      <a:lnTo>
                        <a:pt x="212" y="597"/>
                      </a:lnTo>
                      <a:lnTo>
                        <a:pt x="215" y="597"/>
                      </a:lnTo>
                      <a:lnTo>
                        <a:pt x="217" y="598"/>
                      </a:lnTo>
                      <a:lnTo>
                        <a:pt x="218" y="595"/>
                      </a:lnTo>
                      <a:lnTo>
                        <a:pt x="221" y="595"/>
                      </a:lnTo>
                      <a:lnTo>
                        <a:pt x="227" y="597"/>
                      </a:lnTo>
                      <a:lnTo>
                        <a:pt x="228" y="598"/>
                      </a:lnTo>
                      <a:lnTo>
                        <a:pt x="231" y="598"/>
                      </a:lnTo>
                      <a:lnTo>
                        <a:pt x="234" y="600"/>
                      </a:lnTo>
                      <a:lnTo>
                        <a:pt x="238" y="605"/>
                      </a:lnTo>
                      <a:lnTo>
                        <a:pt x="242" y="605"/>
                      </a:lnTo>
                      <a:lnTo>
                        <a:pt x="244" y="608"/>
                      </a:lnTo>
                      <a:lnTo>
                        <a:pt x="245" y="610"/>
                      </a:lnTo>
                      <a:lnTo>
                        <a:pt x="248" y="613"/>
                      </a:lnTo>
                      <a:lnTo>
                        <a:pt x="249" y="617"/>
                      </a:lnTo>
                      <a:lnTo>
                        <a:pt x="251" y="616"/>
                      </a:lnTo>
                      <a:lnTo>
                        <a:pt x="251" y="611"/>
                      </a:lnTo>
                      <a:lnTo>
                        <a:pt x="252" y="609"/>
                      </a:lnTo>
                      <a:lnTo>
                        <a:pt x="253" y="611"/>
                      </a:lnTo>
                      <a:lnTo>
                        <a:pt x="256" y="611"/>
                      </a:lnTo>
                      <a:lnTo>
                        <a:pt x="259" y="613"/>
                      </a:lnTo>
                      <a:lnTo>
                        <a:pt x="260" y="618"/>
                      </a:lnTo>
                      <a:lnTo>
                        <a:pt x="263" y="622"/>
                      </a:lnTo>
                      <a:lnTo>
                        <a:pt x="268" y="620"/>
                      </a:lnTo>
                      <a:lnTo>
                        <a:pt x="271" y="620"/>
                      </a:lnTo>
                      <a:lnTo>
                        <a:pt x="270" y="627"/>
                      </a:lnTo>
                      <a:lnTo>
                        <a:pt x="272" y="631"/>
                      </a:lnTo>
                      <a:lnTo>
                        <a:pt x="274" y="631"/>
                      </a:lnTo>
                      <a:lnTo>
                        <a:pt x="279" y="633"/>
                      </a:lnTo>
                      <a:lnTo>
                        <a:pt x="280" y="631"/>
                      </a:lnTo>
                      <a:lnTo>
                        <a:pt x="283" y="630"/>
                      </a:lnTo>
                      <a:lnTo>
                        <a:pt x="286" y="626"/>
                      </a:lnTo>
                      <a:lnTo>
                        <a:pt x="291" y="627"/>
                      </a:lnTo>
                      <a:lnTo>
                        <a:pt x="294" y="629"/>
                      </a:lnTo>
                      <a:lnTo>
                        <a:pt x="295" y="633"/>
                      </a:lnTo>
                      <a:lnTo>
                        <a:pt x="300" y="636"/>
                      </a:lnTo>
                      <a:lnTo>
                        <a:pt x="302" y="640"/>
                      </a:lnTo>
                      <a:lnTo>
                        <a:pt x="305" y="641"/>
                      </a:lnTo>
                      <a:lnTo>
                        <a:pt x="308" y="639"/>
                      </a:lnTo>
                      <a:lnTo>
                        <a:pt x="310" y="640"/>
                      </a:lnTo>
                      <a:lnTo>
                        <a:pt x="314" y="638"/>
                      </a:lnTo>
                      <a:lnTo>
                        <a:pt x="316" y="639"/>
                      </a:lnTo>
                      <a:lnTo>
                        <a:pt x="317" y="639"/>
                      </a:lnTo>
                      <a:lnTo>
                        <a:pt x="319" y="636"/>
                      </a:lnTo>
                      <a:lnTo>
                        <a:pt x="322" y="636"/>
                      </a:lnTo>
                      <a:lnTo>
                        <a:pt x="324" y="639"/>
                      </a:lnTo>
                      <a:lnTo>
                        <a:pt x="325" y="643"/>
                      </a:lnTo>
                      <a:lnTo>
                        <a:pt x="327" y="646"/>
                      </a:lnTo>
                      <a:lnTo>
                        <a:pt x="327" y="646"/>
                      </a:lnTo>
                      <a:lnTo>
                        <a:pt x="330" y="644"/>
                      </a:lnTo>
                      <a:lnTo>
                        <a:pt x="333" y="636"/>
                      </a:lnTo>
                      <a:lnTo>
                        <a:pt x="340" y="632"/>
                      </a:lnTo>
                      <a:lnTo>
                        <a:pt x="345" y="631"/>
                      </a:lnTo>
                      <a:lnTo>
                        <a:pt x="346" y="633"/>
                      </a:lnTo>
                      <a:lnTo>
                        <a:pt x="352" y="635"/>
                      </a:lnTo>
                      <a:lnTo>
                        <a:pt x="356" y="636"/>
                      </a:lnTo>
                      <a:lnTo>
                        <a:pt x="359" y="634"/>
                      </a:lnTo>
                      <a:lnTo>
                        <a:pt x="363" y="634"/>
                      </a:lnTo>
                      <a:lnTo>
                        <a:pt x="365" y="638"/>
                      </a:lnTo>
                      <a:lnTo>
                        <a:pt x="366" y="638"/>
                      </a:lnTo>
                      <a:lnTo>
                        <a:pt x="367" y="638"/>
                      </a:lnTo>
                      <a:lnTo>
                        <a:pt x="373" y="636"/>
                      </a:lnTo>
                      <a:lnTo>
                        <a:pt x="375" y="636"/>
                      </a:lnTo>
                      <a:lnTo>
                        <a:pt x="377" y="632"/>
                      </a:lnTo>
                      <a:lnTo>
                        <a:pt x="379" y="630"/>
                      </a:lnTo>
                      <a:lnTo>
                        <a:pt x="380" y="631"/>
                      </a:lnTo>
                      <a:lnTo>
                        <a:pt x="380" y="629"/>
                      </a:lnTo>
                      <a:lnTo>
                        <a:pt x="384" y="628"/>
                      </a:lnTo>
                      <a:lnTo>
                        <a:pt x="384" y="624"/>
                      </a:lnTo>
                      <a:lnTo>
                        <a:pt x="387" y="621"/>
                      </a:lnTo>
                      <a:lnTo>
                        <a:pt x="390" y="620"/>
                      </a:lnTo>
                      <a:lnTo>
                        <a:pt x="395" y="619"/>
                      </a:lnTo>
                      <a:lnTo>
                        <a:pt x="398" y="614"/>
                      </a:lnTo>
                      <a:lnTo>
                        <a:pt x="398" y="610"/>
                      </a:lnTo>
                      <a:lnTo>
                        <a:pt x="401" y="610"/>
                      </a:lnTo>
                      <a:lnTo>
                        <a:pt x="404" y="607"/>
                      </a:lnTo>
                      <a:lnTo>
                        <a:pt x="406" y="612"/>
                      </a:lnTo>
                      <a:lnTo>
                        <a:pt x="410" y="610"/>
                      </a:lnTo>
                      <a:lnTo>
                        <a:pt x="415" y="612"/>
                      </a:lnTo>
                      <a:lnTo>
                        <a:pt x="417" y="611"/>
                      </a:lnTo>
                      <a:lnTo>
                        <a:pt x="416" y="608"/>
                      </a:lnTo>
                      <a:lnTo>
                        <a:pt x="422" y="603"/>
                      </a:lnTo>
                      <a:lnTo>
                        <a:pt x="425" y="604"/>
                      </a:lnTo>
                      <a:lnTo>
                        <a:pt x="426" y="607"/>
                      </a:lnTo>
                      <a:lnTo>
                        <a:pt x="428" y="606"/>
                      </a:lnTo>
                      <a:lnTo>
                        <a:pt x="429" y="608"/>
                      </a:lnTo>
                      <a:lnTo>
                        <a:pt x="426" y="612"/>
                      </a:lnTo>
                      <a:lnTo>
                        <a:pt x="428" y="615"/>
                      </a:lnTo>
                      <a:lnTo>
                        <a:pt x="429" y="615"/>
                      </a:lnTo>
                      <a:lnTo>
                        <a:pt x="431" y="614"/>
                      </a:lnTo>
                      <a:lnTo>
                        <a:pt x="432" y="616"/>
                      </a:lnTo>
                      <a:lnTo>
                        <a:pt x="434" y="619"/>
                      </a:lnTo>
                      <a:lnTo>
                        <a:pt x="434" y="622"/>
                      </a:lnTo>
                      <a:lnTo>
                        <a:pt x="432" y="625"/>
                      </a:lnTo>
                      <a:lnTo>
                        <a:pt x="432" y="628"/>
                      </a:lnTo>
                      <a:lnTo>
                        <a:pt x="436" y="629"/>
                      </a:lnTo>
                      <a:lnTo>
                        <a:pt x="437" y="627"/>
                      </a:lnTo>
                      <a:lnTo>
                        <a:pt x="440" y="629"/>
                      </a:lnTo>
                      <a:lnTo>
                        <a:pt x="442" y="632"/>
                      </a:lnTo>
                      <a:lnTo>
                        <a:pt x="444" y="630"/>
                      </a:lnTo>
                      <a:lnTo>
                        <a:pt x="448" y="632"/>
                      </a:lnTo>
                      <a:lnTo>
                        <a:pt x="449" y="630"/>
                      </a:lnTo>
                      <a:lnTo>
                        <a:pt x="453" y="630"/>
                      </a:lnTo>
                      <a:lnTo>
                        <a:pt x="455" y="635"/>
                      </a:lnTo>
                      <a:lnTo>
                        <a:pt x="457" y="637"/>
                      </a:lnTo>
                      <a:lnTo>
                        <a:pt x="459" y="643"/>
                      </a:lnTo>
                      <a:lnTo>
                        <a:pt x="461" y="643"/>
                      </a:lnTo>
                      <a:lnTo>
                        <a:pt x="463" y="646"/>
                      </a:lnTo>
                      <a:lnTo>
                        <a:pt x="463" y="651"/>
                      </a:lnTo>
                      <a:lnTo>
                        <a:pt x="466" y="657"/>
                      </a:lnTo>
                      <a:lnTo>
                        <a:pt x="466" y="662"/>
                      </a:lnTo>
                      <a:lnTo>
                        <a:pt x="465" y="669"/>
                      </a:lnTo>
                      <a:lnTo>
                        <a:pt x="465" y="673"/>
                      </a:lnTo>
                      <a:lnTo>
                        <a:pt x="465" y="674"/>
                      </a:lnTo>
                      <a:lnTo>
                        <a:pt x="462" y="676"/>
                      </a:lnTo>
                      <a:lnTo>
                        <a:pt x="462" y="679"/>
                      </a:lnTo>
                      <a:lnTo>
                        <a:pt x="460" y="680"/>
                      </a:lnTo>
                      <a:lnTo>
                        <a:pt x="460" y="682"/>
                      </a:lnTo>
                      <a:lnTo>
                        <a:pt x="461" y="685"/>
                      </a:lnTo>
                      <a:lnTo>
                        <a:pt x="460" y="688"/>
                      </a:lnTo>
                      <a:lnTo>
                        <a:pt x="458" y="687"/>
                      </a:lnTo>
                      <a:lnTo>
                        <a:pt x="456" y="689"/>
                      </a:lnTo>
                      <a:lnTo>
                        <a:pt x="455" y="692"/>
                      </a:lnTo>
                      <a:lnTo>
                        <a:pt x="456" y="695"/>
                      </a:lnTo>
                      <a:lnTo>
                        <a:pt x="455" y="697"/>
                      </a:lnTo>
                      <a:lnTo>
                        <a:pt x="455" y="699"/>
                      </a:lnTo>
                      <a:lnTo>
                        <a:pt x="457" y="701"/>
                      </a:lnTo>
                      <a:lnTo>
                        <a:pt x="458" y="703"/>
                      </a:lnTo>
                      <a:lnTo>
                        <a:pt x="460" y="705"/>
                      </a:lnTo>
                      <a:lnTo>
                        <a:pt x="460" y="709"/>
                      </a:lnTo>
                      <a:lnTo>
                        <a:pt x="461" y="713"/>
                      </a:lnTo>
                      <a:lnTo>
                        <a:pt x="464" y="710"/>
                      </a:lnTo>
                      <a:lnTo>
                        <a:pt x="471" y="709"/>
                      </a:lnTo>
                      <a:lnTo>
                        <a:pt x="471" y="712"/>
                      </a:lnTo>
                      <a:lnTo>
                        <a:pt x="470" y="713"/>
                      </a:lnTo>
                      <a:lnTo>
                        <a:pt x="472" y="716"/>
                      </a:lnTo>
                      <a:lnTo>
                        <a:pt x="476" y="714"/>
                      </a:lnTo>
                      <a:lnTo>
                        <a:pt x="477" y="717"/>
                      </a:lnTo>
                      <a:lnTo>
                        <a:pt x="476" y="720"/>
                      </a:lnTo>
                      <a:lnTo>
                        <a:pt x="477" y="722"/>
                      </a:lnTo>
                      <a:lnTo>
                        <a:pt x="481" y="723"/>
                      </a:lnTo>
                      <a:lnTo>
                        <a:pt x="481" y="725"/>
                      </a:lnTo>
                      <a:lnTo>
                        <a:pt x="481" y="727"/>
                      </a:lnTo>
                      <a:lnTo>
                        <a:pt x="482" y="726"/>
                      </a:lnTo>
                      <a:lnTo>
                        <a:pt x="486" y="726"/>
                      </a:lnTo>
                      <a:lnTo>
                        <a:pt x="489" y="728"/>
                      </a:lnTo>
                      <a:lnTo>
                        <a:pt x="489" y="730"/>
                      </a:lnTo>
                      <a:lnTo>
                        <a:pt x="488" y="733"/>
                      </a:lnTo>
                      <a:lnTo>
                        <a:pt x="488" y="736"/>
                      </a:lnTo>
                      <a:lnTo>
                        <a:pt x="484" y="741"/>
                      </a:lnTo>
                      <a:lnTo>
                        <a:pt x="482" y="744"/>
                      </a:lnTo>
                      <a:lnTo>
                        <a:pt x="482" y="747"/>
                      </a:lnTo>
                      <a:lnTo>
                        <a:pt x="484" y="745"/>
                      </a:lnTo>
                      <a:lnTo>
                        <a:pt x="489" y="746"/>
                      </a:lnTo>
                      <a:lnTo>
                        <a:pt x="490" y="747"/>
                      </a:lnTo>
                      <a:lnTo>
                        <a:pt x="491" y="745"/>
                      </a:lnTo>
                      <a:lnTo>
                        <a:pt x="494" y="747"/>
                      </a:lnTo>
                      <a:lnTo>
                        <a:pt x="493" y="752"/>
                      </a:lnTo>
                      <a:lnTo>
                        <a:pt x="494" y="755"/>
                      </a:lnTo>
                      <a:lnTo>
                        <a:pt x="497" y="757"/>
                      </a:lnTo>
                      <a:lnTo>
                        <a:pt x="499" y="755"/>
                      </a:lnTo>
                      <a:lnTo>
                        <a:pt x="502" y="755"/>
                      </a:lnTo>
                      <a:lnTo>
                        <a:pt x="508" y="752"/>
                      </a:lnTo>
                      <a:lnTo>
                        <a:pt x="512" y="753"/>
                      </a:lnTo>
                      <a:lnTo>
                        <a:pt x="511" y="756"/>
                      </a:lnTo>
                      <a:lnTo>
                        <a:pt x="507" y="760"/>
                      </a:lnTo>
                      <a:lnTo>
                        <a:pt x="510" y="757"/>
                      </a:lnTo>
                      <a:lnTo>
                        <a:pt x="512" y="759"/>
                      </a:lnTo>
                      <a:lnTo>
                        <a:pt x="513" y="762"/>
                      </a:lnTo>
                      <a:lnTo>
                        <a:pt x="516" y="760"/>
                      </a:lnTo>
                      <a:lnTo>
                        <a:pt x="519" y="761"/>
                      </a:lnTo>
                      <a:lnTo>
                        <a:pt x="518" y="757"/>
                      </a:lnTo>
                      <a:lnTo>
                        <a:pt x="518" y="753"/>
                      </a:lnTo>
                      <a:lnTo>
                        <a:pt x="517" y="749"/>
                      </a:lnTo>
                      <a:lnTo>
                        <a:pt x="517" y="743"/>
                      </a:lnTo>
                      <a:lnTo>
                        <a:pt x="519" y="742"/>
                      </a:lnTo>
                      <a:lnTo>
                        <a:pt x="519" y="740"/>
                      </a:lnTo>
                      <a:lnTo>
                        <a:pt x="524" y="740"/>
                      </a:lnTo>
                      <a:lnTo>
                        <a:pt x="525" y="742"/>
                      </a:lnTo>
                      <a:lnTo>
                        <a:pt x="524" y="740"/>
                      </a:lnTo>
                      <a:lnTo>
                        <a:pt x="525" y="739"/>
                      </a:lnTo>
                      <a:lnTo>
                        <a:pt x="526" y="738"/>
                      </a:lnTo>
                      <a:lnTo>
                        <a:pt x="527" y="736"/>
                      </a:lnTo>
                      <a:lnTo>
                        <a:pt x="529" y="735"/>
                      </a:lnTo>
                      <a:lnTo>
                        <a:pt x="532" y="733"/>
                      </a:lnTo>
                      <a:lnTo>
                        <a:pt x="533" y="734"/>
                      </a:lnTo>
                      <a:lnTo>
                        <a:pt x="533" y="736"/>
                      </a:lnTo>
                      <a:lnTo>
                        <a:pt x="534" y="737"/>
                      </a:lnTo>
                      <a:lnTo>
                        <a:pt x="536" y="737"/>
                      </a:lnTo>
                      <a:lnTo>
                        <a:pt x="536" y="734"/>
                      </a:lnTo>
                      <a:lnTo>
                        <a:pt x="539" y="733"/>
                      </a:lnTo>
                      <a:lnTo>
                        <a:pt x="542" y="736"/>
                      </a:lnTo>
                      <a:lnTo>
                        <a:pt x="543" y="733"/>
                      </a:lnTo>
                      <a:lnTo>
                        <a:pt x="545" y="733"/>
                      </a:lnTo>
                      <a:lnTo>
                        <a:pt x="546" y="736"/>
                      </a:lnTo>
                      <a:lnTo>
                        <a:pt x="549" y="734"/>
                      </a:lnTo>
                      <a:lnTo>
                        <a:pt x="549" y="732"/>
                      </a:lnTo>
                      <a:lnTo>
                        <a:pt x="553" y="730"/>
                      </a:lnTo>
                      <a:lnTo>
                        <a:pt x="556" y="733"/>
                      </a:lnTo>
                      <a:lnTo>
                        <a:pt x="560" y="730"/>
                      </a:lnTo>
                      <a:lnTo>
                        <a:pt x="560" y="725"/>
                      </a:lnTo>
                      <a:lnTo>
                        <a:pt x="563" y="723"/>
                      </a:lnTo>
                      <a:lnTo>
                        <a:pt x="567" y="723"/>
                      </a:lnTo>
                      <a:lnTo>
                        <a:pt x="568" y="721"/>
                      </a:lnTo>
                      <a:lnTo>
                        <a:pt x="571" y="724"/>
                      </a:lnTo>
                      <a:lnTo>
                        <a:pt x="571" y="726"/>
                      </a:lnTo>
                      <a:lnTo>
                        <a:pt x="574" y="726"/>
                      </a:lnTo>
                      <a:lnTo>
                        <a:pt x="576" y="729"/>
                      </a:lnTo>
                      <a:lnTo>
                        <a:pt x="582" y="729"/>
                      </a:lnTo>
                      <a:lnTo>
                        <a:pt x="584" y="730"/>
                      </a:lnTo>
                      <a:lnTo>
                        <a:pt x="587" y="729"/>
                      </a:lnTo>
                      <a:lnTo>
                        <a:pt x="590" y="731"/>
                      </a:lnTo>
                      <a:lnTo>
                        <a:pt x="589" y="734"/>
                      </a:lnTo>
                      <a:lnTo>
                        <a:pt x="587" y="735"/>
                      </a:lnTo>
                      <a:lnTo>
                        <a:pt x="585" y="741"/>
                      </a:lnTo>
                      <a:lnTo>
                        <a:pt x="588" y="742"/>
                      </a:lnTo>
                      <a:lnTo>
                        <a:pt x="588" y="745"/>
                      </a:lnTo>
                      <a:lnTo>
                        <a:pt x="594" y="747"/>
                      </a:lnTo>
                      <a:lnTo>
                        <a:pt x="595" y="750"/>
                      </a:lnTo>
                      <a:lnTo>
                        <a:pt x="597" y="751"/>
                      </a:lnTo>
                      <a:lnTo>
                        <a:pt x="600" y="754"/>
                      </a:lnTo>
                      <a:lnTo>
                        <a:pt x="603" y="752"/>
                      </a:lnTo>
                      <a:lnTo>
                        <a:pt x="604" y="754"/>
                      </a:lnTo>
                      <a:lnTo>
                        <a:pt x="606" y="753"/>
                      </a:lnTo>
                      <a:lnTo>
                        <a:pt x="609" y="754"/>
                      </a:lnTo>
                      <a:lnTo>
                        <a:pt x="609" y="754"/>
                      </a:lnTo>
                      <a:lnTo>
                        <a:pt x="610" y="754"/>
                      </a:lnTo>
                      <a:lnTo>
                        <a:pt x="612" y="754"/>
                      </a:lnTo>
                      <a:lnTo>
                        <a:pt x="614" y="754"/>
                      </a:lnTo>
                      <a:lnTo>
                        <a:pt x="614" y="752"/>
                      </a:lnTo>
                      <a:lnTo>
                        <a:pt x="615" y="748"/>
                      </a:lnTo>
                      <a:lnTo>
                        <a:pt x="616" y="751"/>
                      </a:lnTo>
                      <a:lnTo>
                        <a:pt x="619" y="754"/>
                      </a:lnTo>
                      <a:lnTo>
                        <a:pt x="620" y="754"/>
                      </a:lnTo>
                      <a:lnTo>
                        <a:pt x="623" y="757"/>
                      </a:lnTo>
                      <a:lnTo>
                        <a:pt x="625" y="757"/>
                      </a:lnTo>
                      <a:lnTo>
                        <a:pt x="627" y="757"/>
                      </a:lnTo>
                      <a:lnTo>
                        <a:pt x="629" y="754"/>
                      </a:lnTo>
                      <a:lnTo>
                        <a:pt x="630" y="757"/>
                      </a:lnTo>
                      <a:lnTo>
                        <a:pt x="633" y="756"/>
                      </a:lnTo>
                      <a:lnTo>
                        <a:pt x="634" y="757"/>
                      </a:lnTo>
                      <a:lnTo>
                        <a:pt x="634" y="757"/>
                      </a:lnTo>
                      <a:lnTo>
                        <a:pt x="632" y="758"/>
                      </a:lnTo>
                      <a:lnTo>
                        <a:pt x="632" y="760"/>
                      </a:lnTo>
                      <a:lnTo>
                        <a:pt x="629" y="764"/>
                      </a:lnTo>
                      <a:lnTo>
                        <a:pt x="629" y="766"/>
                      </a:lnTo>
                      <a:lnTo>
                        <a:pt x="633" y="771"/>
                      </a:lnTo>
                      <a:lnTo>
                        <a:pt x="635" y="773"/>
                      </a:lnTo>
                      <a:lnTo>
                        <a:pt x="635" y="774"/>
                      </a:lnTo>
                      <a:lnTo>
                        <a:pt x="636" y="778"/>
                      </a:lnTo>
                      <a:lnTo>
                        <a:pt x="636" y="778"/>
                      </a:lnTo>
                      <a:lnTo>
                        <a:pt x="637" y="775"/>
                      </a:lnTo>
                      <a:lnTo>
                        <a:pt x="640" y="776"/>
                      </a:lnTo>
                      <a:lnTo>
                        <a:pt x="640" y="777"/>
                      </a:lnTo>
                      <a:lnTo>
                        <a:pt x="642" y="777"/>
                      </a:lnTo>
                      <a:lnTo>
                        <a:pt x="644" y="773"/>
                      </a:lnTo>
                      <a:lnTo>
                        <a:pt x="643" y="771"/>
                      </a:lnTo>
                      <a:lnTo>
                        <a:pt x="643" y="771"/>
                      </a:lnTo>
                      <a:lnTo>
                        <a:pt x="643" y="771"/>
                      </a:lnTo>
                      <a:lnTo>
                        <a:pt x="641" y="767"/>
                      </a:lnTo>
                      <a:lnTo>
                        <a:pt x="640" y="767"/>
                      </a:lnTo>
                      <a:lnTo>
                        <a:pt x="638" y="764"/>
                      </a:lnTo>
                      <a:lnTo>
                        <a:pt x="639" y="763"/>
                      </a:lnTo>
                      <a:lnTo>
                        <a:pt x="641" y="760"/>
                      </a:lnTo>
                      <a:lnTo>
                        <a:pt x="641" y="758"/>
                      </a:lnTo>
                      <a:lnTo>
                        <a:pt x="641" y="757"/>
                      </a:lnTo>
                      <a:lnTo>
                        <a:pt x="642" y="757"/>
                      </a:lnTo>
                      <a:lnTo>
                        <a:pt x="643" y="755"/>
                      </a:lnTo>
                      <a:lnTo>
                        <a:pt x="643" y="756"/>
                      </a:lnTo>
                      <a:lnTo>
                        <a:pt x="643" y="757"/>
                      </a:lnTo>
                      <a:lnTo>
                        <a:pt x="644" y="757"/>
                      </a:lnTo>
                      <a:lnTo>
                        <a:pt x="643" y="758"/>
                      </a:lnTo>
                      <a:lnTo>
                        <a:pt x="644" y="759"/>
                      </a:lnTo>
                      <a:lnTo>
                        <a:pt x="645" y="759"/>
                      </a:lnTo>
                      <a:lnTo>
                        <a:pt x="644" y="760"/>
                      </a:lnTo>
                      <a:lnTo>
                        <a:pt x="645" y="760"/>
                      </a:lnTo>
                      <a:lnTo>
                        <a:pt x="647" y="758"/>
                      </a:lnTo>
                      <a:lnTo>
                        <a:pt x="650" y="757"/>
                      </a:lnTo>
                      <a:lnTo>
                        <a:pt x="650" y="755"/>
                      </a:lnTo>
                      <a:lnTo>
                        <a:pt x="653" y="756"/>
                      </a:lnTo>
                      <a:lnTo>
                        <a:pt x="656" y="755"/>
                      </a:lnTo>
                      <a:lnTo>
                        <a:pt x="658" y="753"/>
                      </a:lnTo>
                      <a:lnTo>
                        <a:pt x="657" y="750"/>
                      </a:lnTo>
                      <a:lnTo>
                        <a:pt x="660" y="751"/>
                      </a:lnTo>
                      <a:lnTo>
                        <a:pt x="663" y="750"/>
                      </a:lnTo>
                      <a:lnTo>
                        <a:pt x="665" y="751"/>
                      </a:lnTo>
                      <a:lnTo>
                        <a:pt x="667" y="750"/>
                      </a:lnTo>
                      <a:lnTo>
                        <a:pt x="670" y="749"/>
                      </a:lnTo>
                      <a:lnTo>
                        <a:pt x="673" y="746"/>
                      </a:lnTo>
                      <a:lnTo>
                        <a:pt x="674" y="743"/>
                      </a:lnTo>
                      <a:lnTo>
                        <a:pt x="674" y="741"/>
                      </a:lnTo>
                      <a:lnTo>
                        <a:pt x="675" y="742"/>
                      </a:lnTo>
                      <a:lnTo>
                        <a:pt x="677" y="743"/>
                      </a:lnTo>
                      <a:lnTo>
                        <a:pt x="678" y="742"/>
                      </a:lnTo>
                      <a:lnTo>
                        <a:pt x="679" y="740"/>
                      </a:lnTo>
                      <a:lnTo>
                        <a:pt x="681" y="738"/>
                      </a:lnTo>
                      <a:lnTo>
                        <a:pt x="681" y="734"/>
                      </a:lnTo>
                      <a:lnTo>
                        <a:pt x="681" y="731"/>
                      </a:lnTo>
                      <a:lnTo>
                        <a:pt x="681" y="729"/>
                      </a:lnTo>
                      <a:lnTo>
                        <a:pt x="680" y="726"/>
                      </a:lnTo>
                      <a:lnTo>
                        <a:pt x="681" y="728"/>
                      </a:lnTo>
                      <a:lnTo>
                        <a:pt x="685" y="730"/>
                      </a:lnTo>
                      <a:lnTo>
                        <a:pt x="685" y="733"/>
                      </a:lnTo>
                      <a:lnTo>
                        <a:pt x="688" y="736"/>
                      </a:lnTo>
                      <a:lnTo>
                        <a:pt x="690" y="735"/>
                      </a:lnTo>
                      <a:lnTo>
                        <a:pt x="688" y="737"/>
                      </a:lnTo>
                      <a:lnTo>
                        <a:pt x="687" y="739"/>
                      </a:lnTo>
                      <a:lnTo>
                        <a:pt x="687" y="740"/>
                      </a:lnTo>
                      <a:lnTo>
                        <a:pt x="692" y="737"/>
                      </a:lnTo>
                      <a:lnTo>
                        <a:pt x="692" y="733"/>
                      </a:lnTo>
                      <a:lnTo>
                        <a:pt x="695" y="733"/>
                      </a:lnTo>
                      <a:lnTo>
                        <a:pt x="696" y="731"/>
                      </a:lnTo>
                      <a:lnTo>
                        <a:pt x="699" y="733"/>
                      </a:lnTo>
                      <a:lnTo>
                        <a:pt x="701" y="732"/>
                      </a:lnTo>
                      <a:lnTo>
                        <a:pt x="701" y="729"/>
                      </a:lnTo>
                      <a:lnTo>
                        <a:pt x="703" y="729"/>
                      </a:lnTo>
                      <a:lnTo>
                        <a:pt x="704" y="728"/>
                      </a:lnTo>
                      <a:lnTo>
                        <a:pt x="705" y="729"/>
                      </a:lnTo>
                      <a:lnTo>
                        <a:pt x="707" y="733"/>
                      </a:lnTo>
                      <a:lnTo>
                        <a:pt x="709" y="731"/>
                      </a:lnTo>
                      <a:lnTo>
                        <a:pt x="709" y="728"/>
                      </a:lnTo>
                      <a:lnTo>
                        <a:pt x="711" y="728"/>
                      </a:lnTo>
                      <a:lnTo>
                        <a:pt x="711" y="729"/>
                      </a:lnTo>
                      <a:lnTo>
                        <a:pt x="713" y="729"/>
                      </a:lnTo>
                      <a:lnTo>
                        <a:pt x="713" y="727"/>
                      </a:lnTo>
                      <a:lnTo>
                        <a:pt x="716" y="727"/>
                      </a:lnTo>
                      <a:lnTo>
                        <a:pt x="719" y="725"/>
                      </a:lnTo>
                      <a:lnTo>
                        <a:pt x="720" y="723"/>
                      </a:lnTo>
                      <a:lnTo>
                        <a:pt x="720" y="726"/>
                      </a:lnTo>
                      <a:lnTo>
                        <a:pt x="721" y="724"/>
                      </a:lnTo>
                      <a:lnTo>
                        <a:pt x="723" y="724"/>
                      </a:lnTo>
                      <a:lnTo>
                        <a:pt x="725" y="723"/>
                      </a:lnTo>
                      <a:lnTo>
                        <a:pt x="723" y="721"/>
                      </a:lnTo>
                      <a:lnTo>
                        <a:pt x="725" y="719"/>
                      </a:lnTo>
                      <a:lnTo>
                        <a:pt x="726" y="716"/>
                      </a:lnTo>
                      <a:lnTo>
                        <a:pt x="725" y="712"/>
                      </a:lnTo>
                      <a:lnTo>
                        <a:pt x="726" y="712"/>
                      </a:lnTo>
                      <a:lnTo>
                        <a:pt x="727" y="710"/>
                      </a:lnTo>
                      <a:lnTo>
                        <a:pt x="730" y="710"/>
                      </a:lnTo>
                      <a:lnTo>
                        <a:pt x="731" y="712"/>
                      </a:lnTo>
                      <a:lnTo>
                        <a:pt x="733" y="712"/>
                      </a:lnTo>
                      <a:lnTo>
                        <a:pt x="734" y="708"/>
                      </a:lnTo>
                      <a:lnTo>
                        <a:pt x="736" y="708"/>
                      </a:lnTo>
                      <a:lnTo>
                        <a:pt x="736" y="705"/>
                      </a:lnTo>
                      <a:lnTo>
                        <a:pt x="737" y="705"/>
                      </a:lnTo>
                      <a:lnTo>
                        <a:pt x="737" y="706"/>
                      </a:lnTo>
                      <a:lnTo>
                        <a:pt x="738" y="705"/>
                      </a:lnTo>
                      <a:lnTo>
                        <a:pt x="740" y="702"/>
                      </a:lnTo>
                      <a:lnTo>
                        <a:pt x="741" y="705"/>
                      </a:lnTo>
                      <a:lnTo>
                        <a:pt x="742" y="701"/>
                      </a:lnTo>
                      <a:lnTo>
                        <a:pt x="744" y="701"/>
                      </a:lnTo>
                      <a:lnTo>
                        <a:pt x="744" y="698"/>
                      </a:lnTo>
                      <a:lnTo>
                        <a:pt x="742" y="698"/>
                      </a:lnTo>
                      <a:lnTo>
                        <a:pt x="740" y="698"/>
                      </a:lnTo>
                      <a:lnTo>
                        <a:pt x="737" y="695"/>
                      </a:lnTo>
                      <a:lnTo>
                        <a:pt x="741" y="695"/>
                      </a:lnTo>
                      <a:lnTo>
                        <a:pt x="744" y="691"/>
                      </a:lnTo>
                      <a:lnTo>
                        <a:pt x="744" y="692"/>
                      </a:lnTo>
                      <a:lnTo>
                        <a:pt x="746" y="691"/>
                      </a:lnTo>
                      <a:lnTo>
                        <a:pt x="750" y="694"/>
                      </a:lnTo>
                      <a:lnTo>
                        <a:pt x="751" y="690"/>
                      </a:lnTo>
                      <a:lnTo>
                        <a:pt x="749" y="689"/>
                      </a:lnTo>
                      <a:lnTo>
                        <a:pt x="747" y="688"/>
                      </a:lnTo>
                      <a:lnTo>
                        <a:pt x="748" y="685"/>
                      </a:lnTo>
                      <a:lnTo>
                        <a:pt x="751" y="688"/>
                      </a:lnTo>
                      <a:lnTo>
                        <a:pt x="753" y="685"/>
                      </a:lnTo>
                      <a:lnTo>
                        <a:pt x="752" y="685"/>
                      </a:lnTo>
                      <a:lnTo>
                        <a:pt x="751" y="685"/>
                      </a:lnTo>
                      <a:lnTo>
                        <a:pt x="750" y="681"/>
                      </a:lnTo>
                      <a:lnTo>
                        <a:pt x="748" y="680"/>
                      </a:lnTo>
                      <a:lnTo>
                        <a:pt x="751" y="680"/>
                      </a:lnTo>
                      <a:lnTo>
                        <a:pt x="751" y="681"/>
                      </a:lnTo>
                      <a:lnTo>
                        <a:pt x="753" y="681"/>
                      </a:lnTo>
                      <a:lnTo>
                        <a:pt x="754" y="683"/>
                      </a:lnTo>
                      <a:lnTo>
                        <a:pt x="754" y="680"/>
                      </a:lnTo>
                      <a:lnTo>
                        <a:pt x="751" y="678"/>
                      </a:lnTo>
                      <a:lnTo>
                        <a:pt x="752" y="675"/>
                      </a:lnTo>
                      <a:lnTo>
                        <a:pt x="753" y="675"/>
                      </a:lnTo>
                      <a:lnTo>
                        <a:pt x="754" y="673"/>
                      </a:lnTo>
                      <a:lnTo>
                        <a:pt x="756" y="675"/>
                      </a:lnTo>
                      <a:lnTo>
                        <a:pt x="756" y="678"/>
                      </a:lnTo>
                      <a:lnTo>
                        <a:pt x="758" y="678"/>
                      </a:lnTo>
                      <a:lnTo>
                        <a:pt x="759" y="681"/>
                      </a:lnTo>
                      <a:lnTo>
                        <a:pt x="760" y="677"/>
                      </a:lnTo>
                      <a:lnTo>
                        <a:pt x="758" y="674"/>
                      </a:lnTo>
                      <a:lnTo>
                        <a:pt x="757" y="674"/>
                      </a:lnTo>
                      <a:lnTo>
                        <a:pt x="757" y="672"/>
                      </a:lnTo>
                      <a:lnTo>
                        <a:pt x="758" y="671"/>
                      </a:lnTo>
                      <a:lnTo>
                        <a:pt x="759" y="669"/>
                      </a:lnTo>
                      <a:lnTo>
                        <a:pt x="757" y="668"/>
                      </a:lnTo>
                      <a:lnTo>
                        <a:pt x="760" y="665"/>
                      </a:lnTo>
                      <a:lnTo>
                        <a:pt x="758" y="663"/>
                      </a:lnTo>
                      <a:lnTo>
                        <a:pt x="756" y="664"/>
                      </a:lnTo>
                      <a:lnTo>
                        <a:pt x="755" y="664"/>
                      </a:lnTo>
                      <a:lnTo>
                        <a:pt x="755" y="662"/>
                      </a:lnTo>
                      <a:lnTo>
                        <a:pt x="758" y="660"/>
                      </a:lnTo>
                      <a:lnTo>
                        <a:pt x="763" y="657"/>
                      </a:lnTo>
                      <a:lnTo>
                        <a:pt x="761" y="655"/>
                      </a:lnTo>
                      <a:lnTo>
                        <a:pt x="760" y="657"/>
                      </a:lnTo>
                      <a:lnTo>
                        <a:pt x="756" y="653"/>
                      </a:lnTo>
                      <a:lnTo>
                        <a:pt x="759" y="653"/>
                      </a:lnTo>
                      <a:lnTo>
                        <a:pt x="758" y="650"/>
                      </a:lnTo>
                      <a:lnTo>
                        <a:pt x="755" y="650"/>
                      </a:lnTo>
                      <a:lnTo>
                        <a:pt x="757" y="649"/>
                      </a:lnTo>
                      <a:lnTo>
                        <a:pt x="755" y="647"/>
                      </a:lnTo>
                      <a:lnTo>
                        <a:pt x="758" y="647"/>
                      </a:lnTo>
                      <a:lnTo>
                        <a:pt x="758" y="644"/>
                      </a:lnTo>
                      <a:lnTo>
                        <a:pt x="758" y="645"/>
                      </a:lnTo>
                      <a:lnTo>
                        <a:pt x="760" y="644"/>
                      </a:lnTo>
                      <a:lnTo>
                        <a:pt x="760" y="648"/>
                      </a:lnTo>
                      <a:lnTo>
                        <a:pt x="761" y="648"/>
                      </a:lnTo>
                      <a:lnTo>
                        <a:pt x="765" y="643"/>
                      </a:lnTo>
                      <a:lnTo>
                        <a:pt x="765" y="641"/>
                      </a:lnTo>
                      <a:lnTo>
                        <a:pt x="768" y="642"/>
                      </a:lnTo>
                      <a:lnTo>
                        <a:pt x="767" y="639"/>
                      </a:lnTo>
                      <a:lnTo>
                        <a:pt x="765" y="639"/>
                      </a:lnTo>
                      <a:lnTo>
                        <a:pt x="765" y="636"/>
                      </a:lnTo>
                      <a:lnTo>
                        <a:pt x="768" y="638"/>
                      </a:lnTo>
                      <a:lnTo>
                        <a:pt x="770" y="636"/>
                      </a:lnTo>
                      <a:lnTo>
                        <a:pt x="769" y="633"/>
                      </a:lnTo>
                      <a:lnTo>
                        <a:pt x="771" y="633"/>
                      </a:lnTo>
                      <a:lnTo>
                        <a:pt x="769" y="630"/>
                      </a:lnTo>
                      <a:lnTo>
                        <a:pt x="769" y="628"/>
                      </a:lnTo>
                      <a:lnTo>
                        <a:pt x="771" y="627"/>
                      </a:lnTo>
                      <a:lnTo>
                        <a:pt x="770" y="625"/>
                      </a:lnTo>
                      <a:lnTo>
                        <a:pt x="770" y="623"/>
                      </a:lnTo>
                      <a:lnTo>
                        <a:pt x="768" y="621"/>
                      </a:lnTo>
                      <a:lnTo>
                        <a:pt x="771" y="622"/>
                      </a:lnTo>
                      <a:lnTo>
                        <a:pt x="773" y="621"/>
                      </a:lnTo>
                      <a:lnTo>
                        <a:pt x="775" y="615"/>
                      </a:lnTo>
                      <a:lnTo>
                        <a:pt x="777" y="615"/>
                      </a:lnTo>
                      <a:lnTo>
                        <a:pt x="778" y="617"/>
                      </a:lnTo>
                      <a:lnTo>
                        <a:pt x="778" y="619"/>
                      </a:lnTo>
                      <a:lnTo>
                        <a:pt x="779" y="616"/>
                      </a:lnTo>
                      <a:lnTo>
                        <a:pt x="781" y="614"/>
                      </a:lnTo>
                      <a:lnTo>
                        <a:pt x="779" y="611"/>
                      </a:lnTo>
                      <a:lnTo>
                        <a:pt x="777" y="610"/>
                      </a:lnTo>
                      <a:lnTo>
                        <a:pt x="775" y="609"/>
                      </a:lnTo>
                      <a:lnTo>
                        <a:pt x="777" y="608"/>
                      </a:lnTo>
                      <a:lnTo>
                        <a:pt x="778" y="609"/>
                      </a:lnTo>
                      <a:lnTo>
                        <a:pt x="780" y="606"/>
                      </a:lnTo>
                      <a:lnTo>
                        <a:pt x="779" y="605"/>
                      </a:lnTo>
                      <a:lnTo>
                        <a:pt x="777" y="604"/>
                      </a:lnTo>
                      <a:lnTo>
                        <a:pt x="779" y="602"/>
                      </a:lnTo>
                      <a:lnTo>
                        <a:pt x="780" y="602"/>
                      </a:lnTo>
                      <a:lnTo>
                        <a:pt x="780" y="600"/>
                      </a:lnTo>
                      <a:lnTo>
                        <a:pt x="778" y="598"/>
                      </a:lnTo>
                      <a:lnTo>
                        <a:pt x="775" y="599"/>
                      </a:lnTo>
                      <a:lnTo>
                        <a:pt x="775" y="598"/>
                      </a:lnTo>
                      <a:lnTo>
                        <a:pt x="778" y="595"/>
                      </a:lnTo>
                      <a:lnTo>
                        <a:pt x="780" y="595"/>
                      </a:lnTo>
                      <a:lnTo>
                        <a:pt x="781" y="595"/>
                      </a:lnTo>
                      <a:lnTo>
                        <a:pt x="782" y="592"/>
                      </a:lnTo>
                      <a:lnTo>
                        <a:pt x="783" y="594"/>
                      </a:lnTo>
                      <a:lnTo>
                        <a:pt x="783" y="595"/>
                      </a:lnTo>
                      <a:lnTo>
                        <a:pt x="785" y="593"/>
                      </a:lnTo>
                      <a:lnTo>
                        <a:pt x="784" y="591"/>
                      </a:lnTo>
                      <a:lnTo>
                        <a:pt x="784" y="586"/>
                      </a:lnTo>
                      <a:lnTo>
                        <a:pt x="782" y="585"/>
                      </a:lnTo>
                      <a:lnTo>
                        <a:pt x="781" y="587"/>
                      </a:lnTo>
                      <a:lnTo>
                        <a:pt x="781" y="588"/>
                      </a:lnTo>
                      <a:lnTo>
                        <a:pt x="781" y="589"/>
                      </a:lnTo>
                      <a:lnTo>
                        <a:pt x="778" y="588"/>
                      </a:lnTo>
                      <a:lnTo>
                        <a:pt x="775" y="592"/>
                      </a:lnTo>
                      <a:lnTo>
                        <a:pt x="772" y="592"/>
                      </a:lnTo>
                      <a:lnTo>
                        <a:pt x="772" y="589"/>
                      </a:lnTo>
                      <a:lnTo>
                        <a:pt x="776" y="588"/>
                      </a:lnTo>
                      <a:lnTo>
                        <a:pt x="782" y="581"/>
                      </a:lnTo>
                      <a:lnTo>
                        <a:pt x="782" y="580"/>
                      </a:lnTo>
                      <a:lnTo>
                        <a:pt x="779" y="580"/>
                      </a:lnTo>
                      <a:lnTo>
                        <a:pt x="778" y="578"/>
                      </a:lnTo>
                      <a:lnTo>
                        <a:pt x="778" y="580"/>
                      </a:lnTo>
                      <a:lnTo>
                        <a:pt x="773" y="573"/>
                      </a:lnTo>
                      <a:lnTo>
                        <a:pt x="770" y="572"/>
                      </a:lnTo>
                      <a:lnTo>
                        <a:pt x="765" y="577"/>
                      </a:lnTo>
                      <a:lnTo>
                        <a:pt x="763" y="576"/>
                      </a:lnTo>
                      <a:lnTo>
                        <a:pt x="760" y="571"/>
                      </a:lnTo>
                      <a:lnTo>
                        <a:pt x="758" y="571"/>
                      </a:lnTo>
                      <a:lnTo>
                        <a:pt x="754" y="574"/>
                      </a:lnTo>
                      <a:lnTo>
                        <a:pt x="754" y="578"/>
                      </a:lnTo>
                      <a:lnTo>
                        <a:pt x="754" y="573"/>
                      </a:lnTo>
                      <a:lnTo>
                        <a:pt x="757" y="570"/>
                      </a:lnTo>
                      <a:lnTo>
                        <a:pt x="759" y="570"/>
                      </a:lnTo>
                      <a:lnTo>
                        <a:pt x="761" y="568"/>
                      </a:lnTo>
                      <a:lnTo>
                        <a:pt x="765" y="571"/>
                      </a:lnTo>
                      <a:lnTo>
                        <a:pt x="767" y="569"/>
                      </a:lnTo>
                      <a:lnTo>
                        <a:pt x="767" y="566"/>
                      </a:lnTo>
                      <a:lnTo>
                        <a:pt x="768" y="564"/>
                      </a:lnTo>
                      <a:lnTo>
                        <a:pt x="770" y="565"/>
                      </a:lnTo>
                      <a:lnTo>
                        <a:pt x="773" y="560"/>
                      </a:lnTo>
                      <a:lnTo>
                        <a:pt x="777" y="560"/>
                      </a:lnTo>
                      <a:lnTo>
                        <a:pt x="777" y="557"/>
                      </a:lnTo>
                      <a:lnTo>
                        <a:pt x="774" y="550"/>
                      </a:lnTo>
                      <a:lnTo>
                        <a:pt x="767" y="545"/>
                      </a:lnTo>
                      <a:lnTo>
                        <a:pt x="762" y="542"/>
                      </a:lnTo>
                      <a:lnTo>
                        <a:pt x="756" y="536"/>
                      </a:lnTo>
                      <a:lnTo>
                        <a:pt x="754" y="535"/>
                      </a:lnTo>
                      <a:lnTo>
                        <a:pt x="749" y="539"/>
                      </a:lnTo>
                      <a:lnTo>
                        <a:pt x="747" y="539"/>
                      </a:lnTo>
                      <a:lnTo>
                        <a:pt x="743" y="534"/>
                      </a:lnTo>
                      <a:lnTo>
                        <a:pt x="743" y="533"/>
                      </a:lnTo>
                      <a:lnTo>
                        <a:pt x="741" y="532"/>
                      </a:lnTo>
                      <a:lnTo>
                        <a:pt x="738" y="533"/>
                      </a:lnTo>
                      <a:lnTo>
                        <a:pt x="734" y="533"/>
                      </a:lnTo>
                      <a:lnTo>
                        <a:pt x="731" y="534"/>
                      </a:lnTo>
                      <a:lnTo>
                        <a:pt x="727" y="540"/>
                      </a:lnTo>
                      <a:lnTo>
                        <a:pt x="731" y="533"/>
                      </a:lnTo>
                      <a:lnTo>
                        <a:pt x="733" y="531"/>
                      </a:lnTo>
                      <a:lnTo>
                        <a:pt x="735" y="531"/>
                      </a:lnTo>
                      <a:lnTo>
                        <a:pt x="737" y="531"/>
                      </a:lnTo>
                      <a:lnTo>
                        <a:pt x="737" y="530"/>
                      </a:lnTo>
                      <a:lnTo>
                        <a:pt x="740" y="531"/>
                      </a:lnTo>
                      <a:lnTo>
                        <a:pt x="744" y="529"/>
                      </a:lnTo>
                      <a:lnTo>
                        <a:pt x="745" y="535"/>
                      </a:lnTo>
                      <a:lnTo>
                        <a:pt x="747" y="536"/>
                      </a:lnTo>
                      <a:lnTo>
                        <a:pt x="750" y="536"/>
                      </a:lnTo>
                      <a:lnTo>
                        <a:pt x="751" y="533"/>
                      </a:lnTo>
                      <a:lnTo>
                        <a:pt x="756" y="534"/>
                      </a:lnTo>
                      <a:lnTo>
                        <a:pt x="759" y="537"/>
                      </a:lnTo>
                      <a:lnTo>
                        <a:pt x="761" y="537"/>
                      </a:lnTo>
                      <a:lnTo>
                        <a:pt x="765" y="540"/>
                      </a:lnTo>
                      <a:lnTo>
                        <a:pt x="768" y="538"/>
                      </a:lnTo>
                      <a:lnTo>
                        <a:pt x="774" y="540"/>
                      </a:lnTo>
                      <a:lnTo>
                        <a:pt x="775" y="539"/>
                      </a:lnTo>
                      <a:lnTo>
                        <a:pt x="774" y="534"/>
                      </a:lnTo>
                      <a:lnTo>
                        <a:pt x="771" y="533"/>
                      </a:lnTo>
                      <a:lnTo>
                        <a:pt x="768" y="529"/>
                      </a:lnTo>
                      <a:lnTo>
                        <a:pt x="768" y="527"/>
                      </a:lnTo>
                      <a:lnTo>
                        <a:pt x="767" y="526"/>
                      </a:lnTo>
                      <a:lnTo>
                        <a:pt x="764" y="526"/>
                      </a:lnTo>
                      <a:lnTo>
                        <a:pt x="761" y="525"/>
                      </a:lnTo>
                      <a:lnTo>
                        <a:pt x="758" y="518"/>
                      </a:lnTo>
                      <a:lnTo>
                        <a:pt x="758" y="513"/>
                      </a:lnTo>
                      <a:lnTo>
                        <a:pt x="752" y="509"/>
                      </a:lnTo>
                      <a:lnTo>
                        <a:pt x="752" y="504"/>
                      </a:lnTo>
                      <a:lnTo>
                        <a:pt x="749" y="502"/>
                      </a:lnTo>
                      <a:lnTo>
                        <a:pt x="751" y="498"/>
                      </a:lnTo>
                      <a:lnTo>
                        <a:pt x="750" y="498"/>
                      </a:lnTo>
                      <a:lnTo>
                        <a:pt x="745" y="488"/>
                      </a:lnTo>
                      <a:lnTo>
                        <a:pt x="737" y="483"/>
                      </a:lnTo>
                      <a:lnTo>
                        <a:pt x="735" y="484"/>
                      </a:lnTo>
                      <a:lnTo>
                        <a:pt x="735" y="481"/>
                      </a:lnTo>
                      <a:lnTo>
                        <a:pt x="728" y="477"/>
                      </a:lnTo>
                      <a:lnTo>
                        <a:pt x="727" y="477"/>
                      </a:lnTo>
                      <a:lnTo>
                        <a:pt x="727" y="469"/>
                      </a:lnTo>
                      <a:lnTo>
                        <a:pt x="728" y="464"/>
                      </a:lnTo>
                      <a:lnTo>
                        <a:pt x="727" y="460"/>
                      </a:lnTo>
                      <a:lnTo>
                        <a:pt x="728" y="455"/>
                      </a:lnTo>
                      <a:lnTo>
                        <a:pt x="729" y="456"/>
                      </a:lnTo>
                      <a:lnTo>
                        <a:pt x="730" y="455"/>
                      </a:lnTo>
                      <a:lnTo>
                        <a:pt x="733" y="450"/>
                      </a:lnTo>
                      <a:lnTo>
                        <a:pt x="734" y="450"/>
                      </a:lnTo>
                      <a:lnTo>
                        <a:pt x="737" y="447"/>
                      </a:lnTo>
                      <a:lnTo>
                        <a:pt x="734" y="445"/>
                      </a:lnTo>
                      <a:lnTo>
                        <a:pt x="733" y="443"/>
                      </a:lnTo>
                      <a:lnTo>
                        <a:pt x="736" y="440"/>
                      </a:lnTo>
                      <a:lnTo>
                        <a:pt x="740" y="440"/>
                      </a:lnTo>
                      <a:lnTo>
                        <a:pt x="740" y="437"/>
                      </a:lnTo>
                      <a:lnTo>
                        <a:pt x="744" y="436"/>
                      </a:lnTo>
                      <a:lnTo>
                        <a:pt x="743" y="433"/>
                      </a:lnTo>
                      <a:lnTo>
                        <a:pt x="740" y="431"/>
                      </a:lnTo>
                      <a:lnTo>
                        <a:pt x="743" y="430"/>
                      </a:lnTo>
                      <a:lnTo>
                        <a:pt x="745" y="433"/>
                      </a:lnTo>
                      <a:lnTo>
                        <a:pt x="746" y="430"/>
                      </a:lnTo>
                      <a:lnTo>
                        <a:pt x="749" y="431"/>
                      </a:lnTo>
                      <a:lnTo>
                        <a:pt x="751" y="428"/>
                      </a:lnTo>
                      <a:lnTo>
                        <a:pt x="753" y="428"/>
                      </a:lnTo>
                      <a:lnTo>
                        <a:pt x="756" y="423"/>
                      </a:lnTo>
                      <a:lnTo>
                        <a:pt x="757" y="426"/>
                      </a:lnTo>
                      <a:lnTo>
                        <a:pt x="758" y="423"/>
                      </a:lnTo>
                      <a:lnTo>
                        <a:pt x="758" y="426"/>
                      </a:lnTo>
                      <a:lnTo>
                        <a:pt x="762" y="428"/>
                      </a:lnTo>
                      <a:lnTo>
                        <a:pt x="765" y="425"/>
                      </a:lnTo>
                      <a:lnTo>
                        <a:pt x="765" y="423"/>
                      </a:lnTo>
                      <a:lnTo>
                        <a:pt x="764" y="422"/>
                      </a:lnTo>
                      <a:lnTo>
                        <a:pt x="763" y="419"/>
                      </a:lnTo>
                      <a:lnTo>
                        <a:pt x="765" y="418"/>
                      </a:lnTo>
                      <a:lnTo>
                        <a:pt x="766" y="418"/>
                      </a:lnTo>
                      <a:lnTo>
                        <a:pt x="764" y="414"/>
                      </a:lnTo>
                      <a:lnTo>
                        <a:pt x="765" y="412"/>
                      </a:lnTo>
                      <a:lnTo>
                        <a:pt x="768" y="411"/>
                      </a:lnTo>
                      <a:lnTo>
                        <a:pt x="765" y="410"/>
                      </a:lnTo>
                      <a:lnTo>
                        <a:pt x="762" y="411"/>
                      </a:lnTo>
                      <a:lnTo>
                        <a:pt x="758" y="411"/>
                      </a:lnTo>
                      <a:lnTo>
                        <a:pt x="758" y="409"/>
                      </a:lnTo>
                      <a:lnTo>
                        <a:pt x="755" y="409"/>
                      </a:lnTo>
                      <a:lnTo>
                        <a:pt x="754" y="411"/>
                      </a:lnTo>
                      <a:lnTo>
                        <a:pt x="745" y="412"/>
                      </a:lnTo>
                      <a:lnTo>
                        <a:pt x="744" y="409"/>
                      </a:lnTo>
                      <a:lnTo>
                        <a:pt x="742" y="408"/>
                      </a:lnTo>
                      <a:lnTo>
                        <a:pt x="740" y="405"/>
                      </a:lnTo>
                      <a:lnTo>
                        <a:pt x="738" y="405"/>
                      </a:lnTo>
                      <a:lnTo>
                        <a:pt x="737" y="403"/>
                      </a:lnTo>
                      <a:lnTo>
                        <a:pt x="731" y="407"/>
                      </a:lnTo>
                      <a:lnTo>
                        <a:pt x="728" y="407"/>
                      </a:lnTo>
                      <a:lnTo>
                        <a:pt x="729" y="408"/>
                      </a:lnTo>
                      <a:lnTo>
                        <a:pt x="729" y="412"/>
                      </a:lnTo>
                      <a:lnTo>
                        <a:pt x="727" y="413"/>
                      </a:lnTo>
                      <a:lnTo>
                        <a:pt x="723" y="415"/>
                      </a:lnTo>
                      <a:lnTo>
                        <a:pt x="724" y="415"/>
                      </a:lnTo>
                      <a:lnTo>
                        <a:pt x="725" y="418"/>
                      </a:lnTo>
                      <a:lnTo>
                        <a:pt x="723" y="421"/>
                      </a:lnTo>
                      <a:lnTo>
                        <a:pt x="723" y="422"/>
                      </a:lnTo>
                      <a:lnTo>
                        <a:pt x="720" y="421"/>
                      </a:lnTo>
                      <a:lnTo>
                        <a:pt x="717" y="422"/>
                      </a:lnTo>
                      <a:lnTo>
                        <a:pt x="713" y="422"/>
                      </a:lnTo>
                      <a:lnTo>
                        <a:pt x="709" y="414"/>
                      </a:lnTo>
                      <a:lnTo>
                        <a:pt x="709" y="409"/>
                      </a:lnTo>
                      <a:lnTo>
                        <a:pt x="709" y="406"/>
                      </a:lnTo>
                      <a:lnTo>
                        <a:pt x="705" y="406"/>
                      </a:lnTo>
                      <a:lnTo>
                        <a:pt x="703" y="407"/>
                      </a:lnTo>
                      <a:lnTo>
                        <a:pt x="703" y="405"/>
                      </a:lnTo>
                      <a:lnTo>
                        <a:pt x="702" y="405"/>
                      </a:lnTo>
                      <a:lnTo>
                        <a:pt x="700" y="408"/>
                      </a:lnTo>
                      <a:lnTo>
                        <a:pt x="699" y="405"/>
                      </a:lnTo>
                      <a:lnTo>
                        <a:pt x="699" y="407"/>
                      </a:lnTo>
                      <a:lnTo>
                        <a:pt x="697" y="403"/>
                      </a:lnTo>
                      <a:lnTo>
                        <a:pt x="697" y="401"/>
                      </a:lnTo>
                      <a:lnTo>
                        <a:pt x="692" y="397"/>
                      </a:lnTo>
                      <a:lnTo>
                        <a:pt x="689" y="395"/>
                      </a:lnTo>
                      <a:lnTo>
                        <a:pt x="688" y="391"/>
                      </a:lnTo>
                      <a:lnTo>
                        <a:pt x="687" y="387"/>
                      </a:lnTo>
                      <a:lnTo>
                        <a:pt x="688" y="386"/>
                      </a:lnTo>
                      <a:lnTo>
                        <a:pt x="688" y="384"/>
                      </a:lnTo>
                      <a:lnTo>
                        <a:pt x="688" y="382"/>
                      </a:lnTo>
                      <a:lnTo>
                        <a:pt x="689" y="379"/>
                      </a:lnTo>
                      <a:lnTo>
                        <a:pt x="691" y="377"/>
                      </a:lnTo>
                      <a:lnTo>
                        <a:pt x="691" y="375"/>
                      </a:lnTo>
                      <a:lnTo>
                        <a:pt x="696" y="377"/>
                      </a:lnTo>
                      <a:lnTo>
                        <a:pt x="701" y="377"/>
                      </a:lnTo>
                      <a:lnTo>
                        <a:pt x="705" y="377"/>
                      </a:lnTo>
                      <a:lnTo>
                        <a:pt x="706" y="374"/>
                      </a:lnTo>
                      <a:lnTo>
                        <a:pt x="706" y="372"/>
                      </a:lnTo>
                      <a:lnTo>
                        <a:pt x="707" y="372"/>
                      </a:lnTo>
                      <a:lnTo>
                        <a:pt x="707" y="368"/>
                      </a:lnTo>
                      <a:lnTo>
                        <a:pt x="706" y="367"/>
                      </a:lnTo>
                      <a:lnTo>
                        <a:pt x="707" y="365"/>
                      </a:lnTo>
                      <a:lnTo>
                        <a:pt x="709" y="357"/>
                      </a:lnTo>
                      <a:lnTo>
                        <a:pt x="713" y="353"/>
                      </a:lnTo>
                      <a:lnTo>
                        <a:pt x="716" y="353"/>
                      </a:lnTo>
                      <a:lnTo>
                        <a:pt x="719" y="349"/>
                      </a:lnTo>
                      <a:lnTo>
                        <a:pt x="720" y="348"/>
                      </a:lnTo>
                      <a:lnTo>
                        <a:pt x="720" y="341"/>
                      </a:lnTo>
                      <a:lnTo>
                        <a:pt x="723" y="337"/>
                      </a:lnTo>
                      <a:lnTo>
                        <a:pt x="724" y="334"/>
                      </a:lnTo>
                      <a:lnTo>
                        <a:pt x="725" y="333"/>
                      </a:lnTo>
                      <a:lnTo>
                        <a:pt x="727" y="329"/>
                      </a:lnTo>
                      <a:lnTo>
                        <a:pt x="730" y="329"/>
                      </a:lnTo>
                      <a:lnTo>
                        <a:pt x="731" y="330"/>
                      </a:lnTo>
                      <a:lnTo>
                        <a:pt x="734" y="330"/>
                      </a:lnTo>
                      <a:lnTo>
                        <a:pt x="735" y="327"/>
                      </a:lnTo>
                      <a:lnTo>
                        <a:pt x="739" y="333"/>
                      </a:lnTo>
                      <a:lnTo>
                        <a:pt x="746" y="337"/>
                      </a:lnTo>
                      <a:lnTo>
                        <a:pt x="746" y="340"/>
                      </a:lnTo>
                      <a:lnTo>
                        <a:pt x="744" y="342"/>
                      </a:lnTo>
                      <a:lnTo>
                        <a:pt x="744" y="344"/>
                      </a:lnTo>
                      <a:lnTo>
                        <a:pt x="740" y="349"/>
                      </a:lnTo>
                      <a:lnTo>
                        <a:pt x="740" y="353"/>
                      </a:lnTo>
                      <a:lnTo>
                        <a:pt x="737" y="353"/>
                      </a:lnTo>
                      <a:lnTo>
                        <a:pt x="738" y="354"/>
                      </a:lnTo>
                      <a:lnTo>
                        <a:pt x="737" y="358"/>
                      </a:lnTo>
                      <a:lnTo>
                        <a:pt x="740" y="362"/>
                      </a:lnTo>
                      <a:lnTo>
                        <a:pt x="740" y="364"/>
                      </a:lnTo>
                      <a:lnTo>
                        <a:pt x="739" y="365"/>
                      </a:lnTo>
                      <a:lnTo>
                        <a:pt x="739" y="367"/>
                      </a:lnTo>
                      <a:lnTo>
                        <a:pt x="740" y="369"/>
                      </a:lnTo>
                      <a:lnTo>
                        <a:pt x="744" y="367"/>
                      </a:lnTo>
                      <a:lnTo>
                        <a:pt x="747" y="364"/>
                      </a:lnTo>
                      <a:lnTo>
                        <a:pt x="745" y="367"/>
                      </a:lnTo>
                      <a:lnTo>
                        <a:pt x="743" y="370"/>
                      </a:lnTo>
                      <a:lnTo>
                        <a:pt x="743" y="371"/>
                      </a:lnTo>
                      <a:lnTo>
                        <a:pt x="744" y="372"/>
                      </a:lnTo>
                      <a:lnTo>
                        <a:pt x="744" y="374"/>
                      </a:lnTo>
                      <a:lnTo>
                        <a:pt x="743" y="375"/>
                      </a:lnTo>
                      <a:lnTo>
                        <a:pt x="740" y="374"/>
                      </a:lnTo>
                      <a:lnTo>
                        <a:pt x="738" y="377"/>
                      </a:lnTo>
                      <a:lnTo>
                        <a:pt x="736" y="377"/>
                      </a:lnTo>
                      <a:lnTo>
                        <a:pt x="735" y="380"/>
                      </a:lnTo>
                      <a:lnTo>
                        <a:pt x="737" y="381"/>
                      </a:lnTo>
                      <a:lnTo>
                        <a:pt x="737" y="384"/>
                      </a:lnTo>
                      <a:lnTo>
                        <a:pt x="740" y="384"/>
                      </a:lnTo>
                      <a:lnTo>
                        <a:pt x="741" y="381"/>
                      </a:lnTo>
                      <a:lnTo>
                        <a:pt x="743" y="381"/>
                      </a:lnTo>
                      <a:lnTo>
                        <a:pt x="745" y="377"/>
                      </a:lnTo>
                      <a:lnTo>
                        <a:pt x="749" y="375"/>
                      </a:lnTo>
                      <a:lnTo>
                        <a:pt x="750" y="374"/>
                      </a:lnTo>
                      <a:lnTo>
                        <a:pt x="748" y="370"/>
                      </a:lnTo>
                      <a:lnTo>
                        <a:pt x="752" y="367"/>
                      </a:lnTo>
                      <a:lnTo>
                        <a:pt x="758" y="361"/>
                      </a:lnTo>
                      <a:lnTo>
                        <a:pt x="760" y="361"/>
                      </a:lnTo>
                      <a:lnTo>
                        <a:pt x="761" y="358"/>
                      </a:lnTo>
                      <a:lnTo>
                        <a:pt x="764" y="358"/>
                      </a:lnTo>
                      <a:lnTo>
                        <a:pt x="768" y="355"/>
                      </a:lnTo>
                      <a:lnTo>
                        <a:pt x="768" y="357"/>
                      </a:lnTo>
                      <a:lnTo>
                        <a:pt x="771" y="356"/>
                      </a:lnTo>
                      <a:lnTo>
                        <a:pt x="774" y="356"/>
                      </a:lnTo>
                      <a:lnTo>
                        <a:pt x="778" y="350"/>
                      </a:lnTo>
                      <a:lnTo>
                        <a:pt x="778" y="353"/>
                      </a:lnTo>
                      <a:lnTo>
                        <a:pt x="778" y="343"/>
                      </a:lnTo>
                      <a:lnTo>
                        <a:pt x="782" y="33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7" name="Freeform 222">
                  <a:extLst>
                    <a:ext uri="{FF2B5EF4-FFF2-40B4-BE49-F238E27FC236}">
                      <a16:creationId xmlns:a16="http://schemas.microsoft.com/office/drawing/2014/main" id="{E6C1032D-9FAB-F54D-9984-EBC9E9113221}"/>
                    </a:ext>
                  </a:extLst>
                </p:cNvPr>
                <p:cNvSpPr>
                  <a:spLocks/>
                </p:cNvSpPr>
                <p:nvPr/>
              </p:nvSpPr>
              <p:spPr bwMode="auto">
                <a:xfrm>
                  <a:off x="5135" y="2445"/>
                  <a:ext cx="34" cy="36"/>
                </a:xfrm>
                <a:custGeom>
                  <a:avLst/>
                  <a:gdLst>
                    <a:gd name="T0" fmla="*/ 7 w 43"/>
                    <a:gd name="T1" fmla="*/ 42 h 47"/>
                    <a:gd name="T2" fmla="*/ 11 w 43"/>
                    <a:gd name="T3" fmla="*/ 42 h 47"/>
                    <a:gd name="T4" fmla="*/ 13 w 43"/>
                    <a:gd name="T5" fmla="*/ 44 h 47"/>
                    <a:gd name="T6" fmla="*/ 16 w 43"/>
                    <a:gd name="T7" fmla="*/ 44 h 47"/>
                    <a:gd name="T8" fmla="*/ 19 w 43"/>
                    <a:gd name="T9" fmla="*/ 47 h 47"/>
                    <a:gd name="T10" fmla="*/ 21 w 43"/>
                    <a:gd name="T11" fmla="*/ 45 h 47"/>
                    <a:gd name="T12" fmla="*/ 22 w 43"/>
                    <a:gd name="T13" fmla="*/ 41 h 47"/>
                    <a:gd name="T14" fmla="*/ 25 w 43"/>
                    <a:gd name="T15" fmla="*/ 41 h 47"/>
                    <a:gd name="T16" fmla="*/ 28 w 43"/>
                    <a:gd name="T17" fmla="*/ 42 h 47"/>
                    <a:gd name="T18" fmla="*/ 31 w 43"/>
                    <a:gd name="T19" fmla="*/ 38 h 47"/>
                    <a:gd name="T20" fmla="*/ 31 w 43"/>
                    <a:gd name="T21" fmla="*/ 36 h 47"/>
                    <a:gd name="T22" fmla="*/ 34 w 43"/>
                    <a:gd name="T23" fmla="*/ 35 h 47"/>
                    <a:gd name="T24" fmla="*/ 37 w 43"/>
                    <a:gd name="T25" fmla="*/ 31 h 47"/>
                    <a:gd name="T26" fmla="*/ 36 w 43"/>
                    <a:gd name="T27" fmla="*/ 28 h 47"/>
                    <a:gd name="T28" fmla="*/ 38 w 43"/>
                    <a:gd name="T29" fmla="*/ 21 h 47"/>
                    <a:gd name="T30" fmla="*/ 40 w 43"/>
                    <a:gd name="T31" fmla="*/ 19 h 47"/>
                    <a:gd name="T32" fmla="*/ 41 w 43"/>
                    <a:gd name="T33" fmla="*/ 16 h 47"/>
                    <a:gd name="T34" fmla="*/ 43 w 43"/>
                    <a:gd name="T35" fmla="*/ 11 h 47"/>
                    <a:gd name="T36" fmla="*/ 42 w 43"/>
                    <a:gd name="T37" fmla="*/ 5 h 47"/>
                    <a:gd name="T38" fmla="*/ 38 w 43"/>
                    <a:gd name="T39" fmla="*/ 2 h 47"/>
                    <a:gd name="T40" fmla="*/ 34 w 43"/>
                    <a:gd name="T41" fmla="*/ 0 h 47"/>
                    <a:gd name="T42" fmla="*/ 31 w 43"/>
                    <a:gd name="T43" fmla="*/ 2 h 47"/>
                    <a:gd name="T44" fmla="*/ 30 w 43"/>
                    <a:gd name="T45" fmla="*/ 1 h 47"/>
                    <a:gd name="T46" fmla="*/ 26 w 43"/>
                    <a:gd name="T47" fmla="*/ 2 h 47"/>
                    <a:gd name="T48" fmla="*/ 24 w 43"/>
                    <a:gd name="T49" fmla="*/ 1 h 47"/>
                    <a:gd name="T50" fmla="*/ 21 w 43"/>
                    <a:gd name="T51" fmla="*/ 3 h 47"/>
                    <a:gd name="T52" fmla="*/ 18 w 43"/>
                    <a:gd name="T53" fmla="*/ 3 h 47"/>
                    <a:gd name="T54" fmla="*/ 14 w 43"/>
                    <a:gd name="T55" fmla="*/ 5 h 47"/>
                    <a:gd name="T56" fmla="*/ 11 w 43"/>
                    <a:gd name="T57" fmla="*/ 6 h 47"/>
                    <a:gd name="T58" fmla="*/ 10 w 43"/>
                    <a:gd name="T59" fmla="*/ 10 h 47"/>
                    <a:gd name="T60" fmla="*/ 5 w 43"/>
                    <a:gd name="T61" fmla="*/ 14 h 47"/>
                    <a:gd name="T62" fmla="*/ 0 w 43"/>
                    <a:gd name="T63" fmla="*/ 20 h 47"/>
                    <a:gd name="T64" fmla="*/ 2 w 43"/>
                    <a:gd name="T65" fmla="*/ 23 h 47"/>
                    <a:gd name="T66" fmla="*/ 2 w 43"/>
                    <a:gd name="T67" fmla="*/ 31 h 47"/>
                    <a:gd name="T68" fmla="*/ 4 w 43"/>
                    <a:gd name="T69" fmla="*/ 36 h 47"/>
                    <a:gd name="T70" fmla="*/ 4 w 43"/>
                    <a:gd name="T71" fmla="*/ 38 h 47"/>
                    <a:gd name="T72" fmla="*/ 7 w 43"/>
                    <a:gd name="T7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47">
                      <a:moveTo>
                        <a:pt x="7" y="42"/>
                      </a:moveTo>
                      <a:cubicBezTo>
                        <a:pt x="11" y="42"/>
                        <a:pt x="11" y="42"/>
                        <a:pt x="11" y="42"/>
                      </a:cubicBezTo>
                      <a:cubicBezTo>
                        <a:pt x="13" y="44"/>
                        <a:pt x="13" y="44"/>
                        <a:pt x="13" y="44"/>
                      </a:cubicBezTo>
                      <a:cubicBezTo>
                        <a:pt x="16" y="44"/>
                        <a:pt x="16" y="44"/>
                        <a:pt x="16" y="44"/>
                      </a:cubicBezTo>
                      <a:cubicBezTo>
                        <a:pt x="19" y="47"/>
                        <a:pt x="19" y="47"/>
                        <a:pt x="19" y="47"/>
                      </a:cubicBezTo>
                      <a:cubicBezTo>
                        <a:pt x="21" y="45"/>
                        <a:pt x="21" y="45"/>
                        <a:pt x="21" y="45"/>
                      </a:cubicBezTo>
                      <a:cubicBezTo>
                        <a:pt x="22" y="41"/>
                        <a:pt x="22" y="41"/>
                        <a:pt x="22" y="41"/>
                      </a:cubicBezTo>
                      <a:cubicBezTo>
                        <a:pt x="25" y="41"/>
                        <a:pt x="25" y="41"/>
                        <a:pt x="25" y="41"/>
                      </a:cubicBezTo>
                      <a:cubicBezTo>
                        <a:pt x="28" y="42"/>
                        <a:pt x="28" y="42"/>
                        <a:pt x="28" y="42"/>
                      </a:cubicBezTo>
                      <a:cubicBezTo>
                        <a:pt x="31" y="38"/>
                        <a:pt x="31" y="38"/>
                        <a:pt x="31" y="38"/>
                      </a:cubicBezTo>
                      <a:cubicBezTo>
                        <a:pt x="31" y="36"/>
                        <a:pt x="31" y="36"/>
                        <a:pt x="31" y="36"/>
                      </a:cubicBezTo>
                      <a:cubicBezTo>
                        <a:pt x="34" y="35"/>
                        <a:pt x="34" y="35"/>
                        <a:pt x="34" y="35"/>
                      </a:cubicBezTo>
                      <a:cubicBezTo>
                        <a:pt x="37" y="31"/>
                        <a:pt x="37" y="31"/>
                        <a:pt x="37" y="31"/>
                      </a:cubicBezTo>
                      <a:cubicBezTo>
                        <a:pt x="36" y="28"/>
                        <a:pt x="36" y="28"/>
                        <a:pt x="36" y="28"/>
                      </a:cubicBezTo>
                      <a:cubicBezTo>
                        <a:pt x="38" y="21"/>
                        <a:pt x="38" y="21"/>
                        <a:pt x="38" y="21"/>
                      </a:cubicBezTo>
                      <a:cubicBezTo>
                        <a:pt x="40" y="19"/>
                        <a:pt x="40" y="19"/>
                        <a:pt x="40" y="19"/>
                      </a:cubicBezTo>
                      <a:cubicBezTo>
                        <a:pt x="41" y="16"/>
                        <a:pt x="41" y="16"/>
                        <a:pt x="41" y="16"/>
                      </a:cubicBezTo>
                      <a:cubicBezTo>
                        <a:pt x="43" y="11"/>
                        <a:pt x="43" y="11"/>
                        <a:pt x="43" y="11"/>
                      </a:cubicBezTo>
                      <a:cubicBezTo>
                        <a:pt x="42" y="5"/>
                        <a:pt x="42" y="5"/>
                        <a:pt x="42" y="5"/>
                      </a:cubicBezTo>
                      <a:cubicBezTo>
                        <a:pt x="38" y="2"/>
                        <a:pt x="38" y="2"/>
                        <a:pt x="38" y="2"/>
                      </a:cubicBezTo>
                      <a:cubicBezTo>
                        <a:pt x="34" y="0"/>
                        <a:pt x="34" y="0"/>
                        <a:pt x="34" y="0"/>
                      </a:cubicBezTo>
                      <a:cubicBezTo>
                        <a:pt x="31" y="2"/>
                        <a:pt x="31" y="2"/>
                        <a:pt x="31" y="2"/>
                      </a:cubicBezTo>
                      <a:cubicBezTo>
                        <a:pt x="31" y="2"/>
                        <a:pt x="29" y="1"/>
                        <a:pt x="30" y="1"/>
                      </a:cubicBezTo>
                      <a:cubicBezTo>
                        <a:pt x="26" y="2"/>
                        <a:pt x="26" y="2"/>
                        <a:pt x="26" y="2"/>
                      </a:cubicBezTo>
                      <a:cubicBezTo>
                        <a:pt x="24" y="1"/>
                        <a:pt x="24" y="1"/>
                        <a:pt x="24" y="1"/>
                      </a:cubicBezTo>
                      <a:cubicBezTo>
                        <a:pt x="21" y="3"/>
                        <a:pt x="21" y="3"/>
                        <a:pt x="21" y="3"/>
                      </a:cubicBezTo>
                      <a:cubicBezTo>
                        <a:pt x="18" y="3"/>
                        <a:pt x="18" y="3"/>
                        <a:pt x="18" y="3"/>
                      </a:cubicBezTo>
                      <a:cubicBezTo>
                        <a:pt x="14" y="5"/>
                        <a:pt x="14" y="5"/>
                        <a:pt x="14" y="5"/>
                      </a:cubicBezTo>
                      <a:cubicBezTo>
                        <a:pt x="11" y="6"/>
                        <a:pt x="11" y="6"/>
                        <a:pt x="11" y="6"/>
                      </a:cubicBezTo>
                      <a:cubicBezTo>
                        <a:pt x="10" y="10"/>
                        <a:pt x="10" y="10"/>
                        <a:pt x="10" y="10"/>
                      </a:cubicBezTo>
                      <a:cubicBezTo>
                        <a:pt x="5" y="14"/>
                        <a:pt x="5" y="14"/>
                        <a:pt x="5" y="14"/>
                      </a:cubicBezTo>
                      <a:cubicBezTo>
                        <a:pt x="0" y="20"/>
                        <a:pt x="0" y="20"/>
                        <a:pt x="0" y="20"/>
                      </a:cubicBezTo>
                      <a:cubicBezTo>
                        <a:pt x="2" y="23"/>
                        <a:pt x="2" y="23"/>
                        <a:pt x="2" y="23"/>
                      </a:cubicBezTo>
                      <a:cubicBezTo>
                        <a:pt x="2" y="31"/>
                        <a:pt x="2" y="31"/>
                        <a:pt x="2" y="31"/>
                      </a:cubicBezTo>
                      <a:cubicBezTo>
                        <a:pt x="4" y="36"/>
                        <a:pt x="4" y="36"/>
                        <a:pt x="4" y="36"/>
                      </a:cubicBezTo>
                      <a:cubicBezTo>
                        <a:pt x="4" y="38"/>
                        <a:pt x="4" y="38"/>
                        <a:pt x="4" y="38"/>
                      </a:cubicBezTo>
                      <a:lnTo>
                        <a:pt x="7"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8" name="Freeform 223">
                  <a:extLst>
                    <a:ext uri="{FF2B5EF4-FFF2-40B4-BE49-F238E27FC236}">
                      <a16:creationId xmlns:a16="http://schemas.microsoft.com/office/drawing/2014/main" id="{99E0EFB4-D3FF-3E4C-B5A2-E83D0C7057A1}"/>
                    </a:ext>
                  </a:extLst>
                </p:cNvPr>
                <p:cNvSpPr>
                  <a:spLocks/>
                </p:cNvSpPr>
                <p:nvPr/>
              </p:nvSpPr>
              <p:spPr bwMode="auto">
                <a:xfrm>
                  <a:off x="5283" y="2204"/>
                  <a:ext cx="8" cy="6"/>
                </a:xfrm>
                <a:custGeom>
                  <a:avLst/>
                  <a:gdLst>
                    <a:gd name="T0" fmla="*/ 4 w 8"/>
                    <a:gd name="T1" fmla="*/ 1 h 6"/>
                    <a:gd name="T2" fmla="*/ 0 w 8"/>
                    <a:gd name="T3" fmla="*/ 0 h 6"/>
                    <a:gd name="T4" fmla="*/ 0 w 8"/>
                    <a:gd name="T5" fmla="*/ 2 h 6"/>
                    <a:gd name="T6" fmla="*/ 1 w 8"/>
                    <a:gd name="T7" fmla="*/ 3 h 6"/>
                    <a:gd name="T8" fmla="*/ 4 w 8"/>
                    <a:gd name="T9" fmla="*/ 4 h 6"/>
                    <a:gd name="T10" fmla="*/ 8 w 8"/>
                    <a:gd name="T11" fmla="*/ 6 h 6"/>
                    <a:gd name="T12" fmla="*/ 7 w 8"/>
                    <a:gd name="T13" fmla="*/ 2 h 6"/>
                    <a:gd name="T14" fmla="*/ 4 w 8"/>
                    <a:gd name="T15" fmla="*/ 2 h 6"/>
                    <a:gd name="T16" fmla="*/ 4 w 8"/>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4" y="1"/>
                      </a:moveTo>
                      <a:lnTo>
                        <a:pt x="0" y="0"/>
                      </a:lnTo>
                      <a:lnTo>
                        <a:pt x="0" y="2"/>
                      </a:lnTo>
                      <a:lnTo>
                        <a:pt x="1" y="3"/>
                      </a:lnTo>
                      <a:lnTo>
                        <a:pt x="4" y="4"/>
                      </a:lnTo>
                      <a:lnTo>
                        <a:pt x="8" y="6"/>
                      </a:lnTo>
                      <a:lnTo>
                        <a:pt x="7" y="2"/>
                      </a:lnTo>
                      <a:lnTo>
                        <a:pt x="4"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9" name="Freeform 224">
                  <a:extLst>
                    <a:ext uri="{FF2B5EF4-FFF2-40B4-BE49-F238E27FC236}">
                      <a16:creationId xmlns:a16="http://schemas.microsoft.com/office/drawing/2014/main" id="{AE2CF465-F5E8-9F43-A9B2-0708F2C3E708}"/>
                    </a:ext>
                  </a:extLst>
                </p:cNvPr>
                <p:cNvSpPr>
                  <a:spLocks/>
                </p:cNvSpPr>
                <p:nvPr/>
              </p:nvSpPr>
              <p:spPr bwMode="auto">
                <a:xfrm>
                  <a:off x="5158" y="2428"/>
                  <a:ext cx="6" cy="2"/>
                </a:xfrm>
                <a:custGeom>
                  <a:avLst/>
                  <a:gdLst>
                    <a:gd name="T0" fmla="*/ 6 w 6"/>
                    <a:gd name="T1" fmla="*/ 0 h 2"/>
                    <a:gd name="T2" fmla="*/ 3 w 6"/>
                    <a:gd name="T3" fmla="*/ 0 h 2"/>
                    <a:gd name="T4" fmla="*/ 0 w 6"/>
                    <a:gd name="T5" fmla="*/ 0 h 2"/>
                    <a:gd name="T6" fmla="*/ 1 w 6"/>
                    <a:gd name="T7" fmla="*/ 2 h 2"/>
                    <a:gd name="T8" fmla="*/ 3 w 6"/>
                    <a:gd name="T9" fmla="*/ 1 h 2"/>
                    <a:gd name="T10" fmla="*/ 6 w 6"/>
                    <a:gd name="T11" fmla="*/ 2 h 2"/>
                    <a:gd name="T12" fmla="*/ 6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lnTo>
                        <a:pt x="3" y="0"/>
                      </a:lnTo>
                      <a:lnTo>
                        <a:pt x="0" y="0"/>
                      </a:lnTo>
                      <a:lnTo>
                        <a:pt x="1" y="2"/>
                      </a:lnTo>
                      <a:lnTo>
                        <a:pt x="3" y="1"/>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0" name="Freeform 225">
                  <a:extLst>
                    <a:ext uri="{FF2B5EF4-FFF2-40B4-BE49-F238E27FC236}">
                      <a16:creationId xmlns:a16="http://schemas.microsoft.com/office/drawing/2014/main" id="{A3BB0260-C984-7A40-B6A7-9BE6C4765DD2}"/>
                    </a:ext>
                  </a:extLst>
                </p:cNvPr>
                <p:cNvSpPr>
                  <a:spLocks/>
                </p:cNvSpPr>
                <p:nvPr/>
              </p:nvSpPr>
              <p:spPr bwMode="auto">
                <a:xfrm>
                  <a:off x="5277" y="2335"/>
                  <a:ext cx="2" cy="4"/>
                </a:xfrm>
                <a:custGeom>
                  <a:avLst/>
                  <a:gdLst>
                    <a:gd name="T0" fmla="*/ 2 w 2"/>
                    <a:gd name="T1" fmla="*/ 3 h 4"/>
                    <a:gd name="T2" fmla="*/ 2 w 2"/>
                    <a:gd name="T3" fmla="*/ 1 h 4"/>
                    <a:gd name="T4" fmla="*/ 0 w 2"/>
                    <a:gd name="T5" fmla="*/ 0 h 4"/>
                    <a:gd name="T6" fmla="*/ 0 w 2"/>
                    <a:gd name="T7" fmla="*/ 0 h 4"/>
                    <a:gd name="T8" fmla="*/ 0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1"/>
                      </a:lnTo>
                      <a:lnTo>
                        <a:pt x="0" y="0"/>
                      </a:lnTo>
                      <a:lnTo>
                        <a:pt x="0" y="0"/>
                      </a:lnTo>
                      <a:lnTo>
                        <a:pt x="0"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1" name="Rectangle 226">
                  <a:extLst>
                    <a:ext uri="{FF2B5EF4-FFF2-40B4-BE49-F238E27FC236}">
                      <a16:creationId xmlns:a16="http://schemas.microsoft.com/office/drawing/2014/main" id="{9F4190D0-0A22-FF40-B253-016FCC3F0459}"/>
                    </a:ext>
                  </a:extLst>
                </p:cNvPr>
                <p:cNvSpPr>
                  <a:spLocks noChangeArrowheads="1"/>
                </p:cNvSpPr>
                <p:nvPr/>
              </p:nvSpPr>
              <p:spPr bwMode="auto">
                <a:xfrm>
                  <a:off x="5125" y="2418"/>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2" name="Freeform 227">
                  <a:extLst>
                    <a:ext uri="{FF2B5EF4-FFF2-40B4-BE49-F238E27FC236}">
                      <a16:creationId xmlns:a16="http://schemas.microsoft.com/office/drawing/2014/main" id="{9792D796-67A8-A543-83A2-0455E1A222AA}"/>
                    </a:ext>
                  </a:extLst>
                </p:cNvPr>
                <p:cNvSpPr>
                  <a:spLocks/>
                </p:cNvSpPr>
                <p:nvPr/>
              </p:nvSpPr>
              <p:spPr bwMode="auto">
                <a:xfrm>
                  <a:off x="5246" y="2378"/>
                  <a:ext cx="4" cy="3"/>
                </a:xfrm>
                <a:custGeom>
                  <a:avLst/>
                  <a:gdLst>
                    <a:gd name="T0" fmla="*/ 3 w 4"/>
                    <a:gd name="T1" fmla="*/ 3 h 3"/>
                    <a:gd name="T2" fmla="*/ 4 w 4"/>
                    <a:gd name="T3" fmla="*/ 2 h 3"/>
                    <a:gd name="T4" fmla="*/ 3 w 4"/>
                    <a:gd name="T5" fmla="*/ 0 h 3"/>
                    <a:gd name="T6" fmla="*/ 0 w 4"/>
                    <a:gd name="T7" fmla="*/ 2 h 3"/>
                    <a:gd name="T8" fmla="*/ 1 w 4"/>
                    <a:gd name="T9" fmla="*/ 3 h 3"/>
                    <a:gd name="T10" fmla="*/ 3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3" y="3"/>
                      </a:moveTo>
                      <a:lnTo>
                        <a:pt x="4" y="2"/>
                      </a:lnTo>
                      <a:lnTo>
                        <a:pt x="3" y="0"/>
                      </a:lnTo>
                      <a:lnTo>
                        <a:pt x="0" y="2"/>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3" name="Freeform 228">
                  <a:extLst>
                    <a:ext uri="{FF2B5EF4-FFF2-40B4-BE49-F238E27FC236}">
                      <a16:creationId xmlns:a16="http://schemas.microsoft.com/office/drawing/2014/main" id="{0CDEC8A0-CD1A-4644-87C4-A773B5B47D76}"/>
                    </a:ext>
                  </a:extLst>
                </p:cNvPr>
                <p:cNvSpPr>
                  <a:spLocks/>
                </p:cNvSpPr>
                <p:nvPr/>
              </p:nvSpPr>
              <p:spPr bwMode="auto">
                <a:xfrm>
                  <a:off x="4508" y="2118"/>
                  <a:ext cx="4" cy="2"/>
                </a:xfrm>
                <a:custGeom>
                  <a:avLst/>
                  <a:gdLst>
                    <a:gd name="T0" fmla="*/ 0 w 4"/>
                    <a:gd name="T1" fmla="*/ 2 h 2"/>
                    <a:gd name="T2" fmla="*/ 4 w 4"/>
                    <a:gd name="T3" fmla="*/ 0 h 2"/>
                    <a:gd name="T4" fmla="*/ 0 w 4"/>
                    <a:gd name="T5" fmla="*/ 1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4" name="Freeform 229">
                  <a:extLst>
                    <a:ext uri="{FF2B5EF4-FFF2-40B4-BE49-F238E27FC236}">
                      <a16:creationId xmlns:a16="http://schemas.microsoft.com/office/drawing/2014/main" id="{4B3DE9D6-EE99-594D-B1BB-09AC1D38252E}"/>
                    </a:ext>
                  </a:extLst>
                </p:cNvPr>
                <p:cNvSpPr>
                  <a:spLocks/>
                </p:cNvSpPr>
                <p:nvPr/>
              </p:nvSpPr>
              <p:spPr bwMode="auto">
                <a:xfrm>
                  <a:off x="3698" y="986"/>
                  <a:ext cx="15" cy="32"/>
                </a:xfrm>
                <a:custGeom>
                  <a:avLst/>
                  <a:gdLst>
                    <a:gd name="T0" fmla="*/ 18 w 20"/>
                    <a:gd name="T1" fmla="*/ 41 h 41"/>
                    <a:gd name="T2" fmla="*/ 19 w 20"/>
                    <a:gd name="T3" fmla="*/ 40 h 41"/>
                    <a:gd name="T4" fmla="*/ 20 w 20"/>
                    <a:gd name="T5" fmla="*/ 37 h 41"/>
                    <a:gd name="T6" fmla="*/ 19 w 20"/>
                    <a:gd name="T7" fmla="*/ 33 h 41"/>
                    <a:gd name="T8" fmla="*/ 16 w 20"/>
                    <a:gd name="T9" fmla="*/ 28 h 41"/>
                    <a:gd name="T10" fmla="*/ 15 w 20"/>
                    <a:gd name="T11" fmla="*/ 23 h 41"/>
                    <a:gd name="T12" fmla="*/ 13 w 20"/>
                    <a:gd name="T13" fmla="*/ 23 h 41"/>
                    <a:gd name="T14" fmla="*/ 13 w 20"/>
                    <a:gd name="T15" fmla="*/ 22 h 41"/>
                    <a:gd name="T16" fmla="*/ 11 w 20"/>
                    <a:gd name="T17" fmla="*/ 22 h 41"/>
                    <a:gd name="T18" fmla="*/ 9 w 20"/>
                    <a:gd name="T19" fmla="*/ 20 h 41"/>
                    <a:gd name="T20" fmla="*/ 7 w 20"/>
                    <a:gd name="T21" fmla="*/ 15 h 41"/>
                    <a:gd name="T22" fmla="*/ 7 w 20"/>
                    <a:gd name="T23" fmla="*/ 10 h 41"/>
                    <a:gd name="T24" fmla="*/ 7 w 20"/>
                    <a:gd name="T25" fmla="*/ 6 h 41"/>
                    <a:gd name="T26" fmla="*/ 3 w 20"/>
                    <a:gd name="T27" fmla="*/ 1 h 41"/>
                    <a:gd name="T28" fmla="*/ 2 w 20"/>
                    <a:gd name="T29" fmla="*/ 0 h 41"/>
                    <a:gd name="T30" fmla="*/ 0 w 20"/>
                    <a:gd name="T31" fmla="*/ 3 h 41"/>
                    <a:gd name="T32" fmla="*/ 0 w 20"/>
                    <a:gd name="T33" fmla="*/ 8 h 41"/>
                    <a:gd name="T34" fmla="*/ 3 w 20"/>
                    <a:gd name="T35" fmla="*/ 11 h 41"/>
                    <a:gd name="T36" fmla="*/ 4 w 20"/>
                    <a:gd name="T37" fmla="*/ 15 h 41"/>
                    <a:gd name="T38" fmla="*/ 4 w 20"/>
                    <a:gd name="T39" fmla="*/ 22 h 41"/>
                    <a:gd name="T40" fmla="*/ 6 w 20"/>
                    <a:gd name="T41" fmla="*/ 26 h 41"/>
                    <a:gd name="T42" fmla="*/ 9 w 20"/>
                    <a:gd name="T43" fmla="*/ 26 h 41"/>
                    <a:gd name="T44" fmla="*/ 12 w 20"/>
                    <a:gd name="T45" fmla="*/ 29 h 41"/>
                    <a:gd name="T46" fmla="*/ 14 w 20"/>
                    <a:gd name="T47" fmla="*/ 33 h 41"/>
                    <a:gd name="T48" fmla="*/ 15 w 20"/>
                    <a:gd name="T49" fmla="*/ 34 h 41"/>
                    <a:gd name="T50" fmla="*/ 17 w 20"/>
                    <a:gd name="T51" fmla="*/ 39 h 41"/>
                    <a:gd name="T52" fmla="*/ 18 w 20"/>
                    <a:gd name="T5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41">
                      <a:moveTo>
                        <a:pt x="18" y="41"/>
                      </a:moveTo>
                      <a:cubicBezTo>
                        <a:pt x="19" y="40"/>
                        <a:pt x="19" y="40"/>
                        <a:pt x="19" y="40"/>
                      </a:cubicBezTo>
                      <a:cubicBezTo>
                        <a:pt x="20" y="37"/>
                        <a:pt x="20" y="37"/>
                        <a:pt x="20" y="37"/>
                      </a:cubicBezTo>
                      <a:cubicBezTo>
                        <a:pt x="19" y="33"/>
                        <a:pt x="19" y="33"/>
                        <a:pt x="19" y="33"/>
                      </a:cubicBezTo>
                      <a:cubicBezTo>
                        <a:pt x="16" y="28"/>
                        <a:pt x="16" y="28"/>
                        <a:pt x="16" y="28"/>
                      </a:cubicBezTo>
                      <a:cubicBezTo>
                        <a:pt x="15" y="23"/>
                        <a:pt x="15" y="23"/>
                        <a:pt x="15" y="23"/>
                      </a:cubicBezTo>
                      <a:cubicBezTo>
                        <a:pt x="13" y="23"/>
                        <a:pt x="13" y="23"/>
                        <a:pt x="13" y="23"/>
                      </a:cubicBezTo>
                      <a:cubicBezTo>
                        <a:pt x="13" y="22"/>
                        <a:pt x="13" y="22"/>
                        <a:pt x="13" y="22"/>
                      </a:cubicBezTo>
                      <a:cubicBezTo>
                        <a:pt x="11" y="22"/>
                        <a:pt x="11" y="22"/>
                        <a:pt x="11" y="22"/>
                      </a:cubicBezTo>
                      <a:cubicBezTo>
                        <a:pt x="9" y="20"/>
                        <a:pt x="9" y="20"/>
                        <a:pt x="9" y="20"/>
                      </a:cubicBezTo>
                      <a:cubicBezTo>
                        <a:pt x="7" y="15"/>
                        <a:pt x="7" y="15"/>
                        <a:pt x="7" y="15"/>
                      </a:cubicBezTo>
                      <a:cubicBezTo>
                        <a:pt x="7" y="10"/>
                        <a:pt x="7" y="10"/>
                        <a:pt x="7" y="10"/>
                      </a:cubicBezTo>
                      <a:cubicBezTo>
                        <a:pt x="7" y="6"/>
                        <a:pt x="7" y="6"/>
                        <a:pt x="7" y="6"/>
                      </a:cubicBezTo>
                      <a:cubicBezTo>
                        <a:pt x="3" y="1"/>
                        <a:pt x="3" y="1"/>
                        <a:pt x="3" y="1"/>
                      </a:cubicBezTo>
                      <a:cubicBezTo>
                        <a:pt x="2" y="0"/>
                        <a:pt x="2" y="0"/>
                        <a:pt x="2" y="0"/>
                      </a:cubicBezTo>
                      <a:cubicBezTo>
                        <a:pt x="0" y="3"/>
                        <a:pt x="0" y="3"/>
                        <a:pt x="0" y="3"/>
                      </a:cubicBezTo>
                      <a:cubicBezTo>
                        <a:pt x="0" y="8"/>
                        <a:pt x="0" y="8"/>
                        <a:pt x="0" y="8"/>
                      </a:cubicBezTo>
                      <a:cubicBezTo>
                        <a:pt x="3" y="11"/>
                        <a:pt x="3" y="11"/>
                        <a:pt x="3" y="11"/>
                      </a:cubicBezTo>
                      <a:cubicBezTo>
                        <a:pt x="4" y="15"/>
                        <a:pt x="4" y="15"/>
                        <a:pt x="4" y="15"/>
                      </a:cubicBezTo>
                      <a:cubicBezTo>
                        <a:pt x="4" y="22"/>
                        <a:pt x="4" y="22"/>
                        <a:pt x="4" y="22"/>
                      </a:cubicBezTo>
                      <a:cubicBezTo>
                        <a:pt x="6" y="26"/>
                        <a:pt x="6" y="26"/>
                        <a:pt x="6" y="26"/>
                      </a:cubicBezTo>
                      <a:cubicBezTo>
                        <a:pt x="9" y="26"/>
                        <a:pt x="9" y="26"/>
                        <a:pt x="9" y="26"/>
                      </a:cubicBezTo>
                      <a:cubicBezTo>
                        <a:pt x="12" y="29"/>
                        <a:pt x="12" y="29"/>
                        <a:pt x="12" y="29"/>
                      </a:cubicBezTo>
                      <a:cubicBezTo>
                        <a:pt x="14" y="33"/>
                        <a:pt x="14" y="33"/>
                        <a:pt x="14" y="33"/>
                      </a:cubicBezTo>
                      <a:cubicBezTo>
                        <a:pt x="15" y="34"/>
                        <a:pt x="15" y="34"/>
                        <a:pt x="15" y="34"/>
                      </a:cubicBezTo>
                      <a:cubicBezTo>
                        <a:pt x="17" y="39"/>
                        <a:pt x="17" y="39"/>
                        <a:pt x="17" y="39"/>
                      </a:cubicBezTo>
                      <a:cubicBezTo>
                        <a:pt x="16" y="40"/>
                        <a:pt x="18" y="41"/>
                        <a:pt x="18" y="4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5" name="Freeform 230">
                  <a:extLst>
                    <a:ext uri="{FF2B5EF4-FFF2-40B4-BE49-F238E27FC236}">
                      <a16:creationId xmlns:a16="http://schemas.microsoft.com/office/drawing/2014/main" id="{774A771A-1240-0947-AFD5-DAA9DB97B591}"/>
                    </a:ext>
                  </a:extLst>
                </p:cNvPr>
                <p:cNvSpPr>
                  <a:spLocks/>
                </p:cNvSpPr>
                <p:nvPr/>
              </p:nvSpPr>
              <p:spPr bwMode="auto">
                <a:xfrm>
                  <a:off x="3762" y="910"/>
                  <a:ext cx="5" cy="7"/>
                </a:xfrm>
                <a:custGeom>
                  <a:avLst/>
                  <a:gdLst>
                    <a:gd name="T0" fmla="*/ 3 w 5"/>
                    <a:gd name="T1" fmla="*/ 7 h 7"/>
                    <a:gd name="T2" fmla="*/ 4 w 5"/>
                    <a:gd name="T3" fmla="*/ 7 h 7"/>
                    <a:gd name="T4" fmla="*/ 5 w 5"/>
                    <a:gd name="T5" fmla="*/ 6 h 7"/>
                    <a:gd name="T6" fmla="*/ 5 w 5"/>
                    <a:gd name="T7" fmla="*/ 3 h 7"/>
                    <a:gd name="T8" fmla="*/ 4 w 5"/>
                    <a:gd name="T9" fmla="*/ 1 h 7"/>
                    <a:gd name="T10" fmla="*/ 2 w 5"/>
                    <a:gd name="T11" fmla="*/ 0 h 7"/>
                    <a:gd name="T12" fmla="*/ 1 w 5"/>
                    <a:gd name="T13" fmla="*/ 2 h 7"/>
                    <a:gd name="T14" fmla="*/ 0 w 5"/>
                    <a:gd name="T15" fmla="*/ 4 h 7"/>
                    <a:gd name="T16" fmla="*/ 1 w 5"/>
                    <a:gd name="T17" fmla="*/ 6 h 7"/>
                    <a:gd name="T18" fmla="*/ 3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7"/>
                      </a:moveTo>
                      <a:lnTo>
                        <a:pt x="4" y="7"/>
                      </a:lnTo>
                      <a:lnTo>
                        <a:pt x="5" y="6"/>
                      </a:lnTo>
                      <a:lnTo>
                        <a:pt x="5" y="3"/>
                      </a:lnTo>
                      <a:lnTo>
                        <a:pt x="4" y="1"/>
                      </a:lnTo>
                      <a:lnTo>
                        <a:pt x="2" y="0"/>
                      </a:lnTo>
                      <a:lnTo>
                        <a:pt x="1" y="2"/>
                      </a:lnTo>
                      <a:lnTo>
                        <a:pt x="0" y="4"/>
                      </a:lnTo>
                      <a:lnTo>
                        <a:pt x="1" y="6"/>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6" name="Freeform 231">
                  <a:extLst>
                    <a:ext uri="{FF2B5EF4-FFF2-40B4-BE49-F238E27FC236}">
                      <a16:creationId xmlns:a16="http://schemas.microsoft.com/office/drawing/2014/main" id="{C09465EE-2A47-C749-9C00-C3CBD9FF3629}"/>
                    </a:ext>
                  </a:extLst>
                </p:cNvPr>
                <p:cNvSpPr>
                  <a:spLocks/>
                </p:cNvSpPr>
                <p:nvPr/>
              </p:nvSpPr>
              <p:spPr bwMode="auto">
                <a:xfrm>
                  <a:off x="3845" y="982"/>
                  <a:ext cx="5" cy="10"/>
                </a:xfrm>
                <a:custGeom>
                  <a:avLst/>
                  <a:gdLst>
                    <a:gd name="T0" fmla="*/ 2 w 5"/>
                    <a:gd name="T1" fmla="*/ 10 h 10"/>
                    <a:gd name="T2" fmla="*/ 3 w 5"/>
                    <a:gd name="T3" fmla="*/ 10 h 10"/>
                    <a:gd name="T4" fmla="*/ 5 w 5"/>
                    <a:gd name="T5" fmla="*/ 8 h 10"/>
                    <a:gd name="T6" fmla="*/ 5 w 5"/>
                    <a:gd name="T7" fmla="*/ 6 h 10"/>
                    <a:gd name="T8" fmla="*/ 3 w 5"/>
                    <a:gd name="T9" fmla="*/ 3 h 10"/>
                    <a:gd name="T10" fmla="*/ 2 w 5"/>
                    <a:gd name="T11" fmla="*/ 0 h 10"/>
                    <a:gd name="T12" fmla="*/ 2 w 5"/>
                    <a:gd name="T13" fmla="*/ 0 h 10"/>
                    <a:gd name="T14" fmla="*/ 1 w 5"/>
                    <a:gd name="T15" fmla="*/ 1 h 10"/>
                    <a:gd name="T16" fmla="*/ 0 w 5"/>
                    <a:gd name="T17" fmla="*/ 2 h 10"/>
                    <a:gd name="T18" fmla="*/ 0 w 5"/>
                    <a:gd name="T19" fmla="*/ 5 h 10"/>
                    <a:gd name="T20" fmla="*/ 2 w 5"/>
                    <a:gd name="T21" fmla="*/ 7 h 10"/>
                    <a:gd name="T22" fmla="*/ 2 w 5"/>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2" y="10"/>
                      </a:moveTo>
                      <a:lnTo>
                        <a:pt x="3" y="10"/>
                      </a:lnTo>
                      <a:lnTo>
                        <a:pt x="5" y="8"/>
                      </a:lnTo>
                      <a:lnTo>
                        <a:pt x="5" y="6"/>
                      </a:lnTo>
                      <a:lnTo>
                        <a:pt x="3" y="3"/>
                      </a:lnTo>
                      <a:lnTo>
                        <a:pt x="2" y="0"/>
                      </a:lnTo>
                      <a:lnTo>
                        <a:pt x="2" y="0"/>
                      </a:lnTo>
                      <a:lnTo>
                        <a:pt x="1" y="1"/>
                      </a:lnTo>
                      <a:lnTo>
                        <a:pt x="0" y="2"/>
                      </a:lnTo>
                      <a:lnTo>
                        <a:pt x="0" y="5"/>
                      </a:lnTo>
                      <a:lnTo>
                        <a:pt x="2"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7" name="Freeform 232">
                  <a:extLst>
                    <a:ext uri="{FF2B5EF4-FFF2-40B4-BE49-F238E27FC236}">
                      <a16:creationId xmlns:a16="http://schemas.microsoft.com/office/drawing/2014/main" id="{9C075320-7CCD-E349-9614-2AC4F10AC115}"/>
                    </a:ext>
                  </a:extLst>
                </p:cNvPr>
                <p:cNvSpPr>
                  <a:spLocks/>
                </p:cNvSpPr>
                <p:nvPr/>
              </p:nvSpPr>
              <p:spPr bwMode="auto">
                <a:xfrm>
                  <a:off x="3760" y="899"/>
                  <a:ext cx="85" cy="69"/>
                </a:xfrm>
                <a:custGeom>
                  <a:avLst/>
                  <a:gdLst>
                    <a:gd name="T0" fmla="*/ 4 w 110"/>
                    <a:gd name="T1" fmla="*/ 37 h 90"/>
                    <a:gd name="T2" fmla="*/ 9 w 110"/>
                    <a:gd name="T3" fmla="*/ 40 h 90"/>
                    <a:gd name="T4" fmla="*/ 8 w 110"/>
                    <a:gd name="T5" fmla="*/ 53 h 90"/>
                    <a:gd name="T6" fmla="*/ 18 w 110"/>
                    <a:gd name="T7" fmla="*/ 57 h 90"/>
                    <a:gd name="T8" fmla="*/ 25 w 110"/>
                    <a:gd name="T9" fmla="*/ 57 h 90"/>
                    <a:gd name="T10" fmla="*/ 37 w 110"/>
                    <a:gd name="T11" fmla="*/ 52 h 90"/>
                    <a:gd name="T12" fmla="*/ 47 w 110"/>
                    <a:gd name="T13" fmla="*/ 50 h 90"/>
                    <a:gd name="T14" fmla="*/ 47 w 110"/>
                    <a:gd name="T15" fmla="*/ 54 h 90"/>
                    <a:gd name="T16" fmla="*/ 41 w 110"/>
                    <a:gd name="T17" fmla="*/ 57 h 90"/>
                    <a:gd name="T18" fmla="*/ 32 w 110"/>
                    <a:gd name="T19" fmla="*/ 58 h 90"/>
                    <a:gd name="T20" fmla="*/ 41 w 110"/>
                    <a:gd name="T21" fmla="*/ 63 h 90"/>
                    <a:gd name="T22" fmla="*/ 35 w 110"/>
                    <a:gd name="T23" fmla="*/ 63 h 90"/>
                    <a:gd name="T24" fmla="*/ 29 w 110"/>
                    <a:gd name="T25" fmla="*/ 62 h 90"/>
                    <a:gd name="T26" fmla="*/ 21 w 110"/>
                    <a:gd name="T27" fmla="*/ 65 h 90"/>
                    <a:gd name="T28" fmla="*/ 32 w 110"/>
                    <a:gd name="T29" fmla="*/ 74 h 90"/>
                    <a:gd name="T30" fmla="*/ 38 w 110"/>
                    <a:gd name="T31" fmla="*/ 77 h 90"/>
                    <a:gd name="T32" fmla="*/ 44 w 110"/>
                    <a:gd name="T33" fmla="*/ 80 h 90"/>
                    <a:gd name="T34" fmla="*/ 58 w 110"/>
                    <a:gd name="T35" fmla="*/ 77 h 90"/>
                    <a:gd name="T36" fmla="*/ 62 w 110"/>
                    <a:gd name="T37" fmla="*/ 82 h 90"/>
                    <a:gd name="T38" fmla="*/ 71 w 110"/>
                    <a:gd name="T39" fmla="*/ 90 h 90"/>
                    <a:gd name="T40" fmla="*/ 77 w 110"/>
                    <a:gd name="T41" fmla="*/ 84 h 90"/>
                    <a:gd name="T42" fmla="*/ 81 w 110"/>
                    <a:gd name="T43" fmla="*/ 75 h 90"/>
                    <a:gd name="T44" fmla="*/ 89 w 110"/>
                    <a:gd name="T45" fmla="*/ 79 h 90"/>
                    <a:gd name="T46" fmla="*/ 97 w 110"/>
                    <a:gd name="T47" fmla="*/ 74 h 90"/>
                    <a:gd name="T48" fmla="*/ 97 w 110"/>
                    <a:gd name="T49" fmla="*/ 62 h 90"/>
                    <a:gd name="T50" fmla="*/ 105 w 110"/>
                    <a:gd name="T51" fmla="*/ 48 h 90"/>
                    <a:gd name="T52" fmla="*/ 110 w 110"/>
                    <a:gd name="T53" fmla="*/ 36 h 90"/>
                    <a:gd name="T54" fmla="*/ 109 w 110"/>
                    <a:gd name="T55" fmla="*/ 27 h 90"/>
                    <a:gd name="T56" fmla="*/ 103 w 110"/>
                    <a:gd name="T57" fmla="*/ 24 h 90"/>
                    <a:gd name="T58" fmla="*/ 92 w 110"/>
                    <a:gd name="T59" fmla="*/ 21 h 90"/>
                    <a:gd name="T60" fmla="*/ 83 w 110"/>
                    <a:gd name="T61" fmla="*/ 18 h 90"/>
                    <a:gd name="T62" fmla="*/ 79 w 110"/>
                    <a:gd name="T63" fmla="*/ 13 h 90"/>
                    <a:gd name="T64" fmla="*/ 76 w 110"/>
                    <a:gd name="T65" fmla="*/ 11 h 90"/>
                    <a:gd name="T66" fmla="*/ 72 w 110"/>
                    <a:gd name="T67" fmla="*/ 14 h 90"/>
                    <a:gd name="T68" fmla="*/ 69 w 110"/>
                    <a:gd name="T69" fmla="*/ 9 h 90"/>
                    <a:gd name="T70" fmla="*/ 68 w 110"/>
                    <a:gd name="T71" fmla="*/ 15 h 90"/>
                    <a:gd name="T72" fmla="*/ 65 w 110"/>
                    <a:gd name="T73" fmla="*/ 25 h 90"/>
                    <a:gd name="T74" fmla="*/ 61 w 110"/>
                    <a:gd name="T75" fmla="*/ 20 h 90"/>
                    <a:gd name="T76" fmla="*/ 59 w 110"/>
                    <a:gd name="T77" fmla="*/ 23 h 90"/>
                    <a:gd name="T78" fmla="*/ 59 w 110"/>
                    <a:gd name="T79" fmla="*/ 9 h 90"/>
                    <a:gd name="T80" fmla="*/ 53 w 110"/>
                    <a:gd name="T81" fmla="*/ 0 h 90"/>
                    <a:gd name="T82" fmla="*/ 53 w 110"/>
                    <a:gd name="T83" fmla="*/ 6 h 90"/>
                    <a:gd name="T84" fmla="*/ 50 w 110"/>
                    <a:gd name="T85" fmla="*/ 5 h 90"/>
                    <a:gd name="T86" fmla="*/ 52 w 110"/>
                    <a:gd name="T87" fmla="*/ 15 h 90"/>
                    <a:gd name="T88" fmla="*/ 51 w 110"/>
                    <a:gd name="T89" fmla="*/ 27 h 90"/>
                    <a:gd name="T90" fmla="*/ 51 w 110"/>
                    <a:gd name="T91" fmla="*/ 37 h 90"/>
                    <a:gd name="T92" fmla="*/ 43 w 110"/>
                    <a:gd name="T93" fmla="*/ 27 h 90"/>
                    <a:gd name="T94" fmla="*/ 44 w 110"/>
                    <a:gd name="T95" fmla="*/ 19 h 90"/>
                    <a:gd name="T96" fmla="*/ 37 w 110"/>
                    <a:gd name="T97" fmla="*/ 20 h 90"/>
                    <a:gd name="T98" fmla="*/ 31 w 110"/>
                    <a:gd name="T99" fmla="*/ 23 h 90"/>
                    <a:gd name="T100" fmla="*/ 29 w 110"/>
                    <a:gd name="T101" fmla="*/ 19 h 90"/>
                    <a:gd name="T102" fmla="*/ 23 w 110"/>
                    <a:gd name="T103" fmla="*/ 10 h 90"/>
                    <a:gd name="T104" fmla="*/ 20 w 110"/>
                    <a:gd name="T105" fmla="*/ 5 h 90"/>
                    <a:gd name="T106" fmla="*/ 16 w 110"/>
                    <a:gd name="T107" fmla="*/ 3 h 90"/>
                    <a:gd name="T108" fmla="*/ 18 w 110"/>
                    <a:gd name="T109" fmla="*/ 18 h 90"/>
                    <a:gd name="T110" fmla="*/ 15 w 110"/>
                    <a:gd name="T111" fmla="*/ 22 h 90"/>
                    <a:gd name="T112" fmla="*/ 13 w 110"/>
                    <a:gd name="T113" fmla="*/ 21 h 90"/>
                    <a:gd name="T114" fmla="*/ 15 w 110"/>
                    <a:gd name="T115" fmla="*/ 32 h 90"/>
                    <a:gd name="T116" fmla="*/ 11 w 110"/>
                    <a:gd name="T117" fmla="*/ 29 h 90"/>
                    <a:gd name="T118" fmla="*/ 1 w 110"/>
                    <a:gd name="T119" fmla="*/ 26 h 90"/>
                    <a:gd name="T120" fmla="*/ 3 w 110"/>
                    <a:gd name="T121" fmla="*/ 3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90">
                      <a:moveTo>
                        <a:pt x="3" y="32"/>
                      </a:moveTo>
                      <a:cubicBezTo>
                        <a:pt x="5" y="34"/>
                        <a:pt x="5" y="34"/>
                        <a:pt x="5" y="34"/>
                      </a:cubicBezTo>
                      <a:cubicBezTo>
                        <a:pt x="4" y="37"/>
                        <a:pt x="4" y="37"/>
                        <a:pt x="4" y="37"/>
                      </a:cubicBezTo>
                      <a:cubicBezTo>
                        <a:pt x="5" y="38"/>
                        <a:pt x="5" y="38"/>
                        <a:pt x="5" y="38"/>
                      </a:cubicBezTo>
                      <a:cubicBezTo>
                        <a:pt x="8" y="38"/>
                        <a:pt x="8" y="38"/>
                        <a:pt x="8" y="38"/>
                      </a:cubicBezTo>
                      <a:cubicBezTo>
                        <a:pt x="9" y="40"/>
                        <a:pt x="9" y="40"/>
                        <a:pt x="9" y="40"/>
                      </a:cubicBezTo>
                      <a:cubicBezTo>
                        <a:pt x="4" y="44"/>
                        <a:pt x="4" y="44"/>
                        <a:pt x="4" y="44"/>
                      </a:cubicBezTo>
                      <a:cubicBezTo>
                        <a:pt x="4" y="46"/>
                        <a:pt x="4" y="46"/>
                        <a:pt x="4" y="46"/>
                      </a:cubicBezTo>
                      <a:cubicBezTo>
                        <a:pt x="8" y="53"/>
                        <a:pt x="8" y="53"/>
                        <a:pt x="8" y="53"/>
                      </a:cubicBezTo>
                      <a:cubicBezTo>
                        <a:pt x="11" y="54"/>
                        <a:pt x="11" y="54"/>
                        <a:pt x="11" y="54"/>
                      </a:cubicBezTo>
                      <a:cubicBezTo>
                        <a:pt x="14" y="57"/>
                        <a:pt x="14" y="57"/>
                        <a:pt x="14" y="57"/>
                      </a:cubicBezTo>
                      <a:cubicBezTo>
                        <a:pt x="18" y="57"/>
                        <a:pt x="18" y="57"/>
                        <a:pt x="18" y="57"/>
                      </a:cubicBezTo>
                      <a:cubicBezTo>
                        <a:pt x="21" y="56"/>
                        <a:pt x="21" y="56"/>
                        <a:pt x="21" y="56"/>
                      </a:cubicBezTo>
                      <a:cubicBezTo>
                        <a:pt x="23" y="58"/>
                        <a:pt x="23" y="58"/>
                        <a:pt x="23" y="58"/>
                      </a:cubicBezTo>
                      <a:cubicBezTo>
                        <a:pt x="23" y="58"/>
                        <a:pt x="25" y="57"/>
                        <a:pt x="25" y="57"/>
                      </a:cubicBezTo>
                      <a:cubicBezTo>
                        <a:pt x="29" y="54"/>
                        <a:pt x="29" y="54"/>
                        <a:pt x="29" y="54"/>
                      </a:cubicBezTo>
                      <a:cubicBezTo>
                        <a:pt x="31" y="53"/>
                        <a:pt x="31" y="53"/>
                        <a:pt x="31" y="53"/>
                      </a:cubicBezTo>
                      <a:cubicBezTo>
                        <a:pt x="37" y="52"/>
                        <a:pt x="37" y="52"/>
                        <a:pt x="37" y="52"/>
                      </a:cubicBezTo>
                      <a:cubicBezTo>
                        <a:pt x="42" y="53"/>
                        <a:pt x="42" y="53"/>
                        <a:pt x="42" y="53"/>
                      </a:cubicBezTo>
                      <a:cubicBezTo>
                        <a:pt x="45" y="50"/>
                        <a:pt x="45" y="50"/>
                        <a:pt x="45" y="50"/>
                      </a:cubicBezTo>
                      <a:cubicBezTo>
                        <a:pt x="47" y="50"/>
                        <a:pt x="47" y="50"/>
                        <a:pt x="47" y="50"/>
                      </a:cubicBezTo>
                      <a:cubicBezTo>
                        <a:pt x="49" y="51"/>
                        <a:pt x="49" y="51"/>
                        <a:pt x="49" y="51"/>
                      </a:cubicBezTo>
                      <a:cubicBezTo>
                        <a:pt x="49" y="53"/>
                        <a:pt x="49" y="53"/>
                        <a:pt x="49" y="53"/>
                      </a:cubicBezTo>
                      <a:cubicBezTo>
                        <a:pt x="47" y="54"/>
                        <a:pt x="47" y="54"/>
                        <a:pt x="47" y="54"/>
                      </a:cubicBezTo>
                      <a:cubicBezTo>
                        <a:pt x="46" y="57"/>
                        <a:pt x="46" y="57"/>
                        <a:pt x="46" y="57"/>
                      </a:cubicBezTo>
                      <a:cubicBezTo>
                        <a:pt x="44" y="58"/>
                        <a:pt x="44" y="58"/>
                        <a:pt x="44" y="58"/>
                      </a:cubicBezTo>
                      <a:cubicBezTo>
                        <a:pt x="41" y="57"/>
                        <a:pt x="41" y="57"/>
                        <a:pt x="41" y="57"/>
                      </a:cubicBezTo>
                      <a:cubicBezTo>
                        <a:pt x="36" y="57"/>
                        <a:pt x="36" y="57"/>
                        <a:pt x="36" y="57"/>
                      </a:cubicBezTo>
                      <a:cubicBezTo>
                        <a:pt x="33" y="57"/>
                        <a:pt x="33" y="57"/>
                        <a:pt x="33" y="57"/>
                      </a:cubicBezTo>
                      <a:cubicBezTo>
                        <a:pt x="32" y="58"/>
                        <a:pt x="32" y="58"/>
                        <a:pt x="32" y="58"/>
                      </a:cubicBezTo>
                      <a:cubicBezTo>
                        <a:pt x="34" y="60"/>
                        <a:pt x="34" y="60"/>
                        <a:pt x="34" y="60"/>
                      </a:cubicBezTo>
                      <a:cubicBezTo>
                        <a:pt x="39" y="61"/>
                        <a:pt x="39" y="61"/>
                        <a:pt x="39" y="61"/>
                      </a:cubicBezTo>
                      <a:cubicBezTo>
                        <a:pt x="41" y="63"/>
                        <a:pt x="41" y="63"/>
                        <a:pt x="41" y="63"/>
                      </a:cubicBezTo>
                      <a:cubicBezTo>
                        <a:pt x="41" y="65"/>
                        <a:pt x="41" y="65"/>
                        <a:pt x="41" y="65"/>
                      </a:cubicBezTo>
                      <a:cubicBezTo>
                        <a:pt x="39" y="65"/>
                        <a:pt x="39" y="65"/>
                        <a:pt x="39" y="65"/>
                      </a:cubicBezTo>
                      <a:cubicBezTo>
                        <a:pt x="35" y="63"/>
                        <a:pt x="35" y="63"/>
                        <a:pt x="35" y="63"/>
                      </a:cubicBezTo>
                      <a:cubicBezTo>
                        <a:pt x="34" y="65"/>
                        <a:pt x="34" y="65"/>
                        <a:pt x="34" y="65"/>
                      </a:cubicBezTo>
                      <a:cubicBezTo>
                        <a:pt x="32" y="65"/>
                        <a:pt x="32" y="65"/>
                        <a:pt x="32" y="65"/>
                      </a:cubicBezTo>
                      <a:cubicBezTo>
                        <a:pt x="29" y="62"/>
                        <a:pt x="29" y="62"/>
                        <a:pt x="29" y="62"/>
                      </a:cubicBezTo>
                      <a:cubicBezTo>
                        <a:pt x="25" y="61"/>
                        <a:pt x="25" y="61"/>
                        <a:pt x="25" y="61"/>
                      </a:cubicBezTo>
                      <a:cubicBezTo>
                        <a:pt x="21" y="63"/>
                        <a:pt x="21" y="63"/>
                        <a:pt x="21" y="63"/>
                      </a:cubicBezTo>
                      <a:cubicBezTo>
                        <a:pt x="21" y="65"/>
                        <a:pt x="21" y="65"/>
                        <a:pt x="21" y="65"/>
                      </a:cubicBezTo>
                      <a:cubicBezTo>
                        <a:pt x="24" y="66"/>
                        <a:pt x="24" y="66"/>
                        <a:pt x="24" y="66"/>
                      </a:cubicBezTo>
                      <a:cubicBezTo>
                        <a:pt x="30" y="73"/>
                        <a:pt x="30" y="73"/>
                        <a:pt x="30" y="73"/>
                      </a:cubicBezTo>
                      <a:cubicBezTo>
                        <a:pt x="32" y="74"/>
                        <a:pt x="32" y="74"/>
                        <a:pt x="32" y="74"/>
                      </a:cubicBezTo>
                      <a:cubicBezTo>
                        <a:pt x="35" y="72"/>
                        <a:pt x="35" y="72"/>
                        <a:pt x="35" y="72"/>
                      </a:cubicBezTo>
                      <a:cubicBezTo>
                        <a:pt x="37" y="73"/>
                        <a:pt x="37" y="73"/>
                        <a:pt x="37" y="73"/>
                      </a:cubicBezTo>
                      <a:cubicBezTo>
                        <a:pt x="38" y="77"/>
                        <a:pt x="38" y="77"/>
                        <a:pt x="38" y="77"/>
                      </a:cubicBezTo>
                      <a:cubicBezTo>
                        <a:pt x="38" y="80"/>
                        <a:pt x="38" y="80"/>
                        <a:pt x="38" y="80"/>
                      </a:cubicBezTo>
                      <a:cubicBezTo>
                        <a:pt x="41" y="81"/>
                        <a:pt x="41" y="81"/>
                        <a:pt x="41" y="81"/>
                      </a:cubicBezTo>
                      <a:cubicBezTo>
                        <a:pt x="44" y="80"/>
                        <a:pt x="44" y="80"/>
                        <a:pt x="44" y="80"/>
                      </a:cubicBezTo>
                      <a:cubicBezTo>
                        <a:pt x="49" y="80"/>
                        <a:pt x="49" y="80"/>
                        <a:pt x="49" y="80"/>
                      </a:cubicBezTo>
                      <a:cubicBezTo>
                        <a:pt x="54" y="77"/>
                        <a:pt x="54" y="77"/>
                        <a:pt x="54" y="77"/>
                      </a:cubicBezTo>
                      <a:cubicBezTo>
                        <a:pt x="58" y="77"/>
                        <a:pt x="58" y="77"/>
                        <a:pt x="58" y="77"/>
                      </a:cubicBezTo>
                      <a:cubicBezTo>
                        <a:pt x="63" y="76"/>
                        <a:pt x="63" y="76"/>
                        <a:pt x="63" y="76"/>
                      </a:cubicBezTo>
                      <a:cubicBezTo>
                        <a:pt x="63" y="78"/>
                        <a:pt x="63" y="78"/>
                        <a:pt x="63" y="78"/>
                      </a:cubicBezTo>
                      <a:cubicBezTo>
                        <a:pt x="62" y="82"/>
                        <a:pt x="62" y="82"/>
                        <a:pt x="62" y="82"/>
                      </a:cubicBezTo>
                      <a:cubicBezTo>
                        <a:pt x="63" y="86"/>
                        <a:pt x="63" y="86"/>
                        <a:pt x="63" y="86"/>
                      </a:cubicBezTo>
                      <a:cubicBezTo>
                        <a:pt x="67" y="89"/>
                        <a:pt x="67" y="89"/>
                        <a:pt x="67" y="89"/>
                      </a:cubicBezTo>
                      <a:cubicBezTo>
                        <a:pt x="71" y="90"/>
                        <a:pt x="71" y="90"/>
                        <a:pt x="71" y="90"/>
                      </a:cubicBezTo>
                      <a:cubicBezTo>
                        <a:pt x="76" y="88"/>
                        <a:pt x="76" y="88"/>
                        <a:pt x="76" y="88"/>
                      </a:cubicBezTo>
                      <a:cubicBezTo>
                        <a:pt x="77" y="86"/>
                        <a:pt x="77" y="86"/>
                        <a:pt x="77" y="86"/>
                      </a:cubicBezTo>
                      <a:cubicBezTo>
                        <a:pt x="77" y="84"/>
                        <a:pt x="77" y="84"/>
                        <a:pt x="77" y="84"/>
                      </a:cubicBezTo>
                      <a:cubicBezTo>
                        <a:pt x="77" y="82"/>
                        <a:pt x="77" y="82"/>
                        <a:pt x="77" y="82"/>
                      </a:cubicBezTo>
                      <a:cubicBezTo>
                        <a:pt x="78" y="79"/>
                        <a:pt x="78" y="79"/>
                        <a:pt x="78" y="79"/>
                      </a:cubicBezTo>
                      <a:cubicBezTo>
                        <a:pt x="81" y="75"/>
                        <a:pt x="81" y="75"/>
                        <a:pt x="81" y="75"/>
                      </a:cubicBezTo>
                      <a:cubicBezTo>
                        <a:pt x="84" y="74"/>
                        <a:pt x="84" y="74"/>
                        <a:pt x="84" y="74"/>
                      </a:cubicBezTo>
                      <a:cubicBezTo>
                        <a:pt x="86" y="77"/>
                        <a:pt x="86" y="77"/>
                        <a:pt x="86" y="77"/>
                      </a:cubicBezTo>
                      <a:cubicBezTo>
                        <a:pt x="89" y="79"/>
                        <a:pt x="89" y="79"/>
                        <a:pt x="89" y="79"/>
                      </a:cubicBezTo>
                      <a:cubicBezTo>
                        <a:pt x="92" y="79"/>
                        <a:pt x="92" y="79"/>
                        <a:pt x="92" y="79"/>
                      </a:cubicBezTo>
                      <a:cubicBezTo>
                        <a:pt x="96" y="76"/>
                        <a:pt x="96" y="76"/>
                        <a:pt x="96" y="76"/>
                      </a:cubicBezTo>
                      <a:cubicBezTo>
                        <a:pt x="97" y="74"/>
                        <a:pt x="97" y="74"/>
                        <a:pt x="97" y="74"/>
                      </a:cubicBezTo>
                      <a:cubicBezTo>
                        <a:pt x="96" y="68"/>
                        <a:pt x="96" y="68"/>
                        <a:pt x="96" y="68"/>
                      </a:cubicBezTo>
                      <a:cubicBezTo>
                        <a:pt x="95" y="64"/>
                        <a:pt x="95" y="64"/>
                        <a:pt x="95" y="64"/>
                      </a:cubicBezTo>
                      <a:cubicBezTo>
                        <a:pt x="97" y="62"/>
                        <a:pt x="97" y="62"/>
                        <a:pt x="97" y="62"/>
                      </a:cubicBezTo>
                      <a:cubicBezTo>
                        <a:pt x="100" y="59"/>
                        <a:pt x="100" y="59"/>
                        <a:pt x="100" y="59"/>
                      </a:cubicBezTo>
                      <a:cubicBezTo>
                        <a:pt x="103" y="52"/>
                        <a:pt x="103" y="52"/>
                        <a:pt x="103" y="52"/>
                      </a:cubicBezTo>
                      <a:cubicBezTo>
                        <a:pt x="105" y="48"/>
                        <a:pt x="105" y="48"/>
                        <a:pt x="105" y="48"/>
                      </a:cubicBezTo>
                      <a:cubicBezTo>
                        <a:pt x="109" y="43"/>
                        <a:pt x="109" y="43"/>
                        <a:pt x="109" y="43"/>
                      </a:cubicBezTo>
                      <a:cubicBezTo>
                        <a:pt x="110" y="40"/>
                        <a:pt x="110" y="40"/>
                        <a:pt x="110" y="40"/>
                      </a:cubicBezTo>
                      <a:cubicBezTo>
                        <a:pt x="110" y="36"/>
                        <a:pt x="110" y="36"/>
                        <a:pt x="110" y="36"/>
                      </a:cubicBezTo>
                      <a:cubicBezTo>
                        <a:pt x="108" y="33"/>
                        <a:pt x="108" y="33"/>
                        <a:pt x="108" y="33"/>
                      </a:cubicBezTo>
                      <a:cubicBezTo>
                        <a:pt x="108" y="30"/>
                        <a:pt x="108" y="30"/>
                        <a:pt x="108" y="30"/>
                      </a:cubicBezTo>
                      <a:cubicBezTo>
                        <a:pt x="109" y="27"/>
                        <a:pt x="109" y="27"/>
                        <a:pt x="109" y="27"/>
                      </a:cubicBezTo>
                      <a:cubicBezTo>
                        <a:pt x="109" y="25"/>
                        <a:pt x="109" y="25"/>
                        <a:pt x="109" y="25"/>
                      </a:cubicBezTo>
                      <a:cubicBezTo>
                        <a:pt x="108" y="24"/>
                        <a:pt x="108" y="24"/>
                        <a:pt x="108" y="24"/>
                      </a:cubicBezTo>
                      <a:cubicBezTo>
                        <a:pt x="103" y="24"/>
                        <a:pt x="103" y="24"/>
                        <a:pt x="103" y="24"/>
                      </a:cubicBezTo>
                      <a:cubicBezTo>
                        <a:pt x="100" y="21"/>
                        <a:pt x="100" y="21"/>
                        <a:pt x="100" y="21"/>
                      </a:cubicBezTo>
                      <a:cubicBezTo>
                        <a:pt x="98" y="20"/>
                        <a:pt x="98" y="20"/>
                        <a:pt x="98" y="20"/>
                      </a:cubicBezTo>
                      <a:cubicBezTo>
                        <a:pt x="92" y="21"/>
                        <a:pt x="92" y="21"/>
                        <a:pt x="92" y="21"/>
                      </a:cubicBezTo>
                      <a:cubicBezTo>
                        <a:pt x="89" y="20"/>
                        <a:pt x="89" y="20"/>
                        <a:pt x="89" y="20"/>
                      </a:cubicBezTo>
                      <a:cubicBezTo>
                        <a:pt x="86" y="18"/>
                        <a:pt x="86" y="18"/>
                        <a:pt x="86" y="18"/>
                      </a:cubicBezTo>
                      <a:cubicBezTo>
                        <a:pt x="83" y="18"/>
                        <a:pt x="83" y="18"/>
                        <a:pt x="83" y="18"/>
                      </a:cubicBezTo>
                      <a:cubicBezTo>
                        <a:pt x="80" y="16"/>
                        <a:pt x="80" y="16"/>
                        <a:pt x="80" y="16"/>
                      </a:cubicBezTo>
                      <a:cubicBezTo>
                        <a:pt x="80" y="14"/>
                        <a:pt x="80" y="14"/>
                        <a:pt x="80" y="14"/>
                      </a:cubicBezTo>
                      <a:cubicBezTo>
                        <a:pt x="79" y="13"/>
                        <a:pt x="79" y="13"/>
                        <a:pt x="79" y="13"/>
                      </a:cubicBezTo>
                      <a:cubicBezTo>
                        <a:pt x="76" y="15"/>
                        <a:pt x="76" y="15"/>
                        <a:pt x="76" y="15"/>
                      </a:cubicBezTo>
                      <a:cubicBezTo>
                        <a:pt x="76" y="14"/>
                        <a:pt x="76" y="14"/>
                        <a:pt x="76" y="14"/>
                      </a:cubicBezTo>
                      <a:cubicBezTo>
                        <a:pt x="76" y="11"/>
                        <a:pt x="76" y="11"/>
                        <a:pt x="76" y="11"/>
                      </a:cubicBezTo>
                      <a:cubicBezTo>
                        <a:pt x="76" y="8"/>
                        <a:pt x="76" y="8"/>
                        <a:pt x="76" y="8"/>
                      </a:cubicBezTo>
                      <a:cubicBezTo>
                        <a:pt x="73" y="10"/>
                        <a:pt x="73" y="10"/>
                        <a:pt x="73" y="10"/>
                      </a:cubicBezTo>
                      <a:cubicBezTo>
                        <a:pt x="72" y="14"/>
                        <a:pt x="72" y="14"/>
                        <a:pt x="72" y="14"/>
                      </a:cubicBezTo>
                      <a:cubicBezTo>
                        <a:pt x="71" y="15"/>
                        <a:pt x="71" y="15"/>
                        <a:pt x="71" y="15"/>
                      </a:cubicBezTo>
                      <a:cubicBezTo>
                        <a:pt x="70" y="10"/>
                        <a:pt x="70" y="10"/>
                        <a:pt x="70" y="10"/>
                      </a:cubicBezTo>
                      <a:cubicBezTo>
                        <a:pt x="69" y="9"/>
                        <a:pt x="69" y="9"/>
                        <a:pt x="69" y="9"/>
                      </a:cubicBezTo>
                      <a:cubicBezTo>
                        <a:pt x="68" y="11"/>
                        <a:pt x="68" y="11"/>
                        <a:pt x="68" y="11"/>
                      </a:cubicBezTo>
                      <a:cubicBezTo>
                        <a:pt x="69" y="13"/>
                        <a:pt x="69" y="13"/>
                        <a:pt x="69" y="13"/>
                      </a:cubicBezTo>
                      <a:cubicBezTo>
                        <a:pt x="68" y="15"/>
                        <a:pt x="68" y="15"/>
                        <a:pt x="68" y="15"/>
                      </a:cubicBezTo>
                      <a:cubicBezTo>
                        <a:pt x="66" y="18"/>
                        <a:pt x="66" y="18"/>
                        <a:pt x="66" y="18"/>
                      </a:cubicBezTo>
                      <a:cubicBezTo>
                        <a:pt x="66" y="22"/>
                        <a:pt x="66" y="22"/>
                        <a:pt x="66" y="22"/>
                      </a:cubicBezTo>
                      <a:cubicBezTo>
                        <a:pt x="65" y="25"/>
                        <a:pt x="65" y="25"/>
                        <a:pt x="65" y="25"/>
                      </a:cubicBezTo>
                      <a:cubicBezTo>
                        <a:pt x="63" y="23"/>
                        <a:pt x="63" y="23"/>
                        <a:pt x="63" y="23"/>
                      </a:cubicBezTo>
                      <a:cubicBezTo>
                        <a:pt x="61" y="21"/>
                        <a:pt x="61" y="21"/>
                        <a:pt x="61" y="21"/>
                      </a:cubicBezTo>
                      <a:cubicBezTo>
                        <a:pt x="61" y="20"/>
                        <a:pt x="61" y="20"/>
                        <a:pt x="61" y="20"/>
                      </a:cubicBezTo>
                      <a:cubicBezTo>
                        <a:pt x="61" y="23"/>
                        <a:pt x="61" y="23"/>
                        <a:pt x="61" y="23"/>
                      </a:cubicBezTo>
                      <a:cubicBezTo>
                        <a:pt x="60" y="25"/>
                        <a:pt x="60" y="25"/>
                        <a:pt x="60" y="25"/>
                      </a:cubicBezTo>
                      <a:cubicBezTo>
                        <a:pt x="59" y="23"/>
                        <a:pt x="59" y="23"/>
                        <a:pt x="59" y="23"/>
                      </a:cubicBezTo>
                      <a:cubicBezTo>
                        <a:pt x="58" y="20"/>
                        <a:pt x="58" y="20"/>
                        <a:pt x="58" y="20"/>
                      </a:cubicBezTo>
                      <a:cubicBezTo>
                        <a:pt x="59" y="15"/>
                        <a:pt x="59" y="15"/>
                        <a:pt x="59" y="15"/>
                      </a:cubicBezTo>
                      <a:cubicBezTo>
                        <a:pt x="59" y="9"/>
                        <a:pt x="59" y="9"/>
                        <a:pt x="59" y="9"/>
                      </a:cubicBezTo>
                      <a:cubicBezTo>
                        <a:pt x="59" y="6"/>
                        <a:pt x="59" y="6"/>
                        <a:pt x="59" y="6"/>
                      </a:cubicBezTo>
                      <a:cubicBezTo>
                        <a:pt x="55" y="3"/>
                        <a:pt x="55" y="3"/>
                        <a:pt x="55" y="3"/>
                      </a:cubicBezTo>
                      <a:cubicBezTo>
                        <a:pt x="53" y="0"/>
                        <a:pt x="53" y="0"/>
                        <a:pt x="53" y="0"/>
                      </a:cubicBezTo>
                      <a:cubicBezTo>
                        <a:pt x="52" y="0"/>
                        <a:pt x="52" y="0"/>
                        <a:pt x="52" y="0"/>
                      </a:cubicBezTo>
                      <a:cubicBezTo>
                        <a:pt x="51" y="3"/>
                        <a:pt x="51" y="3"/>
                        <a:pt x="51" y="3"/>
                      </a:cubicBezTo>
                      <a:cubicBezTo>
                        <a:pt x="53" y="6"/>
                        <a:pt x="53" y="6"/>
                        <a:pt x="53" y="6"/>
                      </a:cubicBezTo>
                      <a:cubicBezTo>
                        <a:pt x="54" y="8"/>
                        <a:pt x="54" y="8"/>
                        <a:pt x="54" y="8"/>
                      </a:cubicBezTo>
                      <a:cubicBezTo>
                        <a:pt x="52" y="8"/>
                        <a:pt x="52" y="8"/>
                        <a:pt x="52" y="8"/>
                      </a:cubicBezTo>
                      <a:cubicBezTo>
                        <a:pt x="50" y="5"/>
                        <a:pt x="50" y="5"/>
                        <a:pt x="50" y="5"/>
                      </a:cubicBezTo>
                      <a:cubicBezTo>
                        <a:pt x="49" y="7"/>
                        <a:pt x="49" y="7"/>
                        <a:pt x="49" y="7"/>
                      </a:cubicBezTo>
                      <a:cubicBezTo>
                        <a:pt x="49" y="11"/>
                        <a:pt x="49" y="11"/>
                        <a:pt x="49" y="11"/>
                      </a:cubicBezTo>
                      <a:cubicBezTo>
                        <a:pt x="52" y="15"/>
                        <a:pt x="52" y="15"/>
                        <a:pt x="52" y="15"/>
                      </a:cubicBezTo>
                      <a:cubicBezTo>
                        <a:pt x="52" y="19"/>
                        <a:pt x="52" y="19"/>
                        <a:pt x="52" y="19"/>
                      </a:cubicBezTo>
                      <a:cubicBezTo>
                        <a:pt x="51" y="22"/>
                        <a:pt x="51" y="22"/>
                        <a:pt x="51" y="22"/>
                      </a:cubicBezTo>
                      <a:cubicBezTo>
                        <a:pt x="51" y="27"/>
                        <a:pt x="51" y="27"/>
                        <a:pt x="51" y="27"/>
                      </a:cubicBezTo>
                      <a:cubicBezTo>
                        <a:pt x="53" y="33"/>
                        <a:pt x="53" y="33"/>
                        <a:pt x="53" y="33"/>
                      </a:cubicBezTo>
                      <a:cubicBezTo>
                        <a:pt x="52" y="37"/>
                        <a:pt x="52" y="37"/>
                        <a:pt x="52" y="37"/>
                      </a:cubicBezTo>
                      <a:cubicBezTo>
                        <a:pt x="51" y="37"/>
                        <a:pt x="51" y="37"/>
                        <a:pt x="51" y="37"/>
                      </a:cubicBezTo>
                      <a:cubicBezTo>
                        <a:pt x="49" y="33"/>
                        <a:pt x="49" y="33"/>
                        <a:pt x="49" y="33"/>
                      </a:cubicBezTo>
                      <a:cubicBezTo>
                        <a:pt x="46" y="30"/>
                        <a:pt x="46" y="30"/>
                        <a:pt x="46" y="30"/>
                      </a:cubicBezTo>
                      <a:cubicBezTo>
                        <a:pt x="43" y="27"/>
                        <a:pt x="43" y="27"/>
                        <a:pt x="43" y="27"/>
                      </a:cubicBezTo>
                      <a:cubicBezTo>
                        <a:pt x="43" y="24"/>
                        <a:pt x="43" y="24"/>
                        <a:pt x="43" y="24"/>
                      </a:cubicBezTo>
                      <a:cubicBezTo>
                        <a:pt x="44" y="21"/>
                        <a:pt x="44" y="21"/>
                        <a:pt x="44" y="21"/>
                      </a:cubicBezTo>
                      <a:cubicBezTo>
                        <a:pt x="44" y="19"/>
                        <a:pt x="44" y="19"/>
                        <a:pt x="44" y="19"/>
                      </a:cubicBezTo>
                      <a:cubicBezTo>
                        <a:pt x="42" y="18"/>
                        <a:pt x="42" y="18"/>
                        <a:pt x="42" y="18"/>
                      </a:cubicBezTo>
                      <a:cubicBezTo>
                        <a:pt x="39" y="20"/>
                        <a:pt x="39" y="20"/>
                        <a:pt x="39" y="20"/>
                      </a:cubicBezTo>
                      <a:cubicBezTo>
                        <a:pt x="37" y="20"/>
                        <a:pt x="37" y="20"/>
                        <a:pt x="37" y="20"/>
                      </a:cubicBezTo>
                      <a:cubicBezTo>
                        <a:pt x="36" y="22"/>
                        <a:pt x="36" y="22"/>
                        <a:pt x="36" y="22"/>
                      </a:cubicBezTo>
                      <a:cubicBezTo>
                        <a:pt x="33" y="24"/>
                        <a:pt x="33" y="24"/>
                        <a:pt x="33" y="24"/>
                      </a:cubicBezTo>
                      <a:cubicBezTo>
                        <a:pt x="31" y="23"/>
                        <a:pt x="31" y="23"/>
                        <a:pt x="31" y="23"/>
                      </a:cubicBezTo>
                      <a:cubicBezTo>
                        <a:pt x="31" y="20"/>
                        <a:pt x="31" y="20"/>
                        <a:pt x="31" y="20"/>
                      </a:cubicBezTo>
                      <a:cubicBezTo>
                        <a:pt x="31" y="18"/>
                        <a:pt x="31" y="18"/>
                        <a:pt x="31" y="18"/>
                      </a:cubicBezTo>
                      <a:cubicBezTo>
                        <a:pt x="29" y="19"/>
                        <a:pt x="29" y="19"/>
                        <a:pt x="29" y="19"/>
                      </a:cubicBezTo>
                      <a:cubicBezTo>
                        <a:pt x="27" y="15"/>
                        <a:pt x="27" y="15"/>
                        <a:pt x="27" y="15"/>
                      </a:cubicBezTo>
                      <a:cubicBezTo>
                        <a:pt x="25" y="12"/>
                        <a:pt x="25" y="12"/>
                        <a:pt x="25" y="12"/>
                      </a:cubicBezTo>
                      <a:cubicBezTo>
                        <a:pt x="23" y="10"/>
                        <a:pt x="23" y="10"/>
                        <a:pt x="23" y="10"/>
                      </a:cubicBezTo>
                      <a:cubicBezTo>
                        <a:pt x="22" y="11"/>
                        <a:pt x="22" y="11"/>
                        <a:pt x="22" y="11"/>
                      </a:cubicBezTo>
                      <a:cubicBezTo>
                        <a:pt x="19" y="8"/>
                        <a:pt x="19" y="8"/>
                        <a:pt x="19" y="8"/>
                      </a:cubicBezTo>
                      <a:cubicBezTo>
                        <a:pt x="20" y="5"/>
                        <a:pt x="20" y="5"/>
                        <a:pt x="20" y="5"/>
                      </a:cubicBezTo>
                      <a:cubicBezTo>
                        <a:pt x="19" y="1"/>
                        <a:pt x="19" y="1"/>
                        <a:pt x="19" y="1"/>
                      </a:cubicBezTo>
                      <a:cubicBezTo>
                        <a:pt x="18" y="1"/>
                        <a:pt x="18" y="1"/>
                        <a:pt x="18" y="1"/>
                      </a:cubicBezTo>
                      <a:cubicBezTo>
                        <a:pt x="16" y="3"/>
                        <a:pt x="16" y="3"/>
                        <a:pt x="16" y="3"/>
                      </a:cubicBezTo>
                      <a:cubicBezTo>
                        <a:pt x="15" y="9"/>
                        <a:pt x="15" y="9"/>
                        <a:pt x="15" y="9"/>
                      </a:cubicBezTo>
                      <a:cubicBezTo>
                        <a:pt x="16" y="14"/>
                        <a:pt x="16" y="14"/>
                        <a:pt x="16" y="14"/>
                      </a:cubicBezTo>
                      <a:cubicBezTo>
                        <a:pt x="18" y="18"/>
                        <a:pt x="18" y="18"/>
                        <a:pt x="18" y="18"/>
                      </a:cubicBezTo>
                      <a:cubicBezTo>
                        <a:pt x="19" y="24"/>
                        <a:pt x="19" y="24"/>
                        <a:pt x="19" y="24"/>
                      </a:cubicBezTo>
                      <a:cubicBezTo>
                        <a:pt x="17" y="25"/>
                        <a:pt x="17" y="25"/>
                        <a:pt x="17" y="25"/>
                      </a:cubicBezTo>
                      <a:cubicBezTo>
                        <a:pt x="15" y="22"/>
                        <a:pt x="15" y="22"/>
                        <a:pt x="15" y="22"/>
                      </a:cubicBezTo>
                      <a:cubicBezTo>
                        <a:pt x="14" y="18"/>
                        <a:pt x="14" y="18"/>
                        <a:pt x="14" y="18"/>
                      </a:cubicBezTo>
                      <a:cubicBezTo>
                        <a:pt x="13" y="17"/>
                        <a:pt x="13" y="17"/>
                        <a:pt x="13" y="17"/>
                      </a:cubicBezTo>
                      <a:cubicBezTo>
                        <a:pt x="13" y="21"/>
                        <a:pt x="13" y="21"/>
                        <a:pt x="13" y="21"/>
                      </a:cubicBezTo>
                      <a:cubicBezTo>
                        <a:pt x="14" y="25"/>
                        <a:pt x="14" y="25"/>
                        <a:pt x="14" y="25"/>
                      </a:cubicBezTo>
                      <a:cubicBezTo>
                        <a:pt x="15" y="29"/>
                        <a:pt x="15" y="29"/>
                        <a:pt x="15" y="29"/>
                      </a:cubicBezTo>
                      <a:cubicBezTo>
                        <a:pt x="15" y="32"/>
                        <a:pt x="15" y="32"/>
                        <a:pt x="15" y="32"/>
                      </a:cubicBezTo>
                      <a:cubicBezTo>
                        <a:pt x="14" y="35"/>
                        <a:pt x="14" y="35"/>
                        <a:pt x="14" y="35"/>
                      </a:cubicBezTo>
                      <a:cubicBezTo>
                        <a:pt x="13" y="34"/>
                        <a:pt x="13" y="34"/>
                        <a:pt x="13" y="34"/>
                      </a:cubicBezTo>
                      <a:cubicBezTo>
                        <a:pt x="11" y="29"/>
                        <a:pt x="11" y="29"/>
                        <a:pt x="11" y="29"/>
                      </a:cubicBezTo>
                      <a:cubicBezTo>
                        <a:pt x="10" y="27"/>
                        <a:pt x="10" y="27"/>
                        <a:pt x="10" y="27"/>
                      </a:cubicBezTo>
                      <a:cubicBezTo>
                        <a:pt x="4" y="28"/>
                        <a:pt x="4" y="28"/>
                        <a:pt x="4" y="28"/>
                      </a:cubicBezTo>
                      <a:cubicBezTo>
                        <a:pt x="1" y="26"/>
                        <a:pt x="1" y="26"/>
                        <a:pt x="1" y="26"/>
                      </a:cubicBezTo>
                      <a:cubicBezTo>
                        <a:pt x="0" y="28"/>
                        <a:pt x="0" y="28"/>
                        <a:pt x="0" y="28"/>
                      </a:cubicBezTo>
                      <a:cubicBezTo>
                        <a:pt x="1" y="32"/>
                        <a:pt x="1" y="32"/>
                        <a:pt x="1" y="32"/>
                      </a:cubicBezTo>
                      <a:lnTo>
                        <a:pt x="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8" name="Freeform 233">
                  <a:extLst>
                    <a:ext uri="{FF2B5EF4-FFF2-40B4-BE49-F238E27FC236}">
                      <a16:creationId xmlns:a16="http://schemas.microsoft.com/office/drawing/2014/main" id="{9E825C1A-3054-1543-B9B6-2EBA800D1B5A}"/>
                    </a:ext>
                  </a:extLst>
                </p:cNvPr>
                <p:cNvSpPr>
                  <a:spLocks/>
                </p:cNvSpPr>
                <p:nvPr/>
              </p:nvSpPr>
              <p:spPr bwMode="auto">
                <a:xfrm>
                  <a:off x="3788" y="992"/>
                  <a:ext cx="22" cy="21"/>
                </a:xfrm>
                <a:custGeom>
                  <a:avLst/>
                  <a:gdLst>
                    <a:gd name="T0" fmla="*/ 21 w 22"/>
                    <a:gd name="T1" fmla="*/ 8 h 21"/>
                    <a:gd name="T2" fmla="*/ 22 w 22"/>
                    <a:gd name="T3" fmla="*/ 6 h 21"/>
                    <a:gd name="T4" fmla="*/ 21 w 22"/>
                    <a:gd name="T5" fmla="*/ 3 h 21"/>
                    <a:gd name="T6" fmla="*/ 19 w 22"/>
                    <a:gd name="T7" fmla="*/ 3 h 21"/>
                    <a:gd name="T8" fmla="*/ 17 w 22"/>
                    <a:gd name="T9" fmla="*/ 0 h 21"/>
                    <a:gd name="T10" fmla="*/ 17 w 22"/>
                    <a:gd name="T11" fmla="*/ 0 h 21"/>
                    <a:gd name="T12" fmla="*/ 15 w 22"/>
                    <a:gd name="T13" fmla="*/ 1 h 21"/>
                    <a:gd name="T14" fmla="*/ 11 w 22"/>
                    <a:gd name="T15" fmla="*/ 4 h 21"/>
                    <a:gd name="T16" fmla="*/ 11 w 22"/>
                    <a:gd name="T17" fmla="*/ 2 h 21"/>
                    <a:gd name="T18" fmla="*/ 10 w 22"/>
                    <a:gd name="T19" fmla="*/ 1 h 21"/>
                    <a:gd name="T20" fmla="*/ 8 w 22"/>
                    <a:gd name="T21" fmla="*/ 3 h 21"/>
                    <a:gd name="T22" fmla="*/ 7 w 22"/>
                    <a:gd name="T23" fmla="*/ 5 h 21"/>
                    <a:gd name="T24" fmla="*/ 7 w 22"/>
                    <a:gd name="T25" fmla="*/ 6 h 21"/>
                    <a:gd name="T26" fmla="*/ 4 w 22"/>
                    <a:gd name="T27" fmla="*/ 6 h 21"/>
                    <a:gd name="T28" fmla="*/ 3 w 22"/>
                    <a:gd name="T29" fmla="*/ 8 h 21"/>
                    <a:gd name="T30" fmla="*/ 0 w 22"/>
                    <a:gd name="T31" fmla="*/ 10 h 21"/>
                    <a:gd name="T32" fmla="*/ 3 w 22"/>
                    <a:gd name="T33" fmla="*/ 11 h 21"/>
                    <a:gd name="T34" fmla="*/ 6 w 22"/>
                    <a:gd name="T35" fmla="*/ 11 h 21"/>
                    <a:gd name="T36" fmla="*/ 7 w 22"/>
                    <a:gd name="T37" fmla="*/ 14 h 21"/>
                    <a:gd name="T38" fmla="*/ 8 w 22"/>
                    <a:gd name="T39" fmla="*/ 16 h 21"/>
                    <a:gd name="T40" fmla="*/ 7 w 22"/>
                    <a:gd name="T41" fmla="*/ 18 h 21"/>
                    <a:gd name="T42" fmla="*/ 9 w 22"/>
                    <a:gd name="T43" fmla="*/ 18 h 21"/>
                    <a:gd name="T44" fmla="*/ 7 w 22"/>
                    <a:gd name="T45" fmla="*/ 21 h 21"/>
                    <a:gd name="T46" fmla="*/ 10 w 22"/>
                    <a:gd name="T47" fmla="*/ 21 h 21"/>
                    <a:gd name="T48" fmla="*/ 11 w 22"/>
                    <a:gd name="T49" fmla="*/ 21 h 21"/>
                    <a:gd name="T50" fmla="*/ 12 w 22"/>
                    <a:gd name="T51" fmla="*/ 20 h 21"/>
                    <a:gd name="T52" fmla="*/ 16 w 22"/>
                    <a:gd name="T53" fmla="*/ 18 h 21"/>
                    <a:gd name="T54" fmla="*/ 17 w 22"/>
                    <a:gd name="T55" fmla="*/ 18 h 21"/>
                    <a:gd name="T56" fmla="*/ 19 w 22"/>
                    <a:gd name="T57" fmla="*/ 16 h 21"/>
                    <a:gd name="T58" fmla="*/ 19 w 22"/>
                    <a:gd name="T59" fmla="*/ 14 h 21"/>
                    <a:gd name="T60" fmla="*/ 19 w 22"/>
                    <a:gd name="T61" fmla="*/ 10 h 21"/>
                    <a:gd name="T62" fmla="*/ 21 w 22"/>
                    <a:gd name="T6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21" y="8"/>
                      </a:moveTo>
                      <a:lnTo>
                        <a:pt x="22" y="6"/>
                      </a:lnTo>
                      <a:lnTo>
                        <a:pt x="21" y="3"/>
                      </a:lnTo>
                      <a:lnTo>
                        <a:pt x="19" y="3"/>
                      </a:lnTo>
                      <a:lnTo>
                        <a:pt x="17" y="0"/>
                      </a:lnTo>
                      <a:lnTo>
                        <a:pt x="17" y="0"/>
                      </a:lnTo>
                      <a:lnTo>
                        <a:pt x="15" y="1"/>
                      </a:lnTo>
                      <a:lnTo>
                        <a:pt x="11" y="4"/>
                      </a:lnTo>
                      <a:lnTo>
                        <a:pt x="11" y="2"/>
                      </a:lnTo>
                      <a:lnTo>
                        <a:pt x="10" y="1"/>
                      </a:lnTo>
                      <a:lnTo>
                        <a:pt x="8" y="3"/>
                      </a:lnTo>
                      <a:lnTo>
                        <a:pt x="7" y="5"/>
                      </a:lnTo>
                      <a:lnTo>
                        <a:pt x="7" y="6"/>
                      </a:lnTo>
                      <a:lnTo>
                        <a:pt x="4" y="6"/>
                      </a:lnTo>
                      <a:lnTo>
                        <a:pt x="3" y="8"/>
                      </a:lnTo>
                      <a:lnTo>
                        <a:pt x="0" y="10"/>
                      </a:lnTo>
                      <a:lnTo>
                        <a:pt x="3" y="11"/>
                      </a:lnTo>
                      <a:lnTo>
                        <a:pt x="6" y="11"/>
                      </a:lnTo>
                      <a:lnTo>
                        <a:pt x="7" y="14"/>
                      </a:lnTo>
                      <a:lnTo>
                        <a:pt x="8" y="16"/>
                      </a:lnTo>
                      <a:lnTo>
                        <a:pt x="7" y="18"/>
                      </a:lnTo>
                      <a:lnTo>
                        <a:pt x="9" y="18"/>
                      </a:lnTo>
                      <a:lnTo>
                        <a:pt x="7" y="21"/>
                      </a:lnTo>
                      <a:lnTo>
                        <a:pt x="10" y="21"/>
                      </a:lnTo>
                      <a:lnTo>
                        <a:pt x="11" y="21"/>
                      </a:lnTo>
                      <a:lnTo>
                        <a:pt x="12" y="20"/>
                      </a:lnTo>
                      <a:lnTo>
                        <a:pt x="16" y="18"/>
                      </a:lnTo>
                      <a:lnTo>
                        <a:pt x="17" y="18"/>
                      </a:lnTo>
                      <a:lnTo>
                        <a:pt x="19" y="16"/>
                      </a:lnTo>
                      <a:lnTo>
                        <a:pt x="19" y="14"/>
                      </a:lnTo>
                      <a:lnTo>
                        <a:pt x="19" y="10"/>
                      </a:lnTo>
                      <a:lnTo>
                        <a:pt x="2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9" name="Freeform 234">
                  <a:extLst>
                    <a:ext uri="{FF2B5EF4-FFF2-40B4-BE49-F238E27FC236}">
                      <a16:creationId xmlns:a16="http://schemas.microsoft.com/office/drawing/2014/main" id="{69D6E511-320E-1E4A-9070-9BB292C454BA}"/>
                    </a:ext>
                  </a:extLst>
                </p:cNvPr>
                <p:cNvSpPr>
                  <a:spLocks/>
                </p:cNvSpPr>
                <p:nvPr/>
              </p:nvSpPr>
              <p:spPr bwMode="auto">
                <a:xfrm>
                  <a:off x="3796" y="1006"/>
                  <a:ext cx="39" cy="51"/>
                </a:xfrm>
                <a:custGeom>
                  <a:avLst/>
                  <a:gdLst>
                    <a:gd name="T0" fmla="*/ 32 w 39"/>
                    <a:gd name="T1" fmla="*/ 31 h 51"/>
                    <a:gd name="T2" fmla="*/ 35 w 39"/>
                    <a:gd name="T3" fmla="*/ 26 h 51"/>
                    <a:gd name="T4" fmla="*/ 38 w 39"/>
                    <a:gd name="T5" fmla="*/ 24 h 51"/>
                    <a:gd name="T6" fmla="*/ 39 w 39"/>
                    <a:gd name="T7" fmla="*/ 24 h 51"/>
                    <a:gd name="T8" fmla="*/ 36 w 39"/>
                    <a:gd name="T9" fmla="*/ 22 h 51"/>
                    <a:gd name="T10" fmla="*/ 35 w 39"/>
                    <a:gd name="T11" fmla="*/ 20 h 51"/>
                    <a:gd name="T12" fmla="*/ 33 w 39"/>
                    <a:gd name="T13" fmla="*/ 18 h 51"/>
                    <a:gd name="T14" fmla="*/ 30 w 39"/>
                    <a:gd name="T15" fmla="*/ 21 h 51"/>
                    <a:gd name="T16" fmla="*/ 27 w 39"/>
                    <a:gd name="T17" fmla="*/ 23 h 51"/>
                    <a:gd name="T18" fmla="*/ 24 w 39"/>
                    <a:gd name="T19" fmla="*/ 20 h 51"/>
                    <a:gd name="T20" fmla="*/ 21 w 39"/>
                    <a:gd name="T21" fmla="*/ 16 h 51"/>
                    <a:gd name="T22" fmla="*/ 20 w 39"/>
                    <a:gd name="T23" fmla="*/ 12 h 51"/>
                    <a:gd name="T24" fmla="*/ 21 w 39"/>
                    <a:gd name="T25" fmla="*/ 10 h 51"/>
                    <a:gd name="T26" fmla="*/ 23 w 39"/>
                    <a:gd name="T27" fmla="*/ 10 h 51"/>
                    <a:gd name="T28" fmla="*/ 23 w 39"/>
                    <a:gd name="T29" fmla="*/ 8 h 51"/>
                    <a:gd name="T30" fmla="*/ 21 w 39"/>
                    <a:gd name="T31" fmla="*/ 4 h 51"/>
                    <a:gd name="T32" fmla="*/ 20 w 39"/>
                    <a:gd name="T33" fmla="*/ 0 h 51"/>
                    <a:gd name="T34" fmla="*/ 16 w 39"/>
                    <a:gd name="T35" fmla="*/ 4 h 51"/>
                    <a:gd name="T36" fmla="*/ 13 w 39"/>
                    <a:gd name="T37" fmla="*/ 7 h 51"/>
                    <a:gd name="T38" fmla="*/ 9 w 39"/>
                    <a:gd name="T39" fmla="*/ 7 h 51"/>
                    <a:gd name="T40" fmla="*/ 4 w 39"/>
                    <a:gd name="T41" fmla="*/ 9 h 51"/>
                    <a:gd name="T42" fmla="*/ 2 w 39"/>
                    <a:gd name="T43" fmla="*/ 11 h 51"/>
                    <a:gd name="T44" fmla="*/ 0 w 39"/>
                    <a:gd name="T45" fmla="*/ 15 h 51"/>
                    <a:gd name="T46" fmla="*/ 2 w 39"/>
                    <a:gd name="T47" fmla="*/ 17 h 51"/>
                    <a:gd name="T48" fmla="*/ 5 w 39"/>
                    <a:gd name="T49" fmla="*/ 19 h 51"/>
                    <a:gd name="T50" fmla="*/ 7 w 39"/>
                    <a:gd name="T51" fmla="*/ 19 h 51"/>
                    <a:gd name="T52" fmla="*/ 8 w 39"/>
                    <a:gd name="T53" fmla="*/ 21 h 51"/>
                    <a:gd name="T54" fmla="*/ 7 w 39"/>
                    <a:gd name="T55" fmla="*/ 23 h 51"/>
                    <a:gd name="T56" fmla="*/ 7 w 39"/>
                    <a:gd name="T57" fmla="*/ 27 h 51"/>
                    <a:gd name="T58" fmla="*/ 6 w 39"/>
                    <a:gd name="T59" fmla="*/ 31 h 51"/>
                    <a:gd name="T60" fmla="*/ 5 w 39"/>
                    <a:gd name="T61" fmla="*/ 36 h 51"/>
                    <a:gd name="T62" fmla="*/ 2 w 39"/>
                    <a:gd name="T63" fmla="*/ 38 h 51"/>
                    <a:gd name="T64" fmla="*/ 3 w 39"/>
                    <a:gd name="T65" fmla="*/ 41 h 51"/>
                    <a:gd name="T66" fmla="*/ 2 w 39"/>
                    <a:gd name="T67" fmla="*/ 42 h 51"/>
                    <a:gd name="T68" fmla="*/ 2 w 39"/>
                    <a:gd name="T69" fmla="*/ 45 h 51"/>
                    <a:gd name="T70" fmla="*/ 3 w 39"/>
                    <a:gd name="T71" fmla="*/ 45 h 51"/>
                    <a:gd name="T72" fmla="*/ 6 w 39"/>
                    <a:gd name="T73" fmla="*/ 44 h 51"/>
                    <a:gd name="T74" fmla="*/ 9 w 39"/>
                    <a:gd name="T75" fmla="*/ 44 h 51"/>
                    <a:gd name="T76" fmla="*/ 11 w 39"/>
                    <a:gd name="T77" fmla="*/ 41 h 51"/>
                    <a:gd name="T78" fmla="*/ 13 w 39"/>
                    <a:gd name="T79" fmla="*/ 41 h 51"/>
                    <a:gd name="T80" fmla="*/ 15 w 39"/>
                    <a:gd name="T81" fmla="*/ 38 h 51"/>
                    <a:gd name="T82" fmla="*/ 16 w 39"/>
                    <a:gd name="T83" fmla="*/ 35 h 51"/>
                    <a:gd name="T84" fmla="*/ 18 w 39"/>
                    <a:gd name="T85" fmla="*/ 34 h 51"/>
                    <a:gd name="T86" fmla="*/ 20 w 39"/>
                    <a:gd name="T87" fmla="*/ 34 h 51"/>
                    <a:gd name="T88" fmla="*/ 21 w 39"/>
                    <a:gd name="T89" fmla="*/ 33 h 51"/>
                    <a:gd name="T90" fmla="*/ 21 w 39"/>
                    <a:gd name="T91" fmla="*/ 37 h 51"/>
                    <a:gd name="T92" fmla="*/ 20 w 39"/>
                    <a:gd name="T93" fmla="*/ 41 h 51"/>
                    <a:gd name="T94" fmla="*/ 20 w 39"/>
                    <a:gd name="T95" fmla="*/ 45 h 51"/>
                    <a:gd name="T96" fmla="*/ 19 w 39"/>
                    <a:gd name="T97" fmla="*/ 48 h 51"/>
                    <a:gd name="T98" fmla="*/ 20 w 39"/>
                    <a:gd name="T99" fmla="*/ 51 h 51"/>
                    <a:gd name="T100" fmla="*/ 22 w 39"/>
                    <a:gd name="T101" fmla="*/ 51 h 51"/>
                    <a:gd name="T102" fmla="*/ 23 w 39"/>
                    <a:gd name="T103" fmla="*/ 48 h 51"/>
                    <a:gd name="T104" fmla="*/ 23 w 39"/>
                    <a:gd name="T105" fmla="*/ 46 h 51"/>
                    <a:gd name="T106" fmla="*/ 25 w 39"/>
                    <a:gd name="T107" fmla="*/ 43 h 51"/>
                    <a:gd name="T108" fmla="*/ 28 w 39"/>
                    <a:gd name="T109" fmla="*/ 41 h 51"/>
                    <a:gd name="T110" fmla="*/ 30 w 39"/>
                    <a:gd name="T111" fmla="*/ 41 h 51"/>
                    <a:gd name="T112" fmla="*/ 32 w 39"/>
                    <a:gd name="T113" fmla="*/ 34 h 51"/>
                    <a:gd name="T114" fmla="*/ 32 w 39"/>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51">
                      <a:moveTo>
                        <a:pt x="32" y="31"/>
                      </a:moveTo>
                      <a:lnTo>
                        <a:pt x="35" y="26"/>
                      </a:lnTo>
                      <a:lnTo>
                        <a:pt x="38" y="24"/>
                      </a:lnTo>
                      <a:lnTo>
                        <a:pt x="39" y="24"/>
                      </a:lnTo>
                      <a:lnTo>
                        <a:pt x="36" y="22"/>
                      </a:lnTo>
                      <a:lnTo>
                        <a:pt x="35" y="20"/>
                      </a:lnTo>
                      <a:lnTo>
                        <a:pt x="33" y="18"/>
                      </a:lnTo>
                      <a:lnTo>
                        <a:pt x="30" y="21"/>
                      </a:lnTo>
                      <a:lnTo>
                        <a:pt x="27" y="23"/>
                      </a:lnTo>
                      <a:lnTo>
                        <a:pt x="24" y="20"/>
                      </a:lnTo>
                      <a:lnTo>
                        <a:pt x="21" y="16"/>
                      </a:lnTo>
                      <a:lnTo>
                        <a:pt x="20" y="12"/>
                      </a:lnTo>
                      <a:lnTo>
                        <a:pt x="21" y="10"/>
                      </a:lnTo>
                      <a:lnTo>
                        <a:pt x="23" y="10"/>
                      </a:lnTo>
                      <a:lnTo>
                        <a:pt x="23" y="8"/>
                      </a:lnTo>
                      <a:lnTo>
                        <a:pt x="21" y="4"/>
                      </a:lnTo>
                      <a:lnTo>
                        <a:pt x="20" y="0"/>
                      </a:lnTo>
                      <a:lnTo>
                        <a:pt x="16" y="4"/>
                      </a:lnTo>
                      <a:lnTo>
                        <a:pt x="13" y="7"/>
                      </a:lnTo>
                      <a:lnTo>
                        <a:pt x="9" y="7"/>
                      </a:lnTo>
                      <a:lnTo>
                        <a:pt x="4" y="9"/>
                      </a:lnTo>
                      <a:lnTo>
                        <a:pt x="2" y="11"/>
                      </a:lnTo>
                      <a:lnTo>
                        <a:pt x="0" y="15"/>
                      </a:lnTo>
                      <a:lnTo>
                        <a:pt x="2" y="17"/>
                      </a:lnTo>
                      <a:lnTo>
                        <a:pt x="5" y="19"/>
                      </a:lnTo>
                      <a:lnTo>
                        <a:pt x="7" y="19"/>
                      </a:lnTo>
                      <a:lnTo>
                        <a:pt x="8" y="21"/>
                      </a:lnTo>
                      <a:lnTo>
                        <a:pt x="7" y="23"/>
                      </a:lnTo>
                      <a:lnTo>
                        <a:pt x="7" y="27"/>
                      </a:lnTo>
                      <a:lnTo>
                        <a:pt x="6" y="31"/>
                      </a:lnTo>
                      <a:lnTo>
                        <a:pt x="5" y="36"/>
                      </a:lnTo>
                      <a:lnTo>
                        <a:pt x="2" y="38"/>
                      </a:lnTo>
                      <a:lnTo>
                        <a:pt x="3" y="41"/>
                      </a:lnTo>
                      <a:lnTo>
                        <a:pt x="2" y="42"/>
                      </a:lnTo>
                      <a:lnTo>
                        <a:pt x="2" y="45"/>
                      </a:lnTo>
                      <a:lnTo>
                        <a:pt x="3" y="45"/>
                      </a:lnTo>
                      <a:lnTo>
                        <a:pt x="6" y="44"/>
                      </a:lnTo>
                      <a:lnTo>
                        <a:pt x="9" y="44"/>
                      </a:lnTo>
                      <a:lnTo>
                        <a:pt x="11" y="41"/>
                      </a:lnTo>
                      <a:lnTo>
                        <a:pt x="13" y="41"/>
                      </a:lnTo>
                      <a:lnTo>
                        <a:pt x="15" y="38"/>
                      </a:lnTo>
                      <a:lnTo>
                        <a:pt x="16" y="35"/>
                      </a:lnTo>
                      <a:lnTo>
                        <a:pt x="18" y="34"/>
                      </a:lnTo>
                      <a:lnTo>
                        <a:pt x="20" y="34"/>
                      </a:lnTo>
                      <a:lnTo>
                        <a:pt x="21" y="33"/>
                      </a:lnTo>
                      <a:lnTo>
                        <a:pt x="21" y="37"/>
                      </a:lnTo>
                      <a:lnTo>
                        <a:pt x="20" y="41"/>
                      </a:lnTo>
                      <a:lnTo>
                        <a:pt x="20" y="45"/>
                      </a:lnTo>
                      <a:lnTo>
                        <a:pt x="19" y="48"/>
                      </a:lnTo>
                      <a:lnTo>
                        <a:pt x="20" y="51"/>
                      </a:lnTo>
                      <a:lnTo>
                        <a:pt x="22" y="51"/>
                      </a:lnTo>
                      <a:lnTo>
                        <a:pt x="23" y="48"/>
                      </a:lnTo>
                      <a:lnTo>
                        <a:pt x="23" y="46"/>
                      </a:lnTo>
                      <a:lnTo>
                        <a:pt x="25" y="43"/>
                      </a:lnTo>
                      <a:lnTo>
                        <a:pt x="28" y="41"/>
                      </a:lnTo>
                      <a:lnTo>
                        <a:pt x="30" y="41"/>
                      </a:lnTo>
                      <a:lnTo>
                        <a:pt x="32" y="34"/>
                      </a:lnTo>
                      <a:lnTo>
                        <a:pt x="3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0" name="Freeform 235">
                  <a:extLst>
                    <a:ext uri="{FF2B5EF4-FFF2-40B4-BE49-F238E27FC236}">
                      <a16:creationId xmlns:a16="http://schemas.microsoft.com/office/drawing/2014/main" id="{77EC5D91-3DDF-C145-8393-C9F51D535B9D}"/>
                    </a:ext>
                  </a:extLst>
                </p:cNvPr>
                <p:cNvSpPr>
                  <a:spLocks/>
                </p:cNvSpPr>
                <p:nvPr/>
              </p:nvSpPr>
              <p:spPr bwMode="auto">
                <a:xfrm>
                  <a:off x="3777" y="886"/>
                  <a:ext cx="10" cy="7"/>
                </a:xfrm>
                <a:custGeom>
                  <a:avLst/>
                  <a:gdLst>
                    <a:gd name="T0" fmla="*/ 6 w 10"/>
                    <a:gd name="T1" fmla="*/ 6 h 7"/>
                    <a:gd name="T2" fmla="*/ 8 w 10"/>
                    <a:gd name="T3" fmla="*/ 7 h 7"/>
                    <a:gd name="T4" fmla="*/ 9 w 10"/>
                    <a:gd name="T5" fmla="*/ 6 h 7"/>
                    <a:gd name="T6" fmla="*/ 10 w 10"/>
                    <a:gd name="T7" fmla="*/ 4 h 7"/>
                    <a:gd name="T8" fmla="*/ 9 w 10"/>
                    <a:gd name="T9" fmla="*/ 3 h 7"/>
                    <a:gd name="T10" fmla="*/ 6 w 10"/>
                    <a:gd name="T11" fmla="*/ 3 h 7"/>
                    <a:gd name="T12" fmla="*/ 3 w 10"/>
                    <a:gd name="T13" fmla="*/ 1 h 7"/>
                    <a:gd name="T14" fmla="*/ 1 w 10"/>
                    <a:gd name="T15" fmla="*/ 0 h 7"/>
                    <a:gd name="T16" fmla="*/ 0 w 10"/>
                    <a:gd name="T17" fmla="*/ 1 h 7"/>
                    <a:gd name="T18" fmla="*/ 1 w 10"/>
                    <a:gd name="T19" fmla="*/ 3 h 7"/>
                    <a:gd name="T20" fmla="*/ 6 w 10"/>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6" y="6"/>
                      </a:moveTo>
                      <a:lnTo>
                        <a:pt x="8" y="7"/>
                      </a:lnTo>
                      <a:lnTo>
                        <a:pt x="9" y="6"/>
                      </a:lnTo>
                      <a:lnTo>
                        <a:pt x="10" y="4"/>
                      </a:lnTo>
                      <a:lnTo>
                        <a:pt x="9" y="3"/>
                      </a:lnTo>
                      <a:lnTo>
                        <a:pt x="6" y="3"/>
                      </a:lnTo>
                      <a:lnTo>
                        <a:pt x="3" y="1"/>
                      </a:lnTo>
                      <a:lnTo>
                        <a:pt x="1" y="0"/>
                      </a:lnTo>
                      <a:lnTo>
                        <a:pt x="0" y="1"/>
                      </a:lnTo>
                      <a:lnTo>
                        <a:pt x="1" y="3"/>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1" name="Freeform 236">
                  <a:extLst>
                    <a:ext uri="{FF2B5EF4-FFF2-40B4-BE49-F238E27FC236}">
                      <a16:creationId xmlns:a16="http://schemas.microsoft.com/office/drawing/2014/main" id="{EA51EC4A-7CC7-5540-8AF6-93FCF0B312EE}"/>
                    </a:ext>
                  </a:extLst>
                </p:cNvPr>
                <p:cNvSpPr>
                  <a:spLocks/>
                </p:cNvSpPr>
                <p:nvPr/>
              </p:nvSpPr>
              <p:spPr bwMode="auto">
                <a:xfrm>
                  <a:off x="3792" y="1171"/>
                  <a:ext cx="4" cy="9"/>
                </a:xfrm>
                <a:custGeom>
                  <a:avLst/>
                  <a:gdLst>
                    <a:gd name="T0" fmla="*/ 0 w 4"/>
                    <a:gd name="T1" fmla="*/ 0 h 9"/>
                    <a:gd name="T2" fmla="*/ 0 w 4"/>
                    <a:gd name="T3" fmla="*/ 2 h 9"/>
                    <a:gd name="T4" fmla="*/ 0 w 4"/>
                    <a:gd name="T5" fmla="*/ 4 h 9"/>
                    <a:gd name="T6" fmla="*/ 2 w 4"/>
                    <a:gd name="T7" fmla="*/ 6 h 9"/>
                    <a:gd name="T8" fmla="*/ 2 w 4"/>
                    <a:gd name="T9" fmla="*/ 8 h 9"/>
                    <a:gd name="T10" fmla="*/ 3 w 4"/>
                    <a:gd name="T11" fmla="*/ 9 h 9"/>
                    <a:gd name="T12" fmla="*/ 4 w 4"/>
                    <a:gd name="T13" fmla="*/ 8 h 9"/>
                    <a:gd name="T14" fmla="*/ 4 w 4"/>
                    <a:gd name="T15" fmla="*/ 3 h 9"/>
                    <a:gd name="T16" fmla="*/ 3 w 4"/>
                    <a:gd name="T17" fmla="*/ 0 h 9"/>
                    <a:gd name="T18" fmla="*/ 0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0" y="0"/>
                      </a:moveTo>
                      <a:lnTo>
                        <a:pt x="0" y="2"/>
                      </a:lnTo>
                      <a:lnTo>
                        <a:pt x="0" y="4"/>
                      </a:lnTo>
                      <a:lnTo>
                        <a:pt x="2" y="6"/>
                      </a:lnTo>
                      <a:lnTo>
                        <a:pt x="2" y="8"/>
                      </a:lnTo>
                      <a:lnTo>
                        <a:pt x="3" y="9"/>
                      </a:lnTo>
                      <a:lnTo>
                        <a:pt x="4" y="8"/>
                      </a:lnTo>
                      <a:lnTo>
                        <a:pt x="4" y="3"/>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2" name="Freeform 237">
                  <a:extLst>
                    <a:ext uri="{FF2B5EF4-FFF2-40B4-BE49-F238E27FC236}">
                      <a16:creationId xmlns:a16="http://schemas.microsoft.com/office/drawing/2014/main" id="{FC8B7C33-11AB-E741-8C76-743C88941380}"/>
                    </a:ext>
                  </a:extLst>
                </p:cNvPr>
                <p:cNvSpPr>
                  <a:spLocks/>
                </p:cNvSpPr>
                <p:nvPr/>
              </p:nvSpPr>
              <p:spPr bwMode="auto">
                <a:xfrm>
                  <a:off x="3784" y="970"/>
                  <a:ext cx="7" cy="8"/>
                </a:xfrm>
                <a:custGeom>
                  <a:avLst/>
                  <a:gdLst>
                    <a:gd name="T0" fmla="*/ 1 w 7"/>
                    <a:gd name="T1" fmla="*/ 0 h 8"/>
                    <a:gd name="T2" fmla="*/ 0 w 7"/>
                    <a:gd name="T3" fmla="*/ 1 h 8"/>
                    <a:gd name="T4" fmla="*/ 0 w 7"/>
                    <a:gd name="T5" fmla="*/ 2 h 8"/>
                    <a:gd name="T6" fmla="*/ 1 w 7"/>
                    <a:gd name="T7" fmla="*/ 5 h 8"/>
                    <a:gd name="T8" fmla="*/ 2 w 7"/>
                    <a:gd name="T9" fmla="*/ 7 h 8"/>
                    <a:gd name="T10" fmla="*/ 4 w 7"/>
                    <a:gd name="T11" fmla="*/ 8 h 8"/>
                    <a:gd name="T12" fmla="*/ 7 w 7"/>
                    <a:gd name="T13" fmla="*/ 6 h 8"/>
                    <a:gd name="T14" fmla="*/ 7 w 7"/>
                    <a:gd name="T15" fmla="*/ 3 h 8"/>
                    <a:gd name="T16" fmla="*/ 5 w 7"/>
                    <a:gd name="T17" fmla="*/ 2 h 8"/>
                    <a:gd name="T18" fmla="*/ 1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1" y="0"/>
                      </a:moveTo>
                      <a:lnTo>
                        <a:pt x="0" y="1"/>
                      </a:lnTo>
                      <a:lnTo>
                        <a:pt x="0" y="2"/>
                      </a:lnTo>
                      <a:lnTo>
                        <a:pt x="1" y="5"/>
                      </a:lnTo>
                      <a:lnTo>
                        <a:pt x="2" y="7"/>
                      </a:lnTo>
                      <a:lnTo>
                        <a:pt x="4" y="8"/>
                      </a:lnTo>
                      <a:lnTo>
                        <a:pt x="7" y="6"/>
                      </a:lnTo>
                      <a:lnTo>
                        <a:pt x="7" y="3"/>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3" name="Freeform 238">
                  <a:extLst>
                    <a:ext uri="{FF2B5EF4-FFF2-40B4-BE49-F238E27FC236}">
                      <a16:creationId xmlns:a16="http://schemas.microsoft.com/office/drawing/2014/main" id="{942B3EE5-A17E-4E4E-82A4-8C596D7F9A35}"/>
                    </a:ext>
                  </a:extLst>
                </p:cNvPr>
                <p:cNvSpPr>
                  <a:spLocks/>
                </p:cNvSpPr>
                <p:nvPr/>
              </p:nvSpPr>
              <p:spPr bwMode="auto">
                <a:xfrm>
                  <a:off x="3846" y="912"/>
                  <a:ext cx="4" cy="5"/>
                </a:xfrm>
                <a:custGeom>
                  <a:avLst/>
                  <a:gdLst>
                    <a:gd name="T0" fmla="*/ 3 w 4"/>
                    <a:gd name="T1" fmla="*/ 5 h 5"/>
                    <a:gd name="T2" fmla="*/ 4 w 4"/>
                    <a:gd name="T3" fmla="*/ 4 h 5"/>
                    <a:gd name="T4" fmla="*/ 3 w 4"/>
                    <a:gd name="T5" fmla="*/ 1 h 5"/>
                    <a:gd name="T6" fmla="*/ 1 w 4"/>
                    <a:gd name="T7" fmla="*/ 0 h 5"/>
                    <a:gd name="T8" fmla="*/ 0 w 4"/>
                    <a:gd name="T9" fmla="*/ 1 h 5"/>
                    <a:gd name="T10" fmla="*/ 0 w 4"/>
                    <a:gd name="T11" fmla="*/ 2 h 5"/>
                    <a:gd name="T12" fmla="*/ 1 w 4"/>
                    <a:gd name="T13" fmla="*/ 5 h 5"/>
                    <a:gd name="T14" fmla="*/ 3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5"/>
                      </a:moveTo>
                      <a:lnTo>
                        <a:pt x="4" y="4"/>
                      </a:lnTo>
                      <a:lnTo>
                        <a:pt x="3" y="1"/>
                      </a:lnTo>
                      <a:lnTo>
                        <a:pt x="1" y="0"/>
                      </a:lnTo>
                      <a:lnTo>
                        <a:pt x="0" y="1"/>
                      </a:lnTo>
                      <a:lnTo>
                        <a:pt x="0" y="2"/>
                      </a:lnTo>
                      <a:lnTo>
                        <a:pt x="1"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4" name="Freeform 239">
                  <a:extLst>
                    <a:ext uri="{FF2B5EF4-FFF2-40B4-BE49-F238E27FC236}">
                      <a16:creationId xmlns:a16="http://schemas.microsoft.com/office/drawing/2014/main" id="{7E8493E8-83C4-6249-8EC1-B5651A173974}"/>
                    </a:ext>
                  </a:extLst>
                </p:cNvPr>
                <p:cNvSpPr>
                  <a:spLocks/>
                </p:cNvSpPr>
                <p:nvPr/>
              </p:nvSpPr>
              <p:spPr bwMode="auto">
                <a:xfrm>
                  <a:off x="3696" y="927"/>
                  <a:ext cx="101" cy="167"/>
                </a:xfrm>
                <a:custGeom>
                  <a:avLst/>
                  <a:gdLst>
                    <a:gd name="T0" fmla="*/ 7 w 101"/>
                    <a:gd name="T1" fmla="*/ 42 h 167"/>
                    <a:gd name="T2" fmla="*/ 12 w 101"/>
                    <a:gd name="T3" fmla="*/ 43 h 167"/>
                    <a:gd name="T4" fmla="*/ 14 w 101"/>
                    <a:gd name="T5" fmla="*/ 55 h 167"/>
                    <a:gd name="T6" fmla="*/ 13 w 101"/>
                    <a:gd name="T7" fmla="*/ 58 h 167"/>
                    <a:gd name="T8" fmla="*/ 11 w 101"/>
                    <a:gd name="T9" fmla="*/ 61 h 167"/>
                    <a:gd name="T10" fmla="*/ 17 w 101"/>
                    <a:gd name="T11" fmla="*/ 70 h 167"/>
                    <a:gd name="T12" fmla="*/ 22 w 101"/>
                    <a:gd name="T13" fmla="*/ 76 h 167"/>
                    <a:gd name="T14" fmla="*/ 26 w 101"/>
                    <a:gd name="T15" fmla="*/ 86 h 167"/>
                    <a:gd name="T16" fmla="*/ 37 w 101"/>
                    <a:gd name="T17" fmla="*/ 89 h 167"/>
                    <a:gd name="T18" fmla="*/ 40 w 101"/>
                    <a:gd name="T19" fmla="*/ 77 h 167"/>
                    <a:gd name="T20" fmla="*/ 41 w 101"/>
                    <a:gd name="T21" fmla="*/ 66 h 167"/>
                    <a:gd name="T22" fmla="*/ 44 w 101"/>
                    <a:gd name="T23" fmla="*/ 62 h 167"/>
                    <a:gd name="T24" fmla="*/ 48 w 101"/>
                    <a:gd name="T25" fmla="*/ 70 h 167"/>
                    <a:gd name="T26" fmla="*/ 54 w 101"/>
                    <a:gd name="T27" fmla="*/ 73 h 167"/>
                    <a:gd name="T28" fmla="*/ 57 w 101"/>
                    <a:gd name="T29" fmla="*/ 71 h 167"/>
                    <a:gd name="T30" fmla="*/ 64 w 101"/>
                    <a:gd name="T31" fmla="*/ 75 h 167"/>
                    <a:gd name="T32" fmla="*/ 50 w 101"/>
                    <a:gd name="T33" fmla="*/ 84 h 167"/>
                    <a:gd name="T34" fmla="*/ 42 w 101"/>
                    <a:gd name="T35" fmla="*/ 94 h 167"/>
                    <a:gd name="T36" fmla="*/ 34 w 101"/>
                    <a:gd name="T37" fmla="*/ 96 h 167"/>
                    <a:gd name="T38" fmla="*/ 34 w 101"/>
                    <a:gd name="T39" fmla="*/ 111 h 167"/>
                    <a:gd name="T40" fmla="*/ 46 w 101"/>
                    <a:gd name="T41" fmla="*/ 108 h 167"/>
                    <a:gd name="T42" fmla="*/ 54 w 101"/>
                    <a:gd name="T43" fmla="*/ 104 h 167"/>
                    <a:gd name="T44" fmla="*/ 63 w 101"/>
                    <a:gd name="T45" fmla="*/ 105 h 167"/>
                    <a:gd name="T46" fmla="*/ 54 w 101"/>
                    <a:gd name="T47" fmla="*/ 109 h 167"/>
                    <a:gd name="T48" fmla="*/ 51 w 101"/>
                    <a:gd name="T49" fmla="*/ 115 h 167"/>
                    <a:gd name="T50" fmla="*/ 47 w 101"/>
                    <a:gd name="T51" fmla="*/ 119 h 167"/>
                    <a:gd name="T52" fmla="*/ 40 w 101"/>
                    <a:gd name="T53" fmla="*/ 116 h 167"/>
                    <a:gd name="T54" fmla="*/ 37 w 101"/>
                    <a:gd name="T55" fmla="*/ 125 h 167"/>
                    <a:gd name="T56" fmla="*/ 41 w 101"/>
                    <a:gd name="T57" fmla="*/ 132 h 167"/>
                    <a:gd name="T58" fmla="*/ 48 w 101"/>
                    <a:gd name="T59" fmla="*/ 141 h 167"/>
                    <a:gd name="T60" fmla="*/ 57 w 101"/>
                    <a:gd name="T61" fmla="*/ 143 h 167"/>
                    <a:gd name="T62" fmla="*/ 58 w 101"/>
                    <a:gd name="T63" fmla="*/ 148 h 167"/>
                    <a:gd name="T64" fmla="*/ 62 w 101"/>
                    <a:gd name="T65" fmla="*/ 165 h 167"/>
                    <a:gd name="T66" fmla="*/ 69 w 101"/>
                    <a:gd name="T67" fmla="*/ 166 h 167"/>
                    <a:gd name="T68" fmla="*/ 71 w 101"/>
                    <a:gd name="T69" fmla="*/ 148 h 167"/>
                    <a:gd name="T70" fmla="*/ 75 w 101"/>
                    <a:gd name="T71" fmla="*/ 125 h 167"/>
                    <a:gd name="T72" fmla="*/ 80 w 101"/>
                    <a:gd name="T73" fmla="*/ 117 h 167"/>
                    <a:gd name="T74" fmla="*/ 80 w 101"/>
                    <a:gd name="T75" fmla="*/ 96 h 167"/>
                    <a:gd name="T76" fmla="*/ 83 w 101"/>
                    <a:gd name="T77" fmla="*/ 82 h 167"/>
                    <a:gd name="T78" fmla="*/ 86 w 101"/>
                    <a:gd name="T79" fmla="*/ 68 h 167"/>
                    <a:gd name="T80" fmla="*/ 100 w 101"/>
                    <a:gd name="T81" fmla="*/ 65 h 167"/>
                    <a:gd name="T82" fmla="*/ 90 w 101"/>
                    <a:gd name="T83" fmla="*/ 53 h 167"/>
                    <a:gd name="T84" fmla="*/ 75 w 101"/>
                    <a:gd name="T85" fmla="*/ 38 h 167"/>
                    <a:gd name="T86" fmla="*/ 65 w 101"/>
                    <a:gd name="T87" fmla="*/ 24 h 167"/>
                    <a:gd name="T88" fmla="*/ 64 w 101"/>
                    <a:gd name="T89" fmla="*/ 29 h 167"/>
                    <a:gd name="T90" fmla="*/ 58 w 101"/>
                    <a:gd name="T91" fmla="*/ 6 h 167"/>
                    <a:gd name="T92" fmla="*/ 50 w 101"/>
                    <a:gd name="T93" fmla="*/ 0 h 167"/>
                    <a:gd name="T94" fmla="*/ 45 w 101"/>
                    <a:gd name="T95" fmla="*/ 19 h 167"/>
                    <a:gd name="T96" fmla="*/ 51 w 101"/>
                    <a:gd name="T97" fmla="*/ 45 h 167"/>
                    <a:gd name="T98" fmla="*/ 48 w 101"/>
                    <a:gd name="T99" fmla="*/ 48 h 167"/>
                    <a:gd name="T100" fmla="*/ 44 w 101"/>
                    <a:gd name="T101" fmla="*/ 42 h 167"/>
                    <a:gd name="T102" fmla="*/ 39 w 101"/>
                    <a:gd name="T103" fmla="*/ 20 h 167"/>
                    <a:gd name="T104" fmla="*/ 30 w 101"/>
                    <a:gd name="T105" fmla="*/ 29 h 167"/>
                    <a:gd name="T106" fmla="*/ 29 w 101"/>
                    <a:gd name="T107" fmla="*/ 35 h 167"/>
                    <a:gd name="T108" fmla="*/ 23 w 101"/>
                    <a:gd name="T109" fmla="*/ 30 h 167"/>
                    <a:gd name="T110" fmla="*/ 19 w 101"/>
                    <a:gd name="T111" fmla="*/ 27 h 167"/>
                    <a:gd name="T112" fmla="*/ 25 w 101"/>
                    <a:gd name="T113" fmla="*/ 19 h 167"/>
                    <a:gd name="T114" fmla="*/ 26 w 101"/>
                    <a:gd name="T115" fmla="*/ 10 h 167"/>
                    <a:gd name="T116" fmla="*/ 12 w 101"/>
                    <a:gd name="T117" fmla="*/ 13 h 167"/>
                    <a:gd name="T118" fmla="*/ 10 w 101"/>
                    <a:gd name="T119" fmla="*/ 20 h 167"/>
                    <a:gd name="T120" fmla="*/ 5 w 101"/>
                    <a:gd name="T121" fmla="*/ 27 h 167"/>
                    <a:gd name="T122" fmla="*/ 2 w 101"/>
                    <a:gd name="T123" fmla="*/ 4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67">
                      <a:moveTo>
                        <a:pt x="2" y="41"/>
                      </a:moveTo>
                      <a:lnTo>
                        <a:pt x="5" y="45"/>
                      </a:lnTo>
                      <a:lnTo>
                        <a:pt x="5" y="48"/>
                      </a:lnTo>
                      <a:lnTo>
                        <a:pt x="6" y="48"/>
                      </a:lnTo>
                      <a:lnTo>
                        <a:pt x="8" y="45"/>
                      </a:lnTo>
                      <a:lnTo>
                        <a:pt x="7" y="42"/>
                      </a:lnTo>
                      <a:lnTo>
                        <a:pt x="8" y="39"/>
                      </a:lnTo>
                      <a:lnTo>
                        <a:pt x="9" y="38"/>
                      </a:lnTo>
                      <a:lnTo>
                        <a:pt x="10" y="41"/>
                      </a:lnTo>
                      <a:lnTo>
                        <a:pt x="12" y="39"/>
                      </a:lnTo>
                      <a:lnTo>
                        <a:pt x="13" y="40"/>
                      </a:lnTo>
                      <a:lnTo>
                        <a:pt x="12" y="43"/>
                      </a:lnTo>
                      <a:lnTo>
                        <a:pt x="11" y="48"/>
                      </a:lnTo>
                      <a:lnTo>
                        <a:pt x="10" y="48"/>
                      </a:lnTo>
                      <a:lnTo>
                        <a:pt x="10" y="50"/>
                      </a:lnTo>
                      <a:lnTo>
                        <a:pt x="12" y="52"/>
                      </a:lnTo>
                      <a:lnTo>
                        <a:pt x="12" y="54"/>
                      </a:lnTo>
                      <a:lnTo>
                        <a:pt x="14" y="55"/>
                      </a:lnTo>
                      <a:lnTo>
                        <a:pt x="16" y="54"/>
                      </a:lnTo>
                      <a:lnTo>
                        <a:pt x="16" y="55"/>
                      </a:lnTo>
                      <a:lnTo>
                        <a:pt x="16" y="58"/>
                      </a:lnTo>
                      <a:lnTo>
                        <a:pt x="14" y="59"/>
                      </a:lnTo>
                      <a:lnTo>
                        <a:pt x="13" y="59"/>
                      </a:lnTo>
                      <a:lnTo>
                        <a:pt x="13" y="58"/>
                      </a:lnTo>
                      <a:lnTo>
                        <a:pt x="12" y="57"/>
                      </a:lnTo>
                      <a:lnTo>
                        <a:pt x="9" y="54"/>
                      </a:lnTo>
                      <a:lnTo>
                        <a:pt x="8" y="54"/>
                      </a:lnTo>
                      <a:lnTo>
                        <a:pt x="7" y="56"/>
                      </a:lnTo>
                      <a:lnTo>
                        <a:pt x="9" y="59"/>
                      </a:lnTo>
                      <a:lnTo>
                        <a:pt x="11" y="61"/>
                      </a:lnTo>
                      <a:lnTo>
                        <a:pt x="12" y="62"/>
                      </a:lnTo>
                      <a:lnTo>
                        <a:pt x="12" y="63"/>
                      </a:lnTo>
                      <a:lnTo>
                        <a:pt x="12" y="65"/>
                      </a:lnTo>
                      <a:lnTo>
                        <a:pt x="12" y="67"/>
                      </a:lnTo>
                      <a:lnTo>
                        <a:pt x="16" y="69"/>
                      </a:lnTo>
                      <a:lnTo>
                        <a:pt x="17" y="70"/>
                      </a:lnTo>
                      <a:lnTo>
                        <a:pt x="18" y="72"/>
                      </a:lnTo>
                      <a:lnTo>
                        <a:pt x="19" y="73"/>
                      </a:lnTo>
                      <a:lnTo>
                        <a:pt x="21" y="72"/>
                      </a:lnTo>
                      <a:lnTo>
                        <a:pt x="23" y="72"/>
                      </a:lnTo>
                      <a:lnTo>
                        <a:pt x="23" y="74"/>
                      </a:lnTo>
                      <a:lnTo>
                        <a:pt x="22" y="76"/>
                      </a:lnTo>
                      <a:lnTo>
                        <a:pt x="19" y="76"/>
                      </a:lnTo>
                      <a:lnTo>
                        <a:pt x="19" y="78"/>
                      </a:lnTo>
                      <a:lnTo>
                        <a:pt x="20" y="82"/>
                      </a:lnTo>
                      <a:lnTo>
                        <a:pt x="21" y="81"/>
                      </a:lnTo>
                      <a:lnTo>
                        <a:pt x="23" y="82"/>
                      </a:lnTo>
                      <a:lnTo>
                        <a:pt x="26" y="86"/>
                      </a:lnTo>
                      <a:lnTo>
                        <a:pt x="28" y="88"/>
                      </a:lnTo>
                      <a:lnTo>
                        <a:pt x="27" y="89"/>
                      </a:lnTo>
                      <a:lnTo>
                        <a:pt x="26" y="91"/>
                      </a:lnTo>
                      <a:lnTo>
                        <a:pt x="30" y="92"/>
                      </a:lnTo>
                      <a:lnTo>
                        <a:pt x="35" y="91"/>
                      </a:lnTo>
                      <a:lnTo>
                        <a:pt x="37" y="89"/>
                      </a:lnTo>
                      <a:lnTo>
                        <a:pt x="37" y="87"/>
                      </a:lnTo>
                      <a:lnTo>
                        <a:pt x="38" y="83"/>
                      </a:lnTo>
                      <a:lnTo>
                        <a:pt x="40" y="83"/>
                      </a:lnTo>
                      <a:lnTo>
                        <a:pt x="41" y="83"/>
                      </a:lnTo>
                      <a:lnTo>
                        <a:pt x="41" y="80"/>
                      </a:lnTo>
                      <a:lnTo>
                        <a:pt x="40" y="77"/>
                      </a:lnTo>
                      <a:lnTo>
                        <a:pt x="39" y="74"/>
                      </a:lnTo>
                      <a:lnTo>
                        <a:pt x="39" y="71"/>
                      </a:lnTo>
                      <a:lnTo>
                        <a:pt x="38" y="69"/>
                      </a:lnTo>
                      <a:lnTo>
                        <a:pt x="38" y="66"/>
                      </a:lnTo>
                      <a:lnTo>
                        <a:pt x="40" y="65"/>
                      </a:lnTo>
                      <a:lnTo>
                        <a:pt x="41" y="66"/>
                      </a:lnTo>
                      <a:lnTo>
                        <a:pt x="42" y="69"/>
                      </a:lnTo>
                      <a:lnTo>
                        <a:pt x="42" y="70"/>
                      </a:lnTo>
                      <a:lnTo>
                        <a:pt x="42" y="72"/>
                      </a:lnTo>
                      <a:lnTo>
                        <a:pt x="44" y="70"/>
                      </a:lnTo>
                      <a:lnTo>
                        <a:pt x="44" y="68"/>
                      </a:lnTo>
                      <a:lnTo>
                        <a:pt x="44" y="62"/>
                      </a:lnTo>
                      <a:lnTo>
                        <a:pt x="45" y="60"/>
                      </a:lnTo>
                      <a:lnTo>
                        <a:pt x="46" y="60"/>
                      </a:lnTo>
                      <a:lnTo>
                        <a:pt x="47" y="62"/>
                      </a:lnTo>
                      <a:lnTo>
                        <a:pt x="47" y="66"/>
                      </a:lnTo>
                      <a:lnTo>
                        <a:pt x="48" y="68"/>
                      </a:lnTo>
                      <a:lnTo>
                        <a:pt x="48" y="70"/>
                      </a:lnTo>
                      <a:lnTo>
                        <a:pt x="47" y="72"/>
                      </a:lnTo>
                      <a:lnTo>
                        <a:pt x="46" y="73"/>
                      </a:lnTo>
                      <a:lnTo>
                        <a:pt x="47" y="78"/>
                      </a:lnTo>
                      <a:lnTo>
                        <a:pt x="48" y="79"/>
                      </a:lnTo>
                      <a:lnTo>
                        <a:pt x="50" y="78"/>
                      </a:lnTo>
                      <a:lnTo>
                        <a:pt x="54" y="73"/>
                      </a:lnTo>
                      <a:lnTo>
                        <a:pt x="55" y="70"/>
                      </a:lnTo>
                      <a:lnTo>
                        <a:pt x="54" y="66"/>
                      </a:lnTo>
                      <a:lnTo>
                        <a:pt x="55" y="65"/>
                      </a:lnTo>
                      <a:lnTo>
                        <a:pt x="57" y="65"/>
                      </a:lnTo>
                      <a:lnTo>
                        <a:pt x="58" y="67"/>
                      </a:lnTo>
                      <a:lnTo>
                        <a:pt x="57" y="71"/>
                      </a:lnTo>
                      <a:lnTo>
                        <a:pt x="57" y="74"/>
                      </a:lnTo>
                      <a:lnTo>
                        <a:pt x="57" y="76"/>
                      </a:lnTo>
                      <a:lnTo>
                        <a:pt x="58" y="78"/>
                      </a:lnTo>
                      <a:lnTo>
                        <a:pt x="61" y="77"/>
                      </a:lnTo>
                      <a:lnTo>
                        <a:pt x="63" y="75"/>
                      </a:lnTo>
                      <a:lnTo>
                        <a:pt x="64" y="75"/>
                      </a:lnTo>
                      <a:lnTo>
                        <a:pt x="64" y="76"/>
                      </a:lnTo>
                      <a:lnTo>
                        <a:pt x="63" y="78"/>
                      </a:lnTo>
                      <a:lnTo>
                        <a:pt x="61" y="79"/>
                      </a:lnTo>
                      <a:lnTo>
                        <a:pt x="58" y="82"/>
                      </a:lnTo>
                      <a:lnTo>
                        <a:pt x="54" y="82"/>
                      </a:lnTo>
                      <a:lnTo>
                        <a:pt x="50" y="84"/>
                      </a:lnTo>
                      <a:lnTo>
                        <a:pt x="49" y="86"/>
                      </a:lnTo>
                      <a:lnTo>
                        <a:pt x="50" y="87"/>
                      </a:lnTo>
                      <a:lnTo>
                        <a:pt x="47" y="89"/>
                      </a:lnTo>
                      <a:lnTo>
                        <a:pt x="44" y="92"/>
                      </a:lnTo>
                      <a:lnTo>
                        <a:pt x="43" y="95"/>
                      </a:lnTo>
                      <a:lnTo>
                        <a:pt x="42" y="94"/>
                      </a:lnTo>
                      <a:lnTo>
                        <a:pt x="40" y="96"/>
                      </a:lnTo>
                      <a:lnTo>
                        <a:pt x="39" y="99"/>
                      </a:lnTo>
                      <a:lnTo>
                        <a:pt x="37" y="99"/>
                      </a:lnTo>
                      <a:lnTo>
                        <a:pt x="37" y="96"/>
                      </a:lnTo>
                      <a:lnTo>
                        <a:pt x="37" y="96"/>
                      </a:lnTo>
                      <a:lnTo>
                        <a:pt x="34" y="96"/>
                      </a:lnTo>
                      <a:lnTo>
                        <a:pt x="33" y="97"/>
                      </a:lnTo>
                      <a:lnTo>
                        <a:pt x="33" y="100"/>
                      </a:lnTo>
                      <a:lnTo>
                        <a:pt x="32" y="100"/>
                      </a:lnTo>
                      <a:lnTo>
                        <a:pt x="33" y="106"/>
                      </a:lnTo>
                      <a:lnTo>
                        <a:pt x="33" y="110"/>
                      </a:lnTo>
                      <a:lnTo>
                        <a:pt x="34" y="111"/>
                      </a:lnTo>
                      <a:lnTo>
                        <a:pt x="36" y="110"/>
                      </a:lnTo>
                      <a:lnTo>
                        <a:pt x="38" y="110"/>
                      </a:lnTo>
                      <a:lnTo>
                        <a:pt x="41" y="109"/>
                      </a:lnTo>
                      <a:lnTo>
                        <a:pt x="42" y="108"/>
                      </a:lnTo>
                      <a:lnTo>
                        <a:pt x="44" y="108"/>
                      </a:lnTo>
                      <a:lnTo>
                        <a:pt x="46" y="108"/>
                      </a:lnTo>
                      <a:lnTo>
                        <a:pt x="48" y="105"/>
                      </a:lnTo>
                      <a:lnTo>
                        <a:pt x="49" y="104"/>
                      </a:lnTo>
                      <a:lnTo>
                        <a:pt x="50" y="103"/>
                      </a:lnTo>
                      <a:lnTo>
                        <a:pt x="52" y="103"/>
                      </a:lnTo>
                      <a:lnTo>
                        <a:pt x="53" y="105"/>
                      </a:lnTo>
                      <a:lnTo>
                        <a:pt x="54" y="104"/>
                      </a:lnTo>
                      <a:lnTo>
                        <a:pt x="60" y="104"/>
                      </a:lnTo>
                      <a:lnTo>
                        <a:pt x="61" y="103"/>
                      </a:lnTo>
                      <a:lnTo>
                        <a:pt x="63" y="101"/>
                      </a:lnTo>
                      <a:lnTo>
                        <a:pt x="64" y="102"/>
                      </a:lnTo>
                      <a:lnTo>
                        <a:pt x="64" y="103"/>
                      </a:lnTo>
                      <a:lnTo>
                        <a:pt x="63" y="105"/>
                      </a:lnTo>
                      <a:lnTo>
                        <a:pt x="63" y="107"/>
                      </a:lnTo>
                      <a:lnTo>
                        <a:pt x="62" y="107"/>
                      </a:lnTo>
                      <a:lnTo>
                        <a:pt x="61" y="107"/>
                      </a:lnTo>
                      <a:lnTo>
                        <a:pt x="59" y="107"/>
                      </a:lnTo>
                      <a:lnTo>
                        <a:pt x="56" y="107"/>
                      </a:lnTo>
                      <a:lnTo>
                        <a:pt x="54" y="109"/>
                      </a:lnTo>
                      <a:lnTo>
                        <a:pt x="49" y="111"/>
                      </a:lnTo>
                      <a:lnTo>
                        <a:pt x="47" y="111"/>
                      </a:lnTo>
                      <a:lnTo>
                        <a:pt x="44" y="112"/>
                      </a:lnTo>
                      <a:lnTo>
                        <a:pt x="44" y="114"/>
                      </a:lnTo>
                      <a:lnTo>
                        <a:pt x="47" y="114"/>
                      </a:lnTo>
                      <a:lnTo>
                        <a:pt x="51" y="115"/>
                      </a:lnTo>
                      <a:lnTo>
                        <a:pt x="53" y="115"/>
                      </a:lnTo>
                      <a:lnTo>
                        <a:pt x="56" y="117"/>
                      </a:lnTo>
                      <a:lnTo>
                        <a:pt x="55" y="119"/>
                      </a:lnTo>
                      <a:lnTo>
                        <a:pt x="51" y="120"/>
                      </a:lnTo>
                      <a:lnTo>
                        <a:pt x="48" y="120"/>
                      </a:lnTo>
                      <a:lnTo>
                        <a:pt x="47" y="119"/>
                      </a:lnTo>
                      <a:lnTo>
                        <a:pt x="45" y="118"/>
                      </a:lnTo>
                      <a:lnTo>
                        <a:pt x="44" y="120"/>
                      </a:lnTo>
                      <a:lnTo>
                        <a:pt x="44" y="120"/>
                      </a:lnTo>
                      <a:lnTo>
                        <a:pt x="42" y="118"/>
                      </a:lnTo>
                      <a:lnTo>
                        <a:pt x="40" y="116"/>
                      </a:lnTo>
                      <a:lnTo>
                        <a:pt x="40" y="116"/>
                      </a:lnTo>
                      <a:lnTo>
                        <a:pt x="36" y="118"/>
                      </a:lnTo>
                      <a:lnTo>
                        <a:pt x="36" y="119"/>
                      </a:lnTo>
                      <a:lnTo>
                        <a:pt x="37" y="121"/>
                      </a:lnTo>
                      <a:lnTo>
                        <a:pt x="37" y="123"/>
                      </a:lnTo>
                      <a:lnTo>
                        <a:pt x="37" y="125"/>
                      </a:lnTo>
                      <a:lnTo>
                        <a:pt x="37" y="125"/>
                      </a:lnTo>
                      <a:lnTo>
                        <a:pt x="37" y="127"/>
                      </a:lnTo>
                      <a:lnTo>
                        <a:pt x="37" y="128"/>
                      </a:lnTo>
                      <a:lnTo>
                        <a:pt x="40" y="130"/>
                      </a:lnTo>
                      <a:lnTo>
                        <a:pt x="40" y="131"/>
                      </a:lnTo>
                      <a:lnTo>
                        <a:pt x="40" y="133"/>
                      </a:lnTo>
                      <a:lnTo>
                        <a:pt x="41" y="132"/>
                      </a:lnTo>
                      <a:lnTo>
                        <a:pt x="43" y="134"/>
                      </a:lnTo>
                      <a:lnTo>
                        <a:pt x="43" y="136"/>
                      </a:lnTo>
                      <a:lnTo>
                        <a:pt x="44" y="138"/>
                      </a:lnTo>
                      <a:lnTo>
                        <a:pt x="45" y="138"/>
                      </a:lnTo>
                      <a:lnTo>
                        <a:pt x="47" y="138"/>
                      </a:lnTo>
                      <a:lnTo>
                        <a:pt x="48" y="141"/>
                      </a:lnTo>
                      <a:lnTo>
                        <a:pt x="49" y="141"/>
                      </a:lnTo>
                      <a:lnTo>
                        <a:pt x="50" y="144"/>
                      </a:lnTo>
                      <a:lnTo>
                        <a:pt x="52" y="146"/>
                      </a:lnTo>
                      <a:lnTo>
                        <a:pt x="55" y="145"/>
                      </a:lnTo>
                      <a:lnTo>
                        <a:pt x="57" y="143"/>
                      </a:lnTo>
                      <a:lnTo>
                        <a:pt x="57" y="143"/>
                      </a:lnTo>
                      <a:lnTo>
                        <a:pt x="58" y="145"/>
                      </a:lnTo>
                      <a:lnTo>
                        <a:pt x="60" y="144"/>
                      </a:lnTo>
                      <a:lnTo>
                        <a:pt x="61" y="145"/>
                      </a:lnTo>
                      <a:lnTo>
                        <a:pt x="61" y="147"/>
                      </a:lnTo>
                      <a:lnTo>
                        <a:pt x="60" y="148"/>
                      </a:lnTo>
                      <a:lnTo>
                        <a:pt x="58" y="148"/>
                      </a:lnTo>
                      <a:lnTo>
                        <a:pt x="56" y="151"/>
                      </a:lnTo>
                      <a:lnTo>
                        <a:pt x="56" y="152"/>
                      </a:lnTo>
                      <a:lnTo>
                        <a:pt x="61" y="158"/>
                      </a:lnTo>
                      <a:lnTo>
                        <a:pt x="61" y="158"/>
                      </a:lnTo>
                      <a:lnTo>
                        <a:pt x="63" y="160"/>
                      </a:lnTo>
                      <a:lnTo>
                        <a:pt x="62" y="165"/>
                      </a:lnTo>
                      <a:lnTo>
                        <a:pt x="63" y="167"/>
                      </a:lnTo>
                      <a:lnTo>
                        <a:pt x="64" y="166"/>
                      </a:lnTo>
                      <a:lnTo>
                        <a:pt x="64" y="165"/>
                      </a:lnTo>
                      <a:lnTo>
                        <a:pt x="66" y="165"/>
                      </a:lnTo>
                      <a:lnTo>
                        <a:pt x="68" y="166"/>
                      </a:lnTo>
                      <a:lnTo>
                        <a:pt x="69" y="166"/>
                      </a:lnTo>
                      <a:lnTo>
                        <a:pt x="71" y="163"/>
                      </a:lnTo>
                      <a:lnTo>
                        <a:pt x="71" y="159"/>
                      </a:lnTo>
                      <a:lnTo>
                        <a:pt x="72" y="158"/>
                      </a:lnTo>
                      <a:lnTo>
                        <a:pt x="72" y="156"/>
                      </a:lnTo>
                      <a:lnTo>
                        <a:pt x="71" y="152"/>
                      </a:lnTo>
                      <a:lnTo>
                        <a:pt x="71" y="148"/>
                      </a:lnTo>
                      <a:lnTo>
                        <a:pt x="72" y="146"/>
                      </a:lnTo>
                      <a:lnTo>
                        <a:pt x="73" y="144"/>
                      </a:lnTo>
                      <a:lnTo>
                        <a:pt x="73" y="133"/>
                      </a:lnTo>
                      <a:lnTo>
                        <a:pt x="74" y="130"/>
                      </a:lnTo>
                      <a:lnTo>
                        <a:pt x="74" y="127"/>
                      </a:lnTo>
                      <a:lnTo>
                        <a:pt x="75" y="125"/>
                      </a:lnTo>
                      <a:lnTo>
                        <a:pt x="76" y="124"/>
                      </a:lnTo>
                      <a:lnTo>
                        <a:pt x="73" y="123"/>
                      </a:lnTo>
                      <a:lnTo>
                        <a:pt x="75" y="120"/>
                      </a:lnTo>
                      <a:lnTo>
                        <a:pt x="78" y="120"/>
                      </a:lnTo>
                      <a:lnTo>
                        <a:pt x="80" y="120"/>
                      </a:lnTo>
                      <a:lnTo>
                        <a:pt x="80" y="117"/>
                      </a:lnTo>
                      <a:lnTo>
                        <a:pt x="80" y="113"/>
                      </a:lnTo>
                      <a:lnTo>
                        <a:pt x="81" y="109"/>
                      </a:lnTo>
                      <a:lnTo>
                        <a:pt x="81" y="106"/>
                      </a:lnTo>
                      <a:lnTo>
                        <a:pt x="78" y="101"/>
                      </a:lnTo>
                      <a:lnTo>
                        <a:pt x="79" y="98"/>
                      </a:lnTo>
                      <a:lnTo>
                        <a:pt x="80" y="96"/>
                      </a:lnTo>
                      <a:lnTo>
                        <a:pt x="82" y="98"/>
                      </a:lnTo>
                      <a:lnTo>
                        <a:pt x="84" y="96"/>
                      </a:lnTo>
                      <a:lnTo>
                        <a:pt x="83" y="94"/>
                      </a:lnTo>
                      <a:lnTo>
                        <a:pt x="83" y="90"/>
                      </a:lnTo>
                      <a:lnTo>
                        <a:pt x="84" y="88"/>
                      </a:lnTo>
                      <a:lnTo>
                        <a:pt x="83" y="82"/>
                      </a:lnTo>
                      <a:lnTo>
                        <a:pt x="82" y="78"/>
                      </a:lnTo>
                      <a:lnTo>
                        <a:pt x="83" y="76"/>
                      </a:lnTo>
                      <a:lnTo>
                        <a:pt x="86" y="72"/>
                      </a:lnTo>
                      <a:lnTo>
                        <a:pt x="86" y="71"/>
                      </a:lnTo>
                      <a:lnTo>
                        <a:pt x="85" y="69"/>
                      </a:lnTo>
                      <a:lnTo>
                        <a:pt x="86" y="68"/>
                      </a:lnTo>
                      <a:lnTo>
                        <a:pt x="89" y="67"/>
                      </a:lnTo>
                      <a:lnTo>
                        <a:pt x="92" y="64"/>
                      </a:lnTo>
                      <a:lnTo>
                        <a:pt x="95" y="64"/>
                      </a:lnTo>
                      <a:lnTo>
                        <a:pt x="97" y="62"/>
                      </a:lnTo>
                      <a:lnTo>
                        <a:pt x="99" y="65"/>
                      </a:lnTo>
                      <a:lnTo>
                        <a:pt x="100" y="65"/>
                      </a:lnTo>
                      <a:lnTo>
                        <a:pt x="100" y="63"/>
                      </a:lnTo>
                      <a:lnTo>
                        <a:pt x="101" y="61"/>
                      </a:lnTo>
                      <a:lnTo>
                        <a:pt x="101" y="57"/>
                      </a:lnTo>
                      <a:lnTo>
                        <a:pt x="99" y="57"/>
                      </a:lnTo>
                      <a:lnTo>
                        <a:pt x="93" y="55"/>
                      </a:lnTo>
                      <a:lnTo>
                        <a:pt x="90" y="53"/>
                      </a:lnTo>
                      <a:lnTo>
                        <a:pt x="86" y="48"/>
                      </a:lnTo>
                      <a:lnTo>
                        <a:pt x="85" y="46"/>
                      </a:lnTo>
                      <a:lnTo>
                        <a:pt x="82" y="41"/>
                      </a:lnTo>
                      <a:lnTo>
                        <a:pt x="80" y="41"/>
                      </a:lnTo>
                      <a:lnTo>
                        <a:pt x="77" y="41"/>
                      </a:lnTo>
                      <a:lnTo>
                        <a:pt x="75" y="38"/>
                      </a:lnTo>
                      <a:lnTo>
                        <a:pt x="75" y="36"/>
                      </a:lnTo>
                      <a:lnTo>
                        <a:pt x="74" y="28"/>
                      </a:lnTo>
                      <a:lnTo>
                        <a:pt x="71" y="22"/>
                      </a:lnTo>
                      <a:lnTo>
                        <a:pt x="68" y="18"/>
                      </a:lnTo>
                      <a:lnTo>
                        <a:pt x="66" y="20"/>
                      </a:lnTo>
                      <a:lnTo>
                        <a:pt x="65" y="24"/>
                      </a:lnTo>
                      <a:lnTo>
                        <a:pt x="66" y="30"/>
                      </a:lnTo>
                      <a:lnTo>
                        <a:pt x="66" y="34"/>
                      </a:lnTo>
                      <a:lnTo>
                        <a:pt x="64" y="36"/>
                      </a:lnTo>
                      <a:lnTo>
                        <a:pt x="63" y="35"/>
                      </a:lnTo>
                      <a:lnTo>
                        <a:pt x="64" y="34"/>
                      </a:lnTo>
                      <a:lnTo>
                        <a:pt x="64" y="29"/>
                      </a:lnTo>
                      <a:lnTo>
                        <a:pt x="64" y="22"/>
                      </a:lnTo>
                      <a:lnTo>
                        <a:pt x="64" y="20"/>
                      </a:lnTo>
                      <a:lnTo>
                        <a:pt x="64" y="17"/>
                      </a:lnTo>
                      <a:lnTo>
                        <a:pt x="63" y="13"/>
                      </a:lnTo>
                      <a:lnTo>
                        <a:pt x="61" y="8"/>
                      </a:lnTo>
                      <a:lnTo>
                        <a:pt x="58" y="6"/>
                      </a:lnTo>
                      <a:lnTo>
                        <a:pt x="57" y="7"/>
                      </a:lnTo>
                      <a:lnTo>
                        <a:pt x="55" y="10"/>
                      </a:lnTo>
                      <a:lnTo>
                        <a:pt x="54" y="9"/>
                      </a:lnTo>
                      <a:lnTo>
                        <a:pt x="53" y="5"/>
                      </a:lnTo>
                      <a:lnTo>
                        <a:pt x="51" y="1"/>
                      </a:lnTo>
                      <a:lnTo>
                        <a:pt x="50" y="0"/>
                      </a:lnTo>
                      <a:lnTo>
                        <a:pt x="48" y="1"/>
                      </a:lnTo>
                      <a:lnTo>
                        <a:pt x="46" y="4"/>
                      </a:lnTo>
                      <a:lnTo>
                        <a:pt x="47" y="10"/>
                      </a:lnTo>
                      <a:lnTo>
                        <a:pt x="45" y="13"/>
                      </a:lnTo>
                      <a:lnTo>
                        <a:pt x="46" y="16"/>
                      </a:lnTo>
                      <a:lnTo>
                        <a:pt x="45" y="19"/>
                      </a:lnTo>
                      <a:lnTo>
                        <a:pt x="46" y="20"/>
                      </a:lnTo>
                      <a:lnTo>
                        <a:pt x="47" y="22"/>
                      </a:lnTo>
                      <a:lnTo>
                        <a:pt x="47" y="32"/>
                      </a:lnTo>
                      <a:lnTo>
                        <a:pt x="47" y="37"/>
                      </a:lnTo>
                      <a:lnTo>
                        <a:pt x="48" y="41"/>
                      </a:lnTo>
                      <a:lnTo>
                        <a:pt x="51" y="45"/>
                      </a:lnTo>
                      <a:lnTo>
                        <a:pt x="51" y="48"/>
                      </a:lnTo>
                      <a:lnTo>
                        <a:pt x="54" y="52"/>
                      </a:lnTo>
                      <a:lnTo>
                        <a:pt x="53" y="55"/>
                      </a:lnTo>
                      <a:lnTo>
                        <a:pt x="51" y="55"/>
                      </a:lnTo>
                      <a:lnTo>
                        <a:pt x="50" y="54"/>
                      </a:lnTo>
                      <a:lnTo>
                        <a:pt x="48" y="48"/>
                      </a:lnTo>
                      <a:lnTo>
                        <a:pt x="46" y="45"/>
                      </a:lnTo>
                      <a:lnTo>
                        <a:pt x="45" y="45"/>
                      </a:lnTo>
                      <a:lnTo>
                        <a:pt x="43" y="47"/>
                      </a:lnTo>
                      <a:lnTo>
                        <a:pt x="42" y="46"/>
                      </a:lnTo>
                      <a:lnTo>
                        <a:pt x="41" y="45"/>
                      </a:lnTo>
                      <a:lnTo>
                        <a:pt x="44" y="42"/>
                      </a:lnTo>
                      <a:lnTo>
                        <a:pt x="44" y="41"/>
                      </a:lnTo>
                      <a:lnTo>
                        <a:pt x="44" y="38"/>
                      </a:lnTo>
                      <a:lnTo>
                        <a:pt x="42" y="31"/>
                      </a:lnTo>
                      <a:lnTo>
                        <a:pt x="42" y="24"/>
                      </a:lnTo>
                      <a:lnTo>
                        <a:pt x="42" y="22"/>
                      </a:lnTo>
                      <a:lnTo>
                        <a:pt x="39" y="20"/>
                      </a:lnTo>
                      <a:lnTo>
                        <a:pt x="36" y="16"/>
                      </a:lnTo>
                      <a:lnTo>
                        <a:pt x="35" y="15"/>
                      </a:lnTo>
                      <a:lnTo>
                        <a:pt x="33" y="17"/>
                      </a:lnTo>
                      <a:lnTo>
                        <a:pt x="33" y="20"/>
                      </a:lnTo>
                      <a:lnTo>
                        <a:pt x="30" y="25"/>
                      </a:lnTo>
                      <a:lnTo>
                        <a:pt x="30" y="29"/>
                      </a:lnTo>
                      <a:lnTo>
                        <a:pt x="30" y="33"/>
                      </a:lnTo>
                      <a:lnTo>
                        <a:pt x="31" y="37"/>
                      </a:lnTo>
                      <a:lnTo>
                        <a:pt x="32" y="41"/>
                      </a:lnTo>
                      <a:lnTo>
                        <a:pt x="31" y="41"/>
                      </a:lnTo>
                      <a:lnTo>
                        <a:pt x="30" y="39"/>
                      </a:lnTo>
                      <a:lnTo>
                        <a:pt x="29" y="35"/>
                      </a:lnTo>
                      <a:lnTo>
                        <a:pt x="29" y="33"/>
                      </a:lnTo>
                      <a:lnTo>
                        <a:pt x="28" y="32"/>
                      </a:lnTo>
                      <a:lnTo>
                        <a:pt x="26" y="30"/>
                      </a:lnTo>
                      <a:lnTo>
                        <a:pt x="26" y="30"/>
                      </a:lnTo>
                      <a:lnTo>
                        <a:pt x="25" y="31"/>
                      </a:lnTo>
                      <a:lnTo>
                        <a:pt x="23" y="30"/>
                      </a:lnTo>
                      <a:lnTo>
                        <a:pt x="24" y="28"/>
                      </a:lnTo>
                      <a:lnTo>
                        <a:pt x="26" y="26"/>
                      </a:lnTo>
                      <a:lnTo>
                        <a:pt x="26" y="25"/>
                      </a:lnTo>
                      <a:lnTo>
                        <a:pt x="25" y="24"/>
                      </a:lnTo>
                      <a:lnTo>
                        <a:pt x="22" y="26"/>
                      </a:lnTo>
                      <a:lnTo>
                        <a:pt x="19" y="27"/>
                      </a:lnTo>
                      <a:lnTo>
                        <a:pt x="18" y="26"/>
                      </a:lnTo>
                      <a:lnTo>
                        <a:pt x="19" y="24"/>
                      </a:lnTo>
                      <a:lnTo>
                        <a:pt x="20" y="24"/>
                      </a:lnTo>
                      <a:lnTo>
                        <a:pt x="20" y="22"/>
                      </a:lnTo>
                      <a:lnTo>
                        <a:pt x="23" y="20"/>
                      </a:lnTo>
                      <a:lnTo>
                        <a:pt x="25" y="19"/>
                      </a:lnTo>
                      <a:lnTo>
                        <a:pt x="26" y="20"/>
                      </a:lnTo>
                      <a:lnTo>
                        <a:pt x="27" y="20"/>
                      </a:lnTo>
                      <a:lnTo>
                        <a:pt x="29" y="18"/>
                      </a:lnTo>
                      <a:lnTo>
                        <a:pt x="30" y="16"/>
                      </a:lnTo>
                      <a:lnTo>
                        <a:pt x="27" y="12"/>
                      </a:lnTo>
                      <a:lnTo>
                        <a:pt x="26" y="10"/>
                      </a:lnTo>
                      <a:lnTo>
                        <a:pt x="23" y="11"/>
                      </a:lnTo>
                      <a:lnTo>
                        <a:pt x="17" y="17"/>
                      </a:lnTo>
                      <a:lnTo>
                        <a:pt x="16" y="17"/>
                      </a:lnTo>
                      <a:lnTo>
                        <a:pt x="14" y="17"/>
                      </a:lnTo>
                      <a:lnTo>
                        <a:pt x="14" y="14"/>
                      </a:lnTo>
                      <a:lnTo>
                        <a:pt x="12" y="13"/>
                      </a:lnTo>
                      <a:lnTo>
                        <a:pt x="11" y="14"/>
                      </a:lnTo>
                      <a:lnTo>
                        <a:pt x="11" y="17"/>
                      </a:lnTo>
                      <a:lnTo>
                        <a:pt x="14" y="21"/>
                      </a:lnTo>
                      <a:lnTo>
                        <a:pt x="13" y="23"/>
                      </a:lnTo>
                      <a:lnTo>
                        <a:pt x="11" y="23"/>
                      </a:lnTo>
                      <a:lnTo>
                        <a:pt x="10" y="20"/>
                      </a:lnTo>
                      <a:lnTo>
                        <a:pt x="9" y="15"/>
                      </a:lnTo>
                      <a:lnTo>
                        <a:pt x="6" y="15"/>
                      </a:lnTo>
                      <a:lnTo>
                        <a:pt x="4" y="18"/>
                      </a:lnTo>
                      <a:lnTo>
                        <a:pt x="4" y="22"/>
                      </a:lnTo>
                      <a:lnTo>
                        <a:pt x="5" y="24"/>
                      </a:lnTo>
                      <a:lnTo>
                        <a:pt x="5" y="27"/>
                      </a:lnTo>
                      <a:lnTo>
                        <a:pt x="4" y="27"/>
                      </a:lnTo>
                      <a:lnTo>
                        <a:pt x="2" y="29"/>
                      </a:lnTo>
                      <a:lnTo>
                        <a:pt x="0" y="30"/>
                      </a:lnTo>
                      <a:lnTo>
                        <a:pt x="0" y="33"/>
                      </a:lnTo>
                      <a:lnTo>
                        <a:pt x="1" y="37"/>
                      </a:lnTo>
                      <a:lnTo>
                        <a:pt x="2"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5" name="Freeform 240">
                  <a:extLst>
                    <a:ext uri="{FF2B5EF4-FFF2-40B4-BE49-F238E27FC236}">
                      <a16:creationId xmlns:a16="http://schemas.microsoft.com/office/drawing/2014/main" id="{2693C910-D93F-B04C-8FFB-9E1AA5EB957A}"/>
                    </a:ext>
                  </a:extLst>
                </p:cNvPr>
                <p:cNvSpPr>
                  <a:spLocks/>
                </p:cNvSpPr>
                <p:nvPr/>
              </p:nvSpPr>
              <p:spPr bwMode="auto">
                <a:xfrm>
                  <a:off x="3882" y="901"/>
                  <a:ext cx="14" cy="12"/>
                </a:xfrm>
                <a:custGeom>
                  <a:avLst/>
                  <a:gdLst>
                    <a:gd name="T0" fmla="*/ 2 w 19"/>
                    <a:gd name="T1" fmla="*/ 16 h 16"/>
                    <a:gd name="T2" fmla="*/ 6 w 19"/>
                    <a:gd name="T3" fmla="*/ 14 h 16"/>
                    <a:gd name="T4" fmla="*/ 11 w 19"/>
                    <a:gd name="T5" fmla="*/ 9 h 16"/>
                    <a:gd name="T6" fmla="*/ 14 w 19"/>
                    <a:gd name="T7" fmla="*/ 8 h 16"/>
                    <a:gd name="T8" fmla="*/ 19 w 19"/>
                    <a:gd name="T9" fmla="*/ 4 h 16"/>
                    <a:gd name="T10" fmla="*/ 19 w 19"/>
                    <a:gd name="T11" fmla="*/ 2 h 16"/>
                    <a:gd name="T12" fmla="*/ 18 w 19"/>
                    <a:gd name="T13" fmla="*/ 0 h 16"/>
                    <a:gd name="T14" fmla="*/ 15 w 19"/>
                    <a:gd name="T15" fmla="*/ 0 h 16"/>
                    <a:gd name="T16" fmla="*/ 11 w 19"/>
                    <a:gd name="T17" fmla="*/ 2 h 16"/>
                    <a:gd name="T18" fmla="*/ 8 w 19"/>
                    <a:gd name="T19" fmla="*/ 7 h 16"/>
                    <a:gd name="T20" fmla="*/ 6 w 19"/>
                    <a:gd name="T21" fmla="*/ 9 h 16"/>
                    <a:gd name="T22" fmla="*/ 2 w 19"/>
                    <a:gd name="T23" fmla="*/ 10 h 16"/>
                    <a:gd name="T24" fmla="*/ 0 w 19"/>
                    <a:gd name="T25" fmla="*/ 13 h 16"/>
                    <a:gd name="T26" fmla="*/ 1 w 19"/>
                    <a:gd name="T27" fmla="*/ 15 h 16"/>
                    <a:gd name="T28" fmla="*/ 2 w 19"/>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6">
                      <a:moveTo>
                        <a:pt x="2" y="16"/>
                      </a:moveTo>
                      <a:cubicBezTo>
                        <a:pt x="6" y="14"/>
                        <a:pt x="6" y="14"/>
                        <a:pt x="6" y="14"/>
                      </a:cubicBezTo>
                      <a:cubicBezTo>
                        <a:pt x="11" y="9"/>
                        <a:pt x="11" y="9"/>
                        <a:pt x="11" y="9"/>
                      </a:cubicBezTo>
                      <a:cubicBezTo>
                        <a:pt x="14" y="8"/>
                        <a:pt x="14" y="8"/>
                        <a:pt x="14" y="8"/>
                      </a:cubicBezTo>
                      <a:cubicBezTo>
                        <a:pt x="19" y="4"/>
                        <a:pt x="19" y="4"/>
                        <a:pt x="19" y="4"/>
                      </a:cubicBezTo>
                      <a:cubicBezTo>
                        <a:pt x="19" y="2"/>
                        <a:pt x="19" y="2"/>
                        <a:pt x="19" y="2"/>
                      </a:cubicBezTo>
                      <a:cubicBezTo>
                        <a:pt x="18" y="0"/>
                        <a:pt x="18" y="0"/>
                        <a:pt x="18" y="0"/>
                      </a:cubicBezTo>
                      <a:cubicBezTo>
                        <a:pt x="15" y="0"/>
                        <a:pt x="15" y="0"/>
                        <a:pt x="15" y="0"/>
                      </a:cubicBezTo>
                      <a:cubicBezTo>
                        <a:pt x="11" y="2"/>
                        <a:pt x="11" y="2"/>
                        <a:pt x="11" y="2"/>
                      </a:cubicBezTo>
                      <a:cubicBezTo>
                        <a:pt x="8" y="7"/>
                        <a:pt x="8" y="7"/>
                        <a:pt x="8" y="7"/>
                      </a:cubicBezTo>
                      <a:cubicBezTo>
                        <a:pt x="6" y="9"/>
                        <a:pt x="6" y="9"/>
                        <a:pt x="6" y="9"/>
                      </a:cubicBezTo>
                      <a:cubicBezTo>
                        <a:pt x="2" y="10"/>
                        <a:pt x="2" y="10"/>
                        <a:pt x="2" y="10"/>
                      </a:cubicBezTo>
                      <a:cubicBezTo>
                        <a:pt x="2" y="10"/>
                        <a:pt x="0" y="13"/>
                        <a:pt x="0" y="13"/>
                      </a:cubicBezTo>
                      <a:cubicBezTo>
                        <a:pt x="1" y="15"/>
                        <a:pt x="1" y="15"/>
                        <a:pt x="1" y="15"/>
                      </a:cubicBez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6" name="Freeform 241">
                  <a:extLst>
                    <a:ext uri="{FF2B5EF4-FFF2-40B4-BE49-F238E27FC236}">
                      <a16:creationId xmlns:a16="http://schemas.microsoft.com/office/drawing/2014/main" id="{37CDD976-16F5-8E42-8FCC-ED3A005FA962}"/>
                    </a:ext>
                  </a:extLst>
                </p:cNvPr>
                <p:cNvSpPr>
                  <a:spLocks/>
                </p:cNvSpPr>
                <p:nvPr/>
              </p:nvSpPr>
              <p:spPr bwMode="auto">
                <a:xfrm>
                  <a:off x="3857" y="973"/>
                  <a:ext cx="15" cy="9"/>
                </a:xfrm>
                <a:custGeom>
                  <a:avLst/>
                  <a:gdLst>
                    <a:gd name="T0" fmla="*/ 4 w 15"/>
                    <a:gd name="T1" fmla="*/ 5 h 9"/>
                    <a:gd name="T2" fmla="*/ 5 w 15"/>
                    <a:gd name="T3" fmla="*/ 5 h 9"/>
                    <a:gd name="T4" fmla="*/ 7 w 15"/>
                    <a:gd name="T5" fmla="*/ 4 h 9"/>
                    <a:gd name="T6" fmla="*/ 8 w 15"/>
                    <a:gd name="T7" fmla="*/ 4 h 9"/>
                    <a:gd name="T8" fmla="*/ 12 w 15"/>
                    <a:gd name="T9" fmla="*/ 5 h 9"/>
                    <a:gd name="T10" fmla="*/ 14 w 15"/>
                    <a:gd name="T11" fmla="*/ 4 h 9"/>
                    <a:gd name="T12" fmla="*/ 15 w 15"/>
                    <a:gd name="T13" fmla="*/ 2 h 9"/>
                    <a:gd name="T14" fmla="*/ 14 w 15"/>
                    <a:gd name="T15" fmla="*/ 2 h 9"/>
                    <a:gd name="T16" fmla="*/ 9 w 15"/>
                    <a:gd name="T17" fmla="*/ 2 h 9"/>
                    <a:gd name="T18" fmla="*/ 8 w 15"/>
                    <a:gd name="T19" fmla="*/ 0 h 9"/>
                    <a:gd name="T20" fmla="*/ 7 w 15"/>
                    <a:gd name="T21" fmla="*/ 1 h 9"/>
                    <a:gd name="T22" fmla="*/ 5 w 15"/>
                    <a:gd name="T23" fmla="*/ 1 h 9"/>
                    <a:gd name="T24" fmla="*/ 3 w 15"/>
                    <a:gd name="T25" fmla="*/ 3 h 9"/>
                    <a:gd name="T26" fmla="*/ 0 w 15"/>
                    <a:gd name="T27" fmla="*/ 9 h 9"/>
                    <a:gd name="T28" fmla="*/ 1 w 15"/>
                    <a:gd name="T29" fmla="*/ 9 h 9"/>
                    <a:gd name="T30" fmla="*/ 4 w 15"/>
                    <a:gd name="T3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
                      <a:moveTo>
                        <a:pt x="4" y="5"/>
                      </a:moveTo>
                      <a:lnTo>
                        <a:pt x="5" y="5"/>
                      </a:lnTo>
                      <a:lnTo>
                        <a:pt x="7" y="4"/>
                      </a:lnTo>
                      <a:lnTo>
                        <a:pt x="8" y="4"/>
                      </a:lnTo>
                      <a:lnTo>
                        <a:pt x="12" y="5"/>
                      </a:lnTo>
                      <a:lnTo>
                        <a:pt x="14" y="4"/>
                      </a:lnTo>
                      <a:lnTo>
                        <a:pt x="15" y="2"/>
                      </a:lnTo>
                      <a:lnTo>
                        <a:pt x="14" y="2"/>
                      </a:lnTo>
                      <a:lnTo>
                        <a:pt x="9" y="2"/>
                      </a:lnTo>
                      <a:lnTo>
                        <a:pt x="8" y="0"/>
                      </a:lnTo>
                      <a:lnTo>
                        <a:pt x="7" y="1"/>
                      </a:lnTo>
                      <a:lnTo>
                        <a:pt x="5" y="1"/>
                      </a:lnTo>
                      <a:lnTo>
                        <a:pt x="3" y="3"/>
                      </a:lnTo>
                      <a:lnTo>
                        <a:pt x="0" y="9"/>
                      </a:lnTo>
                      <a:lnTo>
                        <a:pt x="1" y="9"/>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7" name="Freeform 242">
                  <a:extLst>
                    <a:ext uri="{FF2B5EF4-FFF2-40B4-BE49-F238E27FC236}">
                      <a16:creationId xmlns:a16="http://schemas.microsoft.com/office/drawing/2014/main" id="{F2A77B8F-2EEE-7341-A944-701B59A68D5D}"/>
                    </a:ext>
                  </a:extLst>
                </p:cNvPr>
                <p:cNvSpPr>
                  <a:spLocks/>
                </p:cNvSpPr>
                <p:nvPr/>
              </p:nvSpPr>
              <p:spPr bwMode="auto">
                <a:xfrm>
                  <a:off x="5486" y="1848"/>
                  <a:ext cx="78" cy="109"/>
                </a:xfrm>
                <a:custGeom>
                  <a:avLst/>
                  <a:gdLst>
                    <a:gd name="T0" fmla="*/ 65 w 78"/>
                    <a:gd name="T1" fmla="*/ 24 h 109"/>
                    <a:gd name="T2" fmla="*/ 61 w 78"/>
                    <a:gd name="T3" fmla="*/ 31 h 109"/>
                    <a:gd name="T4" fmla="*/ 52 w 78"/>
                    <a:gd name="T5" fmla="*/ 35 h 109"/>
                    <a:gd name="T6" fmla="*/ 44 w 78"/>
                    <a:gd name="T7" fmla="*/ 32 h 109"/>
                    <a:gd name="T8" fmla="*/ 34 w 78"/>
                    <a:gd name="T9" fmla="*/ 25 h 109"/>
                    <a:gd name="T10" fmla="*/ 23 w 78"/>
                    <a:gd name="T11" fmla="*/ 12 h 109"/>
                    <a:gd name="T12" fmla="*/ 13 w 78"/>
                    <a:gd name="T13" fmla="*/ 3 h 109"/>
                    <a:gd name="T14" fmla="*/ 9 w 78"/>
                    <a:gd name="T15" fmla="*/ 1 h 109"/>
                    <a:gd name="T16" fmla="*/ 6 w 78"/>
                    <a:gd name="T17" fmla="*/ 4 h 109"/>
                    <a:gd name="T18" fmla="*/ 13 w 78"/>
                    <a:gd name="T19" fmla="*/ 20 h 109"/>
                    <a:gd name="T20" fmla="*/ 13 w 78"/>
                    <a:gd name="T21" fmla="*/ 32 h 109"/>
                    <a:gd name="T22" fmla="*/ 16 w 78"/>
                    <a:gd name="T23" fmla="*/ 42 h 109"/>
                    <a:gd name="T24" fmla="*/ 13 w 78"/>
                    <a:gd name="T25" fmla="*/ 48 h 109"/>
                    <a:gd name="T26" fmla="*/ 16 w 78"/>
                    <a:gd name="T27" fmla="*/ 54 h 109"/>
                    <a:gd name="T28" fmla="*/ 16 w 78"/>
                    <a:gd name="T29" fmla="*/ 60 h 109"/>
                    <a:gd name="T30" fmla="*/ 6 w 78"/>
                    <a:gd name="T31" fmla="*/ 58 h 109"/>
                    <a:gd name="T32" fmla="*/ 3 w 78"/>
                    <a:gd name="T33" fmla="*/ 62 h 109"/>
                    <a:gd name="T34" fmla="*/ 7 w 78"/>
                    <a:gd name="T35" fmla="*/ 66 h 109"/>
                    <a:gd name="T36" fmla="*/ 3 w 78"/>
                    <a:gd name="T37" fmla="*/ 72 h 109"/>
                    <a:gd name="T38" fmla="*/ 0 w 78"/>
                    <a:gd name="T39" fmla="*/ 77 h 109"/>
                    <a:gd name="T40" fmla="*/ 1 w 78"/>
                    <a:gd name="T41" fmla="*/ 87 h 109"/>
                    <a:gd name="T42" fmla="*/ 7 w 78"/>
                    <a:gd name="T43" fmla="*/ 92 h 109"/>
                    <a:gd name="T44" fmla="*/ 9 w 78"/>
                    <a:gd name="T45" fmla="*/ 104 h 109"/>
                    <a:gd name="T46" fmla="*/ 16 w 78"/>
                    <a:gd name="T47" fmla="*/ 104 h 109"/>
                    <a:gd name="T48" fmla="*/ 18 w 78"/>
                    <a:gd name="T49" fmla="*/ 98 h 109"/>
                    <a:gd name="T50" fmla="*/ 24 w 78"/>
                    <a:gd name="T51" fmla="*/ 97 h 109"/>
                    <a:gd name="T52" fmla="*/ 22 w 78"/>
                    <a:gd name="T53" fmla="*/ 92 h 109"/>
                    <a:gd name="T54" fmla="*/ 13 w 78"/>
                    <a:gd name="T55" fmla="*/ 87 h 109"/>
                    <a:gd name="T56" fmla="*/ 9 w 78"/>
                    <a:gd name="T57" fmla="*/ 80 h 109"/>
                    <a:gd name="T58" fmla="*/ 16 w 78"/>
                    <a:gd name="T59" fmla="*/ 80 h 109"/>
                    <a:gd name="T60" fmla="*/ 23 w 78"/>
                    <a:gd name="T61" fmla="*/ 73 h 109"/>
                    <a:gd name="T62" fmla="*/ 30 w 78"/>
                    <a:gd name="T63" fmla="*/ 75 h 109"/>
                    <a:gd name="T64" fmla="*/ 38 w 78"/>
                    <a:gd name="T65" fmla="*/ 82 h 109"/>
                    <a:gd name="T66" fmla="*/ 48 w 78"/>
                    <a:gd name="T67" fmla="*/ 88 h 109"/>
                    <a:gd name="T68" fmla="*/ 51 w 78"/>
                    <a:gd name="T69" fmla="*/ 84 h 109"/>
                    <a:gd name="T70" fmla="*/ 52 w 78"/>
                    <a:gd name="T71" fmla="*/ 68 h 109"/>
                    <a:gd name="T72" fmla="*/ 61 w 78"/>
                    <a:gd name="T73" fmla="*/ 62 h 109"/>
                    <a:gd name="T74" fmla="*/ 67 w 78"/>
                    <a:gd name="T75" fmla="*/ 58 h 109"/>
                    <a:gd name="T76" fmla="*/ 71 w 78"/>
                    <a:gd name="T77" fmla="*/ 57 h 109"/>
                    <a:gd name="T78" fmla="*/ 75 w 78"/>
                    <a:gd name="T79" fmla="*/ 52 h 109"/>
                    <a:gd name="T80" fmla="*/ 78 w 78"/>
                    <a:gd name="T81" fmla="*/ 45 h 109"/>
                    <a:gd name="T82" fmla="*/ 72 w 78"/>
                    <a:gd name="T83" fmla="*/ 50 h 109"/>
                    <a:gd name="T84" fmla="*/ 71 w 78"/>
                    <a:gd name="T85" fmla="*/ 45 h 109"/>
                    <a:gd name="T86" fmla="*/ 64 w 78"/>
                    <a:gd name="T87" fmla="*/ 3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109">
                      <a:moveTo>
                        <a:pt x="65" y="28"/>
                      </a:moveTo>
                      <a:lnTo>
                        <a:pt x="65" y="25"/>
                      </a:lnTo>
                      <a:lnTo>
                        <a:pt x="65" y="24"/>
                      </a:lnTo>
                      <a:lnTo>
                        <a:pt x="64" y="25"/>
                      </a:lnTo>
                      <a:lnTo>
                        <a:pt x="64" y="28"/>
                      </a:lnTo>
                      <a:lnTo>
                        <a:pt x="61" y="31"/>
                      </a:lnTo>
                      <a:lnTo>
                        <a:pt x="57" y="35"/>
                      </a:lnTo>
                      <a:lnTo>
                        <a:pt x="53" y="36"/>
                      </a:lnTo>
                      <a:lnTo>
                        <a:pt x="52" y="35"/>
                      </a:lnTo>
                      <a:lnTo>
                        <a:pt x="50" y="35"/>
                      </a:lnTo>
                      <a:lnTo>
                        <a:pt x="47" y="32"/>
                      </a:lnTo>
                      <a:lnTo>
                        <a:pt x="44" y="32"/>
                      </a:lnTo>
                      <a:lnTo>
                        <a:pt x="40" y="29"/>
                      </a:lnTo>
                      <a:lnTo>
                        <a:pt x="37" y="26"/>
                      </a:lnTo>
                      <a:lnTo>
                        <a:pt x="34" y="25"/>
                      </a:lnTo>
                      <a:lnTo>
                        <a:pt x="33" y="23"/>
                      </a:lnTo>
                      <a:lnTo>
                        <a:pt x="30" y="20"/>
                      </a:lnTo>
                      <a:lnTo>
                        <a:pt x="23" y="12"/>
                      </a:lnTo>
                      <a:lnTo>
                        <a:pt x="21" y="8"/>
                      </a:lnTo>
                      <a:lnTo>
                        <a:pt x="17" y="7"/>
                      </a:lnTo>
                      <a:lnTo>
                        <a:pt x="13" y="3"/>
                      </a:lnTo>
                      <a:lnTo>
                        <a:pt x="12" y="0"/>
                      </a:lnTo>
                      <a:lnTo>
                        <a:pt x="9" y="0"/>
                      </a:lnTo>
                      <a:lnTo>
                        <a:pt x="9" y="1"/>
                      </a:lnTo>
                      <a:lnTo>
                        <a:pt x="7" y="4"/>
                      </a:lnTo>
                      <a:lnTo>
                        <a:pt x="6" y="4"/>
                      </a:lnTo>
                      <a:lnTo>
                        <a:pt x="6" y="4"/>
                      </a:lnTo>
                      <a:lnTo>
                        <a:pt x="6" y="7"/>
                      </a:lnTo>
                      <a:lnTo>
                        <a:pt x="7" y="10"/>
                      </a:lnTo>
                      <a:lnTo>
                        <a:pt x="13" y="20"/>
                      </a:lnTo>
                      <a:lnTo>
                        <a:pt x="13" y="24"/>
                      </a:lnTo>
                      <a:lnTo>
                        <a:pt x="14" y="30"/>
                      </a:lnTo>
                      <a:lnTo>
                        <a:pt x="13" y="32"/>
                      </a:lnTo>
                      <a:lnTo>
                        <a:pt x="15" y="38"/>
                      </a:lnTo>
                      <a:lnTo>
                        <a:pt x="16" y="41"/>
                      </a:lnTo>
                      <a:lnTo>
                        <a:pt x="16" y="42"/>
                      </a:lnTo>
                      <a:lnTo>
                        <a:pt x="14" y="42"/>
                      </a:lnTo>
                      <a:lnTo>
                        <a:pt x="12" y="45"/>
                      </a:lnTo>
                      <a:lnTo>
                        <a:pt x="13" y="48"/>
                      </a:lnTo>
                      <a:lnTo>
                        <a:pt x="15" y="52"/>
                      </a:lnTo>
                      <a:lnTo>
                        <a:pt x="15" y="53"/>
                      </a:lnTo>
                      <a:lnTo>
                        <a:pt x="16" y="54"/>
                      </a:lnTo>
                      <a:lnTo>
                        <a:pt x="17" y="56"/>
                      </a:lnTo>
                      <a:lnTo>
                        <a:pt x="16" y="58"/>
                      </a:lnTo>
                      <a:lnTo>
                        <a:pt x="16" y="60"/>
                      </a:lnTo>
                      <a:lnTo>
                        <a:pt x="15" y="62"/>
                      </a:lnTo>
                      <a:lnTo>
                        <a:pt x="9" y="61"/>
                      </a:lnTo>
                      <a:lnTo>
                        <a:pt x="6" y="58"/>
                      </a:lnTo>
                      <a:lnTo>
                        <a:pt x="3" y="59"/>
                      </a:lnTo>
                      <a:lnTo>
                        <a:pt x="2" y="61"/>
                      </a:lnTo>
                      <a:lnTo>
                        <a:pt x="3" y="62"/>
                      </a:lnTo>
                      <a:lnTo>
                        <a:pt x="4" y="62"/>
                      </a:lnTo>
                      <a:lnTo>
                        <a:pt x="7" y="65"/>
                      </a:lnTo>
                      <a:lnTo>
                        <a:pt x="7" y="66"/>
                      </a:lnTo>
                      <a:lnTo>
                        <a:pt x="6" y="68"/>
                      </a:lnTo>
                      <a:lnTo>
                        <a:pt x="5" y="71"/>
                      </a:lnTo>
                      <a:lnTo>
                        <a:pt x="3" y="72"/>
                      </a:lnTo>
                      <a:lnTo>
                        <a:pt x="2" y="73"/>
                      </a:lnTo>
                      <a:lnTo>
                        <a:pt x="1" y="74"/>
                      </a:lnTo>
                      <a:lnTo>
                        <a:pt x="0" y="77"/>
                      </a:lnTo>
                      <a:lnTo>
                        <a:pt x="1" y="80"/>
                      </a:lnTo>
                      <a:lnTo>
                        <a:pt x="0" y="85"/>
                      </a:lnTo>
                      <a:lnTo>
                        <a:pt x="1" y="87"/>
                      </a:lnTo>
                      <a:lnTo>
                        <a:pt x="2" y="87"/>
                      </a:lnTo>
                      <a:lnTo>
                        <a:pt x="5" y="90"/>
                      </a:lnTo>
                      <a:lnTo>
                        <a:pt x="7" y="92"/>
                      </a:lnTo>
                      <a:lnTo>
                        <a:pt x="9" y="97"/>
                      </a:lnTo>
                      <a:lnTo>
                        <a:pt x="9" y="104"/>
                      </a:lnTo>
                      <a:lnTo>
                        <a:pt x="9" y="104"/>
                      </a:lnTo>
                      <a:lnTo>
                        <a:pt x="10" y="107"/>
                      </a:lnTo>
                      <a:lnTo>
                        <a:pt x="13" y="109"/>
                      </a:lnTo>
                      <a:lnTo>
                        <a:pt x="16" y="104"/>
                      </a:lnTo>
                      <a:lnTo>
                        <a:pt x="16" y="102"/>
                      </a:lnTo>
                      <a:lnTo>
                        <a:pt x="16" y="99"/>
                      </a:lnTo>
                      <a:lnTo>
                        <a:pt x="18" y="98"/>
                      </a:lnTo>
                      <a:lnTo>
                        <a:pt x="22" y="98"/>
                      </a:lnTo>
                      <a:lnTo>
                        <a:pt x="23" y="100"/>
                      </a:lnTo>
                      <a:lnTo>
                        <a:pt x="24" y="97"/>
                      </a:lnTo>
                      <a:lnTo>
                        <a:pt x="27" y="94"/>
                      </a:lnTo>
                      <a:lnTo>
                        <a:pt x="25" y="92"/>
                      </a:lnTo>
                      <a:lnTo>
                        <a:pt x="22" y="92"/>
                      </a:lnTo>
                      <a:lnTo>
                        <a:pt x="19" y="91"/>
                      </a:lnTo>
                      <a:lnTo>
                        <a:pt x="16" y="86"/>
                      </a:lnTo>
                      <a:lnTo>
                        <a:pt x="13" y="87"/>
                      </a:lnTo>
                      <a:lnTo>
                        <a:pt x="9" y="86"/>
                      </a:lnTo>
                      <a:lnTo>
                        <a:pt x="9" y="83"/>
                      </a:lnTo>
                      <a:lnTo>
                        <a:pt x="9" y="80"/>
                      </a:lnTo>
                      <a:lnTo>
                        <a:pt x="10" y="77"/>
                      </a:lnTo>
                      <a:lnTo>
                        <a:pt x="12" y="77"/>
                      </a:lnTo>
                      <a:lnTo>
                        <a:pt x="16" y="80"/>
                      </a:lnTo>
                      <a:lnTo>
                        <a:pt x="17" y="81"/>
                      </a:lnTo>
                      <a:lnTo>
                        <a:pt x="20" y="76"/>
                      </a:lnTo>
                      <a:lnTo>
                        <a:pt x="23" y="73"/>
                      </a:lnTo>
                      <a:lnTo>
                        <a:pt x="27" y="73"/>
                      </a:lnTo>
                      <a:lnTo>
                        <a:pt x="27" y="74"/>
                      </a:lnTo>
                      <a:lnTo>
                        <a:pt x="30" y="75"/>
                      </a:lnTo>
                      <a:lnTo>
                        <a:pt x="32" y="74"/>
                      </a:lnTo>
                      <a:lnTo>
                        <a:pt x="34" y="78"/>
                      </a:lnTo>
                      <a:lnTo>
                        <a:pt x="38" y="82"/>
                      </a:lnTo>
                      <a:lnTo>
                        <a:pt x="43" y="84"/>
                      </a:lnTo>
                      <a:lnTo>
                        <a:pt x="47" y="86"/>
                      </a:lnTo>
                      <a:lnTo>
                        <a:pt x="48" y="88"/>
                      </a:lnTo>
                      <a:lnTo>
                        <a:pt x="51" y="90"/>
                      </a:lnTo>
                      <a:lnTo>
                        <a:pt x="51" y="86"/>
                      </a:lnTo>
                      <a:lnTo>
                        <a:pt x="51" y="84"/>
                      </a:lnTo>
                      <a:lnTo>
                        <a:pt x="51" y="80"/>
                      </a:lnTo>
                      <a:lnTo>
                        <a:pt x="51" y="75"/>
                      </a:lnTo>
                      <a:lnTo>
                        <a:pt x="52" y="68"/>
                      </a:lnTo>
                      <a:lnTo>
                        <a:pt x="56" y="62"/>
                      </a:lnTo>
                      <a:lnTo>
                        <a:pt x="58" y="60"/>
                      </a:lnTo>
                      <a:lnTo>
                        <a:pt x="61" y="62"/>
                      </a:lnTo>
                      <a:lnTo>
                        <a:pt x="65" y="62"/>
                      </a:lnTo>
                      <a:lnTo>
                        <a:pt x="65" y="59"/>
                      </a:lnTo>
                      <a:lnTo>
                        <a:pt x="67" y="58"/>
                      </a:lnTo>
                      <a:lnTo>
                        <a:pt x="68" y="59"/>
                      </a:lnTo>
                      <a:lnTo>
                        <a:pt x="69" y="59"/>
                      </a:lnTo>
                      <a:lnTo>
                        <a:pt x="71" y="57"/>
                      </a:lnTo>
                      <a:lnTo>
                        <a:pt x="71" y="54"/>
                      </a:lnTo>
                      <a:lnTo>
                        <a:pt x="74" y="53"/>
                      </a:lnTo>
                      <a:lnTo>
                        <a:pt x="75" y="52"/>
                      </a:lnTo>
                      <a:lnTo>
                        <a:pt x="75" y="48"/>
                      </a:lnTo>
                      <a:lnTo>
                        <a:pt x="77" y="47"/>
                      </a:lnTo>
                      <a:lnTo>
                        <a:pt x="78" y="45"/>
                      </a:lnTo>
                      <a:lnTo>
                        <a:pt x="76" y="45"/>
                      </a:lnTo>
                      <a:lnTo>
                        <a:pt x="74" y="47"/>
                      </a:lnTo>
                      <a:lnTo>
                        <a:pt x="72" y="50"/>
                      </a:lnTo>
                      <a:lnTo>
                        <a:pt x="71" y="50"/>
                      </a:lnTo>
                      <a:lnTo>
                        <a:pt x="71" y="48"/>
                      </a:lnTo>
                      <a:lnTo>
                        <a:pt x="71" y="45"/>
                      </a:lnTo>
                      <a:lnTo>
                        <a:pt x="68" y="42"/>
                      </a:lnTo>
                      <a:lnTo>
                        <a:pt x="65" y="39"/>
                      </a:lnTo>
                      <a:lnTo>
                        <a:pt x="64" y="38"/>
                      </a:lnTo>
                      <a:lnTo>
                        <a:pt x="64" y="33"/>
                      </a:lnTo>
                      <a:lnTo>
                        <a:pt x="6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8" name="Freeform 243">
                  <a:extLst>
                    <a:ext uri="{FF2B5EF4-FFF2-40B4-BE49-F238E27FC236}">
                      <a16:creationId xmlns:a16="http://schemas.microsoft.com/office/drawing/2014/main" id="{50FFBF32-4993-A843-AAE7-F22C61CCB82C}"/>
                    </a:ext>
                  </a:extLst>
                </p:cNvPr>
                <p:cNvSpPr>
                  <a:spLocks/>
                </p:cNvSpPr>
                <p:nvPr/>
              </p:nvSpPr>
              <p:spPr bwMode="auto">
                <a:xfrm>
                  <a:off x="5480" y="1933"/>
                  <a:ext cx="4" cy="7"/>
                </a:xfrm>
                <a:custGeom>
                  <a:avLst/>
                  <a:gdLst>
                    <a:gd name="T0" fmla="*/ 0 w 4"/>
                    <a:gd name="T1" fmla="*/ 3 h 7"/>
                    <a:gd name="T2" fmla="*/ 0 w 4"/>
                    <a:gd name="T3" fmla="*/ 5 h 7"/>
                    <a:gd name="T4" fmla="*/ 1 w 4"/>
                    <a:gd name="T5" fmla="*/ 7 h 7"/>
                    <a:gd name="T6" fmla="*/ 3 w 4"/>
                    <a:gd name="T7" fmla="*/ 6 h 7"/>
                    <a:gd name="T8" fmla="*/ 3 w 4"/>
                    <a:gd name="T9" fmla="*/ 3 h 7"/>
                    <a:gd name="T10" fmla="*/ 4 w 4"/>
                    <a:gd name="T11" fmla="*/ 0 h 7"/>
                    <a:gd name="T12" fmla="*/ 2 w 4"/>
                    <a:gd name="T13" fmla="*/ 1 h 7"/>
                    <a:gd name="T14" fmla="*/ 0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3"/>
                      </a:moveTo>
                      <a:lnTo>
                        <a:pt x="0" y="5"/>
                      </a:lnTo>
                      <a:lnTo>
                        <a:pt x="1" y="7"/>
                      </a:lnTo>
                      <a:lnTo>
                        <a:pt x="3" y="6"/>
                      </a:lnTo>
                      <a:lnTo>
                        <a:pt x="3" y="3"/>
                      </a:lnTo>
                      <a:lnTo>
                        <a:pt x="4" y="0"/>
                      </a:lnTo>
                      <a:lnTo>
                        <a:pt x="2"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9" name="Freeform 244">
                  <a:extLst>
                    <a:ext uri="{FF2B5EF4-FFF2-40B4-BE49-F238E27FC236}">
                      <a16:creationId xmlns:a16="http://schemas.microsoft.com/office/drawing/2014/main" id="{C2B92197-CEB7-E949-BD7F-403F4040B429}"/>
                    </a:ext>
                  </a:extLst>
                </p:cNvPr>
                <p:cNvSpPr>
                  <a:spLocks/>
                </p:cNvSpPr>
                <p:nvPr/>
              </p:nvSpPr>
              <p:spPr bwMode="auto">
                <a:xfrm>
                  <a:off x="5492" y="2038"/>
                  <a:ext cx="5" cy="13"/>
                </a:xfrm>
                <a:custGeom>
                  <a:avLst/>
                  <a:gdLst>
                    <a:gd name="T0" fmla="*/ 2 w 5"/>
                    <a:gd name="T1" fmla="*/ 13 h 13"/>
                    <a:gd name="T2" fmla="*/ 3 w 5"/>
                    <a:gd name="T3" fmla="*/ 13 h 13"/>
                    <a:gd name="T4" fmla="*/ 4 w 5"/>
                    <a:gd name="T5" fmla="*/ 10 h 13"/>
                    <a:gd name="T6" fmla="*/ 5 w 5"/>
                    <a:gd name="T7" fmla="*/ 7 h 13"/>
                    <a:gd name="T8" fmla="*/ 4 w 5"/>
                    <a:gd name="T9" fmla="*/ 5 h 13"/>
                    <a:gd name="T10" fmla="*/ 3 w 5"/>
                    <a:gd name="T11" fmla="*/ 4 h 13"/>
                    <a:gd name="T12" fmla="*/ 3 w 5"/>
                    <a:gd name="T13" fmla="*/ 2 h 13"/>
                    <a:gd name="T14" fmla="*/ 3 w 5"/>
                    <a:gd name="T15" fmla="*/ 0 h 13"/>
                    <a:gd name="T16" fmla="*/ 1 w 5"/>
                    <a:gd name="T17" fmla="*/ 0 h 13"/>
                    <a:gd name="T18" fmla="*/ 0 w 5"/>
                    <a:gd name="T19" fmla="*/ 7 h 13"/>
                    <a:gd name="T20" fmla="*/ 0 w 5"/>
                    <a:gd name="T21" fmla="*/ 8 h 13"/>
                    <a:gd name="T22" fmla="*/ 2 w 5"/>
                    <a:gd name="T23" fmla="*/ 7 h 13"/>
                    <a:gd name="T24" fmla="*/ 3 w 5"/>
                    <a:gd name="T25" fmla="*/ 7 h 13"/>
                    <a:gd name="T26" fmla="*/ 2 w 5"/>
                    <a:gd name="T27" fmla="*/ 10 h 13"/>
                    <a:gd name="T28" fmla="*/ 2 w 5"/>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3">
                      <a:moveTo>
                        <a:pt x="2" y="13"/>
                      </a:moveTo>
                      <a:lnTo>
                        <a:pt x="3" y="13"/>
                      </a:lnTo>
                      <a:lnTo>
                        <a:pt x="4" y="10"/>
                      </a:lnTo>
                      <a:lnTo>
                        <a:pt x="5" y="7"/>
                      </a:lnTo>
                      <a:lnTo>
                        <a:pt x="4" y="5"/>
                      </a:lnTo>
                      <a:lnTo>
                        <a:pt x="3" y="4"/>
                      </a:lnTo>
                      <a:lnTo>
                        <a:pt x="3" y="2"/>
                      </a:lnTo>
                      <a:lnTo>
                        <a:pt x="3" y="0"/>
                      </a:lnTo>
                      <a:lnTo>
                        <a:pt x="1" y="0"/>
                      </a:lnTo>
                      <a:lnTo>
                        <a:pt x="0" y="7"/>
                      </a:lnTo>
                      <a:lnTo>
                        <a:pt x="0" y="8"/>
                      </a:lnTo>
                      <a:lnTo>
                        <a:pt x="2" y="7"/>
                      </a:lnTo>
                      <a:lnTo>
                        <a:pt x="3" y="7"/>
                      </a:lnTo>
                      <a:lnTo>
                        <a:pt x="2" y="10"/>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0" name="Freeform 245">
                  <a:extLst>
                    <a:ext uri="{FF2B5EF4-FFF2-40B4-BE49-F238E27FC236}">
                      <a16:creationId xmlns:a16="http://schemas.microsoft.com/office/drawing/2014/main" id="{BD38E1C1-3FC4-1144-92C5-3012730DDC95}"/>
                    </a:ext>
                  </a:extLst>
                </p:cNvPr>
                <p:cNvSpPr>
                  <a:spLocks/>
                </p:cNvSpPr>
                <p:nvPr/>
              </p:nvSpPr>
              <p:spPr bwMode="auto">
                <a:xfrm>
                  <a:off x="5461" y="2130"/>
                  <a:ext cx="3" cy="8"/>
                </a:xfrm>
                <a:custGeom>
                  <a:avLst/>
                  <a:gdLst>
                    <a:gd name="T0" fmla="*/ 3 w 3"/>
                    <a:gd name="T1" fmla="*/ 0 h 8"/>
                    <a:gd name="T2" fmla="*/ 1 w 3"/>
                    <a:gd name="T3" fmla="*/ 0 h 8"/>
                    <a:gd name="T4" fmla="*/ 0 w 3"/>
                    <a:gd name="T5" fmla="*/ 1 h 8"/>
                    <a:gd name="T6" fmla="*/ 0 w 3"/>
                    <a:gd name="T7" fmla="*/ 5 h 8"/>
                    <a:gd name="T8" fmla="*/ 1 w 3"/>
                    <a:gd name="T9" fmla="*/ 8 h 8"/>
                    <a:gd name="T10" fmla="*/ 3 w 3"/>
                    <a:gd name="T11" fmla="*/ 8 h 8"/>
                    <a:gd name="T12" fmla="*/ 3 w 3"/>
                    <a:gd name="T13" fmla="*/ 5 h 8"/>
                    <a:gd name="T14" fmla="*/ 3 w 3"/>
                    <a:gd name="T15" fmla="*/ 5 h 8"/>
                    <a:gd name="T16" fmla="*/ 3 w 3"/>
                    <a:gd name="T17" fmla="*/ 1 h 8"/>
                    <a:gd name="T18" fmla="*/ 3 w 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8">
                      <a:moveTo>
                        <a:pt x="3" y="0"/>
                      </a:moveTo>
                      <a:lnTo>
                        <a:pt x="1" y="0"/>
                      </a:lnTo>
                      <a:lnTo>
                        <a:pt x="0" y="1"/>
                      </a:lnTo>
                      <a:lnTo>
                        <a:pt x="0" y="5"/>
                      </a:lnTo>
                      <a:lnTo>
                        <a:pt x="1" y="8"/>
                      </a:lnTo>
                      <a:lnTo>
                        <a:pt x="3" y="8"/>
                      </a:lnTo>
                      <a:lnTo>
                        <a:pt x="3" y="5"/>
                      </a:lnTo>
                      <a:lnTo>
                        <a:pt x="3" y="5"/>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1" name="Freeform 246">
                  <a:extLst>
                    <a:ext uri="{FF2B5EF4-FFF2-40B4-BE49-F238E27FC236}">
                      <a16:creationId xmlns:a16="http://schemas.microsoft.com/office/drawing/2014/main" id="{67C8A11C-C551-D74D-9A59-5A11A37321CE}"/>
                    </a:ext>
                  </a:extLst>
                </p:cNvPr>
                <p:cNvSpPr>
                  <a:spLocks/>
                </p:cNvSpPr>
                <p:nvPr/>
              </p:nvSpPr>
              <p:spPr bwMode="auto">
                <a:xfrm>
                  <a:off x="5430" y="2137"/>
                  <a:ext cx="33" cy="34"/>
                </a:xfrm>
                <a:custGeom>
                  <a:avLst/>
                  <a:gdLst>
                    <a:gd name="T0" fmla="*/ 21 w 33"/>
                    <a:gd name="T1" fmla="*/ 16 h 34"/>
                    <a:gd name="T2" fmla="*/ 26 w 33"/>
                    <a:gd name="T3" fmla="*/ 19 h 34"/>
                    <a:gd name="T4" fmla="*/ 27 w 33"/>
                    <a:gd name="T5" fmla="*/ 22 h 34"/>
                    <a:gd name="T6" fmla="*/ 28 w 33"/>
                    <a:gd name="T7" fmla="*/ 21 h 34"/>
                    <a:gd name="T8" fmla="*/ 30 w 33"/>
                    <a:gd name="T9" fmla="*/ 15 h 34"/>
                    <a:gd name="T10" fmla="*/ 33 w 33"/>
                    <a:gd name="T11" fmla="*/ 11 h 34"/>
                    <a:gd name="T12" fmla="*/ 33 w 33"/>
                    <a:gd name="T13" fmla="*/ 9 h 34"/>
                    <a:gd name="T14" fmla="*/ 32 w 33"/>
                    <a:gd name="T15" fmla="*/ 8 h 34"/>
                    <a:gd name="T16" fmla="*/ 31 w 33"/>
                    <a:gd name="T17" fmla="*/ 5 h 34"/>
                    <a:gd name="T18" fmla="*/ 28 w 33"/>
                    <a:gd name="T19" fmla="*/ 2 h 34"/>
                    <a:gd name="T20" fmla="*/ 27 w 33"/>
                    <a:gd name="T21" fmla="*/ 2 h 34"/>
                    <a:gd name="T22" fmla="*/ 24 w 33"/>
                    <a:gd name="T23" fmla="*/ 1 h 34"/>
                    <a:gd name="T24" fmla="*/ 20 w 33"/>
                    <a:gd name="T25" fmla="*/ 0 h 34"/>
                    <a:gd name="T26" fmla="*/ 17 w 33"/>
                    <a:gd name="T27" fmla="*/ 4 h 34"/>
                    <a:gd name="T28" fmla="*/ 17 w 33"/>
                    <a:gd name="T29" fmla="*/ 6 h 34"/>
                    <a:gd name="T30" fmla="*/ 16 w 33"/>
                    <a:gd name="T31" fmla="*/ 8 h 34"/>
                    <a:gd name="T32" fmla="*/ 13 w 33"/>
                    <a:gd name="T33" fmla="*/ 9 h 34"/>
                    <a:gd name="T34" fmla="*/ 11 w 33"/>
                    <a:gd name="T35" fmla="*/ 11 h 34"/>
                    <a:gd name="T36" fmla="*/ 10 w 33"/>
                    <a:gd name="T37" fmla="*/ 11 h 34"/>
                    <a:gd name="T38" fmla="*/ 8 w 33"/>
                    <a:gd name="T39" fmla="*/ 6 h 34"/>
                    <a:gd name="T40" fmla="*/ 6 w 33"/>
                    <a:gd name="T41" fmla="*/ 6 h 34"/>
                    <a:gd name="T42" fmla="*/ 3 w 33"/>
                    <a:gd name="T43" fmla="*/ 11 h 34"/>
                    <a:gd name="T44" fmla="*/ 3 w 33"/>
                    <a:gd name="T45" fmla="*/ 15 h 34"/>
                    <a:gd name="T46" fmla="*/ 0 w 33"/>
                    <a:gd name="T47" fmla="*/ 16 h 34"/>
                    <a:gd name="T48" fmla="*/ 0 w 33"/>
                    <a:gd name="T49" fmla="*/ 20 h 34"/>
                    <a:gd name="T50" fmla="*/ 4 w 33"/>
                    <a:gd name="T51" fmla="*/ 21 h 34"/>
                    <a:gd name="T52" fmla="*/ 5 w 33"/>
                    <a:gd name="T53" fmla="*/ 24 h 34"/>
                    <a:gd name="T54" fmla="*/ 4 w 33"/>
                    <a:gd name="T55" fmla="*/ 25 h 34"/>
                    <a:gd name="T56" fmla="*/ 4 w 33"/>
                    <a:gd name="T57" fmla="*/ 27 h 34"/>
                    <a:gd name="T58" fmla="*/ 6 w 33"/>
                    <a:gd name="T59" fmla="*/ 31 h 34"/>
                    <a:gd name="T60" fmla="*/ 10 w 33"/>
                    <a:gd name="T61" fmla="*/ 32 h 34"/>
                    <a:gd name="T62" fmla="*/ 10 w 33"/>
                    <a:gd name="T63" fmla="*/ 33 h 34"/>
                    <a:gd name="T64" fmla="*/ 10 w 33"/>
                    <a:gd name="T65" fmla="*/ 34 h 34"/>
                    <a:gd name="T66" fmla="*/ 11 w 33"/>
                    <a:gd name="T67" fmla="*/ 33 h 34"/>
                    <a:gd name="T68" fmla="*/ 13 w 33"/>
                    <a:gd name="T69" fmla="*/ 34 h 34"/>
                    <a:gd name="T70" fmla="*/ 14 w 33"/>
                    <a:gd name="T71" fmla="*/ 33 h 34"/>
                    <a:gd name="T72" fmla="*/ 14 w 33"/>
                    <a:gd name="T73" fmla="*/ 31 h 34"/>
                    <a:gd name="T74" fmla="*/ 12 w 33"/>
                    <a:gd name="T75" fmla="*/ 28 h 34"/>
                    <a:gd name="T76" fmla="*/ 13 w 33"/>
                    <a:gd name="T77" fmla="*/ 25 h 34"/>
                    <a:gd name="T78" fmla="*/ 14 w 33"/>
                    <a:gd name="T79" fmla="*/ 20 h 34"/>
                    <a:gd name="T80" fmla="*/ 17 w 33"/>
                    <a:gd name="T81" fmla="*/ 18 h 34"/>
                    <a:gd name="T82" fmla="*/ 18 w 33"/>
                    <a:gd name="T83" fmla="*/ 15 h 34"/>
                    <a:gd name="T84" fmla="*/ 21 w 33"/>
                    <a:gd name="T8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4">
                      <a:moveTo>
                        <a:pt x="21" y="16"/>
                      </a:moveTo>
                      <a:lnTo>
                        <a:pt x="26" y="19"/>
                      </a:lnTo>
                      <a:lnTo>
                        <a:pt x="27" y="22"/>
                      </a:lnTo>
                      <a:lnTo>
                        <a:pt x="28" y="21"/>
                      </a:lnTo>
                      <a:lnTo>
                        <a:pt x="30" y="15"/>
                      </a:lnTo>
                      <a:lnTo>
                        <a:pt x="33" y="11"/>
                      </a:lnTo>
                      <a:lnTo>
                        <a:pt x="33" y="9"/>
                      </a:lnTo>
                      <a:lnTo>
                        <a:pt x="32" y="8"/>
                      </a:lnTo>
                      <a:lnTo>
                        <a:pt x="31" y="5"/>
                      </a:lnTo>
                      <a:lnTo>
                        <a:pt x="28" y="2"/>
                      </a:lnTo>
                      <a:lnTo>
                        <a:pt x="27" y="2"/>
                      </a:lnTo>
                      <a:lnTo>
                        <a:pt x="24" y="1"/>
                      </a:lnTo>
                      <a:lnTo>
                        <a:pt x="20" y="0"/>
                      </a:lnTo>
                      <a:lnTo>
                        <a:pt x="17" y="4"/>
                      </a:lnTo>
                      <a:lnTo>
                        <a:pt x="17" y="6"/>
                      </a:lnTo>
                      <a:lnTo>
                        <a:pt x="16" y="8"/>
                      </a:lnTo>
                      <a:lnTo>
                        <a:pt x="13" y="9"/>
                      </a:lnTo>
                      <a:lnTo>
                        <a:pt x="11" y="11"/>
                      </a:lnTo>
                      <a:lnTo>
                        <a:pt x="10" y="11"/>
                      </a:lnTo>
                      <a:lnTo>
                        <a:pt x="8" y="6"/>
                      </a:lnTo>
                      <a:lnTo>
                        <a:pt x="6" y="6"/>
                      </a:lnTo>
                      <a:lnTo>
                        <a:pt x="3" y="11"/>
                      </a:lnTo>
                      <a:lnTo>
                        <a:pt x="3" y="15"/>
                      </a:lnTo>
                      <a:lnTo>
                        <a:pt x="0" y="16"/>
                      </a:lnTo>
                      <a:lnTo>
                        <a:pt x="0" y="20"/>
                      </a:lnTo>
                      <a:lnTo>
                        <a:pt x="4" y="21"/>
                      </a:lnTo>
                      <a:lnTo>
                        <a:pt x="5" y="24"/>
                      </a:lnTo>
                      <a:lnTo>
                        <a:pt x="4" y="25"/>
                      </a:lnTo>
                      <a:lnTo>
                        <a:pt x="4" y="27"/>
                      </a:lnTo>
                      <a:lnTo>
                        <a:pt x="6" y="31"/>
                      </a:lnTo>
                      <a:lnTo>
                        <a:pt x="10" y="32"/>
                      </a:lnTo>
                      <a:lnTo>
                        <a:pt x="10" y="33"/>
                      </a:lnTo>
                      <a:lnTo>
                        <a:pt x="10" y="34"/>
                      </a:lnTo>
                      <a:lnTo>
                        <a:pt x="11" y="33"/>
                      </a:lnTo>
                      <a:lnTo>
                        <a:pt x="13" y="34"/>
                      </a:lnTo>
                      <a:lnTo>
                        <a:pt x="14" y="33"/>
                      </a:lnTo>
                      <a:lnTo>
                        <a:pt x="14" y="31"/>
                      </a:lnTo>
                      <a:lnTo>
                        <a:pt x="12" y="28"/>
                      </a:lnTo>
                      <a:lnTo>
                        <a:pt x="13" y="25"/>
                      </a:lnTo>
                      <a:lnTo>
                        <a:pt x="14" y="20"/>
                      </a:lnTo>
                      <a:lnTo>
                        <a:pt x="17" y="18"/>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2" name="Freeform 247">
                  <a:extLst>
                    <a:ext uri="{FF2B5EF4-FFF2-40B4-BE49-F238E27FC236}">
                      <a16:creationId xmlns:a16="http://schemas.microsoft.com/office/drawing/2014/main" id="{730FB08C-3F20-FC41-8574-58492E678A37}"/>
                    </a:ext>
                  </a:extLst>
                </p:cNvPr>
                <p:cNvSpPr>
                  <a:spLocks/>
                </p:cNvSpPr>
                <p:nvPr/>
              </p:nvSpPr>
              <p:spPr bwMode="auto">
                <a:xfrm>
                  <a:off x="5452" y="2132"/>
                  <a:ext cx="4" cy="3"/>
                </a:xfrm>
                <a:custGeom>
                  <a:avLst/>
                  <a:gdLst>
                    <a:gd name="T0" fmla="*/ 4 w 4"/>
                    <a:gd name="T1" fmla="*/ 1 h 3"/>
                    <a:gd name="T2" fmla="*/ 2 w 4"/>
                    <a:gd name="T3" fmla="*/ 0 h 3"/>
                    <a:gd name="T4" fmla="*/ 0 w 4"/>
                    <a:gd name="T5" fmla="*/ 3 h 3"/>
                    <a:gd name="T6" fmla="*/ 2 w 4"/>
                    <a:gd name="T7" fmla="*/ 3 h 3"/>
                    <a:gd name="T8" fmla="*/ 4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2" y="0"/>
                      </a:lnTo>
                      <a:lnTo>
                        <a:pt x="0" y="3"/>
                      </a:lnTo>
                      <a:lnTo>
                        <a:pt x="2" y="3"/>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3" name="Freeform 248">
                  <a:extLst>
                    <a:ext uri="{FF2B5EF4-FFF2-40B4-BE49-F238E27FC236}">
                      <a16:creationId xmlns:a16="http://schemas.microsoft.com/office/drawing/2014/main" id="{73FEC941-61DB-604D-AD03-269C715DA2B0}"/>
                    </a:ext>
                  </a:extLst>
                </p:cNvPr>
                <p:cNvSpPr>
                  <a:spLocks/>
                </p:cNvSpPr>
                <p:nvPr/>
              </p:nvSpPr>
              <p:spPr bwMode="auto">
                <a:xfrm>
                  <a:off x="5417" y="2225"/>
                  <a:ext cx="5" cy="7"/>
                </a:xfrm>
                <a:custGeom>
                  <a:avLst/>
                  <a:gdLst>
                    <a:gd name="T0" fmla="*/ 4 w 5"/>
                    <a:gd name="T1" fmla="*/ 7 h 7"/>
                    <a:gd name="T2" fmla="*/ 5 w 5"/>
                    <a:gd name="T3" fmla="*/ 6 h 7"/>
                    <a:gd name="T4" fmla="*/ 4 w 5"/>
                    <a:gd name="T5" fmla="*/ 3 h 7"/>
                    <a:gd name="T6" fmla="*/ 2 w 5"/>
                    <a:gd name="T7" fmla="*/ 0 h 7"/>
                    <a:gd name="T8" fmla="*/ 0 w 5"/>
                    <a:gd name="T9" fmla="*/ 1 h 7"/>
                    <a:gd name="T10" fmla="*/ 0 w 5"/>
                    <a:gd name="T11" fmla="*/ 3 h 7"/>
                    <a:gd name="T12" fmla="*/ 2 w 5"/>
                    <a:gd name="T13" fmla="*/ 6 h 7"/>
                    <a:gd name="T14" fmla="*/ 4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4" y="7"/>
                      </a:moveTo>
                      <a:lnTo>
                        <a:pt x="5" y="6"/>
                      </a:lnTo>
                      <a:lnTo>
                        <a:pt x="4" y="3"/>
                      </a:lnTo>
                      <a:lnTo>
                        <a:pt x="2" y="0"/>
                      </a:lnTo>
                      <a:lnTo>
                        <a:pt x="0" y="1"/>
                      </a:lnTo>
                      <a:lnTo>
                        <a:pt x="0" y="3"/>
                      </a:lnTo>
                      <a:lnTo>
                        <a:pt x="2"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4" name="Freeform 249">
                  <a:extLst>
                    <a:ext uri="{FF2B5EF4-FFF2-40B4-BE49-F238E27FC236}">
                      <a16:creationId xmlns:a16="http://schemas.microsoft.com/office/drawing/2014/main" id="{5119E25E-E018-E947-82A8-D537EAF0639F}"/>
                    </a:ext>
                  </a:extLst>
                </p:cNvPr>
                <p:cNvSpPr>
                  <a:spLocks/>
                </p:cNvSpPr>
                <p:nvPr/>
              </p:nvSpPr>
              <p:spPr bwMode="auto">
                <a:xfrm>
                  <a:off x="5429" y="2095"/>
                  <a:ext cx="2" cy="2"/>
                </a:xfrm>
                <a:custGeom>
                  <a:avLst/>
                  <a:gdLst>
                    <a:gd name="T0" fmla="*/ 0 w 2"/>
                    <a:gd name="T1" fmla="*/ 0 h 2"/>
                    <a:gd name="T2" fmla="*/ 0 w 2"/>
                    <a:gd name="T3" fmla="*/ 2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1"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5" name="Freeform 250">
                  <a:extLst>
                    <a:ext uri="{FF2B5EF4-FFF2-40B4-BE49-F238E27FC236}">
                      <a16:creationId xmlns:a16="http://schemas.microsoft.com/office/drawing/2014/main" id="{41D732BF-8670-2B4C-A90A-7DD74FF8217D}"/>
                    </a:ext>
                  </a:extLst>
                </p:cNvPr>
                <p:cNvSpPr>
                  <a:spLocks/>
                </p:cNvSpPr>
                <p:nvPr/>
              </p:nvSpPr>
              <p:spPr bwMode="auto">
                <a:xfrm>
                  <a:off x="5385" y="2172"/>
                  <a:ext cx="3" cy="1"/>
                </a:xfrm>
                <a:custGeom>
                  <a:avLst/>
                  <a:gdLst>
                    <a:gd name="T0" fmla="*/ 1 w 3"/>
                    <a:gd name="T1" fmla="*/ 1 h 1"/>
                    <a:gd name="T2" fmla="*/ 3 w 3"/>
                    <a:gd name="T3" fmla="*/ 1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6" name="Freeform 251">
                  <a:extLst>
                    <a:ext uri="{FF2B5EF4-FFF2-40B4-BE49-F238E27FC236}">
                      <a16:creationId xmlns:a16="http://schemas.microsoft.com/office/drawing/2014/main" id="{36BB6518-0586-F54A-8B74-267C68AAA29C}"/>
                    </a:ext>
                  </a:extLst>
                </p:cNvPr>
                <p:cNvSpPr>
                  <a:spLocks/>
                </p:cNvSpPr>
                <p:nvPr/>
              </p:nvSpPr>
              <p:spPr bwMode="auto">
                <a:xfrm>
                  <a:off x="5340" y="2360"/>
                  <a:ext cx="3" cy="3"/>
                </a:xfrm>
                <a:custGeom>
                  <a:avLst/>
                  <a:gdLst>
                    <a:gd name="T0" fmla="*/ 3 w 3"/>
                    <a:gd name="T1" fmla="*/ 3 h 3"/>
                    <a:gd name="T2" fmla="*/ 3 w 3"/>
                    <a:gd name="T3" fmla="*/ 2 h 3"/>
                    <a:gd name="T4" fmla="*/ 3 w 3"/>
                    <a:gd name="T5" fmla="*/ 0 h 3"/>
                    <a:gd name="T6" fmla="*/ 1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2"/>
                      </a:lnTo>
                      <a:lnTo>
                        <a:pt x="3" y="0"/>
                      </a:lnTo>
                      <a:lnTo>
                        <a:pt x="1" y="0"/>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7" name="Freeform 252">
                  <a:extLst>
                    <a:ext uri="{FF2B5EF4-FFF2-40B4-BE49-F238E27FC236}">
                      <a16:creationId xmlns:a16="http://schemas.microsoft.com/office/drawing/2014/main" id="{FECD4C0F-53D9-8E46-9816-72AEB2936921}"/>
                    </a:ext>
                  </a:extLst>
                </p:cNvPr>
                <p:cNvSpPr>
                  <a:spLocks/>
                </p:cNvSpPr>
                <p:nvPr/>
              </p:nvSpPr>
              <p:spPr bwMode="auto">
                <a:xfrm>
                  <a:off x="5405" y="2179"/>
                  <a:ext cx="1" cy="4"/>
                </a:xfrm>
                <a:custGeom>
                  <a:avLst/>
                  <a:gdLst>
                    <a:gd name="T0" fmla="*/ 1 w 1"/>
                    <a:gd name="T1" fmla="*/ 1 h 4"/>
                    <a:gd name="T2" fmla="*/ 0 w 1"/>
                    <a:gd name="T3" fmla="*/ 0 h 4"/>
                    <a:gd name="T4" fmla="*/ 0 w 1"/>
                    <a:gd name="T5" fmla="*/ 1 h 4"/>
                    <a:gd name="T6" fmla="*/ 0 w 1"/>
                    <a:gd name="T7" fmla="*/ 4 h 4"/>
                    <a:gd name="T8" fmla="*/ 1 w 1"/>
                    <a:gd name="T9" fmla="*/ 3 h 4"/>
                    <a:gd name="T10" fmla="*/ 1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1" y="1"/>
                      </a:moveTo>
                      <a:lnTo>
                        <a:pt x="0" y="0"/>
                      </a:lnTo>
                      <a:lnTo>
                        <a:pt x="0" y="1"/>
                      </a:lnTo>
                      <a:lnTo>
                        <a:pt x="0" y="4"/>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8" name="Freeform 253">
                  <a:extLst>
                    <a:ext uri="{FF2B5EF4-FFF2-40B4-BE49-F238E27FC236}">
                      <a16:creationId xmlns:a16="http://schemas.microsoft.com/office/drawing/2014/main" id="{B17AE3CD-59E2-7B4F-94FA-9513E20A37C3}"/>
                    </a:ext>
                  </a:extLst>
                </p:cNvPr>
                <p:cNvSpPr>
                  <a:spLocks/>
                </p:cNvSpPr>
                <p:nvPr/>
              </p:nvSpPr>
              <p:spPr bwMode="auto">
                <a:xfrm>
                  <a:off x="5346" y="2358"/>
                  <a:ext cx="2" cy="4"/>
                </a:xfrm>
                <a:custGeom>
                  <a:avLst/>
                  <a:gdLst>
                    <a:gd name="T0" fmla="*/ 0 w 2"/>
                    <a:gd name="T1" fmla="*/ 4 h 4"/>
                    <a:gd name="T2" fmla="*/ 1 w 2"/>
                    <a:gd name="T3" fmla="*/ 4 h 4"/>
                    <a:gd name="T4" fmla="*/ 2 w 2"/>
                    <a:gd name="T5" fmla="*/ 1 h 4"/>
                    <a:gd name="T6" fmla="*/ 1 w 2"/>
                    <a:gd name="T7" fmla="*/ 0 h 4"/>
                    <a:gd name="T8" fmla="*/ 0 w 2"/>
                    <a:gd name="T9" fmla="*/ 1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1" y="4"/>
                      </a:lnTo>
                      <a:lnTo>
                        <a:pt x="2"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9" name="Freeform 254">
                  <a:extLst>
                    <a:ext uri="{FF2B5EF4-FFF2-40B4-BE49-F238E27FC236}">
                      <a16:creationId xmlns:a16="http://schemas.microsoft.com/office/drawing/2014/main" id="{0017713B-F89B-EE48-868C-B9AA621BE805}"/>
                    </a:ext>
                  </a:extLst>
                </p:cNvPr>
                <p:cNvSpPr>
                  <a:spLocks/>
                </p:cNvSpPr>
                <p:nvPr/>
              </p:nvSpPr>
              <p:spPr bwMode="auto">
                <a:xfrm>
                  <a:off x="5387" y="2169"/>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0" name="Freeform 255">
                  <a:extLst>
                    <a:ext uri="{FF2B5EF4-FFF2-40B4-BE49-F238E27FC236}">
                      <a16:creationId xmlns:a16="http://schemas.microsoft.com/office/drawing/2014/main" id="{40FDF929-3C44-AF40-9D90-6FAE95998F90}"/>
                    </a:ext>
                  </a:extLst>
                </p:cNvPr>
                <p:cNvSpPr>
                  <a:spLocks/>
                </p:cNvSpPr>
                <p:nvPr/>
              </p:nvSpPr>
              <p:spPr bwMode="auto">
                <a:xfrm>
                  <a:off x="5431" y="2092"/>
                  <a:ext cx="4" cy="4"/>
                </a:xfrm>
                <a:custGeom>
                  <a:avLst/>
                  <a:gdLst>
                    <a:gd name="T0" fmla="*/ 4 w 4"/>
                    <a:gd name="T1" fmla="*/ 2 h 4"/>
                    <a:gd name="T2" fmla="*/ 3 w 4"/>
                    <a:gd name="T3" fmla="*/ 0 h 4"/>
                    <a:gd name="T4" fmla="*/ 2 w 4"/>
                    <a:gd name="T5" fmla="*/ 0 h 4"/>
                    <a:gd name="T6" fmla="*/ 0 w 4"/>
                    <a:gd name="T7" fmla="*/ 2 h 4"/>
                    <a:gd name="T8" fmla="*/ 1 w 4"/>
                    <a:gd name="T9" fmla="*/ 4 h 4"/>
                    <a:gd name="T10" fmla="*/ 2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3" y="0"/>
                      </a:lnTo>
                      <a:lnTo>
                        <a:pt x="2" y="0"/>
                      </a:lnTo>
                      <a:lnTo>
                        <a:pt x="0" y="2"/>
                      </a:lnTo>
                      <a:lnTo>
                        <a:pt x="1"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1" name="Freeform 256">
                  <a:extLst>
                    <a:ext uri="{FF2B5EF4-FFF2-40B4-BE49-F238E27FC236}">
                      <a16:creationId xmlns:a16="http://schemas.microsoft.com/office/drawing/2014/main" id="{A17DE532-C486-BB44-99B8-5338958A636D}"/>
                    </a:ext>
                  </a:extLst>
                </p:cNvPr>
                <p:cNvSpPr>
                  <a:spLocks/>
                </p:cNvSpPr>
                <p:nvPr/>
              </p:nvSpPr>
              <p:spPr bwMode="auto">
                <a:xfrm>
                  <a:off x="5388" y="2304"/>
                  <a:ext cx="7" cy="14"/>
                </a:xfrm>
                <a:custGeom>
                  <a:avLst/>
                  <a:gdLst>
                    <a:gd name="T0" fmla="*/ 1 w 7"/>
                    <a:gd name="T1" fmla="*/ 14 h 14"/>
                    <a:gd name="T2" fmla="*/ 3 w 7"/>
                    <a:gd name="T3" fmla="*/ 13 h 14"/>
                    <a:gd name="T4" fmla="*/ 3 w 7"/>
                    <a:gd name="T5" fmla="*/ 10 h 14"/>
                    <a:gd name="T6" fmla="*/ 7 w 7"/>
                    <a:gd name="T7" fmla="*/ 8 h 14"/>
                    <a:gd name="T8" fmla="*/ 7 w 7"/>
                    <a:gd name="T9" fmla="*/ 5 h 14"/>
                    <a:gd name="T10" fmla="*/ 7 w 7"/>
                    <a:gd name="T11" fmla="*/ 3 h 14"/>
                    <a:gd name="T12" fmla="*/ 7 w 7"/>
                    <a:gd name="T13" fmla="*/ 0 h 14"/>
                    <a:gd name="T14" fmla="*/ 5 w 7"/>
                    <a:gd name="T15" fmla="*/ 3 h 14"/>
                    <a:gd name="T16" fmla="*/ 3 w 7"/>
                    <a:gd name="T17" fmla="*/ 4 h 14"/>
                    <a:gd name="T18" fmla="*/ 3 w 7"/>
                    <a:gd name="T19" fmla="*/ 6 h 14"/>
                    <a:gd name="T20" fmla="*/ 3 w 7"/>
                    <a:gd name="T21" fmla="*/ 7 h 14"/>
                    <a:gd name="T22" fmla="*/ 0 w 7"/>
                    <a:gd name="T23" fmla="*/ 10 h 14"/>
                    <a:gd name="T24" fmla="*/ 1 w 7"/>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1" y="14"/>
                      </a:moveTo>
                      <a:lnTo>
                        <a:pt x="3" y="13"/>
                      </a:lnTo>
                      <a:lnTo>
                        <a:pt x="3" y="10"/>
                      </a:lnTo>
                      <a:lnTo>
                        <a:pt x="7" y="8"/>
                      </a:lnTo>
                      <a:lnTo>
                        <a:pt x="7" y="5"/>
                      </a:lnTo>
                      <a:lnTo>
                        <a:pt x="7" y="3"/>
                      </a:lnTo>
                      <a:lnTo>
                        <a:pt x="7" y="0"/>
                      </a:lnTo>
                      <a:lnTo>
                        <a:pt x="5" y="3"/>
                      </a:lnTo>
                      <a:lnTo>
                        <a:pt x="3" y="4"/>
                      </a:lnTo>
                      <a:lnTo>
                        <a:pt x="3" y="6"/>
                      </a:lnTo>
                      <a:lnTo>
                        <a:pt x="3" y="7"/>
                      </a:lnTo>
                      <a:lnTo>
                        <a:pt x="0" y="10"/>
                      </a:lnTo>
                      <a:lnTo>
                        <a:pt x="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2" name="Freeform 257">
                  <a:extLst>
                    <a:ext uri="{FF2B5EF4-FFF2-40B4-BE49-F238E27FC236}">
                      <a16:creationId xmlns:a16="http://schemas.microsoft.com/office/drawing/2014/main" id="{8EC9D1BC-D43C-BF47-B09A-2902C867BF1A}"/>
                    </a:ext>
                  </a:extLst>
                </p:cNvPr>
                <p:cNvSpPr>
                  <a:spLocks/>
                </p:cNvSpPr>
                <p:nvPr/>
              </p:nvSpPr>
              <p:spPr bwMode="auto">
                <a:xfrm>
                  <a:off x="5358" y="2348"/>
                  <a:ext cx="4" cy="5"/>
                </a:xfrm>
                <a:custGeom>
                  <a:avLst/>
                  <a:gdLst>
                    <a:gd name="T0" fmla="*/ 4 w 4"/>
                    <a:gd name="T1" fmla="*/ 1 h 5"/>
                    <a:gd name="T2" fmla="*/ 1 w 4"/>
                    <a:gd name="T3" fmla="*/ 0 h 5"/>
                    <a:gd name="T4" fmla="*/ 0 w 4"/>
                    <a:gd name="T5" fmla="*/ 4 h 5"/>
                    <a:gd name="T6" fmla="*/ 2 w 4"/>
                    <a:gd name="T7" fmla="*/ 4 h 5"/>
                    <a:gd name="T8" fmla="*/ 3 w 4"/>
                    <a:gd name="T9" fmla="*/ 5 h 5"/>
                    <a:gd name="T10" fmla="*/ 4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4" y="1"/>
                      </a:moveTo>
                      <a:lnTo>
                        <a:pt x="1" y="0"/>
                      </a:lnTo>
                      <a:lnTo>
                        <a:pt x="0" y="4"/>
                      </a:lnTo>
                      <a:lnTo>
                        <a:pt x="2" y="4"/>
                      </a:lnTo>
                      <a:lnTo>
                        <a:pt x="3" y="5"/>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3" name="Freeform 258">
                  <a:extLst>
                    <a:ext uri="{FF2B5EF4-FFF2-40B4-BE49-F238E27FC236}">
                      <a16:creationId xmlns:a16="http://schemas.microsoft.com/office/drawing/2014/main" id="{DD74B833-6C15-1441-A106-327DB7EBE430}"/>
                    </a:ext>
                  </a:extLst>
                </p:cNvPr>
                <p:cNvSpPr>
                  <a:spLocks/>
                </p:cNvSpPr>
                <p:nvPr/>
              </p:nvSpPr>
              <p:spPr bwMode="auto">
                <a:xfrm>
                  <a:off x="5394" y="1953"/>
                  <a:ext cx="146" cy="261"/>
                </a:xfrm>
                <a:custGeom>
                  <a:avLst/>
                  <a:gdLst>
                    <a:gd name="T0" fmla="*/ 4 w 146"/>
                    <a:gd name="T1" fmla="*/ 209 h 261"/>
                    <a:gd name="T2" fmla="*/ 4 w 146"/>
                    <a:gd name="T3" fmla="*/ 218 h 261"/>
                    <a:gd name="T4" fmla="*/ 4 w 146"/>
                    <a:gd name="T5" fmla="*/ 221 h 261"/>
                    <a:gd name="T6" fmla="*/ 9 w 146"/>
                    <a:gd name="T7" fmla="*/ 222 h 261"/>
                    <a:gd name="T8" fmla="*/ 7 w 146"/>
                    <a:gd name="T9" fmla="*/ 220 h 261"/>
                    <a:gd name="T10" fmla="*/ 13 w 146"/>
                    <a:gd name="T11" fmla="*/ 218 h 261"/>
                    <a:gd name="T12" fmla="*/ 11 w 146"/>
                    <a:gd name="T13" fmla="*/ 237 h 261"/>
                    <a:gd name="T14" fmla="*/ 17 w 146"/>
                    <a:gd name="T15" fmla="*/ 258 h 261"/>
                    <a:gd name="T16" fmla="*/ 20 w 146"/>
                    <a:gd name="T17" fmla="*/ 247 h 261"/>
                    <a:gd name="T18" fmla="*/ 25 w 146"/>
                    <a:gd name="T19" fmla="*/ 257 h 261"/>
                    <a:gd name="T20" fmla="*/ 27 w 146"/>
                    <a:gd name="T21" fmla="*/ 251 h 261"/>
                    <a:gd name="T22" fmla="*/ 32 w 146"/>
                    <a:gd name="T23" fmla="*/ 240 h 261"/>
                    <a:gd name="T24" fmla="*/ 33 w 146"/>
                    <a:gd name="T25" fmla="*/ 216 h 261"/>
                    <a:gd name="T26" fmla="*/ 29 w 146"/>
                    <a:gd name="T27" fmla="*/ 207 h 261"/>
                    <a:gd name="T28" fmla="*/ 23 w 146"/>
                    <a:gd name="T29" fmla="*/ 202 h 261"/>
                    <a:gd name="T30" fmla="*/ 31 w 146"/>
                    <a:gd name="T31" fmla="*/ 194 h 261"/>
                    <a:gd name="T32" fmla="*/ 34 w 146"/>
                    <a:gd name="T33" fmla="*/ 184 h 261"/>
                    <a:gd name="T34" fmla="*/ 50 w 146"/>
                    <a:gd name="T35" fmla="*/ 182 h 261"/>
                    <a:gd name="T36" fmla="*/ 60 w 146"/>
                    <a:gd name="T37" fmla="*/ 176 h 261"/>
                    <a:gd name="T38" fmla="*/ 74 w 146"/>
                    <a:gd name="T39" fmla="*/ 176 h 261"/>
                    <a:gd name="T40" fmla="*/ 73 w 146"/>
                    <a:gd name="T41" fmla="*/ 191 h 261"/>
                    <a:gd name="T42" fmla="*/ 87 w 146"/>
                    <a:gd name="T43" fmla="*/ 195 h 261"/>
                    <a:gd name="T44" fmla="*/ 94 w 146"/>
                    <a:gd name="T45" fmla="*/ 182 h 261"/>
                    <a:gd name="T46" fmla="*/ 89 w 146"/>
                    <a:gd name="T47" fmla="*/ 171 h 261"/>
                    <a:gd name="T48" fmla="*/ 94 w 146"/>
                    <a:gd name="T49" fmla="*/ 171 h 261"/>
                    <a:gd name="T50" fmla="*/ 101 w 146"/>
                    <a:gd name="T51" fmla="*/ 170 h 261"/>
                    <a:gd name="T52" fmla="*/ 105 w 146"/>
                    <a:gd name="T53" fmla="*/ 171 h 261"/>
                    <a:gd name="T54" fmla="*/ 118 w 146"/>
                    <a:gd name="T55" fmla="*/ 161 h 261"/>
                    <a:gd name="T56" fmla="*/ 125 w 146"/>
                    <a:gd name="T57" fmla="*/ 167 h 261"/>
                    <a:gd name="T58" fmla="*/ 129 w 146"/>
                    <a:gd name="T59" fmla="*/ 150 h 261"/>
                    <a:gd name="T60" fmla="*/ 132 w 146"/>
                    <a:gd name="T61" fmla="*/ 154 h 261"/>
                    <a:gd name="T62" fmla="*/ 143 w 146"/>
                    <a:gd name="T63" fmla="*/ 156 h 261"/>
                    <a:gd name="T64" fmla="*/ 141 w 146"/>
                    <a:gd name="T65" fmla="*/ 137 h 261"/>
                    <a:gd name="T66" fmla="*/ 134 w 146"/>
                    <a:gd name="T67" fmla="*/ 91 h 261"/>
                    <a:gd name="T68" fmla="*/ 143 w 146"/>
                    <a:gd name="T69" fmla="*/ 79 h 261"/>
                    <a:gd name="T70" fmla="*/ 140 w 146"/>
                    <a:gd name="T71" fmla="*/ 64 h 261"/>
                    <a:gd name="T72" fmla="*/ 141 w 146"/>
                    <a:gd name="T73" fmla="*/ 50 h 261"/>
                    <a:gd name="T74" fmla="*/ 133 w 146"/>
                    <a:gd name="T75" fmla="*/ 28 h 261"/>
                    <a:gd name="T76" fmla="*/ 122 w 146"/>
                    <a:gd name="T77" fmla="*/ 2 h 261"/>
                    <a:gd name="T78" fmla="*/ 115 w 146"/>
                    <a:gd name="T79" fmla="*/ 2 h 261"/>
                    <a:gd name="T80" fmla="*/ 121 w 146"/>
                    <a:gd name="T81" fmla="*/ 10 h 261"/>
                    <a:gd name="T82" fmla="*/ 115 w 146"/>
                    <a:gd name="T83" fmla="*/ 18 h 261"/>
                    <a:gd name="T84" fmla="*/ 108 w 146"/>
                    <a:gd name="T85" fmla="*/ 9 h 261"/>
                    <a:gd name="T86" fmla="*/ 105 w 146"/>
                    <a:gd name="T87" fmla="*/ 26 h 261"/>
                    <a:gd name="T88" fmla="*/ 105 w 146"/>
                    <a:gd name="T89" fmla="*/ 40 h 261"/>
                    <a:gd name="T90" fmla="*/ 114 w 146"/>
                    <a:gd name="T91" fmla="*/ 60 h 261"/>
                    <a:gd name="T92" fmla="*/ 106 w 146"/>
                    <a:gd name="T93" fmla="*/ 97 h 261"/>
                    <a:gd name="T94" fmla="*/ 91 w 146"/>
                    <a:gd name="T95" fmla="*/ 119 h 261"/>
                    <a:gd name="T96" fmla="*/ 86 w 146"/>
                    <a:gd name="T97" fmla="*/ 109 h 261"/>
                    <a:gd name="T98" fmla="*/ 79 w 146"/>
                    <a:gd name="T99" fmla="*/ 109 h 261"/>
                    <a:gd name="T100" fmla="*/ 77 w 146"/>
                    <a:gd name="T101" fmla="*/ 134 h 261"/>
                    <a:gd name="T102" fmla="*/ 77 w 146"/>
                    <a:gd name="T103" fmla="*/ 148 h 261"/>
                    <a:gd name="T104" fmla="*/ 70 w 146"/>
                    <a:gd name="T105" fmla="*/ 154 h 261"/>
                    <a:gd name="T106" fmla="*/ 63 w 146"/>
                    <a:gd name="T107" fmla="*/ 150 h 261"/>
                    <a:gd name="T108" fmla="*/ 42 w 146"/>
                    <a:gd name="T109" fmla="*/ 156 h 261"/>
                    <a:gd name="T110" fmla="*/ 26 w 146"/>
                    <a:gd name="T111" fmla="*/ 174 h 261"/>
                    <a:gd name="T112" fmla="*/ 15 w 146"/>
                    <a:gd name="T113"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61">
                      <a:moveTo>
                        <a:pt x="14" y="197"/>
                      </a:moveTo>
                      <a:lnTo>
                        <a:pt x="11" y="199"/>
                      </a:lnTo>
                      <a:lnTo>
                        <a:pt x="10" y="202"/>
                      </a:lnTo>
                      <a:lnTo>
                        <a:pt x="8" y="203"/>
                      </a:lnTo>
                      <a:lnTo>
                        <a:pt x="5" y="206"/>
                      </a:lnTo>
                      <a:lnTo>
                        <a:pt x="4" y="209"/>
                      </a:lnTo>
                      <a:lnTo>
                        <a:pt x="2" y="209"/>
                      </a:lnTo>
                      <a:lnTo>
                        <a:pt x="0" y="211"/>
                      </a:lnTo>
                      <a:lnTo>
                        <a:pt x="1" y="211"/>
                      </a:lnTo>
                      <a:lnTo>
                        <a:pt x="2" y="211"/>
                      </a:lnTo>
                      <a:lnTo>
                        <a:pt x="3" y="214"/>
                      </a:lnTo>
                      <a:lnTo>
                        <a:pt x="4" y="218"/>
                      </a:lnTo>
                      <a:lnTo>
                        <a:pt x="4" y="220"/>
                      </a:lnTo>
                      <a:lnTo>
                        <a:pt x="3" y="216"/>
                      </a:lnTo>
                      <a:lnTo>
                        <a:pt x="2" y="215"/>
                      </a:lnTo>
                      <a:lnTo>
                        <a:pt x="1" y="217"/>
                      </a:lnTo>
                      <a:lnTo>
                        <a:pt x="2" y="220"/>
                      </a:lnTo>
                      <a:lnTo>
                        <a:pt x="4" y="221"/>
                      </a:lnTo>
                      <a:lnTo>
                        <a:pt x="4" y="223"/>
                      </a:lnTo>
                      <a:lnTo>
                        <a:pt x="3" y="226"/>
                      </a:lnTo>
                      <a:lnTo>
                        <a:pt x="4" y="224"/>
                      </a:lnTo>
                      <a:lnTo>
                        <a:pt x="5" y="223"/>
                      </a:lnTo>
                      <a:lnTo>
                        <a:pt x="8" y="221"/>
                      </a:lnTo>
                      <a:lnTo>
                        <a:pt x="9" y="222"/>
                      </a:lnTo>
                      <a:lnTo>
                        <a:pt x="8" y="223"/>
                      </a:lnTo>
                      <a:lnTo>
                        <a:pt x="9" y="224"/>
                      </a:lnTo>
                      <a:lnTo>
                        <a:pt x="11" y="223"/>
                      </a:lnTo>
                      <a:lnTo>
                        <a:pt x="11" y="220"/>
                      </a:lnTo>
                      <a:lnTo>
                        <a:pt x="9" y="219"/>
                      </a:lnTo>
                      <a:lnTo>
                        <a:pt x="7" y="220"/>
                      </a:lnTo>
                      <a:lnTo>
                        <a:pt x="7" y="218"/>
                      </a:lnTo>
                      <a:lnTo>
                        <a:pt x="8" y="216"/>
                      </a:lnTo>
                      <a:lnTo>
                        <a:pt x="7" y="214"/>
                      </a:lnTo>
                      <a:lnTo>
                        <a:pt x="8" y="212"/>
                      </a:lnTo>
                      <a:lnTo>
                        <a:pt x="11" y="213"/>
                      </a:lnTo>
                      <a:lnTo>
                        <a:pt x="13" y="218"/>
                      </a:lnTo>
                      <a:lnTo>
                        <a:pt x="13" y="222"/>
                      </a:lnTo>
                      <a:lnTo>
                        <a:pt x="15" y="223"/>
                      </a:lnTo>
                      <a:lnTo>
                        <a:pt x="15" y="230"/>
                      </a:lnTo>
                      <a:lnTo>
                        <a:pt x="13" y="235"/>
                      </a:lnTo>
                      <a:lnTo>
                        <a:pt x="10" y="235"/>
                      </a:lnTo>
                      <a:lnTo>
                        <a:pt x="11" y="237"/>
                      </a:lnTo>
                      <a:lnTo>
                        <a:pt x="13" y="241"/>
                      </a:lnTo>
                      <a:lnTo>
                        <a:pt x="14" y="247"/>
                      </a:lnTo>
                      <a:lnTo>
                        <a:pt x="16" y="251"/>
                      </a:lnTo>
                      <a:lnTo>
                        <a:pt x="16" y="254"/>
                      </a:lnTo>
                      <a:lnTo>
                        <a:pt x="15" y="255"/>
                      </a:lnTo>
                      <a:lnTo>
                        <a:pt x="17" y="258"/>
                      </a:lnTo>
                      <a:lnTo>
                        <a:pt x="19" y="257"/>
                      </a:lnTo>
                      <a:lnTo>
                        <a:pt x="21" y="259"/>
                      </a:lnTo>
                      <a:lnTo>
                        <a:pt x="22" y="257"/>
                      </a:lnTo>
                      <a:lnTo>
                        <a:pt x="22" y="256"/>
                      </a:lnTo>
                      <a:lnTo>
                        <a:pt x="20" y="252"/>
                      </a:lnTo>
                      <a:lnTo>
                        <a:pt x="20" y="247"/>
                      </a:lnTo>
                      <a:lnTo>
                        <a:pt x="21" y="245"/>
                      </a:lnTo>
                      <a:lnTo>
                        <a:pt x="22" y="247"/>
                      </a:lnTo>
                      <a:lnTo>
                        <a:pt x="22" y="248"/>
                      </a:lnTo>
                      <a:lnTo>
                        <a:pt x="22" y="250"/>
                      </a:lnTo>
                      <a:lnTo>
                        <a:pt x="24" y="252"/>
                      </a:lnTo>
                      <a:lnTo>
                        <a:pt x="25" y="257"/>
                      </a:lnTo>
                      <a:lnTo>
                        <a:pt x="24" y="259"/>
                      </a:lnTo>
                      <a:lnTo>
                        <a:pt x="25" y="261"/>
                      </a:lnTo>
                      <a:lnTo>
                        <a:pt x="27" y="260"/>
                      </a:lnTo>
                      <a:lnTo>
                        <a:pt x="29" y="255"/>
                      </a:lnTo>
                      <a:lnTo>
                        <a:pt x="27" y="252"/>
                      </a:lnTo>
                      <a:lnTo>
                        <a:pt x="27" y="251"/>
                      </a:lnTo>
                      <a:lnTo>
                        <a:pt x="29" y="250"/>
                      </a:lnTo>
                      <a:lnTo>
                        <a:pt x="30" y="251"/>
                      </a:lnTo>
                      <a:lnTo>
                        <a:pt x="32" y="251"/>
                      </a:lnTo>
                      <a:lnTo>
                        <a:pt x="32" y="248"/>
                      </a:lnTo>
                      <a:lnTo>
                        <a:pt x="32" y="243"/>
                      </a:lnTo>
                      <a:lnTo>
                        <a:pt x="32" y="240"/>
                      </a:lnTo>
                      <a:lnTo>
                        <a:pt x="32" y="230"/>
                      </a:lnTo>
                      <a:lnTo>
                        <a:pt x="32" y="225"/>
                      </a:lnTo>
                      <a:lnTo>
                        <a:pt x="33" y="222"/>
                      </a:lnTo>
                      <a:lnTo>
                        <a:pt x="35" y="219"/>
                      </a:lnTo>
                      <a:lnTo>
                        <a:pt x="35" y="216"/>
                      </a:lnTo>
                      <a:lnTo>
                        <a:pt x="33" y="216"/>
                      </a:lnTo>
                      <a:lnTo>
                        <a:pt x="33" y="213"/>
                      </a:lnTo>
                      <a:lnTo>
                        <a:pt x="32" y="213"/>
                      </a:lnTo>
                      <a:lnTo>
                        <a:pt x="32" y="210"/>
                      </a:lnTo>
                      <a:lnTo>
                        <a:pt x="28" y="210"/>
                      </a:lnTo>
                      <a:lnTo>
                        <a:pt x="27" y="209"/>
                      </a:lnTo>
                      <a:lnTo>
                        <a:pt x="29" y="207"/>
                      </a:lnTo>
                      <a:lnTo>
                        <a:pt x="30" y="205"/>
                      </a:lnTo>
                      <a:lnTo>
                        <a:pt x="29" y="201"/>
                      </a:lnTo>
                      <a:lnTo>
                        <a:pt x="28" y="199"/>
                      </a:lnTo>
                      <a:lnTo>
                        <a:pt x="25" y="200"/>
                      </a:lnTo>
                      <a:lnTo>
                        <a:pt x="25" y="201"/>
                      </a:lnTo>
                      <a:lnTo>
                        <a:pt x="23" y="202"/>
                      </a:lnTo>
                      <a:lnTo>
                        <a:pt x="22" y="202"/>
                      </a:lnTo>
                      <a:lnTo>
                        <a:pt x="18" y="199"/>
                      </a:lnTo>
                      <a:lnTo>
                        <a:pt x="18" y="195"/>
                      </a:lnTo>
                      <a:lnTo>
                        <a:pt x="23" y="193"/>
                      </a:lnTo>
                      <a:lnTo>
                        <a:pt x="27" y="192"/>
                      </a:lnTo>
                      <a:lnTo>
                        <a:pt x="31" y="194"/>
                      </a:lnTo>
                      <a:lnTo>
                        <a:pt x="33" y="195"/>
                      </a:lnTo>
                      <a:lnTo>
                        <a:pt x="34" y="194"/>
                      </a:lnTo>
                      <a:lnTo>
                        <a:pt x="33" y="192"/>
                      </a:lnTo>
                      <a:lnTo>
                        <a:pt x="34" y="188"/>
                      </a:lnTo>
                      <a:lnTo>
                        <a:pt x="33" y="185"/>
                      </a:lnTo>
                      <a:lnTo>
                        <a:pt x="34" y="184"/>
                      </a:lnTo>
                      <a:lnTo>
                        <a:pt x="36" y="184"/>
                      </a:lnTo>
                      <a:lnTo>
                        <a:pt x="37" y="185"/>
                      </a:lnTo>
                      <a:lnTo>
                        <a:pt x="39" y="186"/>
                      </a:lnTo>
                      <a:lnTo>
                        <a:pt x="42" y="185"/>
                      </a:lnTo>
                      <a:lnTo>
                        <a:pt x="46" y="183"/>
                      </a:lnTo>
                      <a:lnTo>
                        <a:pt x="50" y="182"/>
                      </a:lnTo>
                      <a:lnTo>
                        <a:pt x="53" y="182"/>
                      </a:lnTo>
                      <a:lnTo>
                        <a:pt x="54" y="182"/>
                      </a:lnTo>
                      <a:lnTo>
                        <a:pt x="56" y="182"/>
                      </a:lnTo>
                      <a:lnTo>
                        <a:pt x="56" y="180"/>
                      </a:lnTo>
                      <a:lnTo>
                        <a:pt x="59" y="178"/>
                      </a:lnTo>
                      <a:lnTo>
                        <a:pt x="60" y="176"/>
                      </a:lnTo>
                      <a:lnTo>
                        <a:pt x="63" y="173"/>
                      </a:lnTo>
                      <a:lnTo>
                        <a:pt x="67" y="171"/>
                      </a:lnTo>
                      <a:lnTo>
                        <a:pt x="70" y="172"/>
                      </a:lnTo>
                      <a:lnTo>
                        <a:pt x="73" y="171"/>
                      </a:lnTo>
                      <a:lnTo>
                        <a:pt x="74" y="173"/>
                      </a:lnTo>
                      <a:lnTo>
                        <a:pt x="74" y="176"/>
                      </a:lnTo>
                      <a:lnTo>
                        <a:pt x="72" y="179"/>
                      </a:lnTo>
                      <a:lnTo>
                        <a:pt x="71" y="182"/>
                      </a:lnTo>
                      <a:lnTo>
                        <a:pt x="73" y="183"/>
                      </a:lnTo>
                      <a:lnTo>
                        <a:pt x="73" y="186"/>
                      </a:lnTo>
                      <a:lnTo>
                        <a:pt x="74" y="189"/>
                      </a:lnTo>
                      <a:lnTo>
                        <a:pt x="73" y="191"/>
                      </a:lnTo>
                      <a:lnTo>
                        <a:pt x="74" y="194"/>
                      </a:lnTo>
                      <a:lnTo>
                        <a:pt x="77" y="195"/>
                      </a:lnTo>
                      <a:lnTo>
                        <a:pt x="80" y="200"/>
                      </a:lnTo>
                      <a:lnTo>
                        <a:pt x="83" y="201"/>
                      </a:lnTo>
                      <a:lnTo>
                        <a:pt x="84" y="200"/>
                      </a:lnTo>
                      <a:lnTo>
                        <a:pt x="87" y="195"/>
                      </a:lnTo>
                      <a:lnTo>
                        <a:pt x="87" y="192"/>
                      </a:lnTo>
                      <a:lnTo>
                        <a:pt x="89" y="191"/>
                      </a:lnTo>
                      <a:lnTo>
                        <a:pt x="90" y="188"/>
                      </a:lnTo>
                      <a:lnTo>
                        <a:pt x="89" y="187"/>
                      </a:lnTo>
                      <a:lnTo>
                        <a:pt x="91" y="182"/>
                      </a:lnTo>
                      <a:lnTo>
                        <a:pt x="94" y="182"/>
                      </a:lnTo>
                      <a:lnTo>
                        <a:pt x="95" y="182"/>
                      </a:lnTo>
                      <a:lnTo>
                        <a:pt x="96" y="180"/>
                      </a:lnTo>
                      <a:lnTo>
                        <a:pt x="95" y="179"/>
                      </a:lnTo>
                      <a:lnTo>
                        <a:pt x="95" y="175"/>
                      </a:lnTo>
                      <a:lnTo>
                        <a:pt x="90" y="173"/>
                      </a:lnTo>
                      <a:lnTo>
                        <a:pt x="89" y="171"/>
                      </a:lnTo>
                      <a:lnTo>
                        <a:pt x="91" y="167"/>
                      </a:lnTo>
                      <a:lnTo>
                        <a:pt x="92" y="165"/>
                      </a:lnTo>
                      <a:lnTo>
                        <a:pt x="93" y="164"/>
                      </a:lnTo>
                      <a:lnTo>
                        <a:pt x="93" y="166"/>
                      </a:lnTo>
                      <a:lnTo>
                        <a:pt x="93" y="170"/>
                      </a:lnTo>
                      <a:lnTo>
                        <a:pt x="94" y="171"/>
                      </a:lnTo>
                      <a:lnTo>
                        <a:pt x="95" y="170"/>
                      </a:lnTo>
                      <a:lnTo>
                        <a:pt x="96" y="168"/>
                      </a:lnTo>
                      <a:lnTo>
                        <a:pt x="98" y="169"/>
                      </a:lnTo>
                      <a:lnTo>
                        <a:pt x="99" y="171"/>
                      </a:lnTo>
                      <a:lnTo>
                        <a:pt x="101" y="170"/>
                      </a:lnTo>
                      <a:lnTo>
                        <a:pt x="101" y="170"/>
                      </a:lnTo>
                      <a:lnTo>
                        <a:pt x="101" y="171"/>
                      </a:lnTo>
                      <a:lnTo>
                        <a:pt x="98" y="172"/>
                      </a:lnTo>
                      <a:lnTo>
                        <a:pt x="98" y="173"/>
                      </a:lnTo>
                      <a:lnTo>
                        <a:pt x="99" y="174"/>
                      </a:lnTo>
                      <a:lnTo>
                        <a:pt x="101" y="173"/>
                      </a:lnTo>
                      <a:lnTo>
                        <a:pt x="105" y="171"/>
                      </a:lnTo>
                      <a:lnTo>
                        <a:pt x="112" y="171"/>
                      </a:lnTo>
                      <a:lnTo>
                        <a:pt x="115" y="171"/>
                      </a:lnTo>
                      <a:lnTo>
                        <a:pt x="115" y="170"/>
                      </a:lnTo>
                      <a:lnTo>
                        <a:pt x="114" y="167"/>
                      </a:lnTo>
                      <a:lnTo>
                        <a:pt x="115" y="163"/>
                      </a:lnTo>
                      <a:lnTo>
                        <a:pt x="118" y="161"/>
                      </a:lnTo>
                      <a:lnTo>
                        <a:pt x="120" y="161"/>
                      </a:lnTo>
                      <a:lnTo>
                        <a:pt x="120" y="164"/>
                      </a:lnTo>
                      <a:lnTo>
                        <a:pt x="119" y="168"/>
                      </a:lnTo>
                      <a:lnTo>
                        <a:pt x="121" y="170"/>
                      </a:lnTo>
                      <a:lnTo>
                        <a:pt x="122" y="170"/>
                      </a:lnTo>
                      <a:lnTo>
                        <a:pt x="125" y="167"/>
                      </a:lnTo>
                      <a:lnTo>
                        <a:pt x="123" y="161"/>
                      </a:lnTo>
                      <a:lnTo>
                        <a:pt x="124" y="157"/>
                      </a:lnTo>
                      <a:lnTo>
                        <a:pt x="128" y="154"/>
                      </a:lnTo>
                      <a:lnTo>
                        <a:pt x="129" y="154"/>
                      </a:lnTo>
                      <a:lnTo>
                        <a:pt x="130" y="152"/>
                      </a:lnTo>
                      <a:lnTo>
                        <a:pt x="129" y="150"/>
                      </a:lnTo>
                      <a:lnTo>
                        <a:pt x="129" y="146"/>
                      </a:lnTo>
                      <a:lnTo>
                        <a:pt x="131" y="144"/>
                      </a:lnTo>
                      <a:lnTo>
                        <a:pt x="134" y="145"/>
                      </a:lnTo>
                      <a:lnTo>
                        <a:pt x="135" y="147"/>
                      </a:lnTo>
                      <a:lnTo>
                        <a:pt x="133" y="150"/>
                      </a:lnTo>
                      <a:lnTo>
                        <a:pt x="132" y="154"/>
                      </a:lnTo>
                      <a:lnTo>
                        <a:pt x="133" y="164"/>
                      </a:lnTo>
                      <a:lnTo>
                        <a:pt x="135" y="164"/>
                      </a:lnTo>
                      <a:lnTo>
                        <a:pt x="136" y="163"/>
                      </a:lnTo>
                      <a:lnTo>
                        <a:pt x="138" y="160"/>
                      </a:lnTo>
                      <a:lnTo>
                        <a:pt x="140" y="160"/>
                      </a:lnTo>
                      <a:lnTo>
                        <a:pt x="143" y="156"/>
                      </a:lnTo>
                      <a:lnTo>
                        <a:pt x="143" y="152"/>
                      </a:lnTo>
                      <a:lnTo>
                        <a:pt x="143" y="149"/>
                      </a:lnTo>
                      <a:lnTo>
                        <a:pt x="146" y="146"/>
                      </a:lnTo>
                      <a:lnTo>
                        <a:pt x="146" y="144"/>
                      </a:lnTo>
                      <a:lnTo>
                        <a:pt x="144" y="142"/>
                      </a:lnTo>
                      <a:lnTo>
                        <a:pt x="141" y="137"/>
                      </a:lnTo>
                      <a:lnTo>
                        <a:pt x="139" y="132"/>
                      </a:lnTo>
                      <a:lnTo>
                        <a:pt x="139" y="124"/>
                      </a:lnTo>
                      <a:lnTo>
                        <a:pt x="140" y="115"/>
                      </a:lnTo>
                      <a:lnTo>
                        <a:pt x="140" y="108"/>
                      </a:lnTo>
                      <a:lnTo>
                        <a:pt x="138" y="96"/>
                      </a:lnTo>
                      <a:lnTo>
                        <a:pt x="134" y="91"/>
                      </a:lnTo>
                      <a:lnTo>
                        <a:pt x="134" y="86"/>
                      </a:lnTo>
                      <a:lnTo>
                        <a:pt x="135" y="81"/>
                      </a:lnTo>
                      <a:lnTo>
                        <a:pt x="139" y="78"/>
                      </a:lnTo>
                      <a:lnTo>
                        <a:pt x="141" y="78"/>
                      </a:lnTo>
                      <a:lnTo>
                        <a:pt x="143" y="81"/>
                      </a:lnTo>
                      <a:lnTo>
                        <a:pt x="143" y="79"/>
                      </a:lnTo>
                      <a:lnTo>
                        <a:pt x="143" y="75"/>
                      </a:lnTo>
                      <a:lnTo>
                        <a:pt x="142" y="73"/>
                      </a:lnTo>
                      <a:lnTo>
                        <a:pt x="141" y="71"/>
                      </a:lnTo>
                      <a:lnTo>
                        <a:pt x="140" y="68"/>
                      </a:lnTo>
                      <a:lnTo>
                        <a:pt x="140" y="67"/>
                      </a:lnTo>
                      <a:lnTo>
                        <a:pt x="140" y="64"/>
                      </a:lnTo>
                      <a:lnTo>
                        <a:pt x="142" y="61"/>
                      </a:lnTo>
                      <a:lnTo>
                        <a:pt x="142" y="61"/>
                      </a:lnTo>
                      <a:lnTo>
                        <a:pt x="142" y="58"/>
                      </a:lnTo>
                      <a:lnTo>
                        <a:pt x="141" y="57"/>
                      </a:lnTo>
                      <a:lnTo>
                        <a:pt x="141" y="52"/>
                      </a:lnTo>
                      <a:lnTo>
                        <a:pt x="141" y="50"/>
                      </a:lnTo>
                      <a:lnTo>
                        <a:pt x="140" y="48"/>
                      </a:lnTo>
                      <a:lnTo>
                        <a:pt x="139" y="41"/>
                      </a:lnTo>
                      <a:lnTo>
                        <a:pt x="137" y="36"/>
                      </a:lnTo>
                      <a:lnTo>
                        <a:pt x="136" y="36"/>
                      </a:lnTo>
                      <a:lnTo>
                        <a:pt x="134" y="35"/>
                      </a:lnTo>
                      <a:lnTo>
                        <a:pt x="133" y="28"/>
                      </a:lnTo>
                      <a:lnTo>
                        <a:pt x="131" y="25"/>
                      </a:lnTo>
                      <a:lnTo>
                        <a:pt x="125" y="17"/>
                      </a:lnTo>
                      <a:lnTo>
                        <a:pt x="124" y="13"/>
                      </a:lnTo>
                      <a:lnTo>
                        <a:pt x="122" y="9"/>
                      </a:lnTo>
                      <a:lnTo>
                        <a:pt x="122" y="3"/>
                      </a:lnTo>
                      <a:lnTo>
                        <a:pt x="122" y="2"/>
                      </a:lnTo>
                      <a:lnTo>
                        <a:pt x="121" y="2"/>
                      </a:lnTo>
                      <a:lnTo>
                        <a:pt x="119" y="3"/>
                      </a:lnTo>
                      <a:lnTo>
                        <a:pt x="119" y="2"/>
                      </a:lnTo>
                      <a:lnTo>
                        <a:pt x="116" y="1"/>
                      </a:lnTo>
                      <a:lnTo>
                        <a:pt x="115" y="0"/>
                      </a:lnTo>
                      <a:lnTo>
                        <a:pt x="115" y="2"/>
                      </a:lnTo>
                      <a:lnTo>
                        <a:pt x="114" y="6"/>
                      </a:lnTo>
                      <a:lnTo>
                        <a:pt x="114" y="9"/>
                      </a:lnTo>
                      <a:lnTo>
                        <a:pt x="115" y="10"/>
                      </a:lnTo>
                      <a:lnTo>
                        <a:pt x="116" y="9"/>
                      </a:lnTo>
                      <a:lnTo>
                        <a:pt x="119" y="6"/>
                      </a:lnTo>
                      <a:lnTo>
                        <a:pt x="121" y="10"/>
                      </a:lnTo>
                      <a:lnTo>
                        <a:pt x="120" y="13"/>
                      </a:lnTo>
                      <a:lnTo>
                        <a:pt x="119" y="14"/>
                      </a:lnTo>
                      <a:lnTo>
                        <a:pt x="116" y="12"/>
                      </a:lnTo>
                      <a:lnTo>
                        <a:pt x="115" y="12"/>
                      </a:lnTo>
                      <a:lnTo>
                        <a:pt x="116" y="16"/>
                      </a:lnTo>
                      <a:lnTo>
                        <a:pt x="115" y="18"/>
                      </a:lnTo>
                      <a:lnTo>
                        <a:pt x="113" y="17"/>
                      </a:lnTo>
                      <a:lnTo>
                        <a:pt x="113" y="14"/>
                      </a:lnTo>
                      <a:lnTo>
                        <a:pt x="112" y="11"/>
                      </a:lnTo>
                      <a:lnTo>
                        <a:pt x="112" y="9"/>
                      </a:lnTo>
                      <a:lnTo>
                        <a:pt x="110" y="10"/>
                      </a:lnTo>
                      <a:lnTo>
                        <a:pt x="108" y="9"/>
                      </a:lnTo>
                      <a:lnTo>
                        <a:pt x="108" y="12"/>
                      </a:lnTo>
                      <a:lnTo>
                        <a:pt x="108" y="16"/>
                      </a:lnTo>
                      <a:lnTo>
                        <a:pt x="109" y="20"/>
                      </a:lnTo>
                      <a:lnTo>
                        <a:pt x="107" y="21"/>
                      </a:lnTo>
                      <a:lnTo>
                        <a:pt x="105" y="24"/>
                      </a:lnTo>
                      <a:lnTo>
                        <a:pt x="105" y="26"/>
                      </a:lnTo>
                      <a:lnTo>
                        <a:pt x="109" y="30"/>
                      </a:lnTo>
                      <a:lnTo>
                        <a:pt x="110" y="33"/>
                      </a:lnTo>
                      <a:lnTo>
                        <a:pt x="109" y="37"/>
                      </a:lnTo>
                      <a:lnTo>
                        <a:pt x="107" y="39"/>
                      </a:lnTo>
                      <a:lnTo>
                        <a:pt x="105" y="38"/>
                      </a:lnTo>
                      <a:lnTo>
                        <a:pt x="105" y="40"/>
                      </a:lnTo>
                      <a:lnTo>
                        <a:pt x="106" y="43"/>
                      </a:lnTo>
                      <a:lnTo>
                        <a:pt x="108" y="43"/>
                      </a:lnTo>
                      <a:lnTo>
                        <a:pt x="111" y="40"/>
                      </a:lnTo>
                      <a:lnTo>
                        <a:pt x="113" y="47"/>
                      </a:lnTo>
                      <a:lnTo>
                        <a:pt x="114" y="56"/>
                      </a:lnTo>
                      <a:lnTo>
                        <a:pt x="114" y="60"/>
                      </a:lnTo>
                      <a:lnTo>
                        <a:pt x="114" y="68"/>
                      </a:lnTo>
                      <a:lnTo>
                        <a:pt x="112" y="80"/>
                      </a:lnTo>
                      <a:lnTo>
                        <a:pt x="112" y="85"/>
                      </a:lnTo>
                      <a:lnTo>
                        <a:pt x="111" y="90"/>
                      </a:lnTo>
                      <a:lnTo>
                        <a:pt x="108" y="92"/>
                      </a:lnTo>
                      <a:lnTo>
                        <a:pt x="106" y="97"/>
                      </a:lnTo>
                      <a:lnTo>
                        <a:pt x="106" y="102"/>
                      </a:lnTo>
                      <a:lnTo>
                        <a:pt x="105" y="106"/>
                      </a:lnTo>
                      <a:lnTo>
                        <a:pt x="104" y="109"/>
                      </a:lnTo>
                      <a:lnTo>
                        <a:pt x="101" y="113"/>
                      </a:lnTo>
                      <a:lnTo>
                        <a:pt x="94" y="118"/>
                      </a:lnTo>
                      <a:lnTo>
                        <a:pt x="91" y="119"/>
                      </a:lnTo>
                      <a:lnTo>
                        <a:pt x="90" y="122"/>
                      </a:lnTo>
                      <a:lnTo>
                        <a:pt x="87" y="119"/>
                      </a:lnTo>
                      <a:lnTo>
                        <a:pt x="84" y="115"/>
                      </a:lnTo>
                      <a:lnTo>
                        <a:pt x="84" y="113"/>
                      </a:lnTo>
                      <a:lnTo>
                        <a:pt x="85" y="112"/>
                      </a:lnTo>
                      <a:lnTo>
                        <a:pt x="86" y="109"/>
                      </a:lnTo>
                      <a:lnTo>
                        <a:pt x="86" y="107"/>
                      </a:lnTo>
                      <a:lnTo>
                        <a:pt x="87" y="105"/>
                      </a:lnTo>
                      <a:lnTo>
                        <a:pt x="87" y="104"/>
                      </a:lnTo>
                      <a:lnTo>
                        <a:pt x="84" y="105"/>
                      </a:lnTo>
                      <a:lnTo>
                        <a:pt x="82" y="108"/>
                      </a:lnTo>
                      <a:lnTo>
                        <a:pt x="79" y="109"/>
                      </a:lnTo>
                      <a:lnTo>
                        <a:pt x="78" y="113"/>
                      </a:lnTo>
                      <a:lnTo>
                        <a:pt x="80" y="116"/>
                      </a:lnTo>
                      <a:lnTo>
                        <a:pt x="80" y="124"/>
                      </a:lnTo>
                      <a:lnTo>
                        <a:pt x="80" y="128"/>
                      </a:lnTo>
                      <a:lnTo>
                        <a:pt x="77" y="133"/>
                      </a:lnTo>
                      <a:lnTo>
                        <a:pt x="77" y="134"/>
                      </a:lnTo>
                      <a:lnTo>
                        <a:pt x="76" y="137"/>
                      </a:lnTo>
                      <a:lnTo>
                        <a:pt x="76" y="142"/>
                      </a:lnTo>
                      <a:lnTo>
                        <a:pt x="77" y="144"/>
                      </a:lnTo>
                      <a:lnTo>
                        <a:pt x="77" y="147"/>
                      </a:lnTo>
                      <a:lnTo>
                        <a:pt x="76" y="147"/>
                      </a:lnTo>
                      <a:lnTo>
                        <a:pt x="77" y="148"/>
                      </a:lnTo>
                      <a:lnTo>
                        <a:pt x="76" y="151"/>
                      </a:lnTo>
                      <a:lnTo>
                        <a:pt x="74" y="151"/>
                      </a:lnTo>
                      <a:lnTo>
                        <a:pt x="75" y="152"/>
                      </a:lnTo>
                      <a:lnTo>
                        <a:pt x="74" y="153"/>
                      </a:lnTo>
                      <a:lnTo>
                        <a:pt x="72" y="151"/>
                      </a:lnTo>
                      <a:lnTo>
                        <a:pt x="70" y="154"/>
                      </a:lnTo>
                      <a:lnTo>
                        <a:pt x="69" y="153"/>
                      </a:lnTo>
                      <a:lnTo>
                        <a:pt x="68" y="149"/>
                      </a:lnTo>
                      <a:lnTo>
                        <a:pt x="67" y="149"/>
                      </a:lnTo>
                      <a:lnTo>
                        <a:pt x="66" y="151"/>
                      </a:lnTo>
                      <a:lnTo>
                        <a:pt x="63" y="151"/>
                      </a:lnTo>
                      <a:lnTo>
                        <a:pt x="63" y="150"/>
                      </a:lnTo>
                      <a:lnTo>
                        <a:pt x="56" y="152"/>
                      </a:lnTo>
                      <a:lnTo>
                        <a:pt x="53" y="154"/>
                      </a:lnTo>
                      <a:lnTo>
                        <a:pt x="50" y="155"/>
                      </a:lnTo>
                      <a:lnTo>
                        <a:pt x="46" y="155"/>
                      </a:lnTo>
                      <a:lnTo>
                        <a:pt x="43" y="157"/>
                      </a:lnTo>
                      <a:lnTo>
                        <a:pt x="42" y="156"/>
                      </a:lnTo>
                      <a:lnTo>
                        <a:pt x="39" y="156"/>
                      </a:lnTo>
                      <a:lnTo>
                        <a:pt x="34" y="161"/>
                      </a:lnTo>
                      <a:lnTo>
                        <a:pt x="32" y="164"/>
                      </a:lnTo>
                      <a:lnTo>
                        <a:pt x="31" y="166"/>
                      </a:lnTo>
                      <a:lnTo>
                        <a:pt x="30" y="169"/>
                      </a:lnTo>
                      <a:lnTo>
                        <a:pt x="26" y="174"/>
                      </a:lnTo>
                      <a:lnTo>
                        <a:pt x="24" y="175"/>
                      </a:lnTo>
                      <a:lnTo>
                        <a:pt x="22" y="178"/>
                      </a:lnTo>
                      <a:lnTo>
                        <a:pt x="22" y="181"/>
                      </a:lnTo>
                      <a:lnTo>
                        <a:pt x="19" y="183"/>
                      </a:lnTo>
                      <a:lnTo>
                        <a:pt x="15" y="184"/>
                      </a:lnTo>
                      <a:lnTo>
                        <a:pt x="15" y="187"/>
                      </a:lnTo>
                      <a:lnTo>
                        <a:pt x="15" y="192"/>
                      </a:lnTo>
                      <a:lnTo>
                        <a:pt x="17" y="193"/>
                      </a:lnTo>
                      <a:lnTo>
                        <a:pt x="17" y="195"/>
                      </a:lnTo>
                      <a:lnTo>
                        <a:pt x="16" y="196"/>
                      </a:lnTo>
                      <a:lnTo>
                        <a:pt x="14"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4" name="Freeform 259">
                  <a:extLst>
                    <a:ext uri="{FF2B5EF4-FFF2-40B4-BE49-F238E27FC236}">
                      <a16:creationId xmlns:a16="http://schemas.microsoft.com/office/drawing/2014/main" id="{515F6F43-88B7-0040-83CD-E4157CA02FDA}"/>
                    </a:ext>
                  </a:extLst>
                </p:cNvPr>
                <p:cNvSpPr>
                  <a:spLocks/>
                </p:cNvSpPr>
                <p:nvPr/>
              </p:nvSpPr>
              <p:spPr bwMode="auto">
                <a:xfrm>
                  <a:off x="5389" y="2168"/>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5" name="Freeform 260">
                  <a:extLst>
                    <a:ext uri="{FF2B5EF4-FFF2-40B4-BE49-F238E27FC236}">
                      <a16:creationId xmlns:a16="http://schemas.microsoft.com/office/drawing/2014/main" id="{318F4199-40BB-8B4B-8FB5-8A9A39B5CF3E}"/>
                    </a:ext>
                  </a:extLst>
                </p:cNvPr>
                <p:cNvSpPr>
                  <a:spLocks/>
                </p:cNvSpPr>
                <p:nvPr/>
              </p:nvSpPr>
              <p:spPr bwMode="auto">
                <a:xfrm>
                  <a:off x="5389" y="2165"/>
                  <a:ext cx="3" cy="2"/>
                </a:xfrm>
                <a:custGeom>
                  <a:avLst/>
                  <a:gdLst>
                    <a:gd name="T0" fmla="*/ 3 w 3"/>
                    <a:gd name="T1" fmla="*/ 1 h 2"/>
                    <a:gd name="T2" fmla="*/ 1 w 3"/>
                    <a:gd name="T3" fmla="*/ 0 h 2"/>
                    <a:gd name="T4" fmla="*/ 0 w 3"/>
                    <a:gd name="T5" fmla="*/ 1 h 2"/>
                    <a:gd name="T6" fmla="*/ 1 w 3"/>
                    <a:gd name="T7" fmla="*/ 1 h 2"/>
                    <a:gd name="T8" fmla="*/ 2 w 3"/>
                    <a:gd name="T9" fmla="*/ 2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1" y="0"/>
                      </a:lnTo>
                      <a:lnTo>
                        <a:pt x="0" y="1"/>
                      </a:lnTo>
                      <a:lnTo>
                        <a:pt x="1" y="1"/>
                      </a:lnTo>
                      <a:lnTo>
                        <a:pt x="2"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6" name="Freeform 261">
                  <a:extLst>
                    <a:ext uri="{FF2B5EF4-FFF2-40B4-BE49-F238E27FC236}">
                      <a16:creationId xmlns:a16="http://schemas.microsoft.com/office/drawing/2014/main" id="{7A75A768-982E-8C4A-BF17-A3BBF0C1FABE}"/>
                    </a:ext>
                  </a:extLst>
                </p:cNvPr>
                <p:cNvSpPr>
                  <a:spLocks/>
                </p:cNvSpPr>
                <p:nvPr/>
              </p:nvSpPr>
              <p:spPr bwMode="auto">
                <a:xfrm>
                  <a:off x="5423" y="2217"/>
                  <a:ext cx="2" cy="7"/>
                </a:xfrm>
                <a:custGeom>
                  <a:avLst/>
                  <a:gdLst>
                    <a:gd name="T0" fmla="*/ 2 w 2"/>
                    <a:gd name="T1" fmla="*/ 4 h 7"/>
                    <a:gd name="T2" fmla="*/ 1 w 2"/>
                    <a:gd name="T3" fmla="*/ 1 h 7"/>
                    <a:gd name="T4" fmla="*/ 0 w 2"/>
                    <a:gd name="T5" fmla="*/ 0 h 7"/>
                    <a:gd name="T6" fmla="*/ 0 w 2"/>
                    <a:gd name="T7" fmla="*/ 2 h 7"/>
                    <a:gd name="T8" fmla="*/ 0 w 2"/>
                    <a:gd name="T9" fmla="*/ 7 h 7"/>
                    <a:gd name="T10" fmla="*/ 1 w 2"/>
                    <a:gd name="T11" fmla="*/ 7 h 7"/>
                    <a:gd name="T12" fmla="*/ 2 w 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4"/>
                      </a:moveTo>
                      <a:lnTo>
                        <a:pt x="1" y="1"/>
                      </a:lnTo>
                      <a:lnTo>
                        <a:pt x="0" y="0"/>
                      </a:lnTo>
                      <a:lnTo>
                        <a:pt x="0" y="2"/>
                      </a:lnTo>
                      <a:lnTo>
                        <a:pt x="0" y="7"/>
                      </a:lnTo>
                      <a:lnTo>
                        <a:pt x="1"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7" name="Freeform 262">
                  <a:extLst>
                    <a:ext uri="{FF2B5EF4-FFF2-40B4-BE49-F238E27FC236}">
                      <a16:creationId xmlns:a16="http://schemas.microsoft.com/office/drawing/2014/main" id="{FA85689A-7E43-CB42-9B09-32101F89D414}"/>
                    </a:ext>
                  </a:extLst>
                </p:cNvPr>
                <p:cNvSpPr>
                  <a:spLocks/>
                </p:cNvSpPr>
                <p:nvPr/>
              </p:nvSpPr>
              <p:spPr bwMode="auto">
                <a:xfrm>
                  <a:off x="5400" y="2179"/>
                  <a:ext cx="4" cy="7"/>
                </a:xfrm>
                <a:custGeom>
                  <a:avLst/>
                  <a:gdLst>
                    <a:gd name="T0" fmla="*/ 2 w 4"/>
                    <a:gd name="T1" fmla="*/ 0 h 7"/>
                    <a:gd name="T2" fmla="*/ 2 w 4"/>
                    <a:gd name="T3" fmla="*/ 0 h 7"/>
                    <a:gd name="T4" fmla="*/ 0 w 4"/>
                    <a:gd name="T5" fmla="*/ 1 h 7"/>
                    <a:gd name="T6" fmla="*/ 1 w 4"/>
                    <a:gd name="T7" fmla="*/ 4 h 7"/>
                    <a:gd name="T8" fmla="*/ 2 w 4"/>
                    <a:gd name="T9" fmla="*/ 7 h 7"/>
                    <a:gd name="T10" fmla="*/ 3 w 4"/>
                    <a:gd name="T11" fmla="*/ 7 h 7"/>
                    <a:gd name="T12" fmla="*/ 4 w 4"/>
                    <a:gd name="T13" fmla="*/ 4 h 7"/>
                    <a:gd name="T14" fmla="*/ 2 w 4"/>
                    <a:gd name="T15" fmla="*/ 1 h 7"/>
                    <a:gd name="T16" fmla="*/ 2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2" y="0"/>
                      </a:moveTo>
                      <a:lnTo>
                        <a:pt x="2" y="0"/>
                      </a:lnTo>
                      <a:lnTo>
                        <a:pt x="0" y="1"/>
                      </a:lnTo>
                      <a:lnTo>
                        <a:pt x="1" y="4"/>
                      </a:lnTo>
                      <a:lnTo>
                        <a:pt x="2" y="7"/>
                      </a:lnTo>
                      <a:lnTo>
                        <a:pt x="3" y="7"/>
                      </a:lnTo>
                      <a:lnTo>
                        <a:pt x="4" y="4"/>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8" name="Freeform 263">
                  <a:extLst>
                    <a:ext uri="{FF2B5EF4-FFF2-40B4-BE49-F238E27FC236}">
                      <a16:creationId xmlns:a16="http://schemas.microsoft.com/office/drawing/2014/main" id="{B0EEAA7A-255C-A34A-A097-AA9F85AE0495}"/>
                    </a:ext>
                  </a:extLst>
                </p:cNvPr>
                <p:cNvSpPr>
                  <a:spLocks/>
                </p:cNvSpPr>
                <p:nvPr/>
              </p:nvSpPr>
              <p:spPr bwMode="auto">
                <a:xfrm>
                  <a:off x="5402" y="2283"/>
                  <a:ext cx="3" cy="6"/>
                </a:xfrm>
                <a:custGeom>
                  <a:avLst/>
                  <a:gdLst>
                    <a:gd name="T0" fmla="*/ 0 w 3"/>
                    <a:gd name="T1" fmla="*/ 2 h 6"/>
                    <a:gd name="T2" fmla="*/ 0 w 3"/>
                    <a:gd name="T3" fmla="*/ 4 h 6"/>
                    <a:gd name="T4" fmla="*/ 2 w 3"/>
                    <a:gd name="T5" fmla="*/ 6 h 6"/>
                    <a:gd name="T6" fmla="*/ 3 w 3"/>
                    <a:gd name="T7" fmla="*/ 5 h 6"/>
                    <a:gd name="T8" fmla="*/ 2 w 3"/>
                    <a:gd name="T9" fmla="*/ 3 h 6"/>
                    <a:gd name="T10" fmla="*/ 0 w 3"/>
                    <a:gd name="T11" fmla="*/ 0 h 6"/>
                    <a:gd name="T12" fmla="*/ 0 w 3"/>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2"/>
                      </a:moveTo>
                      <a:lnTo>
                        <a:pt x="0" y="4"/>
                      </a:lnTo>
                      <a:lnTo>
                        <a:pt x="2" y="6"/>
                      </a:lnTo>
                      <a:lnTo>
                        <a:pt x="3" y="5"/>
                      </a:lnTo>
                      <a:lnTo>
                        <a:pt x="2" y="3"/>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9" name="Freeform 264">
                  <a:extLst>
                    <a:ext uri="{FF2B5EF4-FFF2-40B4-BE49-F238E27FC236}">
                      <a16:creationId xmlns:a16="http://schemas.microsoft.com/office/drawing/2014/main" id="{71B96C7A-0C68-AE42-9F1A-3893CEB9BD33}"/>
                    </a:ext>
                  </a:extLst>
                </p:cNvPr>
                <p:cNvSpPr>
                  <a:spLocks/>
                </p:cNvSpPr>
                <p:nvPr/>
              </p:nvSpPr>
              <p:spPr bwMode="auto">
                <a:xfrm>
                  <a:off x="5404" y="2269"/>
                  <a:ext cx="9" cy="8"/>
                </a:xfrm>
                <a:custGeom>
                  <a:avLst/>
                  <a:gdLst>
                    <a:gd name="T0" fmla="*/ 9 w 9"/>
                    <a:gd name="T1" fmla="*/ 0 h 8"/>
                    <a:gd name="T2" fmla="*/ 7 w 9"/>
                    <a:gd name="T3" fmla="*/ 0 h 8"/>
                    <a:gd name="T4" fmla="*/ 6 w 9"/>
                    <a:gd name="T5" fmla="*/ 1 h 8"/>
                    <a:gd name="T6" fmla="*/ 5 w 9"/>
                    <a:gd name="T7" fmla="*/ 1 h 8"/>
                    <a:gd name="T8" fmla="*/ 4 w 9"/>
                    <a:gd name="T9" fmla="*/ 3 h 8"/>
                    <a:gd name="T10" fmla="*/ 3 w 9"/>
                    <a:gd name="T11" fmla="*/ 3 h 8"/>
                    <a:gd name="T12" fmla="*/ 1 w 9"/>
                    <a:gd name="T13" fmla="*/ 4 h 8"/>
                    <a:gd name="T14" fmla="*/ 0 w 9"/>
                    <a:gd name="T15" fmla="*/ 7 h 8"/>
                    <a:gd name="T16" fmla="*/ 1 w 9"/>
                    <a:gd name="T17" fmla="*/ 7 h 8"/>
                    <a:gd name="T18" fmla="*/ 3 w 9"/>
                    <a:gd name="T19" fmla="*/ 7 h 8"/>
                    <a:gd name="T20" fmla="*/ 4 w 9"/>
                    <a:gd name="T21" fmla="*/ 8 h 8"/>
                    <a:gd name="T22" fmla="*/ 5 w 9"/>
                    <a:gd name="T23" fmla="*/ 7 h 8"/>
                    <a:gd name="T24" fmla="*/ 5 w 9"/>
                    <a:gd name="T25" fmla="*/ 5 h 8"/>
                    <a:gd name="T26" fmla="*/ 8 w 9"/>
                    <a:gd name="T27" fmla="*/ 4 h 8"/>
                    <a:gd name="T28" fmla="*/ 9 w 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8">
                      <a:moveTo>
                        <a:pt x="9" y="0"/>
                      </a:moveTo>
                      <a:lnTo>
                        <a:pt x="7" y="0"/>
                      </a:lnTo>
                      <a:lnTo>
                        <a:pt x="6" y="1"/>
                      </a:lnTo>
                      <a:lnTo>
                        <a:pt x="5" y="1"/>
                      </a:lnTo>
                      <a:lnTo>
                        <a:pt x="4" y="3"/>
                      </a:lnTo>
                      <a:lnTo>
                        <a:pt x="3" y="3"/>
                      </a:lnTo>
                      <a:lnTo>
                        <a:pt x="1" y="4"/>
                      </a:lnTo>
                      <a:lnTo>
                        <a:pt x="0" y="7"/>
                      </a:lnTo>
                      <a:lnTo>
                        <a:pt x="1" y="7"/>
                      </a:lnTo>
                      <a:lnTo>
                        <a:pt x="3" y="7"/>
                      </a:lnTo>
                      <a:lnTo>
                        <a:pt x="4" y="8"/>
                      </a:lnTo>
                      <a:lnTo>
                        <a:pt x="5" y="7"/>
                      </a:lnTo>
                      <a:lnTo>
                        <a:pt x="5" y="5"/>
                      </a:lnTo>
                      <a:lnTo>
                        <a:pt x="8"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0" name="Freeform 265">
                  <a:extLst>
                    <a:ext uri="{FF2B5EF4-FFF2-40B4-BE49-F238E27FC236}">
                      <a16:creationId xmlns:a16="http://schemas.microsoft.com/office/drawing/2014/main" id="{5EEC18C4-FF03-1B40-BB69-48BEA614A94A}"/>
                    </a:ext>
                  </a:extLst>
                </p:cNvPr>
                <p:cNvSpPr>
                  <a:spLocks/>
                </p:cNvSpPr>
                <p:nvPr/>
              </p:nvSpPr>
              <p:spPr bwMode="auto">
                <a:xfrm>
                  <a:off x="5382" y="2173"/>
                  <a:ext cx="5" cy="7"/>
                </a:xfrm>
                <a:custGeom>
                  <a:avLst/>
                  <a:gdLst>
                    <a:gd name="T0" fmla="*/ 0 w 5"/>
                    <a:gd name="T1" fmla="*/ 3 h 7"/>
                    <a:gd name="T2" fmla="*/ 2 w 5"/>
                    <a:gd name="T3" fmla="*/ 7 h 7"/>
                    <a:gd name="T4" fmla="*/ 3 w 5"/>
                    <a:gd name="T5" fmla="*/ 7 h 7"/>
                    <a:gd name="T6" fmla="*/ 5 w 5"/>
                    <a:gd name="T7" fmla="*/ 6 h 7"/>
                    <a:gd name="T8" fmla="*/ 4 w 5"/>
                    <a:gd name="T9" fmla="*/ 3 h 7"/>
                    <a:gd name="T10" fmla="*/ 2 w 5"/>
                    <a:gd name="T11" fmla="*/ 3 h 7"/>
                    <a:gd name="T12" fmla="*/ 2 w 5"/>
                    <a:gd name="T13" fmla="*/ 0 h 7"/>
                    <a:gd name="T14" fmla="*/ 0 w 5"/>
                    <a:gd name="T15" fmla="*/ 1 h 7"/>
                    <a:gd name="T16" fmla="*/ 0 w 5"/>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3"/>
                      </a:moveTo>
                      <a:lnTo>
                        <a:pt x="2" y="7"/>
                      </a:lnTo>
                      <a:lnTo>
                        <a:pt x="3" y="7"/>
                      </a:lnTo>
                      <a:lnTo>
                        <a:pt x="5" y="6"/>
                      </a:lnTo>
                      <a:lnTo>
                        <a:pt x="4" y="3"/>
                      </a:lnTo>
                      <a:lnTo>
                        <a:pt x="2" y="3"/>
                      </a:lnTo>
                      <a:lnTo>
                        <a:pt x="2"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1" name="Freeform 266">
                  <a:extLst>
                    <a:ext uri="{FF2B5EF4-FFF2-40B4-BE49-F238E27FC236}">
                      <a16:creationId xmlns:a16="http://schemas.microsoft.com/office/drawing/2014/main" id="{39D8ADCB-26E5-1C40-A2A9-7489A3427CFA}"/>
                    </a:ext>
                  </a:extLst>
                </p:cNvPr>
                <p:cNvSpPr>
                  <a:spLocks/>
                </p:cNvSpPr>
                <p:nvPr/>
              </p:nvSpPr>
              <p:spPr bwMode="auto">
                <a:xfrm>
                  <a:off x="5402" y="2186"/>
                  <a:ext cx="3" cy="3"/>
                </a:xfrm>
                <a:custGeom>
                  <a:avLst/>
                  <a:gdLst>
                    <a:gd name="T0" fmla="*/ 2 w 3"/>
                    <a:gd name="T1" fmla="*/ 0 h 3"/>
                    <a:gd name="T2" fmla="*/ 0 w 3"/>
                    <a:gd name="T3" fmla="*/ 2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2"/>
                      </a:lnTo>
                      <a:lnTo>
                        <a:pt x="1" y="3"/>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2" name="Freeform 267">
                  <a:extLst>
                    <a:ext uri="{FF2B5EF4-FFF2-40B4-BE49-F238E27FC236}">
                      <a16:creationId xmlns:a16="http://schemas.microsoft.com/office/drawing/2014/main" id="{8F1232A2-21CB-7F45-9403-1489864F46D0}"/>
                    </a:ext>
                  </a:extLst>
                </p:cNvPr>
                <p:cNvSpPr>
                  <a:spLocks/>
                </p:cNvSpPr>
                <p:nvPr/>
              </p:nvSpPr>
              <p:spPr bwMode="auto">
                <a:xfrm>
                  <a:off x="5341" y="2138"/>
                  <a:ext cx="3" cy="5"/>
                </a:xfrm>
                <a:custGeom>
                  <a:avLst/>
                  <a:gdLst>
                    <a:gd name="T0" fmla="*/ 2 w 3"/>
                    <a:gd name="T1" fmla="*/ 4 h 5"/>
                    <a:gd name="T2" fmla="*/ 3 w 3"/>
                    <a:gd name="T3" fmla="*/ 4 h 5"/>
                    <a:gd name="T4" fmla="*/ 3 w 3"/>
                    <a:gd name="T5" fmla="*/ 2 h 5"/>
                    <a:gd name="T6" fmla="*/ 2 w 3"/>
                    <a:gd name="T7" fmla="*/ 0 h 5"/>
                    <a:gd name="T8" fmla="*/ 2 w 3"/>
                    <a:gd name="T9" fmla="*/ 2 h 5"/>
                    <a:gd name="T10" fmla="*/ 1 w 3"/>
                    <a:gd name="T11" fmla="*/ 2 h 5"/>
                    <a:gd name="T12" fmla="*/ 0 w 3"/>
                    <a:gd name="T13" fmla="*/ 3 h 5"/>
                    <a:gd name="T14" fmla="*/ 2 w 3"/>
                    <a:gd name="T15" fmla="*/ 5 h 5"/>
                    <a:gd name="T16" fmla="*/ 2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4"/>
                      </a:moveTo>
                      <a:lnTo>
                        <a:pt x="3" y="4"/>
                      </a:lnTo>
                      <a:lnTo>
                        <a:pt x="3" y="2"/>
                      </a:lnTo>
                      <a:lnTo>
                        <a:pt x="2" y="0"/>
                      </a:lnTo>
                      <a:lnTo>
                        <a:pt x="2" y="2"/>
                      </a:lnTo>
                      <a:lnTo>
                        <a:pt x="1" y="2"/>
                      </a:lnTo>
                      <a:lnTo>
                        <a:pt x="0" y="3"/>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3" name="Freeform 268">
                  <a:extLst>
                    <a:ext uri="{FF2B5EF4-FFF2-40B4-BE49-F238E27FC236}">
                      <a16:creationId xmlns:a16="http://schemas.microsoft.com/office/drawing/2014/main" id="{7A31A862-34DF-3647-8439-B1A5697B3B8E}"/>
                    </a:ext>
                  </a:extLst>
                </p:cNvPr>
                <p:cNvSpPr>
                  <a:spLocks/>
                </p:cNvSpPr>
                <p:nvPr/>
              </p:nvSpPr>
              <p:spPr bwMode="auto">
                <a:xfrm>
                  <a:off x="5345" y="2159"/>
                  <a:ext cx="11" cy="7"/>
                </a:xfrm>
                <a:custGeom>
                  <a:avLst/>
                  <a:gdLst>
                    <a:gd name="T0" fmla="*/ 8 w 11"/>
                    <a:gd name="T1" fmla="*/ 7 h 7"/>
                    <a:gd name="T2" fmla="*/ 11 w 11"/>
                    <a:gd name="T3" fmla="*/ 3 h 7"/>
                    <a:gd name="T4" fmla="*/ 10 w 11"/>
                    <a:gd name="T5" fmla="*/ 0 h 7"/>
                    <a:gd name="T6" fmla="*/ 8 w 11"/>
                    <a:gd name="T7" fmla="*/ 0 h 7"/>
                    <a:gd name="T8" fmla="*/ 1 w 11"/>
                    <a:gd name="T9" fmla="*/ 2 h 7"/>
                    <a:gd name="T10" fmla="*/ 0 w 11"/>
                    <a:gd name="T11" fmla="*/ 4 h 7"/>
                    <a:gd name="T12" fmla="*/ 1 w 11"/>
                    <a:gd name="T13" fmla="*/ 7 h 7"/>
                    <a:gd name="T14" fmla="*/ 4 w 11"/>
                    <a:gd name="T15" fmla="*/ 7 h 7"/>
                    <a:gd name="T16" fmla="*/ 8 w 11"/>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7"/>
                      </a:moveTo>
                      <a:lnTo>
                        <a:pt x="11" y="3"/>
                      </a:lnTo>
                      <a:lnTo>
                        <a:pt x="10" y="0"/>
                      </a:lnTo>
                      <a:lnTo>
                        <a:pt x="8" y="0"/>
                      </a:lnTo>
                      <a:lnTo>
                        <a:pt x="1" y="2"/>
                      </a:lnTo>
                      <a:lnTo>
                        <a:pt x="0" y="4"/>
                      </a:lnTo>
                      <a:lnTo>
                        <a:pt x="1" y="7"/>
                      </a:lnTo>
                      <a:lnTo>
                        <a:pt x="4" y="7"/>
                      </a:lnTo>
                      <a:lnTo>
                        <a:pt x="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4" name="Freeform 269">
                  <a:extLst>
                    <a:ext uri="{FF2B5EF4-FFF2-40B4-BE49-F238E27FC236}">
                      <a16:creationId xmlns:a16="http://schemas.microsoft.com/office/drawing/2014/main" id="{C5E2A0B0-3E81-9848-B6E1-E83B4DAE5F78}"/>
                    </a:ext>
                  </a:extLst>
                </p:cNvPr>
                <p:cNvSpPr>
                  <a:spLocks/>
                </p:cNvSpPr>
                <p:nvPr/>
              </p:nvSpPr>
              <p:spPr bwMode="auto">
                <a:xfrm>
                  <a:off x="5362" y="2130"/>
                  <a:ext cx="3" cy="3"/>
                </a:xfrm>
                <a:custGeom>
                  <a:avLst/>
                  <a:gdLst>
                    <a:gd name="T0" fmla="*/ 2 w 3"/>
                    <a:gd name="T1" fmla="*/ 0 h 3"/>
                    <a:gd name="T2" fmla="*/ 0 w 3"/>
                    <a:gd name="T3" fmla="*/ 1 h 3"/>
                    <a:gd name="T4" fmla="*/ 1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1"/>
                      </a:lnTo>
                      <a:lnTo>
                        <a:pt x="1"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5" name="Freeform 270">
                  <a:extLst>
                    <a:ext uri="{FF2B5EF4-FFF2-40B4-BE49-F238E27FC236}">
                      <a16:creationId xmlns:a16="http://schemas.microsoft.com/office/drawing/2014/main" id="{F3FE946D-5576-624A-A0FA-FD5BDFBB4A6E}"/>
                    </a:ext>
                  </a:extLst>
                </p:cNvPr>
                <p:cNvSpPr>
                  <a:spLocks/>
                </p:cNvSpPr>
                <p:nvPr/>
              </p:nvSpPr>
              <p:spPr bwMode="auto">
                <a:xfrm>
                  <a:off x="5384" y="2134"/>
                  <a:ext cx="4" cy="7"/>
                </a:xfrm>
                <a:custGeom>
                  <a:avLst/>
                  <a:gdLst>
                    <a:gd name="T0" fmla="*/ 3 w 4"/>
                    <a:gd name="T1" fmla="*/ 0 h 7"/>
                    <a:gd name="T2" fmla="*/ 1 w 4"/>
                    <a:gd name="T3" fmla="*/ 1 h 7"/>
                    <a:gd name="T4" fmla="*/ 0 w 4"/>
                    <a:gd name="T5" fmla="*/ 3 h 7"/>
                    <a:gd name="T6" fmla="*/ 0 w 4"/>
                    <a:gd name="T7" fmla="*/ 5 h 7"/>
                    <a:gd name="T8" fmla="*/ 1 w 4"/>
                    <a:gd name="T9" fmla="*/ 7 h 7"/>
                    <a:gd name="T10" fmla="*/ 2 w 4"/>
                    <a:gd name="T11" fmla="*/ 7 h 7"/>
                    <a:gd name="T12" fmla="*/ 4 w 4"/>
                    <a:gd name="T13" fmla="*/ 3 h 7"/>
                    <a:gd name="T14" fmla="*/ 3 w 4"/>
                    <a:gd name="T15" fmla="*/ 1 h 7"/>
                    <a:gd name="T16" fmla="*/ 3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3" y="0"/>
                      </a:moveTo>
                      <a:lnTo>
                        <a:pt x="1" y="1"/>
                      </a:lnTo>
                      <a:lnTo>
                        <a:pt x="0" y="3"/>
                      </a:lnTo>
                      <a:lnTo>
                        <a:pt x="0" y="5"/>
                      </a:lnTo>
                      <a:lnTo>
                        <a:pt x="1" y="7"/>
                      </a:lnTo>
                      <a:lnTo>
                        <a:pt x="2" y="7"/>
                      </a:lnTo>
                      <a:lnTo>
                        <a:pt x="4" y="3"/>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6" name="Freeform 271">
                  <a:extLst>
                    <a:ext uri="{FF2B5EF4-FFF2-40B4-BE49-F238E27FC236}">
                      <a16:creationId xmlns:a16="http://schemas.microsoft.com/office/drawing/2014/main" id="{C0E182B5-2046-1044-A4BC-A7146A2209CD}"/>
                    </a:ext>
                  </a:extLst>
                </p:cNvPr>
                <p:cNvSpPr>
                  <a:spLocks/>
                </p:cNvSpPr>
                <p:nvPr/>
              </p:nvSpPr>
              <p:spPr bwMode="auto">
                <a:xfrm>
                  <a:off x="5372" y="2125"/>
                  <a:ext cx="4" cy="6"/>
                </a:xfrm>
                <a:custGeom>
                  <a:avLst/>
                  <a:gdLst>
                    <a:gd name="T0" fmla="*/ 2 w 4"/>
                    <a:gd name="T1" fmla="*/ 6 h 6"/>
                    <a:gd name="T2" fmla="*/ 4 w 4"/>
                    <a:gd name="T3" fmla="*/ 4 h 6"/>
                    <a:gd name="T4" fmla="*/ 3 w 4"/>
                    <a:gd name="T5" fmla="*/ 2 h 6"/>
                    <a:gd name="T6" fmla="*/ 2 w 4"/>
                    <a:gd name="T7" fmla="*/ 0 h 6"/>
                    <a:gd name="T8" fmla="*/ 0 w 4"/>
                    <a:gd name="T9" fmla="*/ 3 h 6"/>
                    <a:gd name="T10" fmla="*/ 1 w 4"/>
                    <a:gd name="T11" fmla="*/ 4 h 6"/>
                    <a:gd name="T12" fmla="*/ 2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4"/>
                      </a:lnTo>
                      <a:lnTo>
                        <a:pt x="3" y="2"/>
                      </a:lnTo>
                      <a:lnTo>
                        <a:pt x="2" y="0"/>
                      </a:lnTo>
                      <a:lnTo>
                        <a:pt x="0" y="3"/>
                      </a:lnTo>
                      <a:lnTo>
                        <a:pt x="1" y="4"/>
                      </a:lnTo>
                      <a:lnTo>
                        <a:pt x="2"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7" name="Freeform 272">
                  <a:extLst>
                    <a:ext uri="{FF2B5EF4-FFF2-40B4-BE49-F238E27FC236}">
                      <a16:creationId xmlns:a16="http://schemas.microsoft.com/office/drawing/2014/main" id="{E320F92A-CD1A-474D-8507-F092D18F77FA}"/>
                    </a:ext>
                  </a:extLst>
                </p:cNvPr>
                <p:cNvSpPr>
                  <a:spLocks/>
                </p:cNvSpPr>
                <p:nvPr/>
              </p:nvSpPr>
              <p:spPr bwMode="auto">
                <a:xfrm>
                  <a:off x="5323" y="2043"/>
                  <a:ext cx="59" cy="99"/>
                </a:xfrm>
                <a:custGeom>
                  <a:avLst/>
                  <a:gdLst>
                    <a:gd name="T0" fmla="*/ 10 w 59"/>
                    <a:gd name="T1" fmla="*/ 11 h 99"/>
                    <a:gd name="T2" fmla="*/ 1 w 59"/>
                    <a:gd name="T3" fmla="*/ 17 h 99"/>
                    <a:gd name="T4" fmla="*/ 1 w 59"/>
                    <a:gd name="T5" fmla="*/ 22 h 99"/>
                    <a:gd name="T6" fmla="*/ 7 w 59"/>
                    <a:gd name="T7" fmla="*/ 20 h 99"/>
                    <a:gd name="T8" fmla="*/ 11 w 59"/>
                    <a:gd name="T9" fmla="*/ 26 h 99"/>
                    <a:gd name="T10" fmla="*/ 16 w 59"/>
                    <a:gd name="T11" fmla="*/ 33 h 99"/>
                    <a:gd name="T12" fmla="*/ 17 w 59"/>
                    <a:gd name="T13" fmla="*/ 39 h 99"/>
                    <a:gd name="T14" fmla="*/ 14 w 59"/>
                    <a:gd name="T15" fmla="*/ 40 h 99"/>
                    <a:gd name="T16" fmla="*/ 12 w 59"/>
                    <a:gd name="T17" fmla="*/ 41 h 99"/>
                    <a:gd name="T18" fmla="*/ 7 w 59"/>
                    <a:gd name="T19" fmla="*/ 45 h 99"/>
                    <a:gd name="T20" fmla="*/ 15 w 59"/>
                    <a:gd name="T21" fmla="*/ 48 h 99"/>
                    <a:gd name="T22" fmla="*/ 16 w 59"/>
                    <a:gd name="T23" fmla="*/ 59 h 99"/>
                    <a:gd name="T24" fmla="*/ 19 w 59"/>
                    <a:gd name="T25" fmla="*/ 59 h 99"/>
                    <a:gd name="T26" fmla="*/ 16 w 59"/>
                    <a:gd name="T27" fmla="*/ 68 h 99"/>
                    <a:gd name="T28" fmla="*/ 19 w 59"/>
                    <a:gd name="T29" fmla="*/ 72 h 99"/>
                    <a:gd name="T30" fmla="*/ 17 w 59"/>
                    <a:gd name="T31" fmla="*/ 77 h 99"/>
                    <a:gd name="T32" fmla="*/ 19 w 59"/>
                    <a:gd name="T33" fmla="*/ 83 h 99"/>
                    <a:gd name="T34" fmla="*/ 20 w 59"/>
                    <a:gd name="T35" fmla="*/ 91 h 99"/>
                    <a:gd name="T36" fmla="*/ 23 w 59"/>
                    <a:gd name="T37" fmla="*/ 95 h 99"/>
                    <a:gd name="T38" fmla="*/ 23 w 59"/>
                    <a:gd name="T39" fmla="*/ 99 h 99"/>
                    <a:gd name="T40" fmla="*/ 26 w 59"/>
                    <a:gd name="T41" fmla="*/ 93 h 99"/>
                    <a:gd name="T42" fmla="*/ 30 w 59"/>
                    <a:gd name="T43" fmla="*/ 92 h 99"/>
                    <a:gd name="T44" fmla="*/ 38 w 59"/>
                    <a:gd name="T45" fmla="*/ 85 h 99"/>
                    <a:gd name="T46" fmla="*/ 41 w 59"/>
                    <a:gd name="T47" fmla="*/ 83 h 99"/>
                    <a:gd name="T48" fmla="*/ 44 w 59"/>
                    <a:gd name="T49" fmla="*/ 87 h 99"/>
                    <a:gd name="T50" fmla="*/ 48 w 59"/>
                    <a:gd name="T51" fmla="*/ 87 h 99"/>
                    <a:gd name="T52" fmla="*/ 48 w 59"/>
                    <a:gd name="T53" fmla="*/ 84 h 99"/>
                    <a:gd name="T54" fmla="*/ 54 w 59"/>
                    <a:gd name="T55" fmla="*/ 81 h 99"/>
                    <a:gd name="T56" fmla="*/ 57 w 59"/>
                    <a:gd name="T57" fmla="*/ 73 h 99"/>
                    <a:gd name="T58" fmla="*/ 58 w 59"/>
                    <a:gd name="T59" fmla="*/ 58 h 99"/>
                    <a:gd name="T60" fmla="*/ 56 w 59"/>
                    <a:gd name="T61" fmla="*/ 60 h 99"/>
                    <a:gd name="T62" fmla="*/ 54 w 59"/>
                    <a:gd name="T63" fmla="*/ 43 h 99"/>
                    <a:gd name="T64" fmla="*/ 52 w 59"/>
                    <a:gd name="T65" fmla="*/ 33 h 99"/>
                    <a:gd name="T66" fmla="*/ 36 w 59"/>
                    <a:gd name="T67" fmla="*/ 12 h 99"/>
                    <a:gd name="T68" fmla="*/ 25 w 59"/>
                    <a:gd name="T69"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99">
                      <a:moveTo>
                        <a:pt x="16" y="5"/>
                      </a:moveTo>
                      <a:lnTo>
                        <a:pt x="10" y="11"/>
                      </a:lnTo>
                      <a:lnTo>
                        <a:pt x="6" y="12"/>
                      </a:lnTo>
                      <a:lnTo>
                        <a:pt x="1" y="17"/>
                      </a:lnTo>
                      <a:lnTo>
                        <a:pt x="0" y="21"/>
                      </a:lnTo>
                      <a:lnTo>
                        <a:pt x="1" y="22"/>
                      </a:lnTo>
                      <a:lnTo>
                        <a:pt x="3" y="19"/>
                      </a:lnTo>
                      <a:lnTo>
                        <a:pt x="7" y="20"/>
                      </a:lnTo>
                      <a:lnTo>
                        <a:pt x="5" y="21"/>
                      </a:lnTo>
                      <a:lnTo>
                        <a:pt x="11" y="26"/>
                      </a:lnTo>
                      <a:lnTo>
                        <a:pt x="14" y="33"/>
                      </a:lnTo>
                      <a:lnTo>
                        <a:pt x="16" y="33"/>
                      </a:lnTo>
                      <a:lnTo>
                        <a:pt x="16" y="36"/>
                      </a:lnTo>
                      <a:lnTo>
                        <a:pt x="17" y="39"/>
                      </a:lnTo>
                      <a:lnTo>
                        <a:pt x="19" y="42"/>
                      </a:lnTo>
                      <a:lnTo>
                        <a:pt x="14" y="40"/>
                      </a:lnTo>
                      <a:lnTo>
                        <a:pt x="13" y="38"/>
                      </a:lnTo>
                      <a:lnTo>
                        <a:pt x="12" y="41"/>
                      </a:lnTo>
                      <a:lnTo>
                        <a:pt x="9" y="40"/>
                      </a:lnTo>
                      <a:lnTo>
                        <a:pt x="7" y="45"/>
                      </a:lnTo>
                      <a:lnTo>
                        <a:pt x="13" y="49"/>
                      </a:lnTo>
                      <a:lnTo>
                        <a:pt x="15" y="48"/>
                      </a:lnTo>
                      <a:lnTo>
                        <a:pt x="16" y="52"/>
                      </a:lnTo>
                      <a:lnTo>
                        <a:pt x="16" y="59"/>
                      </a:lnTo>
                      <a:lnTo>
                        <a:pt x="18" y="61"/>
                      </a:lnTo>
                      <a:lnTo>
                        <a:pt x="19" y="59"/>
                      </a:lnTo>
                      <a:lnTo>
                        <a:pt x="21" y="65"/>
                      </a:lnTo>
                      <a:lnTo>
                        <a:pt x="16" y="68"/>
                      </a:lnTo>
                      <a:lnTo>
                        <a:pt x="16" y="71"/>
                      </a:lnTo>
                      <a:lnTo>
                        <a:pt x="19" y="72"/>
                      </a:lnTo>
                      <a:lnTo>
                        <a:pt x="19" y="75"/>
                      </a:lnTo>
                      <a:lnTo>
                        <a:pt x="17" y="77"/>
                      </a:lnTo>
                      <a:lnTo>
                        <a:pt x="17" y="80"/>
                      </a:lnTo>
                      <a:lnTo>
                        <a:pt x="19" y="83"/>
                      </a:lnTo>
                      <a:lnTo>
                        <a:pt x="16" y="83"/>
                      </a:lnTo>
                      <a:lnTo>
                        <a:pt x="20" y="91"/>
                      </a:lnTo>
                      <a:lnTo>
                        <a:pt x="22" y="92"/>
                      </a:lnTo>
                      <a:lnTo>
                        <a:pt x="23" y="95"/>
                      </a:lnTo>
                      <a:lnTo>
                        <a:pt x="24" y="96"/>
                      </a:lnTo>
                      <a:lnTo>
                        <a:pt x="23" y="99"/>
                      </a:lnTo>
                      <a:lnTo>
                        <a:pt x="26" y="97"/>
                      </a:lnTo>
                      <a:lnTo>
                        <a:pt x="26" y="93"/>
                      </a:lnTo>
                      <a:lnTo>
                        <a:pt x="27" y="95"/>
                      </a:lnTo>
                      <a:lnTo>
                        <a:pt x="30" y="92"/>
                      </a:lnTo>
                      <a:lnTo>
                        <a:pt x="36" y="85"/>
                      </a:lnTo>
                      <a:lnTo>
                        <a:pt x="38" y="85"/>
                      </a:lnTo>
                      <a:lnTo>
                        <a:pt x="39" y="86"/>
                      </a:lnTo>
                      <a:lnTo>
                        <a:pt x="41" y="83"/>
                      </a:lnTo>
                      <a:lnTo>
                        <a:pt x="42" y="84"/>
                      </a:lnTo>
                      <a:lnTo>
                        <a:pt x="44" y="87"/>
                      </a:lnTo>
                      <a:lnTo>
                        <a:pt x="46" y="85"/>
                      </a:lnTo>
                      <a:lnTo>
                        <a:pt x="48" y="87"/>
                      </a:lnTo>
                      <a:lnTo>
                        <a:pt x="48" y="86"/>
                      </a:lnTo>
                      <a:lnTo>
                        <a:pt x="48" y="84"/>
                      </a:lnTo>
                      <a:lnTo>
                        <a:pt x="51" y="81"/>
                      </a:lnTo>
                      <a:lnTo>
                        <a:pt x="54" y="81"/>
                      </a:lnTo>
                      <a:lnTo>
                        <a:pt x="58" y="75"/>
                      </a:lnTo>
                      <a:lnTo>
                        <a:pt x="57" y="73"/>
                      </a:lnTo>
                      <a:lnTo>
                        <a:pt x="59" y="71"/>
                      </a:lnTo>
                      <a:lnTo>
                        <a:pt x="58" y="58"/>
                      </a:lnTo>
                      <a:lnTo>
                        <a:pt x="58" y="58"/>
                      </a:lnTo>
                      <a:lnTo>
                        <a:pt x="56" y="60"/>
                      </a:lnTo>
                      <a:lnTo>
                        <a:pt x="56" y="56"/>
                      </a:lnTo>
                      <a:lnTo>
                        <a:pt x="54" y="43"/>
                      </a:lnTo>
                      <a:lnTo>
                        <a:pt x="52" y="41"/>
                      </a:lnTo>
                      <a:lnTo>
                        <a:pt x="52" y="33"/>
                      </a:lnTo>
                      <a:lnTo>
                        <a:pt x="44" y="21"/>
                      </a:lnTo>
                      <a:lnTo>
                        <a:pt x="36" y="12"/>
                      </a:lnTo>
                      <a:lnTo>
                        <a:pt x="31" y="0"/>
                      </a:lnTo>
                      <a:lnTo>
                        <a:pt x="25" y="5"/>
                      </a:lnTo>
                      <a:lnTo>
                        <a:pt x="1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8" name="Freeform 273">
                  <a:extLst>
                    <a:ext uri="{FF2B5EF4-FFF2-40B4-BE49-F238E27FC236}">
                      <a16:creationId xmlns:a16="http://schemas.microsoft.com/office/drawing/2014/main" id="{20B517F8-18DA-4E46-95C2-0F04E346FAAA}"/>
                    </a:ext>
                  </a:extLst>
                </p:cNvPr>
                <p:cNvSpPr>
                  <a:spLocks/>
                </p:cNvSpPr>
                <p:nvPr/>
              </p:nvSpPr>
              <p:spPr bwMode="auto">
                <a:xfrm>
                  <a:off x="5384" y="2144"/>
                  <a:ext cx="3" cy="4"/>
                </a:xfrm>
                <a:custGeom>
                  <a:avLst/>
                  <a:gdLst>
                    <a:gd name="T0" fmla="*/ 0 w 3"/>
                    <a:gd name="T1" fmla="*/ 4 h 4"/>
                    <a:gd name="T2" fmla="*/ 1 w 3"/>
                    <a:gd name="T3" fmla="*/ 4 h 4"/>
                    <a:gd name="T4" fmla="*/ 2 w 3"/>
                    <a:gd name="T5" fmla="*/ 2 h 4"/>
                    <a:gd name="T6" fmla="*/ 3 w 3"/>
                    <a:gd name="T7" fmla="*/ 0 h 4"/>
                    <a:gd name="T8" fmla="*/ 0 w 3"/>
                    <a:gd name="T9" fmla="*/ 0 h 4"/>
                    <a:gd name="T10" fmla="*/ 0 w 3"/>
                    <a:gd name="T11" fmla="*/ 1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lnTo>
                        <a:pt x="1" y="4"/>
                      </a:lnTo>
                      <a:lnTo>
                        <a:pt x="2" y="2"/>
                      </a:lnTo>
                      <a:lnTo>
                        <a:pt x="3" y="0"/>
                      </a:lnTo>
                      <a:lnTo>
                        <a:pt x="0"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9" name="Freeform 274">
                  <a:extLst>
                    <a:ext uri="{FF2B5EF4-FFF2-40B4-BE49-F238E27FC236}">
                      <a16:creationId xmlns:a16="http://schemas.microsoft.com/office/drawing/2014/main" id="{C1E1358D-DE4C-704C-978F-F9C426D5003B}"/>
                    </a:ext>
                  </a:extLst>
                </p:cNvPr>
                <p:cNvSpPr>
                  <a:spLocks/>
                </p:cNvSpPr>
                <p:nvPr/>
              </p:nvSpPr>
              <p:spPr bwMode="auto">
                <a:xfrm>
                  <a:off x="5294" y="1930"/>
                  <a:ext cx="68" cy="139"/>
                </a:xfrm>
                <a:custGeom>
                  <a:avLst/>
                  <a:gdLst>
                    <a:gd name="T0" fmla="*/ 60 w 68"/>
                    <a:gd name="T1" fmla="*/ 8 h 139"/>
                    <a:gd name="T2" fmla="*/ 59 w 68"/>
                    <a:gd name="T3" fmla="*/ 2 h 139"/>
                    <a:gd name="T4" fmla="*/ 55 w 68"/>
                    <a:gd name="T5" fmla="*/ 1 h 139"/>
                    <a:gd name="T6" fmla="*/ 54 w 68"/>
                    <a:gd name="T7" fmla="*/ 8 h 139"/>
                    <a:gd name="T8" fmla="*/ 54 w 68"/>
                    <a:gd name="T9" fmla="*/ 14 h 139"/>
                    <a:gd name="T10" fmla="*/ 49 w 68"/>
                    <a:gd name="T11" fmla="*/ 18 h 139"/>
                    <a:gd name="T12" fmla="*/ 44 w 68"/>
                    <a:gd name="T13" fmla="*/ 27 h 139"/>
                    <a:gd name="T14" fmla="*/ 38 w 68"/>
                    <a:gd name="T15" fmla="*/ 29 h 139"/>
                    <a:gd name="T16" fmla="*/ 44 w 68"/>
                    <a:gd name="T17" fmla="*/ 35 h 139"/>
                    <a:gd name="T18" fmla="*/ 42 w 68"/>
                    <a:gd name="T19" fmla="*/ 42 h 139"/>
                    <a:gd name="T20" fmla="*/ 33 w 68"/>
                    <a:gd name="T21" fmla="*/ 42 h 139"/>
                    <a:gd name="T22" fmla="*/ 28 w 68"/>
                    <a:gd name="T23" fmla="*/ 42 h 139"/>
                    <a:gd name="T24" fmla="*/ 23 w 68"/>
                    <a:gd name="T25" fmla="*/ 39 h 139"/>
                    <a:gd name="T26" fmla="*/ 18 w 68"/>
                    <a:gd name="T27" fmla="*/ 38 h 139"/>
                    <a:gd name="T28" fmla="*/ 18 w 68"/>
                    <a:gd name="T29" fmla="*/ 45 h 139"/>
                    <a:gd name="T30" fmla="*/ 14 w 68"/>
                    <a:gd name="T31" fmla="*/ 56 h 139"/>
                    <a:gd name="T32" fmla="*/ 10 w 68"/>
                    <a:gd name="T33" fmla="*/ 63 h 139"/>
                    <a:gd name="T34" fmla="*/ 6 w 68"/>
                    <a:gd name="T35" fmla="*/ 69 h 139"/>
                    <a:gd name="T36" fmla="*/ 0 w 68"/>
                    <a:gd name="T37" fmla="*/ 77 h 139"/>
                    <a:gd name="T38" fmla="*/ 0 w 68"/>
                    <a:gd name="T39" fmla="*/ 87 h 139"/>
                    <a:gd name="T40" fmla="*/ 1 w 68"/>
                    <a:gd name="T41" fmla="*/ 87 h 139"/>
                    <a:gd name="T42" fmla="*/ 5 w 68"/>
                    <a:gd name="T43" fmla="*/ 92 h 139"/>
                    <a:gd name="T44" fmla="*/ 8 w 68"/>
                    <a:gd name="T45" fmla="*/ 91 h 139"/>
                    <a:gd name="T46" fmla="*/ 14 w 68"/>
                    <a:gd name="T47" fmla="*/ 93 h 139"/>
                    <a:gd name="T48" fmla="*/ 18 w 68"/>
                    <a:gd name="T49" fmla="*/ 91 h 139"/>
                    <a:gd name="T50" fmla="*/ 14 w 68"/>
                    <a:gd name="T51" fmla="*/ 95 h 139"/>
                    <a:gd name="T52" fmla="*/ 13 w 68"/>
                    <a:gd name="T53" fmla="*/ 104 h 139"/>
                    <a:gd name="T54" fmla="*/ 14 w 68"/>
                    <a:gd name="T55" fmla="*/ 115 h 139"/>
                    <a:gd name="T56" fmla="*/ 22 w 68"/>
                    <a:gd name="T57" fmla="*/ 113 h 139"/>
                    <a:gd name="T58" fmla="*/ 15 w 68"/>
                    <a:gd name="T59" fmla="*/ 117 h 139"/>
                    <a:gd name="T60" fmla="*/ 14 w 68"/>
                    <a:gd name="T61" fmla="*/ 129 h 139"/>
                    <a:gd name="T62" fmla="*/ 14 w 68"/>
                    <a:gd name="T63" fmla="*/ 132 h 139"/>
                    <a:gd name="T64" fmla="*/ 19 w 68"/>
                    <a:gd name="T65" fmla="*/ 132 h 139"/>
                    <a:gd name="T66" fmla="*/ 18 w 68"/>
                    <a:gd name="T67" fmla="*/ 139 h 139"/>
                    <a:gd name="T68" fmla="*/ 23 w 68"/>
                    <a:gd name="T69" fmla="*/ 137 h 139"/>
                    <a:gd name="T70" fmla="*/ 25 w 68"/>
                    <a:gd name="T71" fmla="*/ 132 h 139"/>
                    <a:gd name="T72" fmla="*/ 29 w 68"/>
                    <a:gd name="T73" fmla="*/ 134 h 139"/>
                    <a:gd name="T74" fmla="*/ 35 w 68"/>
                    <a:gd name="T75" fmla="*/ 125 h 139"/>
                    <a:gd name="T76" fmla="*/ 45 w 68"/>
                    <a:gd name="T77" fmla="*/ 118 h 139"/>
                    <a:gd name="T78" fmla="*/ 60 w 68"/>
                    <a:gd name="T79" fmla="*/ 113 h 139"/>
                    <a:gd name="T80" fmla="*/ 48 w 68"/>
                    <a:gd name="T81" fmla="*/ 102 h 139"/>
                    <a:gd name="T82" fmla="*/ 42 w 68"/>
                    <a:gd name="T83" fmla="*/ 98 h 139"/>
                    <a:gd name="T84" fmla="*/ 42 w 68"/>
                    <a:gd name="T85" fmla="*/ 92 h 139"/>
                    <a:gd name="T86" fmla="*/ 41 w 68"/>
                    <a:gd name="T87" fmla="*/ 84 h 139"/>
                    <a:gd name="T88" fmla="*/ 45 w 68"/>
                    <a:gd name="T89" fmla="*/ 77 h 139"/>
                    <a:gd name="T90" fmla="*/ 51 w 68"/>
                    <a:gd name="T91" fmla="*/ 75 h 139"/>
                    <a:gd name="T92" fmla="*/ 54 w 68"/>
                    <a:gd name="T93" fmla="*/ 71 h 139"/>
                    <a:gd name="T94" fmla="*/ 60 w 68"/>
                    <a:gd name="T95" fmla="*/ 60 h 139"/>
                    <a:gd name="T96" fmla="*/ 63 w 68"/>
                    <a:gd name="T97" fmla="*/ 55 h 139"/>
                    <a:gd name="T98" fmla="*/ 62 w 68"/>
                    <a:gd name="T99" fmla="*/ 49 h 139"/>
                    <a:gd name="T100" fmla="*/ 59 w 68"/>
                    <a:gd name="T101" fmla="*/ 37 h 139"/>
                    <a:gd name="T102" fmla="*/ 61 w 68"/>
                    <a:gd name="T103" fmla="*/ 24 h 139"/>
                    <a:gd name="T104" fmla="*/ 63 w 68"/>
                    <a:gd name="T105" fmla="*/ 20 h 139"/>
                    <a:gd name="T106" fmla="*/ 68 w 68"/>
                    <a:gd name="T107" fmla="*/ 14 h 139"/>
                    <a:gd name="T108" fmla="*/ 65 w 68"/>
                    <a:gd name="T109" fmla="*/ 1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139">
                      <a:moveTo>
                        <a:pt x="64" y="8"/>
                      </a:moveTo>
                      <a:lnTo>
                        <a:pt x="60" y="8"/>
                      </a:lnTo>
                      <a:lnTo>
                        <a:pt x="59" y="6"/>
                      </a:lnTo>
                      <a:lnTo>
                        <a:pt x="59" y="2"/>
                      </a:lnTo>
                      <a:lnTo>
                        <a:pt x="56" y="0"/>
                      </a:lnTo>
                      <a:lnTo>
                        <a:pt x="55" y="1"/>
                      </a:lnTo>
                      <a:lnTo>
                        <a:pt x="55" y="4"/>
                      </a:lnTo>
                      <a:lnTo>
                        <a:pt x="54" y="8"/>
                      </a:lnTo>
                      <a:lnTo>
                        <a:pt x="56" y="11"/>
                      </a:lnTo>
                      <a:lnTo>
                        <a:pt x="54" y="14"/>
                      </a:lnTo>
                      <a:lnTo>
                        <a:pt x="52" y="14"/>
                      </a:lnTo>
                      <a:lnTo>
                        <a:pt x="49" y="18"/>
                      </a:lnTo>
                      <a:lnTo>
                        <a:pt x="49" y="22"/>
                      </a:lnTo>
                      <a:lnTo>
                        <a:pt x="44" y="27"/>
                      </a:lnTo>
                      <a:lnTo>
                        <a:pt x="40" y="27"/>
                      </a:lnTo>
                      <a:lnTo>
                        <a:pt x="38" y="29"/>
                      </a:lnTo>
                      <a:lnTo>
                        <a:pt x="41" y="32"/>
                      </a:lnTo>
                      <a:lnTo>
                        <a:pt x="44" y="35"/>
                      </a:lnTo>
                      <a:lnTo>
                        <a:pt x="44" y="38"/>
                      </a:lnTo>
                      <a:lnTo>
                        <a:pt x="42" y="42"/>
                      </a:lnTo>
                      <a:lnTo>
                        <a:pt x="38" y="42"/>
                      </a:lnTo>
                      <a:lnTo>
                        <a:pt x="33" y="42"/>
                      </a:lnTo>
                      <a:lnTo>
                        <a:pt x="30" y="41"/>
                      </a:lnTo>
                      <a:lnTo>
                        <a:pt x="28" y="42"/>
                      </a:lnTo>
                      <a:lnTo>
                        <a:pt x="25" y="40"/>
                      </a:lnTo>
                      <a:lnTo>
                        <a:pt x="23" y="39"/>
                      </a:lnTo>
                      <a:lnTo>
                        <a:pt x="21" y="34"/>
                      </a:lnTo>
                      <a:lnTo>
                        <a:pt x="18" y="38"/>
                      </a:lnTo>
                      <a:lnTo>
                        <a:pt x="18" y="43"/>
                      </a:lnTo>
                      <a:lnTo>
                        <a:pt x="18" y="45"/>
                      </a:lnTo>
                      <a:lnTo>
                        <a:pt x="17" y="48"/>
                      </a:lnTo>
                      <a:lnTo>
                        <a:pt x="14" y="56"/>
                      </a:lnTo>
                      <a:lnTo>
                        <a:pt x="12" y="58"/>
                      </a:lnTo>
                      <a:lnTo>
                        <a:pt x="10" y="63"/>
                      </a:lnTo>
                      <a:lnTo>
                        <a:pt x="6" y="67"/>
                      </a:lnTo>
                      <a:lnTo>
                        <a:pt x="6" y="69"/>
                      </a:lnTo>
                      <a:lnTo>
                        <a:pt x="4" y="73"/>
                      </a:lnTo>
                      <a:lnTo>
                        <a:pt x="0" y="77"/>
                      </a:lnTo>
                      <a:lnTo>
                        <a:pt x="0" y="87"/>
                      </a:lnTo>
                      <a:lnTo>
                        <a:pt x="0" y="87"/>
                      </a:lnTo>
                      <a:lnTo>
                        <a:pt x="0" y="88"/>
                      </a:lnTo>
                      <a:lnTo>
                        <a:pt x="1" y="87"/>
                      </a:lnTo>
                      <a:lnTo>
                        <a:pt x="3" y="94"/>
                      </a:lnTo>
                      <a:lnTo>
                        <a:pt x="5" y="92"/>
                      </a:lnTo>
                      <a:lnTo>
                        <a:pt x="5" y="90"/>
                      </a:lnTo>
                      <a:lnTo>
                        <a:pt x="8" y="91"/>
                      </a:lnTo>
                      <a:lnTo>
                        <a:pt x="9" y="94"/>
                      </a:lnTo>
                      <a:lnTo>
                        <a:pt x="14" y="93"/>
                      </a:lnTo>
                      <a:lnTo>
                        <a:pt x="15" y="91"/>
                      </a:lnTo>
                      <a:lnTo>
                        <a:pt x="18" y="91"/>
                      </a:lnTo>
                      <a:lnTo>
                        <a:pt x="17" y="94"/>
                      </a:lnTo>
                      <a:lnTo>
                        <a:pt x="14" y="95"/>
                      </a:lnTo>
                      <a:lnTo>
                        <a:pt x="17" y="98"/>
                      </a:lnTo>
                      <a:lnTo>
                        <a:pt x="13" y="104"/>
                      </a:lnTo>
                      <a:lnTo>
                        <a:pt x="13" y="113"/>
                      </a:lnTo>
                      <a:lnTo>
                        <a:pt x="14" y="115"/>
                      </a:lnTo>
                      <a:lnTo>
                        <a:pt x="19" y="115"/>
                      </a:lnTo>
                      <a:lnTo>
                        <a:pt x="22" y="113"/>
                      </a:lnTo>
                      <a:lnTo>
                        <a:pt x="19" y="116"/>
                      </a:lnTo>
                      <a:lnTo>
                        <a:pt x="15" y="117"/>
                      </a:lnTo>
                      <a:lnTo>
                        <a:pt x="14" y="122"/>
                      </a:lnTo>
                      <a:lnTo>
                        <a:pt x="14" y="129"/>
                      </a:lnTo>
                      <a:lnTo>
                        <a:pt x="13" y="132"/>
                      </a:lnTo>
                      <a:lnTo>
                        <a:pt x="14" y="132"/>
                      </a:lnTo>
                      <a:lnTo>
                        <a:pt x="17" y="130"/>
                      </a:lnTo>
                      <a:lnTo>
                        <a:pt x="19" y="132"/>
                      </a:lnTo>
                      <a:lnTo>
                        <a:pt x="17" y="136"/>
                      </a:lnTo>
                      <a:lnTo>
                        <a:pt x="18" y="139"/>
                      </a:lnTo>
                      <a:lnTo>
                        <a:pt x="21" y="136"/>
                      </a:lnTo>
                      <a:lnTo>
                        <a:pt x="23" y="137"/>
                      </a:lnTo>
                      <a:lnTo>
                        <a:pt x="25" y="133"/>
                      </a:lnTo>
                      <a:lnTo>
                        <a:pt x="25" y="132"/>
                      </a:lnTo>
                      <a:lnTo>
                        <a:pt x="26" y="130"/>
                      </a:lnTo>
                      <a:lnTo>
                        <a:pt x="29" y="134"/>
                      </a:lnTo>
                      <a:lnTo>
                        <a:pt x="30" y="130"/>
                      </a:lnTo>
                      <a:lnTo>
                        <a:pt x="35" y="125"/>
                      </a:lnTo>
                      <a:lnTo>
                        <a:pt x="39" y="124"/>
                      </a:lnTo>
                      <a:lnTo>
                        <a:pt x="45" y="118"/>
                      </a:lnTo>
                      <a:lnTo>
                        <a:pt x="54" y="118"/>
                      </a:lnTo>
                      <a:lnTo>
                        <a:pt x="60" y="113"/>
                      </a:lnTo>
                      <a:lnTo>
                        <a:pt x="58" y="109"/>
                      </a:lnTo>
                      <a:lnTo>
                        <a:pt x="48" y="102"/>
                      </a:lnTo>
                      <a:lnTo>
                        <a:pt x="46" y="99"/>
                      </a:lnTo>
                      <a:lnTo>
                        <a:pt x="42" y="98"/>
                      </a:lnTo>
                      <a:lnTo>
                        <a:pt x="40" y="94"/>
                      </a:lnTo>
                      <a:lnTo>
                        <a:pt x="42" y="92"/>
                      </a:lnTo>
                      <a:lnTo>
                        <a:pt x="41" y="88"/>
                      </a:lnTo>
                      <a:lnTo>
                        <a:pt x="41" y="84"/>
                      </a:lnTo>
                      <a:lnTo>
                        <a:pt x="45" y="81"/>
                      </a:lnTo>
                      <a:lnTo>
                        <a:pt x="45" y="77"/>
                      </a:lnTo>
                      <a:lnTo>
                        <a:pt x="49" y="75"/>
                      </a:lnTo>
                      <a:lnTo>
                        <a:pt x="51" y="75"/>
                      </a:lnTo>
                      <a:lnTo>
                        <a:pt x="52" y="73"/>
                      </a:lnTo>
                      <a:lnTo>
                        <a:pt x="54" y="71"/>
                      </a:lnTo>
                      <a:lnTo>
                        <a:pt x="53" y="69"/>
                      </a:lnTo>
                      <a:lnTo>
                        <a:pt x="60" y="60"/>
                      </a:lnTo>
                      <a:lnTo>
                        <a:pt x="59" y="59"/>
                      </a:lnTo>
                      <a:lnTo>
                        <a:pt x="63" y="55"/>
                      </a:lnTo>
                      <a:lnTo>
                        <a:pt x="64" y="51"/>
                      </a:lnTo>
                      <a:lnTo>
                        <a:pt x="62" y="49"/>
                      </a:lnTo>
                      <a:lnTo>
                        <a:pt x="62" y="40"/>
                      </a:lnTo>
                      <a:lnTo>
                        <a:pt x="59" y="37"/>
                      </a:lnTo>
                      <a:lnTo>
                        <a:pt x="59" y="32"/>
                      </a:lnTo>
                      <a:lnTo>
                        <a:pt x="61" y="24"/>
                      </a:lnTo>
                      <a:lnTo>
                        <a:pt x="61" y="20"/>
                      </a:lnTo>
                      <a:lnTo>
                        <a:pt x="63" y="20"/>
                      </a:lnTo>
                      <a:lnTo>
                        <a:pt x="67" y="14"/>
                      </a:lnTo>
                      <a:lnTo>
                        <a:pt x="68" y="14"/>
                      </a:lnTo>
                      <a:lnTo>
                        <a:pt x="67" y="14"/>
                      </a:lnTo>
                      <a:lnTo>
                        <a:pt x="65" y="10"/>
                      </a:lnTo>
                      <a:lnTo>
                        <a:pt x="6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0" name="Freeform 275">
                  <a:extLst>
                    <a:ext uri="{FF2B5EF4-FFF2-40B4-BE49-F238E27FC236}">
                      <a16:creationId xmlns:a16="http://schemas.microsoft.com/office/drawing/2014/main" id="{EE044E57-16C0-2F4A-BDD9-442DFFB67EF0}"/>
                    </a:ext>
                  </a:extLst>
                </p:cNvPr>
                <p:cNvSpPr>
                  <a:spLocks/>
                </p:cNvSpPr>
                <p:nvPr/>
              </p:nvSpPr>
              <p:spPr bwMode="auto">
                <a:xfrm>
                  <a:off x="4751" y="1750"/>
                  <a:ext cx="435" cy="247"/>
                </a:xfrm>
                <a:custGeom>
                  <a:avLst/>
                  <a:gdLst>
                    <a:gd name="T0" fmla="*/ 3 w 435"/>
                    <a:gd name="T1" fmla="*/ 95 h 247"/>
                    <a:gd name="T2" fmla="*/ 7 w 435"/>
                    <a:gd name="T3" fmla="*/ 104 h 247"/>
                    <a:gd name="T4" fmla="*/ 18 w 435"/>
                    <a:gd name="T5" fmla="*/ 118 h 247"/>
                    <a:gd name="T6" fmla="*/ 27 w 435"/>
                    <a:gd name="T7" fmla="*/ 114 h 247"/>
                    <a:gd name="T8" fmla="*/ 38 w 435"/>
                    <a:gd name="T9" fmla="*/ 116 h 247"/>
                    <a:gd name="T10" fmla="*/ 46 w 435"/>
                    <a:gd name="T11" fmla="*/ 129 h 247"/>
                    <a:gd name="T12" fmla="*/ 56 w 435"/>
                    <a:gd name="T13" fmla="*/ 144 h 247"/>
                    <a:gd name="T14" fmla="*/ 55 w 435"/>
                    <a:gd name="T15" fmla="*/ 161 h 247"/>
                    <a:gd name="T16" fmla="*/ 75 w 435"/>
                    <a:gd name="T17" fmla="*/ 180 h 247"/>
                    <a:gd name="T18" fmla="*/ 101 w 435"/>
                    <a:gd name="T19" fmla="*/ 184 h 247"/>
                    <a:gd name="T20" fmla="*/ 116 w 435"/>
                    <a:gd name="T21" fmla="*/ 193 h 247"/>
                    <a:gd name="T22" fmla="*/ 124 w 435"/>
                    <a:gd name="T23" fmla="*/ 198 h 247"/>
                    <a:gd name="T24" fmla="*/ 136 w 435"/>
                    <a:gd name="T25" fmla="*/ 218 h 247"/>
                    <a:gd name="T26" fmla="*/ 158 w 435"/>
                    <a:gd name="T27" fmla="*/ 229 h 247"/>
                    <a:gd name="T28" fmla="*/ 192 w 435"/>
                    <a:gd name="T29" fmla="*/ 224 h 247"/>
                    <a:gd name="T30" fmla="*/ 230 w 435"/>
                    <a:gd name="T31" fmla="*/ 236 h 247"/>
                    <a:gd name="T32" fmla="*/ 259 w 435"/>
                    <a:gd name="T33" fmla="*/ 243 h 247"/>
                    <a:gd name="T34" fmla="*/ 280 w 435"/>
                    <a:gd name="T35" fmla="*/ 233 h 247"/>
                    <a:gd name="T36" fmla="*/ 316 w 435"/>
                    <a:gd name="T37" fmla="*/ 221 h 247"/>
                    <a:gd name="T38" fmla="*/ 336 w 435"/>
                    <a:gd name="T39" fmla="*/ 207 h 247"/>
                    <a:gd name="T40" fmla="*/ 343 w 435"/>
                    <a:gd name="T41" fmla="*/ 179 h 247"/>
                    <a:gd name="T42" fmla="*/ 343 w 435"/>
                    <a:gd name="T43" fmla="*/ 154 h 247"/>
                    <a:gd name="T44" fmla="*/ 366 w 435"/>
                    <a:gd name="T45" fmla="*/ 160 h 247"/>
                    <a:gd name="T46" fmla="*/ 378 w 435"/>
                    <a:gd name="T47" fmla="*/ 143 h 247"/>
                    <a:gd name="T48" fmla="*/ 398 w 435"/>
                    <a:gd name="T49" fmla="*/ 134 h 247"/>
                    <a:gd name="T50" fmla="*/ 405 w 435"/>
                    <a:gd name="T51" fmla="*/ 119 h 247"/>
                    <a:gd name="T52" fmla="*/ 416 w 435"/>
                    <a:gd name="T53" fmla="*/ 110 h 247"/>
                    <a:gd name="T54" fmla="*/ 431 w 435"/>
                    <a:gd name="T55" fmla="*/ 107 h 247"/>
                    <a:gd name="T56" fmla="*/ 434 w 435"/>
                    <a:gd name="T57" fmla="*/ 96 h 247"/>
                    <a:gd name="T58" fmla="*/ 410 w 435"/>
                    <a:gd name="T59" fmla="*/ 70 h 247"/>
                    <a:gd name="T60" fmla="*/ 398 w 435"/>
                    <a:gd name="T61" fmla="*/ 82 h 247"/>
                    <a:gd name="T62" fmla="*/ 375 w 435"/>
                    <a:gd name="T63" fmla="*/ 68 h 247"/>
                    <a:gd name="T64" fmla="*/ 377 w 435"/>
                    <a:gd name="T65" fmla="*/ 26 h 247"/>
                    <a:gd name="T66" fmla="*/ 360 w 435"/>
                    <a:gd name="T67" fmla="*/ 28 h 247"/>
                    <a:gd name="T68" fmla="*/ 343 w 435"/>
                    <a:gd name="T69" fmla="*/ 24 h 247"/>
                    <a:gd name="T70" fmla="*/ 331 w 435"/>
                    <a:gd name="T71" fmla="*/ 33 h 247"/>
                    <a:gd name="T72" fmla="*/ 317 w 435"/>
                    <a:gd name="T73" fmla="*/ 45 h 247"/>
                    <a:gd name="T74" fmla="*/ 300 w 435"/>
                    <a:gd name="T75" fmla="*/ 54 h 247"/>
                    <a:gd name="T76" fmla="*/ 271 w 435"/>
                    <a:gd name="T77" fmla="*/ 55 h 247"/>
                    <a:gd name="T78" fmla="*/ 259 w 435"/>
                    <a:gd name="T79" fmla="*/ 43 h 247"/>
                    <a:gd name="T80" fmla="*/ 237 w 435"/>
                    <a:gd name="T81" fmla="*/ 35 h 247"/>
                    <a:gd name="T82" fmla="*/ 214 w 435"/>
                    <a:gd name="T83" fmla="*/ 36 h 247"/>
                    <a:gd name="T84" fmla="*/ 200 w 435"/>
                    <a:gd name="T85" fmla="*/ 42 h 247"/>
                    <a:gd name="T86" fmla="*/ 183 w 435"/>
                    <a:gd name="T87" fmla="*/ 37 h 247"/>
                    <a:gd name="T88" fmla="*/ 174 w 435"/>
                    <a:gd name="T89" fmla="*/ 23 h 247"/>
                    <a:gd name="T90" fmla="*/ 163 w 435"/>
                    <a:gd name="T91" fmla="*/ 13 h 247"/>
                    <a:gd name="T92" fmla="*/ 147 w 435"/>
                    <a:gd name="T93" fmla="*/ 8 h 247"/>
                    <a:gd name="T94" fmla="*/ 130 w 435"/>
                    <a:gd name="T95" fmla="*/ 0 h 247"/>
                    <a:gd name="T96" fmla="*/ 124 w 435"/>
                    <a:gd name="T97" fmla="*/ 9 h 247"/>
                    <a:gd name="T98" fmla="*/ 118 w 435"/>
                    <a:gd name="T99" fmla="*/ 33 h 247"/>
                    <a:gd name="T100" fmla="*/ 126 w 435"/>
                    <a:gd name="T101" fmla="*/ 50 h 247"/>
                    <a:gd name="T102" fmla="*/ 120 w 435"/>
                    <a:gd name="T103" fmla="*/ 60 h 247"/>
                    <a:gd name="T104" fmla="*/ 101 w 435"/>
                    <a:gd name="T105" fmla="*/ 57 h 247"/>
                    <a:gd name="T106" fmla="*/ 83 w 435"/>
                    <a:gd name="T107" fmla="*/ 57 h 247"/>
                    <a:gd name="T108" fmla="*/ 68 w 435"/>
                    <a:gd name="T109" fmla="*/ 47 h 247"/>
                    <a:gd name="T110" fmla="*/ 57 w 435"/>
                    <a:gd name="T111" fmla="*/ 41 h 247"/>
                    <a:gd name="T112" fmla="*/ 41 w 435"/>
                    <a:gd name="T113" fmla="*/ 44 h 247"/>
                    <a:gd name="T114" fmla="*/ 30 w 435"/>
                    <a:gd name="T115" fmla="*/ 53 h 247"/>
                    <a:gd name="T116" fmla="*/ 24 w 435"/>
                    <a:gd name="T117" fmla="*/ 64 h 247"/>
                    <a:gd name="T118" fmla="*/ 10 w 435"/>
                    <a:gd name="T119" fmla="*/ 8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5" h="247">
                      <a:moveTo>
                        <a:pt x="0" y="90"/>
                      </a:moveTo>
                      <a:lnTo>
                        <a:pt x="0" y="94"/>
                      </a:lnTo>
                      <a:lnTo>
                        <a:pt x="0" y="95"/>
                      </a:lnTo>
                      <a:lnTo>
                        <a:pt x="1" y="97"/>
                      </a:lnTo>
                      <a:lnTo>
                        <a:pt x="3" y="97"/>
                      </a:lnTo>
                      <a:lnTo>
                        <a:pt x="3" y="95"/>
                      </a:lnTo>
                      <a:lnTo>
                        <a:pt x="3" y="95"/>
                      </a:lnTo>
                      <a:lnTo>
                        <a:pt x="3" y="97"/>
                      </a:lnTo>
                      <a:lnTo>
                        <a:pt x="4" y="99"/>
                      </a:lnTo>
                      <a:lnTo>
                        <a:pt x="4" y="102"/>
                      </a:lnTo>
                      <a:lnTo>
                        <a:pt x="6" y="103"/>
                      </a:lnTo>
                      <a:lnTo>
                        <a:pt x="7" y="104"/>
                      </a:lnTo>
                      <a:lnTo>
                        <a:pt x="10" y="107"/>
                      </a:lnTo>
                      <a:lnTo>
                        <a:pt x="13" y="108"/>
                      </a:lnTo>
                      <a:lnTo>
                        <a:pt x="14" y="112"/>
                      </a:lnTo>
                      <a:lnTo>
                        <a:pt x="14" y="113"/>
                      </a:lnTo>
                      <a:lnTo>
                        <a:pt x="15" y="115"/>
                      </a:lnTo>
                      <a:lnTo>
                        <a:pt x="18" y="118"/>
                      </a:lnTo>
                      <a:lnTo>
                        <a:pt x="20" y="118"/>
                      </a:lnTo>
                      <a:lnTo>
                        <a:pt x="20" y="115"/>
                      </a:lnTo>
                      <a:lnTo>
                        <a:pt x="21" y="114"/>
                      </a:lnTo>
                      <a:lnTo>
                        <a:pt x="24" y="112"/>
                      </a:lnTo>
                      <a:lnTo>
                        <a:pt x="27" y="112"/>
                      </a:lnTo>
                      <a:lnTo>
                        <a:pt x="27" y="114"/>
                      </a:lnTo>
                      <a:lnTo>
                        <a:pt x="29" y="117"/>
                      </a:lnTo>
                      <a:lnTo>
                        <a:pt x="31" y="118"/>
                      </a:lnTo>
                      <a:lnTo>
                        <a:pt x="32" y="117"/>
                      </a:lnTo>
                      <a:lnTo>
                        <a:pt x="34" y="115"/>
                      </a:lnTo>
                      <a:lnTo>
                        <a:pt x="36" y="115"/>
                      </a:lnTo>
                      <a:lnTo>
                        <a:pt x="38" y="116"/>
                      </a:lnTo>
                      <a:lnTo>
                        <a:pt x="39" y="118"/>
                      </a:lnTo>
                      <a:lnTo>
                        <a:pt x="41" y="119"/>
                      </a:lnTo>
                      <a:lnTo>
                        <a:pt x="44" y="121"/>
                      </a:lnTo>
                      <a:lnTo>
                        <a:pt x="45" y="124"/>
                      </a:lnTo>
                      <a:lnTo>
                        <a:pt x="45" y="126"/>
                      </a:lnTo>
                      <a:lnTo>
                        <a:pt x="46" y="129"/>
                      </a:lnTo>
                      <a:lnTo>
                        <a:pt x="48" y="132"/>
                      </a:lnTo>
                      <a:lnTo>
                        <a:pt x="49" y="135"/>
                      </a:lnTo>
                      <a:lnTo>
                        <a:pt x="51" y="137"/>
                      </a:lnTo>
                      <a:lnTo>
                        <a:pt x="53" y="139"/>
                      </a:lnTo>
                      <a:lnTo>
                        <a:pt x="55" y="142"/>
                      </a:lnTo>
                      <a:lnTo>
                        <a:pt x="56" y="144"/>
                      </a:lnTo>
                      <a:lnTo>
                        <a:pt x="56" y="148"/>
                      </a:lnTo>
                      <a:lnTo>
                        <a:pt x="55" y="150"/>
                      </a:lnTo>
                      <a:lnTo>
                        <a:pt x="56" y="154"/>
                      </a:lnTo>
                      <a:lnTo>
                        <a:pt x="58" y="157"/>
                      </a:lnTo>
                      <a:lnTo>
                        <a:pt x="57" y="160"/>
                      </a:lnTo>
                      <a:lnTo>
                        <a:pt x="55" y="161"/>
                      </a:lnTo>
                      <a:lnTo>
                        <a:pt x="54" y="163"/>
                      </a:lnTo>
                      <a:lnTo>
                        <a:pt x="54" y="166"/>
                      </a:lnTo>
                      <a:lnTo>
                        <a:pt x="55" y="168"/>
                      </a:lnTo>
                      <a:lnTo>
                        <a:pt x="58" y="174"/>
                      </a:lnTo>
                      <a:lnTo>
                        <a:pt x="61" y="176"/>
                      </a:lnTo>
                      <a:lnTo>
                        <a:pt x="75" y="180"/>
                      </a:lnTo>
                      <a:lnTo>
                        <a:pt x="81" y="180"/>
                      </a:lnTo>
                      <a:lnTo>
                        <a:pt x="85" y="179"/>
                      </a:lnTo>
                      <a:lnTo>
                        <a:pt x="86" y="178"/>
                      </a:lnTo>
                      <a:lnTo>
                        <a:pt x="87" y="178"/>
                      </a:lnTo>
                      <a:lnTo>
                        <a:pt x="97" y="180"/>
                      </a:lnTo>
                      <a:lnTo>
                        <a:pt x="101" y="184"/>
                      </a:lnTo>
                      <a:lnTo>
                        <a:pt x="102" y="185"/>
                      </a:lnTo>
                      <a:lnTo>
                        <a:pt x="104" y="186"/>
                      </a:lnTo>
                      <a:lnTo>
                        <a:pt x="106" y="186"/>
                      </a:lnTo>
                      <a:lnTo>
                        <a:pt x="107" y="187"/>
                      </a:lnTo>
                      <a:lnTo>
                        <a:pt x="113" y="191"/>
                      </a:lnTo>
                      <a:lnTo>
                        <a:pt x="116" y="193"/>
                      </a:lnTo>
                      <a:lnTo>
                        <a:pt x="120" y="193"/>
                      </a:lnTo>
                      <a:lnTo>
                        <a:pt x="121" y="193"/>
                      </a:lnTo>
                      <a:lnTo>
                        <a:pt x="122" y="194"/>
                      </a:lnTo>
                      <a:lnTo>
                        <a:pt x="123" y="196"/>
                      </a:lnTo>
                      <a:lnTo>
                        <a:pt x="124" y="198"/>
                      </a:lnTo>
                      <a:lnTo>
                        <a:pt x="124" y="198"/>
                      </a:lnTo>
                      <a:lnTo>
                        <a:pt x="127" y="199"/>
                      </a:lnTo>
                      <a:lnTo>
                        <a:pt x="129" y="202"/>
                      </a:lnTo>
                      <a:lnTo>
                        <a:pt x="129" y="205"/>
                      </a:lnTo>
                      <a:lnTo>
                        <a:pt x="131" y="209"/>
                      </a:lnTo>
                      <a:lnTo>
                        <a:pt x="133" y="212"/>
                      </a:lnTo>
                      <a:lnTo>
                        <a:pt x="136" y="218"/>
                      </a:lnTo>
                      <a:lnTo>
                        <a:pt x="138" y="222"/>
                      </a:lnTo>
                      <a:lnTo>
                        <a:pt x="141" y="229"/>
                      </a:lnTo>
                      <a:lnTo>
                        <a:pt x="143" y="230"/>
                      </a:lnTo>
                      <a:lnTo>
                        <a:pt x="146" y="229"/>
                      </a:lnTo>
                      <a:lnTo>
                        <a:pt x="152" y="229"/>
                      </a:lnTo>
                      <a:lnTo>
                        <a:pt x="158" y="229"/>
                      </a:lnTo>
                      <a:lnTo>
                        <a:pt x="166" y="229"/>
                      </a:lnTo>
                      <a:lnTo>
                        <a:pt x="178" y="230"/>
                      </a:lnTo>
                      <a:lnTo>
                        <a:pt x="185" y="229"/>
                      </a:lnTo>
                      <a:lnTo>
                        <a:pt x="190" y="227"/>
                      </a:lnTo>
                      <a:lnTo>
                        <a:pt x="190" y="225"/>
                      </a:lnTo>
                      <a:lnTo>
                        <a:pt x="192" y="224"/>
                      </a:lnTo>
                      <a:lnTo>
                        <a:pt x="194" y="225"/>
                      </a:lnTo>
                      <a:lnTo>
                        <a:pt x="203" y="224"/>
                      </a:lnTo>
                      <a:lnTo>
                        <a:pt x="213" y="226"/>
                      </a:lnTo>
                      <a:lnTo>
                        <a:pt x="217" y="226"/>
                      </a:lnTo>
                      <a:lnTo>
                        <a:pt x="221" y="231"/>
                      </a:lnTo>
                      <a:lnTo>
                        <a:pt x="230" y="236"/>
                      </a:lnTo>
                      <a:lnTo>
                        <a:pt x="239" y="240"/>
                      </a:lnTo>
                      <a:lnTo>
                        <a:pt x="243" y="241"/>
                      </a:lnTo>
                      <a:lnTo>
                        <a:pt x="249" y="244"/>
                      </a:lnTo>
                      <a:lnTo>
                        <a:pt x="253" y="243"/>
                      </a:lnTo>
                      <a:lnTo>
                        <a:pt x="259" y="241"/>
                      </a:lnTo>
                      <a:lnTo>
                        <a:pt x="259" y="243"/>
                      </a:lnTo>
                      <a:lnTo>
                        <a:pt x="259" y="246"/>
                      </a:lnTo>
                      <a:lnTo>
                        <a:pt x="264" y="247"/>
                      </a:lnTo>
                      <a:lnTo>
                        <a:pt x="267" y="247"/>
                      </a:lnTo>
                      <a:lnTo>
                        <a:pt x="270" y="244"/>
                      </a:lnTo>
                      <a:lnTo>
                        <a:pt x="276" y="238"/>
                      </a:lnTo>
                      <a:lnTo>
                        <a:pt x="280" y="233"/>
                      </a:lnTo>
                      <a:lnTo>
                        <a:pt x="288" y="229"/>
                      </a:lnTo>
                      <a:lnTo>
                        <a:pt x="298" y="226"/>
                      </a:lnTo>
                      <a:lnTo>
                        <a:pt x="302" y="224"/>
                      </a:lnTo>
                      <a:lnTo>
                        <a:pt x="307" y="222"/>
                      </a:lnTo>
                      <a:lnTo>
                        <a:pt x="312" y="222"/>
                      </a:lnTo>
                      <a:lnTo>
                        <a:pt x="316" y="221"/>
                      </a:lnTo>
                      <a:lnTo>
                        <a:pt x="320" y="218"/>
                      </a:lnTo>
                      <a:lnTo>
                        <a:pt x="324" y="215"/>
                      </a:lnTo>
                      <a:lnTo>
                        <a:pt x="327" y="215"/>
                      </a:lnTo>
                      <a:lnTo>
                        <a:pt x="332" y="213"/>
                      </a:lnTo>
                      <a:lnTo>
                        <a:pt x="334" y="213"/>
                      </a:lnTo>
                      <a:lnTo>
                        <a:pt x="336" y="207"/>
                      </a:lnTo>
                      <a:lnTo>
                        <a:pt x="340" y="200"/>
                      </a:lnTo>
                      <a:lnTo>
                        <a:pt x="346" y="191"/>
                      </a:lnTo>
                      <a:lnTo>
                        <a:pt x="348" y="188"/>
                      </a:lnTo>
                      <a:lnTo>
                        <a:pt x="349" y="185"/>
                      </a:lnTo>
                      <a:lnTo>
                        <a:pt x="349" y="183"/>
                      </a:lnTo>
                      <a:lnTo>
                        <a:pt x="343" y="179"/>
                      </a:lnTo>
                      <a:lnTo>
                        <a:pt x="337" y="174"/>
                      </a:lnTo>
                      <a:lnTo>
                        <a:pt x="337" y="171"/>
                      </a:lnTo>
                      <a:lnTo>
                        <a:pt x="337" y="168"/>
                      </a:lnTo>
                      <a:lnTo>
                        <a:pt x="337" y="160"/>
                      </a:lnTo>
                      <a:lnTo>
                        <a:pt x="339" y="157"/>
                      </a:lnTo>
                      <a:lnTo>
                        <a:pt x="343" y="154"/>
                      </a:lnTo>
                      <a:lnTo>
                        <a:pt x="348" y="153"/>
                      </a:lnTo>
                      <a:lnTo>
                        <a:pt x="352" y="153"/>
                      </a:lnTo>
                      <a:lnTo>
                        <a:pt x="355" y="156"/>
                      </a:lnTo>
                      <a:lnTo>
                        <a:pt x="360" y="157"/>
                      </a:lnTo>
                      <a:lnTo>
                        <a:pt x="363" y="158"/>
                      </a:lnTo>
                      <a:lnTo>
                        <a:pt x="366" y="160"/>
                      </a:lnTo>
                      <a:lnTo>
                        <a:pt x="367" y="160"/>
                      </a:lnTo>
                      <a:lnTo>
                        <a:pt x="368" y="157"/>
                      </a:lnTo>
                      <a:lnTo>
                        <a:pt x="370" y="154"/>
                      </a:lnTo>
                      <a:lnTo>
                        <a:pt x="373" y="152"/>
                      </a:lnTo>
                      <a:lnTo>
                        <a:pt x="376" y="150"/>
                      </a:lnTo>
                      <a:lnTo>
                        <a:pt x="378" y="143"/>
                      </a:lnTo>
                      <a:lnTo>
                        <a:pt x="380" y="141"/>
                      </a:lnTo>
                      <a:lnTo>
                        <a:pt x="384" y="142"/>
                      </a:lnTo>
                      <a:lnTo>
                        <a:pt x="387" y="142"/>
                      </a:lnTo>
                      <a:lnTo>
                        <a:pt x="393" y="137"/>
                      </a:lnTo>
                      <a:lnTo>
                        <a:pt x="396" y="136"/>
                      </a:lnTo>
                      <a:lnTo>
                        <a:pt x="398" y="134"/>
                      </a:lnTo>
                      <a:lnTo>
                        <a:pt x="398" y="130"/>
                      </a:lnTo>
                      <a:lnTo>
                        <a:pt x="398" y="126"/>
                      </a:lnTo>
                      <a:lnTo>
                        <a:pt x="401" y="121"/>
                      </a:lnTo>
                      <a:lnTo>
                        <a:pt x="401" y="119"/>
                      </a:lnTo>
                      <a:lnTo>
                        <a:pt x="403" y="119"/>
                      </a:lnTo>
                      <a:lnTo>
                        <a:pt x="405" y="119"/>
                      </a:lnTo>
                      <a:lnTo>
                        <a:pt x="406" y="117"/>
                      </a:lnTo>
                      <a:lnTo>
                        <a:pt x="406" y="114"/>
                      </a:lnTo>
                      <a:lnTo>
                        <a:pt x="407" y="113"/>
                      </a:lnTo>
                      <a:lnTo>
                        <a:pt x="410" y="115"/>
                      </a:lnTo>
                      <a:lnTo>
                        <a:pt x="412" y="114"/>
                      </a:lnTo>
                      <a:lnTo>
                        <a:pt x="416" y="110"/>
                      </a:lnTo>
                      <a:lnTo>
                        <a:pt x="419" y="105"/>
                      </a:lnTo>
                      <a:lnTo>
                        <a:pt x="421" y="105"/>
                      </a:lnTo>
                      <a:lnTo>
                        <a:pt x="425" y="107"/>
                      </a:lnTo>
                      <a:lnTo>
                        <a:pt x="426" y="106"/>
                      </a:lnTo>
                      <a:lnTo>
                        <a:pt x="429" y="105"/>
                      </a:lnTo>
                      <a:lnTo>
                        <a:pt x="431" y="107"/>
                      </a:lnTo>
                      <a:lnTo>
                        <a:pt x="433" y="108"/>
                      </a:lnTo>
                      <a:lnTo>
                        <a:pt x="434" y="105"/>
                      </a:lnTo>
                      <a:lnTo>
                        <a:pt x="434" y="103"/>
                      </a:lnTo>
                      <a:lnTo>
                        <a:pt x="435" y="102"/>
                      </a:lnTo>
                      <a:lnTo>
                        <a:pt x="435" y="98"/>
                      </a:lnTo>
                      <a:lnTo>
                        <a:pt x="434" y="96"/>
                      </a:lnTo>
                      <a:lnTo>
                        <a:pt x="434" y="93"/>
                      </a:lnTo>
                      <a:lnTo>
                        <a:pt x="429" y="88"/>
                      </a:lnTo>
                      <a:lnTo>
                        <a:pt x="425" y="82"/>
                      </a:lnTo>
                      <a:lnTo>
                        <a:pt x="419" y="77"/>
                      </a:lnTo>
                      <a:lnTo>
                        <a:pt x="416" y="71"/>
                      </a:lnTo>
                      <a:lnTo>
                        <a:pt x="410" y="70"/>
                      </a:lnTo>
                      <a:lnTo>
                        <a:pt x="408" y="71"/>
                      </a:lnTo>
                      <a:lnTo>
                        <a:pt x="405" y="72"/>
                      </a:lnTo>
                      <a:lnTo>
                        <a:pt x="404" y="75"/>
                      </a:lnTo>
                      <a:lnTo>
                        <a:pt x="405" y="79"/>
                      </a:lnTo>
                      <a:lnTo>
                        <a:pt x="401" y="85"/>
                      </a:lnTo>
                      <a:lnTo>
                        <a:pt x="398" y="82"/>
                      </a:lnTo>
                      <a:lnTo>
                        <a:pt x="392" y="81"/>
                      </a:lnTo>
                      <a:lnTo>
                        <a:pt x="387" y="81"/>
                      </a:lnTo>
                      <a:lnTo>
                        <a:pt x="382" y="85"/>
                      </a:lnTo>
                      <a:lnTo>
                        <a:pt x="375" y="81"/>
                      </a:lnTo>
                      <a:lnTo>
                        <a:pt x="373" y="76"/>
                      </a:lnTo>
                      <a:lnTo>
                        <a:pt x="375" y="68"/>
                      </a:lnTo>
                      <a:lnTo>
                        <a:pt x="374" y="65"/>
                      </a:lnTo>
                      <a:lnTo>
                        <a:pt x="376" y="60"/>
                      </a:lnTo>
                      <a:lnTo>
                        <a:pt x="375" y="54"/>
                      </a:lnTo>
                      <a:lnTo>
                        <a:pt x="378" y="28"/>
                      </a:lnTo>
                      <a:lnTo>
                        <a:pt x="378" y="28"/>
                      </a:lnTo>
                      <a:lnTo>
                        <a:pt x="377" y="26"/>
                      </a:lnTo>
                      <a:lnTo>
                        <a:pt x="371" y="24"/>
                      </a:lnTo>
                      <a:lnTo>
                        <a:pt x="367" y="26"/>
                      </a:lnTo>
                      <a:lnTo>
                        <a:pt x="367" y="27"/>
                      </a:lnTo>
                      <a:lnTo>
                        <a:pt x="363" y="29"/>
                      </a:lnTo>
                      <a:lnTo>
                        <a:pt x="361" y="29"/>
                      </a:lnTo>
                      <a:lnTo>
                        <a:pt x="360" y="28"/>
                      </a:lnTo>
                      <a:lnTo>
                        <a:pt x="356" y="29"/>
                      </a:lnTo>
                      <a:lnTo>
                        <a:pt x="355" y="29"/>
                      </a:lnTo>
                      <a:lnTo>
                        <a:pt x="353" y="26"/>
                      </a:lnTo>
                      <a:lnTo>
                        <a:pt x="349" y="23"/>
                      </a:lnTo>
                      <a:lnTo>
                        <a:pt x="347" y="22"/>
                      </a:lnTo>
                      <a:lnTo>
                        <a:pt x="343" y="24"/>
                      </a:lnTo>
                      <a:lnTo>
                        <a:pt x="342" y="23"/>
                      </a:lnTo>
                      <a:lnTo>
                        <a:pt x="339" y="23"/>
                      </a:lnTo>
                      <a:lnTo>
                        <a:pt x="337" y="26"/>
                      </a:lnTo>
                      <a:lnTo>
                        <a:pt x="336" y="29"/>
                      </a:lnTo>
                      <a:lnTo>
                        <a:pt x="334" y="32"/>
                      </a:lnTo>
                      <a:lnTo>
                        <a:pt x="331" y="33"/>
                      </a:lnTo>
                      <a:lnTo>
                        <a:pt x="329" y="36"/>
                      </a:lnTo>
                      <a:lnTo>
                        <a:pt x="329" y="38"/>
                      </a:lnTo>
                      <a:lnTo>
                        <a:pt x="329" y="42"/>
                      </a:lnTo>
                      <a:lnTo>
                        <a:pt x="325" y="44"/>
                      </a:lnTo>
                      <a:lnTo>
                        <a:pt x="319" y="44"/>
                      </a:lnTo>
                      <a:lnTo>
                        <a:pt x="317" y="45"/>
                      </a:lnTo>
                      <a:lnTo>
                        <a:pt x="315" y="48"/>
                      </a:lnTo>
                      <a:lnTo>
                        <a:pt x="311" y="48"/>
                      </a:lnTo>
                      <a:lnTo>
                        <a:pt x="306" y="51"/>
                      </a:lnTo>
                      <a:lnTo>
                        <a:pt x="304" y="56"/>
                      </a:lnTo>
                      <a:lnTo>
                        <a:pt x="302" y="56"/>
                      </a:lnTo>
                      <a:lnTo>
                        <a:pt x="300" y="54"/>
                      </a:lnTo>
                      <a:lnTo>
                        <a:pt x="297" y="54"/>
                      </a:lnTo>
                      <a:lnTo>
                        <a:pt x="295" y="56"/>
                      </a:lnTo>
                      <a:lnTo>
                        <a:pt x="291" y="56"/>
                      </a:lnTo>
                      <a:lnTo>
                        <a:pt x="283" y="57"/>
                      </a:lnTo>
                      <a:lnTo>
                        <a:pt x="277" y="54"/>
                      </a:lnTo>
                      <a:lnTo>
                        <a:pt x="271" y="55"/>
                      </a:lnTo>
                      <a:lnTo>
                        <a:pt x="269" y="55"/>
                      </a:lnTo>
                      <a:lnTo>
                        <a:pt x="266" y="52"/>
                      </a:lnTo>
                      <a:lnTo>
                        <a:pt x="265" y="51"/>
                      </a:lnTo>
                      <a:lnTo>
                        <a:pt x="263" y="50"/>
                      </a:lnTo>
                      <a:lnTo>
                        <a:pt x="260" y="48"/>
                      </a:lnTo>
                      <a:lnTo>
                        <a:pt x="259" y="43"/>
                      </a:lnTo>
                      <a:lnTo>
                        <a:pt x="257" y="41"/>
                      </a:lnTo>
                      <a:lnTo>
                        <a:pt x="254" y="42"/>
                      </a:lnTo>
                      <a:lnTo>
                        <a:pt x="250" y="42"/>
                      </a:lnTo>
                      <a:lnTo>
                        <a:pt x="245" y="39"/>
                      </a:lnTo>
                      <a:lnTo>
                        <a:pt x="242" y="35"/>
                      </a:lnTo>
                      <a:lnTo>
                        <a:pt x="237" y="35"/>
                      </a:lnTo>
                      <a:lnTo>
                        <a:pt x="232" y="34"/>
                      </a:lnTo>
                      <a:lnTo>
                        <a:pt x="229" y="32"/>
                      </a:lnTo>
                      <a:lnTo>
                        <a:pt x="226" y="33"/>
                      </a:lnTo>
                      <a:lnTo>
                        <a:pt x="222" y="33"/>
                      </a:lnTo>
                      <a:lnTo>
                        <a:pt x="219" y="36"/>
                      </a:lnTo>
                      <a:lnTo>
                        <a:pt x="214" y="36"/>
                      </a:lnTo>
                      <a:lnTo>
                        <a:pt x="210" y="37"/>
                      </a:lnTo>
                      <a:lnTo>
                        <a:pt x="207" y="41"/>
                      </a:lnTo>
                      <a:lnTo>
                        <a:pt x="205" y="41"/>
                      </a:lnTo>
                      <a:lnTo>
                        <a:pt x="204" y="40"/>
                      </a:lnTo>
                      <a:lnTo>
                        <a:pt x="201" y="40"/>
                      </a:lnTo>
                      <a:lnTo>
                        <a:pt x="200" y="42"/>
                      </a:lnTo>
                      <a:lnTo>
                        <a:pt x="195" y="42"/>
                      </a:lnTo>
                      <a:lnTo>
                        <a:pt x="194" y="43"/>
                      </a:lnTo>
                      <a:lnTo>
                        <a:pt x="192" y="43"/>
                      </a:lnTo>
                      <a:lnTo>
                        <a:pt x="188" y="40"/>
                      </a:lnTo>
                      <a:lnTo>
                        <a:pt x="183" y="39"/>
                      </a:lnTo>
                      <a:lnTo>
                        <a:pt x="183" y="37"/>
                      </a:lnTo>
                      <a:lnTo>
                        <a:pt x="180" y="34"/>
                      </a:lnTo>
                      <a:lnTo>
                        <a:pt x="178" y="34"/>
                      </a:lnTo>
                      <a:lnTo>
                        <a:pt x="176" y="32"/>
                      </a:lnTo>
                      <a:lnTo>
                        <a:pt x="176" y="29"/>
                      </a:lnTo>
                      <a:lnTo>
                        <a:pt x="175" y="26"/>
                      </a:lnTo>
                      <a:lnTo>
                        <a:pt x="174" y="23"/>
                      </a:lnTo>
                      <a:lnTo>
                        <a:pt x="174" y="21"/>
                      </a:lnTo>
                      <a:lnTo>
                        <a:pt x="173" y="19"/>
                      </a:lnTo>
                      <a:lnTo>
                        <a:pt x="173" y="16"/>
                      </a:lnTo>
                      <a:lnTo>
                        <a:pt x="172" y="14"/>
                      </a:lnTo>
                      <a:lnTo>
                        <a:pt x="169" y="12"/>
                      </a:lnTo>
                      <a:lnTo>
                        <a:pt x="163" y="13"/>
                      </a:lnTo>
                      <a:lnTo>
                        <a:pt x="161" y="12"/>
                      </a:lnTo>
                      <a:lnTo>
                        <a:pt x="159" y="12"/>
                      </a:lnTo>
                      <a:lnTo>
                        <a:pt x="156" y="11"/>
                      </a:lnTo>
                      <a:lnTo>
                        <a:pt x="154" y="9"/>
                      </a:lnTo>
                      <a:lnTo>
                        <a:pt x="152" y="8"/>
                      </a:lnTo>
                      <a:lnTo>
                        <a:pt x="147" y="8"/>
                      </a:lnTo>
                      <a:lnTo>
                        <a:pt x="143" y="8"/>
                      </a:lnTo>
                      <a:lnTo>
                        <a:pt x="140" y="6"/>
                      </a:lnTo>
                      <a:lnTo>
                        <a:pt x="139" y="5"/>
                      </a:lnTo>
                      <a:lnTo>
                        <a:pt x="136" y="3"/>
                      </a:lnTo>
                      <a:lnTo>
                        <a:pt x="132" y="2"/>
                      </a:lnTo>
                      <a:lnTo>
                        <a:pt x="130" y="0"/>
                      </a:lnTo>
                      <a:lnTo>
                        <a:pt x="128" y="0"/>
                      </a:lnTo>
                      <a:lnTo>
                        <a:pt x="126" y="2"/>
                      </a:lnTo>
                      <a:lnTo>
                        <a:pt x="125" y="5"/>
                      </a:lnTo>
                      <a:lnTo>
                        <a:pt x="126" y="8"/>
                      </a:lnTo>
                      <a:lnTo>
                        <a:pt x="125" y="10"/>
                      </a:lnTo>
                      <a:lnTo>
                        <a:pt x="124" y="9"/>
                      </a:lnTo>
                      <a:lnTo>
                        <a:pt x="121" y="11"/>
                      </a:lnTo>
                      <a:lnTo>
                        <a:pt x="120" y="13"/>
                      </a:lnTo>
                      <a:lnTo>
                        <a:pt x="120" y="16"/>
                      </a:lnTo>
                      <a:lnTo>
                        <a:pt x="117" y="20"/>
                      </a:lnTo>
                      <a:lnTo>
                        <a:pt x="117" y="28"/>
                      </a:lnTo>
                      <a:lnTo>
                        <a:pt x="118" y="33"/>
                      </a:lnTo>
                      <a:lnTo>
                        <a:pt x="122" y="33"/>
                      </a:lnTo>
                      <a:lnTo>
                        <a:pt x="124" y="36"/>
                      </a:lnTo>
                      <a:lnTo>
                        <a:pt x="126" y="37"/>
                      </a:lnTo>
                      <a:lnTo>
                        <a:pt x="127" y="39"/>
                      </a:lnTo>
                      <a:lnTo>
                        <a:pt x="126" y="45"/>
                      </a:lnTo>
                      <a:lnTo>
                        <a:pt x="126" y="50"/>
                      </a:lnTo>
                      <a:lnTo>
                        <a:pt x="128" y="52"/>
                      </a:lnTo>
                      <a:lnTo>
                        <a:pt x="130" y="54"/>
                      </a:lnTo>
                      <a:lnTo>
                        <a:pt x="128" y="60"/>
                      </a:lnTo>
                      <a:lnTo>
                        <a:pt x="123" y="60"/>
                      </a:lnTo>
                      <a:lnTo>
                        <a:pt x="120" y="60"/>
                      </a:lnTo>
                      <a:lnTo>
                        <a:pt x="120" y="60"/>
                      </a:lnTo>
                      <a:lnTo>
                        <a:pt x="117" y="60"/>
                      </a:lnTo>
                      <a:lnTo>
                        <a:pt x="114" y="60"/>
                      </a:lnTo>
                      <a:lnTo>
                        <a:pt x="108" y="59"/>
                      </a:lnTo>
                      <a:lnTo>
                        <a:pt x="106" y="60"/>
                      </a:lnTo>
                      <a:lnTo>
                        <a:pt x="104" y="58"/>
                      </a:lnTo>
                      <a:lnTo>
                        <a:pt x="101" y="57"/>
                      </a:lnTo>
                      <a:lnTo>
                        <a:pt x="99" y="58"/>
                      </a:lnTo>
                      <a:lnTo>
                        <a:pt x="96" y="60"/>
                      </a:lnTo>
                      <a:lnTo>
                        <a:pt x="93" y="62"/>
                      </a:lnTo>
                      <a:lnTo>
                        <a:pt x="91" y="63"/>
                      </a:lnTo>
                      <a:lnTo>
                        <a:pt x="86" y="60"/>
                      </a:lnTo>
                      <a:lnTo>
                        <a:pt x="83" y="57"/>
                      </a:lnTo>
                      <a:lnTo>
                        <a:pt x="76" y="53"/>
                      </a:lnTo>
                      <a:lnTo>
                        <a:pt x="76" y="50"/>
                      </a:lnTo>
                      <a:lnTo>
                        <a:pt x="75" y="48"/>
                      </a:lnTo>
                      <a:lnTo>
                        <a:pt x="74" y="45"/>
                      </a:lnTo>
                      <a:lnTo>
                        <a:pt x="70" y="46"/>
                      </a:lnTo>
                      <a:lnTo>
                        <a:pt x="68" y="47"/>
                      </a:lnTo>
                      <a:lnTo>
                        <a:pt x="65" y="46"/>
                      </a:lnTo>
                      <a:lnTo>
                        <a:pt x="64" y="47"/>
                      </a:lnTo>
                      <a:lnTo>
                        <a:pt x="61" y="48"/>
                      </a:lnTo>
                      <a:lnTo>
                        <a:pt x="59" y="46"/>
                      </a:lnTo>
                      <a:lnTo>
                        <a:pt x="59" y="43"/>
                      </a:lnTo>
                      <a:lnTo>
                        <a:pt x="57" y="41"/>
                      </a:lnTo>
                      <a:lnTo>
                        <a:pt x="56" y="41"/>
                      </a:lnTo>
                      <a:lnTo>
                        <a:pt x="54" y="43"/>
                      </a:lnTo>
                      <a:lnTo>
                        <a:pt x="51" y="42"/>
                      </a:lnTo>
                      <a:lnTo>
                        <a:pt x="48" y="42"/>
                      </a:lnTo>
                      <a:lnTo>
                        <a:pt x="46" y="43"/>
                      </a:lnTo>
                      <a:lnTo>
                        <a:pt x="41" y="44"/>
                      </a:lnTo>
                      <a:lnTo>
                        <a:pt x="38" y="45"/>
                      </a:lnTo>
                      <a:lnTo>
                        <a:pt x="37" y="50"/>
                      </a:lnTo>
                      <a:lnTo>
                        <a:pt x="35" y="50"/>
                      </a:lnTo>
                      <a:lnTo>
                        <a:pt x="31" y="49"/>
                      </a:lnTo>
                      <a:lnTo>
                        <a:pt x="30" y="50"/>
                      </a:lnTo>
                      <a:lnTo>
                        <a:pt x="30" y="53"/>
                      </a:lnTo>
                      <a:lnTo>
                        <a:pt x="31" y="54"/>
                      </a:lnTo>
                      <a:lnTo>
                        <a:pt x="30" y="56"/>
                      </a:lnTo>
                      <a:lnTo>
                        <a:pt x="28" y="59"/>
                      </a:lnTo>
                      <a:lnTo>
                        <a:pt x="26" y="60"/>
                      </a:lnTo>
                      <a:lnTo>
                        <a:pt x="24" y="62"/>
                      </a:lnTo>
                      <a:lnTo>
                        <a:pt x="24" y="64"/>
                      </a:lnTo>
                      <a:lnTo>
                        <a:pt x="20" y="67"/>
                      </a:lnTo>
                      <a:lnTo>
                        <a:pt x="19" y="70"/>
                      </a:lnTo>
                      <a:lnTo>
                        <a:pt x="18" y="74"/>
                      </a:lnTo>
                      <a:lnTo>
                        <a:pt x="14" y="75"/>
                      </a:lnTo>
                      <a:lnTo>
                        <a:pt x="11" y="78"/>
                      </a:lnTo>
                      <a:lnTo>
                        <a:pt x="10" y="81"/>
                      </a:lnTo>
                      <a:lnTo>
                        <a:pt x="4" y="80"/>
                      </a:lnTo>
                      <a:lnTo>
                        <a:pt x="1" y="81"/>
                      </a:lnTo>
                      <a:lnTo>
                        <a:pt x="0" y="88"/>
                      </a:lnTo>
                      <a:lnTo>
                        <a:pt x="0" y="88"/>
                      </a:lnTo>
                      <a:lnTo>
                        <a:pt x="0" y="9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1" name="Freeform 276">
                  <a:extLst>
                    <a:ext uri="{FF2B5EF4-FFF2-40B4-BE49-F238E27FC236}">
                      <a16:creationId xmlns:a16="http://schemas.microsoft.com/office/drawing/2014/main" id="{5B14B35C-B8C5-BB44-8CF1-D8E0D344E087}"/>
                    </a:ext>
                  </a:extLst>
                </p:cNvPr>
                <p:cNvSpPr>
                  <a:spLocks/>
                </p:cNvSpPr>
                <p:nvPr/>
              </p:nvSpPr>
              <p:spPr bwMode="auto">
                <a:xfrm>
                  <a:off x="4207" y="1705"/>
                  <a:ext cx="538" cy="339"/>
                </a:xfrm>
                <a:custGeom>
                  <a:avLst/>
                  <a:gdLst>
                    <a:gd name="T0" fmla="*/ 52 w 538"/>
                    <a:gd name="T1" fmla="*/ 226 h 339"/>
                    <a:gd name="T2" fmla="*/ 64 w 538"/>
                    <a:gd name="T3" fmla="*/ 214 h 339"/>
                    <a:gd name="T4" fmla="*/ 76 w 538"/>
                    <a:gd name="T5" fmla="*/ 219 h 339"/>
                    <a:gd name="T6" fmla="*/ 90 w 538"/>
                    <a:gd name="T7" fmla="*/ 216 h 339"/>
                    <a:gd name="T8" fmla="*/ 94 w 538"/>
                    <a:gd name="T9" fmla="*/ 234 h 339"/>
                    <a:gd name="T10" fmla="*/ 99 w 538"/>
                    <a:gd name="T11" fmla="*/ 250 h 339"/>
                    <a:gd name="T12" fmla="*/ 82 w 538"/>
                    <a:gd name="T13" fmla="*/ 252 h 339"/>
                    <a:gd name="T14" fmla="*/ 74 w 538"/>
                    <a:gd name="T15" fmla="*/ 266 h 339"/>
                    <a:gd name="T16" fmla="*/ 71 w 538"/>
                    <a:gd name="T17" fmla="*/ 271 h 339"/>
                    <a:gd name="T18" fmla="*/ 68 w 538"/>
                    <a:gd name="T19" fmla="*/ 278 h 339"/>
                    <a:gd name="T20" fmla="*/ 79 w 538"/>
                    <a:gd name="T21" fmla="*/ 301 h 339"/>
                    <a:gd name="T22" fmla="*/ 93 w 538"/>
                    <a:gd name="T23" fmla="*/ 307 h 339"/>
                    <a:gd name="T24" fmla="*/ 98 w 538"/>
                    <a:gd name="T25" fmla="*/ 329 h 339"/>
                    <a:gd name="T26" fmla="*/ 176 w 538"/>
                    <a:gd name="T27" fmla="*/ 247 h 339"/>
                    <a:gd name="T28" fmla="*/ 279 w 538"/>
                    <a:gd name="T29" fmla="*/ 316 h 339"/>
                    <a:gd name="T30" fmla="*/ 326 w 538"/>
                    <a:gd name="T31" fmla="*/ 331 h 339"/>
                    <a:gd name="T32" fmla="*/ 348 w 538"/>
                    <a:gd name="T33" fmla="*/ 301 h 339"/>
                    <a:gd name="T34" fmla="*/ 380 w 538"/>
                    <a:gd name="T35" fmla="*/ 289 h 339"/>
                    <a:gd name="T36" fmla="*/ 409 w 538"/>
                    <a:gd name="T37" fmla="*/ 290 h 339"/>
                    <a:gd name="T38" fmla="*/ 454 w 538"/>
                    <a:gd name="T39" fmla="*/ 288 h 339"/>
                    <a:gd name="T40" fmla="*/ 474 w 538"/>
                    <a:gd name="T41" fmla="*/ 283 h 339"/>
                    <a:gd name="T42" fmla="*/ 467 w 538"/>
                    <a:gd name="T43" fmla="*/ 253 h 339"/>
                    <a:gd name="T44" fmla="*/ 463 w 538"/>
                    <a:gd name="T45" fmla="*/ 235 h 339"/>
                    <a:gd name="T46" fmla="*/ 488 w 538"/>
                    <a:gd name="T47" fmla="*/ 230 h 339"/>
                    <a:gd name="T48" fmla="*/ 488 w 538"/>
                    <a:gd name="T49" fmla="*/ 198 h 339"/>
                    <a:gd name="T50" fmla="*/ 514 w 538"/>
                    <a:gd name="T51" fmla="*/ 188 h 339"/>
                    <a:gd name="T52" fmla="*/ 521 w 538"/>
                    <a:gd name="T53" fmla="*/ 158 h 339"/>
                    <a:gd name="T54" fmla="*/ 538 w 538"/>
                    <a:gd name="T55" fmla="*/ 133 h 339"/>
                    <a:gd name="T56" fmla="*/ 523 w 538"/>
                    <a:gd name="T57" fmla="*/ 119 h 339"/>
                    <a:gd name="T58" fmla="*/ 502 w 538"/>
                    <a:gd name="T59" fmla="*/ 123 h 339"/>
                    <a:gd name="T60" fmla="*/ 492 w 538"/>
                    <a:gd name="T61" fmla="*/ 109 h 339"/>
                    <a:gd name="T62" fmla="*/ 468 w 538"/>
                    <a:gd name="T63" fmla="*/ 99 h 339"/>
                    <a:gd name="T64" fmla="*/ 447 w 538"/>
                    <a:gd name="T65" fmla="*/ 100 h 339"/>
                    <a:gd name="T66" fmla="*/ 436 w 538"/>
                    <a:gd name="T67" fmla="*/ 102 h 339"/>
                    <a:gd name="T68" fmla="*/ 371 w 538"/>
                    <a:gd name="T69" fmla="*/ 18 h 339"/>
                    <a:gd name="T70" fmla="*/ 350 w 538"/>
                    <a:gd name="T71" fmla="*/ 36 h 339"/>
                    <a:gd name="T72" fmla="*/ 330 w 538"/>
                    <a:gd name="T73" fmla="*/ 41 h 339"/>
                    <a:gd name="T74" fmla="*/ 320 w 538"/>
                    <a:gd name="T75" fmla="*/ 32 h 339"/>
                    <a:gd name="T76" fmla="*/ 310 w 538"/>
                    <a:gd name="T77" fmla="*/ 29 h 339"/>
                    <a:gd name="T78" fmla="*/ 295 w 538"/>
                    <a:gd name="T79" fmla="*/ 26 h 339"/>
                    <a:gd name="T80" fmla="*/ 291 w 538"/>
                    <a:gd name="T81" fmla="*/ 7 h 339"/>
                    <a:gd name="T82" fmla="*/ 267 w 538"/>
                    <a:gd name="T83" fmla="*/ 1 h 339"/>
                    <a:gd name="T84" fmla="*/ 252 w 538"/>
                    <a:gd name="T85" fmla="*/ 15 h 339"/>
                    <a:gd name="T86" fmla="*/ 229 w 538"/>
                    <a:gd name="T87" fmla="*/ 25 h 339"/>
                    <a:gd name="T88" fmla="*/ 213 w 538"/>
                    <a:gd name="T89" fmla="*/ 35 h 339"/>
                    <a:gd name="T90" fmla="*/ 190 w 538"/>
                    <a:gd name="T91" fmla="*/ 45 h 339"/>
                    <a:gd name="T92" fmla="*/ 173 w 538"/>
                    <a:gd name="T93" fmla="*/ 49 h 339"/>
                    <a:gd name="T94" fmla="*/ 172 w 538"/>
                    <a:gd name="T95" fmla="*/ 61 h 339"/>
                    <a:gd name="T96" fmla="*/ 186 w 538"/>
                    <a:gd name="T97" fmla="*/ 72 h 339"/>
                    <a:gd name="T98" fmla="*/ 171 w 538"/>
                    <a:gd name="T99" fmla="*/ 95 h 339"/>
                    <a:gd name="T100" fmla="*/ 181 w 538"/>
                    <a:gd name="T101" fmla="*/ 109 h 339"/>
                    <a:gd name="T102" fmla="*/ 171 w 538"/>
                    <a:gd name="T103" fmla="*/ 129 h 339"/>
                    <a:gd name="T104" fmla="*/ 151 w 538"/>
                    <a:gd name="T105" fmla="*/ 124 h 339"/>
                    <a:gd name="T106" fmla="*/ 135 w 538"/>
                    <a:gd name="T107" fmla="*/ 124 h 339"/>
                    <a:gd name="T108" fmla="*/ 116 w 538"/>
                    <a:gd name="T109" fmla="*/ 134 h 339"/>
                    <a:gd name="T110" fmla="*/ 99 w 538"/>
                    <a:gd name="T111" fmla="*/ 131 h 339"/>
                    <a:gd name="T112" fmla="*/ 78 w 538"/>
                    <a:gd name="T113" fmla="*/ 114 h 339"/>
                    <a:gd name="T114" fmla="*/ 58 w 538"/>
                    <a:gd name="T115" fmla="*/ 113 h 339"/>
                    <a:gd name="T116" fmla="*/ 45 w 538"/>
                    <a:gd name="T117" fmla="*/ 110 h 339"/>
                    <a:gd name="T118" fmla="*/ 34 w 538"/>
                    <a:gd name="T119" fmla="*/ 132 h 339"/>
                    <a:gd name="T120" fmla="*/ 17 w 538"/>
                    <a:gd name="T121" fmla="*/ 151 h 339"/>
                    <a:gd name="T122" fmla="*/ 0 w 538"/>
                    <a:gd name="T123" fmla="*/ 185 h 339"/>
                    <a:gd name="T124" fmla="*/ 30 w 538"/>
                    <a:gd name="T125" fmla="*/ 21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8" h="339">
                      <a:moveTo>
                        <a:pt x="43" y="227"/>
                      </a:moveTo>
                      <a:lnTo>
                        <a:pt x="44" y="229"/>
                      </a:lnTo>
                      <a:lnTo>
                        <a:pt x="45" y="229"/>
                      </a:lnTo>
                      <a:lnTo>
                        <a:pt x="46" y="227"/>
                      </a:lnTo>
                      <a:lnTo>
                        <a:pt x="48" y="227"/>
                      </a:lnTo>
                      <a:lnTo>
                        <a:pt x="49" y="229"/>
                      </a:lnTo>
                      <a:lnTo>
                        <a:pt x="49" y="227"/>
                      </a:lnTo>
                      <a:lnTo>
                        <a:pt x="50" y="226"/>
                      </a:lnTo>
                      <a:lnTo>
                        <a:pt x="52" y="226"/>
                      </a:lnTo>
                      <a:lnTo>
                        <a:pt x="54" y="223"/>
                      </a:lnTo>
                      <a:lnTo>
                        <a:pt x="55" y="221"/>
                      </a:lnTo>
                      <a:lnTo>
                        <a:pt x="56" y="221"/>
                      </a:lnTo>
                      <a:lnTo>
                        <a:pt x="58" y="219"/>
                      </a:lnTo>
                      <a:lnTo>
                        <a:pt x="59" y="219"/>
                      </a:lnTo>
                      <a:lnTo>
                        <a:pt x="60" y="219"/>
                      </a:lnTo>
                      <a:lnTo>
                        <a:pt x="61" y="219"/>
                      </a:lnTo>
                      <a:lnTo>
                        <a:pt x="62" y="216"/>
                      </a:lnTo>
                      <a:lnTo>
                        <a:pt x="64" y="214"/>
                      </a:lnTo>
                      <a:lnTo>
                        <a:pt x="68" y="214"/>
                      </a:lnTo>
                      <a:lnTo>
                        <a:pt x="69" y="216"/>
                      </a:lnTo>
                      <a:lnTo>
                        <a:pt x="71" y="216"/>
                      </a:lnTo>
                      <a:lnTo>
                        <a:pt x="72" y="214"/>
                      </a:lnTo>
                      <a:lnTo>
                        <a:pt x="73" y="215"/>
                      </a:lnTo>
                      <a:lnTo>
                        <a:pt x="73" y="218"/>
                      </a:lnTo>
                      <a:lnTo>
                        <a:pt x="73" y="219"/>
                      </a:lnTo>
                      <a:lnTo>
                        <a:pt x="74" y="219"/>
                      </a:lnTo>
                      <a:lnTo>
                        <a:pt x="76" y="219"/>
                      </a:lnTo>
                      <a:lnTo>
                        <a:pt x="76" y="219"/>
                      </a:lnTo>
                      <a:lnTo>
                        <a:pt x="78" y="221"/>
                      </a:lnTo>
                      <a:lnTo>
                        <a:pt x="80" y="219"/>
                      </a:lnTo>
                      <a:lnTo>
                        <a:pt x="80" y="218"/>
                      </a:lnTo>
                      <a:lnTo>
                        <a:pt x="81" y="217"/>
                      </a:lnTo>
                      <a:lnTo>
                        <a:pt x="82" y="216"/>
                      </a:lnTo>
                      <a:lnTo>
                        <a:pt x="83" y="216"/>
                      </a:lnTo>
                      <a:lnTo>
                        <a:pt x="85" y="216"/>
                      </a:lnTo>
                      <a:lnTo>
                        <a:pt x="90" y="216"/>
                      </a:lnTo>
                      <a:lnTo>
                        <a:pt x="90" y="217"/>
                      </a:lnTo>
                      <a:lnTo>
                        <a:pt x="92" y="219"/>
                      </a:lnTo>
                      <a:lnTo>
                        <a:pt x="94" y="220"/>
                      </a:lnTo>
                      <a:lnTo>
                        <a:pt x="94" y="221"/>
                      </a:lnTo>
                      <a:lnTo>
                        <a:pt x="93" y="223"/>
                      </a:lnTo>
                      <a:lnTo>
                        <a:pt x="93" y="226"/>
                      </a:lnTo>
                      <a:lnTo>
                        <a:pt x="95" y="228"/>
                      </a:lnTo>
                      <a:lnTo>
                        <a:pt x="95" y="230"/>
                      </a:lnTo>
                      <a:lnTo>
                        <a:pt x="94" y="234"/>
                      </a:lnTo>
                      <a:lnTo>
                        <a:pt x="94" y="236"/>
                      </a:lnTo>
                      <a:lnTo>
                        <a:pt x="95" y="237"/>
                      </a:lnTo>
                      <a:lnTo>
                        <a:pt x="96" y="238"/>
                      </a:lnTo>
                      <a:lnTo>
                        <a:pt x="94" y="240"/>
                      </a:lnTo>
                      <a:lnTo>
                        <a:pt x="93" y="240"/>
                      </a:lnTo>
                      <a:lnTo>
                        <a:pt x="93" y="244"/>
                      </a:lnTo>
                      <a:lnTo>
                        <a:pt x="94" y="249"/>
                      </a:lnTo>
                      <a:lnTo>
                        <a:pt x="97" y="250"/>
                      </a:lnTo>
                      <a:lnTo>
                        <a:pt x="99" y="250"/>
                      </a:lnTo>
                      <a:lnTo>
                        <a:pt x="98" y="252"/>
                      </a:lnTo>
                      <a:lnTo>
                        <a:pt x="96" y="254"/>
                      </a:lnTo>
                      <a:lnTo>
                        <a:pt x="94" y="254"/>
                      </a:lnTo>
                      <a:lnTo>
                        <a:pt x="91" y="250"/>
                      </a:lnTo>
                      <a:lnTo>
                        <a:pt x="89" y="250"/>
                      </a:lnTo>
                      <a:lnTo>
                        <a:pt x="88" y="252"/>
                      </a:lnTo>
                      <a:lnTo>
                        <a:pt x="87" y="250"/>
                      </a:lnTo>
                      <a:lnTo>
                        <a:pt x="84" y="250"/>
                      </a:lnTo>
                      <a:lnTo>
                        <a:pt x="82" y="252"/>
                      </a:lnTo>
                      <a:lnTo>
                        <a:pt x="80" y="250"/>
                      </a:lnTo>
                      <a:lnTo>
                        <a:pt x="77" y="251"/>
                      </a:lnTo>
                      <a:lnTo>
                        <a:pt x="74" y="253"/>
                      </a:lnTo>
                      <a:lnTo>
                        <a:pt x="72" y="255"/>
                      </a:lnTo>
                      <a:lnTo>
                        <a:pt x="73" y="256"/>
                      </a:lnTo>
                      <a:lnTo>
                        <a:pt x="73" y="259"/>
                      </a:lnTo>
                      <a:lnTo>
                        <a:pt x="71" y="260"/>
                      </a:lnTo>
                      <a:lnTo>
                        <a:pt x="71" y="262"/>
                      </a:lnTo>
                      <a:lnTo>
                        <a:pt x="74" y="266"/>
                      </a:lnTo>
                      <a:lnTo>
                        <a:pt x="74" y="268"/>
                      </a:lnTo>
                      <a:lnTo>
                        <a:pt x="75" y="269"/>
                      </a:lnTo>
                      <a:lnTo>
                        <a:pt x="78" y="268"/>
                      </a:lnTo>
                      <a:lnTo>
                        <a:pt x="79" y="270"/>
                      </a:lnTo>
                      <a:lnTo>
                        <a:pt x="78" y="271"/>
                      </a:lnTo>
                      <a:lnTo>
                        <a:pt x="76" y="270"/>
                      </a:lnTo>
                      <a:lnTo>
                        <a:pt x="74" y="271"/>
                      </a:lnTo>
                      <a:lnTo>
                        <a:pt x="73" y="272"/>
                      </a:lnTo>
                      <a:lnTo>
                        <a:pt x="71" y="271"/>
                      </a:lnTo>
                      <a:lnTo>
                        <a:pt x="69" y="271"/>
                      </a:lnTo>
                      <a:lnTo>
                        <a:pt x="69" y="271"/>
                      </a:lnTo>
                      <a:lnTo>
                        <a:pt x="65" y="271"/>
                      </a:lnTo>
                      <a:lnTo>
                        <a:pt x="63" y="271"/>
                      </a:lnTo>
                      <a:lnTo>
                        <a:pt x="62" y="272"/>
                      </a:lnTo>
                      <a:lnTo>
                        <a:pt x="62" y="274"/>
                      </a:lnTo>
                      <a:lnTo>
                        <a:pt x="63" y="276"/>
                      </a:lnTo>
                      <a:lnTo>
                        <a:pt x="66" y="277"/>
                      </a:lnTo>
                      <a:lnTo>
                        <a:pt x="68" y="278"/>
                      </a:lnTo>
                      <a:lnTo>
                        <a:pt x="69" y="280"/>
                      </a:lnTo>
                      <a:lnTo>
                        <a:pt x="71" y="281"/>
                      </a:lnTo>
                      <a:lnTo>
                        <a:pt x="72" y="285"/>
                      </a:lnTo>
                      <a:lnTo>
                        <a:pt x="73" y="285"/>
                      </a:lnTo>
                      <a:lnTo>
                        <a:pt x="73" y="288"/>
                      </a:lnTo>
                      <a:lnTo>
                        <a:pt x="77" y="293"/>
                      </a:lnTo>
                      <a:lnTo>
                        <a:pt x="78" y="296"/>
                      </a:lnTo>
                      <a:lnTo>
                        <a:pt x="77" y="301"/>
                      </a:lnTo>
                      <a:lnTo>
                        <a:pt x="79" y="301"/>
                      </a:lnTo>
                      <a:lnTo>
                        <a:pt x="81" y="300"/>
                      </a:lnTo>
                      <a:lnTo>
                        <a:pt x="82" y="299"/>
                      </a:lnTo>
                      <a:lnTo>
                        <a:pt x="83" y="300"/>
                      </a:lnTo>
                      <a:lnTo>
                        <a:pt x="85" y="303"/>
                      </a:lnTo>
                      <a:lnTo>
                        <a:pt x="86" y="304"/>
                      </a:lnTo>
                      <a:lnTo>
                        <a:pt x="87" y="307"/>
                      </a:lnTo>
                      <a:lnTo>
                        <a:pt x="88" y="308"/>
                      </a:lnTo>
                      <a:lnTo>
                        <a:pt x="90" y="306"/>
                      </a:lnTo>
                      <a:lnTo>
                        <a:pt x="93" y="307"/>
                      </a:lnTo>
                      <a:lnTo>
                        <a:pt x="95" y="309"/>
                      </a:lnTo>
                      <a:lnTo>
                        <a:pt x="98" y="309"/>
                      </a:lnTo>
                      <a:lnTo>
                        <a:pt x="99" y="309"/>
                      </a:lnTo>
                      <a:lnTo>
                        <a:pt x="99" y="310"/>
                      </a:lnTo>
                      <a:lnTo>
                        <a:pt x="99" y="312"/>
                      </a:lnTo>
                      <a:lnTo>
                        <a:pt x="98" y="317"/>
                      </a:lnTo>
                      <a:lnTo>
                        <a:pt x="97" y="322"/>
                      </a:lnTo>
                      <a:lnTo>
                        <a:pt x="97" y="326"/>
                      </a:lnTo>
                      <a:lnTo>
                        <a:pt x="98" y="329"/>
                      </a:lnTo>
                      <a:lnTo>
                        <a:pt x="107" y="320"/>
                      </a:lnTo>
                      <a:lnTo>
                        <a:pt x="114" y="317"/>
                      </a:lnTo>
                      <a:lnTo>
                        <a:pt x="123" y="319"/>
                      </a:lnTo>
                      <a:lnTo>
                        <a:pt x="132" y="326"/>
                      </a:lnTo>
                      <a:lnTo>
                        <a:pt x="142" y="339"/>
                      </a:lnTo>
                      <a:lnTo>
                        <a:pt x="148" y="337"/>
                      </a:lnTo>
                      <a:lnTo>
                        <a:pt x="149" y="337"/>
                      </a:lnTo>
                      <a:lnTo>
                        <a:pt x="139" y="256"/>
                      </a:lnTo>
                      <a:lnTo>
                        <a:pt x="176" y="247"/>
                      </a:lnTo>
                      <a:lnTo>
                        <a:pt x="198" y="267"/>
                      </a:lnTo>
                      <a:lnTo>
                        <a:pt x="207" y="271"/>
                      </a:lnTo>
                      <a:lnTo>
                        <a:pt x="218" y="279"/>
                      </a:lnTo>
                      <a:lnTo>
                        <a:pt x="239" y="277"/>
                      </a:lnTo>
                      <a:lnTo>
                        <a:pt x="263" y="277"/>
                      </a:lnTo>
                      <a:lnTo>
                        <a:pt x="270" y="283"/>
                      </a:lnTo>
                      <a:lnTo>
                        <a:pt x="274" y="293"/>
                      </a:lnTo>
                      <a:lnTo>
                        <a:pt x="278" y="292"/>
                      </a:lnTo>
                      <a:lnTo>
                        <a:pt x="279" y="316"/>
                      </a:lnTo>
                      <a:lnTo>
                        <a:pt x="289" y="317"/>
                      </a:lnTo>
                      <a:lnTo>
                        <a:pt x="294" y="336"/>
                      </a:lnTo>
                      <a:lnTo>
                        <a:pt x="298" y="336"/>
                      </a:lnTo>
                      <a:lnTo>
                        <a:pt x="304" y="333"/>
                      </a:lnTo>
                      <a:lnTo>
                        <a:pt x="308" y="332"/>
                      </a:lnTo>
                      <a:lnTo>
                        <a:pt x="313" y="333"/>
                      </a:lnTo>
                      <a:lnTo>
                        <a:pt x="319" y="336"/>
                      </a:lnTo>
                      <a:lnTo>
                        <a:pt x="321" y="337"/>
                      </a:lnTo>
                      <a:lnTo>
                        <a:pt x="326" y="331"/>
                      </a:lnTo>
                      <a:lnTo>
                        <a:pt x="329" y="325"/>
                      </a:lnTo>
                      <a:lnTo>
                        <a:pt x="331" y="323"/>
                      </a:lnTo>
                      <a:lnTo>
                        <a:pt x="333" y="318"/>
                      </a:lnTo>
                      <a:lnTo>
                        <a:pt x="339" y="310"/>
                      </a:lnTo>
                      <a:lnTo>
                        <a:pt x="341" y="309"/>
                      </a:lnTo>
                      <a:lnTo>
                        <a:pt x="344" y="305"/>
                      </a:lnTo>
                      <a:lnTo>
                        <a:pt x="345" y="305"/>
                      </a:lnTo>
                      <a:lnTo>
                        <a:pt x="345" y="303"/>
                      </a:lnTo>
                      <a:lnTo>
                        <a:pt x="348" y="301"/>
                      </a:lnTo>
                      <a:lnTo>
                        <a:pt x="347" y="298"/>
                      </a:lnTo>
                      <a:lnTo>
                        <a:pt x="350" y="295"/>
                      </a:lnTo>
                      <a:lnTo>
                        <a:pt x="354" y="296"/>
                      </a:lnTo>
                      <a:lnTo>
                        <a:pt x="357" y="298"/>
                      </a:lnTo>
                      <a:lnTo>
                        <a:pt x="367" y="298"/>
                      </a:lnTo>
                      <a:lnTo>
                        <a:pt x="376" y="298"/>
                      </a:lnTo>
                      <a:lnTo>
                        <a:pt x="381" y="298"/>
                      </a:lnTo>
                      <a:lnTo>
                        <a:pt x="381" y="293"/>
                      </a:lnTo>
                      <a:lnTo>
                        <a:pt x="380" y="289"/>
                      </a:lnTo>
                      <a:lnTo>
                        <a:pt x="379" y="286"/>
                      </a:lnTo>
                      <a:lnTo>
                        <a:pt x="381" y="285"/>
                      </a:lnTo>
                      <a:lnTo>
                        <a:pt x="384" y="285"/>
                      </a:lnTo>
                      <a:lnTo>
                        <a:pt x="387" y="285"/>
                      </a:lnTo>
                      <a:lnTo>
                        <a:pt x="388" y="285"/>
                      </a:lnTo>
                      <a:lnTo>
                        <a:pt x="393" y="285"/>
                      </a:lnTo>
                      <a:lnTo>
                        <a:pt x="396" y="287"/>
                      </a:lnTo>
                      <a:lnTo>
                        <a:pt x="402" y="288"/>
                      </a:lnTo>
                      <a:lnTo>
                        <a:pt x="409" y="290"/>
                      </a:lnTo>
                      <a:lnTo>
                        <a:pt x="412" y="288"/>
                      </a:lnTo>
                      <a:lnTo>
                        <a:pt x="415" y="285"/>
                      </a:lnTo>
                      <a:lnTo>
                        <a:pt x="418" y="287"/>
                      </a:lnTo>
                      <a:lnTo>
                        <a:pt x="421" y="286"/>
                      </a:lnTo>
                      <a:lnTo>
                        <a:pt x="428" y="285"/>
                      </a:lnTo>
                      <a:lnTo>
                        <a:pt x="435" y="287"/>
                      </a:lnTo>
                      <a:lnTo>
                        <a:pt x="440" y="285"/>
                      </a:lnTo>
                      <a:lnTo>
                        <a:pt x="448" y="285"/>
                      </a:lnTo>
                      <a:lnTo>
                        <a:pt x="454" y="288"/>
                      </a:lnTo>
                      <a:lnTo>
                        <a:pt x="457" y="288"/>
                      </a:lnTo>
                      <a:lnTo>
                        <a:pt x="463" y="295"/>
                      </a:lnTo>
                      <a:lnTo>
                        <a:pt x="469" y="298"/>
                      </a:lnTo>
                      <a:lnTo>
                        <a:pt x="471" y="296"/>
                      </a:lnTo>
                      <a:lnTo>
                        <a:pt x="471" y="292"/>
                      </a:lnTo>
                      <a:lnTo>
                        <a:pt x="474" y="289"/>
                      </a:lnTo>
                      <a:lnTo>
                        <a:pt x="474" y="288"/>
                      </a:lnTo>
                      <a:lnTo>
                        <a:pt x="476" y="287"/>
                      </a:lnTo>
                      <a:lnTo>
                        <a:pt x="474" y="283"/>
                      </a:lnTo>
                      <a:lnTo>
                        <a:pt x="474" y="280"/>
                      </a:lnTo>
                      <a:lnTo>
                        <a:pt x="476" y="278"/>
                      </a:lnTo>
                      <a:lnTo>
                        <a:pt x="475" y="271"/>
                      </a:lnTo>
                      <a:lnTo>
                        <a:pt x="472" y="268"/>
                      </a:lnTo>
                      <a:lnTo>
                        <a:pt x="471" y="266"/>
                      </a:lnTo>
                      <a:lnTo>
                        <a:pt x="469" y="260"/>
                      </a:lnTo>
                      <a:lnTo>
                        <a:pt x="468" y="257"/>
                      </a:lnTo>
                      <a:lnTo>
                        <a:pt x="467" y="255"/>
                      </a:lnTo>
                      <a:lnTo>
                        <a:pt x="467" y="253"/>
                      </a:lnTo>
                      <a:lnTo>
                        <a:pt x="465" y="247"/>
                      </a:lnTo>
                      <a:lnTo>
                        <a:pt x="468" y="245"/>
                      </a:lnTo>
                      <a:lnTo>
                        <a:pt x="468" y="243"/>
                      </a:lnTo>
                      <a:lnTo>
                        <a:pt x="464" y="243"/>
                      </a:lnTo>
                      <a:lnTo>
                        <a:pt x="461" y="243"/>
                      </a:lnTo>
                      <a:lnTo>
                        <a:pt x="457" y="241"/>
                      </a:lnTo>
                      <a:lnTo>
                        <a:pt x="458" y="239"/>
                      </a:lnTo>
                      <a:lnTo>
                        <a:pt x="461" y="236"/>
                      </a:lnTo>
                      <a:lnTo>
                        <a:pt x="463" y="235"/>
                      </a:lnTo>
                      <a:lnTo>
                        <a:pt x="464" y="236"/>
                      </a:lnTo>
                      <a:lnTo>
                        <a:pt x="467" y="236"/>
                      </a:lnTo>
                      <a:lnTo>
                        <a:pt x="471" y="233"/>
                      </a:lnTo>
                      <a:lnTo>
                        <a:pt x="477" y="232"/>
                      </a:lnTo>
                      <a:lnTo>
                        <a:pt x="481" y="231"/>
                      </a:lnTo>
                      <a:lnTo>
                        <a:pt x="482" y="230"/>
                      </a:lnTo>
                      <a:lnTo>
                        <a:pt x="484" y="232"/>
                      </a:lnTo>
                      <a:lnTo>
                        <a:pt x="486" y="232"/>
                      </a:lnTo>
                      <a:lnTo>
                        <a:pt x="488" y="230"/>
                      </a:lnTo>
                      <a:lnTo>
                        <a:pt x="489" y="230"/>
                      </a:lnTo>
                      <a:lnTo>
                        <a:pt x="490" y="228"/>
                      </a:lnTo>
                      <a:lnTo>
                        <a:pt x="492" y="225"/>
                      </a:lnTo>
                      <a:lnTo>
                        <a:pt x="488" y="223"/>
                      </a:lnTo>
                      <a:lnTo>
                        <a:pt x="486" y="221"/>
                      </a:lnTo>
                      <a:lnTo>
                        <a:pt x="487" y="219"/>
                      </a:lnTo>
                      <a:lnTo>
                        <a:pt x="487" y="211"/>
                      </a:lnTo>
                      <a:lnTo>
                        <a:pt x="488" y="202"/>
                      </a:lnTo>
                      <a:lnTo>
                        <a:pt x="488" y="198"/>
                      </a:lnTo>
                      <a:lnTo>
                        <a:pt x="490" y="193"/>
                      </a:lnTo>
                      <a:lnTo>
                        <a:pt x="491" y="185"/>
                      </a:lnTo>
                      <a:lnTo>
                        <a:pt x="492" y="185"/>
                      </a:lnTo>
                      <a:lnTo>
                        <a:pt x="496" y="185"/>
                      </a:lnTo>
                      <a:lnTo>
                        <a:pt x="502" y="188"/>
                      </a:lnTo>
                      <a:lnTo>
                        <a:pt x="506" y="188"/>
                      </a:lnTo>
                      <a:lnTo>
                        <a:pt x="511" y="187"/>
                      </a:lnTo>
                      <a:lnTo>
                        <a:pt x="513" y="187"/>
                      </a:lnTo>
                      <a:lnTo>
                        <a:pt x="514" y="188"/>
                      </a:lnTo>
                      <a:lnTo>
                        <a:pt x="515" y="189"/>
                      </a:lnTo>
                      <a:lnTo>
                        <a:pt x="517" y="188"/>
                      </a:lnTo>
                      <a:lnTo>
                        <a:pt x="519" y="185"/>
                      </a:lnTo>
                      <a:lnTo>
                        <a:pt x="523" y="184"/>
                      </a:lnTo>
                      <a:lnTo>
                        <a:pt x="526" y="178"/>
                      </a:lnTo>
                      <a:lnTo>
                        <a:pt x="526" y="176"/>
                      </a:lnTo>
                      <a:lnTo>
                        <a:pt x="524" y="172"/>
                      </a:lnTo>
                      <a:lnTo>
                        <a:pt x="521" y="165"/>
                      </a:lnTo>
                      <a:lnTo>
                        <a:pt x="521" y="158"/>
                      </a:lnTo>
                      <a:lnTo>
                        <a:pt x="522" y="154"/>
                      </a:lnTo>
                      <a:lnTo>
                        <a:pt x="524" y="152"/>
                      </a:lnTo>
                      <a:lnTo>
                        <a:pt x="528" y="150"/>
                      </a:lnTo>
                      <a:lnTo>
                        <a:pt x="530" y="147"/>
                      </a:lnTo>
                      <a:lnTo>
                        <a:pt x="529" y="145"/>
                      </a:lnTo>
                      <a:lnTo>
                        <a:pt x="530" y="142"/>
                      </a:lnTo>
                      <a:lnTo>
                        <a:pt x="533" y="137"/>
                      </a:lnTo>
                      <a:lnTo>
                        <a:pt x="535" y="136"/>
                      </a:lnTo>
                      <a:lnTo>
                        <a:pt x="538" y="133"/>
                      </a:lnTo>
                      <a:lnTo>
                        <a:pt x="537" y="132"/>
                      </a:lnTo>
                      <a:lnTo>
                        <a:pt x="537" y="131"/>
                      </a:lnTo>
                      <a:lnTo>
                        <a:pt x="533" y="129"/>
                      </a:lnTo>
                      <a:lnTo>
                        <a:pt x="530" y="126"/>
                      </a:lnTo>
                      <a:lnTo>
                        <a:pt x="527" y="126"/>
                      </a:lnTo>
                      <a:lnTo>
                        <a:pt x="526" y="122"/>
                      </a:lnTo>
                      <a:lnTo>
                        <a:pt x="528" y="119"/>
                      </a:lnTo>
                      <a:lnTo>
                        <a:pt x="526" y="118"/>
                      </a:lnTo>
                      <a:lnTo>
                        <a:pt x="523" y="119"/>
                      </a:lnTo>
                      <a:lnTo>
                        <a:pt x="522" y="122"/>
                      </a:lnTo>
                      <a:lnTo>
                        <a:pt x="519" y="123"/>
                      </a:lnTo>
                      <a:lnTo>
                        <a:pt x="513" y="124"/>
                      </a:lnTo>
                      <a:lnTo>
                        <a:pt x="510" y="126"/>
                      </a:lnTo>
                      <a:lnTo>
                        <a:pt x="509" y="127"/>
                      </a:lnTo>
                      <a:lnTo>
                        <a:pt x="507" y="126"/>
                      </a:lnTo>
                      <a:lnTo>
                        <a:pt x="505" y="124"/>
                      </a:lnTo>
                      <a:lnTo>
                        <a:pt x="503" y="124"/>
                      </a:lnTo>
                      <a:lnTo>
                        <a:pt x="502" y="123"/>
                      </a:lnTo>
                      <a:lnTo>
                        <a:pt x="501" y="122"/>
                      </a:lnTo>
                      <a:lnTo>
                        <a:pt x="500" y="119"/>
                      </a:lnTo>
                      <a:lnTo>
                        <a:pt x="500" y="117"/>
                      </a:lnTo>
                      <a:lnTo>
                        <a:pt x="501" y="116"/>
                      </a:lnTo>
                      <a:lnTo>
                        <a:pt x="501" y="113"/>
                      </a:lnTo>
                      <a:lnTo>
                        <a:pt x="499" y="112"/>
                      </a:lnTo>
                      <a:lnTo>
                        <a:pt x="498" y="112"/>
                      </a:lnTo>
                      <a:lnTo>
                        <a:pt x="495" y="109"/>
                      </a:lnTo>
                      <a:lnTo>
                        <a:pt x="492" y="109"/>
                      </a:lnTo>
                      <a:lnTo>
                        <a:pt x="490" y="109"/>
                      </a:lnTo>
                      <a:lnTo>
                        <a:pt x="488" y="105"/>
                      </a:lnTo>
                      <a:lnTo>
                        <a:pt x="486" y="100"/>
                      </a:lnTo>
                      <a:lnTo>
                        <a:pt x="482" y="96"/>
                      </a:lnTo>
                      <a:lnTo>
                        <a:pt x="478" y="95"/>
                      </a:lnTo>
                      <a:lnTo>
                        <a:pt x="473" y="95"/>
                      </a:lnTo>
                      <a:lnTo>
                        <a:pt x="468" y="95"/>
                      </a:lnTo>
                      <a:lnTo>
                        <a:pt x="468" y="97"/>
                      </a:lnTo>
                      <a:lnTo>
                        <a:pt x="468" y="99"/>
                      </a:lnTo>
                      <a:lnTo>
                        <a:pt x="468" y="101"/>
                      </a:lnTo>
                      <a:lnTo>
                        <a:pt x="465" y="102"/>
                      </a:lnTo>
                      <a:lnTo>
                        <a:pt x="463" y="102"/>
                      </a:lnTo>
                      <a:lnTo>
                        <a:pt x="460" y="103"/>
                      </a:lnTo>
                      <a:lnTo>
                        <a:pt x="456" y="101"/>
                      </a:lnTo>
                      <a:lnTo>
                        <a:pt x="454" y="101"/>
                      </a:lnTo>
                      <a:lnTo>
                        <a:pt x="452" y="102"/>
                      </a:lnTo>
                      <a:lnTo>
                        <a:pt x="449" y="102"/>
                      </a:lnTo>
                      <a:lnTo>
                        <a:pt x="447" y="100"/>
                      </a:lnTo>
                      <a:lnTo>
                        <a:pt x="444" y="99"/>
                      </a:lnTo>
                      <a:lnTo>
                        <a:pt x="443" y="97"/>
                      </a:lnTo>
                      <a:lnTo>
                        <a:pt x="444" y="95"/>
                      </a:lnTo>
                      <a:lnTo>
                        <a:pt x="440" y="92"/>
                      </a:lnTo>
                      <a:lnTo>
                        <a:pt x="438" y="93"/>
                      </a:lnTo>
                      <a:lnTo>
                        <a:pt x="438" y="97"/>
                      </a:lnTo>
                      <a:lnTo>
                        <a:pt x="439" y="98"/>
                      </a:lnTo>
                      <a:lnTo>
                        <a:pt x="438" y="100"/>
                      </a:lnTo>
                      <a:lnTo>
                        <a:pt x="436" y="102"/>
                      </a:lnTo>
                      <a:lnTo>
                        <a:pt x="433" y="102"/>
                      </a:lnTo>
                      <a:lnTo>
                        <a:pt x="398" y="50"/>
                      </a:lnTo>
                      <a:lnTo>
                        <a:pt x="372" y="27"/>
                      </a:lnTo>
                      <a:lnTo>
                        <a:pt x="371" y="25"/>
                      </a:lnTo>
                      <a:lnTo>
                        <a:pt x="374" y="24"/>
                      </a:lnTo>
                      <a:lnTo>
                        <a:pt x="376" y="21"/>
                      </a:lnTo>
                      <a:lnTo>
                        <a:pt x="376" y="18"/>
                      </a:lnTo>
                      <a:lnTo>
                        <a:pt x="374" y="16"/>
                      </a:lnTo>
                      <a:lnTo>
                        <a:pt x="371" y="18"/>
                      </a:lnTo>
                      <a:lnTo>
                        <a:pt x="367" y="19"/>
                      </a:lnTo>
                      <a:lnTo>
                        <a:pt x="365" y="22"/>
                      </a:lnTo>
                      <a:lnTo>
                        <a:pt x="363" y="22"/>
                      </a:lnTo>
                      <a:lnTo>
                        <a:pt x="360" y="26"/>
                      </a:lnTo>
                      <a:lnTo>
                        <a:pt x="360" y="29"/>
                      </a:lnTo>
                      <a:lnTo>
                        <a:pt x="357" y="31"/>
                      </a:lnTo>
                      <a:lnTo>
                        <a:pt x="357" y="34"/>
                      </a:lnTo>
                      <a:lnTo>
                        <a:pt x="353" y="36"/>
                      </a:lnTo>
                      <a:lnTo>
                        <a:pt x="350" y="36"/>
                      </a:lnTo>
                      <a:lnTo>
                        <a:pt x="347" y="38"/>
                      </a:lnTo>
                      <a:lnTo>
                        <a:pt x="347" y="42"/>
                      </a:lnTo>
                      <a:lnTo>
                        <a:pt x="346" y="43"/>
                      </a:lnTo>
                      <a:lnTo>
                        <a:pt x="344" y="42"/>
                      </a:lnTo>
                      <a:lnTo>
                        <a:pt x="339" y="40"/>
                      </a:lnTo>
                      <a:lnTo>
                        <a:pt x="336" y="42"/>
                      </a:lnTo>
                      <a:lnTo>
                        <a:pt x="334" y="44"/>
                      </a:lnTo>
                      <a:lnTo>
                        <a:pt x="332" y="44"/>
                      </a:lnTo>
                      <a:lnTo>
                        <a:pt x="330" y="41"/>
                      </a:lnTo>
                      <a:lnTo>
                        <a:pt x="330" y="36"/>
                      </a:lnTo>
                      <a:lnTo>
                        <a:pt x="332" y="35"/>
                      </a:lnTo>
                      <a:lnTo>
                        <a:pt x="333" y="32"/>
                      </a:lnTo>
                      <a:lnTo>
                        <a:pt x="332" y="30"/>
                      </a:lnTo>
                      <a:lnTo>
                        <a:pt x="329" y="33"/>
                      </a:lnTo>
                      <a:lnTo>
                        <a:pt x="328" y="33"/>
                      </a:lnTo>
                      <a:lnTo>
                        <a:pt x="322" y="29"/>
                      </a:lnTo>
                      <a:lnTo>
                        <a:pt x="319" y="30"/>
                      </a:lnTo>
                      <a:lnTo>
                        <a:pt x="320" y="32"/>
                      </a:lnTo>
                      <a:lnTo>
                        <a:pt x="322" y="33"/>
                      </a:lnTo>
                      <a:lnTo>
                        <a:pt x="319" y="36"/>
                      </a:lnTo>
                      <a:lnTo>
                        <a:pt x="318" y="36"/>
                      </a:lnTo>
                      <a:lnTo>
                        <a:pt x="316" y="32"/>
                      </a:lnTo>
                      <a:lnTo>
                        <a:pt x="315" y="26"/>
                      </a:lnTo>
                      <a:lnTo>
                        <a:pt x="311" y="22"/>
                      </a:lnTo>
                      <a:lnTo>
                        <a:pt x="309" y="22"/>
                      </a:lnTo>
                      <a:lnTo>
                        <a:pt x="311" y="26"/>
                      </a:lnTo>
                      <a:lnTo>
                        <a:pt x="310" y="29"/>
                      </a:lnTo>
                      <a:lnTo>
                        <a:pt x="308" y="29"/>
                      </a:lnTo>
                      <a:lnTo>
                        <a:pt x="308" y="26"/>
                      </a:lnTo>
                      <a:lnTo>
                        <a:pt x="306" y="26"/>
                      </a:lnTo>
                      <a:lnTo>
                        <a:pt x="305" y="29"/>
                      </a:lnTo>
                      <a:lnTo>
                        <a:pt x="304" y="30"/>
                      </a:lnTo>
                      <a:lnTo>
                        <a:pt x="301" y="28"/>
                      </a:lnTo>
                      <a:lnTo>
                        <a:pt x="298" y="30"/>
                      </a:lnTo>
                      <a:lnTo>
                        <a:pt x="297" y="29"/>
                      </a:lnTo>
                      <a:lnTo>
                        <a:pt x="295" y="26"/>
                      </a:lnTo>
                      <a:lnTo>
                        <a:pt x="298" y="25"/>
                      </a:lnTo>
                      <a:lnTo>
                        <a:pt x="298" y="23"/>
                      </a:lnTo>
                      <a:lnTo>
                        <a:pt x="298" y="20"/>
                      </a:lnTo>
                      <a:lnTo>
                        <a:pt x="298" y="17"/>
                      </a:lnTo>
                      <a:lnTo>
                        <a:pt x="298" y="15"/>
                      </a:lnTo>
                      <a:lnTo>
                        <a:pt x="296" y="14"/>
                      </a:lnTo>
                      <a:lnTo>
                        <a:pt x="294" y="12"/>
                      </a:lnTo>
                      <a:lnTo>
                        <a:pt x="293" y="8"/>
                      </a:lnTo>
                      <a:lnTo>
                        <a:pt x="291" y="7"/>
                      </a:lnTo>
                      <a:lnTo>
                        <a:pt x="291" y="2"/>
                      </a:lnTo>
                      <a:lnTo>
                        <a:pt x="287" y="2"/>
                      </a:lnTo>
                      <a:lnTo>
                        <a:pt x="284" y="4"/>
                      </a:lnTo>
                      <a:lnTo>
                        <a:pt x="281" y="4"/>
                      </a:lnTo>
                      <a:lnTo>
                        <a:pt x="277" y="2"/>
                      </a:lnTo>
                      <a:lnTo>
                        <a:pt x="274" y="2"/>
                      </a:lnTo>
                      <a:lnTo>
                        <a:pt x="270" y="0"/>
                      </a:lnTo>
                      <a:lnTo>
                        <a:pt x="268" y="1"/>
                      </a:lnTo>
                      <a:lnTo>
                        <a:pt x="267" y="1"/>
                      </a:lnTo>
                      <a:lnTo>
                        <a:pt x="264" y="2"/>
                      </a:lnTo>
                      <a:lnTo>
                        <a:pt x="263" y="5"/>
                      </a:lnTo>
                      <a:lnTo>
                        <a:pt x="260" y="5"/>
                      </a:lnTo>
                      <a:lnTo>
                        <a:pt x="258" y="7"/>
                      </a:lnTo>
                      <a:lnTo>
                        <a:pt x="260" y="9"/>
                      </a:lnTo>
                      <a:lnTo>
                        <a:pt x="260" y="12"/>
                      </a:lnTo>
                      <a:lnTo>
                        <a:pt x="256" y="12"/>
                      </a:lnTo>
                      <a:lnTo>
                        <a:pt x="253" y="12"/>
                      </a:lnTo>
                      <a:lnTo>
                        <a:pt x="252" y="15"/>
                      </a:lnTo>
                      <a:lnTo>
                        <a:pt x="249" y="16"/>
                      </a:lnTo>
                      <a:lnTo>
                        <a:pt x="247" y="17"/>
                      </a:lnTo>
                      <a:lnTo>
                        <a:pt x="246" y="17"/>
                      </a:lnTo>
                      <a:lnTo>
                        <a:pt x="239" y="22"/>
                      </a:lnTo>
                      <a:lnTo>
                        <a:pt x="236" y="23"/>
                      </a:lnTo>
                      <a:lnTo>
                        <a:pt x="234" y="25"/>
                      </a:lnTo>
                      <a:lnTo>
                        <a:pt x="232" y="25"/>
                      </a:lnTo>
                      <a:lnTo>
                        <a:pt x="230" y="22"/>
                      </a:lnTo>
                      <a:lnTo>
                        <a:pt x="229" y="25"/>
                      </a:lnTo>
                      <a:lnTo>
                        <a:pt x="229" y="27"/>
                      </a:lnTo>
                      <a:lnTo>
                        <a:pt x="225" y="27"/>
                      </a:lnTo>
                      <a:lnTo>
                        <a:pt x="223" y="29"/>
                      </a:lnTo>
                      <a:lnTo>
                        <a:pt x="224" y="32"/>
                      </a:lnTo>
                      <a:lnTo>
                        <a:pt x="222" y="33"/>
                      </a:lnTo>
                      <a:lnTo>
                        <a:pt x="221" y="33"/>
                      </a:lnTo>
                      <a:lnTo>
                        <a:pt x="218" y="33"/>
                      </a:lnTo>
                      <a:lnTo>
                        <a:pt x="216" y="34"/>
                      </a:lnTo>
                      <a:lnTo>
                        <a:pt x="213" y="35"/>
                      </a:lnTo>
                      <a:lnTo>
                        <a:pt x="209" y="37"/>
                      </a:lnTo>
                      <a:lnTo>
                        <a:pt x="208" y="39"/>
                      </a:lnTo>
                      <a:lnTo>
                        <a:pt x="204" y="40"/>
                      </a:lnTo>
                      <a:lnTo>
                        <a:pt x="201" y="41"/>
                      </a:lnTo>
                      <a:lnTo>
                        <a:pt x="197" y="42"/>
                      </a:lnTo>
                      <a:lnTo>
                        <a:pt x="193" y="43"/>
                      </a:lnTo>
                      <a:lnTo>
                        <a:pt x="193" y="46"/>
                      </a:lnTo>
                      <a:lnTo>
                        <a:pt x="191" y="48"/>
                      </a:lnTo>
                      <a:lnTo>
                        <a:pt x="190" y="45"/>
                      </a:lnTo>
                      <a:lnTo>
                        <a:pt x="187" y="45"/>
                      </a:lnTo>
                      <a:lnTo>
                        <a:pt x="184" y="47"/>
                      </a:lnTo>
                      <a:lnTo>
                        <a:pt x="184" y="49"/>
                      </a:lnTo>
                      <a:lnTo>
                        <a:pt x="184" y="50"/>
                      </a:lnTo>
                      <a:lnTo>
                        <a:pt x="181" y="48"/>
                      </a:lnTo>
                      <a:lnTo>
                        <a:pt x="177" y="49"/>
                      </a:lnTo>
                      <a:lnTo>
                        <a:pt x="177" y="47"/>
                      </a:lnTo>
                      <a:lnTo>
                        <a:pt x="175" y="47"/>
                      </a:lnTo>
                      <a:lnTo>
                        <a:pt x="173" y="49"/>
                      </a:lnTo>
                      <a:lnTo>
                        <a:pt x="170" y="49"/>
                      </a:lnTo>
                      <a:lnTo>
                        <a:pt x="170" y="50"/>
                      </a:lnTo>
                      <a:lnTo>
                        <a:pt x="170" y="54"/>
                      </a:lnTo>
                      <a:lnTo>
                        <a:pt x="170" y="56"/>
                      </a:lnTo>
                      <a:lnTo>
                        <a:pt x="172" y="57"/>
                      </a:lnTo>
                      <a:lnTo>
                        <a:pt x="176" y="57"/>
                      </a:lnTo>
                      <a:lnTo>
                        <a:pt x="177" y="60"/>
                      </a:lnTo>
                      <a:lnTo>
                        <a:pt x="173" y="60"/>
                      </a:lnTo>
                      <a:lnTo>
                        <a:pt x="172" y="61"/>
                      </a:lnTo>
                      <a:lnTo>
                        <a:pt x="172" y="64"/>
                      </a:lnTo>
                      <a:lnTo>
                        <a:pt x="176" y="64"/>
                      </a:lnTo>
                      <a:lnTo>
                        <a:pt x="178" y="65"/>
                      </a:lnTo>
                      <a:lnTo>
                        <a:pt x="180" y="64"/>
                      </a:lnTo>
                      <a:lnTo>
                        <a:pt x="182" y="64"/>
                      </a:lnTo>
                      <a:lnTo>
                        <a:pt x="184" y="66"/>
                      </a:lnTo>
                      <a:lnTo>
                        <a:pt x="187" y="67"/>
                      </a:lnTo>
                      <a:lnTo>
                        <a:pt x="187" y="71"/>
                      </a:lnTo>
                      <a:lnTo>
                        <a:pt x="186" y="72"/>
                      </a:lnTo>
                      <a:lnTo>
                        <a:pt x="184" y="71"/>
                      </a:lnTo>
                      <a:lnTo>
                        <a:pt x="177" y="71"/>
                      </a:lnTo>
                      <a:lnTo>
                        <a:pt x="174" y="75"/>
                      </a:lnTo>
                      <a:lnTo>
                        <a:pt x="171" y="81"/>
                      </a:lnTo>
                      <a:lnTo>
                        <a:pt x="171" y="84"/>
                      </a:lnTo>
                      <a:lnTo>
                        <a:pt x="173" y="84"/>
                      </a:lnTo>
                      <a:lnTo>
                        <a:pt x="174" y="88"/>
                      </a:lnTo>
                      <a:lnTo>
                        <a:pt x="172" y="91"/>
                      </a:lnTo>
                      <a:lnTo>
                        <a:pt x="171" y="95"/>
                      </a:lnTo>
                      <a:lnTo>
                        <a:pt x="169" y="95"/>
                      </a:lnTo>
                      <a:lnTo>
                        <a:pt x="168" y="98"/>
                      </a:lnTo>
                      <a:lnTo>
                        <a:pt x="170" y="99"/>
                      </a:lnTo>
                      <a:lnTo>
                        <a:pt x="170" y="102"/>
                      </a:lnTo>
                      <a:lnTo>
                        <a:pt x="173" y="102"/>
                      </a:lnTo>
                      <a:lnTo>
                        <a:pt x="175" y="104"/>
                      </a:lnTo>
                      <a:lnTo>
                        <a:pt x="178" y="105"/>
                      </a:lnTo>
                      <a:lnTo>
                        <a:pt x="178" y="106"/>
                      </a:lnTo>
                      <a:lnTo>
                        <a:pt x="181" y="109"/>
                      </a:lnTo>
                      <a:lnTo>
                        <a:pt x="185" y="109"/>
                      </a:lnTo>
                      <a:lnTo>
                        <a:pt x="187" y="110"/>
                      </a:lnTo>
                      <a:lnTo>
                        <a:pt x="187" y="124"/>
                      </a:lnTo>
                      <a:lnTo>
                        <a:pt x="186" y="126"/>
                      </a:lnTo>
                      <a:lnTo>
                        <a:pt x="181" y="129"/>
                      </a:lnTo>
                      <a:lnTo>
                        <a:pt x="177" y="128"/>
                      </a:lnTo>
                      <a:lnTo>
                        <a:pt x="173" y="125"/>
                      </a:lnTo>
                      <a:lnTo>
                        <a:pt x="171" y="126"/>
                      </a:lnTo>
                      <a:lnTo>
                        <a:pt x="171" y="129"/>
                      </a:lnTo>
                      <a:lnTo>
                        <a:pt x="170" y="133"/>
                      </a:lnTo>
                      <a:lnTo>
                        <a:pt x="166" y="134"/>
                      </a:lnTo>
                      <a:lnTo>
                        <a:pt x="162" y="131"/>
                      </a:lnTo>
                      <a:lnTo>
                        <a:pt x="157" y="131"/>
                      </a:lnTo>
                      <a:lnTo>
                        <a:pt x="156" y="129"/>
                      </a:lnTo>
                      <a:lnTo>
                        <a:pt x="154" y="130"/>
                      </a:lnTo>
                      <a:lnTo>
                        <a:pt x="152" y="129"/>
                      </a:lnTo>
                      <a:lnTo>
                        <a:pt x="149" y="126"/>
                      </a:lnTo>
                      <a:lnTo>
                        <a:pt x="151" y="124"/>
                      </a:lnTo>
                      <a:lnTo>
                        <a:pt x="152" y="122"/>
                      </a:lnTo>
                      <a:lnTo>
                        <a:pt x="150" y="121"/>
                      </a:lnTo>
                      <a:lnTo>
                        <a:pt x="146" y="119"/>
                      </a:lnTo>
                      <a:lnTo>
                        <a:pt x="145" y="121"/>
                      </a:lnTo>
                      <a:lnTo>
                        <a:pt x="142" y="121"/>
                      </a:lnTo>
                      <a:lnTo>
                        <a:pt x="139" y="122"/>
                      </a:lnTo>
                      <a:lnTo>
                        <a:pt x="140" y="126"/>
                      </a:lnTo>
                      <a:lnTo>
                        <a:pt x="136" y="126"/>
                      </a:lnTo>
                      <a:lnTo>
                        <a:pt x="135" y="124"/>
                      </a:lnTo>
                      <a:lnTo>
                        <a:pt x="132" y="119"/>
                      </a:lnTo>
                      <a:lnTo>
                        <a:pt x="128" y="120"/>
                      </a:lnTo>
                      <a:lnTo>
                        <a:pt x="127" y="123"/>
                      </a:lnTo>
                      <a:lnTo>
                        <a:pt x="125" y="121"/>
                      </a:lnTo>
                      <a:lnTo>
                        <a:pt x="123" y="122"/>
                      </a:lnTo>
                      <a:lnTo>
                        <a:pt x="123" y="125"/>
                      </a:lnTo>
                      <a:lnTo>
                        <a:pt x="120" y="125"/>
                      </a:lnTo>
                      <a:lnTo>
                        <a:pt x="119" y="131"/>
                      </a:lnTo>
                      <a:lnTo>
                        <a:pt x="116" y="134"/>
                      </a:lnTo>
                      <a:lnTo>
                        <a:pt x="114" y="133"/>
                      </a:lnTo>
                      <a:lnTo>
                        <a:pt x="112" y="130"/>
                      </a:lnTo>
                      <a:lnTo>
                        <a:pt x="107" y="129"/>
                      </a:lnTo>
                      <a:lnTo>
                        <a:pt x="105" y="126"/>
                      </a:lnTo>
                      <a:lnTo>
                        <a:pt x="102" y="128"/>
                      </a:lnTo>
                      <a:lnTo>
                        <a:pt x="102" y="133"/>
                      </a:lnTo>
                      <a:lnTo>
                        <a:pt x="100" y="136"/>
                      </a:lnTo>
                      <a:lnTo>
                        <a:pt x="99" y="135"/>
                      </a:lnTo>
                      <a:lnTo>
                        <a:pt x="99" y="131"/>
                      </a:lnTo>
                      <a:lnTo>
                        <a:pt x="97" y="129"/>
                      </a:lnTo>
                      <a:lnTo>
                        <a:pt x="95" y="129"/>
                      </a:lnTo>
                      <a:lnTo>
                        <a:pt x="91" y="125"/>
                      </a:lnTo>
                      <a:lnTo>
                        <a:pt x="89" y="121"/>
                      </a:lnTo>
                      <a:lnTo>
                        <a:pt x="86" y="121"/>
                      </a:lnTo>
                      <a:lnTo>
                        <a:pt x="83" y="117"/>
                      </a:lnTo>
                      <a:lnTo>
                        <a:pt x="82" y="117"/>
                      </a:lnTo>
                      <a:lnTo>
                        <a:pt x="80" y="114"/>
                      </a:lnTo>
                      <a:lnTo>
                        <a:pt x="78" y="114"/>
                      </a:lnTo>
                      <a:lnTo>
                        <a:pt x="73" y="116"/>
                      </a:lnTo>
                      <a:lnTo>
                        <a:pt x="69" y="113"/>
                      </a:lnTo>
                      <a:lnTo>
                        <a:pt x="68" y="109"/>
                      </a:lnTo>
                      <a:lnTo>
                        <a:pt x="66" y="109"/>
                      </a:lnTo>
                      <a:lnTo>
                        <a:pt x="62" y="112"/>
                      </a:lnTo>
                      <a:lnTo>
                        <a:pt x="60" y="112"/>
                      </a:lnTo>
                      <a:lnTo>
                        <a:pt x="59" y="114"/>
                      </a:lnTo>
                      <a:lnTo>
                        <a:pt x="58" y="116"/>
                      </a:lnTo>
                      <a:lnTo>
                        <a:pt x="58" y="113"/>
                      </a:lnTo>
                      <a:lnTo>
                        <a:pt x="55" y="115"/>
                      </a:lnTo>
                      <a:lnTo>
                        <a:pt x="55" y="117"/>
                      </a:lnTo>
                      <a:lnTo>
                        <a:pt x="52" y="119"/>
                      </a:lnTo>
                      <a:lnTo>
                        <a:pt x="51" y="118"/>
                      </a:lnTo>
                      <a:lnTo>
                        <a:pt x="52" y="115"/>
                      </a:lnTo>
                      <a:lnTo>
                        <a:pt x="53" y="112"/>
                      </a:lnTo>
                      <a:lnTo>
                        <a:pt x="50" y="111"/>
                      </a:lnTo>
                      <a:lnTo>
                        <a:pt x="45" y="108"/>
                      </a:lnTo>
                      <a:lnTo>
                        <a:pt x="45" y="110"/>
                      </a:lnTo>
                      <a:lnTo>
                        <a:pt x="45" y="113"/>
                      </a:lnTo>
                      <a:lnTo>
                        <a:pt x="45" y="116"/>
                      </a:lnTo>
                      <a:lnTo>
                        <a:pt x="42" y="116"/>
                      </a:lnTo>
                      <a:lnTo>
                        <a:pt x="40" y="117"/>
                      </a:lnTo>
                      <a:lnTo>
                        <a:pt x="38" y="122"/>
                      </a:lnTo>
                      <a:lnTo>
                        <a:pt x="37" y="122"/>
                      </a:lnTo>
                      <a:lnTo>
                        <a:pt x="33" y="125"/>
                      </a:lnTo>
                      <a:lnTo>
                        <a:pt x="31" y="129"/>
                      </a:lnTo>
                      <a:lnTo>
                        <a:pt x="34" y="132"/>
                      </a:lnTo>
                      <a:lnTo>
                        <a:pt x="34" y="136"/>
                      </a:lnTo>
                      <a:lnTo>
                        <a:pt x="29" y="136"/>
                      </a:lnTo>
                      <a:lnTo>
                        <a:pt x="24" y="136"/>
                      </a:lnTo>
                      <a:lnTo>
                        <a:pt x="28" y="150"/>
                      </a:lnTo>
                      <a:lnTo>
                        <a:pt x="26" y="152"/>
                      </a:lnTo>
                      <a:lnTo>
                        <a:pt x="27" y="157"/>
                      </a:lnTo>
                      <a:lnTo>
                        <a:pt x="22" y="157"/>
                      </a:lnTo>
                      <a:lnTo>
                        <a:pt x="18" y="154"/>
                      </a:lnTo>
                      <a:lnTo>
                        <a:pt x="17" y="151"/>
                      </a:lnTo>
                      <a:lnTo>
                        <a:pt x="10" y="143"/>
                      </a:lnTo>
                      <a:lnTo>
                        <a:pt x="7" y="147"/>
                      </a:lnTo>
                      <a:lnTo>
                        <a:pt x="7" y="150"/>
                      </a:lnTo>
                      <a:lnTo>
                        <a:pt x="4" y="156"/>
                      </a:lnTo>
                      <a:lnTo>
                        <a:pt x="1" y="157"/>
                      </a:lnTo>
                      <a:lnTo>
                        <a:pt x="2" y="166"/>
                      </a:lnTo>
                      <a:lnTo>
                        <a:pt x="4" y="168"/>
                      </a:lnTo>
                      <a:lnTo>
                        <a:pt x="3" y="179"/>
                      </a:lnTo>
                      <a:lnTo>
                        <a:pt x="0" y="185"/>
                      </a:lnTo>
                      <a:lnTo>
                        <a:pt x="7" y="188"/>
                      </a:lnTo>
                      <a:lnTo>
                        <a:pt x="9" y="192"/>
                      </a:lnTo>
                      <a:lnTo>
                        <a:pt x="8" y="195"/>
                      </a:lnTo>
                      <a:lnTo>
                        <a:pt x="13" y="200"/>
                      </a:lnTo>
                      <a:lnTo>
                        <a:pt x="14" y="197"/>
                      </a:lnTo>
                      <a:lnTo>
                        <a:pt x="23" y="200"/>
                      </a:lnTo>
                      <a:lnTo>
                        <a:pt x="29" y="208"/>
                      </a:lnTo>
                      <a:lnTo>
                        <a:pt x="35" y="219"/>
                      </a:lnTo>
                      <a:lnTo>
                        <a:pt x="30" y="219"/>
                      </a:lnTo>
                      <a:lnTo>
                        <a:pt x="29" y="222"/>
                      </a:lnTo>
                      <a:lnTo>
                        <a:pt x="35" y="226"/>
                      </a:lnTo>
                      <a:lnTo>
                        <a:pt x="38" y="225"/>
                      </a:lnTo>
                      <a:lnTo>
                        <a:pt x="42" y="227"/>
                      </a:lnTo>
                      <a:lnTo>
                        <a:pt x="42" y="227"/>
                      </a:lnTo>
                      <a:lnTo>
                        <a:pt x="43" y="2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2" name="Freeform 277">
                  <a:extLst>
                    <a:ext uri="{FF2B5EF4-FFF2-40B4-BE49-F238E27FC236}">
                      <a16:creationId xmlns:a16="http://schemas.microsoft.com/office/drawing/2014/main" id="{B134F876-BA73-CB44-AE2E-2344A292ED41}"/>
                    </a:ext>
                  </a:extLst>
                </p:cNvPr>
                <p:cNvSpPr>
                  <a:spLocks/>
                </p:cNvSpPr>
                <p:nvPr/>
              </p:nvSpPr>
              <p:spPr bwMode="auto">
                <a:xfrm>
                  <a:off x="4346" y="1952"/>
                  <a:ext cx="227" cy="171"/>
                </a:xfrm>
                <a:custGeom>
                  <a:avLst/>
                  <a:gdLst>
                    <a:gd name="T0" fmla="*/ 194 w 227"/>
                    <a:gd name="T1" fmla="*/ 71 h 171"/>
                    <a:gd name="T2" fmla="*/ 190 w 227"/>
                    <a:gd name="T3" fmla="*/ 78 h 171"/>
                    <a:gd name="T4" fmla="*/ 182 w 227"/>
                    <a:gd name="T5" fmla="*/ 90 h 171"/>
                    <a:gd name="T6" fmla="*/ 174 w 227"/>
                    <a:gd name="T7" fmla="*/ 86 h 171"/>
                    <a:gd name="T8" fmla="*/ 165 w 227"/>
                    <a:gd name="T9" fmla="*/ 86 h 171"/>
                    <a:gd name="T10" fmla="*/ 155 w 227"/>
                    <a:gd name="T11" fmla="*/ 89 h 171"/>
                    <a:gd name="T12" fmla="*/ 140 w 227"/>
                    <a:gd name="T13" fmla="*/ 69 h 171"/>
                    <a:gd name="T14" fmla="*/ 135 w 227"/>
                    <a:gd name="T15" fmla="*/ 46 h 171"/>
                    <a:gd name="T16" fmla="*/ 124 w 227"/>
                    <a:gd name="T17" fmla="*/ 30 h 171"/>
                    <a:gd name="T18" fmla="*/ 79 w 227"/>
                    <a:gd name="T19" fmla="*/ 32 h 171"/>
                    <a:gd name="T20" fmla="*/ 59 w 227"/>
                    <a:gd name="T21" fmla="*/ 20 h 171"/>
                    <a:gd name="T22" fmla="*/ 0 w 227"/>
                    <a:gd name="T23" fmla="*/ 9 h 171"/>
                    <a:gd name="T24" fmla="*/ 17 w 227"/>
                    <a:gd name="T25" fmla="*/ 89 h 171"/>
                    <a:gd name="T26" fmla="*/ 24 w 227"/>
                    <a:gd name="T27" fmla="*/ 86 h 171"/>
                    <a:gd name="T28" fmla="*/ 21 w 227"/>
                    <a:gd name="T29" fmla="*/ 78 h 171"/>
                    <a:gd name="T30" fmla="*/ 28 w 227"/>
                    <a:gd name="T31" fmla="*/ 69 h 171"/>
                    <a:gd name="T32" fmla="*/ 34 w 227"/>
                    <a:gd name="T33" fmla="*/ 63 h 171"/>
                    <a:gd name="T34" fmla="*/ 39 w 227"/>
                    <a:gd name="T35" fmla="*/ 65 h 171"/>
                    <a:gd name="T36" fmla="*/ 43 w 227"/>
                    <a:gd name="T37" fmla="*/ 61 h 171"/>
                    <a:gd name="T38" fmla="*/ 61 w 227"/>
                    <a:gd name="T39" fmla="*/ 72 h 171"/>
                    <a:gd name="T40" fmla="*/ 72 w 227"/>
                    <a:gd name="T41" fmla="*/ 83 h 171"/>
                    <a:gd name="T42" fmla="*/ 83 w 227"/>
                    <a:gd name="T43" fmla="*/ 86 h 171"/>
                    <a:gd name="T44" fmla="*/ 92 w 227"/>
                    <a:gd name="T45" fmla="*/ 93 h 171"/>
                    <a:gd name="T46" fmla="*/ 97 w 227"/>
                    <a:gd name="T47" fmla="*/ 105 h 171"/>
                    <a:gd name="T48" fmla="*/ 101 w 227"/>
                    <a:gd name="T49" fmla="*/ 116 h 171"/>
                    <a:gd name="T50" fmla="*/ 116 w 227"/>
                    <a:gd name="T51" fmla="*/ 126 h 171"/>
                    <a:gd name="T52" fmla="*/ 135 w 227"/>
                    <a:gd name="T53" fmla="*/ 140 h 171"/>
                    <a:gd name="T54" fmla="*/ 152 w 227"/>
                    <a:gd name="T55" fmla="*/ 149 h 171"/>
                    <a:gd name="T56" fmla="*/ 156 w 227"/>
                    <a:gd name="T57" fmla="*/ 151 h 171"/>
                    <a:gd name="T58" fmla="*/ 162 w 227"/>
                    <a:gd name="T59" fmla="*/ 160 h 171"/>
                    <a:gd name="T60" fmla="*/ 166 w 227"/>
                    <a:gd name="T61" fmla="*/ 166 h 171"/>
                    <a:gd name="T62" fmla="*/ 171 w 227"/>
                    <a:gd name="T63" fmla="*/ 171 h 171"/>
                    <a:gd name="T64" fmla="*/ 176 w 227"/>
                    <a:gd name="T65" fmla="*/ 169 h 171"/>
                    <a:gd name="T66" fmla="*/ 180 w 227"/>
                    <a:gd name="T67" fmla="*/ 171 h 171"/>
                    <a:gd name="T68" fmla="*/ 183 w 227"/>
                    <a:gd name="T69" fmla="*/ 152 h 171"/>
                    <a:gd name="T70" fmla="*/ 184 w 227"/>
                    <a:gd name="T71" fmla="*/ 145 h 171"/>
                    <a:gd name="T72" fmla="*/ 180 w 227"/>
                    <a:gd name="T73" fmla="*/ 139 h 171"/>
                    <a:gd name="T74" fmla="*/ 180 w 227"/>
                    <a:gd name="T75" fmla="*/ 131 h 171"/>
                    <a:gd name="T76" fmla="*/ 174 w 227"/>
                    <a:gd name="T77" fmla="*/ 133 h 171"/>
                    <a:gd name="T78" fmla="*/ 170 w 227"/>
                    <a:gd name="T79" fmla="*/ 121 h 171"/>
                    <a:gd name="T80" fmla="*/ 180 w 227"/>
                    <a:gd name="T81" fmla="*/ 120 h 171"/>
                    <a:gd name="T82" fmla="*/ 183 w 227"/>
                    <a:gd name="T83" fmla="*/ 115 h 171"/>
                    <a:gd name="T84" fmla="*/ 187 w 227"/>
                    <a:gd name="T85" fmla="*/ 110 h 171"/>
                    <a:gd name="T86" fmla="*/ 192 w 227"/>
                    <a:gd name="T87" fmla="*/ 107 h 171"/>
                    <a:gd name="T88" fmla="*/ 197 w 227"/>
                    <a:gd name="T89" fmla="*/ 101 h 171"/>
                    <a:gd name="T90" fmla="*/ 193 w 227"/>
                    <a:gd name="T91" fmla="*/ 95 h 171"/>
                    <a:gd name="T92" fmla="*/ 200 w 227"/>
                    <a:gd name="T93" fmla="*/ 89 h 171"/>
                    <a:gd name="T94" fmla="*/ 207 w 227"/>
                    <a:gd name="T95" fmla="*/ 85 h 171"/>
                    <a:gd name="T96" fmla="*/ 211 w 227"/>
                    <a:gd name="T97" fmla="*/ 91 h 171"/>
                    <a:gd name="T98" fmla="*/ 223 w 227"/>
                    <a:gd name="T99" fmla="*/ 89 h 171"/>
                    <a:gd name="T100" fmla="*/ 226 w 227"/>
                    <a:gd name="T101" fmla="*/ 81 h 171"/>
                    <a:gd name="T102" fmla="*/ 218 w 227"/>
                    <a:gd name="T103" fmla="*/ 74 h 171"/>
                    <a:gd name="T104" fmla="*/ 214 w 227"/>
                    <a:gd name="T105" fmla="*/ 82 h 171"/>
                    <a:gd name="T106" fmla="*/ 210 w 227"/>
                    <a:gd name="T107" fmla="*/ 78 h 171"/>
                    <a:gd name="T108" fmla="*/ 200 w 227"/>
                    <a:gd name="T109" fmla="*/ 74 h 171"/>
                    <a:gd name="T110" fmla="*/ 207 w 227"/>
                    <a:gd name="T111" fmla="*/ 62 h 171"/>
                    <a:gd name="T112" fmla="*/ 205 w 227"/>
                    <a:gd name="T113" fmla="*/ 58 h 171"/>
                    <a:gd name="T114" fmla="*/ 200 w 227"/>
                    <a:gd name="T115"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 h="171">
                      <a:moveTo>
                        <a:pt x="200" y="63"/>
                      </a:moveTo>
                      <a:lnTo>
                        <a:pt x="194" y="71"/>
                      </a:lnTo>
                      <a:lnTo>
                        <a:pt x="192" y="76"/>
                      </a:lnTo>
                      <a:lnTo>
                        <a:pt x="190" y="78"/>
                      </a:lnTo>
                      <a:lnTo>
                        <a:pt x="187" y="84"/>
                      </a:lnTo>
                      <a:lnTo>
                        <a:pt x="182" y="90"/>
                      </a:lnTo>
                      <a:lnTo>
                        <a:pt x="180" y="89"/>
                      </a:lnTo>
                      <a:lnTo>
                        <a:pt x="174" y="86"/>
                      </a:lnTo>
                      <a:lnTo>
                        <a:pt x="169" y="85"/>
                      </a:lnTo>
                      <a:lnTo>
                        <a:pt x="165" y="86"/>
                      </a:lnTo>
                      <a:lnTo>
                        <a:pt x="159" y="89"/>
                      </a:lnTo>
                      <a:lnTo>
                        <a:pt x="155" y="89"/>
                      </a:lnTo>
                      <a:lnTo>
                        <a:pt x="150" y="70"/>
                      </a:lnTo>
                      <a:lnTo>
                        <a:pt x="140" y="69"/>
                      </a:lnTo>
                      <a:lnTo>
                        <a:pt x="139" y="45"/>
                      </a:lnTo>
                      <a:lnTo>
                        <a:pt x="135" y="46"/>
                      </a:lnTo>
                      <a:lnTo>
                        <a:pt x="131" y="36"/>
                      </a:lnTo>
                      <a:lnTo>
                        <a:pt x="124" y="30"/>
                      </a:lnTo>
                      <a:lnTo>
                        <a:pt x="100" y="30"/>
                      </a:lnTo>
                      <a:lnTo>
                        <a:pt x="79" y="32"/>
                      </a:lnTo>
                      <a:lnTo>
                        <a:pt x="68" y="24"/>
                      </a:lnTo>
                      <a:lnTo>
                        <a:pt x="59" y="20"/>
                      </a:lnTo>
                      <a:lnTo>
                        <a:pt x="37" y="0"/>
                      </a:lnTo>
                      <a:lnTo>
                        <a:pt x="0" y="9"/>
                      </a:lnTo>
                      <a:lnTo>
                        <a:pt x="10" y="90"/>
                      </a:lnTo>
                      <a:lnTo>
                        <a:pt x="17" y="89"/>
                      </a:lnTo>
                      <a:lnTo>
                        <a:pt x="23" y="90"/>
                      </a:lnTo>
                      <a:lnTo>
                        <a:pt x="24" y="86"/>
                      </a:lnTo>
                      <a:lnTo>
                        <a:pt x="22" y="83"/>
                      </a:lnTo>
                      <a:lnTo>
                        <a:pt x="21" y="78"/>
                      </a:lnTo>
                      <a:lnTo>
                        <a:pt x="24" y="70"/>
                      </a:lnTo>
                      <a:lnTo>
                        <a:pt x="28" y="69"/>
                      </a:lnTo>
                      <a:lnTo>
                        <a:pt x="31" y="65"/>
                      </a:lnTo>
                      <a:lnTo>
                        <a:pt x="34" y="63"/>
                      </a:lnTo>
                      <a:lnTo>
                        <a:pt x="38" y="65"/>
                      </a:lnTo>
                      <a:lnTo>
                        <a:pt x="39" y="65"/>
                      </a:lnTo>
                      <a:lnTo>
                        <a:pt x="37" y="60"/>
                      </a:lnTo>
                      <a:lnTo>
                        <a:pt x="43" y="61"/>
                      </a:lnTo>
                      <a:lnTo>
                        <a:pt x="52" y="66"/>
                      </a:lnTo>
                      <a:lnTo>
                        <a:pt x="61" y="72"/>
                      </a:lnTo>
                      <a:lnTo>
                        <a:pt x="62" y="76"/>
                      </a:lnTo>
                      <a:lnTo>
                        <a:pt x="72" y="83"/>
                      </a:lnTo>
                      <a:lnTo>
                        <a:pt x="81" y="88"/>
                      </a:lnTo>
                      <a:lnTo>
                        <a:pt x="83" y="86"/>
                      </a:lnTo>
                      <a:lnTo>
                        <a:pt x="86" y="87"/>
                      </a:lnTo>
                      <a:lnTo>
                        <a:pt x="92" y="93"/>
                      </a:lnTo>
                      <a:lnTo>
                        <a:pt x="94" y="102"/>
                      </a:lnTo>
                      <a:lnTo>
                        <a:pt x="97" y="105"/>
                      </a:lnTo>
                      <a:lnTo>
                        <a:pt x="98" y="109"/>
                      </a:lnTo>
                      <a:lnTo>
                        <a:pt x="101" y="116"/>
                      </a:lnTo>
                      <a:lnTo>
                        <a:pt x="107" y="119"/>
                      </a:lnTo>
                      <a:lnTo>
                        <a:pt x="116" y="126"/>
                      </a:lnTo>
                      <a:lnTo>
                        <a:pt x="125" y="134"/>
                      </a:lnTo>
                      <a:lnTo>
                        <a:pt x="135" y="140"/>
                      </a:lnTo>
                      <a:lnTo>
                        <a:pt x="145" y="148"/>
                      </a:lnTo>
                      <a:lnTo>
                        <a:pt x="152" y="149"/>
                      </a:lnTo>
                      <a:lnTo>
                        <a:pt x="155" y="152"/>
                      </a:lnTo>
                      <a:lnTo>
                        <a:pt x="156" y="151"/>
                      </a:lnTo>
                      <a:lnTo>
                        <a:pt x="162" y="155"/>
                      </a:lnTo>
                      <a:lnTo>
                        <a:pt x="162" y="160"/>
                      </a:lnTo>
                      <a:lnTo>
                        <a:pt x="162" y="167"/>
                      </a:lnTo>
                      <a:lnTo>
                        <a:pt x="166" y="166"/>
                      </a:lnTo>
                      <a:lnTo>
                        <a:pt x="169" y="168"/>
                      </a:lnTo>
                      <a:lnTo>
                        <a:pt x="171" y="171"/>
                      </a:lnTo>
                      <a:lnTo>
                        <a:pt x="173" y="171"/>
                      </a:lnTo>
                      <a:lnTo>
                        <a:pt x="176" y="169"/>
                      </a:lnTo>
                      <a:lnTo>
                        <a:pt x="178" y="169"/>
                      </a:lnTo>
                      <a:lnTo>
                        <a:pt x="180" y="171"/>
                      </a:lnTo>
                      <a:lnTo>
                        <a:pt x="180" y="160"/>
                      </a:lnTo>
                      <a:lnTo>
                        <a:pt x="183" y="152"/>
                      </a:lnTo>
                      <a:lnTo>
                        <a:pt x="184" y="150"/>
                      </a:lnTo>
                      <a:lnTo>
                        <a:pt x="184" y="145"/>
                      </a:lnTo>
                      <a:lnTo>
                        <a:pt x="181" y="144"/>
                      </a:lnTo>
                      <a:lnTo>
                        <a:pt x="180" y="139"/>
                      </a:lnTo>
                      <a:lnTo>
                        <a:pt x="181" y="135"/>
                      </a:lnTo>
                      <a:lnTo>
                        <a:pt x="180" y="131"/>
                      </a:lnTo>
                      <a:lnTo>
                        <a:pt x="176" y="131"/>
                      </a:lnTo>
                      <a:lnTo>
                        <a:pt x="174" y="133"/>
                      </a:lnTo>
                      <a:lnTo>
                        <a:pt x="170" y="127"/>
                      </a:lnTo>
                      <a:lnTo>
                        <a:pt x="170" y="121"/>
                      </a:lnTo>
                      <a:lnTo>
                        <a:pt x="173" y="119"/>
                      </a:lnTo>
                      <a:lnTo>
                        <a:pt x="180" y="120"/>
                      </a:lnTo>
                      <a:lnTo>
                        <a:pt x="182" y="119"/>
                      </a:lnTo>
                      <a:lnTo>
                        <a:pt x="183" y="115"/>
                      </a:lnTo>
                      <a:lnTo>
                        <a:pt x="188" y="113"/>
                      </a:lnTo>
                      <a:lnTo>
                        <a:pt x="187" y="110"/>
                      </a:lnTo>
                      <a:lnTo>
                        <a:pt x="186" y="109"/>
                      </a:lnTo>
                      <a:lnTo>
                        <a:pt x="192" y="107"/>
                      </a:lnTo>
                      <a:lnTo>
                        <a:pt x="197" y="105"/>
                      </a:lnTo>
                      <a:lnTo>
                        <a:pt x="197" y="101"/>
                      </a:lnTo>
                      <a:lnTo>
                        <a:pt x="192" y="99"/>
                      </a:lnTo>
                      <a:lnTo>
                        <a:pt x="193" y="95"/>
                      </a:lnTo>
                      <a:lnTo>
                        <a:pt x="196" y="93"/>
                      </a:lnTo>
                      <a:lnTo>
                        <a:pt x="200" y="89"/>
                      </a:lnTo>
                      <a:lnTo>
                        <a:pt x="203" y="90"/>
                      </a:lnTo>
                      <a:lnTo>
                        <a:pt x="207" y="85"/>
                      </a:lnTo>
                      <a:lnTo>
                        <a:pt x="210" y="89"/>
                      </a:lnTo>
                      <a:lnTo>
                        <a:pt x="211" y="91"/>
                      </a:lnTo>
                      <a:lnTo>
                        <a:pt x="218" y="89"/>
                      </a:lnTo>
                      <a:lnTo>
                        <a:pt x="223" y="89"/>
                      </a:lnTo>
                      <a:lnTo>
                        <a:pt x="227" y="85"/>
                      </a:lnTo>
                      <a:lnTo>
                        <a:pt x="226" y="81"/>
                      </a:lnTo>
                      <a:lnTo>
                        <a:pt x="219" y="75"/>
                      </a:lnTo>
                      <a:lnTo>
                        <a:pt x="218" y="74"/>
                      </a:lnTo>
                      <a:lnTo>
                        <a:pt x="218" y="79"/>
                      </a:lnTo>
                      <a:lnTo>
                        <a:pt x="214" y="82"/>
                      </a:lnTo>
                      <a:lnTo>
                        <a:pt x="212" y="81"/>
                      </a:lnTo>
                      <a:lnTo>
                        <a:pt x="210" y="78"/>
                      </a:lnTo>
                      <a:lnTo>
                        <a:pt x="204" y="76"/>
                      </a:lnTo>
                      <a:lnTo>
                        <a:pt x="200" y="74"/>
                      </a:lnTo>
                      <a:lnTo>
                        <a:pt x="203" y="69"/>
                      </a:lnTo>
                      <a:lnTo>
                        <a:pt x="207" y="62"/>
                      </a:lnTo>
                      <a:lnTo>
                        <a:pt x="207" y="58"/>
                      </a:lnTo>
                      <a:lnTo>
                        <a:pt x="205" y="58"/>
                      </a:lnTo>
                      <a:lnTo>
                        <a:pt x="202" y="62"/>
                      </a:lnTo>
                      <a:lnTo>
                        <a:pt x="200"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3" name="Freeform 278">
                  <a:extLst>
                    <a:ext uri="{FF2B5EF4-FFF2-40B4-BE49-F238E27FC236}">
                      <a16:creationId xmlns:a16="http://schemas.microsoft.com/office/drawing/2014/main" id="{82F9B2BA-2715-054C-8623-D3DD1765B93A}"/>
                    </a:ext>
                  </a:extLst>
                </p:cNvPr>
                <p:cNvSpPr>
                  <a:spLocks/>
                </p:cNvSpPr>
                <p:nvPr/>
              </p:nvSpPr>
              <p:spPr bwMode="auto">
                <a:xfrm>
                  <a:off x="4305" y="2012"/>
                  <a:ext cx="203" cy="154"/>
                </a:xfrm>
                <a:custGeom>
                  <a:avLst/>
                  <a:gdLst>
                    <a:gd name="T0" fmla="*/ 144 w 203"/>
                    <a:gd name="T1" fmla="*/ 149 h 154"/>
                    <a:gd name="T2" fmla="*/ 151 w 203"/>
                    <a:gd name="T3" fmla="*/ 150 h 154"/>
                    <a:gd name="T4" fmla="*/ 155 w 203"/>
                    <a:gd name="T5" fmla="*/ 152 h 154"/>
                    <a:gd name="T6" fmla="*/ 162 w 203"/>
                    <a:gd name="T7" fmla="*/ 146 h 154"/>
                    <a:gd name="T8" fmla="*/ 167 w 203"/>
                    <a:gd name="T9" fmla="*/ 139 h 154"/>
                    <a:gd name="T10" fmla="*/ 176 w 203"/>
                    <a:gd name="T11" fmla="*/ 133 h 154"/>
                    <a:gd name="T12" fmla="*/ 179 w 203"/>
                    <a:gd name="T13" fmla="*/ 124 h 154"/>
                    <a:gd name="T14" fmla="*/ 180 w 203"/>
                    <a:gd name="T15" fmla="*/ 116 h 154"/>
                    <a:gd name="T16" fmla="*/ 183 w 203"/>
                    <a:gd name="T17" fmla="*/ 111 h 154"/>
                    <a:gd name="T18" fmla="*/ 193 w 203"/>
                    <a:gd name="T19" fmla="*/ 106 h 154"/>
                    <a:gd name="T20" fmla="*/ 202 w 203"/>
                    <a:gd name="T21" fmla="*/ 106 h 154"/>
                    <a:gd name="T22" fmla="*/ 203 w 203"/>
                    <a:gd name="T23" fmla="*/ 100 h 154"/>
                    <a:gd name="T24" fmla="*/ 196 w 203"/>
                    <a:gd name="T25" fmla="*/ 92 h 154"/>
                    <a:gd name="T26" fmla="*/ 176 w 203"/>
                    <a:gd name="T27" fmla="*/ 80 h 154"/>
                    <a:gd name="T28" fmla="*/ 148 w 203"/>
                    <a:gd name="T29" fmla="*/ 59 h 154"/>
                    <a:gd name="T30" fmla="*/ 138 w 203"/>
                    <a:gd name="T31" fmla="*/ 45 h 154"/>
                    <a:gd name="T32" fmla="*/ 127 w 203"/>
                    <a:gd name="T33" fmla="*/ 27 h 154"/>
                    <a:gd name="T34" fmla="*/ 113 w 203"/>
                    <a:gd name="T35" fmla="*/ 23 h 154"/>
                    <a:gd name="T36" fmla="*/ 93 w 203"/>
                    <a:gd name="T37" fmla="*/ 6 h 154"/>
                    <a:gd name="T38" fmla="*/ 80 w 203"/>
                    <a:gd name="T39" fmla="*/ 5 h 154"/>
                    <a:gd name="T40" fmla="*/ 72 w 203"/>
                    <a:gd name="T41" fmla="*/ 5 h 154"/>
                    <a:gd name="T42" fmla="*/ 62 w 203"/>
                    <a:gd name="T43" fmla="*/ 18 h 154"/>
                    <a:gd name="T44" fmla="*/ 64 w 203"/>
                    <a:gd name="T45" fmla="*/ 30 h 154"/>
                    <a:gd name="T46" fmla="*/ 50 w 203"/>
                    <a:gd name="T47" fmla="*/ 30 h 154"/>
                    <a:gd name="T48" fmla="*/ 25 w 203"/>
                    <a:gd name="T49" fmla="*/ 12 h 154"/>
                    <a:gd name="T50" fmla="*/ 0 w 203"/>
                    <a:gd name="T51" fmla="*/ 22 h 154"/>
                    <a:gd name="T52" fmla="*/ 3 w 203"/>
                    <a:gd name="T53" fmla="*/ 29 h 154"/>
                    <a:gd name="T54" fmla="*/ 9 w 203"/>
                    <a:gd name="T55" fmla="*/ 40 h 154"/>
                    <a:gd name="T56" fmla="*/ 7 w 203"/>
                    <a:gd name="T57" fmla="*/ 57 h 154"/>
                    <a:gd name="T58" fmla="*/ 15 w 203"/>
                    <a:gd name="T59" fmla="*/ 67 h 154"/>
                    <a:gd name="T60" fmla="*/ 13 w 203"/>
                    <a:gd name="T61" fmla="*/ 63 h 154"/>
                    <a:gd name="T62" fmla="*/ 21 w 203"/>
                    <a:gd name="T63" fmla="*/ 63 h 154"/>
                    <a:gd name="T64" fmla="*/ 23 w 203"/>
                    <a:gd name="T65" fmla="*/ 69 h 154"/>
                    <a:gd name="T66" fmla="*/ 21 w 203"/>
                    <a:gd name="T67" fmla="*/ 72 h 154"/>
                    <a:gd name="T68" fmla="*/ 16 w 203"/>
                    <a:gd name="T69" fmla="*/ 74 h 154"/>
                    <a:gd name="T70" fmla="*/ 17 w 203"/>
                    <a:gd name="T71" fmla="*/ 76 h 154"/>
                    <a:gd name="T72" fmla="*/ 23 w 203"/>
                    <a:gd name="T73" fmla="*/ 77 h 154"/>
                    <a:gd name="T74" fmla="*/ 29 w 203"/>
                    <a:gd name="T75" fmla="*/ 86 h 154"/>
                    <a:gd name="T76" fmla="*/ 29 w 203"/>
                    <a:gd name="T77" fmla="*/ 102 h 154"/>
                    <a:gd name="T78" fmla="*/ 36 w 203"/>
                    <a:gd name="T79" fmla="*/ 115 h 154"/>
                    <a:gd name="T80" fmla="*/ 45 w 203"/>
                    <a:gd name="T81" fmla="*/ 107 h 154"/>
                    <a:gd name="T82" fmla="*/ 60 w 203"/>
                    <a:gd name="T83" fmla="*/ 99 h 154"/>
                    <a:gd name="T84" fmla="*/ 69 w 203"/>
                    <a:gd name="T85" fmla="*/ 95 h 154"/>
                    <a:gd name="T86" fmla="*/ 80 w 203"/>
                    <a:gd name="T87" fmla="*/ 102 h 154"/>
                    <a:gd name="T88" fmla="*/ 95 w 203"/>
                    <a:gd name="T89" fmla="*/ 109 h 154"/>
                    <a:gd name="T90" fmla="*/ 106 w 203"/>
                    <a:gd name="T91" fmla="*/ 111 h 154"/>
                    <a:gd name="T92" fmla="*/ 111 w 203"/>
                    <a:gd name="T93" fmla="*/ 116 h 154"/>
                    <a:gd name="T94" fmla="*/ 128 w 203"/>
                    <a:gd name="T95" fmla="*/ 128 h 154"/>
                    <a:gd name="T96" fmla="*/ 133 w 203"/>
                    <a:gd name="T97" fmla="*/ 137 h 154"/>
                    <a:gd name="T98" fmla="*/ 135 w 203"/>
                    <a:gd name="T99"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154">
                      <a:moveTo>
                        <a:pt x="140" y="147"/>
                      </a:moveTo>
                      <a:lnTo>
                        <a:pt x="142" y="149"/>
                      </a:lnTo>
                      <a:lnTo>
                        <a:pt x="144" y="149"/>
                      </a:lnTo>
                      <a:lnTo>
                        <a:pt x="146" y="147"/>
                      </a:lnTo>
                      <a:lnTo>
                        <a:pt x="148" y="147"/>
                      </a:lnTo>
                      <a:lnTo>
                        <a:pt x="151" y="150"/>
                      </a:lnTo>
                      <a:lnTo>
                        <a:pt x="152" y="152"/>
                      </a:lnTo>
                      <a:lnTo>
                        <a:pt x="154" y="154"/>
                      </a:lnTo>
                      <a:lnTo>
                        <a:pt x="155" y="152"/>
                      </a:lnTo>
                      <a:lnTo>
                        <a:pt x="159" y="151"/>
                      </a:lnTo>
                      <a:lnTo>
                        <a:pt x="162" y="148"/>
                      </a:lnTo>
                      <a:lnTo>
                        <a:pt x="162" y="146"/>
                      </a:lnTo>
                      <a:lnTo>
                        <a:pt x="163" y="144"/>
                      </a:lnTo>
                      <a:lnTo>
                        <a:pt x="162" y="142"/>
                      </a:lnTo>
                      <a:lnTo>
                        <a:pt x="167" y="139"/>
                      </a:lnTo>
                      <a:lnTo>
                        <a:pt x="172" y="137"/>
                      </a:lnTo>
                      <a:lnTo>
                        <a:pt x="173" y="136"/>
                      </a:lnTo>
                      <a:lnTo>
                        <a:pt x="176" y="133"/>
                      </a:lnTo>
                      <a:lnTo>
                        <a:pt x="178" y="133"/>
                      </a:lnTo>
                      <a:lnTo>
                        <a:pt x="179" y="129"/>
                      </a:lnTo>
                      <a:lnTo>
                        <a:pt x="179" y="124"/>
                      </a:lnTo>
                      <a:lnTo>
                        <a:pt x="182" y="120"/>
                      </a:lnTo>
                      <a:lnTo>
                        <a:pt x="182" y="116"/>
                      </a:lnTo>
                      <a:lnTo>
                        <a:pt x="180" y="116"/>
                      </a:lnTo>
                      <a:lnTo>
                        <a:pt x="181" y="113"/>
                      </a:lnTo>
                      <a:lnTo>
                        <a:pt x="182" y="112"/>
                      </a:lnTo>
                      <a:lnTo>
                        <a:pt x="183" y="111"/>
                      </a:lnTo>
                      <a:lnTo>
                        <a:pt x="187" y="110"/>
                      </a:lnTo>
                      <a:lnTo>
                        <a:pt x="189" y="110"/>
                      </a:lnTo>
                      <a:lnTo>
                        <a:pt x="193" y="106"/>
                      </a:lnTo>
                      <a:lnTo>
                        <a:pt x="196" y="105"/>
                      </a:lnTo>
                      <a:lnTo>
                        <a:pt x="199" y="107"/>
                      </a:lnTo>
                      <a:lnTo>
                        <a:pt x="202" y="106"/>
                      </a:lnTo>
                      <a:lnTo>
                        <a:pt x="203" y="108"/>
                      </a:lnTo>
                      <a:lnTo>
                        <a:pt x="203" y="107"/>
                      </a:lnTo>
                      <a:lnTo>
                        <a:pt x="203" y="100"/>
                      </a:lnTo>
                      <a:lnTo>
                        <a:pt x="203" y="95"/>
                      </a:lnTo>
                      <a:lnTo>
                        <a:pt x="197" y="91"/>
                      </a:lnTo>
                      <a:lnTo>
                        <a:pt x="196" y="92"/>
                      </a:lnTo>
                      <a:lnTo>
                        <a:pt x="193" y="89"/>
                      </a:lnTo>
                      <a:lnTo>
                        <a:pt x="186" y="88"/>
                      </a:lnTo>
                      <a:lnTo>
                        <a:pt x="176" y="80"/>
                      </a:lnTo>
                      <a:lnTo>
                        <a:pt x="166" y="74"/>
                      </a:lnTo>
                      <a:lnTo>
                        <a:pt x="157" y="66"/>
                      </a:lnTo>
                      <a:lnTo>
                        <a:pt x="148" y="59"/>
                      </a:lnTo>
                      <a:lnTo>
                        <a:pt x="142" y="56"/>
                      </a:lnTo>
                      <a:lnTo>
                        <a:pt x="139" y="49"/>
                      </a:lnTo>
                      <a:lnTo>
                        <a:pt x="138" y="45"/>
                      </a:lnTo>
                      <a:lnTo>
                        <a:pt x="135" y="42"/>
                      </a:lnTo>
                      <a:lnTo>
                        <a:pt x="133" y="33"/>
                      </a:lnTo>
                      <a:lnTo>
                        <a:pt x="127" y="27"/>
                      </a:lnTo>
                      <a:lnTo>
                        <a:pt x="124" y="26"/>
                      </a:lnTo>
                      <a:lnTo>
                        <a:pt x="122" y="28"/>
                      </a:lnTo>
                      <a:lnTo>
                        <a:pt x="113" y="23"/>
                      </a:lnTo>
                      <a:lnTo>
                        <a:pt x="103" y="16"/>
                      </a:lnTo>
                      <a:lnTo>
                        <a:pt x="102" y="12"/>
                      </a:lnTo>
                      <a:lnTo>
                        <a:pt x="93" y="6"/>
                      </a:lnTo>
                      <a:lnTo>
                        <a:pt x="84" y="1"/>
                      </a:lnTo>
                      <a:lnTo>
                        <a:pt x="78" y="0"/>
                      </a:lnTo>
                      <a:lnTo>
                        <a:pt x="80" y="5"/>
                      </a:lnTo>
                      <a:lnTo>
                        <a:pt x="79" y="5"/>
                      </a:lnTo>
                      <a:lnTo>
                        <a:pt x="75" y="3"/>
                      </a:lnTo>
                      <a:lnTo>
                        <a:pt x="72" y="5"/>
                      </a:lnTo>
                      <a:lnTo>
                        <a:pt x="69" y="9"/>
                      </a:lnTo>
                      <a:lnTo>
                        <a:pt x="65" y="10"/>
                      </a:lnTo>
                      <a:lnTo>
                        <a:pt x="62" y="18"/>
                      </a:lnTo>
                      <a:lnTo>
                        <a:pt x="63" y="23"/>
                      </a:lnTo>
                      <a:lnTo>
                        <a:pt x="65" y="26"/>
                      </a:lnTo>
                      <a:lnTo>
                        <a:pt x="64" y="30"/>
                      </a:lnTo>
                      <a:lnTo>
                        <a:pt x="58" y="29"/>
                      </a:lnTo>
                      <a:lnTo>
                        <a:pt x="51" y="30"/>
                      </a:lnTo>
                      <a:lnTo>
                        <a:pt x="50" y="30"/>
                      </a:lnTo>
                      <a:lnTo>
                        <a:pt x="44" y="32"/>
                      </a:lnTo>
                      <a:lnTo>
                        <a:pt x="34" y="19"/>
                      </a:lnTo>
                      <a:lnTo>
                        <a:pt x="25" y="12"/>
                      </a:lnTo>
                      <a:lnTo>
                        <a:pt x="16" y="10"/>
                      </a:lnTo>
                      <a:lnTo>
                        <a:pt x="9" y="13"/>
                      </a:lnTo>
                      <a:lnTo>
                        <a:pt x="0" y="22"/>
                      </a:lnTo>
                      <a:lnTo>
                        <a:pt x="0" y="24"/>
                      </a:lnTo>
                      <a:lnTo>
                        <a:pt x="2" y="26"/>
                      </a:lnTo>
                      <a:lnTo>
                        <a:pt x="3" y="29"/>
                      </a:lnTo>
                      <a:lnTo>
                        <a:pt x="6" y="31"/>
                      </a:lnTo>
                      <a:lnTo>
                        <a:pt x="6" y="34"/>
                      </a:lnTo>
                      <a:lnTo>
                        <a:pt x="9" y="40"/>
                      </a:lnTo>
                      <a:lnTo>
                        <a:pt x="9" y="45"/>
                      </a:lnTo>
                      <a:lnTo>
                        <a:pt x="7" y="49"/>
                      </a:lnTo>
                      <a:lnTo>
                        <a:pt x="7" y="57"/>
                      </a:lnTo>
                      <a:lnTo>
                        <a:pt x="9" y="60"/>
                      </a:lnTo>
                      <a:lnTo>
                        <a:pt x="9" y="62"/>
                      </a:lnTo>
                      <a:lnTo>
                        <a:pt x="15" y="67"/>
                      </a:lnTo>
                      <a:lnTo>
                        <a:pt x="14" y="66"/>
                      </a:lnTo>
                      <a:lnTo>
                        <a:pt x="13" y="64"/>
                      </a:lnTo>
                      <a:lnTo>
                        <a:pt x="13" y="63"/>
                      </a:lnTo>
                      <a:lnTo>
                        <a:pt x="18" y="64"/>
                      </a:lnTo>
                      <a:lnTo>
                        <a:pt x="20" y="62"/>
                      </a:lnTo>
                      <a:lnTo>
                        <a:pt x="21" y="63"/>
                      </a:lnTo>
                      <a:lnTo>
                        <a:pt x="20" y="67"/>
                      </a:lnTo>
                      <a:lnTo>
                        <a:pt x="21" y="70"/>
                      </a:lnTo>
                      <a:lnTo>
                        <a:pt x="23" y="69"/>
                      </a:lnTo>
                      <a:lnTo>
                        <a:pt x="25" y="72"/>
                      </a:lnTo>
                      <a:lnTo>
                        <a:pt x="23" y="74"/>
                      </a:lnTo>
                      <a:lnTo>
                        <a:pt x="21" y="72"/>
                      </a:lnTo>
                      <a:lnTo>
                        <a:pt x="20" y="73"/>
                      </a:lnTo>
                      <a:lnTo>
                        <a:pt x="19" y="71"/>
                      </a:lnTo>
                      <a:lnTo>
                        <a:pt x="16" y="74"/>
                      </a:lnTo>
                      <a:lnTo>
                        <a:pt x="16" y="78"/>
                      </a:lnTo>
                      <a:lnTo>
                        <a:pt x="18" y="80"/>
                      </a:lnTo>
                      <a:lnTo>
                        <a:pt x="17" y="76"/>
                      </a:lnTo>
                      <a:lnTo>
                        <a:pt x="19" y="76"/>
                      </a:lnTo>
                      <a:lnTo>
                        <a:pt x="20" y="77"/>
                      </a:lnTo>
                      <a:lnTo>
                        <a:pt x="23" y="77"/>
                      </a:lnTo>
                      <a:lnTo>
                        <a:pt x="24" y="81"/>
                      </a:lnTo>
                      <a:lnTo>
                        <a:pt x="27" y="83"/>
                      </a:lnTo>
                      <a:lnTo>
                        <a:pt x="29" y="86"/>
                      </a:lnTo>
                      <a:lnTo>
                        <a:pt x="28" y="91"/>
                      </a:lnTo>
                      <a:lnTo>
                        <a:pt x="29" y="94"/>
                      </a:lnTo>
                      <a:lnTo>
                        <a:pt x="29" y="102"/>
                      </a:lnTo>
                      <a:lnTo>
                        <a:pt x="30" y="109"/>
                      </a:lnTo>
                      <a:lnTo>
                        <a:pt x="33" y="116"/>
                      </a:lnTo>
                      <a:lnTo>
                        <a:pt x="36" y="115"/>
                      </a:lnTo>
                      <a:lnTo>
                        <a:pt x="43" y="114"/>
                      </a:lnTo>
                      <a:lnTo>
                        <a:pt x="44" y="109"/>
                      </a:lnTo>
                      <a:lnTo>
                        <a:pt x="45" y="107"/>
                      </a:lnTo>
                      <a:lnTo>
                        <a:pt x="47" y="106"/>
                      </a:lnTo>
                      <a:lnTo>
                        <a:pt x="54" y="101"/>
                      </a:lnTo>
                      <a:lnTo>
                        <a:pt x="60" y="99"/>
                      </a:lnTo>
                      <a:lnTo>
                        <a:pt x="65" y="101"/>
                      </a:lnTo>
                      <a:lnTo>
                        <a:pt x="66" y="97"/>
                      </a:lnTo>
                      <a:lnTo>
                        <a:pt x="69" y="95"/>
                      </a:lnTo>
                      <a:lnTo>
                        <a:pt x="72" y="97"/>
                      </a:lnTo>
                      <a:lnTo>
                        <a:pt x="75" y="97"/>
                      </a:lnTo>
                      <a:lnTo>
                        <a:pt x="80" y="102"/>
                      </a:lnTo>
                      <a:lnTo>
                        <a:pt x="84" y="103"/>
                      </a:lnTo>
                      <a:lnTo>
                        <a:pt x="93" y="109"/>
                      </a:lnTo>
                      <a:lnTo>
                        <a:pt x="95" y="109"/>
                      </a:lnTo>
                      <a:lnTo>
                        <a:pt x="97" y="108"/>
                      </a:lnTo>
                      <a:lnTo>
                        <a:pt x="103" y="110"/>
                      </a:lnTo>
                      <a:lnTo>
                        <a:pt x="106" y="111"/>
                      </a:lnTo>
                      <a:lnTo>
                        <a:pt x="106" y="116"/>
                      </a:lnTo>
                      <a:lnTo>
                        <a:pt x="108" y="117"/>
                      </a:lnTo>
                      <a:lnTo>
                        <a:pt x="111" y="116"/>
                      </a:lnTo>
                      <a:lnTo>
                        <a:pt x="116" y="118"/>
                      </a:lnTo>
                      <a:lnTo>
                        <a:pt x="122" y="127"/>
                      </a:lnTo>
                      <a:lnTo>
                        <a:pt x="128" y="128"/>
                      </a:lnTo>
                      <a:lnTo>
                        <a:pt x="131" y="129"/>
                      </a:lnTo>
                      <a:lnTo>
                        <a:pt x="134" y="135"/>
                      </a:lnTo>
                      <a:lnTo>
                        <a:pt x="133" y="137"/>
                      </a:lnTo>
                      <a:lnTo>
                        <a:pt x="134" y="141"/>
                      </a:lnTo>
                      <a:lnTo>
                        <a:pt x="134" y="144"/>
                      </a:lnTo>
                      <a:lnTo>
                        <a:pt x="135" y="147"/>
                      </a:lnTo>
                      <a:lnTo>
                        <a:pt x="137" y="146"/>
                      </a:lnTo>
                      <a:lnTo>
                        <a:pt x="140" y="1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4" name="Freeform 279">
                  <a:extLst>
                    <a:ext uri="{FF2B5EF4-FFF2-40B4-BE49-F238E27FC236}">
                      <a16:creationId xmlns:a16="http://schemas.microsoft.com/office/drawing/2014/main" id="{0C054CFD-46A7-7C44-AC27-960E1144B9F5}"/>
                    </a:ext>
                  </a:extLst>
                </p:cNvPr>
                <p:cNvSpPr>
                  <a:spLocks/>
                </p:cNvSpPr>
                <p:nvPr/>
              </p:nvSpPr>
              <p:spPr bwMode="auto">
                <a:xfrm>
                  <a:off x="6127" y="3107"/>
                  <a:ext cx="23" cy="18"/>
                </a:xfrm>
                <a:custGeom>
                  <a:avLst/>
                  <a:gdLst>
                    <a:gd name="T0" fmla="*/ 19 w 23"/>
                    <a:gd name="T1" fmla="*/ 14 h 18"/>
                    <a:gd name="T2" fmla="*/ 16 w 23"/>
                    <a:gd name="T3" fmla="*/ 13 h 18"/>
                    <a:gd name="T4" fmla="*/ 21 w 23"/>
                    <a:gd name="T5" fmla="*/ 8 h 18"/>
                    <a:gd name="T6" fmla="*/ 21 w 23"/>
                    <a:gd name="T7" fmla="*/ 5 h 18"/>
                    <a:gd name="T8" fmla="*/ 23 w 23"/>
                    <a:gd name="T9" fmla="*/ 2 h 18"/>
                    <a:gd name="T10" fmla="*/ 23 w 23"/>
                    <a:gd name="T11" fmla="*/ 0 h 18"/>
                    <a:gd name="T12" fmla="*/ 19 w 23"/>
                    <a:gd name="T13" fmla="*/ 4 h 18"/>
                    <a:gd name="T14" fmla="*/ 16 w 23"/>
                    <a:gd name="T15" fmla="*/ 4 h 18"/>
                    <a:gd name="T16" fmla="*/ 12 w 23"/>
                    <a:gd name="T17" fmla="*/ 9 h 18"/>
                    <a:gd name="T18" fmla="*/ 9 w 23"/>
                    <a:gd name="T19" fmla="*/ 7 h 18"/>
                    <a:gd name="T20" fmla="*/ 6 w 23"/>
                    <a:gd name="T21" fmla="*/ 9 h 18"/>
                    <a:gd name="T22" fmla="*/ 2 w 23"/>
                    <a:gd name="T23" fmla="*/ 9 h 18"/>
                    <a:gd name="T24" fmla="*/ 0 w 23"/>
                    <a:gd name="T25" fmla="*/ 15 h 18"/>
                    <a:gd name="T26" fmla="*/ 4 w 23"/>
                    <a:gd name="T27" fmla="*/ 18 h 18"/>
                    <a:gd name="T28" fmla="*/ 5 w 23"/>
                    <a:gd name="T29" fmla="*/ 16 h 18"/>
                    <a:gd name="T30" fmla="*/ 9 w 23"/>
                    <a:gd name="T31" fmla="*/ 16 h 18"/>
                    <a:gd name="T32" fmla="*/ 10 w 23"/>
                    <a:gd name="T33" fmla="*/ 15 h 18"/>
                    <a:gd name="T34" fmla="*/ 13 w 23"/>
                    <a:gd name="T35" fmla="*/ 15 h 18"/>
                    <a:gd name="T36" fmla="*/ 13 w 23"/>
                    <a:gd name="T37" fmla="*/ 17 h 18"/>
                    <a:gd name="T38" fmla="*/ 20 w 23"/>
                    <a:gd name="T39" fmla="*/ 16 h 18"/>
                    <a:gd name="T40" fmla="*/ 23 w 23"/>
                    <a:gd name="T41" fmla="*/ 12 h 18"/>
                    <a:gd name="T42" fmla="*/ 21 w 23"/>
                    <a:gd name="T43" fmla="*/ 10 h 18"/>
                    <a:gd name="T44" fmla="*/ 19 w 23"/>
                    <a:gd name="T4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18">
                      <a:moveTo>
                        <a:pt x="19" y="14"/>
                      </a:moveTo>
                      <a:lnTo>
                        <a:pt x="16" y="13"/>
                      </a:lnTo>
                      <a:lnTo>
                        <a:pt x="21" y="8"/>
                      </a:lnTo>
                      <a:lnTo>
                        <a:pt x="21" y="5"/>
                      </a:lnTo>
                      <a:lnTo>
                        <a:pt x="23" y="2"/>
                      </a:lnTo>
                      <a:lnTo>
                        <a:pt x="23" y="0"/>
                      </a:lnTo>
                      <a:lnTo>
                        <a:pt x="19" y="4"/>
                      </a:lnTo>
                      <a:lnTo>
                        <a:pt x="16" y="4"/>
                      </a:lnTo>
                      <a:lnTo>
                        <a:pt x="12" y="9"/>
                      </a:lnTo>
                      <a:lnTo>
                        <a:pt x="9" y="7"/>
                      </a:lnTo>
                      <a:lnTo>
                        <a:pt x="6" y="9"/>
                      </a:lnTo>
                      <a:lnTo>
                        <a:pt x="2" y="9"/>
                      </a:lnTo>
                      <a:lnTo>
                        <a:pt x="0" y="15"/>
                      </a:lnTo>
                      <a:lnTo>
                        <a:pt x="4" y="18"/>
                      </a:lnTo>
                      <a:lnTo>
                        <a:pt x="5" y="16"/>
                      </a:lnTo>
                      <a:lnTo>
                        <a:pt x="9" y="16"/>
                      </a:lnTo>
                      <a:lnTo>
                        <a:pt x="10" y="15"/>
                      </a:lnTo>
                      <a:lnTo>
                        <a:pt x="13" y="15"/>
                      </a:lnTo>
                      <a:lnTo>
                        <a:pt x="13" y="17"/>
                      </a:lnTo>
                      <a:lnTo>
                        <a:pt x="20" y="16"/>
                      </a:lnTo>
                      <a:lnTo>
                        <a:pt x="23" y="12"/>
                      </a:lnTo>
                      <a:lnTo>
                        <a:pt x="21" y="10"/>
                      </a:lnTo>
                      <a:lnTo>
                        <a:pt x="19"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5" name="Freeform 280">
                  <a:extLst>
                    <a:ext uri="{FF2B5EF4-FFF2-40B4-BE49-F238E27FC236}">
                      <a16:creationId xmlns:a16="http://schemas.microsoft.com/office/drawing/2014/main" id="{B2F531DB-29F0-9B4B-8BEE-7AB4649950F4}"/>
                    </a:ext>
                  </a:extLst>
                </p:cNvPr>
                <p:cNvSpPr>
                  <a:spLocks/>
                </p:cNvSpPr>
                <p:nvPr/>
              </p:nvSpPr>
              <p:spPr bwMode="auto">
                <a:xfrm>
                  <a:off x="6108" y="3131"/>
                  <a:ext cx="21" cy="19"/>
                </a:xfrm>
                <a:custGeom>
                  <a:avLst/>
                  <a:gdLst>
                    <a:gd name="T0" fmla="*/ 14 w 21"/>
                    <a:gd name="T1" fmla="*/ 0 h 19"/>
                    <a:gd name="T2" fmla="*/ 8 w 21"/>
                    <a:gd name="T3" fmla="*/ 1 h 19"/>
                    <a:gd name="T4" fmla="*/ 4 w 21"/>
                    <a:gd name="T5" fmla="*/ 7 h 19"/>
                    <a:gd name="T6" fmla="*/ 3 w 21"/>
                    <a:gd name="T7" fmla="*/ 10 h 19"/>
                    <a:gd name="T8" fmla="*/ 0 w 21"/>
                    <a:gd name="T9" fmla="*/ 11 h 19"/>
                    <a:gd name="T10" fmla="*/ 0 w 21"/>
                    <a:gd name="T11" fmla="*/ 15 h 19"/>
                    <a:gd name="T12" fmla="*/ 5 w 21"/>
                    <a:gd name="T13" fmla="*/ 18 h 19"/>
                    <a:gd name="T14" fmla="*/ 11 w 21"/>
                    <a:gd name="T15" fmla="*/ 19 h 19"/>
                    <a:gd name="T16" fmla="*/ 14 w 21"/>
                    <a:gd name="T17" fmla="*/ 18 h 19"/>
                    <a:gd name="T18" fmla="*/ 17 w 21"/>
                    <a:gd name="T19" fmla="*/ 18 h 19"/>
                    <a:gd name="T20" fmla="*/ 21 w 21"/>
                    <a:gd name="T21" fmla="*/ 15 h 19"/>
                    <a:gd name="T22" fmla="*/ 20 w 21"/>
                    <a:gd name="T23" fmla="*/ 6 h 19"/>
                    <a:gd name="T24" fmla="*/ 14 w 21"/>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9">
                      <a:moveTo>
                        <a:pt x="14" y="0"/>
                      </a:moveTo>
                      <a:lnTo>
                        <a:pt x="8" y="1"/>
                      </a:lnTo>
                      <a:lnTo>
                        <a:pt x="4" y="7"/>
                      </a:lnTo>
                      <a:lnTo>
                        <a:pt x="3" y="10"/>
                      </a:lnTo>
                      <a:lnTo>
                        <a:pt x="0" y="11"/>
                      </a:lnTo>
                      <a:lnTo>
                        <a:pt x="0" y="15"/>
                      </a:lnTo>
                      <a:lnTo>
                        <a:pt x="5" y="18"/>
                      </a:lnTo>
                      <a:lnTo>
                        <a:pt x="11" y="19"/>
                      </a:lnTo>
                      <a:lnTo>
                        <a:pt x="14" y="18"/>
                      </a:lnTo>
                      <a:lnTo>
                        <a:pt x="17" y="18"/>
                      </a:lnTo>
                      <a:lnTo>
                        <a:pt x="21" y="15"/>
                      </a:lnTo>
                      <a:lnTo>
                        <a:pt x="20" y="6"/>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6" name="Freeform 281">
                  <a:extLst>
                    <a:ext uri="{FF2B5EF4-FFF2-40B4-BE49-F238E27FC236}">
                      <a16:creationId xmlns:a16="http://schemas.microsoft.com/office/drawing/2014/main" id="{09EC3A0E-362F-F340-93E6-C71028C35EA7}"/>
                    </a:ext>
                  </a:extLst>
                </p:cNvPr>
                <p:cNvSpPr>
                  <a:spLocks/>
                </p:cNvSpPr>
                <p:nvPr/>
              </p:nvSpPr>
              <p:spPr bwMode="auto">
                <a:xfrm>
                  <a:off x="5992" y="3170"/>
                  <a:ext cx="2" cy="6"/>
                </a:xfrm>
                <a:custGeom>
                  <a:avLst/>
                  <a:gdLst>
                    <a:gd name="T0" fmla="*/ 2 w 2"/>
                    <a:gd name="T1" fmla="*/ 6 h 6"/>
                    <a:gd name="T2" fmla="*/ 2 w 2"/>
                    <a:gd name="T3" fmla="*/ 3 h 6"/>
                    <a:gd name="T4" fmla="*/ 1 w 2"/>
                    <a:gd name="T5" fmla="*/ 0 h 6"/>
                    <a:gd name="T6" fmla="*/ 0 w 2"/>
                    <a:gd name="T7" fmla="*/ 3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3"/>
                      </a:lnTo>
                      <a:lnTo>
                        <a:pt x="1" y="0"/>
                      </a:lnTo>
                      <a:lnTo>
                        <a:pt x="0" y="3"/>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7" name="Freeform 282">
                  <a:extLst>
                    <a:ext uri="{FF2B5EF4-FFF2-40B4-BE49-F238E27FC236}">
                      <a16:creationId xmlns:a16="http://schemas.microsoft.com/office/drawing/2014/main" id="{06E98FFA-9377-EE4B-BCC2-74EC0DF5ADC7}"/>
                    </a:ext>
                  </a:extLst>
                </p:cNvPr>
                <p:cNvSpPr>
                  <a:spLocks/>
                </p:cNvSpPr>
                <p:nvPr/>
              </p:nvSpPr>
              <p:spPr bwMode="auto">
                <a:xfrm>
                  <a:off x="5981" y="3116"/>
                  <a:ext cx="5" cy="4"/>
                </a:xfrm>
                <a:custGeom>
                  <a:avLst/>
                  <a:gdLst>
                    <a:gd name="T0" fmla="*/ 5 w 5"/>
                    <a:gd name="T1" fmla="*/ 2 h 4"/>
                    <a:gd name="T2" fmla="*/ 2 w 5"/>
                    <a:gd name="T3" fmla="*/ 0 h 4"/>
                    <a:gd name="T4" fmla="*/ 0 w 5"/>
                    <a:gd name="T5" fmla="*/ 3 h 4"/>
                    <a:gd name="T6" fmla="*/ 2 w 5"/>
                    <a:gd name="T7" fmla="*/ 4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3"/>
                      </a:lnTo>
                      <a:lnTo>
                        <a:pt x="2" y="4"/>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8" name="Freeform 283">
                  <a:extLst>
                    <a:ext uri="{FF2B5EF4-FFF2-40B4-BE49-F238E27FC236}">
                      <a16:creationId xmlns:a16="http://schemas.microsoft.com/office/drawing/2014/main" id="{F080E115-C9D4-A24F-AF77-A8791D98ADE3}"/>
                    </a:ext>
                  </a:extLst>
                </p:cNvPr>
                <p:cNvSpPr>
                  <a:spLocks/>
                </p:cNvSpPr>
                <p:nvPr/>
              </p:nvSpPr>
              <p:spPr bwMode="auto">
                <a:xfrm>
                  <a:off x="5961" y="3076"/>
                  <a:ext cx="10" cy="19"/>
                </a:xfrm>
                <a:custGeom>
                  <a:avLst/>
                  <a:gdLst>
                    <a:gd name="T0" fmla="*/ 2 w 13"/>
                    <a:gd name="T1" fmla="*/ 19 h 25"/>
                    <a:gd name="T2" fmla="*/ 3 w 13"/>
                    <a:gd name="T3" fmla="*/ 25 h 25"/>
                    <a:gd name="T4" fmla="*/ 6 w 13"/>
                    <a:gd name="T5" fmla="*/ 25 h 25"/>
                    <a:gd name="T6" fmla="*/ 8 w 13"/>
                    <a:gd name="T7" fmla="*/ 22 h 25"/>
                    <a:gd name="T8" fmla="*/ 10 w 13"/>
                    <a:gd name="T9" fmla="*/ 23 h 25"/>
                    <a:gd name="T10" fmla="*/ 13 w 13"/>
                    <a:gd name="T11" fmla="*/ 21 h 25"/>
                    <a:gd name="T12" fmla="*/ 13 w 13"/>
                    <a:gd name="T13" fmla="*/ 16 h 25"/>
                    <a:gd name="T14" fmla="*/ 11 w 13"/>
                    <a:gd name="T15" fmla="*/ 13 h 25"/>
                    <a:gd name="T16" fmla="*/ 12 w 13"/>
                    <a:gd name="T17" fmla="*/ 9 h 25"/>
                    <a:gd name="T18" fmla="*/ 10 w 13"/>
                    <a:gd name="T19" fmla="*/ 6 h 25"/>
                    <a:gd name="T20" fmla="*/ 9 w 13"/>
                    <a:gd name="T21" fmla="*/ 8 h 25"/>
                    <a:gd name="T22" fmla="*/ 9 w 13"/>
                    <a:gd name="T23" fmla="*/ 12 h 25"/>
                    <a:gd name="T24" fmla="*/ 7 w 13"/>
                    <a:gd name="T25" fmla="*/ 13 h 25"/>
                    <a:gd name="T26" fmla="*/ 5 w 13"/>
                    <a:gd name="T27" fmla="*/ 11 h 25"/>
                    <a:gd name="T28" fmla="*/ 5 w 13"/>
                    <a:gd name="T29" fmla="*/ 3 h 25"/>
                    <a:gd name="T30" fmla="*/ 2 w 13"/>
                    <a:gd name="T31" fmla="*/ 0 h 25"/>
                    <a:gd name="T32" fmla="*/ 0 w 13"/>
                    <a:gd name="T33" fmla="*/ 9 h 25"/>
                    <a:gd name="T34" fmla="*/ 2 w 13"/>
                    <a:gd name="T35" fmla="*/ 14 h 25"/>
                    <a:gd name="T36" fmla="*/ 2 w 13"/>
                    <a:gd name="T37"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5">
                      <a:moveTo>
                        <a:pt x="2" y="19"/>
                      </a:moveTo>
                      <a:cubicBezTo>
                        <a:pt x="3" y="25"/>
                        <a:pt x="3" y="25"/>
                        <a:pt x="3" y="25"/>
                      </a:cubicBezTo>
                      <a:cubicBezTo>
                        <a:pt x="6" y="25"/>
                        <a:pt x="6" y="25"/>
                        <a:pt x="6" y="25"/>
                      </a:cubicBezTo>
                      <a:cubicBezTo>
                        <a:pt x="8" y="22"/>
                        <a:pt x="8" y="22"/>
                        <a:pt x="8" y="22"/>
                      </a:cubicBezTo>
                      <a:cubicBezTo>
                        <a:pt x="10" y="23"/>
                        <a:pt x="10" y="23"/>
                        <a:pt x="10" y="23"/>
                      </a:cubicBezTo>
                      <a:cubicBezTo>
                        <a:pt x="13" y="21"/>
                        <a:pt x="13" y="21"/>
                        <a:pt x="13" y="21"/>
                      </a:cubicBezTo>
                      <a:cubicBezTo>
                        <a:pt x="13" y="16"/>
                        <a:pt x="13" y="16"/>
                        <a:pt x="13" y="16"/>
                      </a:cubicBezTo>
                      <a:cubicBezTo>
                        <a:pt x="11" y="13"/>
                        <a:pt x="11" y="13"/>
                        <a:pt x="11" y="13"/>
                      </a:cubicBezTo>
                      <a:cubicBezTo>
                        <a:pt x="12" y="9"/>
                        <a:pt x="12" y="9"/>
                        <a:pt x="12" y="9"/>
                      </a:cubicBezTo>
                      <a:cubicBezTo>
                        <a:pt x="10" y="6"/>
                        <a:pt x="10" y="6"/>
                        <a:pt x="10" y="6"/>
                      </a:cubicBezTo>
                      <a:cubicBezTo>
                        <a:pt x="9" y="8"/>
                        <a:pt x="9" y="8"/>
                        <a:pt x="9" y="8"/>
                      </a:cubicBezTo>
                      <a:cubicBezTo>
                        <a:pt x="9" y="12"/>
                        <a:pt x="9" y="12"/>
                        <a:pt x="9" y="12"/>
                      </a:cubicBezTo>
                      <a:cubicBezTo>
                        <a:pt x="7" y="13"/>
                        <a:pt x="7" y="13"/>
                        <a:pt x="7" y="13"/>
                      </a:cubicBezTo>
                      <a:cubicBezTo>
                        <a:pt x="5" y="11"/>
                        <a:pt x="5" y="11"/>
                        <a:pt x="5" y="11"/>
                      </a:cubicBezTo>
                      <a:cubicBezTo>
                        <a:pt x="5" y="3"/>
                        <a:pt x="5" y="3"/>
                        <a:pt x="5" y="3"/>
                      </a:cubicBezTo>
                      <a:cubicBezTo>
                        <a:pt x="5" y="3"/>
                        <a:pt x="2" y="0"/>
                        <a:pt x="2" y="0"/>
                      </a:cubicBezTo>
                      <a:cubicBezTo>
                        <a:pt x="0" y="9"/>
                        <a:pt x="0" y="9"/>
                        <a:pt x="0" y="9"/>
                      </a:cubicBezTo>
                      <a:cubicBezTo>
                        <a:pt x="2" y="14"/>
                        <a:pt x="2" y="14"/>
                        <a:pt x="2" y="14"/>
                      </a:cubicBezTo>
                      <a:lnTo>
                        <a:pt x="2"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9" name="Freeform 284">
                  <a:extLst>
                    <a:ext uri="{FF2B5EF4-FFF2-40B4-BE49-F238E27FC236}">
                      <a16:creationId xmlns:a16="http://schemas.microsoft.com/office/drawing/2014/main" id="{11450318-AE71-9948-B9C9-B7118A388250}"/>
                    </a:ext>
                  </a:extLst>
                </p:cNvPr>
                <p:cNvSpPr>
                  <a:spLocks/>
                </p:cNvSpPr>
                <p:nvPr/>
              </p:nvSpPr>
              <p:spPr bwMode="auto">
                <a:xfrm>
                  <a:off x="5984" y="3080"/>
                  <a:ext cx="2" cy="9"/>
                </a:xfrm>
                <a:custGeom>
                  <a:avLst/>
                  <a:gdLst>
                    <a:gd name="T0" fmla="*/ 2 w 2"/>
                    <a:gd name="T1" fmla="*/ 6 h 9"/>
                    <a:gd name="T2" fmla="*/ 0 w 2"/>
                    <a:gd name="T3" fmla="*/ 0 h 9"/>
                    <a:gd name="T4" fmla="*/ 1 w 2"/>
                    <a:gd name="T5" fmla="*/ 6 h 9"/>
                    <a:gd name="T6" fmla="*/ 0 w 2"/>
                    <a:gd name="T7" fmla="*/ 9 h 9"/>
                    <a:gd name="T8" fmla="*/ 2 w 2"/>
                    <a:gd name="T9" fmla="*/ 6 h 9"/>
                  </a:gdLst>
                  <a:ahLst/>
                  <a:cxnLst>
                    <a:cxn ang="0">
                      <a:pos x="T0" y="T1"/>
                    </a:cxn>
                    <a:cxn ang="0">
                      <a:pos x="T2" y="T3"/>
                    </a:cxn>
                    <a:cxn ang="0">
                      <a:pos x="T4" y="T5"/>
                    </a:cxn>
                    <a:cxn ang="0">
                      <a:pos x="T6" y="T7"/>
                    </a:cxn>
                    <a:cxn ang="0">
                      <a:pos x="T8" y="T9"/>
                    </a:cxn>
                  </a:cxnLst>
                  <a:rect l="0" t="0" r="r" b="b"/>
                  <a:pathLst>
                    <a:path w="2" h="9">
                      <a:moveTo>
                        <a:pt x="2" y="6"/>
                      </a:moveTo>
                      <a:lnTo>
                        <a:pt x="0" y="0"/>
                      </a:lnTo>
                      <a:lnTo>
                        <a:pt x="1" y="6"/>
                      </a:lnTo>
                      <a:lnTo>
                        <a:pt x="0" y="9"/>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0" name="Freeform 285">
                  <a:extLst>
                    <a:ext uri="{FF2B5EF4-FFF2-40B4-BE49-F238E27FC236}">
                      <a16:creationId xmlns:a16="http://schemas.microsoft.com/office/drawing/2014/main" id="{2BA18FD1-FBF9-1E46-AB13-810646AF80FB}"/>
                    </a:ext>
                  </a:extLst>
                </p:cNvPr>
                <p:cNvSpPr>
                  <a:spLocks/>
                </p:cNvSpPr>
                <p:nvPr/>
              </p:nvSpPr>
              <p:spPr bwMode="auto">
                <a:xfrm>
                  <a:off x="5969" y="3101"/>
                  <a:ext cx="8" cy="15"/>
                </a:xfrm>
                <a:custGeom>
                  <a:avLst/>
                  <a:gdLst>
                    <a:gd name="T0" fmla="*/ 0 w 8"/>
                    <a:gd name="T1" fmla="*/ 1 h 15"/>
                    <a:gd name="T2" fmla="*/ 1 w 8"/>
                    <a:gd name="T3" fmla="*/ 3 h 15"/>
                    <a:gd name="T4" fmla="*/ 2 w 8"/>
                    <a:gd name="T5" fmla="*/ 3 h 15"/>
                    <a:gd name="T6" fmla="*/ 4 w 8"/>
                    <a:gd name="T7" fmla="*/ 5 h 15"/>
                    <a:gd name="T8" fmla="*/ 3 w 8"/>
                    <a:gd name="T9" fmla="*/ 7 h 15"/>
                    <a:gd name="T10" fmla="*/ 2 w 8"/>
                    <a:gd name="T11" fmla="*/ 12 h 15"/>
                    <a:gd name="T12" fmla="*/ 2 w 8"/>
                    <a:gd name="T13" fmla="*/ 15 h 15"/>
                    <a:gd name="T14" fmla="*/ 6 w 8"/>
                    <a:gd name="T15" fmla="*/ 13 h 15"/>
                    <a:gd name="T16" fmla="*/ 8 w 8"/>
                    <a:gd name="T17" fmla="*/ 12 h 15"/>
                    <a:gd name="T18" fmla="*/ 7 w 8"/>
                    <a:gd name="T19" fmla="*/ 10 h 15"/>
                    <a:gd name="T20" fmla="*/ 5 w 8"/>
                    <a:gd name="T21" fmla="*/ 5 h 15"/>
                    <a:gd name="T22" fmla="*/ 5 w 8"/>
                    <a:gd name="T23" fmla="*/ 2 h 15"/>
                    <a:gd name="T24" fmla="*/ 3 w 8"/>
                    <a:gd name="T25" fmla="*/ 0 h 15"/>
                    <a:gd name="T26" fmla="*/ 1 w 8"/>
                    <a:gd name="T27" fmla="*/ 0 h 15"/>
                    <a:gd name="T28" fmla="*/ 0 w 8"/>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5">
                      <a:moveTo>
                        <a:pt x="0" y="1"/>
                      </a:moveTo>
                      <a:lnTo>
                        <a:pt x="1" y="3"/>
                      </a:lnTo>
                      <a:lnTo>
                        <a:pt x="2" y="3"/>
                      </a:lnTo>
                      <a:lnTo>
                        <a:pt x="4" y="5"/>
                      </a:lnTo>
                      <a:lnTo>
                        <a:pt x="3" y="7"/>
                      </a:lnTo>
                      <a:lnTo>
                        <a:pt x="2" y="12"/>
                      </a:lnTo>
                      <a:lnTo>
                        <a:pt x="2" y="15"/>
                      </a:lnTo>
                      <a:lnTo>
                        <a:pt x="6" y="13"/>
                      </a:lnTo>
                      <a:lnTo>
                        <a:pt x="8" y="12"/>
                      </a:lnTo>
                      <a:lnTo>
                        <a:pt x="7" y="10"/>
                      </a:lnTo>
                      <a:lnTo>
                        <a:pt x="5" y="5"/>
                      </a:lnTo>
                      <a:lnTo>
                        <a:pt x="5" y="2"/>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1" name="Freeform 286">
                  <a:extLst>
                    <a:ext uri="{FF2B5EF4-FFF2-40B4-BE49-F238E27FC236}">
                      <a16:creationId xmlns:a16="http://schemas.microsoft.com/office/drawing/2014/main" id="{9AA715B4-EDF0-2745-B7C1-B90DE4D7C71A}"/>
                    </a:ext>
                  </a:extLst>
                </p:cNvPr>
                <p:cNvSpPr>
                  <a:spLocks/>
                </p:cNvSpPr>
                <p:nvPr/>
              </p:nvSpPr>
              <p:spPr bwMode="auto">
                <a:xfrm>
                  <a:off x="5990" y="3155"/>
                  <a:ext cx="2" cy="8"/>
                </a:xfrm>
                <a:custGeom>
                  <a:avLst/>
                  <a:gdLst>
                    <a:gd name="T0" fmla="*/ 2 w 2"/>
                    <a:gd name="T1" fmla="*/ 8 h 8"/>
                    <a:gd name="T2" fmla="*/ 2 w 2"/>
                    <a:gd name="T3" fmla="*/ 2 h 8"/>
                    <a:gd name="T4" fmla="*/ 0 w 2"/>
                    <a:gd name="T5" fmla="*/ 0 h 8"/>
                    <a:gd name="T6" fmla="*/ 0 w 2"/>
                    <a:gd name="T7" fmla="*/ 1 h 8"/>
                    <a:gd name="T8" fmla="*/ 0 w 2"/>
                    <a:gd name="T9" fmla="*/ 5 h 8"/>
                    <a:gd name="T10" fmla="*/ 2 w 2"/>
                    <a:gd name="T11" fmla="*/ 8 h 8"/>
                  </a:gdLst>
                  <a:ahLst/>
                  <a:cxnLst>
                    <a:cxn ang="0">
                      <a:pos x="T0" y="T1"/>
                    </a:cxn>
                    <a:cxn ang="0">
                      <a:pos x="T2" y="T3"/>
                    </a:cxn>
                    <a:cxn ang="0">
                      <a:pos x="T4" y="T5"/>
                    </a:cxn>
                    <a:cxn ang="0">
                      <a:pos x="T6" y="T7"/>
                    </a:cxn>
                    <a:cxn ang="0">
                      <a:pos x="T8" y="T9"/>
                    </a:cxn>
                    <a:cxn ang="0">
                      <a:pos x="T10" y="T11"/>
                    </a:cxn>
                  </a:cxnLst>
                  <a:rect l="0" t="0" r="r" b="b"/>
                  <a:pathLst>
                    <a:path w="2" h="8">
                      <a:moveTo>
                        <a:pt x="2" y="8"/>
                      </a:moveTo>
                      <a:lnTo>
                        <a:pt x="2" y="2"/>
                      </a:lnTo>
                      <a:lnTo>
                        <a:pt x="0" y="0"/>
                      </a:lnTo>
                      <a:lnTo>
                        <a:pt x="0" y="1"/>
                      </a:lnTo>
                      <a:lnTo>
                        <a:pt x="0" y="5"/>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2" name="Freeform 287">
                  <a:extLst>
                    <a:ext uri="{FF2B5EF4-FFF2-40B4-BE49-F238E27FC236}">
                      <a16:creationId xmlns:a16="http://schemas.microsoft.com/office/drawing/2014/main" id="{5EC57912-D364-D840-87A4-FF8D95F2AD5D}"/>
                    </a:ext>
                  </a:extLst>
                </p:cNvPr>
                <p:cNvSpPr>
                  <a:spLocks/>
                </p:cNvSpPr>
                <p:nvPr/>
              </p:nvSpPr>
              <p:spPr bwMode="auto">
                <a:xfrm>
                  <a:off x="5980" y="3132"/>
                  <a:ext cx="6" cy="7"/>
                </a:xfrm>
                <a:custGeom>
                  <a:avLst/>
                  <a:gdLst>
                    <a:gd name="T0" fmla="*/ 1 w 6"/>
                    <a:gd name="T1" fmla="*/ 5 h 7"/>
                    <a:gd name="T2" fmla="*/ 3 w 6"/>
                    <a:gd name="T3" fmla="*/ 7 h 7"/>
                    <a:gd name="T4" fmla="*/ 6 w 6"/>
                    <a:gd name="T5" fmla="*/ 6 h 7"/>
                    <a:gd name="T6" fmla="*/ 6 w 6"/>
                    <a:gd name="T7" fmla="*/ 3 h 7"/>
                    <a:gd name="T8" fmla="*/ 4 w 6"/>
                    <a:gd name="T9" fmla="*/ 0 h 7"/>
                    <a:gd name="T10" fmla="*/ 0 w 6"/>
                    <a:gd name="T11" fmla="*/ 2 h 7"/>
                    <a:gd name="T12" fmla="*/ 1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1" y="5"/>
                      </a:moveTo>
                      <a:lnTo>
                        <a:pt x="3" y="7"/>
                      </a:lnTo>
                      <a:lnTo>
                        <a:pt x="6" y="6"/>
                      </a:lnTo>
                      <a:lnTo>
                        <a:pt x="6" y="3"/>
                      </a:lnTo>
                      <a:lnTo>
                        <a:pt x="4"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3" name="Freeform 288">
                  <a:extLst>
                    <a:ext uri="{FF2B5EF4-FFF2-40B4-BE49-F238E27FC236}">
                      <a16:creationId xmlns:a16="http://schemas.microsoft.com/office/drawing/2014/main" id="{5A01E339-CD0C-254D-82CF-36C56D65AB0D}"/>
                    </a:ext>
                  </a:extLst>
                </p:cNvPr>
                <p:cNvSpPr>
                  <a:spLocks/>
                </p:cNvSpPr>
                <p:nvPr/>
              </p:nvSpPr>
              <p:spPr bwMode="auto">
                <a:xfrm>
                  <a:off x="5979" y="3106"/>
                  <a:ext cx="6" cy="6"/>
                </a:xfrm>
                <a:custGeom>
                  <a:avLst/>
                  <a:gdLst>
                    <a:gd name="T0" fmla="*/ 0 w 6"/>
                    <a:gd name="T1" fmla="*/ 5 h 6"/>
                    <a:gd name="T2" fmla="*/ 1 w 6"/>
                    <a:gd name="T3" fmla="*/ 6 h 6"/>
                    <a:gd name="T4" fmla="*/ 3 w 6"/>
                    <a:gd name="T5" fmla="*/ 6 h 6"/>
                    <a:gd name="T6" fmla="*/ 4 w 6"/>
                    <a:gd name="T7" fmla="*/ 5 h 6"/>
                    <a:gd name="T8" fmla="*/ 6 w 6"/>
                    <a:gd name="T9" fmla="*/ 5 h 6"/>
                    <a:gd name="T10" fmla="*/ 6 w 6"/>
                    <a:gd name="T11" fmla="*/ 3 h 6"/>
                    <a:gd name="T12" fmla="*/ 4 w 6"/>
                    <a:gd name="T13" fmla="*/ 2 h 6"/>
                    <a:gd name="T14" fmla="*/ 4 w 6"/>
                    <a:gd name="T15" fmla="*/ 0 h 6"/>
                    <a:gd name="T16" fmla="*/ 0 w 6"/>
                    <a:gd name="T17" fmla="*/ 3 h 6"/>
                    <a:gd name="T18" fmla="*/ 0 w 6"/>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5"/>
                      </a:moveTo>
                      <a:lnTo>
                        <a:pt x="1" y="6"/>
                      </a:lnTo>
                      <a:lnTo>
                        <a:pt x="3" y="6"/>
                      </a:lnTo>
                      <a:lnTo>
                        <a:pt x="4" y="5"/>
                      </a:lnTo>
                      <a:lnTo>
                        <a:pt x="6" y="5"/>
                      </a:lnTo>
                      <a:lnTo>
                        <a:pt x="6" y="3"/>
                      </a:lnTo>
                      <a:lnTo>
                        <a:pt x="4" y="2"/>
                      </a:lnTo>
                      <a:lnTo>
                        <a:pt x="4" y="0"/>
                      </a:lnTo>
                      <a:lnTo>
                        <a:pt x="0" y="3"/>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4" name="Freeform 289">
                  <a:extLst>
                    <a:ext uri="{FF2B5EF4-FFF2-40B4-BE49-F238E27FC236}">
                      <a16:creationId xmlns:a16="http://schemas.microsoft.com/office/drawing/2014/main" id="{46DB9074-F2BF-B343-B729-1F81365360FE}"/>
                    </a:ext>
                  </a:extLst>
                </p:cNvPr>
                <p:cNvSpPr>
                  <a:spLocks/>
                </p:cNvSpPr>
                <p:nvPr/>
              </p:nvSpPr>
              <p:spPr bwMode="auto">
                <a:xfrm>
                  <a:off x="5977" y="3087"/>
                  <a:ext cx="5" cy="4"/>
                </a:xfrm>
                <a:custGeom>
                  <a:avLst/>
                  <a:gdLst>
                    <a:gd name="T0" fmla="*/ 6 w 6"/>
                    <a:gd name="T1" fmla="*/ 2 h 5"/>
                    <a:gd name="T2" fmla="*/ 6 w 6"/>
                    <a:gd name="T3" fmla="*/ 0 h 5"/>
                    <a:gd name="T4" fmla="*/ 2 w 6"/>
                    <a:gd name="T5" fmla="*/ 2 h 5"/>
                    <a:gd name="T6" fmla="*/ 0 w 6"/>
                    <a:gd name="T7" fmla="*/ 4 h 5"/>
                    <a:gd name="T8" fmla="*/ 3 w 6"/>
                    <a:gd name="T9" fmla="*/ 5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6" y="0"/>
                        <a:pt x="6" y="0"/>
                        <a:pt x="6" y="0"/>
                      </a:cubicBezTo>
                      <a:cubicBezTo>
                        <a:pt x="2" y="2"/>
                        <a:pt x="2" y="2"/>
                        <a:pt x="2" y="2"/>
                      </a:cubicBezTo>
                      <a:cubicBezTo>
                        <a:pt x="2" y="2"/>
                        <a:pt x="0" y="4"/>
                        <a:pt x="0" y="4"/>
                      </a:cubicBezTo>
                      <a:cubicBezTo>
                        <a:pt x="3" y="5"/>
                        <a:pt x="3" y="5"/>
                        <a:pt x="3" y="5"/>
                      </a:cubicBez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5" name="Freeform 290">
                  <a:extLst>
                    <a:ext uri="{FF2B5EF4-FFF2-40B4-BE49-F238E27FC236}">
                      <a16:creationId xmlns:a16="http://schemas.microsoft.com/office/drawing/2014/main" id="{4BCD19AE-8950-1949-BB79-EC828BA3A5E9}"/>
                    </a:ext>
                  </a:extLst>
                </p:cNvPr>
                <p:cNvSpPr>
                  <a:spLocks/>
                </p:cNvSpPr>
                <p:nvPr/>
              </p:nvSpPr>
              <p:spPr bwMode="auto">
                <a:xfrm>
                  <a:off x="5983" y="3094"/>
                  <a:ext cx="3" cy="7"/>
                </a:xfrm>
                <a:custGeom>
                  <a:avLst/>
                  <a:gdLst>
                    <a:gd name="T0" fmla="*/ 1 w 3"/>
                    <a:gd name="T1" fmla="*/ 10 h 10"/>
                    <a:gd name="T2" fmla="*/ 3 w 3"/>
                    <a:gd name="T3" fmla="*/ 10 h 10"/>
                    <a:gd name="T4" fmla="*/ 2 w 3"/>
                    <a:gd name="T5" fmla="*/ 6 h 10"/>
                    <a:gd name="T6" fmla="*/ 2 w 3"/>
                    <a:gd name="T7" fmla="*/ 2 h 10"/>
                    <a:gd name="T8" fmla="*/ 1 w 3"/>
                    <a:gd name="T9" fmla="*/ 0 h 10"/>
                    <a:gd name="T10" fmla="*/ 0 w 3"/>
                    <a:gd name="T11" fmla="*/ 5 h 10"/>
                    <a:gd name="T12" fmla="*/ 1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1" y="10"/>
                      </a:moveTo>
                      <a:cubicBezTo>
                        <a:pt x="3" y="10"/>
                        <a:pt x="3" y="10"/>
                        <a:pt x="3" y="10"/>
                      </a:cubicBezTo>
                      <a:cubicBezTo>
                        <a:pt x="2" y="6"/>
                        <a:pt x="2" y="6"/>
                        <a:pt x="2" y="6"/>
                      </a:cubicBezTo>
                      <a:cubicBezTo>
                        <a:pt x="2" y="2"/>
                        <a:pt x="2" y="2"/>
                        <a:pt x="2" y="2"/>
                      </a:cubicBezTo>
                      <a:cubicBezTo>
                        <a:pt x="1" y="0"/>
                        <a:pt x="1" y="0"/>
                        <a:pt x="1" y="0"/>
                      </a:cubicBezTo>
                      <a:cubicBezTo>
                        <a:pt x="1" y="0"/>
                        <a:pt x="0" y="5"/>
                        <a:pt x="0" y="5"/>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6" name="Freeform 291">
                  <a:extLst>
                    <a:ext uri="{FF2B5EF4-FFF2-40B4-BE49-F238E27FC236}">
                      <a16:creationId xmlns:a16="http://schemas.microsoft.com/office/drawing/2014/main" id="{27F4B759-A0A6-2F48-8DBD-45673CD90046}"/>
                    </a:ext>
                  </a:extLst>
                </p:cNvPr>
                <p:cNvSpPr>
                  <a:spLocks/>
                </p:cNvSpPr>
                <p:nvPr/>
              </p:nvSpPr>
              <p:spPr bwMode="auto">
                <a:xfrm>
                  <a:off x="5828" y="2918"/>
                  <a:ext cx="3" cy="5"/>
                </a:xfrm>
                <a:custGeom>
                  <a:avLst/>
                  <a:gdLst>
                    <a:gd name="T0" fmla="*/ 3 w 3"/>
                    <a:gd name="T1" fmla="*/ 0 h 5"/>
                    <a:gd name="T2" fmla="*/ 0 w 3"/>
                    <a:gd name="T3" fmla="*/ 5 h 5"/>
                    <a:gd name="T4" fmla="*/ 2 w 3"/>
                    <a:gd name="T5" fmla="*/ 3 h 5"/>
                    <a:gd name="T6" fmla="*/ 3 w 3"/>
                    <a:gd name="T7" fmla="*/ 0 h 5"/>
                  </a:gdLst>
                  <a:ahLst/>
                  <a:cxnLst>
                    <a:cxn ang="0">
                      <a:pos x="T0" y="T1"/>
                    </a:cxn>
                    <a:cxn ang="0">
                      <a:pos x="T2" y="T3"/>
                    </a:cxn>
                    <a:cxn ang="0">
                      <a:pos x="T4" y="T5"/>
                    </a:cxn>
                    <a:cxn ang="0">
                      <a:pos x="T6" y="T7"/>
                    </a:cxn>
                  </a:cxnLst>
                  <a:rect l="0" t="0" r="r" b="b"/>
                  <a:pathLst>
                    <a:path w="3" h="5">
                      <a:moveTo>
                        <a:pt x="3" y="0"/>
                      </a:moveTo>
                      <a:lnTo>
                        <a:pt x="0" y="5"/>
                      </a:lnTo>
                      <a:lnTo>
                        <a:pt x="2"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7" name="Freeform 292">
                  <a:extLst>
                    <a:ext uri="{FF2B5EF4-FFF2-40B4-BE49-F238E27FC236}">
                      <a16:creationId xmlns:a16="http://schemas.microsoft.com/office/drawing/2014/main" id="{6BAC2C89-22A8-434B-A849-2DE39E426520}"/>
                    </a:ext>
                  </a:extLst>
                </p:cNvPr>
                <p:cNvSpPr>
                  <a:spLocks/>
                </p:cNvSpPr>
                <p:nvPr/>
              </p:nvSpPr>
              <p:spPr bwMode="auto">
                <a:xfrm>
                  <a:off x="5823" y="2928"/>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8" name="Freeform 293">
                  <a:extLst>
                    <a:ext uri="{FF2B5EF4-FFF2-40B4-BE49-F238E27FC236}">
                      <a16:creationId xmlns:a16="http://schemas.microsoft.com/office/drawing/2014/main" id="{801D6EE0-87C0-EF49-B57A-19C5C86C9E33}"/>
                    </a:ext>
                  </a:extLst>
                </p:cNvPr>
                <p:cNvSpPr>
                  <a:spLocks/>
                </p:cNvSpPr>
                <p:nvPr/>
              </p:nvSpPr>
              <p:spPr bwMode="auto">
                <a:xfrm>
                  <a:off x="5848" y="2959"/>
                  <a:ext cx="3" cy="4"/>
                </a:xfrm>
                <a:custGeom>
                  <a:avLst/>
                  <a:gdLst>
                    <a:gd name="T0" fmla="*/ 0 w 3"/>
                    <a:gd name="T1" fmla="*/ 4 h 4"/>
                    <a:gd name="T2" fmla="*/ 3 w 3"/>
                    <a:gd name="T3" fmla="*/ 4 h 4"/>
                    <a:gd name="T4" fmla="*/ 3 w 3"/>
                    <a:gd name="T5" fmla="*/ 1 h 4"/>
                    <a:gd name="T6" fmla="*/ 0 w 3"/>
                    <a:gd name="T7" fmla="*/ 0 h 4"/>
                    <a:gd name="T8" fmla="*/ 0 w 3"/>
                    <a:gd name="T9" fmla="*/ 2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3" y="4"/>
                      </a:lnTo>
                      <a:lnTo>
                        <a:pt x="3" y="1"/>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9" name="Freeform 294">
                  <a:extLst>
                    <a:ext uri="{FF2B5EF4-FFF2-40B4-BE49-F238E27FC236}">
                      <a16:creationId xmlns:a16="http://schemas.microsoft.com/office/drawing/2014/main" id="{0B45CCA5-88ED-4F49-A59B-63475E975DA2}"/>
                    </a:ext>
                  </a:extLst>
                </p:cNvPr>
                <p:cNvSpPr>
                  <a:spLocks/>
                </p:cNvSpPr>
                <p:nvPr/>
              </p:nvSpPr>
              <p:spPr bwMode="auto">
                <a:xfrm>
                  <a:off x="5831" y="2942"/>
                  <a:ext cx="3" cy="7"/>
                </a:xfrm>
                <a:custGeom>
                  <a:avLst/>
                  <a:gdLst>
                    <a:gd name="T0" fmla="*/ 2 w 3"/>
                    <a:gd name="T1" fmla="*/ 5 h 7"/>
                    <a:gd name="T2" fmla="*/ 3 w 3"/>
                    <a:gd name="T3" fmla="*/ 4 h 7"/>
                    <a:gd name="T4" fmla="*/ 0 w 3"/>
                    <a:gd name="T5" fmla="*/ 0 h 7"/>
                    <a:gd name="T6" fmla="*/ 0 w 3"/>
                    <a:gd name="T7" fmla="*/ 3 h 7"/>
                    <a:gd name="T8" fmla="*/ 0 w 3"/>
                    <a:gd name="T9" fmla="*/ 5 h 7"/>
                    <a:gd name="T10" fmla="*/ 0 w 3"/>
                    <a:gd name="T11" fmla="*/ 7 h 7"/>
                    <a:gd name="T12" fmla="*/ 2 w 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5"/>
                      </a:moveTo>
                      <a:lnTo>
                        <a:pt x="3" y="4"/>
                      </a:lnTo>
                      <a:lnTo>
                        <a:pt x="0" y="0"/>
                      </a:lnTo>
                      <a:lnTo>
                        <a:pt x="0" y="3"/>
                      </a:lnTo>
                      <a:lnTo>
                        <a:pt x="0" y="5"/>
                      </a:lnTo>
                      <a:lnTo>
                        <a:pt x="0"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0" name="Freeform 295">
                  <a:extLst>
                    <a:ext uri="{FF2B5EF4-FFF2-40B4-BE49-F238E27FC236}">
                      <a16:creationId xmlns:a16="http://schemas.microsoft.com/office/drawing/2014/main" id="{A6AC8691-3EA0-1049-9F14-D7BBBFEC77E5}"/>
                    </a:ext>
                  </a:extLst>
                </p:cNvPr>
                <p:cNvSpPr>
                  <a:spLocks/>
                </p:cNvSpPr>
                <p:nvPr/>
              </p:nvSpPr>
              <p:spPr bwMode="auto">
                <a:xfrm>
                  <a:off x="5839" y="2949"/>
                  <a:ext cx="9" cy="10"/>
                </a:xfrm>
                <a:custGeom>
                  <a:avLst/>
                  <a:gdLst>
                    <a:gd name="T0" fmla="*/ 5 w 9"/>
                    <a:gd name="T1" fmla="*/ 0 h 10"/>
                    <a:gd name="T2" fmla="*/ 3 w 9"/>
                    <a:gd name="T3" fmla="*/ 0 h 10"/>
                    <a:gd name="T4" fmla="*/ 2 w 9"/>
                    <a:gd name="T5" fmla="*/ 1 h 10"/>
                    <a:gd name="T6" fmla="*/ 0 w 9"/>
                    <a:gd name="T7" fmla="*/ 5 h 10"/>
                    <a:gd name="T8" fmla="*/ 3 w 9"/>
                    <a:gd name="T9" fmla="*/ 6 h 10"/>
                    <a:gd name="T10" fmla="*/ 4 w 9"/>
                    <a:gd name="T11" fmla="*/ 6 h 10"/>
                    <a:gd name="T12" fmla="*/ 5 w 9"/>
                    <a:gd name="T13" fmla="*/ 8 h 10"/>
                    <a:gd name="T14" fmla="*/ 7 w 9"/>
                    <a:gd name="T15" fmla="*/ 10 h 10"/>
                    <a:gd name="T16" fmla="*/ 9 w 9"/>
                    <a:gd name="T17" fmla="*/ 10 h 10"/>
                    <a:gd name="T18" fmla="*/ 9 w 9"/>
                    <a:gd name="T19" fmla="*/ 7 h 10"/>
                    <a:gd name="T20" fmla="*/ 8 w 9"/>
                    <a:gd name="T21" fmla="*/ 4 h 10"/>
                    <a:gd name="T22" fmla="*/ 6 w 9"/>
                    <a:gd name="T23" fmla="*/ 3 h 10"/>
                    <a:gd name="T24" fmla="*/ 5 w 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5" y="0"/>
                      </a:moveTo>
                      <a:lnTo>
                        <a:pt x="3" y="0"/>
                      </a:lnTo>
                      <a:lnTo>
                        <a:pt x="2" y="1"/>
                      </a:lnTo>
                      <a:lnTo>
                        <a:pt x="0" y="5"/>
                      </a:lnTo>
                      <a:lnTo>
                        <a:pt x="3" y="6"/>
                      </a:lnTo>
                      <a:lnTo>
                        <a:pt x="4" y="6"/>
                      </a:lnTo>
                      <a:lnTo>
                        <a:pt x="5" y="8"/>
                      </a:lnTo>
                      <a:lnTo>
                        <a:pt x="7" y="10"/>
                      </a:lnTo>
                      <a:lnTo>
                        <a:pt x="9" y="10"/>
                      </a:lnTo>
                      <a:lnTo>
                        <a:pt x="9" y="7"/>
                      </a:lnTo>
                      <a:lnTo>
                        <a:pt x="8" y="4"/>
                      </a:lnTo>
                      <a:lnTo>
                        <a:pt x="6" y="3"/>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1" name="Freeform 296">
                  <a:extLst>
                    <a:ext uri="{FF2B5EF4-FFF2-40B4-BE49-F238E27FC236}">
                      <a16:creationId xmlns:a16="http://schemas.microsoft.com/office/drawing/2014/main" id="{BF205A0F-D52C-C045-BE66-3A5FD91416DC}"/>
                    </a:ext>
                  </a:extLst>
                </p:cNvPr>
                <p:cNvSpPr>
                  <a:spLocks/>
                </p:cNvSpPr>
                <p:nvPr/>
              </p:nvSpPr>
              <p:spPr bwMode="auto">
                <a:xfrm>
                  <a:off x="5839" y="2958"/>
                  <a:ext cx="3" cy="1"/>
                </a:xfrm>
                <a:custGeom>
                  <a:avLst/>
                  <a:gdLst>
                    <a:gd name="T0" fmla="*/ 3 w 3"/>
                    <a:gd name="T1" fmla="*/ 1 h 1"/>
                    <a:gd name="T2" fmla="*/ 1 w 3"/>
                    <a:gd name="T3" fmla="*/ 0 h 1"/>
                    <a:gd name="T4" fmla="*/ 0 w 3"/>
                    <a:gd name="T5" fmla="*/ 1 h 1"/>
                    <a:gd name="T6" fmla="*/ 3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1" y="0"/>
                      </a:lnTo>
                      <a:lnTo>
                        <a:pt x="0" y="1"/>
                      </a:lnTo>
                      <a:lnTo>
                        <a:pt x="3"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2" name="Freeform 297">
                  <a:extLst>
                    <a:ext uri="{FF2B5EF4-FFF2-40B4-BE49-F238E27FC236}">
                      <a16:creationId xmlns:a16="http://schemas.microsoft.com/office/drawing/2014/main" id="{9AF156E6-ACB1-0948-A02D-4200BC213631}"/>
                    </a:ext>
                  </a:extLst>
                </p:cNvPr>
                <p:cNvSpPr>
                  <a:spLocks/>
                </p:cNvSpPr>
                <p:nvPr/>
              </p:nvSpPr>
              <p:spPr bwMode="auto">
                <a:xfrm>
                  <a:off x="5955" y="3000"/>
                  <a:ext cx="5" cy="4"/>
                </a:xfrm>
                <a:custGeom>
                  <a:avLst/>
                  <a:gdLst>
                    <a:gd name="T0" fmla="*/ 3 w 5"/>
                    <a:gd name="T1" fmla="*/ 4 h 4"/>
                    <a:gd name="T2" fmla="*/ 5 w 5"/>
                    <a:gd name="T3" fmla="*/ 1 h 4"/>
                    <a:gd name="T4" fmla="*/ 4 w 5"/>
                    <a:gd name="T5" fmla="*/ 0 h 4"/>
                    <a:gd name="T6" fmla="*/ 2 w 5"/>
                    <a:gd name="T7" fmla="*/ 0 h 4"/>
                    <a:gd name="T8" fmla="*/ 0 w 5"/>
                    <a:gd name="T9" fmla="*/ 1 h 4"/>
                    <a:gd name="T10" fmla="*/ 1 w 5"/>
                    <a:gd name="T11" fmla="*/ 3 h 4"/>
                    <a:gd name="T12" fmla="*/ 3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4"/>
                      </a:moveTo>
                      <a:lnTo>
                        <a:pt x="5" y="1"/>
                      </a:lnTo>
                      <a:lnTo>
                        <a:pt x="4" y="0"/>
                      </a:lnTo>
                      <a:lnTo>
                        <a:pt x="2" y="0"/>
                      </a:lnTo>
                      <a:lnTo>
                        <a:pt x="0" y="1"/>
                      </a:lnTo>
                      <a:lnTo>
                        <a:pt x="1" y="3"/>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3" name="Freeform 298">
                  <a:extLst>
                    <a:ext uri="{FF2B5EF4-FFF2-40B4-BE49-F238E27FC236}">
                      <a16:creationId xmlns:a16="http://schemas.microsoft.com/office/drawing/2014/main" id="{50D90F29-F95A-FC4B-9574-3900E79FC708}"/>
                    </a:ext>
                  </a:extLst>
                </p:cNvPr>
                <p:cNvSpPr>
                  <a:spLocks/>
                </p:cNvSpPr>
                <p:nvPr/>
              </p:nvSpPr>
              <p:spPr bwMode="auto">
                <a:xfrm>
                  <a:off x="5829" y="2924"/>
                  <a:ext cx="16" cy="15"/>
                </a:xfrm>
                <a:custGeom>
                  <a:avLst/>
                  <a:gdLst>
                    <a:gd name="T0" fmla="*/ 0 w 16"/>
                    <a:gd name="T1" fmla="*/ 1 h 15"/>
                    <a:gd name="T2" fmla="*/ 2 w 16"/>
                    <a:gd name="T3" fmla="*/ 6 h 15"/>
                    <a:gd name="T4" fmla="*/ 6 w 16"/>
                    <a:gd name="T5" fmla="*/ 10 h 15"/>
                    <a:gd name="T6" fmla="*/ 9 w 16"/>
                    <a:gd name="T7" fmla="*/ 13 h 15"/>
                    <a:gd name="T8" fmla="*/ 13 w 16"/>
                    <a:gd name="T9" fmla="*/ 15 h 15"/>
                    <a:gd name="T10" fmla="*/ 16 w 16"/>
                    <a:gd name="T11" fmla="*/ 15 h 15"/>
                    <a:gd name="T12" fmla="*/ 15 w 16"/>
                    <a:gd name="T13" fmla="*/ 12 h 15"/>
                    <a:gd name="T14" fmla="*/ 12 w 16"/>
                    <a:gd name="T15" fmla="*/ 9 h 15"/>
                    <a:gd name="T16" fmla="*/ 10 w 16"/>
                    <a:gd name="T17" fmla="*/ 8 h 15"/>
                    <a:gd name="T18" fmla="*/ 9 w 16"/>
                    <a:gd name="T19" fmla="*/ 5 h 15"/>
                    <a:gd name="T20" fmla="*/ 7 w 16"/>
                    <a:gd name="T21" fmla="*/ 4 h 15"/>
                    <a:gd name="T22" fmla="*/ 3 w 16"/>
                    <a:gd name="T23" fmla="*/ 3 h 15"/>
                    <a:gd name="T24" fmla="*/ 2 w 16"/>
                    <a:gd name="T25" fmla="*/ 1 h 15"/>
                    <a:gd name="T26" fmla="*/ 1 w 16"/>
                    <a:gd name="T27" fmla="*/ 0 h 15"/>
                    <a:gd name="T28" fmla="*/ 0 w 16"/>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0" y="1"/>
                      </a:moveTo>
                      <a:lnTo>
                        <a:pt x="2" y="6"/>
                      </a:lnTo>
                      <a:lnTo>
                        <a:pt x="6" y="10"/>
                      </a:lnTo>
                      <a:lnTo>
                        <a:pt x="9" y="13"/>
                      </a:lnTo>
                      <a:lnTo>
                        <a:pt x="13" y="15"/>
                      </a:lnTo>
                      <a:lnTo>
                        <a:pt x="16" y="15"/>
                      </a:lnTo>
                      <a:lnTo>
                        <a:pt x="15" y="12"/>
                      </a:lnTo>
                      <a:lnTo>
                        <a:pt x="12" y="9"/>
                      </a:lnTo>
                      <a:lnTo>
                        <a:pt x="10" y="8"/>
                      </a:lnTo>
                      <a:lnTo>
                        <a:pt x="9" y="5"/>
                      </a:lnTo>
                      <a:lnTo>
                        <a:pt x="7" y="4"/>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4" name="Freeform 299">
                  <a:extLst>
                    <a:ext uri="{FF2B5EF4-FFF2-40B4-BE49-F238E27FC236}">
                      <a16:creationId xmlns:a16="http://schemas.microsoft.com/office/drawing/2014/main" id="{BE58E547-5683-4342-B52E-33B5E22A0120}"/>
                    </a:ext>
                  </a:extLst>
                </p:cNvPr>
                <p:cNvSpPr>
                  <a:spLocks/>
                </p:cNvSpPr>
                <p:nvPr/>
              </p:nvSpPr>
              <p:spPr bwMode="auto">
                <a:xfrm>
                  <a:off x="5885" y="2956"/>
                  <a:ext cx="15" cy="24"/>
                </a:xfrm>
                <a:custGeom>
                  <a:avLst/>
                  <a:gdLst>
                    <a:gd name="T0" fmla="*/ 2 w 15"/>
                    <a:gd name="T1" fmla="*/ 3 h 24"/>
                    <a:gd name="T2" fmla="*/ 2 w 15"/>
                    <a:gd name="T3" fmla="*/ 5 h 24"/>
                    <a:gd name="T4" fmla="*/ 3 w 15"/>
                    <a:gd name="T5" fmla="*/ 8 h 24"/>
                    <a:gd name="T6" fmla="*/ 4 w 15"/>
                    <a:gd name="T7" fmla="*/ 14 h 24"/>
                    <a:gd name="T8" fmla="*/ 10 w 15"/>
                    <a:gd name="T9" fmla="*/ 19 h 24"/>
                    <a:gd name="T10" fmla="*/ 12 w 15"/>
                    <a:gd name="T11" fmla="*/ 20 h 24"/>
                    <a:gd name="T12" fmla="*/ 12 w 15"/>
                    <a:gd name="T13" fmla="*/ 24 h 24"/>
                    <a:gd name="T14" fmla="*/ 15 w 15"/>
                    <a:gd name="T15" fmla="*/ 24 h 24"/>
                    <a:gd name="T16" fmla="*/ 15 w 15"/>
                    <a:gd name="T17" fmla="*/ 21 h 24"/>
                    <a:gd name="T18" fmla="*/ 12 w 15"/>
                    <a:gd name="T19" fmla="*/ 17 h 24"/>
                    <a:gd name="T20" fmla="*/ 10 w 15"/>
                    <a:gd name="T21" fmla="*/ 16 h 24"/>
                    <a:gd name="T22" fmla="*/ 9 w 15"/>
                    <a:gd name="T23" fmla="*/ 13 h 24"/>
                    <a:gd name="T24" fmla="*/ 5 w 15"/>
                    <a:gd name="T25" fmla="*/ 7 h 24"/>
                    <a:gd name="T26" fmla="*/ 6 w 15"/>
                    <a:gd name="T27" fmla="*/ 4 h 24"/>
                    <a:gd name="T28" fmla="*/ 3 w 15"/>
                    <a:gd name="T29" fmla="*/ 0 h 24"/>
                    <a:gd name="T30" fmla="*/ 0 w 15"/>
                    <a:gd name="T31" fmla="*/ 0 h 24"/>
                    <a:gd name="T32" fmla="*/ 0 w 15"/>
                    <a:gd name="T33" fmla="*/ 2 h 24"/>
                    <a:gd name="T34" fmla="*/ 2 w 15"/>
                    <a:gd name="T3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4">
                      <a:moveTo>
                        <a:pt x="2" y="3"/>
                      </a:moveTo>
                      <a:lnTo>
                        <a:pt x="2" y="5"/>
                      </a:lnTo>
                      <a:lnTo>
                        <a:pt x="3" y="8"/>
                      </a:lnTo>
                      <a:lnTo>
                        <a:pt x="4" y="14"/>
                      </a:lnTo>
                      <a:lnTo>
                        <a:pt x="10" y="19"/>
                      </a:lnTo>
                      <a:lnTo>
                        <a:pt x="12" y="20"/>
                      </a:lnTo>
                      <a:lnTo>
                        <a:pt x="12" y="24"/>
                      </a:lnTo>
                      <a:lnTo>
                        <a:pt x="15" y="24"/>
                      </a:lnTo>
                      <a:lnTo>
                        <a:pt x="15" y="21"/>
                      </a:lnTo>
                      <a:lnTo>
                        <a:pt x="12" y="17"/>
                      </a:lnTo>
                      <a:lnTo>
                        <a:pt x="10" y="16"/>
                      </a:lnTo>
                      <a:lnTo>
                        <a:pt x="9" y="13"/>
                      </a:lnTo>
                      <a:lnTo>
                        <a:pt x="5" y="7"/>
                      </a:lnTo>
                      <a:lnTo>
                        <a:pt x="6" y="4"/>
                      </a:lnTo>
                      <a:lnTo>
                        <a:pt x="3" y="0"/>
                      </a:lnTo>
                      <a:lnTo>
                        <a:pt x="0"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5" name="Freeform 300">
                  <a:extLst>
                    <a:ext uri="{FF2B5EF4-FFF2-40B4-BE49-F238E27FC236}">
                      <a16:creationId xmlns:a16="http://schemas.microsoft.com/office/drawing/2014/main" id="{8C8288C6-0A00-FE4B-8861-B96A2F3A87F6}"/>
                    </a:ext>
                  </a:extLst>
                </p:cNvPr>
                <p:cNvSpPr>
                  <a:spLocks/>
                </p:cNvSpPr>
                <p:nvPr/>
              </p:nvSpPr>
              <p:spPr bwMode="auto">
                <a:xfrm>
                  <a:off x="5856" y="2941"/>
                  <a:ext cx="19" cy="18"/>
                </a:xfrm>
                <a:custGeom>
                  <a:avLst/>
                  <a:gdLst>
                    <a:gd name="T0" fmla="*/ 13 w 24"/>
                    <a:gd name="T1" fmla="*/ 14 h 23"/>
                    <a:gd name="T2" fmla="*/ 17 w 24"/>
                    <a:gd name="T3" fmla="*/ 18 h 23"/>
                    <a:gd name="T4" fmla="*/ 18 w 24"/>
                    <a:gd name="T5" fmla="*/ 20 h 23"/>
                    <a:gd name="T6" fmla="*/ 19 w 24"/>
                    <a:gd name="T7" fmla="*/ 23 h 23"/>
                    <a:gd name="T8" fmla="*/ 21 w 24"/>
                    <a:gd name="T9" fmla="*/ 20 h 23"/>
                    <a:gd name="T10" fmla="*/ 24 w 24"/>
                    <a:gd name="T11" fmla="*/ 23 h 23"/>
                    <a:gd name="T12" fmla="*/ 22 w 24"/>
                    <a:gd name="T13" fmla="*/ 20 h 23"/>
                    <a:gd name="T14" fmla="*/ 24 w 24"/>
                    <a:gd name="T15" fmla="*/ 18 h 23"/>
                    <a:gd name="T16" fmla="*/ 17 w 24"/>
                    <a:gd name="T17" fmla="*/ 9 h 23"/>
                    <a:gd name="T18" fmla="*/ 11 w 24"/>
                    <a:gd name="T19" fmla="*/ 6 h 23"/>
                    <a:gd name="T20" fmla="*/ 6 w 24"/>
                    <a:gd name="T21" fmla="*/ 1 h 23"/>
                    <a:gd name="T22" fmla="*/ 0 w 24"/>
                    <a:gd name="T23" fmla="*/ 0 h 23"/>
                    <a:gd name="T24" fmla="*/ 4 w 24"/>
                    <a:gd name="T25" fmla="*/ 4 h 23"/>
                    <a:gd name="T26" fmla="*/ 13 w 24"/>
                    <a:gd name="T2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3">
                      <a:moveTo>
                        <a:pt x="13" y="14"/>
                      </a:moveTo>
                      <a:cubicBezTo>
                        <a:pt x="17" y="18"/>
                        <a:pt x="17" y="18"/>
                        <a:pt x="17" y="18"/>
                      </a:cubicBezTo>
                      <a:cubicBezTo>
                        <a:pt x="18" y="20"/>
                        <a:pt x="18" y="20"/>
                        <a:pt x="18" y="20"/>
                      </a:cubicBezTo>
                      <a:cubicBezTo>
                        <a:pt x="19" y="23"/>
                        <a:pt x="19" y="23"/>
                        <a:pt x="19" y="23"/>
                      </a:cubicBezTo>
                      <a:cubicBezTo>
                        <a:pt x="21" y="20"/>
                        <a:pt x="21" y="20"/>
                        <a:pt x="21" y="20"/>
                      </a:cubicBezTo>
                      <a:cubicBezTo>
                        <a:pt x="24" y="23"/>
                        <a:pt x="24" y="23"/>
                        <a:pt x="24" y="23"/>
                      </a:cubicBezTo>
                      <a:cubicBezTo>
                        <a:pt x="22" y="20"/>
                        <a:pt x="22" y="20"/>
                        <a:pt x="22" y="20"/>
                      </a:cubicBezTo>
                      <a:cubicBezTo>
                        <a:pt x="24" y="18"/>
                        <a:pt x="24" y="18"/>
                        <a:pt x="24" y="18"/>
                      </a:cubicBezTo>
                      <a:cubicBezTo>
                        <a:pt x="17" y="9"/>
                        <a:pt x="17" y="9"/>
                        <a:pt x="17" y="9"/>
                      </a:cubicBezTo>
                      <a:cubicBezTo>
                        <a:pt x="11" y="6"/>
                        <a:pt x="11" y="6"/>
                        <a:pt x="11" y="6"/>
                      </a:cubicBezTo>
                      <a:cubicBezTo>
                        <a:pt x="6" y="1"/>
                        <a:pt x="6" y="1"/>
                        <a:pt x="6" y="1"/>
                      </a:cubicBezTo>
                      <a:cubicBezTo>
                        <a:pt x="0" y="0"/>
                        <a:pt x="0" y="0"/>
                        <a:pt x="0" y="0"/>
                      </a:cubicBezTo>
                      <a:cubicBezTo>
                        <a:pt x="0" y="0"/>
                        <a:pt x="4" y="4"/>
                        <a:pt x="4" y="4"/>
                      </a:cubicBezTo>
                      <a:lnTo>
                        <a:pt x="1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6" name="Freeform 301">
                  <a:extLst>
                    <a:ext uri="{FF2B5EF4-FFF2-40B4-BE49-F238E27FC236}">
                      <a16:creationId xmlns:a16="http://schemas.microsoft.com/office/drawing/2014/main" id="{F9F31114-D046-A141-B3B6-762C08E643D0}"/>
                    </a:ext>
                  </a:extLst>
                </p:cNvPr>
                <p:cNvSpPr>
                  <a:spLocks/>
                </p:cNvSpPr>
                <p:nvPr/>
              </p:nvSpPr>
              <p:spPr bwMode="auto">
                <a:xfrm>
                  <a:off x="5880" y="2967"/>
                  <a:ext cx="3" cy="3"/>
                </a:xfrm>
                <a:custGeom>
                  <a:avLst/>
                  <a:gdLst>
                    <a:gd name="T0" fmla="*/ 3 w 3"/>
                    <a:gd name="T1" fmla="*/ 3 h 3"/>
                    <a:gd name="T2" fmla="*/ 3 w 3"/>
                    <a:gd name="T3" fmla="*/ 1 h 3"/>
                    <a:gd name="T4" fmla="*/ 0 w 3"/>
                    <a:gd name="T5" fmla="*/ 0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3" y="1"/>
                      </a:ln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7" name="Freeform 302">
                  <a:extLst>
                    <a:ext uri="{FF2B5EF4-FFF2-40B4-BE49-F238E27FC236}">
                      <a16:creationId xmlns:a16="http://schemas.microsoft.com/office/drawing/2014/main" id="{5B2D56BF-9735-A840-9364-AA98214DDADC}"/>
                    </a:ext>
                  </a:extLst>
                </p:cNvPr>
                <p:cNvSpPr>
                  <a:spLocks/>
                </p:cNvSpPr>
                <p:nvPr/>
              </p:nvSpPr>
              <p:spPr bwMode="auto">
                <a:xfrm>
                  <a:off x="5894" y="2991"/>
                  <a:ext cx="13" cy="12"/>
                </a:xfrm>
                <a:custGeom>
                  <a:avLst/>
                  <a:gdLst>
                    <a:gd name="T0" fmla="*/ 3 w 13"/>
                    <a:gd name="T1" fmla="*/ 0 h 12"/>
                    <a:gd name="T2" fmla="*/ 0 w 13"/>
                    <a:gd name="T3" fmla="*/ 0 h 12"/>
                    <a:gd name="T4" fmla="*/ 2 w 13"/>
                    <a:gd name="T5" fmla="*/ 3 h 12"/>
                    <a:gd name="T6" fmla="*/ 2 w 13"/>
                    <a:gd name="T7" fmla="*/ 6 h 12"/>
                    <a:gd name="T8" fmla="*/ 6 w 13"/>
                    <a:gd name="T9" fmla="*/ 10 h 12"/>
                    <a:gd name="T10" fmla="*/ 10 w 13"/>
                    <a:gd name="T11" fmla="*/ 12 h 12"/>
                    <a:gd name="T12" fmla="*/ 13 w 13"/>
                    <a:gd name="T13" fmla="*/ 12 h 12"/>
                    <a:gd name="T14" fmla="*/ 13 w 13"/>
                    <a:gd name="T15" fmla="*/ 10 h 12"/>
                    <a:gd name="T16" fmla="*/ 13 w 13"/>
                    <a:gd name="T17" fmla="*/ 9 h 12"/>
                    <a:gd name="T18" fmla="*/ 11 w 13"/>
                    <a:gd name="T19" fmla="*/ 6 h 12"/>
                    <a:gd name="T20" fmla="*/ 6 w 13"/>
                    <a:gd name="T21" fmla="*/ 4 h 12"/>
                    <a:gd name="T22" fmla="*/ 3 w 13"/>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2">
                      <a:moveTo>
                        <a:pt x="3" y="0"/>
                      </a:moveTo>
                      <a:lnTo>
                        <a:pt x="0" y="0"/>
                      </a:lnTo>
                      <a:lnTo>
                        <a:pt x="2" y="3"/>
                      </a:lnTo>
                      <a:lnTo>
                        <a:pt x="2" y="6"/>
                      </a:lnTo>
                      <a:lnTo>
                        <a:pt x="6" y="10"/>
                      </a:lnTo>
                      <a:lnTo>
                        <a:pt x="10" y="12"/>
                      </a:lnTo>
                      <a:lnTo>
                        <a:pt x="13" y="12"/>
                      </a:lnTo>
                      <a:lnTo>
                        <a:pt x="13" y="10"/>
                      </a:lnTo>
                      <a:lnTo>
                        <a:pt x="13" y="9"/>
                      </a:lnTo>
                      <a:lnTo>
                        <a:pt x="11" y="6"/>
                      </a:lnTo>
                      <a:lnTo>
                        <a:pt x="6"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8" name="Freeform 303">
                  <a:extLst>
                    <a:ext uri="{FF2B5EF4-FFF2-40B4-BE49-F238E27FC236}">
                      <a16:creationId xmlns:a16="http://schemas.microsoft.com/office/drawing/2014/main" id="{CDE3924E-3182-7E40-A7D8-F6F87AE22458}"/>
                    </a:ext>
                  </a:extLst>
                </p:cNvPr>
                <p:cNvSpPr>
                  <a:spLocks/>
                </p:cNvSpPr>
                <p:nvPr/>
              </p:nvSpPr>
              <p:spPr bwMode="auto">
                <a:xfrm>
                  <a:off x="5872" y="2972"/>
                  <a:ext cx="16" cy="14"/>
                </a:xfrm>
                <a:custGeom>
                  <a:avLst/>
                  <a:gdLst>
                    <a:gd name="T0" fmla="*/ 1 w 16"/>
                    <a:gd name="T1" fmla="*/ 1 h 14"/>
                    <a:gd name="T2" fmla="*/ 0 w 16"/>
                    <a:gd name="T3" fmla="*/ 5 h 14"/>
                    <a:gd name="T4" fmla="*/ 3 w 16"/>
                    <a:gd name="T5" fmla="*/ 9 h 14"/>
                    <a:gd name="T6" fmla="*/ 7 w 16"/>
                    <a:gd name="T7" fmla="*/ 11 h 14"/>
                    <a:gd name="T8" fmla="*/ 10 w 16"/>
                    <a:gd name="T9" fmla="*/ 10 h 14"/>
                    <a:gd name="T10" fmla="*/ 12 w 16"/>
                    <a:gd name="T11" fmla="*/ 14 h 14"/>
                    <a:gd name="T12" fmla="*/ 15 w 16"/>
                    <a:gd name="T13" fmla="*/ 13 h 14"/>
                    <a:gd name="T14" fmla="*/ 16 w 16"/>
                    <a:gd name="T15" fmla="*/ 10 h 14"/>
                    <a:gd name="T16" fmla="*/ 16 w 16"/>
                    <a:gd name="T17" fmla="*/ 8 h 14"/>
                    <a:gd name="T18" fmla="*/ 14 w 16"/>
                    <a:gd name="T19" fmla="*/ 8 h 14"/>
                    <a:gd name="T20" fmla="*/ 12 w 16"/>
                    <a:gd name="T21" fmla="*/ 5 h 14"/>
                    <a:gd name="T22" fmla="*/ 8 w 16"/>
                    <a:gd name="T23" fmla="*/ 3 h 14"/>
                    <a:gd name="T24" fmla="*/ 4 w 16"/>
                    <a:gd name="T25" fmla="*/ 3 h 14"/>
                    <a:gd name="T26" fmla="*/ 2 w 16"/>
                    <a:gd name="T27" fmla="*/ 0 h 14"/>
                    <a:gd name="T28" fmla="*/ 1 w 16"/>
                    <a:gd name="T2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4">
                      <a:moveTo>
                        <a:pt x="1" y="1"/>
                      </a:moveTo>
                      <a:lnTo>
                        <a:pt x="0" y="5"/>
                      </a:lnTo>
                      <a:lnTo>
                        <a:pt x="3" y="9"/>
                      </a:lnTo>
                      <a:lnTo>
                        <a:pt x="7" y="11"/>
                      </a:lnTo>
                      <a:lnTo>
                        <a:pt x="10" y="10"/>
                      </a:lnTo>
                      <a:lnTo>
                        <a:pt x="12" y="14"/>
                      </a:lnTo>
                      <a:lnTo>
                        <a:pt x="15" y="13"/>
                      </a:lnTo>
                      <a:lnTo>
                        <a:pt x="16" y="10"/>
                      </a:lnTo>
                      <a:lnTo>
                        <a:pt x="16" y="8"/>
                      </a:lnTo>
                      <a:lnTo>
                        <a:pt x="14" y="8"/>
                      </a:lnTo>
                      <a:lnTo>
                        <a:pt x="12" y="5"/>
                      </a:lnTo>
                      <a:lnTo>
                        <a:pt x="8" y="3"/>
                      </a:lnTo>
                      <a:lnTo>
                        <a:pt x="4" y="3"/>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9" name="Freeform 304">
                  <a:extLst>
                    <a:ext uri="{FF2B5EF4-FFF2-40B4-BE49-F238E27FC236}">
                      <a16:creationId xmlns:a16="http://schemas.microsoft.com/office/drawing/2014/main" id="{FC349242-1EF9-BC4E-89DE-EEE20C975D86}"/>
                    </a:ext>
                  </a:extLst>
                </p:cNvPr>
                <p:cNvSpPr>
                  <a:spLocks/>
                </p:cNvSpPr>
                <p:nvPr/>
              </p:nvSpPr>
              <p:spPr bwMode="auto">
                <a:xfrm>
                  <a:off x="5875" y="3014"/>
                  <a:ext cx="8" cy="4"/>
                </a:xfrm>
                <a:custGeom>
                  <a:avLst/>
                  <a:gdLst>
                    <a:gd name="T0" fmla="*/ 3 w 8"/>
                    <a:gd name="T1" fmla="*/ 0 h 4"/>
                    <a:gd name="T2" fmla="*/ 0 w 8"/>
                    <a:gd name="T3" fmla="*/ 0 h 4"/>
                    <a:gd name="T4" fmla="*/ 0 w 8"/>
                    <a:gd name="T5" fmla="*/ 2 h 4"/>
                    <a:gd name="T6" fmla="*/ 1 w 8"/>
                    <a:gd name="T7" fmla="*/ 4 h 4"/>
                    <a:gd name="T8" fmla="*/ 4 w 8"/>
                    <a:gd name="T9" fmla="*/ 3 h 4"/>
                    <a:gd name="T10" fmla="*/ 6 w 8"/>
                    <a:gd name="T11" fmla="*/ 4 h 4"/>
                    <a:gd name="T12" fmla="*/ 8 w 8"/>
                    <a:gd name="T13" fmla="*/ 3 h 4"/>
                    <a:gd name="T14" fmla="*/ 5 w 8"/>
                    <a:gd name="T15" fmla="*/ 1 h 4"/>
                    <a:gd name="T16" fmla="*/ 3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3" y="0"/>
                      </a:moveTo>
                      <a:lnTo>
                        <a:pt x="0" y="0"/>
                      </a:lnTo>
                      <a:lnTo>
                        <a:pt x="0" y="2"/>
                      </a:lnTo>
                      <a:lnTo>
                        <a:pt x="1" y="4"/>
                      </a:lnTo>
                      <a:lnTo>
                        <a:pt x="4" y="3"/>
                      </a:lnTo>
                      <a:lnTo>
                        <a:pt x="6" y="4"/>
                      </a:lnTo>
                      <a:lnTo>
                        <a:pt x="8" y="3"/>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0" name="Freeform 305">
                  <a:extLst>
                    <a:ext uri="{FF2B5EF4-FFF2-40B4-BE49-F238E27FC236}">
                      <a16:creationId xmlns:a16="http://schemas.microsoft.com/office/drawing/2014/main" id="{7D4DC851-9AB9-C44D-BDF5-11EC74F02A6B}"/>
                    </a:ext>
                  </a:extLst>
                </p:cNvPr>
                <p:cNvSpPr>
                  <a:spLocks/>
                </p:cNvSpPr>
                <p:nvPr/>
              </p:nvSpPr>
              <p:spPr bwMode="auto">
                <a:xfrm>
                  <a:off x="5835" y="2946"/>
                  <a:ext cx="5" cy="5"/>
                </a:xfrm>
                <a:custGeom>
                  <a:avLst/>
                  <a:gdLst>
                    <a:gd name="T0" fmla="*/ 2 w 6"/>
                    <a:gd name="T1" fmla="*/ 0 h 6"/>
                    <a:gd name="T2" fmla="*/ 0 w 6"/>
                    <a:gd name="T3" fmla="*/ 2 h 6"/>
                    <a:gd name="T4" fmla="*/ 0 w 6"/>
                    <a:gd name="T5" fmla="*/ 4 h 6"/>
                    <a:gd name="T6" fmla="*/ 2 w 6"/>
                    <a:gd name="T7" fmla="*/ 6 h 6"/>
                    <a:gd name="T8" fmla="*/ 5 w 6"/>
                    <a:gd name="T9" fmla="*/ 5 h 6"/>
                    <a:gd name="T10" fmla="*/ 6 w 6"/>
                    <a:gd name="T11" fmla="*/ 3 h 6"/>
                    <a:gd name="T12" fmla="*/ 2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0"/>
                      </a:moveTo>
                      <a:cubicBezTo>
                        <a:pt x="0" y="2"/>
                        <a:pt x="0" y="2"/>
                        <a:pt x="0" y="2"/>
                      </a:cubicBezTo>
                      <a:cubicBezTo>
                        <a:pt x="0" y="2"/>
                        <a:pt x="0" y="4"/>
                        <a:pt x="0" y="4"/>
                      </a:cubicBezTo>
                      <a:cubicBezTo>
                        <a:pt x="2" y="6"/>
                        <a:pt x="2" y="6"/>
                        <a:pt x="2" y="6"/>
                      </a:cubicBezTo>
                      <a:cubicBezTo>
                        <a:pt x="5" y="5"/>
                        <a:pt x="5" y="5"/>
                        <a:pt x="5" y="5"/>
                      </a:cubicBezTo>
                      <a:cubicBezTo>
                        <a:pt x="6" y="3"/>
                        <a:pt x="6" y="3"/>
                        <a:pt x="6" y="3"/>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1" name="Freeform 306">
                  <a:extLst>
                    <a:ext uri="{FF2B5EF4-FFF2-40B4-BE49-F238E27FC236}">
                      <a16:creationId xmlns:a16="http://schemas.microsoft.com/office/drawing/2014/main" id="{8619A540-6CD6-3648-990D-5F4291CDC7F2}"/>
                    </a:ext>
                  </a:extLst>
                </p:cNvPr>
                <p:cNvSpPr>
                  <a:spLocks/>
                </p:cNvSpPr>
                <p:nvPr/>
              </p:nvSpPr>
              <p:spPr bwMode="auto">
                <a:xfrm>
                  <a:off x="5797" y="2886"/>
                  <a:ext cx="5" cy="4"/>
                </a:xfrm>
                <a:custGeom>
                  <a:avLst/>
                  <a:gdLst>
                    <a:gd name="T0" fmla="*/ 3 w 5"/>
                    <a:gd name="T1" fmla="*/ 0 h 4"/>
                    <a:gd name="T2" fmla="*/ 2 w 5"/>
                    <a:gd name="T3" fmla="*/ 2 h 4"/>
                    <a:gd name="T4" fmla="*/ 0 w 5"/>
                    <a:gd name="T5" fmla="*/ 3 h 4"/>
                    <a:gd name="T6" fmla="*/ 1 w 5"/>
                    <a:gd name="T7" fmla="*/ 4 h 4"/>
                    <a:gd name="T8" fmla="*/ 3 w 5"/>
                    <a:gd name="T9" fmla="*/ 4 h 4"/>
                    <a:gd name="T10" fmla="*/ 5 w 5"/>
                    <a:gd name="T11" fmla="*/ 2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lnTo>
                        <a:pt x="2" y="2"/>
                      </a:lnTo>
                      <a:lnTo>
                        <a:pt x="0" y="3"/>
                      </a:lnTo>
                      <a:lnTo>
                        <a:pt x="1" y="4"/>
                      </a:lnTo>
                      <a:lnTo>
                        <a:pt x="3" y="4"/>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2" name="Freeform 307">
                  <a:extLst>
                    <a:ext uri="{FF2B5EF4-FFF2-40B4-BE49-F238E27FC236}">
                      <a16:creationId xmlns:a16="http://schemas.microsoft.com/office/drawing/2014/main" id="{BE82B7D6-D539-E843-B900-3809AED78637}"/>
                    </a:ext>
                  </a:extLst>
                </p:cNvPr>
                <p:cNvSpPr>
                  <a:spLocks/>
                </p:cNvSpPr>
                <p:nvPr/>
              </p:nvSpPr>
              <p:spPr bwMode="auto">
                <a:xfrm>
                  <a:off x="5801" y="2897"/>
                  <a:ext cx="3" cy="6"/>
                </a:xfrm>
                <a:custGeom>
                  <a:avLst/>
                  <a:gdLst>
                    <a:gd name="T0" fmla="*/ 1 w 3"/>
                    <a:gd name="T1" fmla="*/ 0 h 6"/>
                    <a:gd name="T2" fmla="*/ 0 w 3"/>
                    <a:gd name="T3" fmla="*/ 1 h 6"/>
                    <a:gd name="T4" fmla="*/ 2 w 3"/>
                    <a:gd name="T5" fmla="*/ 3 h 6"/>
                    <a:gd name="T6" fmla="*/ 2 w 3"/>
                    <a:gd name="T7" fmla="*/ 6 h 6"/>
                    <a:gd name="T8" fmla="*/ 3 w 3"/>
                    <a:gd name="T9" fmla="*/ 4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1"/>
                      </a:lnTo>
                      <a:lnTo>
                        <a:pt x="2" y="3"/>
                      </a:lnTo>
                      <a:lnTo>
                        <a:pt x="2" y="6"/>
                      </a:lnTo>
                      <a:lnTo>
                        <a:pt x="3" y="4"/>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3" name="Freeform 308">
                  <a:extLst>
                    <a:ext uri="{FF2B5EF4-FFF2-40B4-BE49-F238E27FC236}">
                      <a16:creationId xmlns:a16="http://schemas.microsoft.com/office/drawing/2014/main" id="{938A602D-97C5-C042-A51E-744B73B9DEC0}"/>
                    </a:ext>
                  </a:extLst>
                </p:cNvPr>
                <p:cNvSpPr>
                  <a:spLocks/>
                </p:cNvSpPr>
                <p:nvPr/>
              </p:nvSpPr>
              <p:spPr bwMode="auto">
                <a:xfrm>
                  <a:off x="5607" y="2856"/>
                  <a:ext cx="139" cy="143"/>
                </a:xfrm>
                <a:custGeom>
                  <a:avLst/>
                  <a:gdLst>
                    <a:gd name="T0" fmla="*/ 114 w 139"/>
                    <a:gd name="T1" fmla="*/ 113 h 143"/>
                    <a:gd name="T2" fmla="*/ 107 w 139"/>
                    <a:gd name="T3" fmla="*/ 104 h 143"/>
                    <a:gd name="T4" fmla="*/ 100 w 139"/>
                    <a:gd name="T5" fmla="*/ 93 h 143"/>
                    <a:gd name="T6" fmla="*/ 91 w 139"/>
                    <a:gd name="T7" fmla="*/ 84 h 143"/>
                    <a:gd name="T8" fmla="*/ 86 w 139"/>
                    <a:gd name="T9" fmla="*/ 72 h 143"/>
                    <a:gd name="T10" fmla="*/ 99 w 139"/>
                    <a:gd name="T11" fmla="*/ 64 h 143"/>
                    <a:gd name="T12" fmla="*/ 87 w 139"/>
                    <a:gd name="T13" fmla="*/ 57 h 143"/>
                    <a:gd name="T14" fmla="*/ 70 w 139"/>
                    <a:gd name="T15" fmla="*/ 48 h 143"/>
                    <a:gd name="T16" fmla="*/ 70 w 139"/>
                    <a:gd name="T17" fmla="*/ 37 h 143"/>
                    <a:gd name="T18" fmla="*/ 61 w 139"/>
                    <a:gd name="T19" fmla="*/ 29 h 143"/>
                    <a:gd name="T20" fmla="*/ 53 w 139"/>
                    <a:gd name="T21" fmla="*/ 21 h 143"/>
                    <a:gd name="T22" fmla="*/ 43 w 139"/>
                    <a:gd name="T23" fmla="*/ 17 h 143"/>
                    <a:gd name="T24" fmla="*/ 24 w 139"/>
                    <a:gd name="T25" fmla="*/ 10 h 143"/>
                    <a:gd name="T26" fmla="*/ 14 w 139"/>
                    <a:gd name="T27" fmla="*/ 5 h 143"/>
                    <a:gd name="T28" fmla="*/ 3 w 139"/>
                    <a:gd name="T29" fmla="*/ 0 h 143"/>
                    <a:gd name="T30" fmla="*/ 1 w 139"/>
                    <a:gd name="T31" fmla="*/ 72 h 143"/>
                    <a:gd name="T32" fmla="*/ 9 w 139"/>
                    <a:gd name="T33" fmla="*/ 114 h 143"/>
                    <a:gd name="T34" fmla="*/ 21 w 139"/>
                    <a:gd name="T35" fmla="*/ 118 h 143"/>
                    <a:gd name="T36" fmla="*/ 31 w 139"/>
                    <a:gd name="T37" fmla="*/ 114 h 143"/>
                    <a:gd name="T38" fmla="*/ 30 w 139"/>
                    <a:gd name="T39" fmla="*/ 105 h 143"/>
                    <a:gd name="T40" fmla="*/ 19 w 139"/>
                    <a:gd name="T41" fmla="*/ 100 h 143"/>
                    <a:gd name="T42" fmla="*/ 13 w 139"/>
                    <a:gd name="T43" fmla="*/ 90 h 143"/>
                    <a:gd name="T44" fmla="*/ 11 w 139"/>
                    <a:gd name="T45" fmla="*/ 86 h 143"/>
                    <a:gd name="T46" fmla="*/ 16 w 139"/>
                    <a:gd name="T47" fmla="*/ 94 h 143"/>
                    <a:gd name="T48" fmla="*/ 23 w 139"/>
                    <a:gd name="T49" fmla="*/ 101 h 143"/>
                    <a:gd name="T50" fmla="*/ 35 w 139"/>
                    <a:gd name="T51" fmla="*/ 100 h 143"/>
                    <a:gd name="T52" fmla="*/ 34 w 139"/>
                    <a:gd name="T53" fmla="*/ 93 h 143"/>
                    <a:gd name="T54" fmla="*/ 35 w 139"/>
                    <a:gd name="T55" fmla="*/ 93 h 143"/>
                    <a:gd name="T56" fmla="*/ 39 w 139"/>
                    <a:gd name="T57" fmla="*/ 92 h 143"/>
                    <a:gd name="T58" fmla="*/ 38 w 139"/>
                    <a:gd name="T59" fmla="*/ 84 h 143"/>
                    <a:gd name="T60" fmla="*/ 44 w 139"/>
                    <a:gd name="T61" fmla="*/ 90 h 143"/>
                    <a:gd name="T62" fmla="*/ 47 w 139"/>
                    <a:gd name="T63" fmla="*/ 86 h 143"/>
                    <a:gd name="T64" fmla="*/ 48 w 139"/>
                    <a:gd name="T65" fmla="*/ 85 h 143"/>
                    <a:gd name="T66" fmla="*/ 54 w 139"/>
                    <a:gd name="T67" fmla="*/ 87 h 143"/>
                    <a:gd name="T68" fmla="*/ 60 w 139"/>
                    <a:gd name="T69" fmla="*/ 86 h 143"/>
                    <a:gd name="T70" fmla="*/ 63 w 139"/>
                    <a:gd name="T71" fmla="*/ 93 h 143"/>
                    <a:gd name="T72" fmla="*/ 76 w 139"/>
                    <a:gd name="T73" fmla="*/ 105 h 143"/>
                    <a:gd name="T74" fmla="*/ 85 w 139"/>
                    <a:gd name="T75" fmla="*/ 117 h 143"/>
                    <a:gd name="T76" fmla="*/ 95 w 139"/>
                    <a:gd name="T77" fmla="*/ 131 h 143"/>
                    <a:gd name="T78" fmla="*/ 104 w 139"/>
                    <a:gd name="T79" fmla="*/ 133 h 143"/>
                    <a:gd name="T80" fmla="*/ 118 w 139"/>
                    <a:gd name="T81" fmla="*/ 134 h 143"/>
                    <a:gd name="T82" fmla="*/ 127 w 139"/>
                    <a:gd name="T83" fmla="*/ 138 h 143"/>
                    <a:gd name="T84" fmla="*/ 132 w 139"/>
                    <a:gd name="T85" fmla="*/ 143 h 143"/>
                    <a:gd name="T86" fmla="*/ 132 w 139"/>
                    <a:gd name="T87" fmla="*/ 138 h 143"/>
                    <a:gd name="T88" fmla="*/ 139 w 139"/>
                    <a:gd name="T89" fmla="*/ 134 h 143"/>
                    <a:gd name="T90" fmla="*/ 123 w 139"/>
                    <a:gd name="T91" fmla="*/ 128 h 143"/>
                    <a:gd name="T92" fmla="*/ 127 w 139"/>
                    <a:gd name="T93" fmla="*/ 124 h 143"/>
                    <a:gd name="T94" fmla="*/ 116 w 139"/>
                    <a:gd name="T95" fmla="*/ 1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43">
                      <a:moveTo>
                        <a:pt x="118" y="114"/>
                      </a:moveTo>
                      <a:lnTo>
                        <a:pt x="117" y="112"/>
                      </a:lnTo>
                      <a:lnTo>
                        <a:pt x="115" y="112"/>
                      </a:lnTo>
                      <a:lnTo>
                        <a:pt x="114" y="113"/>
                      </a:lnTo>
                      <a:lnTo>
                        <a:pt x="112" y="112"/>
                      </a:lnTo>
                      <a:lnTo>
                        <a:pt x="110" y="112"/>
                      </a:lnTo>
                      <a:lnTo>
                        <a:pt x="108" y="109"/>
                      </a:lnTo>
                      <a:lnTo>
                        <a:pt x="107" y="104"/>
                      </a:lnTo>
                      <a:lnTo>
                        <a:pt x="105" y="103"/>
                      </a:lnTo>
                      <a:lnTo>
                        <a:pt x="103" y="96"/>
                      </a:lnTo>
                      <a:lnTo>
                        <a:pt x="101" y="95"/>
                      </a:lnTo>
                      <a:lnTo>
                        <a:pt x="100" y="93"/>
                      </a:lnTo>
                      <a:lnTo>
                        <a:pt x="97" y="93"/>
                      </a:lnTo>
                      <a:lnTo>
                        <a:pt x="96" y="91"/>
                      </a:lnTo>
                      <a:lnTo>
                        <a:pt x="94" y="87"/>
                      </a:lnTo>
                      <a:lnTo>
                        <a:pt x="91" y="84"/>
                      </a:lnTo>
                      <a:lnTo>
                        <a:pt x="90" y="79"/>
                      </a:lnTo>
                      <a:lnTo>
                        <a:pt x="88" y="78"/>
                      </a:lnTo>
                      <a:lnTo>
                        <a:pt x="86" y="74"/>
                      </a:lnTo>
                      <a:lnTo>
                        <a:pt x="86" y="72"/>
                      </a:lnTo>
                      <a:lnTo>
                        <a:pt x="93" y="73"/>
                      </a:lnTo>
                      <a:lnTo>
                        <a:pt x="97" y="70"/>
                      </a:lnTo>
                      <a:lnTo>
                        <a:pt x="99" y="67"/>
                      </a:lnTo>
                      <a:lnTo>
                        <a:pt x="99" y="64"/>
                      </a:lnTo>
                      <a:lnTo>
                        <a:pt x="95" y="58"/>
                      </a:lnTo>
                      <a:lnTo>
                        <a:pt x="92" y="58"/>
                      </a:lnTo>
                      <a:lnTo>
                        <a:pt x="90" y="58"/>
                      </a:lnTo>
                      <a:lnTo>
                        <a:pt x="87" y="57"/>
                      </a:lnTo>
                      <a:lnTo>
                        <a:pt x="82" y="55"/>
                      </a:lnTo>
                      <a:lnTo>
                        <a:pt x="79" y="52"/>
                      </a:lnTo>
                      <a:lnTo>
                        <a:pt x="77" y="52"/>
                      </a:lnTo>
                      <a:lnTo>
                        <a:pt x="70" y="48"/>
                      </a:lnTo>
                      <a:lnTo>
                        <a:pt x="69" y="46"/>
                      </a:lnTo>
                      <a:lnTo>
                        <a:pt x="71" y="42"/>
                      </a:lnTo>
                      <a:lnTo>
                        <a:pt x="72" y="40"/>
                      </a:lnTo>
                      <a:lnTo>
                        <a:pt x="70" y="37"/>
                      </a:lnTo>
                      <a:lnTo>
                        <a:pt x="65" y="31"/>
                      </a:lnTo>
                      <a:lnTo>
                        <a:pt x="63" y="31"/>
                      </a:lnTo>
                      <a:lnTo>
                        <a:pt x="61" y="31"/>
                      </a:lnTo>
                      <a:lnTo>
                        <a:pt x="61" y="29"/>
                      </a:lnTo>
                      <a:lnTo>
                        <a:pt x="58" y="27"/>
                      </a:lnTo>
                      <a:lnTo>
                        <a:pt x="58" y="24"/>
                      </a:lnTo>
                      <a:lnTo>
                        <a:pt x="54" y="24"/>
                      </a:lnTo>
                      <a:lnTo>
                        <a:pt x="53" y="21"/>
                      </a:lnTo>
                      <a:lnTo>
                        <a:pt x="51" y="21"/>
                      </a:lnTo>
                      <a:lnTo>
                        <a:pt x="49" y="20"/>
                      </a:lnTo>
                      <a:lnTo>
                        <a:pt x="46" y="20"/>
                      </a:lnTo>
                      <a:lnTo>
                        <a:pt x="43" y="17"/>
                      </a:lnTo>
                      <a:lnTo>
                        <a:pt x="40" y="16"/>
                      </a:lnTo>
                      <a:lnTo>
                        <a:pt x="34" y="12"/>
                      </a:lnTo>
                      <a:lnTo>
                        <a:pt x="27" y="11"/>
                      </a:lnTo>
                      <a:lnTo>
                        <a:pt x="24" y="10"/>
                      </a:lnTo>
                      <a:lnTo>
                        <a:pt x="23" y="7"/>
                      </a:lnTo>
                      <a:lnTo>
                        <a:pt x="21" y="7"/>
                      </a:lnTo>
                      <a:lnTo>
                        <a:pt x="20" y="8"/>
                      </a:lnTo>
                      <a:lnTo>
                        <a:pt x="14" y="5"/>
                      </a:lnTo>
                      <a:lnTo>
                        <a:pt x="13" y="3"/>
                      </a:lnTo>
                      <a:lnTo>
                        <a:pt x="10" y="3"/>
                      </a:lnTo>
                      <a:lnTo>
                        <a:pt x="6" y="0"/>
                      </a:lnTo>
                      <a:lnTo>
                        <a:pt x="3" y="0"/>
                      </a:lnTo>
                      <a:lnTo>
                        <a:pt x="2" y="64"/>
                      </a:lnTo>
                      <a:lnTo>
                        <a:pt x="1" y="69"/>
                      </a:lnTo>
                      <a:lnTo>
                        <a:pt x="1" y="71"/>
                      </a:lnTo>
                      <a:lnTo>
                        <a:pt x="1" y="72"/>
                      </a:lnTo>
                      <a:lnTo>
                        <a:pt x="0" y="114"/>
                      </a:lnTo>
                      <a:lnTo>
                        <a:pt x="5" y="114"/>
                      </a:lnTo>
                      <a:lnTo>
                        <a:pt x="6" y="115"/>
                      </a:lnTo>
                      <a:lnTo>
                        <a:pt x="9" y="114"/>
                      </a:lnTo>
                      <a:lnTo>
                        <a:pt x="16" y="114"/>
                      </a:lnTo>
                      <a:lnTo>
                        <a:pt x="19" y="114"/>
                      </a:lnTo>
                      <a:lnTo>
                        <a:pt x="19" y="116"/>
                      </a:lnTo>
                      <a:lnTo>
                        <a:pt x="21" y="118"/>
                      </a:lnTo>
                      <a:lnTo>
                        <a:pt x="23" y="119"/>
                      </a:lnTo>
                      <a:lnTo>
                        <a:pt x="27" y="117"/>
                      </a:lnTo>
                      <a:lnTo>
                        <a:pt x="31" y="115"/>
                      </a:lnTo>
                      <a:lnTo>
                        <a:pt x="31" y="114"/>
                      </a:lnTo>
                      <a:lnTo>
                        <a:pt x="33" y="114"/>
                      </a:lnTo>
                      <a:lnTo>
                        <a:pt x="34" y="113"/>
                      </a:lnTo>
                      <a:lnTo>
                        <a:pt x="34" y="108"/>
                      </a:lnTo>
                      <a:lnTo>
                        <a:pt x="30" y="105"/>
                      </a:lnTo>
                      <a:lnTo>
                        <a:pt x="27" y="103"/>
                      </a:lnTo>
                      <a:lnTo>
                        <a:pt x="23" y="102"/>
                      </a:lnTo>
                      <a:lnTo>
                        <a:pt x="21" y="100"/>
                      </a:lnTo>
                      <a:lnTo>
                        <a:pt x="19" y="100"/>
                      </a:lnTo>
                      <a:lnTo>
                        <a:pt x="18" y="100"/>
                      </a:lnTo>
                      <a:lnTo>
                        <a:pt x="16" y="98"/>
                      </a:lnTo>
                      <a:lnTo>
                        <a:pt x="16" y="94"/>
                      </a:lnTo>
                      <a:lnTo>
                        <a:pt x="13" y="90"/>
                      </a:lnTo>
                      <a:lnTo>
                        <a:pt x="11" y="89"/>
                      </a:lnTo>
                      <a:lnTo>
                        <a:pt x="10" y="86"/>
                      </a:lnTo>
                      <a:lnTo>
                        <a:pt x="9" y="85"/>
                      </a:lnTo>
                      <a:lnTo>
                        <a:pt x="11" y="86"/>
                      </a:lnTo>
                      <a:lnTo>
                        <a:pt x="12" y="89"/>
                      </a:lnTo>
                      <a:lnTo>
                        <a:pt x="13" y="89"/>
                      </a:lnTo>
                      <a:lnTo>
                        <a:pt x="16" y="91"/>
                      </a:lnTo>
                      <a:lnTo>
                        <a:pt x="16" y="94"/>
                      </a:lnTo>
                      <a:lnTo>
                        <a:pt x="17" y="98"/>
                      </a:lnTo>
                      <a:lnTo>
                        <a:pt x="18" y="98"/>
                      </a:lnTo>
                      <a:lnTo>
                        <a:pt x="22" y="99"/>
                      </a:lnTo>
                      <a:lnTo>
                        <a:pt x="23" y="101"/>
                      </a:lnTo>
                      <a:lnTo>
                        <a:pt x="25" y="101"/>
                      </a:lnTo>
                      <a:lnTo>
                        <a:pt x="29" y="101"/>
                      </a:lnTo>
                      <a:lnTo>
                        <a:pt x="33" y="100"/>
                      </a:lnTo>
                      <a:lnTo>
                        <a:pt x="35" y="100"/>
                      </a:lnTo>
                      <a:lnTo>
                        <a:pt x="37" y="99"/>
                      </a:lnTo>
                      <a:lnTo>
                        <a:pt x="37" y="98"/>
                      </a:lnTo>
                      <a:lnTo>
                        <a:pt x="35" y="96"/>
                      </a:lnTo>
                      <a:lnTo>
                        <a:pt x="34" y="93"/>
                      </a:lnTo>
                      <a:lnTo>
                        <a:pt x="32" y="94"/>
                      </a:lnTo>
                      <a:lnTo>
                        <a:pt x="31" y="92"/>
                      </a:lnTo>
                      <a:lnTo>
                        <a:pt x="33" y="93"/>
                      </a:lnTo>
                      <a:lnTo>
                        <a:pt x="35" y="93"/>
                      </a:lnTo>
                      <a:lnTo>
                        <a:pt x="37" y="96"/>
                      </a:lnTo>
                      <a:lnTo>
                        <a:pt x="40" y="96"/>
                      </a:lnTo>
                      <a:lnTo>
                        <a:pt x="39" y="94"/>
                      </a:lnTo>
                      <a:lnTo>
                        <a:pt x="39" y="92"/>
                      </a:lnTo>
                      <a:lnTo>
                        <a:pt x="41" y="90"/>
                      </a:lnTo>
                      <a:lnTo>
                        <a:pt x="41" y="89"/>
                      </a:lnTo>
                      <a:lnTo>
                        <a:pt x="41" y="86"/>
                      </a:lnTo>
                      <a:lnTo>
                        <a:pt x="38" y="84"/>
                      </a:lnTo>
                      <a:lnTo>
                        <a:pt x="38" y="83"/>
                      </a:lnTo>
                      <a:lnTo>
                        <a:pt x="41" y="84"/>
                      </a:lnTo>
                      <a:lnTo>
                        <a:pt x="41" y="86"/>
                      </a:lnTo>
                      <a:lnTo>
                        <a:pt x="44" y="90"/>
                      </a:lnTo>
                      <a:lnTo>
                        <a:pt x="46" y="90"/>
                      </a:lnTo>
                      <a:lnTo>
                        <a:pt x="47" y="88"/>
                      </a:lnTo>
                      <a:lnTo>
                        <a:pt x="46" y="86"/>
                      </a:lnTo>
                      <a:lnTo>
                        <a:pt x="47" y="86"/>
                      </a:lnTo>
                      <a:lnTo>
                        <a:pt x="48" y="90"/>
                      </a:lnTo>
                      <a:lnTo>
                        <a:pt x="48" y="90"/>
                      </a:lnTo>
                      <a:lnTo>
                        <a:pt x="48" y="87"/>
                      </a:lnTo>
                      <a:lnTo>
                        <a:pt x="48" y="85"/>
                      </a:lnTo>
                      <a:lnTo>
                        <a:pt x="48" y="82"/>
                      </a:lnTo>
                      <a:lnTo>
                        <a:pt x="50" y="83"/>
                      </a:lnTo>
                      <a:lnTo>
                        <a:pt x="53" y="85"/>
                      </a:lnTo>
                      <a:lnTo>
                        <a:pt x="54" y="87"/>
                      </a:lnTo>
                      <a:lnTo>
                        <a:pt x="56" y="88"/>
                      </a:lnTo>
                      <a:lnTo>
                        <a:pt x="58" y="87"/>
                      </a:lnTo>
                      <a:lnTo>
                        <a:pt x="58" y="89"/>
                      </a:lnTo>
                      <a:lnTo>
                        <a:pt x="60" y="86"/>
                      </a:lnTo>
                      <a:lnTo>
                        <a:pt x="60" y="89"/>
                      </a:lnTo>
                      <a:lnTo>
                        <a:pt x="60" y="91"/>
                      </a:lnTo>
                      <a:lnTo>
                        <a:pt x="61" y="91"/>
                      </a:lnTo>
                      <a:lnTo>
                        <a:pt x="63" y="93"/>
                      </a:lnTo>
                      <a:lnTo>
                        <a:pt x="71" y="96"/>
                      </a:lnTo>
                      <a:lnTo>
                        <a:pt x="73" y="97"/>
                      </a:lnTo>
                      <a:lnTo>
                        <a:pt x="75" y="100"/>
                      </a:lnTo>
                      <a:lnTo>
                        <a:pt x="76" y="105"/>
                      </a:lnTo>
                      <a:lnTo>
                        <a:pt x="80" y="110"/>
                      </a:lnTo>
                      <a:lnTo>
                        <a:pt x="81" y="113"/>
                      </a:lnTo>
                      <a:lnTo>
                        <a:pt x="83" y="114"/>
                      </a:lnTo>
                      <a:lnTo>
                        <a:pt x="85" y="117"/>
                      </a:lnTo>
                      <a:lnTo>
                        <a:pt x="86" y="118"/>
                      </a:lnTo>
                      <a:lnTo>
                        <a:pt x="92" y="127"/>
                      </a:lnTo>
                      <a:lnTo>
                        <a:pt x="92" y="129"/>
                      </a:lnTo>
                      <a:lnTo>
                        <a:pt x="95" y="131"/>
                      </a:lnTo>
                      <a:lnTo>
                        <a:pt x="99" y="133"/>
                      </a:lnTo>
                      <a:lnTo>
                        <a:pt x="100" y="132"/>
                      </a:lnTo>
                      <a:lnTo>
                        <a:pt x="102" y="132"/>
                      </a:lnTo>
                      <a:lnTo>
                        <a:pt x="104" y="133"/>
                      </a:lnTo>
                      <a:lnTo>
                        <a:pt x="108" y="132"/>
                      </a:lnTo>
                      <a:lnTo>
                        <a:pt x="111" y="134"/>
                      </a:lnTo>
                      <a:lnTo>
                        <a:pt x="113" y="134"/>
                      </a:lnTo>
                      <a:lnTo>
                        <a:pt x="118" y="134"/>
                      </a:lnTo>
                      <a:lnTo>
                        <a:pt x="120" y="136"/>
                      </a:lnTo>
                      <a:lnTo>
                        <a:pt x="123" y="135"/>
                      </a:lnTo>
                      <a:lnTo>
                        <a:pt x="124" y="138"/>
                      </a:lnTo>
                      <a:lnTo>
                        <a:pt x="127" y="138"/>
                      </a:lnTo>
                      <a:lnTo>
                        <a:pt x="128" y="138"/>
                      </a:lnTo>
                      <a:lnTo>
                        <a:pt x="127" y="140"/>
                      </a:lnTo>
                      <a:lnTo>
                        <a:pt x="129" y="141"/>
                      </a:lnTo>
                      <a:lnTo>
                        <a:pt x="132" y="143"/>
                      </a:lnTo>
                      <a:lnTo>
                        <a:pt x="135" y="142"/>
                      </a:lnTo>
                      <a:lnTo>
                        <a:pt x="136" y="140"/>
                      </a:lnTo>
                      <a:lnTo>
                        <a:pt x="133" y="138"/>
                      </a:lnTo>
                      <a:lnTo>
                        <a:pt x="132" y="138"/>
                      </a:lnTo>
                      <a:lnTo>
                        <a:pt x="132" y="136"/>
                      </a:lnTo>
                      <a:lnTo>
                        <a:pt x="134" y="134"/>
                      </a:lnTo>
                      <a:lnTo>
                        <a:pt x="137" y="136"/>
                      </a:lnTo>
                      <a:lnTo>
                        <a:pt x="139" y="134"/>
                      </a:lnTo>
                      <a:lnTo>
                        <a:pt x="134" y="133"/>
                      </a:lnTo>
                      <a:lnTo>
                        <a:pt x="127" y="132"/>
                      </a:lnTo>
                      <a:lnTo>
                        <a:pt x="124" y="129"/>
                      </a:lnTo>
                      <a:lnTo>
                        <a:pt x="123" y="128"/>
                      </a:lnTo>
                      <a:lnTo>
                        <a:pt x="126" y="126"/>
                      </a:lnTo>
                      <a:lnTo>
                        <a:pt x="128" y="126"/>
                      </a:lnTo>
                      <a:lnTo>
                        <a:pt x="129" y="124"/>
                      </a:lnTo>
                      <a:lnTo>
                        <a:pt x="127" y="124"/>
                      </a:lnTo>
                      <a:lnTo>
                        <a:pt x="123" y="124"/>
                      </a:lnTo>
                      <a:lnTo>
                        <a:pt x="118" y="122"/>
                      </a:lnTo>
                      <a:lnTo>
                        <a:pt x="116" y="121"/>
                      </a:lnTo>
                      <a:lnTo>
                        <a:pt x="116" y="118"/>
                      </a:lnTo>
                      <a:lnTo>
                        <a:pt x="117" y="116"/>
                      </a:lnTo>
                      <a:lnTo>
                        <a:pt x="118" y="1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4" name="Freeform 309">
                  <a:extLst>
                    <a:ext uri="{FF2B5EF4-FFF2-40B4-BE49-F238E27FC236}">
                      <a16:creationId xmlns:a16="http://schemas.microsoft.com/office/drawing/2014/main" id="{2571F98D-0965-6A49-8CDD-E22A6E1B55FC}"/>
                    </a:ext>
                  </a:extLst>
                </p:cNvPr>
                <p:cNvSpPr>
                  <a:spLocks/>
                </p:cNvSpPr>
                <p:nvPr/>
              </p:nvSpPr>
              <p:spPr bwMode="auto">
                <a:xfrm>
                  <a:off x="5804" y="2904"/>
                  <a:ext cx="18" cy="24"/>
                </a:xfrm>
                <a:custGeom>
                  <a:avLst/>
                  <a:gdLst>
                    <a:gd name="T0" fmla="*/ 10 w 18"/>
                    <a:gd name="T1" fmla="*/ 9 h 24"/>
                    <a:gd name="T2" fmla="*/ 6 w 18"/>
                    <a:gd name="T3" fmla="*/ 7 h 24"/>
                    <a:gd name="T4" fmla="*/ 6 w 18"/>
                    <a:gd name="T5" fmla="*/ 3 h 24"/>
                    <a:gd name="T6" fmla="*/ 4 w 18"/>
                    <a:gd name="T7" fmla="*/ 0 h 24"/>
                    <a:gd name="T8" fmla="*/ 1 w 18"/>
                    <a:gd name="T9" fmla="*/ 0 h 24"/>
                    <a:gd name="T10" fmla="*/ 0 w 18"/>
                    <a:gd name="T11" fmla="*/ 4 h 24"/>
                    <a:gd name="T12" fmla="*/ 1 w 18"/>
                    <a:gd name="T13" fmla="*/ 7 h 24"/>
                    <a:gd name="T14" fmla="*/ 1 w 18"/>
                    <a:gd name="T15" fmla="*/ 12 h 24"/>
                    <a:gd name="T16" fmla="*/ 4 w 18"/>
                    <a:gd name="T17" fmla="*/ 14 h 24"/>
                    <a:gd name="T18" fmla="*/ 6 w 18"/>
                    <a:gd name="T19" fmla="*/ 19 h 24"/>
                    <a:gd name="T20" fmla="*/ 6 w 18"/>
                    <a:gd name="T21" fmla="*/ 21 h 24"/>
                    <a:gd name="T22" fmla="*/ 7 w 18"/>
                    <a:gd name="T23" fmla="*/ 24 h 24"/>
                    <a:gd name="T24" fmla="*/ 10 w 18"/>
                    <a:gd name="T25" fmla="*/ 24 h 24"/>
                    <a:gd name="T26" fmla="*/ 11 w 18"/>
                    <a:gd name="T27" fmla="*/ 24 h 24"/>
                    <a:gd name="T28" fmla="*/ 15 w 18"/>
                    <a:gd name="T29" fmla="*/ 24 h 24"/>
                    <a:gd name="T30" fmla="*/ 16 w 18"/>
                    <a:gd name="T31" fmla="*/ 23 h 24"/>
                    <a:gd name="T32" fmla="*/ 17 w 18"/>
                    <a:gd name="T33" fmla="*/ 22 h 24"/>
                    <a:gd name="T34" fmla="*/ 18 w 18"/>
                    <a:gd name="T35" fmla="*/ 17 h 24"/>
                    <a:gd name="T36" fmla="*/ 15 w 18"/>
                    <a:gd name="T37" fmla="*/ 13 h 24"/>
                    <a:gd name="T38" fmla="*/ 10 w 18"/>
                    <a:gd name="T3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4">
                      <a:moveTo>
                        <a:pt x="10" y="9"/>
                      </a:moveTo>
                      <a:lnTo>
                        <a:pt x="6" y="7"/>
                      </a:lnTo>
                      <a:lnTo>
                        <a:pt x="6" y="3"/>
                      </a:lnTo>
                      <a:lnTo>
                        <a:pt x="4" y="0"/>
                      </a:lnTo>
                      <a:lnTo>
                        <a:pt x="1" y="0"/>
                      </a:lnTo>
                      <a:lnTo>
                        <a:pt x="0" y="4"/>
                      </a:lnTo>
                      <a:lnTo>
                        <a:pt x="1" y="7"/>
                      </a:lnTo>
                      <a:lnTo>
                        <a:pt x="1" y="12"/>
                      </a:lnTo>
                      <a:lnTo>
                        <a:pt x="4" y="14"/>
                      </a:lnTo>
                      <a:lnTo>
                        <a:pt x="6" y="19"/>
                      </a:lnTo>
                      <a:lnTo>
                        <a:pt x="6" y="21"/>
                      </a:lnTo>
                      <a:lnTo>
                        <a:pt x="7" y="24"/>
                      </a:lnTo>
                      <a:lnTo>
                        <a:pt x="10" y="24"/>
                      </a:lnTo>
                      <a:lnTo>
                        <a:pt x="11" y="24"/>
                      </a:lnTo>
                      <a:lnTo>
                        <a:pt x="15" y="24"/>
                      </a:lnTo>
                      <a:lnTo>
                        <a:pt x="16" y="23"/>
                      </a:lnTo>
                      <a:lnTo>
                        <a:pt x="17" y="22"/>
                      </a:lnTo>
                      <a:lnTo>
                        <a:pt x="18" y="17"/>
                      </a:lnTo>
                      <a:lnTo>
                        <a:pt x="15" y="13"/>
                      </a:lnTo>
                      <a:lnTo>
                        <a:pt x="1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5" name="Freeform 310">
                  <a:extLst>
                    <a:ext uri="{FF2B5EF4-FFF2-40B4-BE49-F238E27FC236}">
                      <a16:creationId xmlns:a16="http://schemas.microsoft.com/office/drawing/2014/main" id="{77707624-3146-D243-8AD8-83C01C04C0AD}"/>
                    </a:ext>
                  </a:extLst>
                </p:cNvPr>
                <p:cNvSpPr>
                  <a:spLocks/>
                </p:cNvSpPr>
                <p:nvPr/>
              </p:nvSpPr>
              <p:spPr bwMode="auto">
                <a:xfrm>
                  <a:off x="5791" y="3009"/>
                  <a:ext cx="4" cy="3"/>
                </a:xfrm>
                <a:custGeom>
                  <a:avLst/>
                  <a:gdLst>
                    <a:gd name="T0" fmla="*/ 0 w 4"/>
                    <a:gd name="T1" fmla="*/ 2 h 3"/>
                    <a:gd name="T2" fmla="*/ 0 w 4"/>
                    <a:gd name="T3" fmla="*/ 3 h 3"/>
                    <a:gd name="T4" fmla="*/ 2 w 4"/>
                    <a:gd name="T5" fmla="*/ 3 h 3"/>
                    <a:gd name="T6" fmla="*/ 4 w 4"/>
                    <a:gd name="T7" fmla="*/ 3 h 3"/>
                    <a:gd name="T8" fmla="*/ 4 w 4"/>
                    <a:gd name="T9" fmla="*/ 1 h 3"/>
                    <a:gd name="T10" fmla="*/ 2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3"/>
                      </a:lnTo>
                      <a:lnTo>
                        <a:pt x="2" y="3"/>
                      </a:lnTo>
                      <a:lnTo>
                        <a:pt x="4" y="3"/>
                      </a:lnTo>
                      <a:lnTo>
                        <a:pt x="4" y="1"/>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6" name="Freeform 311">
                  <a:extLst>
                    <a:ext uri="{FF2B5EF4-FFF2-40B4-BE49-F238E27FC236}">
                      <a16:creationId xmlns:a16="http://schemas.microsoft.com/office/drawing/2014/main" id="{677F8B85-D754-3441-B1C0-9770160E85BC}"/>
                    </a:ext>
                  </a:extLst>
                </p:cNvPr>
                <p:cNvSpPr>
                  <a:spLocks/>
                </p:cNvSpPr>
                <p:nvPr/>
              </p:nvSpPr>
              <p:spPr bwMode="auto">
                <a:xfrm>
                  <a:off x="5750" y="2854"/>
                  <a:ext cx="33" cy="40"/>
                </a:xfrm>
                <a:custGeom>
                  <a:avLst/>
                  <a:gdLst>
                    <a:gd name="T0" fmla="*/ 31 w 33"/>
                    <a:gd name="T1" fmla="*/ 36 h 40"/>
                    <a:gd name="T2" fmla="*/ 33 w 33"/>
                    <a:gd name="T3" fmla="*/ 33 h 40"/>
                    <a:gd name="T4" fmla="*/ 33 w 33"/>
                    <a:gd name="T5" fmla="*/ 30 h 40"/>
                    <a:gd name="T6" fmla="*/ 31 w 33"/>
                    <a:gd name="T7" fmla="*/ 29 h 40"/>
                    <a:gd name="T8" fmla="*/ 29 w 33"/>
                    <a:gd name="T9" fmla="*/ 22 h 40"/>
                    <a:gd name="T10" fmla="*/ 28 w 33"/>
                    <a:gd name="T11" fmla="*/ 22 h 40"/>
                    <a:gd name="T12" fmla="*/ 26 w 33"/>
                    <a:gd name="T13" fmla="*/ 17 h 40"/>
                    <a:gd name="T14" fmla="*/ 22 w 33"/>
                    <a:gd name="T15" fmla="*/ 16 h 40"/>
                    <a:gd name="T16" fmla="*/ 20 w 33"/>
                    <a:gd name="T17" fmla="*/ 12 h 40"/>
                    <a:gd name="T18" fmla="*/ 16 w 33"/>
                    <a:gd name="T19" fmla="*/ 12 h 40"/>
                    <a:gd name="T20" fmla="*/ 11 w 33"/>
                    <a:gd name="T21" fmla="*/ 6 h 40"/>
                    <a:gd name="T22" fmla="*/ 6 w 33"/>
                    <a:gd name="T23" fmla="*/ 5 h 40"/>
                    <a:gd name="T24" fmla="*/ 0 w 33"/>
                    <a:gd name="T25" fmla="*/ 0 h 40"/>
                    <a:gd name="T26" fmla="*/ 1 w 33"/>
                    <a:gd name="T27" fmla="*/ 2 h 40"/>
                    <a:gd name="T28" fmla="*/ 2 w 33"/>
                    <a:gd name="T29" fmla="*/ 5 h 40"/>
                    <a:gd name="T30" fmla="*/ 12 w 33"/>
                    <a:gd name="T31" fmla="*/ 12 h 40"/>
                    <a:gd name="T32" fmla="*/ 17 w 33"/>
                    <a:gd name="T33" fmla="*/ 15 h 40"/>
                    <a:gd name="T34" fmla="*/ 20 w 33"/>
                    <a:gd name="T35" fmla="*/ 15 h 40"/>
                    <a:gd name="T36" fmla="*/ 26 w 33"/>
                    <a:gd name="T37" fmla="*/ 21 h 40"/>
                    <a:gd name="T38" fmla="*/ 27 w 33"/>
                    <a:gd name="T39" fmla="*/ 30 h 40"/>
                    <a:gd name="T40" fmla="*/ 26 w 33"/>
                    <a:gd name="T41" fmla="*/ 33 h 40"/>
                    <a:gd name="T42" fmla="*/ 27 w 33"/>
                    <a:gd name="T43" fmla="*/ 36 h 40"/>
                    <a:gd name="T44" fmla="*/ 30 w 33"/>
                    <a:gd name="T45" fmla="*/ 40 h 40"/>
                    <a:gd name="T46" fmla="*/ 31 w 33"/>
                    <a:gd name="T4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40">
                      <a:moveTo>
                        <a:pt x="31" y="36"/>
                      </a:moveTo>
                      <a:lnTo>
                        <a:pt x="33" y="33"/>
                      </a:lnTo>
                      <a:lnTo>
                        <a:pt x="33" y="30"/>
                      </a:lnTo>
                      <a:lnTo>
                        <a:pt x="31" y="29"/>
                      </a:lnTo>
                      <a:lnTo>
                        <a:pt x="29" y="22"/>
                      </a:lnTo>
                      <a:lnTo>
                        <a:pt x="28" y="22"/>
                      </a:lnTo>
                      <a:lnTo>
                        <a:pt x="26" y="17"/>
                      </a:lnTo>
                      <a:lnTo>
                        <a:pt x="22" y="16"/>
                      </a:lnTo>
                      <a:lnTo>
                        <a:pt x="20" y="12"/>
                      </a:lnTo>
                      <a:lnTo>
                        <a:pt x="16" y="12"/>
                      </a:lnTo>
                      <a:lnTo>
                        <a:pt x="11" y="6"/>
                      </a:lnTo>
                      <a:lnTo>
                        <a:pt x="6" y="5"/>
                      </a:lnTo>
                      <a:lnTo>
                        <a:pt x="0" y="0"/>
                      </a:lnTo>
                      <a:lnTo>
                        <a:pt x="1" y="2"/>
                      </a:lnTo>
                      <a:lnTo>
                        <a:pt x="2" y="5"/>
                      </a:lnTo>
                      <a:lnTo>
                        <a:pt x="12" y="12"/>
                      </a:lnTo>
                      <a:lnTo>
                        <a:pt x="17" y="15"/>
                      </a:lnTo>
                      <a:lnTo>
                        <a:pt x="20" y="15"/>
                      </a:lnTo>
                      <a:lnTo>
                        <a:pt x="26" y="21"/>
                      </a:lnTo>
                      <a:lnTo>
                        <a:pt x="27" y="30"/>
                      </a:lnTo>
                      <a:lnTo>
                        <a:pt x="26" y="33"/>
                      </a:lnTo>
                      <a:lnTo>
                        <a:pt x="27" y="36"/>
                      </a:lnTo>
                      <a:lnTo>
                        <a:pt x="30" y="40"/>
                      </a:lnTo>
                      <a:lnTo>
                        <a:pt x="31"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7" name="Freeform 312">
                  <a:extLst>
                    <a:ext uri="{FF2B5EF4-FFF2-40B4-BE49-F238E27FC236}">
                      <a16:creationId xmlns:a16="http://schemas.microsoft.com/office/drawing/2014/main" id="{10813893-2813-344D-BA03-2E0BF6104F64}"/>
                    </a:ext>
                  </a:extLst>
                </p:cNvPr>
                <p:cNvSpPr>
                  <a:spLocks/>
                </p:cNvSpPr>
                <p:nvPr/>
              </p:nvSpPr>
              <p:spPr bwMode="auto">
                <a:xfrm>
                  <a:off x="5772" y="2967"/>
                  <a:ext cx="4" cy="6"/>
                </a:xfrm>
                <a:custGeom>
                  <a:avLst/>
                  <a:gdLst>
                    <a:gd name="T0" fmla="*/ 0 w 4"/>
                    <a:gd name="T1" fmla="*/ 0 h 6"/>
                    <a:gd name="T2" fmla="*/ 0 w 4"/>
                    <a:gd name="T3" fmla="*/ 3 h 6"/>
                    <a:gd name="T4" fmla="*/ 0 w 4"/>
                    <a:gd name="T5" fmla="*/ 4 h 6"/>
                    <a:gd name="T6" fmla="*/ 1 w 4"/>
                    <a:gd name="T7" fmla="*/ 4 h 6"/>
                    <a:gd name="T8" fmla="*/ 4 w 4"/>
                    <a:gd name="T9" fmla="*/ 6 h 6"/>
                    <a:gd name="T10" fmla="*/ 4 w 4"/>
                    <a:gd name="T11" fmla="*/ 4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0"/>
                      </a:moveTo>
                      <a:lnTo>
                        <a:pt x="0" y="3"/>
                      </a:lnTo>
                      <a:lnTo>
                        <a:pt x="0" y="4"/>
                      </a:lnTo>
                      <a:lnTo>
                        <a:pt x="1" y="4"/>
                      </a:lnTo>
                      <a:lnTo>
                        <a:pt x="4" y="6"/>
                      </a:lnTo>
                      <a:lnTo>
                        <a:pt x="4"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8" name="Freeform 313">
                  <a:extLst>
                    <a:ext uri="{FF2B5EF4-FFF2-40B4-BE49-F238E27FC236}">
                      <a16:creationId xmlns:a16="http://schemas.microsoft.com/office/drawing/2014/main" id="{1BB6DCB1-B3BD-A84B-B60E-735C4D02C193}"/>
                    </a:ext>
                  </a:extLst>
                </p:cNvPr>
                <p:cNvSpPr>
                  <a:spLocks/>
                </p:cNvSpPr>
                <p:nvPr/>
              </p:nvSpPr>
              <p:spPr bwMode="auto">
                <a:xfrm>
                  <a:off x="5779" y="3011"/>
                  <a:ext cx="8" cy="5"/>
                </a:xfrm>
                <a:custGeom>
                  <a:avLst/>
                  <a:gdLst>
                    <a:gd name="T0" fmla="*/ 7 w 8"/>
                    <a:gd name="T1" fmla="*/ 3 h 5"/>
                    <a:gd name="T2" fmla="*/ 5 w 8"/>
                    <a:gd name="T3" fmla="*/ 3 h 5"/>
                    <a:gd name="T4" fmla="*/ 2 w 8"/>
                    <a:gd name="T5" fmla="*/ 0 h 5"/>
                    <a:gd name="T6" fmla="*/ 0 w 8"/>
                    <a:gd name="T7" fmla="*/ 0 h 5"/>
                    <a:gd name="T8" fmla="*/ 4 w 8"/>
                    <a:gd name="T9" fmla="*/ 4 h 5"/>
                    <a:gd name="T10" fmla="*/ 5 w 8"/>
                    <a:gd name="T11" fmla="*/ 4 h 5"/>
                    <a:gd name="T12" fmla="*/ 7 w 8"/>
                    <a:gd name="T13" fmla="*/ 5 h 5"/>
                    <a:gd name="T14" fmla="*/ 8 w 8"/>
                    <a:gd name="T15" fmla="*/ 4 h 5"/>
                    <a:gd name="T16" fmla="*/ 7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7" y="3"/>
                      </a:moveTo>
                      <a:lnTo>
                        <a:pt x="5" y="3"/>
                      </a:lnTo>
                      <a:lnTo>
                        <a:pt x="2" y="0"/>
                      </a:lnTo>
                      <a:lnTo>
                        <a:pt x="0" y="0"/>
                      </a:lnTo>
                      <a:lnTo>
                        <a:pt x="4" y="4"/>
                      </a:lnTo>
                      <a:lnTo>
                        <a:pt x="5" y="4"/>
                      </a:lnTo>
                      <a:lnTo>
                        <a:pt x="7"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9" name="Freeform 314">
                  <a:extLst>
                    <a:ext uri="{FF2B5EF4-FFF2-40B4-BE49-F238E27FC236}">
                      <a16:creationId xmlns:a16="http://schemas.microsoft.com/office/drawing/2014/main" id="{4CD90E58-4FDA-2349-8F47-90944D44D26F}"/>
                    </a:ext>
                  </a:extLst>
                </p:cNvPr>
                <p:cNvSpPr>
                  <a:spLocks/>
                </p:cNvSpPr>
                <p:nvPr/>
              </p:nvSpPr>
              <p:spPr bwMode="auto">
                <a:xfrm>
                  <a:off x="5739" y="2852"/>
                  <a:ext cx="6" cy="6"/>
                </a:xfrm>
                <a:custGeom>
                  <a:avLst/>
                  <a:gdLst>
                    <a:gd name="T0" fmla="*/ 6 w 6"/>
                    <a:gd name="T1" fmla="*/ 1 h 6"/>
                    <a:gd name="T2" fmla="*/ 3 w 6"/>
                    <a:gd name="T3" fmla="*/ 0 h 6"/>
                    <a:gd name="T4" fmla="*/ 0 w 6"/>
                    <a:gd name="T5" fmla="*/ 1 h 6"/>
                    <a:gd name="T6" fmla="*/ 0 w 6"/>
                    <a:gd name="T7" fmla="*/ 4 h 6"/>
                    <a:gd name="T8" fmla="*/ 2 w 6"/>
                    <a:gd name="T9" fmla="*/ 6 h 6"/>
                    <a:gd name="T10" fmla="*/ 6 w 6"/>
                    <a:gd name="T11" fmla="*/ 5 h 6"/>
                    <a:gd name="T12" fmla="*/ 6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1"/>
                      </a:moveTo>
                      <a:lnTo>
                        <a:pt x="3" y="0"/>
                      </a:lnTo>
                      <a:lnTo>
                        <a:pt x="0" y="1"/>
                      </a:lnTo>
                      <a:lnTo>
                        <a:pt x="0" y="4"/>
                      </a:lnTo>
                      <a:lnTo>
                        <a:pt x="2" y="6"/>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0" name="Freeform 315">
                  <a:extLst>
                    <a:ext uri="{FF2B5EF4-FFF2-40B4-BE49-F238E27FC236}">
                      <a16:creationId xmlns:a16="http://schemas.microsoft.com/office/drawing/2014/main" id="{711E30C9-FC4D-1548-B4EC-4BCD7AE5405D}"/>
                    </a:ext>
                  </a:extLst>
                </p:cNvPr>
                <p:cNvSpPr>
                  <a:spLocks/>
                </p:cNvSpPr>
                <p:nvPr/>
              </p:nvSpPr>
              <p:spPr bwMode="auto">
                <a:xfrm>
                  <a:off x="5665" y="2945"/>
                  <a:ext cx="1" cy="2"/>
                </a:xfrm>
                <a:custGeom>
                  <a:avLst/>
                  <a:gdLst>
                    <a:gd name="T0" fmla="*/ 0 w 1"/>
                    <a:gd name="T1" fmla="*/ 1 h 3"/>
                    <a:gd name="T2" fmla="*/ 1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cubicBezTo>
                        <a:pt x="1" y="3"/>
                        <a:pt x="1" y="3"/>
                        <a:pt x="1" y="3"/>
                      </a:cubicBezTo>
                      <a:cubicBezTo>
                        <a:pt x="1" y="3"/>
                        <a:pt x="1" y="0"/>
                        <a:pt x="1"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1" name="Freeform 316">
                  <a:extLst>
                    <a:ext uri="{FF2B5EF4-FFF2-40B4-BE49-F238E27FC236}">
                      <a16:creationId xmlns:a16="http://schemas.microsoft.com/office/drawing/2014/main" id="{C7B755BB-221D-F04A-8E2D-3A4599A1E199}"/>
                    </a:ext>
                  </a:extLst>
                </p:cNvPr>
                <p:cNvSpPr>
                  <a:spLocks/>
                </p:cNvSpPr>
                <p:nvPr/>
              </p:nvSpPr>
              <p:spPr bwMode="auto">
                <a:xfrm>
                  <a:off x="5738" y="2893"/>
                  <a:ext cx="4" cy="5"/>
                </a:xfrm>
                <a:custGeom>
                  <a:avLst/>
                  <a:gdLst>
                    <a:gd name="T0" fmla="*/ 0 w 4"/>
                    <a:gd name="T1" fmla="*/ 1 h 5"/>
                    <a:gd name="T2" fmla="*/ 0 w 4"/>
                    <a:gd name="T3" fmla="*/ 2 h 5"/>
                    <a:gd name="T4" fmla="*/ 3 w 4"/>
                    <a:gd name="T5" fmla="*/ 5 h 5"/>
                    <a:gd name="T6" fmla="*/ 4 w 4"/>
                    <a:gd name="T7" fmla="*/ 4 h 5"/>
                    <a:gd name="T8" fmla="*/ 2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0" y="2"/>
                      </a:lnTo>
                      <a:lnTo>
                        <a:pt x="3" y="5"/>
                      </a:lnTo>
                      <a:lnTo>
                        <a:pt x="4"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2" name="Freeform 317">
                  <a:extLst>
                    <a:ext uri="{FF2B5EF4-FFF2-40B4-BE49-F238E27FC236}">
                      <a16:creationId xmlns:a16="http://schemas.microsoft.com/office/drawing/2014/main" id="{6BF91EC6-1506-274B-843C-686EA56558B5}"/>
                    </a:ext>
                  </a:extLst>
                </p:cNvPr>
                <p:cNvSpPr>
                  <a:spLocks/>
                </p:cNvSpPr>
                <p:nvPr/>
              </p:nvSpPr>
              <p:spPr bwMode="auto">
                <a:xfrm>
                  <a:off x="5751" y="2956"/>
                  <a:ext cx="2" cy="7"/>
                </a:xfrm>
                <a:custGeom>
                  <a:avLst/>
                  <a:gdLst>
                    <a:gd name="T0" fmla="*/ 2 w 2"/>
                    <a:gd name="T1" fmla="*/ 7 h 7"/>
                    <a:gd name="T2" fmla="*/ 2 w 2"/>
                    <a:gd name="T3" fmla="*/ 5 h 7"/>
                    <a:gd name="T4" fmla="*/ 2 w 2"/>
                    <a:gd name="T5" fmla="*/ 0 h 7"/>
                    <a:gd name="T6" fmla="*/ 0 w 2"/>
                    <a:gd name="T7" fmla="*/ 0 h 7"/>
                    <a:gd name="T8" fmla="*/ 0 w 2"/>
                    <a:gd name="T9" fmla="*/ 2 h 7"/>
                    <a:gd name="T10" fmla="*/ 0 w 2"/>
                    <a:gd name="T11" fmla="*/ 4 h 7"/>
                    <a:gd name="T12" fmla="*/ 1 w 2"/>
                    <a:gd name="T13" fmla="*/ 4 h 7"/>
                    <a:gd name="T14" fmla="*/ 1 w 2"/>
                    <a:gd name="T15" fmla="*/ 7 h 7"/>
                    <a:gd name="T16" fmla="*/ 1 w 2"/>
                    <a:gd name="T17" fmla="*/ 7 h 7"/>
                    <a:gd name="T18" fmla="*/ 2 w 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2" y="7"/>
                      </a:moveTo>
                      <a:lnTo>
                        <a:pt x="2" y="5"/>
                      </a:lnTo>
                      <a:lnTo>
                        <a:pt x="2" y="0"/>
                      </a:lnTo>
                      <a:lnTo>
                        <a:pt x="0" y="0"/>
                      </a:lnTo>
                      <a:lnTo>
                        <a:pt x="0" y="2"/>
                      </a:lnTo>
                      <a:lnTo>
                        <a:pt x="0" y="4"/>
                      </a:lnTo>
                      <a:lnTo>
                        <a:pt x="1" y="4"/>
                      </a:lnTo>
                      <a:lnTo>
                        <a:pt x="1" y="7"/>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3" name="Freeform 318">
                  <a:extLst>
                    <a:ext uri="{FF2B5EF4-FFF2-40B4-BE49-F238E27FC236}">
                      <a16:creationId xmlns:a16="http://schemas.microsoft.com/office/drawing/2014/main" id="{5AD808D6-89FB-0249-9FA7-47484C843AE5}"/>
                    </a:ext>
                  </a:extLst>
                </p:cNvPr>
                <p:cNvSpPr>
                  <a:spLocks/>
                </p:cNvSpPr>
                <p:nvPr/>
              </p:nvSpPr>
              <p:spPr bwMode="auto">
                <a:xfrm>
                  <a:off x="5679" y="2889"/>
                  <a:ext cx="3" cy="4"/>
                </a:xfrm>
                <a:custGeom>
                  <a:avLst/>
                  <a:gdLst>
                    <a:gd name="T0" fmla="*/ 3 w 3"/>
                    <a:gd name="T1" fmla="*/ 0 h 4"/>
                    <a:gd name="T2" fmla="*/ 0 w 3"/>
                    <a:gd name="T3" fmla="*/ 1 h 4"/>
                    <a:gd name="T4" fmla="*/ 1 w 3"/>
                    <a:gd name="T5" fmla="*/ 4 h 4"/>
                    <a:gd name="T6" fmla="*/ 3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0" y="1"/>
                      </a:lnTo>
                      <a:lnTo>
                        <a:pt x="1" y="4"/>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4" name="Freeform 319">
                  <a:extLst>
                    <a:ext uri="{FF2B5EF4-FFF2-40B4-BE49-F238E27FC236}">
                      <a16:creationId xmlns:a16="http://schemas.microsoft.com/office/drawing/2014/main" id="{DF49D9DA-9AC8-1F44-B494-D45740AD94AD}"/>
                    </a:ext>
                  </a:extLst>
                </p:cNvPr>
                <p:cNvSpPr>
                  <a:spLocks/>
                </p:cNvSpPr>
                <p:nvPr/>
              </p:nvSpPr>
              <p:spPr bwMode="auto">
                <a:xfrm>
                  <a:off x="5731" y="2828"/>
                  <a:ext cx="3" cy="6"/>
                </a:xfrm>
                <a:custGeom>
                  <a:avLst/>
                  <a:gdLst>
                    <a:gd name="T0" fmla="*/ 3 w 3"/>
                    <a:gd name="T1" fmla="*/ 6 h 6"/>
                    <a:gd name="T2" fmla="*/ 3 w 3"/>
                    <a:gd name="T3" fmla="*/ 4 h 6"/>
                    <a:gd name="T4" fmla="*/ 2 w 3"/>
                    <a:gd name="T5" fmla="*/ 1 h 6"/>
                    <a:gd name="T6" fmla="*/ 0 w 3"/>
                    <a:gd name="T7" fmla="*/ 0 h 6"/>
                    <a:gd name="T8" fmla="*/ 0 w 3"/>
                    <a:gd name="T9" fmla="*/ 3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4"/>
                      </a:lnTo>
                      <a:lnTo>
                        <a:pt x="2" y="1"/>
                      </a:lnTo>
                      <a:lnTo>
                        <a:pt x="0" y="0"/>
                      </a:lnTo>
                      <a:lnTo>
                        <a:pt x="0"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5" name="Freeform 320">
                  <a:extLst>
                    <a:ext uri="{FF2B5EF4-FFF2-40B4-BE49-F238E27FC236}">
                      <a16:creationId xmlns:a16="http://schemas.microsoft.com/office/drawing/2014/main" id="{4FD1467C-561A-264B-B82E-99A3766FA9F3}"/>
                    </a:ext>
                  </a:extLst>
                </p:cNvPr>
                <p:cNvSpPr>
                  <a:spLocks/>
                </p:cNvSpPr>
                <p:nvPr/>
              </p:nvSpPr>
              <p:spPr bwMode="auto">
                <a:xfrm>
                  <a:off x="5690" y="2842"/>
                  <a:ext cx="11" cy="6"/>
                </a:xfrm>
                <a:custGeom>
                  <a:avLst/>
                  <a:gdLst>
                    <a:gd name="T0" fmla="*/ 12 w 14"/>
                    <a:gd name="T1" fmla="*/ 1 h 7"/>
                    <a:gd name="T2" fmla="*/ 9 w 14"/>
                    <a:gd name="T3" fmla="*/ 1 h 7"/>
                    <a:gd name="T4" fmla="*/ 7 w 14"/>
                    <a:gd name="T5" fmla="*/ 0 h 7"/>
                    <a:gd name="T6" fmla="*/ 4 w 14"/>
                    <a:gd name="T7" fmla="*/ 1 h 7"/>
                    <a:gd name="T8" fmla="*/ 1 w 14"/>
                    <a:gd name="T9" fmla="*/ 0 h 7"/>
                    <a:gd name="T10" fmla="*/ 0 w 14"/>
                    <a:gd name="T11" fmla="*/ 1 h 7"/>
                    <a:gd name="T12" fmla="*/ 1 w 14"/>
                    <a:gd name="T13" fmla="*/ 5 h 7"/>
                    <a:gd name="T14" fmla="*/ 4 w 14"/>
                    <a:gd name="T15" fmla="*/ 5 h 7"/>
                    <a:gd name="T16" fmla="*/ 6 w 14"/>
                    <a:gd name="T17" fmla="*/ 7 h 7"/>
                    <a:gd name="T18" fmla="*/ 10 w 14"/>
                    <a:gd name="T19" fmla="*/ 7 h 7"/>
                    <a:gd name="T20" fmla="*/ 14 w 14"/>
                    <a:gd name="T21" fmla="*/ 3 h 7"/>
                    <a:gd name="T22" fmla="*/ 12 w 14"/>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7">
                      <a:moveTo>
                        <a:pt x="12" y="1"/>
                      </a:moveTo>
                      <a:cubicBezTo>
                        <a:pt x="9" y="1"/>
                        <a:pt x="9" y="1"/>
                        <a:pt x="9" y="1"/>
                      </a:cubicBezTo>
                      <a:cubicBezTo>
                        <a:pt x="7" y="0"/>
                        <a:pt x="7" y="0"/>
                        <a:pt x="7" y="0"/>
                      </a:cubicBezTo>
                      <a:cubicBezTo>
                        <a:pt x="4" y="1"/>
                        <a:pt x="4" y="1"/>
                        <a:pt x="4" y="1"/>
                      </a:cubicBezTo>
                      <a:cubicBezTo>
                        <a:pt x="1" y="0"/>
                        <a:pt x="1" y="0"/>
                        <a:pt x="1" y="0"/>
                      </a:cubicBezTo>
                      <a:cubicBezTo>
                        <a:pt x="0" y="1"/>
                        <a:pt x="0" y="1"/>
                        <a:pt x="0" y="1"/>
                      </a:cubicBezTo>
                      <a:cubicBezTo>
                        <a:pt x="0" y="1"/>
                        <a:pt x="1" y="5"/>
                        <a:pt x="1" y="5"/>
                      </a:cubicBezTo>
                      <a:cubicBezTo>
                        <a:pt x="4" y="5"/>
                        <a:pt x="4" y="5"/>
                        <a:pt x="4" y="5"/>
                      </a:cubicBezTo>
                      <a:cubicBezTo>
                        <a:pt x="6" y="7"/>
                        <a:pt x="6" y="7"/>
                        <a:pt x="6" y="7"/>
                      </a:cubicBezTo>
                      <a:cubicBezTo>
                        <a:pt x="10" y="7"/>
                        <a:pt x="10" y="7"/>
                        <a:pt x="10" y="7"/>
                      </a:cubicBezTo>
                      <a:cubicBezTo>
                        <a:pt x="14" y="3"/>
                        <a:pt x="14" y="3"/>
                        <a:pt x="14" y="3"/>
                      </a:cubicBez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6" name="Freeform 321">
                  <a:extLst>
                    <a:ext uri="{FF2B5EF4-FFF2-40B4-BE49-F238E27FC236}">
                      <a16:creationId xmlns:a16="http://schemas.microsoft.com/office/drawing/2014/main" id="{187C65A0-1FA3-3341-9F60-5A48027046C3}"/>
                    </a:ext>
                  </a:extLst>
                </p:cNvPr>
                <p:cNvSpPr>
                  <a:spLocks/>
                </p:cNvSpPr>
                <p:nvPr/>
              </p:nvSpPr>
              <p:spPr bwMode="auto">
                <a:xfrm>
                  <a:off x="5745" y="2981"/>
                  <a:ext cx="8" cy="8"/>
                </a:xfrm>
                <a:custGeom>
                  <a:avLst/>
                  <a:gdLst>
                    <a:gd name="T0" fmla="*/ 5 w 8"/>
                    <a:gd name="T1" fmla="*/ 3 h 8"/>
                    <a:gd name="T2" fmla="*/ 3 w 8"/>
                    <a:gd name="T3" fmla="*/ 3 h 8"/>
                    <a:gd name="T4" fmla="*/ 3 w 8"/>
                    <a:gd name="T5" fmla="*/ 3 h 8"/>
                    <a:gd name="T6" fmla="*/ 3 w 8"/>
                    <a:gd name="T7" fmla="*/ 1 h 8"/>
                    <a:gd name="T8" fmla="*/ 0 w 8"/>
                    <a:gd name="T9" fmla="*/ 0 h 8"/>
                    <a:gd name="T10" fmla="*/ 0 w 8"/>
                    <a:gd name="T11" fmla="*/ 1 h 8"/>
                    <a:gd name="T12" fmla="*/ 2 w 8"/>
                    <a:gd name="T13" fmla="*/ 2 h 8"/>
                    <a:gd name="T14" fmla="*/ 3 w 8"/>
                    <a:gd name="T15" fmla="*/ 5 h 8"/>
                    <a:gd name="T16" fmla="*/ 3 w 8"/>
                    <a:gd name="T17" fmla="*/ 5 h 8"/>
                    <a:gd name="T18" fmla="*/ 3 w 8"/>
                    <a:gd name="T19" fmla="*/ 7 h 8"/>
                    <a:gd name="T20" fmla="*/ 5 w 8"/>
                    <a:gd name="T21" fmla="*/ 8 h 8"/>
                    <a:gd name="T22" fmla="*/ 6 w 8"/>
                    <a:gd name="T23" fmla="*/ 7 h 8"/>
                    <a:gd name="T24" fmla="*/ 7 w 8"/>
                    <a:gd name="T25" fmla="*/ 6 h 8"/>
                    <a:gd name="T26" fmla="*/ 8 w 8"/>
                    <a:gd name="T27" fmla="*/ 5 h 8"/>
                    <a:gd name="T28" fmla="*/ 8 w 8"/>
                    <a:gd name="T29" fmla="*/ 3 h 8"/>
                    <a:gd name="T30" fmla="*/ 7 w 8"/>
                    <a:gd name="T31" fmla="*/ 3 h 8"/>
                    <a:gd name="T32" fmla="*/ 5 w 8"/>
                    <a:gd name="T33" fmla="*/ 5 h 8"/>
                    <a:gd name="T34" fmla="*/ 5 w 8"/>
                    <a:gd name="T3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8">
                      <a:moveTo>
                        <a:pt x="5" y="3"/>
                      </a:moveTo>
                      <a:lnTo>
                        <a:pt x="3" y="3"/>
                      </a:lnTo>
                      <a:lnTo>
                        <a:pt x="3" y="3"/>
                      </a:lnTo>
                      <a:lnTo>
                        <a:pt x="3" y="1"/>
                      </a:lnTo>
                      <a:lnTo>
                        <a:pt x="0" y="0"/>
                      </a:lnTo>
                      <a:lnTo>
                        <a:pt x="0" y="1"/>
                      </a:lnTo>
                      <a:lnTo>
                        <a:pt x="2" y="2"/>
                      </a:lnTo>
                      <a:lnTo>
                        <a:pt x="3" y="5"/>
                      </a:lnTo>
                      <a:lnTo>
                        <a:pt x="3" y="5"/>
                      </a:lnTo>
                      <a:lnTo>
                        <a:pt x="3" y="7"/>
                      </a:lnTo>
                      <a:lnTo>
                        <a:pt x="5" y="8"/>
                      </a:lnTo>
                      <a:lnTo>
                        <a:pt x="6" y="7"/>
                      </a:lnTo>
                      <a:lnTo>
                        <a:pt x="7" y="6"/>
                      </a:lnTo>
                      <a:lnTo>
                        <a:pt x="8" y="5"/>
                      </a:lnTo>
                      <a:lnTo>
                        <a:pt x="8" y="3"/>
                      </a:lnTo>
                      <a:lnTo>
                        <a:pt x="7" y="3"/>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7" name="Freeform 322">
                  <a:extLst>
                    <a:ext uri="{FF2B5EF4-FFF2-40B4-BE49-F238E27FC236}">
                      <a16:creationId xmlns:a16="http://schemas.microsoft.com/office/drawing/2014/main" id="{D11759B6-DBC2-2D4F-82A9-E0D4694CB97A}"/>
                    </a:ext>
                  </a:extLst>
                </p:cNvPr>
                <p:cNvSpPr>
                  <a:spLocks/>
                </p:cNvSpPr>
                <p:nvPr/>
              </p:nvSpPr>
              <p:spPr bwMode="auto">
                <a:xfrm>
                  <a:off x="5705" y="2904"/>
                  <a:ext cx="5" cy="7"/>
                </a:xfrm>
                <a:custGeom>
                  <a:avLst/>
                  <a:gdLst>
                    <a:gd name="T0" fmla="*/ 4 w 5"/>
                    <a:gd name="T1" fmla="*/ 7 h 7"/>
                    <a:gd name="T2" fmla="*/ 5 w 5"/>
                    <a:gd name="T3" fmla="*/ 6 h 7"/>
                    <a:gd name="T4" fmla="*/ 4 w 5"/>
                    <a:gd name="T5" fmla="*/ 3 h 7"/>
                    <a:gd name="T6" fmla="*/ 1 w 5"/>
                    <a:gd name="T7" fmla="*/ 0 h 7"/>
                    <a:gd name="T8" fmla="*/ 0 w 5"/>
                    <a:gd name="T9" fmla="*/ 3 h 7"/>
                    <a:gd name="T10" fmla="*/ 1 w 5"/>
                    <a:gd name="T11" fmla="*/ 5 h 7"/>
                    <a:gd name="T12" fmla="*/ 4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7"/>
                      </a:moveTo>
                      <a:lnTo>
                        <a:pt x="5" y="6"/>
                      </a:lnTo>
                      <a:lnTo>
                        <a:pt x="4" y="3"/>
                      </a:lnTo>
                      <a:lnTo>
                        <a:pt x="1" y="0"/>
                      </a:lnTo>
                      <a:lnTo>
                        <a:pt x="0" y="3"/>
                      </a:lnTo>
                      <a:lnTo>
                        <a:pt x="1"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8" name="Freeform 323">
                  <a:extLst>
                    <a:ext uri="{FF2B5EF4-FFF2-40B4-BE49-F238E27FC236}">
                      <a16:creationId xmlns:a16="http://schemas.microsoft.com/office/drawing/2014/main" id="{65C30211-B76A-E74C-B949-20D58E9FEFE9}"/>
                    </a:ext>
                  </a:extLst>
                </p:cNvPr>
                <p:cNvSpPr>
                  <a:spLocks/>
                </p:cNvSpPr>
                <p:nvPr/>
              </p:nvSpPr>
              <p:spPr bwMode="auto">
                <a:xfrm>
                  <a:off x="5737" y="2972"/>
                  <a:ext cx="4" cy="6"/>
                </a:xfrm>
                <a:custGeom>
                  <a:avLst/>
                  <a:gdLst>
                    <a:gd name="T0" fmla="*/ 3 w 4"/>
                    <a:gd name="T1" fmla="*/ 5 h 6"/>
                    <a:gd name="T2" fmla="*/ 4 w 4"/>
                    <a:gd name="T3" fmla="*/ 6 h 6"/>
                    <a:gd name="T4" fmla="*/ 4 w 4"/>
                    <a:gd name="T5" fmla="*/ 4 h 6"/>
                    <a:gd name="T6" fmla="*/ 3 w 4"/>
                    <a:gd name="T7" fmla="*/ 1 h 6"/>
                    <a:gd name="T8" fmla="*/ 1 w 4"/>
                    <a:gd name="T9" fmla="*/ 0 h 6"/>
                    <a:gd name="T10" fmla="*/ 0 w 4"/>
                    <a:gd name="T11" fmla="*/ 1 h 6"/>
                    <a:gd name="T12" fmla="*/ 1 w 4"/>
                    <a:gd name="T13" fmla="*/ 4 h 6"/>
                    <a:gd name="T14" fmla="*/ 2 w 4"/>
                    <a:gd name="T15" fmla="*/ 4 h 6"/>
                    <a:gd name="T16" fmla="*/ 3 w 4"/>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5"/>
                      </a:moveTo>
                      <a:lnTo>
                        <a:pt x="4" y="6"/>
                      </a:lnTo>
                      <a:lnTo>
                        <a:pt x="4" y="4"/>
                      </a:lnTo>
                      <a:lnTo>
                        <a:pt x="3" y="1"/>
                      </a:lnTo>
                      <a:lnTo>
                        <a:pt x="1" y="0"/>
                      </a:lnTo>
                      <a:lnTo>
                        <a:pt x="0" y="1"/>
                      </a:lnTo>
                      <a:lnTo>
                        <a:pt x="1" y="4"/>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9" name="Freeform 324">
                  <a:extLst>
                    <a:ext uri="{FF2B5EF4-FFF2-40B4-BE49-F238E27FC236}">
                      <a16:creationId xmlns:a16="http://schemas.microsoft.com/office/drawing/2014/main" id="{02F4D87C-71BF-7542-BD0B-97CD63AA6986}"/>
                    </a:ext>
                  </a:extLst>
                </p:cNvPr>
                <p:cNvSpPr>
                  <a:spLocks/>
                </p:cNvSpPr>
                <p:nvPr/>
              </p:nvSpPr>
              <p:spPr bwMode="auto">
                <a:xfrm>
                  <a:off x="5743" y="2976"/>
                  <a:ext cx="5" cy="4"/>
                </a:xfrm>
                <a:custGeom>
                  <a:avLst/>
                  <a:gdLst>
                    <a:gd name="T0" fmla="*/ 3 w 5"/>
                    <a:gd name="T1" fmla="*/ 0 h 4"/>
                    <a:gd name="T2" fmla="*/ 2 w 5"/>
                    <a:gd name="T3" fmla="*/ 0 h 4"/>
                    <a:gd name="T4" fmla="*/ 1 w 5"/>
                    <a:gd name="T5" fmla="*/ 0 h 4"/>
                    <a:gd name="T6" fmla="*/ 0 w 5"/>
                    <a:gd name="T7" fmla="*/ 0 h 4"/>
                    <a:gd name="T8" fmla="*/ 1 w 5"/>
                    <a:gd name="T9" fmla="*/ 3 h 4"/>
                    <a:gd name="T10" fmla="*/ 2 w 5"/>
                    <a:gd name="T11" fmla="*/ 4 h 4"/>
                    <a:gd name="T12" fmla="*/ 4 w 5"/>
                    <a:gd name="T13" fmla="*/ 4 h 4"/>
                    <a:gd name="T14" fmla="*/ 4 w 5"/>
                    <a:gd name="T15" fmla="*/ 4 h 4"/>
                    <a:gd name="T16" fmla="*/ 5 w 5"/>
                    <a:gd name="T17" fmla="*/ 4 h 4"/>
                    <a:gd name="T18" fmla="*/ 4 w 5"/>
                    <a:gd name="T19" fmla="*/ 2 h 4"/>
                    <a:gd name="T20" fmla="*/ 3 w 5"/>
                    <a:gd name="T21" fmla="*/ 2 h 4"/>
                    <a:gd name="T22" fmla="*/ 4 w 5"/>
                    <a:gd name="T23" fmla="*/ 1 h 4"/>
                    <a:gd name="T24" fmla="*/ 3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3" y="0"/>
                      </a:moveTo>
                      <a:lnTo>
                        <a:pt x="2" y="0"/>
                      </a:lnTo>
                      <a:lnTo>
                        <a:pt x="1" y="0"/>
                      </a:lnTo>
                      <a:lnTo>
                        <a:pt x="0" y="0"/>
                      </a:lnTo>
                      <a:lnTo>
                        <a:pt x="1" y="3"/>
                      </a:lnTo>
                      <a:lnTo>
                        <a:pt x="2" y="4"/>
                      </a:lnTo>
                      <a:lnTo>
                        <a:pt x="4" y="4"/>
                      </a:lnTo>
                      <a:lnTo>
                        <a:pt x="4" y="4"/>
                      </a:lnTo>
                      <a:lnTo>
                        <a:pt x="5" y="4"/>
                      </a:lnTo>
                      <a:lnTo>
                        <a:pt x="4" y="2"/>
                      </a:lnTo>
                      <a:lnTo>
                        <a:pt x="3" y="2"/>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0" name="Freeform 325">
                  <a:extLst>
                    <a:ext uri="{FF2B5EF4-FFF2-40B4-BE49-F238E27FC236}">
                      <a16:creationId xmlns:a16="http://schemas.microsoft.com/office/drawing/2014/main" id="{79676D32-8E6E-D640-A42A-B8521D051D73}"/>
                    </a:ext>
                  </a:extLst>
                </p:cNvPr>
                <p:cNvSpPr>
                  <a:spLocks/>
                </p:cNvSpPr>
                <p:nvPr/>
              </p:nvSpPr>
              <p:spPr bwMode="auto">
                <a:xfrm>
                  <a:off x="5696" y="2900"/>
                  <a:ext cx="2" cy="5"/>
                </a:xfrm>
                <a:custGeom>
                  <a:avLst/>
                  <a:gdLst>
                    <a:gd name="T0" fmla="*/ 0 w 2"/>
                    <a:gd name="T1" fmla="*/ 3 h 5"/>
                    <a:gd name="T2" fmla="*/ 0 w 2"/>
                    <a:gd name="T3" fmla="*/ 5 h 5"/>
                    <a:gd name="T4" fmla="*/ 2 w 2"/>
                    <a:gd name="T5" fmla="*/ 4 h 5"/>
                    <a:gd name="T6" fmla="*/ 2 w 2"/>
                    <a:gd name="T7" fmla="*/ 1 h 5"/>
                    <a:gd name="T8" fmla="*/ 0 w 2"/>
                    <a:gd name="T9" fmla="*/ 0 h 5"/>
                    <a:gd name="T10" fmla="*/ 0 w 2"/>
                    <a:gd name="T11" fmla="*/ 3 h 5"/>
                  </a:gdLst>
                  <a:ahLst/>
                  <a:cxnLst>
                    <a:cxn ang="0">
                      <a:pos x="T0" y="T1"/>
                    </a:cxn>
                    <a:cxn ang="0">
                      <a:pos x="T2" y="T3"/>
                    </a:cxn>
                    <a:cxn ang="0">
                      <a:pos x="T4" y="T5"/>
                    </a:cxn>
                    <a:cxn ang="0">
                      <a:pos x="T6" y="T7"/>
                    </a:cxn>
                    <a:cxn ang="0">
                      <a:pos x="T8" y="T9"/>
                    </a:cxn>
                    <a:cxn ang="0">
                      <a:pos x="T10" y="T11"/>
                    </a:cxn>
                  </a:cxnLst>
                  <a:rect l="0" t="0" r="r" b="b"/>
                  <a:pathLst>
                    <a:path w="2" h="5">
                      <a:moveTo>
                        <a:pt x="0" y="3"/>
                      </a:moveTo>
                      <a:lnTo>
                        <a:pt x="0" y="5"/>
                      </a:lnTo>
                      <a:lnTo>
                        <a:pt x="2" y="4"/>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1" name="Freeform 326">
                  <a:extLst>
                    <a:ext uri="{FF2B5EF4-FFF2-40B4-BE49-F238E27FC236}">
                      <a16:creationId xmlns:a16="http://schemas.microsoft.com/office/drawing/2014/main" id="{26E73939-33BD-4549-AA36-49B8B92731E4}"/>
                    </a:ext>
                  </a:extLst>
                </p:cNvPr>
                <p:cNvSpPr>
                  <a:spLocks/>
                </p:cNvSpPr>
                <p:nvPr/>
              </p:nvSpPr>
              <p:spPr bwMode="auto">
                <a:xfrm>
                  <a:off x="5713" y="2882"/>
                  <a:ext cx="60" cy="38"/>
                </a:xfrm>
                <a:custGeom>
                  <a:avLst/>
                  <a:gdLst>
                    <a:gd name="T0" fmla="*/ 56 w 60"/>
                    <a:gd name="T1" fmla="*/ 21 h 38"/>
                    <a:gd name="T2" fmla="*/ 53 w 60"/>
                    <a:gd name="T3" fmla="*/ 17 h 38"/>
                    <a:gd name="T4" fmla="*/ 53 w 60"/>
                    <a:gd name="T5" fmla="*/ 15 h 38"/>
                    <a:gd name="T6" fmla="*/ 55 w 60"/>
                    <a:gd name="T7" fmla="*/ 13 h 38"/>
                    <a:gd name="T8" fmla="*/ 56 w 60"/>
                    <a:gd name="T9" fmla="*/ 15 h 38"/>
                    <a:gd name="T10" fmla="*/ 60 w 60"/>
                    <a:gd name="T11" fmla="*/ 11 h 38"/>
                    <a:gd name="T12" fmla="*/ 59 w 60"/>
                    <a:gd name="T13" fmla="*/ 3 h 38"/>
                    <a:gd name="T14" fmla="*/ 56 w 60"/>
                    <a:gd name="T15" fmla="*/ 0 h 38"/>
                    <a:gd name="T16" fmla="*/ 55 w 60"/>
                    <a:gd name="T17" fmla="*/ 1 h 38"/>
                    <a:gd name="T18" fmla="*/ 54 w 60"/>
                    <a:gd name="T19" fmla="*/ 2 h 38"/>
                    <a:gd name="T20" fmla="*/ 52 w 60"/>
                    <a:gd name="T21" fmla="*/ 1 h 38"/>
                    <a:gd name="T22" fmla="*/ 49 w 60"/>
                    <a:gd name="T23" fmla="*/ 1 h 38"/>
                    <a:gd name="T24" fmla="*/ 47 w 60"/>
                    <a:gd name="T25" fmla="*/ 3 h 38"/>
                    <a:gd name="T26" fmla="*/ 49 w 60"/>
                    <a:gd name="T27" fmla="*/ 11 h 38"/>
                    <a:gd name="T28" fmla="*/ 49 w 60"/>
                    <a:gd name="T29" fmla="*/ 12 h 38"/>
                    <a:gd name="T30" fmla="*/ 49 w 60"/>
                    <a:gd name="T31" fmla="*/ 14 h 38"/>
                    <a:gd name="T32" fmla="*/ 45 w 60"/>
                    <a:gd name="T33" fmla="*/ 14 h 38"/>
                    <a:gd name="T34" fmla="*/ 40 w 60"/>
                    <a:gd name="T35" fmla="*/ 19 h 38"/>
                    <a:gd name="T36" fmla="*/ 39 w 60"/>
                    <a:gd name="T37" fmla="*/ 22 h 38"/>
                    <a:gd name="T38" fmla="*/ 38 w 60"/>
                    <a:gd name="T39" fmla="*/ 24 h 38"/>
                    <a:gd name="T40" fmla="*/ 36 w 60"/>
                    <a:gd name="T41" fmla="*/ 23 h 38"/>
                    <a:gd name="T42" fmla="*/ 34 w 60"/>
                    <a:gd name="T43" fmla="*/ 25 h 38"/>
                    <a:gd name="T44" fmla="*/ 32 w 60"/>
                    <a:gd name="T45" fmla="*/ 22 h 38"/>
                    <a:gd name="T46" fmla="*/ 30 w 60"/>
                    <a:gd name="T47" fmla="*/ 22 h 38"/>
                    <a:gd name="T48" fmla="*/ 28 w 60"/>
                    <a:gd name="T49" fmla="*/ 26 h 38"/>
                    <a:gd name="T50" fmla="*/ 26 w 60"/>
                    <a:gd name="T51" fmla="*/ 25 h 38"/>
                    <a:gd name="T52" fmla="*/ 25 w 60"/>
                    <a:gd name="T53" fmla="*/ 21 h 38"/>
                    <a:gd name="T54" fmla="*/ 26 w 60"/>
                    <a:gd name="T55" fmla="*/ 18 h 38"/>
                    <a:gd name="T56" fmla="*/ 24 w 60"/>
                    <a:gd name="T57" fmla="*/ 17 h 38"/>
                    <a:gd name="T58" fmla="*/ 23 w 60"/>
                    <a:gd name="T59" fmla="*/ 19 h 38"/>
                    <a:gd name="T60" fmla="*/ 23 w 60"/>
                    <a:gd name="T61" fmla="*/ 21 h 38"/>
                    <a:gd name="T62" fmla="*/ 21 w 60"/>
                    <a:gd name="T63" fmla="*/ 22 h 38"/>
                    <a:gd name="T64" fmla="*/ 18 w 60"/>
                    <a:gd name="T65" fmla="*/ 22 h 38"/>
                    <a:gd name="T66" fmla="*/ 15 w 60"/>
                    <a:gd name="T67" fmla="*/ 24 h 38"/>
                    <a:gd name="T68" fmla="*/ 12 w 60"/>
                    <a:gd name="T69" fmla="*/ 23 h 38"/>
                    <a:gd name="T70" fmla="*/ 11 w 60"/>
                    <a:gd name="T71" fmla="*/ 22 h 38"/>
                    <a:gd name="T72" fmla="*/ 8 w 60"/>
                    <a:gd name="T73" fmla="*/ 22 h 38"/>
                    <a:gd name="T74" fmla="*/ 4 w 60"/>
                    <a:gd name="T75" fmla="*/ 23 h 38"/>
                    <a:gd name="T76" fmla="*/ 2 w 60"/>
                    <a:gd name="T77" fmla="*/ 22 h 38"/>
                    <a:gd name="T78" fmla="*/ 0 w 60"/>
                    <a:gd name="T79" fmla="*/ 26 h 38"/>
                    <a:gd name="T80" fmla="*/ 2 w 60"/>
                    <a:gd name="T81" fmla="*/ 29 h 38"/>
                    <a:gd name="T82" fmla="*/ 5 w 60"/>
                    <a:gd name="T83" fmla="*/ 29 h 38"/>
                    <a:gd name="T84" fmla="*/ 10 w 60"/>
                    <a:gd name="T85" fmla="*/ 34 h 38"/>
                    <a:gd name="T86" fmla="*/ 10 w 60"/>
                    <a:gd name="T87" fmla="*/ 36 h 38"/>
                    <a:gd name="T88" fmla="*/ 12 w 60"/>
                    <a:gd name="T89" fmla="*/ 34 h 38"/>
                    <a:gd name="T90" fmla="*/ 17 w 60"/>
                    <a:gd name="T91" fmla="*/ 35 h 38"/>
                    <a:gd name="T92" fmla="*/ 18 w 60"/>
                    <a:gd name="T93" fmla="*/ 38 h 38"/>
                    <a:gd name="T94" fmla="*/ 21 w 60"/>
                    <a:gd name="T95" fmla="*/ 38 h 38"/>
                    <a:gd name="T96" fmla="*/ 24 w 60"/>
                    <a:gd name="T97" fmla="*/ 38 h 38"/>
                    <a:gd name="T98" fmla="*/ 29 w 60"/>
                    <a:gd name="T99" fmla="*/ 36 h 38"/>
                    <a:gd name="T100" fmla="*/ 32 w 60"/>
                    <a:gd name="T101" fmla="*/ 38 h 38"/>
                    <a:gd name="T102" fmla="*/ 34 w 60"/>
                    <a:gd name="T103" fmla="*/ 36 h 38"/>
                    <a:gd name="T104" fmla="*/ 38 w 60"/>
                    <a:gd name="T105" fmla="*/ 38 h 38"/>
                    <a:gd name="T106" fmla="*/ 38 w 60"/>
                    <a:gd name="T107" fmla="*/ 36 h 38"/>
                    <a:gd name="T108" fmla="*/ 38 w 60"/>
                    <a:gd name="T109" fmla="*/ 34 h 38"/>
                    <a:gd name="T110" fmla="*/ 42 w 60"/>
                    <a:gd name="T111" fmla="*/ 34 h 38"/>
                    <a:gd name="T112" fmla="*/ 47 w 60"/>
                    <a:gd name="T113" fmla="*/ 26 h 38"/>
                    <a:gd name="T114" fmla="*/ 47 w 60"/>
                    <a:gd name="T115" fmla="*/ 24 h 38"/>
                    <a:gd name="T116" fmla="*/ 49 w 60"/>
                    <a:gd name="T117" fmla="*/ 23 h 38"/>
                    <a:gd name="T118" fmla="*/ 51 w 60"/>
                    <a:gd name="T119" fmla="*/ 25 h 38"/>
                    <a:gd name="T120" fmla="*/ 55 w 60"/>
                    <a:gd name="T121" fmla="*/ 24 h 38"/>
                    <a:gd name="T122" fmla="*/ 56 w 60"/>
                    <a:gd name="T12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38">
                      <a:moveTo>
                        <a:pt x="56" y="21"/>
                      </a:moveTo>
                      <a:lnTo>
                        <a:pt x="53" y="17"/>
                      </a:lnTo>
                      <a:lnTo>
                        <a:pt x="53" y="15"/>
                      </a:lnTo>
                      <a:lnTo>
                        <a:pt x="55" y="13"/>
                      </a:lnTo>
                      <a:lnTo>
                        <a:pt x="56" y="15"/>
                      </a:lnTo>
                      <a:lnTo>
                        <a:pt x="60" y="11"/>
                      </a:lnTo>
                      <a:lnTo>
                        <a:pt x="59" y="3"/>
                      </a:lnTo>
                      <a:lnTo>
                        <a:pt x="56" y="0"/>
                      </a:lnTo>
                      <a:lnTo>
                        <a:pt x="55" y="1"/>
                      </a:lnTo>
                      <a:lnTo>
                        <a:pt x="54" y="2"/>
                      </a:lnTo>
                      <a:lnTo>
                        <a:pt x="52" y="1"/>
                      </a:lnTo>
                      <a:lnTo>
                        <a:pt x="49" y="1"/>
                      </a:lnTo>
                      <a:lnTo>
                        <a:pt x="47" y="3"/>
                      </a:lnTo>
                      <a:lnTo>
                        <a:pt x="49" y="11"/>
                      </a:lnTo>
                      <a:lnTo>
                        <a:pt x="49" y="12"/>
                      </a:lnTo>
                      <a:lnTo>
                        <a:pt x="49" y="14"/>
                      </a:lnTo>
                      <a:lnTo>
                        <a:pt x="45" y="14"/>
                      </a:lnTo>
                      <a:lnTo>
                        <a:pt x="40" y="19"/>
                      </a:lnTo>
                      <a:lnTo>
                        <a:pt x="39" y="22"/>
                      </a:lnTo>
                      <a:lnTo>
                        <a:pt x="38" y="24"/>
                      </a:lnTo>
                      <a:lnTo>
                        <a:pt x="36" y="23"/>
                      </a:lnTo>
                      <a:lnTo>
                        <a:pt x="34" y="25"/>
                      </a:lnTo>
                      <a:lnTo>
                        <a:pt x="32" y="22"/>
                      </a:lnTo>
                      <a:lnTo>
                        <a:pt x="30" y="22"/>
                      </a:lnTo>
                      <a:lnTo>
                        <a:pt x="28" y="26"/>
                      </a:lnTo>
                      <a:lnTo>
                        <a:pt x="26" y="25"/>
                      </a:lnTo>
                      <a:lnTo>
                        <a:pt x="25" y="21"/>
                      </a:lnTo>
                      <a:lnTo>
                        <a:pt x="26" y="18"/>
                      </a:lnTo>
                      <a:lnTo>
                        <a:pt x="24" y="17"/>
                      </a:lnTo>
                      <a:lnTo>
                        <a:pt x="23" y="19"/>
                      </a:lnTo>
                      <a:lnTo>
                        <a:pt x="23" y="21"/>
                      </a:lnTo>
                      <a:lnTo>
                        <a:pt x="21" y="22"/>
                      </a:lnTo>
                      <a:lnTo>
                        <a:pt x="18" y="22"/>
                      </a:lnTo>
                      <a:lnTo>
                        <a:pt x="15" y="24"/>
                      </a:lnTo>
                      <a:lnTo>
                        <a:pt x="12" y="23"/>
                      </a:lnTo>
                      <a:lnTo>
                        <a:pt x="11" y="22"/>
                      </a:lnTo>
                      <a:lnTo>
                        <a:pt x="8" y="22"/>
                      </a:lnTo>
                      <a:lnTo>
                        <a:pt x="4" y="23"/>
                      </a:lnTo>
                      <a:lnTo>
                        <a:pt x="2" y="22"/>
                      </a:lnTo>
                      <a:lnTo>
                        <a:pt x="0" y="26"/>
                      </a:lnTo>
                      <a:lnTo>
                        <a:pt x="2" y="29"/>
                      </a:lnTo>
                      <a:lnTo>
                        <a:pt x="5" y="29"/>
                      </a:lnTo>
                      <a:lnTo>
                        <a:pt x="10" y="34"/>
                      </a:lnTo>
                      <a:lnTo>
                        <a:pt x="10" y="36"/>
                      </a:lnTo>
                      <a:lnTo>
                        <a:pt x="12" y="34"/>
                      </a:lnTo>
                      <a:lnTo>
                        <a:pt x="17" y="35"/>
                      </a:lnTo>
                      <a:lnTo>
                        <a:pt x="18" y="38"/>
                      </a:lnTo>
                      <a:lnTo>
                        <a:pt x="21" y="38"/>
                      </a:lnTo>
                      <a:lnTo>
                        <a:pt x="24" y="38"/>
                      </a:lnTo>
                      <a:lnTo>
                        <a:pt x="29" y="36"/>
                      </a:lnTo>
                      <a:lnTo>
                        <a:pt x="32" y="38"/>
                      </a:lnTo>
                      <a:lnTo>
                        <a:pt x="34" y="36"/>
                      </a:lnTo>
                      <a:lnTo>
                        <a:pt x="38" y="38"/>
                      </a:lnTo>
                      <a:lnTo>
                        <a:pt x="38" y="36"/>
                      </a:lnTo>
                      <a:lnTo>
                        <a:pt x="38" y="34"/>
                      </a:lnTo>
                      <a:lnTo>
                        <a:pt x="42" y="34"/>
                      </a:lnTo>
                      <a:lnTo>
                        <a:pt x="47" y="26"/>
                      </a:lnTo>
                      <a:lnTo>
                        <a:pt x="47" y="24"/>
                      </a:lnTo>
                      <a:lnTo>
                        <a:pt x="49" y="23"/>
                      </a:lnTo>
                      <a:lnTo>
                        <a:pt x="51" y="25"/>
                      </a:lnTo>
                      <a:lnTo>
                        <a:pt x="55" y="24"/>
                      </a:lnTo>
                      <a:lnTo>
                        <a:pt x="56"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2" name="Freeform 327">
                  <a:extLst>
                    <a:ext uri="{FF2B5EF4-FFF2-40B4-BE49-F238E27FC236}">
                      <a16:creationId xmlns:a16="http://schemas.microsoft.com/office/drawing/2014/main" id="{26B8DDFB-E7AE-C24B-BB58-97DBE773D28B}"/>
                    </a:ext>
                  </a:extLst>
                </p:cNvPr>
                <p:cNvSpPr>
                  <a:spLocks/>
                </p:cNvSpPr>
                <p:nvPr/>
              </p:nvSpPr>
              <p:spPr bwMode="auto">
                <a:xfrm>
                  <a:off x="5640" y="2960"/>
                  <a:ext cx="6" cy="5"/>
                </a:xfrm>
                <a:custGeom>
                  <a:avLst/>
                  <a:gdLst>
                    <a:gd name="T0" fmla="*/ 8 w 8"/>
                    <a:gd name="T1" fmla="*/ 6 h 6"/>
                    <a:gd name="T2" fmla="*/ 6 w 8"/>
                    <a:gd name="T3" fmla="*/ 3 h 6"/>
                    <a:gd name="T4" fmla="*/ 0 w 8"/>
                    <a:gd name="T5" fmla="*/ 0 h 6"/>
                    <a:gd name="T6" fmla="*/ 8 w 8"/>
                    <a:gd name="T7" fmla="*/ 6 h 6"/>
                  </a:gdLst>
                  <a:ahLst/>
                  <a:cxnLst>
                    <a:cxn ang="0">
                      <a:pos x="T0" y="T1"/>
                    </a:cxn>
                    <a:cxn ang="0">
                      <a:pos x="T2" y="T3"/>
                    </a:cxn>
                    <a:cxn ang="0">
                      <a:pos x="T4" y="T5"/>
                    </a:cxn>
                    <a:cxn ang="0">
                      <a:pos x="T6" y="T7"/>
                    </a:cxn>
                  </a:cxnLst>
                  <a:rect l="0" t="0" r="r" b="b"/>
                  <a:pathLst>
                    <a:path w="8" h="6">
                      <a:moveTo>
                        <a:pt x="8" y="6"/>
                      </a:moveTo>
                      <a:cubicBezTo>
                        <a:pt x="6" y="3"/>
                        <a:pt x="6" y="3"/>
                        <a:pt x="6" y="3"/>
                      </a:cubicBezTo>
                      <a:cubicBezTo>
                        <a:pt x="6" y="3"/>
                        <a:pt x="0" y="0"/>
                        <a:pt x="0" y="0"/>
                      </a:cubicBez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3" name="Freeform 328">
                  <a:extLst>
                    <a:ext uri="{FF2B5EF4-FFF2-40B4-BE49-F238E27FC236}">
                      <a16:creationId xmlns:a16="http://schemas.microsoft.com/office/drawing/2014/main" id="{601928A0-CC5F-E040-BED8-2F9F20B0E8C0}"/>
                    </a:ext>
                  </a:extLst>
                </p:cNvPr>
                <p:cNvSpPr>
                  <a:spLocks/>
                </p:cNvSpPr>
                <p:nvPr/>
              </p:nvSpPr>
              <p:spPr bwMode="auto">
                <a:xfrm>
                  <a:off x="5649" y="2946"/>
                  <a:ext cx="2" cy="3"/>
                </a:xfrm>
                <a:custGeom>
                  <a:avLst/>
                  <a:gdLst>
                    <a:gd name="T0" fmla="*/ 0 w 2"/>
                    <a:gd name="T1" fmla="*/ 0 h 3"/>
                    <a:gd name="T2" fmla="*/ 2 w 2"/>
                    <a:gd name="T3" fmla="*/ 2 h 3"/>
                    <a:gd name="T4" fmla="*/ 2 w 2"/>
                    <a:gd name="T5" fmla="*/ 3 h 3"/>
                    <a:gd name="T6" fmla="*/ 2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2" y="2"/>
                      </a:lnTo>
                      <a:lnTo>
                        <a:pt x="2"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4" name="Freeform 329">
                  <a:extLst>
                    <a:ext uri="{FF2B5EF4-FFF2-40B4-BE49-F238E27FC236}">
                      <a16:creationId xmlns:a16="http://schemas.microsoft.com/office/drawing/2014/main" id="{25CE72A7-A02A-0B42-A0C7-EA95C05608F3}"/>
                    </a:ext>
                  </a:extLst>
                </p:cNvPr>
                <p:cNvSpPr>
                  <a:spLocks/>
                </p:cNvSpPr>
                <p:nvPr/>
              </p:nvSpPr>
              <p:spPr bwMode="auto">
                <a:xfrm>
                  <a:off x="5641" y="2959"/>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5" name="Freeform 330">
                  <a:extLst>
                    <a:ext uri="{FF2B5EF4-FFF2-40B4-BE49-F238E27FC236}">
                      <a16:creationId xmlns:a16="http://schemas.microsoft.com/office/drawing/2014/main" id="{1A901325-C0B3-B640-9E7A-AC1074FD2C8B}"/>
                    </a:ext>
                  </a:extLst>
                </p:cNvPr>
                <p:cNvSpPr>
                  <a:spLocks/>
                </p:cNvSpPr>
                <p:nvPr/>
              </p:nvSpPr>
              <p:spPr bwMode="auto">
                <a:xfrm>
                  <a:off x="5656" y="2944"/>
                  <a:ext cx="2" cy="2"/>
                </a:xfrm>
                <a:custGeom>
                  <a:avLst/>
                  <a:gdLst>
                    <a:gd name="T0" fmla="*/ 0 w 2"/>
                    <a:gd name="T1" fmla="*/ 0 h 2"/>
                    <a:gd name="T2" fmla="*/ 0 w 2"/>
                    <a:gd name="T3" fmla="*/ 2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6" name="Freeform 331">
                  <a:extLst>
                    <a:ext uri="{FF2B5EF4-FFF2-40B4-BE49-F238E27FC236}">
                      <a16:creationId xmlns:a16="http://schemas.microsoft.com/office/drawing/2014/main" id="{451715F4-79A7-264C-8D72-14A10EE2AFED}"/>
                    </a:ext>
                  </a:extLst>
                </p:cNvPr>
                <p:cNvSpPr>
                  <a:spLocks/>
                </p:cNvSpPr>
                <p:nvPr/>
              </p:nvSpPr>
              <p:spPr bwMode="auto">
                <a:xfrm>
                  <a:off x="5646" y="2946"/>
                  <a:ext cx="3" cy="6"/>
                </a:xfrm>
                <a:custGeom>
                  <a:avLst/>
                  <a:gdLst>
                    <a:gd name="T0" fmla="*/ 4 w 4"/>
                    <a:gd name="T1" fmla="*/ 5 h 7"/>
                    <a:gd name="T2" fmla="*/ 3 w 4"/>
                    <a:gd name="T3" fmla="*/ 0 h 7"/>
                    <a:gd name="T4" fmla="*/ 1 w 4"/>
                    <a:gd name="T5" fmla="*/ 2 h 7"/>
                    <a:gd name="T6" fmla="*/ 0 w 4"/>
                    <a:gd name="T7" fmla="*/ 5 h 7"/>
                    <a:gd name="T8" fmla="*/ 2 w 4"/>
                    <a:gd name="T9" fmla="*/ 7 h 7"/>
                    <a:gd name="T10" fmla="*/ 3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3" y="0"/>
                        <a:pt x="3" y="0"/>
                        <a:pt x="3" y="0"/>
                      </a:cubicBezTo>
                      <a:cubicBezTo>
                        <a:pt x="1" y="2"/>
                        <a:pt x="1" y="2"/>
                        <a:pt x="1" y="2"/>
                      </a:cubicBezTo>
                      <a:cubicBezTo>
                        <a:pt x="0" y="5"/>
                        <a:pt x="0" y="5"/>
                        <a:pt x="0" y="5"/>
                      </a:cubicBezTo>
                      <a:cubicBezTo>
                        <a:pt x="2" y="7"/>
                        <a:pt x="2" y="7"/>
                        <a:pt x="2" y="7"/>
                      </a:cubicBezTo>
                      <a:cubicBezTo>
                        <a:pt x="2" y="7"/>
                        <a:pt x="3" y="7"/>
                        <a:pt x="3"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7" name="Freeform 332">
                  <a:extLst>
                    <a:ext uri="{FF2B5EF4-FFF2-40B4-BE49-F238E27FC236}">
                      <a16:creationId xmlns:a16="http://schemas.microsoft.com/office/drawing/2014/main" id="{7471D11C-068E-2642-8073-4013C33CF48D}"/>
                    </a:ext>
                  </a:extLst>
                </p:cNvPr>
                <p:cNvSpPr>
                  <a:spLocks/>
                </p:cNvSpPr>
                <p:nvPr/>
              </p:nvSpPr>
              <p:spPr bwMode="auto">
                <a:xfrm>
                  <a:off x="5644" y="2960"/>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8" name="Freeform 333">
                  <a:extLst>
                    <a:ext uri="{FF2B5EF4-FFF2-40B4-BE49-F238E27FC236}">
                      <a16:creationId xmlns:a16="http://schemas.microsoft.com/office/drawing/2014/main" id="{2FA0F3ED-091D-3046-8D72-2808923D52B6}"/>
                    </a:ext>
                  </a:extLst>
                </p:cNvPr>
                <p:cNvSpPr>
                  <a:spLocks/>
                </p:cNvSpPr>
                <p:nvPr/>
              </p:nvSpPr>
              <p:spPr bwMode="auto">
                <a:xfrm>
                  <a:off x="5644" y="2952"/>
                  <a:ext cx="3" cy="1"/>
                </a:xfrm>
                <a:custGeom>
                  <a:avLst/>
                  <a:gdLst>
                    <a:gd name="T0" fmla="*/ 0 w 3"/>
                    <a:gd name="T1" fmla="*/ 0 h 1"/>
                    <a:gd name="T2" fmla="*/ 0 w 3"/>
                    <a:gd name="T3" fmla="*/ 1 h 1"/>
                    <a:gd name="T4" fmla="*/ 2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1"/>
                      </a:ln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9" name="Freeform 334">
                  <a:extLst>
                    <a:ext uri="{FF2B5EF4-FFF2-40B4-BE49-F238E27FC236}">
                      <a16:creationId xmlns:a16="http://schemas.microsoft.com/office/drawing/2014/main" id="{28D25BA6-CF49-8740-9256-37E3FF7791B3}"/>
                    </a:ext>
                  </a:extLst>
                </p:cNvPr>
                <p:cNvSpPr>
                  <a:spLocks/>
                </p:cNvSpPr>
                <p:nvPr/>
              </p:nvSpPr>
              <p:spPr bwMode="auto">
                <a:xfrm>
                  <a:off x="5644" y="2957"/>
                  <a:ext cx="4" cy="2"/>
                </a:xfrm>
                <a:custGeom>
                  <a:avLst/>
                  <a:gdLst>
                    <a:gd name="T0" fmla="*/ 5 w 5"/>
                    <a:gd name="T1" fmla="*/ 0 h 2"/>
                    <a:gd name="T2" fmla="*/ 2 w 5"/>
                    <a:gd name="T3" fmla="*/ 0 h 2"/>
                    <a:gd name="T4" fmla="*/ 0 w 5"/>
                    <a:gd name="T5" fmla="*/ 2 h 2"/>
                    <a:gd name="T6" fmla="*/ 4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4" y="2"/>
                        <a:pt x="4"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0" name="Freeform 335">
                  <a:extLst>
                    <a:ext uri="{FF2B5EF4-FFF2-40B4-BE49-F238E27FC236}">
                      <a16:creationId xmlns:a16="http://schemas.microsoft.com/office/drawing/2014/main" id="{86823753-D1D1-EC4E-BE28-92D95B6DA94E}"/>
                    </a:ext>
                  </a:extLst>
                </p:cNvPr>
                <p:cNvSpPr>
                  <a:spLocks/>
                </p:cNvSpPr>
                <p:nvPr/>
              </p:nvSpPr>
              <p:spPr bwMode="auto">
                <a:xfrm>
                  <a:off x="5658" y="2942"/>
                  <a:ext cx="2" cy="4"/>
                </a:xfrm>
                <a:custGeom>
                  <a:avLst/>
                  <a:gdLst>
                    <a:gd name="T0" fmla="*/ 0 w 2"/>
                    <a:gd name="T1" fmla="*/ 0 h 4"/>
                    <a:gd name="T2" fmla="*/ 0 w 2"/>
                    <a:gd name="T3" fmla="*/ 1 h 4"/>
                    <a:gd name="T4" fmla="*/ 1 w 2"/>
                    <a:gd name="T5" fmla="*/ 4 h 4"/>
                    <a:gd name="T6" fmla="*/ 1 w 2"/>
                    <a:gd name="T7" fmla="*/ 2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1"/>
                      </a:lnTo>
                      <a:lnTo>
                        <a:pt x="1" y="4"/>
                      </a:lnTo>
                      <a:lnTo>
                        <a:pt x="1"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1" name="Freeform 336">
                  <a:extLst>
                    <a:ext uri="{FF2B5EF4-FFF2-40B4-BE49-F238E27FC236}">
                      <a16:creationId xmlns:a16="http://schemas.microsoft.com/office/drawing/2014/main" id="{795976D2-EE98-294E-ABFC-54EA467FD464}"/>
                    </a:ext>
                  </a:extLst>
                </p:cNvPr>
                <p:cNvSpPr>
                  <a:spLocks/>
                </p:cNvSpPr>
                <p:nvPr/>
              </p:nvSpPr>
              <p:spPr bwMode="auto">
                <a:xfrm>
                  <a:off x="5660" y="2944"/>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2" name="Freeform 337">
                  <a:extLst>
                    <a:ext uri="{FF2B5EF4-FFF2-40B4-BE49-F238E27FC236}">
                      <a16:creationId xmlns:a16="http://schemas.microsoft.com/office/drawing/2014/main" id="{81B6437E-E49A-1E48-96C7-E437EFA2097D}"/>
                    </a:ext>
                  </a:extLst>
                </p:cNvPr>
                <p:cNvSpPr>
                  <a:spLocks/>
                </p:cNvSpPr>
                <p:nvPr/>
              </p:nvSpPr>
              <p:spPr bwMode="auto">
                <a:xfrm>
                  <a:off x="5389" y="2613"/>
                  <a:ext cx="2" cy="1"/>
                </a:xfrm>
                <a:custGeom>
                  <a:avLst/>
                  <a:gdLst>
                    <a:gd name="T0" fmla="*/ 2 w 2"/>
                    <a:gd name="T1" fmla="*/ 0 h 1"/>
                    <a:gd name="T2" fmla="*/ 0 w 2"/>
                    <a:gd name="T3" fmla="*/ 0 h 1"/>
                    <a:gd name="T4" fmla="*/ 1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0" y="0"/>
                      </a:lnTo>
                      <a:lnTo>
                        <a:pt x="1" y="1"/>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3" name="Freeform 338">
                  <a:extLst>
                    <a:ext uri="{FF2B5EF4-FFF2-40B4-BE49-F238E27FC236}">
                      <a16:creationId xmlns:a16="http://schemas.microsoft.com/office/drawing/2014/main" id="{81A3B5A4-AA22-694D-9C80-3B21414551CC}"/>
                    </a:ext>
                  </a:extLst>
                </p:cNvPr>
                <p:cNvSpPr>
                  <a:spLocks/>
                </p:cNvSpPr>
                <p:nvPr/>
              </p:nvSpPr>
              <p:spPr bwMode="auto">
                <a:xfrm>
                  <a:off x="5303" y="2618"/>
                  <a:ext cx="4" cy="5"/>
                </a:xfrm>
                <a:custGeom>
                  <a:avLst/>
                  <a:gdLst>
                    <a:gd name="T0" fmla="*/ 2 w 4"/>
                    <a:gd name="T1" fmla="*/ 2 h 5"/>
                    <a:gd name="T2" fmla="*/ 2 w 4"/>
                    <a:gd name="T3" fmla="*/ 0 h 5"/>
                    <a:gd name="T4" fmla="*/ 2 w 4"/>
                    <a:gd name="T5" fmla="*/ 2 h 5"/>
                    <a:gd name="T6" fmla="*/ 0 w 4"/>
                    <a:gd name="T7" fmla="*/ 3 h 5"/>
                    <a:gd name="T8" fmla="*/ 0 w 4"/>
                    <a:gd name="T9" fmla="*/ 5 h 5"/>
                    <a:gd name="T10" fmla="*/ 2 w 4"/>
                    <a:gd name="T11" fmla="*/ 5 h 5"/>
                    <a:gd name="T12" fmla="*/ 4 w 4"/>
                    <a:gd name="T13" fmla="*/ 5 h 5"/>
                    <a:gd name="T14" fmla="*/ 4 w 4"/>
                    <a:gd name="T15" fmla="*/ 3 h 5"/>
                    <a:gd name="T16" fmla="*/ 2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2"/>
                      </a:moveTo>
                      <a:lnTo>
                        <a:pt x="2" y="0"/>
                      </a:lnTo>
                      <a:lnTo>
                        <a:pt x="2" y="2"/>
                      </a:lnTo>
                      <a:lnTo>
                        <a:pt x="0" y="3"/>
                      </a:lnTo>
                      <a:lnTo>
                        <a:pt x="0" y="5"/>
                      </a:lnTo>
                      <a:lnTo>
                        <a:pt x="2" y="5"/>
                      </a:lnTo>
                      <a:lnTo>
                        <a:pt x="4" y="5"/>
                      </a:lnTo>
                      <a:lnTo>
                        <a:pt x="4"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4" name="Freeform 339">
                  <a:extLst>
                    <a:ext uri="{FF2B5EF4-FFF2-40B4-BE49-F238E27FC236}">
                      <a16:creationId xmlns:a16="http://schemas.microsoft.com/office/drawing/2014/main" id="{D258A29E-B19E-2742-88A9-36ECCAA7019F}"/>
                    </a:ext>
                  </a:extLst>
                </p:cNvPr>
                <p:cNvSpPr>
                  <a:spLocks/>
                </p:cNvSpPr>
                <p:nvPr/>
              </p:nvSpPr>
              <p:spPr bwMode="auto">
                <a:xfrm>
                  <a:off x="5337" y="2635"/>
                  <a:ext cx="68" cy="75"/>
                </a:xfrm>
                <a:custGeom>
                  <a:avLst/>
                  <a:gdLst>
                    <a:gd name="T0" fmla="*/ 46 w 68"/>
                    <a:gd name="T1" fmla="*/ 14 h 75"/>
                    <a:gd name="T2" fmla="*/ 40 w 68"/>
                    <a:gd name="T3" fmla="*/ 13 h 75"/>
                    <a:gd name="T4" fmla="*/ 40 w 68"/>
                    <a:gd name="T5" fmla="*/ 23 h 75"/>
                    <a:gd name="T6" fmla="*/ 34 w 68"/>
                    <a:gd name="T7" fmla="*/ 22 h 75"/>
                    <a:gd name="T8" fmla="*/ 27 w 68"/>
                    <a:gd name="T9" fmla="*/ 31 h 75"/>
                    <a:gd name="T10" fmla="*/ 27 w 68"/>
                    <a:gd name="T11" fmla="*/ 22 h 75"/>
                    <a:gd name="T12" fmla="*/ 19 w 68"/>
                    <a:gd name="T13" fmla="*/ 22 h 75"/>
                    <a:gd name="T14" fmla="*/ 16 w 68"/>
                    <a:gd name="T15" fmla="*/ 29 h 75"/>
                    <a:gd name="T16" fmla="*/ 7 w 68"/>
                    <a:gd name="T17" fmla="*/ 31 h 75"/>
                    <a:gd name="T18" fmla="*/ 2 w 68"/>
                    <a:gd name="T19" fmla="*/ 38 h 75"/>
                    <a:gd name="T20" fmla="*/ 3 w 68"/>
                    <a:gd name="T21" fmla="*/ 52 h 75"/>
                    <a:gd name="T22" fmla="*/ 8 w 68"/>
                    <a:gd name="T23" fmla="*/ 41 h 75"/>
                    <a:gd name="T24" fmla="*/ 13 w 68"/>
                    <a:gd name="T25" fmla="*/ 38 h 75"/>
                    <a:gd name="T26" fmla="*/ 14 w 68"/>
                    <a:gd name="T27" fmla="*/ 41 h 75"/>
                    <a:gd name="T28" fmla="*/ 17 w 68"/>
                    <a:gd name="T29" fmla="*/ 39 h 75"/>
                    <a:gd name="T30" fmla="*/ 20 w 68"/>
                    <a:gd name="T31" fmla="*/ 41 h 75"/>
                    <a:gd name="T32" fmla="*/ 21 w 68"/>
                    <a:gd name="T33" fmla="*/ 41 h 75"/>
                    <a:gd name="T34" fmla="*/ 23 w 68"/>
                    <a:gd name="T35" fmla="*/ 36 h 75"/>
                    <a:gd name="T36" fmla="*/ 29 w 68"/>
                    <a:gd name="T37" fmla="*/ 40 h 75"/>
                    <a:gd name="T38" fmla="*/ 34 w 68"/>
                    <a:gd name="T39" fmla="*/ 48 h 75"/>
                    <a:gd name="T40" fmla="*/ 31 w 68"/>
                    <a:gd name="T41" fmla="*/ 49 h 75"/>
                    <a:gd name="T42" fmla="*/ 31 w 68"/>
                    <a:gd name="T43" fmla="*/ 55 h 75"/>
                    <a:gd name="T44" fmla="*/ 34 w 68"/>
                    <a:gd name="T45" fmla="*/ 64 h 75"/>
                    <a:gd name="T46" fmla="*/ 41 w 68"/>
                    <a:gd name="T47" fmla="*/ 70 h 75"/>
                    <a:gd name="T48" fmla="*/ 47 w 68"/>
                    <a:gd name="T49" fmla="*/ 69 h 75"/>
                    <a:gd name="T50" fmla="*/ 48 w 68"/>
                    <a:gd name="T51" fmla="*/ 70 h 75"/>
                    <a:gd name="T52" fmla="*/ 52 w 68"/>
                    <a:gd name="T53" fmla="*/ 73 h 75"/>
                    <a:gd name="T54" fmla="*/ 55 w 68"/>
                    <a:gd name="T55" fmla="*/ 62 h 75"/>
                    <a:gd name="T56" fmla="*/ 51 w 68"/>
                    <a:gd name="T57" fmla="*/ 52 h 75"/>
                    <a:gd name="T58" fmla="*/ 59 w 68"/>
                    <a:gd name="T59" fmla="*/ 47 h 75"/>
                    <a:gd name="T60" fmla="*/ 61 w 68"/>
                    <a:gd name="T61" fmla="*/ 56 h 75"/>
                    <a:gd name="T62" fmla="*/ 63 w 68"/>
                    <a:gd name="T63" fmla="*/ 61 h 75"/>
                    <a:gd name="T64" fmla="*/ 63 w 68"/>
                    <a:gd name="T65" fmla="*/ 50 h 75"/>
                    <a:gd name="T66" fmla="*/ 65 w 68"/>
                    <a:gd name="T67" fmla="*/ 50 h 75"/>
                    <a:gd name="T68" fmla="*/ 68 w 68"/>
                    <a:gd name="T69" fmla="*/ 40 h 75"/>
                    <a:gd name="T70" fmla="*/ 65 w 68"/>
                    <a:gd name="T71" fmla="*/ 31 h 75"/>
                    <a:gd name="T72" fmla="*/ 63 w 68"/>
                    <a:gd name="T73" fmla="*/ 24 h 75"/>
                    <a:gd name="T74" fmla="*/ 60 w 68"/>
                    <a:gd name="T75" fmla="*/ 20 h 75"/>
                    <a:gd name="T76" fmla="*/ 62 w 68"/>
                    <a:gd name="T77" fmla="*/ 14 h 75"/>
                    <a:gd name="T78" fmla="*/ 59 w 68"/>
                    <a:gd name="T79" fmla="*/ 10 h 75"/>
                    <a:gd name="T80" fmla="*/ 51 w 68"/>
                    <a:gd name="T81" fmla="*/ 0 h 75"/>
                    <a:gd name="T82" fmla="*/ 48 w 68"/>
                    <a:gd name="T83" fmla="*/ 3 h 75"/>
                    <a:gd name="T84" fmla="*/ 47 w 68"/>
                    <a:gd name="T85"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75">
                      <a:moveTo>
                        <a:pt x="47" y="10"/>
                      </a:moveTo>
                      <a:lnTo>
                        <a:pt x="46" y="10"/>
                      </a:lnTo>
                      <a:lnTo>
                        <a:pt x="46" y="14"/>
                      </a:lnTo>
                      <a:lnTo>
                        <a:pt x="45" y="16"/>
                      </a:lnTo>
                      <a:lnTo>
                        <a:pt x="44" y="14"/>
                      </a:lnTo>
                      <a:lnTo>
                        <a:pt x="40" y="13"/>
                      </a:lnTo>
                      <a:lnTo>
                        <a:pt x="39" y="20"/>
                      </a:lnTo>
                      <a:lnTo>
                        <a:pt x="40" y="21"/>
                      </a:lnTo>
                      <a:lnTo>
                        <a:pt x="40" y="23"/>
                      </a:lnTo>
                      <a:lnTo>
                        <a:pt x="38" y="24"/>
                      </a:lnTo>
                      <a:lnTo>
                        <a:pt x="37" y="21"/>
                      </a:lnTo>
                      <a:lnTo>
                        <a:pt x="34" y="22"/>
                      </a:lnTo>
                      <a:lnTo>
                        <a:pt x="33" y="28"/>
                      </a:lnTo>
                      <a:lnTo>
                        <a:pt x="30" y="30"/>
                      </a:lnTo>
                      <a:lnTo>
                        <a:pt x="27" y="31"/>
                      </a:lnTo>
                      <a:lnTo>
                        <a:pt x="24" y="34"/>
                      </a:lnTo>
                      <a:lnTo>
                        <a:pt x="27" y="28"/>
                      </a:lnTo>
                      <a:lnTo>
                        <a:pt x="27" y="22"/>
                      </a:lnTo>
                      <a:lnTo>
                        <a:pt x="23" y="18"/>
                      </a:lnTo>
                      <a:lnTo>
                        <a:pt x="21" y="19"/>
                      </a:lnTo>
                      <a:lnTo>
                        <a:pt x="19" y="22"/>
                      </a:lnTo>
                      <a:lnTo>
                        <a:pt x="16" y="24"/>
                      </a:lnTo>
                      <a:lnTo>
                        <a:pt x="15" y="27"/>
                      </a:lnTo>
                      <a:lnTo>
                        <a:pt x="16" y="29"/>
                      </a:lnTo>
                      <a:lnTo>
                        <a:pt x="12" y="31"/>
                      </a:lnTo>
                      <a:lnTo>
                        <a:pt x="9" y="29"/>
                      </a:lnTo>
                      <a:lnTo>
                        <a:pt x="7" y="31"/>
                      </a:lnTo>
                      <a:lnTo>
                        <a:pt x="4" y="33"/>
                      </a:lnTo>
                      <a:lnTo>
                        <a:pt x="2" y="36"/>
                      </a:lnTo>
                      <a:lnTo>
                        <a:pt x="2" y="38"/>
                      </a:lnTo>
                      <a:lnTo>
                        <a:pt x="2" y="44"/>
                      </a:lnTo>
                      <a:lnTo>
                        <a:pt x="0" y="48"/>
                      </a:lnTo>
                      <a:lnTo>
                        <a:pt x="3" y="52"/>
                      </a:lnTo>
                      <a:lnTo>
                        <a:pt x="4" y="50"/>
                      </a:lnTo>
                      <a:lnTo>
                        <a:pt x="6" y="43"/>
                      </a:lnTo>
                      <a:lnTo>
                        <a:pt x="8" y="41"/>
                      </a:lnTo>
                      <a:lnTo>
                        <a:pt x="9" y="37"/>
                      </a:lnTo>
                      <a:lnTo>
                        <a:pt x="11" y="36"/>
                      </a:lnTo>
                      <a:lnTo>
                        <a:pt x="13" y="38"/>
                      </a:lnTo>
                      <a:lnTo>
                        <a:pt x="13" y="41"/>
                      </a:lnTo>
                      <a:lnTo>
                        <a:pt x="13" y="43"/>
                      </a:lnTo>
                      <a:lnTo>
                        <a:pt x="14" y="41"/>
                      </a:lnTo>
                      <a:lnTo>
                        <a:pt x="16" y="43"/>
                      </a:lnTo>
                      <a:lnTo>
                        <a:pt x="16" y="40"/>
                      </a:lnTo>
                      <a:lnTo>
                        <a:pt x="17" y="39"/>
                      </a:lnTo>
                      <a:lnTo>
                        <a:pt x="19" y="39"/>
                      </a:lnTo>
                      <a:lnTo>
                        <a:pt x="18" y="41"/>
                      </a:lnTo>
                      <a:lnTo>
                        <a:pt x="20" y="41"/>
                      </a:lnTo>
                      <a:lnTo>
                        <a:pt x="21" y="43"/>
                      </a:lnTo>
                      <a:lnTo>
                        <a:pt x="23" y="44"/>
                      </a:lnTo>
                      <a:lnTo>
                        <a:pt x="21" y="41"/>
                      </a:lnTo>
                      <a:lnTo>
                        <a:pt x="22" y="39"/>
                      </a:lnTo>
                      <a:lnTo>
                        <a:pt x="21" y="38"/>
                      </a:lnTo>
                      <a:lnTo>
                        <a:pt x="23" y="36"/>
                      </a:lnTo>
                      <a:lnTo>
                        <a:pt x="24" y="36"/>
                      </a:lnTo>
                      <a:lnTo>
                        <a:pt x="27" y="39"/>
                      </a:lnTo>
                      <a:lnTo>
                        <a:pt x="29" y="40"/>
                      </a:lnTo>
                      <a:lnTo>
                        <a:pt x="32" y="42"/>
                      </a:lnTo>
                      <a:lnTo>
                        <a:pt x="32" y="45"/>
                      </a:lnTo>
                      <a:lnTo>
                        <a:pt x="34" y="48"/>
                      </a:lnTo>
                      <a:lnTo>
                        <a:pt x="32" y="47"/>
                      </a:lnTo>
                      <a:lnTo>
                        <a:pt x="31" y="48"/>
                      </a:lnTo>
                      <a:lnTo>
                        <a:pt x="31" y="49"/>
                      </a:lnTo>
                      <a:lnTo>
                        <a:pt x="30" y="52"/>
                      </a:lnTo>
                      <a:lnTo>
                        <a:pt x="31" y="53"/>
                      </a:lnTo>
                      <a:lnTo>
                        <a:pt x="31" y="55"/>
                      </a:lnTo>
                      <a:lnTo>
                        <a:pt x="30" y="58"/>
                      </a:lnTo>
                      <a:lnTo>
                        <a:pt x="33" y="61"/>
                      </a:lnTo>
                      <a:lnTo>
                        <a:pt x="34" y="64"/>
                      </a:lnTo>
                      <a:lnTo>
                        <a:pt x="36" y="68"/>
                      </a:lnTo>
                      <a:lnTo>
                        <a:pt x="39" y="68"/>
                      </a:lnTo>
                      <a:lnTo>
                        <a:pt x="41" y="70"/>
                      </a:lnTo>
                      <a:lnTo>
                        <a:pt x="44" y="72"/>
                      </a:lnTo>
                      <a:lnTo>
                        <a:pt x="47" y="70"/>
                      </a:lnTo>
                      <a:lnTo>
                        <a:pt x="47" y="69"/>
                      </a:lnTo>
                      <a:lnTo>
                        <a:pt x="48" y="67"/>
                      </a:lnTo>
                      <a:lnTo>
                        <a:pt x="49" y="69"/>
                      </a:lnTo>
                      <a:lnTo>
                        <a:pt x="48" y="70"/>
                      </a:lnTo>
                      <a:lnTo>
                        <a:pt x="49" y="73"/>
                      </a:lnTo>
                      <a:lnTo>
                        <a:pt x="50" y="75"/>
                      </a:lnTo>
                      <a:lnTo>
                        <a:pt x="52" y="73"/>
                      </a:lnTo>
                      <a:lnTo>
                        <a:pt x="56" y="67"/>
                      </a:lnTo>
                      <a:lnTo>
                        <a:pt x="56" y="64"/>
                      </a:lnTo>
                      <a:lnTo>
                        <a:pt x="55" y="62"/>
                      </a:lnTo>
                      <a:lnTo>
                        <a:pt x="54" y="57"/>
                      </a:lnTo>
                      <a:lnTo>
                        <a:pt x="51" y="55"/>
                      </a:lnTo>
                      <a:lnTo>
                        <a:pt x="51" y="52"/>
                      </a:lnTo>
                      <a:lnTo>
                        <a:pt x="55" y="45"/>
                      </a:lnTo>
                      <a:lnTo>
                        <a:pt x="57" y="44"/>
                      </a:lnTo>
                      <a:lnTo>
                        <a:pt x="59" y="47"/>
                      </a:lnTo>
                      <a:lnTo>
                        <a:pt x="59" y="50"/>
                      </a:lnTo>
                      <a:lnTo>
                        <a:pt x="61" y="53"/>
                      </a:lnTo>
                      <a:lnTo>
                        <a:pt x="61" y="56"/>
                      </a:lnTo>
                      <a:lnTo>
                        <a:pt x="62" y="61"/>
                      </a:lnTo>
                      <a:lnTo>
                        <a:pt x="63" y="63"/>
                      </a:lnTo>
                      <a:lnTo>
                        <a:pt x="63" y="61"/>
                      </a:lnTo>
                      <a:lnTo>
                        <a:pt x="63" y="57"/>
                      </a:lnTo>
                      <a:lnTo>
                        <a:pt x="62" y="52"/>
                      </a:lnTo>
                      <a:lnTo>
                        <a:pt x="63" y="50"/>
                      </a:lnTo>
                      <a:lnTo>
                        <a:pt x="65" y="50"/>
                      </a:lnTo>
                      <a:lnTo>
                        <a:pt x="65" y="52"/>
                      </a:lnTo>
                      <a:lnTo>
                        <a:pt x="65" y="50"/>
                      </a:lnTo>
                      <a:lnTo>
                        <a:pt x="67" y="50"/>
                      </a:lnTo>
                      <a:lnTo>
                        <a:pt x="68" y="45"/>
                      </a:lnTo>
                      <a:lnTo>
                        <a:pt x="68" y="40"/>
                      </a:lnTo>
                      <a:lnTo>
                        <a:pt x="66" y="37"/>
                      </a:lnTo>
                      <a:lnTo>
                        <a:pt x="65" y="34"/>
                      </a:lnTo>
                      <a:lnTo>
                        <a:pt x="65" y="31"/>
                      </a:lnTo>
                      <a:lnTo>
                        <a:pt x="64" y="27"/>
                      </a:lnTo>
                      <a:lnTo>
                        <a:pt x="63" y="28"/>
                      </a:lnTo>
                      <a:lnTo>
                        <a:pt x="63" y="24"/>
                      </a:lnTo>
                      <a:lnTo>
                        <a:pt x="63" y="22"/>
                      </a:lnTo>
                      <a:lnTo>
                        <a:pt x="61" y="22"/>
                      </a:lnTo>
                      <a:lnTo>
                        <a:pt x="60" y="20"/>
                      </a:lnTo>
                      <a:lnTo>
                        <a:pt x="61" y="18"/>
                      </a:lnTo>
                      <a:lnTo>
                        <a:pt x="62" y="18"/>
                      </a:lnTo>
                      <a:lnTo>
                        <a:pt x="62" y="14"/>
                      </a:lnTo>
                      <a:lnTo>
                        <a:pt x="61" y="10"/>
                      </a:lnTo>
                      <a:lnTo>
                        <a:pt x="61" y="8"/>
                      </a:lnTo>
                      <a:lnTo>
                        <a:pt x="59" y="10"/>
                      </a:lnTo>
                      <a:lnTo>
                        <a:pt x="56" y="7"/>
                      </a:lnTo>
                      <a:lnTo>
                        <a:pt x="52" y="3"/>
                      </a:lnTo>
                      <a:lnTo>
                        <a:pt x="51" y="0"/>
                      </a:lnTo>
                      <a:lnTo>
                        <a:pt x="51" y="0"/>
                      </a:lnTo>
                      <a:lnTo>
                        <a:pt x="48" y="0"/>
                      </a:lnTo>
                      <a:lnTo>
                        <a:pt x="48" y="3"/>
                      </a:lnTo>
                      <a:lnTo>
                        <a:pt x="50" y="10"/>
                      </a:lnTo>
                      <a:lnTo>
                        <a:pt x="49" y="13"/>
                      </a:lnTo>
                      <a:lnTo>
                        <a:pt x="4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5" name="Freeform 340">
                  <a:extLst>
                    <a:ext uri="{FF2B5EF4-FFF2-40B4-BE49-F238E27FC236}">
                      <a16:creationId xmlns:a16="http://schemas.microsoft.com/office/drawing/2014/main" id="{01C79FAA-C4AC-AE41-A7EE-258FA0084D00}"/>
                    </a:ext>
                  </a:extLst>
                </p:cNvPr>
                <p:cNvSpPr>
                  <a:spLocks/>
                </p:cNvSpPr>
                <p:nvPr/>
              </p:nvSpPr>
              <p:spPr bwMode="auto">
                <a:xfrm>
                  <a:off x="5388" y="2617"/>
                  <a:ext cx="3" cy="2"/>
                </a:xfrm>
                <a:custGeom>
                  <a:avLst/>
                  <a:gdLst>
                    <a:gd name="T0" fmla="*/ 1 w 3"/>
                    <a:gd name="T1" fmla="*/ 1 h 2"/>
                    <a:gd name="T2" fmla="*/ 2 w 3"/>
                    <a:gd name="T3" fmla="*/ 2 h 2"/>
                    <a:gd name="T4" fmla="*/ 3 w 3"/>
                    <a:gd name="T5" fmla="*/ 1 h 2"/>
                    <a:gd name="T6" fmla="*/ 0 w 3"/>
                    <a:gd name="T7" fmla="*/ 0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lnTo>
                        <a:pt x="2" y="2"/>
                      </a:ln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6" name="Freeform 341">
                  <a:extLst>
                    <a:ext uri="{FF2B5EF4-FFF2-40B4-BE49-F238E27FC236}">
                      <a16:creationId xmlns:a16="http://schemas.microsoft.com/office/drawing/2014/main" id="{0A7B2D61-84D4-E646-945F-43C219826B23}"/>
                    </a:ext>
                  </a:extLst>
                </p:cNvPr>
                <p:cNvSpPr>
                  <a:spLocks/>
                </p:cNvSpPr>
                <p:nvPr/>
              </p:nvSpPr>
              <p:spPr bwMode="auto">
                <a:xfrm>
                  <a:off x="5301" y="2595"/>
                  <a:ext cx="4" cy="6"/>
                </a:xfrm>
                <a:custGeom>
                  <a:avLst/>
                  <a:gdLst>
                    <a:gd name="T0" fmla="*/ 2 w 4"/>
                    <a:gd name="T1" fmla="*/ 6 h 6"/>
                    <a:gd name="T2" fmla="*/ 4 w 4"/>
                    <a:gd name="T3" fmla="*/ 5 h 6"/>
                    <a:gd name="T4" fmla="*/ 4 w 4"/>
                    <a:gd name="T5" fmla="*/ 4 h 6"/>
                    <a:gd name="T6" fmla="*/ 4 w 4"/>
                    <a:gd name="T7" fmla="*/ 1 h 6"/>
                    <a:gd name="T8" fmla="*/ 0 w 4"/>
                    <a:gd name="T9" fmla="*/ 0 h 6"/>
                    <a:gd name="T10" fmla="*/ 0 w 4"/>
                    <a:gd name="T11" fmla="*/ 2 h 6"/>
                    <a:gd name="T12" fmla="*/ 1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5"/>
                      </a:lnTo>
                      <a:lnTo>
                        <a:pt x="4" y="4"/>
                      </a:lnTo>
                      <a:lnTo>
                        <a:pt x="4" y="1"/>
                      </a:lnTo>
                      <a:lnTo>
                        <a:pt x="0" y="0"/>
                      </a:lnTo>
                      <a:lnTo>
                        <a:pt x="0" y="2"/>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7" name="Freeform 342">
                  <a:extLst>
                    <a:ext uri="{FF2B5EF4-FFF2-40B4-BE49-F238E27FC236}">
                      <a16:creationId xmlns:a16="http://schemas.microsoft.com/office/drawing/2014/main" id="{2DB3BBF9-BEBE-F543-864A-7848A656DDA3}"/>
                    </a:ext>
                  </a:extLst>
                </p:cNvPr>
                <p:cNvSpPr>
                  <a:spLocks/>
                </p:cNvSpPr>
                <p:nvPr/>
              </p:nvSpPr>
              <p:spPr bwMode="auto">
                <a:xfrm>
                  <a:off x="5312" y="2460"/>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8" name="Freeform 343">
                  <a:extLst>
                    <a:ext uri="{FF2B5EF4-FFF2-40B4-BE49-F238E27FC236}">
                      <a16:creationId xmlns:a16="http://schemas.microsoft.com/office/drawing/2014/main" id="{5FF31FF7-3FA9-DC41-B28D-0174B6FA2899}"/>
                    </a:ext>
                  </a:extLst>
                </p:cNvPr>
                <p:cNvSpPr>
                  <a:spLocks/>
                </p:cNvSpPr>
                <p:nvPr/>
              </p:nvSpPr>
              <p:spPr bwMode="auto">
                <a:xfrm>
                  <a:off x="5332" y="2595"/>
                  <a:ext cx="21" cy="26"/>
                </a:xfrm>
                <a:custGeom>
                  <a:avLst/>
                  <a:gdLst>
                    <a:gd name="T0" fmla="*/ 7 w 21"/>
                    <a:gd name="T1" fmla="*/ 3 h 26"/>
                    <a:gd name="T2" fmla="*/ 4 w 21"/>
                    <a:gd name="T3" fmla="*/ 0 h 26"/>
                    <a:gd name="T4" fmla="*/ 0 w 21"/>
                    <a:gd name="T5" fmla="*/ 1 h 26"/>
                    <a:gd name="T6" fmla="*/ 0 w 21"/>
                    <a:gd name="T7" fmla="*/ 3 h 26"/>
                    <a:gd name="T8" fmla="*/ 3 w 21"/>
                    <a:gd name="T9" fmla="*/ 4 h 26"/>
                    <a:gd name="T10" fmla="*/ 4 w 21"/>
                    <a:gd name="T11" fmla="*/ 5 h 26"/>
                    <a:gd name="T12" fmla="*/ 4 w 21"/>
                    <a:gd name="T13" fmla="*/ 8 h 26"/>
                    <a:gd name="T14" fmla="*/ 4 w 21"/>
                    <a:gd name="T15" fmla="*/ 11 h 26"/>
                    <a:gd name="T16" fmla="*/ 4 w 21"/>
                    <a:gd name="T17" fmla="*/ 17 h 26"/>
                    <a:gd name="T18" fmla="*/ 3 w 21"/>
                    <a:gd name="T19" fmla="*/ 21 h 26"/>
                    <a:gd name="T20" fmla="*/ 4 w 21"/>
                    <a:gd name="T21" fmla="*/ 26 h 26"/>
                    <a:gd name="T22" fmla="*/ 5 w 21"/>
                    <a:gd name="T23" fmla="*/ 26 h 26"/>
                    <a:gd name="T24" fmla="*/ 6 w 21"/>
                    <a:gd name="T25" fmla="*/ 25 h 26"/>
                    <a:gd name="T26" fmla="*/ 9 w 21"/>
                    <a:gd name="T27" fmla="*/ 23 h 26"/>
                    <a:gd name="T28" fmla="*/ 11 w 21"/>
                    <a:gd name="T29" fmla="*/ 23 h 26"/>
                    <a:gd name="T30" fmla="*/ 11 w 21"/>
                    <a:gd name="T31" fmla="*/ 21 h 26"/>
                    <a:gd name="T32" fmla="*/ 13 w 21"/>
                    <a:gd name="T33" fmla="*/ 21 h 26"/>
                    <a:gd name="T34" fmla="*/ 14 w 21"/>
                    <a:gd name="T35" fmla="*/ 19 h 26"/>
                    <a:gd name="T36" fmla="*/ 18 w 21"/>
                    <a:gd name="T37" fmla="*/ 16 h 26"/>
                    <a:gd name="T38" fmla="*/ 19 w 21"/>
                    <a:gd name="T39" fmla="*/ 12 h 26"/>
                    <a:gd name="T40" fmla="*/ 21 w 21"/>
                    <a:gd name="T41" fmla="*/ 11 h 26"/>
                    <a:gd name="T42" fmla="*/ 21 w 21"/>
                    <a:gd name="T43" fmla="*/ 8 h 26"/>
                    <a:gd name="T44" fmla="*/ 20 w 21"/>
                    <a:gd name="T45" fmla="*/ 5 h 26"/>
                    <a:gd name="T46" fmla="*/ 18 w 21"/>
                    <a:gd name="T47" fmla="*/ 6 h 26"/>
                    <a:gd name="T48" fmla="*/ 16 w 21"/>
                    <a:gd name="T49" fmla="*/ 9 h 26"/>
                    <a:gd name="T50" fmla="*/ 14 w 21"/>
                    <a:gd name="T51" fmla="*/ 6 h 26"/>
                    <a:gd name="T52" fmla="*/ 12 w 21"/>
                    <a:gd name="T53" fmla="*/ 5 h 26"/>
                    <a:gd name="T54" fmla="*/ 10 w 21"/>
                    <a:gd name="T55" fmla="*/ 5 h 26"/>
                    <a:gd name="T56" fmla="*/ 8 w 21"/>
                    <a:gd name="T57" fmla="*/ 5 h 26"/>
                    <a:gd name="T58" fmla="*/ 8 w 21"/>
                    <a:gd name="T59" fmla="*/ 4 h 26"/>
                    <a:gd name="T60" fmla="*/ 7 w 21"/>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26">
                      <a:moveTo>
                        <a:pt x="7" y="3"/>
                      </a:moveTo>
                      <a:lnTo>
                        <a:pt x="4" y="0"/>
                      </a:lnTo>
                      <a:lnTo>
                        <a:pt x="0" y="1"/>
                      </a:lnTo>
                      <a:lnTo>
                        <a:pt x="0" y="3"/>
                      </a:lnTo>
                      <a:lnTo>
                        <a:pt x="3" y="4"/>
                      </a:lnTo>
                      <a:lnTo>
                        <a:pt x="4" y="5"/>
                      </a:lnTo>
                      <a:lnTo>
                        <a:pt x="4" y="8"/>
                      </a:lnTo>
                      <a:lnTo>
                        <a:pt x="4" y="11"/>
                      </a:lnTo>
                      <a:lnTo>
                        <a:pt x="4" y="17"/>
                      </a:lnTo>
                      <a:lnTo>
                        <a:pt x="3" y="21"/>
                      </a:lnTo>
                      <a:lnTo>
                        <a:pt x="4" y="26"/>
                      </a:lnTo>
                      <a:lnTo>
                        <a:pt x="5" y="26"/>
                      </a:lnTo>
                      <a:lnTo>
                        <a:pt x="6" y="25"/>
                      </a:lnTo>
                      <a:lnTo>
                        <a:pt x="9" y="23"/>
                      </a:lnTo>
                      <a:lnTo>
                        <a:pt x="11" y="23"/>
                      </a:lnTo>
                      <a:lnTo>
                        <a:pt x="11" y="21"/>
                      </a:lnTo>
                      <a:lnTo>
                        <a:pt x="13" y="21"/>
                      </a:lnTo>
                      <a:lnTo>
                        <a:pt x="14" y="19"/>
                      </a:lnTo>
                      <a:lnTo>
                        <a:pt x="18" y="16"/>
                      </a:lnTo>
                      <a:lnTo>
                        <a:pt x="19" y="12"/>
                      </a:lnTo>
                      <a:lnTo>
                        <a:pt x="21" y="11"/>
                      </a:lnTo>
                      <a:lnTo>
                        <a:pt x="21" y="8"/>
                      </a:lnTo>
                      <a:lnTo>
                        <a:pt x="20" y="5"/>
                      </a:lnTo>
                      <a:lnTo>
                        <a:pt x="18" y="6"/>
                      </a:lnTo>
                      <a:lnTo>
                        <a:pt x="16" y="9"/>
                      </a:lnTo>
                      <a:lnTo>
                        <a:pt x="14" y="6"/>
                      </a:lnTo>
                      <a:lnTo>
                        <a:pt x="12" y="5"/>
                      </a:lnTo>
                      <a:lnTo>
                        <a:pt x="10" y="5"/>
                      </a:lnTo>
                      <a:lnTo>
                        <a:pt x="8"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9" name="Freeform 344">
                  <a:extLst>
                    <a:ext uri="{FF2B5EF4-FFF2-40B4-BE49-F238E27FC236}">
                      <a16:creationId xmlns:a16="http://schemas.microsoft.com/office/drawing/2014/main" id="{6623CB29-4A93-C841-83B1-8B8F7EF73DFC}"/>
                    </a:ext>
                  </a:extLst>
                </p:cNvPr>
                <p:cNvSpPr>
                  <a:spLocks/>
                </p:cNvSpPr>
                <p:nvPr/>
              </p:nvSpPr>
              <p:spPr bwMode="auto">
                <a:xfrm>
                  <a:off x="5341" y="2585"/>
                  <a:ext cx="3" cy="3"/>
                </a:xfrm>
                <a:custGeom>
                  <a:avLst/>
                  <a:gdLst>
                    <a:gd name="T0" fmla="*/ 3 w 3"/>
                    <a:gd name="T1" fmla="*/ 2 h 3"/>
                    <a:gd name="T2" fmla="*/ 3 w 3"/>
                    <a:gd name="T3" fmla="*/ 1 h 3"/>
                    <a:gd name="T4" fmla="*/ 2 w 3"/>
                    <a:gd name="T5" fmla="*/ 0 h 3"/>
                    <a:gd name="T6" fmla="*/ 0 w 3"/>
                    <a:gd name="T7" fmla="*/ 1 h 3"/>
                    <a:gd name="T8" fmla="*/ 1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1"/>
                      </a:ln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0" name="Freeform 345">
                  <a:extLst>
                    <a:ext uri="{FF2B5EF4-FFF2-40B4-BE49-F238E27FC236}">
                      <a16:creationId xmlns:a16="http://schemas.microsoft.com/office/drawing/2014/main" id="{698D213E-F1FE-CE47-BAF0-0D3290A6C2DD}"/>
                    </a:ext>
                  </a:extLst>
                </p:cNvPr>
                <p:cNvSpPr>
                  <a:spLocks/>
                </p:cNvSpPr>
                <p:nvPr/>
              </p:nvSpPr>
              <p:spPr bwMode="auto">
                <a:xfrm>
                  <a:off x="5387" y="2621"/>
                  <a:ext cx="4" cy="14"/>
                </a:xfrm>
                <a:custGeom>
                  <a:avLst/>
                  <a:gdLst>
                    <a:gd name="T0" fmla="*/ 0 w 4"/>
                    <a:gd name="T1" fmla="*/ 5 h 14"/>
                    <a:gd name="T2" fmla="*/ 1 w 4"/>
                    <a:gd name="T3" fmla="*/ 9 h 14"/>
                    <a:gd name="T4" fmla="*/ 1 w 4"/>
                    <a:gd name="T5" fmla="*/ 11 h 14"/>
                    <a:gd name="T6" fmla="*/ 2 w 4"/>
                    <a:gd name="T7" fmla="*/ 13 h 14"/>
                    <a:gd name="T8" fmla="*/ 3 w 4"/>
                    <a:gd name="T9" fmla="*/ 14 h 14"/>
                    <a:gd name="T10" fmla="*/ 4 w 4"/>
                    <a:gd name="T11" fmla="*/ 10 h 14"/>
                    <a:gd name="T12" fmla="*/ 1 w 4"/>
                    <a:gd name="T13" fmla="*/ 7 h 14"/>
                    <a:gd name="T14" fmla="*/ 1 w 4"/>
                    <a:gd name="T15" fmla="*/ 4 h 14"/>
                    <a:gd name="T16" fmla="*/ 3 w 4"/>
                    <a:gd name="T17" fmla="*/ 3 h 14"/>
                    <a:gd name="T18" fmla="*/ 2 w 4"/>
                    <a:gd name="T19" fmla="*/ 0 h 14"/>
                    <a:gd name="T20" fmla="*/ 1 w 4"/>
                    <a:gd name="T21" fmla="*/ 1 h 14"/>
                    <a:gd name="T22" fmla="*/ 0 w 4"/>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5"/>
                      </a:moveTo>
                      <a:lnTo>
                        <a:pt x="1" y="9"/>
                      </a:lnTo>
                      <a:lnTo>
                        <a:pt x="1" y="11"/>
                      </a:lnTo>
                      <a:lnTo>
                        <a:pt x="2" y="13"/>
                      </a:lnTo>
                      <a:lnTo>
                        <a:pt x="3" y="14"/>
                      </a:lnTo>
                      <a:lnTo>
                        <a:pt x="4" y="10"/>
                      </a:lnTo>
                      <a:lnTo>
                        <a:pt x="1" y="7"/>
                      </a:lnTo>
                      <a:lnTo>
                        <a:pt x="1" y="4"/>
                      </a:lnTo>
                      <a:lnTo>
                        <a:pt x="3" y="3"/>
                      </a:lnTo>
                      <a:lnTo>
                        <a:pt x="2" y="0"/>
                      </a:lnTo>
                      <a:lnTo>
                        <a:pt x="1" y="1"/>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1" name="Freeform 346">
                  <a:extLst>
                    <a:ext uri="{FF2B5EF4-FFF2-40B4-BE49-F238E27FC236}">
                      <a16:creationId xmlns:a16="http://schemas.microsoft.com/office/drawing/2014/main" id="{81459B77-8027-4E43-833D-D88BDAF3C85F}"/>
                    </a:ext>
                  </a:extLst>
                </p:cNvPr>
                <p:cNvSpPr>
                  <a:spLocks/>
                </p:cNvSpPr>
                <p:nvPr/>
              </p:nvSpPr>
              <p:spPr bwMode="auto">
                <a:xfrm>
                  <a:off x="5351" y="2583"/>
                  <a:ext cx="14" cy="14"/>
                </a:xfrm>
                <a:custGeom>
                  <a:avLst/>
                  <a:gdLst>
                    <a:gd name="T0" fmla="*/ 0 w 14"/>
                    <a:gd name="T1" fmla="*/ 10 h 14"/>
                    <a:gd name="T2" fmla="*/ 1 w 14"/>
                    <a:gd name="T3" fmla="*/ 12 h 14"/>
                    <a:gd name="T4" fmla="*/ 3 w 14"/>
                    <a:gd name="T5" fmla="*/ 7 h 14"/>
                    <a:gd name="T6" fmla="*/ 6 w 14"/>
                    <a:gd name="T7" fmla="*/ 7 h 14"/>
                    <a:gd name="T8" fmla="*/ 9 w 14"/>
                    <a:gd name="T9" fmla="*/ 12 h 14"/>
                    <a:gd name="T10" fmla="*/ 12 w 14"/>
                    <a:gd name="T11" fmla="*/ 14 h 14"/>
                    <a:gd name="T12" fmla="*/ 14 w 14"/>
                    <a:gd name="T13" fmla="*/ 14 h 14"/>
                    <a:gd name="T14" fmla="*/ 14 w 14"/>
                    <a:gd name="T15" fmla="*/ 11 h 14"/>
                    <a:gd name="T16" fmla="*/ 13 w 14"/>
                    <a:gd name="T17" fmla="*/ 9 h 14"/>
                    <a:gd name="T18" fmla="*/ 8 w 14"/>
                    <a:gd name="T19" fmla="*/ 5 h 14"/>
                    <a:gd name="T20" fmla="*/ 6 w 14"/>
                    <a:gd name="T21" fmla="*/ 5 h 14"/>
                    <a:gd name="T22" fmla="*/ 4 w 14"/>
                    <a:gd name="T23" fmla="*/ 2 h 14"/>
                    <a:gd name="T24" fmla="*/ 2 w 14"/>
                    <a:gd name="T25" fmla="*/ 2 h 14"/>
                    <a:gd name="T26" fmla="*/ 3 w 14"/>
                    <a:gd name="T27" fmla="*/ 1 h 14"/>
                    <a:gd name="T28" fmla="*/ 1 w 14"/>
                    <a:gd name="T29" fmla="*/ 0 h 14"/>
                    <a:gd name="T30" fmla="*/ 1 w 14"/>
                    <a:gd name="T31" fmla="*/ 4 h 14"/>
                    <a:gd name="T32" fmla="*/ 2 w 14"/>
                    <a:gd name="T33" fmla="*/ 7 h 14"/>
                    <a:gd name="T34" fmla="*/ 0 w 14"/>
                    <a:gd name="T35" fmla="*/ 8 h 14"/>
                    <a:gd name="T36" fmla="*/ 0 w 14"/>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0" y="10"/>
                      </a:moveTo>
                      <a:lnTo>
                        <a:pt x="1" y="12"/>
                      </a:lnTo>
                      <a:lnTo>
                        <a:pt x="3" y="7"/>
                      </a:lnTo>
                      <a:lnTo>
                        <a:pt x="6" y="7"/>
                      </a:lnTo>
                      <a:lnTo>
                        <a:pt x="9" y="12"/>
                      </a:lnTo>
                      <a:lnTo>
                        <a:pt x="12" y="14"/>
                      </a:lnTo>
                      <a:lnTo>
                        <a:pt x="14" y="14"/>
                      </a:lnTo>
                      <a:lnTo>
                        <a:pt x="14" y="11"/>
                      </a:lnTo>
                      <a:lnTo>
                        <a:pt x="13" y="9"/>
                      </a:lnTo>
                      <a:lnTo>
                        <a:pt x="8" y="5"/>
                      </a:lnTo>
                      <a:lnTo>
                        <a:pt x="6" y="5"/>
                      </a:lnTo>
                      <a:lnTo>
                        <a:pt x="4" y="2"/>
                      </a:lnTo>
                      <a:lnTo>
                        <a:pt x="2" y="2"/>
                      </a:lnTo>
                      <a:lnTo>
                        <a:pt x="3" y="1"/>
                      </a:lnTo>
                      <a:lnTo>
                        <a:pt x="1" y="0"/>
                      </a:lnTo>
                      <a:lnTo>
                        <a:pt x="1" y="4"/>
                      </a:lnTo>
                      <a:lnTo>
                        <a:pt x="2" y="7"/>
                      </a:lnTo>
                      <a:lnTo>
                        <a:pt x="0" y="8"/>
                      </a:lnTo>
                      <a:lnTo>
                        <a:pt x="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2" name="Freeform 347">
                  <a:extLst>
                    <a:ext uri="{FF2B5EF4-FFF2-40B4-BE49-F238E27FC236}">
                      <a16:creationId xmlns:a16="http://schemas.microsoft.com/office/drawing/2014/main" id="{407B7AC9-5421-1D4F-9910-2FB02621DEB9}"/>
                    </a:ext>
                  </a:extLst>
                </p:cNvPr>
                <p:cNvSpPr>
                  <a:spLocks/>
                </p:cNvSpPr>
                <p:nvPr/>
              </p:nvSpPr>
              <p:spPr bwMode="auto">
                <a:xfrm>
                  <a:off x="5333" y="2581"/>
                  <a:ext cx="4" cy="12"/>
                </a:xfrm>
                <a:custGeom>
                  <a:avLst/>
                  <a:gdLst>
                    <a:gd name="T0" fmla="*/ 3 w 4"/>
                    <a:gd name="T1" fmla="*/ 1 h 12"/>
                    <a:gd name="T2" fmla="*/ 2 w 4"/>
                    <a:gd name="T3" fmla="*/ 4 h 12"/>
                    <a:gd name="T4" fmla="*/ 0 w 4"/>
                    <a:gd name="T5" fmla="*/ 7 h 12"/>
                    <a:gd name="T6" fmla="*/ 2 w 4"/>
                    <a:gd name="T7" fmla="*/ 12 h 12"/>
                    <a:gd name="T8" fmla="*/ 3 w 4"/>
                    <a:gd name="T9" fmla="*/ 11 h 12"/>
                    <a:gd name="T10" fmla="*/ 4 w 4"/>
                    <a:gd name="T11" fmla="*/ 6 h 12"/>
                    <a:gd name="T12" fmla="*/ 3 w 4"/>
                    <a:gd name="T13" fmla="*/ 4 h 12"/>
                    <a:gd name="T14" fmla="*/ 4 w 4"/>
                    <a:gd name="T15" fmla="*/ 0 h 12"/>
                    <a:gd name="T16" fmla="*/ 3 w 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3" y="1"/>
                      </a:moveTo>
                      <a:lnTo>
                        <a:pt x="2" y="4"/>
                      </a:lnTo>
                      <a:lnTo>
                        <a:pt x="0" y="7"/>
                      </a:lnTo>
                      <a:lnTo>
                        <a:pt x="2" y="12"/>
                      </a:lnTo>
                      <a:lnTo>
                        <a:pt x="3" y="11"/>
                      </a:lnTo>
                      <a:lnTo>
                        <a:pt x="4" y="6"/>
                      </a:lnTo>
                      <a:lnTo>
                        <a:pt x="3" y="4"/>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3" name="Freeform 348">
                  <a:extLst>
                    <a:ext uri="{FF2B5EF4-FFF2-40B4-BE49-F238E27FC236}">
                      <a16:creationId xmlns:a16="http://schemas.microsoft.com/office/drawing/2014/main" id="{6F494DE8-EE4E-3A4D-BA5E-86AEA14C4789}"/>
                    </a:ext>
                  </a:extLst>
                </p:cNvPr>
                <p:cNvSpPr>
                  <a:spLocks/>
                </p:cNvSpPr>
                <p:nvPr/>
              </p:nvSpPr>
              <p:spPr bwMode="auto">
                <a:xfrm>
                  <a:off x="5357" y="2583"/>
                  <a:ext cx="4" cy="4"/>
                </a:xfrm>
                <a:custGeom>
                  <a:avLst/>
                  <a:gdLst>
                    <a:gd name="T0" fmla="*/ 3 w 4"/>
                    <a:gd name="T1" fmla="*/ 4 h 4"/>
                    <a:gd name="T2" fmla="*/ 4 w 4"/>
                    <a:gd name="T3" fmla="*/ 4 h 4"/>
                    <a:gd name="T4" fmla="*/ 2 w 4"/>
                    <a:gd name="T5" fmla="*/ 0 h 4"/>
                    <a:gd name="T6" fmla="*/ 0 w 4"/>
                    <a:gd name="T7" fmla="*/ 0 h 4"/>
                    <a:gd name="T8" fmla="*/ 0 w 4"/>
                    <a:gd name="T9" fmla="*/ 1 h 4"/>
                    <a:gd name="T10" fmla="*/ 3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3" y="4"/>
                      </a:moveTo>
                      <a:lnTo>
                        <a:pt x="4" y="4"/>
                      </a:lnTo>
                      <a:lnTo>
                        <a:pt x="2" y="0"/>
                      </a:lnTo>
                      <a:lnTo>
                        <a:pt x="0" y="0"/>
                      </a:lnTo>
                      <a:lnTo>
                        <a:pt x="0" y="1"/>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4" name="Freeform 349">
                  <a:extLst>
                    <a:ext uri="{FF2B5EF4-FFF2-40B4-BE49-F238E27FC236}">
                      <a16:creationId xmlns:a16="http://schemas.microsoft.com/office/drawing/2014/main" id="{7D32A32F-DB99-B54B-B225-6380F3486D9C}"/>
                    </a:ext>
                  </a:extLst>
                </p:cNvPr>
                <p:cNvSpPr>
                  <a:spLocks/>
                </p:cNvSpPr>
                <p:nvPr/>
              </p:nvSpPr>
              <p:spPr bwMode="auto">
                <a:xfrm>
                  <a:off x="5342" y="2618"/>
                  <a:ext cx="4" cy="6"/>
                </a:xfrm>
                <a:custGeom>
                  <a:avLst/>
                  <a:gdLst>
                    <a:gd name="T0" fmla="*/ 4 w 4"/>
                    <a:gd name="T1" fmla="*/ 3 h 6"/>
                    <a:gd name="T2" fmla="*/ 4 w 4"/>
                    <a:gd name="T3" fmla="*/ 0 h 6"/>
                    <a:gd name="T4" fmla="*/ 3 w 4"/>
                    <a:gd name="T5" fmla="*/ 0 h 6"/>
                    <a:gd name="T6" fmla="*/ 1 w 4"/>
                    <a:gd name="T7" fmla="*/ 0 h 6"/>
                    <a:gd name="T8" fmla="*/ 0 w 4"/>
                    <a:gd name="T9" fmla="*/ 3 h 6"/>
                    <a:gd name="T10" fmla="*/ 1 w 4"/>
                    <a:gd name="T11" fmla="*/ 6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4" y="0"/>
                      </a:lnTo>
                      <a:lnTo>
                        <a:pt x="3" y="0"/>
                      </a:lnTo>
                      <a:lnTo>
                        <a:pt x="1" y="0"/>
                      </a:lnTo>
                      <a:lnTo>
                        <a:pt x="0" y="3"/>
                      </a:lnTo>
                      <a:lnTo>
                        <a:pt x="1"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5" name="Freeform 350">
                  <a:extLst>
                    <a:ext uri="{FF2B5EF4-FFF2-40B4-BE49-F238E27FC236}">
                      <a16:creationId xmlns:a16="http://schemas.microsoft.com/office/drawing/2014/main" id="{56692B7A-5CBC-5442-95DC-2274652F74D5}"/>
                    </a:ext>
                  </a:extLst>
                </p:cNvPr>
                <p:cNvSpPr>
                  <a:spLocks/>
                </p:cNvSpPr>
                <p:nvPr/>
              </p:nvSpPr>
              <p:spPr bwMode="auto">
                <a:xfrm>
                  <a:off x="5308" y="2566"/>
                  <a:ext cx="19" cy="25"/>
                </a:xfrm>
                <a:custGeom>
                  <a:avLst/>
                  <a:gdLst>
                    <a:gd name="T0" fmla="*/ 18 w 19"/>
                    <a:gd name="T1" fmla="*/ 7 h 25"/>
                    <a:gd name="T2" fmla="*/ 16 w 19"/>
                    <a:gd name="T3" fmla="*/ 7 h 25"/>
                    <a:gd name="T4" fmla="*/ 10 w 19"/>
                    <a:gd name="T5" fmla="*/ 0 h 25"/>
                    <a:gd name="T6" fmla="*/ 7 w 19"/>
                    <a:gd name="T7" fmla="*/ 1 h 25"/>
                    <a:gd name="T8" fmla="*/ 4 w 19"/>
                    <a:gd name="T9" fmla="*/ 0 h 25"/>
                    <a:gd name="T10" fmla="*/ 0 w 19"/>
                    <a:gd name="T11" fmla="*/ 1 h 25"/>
                    <a:gd name="T12" fmla="*/ 1 w 19"/>
                    <a:gd name="T13" fmla="*/ 3 h 25"/>
                    <a:gd name="T14" fmla="*/ 4 w 19"/>
                    <a:gd name="T15" fmla="*/ 3 h 25"/>
                    <a:gd name="T16" fmla="*/ 4 w 19"/>
                    <a:gd name="T17" fmla="*/ 7 h 25"/>
                    <a:gd name="T18" fmla="*/ 6 w 19"/>
                    <a:gd name="T19" fmla="*/ 7 h 25"/>
                    <a:gd name="T20" fmla="*/ 7 w 19"/>
                    <a:gd name="T21" fmla="*/ 10 h 25"/>
                    <a:gd name="T22" fmla="*/ 7 w 19"/>
                    <a:gd name="T23" fmla="*/ 16 h 25"/>
                    <a:gd name="T24" fmla="*/ 10 w 19"/>
                    <a:gd name="T25" fmla="*/ 17 h 25"/>
                    <a:gd name="T26" fmla="*/ 10 w 19"/>
                    <a:gd name="T27" fmla="*/ 21 h 25"/>
                    <a:gd name="T28" fmla="*/ 13 w 19"/>
                    <a:gd name="T29" fmla="*/ 24 h 25"/>
                    <a:gd name="T30" fmla="*/ 15 w 19"/>
                    <a:gd name="T31" fmla="*/ 25 h 25"/>
                    <a:gd name="T32" fmla="*/ 18 w 19"/>
                    <a:gd name="T33" fmla="*/ 22 h 25"/>
                    <a:gd name="T34" fmla="*/ 18 w 19"/>
                    <a:gd name="T35" fmla="*/ 20 h 25"/>
                    <a:gd name="T36" fmla="*/ 19 w 19"/>
                    <a:gd name="T37" fmla="*/ 18 h 25"/>
                    <a:gd name="T38" fmla="*/ 19 w 19"/>
                    <a:gd name="T39" fmla="*/ 16 h 25"/>
                    <a:gd name="T40" fmla="*/ 18 w 19"/>
                    <a:gd name="T41" fmla="*/ 13 h 25"/>
                    <a:gd name="T42" fmla="*/ 18 w 19"/>
                    <a:gd name="T43" fmla="*/ 10 h 25"/>
                    <a:gd name="T44" fmla="*/ 18 w 19"/>
                    <a:gd name="T4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5">
                      <a:moveTo>
                        <a:pt x="18" y="7"/>
                      </a:moveTo>
                      <a:lnTo>
                        <a:pt x="16" y="7"/>
                      </a:lnTo>
                      <a:lnTo>
                        <a:pt x="10" y="0"/>
                      </a:lnTo>
                      <a:lnTo>
                        <a:pt x="7" y="1"/>
                      </a:lnTo>
                      <a:lnTo>
                        <a:pt x="4" y="0"/>
                      </a:lnTo>
                      <a:lnTo>
                        <a:pt x="0" y="1"/>
                      </a:lnTo>
                      <a:lnTo>
                        <a:pt x="1" y="3"/>
                      </a:lnTo>
                      <a:lnTo>
                        <a:pt x="4" y="3"/>
                      </a:lnTo>
                      <a:lnTo>
                        <a:pt x="4" y="7"/>
                      </a:lnTo>
                      <a:lnTo>
                        <a:pt x="6" y="7"/>
                      </a:lnTo>
                      <a:lnTo>
                        <a:pt x="7" y="10"/>
                      </a:lnTo>
                      <a:lnTo>
                        <a:pt x="7" y="16"/>
                      </a:lnTo>
                      <a:lnTo>
                        <a:pt x="10" y="17"/>
                      </a:lnTo>
                      <a:lnTo>
                        <a:pt x="10" y="21"/>
                      </a:lnTo>
                      <a:lnTo>
                        <a:pt x="13" y="24"/>
                      </a:lnTo>
                      <a:lnTo>
                        <a:pt x="15" y="25"/>
                      </a:lnTo>
                      <a:lnTo>
                        <a:pt x="18" y="22"/>
                      </a:lnTo>
                      <a:lnTo>
                        <a:pt x="18" y="20"/>
                      </a:lnTo>
                      <a:lnTo>
                        <a:pt x="19" y="18"/>
                      </a:lnTo>
                      <a:lnTo>
                        <a:pt x="19" y="16"/>
                      </a:lnTo>
                      <a:lnTo>
                        <a:pt x="18" y="13"/>
                      </a:lnTo>
                      <a:lnTo>
                        <a:pt x="18" y="10"/>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6" name="Freeform 351">
                  <a:extLst>
                    <a:ext uri="{FF2B5EF4-FFF2-40B4-BE49-F238E27FC236}">
                      <a16:creationId xmlns:a16="http://schemas.microsoft.com/office/drawing/2014/main" id="{2DB6EAEA-CF82-AE43-B9C6-9886AAA54222}"/>
                    </a:ext>
                  </a:extLst>
                </p:cNvPr>
                <p:cNvSpPr>
                  <a:spLocks/>
                </p:cNvSpPr>
                <p:nvPr/>
              </p:nvSpPr>
              <p:spPr bwMode="auto">
                <a:xfrm>
                  <a:off x="5356" y="2609"/>
                  <a:ext cx="9" cy="30"/>
                </a:xfrm>
                <a:custGeom>
                  <a:avLst/>
                  <a:gdLst>
                    <a:gd name="T0" fmla="*/ 9 w 9"/>
                    <a:gd name="T1" fmla="*/ 0 h 30"/>
                    <a:gd name="T2" fmla="*/ 8 w 9"/>
                    <a:gd name="T3" fmla="*/ 1 h 30"/>
                    <a:gd name="T4" fmla="*/ 7 w 9"/>
                    <a:gd name="T5" fmla="*/ 7 h 30"/>
                    <a:gd name="T6" fmla="*/ 4 w 9"/>
                    <a:gd name="T7" fmla="*/ 12 h 30"/>
                    <a:gd name="T8" fmla="*/ 4 w 9"/>
                    <a:gd name="T9" fmla="*/ 16 h 30"/>
                    <a:gd name="T10" fmla="*/ 2 w 9"/>
                    <a:gd name="T11" fmla="*/ 21 h 30"/>
                    <a:gd name="T12" fmla="*/ 1 w 9"/>
                    <a:gd name="T13" fmla="*/ 24 h 30"/>
                    <a:gd name="T14" fmla="*/ 0 w 9"/>
                    <a:gd name="T15" fmla="*/ 27 h 30"/>
                    <a:gd name="T16" fmla="*/ 1 w 9"/>
                    <a:gd name="T17" fmla="*/ 30 h 30"/>
                    <a:gd name="T18" fmla="*/ 3 w 9"/>
                    <a:gd name="T19" fmla="*/ 27 h 30"/>
                    <a:gd name="T20" fmla="*/ 4 w 9"/>
                    <a:gd name="T21" fmla="*/ 20 h 30"/>
                    <a:gd name="T22" fmla="*/ 8 w 9"/>
                    <a:gd name="T23" fmla="*/ 15 h 30"/>
                    <a:gd name="T24" fmla="*/ 8 w 9"/>
                    <a:gd name="T25" fmla="*/ 12 h 30"/>
                    <a:gd name="T26" fmla="*/ 8 w 9"/>
                    <a:gd name="T27" fmla="*/ 9 h 30"/>
                    <a:gd name="T28" fmla="*/ 9 w 9"/>
                    <a:gd name="T29" fmla="*/ 6 h 30"/>
                    <a:gd name="T30" fmla="*/ 9 w 9"/>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0">
                      <a:moveTo>
                        <a:pt x="9" y="0"/>
                      </a:moveTo>
                      <a:lnTo>
                        <a:pt x="8" y="1"/>
                      </a:lnTo>
                      <a:lnTo>
                        <a:pt x="7" y="7"/>
                      </a:lnTo>
                      <a:lnTo>
                        <a:pt x="4" y="12"/>
                      </a:lnTo>
                      <a:lnTo>
                        <a:pt x="4" y="16"/>
                      </a:lnTo>
                      <a:lnTo>
                        <a:pt x="2" y="21"/>
                      </a:lnTo>
                      <a:lnTo>
                        <a:pt x="1" y="24"/>
                      </a:lnTo>
                      <a:lnTo>
                        <a:pt x="0" y="27"/>
                      </a:lnTo>
                      <a:lnTo>
                        <a:pt x="1" y="30"/>
                      </a:lnTo>
                      <a:lnTo>
                        <a:pt x="3" y="27"/>
                      </a:lnTo>
                      <a:lnTo>
                        <a:pt x="4" y="20"/>
                      </a:lnTo>
                      <a:lnTo>
                        <a:pt x="8" y="15"/>
                      </a:lnTo>
                      <a:lnTo>
                        <a:pt x="8" y="12"/>
                      </a:lnTo>
                      <a:lnTo>
                        <a:pt x="8" y="9"/>
                      </a:lnTo>
                      <a:lnTo>
                        <a:pt x="9" y="6"/>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7" name="Freeform 352">
                  <a:extLst>
                    <a:ext uri="{FF2B5EF4-FFF2-40B4-BE49-F238E27FC236}">
                      <a16:creationId xmlns:a16="http://schemas.microsoft.com/office/drawing/2014/main" id="{C879F7A1-4CE8-0C46-B80D-5555D3601F2B}"/>
                    </a:ext>
                  </a:extLst>
                </p:cNvPr>
                <p:cNvSpPr>
                  <a:spLocks/>
                </p:cNvSpPr>
                <p:nvPr/>
              </p:nvSpPr>
              <p:spPr bwMode="auto">
                <a:xfrm>
                  <a:off x="5393" y="2635"/>
                  <a:ext cx="2" cy="3"/>
                </a:xfrm>
                <a:custGeom>
                  <a:avLst/>
                  <a:gdLst>
                    <a:gd name="T0" fmla="*/ 0 w 2"/>
                    <a:gd name="T1" fmla="*/ 2 h 3"/>
                    <a:gd name="T2" fmla="*/ 1 w 2"/>
                    <a:gd name="T3" fmla="*/ 3 h 3"/>
                    <a:gd name="T4" fmla="*/ 2 w 2"/>
                    <a:gd name="T5" fmla="*/ 2 h 3"/>
                    <a:gd name="T6" fmla="*/ 0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8" name="Freeform 353">
                  <a:extLst>
                    <a:ext uri="{FF2B5EF4-FFF2-40B4-BE49-F238E27FC236}">
                      <a16:creationId xmlns:a16="http://schemas.microsoft.com/office/drawing/2014/main" id="{6789814C-D2F4-BC45-B66A-017B675DC1DB}"/>
                    </a:ext>
                  </a:extLst>
                </p:cNvPr>
                <p:cNvSpPr>
                  <a:spLocks/>
                </p:cNvSpPr>
                <p:nvPr/>
              </p:nvSpPr>
              <p:spPr bwMode="auto">
                <a:xfrm>
                  <a:off x="5342" y="2614"/>
                  <a:ext cx="16" cy="33"/>
                </a:xfrm>
                <a:custGeom>
                  <a:avLst/>
                  <a:gdLst>
                    <a:gd name="T0" fmla="*/ 1 w 16"/>
                    <a:gd name="T1" fmla="*/ 24 h 33"/>
                    <a:gd name="T2" fmla="*/ 3 w 16"/>
                    <a:gd name="T3" fmla="*/ 25 h 33"/>
                    <a:gd name="T4" fmla="*/ 6 w 16"/>
                    <a:gd name="T5" fmla="*/ 28 h 33"/>
                    <a:gd name="T6" fmla="*/ 9 w 16"/>
                    <a:gd name="T7" fmla="*/ 28 h 33"/>
                    <a:gd name="T8" fmla="*/ 9 w 16"/>
                    <a:gd name="T9" fmla="*/ 31 h 33"/>
                    <a:gd name="T10" fmla="*/ 11 w 16"/>
                    <a:gd name="T11" fmla="*/ 33 h 33"/>
                    <a:gd name="T12" fmla="*/ 14 w 16"/>
                    <a:gd name="T13" fmla="*/ 31 h 33"/>
                    <a:gd name="T14" fmla="*/ 14 w 16"/>
                    <a:gd name="T15" fmla="*/ 28 h 33"/>
                    <a:gd name="T16" fmla="*/ 11 w 16"/>
                    <a:gd name="T17" fmla="*/ 24 h 33"/>
                    <a:gd name="T18" fmla="*/ 11 w 16"/>
                    <a:gd name="T19" fmla="*/ 17 h 33"/>
                    <a:gd name="T20" fmla="*/ 13 w 16"/>
                    <a:gd name="T21" fmla="*/ 7 h 33"/>
                    <a:gd name="T22" fmla="*/ 15 w 16"/>
                    <a:gd name="T23" fmla="*/ 4 h 33"/>
                    <a:gd name="T24" fmla="*/ 16 w 16"/>
                    <a:gd name="T25" fmla="*/ 1 h 33"/>
                    <a:gd name="T26" fmla="*/ 14 w 16"/>
                    <a:gd name="T27" fmla="*/ 0 h 33"/>
                    <a:gd name="T28" fmla="*/ 12 w 16"/>
                    <a:gd name="T29" fmla="*/ 0 h 33"/>
                    <a:gd name="T30" fmla="*/ 11 w 16"/>
                    <a:gd name="T31" fmla="*/ 0 h 33"/>
                    <a:gd name="T32" fmla="*/ 8 w 16"/>
                    <a:gd name="T33" fmla="*/ 1 h 33"/>
                    <a:gd name="T34" fmla="*/ 8 w 16"/>
                    <a:gd name="T35" fmla="*/ 4 h 33"/>
                    <a:gd name="T36" fmla="*/ 7 w 16"/>
                    <a:gd name="T37" fmla="*/ 7 h 33"/>
                    <a:gd name="T38" fmla="*/ 7 w 16"/>
                    <a:gd name="T39" fmla="*/ 12 h 33"/>
                    <a:gd name="T40" fmla="*/ 5 w 16"/>
                    <a:gd name="T41" fmla="*/ 16 h 33"/>
                    <a:gd name="T42" fmla="*/ 1 w 16"/>
                    <a:gd name="T43" fmla="*/ 18 h 33"/>
                    <a:gd name="T44" fmla="*/ 0 w 16"/>
                    <a:gd name="T45" fmla="*/ 19 h 33"/>
                    <a:gd name="T46" fmla="*/ 1 w 16"/>
                    <a:gd name="T4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3">
                      <a:moveTo>
                        <a:pt x="1" y="24"/>
                      </a:moveTo>
                      <a:lnTo>
                        <a:pt x="3" y="25"/>
                      </a:lnTo>
                      <a:lnTo>
                        <a:pt x="6" y="28"/>
                      </a:lnTo>
                      <a:lnTo>
                        <a:pt x="9" y="28"/>
                      </a:lnTo>
                      <a:lnTo>
                        <a:pt x="9" y="31"/>
                      </a:lnTo>
                      <a:lnTo>
                        <a:pt x="11" y="33"/>
                      </a:lnTo>
                      <a:lnTo>
                        <a:pt x="14" y="31"/>
                      </a:lnTo>
                      <a:lnTo>
                        <a:pt x="14" y="28"/>
                      </a:lnTo>
                      <a:lnTo>
                        <a:pt x="11" y="24"/>
                      </a:lnTo>
                      <a:lnTo>
                        <a:pt x="11" y="17"/>
                      </a:lnTo>
                      <a:lnTo>
                        <a:pt x="13" y="7"/>
                      </a:lnTo>
                      <a:lnTo>
                        <a:pt x="15" y="4"/>
                      </a:lnTo>
                      <a:lnTo>
                        <a:pt x="16" y="1"/>
                      </a:lnTo>
                      <a:lnTo>
                        <a:pt x="14" y="0"/>
                      </a:lnTo>
                      <a:lnTo>
                        <a:pt x="12" y="0"/>
                      </a:lnTo>
                      <a:lnTo>
                        <a:pt x="11" y="0"/>
                      </a:lnTo>
                      <a:lnTo>
                        <a:pt x="8" y="1"/>
                      </a:lnTo>
                      <a:lnTo>
                        <a:pt x="8" y="4"/>
                      </a:lnTo>
                      <a:lnTo>
                        <a:pt x="7" y="7"/>
                      </a:lnTo>
                      <a:lnTo>
                        <a:pt x="7" y="12"/>
                      </a:lnTo>
                      <a:lnTo>
                        <a:pt x="5" y="16"/>
                      </a:lnTo>
                      <a:lnTo>
                        <a:pt x="1" y="18"/>
                      </a:lnTo>
                      <a:lnTo>
                        <a:pt x="0" y="19"/>
                      </a:lnTo>
                      <a:lnTo>
                        <a:pt x="1"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9" name="Freeform 354">
                  <a:extLst>
                    <a:ext uri="{FF2B5EF4-FFF2-40B4-BE49-F238E27FC236}">
                      <a16:creationId xmlns:a16="http://schemas.microsoft.com/office/drawing/2014/main" id="{87BFFB86-98D4-B54F-A976-7CE1C3E2A694}"/>
                    </a:ext>
                  </a:extLst>
                </p:cNvPr>
                <p:cNvSpPr>
                  <a:spLocks/>
                </p:cNvSpPr>
                <p:nvPr/>
              </p:nvSpPr>
              <p:spPr bwMode="auto">
                <a:xfrm>
                  <a:off x="5374" y="2642"/>
                  <a:ext cx="3" cy="5"/>
                </a:xfrm>
                <a:custGeom>
                  <a:avLst/>
                  <a:gdLst>
                    <a:gd name="T0" fmla="*/ 3 w 3"/>
                    <a:gd name="T1" fmla="*/ 2 h 5"/>
                    <a:gd name="T2" fmla="*/ 0 w 3"/>
                    <a:gd name="T3" fmla="*/ 0 h 5"/>
                    <a:gd name="T4" fmla="*/ 0 w 3"/>
                    <a:gd name="T5" fmla="*/ 1 h 5"/>
                    <a:gd name="T6" fmla="*/ 0 w 3"/>
                    <a:gd name="T7" fmla="*/ 3 h 5"/>
                    <a:gd name="T8" fmla="*/ 3 w 3"/>
                    <a:gd name="T9" fmla="*/ 5 h 5"/>
                    <a:gd name="T10" fmla="*/ 3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3" y="2"/>
                      </a:moveTo>
                      <a:lnTo>
                        <a:pt x="0" y="0"/>
                      </a:lnTo>
                      <a:lnTo>
                        <a:pt x="0" y="1"/>
                      </a:lnTo>
                      <a:lnTo>
                        <a:pt x="0" y="3"/>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0" name="Freeform 355">
                  <a:extLst>
                    <a:ext uri="{FF2B5EF4-FFF2-40B4-BE49-F238E27FC236}">
                      <a16:creationId xmlns:a16="http://schemas.microsoft.com/office/drawing/2014/main" id="{E4FC65F4-77CA-9749-BCDE-7D1233617667}"/>
                    </a:ext>
                  </a:extLst>
                </p:cNvPr>
                <p:cNvSpPr>
                  <a:spLocks/>
                </p:cNvSpPr>
                <p:nvPr/>
              </p:nvSpPr>
              <p:spPr bwMode="auto">
                <a:xfrm>
                  <a:off x="5357" y="2643"/>
                  <a:ext cx="5" cy="4"/>
                </a:xfrm>
                <a:custGeom>
                  <a:avLst/>
                  <a:gdLst>
                    <a:gd name="T0" fmla="*/ 0 w 5"/>
                    <a:gd name="T1" fmla="*/ 2 h 4"/>
                    <a:gd name="T2" fmla="*/ 3 w 5"/>
                    <a:gd name="T3" fmla="*/ 4 h 4"/>
                    <a:gd name="T4" fmla="*/ 4 w 5"/>
                    <a:gd name="T5" fmla="*/ 3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3" y="4"/>
                      </a:lnTo>
                      <a:lnTo>
                        <a:pt x="4" y="3"/>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1" name="Freeform 356">
                  <a:extLst>
                    <a:ext uri="{FF2B5EF4-FFF2-40B4-BE49-F238E27FC236}">
                      <a16:creationId xmlns:a16="http://schemas.microsoft.com/office/drawing/2014/main" id="{A7905F42-6124-5F4C-84C0-42E2E4BAF190}"/>
                    </a:ext>
                  </a:extLst>
                </p:cNvPr>
                <p:cNvSpPr>
                  <a:spLocks/>
                </p:cNvSpPr>
                <p:nvPr/>
              </p:nvSpPr>
              <p:spPr bwMode="auto">
                <a:xfrm>
                  <a:off x="5394" y="2628"/>
                  <a:ext cx="4" cy="7"/>
                </a:xfrm>
                <a:custGeom>
                  <a:avLst/>
                  <a:gdLst>
                    <a:gd name="T0" fmla="*/ 4 w 4"/>
                    <a:gd name="T1" fmla="*/ 6 h 7"/>
                    <a:gd name="T2" fmla="*/ 2 w 4"/>
                    <a:gd name="T3" fmla="*/ 3 h 7"/>
                    <a:gd name="T4" fmla="*/ 1 w 4"/>
                    <a:gd name="T5" fmla="*/ 0 h 7"/>
                    <a:gd name="T6" fmla="*/ 1 w 4"/>
                    <a:gd name="T7" fmla="*/ 4 h 7"/>
                    <a:gd name="T8" fmla="*/ 0 w 4"/>
                    <a:gd name="T9" fmla="*/ 5 h 7"/>
                    <a:gd name="T10" fmla="*/ 1 w 4"/>
                    <a:gd name="T11" fmla="*/ 7 h 7"/>
                    <a:gd name="T12" fmla="*/ 4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6"/>
                      </a:moveTo>
                      <a:lnTo>
                        <a:pt x="2" y="3"/>
                      </a:lnTo>
                      <a:lnTo>
                        <a:pt x="1" y="0"/>
                      </a:lnTo>
                      <a:lnTo>
                        <a:pt x="1" y="4"/>
                      </a:lnTo>
                      <a:lnTo>
                        <a:pt x="0" y="5"/>
                      </a:lnTo>
                      <a:lnTo>
                        <a:pt x="1"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2" name="Freeform 357">
                  <a:extLst>
                    <a:ext uri="{FF2B5EF4-FFF2-40B4-BE49-F238E27FC236}">
                      <a16:creationId xmlns:a16="http://schemas.microsoft.com/office/drawing/2014/main" id="{7BAC031F-BCB1-E745-BD57-5350707A9DEE}"/>
                    </a:ext>
                  </a:extLst>
                </p:cNvPr>
                <p:cNvSpPr>
                  <a:spLocks/>
                </p:cNvSpPr>
                <p:nvPr/>
              </p:nvSpPr>
              <p:spPr bwMode="auto">
                <a:xfrm>
                  <a:off x="5270" y="2661"/>
                  <a:ext cx="1" cy="2"/>
                </a:xfrm>
                <a:custGeom>
                  <a:avLst/>
                  <a:gdLst>
                    <a:gd name="T0" fmla="*/ 1 w 1"/>
                    <a:gd name="T1" fmla="*/ 2 h 2"/>
                    <a:gd name="T2" fmla="*/ 0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3" name="Freeform 358">
                  <a:extLst>
                    <a:ext uri="{FF2B5EF4-FFF2-40B4-BE49-F238E27FC236}">
                      <a16:creationId xmlns:a16="http://schemas.microsoft.com/office/drawing/2014/main" id="{313E91DF-D4AB-0F42-8BF3-C7746C7393A2}"/>
                    </a:ext>
                  </a:extLst>
                </p:cNvPr>
                <p:cNvSpPr>
                  <a:spLocks/>
                </p:cNvSpPr>
                <p:nvPr/>
              </p:nvSpPr>
              <p:spPr bwMode="auto">
                <a:xfrm>
                  <a:off x="5336" y="2690"/>
                  <a:ext cx="7" cy="7"/>
                </a:xfrm>
                <a:custGeom>
                  <a:avLst/>
                  <a:gdLst>
                    <a:gd name="T0" fmla="*/ 2 w 7"/>
                    <a:gd name="T1" fmla="*/ 1 h 7"/>
                    <a:gd name="T2" fmla="*/ 0 w 7"/>
                    <a:gd name="T3" fmla="*/ 1 h 7"/>
                    <a:gd name="T4" fmla="*/ 0 w 7"/>
                    <a:gd name="T5" fmla="*/ 3 h 7"/>
                    <a:gd name="T6" fmla="*/ 1 w 7"/>
                    <a:gd name="T7" fmla="*/ 6 h 7"/>
                    <a:gd name="T8" fmla="*/ 3 w 7"/>
                    <a:gd name="T9" fmla="*/ 7 h 7"/>
                    <a:gd name="T10" fmla="*/ 7 w 7"/>
                    <a:gd name="T11" fmla="*/ 3 h 7"/>
                    <a:gd name="T12" fmla="*/ 7 w 7"/>
                    <a:gd name="T13" fmla="*/ 2 h 7"/>
                    <a:gd name="T14" fmla="*/ 5 w 7"/>
                    <a:gd name="T15" fmla="*/ 1 h 7"/>
                    <a:gd name="T16" fmla="*/ 3 w 7"/>
                    <a:gd name="T17" fmla="*/ 0 h 7"/>
                    <a:gd name="T18" fmla="*/ 2 w 7"/>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2" y="1"/>
                      </a:moveTo>
                      <a:lnTo>
                        <a:pt x="0" y="1"/>
                      </a:lnTo>
                      <a:lnTo>
                        <a:pt x="0" y="3"/>
                      </a:lnTo>
                      <a:lnTo>
                        <a:pt x="1" y="6"/>
                      </a:lnTo>
                      <a:lnTo>
                        <a:pt x="3" y="7"/>
                      </a:lnTo>
                      <a:lnTo>
                        <a:pt x="7" y="3"/>
                      </a:lnTo>
                      <a:lnTo>
                        <a:pt x="7" y="2"/>
                      </a:lnTo>
                      <a:lnTo>
                        <a:pt x="5" y="1"/>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4" name="Freeform 359">
                  <a:extLst>
                    <a:ext uri="{FF2B5EF4-FFF2-40B4-BE49-F238E27FC236}">
                      <a16:creationId xmlns:a16="http://schemas.microsoft.com/office/drawing/2014/main" id="{4C1F9B5D-93B7-4241-BC39-9659EF0936F4}"/>
                    </a:ext>
                  </a:extLst>
                </p:cNvPr>
                <p:cNvSpPr>
                  <a:spLocks/>
                </p:cNvSpPr>
                <p:nvPr/>
              </p:nvSpPr>
              <p:spPr bwMode="auto">
                <a:xfrm>
                  <a:off x="5264" y="2665"/>
                  <a:ext cx="4" cy="6"/>
                </a:xfrm>
                <a:custGeom>
                  <a:avLst/>
                  <a:gdLst>
                    <a:gd name="T0" fmla="*/ 0 w 4"/>
                    <a:gd name="T1" fmla="*/ 1 h 6"/>
                    <a:gd name="T2" fmla="*/ 0 w 4"/>
                    <a:gd name="T3" fmla="*/ 3 h 6"/>
                    <a:gd name="T4" fmla="*/ 2 w 4"/>
                    <a:gd name="T5" fmla="*/ 6 h 6"/>
                    <a:gd name="T6" fmla="*/ 3 w 4"/>
                    <a:gd name="T7" fmla="*/ 6 h 6"/>
                    <a:gd name="T8" fmla="*/ 3 w 4"/>
                    <a:gd name="T9" fmla="*/ 2 h 6"/>
                    <a:gd name="T10" fmla="*/ 4 w 4"/>
                    <a:gd name="T11" fmla="*/ 1 h 6"/>
                    <a:gd name="T12" fmla="*/ 3 w 4"/>
                    <a:gd name="T13" fmla="*/ 0 h 6"/>
                    <a:gd name="T14" fmla="*/ 0 w 4"/>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1"/>
                      </a:moveTo>
                      <a:lnTo>
                        <a:pt x="0" y="3"/>
                      </a:lnTo>
                      <a:lnTo>
                        <a:pt x="2" y="6"/>
                      </a:lnTo>
                      <a:lnTo>
                        <a:pt x="3" y="6"/>
                      </a:lnTo>
                      <a:lnTo>
                        <a:pt x="3" y="2"/>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5" name="Freeform 360">
                  <a:extLst>
                    <a:ext uri="{FF2B5EF4-FFF2-40B4-BE49-F238E27FC236}">
                      <a16:creationId xmlns:a16="http://schemas.microsoft.com/office/drawing/2014/main" id="{CA4693E3-A39A-364A-935C-B8E38008042A}"/>
                    </a:ext>
                  </a:extLst>
                </p:cNvPr>
                <p:cNvSpPr>
                  <a:spLocks/>
                </p:cNvSpPr>
                <p:nvPr/>
              </p:nvSpPr>
              <p:spPr bwMode="auto">
                <a:xfrm>
                  <a:off x="5268" y="2660"/>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6" name="Freeform 361">
                  <a:extLst>
                    <a:ext uri="{FF2B5EF4-FFF2-40B4-BE49-F238E27FC236}">
                      <a16:creationId xmlns:a16="http://schemas.microsoft.com/office/drawing/2014/main" id="{7F0AA431-3833-AC4E-A8AC-22E483A4D2CF}"/>
                    </a:ext>
                  </a:extLst>
                </p:cNvPr>
                <p:cNvSpPr>
                  <a:spLocks/>
                </p:cNvSpPr>
                <p:nvPr/>
              </p:nvSpPr>
              <p:spPr bwMode="auto">
                <a:xfrm>
                  <a:off x="5297" y="2472"/>
                  <a:ext cx="69" cy="114"/>
                </a:xfrm>
                <a:custGeom>
                  <a:avLst/>
                  <a:gdLst>
                    <a:gd name="T0" fmla="*/ 19 w 69"/>
                    <a:gd name="T1" fmla="*/ 1 h 114"/>
                    <a:gd name="T2" fmla="*/ 10 w 69"/>
                    <a:gd name="T3" fmla="*/ 6 h 114"/>
                    <a:gd name="T4" fmla="*/ 8 w 69"/>
                    <a:gd name="T5" fmla="*/ 24 h 114"/>
                    <a:gd name="T6" fmla="*/ 7 w 69"/>
                    <a:gd name="T7" fmla="*/ 42 h 114"/>
                    <a:gd name="T8" fmla="*/ 2 w 69"/>
                    <a:gd name="T9" fmla="*/ 45 h 114"/>
                    <a:gd name="T10" fmla="*/ 1 w 69"/>
                    <a:gd name="T11" fmla="*/ 49 h 114"/>
                    <a:gd name="T12" fmla="*/ 2 w 69"/>
                    <a:gd name="T13" fmla="*/ 53 h 114"/>
                    <a:gd name="T14" fmla="*/ 5 w 69"/>
                    <a:gd name="T15" fmla="*/ 69 h 114"/>
                    <a:gd name="T16" fmla="*/ 8 w 69"/>
                    <a:gd name="T17" fmla="*/ 70 h 114"/>
                    <a:gd name="T18" fmla="*/ 13 w 69"/>
                    <a:gd name="T19" fmla="*/ 77 h 114"/>
                    <a:gd name="T20" fmla="*/ 14 w 69"/>
                    <a:gd name="T21" fmla="*/ 71 h 114"/>
                    <a:gd name="T22" fmla="*/ 16 w 69"/>
                    <a:gd name="T23" fmla="*/ 78 h 114"/>
                    <a:gd name="T24" fmla="*/ 15 w 69"/>
                    <a:gd name="T25" fmla="*/ 87 h 114"/>
                    <a:gd name="T26" fmla="*/ 18 w 69"/>
                    <a:gd name="T27" fmla="*/ 86 h 114"/>
                    <a:gd name="T28" fmla="*/ 21 w 69"/>
                    <a:gd name="T29" fmla="*/ 91 h 114"/>
                    <a:gd name="T30" fmla="*/ 29 w 69"/>
                    <a:gd name="T31" fmla="*/ 91 h 114"/>
                    <a:gd name="T32" fmla="*/ 32 w 69"/>
                    <a:gd name="T33" fmla="*/ 86 h 114"/>
                    <a:gd name="T34" fmla="*/ 42 w 69"/>
                    <a:gd name="T35" fmla="*/ 94 h 114"/>
                    <a:gd name="T36" fmla="*/ 46 w 69"/>
                    <a:gd name="T37" fmla="*/ 94 h 114"/>
                    <a:gd name="T38" fmla="*/ 44 w 69"/>
                    <a:gd name="T39" fmla="*/ 87 h 114"/>
                    <a:gd name="T40" fmla="*/ 49 w 69"/>
                    <a:gd name="T41" fmla="*/ 94 h 114"/>
                    <a:gd name="T42" fmla="*/ 55 w 69"/>
                    <a:gd name="T43" fmla="*/ 102 h 114"/>
                    <a:gd name="T44" fmla="*/ 63 w 69"/>
                    <a:gd name="T45" fmla="*/ 107 h 114"/>
                    <a:gd name="T46" fmla="*/ 65 w 69"/>
                    <a:gd name="T47" fmla="*/ 108 h 114"/>
                    <a:gd name="T48" fmla="*/ 67 w 69"/>
                    <a:gd name="T49" fmla="*/ 114 h 114"/>
                    <a:gd name="T50" fmla="*/ 69 w 69"/>
                    <a:gd name="T51" fmla="*/ 105 h 114"/>
                    <a:gd name="T52" fmla="*/ 63 w 69"/>
                    <a:gd name="T53" fmla="*/ 102 h 114"/>
                    <a:gd name="T54" fmla="*/ 59 w 69"/>
                    <a:gd name="T55" fmla="*/ 94 h 114"/>
                    <a:gd name="T56" fmla="*/ 61 w 69"/>
                    <a:gd name="T57" fmla="*/ 91 h 114"/>
                    <a:gd name="T58" fmla="*/ 60 w 69"/>
                    <a:gd name="T59" fmla="*/ 87 h 114"/>
                    <a:gd name="T60" fmla="*/ 53 w 69"/>
                    <a:gd name="T61" fmla="*/ 85 h 114"/>
                    <a:gd name="T62" fmla="*/ 51 w 69"/>
                    <a:gd name="T63" fmla="*/ 88 h 114"/>
                    <a:gd name="T64" fmla="*/ 45 w 69"/>
                    <a:gd name="T65" fmla="*/ 77 h 114"/>
                    <a:gd name="T66" fmla="*/ 38 w 69"/>
                    <a:gd name="T67" fmla="*/ 84 h 114"/>
                    <a:gd name="T68" fmla="*/ 31 w 69"/>
                    <a:gd name="T69" fmla="*/ 80 h 114"/>
                    <a:gd name="T70" fmla="*/ 30 w 69"/>
                    <a:gd name="T71" fmla="*/ 72 h 114"/>
                    <a:gd name="T72" fmla="*/ 25 w 69"/>
                    <a:gd name="T73" fmla="*/ 64 h 114"/>
                    <a:gd name="T74" fmla="*/ 27 w 69"/>
                    <a:gd name="T75" fmla="*/ 53 h 114"/>
                    <a:gd name="T76" fmla="*/ 34 w 69"/>
                    <a:gd name="T77" fmla="*/ 44 h 114"/>
                    <a:gd name="T78" fmla="*/ 35 w 69"/>
                    <a:gd name="T79" fmla="*/ 44 h 114"/>
                    <a:gd name="T80" fmla="*/ 38 w 69"/>
                    <a:gd name="T81" fmla="*/ 27 h 114"/>
                    <a:gd name="T82" fmla="*/ 34 w 69"/>
                    <a:gd name="T83" fmla="*/ 20 h 114"/>
                    <a:gd name="T84" fmla="*/ 34 w 69"/>
                    <a:gd name="T85" fmla="*/ 6 h 114"/>
                    <a:gd name="T86" fmla="*/ 31 w 69"/>
                    <a:gd name="T87" fmla="*/ 1 h 114"/>
                    <a:gd name="T88" fmla="*/ 25 w 69"/>
                    <a:gd name="T89"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114">
                      <a:moveTo>
                        <a:pt x="24" y="6"/>
                      </a:moveTo>
                      <a:lnTo>
                        <a:pt x="22" y="4"/>
                      </a:lnTo>
                      <a:lnTo>
                        <a:pt x="19" y="1"/>
                      </a:lnTo>
                      <a:lnTo>
                        <a:pt x="15" y="0"/>
                      </a:lnTo>
                      <a:lnTo>
                        <a:pt x="10" y="2"/>
                      </a:lnTo>
                      <a:lnTo>
                        <a:pt x="10" y="6"/>
                      </a:lnTo>
                      <a:lnTo>
                        <a:pt x="7" y="12"/>
                      </a:lnTo>
                      <a:lnTo>
                        <a:pt x="8" y="17"/>
                      </a:lnTo>
                      <a:lnTo>
                        <a:pt x="8" y="24"/>
                      </a:lnTo>
                      <a:lnTo>
                        <a:pt x="6" y="32"/>
                      </a:lnTo>
                      <a:lnTo>
                        <a:pt x="4" y="36"/>
                      </a:lnTo>
                      <a:lnTo>
                        <a:pt x="7" y="42"/>
                      </a:lnTo>
                      <a:lnTo>
                        <a:pt x="7" y="44"/>
                      </a:lnTo>
                      <a:lnTo>
                        <a:pt x="5" y="46"/>
                      </a:lnTo>
                      <a:lnTo>
                        <a:pt x="2" y="45"/>
                      </a:lnTo>
                      <a:lnTo>
                        <a:pt x="1" y="42"/>
                      </a:lnTo>
                      <a:lnTo>
                        <a:pt x="0" y="46"/>
                      </a:lnTo>
                      <a:lnTo>
                        <a:pt x="1" y="49"/>
                      </a:lnTo>
                      <a:lnTo>
                        <a:pt x="2" y="50"/>
                      </a:lnTo>
                      <a:lnTo>
                        <a:pt x="3" y="51"/>
                      </a:lnTo>
                      <a:lnTo>
                        <a:pt x="2" y="53"/>
                      </a:lnTo>
                      <a:lnTo>
                        <a:pt x="3" y="59"/>
                      </a:lnTo>
                      <a:lnTo>
                        <a:pt x="5" y="63"/>
                      </a:lnTo>
                      <a:lnTo>
                        <a:pt x="5" y="69"/>
                      </a:lnTo>
                      <a:lnTo>
                        <a:pt x="7" y="70"/>
                      </a:lnTo>
                      <a:lnTo>
                        <a:pt x="8" y="70"/>
                      </a:lnTo>
                      <a:lnTo>
                        <a:pt x="8" y="70"/>
                      </a:lnTo>
                      <a:lnTo>
                        <a:pt x="8" y="73"/>
                      </a:lnTo>
                      <a:lnTo>
                        <a:pt x="11" y="77"/>
                      </a:lnTo>
                      <a:lnTo>
                        <a:pt x="13" y="77"/>
                      </a:lnTo>
                      <a:lnTo>
                        <a:pt x="15" y="75"/>
                      </a:lnTo>
                      <a:lnTo>
                        <a:pt x="13" y="73"/>
                      </a:lnTo>
                      <a:lnTo>
                        <a:pt x="14" y="71"/>
                      </a:lnTo>
                      <a:lnTo>
                        <a:pt x="17" y="71"/>
                      </a:lnTo>
                      <a:lnTo>
                        <a:pt x="19" y="73"/>
                      </a:lnTo>
                      <a:lnTo>
                        <a:pt x="16" y="78"/>
                      </a:lnTo>
                      <a:lnTo>
                        <a:pt x="15" y="80"/>
                      </a:lnTo>
                      <a:lnTo>
                        <a:pt x="15" y="83"/>
                      </a:lnTo>
                      <a:lnTo>
                        <a:pt x="15" y="87"/>
                      </a:lnTo>
                      <a:lnTo>
                        <a:pt x="16" y="90"/>
                      </a:lnTo>
                      <a:lnTo>
                        <a:pt x="17" y="87"/>
                      </a:lnTo>
                      <a:lnTo>
                        <a:pt x="18" y="86"/>
                      </a:lnTo>
                      <a:lnTo>
                        <a:pt x="20" y="89"/>
                      </a:lnTo>
                      <a:lnTo>
                        <a:pt x="18" y="92"/>
                      </a:lnTo>
                      <a:lnTo>
                        <a:pt x="21" y="91"/>
                      </a:lnTo>
                      <a:lnTo>
                        <a:pt x="22" y="89"/>
                      </a:lnTo>
                      <a:lnTo>
                        <a:pt x="26" y="93"/>
                      </a:lnTo>
                      <a:lnTo>
                        <a:pt x="29" y="91"/>
                      </a:lnTo>
                      <a:lnTo>
                        <a:pt x="28" y="89"/>
                      </a:lnTo>
                      <a:lnTo>
                        <a:pt x="29" y="87"/>
                      </a:lnTo>
                      <a:lnTo>
                        <a:pt x="32" y="86"/>
                      </a:lnTo>
                      <a:lnTo>
                        <a:pt x="38" y="89"/>
                      </a:lnTo>
                      <a:lnTo>
                        <a:pt x="39" y="91"/>
                      </a:lnTo>
                      <a:lnTo>
                        <a:pt x="42" y="94"/>
                      </a:lnTo>
                      <a:lnTo>
                        <a:pt x="46" y="100"/>
                      </a:lnTo>
                      <a:lnTo>
                        <a:pt x="46" y="100"/>
                      </a:lnTo>
                      <a:lnTo>
                        <a:pt x="46" y="94"/>
                      </a:lnTo>
                      <a:lnTo>
                        <a:pt x="42" y="88"/>
                      </a:lnTo>
                      <a:lnTo>
                        <a:pt x="43" y="86"/>
                      </a:lnTo>
                      <a:lnTo>
                        <a:pt x="44" y="87"/>
                      </a:lnTo>
                      <a:lnTo>
                        <a:pt x="46" y="88"/>
                      </a:lnTo>
                      <a:lnTo>
                        <a:pt x="48" y="90"/>
                      </a:lnTo>
                      <a:lnTo>
                        <a:pt x="49" y="94"/>
                      </a:lnTo>
                      <a:lnTo>
                        <a:pt x="54" y="95"/>
                      </a:lnTo>
                      <a:lnTo>
                        <a:pt x="55" y="98"/>
                      </a:lnTo>
                      <a:lnTo>
                        <a:pt x="55" y="102"/>
                      </a:lnTo>
                      <a:lnTo>
                        <a:pt x="57" y="103"/>
                      </a:lnTo>
                      <a:lnTo>
                        <a:pt x="60" y="108"/>
                      </a:lnTo>
                      <a:lnTo>
                        <a:pt x="63" y="107"/>
                      </a:lnTo>
                      <a:lnTo>
                        <a:pt x="63" y="105"/>
                      </a:lnTo>
                      <a:lnTo>
                        <a:pt x="65" y="106"/>
                      </a:lnTo>
                      <a:lnTo>
                        <a:pt x="65" y="108"/>
                      </a:lnTo>
                      <a:lnTo>
                        <a:pt x="63" y="109"/>
                      </a:lnTo>
                      <a:lnTo>
                        <a:pt x="65" y="113"/>
                      </a:lnTo>
                      <a:lnTo>
                        <a:pt x="67" y="114"/>
                      </a:lnTo>
                      <a:lnTo>
                        <a:pt x="68" y="108"/>
                      </a:lnTo>
                      <a:lnTo>
                        <a:pt x="68" y="107"/>
                      </a:lnTo>
                      <a:lnTo>
                        <a:pt x="69" y="105"/>
                      </a:lnTo>
                      <a:lnTo>
                        <a:pt x="68" y="104"/>
                      </a:lnTo>
                      <a:lnTo>
                        <a:pt x="66" y="104"/>
                      </a:lnTo>
                      <a:lnTo>
                        <a:pt x="63" y="102"/>
                      </a:lnTo>
                      <a:lnTo>
                        <a:pt x="61" y="102"/>
                      </a:lnTo>
                      <a:lnTo>
                        <a:pt x="61" y="100"/>
                      </a:lnTo>
                      <a:lnTo>
                        <a:pt x="59" y="94"/>
                      </a:lnTo>
                      <a:lnTo>
                        <a:pt x="59" y="91"/>
                      </a:lnTo>
                      <a:lnTo>
                        <a:pt x="60" y="90"/>
                      </a:lnTo>
                      <a:lnTo>
                        <a:pt x="61" y="91"/>
                      </a:lnTo>
                      <a:lnTo>
                        <a:pt x="63" y="90"/>
                      </a:lnTo>
                      <a:lnTo>
                        <a:pt x="63" y="90"/>
                      </a:lnTo>
                      <a:lnTo>
                        <a:pt x="60" y="87"/>
                      </a:lnTo>
                      <a:lnTo>
                        <a:pt x="56" y="87"/>
                      </a:lnTo>
                      <a:lnTo>
                        <a:pt x="55" y="84"/>
                      </a:lnTo>
                      <a:lnTo>
                        <a:pt x="53" y="85"/>
                      </a:lnTo>
                      <a:lnTo>
                        <a:pt x="54" y="88"/>
                      </a:lnTo>
                      <a:lnTo>
                        <a:pt x="52" y="90"/>
                      </a:lnTo>
                      <a:lnTo>
                        <a:pt x="51" y="88"/>
                      </a:lnTo>
                      <a:lnTo>
                        <a:pt x="51" y="84"/>
                      </a:lnTo>
                      <a:lnTo>
                        <a:pt x="49" y="80"/>
                      </a:lnTo>
                      <a:lnTo>
                        <a:pt x="45" y="77"/>
                      </a:lnTo>
                      <a:lnTo>
                        <a:pt x="42" y="77"/>
                      </a:lnTo>
                      <a:lnTo>
                        <a:pt x="39" y="81"/>
                      </a:lnTo>
                      <a:lnTo>
                        <a:pt x="38" y="84"/>
                      </a:lnTo>
                      <a:lnTo>
                        <a:pt x="35" y="84"/>
                      </a:lnTo>
                      <a:lnTo>
                        <a:pt x="32" y="84"/>
                      </a:lnTo>
                      <a:lnTo>
                        <a:pt x="31" y="80"/>
                      </a:lnTo>
                      <a:lnTo>
                        <a:pt x="29" y="78"/>
                      </a:lnTo>
                      <a:lnTo>
                        <a:pt x="29" y="74"/>
                      </a:lnTo>
                      <a:lnTo>
                        <a:pt x="30" y="72"/>
                      </a:lnTo>
                      <a:lnTo>
                        <a:pt x="29" y="70"/>
                      </a:lnTo>
                      <a:lnTo>
                        <a:pt x="27" y="66"/>
                      </a:lnTo>
                      <a:lnTo>
                        <a:pt x="25" y="64"/>
                      </a:lnTo>
                      <a:lnTo>
                        <a:pt x="26" y="59"/>
                      </a:lnTo>
                      <a:lnTo>
                        <a:pt x="27" y="57"/>
                      </a:lnTo>
                      <a:lnTo>
                        <a:pt x="27" y="53"/>
                      </a:lnTo>
                      <a:lnTo>
                        <a:pt x="28" y="50"/>
                      </a:lnTo>
                      <a:lnTo>
                        <a:pt x="32" y="46"/>
                      </a:lnTo>
                      <a:lnTo>
                        <a:pt x="34" y="44"/>
                      </a:lnTo>
                      <a:lnTo>
                        <a:pt x="33" y="46"/>
                      </a:lnTo>
                      <a:lnTo>
                        <a:pt x="33" y="49"/>
                      </a:lnTo>
                      <a:lnTo>
                        <a:pt x="35" y="44"/>
                      </a:lnTo>
                      <a:lnTo>
                        <a:pt x="35" y="40"/>
                      </a:lnTo>
                      <a:lnTo>
                        <a:pt x="37" y="35"/>
                      </a:lnTo>
                      <a:lnTo>
                        <a:pt x="38" y="27"/>
                      </a:lnTo>
                      <a:lnTo>
                        <a:pt x="36" y="25"/>
                      </a:lnTo>
                      <a:lnTo>
                        <a:pt x="35" y="21"/>
                      </a:lnTo>
                      <a:lnTo>
                        <a:pt x="34" y="20"/>
                      </a:lnTo>
                      <a:lnTo>
                        <a:pt x="32" y="15"/>
                      </a:lnTo>
                      <a:lnTo>
                        <a:pt x="32" y="8"/>
                      </a:lnTo>
                      <a:lnTo>
                        <a:pt x="34" y="6"/>
                      </a:lnTo>
                      <a:lnTo>
                        <a:pt x="34" y="3"/>
                      </a:lnTo>
                      <a:lnTo>
                        <a:pt x="32" y="1"/>
                      </a:lnTo>
                      <a:lnTo>
                        <a:pt x="31" y="1"/>
                      </a:lnTo>
                      <a:lnTo>
                        <a:pt x="31" y="2"/>
                      </a:lnTo>
                      <a:lnTo>
                        <a:pt x="29" y="4"/>
                      </a:lnTo>
                      <a:lnTo>
                        <a:pt x="25" y="4"/>
                      </a:lnTo>
                      <a:lnTo>
                        <a:pt x="2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7" name="Freeform 362">
                  <a:extLst>
                    <a:ext uri="{FF2B5EF4-FFF2-40B4-BE49-F238E27FC236}">
                      <a16:creationId xmlns:a16="http://schemas.microsoft.com/office/drawing/2014/main" id="{3CC7083C-CD1A-4543-9D73-B2B48B21D227}"/>
                    </a:ext>
                  </a:extLst>
                </p:cNvPr>
                <p:cNvSpPr>
                  <a:spLocks/>
                </p:cNvSpPr>
                <p:nvPr/>
              </p:nvSpPr>
              <p:spPr bwMode="auto">
                <a:xfrm>
                  <a:off x="5363" y="2628"/>
                  <a:ext cx="10" cy="10"/>
                </a:xfrm>
                <a:custGeom>
                  <a:avLst/>
                  <a:gdLst>
                    <a:gd name="T0" fmla="*/ 0 w 10"/>
                    <a:gd name="T1" fmla="*/ 6 h 10"/>
                    <a:gd name="T2" fmla="*/ 1 w 10"/>
                    <a:gd name="T3" fmla="*/ 8 h 10"/>
                    <a:gd name="T4" fmla="*/ 1 w 10"/>
                    <a:gd name="T5" fmla="*/ 10 h 10"/>
                    <a:gd name="T6" fmla="*/ 4 w 10"/>
                    <a:gd name="T7" fmla="*/ 10 h 10"/>
                    <a:gd name="T8" fmla="*/ 9 w 10"/>
                    <a:gd name="T9" fmla="*/ 7 h 10"/>
                    <a:gd name="T10" fmla="*/ 10 w 10"/>
                    <a:gd name="T11" fmla="*/ 5 h 10"/>
                    <a:gd name="T12" fmla="*/ 10 w 10"/>
                    <a:gd name="T13" fmla="*/ 1 h 10"/>
                    <a:gd name="T14" fmla="*/ 8 w 10"/>
                    <a:gd name="T15" fmla="*/ 0 h 10"/>
                    <a:gd name="T16" fmla="*/ 7 w 10"/>
                    <a:gd name="T17" fmla="*/ 0 h 10"/>
                    <a:gd name="T18" fmla="*/ 2 w 10"/>
                    <a:gd name="T19" fmla="*/ 3 h 10"/>
                    <a:gd name="T20" fmla="*/ 0 w 10"/>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0" y="6"/>
                      </a:moveTo>
                      <a:lnTo>
                        <a:pt x="1" y="8"/>
                      </a:lnTo>
                      <a:lnTo>
                        <a:pt x="1" y="10"/>
                      </a:lnTo>
                      <a:lnTo>
                        <a:pt x="4" y="10"/>
                      </a:lnTo>
                      <a:lnTo>
                        <a:pt x="9" y="7"/>
                      </a:lnTo>
                      <a:lnTo>
                        <a:pt x="10" y="5"/>
                      </a:lnTo>
                      <a:lnTo>
                        <a:pt x="10" y="1"/>
                      </a:lnTo>
                      <a:lnTo>
                        <a:pt x="8" y="0"/>
                      </a:lnTo>
                      <a:lnTo>
                        <a:pt x="7" y="0"/>
                      </a:lnTo>
                      <a:lnTo>
                        <a:pt x="2" y="3"/>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8" name="Freeform 363">
                  <a:extLst>
                    <a:ext uri="{FF2B5EF4-FFF2-40B4-BE49-F238E27FC236}">
                      <a16:creationId xmlns:a16="http://schemas.microsoft.com/office/drawing/2014/main" id="{E1CD7540-198C-194B-9246-E4444C02A2B4}"/>
                    </a:ext>
                  </a:extLst>
                </p:cNvPr>
                <p:cNvSpPr>
                  <a:spLocks/>
                </p:cNvSpPr>
                <p:nvPr/>
              </p:nvSpPr>
              <p:spPr bwMode="auto">
                <a:xfrm>
                  <a:off x="5369" y="2606"/>
                  <a:ext cx="14" cy="23"/>
                </a:xfrm>
                <a:custGeom>
                  <a:avLst/>
                  <a:gdLst>
                    <a:gd name="T0" fmla="*/ 10 w 14"/>
                    <a:gd name="T1" fmla="*/ 11 h 23"/>
                    <a:gd name="T2" fmla="*/ 9 w 14"/>
                    <a:gd name="T3" fmla="*/ 6 h 23"/>
                    <a:gd name="T4" fmla="*/ 8 w 14"/>
                    <a:gd name="T5" fmla="*/ 1 h 23"/>
                    <a:gd name="T6" fmla="*/ 7 w 14"/>
                    <a:gd name="T7" fmla="*/ 0 h 23"/>
                    <a:gd name="T8" fmla="*/ 5 w 14"/>
                    <a:gd name="T9" fmla="*/ 1 h 23"/>
                    <a:gd name="T10" fmla="*/ 2 w 14"/>
                    <a:gd name="T11" fmla="*/ 0 h 23"/>
                    <a:gd name="T12" fmla="*/ 0 w 14"/>
                    <a:gd name="T13" fmla="*/ 0 h 23"/>
                    <a:gd name="T14" fmla="*/ 1 w 14"/>
                    <a:gd name="T15" fmla="*/ 3 h 23"/>
                    <a:gd name="T16" fmla="*/ 1 w 14"/>
                    <a:gd name="T17" fmla="*/ 7 h 23"/>
                    <a:gd name="T18" fmla="*/ 3 w 14"/>
                    <a:gd name="T19" fmla="*/ 8 h 23"/>
                    <a:gd name="T20" fmla="*/ 4 w 14"/>
                    <a:gd name="T21" fmla="*/ 7 h 23"/>
                    <a:gd name="T22" fmla="*/ 5 w 14"/>
                    <a:gd name="T23" fmla="*/ 9 h 23"/>
                    <a:gd name="T24" fmla="*/ 5 w 14"/>
                    <a:gd name="T25" fmla="*/ 13 h 23"/>
                    <a:gd name="T26" fmla="*/ 7 w 14"/>
                    <a:gd name="T27" fmla="*/ 16 h 23"/>
                    <a:gd name="T28" fmla="*/ 7 w 14"/>
                    <a:gd name="T29" fmla="*/ 22 h 23"/>
                    <a:gd name="T30" fmla="*/ 9 w 14"/>
                    <a:gd name="T31" fmla="*/ 23 h 23"/>
                    <a:gd name="T32" fmla="*/ 10 w 14"/>
                    <a:gd name="T33" fmla="*/ 19 h 23"/>
                    <a:gd name="T34" fmla="*/ 12 w 14"/>
                    <a:gd name="T35" fmla="*/ 21 h 23"/>
                    <a:gd name="T36" fmla="*/ 14 w 14"/>
                    <a:gd name="T37" fmla="*/ 20 h 23"/>
                    <a:gd name="T38" fmla="*/ 14 w 14"/>
                    <a:gd name="T39" fmla="*/ 18 h 23"/>
                    <a:gd name="T40" fmla="*/ 12 w 14"/>
                    <a:gd name="T41" fmla="*/ 12 h 23"/>
                    <a:gd name="T42" fmla="*/ 10 w 14"/>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3">
                      <a:moveTo>
                        <a:pt x="10" y="11"/>
                      </a:moveTo>
                      <a:lnTo>
                        <a:pt x="9" y="6"/>
                      </a:lnTo>
                      <a:lnTo>
                        <a:pt x="8" y="1"/>
                      </a:lnTo>
                      <a:lnTo>
                        <a:pt x="7" y="0"/>
                      </a:lnTo>
                      <a:lnTo>
                        <a:pt x="5" y="1"/>
                      </a:lnTo>
                      <a:lnTo>
                        <a:pt x="2" y="0"/>
                      </a:lnTo>
                      <a:lnTo>
                        <a:pt x="0" y="0"/>
                      </a:lnTo>
                      <a:lnTo>
                        <a:pt x="1" y="3"/>
                      </a:lnTo>
                      <a:lnTo>
                        <a:pt x="1" y="7"/>
                      </a:lnTo>
                      <a:lnTo>
                        <a:pt x="3" y="8"/>
                      </a:lnTo>
                      <a:lnTo>
                        <a:pt x="4" y="7"/>
                      </a:lnTo>
                      <a:lnTo>
                        <a:pt x="5" y="9"/>
                      </a:lnTo>
                      <a:lnTo>
                        <a:pt x="5" y="13"/>
                      </a:lnTo>
                      <a:lnTo>
                        <a:pt x="7" y="16"/>
                      </a:lnTo>
                      <a:lnTo>
                        <a:pt x="7" y="22"/>
                      </a:lnTo>
                      <a:lnTo>
                        <a:pt x="9" y="23"/>
                      </a:lnTo>
                      <a:lnTo>
                        <a:pt x="10" y="19"/>
                      </a:lnTo>
                      <a:lnTo>
                        <a:pt x="12" y="21"/>
                      </a:lnTo>
                      <a:lnTo>
                        <a:pt x="14" y="20"/>
                      </a:lnTo>
                      <a:lnTo>
                        <a:pt x="14" y="18"/>
                      </a:lnTo>
                      <a:lnTo>
                        <a:pt x="12" y="12"/>
                      </a:lnTo>
                      <a:lnTo>
                        <a:pt x="1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9" name="Freeform 364">
                  <a:extLst>
                    <a:ext uri="{FF2B5EF4-FFF2-40B4-BE49-F238E27FC236}">
                      <a16:creationId xmlns:a16="http://schemas.microsoft.com/office/drawing/2014/main" id="{ED28223C-2FFF-CC4D-9346-E67D34E688E6}"/>
                    </a:ext>
                  </a:extLst>
                </p:cNvPr>
                <p:cNvSpPr>
                  <a:spLocks/>
                </p:cNvSpPr>
                <p:nvPr/>
              </p:nvSpPr>
              <p:spPr bwMode="auto">
                <a:xfrm>
                  <a:off x="5382" y="2628"/>
                  <a:ext cx="2" cy="6"/>
                </a:xfrm>
                <a:custGeom>
                  <a:avLst/>
                  <a:gdLst>
                    <a:gd name="T0" fmla="*/ 0 w 2"/>
                    <a:gd name="T1" fmla="*/ 0 h 6"/>
                    <a:gd name="T2" fmla="*/ 0 w 2"/>
                    <a:gd name="T3" fmla="*/ 3 h 6"/>
                    <a:gd name="T4" fmla="*/ 2 w 2"/>
                    <a:gd name="T5" fmla="*/ 6 h 6"/>
                    <a:gd name="T6" fmla="*/ 2 w 2"/>
                    <a:gd name="T7" fmla="*/ 3 h 6"/>
                    <a:gd name="T8" fmla="*/ 0 w 2"/>
                    <a:gd name="T9" fmla="*/ 0 h 6"/>
                  </a:gdLst>
                  <a:ahLst/>
                  <a:cxnLst>
                    <a:cxn ang="0">
                      <a:pos x="T0" y="T1"/>
                    </a:cxn>
                    <a:cxn ang="0">
                      <a:pos x="T2" y="T3"/>
                    </a:cxn>
                    <a:cxn ang="0">
                      <a:pos x="T4" y="T5"/>
                    </a:cxn>
                    <a:cxn ang="0">
                      <a:pos x="T6" y="T7"/>
                    </a:cxn>
                    <a:cxn ang="0">
                      <a:pos x="T8" y="T9"/>
                    </a:cxn>
                  </a:cxnLst>
                  <a:rect l="0" t="0" r="r" b="b"/>
                  <a:pathLst>
                    <a:path w="2" h="6">
                      <a:moveTo>
                        <a:pt x="0" y="0"/>
                      </a:moveTo>
                      <a:lnTo>
                        <a:pt x="0" y="3"/>
                      </a:lnTo>
                      <a:lnTo>
                        <a:pt x="2" y="6"/>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0" name="Freeform 365">
                  <a:extLst>
                    <a:ext uri="{FF2B5EF4-FFF2-40B4-BE49-F238E27FC236}">
                      <a16:creationId xmlns:a16="http://schemas.microsoft.com/office/drawing/2014/main" id="{CA88ED66-DEEA-F347-B39A-297CFD0B97B2}"/>
                    </a:ext>
                  </a:extLst>
                </p:cNvPr>
                <p:cNvSpPr>
                  <a:spLocks/>
                </p:cNvSpPr>
                <p:nvPr/>
              </p:nvSpPr>
              <p:spPr bwMode="auto">
                <a:xfrm>
                  <a:off x="5368" y="2617"/>
                  <a:ext cx="1" cy="3"/>
                </a:xfrm>
                <a:custGeom>
                  <a:avLst/>
                  <a:gdLst>
                    <a:gd name="T0" fmla="*/ 1 w 1"/>
                    <a:gd name="T1" fmla="*/ 3 h 3"/>
                    <a:gd name="T2" fmla="*/ 1 w 1"/>
                    <a:gd name="T3" fmla="*/ 0 h 3"/>
                    <a:gd name="T4" fmla="*/ 0 w 1"/>
                    <a:gd name="T5" fmla="*/ 1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1" name="Freeform 366">
                  <a:extLst>
                    <a:ext uri="{FF2B5EF4-FFF2-40B4-BE49-F238E27FC236}">
                      <a16:creationId xmlns:a16="http://schemas.microsoft.com/office/drawing/2014/main" id="{457459B7-4437-7C44-94CD-3C54D0D12F0E}"/>
                    </a:ext>
                  </a:extLst>
                </p:cNvPr>
                <p:cNvSpPr>
                  <a:spLocks/>
                </p:cNvSpPr>
                <p:nvPr/>
              </p:nvSpPr>
              <p:spPr bwMode="auto">
                <a:xfrm>
                  <a:off x="5269" y="2606"/>
                  <a:ext cx="32" cy="53"/>
                </a:xfrm>
                <a:custGeom>
                  <a:avLst/>
                  <a:gdLst>
                    <a:gd name="T0" fmla="*/ 5 w 32"/>
                    <a:gd name="T1" fmla="*/ 43 h 53"/>
                    <a:gd name="T2" fmla="*/ 1 w 32"/>
                    <a:gd name="T3" fmla="*/ 50 h 53"/>
                    <a:gd name="T4" fmla="*/ 0 w 32"/>
                    <a:gd name="T5" fmla="*/ 51 h 53"/>
                    <a:gd name="T6" fmla="*/ 0 w 32"/>
                    <a:gd name="T7" fmla="*/ 53 h 53"/>
                    <a:gd name="T8" fmla="*/ 3 w 32"/>
                    <a:gd name="T9" fmla="*/ 50 h 53"/>
                    <a:gd name="T10" fmla="*/ 5 w 32"/>
                    <a:gd name="T11" fmla="*/ 50 h 53"/>
                    <a:gd name="T12" fmla="*/ 6 w 32"/>
                    <a:gd name="T13" fmla="*/ 47 h 53"/>
                    <a:gd name="T14" fmla="*/ 9 w 32"/>
                    <a:gd name="T15" fmla="*/ 46 h 53"/>
                    <a:gd name="T16" fmla="*/ 12 w 32"/>
                    <a:gd name="T17" fmla="*/ 40 h 53"/>
                    <a:gd name="T18" fmla="*/ 16 w 32"/>
                    <a:gd name="T19" fmla="*/ 39 h 53"/>
                    <a:gd name="T20" fmla="*/ 18 w 32"/>
                    <a:gd name="T21" fmla="*/ 36 h 53"/>
                    <a:gd name="T22" fmla="*/ 18 w 32"/>
                    <a:gd name="T23" fmla="*/ 35 h 53"/>
                    <a:gd name="T24" fmla="*/ 20 w 32"/>
                    <a:gd name="T25" fmla="*/ 32 h 53"/>
                    <a:gd name="T26" fmla="*/ 20 w 32"/>
                    <a:gd name="T27" fmla="*/ 27 h 53"/>
                    <a:gd name="T28" fmla="*/ 22 w 32"/>
                    <a:gd name="T29" fmla="*/ 25 h 53"/>
                    <a:gd name="T30" fmla="*/ 26 w 32"/>
                    <a:gd name="T31" fmla="*/ 24 h 53"/>
                    <a:gd name="T32" fmla="*/ 27 w 32"/>
                    <a:gd name="T33" fmla="*/ 21 h 53"/>
                    <a:gd name="T34" fmla="*/ 29 w 32"/>
                    <a:gd name="T35" fmla="*/ 19 h 53"/>
                    <a:gd name="T36" fmla="*/ 32 w 32"/>
                    <a:gd name="T37" fmla="*/ 18 h 53"/>
                    <a:gd name="T38" fmla="*/ 32 w 32"/>
                    <a:gd name="T39" fmla="*/ 15 h 53"/>
                    <a:gd name="T40" fmla="*/ 31 w 32"/>
                    <a:gd name="T41" fmla="*/ 11 h 53"/>
                    <a:gd name="T42" fmla="*/ 29 w 32"/>
                    <a:gd name="T43" fmla="*/ 8 h 53"/>
                    <a:gd name="T44" fmla="*/ 29 w 32"/>
                    <a:gd name="T45" fmla="*/ 5 h 53"/>
                    <a:gd name="T46" fmla="*/ 29 w 32"/>
                    <a:gd name="T47" fmla="*/ 0 h 53"/>
                    <a:gd name="T48" fmla="*/ 28 w 32"/>
                    <a:gd name="T49" fmla="*/ 0 h 53"/>
                    <a:gd name="T50" fmla="*/ 27 w 32"/>
                    <a:gd name="T51" fmla="*/ 5 h 53"/>
                    <a:gd name="T52" fmla="*/ 28 w 32"/>
                    <a:gd name="T53" fmla="*/ 11 h 53"/>
                    <a:gd name="T54" fmla="*/ 25 w 32"/>
                    <a:gd name="T55" fmla="*/ 8 h 53"/>
                    <a:gd name="T56" fmla="*/ 27 w 32"/>
                    <a:gd name="T57" fmla="*/ 12 h 53"/>
                    <a:gd name="T58" fmla="*/ 27 w 32"/>
                    <a:gd name="T59" fmla="*/ 15 h 53"/>
                    <a:gd name="T60" fmla="*/ 25 w 32"/>
                    <a:gd name="T61" fmla="*/ 18 h 53"/>
                    <a:gd name="T62" fmla="*/ 23 w 32"/>
                    <a:gd name="T63" fmla="*/ 18 h 53"/>
                    <a:gd name="T64" fmla="*/ 20 w 32"/>
                    <a:gd name="T65" fmla="*/ 21 h 53"/>
                    <a:gd name="T66" fmla="*/ 20 w 32"/>
                    <a:gd name="T67" fmla="*/ 24 h 53"/>
                    <a:gd name="T68" fmla="*/ 17 w 32"/>
                    <a:gd name="T69" fmla="*/ 26 h 53"/>
                    <a:gd name="T70" fmla="*/ 15 w 32"/>
                    <a:gd name="T71" fmla="*/ 33 h 53"/>
                    <a:gd name="T72" fmla="*/ 10 w 32"/>
                    <a:gd name="T73" fmla="*/ 38 h 53"/>
                    <a:gd name="T74" fmla="*/ 8 w 32"/>
                    <a:gd name="T75" fmla="*/ 38 h 53"/>
                    <a:gd name="T76" fmla="*/ 6 w 32"/>
                    <a:gd name="T77" fmla="*/ 43 h 53"/>
                    <a:gd name="T78" fmla="*/ 5 w 32"/>
                    <a:gd name="T79"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53">
                      <a:moveTo>
                        <a:pt x="5" y="43"/>
                      </a:moveTo>
                      <a:lnTo>
                        <a:pt x="1" y="50"/>
                      </a:lnTo>
                      <a:lnTo>
                        <a:pt x="0" y="51"/>
                      </a:lnTo>
                      <a:lnTo>
                        <a:pt x="0" y="53"/>
                      </a:lnTo>
                      <a:lnTo>
                        <a:pt x="3" y="50"/>
                      </a:lnTo>
                      <a:lnTo>
                        <a:pt x="5" y="50"/>
                      </a:lnTo>
                      <a:lnTo>
                        <a:pt x="6" y="47"/>
                      </a:lnTo>
                      <a:lnTo>
                        <a:pt x="9" y="46"/>
                      </a:lnTo>
                      <a:lnTo>
                        <a:pt x="12" y="40"/>
                      </a:lnTo>
                      <a:lnTo>
                        <a:pt x="16" y="39"/>
                      </a:lnTo>
                      <a:lnTo>
                        <a:pt x="18" y="36"/>
                      </a:lnTo>
                      <a:lnTo>
                        <a:pt x="18" y="35"/>
                      </a:lnTo>
                      <a:lnTo>
                        <a:pt x="20" y="32"/>
                      </a:lnTo>
                      <a:lnTo>
                        <a:pt x="20" y="27"/>
                      </a:lnTo>
                      <a:lnTo>
                        <a:pt x="22" y="25"/>
                      </a:lnTo>
                      <a:lnTo>
                        <a:pt x="26" y="24"/>
                      </a:lnTo>
                      <a:lnTo>
                        <a:pt x="27" y="21"/>
                      </a:lnTo>
                      <a:lnTo>
                        <a:pt x="29" y="19"/>
                      </a:lnTo>
                      <a:lnTo>
                        <a:pt x="32" y="18"/>
                      </a:lnTo>
                      <a:lnTo>
                        <a:pt x="32" y="15"/>
                      </a:lnTo>
                      <a:lnTo>
                        <a:pt x="31" y="11"/>
                      </a:lnTo>
                      <a:lnTo>
                        <a:pt x="29" y="8"/>
                      </a:lnTo>
                      <a:lnTo>
                        <a:pt x="29" y="5"/>
                      </a:lnTo>
                      <a:lnTo>
                        <a:pt x="29" y="0"/>
                      </a:lnTo>
                      <a:lnTo>
                        <a:pt x="28" y="0"/>
                      </a:lnTo>
                      <a:lnTo>
                        <a:pt x="27" y="5"/>
                      </a:lnTo>
                      <a:lnTo>
                        <a:pt x="28" y="11"/>
                      </a:lnTo>
                      <a:lnTo>
                        <a:pt x="25" y="8"/>
                      </a:lnTo>
                      <a:lnTo>
                        <a:pt x="27" y="12"/>
                      </a:lnTo>
                      <a:lnTo>
                        <a:pt x="27" y="15"/>
                      </a:lnTo>
                      <a:lnTo>
                        <a:pt x="25" y="18"/>
                      </a:lnTo>
                      <a:lnTo>
                        <a:pt x="23" y="18"/>
                      </a:lnTo>
                      <a:lnTo>
                        <a:pt x="20" y="21"/>
                      </a:lnTo>
                      <a:lnTo>
                        <a:pt x="20" y="24"/>
                      </a:lnTo>
                      <a:lnTo>
                        <a:pt x="17" y="26"/>
                      </a:lnTo>
                      <a:lnTo>
                        <a:pt x="15" y="33"/>
                      </a:lnTo>
                      <a:lnTo>
                        <a:pt x="10" y="38"/>
                      </a:lnTo>
                      <a:lnTo>
                        <a:pt x="8" y="38"/>
                      </a:lnTo>
                      <a:lnTo>
                        <a:pt x="6" y="43"/>
                      </a:lnTo>
                      <a:lnTo>
                        <a:pt x="5" y="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2" name="Freeform 367">
                  <a:extLst>
                    <a:ext uri="{FF2B5EF4-FFF2-40B4-BE49-F238E27FC236}">
                      <a16:creationId xmlns:a16="http://schemas.microsoft.com/office/drawing/2014/main" id="{39F91FA9-1BFB-1D4A-B705-B0672A50EA29}"/>
                    </a:ext>
                  </a:extLst>
                </p:cNvPr>
                <p:cNvSpPr>
                  <a:spLocks/>
                </p:cNvSpPr>
                <p:nvPr/>
              </p:nvSpPr>
              <p:spPr bwMode="auto">
                <a:xfrm>
                  <a:off x="5368" y="2601"/>
                  <a:ext cx="5" cy="3"/>
                </a:xfrm>
                <a:custGeom>
                  <a:avLst/>
                  <a:gdLst>
                    <a:gd name="T0" fmla="*/ 0 w 5"/>
                    <a:gd name="T1" fmla="*/ 2 h 3"/>
                    <a:gd name="T2" fmla="*/ 2 w 5"/>
                    <a:gd name="T3" fmla="*/ 3 h 3"/>
                    <a:gd name="T4" fmla="*/ 4 w 5"/>
                    <a:gd name="T5" fmla="*/ 3 h 3"/>
                    <a:gd name="T6" fmla="*/ 5 w 5"/>
                    <a:gd name="T7" fmla="*/ 0 h 3"/>
                    <a:gd name="T8" fmla="*/ 1 w 5"/>
                    <a:gd name="T9" fmla="*/ 0 h 3"/>
                    <a:gd name="T10" fmla="*/ 0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0" y="2"/>
                      </a:moveTo>
                      <a:lnTo>
                        <a:pt x="2" y="3"/>
                      </a:lnTo>
                      <a:lnTo>
                        <a:pt x="4" y="3"/>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3" name="Freeform 368">
                  <a:extLst>
                    <a:ext uri="{FF2B5EF4-FFF2-40B4-BE49-F238E27FC236}">
                      <a16:creationId xmlns:a16="http://schemas.microsoft.com/office/drawing/2014/main" id="{595224AB-48E7-3942-964D-28432E2368C1}"/>
                    </a:ext>
                  </a:extLst>
                </p:cNvPr>
                <p:cNvSpPr>
                  <a:spLocks/>
                </p:cNvSpPr>
                <p:nvPr/>
              </p:nvSpPr>
              <p:spPr bwMode="auto">
                <a:xfrm>
                  <a:off x="5347" y="2573"/>
                  <a:ext cx="5" cy="7"/>
                </a:xfrm>
                <a:custGeom>
                  <a:avLst/>
                  <a:gdLst>
                    <a:gd name="T0" fmla="*/ 2 w 5"/>
                    <a:gd name="T1" fmla="*/ 0 h 7"/>
                    <a:gd name="T2" fmla="*/ 0 w 5"/>
                    <a:gd name="T3" fmla="*/ 0 h 7"/>
                    <a:gd name="T4" fmla="*/ 0 w 5"/>
                    <a:gd name="T5" fmla="*/ 2 h 7"/>
                    <a:gd name="T6" fmla="*/ 4 w 5"/>
                    <a:gd name="T7" fmla="*/ 7 h 7"/>
                    <a:gd name="T8" fmla="*/ 5 w 5"/>
                    <a:gd name="T9" fmla="*/ 5 h 7"/>
                    <a:gd name="T10" fmla="*/ 4 w 5"/>
                    <a:gd name="T11" fmla="*/ 3 h 7"/>
                    <a:gd name="T12" fmla="*/ 2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0"/>
                      </a:moveTo>
                      <a:lnTo>
                        <a:pt x="0" y="0"/>
                      </a:lnTo>
                      <a:lnTo>
                        <a:pt x="0" y="2"/>
                      </a:lnTo>
                      <a:lnTo>
                        <a:pt x="4" y="7"/>
                      </a:lnTo>
                      <a:lnTo>
                        <a:pt x="5" y="5"/>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4" name="Freeform 369">
                  <a:extLst>
                    <a:ext uri="{FF2B5EF4-FFF2-40B4-BE49-F238E27FC236}">
                      <a16:creationId xmlns:a16="http://schemas.microsoft.com/office/drawing/2014/main" id="{89212B80-D601-8040-BBAA-9423C0919484}"/>
                    </a:ext>
                  </a:extLst>
                </p:cNvPr>
                <p:cNvSpPr>
                  <a:spLocks/>
                </p:cNvSpPr>
                <p:nvPr/>
              </p:nvSpPr>
              <p:spPr bwMode="auto">
                <a:xfrm>
                  <a:off x="5367" y="2583"/>
                  <a:ext cx="22" cy="28"/>
                </a:xfrm>
                <a:custGeom>
                  <a:avLst/>
                  <a:gdLst>
                    <a:gd name="T0" fmla="*/ 2 w 22"/>
                    <a:gd name="T1" fmla="*/ 1 h 28"/>
                    <a:gd name="T2" fmla="*/ 0 w 22"/>
                    <a:gd name="T3" fmla="*/ 0 h 28"/>
                    <a:gd name="T4" fmla="*/ 0 w 22"/>
                    <a:gd name="T5" fmla="*/ 3 h 28"/>
                    <a:gd name="T6" fmla="*/ 3 w 22"/>
                    <a:gd name="T7" fmla="*/ 8 h 28"/>
                    <a:gd name="T8" fmla="*/ 6 w 22"/>
                    <a:gd name="T9" fmla="*/ 11 h 28"/>
                    <a:gd name="T10" fmla="*/ 10 w 22"/>
                    <a:gd name="T11" fmla="*/ 16 h 28"/>
                    <a:gd name="T12" fmla="*/ 10 w 22"/>
                    <a:gd name="T13" fmla="*/ 17 h 28"/>
                    <a:gd name="T14" fmla="*/ 10 w 22"/>
                    <a:gd name="T15" fmla="*/ 18 h 28"/>
                    <a:gd name="T16" fmla="*/ 9 w 22"/>
                    <a:gd name="T17" fmla="*/ 21 h 28"/>
                    <a:gd name="T18" fmla="*/ 9 w 22"/>
                    <a:gd name="T19" fmla="*/ 21 h 28"/>
                    <a:gd name="T20" fmla="*/ 10 w 22"/>
                    <a:gd name="T21" fmla="*/ 21 h 28"/>
                    <a:gd name="T22" fmla="*/ 10 w 22"/>
                    <a:gd name="T23" fmla="*/ 22 h 28"/>
                    <a:gd name="T24" fmla="*/ 11 w 22"/>
                    <a:gd name="T25" fmla="*/ 23 h 28"/>
                    <a:gd name="T26" fmla="*/ 14 w 22"/>
                    <a:gd name="T27" fmla="*/ 24 h 28"/>
                    <a:gd name="T28" fmla="*/ 14 w 22"/>
                    <a:gd name="T29" fmla="*/ 27 h 28"/>
                    <a:gd name="T30" fmla="*/ 19 w 22"/>
                    <a:gd name="T31" fmla="*/ 27 h 28"/>
                    <a:gd name="T32" fmla="*/ 20 w 22"/>
                    <a:gd name="T33" fmla="*/ 28 h 28"/>
                    <a:gd name="T34" fmla="*/ 21 w 22"/>
                    <a:gd name="T35" fmla="*/ 27 h 28"/>
                    <a:gd name="T36" fmla="*/ 22 w 22"/>
                    <a:gd name="T37" fmla="*/ 28 h 28"/>
                    <a:gd name="T38" fmla="*/ 21 w 22"/>
                    <a:gd name="T39" fmla="*/ 25 h 28"/>
                    <a:gd name="T40" fmla="*/ 20 w 22"/>
                    <a:gd name="T41" fmla="*/ 22 h 28"/>
                    <a:gd name="T42" fmla="*/ 18 w 22"/>
                    <a:gd name="T43" fmla="*/ 21 h 28"/>
                    <a:gd name="T44" fmla="*/ 18 w 22"/>
                    <a:gd name="T45" fmla="*/ 16 h 28"/>
                    <a:gd name="T46" fmla="*/ 17 w 22"/>
                    <a:gd name="T47" fmla="*/ 10 h 28"/>
                    <a:gd name="T48" fmla="*/ 18 w 22"/>
                    <a:gd name="T49" fmla="*/ 8 h 28"/>
                    <a:gd name="T50" fmla="*/ 17 w 22"/>
                    <a:gd name="T51" fmla="*/ 7 h 28"/>
                    <a:gd name="T52" fmla="*/ 14 w 22"/>
                    <a:gd name="T53" fmla="*/ 3 h 28"/>
                    <a:gd name="T54" fmla="*/ 13 w 22"/>
                    <a:gd name="T55" fmla="*/ 0 h 28"/>
                    <a:gd name="T56" fmla="*/ 11 w 22"/>
                    <a:gd name="T57" fmla="*/ 0 h 28"/>
                    <a:gd name="T58" fmla="*/ 10 w 22"/>
                    <a:gd name="T59" fmla="*/ 0 h 28"/>
                    <a:gd name="T60" fmla="*/ 9 w 22"/>
                    <a:gd name="T61" fmla="*/ 0 h 28"/>
                    <a:gd name="T62" fmla="*/ 7 w 22"/>
                    <a:gd name="T63" fmla="*/ 0 h 28"/>
                    <a:gd name="T64" fmla="*/ 7 w 22"/>
                    <a:gd name="T65" fmla="*/ 1 h 28"/>
                    <a:gd name="T66" fmla="*/ 4 w 22"/>
                    <a:gd name="T67" fmla="*/ 1 h 28"/>
                    <a:gd name="T68" fmla="*/ 2 w 22"/>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8">
                      <a:moveTo>
                        <a:pt x="2" y="1"/>
                      </a:moveTo>
                      <a:lnTo>
                        <a:pt x="0" y="0"/>
                      </a:lnTo>
                      <a:lnTo>
                        <a:pt x="0" y="3"/>
                      </a:lnTo>
                      <a:lnTo>
                        <a:pt x="3" y="8"/>
                      </a:lnTo>
                      <a:lnTo>
                        <a:pt x="6" y="11"/>
                      </a:lnTo>
                      <a:lnTo>
                        <a:pt x="10" y="16"/>
                      </a:lnTo>
                      <a:lnTo>
                        <a:pt x="10" y="17"/>
                      </a:lnTo>
                      <a:lnTo>
                        <a:pt x="10" y="18"/>
                      </a:lnTo>
                      <a:lnTo>
                        <a:pt x="9" y="21"/>
                      </a:lnTo>
                      <a:lnTo>
                        <a:pt x="9" y="21"/>
                      </a:lnTo>
                      <a:lnTo>
                        <a:pt x="10" y="21"/>
                      </a:lnTo>
                      <a:lnTo>
                        <a:pt x="10" y="22"/>
                      </a:lnTo>
                      <a:lnTo>
                        <a:pt x="11" y="23"/>
                      </a:lnTo>
                      <a:lnTo>
                        <a:pt x="14" y="24"/>
                      </a:lnTo>
                      <a:lnTo>
                        <a:pt x="14" y="27"/>
                      </a:lnTo>
                      <a:lnTo>
                        <a:pt x="19" y="27"/>
                      </a:lnTo>
                      <a:lnTo>
                        <a:pt x="20" y="28"/>
                      </a:lnTo>
                      <a:lnTo>
                        <a:pt x="21" y="27"/>
                      </a:lnTo>
                      <a:lnTo>
                        <a:pt x="22" y="28"/>
                      </a:lnTo>
                      <a:lnTo>
                        <a:pt x="21" y="25"/>
                      </a:lnTo>
                      <a:lnTo>
                        <a:pt x="20" y="22"/>
                      </a:lnTo>
                      <a:lnTo>
                        <a:pt x="18" y="21"/>
                      </a:lnTo>
                      <a:lnTo>
                        <a:pt x="18" y="16"/>
                      </a:lnTo>
                      <a:lnTo>
                        <a:pt x="17" y="10"/>
                      </a:lnTo>
                      <a:lnTo>
                        <a:pt x="18" y="8"/>
                      </a:lnTo>
                      <a:lnTo>
                        <a:pt x="17" y="7"/>
                      </a:lnTo>
                      <a:lnTo>
                        <a:pt x="14" y="3"/>
                      </a:lnTo>
                      <a:lnTo>
                        <a:pt x="13" y="0"/>
                      </a:lnTo>
                      <a:lnTo>
                        <a:pt x="11" y="0"/>
                      </a:lnTo>
                      <a:lnTo>
                        <a:pt x="10" y="0"/>
                      </a:lnTo>
                      <a:lnTo>
                        <a:pt x="9" y="0"/>
                      </a:lnTo>
                      <a:lnTo>
                        <a:pt x="7" y="0"/>
                      </a:lnTo>
                      <a:lnTo>
                        <a:pt x="7" y="1"/>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5" name="Freeform 370">
                  <a:extLst>
                    <a:ext uri="{FF2B5EF4-FFF2-40B4-BE49-F238E27FC236}">
                      <a16:creationId xmlns:a16="http://schemas.microsoft.com/office/drawing/2014/main" id="{4BE5D9DF-9DA9-7348-8CFA-F10F7C7C540B}"/>
                    </a:ext>
                  </a:extLst>
                </p:cNvPr>
                <p:cNvSpPr>
                  <a:spLocks/>
                </p:cNvSpPr>
                <p:nvPr/>
              </p:nvSpPr>
              <p:spPr bwMode="auto">
                <a:xfrm>
                  <a:off x="5362" y="2556"/>
                  <a:ext cx="6" cy="10"/>
                </a:xfrm>
                <a:custGeom>
                  <a:avLst/>
                  <a:gdLst>
                    <a:gd name="T0" fmla="*/ 2 w 6"/>
                    <a:gd name="T1" fmla="*/ 10 h 10"/>
                    <a:gd name="T2" fmla="*/ 5 w 6"/>
                    <a:gd name="T3" fmla="*/ 9 h 10"/>
                    <a:gd name="T4" fmla="*/ 6 w 6"/>
                    <a:gd name="T5" fmla="*/ 5 h 10"/>
                    <a:gd name="T6" fmla="*/ 5 w 6"/>
                    <a:gd name="T7" fmla="*/ 2 h 10"/>
                    <a:gd name="T8" fmla="*/ 3 w 6"/>
                    <a:gd name="T9" fmla="*/ 0 h 10"/>
                    <a:gd name="T10" fmla="*/ 2 w 6"/>
                    <a:gd name="T11" fmla="*/ 0 h 10"/>
                    <a:gd name="T12" fmla="*/ 2 w 6"/>
                    <a:gd name="T13" fmla="*/ 4 h 10"/>
                    <a:gd name="T14" fmla="*/ 1 w 6"/>
                    <a:gd name="T15" fmla="*/ 7 h 10"/>
                    <a:gd name="T16" fmla="*/ 0 w 6"/>
                    <a:gd name="T17" fmla="*/ 8 h 10"/>
                    <a:gd name="T18" fmla="*/ 2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0"/>
                      </a:moveTo>
                      <a:lnTo>
                        <a:pt x="5" y="9"/>
                      </a:lnTo>
                      <a:lnTo>
                        <a:pt x="6" y="5"/>
                      </a:lnTo>
                      <a:lnTo>
                        <a:pt x="5" y="2"/>
                      </a:lnTo>
                      <a:lnTo>
                        <a:pt x="3" y="0"/>
                      </a:lnTo>
                      <a:lnTo>
                        <a:pt x="2" y="0"/>
                      </a:lnTo>
                      <a:lnTo>
                        <a:pt x="2" y="4"/>
                      </a:lnTo>
                      <a:lnTo>
                        <a:pt x="1" y="7"/>
                      </a:lnTo>
                      <a:lnTo>
                        <a:pt x="0" y="8"/>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6" name="Freeform 371">
                  <a:extLst>
                    <a:ext uri="{FF2B5EF4-FFF2-40B4-BE49-F238E27FC236}">
                      <a16:creationId xmlns:a16="http://schemas.microsoft.com/office/drawing/2014/main" id="{467DABC9-E30A-B140-ABB1-5BFC9DE9C8CE}"/>
                    </a:ext>
                  </a:extLst>
                </p:cNvPr>
                <p:cNvSpPr>
                  <a:spLocks/>
                </p:cNvSpPr>
                <p:nvPr/>
              </p:nvSpPr>
              <p:spPr bwMode="auto">
                <a:xfrm>
                  <a:off x="5329" y="2536"/>
                  <a:ext cx="5" cy="10"/>
                </a:xfrm>
                <a:custGeom>
                  <a:avLst/>
                  <a:gdLst>
                    <a:gd name="T0" fmla="*/ 3 w 5"/>
                    <a:gd name="T1" fmla="*/ 0 h 10"/>
                    <a:gd name="T2" fmla="*/ 0 w 5"/>
                    <a:gd name="T3" fmla="*/ 2 h 10"/>
                    <a:gd name="T4" fmla="*/ 1 w 5"/>
                    <a:gd name="T5" fmla="*/ 7 h 10"/>
                    <a:gd name="T6" fmla="*/ 1 w 5"/>
                    <a:gd name="T7" fmla="*/ 8 h 10"/>
                    <a:gd name="T8" fmla="*/ 1 w 5"/>
                    <a:gd name="T9" fmla="*/ 10 h 10"/>
                    <a:gd name="T10" fmla="*/ 3 w 5"/>
                    <a:gd name="T11" fmla="*/ 9 h 10"/>
                    <a:gd name="T12" fmla="*/ 3 w 5"/>
                    <a:gd name="T13" fmla="*/ 3 h 10"/>
                    <a:gd name="T14" fmla="*/ 5 w 5"/>
                    <a:gd name="T15" fmla="*/ 2 h 10"/>
                    <a:gd name="T16" fmla="*/ 3 w 5"/>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0"/>
                      </a:moveTo>
                      <a:lnTo>
                        <a:pt x="0" y="2"/>
                      </a:lnTo>
                      <a:lnTo>
                        <a:pt x="1" y="7"/>
                      </a:lnTo>
                      <a:lnTo>
                        <a:pt x="1" y="8"/>
                      </a:lnTo>
                      <a:lnTo>
                        <a:pt x="1" y="10"/>
                      </a:lnTo>
                      <a:lnTo>
                        <a:pt x="3" y="9"/>
                      </a:lnTo>
                      <a:lnTo>
                        <a:pt x="3" y="3"/>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7" name="Freeform 372">
                  <a:extLst>
                    <a:ext uri="{FF2B5EF4-FFF2-40B4-BE49-F238E27FC236}">
                      <a16:creationId xmlns:a16="http://schemas.microsoft.com/office/drawing/2014/main" id="{1C3635D9-112F-574F-B247-EBD8F8CAC017}"/>
                    </a:ext>
                  </a:extLst>
                </p:cNvPr>
                <p:cNvSpPr>
                  <a:spLocks/>
                </p:cNvSpPr>
                <p:nvPr/>
              </p:nvSpPr>
              <p:spPr bwMode="auto">
                <a:xfrm>
                  <a:off x="5331" y="2551"/>
                  <a:ext cx="3" cy="5"/>
                </a:xfrm>
                <a:custGeom>
                  <a:avLst/>
                  <a:gdLst>
                    <a:gd name="T0" fmla="*/ 1 w 3"/>
                    <a:gd name="T1" fmla="*/ 3 h 5"/>
                    <a:gd name="T2" fmla="*/ 3 w 3"/>
                    <a:gd name="T3" fmla="*/ 5 h 5"/>
                    <a:gd name="T4" fmla="*/ 2 w 3"/>
                    <a:gd name="T5" fmla="*/ 1 h 5"/>
                    <a:gd name="T6" fmla="*/ 0 w 3"/>
                    <a:gd name="T7" fmla="*/ 0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lnTo>
                        <a:pt x="3" y="5"/>
                      </a:lnTo>
                      <a:lnTo>
                        <a:pt x="2" y="1"/>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8" name="Freeform 373">
                  <a:extLst>
                    <a:ext uri="{FF2B5EF4-FFF2-40B4-BE49-F238E27FC236}">
                      <a16:creationId xmlns:a16="http://schemas.microsoft.com/office/drawing/2014/main" id="{E076C791-DB34-3C40-A1B8-C03858058D5D}"/>
                    </a:ext>
                  </a:extLst>
                </p:cNvPr>
                <p:cNvSpPr>
                  <a:spLocks/>
                </p:cNvSpPr>
                <p:nvPr/>
              </p:nvSpPr>
              <p:spPr bwMode="auto">
                <a:xfrm>
                  <a:off x="5323" y="2463"/>
                  <a:ext cx="3" cy="5"/>
                </a:xfrm>
                <a:custGeom>
                  <a:avLst/>
                  <a:gdLst>
                    <a:gd name="T0" fmla="*/ 2 w 3"/>
                    <a:gd name="T1" fmla="*/ 0 h 6"/>
                    <a:gd name="T2" fmla="*/ 0 w 3"/>
                    <a:gd name="T3" fmla="*/ 4 h 6"/>
                    <a:gd name="T4" fmla="*/ 2 w 3"/>
                    <a:gd name="T5" fmla="*/ 6 h 6"/>
                    <a:gd name="T6" fmla="*/ 3 w 3"/>
                    <a:gd name="T7" fmla="*/ 3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cubicBezTo>
                        <a:pt x="0" y="4"/>
                        <a:pt x="0" y="4"/>
                        <a:pt x="0" y="4"/>
                      </a:cubicBezTo>
                      <a:cubicBezTo>
                        <a:pt x="2" y="6"/>
                        <a:pt x="2" y="6"/>
                        <a:pt x="2" y="6"/>
                      </a:cubicBezTo>
                      <a:cubicBezTo>
                        <a:pt x="3" y="3"/>
                        <a:pt x="3" y="3"/>
                        <a:pt x="3" y="3"/>
                      </a:cubicBezTo>
                      <a:cubicBezTo>
                        <a:pt x="3" y="3"/>
                        <a:pt x="2" y="0"/>
                        <a:pt x="2"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9" name="Freeform 374">
                  <a:extLst>
                    <a:ext uri="{FF2B5EF4-FFF2-40B4-BE49-F238E27FC236}">
                      <a16:creationId xmlns:a16="http://schemas.microsoft.com/office/drawing/2014/main" id="{A2B5175B-E129-934F-A4CB-1D864F95A62E}"/>
                    </a:ext>
                  </a:extLst>
                </p:cNvPr>
                <p:cNvSpPr>
                  <a:spLocks/>
                </p:cNvSpPr>
                <p:nvPr/>
              </p:nvSpPr>
              <p:spPr bwMode="auto">
                <a:xfrm>
                  <a:off x="5330" y="2564"/>
                  <a:ext cx="6" cy="8"/>
                </a:xfrm>
                <a:custGeom>
                  <a:avLst/>
                  <a:gdLst>
                    <a:gd name="T0" fmla="*/ 2 w 6"/>
                    <a:gd name="T1" fmla="*/ 0 h 8"/>
                    <a:gd name="T2" fmla="*/ 0 w 6"/>
                    <a:gd name="T3" fmla="*/ 2 h 8"/>
                    <a:gd name="T4" fmla="*/ 0 w 6"/>
                    <a:gd name="T5" fmla="*/ 5 h 8"/>
                    <a:gd name="T6" fmla="*/ 4 w 6"/>
                    <a:gd name="T7" fmla="*/ 8 h 8"/>
                    <a:gd name="T8" fmla="*/ 4 w 6"/>
                    <a:gd name="T9" fmla="*/ 6 h 8"/>
                    <a:gd name="T10" fmla="*/ 6 w 6"/>
                    <a:gd name="T11" fmla="*/ 4 h 8"/>
                    <a:gd name="T12" fmla="*/ 4 w 6"/>
                    <a:gd name="T13" fmla="*/ 2 h 8"/>
                    <a:gd name="T14" fmla="*/ 2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0"/>
                      </a:moveTo>
                      <a:lnTo>
                        <a:pt x="0" y="2"/>
                      </a:lnTo>
                      <a:lnTo>
                        <a:pt x="0" y="5"/>
                      </a:lnTo>
                      <a:lnTo>
                        <a:pt x="4" y="8"/>
                      </a:lnTo>
                      <a:lnTo>
                        <a:pt x="4" y="6"/>
                      </a:lnTo>
                      <a:lnTo>
                        <a:pt x="6" y="4"/>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0" name="Freeform 375">
                  <a:extLst>
                    <a:ext uri="{FF2B5EF4-FFF2-40B4-BE49-F238E27FC236}">
                      <a16:creationId xmlns:a16="http://schemas.microsoft.com/office/drawing/2014/main" id="{D38D79B7-3B8D-8347-85F5-41FD07661C63}"/>
                    </a:ext>
                  </a:extLst>
                </p:cNvPr>
                <p:cNvSpPr>
                  <a:spLocks/>
                </p:cNvSpPr>
                <p:nvPr/>
              </p:nvSpPr>
              <p:spPr bwMode="auto">
                <a:xfrm>
                  <a:off x="5316" y="2456"/>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1"/>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1" name="Freeform 376">
                  <a:extLst>
                    <a:ext uri="{FF2B5EF4-FFF2-40B4-BE49-F238E27FC236}">
                      <a16:creationId xmlns:a16="http://schemas.microsoft.com/office/drawing/2014/main" id="{D9CA7F85-0659-3E46-A602-48DC2A27B3D9}"/>
                    </a:ext>
                  </a:extLst>
                </p:cNvPr>
                <p:cNvSpPr>
                  <a:spLocks/>
                </p:cNvSpPr>
                <p:nvPr/>
              </p:nvSpPr>
              <p:spPr bwMode="auto">
                <a:xfrm>
                  <a:off x="5304" y="2559"/>
                  <a:ext cx="4" cy="5"/>
                </a:xfrm>
                <a:custGeom>
                  <a:avLst/>
                  <a:gdLst>
                    <a:gd name="T0" fmla="*/ 4 w 4"/>
                    <a:gd name="T1" fmla="*/ 4 h 5"/>
                    <a:gd name="T2" fmla="*/ 1 w 4"/>
                    <a:gd name="T3" fmla="*/ 0 h 5"/>
                    <a:gd name="T4" fmla="*/ 0 w 4"/>
                    <a:gd name="T5" fmla="*/ 0 h 5"/>
                    <a:gd name="T6" fmla="*/ 0 w 4"/>
                    <a:gd name="T7" fmla="*/ 3 h 5"/>
                    <a:gd name="T8" fmla="*/ 4 w 4"/>
                    <a:gd name="T9" fmla="*/ 5 h 5"/>
                    <a:gd name="T10" fmla="*/ 4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4" y="4"/>
                      </a:moveTo>
                      <a:lnTo>
                        <a:pt x="1" y="0"/>
                      </a:lnTo>
                      <a:lnTo>
                        <a:pt x="0" y="0"/>
                      </a:lnTo>
                      <a:lnTo>
                        <a:pt x="0" y="3"/>
                      </a:lnTo>
                      <a:lnTo>
                        <a:pt x="4" y="5"/>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2" name="Freeform 377">
                  <a:extLst>
                    <a:ext uri="{FF2B5EF4-FFF2-40B4-BE49-F238E27FC236}">
                      <a16:creationId xmlns:a16="http://schemas.microsoft.com/office/drawing/2014/main" id="{58AB3E83-AF72-1D4C-A562-0B0B4891F46B}"/>
                    </a:ext>
                  </a:extLst>
                </p:cNvPr>
                <p:cNvSpPr>
                  <a:spLocks/>
                </p:cNvSpPr>
                <p:nvPr/>
              </p:nvSpPr>
              <p:spPr bwMode="auto">
                <a:xfrm>
                  <a:off x="5315" y="2467"/>
                  <a:ext cx="3" cy="2"/>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3" name="Freeform 378">
                  <a:extLst>
                    <a:ext uri="{FF2B5EF4-FFF2-40B4-BE49-F238E27FC236}">
                      <a16:creationId xmlns:a16="http://schemas.microsoft.com/office/drawing/2014/main" id="{6A308EF8-874E-0B46-9AED-7043B45A6AD1}"/>
                    </a:ext>
                  </a:extLst>
                </p:cNvPr>
                <p:cNvSpPr>
                  <a:spLocks/>
                </p:cNvSpPr>
                <p:nvPr/>
              </p:nvSpPr>
              <p:spPr bwMode="auto">
                <a:xfrm>
                  <a:off x="5301" y="2588"/>
                  <a:ext cx="8" cy="7"/>
                </a:xfrm>
                <a:custGeom>
                  <a:avLst/>
                  <a:gdLst>
                    <a:gd name="T0" fmla="*/ 0 w 8"/>
                    <a:gd name="T1" fmla="*/ 2 h 7"/>
                    <a:gd name="T2" fmla="*/ 1 w 8"/>
                    <a:gd name="T3" fmla="*/ 4 h 7"/>
                    <a:gd name="T4" fmla="*/ 2 w 8"/>
                    <a:gd name="T5" fmla="*/ 6 h 7"/>
                    <a:gd name="T6" fmla="*/ 5 w 8"/>
                    <a:gd name="T7" fmla="*/ 6 h 7"/>
                    <a:gd name="T8" fmla="*/ 7 w 8"/>
                    <a:gd name="T9" fmla="*/ 7 h 7"/>
                    <a:gd name="T10" fmla="*/ 8 w 8"/>
                    <a:gd name="T11" fmla="*/ 6 h 7"/>
                    <a:gd name="T12" fmla="*/ 7 w 8"/>
                    <a:gd name="T13" fmla="*/ 3 h 7"/>
                    <a:gd name="T14" fmla="*/ 5 w 8"/>
                    <a:gd name="T15" fmla="*/ 2 h 7"/>
                    <a:gd name="T16" fmla="*/ 4 w 8"/>
                    <a:gd name="T17" fmla="*/ 0 h 7"/>
                    <a:gd name="T18" fmla="*/ 1 w 8"/>
                    <a:gd name="T19" fmla="*/ 0 h 7"/>
                    <a:gd name="T20" fmla="*/ 0 w 8"/>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0" y="2"/>
                      </a:moveTo>
                      <a:lnTo>
                        <a:pt x="1" y="4"/>
                      </a:lnTo>
                      <a:lnTo>
                        <a:pt x="2" y="6"/>
                      </a:lnTo>
                      <a:lnTo>
                        <a:pt x="5" y="6"/>
                      </a:lnTo>
                      <a:lnTo>
                        <a:pt x="7" y="7"/>
                      </a:lnTo>
                      <a:lnTo>
                        <a:pt x="8" y="6"/>
                      </a:lnTo>
                      <a:lnTo>
                        <a:pt x="7" y="3"/>
                      </a:lnTo>
                      <a:lnTo>
                        <a:pt x="5" y="2"/>
                      </a:lnTo>
                      <a:lnTo>
                        <a:pt x="4"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4" name="Freeform 379">
                  <a:extLst>
                    <a:ext uri="{FF2B5EF4-FFF2-40B4-BE49-F238E27FC236}">
                      <a16:creationId xmlns:a16="http://schemas.microsoft.com/office/drawing/2014/main" id="{9C69B20D-81C3-6949-871F-047783378806}"/>
                    </a:ext>
                  </a:extLst>
                </p:cNvPr>
                <p:cNvSpPr>
                  <a:spLocks/>
                </p:cNvSpPr>
                <p:nvPr/>
              </p:nvSpPr>
              <p:spPr bwMode="auto">
                <a:xfrm>
                  <a:off x="5276" y="2745"/>
                  <a:ext cx="3" cy="1"/>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5" name="Freeform 380">
                  <a:extLst>
                    <a:ext uri="{FF2B5EF4-FFF2-40B4-BE49-F238E27FC236}">
                      <a16:creationId xmlns:a16="http://schemas.microsoft.com/office/drawing/2014/main" id="{20D4C8D3-AB69-8546-8AF5-B7902FD9ACBD}"/>
                    </a:ext>
                  </a:extLst>
                </p:cNvPr>
                <p:cNvSpPr>
                  <a:spLocks/>
                </p:cNvSpPr>
                <p:nvPr/>
              </p:nvSpPr>
              <p:spPr bwMode="auto">
                <a:xfrm>
                  <a:off x="5277" y="2738"/>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6" name="Freeform 381">
                  <a:extLst>
                    <a:ext uri="{FF2B5EF4-FFF2-40B4-BE49-F238E27FC236}">
                      <a16:creationId xmlns:a16="http://schemas.microsoft.com/office/drawing/2014/main" id="{4CBAF3F2-A614-4149-8E58-C2768A419A95}"/>
                    </a:ext>
                  </a:extLst>
                </p:cNvPr>
                <p:cNvSpPr>
                  <a:spLocks/>
                </p:cNvSpPr>
                <p:nvPr/>
              </p:nvSpPr>
              <p:spPr bwMode="auto">
                <a:xfrm>
                  <a:off x="5463" y="2942"/>
                  <a:ext cx="1" cy="0"/>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0"/>
                        <a:pt x="2"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7" name="Freeform 382">
                  <a:extLst>
                    <a:ext uri="{FF2B5EF4-FFF2-40B4-BE49-F238E27FC236}">
                      <a16:creationId xmlns:a16="http://schemas.microsoft.com/office/drawing/2014/main" id="{1FABB511-DAD6-FD4A-9BE1-75A12FEB3FF6}"/>
                    </a:ext>
                  </a:extLst>
                </p:cNvPr>
                <p:cNvSpPr>
                  <a:spLocks/>
                </p:cNvSpPr>
                <p:nvPr/>
              </p:nvSpPr>
              <p:spPr bwMode="auto">
                <a:xfrm>
                  <a:off x="5277" y="2735"/>
                  <a:ext cx="4" cy="3"/>
                </a:xfrm>
                <a:custGeom>
                  <a:avLst/>
                  <a:gdLst>
                    <a:gd name="T0" fmla="*/ 4 w 4"/>
                    <a:gd name="T1" fmla="*/ 3 h 3"/>
                    <a:gd name="T2" fmla="*/ 4 w 4"/>
                    <a:gd name="T3" fmla="*/ 2 h 3"/>
                    <a:gd name="T4" fmla="*/ 0 w 4"/>
                    <a:gd name="T5" fmla="*/ 0 h 3"/>
                    <a:gd name="T6" fmla="*/ 0 w 4"/>
                    <a:gd name="T7" fmla="*/ 1 h 3"/>
                    <a:gd name="T8" fmla="*/ 1 w 4"/>
                    <a:gd name="T9" fmla="*/ 3 h 3"/>
                    <a:gd name="T10" fmla="*/ 4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4" y="3"/>
                      </a:moveTo>
                      <a:lnTo>
                        <a:pt x="4" y="2"/>
                      </a:lnTo>
                      <a:lnTo>
                        <a:pt x="0" y="0"/>
                      </a:lnTo>
                      <a:lnTo>
                        <a:pt x="0" y="1"/>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8" name="Freeform 383">
                  <a:extLst>
                    <a:ext uri="{FF2B5EF4-FFF2-40B4-BE49-F238E27FC236}">
                      <a16:creationId xmlns:a16="http://schemas.microsoft.com/office/drawing/2014/main" id="{06042AF4-76B4-AB4F-AC7D-A778D2062630}"/>
                    </a:ext>
                  </a:extLst>
                </p:cNvPr>
                <p:cNvSpPr>
                  <a:spLocks/>
                </p:cNvSpPr>
                <p:nvPr/>
              </p:nvSpPr>
              <p:spPr bwMode="auto">
                <a:xfrm>
                  <a:off x="5405" y="2730"/>
                  <a:ext cx="4" cy="8"/>
                </a:xfrm>
                <a:custGeom>
                  <a:avLst/>
                  <a:gdLst>
                    <a:gd name="T0" fmla="*/ 4 w 4"/>
                    <a:gd name="T1" fmla="*/ 5 h 8"/>
                    <a:gd name="T2" fmla="*/ 4 w 4"/>
                    <a:gd name="T3" fmla="*/ 2 h 8"/>
                    <a:gd name="T4" fmla="*/ 2 w 4"/>
                    <a:gd name="T5" fmla="*/ 0 h 8"/>
                    <a:gd name="T6" fmla="*/ 0 w 4"/>
                    <a:gd name="T7" fmla="*/ 1 h 8"/>
                    <a:gd name="T8" fmla="*/ 2 w 4"/>
                    <a:gd name="T9" fmla="*/ 5 h 8"/>
                    <a:gd name="T10" fmla="*/ 2 w 4"/>
                    <a:gd name="T11" fmla="*/ 8 h 8"/>
                    <a:gd name="T12" fmla="*/ 4 w 4"/>
                    <a:gd name="T13" fmla="*/ 8 h 8"/>
                    <a:gd name="T14" fmla="*/ 4 w 4"/>
                    <a:gd name="T15" fmla="*/ 5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5"/>
                      </a:moveTo>
                      <a:lnTo>
                        <a:pt x="4" y="2"/>
                      </a:lnTo>
                      <a:lnTo>
                        <a:pt x="2" y="0"/>
                      </a:lnTo>
                      <a:lnTo>
                        <a:pt x="0" y="1"/>
                      </a:lnTo>
                      <a:lnTo>
                        <a:pt x="2" y="5"/>
                      </a:lnTo>
                      <a:lnTo>
                        <a:pt x="2" y="8"/>
                      </a:lnTo>
                      <a:lnTo>
                        <a:pt x="4" y="8"/>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9" name="Freeform 384">
                  <a:extLst>
                    <a:ext uri="{FF2B5EF4-FFF2-40B4-BE49-F238E27FC236}">
                      <a16:creationId xmlns:a16="http://schemas.microsoft.com/office/drawing/2014/main" id="{8902A28A-E380-024F-9473-F113D7ACFF25}"/>
                    </a:ext>
                  </a:extLst>
                </p:cNvPr>
                <p:cNvSpPr>
                  <a:spLocks/>
                </p:cNvSpPr>
                <p:nvPr/>
              </p:nvSpPr>
              <p:spPr bwMode="auto">
                <a:xfrm>
                  <a:off x="5301" y="2722"/>
                  <a:ext cx="1" cy="6"/>
                </a:xfrm>
                <a:custGeom>
                  <a:avLst/>
                  <a:gdLst>
                    <a:gd name="T0" fmla="*/ 0 w 1"/>
                    <a:gd name="T1" fmla="*/ 0 h 6"/>
                    <a:gd name="T2" fmla="*/ 0 w 1"/>
                    <a:gd name="T3" fmla="*/ 3 h 6"/>
                    <a:gd name="T4" fmla="*/ 1 w 1"/>
                    <a:gd name="T5" fmla="*/ 6 h 6"/>
                    <a:gd name="T6" fmla="*/ 1 w 1"/>
                    <a:gd name="T7" fmla="*/ 3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lnTo>
                        <a:pt x="0" y="3"/>
                      </a:lnTo>
                      <a:lnTo>
                        <a:pt x="1" y="6"/>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0" name="Freeform 385">
                  <a:extLst>
                    <a:ext uri="{FF2B5EF4-FFF2-40B4-BE49-F238E27FC236}">
                      <a16:creationId xmlns:a16="http://schemas.microsoft.com/office/drawing/2014/main" id="{025B5481-52B7-9D47-A91C-7ED45C595475}"/>
                    </a:ext>
                  </a:extLst>
                </p:cNvPr>
                <p:cNvSpPr>
                  <a:spLocks/>
                </p:cNvSpPr>
                <p:nvPr/>
              </p:nvSpPr>
              <p:spPr bwMode="auto">
                <a:xfrm>
                  <a:off x="5391" y="2942"/>
                  <a:ext cx="14" cy="8"/>
                </a:xfrm>
                <a:custGeom>
                  <a:avLst/>
                  <a:gdLst>
                    <a:gd name="T0" fmla="*/ 4 w 14"/>
                    <a:gd name="T1" fmla="*/ 5 h 8"/>
                    <a:gd name="T2" fmla="*/ 8 w 14"/>
                    <a:gd name="T3" fmla="*/ 7 h 8"/>
                    <a:gd name="T4" fmla="*/ 10 w 14"/>
                    <a:gd name="T5" fmla="*/ 8 h 8"/>
                    <a:gd name="T6" fmla="*/ 11 w 14"/>
                    <a:gd name="T7" fmla="*/ 7 h 8"/>
                    <a:gd name="T8" fmla="*/ 13 w 14"/>
                    <a:gd name="T9" fmla="*/ 4 h 8"/>
                    <a:gd name="T10" fmla="*/ 14 w 14"/>
                    <a:gd name="T11" fmla="*/ 4 h 8"/>
                    <a:gd name="T12" fmla="*/ 14 w 14"/>
                    <a:gd name="T13" fmla="*/ 1 h 8"/>
                    <a:gd name="T14" fmla="*/ 12 w 14"/>
                    <a:gd name="T15" fmla="*/ 0 h 8"/>
                    <a:gd name="T16" fmla="*/ 10 w 14"/>
                    <a:gd name="T17" fmla="*/ 2 h 8"/>
                    <a:gd name="T18" fmla="*/ 5 w 14"/>
                    <a:gd name="T19" fmla="*/ 3 h 8"/>
                    <a:gd name="T20" fmla="*/ 4 w 14"/>
                    <a:gd name="T21" fmla="*/ 1 h 8"/>
                    <a:gd name="T22" fmla="*/ 1 w 14"/>
                    <a:gd name="T23" fmla="*/ 3 h 8"/>
                    <a:gd name="T24" fmla="*/ 0 w 14"/>
                    <a:gd name="T25" fmla="*/ 6 h 8"/>
                    <a:gd name="T26" fmla="*/ 0 w 14"/>
                    <a:gd name="T27" fmla="*/ 7 h 8"/>
                    <a:gd name="T28" fmla="*/ 4 w 14"/>
                    <a:gd name="T2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8">
                      <a:moveTo>
                        <a:pt x="4" y="5"/>
                      </a:moveTo>
                      <a:lnTo>
                        <a:pt x="8" y="7"/>
                      </a:lnTo>
                      <a:lnTo>
                        <a:pt x="10" y="8"/>
                      </a:lnTo>
                      <a:lnTo>
                        <a:pt x="11" y="7"/>
                      </a:lnTo>
                      <a:lnTo>
                        <a:pt x="13" y="4"/>
                      </a:lnTo>
                      <a:lnTo>
                        <a:pt x="14" y="4"/>
                      </a:lnTo>
                      <a:lnTo>
                        <a:pt x="14" y="1"/>
                      </a:lnTo>
                      <a:lnTo>
                        <a:pt x="12" y="0"/>
                      </a:lnTo>
                      <a:lnTo>
                        <a:pt x="10" y="2"/>
                      </a:lnTo>
                      <a:lnTo>
                        <a:pt x="5" y="3"/>
                      </a:lnTo>
                      <a:lnTo>
                        <a:pt x="4" y="1"/>
                      </a:lnTo>
                      <a:lnTo>
                        <a:pt x="1" y="3"/>
                      </a:lnTo>
                      <a:lnTo>
                        <a:pt x="0" y="6"/>
                      </a:lnTo>
                      <a:lnTo>
                        <a:pt x="0"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1" name="Freeform 386">
                  <a:extLst>
                    <a:ext uri="{FF2B5EF4-FFF2-40B4-BE49-F238E27FC236}">
                      <a16:creationId xmlns:a16="http://schemas.microsoft.com/office/drawing/2014/main" id="{06D63F20-1192-9A46-A549-F42C175BCDC7}"/>
                    </a:ext>
                  </a:extLst>
                </p:cNvPr>
                <p:cNvSpPr>
                  <a:spLocks/>
                </p:cNvSpPr>
                <p:nvPr/>
              </p:nvSpPr>
              <p:spPr bwMode="auto">
                <a:xfrm>
                  <a:off x="5306" y="2714"/>
                  <a:ext cx="7" cy="6"/>
                </a:xfrm>
                <a:custGeom>
                  <a:avLst/>
                  <a:gdLst>
                    <a:gd name="T0" fmla="*/ 4 w 7"/>
                    <a:gd name="T1" fmla="*/ 5 h 6"/>
                    <a:gd name="T2" fmla="*/ 7 w 7"/>
                    <a:gd name="T3" fmla="*/ 2 h 6"/>
                    <a:gd name="T4" fmla="*/ 7 w 7"/>
                    <a:gd name="T5" fmla="*/ 0 h 6"/>
                    <a:gd name="T6" fmla="*/ 5 w 7"/>
                    <a:gd name="T7" fmla="*/ 0 h 6"/>
                    <a:gd name="T8" fmla="*/ 0 w 7"/>
                    <a:gd name="T9" fmla="*/ 5 h 6"/>
                    <a:gd name="T10" fmla="*/ 1 w 7"/>
                    <a:gd name="T11" fmla="*/ 6 h 6"/>
                    <a:gd name="T12" fmla="*/ 4 w 7"/>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4" y="5"/>
                      </a:moveTo>
                      <a:lnTo>
                        <a:pt x="7" y="2"/>
                      </a:lnTo>
                      <a:lnTo>
                        <a:pt x="7" y="0"/>
                      </a:lnTo>
                      <a:lnTo>
                        <a:pt x="5" y="0"/>
                      </a:lnTo>
                      <a:lnTo>
                        <a:pt x="0" y="5"/>
                      </a:lnTo>
                      <a:lnTo>
                        <a:pt x="1"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2" name="Freeform 387">
                  <a:extLst>
                    <a:ext uri="{FF2B5EF4-FFF2-40B4-BE49-F238E27FC236}">
                      <a16:creationId xmlns:a16="http://schemas.microsoft.com/office/drawing/2014/main" id="{F03F9683-B28E-CC46-AAA7-244B9C6D3074}"/>
                    </a:ext>
                  </a:extLst>
                </p:cNvPr>
                <p:cNvSpPr>
                  <a:spLocks/>
                </p:cNvSpPr>
                <p:nvPr/>
              </p:nvSpPr>
              <p:spPr bwMode="auto">
                <a:xfrm>
                  <a:off x="5395" y="2864"/>
                  <a:ext cx="20" cy="13"/>
                </a:xfrm>
                <a:custGeom>
                  <a:avLst/>
                  <a:gdLst>
                    <a:gd name="T0" fmla="*/ 14 w 20"/>
                    <a:gd name="T1" fmla="*/ 13 h 13"/>
                    <a:gd name="T2" fmla="*/ 17 w 20"/>
                    <a:gd name="T3" fmla="*/ 10 h 13"/>
                    <a:gd name="T4" fmla="*/ 19 w 20"/>
                    <a:gd name="T5" fmla="*/ 11 h 13"/>
                    <a:gd name="T6" fmla="*/ 20 w 20"/>
                    <a:gd name="T7" fmla="*/ 8 h 13"/>
                    <a:gd name="T8" fmla="*/ 17 w 20"/>
                    <a:gd name="T9" fmla="*/ 5 h 13"/>
                    <a:gd name="T10" fmla="*/ 17 w 20"/>
                    <a:gd name="T11" fmla="*/ 2 h 13"/>
                    <a:gd name="T12" fmla="*/ 13 w 20"/>
                    <a:gd name="T13" fmla="*/ 1 h 13"/>
                    <a:gd name="T14" fmla="*/ 7 w 20"/>
                    <a:gd name="T15" fmla="*/ 0 h 13"/>
                    <a:gd name="T16" fmla="*/ 5 w 20"/>
                    <a:gd name="T17" fmla="*/ 2 h 13"/>
                    <a:gd name="T18" fmla="*/ 3 w 20"/>
                    <a:gd name="T19" fmla="*/ 2 h 13"/>
                    <a:gd name="T20" fmla="*/ 0 w 20"/>
                    <a:gd name="T21" fmla="*/ 3 h 13"/>
                    <a:gd name="T22" fmla="*/ 0 w 20"/>
                    <a:gd name="T23" fmla="*/ 8 h 13"/>
                    <a:gd name="T24" fmla="*/ 2 w 20"/>
                    <a:gd name="T25" fmla="*/ 11 h 13"/>
                    <a:gd name="T26" fmla="*/ 7 w 20"/>
                    <a:gd name="T27" fmla="*/ 13 h 13"/>
                    <a:gd name="T28" fmla="*/ 7 w 20"/>
                    <a:gd name="T29" fmla="*/ 13 h 13"/>
                    <a:gd name="T30" fmla="*/ 10 w 20"/>
                    <a:gd name="T31" fmla="*/ 13 h 13"/>
                    <a:gd name="T32" fmla="*/ 14 w 20"/>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4" y="13"/>
                      </a:moveTo>
                      <a:lnTo>
                        <a:pt x="17" y="10"/>
                      </a:lnTo>
                      <a:lnTo>
                        <a:pt x="19" y="11"/>
                      </a:lnTo>
                      <a:lnTo>
                        <a:pt x="20" y="8"/>
                      </a:lnTo>
                      <a:lnTo>
                        <a:pt x="17" y="5"/>
                      </a:lnTo>
                      <a:lnTo>
                        <a:pt x="17" y="2"/>
                      </a:lnTo>
                      <a:lnTo>
                        <a:pt x="13" y="1"/>
                      </a:lnTo>
                      <a:lnTo>
                        <a:pt x="7" y="0"/>
                      </a:lnTo>
                      <a:lnTo>
                        <a:pt x="5" y="2"/>
                      </a:lnTo>
                      <a:lnTo>
                        <a:pt x="3" y="2"/>
                      </a:lnTo>
                      <a:lnTo>
                        <a:pt x="0" y="3"/>
                      </a:lnTo>
                      <a:lnTo>
                        <a:pt x="0" y="8"/>
                      </a:lnTo>
                      <a:lnTo>
                        <a:pt x="2" y="11"/>
                      </a:lnTo>
                      <a:lnTo>
                        <a:pt x="7" y="13"/>
                      </a:lnTo>
                      <a:lnTo>
                        <a:pt x="7" y="13"/>
                      </a:lnTo>
                      <a:lnTo>
                        <a:pt x="10" y="13"/>
                      </a:lnTo>
                      <a:lnTo>
                        <a:pt x="14"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3" name="Freeform 388">
                  <a:extLst>
                    <a:ext uri="{FF2B5EF4-FFF2-40B4-BE49-F238E27FC236}">
                      <a16:creationId xmlns:a16="http://schemas.microsoft.com/office/drawing/2014/main" id="{DD088D8B-96AD-C84E-88CA-9ACBA5A0FDD8}"/>
                    </a:ext>
                  </a:extLst>
                </p:cNvPr>
                <p:cNvSpPr>
                  <a:spLocks/>
                </p:cNvSpPr>
                <p:nvPr/>
              </p:nvSpPr>
              <p:spPr bwMode="auto">
                <a:xfrm>
                  <a:off x="5388" y="2743"/>
                  <a:ext cx="4" cy="9"/>
                </a:xfrm>
                <a:custGeom>
                  <a:avLst/>
                  <a:gdLst>
                    <a:gd name="T0" fmla="*/ 0 w 4"/>
                    <a:gd name="T1" fmla="*/ 2 h 9"/>
                    <a:gd name="T2" fmla="*/ 0 w 4"/>
                    <a:gd name="T3" fmla="*/ 6 h 9"/>
                    <a:gd name="T4" fmla="*/ 3 w 4"/>
                    <a:gd name="T5" fmla="*/ 9 h 9"/>
                    <a:gd name="T6" fmla="*/ 4 w 4"/>
                    <a:gd name="T7" fmla="*/ 7 h 9"/>
                    <a:gd name="T8" fmla="*/ 3 w 4"/>
                    <a:gd name="T9" fmla="*/ 4 h 9"/>
                    <a:gd name="T10" fmla="*/ 0 w 4"/>
                    <a:gd name="T11" fmla="*/ 0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lnTo>
                        <a:pt x="0" y="6"/>
                      </a:lnTo>
                      <a:lnTo>
                        <a:pt x="3" y="9"/>
                      </a:lnTo>
                      <a:lnTo>
                        <a:pt x="4" y="7"/>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4" name="Freeform 389">
                  <a:extLst>
                    <a:ext uri="{FF2B5EF4-FFF2-40B4-BE49-F238E27FC236}">
                      <a16:creationId xmlns:a16="http://schemas.microsoft.com/office/drawing/2014/main" id="{D171D342-342F-A449-84C3-B6FCE06452BD}"/>
                    </a:ext>
                  </a:extLst>
                </p:cNvPr>
                <p:cNvSpPr>
                  <a:spLocks/>
                </p:cNvSpPr>
                <p:nvPr/>
              </p:nvSpPr>
              <p:spPr bwMode="auto">
                <a:xfrm>
                  <a:off x="5405" y="2739"/>
                  <a:ext cx="3" cy="3"/>
                </a:xfrm>
                <a:custGeom>
                  <a:avLst/>
                  <a:gdLst>
                    <a:gd name="T0" fmla="*/ 2 w 3"/>
                    <a:gd name="T1" fmla="*/ 4 h 4"/>
                    <a:gd name="T2" fmla="*/ 3 w 3"/>
                    <a:gd name="T3" fmla="*/ 4 h 4"/>
                    <a:gd name="T4" fmla="*/ 2 w 3"/>
                    <a:gd name="T5" fmla="*/ 0 h 4"/>
                    <a:gd name="T6" fmla="*/ 0 w 3"/>
                    <a:gd name="T7" fmla="*/ 0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3" y="4"/>
                        <a:pt x="3" y="4"/>
                        <a:pt x="3" y="4"/>
                      </a:cubicBezTo>
                      <a:cubicBezTo>
                        <a:pt x="2" y="0"/>
                        <a:pt x="2" y="0"/>
                        <a:pt x="2" y="0"/>
                      </a:cubicBezTo>
                      <a:cubicBezTo>
                        <a:pt x="0" y="0"/>
                        <a:pt x="0" y="0"/>
                        <a:pt x="0" y="0"/>
                      </a:cubicBezTo>
                      <a:cubicBezTo>
                        <a:pt x="0" y="0"/>
                        <a:pt x="2" y="4"/>
                        <a:pt x="2"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5" name="Freeform 390">
                  <a:extLst>
                    <a:ext uri="{FF2B5EF4-FFF2-40B4-BE49-F238E27FC236}">
                      <a16:creationId xmlns:a16="http://schemas.microsoft.com/office/drawing/2014/main" id="{AD8DD863-190B-BB4F-85CE-228E3E48C887}"/>
                    </a:ext>
                  </a:extLst>
                </p:cNvPr>
                <p:cNvSpPr>
                  <a:spLocks/>
                </p:cNvSpPr>
                <p:nvPr/>
              </p:nvSpPr>
              <p:spPr bwMode="auto">
                <a:xfrm>
                  <a:off x="5412" y="2817"/>
                  <a:ext cx="2" cy="4"/>
                </a:xfrm>
                <a:custGeom>
                  <a:avLst/>
                  <a:gdLst>
                    <a:gd name="T0" fmla="*/ 2 w 2"/>
                    <a:gd name="T1" fmla="*/ 1 h 4"/>
                    <a:gd name="T2" fmla="*/ 2 w 2"/>
                    <a:gd name="T3" fmla="*/ 0 h 4"/>
                    <a:gd name="T4" fmla="*/ 0 w 2"/>
                    <a:gd name="T5" fmla="*/ 0 h 4"/>
                    <a:gd name="T6" fmla="*/ 0 w 2"/>
                    <a:gd name="T7" fmla="*/ 3 h 4"/>
                    <a:gd name="T8" fmla="*/ 1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2" y="0"/>
                      </a:lnTo>
                      <a:lnTo>
                        <a:pt x="0" y="0"/>
                      </a:lnTo>
                      <a:lnTo>
                        <a:pt x="0" y="3"/>
                      </a:lnTo>
                      <a:lnTo>
                        <a:pt x="1"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6" name="Freeform 391">
                  <a:extLst>
                    <a:ext uri="{FF2B5EF4-FFF2-40B4-BE49-F238E27FC236}">
                      <a16:creationId xmlns:a16="http://schemas.microsoft.com/office/drawing/2014/main" id="{E7775BD2-20C9-914C-A6A1-DCD1E80B6706}"/>
                    </a:ext>
                  </a:extLst>
                </p:cNvPr>
                <p:cNvSpPr>
                  <a:spLocks/>
                </p:cNvSpPr>
                <p:nvPr/>
              </p:nvSpPr>
              <p:spPr bwMode="auto">
                <a:xfrm>
                  <a:off x="5559" y="2939"/>
                  <a:ext cx="20" cy="17"/>
                </a:xfrm>
                <a:custGeom>
                  <a:avLst/>
                  <a:gdLst>
                    <a:gd name="T0" fmla="*/ 23 w 26"/>
                    <a:gd name="T1" fmla="*/ 10 h 22"/>
                    <a:gd name="T2" fmla="*/ 24 w 26"/>
                    <a:gd name="T3" fmla="*/ 9 h 22"/>
                    <a:gd name="T4" fmla="*/ 25 w 26"/>
                    <a:gd name="T5" fmla="*/ 6 h 22"/>
                    <a:gd name="T6" fmla="*/ 26 w 26"/>
                    <a:gd name="T7" fmla="*/ 4 h 22"/>
                    <a:gd name="T8" fmla="*/ 23 w 26"/>
                    <a:gd name="T9" fmla="*/ 2 h 22"/>
                    <a:gd name="T10" fmla="*/ 22 w 26"/>
                    <a:gd name="T11" fmla="*/ 0 h 22"/>
                    <a:gd name="T12" fmla="*/ 15 w 26"/>
                    <a:gd name="T13" fmla="*/ 0 h 22"/>
                    <a:gd name="T14" fmla="*/ 11 w 26"/>
                    <a:gd name="T15" fmla="*/ 2 h 22"/>
                    <a:gd name="T16" fmla="*/ 9 w 26"/>
                    <a:gd name="T17" fmla="*/ 8 h 22"/>
                    <a:gd name="T18" fmla="*/ 7 w 26"/>
                    <a:gd name="T19" fmla="*/ 13 h 22"/>
                    <a:gd name="T20" fmla="*/ 0 w 26"/>
                    <a:gd name="T21" fmla="*/ 22 h 22"/>
                    <a:gd name="T22" fmla="*/ 6 w 26"/>
                    <a:gd name="T23" fmla="*/ 21 h 22"/>
                    <a:gd name="T24" fmla="*/ 9 w 26"/>
                    <a:gd name="T25" fmla="*/ 21 h 22"/>
                    <a:gd name="T26" fmla="*/ 13 w 26"/>
                    <a:gd name="T27" fmla="*/ 21 h 22"/>
                    <a:gd name="T28" fmla="*/ 16 w 26"/>
                    <a:gd name="T29" fmla="*/ 20 h 22"/>
                    <a:gd name="T30" fmla="*/ 19 w 26"/>
                    <a:gd name="T31" fmla="*/ 16 h 22"/>
                    <a:gd name="T32" fmla="*/ 22 w 26"/>
                    <a:gd name="T33" fmla="*/ 15 h 22"/>
                    <a:gd name="T34" fmla="*/ 23 w 26"/>
                    <a:gd name="T35" fmla="*/ 13 h 22"/>
                    <a:gd name="T36" fmla="*/ 23 w 26"/>
                    <a:gd name="T3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2">
                      <a:moveTo>
                        <a:pt x="23" y="10"/>
                      </a:moveTo>
                      <a:cubicBezTo>
                        <a:pt x="24" y="9"/>
                        <a:pt x="24" y="9"/>
                        <a:pt x="24" y="9"/>
                      </a:cubicBezTo>
                      <a:cubicBezTo>
                        <a:pt x="25" y="6"/>
                        <a:pt x="25" y="6"/>
                        <a:pt x="25" y="6"/>
                      </a:cubicBezTo>
                      <a:cubicBezTo>
                        <a:pt x="26" y="4"/>
                        <a:pt x="26" y="4"/>
                        <a:pt x="26" y="4"/>
                      </a:cubicBezTo>
                      <a:cubicBezTo>
                        <a:pt x="23" y="2"/>
                        <a:pt x="23" y="2"/>
                        <a:pt x="23" y="2"/>
                      </a:cubicBezTo>
                      <a:cubicBezTo>
                        <a:pt x="22" y="0"/>
                        <a:pt x="22" y="0"/>
                        <a:pt x="22" y="0"/>
                      </a:cubicBezTo>
                      <a:cubicBezTo>
                        <a:pt x="15" y="0"/>
                        <a:pt x="15" y="0"/>
                        <a:pt x="15" y="0"/>
                      </a:cubicBezTo>
                      <a:cubicBezTo>
                        <a:pt x="11" y="2"/>
                        <a:pt x="11" y="2"/>
                        <a:pt x="11" y="2"/>
                      </a:cubicBezTo>
                      <a:cubicBezTo>
                        <a:pt x="9" y="8"/>
                        <a:pt x="9" y="8"/>
                        <a:pt x="9" y="8"/>
                      </a:cubicBezTo>
                      <a:cubicBezTo>
                        <a:pt x="7" y="13"/>
                        <a:pt x="7" y="13"/>
                        <a:pt x="7" y="13"/>
                      </a:cubicBezTo>
                      <a:cubicBezTo>
                        <a:pt x="0" y="22"/>
                        <a:pt x="0" y="22"/>
                        <a:pt x="0" y="22"/>
                      </a:cubicBezTo>
                      <a:cubicBezTo>
                        <a:pt x="0" y="22"/>
                        <a:pt x="6" y="21"/>
                        <a:pt x="6" y="21"/>
                      </a:cubicBezTo>
                      <a:cubicBezTo>
                        <a:pt x="9" y="21"/>
                        <a:pt x="9" y="21"/>
                        <a:pt x="9" y="21"/>
                      </a:cubicBezTo>
                      <a:cubicBezTo>
                        <a:pt x="13" y="21"/>
                        <a:pt x="13" y="21"/>
                        <a:pt x="13" y="21"/>
                      </a:cubicBezTo>
                      <a:cubicBezTo>
                        <a:pt x="16" y="20"/>
                        <a:pt x="16" y="20"/>
                        <a:pt x="16" y="20"/>
                      </a:cubicBezTo>
                      <a:cubicBezTo>
                        <a:pt x="19" y="16"/>
                        <a:pt x="19" y="16"/>
                        <a:pt x="19" y="16"/>
                      </a:cubicBezTo>
                      <a:cubicBezTo>
                        <a:pt x="22" y="15"/>
                        <a:pt x="22" y="15"/>
                        <a:pt x="22" y="15"/>
                      </a:cubicBezTo>
                      <a:cubicBezTo>
                        <a:pt x="23" y="13"/>
                        <a:pt x="23" y="13"/>
                        <a:pt x="23" y="13"/>
                      </a:cubicBez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7" name="Freeform 392">
                  <a:extLst>
                    <a:ext uri="{FF2B5EF4-FFF2-40B4-BE49-F238E27FC236}">
                      <a16:creationId xmlns:a16="http://schemas.microsoft.com/office/drawing/2014/main" id="{08F74A7B-CB85-5147-BE4E-0DDE02DF7A5B}"/>
                    </a:ext>
                  </a:extLst>
                </p:cNvPr>
                <p:cNvSpPr>
                  <a:spLocks/>
                </p:cNvSpPr>
                <p:nvPr/>
              </p:nvSpPr>
              <p:spPr bwMode="auto">
                <a:xfrm>
                  <a:off x="5301" y="2962"/>
                  <a:ext cx="3" cy="3"/>
                </a:xfrm>
                <a:custGeom>
                  <a:avLst/>
                  <a:gdLst>
                    <a:gd name="T0" fmla="*/ 0 w 3"/>
                    <a:gd name="T1" fmla="*/ 3 h 3"/>
                    <a:gd name="T2" fmla="*/ 2 w 3"/>
                    <a:gd name="T3" fmla="*/ 3 h 3"/>
                    <a:gd name="T4" fmla="*/ 3 w 3"/>
                    <a:gd name="T5" fmla="*/ 1 h 3"/>
                    <a:gd name="T6" fmla="*/ 1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2" y="3"/>
                      </a:lnTo>
                      <a:lnTo>
                        <a:pt x="3"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8" name="Freeform 393">
                  <a:extLst>
                    <a:ext uri="{FF2B5EF4-FFF2-40B4-BE49-F238E27FC236}">
                      <a16:creationId xmlns:a16="http://schemas.microsoft.com/office/drawing/2014/main" id="{0793F936-B7E8-B643-80AF-65B2FB659D56}"/>
                    </a:ext>
                  </a:extLst>
                </p:cNvPr>
                <p:cNvSpPr>
                  <a:spLocks/>
                </p:cNvSpPr>
                <p:nvPr/>
              </p:nvSpPr>
              <p:spPr bwMode="auto">
                <a:xfrm>
                  <a:off x="5317" y="2694"/>
                  <a:ext cx="3" cy="3"/>
                </a:xfrm>
                <a:custGeom>
                  <a:avLst/>
                  <a:gdLst>
                    <a:gd name="T0" fmla="*/ 2 w 3"/>
                    <a:gd name="T1" fmla="*/ 3 h 3"/>
                    <a:gd name="T2" fmla="*/ 3 w 3"/>
                    <a:gd name="T3" fmla="*/ 1 h 3"/>
                    <a:gd name="T4" fmla="*/ 2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lnTo>
                        <a:pt x="3" y="1"/>
                      </a:lnTo>
                      <a:lnTo>
                        <a:pt x="2"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9" name="Freeform 394">
                  <a:extLst>
                    <a:ext uri="{FF2B5EF4-FFF2-40B4-BE49-F238E27FC236}">
                      <a16:creationId xmlns:a16="http://schemas.microsoft.com/office/drawing/2014/main" id="{056CE8AE-260C-234C-9CD9-F36EFAFBBB3B}"/>
                    </a:ext>
                  </a:extLst>
                </p:cNvPr>
                <p:cNvSpPr>
                  <a:spLocks/>
                </p:cNvSpPr>
                <p:nvPr/>
              </p:nvSpPr>
              <p:spPr bwMode="auto">
                <a:xfrm>
                  <a:off x="5298" y="2959"/>
                  <a:ext cx="3" cy="7"/>
                </a:xfrm>
                <a:custGeom>
                  <a:avLst/>
                  <a:gdLst>
                    <a:gd name="T0" fmla="*/ 0 w 3"/>
                    <a:gd name="T1" fmla="*/ 4 h 7"/>
                    <a:gd name="T2" fmla="*/ 1 w 3"/>
                    <a:gd name="T3" fmla="*/ 7 h 7"/>
                    <a:gd name="T4" fmla="*/ 2 w 3"/>
                    <a:gd name="T5" fmla="*/ 2 h 7"/>
                    <a:gd name="T6" fmla="*/ 3 w 3"/>
                    <a:gd name="T7" fmla="*/ 1 h 7"/>
                    <a:gd name="T8" fmla="*/ 0 w 3"/>
                    <a:gd name="T9" fmla="*/ 0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2" y="2"/>
                      </a:lnTo>
                      <a:lnTo>
                        <a:pt x="3" y="1"/>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0" name="Freeform 395">
                  <a:extLst>
                    <a:ext uri="{FF2B5EF4-FFF2-40B4-BE49-F238E27FC236}">
                      <a16:creationId xmlns:a16="http://schemas.microsoft.com/office/drawing/2014/main" id="{C145FDDF-3B36-FE4B-8432-2E67A60AC3A7}"/>
                    </a:ext>
                  </a:extLst>
                </p:cNvPr>
                <p:cNvSpPr>
                  <a:spLocks/>
                </p:cNvSpPr>
                <p:nvPr/>
              </p:nvSpPr>
              <p:spPr bwMode="auto">
                <a:xfrm>
                  <a:off x="5322" y="2701"/>
                  <a:ext cx="7" cy="4"/>
                </a:xfrm>
                <a:custGeom>
                  <a:avLst/>
                  <a:gdLst>
                    <a:gd name="T0" fmla="*/ 1 w 7"/>
                    <a:gd name="T1" fmla="*/ 1 h 4"/>
                    <a:gd name="T2" fmla="*/ 0 w 7"/>
                    <a:gd name="T3" fmla="*/ 3 h 4"/>
                    <a:gd name="T4" fmla="*/ 0 w 7"/>
                    <a:gd name="T5" fmla="*/ 4 h 4"/>
                    <a:gd name="T6" fmla="*/ 3 w 7"/>
                    <a:gd name="T7" fmla="*/ 4 h 4"/>
                    <a:gd name="T8" fmla="*/ 4 w 7"/>
                    <a:gd name="T9" fmla="*/ 3 h 4"/>
                    <a:gd name="T10" fmla="*/ 6 w 7"/>
                    <a:gd name="T11" fmla="*/ 4 h 4"/>
                    <a:gd name="T12" fmla="*/ 7 w 7"/>
                    <a:gd name="T13" fmla="*/ 3 h 4"/>
                    <a:gd name="T14" fmla="*/ 7 w 7"/>
                    <a:gd name="T15" fmla="*/ 1 h 4"/>
                    <a:gd name="T16" fmla="*/ 4 w 7"/>
                    <a:gd name="T17" fmla="*/ 0 h 4"/>
                    <a:gd name="T18" fmla="*/ 1 w 7"/>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1" y="1"/>
                      </a:moveTo>
                      <a:lnTo>
                        <a:pt x="0" y="3"/>
                      </a:lnTo>
                      <a:lnTo>
                        <a:pt x="0" y="4"/>
                      </a:lnTo>
                      <a:lnTo>
                        <a:pt x="3" y="4"/>
                      </a:lnTo>
                      <a:lnTo>
                        <a:pt x="4" y="3"/>
                      </a:lnTo>
                      <a:lnTo>
                        <a:pt x="6" y="4"/>
                      </a:lnTo>
                      <a:lnTo>
                        <a:pt x="7" y="3"/>
                      </a:lnTo>
                      <a:lnTo>
                        <a:pt x="7" y="1"/>
                      </a:lnTo>
                      <a:lnTo>
                        <a:pt x="4"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1" name="Freeform 396">
                  <a:extLst>
                    <a:ext uri="{FF2B5EF4-FFF2-40B4-BE49-F238E27FC236}">
                      <a16:creationId xmlns:a16="http://schemas.microsoft.com/office/drawing/2014/main" id="{1D6B170B-59CE-FB4F-876B-797D524055ED}"/>
                    </a:ext>
                  </a:extLst>
                </p:cNvPr>
                <p:cNvSpPr>
                  <a:spLocks/>
                </p:cNvSpPr>
                <p:nvPr/>
              </p:nvSpPr>
              <p:spPr bwMode="auto">
                <a:xfrm>
                  <a:off x="5315" y="2911"/>
                  <a:ext cx="4" cy="12"/>
                </a:xfrm>
                <a:custGeom>
                  <a:avLst/>
                  <a:gdLst>
                    <a:gd name="T0" fmla="*/ 4 w 4"/>
                    <a:gd name="T1" fmla="*/ 6 h 12"/>
                    <a:gd name="T2" fmla="*/ 1 w 4"/>
                    <a:gd name="T3" fmla="*/ 0 h 12"/>
                    <a:gd name="T4" fmla="*/ 1 w 4"/>
                    <a:gd name="T5" fmla="*/ 3 h 12"/>
                    <a:gd name="T6" fmla="*/ 0 w 4"/>
                    <a:gd name="T7" fmla="*/ 5 h 12"/>
                    <a:gd name="T8" fmla="*/ 0 w 4"/>
                    <a:gd name="T9" fmla="*/ 7 h 12"/>
                    <a:gd name="T10" fmla="*/ 1 w 4"/>
                    <a:gd name="T11" fmla="*/ 10 h 12"/>
                    <a:gd name="T12" fmla="*/ 1 w 4"/>
                    <a:gd name="T13" fmla="*/ 12 h 12"/>
                    <a:gd name="T14" fmla="*/ 3 w 4"/>
                    <a:gd name="T15" fmla="*/ 9 h 12"/>
                    <a:gd name="T16" fmla="*/ 4 w 4"/>
                    <a:gd name="T1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6"/>
                      </a:moveTo>
                      <a:lnTo>
                        <a:pt x="1" y="0"/>
                      </a:lnTo>
                      <a:lnTo>
                        <a:pt x="1" y="3"/>
                      </a:lnTo>
                      <a:lnTo>
                        <a:pt x="0" y="5"/>
                      </a:lnTo>
                      <a:lnTo>
                        <a:pt x="0" y="7"/>
                      </a:lnTo>
                      <a:lnTo>
                        <a:pt x="1" y="10"/>
                      </a:lnTo>
                      <a:lnTo>
                        <a:pt x="1" y="12"/>
                      </a:lnTo>
                      <a:lnTo>
                        <a:pt x="3" y="9"/>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2" name="Freeform 397">
                  <a:extLst>
                    <a:ext uri="{FF2B5EF4-FFF2-40B4-BE49-F238E27FC236}">
                      <a16:creationId xmlns:a16="http://schemas.microsoft.com/office/drawing/2014/main" id="{24CACD5D-39DE-A549-B93A-8895DDF6C6C8}"/>
                    </a:ext>
                  </a:extLst>
                </p:cNvPr>
                <p:cNvSpPr>
                  <a:spLocks/>
                </p:cNvSpPr>
                <p:nvPr/>
              </p:nvSpPr>
              <p:spPr bwMode="auto">
                <a:xfrm>
                  <a:off x="5351" y="2832"/>
                  <a:ext cx="12" cy="7"/>
                </a:xfrm>
                <a:custGeom>
                  <a:avLst/>
                  <a:gdLst>
                    <a:gd name="T0" fmla="*/ 8 w 12"/>
                    <a:gd name="T1" fmla="*/ 5 h 7"/>
                    <a:gd name="T2" fmla="*/ 9 w 12"/>
                    <a:gd name="T3" fmla="*/ 6 h 7"/>
                    <a:gd name="T4" fmla="*/ 11 w 12"/>
                    <a:gd name="T5" fmla="*/ 5 h 7"/>
                    <a:gd name="T6" fmla="*/ 12 w 12"/>
                    <a:gd name="T7" fmla="*/ 3 h 7"/>
                    <a:gd name="T8" fmla="*/ 9 w 12"/>
                    <a:gd name="T9" fmla="*/ 1 h 7"/>
                    <a:gd name="T10" fmla="*/ 9 w 12"/>
                    <a:gd name="T11" fmla="*/ 3 h 7"/>
                    <a:gd name="T12" fmla="*/ 6 w 12"/>
                    <a:gd name="T13" fmla="*/ 3 h 7"/>
                    <a:gd name="T14" fmla="*/ 7 w 12"/>
                    <a:gd name="T15" fmla="*/ 2 h 7"/>
                    <a:gd name="T16" fmla="*/ 7 w 12"/>
                    <a:gd name="T17" fmla="*/ 0 h 7"/>
                    <a:gd name="T18" fmla="*/ 3 w 12"/>
                    <a:gd name="T19" fmla="*/ 0 h 7"/>
                    <a:gd name="T20" fmla="*/ 0 w 12"/>
                    <a:gd name="T21" fmla="*/ 2 h 7"/>
                    <a:gd name="T22" fmla="*/ 0 w 12"/>
                    <a:gd name="T23" fmla="*/ 5 h 7"/>
                    <a:gd name="T24" fmla="*/ 2 w 12"/>
                    <a:gd name="T25" fmla="*/ 7 h 7"/>
                    <a:gd name="T26" fmla="*/ 4 w 12"/>
                    <a:gd name="T27" fmla="*/ 5 h 7"/>
                    <a:gd name="T28" fmla="*/ 6 w 12"/>
                    <a:gd name="T29" fmla="*/ 7 h 7"/>
                    <a:gd name="T30" fmla="*/ 8 w 12"/>
                    <a:gd name="T3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7">
                      <a:moveTo>
                        <a:pt x="8" y="5"/>
                      </a:moveTo>
                      <a:lnTo>
                        <a:pt x="9" y="6"/>
                      </a:lnTo>
                      <a:lnTo>
                        <a:pt x="11" y="5"/>
                      </a:lnTo>
                      <a:lnTo>
                        <a:pt x="12" y="3"/>
                      </a:lnTo>
                      <a:lnTo>
                        <a:pt x="9" y="1"/>
                      </a:lnTo>
                      <a:lnTo>
                        <a:pt x="9" y="3"/>
                      </a:lnTo>
                      <a:lnTo>
                        <a:pt x="6" y="3"/>
                      </a:lnTo>
                      <a:lnTo>
                        <a:pt x="7" y="2"/>
                      </a:lnTo>
                      <a:lnTo>
                        <a:pt x="7" y="0"/>
                      </a:lnTo>
                      <a:lnTo>
                        <a:pt x="3" y="0"/>
                      </a:lnTo>
                      <a:lnTo>
                        <a:pt x="0" y="2"/>
                      </a:lnTo>
                      <a:lnTo>
                        <a:pt x="0" y="5"/>
                      </a:lnTo>
                      <a:lnTo>
                        <a:pt x="2" y="7"/>
                      </a:lnTo>
                      <a:lnTo>
                        <a:pt x="4" y="5"/>
                      </a:lnTo>
                      <a:lnTo>
                        <a:pt x="6" y="7"/>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3" name="Freeform 398">
                  <a:extLst>
                    <a:ext uri="{FF2B5EF4-FFF2-40B4-BE49-F238E27FC236}">
                      <a16:creationId xmlns:a16="http://schemas.microsoft.com/office/drawing/2014/main" id="{2985F724-AD19-C04E-9E20-FF1F9B012D11}"/>
                    </a:ext>
                  </a:extLst>
                </p:cNvPr>
                <p:cNvSpPr>
                  <a:spLocks/>
                </p:cNvSpPr>
                <p:nvPr/>
              </p:nvSpPr>
              <p:spPr bwMode="auto">
                <a:xfrm>
                  <a:off x="5354" y="2843"/>
                  <a:ext cx="2" cy="2"/>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3"/>
                        <a:pt x="2" y="1"/>
                        <a:pt x="2" y="0"/>
                      </a:cubicBezTo>
                      <a:cubicBezTo>
                        <a:pt x="0" y="2"/>
                        <a:pt x="0" y="2"/>
                        <a:pt x="0" y="2"/>
                      </a:cubicBez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4" name="Freeform 399">
                  <a:extLst>
                    <a:ext uri="{FF2B5EF4-FFF2-40B4-BE49-F238E27FC236}">
                      <a16:creationId xmlns:a16="http://schemas.microsoft.com/office/drawing/2014/main" id="{CE652115-958F-6741-8368-9E182AFCFE0C}"/>
                    </a:ext>
                  </a:extLst>
                </p:cNvPr>
                <p:cNvSpPr>
                  <a:spLocks/>
                </p:cNvSpPr>
                <p:nvPr/>
              </p:nvSpPr>
              <p:spPr bwMode="auto">
                <a:xfrm>
                  <a:off x="5355" y="2956"/>
                  <a:ext cx="9" cy="7"/>
                </a:xfrm>
                <a:custGeom>
                  <a:avLst/>
                  <a:gdLst>
                    <a:gd name="T0" fmla="*/ 2 w 9"/>
                    <a:gd name="T1" fmla="*/ 7 h 7"/>
                    <a:gd name="T2" fmla="*/ 5 w 9"/>
                    <a:gd name="T3" fmla="*/ 6 h 7"/>
                    <a:gd name="T4" fmla="*/ 5 w 9"/>
                    <a:gd name="T5" fmla="*/ 3 h 7"/>
                    <a:gd name="T6" fmla="*/ 9 w 9"/>
                    <a:gd name="T7" fmla="*/ 0 h 7"/>
                    <a:gd name="T8" fmla="*/ 8 w 9"/>
                    <a:gd name="T9" fmla="*/ 0 h 7"/>
                    <a:gd name="T10" fmla="*/ 5 w 9"/>
                    <a:gd name="T11" fmla="*/ 1 h 7"/>
                    <a:gd name="T12" fmla="*/ 4 w 9"/>
                    <a:gd name="T13" fmla="*/ 0 h 7"/>
                    <a:gd name="T14" fmla="*/ 2 w 9"/>
                    <a:gd name="T15" fmla="*/ 1 h 7"/>
                    <a:gd name="T16" fmla="*/ 3 w 9"/>
                    <a:gd name="T17" fmla="*/ 3 h 7"/>
                    <a:gd name="T18" fmla="*/ 0 w 9"/>
                    <a:gd name="T19" fmla="*/ 5 h 7"/>
                    <a:gd name="T20" fmla="*/ 2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2" y="7"/>
                      </a:moveTo>
                      <a:lnTo>
                        <a:pt x="5" y="6"/>
                      </a:lnTo>
                      <a:lnTo>
                        <a:pt x="5" y="3"/>
                      </a:lnTo>
                      <a:lnTo>
                        <a:pt x="9" y="0"/>
                      </a:lnTo>
                      <a:lnTo>
                        <a:pt x="8" y="0"/>
                      </a:lnTo>
                      <a:lnTo>
                        <a:pt x="5" y="1"/>
                      </a:lnTo>
                      <a:lnTo>
                        <a:pt x="4" y="0"/>
                      </a:lnTo>
                      <a:lnTo>
                        <a:pt x="2" y="1"/>
                      </a:lnTo>
                      <a:lnTo>
                        <a:pt x="3" y="3"/>
                      </a:lnTo>
                      <a:lnTo>
                        <a:pt x="0" y="5"/>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5" name="Freeform 400">
                  <a:extLst>
                    <a:ext uri="{FF2B5EF4-FFF2-40B4-BE49-F238E27FC236}">
                      <a16:creationId xmlns:a16="http://schemas.microsoft.com/office/drawing/2014/main" id="{D696C8C7-FD39-B44C-96DB-5BA2FC298D9E}"/>
                    </a:ext>
                  </a:extLst>
                </p:cNvPr>
                <p:cNvSpPr>
                  <a:spLocks/>
                </p:cNvSpPr>
                <p:nvPr/>
              </p:nvSpPr>
              <p:spPr bwMode="auto">
                <a:xfrm>
                  <a:off x="5364" y="2957"/>
                  <a:ext cx="6" cy="5"/>
                </a:xfrm>
                <a:custGeom>
                  <a:avLst/>
                  <a:gdLst>
                    <a:gd name="T0" fmla="*/ 1 w 6"/>
                    <a:gd name="T1" fmla="*/ 2 h 5"/>
                    <a:gd name="T2" fmla="*/ 0 w 6"/>
                    <a:gd name="T3" fmla="*/ 3 h 5"/>
                    <a:gd name="T4" fmla="*/ 2 w 6"/>
                    <a:gd name="T5" fmla="*/ 3 h 5"/>
                    <a:gd name="T6" fmla="*/ 3 w 6"/>
                    <a:gd name="T7" fmla="*/ 5 h 5"/>
                    <a:gd name="T8" fmla="*/ 6 w 6"/>
                    <a:gd name="T9" fmla="*/ 2 h 5"/>
                    <a:gd name="T10" fmla="*/ 5 w 6"/>
                    <a:gd name="T11" fmla="*/ 0 h 5"/>
                    <a:gd name="T12" fmla="*/ 4 w 6"/>
                    <a:gd name="T13" fmla="*/ 2 h 5"/>
                    <a:gd name="T14" fmla="*/ 1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1" y="2"/>
                      </a:moveTo>
                      <a:lnTo>
                        <a:pt x="0" y="3"/>
                      </a:lnTo>
                      <a:lnTo>
                        <a:pt x="2" y="3"/>
                      </a:lnTo>
                      <a:lnTo>
                        <a:pt x="3" y="5"/>
                      </a:lnTo>
                      <a:lnTo>
                        <a:pt x="6" y="2"/>
                      </a:lnTo>
                      <a:lnTo>
                        <a:pt x="5" y="0"/>
                      </a:lnTo>
                      <a:lnTo>
                        <a:pt x="4"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6" name="Freeform 401">
                  <a:extLst>
                    <a:ext uri="{FF2B5EF4-FFF2-40B4-BE49-F238E27FC236}">
                      <a16:creationId xmlns:a16="http://schemas.microsoft.com/office/drawing/2014/main" id="{0C8D7EE5-ADEA-3140-A583-15C06C5CA92C}"/>
                    </a:ext>
                  </a:extLst>
                </p:cNvPr>
                <p:cNvSpPr>
                  <a:spLocks/>
                </p:cNvSpPr>
                <p:nvPr/>
              </p:nvSpPr>
              <p:spPr bwMode="auto">
                <a:xfrm>
                  <a:off x="5336" y="2817"/>
                  <a:ext cx="3" cy="1"/>
                </a:xfrm>
                <a:custGeom>
                  <a:avLst/>
                  <a:gdLst>
                    <a:gd name="T0" fmla="*/ 3 w 3"/>
                    <a:gd name="T1" fmla="*/ 0 h 2"/>
                    <a:gd name="T2" fmla="*/ 0 w 3"/>
                    <a:gd name="T3" fmla="*/ 1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0" y="1"/>
                        <a:pt x="0" y="1"/>
                      </a:cubicBezTo>
                      <a:cubicBezTo>
                        <a:pt x="3" y="2"/>
                        <a:pt x="3" y="2"/>
                        <a:pt x="3" y="2"/>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7" name="Freeform 402">
                  <a:extLst>
                    <a:ext uri="{FF2B5EF4-FFF2-40B4-BE49-F238E27FC236}">
                      <a16:creationId xmlns:a16="http://schemas.microsoft.com/office/drawing/2014/main" id="{7181A916-8238-DA48-A4A0-C479F086D990}"/>
                    </a:ext>
                  </a:extLst>
                </p:cNvPr>
                <p:cNvSpPr>
                  <a:spLocks/>
                </p:cNvSpPr>
                <p:nvPr/>
              </p:nvSpPr>
              <p:spPr bwMode="auto">
                <a:xfrm>
                  <a:off x="5292" y="2782"/>
                  <a:ext cx="95" cy="127"/>
                </a:xfrm>
                <a:custGeom>
                  <a:avLst/>
                  <a:gdLst>
                    <a:gd name="T0" fmla="*/ 89 w 95"/>
                    <a:gd name="T1" fmla="*/ 13 h 127"/>
                    <a:gd name="T2" fmla="*/ 95 w 95"/>
                    <a:gd name="T3" fmla="*/ 5 h 127"/>
                    <a:gd name="T4" fmla="*/ 86 w 95"/>
                    <a:gd name="T5" fmla="*/ 1 h 127"/>
                    <a:gd name="T6" fmla="*/ 80 w 95"/>
                    <a:gd name="T7" fmla="*/ 11 h 127"/>
                    <a:gd name="T8" fmla="*/ 67 w 95"/>
                    <a:gd name="T9" fmla="*/ 13 h 127"/>
                    <a:gd name="T10" fmla="*/ 56 w 95"/>
                    <a:gd name="T11" fmla="*/ 12 h 127"/>
                    <a:gd name="T12" fmla="*/ 45 w 95"/>
                    <a:gd name="T13" fmla="*/ 10 h 127"/>
                    <a:gd name="T14" fmla="*/ 34 w 95"/>
                    <a:gd name="T15" fmla="*/ 5 h 127"/>
                    <a:gd name="T16" fmla="*/ 28 w 95"/>
                    <a:gd name="T17" fmla="*/ 14 h 127"/>
                    <a:gd name="T18" fmla="*/ 18 w 95"/>
                    <a:gd name="T19" fmla="*/ 18 h 127"/>
                    <a:gd name="T20" fmla="*/ 16 w 95"/>
                    <a:gd name="T21" fmla="*/ 30 h 127"/>
                    <a:gd name="T22" fmla="*/ 16 w 95"/>
                    <a:gd name="T23" fmla="*/ 45 h 127"/>
                    <a:gd name="T24" fmla="*/ 10 w 95"/>
                    <a:gd name="T25" fmla="*/ 44 h 127"/>
                    <a:gd name="T26" fmla="*/ 7 w 95"/>
                    <a:gd name="T27" fmla="*/ 56 h 127"/>
                    <a:gd name="T28" fmla="*/ 5 w 95"/>
                    <a:gd name="T29" fmla="*/ 68 h 127"/>
                    <a:gd name="T30" fmla="*/ 2 w 95"/>
                    <a:gd name="T31" fmla="*/ 81 h 127"/>
                    <a:gd name="T32" fmla="*/ 4 w 95"/>
                    <a:gd name="T33" fmla="*/ 91 h 127"/>
                    <a:gd name="T34" fmla="*/ 10 w 95"/>
                    <a:gd name="T35" fmla="*/ 95 h 127"/>
                    <a:gd name="T36" fmla="*/ 9 w 95"/>
                    <a:gd name="T37" fmla="*/ 112 h 127"/>
                    <a:gd name="T38" fmla="*/ 13 w 95"/>
                    <a:gd name="T39" fmla="*/ 127 h 127"/>
                    <a:gd name="T40" fmla="*/ 22 w 95"/>
                    <a:gd name="T41" fmla="*/ 126 h 127"/>
                    <a:gd name="T42" fmla="*/ 22 w 95"/>
                    <a:gd name="T43" fmla="*/ 119 h 127"/>
                    <a:gd name="T44" fmla="*/ 23 w 95"/>
                    <a:gd name="T45" fmla="*/ 101 h 127"/>
                    <a:gd name="T46" fmla="*/ 25 w 95"/>
                    <a:gd name="T47" fmla="*/ 84 h 127"/>
                    <a:gd name="T48" fmla="*/ 27 w 95"/>
                    <a:gd name="T49" fmla="*/ 77 h 127"/>
                    <a:gd name="T50" fmla="*/ 34 w 95"/>
                    <a:gd name="T51" fmla="*/ 81 h 127"/>
                    <a:gd name="T52" fmla="*/ 33 w 95"/>
                    <a:gd name="T53" fmla="*/ 95 h 127"/>
                    <a:gd name="T54" fmla="*/ 40 w 95"/>
                    <a:gd name="T55" fmla="*/ 103 h 127"/>
                    <a:gd name="T56" fmla="*/ 41 w 95"/>
                    <a:gd name="T57" fmla="*/ 113 h 127"/>
                    <a:gd name="T58" fmla="*/ 48 w 95"/>
                    <a:gd name="T59" fmla="*/ 112 h 127"/>
                    <a:gd name="T60" fmla="*/ 55 w 95"/>
                    <a:gd name="T61" fmla="*/ 105 h 127"/>
                    <a:gd name="T62" fmla="*/ 65 w 95"/>
                    <a:gd name="T63" fmla="*/ 104 h 127"/>
                    <a:gd name="T64" fmla="*/ 61 w 95"/>
                    <a:gd name="T65" fmla="*/ 100 h 127"/>
                    <a:gd name="T66" fmla="*/ 55 w 95"/>
                    <a:gd name="T67" fmla="*/ 97 h 127"/>
                    <a:gd name="T68" fmla="*/ 52 w 95"/>
                    <a:gd name="T69" fmla="*/ 94 h 127"/>
                    <a:gd name="T70" fmla="*/ 51 w 95"/>
                    <a:gd name="T71" fmla="*/ 88 h 127"/>
                    <a:gd name="T72" fmla="*/ 54 w 95"/>
                    <a:gd name="T73" fmla="*/ 84 h 127"/>
                    <a:gd name="T74" fmla="*/ 51 w 95"/>
                    <a:gd name="T75" fmla="*/ 78 h 127"/>
                    <a:gd name="T76" fmla="*/ 42 w 95"/>
                    <a:gd name="T77" fmla="*/ 68 h 127"/>
                    <a:gd name="T78" fmla="*/ 40 w 95"/>
                    <a:gd name="T79" fmla="*/ 61 h 127"/>
                    <a:gd name="T80" fmla="*/ 46 w 95"/>
                    <a:gd name="T81" fmla="*/ 59 h 127"/>
                    <a:gd name="T82" fmla="*/ 60 w 95"/>
                    <a:gd name="T83" fmla="*/ 47 h 127"/>
                    <a:gd name="T84" fmla="*/ 68 w 95"/>
                    <a:gd name="T85" fmla="*/ 46 h 127"/>
                    <a:gd name="T86" fmla="*/ 61 w 95"/>
                    <a:gd name="T87" fmla="*/ 39 h 127"/>
                    <a:gd name="T88" fmla="*/ 49 w 95"/>
                    <a:gd name="T89" fmla="*/ 45 h 127"/>
                    <a:gd name="T90" fmla="*/ 40 w 95"/>
                    <a:gd name="T91" fmla="*/ 43 h 127"/>
                    <a:gd name="T92" fmla="*/ 29 w 95"/>
                    <a:gd name="T93" fmla="*/ 53 h 127"/>
                    <a:gd name="T94" fmla="*/ 20 w 95"/>
                    <a:gd name="T95" fmla="*/ 37 h 127"/>
                    <a:gd name="T96" fmla="*/ 27 w 95"/>
                    <a:gd name="T97" fmla="*/ 20 h 127"/>
                    <a:gd name="T98" fmla="*/ 44 w 95"/>
                    <a:gd name="T99" fmla="*/ 20 h 127"/>
                    <a:gd name="T100" fmla="*/ 57 w 95"/>
                    <a:gd name="T101" fmla="*/ 22 h 127"/>
                    <a:gd name="T102" fmla="*/ 66 w 95"/>
                    <a:gd name="T103" fmla="*/ 22 h 127"/>
                    <a:gd name="T104" fmla="*/ 85 w 95"/>
                    <a:gd name="T105" fmla="*/ 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127">
                      <a:moveTo>
                        <a:pt x="85" y="18"/>
                      </a:moveTo>
                      <a:lnTo>
                        <a:pt x="85" y="15"/>
                      </a:lnTo>
                      <a:lnTo>
                        <a:pt x="88" y="15"/>
                      </a:lnTo>
                      <a:lnTo>
                        <a:pt x="89" y="13"/>
                      </a:lnTo>
                      <a:lnTo>
                        <a:pt x="91" y="12"/>
                      </a:lnTo>
                      <a:lnTo>
                        <a:pt x="92" y="8"/>
                      </a:lnTo>
                      <a:lnTo>
                        <a:pt x="93" y="6"/>
                      </a:lnTo>
                      <a:lnTo>
                        <a:pt x="95" y="5"/>
                      </a:lnTo>
                      <a:lnTo>
                        <a:pt x="93" y="3"/>
                      </a:lnTo>
                      <a:lnTo>
                        <a:pt x="92" y="1"/>
                      </a:lnTo>
                      <a:lnTo>
                        <a:pt x="89" y="0"/>
                      </a:lnTo>
                      <a:lnTo>
                        <a:pt x="86" y="1"/>
                      </a:lnTo>
                      <a:lnTo>
                        <a:pt x="85" y="5"/>
                      </a:lnTo>
                      <a:lnTo>
                        <a:pt x="83" y="6"/>
                      </a:lnTo>
                      <a:lnTo>
                        <a:pt x="83" y="8"/>
                      </a:lnTo>
                      <a:lnTo>
                        <a:pt x="80" y="11"/>
                      </a:lnTo>
                      <a:lnTo>
                        <a:pt x="78" y="11"/>
                      </a:lnTo>
                      <a:lnTo>
                        <a:pt x="77" y="13"/>
                      </a:lnTo>
                      <a:lnTo>
                        <a:pt x="73" y="15"/>
                      </a:lnTo>
                      <a:lnTo>
                        <a:pt x="67" y="13"/>
                      </a:lnTo>
                      <a:lnTo>
                        <a:pt x="61" y="12"/>
                      </a:lnTo>
                      <a:lnTo>
                        <a:pt x="60" y="14"/>
                      </a:lnTo>
                      <a:lnTo>
                        <a:pt x="58" y="14"/>
                      </a:lnTo>
                      <a:lnTo>
                        <a:pt x="56" y="12"/>
                      </a:lnTo>
                      <a:lnTo>
                        <a:pt x="54" y="11"/>
                      </a:lnTo>
                      <a:lnTo>
                        <a:pt x="51" y="12"/>
                      </a:lnTo>
                      <a:lnTo>
                        <a:pt x="48" y="11"/>
                      </a:lnTo>
                      <a:lnTo>
                        <a:pt x="45" y="10"/>
                      </a:lnTo>
                      <a:lnTo>
                        <a:pt x="43" y="12"/>
                      </a:lnTo>
                      <a:lnTo>
                        <a:pt x="40" y="10"/>
                      </a:lnTo>
                      <a:lnTo>
                        <a:pt x="38" y="7"/>
                      </a:lnTo>
                      <a:lnTo>
                        <a:pt x="34" y="5"/>
                      </a:lnTo>
                      <a:lnTo>
                        <a:pt x="31" y="5"/>
                      </a:lnTo>
                      <a:lnTo>
                        <a:pt x="31" y="9"/>
                      </a:lnTo>
                      <a:lnTo>
                        <a:pt x="29" y="11"/>
                      </a:lnTo>
                      <a:lnTo>
                        <a:pt x="28" y="14"/>
                      </a:lnTo>
                      <a:lnTo>
                        <a:pt x="27" y="16"/>
                      </a:lnTo>
                      <a:lnTo>
                        <a:pt x="23" y="15"/>
                      </a:lnTo>
                      <a:lnTo>
                        <a:pt x="20" y="15"/>
                      </a:lnTo>
                      <a:lnTo>
                        <a:pt x="18" y="18"/>
                      </a:lnTo>
                      <a:lnTo>
                        <a:pt x="18" y="19"/>
                      </a:lnTo>
                      <a:lnTo>
                        <a:pt x="15" y="22"/>
                      </a:lnTo>
                      <a:lnTo>
                        <a:pt x="15" y="28"/>
                      </a:lnTo>
                      <a:lnTo>
                        <a:pt x="16" y="30"/>
                      </a:lnTo>
                      <a:lnTo>
                        <a:pt x="15" y="36"/>
                      </a:lnTo>
                      <a:lnTo>
                        <a:pt x="14" y="38"/>
                      </a:lnTo>
                      <a:lnTo>
                        <a:pt x="16" y="42"/>
                      </a:lnTo>
                      <a:lnTo>
                        <a:pt x="16" y="45"/>
                      </a:lnTo>
                      <a:lnTo>
                        <a:pt x="15" y="43"/>
                      </a:lnTo>
                      <a:lnTo>
                        <a:pt x="14" y="41"/>
                      </a:lnTo>
                      <a:lnTo>
                        <a:pt x="13" y="42"/>
                      </a:lnTo>
                      <a:lnTo>
                        <a:pt x="10" y="44"/>
                      </a:lnTo>
                      <a:lnTo>
                        <a:pt x="9" y="46"/>
                      </a:lnTo>
                      <a:lnTo>
                        <a:pt x="8" y="49"/>
                      </a:lnTo>
                      <a:lnTo>
                        <a:pt x="8" y="53"/>
                      </a:lnTo>
                      <a:lnTo>
                        <a:pt x="7" y="56"/>
                      </a:lnTo>
                      <a:lnTo>
                        <a:pt x="8" y="63"/>
                      </a:lnTo>
                      <a:lnTo>
                        <a:pt x="7" y="64"/>
                      </a:lnTo>
                      <a:lnTo>
                        <a:pt x="7" y="67"/>
                      </a:lnTo>
                      <a:lnTo>
                        <a:pt x="5" y="68"/>
                      </a:lnTo>
                      <a:lnTo>
                        <a:pt x="5" y="72"/>
                      </a:lnTo>
                      <a:lnTo>
                        <a:pt x="2" y="75"/>
                      </a:lnTo>
                      <a:lnTo>
                        <a:pt x="1" y="80"/>
                      </a:lnTo>
                      <a:lnTo>
                        <a:pt x="2" y="81"/>
                      </a:lnTo>
                      <a:lnTo>
                        <a:pt x="0" y="83"/>
                      </a:lnTo>
                      <a:lnTo>
                        <a:pt x="2" y="89"/>
                      </a:lnTo>
                      <a:lnTo>
                        <a:pt x="3" y="91"/>
                      </a:lnTo>
                      <a:lnTo>
                        <a:pt x="4" y="91"/>
                      </a:lnTo>
                      <a:lnTo>
                        <a:pt x="6" y="91"/>
                      </a:lnTo>
                      <a:lnTo>
                        <a:pt x="8" y="90"/>
                      </a:lnTo>
                      <a:lnTo>
                        <a:pt x="9" y="91"/>
                      </a:lnTo>
                      <a:lnTo>
                        <a:pt x="10" y="95"/>
                      </a:lnTo>
                      <a:lnTo>
                        <a:pt x="13" y="102"/>
                      </a:lnTo>
                      <a:lnTo>
                        <a:pt x="12" y="105"/>
                      </a:lnTo>
                      <a:lnTo>
                        <a:pt x="11" y="108"/>
                      </a:lnTo>
                      <a:lnTo>
                        <a:pt x="9" y="112"/>
                      </a:lnTo>
                      <a:lnTo>
                        <a:pt x="9" y="120"/>
                      </a:lnTo>
                      <a:lnTo>
                        <a:pt x="9" y="126"/>
                      </a:lnTo>
                      <a:lnTo>
                        <a:pt x="10" y="126"/>
                      </a:lnTo>
                      <a:lnTo>
                        <a:pt x="13" y="127"/>
                      </a:lnTo>
                      <a:lnTo>
                        <a:pt x="16" y="127"/>
                      </a:lnTo>
                      <a:lnTo>
                        <a:pt x="16" y="125"/>
                      </a:lnTo>
                      <a:lnTo>
                        <a:pt x="20" y="126"/>
                      </a:lnTo>
                      <a:lnTo>
                        <a:pt x="22" y="126"/>
                      </a:lnTo>
                      <a:lnTo>
                        <a:pt x="23" y="127"/>
                      </a:lnTo>
                      <a:lnTo>
                        <a:pt x="24" y="124"/>
                      </a:lnTo>
                      <a:lnTo>
                        <a:pt x="23" y="121"/>
                      </a:lnTo>
                      <a:lnTo>
                        <a:pt x="22" y="119"/>
                      </a:lnTo>
                      <a:lnTo>
                        <a:pt x="21" y="115"/>
                      </a:lnTo>
                      <a:lnTo>
                        <a:pt x="23" y="112"/>
                      </a:lnTo>
                      <a:lnTo>
                        <a:pt x="23" y="106"/>
                      </a:lnTo>
                      <a:lnTo>
                        <a:pt x="23" y="101"/>
                      </a:lnTo>
                      <a:lnTo>
                        <a:pt x="22" y="99"/>
                      </a:lnTo>
                      <a:lnTo>
                        <a:pt x="24" y="95"/>
                      </a:lnTo>
                      <a:lnTo>
                        <a:pt x="26" y="90"/>
                      </a:lnTo>
                      <a:lnTo>
                        <a:pt x="25" y="84"/>
                      </a:lnTo>
                      <a:lnTo>
                        <a:pt x="23" y="83"/>
                      </a:lnTo>
                      <a:lnTo>
                        <a:pt x="23" y="81"/>
                      </a:lnTo>
                      <a:lnTo>
                        <a:pt x="26" y="79"/>
                      </a:lnTo>
                      <a:lnTo>
                        <a:pt x="27" y="77"/>
                      </a:lnTo>
                      <a:lnTo>
                        <a:pt x="30" y="76"/>
                      </a:lnTo>
                      <a:lnTo>
                        <a:pt x="33" y="77"/>
                      </a:lnTo>
                      <a:lnTo>
                        <a:pt x="33" y="79"/>
                      </a:lnTo>
                      <a:lnTo>
                        <a:pt x="34" y="81"/>
                      </a:lnTo>
                      <a:lnTo>
                        <a:pt x="34" y="85"/>
                      </a:lnTo>
                      <a:lnTo>
                        <a:pt x="32" y="88"/>
                      </a:lnTo>
                      <a:lnTo>
                        <a:pt x="31" y="91"/>
                      </a:lnTo>
                      <a:lnTo>
                        <a:pt x="33" y="95"/>
                      </a:lnTo>
                      <a:lnTo>
                        <a:pt x="34" y="95"/>
                      </a:lnTo>
                      <a:lnTo>
                        <a:pt x="36" y="98"/>
                      </a:lnTo>
                      <a:lnTo>
                        <a:pt x="40" y="100"/>
                      </a:lnTo>
                      <a:lnTo>
                        <a:pt x="40" y="103"/>
                      </a:lnTo>
                      <a:lnTo>
                        <a:pt x="39" y="103"/>
                      </a:lnTo>
                      <a:lnTo>
                        <a:pt x="38" y="109"/>
                      </a:lnTo>
                      <a:lnTo>
                        <a:pt x="39" y="112"/>
                      </a:lnTo>
                      <a:lnTo>
                        <a:pt x="41" y="113"/>
                      </a:lnTo>
                      <a:lnTo>
                        <a:pt x="43" y="112"/>
                      </a:lnTo>
                      <a:lnTo>
                        <a:pt x="46" y="114"/>
                      </a:lnTo>
                      <a:lnTo>
                        <a:pt x="48" y="114"/>
                      </a:lnTo>
                      <a:lnTo>
                        <a:pt x="48" y="112"/>
                      </a:lnTo>
                      <a:lnTo>
                        <a:pt x="47" y="110"/>
                      </a:lnTo>
                      <a:lnTo>
                        <a:pt x="50" y="108"/>
                      </a:lnTo>
                      <a:lnTo>
                        <a:pt x="52" y="107"/>
                      </a:lnTo>
                      <a:lnTo>
                        <a:pt x="55" y="105"/>
                      </a:lnTo>
                      <a:lnTo>
                        <a:pt x="60" y="105"/>
                      </a:lnTo>
                      <a:lnTo>
                        <a:pt x="61" y="103"/>
                      </a:lnTo>
                      <a:lnTo>
                        <a:pt x="62" y="104"/>
                      </a:lnTo>
                      <a:lnTo>
                        <a:pt x="65" y="104"/>
                      </a:lnTo>
                      <a:lnTo>
                        <a:pt x="65" y="101"/>
                      </a:lnTo>
                      <a:lnTo>
                        <a:pt x="65" y="99"/>
                      </a:lnTo>
                      <a:lnTo>
                        <a:pt x="61" y="99"/>
                      </a:lnTo>
                      <a:lnTo>
                        <a:pt x="61" y="100"/>
                      </a:lnTo>
                      <a:lnTo>
                        <a:pt x="59" y="99"/>
                      </a:lnTo>
                      <a:lnTo>
                        <a:pt x="57" y="100"/>
                      </a:lnTo>
                      <a:lnTo>
                        <a:pt x="56" y="98"/>
                      </a:lnTo>
                      <a:lnTo>
                        <a:pt x="55" y="97"/>
                      </a:lnTo>
                      <a:lnTo>
                        <a:pt x="55" y="95"/>
                      </a:lnTo>
                      <a:lnTo>
                        <a:pt x="54" y="95"/>
                      </a:lnTo>
                      <a:lnTo>
                        <a:pt x="53" y="96"/>
                      </a:lnTo>
                      <a:lnTo>
                        <a:pt x="52" y="94"/>
                      </a:lnTo>
                      <a:lnTo>
                        <a:pt x="50" y="93"/>
                      </a:lnTo>
                      <a:lnTo>
                        <a:pt x="49" y="91"/>
                      </a:lnTo>
                      <a:lnTo>
                        <a:pt x="51" y="89"/>
                      </a:lnTo>
                      <a:lnTo>
                        <a:pt x="51" y="88"/>
                      </a:lnTo>
                      <a:lnTo>
                        <a:pt x="52" y="88"/>
                      </a:lnTo>
                      <a:lnTo>
                        <a:pt x="51" y="86"/>
                      </a:lnTo>
                      <a:lnTo>
                        <a:pt x="53" y="86"/>
                      </a:lnTo>
                      <a:lnTo>
                        <a:pt x="54" y="84"/>
                      </a:lnTo>
                      <a:lnTo>
                        <a:pt x="52" y="82"/>
                      </a:lnTo>
                      <a:lnTo>
                        <a:pt x="51" y="81"/>
                      </a:lnTo>
                      <a:lnTo>
                        <a:pt x="51" y="80"/>
                      </a:lnTo>
                      <a:lnTo>
                        <a:pt x="51" y="78"/>
                      </a:lnTo>
                      <a:lnTo>
                        <a:pt x="48" y="77"/>
                      </a:lnTo>
                      <a:lnTo>
                        <a:pt x="47" y="76"/>
                      </a:lnTo>
                      <a:lnTo>
                        <a:pt x="46" y="73"/>
                      </a:lnTo>
                      <a:lnTo>
                        <a:pt x="42" y="68"/>
                      </a:lnTo>
                      <a:lnTo>
                        <a:pt x="40" y="66"/>
                      </a:lnTo>
                      <a:lnTo>
                        <a:pt x="38" y="63"/>
                      </a:lnTo>
                      <a:lnTo>
                        <a:pt x="39" y="61"/>
                      </a:lnTo>
                      <a:lnTo>
                        <a:pt x="40" y="61"/>
                      </a:lnTo>
                      <a:lnTo>
                        <a:pt x="40" y="63"/>
                      </a:lnTo>
                      <a:lnTo>
                        <a:pt x="43" y="63"/>
                      </a:lnTo>
                      <a:lnTo>
                        <a:pt x="45" y="61"/>
                      </a:lnTo>
                      <a:lnTo>
                        <a:pt x="46" y="59"/>
                      </a:lnTo>
                      <a:lnTo>
                        <a:pt x="51" y="57"/>
                      </a:lnTo>
                      <a:lnTo>
                        <a:pt x="55" y="53"/>
                      </a:lnTo>
                      <a:lnTo>
                        <a:pt x="58" y="49"/>
                      </a:lnTo>
                      <a:lnTo>
                        <a:pt x="60" y="47"/>
                      </a:lnTo>
                      <a:lnTo>
                        <a:pt x="60" y="45"/>
                      </a:lnTo>
                      <a:lnTo>
                        <a:pt x="63" y="44"/>
                      </a:lnTo>
                      <a:lnTo>
                        <a:pt x="66" y="46"/>
                      </a:lnTo>
                      <a:lnTo>
                        <a:pt x="68" y="46"/>
                      </a:lnTo>
                      <a:lnTo>
                        <a:pt x="70" y="42"/>
                      </a:lnTo>
                      <a:lnTo>
                        <a:pt x="70" y="39"/>
                      </a:lnTo>
                      <a:lnTo>
                        <a:pt x="67" y="38"/>
                      </a:lnTo>
                      <a:lnTo>
                        <a:pt x="61" y="39"/>
                      </a:lnTo>
                      <a:lnTo>
                        <a:pt x="58" y="41"/>
                      </a:lnTo>
                      <a:lnTo>
                        <a:pt x="54" y="41"/>
                      </a:lnTo>
                      <a:lnTo>
                        <a:pt x="52" y="42"/>
                      </a:lnTo>
                      <a:lnTo>
                        <a:pt x="49" y="45"/>
                      </a:lnTo>
                      <a:lnTo>
                        <a:pt x="47" y="45"/>
                      </a:lnTo>
                      <a:lnTo>
                        <a:pt x="44" y="45"/>
                      </a:lnTo>
                      <a:lnTo>
                        <a:pt x="42" y="43"/>
                      </a:lnTo>
                      <a:lnTo>
                        <a:pt x="40" y="43"/>
                      </a:lnTo>
                      <a:lnTo>
                        <a:pt x="37" y="46"/>
                      </a:lnTo>
                      <a:lnTo>
                        <a:pt x="35" y="53"/>
                      </a:lnTo>
                      <a:lnTo>
                        <a:pt x="32" y="54"/>
                      </a:lnTo>
                      <a:lnTo>
                        <a:pt x="29" y="53"/>
                      </a:lnTo>
                      <a:lnTo>
                        <a:pt x="28" y="52"/>
                      </a:lnTo>
                      <a:lnTo>
                        <a:pt x="25" y="47"/>
                      </a:lnTo>
                      <a:lnTo>
                        <a:pt x="21" y="43"/>
                      </a:lnTo>
                      <a:lnTo>
                        <a:pt x="20" y="37"/>
                      </a:lnTo>
                      <a:lnTo>
                        <a:pt x="20" y="31"/>
                      </a:lnTo>
                      <a:lnTo>
                        <a:pt x="22" y="25"/>
                      </a:lnTo>
                      <a:lnTo>
                        <a:pt x="24" y="22"/>
                      </a:lnTo>
                      <a:lnTo>
                        <a:pt x="27" y="20"/>
                      </a:lnTo>
                      <a:lnTo>
                        <a:pt x="31" y="22"/>
                      </a:lnTo>
                      <a:lnTo>
                        <a:pt x="36" y="22"/>
                      </a:lnTo>
                      <a:lnTo>
                        <a:pt x="41" y="19"/>
                      </a:lnTo>
                      <a:lnTo>
                        <a:pt x="44" y="20"/>
                      </a:lnTo>
                      <a:lnTo>
                        <a:pt x="46" y="22"/>
                      </a:lnTo>
                      <a:lnTo>
                        <a:pt x="49" y="22"/>
                      </a:lnTo>
                      <a:lnTo>
                        <a:pt x="51" y="21"/>
                      </a:lnTo>
                      <a:lnTo>
                        <a:pt x="57" y="22"/>
                      </a:lnTo>
                      <a:lnTo>
                        <a:pt x="60" y="21"/>
                      </a:lnTo>
                      <a:lnTo>
                        <a:pt x="60" y="20"/>
                      </a:lnTo>
                      <a:lnTo>
                        <a:pt x="64" y="20"/>
                      </a:lnTo>
                      <a:lnTo>
                        <a:pt x="66" y="22"/>
                      </a:lnTo>
                      <a:lnTo>
                        <a:pt x="67" y="23"/>
                      </a:lnTo>
                      <a:lnTo>
                        <a:pt x="69" y="25"/>
                      </a:lnTo>
                      <a:lnTo>
                        <a:pt x="80" y="22"/>
                      </a:lnTo>
                      <a:lnTo>
                        <a:pt x="8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8" name="Freeform 403">
                  <a:extLst>
                    <a:ext uri="{FF2B5EF4-FFF2-40B4-BE49-F238E27FC236}">
                      <a16:creationId xmlns:a16="http://schemas.microsoft.com/office/drawing/2014/main" id="{0DF37ACB-0952-154C-BD1E-1B2E4A0BF5CD}"/>
                    </a:ext>
                  </a:extLst>
                </p:cNvPr>
                <p:cNvSpPr>
                  <a:spLocks/>
                </p:cNvSpPr>
                <p:nvPr/>
              </p:nvSpPr>
              <p:spPr bwMode="auto">
                <a:xfrm>
                  <a:off x="5358" y="2842"/>
                  <a:ext cx="2" cy="1"/>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9" name="Freeform 404">
                  <a:extLst>
                    <a:ext uri="{FF2B5EF4-FFF2-40B4-BE49-F238E27FC236}">
                      <a16:creationId xmlns:a16="http://schemas.microsoft.com/office/drawing/2014/main" id="{571B0109-FADD-4349-80BA-9A7DDAAD2FD9}"/>
                    </a:ext>
                  </a:extLst>
                </p:cNvPr>
                <p:cNvSpPr>
                  <a:spLocks/>
                </p:cNvSpPr>
                <p:nvPr/>
              </p:nvSpPr>
              <p:spPr bwMode="auto">
                <a:xfrm>
                  <a:off x="5361" y="2838"/>
                  <a:ext cx="3" cy="2"/>
                </a:xfrm>
                <a:custGeom>
                  <a:avLst/>
                  <a:gdLst>
                    <a:gd name="T0" fmla="*/ 3 w 3"/>
                    <a:gd name="T1" fmla="*/ 2 h 2"/>
                    <a:gd name="T2" fmla="*/ 2 w 3"/>
                    <a:gd name="T3" fmla="*/ 0 h 2"/>
                    <a:gd name="T4" fmla="*/ 0 w 3"/>
                    <a:gd name="T5" fmla="*/ 1 h 2"/>
                    <a:gd name="T6" fmla="*/ 3 w 3"/>
                    <a:gd name="T7" fmla="*/ 2 h 2"/>
                  </a:gdLst>
                  <a:ahLst/>
                  <a:cxnLst>
                    <a:cxn ang="0">
                      <a:pos x="T0" y="T1"/>
                    </a:cxn>
                    <a:cxn ang="0">
                      <a:pos x="T2" y="T3"/>
                    </a:cxn>
                    <a:cxn ang="0">
                      <a:pos x="T4" y="T5"/>
                    </a:cxn>
                    <a:cxn ang="0">
                      <a:pos x="T6" y="T7"/>
                    </a:cxn>
                  </a:cxnLst>
                  <a:rect l="0" t="0" r="r" b="b"/>
                  <a:pathLst>
                    <a:path w="3" h="2">
                      <a:moveTo>
                        <a:pt x="3" y="2"/>
                      </a:moveTo>
                      <a:lnTo>
                        <a:pt x="2" y="0"/>
                      </a:lnTo>
                      <a:lnTo>
                        <a:pt x="0" y="1"/>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0" name="Freeform 405">
                  <a:extLst>
                    <a:ext uri="{FF2B5EF4-FFF2-40B4-BE49-F238E27FC236}">
                      <a16:creationId xmlns:a16="http://schemas.microsoft.com/office/drawing/2014/main" id="{D4A3A846-1949-5549-A3D7-2411186A1B90}"/>
                    </a:ext>
                  </a:extLst>
                </p:cNvPr>
                <p:cNvSpPr>
                  <a:spLocks/>
                </p:cNvSpPr>
                <p:nvPr/>
              </p:nvSpPr>
              <p:spPr bwMode="auto">
                <a:xfrm>
                  <a:off x="5450" y="2840"/>
                  <a:ext cx="10" cy="6"/>
                </a:xfrm>
                <a:custGeom>
                  <a:avLst/>
                  <a:gdLst>
                    <a:gd name="T0" fmla="*/ 6 w 10"/>
                    <a:gd name="T1" fmla="*/ 6 h 6"/>
                    <a:gd name="T2" fmla="*/ 10 w 10"/>
                    <a:gd name="T3" fmla="*/ 5 h 6"/>
                    <a:gd name="T4" fmla="*/ 8 w 10"/>
                    <a:gd name="T5" fmla="*/ 4 h 6"/>
                    <a:gd name="T6" fmla="*/ 8 w 10"/>
                    <a:gd name="T7" fmla="*/ 2 h 6"/>
                    <a:gd name="T8" fmla="*/ 7 w 10"/>
                    <a:gd name="T9" fmla="*/ 0 h 6"/>
                    <a:gd name="T10" fmla="*/ 2 w 10"/>
                    <a:gd name="T11" fmla="*/ 2 h 6"/>
                    <a:gd name="T12" fmla="*/ 0 w 10"/>
                    <a:gd name="T13" fmla="*/ 3 h 6"/>
                    <a:gd name="T14" fmla="*/ 1 w 10"/>
                    <a:gd name="T15" fmla="*/ 4 h 6"/>
                    <a:gd name="T16" fmla="*/ 6 w 10"/>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6" y="6"/>
                      </a:moveTo>
                      <a:lnTo>
                        <a:pt x="10" y="5"/>
                      </a:lnTo>
                      <a:lnTo>
                        <a:pt x="8" y="4"/>
                      </a:lnTo>
                      <a:lnTo>
                        <a:pt x="8" y="2"/>
                      </a:lnTo>
                      <a:lnTo>
                        <a:pt x="7" y="0"/>
                      </a:lnTo>
                      <a:lnTo>
                        <a:pt x="2" y="2"/>
                      </a:lnTo>
                      <a:lnTo>
                        <a:pt x="0" y="3"/>
                      </a:lnTo>
                      <a:lnTo>
                        <a:pt x="1" y="4"/>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220" name="Group 607">
                <a:extLst>
                  <a:ext uri="{FF2B5EF4-FFF2-40B4-BE49-F238E27FC236}">
                    <a16:creationId xmlns:a16="http://schemas.microsoft.com/office/drawing/2014/main" id="{AFBC3E78-86A4-E248-9ABD-D8B79700CB7C}"/>
                  </a:ext>
                </a:extLst>
              </p:cNvPr>
              <p:cNvGrpSpPr>
                <a:grpSpLocks/>
              </p:cNvGrpSpPr>
              <p:nvPr/>
            </p:nvGrpSpPr>
            <p:grpSpPr bwMode="auto">
              <a:xfrm>
                <a:off x="5804118" y="2069904"/>
                <a:ext cx="3102091" cy="2696909"/>
                <a:chOff x="3656" y="1304"/>
                <a:chExt cx="1954" cy="1699"/>
              </a:xfrm>
              <a:grpFill/>
            </p:grpSpPr>
            <p:sp>
              <p:nvSpPr>
                <p:cNvPr id="801" name="Freeform 407">
                  <a:extLst>
                    <a:ext uri="{FF2B5EF4-FFF2-40B4-BE49-F238E27FC236}">
                      <a16:creationId xmlns:a16="http://schemas.microsoft.com/office/drawing/2014/main" id="{CBF73185-D1EC-6C4C-99B2-D7559449AB29}"/>
                    </a:ext>
                  </a:extLst>
                </p:cNvPr>
                <p:cNvSpPr>
                  <a:spLocks/>
                </p:cNvSpPr>
                <p:nvPr/>
              </p:nvSpPr>
              <p:spPr bwMode="auto">
                <a:xfrm>
                  <a:off x="5416" y="2818"/>
                  <a:ext cx="7" cy="8"/>
                </a:xfrm>
                <a:custGeom>
                  <a:avLst/>
                  <a:gdLst>
                    <a:gd name="T0" fmla="*/ 3 w 7"/>
                    <a:gd name="T1" fmla="*/ 0 h 8"/>
                    <a:gd name="T2" fmla="*/ 0 w 7"/>
                    <a:gd name="T3" fmla="*/ 0 h 8"/>
                    <a:gd name="T4" fmla="*/ 0 w 7"/>
                    <a:gd name="T5" fmla="*/ 2 h 8"/>
                    <a:gd name="T6" fmla="*/ 0 w 7"/>
                    <a:gd name="T7" fmla="*/ 3 h 8"/>
                    <a:gd name="T8" fmla="*/ 2 w 7"/>
                    <a:gd name="T9" fmla="*/ 7 h 8"/>
                    <a:gd name="T10" fmla="*/ 4 w 7"/>
                    <a:gd name="T11" fmla="*/ 7 h 8"/>
                    <a:gd name="T12" fmla="*/ 6 w 7"/>
                    <a:gd name="T13" fmla="*/ 8 h 8"/>
                    <a:gd name="T14" fmla="*/ 7 w 7"/>
                    <a:gd name="T15" fmla="*/ 7 h 8"/>
                    <a:gd name="T16" fmla="*/ 6 w 7"/>
                    <a:gd name="T17" fmla="*/ 5 h 8"/>
                    <a:gd name="T18" fmla="*/ 4 w 7"/>
                    <a:gd name="T19" fmla="*/ 4 h 8"/>
                    <a:gd name="T20" fmla="*/ 4 w 7"/>
                    <a:gd name="T21" fmla="*/ 2 h 8"/>
                    <a:gd name="T22" fmla="*/ 3 w 7"/>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0"/>
                      </a:moveTo>
                      <a:lnTo>
                        <a:pt x="0" y="0"/>
                      </a:lnTo>
                      <a:lnTo>
                        <a:pt x="0" y="2"/>
                      </a:lnTo>
                      <a:lnTo>
                        <a:pt x="0" y="3"/>
                      </a:lnTo>
                      <a:lnTo>
                        <a:pt x="2" y="7"/>
                      </a:lnTo>
                      <a:lnTo>
                        <a:pt x="4" y="7"/>
                      </a:lnTo>
                      <a:lnTo>
                        <a:pt x="6" y="8"/>
                      </a:lnTo>
                      <a:lnTo>
                        <a:pt x="7" y="7"/>
                      </a:lnTo>
                      <a:lnTo>
                        <a:pt x="6" y="5"/>
                      </a:lnTo>
                      <a:lnTo>
                        <a:pt x="4" y="4"/>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2" name="Freeform 408">
                  <a:extLst>
                    <a:ext uri="{FF2B5EF4-FFF2-40B4-BE49-F238E27FC236}">
                      <a16:creationId xmlns:a16="http://schemas.microsoft.com/office/drawing/2014/main" id="{1A19FB7B-98B3-234A-883C-9EB80783E699}"/>
                    </a:ext>
                  </a:extLst>
                </p:cNvPr>
                <p:cNvSpPr>
                  <a:spLocks/>
                </p:cNvSpPr>
                <p:nvPr/>
              </p:nvSpPr>
              <p:spPr bwMode="auto">
                <a:xfrm>
                  <a:off x="5335" y="2898"/>
                  <a:ext cx="4" cy="9"/>
                </a:xfrm>
                <a:custGeom>
                  <a:avLst/>
                  <a:gdLst>
                    <a:gd name="T0" fmla="*/ 1 w 5"/>
                    <a:gd name="T1" fmla="*/ 1 h 11"/>
                    <a:gd name="T2" fmla="*/ 1 w 5"/>
                    <a:gd name="T3" fmla="*/ 4 h 11"/>
                    <a:gd name="T4" fmla="*/ 0 w 5"/>
                    <a:gd name="T5" fmla="*/ 5 h 11"/>
                    <a:gd name="T6" fmla="*/ 1 w 5"/>
                    <a:gd name="T7" fmla="*/ 10 h 11"/>
                    <a:gd name="T8" fmla="*/ 3 w 5"/>
                    <a:gd name="T9" fmla="*/ 11 h 11"/>
                    <a:gd name="T10" fmla="*/ 5 w 5"/>
                    <a:gd name="T11" fmla="*/ 9 h 11"/>
                    <a:gd name="T12" fmla="*/ 4 w 5"/>
                    <a:gd name="T13" fmla="*/ 4 h 11"/>
                    <a:gd name="T14" fmla="*/ 2 w 5"/>
                    <a:gd name="T15" fmla="*/ 0 h 11"/>
                    <a:gd name="T16" fmla="*/ 1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1"/>
                      </a:moveTo>
                      <a:cubicBezTo>
                        <a:pt x="1" y="4"/>
                        <a:pt x="1" y="4"/>
                        <a:pt x="1" y="4"/>
                      </a:cubicBezTo>
                      <a:cubicBezTo>
                        <a:pt x="0" y="5"/>
                        <a:pt x="0" y="5"/>
                        <a:pt x="0" y="5"/>
                      </a:cubicBezTo>
                      <a:cubicBezTo>
                        <a:pt x="1" y="10"/>
                        <a:pt x="1" y="10"/>
                        <a:pt x="1" y="10"/>
                      </a:cubicBezTo>
                      <a:cubicBezTo>
                        <a:pt x="3" y="11"/>
                        <a:pt x="3" y="11"/>
                        <a:pt x="3" y="11"/>
                      </a:cubicBezTo>
                      <a:cubicBezTo>
                        <a:pt x="5" y="9"/>
                        <a:pt x="5" y="9"/>
                        <a:pt x="5" y="9"/>
                      </a:cubicBezTo>
                      <a:cubicBezTo>
                        <a:pt x="4" y="4"/>
                        <a:pt x="4" y="4"/>
                        <a:pt x="4" y="4"/>
                      </a:cubicBezTo>
                      <a:cubicBezTo>
                        <a:pt x="2" y="0"/>
                        <a:pt x="2" y="0"/>
                        <a:pt x="2" y="0"/>
                      </a:cubicBezTo>
                      <a:cubicBezTo>
                        <a:pt x="2" y="0"/>
                        <a:pt x="1" y="1"/>
                        <a:pt x="1" y="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3" name="Freeform 409">
                  <a:extLst>
                    <a:ext uri="{FF2B5EF4-FFF2-40B4-BE49-F238E27FC236}">
                      <a16:creationId xmlns:a16="http://schemas.microsoft.com/office/drawing/2014/main" id="{203FC925-C483-8346-9BB4-59652019392A}"/>
                    </a:ext>
                  </a:extLst>
                </p:cNvPr>
                <p:cNvSpPr>
                  <a:spLocks/>
                </p:cNvSpPr>
                <p:nvPr/>
              </p:nvSpPr>
              <p:spPr bwMode="auto">
                <a:xfrm>
                  <a:off x="5316" y="2934"/>
                  <a:ext cx="3" cy="3"/>
                </a:xfrm>
                <a:custGeom>
                  <a:avLst/>
                  <a:gdLst>
                    <a:gd name="T0" fmla="*/ 3 w 3"/>
                    <a:gd name="T1" fmla="*/ 1 h 3"/>
                    <a:gd name="T2" fmla="*/ 2 w 3"/>
                    <a:gd name="T3" fmla="*/ 0 h 3"/>
                    <a:gd name="T4" fmla="*/ 0 w 3"/>
                    <a:gd name="T5" fmla="*/ 1 h 3"/>
                    <a:gd name="T6" fmla="*/ 2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4" name="Freeform 410">
                  <a:extLst>
                    <a:ext uri="{FF2B5EF4-FFF2-40B4-BE49-F238E27FC236}">
                      <a16:creationId xmlns:a16="http://schemas.microsoft.com/office/drawing/2014/main" id="{40319B46-FABB-804F-885A-404941DD034C}"/>
                    </a:ext>
                  </a:extLst>
                </p:cNvPr>
                <p:cNvSpPr>
                  <a:spLocks/>
                </p:cNvSpPr>
                <p:nvPr/>
              </p:nvSpPr>
              <p:spPr bwMode="auto">
                <a:xfrm>
                  <a:off x="5371" y="2954"/>
                  <a:ext cx="10" cy="5"/>
                </a:xfrm>
                <a:custGeom>
                  <a:avLst/>
                  <a:gdLst>
                    <a:gd name="T0" fmla="*/ 1 w 10"/>
                    <a:gd name="T1" fmla="*/ 5 h 5"/>
                    <a:gd name="T2" fmla="*/ 3 w 10"/>
                    <a:gd name="T3" fmla="*/ 5 h 5"/>
                    <a:gd name="T4" fmla="*/ 8 w 10"/>
                    <a:gd name="T5" fmla="*/ 3 h 5"/>
                    <a:gd name="T6" fmla="*/ 10 w 10"/>
                    <a:gd name="T7" fmla="*/ 2 h 5"/>
                    <a:gd name="T8" fmla="*/ 8 w 10"/>
                    <a:gd name="T9" fmla="*/ 0 h 5"/>
                    <a:gd name="T10" fmla="*/ 4 w 10"/>
                    <a:gd name="T11" fmla="*/ 1 h 5"/>
                    <a:gd name="T12" fmla="*/ 3 w 10"/>
                    <a:gd name="T13" fmla="*/ 0 h 5"/>
                    <a:gd name="T14" fmla="*/ 0 w 10"/>
                    <a:gd name="T15" fmla="*/ 2 h 5"/>
                    <a:gd name="T16" fmla="*/ 2 w 10"/>
                    <a:gd name="T17" fmla="*/ 2 h 5"/>
                    <a:gd name="T18" fmla="*/ 1 w 10"/>
                    <a:gd name="T19" fmla="*/ 3 h 5"/>
                    <a:gd name="T20" fmla="*/ 1 w 10"/>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1" y="5"/>
                      </a:moveTo>
                      <a:lnTo>
                        <a:pt x="3" y="5"/>
                      </a:lnTo>
                      <a:lnTo>
                        <a:pt x="8" y="3"/>
                      </a:lnTo>
                      <a:lnTo>
                        <a:pt x="10" y="2"/>
                      </a:lnTo>
                      <a:lnTo>
                        <a:pt x="8" y="0"/>
                      </a:lnTo>
                      <a:lnTo>
                        <a:pt x="4" y="1"/>
                      </a:lnTo>
                      <a:lnTo>
                        <a:pt x="3" y="0"/>
                      </a:lnTo>
                      <a:lnTo>
                        <a:pt x="0" y="2"/>
                      </a:lnTo>
                      <a:lnTo>
                        <a:pt x="2" y="2"/>
                      </a:lnTo>
                      <a:lnTo>
                        <a:pt x="1" y="3"/>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5" name="Freeform 411">
                  <a:extLst>
                    <a:ext uri="{FF2B5EF4-FFF2-40B4-BE49-F238E27FC236}">
                      <a16:creationId xmlns:a16="http://schemas.microsoft.com/office/drawing/2014/main" id="{14158BEF-B5C8-4A4C-856E-09DB8A167D2A}"/>
                    </a:ext>
                  </a:extLst>
                </p:cNvPr>
                <p:cNvSpPr>
                  <a:spLocks/>
                </p:cNvSpPr>
                <p:nvPr/>
              </p:nvSpPr>
              <p:spPr bwMode="auto">
                <a:xfrm>
                  <a:off x="5334" y="2818"/>
                  <a:ext cx="3" cy="2"/>
                </a:xfrm>
                <a:custGeom>
                  <a:avLst/>
                  <a:gdLst>
                    <a:gd name="T0" fmla="*/ 0 w 3"/>
                    <a:gd name="T1" fmla="*/ 0 h 2"/>
                    <a:gd name="T2" fmla="*/ 2 w 3"/>
                    <a:gd name="T3" fmla="*/ 2 h 2"/>
                    <a:gd name="T4" fmla="*/ 3 w 3"/>
                    <a:gd name="T5" fmla="*/ 2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6" name="Freeform 412">
                  <a:extLst>
                    <a:ext uri="{FF2B5EF4-FFF2-40B4-BE49-F238E27FC236}">
                      <a16:creationId xmlns:a16="http://schemas.microsoft.com/office/drawing/2014/main" id="{C095AF5B-0AEA-F24A-B6B5-4846F06E166B}"/>
                    </a:ext>
                  </a:extLst>
                </p:cNvPr>
                <p:cNvSpPr>
                  <a:spLocks/>
                </p:cNvSpPr>
                <p:nvPr/>
              </p:nvSpPr>
              <p:spPr bwMode="auto">
                <a:xfrm>
                  <a:off x="5429" y="2768"/>
                  <a:ext cx="6" cy="8"/>
                </a:xfrm>
                <a:custGeom>
                  <a:avLst/>
                  <a:gdLst>
                    <a:gd name="T0" fmla="*/ 4 w 6"/>
                    <a:gd name="T1" fmla="*/ 6 h 8"/>
                    <a:gd name="T2" fmla="*/ 6 w 6"/>
                    <a:gd name="T3" fmla="*/ 4 h 8"/>
                    <a:gd name="T4" fmla="*/ 5 w 6"/>
                    <a:gd name="T5" fmla="*/ 2 h 8"/>
                    <a:gd name="T6" fmla="*/ 4 w 6"/>
                    <a:gd name="T7" fmla="*/ 0 h 8"/>
                    <a:gd name="T8" fmla="*/ 1 w 6"/>
                    <a:gd name="T9" fmla="*/ 2 h 8"/>
                    <a:gd name="T10" fmla="*/ 0 w 6"/>
                    <a:gd name="T11" fmla="*/ 2 h 8"/>
                    <a:gd name="T12" fmla="*/ 0 w 6"/>
                    <a:gd name="T13" fmla="*/ 8 h 8"/>
                    <a:gd name="T14" fmla="*/ 2 w 6"/>
                    <a:gd name="T15" fmla="*/ 6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6" y="4"/>
                      </a:lnTo>
                      <a:lnTo>
                        <a:pt x="5" y="2"/>
                      </a:lnTo>
                      <a:lnTo>
                        <a:pt x="4" y="0"/>
                      </a:lnTo>
                      <a:lnTo>
                        <a:pt x="1" y="2"/>
                      </a:lnTo>
                      <a:lnTo>
                        <a:pt x="0" y="2"/>
                      </a:lnTo>
                      <a:lnTo>
                        <a:pt x="0" y="8"/>
                      </a:lnTo>
                      <a:lnTo>
                        <a:pt x="2"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7" name="Freeform 413">
                  <a:extLst>
                    <a:ext uri="{FF2B5EF4-FFF2-40B4-BE49-F238E27FC236}">
                      <a16:creationId xmlns:a16="http://schemas.microsoft.com/office/drawing/2014/main" id="{C2E05F97-3B5E-5949-A10C-59F491FD5818}"/>
                    </a:ext>
                  </a:extLst>
                </p:cNvPr>
                <p:cNvSpPr>
                  <a:spLocks/>
                </p:cNvSpPr>
                <p:nvPr/>
              </p:nvSpPr>
              <p:spPr bwMode="auto">
                <a:xfrm>
                  <a:off x="5342" y="2892"/>
                  <a:ext cx="7" cy="12"/>
                </a:xfrm>
                <a:custGeom>
                  <a:avLst/>
                  <a:gdLst>
                    <a:gd name="T0" fmla="*/ 0 w 9"/>
                    <a:gd name="T1" fmla="*/ 14 h 16"/>
                    <a:gd name="T2" fmla="*/ 1 w 9"/>
                    <a:gd name="T3" fmla="*/ 16 h 16"/>
                    <a:gd name="T4" fmla="*/ 5 w 9"/>
                    <a:gd name="T5" fmla="*/ 15 h 16"/>
                    <a:gd name="T6" fmla="*/ 5 w 9"/>
                    <a:gd name="T7" fmla="*/ 13 h 16"/>
                    <a:gd name="T8" fmla="*/ 6 w 9"/>
                    <a:gd name="T9" fmla="*/ 13 h 16"/>
                    <a:gd name="T10" fmla="*/ 7 w 9"/>
                    <a:gd name="T11" fmla="*/ 9 h 16"/>
                    <a:gd name="T12" fmla="*/ 9 w 9"/>
                    <a:gd name="T13" fmla="*/ 6 h 16"/>
                    <a:gd name="T14" fmla="*/ 9 w 9"/>
                    <a:gd name="T15" fmla="*/ 4 h 16"/>
                    <a:gd name="T16" fmla="*/ 8 w 9"/>
                    <a:gd name="T17" fmla="*/ 0 h 16"/>
                    <a:gd name="T18" fmla="*/ 4 w 9"/>
                    <a:gd name="T19" fmla="*/ 2 h 16"/>
                    <a:gd name="T20" fmla="*/ 2 w 9"/>
                    <a:gd name="T21" fmla="*/ 5 h 16"/>
                    <a:gd name="T22" fmla="*/ 3 w 9"/>
                    <a:gd name="T23" fmla="*/ 8 h 16"/>
                    <a:gd name="T24" fmla="*/ 0 w 9"/>
                    <a:gd name="T25" fmla="*/ 12 h 16"/>
                    <a:gd name="T26" fmla="*/ 0 w 9"/>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0" y="14"/>
                      </a:moveTo>
                      <a:cubicBezTo>
                        <a:pt x="1" y="16"/>
                        <a:pt x="1" y="16"/>
                        <a:pt x="1" y="16"/>
                      </a:cubicBezTo>
                      <a:cubicBezTo>
                        <a:pt x="5" y="15"/>
                        <a:pt x="5" y="15"/>
                        <a:pt x="5" y="15"/>
                      </a:cubicBezTo>
                      <a:cubicBezTo>
                        <a:pt x="5" y="13"/>
                        <a:pt x="5" y="13"/>
                        <a:pt x="5" y="13"/>
                      </a:cubicBezTo>
                      <a:cubicBezTo>
                        <a:pt x="6" y="13"/>
                        <a:pt x="6" y="13"/>
                        <a:pt x="6" y="13"/>
                      </a:cubicBezTo>
                      <a:cubicBezTo>
                        <a:pt x="7" y="9"/>
                        <a:pt x="7" y="9"/>
                        <a:pt x="7" y="9"/>
                      </a:cubicBezTo>
                      <a:cubicBezTo>
                        <a:pt x="9" y="6"/>
                        <a:pt x="9" y="6"/>
                        <a:pt x="9" y="6"/>
                      </a:cubicBezTo>
                      <a:cubicBezTo>
                        <a:pt x="9" y="4"/>
                        <a:pt x="9" y="4"/>
                        <a:pt x="9" y="4"/>
                      </a:cubicBezTo>
                      <a:cubicBezTo>
                        <a:pt x="8" y="0"/>
                        <a:pt x="8" y="0"/>
                        <a:pt x="8" y="0"/>
                      </a:cubicBezTo>
                      <a:cubicBezTo>
                        <a:pt x="4" y="2"/>
                        <a:pt x="4" y="2"/>
                        <a:pt x="4" y="2"/>
                      </a:cubicBezTo>
                      <a:cubicBezTo>
                        <a:pt x="2" y="5"/>
                        <a:pt x="2" y="5"/>
                        <a:pt x="2" y="5"/>
                      </a:cubicBezTo>
                      <a:cubicBezTo>
                        <a:pt x="3" y="8"/>
                        <a:pt x="3" y="8"/>
                        <a:pt x="3" y="8"/>
                      </a:cubicBezTo>
                      <a:cubicBezTo>
                        <a:pt x="0" y="12"/>
                        <a:pt x="0" y="12"/>
                        <a:pt x="0" y="12"/>
                      </a:cubicBezTo>
                      <a:cubicBezTo>
                        <a:pt x="0" y="12"/>
                        <a:pt x="0" y="14"/>
                        <a:pt x="0" y="1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8" name="Freeform 414">
                  <a:extLst>
                    <a:ext uri="{FF2B5EF4-FFF2-40B4-BE49-F238E27FC236}">
                      <a16:creationId xmlns:a16="http://schemas.microsoft.com/office/drawing/2014/main" id="{5997125B-54F6-E540-934F-890768549F19}"/>
                    </a:ext>
                  </a:extLst>
                </p:cNvPr>
                <p:cNvSpPr>
                  <a:spLocks/>
                </p:cNvSpPr>
                <p:nvPr/>
              </p:nvSpPr>
              <p:spPr bwMode="auto">
                <a:xfrm>
                  <a:off x="5468" y="2815"/>
                  <a:ext cx="142" cy="155"/>
                </a:xfrm>
                <a:custGeom>
                  <a:avLst/>
                  <a:gdLst>
                    <a:gd name="T0" fmla="*/ 142 w 142"/>
                    <a:gd name="T1" fmla="*/ 41 h 155"/>
                    <a:gd name="T2" fmla="*/ 138 w 142"/>
                    <a:gd name="T3" fmla="*/ 39 h 155"/>
                    <a:gd name="T4" fmla="*/ 131 w 142"/>
                    <a:gd name="T5" fmla="*/ 35 h 155"/>
                    <a:gd name="T6" fmla="*/ 114 w 142"/>
                    <a:gd name="T7" fmla="*/ 30 h 155"/>
                    <a:gd name="T8" fmla="*/ 100 w 142"/>
                    <a:gd name="T9" fmla="*/ 23 h 155"/>
                    <a:gd name="T10" fmla="*/ 86 w 142"/>
                    <a:gd name="T11" fmla="*/ 27 h 155"/>
                    <a:gd name="T12" fmla="*/ 81 w 142"/>
                    <a:gd name="T13" fmla="*/ 34 h 155"/>
                    <a:gd name="T14" fmla="*/ 76 w 142"/>
                    <a:gd name="T15" fmla="*/ 38 h 155"/>
                    <a:gd name="T16" fmla="*/ 69 w 142"/>
                    <a:gd name="T17" fmla="*/ 48 h 155"/>
                    <a:gd name="T18" fmla="*/ 62 w 142"/>
                    <a:gd name="T19" fmla="*/ 55 h 155"/>
                    <a:gd name="T20" fmla="*/ 55 w 142"/>
                    <a:gd name="T21" fmla="*/ 47 h 155"/>
                    <a:gd name="T22" fmla="*/ 51 w 142"/>
                    <a:gd name="T23" fmla="*/ 39 h 155"/>
                    <a:gd name="T24" fmla="*/ 48 w 142"/>
                    <a:gd name="T25" fmla="*/ 43 h 155"/>
                    <a:gd name="T26" fmla="*/ 46 w 142"/>
                    <a:gd name="T27" fmla="*/ 24 h 155"/>
                    <a:gd name="T28" fmla="*/ 45 w 142"/>
                    <a:gd name="T29" fmla="*/ 10 h 155"/>
                    <a:gd name="T30" fmla="*/ 34 w 142"/>
                    <a:gd name="T31" fmla="*/ 7 h 155"/>
                    <a:gd name="T32" fmla="*/ 17 w 142"/>
                    <a:gd name="T33" fmla="*/ 3 h 155"/>
                    <a:gd name="T34" fmla="*/ 6 w 142"/>
                    <a:gd name="T35" fmla="*/ 9 h 155"/>
                    <a:gd name="T36" fmla="*/ 1 w 142"/>
                    <a:gd name="T37" fmla="*/ 18 h 155"/>
                    <a:gd name="T38" fmla="*/ 6 w 142"/>
                    <a:gd name="T39" fmla="*/ 18 h 155"/>
                    <a:gd name="T40" fmla="*/ 13 w 142"/>
                    <a:gd name="T41" fmla="*/ 27 h 155"/>
                    <a:gd name="T42" fmla="*/ 22 w 142"/>
                    <a:gd name="T43" fmla="*/ 34 h 155"/>
                    <a:gd name="T44" fmla="*/ 31 w 142"/>
                    <a:gd name="T45" fmla="*/ 34 h 155"/>
                    <a:gd name="T46" fmla="*/ 41 w 142"/>
                    <a:gd name="T47" fmla="*/ 33 h 155"/>
                    <a:gd name="T48" fmla="*/ 38 w 142"/>
                    <a:gd name="T49" fmla="*/ 41 h 155"/>
                    <a:gd name="T50" fmla="*/ 29 w 142"/>
                    <a:gd name="T51" fmla="*/ 39 h 155"/>
                    <a:gd name="T52" fmla="*/ 20 w 142"/>
                    <a:gd name="T53" fmla="*/ 44 h 155"/>
                    <a:gd name="T54" fmla="*/ 15 w 142"/>
                    <a:gd name="T55" fmla="*/ 47 h 155"/>
                    <a:gd name="T56" fmla="*/ 23 w 142"/>
                    <a:gd name="T57" fmla="*/ 55 h 155"/>
                    <a:gd name="T58" fmla="*/ 24 w 142"/>
                    <a:gd name="T59" fmla="*/ 59 h 155"/>
                    <a:gd name="T60" fmla="*/ 31 w 142"/>
                    <a:gd name="T61" fmla="*/ 67 h 155"/>
                    <a:gd name="T62" fmla="*/ 37 w 142"/>
                    <a:gd name="T63" fmla="*/ 55 h 155"/>
                    <a:gd name="T64" fmla="*/ 40 w 142"/>
                    <a:gd name="T65" fmla="*/ 49 h 155"/>
                    <a:gd name="T66" fmla="*/ 42 w 142"/>
                    <a:gd name="T67" fmla="*/ 62 h 155"/>
                    <a:gd name="T68" fmla="*/ 45 w 142"/>
                    <a:gd name="T69" fmla="*/ 64 h 155"/>
                    <a:gd name="T70" fmla="*/ 50 w 142"/>
                    <a:gd name="T71" fmla="*/ 65 h 155"/>
                    <a:gd name="T72" fmla="*/ 54 w 142"/>
                    <a:gd name="T73" fmla="*/ 65 h 155"/>
                    <a:gd name="T74" fmla="*/ 55 w 142"/>
                    <a:gd name="T75" fmla="*/ 69 h 155"/>
                    <a:gd name="T76" fmla="*/ 72 w 142"/>
                    <a:gd name="T77" fmla="*/ 76 h 155"/>
                    <a:gd name="T78" fmla="*/ 87 w 142"/>
                    <a:gd name="T79" fmla="*/ 83 h 155"/>
                    <a:gd name="T80" fmla="*/ 93 w 142"/>
                    <a:gd name="T81" fmla="*/ 87 h 155"/>
                    <a:gd name="T82" fmla="*/ 100 w 142"/>
                    <a:gd name="T83" fmla="*/ 88 h 155"/>
                    <a:gd name="T84" fmla="*/ 100 w 142"/>
                    <a:gd name="T85" fmla="*/ 94 h 155"/>
                    <a:gd name="T86" fmla="*/ 103 w 142"/>
                    <a:gd name="T87" fmla="*/ 102 h 155"/>
                    <a:gd name="T88" fmla="*/ 110 w 142"/>
                    <a:gd name="T89" fmla="*/ 113 h 155"/>
                    <a:gd name="T90" fmla="*/ 107 w 142"/>
                    <a:gd name="T91" fmla="*/ 117 h 155"/>
                    <a:gd name="T92" fmla="*/ 117 w 142"/>
                    <a:gd name="T93" fmla="*/ 120 h 155"/>
                    <a:gd name="T94" fmla="*/ 109 w 142"/>
                    <a:gd name="T95" fmla="*/ 122 h 155"/>
                    <a:gd name="T96" fmla="*/ 111 w 142"/>
                    <a:gd name="T97" fmla="*/ 131 h 155"/>
                    <a:gd name="T98" fmla="*/ 111 w 142"/>
                    <a:gd name="T99" fmla="*/ 139 h 155"/>
                    <a:gd name="T100" fmla="*/ 120 w 142"/>
                    <a:gd name="T101" fmla="*/ 137 h 155"/>
                    <a:gd name="T102" fmla="*/ 127 w 142"/>
                    <a:gd name="T103" fmla="*/ 136 h 155"/>
                    <a:gd name="T104" fmla="*/ 130 w 142"/>
                    <a:gd name="T105" fmla="*/ 144 h 155"/>
                    <a:gd name="T106" fmla="*/ 138 w 142"/>
                    <a:gd name="T10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2" h="155">
                      <a:moveTo>
                        <a:pt x="140" y="112"/>
                      </a:moveTo>
                      <a:lnTo>
                        <a:pt x="140" y="110"/>
                      </a:lnTo>
                      <a:lnTo>
                        <a:pt x="141" y="105"/>
                      </a:lnTo>
                      <a:lnTo>
                        <a:pt x="142" y="41"/>
                      </a:lnTo>
                      <a:lnTo>
                        <a:pt x="142" y="41"/>
                      </a:lnTo>
                      <a:lnTo>
                        <a:pt x="140" y="42"/>
                      </a:lnTo>
                      <a:lnTo>
                        <a:pt x="138" y="41"/>
                      </a:lnTo>
                      <a:lnTo>
                        <a:pt x="138" y="39"/>
                      </a:lnTo>
                      <a:lnTo>
                        <a:pt x="138" y="37"/>
                      </a:lnTo>
                      <a:lnTo>
                        <a:pt x="136" y="36"/>
                      </a:lnTo>
                      <a:lnTo>
                        <a:pt x="134" y="36"/>
                      </a:lnTo>
                      <a:lnTo>
                        <a:pt x="131" y="35"/>
                      </a:lnTo>
                      <a:lnTo>
                        <a:pt x="128" y="34"/>
                      </a:lnTo>
                      <a:lnTo>
                        <a:pt x="126" y="35"/>
                      </a:lnTo>
                      <a:lnTo>
                        <a:pt x="118" y="30"/>
                      </a:lnTo>
                      <a:lnTo>
                        <a:pt x="114" y="30"/>
                      </a:lnTo>
                      <a:lnTo>
                        <a:pt x="112" y="29"/>
                      </a:lnTo>
                      <a:lnTo>
                        <a:pt x="109" y="27"/>
                      </a:lnTo>
                      <a:lnTo>
                        <a:pt x="104" y="25"/>
                      </a:lnTo>
                      <a:lnTo>
                        <a:pt x="100" y="23"/>
                      </a:lnTo>
                      <a:lnTo>
                        <a:pt x="97" y="20"/>
                      </a:lnTo>
                      <a:lnTo>
                        <a:pt x="94" y="20"/>
                      </a:lnTo>
                      <a:lnTo>
                        <a:pt x="87" y="25"/>
                      </a:lnTo>
                      <a:lnTo>
                        <a:pt x="86" y="27"/>
                      </a:lnTo>
                      <a:lnTo>
                        <a:pt x="88" y="30"/>
                      </a:lnTo>
                      <a:lnTo>
                        <a:pt x="87" y="32"/>
                      </a:lnTo>
                      <a:lnTo>
                        <a:pt x="83" y="33"/>
                      </a:lnTo>
                      <a:lnTo>
                        <a:pt x="81" y="34"/>
                      </a:lnTo>
                      <a:lnTo>
                        <a:pt x="79" y="34"/>
                      </a:lnTo>
                      <a:lnTo>
                        <a:pt x="78" y="33"/>
                      </a:lnTo>
                      <a:lnTo>
                        <a:pt x="76" y="35"/>
                      </a:lnTo>
                      <a:lnTo>
                        <a:pt x="76" y="38"/>
                      </a:lnTo>
                      <a:lnTo>
                        <a:pt x="73" y="40"/>
                      </a:lnTo>
                      <a:lnTo>
                        <a:pt x="71" y="41"/>
                      </a:lnTo>
                      <a:lnTo>
                        <a:pt x="69" y="44"/>
                      </a:lnTo>
                      <a:lnTo>
                        <a:pt x="69" y="48"/>
                      </a:lnTo>
                      <a:lnTo>
                        <a:pt x="68" y="48"/>
                      </a:lnTo>
                      <a:lnTo>
                        <a:pt x="66" y="50"/>
                      </a:lnTo>
                      <a:lnTo>
                        <a:pt x="65" y="53"/>
                      </a:lnTo>
                      <a:lnTo>
                        <a:pt x="62" y="55"/>
                      </a:lnTo>
                      <a:lnTo>
                        <a:pt x="60" y="55"/>
                      </a:lnTo>
                      <a:lnTo>
                        <a:pt x="58" y="53"/>
                      </a:lnTo>
                      <a:lnTo>
                        <a:pt x="55" y="50"/>
                      </a:lnTo>
                      <a:lnTo>
                        <a:pt x="55" y="47"/>
                      </a:lnTo>
                      <a:lnTo>
                        <a:pt x="54" y="48"/>
                      </a:lnTo>
                      <a:lnTo>
                        <a:pt x="52" y="44"/>
                      </a:lnTo>
                      <a:lnTo>
                        <a:pt x="53" y="41"/>
                      </a:lnTo>
                      <a:lnTo>
                        <a:pt x="51" y="39"/>
                      </a:lnTo>
                      <a:lnTo>
                        <a:pt x="50" y="41"/>
                      </a:lnTo>
                      <a:lnTo>
                        <a:pt x="50" y="45"/>
                      </a:lnTo>
                      <a:lnTo>
                        <a:pt x="49" y="45"/>
                      </a:lnTo>
                      <a:lnTo>
                        <a:pt x="48" y="43"/>
                      </a:lnTo>
                      <a:lnTo>
                        <a:pt x="45" y="39"/>
                      </a:lnTo>
                      <a:lnTo>
                        <a:pt x="45" y="31"/>
                      </a:lnTo>
                      <a:lnTo>
                        <a:pt x="45" y="27"/>
                      </a:lnTo>
                      <a:lnTo>
                        <a:pt x="46" y="24"/>
                      </a:lnTo>
                      <a:lnTo>
                        <a:pt x="48" y="20"/>
                      </a:lnTo>
                      <a:lnTo>
                        <a:pt x="47" y="17"/>
                      </a:lnTo>
                      <a:lnTo>
                        <a:pt x="45" y="15"/>
                      </a:lnTo>
                      <a:lnTo>
                        <a:pt x="45" y="10"/>
                      </a:lnTo>
                      <a:lnTo>
                        <a:pt x="45" y="9"/>
                      </a:lnTo>
                      <a:lnTo>
                        <a:pt x="44" y="7"/>
                      </a:lnTo>
                      <a:lnTo>
                        <a:pt x="39" y="7"/>
                      </a:lnTo>
                      <a:lnTo>
                        <a:pt x="34" y="7"/>
                      </a:lnTo>
                      <a:lnTo>
                        <a:pt x="31" y="3"/>
                      </a:lnTo>
                      <a:lnTo>
                        <a:pt x="23" y="0"/>
                      </a:lnTo>
                      <a:lnTo>
                        <a:pt x="18" y="1"/>
                      </a:lnTo>
                      <a:lnTo>
                        <a:pt x="17" y="3"/>
                      </a:lnTo>
                      <a:lnTo>
                        <a:pt x="13" y="6"/>
                      </a:lnTo>
                      <a:lnTo>
                        <a:pt x="11" y="6"/>
                      </a:lnTo>
                      <a:lnTo>
                        <a:pt x="10" y="9"/>
                      </a:lnTo>
                      <a:lnTo>
                        <a:pt x="6" y="9"/>
                      </a:lnTo>
                      <a:lnTo>
                        <a:pt x="3" y="11"/>
                      </a:lnTo>
                      <a:lnTo>
                        <a:pt x="4" y="13"/>
                      </a:lnTo>
                      <a:lnTo>
                        <a:pt x="4" y="16"/>
                      </a:lnTo>
                      <a:lnTo>
                        <a:pt x="1" y="18"/>
                      </a:lnTo>
                      <a:lnTo>
                        <a:pt x="0" y="20"/>
                      </a:lnTo>
                      <a:lnTo>
                        <a:pt x="3" y="21"/>
                      </a:lnTo>
                      <a:lnTo>
                        <a:pt x="6" y="20"/>
                      </a:lnTo>
                      <a:lnTo>
                        <a:pt x="6" y="18"/>
                      </a:lnTo>
                      <a:lnTo>
                        <a:pt x="8" y="20"/>
                      </a:lnTo>
                      <a:lnTo>
                        <a:pt x="12" y="23"/>
                      </a:lnTo>
                      <a:lnTo>
                        <a:pt x="13" y="26"/>
                      </a:lnTo>
                      <a:lnTo>
                        <a:pt x="13" y="27"/>
                      </a:lnTo>
                      <a:lnTo>
                        <a:pt x="14" y="31"/>
                      </a:lnTo>
                      <a:lnTo>
                        <a:pt x="17" y="34"/>
                      </a:lnTo>
                      <a:lnTo>
                        <a:pt x="20" y="34"/>
                      </a:lnTo>
                      <a:lnTo>
                        <a:pt x="22" y="34"/>
                      </a:lnTo>
                      <a:lnTo>
                        <a:pt x="24" y="35"/>
                      </a:lnTo>
                      <a:lnTo>
                        <a:pt x="25" y="34"/>
                      </a:lnTo>
                      <a:lnTo>
                        <a:pt x="27" y="34"/>
                      </a:lnTo>
                      <a:lnTo>
                        <a:pt x="31" y="34"/>
                      </a:lnTo>
                      <a:lnTo>
                        <a:pt x="33" y="34"/>
                      </a:lnTo>
                      <a:lnTo>
                        <a:pt x="34" y="34"/>
                      </a:lnTo>
                      <a:lnTo>
                        <a:pt x="34" y="32"/>
                      </a:lnTo>
                      <a:lnTo>
                        <a:pt x="41" y="33"/>
                      </a:lnTo>
                      <a:lnTo>
                        <a:pt x="41" y="35"/>
                      </a:lnTo>
                      <a:lnTo>
                        <a:pt x="41" y="39"/>
                      </a:lnTo>
                      <a:lnTo>
                        <a:pt x="40" y="38"/>
                      </a:lnTo>
                      <a:lnTo>
                        <a:pt x="38" y="41"/>
                      </a:lnTo>
                      <a:lnTo>
                        <a:pt x="37" y="44"/>
                      </a:lnTo>
                      <a:lnTo>
                        <a:pt x="35" y="41"/>
                      </a:lnTo>
                      <a:lnTo>
                        <a:pt x="31" y="38"/>
                      </a:lnTo>
                      <a:lnTo>
                        <a:pt x="29" y="39"/>
                      </a:lnTo>
                      <a:lnTo>
                        <a:pt x="28" y="43"/>
                      </a:lnTo>
                      <a:lnTo>
                        <a:pt x="25" y="45"/>
                      </a:lnTo>
                      <a:lnTo>
                        <a:pt x="23" y="44"/>
                      </a:lnTo>
                      <a:lnTo>
                        <a:pt x="20" y="44"/>
                      </a:lnTo>
                      <a:lnTo>
                        <a:pt x="19" y="42"/>
                      </a:lnTo>
                      <a:lnTo>
                        <a:pt x="16" y="42"/>
                      </a:lnTo>
                      <a:lnTo>
                        <a:pt x="13" y="45"/>
                      </a:lnTo>
                      <a:lnTo>
                        <a:pt x="15" y="47"/>
                      </a:lnTo>
                      <a:lnTo>
                        <a:pt x="18" y="48"/>
                      </a:lnTo>
                      <a:lnTo>
                        <a:pt x="20" y="49"/>
                      </a:lnTo>
                      <a:lnTo>
                        <a:pt x="22" y="53"/>
                      </a:lnTo>
                      <a:lnTo>
                        <a:pt x="23" y="55"/>
                      </a:lnTo>
                      <a:lnTo>
                        <a:pt x="25" y="54"/>
                      </a:lnTo>
                      <a:lnTo>
                        <a:pt x="25" y="56"/>
                      </a:lnTo>
                      <a:lnTo>
                        <a:pt x="25" y="58"/>
                      </a:lnTo>
                      <a:lnTo>
                        <a:pt x="24" y="59"/>
                      </a:lnTo>
                      <a:lnTo>
                        <a:pt x="24" y="61"/>
                      </a:lnTo>
                      <a:lnTo>
                        <a:pt x="26" y="67"/>
                      </a:lnTo>
                      <a:lnTo>
                        <a:pt x="28" y="68"/>
                      </a:lnTo>
                      <a:lnTo>
                        <a:pt x="31" y="67"/>
                      </a:lnTo>
                      <a:lnTo>
                        <a:pt x="34" y="62"/>
                      </a:lnTo>
                      <a:lnTo>
                        <a:pt x="34" y="60"/>
                      </a:lnTo>
                      <a:lnTo>
                        <a:pt x="36" y="55"/>
                      </a:lnTo>
                      <a:lnTo>
                        <a:pt x="37" y="55"/>
                      </a:lnTo>
                      <a:lnTo>
                        <a:pt x="38" y="52"/>
                      </a:lnTo>
                      <a:lnTo>
                        <a:pt x="38" y="48"/>
                      </a:lnTo>
                      <a:lnTo>
                        <a:pt x="40" y="45"/>
                      </a:lnTo>
                      <a:lnTo>
                        <a:pt x="40" y="49"/>
                      </a:lnTo>
                      <a:lnTo>
                        <a:pt x="38" y="51"/>
                      </a:lnTo>
                      <a:lnTo>
                        <a:pt x="40" y="55"/>
                      </a:lnTo>
                      <a:lnTo>
                        <a:pt x="41" y="59"/>
                      </a:lnTo>
                      <a:lnTo>
                        <a:pt x="42" y="62"/>
                      </a:lnTo>
                      <a:lnTo>
                        <a:pt x="43" y="60"/>
                      </a:lnTo>
                      <a:lnTo>
                        <a:pt x="44" y="59"/>
                      </a:lnTo>
                      <a:lnTo>
                        <a:pt x="45" y="60"/>
                      </a:lnTo>
                      <a:lnTo>
                        <a:pt x="45" y="64"/>
                      </a:lnTo>
                      <a:lnTo>
                        <a:pt x="47" y="62"/>
                      </a:lnTo>
                      <a:lnTo>
                        <a:pt x="48" y="62"/>
                      </a:lnTo>
                      <a:lnTo>
                        <a:pt x="48" y="64"/>
                      </a:lnTo>
                      <a:lnTo>
                        <a:pt x="50" y="65"/>
                      </a:lnTo>
                      <a:lnTo>
                        <a:pt x="52" y="63"/>
                      </a:lnTo>
                      <a:lnTo>
                        <a:pt x="55" y="64"/>
                      </a:lnTo>
                      <a:lnTo>
                        <a:pt x="55" y="65"/>
                      </a:lnTo>
                      <a:lnTo>
                        <a:pt x="54" y="65"/>
                      </a:lnTo>
                      <a:lnTo>
                        <a:pt x="51" y="65"/>
                      </a:lnTo>
                      <a:lnTo>
                        <a:pt x="51" y="67"/>
                      </a:lnTo>
                      <a:lnTo>
                        <a:pt x="55" y="68"/>
                      </a:lnTo>
                      <a:lnTo>
                        <a:pt x="55" y="69"/>
                      </a:lnTo>
                      <a:lnTo>
                        <a:pt x="55" y="71"/>
                      </a:lnTo>
                      <a:lnTo>
                        <a:pt x="59" y="72"/>
                      </a:lnTo>
                      <a:lnTo>
                        <a:pt x="63" y="73"/>
                      </a:lnTo>
                      <a:lnTo>
                        <a:pt x="72" y="76"/>
                      </a:lnTo>
                      <a:lnTo>
                        <a:pt x="80" y="79"/>
                      </a:lnTo>
                      <a:lnTo>
                        <a:pt x="83" y="79"/>
                      </a:lnTo>
                      <a:lnTo>
                        <a:pt x="86" y="80"/>
                      </a:lnTo>
                      <a:lnTo>
                        <a:pt x="87" y="83"/>
                      </a:lnTo>
                      <a:lnTo>
                        <a:pt x="91" y="86"/>
                      </a:lnTo>
                      <a:lnTo>
                        <a:pt x="94" y="86"/>
                      </a:lnTo>
                      <a:lnTo>
                        <a:pt x="96" y="84"/>
                      </a:lnTo>
                      <a:lnTo>
                        <a:pt x="93" y="87"/>
                      </a:lnTo>
                      <a:lnTo>
                        <a:pt x="95" y="88"/>
                      </a:lnTo>
                      <a:lnTo>
                        <a:pt x="96" y="87"/>
                      </a:lnTo>
                      <a:lnTo>
                        <a:pt x="97" y="89"/>
                      </a:lnTo>
                      <a:lnTo>
                        <a:pt x="100" y="88"/>
                      </a:lnTo>
                      <a:lnTo>
                        <a:pt x="98" y="90"/>
                      </a:lnTo>
                      <a:lnTo>
                        <a:pt x="100" y="92"/>
                      </a:lnTo>
                      <a:lnTo>
                        <a:pt x="99" y="93"/>
                      </a:lnTo>
                      <a:lnTo>
                        <a:pt x="100" y="94"/>
                      </a:lnTo>
                      <a:lnTo>
                        <a:pt x="103" y="94"/>
                      </a:lnTo>
                      <a:lnTo>
                        <a:pt x="100" y="96"/>
                      </a:lnTo>
                      <a:lnTo>
                        <a:pt x="100" y="98"/>
                      </a:lnTo>
                      <a:lnTo>
                        <a:pt x="103" y="102"/>
                      </a:lnTo>
                      <a:lnTo>
                        <a:pt x="103" y="106"/>
                      </a:lnTo>
                      <a:lnTo>
                        <a:pt x="103" y="108"/>
                      </a:lnTo>
                      <a:lnTo>
                        <a:pt x="106" y="110"/>
                      </a:lnTo>
                      <a:lnTo>
                        <a:pt x="110" y="113"/>
                      </a:lnTo>
                      <a:lnTo>
                        <a:pt x="110" y="115"/>
                      </a:lnTo>
                      <a:lnTo>
                        <a:pt x="109" y="114"/>
                      </a:lnTo>
                      <a:lnTo>
                        <a:pt x="107" y="114"/>
                      </a:lnTo>
                      <a:lnTo>
                        <a:pt x="107" y="117"/>
                      </a:lnTo>
                      <a:lnTo>
                        <a:pt x="109" y="119"/>
                      </a:lnTo>
                      <a:lnTo>
                        <a:pt x="111" y="120"/>
                      </a:lnTo>
                      <a:lnTo>
                        <a:pt x="114" y="120"/>
                      </a:lnTo>
                      <a:lnTo>
                        <a:pt x="117" y="120"/>
                      </a:lnTo>
                      <a:lnTo>
                        <a:pt x="114" y="120"/>
                      </a:lnTo>
                      <a:lnTo>
                        <a:pt x="112" y="122"/>
                      </a:lnTo>
                      <a:lnTo>
                        <a:pt x="110" y="121"/>
                      </a:lnTo>
                      <a:lnTo>
                        <a:pt x="109" y="122"/>
                      </a:lnTo>
                      <a:lnTo>
                        <a:pt x="110" y="124"/>
                      </a:lnTo>
                      <a:lnTo>
                        <a:pt x="113" y="125"/>
                      </a:lnTo>
                      <a:lnTo>
                        <a:pt x="112" y="130"/>
                      </a:lnTo>
                      <a:lnTo>
                        <a:pt x="111" y="131"/>
                      </a:lnTo>
                      <a:lnTo>
                        <a:pt x="111" y="133"/>
                      </a:lnTo>
                      <a:lnTo>
                        <a:pt x="110" y="135"/>
                      </a:lnTo>
                      <a:lnTo>
                        <a:pt x="109" y="136"/>
                      </a:lnTo>
                      <a:lnTo>
                        <a:pt x="111" y="139"/>
                      </a:lnTo>
                      <a:lnTo>
                        <a:pt x="114" y="137"/>
                      </a:lnTo>
                      <a:lnTo>
                        <a:pt x="115" y="138"/>
                      </a:lnTo>
                      <a:lnTo>
                        <a:pt x="117" y="138"/>
                      </a:lnTo>
                      <a:lnTo>
                        <a:pt x="120" y="137"/>
                      </a:lnTo>
                      <a:lnTo>
                        <a:pt x="124" y="137"/>
                      </a:lnTo>
                      <a:lnTo>
                        <a:pt x="126" y="135"/>
                      </a:lnTo>
                      <a:lnTo>
                        <a:pt x="127" y="132"/>
                      </a:lnTo>
                      <a:lnTo>
                        <a:pt x="127" y="136"/>
                      </a:lnTo>
                      <a:lnTo>
                        <a:pt x="125" y="138"/>
                      </a:lnTo>
                      <a:lnTo>
                        <a:pt x="126" y="141"/>
                      </a:lnTo>
                      <a:lnTo>
                        <a:pt x="128" y="141"/>
                      </a:lnTo>
                      <a:lnTo>
                        <a:pt x="130" y="144"/>
                      </a:lnTo>
                      <a:lnTo>
                        <a:pt x="130" y="146"/>
                      </a:lnTo>
                      <a:lnTo>
                        <a:pt x="131" y="148"/>
                      </a:lnTo>
                      <a:lnTo>
                        <a:pt x="135" y="153"/>
                      </a:lnTo>
                      <a:lnTo>
                        <a:pt x="138" y="155"/>
                      </a:lnTo>
                      <a:lnTo>
                        <a:pt x="139" y="155"/>
                      </a:lnTo>
                      <a:lnTo>
                        <a:pt x="140" y="113"/>
                      </a:lnTo>
                      <a:lnTo>
                        <a:pt x="140" y="1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9" name="Freeform 415">
                  <a:extLst>
                    <a:ext uri="{FF2B5EF4-FFF2-40B4-BE49-F238E27FC236}">
                      <a16:creationId xmlns:a16="http://schemas.microsoft.com/office/drawing/2014/main" id="{43121691-B0BE-6C46-80D6-1A6F80FB1693}"/>
                    </a:ext>
                  </a:extLst>
                </p:cNvPr>
                <p:cNvSpPr>
                  <a:spLocks/>
                </p:cNvSpPr>
                <p:nvPr/>
              </p:nvSpPr>
              <p:spPr bwMode="auto">
                <a:xfrm>
                  <a:off x="5163" y="2830"/>
                  <a:ext cx="6" cy="6"/>
                </a:xfrm>
                <a:custGeom>
                  <a:avLst/>
                  <a:gdLst>
                    <a:gd name="T0" fmla="*/ 1 w 7"/>
                    <a:gd name="T1" fmla="*/ 8 h 8"/>
                    <a:gd name="T2" fmla="*/ 4 w 7"/>
                    <a:gd name="T3" fmla="*/ 7 h 8"/>
                    <a:gd name="T4" fmla="*/ 7 w 7"/>
                    <a:gd name="T5" fmla="*/ 3 h 8"/>
                    <a:gd name="T6" fmla="*/ 4 w 7"/>
                    <a:gd name="T7" fmla="*/ 0 h 8"/>
                    <a:gd name="T8" fmla="*/ 0 w 7"/>
                    <a:gd name="T9" fmla="*/ 0 h 8"/>
                    <a:gd name="T10" fmla="*/ 0 w 7"/>
                    <a:gd name="T11" fmla="*/ 3 h 8"/>
                    <a:gd name="T12" fmla="*/ 0 w 7"/>
                    <a:gd name="T13" fmla="*/ 5 h 8"/>
                    <a:gd name="T14" fmla="*/ 1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1" y="8"/>
                      </a:moveTo>
                      <a:cubicBezTo>
                        <a:pt x="4" y="7"/>
                        <a:pt x="4" y="7"/>
                        <a:pt x="4" y="7"/>
                      </a:cubicBezTo>
                      <a:cubicBezTo>
                        <a:pt x="7" y="3"/>
                        <a:pt x="7" y="3"/>
                        <a:pt x="7" y="3"/>
                      </a:cubicBezTo>
                      <a:cubicBezTo>
                        <a:pt x="4" y="0"/>
                        <a:pt x="4" y="0"/>
                        <a:pt x="4" y="0"/>
                      </a:cubicBezTo>
                      <a:cubicBezTo>
                        <a:pt x="0" y="0"/>
                        <a:pt x="0" y="0"/>
                        <a:pt x="0" y="0"/>
                      </a:cubicBezTo>
                      <a:cubicBezTo>
                        <a:pt x="0" y="0"/>
                        <a:pt x="0" y="3"/>
                        <a:pt x="0" y="3"/>
                      </a:cubicBezTo>
                      <a:cubicBezTo>
                        <a:pt x="0" y="5"/>
                        <a:pt x="0" y="5"/>
                        <a:pt x="0" y="5"/>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0" name="Freeform 416">
                  <a:extLst>
                    <a:ext uri="{FF2B5EF4-FFF2-40B4-BE49-F238E27FC236}">
                      <a16:creationId xmlns:a16="http://schemas.microsoft.com/office/drawing/2014/main" id="{6C183D50-D9B9-A14B-9A90-F20536AF77E2}"/>
                    </a:ext>
                  </a:extLst>
                </p:cNvPr>
                <p:cNvSpPr>
                  <a:spLocks/>
                </p:cNvSpPr>
                <p:nvPr/>
              </p:nvSpPr>
              <p:spPr bwMode="auto">
                <a:xfrm>
                  <a:off x="5206" y="2931"/>
                  <a:ext cx="19" cy="7"/>
                </a:xfrm>
                <a:custGeom>
                  <a:avLst/>
                  <a:gdLst>
                    <a:gd name="T0" fmla="*/ 13 w 19"/>
                    <a:gd name="T1" fmla="*/ 2 h 7"/>
                    <a:gd name="T2" fmla="*/ 12 w 19"/>
                    <a:gd name="T3" fmla="*/ 1 h 7"/>
                    <a:gd name="T4" fmla="*/ 4 w 19"/>
                    <a:gd name="T5" fmla="*/ 1 h 7"/>
                    <a:gd name="T6" fmla="*/ 2 w 19"/>
                    <a:gd name="T7" fmla="*/ 0 h 7"/>
                    <a:gd name="T8" fmla="*/ 0 w 19"/>
                    <a:gd name="T9" fmla="*/ 3 h 7"/>
                    <a:gd name="T10" fmla="*/ 3 w 19"/>
                    <a:gd name="T11" fmla="*/ 7 h 7"/>
                    <a:gd name="T12" fmla="*/ 5 w 19"/>
                    <a:gd name="T13" fmla="*/ 7 h 7"/>
                    <a:gd name="T14" fmla="*/ 7 w 19"/>
                    <a:gd name="T15" fmla="*/ 5 h 7"/>
                    <a:gd name="T16" fmla="*/ 12 w 19"/>
                    <a:gd name="T17" fmla="*/ 6 h 7"/>
                    <a:gd name="T18" fmla="*/ 14 w 19"/>
                    <a:gd name="T19" fmla="*/ 4 h 7"/>
                    <a:gd name="T20" fmla="*/ 17 w 19"/>
                    <a:gd name="T21" fmla="*/ 4 h 7"/>
                    <a:gd name="T22" fmla="*/ 19 w 19"/>
                    <a:gd name="T23" fmla="*/ 2 h 7"/>
                    <a:gd name="T24" fmla="*/ 17 w 19"/>
                    <a:gd name="T25" fmla="*/ 1 h 7"/>
                    <a:gd name="T26" fmla="*/ 13 w 1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7">
                      <a:moveTo>
                        <a:pt x="13" y="2"/>
                      </a:moveTo>
                      <a:lnTo>
                        <a:pt x="12" y="1"/>
                      </a:lnTo>
                      <a:lnTo>
                        <a:pt x="4" y="1"/>
                      </a:lnTo>
                      <a:lnTo>
                        <a:pt x="2" y="0"/>
                      </a:lnTo>
                      <a:lnTo>
                        <a:pt x="0" y="3"/>
                      </a:lnTo>
                      <a:lnTo>
                        <a:pt x="3" y="7"/>
                      </a:lnTo>
                      <a:lnTo>
                        <a:pt x="5" y="7"/>
                      </a:lnTo>
                      <a:lnTo>
                        <a:pt x="7" y="5"/>
                      </a:lnTo>
                      <a:lnTo>
                        <a:pt x="12" y="6"/>
                      </a:lnTo>
                      <a:lnTo>
                        <a:pt x="14" y="4"/>
                      </a:lnTo>
                      <a:lnTo>
                        <a:pt x="17" y="4"/>
                      </a:lnTo>
                      <a:lnTo>
                        <a:pt x="19" y="2"/>
                      </a:lnTo>
                      <a:lnTo>
                        <a:pt x="17" y="1"/>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1" name="Freeform 417">
                  <a:extLst>
                    <a:ext uri="{FF2B5EF4-FFF2-40B4-BE49-F238E27FC236}">
                      <a16:creationId xmlns:a16="http://schemas.microsoft.com/office/drawing/2014/main" id="{314CF3E9-44EE-5442-8501-9FC2FF7CB491}"/>
                    </a:ext>
                  </a:extLst>
                </p:cNvPr>
                <p:cNvSpPr>
                  <a:spLocks/>
                </p:cNvSpPr>
                <p:nvPr/>
              </p:nvSpPr>
              <p:spPr bwMode="auto">
                <a:xfrm>
                  <a:off x="5240" y="2930"/>
                  <a:ext cx="6" cy="5"/>
                </a:xfrm>
                <a:custGeom>
                  <a:avLst/>
                  <a:gdLst>
                    <a:gd name="T0" fmla="*/ 3 w 6"/>
                    <a:gd name="T1" fmla="*/ 2 h 5"/>
                    <a:gd name="T2" fmla="*/ 5 w 6"/>
                    <a:gd name="T3" fmla="*/ 2 h 5"/>
                    <a:gd name="T4" fmla="*/ 6 w 6"/>
                    <a:gd name="T5" fmla="*/ 2 h 5"/>
                    <a:gd name="T6" fmla="*/ 6 w 6"/>
                    <a:gd name="T7" fmla="*/ 2 h 5"/>
                    <a:gd name="T8" fmla="*/ 3 w 6"/>
                    <a:gd name="T9" fmla="*/ 1 h 5"/>
                    <a:gd name="T10" fmla="*/ 1 w 6"/>
                    <a:gd name="T11" fmla="*/ 0 h 5"/>
                    <a:gd name="T12" fmla="*/ 0 w 6"/>
                    <a:gd name="T13" fmla="*/ 2 h 5"/>
                    <a:gd name="T14" fmla="*/ 0 w 6"/>
                    <a:gd name="T15" fmla="*/ 2 h 5"/>
                    <a:gd name="T16" fmla="*/ 2 w 6"/>
                    <a:gd name="T17" fmla="*/ 5 h 5"/>
                    <a:gd name="T18" fmla="*/ 3 w 6"/>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2"/>
                      </a:moveTo>
                      <a:lnTo>
                        <a:pt x="5" y="2"/>
                      </a:lnTo>
                      <a:lnTo>
                        <a:pt x="6" y="2"/>
                      </a:lnTo>
                      <a:lnTo>
                        <a:pt x="6" y="2"/>
                      </a:lnTo>
                      <a:lnTo>
                        <a:pt x="3" y="1"/>
                      </a:lnTo>
                      <a:lnTo>
                        <a:pt x="1" y="0"/>
                      </a:lnTo>
                      <a:lnTo>
                        <a:pt x="0" y="2"/>
                      </a:lnTo>
                      <a:lnTo>
                        <a:pt x="0" y="2"/>
                      </a:lnTo>
                      <a:lnTo>
                        <a:pt x="2"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2" name="Freeform 418">
                  <a:extLst>
                    <a:ext uri="{FF2B5EF4-FFF2-40B4-BE49-F238E27FC236}">
                      <a16:creationId xmlns:a16="http://schemas.microsoft.com/office/drawing/2014/main" id="{36BC3043-D4BA-8B49-8198-AA71C2FE6729}"/>
                    </a:ext>
                  </a:extLst>
                </p:cNvPr>
                <p:cNvSpPr>
                  <a:spLocks/>
                </p:cNvSpPr>
                <p:nvPr/>
              </p:nvSpPr>
              <p:spPr bwMode="auto">
                <a:xfrm>
                  <a:off x="5248" y="2956"/>
                  <a:ext cx="12" cy="10"/>
                </a:xfrm>
                <a:custGeom>
                  <a:avLst/>
                  <a:gdLst>
                    <a:gd name="T0" fmla="*/ 12 w 12"/>
                    <a:gd name="T1" fmla="*/ 1 h 10"/>
                    <a:gd name="T2" fmla="*/ 8 w 12"/>
                    <a:gd name="T3" fmla="*/ 0 h 10"/>
                    <a:gd name="T4" fmla="*/ 5 w 12"/>
                    <a:gd name="T5" fmla="*/ 2 h 10"/>
                    <a:gd name="T6" fmla="*/ 4 w 12"/>
                    <a:gd name="T7" fmla="*/ 7 h 10"/>
                    <a:gd name="T8" fmla="*/ 1 w 12"/>
                    <a:gd name="T9" fmla="*/ 7 h 10"/>
                    <a:gd name="T10" fmla="*/ 0 w 12"/>
                    <a:gd name="T11" fmla="*/ 7 h 10"/>
                    <a:gd name="T12" fmla="*/ 1 w 12"/>
                    <a:gd name="T13" fmla="*/ 9 h 10"/>
                    <a:gd name="T14" fmla="*/ 5 w 12"/>
                    <a:gd name="T15" fmla="*/ 10 h 10"/>
                    <a:gd name="T16" fmla="*/ 8 w 12"/>
                    <a:gd name="T17" fmla="*/ 10 h 10"/>
                    <a:gd name="T18" fmla="*/ 10 w 12"/>
                    <a:gd name="T19" fmla="*/ 10 h 10"/>
                    <a:gd name="T20" fmla="*/ 10 w 12"/>
                    <a:gd name="T21" fmla="*/ 7 h 10"/>
                    <a:gd name="T22" fmla="*/ 12 w 12"/>
                    <a:gd name="T23" fmla="*/ 5 h 10"/>
                    <a:gd name="T24" fmla="*/ 12 w 12"/>
                    <a:gd name="T2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12" y="1"/>
                      </a:moveTo>
                      <a:lnTo>
                        <a:pt x="8" y="0"/>
                      </a:lnTo>
                      <a:lnTo>
                        <a:pt x="5" y="2"/>
                      </a:lnTo>
                      <a:lnTo>
                        <a:pt x="4" y="7"/>
                      </a:lnTo>
                      <a:lnTo>
                        <a:pt x="1" y="7"/>
                      </a:lnTo>
                      <a:lnTo>
                        <a:pt x="0" y="7"/>
                      </a:lnTo>
                      <a:lnTo>
                        <a:pt x="1" y="9"/>
                      </a:lnTo>
                      <a:lnTo>
                        <a:pt x="5" y="10"/>
                      </a:lnTo>
                      <a:lnTo>
                        <a:pt x="8" y="10"/>
                      </a:lnTo>
                      <a:lnTo>
                        <a:pt x="10" y="10"/>
                      </a:lnTo>
                      <a:lnTo>
                        <a:pt x="10" y="7"/>
                      </a:lnTo>
                      <a:lnTo>
                        <a:pt x="12" y="5"/>
                      </a:ln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3" name="Freeform 419">
                  <a:extLst>
                    <a:ext uri="{FF2B5EF4-FFF2-40B4-BE49-F238E27FC236}">
                      <a16:creationId xmlns:a16="http://schemas.microsoft.com/office/drawing/2014/main" id="{A1599D7D-6395-F840-BD55-1AB62196D6A1}"/>
                    </a:ext>
                  </a:extLst>
                </p:cNvPr>
                <p:cNvSpPr>
                  <a:spLocks/>
                </p:cNvSpPr>
                <p:nvPr/>
              </p:nvSpPr>
              <p:spPr bwMode="auto">
                <a:xfrm>
                  <a:off x="5159" y="2818"/>
                  <a:ext cx="4" cy="3"/>
                </a:xfrm>
                <a:custGeom>
                  <a:avLst/>
                  <a:gdLst>
                    <a:gd name="T0" fmla="*/ 4 w 4"/>
                    <a:gd name="T1" fmla="*/ 0 h 3"/>
                    <a:gd name="T2" fmla="*/ 0 w 4"/>
                    <a:gd name="T3" fmla="*/ 0 h 3"/>
                    <a:gd name="T4" fmla="*/ 0 w 4"/>
                    <a:gd name="T5" fmla="*/ 0 h 3"/>
                    <a:gd name="T6" fmla="*/ 0 w 4"/>
                    <a:gd name="T7" fmla="*/ 1 h 3"/>
                    <a:gd name="T8" fmla="*/ 3 w 4"/>
                    <a:gd name="T9" fmla="*/ 3 h 3"/>
                    <a:gd name="T10" fmla="*/ 4 w 4"/>
                    <a:gd name="T11" fmla="*/ 1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0"/>
                      </a:lnTo>
                      <a:lnTo>
                        <a:pt x="0" y="1"/>
                      </a:lnTo>
                      <a:lnTo>
                        <a:pt x="3" y="3"/>
                      </a:lnTo>
                      <a:lnTo>
                        <a:pt x="4"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4" name="Freeform 420">
                  <a:extLst>
                    <a:ext uri="{FF2B5EF4-FFF2-40B4-BE49-F238E27FC236}">
                      <a16:creationId xmlns:a16="http://schemas.microsoft.com/office/drawing/2014/main" id="{71EB8939-133C-B648-B7F2-16859A8E9958}"/>
                    </a:ext>
                  </a:extLst>
                </p:cNvPr>
                <p:cNvSpPr>
                  <a:spLocks/>
                </p:cNvSpPr>
                <p:nvPr/>
              </p:nvSpPr>
              <p:spPr bwMode="auto">
                <a:xfrm>
                  <a:off x="5154" y="2840"/>
                  <a:ext cx="3" cy="2"/>
                </a:xfrm>
                <a:custGeom>
                  <a:avLst/>
                  <a:gdLst>
                    <a:gd name="T0" fmla="*/ 0 w 3"/>
                    <a:gd name="T1" fmla="*/ 2 h 2"/>
                    <a:gd name="T2" fmla="*/ 2 w 3"/>
                    <a:gd name="T3" fmla="*/ 2 h 2"/>
                    <a:gd name="T4" fmla="*/ 3 w 3"/>
                    <a:gd name="T5" fmla="*/ 1 h 2"/>
                    <a:gd name="T6" fmla="*/ 2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2" y="2"/>
                      </a:lnTo>
                      <a:lnTo>
                        <a:pt x="3" y="1"/>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5" name="Freeform 421">
                  <a:extLst>
                    <a:ext uri="{FF2B5EF4-FFF2-40B4-BE49-F238E27FC236}">
                      <a16:creationId xmlns:a16="http://schemas.microsoft.com/office/drawing/2014/main" id="{E39F1732-2DDB-5847-9794-62A53C55B8DE}"/>
                    </a:ext>
                  </a:extLst>
                </p:cNvPr>
                <p:cNvSpPr>
                  <a:spLocks/>
                </p:cNvSpPr>
                <p:nvPr/>
              </p:nvSpPr>
              <p:spPr bwMode="auto">
                <a:xfrm>
                  <a:off x="5257" y="2871"/>
                  <a:ext cx="2" cy="6"/>
                </a:xfrm>
                <a:custGeom>
                  <a:avLst/>
                  <a:gdLst>
                    <a:gd name="T0" fmla="*/ 2 w 2"/>
                    <a:gd name="T1" fmla="*/ 1 h 6"/>
                    <a:gd name="T2" fmla="*/ 1 w 2"/>
                    <a:gd name="T3" fmla="*/ 0 h 6"/>
                    <a:gd name="T4" fmla="*/ 0 w 2"/>
                    <a:gd name="T5" fmla="*/ 1 h 6"/>
                    <a:gd name="T6" fmla="*/ 1 w 2"/>
                    <a:gd name="T7" fmla="*/ 6 h 6"/>
                    <a:gd name="T8" fmla="*/ 2 w 2"/>
                    <a:gd name="T9" fmla="*/ 6 h 6"/>
                    <a:gd name="T10" fmla="*/ 2 w 2"/>
                    <a:gd name="T11" fmla="*/ 1 h 6"/>
                  </a:gdLst>
                  <a:ahLst/>
                  <a:cxnLst>
                    <a:cxn ang="0">
                      <a:pos x="T0" y="T1"/>
                    </a:cxn>
                    <a:cxn ang="0">
                      <a:pos x="T2" y="T3"/>
                    </a:cxn>
                    <a:cxn ang="0">
                      <a:pos x="T4" y="T5"/>
                    </a:cxn>
                    <a:cxn ang="0">
                      <a:pos x="T6" y="T7"/>
                    </a:cxn>
                    <a:cxn ang="0">
                      <a:pos x="T8" y="T9"/>
                    </a:cxn>
                    <a:cxn ang="0">
                      <a:pos x="T10" y="T11"/>
                    </a:cxn>
                  </a:cxnLst>
                  <a:rect l="0" t="0" r="r" b="b"/>
                  <a:pathLst>
                    <a:path w="2" h="6">
                      <a:moveTo>
                        <a:pt x="2" y="1"/>
                      </a:moveTo>
                      <a:lnTo>
                        <a:pt x="1" y="0"/>
                      </a:lnTo>
                      <a:lnTo>
                        <a:pt x="0" y="1"/>
                      </a:lnTo>
                      <a:lnTo>
                        <a:pt x="1" y="6"/>
                      </a:lnTo>
                      <a:lnTo>
                        <a:pt x="2" y="6"/>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6" name="Freeform 422">
                  <a:extLst>
                    <a:ext uri="{FF2B5EF4-FFF2-40B4-BE49-F238E27FC236}">
                      <a16:creationId xmlns:a16="http://schemas.microsoft.com/office/drawing/2014/main" id="{895410BA-13D4-2144-846F-E4D66DA99C58}"/>
                    </a:ext>
                  </a:extLst>
                </p:cNvPr>
                <p:cNvSpPr>
                  <a:spLocks/>
                </p:cNvSpPr>
                <p:nvPr/>
              </p:nvSpPr>
              <p:spPr bwMode="auto">
                <a:xfrm>
                  <a:off x="5253" y="2870"/>
                  <a:ext cx="4" cy="12"/>
                </a:xfrm>
                <a:custGeom>
                  <a:avLst/>
                  <a:gdLst>
                    <a:gd name="T0" fmla="*/ 4 w 4"/>
                    <a:gd name="T1" fmla="*/ 7 h 12"/>
                    <a:gd name="T2" fmla="*/ 3 w 4"/>
                    <a:gd name="T3" fmla="*/ 1 h 12"/>
                    <a:gd name="T4" fmla="*/ 3 w 4"/>
                    <a:gd name="T5" fmla="*/ 0 h 12"/>
                    <a:gd name="T6" fmla="*/ 2 w 4"/>
                    <a:gd name="T7" fmla="*/ 0 h 12"/>
                    <a:gd name="T8" fmla="*/ 0 w 4"/>
                    <a:gd name="T9" fmla="*/ 6 h 12"/>
                    <a:gd name="T10" fmla="*/ 0 w 4"/>
                    <a:gd name="T11" fmla="*/ 10 h 12"/>
                    <a:gd name="T12" fmla="*/ 1 w 4"/>
                    <a:gd name="T13" fmla="*/ 12 h 12"/>
                    <a:gd name="T14" fmla="*/ 3 w 4"/>
                    <a:gd name="T15" fmla="*/ 10 h 12"/>
                    <a:gd name="T16" fmla="*/ 4 w 4"/>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7"/>
                      </a:moveTo>
                      <a:lnTo>
                        <a:pt x="3" y="1"/>
                      </a:lnTo>
                      <a:lnTo>
                        <a:pt x="3" y="0"/>
                      </a:lnTo>
                      <a:lnTo>
                        <a:pt x="2" y="0"/>
                      </a:lnTo>
                      <a:lnTo>
                        <a:pt x="0" y="6"/>
                      </a:lnTo>
                      <a:lnTo>
                        <a:pt x="0" y="10"/>
                      </a:lnTo>
                      <a:lnTo>
                        <a:pt x="1" y="12"/>
                      </a:lnTo>
                      <a:lnTo>
                        <a:pt x="3" y="10"/>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7" name="Freeform 423">
                  <a:extLst>
                    <a:ext uri="{FF2B5EF4-FFF2-40B4-BE49-F238E27FC236}">
                      <a16:creationId xmlns:a16="http://schemas.microsoft.com/office/drawing/2014/main" id="{429D0503-5C91-A043-AB17-314C06D3A47F}"/>
                    </a:ext>
                  </a:extLst>
                </p:cNvPr>
                <p:cNvSpPr>
                  <a:spLocks/>
                </p:cNvSpPr>
                <p:nvPr/>
              </p:nvSpPr>
              <p:spPr bwMode="auto">
                <a:xfrm>
                  <a:off x="5530" y="2821"/>
                  <a:ext cx="14" cy="9"/>
                </a:xfrm>
                <a:custGeom>
                  <a:avLst/>
                  <a:gdLst>
                    <a:gd name="T0" fmla="*/ 9 w 14"/>
                    <a:gd name="T1" fmla="*/ 8 h 9"/>
                    <a:gd name="T2" fmla="*/ 10 w 14"/>
                    <a:gd name="T3" fmla="*/ 8 h 9"/>
                    <a:gd name="T4" fmla="*/ 10 w 14"/>
                    <a:gd name="T5" fmla="*/ 9 h 9"/>
                    <a:gd name="T6" fmla="*/ 14 w 14"/>
                    <a:gd name="T7" fmla="*/ 8 h 9"/>
                    <a:gd name="T8" fmla="*/ 13 w 14"/>
                    <a:gd name="T9" fmla="*/ 7 h 9"/>
                    <a:gd name="T10" fmla="*/ 10 w 14"/>
                    <a:gd name="T11" fmla="*/ 6 h 9"/>
                    <a:gd name="T12" fmla="*/ 9 w 14"/>
                    <a:gd name="T13" fmla="*/ 2 h 9"/>
                    <a:gd name="T14" fmla="*/ 7 w 14"/>
                    <a:gd name="T15" fmla="*/ 0 h 9"/>
                    <a:gd name="T16" fmla="*/ 4 w 14"/>
                    <a:gd name="T17" fmla="*/ 0 h 9"/>
                    <a:gd name="T18" fmla="*/ 0 w 14"/>
                    <a:gd name="T19" fmla="*/ 0 h 9"/>
                    <a:gd name="T20" fmla="*/ 1 w 14"/>
                    <a:gd name="T21" fmla="*/ 0 h 9"/>
                    <a:gd name="T22" fmla="*/ 3 w 14"/>
                    <a:gd name="T23" fmla="*/ 4 h 9"/>
                    <a:gd name="T24" fmla="*/ 3 w 14"/>
                    <a:gd name="T25" fmla="*/ 1 h 9"/>
                    <a:gd name="T26" fmla="*/ 4 w 14"/>
                    <a:gd name="T27" fmla="*/ 2 h 9"/>
                    <a:gd name="T28" fmla="*/ 7 w 14"/>
                    <a:gd name="T29" fmla="*/ 6 h 9"/>
                    <a:gd name="T30" fmla="*/ 7 w 14"/>
                    <a:gd name="T31" fmla="*/ 7 h 9"/>
                    <a:gd name="T32" fmla="*/ 9 w 14"/>
                    <a:gd name="T3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9">
                      <a:moveTo>
                        <a:pt x="9" y="8"/>
                      </a:moveTo>
                      <a:lnTo>
                        <a:pt x="10" y="8"/>
                      </a:lnTo>
                      <a:lnTo>
                        <a:pt x="10" y="9"/>
                      </a:lnTo>
                      <a:lnTo>
                        <a:pt x="14" y="8"/>
                      </a:lnTo>
                      <a:lnTo>
                        <a:pt x="13" y="7"/>
                      </a:lnTo>
                      <a:lnTo>
                        <a:pt x="10" y="6"/>
                      </a:lnTo>
                      <a:lnTo>
                        <a:pt x="9" y="2"/>
                      </a:lnTo>
                      <a:lnTo>
                        <a:pt x="7" y="0"/>
                      </a:lnTo>
                      <a:lnTo>
                        <a:pt x="4" y="0"/>
                      </a:lnTo>
                      <a:lnTo>
                        <a:pt x="0" y="0"/>
                      </a:lnTo>
                      <a:lnTo>
                        <a:pt x="1" y="0"/>
                      </a:lnTo>
                      <a:lnTo>
                        <a:pt x="3" y="4"/>
                      </a:lnTo>
                      <a:lnTo>
                        <a:pt x="3" y="1"/>
                      </a:lnTo>
                      <a:lnTo>
                        <a:pt x="4" y="2"/>
                      </a:lnTo>
                      <a:lnTo>
                        <a:pt x="7" y="6"/>
                      </a:lnTo>
                      <a:lnTo>
                        <a:pt x="7" y="7"/>
                      </a:lnTo>
                      <a:lnTo>
                        <a:pt x="9"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8" name="Freeform 424">
                  <a:extLst>
                    <a:ext uri="{FF2B5EF4-FFF2-40B4-BE49-F238E27FC236}">
                      <a16:creationId xmlns:a16="http://schemas.microsoft.com/office/drawing/2014/main" id="{A2179B3F-D7E8-A54C-B488-E7967FEA2305}"/>
                    </a:ext>
                  </a:extLst>
                </p:cNvPr>
                <p:cNvSpPr>
                  <a:spLocks/>
                </p:cNvSpPr>
                <p:nvPr/>
              </p:nvSpPr>
              <p:spPr bwMode="auto">
                <a:xfrm>
                  <a:off x="5243" y="2962"/>
                  <a:ext cx="3" cy="3"/>
                </a:xfrm>
                <a:custGeom>
                  <a:avLst/>
                  <a:gdLst>
                    <a:gd name="T0" fmla="*/ 1 w 3"/>
                    <a:gd name="T1" fmla="*/ 3 h 3"/>
                    <a:gd name="T2" fmla="*/ 3 w 3"/>
                    <a:gd name="T3" fmla="*/ 1 h 3"/>
                    <a:gd name="T4" fmla="*/ 2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1"/>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9" name="Freeform 425">
                  <a:extLst>
                    <a:ext uri="{FF2B5EF4-FFF2-40B4-BE49-F238E27FC236}">
                      <a16:creationId xmlns:a16="http://schemas.microsoft.com/office/drawing/2014/main" id="{CF3F133C-3F7B-8047-9707-A16BEED0595B}"/>
                    </a:ext>
                  </a:extLst>
                </p:cNvPr>
                <p:cNvSpPr>
                  <a:spLocks/>
                </p:cNvSpPr>
                <p:nvPr/>
              </p:nvSpPr>
              <p:spPr bwMode="auto">
                <a:xfrm>
                  <a:off x="5248" y="2938"/>
                  <a:ext cx="3" cy="1"/>
                </a:xfrm>
                <a:custGeom>
                  <a:avLst/>
                  <a:gdLst>
                    <a:gd name="T0" fmla="*/ 3 w 3"/>
                    <a:gd name="T1" fmla="*/ 0 h 1"/>
                    <a:gd name="T2" fmla="*/ 2 w 3"/>
                    <a:gd name="T3" fmla="*/ 0 h 1"/>
                    <a:gd name="T4" fmla="*/ 0 w 3"/>
                    <a:gd name="T5" fmla="*/ 0 h 1"/>
                    <a:gd name="T6" fmla="*/ 1 w 3"/>
                    <a:gd name="T7" fmla="*/ 1 h 1"/>
                    <a:gd name="T8" fmla="*/ 2 w 3"/>
                    <a:gd name="T9" fmla="*/ 1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2" y="0"/>
                      </a:lnTo>
                      <a:lnTo>
                        <a:pt x="0" y="0"/>
                      </a:lnTo>
                      <a:lnTo>
                        <a:pt x="1" y="1"/>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0" name="Freeform 426">
                  <a:extLst>
                    <a:ext uri="{FF2B5EF4-FFF2-40B4-BE49-F238E27FC236}">
                      <a16:creationId xmlns:a16="http://schemas.microsoft.com/office/drawing/2014/main" id="{C4A75E13-05FB-2847-A737-490A034ED89F}"/>
                    </a:ext>
                  </a:extLst>
                </p:cNvPr>
                <p:cNvSpPr>
                  <a:spLocks/>
                </p:cNvSpPr>
                <p:nvPr/>
              </p:nvSpPr>
              <p:spPr bwMode="auto">
                <a:xfrm>
                  <a:off x="5155" y="2731"/>
                  <a:ext cx="140" cy="152"/>
                </a:xfrm>
                <a:custGeom>
                  <a:avLst/>
                  <a:gdLst>
                    <a:gd name="T0" fmla="*/ 105 w 140"/>
                    <a:gd name="T1" fmla="*/ 119 h 152"/>
                    <a:gd name="T2" fmla="*/ 105 w 140"/>
                    <a:gd name="T3" fmla="*/ 114 h 152"/>
                    <a:gd name="T4" fmla="*/ 101 w 140"/>
                    <a:gd name="T5" fmla="*/ 110 h 152"/>
                    <a:gd name="T6" fmla="*/ 109 w 140"/>
                    <a:gd name="T7" fmla="*/ 103 h 152"/>
                    <a:gd name="T8" fmla="*/ 111 w 140"/>
                    <a:gd name="T9" fmla="*/ 101 h 152"/>
                    <a:gd name="T10" fmla="*/ 118 w 140"/>
                    <a:gd name="T11" fmla="*/ 87 h 152"/>
                    <a:gd name="T12" fmla="*/ 122 w 140"/>
                    <a:gd name="T13" fmla="*/ 70 h 152"/>
                    <a:gd name="T14" fmla="*/ 126 w 140"/>
                    <a:gd name="T15" fmla="*/ 65 h 152"/>
                    <a:gd name="T16" fmla="*/ 136 w 140"/>
                    <a:gd name="T17" fmla="*/ 65 h 152"/>
                    <a:gd name="T18" fmla="*/ 138 w 140"/>
                    <a:gd name="T19" fmla="*/ 61 h 152"/>
                    <a:gd name="T20" fmla="*/ 126 w 140"/>
                    <a:gd name="T21" fmla="*/ 49 h 152"/>
                    <a:gd name="T22" fmla="*/ 123 w 140"/>
                    <a:gd name="T23" fmla="*/ 41 h 152"/>
                    <a:gd name="T24" fmla="*/ 122 w 140"/>
                    <a:gd name="T25" fmla="*/ 28 h 152"/>
                    <a:gd name="T26" fmla="*/ 120 w 140"/>
                    <a:gd name="T27" fmla="*/ 20 h 152"/>
                    <a:gd name="T28" fmla="*/ 118 w 140"/>
                    <a:gd name="T29" fmla="*/ 13 h 152"/>
                    <a:gd name="T30" fmla="*/ 119 w 140"/>
                    <a:gd name="T31" fmla="*/ 7 h 152"/>
                    <a:gd name="T32" fmla="*/ 121 w 140"/>
                    <a:gd name="T33" fmla="*/ 3 h 152"/>
                    <a:gd name="T34" fmla="*/ 106 w 140"/>
                    <a:gd name="T35" fmla="*/ 1 h 152"/>
                    <a:gd name="T36" fmla="*/ 97 w 140"/>
                    <a:gd name="T37" fmla="*/ 6 h 152"/>
                    <a:gd name="T38" fmla="*/ 87 w 140"/>
                    <a:gd name="T39" fmla="*/ 32 h 152"/>
                    <a:gd name="T40" fmla="*/ 74 w 140"/>
                    <a:gd name="T41" fmla="*/ 53 h 152"/>
                    <a:gd name="T42" fmla="*/ 60 w 140"/>
                    <a:gd name="T43" fmla="*/ 53 h 152"/>
                    <a:gd name="T44" fmla="*/ 35 w 140"/>
                    <a:gd name="T45" fmla="*/ 59 h 152"/>
                    <a:gd name="T46" fmla="*/ 25 w 140"/>
                    <a:gd name="T47" fmla="*/ 63 h 152"/>
                    <a:gd name="T48" fmla="*/ 18 w 140"/>
                    <a:gd name="T49" fmla="*/ 55 h 152"/>
                    <a:gd name="T50" fmla="*/ 7 w 140"/>
                    <a:gd name="T51" fmla="*/ 49 h 152"/>
                    <a:gd name="T52" fmla="*/ 2 w 140"/>
                    <a:gd name="T53" fmla="*/ 63 h 152"/>
                    <a:gd name="T54" fmla="*/ 4 w 140"/>
                    <a:gd name="T55" fmla="*/ 80 h 152"/>
                    <a:gd name="T56" fmla="*/ 5 w 140"/>
                    <a:gd name="T57" fmla="*/ 86 h 152"/>
                    <a:gd name="T58" fmla="*/ 18 w 140"/>
                    <a:gd name="T59" fmla="*/ 83 h 152"/>
                    <a:gd name="T60" fmla="*/ 9 w 140"/>
                    <a:gd name="T61" fmla="*/ 88 h 152"/>
                    <a:gd name="T62" fmla="*/ 8 w 140"/>
                    <a:gd name="T63" fmla="*/ 93 h 152"/>
                    <a:gd name="T64" fmla="*/ 18 w 140"/>
                    <a:gd name="T65" fmla="*/ 106 h 152"/>
                    <a:gd name="T66" fmla="*/ 17 w 140"/>
                    <a:gd name="T67" fmla="*/ 116 h 152"/>
                    <a:gd name="T68" fmla="*/ 21 w 140"/>
                    <a:gd name="T69" fmla="*/ 132 h 152"/>
                    <a:gd name="T70" fmla="*/ 29 w 140"/>
                    <a:gd name="T71" fmla="*/ 133 h 152"/>
                    <a:gd name="T72" fmla="*/ 39 w 140"/>
                    <a:gd name="T73" fmla="*/ 131 h 152"/>
                    <a:gd name="T74" fmla="*/ 40 w 140"/>
                    <a:gd name="T75" fmla="*/ 131 h 152"/>
                    <a:gd name="T76" fmla="*/ 43 w 140"/>
                    <a:gd name="T77" fmla="*/ 144 h 152"/>
                    <a:gd name="T78" fmla="*/ 52 w 140"/>
                    <a:gd name="T79" fmla="*/ 139 h 152"/>
                    <a:gd name="T80" fmla="*/ 60 w 140"/>
                    <a:gd name="T81" fmla="*/ 134 h 152"/>
                    <a:gd name="T82" fmla="*/ 65 w 140"/>
                    <a:gd name="T83" fmla="*/ 139 h 152"/>
                    <a:gd name="T84" fmla="*/ 69 w 140"/>
                    <a:gd name="T85" fmla="*/ 137 h 152"/>
                    <a:gd name="T86" fmla="*/ 75 w 140"/>
                    <a:gd name="T87" fmla="*/ 142 h 152"/>
                    <a:gd name="T88" fmla="*/ 78 w 140"/>
                    <a:gd name="T89" fmla="*/ 147 h 152"/>
                    <a:gd name="T90" fmla="*/ 91 w 140"/>
                    <a:gd name="T91" fmla="*/ 147 h 152"/>
                    <a:gd name="T92" fmla="*/ 100 w 140"/>
                    <a:gd name="T93" fmla="*/ 131 h 152"/>
                    <a:gd name="T94" fmla="*/ 104 w 140"/>
                    <a:gd name="T95" fmla="*/ 12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52">
                      <a:moveTo>
                        <a:pt x="103" y="123"/>
                      </a:moveTo>
                      <a:lnTo>
                        <a:pt x="105" y="124"/>
                      </a:lnTo>
                      <a:lnTo>
                        <a:pt x="106" y="121"/>
                      </a:lnTo>
                      <a:lnTo>
                        <a:pt x="105" y="119"/>
                      </a:lnTo>
                      <a:lnTo>
                        <a:pt x="104" y="119"/>
                      </a:lnTo>
                      <a:lnTo>
                        <a:pt x="103" y="118"/>
                      </a:lnTo>
                      <a:lnTo>
                        <a:pt x="105" y="117"/>
                      </a:lnTo>
                      <a:lnTo>
                        <a:pt x="105" y="114"/>
                      </a:lnTo>
                      <a:lnTo>
                        <a:pt x="105" y="114"/>
                      </a:lnTo>
                      <a:lnTo>
                        <a:pt x="101" y="114"/>
                      </a:lnTo>
                      <a:lnTo>
                        <a:pt x="102" y="111"/>
                      </a:lnTo>
                      <a:lnTo>
                        <a:pt x="101" y="110"/>
                      </a:lnTo>
                      <a:lnTo>
                        <a:pt x="104" y="111"/>
                      </a:lnTo>
                      <a:lnTo>
                        <a:pt x="106" y="109"/>
                      </a:lnTo>
                      <a:lnTo>
                        <a:pt x="107" y="106"/>
                      </a:lnTo>
                      <a:lnTo>
                        <a:pt x="109" y="103"/>
                      </a:lnTo>
                      <a:lnTo>
                        <a:pt x="109" y="100"/>
                      </a:lnTo>
                      <a:lnTo>
                        <a:pt x="108" y="97"/>
                      </a:lnTo>
                      <a:lnTo>
                        <a:pt x="110" y="98"/>
                      </a:lnTo>
                      <a:lnTo>
                        <a:pt x="111" y="101"/>
                      </a:lnTo>
                      <a:lnTo>
                        <a:pt x="113" y="98"/>
                      </a:lnTo>
                      <a:lnTo>
                        <a:pt x="115" y="95"/>
                      </a:lnTo>
                      <a:lnTo>
                        <a:pt x="114" y="90"/>
                      </a:lnTo>
                      <a:lnTo>
                        <a:pt x="118" y="87"/>
                      </a:lnTo>
                      <a:lnTo>
                        <a:pt x="119" y="81"/>
                      </a:lnTo>
                      <a:lnTo>
                        <a:pt x="120" y="79"/>
                      </a:lnTo>
                      <a:lnTo>
                        <a:pt x="120" y="73"/>
                      </a:lnTo>
                      <a:lnTo>
                        <a:pt x="122" y="70"/>
                      </a:lnTo>
                      <a:lnTo>
                        <a:pt x="122" y="68"/>
                      </a:lnTo>
                      <a:lnTo>
                        <a:pt x="125" y="65"/>
                      </a:lnTo>
                      <a:lnTo>
                        <a:pt x="126" y="66"/>
                      </a:lnTo>
                      <a:lnTo>
                        <a:pt x="126" y="65"/>
                      </a:lnTo>
                      <a:lnTo>
                        <a:pt x="126" y="60"/>
                      </a:lnTo>
                      <a:lnTo>
                        <a:pt x="130" y="66"/>
                      </a:lnTo>
                      <a:lnTo>
                        <a:pt x="133" y="66"/>
                      </a:lnTo>
                      <a:lnTo>
                        <a:pt x="136" y="65"/>
                      </a:lnTo>
                      <a:lnTo>
                        <a:pt x="138" y="66"/>
                      </a:lnTo>
                      <a:lnTo>
                        <a:pt x="139" y="65"/>
                      </a:lnTo>
                      <a:lnTo>
                        <a:pt x="140" y="62"/>
                      </a:lnTo>
                      <a:lnTo>
                        <a:pt x="138" y="61"/>
                      </a:lnTo>
                      <a:lnTo>
                        <a:pt x="137" y="59"/>
                      </a:lnTo>
                      <a:lnTo>
                        <a:pt x="135" y="56"/>
                      </a:lnTo>
                      <a:lnTo>
                        <a:pt x="132" y="56"/>
                      </a:lnTo>
                      <a:lnTo>
                        <a:pt x="126" y="49"/>
                      </a:lnTo>
                      <a:lnTo>
                        <a:pt x="125" y="47"/>
                      </a:lnTo>
                      <a:lnTo>
                        <a:pt x="124" y="45"/>
                      </a:lnTo>
                      <a:lnTo>
                        <a:pt x="122" y="43"/>
                      </a:lnTo>
                      <a:lnTo>
                        <a:pt x="123" y="41"/>
                      </a:lnTo>
                      <a:lnTo>
                        <a:pt x="127" y="40"/>
                      </a:lnTo>
                      <a:lnTo>
                        <a:pt x="128" y="37"/>
                      </a:lnTo>
                      <a:lnTo>
                        <a:pt x="126" y="35"/>
                      </a:lnTo>
                      <a:lnTo>
                        <a:pt x="122" y="28"/>
                      </a:lnTo>
                      <a:lnTo>
                        <a:pt x="120" y="25"/>
                      </a:lnTo>
                      <a:lnTo>
                        <a:pt x="118" y="23"/>
                      </a:lnTo>
                      <a:lnTo>
                        <a:pt x="119" y="20"/>
                      </a:lnTo>
                      <a:lnTo>
                        <a:pt x="120" y="20"/>
                      </a:lnTo>
                      <a:lnTo>
                        <a:pt x="120" y="18"/>
                      </a:lnTo>
                      <a:lnTo>
                        <a:pt x="119" y="17"/>
                      </a:lnTo>
                      <a:lnTo>
                        <a:pt x="116" y="14"/>
                      </a:lnTo>
                      <a:lnTo>
                        <a:pt x="118" y="13"/>
                      </a:lnTo>
                      <a:lnTo>
                        <a:pt x="121" y="14"/>
                      </a:lnTo>
                      <a:lnTo>
                        <a:pt x="124" y="13"/>
                      </a:lnTo>
                      <a:lnTo>
                        <a:pt x="122" y="9"/>
                      </a:lnTo>
                      <a:lnTo>
                        <a:pt x="119" y="7"/>
                      </a:lnTo>
                      <a:lnTo>
                        <a:pt x="119" y="6"/>
                      </a:lnTo>
                      <a:lnTo>
                        <a:pt x="119" y="4"/>
                      </a:lnTo>
                      <a:lnTo>
                        <a:pt x="121" y="4"/>
                      </a:lnTo>
                      <a:lnTo>
                        <a:pt x="121" y="3"/>
                      </a:lnTo>
                      <a:lnTo>
                        <a:pt x="118" y="2"/>
                      </a:lnTo>
                      <a:lnTo>
                        <a:pt x="114" y="2"/>
                      </a:lnTo>
                      <a:lnTo>
                        <a:pt x="112" y="1"/>
                      </a:lnTo>
                      <a:lnTo>
                        <a:pt x="106" y="1"/>
                      </a:lnTo>
                      <a:lnTo>
                        <a:pt x="101" y="1"/>
                      </a:lnTo>
                      <a:lnTo>
                        <a:pt x="99" y="0"/>
                      </a:lnTo>
                      <a:lnTo>
                        <a:pt x="96" y="4"/>
                      </a:lnTo>
                      <a:lnTo>
                        <a:pt x="97" y="6"/>
                      </a:lnTo>
                      <a:lnTo>
                        <a:pt x="95" y="9"/>
                      </a:lnTo>
                      <a:lnTo>
                        <a:pt x="95" y="11"/>
                      </a:lnTo>
                      <a:lnTo>
                        <a:pt x="92" y="25"/>
                      </a:lnTo>
                      <a:lnTo>
                        <a:pt x="87" y="32"/>
                      </a:lnTo>
                      <a:lnTo>
                        <a:pt x="85" y="39"/>
                      </a:lnTo>
                      <a:lnTo>
                        <a:pt x="80" y="49"/>
                      </a:lnTo>
                      <a:lnTo>
                        <a:pt x="81" y="52"/>
                      </a:lnTo>
                      <a:lnTo>
                        <a:pt x="74" y="53"/>
                      </a:lnTo>
                      <a:lnTo>
                        <a:pt x="68" y="57"/>
                      </a:lnTo>
                      <a:lnTo>
                        <a:pt x="64" y="57"/>
                      </a:lnTo>
                      <a:lnTo>
                        <a:pt x="63" y="56"/>
                      </a:lnTo>
                      <a:lnTo>
                        <a:pt x="60" y="53"/>
                      </a:lnTo>
                      <a:lnTo>
                        <a:pt x="53" y="53"/>
                      </a:lnTo>
                      <a:lnTo>
                        <a:pt x="51" y="56"/>
                      </a:lnTo>
                      <a:lnTo>
                        <a:pt x="43" y="59"/>
                      </a:lnTo>
                      <a:lnTo>
                        <a:pt x="35" y="59"/>
                      </a:lnTo>
                      <a:lnTo>
                        <a:pt x="33" y="60"/>
                      </a:lnTo>
                      <a:lnTo>
                        <a:pt x="29" y="60"/>
                      </a:lnTo>
                      <a:lnTo>
                        <a:pt x="29" y="62"/>
                      </a:lnTo>
                      <a:lnTo>
                        <a:pt x="25" y="63"/>
                      </a:lnTo>
                      <a:lnTo>
                        <a:pt x="23" y="63"/>
                      </a:lnTo>
                      <a:lnTo>
                        <a:pt x="22" y="60"/>
                      </a:lnTo>
                      <a:lnTo>
                        <a:pt x="18" y="56"/>
                      </a:lnTo>
                      <a:lnTo>
                        <a:pt x="18" y="55"/>
                      </a:lnTo>
                      <a:lnTo>
                        <a:pt x="14" y="51"/>
                      </a:lnTo>
                      <a:lnTo>
                        <a:pt x="11" y="45"/>
                      </a:lnTo>
                      <a:lnTo>
                        <a:pt x="8" y="46"/>
                      </a:lnTo>
                      <a:lnTo>
                        <a:pt x="7" y="49"/>
                      </a:lnTo>
                      <a:lnTo>
                        <a:pt x="4" y="54"/>
                      </a:lnTo>
                      <a:lnTo>
                        <a:pt x="1" y="59"/>
                      </a:lnTo>
                      <a:lnTo>
                        <a:pt x="1" y="61"/>
                      </a:lnTo>
                      <a:lnTo>
                        <a:pt x="2" y="63"/>
                      </a:lnTo>
                      <a:lnTo>
                        <a:pt x="2" y="65"/>
                      </a:lnTo>
                      <a:lnTo>
                        <a:pt x="0" y="66"/>
                      </a:lnTo>
                      <a:lnTo>
                        <a:pt x="1" y="73"/>
                      </a:lnTo>
                      <a:lnTo>
                        <a:pt x="4" y="80"/>
                      </a:lnTo>
                      <a:lnTo>
                        <a:pt x="6" y="82"/>
                      </a:lnTo>
                      <a:lnTo>
                        <a:pt x="4" y="81"/>
                      </a:lnTo>
                      <a:lnTo>
                        <a:pt x="3" y="82"/>
                      </a:lnTo>
                      <a:lnTo>
                        <a:pt x="5" y="86"/>
                      </a:lnTo>
                      <a:lnTo>
                        <a:pt x="8" y="87"/>
                      </a:lnTo>
                      <a:lnTo>
                        <a:pt x="10" y="87"/>
                      </a:lnTo>
                      <a:lnTo>
                        <a:pt x="14" y="86"/>
                      </a:lnTo>
                      <a:lnTo>
                        <a:pt x="18" y="83"/>
                      </a:lnTo>
                      <a:lnTo>
                        <a:pt x="21" y="83"/>
                      </a:lnTo>
                      <a:lnTo>
                        <a:pt x="18" y="83"/>
                      </a:lnTo>
                      <a:lnTo>
                        <a:pt x="15" y="87"/>
                      </a:lnTo>
                      <a:lnTo>
                        <a:pt x="9" y="88"/>
                      </a:lnTo>
                      <a:lnTo>
                        <a:pt x="8" y="90"/>
                      </a:lnTo>
                      <a:lnTo>
                        <a:pt x="4" y="90"/>
                      </a:lnTo>
                      <a:lnTo>
                        <a:pt x="4" y="92"/>
                      </a:lnTo>
                      <a:lnTo>
                        <a:pt x="8" y="93"/>
                      </a:lnTo>
                      <a:lnTo>
                        <a:pt x="11" y="95"/>
                      </a:lnTo>
                      <a:lnTo>
                        <a:pt x="15" y="101"/>
                      </a:lnTo>
                      <a:lnTo>
                        <a:pt x="17" y="103"/>
                      </a:lnTo>
                      <a:lnTo>
                        <a:pt x="18" y="106"/>
                      </a:lnTo>
                      <a:lnTo>
                        <a:pt x="15" y="110"/>
                      </a:lnTo>
                      <a:lnTo>
                        <a:pt x="14" y="112"/>
                      </a:lnTo>
                      <a:lnTo>
                        <a:pt x="15" y="114"/>
                      </a:lnTo>
                      <a:lnTo>
                        <a:pt x="17" y="116"/>
                      </a:lnTo>
                      <a:lnTo>
                        <a:pt x="18" y="124"/>
                      </a:lnTo>
                      <a:lnTo>
                        <a:pt x="18" y="128"/>
                      </a:lnTo>
                      <a:lnTo>
                        <a:pt x="19" y="132"/>
                      </a:lnTo>
                      <a:lnTo>
                        <a:pt x="21" y="132"/>
                      </a:lnTo>
                      <a:lnTo>
                        <a:pt x="23" y="130"/>
                      </a:lnTo>
                      <a:lnTo>
                        <a:pt x="24" y="132"/>
                      </a:lnTo>
                      <a:lnTo>
                        <a:pt x="27" y="132"/>
                      </a:lnTo>
                      <a:lnTo>
                        <a:pt x="29" y="133"/>
                      </a:lnTo>
                      <a:lnTo>
                        <a:pt x="33" y="133"/>
                      </a:lnTo>
                      <a:lnTo>
                        <a:pt x="35" y="131"/>
                      </a:lnTo>
                      <a:lnTo>
                        <a:pt x="37" y="132"/>
                      </a:lnTo>
                      <a:lnTo>
                        <a:pt x="39" y="131"/>
                      </a:lnTo>
                      <a:lnTo>
                        <a:pt x="40" y="128"/>
                      </a:lnTo>
                      <a:lnTo>
                        <a:pt x="39" y="126"/>
                      </a:lnTo>
                      <a:lnTo>
                        <a:pt x="41" y="128"/>
                      </a:lnTo>
                      <a:lnTo>
                        <a:pt x="40" y="131"/>
                      </a:lnTo>
                      <a:lnTo>
                        <a:pt x="41" y="135"/>
                      </a:lnTo>
                      <a:lnTo>
                        <a:pt x="42" y="141"/>
                      </a:lnTo>
                      <a:lnTo>
                        <a:pt x="42" y="144"/>
                      </a:lnTo>
                      <a:lnTo>
                        <a:pt x="43" y="144"/>
                      </a:lnTo>
                      <a:lnTo>
                        <a:pt x="46" y="139"/>
                      </a:lnTo>
                      <a:lnTo>
                        <a:pt x="48" y="139"/>
                      </a:lnTo>
                      <a:lnTo>
                        <a:pt x="49" y="140"/>
                      </a:lnTo>
                      <a:lnTo>
                        <a:pt x="52" y="139"/>
                      </a:lnTo>
                      <a:lnTo>
                        <a:pt x="53" y="138"/>
                      </a:lnTo>
                      <a:lnTo>
                        <a:pt x="56" y="137"/>
                      </a:lnTo>
                      <a:lnTo>
                        <a:pt x="58" y="135"/>
                      </a:lnTo>
                      <a:lnTo>
                        <a:pt x="60" y="134"/>
                      </a:lnTo>
                      <a:lnTo>
                        <a:pt x="62" y="136"/>
                      </a:lnTo>
                      <a:lnTo>
                        <a:pt x="63" y="135"/>
                      </a:lnTo>
                      <a:lnTo>
                        <a:pt x="65" y="136"/>
                      </a:lnTo>
                      <a:lnTo>
                        <a:pt x="65" y="139"/>
                      </a:lnTo>
                      <a:lnTo>
                        <a:pt x="67" y="141"/>
                      </a:lnTo>
                      <a:lnTo>
                        <a:pt x="69" y="142"/>
                      </a:lnTo>
                      <a:lnTo>
                        <a:pt x="68" y="139"/>
                      </a:lnTo>
                      <a:lnTo>
                        <a:pt x="69" y="137"/>
                      </a:lnTo>
                      <a:lnTo>
                        <a:pt x="70" y="139"/>
                      </a:lnTo>
                      <a:lnTo>
                        <a:pt x="73" y="140"/>
                      </a:lnTo>
                      <a:lnTo>
                        <a:pt x="74" y="139"/>
                      </a:lnTo>
                      <a:lnTo>
                        <a:pt x="75" y="142"/>
                      </a:lnTo>
                      <a:lnTo>
                        <a:pt x="77" y="141"/>
                      </a:lnTo>
                      <a:lnTo>
                        <a:pt x="77" y="142"/>
                      </a:lnTo>
                      <a:lnTo>
                        <a:pt x="79" y="145"/>
                      </a:lnTo>
                      <a:lnTo>
                        <a:pt x="78" y="147"/>
                      </a:lnTo>
                      <a:lnTo>
                        <a:pt x="79" y="152"/>
                      </a:lnTo>
                      <a:lnTo>
                        <a:pt x="81" y="152"/>
                      </a:lnTo>
                      <a:lnTo>
                        <a:pt x="87" y="149"/>
                      </a:lnTo>
                      <a:lnTo>
                        <a:pt x="91" y="147"/>
                      </a:lnTo>
                      <a:lnTo>
                        <a:pt x="96" y="143"/>
                      </a:lnTo>
                      <a:lnTo>
                        <a:pt x="99" y="137"/>
                      </a:lnTo>
                      <a:lnTo>
                        <a:pt x="99" y="135"/>
                      </a:lnTo>
                      <a:lnTo>
                        <a:pt x="100" y="131"/>
                      </a:lnTo>
                      <a:lnTo>
                        <a:pt x="101" y="132"/>
                      </a:lnTo>
                      <a:lnTo>
                        <a:pt x="102" y="132"/>
                      </a:lnTo>
                      <a:lnTo>
                        <a:pt x="105" y="126"/>
                      </a:lnTo>
                      <a:lnTo>
                        <a:pt x="104" y="125"/>
                      </a:lnTo>
                      <a:lnTo>
                        <a:pt x="102" y="124"/>
                      </a:lnTo>
                      <a:lnTo>
                        <a:pt x="102" y="122"/>
                      </a:lnTo>
                      <a:lnTo>
                        <a:pt x="103" y="1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1" name="Freeform 427">
                  <a:extLst>
                    <a:ext uri="{FF2B5EF4-FFF2-40B4-BE49-F238E27FC236}">
                      <a16:creationId xmlns:a16="http://schemas.microsoft.com/office/drawing/2014/main" id="{6608F10C-1C4F-1444-97FD-E9E9E8E0C768}"/>
                    </a:ext>
                  </a:extLst>
                </p:cNvPr>
                <p:cNvSpPr>
                  <a:spLocks/>
                </p:cNvSpPr>
                <p:nvPr/>
              </p:nvSpPr>
              <p:spPr bwMode="auto">
                <a:xfrm>
                  <a:off x="5230" y="2952"/>
                  <a:ext cx="17" cy="12"/>
                </a:xfrm>
                <a:custGeom>
                  <a:avLst/>
                  <a:gdLst>
                    <a:gd name="T0" fmla="*/ 17 w 17"/>
                    <a:gd name="T1" fmla="*/ 4 h 12"/>
                    <a:gd name="T2" fmla="*/ 14 w 17"/>
                    <a:gd name="T3" fmla="*/ 0 h 12"/>
                    <a:gd name="T4" fmla="*/ 10 w 17"/>
                    <a:gd name="T5" fmla="*/ 0 h 12"/>
                    <a:gd name="T6" fmla="*/ 6 w 17"/>
                    <a:gd name="T7" fmla="*/ 1 h 12"/>
                    <a:gd name="T8" fmla="*/ 3 w 17"/>
                    <a:gd name="T9" fmla="*/ 0 h 12"/>
                    <a:gd name="T10" fmla="*/ 0 w 17"/>
                    <a:gd name="T11" fmla="*/ 1 h 12"/>
                    <a:gd name="T12" fmla="*/ 0 w 17"/>
                    <a:gd name="T13" fmla="*/ 4 h 12"/>
                    <a:gd name="T14" fmla="*/ 1 w 17"/>
                    <a:gd name="T15" fmla="*/ 6 h 12"/>
                    <a:gd name="T16" fmla="*/ 5 w 17"/>
                    <a:gd name="T17" fmla="*/ 7 h 12"/>
                    <a:gd name="T18" fmla="*/ 9 w 17"/>
                    <a:gd name="T19" fmla="*/ 10 h 12"/>
                    <a:gd name="T20" fmla="*/ 9 w 17"/>
                    <a:gd name="T21" fmla="*/ 12 h 12"/>
                    <a:gd name="T22" fmla="*/ 10 w 17"/>
                    <a:gd name="T23" fmla="*/ 10 h 12"/>
                    <a:gd name="T24" fmla="*/ 12 w 17"/>
                    <a:gd name="T25" fmla="*/ 8 h 12"/>
                    <a:gd name="T26" fmla="*/ 13 w 17"/>
                    <a:gd name="T27" fmla="*/ 7 h 12"/>
                    <a:gd name="T28" fmla="*/ 16 w 17"/>
                    <a:gd name="T29" fmla="*/ 7 h 12"/>
                    <a:gd name="T30" fmla="*/ 17 w 17"/>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2">
                      <a:moveTo>
                        <a:pt x="17" y="4"/>
                      </a:moveTo>
                      <a:lnTo>
                        <a:pt x="14" y="0"/>
                      </a:lnTo>
                      <a:lnTo>
                        <a:pt x="10" y="0"/>
                      </a:lnTo>
                      <a:lnTo>
                        <a:pt x="6" y="1"/>
                      </a:lnTo>
                      <a:lnTo>
                        <a:pt x="3" y="0"/>
                      </a:lnTo>
                      <a:lnTo>
                        <a:pt x="0" y="1"/>
                      </a:lnTo>
                      <a:lnTo>
                        <a:pt x="0" y="4"/>
                      </a:lnTo>
                      <a:lnTo>
                        <a:pt x="1" y="6"/>
                      </a:lnTo>
                      <a:lnTo>
                        <a:pt x="5" y="7"/>
                      </a:lnTo>
                      <a:lnTo>
                        <a:pt x="9" y="10"/>
                      </a:lnTo>
                      <a:lnTo>
                        <a:pt x="9" y="12"/>
                      </a:lnTo>
                      <a:lnTo>
                        <a:pt x="10" y="10"/>
                      </a:lnTo>
                      <a:lnTo>
                        <a:pt x="12" y="8"/>
                      </a:lnTo>
                      <a:lnTo>
                        <a:pt x="13" y="7"/>
                      </a:lnTo>
                      <a:lnTo>
                        <a:pt x="16" y="7"/>
                      </a:lnTo>
                      <a:lnTo>
                        <a:pt x="1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2" name="Freeform 428">
                  <a:extLst>
                    <a:ext uri="{FF2B5EF4-FFF2-40B4-BE49-F238E27FC236}">
                      <a16:creationId xmlns:a16="http://schemas.microsoft.com/office/drawing/2014/main" id="{5BA2D918-26B3-3142-A45C-A800E9C7FE9F}"/>
                    </a:ext>
                  </a:extLst>
                </p:cNvPr>
                <p:cNvSpPr>
                  <a:spLocks/>
                </p:cNvSpPr>
                <p:nvPr/>
              </p:nvSpPr>
              <p:spPr bwMode="auto">
                <a:xfrm>
                  <a:off x="5160" y="2825"/>
                  <a:ext cx="6" cy="4"/>
                </a:xfrm>
                <a:custGeom>
                  <a:avLst/>
                  <a:gdLst>
                    <a:gd name="T0" fmla="*/ 6 w 6"/>
                    <a:gd name="T1" fmla="*/ 4 h 4"/>
                    <a:gd name="T2" fmla="*/ 6 w 6"/>
                    <a:gd name="T3" fmla="*/ 3 h 4"/>
                    <a:gd name="T4" fmla="*/ 6 w 6"/>
                    <a:gd name="T5" fmla="*/ 2 h 4"/>
                    <a:gd name="T6" fmla="*/ 4 w 6"/>
                    <a:gd name="T7" fmla="*/ 0 h 4"/>
                    <a:gd name="T8" fmla="*/ 0 w 6"/>
                    <a:gd name="T9" fmla="*/ 0 h 4"/>
                    <a:gd name="T10" fmla="*/ 0 w 6"/>
                    <a:gd name="T11" fmla="*/ 1 h 4"/>
                    <a:gd name="T12" fmla="*/ 2 w 6"/>
                    <a:gd name="T13" fmla="*/ 3 h 4"/>
                    <a:gd name="T14" fmla="*/ 3 w 6"/>
                    <a:gd name="T15" fmla="*/ 3 h 4"/>
                    <a:gd name="T16" fmla="*/ 6 w 6"/>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4"/>
                      </a:moveTo>
                      <a:lnTo>
                        <a:pt x="6" y="3"/>
                      </a:lnTo>
                      <a:lnTo>
                        <a:pt x="6" y="2"/>
                      </a:lnTo>
                      <a:lnTo>
                        <a:pt x="4" y="0"/>
                      </a:lnTo>
                      <a:lnTo>
                        <a:pt x="0" y="0"/>
                      </a:lnTo>
                      <a:lnTo>
                        <a:pt x="0" y="1"/>
                      </a:lnTo>
                      <a:lnTo>
                        <a:pt x="2" y="3"/>
                      </a:lnTo>
                      <a:lnTo>
                        <a:pt x="3"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3" name="Freeform 429">
                  <a:extLst>
                    <a:ext uri="{FF2B5EF4-FFF2-40B4-BE49-F238E27FC236}">
                      <a16:creationId xmlns:a16="http://schemas.microsoft.com/office/drawing/2014/main" id="{AC86E27A-C30E-EB44-A974-479A05EEE3E8}"/>
                    </a:ext>
                  </a:extLst>
                </p:cNvPr>
                <p:cNvSpPr>
                  <a:spLocks/>
                </p:cNvSpPr>
                <p:nvPr/>
              </p:nvSpPr>
              <p:spPr bwMode="auto">
                <a:xfrm>
                  <a:off x="5464"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4" name="Freeform 430">
                  <a:extLst>
                    <a:ext uri="{FF2B5EF4-FFF2-40B4-BE49-F238E27FC236}">
                      <a16:creationId xmlns:a16="http://schemas.microsoft.com/office/drawing/2014/main" id="{896CAB34-53C7-B24C-9BBA-2F0820774636}"/>
                    </a:ext>
                  </a:extLst>
                </p:cNvPr>
                <p:cNvSpPr>
                  <a:spLocks/>
                </p:cNvSpPr>
                <p:nvPr/>
              </p:nvSpPr>
              <p:spPr bwMode="auto">
                <a:xfrm>
                  <a:off x="5525" y="2837"/>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5" name="Freeform 431">
                  <a:extLst>
                    <a:ext uri="{FF2B5EF4-FFF2-40B4-BE49-F238E27FC236}">
                      <a16:creationId xmlns:a16="http://schemas.microsoft.com/office/drawing/2014/main" id="{4106290D-C460-434B-8E6D-E77CECDD052D}"/>
                    </a:ext>
                  </a:extLst>
                </p:cNvPr>
                <p:cNvSpPr>
                  <a:spLocks/>
                </p:cNvSpPr>
                <p:nvPr/>
              </p:nvSpPr>
              <p:spPr bwMode="auto">
                <a:xfrm>
                  <a:off x="5464" y="2939"/>
                  <a:ext cx="4" cy="2"/>
                </a:xfrm>
                <a:custGeom>
                  <a:avLst/>
                  <a:gdLst>
                    <a:gd name="T0" fmla="*/ 0 w 4"/>
                    <a:gd name="T1" fmla="*/ 1 h 2"/>
                    <a:gd name="T2" fmla="*/ 2 w 4"/>
                    <a:gd name="T3" fmla="*/ 2 h 2"/>
                    <a:gd name="T4" fmla="*/ 4 w 4"/>
                    <a:gd name="T5" fmla="*/ 1 h 2"/>
                    <a:gd name="T6" fmla="*/ 4 w 4"/>
                    <a:gd name="T7" fmla="*/ 0 h 2"/>
                    <a:gd name="T8" fmla="*/ 0 w 4"/>
                    <a:gd name="T9" fmla="*/ 1 h 2"/>
                  </a:gdLst>
                  <a:ahLst/>
                  <a:cxnLst>
                    <a:cxn ang="0">
                      <a:pos x="T0" y="T1"/>
                    </a:cxn>
                    <a:cxn ang="0">
                      <a:pos x="T2" y="T3"/>
                    </a:cxn>
                    <a:cxn ang="0">
                      <a:pos x="T4" y="T5"/>
                    </a:cxn>
                    <a:cxn ang="0">
                      <a:pos x="T6" y="T7"/>
                    </a:cxn>
                    <a:cxn ang="0">
                      <a:pos x="T8" y="T9"/>
                    </a:cxn>
                  </a:cxnLst>
                  <a:rect l="0" t="0" r="r" b="b"/>
                  <a:pathLst>
                    <a:path w="4" h="2">
                      <a:moveTo>
                        <a:pt x="0" y="1"/>
                      </a:moveTo>
                      <a:lnTo>
                        <a:pt x="2" y="2"/>
                      </a:lnTo>
                      <a:lnTo>
                        <a:pt x="4" y="1"/>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6" name="Freeform 432">
                  <a:extLst>
                    <a:ext uri="{FF2B5EF4-FFF2-40B4-BE49-F238E27FC236}">
                      <a16:creationId xmlns:a16="http://schemas.microsoft.com/office/drawing/2014/main" id="{A885F90C-2477-FF47-A91D-6FF106C0D658}"/>
                    </a:ext>
                  </a:extLst>
                </p:cNvPr>
                <p:cNvSpPr>
                  <a:spLocks/>
                </p:cNvSpPr>
                <p:nvPr/>
              </p:nvSpPr>
              <p:spPr bwMode="auto">
                <a:xfrm>
                  <a:off x="5464" y="2826"/>
                  <a:ext cx="6" cy="8"/>
                </a:xfrm>
                <a:custGeom>
                  <a:avLst/>
                  <a:gdLst>
                    <a:gd name="T0" fmla="*/ 6 w 6"/>
                    <a:gd name="T1" fmla="*/ 1 h 8"/>
                    <a:gd name="T2" fmla="*/ 4 w 6"/>
                    <a:gd name="T3" fmla="*/ 0 h 8"/>
                    <a:gd name="T4" fmla="*/ 0 w 6"/>
                    <a:gd name="T5" fmla="*/ 2 h 8"/>
                    <a:gd name="T6" fmla="*/ 0 w 6"/>
                    <a:gd name="T7" fmla="*/ 7 h 8"/>
                    <a:gd name="T8" fmla="*/ 4 w 6"/>
                    <a:gd name="T9" fmla="*/ 8 h 8"/>
                    <a:gd name="T10" fmla="*/ 5 w 6"/>
                    <a:gd name="T11" fmla="*/ 6 h 8"/>
                    <a:gd name="T12" fmla="*/ 6 w 6"/>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1"/>
                      </a:moveTo>
                      <a:lnTo>
                        <a:pt x="4" y="0"/>
                      </a:lnTo>
                      <a:lnTo>
                        <a:pt x="0" y="2"/>
                      </a:lnTo>
                      <a:lnTo>
                        <a:pt x="0" y="7"/>
                      </a:lnTo>
                      <a:lnTo>
                        <a:pt x="4" y="8"/>
                      </a:lnTo>
                      <a:lnTo>
                        <a:pt x="5"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7" name="Freeform 433">
                  <a:extLst>
                    <a:ext uri="{FF2B5EF4-FFF2-40B4-BE49-F238E27FC236}">
                      <a16:creationId xmlns:a16="http://schemas.microsoft.com/office/drawing/2014/main" id="{171BC949-CA3F-B84B-979B-7A0F5A9D5C3D}"/>
                    </a:ext>
                  </a:extLst>
                </p:cNvPr>
                <p:cNvSpPr>
                  <a:spLocks/>
                </p:cNvSpPr>
                <p:nvPr/>
              </p:nvSpPr>
              <p:spPr bwMode="auto">
                <a:xfrm>
                  <a:off x="5521" y="2826"/>
                  <a:ext cx="3" cy="2"/>
                </a:xfrm>
                <a:custGeom>
                  <a:avLst/>
                  <a:gdLst>
                    <a:gd name="T0" fmla="*/ 0 w 3"/>
                    <a:gd name="T1" fmla="*/ 1 h 2"/>
                    <a:gd name="T2" fmla="*/ 2 w 3"/>
                    <a:gd name="T3" fmla="*/ 2 h 2"/>
                    <a:gd name="T4" fmla="*/ 3 w 3"/>
                    <a:gd name="T5" fmla="*/ 2 h 2"/>
                    <a:gd name="T6" fmla="*/ 2 w 3"/>
                    <a:gd name="T7" fmla="*/ 0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lnTo>
                        <a:pt x="2" y="2"/>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8" name="Freeform 434">
                  <a:extLst>
                    <a:ext uri="{FF2B5EF4-FFF2-40B4-BE49-F238E27FC236}">
                      <a16:creationId xmlns:a16="http://schemas.microsoft.com/office/drawing/2014/main" id="{E32E9DDF-9E67-D241-97B4-B06C015B995D}"/>
                    </a:ext>
                  </a:extLst>
                </p:cNvPr>
                <p:cNvSpPr>
                  <a:spLocks/>
                </p:cNvSpPr>
                <p:nvPr/>
              </p:nvSpPr>
              <p:spPr bwMode="auto">
                <a:xfrm>
                  <a:off x="5464" y="2952"/>
                  <a:ext cx="4" cy="3"/>
                </a:xfrm>
                <a:custGeom>
                  <a:avLst/>
                  <a:gdLst>
                    <a:gd name="T0" fmla="*/ 4 w 4"/>
                    <a:gd name="T1" fmla="*/ 0 h 3"/>
                    <a:gd name="T2" fmla="*/ 4 w 4"/>
                    <a:gd name="T3" fmla="*/ 0 h 3"/>
                    <a:gd name="T4" fmla="*/ 3 w 4"/>
                    <a:gd name="T5" fmla="*/ 0 h 3"/>
                    <a:gd name="T6" fmla="*/ 0 w 4"/>
                    <a:gd name="T7" fmla="*/ 1 h 3"/>
                    <a:gd name="T8" fmla="*/ 0 w 4"/>
                    <a:gd name="T9" fmla="*/ 3 h 3"/>
                    <a:gd name="T10" fmla="*/ 2 w 4"/>
                    <a:gd name="T11" fmla="*/ 3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4" y="0"/>
                      </a:lnTo>
                      <a:lnTo>
                        <a:pt x="3" y="0"/>
                      </a:lnTo>
                      <a:lnTo>
                        <a:pt x="0" y="1"/>
                      </a:lnTo>
                      <a:lnTo>
                        <a:pt x="0" y="3"/>
                      </a:lnTo>
                      <a:lnTo>
                        <a:pt x="2" y="3"/>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9" name="Freeform 435">
                  <a:extLst>
                    <a:ext uri="{FF2B5EF4-FFF2-40B4-BE49-F238E27FC236}">
                      <a16:creationId xmlns:a16="http://schemas.microsoft.com/office/drawing/2014/main" id="{44F4A047-7E10-7043-9A7F-C371A0E33066}"/>
                    </a:ext>
                  </a:extLst>
                </p:cNvPr>
                <p:cNvSpPr>
                  <a:spLocks/>
                </p:cNvSpPr>
                <p:nvPr/>
              </p:nvSpPr>
              <p:spPr bwMode="auto">
                <a:xfrm>
                  <a:off x="5459" y="2811"/>
                  <a:ext cx="15" cy="7"/>
                </a:xfrm>
                <a:custGeom>
                  <a:avLst/>
                  <a:gdLst>
                    <a:gd name="T0" fmla="*/ 12 w 15"/>
                    <a:gd name="T1" fmla="*/ 5 h 7"/>
                    <a:gd name="T2" fmla="*/ 13 w 15"/>
                    <a:gd name="T3" fmla="*/ 6 h 7"/>
                    <a:gd name="T4" fmla="*/ 15 w 15"/>
                    <a:gd name="T5" fmla="*/ 4 h 7"/>
                    <a:gd name="T6" fmla="*/ 15 w 15"/>
                    <a:gd name="T7" fmla="*/ 2 h 7"/>
                    <a:gd name="T8" fmla="*/ 12 w 15"/>
                    <a:gd name="T9" fmla="*/ 0 h 7"/>
                    <a:gd name="T10" fmla="*/ 7 w 15"/>
                    <a:gd name="T11" fmla="*/ 0 h 7"/>
                    <a:gd name="T12" fmla="*/ 5 w 15"/>
                    <a:gd name="T13" fmla="*/ 2 h 7"/>
                    <a:gd name="T14" fmla="*/ 2 w 15"/>
                    <a:gd name="T15" fmla="*/ 2 h 7"/>
                    <a:gd name="T16" fmla="*/ 1 w 15"/>
                    <a:gd name="T17" fmla="*/ 2 h 7"/>
                    <a:gd name="T18" fmla="*/ 2 w 15"/>
                    <a:gd name="T19" fmla="*/ 3 h 7"/>
                    <a:gd name="T20" fmla="*/ 0 w 15"/>
                    <a:gd name="T21" fmla="*/ 4 h 7"/>
                    <a:gd name="T22" fmla="*/ 4 w 15"/>
                    <a:gd name="T23" fmla="*/ 5 h 7"/>
                    <a:gd name="T24" fmla="*/ 7 w 15"/>
                    <a:gd name="T25" fmla="*/ 7 h 7"/>
                    <a:gd name="T26" fmla="*/ 9 w 15"/>
                    <a:gd name="T27" fmla="*/ 6 h 7"/>
                    <a:gd name="T28" fmla="*/ 9 w 15"/>
                    <a:gd name="T29" fmla="*/ 4 h 7"/>
                    <a:gd name="T30" fmla="*/ 7 w 15"/>
                    <a:gd name="T31" fmla="*/ 3 h 7"/>
                    <a:gd name="T32" fmla="*/ 6 w 15"/>
                    <a:gd name="T33" fmla="*/ 3 h 7"/>
                    <a:gd name="T34" fmla="*/ 7 w 15"/>
                    <a:gd name="T35" fmla="*/ 2 h 7"/>
                    <a:gd name="T36" fmla="*/ 12 w 15"/>
                    <a:gd name="T3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7">
                      <a:moveTo>
                        <a:pt x="12" y="5"/>
                      </a:moveTo>
                      <a:lnTo>
                        <a:pt x="13" y="6"/>
                      </a:lnTo>
                      <a:lnTo>
                        <a:pt x="15" y="4"/>
                      </a:lnTo>
                      <a:lnTo>
                        <a:pt x="15" y="2"/>
                      </a:lnTo>
                      <a:lnTo>
                        <a:pt x="12" y="0"/>
                      </a:lnTo>
                      <a:lnTo>
                        <a:pt x="7" y="0"/>
                      </a:lnTo>
                      <a:lnTo>
                        <a:pt x="5" y="2"/>
                      </a:lnTo>
                      <a:lnTo>
                        <a:pt x="2" y="2"/>
                      </a:lnTo>
                      <a:lnTo>
                        <a:pt x="1" y="2"/>
                      </a:lnTo>
                      <a:lnTo>
                        <a:pt x="2" y="3"/>
                      </a:lnTo>
                      <a:lnTo>
                        <a:pt x="0" y="4"/>
                      </a:lnTo>
                      <a:lnTo>
                        <a:pt x="4" y="5"/>
                      </a:lnTo>
                      <a:lnTo>
                        <a:pt x="7" y="7"/>
                      </a:lnTo>
                      <a:lnTo>
                        <a:pt x="9" y="6"/>
                      </a:lnTo>
                      <a:lnTo>
                        <a:pt x="9" y="4"/>
                      </a:lnTo>
                      <a:lnTo>
                        <a:pt x="7" y="3"/>
                      </a:lnTo>
                      <a:lnTo>
                        <a:pt x="6" y="3"/>
                      </a:lnTo>
                      <a:lnTo>
                        <a:pt x="7" y="2"/>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0" name="Freeform 436">
                  <a:extLst>
                    <a:ext uri="{FF2B5EF4-FFF2-40B4-BE49-F238E27FC236}">
                      <a16:creationId xmlns:a16="http://schemas.microsoft.com/office/drawing/2014/main" id="{002CB324-7219-5E48-92A0-49DE619B1003}"/>
                    </a:ext>
                  </a:extLst>
                </p:cNvPr>
                <p:cNvSpPr>
                  <a:spLocks/>
                </p:cNvSpPr>
                <p:nvPr/>
              </p:nvSpPr>
              <p:spPr bwMode="auto">
                <a:xfrm>
                  <a:off x="5442" y="2809"/>
                  <a:ext cx="6" cy="5"/>
                </a:xfrm>
                <a:custGeom>
                  <a:avLst/>
                  <a:gdLst>
                    <a:gd name="T0" fmla="*/ 2 w 6"/>
                    <a:gd name="T1" fmla="*/ 2 h 5"/>
                    <a:gd name="T2" fmla="*/ 6 w 6"/>
                    <a:gd name="T3" fmla="*/ 5 h 5"/>
                    <a:gd name="T4" fmla="*/ 5 w 6"/>
                    <a:gd name="T5" fmla="*/ 3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lnTo>
                        <a:pt x="6" y="5"/>
                      </a:lnTo>
                      <a:lnTo>
                        <a:pt x="5" y="3"/>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1" name="Freeform 437">
                  <a:extLst>
                    <a:ext uri="{FF2B5EF4-FFF2-40B4-BE49-F238E27FC236}">
                      <a16:creationId xmlns:a16="http://schemas.microsoft.com/office/drawing/2014/main" id="{DC48EB70-D8B4-B841-8191-74AA7B4E4DC2}"/>
                    </a:ext>
                  </a:extLst>
                </p:cNvPr>
                <p:cNvSpPr>
                  <a:spLocks/>
                </p:cNvSpPr>
                <p:nvPr/>
              </p:nvSpPr>
              <p:spPr bwMode="auto">
                <a:xfrm>
                  <a:off x="5417" y="2771"/>
                  <a:ext cx="21" cy="57"/>
                </a:xfrm>
                <a:custGeom>
                  <a:avLst/>
                  <a:gdLst>
                    <a:gd name="T0" fmla="*/ 19 w 21"/>
                    <a:gd name="T1" fmla="*/ 21 h 57"/>
                    <a:gd name="T2" fmla="*/ 21 w 21"/>
                    <a:gd name="T3" fmla="*/ 15 h 57"/>
                    <a:gd name="T4" fmla="*/ 20 w 21"/>
                    <a:gd name="T5" fmla="*/ 12 h 57"/>
                    <a:gd name="T6" fmla="*/ 19 w 21"/>
                    <a:gd name="T7" fmla="*/ 11 h 57"/>
                    <a:gd name="T8" fmla="*/ 14 w 21"/>
                    <a:gd name="T9" fmla="*/ 12 h 57"/>
                    <a:gd name="T10" fmla="*/ 10 w 21"/>
                    <a:gd name="T11" fmla="*/ 15 h 57"/>
                    <a:gd name="T12" fmla="*/ 10 w 21"/>
                    <a:gd name="T13" fmla="*/ 17 h 57"/>
                    <a:gd name="T14" fmla="*/ 11 w 21"/>
                    <a:gd name="T15" fmla="*/ 18 h 57"/>
                    <a:gd name="T16" fmla="*/ 10 w 21"/>
                    <a:gd name="T17" fmla="*/ 19 h 57"/>
                    <a:gd name="T18" fmla="*/ 8 w 21"/>
                    <a:gd name="T19" fmla="*/ 20 h 57"/>
                    <a:gd name="T20" fmla="*/ 6 w 21"/>
                    <a:gd name="T21" fmla="*/ 23 h 57"/>
                    <a:gd name="T22" fmla="*/ 5 w 21"/>
                    <a:gd name="T23" fmla="*/ 23 h 57"/>
                    <a:gd name="T24" fmla="*/ 4 w 21"/>
                    <a:gd name="T25" fmla="*/ 21 h 57"/>
                    <a:gd name="T26" fmla="*/ 6 w 21"/>
                    <a:gd name="T27" fmla="*/ 19 h 57"/>
                    <a:gd name="T28" fmla="*/ 8 w 21"/>
                    <a:gd name="T29" fmla="*/ 18 h 57"/>
                    <a:gd name="T30" fmla="*/ 9 w 21"/>
                    <a:gd name="T31" fmla="*/ 14 h 57"/>
                    <a:gd name="T32" fmla="*/ 9 w 21"/>
                    <a:gd name="T33" fmla="*/ 9 h 57"/>
                    <a:gd name="T34" fmla="*/ 7 w 21"/>
                    <a:gd name="T35" fmla="*/ 8 h 57"/>
                    <a:gd name="T36" fmla="*/ 6 w 21"/>
                    <a:gd name="T37" fmla="*/ 5 h 57"/>
                    <a:gd name="T38" fmla="*/ 9 w 21"/>
                    <a:gd name="T39" fmla="*/ 3 h 57"/>
                    <a:gd name="T40" fmla="*/ 9 w 21"/>
                    <a:gd name="T41" fmla="*/ 0 h 57"/>
                    <a:gd name="T42" fmla="*/ 7 w 21"/>
                    <a:gd name="T43" fmla="*/ 1 h 57"/>
                    <a:gd name="T44" fmla="*/ 3 w 21"/>
                    <a:gd name="T45" fmla="*/ 5 h 57"/>
                    <a:gd name="T46" fmla="*/ 2 w 21"/>
                    <a:gd name="T47" fmla="*/ 11 h 57"/>
                    <a:gd name="T48" fmla="*/ 2 w 21"/>
                    <a:gd name="T49" fmla="*/ 15 h 57"/>
                    <a:gd name="T50" fmla="*/ 1 w 21"/>
                    <a:gd name="T51" fmla="*/ 16 h 57"/>
                    <a:gd name="T52" fmla="*/ 0 w 21"/>
                    <a:gd name="T53" fmla="*/ 21 h 57"/>
                    <a:gd name="T54" fmla="*/ 1 w 21"/>
                    <a:gd name="T55" fmla="*/ 23 h 57"/>
                    <a:gd name="T56" fmla="*/ 3 w 21"/>
                    <a:gd name="T57" fmla="*/ 26 h 57"/>
                    <a:gd name="T58" fmla="*/ 2 w 21"/>
                    <a:gd name="T59" fmla="*/ 29 h 57"/>
                    <a:gd name="T60" fmla="*/ 1 w 21"/>
                    <a:gd name="T61" fmla="*/ 32 h 57"/>
                    <a:gd name="T62" fmla="*/ 4 w 21"/>
                    <a:gd name="T63" fmla="*/ 35 h 57"/>
                    <a:gd name="T64" fmla="*/ 3 w 21"/>
                    <a:gd name="T65" fmla="*/ 37 h 57"/>
                    <a:gd name="T66" fmla="*/ 4 w 21"/>
                    <a:gd name="T67" fmla="*/ 39 h 57"/>
                    <a:gd name="T68" fmla="*/ 3 w 21"/>
                    <a:gd name="T69" fmla="*/ 43 h 57"/>
                    <a:gd name="T70" fmla="*/ 5 w 21"/>
                    <a:gd name="T71" fmla="*/ 46 h 57"/>
                    <a:gd name="T72" fmla="*/ 8 w 21"/>
                    <a:gd name="T73" fmla="*/ 48 h 57"/>
                    <a:gd name="T74" fmla="*/ 10 w 21"/>
                    <a:gd name="T75" fmla="*/ 54 h 57"/>
                    <a:gd name="T76" fmla="*/ 12 w 21"/>
                    <a:gd name="T77" fmla="*/ 55 h 57"/>
                    <a:gd name="T78" fmla="*/ 13 w 21"/>
                    <a:gd name="T79" fmla="*/ 57 h 57"/>
                    <a:gd name="T80" fmla="*/ 13 w 21"/>
                    <a:gd name="T81" fmla="*/ 56 h 57"/>
                    <a:gd name="T82" fmla="*/ 14 w 21"/>
                    <a:gd name="T83" fmla="*/ 55 h 57"/>
                    <a:gd name="T84" fmla="*/ 13 w 21"/>
                    <a:gd name="T85" fmla="*/ 54 h 57"/>
                    <a:gd name="T86" fmla="*/ 10 w 21"/>
                    <a:gd name="T87" fmla="*/ 50 h 57"/>
                    <a:gd name="T88" fmla="*/ 9 w 21"/>
                    <a:gd name="T89" fmla="*/ 45 h 57"/>
                    <a:gd name="T90" fmla="*/ 6 w 21"/>
                    <a:gd name="T91" fmla="*/ 40 h 57"/>
                    <a:gd name="T92" fmla="*/ 6 w 21"/>
                    <a:gd name="T93" fmla="*/ 33 h 57"/>
                    <a:gd name="T94" fmla="*/ 9 w 21"/>
                    <a:gd name="T95" fmla="*/ 32 h 57"/>
                    <a:gd name="T96" fmla="*/ 12 w 21"/>
                    <a:gd name="T97" fmla="*/ 33 h 57"/>
                    <a:gd name="T98" fmla="*/ 16 w 21"/>
                    <a:gd name="T99" fmla="*/ 33 h 57"/>
                    <a:gd name="T100" fmla="*/ 17 w 21"/>
                    <a:gd name="T101" fmla="*/ 36 h 57"/>
                    <a:gd name="T102" fmla="*/ 20 w 21"/>
                    <a:gd name="T103" fmla="*/ 35 h 57"/>
                    <a:gd name="T104" fmla="*/ 19 w 21"/>
                    <a:gd name="T105" fmla="*/ 33 h 57"/>
                    <a:gd name="T106" fmla="*/ 18 w 21"/>
                    <a:gd name="T107" fmla="*/ 31 h 57"/>
                    <a:gd name="T108" fmla="*/ 15 w 21"/>
                    <a:gd name="T109" fmla="*/ 28 h 57"/>
                    <a:gd name="T110" fmla="*/ 12 w 21"/>
                    <a:gd name="T111" fmla="*/ 28 h 57"/>
                    <a:gd name="T112" fmla="*/ 12 w 21"/>
                    <a:gd name="T113" fmla="*/ 26 h 57"/>
                    <a:gd name="T114" fmla="*/ 13 w 21"/>
                    <a:gd name="T115" fmla="*/ 23 h 57"/>
                    <a:gd name="T116" fmla="*/ 19 w 21"/>
                    <a:gd name="T117"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57">
                      <a:moveTo>
                        <a:pt x="19" y="21"/>
                      </a:moveTo>
                      <a:lnTo>
                        <a:pt x="21" y="15"/>
                      </a:lnTo>
                      <a:lnTo>
                        <a:pt x="20" y="12"/>
                      </a:lnTo>
                      <a:lnTo>
                        <a:pt x="19" y="11"/>
                      </a:lnTo>
                      <a:lnTo>
                        <a:pt x="14" y="12"/>
                      </a:lnTo>
                      <a:lnTo>
                        <a:pt x="10" y="15"/>
                      </a:lnTo>
                      <a:lnTo>
                        <a:pt x="10" y="17"/>
                      </a:lnTo>
                      <a:lnTo>
                        <a:pt x="11" y="18"/>
                      </a:lnTo>
                      <a:lnTo>
                        <a:pt x="10" y="19"/>
                      </a:lnTo>
                      <a:lnTo>
                        <a:pt x="8" y="20"/>
                      </a:lnTo>
                      <a:lnTo>
                        <a:pt x="6" y="23"/>
                      </a:lnTo>
                      <a:lnTo>
                        <a:pt x="5" y="23"/>
                      </a:lnTo>
                      <a:lnTo>
                        <a:pt x="4" y="21"/>
                      </a:lnTo>
                      <a:lnTo>
                        <a:pt x="6" y="19"/>
                      </a:lnTo>
                      <a:lnTo>
                        <a:pt x="8" y="18"/>
                      </a:lnTo>
                      <a:lnTo>
                        <a:pt x="9" y="14"/>
                      </a:lnTo>
                      <a:lnTo>
                        <a:pt x="9" y="9"/>
                      </a:lnTo>
                      <a:lnTo>
                        <a:pt x="7" y="8"/>
                      </a:lnTo>
                      <a:lnTo>
                        <a:pt x="6" y="5"/>
                      </a:lnTo>
                      <a:lnTo>
                        <a:pt x="9" y="3"/>
                      </a:lnTo>
                      <a:lnTo>
                        <a:pt x="9" y="0"/>
                      </a:lnTo>
                      <a:lnTo>
                        <a:pt x="7" y="1"/>
                      </a:lnTo>
                      <a:lnTo>
                        <a:pt x="3" y="5"/>
                      </a:lnTo>
                      <a:lnTo>
                        <a:pt x="2" y="11"/>
                      </a:lnTo>
                      <a:lnTo>
                        <a:pt x="2" y="15"/>
                      </a:lnTo>
                      <a:lnTo>
                        <a:pt x="1" y="16"/>
                      </a:lnTo>
                      <a:lnTo>
                        <a:pt x="0" y="21"/>
                      </a:lnTo>
                      <a:lnTo>
                        <a:pt x="1" y="23"/>
                      </a:lnTo>
                      <a:lnTo>
                        <a:pt x="3" y="26"/>
                      </a:lnTo>
                      <a:lnTo>
                        <a:pt x="2" y="29"/>
                      </a:lnTo>
                      <a:lnTo>
                        <a:pt x="1" y="32"/>
                      </a:lnTo>
                      <a:lnTo>
                        <a:pt x="4" y="35"/>
                      </a:lnTo>
                      <a:lnTo>
                        <a:pt x="3" y="37"/>
                      </a:lnTo>
                      <a:lnTo>
                        <a:pt x="4" y="39"/>
                      </a:lnTo>
                      <a:lnTo>
                        <a:pt x="3" y="43"/>
                      </a:lnTo>
                      <a:lnTo>
                        <a:pt x="5" y="46"/>
                      </a:lnTo>
                      <a:lnTo>
                        <a:pt x="8" y="48"/>
                      </a:lnTo>
                      <a:lnTo>
                        <a:pt x="10" y="54"/>
                      </a:lnTo>
                      <a:lnTo>
                        <a:pt x="12" y="55"/>
                      </a:lnTo>
                      <a:lnTo>
                        <a:pt x="13" y="57"/>
                      </a:lnTo>
                      <a:lnTo>
                        <a:pt x="13" y="56"/>
                      </a:lnTo>
                      <a:lnTo>
                        <a:pt x="14" y="55"/>
                      </a:lnTo>
                      <a:lnTo>
                        <a:pt x="13" y="54"/>
                      </a:lnTo>
                      <a:lnTo>
                        <a:pt x="10" y="50"/>
                      </a:lnTo>
                      <a:lnTo>
                        <a:pt x="9" y="45"/>
                      </a:lnTo>
                      <a:lnTo>
                        <a:pt x="6" y="40"/>
                      </a:lnTo>
                      <a:lnTo>
                        <a:pt x="6" y="33"/>
                      </a:lnTo>
                      <a:lnTo>
                        <a:pt x="9" y="32"/>
                      </a:lnTo>
                      <a:lnTo>
                        <a:pt x="12" y="33"/>
                      </a:lnTo>
                      <a:lnTo>
                        <a:pt x="16" y="33"/>
                      </a:lnTo>
                      <a:lnTo>
                        <a:pt x="17" y="36"/>
                      </a:lnTo>
                      <a:lnTo>
                        <a:pt x="20" y="35"/>
                      </a:lnTo>
                      <a:lnTo>
                        <a:pt x="19" y="33"/>
                      </a:lnTo>
                      <a:lnTo>
                        <a:pt x="18" y="31"/>
                      </a:lnTo>
                      <a:lnTo>
                        <a:pt x="15" y="28"/>
                      </a:lnTo>
                      <a:lnTo>
                        <a:pt x="12" y="28"/>
                      </a:lnTo>
                      <a:lnTo>
                        <a:pt x="12" y="26"/>
                      </a:lnTo>
                      <a:lnTo>
                        <a:pt x="13" y="23"/>
                      </a:lnTo>
                      <a:lnTo>
                        <a:pt x="19"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2" name="Freeform 438">
                  <a:extLst>
                    <a:ext uri="{FF2B5EF4-FFF2-40B4-BE49-F238E27FC236}">
                      <a16:creationId xmlns:a16="http://schemas.microsoft.com/office/drawing/2014/main" id="{02483CB2-A10B-B741-B4F5-6F543E62A61B}"/>
                    </a:ext>
                  </a:extLst>
                </p:cNvPr>
                <p:cNvSpPr>
                  <a:spLocks/>
                </p:cNvSpPr>
                <p:nvPr/>
              </p:nvSpPr>
              <p:spPr bwMode="auto">
                <a:xfrm>
                  <a:off x="5531" y="2838"/>
                  <a:ext cx="20" cy="4"/>
                </a:xfrm>
                <a:custGeom>
                  <a:avLst/>
                  <a:gdLst>
                    <a:gd name="T0" fmla="*/ 1 w 25"/>
                    <a:gd name="T1" fmla="*/ 2 h 6"/>
                    <a:gd name="T2" fmla="*/ 7 w 25"/>
                    <a:gd name="T3" fmla="*/ 5 h 6"/>
                    <a:gd name="T4" fmla="*/ 15 w 25"/>
                    <a:gd name="T5" fmla="*/ 6 h 6"/>
                    <a:gd name="T6" fmla="*/ 23 w 25"/>
                    <a:gd name="T7" fmla="*/ 5 h 6"/>
                    <a:gd name="T8" fmla="*/ 25 w 25"/>
                    <a:gd name="T9" fmla="*/ 3 h 6"/>
                    <a:gd name="T10" fmla="*/ 19 w 25"/>
                    <a:gd name="T11" fmla="*/ 2 h 6"/>
                    <a:gd name="T12" fmla="*/ 16 w 25"/>
                    <a:gd name="T13" fmla="*/ 3 h 6"/>
                    <a:gd name="T14" fmla="*/ 10 w 25"/>
                    <a:gd name="T15" fmla="*/ 1 h 6"/>
                    <a:gd name="T16" fmla="*/ 6 w 25"/>
                    <a:gd name="T17" fmla="*/ 3 h 6"/>
                    <a:gd name="T18" fmla="*/ 0 w 25"/>
                    <a:gd name="T19" fmla="*/ 0 h 6"/>
                    <a:gd name="T20" fmla="*/ 1 w 2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6">
                      <a:moveTo>
                        <a:pt x="1" y="2"/>
                      </a:moveTo>
                      <a:cubicBezTo>
                        <a:pt x="7" y="5"/>
                        <a:pt x="7" y="5"/>
                        <a:pt x="7" y="5"/>
                      </a:cubicBezTo>
                      <a:cubicBezTo>
                        <a:pt x="15" y="6"/>
                        <a:pt x="15" y="6"/>
                        <a:pt x="15" y="6"/>
                      </a:cubicBezTo>
                      <a:cubicBezTo>
                        <a:pt x="23" y="5"/>
                        <a:pt x="23" y="5"/>
                        <a:pt x="23" y="5"/>
                      </a:cubicBezTo>
                      <a:cubicBezTo>
                        <a:pt x="25" y="3"/>
                        <a:pt x="25" y="3"/>
                        <a:pt x="25" y="3"/>
                      </a:cubicBezTo>
                      <a:cubicBezTo>
                        <a:pt x="19" y="2"/>
                        <a:pt x="19" y="2"/>
                        <a:pt x="19" y="2"/>
                      </a:cubicBezTo>
                      <a:cubicBezTo>
                        <a:pt x="16" y="3"/>
                        <a:pt x="16" y="3"/>
                        <a:pt x="16" y="3"/>
                      </a:cubicBezTo>
                      <a:cubicBezTo>
                        <a:pt x="10" y="1"/>
                        <a:pt x="10" y="1"/>
                        <a:pt x="10" y="1"/>
                      </a:cubicBezTo>
                      <a:cubicBezTo>
                        <a:pt x="6" y="3"/>
                        <a:pt x="6" y="3"/>
                        <a:pt x="6" y="3"/>
                      </a:cubicBezTo>
                      <a:cubicBezTo>
                        <a:pt x="0" y="0"/>
                        <a:pt x="0" y="0"/>
                        <a:pt x="0" y="0"/>
                      </a:cubicBezTo>
                      <a:cubicBezTo>
                        <a:pt x="0" y="0"/>
                        <a:pt x="1"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3" name="Freeform 439">
                  <a:extLst>
                    <a:ext uri="{FF2B5EF4-FFF2-40B4-BE49-F238E27FC236}">
                      <a16:creationId xmlns:a16="http://schemas.microsoft.com/office/drawing/2014/main" id="{A4BB5EDE-37A3-1A48-9ADD-D389F0154FE1}"/>
                    </a:ext>
                  </a:extLst>
                </p:cNvPr>
                <p:cNvSpPr>
                  <a:spLocks/>
                </p:cNvSpPr>
                <p:nvPr/>
              </p:nvSpPr>
              <p:spPr bwMode="auto">
                <a:xfrm>
                  <a:off x="5465" y="2823"/>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4" name="Freeform 440">
                  <a:extLst>
                    <a:ext uri="{FF2B5EF4-FFF2-40B4-BE49-F238E27FC236}">
                      <a16:creationId xmlns:a16="http://schemas.microsoft.com/office/drawing/2014/main" id="{2EF0C7CB-2EF3-474B-B2B4-48783846BB59}"/>
                    </a:ext>
                  </a:extLst>
                </p:cNvPr>
                <p:cNvSpPr>
                  <a:spLocks/>
                </p:cNvSpPr>
                <p:nvPr/>
              </p:nvSpPr>
              <p:spPr bwMode="auto">
                <a:xfrm>
                  <a:off x="5460" y="2825"/>
                  <a:ext cx="6" cy="2"/>
                </a:xfrm>
                <a:custGeom>
                  <a:avLst/>
                  <a:gdLst>
                    <a:gd name="T0" fmla="*/ 0 w 6"/>
                    <a:gd name="T1" fmla="*/ 0 h 2"/>
                    <a:gd name="T2" fmla="*/ 2 w 6"/>
                    <a:gd name="T3" fmla="*/ 2 h 2"/>
                    <a:gd name="T4" fmla="*/ 6 w 6"/>
                    <a:gd name="T5" fmla="*/ 1 h 2"/>
                    <a:gd name="T6" fmla="*/ 3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2" y="2"/>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5" name="Freeform 441">
                  <a:extLst>
                    <a:ext uri="{FF2B5EF4-FFF2-40B4-BE49-F238E27FC236}">
                      <a16:creationId xmlns:a16="http://schemas.microsoft.com/office/drawing/2014/main" id="{93589CFF-4584-394C-959E-FD987FC703C2}"/>
                    </a:ext>
                  </a:extLst>
                </p:cNvPr>
                <p:cNvSpPr>
                  <a:spLocks/>
                </p:cNvSpPr>
                <p:nvPr/>
              </p:nvSpPr>
              <p:spPr bwMode="auto">
                <a:xfrm>
                  <a:off x="5490" y="2907"/>
                  <a:ext cx="2" cy="7"/>
                </a:xfrm>
                <a:custGeom>
                  <a:avLst/>
                  <a:gdLst>
                    <a:gd name="T0" fmla="*/ 1 w 2"/>
                    <a:gd name="T1" fmla="*/ 3 h 7"/>
                    <a:gd name="T2" fmla="*/ 1 w 2"/>
                    <a:gd name="T3" fmla="*/ 5 h 7"/>
                    <a:gd name="T4" fmla="*/ 2 w 2"/>
                    <a:gd name="T5" fmla="*/ 7 h 7"/>
                    <a:gd name="T6" fmla="*/ 2 w 2"/>
                    <a:gd name="T7" fmla="*/ 3 h 7"/>
                    <a:gd name="T8" fmla="*/ 0 w 2"/>
                    <a:gd name="T9" fmla="*/ 0 h 7"/>
                    <a:gd name="T10" fmla="*/ 1 w 2"/>
                    <a:gd name="T11" fmla="*/ 3 h 7"/>
                  </a:gdLst>
                  <a:ahLst/>
                  <a:cxnLst>
                    <a:cxn ang="0">
                      <a:pos x="T0" y="T1"/>
                    </a:cxn>
                    <a:cxn ang="0">
                      <a:pos x="T2" y="T3"/>
                    </a:cxn>
                    <a:cxn ang="0">
                      <a:pos x="T4" y="T5"/>
                    </a:cxn>
                    <a:cxn ang="0">
                      <a:pos x="T6" y="T7"/>
                    </a:cxn>
                    <a:cxn ang="0">
                      <a:pos x="T8" y="T9"/>
                    </a:cxn>
                    <a:cxn ang="0">
                      <a:pos x="T10" y="T11"/>
                    </a:cxn>
                  </a:cxnLst>
                  <a:rect l="0" t="0" r="r" b="b"/>
                  <a:pathLst>
                    <a:path w="2" h="7">
                      <a:moveTo>
                        <a:pt x="1" y="3"/>
                      </a:moveTo>
                      <a:lnTo>
                        <a:pt x="1" y="5"/>
                      </a:lnTo>
                      <a:lnTo>
                        <a:pt x="2" y="7"/>
                      </a:lnTo>
                      <a:lnTo>
                        <a:pt x="2" y="3"/>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6" name="Freeform 442">
                  <a:extLst>
                    <a:ext uri="{FF2B5EF4-FFF2-40B4-BE49-F238E27FC236}">
                      <a16:creationId xmlns:a16="http://schemas.microsoft.com/office/drawing/2014/main" id="{616D64B5-7698-D243-9128-E0893B14B7E0}"/>
                    </a:ext>
                  </a:extLst>
                </p:cNvPr>
                <p:cNvSpPr>
                  <a:spLocks/>
                </p:cNvSpPr>
                <p:nvPr/>
              </p:nvSpPr>
              <p:spPr bwMode="auto">
                <a:xfrm>
                  <a:off x="5516" y="2904"/>
                  <a:ext cx="3" cy="3"/>
                </a:xfrm>
                <a:custGeom>
                  <a:avLst/>
                  <a:gdLst>
                    <a:gd name="T0" fmla="*/ 3 w 3"/>
                    <a:gd name="T1" fmla="*/ 3 h 3"/>
                    <a:gd name="T2" fmla="*/ 2 w 3"/>
                    <a:gd name="T3" fmla="*/ 0 h 3"/>
                    <a:gd name="T4" fmla="*/ 0 w 3"/>
                    <a:gd name="T5" fmla="*/ 1 h 3"/>
                    <a:gd name="T6" fmla="*/ 2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1"/>
                      </a:lnTo>
                      <a:lnTo>
                        <a:pt x="2"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7" name="Freeform 443">
                  <a:extLst>
                    <a:ext uri="{FF2B5EF4-FFF2-40B4-BE49-F238E27FC236}">
                      <a16:creationId xmlns:a16="http://schemas.microsoft.com/office/drawing/2014/main" id="{D7FBB8BC-B7E8-0042-BA58-41E8B9B1517F}"/>
                    </a:ext>
                  </a:extLst>
                </p:cNvPr>
                <p:cNvSpPr>
                  <a:spLocks/>
                </p:cNvSpPr>
                <p:nvPr/>
              </p:nvSpPr>
              <p:spPr bwMode="auto">
                <a:xfrm>
                  <a:off x="5492" y="2903"/>
                  <a:ext cx="6" cy="11"/>
                </a:xfrm>
                <a:custGeom>
                  <a:avLst/>
                  <a:gdLst>
                    <a:gd name="T0" fmla="*/ 1 w 6"/>
                    <a:gd name="T1" fmla="*/ 9 h 11"/>
                    <a:gd name="T2" fmla="*/ 0 w 6"/>
                    <a:gd name="T3" fmla="*/ 11 h 11"/>
                    <a:gd name="T4" fmla="*/ 3 w 6"/>
                    <a:gd name="T5" fmla="*/ 10 h 11"/>
                    <a:gd name="T6" fmla="*/ 4 w 6"/>
                    <a:gd name="T7" fmla="*/ 3 h 11"/>
                    <a:gd name="T8" fmla="*/ 6 w 6"/>
                    <a:gd name="T9" fmla="*/ 0 h 11"/>
                    <a:gd name="T10" fmla="*/ 3 w 6"/>
                    <a:gd name="T11" fmla="*/ 2 h 11"/>
                    <a:gd name="T12" fmla="*/ 1 w 6"/>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1" y="9"/>
                      </a:moveTo>
                      <a:lnTo>
                        <a:pt x="0" y="11"/>
                      </a:lnTo>
                      <a:lnTo>
                        <a:pt x="3" y="10"/>
                      </a:lnTo>
                      <a:lnTo>
                        <a:pt x="4" y="3"/>
                      </a:lnTo>
                      <a:lnTo>
                        <a:pt x="6" y="0"/>
                      </a:lnTo>
                      <a:lnTo>
                        <a:pt x="3" y="2"/>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8" name="Freeform 444">
                  <a:extLst>
                    <a:ext uri="{FF2B5EF4-FFF2-40B4-BE49-F238E27FC236}">
                      <a16:creationId xmlns:a16="http://schemas.microsoft.com/office/drawing/2014/main" id="{90F37FC0-F7F3-7647-BDA1-A3F25E0F648B}"/>
                    </a:ext>
                  </a:extLst>
                </p:cNvPr>
                <p:cNvSpPr>
                  <a:spLocks/>
                </p:cNvSpPr>
                <p:nvPr/>
              </p:nvSpPr>
              <p:spPr bwMode="auto">
                <a:xfrm>
                  <a:off x="5516" y="2921"/>
                  <a:ext cx="3" cy="4"/>
                </a:xfrm>
                <a:custGeom>
                  <a:avLst/>
                  <a:gdLst>
                    <a:gd name="T0" fmla="*/ 4 w 4"/>
                    <a:gd name="T1" fmla="*/ 5 h 5"/>
                    <a:gd name="T2" fmla="*/ 3 w 4"/>
                    <a:gd name="T3" fmla="*/ 2 h 5"/>
                    <a:gd name="T4" fmla="*/ 1 w 4"/>
                    <a:gd name="T5" fmla="*/ 1 h 5"/>
                    <a:gd name="T6" fmla="*/ 0 w 4"/>
                    <a:gd name="T7" fmla="*/ 1 h 5"/>
                    <a:gd name="T8" fmla="*/ 0 w 4"/>
                    <a:gd name="T9" fmla="*/ 4 h 5"/>
                    <a:gd name="T10" fmla="*/ 2 w 4"/>
                    <a:gd name="T11" fmla="*/ 5 h 5"/>
                    <a:gd name="T12" fmla="*/ 4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5"/>
                      </a:moveTo>
                      <a:cubicBezTo>
                        <a:pt x="3" y="2"/>
                        <a:pt x="3" y="2"/>
                        <a:pt x="3" y="2"/>
                      </a:cubicBezTo>
                      <a:cubicBezTo>
                        <a:pt x="1" y="1"/>
                        <a:pt x="1" y="1"/>
                        <a:pt x="1" y="1"/>
                      </a:cubicBezTo>
                      <a:cubicBezTo>
                        <a:pt x="1" y="0"/>
                        <a:pt x="0" y="1"/>
                        <a:pt x="0" y="1"/>
                      </a:cubicBezTo>
                      <a:cubicBezTo>
                        <a:pt x="0" y="4"/>
                        <a:pt x="0" y="4"/>
                        <a:pt x="0" y="4"/>
                      </a:cubicBezTo>
                      <a:cubicBezTo>
                        <a:pt x="2" y="5"/>
                        <a:pt x="2" y="5"/>
                        <a:pt x="2" y="5"/>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9" name="Freeform 445">
                  <a:extLst>
                    <a:ext uri="{FF2B5EF4-FFF2-40B4-BE49-F238E27FC236}">
                      <a16:creationId xmlns:a16="http://schemas.microsoft.com/office/drawing/2014/main" id="{BEA07A66-58A9-6849-AE71-37D04574989B}"/>
                    </a:ext>
                  </a:extLst>
                </p:cNvPr>
                <p:cNvSpPr>
                  <a:spLocks/>
                </p:cNvSpPr>
                <p:nvPr/>
              </p:nvSpPr>
              <p:spPr bwMode="auto">
                <a:xfrm>
                  <a:off x="5519" y="2926"/>
                  <a:ext cx="1" cy="2"/>
                </a:xfrm>
                <a:custGeom>
                  <a:avLst/>
                  <a:gdLst>
                    <a:gd name="T0" fmla="*/ 1 w 1"/>
                    <a:gd name="T1" fmla="*/ 2 h 2"/>
                    <a:gd name="T2" fmla="*/ 0 w 1"/>
                    <a:gd name="T3" fmla="*/ 0 h 2"/>
                    <a:gd name="T4" fmla="*/ 0 w 1"/>
                    <a:gd name="T5" fmla="*/ 2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0"/>
                      </a:lnTo>
                      <a:lnTo>
                        <a:pt x="0" y="2"/>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0" name="Freeform 446">
                  <a:extLst>
                    <a:ext uri="{FF2B5EF4-FFF2-40B4-BE49-F238E27FC236}">
                      <a16:creationId xmlns:a16="http://schemas.microsoft.com/office/drawing/2014/main" id="{075FB2B5-786B-4F4A-9153-301905DB5B1E}"/>
                    </a:ext>
                  </a:extLst>
                </p:cNvPr>
                <p:cNvSpPr>
                  <a:spLocks/>
                </p:cNvSpPr>
                <p:nvPr/>
              </p:nvSpPr>
              <p:spPr bwMode="auto">
                <a:xfrm>
                  <a:off x="5513" y="2914"/>
                  <a:ext cx="6" cy="7"/>
                </a:xfrm>
                <a:custGeom>
                  <a:avLst/>
                  <a:gdLst>
                    <a:gd name="T0" fmla="*/ 6 w 6"/>
                    <a:gd name="T1" fmla="*/ 3 h 7"/>
                    <a:gd name="T2" fmla="*/ 6 w 6"/>
                    <a:gd name="T3" fmla="*/ 2 h 7"/>
                    <a:gd name="T4" fmla="*/ 6 w 6"/>
                    <a:gd name="T5" fmla="*/ 1 h 7"/>
                    <a:gd name="T6" fmla="*/ 6 w 6"/>
                    <a:gd name="T7" fmla="*/ 0 h 7"/>
                    <a:gd name="T8" fmla="*/ 5 w 6"/>
                    <a:gd name="T9" fmla="*/ 0 h 7"/>
                    <a:gd name="T10" fmla="*/ 3 w 6"/>
                    <a:gd name="T11" fmla="*/ 0 h 7"/>
                    <a:gd name="T12" fmla="*/ 0 w 6"/>
                    <a:gd name="T13" fmla="*/ 3 h 7"/>
                    <a:gd name="T14" fmla="*/ 1 w 6"/>
                    <a:gd name="T15" fmla="*/ 4 h 7"/>
                    <a:gd name="T16" fmla="*/ 4 w 6"/>
                    <a:gd name="T17" fmla="*/ 6 h 7"/>
                    <a:gd name="T18" fmla="*/ 5 w 6"/>
                    <a:gd name="T19" fmla="*/ 7 h 7"/>
                    <a:gd name="T20" fmla="*/ 6 w 6"/>
                    <a:gd name="T21" fmla="*/ 4 h 7"/>
                    <a:gd name="T22" fmla="*/ 6 w 6"/>
                    <a:gd name="T2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6" y="3"/>
                      </a:moveTo>
                      <a:lnTo>
                        <a:pt x="6" y="2"/>
                      </a:lnTo>
                      <a:lnTo>
                        <a:pt x="6" y="1"/>
                      </a:lnTo>
                      <a:lnTo>
                        <a:pt x="6" y="0"/>
                      </a:lnTo>
                      <a:lnTo>
                        <a:pt x="5" y="0"/>
                      </a:lnTo>
                      <a:lnTo>
                        <a:pt x="3" y="0"/>
                      </a:lnTo>
                      <a:lnTo>
                        <a:pt x="0" y="3"/>
                      </a:lnTo>
                      <a:lnTo>
                        <a:pt x="1" y="4"/>
                      </a:lnTo>
                      <a:lnTo>
                        <a:pt x="4" y="6"/>
                      </a:lnTo>
                      <a:lnTo>
                        <a:pt x="5" y="7"/>
                      </a:lnTo>
                      <a:lnTo>
                        <a:pt x="6" y="4"/>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1" name="Freeform 447">
                  <a:extLst>
                    <a:ext uri="{FF2B5EF4-FFF2-40B4-BE49-F238E27FC236}">
                      <a16:creationId xmlns:a16="http://schemas.microsoft.com/office/drawing/2014/main" id="{D08D4477-3EAE-2343-8F3D-F59A9422344B}"/>
                    </a:ext>
                  </a:extLst>
                </p:cNvPr>
                <p:cNvSpPr>
                  <a:spLocks/>
                </p:cNvSpPr>
                <p:nvPr/>
              </p:nvSpPr>
              <p:spPr bwMode="auto">
                <a:xfrm>
                  <a:off x="5511" y="2910"/>
                  <a:ext cx="2" cy="1"/>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2"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2" name="Freeform 448">
                  <a:extLst>
                    <a:ext uri="{FF2B5EF4-FFF2-40B4-BE49-F238E27FC236}">
                      <a16:creationId xmlns:a16="http://schemas.microsoft.com/office/drawing/2014/main" id="{1659F338-5FBE-FF4D-B058-55609CB61C83}"/>
                    </a:ext>
                  </a:extLst>
                </p:cNvPr>
                <p:cNvSpPr>
                  <a:spLocks/>
                </p:cNvSpPr>
                <p:nvPr/>
              </p:nvSpPr>
              <p:spPr bwMode="auto">
                <a:xfrm>
                  <a:off x="5513" y="2906"/>
                  <a:ext cx="6" cy="8"/>
                </a:xfrm>
                <a:custGeom>
                  <a:avLst/>
                  <a:gdLst>
                    <a:gd name="T0" fmla="*/ 2 w 6"/>
                    <a:gd name="T1" fmla="*/ 0 h 8"/>
                    <a:gd name="T2" fmla="*/ 1 w 6"/>
                    <a:gd name="T3" fmla="*/ 2 h 8"/>
                    <a:gd name="T4" fmla="*/ 0 w 6"/>
                    <a:gd name="T5" fmla="*/ 3 h 8"/>
                    <a:gd name="T6" fmla="*/ 1 w 6"/>
                    <a:gd name="T7" fmla="*/ 3 h 8"/>
                    <a:gd name="T8" fmla="*/ 1 w 6"/>
                    <a:gd name="T9" fmla="*/ 5 h 8"/>
                    <a:gd name="T10" fmla="*/ 3 w 6"/>
                    <a:gd name="T11" fmla="*/ 5 h 8"/>
                    <a:gd name="T12" fmla="*/ 0 w 6"/>
                    <a:gd name="T13" fmla="*/ 6 h 8"/>
                    <a:gd name="T14" fmla="*/ 1 w 6"/>
                    <a:gd name="T15" fmla="*/ 8 h 8"/>
                    <a:gd name="T16" fmla="*/ 2 w 6"/>
                    <a:gd name="T17" fmla="*/ 8 h 8"/>
                    <a:gd name="T18" fmla="*/ 4 w 6"/>
                    <a:gd name="T19" fmla="*/ 6 h 8"/>
                    <a:gd name="T20" fmla="*/ 6 w 6"/>
                    <a:gd name="T21" fmla="*/ 6 h 8"/>
                    <a:gd name="T22" fmla="*/ 6 w 6"/>
                    <a:gd name="T23" fmla="*/ 5 h 8"/>
                    <a:gd name="T24" fmla="*/ 6 w 6"/>
                    <a:gd name="T25" fmla="*/ 2 h 8"/>
                    <a:gd name="T26" fmla="*/ 5 w 6"/>
                    <a:gd name="T27" fmla="*/ 2 h 8"/>
                    <a:gd name="T28" fmla="*/ 3 w 6"/>
                    <a:gd name="T29" fmla="*/ 0 h 8"/>
                    <a:gd name="T30" fmla="*/ 2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2" y="0"/>
                      </a:moveTo>
                      <a:lnTo>
                        <a:pt x="1" y="2"/>
                      </a:lnTo>
                      <a:lnTo>
                        <a:pt x="0" y="3"/>
                      </a:lnTo>
                      <a:lnTo>
                        <a:pt x="1" y="3"/>
                      </a:lnTo>
                      <a:lnTo>
                        <a:pt x="1" y="5"/>
                      </a:lnTo>
                      <a:lnTo>
                        <a:pt x="3" y="5"/>
                      </a:lnTo>
                      <a:lnTo>
                        <a:pt x="0" y="6"/>
                      </a:lnTo>
                      <a:lnTo>
                        <a:pt x="1" y="8"/>
                      </a:lnTo>
                      <a:lnTo>
                        <a:pt x="2" y="8"/>
                      </a:lnTo>
                      <a:lnTo>
                        <a:pt x="4" y="6"/>
                      </a:lnTo>
                      <a:lnTo>
                        <a:pt x="6" y="6"/>
                      </a:lnTo>
                      <a:lnTo>
                        <a:pt x="6" y="5"/>
                      </a:lnTo>
                      <a:lnTo>
                        <a:pt x="6" y="2"/>
                      </a:lnTo>
                      <a:lnTo>
                        <a:pt x="5" y="2"/>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3" name="Freeform 449">
                  <a:extLst>
                    <a:ext uri="{FF2B5EF4-FFF2-40B4-BE49-F238E27FC236}">
                      <a16:creationId xmlns:a16="http://schemas.microsoft.com/office/drawing/2014/main" id="{0C0D5F8D-EDB2-9D45-97F5-3D765CA59615}"/>
                    </a:ext>
                  </a:extLst>
                </p:cNvPr>
                <p:cNvSpPr>
                  <a:spLocks/>
                </p:cNvSpPr>
                <p:nvPr/>
              </p:nvSpPr>
              <p:spPr bwMode="auto">
                <a:xfrm>
                  <a:off x="5387" y="2841"/>
                  <a:ext cx="14" cy="4"/>
                </a:xfrm>
                <a:custGeom>
                  <a:avLst/>
                  <a:gdLst>
                    <a:gd name="T0" fmla="*/ 1 w 14"/>
                    <a:gd name="T1" fmla="*/ 3 h 4"/>
                    <a:gd name="T2" fmla="*/ 4 w 14"/>
                    <a:gd name="T3" fmla="*/ 4 h 4"/>
                    <a:gd name="T4" fmla="*/ 11 w 14"/>
                    <a:gd name="T5" fmla="*/ 2 h 4"/>
                    <a:gd name="T6" fmla="*/ 14 w 14"/>
                    <a:gd name="T7" fmla="*/ 1 h 4"/>
                    <a:gd name="T8" fmla="*/ 11 w 14"/>
                    <a:gd name="T9" fmla="*/ 1 h 4"/>
                    <a:gd name="T10" fmla="*/ 6 w 14"/>
                    <a:gd name="T11" fmla="*/ 0 h 4"/>
                    <a:gd name="T12" fmla="*/ 4 w 14"/>
                    <a:gd name="T13" fmla="*/ 1 h 4"/>
                    <a:gd name="T14" fmla="*/ 1 w 14"/>
                    <a:gd name="T15" fmla="*/ 1 h 4"/>
                    <a:gd name="T16" fmla="*/ 0 w 14"/>
                    <a:gd name="T17" fmla="*/ 1 h 4"/>
                    <a:gd name="T18" fmla="*/ 1 w 14"/>
                    <a:gd name="T19" fmla="*/ 2 h 4"/>
                    <a:gd name="T20" fmla="*/ 1 w 1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 y="3"/>
                      </a:moveTo>
                      <a:lnTo>
                        <a:pt x="4" y="4"/>
                      </a:lnTo>
                      <a:lnTo>
                        <a:pt x="11" y="2"/>
                      </a:lnTo>
                      <a:lnTo>
                        <a:pt x="14" y="1"/>
                      </a:lnTo>
                      <a:lnTo>
                        <a:pt x="11" y="1"/>
                      </a:lnTo>
                      <a:lnTo>
                        <a:pt x="6" y="0"/>
                      </a:lnTo>
                      <a:lnTo>
                        <a:pt x="4" y="1"/>
                      </a:lnTo>
                      <a:lnTo>
                        <a:pt x="1" y="1"/>
                      </a:lnTo>
                      <a:lnTo>
                        <a:pt x="0" y="1"/>
                      </a:lnTo>
                      <a:lnTo>
                        <a:pt x="1"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4" name="Freeform 450">
                  <a:extLst>
                    <a:ext uri="{FF2B5EF4-FFF2-40B4-BE49-F238E27FC236}">
                      <a16:creationId xmlns:a16="http://schemas.microsoft.com/office/drawing/2014/main" id="{FD614F50-93D1-8A47-80E5-59D589E339CC}"/>
                    </a:ext>
                  </a:extLst>
                </p:cNvPr>
                <p:cNvSpPr>
                  <a:spLocks/>
                </p:cNvSpPr>
                <p:nvPr/>
              </p:nvSpPr>
              <p:spPr bwMode="auto">
                <a:xfrm>
                  <a:off x="5386" y="2954"/>
                  <a:ext cx="2" cy="2"/>
                </a:xfrm>
                <a:custGeom>
                  <a:avLst/>
                  <a:gdLst>
                    <a:gd name="T0" fmla="*/ 2 w 2"/>
                    <a:gd name="T1" fmla="*/ 2 h 2"/>
                    <a:gd name="T2" fmla="*/ 1 w 2"/>
                    <a:gd name="T3" fmla="*/ 0 h 2"/>
                    <a:gd name="T4" fmla="*/ 0 w 2"/>
                    <a:gd name="T5" fmla="*/ 2 h 2"/>
                    <a:gd name="T6" fmla="*/ 1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1" y="0"/>
                      </a:lnTo>
                      <a:lnTo>
                        <a:pt x="0" y="2"/>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5" name="Freeform 451">
                  <a:extLst>
                    <a:ext uri="{FF2B5EF4-FFF2-40B4-BE49-F238E27FC236}">
                      <a16:creationId xmlns:a16="http://schemas.microsoft.com/office/drawing/2014/main" id="{5DC4CAF2-EF1A-1045-9AB0-8434E4B8C437}"/>
                    </a:ext>
                  </a:extLst>
                </p:cNvPr>
                <p:cNvSpPr>
                  <a:spLocks/>
                </p:cNvSpPr>
                <p:nvPr/>
              </p:nvSpPr>
              <p:spPr bwMode="auto">
                <a:xfrm>
                  <a:off x="5394" y="2846"/>
                  <a:ext cx="3" cy="8"/>
                </a:xfrm>
                <a:custGeom>
                  <a:avLst/>
                  <a:gdLst>
                    <a:gd name="T0" fmla="*/ 0 w 3"/>
                    <a:gd name="T1" fmla="*/ 1 h 8"/>
                    <a:gd name="T2" fmla="*/ 1 w 3"/>
                    <a:gd name="T3" fmla="*/ 3 h 8"/>
                    <a:gd name="T4" fmla="*/ 1 w 3"/>
                    <a:gd name="T5" fmla="*/ 8 h 8"/>
                    <a:gd name="T6" fmla="*/ 3 w 3"/>
                    <a:gd name="T7" fmla="*/ 8 h 8"/>
                    <a:gd name="T8" fmla="*/ 3 w 3"/>
                    <a:gd name="T9" fmla="*/ 6 h 8"/>
                    <a:gd name="T10" fmla="*/ 1 w 3"/>
                    <a:gd name="T11" fmla="*/ 3 h 8"/>
                    <a:gd name="T12" fmla="*/ 1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1" y="3"/>
                      </a:lnTo>
                      <a:lnTo>
                        <a:pt x="1" y="8"/>
                      </a:lnTo>
                      <a:lnTo>
                        <a:pt x="3" y="8"/>
                      </a:lnTo>
                      <a:lnTo>
                        <a:pt x="3" y="6"/>
                      </a:lnTo>
                      <a:lnTo>
                        <a:pt x="1" y="3"/>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6" name="Freeform 452">
                  <a:extLst>
                    <a:ext uri="{FF2B5EF4-FFF2-40B4-BE49-F238E27FC236}">
                      <a16:creationId xmlns:a16="http://schemas.microsoft.com/office/drawing/2014/main" id="{46F41FA9-A5A1-8B47-8ACB-B1C2411D5576}"/>
                    </a:ext>
                  </a:extLst>
                </p:cNvPr>
                <p:cNvSpPr>
                  <a:spLocks/>
                </p:cNvSpPr>
                <p:nvPr/>
              </p:nvSpPr>
              <p:spPr bwMode="auto">
                <a:xfrm>
                  <a:off x="5511" y="2915"/>
                  <a:ext cx="5" cy="6"/>
                </a:xfrm>
                <a:custGeom>
                  <a:avLst/>
                  <a:gdLst>
                    <a:gd name="T0" fmla="*/ 0 w 5"/>
                    <a:gd name="T1" fmla="*/ 3 h 6"/>
                    <a:gd name="T2" fmla="*/ 2 w 5"/>
                    <a:gd name="T3" fmla="*/ 5 h 6"/>
                    <a:gd name="T4" fmla="*/ 4 w 5"/>
                    <a:gd name="T5" fmla="*/ 6 h 6"/>
                    <a:gd name="T6" fmla="*/ 5 w 5"/>
                    <a:gd name="T7" fmla="*/ 6 h 6"/>
                    <a:gd name="T8" fmla="*/ 2 w 5"/>
                    <a:gd name="T9" fmla="*/ 3 h 6"/>
                    <a:gd name="T10" fmla="*/ 2 w 5"/>
                    <a:gd name="T11" fmla="*/ 1 h 6"/>
                    <a:gd name="T12" fmla="*/ 0 w 5"/>
                    <a:gd name="T13" fmla="*/ 0 h 6"/>
                    <a:gd name="T14" fmla="*/ 0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3"/>
                      </a:moveTo>
                      <a:lnTo>
                        <a:pt x="2" y="5"/>
                      </a:lnTo>
                      <a:lnTo>
                        <a:pt x="4" y="6"/>
                      </a:lnTo>
                      <a:lnTo>
                        <a:pt x="5" y="6"/>
                      </a:lnTo>
                      <a:lnTo>
                        <a:pt x="2" y="3"/>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7" name="Freeform 453">
                  <a:extLst>
                    <a:ext uri="{FF2B5EF4-FFF2-40B4-BE49-F238E27FC236}">
                      <a16:creationId xmlns:a16="http://schemas.microsoft.com/office/drawing/2014/main" id="{C2A2BD90-B0B1-1247-AA44-3D08A0648823}"/>
                    </a:ext>
                  </a:extLst>
                </p:cNvPr>
                <p:cNvSpPr>
                  <a:spLocks/>
                </p:cNvSpPr>
                <p:nvPr/>
              </p:nvSpPr>
              <p:spPr bwMode="auto">
                <a:xfrm>
                  <a:off x="5373" y="2840"/>
                  <a:ext cx="13" cy="6"/>
                </a:xfrm>
                <a:custGeom>
                  <a:avLst/>
                  <a:gdLst>
                    <a:gd name="T0" fmla="*/ 11 w 13"/>
                    <a:gd name="T1" fmla="*/ 3 h 6"/>
                    <a:gd name="T2" fmla="*/ 13 w 13"/>
                    <a:gd name="T3" fmla="*/ 4 h 6"/>
                    <a:gd name="T4" fmla="*/ 13 w 13"/>
                    <a:gd name="T5" fmla="*/ 1 h 6"/>
                    <a:gd name="T6" fmla="*/ 11 w 13"/>
                    <a:gd name="T7" fmla="*/ 0 h 6"/>
                    <a:gd name="T8" fmla="*/ 10 w 13"/>
                    <a:gd name="T9" fmla="*/ 2 h 6"/>
                    <a:gd name="T10" fmla="*/ 8 w 13"/>
                    <a:gd name="T11" fmla="*/ 1 h 6"/>
                    <a:gd name="T12" fmla="*/ 5 w 13"/>
                    <a:gd name="T13" fmla="*/ 0 h 6"/>
                    <a:gd name="T14" fmla="*/ 3 w 13"/>
                    <a:gd name="T15" fmla="*/ 1 h 6"/>
                    <a:gd name="T16" fmla="*/ 2 w 13"/>
                    <a:gd name="T17" fmla="*/ 0 h 6"/>
                    <a:gd name="T18" fmla="*/ 0 w 13"/>
                    <a:gd name="T19" fmla="*/ 2 h 6"/>
                    <a:gd name="T20" fmla="*/ 0 w 13"/>
                    <a:gd name="T21" fmla="*/ 4 h 6"/>
                    <a:gd name="T22" fmla="*/ 1 w 13"/>
                    <a:gd name="T23" fmla="*/ 6 h 6"/>
                    <a:gd name="T24" fmla="*/ 4 w 13"/>
                    <a:gd name="T25" fmla="*/ 6 h 6"/>
                    <a:gd name="T26" fmla="*/ 7 w 13"/>
                    <a:gd name="T27" fmla="*/ 5 h 6"/>
                    <a:gd name="T28" fmla="*/ 8 w 13"/>
                    <a:gd name="T29" fmla="*/ 5 h 6"/>
                    <a:gd name="T30" fmla="*/ 11 w 13"/>
                    <a:gd name="T3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6">
                      <a:moveTo>
                        <a:pt x="11" y="3"/>
                      </a:moveTo>
                      <a:lnTo>
                        <a:pt x="13" y="4"/>
                      </a:lnTo>
                      <a:lnTo>
                        <a:pt x="13" y="1"/>
                      </a:lnTo>
                      <a:lnTo>
                        <a:pt x="11" y="0"/>
                      </a:lnTo>
                      <a:lnTo>
                        <a:pt x="10" y="2"/>
                      </a:lnTo>
                      <a:lnTo>
                        <a:pt x="8" y="1"/>
                      </a:lnTo>
                      <a:lnTo>
                        <a:pt x="5" y="0"/>
                      </a:lnTo>
                      <a:lnTo>
                        <a:pt x="3" y="1"/>
                      </a:lnTo>
                      <a:lnTo>
                        <a:pt x="2" y="0"/>
                      </a:lnTo>
                      <a:lnTo>
                        <a:pt x="0" y="2"/>
                      </a:lnTo>
                      <a:lnTo>
                        <a:pt x="0" y="4"/>
                      </a:lnTo>
                      <a:lnTo>
                        <a:pt x="1" y="6"/>
                      </a:lnTo>
                      <a:lnTo>
                        <a:pt x="4" y="6"/>
                      </a:lnTo>
                      <a:lnTo>
                        <a:pt x="7" y="5"/>
                      </a:lnTo>
                      <a:lnTo>
                        <a:pt x="8" y="5"/>
                      </a:lnTo>
                      <a:lnTo>
                        <a:pt x="1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8" name="Freeform 454">
                  <a:extLst>
                    <a:ext uri="{FF2B5EF4-FFF2-40B4-BE49-F238E27FC236}">
                      <a16:creationId xmlns:a16="http://schemas.microsoft.com/office/drawing/2014/main" id="{ADBF3716-3E11-1046-8B05-D01D391109A9}"/>
                    </a:ext>
                  </a:extLst>
                </p:cNvPr>
                <p:cNvSpPr>
                  <a:spLocks/>
                </p:cNvSpPr>
                <p:nvPr/>
              </p:nvSpPr>
              <p:spPr bwMode="auto">
                <a:xfrm>
                  <a:off x="5510" y="2919"/>
                  <a:ext cx="6" cy="12"/>
                </a:xfrm>
                <a:custGeom>
                  <a:avLst/>
                  <a:gdLst>
                    <a:gd name="T0" fmla="*/ 0 w 6"/>
                    <a:gd name="T1" fmla="*/ 6 h 12"/>
                    <a:gd name="T2" fmla="*/ 0 w 6"/>
                    <a:gd name="T3" fmla="*/ 10 h 12"/>
                    <a:gd name="T4" fmla="*/ 2 w 6"/>
                    <a:gd name="T5" fmla="*/ 12 h 12"/>
                    <a:gd name="T6" fmla="*/ 3 w 6"/>
                    <a:gd name="T7" fmla="*/ 11 h 12"/>
                    <a:gd name="T8" fmla="*/ 6 w 6"/>
                    <a:gd name="T9" fmla="*/ 9 h 12"/>
                    <a:gd name="T10" fmla="*/ 6 w 6"/>
                    <a:gd name="T11" fmla="*/ 7 h 12"/>
                    <a:gd name="T12" fmla="*/ 5 w 6"/>
                    <a:gd name="T13" fmla="*/ 6 h 12"/>
                    <a:gd name="T14" fmla="*/ 4 w 6"/>
                    <a:gd name="T15" fmla="*/ 3 h 12"/>
                    <a:gd name="T16" fmla="*/ 2 w 6"/>
                    <a:gd name="T17" fmla="*/ 1 h 12"/>
                    <a:gd name="T18" fmla="*/ 0 w 6"/>
                    <a:gd name="T19" fmla="*/ 0 h 12"/>
                    <a:gd name="T20" fmla="*/ 1 w 6"/>
                    <a:gd name="T21" fmla="*/ 2 h 12"/>
                    <a:gd name="T22" fmla="*/ 1 w 6"/>
                    <a:gd name="T23" fmla="*/ 5 h 12"/>
                    <a:gd name="T24" fmla="*/ 2 w 6"/>
                    <a:gd name="T25" fmla="*/ 6 h 12"/>
                    <a:gd name="T26" fmla="*/ 3 w 6"/>
                    <a:gd name="T27" fmla="*/ 8 h 12"/>
                    <a:gd name="T28" fmla="*/ 2 w 6"/>
                    <a:gd name="T29" fmla="*/ 7 h 12"/>
                    <a:gd name="T30" fmla="*/ 0 w 6"/>
                    <a:gd name="T3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0" y="6"/>
                      </a:moveTo>
                      <a:lnTo>
                        <a:pt x="0" y="10"/>
                      </a:lnTo>
                      <a:lnTo>
                        <a:pt x="2" y="12"/>
                      </a:lnTo>
                      <a:lnTo>
                        <a:pt x="3" y="11"/>
                      </a:lnTo>
                      <a:lnTo>
                        <a:pt x="6" y="9"/>
                      </a:lnTo>
                      <a:lnTo>
                        <a:pt x="6" y="7"/>
                      </a:lnTo>
                      <a:lnTo>
                        <a:pt x="5" y="6"/>
                      </a:lnTo>
                      <a:lnTo>
                        <a:pt x="4" y="3"/>
                      </a:lnTo>
                      <a:lnTo>
                        <a:pt x="2" y="1"/>
                      </a:lnTo>
                      <a:lnTo>
                        <a:pt x="0" y="0"/>
                      </a:lnTo>
                      <a:lnTo>
                        <a:pt x="1" y="2"/>
                      </a:lnTo>
                      <a:lnTo>
                        <a:pt x="1" y="5"/>
                      </a:lnTo>
                      <a:lnTo>
                        <a:pt x="2" y="6"/>
                      </a:lnTo>
                      <a:lnTo>
                        <a:pt x="3" y="8"/>
                      </a:lnTo>
                      <a:lnTo>
                        <a:pt x="2" y="7"/>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9" name="Freeform 455">
                  <a:extLst>
                    <a:ext uri="{FF2B5EF4-FFF2-40B4-BE49-F238E27FC236}">
                      <a16:creationId xmlns:a16="http://schemas.microsoft.com/office/drawing/2014/main" id="{A208B894-00E7-8149-83E0-8504FC00542E}"/>
                    </a:ext>
                  </a:extLst>
                </p:cNvPr>
                <p:cNvSpPr>
                  <a:spLocks/>
                </p:cNvSpPr>
                <p:nvPr/>
              </p:nvSpPr>
              <p:spPr bwMode="auto">
                <a:xfrm>
                  <a:off x="5468" y="2935"/>
                  <a:ext cx="8" cy="16"/>
                </a:xfrm>
                <a:custGeom>
                  <a:avLst/>
                  <a:gdLst>
                    <a:gd name="T0" fmla="*/ 8 w 8"/>
                    <a:gd name="T1" fmla="*/ 0 h 16"/>
                    <a:gd name="T2" fmla="*/ 6 w 8"/>
                    <a:gd name="T3" fmla="*/ 0 h 16"/>
                    <a:gd name="T4" fmla="*/ 5 w 8"/>
                    <a:gd name="T5" fmla="*/ 1 h 16"/>
                    <a:gd name="T6" fmla="*/ 5 w 8"/>
                    <a:gd name="T7" fmla="*/ 3 h 16"/>
                    <a:gd name="T8" fmla="*/ 1 w 8"/>
                    <a:gd name="T9" fmla="*/ 7 h 16"/>
                    <a:gd name="T10" fmla="*/ 1 w 8"/>
                    <a:gd name="T11" fmla="*/ 8 h 16"/>
                    <a:gd name="T12" fmla="*/ 2 w 8"/>
                    <a:gd name="T13" fmla="*/ 10 h 16"/>
                    <a:gd name="T14" fmla="*/ 0 w 8"/>
                    <a:gd name="T15" fmla="*/ 11 h 16"/>
                    <a:gd name="T16" fmla="*/ 0 w 8"/>
                    <a:gd name="T17" fmla="*/ 14 h 16"/>
                    <a:gd name="T18" fmla="*/ 2 w 8"/>
                    <a:gd name="T19" fmla="*/ 16 h 16"/>
                    <a:gd name="T20" fmla="*/ 3 w 8"/>
                    <a:gd name="T21" fmla="*/ 15 h 16"/>
                    <a:gd name="T22" fmla="*/ 7 w 8"/>
                    <a:gd name="T23" fmla="*/ 11 h 16"/>
                    <a:gd name="T24" fmla="*/ 8 w 8"/>
                    <a:gd name="T25" fmla="*/ 6 h 16"/>
                    <a:gd name="T26" fmla="*/ 7 w 8"/>
                    <a:gd name="T27" fmla="*/ 4 h 16"/>
                    <a:gd name="T28" fmla="*/ 8 w 8"/>
                    <a:gd name="T29" fmla="*/ 2 h 16"/>
                    <a:gd name="T30" fmla="*/ 8 w 8"/>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6">
                      <a:moveTo>
                        <a:pt x="8" y="0"/>
                      </a:moveTo>
                      <a:lnTo>
                        <a:pt x="6" y="0"/>
                      </a:lnTo>
                      <a:lnTo>
                        <a:pt x="5" y="1"/>
                      </a:lnTo>
                      <a:lnTo>
                        <a:pt x="5" y="3"/>
                      </a:lnTo>
                      <a:lnTo>
                        <a:pt x="1" y="7"/>
                      </a:lnTo>
                      <a:lnTo>
                        <a:pt x="1" y="8"/>
                      </a:lnTo>
                      <a:lnTo>
                        <a:pt x="2" y="10"/>
                      </a:lnTo>
                      <a:lnTo>
                        <a:pt x="0" y="11"/>
                      </a:lnTo>
                      <a:lnTo>
                        <a:pt x="0" y="14"/>
                      </a:lnTo>
                      <a:lnTo>
                        <a:pt x="2" y="16"/>
                      </a:lnTo>
                      <a:lnTo>
                        <a:pt x="3" y="15"/>
                      </a:lnTo>
                      <a:lnTo>
                        <a:pt x="7" y="11"/>
                      </a:lnTo>
                      <a:lnTo>
                        <a:pt x="8" y="6"/>
                      </a:lnTo>
                      <a:lnTo>
                        <a:pt x="7"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0" name="Freeform 456">
                  <a:extLst>
                    <a:ext uri="{FF2B5EF4-FFF2-40B4-BE49-F238E27FC236}">
                      <a16:creationId xmlns:a16="http://schemas.microsoft.com/office/drawing/2014/main" id="{40F4402E-2595-FE45-BD83-5F0885D5C855}"/>
                    </a:ext>
                  </a:extLst>
                </p:cNvPr>
                <p:cNvSpPr>
                  <a:spLocks/>
                </p:cNvSpPr>
                <p:nvPr/>
              </p:nvSpPr>
              <p:spPr bwMode="auto">
                <a:xfrm>
                  <a:off x="5573" y="2952"/>
                  <a:ext cx="5" cy="5"/>
                </a:xfrm>
                <a:custGeom>
                  <a:avLst/>
                  <a:gdLst>
                    <a:gd name="T0" fmla="*/ 2 w 5"/>
                    <a:gd name="T1" fmla="*/ 0 h 5"/>
                    <a:gd name="T2" fmla="*/ 0 w 5"/>
                    <a:gd name="T3" fmla="*/ 4 h 5"/>
                    <a:gd name="T4" fmla="*/ 2 w 5"/>
                    <a:gd name="T5" fmla="*/ 4 h 5"/>
                    <a:gd name="T6" fmla="*/ 4 w 5"/>
                    <a:gd name="T7" fmla="*/ 5 h 5"/>
                    <a:gd name="T8" fmla="*/ 5 w 5"/>
                    <a:gd name="T9" fmla="*/ 4 h 5"/>
                    <a:gd name="T10" fmla="*/ 4 w 5"/>
                    <a:gd name="T11" fmla="*/ 0 h 5"/>
                    <a:gd name="T12" fmla="*/ 2 w 5"/>
                    <a:gd name="T13" fmla="*/ 0 h 5"/>
                    <a:gd name="T14" fmla="*/ 2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0"/>
                      </a:moveTo>
                      <a:lnTo>
                        <a:pt x="0" y="4"/>
                      </a:lnTo>
                      <a:lnTo>
                        <a:pt x="2" y="4"/>
                      </a:lnTo>
                      <a:lnTo>
                        <a:pt x="4" y="5"/>
                      </a:lnTo>
                      <a:lnTo>
                        <a:pt x="5" y="4"/>
                      </a:lnTo>
                      <a:lnTo>
                        <a:pt x="4" y="0"/>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1" name="Freeform 457">
                  <a:extLst>
                    <a:ext uri="{FF2B5EF4-FFF2-40B4-BE49-F238E27FC236}">
                      <a16:creationId xmlns:a16="http://schemas.microsoft.com/office/drawing/2014/main" id="{8EDC8C4C-D484-574E-8B12-E0EF03B14DD6}"/>
                    </a:ext>
                  </a:extLst>
                </p:cNvPr>
                <p:cNvSpPr>
                  <a:spLocks/>
                </p:cNvSpPr>
                <p:nvPr/>
              </p:nvSpPr>
              <p:spPr bwMode="auto">
                <a:xfrm>
                  <a:off x="5355" y="2959"/>
                  <a:ext cx="55" cy="35"/>
                </a:xfrm>
                <a:custGeom>
                  <a:avLst/>
                  <a:gdLst>
                    <a:gd name="T0" fmla="*/ 26 w 55"/>
                    <a:gd name="T1" fmla="*/ 18 h 35"/>
                    <a:gd name="T2" fmla="*/ 27 w 55"/>
                    <a:gd name="T3" fmla="*/ 18 h 35"/>
                    <a:gd name="T4" fmla="*/ 28 w 55"/>
                    <a:gd name="T5" fmla="*/ 18 h 35"/>
                    <a:gd name="T6" fmla="*/ 30 w 55"/>
                    <a:gd name="T7" fmla="*/ 14 h 35"/>
                    <a:gd name="T8" fmla="*/ 33 w 55"/>
                    <a:gd name="T9" fmla="*/ 14 h 35"/>
                    <a:gd name="T10" fmla="*/ 36 w 55"/>
                    <a:gd name="T11" fmla="*/ 14 h 35"/>
                    <a:gd name="T12" fmla="*/ 41 w 55"/>
                    <a:gd name="T13" fmla="*/ 13 h 35"/>
                    <a:gd name="T14" fmla="*/ 45 w 55"/>
                    <a:gd name="T15" fmla="*/ 10 h 35"/>
                    <a:gd name="T16" fmla="*/ 50 w 55"/>
                    <a:gd name="T17" fmla="*/ 8 h 35"/>
                    <a:gd name="T18" fmla="*/ 50 w 55"/>
                    <a:gd name="T19" fmla="*/ 6 h 35"/>
                    <a:gd name="T20" fmla="*/ 52 w 55"/>
                    <a:gd name="T21" fmla="*/ 6 h 35"/>
                    <a:gd name="T22" fmla="*/ 55 w 55"/>
                    <a:gd name="T23" fmla="*/ 4 h 35"/>
                    <a:gd name="T24" fmla="*/ 55 w 55"/>
                    <a:gd name="T25" fmla="*/ 2 h 35"/>
                    <a:gd name="T26" fmla="*/ 54 w 55"/>
                    <a:gd name="T27" fmla="*/ 0 h 35"/>
                    <a:gd name="T28" fmla="*/ 48 w 55"/>
                    <a:gd name="T29" fmla="*/ 2 h 35"/>
                    <a:gd name="T30" fmla="*/ 45 w 55"/>
                    <a:gd name="T31" fmla="*/ 2 h 35"/>
                    <a:gd name="T32" fmla="*/ 42 w 55"/>
                    <a:gd name="T33" fmla="*/ 3 h 35"/>
                    <a:gd name="T34" fmla="*/ 39 w 55"/>
                    <a:gd name="T35" fmla="*/ 3 h 35"/>
                    <a:gd name="T36" fmla="*/ 35 w 55"/>
                    <a:gd name="T37" fmla="*/ 4 h 35"/>
                    <a:gd name="T38" fmla="*/ 29 w 55"/>
                    <a:gd name="T39" fmla="*/ 4 h 35"/>
                    <a:gd name="T40" fmla="*/ 25 w 55"/>
                    <a:gd name="T41" fmla="*/ 8 h 35"/>
                    <a:gd name="T42" fmla="*/ 21 w 55"/>
                    <a:gd name="T43" fmla="*/ 10 h 35"/>
                    <a:gd name="T44" fmla="*/ 20 w 55"/>
                    <a:gd name="T45" fmla="*/ 11 h 35"/>
                    <a:gd name="T46" fmla="*/ 18 w 55"/>
                    <a:gd name="T47" fmla="*/ 11 h 35"/>
                    <a:gd name="T48" fmla="*/ 16 w 55"/>
                    <a:gd name="T49" fmla="*/ 12 h 35"/>
                    <a:gd name="T50" fmla="*/ 12 w 55"/>
                    <a:gd name="T51" fmla="*/ 13 h 35"/>
                    <a:gd name="T52" fmla="*/ 10 w 55"/>
                    <a:gd name="T53" fmla="*/ 15 h 35"/>
                    <a:gd name="T54" fmla="*/ 9 w 55"/>
                    <a:gd name="T55" fmla="*/ 16 h 35"/>
                    <a:gd name="T56" fmla="*/ 6 w 55"/>
                    <a:gd name="T57" fmla="*/ 18 h 35"/>
                    <a:gd name="T58" fmla="*/ 5 w 55"/>
                    <a:gd name="T59" fmla="*/ 21 h 35"/>
                    <a:gd name="T60" fmla="*/ 2 w 55"/>
                    <a:gd name="T61" fmla="*/ 27 h 35"/>
                    <a:gd name="T62" fmla="*/ 2 w 55"/>
                    <a:gd name="T63" fmla="*/ 28 h 35"/>
                    <a:gd name="T64" fmla="*/ 3 w 55"/>
                    <a:gd name="T65" fmla="*/ 30 h 35"/>
                    <a:gd name="T66" fmla="*/ 4 w 55"/>
                    <a:gd name="T67" fmla="*/ 31 h 35"/>
                    <a:gd name="T68" fmla="*/ 2 w 55"/>
                    <a:gd name="T69" fmla="*/ 31 h 35"/>
                    <a:gd name="T70" fmla="*/ 1 w 55"/>
                    <a:gd name="T71" fmla="*/ 30 h 35"/>
                    <a:gd name="T72" fmla="*/ 0 w 55"/>
                    <a:gd name="T73" fmla="*/ 34 h 35"/>
                    <a:gd name="T74" fmla="*/ 2 w 55"/>
                    <a:gd name="T75" fmla="*/ 35 h 35"/>
                    <a:gd name="T76" fmla="*/ 6 w 55"/>
                    <a:gd name="T77" fmla="*/ 35 h 35"/>
                    <a:gd name="T78" fmla="*/ 10 w 55"/>
                    <a:gd name="T79" fmla="*/ 31 h 35"/>
                    <a:gd name="T80" fmla="*/ 13 w 55"/>
                    <a:gd name="T81" fmla="*/ 31 h 35"/>
                    <a:gd name="T82" fmla="*/ 15 w 55"/>
                    <a:gd name="T83" fmla="*/ 31 h 35"/>
                    <a:gd name="T84" fmla="*/ 18 w 55"/>
                    <a:gd name="T85" fmla="*/ 28 h 35"/>
                    <a:gd name="T86" fmla="*/ 19 w 55"/>
                    <a:gd name="T87" fmla="*/ 25 h 35"/>
                    <a:gd name="T88" fmla="*/ 25 w 55"/>
                    <a:gd name="T89" fmla="*/ 21 h 35"/>
                    <a:gd name="T90" fmla="*/ 26 w 55"/>
                    <a:gd name="T9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35">
                      <a:moveTo>
                        <a:pt x="26" y="18"/>
                      </a:moveTo>
                      <a:lnTo>
                        <a:pt x="27" y="18"/>
                      </a:lnTo>
                      <a:lnTo>
                        <a:pt x="28" y="18"/>
                      </a:lnTo>
                      <a:lnTo>
                        <a:pt x="30" y="14"/>
                      </a:lnTo>
                      <a:lnTo>
                        <a:pt x="33" y="14"/>
                      </a:lnTo>
                      <a:lnTo>
                        <a:pt x="36" y="14"/>
                      </a:lnTo>
                      <a:lnTo>
                        <a:pt x="41" y="13"/>
                      </a:lnTo>
                      <a:lnTo>
                        <a:pt x="45" y="10"/>
                      </a:lnTo>
                      <a:lnTo>
                        <a:pt x="50" y="8"/>
                      </a:lnTo>
                      <a:lnTo>
                        <a:pt x="50" y="6"/>
                      </a:lnTo>
                      <a:lnTo>
                        <a:pt x="52" y="6"/>
                      </a:lnTo>
                      <a:lnTo>
                        <a:pt x="55" y="4"/>
                      </a:lnTo>
                      <a:lnTo>
                        <a:pt x="55" y="2"/>
                      </a:lnTo>
                      <a:lnTo>
                        <a:pt x="54" y="0"/>
                      </a:lnTo>
                      <a:lnTo>
                        <a:pt x="48" y="2"/>
                      </a:lnTo>
                      <a:lnTo>
                        <a:pt x="45" y="2"/>
                      </a:lnTo>
                      <a:lnTo>
                        <a:pt x="42" y="3"/>
                      </a:lnTo>
                      <a:lnTo>
                        <a:pt x="39" y="3"/>
                      </a:lnTo>
                      <a:lnTo>
                        <a:pt x="35" y="4"/>
                      </a:lnTo>
                      <a:lnTo>
                        <a:pt x="29" y="4"/>
                      </a:lnTo>
                      <a:lnTo>
                        <a:pt x="25" y="8"/>
                      </a:lnTo>
                      <a:lnTo>
                        <a:pt x="21" y="10"/>
                      </a:lnTo>
                      <a:lnTo>
                        <a:pt x="20" y="11"/>
                      </a:lnTo>
                      <a:lnTo>
                        <a:pt x="18" y="11"/>
                      </a:lnTo>
                      <a:lnTo>
                        <a:pt x="16" y="12"/>
                      </a:lnTo>
                      <a:lnTo>
                        <a:pt x="12" y="13"/>
                      </a:lnTo>
                      <a:lnTo>
                        <a:pt x="10" y="15"/>
                      </a:lnTo>
                      <a:lnTo>
                        <a:pt x="9" y="16"/>
                      </a:lnTo>
                      <a:lnTo>
                        <a:pt x="6" y="18"/>
                      </a:lnTo>
                      <a:lnTo>
                        <a:pt x="5" y="21"/>
                      </a:lnTo>
                      <a:lnTo>
                        <a:pt x="2" y="27"/>
                      </a:lnTo>
                      <a:lnTo>
                        <a:pt x="2" y="28"/>
                      </a:lnTo>
                      <a:lnTo>
                        <a:pt x="3" y="30"/>
                      </a:lnTo>
                      <a:lnTo>
                        <a:pt x="4" y="31"/>
                      </a:lnTo>
                      <a:lnTo>
                        <a:pt x="2" y="31"/>
                      </a:lnTo>
                      <a:lnTo>
                        <a:pt x="1" y="30"/>
                      </a:lnTo>
                      <a:lnTo>
                        <a:pt x="0" y="34"/>
                      </a:lnTo>
                      <a:lnTo>
                        <a:pt x="2" y="35"/>
                      </a:lnTo>
                      <a:lnTo>
                        <a:pt x="6" y="35"/>
                      </a:lnTo>
                      <a:lnTo>
                        <a:pt x="10" y="31"/>
                      </a:lnTo>
                      <a:lnTo>
                        <a:pt x="13" y="31"/>
                      </a:lnTo>
                      <a:lnTo>
                        <a:pt x="15" y="31"/>
                      </a:lnTo>
                      <a:lnTo>
                        <a:pt x="18" y="28"/>
                      </a:lnTo>
                      <a:lnTo>
                        <a:pt x="19" y="25"/>
                      </a:lnTo>
                      <a:lnTo>
                        <a:pt x="25" y="21"/>
                      </a:lnTo>
                      <a:lnTo>
                        <a:pt x="26"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2" name="Freeform 458">
                  <a:extLst>
                    <a:ext uri="{FF2B5EF4-FFF2-40B4-BE49-F238E27FC236}">
                      <a16:creationId xmlns:a16="http://schemas.microsoft.com/office/drawing/2014/main" id="{CCB9D329-1AF8-0441-B4FB-CC279CF80502}"/>
                    </a:ext>
                  </a:extLst>
                </p:cNvPr>
                <p:cNvSpPr>
                  <a:spLocks/>
                </p:cNvSpPr>
                <p:nvPr/>
              </p:nvSpPr>
              <p:spPr bwMode="auto">
                <a:xfrm>
                  <a:off x="5433" y="2955"/>
                  <a:ext cx="4" cy="1"/>
                </a:xfrm>
                <a:custGeom>
                  <a:avLst/>
                  <a:gdLst>
                    <a:gd name="T0" fmla="*/ 4 w 4"/>
                    <a:gd name="T1" fmla="*/ 1 h 1"/>
                    <a:gd name="T2" fmla="*/ 3 w 4"/>
                    <a:gd name="T3" fmla="*/ 0 h 1"/>
                    <a:gd name="T4" fmla="*/ 0 w 4"/>
                    <a:gd name="T5" fmla="*/ 0 h 1"/>
                    <a:gd name="T6" fmla="*/ 2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lnTo>
                        <a:pt x="3" y="0"/>
                      </a:lnTo>
                      <a:lnTo>
                        <a:pt x="0" y="0"/>
                      </a:lnTo>
                      <a:lnTo>
                        <a:pt x="2" y="1"/>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3" name="Freeform 459">
                  <a:extLst>
                    <a:ext uri="{FF2B5EF4-FFF2-40B4-BE49-F238E27FC236}">
                      <a16:creationId xmlns:a16="http://schemas.microsoft.com/office/drawing/2014/main" id="{20FF595F-4743-9C4D-8EAD-910BE4AEAECC}"/>
                    </a:ext>
                  </a:extLst>
                </p:cNvPr>
                <p:cNvSpPr>
                  <a:spLocks/>
                </p:cNvSpPr>
                <p:nvPr/>
              </p:nvSpPr>
              <p:spPr bwMode="auto">
                <a:xfrm>
                  <a:off x="5423" y="2859"/>
                  <a:ext cx="42" cy="19"/>
                </a:xfrm>
                <a:custGeom>
                  <a:avLst/>
                  <a:gdLst>
                    <a:gd name="T0" fmla="*/ 17 w 42"/>
                    <a:gd name="T1" fmla="*/ 11 h 19"/>
                    <a:gd name="T2" fmla="*/ 23 w 42"/>
                    <a:gd name="T3" fmla="*/ 12 h 19"/>
                    <a:gd name="T4" fmla="*/ 24 w 42"/>
                    <a:gd name="T5" fmla="*/ 11 h 19"/>
                    <a:gd name="T6" fmla="*/ 27 w 42"/>
                    <a:gd name="T7" fmla="*/ 11 h 19"/>
                    <a:gd name="T8" fmla="*/ 33 w 42"/>
                    <a:gd name="T9" fmla="*/ 14 h 19"/>
                    <a:gd name="T10" fmla="*/ 35 w 42"/>
                    <a:gd name="T11" fmla="*/ 15 h 19"/>
                    <a:gd name="T12" fmla="*/ 38 w 42"/>
                    <a:gd name="T13" fmla="*/ 19 h 19"/>
                    <a:gd name="T14" fmla="*/ 41 w 42"/>
                    <a:gd name="T15" fmla="*/ 19 h 19"/>
                    <a:gd name="T16" fmla="*/ 42 w 42"/>
                    <a:gd name="T17" fmla="*/ 16 h 19"/>
                    <a:gd name="T18" fmla="*/ 41 w 42"/>
                    <a:gd name="T19" fmla="*/ 9 h 19"/>
                    <a:gd name="T20" fmla="*/ 34 w 42"/>
                    <a:gd name="T21" fmla="*/ 4 h 19"/>
                    <a:gd name="T22" fmla="*/ 28 w 42"/>
                    <a:gd name="T23" fmla="*/ 4 h 19"/>
                    <a:gd name="T24" fmla="*/ 25 w 42"/>
                    <a:gd name="T25" fmla="*/ 0 h 19"/>
                    <a:gd name="T26" fmla="*/ 22 w 42"/>
                    <a:gd name="T27" fmla="*/ 0 h 19"/>
                    <a:gd name="T28" fmla="*/ 20 w 42"/>
                    <a:gd name="T29" fmla="*/ 3 h 19"/>
                    <a:gd name="T30" fmla="*/ 17 w 42"/>
                    <a:gd name="T31" fmla="*/ 3 h 19"/>
                    <a:gd name="T32" fmla="*/ 15 w 42"/>
                    <a:gd name="T33" fmla="*/ 1 h 19"/>
                    <a:gd name="T34" fmla="*/ 10 w 42"/>
                    <a:gd name="T35" fmla="*/ 2 h 19"/>
                    <a:gd name="T36" fmla="*/ 5 w 42"/>
                    <a:gd name="T37" fmla="*/ 2 h 19"/>
                    <a:gd name="T38" fmla="*/ 3 w 42"/>
                    <a:gd name="T39" fmla="*/ 4 h 19"/>
                    <a:gd name="T40" fmla="*/ 3 w 42"/>
                    <a:gd name="T41" fmla="*/ 6 h 19"/>
                    <a:gd name="T42" fmla="*/ 1 w 42"/>
                    <a:gd name="T43" fmla="*/ 7 h 19"/>
                    <a:gd name="T44" fmla="*/ 0 w 42"/>
                    <a:gd name="T45" fmla="*/ 10 h 19"/>
                    <a:gd name="T46" fmla="*/ 1 w 42"/>
                    <a:gd name="T47" fmla="*/ 11 h 19"/>
                    <a:gd name="T48" fmla="*/ 3 w 42"/>
                    <a:gd name="T49" fmla="*/ 11 h 19"/>
                    <a:gd name="T50" fmla="*/ 5 w 42"/>
                    <a:gd name="T51" fmla="*/ 7 h 19"/>
                    <a:gd name="T52" fmla="*/ 7 w 42"/>
                    <a:gd name="T53" fmla="*/ 10 h 19"/>
                    <a:gd name="T54" fmla="*/ 8 w 42"/>
                    <a:gd name="T55" fmla="*/ 12 h 19"/>
                    <a:gd name="T56" fmla="*/ 11 w 42"/>
                    <a:gd name="T57" fmla="*/ 11 h 19"/>
                    <a:gd name="T58" fmla="*/ 13 w 42"/>
                    <a:gd name="T59" fmla="*/ 8 h 19"/>
                    <a:gd name="T60" fmla="*/ 15 w 42"/>
                    <a:gd name="T61" fmla="*/ 8 h 19"/>
                    <a:gd name="T62" fmla="*/ 17 w 42"/>
                    <a:gd name="T6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9">
                      <a:moveTo>
                        <a:pt x="17" y="11"/>
                      </a:moveTo>
                      <a:lnTo>
                        <a:pt x="23" y="12"/>
                      </a:lnTo>
                      <a:lnTo>
                        <a:pt x="24" y="11"/>
                      </a:lnTo>
                      <a:lnTo>
                        <a:pt x="27" y="11"/>
                      </a:lnTo>
                      <a:lnTo>
                        <a:pt x="33" y="14"/>
                      </a:lnTo>
                      <a:lnTo>
                        <a:pt x="35" y="15"/>
                      </a:lnTo>
                      <a:lnTo>
                        <a:pt x="38" y="19"/>
                      </a:lnTo>
                      <a:lnTo>
                        <a:pt x="41" y="19"/>
                      </a:lnTo>
                      <a:lnTo>
                        <a:pt x="42" y="16"/>
                      </a:lnTo>
                      <a:lnTo>
                        <a:pt x="41" y="9"/>
                      </a:lnTo>
                      <a:lnTo>
                        <a:pt x="34" y="4"/>
                      </a:lnTo>
                      <a:lnTo>
                        <a:pt x="28" y="4"/>
                      </a:lnTo>
                      <a:lnTo>
                        <a:pt x="25" y="0"/>
                      </a:lnTo>
                      <a:lnTo>
                        <a:pt x="22" y="0"/>
                      </a:lnTo>
                      <a:lnTo>
                        <a:pt x="20" y="3"/>
                      </a:lnTo>
                      <a:lnTo>
                        <a:pt x="17" y="3"/>
                      </a:lnTo>
                      <a:lnTo>
                        <a:pt x="15" y="1"/>
                      </a:lnTo>
                      <a:lnTo>
                        <a:pt x="10" y="2"/>
                      </a:lnTo>
                      <a:lnTo>
                        <a:pt x="5" y="2"/>
                      </a:lnTo>
                      <a:lnTo>
                        <a:pt x="3" y="4"/>
                      </a:lnTo>
                      <a:lnTo>
                        <a:pt x="3" y="6"/>
                      </a:lnTo>
                      <a:lnTo>
                        <a:pt x="1" y="7"/>
                      </a:lnTo>
                      <a:lnTo>
                        <a:pt x="0" y="10"/>
                      </a:lnTo>
                      <a:lnTo>
                        <a:pt x="1" y="11"/>
                      </a:lnTo>
                      <a:lnTo>
                        <a:pt x="3" y="11"/>
                      </a:lnTo>
                      <a:lnTo>
                        <a:pt x="5" y="7"/>
                      </a:lnTo>
                      <a:lnTo>
                        <a:pt x="7" y="10"/>
                      </a:lnTo>
                      <a:lnTo>
                        <a:pt x="8" y="12"/>
                      </a:lnTo>
                      <a:lnTo>
                        <a:pt x="11" y="11"/>
                      </a:lnTo>
                      <a:lnTo>
                        <a:pt x="13" y="8"/>
                      </a:lnTo>
                      <a:lnTo>
                        <a:pt x="15" y="8"/>
                      </a:lnTo>
                      <a:lnTo>
                        <a:pt x="17"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4" name="Freeform 460">
                  <a:extLst>
                    <a:ext uri="{FF2B5EF4-FFF2-40B4-BE49-F238E27FC236}">
                      <a16:creationId xmlns:a16="http://schemas.microsoft.com/office/drawing/2014/main" id="{B43D774C-7858-C640-94A5-C27ACFD6934F}"/>
                    </a:ext>
                  </a:extLst>
                </p:cNvPr>
                <p:cNvSpPr>
                  <a:spLocks/>
                </p:cNvSpPr>
                <p:nvPr/>
              </p:nvSpPr>
              <p:spPr bwMode="auto">
                <a:xfrm>
                  <a:off x="5330" y="2994"/>
                  <a:ext cx="5" cy="4"/>
                </a:xfrm>
                <a:custGeom>
                  <a:avLst/>
                  <a:gdLst>
                    <a:gd name="T0" fmla="*/ 2 w 5"/>
                    <a:gd name="T1" fmla="*/ 2 h 4"/>
                    <a:gd name="T2" fmla="*/ 0 w 5"/>
                    <a:gd name="T3" fmla="*/ 4 h 4"/>
                    <a:gd name="T4" fmla="*/ 2 w 5"/>
                    <a:gd name="T5" fmla="*/ 4 h 4"/>
                    <a:gd name="T6" fmla="*/ 5 w 5"/>
                    <a:gd name="T7" fmla="*/ 3 h 4"/>
                    <a:gd name="T8" fmla="*/ 4 w 5"/>
                    <a:gd name="T9" fmla="*/ 2 h 4"/>
                    <a:gd name="T10" fmla="*/ 2 w 5"/>
                    <a:gd name="T11" fmla="*/ 0 h 4"/>
                    <a:gd name="T12" fmla="*/ 2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2"/>
                      </a:moveTo>
                      <a:lnTo>
                        <a:pt x="0" y="4"/>
                      </a:lnTo>
                      <a:lnTo>
                        <a:pt x="2" y="4"/>
                      </a:lnTo>
                      <a:lnTo>
                        <a:pt x="5" y="3"/>
                      </a:lnTo>
                      <a:lnTo>
                        <a:pt x="4" y="2"/>
                      </a:lnTo>
                      <a:lnTo>
                        <a:pt x="2"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5" name="Freeform 461">
                  <a:extLst>
                    <a:ext uri="{FF2B5EF4-FFF2-40B4-BE49-F238E27FC236}">
                      <a16:creationId xmlns:a16="http://schemas.microsoft.com/office/drawing/2014/main" id="{2EF6186A-C4B9-3649-8A40-859F3D103ABF}"/>
                    </a:ext>
                  </a:extLst>
                </p:cNvPr>
                <p:cNvSpPr>
                  <a:spLocks/>
                </p:cNvSpPr>
                <p:nvPr/>
              </p:nvSpPr>
              <p:spPr bwMode="auto">
                <a:xfrm>
                  <a:off x="5304" y="2951"/>
                  <a:ext cx="47" cy="17"/>
                </a:xfrm>
                <a:custGeom>
                  <a:avLst/>
                  <a:gdLst>
                    <a:gd name="T0" fmla="*/ 47 w 61"/>
                    <a:gd name="T1" fmla="*/ 17 h 22"/>
                    <a:gd name="T2" fmla="*/ 49 w 61"/>
                    <a:gd name="T3" fmla="*/ 18 h 22"/>
                    <a:gd name="T4" fmla="*/ 51 w 61"/>
                    <a:gd name="T5" fmla="*/ 16 h 22"/>
                    <a:gd name="T6" fmla="*/ 55 w 61"/>
                    <a:gd name="T7" fmla="*/ 15 h 22"/>
                    <a:gd name="T8" fmla="*/ 57 w 61"/>
                    <a:gd name="T9" fmla="*/ 11 h 22"/>
                    <a:gd name="T10" fmla="*/ 60 w 61"/>
                    <a:gd name="T11" fmla="*/ 10 h 22"/>
                    <a:gd name="T12" fmla="*/ 61 w 61"/>
                    <a:gd name="T13" fmla="*/ 6 h 22"/>
                    <a:gd name="T14" fmla="*/ 61 w 61"/>
                    <a:gd name="T15" fmla="*/ 2 h 22"/>
                    <a:gd name="T16" fmla="*/ 57 w 61"/>
                    <a:gd name="T17" fmla="*/ 0 h 22"/>
                    <a:gd name="T18" fmla="*/ 54 w 61"/>
                    <a:gd name="T19" fmla="*/ 3 h 22"/>
                    <a:gd name="T20" fmla="*/ 56 w 61"/>
                    <a:gd name="T21" fmla="*/ 4 h 22"/>
                    <a:gd name="T22" fmla="*/ 53 w 61"/>
                    <a:gd name="T23" fmla="*/ 7 h 22"/>
                    <a:gd name="T24" fmla="*/ 50 w 61"/>
                    <a:gd name="T25" fmla="*/ 9 h 22"/>
                    <a:gd name="T26" fmla="*/ 48 w 61"/>
                    <a:gd name="T27" fmla="*/ 12 h 22"/>
                    <a:gd name="T28" fmla="*/ 44 w 61"/>
                    <a:gd name="T29" fmla="*/ 12 h 22"/>
                    <a:gd name="T30" fmla="*/ 42 w 61"/>
                    <a:gd name="T31" fmla="*/ 10 h 22"/>
                    <a:gd name="T32" fmla="*/ 36 w 61"/>
                    <a:gd name="T33" fmla="*/ 10 h 22"/>
                    <a:gd name="T34" fmla="*/ 33 w 61"/>
                    <a:gd name="T35" fmla="*/ 12 h 22"/>
                    <a:gd name="T36" fmla="*/ 28 w 61"/>
                    <a:gd name="T37" fmla="*/ 8 h 22"/>
                    <a:gd name="T38" fmla="*/ 23 w 61"/>
                    <a:gd name="T39" fmla="*/ 6 h 22"/>
                    <a:gd name="T40" fmla="*/ 20 w 61"/>
                    <a:gd name="T41" fmla="*/ 7 h 22"/>
                    <a:gd name="T42" fmla="*/ 16 w 61"/>
                    <a:gd name="T43" fmla="*/ 4 h 22"/>
                    <a:gd name="T44" fmla="*/ 7 w 61"/>
                    <a:gd name="T45" fmla="*/ 7 h 22"/>
                    <a:gd name="T46" fmla="*/ 2 w 61"/>
                    <a:gd name="T47" fmla="*/ 10 h 22"/>
                    <a:gd name="T48" fmla="*/ 1 w 61"/>
                    <a:gd name="T49" fmla="*/ 14 h 22"/>
                    <a:gd name="T50" fmla="*/ 2 w 61"/>
                    <a:gd name="T51" fmla="*/ 18 h 22"/>
                    <a:gd name="T52" fmla="*/ 5 w 61"/>
                    <a:gd name="T53" fmla="*/ 19 h 22"/>
                    <a:gd name="T54" fmla="*/ 7 w 61"/>
                    <a:gd name="T55" fmla="*/ 19 h 22"/>
                    <a:gd name="T56" fmla="*/ 10 w 61"/>
                    <a:gd name="T57" fmla="*/ 20 h 22"/>
                    <a:gd name="T58" fmla="*/ 12 w 61"/>
                    <a:gd name="T59" fmla="*/ 19 h 22"/>
                    <a:gd name="T60" fmla="*/ 15 w 61"/>
                    <a:gd name="T61" fmla="*/ 19 h 22"/>
                    <a:gd name="T62" fmla="*/ 17 w 61"/>
                    <a:gd name="T63" fmla="*/ 22 h 22"/>
                    <a:gd name="T64" fmla="*/ 21 w 61"/>
                    <a:gd name="T65" fmla="*/ 20 h 22"/>
                    <a:gd name="T66" fmla="*/ 23 w 61"/>
                    <a:gd name="T67" fmla="*/ 21 h 22"/>
                    <a:gd name="T68" fmla="*/ 25 w 61"/>
                    <a:gd name="T69" fmla="*/ 21 h 22"/>
                    <a:gd name="T70" fmla="*/ 26 w 61"/>
                    <a:gd name="T71" fmla="*/ 20 h 22"/>
                    <a:gd name="T72" fmla="*/ 30 w 61"/>
                    <a:gd name="T73" fmla="*/ 18 h 22"/>
                    <a:gd name="T74" fmla="*/ 36 w 61"/>
                    <a:gd name="T75" fmla="*/ 19 h 22"/>
                    <a:gd name="T76" fmla="*/ 41 w 61"/>
                    <a:gd name="T77" fmla="*/ 17 h 22"/>
                    <a:gd name="T78" fmla="*/ 47 w 61"/>
                    <a:gd name="T7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22">
                      <a:moveTo>
                        <a:pt x="47" y="17"/>
                      </a:moveTo>
                      <a:cubicBezTo>
                        <a:pt x="49" y="18"/>
                        <a:pt x="49" y="18"/>
                        <a:pt x="49" y="18"/>
                      </a:cubicBezTo>
                      <a:cubicBezTo>
                        <a:pt x="51" y="16"/>
                        <a:pt x="51" y="16"/>
                        <a:pt x="51" y="16"/>
                      </a:cubicBezTo>
                      <a:cubicBezTo>
                        <a:pt x="55" y="15"/>
                        <a:pt x="55" y="15"/>
                        <a:pt x="55" y="15"/>
                      </a:cubicBezTo>
                      <a:cubicBezTo>
                        <a:pt x="57" y="11"/>
                        <a:pt x="57" y="11"/>
                        <a:pt x="57" y="11"/>
                      </a:cubicBezTo>
                      <a:cubicBezTo>
                        <a:pt x="60" y="10"/>
                        <a:pt x="60" y="10"/>
                        <a:pt x="60" y="10"/>
                      </a:cubicBezTo>
                      <a:cubicBezTo>
                        <a:pt x="61" y="6"/>
                        <a:pt x="61" y="6"/>
                        <a:pt x="61" y="6"/>
                      </a:cubicBezTo>
                      <a:cubicBezTo>
                        <a:pt x="61" y="2"/>
                        <a:pt x="61" y="2"/>
                        <a:pt x="61" y="2"/>
                      </a:cubicBezTo>
                      <a:cubicBezTo>
                        <a:pt x="57" y="0"/>
                        <a:pt x="57" y="0"/>
                        <a:pt x="57" y="0"/>
                      </a:cubicBezTo>
                      <a:cubicBezTo>
                        <a:pt x="54" y="3"/>
                        <a:pt x="54" y="3"/>
                        <a:pt x="54" y="3"/>
                      </a:cubicBezTo>
                      <a:cubicBezTo>
                        <a:pt x="56" y="4"/>
                        <a:pt x="56" y="4"/>
                        <a:pt x="56" y="4"/>
                      </a:cubicBezTo>
                      <a:cubicBezTo>
                        <a:pt x="53" y="7"/>
                        <a:pt x="53" y="7"/>
                        <a:pt x="53" y="7"/>
                      </a:cubicBezTo>
                      <a:cubicBezTo>
                        <a:pt x="50" y="9"/>
                        <a:pt x="50" y="9"/>
                        <a:pt x="50" y="9"/>
                      </a:cubicBezTo>
                      <a:cubicBezTo>
                        <a:pt x="48" y="12"/>
                        <a:pt x="48" y="12"/>
                        <a:pt x="48" y="12"/>
                      </a:cubicBezTo>
                      <a:cubicBezTo>
                        <a:pt x="44" y="12"/>
                        <a:pt x="44" y="12"/>
                        <a:pt x="44" y="12"/>
                      </a:cubicBezTo>
                      <a:cubicBezTo>
                        <a:pt x="42" y="10"/>
                        <a:pt x="42" y="10"/>
                        <a:pt x="42" y="10"/>
                      </a:cubicBezTo>
                      <a:cubicBezTo>
                        <a:pt x="36" y="10"/>
                        <a:pt x="36" y="10"/>
                        <a:pt x="36" y="10"/>
                      </a:cubicBezTo>
                      <a:cubicBezTo>
                        <a:pt x="33" y="12"/>
                        <a:pt x="33" y="12"/>
                        <a:pt x="33" y="12"/>
                      </a:cubicBezTo>
                      <a:cubicBezTo>
                        <a:pt x="28" y="8"/>
                        <a:pt x="28" y="8"/>
                        <a:pt x="28" y="8"/>
                      </a:cubicBezTo>
                      <a:cubicBezTo>
                        <a:pt x="23" y="6"/>
                        <a:pt x="23" y="6"/>
                        <a:pt x="23" y="6"/>
                      </a:cubicBezTo>
                      <a:cubicBezTo>
                        <a:pt x="20" y="7"/>
                        <a:pt x="20" y="7"/>
                        <a:pt x="20" y="7"/>
                      </a:cubicBezTo>
                      <a:cubicBezTo>
                        <a:pt x="16" y="4"/>
                        <a:pt x="16" y="4"/>
                        <a:pt x="16" y="4"/>
                      </a:cubicBezTo>
                      <a:cubicBezTo>
                        <a:pt x="7" y="7"/>
                        <a:pt x="7" y="7"/>
                        <a:pt x="7" y="7"/>
                      </a:cubicBezTo>
                      <a:cubicBezTo>
                        <a:pt x="2" y="10"/>
                        <a:pt x="2" y="10"/>
                        <a:pt x="2" y="10"/>
                      </a:cubicBezTo>
                      <a:cubicBezTo>
                        <a:pt x="2" y="10"/>
                        <a:pt x="0" y="14"/>
                        <a:pt x="1" y="14"/>
                      </a:cubicBezTo>
                      <a:cubicBezTo>
                        <a:pt x="2" y="18"/>
                        <a:pt x="2" y="18"/>
                        <a:pt x="2" y="18"/>
                      </a:cubicBezTo>
                      <a:cubicBezTo>
                        <a:pt x="5" y="19"/>
                        <a:pt x="5" y="19"/>
                        <a:pt x="5" y="19"/>
                      </a:cubicBezTo>
                      <a:cubicBezTo>
                        <a:pt x="7" y="19"/>
                        <a:pt x="7" y="19"/>
                        <a:pt x="7" y="19"/>
                      </a:cubicBezTo>
                      <a:cubicBezTo>
                        <a:pt x="10" y="20"/>
                        <a:pt x="10" y="20"/>
                        <a:pt x="10" y="20"/>
                      </a:cubicBezTo>
                      <a:cubicBezTo>
                        <a:pt x="12" y="19"/>
                        <a:pt x="12" y="19"/>
                        <a:pt x="12" y="19"/>
                      </a:cubicBezTo>
                      <a:cubicBezTo>
                        <a:pt x="15" y="19"/>
                        <a:pt x="15" y="19"/>
                        <a:pt x="15" y="19"/>
                      </a:cubicBezTo>
                      <a:cubicBezTo>
                        <a:pt x="17" y="22"/>
                        <a:pt x="17" y="22"/>
                        <a:pt x="17" y="22"/>
                      </a:cubicBezTo>
                      <a:cubicBezTo>
                        <a:pt x="21" y="20"/>
                        <a:pt x="21" y="20"/>
                        <a:pt x="21" y="20"/>
                      </a:cubicBezTo>
                      <a:cubicBezTo>
                        <a:pt x="23" y="21"/>
                        <a:pt x="23" y="21"/>
                        <a:pt x="23" y="21"/>
                      </a:cubicBezTo>
                      <a:cubicBezTo>
                        <a:pt x="25" y="21"/>
                        <a:pt x="25" y="21"/>
                        <a:pt x="25" y="21"/>
                      </a:cubicBezTo>
                      <a:cubicBezTo>
                        <a:pt x="26" y="20"/>
                        <a:pt x="26" y="20"/>
                        <a:pt x="26" y="20"/>
                      </a:cubicBezTo>
                      <a:cubicBezTo>
                        <a:pt x="30" y="18"/>
                        <a:pt x="30" y="18"/>
                        <a:pt x="30" y="18"/>
                      </a:cubicBezTo>
                      <a:cubicBezTo>
                        <a:pt x="36" y="19"/>
                        <a:pt x="36" y="19"/>
                        <a:pt x="36" y="19"/>
                      </a:cubicBezTo>
                      <a:cubicBezTo>
                        <a:pt x="41" y="17"/>
                        <a:pt x="41" y="17"/>
                        <a:pt x="41" y="17"/>
                      </a:cubicBezTo>
                      <a:lnTo>
                        <a:pt x="4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6" name="Rectangle 462">
                  <a:extLst>
                    <a:ext uri="{FF2B5EF4-FFF2-40B4-BE49-F238E27FC236}">
                      <a16:creationId xmlns:a16="http://schemas.microsoft.com/office/drawing/2014/main" id="{C4DC7091-D058-C745-B7E1-CC361D8C3930}"/>
                    </a:ext>
                  </a:extLst>
                </p:cNvPr>
                <p:cNvSpPr>
                  <a:spLocks noChangeArrowheads="1"/>
                </p:cNvSpPr>
                <p:nvPr/>
              </p:nvSpPr>
              <p:spPr bwMode="auto">
                <a:xfrm>
                  <a:off x="5433" y="2873"/>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7" name="Freeform 463">
                  <a:extLst>
                    <a:ext uri="{FF2B5EF4-FFF2-40B4-BE49-F238E27FC236}">
                      <a16:creationId xmlns:a16="http://schemas.microsoft.com/office/drawing/2014/main" id="{C844862B-D58A-E648-968D-81FBB8337B9B}"/>
                    </a:ext>
                  </a:extLst>
                </p:cNvPr>
                <p:cNvSpPr>
                  <a:spLocks/>
                </p:cNvSpPr>
                <p:nvPr/>
              </p:nvSpPr>
              <p:spPr bwMode="auto">
                <a:xfrm>
                  <a:off x="5479" y="2931"/>
                  <a:ext cx="2" cy="2"/>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8" name="Freeform 464">
                  <a:extLst>
                    <a:ext uri="{FF2B5EF4-FFF2-40B4-BE49-F238E27FC236}">
                      <a16:creationId xmlns:a16="http://schemas.microsoft.com/office/drawing/2014/main" id="{E995170F-3D8C-E34C-8CEF-5249429F633A}"/>
                    </a:ext>
                  </a:extLst>
                </p:cNvPr>
                <p:cNvSpPr>
                  <a:spLocks/>
                </p:cNvSpPr>
                <p:nvPr/>
              </p:nvSpPr>
              <p:spPr bwMode="auto">
                <a:xfrm>
                  <a:off x="5477" y="2934"/>
                  <a:ext cx="3" cy="2"/>
                </a:xfrm>
                <a:custGeom>
                  <a:avLst/>
                  <a:gdLst>
                    <a:gd name="T0" fmla="*/ 3 w 3"/>
                    <a:gd name="T1" fmla="*/ 2 h 2"/>
                    <a:gd name="T2" fmla="*/ 2 w 3"/>
                    <a:gd name="T3" fmla="*/ 1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2" y="1"/>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9" name="Freeform 465">
                  <a:extLst>
                    <a:ext uri="{FF2B5EF4-FFF2-40B4-BE49-F238E27FC236}">
                      <a16:creationId xmlns:a16="http://schemas.microsoft.com/office/drawing/2014/main" id="{F47283DE-B51C-154F-B5E8-2BE8E679DB72}"/>
                    </a:ext>
                  </a:extLst>
                </p:cNvPr>
                <p:cNvSpPr>
                  <a:spLocks/>
                </p:cNvSpPr>
                <p:nvPr/>
              </p:nvSpPr>
              <p:spPr bwMode="auto">
                <a:xfrm>
                  <a:off x="5260" y="2952"/>
                  <a:ext cx="35" cy="18"/>
                </a:xfrm>
                <a:custGeom>
                  <a:avLst/>
                  <a:gdLst>
                    <a:gd name="T0" fmla="*/ 2 w 45"/>
                    <a:gd name="T1" fmla="*/ 21 h 23"/>
                    <a:gd name="T2" fmla="*/ 5 w 45"/>
                    <a:gd name="T3" fmla="*/ 23 h 23"/>
                    <a:gd name="T4" fmla="*/ 10 w 45"/>
                    <a:gd name="T5" fmla="*/ 22 h 23"/>
                    <a:gd name="T6" fmla="*/ 12 w 45"/>
                    <a:gd name="T7" fmla="*/ 23 h 23"/>
                    <a:gd name="T8" fmla="*/ 16 w 45"/>
                    <a:gd name="T9" fmla="*/ 21 h 23"/>
                    <a:gd name="T10" fmla="*/ 18 w 45"/>
                    <a:gd name="T11" fmla="*/ 19 h 23"/>
                    <a:gd name="T12" fmla="*/ 21 w 45"/>
                    <a:gd name="T13" fmla="*/ 20 h 23"/>
                    <a:gd name="T14" fmla="*/ 25 w 45"/>
                    <a:gd name="T15" fmla="*/ 18 h 23"/>
                    <a:gd name="T16" fmla="*/ 29 w 45"/>
                    <a:gd name="T17" fmla="*/ 19 h 23"/>
                    <a:gd name="T18" fmla="*/ 33 w 45"/>
                    <a:gd name="T19" fmla="*/ 15 h 23"/>
                    <a:gd name="T20" fmla="*/ 34 w 45"/>
                    <a:gd name="T21" fmla="*/ 18 h 23"/>
                    <a:gd name="T22" fmla="*/ 37 w 45"/>
                    <a:gd name="T23" fmla="*/ 17 h 23"/>
                    <a:gd name="T24" fmla="*/ 42 w 45"/>
                    <a:gd name="T25" fmla="*/ 18 h 23"/>
                    <a:gd name="T26" fmla="*/ 40 w 45"/>
                    <a:gd name="T27" fmla="*/ 16 h 23"/>
                    <a:gd name="T28" fmla="*/ 45 w 45"/>
                    <a:gd name="T29" fmla="*/ 16 h 23"/>
                    <a:gd name="T30" fmla="*/ 45 w 45"/>
                    <a:gd name="T31" fmla="*/ 11 h 23"/>
                    <a:gd name="T32" fmla="*/ 44 w 45"/>
                    <a:gd name="T33" fmla="*/ 13 h 23"/>
                    <a:gd name="T34" fmla="*/ 43 w 45"/>
                    <a:gd name="T35" fmla="*/ 9 h 23"/>
                    <a:gd name="T36" fmla="*/ 43 w 45"/>
                    <a:gd name="T37" fmla="*/ 6 h 23"/>
                    <a:gd name="T38" fmla="*/ 39 w 45"/>
                    <a:gd name="T39" fmla="*/ 4 h 23"/>
                    <a:gd name="T40" fmla="*/ 40 w 45"/>
                    <a:gd name="T41" fmla="*/ 8 h 23"/>
                    <a:gd name="T42" fmla="*/ 38 w 45"/>
                    <a:gd name="T43" fmla="*/ 9 h 23"/>
                    <a:gd name="T44" fmla="*/ 38 w 45"/>
                    <a:gd name="T45" fmla="*/ 5 h 23"/>
                    <a:gd name="T46" fmla="*/ 34 w 45"/>
                    <a:gd name="T47" fmla="*/ 2 h 23"/>
                    <a:gd name="T48" fmla="*/ 30 w 45"/>
                    <a:gd name="T49" fmla="*/ 4 h 23"/>
                    <a:gd name="T50" fmla="*/ 27 w 45"/>
                    <a:gd name="T51" fmla="*/ 1 h 23"/>
                    <a:gd name="T52" fmla="*/ 24 w 45"/>
                    <a:gd name="T53" fmla="*/ 0 h 23"/>
                    <a:gd name="T54" fmla="*/ 19 w 45"/>
                    <a:gd name="T55" fmla="*/ 3 h 23"/>
                    <a:gd name="T56" fmla="*/ 20 w 45"/>
                    <a:gd name="T57" fmla="*/ 5 h 23"/>
                    <a:gd name="T58" fmla="*/ 27 w 45"/>
                    <a:gd name="T59" fmla="*/ 9 h 23"/>
                    <a:gd name="T60" fmla="*/ 30 w 45"/>
                    <a:gd name="T61" fmla="*/ 12 h 23"/>
                    <a:gd name="T62" fmla="*/ 25 w 45"/>
                    <a:gd name="T63" fmla="*/ 13 h 23"/>
                    <a:gd name="T64" fmla="*/ 22 w 45"/>
                    <a:gd name="T65" fmla="*/ 15 h 23"/>
                    <a:gd name="T66" fmla="*/ 18 w 45"/>
                    <a:gd name="T67" fmla="*/ 11 h 23"/>
                    <a:gd name="T68" fmla="*/ 17 w 45"/>
                    <a:gd name="T69" fmla="*/ 8 h 23"/>
                    <a:gd name="T70" fmla="*/ 14 w 45"/>
                    <a:gd name="T71" fmla="*/ 7 h 23"/>
                    <a:gd name="T72" fmla="*/ 11 w 45"/>
                    <a:gd name="T73" fmla="*/ 8 h 23"/>
                    <a:gd name="T74" fmla="*/ 8 w 45"/>
                    <a:gd name="T75" fmla="*/ 7 h 23"/>
                    <a:gd name="T76" fmla="*/ 3 w 45"/>
                    <a:gd name="T77" fmla="*/ 9 h 23"/>
                    <a:gd name="T78" fmla="*/ 0 w 45"/>
                    <a:gd name="T79" fmla="*/ 13 h 23"/>
                    <a:gd name="T80" fmla="*/ 0 w 45"/>
                    <a:gd name="T81" fmla="*/ 15 h 23"/>
                    <a:gd name="T82" fmla="*/ 1 w 45"/>
                    <a:gd name="T83" fmla="*/ 17 h 23"/>
                    <a:gd name="T84" fmla="*/ 0 w 45"/>
                    <a:gd name="T85" fmla="*/ 19 h 23"/>
                    <a:gd name="T86" fmla="*/ 2 w 45"/>
                    <a:gd name="T8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23">
                      <a:moveTo>
                        <a:pt x="2" y="21"/>
                      </a:moveTo>
                      <a:cubicBezTo>
                        <a:pt x="5" y="23"/>
                        <a:pt x="5" y="23"/>
                        <a:pt x="5" y="23"/>
                      </a:cubicBezTo>
                      <a:cubicBezTo>
                        <a:pt x="10" y="22"/>
                        <a:pt x="10" y="22"/>
                        <a:pt x="10" y="22"/>
                      </a:cubicBezTo>
                      <a:cubicBezTo>
                        <a:pt x="12" y="23"/>
                        <a:pt x="12" y="23"/>
                        <a:pt x="12" y="23"/>
                      </a:cubicBezTo>
                      <a:cubicBezTo>
                        <a:pt x="16" y="21"/>
                        <a:pt x="16" y="21"/>
                        <a:pt x="16" y="21"/>
                      </a:cubicBezTo>
                      <a:cubicBezTo>
                        <a:pt x="18" y="19"/>
                        <a:pt x="18" y="19"/>
                        <a:pt x="18" y="19"/>
                      </a:cubicBezTo>
                      <a:cubicBezTo>
                        <a:pt x="21" y="20"/>
                        <a:pt x="21" y="20"/>
                        <a:pt x="21" y="20"/>
                      </a:cubicBezTo>
                      <a:cubicBezTo>
                        <a:pt x="25" y="18"/>
                        <a:pt x="25" y="18"/>
                        <a:pt x="25" y="18"/>
                      </a:cubicBezTo>
                      <a:cubicBezTo>
                        <a:pt x="29" y="19"/>
                        <a:pt x="29" y="19"/>
                        <a:pt x="29" y="19"/>
                      </a:cubicBezTo>
                      <a:cubicBezTo>
                        <a:pt x="33" y="15"/>
                        <a:pt x="33" y="15"/>
                        <a:pt x="33" y="15"/>
                      </a:cubicBezTo>
                      <a:cubicBezTo>
                        <a:pt x="34" y="18"/>
                        <a:pt x="34" y="18"/>
                        <a:pt x="34" y="18"/>
                      </a:cubicBezTo>
                      <a:cubicBezTo>
                        <a:pt x="37" y="17"/>
                        <a:pt x="37" y="17"/>
                        <a:pt x="37" y="17"/>
                      </a:cubicBezTo>
                      <a:cubicBezTo>
                        <a:pt x="42" y="18"/>
                        <a:pt x="42" y="18"/>
                        <a:pt x="42" y="18"/>
                      </a:cubicBezTo>
                      <a:cubicBezTo>
                        <a:pt x="40" y="16"/>
                        <a:pt x="40" y="16"/>
                        <a:pt x="40" y="16"/>
                      </a:cubicBezTo>
                      <a:cubicBezTo>
                        <a:pt x="45" y="16"/>
                        <a:pt x="45" y="16"/>
                        <a:pt x="45" y="16"/>
                      </a:cubicBezTo>
                      <a:cubicBezTo>
                        <a:pt x="45" y="11"/>
                        <a:pt x="45" y="11"/>
                        <a:pt x="45" y="11"/>
                      </a:cubicBezTo>
                      <a:cubicBezTo>
                        <a:pt x="44" y="13"/>
                        <a:pt x="44" y="13"/>
                        <a:pt x="44" y="13"/>
                      </a:cubicBezTo>
                      <a:cubicBezTo>
                        <a:pt x="43" y="9"/>
                        <a:pt x="43" y="9"/>
                        <a:pt x="43" y="9"/>
                      </a:cubicBezTo>
                      <a:cubicBezTo>
                        <a:pt x="43" y="6"/>
                        <a:pt x="43" y="6"/>
                        <a:pt x="43" y="6"/>
                      </a:cubicBezTo>
                      <a:cubicBezTo>
                        <a:pt x="39" y="4"/>
                        <a:pt x="39" y="4"/>
                        <a:pt x="39" y="4"/>
                      </a:cubicBezTo>
                      <a:cubicBezTo>
                        <a:pt x="40" y="8"/>
                        <a:pt x="40" y="8"/>
                        <a:pt x="40" y="8"/>
                      </a:cubicBezTo>
                      <a:cubicBezTo>
                        <a:pt x="38" y="9"/>
                        <a:pt x="38" y="9"/>
                        <a:pt x="38" y="9"/>
                      </a:cubicBezTo>
                      <a:cubicBezTo>
                        <a:pt x="38" y="5"/>
                        <a:pt x="38" y="5"/>
                        <a:pt x="38" y="5"/>
                      </a:cubicBezTo>
                      <a:cubicBezTo>
                        <a:pt x="34" y="2"/>
                        <a:pt x="34" y="2"/>
                        <a:pt x="34" y="2"/>
                      </a:cubicBezTo>
                      <a:cubicBezTo>
                        <a:pt x="30" y="4"/>
                        <a:pt x="30" y="4"/>
                        <a:pt x="30" y="4"/>
                      </a:cubicBezTo>
                      <a:cubicBezTo>
                        <a:pt x="27" y="1"/>
                        <a:pt x="27" y="1"/>
                        <a:pt x="27" y="1"/>
                      </a:cubicBezTo>
                      <a:cubicBezTo>
                        <a:pt x="24" y="0"/>
                        <a:pt x="24" y="0"/>
                        <a:pt x="24" y="0"/>
                      </a:cubicBezTo>
                      <a:cubicBezTo>
                        <a:pt x="19" y="3"/>
                        <a:pt x="19" y="3"/>
                        <a:pt x="19" y="3"/>
                      </a:cubicBezTo>
                      <a:cubicBezTo>
                        <a:pt x="20" y="5"/>
                        <a:pt x="20" y="5"/>
                        <a:pt x="20" y="5"/>
                      </a:cubicBezTo>
                      <a:cubicBezTo>
                        <a:pt x="27" y="9"/>
                        <a:pt x="27" y="9"/>
                        <a:pt x="27" y="9"/>
                      </a:cubicBezTo>
                      <a:cubicBezTo>
                        <a:pt x="30" y="12"/>
                        <a:pt x="30" y="12"/>
                        <a:pt x="30" y="12"/>
                      </a:cubicBezTo>
                      <a:cubicBezTo>
                        <a:pt x="25" y="13"/>
                        <a:pt x="25" y="13"/>
                        <a:pt x="25" y="13"/>
                      </a:cubicBezTo>
                      <a:cubicBezTo>
                        <a:pt x="22" y="15"/>
                        <a:pt x="22" y="15"/>
                        <a:pt x="22" y="15"/>
                      </a:cubicBezTo>
                      <a:cubicBezTo>
                        <a:pt x="18" y="11"/>
                        <a:pt x="18" y="11"/>
                        <a:pt x="18" y="11"/>
                      </a:cubicBezTo>
                      <a:cubicBezTo>
                        <a:pt x="17" y="8"/>
                        <a:pt x="17" y="8"/>
                        <a:pt x="17" y="8"/>
                      </a:cubicBezTo>
                      <a:cubicBezTo>
                        <a:pt x="14" y="7"/>
                        <a:pt x="14" y="7"/>
                        <a:pt x="14" y="7"/>
                      </a:cubicBezTo>
                      <a:cubicBezTo>
                        <a:pt x="11" y="8"/>
                        <a:pt x="11" y="8"/>
                        <a:pt x="11" y="8"/>
                      </a:cubicBezTo>
                      <a:cubicBezTo>
                        <a:pt x="8" y="7"/>
                        <a:pt x="8" y="7"/>
                        <a:pt x="8" y="7"/>
                      </a:cubicBezTo>
                      <a:cubicBezTo>
                        <a:pt x="3" y="9"/>
                        <a:pt x="3" y="9"/>
                        <a:pt x="3" y="9"/>
                      </a:cubicBezTo>
                      <a:cubicBezTo>
                        <a:pt x="3" y="9"/>
                        <a:pt x="0" y="13"/>
                        <a:pt x="0" y="13"/>
                      </a:cubicBezTo>
                      <a:cubicBezTo>
                        <a:pt x="0" y="15"/>
                        <a:pt x="0" y="15"/>
                        <a:pt x="0" y="15"/>
                      </a:cubicBezTo>
                      <a:cubicBezTo>
                        <a:pt x="1" y="17"/>
                        <a:pt x="1" y="17"/>
                        <a:pt x="1" y="17"/>
                      </a:cubicBezTo>
                      <a:cubicBezTo>
                        <a:pt x="0" y="19"/>
                        <a:pt x="0" y="19"/>
                        <a:pt x="0" y="19"/>
                      </a:cubicBezTo>
                      <a:lnTo>
                        <a:pt x="2"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0" name="Freeform 466">
                  <a:extLst>
                    <a:ext uri="{FF2B5EF4-FFF2-40B4-BE49-F238E27FC236}">
                      <a16:creationId xmlns:a16="http://schemas.microsoft.com/office/drawing/2014/main" id="{18866775-2309-4A47-8AA2-E44E6BA04851}"/>
                    </a:ext>
                  </a:extLst>
                </p:cNvPr>
                <p:cNvSpPr>
                  <a:spLocks/>
                </p:cNvSpPr>
                <p:nvPr/>
              </p:nvSpPr>
              <p:spPr bwMode="auto">
                <a:xfrm>
                  <a:off x="5430" y="2934"/>
                  <a:ext cx="3" cy="3"/>
                </a:xfrm>
                <a:custGeom>
                  <a:avLst/>
                  <a:gdLst>
                    <a:gd name="T0" fmla="*/ 3 w 3"/>
                    <a:gd name="T1" fmla="*/ 3 h 3"/>
                    <a:gd name="T2" fmla="*/ 3 w 3"/>
                    <a:gd name="T3" fmla="*/ 1 h 3"/>
                    <a:gd name="T4" fmla="*/ 2 w 3"/>
                    <a:gd name="T5" fmla="*/ 0 h 3"/>
                    <a:gd name="T6" fmla="*/ 0 w 3"/>
                    <a:gd name="T7" fmla="*/ 1 h 3"/>
                    <a:gd name="T8" fmla="*/ 1 w 3"/>
                    <a:gd name="T9" fmla="*/ 2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2" y="0"/>
                      </a:lnTo>
                      <a:lnTo>
                        <a:pt x="0" y="1"/>
                      </a:lnTo>
                      <a:lnTo>
                        <a:pt x="1"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1" name="Freeform 467">
                  <a:extLst>
                    <a:ext uri="{FF2B5EF4-FFF2-40B4-BE49-F238E27FC236}">
                      <a16:creationId xmlns:a16="http://schemas.microsoft.com/office/drawing/2014/main" id="{D556DEC8-09CF-3D44-B900-E98E0CDFCA70}"/>
                    </a:ext>
                  </a:extLst>
                </p:cNvPr>
                <p:cNvSpPr>
                  <a:spLocks/>
                </p:cNvSpPr>
                <p:nvPr/>
              </p:nvSpPr>
              <p:spPr bwMode="auto">
                <a:xfrm>
                  <a:off x="5430" y="2873"/>
                  <a:ext cx="2" cy="2"/>
                </a:xfrm>
                <a:custGeom>
                  <a:avLst/>
                  <a:gdLst>
                    <a:gd name="T0" fmla="*/ 1 w 2"/>
                    <a:gd name="T1" fmla="*/ 0 h 2"/>
                    <a:gd name="T2" fmla="*/ 0 w 2"/>
                    <a:gd name="T3" fmla="*/ 0 h 2"/>
                    <a:gd name="T4" fmla="*/ 0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0"/>
                      </a:lnTo>
                      <a:lnTo>
                        <a:pt x="0" y="2"/>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2" name="Freeform 468">
                  <a:extLst>
                    <a:ext uri="{FF2B5EF4-FFF2-40B4-BE49-F238E27FC236}">
                      <a16:creationId xmlns:a16="http://schemas.microsoft.com/office/drawing/2014/main" id="{14C75206-E0F0-D248-BC9F-77C6FB0C8B28}"/>
                    </a:ext>
                  </a:extLst>
                </p:cNvPr>
                <p:cNvSpPr>
                  <a:spLocks/>
                </p:cNvSpPr>
                <p:nvPr/>
              </p:nvSpPr>
              <p:spPr bwMode="auto">
                <a:xfrm>
                  <a:off x="5419" y="2952"/>
                  <a:ext cx="7" cy="4"/>
                </a:xfrm>
                <a:custGeom>
                  <a:avLst/>
                  <a:gdLst>
                    <a:gd name="T0" fmla="*/ 4 w 7"/>
                    <a:gd name="T1" fmla="*/ 4 h 4"/>
                    <a:gd name="T2" fmla="*/ 7 w 7"/>
                    <a:gd name="T3" fmla="*/ 3 h 4"/>
                    <a:gd name="T4" fmla="*/ 7 w 7"/>
                    <a:gd name="T5" fmla="*/ 0 h 4"/>
                    <a:gd name="T6" fmla="*/ 4 w 7"/>
                    <a:gd name="T7" fmla="*/ 1 h 4"/>
                    <a:gd name="T8" fmla="*/ 0 w 7"/>
                    <a:gd name="T9" fmla="*/ 1 h 4"/>
                    <a:gd name="T10" fmla="*/ 0 w 7"/>
                    <a:gd name="T11" fmla="*/ 3 h 4"/>
                    <a:gd name="T12" fmla="*/ 4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4" y="4"/>
                      </a:moveTo>
                      <a:lnTo>
                        <a:pt x="7" y="3"/>
                      </a:lnTo>
                      <a:lnTo>
                        <a:pt x="7" y="0"/>
                      </a:lnTo>
                      <a:lnTo>
                        <a:pt x="4" y="1"/>
                      </a:lnTo>
                      <a:lnTo>
                        <a:pt x="0" y="1"/>
                      </a:lnTo>
                      <a:lnTo>
                        <a:pt x="0"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3" name="Freeform 469">
                  <a:extLst>
                    <a:ext uri="{FF2B5EF4-FFF2-40B4-BE49-F238E27FC236}">
                      <a16:creationId xmlns:a16="http://schemas.microsoft.com/office/drawing/2014/main" id="{E260A1AD-7931-A24E-BC72-4269D2ED756F}"/>
                    </a:ext>
                  </a:extLst>
                </p:cNvPr>
                <p:cNvSpPr>
                  <a:spLocks/>
                </p:cNvSpPr>
                <p:nvPr/>
              </p:nvSpPr>
              <p:spPr bwMode="auto">
                <a:xfrm>
                  <a:off x="5059" y="2902"/>
                  <a:ext cx="3" cy="4"/>
                </a:xfrm>
                <a:custGeom>
                  <a:avLst/>
                  <a:gdLst>
                    <a:gd name="T0" fmla="*/ 1 w 3"/>
                    <a:gd name="T1" fmla="*/ 0 h 4"/>
                    <a:gd name="T2" fmla="*/ 0 w 3"/>
                    <a:gd name="T3" fmla="*/ 1 h 4"/>
                    <a:gd name="T4" fmla="*/ 3 w 3"/>
                    <a:gd name="T5" fmla="*/ 4 h 4"/>
                    <a:gd name="T6" fmla="*/ 3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1"/>
                      </a:lnTo>
                      <a:lnTo>
                        <a:pt x="3" y="4"/>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4" name="Freeform 470">
                  <a:extLst>
                    <a:ext uri="{FF2B5EF4-FFF2-40B4-BE49-F238E27FC236}">
                      <a16:creationId xmlns:a16="http://schemas.microsoft.com/office/drawing/2014/main" id="{183B0D2F-701E-A24D-948E-C1320F7BAB43}"/>
                    </a:ext>
                  </a:extLst>
                </p:cNvPr>
                <p:cNvSpPr>
                  <a:spLocks/>
                </p:cNvSpPr>
                <p:nvPr/>
              </p:nvSpPr>
              <p:spPr bwMode="auto">
                <a:xfrm>
                  <a:off x="4987" y="2784"/>
                  <a:ext cx="12" cy="17"/>
                </a:xfrm>
                <a:custGeom>
                  <a:avLst/>
                  <a:gdLst>
                    <a:gd name="T0" fmla="*/ 6 w 12"/>
                    <a:gd name="T1" fmla="*/ 1 h 17"/>
                    <a:gd name="T2" fmla="*/ 4 w 12"/>
                    <a:gd name="T3" fmla="*/ 0 h 17"/>
                    <a:gd name="T4" fmla="*/ 3 w 12"/>
                    <a:gd name="T5" fmla="*/ 2 h 17"/>
                    <a:gd name="T6" fmla="*/ 0 w 12"/>
                    <a:gd name="T7" fmla="*/ 2 h 17"/>
                    <a:gd name="T8" fmla="*/ 3 w 12"/>
                    <a:gd name="T9" fmla="*/ 6 h 17"/>
                    <a:gd name="T10" fmla="*/ 4 w 12"/>
                    <a:gd name="T11" fmla="*/ 10 h 17"/>
                    <a:gd name="T12" fmla="*/ 6 w 12"/>
                    <a:gd name="T13" fmla="*/ 10 h 17"/>
                    <a:gd name="T14" fmla="*/ 9 w 12"/>
                    <a:gd name="T15" fmla="*/ 17 h 17"/>
                    <a:gd name="T16" fmla="*/ 10 w 12"/>
                    <a:gd name="T17" fmla="*/ 16 h 17"/>
                    <a:gd name="T18" fmla="*/ 11 w 12"/>
                    <a:gd name="T19" fmla="*/ 11 h 17"/>
                    <a:gd name="T20" fmla="*/ 12 w 12"/>
                    <a:gd name="T21" fmla="*/ 9 h 17"/>
                    <a:gd name="T22" fmla="*/ 9 w 12"/>
                    <a:gd name="T23" fmla="*/ 6 h 17"/>
                    <a:gd name="T24" fmla="*/ 6 w 1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6" y="1"/>
                      </a:moveTo>
                      <a:lnTo>
                        <a:pt x="4" y="0"/>
                      </a:lnTo>
                      <a:lnTo>
                        <a:pt x="3" y="2"/>
                      </a:lnTo>
                      <a:lnTo>
                        <a:pt x="0" y="2"/>
                      </a:lnTo>
                      <a:lnTo>
                        <a:pt x="3" y="6"/>
                      </a:lnTo>
                      <a:lnTo>
                        <a:pt x="4" y="10"/>
                      </a:lnTo>
                      <a:lnTo>
                        <a:pt x="6" y="10"/>
                      </a:lnTo>
                      <a:lnTo>
                        <a:pt x="9" y="17"/>
                      </a:lnTo>
                      <a:lnTo>
                        <a:pt x="10" y="16"/>
                      </a:lnTo>
                      <a:lnTo>
                        <a:pt x="11" y="11"/>
                      </a:lnTo>
                      <a:lnTo>
                        <a:pt x="12" y="9"/>
                      </a:lnTo>
                      <a:lnTo>
                        <a:pt x="9"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5" name="Freeform 471">
                  <a:extLst>
                    <a:ext uri="{FF2B5EF4-FFF2-40B4-BE49-F238E27FC236}">
                      <a16:creationId xmlns:a16="http://schemas.microsoft.com/office/drawing/2014/main" id="{B69938EE-F794-0B41-8BBA-41F9E1FF1B56}"/>
                    </a:ext>
                  </a:extLst>
                </p:cNvPr>
                <p:cNvSpPr>
                  <a:spLocks/>
                </p:cNvSpPr>
                <p:nvPr/>
              </p:nvSpPr>
              <p:spPr bwMode="auto">
                <a:xfrm>
                  <a:off x="5021" y="2846"/>
                  <a:ext cx="5" cy="6"/>
                </a:xfrm>
                <a:custGeom>
                  <a:avLst/>
                  <a:gdLst>
                    <a:gd name="T0" fmla="*/ 0 w 5"/>
                    <a:gd name="T1" fmla="*/ 2 h 6"/>
                    <a:gd name="T2" fmla="*/ 2 w 5"/>
                    <a:gd name="T3" fmla="*/ 5 h 6"/>
                    <a:gd name="T4" fmla="*/ 5 w 5"/>
                    <a:gd name="T5" fmla="*/ 6 h 6"/>
                    <a:gd name="T6" fmla="*/ 2 w 5"/>
                    <a:gd name="T7" fmla="*/ 0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lnTo>
                        <a:pt x="2" y="5"/>
                      </a:lnTo>
                      <a:lnTo>
                        <a:pt x="5" y="6"/>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6" name="Freeform 472">
                  <a:extLst>
                    <a:ext uri="{FF2B5EF4-FFF2-40B4-BE49-F238E27FC236}">
                      <a16:creationId xmlns:a16="http://schemas.microsoft.com/office/drawing/2014/main" id="{1EA5A54C-3F07-BD4B-A67B-794498E2FB0E}"/>
                    </a:ext>
                  </a:extLst>
                </p:cNvPr>
                <p:cNvSpPr>
                  <a:spLocks/>
                </p:cNvSpPr>
                <p:nvPr/>
              </p:nvSpPr>
              <p:spPr bwMode="auto">
                <a:xfrm>
                  <a:off x="5031" y="2860"/>
                  <a:ext cx="4" cy="9"/>
                </a:xfrm>
                <a:custGeom>
                  <a:avLst/>
                  <a:gdLst>
                    <a:gd name="T0" fmla="*/ 4 w 4"/>
                    <a:gd name="T1" fmla="*/ 3 h 9"/>
                    <a:gd name="T2" fmla="*/ 1 w 4"/>
                    <a:gd name="T3" fmla="*/ 0 h 9"/>
                    <a:gd name="T4" fmla="*/ 0 w 4"/>
                    <a:gd name="T5" fmla="*/ 3 h 9"/>
                    <a:gd name="T6" fmla="*/ 4 w 4"/>
                    <a:gd name="T7" fmla="*/ 9 h 9"/>
                    <a:gd name="T8" fmla="*/ 4 w 4"/>
                    <a:gd name="T9" fmla="*/ 6 h 9"/>
                    <a:gd name="T10" fmla="*/ 4 w 4"/>
                    <a:gd name="T11" fmla="*/ 3 h 9"/>
                  </a:gdLst>
                  <a:ahLst/>
                  <a:cxnLst>
                    <a:cxn ang="0">
                      <a:pos x="T0" y="T1"/>
                    </a:cxn>
                    <a:cxn ang="0">
                      <a:pos x="T2" y="T3"/>
                    </a:cxn>
                    <a:cxn ang="0">
                      <a:pos x="T4" y="T5"/>
                    </a:cxn>
                    <a:cxn ang="0">
                      <a:pos x="T6" y="T7"/>
                    </a:cxn>
                    <a:cxn ang="0">
                      <a:pos x="T8" y="T9"/>
                    </a:cxn>
                    <a:cxn ang="0">
                      <a:pos x="T10" y="T11"/>
                    </a:cxn>
                  </a:cxnLst>
                  <a:rect l="0" t="0" r="r" b="b"/>
                  <a:pathLst>
                    <a:path w="4" h="9">
                      <a:moveTo>
                        <a:pt x="4" y="3"/>
                      </a:moveTo>
                      <a:lnTo>
                        <a:pt x="1" y="0"/>
                      </a:lnTo>
                      <a:lnTo>
                        <a:pt x="0" y="3"/>
                      </a:lnTo>
                      <a:lnTo>
                        <a:pt x="4" y="9"/>
                      </a:lnTo>
                      <a:lnTo>
                        <a:pt x="4"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7" name="Freeform 473">
                  <a:extLst>
                    <a:ext uri="{FF2B5EF4-FFF2-40B4-BE49-F238E27FC236}">
                      <a16:creationId xmlns:a16="http://schemas.microsoft.com/office/drawing/2014/main" id="{51460399-633D-BE47-8655-8CF390DB8696}"/>
                    </a:ext>
                  </a:extLst>
                </p:cNvPr>
                <p:cNvSpPr>
                  <a:spLocks/>
                </p:cNvSpPr>
                <p:nvPr/>
              </p:nvSpPr>
              <p:spPr bwMode="auto">
                <a:xfrm>
                  <a:off x="5007" y="2828"/>
                  <a:ext cx="10" cy="14"/>
                </a:xfrm>
                <a:custGeom>
                  <a:avLst/>
                  <a:gdLst>
                    <a:gd name="T0" fmla="*/ 3 w 10"/>
                    <a:gd name="T1" fmla="*/ 0 h 14"/>
                    <a:gd name="T2" fmla="*/ 0 w 10"/>
                    <a:gd name="T3" fmla="*/ 3 h 14"/>
                    <a:gd name="T4" fmla="*/ 0 w 10"/>
                    <a:gd name="T5" fmla="*/ 5 h 14"/>
                    <a:gd name="T6" fmla="*/ 3 w 10"/>
                    <a:gd name="T7" fmla="*/ 7 h 14"/>
                    <a:gd name="T8" fmla="*/ 7 w 10"/>
                    <a:gd name="T9" fmla="*/ 14 h 14"/>
                    <a:gd name="T10" fmla="*/ 10 w 10"/>
                    <a:gd name="T11" fmla="*/ 14 h 14"/>
                    <a:gd name="T12" fmla="*/ 10 w 10"/>
                    <a:gd name="T13" fmla="*/ 8 h 14"/>
                    <a:gd name="T14" fmla="*/ 7 w 10"/>
                    <a:gd name="T15" fmla="*/ 1 h 14"/>
                    <a:gd name="T16" fmla="*/ 3 w 10"/>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4">
                      <a:moveTo>
                        <a:pt x="3" y="0"/>
                      </a:moveTo>
                      <a:lnTo>
                        <a:pt x="0" y="3"/>
                      </a:lnTo>
                      <a:lnTo>
                        <a:pt x="0" y="5"/>
                      </a:lnTo>
                      <a:lnTo>
                        <a:pt x="3" y="7"/>
                      </a:lnTo>
                      <a:lnTo>
                        <a:pt x="7" y="14"/>
                      </a:lnTo>
                      <a:lnTo>
                        <a:pt x="10" y="14"/>
                      </a:lnTo>
                      <a:lnTo>
                        <a:pt x="10" y="8"/>
                      </a:lnTo>
                      <a:lnTo>
                        <a:pt x="7"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8" name="Freeform 474">
                  <a:extLst>
                    <a:ext uri="{FF2B5EF4-FFF2-40B4-BE49-F238E27FC236}">
                      <a16:creationId xmlns:a16="http://schemas.microsoft.com/office/drawing/2014/main" id="{757EDF4F-76E9-4942-8283-6E2EFBF84CC2}"/>
                    </a:ext>
                  </a:extLst>
                </p:cNvPr>
                <p:cNvSpPr>
                  <a:spLocks/>
                </p:cNvSpPr>
                <p:nvPr/>
              </p:nvSpPr>
              <p:spPr bwMode="auto">
                <a:xfrm>
                  <a:off x="4987" y="2773"/>
                  <a:ext cx="3" cy="1"/>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9" name="Freeform 475">
                  <a:extLst>
                    <a:ext uri="{FF2B5EF4-FFF2-40B4-BE49-F238E27FC236}">
                      <a16:creationId xmlns:a16="http://schemas.microsoft.com/office/drawing/2014/main" id="{53790BFD-232F-0049-BAC8-D484720CACC3}"/>
                    </a:ext>
                  </a:extLst>
                </p:cNvPr>
                <p:cNvSpPr>
                  <a:spLocks/>
                </p:cNvSpPr>
                <p:nvPr/>
              </p:nvSpPr>
              <p:spPr bwMode="auto">
                <a:xfrm>
                  <a:off x="5007" y="2807"/>
                  <a:ext cx="5" cy="3"/>
                </a:xfrm>
                <a:custGeom>
                  <a:avLst/>
                  <a:gdLst>
                    <a:gd name="T0" fmla="*/ 5 w 5"/>
                    <a:gd name="T1" fmla="*/ 3 h 3"/>
                    <a:gd name="T2" fmla="*/ 5 w 5"/>
                    <a:gd name="T3" fmla="*/ 1 h 3"/>
                    <a:gd name="T4" fmla="*/ 2 w 5"/>
                    <a:gd name="T5" fmla="*/ 0 h 3"/>
                    <a:gd name="T6" fmla="*/ 0 w 5"/>
                    <a:gd name="T7" fmla="*/ 2 h 3"/>
                    <a:gd name="T8" fmla="*/ 3 w 5"/>
                    <a:gd name="T9" fmla="*/ 2 h 3"/>
                    <a:gd name="T10" fmla="*/ 5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5" y="3"/>
                      </a:moveTo>
                      <a:lnTo>
                        <a:pt x="5" y="1"/>
                      </a:lnTo>
                      <a:lnTo>
                        <a:pt x="2" y="0"/>
                      </a:lnTo>
                      <a:lnTo>
                        <a:pt x="0" y="2"/>
                      </a:lnTo>
                      <a:lnTo>
                        <a:pt x="3" y="2"/>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0" name="Freeform 476">
                  <a:extLst>
                    <a:ext uri="{FF2B5EF4-FFF2-40B4-BE49-F238E27FC236}">
                      <a16:creationId xmlns:a16="http://schemas.microsoft.com/office/drawing/2014/main" id="{DA8B896F-138B-044F-B36E-B9B1CCB3012E}"/>
                    </a:ext>
                  </a:extLst>
                </p:cNvPr>
                <p:cNvSpPr>
                  <a:spLocks/>
                </p:cNvSpPr>
                <p:nvPr/>
              </p:nvSpPr>
              <p:spPr bwMode="auto">
                <a:xfrm>
                  <a:off x="5004" y="2818"/>
                  <a:ext cx="4" cy="6"/>
                </a:xfrm>
                <a:custGeom>
                  <a:avLst/>
                  <a:gdLst>
                    <a:gd name="T0" fmla="*/ 4 w 4"/>
                    <a:gd name="T1" fmla="*/ 1 h 6"/>
                    <a:gd name="T2" fmla="*/ 2 w 4"/>
                    <a:gd name="T3" fmla="*/ 0 h 6"/>
                    <a:gd name="T4" fmla="*/ 0 w 4"/>
                    <a:gd name="T5" fmla="*/ 3 h 6"/>
                    <a:gd name="T6" fmla="*/ 2 w 4"/>
                    <a:gd name="T7" fmla="*/ 6 h 6"/>
                    <a:gd name="T8" fmla="*/ 4 w 4"/>
                    <a:gd name="T9" fmla="*/ 3 h 6"/>
                    <a:gd name="T10" fmla="*/ 4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4" y="1"/>
                      </a:moveTo>
                      <a:lnTo>
                        <a:pt x="2" y="0"/>
                      </a:lnTo>
                      <a:lnTo>
                        <a:pt x="0" y="3"/>
                      </a:lnTo>
                      <a:lnTo>
                        <a:pt x="2" y="6"/>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1" name="Freeform 477">
                  <a:extLst>
                    <a:ext uri="{FF2B5EF4-FFF2-40B4-BE49-F238E27FC236}">
                      <a16:creationId xmlns:a16="http://schemas.microsoft.com/office/drawing/2014/main" id="{8011BDEC-0121-0D4E-9E08-91F6C7F54B51}"/>
                    </a:ext>
                  </a:extLst>
                </p:cNvPr>
                <p:cNvSpPr>
                  <a:spLocks/>
                </p:cNvSpPr>
                <p:nvPr/>
              </p:nvSpPr>
              <p:spPr bwMode="auto">
                <a:xfrm>
                  <a:off x="5028" y="2857"/>
                  <a:ext cx="3" cy="3"/>
                </a:xfrm>
                <a:custGeom>
                  <a:avLst/>
                  <a:gdLst>
                    <a:gd name="T0" fmla="*/ 0 w 3"/>
                    <a:gd name="T1" fmla="*/ 0 h 3"/>
                    <a:gd name="T2" fmla="*/ 0 w 3"/>
                    <a:gd name="T3" fmla="*/ 3 h 3"/>
                    <a:gd name="T4" fmla="*/ 3 w 3"/>
                    <a:gd name="T5" fmla="*/ 1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2" name="Freeform 478">
                  <a:extLst>
                    <a:ext uri="{FF2B5EF4-FFF2-40B4-BE49-F238E27FC236}">
                      <a16:creationId xmlns:a16="http://schemas.microsoft.com/office/drawing/2014/main" id="{17A83577-E819-AE49-8606-382797ECBC5C}"/>
                    </a:ext>
                  </a:extLst>
                </p:cNvPr>
                <p:cNvSpPr>
                  <a:spLocks/>
                </p:cNvSpPr>
                <p:nvPr/>
              </p:nvSpPr>
              <p:spPr bwMode="auto">
                <a:xfrm>
                  <a:off x="5443" y="2926"/>
                  <a:ext cx="3" cy="2"/>
                </a:xfrm>
                <a:custGeom>
                  <a:avLst/>
                  <a:gdLst>
                    <a:gd name="T0" fmla="*/ 2 w 3"/>
                    <a:gd name="T1" fmla="*/ 0 h 2"/>
                    <a:gd name="T2" fmla="*/ 0 w 3"/>
                    <a:gd name="T3" fmla="*/ 2 h 2"/>
                    <a:gd name="T4" fmla="*/ 3 w 3"/>
                    <a:gd name="T5" fmla="*/ 2 h 2"/>
                    <a:gd name="T6" fmla="*/ 2 w 3"/>
                    <a:gd name="T7" fmla="*/ 0 h 2"/>
                  </a:gdLst>
                  <a:ahLst/>
                  <a:cxnLst>
                    <a:cxn ang="0">
                      <a:pos x="T0" y="T1"/>
                    </a:cxn>
                    <a:cxn ang="0">
                      <a:pos x="T2" y="T3"/>
                    </a:cxn>
                    <a:cxn ang="0">
                      <a:pos x="T4" y="T5"/>
                    </a:cxn>
                    <a:cxn ang="0">
                      <a:pos x="T6" y="T7"/>
                    </a:cxn>
                  </a:cxnLst>
                  <a:rect l="0" t="0" r="r" b="b"/>
                  <a:pathLst>
                    <a:path w="3" h="2">
                      <a:moveTo>
                        <a:pt x="2" y="0"/>
                      </a:moveTo>
                      <a:lnTo>
                        <a:pt x="0"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3" name="Freeform 479">
                  <a:extLst>
                    <a:ext uri="{FF2B5EF4-FFF2-40B4-BE49-F238E27FC236}">
                      <a16:creationId xmlns:a16="http://schemas.microsoft.com/office/drawing/2014/main" id="{1ABE3B02-62A2-2D40-A2EE-7F61503018EA}"/>
                    </a:ext>
                  </a:extLst>
                </p:cNvPr>
                <p:cNvSpPr>
                  <a:spLocks/>
                </p:cNvSpPr>
                <p:nvPr/>
              </p:nvSpPr>
              <p:spPr bwMode="auto">
                <a:xfrm>
                  <a:off x="4959" y="2709"/>
                  <a:ext cx="156" cy="205"/>
                </a:xfrm>
                <a:custGeom>
                  <a:avLst/>
                  <a:gdLst>
                    <a:gd name="T0" fmla="*/ 150 w 156"/>
                    <a:gd name="T1" fmla="*/ 202 h 205"/>
                    <a:gd name="T2" fmla="*/ 153 w 156"/>
                    <a:gd name="T3" fmla="*/ 183 h 205"/>
                    <a:gd name="T4" fmla="*/ 152 w 156"/>
                    <a:gd name="T5" fmla="*/ 168 h 205"/>
                    <a:gd name="T6" fmla="*/ 156 w 156"/>
                    <a:gd name="T7" fmla="*/ 158 h 205"/>
                    <a:gd name="T8" fmla="*/ 152 w 156"/>
                    <a:gd name="T9" fmla="*/ 151 h 205"/>
                    <a:gd name="T10" fmla="*/ 148 w 156"/>
                    <a:gd name="T11" fmla="*/ 144 h 205"/>
                    <a:gd name="T12" fmla="*/ 138 w 156"/>
                    <a:gd name="T13" fmla="*/ 143 h 205"/>
                    <a:gd name="T14" fmla="*/ 134 w 156"/>
                    <a:gd name="T15" fmla="*/ 136 h 205"/>
                    <a:gd name="T16" fmla="*/ 134 w 156"/>
                    <a:gd name="T17" fmla="*/ 120 h 205"/>
                    <a:gd name="T18" fmla="*/ 124 w 156"/>
                    <a:gd name="T19" fmla="*/ 120 h 205"/>
                    <a:gd name="T20" fmla="*/ 121 w 156"/>
                    <a:gd name="T21" fmla="*/ 112 h 205"/>
                    <a:gd name="T22" fmla="*/ 120 w 156"/>
                    <a:gd name="T23" fmla="*/ 109 h 205"/>
                    <a:gd name="T24" fmla="*/ 117 w 156"/>
                    <a:gd name="T25" fmla="*/ 107 h 205"/>
                    <a:gd name="T26" fmla="*/ 124 w 156"/>
                    <a:gd name="T27" fmla="*/ 100 h 205"/>
                    <a:gd name="T28" fmla="*/ 114 w 156"/>
                    <a:gd name="T29" fmla="*/ 96 h 205"/>
                    <a:gd name="T30" fmla="*/ 109 w 156"/>
                    <a:gd name="T31" fmla="*/ 99 h 205"/>
                    <a:gd name="T32" fmla="*/ 114 w 156"/>
                    <a:gd name="T33" fmla="*/ 94 h 205"/>
                    <a:gd name="T34" fmla="*/ 104 w 156"/>
                    <a:gd name="T35" fmla="*/ 90 h 205"/>
                    <a:gd name="T36" fmla="*/ 100 w 156"/>
                    <a:gd name="T37" fmla="*/ 80 h 205"/>
                    <a:gd name="T38" fmla="*/ 91 w 156"/>
                    <a:gd name="T39" fmla="*/ 73 h 205"/>
                    <a:gd name="T40" fmla="*/ 84 w 156"/>
                    <a:gd name="T41" fmla="*/ 60 h 205"/>
                    <a:gd name="T42" fmla="*/ 74 w 156"/>
                    <a:gd name="T43" fmla="*/ 57 h 205"/>
                    <a:gd name="T44" fmla="*/ 70 w 156"/>
                    <a:gd name="T45" fmla="*/ 54 h 205"/>
                    <a:gd name="T46" fmla="*/ 65 w 156"/>
                    <a:gd name="T47" fmla="*/ 43 h 205"/>
                    <a:gd name="T48" fmla="*/ 54 w 156"/>
                    <a:gd name="T49" fmla="*/ 33 h 205"/>
                    <a:gd name="T50" fmla="*/ 44 w 156"/>
                    <a:gd name="T51" fmla="*/ 28 h 205"/>
                    <a:gd name="T52" fmla="*/ 40 w 156"/>
                    <a:gd name="T53" fmla="*/ 18 h 205"/>
                    <a:gd name="T54" fmla="*/ 34 w 156"/>
                    <a:gd name="T55" fmla="*/ 9 h 205"/>
                    <a:gd name="T56" fmla="*/ 27 w 156"/>
                    <a:gd name="T57" fmla="*/ 9 h 205"/>
                    <a:gd name="T58" fmla="*/ 17 w 156"/>
                    <a:gd name="T59" fmla="*/ 9 h 205"/>
                    <a:gd name="T60" fmla="*/ 3 w 156"/>
                    <a:gd name="T61" fmla="*/ 0 h 205"/>
                    <a:gd name="T62" fmla="*/ 1 w 156"/>
                    <a:gd name="T63" fmla="*/ 9 h 205"/>
                    <a:gd name="T64" fmla="*/ 13 w 156"/>
                    <a:gd name="T65" fmla="*/ 27 h 205"/>
                    <a:gd name="T66" fmla="*/ 20 w 156"/>
                    <a:gd name="T67" fmla="*/ 33 h 205"/>
                    <a:gd name="T68" fmla="*/ 32 w 156"/>
                    <a:gd name="T69" fmla="*/ 47 h 205"/>
                    <a:gd name="T70" fmla="*/ 38 w 156"/>
                    <a:gd name="T71" fmla="*/ 57 h 205"/>
                    <a:gd name="T72" fmla="*/ 42 w 156"/>
                    <a:gd name="T73" fmla="*/ 64 h 205"/>
                    <a:gd name="T74" fmla="*/ 51 w 156"/>
                    <a:gd name="T75" fmla="*/ 71 h 205"/>
                    <a:gd name="T76" fmla="*/ 51 w 156"/>
                    <a:gd name="T77" fmla="*/ 75 h 205"/>
                    <a:gd name="T78" fmla="*/ 55 w 156"/>
                    <a:gd name="T79" fmla="*/ 83 h 205"/>
                    <a:gd name="T80" fmla="*/ 62 w 156"/>
                    <a:gd name="T81" fmla="*/ 99 h 205"/>
                    <a:gd name="T82" fmla="*/ 70 w 156"/>
                    <a:gd name="T83" fmla="*/ 112 h 205"/>
                    <a:gd name="T84" fmla="*/ 79 w 156"/>
                    <a:gd name="T85" fmla="*/ 135 h 205"/>
                    <a:gd name="T86" fmla="*/ 86 w 156"/>
                    <a:gd name="T87" fmla="*/ 149 h 205"/>
                    <a:gd name="T88" fmla="*/ 96 w 156"/>
                    <a:gd name="T89" fmla="*/ 162 h 205"/>
                    <a:gd name="T90" fmla="*/ 102 w 156"/>
                    <a:gd name="T91" fmla="*/ 171 h 205"/>
                    <a:gd name="T92" fmla="*/ 114 w 156"/>
                    <a:gd name="T93" fmla="*/ 183 h 205"/>
                    <a:gd name="T94" fmla="*/ 128 w 156"/>
                    <a:gd name="T95" fmla="*/ 197 h 205"/>
                    <a:gd name="T96" fmla="*/ 133 w 156"/>
                    <a:gd name="T97" fmla="*/ 205 h 205"/>
                    <a:gd name="T98" fmla="*/ 133 w 156"/>
                    <a:gd name="T99" fmla="*/ 199 h 205"/>
                    <a:gd name="T100" fmla="*/ 141 w 156"/>
                    <a:gd name="T101" fmla="*/ 204 h 205"/>
                    <a:gd name="T102" fmla="*/ 144 w 156"/>
                    <a:gd name="T103" fmla="*/ 19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05">
                      <a:moveTo>
                        <a:pt x="146" y="197"/>
                      </a:moveTo>
                      <a:lnTo>
                        <a:pt x="148" y="202"/>
                      </a:lnTo>
                      <a:lnTo>
                        <a:pt x="150" y="202"/>
                      </a:lnTo>
                      <a:lnTo>
                        <a:pt x="152" y="200"/>
                      </a:lnTo>
                      <a:lnTo>
                        <a:pt x="152" y="192"/>
                      </a:lnTo>
                      <a:lnTo>
                        <a:pt x="153" y="183"/>
                      </a:lnTo>
                      <a:lnTo>
                        <a:pt x="152" y="177"/>
                      </a:lnTo>
                      <a:lnTo>
                        <a:pt x="154" y="170"/>
                      </a:lnTo>
                      <a:lnTo>
                        <a:pt x="152" y="168"/>
                      </a:lnTo>
                      <a:lnTo>
                        <a:pt x="153" y="162"/>
                      </a:lnTo>
                      <a:lnTo>
                        <a:pt x="155" y="161"/>
                      </a:lnTo>
                      <a:lnTo>
                        <a:pt x="156" y="158"/>
                      </a:lnTo>
                      <a:lnTo>
                        <a:pt x="156" y="155"/>
                      </a:lnTo>
                      <a:lnTo>
                        <a:pt x="154" y="154"/>
                      </a:lnTo>
                      <a:lnTo>
                        <a:pt x="152" y="151"/>
                      </a:lnTo>
                      <a:lnTo>
                        <a:pt x="150" y="147"/>
                      </a:lnTo>
                      <a:lnTo>
                        <a:pt x="148" y="147"/>
                      </a:lnTo>
                      <a:lnTo>
                        <a:pt x="148" y="144"/>
                      </a:lnTo>
                      <a:lnTo>
                        <a:pt x="145" y="143"/>
                      </a:lnTo>
                      <a:lnTo>
                        <a:pt x="141" y="143"/>
                      </a:lnTo>
                      <a:lnTo>
                        <a:pt x="138" y="143"/>
                      </a:lnTo>
                      <a:lnTo>
                        <a:pt x="138" y="137"/>
                      </a:lnTo>
                      <a:lnTo>
                        <a:pt x="135" y="134"/>
                      </a:lnTo>
                      <a:lnTo>
                        <a:pt x="134" y="136"/>
                      </a:lnTo>
                      <a:lnTo>
                        <a:pt x="135" y="133"/>
                      </a:lnTo>
                      <a:lnTo>
                        <a:pt x="134" y="129"/>
                      </a:lnTo>
                      <a:lnTo>
                        <a:pt x="134" y="120"/>
                      </a:lnTo>
                      <a:lnTo>
                        <a:pt x="131" y="122"/>
                      </a:lnTo>
                      <a:lnTo>
                        <a:pt x="129" y="120"/>
                      </a:lnTo>
                      <a:lnTo>
                        <a:pt x="124" y="120"/>
                      </a:lnTo>
                      <a:lnTo>
                        <a:pt x="118" y="116"/>
                      </a:lnTo>
                      <a:lnTo>
                        <a:pt x="119" y="113"/>
                      </a:lnTo>
                      <a:lnTo>
                        <a:pt x="121" y="112"/>
                      </a:lnTo>
                      <a:lnTo>
                        <a:pt x="124" y="110"/>
                      </a:lnTo>
                      <a:lnTo>
                        <a:pt x="123" y="109"/>
                      </a:lnTo>
                      <a:lnTo>
                        <a:pt x="120" y="109"/>
                      </a:lnTo>
                      <a:lnTo>
                        <a:pt x="118" y="108"/>
                      </a:lnTo>
                      <a:lnTo>
                        <a:pt x="115" y="109"/>
                      </a:lnTo>
                      <a:lnTo>
                        <a:pt x="117" y="107"/>
                      </a:lnTo>
                      <a:lnTo>
                        <a:pt x="121" y="104"/>
                      </a:lnTo>
                      <a:lnTo>
                        <a:pt x="124" y="103"/>
                      </a:lnTo>
                      <a:lnTo>
                        <a:pt x="124" y="100"/>
                      </a:lnTo>
                      <a:lnTo>
                        <a:pt x="120" y="94"/>
                      </a:lnTo>
                      <a:lnTo>
                        <a:pt x="117" y="94"/>
                      </a:lnTo>
                      <a:lnTo>
                        <a:pt x="114" y="96"/>
                      </a:lnTo>
                      <a:lnTo>
                        <a:pt x="110" y="99"/>
                      </a:lnTo>
                      <a:lnTo>
                        <a:pt x="107" y="99"/>
                      </a:lnTo>
                      <a:lnTo>
                        <a:pt x="109" y="99"/>
                      </a:lnTo>
                      <a:lnTo>
                        <a:pt x="110" y="97"/>
                      </a:lnTo>
                      <a:lnTo>
                        <a:pt x="112" y="96"/>
                      </a:lnTo>
                      <a:lnTo>
                        <a:pt x="114" y="94"/>
                      </a:lnTo>
                      <a:lnTo>
                        <a:pt x="113" y="92"/>
                      </a:lnTo>
                      <a:lnTo>
                        <a:pt x="110" y="90"/>
                      </a:lnTo>
                      <a:lnTo>
                        <a:pt x="104" y="90"/>
                      </a:lnTo>
                      <a:lnTo>
                        <a:pt x="101" y="87"/>
                      </a:lnTo>
                      <a:lnTo>
                        <a:pt x="101" y="85"/>
                      </a:lnTo>
                      <a:lnTo>
                        <a:pt x="100" y="80"/>
                      </a:lnTo>
                      <a:lnTo>
                        <a:pt x="94" y="73"/>
                      </a:lnTo>
                      <a:lnTo>
                        <a:pt x="93" y="72"/>
                      </a:lnTo>
                      <a:lnTo>
                        <a:pt x="91" y="73"/>
                      </a:lnTo>
                      <a:lnTo>
                        <a:pt x="89" y="71"/>
                      </a:lnTo>
                      <a:lnTo>
                        <a:pt x="88" y="65"/>
                      </a:lnTo>
                      <a:lnTo>
                        <a:pt x="84" y="60"/>
                      </a:lnTo>
                      <a:lnTo>
                        <a:pt x="79" y="57"/>
                      </a:lnTo>
                      <a:lnTo>
                        <a:pt x="75" y="56"/>
                      </a:lnTo>
                      <a:lnTo>
                        <a:pt x="74" y="57"/>
                      </a:lnTo>
                      <a:lnTo>
                        <a:pt x="72" y="57"/>
                      </a:lnTo>
                      <a:lnTo>
                        <a:pt x="72" y="52"/>
                      </a:lnTo>
                      <a:lnTo>
                        <a:pt x="70" y="54"/>
                      </a:lnTo>
                      <a:lnTo>
                        <a:pt x="69" y="52"/>
                      </a:lnTo>
                      <a:lnTo>
                        <a:pt x="69" y="47"/>
                      </a:lnTo>
                      <a:lnTo>
                        <a:pt x="65" y="43"/>
                      </a:lnTo>
                      <a:lnTo>
                        <a:pt x="63" y="42"/>
                      </a:lnTo>
                      <a:lnTo>
                        <a:pt x="62" y="40"/>
                      </a:lnTo>
                      <a:lnTo>
                        <a:pt x="54" y="33"/>
                      </a:lnTo>
                      <a:lnTo>
                        <a:pt x="51" y="33"/>
                      </a:lnTo>
                      <a:lnTo>
                        <a:pt x="48" y="29"/>
                      </a:lnTo>
                      <a:lnTo>
                        <a:pt x="44" y="28"/>
                      </a:lnTo>
                      <a:lnTo>
                        <a:pt x="43" y="25"/>
                      </a:lnTo>
                      <a:lnTo>
                        <a:pt x="42" y="19"/>
                      </a:lnTo>
                      <a:lnTo>
                        <a:pt x="40" y="18"/>
                      </a:lnTo>
                      <a:lnTo>
                        <a:pt x="38" y="14"/>
                      </a:lnTo>
                      <a:lnTo>
                        <a:pt x="37" y="13"/>
                      </a:lnTo>
                      <a:lnTo>
                        <a:pt x="34" y="9"/>
                      </a:lnTo>
                      <a:lnTo>
                        <a:pt x="31" y="8"/>
                      </a:lnTo>
                      <a:lnTo>
                        <a:pt x="28" y="8"/>
                      </a:lnTo>
                      <a:lnTo>
                        <a:pt x="27" y="9"/>
                      </a:lnTo>
                      <a:lnTo>
                        <a:pt x="25" y="7"/>
                      </a:lnTo>
                      <a:lnTo>
                        <a:pt x="21" y="7"/>
                      </a:lnTo>
                      <a:lnTo>
                        <a:pt x="17" y="9"/>
                      </a:lnTo>
                      <a:lnTo>
                        <a:pt x="15" y="7"/>
                      </a:lnTo>
                      <a:lnTo>
                        <a:pt x="9" y="2"/>
                      </a:lnTo>
                      <a:lnTo>
                        <a:pt x="3" y="0"/>
                      </a:lnTo>
                      <a:lnTo>
                        <a:pt x="1" y="2"/>
                      </a:lnTo>
                      <a:lnTo>
                        <a:pt x="0" y="3"/>
                      </a:lnTo>
                      <a:lnTo>
                        <a:pt x="1" y="9"/>
                      </a:lnTo>
                      <a:lnTo>
                        <a:pt x="4" y="18"/>
                      </a:lnTo>
                      <a:lnTo>
                        <a:pt x="6" y="19"/>
                      </a:lnTo>
                      <a:lnTo>
                        <a:pt x="13" y="27"/>
                      </a:lnTo>
                      <a:lnTo>
                        <a:pt x="15" y="27"/>
                      </a:lnTo>
                      <a:lnTo>
                        <a:pt x="18" y="33"/>
                      </a:lnTo>
                      <a:lnTo>
                        <a:pt x="20" y="33"/>
                      </a:lnTo>
                      <a:lnTo>
                        <a:pt x="23" y="33"/>
                      </a:lnTo>
                      <a:lnTo>
                        <a:pt x="27" y="37"/>
                      </a:lnTo>
                      <a:lnTo>
                        <a:pt x="32" y="47"/>
                      </a:lnTo>
                      <a:lnTo>
                        <a:pt x="37" y="53"/>
                      </a:lnTo>
                      <a:lnTo>
                        <a:pt x="38" y="53"/>
                      </a:lnTo>
                      <a:lnTo>
                        <a:pt x="38" y="57"/>
                      </a:lnTo>
                      <a:lnTo>
                        <a:pt x="40" y="58"/>
                      </a:lnTo>
                      <a:lnTo>
                        <a:pt x="41" y="63"/>
                      </a:lnTo>
                      <a:lnTo>
                        <a:pt x="42" y="64"/>
                      </a:lnTo>
                      <a:lnTo>
                        <a:pt x="45" y="64"/>
                      </a:lnTo>
                      <a:lnTo>
                        <a:pt x="49" y="71"/>
                      </a:lnTo>
                      <a:lnTo>
                        <a:pt x="51" y="71"/>
                      </a:lnTo>
                      <a:lnTo>
                        <a:pt x="52" y="71"/>
                      </a:lnTo>
                      <a:lnTo>
                        <a:pt x="53" y="73"/>
                      </a:lnTo>
                      <a:lnTo>
                        <a:pt x="51" y="75"/>
                      </a:lnTo>
                      <a:lnTo>
                        <a:pt x="54" y="78"/>
                      </a:lnTo>
                      <a:lnTo>
                        <a:pt x="55" y="82"/>
                      </a:lnTo>
                      <a:lnTo>
                        <a:pt x="55" y="83"/>
                      </a:lnTo>
                      <a:lnTo>
                        <a:pt x="58" y="92"/>
                      </a:lnTo>
                      <a:lnTo>
                        <a:pt x="59" y="97"/>
                      </a:lnTo>
                      <a:lnTo>
                        <a:pt x="62" y="99"/>
                      </a:lnTo>
                      <a:lnTo>
                        <a:pt x="67" y="102"/>
                      </a:lnTo>
                      <a:lnTo>
                        <a:pt x="67" y="105"/>
                      </a:lnTo>
                      <a:lnTo>
                        <a:pt x="70" y="112"/>
                      </a:lnTo>
                      <a:lnTo>
                        <a:pt x="73" y="115"/>
                      </a:lnTo>
                      <a:lnTo>
                        <a:pt x="74" y="123"/>
                      </a:lnTo>
                      <a:lnTo>
                        <a:pt x="79" y="135"/>
                      </a:lnTo>
                      <a:lnTo>
                        <a:pt x="79" y="140"/>
                      </a:lnTo>
                      <a:lnTo>
                        <a:pt x="80" y="144"/>
                      </a:lnTo>
                      <a:lnTo>
                        <a:pt x="86" y="149"/>
                      </a:lnTo>
                      <a:lnTo>
                        <a:pt x="91" y="157"/>
                      </a:lnTo>
                      <a:lnTo>
                        <a:pt x="92" y="161"/>
                      </a:lnTo>
                      <a:lnTo>
                        <a:pt x="96" y="162"/>
                      </a:lnTo>
                      <a:lnTo>
                        <a:pt x="97" y="164"/>
                      </a:lnTo>
                      <a:lnTo>
                        <a:pt x="101" y="167"/>
                      </a:lnTo>
                      <a:lnTo>
                        <a:pt x="102" y="171"/>
                      </a:lnTo>
                      <a:lnTo>
                        <a:pt x="104" y="174"/>
                      </a:lnTo>
                      <a:lnTo>
                        <a:pt x="108" y="178"/>
                      </a:lnTo>
                      <a:lnTo>
                        <a:pt x="114" y="183"/>
                      </a:lnTo>
                      <a:lnTo>
                        <a:pt x="116" y="187"/>
                      </a:lnTo>
                      <a:lnTo>
                        <a:pt x="120" y="188"/>
                      </a:lnTo>
                      <a:lnTo>
                        <a:pt x="128" y="197"/>
                      </a:lnTo>
                      <a:lnTo>
                        <a:pt x="129" y="201"/>
                      </a:lnTo>
                      <a:lnTo>
                        <a:pt x="131" y="202"/>
                      </a:lnTo>
                      <a:lnTo>
                        <a:pt x="133" y="205"/>
                      </a:lnTo>
                      <a:lnTo>
                        <a:pt x="134" y="204"/>
                      </a:lnTo>
                      <a:lnTo>
                        <a:pt x="134" y="201"/>
                      </a:lnTo>
                      <a:lnTo>
                        <a:pt x="133" y="199"/>
                      </a:lnTo>
                      <a:lnTo>
                        <a:pt x="133" y="197"/>
                      </a:lnTo>
                      <a:lnTo>
                        <a:pt x="135" y="198"/>
                      </a:lnTo>
                      <a:lnTo>
                        <a:pt x="141" y="204"/>
                      </a:lnTo>
                      <a:lnTo>
                        <a:pt x="142" y="203"/>
                      </a:lnTo>
                      <a:lnTo>
                        <a:pt x="142" y="199"/>
                      </a:lnTo>
                      <a:lnTo>
                        <a:pt x="144" y="196"/>
                      </a:lnTo>
                      <a:lnTo>
                        <a:pt x="146"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4" name="Freeform 480">
                  <a:extLst>
                    <a:ext uri="{FF2B5EF4-FFF2-40B4-BE49-F238E27FC236}">
                      <a16:creationId xmlns:a16="http://schemas.microsoft.com/office/drawing/2014/main" id="{687793FA-7BE3-B94C-8563-859484B710E4}"/>
                    </a:ext>
                  </a:extLst>
                </p:cNvPr>
                <p:cNvSpPr>
                  <a:spLocks/>
                </p:cNvSpPr>
                <p:nvPr/>
              </p:nvSpPr>
              <p:spPr bwMode="auto">
                <a:xfrm>
                  <a:off x="5451" y="2919"/>
                  <a:ext cx="3" cy="2"/>
                </a:xfrm>
                <a:custGeom>
                  <a:avLst/>
                  <a:gdLst>
                    <a:gd name="T0" fmla="*/ 3 w 3"/>
                    <a:gd name="T1" fmla="*/ 1 h 2"/>
                    <a:gd name="T2" fmla="*/ 1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1" y="0"/>
                      </a:lnTo>
                      <a:lnTo>
                        <a:pt x="0"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5" name="Freeform 481">
                  <a:extLst>
                    <a:ext uri="{FF2B5EF4-FFF2-40B4-BE49-F238E27FC236}">
                      <a16:creationId xmlns:a16="http://schemas.microsoft.com/office/drawing/2014/main" id="{2F94B617-697E-F74F-8F7F-1D12F8DE44E6}"/>
                    </a:ext>
                  </a:extLst>
                </p:cNvPr>
                <p:cNvSpPr>
                  <a:spLocks/>
                </p:cNvSpPr>
                <p:nvPr/>
              </p:nvSpPr>
              <p:spPr bwMode="auto">
                <a:xfrm>
                  <a:off x="5446" y="2946"/>
                  <a:ext cx="4" cy="4"/>
                </a:xfrm>
                <a:custGeom>
                  <a:avLst/>
                  <a:gdLst>
                    <a:gd name="T0" fmla="*/ 1 w 4"/>
                    <a:gd name="T1" fmla="*/ 4 h 4"/>
                    <a:gd name="T2" fmla="*/ 4 w 4"/>
                    <a:gd name="T3" fmla="*/ 4 h 4"/>
                    <a:gd name="T4" fmla="*/ 3 w 4"/>
                    <a:gd name="T5" fmla="*/ 1 h 4"/>
                    <a:gd name="T6" fmla="*/ 1 w 4"/>
                    <a:gd name="T7" fmla="*/ 0 h 4"/>
                    <a:gd name="T8" fmla="*/ 0 w 4"/>
                    <a:gd name="T9" fmla="*/ 1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4" y="4"/>
                      </a:lnTo>
                      <a:lnTo>
                        <a:pt x="3"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6" name="Freeform 482">
                  <a:extLst>
                    <a:ext uri="{FF2B5EF4-FFF2-40B4-BE49-F238E27FC236}">
                      <a16:creationId xmlns:a16="http://schemas.microsoft.com/office/drawing/2014/main" id="{53DCB505-D6D1-9D45-A217-F58B34AA3CBA}"/>
                    </a:ext>
                  </a:extLst>
                </p:cNvPr>
                <p:cNvSpPr>
                  <a:spLocks/>
                </p:cNvSpPr>
                <p:nvPr/>
              </p:nvSpPr>
              <p:spPr bwMode="auto">
                <a:xfrm>
                  <a:off x="5102" y="2925"/>
                  <a:ext cx="2" cy="2"/>
                </a:xfrm>
                <a:custGeom>
                  <a:avLst/>
                  <a:gdLst>
                    <a:gd name="T0" fmla="*/ 2 w 2"/>
                    <a:gd name="T1" fmla="*/ 0 h 2"/>
                    <a:gd name="T2" fmla="*/ 0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7" name="Freeform 483">
                  <a:extLst>
                    <a:ext uri="{FF2B5EF4-FFF2-40B4-BE49-F238E27FC236}">
                      <a16:creationId xmlns:a16="http://schemas.microsoft.com/office/drawing/2014/main" id="{ABEAD910-2DC3-8049-A86C-4C892100B2EC}"/>
                    </a:ext>
                  </a:extLst>
                </p:cNvPr>
                <p:cNvSpPr>
                  <a:spLocks/>
                </p:cNvSpPr>
                <p:nvPr/>
              </p:nvSpPr>
              <p:spPr bwMode="auto">
                <a:xfrm>
                  <a:off x="5447" y="2952"/>
                  <a:ext cx="3" cy="2"/>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8" name="Freeform 484">
                  <a:extLst>
                    <a:ext uri="{FF2B5EF4-FFF2-40B4-BE49-F238E27FC236}">
                      <a16:creationId xmlns:a16="http://schemas.microsoft.com/office/drawing/2014/main" id="{10D557C8-6E3A-2A43-9FBB-5D9800821028}"/>
                    </a:ext>
                  </a:extLst>
                </p:cNvPr>
                <p:cNvSpPr>
                  <a:spLocks/>
                </p:cNvSpPr>
                <p:nvPr/>
              </p:nvSpPr>
              <p:spPr bwMode="auto">
                <a:xfrm>
                  <a:off x="5103" y="2913"/>
                  <a:ext cx="126" cy="52"/>
                </a:xfrm>
                <a:custGeom>
                  <a:avLst/>
                  <a:gdLst>
                    <a:gd name="T0" fmla="*/ 89 w 126"/>
                    <a:gd name="T1" fmla="*/ 44 h 52"/>
                    <a:gd name="T2" fmla="*/ 96 w 126"/>
                    <a:gd name="T3" fmla="*/ 42 h 52"/>
                    <a:gd name="T4" fmla="*/ 104 w 126"/>
                    <a:gd name="T5" fmla="*/ 44 h 52"/>
                    <a:gd name="T6" fmla="*/ 110 w 126"/>
                    <a:gd name="T7" fmla="*/ 42 h 52"/>
                    <a:gd name="T8" fmla="*/ 115 w 126"/>
                    <a:gd name="T9" fmla="*/ 46 h 52"/>
                    <a:gd name="T10" fmla="*/ 122 w 126"/>
                    <a:gd name="T11" fmla="*/ 50 h 52"/>
                    <a:gd name="T12" fmla="*/ 126 w 126"/>
                    <a:gd name="T13" fmla="*/ 52 h 52"/>
                    <a:gd name="T14" fmla="*/ 124 w 126"/>
                    <a:gd name="T15" fmla="*/ 45 h 52"/>
                    <a:gd name="T16" fmla="*/ 126 w 126"/>
                    <a:gd name="T17" fmla="*/ 36 h 52"/>
                    <a:gd name="T18" fmla="*/ 122 w 126"/>
                    <a:gd name="T19" fmla="*/ 33 h 52"/>
                    <a:gd name="T20" fmla="*/ 119 w 126"/>
                    <a:gd name="T21" fmla="*/ 32 h 52"/>
                    <a:gd name="T22" fmla="*/ 115 w 126"/>
                    <a:gd name="T23" fmla="*/ 33 h 52"/>
                    <a:gd name="T24" fmla="*/ 109 w 126"/>
                    <a:gd name="T25" fmla="*/ 33 h 52"/>
                    <a:gd name="T26" fmla="*/ 105 w 126"/>
                    <a:gd name="T27" fmla="*/ 29 h 52"/>
                    <a:gd name="T28" fmla="*/ 101 w 126"/>
                    <a:gd name="T29" fmla="*/ 22 h 52"/>
                    <a:gd name="T30" fmla="*/ 98 w 126"/>
                    <a:gd name="T31" fmla="*/ 18 h 52"/>
                    <a:gd name="T32" fmla="*/ 94 w 126"/>
                    <a:gd name="T33" fmla="*/ 16 h 52"/>
                    <a:gd name="T34" fmla="*/ 88 w 126"/>
                    <a:gd name="T35" fmla="*/ 13 h 52"/>
                    <a:gd name="T36" fmla="*/ 84 w 126"/>
                    <a:gd name="T37" fmla="*/ 12 h 52"/>
                    <a:gd name="T38" fmla="*/ 78 w 126"/>
                    <a:gd name="T39" fmla="*/ 8 h 52"/>
                    <a:gd name="T40" fmla="*/ 75 w 126"/>
                    <a:gd name="T41" fmla="*/ 15 h 52"/>
                    <a:gd name="T42" fmla="*/ 67 w 126"/>
                    <a:gd name="T43" fmla="*/ 19 h 52"/>
                    <a:gd name="T44" fmla="*/ 50 w 126"/>
                    <a:gd name="T45" fmla="*/ 17 h 52"/>
                    <a:gd name="T46" fmla="*/ 45 w 126"/>
                    <a:gd name="T47" fmla="*/ 13 h 52"/>
                    <a:gd name="T48" fmla="*/ 43 w 126"/>
                    <a:gd name="T49" fmla="*/ 6 h 52"/>
                    <a:gd name="T50" fmla="*/ 32 w 126"/>
                    <a:gd name="T51" fmla="*/ 4 h 52"/>
                    <a:gd name="T52" fmla="*/ 25 w 126"/>
                    <a:gd name="T53" fmla="*/ 1 h 52"/>
                    <a:gd name="T54" fmla="*/ 22 w 126"/>
                    <a:gd name="T55" fmla="*/ 4 h 52"/>
                    <a:gd name="T56" fmla="*/ 16 w 126"/>
                    <a:gd name="T57" fmla="*/ 1 h 52"/>
                    <a:gd name="T58" fmla="*/ 11 w 126"/>
                    <a:gd name="T59" fmla="*/ 0 h 52"/>
                    <a:gd name="T60" fmla="*/ 8 w 126"/>
                    <a:gd name="T61" fmla="*/ 7 h 52"/>
                    <a:gd name="T62" fmla="*/ 4 w 126"/>
                    <a:gd name="T63" fmla="*/ 12 h 52"/>
                    <a:gd name="T64" fmla="*/ 2 w 126"/>
                    <a:gd name="T65" fmla="*/ 15 h 52"/>
                    <a:gd name="T66" fmla="*/ 0 w 126"/>
                    <a:gd name="T67" fmla="*/ 15 h 52"/>
                    <a:gd name="T68" fmla="*/ 2 w 126"/>
                    <a:gd name="T69" fmla="*/ 18 h 52"/>
                    <a:gd name="T70" fmla="*/ 11 w 126"/>
                    <a:gd name="T71" fmla="*/ 16 h 52"/>
                    <a:gd name="T72" fmla="*/ 14 w 126"/>
                    <a:gd name="T73" fmla="*/ 21 h 52"/>
                    <a:gd name="T74" fmla="*/ 18 w 126"/>
                    <a:gd name="T75" fmla="*/ 19 h 52"/>
                    <a:gd name="T76" fmla="*/ 15 w 126"/>
                    <a:gd name="T77" fmla="*/ 26 h 52"/>
                    <a:gd name="T78" fmla="*/ 19 w 126"/>
                    <a:gd name="T79" fmla="*/ 28 h 52"/>
                    <a:gd name="T80" fmla="*/ 25 w 126"/>
                    <a:gd name="T81" fmla="*/ 27 h 52"/>
                    <a:gd name="T82" fmla="*/ 32 w 126"/>
                    <a:gd name="T83" fmla="*/ 29 h 52"/>
                    <a:gd name="T84" fmla="*/ 42 w 126"/>
                    <a:gd name="T85" fmla="*/ 35 h 52"/>
                    <a:gd name="T86" fmla="*/ 46 w 126"/>
                    <a:gd name="T87" fmla="*/ 31 h 52"/>
                    <a:gd name="T88" fmla="*/ 51 w 126"/>
                    <a:gd name="T89" fmla="*/ 34 h 52"/>
                    <a:gd name="T90" fmla="*/ 55 w 126"/>
                    <a:gd name="T91" fmla="*/ 32 h 52"/>
                    <a:gd name="T92" fmla="*/ 63 w 126"/>
                    <a:gd name="T93" fmla="*/ 35 h 52"/>
                    <a:gd name="T94" fmla="*/ 77 w 126"/>
                    <a:gd name="T95" fmla="*/ 43 h 52"/>
                    <a:gd name="T96" fmla="*/ 85 w 126"/>
                    <a:gd name="T9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2">
                      <a:moveTo>
                        <a:pt x="85" y="42"/>
                      </a:moveTo>
                      <a:lnTo>
                        <a:pt x="89" y="44"/>
                      </a:lnTo>
                      <a:lnTo>
                        <a:pt x="92" y="41"/>
                      </a:lnTo>
                      <a:lnTo>
                        <a:pt x="96" y="42"/>
                      </a:lnTo>
                      <a:lnTo>
                        <a:pt x="99" y="45"/>
                      </a:lnTo>
                      <a:lnTo>
                        <a:pt x="104" y="44"/>
                      </a:lnTo>
                      <a:lnTo>
                        <a:pt x="108" y="42"/>
                      </a:lnTo>
                      <a:lnTo>
                        <a:pt x="110" y="42"/>
                      </a:lnTo>
                      <a:lnTo>
                        <a:pt x="112" y="46"/>
                      </a:lnTo>
                      <a:lnTo>
                        <a:pt x="115" y="46"/>
                      </a:lnTo>
                      <a:lnTo>
                        <a:pt x="119" y="50"/>
                      </a:lnTo>
                      <a:lnTo>
                        <a:pt x="122" y="50"/>
                      </a:lnTo>
                      <a:lnTo>
                        <a:pt x="124" y="52"/>
                      </a:lnTo>
                      <a:lnTo>
                        <a:pt x="126" y="52"/>
                      </a:lnTo>
                      <a:lnTo>
                        <a:pt x="126" y="46"/>
                      </a:lnTo>
                      <a:lnTo>
                        <a:pt x="124" y="45"/>
                      </a:lnTo>
                      <a:lnTo>
                        <a:pt x="125" y="43"/>
                      </a:lnTo>
                      <a:lnTo>
                        <a:pt x="126" y="36"/>
                      </a:lnTo>
                      <a:lnTo>
                        <a:pt x="124" y="33"/>
                      </a:lnTo>
                      <a:lnTo>
                        <a:pt x="122" y="33"/>
                      </a:lnTo>
                      <a:lnTo>
                        <a:pt x="121" y="32"/>
                      </a:lnTo>
                      <a:lnTo>
                        <a:pt x="119" y="32"/>
                      </a:lnTo>
                      <a:lnTo>
                        <a:pt x="117" y="33"/>
                      </a:lnTo>
                      <a:lnTo>
                        <a:pt x="115" y="33"/>
                      </a:lnTo>
                      <a:lnTo>
                        <a:pt x="112" y="32"/>
                      </a:lnTo>
                      <a:lnTo>
                        <a:pt x="109" y="33"/>
                      </a:lnTo>
                      <a:lnTo>
                        <a:pt x="106" y="32"/>
                      </a:lnTo>
                      <a:lnTo>
                        <a:pt x="105" y="29"/>
                      </a:lnTo>
                      <a:lnTo>
                        <a:pt x="105" y="26"/>
                      </a:lnTo>
                      <a:lnTo>
                        <a:pt x="101" y="22"/>
                      </a:lnTo>
                      <a:lnTo>
                        <a:pt x="101" y="18"/>
                      </a:lnTo>
                      <a:lnTo>
                        <a:pt x="98" y="18"/>
                      </a:lnTo>
                      <a:lnTo>
                        <a:pt x="96" y="19"/>
                      </a:lnTo>
                      <a:lnTo>
                        <a:pt x="94" y="16"/>
                      </a:lnTo>
                      <a:lnTo>
                        <a:pt x="91" y="16"/>
                      </a:lnTo>
                      <a:lnTo>
                        <a:pt x="88" y="13"/>
                      </a:lnTo>
                      <a:lnTo>
                        <a:pt x="87" y="12"/>
                      </a:lnTo>
                      <a:lnTo>
                        <a:pt x="84" y="12"/>
                      </a:lnTo>
                      <a:lnTo>
                        <a:pt x="81" y="12"/>
                      </a:lnTo>
                      <a:lnTo>
                        <a:pt x="78" y="8"/>
                      </a:lnTo>
                      <a:lnTo>
                        <a:pt x="76" y="8"/>
                      </a:lnTo>
                      <a:lnTo>
                        <a:pt x="75" y="15"/>
                      </a:lnTo>
                      <a:lnTo>
                        <a:pt x="73" y="17"/>
                      </a:lnTo>
                      <a:lnTo>
                        <a:pt x="67" y="19"/>
                      </a:lnTo>
                      <a:lnTo>
                        <a:pt x="59" y="17"/>
                      </a:lnTo>
                      <a:lnTo>
                        <a:pt x="50" y="17"/>
                      </a:lnTo>
                      <a:lnTo>
                        <a:pt x="46" y="15"/>
                      </a:lnTo>
                      <a:lnTo>
                        <a:pt x="45" y="13"/>
                      </a:lnTo>
                      <a:lnTo>
                        <a:pt x="45" y="10"/>
                      </a:lnTo>
                      <a:lnTo>
                        <a:pt x="43" y="6"/>
                      </a:lnTo>
                      <a:lnTo>
                        <a:pt x="37" y="5"/>
                      </a:lnTo>
                      <a:lnTo>
                        <a:pt x="32" y="4"/>
                      </a:lnTo>
                      <a:lnTo>
                        <a:pt x="29" y="1"/>
                      </a:lnTo>
                      <a:lnTo>
                        <a:pt x="25" y="1"/>
                      </a:lnTo>
                      <a:lnTo>
                        <a:pt x="24" y="3"/>
                      </a:lnTo>
                      <a:lnTo>
                        <a:pt x="22" y="4"/>
                      </a:lnTo>
                      <a:lnTo>
                        <a:pt x="21" y="2"/>
                      </a:lnTo>
                      <a:lnTo>
                        <a:pt x="16" y="1"/>
                      </a:lnTo>
                      <a:lnTo>
                        <a:pt x="13" y="1"/>
                      </a:lnTo>
                      <a:lnTo>
                        <a:pt x="11" y="0"/>
                      </a:lnTo>
                      <a:lnTo>
                        <a:pt x="8" y="4"/>
                      </a:lnTo>
                      <a:lnTo>
                        <a:pt x="8" y="7"/>
                      </a:lnTo>
                      <a:lnTo>
                        <a:pt x="8" y="11"/>
                      </a:lnTo>
                      <a:lnTo>
                        <a:pt x="4" y="12"/>
                      </a:lnTo>
                      <a:lnTo>
                        <a:pt x="4" y="15"/>
                      </a:lnTo>
                      <a:lnTo>
                        <a:pt x="2" y="15"/>
                      </a:lnTo>
                      <a:lnTo>
                        <a:pt x="1" y="14"/>
                      </a:lnTo>
                      <a:lnTo>
                        <a:pt x="0" y="15"/>
                      </a:lnTo>
                      <a:lnTo>
                        <a:pt x="0" y="16"/>
                      </a:lnTo>
                      <a:lnTo>
                        <a:pt x="2" y="18"/>
                      </a:lnTo>
                      <a:lnTo>
                        <a:pt x="8" y="18"/>
                      </a:lnTo>
                      <a:lnTo>
                        <a:pt x="11" y="16"/>
                      </a:lnTo>
                      <a:lnTo>
                        <a:pt x="12" y="19"/>
                      </a:lnTo>
                      <a:lnTo>
                        <a:pt x="14" y="21"/>
                      </a:lnTo>
                      <a:lnTo>
                        <a:pt x="15" y="19"/>
                      </a:lnTo>
                      <a:lnTo>
                        <a:pt x="18" y="19"/>
                      </a:lnTo>
                      <a:lnTo>
                        <a:pt x="16" y="21"/>
                      </a:lnTo>
                      <a:lnTo>
                        <a:pt x="15" y="26"/>
                      </a:lnTo>
                      <a:lnTo>
                        <a:pt x="15" y="27"/>
                      </a:lnTo>
                      <a:lnTo>
                        <a:pt x="19" y="28"/>
                      </a:lnTo>
                      <a:lnTo>
                        <a:pt x="22" y="29"/>
                      </a:lnTo>
                      <a:lnTo>
                        <a:pt x="25" y="27"/>
                      </a:lnTo>
                      <a:lnTo>
                        <a:pt x="27" y="29"/>
                      </a:lnTo>
                      <a:lnTo>
                        <a:pt x="32" y="29"/>
                      </a:lnTo>
                      <a:lnTo>
                        <a:pt x="36" y="33"/>
                      </a:lnTo>
                      <a:lnTo>
                        <a:pt x="42" y="35"/>
                      </a:lnTo>
                      <a:lnTo>
                        <a:pt x="45" y="31"/>
                      </a:lnTo>
                      <a:lnTo>
                        <a:pt x="46" y="31"/>
                      </a:lnTo>
                      <a:lnTo>
                        <a:pt x="49" y="34"/>
                      </a:lnTo>
                      <a:lnTo>
                        <a:pt x="51" y="34"/>
                      </a:lnTo>
                      <a:lnTo>
                        <a:pt x="53" y="32"/>
                      </a:lnTo>
                      <a:lnTo>
                        <a:pt x="55" y="32"/>
                      </a:lnTo>
                      <a:lnTo>
                        <a:pt x="59" y="35"/>
                      </a:lnTo>
                      <a:lnTo>
                        <a:pt x="63" y="35"/>
                      </a:lnTo>
                      <a:lnTo>
                        <a:pt x="70" y="39"/>
                      </a:lnTo>
                      <a:lnTo>
                        <a:pt x="77" y="43"/>
                      </a:lnTo>
                      <a:lnTo>
                        <a:pt x="81" y="41"/>
                      </a:lnTo>
                      <a:lnTo>
                        <a:pt x="85"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9" name="Freeform 485">
                  <a:extLst>
                    <a:ext uri="{FF2B5EF4-FFF2-40B4-BE49-F238E27FC236}">
                      <a16:creationId xmlns:a16="http://schemas.microsoft.com/office/drawing/2014/main" id="{E0484889-B46E-8545-B037-83D5F760436D}"/>
                    </a:ext>
                  </a:extLst>
                </p:cNvPr>
                <p:cNvSpPr>
                  <a:spLocks/>
                </p:cNvSpPr>
                <p:nvPr/>
              </p:nvSpPr>
              <p:spPr bwMode="auto">
                <a:xfrm>
                  <a:off x="5090" y="2787"/>
                  <a:ext cx="7" cy="10"/>
                </a:xfrm>
                <a:custGeom>
                  <a:avLst/>
                  <a:gdLst>
                    <a:gd name="T0" fmla="*/ 5 w 7"/>
                    <a:gd name="T1" fmla="*/ 0 h 10"/>
                    <a:gd name="T2" fmla="*/ 4 w 7"/>
                    <a:gd name="T3" fmla="*/ 2 h 10"/>
                    <a:gd name="T4" fmla="*/ 1 w 7"/>
                    <a:gd name="T5" fmla="*/ 2 h 10"/>
                    <a:gd name="T6" fmla="*/ 0 w 7"/>
                    <a:gd name="T7" fmla="*/ 6 h 10"/>
                    <a:gd name="T8" fmla="*/ 3 w 7"/>
                    <a:gd name="T9" fmla="*/ 7 h 10"/>
                    <a:gd name="T10" fmla="*/ 4 w 7"/>
                    <a:gd name="T11" fmla="*/ 10 h 10"/>
                    <a:gd name="T12" fmla="*/ 6 w 7"/>
                    <a:gd name="T13" fmla="*/ 10 h 10"/>
                    <a:gd name="T14" fmla="*/ 7 w 7"/>
                    <a:gd name="T15" fmla="*/ 5 h 10"/>
                    <a:gd name="T16" fmla="*/ 5 w 7"/>
                    <a:gd name="T17" fmla="*/ 3 h 10"/>
                    <a:gd name="T18" fmla="*/ 7 w 7"/>
                    <a:gd name="T19" fmla="*/ 0 h 10"/>
                    <a:gd name="T20" fmla="*/ 5 w 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5" y="0"/>
                      </a:moveTo>
                      <a:lnTo>
                        <a:pt x="4" y="2"/>
                      </a:lnTo>
                      <a:lnTo>
                        <a:pt x="1" y="2"/>
                      </a:lnTo>
                      <a:lnTo>
                        <a:pt x="0" y="6"/>
                      </a:lnTo>
                      <a:lnTo>
                        <a:pt x="3" y="7"/>
                      </a:lnTo>
                      <a:lnTo>
                        <a:pt x="4" y="10"/>
                      </a:lnTo>
                      <a:lnTo>
                        <a:pt x="6" y="10"/>
                      </a:lnTo>
                      <a:lnTo>
                        <a:pt x="7" y="5"/>
                      </a:lnTo>
                      <a:lnTo>
                        <a:pt x="5" y="3"/>
                      </a:lnTo>
                      <a:lnTo>
                        <a:pt x="7" y="0"/>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0" name="Freeform 486">
                  <a:extLst>
                    <a:ext uri="{FF2B5EF4-FFF2-40B4-BE49-F238E27FC236}">
                      <a16:creationId xmlns:a16="http://schemas.microsoft.com/office/drawing/2014/main" id="{01712C42-CAEB-D940-93C4-D97D8F4FFBA1}"/>
                    </a:ext>
                  </a:extLst>
                </p:cNvPr>
                <p:cNvSpPr>
                  <a:spLocks/>
                </p:cNvSpPr>
                <p:nvPr/>
              </p:nvSpPr>
              <p:spPr bwMode="auto">
                <a:xfrm>
                  <a:off x="5093" y="2812"/>
                  <a:ext cx="8" cy="6"/>
                </a:xfrm>
                <a:custGeom>
                  <a:avLst/>
                  <a:gdLst>
                    <a:gd name="T0" fmla="*/ 7 w 8"/>
                    <a:gd name="T1" fmla="*/ 6 h 6"/>
                    <a:gd name="T2" fmla="*/ 8 w 8"/>
                    <a:gd name="T3" fmla="*/ 6 h 6"/>
                    <a:gd name="T4" fmla="*/ 4 w 8"/>
                    <a:gd name="T5" fmla="*/ 1 h 6"/>
                    <a:gd name="T6" fmla="*/ 1 w 8"/>
                    <a:gd name="T7" fmla="*/ 0 h 6"/>
                    <a:gd name="T8" fmla="*/ 0 w 8"/>
                    <a:gd name="T9" fmla="*/ 3 h 6"/>
                    <a:gd name="T10" fmla="*/ 1 w 8"/>
                    <a:gd name="T11" fmla="*/ 6 h 6"/>
                    <a:gd name="T12" fmla="*/ 4 w 8"/>
                    <a:gd name="T13" fmla="*/ 5 h 6"/>
                    <a:gd name="T14" fmla="*/ 7 w 8"/>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7" y="6"/>
                      </a:moveTo>
                      <a:lnTo>
                        <a:pt x="8" y="6"/>
                      </a:lnTo>
                      <a:lnTo>
                        <a:pt x="4" y="1"/>
                      </a:lnTo>
                      <a:lnTo>
                        <a:pt x="1" y="0"/>
                      </a:lnTo>
                      <a:lnTo>
                        <a:pt x="0" y="3"/>
                      </a:lnTo>
                      <a:lnTo>
                        <a:pt x="1" y="6"/>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1" name="Freeform 487">
                  <a:extLst>
                    <a:ext uri="{FF2B5EF4-FFF2-40B4-BE49-F238E27FC236}">
                      <a16:creationId xmlns:a16="http://schemas.microsoft.com/office/drawing/2014/main" id="{29B7A3B9-5D1F-0349-A6FC-4F70F141E0F2}"/>
                    </a:ext>
                  </a:extLst>
                </p:cNvPr>
                <p:cNvSpPr>
                  <a:spLocks/>
                </p:cNvSpPr>
                <p:nvPr/>
              </p:nvSpPr>
              <p:spPr bwMode="auto">
                <a:xfrm>
                  <a:off x="5084" y="2787"/>
                  <a:ext cx="5" cy="7"/>
                </a:xfrm>
                <a:custGeom>
                  <a:avLst/>
                  <a:gdLst>
                    <a:gd name="T0" fmla="*/ 3 w 5"/>
                    <a:gd name="T1" fmla="*/ 7 h 7"/>
                    <a:gd name="T2" fmla="*/ 5 w 5"/>
                    <a:gd name="T3" fmla="*/ 3 h 7"/>
                    <a:gd name="T4" fmla="*/ 4 w 5"/>
                    <a:gd name="T5" fmla="*/ 0 h 7"/>
                    <a:gd name="T6" fmla="*/ 0 w 5"/>
                    <a:gd name="T7" fmla="*/ 5 h 7"/>
                    <a:gd name="T8" fmla="*/ 3 w 5"/>
                    <a:gd name="T9" fmla="*/ 7 h 7"/>
                  </a:gdLst>
                  <a:ahLst/>
                  <a:cxnLst>
                    <a:cxn ang="0">
                      <a:pos x="T0" y="T1"/>
                    </a:cxn>
                    <a:cxn ang="0">
                      <a:pos x="T2" y="T3"/>
                    </a:cxn>
                    <a:cxn ang="0">
                      <a:pos x="T4" y="T5"/>
                    </a:cxn>
                    <a:cxn ang="0">
                      <a:pos x="T6" y="T7"/>
                    </a:cxn>
                    <a:cxn ang="0">
                      <a:pos x="T8" y="T9"/>
                    </a:cxn>
                  </a:cxnLst>
                  <a:rect l="0" t="0" r="r" b="b"/>
                  <a:pathLst>
                    <a:path w="5" h="7">
                      <a:moveTo>
                        <a:pt x="3" y="7"/>
                      </a:moveTo>
                      <a:lnTo>
                        <a:pt x="5" y="3"/>
                      </a:lnTo>
                      <a:lnTo>
                        <a:pt x="4" y="0"/>
                      </a:lnTo>
                      <a:lnTo>
                        <a:pt x="0" y="5"/>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2" name="Freeform 488">
                  <a:extLst>
                    <a:ext uri="{FF2B5EF4-FFF2-40B4-BE49-F238E27FC236}">
                      <a16:creationId xmlns:a16="http://schemas.microsoft.com/office/drawing/2014/main" id="{7E9251AD-73F0-224E-A8AE-F96576A2BB3C}"/>
                    </a:ext>
                  </a:extLst>
                </p:cNvPr>
                <p:cNvSpPr>
                  <a:spLocks/>
                </p:cNvSpPr>
                <p:nvPr/>
              </p:nvSpPr>
              <p:spPr bwMode="auto">
                <a:xfrm>
                  <a:off x="5091" y="2819"/>
                  <a:ext cx="5" cy="6"/>
                </a:xfrm>
                <a:custGeom>
                  <a:avLst/>
                  <a:gdLst>
                    <a:gd name="T0" fmla="*/ 5 w 5"/>
                    <a:gd name="T1" fmla="*/ 3 h 6"/>
                    <a:gd name="T2" fmla="*/ 4 w 5"/>
                    <a:gd name="T3" fmla="*/ 0 h 6"/>
                    <a:gd name="T4" fmla="*/ 1 w 5"/>
                    <a:gd name="T5" fmla="*/ 0 h 6"/>
                    <a:gd name="T6" fmla="*/ 0 w 5"/>
                    <a:gd name="T7" fmla="*/ 2 h 6"/>
                    <a:gd name="T8" fmla="*/ 3 w 5"/>
                    <a:gd name="T9" fmla="*/ 6 h 6"/>
                    <a:gd name="T10" fmla="*/ 5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5" y="3"/>
                      </a:moveTo>
                      <a:lnTo>
                        <a:pt x="4" y="0"/>
                      </a:lnTo>
                      <a:lnTo>
                        <a:pt x="1" y="0"/>
                      </a:lnTo>
                      <a:lnTo>
                        <a:pt x="0" y="2"/>
                      </a:lnTo>
                      <a:lnTo>
                        <a:pt x="3" y="6"/>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3" name="Freeform 489">
                  <a:extLst>
                    <a:ext uri="{FF2B5EF4-FFF2-40B4-BE49-F238E27FC236}">
                      <a16:creationId xmlns:a16="http://schemas.microsoft.com/office/drawing/2014/main" id="{1BAE13C8-BBC2-BB44-A812-09BBFEC90BA4}"/>
                    </a:ext>
                  </a:extLst>
                </p:cNvPr>
                <p:cNvSpPr>
                  <a:spLocks/>
                </p:cNvSpPr>
                <p:nvPr/>
              </p:nvSpPr>
              <p:spPr bwMode="auto">
                <a:xfrm>
                  <a:off x="5423" y="2873"/>
                  <a:ext cx="6" cy="4"/>
                </a:xfrm>
                <a:custGeom>
                  <a:avLst/>
                  <a:gdLst>
                    <a:gd name="T0" fmla="*/ 4 w 6"/>
                    <a:gd name="T1" fmla="*/ 4 h 4"/>
                    <a:gd name="T2" fmla="*/ 6 w 6"/>
                    <a:gd name="T3" fmla="*/ 0 h 4"/>
                    <a:gd name="T4" fmla="*/ 4 w 6"/>
                    <a:gd name="T5" fmla="*/ 0 h 4"/>
                    <a:gd name="T6" fmla="*/ 3 w 6"/>
                    <a:gd name="T7" fmla="*/ 0 h 4"/>
                    <a:gd name="T8" fmla="*/ 0 w 6"/>
                    <a:gd name="T9" fmla="*/ 2 h 4"/>
                    <a:gd name="T10" fmla="*/ 2 w 6"/>
                    <a:gd name="T11" fmla="*/ 4 h 4"/>
                    <a:gd name="T12" fmla="*/ 3 w 6"/>
                    <a:gd name="T13" fmla="*/ 3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6" y="0"/>
                      </a:lnTo>
                      <a:lnTo>
                        <a:pt x="4" y="0"/>
                      </a:lnTo>
                      <a:lnTo>
                        <a:pt x="3" y="0"/>
                      </a:lnTo>
                      <a:lnTo>
                        <a:pt x="0" y="2"/>
                      </a:lnTo>
                      <a:lnTo>
                        <a:pt x="2" y="4"/>
                      </a:lnTo>
                      <a:lnTo>
                        <a:pt x="3"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4" name="Freeform 490">
                  <a:extLst>
                    <a:ext uri="{FF2B5EF4-FFF2-40B4-BE49-F238E27FC236}">
                      <a16:creationId xmlns:a16="http://schemas.microsoft.com/office/drawing/2014/main" id="{0BD44348-F6EF-9B47-B433-DB427BFD0119}"/>
                    </a:ext>
                  </a:extLst>
                </p:cNvPr>
                <p:cNvSpPr>
                  <a:spLocks/>
                </p:cNvSpPr>
                <p:nvPr/>
              </p:nvSpPr>
              <p:spPr bwMode="auto">
                <a:xfrm>
                  <a:off x="5049" y="2773"/>
                  <a:ext cx="6" cy="8"/>
                </a:xfrm>
                <a:custGeom>
                  <a:avLst/>
                  <a:gdLst>
                    <a:gd name="T0" fmla="*/ 2 w 6"/>
                    <a:gd name="T1" fmla="*/ 2 h 8"/>
                    <a:gd name="T2" fmla="*/ 0 w 6"/>
                    <a:gd name="T3" fmla="*/ 3 h 8"/>
                    <a:gd name="T4" fmla="*/ 1 w 6"/>
                    <a:gd name="T5" fmla="*/ 8 h 8"/>
                    <a:gd name="T6" fmla="*/ 3 w 6"/>
                    <a:gd name="T7" fmla="*/ 7 h 8"/>
                    <a:gd name="T8" fmla="*/ 6 w 6"/>
                    <a:gd name="T9" fmla="*/ 4 h 8"/>
                    <a:gd name="T10" fmla="*/ 3 w 6"/>
                    <a:gd name="T11" fmla="*/ 0 h 8"/>
                    <a:gd name="T12" fmla="*/ 2 w 6"/>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2" y="2"/>
                      </a:moveTo>
                      <a:lnTo>
                        <a:pt x="0" y="3"/>
                      </a:lnTo>
                      <a:lnTo>
                        <a:pt x="1" y="8"/>
                      </a:lnTo>
                      <a:lnTo>
                        <a:pt x="3" y="7"/>
                      </a:lnTo>
                      <a:lnTo>
                        <a:pt x="6" y="4"/>
                      </a:lnTo>
                      <a:lnTo>
                        <a:pt x="3"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5" name="Freeform 491">
                  <a:extLst>
                    <a:ext uri="{FF2B5EF4-FFF2-40B4-BE49-F238E27FC236}">
                      <a16:creationId xmlns:a16="http://schemas.microsoft.com/office/drawing/2014/main" id="{0FB829CC-8650-FA48-92D5-56EC5F1922EC}"/>
                    </a:ext>
                  </a:extLst>
                </p:cNvPr>
                <p:cNvSpPr>
                  <a:spLocks/>
                </p:cNvSpPr>
                <p:nvPr/>
              </p:nvSpPr>
              <p:spPr bwMode="auto">
                <a:xfrm>
                  <a:off x="5117" y="2757"/>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6" name="Freeform 492">
                  <a:extLst>
                    <a:ext uri="{FF2B5EF4-FFF2-40B4-BE49-F238E27FC236}">
                      <a16:creationId xmlns:a16="http://schemas.microsoft.com/office/drawing/2014/main" id="{FAE3E7F7-C130-534F-922C-55C428FC0389}"/>
                    </a:ext>
                  </a:extLst>
                </p:cNvPr>
                <p:cNvSpPr>
                  <a:spLocks/>
                </p:cNvSpPr>
                <p:nvPr/>
              </p:nvSpPr>
              <p:spPr bwMode="auto">
                <a:xfrm>
                  <a:off x="5059" y="2784"/>
                  <a:ext cx="6" cy="8"/>
                </a:xfrm>
                <a:custGeom>
                  <a:avLst/>
                  <a:gdLst>
                    <a:gd name="T0" fmla="*/ 1 w 6"/>
                    <a:gd name="T1" fmla="*/ 0 h 8"/>
                    <a:gd name="T2" fmla="*/ 0 w 6"/>
                    <a:gd name="T3" fmla="*/ 0 h 8"/>
                    <a:gd name="T4" fmla="*/ 3 w 6"/>
                    <a:gd name="T5" fmla="*/ 6 h 8"/>
                    <a:gd name="T6" fmla="*/ 4 w 6"/>
                    <a:gd name="T7" fmla="*/ 8 h 8"/>
                    <a:gd name="T8" fmla="*/ 6 w 6"/>
                    <a:gd name="T9" fmla="*/ 4 h 8"/>
                    <a:gd name="T10" fmla="*/ 4 w 6"/>
                    <a:gd name="T11" fmla="*/ 2 h 8"/>
                    <a:gd name="T12" fmla="*/ 1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1" y="0"/>
                      </a:moveTo>
                      <a:lnTo>
                        <a:pt x="0" y="0"/>
                      </a:lnTo>
                      <a:lnTo>
                        <a:pt x="3" y="6"/>
                      </a:lnTo>
                      <a:lnTo>
                        <a:pt x="4" y="8"/>
                      </a:lnTo>
                      <a:lnTo>
                        <a:pt x="6" y="4"/>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7" name="Freeform 493">
                  <a:extLst>
                    <a:ext uri="{FF2B5EF4-FFF2-40B4-BE49-F238E27FC236}">
                      <a16:creationId xmlns:a16="http://schemas.microsoft.com/office/drawing/2014/main" id="{D2ADB81D-9803-CB49-AFA6-E2870FEEACD7}"/>
                    </a:ext>
                  </a:extLst>
                </p:cNvPr>
                <p:cNvSpPr>
                  <a:spLocks/>
                </p:cNvSpPr>
                <p:nvPr/>
              </p:nvSpPr>
              <p:spPr bwMode="auto">
                <a:xfrm>
                  <a:off x="4966" y="2759"/>
                  <a:ext cx="6" cy="5"/>
                </a:xfrm>
                <a:custGeom>
                  <a:avLst/>
                  <a:gdLst>
                    <a:gd name="T0" fmla="*/ 2 w 6"/>
                    <a:gd name="T1" fmla="*/ 0 h 5"/>
                    <a:gd name="T2" fmla="*/ 1 w 6"/>
                    <a:gd name="T3" fmla="*/ 0 h 5"/>
                    <a:gd name="T4" fmla="*/ 0 w 6"/>
                    <a:gd name="T5" fmla="*/ 3 h 5"/>
                    <a:gd name="T6" fmla="*/ 3 w 6"/>
                    <a:gd name="T7" fmla="*/ 5 h 5"/>
                    <a:gd name="T8" fmla="*/ 6 w 6"/>
                    <a:gd name="T9" fmla="*/ 4 h 5"/>
                    <a:gd name="T10" fmla="*/ 4 w 6"/>
                    <a:gd name="T11" fmla="*/ 1 h 5"/>
                    <a:gd name="T12" fmla="*/ 2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2" y="0"/>
                      </a:moveTo>
                      <a:lnTo>
                        <a:pt x="1" y="0"/>
                      </a:lnTo>
                      <a:lnTo>
                        <a:pt x="0" y="3"/>
                      </a:lnTo>
                      <a:lnTo>
                        <a:pt x="3" y="5"/>
                      </a:lnTo>
                      <a:lnTo>
                        <a:pt x="6" y="4"/>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8" name="Freeform 494">
                  <a:extLst>
                    <a:ext uri="{FF2B5EF4-FFF2-40B4-BE49-F238E27FC236}">
                      <a16:creationId xmlns:a16="http://schemas.microsoft.com/office/drawing/2014/main" id="{906AEDCB-9666-D342-8B84-640DD6763704}"/>
                    </a:ext>
                  </a:extLst>
                </p:cNvPr>
                <p:cNvSpPr>
                  <a:spLocks/>
                </p:cNvSpPr>
                <p:nvPr/>
              </p:nvSpPr>
              <p:spPr bwMode="auto">
                <a:xfrm>
                  <a:off x="5064" y="2790"/>
                  <a:ext cx="10" cy="10"/>
                </a:xfrm>
                <a:custGeom>
                  <a:avLst/>
                  <a:gdLst>
                    <a:gd name="T0" fmla="*/ 5 w 10"/>
                    <a:gd name="T1" fmla="*/ 7 h 10"/>
                    <a:gd name="T2" fmla="*/ 9 w 10"/>
                    <a:gd name="T3" fmla="*/ 10 h 10"/>
                    <a:gd name="T4" fmla="*/ 10 w 10"/>
                    <a:gd name="T5" fmla="*/ 8 h 10"/>
                    <a:gd name="T6" fmla="*/ 9 w 10"/>
                    <a:gd name="T7" fmla="*/ 4 h 10"/>
                    <a:gd name="T8" fmla="*/ 6 w 10"/>
                    <a:gd name="T9" fmla="*/ 0 h 10"/>
                    <a:gd name="T10" fmla="*/ 2 w 10"/>
                    <a:gd name="T11" fmla="*/ 0 h 10"/>
                    <a:gd name="T12" fmla="*/ 0 w 10"/>
                    <a:gd name="T13" fmla="*/ 4 h 10"/>
                    <a:gd name="T14" fmla="*/ 1 w 10"/>
                    <a:gd name="T15" fmla="*/ 7 h 10"/>
                    <a:gd name="T16" fmla="*/ 5 w 10"/>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5" y="7"/>
                      </a:moveTo>
                      <a:lnTo>
                        <a:pt x="9" y="10"/>
                      </a:lnTo>
                      <a:lnTo>
                        <a:pt x="10" y="8"/>
                      </a:lnTo>
                      <a:lnTo>
                        <a:pt x="9" y="4"/>
                      </a:lnTo>
                      <a:lnTo>
                        <a:pt x="6" y="0"/>
                      </a:lnTo>
                      <a:lnTo>
                        <a:pt x="2" y="0"/>
                      </a:lnTo>
                      <a:lnTo>
                        <a:pt x="0" y="4"/>
                      </a:lnTo>
                      <a:lnTo>
                        <a:pt x="1" y="7"/>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9" name="Freeform 495">
                  <a:extLst>
                    <a:ext uri="{FF2B5EF4-FFF2-40B4-BE49-F238E27FC236}">
                      <a16:creationId xmlns:a16="http://schemas.microsoft.com/office/drawing/2014/main" id="{D4827A44-E351-E74D-9DAD-71EBE9F566CB}"/>
                    </a:ext>
                  </a:extLst>
                </p:cNvPr>
                <p:cNvSpPr>
                  <a:spLocks/>
                </p:cNvSpPr>
                <p:nvPr/>
              </p:nvSpPr>
              <p:spPr bwMode="auto">
                <a:xfrm>
                  <a:off x="5141" y="2732"/>
                  <a:ext cx="7" cy="10"/>
                </a:xfrm>
                <a:custGeom>
                  <a:avLst/>
                  <a:gdLst>
                    <a:gd name="T0" fmla="*/ 4 w 7"/>
                    <a:gd name="T1" fmla="*/ 0 h 10"/>
                    <a:gd name="T2" fmla="*/ 1 w 7"/>
                    <a:gd name="T3" fmla="*/ 2 h 10"/>
                    <a:gd name="T4" fmla="*/ 0 w 7"/>
                    <a:gd name="T5" fmla="*/ 4 h 10"/>
                    <a:gd name="T6" fmla="*/ 2 w 7"/>
                    <a:gd name="T7" fmla="*/ 8 h 10"/>
                    <a:gd name="T8" fmla="*/ 4 w 7"/>
                    <a:gd name="T9" fmla="*/ 8 h 10"/>
                    <a:gd name="T10" fmla="*/ 4 w 7"/>
                    <a:gd name="T11" fmla="*/ 10 h 10"/>
                    <a:gd name="T12" fmla="*/ 5 w 7"/>
                    <a:gd name="T13" fmla="*/ 10 h 10"/>
                    <a:gd name="T14" fmla="*/ 7 w 7"/>
                    <a:gd name="T15" fmla="*/ 6 h 10"/>
                    <a:gd name="T16" fmla="*/ 4 w 7"/>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4" y="0"/>
                      </a:moveTo>
                      <a:lnTo>
                        <a:pt x="1" y="2"/>
                      </a:lnTo>
                      <a:lnTo>
                        <a:pt x="0" y="4"/>
                      </a:lnTo>
                      <a:lnTo>
                        <a:pt x="2" y="8"/>
                      </a:lnTo>
                      <a:lnTo>
                        <a:pt x="4" y="8"/>
                      </a:lnTo>
                      <a:lnTo>
                        <a:pt x="4" y="10"/>
                      </a:lnTo>
                      <a:lnTo>
                        <a:pt x="5" y="10"/>
                      </a:lnTo>
                      <a:lnTo>
                        <a:pt x="7" y="6"/>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0" name="Freeform 496">
                  <a:extLst>
                    <a:ext uri="{FF2B5EF4-FFF2-40B4-BE49-F238E27FC236}">
                      <a16:creationId xmlns:a16="http://schemas.microsoft.com/office/drawing/2014/main" id="{27A582D4-D0E0-784B-8509-7122E6CC3C84}"/>
                    </a:ext>
                  </a:extLst>
                </p:cNvPr>
                <p:cNvSpPr>
                  <a:spLocks/>
                </p:cNvSpPr>
                <p:nvPr/>
              </p:nvSpPr>
              <p:spPr bwMode="auto">
                <a:xfrm>
                  <a:off x="5132" y="2855"/>
                  <a:ext cx="16" cy="13"/>
                </a:xfrm>
                <a:custGeom>
                  <a:avLst/>
                  <a:gdLst>
                    <a:gd name="T0" fmla="*/ 7 w 16"/>
                    <a:gd name="T1" fmla="*/ 13 h 13"/>
                    <a:gd name="T2" fmla="*/ 9 w 16"/>
                    <a:gd name="T3" fmla="*/ 8 h 13"/>
                    <a:gd name="T4" fmla="*/ 10 w 16"/>
                    <a:gd name="T5" fmla="*/ 11 h 13"/>
                    <a:gd name="T6" fmla="*/ 13 w 16"/>
                    <a:gd name="T7" fmla="*/ 11 h 13"/>
                    <a:gd name="T8" fmla="*/ 13 w 16"/>
                    <a:gd name="T9" fmla="*/ 9 h 13"/>
                    <a:gd name="T10" fmla="*/ 16 w 16"/>
                    <a:gd name="T11" fmla="*/ 8 h 13"/>
                    <a:gd name="T12" fmla="*/ 14 w 16"/>
                    <a:gd name="T13" fmla="*/ 4 h 13"/>
                    <a:gd name="T14" fmla="*/ 10 w 16"/>
                    <a:gd name="T15" fmla="*/ 1 h 13"/>
                    <a:gd name="T16" fmla="*/ 5 w 16"/>
                    <a:gd name="T17" fmla="*/ 0 h 13"/>
                    <a:gd name="T18" fmla="*/ 3 w 16"/>
                    <a:gd name="T19" fmla="*/ 1 h 13"/>
                    <a:gd name="T20" fmla="*/ 4 w 16"/>
                    <a:gd name="T21" fmla="*/ 4 h 13"/>
                    <a:gd name="T22" fmla="*/ 4 w 16"/>
                    <a:gd name="T23" fmla="*/ 5 h 13"/>
                    <a:gd name="T24" fmla="*/ 1 w 16"/>
                    <a:gd name="T25" fmla="*/ 6 h 13"/>
                    <a:gd name="T26" fmla="*/ 0 w 16"/>
                    <a:gd name="T27" fmla="*/ 8 h 13"/>
                    <a:gd name="T28" fmla="*/ 3 w 16"/>
                    <a:gd name="T29" fmla="*/ 8 h 13"/>
                    <a:gd name="T30" fmla="*/ 3 w 16"/>
                    <a:gd name="T31" fmla="*/ 7 h 13"/>
                    <a:gd name="T32" fmla="*/ 4 w 16"/>
                    <a:gd name="T33" fmla="*/ 5 h 13"/>
                    <a:gd name="T34" fmla="*/ 4 w 16"/>
                    <a:gd name="T35" fmla="*/ 11 h 13"/>
                    <a:gd name="T36" fmla="*/ 7 w 16"/>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3">
                      <a:moveTo>
                        <a:pt x="7" y="13"/>
                      </a:moveTo>
                      <a:lnTo>
                        <a:pt x="9" y="8"/>
                      </a:lnTo>
                      <a:lnTo>
                        <a:pt x="10" y="11"/>
                      </a:lnTo>
                      <a:lnTo>
                        <a:pt x="13" y="11"/>
                      </a:lnTo>
                      <a:lnTo>
                        <a:pt x="13" y="9"/>
                      </a:lnTo>
                      <a:lnTo>
                        <a:pt x="16" y="8"/>
                      </a:lnTo>
                      <a:lnTo>
                        <a:pt x="14" y="4"/>
                      </a:lnTo>
                      <a:lnTo>
                        <a:pt x="10" y="1"/>
                      </a:lnTo>
                      <a:lnTo>
                        <a:pt x="5" y="0"/>
                      </a:lnTo>
                      <a:lnTo>
                        <a:pt x="3" y="1"/>
                      </a:lnTo>
                      <a:lnTo>
                        <a:pt x="4" y="4"/>
                      </a:lnTo>
                      <a:lnTo>
                        <a:pt x="4" y="5"/>
                      </a:lnTo>
                      <a:lnTo>
                        <a:pt x="1" y="6"/>
                      </a:lnTo>
                      <a:lnTo>
                        <a:pt x="0" y="8"/>
                      </a:lnTo>
                      <a:lnTo>
                        <a:pt x="3" y="8"/>
                      </a:lnTo>
                      <a:lnTo>
                        <a:pt x="3" y="7"/>
                      </a:lnTo>
                      <a:lnTo>
                        <a:pt x="4" y="5"/>
                      </a:lnTo>
                      <a:lnTo>
                        <a:pt x="4" y="11"/>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1" name="Freeform 497">
                  <a:extLst>
                    <a:ext uri="{FF2B5EF4-FFF2-40B4-BE49-F238E27FC236}">
                      <a16:creationId xmlns:a16="http://schemas.microsoft.com/office/drawing/2014/main" id="{71F02EA3-ECD0-0545-BF2D-436E3124DDF8}"/>
                    </a:ext>
                  </a:extLst>
                </p:cNvPr>
                <p:cNvSpPr>
                  <a:spLocks/>
                </p:cNvSpPr>
                <p:nvPr/>
              </p:nvSpPr>
              <p:spPr bwMode="auto">
                <a:xfrm>
                  <a:off x="5126" y="2862"/>
                  <a:ext cx="2" cy="3"/>
                </a:xfrm>
                <a:custGeom>
                  <a:avLst/>
                  <a:gdLst>
                    <a:gd name="T0" fmla="*/ 2 w 2"/>
                    <a:gd name="T1" fmla="*/ 1 h 3"/>
                    <a:gd name="T2" fmla="*/ 0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2" name="Freeform 498">
                  <a:extLst>
                    <a:ext uri="{FF2B5EF4-FFF2-40B4-BE49-F238E27FC236}">
                      <a16:creationId xmlns:a16="http://schemas.microsoft.com/office/drawing/2014/main" id="{CBC06FE7-4BDC-3845-B3FD-2252C6639332}"/>
                    </a:ext>
                  </a:extLst>
                </p:cNvPr>
                <p:cNvSpPr>
                  <a:spLocks/>
                </p:cNvSpPr>
                <p:nvPr/>
              </p:nvSpPr>
              <p:spPr bwMode="auto">
                <a:xfrm>
                  <a:off x="5108" y="2754"/>
                  <a:ext cx="4" cy="5"/>
                </a:xfrm>
                <a:custGeom>
                  <a:avLst/>
                  <a:gdLst>
                    <a:gd name="T0" fmla="*/ 4 w 4"/>
                    <a:gd name="T1" fmla="*/ 2 h 5"/>
                    <a:gd name="T2" fmla="*/ 3 w 4"/>
                    <a:gd name="T3" fmla="*/ 0 h 5"/>
                    <a:gd name="T4" fmla="*/ 0 w 4"/>
                    <a:gd name="T5" fmla="*/ 1 h 5"/>
                    <a:gd name="T6" fmla="*/ 0 w 4"/>
                    <a:gd name="T7" fmla="*/ 4 h 5"/>
                    <a:gd name="T8" fmla="*/ 2 w 4"/>
                    <a:gd name="T9" fmla="*/ 5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3" y="0"/>
                      </a:lnTo>
                      <a:lnTo>
                        <a:pt x="0" y="1"/>
                      </a:lnTo>
                      <a:lnTo>
                        <a:pt x="0" y="4"/>
                      </a:lnTo>
                      <a:lnTo>
                        <a:pt x="2" y="5"/>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3" name="Freeform 499">
                  <a:extLst>
                    <a:ext uri="{FF2B5EF4-FFF2-40B4-BE49-F238E27FC236}">
                      <a16:creationId xmlns:a16="http://schemas.microsoft.com/office/drawing/2014/main" id="{C24B31D2-E2A3-9D4E-A0D6-369635DF085C}"/>
                    </a:ext>
                  </a:extLst>
                </p:cNvPr>
                <p:cNvSpPr>
                  <a:spLocks/>
                </p:cNvSpPr>
                <p:nvPr/>
              </p:nvSpPr>
              <p:spPr bwMode="auto">
                <a:xfrm>
                  <a:off x="5103" y="2838"/>
                  <a:ext cx="22" cy="28"/>
                </a:xfrm>
                <a:custGeom>
                  <a:avLst/>
                  <a:gdLst>
                    <a:gd name="T0" fmla="*/ 17 w 22"/>
                    <a:gd name="T1" fmla="*/ 17 h 28"/>
                    <a:gd name="T2" fmla="*/ 14 w 22"/>
                    <a:gd name="T3" fmla="*/ 13 h 28"/>
                    <a:gd name="T4" fmla="*/ 12 w 22"/>
                    <a:gd name="T5" fmla="*/ 5 h 28"/>
                    <a:gd name="T6" fmla="*/ 11 w 22"/>
                    <a:gd name="T7" fmla="*/ 4 h 28"/>
                    <a:gd name="T8" fmla="*/ 11 w 22"/>
                    <a:gd name="T9" fmla="*/ 1 h 28"/>
                    <a:gd name="T10" fmla="*/ 9 w 22"/>
                    <a:gd name="T11" fmla="*/ 0 h 28"/>
                    <a:gd name="T12" fmla="*/ 7 w 22"/>
                    <a:gd name="T13" fmla="*/ 0 h 28"/>
                    <a:gd name="T14" fmla="*/ 8 w 22"/>
                    <a:gd name="T15" fmla="*/ 3 h 28"/>
                    <a:gd name="T16" fmla="*/ 8 w 22"/>
                    <a:gd name="T17" fmla="*/ 5 h 28"/>
                    <a:gd name="T18" fmla="*/ 6 w 22"/>
                    <a:gd name="T19" fmla="*/ 4 h 28"/>
                    <a:gd name="T20" fmla="*/ 4 w 22"/>
                    <a:gd name="T21" fmla="*/ 1 h 28"/>
                    <a:gd name="T22" fmla="*/ 3 w 22"/>
                    <a:gd name="T23" fmla="*/ 2 h 28"/>
                    <a:gd name="T24" fmla="*/ 3 w 22"/>
                    <a:gd name="T25" fmla="*/ 5 h 28"/>
                    <a:gd name="T26" fmla="*/ 0 w 22"/>
                    <a:gd name="T27" fmla="*/ 7 h 28"/>
                    <a:gd name="T28" fmla="*/ 2 w 22"/>
                    <a:gd name="T29" fmla="*/ 10 h 28"/>
                    <a:gd name="T30" fmla="*/ 7 w 22"/>
                    <a:gd name="T31" fmla="*/ 11 h 28"/>
                    <a:gd name="T32" fmla="*/ 8 w 22"/>
                    <a:gd name="T33" fmla="*/ 12 h 28"/>
                    <a:gd name="T34" fmla="*/ 8 w 22"/>
                    <a:gd name="T35" fmla="*/ 16 h 28"/>
                    <a:gd name="T36" fmla="*/ 10 w 22"/>
                    <a:gd name="T37" fmla="*/ 17 h 28"/>
                    <a:gd name="T38" fmla="*/ 11 w 22"/>
                    <a:gd name="T39" fmla="*/ 21 h 28"/>
                    <a:gd name="T40" fmla="*/ 15 w 22"/>
                    <a:gd name="T41" fmla="*/ 24 h 28"/>
                    <a:gd name="T42" fmla="*/ 17 w 22"/>
                    <a:gd name="T43" fmla="*/ 24 h 28"/>
                    <a:gd name="T44" fmla="*/ 18 w 22"/>
                    <a:gd name="T45" fmla="*/ 27 h 28"/>
                    <a:gd name="T46" fmla="*/ 19 w 22"/>
                    <a:gd name="T47" fmla="*/ 28 h 28"/>
                    <a:gd name="T48" fmla="*/ 21 w 22"/>
                    <a:gd name="T49" fmla="*/ 25 h 28"/>
                    <a:gd name="T50" fmla="*/ 20 w 22"/>
                    <a:gd name="T51" fmla="*/ 22 h 28"/>
                    <a:gd name="T52" fmla="*/ 22 w 22"/>
                    <a:gd name="T53" fmla="*/ 18 h 28"/>
                    <a:gd name="T54" fmla="*/ 17 w 22"/>
                    <a:gd name="T55"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8">
                      <a:moveTo>
                        <a:pt x="17" y="17"/>
                      </a:moveTo>
                      <a:lnTo>
                        <a:pt x="14" y="13"/>
                      </a:lnTo>
                      <a:lnTo>
                        <a:pt x="12" y="5"/>
                      </a:lnTo>
                      <a:lnTo>
                        <a:pt x="11" y="4"/>
                      </a:lnTo>
                      <a:lnTo>
                        <a:pt x="11" y="1"/>
                      </a:lnTo>
                      <a:lnTo>
                        <a:pt x="9" y="0"/>
                      </a:lnTo>
                      <a:lnTo>
                        <a:pt x="7" y="0"/>
                      </a:lnTo>
                      <a:lnTo>
                        <a:pt x="8" y="3"/>
                      </a:lnTo>
                      <a:lnTo>
                        <a:pt x="8" y="5"/>
                      </a:lnTo>
                      <a:lnTo>
                        <a:pt x="6" y="4"/>
                      </a:lnTo>
                      <a:lnTo>
                        <a:pt x="4" y="1"/>
                      </a:lnTo>
                      <a:lnTo>
                        <a:pt x="3" y="2"/>
                      </a:lnTo>
                      <a:lnTo>
                        <a:pt x="3" y="5"/>
                      </a:lnTo>
                      <a:lnTo>
                        <a:pt x="0" y="7"/>
                      </a:lnTo>
                      <a:lnTo>
                        <a:pt x="2" y="10"/>
                      </a:lnTo>
                      <a:lnTo>
                        <a:pt x="7" y="11"/>
                      </a:lnTo>
                      <a:lnTo>
                        <a:pt x="8" y="12"/>
                      </a:lnTo>
                      <a:lnTo>
                        <a:pt x="8" y="16"/>
                      </a:lnTo>
                      <a:lnTo>
                        <a:pt x="10" y="17"/>
                      </a:lnTo>
                      <a:lnTo>
                        <a:pt x="11" y="21"/>
                      </a:lnTo>
                      <a:lnTo>
                        <a:pt x="15" y="24"/>
                      </a:lnTo>
                      <a:lnTo>
                        <a:pt x="17" y="24"/>
                      </a:lnTo>
                      <a:lnTo>
                        <a:pt x="18" y="27"/>
                      </a:lnTo>
                      <a:lnTo>
                        <a:pt x="19" y="28"/>
                      </a:lnTo>
                      <a:lnTo>
                        <a:pt x="21" y="25"/>
                      </a:lnTo>
                      <a:lnTo>
                        <a:pt x="20" y="22"/>
                      </a:lnTo>
                      <a:lnTo>
                        <a:pt x="22" y="18"/>
                      </a:lnTo>
                      <a:lnTo>
                        <a:pt x="1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4" name="Freeform 500">
                  <a:extLst>
                    <a:ext uri="{FF2B5EF4-FFF2-40B4-BE49-F238E27FC236}">
                      <a16:creationId xmlns:a16="http://schemas.microsoft.com/office/drawing/2014/main" id="{BA385C89-235A-8F48-B077-390CBFA6958C}"/>
                    </a:ext>
                  </a:extLst>
                </p:cNvPr>
                <p:cNvSpPr>
                  <a:spLocks/>
                </p:cNvSpPr>
                <p:nvPr/>
              </p:nvSpPr>
              <p:spPr bwMode="auto">
                <a:xfrm>
                  <a:off x="5117" y="2752"/>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5" name="Freeform 501">
                  <a:extLst>
                    <a:ext uri="{FF2B5EF4-FFF2-40B4-BE49-F238E27FC236}">
                      <a16:creationId xmlns:a16="http://schemas.microsoft.com/office/drawing/2014/main" id="{C0B93F21-5469-5449-965A-A65D7D4ABD1F}"/>
                    </a:ext>
                  </a:extLst>
                </p:cNvPr>
                <p:cNvSpPr>
                  <a:spLocks/>
                </p:cNvSpPr>
                <p:nvPr/>
              </p:nvSpPr>
              <p:spPr bwMode="auto">
                <a:xfrm>
                  <a:off x="5117" y="2747"/>
                  <a:ext cx="1" cy="3"/>
                </a:xfrm>
                <a:custGeom>
                  <a:avLst/>
                  <a:gdLst>
                    <a:gd name="T0" fmla="*/ 0 w 1"/>
                    <a:gd name="T1" fmla="*/ 0 h 3"/>
                    <a:gd name="T2" fmla="*/ 0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6" name="Freeform 502">
                  <a:extLst>
                    <a:ext uri="{FF2B5EF4-FFF2-40B4-BE49-F238E27FC236}">
                      <a16:creationId xmlns:a16="http://schemas.microsoft.com/office/drawing/2014/main" id="{A9901B6B-2CED-3E42-8C00-8F1173268382}"/>
                    </a:ext>
                  </a:extLst>
                </p:cNvPr>
                <p:cNvSpPr>
                  <a:spLocks/>
                </p:cNvSpPr>
                <p:nvPr/>
              </p:nvSpPr>
              <p:spPr bwMode="auto">
                <a:xfrm>
                  <a:off x="5291" y="2973"/>
                  <a:ext cx="28" cy="18"/>
                </a:xfrm>
                <a:custGeom>
                  <a:avLst/>
                  <a:gdLst>
                    <a:gd name="T0" fmla="*/ 7 w 28"/>
                    <a:gd name="T1" fmla="*/ 9 h 18"/>
                    <a:gd name="T2" fmla="*/ 10 w 28"/>
                    <a:gd name="T3" fmla="*/ 9 h 18"/>
                    <a:gd name="T4" fmla="*/ 12 w 28"/>
                    <a:gd name="T5" fmla="*/ 12 h 18"/>
                    <a:gd name="T6" fmla="*/ 14 w 28"/>
                    <a:gd name="T7" fmla="*/ 13 h 18"/>
                    <a:gd name="T8" fmla="*/ 17 w 28"/>
                    <a:gd name="T9" fmla="*/ 17 h 18"/>
                    <a:gd name="T10" fmla="*/ 20 w 28"/>
                    <a:gd name="T11" fmla="*/ 18 h 18"/>
                    <a:gd name="T12" fmla="*/ 24 w 28"/>
                    <a:gd name="T13" fmla="*/ 17 h 18"/>
                    <a:gd name="T14" fmla="*/ 28 w 28"/>
                    <a:gd name="T15" fmla="*/ 16 h 18"/>
                    <a:gd name="T16" fmla="*/ 28 w 28"/>
                    <a:gd name="T17" fmla="*/ 14 h 18"/>
                    <a:gd name="T18" fmla="*/ 25 w 28"/>
                    <a:gd name="T19" fmla="*/ 11 h 18"/>
                    <a:gd name="T20" fmla="*/ 23 w 28"/>
                    <a:gd name="T21" fmla="*/ 7 h 18"/>
                    <a:gd name="T22" fmla="*/ 20 w 28"/>
                    <a:gd name="T23" fmla="*/ 7 h 18"/>
                    <a:gd name="T24" fmla="*/ 19 w 28"/>
                    <a:gd name="T25" fmla="*/ 4 h 18"/>
                    <a:gd name="T26" fmla="*/ 16 w 28"/>
                    <a:gd name="T27" fmla="*/ 1 h 18"/>
                    <a:gd name="T28" fmla="*/ 13 w 28"/>
                    <a:gd name="T29" fmla="*/ 4 h 18"/>
                    <a:gd name="T30" fmla="*/ 10 w 28"/>
                    <a:gd name="T31" fmla="*/ 4 h 18"/>
                    <a:gd name="T32" fmla="*/ 7 w 28"/>
                    <a:gd name="T33" fmla="*/ 0 h 18"/>
                    <a:gd name="T34" fmla="*/ 0 w 28"/>
                    <a:gd name="T35" fmla="*/ 4 h 18"/>
                    <a:gd name="T36" fmla="*/ 0 w 28"/>
                    <a:gd name="T37" fmla="*/ 6 h 18"/>
                    <a:gd name="T38" fmla="*/ 3 w 28"/>
                    <a:gd name="T39" fmla="*/ 8 h 18"/>
                    <a:gd name="T40" fmla="*/ 7 w 28"/>
                    <a:gd name="T4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8">
                      <a:moveTo>
                        <a:pt x="7" y="9"/>
                      </a:moveTo>
                      <a:lnTo>
                        <a:pt x="10" y="9"/>
                      </a:lnTo>
                      <a:lnTo>
                        <a:pt x="12" y="12"/>
                      </a:lnTo>
                      <a:lnTo>
                        <a:pt x="14" y="13"/>
                      </a:lnTo>
                      <a:lnTo>
                        <a:pt x="17" y="17"/>
                      </a:lnTo>
                      <a:lnTo>
                        <a:pt x="20" y="18"/>
                      </a:lnTo>
                      <a:lnTo>
                        <a:pt x="24" y="17"/>
                      </a:lnTo>
                      <a:lnTo>
                        <a:pt x="28" y="16"/>
                      </a:lnTo>
                      <a:lnTo>
                        <a:pt x="28" y="14"/>
                      </a:lnTo>
                      <a:lnTo>
                        <a:pt x="25" y="11"/>
                      </a:lnTo>
                      <a:lnTo>
                        <a:pt x="23" y="7"/>
                      </a:lnTo>
                      <a:lnTo>
                        <a:pt x="20" y="7"/>
                      </a:lnTo>
                      <a:lnTo>
                        <a:pt x="19" y="4"/>
                      </a:lnTo>
                      <a:lnTo>
                        <a:pt x="16" y="1"/>
                      </a:lnTo>
                      <a:lnTo>
                        <a:pt x="13" y="4"/>
                      </a:lnTo>
                      <a:lnTo>
                        <a:pt x="10" y="4"/>
                      </a:lnTo>
                      <a:lnTo>
                        <a:pt x="7" y="0"/>
                      </a:lnTo>
                      <a:lnTo>
                        <a:pt x="0" y="4"/>
                      </a:lnTo>
                      <a:lnTo>
                        <a:pt x="0" y="6"/>
                      </a:lnTo>
                      <a:lnTo>
                        <a:pt x="3" y="8"/>
                      </a:lnTo>
                      <a:lnTo>
                        <a:pt x="7"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7" name="Freeform 503">
                  <a:extLst>
                    <a:ext uri="{FF2B5EF4-FFF2-40B4-BE49-F238E27FC236}">
                      <a16:creationId xmlns:a16="http://schemas.microsoft.com/office/drawing/2014/main" id="{B4FE5157-43CC-C042-98F1-00AACB50B135}"/>
                    </a:ext>
                  </a:extLst>
                </p:cNvPr>
                <p:cNvSpPr>
                  <a:spLocks/>
                </p:cNvSpPr>
                <p:nvPr/>
              </p:nvSpPr>
              <p:spPr bwMode="auto">
                <a:xfrm>
                  <a:off x="5348" y="2888"/>
                  <a:ext cx="9" cy="21"/>
                </a:xfrm>
                <a:custGeom>
                  <a:avLst/>
                  <a:gdLst>
                    <a:gd name="T0" fmla="*/ 7 w 9"/>
                    <a:gd name="T1" fmla="*/ 13 h 21"/>
                    <a:gd name="T2" fmla="*/ 5 w 9"/>
                    <a:gd name="T3" fmla="*/ 13 h 21"/>
                    <a:gd name="T4" fmla="*/ 5 w 9"/>
                    <a:gd name="T5" fmla="*/ 9 h 21"/>
                    <a:gd name="T6" fmla="*/ 5 w 9"/>
                    <a:gd name="T7" fmla="*/ 9 h 21"/>
                    <a:gd name="T8" fmla="*/ 7 w 9"/>
                    <a:gd name="T9" fmla="*/ 7 h 21"/>
                    <a:gd name="T10" fmla="*/ 8 w 9"/>
                    <a:gd name="T11" fmla="*/ 6 h 21"/>
                    <a:gd name="T12" fmla="*/ 8 w 9"/>
                    <a:gd name="T13" fmla="*/ 6 h 21"/>
                    <a:gd name="T14" fmla="*/ 9 w 9"/>
                    <a:gd name="T15" fmla="*/ 5 h 21"/>
                    <a:gd name="T16" fmla="*/ 7 w 9"/>
                    <a:gd name="T17" fmla="*/ 2 h 21"/>
                    <a:gd name="T18" fmla="*/ 7 w 9"/>
                    <a:gd name="T19" fmla="*/ 1 h 21"/>
                    <a:gd name="T20" fmla="*/ 5 w 9"/>
                    <a:gd name="T21" fmla="*/ 0 h 21"/>
                    <a:gd name="T22" fmla="*/ 4 w 9"/>
                    <a:gd name="T23" fmla="*/ 2 h 21"/>
                    <a:gd name="T24" fmla="*/ 4 w 9"/>
                    <a:gd name="T25" fmla="*/ 7 h 21"/>
                    <a:gd name="T26" fmla="*/ 2 w 9"/>
                    <a:gd name="T27" fmla="*/ 12 h 21"/>
                    <a:gd name="T28" fmla="*/ 0 w 9"/>
                    <a:gd name="T29" fmla="*/ 17 h 21"/>
                    <a:gd name="T30" fmla="*/ 0 w 9"/>
                    <a:gd name="T31" fmla="*/ 20 h 21"/>
                    <a:gd name="T32" fmla="*/ 2 w 9"/>
                    <a:gd name="T33" fmla="*/ 21 h 21"/>
                    <a:gd name="T34" fmla="*/ 4 w 9"/>
                    <a:gd name="T35" fmla="*/ 20 h 21"/>
                    <a:gd name="T36" fmla="*/ 5 w 9"/>
                    <a:gd name="T37" fmla="*/ 16 h 21"/>
                    <a:gd name="T38" fmla="*/ 7 w 9"/>
                    <a:gd name="T39" fmla="*/ 16 h 21"/>
                    <a:gd name="T40" fmla="*/ 8 w 9"/>
                    <a:gd name="T41" fmla="*/ 14 h 21"/>
                    <a:gd name="T42" fmla="*/ 7 w 9"/>
                    <a:gd name="T4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1">
                      <a:moveTo>
                        <a:pt x="7" y="13"/>
                      </a:moveTo>
                      <a:lnTo>
                        <a:pt x="5" y="13"/>
                      </a:lnTo>
                      <a:lnTo>
                        <a:pt x="5" y="9"/>
                      </a:lnTo>
                      <a:lnTo>
                        <a:pt x="5" y="9"/>
                      </a:lnTo>
                      <a:lnTo>
                        <a:pt x="7" y="7"/>
                      </a:lnTo>
                      <a:lnTo>
                        <a:pt x="8" y="6"/>
                      </a:lnTo>
                      <a:lnTo>
                        <a:pt x="8" y="6"/>
                      </a:lnTo>
                      <a:lnTo>
                        <a:pt x="9" y="5"/>
                      </a:lnTo>
                      <a:lnTo>
                        <a:pt x="7" y="2"/>
                      </a:lnTo>
                      <a:lnTo>
                        <a:pt x="7" y="1"/>
                      </a:lnTo>
                      <a:lnTo>
                        <a:pt x="5" y="0"/>
                      </a:lnTo>
                      <a:lnTo>
                        <a:pt x="4" y="2"/>
                      </a:lnTo>
                      <a:lnTo>
                        <a:pt x="4" y="7"/>
                      </a:lnTo>
                      <a:lnTo>
                        <a:pt x="2" y="12"/>
                      </a:lnTo>
                      <a:lnTo>
                        <a:pt x="0" y="17"/>
                      </a:lnTo>
                      <a:lnTo>
                        <a:pt x="0" y="20"/>
                      </a:lnTo>
                      <a:lnTo>
                        <a:pt x="2" y="21"/>
                      </a:lnTo>
                      <a:lnTo>
                        <a:pt x="4" y="20"/>
                      </a:lnTo>
                      <a:lnTo>
                        <a:pt x="5" y="16"/>
                      </a:lnTo>
                      <a:lnTo>
                        <a:pt x="7" y="16"/>
                      </a:lnTo>
                      <a:lnTo>
                        <a:pt x="8" y="14"/>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8" name="Freeform 504">
                  <a:extLst>
                    <a:ext uri="{FF2B5EF4-FFF2-40B4-BE49-F238E27FC236}">
                      <a16:creationId xmlns:a16="http://schemas.microsoft.com/office/drawing/2014/main" id="{A9B62DC1-170D-134C-9C97-144ED8C62339}"/>
                    </a:ext>
                  </a:extLst>
                </p:cNvPr>
                <p:cNvSpPr>
                  <a:spLocks/>
                </p:cNvSpPr>
                <p:nvPr/>
              </p:nvSpPr>
              <p:spPr bwMode="auto">
                <a:xfrm>
                  <a:off x="5409" y="2952"/>
                  <a:ext cx="3" cy="3"/>
                </a:xfrm>
                <a:custGeom>
                  <a:avLst/>
                  <a:gdLst>
                    <a:gd name="T0" fmla="*/ 3 w 3"/>
                    <a:gd name="T1" fmla="*/ 2 h 3"/>
                    <a:gd name="T2" fmla="*/ 2 w 3"/>
                    <a:gd name="T3" fmla="*/ 0 h 3"/>
                    <a:gd name="T4" fmla="*/ 0 w 3"/>
                    <a:gd name="T5" fmla="*/ 1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9" name="Freeform 505">
                  <a:extLst>
                    <a:ext uri="{FF2B5EF4-FFF2-40B4-BE49-F238E27FC236}">
                      <a16:creationId xmlns:a16="http://schemas.microsoft.com/office/drawing/2014/main" id="{7C908643-4309-5746-95B1-BAB64D81B927}"/>
                    </a:ext>
                  </a:extLst>
                </p:cNvPr>
                <p:cNvSpPr>
                  <a:spLocks/>
                </p:cNvSpPr>
                <p:nvPr/>
              </p:nvSpPr>
              <p:spPr bwMode="auto">
                <a:xfrm>
                  <a:off x="5353" y="2955"/>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0" name="Freeform 506">
                  <a:extLst>
                    <a:ext uri="{FF2B5EF4-FFF2-40B4-BE49-F238E27FC236}">
                      <a16:creationId xmlns:a16="http://schemas.microsoft.com/office/drawing/2014/main" id="{3EE73AAC-4A04-FC44-A682-ED7C521AE649}"/>
                    </a:ext>
                  </a:extLst>
                </p:cNvPr>
                <p:cNvSpPr>
                  <a:spLocks/>
                </p:cNvSpPr>
                <p:nvPr/>
              </p:nvSpPr>
              <p:spPr bwMode="auto">
                <a:xfrm>
                  <a:off x="5345" y="2995"/>
                  <a:ext cx="9" cy="8"/>
                </a:xfrm>
                <a:custGeom>
                  <a:avLst/>
                  <a:gdLst>
                    <a:gd name="T0" fmla="*/ 8 w 9"/>
                    <a:gd name="T1" fmla="*/ 5 h 8"/>
                    <a:gd name="T2" fmla="*/ 9 w 9"/>
                    <a:gd name="T3" fmla="*/ 2 h 8"/>
                    <a:gd name="T4" fmla="*/ 8 w 9"/>
                    <a:gd name="T5" fmla="*/ 0 h 8"/>
                    <a:gd name="T6" fmla="*/ 6 w 9"/>
                    <a:gd name="T7" fmla="*/ 2 h 8"/>
                    <a:gd name="T8" fmla="*/ 6 w 9"/>
                    <a:gd name="T9" fmla="*/ 2 h 8"/>
                    <a:gd name="T10" fmla="*/ 2 w 9"/>
                    <a:gd name="T11" fmla="*/ 5 h 8"/>
                    <a:gd name="T12" fmla="*/ 0 w 9"/>
                    <a:gd name="T13" fmla="*/ 7 h 8"/>
                    <a:gd name="T14" fmla="*/ 2 w 9"/>
                    <a:gd name="T15" fmla="*/ 8 h 8"/>
                    <a:gd name="T16" fmla="*/ 8 w 9"/>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8" y="5"/>
                      </a:moveTo>
                      <a:lnTo>
                        <a:pt x="9" y="2"/>
                      </a:lnTo>
                      <a:lnTo>
                        <a:pt x="8" y="0"/>
                      </a:lnTo>
                      <a:lnTo>
                        <a:pt x="6" y="2"/>
                      </a:lnTo>
                      <a:lnTo>
                        <a:pt x="6" y="2"/>
                      </a:lnTo>
                      <a:lnTo>
                        <a:pt x="2" y="5"/>
                      </a:lnTo>
                      <a:lnTo>
                        <a:pt x="0" y="7"/>
                      </a:lnTo>
                      <a:lnTo>
                        <a:pt x="2" y="8"/>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1" name="Freeform 507">
                  <a:extLst>
                    <a:ext uri="{FF2B5EF4-FFF2-40B4-BE49-F238E27FC236}">
                      <a16:creationId xmlns:a16="http://schemas.microsoft.com/office/drawing/2014/main" id="{4A0DD8B0-CCF9-6541-BEC2-F28861F407EB}"/>
                    </a:ext>
                  </a:extLst>
                </p:cNvPr>
                <p:cNvSpPr>
                  <a:spLocks/>
                </p:cNvSpPr>
                <p:nvPr/>
              </p:nvSpPr>
              <p:spPr bwMode="auto">
                <a:xfrm>
                  <a:off x="5352" y="2990"/>
                  <a:ext cx="2" cy="3"/>
                </a:xfrm>
                <a:custGeom>
                  <a:avLst/>
                  <a:gdLst>
                    <a:gd name="T0" fmla="*/ 1 w 2"/>
                    <a:gd name="T1" fmla="*/ 0 h 3"/>
                    <a:gd name="T2" fmla="*/ 0 w 2"/>
                    <a:gd name="T3" fmla="*/ 2 h 3"/>
                    <a:gd name="T4" fmla="*/ 1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2" name="Freeform 508">
                  <a:extLst>
                    <a:ext uri="{FF2B5EF4-FFF2-40B4-BE49-F238E27FC236}">
                      <a16:creationId xmlns:a16="http://schemas.microsoft.com/office/drawing/2014/main" id="{E6780A9B-B651-A94C-AF50-E94C39E51701}"/>
                    </a:ext>
                  </a:extLst>
                </p:cNvPr>
                <p:cNvSpPr>
                  <a:spLocks/>
                </p:cNvSpPr>
                <p:nvPr/>
              </p:nvSpPr>
              <p:spPr bwMode="auto">
                <a:xfrm>
                  <a:off x="5349" y="2960"/>
                  <a:ext cx="4" cy="3"/>
                </a:xfrm>
                <a:custGeom>
                  <a:avLst/>
                  <a:gdLst>
                    <a:gd name="T0" fmla="*/ 0 w 4"/>
                    <a:gd name="T1" fmla="*/ 3 h 3"/>
                    <a:gd name="T2" fmla="*/ 1 w 4"/>
                    <a:gd name="T3" fmla="*/ 1 h 3"/>
                    <a:gd name="T4" fmla="*/ 4 w 4"/>
                    <a:gd name="T5" fmla="*/ 0 h 3"/>
                    <a:gd name="T6" fmla="*/ 1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1"/>
                      </a:lnTo>
                      <a:lnTo>
                        <a:pt x="4"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3" name="Freeform 509">
                  <a:extLst>
                    <a:ext uri="{FF2B5EF4-FFF2-40B4-BE49-F238E27FC236}">
                      <a16:creationId xmlns:a16="http://schemas.microsoft.com/office/drawing/2014/main" id="{CB6E7C76-02DA-6842-97C9-450E937128BF}"/>
                    </a:ext>
                  </a:extLst>
                </p:cNvPr>
                <p:cNvSpPr>
                  <a:spLocks/>
                </p:cNvSpPr>
                <p:nvPr/>
              </p:nvSpPr>
              <p:spPr bwMode="auto">
                <a:xfrm>
                  <a:off x="5412" y="2940"/>
                  <a:ext cx="3" cy="3"/>
                </a:xfrm>
                <a:custGeom>
                  <a:avLst/>
                  <a:gdLst>
                    <a:gd name="T0" fmla="*/ 0 w 3"/>
                    <a:gd name="T1" fmla="*/ 0 h 3"/>
                    <a:gd name="T2" fmla="*/ 0 w 3"/>
                    <a:gd name="T3" fmla="*/ 2 h 3"/>
                    <a:gd name="T4" fmla="*/ 0 w 3"/>
                    <a:gd name="T5" fmla="*/ 3 h 3"/>
                    <a:gd name="T6" fmla="*/ 3 w 3"/>
                    <a:gd name="T7" fmla="*/ 1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2"/>
                      </a:ln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4" name="Rectangle 510">
                  <a:extLst>
                    <a:ext uri="{FF2B5EF4-FFF2-40B4-BE49-F238E27FC236}">
                      <a16:creationId xmlns:a16="http://schemas.microsoft.com/office/drawing/2014/main" id="{66072303-27F1-5349-BFB1-C1B4DC2216FA}"/>
                    </a:ext>
                  </a:extLst>
                </p:cNvPr>
                <p:cNvSpPr>
                  <a:spLocks noChangeArrowheads="1"/>
                </p:cNvSpPr>
                <p:nvPr/>
              </p:nvSpPr>
              <p:spPr bwMode="auto">
                <a:xfrm>
                  <a:off x="5276" y="2749"/>
                  <a:ext cx="1"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5" name="Freeform 511">
                  <a:extLst>
                    <a:ext uri="{FF2B5EF4-FFF2-40B4-BE49-F238E27FC236}">
                      <a16:creationId xmlns:a16="http://schemas.microsoft.com/office/drawing/2014/main" id="{A92B525D-B9FD-F749-AECE-CE1E77422DBC}"/>
                    </a:ext>
                  </a:extLst>
                </p:cNvPr>
                <p:cNvSpPr>
                  <a:spLocks/>
                </p:cNvSpPr>
                <p:nvPr/>
              </p:nvSpPr>
              <p:spPr bwMode="auto">
                <a:xfrm>
                  <a:off x="5412" y="2823"/>
                  <a:ext cx="4" cy="3"/>
                </a:xfrm>
                <a:custGeom>
                  <a:avLst/>
                  <a:gdLst>
                    <a:gd name="T0" fmla="*/ 2 w 4"/>
                    <a:gd name="T1" fmla="*/ 1 h 3"/>
                    <a:gd name="T2" fmla="*/ 1 w 4"/>
                    <a:gd name="T3" fmla="*/ 0 h 3"/>
                    <a:gd name="T4" fmla="*/ 0 w 4"/>
                    <a:gd name="T5" fmla="*/ 2 h 3"/>
                    <a:gd name="T6" fmla="*/ 4 w 4"/>
                    <a:gd name="T7" fmla="*/ 3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lnTo>
                        <a:pt x="1" y="0"/>
                      </a:lnTo>
                      <a:lnTo>
                        <a:pt x="0" y="2"/>
                      </a:lnTo>
                      <a:lnTo>
                        <a:pt x="4"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6" name="Freeform 512">
                  <a:extLst>
                    <a:ext uri="{FF2B5EF4-FFF2-40B4-BE49-F238E27FC236}">
                      <a16:creationId xmlns:a16="http://schemas.microsoft.com/office/drawing/2014/main" id="{CA184CC4-29E0-434A-BFCC-D59EEF30FAD1}"/>
                    </a:ext>
                  </a:extLst>
                </p:cNvPr>
                <p:cNvSpPr>
                  <a:spLocks/>
                </p:cNvSpPr>
                <p:nvPr/>
              </p:nvSpPr>
              <p:spPr bwMode="auto">
                <a:xfrm>
                  <a:off x="5416" y="2835"/>
                  <a:ext cx="11" cy="7"/>
                </a:xfrm>
                <a:custGeom>
                  <a:avLst/>
                  <a:gdLst>
                    <a:gd name="T0" fmla="*/ 4 w 11"/>
                    <a:gd name="T1" fmla="*/ 7 h 7"/>
                    <a:gd name="T2" fmla="*/ 6 w 11"/>
                    <a:gd name="T3" fmla="*/ 6 h 7"/>
                    <a:gd name="T4" fmla="*/ 8 w 11"/>
                    <a:gd name="T5" fmla="*/ 6 h 7"/>
                    <a:gd name="T6" fmla="*/ 10 w 11"/>
                    <a:gd name="T7" fmla="*/ 6 h 7"/>
                    <a:gd name="T8" fmla="*/ 11 w 11"/>
                    <a:gd name="T9" fmla="*/ 4 h 7"/>
                    <a:gd name="T10" fmla="*/ 7 w 11"/>
                    <a:gd name="T11" fmla="*/ 0 h 7"/>
                    <a:gd name="T12" fmla="*/ 4 w 11"/>
                    <a:gd name="T13" fmla="*/ 0 h 7"/>
                    <a:gd name="T14" fmla="*/ 0 w 11"/>
                    <a:gd name="T15" fmla="*/ 4 h 7"/>
                    <a:gd name="T16" fmla="*/ 2 w 11"/>
                    <a:gd name="T17" fmla="*/ 5 h 7"/>
                    <a:gd name="T18" fmla="*/ 4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4" y="7"/>
                      </a:moveTo>
                      <a:lnTo>
                        <a:pt x="6" y="6"/>
                      </a:lnTo>
                      <a:lnTo>
                        <a:pt x="8" y="6"/>
                      </a:lnTo>
                      <a:lnTo>
                        <a:pt x="10" y="6"/>
                      </a:lnTo>
                      <a:lnTo>
                        <a:pt x="11" y="4"/>
                      </a:lnTo>
                      <a:lnTo>
                        <a:pt x="7" y="0"/>
                      </a:lnTo>
                      <a:lnTo>
                        <a:pt x="4" y="0"/>
                      </a:lnTo>
                      <a:lnTo>
                        <a:pt x="0" y="4"/>
                      </a:lnTo>
                      <a:lnTo>
                        <a:pt x="2"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7" name="Freeform 513">
                  <a:extLst>
                    <a:ext uri="{FF2B5EF4-FFF2-40B4-BE49-F238E27FC236}">
                      <a16:creationId xmlns:a16="http://schemas.microsoft.com/office/drawing/2014/main" id="{42033F1D-CF89-9140-9647-F787B3587C33}"/>
                    </a:ext>
                  </a:extLst>
                </p:cNvPr>
                <p:cNvSpPr>
                  <a:spLocks/>
                </p:cNvSpPr>
                <p:nvPr/>
              </p:nvSpPr>
              <p:spPr bwMode="auto">
                <a:xfrm>
                  <a:off x="5420" y="2865"/>
                  <a:ext cx="2" cy="1"/>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8" name="Freeform 514">
                  <a:extLst>
                    <a:ext uri="{FF2B5EF4-FFF2-40B4-BE49-F238E27FC236}">
                      <a16:creationId xmlns:a16="http://schemas.microsoft.com/office/drawing/2014/main" id="{60E8441E-634E-1648-B8E4-CF607EA2E163}"/>
                    </a:ext>
                  </a:extLst>
                </p:cNvPr>
                <p:cNvSpPr>
                  <a:spLocks/>
                </p:cNvSpPr>
                <p:nvPr/>
              </p:nvSpPr>
              <p:spPr bwMode="auto">
                <a:xfrm>
                  <a:off x="5423" y="2861"/>
                  <a:ext cx="2" cy="2"/>
                </a:xfrm>
                <a:custGeom>
                  <a:avLst/>
                  <a:gdLst>
                    <a:gd name="T0" fmla="*/ 0 w 2"/>
                    <a:gd name="T1" fmla="*/ 2 h 2"/>
                    <a:gd name="T2" fmla="*/ 1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1"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9" name="Freeform 515">
                  <a:extLst>
                    <a:ext uri="{FF2B5EF4-FFF2-40B4-BE49-F238E27FC236}">
                      <a16:creationId xmlns:a16="http://schemas.microsoft.com/office/drawing/2014/main" id="{09FD4420-A708-C14F-ADC4-EDDC90E2D1AE}"/>
                    </a:ext>
                  </a:extLst>
                </p:cNvPr>
                <p:cNvSpPr>
                  <a:spLocks/>
                </p:cNvSpPr>
                <p:nvPr/>
              </p:nvSpPr>
              <p:spPr bwMode="auto">
                <a:xfrm>
                  <a:off x="5416" y="2954"/>
                  <a:ext cx="1" cy="2"/>
                </a:xfrm>
                <a:custGeom>
                  <a:avLst/>
                  <a:gdLst>
                    <a:gd name="T0" fmla="*/ 1 w 1"/>
                    <a:gd name="T1" fmla="*/ 0 h 2"/>
                    <a:gd name="T2" fmla="*/ 0 w 1"/>
                    <a:gd name="T3" fmla="*/ 1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0" name="Freeform 516">
                  <a:extLst>
                    <a:ext uri="{FF2B5EF4-FFF2-40B4-BE49-F238E27FC236}">
                      <a16:creationId xmlns:a16="http://schemas.microsoft.com/office/drawing/2014/main" id="{113F9AB9-1B4C-2E43-89D6-288460877584}"/>
                    </a:ext>
                  </a:extLst>
                </p:cNvPr>
                <p:cNvSpPr>
                  <a:spLocks/>
                </p:cNvSpPr>
                <p:nvPr/>
              </p:nvSpPr>
              <p:spPr bwMode="auto">
                <a:xfrm>
                  <a:off x="5028" y="2689"/>
                  <a:ext cx="62" cy="98"/>
                </a:xfrm>
                <a:custGeom>
                  <a:avLst/>
                  <a:gdLst>
                    <a:gd name="T0" fmla="*/ 24 w 62"/>
                    <a:gd name="T1" fmla="*/ 17 h 98"/>
                    <a:gd name="T2" fmla="*/ 21 w 62"/>
                    <a:gd name="T3" fmla="*/ 15 h 98"/>
                    <a:gd name="T4" fmla="*/ 14 w 62"/>
                    <a:gd name="T5" fmla="*/ 18 h 98"/>
                    <a:gd name="T6" fmla="*/ 15 w 62"/>
                    <a:gd name="T7" fmla="*/ 13 h 98"/>
                    <a:gd name="T8" fmla="*/ 14 w 62"/>
                    <a:gd name="T9" fmla="*/ 6 h 98"/>
                    <a:gd name="T10" fmla="*/ 10 w 62"/>
                    <a:gd name="T11" fmla="*/ 4 h 98"/>
                    <a:gd name="T12" fmla="*/ 3 w 62"/>
                    <a:gd name="T13" fmla="*/ 0 h 98"/>
                    <a:gd name="T14" fmla="*/ 0 w 62"/>
                    <a:gd name="T15" fmla="*/ 7 h 98"/>
                    <a:gd name="T16" fmla="*/ 5 w 62"/>
                    <a:gd name="T17" fmla="*/ 26 h 98"/>
                    <a:gd name="T18" fmla="*/ 8 w 62"/>
                    <a:gd name="T19" fmla="*/ 35 h 98"/>
                    <a:gd name="T20" fmla="*/ 7 w 62"/>
                    <a:gd name="T21" fmla="*/ 42 h 98"/>
                    <a:gd name="T22" fmla="*/ 10 w 62"/>
                    <a:gd name="T23" fmla="*/ 48 h 98"/>
                    <a:gd name="T24" fmla="*/ 10 w 62"/>
                    <a:gd name="T25" fmla="*/ 52 h 98"/>
                    <a:gd name="T26" fmla="*/ 17 w 62"/>
                    <a:gd name="T27" fmla="*/ 60 h 98"/>
                    <a:gd name="T28" fmla="*/ 21 w 62"/>
                    <a:gd name="T29" fmla="*/ 64 h 98"/>
                    <a:gd name="T30" fmla="*/ 18 w 62"/>
                    <a:gd name="T31" fmla="*/ 69 h 98"/>
                    <a:gd name="T32" fmla="*/ 25 w 62"/>
                    <a:gd name="T33" fmla="*/ 74 h 98"/>
                    <a:gd name="T34" fmla="*/ 29 w 62"/>
                    <a:gd name="T35" fmla="*/ 81 h 98"/>
                    <a:gd name="T36" fmla="*/ 34 w 62"/>
                    <a:gd name="T37" fmla="*/ 85 h 98"/>
                    <a:gd name="T38" fmla="*/ 38 w 62"/>
                    <a:gd name="T39" fmla="*/ 86 h 98"/>
                    <a:gd name="T40" fmla="*/ 45 w 62"/>
                    <a:gd name="T41" fmla="*/ 91 h 98"/>
                    <a:gd name="T42" fmla="*/ 51 w 62"/>
                    <a:gd name="T43" fmla="*/ 95 h 98"/>
                    <a:gd name="T44" fmla="*/ 55 w 62"/>
                    <a:gd name="T45" fmla="*/ 95 h 98"/>
                    <a:gd name="T46" fmla="*/ 59 w 62"/>
                    <a:gd name="T47" fmla="*/ 95 h 98"/>
                    <a:gd name="T48" fmla="*/ 57 w 62"/>
                    <a:gd name="T49" fmla="*/ 94 h 98"/>
                    <a:gd name="T50" fmla="*/ 59 w 62"/>
                    <a:gd name="T51" fmla="*/ 92 h 98"/>
                    <a:gd name="T52" fmla="*/ 59 w 62"/>
                    <a:gd name="T53" fmla="*/ 92 h 98"/>
                    <a:gd name="T54" fmla="*/ 59 w 62"/>
                    <a:gd name="T55" fmla="*/ 95 h 98"/>
                    <a:gd name="T56" fmla="*/ 62 w 62"/>
                    <a:gd name="T57" fmla="*/ 91 h 98"/>
                    <a:gd name="T58" fmla="*/ 58 w 62"/>
                    <a:gd name="T59" fmla="*/ 84 h 98"/>
                    <a:gd name="T60" fmla="*/ 57 w 62"/>
                    <a:gd name="T61" fmla="*/ 81 h 98"/>
                    <a:gd name="T62" fmla="*/ 55 w 62"/>
                    <a:gd name="T63" fmla="*/ 76 h 98"/>
                    <a:gd name="T64" fmla="*/ 55 w 62"/>
                    <a:gd name="T65" fmla="*/ 73 h 98"/>
                    <a:gd name="T66" fmla="*/ 50 w 62"/>
                    <a:gd name="T67" fmla="*/ 69 h 98"/>
                    <a:gd name="T68" fmla="*/ 48 w 62"/>
                    <a:gd name="T69" fmla="*/ 56 h 98"/>
                    <a:gd name="T70" fmla="*/ 47 w 62"/>
                    <a:gd name="T71" fmla="*/ 51 h 98"/>
                    <a:gd name="T72" fmla="*/ 48 w 62"/>
                    <a:gd name="T73" fmla="*/ 41 h 98"/>
                    <a:gd name="T74" fmla="*/ 47 w 62"/>
                    <a:gd name="T75" fmla="*/ 32 h 98"/>
                    <a:gd name="T76" fmla="*/ 34 w 62"/>
                    <a:gd name="T77" fmla="*/ 14 h 98"/>
                    <a:gd name="T78" fmla="*/ 31 w 62"/>
                    <a:gd name="T79" fmla="*/ 10 h 98"/>
                    <a:gd name="T80" fmla="*/ 27 w 62"/>
                    <a:gd name="T81" fmla="*/ 12 h 98"/>
                    <a:gd name="T82" fmla="*/ 27 w 62"/>
                    <a:gd name="T83" fmla="*/ 1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98">
                      <a:moveTo>
                        <a:pt x="27" y="15"/>
                      </a:moveTo>
                      <a:lnTo>
                        <a:pt x="24" y="17"/>
                      </a:lnTo>
                      <a:lnTo>
                        <a:pt x="23" y="15"/>
                      </a:lnTo>
                      <a:lnTo>
                        <a:pt x="21" y="15"/>
                      </a:lnTo>
                      <a:lnTo>
                        <a:pt x="17" y="19"/>
                      </a:lnTo>
                      <a:lnTo>
                        <a:pt x="14" y="18"/>
                      </a:lnTo>
                      <a:lnTo>
                        <a:pt x="14" y="15"/>
                      </a:lnTo>
                      <a:lnTo>
                        <a:pt x="15" y="13"/>
                      </a:lnTo>
                      <a:lnTo>
                        <a:pt x="15" y="8"/>
                      </a:lnTo>
                      <a:lnTo>
                        <a:pt x="14" y="6"/>
                      </a:lnTo>
                      <a:lnTo>
                        <a:pt x="10" y="6"/>
                      </a:lnTo>
                      <a:lnTo>
                        <a:pt x="10" y="4"/>
                      </a:lnTo>
                      <a:lnTo>
                        <a:pt x="6" y="3"/>
                      </a:lnTo>
                      <a:lnTo>
                        <a:pt x="3" y="0"/>
                      </a:lnTo>
                      <a:lnTo>
                        <a:pt x="2" y="3"/>
                      </a:lnTo>
                      <a:lnTo>
                        <a:pt x="0" y="7"/>
                      </a:lnTo>
                      <a:lnTo>
                        <a:pt x="3" y="12"/>
                      </a:lnTo>
                      <a:lnTo>
                        <a:pt x="5" y="26"/>
                      </a:lnTo>
                      <a:lnTo>
                        <a:pt x="7" y="31"/>
                      </a:lnTo>
                      <a:lnTo>
                        <a:pt x="8" y="35"/>
                      </a:lnTo>
                      <a:lnTo>
                        <a:pt x="8" y="41"/>
                      </a:lnTo>
                      <a:lnTo>
                        <a:pt x="7" y="42"/>
                      </a:lnTo>
                      <a:lnTo>
                        <a:pt x="7" y="45"/>
                      </a:lnTo>
                      <a:lnTo>
                        <a:pt x="10" y="48"/>
                      </a:lnTo>
                      <a:lnTo>
                        <a:pt x="9" y="49"/>
                      </a:lnTo>
                      <a:lnTo>
                        <a:pt x="10" y="52"/>
                      </a:lnTo>
                      <a:lnTo>
                        <a:pt x="14" y="55"/>
                      </a:lnTo>
                      <a:lnTo>
                        <a:pt x="17" y="60"/>
                      </a:lnTo>
                      <a:lnTo>
                        <a:pt x="19" y="61"/>
                      </a:lnTo>
                      <a:lnTo>
                        <a:pt x="21" y="64"/>
                      </a:lnTo>
                      <a:lnTo>
                        <a:pt x="19" y="67"/>
                      </a:lnTo>
                      <a:lnTo>
                        <a:pt x="18" y="69"/>
                      </a:lnTo>
                      <a:lnTo>
                        <a:pt x="21" y="71"/>
                      </a:lnTo>
                      <a:lnTo>
                        <a:pt x="25" y="74"/>
                      </a:lnTo>
                      <a:lnTo>
                        <a:pt x="30" y="77"/>
                      </a:lnTo>
                      <a:lnTo>
                        <a:pt x="29" y="81"/>
                      </a:lnTo>
                      <a:lnTo>
                        <a:pt x="33" y="85"/>
                      </a:lnTo>
                      <a:lnTo>
                        <a:pt x="34" y="85"/>
                      </a:lnTo>
                      <a:lnTo>
                        <a:pt x="37" y="84"/>
                      </a:lnTo>
                      <a:lnTo>
                        <a:pt x="38" y="86"/>
                      </a:lnTo>
                      <a:lnTo>
                        <a:pt x="41" y="89"/>
                      </a:lnTo>
                      <a:lnTo>
                        <a:pt x="45" y="91"/>
                      </a:lnTo>
                      <a:lnTo>
                        <a:pt x="49" y="93"/>
                      </a:lnTo>
                      <a:lnTo>
                        <a:pt x="51" y="95"/>
                      </a:lnTo>
                      <a:lnTo>
                        <a:pt x="54" y="97"/>
                      </a:lnTo>
                      <a:lnTo>
                        <a:pt x="55" y="95"/>
                      </a:lnTo>
                      <a:lnTo>
                        <a:pt x="55" y="98"/>
                      </a:lnTo>
                      <a:lnTo>
                        <a:pt x="59" y="95"/>
                      </a:lnTo>
                      <a:lnTo>
                        <a:pt x="59" y="94"/>
                      </a:lnTo>
                      <a:lnTo>
                        <a:pt x="57" y="94"/>
                      </a:lnTo>
                      <a:lnTo>
                        <a:pt x="59" y="94"/>
                      </a:lnTo>
                      <a:lnTo>
                        <a:pt x="59" y="92"/>
                      </a:lnTo>
                      <a:lnTo>
                        <a:pt x="58" y="91"/>
                      </a:lnTo>
                      <a:lnTo>
                        <a:pt x="59" y="92"/>
                      </a:lnTo>
                      <a:lnTo>
                        <a:pt x="59" y="94"/>
                      </a:lnTo>
                      <a:lnTo>
                        <a:pt x="59" y="95"/>
                      </a:lnTo>
                      <a:lnTo>
                        <a:pt x="62" y="96"/>
                      </a:lnTo>
                      <a:lnTo>
                        <a:pt x="62" y="91"/>
                      </a:lnTo>
                      <a:lnTo>
                        <a:pt x="59" y="84"/>
                      </a:lnTo>
                      <a:lnTo>
                        <a:pt x="58" y="84"/>
                      </a:lnTo>
                      <a:lnTo>
                        <a:pt x="58" y="83"/>
                      </a:lnTo>
                      <a:lnTo>
                        <a:pt x="57" y="81"/>
                      </a:lnTo>
                      <a:lnTo>
                        <a:pt x="56" y="81"/>
                      </a:lnTo>
                      <a:lnTo>
                        <a:pt x="55" y="76"/>
                      </a:lnTo>
                      <a:lnTo>
                        <a:pt x="56" y="74"/>
                      </a:lnTo>
                      <a:lnTo>
                        <a:pt x="55" y="73"/>
                      </a:lnTo>
                      <a:lnTo>
                        <a:pt x="53" y="73"/>
                      </a:lnTo>
                      <a:lnTo>
                        <a:pt x="50" y="69"/>
                      </a:lnTo>
                      <a:lnTo>
                        <a:pt x="48" y="65"/>
                      </a:lnTo>
                      <a:lnTo>
                        <a:pt x="48" y="56"/>
                      </a:lnTo>
                      <a:lnTo>
                        <a:pt x="47" y="54"/>
                      </a:lnTo>
                      <a:lnTo>
                        <a:pt x="47" y="51"/>
                      </a:lnTo>
                      <a:lnTo>
                        <a:pt x="48" y="49"/>
                      </a:lnTo>
                      <a:lnTo>
                        <a:pt x="48" y="41"/>
                      </a:lnTo>
                      <a:lnTo>
                        <a:pt x="48" y="39"/>
                      </a:lnTo>
                      <a:lnTo>
                        <a:pt x="47" y="32"/>
                      </a:lnTo>
                      <a:lnTo>
                        <a:pt x="44" y="27"/>
                      </a:lnTo>
                      <a:lnTo>
                        <a:pt x="34" y="14"/>
                      </a:lnTo>
                      <a:lnTo>
                        <a:pt x="31" y="9"/>
                      </a:lnTo>
                      <a:lnTo>
                        <a:pt x="31" y="10"/>
                      </a:lnTo>
                      <a:lnTo>
                        <a:pt x="29" y="12"/>
                      </a:lnTo>
                      <a:lnTo>
                        <a:pt x="27" y="12"/>
                      </a:lnTo>
                      <a:lnTo>
                        <a:pt x="27" y="12"/>
                      </a:lnTo>
                      <a:lnTo>
                        <a:pt x="27" y="12"/>
                      </a:lnTo>
                      <a:lnTo>
                        <a:pt x="2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1" name="Freeform 517">
                  <a:extLst>
                    <a:ext uri="{FF2B5EF4-FFF2-40B4-BE49-F238E27FC236}">
                      <a16:creationId xmlns:a16="http://schemas.microsoft.com/office/drawing/2014/main" id="{8D088A75-C366-D249-8AAC-9554DBF86D69}"/>
                    </a:ext>
                  </a:extLst>
                </p:cNvPr>
                <p:cNvSpPr>
                  <a:spLocks/>
                </p:cNvSpPr>
                <p:nvPr/>
              </p:nvSpPr>
              <p:spPr bwMode="auto">
                <a:xfrm>
                  <a:off x="5193" y="2762"/>
                  <a:ext cx="3" cy="5"/>
                </a:xfrm>
                <a:custGeom>
                  <a:avLst/>
                  <a:gdLst>
                    <a:gd name="T0" fmla="*/ 3 w 3"/>
                    <a:gd name="T1" fmla="*/ 4 h 5"/>
                    <a:gd name="T2" fmla="*/ 2 w 3"/>
                    <a:gd name="T3" fmla="*/ 0 h 5"/>
                    <a:gd name="T4" fmla="*/ 1 w 3"/>
                    <a:gd name="T5" fmla="*/ 1 h 5"/>
                    <a:gd name="T6" fmla="*/ 1 w 3"/>
                    <a:gd name="T7" fmla="*/ 1 h 5"/>
                    <a:gd name="T8" fmla="*/ 0 w 3"/>
                    <a:gd name="T9" fmla="*/ 1 h 5"/>
                    <a:gd name="T10" fmla="*/ 0 w 3"/>
                    <a:gd name="T11" fmla="*/ 3 h 5"/>
                    <a:gd name="T12" fmla="*/ 1 w 3"/>
                    <a:gd name="T13" fmla="*/ 5 h 5"/>
                    <a:gd name="T14" fmla="*/ 3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4"/>
                      </a:moveTo>
                      <a:lnTo>
                        <a:pt x="2" y="0"/>
                      </a:lnTo>
                      <a:lnTo>
                        <a:pt x="1" y="1"/>
                      </a:lnTo>
                      <a:lnTo>
                        <a:pt x="1" y="1"/>
                      </a:lnTo>
                      <a:lnTo>
                        <a:pt x="0" y="1"/>
                      </a:lnTo>
                      <a:lnTo>
                        <a:pt x="0" y="3"/>
                      </a:lnTo>
                      <a:lnTo>
                        <a:pt x="1"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2" name="Freeform 518">
                  <a:extLst>
                    <a:ext uri="{FF2B5EF4-FFF2-40B4-BE49-F238E27FC236}">
                      <a16:creationId xmlns:a16="http://schemas.microsoft.com/office/drawing/2014/main" id="{FB67B069-BDD5-164B-99C1-073E3AD55563}"/>
                    </a:ext>
                  </a:extLst>
                </p:cNvPr>
                <p:cNvSpPr>
                  <a:spLocks/>
                </p:cNvSpPr>
                <p:nvPr/>
              </p:nvSpPr>
              <p:spPr bwMode="auto">
                <a:xfrm>
                  <a:off x="5267" y="2679"/>
                  <a:ext cx="4" cy="4"/>
                </a:xfrm>
                <a:custGeom>
                  <a:avLst/>
                  <a:gdLst>
                    <a:gd name="T0" fmla="*/ 1 w 4"/>
                    <a:gd name="T1" fmla="*/ 4 h 4"/>
                    <a:gd name="T2" fmla="*/ 4 w 4"/>
                    <a:gd name="T3" fmla="*/ 3 h 4"/>
                    <a:gd name="T4" fmla="*/ 4 w 4"/>
                    <a:gd name="T5" fmla="*/ 1 h 4"/>
                    <a:gd name="T6" fmla="*/ 3 w 4"/>
                    <a:gd name="T7" fmla="*/ 0 h 4"/>
                    <a:gd name="T8" fmla="*/ 0 w 4"/>
                    <a:gd name="T9" fmla="*/ 3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lnTo>
                        <a:pt x="4" y="3"/>
                      </a:lnTo>
                      <a:lnTo>
                        <a:pt x="4" y="1"/>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3" name="Freeform 519">
                  <a:extLst>
                    <a:ext uri="{FF2B5EF4-FFF2-40B4-BE49-F238E27FC236}">
                      <a16:creationId xmlns:a16="http://schemas.microsoft.com/office/drawing/2014/main" id="{66713893-A7FE-B048-97E1-653D20401AA5}"/>
                    </a:ext>
                  </a:extLst>
                </p:cNvPr>
                <p:cNvSpPr>
                  <a:spLocks/>
                </p:cNvSpPr>
                <p:nvPr/>
              </p:nvSpPr>
              <p:spPr bwMode="auto">
                <a:xfrm>
                  <a:off x="5263" y="2679"/>
                  <a:ext cx="4" cy="3"/>
                </a:xfrm>
                <a:custGeom>
                  <a:avLst/>
                  <a:gdLst>
                    <a:gd name="T0" fmla="*/ 1 w 4"/>
                    <a:gd name="T1" fmla="*/ 2 h 3"/>
                    <a:gd name="T2" fmla="*/ 4 w 4"/>
                    <a:gd name="T3" fmla="*/ 1 h 3"/>
                    <a:gd name="T4" fmla="*/ 4 w 4"/>
                    <a:gd name="T5" fmla="*/ 0 h 3"/>
                    <a:gd name="T6" fmla="*/ 0 w 4"/>
                    <a:gd name="T7" fmla="*/ 3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lnTo>
                        <a:pt x="4" y="1"/>
                      </a:lnTo>
                      <a:lnTo>
                        <a:pt x="4"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4" name="Freeform 520">
                  <a:extLst>
                    <a:ext uri="{FF2B5EF4-FFF2-40B4-BE49-F238E27FC236}">
                      <a16:creationId xmlns:a16="http://schemas.microsoft.com/office/drawing/2014/main" id="{73AD0C89-DCB4-B04B-9A93-D1965B451FEC}"/>
                    </a:ext>
                  </a:extLst>
                </p:cNvPr>
                <p:cNvSpPr>
                  <a:spLocks/>
                </p:cNvSpPr>
                <p:nvPr/>
              </p:nvSpPr>
              <p:spPr bwMode="auto">
                <a:xfrm>
                  <a:off x="5191" y="2763"/>
                  <a:ext cx="1" cy="3"/>
                </a:xfrm>
                <a:custGeom>
                  <a:avLst/>
                  <a:gdLst>
                    <a:gd name="T0" fmla="*/ 0 w 1"/>
                    <a:gd name="T1" fmla="*/ 3 h 3"/>
                    <a:gd name="T2" fmla="*/ 1 w 1"/>
                    <a:gd name="T3" fmla="*/ 3 h 3"/>
                    <a:gd name="T4" fmla="*/ 1 w 1"/>
                    <a:gd name="T5" fmla="*/ 0 h 3"/>
                    <a:gd name="T6" fmla="*/ 1 w 1"/>
                    <a:gd name="T7" fmla="*/ 0 h 3"/>
                    <a:gd name="T8" fmla="*/ 0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1" y="3"/>
                      </a:lnTo>
                      <a:lnTo>
                        <a:pt x="1" y="0"/>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5" name="Freeform 521">
                  <a:extLst>
                    <a:ext uri="{FF2B5EF4-FFF2-40B4-BE49-F238E27FC236}">
                      <a16:creationId xmlns:a16="http://schemas.microsoft.com/office/drawing/2014/main" id="{4B42D5AE-B626-684E-8026-7DE4C483C1CF}"/>
                    </a:ext>
                  </a:extLst>
                </p:cNvPr>
                <p:cNvSpPr>
                  <a:spLocks/>
                </p:cNvSpPr>
                <p:nvPr/>
              </p:nvSpPr>
              <p:spPr bwMode="auto">
                <a:xfrm>
                  <a:off x="5166" y="2685"/>
                  <a:ext cx="134" cy="109"/>
                </a:xfrm>
                <a:custGeom>
                  <a:avLst/>
                  <a:gdLst>
                    <a:gd name="T0" fmla="*/ 11 w 134"/>
                    <a:gd name="T1" fmla="*/ 106 h 109"/>
                    <a:gd name="T2" fmla="*/ 18 w 134"/>
                    <a:gd name="T3" fmla="*/ 108 h 109"/>
                    <a:gd name="T4" fmla="*/ 24 w 134"/>
                    <a:gd name="T5" fmla="*/ 105 h 109"/>
                    <a:gd name="T6" fmla="*/ 42 w 134"/>
                    <a:gd name="T7" fmla="*/ 99 h 109"/>
                    <a:gd name="T8" fmla="*/ 53 w 134"/>
                    <a:gd name="T9" fmla="*/ 103 h 109"/>
                    <a:gd name="T10" fmla="*/ 70 w 134"/>
                    <a:gd name="T11" fmla="*/ 98 h 109"/>
                    <a:gd name="T12" fmla="*/ 76 w 134"/>
                    <a:gd name="T13" fmla="*/ 78 h 109"/>
                    <a:gd name="T14" fmla="*/ 84 w 134"/>
                    <a:gd name="T15" fmla="*/ 55 h 109"/>
                    <a:gd name="T16" fmla="*/ 88 w 134"/>
                    <a:gd name="T17" fmla="*/ 46 h 109"/>
                    <a:gd name="T18" fmla="*/ 101 w 134"/>
                    <a:gd name="T19" fmla="*/ 47 h 109"/>
                    <a:gd name="T20" fmla="*/ 110 w 134"/>
                    <a:gd name="T21" fmla="*/ 49 h 109"/>
                    <a:gd name="T22" fmla="*/ 116 w 134"/>
                    <a:gd name="T23" fmla="*/ 50 h 109"/>
                    <a:gd name="T24" fmla="*/ 122 w 134"/>
                    <a:gd name="T25" fmla="*/ 46 h 109"/>
                    <a:gd name="T26" fmla="*/ 120 w 134"/>
                    <a:gd name="T27" fmla="*/ 36 h 109"/>
                    <a:gd name="T28" fmla="*/ 134 w 134"/>
                    <a:gd name="T29" fmla="*/ 33 h 109"/>
                    <a:gd name="T30" fmla="*/ 128 w 134"/>
                    <a:gd name="T31" fmla="*/ 29 h 109"/>
                    <a:gd name="T32" fmla="*/ 119 w 134"/>
                    <a:gd name="T33" fmla="*/ 23 h 109"/>
                    <a:gd name="T34" fmla="*/ 114 w 134"/>
                    <a:gd name="T35" fmla="*/ 24 h 109"/>
                    <a:gd name="T36" fmla="*/ 114 w 134"/>
                    <a:gd name="T37" fmla="*/ 19 h 109"/>
                    <a:gd name="T38" fmla="*/ 110 w 134"/>
                    <a:gd name="T39" fmla="*/ 20 h 109"/>
                    <a:gd name="T40" fmla="*/ 112 w 134"/>
                    <a:gd name="T41" fmla="*/ 12 h 109"/>
                    <a:gd name="T42" fmla="*/ 105 w 134"/>
                    <a:gd name="T43" fmla="*/ 7 h 109"/>
                    <a:gd name="T44" fmla="*/ 101 w 134"/>
                    <a:gd name="T45" fmla="*/ 2 h 109"/>
                    <a:gd name="T46" fmla="*/ 97 w 134"/>
                    <a:gd name="T47" fmla="*/ 8 h 109"/>
                    <a:gd name="T48" fmla="*/ 96 w 134"/>
                    <a:gd name="T49" fmla="*/ 2 h 109"/>
                    <a:gd name="T50" fmla="*/ 89 w 134"/>
                    <a:gd name="T51" fmla="*/ 18 h 109"/>
                    <a:gd name="T52" fmla="*/ 81 w 134"/>
                    <a:gd name="T53" fmla="*/ 29 h 109"/>
                    <a:gd name="T54" fmla="*/ 76 w 134"/>
                    <a:gd name="T55" fmla="*/ 33 h 109"/>
                    <a:gd name="T56" fmla="*/ 80 w 134"/>
                    <a:gd name="T57" fmla="*/ 34 h 109"/>
                    <a:gd name="T58" fmla="*/ 76 w 134"/>
                    <a:gd name="T59" fmla="*/ 39 h 109"/>
                    <a:gd name="T60" fmla="*/ 77 w 134"/>
                    <a:gd name="T61" fmla="*/ 49 h 109"/>
                    <a:gd name="T62" fmla="*/ 74 w 134"/>
                    <a:gd name="T63" fmla="*/ 40 h 109"/>
                    <a:gd name="T64" fmla="*/ 73 w 134"/>
                    <a:gd name="T65" fmla="*/ 40 h 109"/>
                    <a:gd name="T66" fmla="*/ 71 w 134"/>
                    <a:gd name="T67" fmla="*/ 51 h 109"/>
                    <a:gd name="T68" fmla="*/ 64 w 134"/>
                    <a:gd name="T69" fmla="*/ 43 h 109"/>
                    <a:gd name="T70" fmla="*/ 60 w 134"/>
                    <a:gd name="T71" fmla="*/ 49 h 109"/>
                    <a:gd name="T72" fmla="*/ 51 w 134"/>
                    <a:gd name="T73" fmla="*/ 60 h 109"/>
                    <a:gd name="T74" fmla="*/ 43 w 134"/>
                    <a:gd name="T75" fmla="*/ 73 h 109"/>
                    <a:gd name="T76" fmla="*/ 31 w 134"/>
                    <a:gd name="T77" fmla="*/ 81 h 109"/>
                    <a:gd name="T78" fmla="*/ 28 w 134"/>
                    <a:gd name="T79" fmla="*/ 84 h 109"/>
                    <a:gd name="T80" fmla="*/ 23 w 134"/>
                    <a:gd name="T81" fmla="*/ 90 h 109"/>
                    <a:gd name="T82" fmla="*/ 21 w 134"/>
                    <a:gd name="T83" fmla="*/ 100 h 109"/>
                    <a:gd name="T84" fmla="*/ 5 w 134"/>
                    <a:gd name="T85" fmla="*/ 97 h 109"/>
                    <a:gd name="T86" fmla="*/ 0 w 134"/>
                    <a:gd name="T87"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9">
                      <a:moveTo>
                        <a:pt x="7" y="101"/>
                      </a:moveTo>
                      <a:lnTo>
                        <a:pt x="7" y="102"/>
                      </a:lnTo>
                      <a:lnTo>
                        <a:pt x="11" y="106"/>
                      </a:lnTo>
                      <a:lnTo>
                        <a:pt x="12" y="109"/>
                      </a:lnTo>
                      <a:lnTo>
                        <a:pt x="14" y="109"/>
                      </a:lnTo>
                      <a:lnTo>
                        <a:pt x="18" y="108"/>
                      </a:lnTo>
                      <a:lnTo>
                        <a:pt x="18" y="106"/>
                      </a:lnTo>
                      <a:lnTo>
                        <a:pt x="22" y="106"/>
                      </a:lnTo>
                      <a:lnTo>
                        <a:pt x="24" y="105"/>
                      </a:lnTo>
                      <a:lnTo>
                        <a:pt x="32" y="105"/>
                      </a:lnTo>
                      <a:lnTo>
                        <a:pt x="40" y="102"/>
                      </a:lnTo>
                      <a:lnTo>
                        <a:pt x="42" y="99"/>
                      </a:lnTo>
                      <a:lnTo>
                        <a:pt x="49" y="99"/>
                      </a:lnTo>
                      <a:lnTo>
                        <a:pt x="52" y="102"/>
                      </a:lnTo>
                      <a:lnTo>
                        <a:pt x="53" y="103"/>
                      </a:lnTo>
                      <a:lnTo>
                        <a:pt x="57" y="103"/>
                      </a:lnTo>
                      <a:lnTo>
                        <a:pt x="63" y="99"/>
                      </a:lnTo>
                      <a:lnTo>
                        <a:pt x="70" y="98"/>
                      </a:lnTo>
                      <a:lnTo>
                        <a:pt x="69" y="95"/>
                      </a:lnTo>
                      <a:lnTo>
                        <a:pt x="74" y="85"/>
                      </a:lnTo>
                      <a:lnTo>
                        <a:pt x="76" y="78"/>
                      </a:lnTo>
                      <a:lnTo>
                        <a:pt x="81" y="71"/>
                      </a:lnTo>
                      <a:lnTo>
                        <a:pt x="84" y="57"/>
                      </a:lnTo>
                      <a:lnTo>
                        <a:pt x="84" y="55"/>
                      </a:lnTo>
                      <a:lnTo>
                        <a:pt x="86" y="52"/>
                      </a:lnTo>
                      <a:lnTo>
                        <a:pt x="85" y="50"/>
                      </a:lnTo>
                      <a:lnTo>
                        <a:pt x="88" y="46"/>
                      </a:lnTo>
                      <a:lnTo>
                        <a:pt x="90" y="47"/>
                      </a:lnTo>
                      <a:lnTo>
                        <a:pt x="95" y="47"/>
                      </a:lnTo>
                      <a:lnTo>
                        <a:pt x="101" y="47"/>
                      </a:lnTo>
                      <a:lnTo>
                        <a:pt x="103" y="48"/>
                      </a:lnTo>
                      <a:lnTo>
                        <a:pt x="107" y="48"/>
                      </a:lnTo>
                      <a:lnTo>
                        <a:pt x="110" y="49"/>
                      </a:lnTo>
                      <a:lnTo>
                        <a:pt x="110" y="47"/>
                      </a:lnTo>
                      <a:lnTo>
                        <a:pt x="114" y="50"/>
                      </a:lnTo>
                      <a:lnTo>
                        <a:pt x="116" y="50"/>
                      </a:lnTo>
                      <a:lnTo>
                        <a:pt x="118" y="49"/>
                      </a:lnTo>
                      <a:lnTo>
                        <a:pt x="122" y="48"/>
                      </a:lnTo>
                      <a:lnTo>
                        <a:pt x="122" y="46"/>
                      </a:lnTo>
                      <a:lnTo>
                        <a:pt x="118" y="43"/>
                      </a:lnTo>
                      <a:lnTo>
                        <a:pt x="118" y="38"/>
                      </a:lnTo>
                      <a:lnTo>
                        <a:pt x="120" y="36"/>
                      </a:lnTo>
                      <a:lnTo>
                        <a:pt x="126" y="37"/>
                      </a:lnTo>
                      <a:lnTo>
                        <a:pt x="131" y="36"/>
                      </a:lnTo>
                      <a:lnTo>
                        <a:pt x="134" y="33"/>
                      </a:lnTo>
                      <a:lnTo>
                        <a:pt x="133" y="30"/>
                      </a:lnTo>
                      <a:lnTo>
                        <a:pt x="131" y="30"/>
                      </a:lnTo>
                      <a:lnTo>
                        <a:pt x="128" y="29"/>
                      </a:lnTo>
                      <a:lnTo>
                        <a:pt x="125" y="27"/>
                      </a:lnTo>
                      <a:lnTo>
                        <a:pt x="123" y="27"/>
                      </a:lnTo>
                      <a:lnTo>
                        <a:pt x="119" y="23"/>
                      </a:lnTo>
                      <a:lnTo>
                        <a:pt x="118" y="23"/>
                      </a:lnTo>
                      <a:lnTo>
                        <a:pt x="115" y="26"/>
                      </a:lnTo>
                      <a:lnTo>
                        <a:pt x="114" y="24"/>
                      </a:lnTo>
                      <a:lnTo>
                        <a:pt x="117" y="21"/>
                      </a:lnTo>
                      <a:lnTo>
                        <a:pt x="115" y="19"/>
                      </a:lnTo>
                      <a:lnTo>
                        <a:pt x="114" y="19"/>
                      </a:lnTo>
                      <a:lnTo>
                        <a:pt x="112" y="22"/>
                      </a:lnTo>
                      <a:lnTo>
                        <a:pt x="111" y="21"/>
                      </a:lnTo>
                      <a:lnTo>
                        <a:pt x="110" y="20"/>
                      </a:lnTo>
                      <a:lnTo>
                        <a:pt x="110" y="15"/>
                      </a:lnTo>
                      <a:lnTo>
                        <a:pt x="112" y="14"/>
                      </a:lnTo>
                      <a:lnTo>
                        <a:pt x="112" y="12"/>
                      </a:lnTo>
                      <a:lnTo>
                        <a:pt x="109" y="9"/>
                      </a:lnTo>
                      <a:lnTo>
                        <a:pt x="108" y="10"/>
                      </a:lnTo>
                      <a:lnTo>
                        <a:pt x="105" y="7"/>
                      </a:lnTo>
                      <a:lnTo>
                        <a:pt x="105" y="2"/>
                      </a:lnTo>
                      <a:lnTo>
                        <a:pt x="102" y="0"/>
                      </a:lnTo>
                      <a:lnTo>
                        <a:pt x="101" y="2"/>
                      </a:lnTo>
                      <a:lnTo>
                        <a:pt x="101" y="4"/>
                      </a:lnTo>
                      <a:lnTo>
                        <a:pt x="98" y="8"/>
                      </a:lnTo>
                      <a:lnTo>
                        <a:pt x="97" y="8"/>
                      </a:lnTo>
                      <a:lnTo>
                        <a:pt x="98" y="5"/>
                      </a:lnTo>
                      <a:lnTo>
                        <a:pt x="97" y="2"/>
                      </a:lnTo>
                      <a:lnTo>
                        <a:pt x="96" y="2"/>
                      </a:lnTo>
                      <a:lnTo>
                        <a:pt x="94" y="9"/>
                      </a:lnTo>
                      <a:lnTo>
                        <a:pt x="92" y="10"/>
                      </a:lnTo>
                      <a:lnTo>
                        <a:pt x="89" y="18"/>
                      </a:lnTo>
                      <a:lnTo>
                        <a:pt x="88" y="22"/>
                      </a:lnTo>
                      <a:lnTo>
                        <a:pt x="83" y="29"/>
                      </a:lnTo>
                      <a:lnTo>
                        <a:pt x="81" y="29"/>
                      </a:lnTo>
                      <a:lnTo>
                        <a:pt x="76" y="31"/>
                      </a:lnTo>
                      <a:lnTo>
                        <a:pt x="76" y="33"/>
                      </a:lnTo>
                      <a:lnTo>
                        <a:pt x="76" y="33"/>
                      </a:lnTo>
                      <a:lnTo>
                        <a:pt x="76" y="35"/>
                      </a:lnTo>
                      <a:lnTo>
                        <a:pt x="77" y="35"/>
                      </a:lnTo>
                      <a:lnTo>
                        <a:pt x="80" y="34"/>
                      </a:lnTo>
                      <a:lnTo>
                        <a:pt x="79" y="36"/>
                      </a:lnTo>
                      <a:lnTo>
                        <a:pt x="76" y="38"/>
                      </a:lnTo>
                      <a:lnTo>
                        <a:pt x="76" y="39"/>
                      </a:lnTo>
                      <a:lnTo>
                        <a:pt x="76" y="40"/>
                      </a:lnTo>
                      <a:lnTo>
                        <a:pt x="79" y="46"/>
                      </a:lnTo>
                      <a:lnTo>
                        <a:pt x="77" y="49"/>
                      </a:lnTo>
                      <a:lnTo>
                        <a:pt x="76" y="47"/>
                      </a:lnTo>
                      <a:lnTo>
                        <a:pt x="75" y="43"/>
                      </a:lnTo>
                      <a:lnTo>
                        <a:pt x="74" y="40"/>
                      </a:lnTo>
                      <a:lnTo>
                        <a:pt x="74" y="40"/>
                      </a:lnTo>
                      <a:lnTo>
                        <a:pt x="74" y="40"/>
                      </a:lnTo>
                      <a:lnTo>
                        <a:pt x="73" y="40"/>
                      </a:lnTo>
                      <a:lnTo>
                        <a:pt x="71" y="43"/>
                      </a:lnTo>
                      <a:lnTo>
                        <a:pt x="73" y="50"/>
                      </a:lnTo>
                      <a:lnTo>
                        <a:pt x="71" y="51"/>
                      </a:lnTo>
                      <a:lnTo>
                        <a:pt x="68" y="48"/>
                      </a:lnTo>
                      <a:lnTo>
                        <a:pt x="66" y="43"/>
                      </a:lnTo>
                      <a:lnTo>
                        <a:pt x="64" y="43"/>
                      </a:lnTo>
                      <a:lnTo>
                        <a:pt x="62" y="42"/>
                      </a:lnTo>
                      <a:lnTo>
                        <a:pt x="60" y="45"/>
                      </a:lnTo>
                      <a:lnTo>
                        <a:pt x="60" y="49"/>
                      </a:lnTo>
                      <a:lnTo>
                        <a:pt x="56" y="53"/>
                      </a:lnTo>
                      <a:lnTo>
                        <a:pt x="55" y="56"/>
                      </a:lnTo>
                      <a:lnTo>
                        <a:pt x="51" y="60"/>
                      </a:lnTo>
                      <a:lnTo>
                        <a:pt x="50" y="64"/>
                      </a:lnTo>
                      <a:lnTo>
                        <a:pt x="47" y="69"/>
                      </a:lnTo>
                      <a:lnTo>
                        <a:pt x="43" y="73"/>
                      </a:lnTo>
                      <a:lnTo>
                        <a:pt x="31" y="76"/>
                      </a:lnTo>
                      <a:lnTo>
                        <a:pt x="30" y="77"/>
                      </a:lnTo>
                      <a:lnTo>
                        <a:pt x="31" y="81"/>
                      </a:lnTo>
                      <a:lnTo>
                        <a:pt x="32" y="83"/>
                      </a:lnTo>
                      <a:lnTo>
                        <a:pt x="31" y="82"/>
                      </a:lnTo>
                      <a:lnTo>
                        <a:pt x="28" y="84"/>
                      </a:lnTo>
                      <a:lnTo>
                        <a:pt x="25" y="84"/>
                      </a:lnTo>
                      <a:lnTo>
                        <a:pt x="24" y="86"/>
                      </a:lnTo>
                      <a:lnTo>
                        <a:pt x="23" y="90"/>
                      </a:lnTo>
                      <a:lnTo>
                        <a:pt x="23" y="95"/>
                      </a:lnTo>
                      <a:lnTo>
                        <a:pt x="20" y="98"/>
                      </a:lnTo>
                      <a:lnTo>
                        <a:pt x="21" y="100"/>
                      </a:lnTo>
                      <a:lnTo>
                        <a:pt x="14" y="99"/>
                      </a:lnTo>
                      <a:lnTo>
                        <a:pt x="9" y="97"/>
                      </a:lnTo>
                      <a:lnTo>
                        <a:pt x="5" y="97"/>
                      </a:lnTo>
                      <a:lnTo>
                        <a:pt x="4" y="94"/>
                      </a:lnTo>
                      <a:lnTo>
                        <a:pt x="0" y="91"/>
                      </a:lnTo>
                      <a:lnTo>
                        <a:pt x="0" y="91"/>
                      </a:lnTo>
                      <a:lnTo>
                        <a:pt x="3" y="97"/>
                      </a:lnTo>
                      <a:lnTo>
                        <a:pt x="7" y="10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6" name="Freeform 522">
                  <a:extLst>
                    <a:ext uri="{FF2B5EF4-FFF2-40B4-BE49-F238E27FC236}">
                      <a16:creationId xmlns:a16="http://schemas.microsoft.com/office/drawing/2014/main" id="{18BFA7B7-F109-BB4E-9153-7D2D29D25F63}"/>
                    </a:ext>
                  </a:extLst>
                </p:cNvPr>
                <p:cNvSpPr>
                  <a:spLocks/>
                </p:cNvSpPr>
                <p:nvPr/>
              </p:nvSpPr>
              <p:spPr bwMode="auto">
                <a:xfrm>
                  <a:off x="5192" y="2766"/>
                  <a:ext cx="2" cy="2"/>
                </a:xfrm>
                <a:custGeom>
                  <a:avLst/>
                  <a:gdLst>
                    <a:gd name="T0" fmla="*/ 0 w 2"/>
                    <a:gd name="T1" fmla="*/ 0 h 2"/>
                    <a:gd name="T2" fmla="*/ 0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7" name="Freeform 523">
                  <a:extLst>
                    <a:ext uri="{FF2B5EF4-FFF2-40B4-BE49-F238E27FC236}">
                      <a16:creationId xmlns:a16="http://schemas.microsoft.com/office/drawing/2014/main" id="{CE323ED0-3C8D-964B-B6A9-205120F87CE5}"/>
                    </a:ext>
                  </a:extLst>
                </p:cNvPr>
                <p:cNvSpPr>
                  <a:spLocks/>
                </p:cNvSpPr>
                <p:nvPr/>
              </p:nvSpPr>
              <p:spPr bwMode="auto">
                <a:xfrm>
                  <a:off x="5028" y="2710"/>
                  <a:ext cx="3" cy="6"/>
                </a:xfrm>
                <a:custGeom>
                  <a:avLst/>
                  <a:gdLst>
                    <a:gd name="T0" fmla="*/ 0 w 3"/>
                    <a:gd name="T1" fmla="*/ 0 h 6"/>
                    <a:gd name="T2" fmla="*/ 0 w 3"/>
                    <a:gd name="T3" fmla="*/ 4 h 6"/>
                    <a:gd name="T4" fmla="*/ 2 w 3"/>
                    <a:gd name="T5" fmla="*/ 6 h 6"/>
                    <a:gd name="T6" fmla="*/ 3 w 3"/>
                    <a:gd name="T7" fmla="*/ 5 h 6"/>
                    <a:gd name="T8" fmla="*/ 3 w 3"/>
                    <a:gd name="T9" fmla="*/ 3 h 6"/>
                    <a:gd name="T10" fmla="*/ 1 w 3"/>
                    <a:gd name="T11" fmla="*/ 1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4"/>
                      </a:lnTo>
                      <a:lnTo>
                        <a:pt x="2" y="6"/>
                      </a:lnTo>
                      <a:lnTo>
                        <a:pt x="3" y="5"/>
                      </a:lnTo>
                      <a:lnTo>
                        <a:pt x="3"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8" name="Freeform 524">
                  <a:extLst>
                    <a:ext uri="{FF2B5EF4-FFF2-40B4-BE49-F238E27FC236}">
                      <a16:creationId xmlns:a16="http://schemas.microsoft.com/office/drawing/2014/main" id="{CB6C6E71-95D7-6742-9737-0A23393B3BD4}"/>
                    </a:ext>
                  </a:extLst>
                </p:cNvPr>
                <p:cNvSpPr>
                  <a:spLocks/>
                </p:cNvSpPr>
                <p:nvPr/>
              </p:nvSpPr>
              <p:spPr bwMode="auto">
                <a:xfrm>
                  <a:off x="5190" y="2766"/>
                  <a:ext cx="2" cy="4"/>
                </a:xfrm>
                <a:custGeom>
                  <a:avLst/>
                  <a:gdLst>
                    <a:gd name="T0" fmla="*/ 0 w 2"/>
                    <a:gd name="T1" fmla="*/ 4 h 4"/>
                    <a:gd name="T2" fmla="*/ 2 w 2"/>
                    <a:gd name="T3" fmla="*/ 2 h 4"/>
                    <a:gd name="T4" fmla="*/ 1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9" name="Freeform 525">
                  <a:extLst>
                    <a:ext uri="{FF2B5EF4-FFF2-40B4-BE49-F238E27FC236}">
                      <a16:creationId xmlns:a16="http://schemas.microsoft.com/office/drawing/2014/main" id="{998390BC-D446-874E-B845-EF2433D00DC0}"/>
                    </a:ext>
                  </a:extLst>
                </p:cNvPr>
                <p:cNvSpPr>
                  <a:spLocks/>
                </p:cNvSpPr>
                <p:nvPr/>
              </p:nvSpPr>
              <p:spPr bwMode="auto">
                <a:xfrm>
                  <a:off x="5228" y="2720"/>
                  <a:ext cx="12" cy="16"/>
                </a:xfrm>
                <a:custGeom>
                  <a:avLst/>
                  <a:gdLst>
                    <a:gd name="T0" fmla="*/ 4 w 12"/>
                    <a:gd name="T1" fmla="*/ 8 h 16"/>
                    <a:gd name="T2" fmla="*/ 6 w 12"/>
                    <a:gd name="T3" fmla="*/ 13 h 16"/>
                    <a:gd name="T4" fmla="*/ 9 w 12"/>
                    <a:gd name="T5" fmla="*/ 16 h 16"/>
                    <a:gd name="T6" fmla="*/ 11 w 12"/>
                    <a:gd name="T7" fmla="*/ 15 h 16"/>
                    <a:gd name="T8" fmla="*/ 9 w 12"/>
                    <a:gd name="T9" fmla="*/ 8 h 16"/>
                    <a:gd name="T10" fmla="*/ 11 w 12"/>
                    <a:gd name="T11" fmla="*/ 5 h 16"/>
                    <a:gd name="T12" fmla="*/ 12 w 12"/>
                    <a:gd name="T13" fmla="*/ 5 h 16"/>
                    <a:gd name="T14" fmla="*/ 12 w 12"/>
                    <a:gd name="T15" fmla="*/ 3 h 16"/>
                    <a:gd name="T16" fmla="*/ 12 w 12"/>
                    <a:gd name="T17" fmla="*/ 0 h 16"/>
                    <a:gd name="T18" fmla="*/ 9 w 12"/>
                    <a:gd name="T19" fmla="*/ 1 h 16"/>
                    <a:gd name="T20" fmla="*/ 6 w 12"/>
                    <a:gd name="T21" fmla="*/ 4 h 16"/>
                    <a:gd name="T22" fmla="*/ 1 w 12"/>
                    <a:gd name="T23" fmla="*/ 6 h 16"/>
                    <a:gd name="T24" fmla="*/ 0 w 12"/>
                    <a:gd name="T25" fmla="*/ 7 h 16"/>
                    <a:gd name="T26" fmla="*/ 2 w 12"/>
                    <a:gd name="T27" fmla="*/ 8 h 16"/>
                    <a:gd name="T28" fmla="*/ 4 w 12"/>
                    <a:gd name="T2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
                      <a:moveTo>
                        <a:pt x="4" y="8"/>
                      </a:moveTo>
                      <a:lnTo>
                        <a:pt x="6" y="13"/>
                      </a:lnTo>
                      <a:lnTo>
                        <a:pt x="9" y="16"/>
                      </a:lnTo>
                      <a:lnTo>
                        <a:pt x="11" y="15"/>
                      </a:lnTo>
                      <a:lnTo>
                        <a:pt x="9" y="8"/>
                      </a:lnTo>
                      <a:lnTo>
                        <a:pt x="11" y="5"/>
                      </a:lnTo>
                      <a:lnTo>
                        <a:pt x="12" y="5"/>
                      </a:lnTo>
                      <a:lnTo>
                        <a:pt x="12" y="3"/>
                      </a:lnTo>
                      <a:lnTo>
                        <a:pt x="12" y="0"/>
                      </a:lnTo>
                      <a:lnTo>
                        <a:pt x="9" y="1"/>
                      </a:lnTo>
                      <a:lnTo>
                        <a:pt x="6" y="4"/>
                      </a:lnTo>
                      <a:lnTo>
                        <a:pt x="1" y="6"/>
                      </a:lnTo>
                      <a:lnTo>
                        <a:pt x="0" y="7"/>
                      </a:lnTo>
                      <a:lnTo>
                        <a:pt x="2"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0" name="Freeform 526">
                  <a:extLst>
                    <a:ext uri="{FF2B5EF4-FFF2-40B4-BE49-F238E27FC236}">
                      <a16:creationId xmlns:a16="http://schemas.microsoft.com/office/drawing/2014/main" id="{61B0A30D-4AB0-B14B-8F29-A50026BB612A}"/>
                    </a:ext>
                  </a:extLst>
                </p:cNvPr>
                <p:cNvSpPr>
                  <a:spLocks/>
                </p:cNvSpPr>
                <p:nvPr/>
              </p:nvSpPr>
              <p:spPr bwMode="auto">
                <a:xfrm>
                  <a:off x="5240" y="2724"/>
                  <a:ext cx="5" cy="10"/>
                </a:xfrm>
                <a:custGeom>
                  <a:avLst/>
                  <a:gdLst>
                    <a:gd name="T0" fmla="*/ 2 w 5"/>
                    <a:gd name="T1" fmla="*/ 8 h 10"/>
                    <a:gd name="T2" fmla="*/ 3 w 5"/>
                    <a:gd name="T3" fmla="*/ 10 h 10"/>
                    <a:gd name="T4" fmla="*/ 5 w 5"/>
                    <a:gd name="T5" fmla="*/ 7 h 10"/>
                    <a:gd name="T6" fmla="*/ 2 w 5"/>
                    <a:gd name="T7" fmla="*/ 1 h 10"/>
                    <a:gd name="T8" fmla="*/ 2 w 5"/>
                    <a:gd name="T9" fmla="*/ 0 h 10"/>
                    <a:gd name="T10" fmla="*/ 2 w 5"/>
                    <a:gd name="T11" fmla="*/ 1 h 10"/>
                    <a:gd name="T12" fmla="*/ 0 w 5"/>
                    <a:gd name="T13" fmla="*/ 1 h 10"/>
                    <a:gd name="T14" fmla="*/ 1 w 5"/>
                    <a:gd name="T15" fmla="*/ 4 h 10"/>
                    <a:gd name="T16" fmla="*/ 2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8"/>
                      </a:moveTo>
                      <a:lnTo>
                        <a:pt x="3" y="10"/>
                      </a:lnTo>
                      <a:lnTo>
                        <a:pt x="5" y="7"/>
                      </a:lnTo>
                      <a:lnTo>
                        <a:pt x="2" y="1"/>
                      </a:lnTo>
                      <a:lnTo>
                        <a:pt x="2" y="0"/>
                      </a:lnTo>
                      <a:lnTo>
                        <a:pt x="2" y="1"/>
                      </a:lnTo>
                      <a:lnTo>
                        <a:pt x="0" y="1"/>
                      </a:lnTo>
                      <a:lnTo>
                        <a:pt x="1" y="4"/>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1" name="Freeform 527">
                  <a:extLst>
                    <a:ext uri="{FF2B5EF4-FFF2-40B4-BE49-F238E27FC236}">
                      <a16:creationId xmlns:a16="http://schemas.microsoft.com/office/drawing/2014/main" id="{165F5749-6DD3-ED4C-852E-268B1BD67729}"/>
                    </a:ext>
                  </a:extLst>
                </p:cNvPr>
                <p:cNvSpPr>
                  <a:spLocks/>
                </p:cNvSpPr>
                <p:nvPr/>
              </p:nvSpPr>
              <p:spPr bwMode="auto">
                <a:xfrm>
                  <a:off x="5079" y="2623"/>
                  <a:ext cx="4" cy="9"/>
                </a:xfrm>
                <a:custGeom>
                  <a:avLst/>
                  <a:gdLst>
                    <a:gd name="T0" fmla="*/ 2 w 4"/>
                    <a:gd name="T1" fmla="*/ 9 h 9"/>
                    <a:gd name="T2" fmla="*/ 4 w 4"/>
                    <a:gd name="T3" fmla="*/ 9 h 9"/>
                    <a:gd name="T4" fmla="*/ 4 w 4"/>
                    <a:gd name="T5" fmla="*/ 3 h 9"/>
                    <a:gd name="T6" fmla="*/ 4 w 4"/>
                    <a:gd name="T7" fmla="*/ 2 h 9"/>
                    <a:gd name="T8" fmla="*/ 3 w 4"/>
                    <a:gd name="T9" fmla="*/ 0 h 9"/>
                    <a:gd name="T10" fmla="*/ 0 w 4"/>
                    <a:gd name="T11" fmla="*/ 2 h 9"/>
                    <a:gd name="T12" fmla="*/ 1 w 4"/>
                    <a:gd name="T13" fmla="*/ 5 h 9"/>
                    <a:gd name="T14" fmla="*/ 1 w 4"/>
                    <a:gd name="T15" fmla="*/ 6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lnTo>
                        <a:pt x="4" y="9"/>
                      </a:lnTo>
                      <a:lnTo>
                        <a:pt x="4" y="3"/>
                      </a:lnTo>
                      <a:lnTo>
                        <a:pt x="4" y="2"/>
                      </a:lnTo>
                      <a:lnTo>
                        <a:pt x="3" y="0"/>
                      </a:lnTo>
                      <a:lnTo>
                        <a:pt x="0" y="2"/>
                      </a:lnTo>
                      <a:lnTo>
                        <a:pt x="1" y="5"/>
                      </a:lnTo>
                      <a:lnTo>
                        <a:pt x="1" y="6"/>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2" name="Freeform 528">
                  <a:extLst>
                    <a:ext uri="{FF2B5EF4-FFF2-40B4-BE49-F238E27FC236}">
                      <a16:creationId xmlns:a16="http://schemas.microsoft.com/office/drawing/2014/main" id="{699E383A-6856-DA4D-95E8-952D7FA553EB}"/>
                    </a:ext>
                  </a:extLst>
                </p:cNvPr>
                <p:cNvSpPr>
                  <a:spLocks/>
                </p:cNvSpPr>
                <p:nvPr/>
              </p:nvSpPr>
              <p:spPr bwMode="auto">
                <a:xfrm>
                  <a:off x="5040" y="2385"/>
                  <a:ext cx="116" cy="272"/>
                </a:xfrm>
                <a:custGeom>
                  <a:avLst/>
                  <a:gdLst>
                    <a:gd name="T0" fmla="*/ 71 w 116"/>
                    <a:gd name="T1" fmla="*/ 29 h 272"/>
                    <a:gd name="T2" fmla="*/ 63 w 116"/>
                    <a:gd name="T3" fmla="*/ 14 h 272"/>
                    <a:gd name="T4" fmla="*/ 58 w 116"/>
                    <a:gd name="T5" fmla="*/ 8 h 272"/>
                    <a:gd name="T6" fmla="*/ 44 w 116"/>
                    <a:gd name="T7" fmla="*/ 0 h 272"/>
                    <a:gd name="T8" fmla="*/ 32 w 116"/>
                    <a:gd name="T9" fmla="*/ 12 h 272"/>
                    <a:gd name="T10" fmla="*/ 21 w 116"/>
                    <a:gd name="T11" fmla="*/ 12 h 272"/>
                    <a:gd name="T12" fmla="*/ 12 w 116"/>
                    <a:gd name="T13" fmla="*/ 16 h 272"/>
                    <a:gd name="T14" fmla="*/ 5 w 116"/>
                    <a:gd name="T15" fmla="*/ 14 h 272"/>
                    <a:gd name="T16" fmla="*/ 1 w 116"/>
                    <a:gd name="T17" fmla="*/ 21 h 272"/>
                    <a:gd name="T18" fmla="*/ 10 w 116"/>
                    <a:gd name="T19" fmla="*/ 36 h 272"/>
                    <a:gd name="T20" fmla="*/ 30 w 116"/>
                    <a:gd name="T21" fmla="*/ 46 h 272"/>
                    <a:gd name="T22" fmla="*/ 40 w 116"/>
                    <a:gd name="T23" fmla="*/ 57 h 272"/>
                    <a:gd name="T24" fmla="*/ 40 w 116"/>
                    <a:gd name="T25" fmla="*/ 70 h 272"/>
                    <a:gd name="T26" fmla="*/ 34 w 116"/>
                    <a:gd name="T27" fmla="*/ 79 h 272"/>
                    <a:gd name="T28" fmla="*/ 41 w 116"/>
                    <a:gd name="T29" fmla="*/ 89 h 272"/>
                    <a:gd name="T30" fmla="*/ 58 w 116"/>
                    <a:gd name="T31" fmla="*/ 105 h 272"/>
                    <a:gd name="T32" fmla="*/ 69 w 116"/>
                    <a:gd name="T33" fmla="*/ 119 h 272"/>
                    <a:gd name="T34" fmla="*/ 76 w 116"/>
                    <a:gd name="T35" fmla="*/ 127 h 272"/>
                    <a:gd name="T36" fmla="*/ 83 w 116"/>
                    <a:gd name="T37" fmla="*/ 136 h 272"/>
                    <a:gd name="T38" fmla="*/ 85 w 116"/>
                    <a:gd name="T39" fmla="*/ 146 h 272"/>
                    <a:gd name="T40" fmla="*/ 85 w 116"/>
                    <a:gd name="T41" fmla="*/ 160 h 272"/>
                    <a:gd name="T42" fmla="*/ 87 w 116"/>
                    <a:gd name="T43" fmla="*/ 174 h 272"/>
                    <a:gd name="T44" fmla="*/ 89 w 116"/>
                    <a:gd name="T45" fmla="*/ 198 h 272"/>
                    <a:gd name="T46" fmla="*/ 77 w 116"/>
                    <a:gd name="T47" fmla="*/ 211 h 272"/>
                    <a:gd name="T48" fmla="*/ 71 w 116"/>
                    <a:gd name="T49" fmla="*/ 223 h 272"/>
                    <a:gd name="T50" fmla="*/ 69 w 116"/>
                    <a:gd name="T51" fmla="*/ 230 h 272"/>
                    <a:gd name="T52" fmla="*/ 54 w 116"/>
                    <a:gd name="T53" fmla="*/ 234 h 272"/>
                    <a:gd name="T54" fmla="*/ 48 w 116"/>
                    <a:gd name="T55" fmla="*/ 243 h 272"/>
                    <a:gd name="T56" fmla="*/ 59 w 116"/>
                    <a:gd name="T57" fmla="*/ 244 h 272"/>
                    <a:gd name="T58" fmla="*/ 54 w 116"/>
                    <a:gd name="T59" fmla="*/ 258 h 272"/>
                    <a:gd name="T60" fmla="*/ 56 w 116"/>
                    <a:gd name="T61" fmla="*/ 267 h 272"/>
                    <a:gd name="T62" fmla="*/ 54 w 116"/>
                    <a:gd name="T63" fmla="*/ 272 h 272"/>
                    <a:gd name="T64" fmla="*/ 63 w 116"/>
                    <a:gd name="T65" fmla="*/ 263 h 272"/>
                    <a:gd name="T66" fmla="*/ 71 w 116"/>
                    <a:gd name="T67" fmla="*/ 257 h 272"/>
                    <a:gd name="T68" fmla="*/ 71 w 116"/>
                    <a:gd name="T69" fmla="*/ 250 h 272"/>
                    <a:gd name="T70" fmla="*/ 77 w 116"/>
                    <a:gd name="T71" fmla="*/ 249 h 272"/>
                    <a:gd name="T72" fmla="*/ 79 w 116"/>
                    <a:gd name="T73" fmla="*/ 243 h 272"/>
                    <a:gd name="T74" fmla="*/ 77 w 116"/>
                    <a:gd name="T75" fmla="*/ 238 h 272"/>
                    <a:gd name="T76" fmla="*/ 80 w 116"/>
                    <a:gd name="T77" fmla="*/ 240 h 272"/>
                    <a:gd name="T78" fmla="*/ 95 w 116"/>
                    <a:gd name="T79" fmla="*/ 236 h 272"/>
                    <a:gd name="T80" fmla="*/ 104 w 116"/>
                    <a:gd name="T81" fmla="*/ 227 h 272"/>
                    <a:gd name="T82" fmla="*/ 112 w 116"/>
                    <a:gd name="T83" fmla="*/ 215 h 272"/>
                    <a:gd name="T84" fmla="*/ 113 w 116"/>
                    <a:gd name="T85" fmla="*/ 204 h 272"/>
                    <a:gd name="T86" fmla="*/ 115 w 116"/>
                    <a:gd name="T87" fmla="*/ 195 h 272"/>
                    <a:gd name="T88" fmla="*/ 115 w 116"/>
                    <a:gd name="T89" fmla="*/ 191 h 272"/>
                    <a:gd name="T90" fmla="*/ 112 w 116"/>
                    <a:gd name="T91" fmla="*/ 181 h 272"/>
                    <a:gd name="T92" fmla="*/ 110 w 116"/>
                    <a:gd name="T93" fmla="*/ 167 h 272"/>
                    <a:gd name="T94" fmla="*/ 105 w 116"/>
                    <a:gd name="T95" fmla="*/ 153 h 272"/>
                    <a:gd name="T96" fmla="*/ 102 w 116"/>
                    <a:gd name="T97" fmla="*/ 143 h 272"/>
                    <a:gd name="T98" fmla="*/ 77 w 116"/>
                    <a:gd name="T99" fmla="*/ 119 h 272"/>
                    <a:gd name="T100" fmla="*/ 66 w 116"/>
                    <a:gd name="T101" fmla="*/ 104 h 272"/>
                    <a:gd name="T102" fmla="*/ 60 w 116"/>
                    <a:gd name="T103" fmla="*/ 93 h 272"/>
                    <a:gd name="T104" fmla="*/ 53 w 116"/>
                    <a:gd name="T105" fmla="*/ 84 h 272"/>
                    <a:gd name="T106" fmla="*/ 54 w 116"/>
                    <a:gd name="T107" fmla="*/ 70 h 272"/>
                    <a:gd name="T108" fmla="*/ 58 w 116"/>
                    <a:gd name="T109" fmla="*/ 64 h 272"/>
                    <a:gd name="T110" fmla="*/ 63 w 116"/>
                    <a:gd name="T111" fmla="*/ 57 h 272"/>
                    <a:gd name="T112" fmla="*/ 64 w 116"/>
                    <a:gd name="T113" fmla="*/ 48 h 272"/>
                    <a:gd name="T114" fmla="*/ 68 w 116"/>
                    <a:gd name="T115" fmla="*/ 46 h 272"/>
                    <a:gd name="T116" fmla="*/ 73 w 116"/>
                    <a:gd name="T117" fmla="*/ 41 h 272"/>
                    <a:gd name="T118" fmla="*/ 82 w 116"/>
                    <a:gd name="T119" fmla="*/ 37 h 272"/>
                    <a:gd name="T120" fmla="*/ 85 w 116"/>
                    <a:gd name="T121" fmla="*/ 3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 h="272">
                      <a:moveTo>
                        <a:pt x="80" y="33"/>
                      </a:moveTo>
                      <a:lnTo>
                        <a:pt x="79" y="31"/>
                      </a:lnTo>
                      <a:lnTo>
                        <a:pt x="76" y="33"/>
                      </a:lnTo>
                      <a:lnTo>
                        <a:pt x="73" y="30"/>
                      </a:lnTo>
                      <a:lnTo>
                        <a:pt x="71" y="29"/>
                      </a:lnTo>
                      <a:lnTo>
                        <a:pt x="70" y="26"/>
                      </a:lnTo>
                      <a:lnTo>
                        <a:pt x="64" y="24"/>
                      </a:lnTo>
                      <a:lnTo>
                        <a:pt x="64" y="21"/>
                      </a:lnTo>
                      <a:lnTo>
                        <a:pt x="61" y="20"/>
                      </a:lnTo>
                      <a:lnTo>
                        <a:pt x="63" y="14"/>
                      </a:lnTo>
                      <a:lnTo>
                        <a:pt x="65" y="13"/>
                      </a:lnTo>
                      <a:lnTo>
                        <a:pt x="66" y="10"/>
                      </a:lnTo>
                      <a:lnTo>
                        <a:pt x="63" y="8"/>
                      </a:lnTo>
                      <a:lnTo>
                        <a:pt x="60" y="9"/>
                      </a:lnTo>
                      <a:lnTo>
                        <a:pt x="58" y="8"/>
                      </a:lnTo>
                      <a:lnTo>
                        <a:pt x="52" y="8"/>
                      </a:lnTo>
                      <a:lnTo>
                        <a:pt x="50" y="5"/>
                      </a:lnTo>
                      <a:lnTo>
                        <a:pt x="47" y="5"/>
                      </a:lnTo>
                      <a:lnTo>
                        <a:pt x="47" y="3"/>
                      </a:lnTo>
                      <a:lnTo>
                        <a:pt x="44" y="0"/>
                      </a:lnTo>
                      <a:lnTo>
                        <a:pt x="43" y="2"/>
                      </a:lnTo>
                      <a:lnTo>
                        <a:pt x="39" y="2"/>
                      </a:lnTo>
                      <a:lnTo>
                        <a:pt x="36" y="4"/>
                      </a:lnTo>
                      <a:lnTo>
                        <a:pt x="36" y="9"/>
                      </a:lnTo>
                      <a:lnTo>
                        <a:pt x="32" y="12"/>
                      </a:lnTo>
                      <a:lnTo>
                        <a:pt x="29" y="9"/>
                      </a:lnTo>
                      <a:lnTo>
                        <a:pt x="25" y="11"/>
                      </a:lnTo>
                      <a:lnTo>
                        <a:pt x="25" y="13"/>
                      </a:lnTo>
                      <a:lnTo>
                        <a:pt x="22" y="15"/>
                      </a:lnTo>
                      <a:lnTo>
                        <a:pt x="21" y="12"/>
                      </a:lnTo>
                      <a:lnTo>
                        <a:pt x="19" y="12"/>
                      </a:lnTo>
                      <a:lnTo>
                        <a:pt x="18" y="15"/>
                      </a:lnTo>
                      <a:lnTo>
                        <a:pt x="15" y="12"/>
                      </a:lnTo>
                      <a:lnTo>
                        <a:pt x="12" y="13"/>
                      </a:lnTo>
                      <a:lnTo>
                        <a:pt x="12" y="16"/>
                      </a:lnTo>
                      <a:lnTo>
                        <a:pt x="10" y="16"/>
                      </a:lnTo>
                      <a:lnTo>
                        <a:pt x="9" y="15"/>
                      </a:lnTo>
                      <a:lnTo>
                        <a:pt x="9" y="13"/>
                      </a:lnTo>
                      <a:lnTo>
                        <a:pt x="8" y="12"/>
                      </a:lnTo>
                      <a:lnTo>
                        <a:pt x="5" y="14"/>
                      </a:lnTo>
                      <a:lnTo>
                        <a:pt x="3" y="15"/>
                      </a:lnTo>
                      <a:lnTo>
                        <a:pt x="2" y="17"/>
                      </a:lnTo>
                      <a:lnTo>
                        <a:pt x="1" y="18"/>
                      </a:lnTo>
                      <a:lnTo>
                        <a:pt x="0" y="19"/>
                      </a:lnTo>
                      <a:lnTo>
                        <a:pt x="1" y="21"/>
                      </a:lnTo>
                      <a:lnTo>
                        <a:pt x="6" y="23"/>
                      </a:lnTo>
                      <a:lnTo>
                        <a:pt x="9" y="27"/>
                      </a:lnTo>
                      <a:lnTo>
                        <a:pt x="11" y="30"/>
                      </a:lnTo>
                      <a:lnTo>
                        <a:pt x="11" y="33"/>
                      </a:lnTo>
                      <a:lnTo>
                        <a:pt x="10" y="36"/>
                      </a:lnTo>
                      <a:lnTo>
                        <a:pt x="15" y="42"/>
                      </a:lnTo>
                      <a:lnTo>
                        <a:pt x="18" y="48"/>
                      </a:lnTo>
                      <a:lnTo>
                        <a:pt x="24" y="48"/>
                      </a:lnTo>
                      <a:lnTo>
                        <a:pt x="27" y="49"/>
                      </a:lnTo>
                      <a:lnTo>
                        <a:pt x="30" y="46"/>
                      </a:lnTo>
                      <a:lnTo>
                        <a:pt x="34" y="46"/>
                      </a:lnTo>
                      <a:lnTo>
                        <a:pt x="36" y="50"/>
                      </a:lnTo>
                      <a:lnTo>
                        <a:pt x="40" y="50"/>
                      </a:lnTo>
                      <a:lnTo>
                        <a:pt x="40" y="54"/>
                      </a:lnTo>
                      <a:lnTo>
                        <a:pt x="40" y="57"/>
                      </a:lnTo>
                      <a:lnTo>
                        <a:pt x="44" y="58"/>
                      </a:lnTo>
                      <a:lnTo>
                        <a:pt x="44" y="60"/>
                      </a:lnTo>
                      <a:lnTo>
                        <a:pt x="43" y="61"/>
                      </a:lnTo>
                      <a:lnTo>
                        <a:pt x="41" y="68"/>
                      </a:lnTo>
                      <a:lnTo>
                        <a:pt x="40" y="70"/>
                      </a:lnTo>
                      <a:lnTo>
                        <a:pt x="36" y="71"/>
                      </a:lnTo>
                      <a:lnTo>
                        <a:pt x="33" y="72"/>
                      </a:lnTo>
                      <a:lnTo>
                        <a:pt x="30" y="72"/>
                      </a:lnTo>
                      <a:lnTo>
                        <a:pt x="31" y="75"/>
                      </a:lnTo>
                      <a:lnTo>
                        <a:pt x="34" y="79"/>
                      </a:lnTo>
                      <a:lnTo>
                        <a:pt x="32" y="82"/>
                      </a:lnTo>
                      <a:lnTo>
                        <a:pt x="33" y="84"/>
                      </a:lnTo>
                      <a:lnTo>
                        <a:pt x="35" y="84"/>
                      </a:lnTo>
                      <a:lnTo>
                        <a:pt x="36" y="88"/>
                      </a:lnTo>
                      <a:lnTo>
                        <a:pt x="41" y="89"/>
                      </a:lnTo>
                      <a:lnTo>
                        <a:pt x="45" y="91"/>
                      </a:lnTo>
                      <a:lnTo>
                        <a:pt x="48" y="92"/>
                      </a:lnTo>
                      <a:lnTo>
                        <a:pt x="52" y="98"/>
                      </a:lnTo>
                      <a:lnTo>
                        <a:pt x="56" y="100"/>
                      </a:lnTo>
                      <a:lnTo>
                        <a:pt x="58" y="105"/>
                      </a:lnTo>
                      <a:lnTo>
                        <a:pt x="58" y="108"/>
                      </a:lnTo>
                      <a:lnTo>
                        <a:pt x="63" y="113"/>
                      </a:lnTo>
                      <a:lnTo>
                        <a:pt x="64" y="117"/>
                      </a:lnTo>
                      <a:lnTo>
                        <a:pt x="66" y="119"/>
                      </a:lnTo>
                      <a:lnTo>
                        <a:pt x="69" y="119"/>
                      </a:lnTo>
                      <a:lnTo>
                        <a:pt x="71" y="122"/>
                      </a:lnTo>
                      <a:lnTo>
                        <a:pt x="71" y="124"/>
                      </a:lnTo>
                      <a:lnTo>
                        <a:pt x="73" y="126"/>
                      </a:lnTo>
                      <a:lnTo>
                        <a:pt x="74" y="126"/>
                      </a:lnTo>
                      <a:lnTo>
                        <a:pt x="76" y="127"/>
                      </a:lnTo>
                      <a:lnTo>
                        <a:pt x="76" y="130"/>
                      </a:lnTo>
                      <a:lnTo>
                        <a:pt x="77" y="132"/>
                      </a:lnTo>
                      <a:lnTo>
                        <a:pt x="80" y="132"/>
                      </a:lnTo>
                      <a:lnTo>
                        <a:pt x="82" y="135"/>
                      </a:lnTo>
                      <a:lnTo>
                        <a:pt x="83" y="136"/>
                      </a:lnTo>
                      <a:lnTo>
                        <a:pt x="86" y="134"/>
                      </a:lnTo>
                      <a:lnTo>
                        <a:pt x="87" y="136"/>
                      </a:lnTo>
                      <a:lnTo>
                        <a:pt x="85" y="139"/>
                      </a:lnTo>
                      <a:lnTo>
                        <a:pt x="85" y="143"/>
                      </a:lnTo>
                      <a:lnTo>
                        <a:pt x="85" y="146"/>
                      </a:lnTo>
                      <a:lnTo>
                        <a:pt x="88" y="146"/>
                      </a:lnTo>
                      <a:lnTo>
                        <a:pt x="88" y="150"/>
                      </a:lnTo>
                      <a:lnTo>
                        <a:pt x="84" y="153"/>
                      </a:lnTo>
                      <a:lnTo>
                        <a:pt x="85" y="158"/>
                      </a:lnTo>
                      <a:lnTo>
                        <a:pt x="85" y="160"/>
                      </a:lnTo>
                      <a:lnTo>
                        <a:pt x="86" y="165"/>
                      </a:lnTo>
                      <a:lnTo>
                        <a:pt x="83" y="167"/>
                      </a:lnTo>
                      <a:lnTo>
                        <a:pt x="83" y="167"/>
                      </a:lnTo>
                      <a:lnTo>
                        <a:pt x="85" y="173"/>
                      </a:lnTo>
                      <a:lnTo>
                        <a:pt x="87" y="174"/>
                      </a:lnTo>
                      <a:lnTo>
                        <a:pt x="89" y="181"/>
                      </a:lnTo>
                      <a:lnTo>
                        <a:pt x="88" y="186"/>
                      </a:lnTo>
                      <a:lnTo>
                        <a:pt x="90" y="190"/>
                      </a:lnTo>
                      <a:lnTo>
                        <a:pt x="89" y="194"/>
                      </a:lnTo>
                      <a:lnTo>
                        <a:pt x="89" y="198"/>
                      </a:lnTo>
                      <a:lnTo>
                        <a:pt x="88" y="203"/>
                      </a:lnTo>
                      <a:lnTo>
                        <a:pt x="85" y="204"/>
                      </a:lnTo>
                      <a:lnTo>
                        <a:pt x="85" y="206"/>
                      </a:lnTo>
                      <a:lnTo>
                        <a:pt x="81" y="208"/>
                      </a:lnTo>
                      <a:lnTo>
                        <a:pt x="77" y="211"/>
                      </a:lnTo>
                      <a:lnTo>
                        <a:pt x="75" y="214"/>
                      </a:lnTo>
                      <a:lnTo>
                        <a:pt x="70" y="214"/>
                      </a:lnTo>
                      <a:lnTo>
                        <a:pt x="67" y="216"/>
                      </a:lnTo>
                      <a:lnTo>
                        <a:pt x="67" y="222"/>
                      </a:lnTo>
                      <a:lnTo>
                        <a:pt x="71" y="223"/>
                      </a:lnTo>
                      <a:lnTo>
                        <a:pt x="74" y="226"/>
                      </a:lnTo>
                      <a:lnTo>
                        <a:pt x="73" y="229"/>
                      </a:lnTo>
                      <a:lnTo>
                        <a:pt x="74" y="233"/>
                      </a:lnTo>
                      <a:lnTo>
                        <a:pt x="70" y="233"/>
                      </a:lnTo>
                      <a:lnTo>
                        <a:pt x="69" y="230"/>
                      </a:lnTo>
                      <a:lnTo>
                        <a:pt x="66" y="229"/>
                      </a:lnTo>
                      <a:lnTo>
                        <a:pt x="60" y="230"/>
                      </a:lnTo>
                      <a:lnTo>
                        <a:pt x="58" y="229"/>
                      </a:lnTo>
                      <a:lnTo>
                        <a:pt x="55" y="229"/>
                      </a:lnTo>
                      <a:lnTo>
                        <a:pt x="54" y="234"/>
                      </a:lnTo>
                      <a:lnTo>
                        <a:pt x="50" y="235"/>
                      </a:lnTo>
                      <a:lnTo>
                        <a:pt x="48" y="239"/>
                      </a:lnTo>
                      <a:lnTo>
                        <a:pt x="49" y="240"/>
                      </a:lnTo>
                      <a:lnTo>
                        <a:pt x="49" y="243"/>
                      </a:lnTo>
                      <a:lnTo>
                        <a:pt x="48" y="243"/>
                      </a:lnTo>
                      <a:lnTo>
                        <a:pt x="51" y="244"/>
                      </a:lnTo>
                      <a:lnTo>
                        <a:pt x="53" y="243"/>
                      </a:lnTo>
                      <a:lnTo>
                        <a:pt x="54" y="244"/>
                      </a:lnTo>
                      <a:lnTo>
                        <a:pt x="56" y="243"/>
                      </a:lnTo>
                      <a:lnTo>
                        <a:pt x="59" y="244"/>
                      </a:lnTo>
                      <a:lnTo>
                        <a:pt x="60" y="243"/>
                      </a:lnTo>
                      <a:lnTo>
                        <a:pt x="60" y="245"/>
                      </a:lnTo>
                      <a:lnTo>
                        <a:pt x="56" y="248"/>
                      </a:lnTo>
                      <a:lnTo>
                        <a:pt x="54" y="253"/>
                      </a:lnTo>
                      <a:lnTo>
                        <a:pt x="54" y="258"/>
                      </a:lnTo>
                      <a:lnTo>
                        <a:pt x="54" y="260"/>
                      </a:lnTo>
                      <a:lnTo>
                        <a:pt x="54" y="260"/>
                      </a:lnTo>
                      <a:lnTo>
                        <a:pt x="54" y="261"/>
                      </a:lnTo>
                      <a:lnTo>
                        <a:pt x="54" y="266"/>
                      </a:lnTo>
                      <a:lnTo>
                        <a:pt x="56" y="267"/>
                      </a:lnTo>
                      <a:lnTo>
                        <a:pt x="57" y="267"/>
                      </a:lnTo>
                      <a:lnTo>
                        <a:pt x="56" y="268"/>
                      </a:lnTo>
                      <a:lnTo>
                        <a:pt x="53" y="270"/>
                      </a:lnTo>
                      <a:lnTo>
                        <a:pt x="51" y="271"/>
                      </a:lnTo>
                      <a:lnTo>
                        <a:pt x="54" y="272"/>
                      </a:lnTo>
                      <a:lnTo>
                        <a:pt x="60" y="269"/>
                      </a:lnTo>
                      <a:lnTo>
                        <a:pt x="60" y="268"/>
                      </a:lnTo>
                      <a:lnTo>
                        <a:pt x="61" y="268"/>
                      </a:lnTo>
                      <a:lnTo>
                        <a:pt x="63" y="266"/>
                      </a:lnTo>
                      <a:lnTo>
                        <a:pt x="63" y="263"/>
                      </a:lnTo>
                      <a:lnTo>
                        <a:pt x="64" y="260"/>
                      </a:lnTo>
                      <a:lnTo>
                        <a:pt x="66" y="261"/>
                      </a:lnTo>
                      <a:lnTo>
                        <a:pt x="67" y="260"/>
                      </a:lnTo>
                      <a:lnTo>
                        <a:pt x="70" y="257"/>
                      </a:lnTo>
                      <a:lnTo>
                        <a:pt x="71" y="257"/>
                      </a:lnTo>
                      <a:lnTo>
                        <a:pt x="71" y="256"/>
                      </a:lnTo>
                      <a:lnTo>
                        <a:pt x="73" y="255"/>
                      </a:lnTo>
                      <a:lnTo>
                        <a:pt x="72" y="253"/>
                      </a:lnTo>
                      <a:lnTo>
                        <a:pt x="72" y="253"/>
                      </a:lnTo>
                      <a:lnTo>
                        <a:pt x="71" y="250"/>
                      </a:lnTo>
                      <a:lnTo>
                        <a:pt x="73" y="250"/>
                      </a:lnTo>
                      <a:lnTo>
                        <a:pt x="74" y="252"/>
                      </a:lnTo>
                      <a:lnTo>
                        <a:pt x="75" y="253"/>
                      </a:lnTo>
                      <a:lnTo>
                        <a:pt x="77" y="250"/>
                      </a:lnTo>
                      <a:lnTo>
                        <a:pt x="77" y="249"/>
                      </a:lnTo>
                      <a:lnTo>
                        <a:pt x="74" y="246"/>
                      </a:lnTo>
                      <a:lnTo>
                        <a:pt x="78" y="248"/>
                      </a:lnTo>
                      <a:lnTo>
                        <a:pt x="79" y="247"/>
                      </a:lnTo>
                      <a:lnTo>
                        <a:pt x="78" y="244"/>
                      </a:lnTo>
                      <a:lnTo>
                        <a:pt x="79" y="243"/>
                      </a:lnTo>
                      <a:lnTo>
                        <a:pt x="75" y="241"/>
                      </a:lnTo>
                      <a:lnTo>
                        <a:pt x="78" y="241"/>
                      </a:lnTo>
                      <a:lnTo>
                        <a:pt x="78" y="240"/>
                      </a:lnTo>
                      <a:lnTo>
                        <a:pt x="78" y="240"/>
                      </a:lnTo>
                      <a:lnTo>
                        <a:pt x="77" y="238"/>
                      </a:lnTo>
                      <a:lnTo>
                        <a:pt x="79" y="239"/>
                      </a:lnTo>
                      <a:lnTo>
                        <a:pt x="80" y="238"/>
                      </a:lnTo>
                      <a:lnTo>
                        <a:pt x="81" y="236"/>
                      </a:lnTo>
                      <a:lnTo>
                        <a:pt x="81" y="238"/>
                      </a:lnTo>
                      <a:lnTo>
                        <a:pt x="80" y="240"/>
                      </a:lnTo>
                      <a:lnTo>
                        <a:pt x="81" y="240"/>
                      </a:lnTo>
                      <a:lnTo>
                        <a:pt x="83" y="240"/>
                      </a:lnTo>
                      <a:lnTo>
                        <a:pt x="85" y="241"/>
                      </a:lnTo>
                      <a:lnTo>
                        <a:pt x="88" y="240"/>
                      </a:lnTo>
                      <a:lnTo>
                        <a:pt x="95" y="236"/>
                      </a:lnTo>
                      <a:lnTo>
                        <a:pt x="96" y="234"/>
                      </a:lnTo>
                      <a:lnTo>
                        <a:pt x="99" y="234"/>
                      </a:lnTo>
                      <a:lnTo>
                        <a:pt x="99" y="231"/>
                      </a:lnTo>
                      <a:lnTo>
                        <a:pt x="102" y="229"/>
                      </a:lnTo>
                      <a:lnTo>
                        <a:pt x="104" y="227"/>
                      </a:lnTo>
                      <a:lnTo>
                        <a:pt x="107" y="223"/>
                      </a:lnTo>
                      <a:lnTo>
                        <a:pt x="109" y="222"/>
                      </a:lnTo>
                      <a:lnTo>
                        <a:pt x="109" y="219"/>
                      </a:lnTo>
                      <a:lnTo>
                        <a:pt x="111" y="218"/>
                      </a:lnTo>
                      <a:lnTo>
                        <a:pt x="112" y="215"/>
                      </a:lnTo>
                      <a:lnTo>
                        <a:pt x="112" y="214"/>
                      </a:lnTo>
                      <a:lnTo>
                        <a:pt x="112" y="211"/>
                      </a:lnTo>
                      <a:lnTo>
                        <a:pt x="111" y="208"/>
                      </a:lnTo>
                      <a:lnTo>
                        <a:pt x="113" y="205"/>
                      </a:lnTo>
                      <a:lnTo>
                        <a:pt x="113" y="204"/>
                      </a:lnTo>
                      <a:lnTo>
                        <a:pt x="115" y="202"/>
                      </a:lnTo>
                      <a:lnTo>
                        <a:pt x="115" y="201"/>
                      </a:lnTo>
                      <a:lnTo>
                        <a:pt x="113" y="199"/>
                      </a:lnTo>
                      <a:lnTo>
                        <a:pt x="113" y="196"/>
                      </a:lnTo>
                      <a:lnTo>
                        <a:pt x="115" y="195"/>
                      </a:lnTo>
                      <a:lnTo>
                        <a:pt x="116" y="197"/>
                      </a:lnTo>
                      <a:lnTo>
                        <a:pt x="116" y="198"/>
                      </a:lnTo>
                      <a:lnTo>
                        <a:pt x="116" y="198"/>
                      </a:lnTo>
                      <a:lnTo>
                        <a:pt x="116" y="195"/>
                      </a:lnTo>
                      <a:lnTo>
                        <a:pt x="115" y="191"/>
                      </a:lnTo>
                      <a:lnTo>
                        <a:pt x="114" y="189"/>
                      </a:lnTo>
                      <a:lnTo>
                        <a:pt x="113" y="188"/>
                      </a:lnTo>
                      <a:lnTo>
                        <a:pt x="112" y="187"/>
                      </a:lnTo>
                      <a:lnTo>
                        <a:pt x="112" y="183"/>
                      </a:lnTo>
                      <a:lnTo>
                        <a:pt x="112" y="181"/>
                      </a:lnTo>
                      <a:lnTo>
                        <a:pt x="112" y="179"/>
                      </a:lnTo>
                      <a:lnTo>
                        <a:pt x="112" y="177"/>
                      </a:lnTo>
                      <a:lnTo>
                        <a:pt x="112" y="174"/>
                      </a:lnTo>
                      <a:lnTo>
                        <a:pt x="111" y="173"/>
                      </a:lnTo>
                      <a:lnTo>
                        <a:pt x="110" y="167"/>
                      </a:lnTo>
                      <a:lnTo>
                        <a:pt x="109" y="166"/>
                      </a:lnTo>
                      <a:lnTo>
                        <a:pt x="108" y="160"/>
                      </a:lnTo>
                      <a:lnTo>
                        <a:pt x="105" y="157"/>
                      </a:lnTo>
                      <a:lnTo>
                        <a:pt x="106" y="155"/>
                      </a:lnTo>
                      <a:lnTo>
                        <a:pt x="105" y="153"/>
                      </a:lnTo>
                      <a:lnTo>
                        <a:pt x="105" y="152"/>
                      </a:lnTo>
                      <a:lnTo>
                        <a:pt x="102" y="148"/>
                      </a:lnTo>
                      <a:lnTo>
                        <a:pt x="102" y="146"/>
                      </a:lnTo>
                      <a:lnTo>
                        <a:pt x="102" y="146"/>
                      </a:lnTo>
                      <a:lnTo>
                        <a:pt x="102" y="143"/>
                      </a:lnTo>
                      <a:lnTo>
                        <a:pt x="99" y="139"/>
                      </a:lnTo>
                      <a:lnTo>
                        <a:pt x="93" y="133"/>
                      </a:lnTo>
                      <a:lnTo>
                        <a:pt x="92" y="129"/>
                      </a:lnTo>
                      <a:lnTo>
                        <a:pt x="85" y="123"/>
                      </a:lnTo>
                      <a:lnTo>
                        <a:pt x="77" y="119"/>
                      </a:lnTo>
                      <a:lnTo>
                        <a:pt x="77" y="118"/>
                      </a:lnTo>
                      <a:lnTo>
                        <a:pt x="74" y="115"/>
                      </a:lnTo>
                      <a:lnTo>
                        <a:pt x="68" y="110"/>
                      </a:lnTo>
                      <a:lnTo>
                        <a:pt x="67" y="108"/>
                      </a:lnTo>
                      <a:lnTo>
                        <a:pt x="66" y="104"/>
                      </a:lnTo>
                      <a:lnTo>
                        <a:pt x="67" y="103"/>
                      </a:lnTo>
                      <a:lnTo>
                        <a:pt x="67" y="101"/>
                      </a:lnTo>
                      <a:lnTo>
                        <a:pt x="65" y="97"/>
                      </a:lnTo>
                      <a:lnTo>
                        <a:pt x="64" y="97"/>
                      </a:lnTo>
                      <a:lnTo>
                        <a:pt x="60" y="93"/>
                      </a:lnTo>
                      <a:lnTo>
                        <a:pt x="56" y="90"/>
                      </a:lnTo>
                      <a:lnTo>
                        <a:pt x="54" y="89"/>
                      </a:lnTo>
                      <a:lnTo>
                        <a:pt x="56" y="88"/>
                      </a:lnTo>
                      <a:lnTo>
                        <a:pt x="56" y="87"/>
                      </a:lnTo>
                      <a:lnTo>
                        <a:pt x="53" y="84"/>
                      </a:lnTo>
                      <a:lnTo>
                        <a:pt x="54" y="81"/>
                      </a:lnTo>
                      <a:lnTo>
                        <a:pt x="56" y="75"/>
                      </a:lnTo>
                      <a:lnTo>
                        <a:pt x="55" y="73"/>
                      </a:lnTo>
                      <a:lnTo>
                        <a:pt x="54" y="73"/>
                      </a:lnTo>
                      <a:lnTo>
                        <a:pt x="54" y="70"/>
                      </a:lnTo>
                      <a:lnTo>
                        <a:pt x="55" y="69"/>
                      </a:lnTo>
                      <a:lnTo>
                        <a:pt x="56" y="66"/>
                      </a:lnTo>
                      <a:lnTo>
                        <a:pt x="57" y="64"/>
                      </a:lnTo>
                      <a:lnTo>
                        <a:pt x="57" y="64"/>
                      </a:lnTo>
                      <a:lnTo>
                        <a:pt x="58" y="64"/>
                      </a:lnTo>
                      <a:lnTo>
                        <a:pt x="60" y="64"/>
                      </a:lnTo>
                      <a:lnTo>
                        <a:pt x="62" y="60"/>
                      </a:lnTo>
                      <a:lnTo>
                        <a:pt x="63" y="60"/>
                      </a:lnTo>
                      <a:lnTo>
                        <a:pt x="64" y="58"/>
                      </a:lnTo>
                      <a:lnTo>
                        <a:pt x="63" y="57"/>
                      </a:lnTo>
                      <a:lnTo>
                        <a:pt x="64" y="56"/>
                      </a:lnTo>
                      <a:lnTo>
                        <a:pt x="63" y="53"/>
                      </a:lnTo>
                      <a:lnTo>
                        <a:pt x="64" y="50"/>
                      </a:lnTo>
                      <a:lnTo>
                        <a:pt x="63" y="50"/>
                      </a:lnTo>
                      <a:lnTo>
                        <a:pt x="64" y="48"/>
                      </a:lnTo>
                      <a:lnTo>
                        <a:pt x="64" y="46"/>
                      </a:lnTo>
                      <a:lnTo>
                        <a:pt x="65" y="46"/>
                      </a:lnTo>
                      <a:lnTo>
                        <a:pt x="66" y="47"/>
                      </a:lnTo>
                      <a:lnTo>
                        <a:pt x="67" y="46"/>
                      </a:lnTo>
                      <a:lnTo>
                        <a:pt x="68" y="46"/>
                      </a:lnTo>
                      <a:lnTo>
                        <a:pt x="71" y="45"/>
                      </a:lnTo>
                      <a:lnTo>
                        <a:pt x="71" y="46"/>
                      </a:lnTo>
                      <a:lnTo>
                        <a:pt x="72" y="45"/>
                      </a:lnTo>
                      <a:lnTo>
                        <a:pt x="74" y="43"/>
                      </a:lnTo>
                      <a:lnTo>
                        <a:pt x="73" y="41"/>
                      </a:lnTo>
                      <a:lnTo>
                        <a:pt x="74" y="39"/>
                      </a:lnTo>
                      <a:lnTo>
                        <a:pt x="76" y="39"/>
                      </a:lnTo>
                      <a:lnTo>
                        <a:pt x="79" y="39"/>
                      </a:lnTo>
                      <a:lnTo>
                        <a:pt x="81" y="37"/>
                      </a:lnTo>
                      <a:lnTo>
                        <a:pt x="82" y="37"/>
                      </a:lnTo>
                      <a:lnTo>
                        <a:pt x="84" y="36"/>
                      </a:lnTo>
                      <a:lnTo>
                        <a:pt x="85" y="35"/>
                      </a:lnTo>
                      <a:lnTo>
                        <a:pt x="85" y="33"/>
                      </a:lnTo>
                      <a:lnTo>
                        <a:pt x="85" y="33"/>
                      </a:lnTo>
                      <a:lnTo>
                        <a:pt x="85" y="33"/>
                      </a:lnTo>
                      <a:lnTo>
                        <a:pt x="85" y="33"/>
                      </a:lnTo>
                      <a:lnTo>
                        <a:pt x="85" y="33"/>
                      </a:lnTo>
                      <a:lnTo>
                        <a:pt x="82" y="32"/>
                      </a:lnTo>
                      <a:lnTo>
                        <a:pt x="80"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3" name="Freeform 529">
                  <a:extLst>
                    <a:ext uri="{FF2B5EF4-FFF2-40B4-BE49-F238E27FC236}">
                      <a16:creationId xmlns:a16="http://schemas.microsoft.com/office/drawing/2014/main" id="{D9655CCA-8460-F54C-A8DE-B10F2111482F}"/>
                    </a:ext>
                  </a:extLst>
                </p:cNvPr>
                <p:cNvSpPr>
                  <a:spLocks/>
                </p:cNvSpPr>
                <p:nvPr/>
              </p:nvSpPr>
              <p:spPr bwMode="auto">
                <a:xfrm>
                  <a:off x="5055" y="2547"/>
                  <a:ext cx="75" cy="77"/>
                </a:xfrm>
                <a:custGeom>
                  <a:avLst/>
                  <a:gdLst>
                    <a:gd name="T0" fmla="*/ 40 w 75"/>
                    <a:gd name="T1" fmla="*/ 67 h 77"/>
                    <a:gd name="T2" fmla="*/ 45 w 75"/>
                    <a:gd name="T3" fmla="*/ 68 h 77"/>
                    <a:gd name="T4" fmla="*/ 54 w 75"/>
                    <a:gd name="T5" fmla="*/ 68 h 77"/>
                    <a:gd name="T6" fmla="*/ 59 w 75"/>
                    <a:gd name="T7" fmla="*/ 71 h 77"/>
                    <a:gd name="T8" fmla="*/ 59 w 75"/>
                    <a:gd name="T9" fmla="*/ 64 h 77"/>
                    <a:gd name="T10" fmla="*/ 52 w 75"/>
                    <a:gd name="T11" fmla="*/ 60 h 77"/>
                    <a:gd name="T12" fmla="*/ 55 w 75"/>
                    <a:gd name="T13" fmla="*/ 52 h 77"/>
                    <a:gd name="T14" fmla="*/ 62 w 75"/>
                    <a:gd name="T15" fmla="*/ 49 h 77"/>
                    <a:gd name="T16" fmla="*/ 70 w 75"/>
                    <a:gd name="T17" fmla="*/ 44 h 77"/>
                    <a:gd name="T18" fmla="*/ 73 w 75"/>
                    <a:gd name="T19" fmla="*/ 41 h 77"/>
                    <a:gd name="T20" fmla="*/ 74 w 75"/>
                    <a:gd name="T21" fmla="*/ 32 h 77"/>
                    <a:gd name="T22" fmla="*/ 73 w 75"/>
                    <a:gd name="T23" fmla="*/ 24 h 77"/>
                    <a:gd name="T24" fmla="*/ 72 w 75"/>
                    <a:gd name="T25" fmla="*/ 12 h 77"/>
                    <a:gd name="T26" fmla="*/ 68 w 75"/>
                    <a:gd name="T27" fmla="*/ 5 h 77"/>
                    <a:gd name="T28" fmla="*/ 63 w 75"/>
                    <a:gd name="T29" fmla="*/ 3 h 77"/>
                    <a:gd name="T30" fmla="*/ 59 w 75"/>
                    <a:gd name="T31" fmla="*/ 0 h 77"/>
                    <a:gd name="T32" fmla="*/ 52 w 75"/>
                    <a:gd name="T33" fmla="*/ 4 h 77"/>
                    <a:gd name="T34" fmla="*/ 55 w 75"/>
                    <a:gd name="T35" fmla="*/ 11 h 77"/>
                    <a:gd name="T36" fmla="*/ 56 w 75"/>
                    <a:gd name="T37" fmla="*/ 16 h 77"/>
                    <a:gd name="T38" fmla="*/ 49 w 75"/>
                    <a:gd name="T39" fmla="*/ 9 h 77"/>
                    <a:gd name="T40" fmla="*/ 43 w 75"/>
                    <a:gd name="T41" fmla="*/ 7 h 77"/>
                    <a:gd name="T42" fmla="*/ 38 w 75"/>
                    <a:gd name="T43" fmla="*/ 5 h 77"/>
                    <a:gd name="T44" fmla="*/ 32 w 75"/>
                    <a:gd name="T45" fmla="*/ 3 h 77"/>
                    <a:gd name="T46" fmla="*/ 25 w 75"/>
                    <a:gd name="T47" fmla="*/ 2 h 77"/>
                    <a:gd name="T48" fmla="*/ 21 w 75"/>
                    <a:gd name="T49" fmla="*/ 2 h 77"/>
                    <a:gd name="T50" fmla="*/ 10 w 75"/>
                    <a:gd name="T51" fmla="*/ 5 h 77"/>
                    <a:gd name="T52" fmla="*/ 4 w 75"/>
                    <a:gd name="T53" fmla="*/ 10 h 77"/>
                    <a:gd name="T54" fmla="*/ 0 w 75"/>
                    <a:gd name="T55" fmla="*/ 19 h 77"/>
                    <a:gd name="T56" fmla="*/ 1 w 75"/>
                    <a:gd name="T57" fmla="*/ 32 h 77"/>
                    <a:gd name="T58" fmla="*/ 5 w 75"/>
                    <a:gd name="T59" fmla="*/ 37 h 77"/>
                    <a:gd name="T60" fmla="*/ 4 w 75"/>
                    <a:gd name="T61" fmla="*/ 46 h 77"/>
                    <a:gd name="T62" fmla="*/ 7 w 75"/>
                    <a:gd name="T63" fmla="*/ 49 h 77"/>
                    <a:gd name="T64" fmla="*/ 8 w 75"/>
                    <a:gd name="T65" fmla="*/ 53 h 77"/>
                    <a:gd name="T66" fmla="*/ 11 w 75"/>
                    <a:gd name="T67" fmla="*/ 60 h 77"/>
                    <a:gd name="T68" fmla="*/ 13 w 75"/>
                    <a:gd name="T69" fmla="*/ 63 h 77"/>
                    <a:gd name="T70" fmla="*/ 14 w 75"/>
                    <a:gd name="T71" fmla="*/ 67 h 77"/>
                    <a:gd name="T72" fmla="*/ 16 w 75"/>
                    <a:gd name="T73" fmla="*/ 70 h 77"/>
                    <a:gd name="T74" fmla="*/ 18 w 75"/>
                    <a:gd name="T75" fmla="*/ 67 h 77"/>
                    <a:gd name="T76" fmla="*/ 21 w 75"/>
                    <a:gd name="T77" fmla="*/ 64 h 77"/>
                    <a:gd name="T78" fmla="*/ 21 w 75"/>
                    <a:gd name="T79" fmla="*/ 69 h 77"/>
                    <a:gd name="T80" fmla="*/ 20 w 75"/>
                    <a:gd name="T81" fmla="*/ 73 h 77"/>
                    <a:gd name="T82" fmla="*/ 21 w 75"/>
                    <a:gd name="T83" fmla="*/ 76 h 77"/>
                    <a:gd name="T84" fmla="*/ 25 w 75"/>
                    <a:gd name="T85" fmla="*/ 74 h 77"/>
                    <a:gd name="T86" fmla="*/ 27 w 75"/>
                    <a:gd name="T87" fmla="*/ 74 h 77"/>
                    <a:gd name="T88" fmla="*/ 31 w 75"/>
                    <a:gd name="T89" fmla="*/ 74 h 77"/>
                    <a:gd name="T90" fmla="*/ 35 w 75"/>
                    <a:gd name="T91" fmla="*/ 7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 h="77">
                      <a:moveTo>
                        <a:pt x="39" y="72"/>
                      </a:moveTo>
                      <a:lnTo>
                        <a:pt x="40" y="67"/>
                      </a:lnTo>
                      <a:lnTo>
                        <a:pt x="43" y="67"/>
                      </a:lnTo>
                      <a:lnTo>
                        <a:pt x="45" y="68"/>
                      </a:lnTo>
                      <a:lnTo>
                        <a:pt x="51" y="67"/>
                      </a:lnTo>
                      <a:lnTo>
                        <a:pt x="54" y="68"/>
                      </a:lnTo>
                      <a:lnTo>
                        <a:pt x="55" y="71"/>
                      </a:lnTo>
                      <a:lnTo>
                        <a:pt x="59" y="71"/>
                      </a:lnTo>
                      <a:lnTo>
                        <a:pt x="58" y="67"/>
                      </a:lnTo>
                      <a:lnTo>
                        <a:pt x="59" y="64"/>
                      </a:lnTo>
                      <a:lnTo>
                        <a:pt x="56" y="61"/>
                      </a:lnTo>
                      <a:lnTo>
                        <a:pt x="52" y="60"/>
                      </a:lnTo>
                      <a:lnTo>
                        <a:pt x="52" y="54"/>
                      </a:lnTo>
                      <a:lnTo>
                        <a:pt x="55" y="52"/>
                      </a:lnTo>
                      <a:lnTo>
                        <a:pt x="60" y="52"/>
                      </a:lnTo>
                      <a:lnTo>
                        <a:pt x="62" y="49"/>
                      </a:lnTo>
                      <a:lnTo>
                        <a:pt x="66" y="46"/>
                      </a:lnTo>
                      <a:lnTo>
                        <a:pt x="70" y="44"/>
                      </a:lnTo>
                      <a:lnTo>
                        <a:pt x="70" y="42"/>
                      </a:lnTo>
                      <a:lnTo>
                        <a:pt x="73" y="41"/>
                      </a:lnTo>
                      <a:lnTo>
                        <a:pt x="74" y="36"/>
                      </a:lnTo>
                      <a:lnTo>
                        <a:pt x="74" y="32"/>
                      </a:lnTo>
                      <a:lnTo>
                        <a:pt x="75" y="28"/>
                      </a:lnTo>
                      <a:lnTo>
                        <a:pt x="73" y="24"/>
                      </a:lnTo>
                      <a:lnTo>
                        <a:pt x="74" y="19"/>
                      </a:lnTo>
                      <a:lnTo>
                        <a:pt x="72" y="12"/>
                      </a:lnTo>
                      <a:lnTo>
                        <a:pt x="70" y="11"/>
                      </a:lnTo>
                      <a:lnTo>
                        <a:pt x="68" y="5"/>
                      </a:lnTo>
                      <a:lnTo>
                        <a:pt x="66" y="5"/>
                      </a:lnTo>
                      <a:lnTo>
                        <a:pt x="63" y="3"/>
                      </a:lnTo>
                      <a:lnTo>
                        <a:pt x="61" y="2"/>
                      </a:lnTo>
                      <a:lnTo>
                        <a:pt x="59" y="0"/>
                      </a:lnTo>
                      <a:lnTo>
                        <a:pt x="55" y="1"/>
                      </a:lnTo>
                      <a:lnTo>
                        <a:pt x="52" y="4"/>
                      </a:lnTo>
                      <a:lnTo>
                        <a:pt x="55" y="8"/>
                      </a:lnTo>
                      <a:lnTo>
                        <a:pt x="55" y="11"/>
                      </a:lnTo>
                      <a:lnTo>
                        <a:pt x="56" y="14"/>
                      </a:lnTo>
                      <a:lnTo>
                        <a:pt x="56" y="16"/>
                      </a:lnTo>
                      <a:lnTo>
                        <a:pt x="51" y="14"/>
                      </a:lnTo>
                      <a:lnTo>
                        <a:pt x="49" y="9"/>
                      </a:lnTo>
                      <a:lnTo>
                        <a:pt x="45" y="9"/>
                      </a:lnTo>
                      <a:lnTo>
                        <a:pt x="43" y="7"/>
                      </a:lnTo>
                      <a:lnTo>
                        <a:pt x="40" y="4"/>
                      </a:lnTo>
                      <a:lnTo>
                        <a:pt x="38" y="5"/>
                      </a:lnTo>
                      <a:lnTo>
                        <a:pt x="35" y="2"/>
                      </a:lnTo>
                      <a:lnTo>
                        <a:pt x="32" y="3"/>
                      </a:lnTo>
                      <a:lnTo>
                        <a:pt x="28" y="2"/>
                      </a:lnTo>
                      <a:lnTo>
                        <a:pt x="25" y="2"/>
                      </a:lnTo>
                      <a:lnTo>
                        <a:pt x="21" y="4"/>
                      </a:lnTo>
                      <a:lnTo>
                        <a:pt x="21" y="2"/>
                      </a:lnTo>
                      <a:lnTo>
                        <a:pt x="16" y="2"/>
                      </a:lnTo>
                      <a:lnTo>
                        <a:pt x="10" y="5"/>
                      </a:lnTo>
                      <a:lnTo>
                        <a:pt x="7" y="5"/>
                      </a:lnTo>
                      <a:lnTo>
                        <a:pt x="4" y="10"/>
                      </a:lnTo>
                      <a:lnTo>
                        <a:pt x="3" y="15"/>
                      </a:lnTo>
                      <a:lnTo>
                        <a:pt x="0" y="19"/>
                      </a:lnTo>
                      <a:lnTo>
                        <a:pt x="0" y="26"/>
                      </a:lnTo>
                      <a:lnTo>
                        <a:pt x="1" y="32"/>
                      </a:lnTo>
                      <a:lnTo>
                        <a:pt x="4" y="34"/>
                      </a:lnTo>
                      <a:lnTo>
                        <a:pt x="5" y="37"/>
                      </a:lnTo>
                      <a:lnTo>
                        <a:pt x="5" y="43"/>
                      </a:lnTo>
                      <a:lnTo>
                        <a:pt x="4" y="46"/>
                      </a:lnTo>
                      <a:lnTo>
                        <a:pt x="4" y="46"/>
                      </a:lnTo>
                      <a:lnTo>
                        <a:pt x="7" y="49"/>
                      </a:lnTo>
                      <a:lnTo>
                        <a:pt x="7" y="52"/>
                      </a:lnTo>
                      <a:lnTo>
                        <a:pt x="8" y="53"/>
                      </a:lnTo>
                      <a:lnTo>
                        <a:pt x="9" y="57"/>
                      </a:lnTo>
                      <a:lnTo>
                        <a:pt x="11" y="60"/>
                      </a:lnTo>
                      <a:lnTo>
                        <a:pt x="12" y="60"/>
                      </a:lnTo>
                      <a:lnTo>
                        <a:pt x="13" y="63"/>
                      </a:lnTo>
                      <a:lnTo>
                        <a:pt x="13" y="65"/>
                      </a:lnTo>
                      <a:lnTo>
                        <a:pt x="14" y="67"/>
                      </a:lnTo>
                      <a:lnTo>
                        <a:pt x="14" y="70"/>
                      </a:lnTo>
                      <a:lnTo>
                        <a:pt x="16" y="70"/>
                      </a:lnTo>
                      <a:lnTo>
                        <a:pt x="18" y="70"/>
                      </a:lnTo>
                      <a:lnTo>
                        <a:pt x="18" y="67"/>
                      </a:lnTo>
                      <a:lnTo>
                        <a:pt x="20" y="65"/>
                      </a:lnTo>
                      <a:lnTo>
                        <a:pt x="21" y="64"/>
                      </a:lnTo>
                      <a:lnTo>
                        <a:pt x="21" y="66"/>
                      </a:lnTo>
                      <a:lnTo>
                        <a:pt x="21" y="69"/>
                      </a:lnTo>
                      <a:lnTo>
                        <a:pt x="21" y="71"/>
                      </a:lnTo>
                      <a:lnTo>
                        <a:pt x="20" y="73"/>
                      </a:lnTo>
                      <a:lnTo>
                        <a:pt x="21" y="75"/>
                      </a:lnTo>
                      <a:lnTo>
                        <a:pt x="21" y="76"/>
                      </a:lnTo>
                      <a:lnTo>
                        <a:pt x="23" y="76"/>
                      </a:lnTo>
                      <a:lnTo>
                        <a:pt x="25" y="74"/>
                      </a:lnTo>
                      <a:lnTo>
                        <a:pt x="25" y="73"/>
                      </a:lnTo>
                      <a:lnTo>
                        <a:pt x="27" y="74"/>
                      </a:lnTo>
                      <a:lnTo>
                        <a:pt x="29" y="75"/>
                      </a:lnTo>
                      <a:lnTo>
                        <a:pt x="31" y="74"/>
                      </a:lnTo>
                      <a:lnTo>
                        <a:pt x="33" y="77"/>
                      </a:lnTo>
                      <a:lnTo>
                        <a:pt x="35" y="73"/>
                      </a:lnTo>
                      <a:lnTo>
                        <a:pt x="39" y="7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4" name="Freeform 530">
                  <a:extLst>
                    <a:ext uri="{FF2B5EF4-FFF2-40B4-BE49-F238E27FC236}">
                      <a16:creationId xmlns:a16="http://schemas.microsoft.com/office/drawing/2014/main" id="{57CA8715-2817-4A48-A334-3CFBDCE2DBE2}"/>
                    </a:ext>
                  </a:extLst>
                </p:cNvPr>
                <p:cNvSpPr>
                  <a:spLocks/>
                </p:cNvSpPr>
                <p:nvPr/>
              </p:nvSpPr>
              <p:spPr bwMode="auto">
                <a:xfrm>
                  <a:off x="5013" y="2404"/>
                  <a:ext cx="115" cy="159"/>
                </a:xfrm>
                <a:custGeom>
                  <a:avLst/>
                  <a:gdLst>
                    <a:gd name="T0" fmla="*/ 8 w 115"/>
                    <a:gd name="T1" fmla="*/ 49 h 159"/>
                    <a:gd name="T2" fmla="*/ 11 w 115"/>
                    <a:gd name="T3" fmla="*/ 56 h 159"/>
                    <a:gd name="T4" fmla="*/ 18 w 115"/>
                    <a:gd name="T5" fmla="*/ 57 h 159"/>
                    <a:gd name="T6" fmla="*/ 18 w 115"/>
                    <a:gd name="T7" fmla="*/ 67 h 159"/>
                    <a:gd name="T8" fmla="*/ 18 w 115"/>
                    <a:gd name="T9" fmla="*/ 79 h 159"/>
                    <a:gd name="T10" fmla="*/ 25 w 115"/>
                    <a:gd name="T11" fmla="*/ 85 h 159"/>
                    <a:gd name="T12" fmla="*/ 35 w 115"/>
                    <a:gd name="T13" fmla="*/ 82 h 159"/>
                    <a:gd name="T14" fmla="*/ 46 w 115"/>
                    <a:gd name="T15" fmla="*/ 85 h 159"/>
                    <a:gd name="T16" fmla="*/ 60 w 115"/>
                    <a:gd name="T17" fmla="*/ 78 h 159"/>
                    <a:gd name="T18" fmla="*/ 72 w 115"/>
                    <a:gd name="T19" fmla="*/ 91 h 159"/>
                    <a:gd name="T20" fmla="*/ 72 w 115"/>
                    <a:gd name="T21" fmla="*/ 100 h 159"/>
                    <a:gd name="T22" fmla="*/ 72 w 115"/>
                    <a:gd name="T23" fmla="*/ 111 h 159"/>
                    <a:gd name="T24" fmla="*/ 81 w 115"/>
                    <a:gd name="T25" fmla="*/ 117 h 159"/>
                    <a:gd name="T26" fmla="*/ 85 w 115"/>
                    <a:gd name="T27" fmla="*/ 124 h 159"/>
                    <a:gd name="T28" fmla="*/ 85 w 115"/>
                    <a:gd name="T29" fmla="*/ 131 h 159"/>
                    <a:gd name="T30" fmla="*/ 85 w 115"/>
                    <a:gd name="T31" fmla="*/ 144 h 159"/>
                    <a:gd name="T32" fmla="*/ 85 w 115"/>
                    <a:gd name="T33" fmla="*/ 150 h 159"/>
                    <a:gd name="T34" fmla="*/ 93 w 115"/>
                    <a:gd name="T35" fmla="*/ 157 h 159"/>
                    <a:gd name="T36" fmla="*/ 97 w 115"/>
                    <a:gd name="T37" fmla="*/ 154 h 159"/>
                    <a:gd name="T38" fmla="*/ 97 w 115"/>
                    <a:gd name="T39" fmla="*/ 144 h 159"/>
                    <a:gd name="T40" fmla="*/ 105 w 115"/>
                    <a:gd name="T41" fmla="*/ 146 h 159"/>
                    <a:gd name="T42" fmla="*/ 110 w 115"/>
                    <a:gd name="T43" fmla="*/ 148 h 159"/>
                    <a:gd name="T44" fmla="*/ 112 w 115"/>
                    <a:gd name="T45" fmla="*/ 139 h 159"/>
                    <a:gd name="T46" fmla="*/ 115 w 115"/>
                    <a:gd name="T47" fmla="*/ 127 h 159"/>
                    <a:gd name="T48" fmla="*/ 112 w 115"/>
                    <a:gd name="T49" fmla="*/ 120 h 159"/>
                    <a:gd name="T50" fmla="*/ 110 w 115"/>
                    <a:gd name="T51" fmla="*/ 117 h 159"/>
                    <a:gd name="T52" fmla="*/ 104 w 115"/>
                    <a:gd name="T53" fmla="*/ 113 h 159"/>
                    <a:gd name="T54" fmla="*/ 101 w 115"/>
                    <a:gd name="T55" fmla="*/ 107 h 159"/>
                    <a:gd name="T56" fmla="*/ 98 w 115"/>
                    <a:gd name="T57" fmla="*/ 103 h 159"/>
                    <a:gd name="T58" fmla="*/ 91 w 115"/>
                    <a:gd name="T59" fmla="*/ 98 h 159"/>
                    <a:gd name="T60" fmla="*/ 85 w 115"/>
                    <a:gd name="T61" fmla="*/ 86 h 159"/>
                    <a:gd name="T62" fmla="*/ 75 w 115"/>
                    <a:gd name="T63" fmla="*/ 73 h 159"/>
                    <a:gd name="T64" fmla="*/ 63 w 115"/>
                    <a:gd name="T65" fmla="*/ 69 h 159"/>
                    <a:gd name="T66" fmla="*/ 59 w 115"/>
                    <a:gd name="T67" fmla="*/ 63 h 159"/>
                    <a:gd name="T68" fmla="*/ 57 w 115"/>
                    <a:gd name="T69" fmla="*/ 53 h 159"/>
                    <a:gd name="T70" fmla="*/ 67 w 115"/>
                    <a:gd name="T71" fmla="*/ 51 h 159"/>
                    <a:gd name="T72" fmla="*/ 71 w 115"/>
                    <a:gd name="T73" fmla="*/ 41 h 159"/>
                    <a:gd name="T74" fmla="*/ 67 w 115"/>
                    <a:gd name="T75" fmla="*/ 35 h 159"/>
                    <a:gd name="T76" fmla="*/ 61 w 115"/>
                    <a:gd name="T77" fmla="*/ 27 h 159"/>
                    <a:gd name="T78" fmla="*/ 51 w 115"/>
                    <a:gd name="T79" fmla="*/ 29 h 159"/>
                    <a:gd name="T80" fmla="*/ 37 w 115"/>
                    <a:gd name="T81" fmla="*/ 17 h 159"/>
                    <a:gd name="T82" fmla="*/ 36 w 115"/>
                    <a:gd name="T83" fmla="*/ 8 h 159"/>
                    <a:gd name="T84" fmla="*/ 27 w 115"/>
                    <a:gd name="T85" fmla="*/ 0 h 159"/>
                    <a:gd name="T86" fmla="*/ 20 w 115"/>
                    <a:gd name="T87" fmla="*/ 3 h 159"/>
                    <a:gd name="T88" fmla="*/ 21 w 115"/>
                    <a:gd name="T89" fmla="*/ 17 h 159"/>
                    <a:gd name="T90" fmla="*/ 16 w 115"/>
                    <a:gd name="T91" fmla="*/ 22 h 159"/>
                    <a:gd name="T92" fmla="*/ 10 w 115"/>
                    <a:gd name="T93" fmla="*/ 20 h 159"/>
                    <a:gd name="T94" fmla="*/ 4 w 115"/>
                    <a:gd name="T95" fmla="*/ 27 h 159"/>
                    <a:gd name="T96" fmla="*/ 1 w 115"/>
                    <a:gd name="T97" fmla="*/ 32 h 159"/>
                    <a:gd name="T98" fmla="*/ 5 w 115"/>
                    <a:gd name="T99" fmla="*/ 3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59">
                      <a:moveTo>
                        <a:pt x="5" y="39"/>
                      </a:moveTo>
                      <a:lnTo>
                        <a:pt x="8" y="43"/>
                      </a:lnTo>
                      <a:lnTo>
                        <a:pt x="8" y="49"/>
                      </a:lnTo>
                      <a:lnTo>
                        <a:pt x="6" y="51"/>
                      </a:lnTo>
                      <a:lnTo>
                        <a:pt x="8" y="55"/>
                      </a:lnTo>
                      <a:lnTo>
                        <a:pt x="11" y="56"/>
                      </a:lnTo>
                      <a:lnTo>
                        <a:pt x="13" y="54"/>
                      </a:lnTo>
                      <a:lnTo>
                        <a:pt x="18" y="54"/>
                      </a:lnTo>
                      <a:lnTo>
                        <a:pt x="18" y="57"/>
                      </a:lnTo>
                      <a:lnTo>
                        <a:pt x="17" y="61"/>
                      </a:lnTo>
                      <a:lnTo>
                        <a:pt x="18" y="64"/>
                      </a:lnTo>
                      <a:lnTo>
                        <a:pt x="18" y="67"/>
                      </a:lnTo>
                      <a:lnTo>
                        <a:pt x="17" y="69"/>
                      </a:lnTo>
                      <a:lnTo>
                        <a:pt x="18" y="73"/>
                      </a:lnTo>
                      <a:lnTo>
                        <a:pt x="18" y="79"/>
                      </a:lnTo>
                      <a:lnTo>
                        <a:pt x="18" y="88"/>
                      </a:lnTo>
                      <a:lnTo>
                        <a:pt x="22" y="86"/>
                      </a:lnTo>
                      <a:lnTo>
                        <a:pt x="25" y="85"/>
                      </a:lnTo>
                      <a:lnTo>
                        <a:pt x="25" y="82"/>
                      </a:lnTo>
                      <a:lnTo>
                        <a:pt x="30" y="79"/>
                      </a:lnTo>
                      <a:lnTo>
                        <a:pt x="35" y="82"/>
                      </a:lnTo>
                      <a:lnTo>
                        <a:pt x="38" y="82"/>
                      </a:lnTo>
                      <a:lnTo>
                        <a:pt x="40" y="86"/>
                      </a:lnTo>
                      <a:lnTo>
                        <a:pt x="46" y="85"/>
                      </a:lnTo>
                      <a:lnTo>
                        <a:pt x="49" y="77"/>
                      </a:lnTo>
                      <a:lnTo>
                        <a:pt x="54" y="76"/>
                      </a:lnTo>
                      <a:lnTo>
                        <a:pt x="60" y="78"/>
                      </a:lnTo>
                      <a:lnTo>
                        <a:pt x="62" y="83"/>
                      </a:lnTo>
                      <a:lnTo>
                        <a:pt x="68" y="88"/>
                      </a:lnTo>
                      <a:lnTo>
                        <a:pt x="72" y="91"/>
                      </a:lnTo>
                      <a:lnTo>
                        <a:pt x="74" y="95"/>
                      </a:lnTo>
                      <a:lnTo>
                        <a:pt x="73" y="98"/>
                      </a:lnTo>
                      <a:lnTo>
                        <a:pt x="72" y="100"/>
                      </a:lnTo>
                      <a:lnTo>
                        <a:pt x="74" y="103"/>
                      </a:lnTo>
                      <a:lnTo>
                        <a:pt x="73" y="109"/>
                      </a:lnTo>
                      <a:lnTo>
                        <a:pt x="72" y="111"/>
                      </a:lnTo>
                      <a:lnTo>
                        <a:pt x="75" y="114"/>
                      </a:lnTo>
                      <a:lnTo>
                        <a:pt x="77" y="117"/>
                      </a:lnTo>
                      <a:lnTo>
                        <a:pt x="81" y="117"/>
                      </a:lnTo>
                      <a:lnTo>
                        <a:pt x="83" y="119"/>
                      </a:lnTo>
                      <a:lnTo>
                        <a:pt x="82" y="121"/>
                      </a:lnTo>
                      <a:lnTo>
                        <a:pt x="85" y="124"/>
                      </a:lnTo>
                      <a:lnTo>
                        <a:pt x="86" y="126"/>
                      </a:lnTo>
                      <a:lnTo>
                        <a:pt x="85" y="129"/>
                      </a:lnTo>
                      <a:lnTo>
                        <a:pt x="85" y="131"/>
                      </a:lnTo>
                      <a:lnTo>
                        <a:pt x="84" y="134"/>
                      </a:lnTo>
                      <a:lnTo>
                        <a:pt x="85" y="138"/>
                      </a:lnTo>
                      <a:lnTo>
                        <a:pt x="85" y="144"/>
                      </a:lnTo>
                      <a:lnTo>
                        <a:pt x="84" y="146"/>
                      </a:lnTo>
                      <a:lnTo>
                        <a:pt x="82" y="147"/>
                      </a:lnTo>
                      <a:lnTo>
                        <a:pt x="85" y="150"/>
                      </a:lnTo>
                      <a:lnTo>
                        <a:pt x="87" y="152"/>
                      </a:lnTo>
                      <a:lnTo>
                        <a:pt x="91" y="152"/>
                      </a:lnTo>
                      <a:lnTo>
                        <a:pt x="93" y="157"/>
                      </a:lnTo>
                      <a:lnTo>
                        <a:pt x="98" y="159"/>
                      </a:lnTo>
                      <a:lnTo>
                        <a:pt x="98" y="157"/>
                      </a:lnTo>
                      <a:lnTo>
                        <a:pt x="97" y="154"/>
                      </a:lnTo>
                      <a:lnTo>
                        <a:pt x="97" y="151"/>
                      </a:lnTo>
                      <a:lnTo>
                        <a:pt x="94" y="147"/>
                      </a:lnTo>
                      <a:lnTo>
                        <a:pt x="97" y="144"/>
                      </a:lnTo>
                      <a:lnTo>
                        <a:pt x="101" y="143"/>
                      </a:lnTo>
                      <a:lnTo>
                        <a:pt x="103" y="145"/>
                      </a:lnTo>
                      <a:lnTo>
                        <a:pt x="105" y="146"/>
                      </a:lnTo>
                      <a:lnTo>
                        <a:pt x="108" y="148"/>
                      </a:lnTo>
                      <a:lnTo>
                        <a:pt x="110" y="148"/>
                      </a:lnTo>
                      <a:lnTo>
                        <a:pt x="110" y="148"/>
                      </a:lnTo>
                      <a:lnTo>
                        <a:pt x="113" y="146"/>
                      </a:lnTo>
                      <a:lnTo>
                        <a:pt x="112" y="141"/>
                      </a:lnTo>
                      <a:lnTo>
                        <a:pt x="112" y="139"/>
                      </a:lnTo>
                      <a:lnTo>
                        <a:pt x="111" y="134"/>
                      </a:lnTo>
                      <a:lnTo>
                        <a:pt x="115" y="131"/>
                      </a:lnTo>
                      <a:lnTo>
                        <a:pt x="115" y="127"/>
                      </a:lnTo>
                      <a:lnTo>
                        <a:pt x="112" y="127"/>
                      </a:lnTo>
                      <a:lnTo>
                        <a:pt x="112" y="124"/>
                      </a:lnTo>
                      <a:lnTo>
                        <a:pt x="112" y="120"/>
                      </a:lnTo>
                      <a:lnTo>
                        <a:pt x="114" y="117"/>
                      </a:lnTo>
                      <a:lnTo>
                        <a:pt x="113" y="115"/>
                      </a:lnTo>
                      <a:lnTo>
                        <a:pt x="110" y="117"/>
                      </a:lnTo>
                      <a:lnTo>
                        <a:pt x="109" y="116"/>
                      </a:lnTo>
                      <a:lnTo>
                        <a:pt x="107" y="113"/>
                      </a:lnTo>
                      <a:lnTo>
                        <a:pt x="104" y="113"/>
                      </a:lnTo>
                      <a:lnTo>
                        <a:pt x="103" y="111"/>
                      </a:lnTo>
                      <a:lnTo>
                        <a:pt x="103" y="108"/>
                      </a:lnTo>
                      <a:lnTo>
                        <a:pt x="101" y="107"/>
                      </a:lnTo>
                      <a:lnTo>
                        <a:pt x="100" y="107"/>
                      </a:lnTo>
                      <a:lnTo>
                        <a:pt x="98" y="105"/>
                      </a:lnTo>
                      <a:lnTo>
                        <a:pt x="98" y="103"/>
                      </a:lnTo>
                      <a:lnTo>
                        <a:pt x="96" y="100"/>
                      </a:lnTo>
                      <a:lnTo>
                        <a:pt x="93" y="100"/>
                      </a:lnTo>
                      <a:lnTo>
                        <a:pt x="91" y="98"/>
                      </a:lnTo>
                      <a:lnTo>
                        <a:pt x="90" y="94"/>
                      </a:lnTo>
                      <a:lnTo>
                        <a:pt x="85" y="89"/>
                      </a:lnTo>
                      <a:lnTo>
                        <a:pt x="85" y="86"/>
                      </a:lnTo>
                      <a:lnTo>
                        <a:pt x="83" y="81"/>
                      </a:lnTo>
                      <a:lnTo>
                        <a:pt x="79" y="79"/>
                      </a:lnTo>
                      <a:lnTo>
                        <a:pt x="75" y="73"/>
                      </a:lnTo>
                      <a:lnTo>
                        <a:pt x="72" y="72"/>
                      </a:lnTo>
                      <a:lnTo>
                        <a:pt x="68" y="70"/>
                      </a:lnTo>
                      <a:lnTo>
                        <a:pt x="63" y="69"/>
                      </a:lnTo>
                      <a:lnTo>
                        <a:pt x="62" y="65"/>
                      </a:lnTo>
                      <a:lnTo>
                        <a:pt x="60" y="65"/>
                      </a:lnTo>
                      <a:lnTo>
                        <a:pt x="59" y="63"/>
                      </a:lnTo>
                      <a:lnTo>
                        <a:pt x="61" y="60"/>
                      </a:lnTo>
                      <a:lnTo>
                        <a:pt x="58" y="56"/>
                      </a:lnTo>
                      <a:lnTo>
                        <a:pt x="57" y="53"/>
                      </a:lnTo>
                      <a:lnTo>
                        <a:pt x="60" y="53"/>
                      </a:lnTo>
                      <a:lnTo>
                        <a:pt x="63" y="52"/>
                      </a:lnTo>
                      <a:lnTo>
                        <a:pt x="67" y="51"/>
                      </a:lnTo>
                      <a:lnTo>
                        <a:pt x="68" y="49"/>
                      </a:lnTo>
                      <a:lnTo>
                        <a:pt x="70" y="42"/>
                      </a:lnTo>
                      <a:lnTo>
                        <a:pt x="71" y="41"/>
                      </a:lnTo>
                      <a:lnTo>
                        <a:pt x="71" y="39"/>
                      </a:lnTo>
                      <a:lnTo>
                        <a:pt x="67" y="38"/>
                      </a:lnTo>
                      <a:lnTo>
                        <a:pt x="67" y="35"/>
                      </a:lnTo>
                      <a:lnTo>
                        <a:pt x="67" y="31"/>
                      </a:lnTo>
                      <a:lnTo>
                        <a:pt x="63" y="31"/>
                      </a:lnTo>
                      <a:lnTo>
                        <a:pt x="61" y="27"/>
                      </a:lnTo>
                      <a:lnTo>
                        <a:pt x="57" y="27"/>
                      </a:lnTo>
                      <a:lnTo>
                        <a:pt x="54" y="30"/>
                      </a:lnTo>
                      <a:lnTo>
                        <a:pt x="51" y="29"/>
                      </a:lnTo>
                      <a:lnTo>
                        <a:pt x="45" y="29"/>
                      </a:lnTo>
                      <a:lnTo>
                        <a:pt x="42" y="23"/>
                      </a:lnTo>
                      <a:lnTo>
                        <a:pt x="37" y="17"/>
                      </a:lnTo>
                      <a:lnTo>
                        <a:pt x="38" y="14"/>
                      </a:lnTo>
                      <a:lnTo>
                        <a:pt x="38" y="11"/>
                      </a:lnTo>
                      <a:lnTo>
                        <a:pt x="36" y="8"/>
                      </a:lnTo>
                      <a:lnTo>
                        <a:pt x="33" y="4"/>
                      </a:lnTo>
                      <a:lnTo>
                        <a:pt x="28" y="2"/>
                      </a:lnTo>
                      <a:lnTo>
                        <a:pt x="27" y="0"/>
                      </a:lnTo>
                      <a:lnTo>
                        <a:pt x="22" y="0"/>
                      </a:lnTo>
                      <a:lnTo>
                        <a:pt x="22" y="2"/>
                      </a:lnTo>
                      <a:lnTo>
                        <a:pt x="20" y="3"/>
                      </a:lnTo>
                      <a:lnTo>
                        <a:pt x="20" y="9"/>
                      </a:lnTo>
                      <a:lnTo>
                        <a:pt x="21" y="13"/>
                      </a:lnTo>
                      <a:lnTo>
                        <a:pt x="21" y="17"/>
                      </a:lnTo>
                      <a:lnTo>
                        <a:pt x="22" y="21"/>
                      </a:lnTo>
                      <a:lnTo>
                        <a:pt x="19" y="20"/>
                      </a:lnTo>
                      <a:lnTo>
                        <a:pt x="16" y="22"/>
                      </a:lnTo>
                      <a:lnTo>
                        <a:pt x="15" y="19"/>
                      </a:lnTo>
                      <a:lnTo>
                        <a:pt x="13" y="17"/>
                      </a:lnTo>
                      <a:lnTo>
                        <a:pt x="10" y="20"/>
                      </a:lnTo>
                      <a:lnTo>
                        <a:pt x="6" y="21"/>
                      </a:lnTo>
                      <a:lnTo>
                        <a:pt x="6" y="24"/>
                      </a:lnTo>
                      <a:lnTo>
                        <a:pt x="4" y="27"/>
                      </a:lnTo>
                      <a:lnTo>
                        <a:pt x="5" y="29"/>
                      </a:lnTo>
                      <a:lnTo>
                        <a:pt x="3" y="32"/>
                      </a:lnTo>
                      <a:lnTo>
                        <a:pt x="1" y="32"/>
                      </a:lnTo>
                      <a:lnTo>
                        <a:pt x="0" y="37"/>
                      </a:lnTo>
                      <a:lnTo>
                        <a:pt x="1" y="41"/>
                      </a:lnTo>
                      <a:lnTo>
                        <a:pt x="5" y="3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5" name="Freeform 531">
                  <a:extLst>
                    <a:ext uri="{FF2B5EF4-FFF2-40B4-BE49-F238E27FC236}">
                      <a16:creationId xmlns:a16="http://schemas.microsoft.com/office/drawing/2014/main" id="{1DF94133-941E-254C-A9BA-ADFD1A6E1643}"/>
                    </a:ext>
                  </a:extLst>
                </p:cNvPr>
                <p:cNvSpPr>
                  <a:spLocks/>
                </p:cNvSpPr>
                <p:nvPr/>
              </p:nvSpPr>
              <p:spPr bwMode="auto">
                <a:xfrm>
                  <a:off x="5024" y="2638"/>
                  <a:ext cx="3" cy="6"/>
                </a:xfrm>
                <a:custGeom>
                  <a:avLst/>
                  <a:gdLst>
                    <a:gd name="T0" fmla="*/ 2 w 3"/>
                    <a:gd name="T1" fmla="*/ 6 h 6"/>
                    <a:gd name="T2" fmla="*/ 3 w 3"/>
                    <a:gd name="T3" fmla="*/ 2 h 6"/>
                    <a:gd name="T4" fmla="*/ 2 w 3"/>
                    <a:gd name="T5" fmla="*/ 0 h 6"/>
                    <a:gd name="T6" fmla="*/ 0 w 3"/>
                    <a:gd name="T7" fmla="*/ 1 h 6"/>
                    <a:gd name="T8" fmla="*/ 0 w 3"/>
                    <a:gd name="T9" fmla="*/ 4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lnTo>
                        <a:pt x="3" y="2"/>
                      </a:lnTo>
                      <a:lnTo>
                        <a:pt x="2" y="0"/>
                      </a:lnTo>
                      <a:lnTo>
                        <a:pt x="0" y="1"/>
                      </a:lnTo>
                      <a:lnTo>
                        <a:pt x="0"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6" name="Freeform 532">
                  <a:extLst>
                    <a:ext uri="{FF2B5EF4-FFF2-40B4-BE49-F238E27FC236}">
                      <a16:creationId xmlns:a16="http://schemas.microsoft.com/office/drawing/2014/main" id="{93F7E9CB-FCF5-4845-9564-1A03B8FC5132}"/>
                    </a:ext>
                  </a:extLst>
                </p:cNvPr>
                <p:cNvSpPr>
                  <a:spLocks/>
                </p:cNvSpPr>
                <p:nvPr/>
              </p:nvSpPr>
              <p:spPr bwMode="auto">
                <a:xfrm>
                  <a:off x="5022" y="2635"/>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7" name="Freeform 533">
                  <a:extLst>
                    <a:ext uri="{FF2B5EF4-FFF2-40B4-BE49-F238E27FC236}">
                      <a16:creationId xmlns:a16="http://schemas.microsoft.com/office/drawing/2014/main" id="{93D29546-BEC0-1F41-9217-12E14A179A81}"/>
                    </a:ext>
                  </a:extLst>
                </p:cNvPr>
                <p:cNvSpPr>
                  <a:spLocks/>
                </p:cNvSpPr>
                <p:nvPr/>
              </p:nvSpPr>
              <p:spPr bwMode="auto">
                <a:xfrm>
                  <a:off x="5021" y="2690"/>
                  <a:ext cx="1" cy="4"/>
                </a:xfrm>
                <a:custGeom>
                  <a:avLst/>
                  <a:gdLst>
                    <a:gd name="T0" fmla="*/ 0 w 1"/>
                    <a:gd name="T1" fmla="*/ 0 h 4"/>
                    <a:gd name="T2" fmla="*/ 0 w 1"/>
                    <a:gd name="T3" fmla="*/ 4 h 4"/>
                    <a:gd name="T4" fmla="*/ 1 w 1"/>
                    <a:gd name="T5" fmla="*/ 3 h 4"/>
                    <a:gd name="T6" fmla="*/ 1 w 1"/>
                    <a:gd name="T7" fmla="*/ 0 h 4"/>
                    <a:gd name="T8" fmla="*/ 0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lnTo>
                        <a:pt x="0" y="4"/>
                      </a:lnTo>
                      <a:lnTo>
                        <a:pt x="1" y="3"/>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8" name="Freeform 534">
                  <a:extLst>
                    <a:ext uri="{FF2B5EF4-FFF2-40B4-BE49-F238E27FC236}">
                      <a16:creationId xmlns:a16="http://schemas.microsoft.com/office/drawing/2014/main" id="{C4BA4C75-E41F-DC44-8EDF-C0D45669356A}"/>
                    </a:ext>
                  </a:extLst>
                </p:cNvPr>
                <p:cNvSpPr>
                  <a:spLocks/>
                </p:cNvSpPr>
                <p:nvPr/>
              </p:nvSpPr>
              <p:spPr bwMode="auto">
                <a:xfrm>
                  <a:off x="5011" y="2674"/>
                  <a:ext cx="1" cy="3"/>
                </a:xfrm>
                <a:custGeom>
                  <a:avLst/>
                  <a:gdLst>
                    <a:gd name="T0" fmla="*/ 1 w 1"/>
                    <a:gd name="T1" fmla="*/ 3 h 3"/>
                    <a:gd name="T2" fmla="*/ 1 w 1"/>
                    <a:gd name="T3" fmla="*/ 2 h 3"/>
                    <a:gd name="T4" fmla="*/ 1 w 1"/>
                    <a:gd name="T5" fmla="*/ 0 h 3"/>
                    <a:gd name="T6" fmla="*/ 0 w 1"/>
                    <a:gd name="T7" fmla="*/ 0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9" name="Freeform 535">
                  <a:extLst>
                    <a:ext uri="{FF2B5EF4-FFF2-40B4-BE49-F238E27FC236}">
                      <a16:creationId xmlns:a16="http://schemas.microsoft.com/office/drawing/2014/main" id="{FAE91823-DD81-9545-B8A2-6D92F6B15CA3}"/>
                    </a:ext>
                  </a:extLst>
                </p:cNvPr>
                <p:cNvSpPr>
                  <a:spLocks/>
                </p:cNvSpPr>
                <p:nvPr/>
              </p:nvSpPr>
              <p:spPr bwMode="auto">
                <a:xfrm>
                  <a:off x="5053" y="2593"/>
                  <a:ext cx="3" cy="4"/>
                </a:xfrm>
                <a:custGeom>
                  <a:avLst/>
                  <a:gdLst>
                    <a:gd name="T0" fmla="*/ 0 w 3"/>
                    <a:gd name="T1" fmla="*/ 2 h 4"/>
                    <a:gd name="T2" fmla="*/ 2 w 3"/>
                    <a:gd name="T3" fmla="*/ 4 h 4"/>
                    <a:gd name="T4" fmla="*/ 3 w 3"/>
                    <a:gd name="T5" fmla="*/ 4 h 4"/>
                    <a:gd name="T6" fmla="*/ 0 w 3"/>
                    <a:gd name="T7" fmla="*/ 0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lnTo>
                        <a:pt x="2" y="4"/>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0" name="Freeform 536">
                  <a:extLst>
                    <a:ext uri="{FF2B5EF4-FFF2-40B4-BE49-F238E27FC236}">
                      <a16:creationId xmlns:a16="http://schemas.microsoft.com/office/drawing/2014/main" id="{661FA34B-F461-E64A-A55A-4731AF9226F2}"/>
                    </a:ext>
                  </a:extLst>
                </p:cNvPr>
                <p:cNvSpPr>
                  <a:spLocks/>
                </p:cNvSpPr>
                <p:nvPr/>
              </p:nvSpPr>
              <p:spPr bwMode="auto">
                <a:xfrm>
                  <a:off x="4979" y="2441"/>
                  <a:ext cx="120" cy="267"/>
                </a:xfrm>
                <a:custGeom>
                  <a:avLst/>
                  <a:gdLst>
                    <a:gd name="T0" fmla="*/ 76 w 120"/>
                    <a:gd name="T1" fmla="*/ 125 h 267"/>
                    <a:gd name="T2" fmla="*/ 92 w 120"/>
                    <a:gd name="T3" fmla="*/ 108 h 267"/>
                    <a:gd name="T4" fmla="*/ 108 w 120"/>
                    <a:gd name="T5" fmla="*/ 109 h 267"/>
                    <a:gd name="T6" fmla="*/ 119 w 120"/>
                    <a:gd name="T7" fmla="*/ 101 h 267"/>
                    <a:gd name="T8" fmla="*/ 119 w 120"/>
                    <a:gd name="T9" fmla="*/ 87 h 267"/>
                    <a:gd name="T10" fmla="*/ 109 w 120"/>
                    <a:gd name="T11" fmla="*/ 77 h 267"/>
                    <a:gd name="T12" fmla="*/ 107 w 120"/>
                    <a:gd name="T13" fmla="*/ 61 h 267"/>
                    <a:gd name="T14" fmla="*/ 94 w 120"/>
                    <a:gd name="T15" fmla="*/ 41 h 267"/>
                    <a:gd name="T16" fmla="*/ 72 w 120"/>
                    <a:gd name="T17" fmla="*/ 45 h 267"/>
                    <a:gd name="T18" fmla="*/ 56 w 120"/>
                    <a:gd name="T19" fmla="*/ 49 h 267"/>
                    <a:gd name="T20" fmla="*/ 52 w 120"/>
                    <a:gd name="T21" fmla="*/ 30 h 267"/>
                    <a:gd name="T22" fmla="*/ 47 w 120"/>
                    <a:gd name="T23" fmla="*/ 17 h 267"/>
                    <a:gd name="T24" fmla="*/ 42 w 120"/>
                    <a:gd name="T25" fmla="*/ 6 h 267"/>
                    <a:gd name="T26" fmla="*/ 29 w 120"/>
                    <a:gd name="T27" fmla="*/ 0 h 267"/>
                    <a:gd name="T28" fmla="*/ 23 w 120"/>
                    <a:gd name="T29" fmla="*/ 7 h 267"/>
                    <a:gd name="T30" fmla="*/ 14 w 120"/>
                    <a:gd name="T31" fmla="*/ 18 h 267"/>
                    <a:gd name="T32" fmla="*/ 5 w 120"/>
                    <a:gd name="T33" fmla="*/ 32 h 267"/>
                    <a:gd name="T34" fmla="*/ 2 w 120"/>
                    <a:gd name="T35" fmla="*/ 43 h 267"/>
                    <a:gd name="T36" fmla="*/ 14 w 120"/>
                    <a:gd name="T37" fmla="*/ 64 h 267"/>
                    <a:gd name="T38" fmla="*/ 22 w 120"/>
                    <a:gd name="T39" fmla="*/ 79 h 267"/>
                    <a:gd name="T40" fmla="*/ 17 w 120"/>
                    <a:gd name="T41" fmla="*/ 96 h 267"/>
                    <a:gd name="T42" fmla="*/ 31 w 120"/>
                    <a:gd name="T43" fmla="*/ 119 h 267"/>
                    <a:gd name="T44" fmla="*/ 33 w 120"/>
                    <a:gd name="T45" fmla="*/ 138 h 267"/>
                    <a:gd name="T46" fmla="*/ 36 w 120"/>
                    <a:gd name="T47" fmla="*/ 160 h 267"/>
                    <a:gd name="T48" fmla="*/ 27 w 120"/>
                    <a:gd name="T49" fmla="*/ 182 h 267"/>
                    <a:gd name="T50" fmla="*/ 26 w 120"/>
                    <a:gd name="T51" fmla="*/ 195 h 267"/>
                    <a:gd name="T52" fmla="*/ 23 w 120"/>
                    <a:gd name="T53" fmla="*/ 208 h 267"/>
                    <a:gd name="T54" fmla="*/ 23 w 120"/>
                    <a:gd name="T55" fmla="*/ 223 h 267"/>
                    <a:gd name="T56" fmla="*/ 29 w 120"/>
                    <a:gd name="T57" fmla="*/ 222 h 267"/>
                    <a:gd name="T58" fmla="*/ 38 w 120"/>
                    <a:gd name="T59" fmla="*/ 236 h 267"/>
                    <a:gd name="T60" fmla="*/ 43 w 120"/>
                    <a:gd name="T61" fmla="*/ 244 h 267"/>
                    <a:gd name="T62" fmla="*/ 51 w 120"/>
                    <a:gd name="T63" fmla="*/ 251 h 267"/>
                    <a:gd name="T64" fmla="*/ 63 w 120"/>
                    <a:gd name="T65" fmla="*/ 254 h 267"/>
                    <a:gd name="T66" fmla="*/ 66 w 120"/>
                    <a:gd name="T67" fmla="*/ 267 h 267"/>
                    <a:gd name="T68" fmla="*/ 76 w 120"/>
                    <a:gd name="T69" fmla="*/ 260 h 267"/>
                    <a:gd name="T70" fmla="*/ 70 w 120"/>
                    <a:gd name="T71" fmla="*/ 249 h 267"/>
                    <a:gd name="T72" fmla="*/ 58 w 120"/>
                    <a:gd name="T73" fmla="*/ 242 h 267"/>
                    <a:gd name="T74" fmla="*/ 50 w 120"/>
                    <a:gd name="T75" fmla="*/ 237 h 267"/>
                    <a:gd name="T76" fmla="*/ 54 w 120"/>
                    <a:gd name="T77" fmla="*/ 232 h 267"/>
                    <a:gd name="T78" fmla="*/ 49 w 120"/>
                    <a:gd name="T79" fmla="*/ 215 h 267"/>
                    <a:gd name="T80" fmla="*/ 45 w 120"/>
                    <a:gd name="T81" fmla="*/ 215 h 267"/>
                    <a:gd name="T82" fmla="*/ 40 w 120"/>
                    <a:gd name="T83" fmla="*/ 203 h 267"/>
                    <a:gd name="T84" fmla="*/ 35 w 120"/>
                    <a:gd name="T85" fmla="*/ 205 h 267"/>
                    <a:gd name="T86" fmla="*/ 33 w 120"/>
                    <a:gd name="T87" fmla="*/ 190 h 267"/>
                    <a:gd name="T88" fmla="*/ 34 w 120"/>
                    <a:gd name="T89" fmla="*/ 180 h 267"/>
                    <a:gd name="T90" fmla="*/ 42 w 120"/>
                    <a:gd name="T91" fmla="*/ 152 h 267"/>
                    <a:gd name="T92" fmla="*/ 44 w 120"/>
                    <a:gd name="T93" fmla="*/ 137 h 267"/>
                    <a:gd name="T94" fmla="*/ 42 w 120"/>
                    <a:gd name="T95" fmla="*/ 130 h 267"/>
                    <a:gd name="T96" fmla="*/ 50 w 120"/>
                    <a:gd name="T97" fmla="*/ 128 h 267"/>
                    <a:gd name="T98" fmla="*/ 56 w 120"/>
                    <a:gd name="T99" fmla="*/ 132 h 267"/>
                    <a:gd name="T100" fmla="*/ 54 w 120"/>
                    <a:gd name="T101" fmla="*/ 144 h 267"/>
                    <a:gd name="T102" fmla="*/ 66 w 120"/>
                    <a:gd name="T103" fmla="*/ 146 h 267"/>
                    <a:gd name="T104" fmla="*/ 73 w 120"/>
                    <a:gd name="T105" fmla="*/ 148 h 267"/>
                    <a:gd name="T106" fmla="*/ 79 w 120"/>
                    <a:gd name="T107" fmla="*/ 154 h 267"/>
                    <a:gd name="T108" fmla="*/ 81 w 120"/>
                    <a:gd name="T109"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267">
                      <a:moveTo>
                        <a:pt x="81" y="143"/>
                      </a:moveTo>
                      <a:lnTo>
                        <a:pt x="80" y="140"/>
                      </a:lnTo>
                      <a:lnTo>
                        <a:pt x="77" y="138"/>
                      </a:lnTo>
                      <a:lnTo>
                        <a:pt x="76" y="132"/>
                      </a:lnTo>
                      <a:lnTo>
                        <a:pt x="76" y="125"/>
                      </a:lnTo>
                      <a:lnTo>
                        <a:pt x="79" y="121"/>
                      </a:lnTo>
                      <a:lnTo>
                        <a:pt x="80" y="116"/>
                      </a:lnTo>
                      <a:lnTo>
                        <a:pt x="83" y="111"/>
                      </a:lnTo>
                      <a:lnTo>
                        <a:pt x="86" y="111"/>
                      </a:lnTo>
                      <a:lnTo>
                        <a:pt x="92" y="108"/>
                      </a:lnTo>
                      <a:lnTo>
                        <a:pt x="97" y="108"/>
                      </a:lnTo>
                      <a:lnTo>
                        <a:pt x="97" y="110"/>
                      </a:lnTo>
                      <a:lnTo>
                        <a:pt x="101" y="108"/>
                      </a:lnTo>
                      <a:lnTo>
                        <a:pt x="104" y="108"/>
                      </a:lnTo>
                      <a:lnTo>
                        <a:pt x="108" y="109"/>
                      </a:lnTo>
                      <a:lnTo>
                        <a:pt x="111" y="108"/>
                      </a:lnTo>
                      <a:lnTo>
                        <a:pt x="114" y="111"/>
                      </a:lnTo>
                      <a:lnTo>
                        <a:pt x="118" y="109"/>
                      </a:lnTo>
                      <a:lnTo>
                        <a:pt x="119" y="107"/>
                      </a:lnTo>
                      <a:lnTo>
                        <a:pt x="119" y="101"/>
                      </a:lnTo>
                      <a:lnTo>
                        <a:pt x="118" y="97"/>
                      </a:lnTo>
                      <a:lnTo>
                        <a:pt x="119" y="94"/>
                      </a:lnTo>
                      <a:lnTo>
                        <a:pt x="119" y="92"/>
                      </a:lnTo>
                      <a:lnTo>
                        <a:pt x="120" y="89"/>
                      </a:lnTo>
                      <a:lnTo>
                        <a:pt x="119" y="87"/>
                      </a:lnTo>
                      <a:lnTo>
                        <a:pt x="116" y="84"/>
                      </a:lnTo>
                      <a:lnTo>
                        <a:pt x="117" y="82"/>
                      </a:lnTo>
                      <a:lnTo>
                        <a:pt x="115" y="80"/>
                      </a:lnTo>
                      <a:lnTo>
                        <a:pt x="111" y="80"/>
                      </a:lnTo>
                      <a:lnTo>
                        <a:pt x="109" y="77"/>
                      </a:lnTo>
                      <a:lnTo>
                        <a:pt x="106" y="74"/>
                      </a:lnTo>
                      <a:lnTo>
                        <a:pt x="107" y="72"/>
                      </a:lnTo>
                      <a:lnTo>
                        <a:pt x="108" y="66"/>
                      </a:lnTo>
                      <a:lnTo>
                        <a:pt x="106" y="63"/>
                      </a:lnTo>
                      <a:lnTo>
                        <a:pt x="107" y="61"/>
                      </a:lnTo>
                      <a:lnTo>
                        <a:pt x="108" y="58"/>
                      </a:lnTo>
                      <a:lnTo>
                        <a:pt x="106" y="54"/>
                      </a:lnTo>
                      <a:lnTo>
                        <a:pt x="102" y="51"/>
                      </a:lnTo>
                      <a:lnTo>
                        <a:pt x="96" y="46"/>
                      </a:lnTo>
                      <a:lnTo>
                        <a:pt x="94" y="41"/>
                      </a:lnTo>
                      <a:lnTo>
                        <a:pt x="88" y="39"/>
                      </a:lnTo>
                      <a:lnTo>
                        <a:pt x="83" y="40"/>
                      </a:lnTo>
                      <a:lnTo>
                        <a:pt x="80" y="48"/>
                      </a:lnTo>
                      <a:lnTo>
                        <a:pt x="74" y="49"/>
                      </a:lnTo>
                      <a:lnTo>
                        <a:pt x="72" y="45"/>
                      </a:lnTo>
                      <a:lnTo>
                        <a:pt x="69" y="45"/>
                      </a:lnTo>
                      <a:lnTo>
                        <a:pt x="64" y="42"/>
                      </a:lnTo>
                      <a:lnTo>
                        <a:pt x="59" y="45"/>
                      </a:lnTo>
                      <a:lnTo>
                        <a:pt x="59" y="48"/>
                      </a:lnTo>
                      <a:lnTo>
                        <a:pt x="56" y="49"/>
                      </a:lnTo>
                      <a:lnTo>
                        <a:pt x="52" y="51"/>
                      </a:lnTo>
                      <a:lnTo>
                        <a:pt x="52" y="42"/>
                      </a:lnTo>
                      <a:lnTo>
                        <a:pt x="52" y="36"/>
                      </a:lnTo>
                      <a:lnTo>
                        <a:pt x="51" y="32"/>
                      </a:lnTo>
                      <a:lnTo>
                        <a:pt x="52" y="30"/>
                      </a:lnTo>
                      <a:lnTo>
                        <a:pt x="52" y="27"/>
                      </a:lnTo>
                      <a:lnTo>
                        <a:pt x="51" y="24"/>
                      </a:lnTo>
                      <a:lnTo>
                        <a:pt x="52" y="20"/>
                      </a:lnTo>
                      <a:lnTo>
                        <a:pt x="52" y="17"/>
                      </a:lnTo>
                      <a:lnTo>
                        <a:pt x="47" y="17"/>
                      </a:lnTo>
                      <a:lnTo>
                        <a:pt x="45" y="19"/>
                      </a:lnTo>
                      <a:lnTo>
                        <a:pt x="42" y="18"/>
                      </a:lnTo>
                      <a:lnTo>
                        <a:pt x="40" y="14"/>
                      </a:lnTo>
                      <a:lnTo>
                        <a:pt x="42" y="12"/>
                      </a:lnTo>
                      <a:lnTo>
                        <a:pt x="42" y="6"/>
                      </a:lnTo>
                      <a:lnTo>
                        <a:pt x="39" y="2"/>
                      </a:lnTo>
                      <a:lnTo>
                        <a:pt x="35" y="4"/>
                      </a:lnTo>
                      <a:lnTo>
                        <a:pt x="34" y="0"/>
                      </a:lnTo>
                      <a:lnTo>
                        <a:pt x="34" y="0"/>
                      </a:lnTo>
                      <a:lnTo>
                        <a:pt x="29" y="0"/>
                      </a:lnTo>
                      <a:lnTo>
                        <a:pt x="26" y="1"/>
                      </a:lnTo>
                      <a:lnTo>
                        <a:pt x="26" y="4"/>
                      </a:lnTo>
                      <a:lnTo>
                        <a:pt x="28" y="6"/>
                      </a:lnTo>
                      <a:lnTo>
                        <a:pt x="27" y="8"/>
                      </a:lnTo>
                      <a:lnTo>
                        <a:pt x="23" y="7"/>
                      </a:lnTo>
                      <a:lnTo>
                        <a:pt x="21" y="9"/>
                      </a:lnTo>
                      <a:lnTo>
                        <a:pt x="21" y="13"/>
                      </a:lnTo>
                      <a:lnTo>
                        <a:pt x="20" y="15"/>
                      </a:lnTo>
                      <a:lnTo>
                        <a:pt x="17" y="15"/>
                      </a:lnTo>
                      <a:lnTo>
                        <a:pt x="14" y="18"/>
                      </a:lnTo>
                      <a:lnTo>
                        <a:pt x="8" y="15"/>
                      </a:lnTo>
                      <a:lnTo>
                        <a:pt x="7" y="19"/>
                      </a:lnTo>
                      <a:lnTo>
                        <a:pt x="7" y="25"/>
                      </a:lnTo>
                      <a:lnTo>
                        <a:pt x="5" y="28"/>
                      </a:lnTo>
                      <a:lnTo>
                        <a:pt x="5" y="32"/>
                      </a:lnTo>
                      <a:lnTo>
                        <a:pt x="6" y="35"/>
                      </a:lnTo>
                      <a:lnTo>
                        <a:pt x="4" y="38"/>
                      </a:lnTo>
                      <a:lnTo>
                        <a:pt x="0" y="39"/>
                      </a:lnTo>
                      <a:lnTo>
                        <a:pt x="0" y="42"/>
                      </a:lnTo>
                      <a:lnTo>
                        <a:pt x="2" y="43"/>
                      </a:lnTo>
                      <a:lnTo>
                        <a:pt x="4" y="48"/>
                      </a:lnTo>
                      <a:lnTo>
                        <a:pt x="7" y="50"/>
                      </a:lnTo>
                      <a:lnTo>
                        <a:pt x="7" y="52"/>
                      </a:lnTo>
                      <a:lnTo>
                        <a:pt x="11" y="56"/>
                      </a:lnTo>
                      <a:lnTo>
                        <a:pt x="14" y="64"/>
                      </a:lnTo>
                      <a:lnTo>
                        <a:pt x="17" y="66"/>
                      </a:lnTo>
                      <a:lnTo>
                        <a:pt x="18" y="70"/>
                      </a:lnTo>
                      <a:lnTo>
                        <a:pt x="19" y="73"/>
                      </a:lnTo>
                      <a:lnTo>
                        <a:pt x="21" y="75"/>
                      </a:lnTo>
                      <a:lnTo>
                        <a:pt x="22" y="79"/>
                      </a:lnTo>
                      <a:lnTo>
                        <a:pt x="19" y="80"/>
                      </a:lnTo>
                      <a:lnTo>
                        <a:pt x="18" y="83"/>
                      </a:lnTo>
                      <a:lnTo>
                        <a:pt x="20" y="91"/>
                      </a:lnTo>
                      <a:lnTo>
                        <a:pt x="19" y="94"/>
                      </a:lnTo>
                      <a:lnTo>
                        <a:pt x="17" y="96"/>
                      </a:lnTo>
                      <a:lnTo>
                        <a:pt x="18" y="102"/>
                      </a:lnTo>
                      <a:lnTo>
                        <a:pt x="18" y="105"/>
                      </a:lnTo>
                      <a:lnTo>
                        <a:pt x="22" y="111"/>
                      </a:lnTo>
                      <a:lnTo>
                        <a:pt x="27" y="115"/>
                      </a:lnTo>
                      <a:lnTo>
                        <a:pt x="31" y="119"/>
                      </a:lnTo>
                      <a:lnTo>
                        <a:pt x="32" y="126"/>
                      </a:lnTo>
                      <a:lnTo>
                        <a:pt x="31" y="129"/>
                      </a:lnTo>
                      <a:lnTo>
                        <a:pt x="32" y="132"/>
                      </a:lnTo>
                      <a:lnTo>
                        <a:pt x="31" y="136"/>
                      </a:lnTo>
                      <a:lnTo>
                        <a:pt x="33" y="138"/>
                      </a:lnTo>
                      <a:lnTo>
                        <a:pt x="34" y="143"/>
                      </a:lnTo>
                      <a:lnTo>
                        <a:pt x="35" y="146"/>
                      </a:lnTo>
                      <a:lnTo>
                        <a:pt x="35" y="151"/>
                      </a:lnTo>
                      <a:lnTo>
                        <a:pt x="37" y="155"/>
                      </a:lnTo>
                      <a:lnTo>
                        <a:pt x="36" y="160"/>
                      </a:lnTo>
                      <a:lnTo>
                        <a:pt x="35" y="162"/>
                      </a:lnTo>
                      <a:lnTo>
                        <a:pt x="31" y="173"/>
                      </a:lnTo>
                      <a:lnTo>
                        <a:pt x="28" y="175"/>
                      </a:lnTo>
                      <a:lnTo>
                        <a:pt x="28" y="180"/>
                      </a:lnTo>
                      <a:lnTo>
                        <a:pt x="27" y="182"/>
                      </a:lnTo>
                      <a:lnTo>
                        <a:pt x="26" y="185"/>
                      </a:lnTo>
                      <a:lnTo>
                        <a:pt x="25" y="191"/>
                      </a:lnTo>
                      <a:lnTo>
                        <a:pt x="27" y="191"/>
                      </a:lnTo>
                      <a:lnTo>
                        <a:pt x="25" y="194"/>
                      </a:lnTo>
                      <a:lnTo>
                        <a:pt x="26" y="195"/>
                      </a:lnTo>
                      <a:lnTo>
                        <a:pt x="24" y="198"/>
                      </a:lnTo>
                      <a:lnTo>
                        <a:pt x="25" y="199"/>
                      </a:lnTo>
                      <a:lnTo>
                        <a:pt x="25" y="201"/>
                      </a:lnTo>
                      <a:lnTo>
                        <a:pt x="23" y="201"/>
                      </a:lnTo>
                      <a:lnTo>
                        <a:pt x="23" y="208"/>
                      </a:lnTo>
                      <a:lnTo>
                        <a:pt x="21" y="209"/>
                      </a:lnTo>
                      <a:lnTo>
                        <a:pt x="21" y="214"/>
                      </a:lnTo>
                      <a:lnTo>
                        <a:pt x="21" y="215"/>
                      </a:lnTo>
                      <a:lnTo>
                        <a:pt x="21" y="221"/>
                      </a:lnTo>
                      <a:lnTo>
                        <a:pt x="23" y="223"/>
                      </a:lnTo>
                      <a:lnTo>
                        <a:pt x="25" y="224"/>
                      </a:lnTo>
                      <a:lnTo>
                        <a:pt x="25" y="220"/>
                      </a:lnTo>
                      <a:lnTo>
                        <a:pt x="28" y="218"/>
                      </a:lnTo>
                      <a:lnTo>
                        <a:pt x="27" y="221"/>
                      </a:lnTo>
                      <a:lnTo>
                        <a:pt x="29" y="222"/>
                      </a:lnTo>
                      <a:lnTo>
                        <a:pt x="29" y="225"/>
                      </a:lnTo>
                      <a:lnTo>
                        <a:pt x="31" y="225"/>
                      </a:lnTo>
                      <a:lnTo>
                        <a:pt x="33" y="231"/>
                      </a:lnTo>
                      <a:lnTo>
                        <a:pt x="35" y="231"/>
                      </a:lnTo>
                      <a:lnTo>
                        <a:pt x="38" y="236"/>
                      </a:lnTo>
                      <a:lnTo>
                        <a:pt x="38" y="239"/>
                      </a:lnTo>
                      <a:lnTo>
                        <a:pt x="41" y="239"/>
                      </a:lnTo>
                      <a:lnTo>
                        <a:pt x="42" y="242"/>
                      </a:lnTo>
                      <a:lnTo>
                        <a:pt x="43" y="242"/>
                      </a:lnTo>
                      <a:lnTo>
                        <a:pt x="43" y="244"/>
                      </a:lnTo>
                      <a:lnTo>
                        <a:pt x="42" y="246"/>
                      </a:lnTo>
                      <a:lnTo>
                        <a:pt x="42" y="247"/>
                      </a:lnTo>
                      <a:lnTo>
                        <a:pt x="49" y="253"/>
                      </a:lnTo>
                      <a:lnTo>
                        <a:pt x="49" y="255"/>
                      </a:lnTo>
                      <a:lnTo>
                        <a:pt x="51" y="251"/>
                      </a:lnTo>
                      <a:lnTo>
                        <a:pt x="52" y="248"/>
                      </a:lnTo>
                      <a:lnTo>
                        <a:pt x="55" y="251"/>
                      </a:lnTo>
                      <a:lnTo>
                        <a:pt x="59" y="252"/>
                      </a:lnTo>
                      <a:lnTo>
                        <a:pt x="59" y="254"/>
                      </a:lnTo>
                      <a:lnTo>
                        <a:pt x="63" y="254"/>
                      </a:lnTo>
                      <a:lnTo>
                        <a:pt x="64" y="256"/>
                      </a:lnTo>
                      <a:lnTo>
                        <a:pt x="64" y="261"/>
                      </a:lnTo>
                      <a:lnTo>
                        <a:pt x="63" y="263"/>
                      </a:lnTo>
                      <a:lnTo>
                        <a:pt x="63" y="266"/>
                      </a:lnTo>
                      <a:lnTo>
                        <a:pt x="66" y="267"/>
                      </a:lnTo>
                      <a:lnTo>
                        <a:pt x="70" y="263"/>
                      </a:lnTo>
                      <a:lnTo>
                        <a:pt x="72" y="263"/>
                      </a:lnTo>
                      <a:lnTo>
                        <a:pt x="73" y="265"/>
                      </a:lnTo>
                      <a:lnTo>
                        <a:pt x="76" y="263"/>
                      </a:lnTo>
                      <a:lnTo>
                        <a:pt x="76" y="260"/>
                      </a:lnTo>
                      <a:lnTo>
                        <a:pt x="76" y="260"/>
                      </a:lnTo>
                      <a:lnTo>
                        <a:pt x="76" y="258"/>
                      </a:lnTo>
                      <a:lnTo>
                        <a:pt x="73" y="256"/>
                      </a:lnTo>
                      <a:lnTo>
                        <a:pt x="72" y="253"/>
                      </a:lnTo>
                      <a:lnTo>
                        <a:pt x="70" y="249"/>
                      </a:lnTo>
                      <a:lnTo>
                        <a:pt x="67" y="248"/>
                      </a:lnTo>
                      <a:lnTo>
                        <a:pt x="65" y="247"/>
                      </a:lnTo>
                      <a:lnTo>
                        <a:pt x="63" y="248"/>
                      </a:lnTo>
                      <a:lnTo>
                        <a:pt x="62" y="246"/>
                      </a:lnTo>
                      <a:lnTo>
                        <a:pt x="58" y="242"/>
                      </a:lnTo>
                      <a:lnTo>
                        <a:pt x="56" y="240"/>
                      </a:lnTo>
                      <a:lnTo>
                        <a:pt x="56" y="237"/>
                      </a:lnTo>
                      <a:lnTo>
                        <a:pt x="55" y="236"/>
                      </a:lnTo>
                      <a:lnTo>
                        <a:pt x="54" y="239"/>
                      </a:lnTo>
                      <a:lnTo>
                        <a:pt x="50" y="237"/>
                      </a:lnTo>
                      <a:lnTo>
                        <a:pt x="50" y="235"/>
                      </a:lnTo>
                      <a:lnTo>
                        <a:pt x="52" y="232"/>
                      </a:lnTo>
                      <a:lnTo>
                        <a:pt x="53" y="234"/>
                      </a:lnTo>
                      <a:lnTo>
                        <a:pt x="54" y="232"/>
                      </a:lnTo>
                      <a:lnTo>
                        <a:pt x="54" y="232"/>
                      </a:lnTo>
                      <a:lnTo>
                        <a:pt x="53" y="225"/>
                      </a:lnTo>
                      <a:lnTo>
                        <a:pt x="52" y="224"/>
                      </a:lnTo>
                      <a:lnTo>
                        <a:pt x="52" y="221"/>
                      </a:lnTo>
                      <a:lnTo>
                        <a:pt x="50" y="218"/>
                      </a:lnTo>
                      <a:lnTo>
                        <a:pt x="49" y="215"/>
                      </a:lnTo>
                      <a:lnTo>
                        <a:pt x="49" y="217"/>
                      </a:lnTo>
                      <a:lnTo>
                        <a:pt x="49" y="218"/>
                      </a:lnTo>
                      <a:lnTo>
                        <a:pt x="48" y="219"/>
                      </a:lnTo>
                      <a:lnTo>
                        <a:pt x="46" y="215"/>
                      </a:lnTo>
                      <a:lnTo>
                        <a:pt x="45" y="215"/>
                      </a:lnTo>
                      <a:lnTo>
                        <a:pt x="45" y="211"/>
                      </a:lnTo>
                      <a:lnTo>
                        <a:pt x="44" y="208"/>
                      </a:lnTo>
                      <a:lnTo>
                        <a:pt x="44" y="205"/>
                      </a:lnTo>
                      <a:lnTo>
                        <a:pt x="42" y="204"/>
                      </a:lnTo>
                      <a:lnTo>
                        <a:pt x="40" y="203"/>
                      </a:lnTo>
                      <a:lnTo>
                        <a:pt x="39" y="203"/>
                      </a:lnTo>
                      <a:lnTo>
                        <a:pt x="38" y="204"/>
                      </a:lnTo>
                      <a:lnTo>
                        <a:pt x="38" y="206"/>
                      </a:lnTo>
                      <a:lnTo>
                        <a:pt x="36" y="207"/>
                      </a:lnTo>
                      <a:lnTo>
                        <a:pt x="35" y="205"/>
                      </a:lnTo>
                      <a:lnTo>
                        <a:pt x="37" y="202"/>
                      </a:lnTo>
                      <a:lnTo>
                        <a:pt x="34" y="197"/>
                      </a:lnTo>
                      <a:lnTo>
                        <a:pt x="34" y="195"/>
                      </a:lnTo>
                      <a:lnTo>
                        <a:pt x="33" y="191"/>
                      </a:lnTo>
                      <a:lnTo>
                        <a:pt x="33" y="190"/>
                      </a:lnTo>
                      <a:lnTo>
                        <a:pt x="35" y="187"/>
                      </a:lnTo>
                      <a:lnTo>
                        <a:pt x="34" y="187"/>
                      </a:lnTo>
                      <a:lnTo>
                        <a:pt x="32" y="187"/>
                      </a:lnTo>
                      <a:lnTo>
                        <a:pt x="34" y="184"/>
                      </a:lnTo>
                      <a:lnTo>
                        <a:pt x="34" y="180"/>
                      </a:lnTo>
                      <a:lnTo>
                        <a:pt x="37" y="174"/>
                      </a:lnTo>
                      <a:lnTo>
                        <a:pt x="38" y="162"/>
                      </a:lnTo>
                      <a:lnTo>
                        <a:pt x="40" y="158"/>
                      </a:lnTo>
                      <a:lnTo>
                        <a:pt x="41" y="155"/>
                      </a:lnTo>
                      <a:lnTo>
                        <a:pt x="42" y="152"/>
                      </a:lnTo>
                      <a:lnTo>
                        <a:pt x="43" y="146"/>
                      </a:lnTo>
                      <a:lnTo>
                        <a:pt x="42" y="146"/>
                      </a:lnTo>
                      <a:lnTo>
                        <a:pt x="42" y="143"/>
                      </a:lnTo>
                      <a:lnTo>
                        <a:pt x="42" y="140"/>
                      </a:lnTo>
                      <a:lnTo>
                        <a:pt x="44" y="137"/>
                      </a:lnTo>
                      <a:lnTo>
                        <a:pt x="43" y="134"/>
                      </a:lnTo>
                      <a:lnTo>
                        <a:pt x="41" y="132"/>
                      </a:lnTo>
                      <a:lnTo>
                        <a:pt x="42" y="130"/>
                      </a:lnTo>
                      <a:lnTo>
                        <a:pt x="42" y="129"/>
                      </a:lnTo>
                      <a:lnTo>
                        <a:pt x="42" y="130"/>
                      </a:lnTo>
                      <a:lnTo>
                        <a:pt x="44" y="130"/>
                      </a:lnTo>
                      <a:lnTo>
                        <a:pt x="45" y="128"/>
                      </a:lnTo>
                      <a:lnTo>
                        <a:pt x="46" y="129"/>
                      </a:lnTo>
                      <a:lnTo>
                        <a:pt x="48" y="129"/>
                      </a:lnTo>
                      <a:lnTo>
                        <a:pt x="50" y="128"/>
                      </a:lnTo>
                      <a:lnTo>
                        <a:pt x="51" y="129"/>
                      </a:lnTo>
                      <a:lnTo>
                        <a:pt x="52" y="128"/>
                      </a:lnTo>
                      <a:lnTo>
                        <a:pt x="52" y="129"/>
                      </a:lnTo>
                      <a:lnTo>
                        <a:pt x="55" y="130"/>
                      </a:lnTo>
                      <a:lnTo>
                        <a:pt x="56" y="132"/>
                      </a:lnTo>
                      <a:lnTo>
                        <a:pt x="55" y="133"/>
                      </a:lnTo>
                      <a:lnTo>
                        <a:pt x="55" y="138"/>
                      </a:lnTo>
                      <a:lnTo>
                        <a:pt x="56" y="140"/>
                      </a:lnTo>
                      <a:lnTo>
                        <a:pt x="55" y="142"/>
                      </a:lnTo>
                      <a:lnTo>
                        <a:pt x="54" y="144"/>
                      </a:lnTo>
                      <a:lnTo>
                        <a:pt x="56" y="144"/>
                      </a:lnTo>
                      <a:lnTo>
                        <a:pt x="58" y="145"/>
                      </a:lnTo>
                      <a:lnTo>
                        <a:pt x="61" y="144"/>
                      </a:lnTo>
                      <a:lnTo>
                        <a:pt x="64" y="145"/>
                      </a:lnTo>
                      <a:lnTo>
                        <a:pt x="66" y="146"/>
                      </a:lnTo>
                      <a:lnTo>
                        <a:pt x="66" y="145"/>
                      </a:lnTo>
                      <a:lnTo>
                        <a:pt x="65" y="144"/>
                      </a:lnTo>
                      <a:lnTo>
                        <a:pt x="67" y="142"/>
                      </a:lnTo>
                      <a:lnTo>
                        <a:pt x="69" y="143"/>
                      </a:lnTo>
                      <a:lnTo>
                        <a:pt x="73" y="148"/>
                      </a:lnTo>
                      <a:lnTo>
                        <a:pt x="74" y="149"/>
                      </a:lnTo>
                      <a:lnTo>
                        <a:pt x="74" y="150"/>
                      </a:lnTo>
                      <a:lnTo>
                        <a:pt x="76" y="150"/>
                      </a:lnTo>
                      <a:lnTo>
                        <a:pt x="78" y="153"/>
                      </a:lnTo>
                      <a:lnTo>
                        <a:pt x="79" y="154"/>
                      </a:lnTo>
                      <a:lnTo>
                        <a:pt x="80" y="154"/>
                      </a:lnTo>
                      <a:lnTo>
                        <a:pt x="80" y="152"/>
                      </a:lnTo>
                      <a:lnTo>
                        <a:pt x="80" y="152"/>
                      </a:lnTo>
                      <a:lnTo>
                        <a:pt x="81" y="149"/>
                      </a:lnTo>
                      <a:lnTo>
                        <a:pt x="81" y="1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1" name="Freeform 537">
                  <a:extLst>
                    <a:ext uri="{FF2B5EF4-FFF2-40B4-BE49-F238E27FC236}">
                      <a16:creationId xmlns:a16="http://schemas.microsoft.com/office/drawing/2014/main" id="{DD7A5844-9AB2-EE4C-85E8-779556CD6F37}"/>
                    </a:ext>
                  </a:extLst>
                </p:cNvPr>
                <p:cNvSpPr>
                  <a:spLocks/>
                </p:cNvSpPr>
                <p:nvPr/>
              </p:nvSpPr>
              <p:spPr bwMode="auto">
                <a:xfrm>
                  <a:off x="5001" y="2666"/>
                  <a:ext cx="3" cy="7"/>
                </a:xfrm>
                <a:custGeom>
                  <a:avLst/>
                  <a:gdLst>
                    <a:gd name="T0" fmla="*/ 3 w 3"/>
                    <a:gd name="T1" fmla="*/ 5 h 9"/>
                    <a:gd name="T2" fmla="*/ 3 w 3"/>
                    <a:gd name="T3" fmla="*/ 0 h 9"/>
                    <a:gd name="T4" fmla="*/ 0 w 3"/>
                    <a:gd name="T5" fmla="*/ 0 h 9"/>
                    <a:gd name="T6" fmla="*/ 0 w 3"/>
                    <a:gd name="T7" fmla="*/ 3 h 9"/>
                    <a:gd name="T8" fmla="*/ 0 w 3"/>
                    <a:gd name="T9" fmla="*/ 4 h 9"/>
                    <a:gd name="T10" fmla="*/ 0 w 3"/>
                    <a:gd name="T11" fmla="*/ 9 h 9"/>
                    <a:gd name="T12" fmla="*/ 3 w 3"/>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5"/>
                      </a:moveTo>
                      <a:cubicBezTo>
                        <a:pt x="3" y="0"/>
                        <a:pt x="3" y="0"/>
                        <a:pt x="3" y="0"/>
                      </a:cubicBezTo>
                      <a:cubicBezTo>
                        <a:pt x="3" y="0"/>
                        <a:pt x="1" y="0"/>
                        <a:pt x="0" y="0"/>
                      </a:cubicBezTo>
                      <a:cubicBezTo>
                        <a:pt x="0" y="3"/>
                        <a:pt x="0" y="3"/>
                        <a:pt x="0" y="3"/>
                      </a:cubicBezTo>
                      <a:cubicBezTo>
                        <a:pt x="0" y="4"/>
                        <a:pt x="0" y="4"/>
                        <a:pt x="0" y="4"/>
                      </a:cubicBezTo>
                      <a:cubicBezTo>
                        <a:pt x="0" y="9"/>
                        <a:pt x="0" y="9"/>
                        <a:pt x="0" y="9"/>
                      </a:cubicBez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2" name="Freeform 538">
                  <a:extLst>
                    <a:ext uri="{FF2B5EF4-FFF2-40B4-BE49-F238E27FC236}">
                      <a16:creationId xmlns:a16="http://schemas.microsoft.com/office/drawing/2014/main" id="{8C5E6794-D1FB-C846-B877-629AF21AD2F6}"/>
                    </a:ext>
                  </a:extLst>
                </p:cNvPr>
                <p:cNvSpPr>
                  <a:spLocks/>
                </p:cNvSpPr>
                <p:nvPr/>
              </p:nvSpPr>
              <p:spPr bwMode="auto">
                <a:xfrm>
                  <a:off x="4901" y="2294"/>
                  <a:ext cx="127" cy="340"/>
                </a:xfrm>
                <a:custGeom>
                  <a:avLst/>
                  <a:gdLst>
                    <a:gd name="T0" fmla="*/ 63 w 127"/>
                    <a:gd name="T1" fmla="*/ 220 h 340"/>
                    <a:gd name="T2" fmla="*/ 71 w 127"/>
                    <a:gd name="T3" fmla="*/ 217 h 340"/>
                    <a:gd name="T4" fmla="*/ 71 w 127"/>
                    <a:gd name="T5" fmla="*/ 206 h 340"/>
                    <a:gd name="T6" fmla="*/ 73 w 127"/>
                    <a:gd name="T7" fmla="*/ 207 h 340"/>
                    <a:gd name="T8" fmla="*/ 81 w 127"/>
                    <a:gd name="T9" fmla="*/ 221 h 340"/>
                    <a:gd name="T10" fmla="*/ 85 w 127"/>
                    <a:gd name="T11" fmla="*/ 226 h 340"/>
                    <a:gd name="T12" fmla="*/ 87 w 127"/>
                    <a:gd name="T13" fmla="*/ 245 h 340"/>
                    <a:gd name="T14" fmla="*/ 91 w 127"/>
                    <a:gd name="T15" fmla="*/ 258 h 340"/>
                    <a:gd name="T16" fmla="*/ 95 w 127"/>
                    <a:gd name="T17" fmla="*/ 274 h 340"/>
                    <a:gd name="T18" fmla="*/ 101 w 127"/>
                    <a:gd name="T19" fmla="*/ 289 h 340"/>
                    <a:gd name="T20" fmla="*/ 103 w 127"/>
                    <a:gd name="T21" fmla="*/ 302 h 340"/>
                    <a:gd name="T22" fmla="*/ 103 w 127"/>
                    <a:gd name="T23" fmla="*/ 313 h 340"/>
                    <a:gd name="T24" fmla="*/ 101 w 127"/>
                    <a:gd name="T25" fmla="*/ 326 h 340"/>
                    <a:gd name="T26" fmla="*/ 103 w 127"/>
                    <a:gd name="T27" fmla="*/ 340 h 340"/>
                    <a:gd name="T28" fmla="*/ 106 w 127"/>
                    <a:gd name="T29" fmla="*/ 327 h 340"/>
                    <a:gd name="T30" fmla="*/ 115 w 127"/>
                    <a:gd name="T31" fmla="*/ 302 h 340"/>
                    <a:gd name="T32" fmla="*/ 109 w 127"/>
                    <a:gd name="T33" fmla="*/ 283 h 340"/>
                    <a:gd name="T34" fmla="*/ 105 w 127"/>
                    <a:gd name="T35" fmla="*/ 262 h 340"/>
                    <a:gd name="T36" fmla="*/ 97 w 127"/>
                    <a:gd name="T37" fmla="*/ 241 h 340"/>
                    <a:gd name="T38" fmla="*/ 99 w 127"/>
                    <a:gd name="T39" fmla="*/ 222 h 340"/>
                    <a:gd name="T40" fmla="*/ 89 w 127"/>
                    <a:gd name="T41" fmla="*/ 203 h 340"/>
                    <a:gd name="T42" fmla="*/ 78 w 127"/>
                    <a:gd name="T43" fmla="*/ 189 h 340"/>
                    <a:gd name="T44" fmla="*/ 83 w 127"/>
                    <a:gd name="T45" fmla="*/ 175 h 340"/>
                    <a:gd name="T46" fmla="*/ 95 w 127"/>
                    <a:gd name="T47" fmla="*/ 162 h 340"/>
                    <a:gd name="T48" fmla="*/ 105 w 127"/>
                    <a:gd name="T49" fmla="*/ 155 h 340"/>
                    <a:gd name="T50" fmla="*/ 112 w 127"/>
                    <a:gd name="T51" fmla="*/ 147 h 340"/>
                    <a:gd name="T52" fmla="*/ 116 w 127"/>
                    <a:gd name="T53" fmla="*/ 137 h 340"/>
                    <a:gd name="T54" fmla="*/ 127 w 127"/>
                    <a:gd name="T55" fmla="*/ 123 h 340"/>
                    <a:gd name="T56" fmla="*/ 109 w 127"/>
                    <a:gd name="T57" fmla="*/ 125 h 340"/>
                    <a:gd name="T58" fmla="*/ 104 w 127"/>
                    <a:gd name="T59" fmla="*/ 116 h 340"/>
                    <a:gd name="T60" fmla="*/ 103 w 127"/>
                    <a:gd name="T61" fmla="*/ 106 h 340"/>
                    <a:gd name="T62" fmla="*/ 97 w 127"/>
                    <a:gd name="T63" fmla="*/ 96 h 340"/>
                    <a:gd name="T64" fmla="*/ 91 w 127"/>
                    <a:gd name="T65" fmla="*/ 90 h 340"/>
                    <a:gd name="T66" fmla="*/ 86 w 127"/>
                    <a:gd name="T67" fmla="*/ 82 h 340"/>
                    <a:gd name="T68" fmla="*/ 75 w 127"/>
                    <a:gd name="T69" fmla="*/ 75 h 340"/>
                    <a:gd name="T70" fmla="*/ 71 w 127"/>
                    <a:gd name="T71" fmla="*/ 65 h 340"/>
                    <a:gd name="T72" fmla="*/ 76 w 127"/>
                    <a:gd name="T73" fmla="*/ 55 h 340"/>
                    <a:gd name="T74" fmla="*/ 80 w 127"/>
                    <a:gd name="T75" fmla="*/ 44 h 340"/>
                    <a:gd name="T76" fmla="*/ 78 w 127"/>
                    <a:gd name="T77" fmla="*/ 21 h 340"/>
                    <a:gd name="T78" fmla="*/ 70 w 127"/>
                    <a:gd name="T79" fmla="*/ 5 h 340"/>
                    <a:gd name="T80" fmla="*/ 57 w 127"/>
                    <a:gd name="T81" fmla="*/ 2 h 340"/>
                    <a:gd name="T82" fmla="*/ 56 w 127"/>
                    <a:gd name="T83" fmla="*/ 15 h 340"/>
                    <a:gd name="T84" fmla="*/ 41 w 127"/>
                    <a:gd name="T85" fmla="*/ 20 h 340"/>
                    <a:gd name="T86" fmla="*/ 30 w 127"/>
                    <a:gd name="T87" fmla="*/ 42 h 340"/>
                    <a:gd name="T88" fmla="*/ 25 w 127"/>
                    <a:gd name="T89" fmla="*/ 70 h 340"/>
                    <a:gd name="T90" fmla="*/ 12 w 127"/>
                    <a:gd name="T91" fmla="*/ 82 h 340"/>
                    <a:gd name="T92" fmla="*/ 11 w 127"/>
                    <a:gd name="T93" fmla="*/ 106 h 340"/>
                    <a:gd name="T94" fmla="*/ 7 w 127"/>
                    <a:gd name="T95" fmla="*/ 119 h 340"/>
                    <a:gd name="T96" fmla="*/ 4 w 127"/>
                    <a:gd name="T97" fmla="*/ 131 h 340"/>
                    <a:gd name="T98" fmla="*/ 2 w 127"/>
                    <a:gd name="T99" fmla="*/ 143 h 340"/>
                    <a:gd name="T100" fmla="*/ 10 w 127"/>
                    <a:gd name="T101" fmla="*/ 152 h 340"/>
                    <a:gd name="T102" fmla="*/ 14 w 127"/>
                    <a:gd name="T103" fmla="*/ 154 h 340"/>
                    <a:gd name="T104" fmla="*/ 26 w 127"/>
                    <a:gd name="T105" fmla="*/ 164 h 340"/>
                    <a:gd name="T106" fmla="*/ 22 w 127"/>
                    <a:gd name="T107" fmla="*/ 170 h 340"/>
                    <a:gd name="T108" fmla="*/ 16 w 127"/>
                    <a:gd name="T109" fmla="*/ 167 h 340"/>
                    <a:gd name="T110" fmla="*/ 27 w 127"/>
                    <a:gd name="T111" fmla="*/ 179 h 340"/>
                    <a:gd name="T112" fmla="*/ 30 w 127"/>
                    <a:gd name="T113" fmla="*/ 179 h 340"/>
                    <a:gd name="T114" fmla="*/ 35 w 127"/>
                    <a:gd name="T115" fmla="*/ 190 h 340"/>
                    <a:gd name="T116" fmla="*/ 37 w 127"/>
                    <a:gd name="T117" fmla="*/ 210 h 340"/>
                    <a:gd name="T118" fmla="*/ 37 w 127"/>
                    <a:gd name="T119" fmla="*/ 228 h 340"/>
                    <a:gd name="T120" fmla="*/ 38 w 127"/>
                    <a:gd name="T121" fmla="*/ 234 h 340"/>
                    <a:gd name="T122" fmla="*/ 47 w 127"/>
                    <a:gd name="T123" fmla="*/ 232 h 340"/>
                    <a:gd name="T124" fmla="*/ 52 w 127"/>
                    <a:gd name="T125" fmla="*/ 2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 h="340">
                      <a:moveTo>
                        <a:pt x="60" y="224"/>
                      </a:moveTo>
                      <a:lnTo>
                        <a:pt x="62" y="224"/>
                      </a:lnTo>
                      <a:lnTo>
                        <a:pt x="65" y="222"/>
                      </a:lnTo>
                      <a:lnTo>
                        <a:pt x="63" y="221"/>
                      </a:lnTo>
                      <a:lnTo>
                        <a:pt x="63" y="220"/>
                      </a:lnTo>
                      <a:lnTo>
                        <a:pt x="62" y="217"/>
                      </a:lnTo>
                      <a:lnTo>
                        <a:pt x="63" y="217"/>
                      </a:lnTo>
                      <a:lnTo>
                        <a:pt x="64" y="220"/>
                      </a:lnTo>
                      <a:lnTo>
                        <a:pt x="67" y="220"/>
                      </a:lnTo>
                      <a:lnTo>
                        <a:pt x="71" y="217"/>
                      </a:lnTo>
                      <a:lnTo>
                        <a:pt x="70" y="215"/>
                      </a:lnTo>
                      <a:lnTo>
                        <a:pt x="71" y="213"/>
                      </a:lnTo>
                      <a:lnTo>
                        <a:pt x="71" y="210"/>
                      </a:lnTo>
                      <a:lnTo>
                        <a:pt x="70" y="208"/>
                      </a:lnTo>
                      <a:lnTo>
                        <a:pt x="71" y="206"/>
                      </a:lnTo>
                      <a:lnTo>
                        <a:pt x="71" y="205"/>
                      </a:lnTo>
                      <a:lnTo>
                        <a:pt x="69" y="203"/>
                      </a:lnTo>
                      <a:lnTo>
                        <a:pt x="71" y="205"/>
                      </a:lnTo>
                      <a:lnTo>
                        <a:pt x="71" y="206"/>
                      </a:lnTo>
                      <a:lnTo>
                        <a:pt x="73" y="207"/>
                      </a:lnTo>
                      <a:lnTo>
                        <a:pt x="74" y="209"/>
                      </a:lnTo>
                      <a:lnTo>
                        <a:pt x="77" y="215"/>
                      </a:lnTo>
                      <a:lnTo>
                        <a:pt x="78" y="217"/>
                      </a:lnTo>
                      <a:lnTo>
                        <a:pt x="78" y="221"/>
                      </a:lnTo>
                      <a:lnTo>
                        <a:pt x="81" y="221"/>
                      </a:lnTo>
                      <a:lnTo>
                        <a:pt x="83" y="220"/>
                      </a:lnTo>
                      <a:lnTo>
                        <a:pt x="84" y="218"/>
                      </a:lnTo>
                      <a:lnTo>
                        <a:pt x="84" y="220"/>
                      </a:lnTo>
                      <a:lnTo>
                        <a:pt x="83" y="222"/>
                      </a:lnTo>
                      <a:lnTo>
                        <a:pt x="85" y="226"/>
                      </a:lnTo>
                      <a:lnTo>
                        <a:pt x="85" y="227"/>
                      </a:lnTo>
                      <a:lnTo>
                        <a:pt x="84" y="228"/>
                      </a:lnTo>
                      <a:lnTo>
                        <a:pt x="84" y="231"/>
                      </a:lnTo>
                      <a:lnTo>
                        <a:pt x="86" y="233"/>
                      </a:lnTo>
                      <a:lnTo>
                        <a:pt x="87" y="245"/>
                      </a:lnTo>
                      <a:lnTo>
                        <a:pt x="88" y="245"/>
                      </a:lnTo>
                      <a:lnTo>
                        <a:pt x="88" y="251"/>
                      </a:lnTo>
                      <a:lnTo>
                        <a:pt x="92" y="254"/>
                      </a:lnTo>
                      <a:lnTo>
                        <a:pt x="91" y="255"/>
                      </a:lnTo>
                      <a:lnTo>
                        <a:pt x="91" y="258"/>
                      </a:lnTo>
                      <a:lnTo>
                        <a:pt x="92" y="262"/>
                      </a:lnTo>
                      <a:lnTo>
                        <a:pt x="92" y="269"/>
                      </a:lnTo>
                      <a:lnTo>
                        <a:pt x="94" y="272"/>
                      </a:lnTo>
                      <a:lnTo>
                        <a:pt x="94" y="275"/>
                      </a:lnTo>
                      <a:lnTo>
                        <a:pt x="95" y="274"/>
                      </a:lnTo>
                      <a:lnTo>
                        <a:pt x="95" y="269"/>
                      </a:lnTo>
                      <a:lnTo>
                        <a:pt x="97" y="273"/>
                      </a:lnTo>
                      <a:lnTo>
                        <a:pt x="98" y="276"/>
                      </a:lnTo>
                      <a:lnTo>
                        <a:pt x="99" y="279"/>
                      </a:lnTo>
                      <a:lnTo>
                        <a:pt x="101" y="289"/>
                      </a:lnTo>
                      <a:lnTo>
                        <a:pt x="102" y="290"/>
                      </a:lnTo>
                      <a:lnTo>
                        <a:pt x="103" y="293"/>
                      </a:lnTo>
                      <a:lnTo>
                        <a:pt x="102" y="295"/>
                      </a:lnTo>
                      <a:lnTo>
                        <a:pt x="102" y="300"/>
                      </a:lnTo>
                      <a:lnTo>
                        <a:pt x="103" y="302"/>
                      </a:lnTo>
                      <a:lnTo>
                        <a:pt x="106" y="305"/>
                      </a:lnTo>
                      <a:lnTo>
                        <a:pt x="103" y="306"/>
                      </a:lnTo>
                      <a:lnTo>
                        <a:pt x="105" y="311"/>
                      </a:lnTo>
                      <a:lnTo>
                        <a:pt x="104" y="313"/>
                      </a:lnTo>
                      <a:lnTo>
                        <a:pt x="103" y="313"/>
                      </a:lnTo>
                      <a:lnTo>
                        <a:pt x="103" y="318"/>
                      </a:lnTo>
                      <a:lnTo>
                        <a:pt x="104" y="319"/>
                      </a:lnTo>
                      <a:lnTo>
                        <a:pt x="104" y="322"/>
                      </a:lnTo>
                      <a:lnTo>
                        <a:pt x="102" y="325"/>
                      </a:lnTo>
                      <a:lnTo>
                        <a:pt x="101" y="326"/>
                      </a:lnTo>
                      <a:lnTo>
                        <a:pt x="100" y="326"/>
                      </a:lnTo>
                      <a:lnTo>
                        <a:pt x="100" y="327"/>
                      </a:lnTo>
                      <a:lnTo>
                        <a:pt x="101" y="330"/>
                      </a:lnTo>
                      <a:lnTo>
                        <a:pt x="101" y="334"/>
                      </a:lnTo>
                      <a:lnTo>
                        <a:pt x="103" y="340"/>
                      </a:lnTo>
                      <a:lnTo>
                        <a:pt x="103" y="334"/>
                      </a:lnTo>
                      <a:lnTo>
                        <a:pt x="104" y="331"/>
                      </a:lnTo>
                      <a:lnTo>
                        <a:pt x="104" y="332"/>
                      </a:lnTo>
                      <a:lnTo>
                        <a:pt x="105" y="329"/>
                      </a:lnTo>
                      <a:lnTo>
                        <a:pt x="106" y="327"/>
                      </a:lnTo>
                      <a:lnTo>
                        <a:pt x="106" y="322"/>
                      </a:lnTo>
                      <a:lnTo>
                        <a:pt x="109" y="320"/>
                      </a:lnTo>
                      <a:lnTo>
                        <a:pt x="113" y="309"/>
                      </a:lnTo>
                      <a:lnTo>
                        <a:pt x="114" y="307"/>
                      </a:lnTo>
                      <a:lnTo>
                        <a:pt x="115" y="302"/>
                      </a:lnTo>
                      <a:lnTo>
                        <a:pt x="113" y="298"/>
                      </a:lnTo>
                      <a:lnTo>
                        <a:pt x="113" y="293"/>
                      </a:lnTo>
                      <a:lnTo>
                        <a:pt x="112" y="290"/>
                      </a:lnTo>
                      <a:lnTo>
                        <a:pt x="111" y="285"/>
                      </a:lnTo>
                      <a:lnTo>
                        <a:pt x="109" y="283"/>
                      </a:lnTo>
                      <a:lnTo>
                        <a:pt x="110" y="279"/>
                      </a:lnTo>
                      <a:lnTo>
                        <a:pt x="109" y="276"/>
                      </a:lnTo>
                      <a:lnTo>
                        <a:pt x="110" y="273"/>
                      </a:lnTo>
                      <a:lnTo>
                        <a:pt x="109" y="266"/>
                      </a:lnTo>
                      <a:lnTo>
                        <a:pt x="105" y="262"/>
                      </a:lnTo>
                      <a:lnTo>
                        <a:pt x="100" y="258"/>
                      </a:lnTo>
                      <a:lnTo>
                        <a:pt x="96" y="252"/>
                      </a:lnTo>
                      <a:lnTo>
                        <a:pt x="96" y="249"/>
                      </a:lnTo>
                      <a:lnTo>
                        <a:pt x="95" y="243"/>
                      </a:lnTo>
                      <a:lnTo>
                        <a:pt x="97" y="241"/>
                      </a:lnTo>
                      <a:lnTo>
                        <a:pt x="98" y="238"/>
                      </a:lnTo>
                      <a:lnTo>
                        <a:pt x="96" y="230"/>
                      </a:lnTo>
                      <a:lnTo>
                        <a:pt x="97" y="227"/>
                      </a:lnTo>
                      <a:lnTo>
                        <a:pt x="100" y="226"/>
                      </a:lnTo>
                      <a:lnTo>
                        <a:pt x="99" y="222"/>
                      </a:lnTo>
                      <a:lnTo>
                        <a:pt x="97" y="220"/>
                      </a:lnTo>
                      <a:lnTo>
                        <a:pt x="96" y="217"/>
                      </a:lnTo>
                      <a:lnTo>
                        <a:pt x="95" y="213"/>
                      </a:lnTo>
                      <a:lnTo>
                        <a:pt x="92" y="211"/>
                      </a:lnTo>
                      <a:lnTo>
                        <a:pt x="89" y="203"/>
                      </a:lnTo>
                      <a:lnTo>
                        <a:pt x="85" y="199"/>
                      </a:lnTo>
                      <a:lnTo>
                        <a:pt x="85" y="197"/>
                      </a:lnTo>
                      <a:lnTo>
                        <a:pt x="82" y="195"/>
                      </a:lnTo>
                      <a:lnTo>
                        <a:pt x="80" y="190"/>
                      </a:lnTo>
                      <a:lnTo>
                        <a:pt x="78" y="189"/>
                      </a:lnTo>
                      <a:lnTo>
                        <a:pt x="78" y="186"/>
                      </a:lnTo>
                      <a:lnTo>
                        <a:pt x="82" y="185"/>
                      </a:lnTo>
                      <a:lnTo>
                        <a:pt x="84" y="182"/>
                      </a:lnTo>
                      <a:lnTo>
                        <a:pt x="83" y="179"/>
                      </a:lnTo>
                      <a:lnTo>
                        <a:pt x="83" y="175"/>
                      </a:lnTo>
                      <a:lnTo>
                        <a:pt x="85" y="172"/>
                      </a:lnTo>
                      <a:lnTo>
                        <a:pt x="85" y="166"/>
                      </a:lnTo>
                      <a:lnTo>
                        <a:pt x="86" y="162"/>
                      </a:lnTo>
                      <a:lnTo>
                        <a:pt x="92" y="165"/>
                      </a:lnTo>
                      <a:lnTo>
                        <a:pt x="95" y="162"/>
                      </a:lnTo>
                      <a:lnTo>
                        <a:pt x="98" y="162"/>
                      </a:lnTo>
                      <a:lnTo>
                        <a:pt x="99" y="160"/>
                      </a:lnTo>
                      <a:lnTo>
                        <a:pt x="99" y="156"/>
                      </a:lnTo>
                      <a:lnTo>
                        <a:pt x="101" y="154"/>
                      </a:lnTo>
                      <a:lnTo>
                        <a:pt x="105" y="155"/>
                      </a:lnTo>
                      <a:lnTo>
                        <a:pt x="106" y="153"/>
                      </a:lnTo>
                      <a:lnTo>
                        <a:pt x="104" y="151"/>
                      </a:lnTo>
                      <a:lnTo>
                        <a:pt x="104" y="148"/>
                      </a:lnTo>
                      <a:lnTo>
                        <a:pt x="107" y="147"/>
                      </a:lnTo>
                      <a:lnTo>
                        <a:pt x="112" y="147"/>
                      </a:lnTo>
                      <a:lnTo>
                        <a:pt x="112" y="147"/>
                      </a:lnTo>
                      <a:lnTo>
                        <a:pt x="113" y="142"/>
                      </a:lnTo>
                      <a:lnTo>
                        <a:pt x="115" y="142"/>
                      </a:lnTo>
                      <a:lnTo>
                        <a:pt x="117" y="139"/>
                      </a:lnTo>
                      <a:lnTo>
                        <a:pt x="116" y="137"/>
                      </a:lnTo>
                      <a:lnTo>
                        <a:pt x="118" y="134"/>
                      </a:lnTo>
                      <a:lnTo>
                        <a:pt x="118" y="131"/>
                      </a:lnTo>
                      <a:lnTo>
                        <a:pt x="122" y="130"/>
                      </a:lnTo>
                      <a:lnTo>
                        <a:pt x="126" y="126"/>
                      </a:lnTo>
                      <a:lnTo>
                        <a:pt x="127" y="123"/>
                      </a:lnTo>
                      <a:lnTo>
                        <a:pt x="123" y="122"/>
                      </a:lnTo>
                      <a:lnTo>
                        <a:pt x="117" y="125"/>
                      </a:lnTo>
                      <a:lnTo>
                        <a:pt x="114" y="125"/>
                      </a:lnTo>
                      <a:lnTo>
                        <a:pt x="112" y="127"/>
                      </a:lnTo>
                      <a:lnTo>
                        <a:pt x="109" y="125"/>
                      </a:lnTo>
                      <a:lnTo>
                        <a:pt x="108" y="122"/>
                      </a:lnTo>
                      <a:lnTo>
                        <a:pt x="109" y="117"/>
                      </a:lnTo>
                      <a:lnTo>
                        <a:pt x="106" y="115"/>
                      </a:lnTo>
                      <a:lnTo>
                        <a:pt x="105" y="117"/>
                      </a:lnTo>
                      <a:lnTo>
                        <a:pt x="104" y="116"/>
                      </a:lnTo>
                      <a:lnTo>
                        <a:pt x="99" y="115"/>
                      </a:lnTo>
                      <a:lnTo>
                        <a:pt x="97" y="117"/>
                      </a:lnTo>
                      <a:lnTo>
                        <a:pt x="97" y="114"/>
                      </a:lnTo>
                      <a:lnTo>
                        <a:pt x="99" y="111"/>
                      </a:lnTo>
                      <a:lnTo>
                        <a:pt x="103" y="106"/>
                      </a:lnTo>
                      <a:lnTo>
                        <a:pt x="103" y="103"/>
                      </a:lnTo>
                      <a:lnTo>
                        <a:pt x="104" y="100"/>
                      </a:lnTo>
                      <a:lnTo>
                        <a:pt x="104" y="98"/>
                      </a:lnTo>
                      <a:lnTo>
                        <a:pt x="101" y="96"/>
                      </a:lnTo>
                      <a:lnTo>
                        <a:pt x="97" y="96"/>
                      </a:lnTo>
                      <a:lnTo>
                        <a:pt x="96" y="97"/>
                      </a:lnTo>
                      <a:lnTo>
                        <a:pt x="96" y="95"/>
                      </a:lnTo>
                      <a:lnTo>
                        <a:pt x="96" y="93"/>
                      </a:lnTo>
                      <a:lnTo>
                        <a:pt x="92" y="92"/>
                      </a:lnTo>
                      <a:lnTo>
                        <a:pt x="91" y="90"/>
                      </a:lnTo>
                      <a:lnTo>
                        <a:pt x="92" y="87"/>
                      </a:lnTo>
                      <a:lnTo>
                        <a:pt x="91" y="84"/>
                      </a:lnTo>
                      <a:lnTo>
                        <a:pt x="87" y="86"/>
                      </a:lnTo>
                      <a:lnTo>
                        <a:pt x="85" y="83"/>
                      </a:lnTo>
                      <a:lnTo>
                        <a:pt x="86" y="82"/>
                      </a:lnTo>
                      <a:lnTo>
                        <a:pt x="86" y="79"/>
                      </a:lnTo>
                      <a:lnTo>
                        <a:pt x="79" y="80"/>
                      </a:lnTo>
                      <a:lnTo>
                        <a:pt x="76" y="83"/>
                      </a:lnTo>
                      <a:lnTo>
                        <a:pt x="75" y="79"/>
                      </a:lnTo>
                      <a:lnTo>
                        <a:pt x="75" y="75"/>
                      </a:lnTo>
                      <a:lnTo>
                        <a:pt x="73" y="73"/>
                      </a:lnTo>
                      <a:lnTo>
                        <a:pt x="72" y="71"/>
                      </a:lnTo>
                      <a:lnTo>
                        <a:pt x="70" y="69"/>
                      </a:lnTo>
                      <a:lnTo>
                        <a:pt x="70" y="67"/>
                      </a:lnTo>
                      <a:lnTo>
                        <a:pt x="71" y="65"/>
                      </a:lnTo>
                      <a:lnTo>
                        <a:pt x="70" y="62"/>
                      </a:lnTo>
                      <a:lnTo>
                        <a:pt x="71" y="59"/>
                      </a:lnTo>
                      <a:lnTo>
                        <a:pt x="73" y="57"/>
                      </a:lnTo>
                      <a:lnTo>
                        <a:pt x="75" y="58"/>
                      </a:lnTo>
                      <a:lnTo>
                        <a:pt x="76" y="55"/>
                      </a:lnTo>
                      <a:lnTo>
                        <a:pt x="75" y="52"/>
                      </a:lnTo>
                      <a:lnTo>
                        <a:pt x="75" y="50"/>
                      </a:lnTo>
                      <a:lnTo>
                        <a:pt x="77" y="49"/>
                      </a:lnTo>
                      <a:lnTo>
                        <a:pt x="77" y="46"/>
                      </a:lnTo>
                      <a:lnTo>
                        <a:pt x="80" y="44"/>
                      </a:lnTo>
                      <a:lnTo>
                        <a:pt x="80" y="43"/>
                      </a:lnTo>
                      <a:lnTo>
                        <a:pt x="80" y="39"/>
                      </a:lnTo>
                      <a:lnTo>
                        <a:pt x="81" y="32"/>
                      </a:lnTo>
                      <a:lnTo>
                        <a:pt x="81" y="27"/>
                      </a:lnTo>
                      <a:lnTo>
                        <a:pt x="78" y="21"/>
                      </a:lnTo>
                      <a:lnTo>
                        <a:pt x="78" y="16"/>
                      </a:lnTo>
                      <a:lnTo>
                        <a:pt x="76" y="13"/>
                      </a:lnTo>
                      <a:lnTo>
                        <a:pt x="74" y="13"/>
                      </a:lnTo>
                      <a:lnTo>
                        <a:pt x="72" y="7"/>
                      </a:lnTo>
                      <a:lnTo>
                        <a:pt x="70" y="5"/>
                      </a:lnTo>
                      <a:lnTo>
                        <a:pt x="68" y="0"/>
                      </a:lnTo>
                      <a:lnTo>
                        <a:pt x="64" y="0"/>
                      </a:lnTo>
                      <a:lnTo>
                        <a:pt x="63" y="2"/>
                      </a:lnTo>
                      <a:lnTo>
                        <a:pt x="59" y="0"/>
                      </a:lnTo>
                      <a:lnTo>
                        <a:pt x="57" y="2"/>
                      </a:lnTo>
                      <a:lnTo>
                        <a:pt x="57" y="3"/>
                      </a:lnTo>
                      <a:lnTo>
                        <a:pt x="58" y="5"/>
                      </a:lnTo>
                      <a:lnTo>
                        <a:pt x="55" y="8"/>
                      </a:lnTo>
                      <a:lnTo>
                        <a:pt x="55" y="13"/>
                      </a:lnTo>
                      <a:lnTo>
                        <a:pt x="56" y="15"/>
                      </a:lnTo>
                      <a:lnTo>
                        <a:pt x="53" y="14"/>
                      </a:lnTo>
                      <a:lnTo>
                        <a:pt x="51" y="12"/>
                      </a:lnTo>
                      <a:lnTo>
                        <a:pt x="47" y="15"/>
                      </a:lnTo>
                      <a:lnTo>
                        <a:pt x="42" y="17"/>
                      </a:lnTo>
                      <a:lnTo>
                        <a:pt x="41" y="20"/>
                      </a:lnTo>
                      <a:lnTo>
                        <a:pt x="37" y="26"/>
                      </a:lnTo>
                      <a:lnTo>
                        <a:pt x="34" y="27"/>
                      </a:lnTo>
                      <a:lnTo>
                        <a:pt x="30" y="36"/>
                      </a:lnTo>
                      <a:lnTo>
                        <a:pt x="29" y="40"/>
                      </a:lnTo>
                      <a:lnTo>
                        <a:pt x="30" y="42"/>
                      </a:lnTo>
                      <a:lnTo>
                        <a:pt x="29" y="49"/>
                      </a:lnTo>
                      <a:lnTo>
                        <a:pt x="24" y="57"/>
                      </a:lnTo>
                      <a:lnTo>
                        <a:pt x="25" y="59"/>
                      </a:lnTo>
                      <a:lnTo>
                        <a:pt x="28" y="61"/>
                      </a:lnTo>
                      <a:lnTo>
                        <a:pt x="25" y="70"/>
                      </a:lnTo>
                      <a:lnTo>
                        <a:pt x="23" y="77"/>
                      </a:lnTo>
                      <a:lnTo>
                        <a:pt x="21" y="83"/>
                      </a:lnTo>
                      <a:lnTo>
                        <a:pt x="18" y="84"/>
                      </a:lnTo>
                      <a:lnTo>
                        <a:pt x="15" y="82"/>
                      </a:lnTo>
                      <a:lnTo>
                        <a:pt x="12" y="82"/>
                      </a:lnTo>
                      <a:lnTo>
                        <a:pt x="14" y="91"/>
                      </a:lnTo>
                      <a:lnTo>
                        <a:pt x="14" y="95"/>
                      </a:lnTo>
                      <a:lnTo>
                        <a:pt x="13" y="101"/>
                      </a:lnTo>
                      <a:lnTo>
                        <a:pt x="11" y="101"/>
                      </a:lnTo>
                      <a:lnTo>
                        <a:pt x="11" y="106"/>
                      </a:lnTo>
                      <a:lnTo>
                        <a:pt x="11" y="110"/>
                      </a:lnTo>
                      <a:lnTo>
                        <a:pt x="11" y="113"/>
                      </a:lnTo>
                      <a:lnTo>
                        <a:pt x="9" y="119"/>
                      </a:lnTo>
                      <a:lnTo>
                        <a:pt x="8" y="120"/>
                      </a:lnTo>
                      <a:lnTo>
                        <a:pt x="7" y="119"/>
                      </a:lnTo>
                      <a:lnTo>
                        <a:pt x="6" y="122"/>
                      </a:lnTo>
                      <a:lnTo>
                        <a:pt x="6" y="124"/>
                      </a:lnTo>
                      <a:lnTo>
                        <a:pt x="6" y="128"/>
                      </a:lnTo>
                      <a:lnTo>
                        <a:pt x="5" y="132"/>
                      </a:lnTo>
                      <a:lnTo>
                        <a:pt x="4" y="131"/>
                      </a:lnTo>
                      <a:lnTo>
                        <a:pt x="1" y="135"/>
                      </a:lnTo>
                      <a:lnTo>
                        <a:pt x="0" y="138"/>
                      </a:lnTo>
                      <a:lnTo>
                        <a:pt x="1" y="140"/>
                      </a:lnTo>
                      <a:lnTo>
                        <a:pt x="1" y="139"/>
                      </a:lnTo>
                      <a:lnTo>
                        <a:pt x="2" y="143"/>
                      </a:lnTo>
                      <a:lnTo>
                        <a:pt x="3" y="148"/>
                      </a:lnTo>
                      <a:lnTo>
                        <a:pt x="9" y="155"/>
                      </a:lnTo>
                      <a:lnTo>
                        <a:pt x="8" y="151"/>
                      </a:lnTo>
                      <a:lnTo>
                        <a:pt x="8" y="150"/>
                      </a:lnTo>
                      <a:lnTo>
                        <a:pt x="10" y="152"/>
                      </a:lnTo>
                      <a:lnTo>
                        <a:pt x="13" y="151"/>
                      </a:lnTo>
                      <a:lnTo>
                        <a:pt x="11" y="155"/>
                      </a:lnTo>
                      <a:lnTo>
                        <a:pt x="11" y="156"/>
                      </a:lnTo>
                      <a:lnTo>
                        <a:pt x="13" y="155"/>
                      </a:lnTo>
                      <a:lnTo>
                        <a:pt x="14" y="154"/>
                      </a:lnTo>
                      <a:lnTo>
                        <a:pt x="15" y="155"/>
                      </a:lnTo>
                      <a:lnTo>
                        <a:pt x="17" y="156"/>
                      </a:lnTo>
                      <a:lnTo>
                        <a:pt x="18" y="158"/>
                      </a:lnTo>
                      <a:lnTo>
                        <a:pt x="23" y="159"/>
                      </a:lnTo>
                      <a:lnTo>
                        <a:pt x="26" y="164"/>
                      </a:lnTo>
                      <a:lnTo>
                        <a:pt x="26" y="167"/>
                      </a:lnTo>
                      <a:lnTo>
                        <a:pt x="23" y="168"/>
                      </a:lnTo>
                      <a:lnTo>
                        <a:pt x="22" y="166"/>
                      </a:lnTo>
                      <a:lnTo>
                        <a:pt x="20" y="168"/>
                      </a:lnTo>
                      <a:lnTo>
                        <a:pt x="22" y="170"/>
                      </a:lnTo>
                      <a:lnTo>
                        <a:pt x="23" y="170"/>
                      </a:lnTo>
                      <a:lnTo>
                        <a:pt x="22" y="172"/>
                      </a:lnTo>
                      <a:lnTo>
                        <a:pt x="20" y="170"/>
                      </a:lnTo>
                      <a:lnTo>
                        <a:pt x="19" y="168"/>
                      </a:lnTo>
                      <a:lnTo>
                        <a:pt x="16" y="167"/>
                      </a:lnTo>
                      <a:lnTo>
                        <a:pt x="16" y="169"/>
                      </a:lnTo>
                      <a:lnTo>
                        <a:pt x="19" y="172"/>
                      </a:lnTo>
                      <a:lnTo>
                        <a:pt x="19" y="174"/>
                      </a:lnTo>
                      <a:lnTo>
                        <a:pt x="22" y="177"/>
                      </a:lnTo>
                      <a:lnTo>
                        <a:pt x="27" y="179"/>
                      </a:lnTo>
                      <a:lnTo>
                        <a:pt x="26" y="173"/>
                      </a:lnTo>
                      <a:lnTo>
                        <a:pt x="26" y="171"/>
                      </a:lnTo>
                      <a:lnTo>
                        <a:pt x="29" y="173"/>
                      </a:lnTo>
                      <a:lnTo>
                        <a:pt x="29" y="176"/>
                      </a:lnTo>
                      <a:lnTo>
                        <a:pt x="30" y="179"/>
                      </a:lnTo>
                      <a:lnTo>
                        <a:pt x="32" y="181"/>
                      </a:lnTo>
                      <a:lnTo>
                        <a:pt x="33" y="186"/>
                      </a:lnTo>
                      <a:lnTo>
                        <a:pt x="35" y="188"/>
                      </a:lnTo>
                      <a:lnTo>
                        <a:pt x="33" y="189"/>
                      </a:lnTo>
                      <a:lnTo>
                        <a:pt x="35" y="190"/>
                      </a:lnTo>
                      <a:lnTo>
                        <a:pt x="36" y="191"/>
                      </a:lnTo>
                      <a:lnTo>
                        <a:pt x="37" y="198"/>
                      </a:lnTo>
                      <a:lnTo>
                        <a:pt x="39" y="206"/>
                      </a:lnTo>
                      <a:lnTo>
                        <a:pt x="40" y="207"/>
                      </a:lnTo>
                      <a:lnTo>
                        <a:pt x="37" y="210"/>
                      </a:lnTo>
                      <a:lnTo>
                        <a:pt x="35" y="226"/>
                      </a:lnTo>
                      <a:lnTo>
                        <a:pt x="36" y="230"/>
                      </a:lnTo>
                      <a:lnTo>
                        <a:pt x="35" y="231"/>
                      </a:lnTo>
                      <a:lnTo>
                        <a:pt x="36" y="233"/>
                      </a:lnTo>
                      <a:lnTo>
                        <a:pt x="37" y="228"/>
                      </a:lnTo>
                      <a:lnTo>
                        <a:pt x="40" y="225"/>
                      </a:lnTo>
                      <a:lnTo>
                        <a:pt x="42" y="220"/>
                      </a:lnTo>
                      <a:lnTo>
                        <a:pt x="42" y="226"/>
                      </a:lnTo>
                      <a:lnTo>
                        <a:pt x="38" y="231"/>
                      </a:lnTo>
                      <a:lnTo>
                        <a:pt x="38" y="234"/>
                      </a:lnTo>
                      <a:lnTo>
                        <a:pt x="40" y="234"/>
                      </a:lnTo>
                      <a:lnTo>
                        <a:pt x="40" y="232"/>
                      </a:lnTo>
                      <a:lnTo>
                        <a:pt x="44" y="230"/>
                      </a:lnTo>
                      <a:lnTo>
                        <a:pt x="46" y="232"/>
                      </a:lnTo>
                      <a:lnTo>
                        <a:pt x="47" y="232"/>
                      </a:lnTo>
                      <a:lnTo>
                        <a:pt x="47" y="231"/>
                      </a:lnTo>
                      <a:lnTo>
                        <a:pt x="47" y="231"/>
                      </a:lnTo>
                      <a:lnTo>
                        <a:pt x="49" y="231"/>
                      </a:lnTo>
                      <a:lnTo>
                        <a:pt x="50" y="231"/>
                      </a:lnTo>
                      <a:lnTo>
                        <a:pt x="52" y="231"/>
                      </a:lnTo>
                      <a:lnTo>
                        <a:pt x="58" y="226"/>
                      </a:lnTo>
                      <a:lnTo>
                        <a:pt x="59" y="224"/>
                      </a:lnTo>
                      <a:lnTo>
                        <a:pt x="60" y="2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3" name="Freeform 539">
                  <a:extLst>
                    <a:ext uri="{FF2B5EF4-FFF2-40B4-BE49-F238E27FC236}">
                      <a16:creationId xmlns:a16="http://schemas.microsoft.com/office/drawing/2014/main" id="{730CD21C-58E6-F94B-A4E3-709299F0CEB8}"/>
                    </a:ext>
                  </a:extLst>
                </p:cNvPr>
                <p:cNvSpPr>
                  <a:spLocks/>
                </p:cNvSpPr>
                <p:nvPr/>
              </p:nvSpPr>
              <p:spPr bwMode="auto">
                <a:xfrm>
                  <a:off x="4920" y="2473"/>
                  <a:ext cx="4" cy="6"/>
                </a:xfrm>
                <a:custGeom>
                  <a:avLst/>
                  <a:gdLst>
                    <a:gd name="T0" fmla="*/ 0 w 4"/>
                    <a:gd name="T1" fmla="*/ 2 h 6"/>
                    <a:gd name="T2" fmla="*/ 0 w 4"/>
                    <a:gd name="T3" fmla="*/ 4 h 6"/>
                    <a:gd name="T4" fmla="*/ 4 w 4"/>
                    <a:gd name="T5" fmla="*/ 6 h 6"/>
                    <a:gd name="T6" fmla="*/ 4 w 4"/>
                    <a:gd name="T7" fmla="*/ 3 h 6"/>
                    <a:gd name="T8" fmla="*/ 2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0" y="4"/>
                      </a:lnTo>
                      <a:lnTo>
                        <a:pt x="4" y="6"/>
                      </a:lnTo>
                      <a:lnTo>
                        <a:pt x="4"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4" name="Freeform 540">
                  <a:extLst>
                    <a:ext uri="{FF2B5EF4-FFF2-40B4-BE49-F238E27FC236}">
                      <a16:creationId xmlns:a16="http://schemas.microsoft.com/office/drawing/2014/main" id="{2DFAF954-4511-6B4A-B624-A269CEA6EEC0}"/>
                    </a:ext>
                  </a:extLst>
                </p:cNvPr>
                <p:cNvSpPr>
                  <a:spLocks/>
                </p:cNvSpPr>
                <p:nvPr/>
              </p:nvSpPr>
              <p:spPr bwMode="auto">
                <a:xfrm>
                  <a:off x="4737" y="2662"/>
                  <a:ext cx="2" cy="7"/>
                </a:xfrm>
                <a:custGeom>
                  <a:avLst/>
                  <a:gdLst>
                    <a:gd name="T0" fmla="*/ 2 w 2"/>
                    <a:gd name="T1" fmla="*/ 4 h 7"/>
                    <a:gd name="T2" fmla="*/ 1 w 2"/>
                    <a:gd name="T3" fmla="*/ 1 h 7"/>
                    <a:gd name="T4" fmla="*/ 2 w 2"/>
                    <a:gd name="T5" fmla="*/ 1 h 7"/>
                    <a:gd name="T6" fmla="*/ 2 w 2"/>
                    <a:gd name="T7" fmla="*/ 0 h 7"/>
                    <a:gd name="T8" fmla="*/ 0 w 2"/>
                    <a:gd name="T9" fmla="*/ 1 h 7"/>
                    <a:gd name="T10" fmla="*/ 0 w 2"/>
                    <a:gd name="T11" fmla="*/ 4 h 7"/>
                    <a:gd name="T12" fmla="*/ 0 w 2"/>
                    <a:gd name="T13" fmla="*/ 7 h 7"/>
                    <a:gd name="T14" fmla="*/ 2 w 2"/>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4"/>
                      </a:moveTo>
                      <a:lnTo>
                        <a:pt x="1" y="1"/>
                      </a:lnTo>
                      <a:lnTo>
                        <a:pt x="2" y="1"/>
                      </a:lnTo>
                      <a:lnTo>
                        <a:pt x="2" y="0"/>
                      </a:lnTo>
                      <a:lnTo>
                        <a:pt x="0" y="1"/>
                      </a:lnTo>
                      <a:lnTo>
                        <a:pt x="0" y="4"/>
                      </a:lnTo>
                      <a:lnTo>
                        <a:pt x="0"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5" name="Freeform 541">
                  <a:extLst>
                    <a:ext uri="{FF2B5EF4-FFF2-40B4-BE49-F238E27FC236}">
                      <a16:creationId xmlns:a16="http://schemas.microsoft.com/office/drawing/2014/main" id="{92C6D9D9-73E3-B243-9169-92B83DCCE5C1}"/>
                    </a:ext>
                  </a:extLst>
                </p:cNvPr>
                <p:cNvSpPr>
                  <a:spLocks/>
                </p:cNvSpPr>
                <p:nvPr/>
              </p:nvSpPr>
              <p:spPr bwMode="auto">
                <a:xfrm>
                  <a:off x="4737" y="2642"/>
                  <a:ext cx="31" cy="63"/>
                </a:xfrm>
                <a:custGeom>
                  <a:avLst/>
                  <a:gdLst>
                    <a:gd name="T0" fmla="*/ 31 w 31"/>
                    <a:gd name="T1" fmla="*/ 38 h 63"/>
                    <a:gd name="T2" fmla="*/ 30 w 31"/>
                    <a:gd name="T3" fmla="*/ 36 h 63"/>
                    <a:gd name="T4" fmla="*/ 31 w 31"/>
                    <a:gd name="T5" fmla="*/ 34 h 63"/>
                    <a:gd name="T6" fmla="*/ 28 w 31"/>
                    <a:gd name="T7" fmla="*/ 31 h 63"/>
                    <a:gd name="T8" fmla="*/ 26 w 31"/>
                    <a:gd name="T9" fmla="*/ 24 h 63"/>
                    <a:gd name="T10" fmla="*/ 24 w 31"/>
                    <a:gd name="T11" fmla="*/ 18 h 63"/>
                    <a:gd name="T12" fmla="*/ 22 w 31"/>
                    <a:gd name="T13" fmla="*/ 19 h 63"/>
                    <a:gd name="T14" fmla="*/ 22 w 31"/>
                    <a:gd name="T15" fmla="*/ 18 h 63"/>
                    <a:gd name="T16" fmla="*/ 20 w 31"/>
                    <a:gd name="T17" fmla="*/ 18 h 63"/>
                    <a:gd name="T18" fmla="*/ 23 w 31"/>
                    <a:gd name="T19" fmla="*/ 16 h 63"/>
                    <a:gd name="T20" fmla="*/ 22 w 31"/>
                    <a:gd name="T21" fmla="*/ 15 h 63"/>
                    <a:gd name="T22" fmla="*/ 21 w 31"/>
                    <a:gd name="T23" fmla="*/ 14 h 63"/>
                    <a:gd name="T24" fmla="*/ 19 w 31"/>
                    <a:gd name="T25" fmla="*/ 10 h 63"/>
                    <a:gd name="T26" fmla="*/ 17 w 31"/>
                    <a:gd name="T27" fmla="*/ 10 h 63"/>
                    <a:gd name="T28" fmla="*/ 17 w 31"/>
                    <a:gd name="T29" fmla="*/ 7 h 63"/>
                    <a:gd name="T30" fmla="*/ 16 w 31"/>
                    <a:gd name="T31" fmla="*/ 6 h 63"/>
                    <a:gd name="T32" fmla="*/ 16 w 31"/>
                    <a:gd name="T33" fmla="*/ 3 h 63"/>
                    <a:gd name="T34" fmla="*/ 12 w 31"/>
                    <a:gd name="T35" fmla="*/ 2 h 63"/>
                    <a:gd name="T36" fmla="*/ 11 w 31"/>
                    <a:gd name="T37" fmla="*/ 3 h 63"/>
                    <a:gd name="T38" fmla="*/ 10 w 31"/>
                    <a:gd name="T39" fmla="*/ 3 h 63"/>
                    <a:gd name="T40" fmla="*/ 10 w 31"/>
                    <a:gd name="T41" fmla="*/ 1 h 63"/>
                    <a:gd name="T42" fmla="*/ 7 w 31"/>
                    <a:gd name="T43" fmla="*/ 0 h 63"/>
                    <a:gd name="T44" fmla="*/ 7 w 31"/>
                    <a:gd name="T45" fmla="*/ 1 h 63"/>
                    <a:gd name="T46" fmla="*/ 7 w 31"/>
                    <a:gd name="T47" fmla="*/ 2 h 63"/>
                    <a:gd name="T48" fmla="*/ 7 w 31"/>
                    <a:gd name="T49" fmla="*/ 3 h 63"/>
                    <a:gd name="T50" fmla="*/ 6 w 31"/>
                    <a:gd name="T51" fmla="*/ 3 h 63"/>
                    <a:gd name="T52" fmla="*/ 6 w 31"/>
                    <a:gd name="T53" fmla="*/ 4 h 63"/>
                    <a:gd name="T54" fmla="*/ 6 w 31"/>
                    <a:gd name="T55" fmla="*/ 7 h 63"/>
                    <a:gd name="T56" fmla="*/ 4 w 31"/>
                    <a:gd name="T57" fmla="*/ 10 h 63"/>
                    <a:gd name="T58" fmla="*/ 3 w 31"/>
                    <a:gd name="T59" fmla="*/ 9 h 63"/>
                    <a:gd name="T60" fmla="*/ 2 w 31"/>
                    <a:gd name="T61" fmla="*/ 7 h 63"/>
                    <a:gd name="T62" fmla="*/ 0 w 31"/>
                    <a:gd name="T63" fmla="*/ 7 h 63"/>
                    <a:gd name="T64" fmla="*/ 0 w 31"/>
                    <a:gd name="T65" fmla="*/ 8 h 63"/>
                    <a:gd name="T66" fmla="*/ 2 w 31"/>
                    <a:gd name="T67" fmla="*/ 9 h 63"/>
                    <a:gd name="T68" fmla="*/ 3 w 31"/>
                    <a:gd name="T69" fmla="*/ 10 h 63"/>
                    <a:gd name="T70" fmla="*/ 2 w 31"/>
                    <a:gd name="T71" fmla="*/ 11 h 63"/>
                    <a:gd name="T72" fmla="*/ 3 w 31"/>
                    <a:gd name="T73" fmla="*/ 14 h 63"/>
                    <a:gd name="T74" fmla="*/ 3 w 31"/>
                    <a:gd name="T75" fmla="*/ 19 h 63"/>
                    <a:gd name="T76" fmla="*/ 3 w 31"/>
                    <a:gd name="T77" fmla="*/ 21 h 63"/>
                    <a:gd name="T78" fmla="*/ 1 w 31"/>
                    <a:gd name="T79" fmla="*/ 28 h 63"/>
                    <a:gd name="T80" fmla="*/ 2 w 31"/>
                    <a:gd name="T81" fmla="*/ 31 h 63"/>
                    <a:gd name="T82" fmla="*/ 1 w 31"/>
                    <a:gd name="T83" fmla="*/ 31 h 63"/>
                    <a:gd name="T84" fmla="*/ 3 w 31"/>
                    <a:gd name="T85" fmla="*/ 38 h 63"/>
                    <a:gd name="T86" fmla="*/ 2 w 31"/>
                    <a:gd name="T87" fmla="*/ 40 h 63"/>
                    <a:gd name="T88" fmla="*/ 3 w 31"/>
                    <a:gd name="T89" fmla="*/ 48 h 63"/>
                    <a:gd name="T90" fmla="*/ 6 w 31"/>
                    <a:gd name="T91" fmla="*/ 57 h 63"/>
                    <a:gd name="T92" fmla="*/ 8 w 31"/>
                    <a:gd name="T93" fmla="*/ 62 h 63"/>
                    <a:gd name="T94" fmla="*/ 11 w 31"/>
                    <a:gd name="T95" fmla="*/ 63 h 63"/>
                    <a:gd name="T96" fmla="*/ 14 w 31"/>
                    <a:gd name="T97" fmla="*/ 62 h 63"/>
                    <a:gd name="T98" fmla="*/ 19 w 31"/>
                    <a:gd name="T99" fmla="*/ 62 h 63"/>
                    <a:gd name="T100" fmla="*/ 24 w 31"/>
                    <a:gd name="T101" fmla="*/ 60 h 63"/>
                    <a:gd name="T102" fmla="*/ 28 w 31"/>
                    <a:gd name="T103" fmla="*/ 55 h 63"/>
                    <a:gd name="T104" fmla="*/ 30 w 31"/>
                    <a:gd name="T105" fmla="*/ 50 h 63"/>
                    <a:gd name="T106" fmla="*/ 31 w 31"/>
                    <a:gd name="T107" fmla="*/ 47 h 63"/>
                    <a:gd name="T108" fmla="*/ 31 w 31"/>
                    <a:gd name="T109" fmla="*/ 44 h 63"/>
                    <a:gd name="T110" fmla="*/ 31 w 31"/>
                    <a:gd name="T111" fmla="*/ 43 h 63"/>
                    <a:gd name="T112" fmla="*/ 31 w 31"/>
                    <a:gd name="T113"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63">
                      <a:moveTo>
                        <a:pt x="31" y="38"/>
                      </a:moveTo>
                      <a:lnTo>
                        <a:pt x="30" y="36"/>
                      </a:lnTo>
                      <a:lnTo>
                        <a:pt x="31" y="34"/>
                      </a:lnTo>
                      <a:lnTo>
                        <a:pt x="28" y="31"/>
                      </a:lnTo>
                      <a:lnTo>
                        <a:pt x="26" y="24"/>
                      </a:lnTo>
                      <a:lnTo>
                        <a:pt x="24" y="18"/>
                      </a:lnTo>
                      <a:lnTo>
                        <a:pt x="22" y="19"/>
                      </a:lnTo>
                      <a:lnTo>
                        <a:pt x="22" y="18"/>
                      </a:lnTo>
                      <a:lnTo>
                        <a:pt x="20" y="18"/>
                      </a:lnTo>
                      <a:lnTo>
                        <a:pt x="23" y="16"/>
                      </a:lnTo>
                      <a:lnTo>
                        <a:pt x="22" y="15"/>
                      </a:lnTo>
                      <a:lnTo>
                        <a:pt x="21" y="14"/>
                      </a:lnTo>
                      <a:lnTo>
                        <a:pt x="19" y="10"/>
                      </a:lnTo>
                      <a:lnTo>
                        <a:pt x="17" y="10"/>
                      </a:lnTo>
                      <a:lnTo>
                        <a:pt x="17" y="7"/>
                      </a:lnTo>
                      <a:lnTo>
                        <a:pt x="16" y="6"/>
                      </a:lnTo>
                      <a:lnTo>
                        <a:pt x="16" y="3"/>
                      </a:lnTo>
                      <a:lnTo>
                        <a:pt x="12" y="2"/>
                      </a:lnTo>
                      <a:lnTo>
                        <a:pt x="11" y="3"/>
                      </a:lnTo>
                      <a:lnTo>
                        <a:pt x="10" y="3"/>
                      </a:lnTo>
                      <a:lnTo>
                        <a:pt x="10" y="1"/>
                      </a:lnTo>
                      <a:lnTo>
                        <a:pt x="7" y="0"/>
                      </a:lnTo>
                      <a:lnTo>
                        <a:pt x="7" y="1"/>
                      </a:lnTo>
                      <a:lnTo>
                        <a:pt x="7" y="2"/>
                      </a:lnTo>
                      <a:lnTo>
                        <a:pt x="7" y="3"/>
                      </a:lnTo>
                      <a:lnTo>
                        <a:pt x="6" y="3"/>
                      </a:lnTo>
                      <a:lnTo>
                        <a:pt x="6" y="4"/>
                      </a:lnTo>
                      <a:lnTo>
                        <a:pt x="6" y="7"/>
                      </a:lnTo>
                      <a:lnTo>
                        <a:pt x="4" y="10"/>
                      </a:lnTo>
                      <a:lnTo>
                        <a:pt x="3" y="9"/>
                      </a:lnTo>
                      <a:lnTo>
                        <a:pt x="2" y="7"/>
                      </a:lnTo>
                      <a:lnTo>
                        <a:pt x="0" y="7"/>
                      </a:lnTo>
                      <a:lnTo>
                        <a:pt x="0" y="8"/>
                      </a:lnTo>
                      <a:lnTo>
                        <a:pt x="2" y="9"/>
                      </a:lnTo>
                      <a:lnTo>
                        <a:pt x="3" y="10"/>
                      </a:lnTo>
                      <a:lnTo>
                        <a:pt x="2" y="11"/>
                      </a:lnTo>
                      <a:lnTo>
                        <a:pt x="3" y="14"/>
                      </a:lnTo>
                      <a:lnTo>
                        <a:pt x="3" y="19"/>
                      </a:lnTo>
                      <a:lnTo>
                        <a:pt x="3" y="21"/>
                      </a:lnTo>
                      <a:lnTo>
                        <a:pt x="1" y="28"/>
                      </a:lnTo>
                      <a:lnTo>
                        <a:pt x="2" y="31"/>
                      </a:lnTo>
                      <a:lnTo>
                        <a:pt x="1" y="31"/>
                      </a:lnTo>
                      <a:lnTo>
                        <a:pt x="3" y="38"/>
                      </a:lnTo>
                      <a:lnTo>
                        <a:pt x="2" y="40"/>
                      </a:lnTo>
                      <a:lnTo>
                        <a:pt x="3" y="48"/>
                      </a:lnTo>
                      <a:lnTo>
                        <a:pt x="6" y="57"/>
                      </a:lnTo>
                      <a:lnTo>
                        <a:pt x="8" y="62"/>
                      </a:lnTo>
                      <a:lnTo>
                        <a:pt x="11" y="63"/>
                      </a:lnTo>
                      <a:lnTo>
                        <a:pt x="14" y="62"/>
                      </a:lnTo>
                      <a:lnTo>
                        <a:pt x="19" y="62"/>
                      </a:lnTo>
                      <a:lnTo>
                        <a:pt x="24" y="60"/>
                      </a:lnTo>
                      <a:lnTo>
                        <a:pt x="28" y="55"/>
                      </a:lnTo>
                      <a:lnTo>
                        <a:pt x="30" y="50"/>
                      </a:lnTo>
                      <a:lnTo>
                        <a:pt x="31" y="47"/>
                      </a:lnTo>
                      <a:lnTo>
                        <a:pt x="31" y="44"/>
                      </a:lnTo>
                      <a:lnTo>
                        <a:pt x="31" y="43"/>
                      </a:lnTo>
                      <a:lnTo>
                        <a:pt x="31" y="3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6" name="Freeform 542">
                  <a:extLst>
                    <a:ext uri="{FF2B5EF4-FFF2-40B4-BE49-F238E27FC236}">
                      <a16:creationId xmlns:a16="http://schemas.microsoft.com/office/drawing/2014/main" id="{E9B7C48A-C881-1149-9943-6362FE0DA13E}"/>
                    </a:ext>
                  </a:extLst>
                </p:cNvPr>
                <p:cNvSpPr>
                  <a:spLocks/>
                </p:cNvSpPr>
                <p:nvPr/>
              </p:nvSpPr>
              <p:spPr bwMode="auto">
                <a:xfrm>
                  <a:off x="4739" y="2635"/>
                  <a:ext cx="5" cy="6"/>
                </a:xfrm>
                <a:custGeom>
                  <a:avLst/>
                  <a:gdLst>
                    <a:gd name="T0" fmla="*/ 5 w 5"/>
                    <a:gd name="T1" fmla="*/ 1 h 6"/>
                    <a:gd name="T2" fmla="*/ 5 w 5"/>
                    <a:gd name="T3" fmla="*/ 0 h 6"/>
                    <a:gd name="T4" fmla="*/ 0 w 5"/>
                    <a:gd name="T5" fmla="*/ 1 h 6"/>
                    <a:gd name="T6" fmla="*/ 0 w 5"/>
                    <a:gd name="T7" fmla="*/ 3 h 6"/>
                    <a:gd name="T8" fmla="*/ 4 w 5"/>
                    <a:gd name="T9" fmla="*/ 6 h 6"/>
                    <a:gd name="T10" fmla="*/ 3 w 5"/>
                    <a:gd name="T11" fmla="*/ 4 h 6"/>
                    <a:gd name="T12" fmla="*/ 4 w 5"/>
                    <a:gd name="T13" fmla="*/ 4 h 6"/>
                    <a:gd name="T14" fmla="*/ 5 w 5"/>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1"/>
                      </a:moveTo>
                      <a:lnTo>
                        <a:pt x="5" y="0"/>
                      </a:lnTo>
                      <a:lnTo>
                        <a:pt x="0" y="1"/>
                      </a:lnTo>
                      <a:lnTo>
                        <a:pt x="0" y="3"/>
                      </a:lnTo>
                      <a:lnTo>
                        <a:pt x="4" y="6"/>
                      </a:lnTo>
                      <a:lnTo>
                        <a:pt x="3" y="4"/>
                      </a:lnTo>
                      <a:lnTo>
                        <a:pt x="4" y="4"/>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7" name="Freeform 543">
                  <a:extLst>
                    <a:ext uri="{FF2B5EF4-FFF2-40B4-BE49-F238E27FC236}">
                      <a16:creationId xmlns:a16="http://schemas.microsoft.com/office/drawing/2014/main" id="{F4767C84-6DB0-7A4D-AE22-668403F5FF37}"/>
                    </a:ext>
                  </a:extLst>
                </p:cNvPr>
                <p:cNvSpPr>
                  <a:spLocks/>
                </p:cNvSpPr>
                <p:nvPr/>
              </p:nvSpPr>
              <p:spPr bwMode="auto">
                <a:xfrm>
                  <a:off x="4744" y="2637"/>
                  <a:ext cx="8" cy="7"/>
                </a:xfrm>
                <a:custGeom>
                  <a:avLst/>
                  <a:gdLst>
                    <a:gd name="T0" fmla="*/ 0 w 8"/>
                    <a:gd name="T1" fmla="*/ 3 h 7"/>
                    <a:gd name="T2" fmla="*/ 3 w 8"/>
                    <a:gd name="T3" fmla="*/ 5 h 7"/>
                    <a:gd name="T4" fmla="*/ 4 w 8"/>
                    <a:gd name="T5" fmla="*/ 6 h 7"/>
                    <a:gd name="T6" fmla="*/ 7 w 8"/>
                    <a:gd name="T7" fmla="*/ 6 h 7"/>
                    <a:gd name="T8" fmla="*/ 8 w 8"/>
                    <a:gd name="T9" fmla="*/ 7 h 7"/>
                    <a:gd name="T10" fmla="*/ 7 w 8"/>
                    <a:gd name="T11" fmla="*/ 5 h 7"/>
                    <a:gd name="T12" fmla="*/ 4 w 8"/>
                    <a:gd name="T13" fmla="*/ 3 h 7"/>
                    <a:gd name="T14" fmla="*/ 3 w 8"/>
                    <a:gd name="T15" fmla="*/ 1 h 7"/>
                    <a:gd name="T16" fmla="*/ 2 w 8"/>
                    <a:gd name="T17" fmla="*/ 0 h 7"/>
                    <a:gd name="T18" fmla="*/ 1 w 8"/>
                    <a:gd name="T19" fmla="*/ 1 h 7"/>
                    <a:gd name="T20" fmla="*/ 2 w 8"/>
                    <a:gd name="T21" fmla="*/ 1 h 7"/>
                    <a:gd name="T22" fmla="*/ 0 w 8"/>
                    <a:gd name="T23" fmla="*/ 2 h 7"/>
                    <a:gd name="T24" fmla="*/ 0 w 8"/>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3"/>
                      </a:moveTo>
                      <a:lnTo>
                        <a:pt x="3" y="5"/>
                      </a:lnTo>
                      <a:lnTo>
                        <a:pt x="4" y="6"/>
                      </a:lnTo>
                      <a:lnTo>
                        <a:pt x="7" y="6"/>
                      </a:lnTo>
                      <a:lnTo>
                        <a:pt x="8" y="7"/>
                      </a:lnTo>
                      <a:lnTo>
                        <a:pt x="7" y="5"/>
                      </a:lnTo>
                      <a:lnTo>
                        <a:pt x="4" y="3"/>
                      </a:lnTo>
                      <a:lnTo>
                        <a:pt x="3" y="1"/>
                      </a:lnTo>
                      <a:lnTo>
                        <a:pt x="2" y="0"/>
                      </a:lnTo>
                      <a:lnTo>
                        <a:pt x="1" y="1"/>
                      </a:lnTo>
                      <a:lnTo>
                        <a:pt x="2" y="1"/>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8" name="Freeform 544">
                  <a:extLst>
                    <a:ext uri="{FF2B5EF4-FFF2-40B4-BE49-F238E27FC236}">
                      <a16:creationId xmlns:a16="http://schemas.microsoft.com/office/drawing/2014/main" id="{7BEA2D41-E19D-B34A-BAA6-430FD883E021}"/>
                    </a:ext>
                  </a:extLst>
                </p:cNvPr>
                <p:cNvSpPr>
                  <a:spLocks/>
                </p:cNvSpPr>
                <p:nvPr/>
              </p:nvSpPr>
              <p:spPr bwMode="auto">
                <a:xfrm>
                  <a:off x="4562" y="2201"/>
                  <a:ext cx="397" cy="465"/>
                </a:xfrm>
                <a:custGeom>
                  <a:avLst/>
                  <a:gdLst>
                    <a:gd name="T0" fmla="*/ 279 w 397"/>
                    <a:gd name="T1" fmla="*/ 170 h 465"/>
                    <a:gd name="T2" fmla="*/ 286 w 397"/>
                    <a:gd name="T3" fmla="*/ 144 h 465"/>
                    <a:gd name="T4" fmla="*/ 277 w 397"/>
                    <a:gd name="T5" fmla="*/ 127 h 465"/>
                    <a:gd name="T6" fmla="*/ 286 w 397"/>
                    <a:gd name="T7" fmla="*/ 130 h 465"/>
                    <a:gd name="T8" fmla="*/ 298 w 397"/>
                    <a:gd name="T9" fmla="*/ 144 h 465"/>
                    <a:gd name="T10" fmla="*/ 326 w 397"/>
                    <a:gd name="T11" fmla="*/ 152 h 465"/>
                    <a:gd name="T12" fmla="*/ 329 w 397"/>
                    <a:gd name="T13" fmla="*/ 170 h 465"/>
                    <a:gd name="T14" fmla="*/ 322 w 397"/>
                    <a:gd name="T15" fmla="*/ 185 h 465"/>
                    <a:gd name="T16" fmla="*/ 331 w 397"/>
                    <a:gd name="T17" fmla="*/ 186 h 465"/>
                    <a:gd name="T18" fmla="*/ 339 w 397"/>
                    <a:gd name="T19" fmla="*/ 196 h 465"/>
                    <a:gd name="T20" fmla="*/ 345 w 397"/>
                    <a:gd name="T21" fmla="*/ 215 h 465"/>
                    <a:gd name="T22" fmla="*/ 353 w 397"/>
                    <a:gd name="T23" fmla="*/ 188 h 465"/>
                    <a:gd name="T24" fmla="*/ 364 w 397"/>
                    <a:gd name="T25" fmla="*/ 152 h 465"/>
                    <a:gd name="T26" fmla="*/ 381 w 397"/>
                    <a:gd name="T27" fmla="*/ 110 h 465"/>
                    <a:gd name="T28" fmla="*/ 396 w 397"/>
                    <a:gd name="T29" fmla="*/ 95 h 465"/>
                    <a:gd name="T30" fmla="*/ 385 w 397"/>
                    <a:gd name="T31" fmla="*/ 77 h 465"/>
                    <a:gd name="T32" fmla="*/ 370 w 397"/>
                    <a:gd name="T33" fmla="*/ 71 h 465"/>
                    <a:gd name="T34" fmla="*/ 349 w 397"/>
                    <a:gd name="T35" fmla="*/ 82 h 465"/>
                    <a:gd name="T36" fmla="*/ 329 w 397"/>
                    <a:gd name="T37" fmla="*/ 99 h 465"/>
                    <a:gd name="T38" fmla="*/ 318 w 397"/>
                    <a:gd name="T39" fmla="*/ 120 h 465"/>
                    <a:gd name="T40" fmla="*/ 282 w 397"/>
                    <a:gd name="T41" fmla="*/ 120 h 465"/>
                    <a:gd name="T42" fmla="*/ 271 w 397"/>
                    <a:gd name="T43" fmla="*/ 102 h 465"/>
                    <a:gd name="T44" fmla="*/ 242 w 397"/>
                    <a:gd name="T45" fmla="*/ 123 h 465"/>
                    <a:gd name="T46" fmla="*/ 199 w 397"/>
                    <a:gd name="T47" fmla="*/ 113 h 465"/>
                    <a:gd name="T48" fmla="*/ 161 w 397"/>
                    <a:gd name="T49" fmla="*/ 90 h 465"/>
                    <a:gd name="T50" fmla="*/ 159 w 397"/>
                    <a:gd name="T51" fmla="*/ 54 h 465"/>
                    <a:gd name="T52" fmla="*/ 137 w 397"/>
                    <a:gd name="T53" fmla="*/ 44 h 465"/>
                    <a:gd name="T54" fmla="*/ 128 w 397"/>
                    <a:gd name="T55" fmla="*/ 19 h 465"/>
                    <a:gd name="T56" fmla="*/ 101 w 397"/>
                    <a:gd name="T57" fmla="*/ 0 h 465"/>
                    <a:gd name="T58" fmla="*/ 76 w 397"/>
                    <a:gd name="T59" fmla="*/ 23 h 465"/>
                    <a:gd name="T60" fmla="*/ 65 w 397"/>
                    <a:gd name="T61" fmla="*/ 59 h 465"/>
                    <a:gd name="T62" fmla="*/ 40 w 397"/>
                    <a:gd name="T63" fmla="*/ 106 h 465"/>
                    <a:gd name="T64" fmla="*/ 13 w 397"/>
                    <a:gd name="T65" fmla="*/ 116 h 465"/>
                    <a:gd name="T66" fmla="*/ 20 w 397"/>
                    <a:gd name="T67" fmla="*/ 138 h 465"/>
                    <a:gd name="T68" fmla="*/ 36 w 397"/>
                    <a:gd name="T69" fmla="*/ 171 h 465"/>
                    <a:gd name="T70" fmla="*/ 8 w 397"/>
                    <a:gd name="T71" fmla="*/ 176 h 465"/>
                    <a:gd name="T72" fmla="*/ 2 w 397"/>
                    <a:gd name="T73" fmla="*/ 189 h 465"/>
                    <a:gd name="T74" fmla="*/ 29 w 397"/>
                    <a:gd name="T75" fmla="*/ 197 h 465"/>
                    <a:gd name="T76" fmla="*/ 19 w 397"/>
                    <a:gd name="T77" fmla="*/ 211 h 465"/>
                    <a:gd name="T78" fmla="*/ 9 w 397"/>
                    <a:gd name="T79" fmla="*/ 213 h 465"/>
                    <a:gd name="T80" fmla="*/ 50 w 397"/>
                    <a:gd name="T81" fmla="*/ 235 h 465"/>
                    <a:gd name="T82" fmla="*/ 60 w 397"/>
                    <a:gd name="T83" fmla="*/ 209 h 465"/>
                    <a:gd name="T84" fmla="*/ 62 w 397"/>
                    <a:gd name="T85" fmla="*/ 219 h 465"/>
                    <a:gd name="T86" fmla="*/ 65 w 397"/>
                    <a:gd name="T87" fmla="*/ 236 h 465"/>
                    <a:gd name="T88" fmla="*/ 71 w 397"/>
                    <a:gd name="T89" fmla="*/ 273 h 465"/>
                    <a:gd name="T90" fmla="*/ 80 w 397"/>
                    <a:gd name="T91" fmla="*/ 320 h 465"/>
                    <a:gd name="T92" fmla="*/ 95 w 397"/>
                    <a:gd name="T93" fmla="*/ 351 h 465"/>
                    <a:gd name="T94" fmla="*/ 106 w 397"/>
                    <a:gd name="T95" fmla="*/ 389 h 465"/>
                    <a:gd name="T96" fmla="*/ 123 w 397"/>
                    <a:gd name="T97" fmla="*/ 423 h 465"/>
                    <a:gd name="T98" fmla="*/ 153 w 397"/>
                    <a:gd name="T99" fmla="*/ 457 h 465"/>
                    <a:gd name="T100" fmla="*/ 169 w 397"/>
                    <a:gd name="T101" fmla="*/ 448 h 465"/>
                    <a:gd name="T102" fmla="*/ 173 w 397"/>
                    <a:gd name="T103" fmla="*/ 427 h 465"/>
                    <a:gd name="T104" fmla="*/ 182 w 397"/>
                    <a:gd name="T105" fmla="*/ 372 h 465"/>
                    <a:gd name="T106" fmla="*/ 185 w 397"/>
                    <a:gd name="T107" fmla="*/ 327 h 465"/>
                    <a:gd name="T108" fmla="*/ 206 w 397"/>
                    <a:gd name="T109" fmla="*/ 308 h 465"/>
                    <a:gd name="T110" fmla="*/ 244 w 397"/>
                    <a:gd name="T111" fmla="*/ 259 h 465"/>
                    <a:gd name="T112" fmla="*/ 248 w 397"/>
                    <a:gd name="T113" fmla="*/ 258 h 465"/>
                    <a:gd name="T114" fmla="*/ 265 w 397"/>
                    <a:gd name="T115" fmla="*/ 237 h 465"/>
                    <a:gd name="T116" fmla="*/ 279 w 397"/>
                    <a:gd name="T117" fmla="*/ 213 h 465"/>
                    <a:gd name="T118" fmla="*/ 284 w 397"/>
                    <a:gd name="T119" fmla="*/ 218 h 465"/>
                    <a:gd name="T120" fmla="*/ 291 w 397"/>
                    <a:gd name="T121" fmla="*/ 22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7" h="465">
                      <a:moveTo>
                        <a:pt x="293" y="206"/>
                      </a:moveTo>
                      <a:lnTo>
                        <a:pt x="293" y="202"/>
                      </a:lnTo>
                      <a:lnTo>
                        <a:pt x="288" y="195"/>
                      </a:lnTo>
                      <a:lnTo>
                        <a:pt x="288" y="189"/>
                      </a:lnTo>
                      <a:lnTo>
                        <a:pt x="288" y="187"/>
                      </a:lnTo>
                      <a:lnTo>
                        <a:pt x="286" y="182"/>
                      </a:lnTo>
                      <a:lnTo>
                        <a:pt x="286" y="177"/>
                      </a:lnTo>
                      <a:lnTo>
                        <a:pt x="283" y="172"/>
                      </a:lnTo>
                      <a:lnTo>
                        <a:pt x="279" y="170"/>
                      </a:lnTo>
                      <a:lnTo>
                        <a:pt x="276" y="165"/>
                      </a:lnTo>
                      <a:lnTo>
                        <a:pt x="276" y="158"/>
                      </a:lnTo>
                      <a:lnTo>
                        <a:pt x="279" y="158"/>
                      </a:lnTo>
                      <a:lnTo>
                        <a:pt x="280" y="153"/>
                      </a:lnTo>
                      <a:lnTo>
                        <a:pt x="282" y="152"/>
                      </a:lnTo>
                      <a:lnTo>
                        <a:pt x="284" y="153"/>
                      </a:lnTo>
                      <a:lnTo>
                        <a:pt x="286" y="151"/>
                      </a:lnTo>
                      <a:lnTo>
                        <a:pt x="286" y="147"/>
                      </a:lnTo>
                      <a:lnTo>
                        <a:pt x="286" y="144"/>
                      </a:lnTo>
                      <a:lnTo>
                        <a:pt x="282" y="144"/>
                      </a:lnTo>
                      <a:lnTo>
                        <a:pt x="279" y="145"/>
                      </a:lnTo>
                      <a:lnTo>
                        <a:pt x="273" y="142"/>
                      </a:lnTo>
                      <a:lnTo>
                        <a:pt x="273" y="138"/>
                      </a:lnTo>
                      <a:lnTo>
                        <a:pt x="276" y="134"/>
                      </a:lnTo>
                      <a:lnTo>
                        <a:pt x="278" y="130"/>
                      </a:lnTo>
                      <a:lnTo>
                        <a:pt x="276" y="129"/>
                      </a:lnTo>
                      <a:lnTo>
                        <a:pt x="276" y="127"/>
                      </a:lnTo>
                      <a:lnTo>
                        <a:pt x="277" y="127"/>
                      </a:lnTo>
                      <a:lnTo>
                        <a:pt x="278" y="123"/>
                      </a:lnTo>
                      <a:lnTo>
                        <a:pt x="279" y="126"/>
                      </a:lnTo>
                      <a:lnTo>
                        <a:pt x="281" y="128"/>
                      </a:lnTo>
                      <a:lnTo>
                        <a:pt x="281" y="130"/>
                      </a:lnTo>
                      <a:lnTo>
                        <a:pt x="283" y="134"/>
                      </a:lnTo>
                      <a:lnTo>
                        <a:pt x="286" y="134"/>
                      </a:lnTo>
                      <a:lnTo>
                        <a:pt x="287" y="133"/>
                      </a:lnTo>
                      <a:lnTo>
                        <a:pt x="286" y="131"/>
                      </a:lnTo>
                      <a:lnTo>
                        <a:pt x="286" y="130"/>
                      </a:lnTo>
                      <a:lnTo>
                        <a:pt x="287" y="130"/>
                      </a:lnTo>
                      <a:lnTo>
                        <a:pt x="289" y="132"/>
                      </a:lnTo>
                      <a:lnTo>
                        <a:pt x="290" y="134"/>
                      </a:lnTo>
                      <a:lnTo>
                        <a:pt x="293" y="134"/>
                      </a:lnTo>
                      <a:lnTo>
                        <a:pt x="293" y="134"/>
                      </a:lnTo>
                      <a:lnTo>
                        <a:pt x="295" y="133"/>
                      </a:lnTo>
                      <a:lnTo>
                        <a:pt x="297" y="137"/>
                      </a:lnTo>
                      <a:lnTo>
                        <a:pt x="297" y="141"/>
                      </a:lnTo>
                      <a:lnTo>
                        <a:pt x="298" y="144"/>
                      </a:lnTo>
                      <a:lnTo>
                        <a:pt x="299" y="147"/>
                      </a:lnTo>
                      <a:lnTo>
                        <a:pt x="299" y="149"/>
                      </a:lnTo>
                      <a:lnTo>
                        <a:pt x="302" y="151"/>
                      </a:lnTo>
                      <a:lnTo>
                        <a:pt x="304" y="151"/>
                      </a:lnTo>
                      <a:lnTo>
                        <a:pt x="307" y="152"/>
                      </a:lnTo>
                      <a:lnTo>
                        <a:pt x="311" y="152"/>
                      </a:lnTo>
                      <a:lnTo>
                        <a:pt x="317" y="151"/>
                      </a:lnTo>
                      <a:lnTo>
                        <a:pt x="320" y="152"/>
                      </a:lnTo>
                      <a:lnTo>
                        <a:pt x="326" y="152"/>
                      </a:lnTo>
                      <a:lnTo>
                        <a:pt x="328" y="151"/>
                      </a:lnTo>
                      <a:lnTo>
                        <a:pt x="329" y="152"/>
                      </a:lnTo>
                      <a:lnTo>
                        <a:pt x="331" y="152"/>
                      </a:lnTo>
                      <a:lnTo>
                        <a:pt x="333" y="155"/>
                      </a:lnTo>
                      <a:lnTo>
                        <a:pt x="334" y="156"/>
                      </a:lnTo>
                      <a:lnTo>
                        <a:pt x="333" y="159"/>
                      </a:lnTo>
                      <a:lnTo>
                        <a:pt x="332" y="164"/>
                      </a:lnTo>
                      <a:lnTo>
                        <a:pt x="331" y="169"/>
                      </a:lnTo>
                      <a:lnTo>
                        <a:pt x="329" y="170"/>
                      </a:lnTo>
                      <a:lnTo>
                        <a:pt x="329" y="172"/>
                      </a:lnTo>
                      <a:lnTo>
                        <a:pt x="327" y="174"/>
                      </a:lnTo>
                      <a:lnTo>
                        <a:pt x="326" y="174"/>
                      </a:lnTo>
                      <a:lnTo>
                        <a:pt x="325" y="172"/>
                      </a:lnTo>
                      <a:lnTo>
                        <a:pt x="323" y="175"/>
                      </a:lnTo>
                      <a:lnTo>
                        <a:pt x="322" y="177"/>
                      </a:lnTo>
                      <a:lnTo>
                        <a:pt x="320" y="179"/>
                      </a:lnTo>
                      <a:lnTo>
                        <a:pt x="320" y="180"/>
                      </a:lnTo>
                      <a:lnTo>
                        <a:pt x="322" y="185"/>
                      </a:lnTo>
                      <a:lnTo>
                        <a:pt x="324" y="186"/>
                      </a:lnTo>
                      <a:lnTo>
                        <a:pt x="324" y="188"/>
                      </a:lnTo>
                      <a:lnTo>
                        <a:pt x="327" y="191"/>
                      </a:lnTo>
                      <a:lnTo>
                        <a:pt x="329" y="194"/>
                      </a:lnTo>
                      <a:lnTo>
                        <a:pt x="330" y="194"/>
                      </a:lnTo>
                      <a:lnTo>
                        <a:pt x="331" y="192"/>
                      </a:lnTo>
                      <a:lnTo>
                        <a:pt x="330" y="190"/>
                      </a:lnTo>
                      <a:lnTo>
                        <a:pt x="331" y="188"/>
                      </a:lnTo>
                      <a:lnTo>
                        <a:pt x="331" y="186"/>
                      </a:lnTo>
                      <a:lnTo>
                        <a:pt x="332" y="185"/>
                      </a:lnTo>
                      <a:lnTo>
                        <a:pt x="331" y="183"/>
                      </a:lnTo>
                      <a:lnTo>
                        <a:pt x="332" y="182"/>
                      </a:lnTo>
                      <a:lnTo>
                        <a:pt x="334" y="183"/>
                      </a:lnTo>
                      <a:lnTo>
                        <a:pt x="337" y="183"/>
                      </a:lnTo>
                      <a:lnTo>
                        <a:pt x="338" y="185"/>
                      </a:lnTo>
                      <a:lnTo>
                        <a:pt x="338" y="187"/>
                      </a:lnTo>
                      <a:lnTo>
                        <a:pt x="339" y="192"/>
                      </a:lnTo>
                      <a:lnTo>
                        <a:pt x="339" y="196"/>
                      </a:lnTo>
                      <a:lnTo>
                        <a:pt x="341" y="198"/>
                      </a:lnTo>
                      <a:lnTo>
                        <a:pt x="341" y="205"/>
                      </a:lnTo>
                      <a:lnTo>
                        <a:pt x="342" y="210"/>
                      </a:lnTo>
                      <a:lnTo>
                        <a:pt x="343" y="212"/>
                      </a:lnTo>
                      <a:lnTo>
                        <a:pt x="344" y="213"/>
                      </a:lnTo>
                      <a:lnTo>
                        <a:pt x="344" y="215"/>
                      </a:lnTo>
                      <a:lnTo>
                        <a:pt x="345" y="217"/>
                      </a:lnTo>
                      <a:lnTo>
                        <a:pt x="345" y="217"/>
                      </a:lnTo>
                      <a:lnTo>
                        <a:pt x="345" y="215"/>
                      </a:lnTo>
                      <a:lnTo>
                        <a:pt x="346" y="212"/>
                      </a:lnTo>
                      <a:lnTo>
                        <a:pt x="347" y="213"/>
                      </a:lnTo>
                      <a:lnTo>
                        <a:pt x="348" y="212"/>
                      </a:lnTo>
                      <a:lnTo>
                        <a:pt x="350" y="206"/>
                      </a:lnTo>
                      <a:lnTo>
                        <a:pt x="350" y="203"/>
                      </a:lnTo>
                      <a:lnTo>
                        <a:pt x="350" y="199"/>
                      </a:lnTo>
                      <a:lnTo>
                        <a:pt x="350" y="194"/>
                      </a:lnTo>
                      <a:lnTo>
                        <a:pt x="352" y="194"/>
                      </a:lnTo>
                      <a:lnTo>
                        <a:pt x="353" y="188"/>
                      </a:lnTo>
                      <a:lnTo>
                        <a:pt x="353" y="184"/>
                      </a:lnTo>
                      <a:lnTo>
                        <a:pt x="351" y="175"/>
                      </a:lnTo>
                      <a:lnTo>
                        <a:pt x="354" y="175"/>
                      </a:lnTo>
                      <a:lnTo>
                        <a:pt x="357" y="177"/>
                      </a:lnTo>
                      <a:lnTo>
                        <a:pt x="360" y="176"/>
                      </a:lnTo>
                      <a:lnTo>
                        <a:pt x="362" y="170"/>
                      </a:lnTo>
                      <a:lnTo>
                        <a:pt x="364" y="163"/>
                      </a:lnTo>
                      <a:lnTo>
                        <a:pt x="367" y="154"/>
                      </a:lnTo>
                      <a:lnTo>
                        <a:pt x="364" y="152"/>
                      </a:lnTo>
                      <a:lnTo>
                        <a:pt x="363" y="150"/>
                      </a:lnTo>
                      <a:lnTo>
                        <a:pt x="368" y="142"/>
                      </a:lnTo>
                      <a:lnTo>
                        <a:pt x="369" y="135"/>
                      </a:lnTo>
                      <a:lnTo>
                        <a:pt x="368" y="133"/>
                      </a:lnTo>
                      <a:lnTo>
                        <a:pt x="369" y="129"/>
                      </a:lnTo>
                      <a:lnTo>
                        <a:pt x="373" y="120"/>
                      </a:lnTo>
                      <a:lnTo>
                        <a:pt x="376" y="119"/>
                      </a:lnTo>
                      <a:lnTo>
                        <a:pt x="380" y="113"/>
                      </a:lnTo>
                      <a:lnTo>
                        <a:pt x="381" y="110"/>
                      </a:lnTo>
                      <a:lnTo>
                        <a:pt x="386" y="108"/>
                      </a:lnTo>
                      <a:lnTo>
                        <a:pt x="390" y="105"/>
                      </a:lnTo>
                      <a:lnTo>
                        <a:pt x="392" y="107"/>
                      </a:lnTo>
                      <a:lnTo>
                        <a:pt x="395" y="108"/>
                      </a:lnTo>
                      <a:lnTo>
                        <a:pt x="394" y="106"/>
                      </a:lnTo>
                      <a:lnTo>
                        <a:pt x="394" y="101"/>
                      </a:lnTo>
                      <a:lnTo>
                        <a:pt x="397" y="98"/>
                      </a:lnTo>
                      <a:lnTo>
                        <a:pt x="396" y="96"/>
                      </a:lnTo>
                      <a:lnTo>
                        <a:pt x="396" y="95"/>
                      </a:lnTo>
                      <a:lnTo>
                        <a:pt x="394" y="92"/>
                      </a:lnTo>
                      <a:lnTo>
                        <a:pt x="391" y="90"/>
                      </a:lnTo>
                      <a:lnTo>
                        <a:pt x="390" y="92"/>
                      </a:lnTo>
                      <a:lnTo>
                        <a:pt x="386" y="91"/>
                      </a:lnTo>
                      <a:lnTo>
                        <a:pt x="386" y="88"/>
                      </a:lnTo>
                      <a:lnTo>
                        <a:pt x="388" y="85"/>
                      </a:lnTo>
                      <a:lnTo>
                        <a:pt x="388" y="82"/>
                      </a:lnTo>
                      <a:lnTo>
                        <a:pt x="386" y="79"/>
                      </a:lnTo>
                      <a:lnTo>
                        <a:pt x="385" y="77"/>
                      </a:lnTo>
                      <a:lnTo>
                        <a:pt x="383" y="78"/>
                      </a:lnTo>
                      <a:lnTo>
                        <a:pt x="382" y="78"/>
                      </a:lnTo>
                      <a:lnTo>
                        <a:pt x="380" y="75"/>
                      </a:lnTo>
                      <a:lnTo>
                        <a:pt x="383" y="71"/>
                      </a:lnTo>
                      <a:lnTo>
                        <a:pt x="382" y="69"/>
                      </a:lnTo>
                      <a:lnTo>
                        <a:pt x="380" y="70"/>
                      </a:lnTo>
                      <a:lnTo>
                        <a:pt x="379" y="67"/>
                      </a:lnTo>
                      <a:lnTo>
                        <a:pt x="376" y="66"/>
                      </a:lnTo>
                      <a:lnTo>
                        <a:pt x="370" y="71"/>
                      </a:lnTo>
                      <a:lnTo>
                        <a:pt x="371" y="74"/>
                      </a:lnTo>
                      <a:lnTo>
                        <a:pt x="369" y="75"/>
                      </a:lnTo>
                      <a:lnTo>
                        <a:pt x="364" y="73"/>
                      </a:lnTo>
                      <a:lnTo>
                        <a:pt x="360" y="75"/>
                      </a:lnTo>
                      <a:lnTo>
                        <a:pt x="358" y="70"/>
                      </a:lnTo>
                      <a:lnTo>
                        <a:pt x="355" y="73"/>
                      </a:lnTo>
                      <a:lnTo>
                        <a:pt x="352" y="73"/>
                      </a:lnTo>
                      <a:lnTo>
                        <a:pt x="352" y="77"/>
                      </a:lnTo>
                      <a:lnTo>
                        <a:pt x="349" y="82"/>
                      </a:lnTo>
                      <a:lnTo>
                        <a:pt x="344" y="83"/>
                      </a:lnTo>
                      <a:lnTo>
                        <a:pt x="341" y="84"/>
                      </a:lnTo>
                      <a:lnTo>
                        <a:pt x="338" y="87"/>
                      </a:lnTo>
                      <a:lnTo>
                        <a:pt x="338" y="91"/>
                      </a:lnTo>
                      <a:lnTo>
                        <a:pt x="334" y="92"/>
                      </a:lnTo>
                      <a:lnTo>
                        <a:pt x="334" y="94"/>
                      </a:lnTo>
                      <a:lnTo>
                        <a:pt x="333" y="93"/>
                      </a:lnTo>
                      <a:lnTo>
                        <a:pt x="331" y="95"/>
                      </a:lnTo>
                      <a:lnTo>
                        <a:pt x="329" y="99"/>
                      </a:lnTo>
                      <a:lnTo>
                        <a:pt x="327" y="99"/>
                      </a:lnTo>
                      <a:lnTo>
                        <a:pt x="321" y="101"/>
                      </a:lnTo>
                      <a:lnTo>
                        <a:pt x="320" y="101"/>
                      </a:lnTo>
                      <a:lnTo>
                        <a:pt x="319" y="105"/>
                      </a:lnTo>
                      <a:lnTo>
                        <a:pt x="319" y="109"/>
                      </a:lnTo>
                      <a:lnTo>
                        <a:pt x="324" y="111"/>
                      </a:lnTo>
                      <a:lnTo>
                        <a:pt x="324" y="116"/>
                      </a:lnTo>
                      <a:lnTo>
                        <a:pt x="324" y="118"/>
                      </a:lnTo>
                      <a:lnTo>
                        <a:pt x="318" y="120"/>
                      </a:lnTo>
                      <a:lnTo>
                        <a:pt x="314" y="120"/>
                      </a:lnTo>
                      <a:lnTo>
                        <a:pt x="309" y="122"/>
                      </a:lnTo>
                      <a:lnTo>
                        <a:pt x="306" y="120"/>
                      </a:lnTo>
                      <a:lnTo>
                        <a:pt x="303" y="121"/>
                      </a:lnTo>
                      <a:lnTo>
                        <a:pt x="300" y="125"/>
                      </a:lnTo>
                      <a:lnTo>
                        <a:pt x="296" y="125"/>
                      </a:lnTo>
                      <a:lnTo>
                        <a:pt x="289" y="120"/>
                      </a:lnTo>
                      <a:lnTo>
                        <a:pt x="287" y="122"/>
                      </a:lnTo>
                      <a:lnTo>
                        <a:pt x="282" y="120"/>
                      </a:lnTo>
                      <a:lnTo>
                        <a:pt x="280" y="115"/>
                      </a:lnTo>
                      <a:lnTo>
                        <a:pt x="281" y="113"/>
                      </a:lnTo>
                      <a:lnTo>
                        <a:pt x="281" y="109"/>
                      </a:lnTo>
                      <a:lnTo>
                        <a:pt x="281" y="109"/>
                      </a:lnTo>
                      <a:lnTo>
                        <a:pt x="279" y="106"/>
                      </a:lnTo>
                      <a:lnTo>
                        <a:pt x="278" y="102"/>
                      </a:lnTo>
                      <a:lnTo>
                        <a:pt x="276" y="99"/>
                      </a:lnTo>
                      <a:lnTo>
                        <a:pt x="273" y="99"/>
                      </a:lnTo>
                      <a:lnTo>
                        <a:pt x="271" y="102"/>
                      </a:lnTo>
                      <a:lnTo>
                        <a:pt x="270" y="102"/>
                      </a:lnTo>
                      <a:lnTo>
                        <a:pt x="271" y="105"/>
                      </a:lnTo>
                      <a:lnTo>
                        <a:pt x="270" y="113"/>
                      </a:lnTo>
                      <a:lnTo>
                        <a:pt x="272" y="120"/>
                      </a:lnTo>
                      <a:lnTo>
                        <a:pt x="272" y="128"/>
                      </a:lnTo>
                      <a:lnTo>
                        <a:pt x="263" y="130"/>
                      </a:lnTo>
                      <a:lnTo>
                        <a:pt x="258" y="127"/>
                      </a:lnTo>
                      <a:lnTo>
                        <a:pt x="255" y="128"/>
                      </a:lnTo>
                      <a:lnTo>
                        <a:pt x="242" y="123"/>
                      </a:lnTo>
                      <a:lnTo>
                        <a:pt x="237" y="123"/>
                      </a:lnTo>
                      <a:lnTo>
                        <a:pt x="234" y="125"/>
                      </a:lnTo>
                      <a:lnTo>
                        <a:pt x="227" y="123"/>
                      </a:lnTo>
                      <a:lnTo>
                        <a:pt x="223" y="119"/>
                      </a:lnTo>
                      <a:lnTo>
                        <a:pt x="223" y="114"/>
                      </a:lnTo>
                      <a:lnTo>
                        <a:pt x="216" y="113"/>
                      </a:lnTo>
                      <a:lnTo>
                        <a:pt x="209" y="115"/>
                      </a:lnTo>
                      <a:lnTo>
                        <a:pt x="206" y="112"/>
                      </a:lnTo>
                      <a:lnTo>
                        <a:pt x="199" y="113"/>
                      </a:lnTo>
                      <a:lnTo>
                        <a:pt x="194" y="109"/>
                      </a:lnTo>
                      <a:lnTo>
                        <a:pt x="190" y="109"/>
                      </a:lnTo>
                      <a:lnTo>
                        <a:pt x="188" y="107"/>
                      </a:lnTo>
                      <a:lnTo>
                        <a:pt x="182" y="106"/>
                      </a:lnTo>
                      <a:lnTo>
                        <a:pt x="178" y="99"/>
                      </a:lnTo>
                      <a:lnTo>
                        <a:pt x="171" y="94"/>
                      </a:lnTo>
                      <a:lnTo>
                        <a:pt x="167" y="92"/>
                      </a:lnTo>
                      <a:lnTo>
                        <a:pt x="164" y="90"/>
                      </a:lnTo>
                      <a:lnTo>
                        <a:pt x="161" y="90"/>
                      </a:lnTo>
                      <a:lnTo>
                        <a:pt x="159" y="88"/>
                      </a:lnTo>
                      <a:lnTo>
                        <a:pt x="156" y="87"/>
                      </a:lnTo>
                      <a:lnTo>
                        <a:pt x="155" y="83"/>
                      </a:lnTo>
                      <a:lnTo>
                        <a:pt x="158" y="77"/>
                      </a:lnTo>
                      <a:lnTo>
                        <a:pt x="158" y="72"/>
                      </a:lnTo>
                      <a:lnTo>
                        <a:pt x="161" y="62"/>
                      </a:lnTo>
                      <a:lnTo>
                        <a:pt x="161" y="57"/>
                      </a:lnTo>
                      <a:lnTo>
                        <a:pt x="160" y="57"/>
                      </a:lnTo>
                      <a:lnTo>
                        <a:pt x="159" y="54"/>
                      </a:lnTo>
                      <a:lnTo>
                        <a:pt x="157" y="54"/>
                      </a:lnTo>
                      <a:lnTo>
                        <a:pt x="155" y="50"/>
                      </a:lnTo>
                      <a:lnTo>
                        <a:pt x="153" y="49"/>
                      </a:lnTo>
                      <a:lnTo>
                        <a:pt x="150" y="45"/>
                      </a:lnTo>
                      <a:lnTo>
                        <a:pt x="147" y="44"/>
                      </a:lnTo>
                      <a:lnTo>
                        <a:pt x="145" y="43"/>
                      </a:lnTo>
                      <a:lnTo>
                        <a:pt x="142" y="43"/>
                      </a:lnTo>
                      <a:lnTo>
                        <a:pt x="140" y="46"/>
                      </a:lnTo>
                      <a:lnTo>
                        <a:pt x="137" y="44"/>
                      </a:lnTo>
                      <a:lnTo>
                        <a:pt x="137" y="41"/>
                      </a:lnTo>
                      <a:lnTo>
                        <a:pt x="135" y="40"/>
                      </a:lnTo>
                      <a:lnTo>
                        <a:pt x="135" y="37"/>
                      </a:lnTo>
                      <a:lnTo>
                        <a:pt x="133" y="34"/>
                      </a:lnTo>
                      <a:lnTo>
                        <a:pt x="132" y="33"/>
                      </a:lnTo>
                      <a:lnTo>
                        <a:pt x="133" y="31"/>
                      </a:lnTo>
                      <a:lnTo>
                        <a:pt x="131" y="28"/>
                      </a:lnTo>
                      <a:lnTo>
                        <a:pt x="132" y="21"/>
                      </a:lnTo>
                      <a:lnTo>
                        <a:pt x="128" y="19"/>
                      </a:lnTo>
                      <a:lnTo>
                        <a:pt x="128" y="16"/>
                      </a:lnTo>
                      <a:lnTo>
                        <a:pt x="127" y="14"/>
                      </a:lnTo>
                      <a:lnTo>
                        <a:pt x="127" y="14"/>
                      </a:lnTo>
                      <a:lnTo>
                        <a:pt x="121" y="9"/>
                      </a:lnTo>
                      <a:lnTo>
                        <a:pt x="118" y="10"/>
                      </a:lnTo>
                      <a:lnTo>
                        <a:pt x="116" y="6"/>
                      </a:lnTo>
                      <a:lnTo>
                        <a:pt x="113" y="3"/>
                      </a:lnTo>
                      <a:lnTo>
                        <a:pt x="109" y="6"/>
                      </a:lnTo>
                      <a:lnTo>
                        <a:pt x="101" y="0"/>
                      </a:lnTo>
                      <a:lnTo>
                        <a:pt x="98" y="0"/>
                      </a:lnTo>
                      <a:lnTo>
                        <a:pt x="96" y="4"/>
                      </a:lnTo>
                      <a:lnTo>
                        <a:pt x="92" y="4"/>
                      </a:lnTo>
                      <a:lnTo>
                        <a:pt x="88" y="9"/>
                      </a:lnTo>
                      <a:lnTo>
                        <a:pt x="84" y="17"/>
                      </a:lnTo>
                      <a:lnTo>
                        <a:pt x="83" y="18"/>
                      </a:lnTo>
                      <a:lnTo>
                        <a:pt x="81" y="22"/>
                      </a:lnTo>
                      <a:lnTo>
                        <a:pt x="78" y="22"/>
                      </a:lnTo>
                      <a:lnTo>
                        <a:pt x="76" y="23"/>
                      </a:lnTo>
                      <a:lnTo>
                        <a:pt x="73" y="25"/>
                      </a:lnTo>
                      <a:lnTo>
                        <a:pt x="69" y="30"/>
                      </a:lnTo>
                      <a:lnTo>
                        <a:pt x="70" y="31"/>
                      </a:lnTo>
                      <a:lnTo>
                        <a:pt x="71" y="37"/>
                      </a:lnTo>
                      <a:lnTo>
                        <a:pt x="71" y="46"/>
                      </a:lnTo>
                      <a:lnTo>
                        <a:pt x="70" y="50"/>
                      </a:lnTo>
                      <a:lnTo>
                        <a:pt x="68" y="52"/>
                      </a:lnTo>
                      <a:lnTo>
                        <a:pt x="64" y="58"/>
                      </a:lnTo>
                      <a:lnTo>
                        <a:pt x="65" y="59"/>
                      </a:lnTo>
                      <a:lnTo>
                        <a:pt x="65" y="62"/>
                      </a:lnTo>
                      <a:lnTo>
                        <a:pt x="64" y="67"/>
                      </a:lnTo>
                      <a:lnTo>
                        <a:pt x="60" y="69"/>
                      </a:lnTo>
                      <a:lnTo>
                        <a:pt x="57" y="75"/>
                      </a:lnTo>
                      <a:lnTo>
                        <a:pt x="56" y="80"/>
                      </a:lnTo>
                      <a:lnTo>
                        <a:pt x="54" y="84"/>
                      </a:lnTo>
                      <a:lnTo>
                        <a:pt x="47" y="89"/>
                      </a:lnTo>
                      <a:lnTo>
                        <a:pt x="45" y="99"/>
                      </a:lnTo>
                      <a:lnTo>
                        <a:pt x="40" y="106"/>
                      </a:lnTo>
                      <a:lnTo>
                        <a:pt x="33" y="106"/>
                      </a:lnTo>
                      <a:lnTo>
                        <a:pt x="28" y="109"/>
                      </a:lnTo>
                      <a:lnTo>
                        <a:pt x="26" y="109"/>
                      </a:lnTo>
                      <a:lnTo>
                        <a:pt x="25" y="106"/>
                      </a:lnTo>
                      <a:lnTo>
                        <a:pt x="22" y="103"/>
                      </a:lnTo>
                      <a:lnTo>
                        <a:pt x="20" y="106"/>
                      </a:lnTo>
                      <a:lnTo>
                        <a:pt x="17" y="107"/>
                      </a:lnTo>
                      <a:lnTo>
                        <a:pt x="17" y="110"/>
                      </a:lnTo>
                      <a:lnTo>
                        <a:pt x="13" y="116"/>
                      </a:lnTo>
                      <a:lnTo>
                        <a:pt x="11" y="117"/>
                      </a:lnTo>
                      <a:lnTo>
                        <a:pt x="9" y="124"/>
                      </a:lnTo>
                      <a:lnTo>
                        <a:pt x="9" y="128"/>
                      </a:lnTo>
                      <a:lnTo>
                        <a:pt x="11" y="128"/>
                      </a:lnTo>
                      <a:lnTo>
                        <a:pt x="14" y="130"/>
                      </a:lnTo>
                      <a:lnTo>
                        <a:pt x="16" y="128"/>
                      </a:lnTo>
                      <a:lnTo>
                        <a:pt x="19" y="129"/>
                      </a:lnTo>
                      <a:lnTo>
                        <a:pt x="20" y="134"/>
                      </a:lnTo>
                      <a:lnTo>
                        <a:pt x="20" y="138"/>
                      </a:lnTo>
                      <a:lnTo>
                        <a:pt x="21" y="144"/>
                      </a:lnTo>
                      <a:lnTo>
                        <a:pt x="26" y="148"/>
                      </a:lnTo>
                      <a:lnTo>
                        <a:pt x="28" y="148"/>
                      </a:lnTo>
                      <a:lnTo>
                        <a:pt x="30" y="150"/>
                      </a:lnTo>
                      <a:lnTo>
                        <a:pt x="29" y="152"/>
                      </a:lnTo>
                      <a:lnTo>
                        <a:pt x="33" y="156"/>
                      </a:lnTo>
                      <a:lnTo>
                        <a:pt x="36" y="167"/>
                      </a:lnTo>
                      <a:lnTo>
                        <a:pt x="35" y="169"/>
                      </a:lnTo>
                      <a:lnTo>
                        <a:pt x="36" y="171"/>
                      </a:lnTo>
                      <a:lnTo>
                        <a:pt x="33" y="172"/>
                      </a:lnTo>
                      <a:lnTo>
                        <a:pt x="30" y="175"/>
                      </a:lnTo>
                      <a:lnTo>
                        <a:pt x="29" y="172"/>
                      </a:lnTo>
                      <a:lnTo>
                        <a:pt x="30" y="170"/>
                      </a:lnTo>
                      <a:lnTo>
                        <a:pt x="27" y="172"/>
                      </a:lnTo>
                      <a:lnTo>
                        <a:pt x="26" y="173"/>
                      </a:lnTo>
                      <a:lnTo>
                        <a:pt x="20" y="175"/>
                      </a:lnTo>
                      <a:lnTo>
                        <a:pt x="10" y="175"/>
                      </a:lnTo>
                      <a:lnTo>
                        <a:pt x="8" y="176"/>
                      </a:lnTo>
                      <a:lnTo>
                        <a:pt x="6" y="175"/>
                      </a:lnTo>
                      <a:lnTo>
                        <a:pt x="5" y="180"/>
                      </a:lnTo>
                      <a:lnTo>
                        <a:pt x="3" y="180"/>
                      </a:lnTo>
                      <a:lnTo>
                        <a:pt x="0" y="182"/>
                      </a:lnTo>
                      <a:lnTo>
                        <a:pt x="0" y="187"/>
                      </a:lnTo>
                      <a:lnTo>
                        <a:pt x="4" y="184"/>
                      </a:lnTo>
                      <a:lnTo>
                        <a:pt x="8" y="183"/>
                      </a:lnTo>
                      <a:lnTo>
                        <a:pt x="5" y="185"/>
                      </a:lnTo>
                      <a:lnTo>
                        <a:pt x="2" y="189"/>
                      </a:lnTo>
                      <a:lnTo>
                        <a:pt x="2" y="193"/>
                      </a:lnTo>
                      <a:lnTo>
                        <a:pt x="3" y="194"/>
                      </a:lnTo>
                      <a:lnTo>
                        <a:pt x="8" y="199"/>
                      </a:lnTo>
                      <a:lnTo>
                        <a:pt x="17" y="203"/>
                      </a:lnTo>
                      <a:lnTo>
                        <a:pt x="19" y="203"/>
                      </a:lnTo>
                      <a:lnTo>
                        <a:pt x="23" y="203"/>
                      </a:lnTo>
                      <a:lnTo>
                        <a:pt x="29" y="199"/>
                      </a:lnTo>
                      <a:lnTo>
                        <a:pt x="29" y="198"/>
                      </a:lnTo>
                      <a:lnTo>
                        <a:pt x="29" y="197"/>
                      </a:lnTo>
                      <a:lnTo>
                        <a:pt x="29" y="197"/>
                      </a:lnTo>
                      <a:lnTo>
                        <a:pt x="33" y="198"/>
                      </a:lnTo>
                      <a:lnTo>
                        <a:pt x="31" y="201"/>
                      </a:lnTo>
                      <a:lnTo>
                        <a:pt x="30" y="201"/>
                      </a:lnTo>
                      <a:lnTo>
                        <a:pt x="28" y="206"/>
                      </a:lnTo>
                      <a:lnTo>
                        <a:pt x="26" y="206"/>
                      </a:lnTo>
                      <a:lnTo>
                        <a:pt x="20" y="211"/>
                      </a:lnTo>
                      <a:lnTo>
                        <a:pt x="20" y="213"/>
                      </a:lnTo>
                      <a:lnTo>
                        <a:pt x="19" y="211"/>
                      </a:lnTo>
                      <a:lnTo>
                        <a:pt x="17" y="212"/>
                      </a:lnTo>
                      <a:lnTo>
                        <a:pt x="16" y="213"/>
                      </a:lnTo>
                      <a:lnTo>
                        <a:pt x="13" y="213"/>
                      </a:lnTo>
                      <a:lnTo>
                        <a:pt x="13" y="209"/>
                      </a:lnTo>
                      <a:lnTo>
                        <a:pt x="12" y="210"/>
                      </a:lnTo>
                      <a:lnTo>
                        <a:pt x="12" y="209"/>
                      </a:lnTo>
                      <a:lnTo>
                        <a:pt x="9" y="209"/>
                      </a:lnTo>
                      <a:lnTo>
                        <a:pt x="9" y="211"/>
                      </a:lnTo>
                      <a:lnTo>
                        <a:pt x="9" y="213"/>
                      </a:lnTo>
                      <a:lnTo>
                        <a:pt x="16" y="220"/>
                      </a:lnTo>
                      <a:lnTo>
                        <a:pt x="18" y="222"/>
                      </a:lnTo>
                      <a:lnTo>
                        <a:pt x="19" y="222"/>
                      </a:lnTo>
                      <a:lnTo>
                        <a:pt x="19" y="223"/>
                      </a:lnTo>
                      <a:lnTo>
                        <a:pt x="23" y="230"/>
                      </a:lnTo>
                      <a:lnTo>
                        <a:pt x="34" y="241"/>
                      </a:lnTo>
                      <a:lnTo>
                        <a:pt x="40" y="242"/>
                      </a:lnTo>
                      <a:lnTo>
                        <a:pt x="43" y="241"/>
                      </a:lnTo>
                      <a:lnTo>
                        <a:pt x="50" y="235"/>
                      </a:lnTo>
                      <a:lnTo>
                        <a:pt x="55" y="232"/>
                      </a:lnTo>
                      <a:lnTo>
                        <a:pt x="55" y="230"/>
                      </a:lnTo>
                      <a:lnTo>
                        <a:pt x="57" y="227"/>
                      </a:lnTo>
                      <a:lnTo>
                        <a:pt x="58" y="221"/>
                      </a:lnTo>
                      <a:lnTo>
                        <a:pt x="56" y="218"/>
                      </a:lnTo>
                      <a:lnTo>
                        <a:pt x="57" y="212"/>
                      </a:lnTo>
                      <a:lnTo>
                        <a:pt x="58" y="208"/>
                      </a:lnTo>
                      <a:lnTo>
                        <a:pt x="58" y="206"/>
                      </a:lnTo>
                      <a:lnTo>
                        <a:pt x="60" y="209"/>
                      </a:lnTo>
                      <a:lnTo>
                        <a:pt x="63" y="209"/>
                      </a:lnTo>
                      <a:lnTo>
                        <a:pt x="64" y="210"/>
                      </a:lnTo>
                      <a:lnTo>
                        <a:pt x="67" y="207"/>
                      </a:lnTo>
                      <a:lnTo>
                        <a:pt x="66" y="210"/>
                      </a:lnTo>
                      <a:lnTo>
                        <a:pt x="64" y="213"/>
                      </a:lnTo>
                      <a:lnTo>
                        <a:pt x="61" y="212"/>
                      </a:lnTo>
                      <a:lnTo>
                        <a:pt x="61" y="213"/>
                      </a:lnTo>
                      <a:lnTo>
                        <a:pt x="61" y="216"/>
                      </a:lnTo>
                      <a:lnTo>
                        <a:pt x="62" y="219"/>
                      </a:lnTo>
                      <a:lnTo>
                        <a:pt x="61" y="222"/>
                      </a:lnTo>
                      <a:lnTo>
                        <a:pt x="63" y="222"/>
                      </a:lnTo>
                      <a:lnTo>
                        <a:pt x="67" y="222"/>
                      </a:lnTo>
                      <a:lnTo>
                        <a:pt x="69" y="222"/>
                      </a:lnTo>
                      <a:lnTo>
                        <a:pt x="67" y="222"/>
                      </a:lnTo>
                      <a:lnTo>
                        <a:pt x="66" y="224"/>
                      </a:lnTo>
                      <a:lnTo>
                        <a:pt x="63" y="227"/>
                      </a:lnTo>
                      <a:lnTo>
                        <a:pt x="64" y="234"/>
                      </a:lnTo>
                      <a:lnTo>
                        <a:pt x="65" y="236"/>
                      </a:lnTo>
                      <a:lnTo>
                        <a:pt x="67" y="241"/>
                      </a:lnTo>
                      <a:lnTo>
                        <a:pt x="67" y="245"/>
                      </a:lnTo>
                      <a:lnTo>
                        <a:pt x="65" y="249"/>
                      </a:lnTo>
                      <a:lnTo>
                        <a:pt x="66" y="252"/>
                      </a:lnTo>
                      <a:lnTo>
                        <a:pt x="68" y="254"/>
                      </a:lnTo>
                      <a:lnTo>
                        <a:pt x="65" y="255"/>
                      </a:lnTo>
                      <a:lnTo>
                        <a:pt x="66" y="261"/>
                      </a:lnTo>
                      <a:lnTo>
                        <a:pt x="71" y="270"/>
                      </a:lnTo>
                      <a:lnTo>
                        <a:pt x="71" y="273"/>
                      </a:lnTo>
                      <a:lnTo>
                        <a:pt x="72" y="276"/>
                      </a:lnTo>
                      <a:lnTo>
                        <a:pt x="70" y="276"/>
                      </a:lnTo>
                      <a:lnTo>
                        <a:pt x="70" y="280"/>
                      </a:lnTo>
                      <a:lnTo>
                        <a:pt x="74" y="286"/>
                      </a:lnTo>
                      <a:lnTo>
                        <a:pt x="71" y="287"/>
                      </a:lnTo>
                      <a:lnTo>
                        <a:pt x="74" y="292"/>
                      </a:lnTo>
                      <a:lnTo>
                        <a:pt x="74" y="296"/>
                      </a:lnTo>
                      <a:lnTo>
                        <a:pt x="80" y="310"/>
                      </a:lnTo>
                      <a:lnTo>
                        <a:pt x="80" y="320"/>
                      </a:lnTo>
                      <a:lnTo>
                        <a:pt x="82" y="327"/>
                      </a:lnTo>
                      <a:lnTo>
                        <a:pt x="85" y="329"/>
                      </a:lnTo>
                      <a:lnTo>
                        <a:pt x="85" y="334"/>
                      </a:lnTo>
                      <a:lnTo>
                        <a:pt x="87" y="335"/>
                      </a:lnTo>
                      <a:lnTo>
                        <a:pt x="88" y="337"/>
                      </a:lnTo>
                      <a:lnTo>
                        <a:pt x="91" y="344"/>
                      </a:lnTo>
                      <a:lnTo>
                        <a:pt x="92" y="344"/>
                      </a:lnTo>
                      <a:lnTo>
                        <a:pt x="92" y="347"/>
                      </a:lnTo>
                      <a:lnTo>
                        <a:pt x="95" y="351"/>
                      </a:lnTo>
                      <a:lnTo>
                        <a:pt x="96" y="352"/>
                      </a:lnTo>
                      <a:lnTo>
                        <a:pt x="96" y="358"/>
                      </a:lnTo>
                      <a:lnTo>
                        <a:pt x="98" y="361"/>
                      </a:lnTo>
                      <a:lnTo>
                        <a:pt x="99" y="365"/>
                      </a:lnTo>
                      <a:lnTo>
                        <a:pt x="100" y="370"/>
                      </a:lnTo>
                      <a:lnTo>
                        <a:pt x="102" y="378"/>
                      </a:lnTo>
                      <a:lnTo>
                        <a:pt x="104" y="380"/>
                      </a:lnTo>
                      <a:lnTo>
                        <a:pt x="105" y="387"/>
                      </a:lnTo>
                      <a:lnTo>
                        <a:pt x="106" y="389"/>
                      </a:lnTo>
                      <a:lnTo>
                        <a:pt x="108" y="393"/>
                      </a:lnTo>
                      <a:lnTo>
                        <a:pt x="112" y="398"/>
                      </a:lnTo>
                      <a:lnTo>
                        <a:pt x="113" y="398"/>
                      </a:lnTo>
                      <a:lnTo>
                        <a:pt x="115" y="403"/>
                      </a:lnTo>
                      <a:lnTo>
                        <a:pt x="119" y="409"/>
                      </a:lnTo>
                      <a:lnTo>
                        <a:pt x="120" y="414"/>
                      </a:lnTo>
                      <a:lnTo>
                        <a:pt x="122" y="419"/>
                      </a:lnTo>
                      <a:lnTo>
                        <a:pt x="123" y="420"/>
                      </a:lnTo>
                      <a:lnTo>
                        <a:pt x="123" y="423"/>
                      </a:lnTo>
                      <a:lnTo>
                        <a:pt x="126" y="430"/>
                      </a:lnTo>
                      <a:lnTo>
                        <a:pt x="128" y="436"/>
                      </a:lnTo>
                      <a:lnTo>
                        <a:pt x="128" y="443"/>
                      </a:lnTo>
                      <a:lnTo>
                        <a:pt x="133" y="456"/>
                      </a:lnTo>
                      <a:lnTo>
                        <a:pt x="137" y="462"/>
                      </a:lnTo>
                      <a:lnTo>
                        <a:pt x="141" y="465"/>
                      </a:lnTo>
                      <a:lnTo>
                        <a:pt x="146" y="465"/>
                      </a:lnTo>
                      <a:lnTo>
                        <a:pt x="151" y="462"/>
                      </a:lnTo>
                      <a:lnTo>
                        <a:pt x="153" y="457"/>
                      </a:lnTo>
                      <a:lnTo>
                        <a:pt x="152" y="456"/>
                      </a:lnTo>
                      <a:lnTo>
                        <a:pt x="153" y="455"/>
                      </a:lnTo>
                      <a:lnTo>
                        <a:pt x="153" y="453"/>
                      </a:lnTo>
                      <a:lnTo>
                        <a:pt x="154" y="450"/>
                      </a:lnTo>
                      <a:lnTo>
                        <a:pt x="160" y="448"/>
                      </a:lnTo>
                      <a:lnTo>
                        <a:pt x="161" y="448"/>
                      </a:lnTo>
                      <a:lnTo>
                        <a:pt x="167" y="445"/>
                      </a:lnTo>
                      <a:lnTo>
                        <a:pt x="169" y="446"/>
                      </a:lnTo>
                      <a:lnTo>
                        <a:pt x="169" y="448"/>
                      </a:lnTo>
                      <a:lnTo>
                        <a:pt x="169" y="447"/>
                      </a:lnTo>
                      <a:lnTo>
                        <a:pt x="169" y="445"/>
                      </a:lnTo>
                      <a:lnTo>
                        <a:pt x="164" y="443"/>
                      </a:lnTo>
                      <a:lnTo>
                        <a:pt x="164" y="441"/>
                      </a:lnTo>
                      <a:lnTo>
                        <a:pt x="165" y="438"/>
                      </a:lnTo>
                      <a:lnTo>
                        <a:pt x="169" y="433"/>
                      </a:lnTo>
                      <a:lnTo>
                        <a:pt x="168" y="431"/>
                      </a:lnTo>
                      <a:lnTo>
                        <a:pt x="170" y="428"/>
                      </a:lnTo>
                      <a:lnTo>
                        <a:pt x="173" y="427"/>
                      </a:lnTo>
                      <a:lnTo>
                        <a:pt x="175" y="428"/>
                      </a:lnTo>
                      <a:lnTo>
                        <a:pt x="178" y="427"/>
                      </a:lnTo>
                      <a:lnTo>
                        <a:pt x="178" y="423"/>
                      </a:lnTo>
                      <a:lnTo>
                        <a:pt x="176" y="409"/>
                      </a:lnTo>
                      <a:lnTo>
                        <a:pt x="175" y="406"/>
                      </a:lnTo>
                      <a:lnTo>
                        <a:pt x="175" y="399"/>
                      </a:lnTo>
                      <a:lnTo>
                        <a:pt x="178" y="392"/>
                      </a:lnTo>
                      <a:lnTo>
                        <a:pt x="182" y="381"/>
                      </a:lnTo>
                      <a:lnTo>
                        <a:pt x="182" y="372"/>
                      </a:lnTo>
                      <a:lnTo>
                        <a:pt x="178" y="371"/>
                      </a:lnTo>
                      <a:lnTo>
                        <a:pt x="178" y="358"/>
                      </a:lnTo>
                      <a:lnTo>
                        <a:pt x="178" y="354"/>
                      </a:lnTo>
                      <a:lnTo>
                        <a:pt x="180" y="351"/>
                      </a:lnTo>
                      <a:lnTo>
                        <a:pt x="178" y="342"/>
                      </a:lnTo>
                      <a:lnTo>
                        <a:pt x="177" y="336"/>
                      </a:lnTo>
                      <a:lnTo>
                        <a:pt x="178" y="333"/>
                      </a:lnTo>
                      <a:lnTo>
                        <a:pt x="183" y="327"/>
                      </a:lnTo>
                      <a:lnTo>
                        <a:pt x="185" y="327"/>
                      </a:lnTo>
                      <a:lnTo>
                        <a:pt x="186" y="330"/>
                      </a:lnTo>
                      <a:lnTo>
                        <a:pt x="188" y="330"/>
                      </a:lnTo>
                      <a:lnTo>
                        <a:pt x="192" y="324"/>
                      </a:lnTo>
                      <a:lnTo>
                        <a:pt x="192" y="320"/>
                      </a:lnTo>
                      <a:lnTo>
                        <a:pt x="195" y="318"/>
                      </a:lnTo>
                      <a:lnTo>
                        <a:pt x="201" y="319"/>
                      </a:lnTo>
                      <a:lnTo>
                        <a:pt x="204" y="317"/>
                      </a:lnTo>
                      <a:lnTo>
                        <a:pt x="206" y="312"/>
                      </a:lnTo>
                      <a:lnTo>
                        <a:pt x="206" y="308"/>
                      </a:lnTo>
                      <a:lnTo>
                        <a:pt x="206" y="305"/>
                      </a:lnTo>
                      <a:lnTo>
                        <a:pt x="210" y="301"/>
                      </a:lnTo>
                      <a:lnTo>
                        <a:pt x="216" y="299"/>
                      </a:lnTo>
                      <a:lnTo>
                        <a:pt x="219" y="295"/>
                      </a:lnTo>
                      <a:lnTo>
                        <a:pt x="220" y="291"/>
                      </a:lnTo>
                      <a:lnTo>
                        <a:pt x="234" y="279"/>
                      </a:lnTo>
                      <a:lnTo>
                        <a:pt x="236" y="270"/>
                      </a:lnTo>
                      <a:lnTo>
                        <a:pt x="245" y="260"/>
                      </a:lnTo>
                      <a:lnTo>
                        <a:pt x="244" y="259"/>
                      </a:lnTo>
                      <a:lnTo>
                        <a:pt x="244" y="261"/>
                      </a:lnTo>
                      <a:lnTo>
                        <a:pt x="241" y="261"/>
                      </a:lnTo>
                      <a:lnTo>
                        <a:pt x="242" y="257"/>
                      </a:lnTo>
                      <a:lnTo>
                        <a:pt x="243" y="257"/>
                      </a:lnTo>
                      <a:lnTo>
                        <a:pt x="246" y="255"/>
                      </a:lnTo>
                      <a:lnTo>
                        <a:pt x="247" y="255"/>
                      </a:lnTo>
                      <a:lnTo>
                        <a:pt x="248" y="255"/>
                      </a:lnTo>
                      <a:lnTo>
                        <a:pt x="248" y="257"/>
                      </a:lnTo>
                      <a:lnTo>
                        <a:pt x="248" y="258"/>
                      </a:lnTo>
                      <a:lnTo>
                        <a:pt x="256" y="254"/>
                      </a:lnTo>
                      <a:lnTo>
                        <a:pt x="256" y="251"/>
                      </a:lnTo>
                      <a:lnTo>
                        <a:pt x="261" y="247"/>
                      </a:lnTo>
                      <a:lnTo>
                        <a:pt x="261" y="245"/>
                      </a:lnTo>
                      <a:lnTo>
                        <a:pt x="262" y="244"/>
                      </a:lnTo>
                      <a:lnTo>
                        <a:pt x="263" y="242"/>
                      </a:lnTo>
                      <a:lnTo>
                        <a:pt x="266" y="238"/>
                      </a:lnTo>
                      <a:lnTo>
                        <a:pt x="265" y="238"/>
                      </a:lnTo>
                      <a:lnTo>
                        <a:pt x="265" y="237"/>
                      </a:lnTo>
                      <a:lnTo>
                        <a:pt x="264" y="234"/>
                      </a:lnTo>
                      <a:lnTo>
                        <a:pt x="263" y="231"/>
                      </a:lnTo>
                      <a:lnTo>
                        <a:pt x="265" y="228"/>
                      </a:lnTo>
                      <a:lnTo>
                        <a:pt x="265" y="225"/>
                      </a:lnTo>
                      <a:lnTo>
                        <a:pt x="267" y="223"/>
                      </a:lnTo>
                      <a:lnTo>
                        <a:pt x="275" y="220"/>
                      </a:lnTo>
                      <a:lnTo>
                        <a:pt x="278" y="217"/>
                      </a:lnTo>
                      <a:lnTo>
                        <a:pt x="278" y="215"/>
                      </a:lnTo>
                      <a:lnTo>
                        <a:pt x="279" y="213"/>
                      </a:lnTo>
                      <a:lnTo>
                        <a:pt x="279" y="211"/>
                      </a:lnTo>
                      <a:lnTo>
                        <a:pt x="279" y="210"/>
                      </a:lnTo>
                      <a:lnTo>
                        <a:pt x="277" y="210"/>
                      </a:lnTo>
                      <a:lnTo>
                        <a:pt x="277" y="208"/>
                      </a:lnTo>
                      <a:lnTo>
                        <a:pt x="279" y="208"/>
                      </a:lnTo>
                      <a:lnTo>
                        <a:pt x="281" y="210"/>
                      </a:lnTo>
                      <a:lnTo>
                        <a:pt x="281" y="213"/>
                      </a:lnTo>
                      <a:lnTo>
                        <a:pt x="282" y="217"/>
                      </a:lnTo>
                      <a:lnTo>
                        <a:pt x="284" y="218"/>
                      </a:lnTo>
                      <a:lnTo>
                        <a:pt x="284" y="218"/>
                      </a:lnTo>
                      <a:lnTo>
                        <a:pt x="286" y="218"/>
                      </a:lnTo>
                      <a:lnTo>
                        <a:pt x="287" y="217"/>
                      </a:lnTo>
                      <a:lnTo>
                        <a:pt x="287" y="217"/>
                      </a:lnTo>
                      <a:lnTo>
                        <a:pt x="288" y="216"/>
                      </a:lnTo>
                      <a:lnTo>
                        <a:pt x="288" y="214"/>
                      </a:lnTo>
                      <a:lnTo>
                        <a:pt x="289" y="216"/>
                      </a:lnTo>
                      <a:lnTo>
                        <a:pt x="289" y="220"/>
                      </a:lnTo>
                      <a:lnTo>
                        <a:pt x="291" y="221"/>
                      </a:lnTo>
                      <a:lnTo>
                        <a:pt x="291" y="219"/>
                      </a:lnTo>
                      <a:lnTo>
                        <a:pt x="293" y="222"/>
                      </a:lnTo>
                      <a:lnTo>
                        <a:pt x="295" y="219"/>
                      </a:lnTo>
                      <a:lnTo>
                        <a:pt x="293" y="215"/>
                      </a:lnTo>
                      <a:lnTo>
                        <a:pt x="294" y="215"/>
                      </a:lnTo>
                      <a:lnTo>
                        <a:pt x="293" y="210"/>
                      </a:lnTo>
                      <a:lnTo>
                        <a:pt x="293" y="20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9" name="Freeform 545">
                  <a:extLst>
                    <a:ext uri="{FF2B5EF4-FFF2-40B4-BE49-F238E27FC236}">
                      <a16:creationId xmlns:a16="http://schemas.microsoft.com/office/drawing/2014/main" id="{CDAA971C-AB61-9744-A80C-4CDD445EAD4E}"/>
                    </a:ext>
                  </a:extLst>
                </p:cNvPr>
                <p:cNvSpPr>
                  <a:spLocks/>
                </p:cNvSpPr>
                <p:nvPr/>
              </p:nvSpPr>
              <p:spPr bwMode="auto">
                <a:xfrm>
                  <a:off x="4850" y="2421"/>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0" name="Freeform 546">
                  <a:extLst>
                    <a:ext uri="{FF2B5EF4-FFF2-40B4-BE49-F238E27FC236}">
                      <a16:creationId xmlns:a16="http://schemas.microsoft.com/office/drawing/2014/main" id="{AA4F0EBE-A34A-6549-8AC5-F2A25DB0E590}"/>
                    </a:ext>
                  </a:extLst>
                </p:cNvPr>
                <p:cNvSpPr>
                  <a:spLocks/>
                </p:cNvSpPr>
                <p:nvPr/>
              </p:nvSpPr>
              <p:spPr bwMode="auto">
                <a:xfrm>
                  <a:off x="4844" y="2421"/>
                  <a:ext cx="2" cy="4"/>
                </a:xfrm>
                <a:custGeom>
                  <a:avLst/>
                  <a:gdLst>
                    <a:gd name="T0" fmla="*/ 0 w 2"/>
                    <a:gd name="T1" fmla="*/ 0 h 4"/>
                    <a:gd name="T2" fmla="*/ 0 w 2"/>
                    <a:gd name="T3" fmla="*/ 3 h 4"/>
                    <a:gd name="T4" fmla="*/ 2 w 2"/>
                    <a:gd name="T5" fmla="*/ 4 h 4"/>
                    <a:gd name="T6" fmla="*/ 2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3"/>
                      </a:lnTo>
                      <a:lnTo>
                        <a:pt x="2" y="4"/>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1" name="Freeform 547">
                  <a:extLst>
                    <a:ext uri="{FF2B5EF4-FFF2-40B4-BE49-F238E27FC236}">
                      <a16:creationId xmlns:a16="http://schemas.microsoft.com/office/drawing/2014/main" id="{315D550B-52EB-3849-B722-57D29A369A30}"/>
                    </a:ext>
                  </a:extLst>
                </p:cNvPr>
                <p:cNvSpPr>
                  <a:spLocks/>
                </p:cNvSpPr>
                <p:nvPr/>
              </p:nvSpPr>
              <p:spPr bwMode="auto">
                <a:xfrm>
                  <a:off x="4847" y="2420"/>
                  <a:ext cx="1" cy="4"/>
                </a:xfrm>
                <a:custGeom>
                  <a:avLst/>
                  <a:gdLst>
                    <a:gd name="T0" fmla="*/ 0 w 1"/>
                    <a:gd name="T1" fmla="*/ 1 h 4"/>
                    <a:gd name="T2" fmla="*/ 0 w 1"/>
                    <a:gd name="T3" fmla="*/ 3 h 4"/>
                    <a:gd name="T4" fmla="*/ 1 w 1"/>
                    <a:gd name="T5" fmla="*/ 4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3"/>
                      </a:lnTo>
                      <a:lnTo>
                        <a:pt x="1" y="4"/>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2" name="Freeform 548">
                  <a:extLst>
                    <a:ext uri="{FF2B5EF4-FFF2-40B4-BE49-F238E27FC236}">
                      <a16:creationId xmlns:a16="http://schemas.microsoft.com/office/drawing/2014/main" id="{CA4663BF-448D-8E4A-A8C9-2AE90CCA80E9}"/>
                    </a:ext>
                  </a:extLst>
                </p:cNvPr>
                <p:cNvSpPr>
                  <a:spLocks/>
                </p:cNvSpPr>
                <p:nvPr/>
              </p:nvSpPr>
              <p:spPr bwMode="auto">
                <a:xfrm>
                  <a:off x="4841" y="2417"/>
                  <a:ext cx="2" cy="7"/>
                </a:xfrm>
                <a:custGeom>
                  <a:avLst/>
                  <a:gdLst>
                    <a:gd name="T0" fmla="*/ 0 w 2"/>
                    <a:gd name="T1" fmla="*/ 4 h 7"/>
                    <a:gd name="T2" fmla="*/ 0 w 2"/>
                    <a:gd name="T3" fmla="*/ 7 h 7"/>
                    <a:gd name="T4" fmla="*/ 0 w 2"/>
                    <a:gd name="T5" fmla="*/ 6 h 7"/>
                    <a:gd name="T6" fmla="*/ 2 w 2"/>
                    <a:gd name="T7" fmla="*/ 2 h 7"/>
                    <a:gd name="T8" fmla="*/ 1 w 2"/>
                    <a:gd name="T9" fmla="*/ 0 h 7"/>
                    <a:gd name="T10" fmla="*/ 0 w 2"/>
                    <a:gd name="T11" fmla="*/ 4 h 7"/>
                  </a:gdLst>
                  <a:ahLst/>
                  <a:cxnLst>
                    <a:cxn ang="0">
                      <a:pos x="T0" y="T1"/>
                    </a:cxn>
                    <a:cxn ang="0">
                      <a:pos x="T2" y="T3"/>
                    </a:cxn>
                    <a:cxn ang="0">
                      <a:pos x="T4" y="T5"/>
                    </a:cxn>
                    <a:cxn ang="0">
                      <a:pos x="T6" y="T7"/>
                    </a:cxn>
                    <a:cxn ang="0">
                      <a:pos x="T8" y="T9"/>
                    </a:cxn>
                    <a:cxn ang="0">
                      <a:pos x="T10" y="T11"/>
                    </a:cxn>
                  </a:cxnLst>
                  <a:rect l="0" t="0" r="r" b="b"/>
                  <a:pathLst>
                    <a:path w="2" h="7">
                      <a:moveTo>
                        <a:pt x="0" y="4"/>
                      </a:moveTo>
                      <a:lnTo>
                        <a:pt x="0" y="7"/>
                      </a:lnTo>
                      <a:lnTo>
                        <a:pt x="0" y="6"/>
                      </a:ln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3" name="Freeform 549">
                  <a:extLst>
                    <a:ext uri="{FF2B5EF4-FFF2-40B4-BE49-F238E27FC236}">
                      <a16:creationId xmlns:a16="http://schemas.microsoft.com/office/drawing/2014/main" id="{D9490CDD-CAF3-0F4B-9E5D-8B5BC91A456D}"/>
                    </a:ext>
                  </a:extLst>
                </p:cNvPr>
                <p:cNvSpPr>
                  <a:spLocks/>
                </p:cNvSpPr>
                <p:nvPr/>
              </p:nvSpPr>
              <p:spPr bwMode="auto">
                <a:xfrm>
                  <a:off x="4835" y="2324"/>
                  <a:ext cx="72" cy="114"/>
                </a:xfrm>
                <a:custGeom>
                  <a:avLst/>
                  <a:gdLst>
                    <a:gd name="T0" fmla="*/ 71 w 72"/>
                    <a:gd name="T1" fmla="*/ 102 h 114"/>
                    <a:gd name="T2" fmla="*/ 72 w 72"/>
                    <a:gd name="T3" fmla="*/ 94 h 114"/>
                    <a:gd name="T4" fmla="*/ 70 w 72"/>
                    <a:gd name="T5" fmla="*/ 89 h 114"/>
                    <a:gd name="T6" fmla="*/ 68 w 72"/>
                    <a:gd name="T7" fmla="*/ 75 h 114"/>
                    <a:gd name="T8" fmla="*/ 65 w 72"/>
                    <a:gd name="T9" fmla="*/ 64 h 114"/>
                    <a:gd name="T10" fmla="*/ 61 w 72"/>
                    <a:gd name="T11" fmla="*/ 60 h 114"/>
                    <a:gd name="T12" fmla="*/ 59 w 72"/>
                    <a:gd name="T13" fmla="*/ 62 h 114"/>
                    <a:gd name="T14" fmla="*/ 57 w 72"/>
                    <a:gd name="T15" fmla="*/ 67 h 114"/>
                    <a:gd name="T16" fmla="*/ 56 w 72"/>
                    <a:gd name="T17" fmla="*/ 71 h 114"/>
                    <a:gd name="T18" fmla="*/ 51 w 72"/>
                    <a:gd name="T19" fmla="*/ 63 h 114"/>
                    <a:gd name="T20" fmla="*/ 47 w 72"/>
                    <a:gd name="T21" fmla="*/ 56 h 114"/>
                    <a:gd name="T22" fmla="*/ 52 w 72"/>
                    <a:gd name="T23" fmla="*/ 49 h 114"/>
                    <a:gd name="T24" fmla="*/ 56 w 72"/>
                    <a:gd name="T25" fmla="*/ 49 h 114"/>
                    <a:gd name="T26" fmla="*/ 59 w 72"/>
                    <a:gd name="T27" fmla="*/ 41 h 114"/>
                    <a:gd name="T28" fmla="*/ 60 w 72"/>
                    <a:gd name="T29" fmla="*/ 32 h 114"/>
                    <a:gd name="T30" fmla="*/ 55 w 72"/>
                    <a:gd name="T31" fmla="*/ 28 h 114"/>
                    <a:gd name="T32" fmla="*/ 44 w 72"/>
                    <a:gd name="T33" fmla="*/ 28 h 114"/>
                    <a:gd name="T34" fmla="*/ 31 w 72"/>
                    <a:gd name="T35" fmla="*/ 28 h 114"/>
                    <a:gd name="T36" fmla="*/ 26 w 72"/>
                    <a:gd name="T37" fmla="*/ 24 h 114"/>
                    <a:gd name="T38" fmla="*/ 24 w 72"/>
                    <a:gd name="T39" fmla="*/ 14 h 114"/>
                    <a:gd name="T40" fmla="*/ 20 w 72"/>
                    <a:gd name="T41" fmla="*/ 11 h 114"/>
                    <a:gd name="T42" fmla="*/ 14 w 72"/>
                    <a:gd name="T43" fmla="*/ 7 h 114"/>
                    <a:gd name="T44" fmla="*/ 14 w 72"/>
                    <a:gd name="T45" fmla="*/ 10 h 114"/>
                    <a:gd name="T46" fmla="*/ 8 w 72"/>
                    <a:gd name="T47" fmla="*/ 7 h 114"/>
                    <a:gd name="T48" fmla="*/ 5 w 72"/>
                    <a:gd name="T49" fmla="*/ 0 h 114"/>
                    <a:gd name="T50" fmla="*/ 3 w 72"/>
                    <a:gd name="T51" fmla="*/ 6 h 114"/>
                    <a:gd name="T52" fmla="*/ 0 w 72"/>
                    <a:gd name="T53" fmla="*/ 15 h 114"/>
                    <a:gd name="T54" fmla="*/ 9 w 72"/>
                    <a:gd name="T55" fmla="*/ 21 h 114"/>
                    <a:gd name="T56" fmla="*/ 13 w 72"/>
                    <a:gd name="T57" fmla="*/ 28 h 114"/>
                    <a:gd name="T58" fmla="*/ 7 w 72"/>
                    <a:gd name="T59" fmla="*/ 30 h 114"/>
                    <a:gd name="T60" fmla="*/ 3 w 72"/>
                    <a:gd name="T61" fmla="*/ 42 h 114"/>
                    <a:gd name="T62" fmla="*/ 13 w 72"/>
                    <a:gd name="T63" fmla="*/ 54 h 114"/>
                    <a:gd name="T64" fmla="*/ 15 w 72"/>
                    <a:gd name="T65" fmla="*/ 66 h 114"/>
                    <a:gd name="T66" fmla="*/ 20 w 72"/>
                    <a:gd name="T67" fmla="*/ 83 h 114"/>
                    <a:gd name="T68" fmla="*/ 22 w 72"/>
                    <a:gd name="T69" fmla="*/ 91 h 114"/>
                    <a:gd name="T70" fmla="*/ 26 w 72"/>
                    <a:gd name="T71" fmla="*/ 96 h 114"/>
                    <a:gd name="T72" fmla="*/ 29 w 72"/>
                    <a:gd name="T73" fmla="*/ 94 h 114"/>
                    <a:gd name="T74" fmla="*/ 31 w 72"/>
                    <a:gd name="T75" fmla="*/ 91 h 114"/>
                    <a:gd name="T76" fmla="*/ 30 w 72"/>
                    <a:gd name="T77" fmla="*/ 83 h 114"/>
                    <a:gd name="T78" fmla="*/ 32 w 72"/>
                    <a:gd name="T79" fmla="*/ 81 h 114"/>
                    <a:gd name="T80" fmla="*/ 33 w 72"/>
                    <a:gd name="T81" fmla="*/ 91 h 114"/>
                    <a:gd name="T82" fmla="*/ 36 w 72"/>
                    <a:gd name="T83" fmla="*/ 88 h 114"/>
                    <a:gd name="T84" fmla="*/ 35 w 72"/>
                    <a:gd name="T85" fmla="*/ 94 h 114"/>
                    <a:gd name="T86" fmla="*/ 40 w 72"/>
                    <a:gd name="T87" fmla="*/ 83 h 114"/>
                    <a:gd name="T88" fmla="*/ 40 w 72"/>
                    <a:gd name="T89" fmla="*/ 76 h 114"/>
                    <a:gd name="T90" fmla="*/ 37 w 72"/>
                    <a:gd name="T91" fmla="*/ 66 h 114"/>
                    <a:gd name="T92" fmla="*/ 43 w 72"/>
                    <a:gd name="T93" fmla="*/ 73 h 114"/>
                    <a:gd name="T94" fmla="*/ 51 w 72"/>
                    <a:gd name="T95" fmla="*/ 75 h 114"/>
                    <a:gd name="T96" fmla="*/ 54 w 72"/>
                    <a:gd name="T97" fmla="*/ 74 h 114"/>
                    <a:gd name="T98" fmla="*/ 59 w 72"/>
                    <a:gd name="T99" fmla="*/ 90 h 114"/>
                    <a:gd name="T100" fmla="*/ 59 w 72"/>
                    <a:gd name="T101" fmla="*/ 100 h 114"/>
                    <a:gd name="T102" fmla="*/ 61 w 72"/>
                    <a:gd name="T103" fmla="*/ 97 h 114"/>
                    <a:gd name="T104" fmla="*/ 62 w 72"/>
                    <a:gd name="T105" fmla="*/ 104 h 114"/>
                    <a:gd name="T106" fmla="*/ 67 w 72"/>
                    <a:gd name="T107" fmla="*/ 114 h 114"/>
                    <a:gd name="T108" fmla="*/ 66 w 72"/>
                    <a:gd name="T10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114">
                      <a:moveTo>
                        <a:pt x="67" y="105"/>
                      </a:moveTo>
                      <a:lnTo>
                        <a:pt x="70" y="101"/>
                      </a:lnTo>
                      <a:lnTo>
                        <a:pt x="71" y="102"/>
                      </a:lnTo>
                      <a:lnTo>
                        <a:pt x="72" y="98"/>
                      </a:lnTo>
                      <a:lnTo>
                        <a:pt x="72" y="94"/>
                      </a:lnTo>
                      <a:lnTo>
                        <a:pt x="72" y="94"/>
                      </a:lnTo>
                      <a:lnTo>
                        <a:pt x="71" y="92"/>
                      </a:lnTo>
                      <a:lnTo>
                        <a:pt x="71" y="90"/>
                      </a:lnTo>
                      <a:lnTo>
                        <a:pt x="70" y="89"/>
                      </a:lnTo>
                      <a:lnTo>
                        <a:pt x="69" y="87"/>
                      </a:lnTo>
                      <a:lnTo>
                        <a:pt x="68" y="82"/>
                      </a:lnTo>
                      <a:lnTo>
                        <a:pt x="68" y="75"/>
                      </a:lnTo>
                      <a:lnTo>
                        <a:pt x="66" y="73"/>
                      </a:lnTo>
                      <a:lnTo>
                        <a:pt x="66" y="69"/>
                      </a:lnTo>
                      <a:lnTo>
                        <a:pt x="65" y="64"/>
                      </a:lnTo>
                      <a:lnTo>
                        <a:pt x="65" y="62"/>
                      </a:lnTo>
                      <a:lnTo>
                        <a:pt x="64" y="60"/>
                      </a:lnTo>
                      <a:lnTo>
                        <a:pt x="61" y="60"/>
                      </a:lnTo>
                      <a:lnTo>
                        <a:pt x="59" y="59"/>
                      </a:lnTo>
                      <a:lnTo>
                        <a:pt x="58" y="60"/>
                      </a:lnTo>
                      <a:lnTo>
                        <a:pt x="59" y="62"/>
                      </a:lnTo>
                      <a:lnTo>
                        <a:pt x="58" y="63"/>
                      </a:lnTo>
                      <a:lnTo>
                        <a:pt x="58" y="65"/>
                      </a:lnTo>
                      <a:lnTo>
                        <a:pt x="57" y="67"/>
                      </a:lnTo>
                      <a:lnTo>
                        <a:pt x="58" y="69"/>
                      </a:lnTo>
                      <a:lnTo>
                        <a:pt x="57" y="71"/>
                      </a:lnTo>
                      <a:lnTo>
                        <a:pt x="56" y="71"/>
                      </a:lnTo>
                      <a:lnTo>
                        <a:pt x="54" y="68"/>
                      </a:lnTo>
                      <a:lnTo>
                        <a:pt x="51" y="65"/>
                      </a:lnTo>
                      <a:lnTo>
                        <a:pt x="51" y="63"/>
                      </a:lnTo>
                      <a:lnTo>
                        <a:pt x="49" y="62"/>
                      </a:lnTo>
                      <a:lnTo>
                        <a:pt x="47" y="57"/>
                      </a:lnTo>
                      <a:lnTo>
                        <a:pt x="47" y="56"/>
                      </a:lnTo>
                      <a:lnTo>
                        <a:pt x="49" y="54"/>
                      </a:lnTo>
                      <a:lnTo>
                        <a:pt x="50" y="52"/>
                      </a:lnTo>
                      <a:lnTo>
                        <a:pt x="52" y="49"/>
                      </a:lnTo>
                      <a:lnTo>
                        <a:pt x="53" y="51"/>
                      </a:lnTo>
                      <a:lnTo>
                        <a:pt x="54" y="51"/>
                      </a:lnTo>
                      <a:lnTo>
                        <a:pt x="56" y="49"/>
                      </a:lnTo>
                      <a:lnTo>
                        <a:pt x="56" y="47"/>
                      </a:lnTo>
                      <a:lnTo>
                        <a:pt x="58" y="46"/>
                      </a:lnTo>
                      <a:lnTo>
                        <a:pt x="59" y="41"/>
                      </a:lnTo>
                      <a:lnTo>
                        <a:pt x="60" y="36"/>
                      </a:lnTo>
                      <a:lnTo>
                        <a:pt x="61" y="33"/>
                      </a:lnTo>
                      <a:lnTo>
                        <a:pt x="60" y="32"/>
                      </a:lnTo>
                      <a:lnTo>
                        <a:pt x="58" y="29"/>
                      </a:lnTo>
                      <a:lnTo>
                        <a:pt x="56" y="29"/>
                      </a:lnTo>
                      <a:lnTo>
                        <a:pt x="55" y="28"/>
                      </a:lnTo>
                      <a:lnTo>
                        <a:pt x="53" y="29"/>
                      </a:lnTo>
                      <a:lnTo>
                        <a:pt x="47" y="29"/>
                      </a:lnTo>
                      <a:lnTo>
                        <a:pt x="44" y="28"/>
                      </a:lnTo>
                      <a:lnTo>
                        <a:pt x="38" y="29"/>
                      </a:lnTo>
                      <a:lnTo>
                        <a:pt x="34" y="29"/>
                      </a:lnTo>
                      <a:lnTo>
                        <a:pt x="31" y="28"/>
                      </a:lnTo>
                      <a:lnTo>
                        <a:pt x="29" y="28"/>
                      </a:lnTo>
                      <a:lnTo>
                        <a:pt x="26" y="26"/>
                      </a:lnTo>
                      <a:lnTo>
                        <a:pt x="26" y="24"/>
                      </a:lnTo>
                      <a:lnTo>
                        <a:pt x="25" y="21"/>
                      </a:lnTo>
                      <a:lnTo>
                        <a:pt x="24" y="18"/>
                      </a:lnTo>
                      <a:lnTo>
                        <a:pt x="24" y="14"/>
                      </a:lnTo>
                      <a:lnTo>
                        <a:pt x="22" y="10"/>
                      </a:lnTo>
                      <a:lnTo>
                        <a:pt x="20" y="11"/>
                      </a:lnTo>
                      <a:lnTo>
                        <a:pt x="20" y="11"/>
                      </a:lnTo>
                      <a:lnTo>
                        <a:pt x="17" y="11"/>
                      </a:lnTo>
                      <a:lnTo>
                        <a:pt x="16" y="9"/>
                      </a:lnTo>
                      <a:lnTo>
                        <a:pt x="14" y="7"/>
                      </a:lnTo>
                      <a:lnTo>
                        <a:pt x="13" y="7"/>
                      </a:lnTo>
                      <a:lnTo>
                        <a:pt x="13" y="8"/>
                      </a:lnTo>
                      <a:lnTo>
                        <a:pt x="14" y="10"/>
                      </a:lnTo>
                      <a:lnTo>
                        <a:pt x="13" y="11"/>
                      </a:lnTo>
                      <a:lnTo>
                        <a:pt x="10" y="11"/>
                      </a:lnTo>
                      <a:lnTo>
                        <a:pt x="8" y="7"/>
                      </a:lnTo>
                      <a:lnTo>
                        <a:pt x="8" y="5"/>
                      </a:lnTo>
                      <a:lnTo>
                        <a:pt x="6" y="3"/>
                      </a:lnTo>
                      <a:lnTo>
                        <a:pt x="5" y="0"/>
                      </a:lnTo>
                      <a:lnTo>
                        <a:pt x="4" y="4"/>
                      </a:lnTo>
                      <a:lnTo>
                        <a:pt x="3" y="4"/>
                      </a:lnTo>
                      <a:lnTo>
                        <a:pt x="3" y="6"/>
                      </a:lnTo>
                      <a:lnTo>
                        <a:pt x="5" y="7"/>
                      </a:lnTo>
                      <a:lnTo>
                        <a:pt x="3" y="11"/>
                      </a:lnTo>
                      <a:lnTo>
                        <a:pt x="0" y="15"/>
                      </a:lnTo>
                      <a:lnTo>
                        <a:pt x="0" y="19"/>
                      </a:lnTo>
                      <a:lnTo>
                        <a:pt x="6" y="22"/>
                      </a:lnTo>
                      <a:lnTo>
                        <a:pt x="9" y="21"/>
                      </a:lnTo>
                      <a:lnTo>
                        <a:pt x="13" y="21"/>
                      </a:lnTo>
                      <a:lnTo>
                        <a:pt x="13" y="24"/>
                      </a:lnTo>
                      <a:lnTo>
                        <a:pt x="13" y="28"/>
                      </a:lnTo>
                      <a:lnTo>
                        <a:pt x="11" y="30"/>
                      </a:lnTo>
                      <a:lnTo>
                        <a:pt x="9" y="29"/>
                      </a:lnTo>
                      <a:lnTo>
                        <a:pt x="7" y="30"/>
                      </a:lnTo>
                      <a:lnTo>
                        <a:pt x="6" y="35"/>
                      </a:lnTo>
                      <a:lnTo>
                        <a:pt x="3" y="35"/>
                      </a:lnTo>
                      <a:lnTo>
                        <a:pt x="3" y="42"/>
                      </a:lnTo>
                      <a:lnTo>
                        <a:pt x="6" y="47"/>
                      </a:lnTo>
                      <a:lnTo>
                        <a:pt x="10" y="49"/>
                      </a:lnTo>
                      <a:lnTo>
                        <a:pt x="13" y="54"/>
                      </a:lnTo>
                      <a:lnTo>
                        <a:pt x="13" y="59"/>
                      </a:lnTo>
                      <a:lnTo>
                        <a:pt x="15" y="64"/>
                      </a:lnTo>
                      <a:lnTo>
                        <a:pt x="15" y="66"/>
                      </a:lnTo>
                      <a:lnTo>
                        <a:pt x="15" y="72"/>
                      </a:lnTo>
                      <a:lnTo>
                        <a:pt x="20" y="79"/>
                      </a:lnTo>
                      <a:lnTo>
                        <a:pt x="20" y="83"/>
                      </a:lnTo>
                      <a:lnTo>
                        <a:pt x="20" y="87"/>
                      </a:lnTo>
                      <a:lnTo>
                        <a:pt x="21" y="92"/>
                      </a:lnTo>
                      <a:lnTo>
                        <a:pt x="22" y="91"/>
                      </a:lnTo>
                      <a:lnTo>
                        <a:pt x="23" y="94"/>
                      </a:lnTo>
                      <a:lnTo>
                        <a:pt x="23" y="96"/>
                      </a:lnTo>
                      <a:lnTo>
                        <a:pt x="26" y="96"/>
                      </a:lnTo>
                      <a:lnTo>
                        <a:pt x="26" y="94"/>
                      </a:lnTo>
                      <a:lnTo>
                        <a:pt x="27" y="93"/>
                      </a:lnTo>
                      <a:lnTo>
                        <a:pt x="29" y="94"/>
                      </a:lnTo>
                      <a:lnTo>
                        <a:pt x="30" y="95"/>
                      </a:lnTo>
                      <a:lnTo>
                        <a:pt x="30" y="94"/>
                      </a:lnTo>
                      <a:lnTo>
                        <a:pt x="31" y="91"/>
                      </a:lnTo>
                      <a:lnTo>
                        <a:pt x="30" y="87"/>
                      </a:lnTo>
                      <a:lnTo>
                        <a:pt x="30" y="87"/>
                      </a:lnTo>
                      <a:lnTo>
                        <a:pt x="30" y="83"/>
                      </a:lnTo>
                      <a:lnTo>
                        <a:pt x="32" y="81"/>
                      </a:lnTo>
                      <a:lnTo>
                        <a:pt x="31" y="80"/>
                      </a:lnTo>
                      <a:lnTo>
                        <a:pt x="32" y="81"/>
                      </a:lnTo>
                      <a:lnTo>
                        <a:pt x="32" y="82"/>
                      </a:lnTo>
                      <a:lnTo>
                        <a:pt x="30" y="88"/>
                      </a:lnTo>
                      <a:lnTo>
                        <a:pt x="33" y="91"/>
                      </a:lnTo>
                      <a:lnTo>
                        <a:pt x="34" y="87"/>
                      </a:lnTo>
                      <a:lnTo>
                        <a:pt x="37" y="87"/>
                      </a:lnTo>
                      <a:lnTo>
                        <a:pt x="36" y="88"/>
                      </a:lnTo>
                      <a:lnTo>
                        <a:pt x="34" y="89"/>
                      </a:lnTo>
                      <a:lnTo>
                        <a:pt x="33" y="91"/>
                      </a:lnTo>
                      <a:lnTo>
                        <a:pt x="35" y="94"/>
                      </a:lnTo>
                      <a:lnTo>
                        <a:pt x="37" y="88"/>
                      </a:lnTo>
                      <a:lnTo>
                        <a:pt x="40" y="87"/>
                      </a:lnTo>
                      <a:lnTo>
                        <a:pt x="40" y="83"/>
                      </a:lnTo>
                      <a:lnTo>
                        <a:pt x="39" y="79"/>
                      </a:lnTo>
                      <a:lnTo>
                        <a:pt x="37" y="78"/>
                      </a:lnTo>
                      <a:lnTo>
                        <a:pt x="40" y="76"/>
                      </a:lnTo>
                      <a:lnTo>
                        <a:pt x="40" y="75"/>
                      </a:lnTo>
                      <a:lnTo>
                        <a:pt x="38" y="71"/>
                      </a:lnTo>
                      <a:lnTo>
                        <a:pt x="37" y="66"/>
                      </a:lnTo>
                      <a:lnTo>
                        <a:pt x="39" y="70"/>
                      </a:lnTo>
                      <a:lnTo>
                        <a:pt x="41" y="73"/>
                      </a:lnTo>
                      <a:lnTo>
                        <a:pt x="43" y="73"/>
                      </a:lnTo>
                      <a:lnTo>
                        <a:pt x="44" y="74"/>
                      </a:lnTo>
                      <a:lnTo>
                        <a:pt x="48" y="77"/>
                      </a:lnTo>
                      <a:lnTo>
                        <a:pt x="51" y="75"/>
                      </a:lnTo>
                      <a:lnTo>
                        <a:pt x="52" y="76"/>
                      </a:lnTo>
                      <a:lnTo>
                        <a:pt x="52" y="74"/>
                      </a:lnTo>
                      <a:lnTo>
                        <a:pt x="54" y="74"/>
                      </a:lnTo>
                      <a:lnTo>
                        <a:pt x="58" y="87"/>
                      </a:lnTo>
                      <a:lnTo>
                        <a:pt x="60" y="88"/>
                      </a:lnTo>
                      <a:lnTo>
                        <a:pt x="59" y="90"/>
                      </a:lnTo>
                      <a:lnTo>
                        <a:pt x="59" y="94"/>
                      </a:lnTo>
                      <a:lnTo>
                        <a:pt x="60" y="94"/>
                      </a:lnTo>
                      <a:lnTo>
                        <a:pt x="59" y="100"/>
                      </a:lnTo>
                      <a:lnTo>
                        <a:pt x="60" y="100"/>
                      </a:lnTo>
                      <a:lnTo>
                        <a:pt x="61" y="99"/>
                      </a:lnTo>
                      <a:lnTo>
                        <a:pt x="61" y="97"/>
                      </a:lnTo>
                      <a:lnTo>
                        <a:pt x="61" y="100"/>
                      </a:lnTo>
                      <a:lnTo>
                        <a:pt x="61" y="102"/>
                      </a:lnTo>
                      <a:lnTo>
                        <a:pt x="62" y="104"/>
                      </a:lnTo>
                      <a:lnTo>
                        <a:pt x="65" y="108"/>
                      </a:lnTo>
                      <a:lnTo>
                        <a:pt x="67" y="114"/>
                      </a:lnTo>
                      <a:lnTo>
                        <a:pt x="67" y="114"/>
                      </a:lnTo>
                      <a:lnTo>
                        <a:pt x="66" y="110"/>
                      </a:lnTo>
                      <a:lnTo>
                        <a:pt x="67" y="110"/>
                      </a:lnTo>
                      <a:lnTo>
                        <a:pt x="66" y="108"/>
                      </a:lnTo>
                      <a:lnTo>
                        <a:pt x="67"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4" name="Freeform 550">
                  <a:extLst>
                    <a:ext uri="{FF2B5EF4-FFF2-40B4-BE49-F238E27FC236}">
                      <a16:creationId xmlns:a16="http://schemas.microsoft.com/office/drawing/2014/main" id="{37B7658A-A9ED-9A4E-8394-AF3D5979C9CD}"/>
                    </a:ext>
                  </a:extLst>
                </p:cNvPr>
                <p:cNvSpPr>
                  <a:spLocks/>
                </p:cNvSpPr>
                <p:nvPr/>
              </p:nvSpPr>
              <p:spPr bwMode="auto">
                <a:xfrm>
                  <a:off x="4886" y="2403"/>
                  <a:ext cx="2" cy="4"/>
                </a:xfrm>
                <a:custGeom>
                  <a:avLst/>
                  <a:gdLst>
                    <a:gd name="T0" fmla="*/ 0 w 2"/>
                    <a:gd name="T1" fmla="*/ 1 h 4"/>
                    <a:gd name="T2" fmla="*/ 0 w 2"/>
                    <a:gd name="T3" fmla="*/ 4 h 4"/>
                    <a:gd name="T4" fmla="*/ 2 w 2"/>
                    <a:gd name="T5" fmla="*/ 4 h 4"/>
                    <a:gd name="T6" fmla="*/ 2 w 2"/>
                    <a:gd name="T7" fmla="*/ 1 h 4"/>
                    <a:gd name="T8" fmla="*/ 1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5" name="Freeform 551">
                  <a:extLst>
                    <a:ext uri="{FF2B5EF4-FFF2-40B4-BE49-F238E27FC236}">
                      <a16:creationId xmlns:a16="http://schemas.microsoft.com/office/drawing/2014/main" id="{2A350671-32CF-3C4A-8F0B-2A62547281C6}"/>
                    </a:ext>
                  </a:extLst>
                </p:cNvPr>
                <p:cNvSpPr>
                  <a:spLocks/>
                </p:cNvSpPr>
                <p:nvPr/>
              </p:nvSpPr>
              <p:spPr bwMode="auto">
                <a:xfrm>
                  <a:off x="4881" y="2402"/>
                  <a:ext cx="4" cy="10"/>
                </a:xfrm>
                <a:custGeom>
                  <a:avLst/>
                  <a:gdLst>
                    <a:gd name="T0" fmla="*/ 0 w 5"/>
                    <a:gd name="T1" fmla="*/ 0 h 13"/>
                    <a:gd name="T2" fmla="*/ 0 w 5"/>
                    <a:gd name="T3" fmla="*/ 2 h 13"/>
                    <a:gd name="T4" fmla="*/ 2 w 5"/>
                    <a:gd name="T5" fmla="*/ 6 h 13"/>
                    <a:gd name="T6" fmla="*/ 1 w 5"/>
                    <a:gd name="T7" fmla="*/ 10 h 13"/>
                    <a:gd name="T8" fmla="*/ 3 w 5"/>
                    <a:gd name="T9" fmla="*/ 13 h 13"/>
                    <a:gd name="T10" fmla="*/ 5 w 5"/>
                    <a:gd name="T11" fmla="*/ 7 h 13"/>
                    <a:gd name="T12" fmla="*/ 4 w 5"/>
                    <a:gd name="T13" fmla="*/ 4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0" y="0"/>
                        <a:pt x="0" y="1"/>
                        <a:pt x="0" y="2"/>
                      </a:cubicBezTo>
                      <a:cubicBezTo>
                        <a:pt x="2" y="6"/>
                        <a:pt x="2" y="6"/>
                        <a:pt x="2" y="6"/>
                      </a:cubicBezTo>
                      <a:cubicBezTo>
                        <a:pt x="1" y="10"/>
                        <a:pt x="1" y="10"/>
                        <a:pt x="1" y="10"/>
                      </a:cubicBezTo>
                      <a:cubicBezTo>
                        <a:pt x="3" y="13"/>
                        <a:pt x="3" y="13"/>
                        <a:pt x="3" y="13"/>
                      </a:cubicBezTo>
                      <a:cubicBezTo>
                        <a:pt x="5" y="7"/>
                        <a:pt x="5" y="7"/>
                        <a:pt x="5" y="7"/>
                      </a:cubicBezTo>
                      <a:cubicBezTo>
                        <a:pt x="4" y="4"/>
                        <a:pt x="4" y="4"/>
                        <a:pt x="4" y="4"/>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6" name="Freeform 552">
                  <a:extLst>
                    <a:ext uri="{FF2B5EF4-FFF2-40B4-BE49-F238E27FC236}">
                      <a16:creationId xmlns:a16="http://schemas.microsoft.com/office/drawing/2014/main" id="{3E285659-A1D5-E14C-A27A-E70BD09A3C7A}"/>
                    </a:ext>
                  </a:extLst>
                </p:cNvPr>
                <p:cNvSpPr>
                  <a:spLocks/>
                </p:cNvSpPr>
                <p:nvPr/>
              </p:nvSpPr>
              <p:spPr bwMode="auto">
                <a:xfrm>
                  <a:off x="4875" y="2401"/>
                  <a:ext cx="5" cy="8"/>
                </a:xfrm>
                <a:custGeom>
                  <a:avLst/>
                  <a:gdLst>
                    <a:gd name="T0" fmla="*/ 3 w 5"/>
                    <a:gd name="T1" fmla="*/ 0 h 8"/>
                    <a:gd name="T2" fmla="*/ 0 w 5"/>
                    <a:gd name="T3" fmla="*/ 1 h 8"/>
                    <a:gd name="T4" fmla="*/ 0 w 5"/>
                    <a:gd name="T5" fmla="*/ 3 h 8"/>
                    <a:gd name="T6" fmla="*/ 2 w 5"/>
                    <a:gd name="T7" fmla="*/ 8 h 8"/>
                    <a:gd name="T8" fmla="*/ 5 w 5"/>
                    <a:gd name="T9" fmla="*/ 8 h 8"/>
                    <a:gd name="T10" fmla="*/ 4 w 5"/>
                    <a:gd name="T11" fmla="*/ 3 h 8"/>
                    <a:gd name="T12" fmla="*/ 3 w 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3" y="0"/>
                      </a:moveTo>
                      <a:lnTo>
                        <a:pt x="0" y="1"/>
                      </a:lnTo>
                      <a:lnTo>
                        <a:pt x="0" y="3"/>
                      </a:lnTo>
                      <a:lnTo>
                        <a:pt x="2" y="8"/>
                      </a:lnTo>
                      <a:lnTo>
                        <a:pt x="5"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7" name="Freeform 553">
                  <a:extLst>
                    <a:ext uri="{FF2B5EF4-FFF2-40B4-BE49-F238E27FC236}">
                      <a16:creationId xmlns:a16="http://schemas.microsoft.com/office/drawing/2014/main" id="{68F92965-FB8A-8C4A-8ADF-65ACE508B75B}"/>
                    </a:ext>
                  </a:extLst>
                </p:cNvPr>
                <p:cNvSpPr>
                  <a:spLocks/>
                </p:cNvSpPr>
                <p:nvPr/>
              </p:nvSpPr>
              <p:spPr bwMode="auto">
                <a:xfrm>
                  <a:off x="4842" y="2295"/>
                  <a:ext cx="44" cy="31"/>
                </a:xfrm>
                <a:custGeom>
                  <a:avLst/>
                  <a:gdLst>
                    <a:gd name="T0" fmla="*/ 37 w 44"/>
                    <a:gd name="T1" fmla="*/ 3 h 31"/>
                    <a:gd name="T2" fmla="*/ 33 w 44"/>
                    <a:gd name="T3" fmla="*/ 3 h 31"/>
                    <a:gd name="T4" fmla="*/ 30 w 44"/>
                    <a:gd name="T5" fmla="*/ 5 h 31"/>
                    <a:gd name="T6" fmla="*/ 26 w 44"/>
                    <a:gd name="T7" fmla="*/ 4 h 31"/>
                    <a:gd name="T8" fmla="*/ 20 w 44"/>
                    <a:gd name="T9" fmla="*/ 2 h 31"/>
                    <a:gd name="T10" fmla="*/ 19 w 44"/>
                    <a:gd name="T11" fmla="*/ 0 h 31"/>
                    <a:gd name="T12" fmla="*/ 14 w 44"/>
                    <a:gd name="T13" fmla="*/ 1 h 31"/>
                    <a:gd name="T14" fmla="*/ 7 w 44"/>
                    <a:gd name="T15" fmla="*/ 5 h 31"/>
                    <a:gd name="T16" fmla="*/ 4 w 44"/>
                    <a:gd name="T17" fmla="*/ 13 h 31"/>
                    <a:gd name="T18" fmla="*/ 1 w 44"/>
                    <a:gd name="T19" fmla="*/ 15 h 31"/>
                    <a:gd name="T20" fmla="*/ 1 w 44"/>
                    <a:gd name="T21" fmla="*/ 19 h 31"/>
                    <a:gd name="T22" fmla="*/ 0 w 44"/>
                    <a:gd name="T23" fmla="*/ 21 h 31"/>
                    <a:gd name="T24" fmla="*/ 2 w 44"/>
                    <a:gd name="T25" fmla="*/ 26 h 31"/>
                    <a:gd name="T26" fmla="*/ 7 w 44"/>
                    <a:gd name="T27" fmla="*/ 28 h 31"/>
                    <a:gd name="T28" fmla="*/ 9 w 44"/>
                    <a:gd name="T29" fmla="*/ 26 h 31"/>
                    <a:gd name="T30" fmla="*/ 16 w 44"/>
                    <a:gd name="T31" fmla="*/ 31 h 31"/>
                    <a:gd name="T32" fmla="*/ 20 w 44"/>
                    <a:gd name="T33" fmla="*/ 31 h 31"/>
                    <a:gd name="T34" fmla="*/ 23 w 44"/>
                    <a:gd name="T35" fmla="*/ 27 h 31"/>
                    <a:gd name="T36" fmla="*/ 26 w 44"/>
                    <a:gd name="T37" fmla="*/ 26 h 31"/>
                    <a:gd name="T38" fmla="*/ 29 w 44"/>
                    <a:gd name="T39" fmla="*/ 28 h 31"/>
                    <a:gd name="T40" fmla="*/ 34 w 44"/>
                    <a:gd name="T41" fmla="*/ 26 h 31"/>
                    <a:gd name="T42" fmla="*/ 38 w 44"/>
                    <a:gd name="T43" fmla="*/ 26 h 31"/>
                    <a:gd name="T44" fmla="*/ 44 w 44"/>
                    <a:gd name="T45" fmla="*/ 24 h 31"/>
                    <a:gd name="T46" fmla="*/ 44 w 44"/>
                    <a:gd name="T47" fmla="*/ 22 h 31"/>
                    <a:gd name="T48" fmla="*/ 44 w 44"/>
                    <a:gd name="T49" fmla="*/ 17 h 31"/>
                    <a:gd name="T50" fmla="*/ 39 w 44"/>
                    <a:gd name="T51" fmla="*/ 15 h 31"/>
                    <a:gd name="T52" fmla="*/ 39 w 44"/>
                    <a:gd name="T53" fmla="*/ 11 h 31"/>
                    <a:gd name="T54" fmla="*/ 40 w 44"/>
                    <a:gd name="T55" fmla="*/ 7 h 31"/>
                    <a:gd name="T56" fmla="*/ 39 w 44"/>
                    <a:gd name="T57" fmla="*/ 7 h 31"/>
                    <a:gd name="T58" fmla="*/ 37 w 44"/>
                    <a:gd name="T59"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1">
                      <a:moveTo>
                        <a:pt x="37" y="3"/>
                      </a:moveTo>
                      <a:lnTo>
                        <a:pt x="33" y="3"/>
                      </a:lnTo>
                      <a:lnTo>
                        <a:pt x="30" y="5"/>
                      </a:lnTo>
                      <a:lnTo>
                        <a:pt x="26" y="4"/>
                      </a:lnTo>
                      <a:lnTo>
                        <a:pt x="20" y="2"/>
                      </a:lnTo>
                      <a:lnTo>
                        <a:pt x="19" y="0"/>
                      </a:lnTo>
                      <a:lnTo>
                        <a:pt x="14" y="1"/>
                      </a:lnTo>
                      <a:lnTo>
                        <a:pt x="7" y="5"/>
                      </a:lnTo>
                      <a:lnTo>
                        <a:pt x="4" y="13"/>
                      </a:lnTo>
                      <a:lnTo>
                        <a:pt x="1" y="15"/>
                      </a:lnTo>
                      <a:lnTo>
                        <a:pt x="1" y="19"/>
                      </a:lnTo>
                      <a:lnTo>
                        <a:pt x="0" y="21"/>
                      </a:lnTo>
                      <a:lnTo>
                        <a:pt x="2" y="26"/>
                      </a:lnTo>
                      <a:lnTo>
                        <a:pt x="7" y="28"/>
                      </a:lnTo>
                      <a:lnTo>
                        <a:pt x="9" y="26"/>
                      </a:lnTo>
                      <a:lnTo>
                        <a:pt x="16" y="31"/>
                      </a:lnTo>
                      <a:lnTo>
                        <a:pt x="20" y="31"/>
                      </a:lnTo>
                      <a:lnTo>
                        <a:pt x="23" y="27"/>
                      </a:lnTo>
                      <a:lnTo>
                        <a:pt x="26" y="26"/>
                      </a:lnTo>
                      <a:lnTo>
                        <a:pt x="29" y="28"/>
                      </a:lnTo>
                      <a:lnTo>
                        <a:pt x="34" y="26"/>
                      </a:lnTo>
                      <a:lnTo>
                        <a:pt x="38" y="26"/>
                      </a:lnTo>
                      <a:lnTo>
                        <a:pt x="44" y="24"/>
                      </a:lnTo>
                      <a:lnTo>
                        <a:pt x="44" y="22"/>
                      </a:lnTo>
                      <a:lnTo>
                        <a:pt x="44" y="17"/>
                      </a:lnTo>
                      <a:lnTo>
                        <a:pt x="39" y="15"/>
                      </a:lnTo>
                      <a:lnTo>
                        <a:pt x="39" y="11"/>
                      </a:lnTo>
                      <a:lnTo>
                        <a:pt x="40" y="7"/>
                      </a:lnTo>
                      <a:lnTo>
                        <a:pt x="39" y="7"/>
                      </a:lnTo>
                      <a:lnTo>
                        <a:pt x="3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8" name="Freeform 554">
                  <a:extLst>
                    <a:ext uri="{FF2B5EF4-FFF2-40B4-BE49-F238E27FC236}">
                      <a16:creationId xmlns:a16="http://schemas.microsoft.com/office/drawing/2014/main" id="{23EA1465-27D2-EB4B-B3C0-0FC6538F0BDE}"/>
                    </a:ext>
                  </a:extLst>
                </p:cNvPr>
                <p:cNvSpPr>
                  <a:spLocks/>
                </p:cNvSpPr>
                <p:nvPr/>
              </p:nvSpPr>
              <p:spPr bwMode="auto">
                <a:xfrm>
                  <a:off x="4717" y="2256"/>
                  <a:ext cx="117" cy="75"/>
                </a:xfrm>
                <a:custGeom>
                  <a:avLst/>
                  <a:gdLst>
                    <a:gd name="T0" fmla="*/ 107 w 117"/>
                    <a:gd name="T1" fmla="*/ 47 h 75"/>
                    <a:gd name="T2" fmla="*/ 101 w 117"/>
                    <a:gd name="T3" fmla="*/ 48 h 75"/>
                    <a:gd name="T4" fmla="*/ 94 w 117"/>
                    <a:gd name="T5" fmla="*/ 41 h 75"/>
                    <a:gd name="T6" fmla="*/ 90 w 117"/>
                    <a:gd name="T7" fmla="*/ 35 h 75"/>
                    <a:gd name="T8" fmla="*/ 82 w 117"/>
                    <a:gd name="T9" fmla="*/ 38 h 75"/>
                    <a:gd name="T10" fmla="*/ 78 w 117"/>
                    <a:gd name="T11" fmla="*/ 41 h 75"/>
                    <a:gd name="T12" fmla="*/ 71 w 117"/>
                    <a:gd name="T13" fmla="*/ 39 h 75"/>
                    <a:gd name="T14" fmla="*/ 70 w 117"/>
                    <a:gd name="T15" fmla="*/ 28 h 75"/>
                    <a:gd name="T16" fmla="*/ 62 w 117"/>
                    <a:gd name="T17" fmla="*/ 30 h 75"/>
                    <a:gd name="T18" fmla="*/ 58 w 117"/>
                    <a:gd name="T19" fmla="*/ 21 h 75"/>
                    <a:gd name="T20" fmla="*/ 52 w 117"/>
                    <a:gd name="T21" fmla="*/ 19 h 75"/>
                    <a:gd name="T22" fmla="*/ 50 w 117"/>
                    <a:gd name="T23" fmla="*/ 19 h 75"/>
                    <a:gd name="T24" fmla="*/ 48 w 117"/>
                    <a:gd name="T25" fmla="*/ 25 h 75"/>
                    <a:gd name="T26" fmla="*/ 44 w 117"/>
                    <a:gd name="T27" fmla="*/ 18 h 75"/>
                    <a:gd name="T28" fmla="*/ 41 w 117"/>
                    <a:gd name="T29" fmla="*/ 13 h 75"/>
                    <a:gd name="T30" fmla="*/ 33 w 117"/>
                    <a:gd name="T31" fmla="*/ 8 h 75"/>
                    <a:gd name="T32" fmla="*/ 27 w 117"/>
                    <a:gd name="T33" fmla="*/ 6 h 75"/>
                    <a:gd name="T34" fmla="*/ 20 w 117"/>
                    <a:gd name="T35" fmla="*/ 3 h 75"/>
                    <a:gd name="T36" fmla="*/ 16 w 117"/>
                    <a:gd name="T37" fmla="*/ 6 h 75"/>
                    <a:gd name="T38" fmla="*/ 11 w 117"/>
                    <a:gd name="T39" fmla="*/ 5 h 75"/>
                    <a:gd name="T40" fmla="*/ 6 w 117"/>
                    <a:gd name="T41" fmla="*/ 0 h 75"/>
                    <a:gd name="T42" fmla="*/ 6 w 117"/>
                    <a:gd name="T43" fmla="*/ 7 h 75"/>
                    <a:gd name="T44" fmla="*/ 3 w 117"/>
                    <a:gd name="T45" fmla="*/ 22 h 75"/>
                    <a:gd name="T46" fmla="*/ 1 w 117"/>
                    <a:gd name="T47" fmla="*/ 32 h 75"/>
                    <a:gd name="T48" fmla="*/ 6 w 117"/>
                    <a:gd name="T49" fmla="*/ 35 h 75"/>
                    <a:gd name="T50" fmla="*/ 12 w 117"/>
                    <a:gd name="T51" fmla="*/ 37 h 75"/>
                    <a:gd name="T52" fmla="*/ 23 w 117"/>
                    <a:gd name="T53" fmla="*/ 44 h 75"/>
                    <a:gd name="T54" fmla="*/ 33 w 117"/>
                    <a:gd name="T55" fmla="*/ 52 h 75"/>
                    <a:gd name="T56" fmla="*/ 39 w 117"/>
                    <a:gd name="T57" fmla="*/ 54 h 75"/>
                    <a:gd name="T58" fmla="*/ 51 w 117"/>
                    <a:gd name="T59" fmla="*/ 57 h 75"/>
                    <a:gd name="T60" fmla="*/ 61 w 117"/>
                    <a:gd name="T61" fmla="*/ 58 h 75"/>
                    <a:gd name="T62" fmla="*/ 68 w 117"/>
                    <a:gd name="T63" fmla="*/ 64 h 75"/>
                    <a:gd name="T64" fmla="*/ 79 w 117"/>
                    <a:gd name="T65" fmla="*/ 70 h 75"/>
                    <a:gd name="T66" fmla="*/ 87 w 117"/>
                    <a:gd name="T67" fmla="*/ 68 h 75"/>
                    <a:gd name="T68" fmla="*/ 103 w 117"/>
                    <a:gd name="T69" fmla="*/ 72 h 75"/>
                    <a:gd name="T70" fmla="*/ 117 w 117"/>
                    <a:gd name="T71" fmla="*/ 73 h 75"/>
                    <a:gd name="T72" fmla="*/ 115 w 117"/>
                    <a:gd name="T73" fmla="*/ 58 h 75"/>
                    <a:gd name="T74" fmla="*/ 115 w 117"/>
                    <a:gd name="T75" fmla="*/ 47 h 75"/>
                    <a:gd name="T76" fmla="*/ 109 w 117"/>
                    <a:gd name="T77" fmla="*/ 4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75">
                      <a:moveTo>
                        <a:pt x="109" y="48"/>
                      </a:moveTo>
                      <a:lnTo>
                        <a:pt x="107" y="47"/>
                      </a:lnTo>
                      <a:lnTo>
                        <a:pt x="104" y="49"/>
                      </a:lnTo>
                      <a:lnTo>
                        <a:pt x="101" y="48"/>
                      </a:lnTo>
                      <a:lnTo>
                        <a:pt x="99" y="44"/>
                      </a:lnTo>
                      <a:lnTo>
                        <a:pt x="94" y="41"/>
                      </a:lnTo>
                      <a:lnTo>
                        <a:pt x="93" y="37"/>
                      </a:lnTo>
                      <a:lnTo>
                        <a:pt x="90" y="35"/>
                      </a:lnTo>
                      <a:lnTo>
                        <a:pt x="85" y="34"/>
                      </a:lnTo>
                      <a:lnTo>
                        <a:pt x="82" y="38"/>
                      </a:lnTo>
                      <a:lnTo>
                        <a:pt x="79" y="39"/>
                      </a:lnTo>
                      <a:lnTo>
                        <a:pt x="78" y="41"/>
                      </a:lnTo>
                      <a:lnTo>
                        <a:pt x="73" y="39"/>
                      </a:lnTo>
                      <a:lnTo>
                        <a:pt x="71" y="39"/>
                      </a:lnTo>
                      <a:lnTo>
                        <a:pt x="69" y="35"/>
                      </a:lnTo>
                      <a:lnTo>
                        <a:pt x="70" y="28"/>
                      </a:lnTo>
                      <a:lnTo>
                        <a:pt x="67" y="28"/>
                      </a:lnTo>
                      <a:lnTo>
                        <a:pt x="62" y="30"/>
                      </a:lnTo>
                      <a:lnTo>
                        <a:pt x="59" y="26"/>
                      </a:lnTo>
                      <a:lnTo>
                        <a:pt x="58" y="21"/>
                      </a:lnTo>
                      <a:lnTo>
                        <a:pt x="55" y="19"/>
                      </a:lnTo>
                      <a:lnTo>
                        <a:pt x="52" y="19"/>
                      </a:lnTo>
                      <a:lnTo>
                        <a:pt x="51" y="17"/>
                      </a:lnTo>
                      <a:lnTo>
                        <a:pt x="50" y="19"/>
                      </a:lnTo>
                      <a:lnTo>
                        <a:pt x="50" y="24"/>
                      </a:lnTo>
                      <a:lnTo>
                        <a:pt x="48" y="25"/>
                      </a:lnTo>
                      <a:lnTo>
                        <a:pt x="47" y="21"/>
                      </a:lnTo>
                      <a:lnTo>
                        <a:pt x="44" y="18"/>
                      </a:lnTo>
                      <a:lnTo>
                        <a:pt x="43" y="16"/>
                      </a:lnTo>
                      <a:lnTo>
                        <a:pt x="41" y="13"/>
                      </a:lnTo>
                      <a:lnTo>
                        <a:pt x="37" y="13"/>
                      </a:lnTo>
                      <a:lnTo>
                        <a:pt x="33" y="8"/>
                      </a:lnTo>
                      <a:lnTo>
                        <a:pt x="30" y="6"/>
                      </a:lnTo>
                      <a:lnTo>
                        <a:pt x="27" y="6"/>
                      </a:lnTo>
                      <a:lnTo>
                        <a:pt x="26" y="5"/>
                      </a:lnTo>
                      <a:lnTo>
                        <a:pt x="20" y="3"/>
                      </a:lnTo>
                      <a:lnTo>
                        <a:pt x="17" y="3"/>
                      </a:lnTo>
                      <a:lnTo>
                        <a:pt x="16" y="6"/>
                      </a:lnTo>
                      <a:lnTo>
                        <a:pt x="14" y="5"/>
                      </a:lnTo>
                      <a:lnTo>
                        <a:pt x="11" y="5"/>
                      </a:lnTo>
                      <a:lnTo>
                        <a:pt x="10" y="3"/>
                      </a:lnTo>
                      <a:lnTo>
                        <a:pt x="6" y="0"/>
                      </a:lnTo>
                      <a:lnTo>
                        <a:pt x="6" y="2"/>
                      </a:lnTo>
                      <a:lnTo>
                        <a:pt x="6" y="7"/>
                      </a:lnTo>
                      <a:lnTo>
                        <a:pt x="3" y="17"/>
                      </a:lnTo>
                      <a:lnTo>
                        <a:pt x="3" y="22"/>
                      </a:lnTo>
                      <a:lnTo>
                        <a:pt x="0" y="28"/>
                      </a:lnTo>
                      <a:lnTo>
                        <a:pt x="1" y="32"/>
                      </a:lnTo>
                      <a:lnTo>
                        <a:pt x="4" y="33"/>
                      </a:lnTo>
                      <a:lnTo>
                        <a:pt x="6" y="35"/>
                      </a:lnTo>
                      <a:lnTo>
                        <a:pt x="9" y="35"/>
                      </a:lnTo>
                      <a:lnTo>
                        <a:pt x="12" y="37"/>
                      </a:lnTo>
                      <a:lnTo>
                        <a:pt x="16" y="39"/>
                      </a:lnTo>
                      <a:lnTo>
                        <a:pt x="23" y="44"/>
                      </a:lnTo>
                      <a:lnTo>
                        <a:pt x="27" y="51"/>
                      </a:lnTo>
                      <a:lnTo>
                        <a:pt x="33" y="52"/>
                      </a:lnTo>
                      <a:lnTo>
                        <a:pt x="35" y="54"/>
                      </a:lnTo>
                      <a:lnTo>
                        <a:pt x="39" y="54"/>
                      </a:lnTo>
                      <a:lnTo>
                        <a:pt x="44" y="58"/>
                      </a:lnTo>
                      <a:lnTo>
                        <a:pt x="51" y="57"/>
                      </a:lnTo>
                      <a:lnTo>
                        <a:pt x="54" y="60"/>
                      </a:lnTo>
                      <a:lnTo>
                        <a:pt x="61" y="58"/>
                      </a:lnTo>
                      <a:lnTo>
                        <a:pt x="68" y="59"/>
                      </a:lnTo>
                      <a:lnTo>
                        <a:pt x="68" y="64"/>
                      </a:lnTo>
                      <a:lnTo>
                        <a:pt x="72" y="68"/>
                      </a:lnTo>
                      <a:lnTo>
                        <a:pt x="79" y="70"/>
                      </a:lnTo>
                      <a:lnTo>
                        <a:pt x="82" y="68"/>
                      </a:lnTo>
                      <a:lnTo>
                        <a:pt x="87" y="68"/>
                      </a:lnTo>
                      <a:lnTo>
                        <a:pt x="100" y="73"/>
                      </a:lnTo>
                      <a:lnTo>
                        <a:pt x="103" y="72"/>
                      </a:lnTo>
                      <a:lnTo>
                        <a:pt x="108" y="75"/>
                      </a:lnTo>
                      <a:lnTo>
                        <a:pt x="117" y="73"/>
                      </a:lnTo>
                      <a:lnTo>
                        <a:pt x="117" y="65"/>
                      </a:lnTo>
                      <a:lnTo>
                        <a:pt x="115" y="58"/>
                      </a:lnTo>
                      <a:lnTo>
                        <a:pt x="116" y="50"/>
                      </a:lnTo>
                      <a:lnTo>
                        <a:pt x="115" y="47"/>
                      </a:lnTo>
                      <a:lnTo>
                        <a:pt x="113" y="46"/>
                      </a:lnTo>
                      <a:lnTo>
                        <a:pt x="10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9" name="Freeform 555">
                  <a:extLst>
                    <a:ext uri="{FF2B5EF4-FFF2-40B4-BE49-F238E27FC236}">
                      <a16:creationId xmlns:a16="http://schemas.microsoft.com/office/drawing/2014/main" id="{7EFD1D0E-0539-C94B-BD8B-82F7CF6C60BF}"/>
                    </a:ext>
                  </a:extLst>
                </p:cNvPr>
                <p:cNvSpPr>
                  <a:spLocks/>
                </p:cNvSpPr>
                <p:nvPr/>
              </p:nvSpPr>
              <p:spPr bwMode="auto">
                <a:xfrm>
                  <a:off x="4448" y="2130"/>
                  <a:ext cx="197" cy="260"/>
                </a:xfrm>
                <a:custGeom>
                  <a:avLst/>
                  <a:gdLst>
                    <a:gd name="T0" fmla="*/ 122 w 197"/>
                    <a:gd name="T1" fmla="*/ 247 h 260"/>
                    <a:gd name="T2" fmla="*/ 141 w 197"/>
                    <a:gd name="T3" fmla="*/ 243 h 260"/>
                    <a:gd name="T4" fmla="*/ 147 w 197"/>
                    <a:gd name="T5" fmla="*/ 243 h 260"/>
                    <a:gd name="T6" fmla="*/ 147 w 197"/>
                    <a:gd name="T7" fmla="*/ 227 h 260"/>
                    <a:gd name="T8" fmla="*/ 140 w 197"/>
                    <a:gd name="T9" fmla="*/ 219 h 260"/>
                    <a:gd name="T10" fmla="*/ 133 w 197"/>
                    <a:gd name="T11" fmla="*/ 200 h 260"/>
                    <a:gd name="T12" fmla="*/ 123 w 197"/>
                    <a:gd name="T13" fmla="*/ 199 h 260"/>
                    <a:gd name="T14" fmla="*/ 131 w 197"/>
                    <a:gd name="T15" fmla="*/ 181 h 260"/>
                    <a:gd name="T16" fmla="*/ 139 w 197"/>
                    <a:gd name="T17" fmla="*/ 177 h 260"/>
                    <a:gd name="T18" fmla="*/ 154 w 197"/>
                    <a:gd name="T19" fmla="*/ 177 h 260"/>
                    <a:gd name="T20" fmla="*/ 170 w 197"/>
                    <a:gd name="T21" fmla="*/ 151 h 260"/>
                    <a:gd name="T22" fmla="*/ 179 w 197"/>
                    <a:gd name="T23" fmla="*/ 133 h 260"/>
                    <a:gd name="T24" fmla="*/ 184 w 197"/>
                    <a:gd name="T25" fmla="*/ 121 h 260"/>
                    <a:gd name="T26" fmla="*/ 183 w 197"/>
                    <a:gd name="T27" fmla="*/ 101 h 260"/>
                    <a:gd name="T28" fmla="*/ 195 w 197"/>
                    <a:gd name="T29" fmla="*/ 93 h 260"/>
                    <a:gd name="T30" fmla="*/ 190 w 197"/>
                    <a:gd name="T31" fmla="*/ 86 h 260"/>
                    <a:gd name="T32" fmla="*/ 174 w 197"/>
                    <a:gd name="T33" fmla="*/ 77 h 260"/>
                    <a:gd name="T34" fmla="*/ 163 w 197"/>
                    <a:gd name="T35" fmla="*/ 49 h 260"/>
                    <a:gd name="T36" fmla="*/ 170 w 197"/>
                    <a:gd name="T37" fmla="*/ 36 h 260"/>
                    <a:gd name="T38" fmla="*/ 161 w 197"/>
                    <a:gd name="T39" fmla="*/ 25 h 260"/>
                    <a:gd name="T40" fmla="*/ 149 w 197"/>
                    <a:gd name="T41" fmla="*/ 18 h 260"/>
                    <a:gd name="T42" fmla="*/ 153 w 197"/>
                    <a:gd name="T43" fmla="*/ 1 h 260"/>
                    <a:gd name="T44" fmla="*/ 137 w 197"/>
                    <a:gd name="T45" fmla="*/ 7 h 260"/>
                    <a:gd name="T46" fmla="*/ 134 w 197"/>
                    <a:gd name="T47" fmla="*/ 25 h 260"/>
                    <a:gd name="T48" fmla="*/ 132 w 197"/>
                    <a:gd name="T49" fmla="*/ 51 h 260"/>
                    <a:gd name="T50" fmla="*/ 114 w 197"/>
                    <a:gd name="T51" fmla="*/ 58 h 260"/>
                    <a:gd name="T52" fmla="*/ 119 w 197"/>
                    <a:gd name="T53" fmla="*/ 72 h 260"/>
                    <a:gd name="T54" fmla="*/ 112 w 197"/>
                    <a:gd name="T55" fmla="*/ 83 h 260"/>
                    <a:gd name="T56" fmla="*/ 110 w 197"/>
                    <a:gd name="T57" fmla="*/ 98 h 260"/>
                    <a:gd name="T58" fmla="*/ 103 w 197"/>
                    <a:gd name="T59" fmla="*/ 102 h 260"/>
                    <a:gd name="T60" fmla="*/ 94 w 197"/>
                    <a:gd name="T61" fmla="*/ 103 h 260"/>
                    <a:gd name="T62" fmla="*/ 84 w 197"/>
                    <a:gd name="T63" fmla="*/ 114 h 260"/>
                    <a:gd name="T64" fmla="*/ 77 w 197"/>
                    <a:gd name="T65" fmla="*/ 118 h 260"/>
                    <a:gd name="T66" fmla="*/ 74 w 197"/>
                    <a:gd name="T67" fmla="*/ 132 h 260"/>
                    <a:gd name="T68" fmla="*/ 68 w 197"/>
                    <a:gd name="T69" fmla="*/ 146 h 260"/>
                    <a:gd name="T70" fmla="*/ 46 w 197"/>
                    <a:gd name="T71" fmla="*/ 148 h 260"/>
                    <a:gd name="T72" fmla="*/ 19 w 197"/>
                    <a:gd name="T73" fmla="*/ 152 h 260"/>
                    <a:gd name="T74" fmla="*/ 9 w 197"/>
                    <a:gd name="T75" fmla="*/ 161 h 260"/>
                    <a:gd name="T76" fmla="*/ 22 w 197"/>
                    <a:gd name="T77" fmla="*/ 170 h 260"/>
                    <a:gd name="T78" fmla="*/ 29 w 197"/>
                    <a:gd name="T79" fmla="*/ 179 h 260"/>
                    <a:gd name="T80" fmla="*/ 35 w 197"/>
                    <a:gd name="T81" fmla="*/ 191 h 260"/>
                    <a:gd name="T82" fmla="*/ 33 w 197"/>
                    <a:gd name="T83" fmla="*/ 201 h 260"/>
                    <a:gd name="T84" fmla="*/ 19 w 197"/>
                    <a:gd name="T85" fmla="*/ 211 h 260"/>
                    <a:gd name="T86" fmla="*/ 19 w 197"/>
                    <a:gd name="T87" fmla="*/ 227 h 260"/>
                    <a:gd name="T88" fmla="*/ 21 w 197"/>
                    <a:gd name="T89" fmla="*/ 233 h 260"/>
                    <a:gd name="T90" fmla="*/ 29 w 197"/>
                    <a:gd name="T91" fmla="*/ 231 h 260"/>
                    <a:gd name="T92" fmla="*/ 39 w 197"/>
                    <a:gd name="T93" fmla="*/ 229 h 260"/>
                    <a:gd name="T94" fmla="*/ 43 w 197"/>
                    <a:gd name="T95" fmla="*/ 225 h 260"/>
                    <a:gd name="T96" fmla="*/ 50 w 197"/>
                    <a:gd name="T97" fmla="*/ 226 h 260"/>
                    <a:gd name="T98" fmla="*/ 57 w 197"/>
                    <a:gd name="T99" fmla="*/ 230 h 260"/>
                    <a:gd name="T100" fmla="*/ 68 w 197"/>
                    <a:gd name="T101" fmla="*/ 225 h 260"/>
                    <a:gd name="T102" fmla="*/ 76 w 197"/>
                    <a:gd name="T103" fmla="*/ 226 h 260"/>
                    <a:gd name="T104" fmla="*/ 88 w 197"/>
                    <a:gd name="T105" fmla="*/ 231 h 260"/>
                    <a:gd name="T106" fmla="*/ 88 w 197"/>
                    <a:gd name="T107" fmla="*/ 236 h 260"/>
                    <a:gd name="T108" fmla="*/ 97 w 197"/>
                    <a:gd name="T109" fmla="*/ 241 h 260"/>
                    <a:gd name="T110" fmla="*/ 97 w 197"/>
                    <a:gd name="T111" fmla="*/ 251 h 260"/>
                    <a:gd name="T112" fmla="*/ 102 w 197"/>
                    <a:gd name="T113" fmla="*/ 255 h 260"/>
                    <a:gd name="T114" fmla="*/ 114 w 197"/>
                    <a:gd name="T115" fmla="*/ 25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260">
                      <a:moveTo>
                        <a:pt x="117" y="251"/>
                      </a:moveTo>
                      <a:lnTo>
                        <a:pt x="119" y="251"/>
                      </a:lnTo>
                      <a:lnTo>
                        <a:pt x="120" y="246"/>
                      </a:lnTo>
                      <a:lnTo>
                        <a:pt x="122" y="247"/>
                      </a:lnTo>
                      <a:lnTo>
                        <a:pt x="124" y="246"/>
                      </a:lnTo>
                      <a:lnTo>
                        <a:pt x="134" y="246"/>
                      </a:lnTo>
                      <a:lnTo>
                        <a:pt x="140" y="244"/>
                      </a:lnTo>
                      <a:lnTo>
                        <a:pt x="141" y="243"/>
                      </a:lnTo>
                      <a:lnTo>
                        <a:pt x="144" y="241"/>
                      </a:lnTo>
                      <a:lnTo>
                        <a:pt x="143" y="243"/>
                      </a:lnTo>
                      <a:lnTo>
                        <a:pt x="144" y="246"/>
                      </a:lnTo>
                      <a:lnTo>
                        <a:pt x="147" y="243"/>
                      </a:lnTo>
                      <a:lnTo>
                        <a:pt x="150" y="242"/>
                      </a:lnTo>
                      <a:lnTo>
                        <a:pt x="149" y="240"/>
                      </a:lnTo>
                      <a:lnTo>
                        <a:pt x="150" y="238"/>
                      </a:lnTo>
                      <a:lnTo>
                        <a:pt x="147" y="227"/>
                      </a:lnTo>
                      <a:lnTo>
                        <a:pt x="143" y="223"/>
                      </a:lnTo>
                      <a:lnTo>
                        <a:pt x="144" y="221"/>
                      </a:lnTo>
                      <a:lnTo>
                        <a:pt x="142" y="219"/>
                      </a:lnTo>
                      <a:lnTo>
                        <a:pt x="140" y="219"/>
                      </a:lnTo>
                      <a:lnTo>
                        <a:pt x="135" y="215"/>
                      </a:lnTo>
                      <a:lnTo>
                        <a:pt x="134" y="209"/>
                      </a:lnTo>
                      <a:lnTo>
                        <a:pt x="134" y="205"/>
                      </a:lnTo>
                      <a:lnTo>
                        <a:pt x="133" y="200"/>
                      </a:lnTo>
                      <a:lnTo>
                        <a:pt x="130" y="199"/>
                      </a:lnTo>
                      <a:lnTo>
                        <a:pt x="128" y="201"/>
                      </a:lnTo>
                      <a:lnTo>
                        <a:pt x="125" y="199"/>
                      </a:lnTo>
                      <a:lnTo>
                        <a:pt x="123" y="199"/>
                      </a:lnTo>
                      <a:lnTo>
                        <a:pt x="123" y="195"/>
                      </a:lnTo>
                      <a:lnTo>
                        <a:pt x="125" y="188"/>
                      </a:lnTo>
                      <a:lnTo>
                        <a:pt x="127" y="187"/>
                      </a:lnTo>
                      <a:lnTo>
                        <a:pt x="131" y="181"/>
                      </a:lnTo>
                      <a:lnTo>
                        <a:pt x="131" y="178"/>
                      </a:lnTo>
                      <a:lnTo>
                        <a:pt x="134" y="177"/>
                      </a:lnTo>
                      <a:lnTo>
                        <a:pt x="136" y="174"/>
                      </a:lnTo>
                      <a:lnTo>
                        <a:pt x="139" y="177"/>
                      </a:lnTo>
                      <a:lnTo>
                        <a:pt x="140" y="180"/>
                      </a:lnTo>
                      <a:lnTo>
                        <a:pt x="142" y="180"/>
                      </a:lnTo>
                      <a:lnTo>
                        <a:pt x="147" y="177"/>
                      </a:lnTo>
                      <a:lnTo>
                        <a:pt x="154" y="177"/>
                      </a:lnTo>
                      <a:lnTo>
                        <a:pt x="159" y="170"/>
                      </a:lnTo>
                      <a:lnTo>
                        <a:pt x="161" y="160"/>
                      </a:lnTo>
                      <a:lnTo>
                        <a:pt x="168" y="155"/>
                      </a:lnTo>
                      <a:lnTo>
                        <a:pt x="170" y="151"/>
                      </a:lnTo>
                      <a:lnTo>
                        <a:pt x="171" y="146"/>
                      </a:lnTo>
                      <a:lnTo>
                        <a:pt x="174" y="140"/>
                      </a:lnTo>
                      <a:lnTo>
                        <a:pt x="178" y="138"/>
                      </a:lnTo>
                      <a:lnTo>
                        <a:pt x="179" y="133"/>
                      </a:lnTo>
                      <a:lnTo>
                        <a:pt x="179" y="130"/>
                      </a:lnTo>
                      <a:lnTo>
                        <a:pt x="178" y="129"/>
                      </a:lnTo>
                      <a:lnTo>
                        <a:pt x="182" y="123"/>
                      </a:lnTo>
                      <a:lnTo>
                        <a:pt x="184" y="121"/>
                      </a:lnTo>
                      <a:lnTo>
                        <a:pt x="185" y="117"/>
                      </a:lnTo>
                      <a:lnTo>
                        <a:pt x="185" y="108"/>
                      </a:lnTo>
                      <a:lnTo>
                        <a:pt x="184" y="102"/>
                      </a:lnTo>
                      <a:lnTo>
                        <a:pt x="183" y="101"/>
                      </a:lnTo>
                      <a:lnTo>
                        <a:pt x="187" y="96"/>
                      </a:lnTo>
                      <a:lnTo>
                        <a:pt x="190" y="94"/>
                      </a:lnTo>
                      <a:lnTo>
                        <a:pt x="192" y="93"/>
                      </a:lnTo>
                      <a:lnTo>
                        <a:pt x="195" y="93"/>
                      </a:lnTo>
                      <a:lnTo>
                        <a:pt x="197" y="89"/>
                      </a:lnTo>
                      <a:lnTo>
                        <a:pt x="197" y="85"/>
                      </a:lnTo>
                      <a:lnTo>
                        <a:pt x="193" y="84"/>
                      </a:lnTo>
                      <a:lnTo>
                        <a:pt x="190" y="86"/>
                      </a:lnTo>
                      <a:lnTo>
                        <a:pt x="185" y="85"/>
                      </a:lnTo>
                      <a:lnTo>
                        <a:pt x="184" y="80"/>
                      </a:lnTo>
                      <a:lnTo>
                        <a:pt x="179" y="78"/>
                      </a:lnTo>
                      <a:lnTo>
                        <a:pt x="174" y="77"/>
                      </a:lnTo>
                      <a:lnTo>
                        <a:pt x="168" y="71"/>
                      </a:lnTo>
                      <a:lnTo>
                        <a:pt x="168" y="66"/>
                      </a:lnTo>
                      <a:lnTo>
                        <a:pt x="165" y="54"/>
                      </a:lnTo>
                      <a:lnTo>
                        <a:pt x="163" y="49"/>
                      </a:lnTo>
                      <a:lnTo>
                        <a:pt x="163" y="44"/>
                      </a:lnTo>
                      <a:lnTo>
                        <a:pt x="165" y="43"/>
                      </a:lnTo>
                      <a:lnTo>
                        <a:pt x="166" y="39"/>
                      </a:lnTo>
                      <a:lnTo>
                        <a:pt x="170" y="36"/>
                      </a:lnTo>
                      <a:lnTo>
                        <a:pt x="169" y="32"/>
                      </a:lnTo>
                      <a:lnTo>
                        <a:pt x="165" y="31"/>
                      </a:lnTo>
                      <a:lnTo>
                        <a:pt x="164" y="28"/>
                      </a:lnTo>
                      <a:lnTo>
                        <a:pt x="161" y="25"/>
                      </a:lnTo>
                      <a:lnTo>
                        <a:pt x="157" y="21"/>
                      </a:lnTo>
                      <a:lnTo>
                        <a:pt x="154" y="17"/>
                      </a:lnTo>
                      <a:lnTo>
                        <a:pt x="151" y="18"/>
                      </a:lnTo>
                      <a:lnTo>
                        <a:pt x="149" y="18"/>
                      </a:lnTo>
                      <a:lnTo>
                        <a:pt x="147" y="16"/>
                      </a:lnTo>
                      <a:lnTo>
                        <a:pt x="147" y="10"/>
                      </a:lnTo>
                      <a:lnTo>
                        <a:pt x="154" y="5"/>
                      </a:lnTo>
                      <a:lnTo>
                        <a:pt x="153" y="1"/>
                      </a:lnTo>
                      <a:lnTo>
                        <a:pt x="148" y="2"/>
                      </a:lnTo>
                      <a:lnTo>
                        <a:pt x="145" y="0"/>
                      </a:lnTo>
                      <a:lnTo>
                        <a:pt x="140" y="3"/>
                      </a:lnTo>
                      <a:lnTo>
                        <a:pt x="137" y="7"/>
                      </a:lnTo>
                      <a:lnTo>
                        <a:pt x="133" y="7"/>
                      </a:lnTo>
                      <a:lnTo>
                        <a:pt x="131" y="11"/>
                      </a:lnTo>
                      <a:lnTo>
                        <a:pt x="128" y="14"/>
                      </a:lnTo>
                      <a:lnTo>
                        <a:pt x="134" y="25"/>
                      </a:lnTo>
                      <a:lnTo>
                        <a:pt x="135" y="32"/>
                      </a:lnTo>
                      <a:lnTo>
                        <a:pt x="128" y="43"/>
                      </a:lnTo>
                      <a:lnTo>
                        <a:pt x="132" y="46"/>
                      </a:lnTo>
                      <a:lnTo>
                        <a:pt x="132" y="51"/>
                      </a:lnTo>
                      <a:lnTo>
                        <a:pt x="128" y="58"/>
                      </a:lnTo>
                      <a:lnTo>
                        <a:pt x="123" y="58"/>
                      </a:lnTo>
                      <a:lnTo>
                        <a:pt x="117" y="56"/>
                      </a:lnTo>
                      <a:lnTo>
                        <a:pt x="114" y="58"/>
                      </a:lnTo>
                      <a:lnTo>
                        <a:pt x="116" y="63"/>
                      </a:lnTo>
                      <a:lnTo>
                        <a:pt x="119" y="64"/>
                      </a:lnTo>
                      <a:lnTo>
                        <a:pt x="120" y="69"/>
                      </a:lnTo>
                      <a:lnTo>
                        <a:pt x="119" y="72"/>
                      </a:lnTo>
                      <a:lnTo>
                        <a:pt x="116" y="74"/>
                      </a:lnTo>
                      <a:lnTo>
                        <a:pt x="113" y="74"/>
                      </a:lnTo>
                      <a:lnTo>
                        <a:pt x="112" y="77"/>
                      </a:lnTo>
                      <a:lnTo>
                        <a:pt x="112" y="83"/>
                      </a:lnTo>
                      <a:lnTo>
                        <a:pt x="111" y="87"/>
                      </a:lnTo>
                      <a:lnTo>
                        <a:pt x="110" y="89"/>
                      </a:lnTo>
                      <a:lnTo>
                        <a:pt x="109" y="91"/>
                      </a:lnTo>
                      <a:lnTo>
                        <a:pt x="110" y="98"/>
                      </a:lnTo>
                      <a:lnTo>
                        <a:pt x="108" y="104"/>
                      </a:lnTo>
                      <a:lnTo>
                        <a:pt x="105" y="100"/>
                      </a:lnTo>
                      <a:lnTo>
                        <a:pt x="103" y="100"/>
                      </a:lnTo>
                      <a:lnTo>
                        <a:pt x="103" y="102"/>
                      </a:lnTo>
                      <a:lnTo>
                        <a:pt x="99" y="101"/>
                      </a:lnTo>
                      <a:lnTo>
                        <a:pt x="98" y="101"/>
                      </a:lnTo>
                      <a:lnTo>
                        <a:pt x="95" y="101"/>
                      </a:lnTo>
                      <a:lnTo>
                        <a:pt x="94" y="103"/>
                      </a:lnTo>
                      <a:lnTo>
                        <a:pt x="88" y="108"/>
                      </a:lnTo>
                      <a:lnTo>
                        <a:pt x="91" y="108"/>
                      </a:lnTo>
                      <a:lnTo>
                        <a:pt x="89" y="111"/>
                      </a:lnTo>
                      <a:lnTo>
                        <a:pt x="84" y="114"/>
                      </a:lnTo>
                      <a:lnTo>
                        <a:pt x="82" y="112"/>
                      </a:lnTo>
                      <a:lnTo>
                        <a:pt x="78" y="113"/>
                      </a:lnTo>
                      <a:lnTo>
                        <a:pt x="78" y="116"/>
                      </a:lnTo>
                      <a:lnTo>
                        <a:pt x="77" y="118"/>
                      </a:lnTo>
                      <a:lnTo>
                        <a:pt x="74" y="120"/>
                      </a:lnTo>
                      <a:lnTo>
                        <a:pt x="73" y="122"/>
                      </a:lnTo>
                      <a:lnTo>
                        <a:pt x="73" y="127"/>
                      </a:lnTo>
                      <a:lnTo>
                        <a:pt x="74" y="132"/>
                      </a:lnTo>
                      <a:lnTo>
                        <a:pt x="74" y="136"/>
                      </a:lnTo>
                      <a:lnTo>
                        <a:pt x="74" y="139"/>
                      </a:lnTo>
                      <a:lnTo>
                        <a:pt x="74" y="143"/>
                      </a:lnTo>
                      <a:lnTo>
                        <a:pt x="68" y="146"/>
                      </a:lnTo>
                      <a:lnTo>
                        <a:pt x="64" y="146"/>
                      </a:lnTo>
                      <a:lnTo>
                        <a:pt x="59" y="146"/>
                      </a:lnTo>
                      <a:lnTo>
                        <a:pt x="52" y="146"/>
                      </a:lnTo>
                      <a:lnTo>
                        <a:pt x="46" y="148"/>
                      </a:lnTo>
                      <a:lnTo>
                        <a:pt x="45" y="150"/>
                      </a:lnTo>
                      <a:lnTo>
                        <a:pt x="40" y="150"/>
                      </a:lnTo>
                      <a:lnTo>
                        <a:pt x="36" y="151"/>
                      </a:lnTo>
                      <a:lnTo>
                        <a:pt x="19" y="152"/>
                      </a:lnTo>
                      <a:lnTo>
                        <a:pt x="0" y="145"/>
                      </a:lnTo>
                      <a:lnTo>
                        <a:pt x="0" y="145"/>
                      </a:lnTo>
                      <a:lnTo>
                        <a:pt x="7" y="157"/>
                      </a:lnTo>
                      <a:lnTo>
                        <a:pt x="9" y="161"/>
                      </a:lnTo>
                      <a:lnTo>
                        <a:pt x="12" y="166"/>
                      </a:lnTo>
                      <a:lnTo>
                        <a:pt x="16" y="168"/>
                      </a:lnTo>
                      <a:lnTo>
                        <a:pt x="17" y="170"/>
                      </a:lnTo>
                      <a:lnTo>
                        <a:pt x="22" y="170"/>
                      </a:lnTo>
                      <a:lnTo>
                        <a:pt x="25" y="171"/>
                      </a:lnTo>
                      <a:lnTo>
                        <a:pt x="25" y="173"/>
                      </a:lnTo>
                      <a:lnTo>
                        <a:pt x="29" y="174"/>
                      </a:lnTo>
                      <a:lnTo>
                        <a:pt x="29" y="179"/>
                      </a:lnTo>
                      <a:lnTo>
                        <a:pt x="30" y="184"/>
                      </a:lnTo>
                      <a:lnTo>
                        <a:pt x="30" y="188"/>
                      </a:lnTo>
                      <a:lnTo>
                        <a:pt x="31" y="191"/>
                      </a:lnTo>
                      <a:lnTo>
                        <a:pt x="35" y="191"/>
                      </a:lnTo>
                      <a:lnTo>
                        <a:pt x="38" y="194"/>
                      </a:lnTo>
                      <a:lnTo>
                        <a:pt x="39" y="200"/>
                      </a:lnTo>
                      <a:lnTo>
                        <a:pt x="36" y="202"/>
                      </a:lnTo>
                      <a:lnTo>
                        <a:pt x="33" y="201"/>
                      </a:lnTo>
                      <a:lnTo>
                        <a:pt x="26" y="203"/>
                      </a:lnTo>
                      <a:lnTo>
                        <a:pt x="25" y="205"/>
                      </a:lnTo>
                      <a:lnTo>
                        <a:pt x="20" y="207"/>
                      </a:lnTo>
                      <a:lnTo>
                        <a:pt x="19" y="211"/>
                      </a:lnTo>
                      <a:lnTo>
                        <a:pt x="19" y="213"/>
                      </a:lnTo>
                      <a:lnTo>
                        <a:pt x="18" y="217"/>
                      </a:lnTo>
                      <a:lnTo>
                        <a:pt x="19" y="221"/>
                      </a:lnTo>
                      <a:lnTo>
                        <a:pt x="19" y="227"/>
                      </a:lnTo>
                      <a:lnTo>
                        <a:pt x="19" y="230"/>
                      </a:lnTo>
                      <a:lnTo>
                        <a:pt x="20" y="230"/>
                      </a:lnTo>
                      <a:lnTo>
                        <a:pt x="20" y="232"/>
                      </a:lnTo>
                      <a:lnTo>
                        <a:pt x="21" y="233"/>
                      </a:lnTo>
                      <a:lnTo>
                        <a:pt x="25" y="230"/>
                      </a:lnTo>
                      <a:lnTo>
                        <a:pt x="29" y="229"/>
                      </a:lnTo>
                      <a:lnTo>
                        <a:pt x="29" y="231"/>
                      </a:lnTo>
                      <a:lnTo>
                        <a:pt x="29" y="231"/>
                      </a:lnTo>
                      <a:lnTo>
                        <a:pt x="32" y="229"/>
                      </a:lnTo>
                      <a:lnTo>
                        <a:pt x="35" y="229"/>
                      </a:lnTo>
                      <a:lnTo>
                        <a:pt x="36" y="229"/>
                      </a:lnTo>
                      <a:lnTo>
                        <a:pt x="39" y="229"/>
                      </a:lnTo>
                      <a:lnTo>
                        <a:pt x="40" y="229"/>
                      </a:lnTo>
                      <a:lnTo>
                        <a:pt x="42" y="229"/>
                      </a:lnTo>
                      <a:lnTo>
                        <a:pt x="42" y="227"/>
                      </a:lnTo>
                      <a:lnTo>
                        <a:pt x="43" y="225"/>
                      </a:lnTo>
                      <a:lnTo>
                        <a:pt x="46" y="228"/>
                      </a:lnTo>
                      <a:lnTo>
                        <a:pt x="48" y="228"/>
                      </a:lnTo>
                      <a:lnTo>
                        <a:pt x="48" y="226"/>
                      </a:lnTo>
                      <a:lnTo>
                        <a:pt x="50" y="226"/>
                      </a:lnTo>
                      <a:lnTo>
                        <a:pt x="51" y="229"/>
                      </a:lnTo>
                      <a:lnTo>
                        <a:pt x="53" y="229"/>
                      </a:lnTo>
                      <a:lnTo>
                        <a:pt x="55" y="230"/>
                      </a:lnTo>
                      <a:lnTo>
                        <a:pt x="57" y="230"/>
                      </a:lnTo>
                      <a:lnTo>
                        <a:pt x="60" y="226"/>
                      </a:lnTo>
                      <a:lnTo>
                        <a:pt x="64" y="226"/>
                      </a:lnTo>
                      <a:lnTo>
                        <a:pt x="67" y="227"/>
                      </a:lnTo>
                      <a:lnTo>
                        <a:pt x="68" y="225"/>
                      </a:lnTo>
                      <a:lnTo>
                        <a:pt x="71" y="225"/>
                      </a:lnTo>
                      <a:lnTo>
                        <a:pt x="71" y="224"/>
                      </a:lnTo>
                      <a:lnTo>
                        <a:pt x="72" y="225"/>
                      </a:lnTo>
                      <a:lnTo>
                        <a:pt x="76" y="226"/>
                      </a:lnTo>
                      <a:lnTo>
                        <a:pt x="80" y="225"/>
                      </a:lnTo>
                      <a:lnTo>
                        <a:pt x="84" y="224"/>
                      </a:lnTo>
                      <a:lnTo>
                        <a:pt x="87" y="227"/>
                      </a:lnTo>
                      <a:lnTo>
                        <a:pt x="88" y="231"/>
                      </a:lnTo>
                      <a:lnTo>
                        <a:pt x="88" y="234"/>
                      </a:lnTo>
                      <a:lnTo>
                        <a:pt x="88" y="234"/>
                      </a:lnTo>
                      <a:lnTo>
                        <a:pt x="88" y="235"/>
                      </a:lnTo>
                      <a:lnTo>
                        <a:pt x="88" y="236"/>
                      </a:lnTo>
                      <a:lnTo>
                        <a:pt x="90" y="236"/>
                      </a:lnTo>
                      <a:lnTo>
                        <a:pt x="94" y="233"/>
                      </a:lnTo>
                      <a:lnTo>
                        <a:pt x="94" y="237"/>
                      </a:lnTo>
                      <a:lnTo>
                        <a:pt x="97" y="241"/>
                      </a:lnTo>
                      <a:lnTo>
                        <a:pt x="98" y="247"/>
                      </a:lnTo>
                      <a:lnTo>
                        <a:pt x="98" y="248"/>
                      </a:lnTo>
                      <a:lnTo>
                        <a:pt x="98" y="250"/>
                      </a:lnTo>
                      <a:lnTo>
                        <a:pt x="97" y="251"/>
                      </a:lnTo>
                      <a:lnTo>
                        <a:pt x="98" y="252"/>
                      </a:lnTo>
                      <a:lnTo>
                        <a:pt x="99" y="252"/>
                      </a:lnTo>
                      <a:lnTo>
                        <a:pt x="100" y="255"/>
                      </a:lnTo>
                      <a:lnTo>
                        <a:pt x="102" y="255"/>
                      </a:lnTo>
                      <a:lnTo>
                        <a:pt x="107" y="255"/>
                      </a:lnTo>
                      <a:lnTo>
                        <a:pt x="112" y="258"/>
                      </a:lnTo>
                      <a:lnTo>
                        <a:pt x="112" y="260"/>
                      </a:lnTo>
                      <a:lnTo>
                        <a:pt x="114" y="258"/>
                      </a:lnTo>
                      <a:lnTo>
                        <a:pt x="114" y="253"/>
                      </a:lnTo>
                      <a:lnTo>
                        <a:pt x="117" y="2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0" name="Freeform 556">
                  <a:extLst>
                    <a:ext uri="{FF2B5EF4-FFF2-40B4-BE49-F238E27FC236}">
                      <a16:creationId xmlns:a16="http://schemas.microsoft.com/office/drawing/2014/main" id="{D67459F9-BDC0-164B-BFA9-4D67B975DDCF}"/>
                    </a:ext>
                  </a:extLst>
                </p:cNvPr>
                <p:cNvSpPr>
                  <a:spLocks/>
                </p:cNvSpPr>
                <p:nvPr/>
              </p:nvSpPr>
              <p:spPr bwMode="auto">
                <a:xfrm>
                  <a:off x="4595" y="2117"/>
                  <a:ext cx="103" cy="102"/>
                </a:xfrm>
                <a:custGeom>
                  <a:avLst/>
                  <a:gdLst>
                    <a:gd name="T0" fmla="*/ 101 w 103"/>
                    <a:gd name="T1" fmla="*/ 96 h 102"/>
                    <a:gd name="T2" fmla="*/ 102 w 103"/>
                    <a:gd name="T3" fmla="*/ 87 h 102"/>
                    <a:gd name="T4" fmla="*/ 97 w 103"/>
                    <a:gd name="T5" fmla="*/ 78 h 102"/>
                    <a:gd name="T6" fmla="*/ 94 w 103"/>
                    <a:gd name="T7" fmla="*/ 62 h 102"/>
                    <a:gd name="T8" fmla="*/ 87 w 103"/>
                    <a:gd name="T9" fmla="*/ 55 h 102"/>
                    <a:gd name="T10" fmla="*/ 81 w 103"/>
                    <a:gd name="T11" fmla="*/ 42 h 102"/>
                    <a:gd name="T12" fmla="*/ 71 w 103"/>
                    <a:gd name="T13" fmla="*/ 36 h 102"/>
                    <a:gd name="T14" fmla="*/ 68 w 103"/>
                    <a:gd name="T15" fmla="*/ 31 h 102"/>
                    <a:gd name="T16" fmla="*/ 57 w 103"/>
                    <a:gd name="T17" fmla="*/ 31 h 102"/>
                    <a:gd name="T18" fmla="*/ 53 w 103"/>
                    <a:gd name="T19" fmla="*/ 27 h 102"/>
                    <a:gd name="T20" fmla="*/ 49 w 103"/>
                    <a:gd name="T21" fmla="*/ 19 h 102"/>
                    <a:gd name="T22" fmla="*/ 41 w 103"/>
                    <a:gd name="T23" fmla="*/ 3 h 102"/>
                    <a:gd name="T24" fmla="*/ 37 w 103"/>
                    <a:gd name="T25" fmla="*/ 0 h 102"/>
                    <a:gd name="T26" fmla="*/ 35 w 103"/>
                    <a:gd name="T27" fmla="*/ 3 h 102"/>
                    <a:gd name="T28" fmla="*/ 31 w 103"/>
                    <a:gd name="T29" fmla="*/ 4 h 102"/>
                    <a:gd name="T30" fmla="*/ 26 w 103"/>
                    <a:gd name="T31" fmla="*/ 2 h 102"/>
                    <a:gd name="T32" fmla="*/ 24 w 103"/>
                    <a:gd name="T33" fmla="*/ 3 h 102"/>
                    <a:gd name="T34" fmla="*/ 15 w 103"/>
                    <a:gd name="T35" fmla="*/ 12 h 102"/>
                    <a:gd name="T36" fmla="*/ 7 w 103"/>
                    <a:gd name="T37" fmla="*/ 18 h 102"/>
                    <a:gd name="T38" fmla="*/ 0 w 103"/>
                    <a:gd name="T39" fmla="*/ 29 h 102"/>
                    <a:gd name="T40" fmla="*/ 4 w 103"/>
                    <a:gd name="T41" fmla="*/ 31 h 102"/>
                    <a:gd name="T42" fmla="*/ 10 w 103"/>
                    <a:gd name="T43" fmla="*/ 34 h 102"/>
                    <a:gd name="T44" fmla="*/ 17 w 103"/>
                    <a:gd name="T45" fmla="*/ 41 h 102"/>
                    <a:gd name="T46" fmla="*/ 22 w 103"/>
                    <a:gd name="T47" fmla="*/ 45 h 102"/>
                    <a:gd name="T48" fmla="*/ 19 w 103"/>
                    <a:gd name="T49" fmla="*/ 52 h 102"/>
                    <a:gd name="T50" fmla="*/ 16 w 103"/>
                    <a:gd name="T51" fmla="*/ 57 h 102"/>
                    <a:gd name="T52" fmla="*/ 18 w 103"/>
                    <a:gd name="T53" fmla="*/ 67 h 102"/>
                    <a:gd name="T54" fmla="*/ 21 w 103"/>
                    <a:gd name="T55" fmla="*/ 84 h 102"/>
                    <a:gd name="T56" fmla="*/ 32 w 103"/>
                    <a:gd name="T57" fmla="*/ 91 h 102"/>
                    <a:gd name="T58" fmla="*/ 38 w 103"/>
                    <a:gd name="T59" fmla="*/ 98 h 102"/>
                    <a:gd name="T60" fmla="*/ 46 w 103"/>
                    <a:gd name="T61" fmla="*/ 97 h 102"/>
                    <a:gd name="T62" fmla="*/ 50 w 103"/>
                    <a:gd name="T63" fmla="*/ 102 h 102"/>
                    <a:gd name="T64" fmla="*/ 55 w 103"/>
                    <a:gd name="T65" fmla="*/ 93 h 102"/>
                    <a:gd name="T66" fmla="*/ 63 w 103"/>
                    <a:gd name="T67" fmla="*/ 88 h 102"/>
                    <a:gd name="T68" fmla="*/ 68 w 103"/>
                    <a:gd name="T69" fmla="*/ 84 h 102"/>
                    <a:gd name="T70" fmla="*/ 80 w 103"/>
                    <a:gd name="T71" fmla="*/ 87 h 102"/>
                    <a:gd name="T72" fmla="*/ 85 w 103"/>
                    <a:gd name="T73" fmla="*/ 94 h 102"/>
                    <a:gd name="T74" fmla="*/ 94 w 103"/>
                    <a:gd name="T75" fmla="*/ 98 h 102"/>
                    <a:gd name="T76" fmla="*/ 98 w 103"/>
                    <a:gd name="T77" fmla="*/ 9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02">
                      <a:moveTo>
                        <a:pt x="100" y="93"/>
                      </a:moveTo>
                      <a:lnTo>
                        <a:pt x="101" y="96"/>
                      </a:lnTo>
                      <a:lnTo>
                        <a:pt x="103" y="93"/>
                      </a:lnTo>
                      <a:lnTo>
                        <a:pt x="102" y="87"/>
                      </a:lnTo>
                      <a:lnTo>
                        <a:pt x="100" y="79"/>
                      </a:lnTo>
                      <a:lnTo>
                        <a:pt x="97" y="78"/>
                      </a:lnTo>
                      <a:lnTo>
                        <a:pt x="94" y="70"/>
                      </a:lnTo>
                      <a:lnTo>
                        <a:pt x="94" y="62"/>
                      </a:lnTo>
                      <a:lnTo>
                        <a:pt x="92" y="58"/>
                      </a:lnTo>
                      <a:lnTo>
                        <a:pt x="87" y="55"/>
                      </a:lnTo>
                      <a:lnTo>
                        <a:pt x="83" y="50"/>
                      </a:lnTo>
                      <a:lnTo>
                        <a:pt x="81" y="42"/>
                      </a:lnTo>
                      <a:lnTo>
                        <a:pt x="76" y="38"/>
                      </a:lnTo>
                      <a:lnTo>
                        <a:pt x="71" y="36"/>
                      </a:lnTo>
                      <a:lnTo>
                        <a:pt x="71" y="32"/>
                      </a:lnTo>
                      <a:lnTo>
                        <a:pt x="68" y="31"/>
                      </a:lnTo>
                      <a:lnTo>
                        <a:pt x="62" y="31"/>
                      </a:lnTo>
                      <a:lnTo>
                        <a:pt x="57" y="31"/>
                      </a:lnTo>
                      <a:lnTo>
                        <a:pt x="55" y="28"/>
                      </a:lnTo>
                      <a:lnTo>
                        <a:pt x="53" y="27"/>
                      </a:lnTo>
                      <a:lnTo>
                        <a:pt x="52" y="22"/>
                      </a:lnTo>
                      <a:lnTo>
                        <a:pt x="49" y="19"/>
                      </a:lnTo>
                      <a:lnTo>
                        <a:pt x="42" y="8"/>
                      </a:lnTo>
                      <a:lnTo>
                        <a:pt x="41" y="3"/>
                      </a:lnTo>
                      <a:lnTo>
                        <a:pt x="39" y="0"/>
                      </a:lnTo>
                      <a:lnTo>
                        <a:pt x="37" y="0"/>
                      </a:lnTo>
                      <a:lnTo>
                        <a:pt x="36" y="2"/>
                      </a:lnTo>
                      <a:lnTo>
                        <a:pt x="35" y="3"/>
                      </a:lnTo>
                      <a:lnTo>
                        <a:pt x="32" y="3"/>
                      </a:lnTo>
                      <a:lnTo>
                        <a:pt x="31" y="4"/>
                      </a:lnTo>
                      <a:lnTo>
                        <a:pt x="28" y="1"/>
                      </a:lnTo>
                      <a:lnTo>
                        <a:pt x="26" y="2"/>
                      </a:lnTo>
                      <a:lnTo>
                        <a:pt x="24" y="3"/>
                      </a:lnTo>
                      <a:lnTo>
                        <a:pt x="24" y="3"/>
                      </a:lnTo>
                      <a:lnTo>
                        <a:pt x="22" y="9"/>
                      </a:lnTo>
                      <a:lnTo>
                        <a:pt x="15" y="12"/>
                      </a:lnTo>
                      <a:lnTo>
                        <a:pt x="6" y="14"/>
                      </a:lnTo>
                      <a:lnTo>
                        <a:pt x="7" y="18"/>
                      </a:lnTo>
                      <a:lnTo>
                        <a:pt x="0" y="23"/>
                      </a:lnTo>
                      <a:lnTo>
                        <a:pt x="0" y="29"/>
                      </a:lnTo>
                      <a:lnTo>
                        <a:pt x="2" y="31"/>
                      </a:lnTo>
                      <a:lnTo>
                        <a:pt x="4" y="31"/>
                      </a:lnTo>
                      <a:lnTo>
                        <a:pt x="7" y="30"/>
                      </a:lnTo>
                      <a:lnTo>
                        <a:pt x="10" y="34"/>
                      </a:lnTo>
                      <a:lnTo>
                        <a:pt x="14" y="38"/>
                      </a:lnTo>
                      <a:lnTo>
                        <a:pt x="17" y="41"/>
                      </a:lnTo>
                      <a:lnTo>
                        <a:pt x="18" y="44"/>
                      </a:lnTo>
                      <a:lnTo>
                        <a:pt x="22" y="45"/>
                      </a:lnTo>
                      <a:lnTo>
                        <a:pt x="23" y="49"/>
                      </a:lnTo>
                      <a:lnTo>
                        <a:pt x="19" y="52"/>
                      </a:lnTo>
                      <a:lnTo>
                        <a:pt x="18" y="56"/>
                      </a:lnTo>
                      <a:lnTo>
                        <a:pt x="16" y="57"/>
                      </a:lnTo>
                      <a:lnTo>
                        <a:pt x="16" y="62"/>
                      </a:lnTo>
                      <a:lnTo>
                        <a:pt x="18" y="67"/>
                      </a:lnTo>
                      <a:lnTo>
                        <a:pt x="21" y="79"/>
                      </a:lnTo>
                      <a:lnTo>
                        <a:pt x="21" y="84"/>
                      </a:lnTo>
                      <a:lnTo>
                        <a:pt x="27" y="90"/>
                      </a:lnTo>
                      <a:lnTo>
                        <a:pt x="32" y="91"/>
                      </a:lnTo>
                      <a:lnTo>
                        <a:pt x="37" y="93"/>
                      </a:lnTo>
                      <a:lnTo>
                        <a:pt x="38" y="98"/>
                      </a:lnTo>
                      <a:lnTo>
                        <a:pt x="43" y="99"/>
                      </a:lnTo>
                      <a:lnTo>
                        <a:pt x="46" y="97"/>
                      </a:lnTo>
                      <a:lnTo>
                        <a:pt x="50" y="98"/>
                      </a:lnTo>
                      <a:lnTo>
                        <a:pt x="50" y="102"/>
                      </a:lnTo>
                      <a:lnTo>
                        <a:pt x="51" y="101"/>
                      </a:lnTo>
                      <a:lnTo>
                        <a:pt x="55" y="93"/>
                      </a:lnTo>
                      <a:lnTo>
                        <a:pt x="59" y="88"/>
                      </a:lnTo>
                      <a:lnTo>
                        <a:pt x="63" y="88"/>
                      </a:lnTo>
                      <a:lnTo>
                        <a:pt x="65" y="84"/>
                      </a:lnTo>
                      <a:lnTo>
                        <a:pt x="68" y="84"/>
                      </a:lnTo>
                      <a:lnTo>
                        <a:pt x="76" y="90"/>
                      </a:lnTo>
                      <a:lnTo>
                        <a:pt x="80" y="87"/>
                      </a:lnTo>
                      <a:lnTo>
                        <a:pt x="83" y="90"/>
                      </a:lnTo>
                      <a:lnTo>
                        <a:pt x="85" y="94"/>
                      </a:lnTo>
                      <a:lnTo>
                        <a:pt x="88" y="93"/>
                      </a:lnTo>
                      <a:lnTo>
                        <a:pt x="94" y="98"/>
                      </a:lnTo>
                      <a:lnTo>
                        <a:pt x="94" y="98"/>
                      </a:lnTo>
                      <a:lnTo>
                        <a:pt x="98" y="93"/>
                      </a:lnTo>
                      <a:lnTo>
                        <a:pt x="100"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1" name="Freeform 557">
                  <a:extLst>
                    <a:ext uri="{FF2B5EF4-FFF2-40B4-BE49-F238E27FC236}">
                      <a16:creationId xmlns:a16="http://schemas.microsoft.com/office/drawing/2014/main" id="{8B066440-8440-294F-ACF8-E8CCB2103E29}"/>
                    </a:ext>
                  </a:extLst>
                </p:cNvPr>
                <p:cNvSpPr>
                  <a:spLocks/>
                </p:cNvSpPr>
                <p:nvPr/>
              </p:nvSpPr>
              <p:spPr bwMode="auto">
                <a:xfrm>
                  <a:off x="4434" y="2094"/>
                  <a:ext cx="188" cy="188"/>
                </a:xfrm>
                <a:custGeom>
                  <a:avLst/>
                  <a:gdLst>
                    <a:gd name="T0" fmla="*/ 185 w 188"/>
                    <a:gd name="T1" fmla="*/ 26 h 188"/>
                    <a:gd name="T2" fmla="*/ 187 w 188"/>
                    <a:gd name="T3" fmla="*/ 18 h 188"/>
                    <a:gd name="T4" fmla="*/ 174 w 188"/>
                    <a:gd name="T5" fmla="*/ 21 h 188"/>
                    <a:gd name="T6" fmla="*/ 163 w 188"/>
                    <a:gd name="T7" fmla="*/ 23 h 188"/>
                    <a:gd name="T8" fmla="*/ 158 w 188"/>
                    <a:gd name="T9" fmla="*/ 31 h 188"/>
                    <a:gd name="T10" fmla="*/ 150 w 188"/>
                    <a:gd name="T11" fmla="*/ 38 h 188"/>
                    <a:gd name="T12" fmla="*/ 144 w 188"/>
                    <a:gd name="T13" fmla="*/ 34 h 188"/>
                    <a:gd name="T14" fmla="*/ 141 w 188"/>
                    <a:gd name="T15" fmla="*/ 21 h 188"/>
                    <a:gd name="T16" fmla="*/ 138 w 188"/>
                    <a:gd name="T17" fmla="*/ 13 h 188"/>
                    <a:gd name="T18" fmla="*/ 138 w 188"/>
                    <a:gd name="T19" fmla="*/ 4 h 188"/>
                    <a:gd name="T20" fmla="*/ 130 w 188"/>
                    <a:gd name="T21" fmla="*/ 0 h 188"/>
                    <a:gd name="T22" fmla="*/ 126 w 188"/>
                    <a:gd name="T23" fmla="*/ 10 h 188"/>
                    <a:gd name="T24" fmla="*/ 123 w 188"/>
                    <a:gd name="T25" fmla="*/ 20 h 188"/>
                    <a:gd name="T26" fmla="*/ 119 w 188"/>
                    <a:gd name="T27" fmla="*/ 19 h 188"/>
                    <a:gd name="T28" fmla="*/ 114 w 188"/>
                    <a:gd name="T29" fmla="*/ 24 h 188"/>
                    <a:gd name="T30" fmla="*/ 111 w 188"/>
                    <a:gd name="T31" fmla="*/ 28 h 188"/>
                    <a:gd name="T32" fmla="*/ 106 w 188"/>
                    <a:gd name="T33" fmla="*/ 27 h 188"/>
                    <a:gd name="T34" fmla="*/ 100 w 188"/>
                    <a:gd name="T35" fmla="*/ 31 h 188"/>
                    <a:gd name="T36" fmla="*/ 90 w 188"/>
                    <a:gd name="T37" fmla="*/ 27 h 188"/>
                    <a:gd name="T38" fmla="*/ 83 w 188"/>
                    <a:gd name="T39" fmla="*/ 29 h 188"/>
                    <a:gd name="T40" fmla="*/ 74 w 188"/>
                    <a:gd name="T41" fmla="*/ 26 h 188"/>
                    <a:gd name="T42" fmla="*/ 67 w 188"/>
                    <a:gd name="T43" fmla="*/ 23 h 188"/>
                    <a:gd name="T44" fmla="*/ 58 w 188"/>
                    <a:gd name="T45" fmla="*/ 28 h 188"/>
                    <a:gd name="T46" fmla="*/ 52 w 188"/>
                    <a:gd name="T47" fmla="*/ 31 h 188"/>
                    <a:gd name="T48" fmla="*/ 53 w 188"/>
                    <a:gd name="T49" fmla="*/ 38 h 188"/>
                    <a:gd name="T50" fmla="*/ 49 w 188"/>
                    <a:gd name="T51" fmla="*/ 51 h 188"/>
                    <a:gd name="T52" fmla="*/ 43 w 188"/>
                    <a:gd name="T53" fmla="*/ 55 h 188"/>
                    <a:gd name="T54" fmla="*/ 34 w 188"/>
                    <a:gd name="T55" fmla="*/ 62 h 188"/>
                    <a:gd name="T56" fmla="*/ 30 w 188"/>
                    <a:gd name="T57" fmla="*/ 69 h 188"/>
                    <a:gd name="T58" fmla="*/ 23 w 188"/>
                    <a:gd name="T59" fmla="*/ 70 h 188"/>
                    <a:gd name="T60" fmla="*/ 17 w 188"/>
                    <a:gd name="T61" fmla="*/ 65 h 188"/>
                    <a:gd name="T62" fmla="*/ 11 w 188"/>
                    <a:gd name="T63" fmla="*/ 65 h 188"/>
                    <a:gd name="T64" fmla="*/ 6 w 188"/>
                    <a:gd name="T65" fmla="*/ 65 h 188"/>
                    <a:gd name="T66" fmla="*/ 5 w 188"/>
                    <a:gd name="T67" fmla="*/ 75 h 188"/>
                    <a:gd name="T68" fmla="*/ 7 w 188"/>
                    <a:gd name="T69" fmla="*/ 81 h 188"/>
                    <a:gd name="T70" fmla="*/ 1 w 188"/>
                    <a:gd name="T71" fmla="*/ 87 h 188"/>
                    <a:gd name="T72" fmla="*/ 2 w 188"/>
                    <a:gd name="T73" fmla="*/ 94 h 188"/>
                    <a:gd name="T74" fmla="*/ 7 w 188"/>
                    <a:gd name="T75" fmla="*/ 105 h 188"/>
                    <a:gd name="T76" fmla="*/ 3 w 188"/>
                    <a:gd name="T77" fmla="*/ 116 h 188"/>
                    <a:gd name="T78" fmla="*/ 9 w 188"/>
                    <a:gd name="T79" fmla="*/ 135 h 188"/>
                    <a:gd name="T80" fmla="*/ 22 w 188"/>
                    <a:gd name="T81" fmla="*/ 144 h 188"/>
                    <a:gd name="T82" fmla="*/ 26 w 188"/>
                    <a:gd name="T83" fmla="*/ 161 h 188"/>
                    <a:gd name="T84" fmla="*/ 33 w 188"/>
                    <a:gd name="T85" fmla="*/ 188 h 188"/>
                    <a:gd name="T86" fmla="*/ 59 w 188"/>
                    <a:gd name="T87" fmla="*/ 186 h 188"/>
                    <a:gd name="T88" fmla="*/ 73 w 188"/>
                    <a:gd name="T89" fmla="*/ 182 h 188"/>
                    <a:gd name="T90" fmla="*/ 88 w 188"/>
                    <a:gd name="T91" fmla="*/ 179 h 188"/>
                    <a:gd name="T92" fmla="*/ 88 w 188"/>
                    <a:gd name="T93" fmla="*/ 168 h 188"/>
                    <a:gd name="T94" fmla="*/ 88 w 188"/>
                    <a:gd name="T95" fmla="*/ 156 h 188"/>
                    <a:gd name="T96" fmla="*/ 92 w 188"/>
                    <a:gd name="T97" fmla="*/ 149 h 188"/>
                    <a:gd name="T98" fmla="*/ 103 w 188"/>
                    <a:gd name="T99" fmla="*/ 147 h 188"/>
                    <a:gd name="T100" fmla="*/ 108 w 188"/>
                    <a:gd name="T101" fmla="*/ 139 h 188"/>
                    <a:gd name="T102" fmla="*/ 113 w 188"/>
                    <a:gd name="T103" fmla="*/ 137 h 188"/>
                    <a:gd name="T104" fmla="*/ 119 w 188"/>
                    <a:gd name="T105" fmla="*/ 136 h 188"/>
                    <a:gd name="T106" fmla="*/ 123 w 188"/>
                    <a:gd name="T107" fmla="*/ 127 h 188"/>
                    <a:gd name="T108" fmla="*/ 126 w 188"/>
                    <a:gd name="T109" fmla="*/ 119 h 188"/>
                    <a:gd name="T110" fmla="*/ 130 w 188"/>
                    <a:gd name="T111" fmla="*/ 110 h 188"/>
                    <a:gd name="T112" fmla="*/ 133 w 188"/>
                    <a:gd name="T113" fmla="*/ 100 h 188"/>
                    <a:gd name="T114" fmla="*/ 131 w 188"/>
                    <a:gd name="T115" fmla="*/ 92 h 188"/>
                    <a:gd name="T116" fmla="*/ 146 w 188"/>
                    <a:gd name="T117" fmla="*/ 87 h 188"/>
                    <a:gd name="T118" fmla="*/ 149 w 188"/>
                    <a:gd name="T119" fmla="*/ 68 h 188"/>
                    <a:gd name="T120" fmla="*/ 145 w 188"/>
                    <a:gd name="T121" fmla="*/ 47 h 188"/>
                    <a:gd name="T122" fmla="*/ 154 w 188"/>
                    <a:gd name="T123" fmla="*/ 39 h 188"/>
                    <a:gd name="T124" fmla="*/ 167 w 188"/>
                    <a:gd name="T125" fmla="*/ 3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 h="188">
                      <a:moveTo>
                        <a:pt x="183" y="32"/>
                      </a:moveTo>
                      <a:lnTo>
                        <a:pt x="185" y="26"/>
                      </a:lnTo>
                      <a:lnTo>
                        <a:pt x="185" y="26"/>
                      </a:lnTo>
                      <a:lnTo>
                        <a:pt x="183" y="25"/>
                      </a:lnTo>
                      <a:lnTo>
                        <a:pt x="188" y="20"/>
                      </a:lnTo>
                      <a:lnTo>
                        <a:pt x="187" y="18"/>
                      </a:lnTo>
                      <a:lnTo>
                        <a:pt x="181" y="18"/>
                      </a:lnTo>
                      <a:lnTo>
                        <a:pt x="179" y="20"/>
                      </a:lnTo>
                      <a:lnTo>
                        <a:pt x="174" y="21"/>
                      </a:lnTo>
                      <a:lnTo>
                        <a:pt x="173" y="18"/>
                      </a:lnTo>
                      <a:lnTo>
                        <a:pt x="169" y="19"/>
                      </a:lnTo>
                      <a:lnTo>
                        <a:pt x="163" y="23"/>
                      </a:lnTo>
                      <a:lnTo>
                        <a:pt x="161" y="26"/>
                      </a:lnTo>
                      <a:lnTo>
                        <a:pt x="160" y="29"/>
                      </a:lnTo>
                      <a:lnTo>
                        <a:pt x="158" y="31"/>
                      </a:lnTo>
                      <a:lnTo>
                        <a:pt x="153" y="34"/>
                      </a:lnTo>
                      <a:lnTo>
                        <a:pt x="153" y="36"/>
                      </a:lnTo>
                      <a:lnTo>
                        <a:pt x="150" y="38"/>
                      </a:lnTo>
                      <a:lnTo>
                        <a:pt x="147" y="38"/>
                      </a:lnTo>
                      <a:lnTo>
                        <a:pt x="144" y="37"/>
                      </a:lnTo>
                      <a:lnTo>
                        <a:pt x="144" y="34"/>
                      </a:lnTo>
                      <a:lnTo>
                        <a:pt x="142" y="31"/>
                      </a:lnTo>
                      <a:lnTo>
                        <a:pt x="142" y="24"/>
                      </a:lnTo>
                      <a:lnTo>
                        <a:pt x="141" y="21"/>
                      </a:lnTo>
                      <a:lnTo>
                        <a:pt x="141" y="16"/>
                      </a:lnTo>
                      <a:lnTo>
                        <a:pt x="140" y="13"/>
                      </a:lnTo>
                      <a:lnTo>
                        <a:pt x="138" y="13"/>
                      </a:lnTo>
                      <a:lnTo>
                        <a:pt x="137" y="10"/>
                      </a:lnTo>
                      <a:lnTo>
                        <a:pt x="138" y="6"/>
                      </a:lnTo>
                      <a:lnTo>
                        <a:pt x="138" y="4"/>
                      </a:lnTo>
                      <a:lnTo>
                        <a:pt x="135" y="3"/>
                      </a:lnTo>
                      <a:lnTo>
                        <a:pt x="133" y="0"/>
                      </a:lnTo>
                      <a:lnTo>
                        <a:pt x="130" y="0"/>
                      </a:lnTo>
                      <a:lnTo>
                        <a:pt x="128" y="3"/>
                      </a:lnTo>
                      <a:lnTo>
                        <a:pt x="127" y="8"/>
                      </a:lnTo>
                      <a:lnTo>
                        <a:pt x="126" y="10"/>
                      </a:lnTo>
                      <a:lnTo>
                        <a:pt x="125" y="13"/>
                      </a:lnTo>
                      <a:lnTo>
                        <a:pt x="126" y="17"/>
                      </a:lnTo>
                      <a:lnTo>
                        <a:pt x="123" y="20"/>
                      </a:lnTo>
                      <a:lnTo>
                        <a:pt x="120" y="21"/>
                      </a:lnTo>
                      <a:lnTo>
                        <a:pt x="120" y="19"/>
                      </a:lnTo>
                      <a:lnTo>
                        <a:pt x="119" y="19"/>
                      </a:lnTo>
                      <a:lnTo>
                        <a:pt x="117" y="21"/>
                      </a:lnTo>
                      <a:lnTo>
                        <a:pt x="114" y="22"/>
                      </a:lnTo>
                      <a:lnTo>
                        <a:pt x="114" y="24"/>
                      </a:lnTo>
                      <a:lnTo>
                        <a:pt x="116" y="26"/>
                      </a:lnTo>
                      <a:lnTo>
                        <a:pt x="116" y="29"/>
                      </a:lnTo>
                      <a:lnTo>
                        <a:pt x="111" y="28"/>
                      </a:lnTo>
                      <a:lnTo>
                        <a:pt x="109" y="26"/>
                      </a:lnTo>
                      <a:lnTo>
                        <a:pt x="108" y="24"/>
                      </a:lnTo>
                      <a:lnTo>
                        <a:pt x="106" y="27"/>
                      </a:lnTo>
                      <a:lnTo>
                        <a:pt x="105" y="27"/>
                      </a:lnTo>
                      <a:lnTo>
                        <a:pt x="103" y="29"/>
                      </a:lnTo>
                      <a:lnTo>
                        <a:pt x="100" y="31"/>
                      </a:lnTo>
                      <a:lnTo>
                        <a:pt x="95" y="33"/>
                      </a:lnTo>
                      <a:lnTo>
                        <a:pt x="93" y="31"/>
                      </a:lnTo>
                      <a:lnTo>
                        <a:pt x="90" y="27"/>
                      </a:lnTo>
                      <a:lnTo>
                        <a:pt x="88" y="27"/>
                      </a:lnTo>
                      <a:lnTo>
                        <a:pt x="85" y="29"/>
                      </a:lnTo>
                      <a:lnTo>
                        <a:pt x="83" y="29"/>
                      </a:lnTo>
                      <a:lnTo>
                        <a:pt x="81" y="26"/>
                      </a:lnTo>
                      <a:lnTo>
                        <a:pt x="78" y="24"/>
                      </a:lnTo>
                      <a:lnTo>
                        <a:pt x="74" y="26"/>
                      </a:lnTo>
                      <a:lnTo>
                        <a:pt x="73" y="24"/>
                      </a:lnTo>
                      <a:lnTo>
                        <a:pt x="70" y="25"/>
                      </a:lnTo>
                      <a:lnTo>
                        <a:pt x="67" y="23"/>
                      </a:lnTo>
                      <a:lnTo>
                        <a:pt x="64" y="24"/>
                      </a:lnTo>
                      <a:lnTo>
                        <a:pt x="60" y="28"/>
                      </a:lnTo>
                      <a:lnTo>
                        <a:pt x="58" y="28"/>
                      </a:lnTo>
                      <a:lnTo>
                        <a:pt x="54" y="29"/>
                      </a:lnTo>
                      <a:lnTo>
                        <a:pt x="53" y="30"/>
                      </a:lnTo>
                      <a:lnTo>
                        <a:pt x="52" y="31"/>
                      </a:lnTo>
                      <a:lnTo>
                        <a:pt x="51" y="34"/>
                      </a:lnTo>
                      <a:lnTo>
                        <a:pt x="53" y="34"/>
                      </a:lnTo>
                      <a:lnTo>
                        <a:pt x="53" y="38"/>
                      </a:lnTo>
                      <a:lnTo>
                        <a:pt x="50" y="42"/>
                      </a:lnTo>
                      <a:lnTo>
                        <a:pt x="50" y="47"/>
                      </a:lnTo>
                      <a:lnTo>
                        <a:pt x="49" y="51"/>
                      </a:lnTo>
                      <a:lnTo>
                        <a:pt x="47" y="51"/>
                      </a:lnTo>
                      <a:lnTo>
                        <a:pt x="44" y="54"/>
                      </a:lnTo>
                      <a:lnTo>
                        <a:pt x="43" y="55"/>
                      </a:lnTo>
                      <a:lnTo>
                        <a:pt x="38" y="57"/>
                      </a:lnTo>
                      <a:lnTo>
                        <a:pt x="33" y="60"/>
                      </a:lnTo>
                      <a:lnTo>
                        <a:pt x="34" y="62"/>
                      </a:lnTo>
                      <a:lnTo>
                        <a:pt x="33" y="64"/>
                      </a:lnTo>
                      <a:lnTo>
                        <a:pt x="33" y="66"/>
                      </a:lnTo>
                      <a:lnTo>
                        <a:pt x="30" y="69"/>
                      </a:lnTo>
                      <a:lnTo>
                        <a:pt x="26" y="70"/>
                      </a:lnTo>
                      <a:lnTo>
                        <a:pt x="25" y="72"/>
                      </a:lnTo>
                      <a:lnTo>
                        <a:pt x="23" y="70"/>
                      </a:lnTo>
                      <a:lnTo>
                        <a:pt x="22" y="68"/>
                      </a:lnTo>
                      <a:lnTo>
                        <a:pt x="19" y="65"/>
                      </a:lnTo>
                      <a:lnTo>
                        <a:pt x="17" y="65"/>
                      </a:lnTo>
                      <a:lnTo>
                        <a:pt x="15" y="67"/>
                      </a:lnTo>
                      <a:lnTo>
                        <a:pt x="13" y="67"/>
                      </a:lnTo>
                      <a:lnTo>
                        <a:pt x="11" y="65"/>
                      </a:lnTo>
                      <a:lnTo>
                        <a:pt x="8" y="64"/>
                      </a:lnTo>
                      <a:lnTo>
                        <a:pt x="6" y="65"/>
                      </a:lnTo>
                      <a:lnTo>
                        <a:pt x="6" y="65"/>
                      </a:lnTo>
                      <a:lnTo>
                        <a:pt x="6" y="70"/>
                      </a:lnTo>
                      <a:lnTo>
                        <a:pt x="6" y="72"/>
                      </a:lnTo>
                      <a:lnTo>
                        <a:pt x="5" y="75"/>
                      </a:lnTo>
                      <a:lnTo>
                        <a:pt x="7" y="78"/>
                      </a:lnTo>
                      <a:lnTo>
                        <a:pt x="6" y="79"/>
                      </a:lnTo>
                      <a:lnTo>
                        <a:pt x="7" y="81"/>
                      </a:lnTo>
                      <a:lnTo>
                        <a:pt x="3" y="83"/>
                      </a:lnTo>
                      <a:lnTo>
                        <a:pt x="0" y="85"/>
                      </a:lnTo>
                      <a:lnTo>
                        <a:pt x="1" y="87"/>
                      </a:lnTo>
                      <a:lnTo>
                        <a:pt x="4" y="89"/>
                      </a:lnTo>
                      <a:lnTo>
                        <a:pt x="1" y="93"/>
                      </a:lnTo>
                      <a:lnTo>
                        <a:pt x="2" y="94"/>
                      </a:lnTo>
                      <a:lnTo>
                        <a:pt x="2" y="100"/>
                      </a:lnTo>
                      <a:lnTo>
                        <a:pt x="2" y="104"/>
                      </a:lnTo>
                      <a:lnTo>
                        <a:pt x="7" y="105"/>
                      </a:lnTo>
                      <a:lnTo>
                        <a:pt x="9" y="105"/>
                      </a:lnTo>
                      <a:lnTo>
                        <a:pt x="4" y="112"/>
                      </a:lnTo>
                      <a:lnTo>
                        <a:pt x="3" y="116"/>
                      </a:lnTo>
                      <a:lnTo>
                        <a:pt x="7" y="125"/>
                      </a:lnTo>
                      <a:lnTo>
                        <a:pt x="9" y="133"/>
                      </a:lnTo>
                      <a:lnTo>
                        <a:pt x="9" y="135"/>
                      </a:lnTo>
                      <a:lnTo>
                        <a:pt x="9" y="138"/>
                      </a:lnTo>
                      <a:lnTo>
                        <a:pt x="10" y="144"/>
                      </a:lnTo>
                      <a:lnTo>
                        <a:pt x="22" y="144"/>
                      </a:lnTo>
                      <a:lnTo>
                        <a:pt x="25" y="151"/>
                      </a:lnTo>
                      <a:lnTo>
                        <a:pt x="24" y="155"/>
                      </a:lnTo>
                      <a:lnTo>
                        <a:pt x="26" y="161"/>
                      </a:lnTo>
                      <a:lnTo>
                        <a:pt x="25" y="164"/>
                      </a:lnTo>
                      <a:lnTo>
                        <a:pt x="14" y="181"/>
                      </a:lnTo>
                      <a:lnTo>
                        <a:pt x="33" y="188"/>
                      </a:lnTo>
                      <a:lnTo>
                        <a:pt x="50" y="187"/>
                      </a:lnTo>
                      <a:lnTo>
                        <a:pt x="54" y="186"/>
                      </a:lnTo>
                      <a:lnTo>
                        <a:pt x="59" y="186"/>
                      </a:lnTo>
                      <a:lnTo>
                        <a:pt x="60" y="184"/>
                      </a:lnTo>
                      <a:lnTo>
                        <a:pt x="66" y="182"/>
                      </a:lnTo>
                      <a:lnTo>
                        <a:pt x="73" y="182"/>
                      </a:lnTo>
                      <a:lnTo>
                        <a:pt x="78" y="182"/>
                      </a:lnTo>
                      <a:lnTo>
                        <a:pt x="82" y="182"/>
                      </a:lnTo>
                      <a:lnTo>
                        <a:pt x="88" y="179"/>
                      </a:lnTo>
                      <a:lnTo>
                        <a:pt x="88" y="175"/>
                      </a:lnTo>
                      <a:lnTo>
                        <a:pt x="88" y="172"/>
                      </a:lnTo>
                      <a:lnTo>
                        <a:pt x="88" y="168"/>
                      </a:lnTo>
                      <a:lnTo>
                        <a:pt x="87" y="163"/>
                      </a:lnTo>
                      <a:lnTo>
                        <a:pt x="87" y="158"/>
                      </a:lnTo>
                      <a:lnTo>
                        <a:pt x="88" y="156"/>
                      </a:lnTo>
                      <a:lnTo>
                        <a:pt x="91" y="154"/>
                      </a:lnTo>
                      <a:lnTo>
                        <a:pt x="92" y="152"/>
                      </a:lnTo>
                      <a:lnTo>
                        <a:pt x="92" y="149"/>
                      </a:lnTo>
                      <a:lnTo>
                        <a:pt x="96" y="148"/>
                      </a:lnTo>
                      <a:lnTo>
                        <a:pt x="98" y="150"/>
                      </a:lnTo>
                      <a:lnTo>
                        <a:pt x="103" y="147"/>
                      </a:lnTo>
                      <a:lnTo>
                        <a:pt x="105" y="144"/>
                      </a:lnTo>
                      <a:lnTo>
                        <a:pt x="102" y="144"/>
                      </a:lnTo>
                      <a:lnTo>
                        <a:pt x="108" y="139"/>
                      </a:lnTo>
                      <a:lnTo>
                        <a:pt x="109" y="137"/>
                      </a:lnTo>
                      <a:lnTo>
                        <a:pt x="112" y="137"/>
                      </a:lnTo>
                      <a:lnTo>
                        <a:pt x="113" y="137"/>
                      </a:lnTo>
                      <a:lnTo>
                        <a:pt x="117" y="138"/>
                      </a:lnTo>
                      <a:lnTo>
                        <a:pt x="117" y="136"/>
                      </a:lnTo>
                      <a:lnTo>
                        <a:pt x="119" y="136"/>
                      </a:lnTo>
                      <a:lnTo>
                        <a:pt x="122" y="140"/>
                      </a:lnTo>
                      <a:lnTo>
                        <a:pt x="124" y="134"/>
                      </a:lnTo>
                      <a:lnTo>
                        <a:pt x="123" y="127"/>
                      </a:lnTo>
                      <a:lnTo>
                        <a:pt x="124" y="125"/>
                      </a:lnTo>
                      <a:lnTo>
                        <a:pt x="125" y="123"/>
                      </a:lnTo>
                      <a:lnTo>
                        <a:pt x="126" y="119"/>
                      </a:lnTo>
                      <a:lnTo>
                        <a:pt x="126" y="113"/>
                      </a:lnTo>
                      <a:lnTo>
                        <a:pt x="127" y="110"/>
                      </a:lnTo>
                      <a:lnTo>
                        <a:pt x="130" y="110"/>
                      </a:lnTo>
                      <a:lnTo>
                        <a:pt x="133" y="108"/>
                      </a:lnTo>
                      <a:lnTo>
                        <a:pt x="134" y="105"/>
                      </a:lnTo>
                      <a:lnTo>
                        <a:pt x="133" y="100"/>
                      </a:lnTo>
                      <a:lnTo>
                        <a:pt x="130" y="99"/>
                      </a:lnTo>
                      <a:lnTo>
                        <a:pt x="128" y="94"/>
                      </a:lnTo>
                      <a:lnTo>
                        <a:pt x="131" y="92"/>
                      </a:lnTo>
                      <a:lnTo>
                        <a:pt x="137" y="94"/>
                      </a:lnTo>
                      <a:lnTo>
                        <a:pt x="142" y="94"/>
                      </a:lnTo>
                      <a:lnTo>
                        <a:pt x="146" y="87"/>
                      </a:lnTo>
                      <a:lnTo>
                        <a:pt x="146" y="82"/>
                      </a:lnTo>
                      <a:lnTo>
                        <a:pt x="142" y="79"/>
                      </a:lnTo>
                      <a:lnTo>
                        <a:pt x="149" y="68"/>
                      </a:lnTo>
                      <a:lnTo>
                        <a:pt x="148" y="61"/>
                      </a:lnTo>
                      <a:lnTo>
                        <a:pt x="142" y="50"/>
                      </a:lnTo>
                      <a:lnTo>
                        <a:pt x="145" y="47"/>
                      </a:lnTo>
                      <a:lnTo>
                        <a:pt x="147" y="43"/>
                      </a:lnTo>
                      <a:lnTo>
                        <a:pt x="151" y="43"/>
                      </a:lnTo>
                      <a:lnTo>
                        <a:pt x="154" y="39"/>
                      </a:lnTo>
                      <a:lnTo>
                        <a:pt x="159" y="36"/>
                      </a:lnTo>
                      <a:lnTo>
                        <a:pt x="162" y="38"/>
                      </a:lnTo>
                      <a:lnTo>
                        <a:pt x="167" y="37"/>
                      </a:lnTo>
                      <a:lnTo>
                        <a:pt x="176" y="35"/>
                      </a:lnTo>
                      <a:lnTo>
                        <a:pt x="18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2" name="Line 558">
                  <a:extLst>
                    <a:ext uri="{FF2B5EF4-FFF2-40B4-BE49-F238E27FC236}">
                      <a16:creationId xmlns:a16="http://schemas.microsoft.com/office/drawing/2014/main" id="{22338D95-D59C-784D-8440-AB5C7633F8C8}"/>
                    </a:ext>
                  </a:extLst>
                </p:cNvPr>
                <p:cNvSpPr>
                  <a:spLocks noChangeShapeType="1"/>
                </p:cNvSpPr>
                <p:nvPr/>
              </p:nvSpPr>
              <p:spPr bwMode="auto">
                <a:xfrm>
                  <a:off x="3736" y="1755"/>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3" name="Line 559">
                  <a:extLst>
                    <a:ext uri="{FF2B5EF4-FFF2-40B4-BE49-F238E27FC236}">
                      <a16:creationId xmlns:a16="http://schemas.microsoft.com/office/drawing/2014/main" id="{7ABA89FC-8AD0-DE48-B810-AB7FF37856A3}"/>
                    </a:ext>
                  </a:extLst>
                </p:cNvPr>
                <p:cNvSpPr>
                  <a:spLocks noChangeShapeType="1"/>
                </p:cNvSpPr>
                <p:nvPr/>
              </p:nvSpPr>
              <p:spPr bwMode="auto">
                <a:xfrm>
                  <a:off x="3736" y="1755"/>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4" name="Freeform 560">
                  <a:extLst>
                    <a:ext uri="{FF2B5EF4-FFF2-40B4-BE49-F238E27FC236}">
                      <a16:creationId xmlns:a16="http://schemas.microsoft.com/office/drawing/2014/main" id="{4C4A0429-0B45-8242-8556-FE2D7E00A69D}"/>
                    </a:ext>
                  </a:extLst>
                </p:cNvPr>
                <p:cNvSpPr>
                  <a:spLocks/>
                </p:cNvSpPr>
                <p:nvPr/>
              </p:nvSpPr>
              <p:spPr bwMode="auto">
                <a:xfrm>
                  <a:off x="3752" y="1756"/>
                  <a:ext cx="4" cy="5"/>
                </a:xfrm>
                <a:custGeom>
                  <a:avLst/>
                  <a:gdLst>
                    <a:gd name="T0" fmla="*/ 0 w 4"/>
                    <a:gd name="T1" fmla="*/ 3 h 5"/>
                    <a:gd name="T2" fmla="*/ 1 w 4"/>
                    <a:gd name="T3" fmla="*/ 5 h 5"/>
                    <a:gd name="T4" fmla="*/ 2 w 4"/>
                    <a:gd name="T5" fmla="*/ 2 h 5"/>
                    <a:gd name="T6" fmla="*/ 4 w 4"/>
                    <a:gd name="T7" fmla="*/ 2 h 5"/>
                    <a:gd name="T8" fmla="*/ 3 w 4"/>
                    <a:gd name="T9" fmla="*/ 0 h 5"/>
                    <a:gd name="T10" fmla="*/ 1 w 4"/>
                    <a:gd name="T11" fmla="*/ 1 h 5"/>
                    <a:gd name="T12" fmla="*/ 0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3"/>
                      </a:moveTo>
                      <a:lnTo>
                        <a:pt x="1" y="5"/>
                      </a:lnTo>
                      <a:lnTo>
                        <a:pt x="2" y="2"/>
                      </a:lnTo>
                      <a:lnTo>
                        <a:pt x="4" y="2"/>
                      </a:lnTo>
                      <a:lnTo>
                        <a:pt x="3"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5" name="Freeform 561">
                  <a:extLst>
                    <a:ext uri="{FF2B5EF4-FFF2-40B4-BE49-F238E27FC236}">
                      <a16:creationId xmlns:a16="http://schemas.microsoft.com/office/drawing/2014/main" id="{B643E608-8AA2-6B4E-A069-03D6ED683F25}"/>
                    </a:ext>
                  </a:extLst>
                </p:cNvPr>
                <p:cNvSpPr>
                  <a:spLocks/>
                </p:cNvSpPr>
                <p:nvPr/>
              </p:nvSpPr>
              <p:spPr bwMode="auto">
                <a:xfrm>
                  <a:off x="3740" y="1734"/>
                  <a:ext cx="17" cy="24"/>
                </a:xfrm>
                <a:custGeom>
                  <a:avLst/>
                  <a:gdLst>
                    <a:gd name="T0" fmla="*/ 0 w 17"/>
                    <a:gd name="T1" fmla="*/ 11 h 24"/>
                    <a:gd name="T2" fmla="*/ 2 w 17"/>
                    <a:gd name="T3" fmla="*/ 12 h 24"/>
                    <a:gd name="T4" fmla="*/ 1 w 17"/>
                    <a:gd name="T5" fmla="*/ 16 h 24"/>
                    <a:gd name="T6" fmla="*/ 3 w 17"/>
                    <a:gd name="T7" fmla="*/ 18 h 24"/>
                    <a:gd name="T8" fmla="*/ 5 w 17"/>
                    <a:gd name="T9" fmla="*/ 18 h 24"/>
                    <a:gd name="T10" fmla="*/ 8 w 17"/>
                    <a:gd name="T11" fmla="*/ 19 h 24"/>
                    <a:gd name="T12" fmla="*/ 9 w 17"/>
                    <a:gd name="T13" fmla="*/ 21 h 24"/>
                    <a:gd name="T14" fmla="*/ 7 w 17"/>
                    <a:gd name="T15" fmla="*/ 23 h 24"/>
                    <a:gd name="T16" fmla="*/ 8 w 17"/>
                    <a:gd name="T17" fmla="*/ 24 h 24"/>
                    <a:gd name="T18" fmla="*/ 10 w 17"/>
                    <a:gd name="T19" fmla="*/ 24 h 24"/>
                    <a:gd name="T20" fmla="*/ 12 w 17"/>
                    <a:gd name="T21" fmla="*/ 22 h 24"/>
                    <a:gd name="T22" fmla="*/ 11 w 17"/>
                    <a:gd name="T23" fmla="*/ 20 h 24"/>
                    <a:gd name="T24" fmla="*/ 14 w 17"/>
                    <a:gd name="T25" fmla="*/ 18 h 24"/>
                    <a:gd name="T26" fmla="*/ 16 w 17"/>
                    <a:gd name="T27" fmla="*/ 17 h 24"/>
                    <a:gd name="T28" fmla="*/ 15 w 17"/>
                    <a:gd name="T29" fmla="*/ 15 h 24"/>
                    <a:gd name="T30" fmla="*/ 13 w 17"/>
                    <a:gd name="T31" fmla="*/ 13 h 24"/>
                    <a:gd name="T32" fmla="*/ 13 w 17"/>
                    <a:gd name="T33" fmla="*/ 11 h 24"/>
                    <a:gd name="T34" fmla="*/ 16 w 17"/>
                    <a:gd name="T35" fmla="*/ 10 h 24"/>
                    <a:gd name="T36" fmla="*/ 17 w 17"/>
                    <a:gd name="T37" fmla="*/ 6 h 24"/>
                    <a:gd name="T38" fmla="*/ 17 w 17"/>
                    <a:gd name="T39" fmla="*/ 2 h 24"/>
                    <a:gd name="T40" fmla="*/ 16 w 17"/>
                    <a:gd name="T41" fmla="*/ 0 h 24"/>
                    <a:gd name="T42" fmla="*/ 13 w 17"/>
                    <a:gd name="T43" fmla="*/ 0 h 24"/>
                    <a:gd name="T44" fmla="*/ 9 w 17"/>
                    <a:gd name="T45" fmla="*/ 0 h 24"/>
                    <a:gd name="T46" fmla="*/ 7 w 17"/>
                    <a:gd name="T47" fmla="*/ 4 h 24"/>
                    <a:gd name="T48" fmla="*/ 8 w 17"/>
                    <a:gd name="T49" fmla="*/ 5 h 24"/>
                    <a:gd name="T50" fmla="*/ 10 w 17"/>
                    <a:gd name="T51" fmla="*/ 7 h 24"/>
                    <a:gd name="T52" fmla="*/ 10 w 17"/>
                    <a:gd name="T53" fmla="*/ 9 h 24"/>
                    <a:gd name="T54" fmla="*/ 9 w 17"/>
                    <a:gd name="T55" fmla="*/ 8 h 24"/>
                    <a:gd name="T56" fmla="*/ 8 w 17"/>
                    <a:gd name="T57" fmla="*/ 9 h 24"/>
                    <a:gd name="T58" fmla="*/ 6 w 17"/>
                    <a:gd name="T59" fmla="*/ 7 h 24"/>
                    <a:gd name="T60" fmla="*/ 6 w 17"/>
                    <a:gd name="T61" fmla="*/ 6 h 24"/>
                    <a:gd name="T62" fmla="*/ 4 w 17"/>
                    <a:gd name="T63" fmla="*/ 4 h 24"/>
                    <a:gd name="T64" fmla="*/ 3 w 17"/>
                    <a:gd name="T65" fmla="*/ 4 h 24"/>
                    <a:gd name="T66" fmla="*/ 2 w 17"/>
                    <a:gd name="T67" fmla="*/ 7 h 24"/>
                    <a:gd name="T68" fmla="*/ 0 w 17"/>
                    <a:gd name="T69" fmla="*/ 7 h 24"/>
                    <a:gd name="T70" fmla="*/ 0 w 17"/>
                    <a:gd name="T7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24">
                      <a:moveTo>
                        <a:pt x="0" y="11"/>
                      </a:moveTo>
                      <a:lnTo>
                        <a:pt x="2" y="12"/>
                      </a:lnTo>
                      <a:lnTo>
                        <a:pt x="1" y="16"/>
                      </a:lnTo>
                      <a:lnTo>
                        <a:pt x="3" y="18"/>
                      </a:lnTo>
                      <a:lnTo>
                        <a:pt x="5" y="18"/>
                      </a:lnTo>
                      <a:lnTo>
                        <a:pt x="8" y="19"/>
                      </a:lnTo>
                      <a:lnTo>
                        <a:pt x="9" y="21"/>
                      </a:lnTo>
                      <a:lnTo>
                        <a:pt x="7" y="23"/>
                      </a:lnTo>
                      <a:lnTo>
                        <a:pt x="8" y="24"/>
                      </a:lnTo>
                      <a:lnTo>
                        <a:pt x="10" y="24"/>
                      </a:lnTo>
                      <a:lnTo>
                        <a:pt x="12" y="22"/>
                      </a:lnTo>
                      <a:lnTo>
                        <a:pt x="11" y="20"/>
                      </a:lnTo>
                      <a:lnTo>
                        <a:pt x="14" y="18"/>
                      </a:lnTo>
                      <a:lnTo>
                        <a:pt x="16" y="17"/>
                      </a:lnTo>
                      <a:lnTo>
                        <a:pt x="15" y="15"/>
                      </a:lnTo>
                      <a:lnTo>
                        <a:pt x="13" y="13"/>
                      </a:lnTo>
                      <a:lnTo>
                        <a:pt x="13" y="11"/>
                      </a:lnTo>
                      <a:lnTo>
                        <a:pt x="16" y="10"/>
                      </a:lnTo>
                      <a:lnTo>
                        <a:pt x="17" y="6"/>
                      </a:lnTo>
                      <a:lnTo>
                        <a:pt x="17" y="2"/>
                      </a:lnTo>
                      <a:lnTo>
                        <a:pt x="16" y="0"/>
                      </a:lnTo>
                      <a:lnTo>
                        <a:pt x="13" y="0"/>
                      </a:lnTo>
                      <a:lnTo>
                        <a:pt x="9" y="0"/>
                      </a:lnTo>
                      <a:lnTo>
                        <a:pt x="7" y="4"/>
                      </a:lnTo>
                      <a:lnTo>
                        <a:pt x="8" y="5"/>
                      </a:lnTo>
                      <a:lnTo>
                        <a:pt x="10" y="7"/>
                      </a:lnTo>
                      <a:lnTo>
                        <a:pt x="10" y="9"/>
                      </a:lnTo>
                      <a:lnTo>
                        <a:pt x="9" y="8"/>
                      </a:lnTo>
                      <a:lnTo>
                        <a:pt x="8" y="9"/>
                      </a:lnTo>
                      <a:lnTo>
                        <a:pt x="6" y="7"/>
                      </a:lnTo>
                      <a:lnTo>
                        <a:pt x="6" y="6"/>
                      </a:lnTo>
                      <a:lnTo>
                        <a:pt x="4" y="4"/>
                      </a:lnTo>
                      <a:lnTo>
                        <a:pt x="3" y="4"/>
                      </a:lnTo>
                      <a:lnTo>
                        <a:pt x="2" y="7"/>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6" name="Freeform 562">
                  <a:extLst>
                    <a:ext uri="{FF2B5EF4-FFF2-40B4-BE49-F238E27FC236}">
                      <a16:creationId xmlns:a16="http://schemas.microsoft.com/office/drawing/2014/main" id="{6291C779-FC3E-234E-B09B-4BB9CE54A29F}"/>
                    </a:ext>
                  </a:extLst>
                </p:cNvPr>
                <p:cNvSpPr>
                  <a:spLocks/>
                </p:cNvSpPr>
                <p:nvPr/>
              </p:nvSpPr>
              <p:spPr bwMode="auto">
                <a:xfrm>
                  <a:off x="3757" y="1741"/>
                  <a:ext cx="1" cy="5"/>
                </a:xfrm>
                <a:custGeom>
                  <a:avLst/>
                  <a:gdLst>
                    <a:gd name="T0" fmla="*/ 0 w 1"/>
                    <a:gd name="T1" fmla="*/ 0 h 5"/>
                    <a:gd name="T2" fmla="*/ 0 w 1"/>
                    <a:gd name="T3" fmla="*/ 4 h 5"/>
                    <a:gd name="T4" fmla="*/ 1 w 1"/>
                    <a:gd name="T5" fmla="*/ 5 h 5"/>
                    <a:gd name="T6" fmla="*/ 0 w 1"/>
                    <a:gd name="T7" fmla="*/ 0 h 5"/>
                  </a:gdLst>
                  <a:ahLst/>
                  <a:cxnLst>
                    <a:cxn ang="0">
                      <a:pos x="T0" y="T1"/>
                    </a:cxn>
                    <a:cxn ang="0">
                      <a:pos x="T2" y="T3"/>
                    </a:cxn>
                    <a:cxn ang="0">
                      <a:pos x="T4" y="T5"/>
                    </a:cxn>
                    <a:cxn ang="0">
                      <a:pos x="T6" y="T7"/>
                    </a:cxn>
                  </a:cxnLst>
                  <a:rect l="0" t="0" r="r" b="b"/>
                  <a:pathLst>
                    <a:path w="1" h="5">
                      <a:moveTo>
                        <a:pt x="0" y="0"/>
                      </a:moveTo>
                      <a:lnTo>
                        <a:pt x="0" y="4"/>
                      </a:lnTo>
                      <a:lnTo>
                        <a:pt x="1"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7" name="Freeform 563">
                  <a:extLst>
                    <a:ext uri="{FF2B5EF4-FFF2-40B4-BE49-F238E27FC236}">
                      <a16:creationId xmlns:a16="http://schemas.microsoft.com/office/drawing/2014/main" id="{95EBA3EB-4D70-3E4A-BA22-FEE06F4DF74A}"/>
                    </a:ext>
                  </a:extLst>
                </p:cNvPr>
                <p:cNvSpPr>
                  <a:spLocks/>
                </p:cNvSpPr>
                <p:nvPr/>
              </p:nvSpPr>
              <p:spPr bwMode="auto">
                <a:xfrm>
                  <a:off x="3785" y="1749"/>
                  <a:ext cx="5" cy="9"/>
                </a:xfrm>
                <a:custGeom>
                  <a:avLst/>
                  <a:gdLst>
                    <a:gd name="T0" fmla="*/ 5 w 5"/>
                    <a:gd name="T1" fmla="*/ 6 h 9"/>
                    <a:gd name="T2" fmla="*/ 3 w 5"/>
                    <a:gd name="T3" fmla="*/ 2 h 9"/>
                    <a:gd name="T4" fmla="*/ 0 w 5"/>
                    <a:gd name="T5" fmla="*/ 0 h 9"/>
                    <a:gd name="T6" fmla="*/ 0 w 5"/>
                    <a:gd name="T7" fmla="*/ 5 h 9"/>
                    <a:gd name="T8" fmla="*/ 0 w 5"/>
                    <a:gd name="T9" fmla="*/ 8 h 9"/>
                    <a:gd name="T10" fmla="*/ 5 w 5"/>
                    <a:gd name="T11" fmla="*/ 9 h 9"/>
                    <a:gd name="T12" fmla="*/ 5 w 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6"/>
                      </a:moveTo>
                      <a:lnTo>
                        <a:pt x="3" y="2"/>
                      </a:lnTo>
                      <a:lnTo>
                        <a:pt x="0" y="0"/>
                      </a:lnTo>
                      <a:lnTo>
                        <a:pt x="0" y="5"/>
                      </a:lnTo>
                      <a:lnTo>
                        <a:pt x="0" y="8"/>
                      </a:lnTo>
                      <a:lnTo>
                        <a:pt x="5"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8" name="Freeform 564">
                  <a:extLst>
                    <a:ext uri="{FF2B5EF4-FFF2-40B4-BE49-F238E27FC236}">
                      <a16:creationId xmlns:a16="http://schemas.microsoft.com/office/drawing/2014/main" id="{28EDE563-00BB-9F4E-8BC8-B002EEBAF010}"/>
                    </a:ext>
                  </a:extLst>
                </p:cNvPr>
                <p:cNvSpPr>
                  <a:spLocks/>
                </p:cNvSpPr>
                <p:nvPr/>
              </p:nvSpPr>
              <p:spPr bwMode="auto">
                <a:xfrm>
                  <a:off x="3723" y="1745"/>
                  <a:ext cx="13" cy="13"/>
                </a:xfrm>
                <a:custGeom>
                  <a:avLst/>
                  <a:gdLst>
                    <a:gd name="T0" fmla="*/ 13 w 13"/>
                    <a:gd name="T1" fmla="*/ 9 h 13"/>
                    <a:gd name="T2" fmla="*/ 12 w 13"/>
                    <a:gd name="T3" fmla="*/ 7 h 13"/>
                    <a:gd name="T4" fmla="*/ 10 w 13"/>
                    <a:gd name="T5" fmla="*/ 1 h 13"/>
                    <a:gd name="T6" fmla="*/ 8 w 13"/>
                    <a:gd name="T7" fmla="*/ 2 h 13"/>
                    <a:gd name="T8" fmla="*/ 5 w 13"/>
                    <a:gd name="T9" fmla="*/ 0 h 13"/>
                    <a:gd name="T10" fmla="*/ 1 w 13"/>
                    <a:gd name="T11" fmla="*/ 1 h 13"/>
                    <a:gd name="T12" fmla="*/ 0 w 13"/>
                    <a:gd name="T13" fmla="*/ 5 h 13"/>
                    <a:gd name="T14" fmla="*/ 2 w 13"/>
                    <a:gd name="T15" fmla="*/ 9 h 13"/>
                    <a:gd name="T16" fmla="*/ 4 w 13"/>
                    <a:gd name="T17" fmla="*/ 12 h 13"/>
                    <a:gd name="T18" fmla="*/ 6 w 13"/>
                    <a:gd name="T19" fmla="*/ 12 h 13"/>
                    <a:gd name="T20" fmla="*/ 8 w 13"/>
                    <a:gd name="T21" fmla="*/ 13 h 13"/>
                    <a:gd name="T22" fmla="*/ 11 w 13"/>
                    <a:gd name="T23" fmla="*/ 13 h 13"/>
                    <a:gd name="T24" fmla="*/ 13 w 13"/>
                    <a:gd name="T2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13" y="9"/>
                      </a:moveTo>
                      <a:lnTo>
                        <a:pt x="12" y="7"/>
                      </a:lnTo>
                      <a:lnTo>
                        <a:pt x="10" y="1"/>
                      </a:lnTo>
                      <a:lnTo>
                        <a:pt x="8" y="2"/>
                      </a:lnTo>
                      <a:lnTo>
                        <a:pt x="5" y="0"/>
                      </a:lnTo>
                      <a:lnTo>
                        <a:pt x="1" y="1"/>
                      </a:lnTo>
                      <a:lnTo>
                        <a:pt x="0" y="5"/>
                      </a:lnTo>
                      <a:lnTo>
                        <a:pt x="2" y="9"/>
                      </a:lnTo>
                      <a:lnTo>
                        <a:pt x="4" y="12"/>
                      </a:lnTo>
                      <a:lnTo>
                        <a:pt x="6" y="12"/>
                      </a:lnTo>
                      <a:lnTo>
                        <a:pt x="8" y="13"/>
                      </a:lnTo>
                      <a:lnTo>
                        <a:pt x="11" y="13"/>
                      </a:lnTo>
                      <a:lnTo>
                        <a:pt x="1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9" name="Freeform 565">
                  <a:extLst>
                    <a:ext uri="{FF2B5EF4-FFF2-40B4-BE49-F238E27FC236}">
                      <a16:creationId xmlns:a16="http://schemas.microsoft.com/office/drawing/2014/main" id="{A9E60C9C-0359-E442-9735-3D8FFFAE50CB}"/>
                    </a:ext>
                  </a:extLst>
                </p:cNvPr>
                <p:cNvSpPr>
                  <a:spLocks/>
                </p:cNvSpPr>
                <p:nvPr/>
              </p:nvSpPr>
              <p:spPr bwMode="auto">
                <a:xfrm>
                  <a:off x="3739" y="1758"/>
                  <a:ext cx="13" cy="10"/>
                </a:xfrm>
                <a:custGeom>
                  <a:avLst/>
                  <a:gdLst>
                    <a:gd name="T0" fmla="*/ 1 w 13"/>
                    <a:gd name="T1" fmla="*/ 5 h 10"/>
                    <a:gd name="T2" fmla="*/ 0 w 13"/>
                    <a:gd name="T3" fmla="*/ 5 h 10"/>
                    <a:gd name="T4" fmla="*/ 1 w 13"/>
                    <a:gd name="T5" fmla="*/ 7 h 10"/>
                    <a:gd name="T6" fmla="*/ 4 w 13"/>
                    <a:gd name="T7" fmla="*/ 9 h 10"/>
                    <a:gd name="T8" fmla="*/ 8 w 13"/>
                    <a:gd name="T9" fmla="*/ 9 h 10"/>
                    <a:gd name="T10" fmla="*/ 10 w 13"/>
                    <a:gd name="T11" fmla="*/ 7 h 10"/>
                    <a:gd name="T12" fmla="*/ 11 w 13"/>
                    <a:gd name="T13" fmla="*/ 9 h 10"/>
                    <a:gd name="T14" fmla="*/ 11 w 13"/>
                    <a:gd name="T15" fmla="*/ 10 h 10"/>
                    <a:gd name="T16" fmla="*/ 11 w 13"/>
                    <a:gd name="T17" fmla="*/ 7 h 10"/>
                    <a:gd name="T18" fmla="*/ 13 w 13"/>
                    <a:gd name="T19" fmla="*/ 4 h 10"/>
                    <a:gd name="T20" fmla="*/ 12 w 13"/>
                    <a:gd name="T21" fmla="*/ 1 h 10"/>
                    <a:gd name="T22" fmla="*/ 11 w 13"/>
                    <a:gd name="T23" fmla="*/ 2 h 10"/>
                    <a:gd name="T24" fmla="*/ 9 w 13"/>
                    <a:gd name="T25" fmla="*/ 2 h 10"/>
                    <a:gd name="T26" fmla="*/ 8 w 13"/>
                    <a:gd name="T27" fmla="*/ 4 h 10"/>
                    <a:gd name="T28" fmla="*/ 7 w 13"/>
                    <a:gd name="T29" fmla="*/ 4 h 10"/>
                    <a:gd name="T30" fmla="*/ 5 w 13"/>
                    <a:gd name="T31" fmla="*/ 5 h 10"/>
                    <a:gd name="T32" fmla="*/ 3 w 13"/>
                    <a:gd name="T33" fmla="*/ 0 h 10"/>
                    <a:gd name="T34" fmla="*/ 1 w 13"/>
                    <a:gd name="T35" fmla="*/ 1 h 10"/>
                    <a:gd name="T36" fmla="*/ 1 w 13"/>
                    <a:gd name="T37" fmla="*/ 4 h 10"/>
                    <a:gd name="T38" fmla="*/ 1 w 13"/>
                    <a:gd name="T3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 y="5"/>
                      </a:moveTo>
                      <a:lnTo>
                        <a:pt x="0" y="5"/>
                      </a:lnTo>
                      <a:lnTo>
                        <a:pt x="1" y="7"/>
                      </a:lnTo>
                      <a:lnTo>
                        <a:pt x="4" y="9"/>
                      </a:lnTo>
                      <a:lnTo>
                        <a:pt x="8" y="9"/>
                      </a:lnTo>
                      <a:lnTo>
                        <a:pt x="10" y="7"/>
                      </a:lnTo>
                      <a:lnTo>
                        <a:pt x="11" y="9"/>
                      </a:lnTo>
                      <a:lnTo>
                        <a:pt x="11" y="10"/>
                      </a:lnTo>
                      <a:lnTo>
                        <a:pt x="11" y="7"/>
                      </a:lnTo>
                      <a:lnTo>
                        <a:pt x="13" y="4"/>
                      </a:lnTo>
                      <a:lnTo>
                        <a:pt x="12" y="1"/>
                      </a:lnTo>
                      <a:lnTo>
                        <a:pt x="11" y="2"/>
                      </a:lnTo>
                      <a:lnTo>
                        <a:pt x="9" y="2"/>
                      </a:lnTo>
                      <a:lnTo>
                        <a:pt x="8" y="4"/>
                      </a:lnTo>
                      <a:lnTo>
                        <a:pt x="7" y="4"/>
                      </a:lnTo>
                      <a:lnTo>
                        <a:pt x="5" y="5"/>
                      </a:lnTo>
                      <a:lnTo>
                        <a:pt x="3" y="0"/>
                      </a:lnTo>
                      <a:lnTo>
                        <a:pt x="1" y="1"/>
                      </a:lnTo>
                      <a:lnTo>
                        <a:pt x="1"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0" name="Freeform 566">
                  <a:extLst>
                    <a:ext uri="{FF2B5EF4-FFF2-40B4-BE49-F238E27FC236}">
                      <a16:creationId xmlns:a16="http://schemas.microsoft.com/office/drawing/2014/main" id="{4AC3D6C4-7F4F-CC40-914C-10D4A669238C}"/>
                    </a:ext>
                  </a:extLst>
                </p:cNvPr>
                <p:cNvSpPr>
                  <a:spLocks/>
                </p:cNvSpPr>
                <p:nvPr/>
              </p:nvSpPr>
              <p:spPr bwMode="auto">
                <a:xfrm>
                  <a:off x="3765" y="1765"/>
                  <a:ext cx="7" cy="10"/>
                </a:xfrm>
                <a:custGeom>
                  <a:avLst/>
                  <a:gdLst>
                    <a:gd name="T0" fmla="*/ 1 w 7"/>
                    <a:gd name="T1" fmla="*/ 5 h 10"/>
                    <a:gd name="T2" fmla="*/ 0 w 7"/>
                    <a:gd name="T3" fmla="*/ 7 h 10"/>
                    <a:gd name="T4" fmla="*/ 1 w 7"/>
                    <a:gd name="T5" fmla="*/ 9 h 10"/>
                    <a:gd name="T6" fmla="*/ 3 w 7"/>
                    <a:gd name="T7" fmla="*/ 10 h 10"/>
                    <a:gd name="T8" fmla="*/ 6 w 7"/>
                    <a:gd name="T9" fmla="*/ 7 h 10"/>
                    <a:gd name="T10" fmla="*/ 7 w 7"/>
                    <a:gd name="T11" fmla="*/ 7 h 10"/>
                    <a:gd name="T12" fmla="*/ 7 w 7"/>
                    <a:gd name="T13" fmla="*/ 6 h 10"/>
                    <a:gd name="T14" fmla="*/ 6 w 7"/>
                    <a:gd name="T15" fmla="*/ 4 h 10"/>
                    <a:gd name="T16" fmla="*/ 6 w 7"/>
                    <a:gd name="T17" fmla="*/ 0 h 10"/>
                    <a:gd name="T18" fmla="*/ 5 w 7"/>
                    <a:gd name="T19" fmla="*/ 0 h 10"/>
                    <a:gd name="T20" fmla="*/ 3 w 7"/>
                    <a:gd name="T21" fmla="*/ 0 h 10"/>
                    <a:gd name="T22" fmla="*/ 2 w 7"/>
                    <a:gd name="T23" fmla="*/ 0 h 10"/>
                    <a:gd name="T24" fmla="*/ 1 w 7"/>
                    <a:gd name="T25" fmla="*/ 0 h 10"/>
                    <a:gd name="T26" fmla="*/ 1 w 7"/>
                    <a:gd name="T27" fmla="*/ 3 h 10"/>
                    <a:gd name="T28" fmla="*/ 3 w 7"/>
                    <a:gd name="T29" fmla="*/ 3 h 10"/>
                    <a:gd name="T30" fmla="*/ 2 w 7"/>
                    <a:gd name="T31" fmla="*/ 4 h 10"/>
                    <a:gd name="T32" fmla="*/ 1 w 7"/>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5"/>
                      </a:moveTo>
                      <a:lnTo>
                        <a:pt x="0" y="7"/>
                      </a:lnTo>
                      <a:lnTo>
                        <a:pt x="1" y="9"/>
                      </a:lnTo>
                      <a:lnTo>
                        <a:pt x="3" y="10"/>
                      </a:lnTo>
                      <a:lnTo>
                        <a:pt x="6" y="7"/>
                      </a:lnTo>
                      <a:lnTo>
                        <a:pt x="7" y="7"/>
                      </a:lnTo>
                      <a:lnTo>
                        <a:pt x="7" y="6"/>
                      </a:lnTo>
                      <a:lnTo>
                        <a:pt x="6" y="4"/>
                      </a:lnTo>
                      <a:lnTo>
                        <a:pt x="6" y="0"/>
                      </a:lnTo>
                      <a:lnTo>
                        <a:pt x="5" y="0"/>
                      </a:lnTo>
                      <a:lnTo>
                        <a:pt x="3" y="0"/>
                      </a:lnTo>
                      <a:lnTo>
                        <a:pt x="2" y="0"/>
                      </a:lnTo>
                      <a:lnTo>
                        <a:pt x="1" y="0"/>
                      </a:lnTo>
                      <a:lnTo>
                        <a:pt x="1" y="3"/>
                      </a:lnTo>
                      <a:lnTo>
                        <a:pt x="3" y="3"/>
                      </a:lnTo>
                      <a:lnTo>
                        <a:pt x="2"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1" name="Freeform 567">
                  <a:extLst>
                    <a:ext uri="{FF2B5EF4-FFF2-40B4-BE49-F238E27FC236}">
                      <a16:creationId xmlns:a16="http://schemas.microsoft.com/office/drawing/2014/main" id="{AD33C76F-4254-B143-8C69-3ADF82914B34}"/>
                    </a:ext>
                  </a:extLst>
                </p:cNvPr>
                <p:cNvSpPr>
                  <a:spLocks/>
                </p:cNvSpPr>
                <p:nvPr/>
              </p:nvSpPr>
              <p:spPr bwMode="auto">
                <a:xfrm>
                  <a:off x="3735" y="1701"/>
                  <a:ext cx="5" cy="2"/>
                </a:xfrm>
                <a:custGeom>
                  <a:avLst/>
                  <a:gdLst>
                    <a:gd name="T0" fmla="*/ 0 w 5"/>
                    <a:gd name="T1" fmla="*/ 2 h 2"/>
                    <a:gd name="T2" fmla="*/ 2 w 5"/>
                    <a:gd name="T3" fmla="*/ 2 h 2"/>
                    <a:gd name="T4" fmla="*/ 5 w 5"/>
                    <a:gd name="T5" fmla="*/ 0 h 2"/>
                    <a:gd name="T6" fmla="*/ 1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2" y="2"/>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2" name="Freeform 568">
                  <a:extLst>
                    <a:ext uri="{FF2B5EF4-FFF2-40B4-BE49-F238E27FC236}">
                      <a16:creationId xmlns:a16="http://schemas.microsoft.com/office/drawing/2014/main" id="{87FA1802-BE58-A14D-ADB2-92934EA33FFD}"/>
                    </a:ext>
                  </a:extLst>
                </p:cNvPr>
                <p:cNvSpPr>
                  <a:spLocks/>
                </p:cNvSpPr>
                <p:nvPr/>
              </p:nvSpPr>
              <p:spPr bwMode="auto">
                <a:xfrm>
                  <a:off x="3709" y="1714"/>
                  <a:ext cx="5" cy="5"/>
                </a:xfrm>
                <a:custGeom>
                  <a:avLst/>
                  <a:gdLst>
                    <a:gd name="T0" fmla="*/ 0 w 5"/>
                    <a:gd name="T1" fmla="*/ 2 h 5"/>
                    <a:gd name="T2" fmla="*/ 1 w 5"/>
                    <a:gd name="T3" fmla="*/ 5 h 5"/>
                    <a:gd name="T4" fmla="*/ 2 w 5"/>
                    <a:gd name="T5" fmla="*/ 4 h 5"/>
                    <a:gd name="T6" fmla="*/ 4 w 5"/>
                    <a:gd name="T7" fmla="*/ 1 h 5"/>
                    <a:gd name="T8" fmla="*/ 5 w 5"/>
                    <a:gd name="T9" fmla="*/ 0 h 5"/>
                    <a:gd name="T10" fmla="*/ 3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1" y="5"/>
                      </a:lnTo>
                      <a:lnTo>
                        <a:pt x="2" y="4"/>
                      </a:lnTo>
                      <a:lnTo>
                        <a:pt x="4" y="1"/>
                      </a:lnTo>
                      <a:lnTo>
                        <a:pt x="5"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3" name="Freeform 569">
                  <a:extLst>
                    <a:ext uri="{FF2B5EF4-FFF2-40B4-BE49-F238E27FC236}">
                      <a16:creationId xmlns:a16="http://schemas.microsoft.com/office/drawing/2014/main" id="{8A42DC38-319B-0D42-8DE8-A17AA81266B1}"/>
                    </a:ext>
                  </a:extLst>
                </p:cNvPr>
                <p:cNvSpPr>
                  <a:spLocks/>
                </p:cNvSpPr>
                <p:nvPr/>
              </p:nvSpPr>
              <p:spPr bwMode="auto">
                <a:xfrm>
                  <a:off x="3735" y="1755"/>
                  <a:ext cx="4" cy="8"/>
                </a:xfrm>
                <a:custGeom>
                  <a:avLst/>
                  <a:gdLst>
                    <a:gd name="T0" fmla="*/ 2 w 5"/>
                    <a:gd name="T1" fmla="*/ 8 h 11"/>
                    <a:gd name="T2" fmla="*/ 5 w 5"/>
                    <a:gd name="T3" fmla="*/ 3 h 11"/>
                    <a:gd name="T4" fmla="*/ 2 w 5"/>
                    <a:gd name="T5" fmla="*/ 0 h 11"/>
                    <a:gd name="T6" fmla="*/ 1 w 5"/>
                    <a:gd name="T7" fmla="*/ 6 h 11"/>
                    <a:gd name="T8" fmla="*/ 0 w 5"/>
                    <a:gd name="T9" fmla="*/ 9 h 11"/>
                    <a:gd name="T10" fmla="*/ 0 w 5"/>
                    <a:gd name="T11" fmla="*/ 11 h 11"/>
                    <a:gd name="T12" fmla="*/ 2 w 5"/>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2" y="8"/>
                      </a:moveTo>
                      <a:cubicBezTo>
                        <a:pt x="5" y="3"/>
                        <a:pt x="5" y="3"/>
                        <a:pt x="5" y="3"/>
                      </a:cubicBezTo>
                      <a:cubicBezTo>
                        <a:pt x="5" y="3"/>
                        <a:pt x="2" y="0"/>
                        <a:pt x="2" y="0"/>
                      </a:cubicBezTo>
                      <a:cubicBezTo>
                        <a:pt x="1" y="6"/>
                        <a:pt x="1" y="6"/>
                        <a:pt x="1" y="6"/>
                      </a:cubicBezTo>
                      <a:cubicBezTo>
                        <a:pt x="0" y="9"/>
                        <a:pt x="0" y="9"/>
                        <a:pt x="0" y="9"/>
                      </a:cubicBezTo>
                      <a:cubicBezTo>
                        <a:pt x="0" y="11"/>
                        <a:pt x="0" y="11"/>
                        <a:pt x="0" y="11"/>
                      </a:cubicBez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4" name="Freeform 570">
                  <a:extLst>
                    <a:ext uri="{FF2B5EF4-FFF2-40B4-BE49-F238E27FC236}">
                      <a16:creationId xmlns:a16="http://schemas.microsoft.com/office/drawing/2014/main" id="{752759D5-FDA6-374B-B3F7-FE04CF3D1D1D}"/>
                    </a:ext>
                  </a:extLst>
                </p:cNvPr>
                <p:cNvSpPr>
                  <a:spLocks/>
                </p:cNvSpPr>
                <p:nvPr/>
              </p:nvSpPr>
              <p:spPr bwMode="auto">
                <a:xfrm>
                  <a:off x="3703" y="1691"/>
                  <a:ext cx="30" cy="30"/>
                </a:xfrm>
                <a:custGeom>
                  <a:avLst/>
                  <a:gdLst>
                    <a:gd name="T0" fmla="*/ 29 w 30"/>
                    <a:gd name="T1" fmla="*/ 0 h 30"/>
                    <a:gd name="T2" fmla="*/ 25 w 30"/>
                    <a:gd name="T3" fmla="*/ 5 h 30"/>
                    <a:gd name="T4" fmla="*/ 22 w 30"/>
                    <a:gd name="T5" fmla="*/ 7 h 30"/>
                    <a:gd name="T6" fmla="*/ 19 w 30"/>
                    <a:gd name="T7" fmla="*/ 7 h 30"/>
                    <a:gd name="T8" fmla="*/ 17 w 30"/>
                    <a:gd name="T9" fmla="*/ 10 h 30"/>
                    <a:gd name="T10" fmla="*/ 16 w 30"/>
                    <a:gd name="T11" fmla="*/ 14 h 30"/>
                    <a:gd name="T12" fmla="*/ 13 w 30"/>
                    <a:gd name="T13" fmla="*/ 16 h 30"/>
                    <a:gd name="T14" fmla="*/ 10 w 30"/>
                    <a:gd name="T15" fmla="*/ 16 h 30"/>
                    <a:gd name="T16" fmla="*/ 6 w 30"/>
                    <a:gd name="T17" fmla="*/ 20 h 30"/>
                    <a:gd name="T18" fmla="*/ 5 w 30"/>
                    <a:gd name="T19" fmla="*/ 19 h 30"/>
                    <a:gd name="T20" fmla="*/ 3 w 30"/>
                    <a:gd name="T21" fmla="*/ 19 h 30"/>
                    <a:gd name="T22" fmla="*/ 2 w 30"/>
                    <a:gd name="T23" fmla="*/ 23 h 30"/>
                    <a:gd name="T24" fmla="*/ 0 w 30"/>
                    <a:gd name="T25" fmla="*/ 26 h 30"/>
                    <a:gd name="T26" fmla="*/ 2 w 30"/>
                    <a:gd name="T27" fmla="*/ 27 h 30"/>
                    <a:gd name="T28" fmla="*/ 3 w 30"/>
                    <a:gd name="T29" fmla="*/ 26 h 30"/>
                    <a:gd name="T30" fmla="*/ 6 w 30"/>
                    <a:gd name="T31" fmla="*/ 30 h 30"/>
                    <a:gd name="T32" fmla="*/ 5 w 30"/>
                    <a:gd name="T33" fmla="*/ 26 h 30"/>
                    <a:gd name="T34" fmla="*/ 6 w 30"/>
                    <a:gd name="T35" fmla="*/ 23 h 30"/>
                    <a:gd name="T36" fmla="*/ 11 w 30"/>
                    <a:gd name="T37" fmla="*/ 19 h 30"/>
                    <a:gd name="T38" fmla="*/ 11 w 30"/>
                    <a:gd name="T39" fmla="*/ 20 h 30"/>
                    <a:gd name="T40" fmla="*/ 13 w 30"/>
                    <a:gd name="T41" fmla="*/ 20 h 30"/>
                    <a:gd name="T42" fmla="*/ 16 w 30"/>
                    <a:gd name="T43" fmla="*/ 20 h 30"/>
                    <a:gd name="T44" fmla="*/ 19 w 30"/>
                    <a:gd name="T45" fmla="*/ 19 h 30"/>
                    <a:gd name="T46" fmla="*/ 21 w 30"/>
                    <a:gd name="T47" fmla="*/ 19 h 30"/>
                    <a:gd name="T48" fmla="*/ 23 w 30"/>
                    <a:gd name="T49" fmla="*/ 21 h 30"/>
                    <a:gd name="T50" fmla="*/ 25 w 30"/>
                    <a:gd name="T51" fmla="*/ 20 h 30"/>
                    <a:gd name="T52" fmla="*/ 28 w 30"/>
                    <a:gd name="T53" fmla="*/ 14 h 30"/>
                    <a:gd name="T54" fmla="*/ 27 w 30"/>
                    <a:gd name="T55" fmla="*/ 11 h 30"/>
                    <a:gd name="T56" fmla="*/ 28 w 30"/>
                    <a:gd name="T57" fmla="*/ 9 h 30"/>
                    <a:gd name="T58" fmla="*/ 27 w 30"/>
                    <a:gd name="T59" fmla="*/ 6 h 30"/>
                    <a:gd name="T60" fmla="*/ 30 w 30"/>
                    <a:gd name="T61" fmla="*/ 2 h 30"/>
                    <a:gd name="T62" fmla="*/ 29 w 3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9" y="0"/>
                      </a:moveTo>
                      <a:lnTo>
                        <a:pt x="25" y="5"/>
                      </a:lnTo>
                      <a:lnTo>
                        <a:pt x="22" y="7"/>
                      </a:lnTo>
                      <a:lnTo>
                        <a:pt x="19" y="7"/>
                      </a:lnTo>
                      <a:lnTo>
                        <a:pt x="17" y="10"/>
                      </a:lnTo>
                      <a:lnTo>
                        <a:pt x="16" y="14"/>
                      </a:lnTo>
                      <a:lnTo>
                        <a:pt x="13" y="16"/>
                      </a:lnTo>
                      <a:lnTo>
                        <a:pt x="10" y="16"/>
                      </a:lnTo>
                      <a:lnTo>
                        <a:pt x="6" y="20"/>
                      </a:lnTo>
                      <a:lnTo>
                        <a:pt x="5" y="19"/>
                      </a:lnTo>
                      <a:lnTo>
                        <a:pt x="3" y="19"/>
                      </a:lnTo>
                      <a:lnTo>
                        <a:pt x="2" y="23"/>
                      </a:lnTo>
                      <a:lnTo>
                        <a:pt x="0" y="26"/>
                      </a:lnTo>
                      <a:lnTo>
                        <a:pt x="2" y="27"/>
                      </a:lnTo>
                      <a:lnTo>
                        <a:pt x="3" y="26"/>
                      </a:lnTo>
                      <a:lnTo>
                        <a:pt x="6" y="30"/>
                      </a:lnTo>
                      <a:lnTo>
                        <a:pt x="5" y="26"/>
                      </a:lnTo>
                      <a:lnTo>
                        <a:pt x="6" y="23"/>
                      </a:lnTo>
                      <a:lnTo>
                        <a:pt x="11" y="19"/>
                      </a:lnTo>
                      <a:lnTo>
                        <a:pt x="11" y="20"/>
                      </a:lnTo>
                      <a:lnTo>
                        <a:pt x="13" y="20"/>
                      </a:lnTo>
                      <a:lnTo>
                        <a:pt x="16" y="20"/>
                      </a:lnTo>
                      <a:lnTo>
                        <a:pt x="19" y="19"/>
                      </a:lnTo>
                      <a:lnTo>
                        <a:pt x="21" y="19"/>
                      </a:lnTo>
                      <a:lnTo>
                        <a:pt x="23" y="21"/>
                      </a:lnTo>
                      <a:lnTo>
                        <a:pt x="25" y="20"/>
                      </a:lnTo>
                      <a:lnTo>
                        <a:pt x="28" y="14"/>
                      </a:lnTo>
                      <a:lnTo>
                        <a:pt x="27" y="11"/>
                      </a:lnTo>
                      <a:lnTo>
                        <a:pt x="28" y="9"/>
                      </a:lnTo>
                      <a:lnTo>
                        <a:pt x="27" y="6"/>
                      </a:lnTo>
                      <a:lnTo>
                        <a:pt x="30" y="2"/>
                      </a:lnTo>
                      <a:lnTo>
                        <a:pt x="2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5" name="Freeform 571">
                  <a:extLst>
                    <a:ext uri="{FF2B5EF4-FFF2-40B4-BE49-F238E27FC236}">
                      <a16:creationId xmlns:a16="http://schemas.microsoft.com/office/drawing/2014/main" id="{14C2D99A-F87E-524B-BD11-E1FBC6690372}"/>
                    </a:ext>
                  </a:extLst>
                </p:cNvPr>
                <p:cNvSpPr>
                  <a:spLocks/>
                </p:cNvSpPr>
                <p:nvPr/>
              </p:nvSpPr>
              <p:spPr bwMode="auto">
                <a:xfrm>
                  <a:off x="3730" y="1760"/>
                  <a:ext cx="3" cy="2"/>
                </a:xfrm>
                <a:custGeom>
                  <a:avLst/>
                  <a:gdLst>
                    <a:gd name="T0" fmla="*/ 3 w 3"/>
                    <a:gd name="T1" fmla="*/ 2 h 2"/>
                    <a:gd name="T2" fmla="*/ 3 w 3"/>
                    <a:gd name="T3" fmla="*/ 2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2"/>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6" name="Freeform 572">
                  <a:extLst>
                    <a:ext uri="{FF2B5EF4-FFF2-40B4-BE49-F238E27FC236}">
                      <a16:creationId xmlns:a16="http://schemas.microsoft.com/office/drawing/2014/main" id="{A065FD2D-502D-3F41-98F9-C2021AB338C6}"/>
                    </a:ext>
                  </a:extLst>
                </p:cNvPr>
                <p:cNvSpPr>
                  <a:spLocks/>
                </p:cNvSpPr>
                <p:nvPr/>
              </p:nvSpPr>
              <p:spPr bwMode="auto">
                <a:xfrm>
                  <a:off x="3732" y="1734"/>
                  <a:ext cx="2" cy="7"/>
                </a:xfrm>
                <a:custGeom>
                  <a:avLst/>
                  <a:gdLst>
                    <a:gd name="T0" fmla="*/ 2 w 2"/>
                    <a:gd name="T1" fmla="*/ 5 h 7"/>
                    <a:gd name="T2" fmla="*/ 1 w 2"/>
                    <a:gd name="T3" fmla="*/ 0 h 7"/>
                    <a:gd name="T4" fmla="*/ 1 w 2"/>
                    <a:gd name="T5" fmla="*/ 5 h 7"/>
                    <a:gd name="T6" fmla="*/ 0 w 2"/>
                    <a:gd name="T7" fmla="*/ 7 h 7"/>
                    <a:gd name="T8" fmla="*/ 2 w 2"/>
                    <a:gd name="T9" fmla="*/ 7 h 7"/>
                    <a:gd name="T10" fmla="*/ 2 w 2"/>
                    <a:gd name="T11" fmla="*/ 5 h 7"/>
                  </a:gdLst>
                  <a:ahLst/>
                  <a:cxnLst>
                    <a:cxn ang="0">
                      <a:pos x="T0" y="T1"/>
                    </a:cxn>
                    <a:cxn ang="0">
                      <a:pos x="T2" y="T3"/>
                    </a:cxn>
                    <a:cxn ang="0">
                      <a:pos x="T4" y="T5"/>
                    </a:cxn>
                    <a:cxn ang="0">
                      <a:pos x="T6" y="T7"/>
                    </a:cxn>
                    <a:cxn ang="0">
                      <a:pos x="T8" y="T9"/>
                    </a:cxn>
                    <a:cxn ang="0">
                      <a:pos x="T10" y="T11"/>
                    </a:cxn>
                  </a:cxnLst>
                  <a:rect l="0" t="0" r="r" b="b"/>
                  <a:pathLst>
                    <a:path w="2" h="7">
                      <a:moveTo>
                        <a:pt x="2" y="5"/>
                      </a:moveTo>
                      <a:lnTo>
                        <a:pt x="1" y="0"/>
                      </a:lnTo>
                      <a:lnTo>
                        <a:pt x="1" y="5"/>
                      </a:lnTo>
                      <a:lnTo>
                        <a:pt x="0" y="7"/>
                      </a:lnTo>
                      <a:lnTo>
                        <a:pt x="2"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7" name="Freeform 573">
                  <a:extLst>
                    <a:ext uri="{FF2B5EF4-FFF2-40B4-BE49-F238E27FC236}">
                      <a16:creationId xmlns:a16="http://schemas.microsoft.com/office/drawing/2014/main" id="{964E7A6F-83E7-E444-A79C-E5435F253C34}"/>
                    </a:ext>
                  </a:extLst>
                </p:cNvPr>
                <p:cNvSpPr>
                  <a:spLocks/>
                </p:cNvSpPr>
                <p:nvPr/>
              </p:nvSpPr>
              <p:spPr bwMode="auto">
                <a:xfrm>
                  <a:off x="3701" y="1712"/>
                  <a:ext cx="37" cy="50"/>
                </a:xfrm>
                <a:custGeom>
                  <a:avLst/>
                  <a:gdLst>
                    <a:gd name="T0" fmla="*/ 18 w 37"/>
                    <a:gd name="T1" fmla="*/ 50 h 50"/>
                    <a:gd name="T2" fmla="*/ 20 w 37"/>
                    <a:gd name="T3" fmla="*/ 49 h 50"/>
                    <a:gd name="T4" fmla="*/ 19 w 37"/>
                    <a:gd name="T5" fmla="*/ 44 h 50"/>
                    <a:gd name="T6" fmla="*/ 18 w 37"/>
                    <a:gd name="T7" fmla="*/ 42 h 50"/>
                    <a:gd name="T8" fmla="*/ 20 w 37"/>
                    <a:gd name="T9" fmla="*/ 38 h 50"/>
                    <a:gd name="T10" fmla="*/ 18 w 37"/>
                    <a:gd name="T11" fmla="*/ 35 h 50"/>
                    <a:gd name="T12" fmla="*/ 22 w 37"/>
                    <a:gd name="T13" fmla="*/ 30 h 50"/>
                    <a:gd name="T14" fmla="*/ 26 w 37"/>
                    <a:gd name="T15" fmla="*/ 29 h 50"/>
                    <a:gd name="T16" fmla="*/ 28 w 37"/>
                    <a:gd name="T17" fmla="*/ 22 h 50"/>
                    <a:gd name="T18" fmla="*/ 29 w 37"/>
                    <a:gd name="T19" fmla="*/ 18 h 50"/>
                    <a:gd name="T20" fmla="*/ 33 w 37"/>
                    <a:gd name="T21" fmla="*/ 19 h 50"/>
                    <a:gd name="T22" fmla="*/ 35 w 37"/>
                    <a:gd name="T23" fmla="*/ 19 h 50"/>
                    <a:gd name="T24" fmla="*/ 37 w 37"/>
                    <a:gd name="T25" fmla="*/ 15 h 50"/>
                    <a:gd name="T26" fmla="*/ 33 w 37"/>
                    <a:gd name="T27" fmla="*/ 12 h 50"/>
                    <a:gd name="T28" fmla="*/ 28 w 37"/>
                    <a:gd name="T29" fmla="*/ 11 h 50"/>
                    <a:gd name="T30" fmla="*/ 25 w 37"/>
                    <a:gd name="T31" fmla="*/ 8 h 50"/>
                    <a:gd name="T32" fmla="*/ 27 w 37"/>
                    <a:gd name="T33" fmla="*/ 2 h 50"/>
                    <a:gd name="T34" fmla="*/ 20 w 37"/>
                    <a:gd name="T35" fmla="*/ 1 h 50"/>
                    <a:gd name="T36" fmla="*/ 15 w 37"/>
                    <a:gd name="T37" fmla="*/ 2 h 50"/>
                    <a:gd name="T38" fmla="*/ 17 w 37"/>
                    <a:gd name="T39" fmla="*/ 6 h 50"/>
                    <a:gd name="T40" fmla="*/ 18 w 37"/>
                    <a:gd name="T41" fmla="*/ 11 h 50"/>
                    <a:gd name="T42" fmla="*/ 16 w 37"/>
                    <a:gd name="T43" fmla="*/ 11 h 50"/>
                    <a:gd name="T44" fmla="*/ 13 w 37"/>
                    <a:gd name="T45" fmla="*/ 10 h 50"/>
                    <a:gd name="T46" fmla="*/ 13 w 37"/>
                    <a:gd name="T47" fmla="*/ 5 h 50"/>
                    <a:gd name="T48" fmla="*/ 10 w 37"/>
                    <a:gd name="T49" fmla="*/ 8 h 50"/>
                    <a:gd name="T50" fmla="*/ 9 w 37"/>
                    <a:gd name="T51" fmla="*/ 13 h 50"/>
                    <a:gd name="T52" fmla="*/ 5 w 37"/>
                    <a:gd name="T53" fmla="*/ 11 h 50"/>
                    <a:gd name="T54" fmla="*/ 1 w 37"/>
                    <a:gd name="T55" fmla="*/ 12 h 50"/>
                    <a:gd name="T56" fmla="*/ 4 w 37"/>
                    <a:gd name="T57" fmla="*/ 18 h 50"/>
                    <a:gd name="T58" fmla="*/ 1 w 37"/>
                    <a:gd name="T59" fmla="*/ 17 h 50"/>
                    <a:gd name="T60" fmla="*/ 4 w 37"/>
                    <a:gd name="T61" fmla="*/ 22 h 50"/>
                    <a:gd name="T62" fmla="*/ 5 w 37"/>
                    <a:gd name="T63" fmla="*/ 28 h 50"/>
                    <a:gd name="T64" fmla="*/ 0 w 37"/>
                    <a:gd name="T65" fmla="*/ 35 h 50"/>
                    <a:gd name="T66" fmla="*/ 4 w 37"/>
                    <a:gd name="T67" fmla="*/ 35 h 50"/>
                    <a:gd name="T68" fmla="*/ 7 w 37"/>
                    <a:gd name="T69" fmla="*/ 43 h 50"/>
                    <a:gd name="T70" fmla="*/ 7 w 37"/>
                    <a:gd name="T71" fmla="*/ 47 h 50"/>
                    <a:gd name="T72" fmla="*/ 16 w 37"/>
                    <a:gd name="T73"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6" y="49"/>
                      </a:moveTo>
                      <a:lnTo>
                        <a:pt x="18" y="50"/>
                      </a:lnTo>
                      <a:lnTo>
                        <a:pt x="20" y="49"/>
                      </a:lnTo>
                      <a:lnTo>
                        <a:pt x="20" y="49"/>
                      </a:lnTo>
                      <a:lnTo>
                        <a:pt x="21" y="46"/>
                      </a:lnTo>
                      <a:lnTo>
                        <a:pt x="19" y="44"/>
                      </a:lnTo>
                      <a:lnTo>
                        <a:pt x="18" y="44"/>
                      </a:lnTo>
                      <a:lnTo>
                        <a:pt x="18" y="42"/>
                      </a:lnTo>
                      <a:lnTo>
                        <a:pt x="19" y="40"/>
                      </a:lnTo>
                      <a:lnTo>
                        <a:pt x="20" y="38"/>
                      </a:lnTo>
                      <a:lnTo>
                        <a:pt x="18" y="37"/>
                      </a:lnTo>
                      <a:lnTo>
                        <a:pt x="18" y="35"/>
                      </a:lnTo>
                      <a:lnTo>
                        <a:pt x="24" y="32"/>
                      </a:lnTo>
                      <a:lnTo>
                        <a:pt x="22" y="30"/>
                      </a:lnTo>
                      <a:lnTo>
                        <a:pt x="25" y="28"/>
                      </a:lnTo>
                      <a:lnTo>
                        <a:pt x="26" y="29"/>
                      </a:lnTo>
                      <a:lnTo>
                        <a:pt x="28" y="27"/>
                      </a:lnTo>
                      <a:lnTo>
                        <a:pt x="28" y="22"/>
                      </a:lnTo>
                      <a:lnTo>
                        <a:pt x="28" y="19"/>
                      </a:lnTo>
                      <a:lnTo>
                        <a:pt x="29" y="18"/>
                      </a:lnTo>
                      <a:lnTo>
                        <a:pt x="32" y="17"/>
                      </a:lnTo>
                      <a:lnTo>
                        <a:pt x="33" y="19"/>
                      </a:lnTo>
                      <a:lnTo>
                        <a:pt x="34" y="19"/>
                      </a:lnTo>
                      <a:lnTo>
                        <a:pt x="35" y="19"/>
                      </a:lnTo>
                      <a:lnTo>
                        <a:pt x="36" y="18"/>
                      </a:lnTo>
                      <a:lnTo>
                        <a:pt x="37" y="15"/>
                      </a:lnTo>
                      <a:lnTo>
                        <a:pt x="35" y="12"/>
                      </a:lnTo>
                      <a:lnTo>
                        <a:pt x="33" y="12"/>
                      </a:lnTo>
                      <a:lnTo>
                        <a:pt x="30" y="12"/>
                      </a:lnTo>
                      <a:lnTo>
                        <a:pt x="28" y="11"/>
                      </a:lnTo>
                      <a:lnTo>
                        <a:pt x="27" y="8"/>
                      </a:lnTo>
                      <a:lnTo>
                        <a:pt x="25" y="8"/>
                      </a:lnTo>
                      <a:lnTo>
                        <a:pt x="27" y="5"/>
                      </a:lnTo>
                      <a:lnTo>
                        <a:pt x="27" y="2"/>
                      </a:lnTo>
                      <a:lnTo>
                        <a:pt x="24" y="0"/>
                      </a:lnTo>
                      <a:lnTo>
                        <a:pt x="20" y="1"/>
                      </a:lnTo>
                      <a:lnTo>
                        <a:pt x="18" y="2"/>
                      </a:lnTo>
                      <a:lnTo>
                        <a:pt x="15" y="2"/>
                      </a:lnTo>
                      <a:lnTo>
                        <a:pt x="14" y="2"/>
                      </a:lnTo>
                      <a:lnTo>
                        <a:pt x="17" y="6"/>
                      </a:lnTo>
                      <a:lnTo>
                        <a:pt x="16" y="8"/>
                      </a:lnTo>
                      <a:lnTo>
                        <a:pt x="18" y="11"/>
                      </a:lnTo>
                      <a:lnTo>
                        <a:pt x="18" y="12"/>
                      </a:lnTo>
                      <a:lnTo>
                        <a:pt x="16" y="11"/>
                      </a:lnTo>
                      <a:lnTo>
                        <a:pt x="14" y="12"/>
                      </a:lnTo>
                      <a:lnTo>
                        <a:pt x="13" y="10"/>
                      </a:lnTo>
                      <a:lnTo>
                        <a:pt x="14" y="8"/>
                      </a:lnTo>
                      <a:lnTo>
                        <a:pt x="13" y="5"/>
                      </a:lnTo>
                      <a:lnTo>
                        <a:pt x="12" y="5"/>
                      </a:lnTo>
                      <a:lnTo>
                        <a:pt x="10" y="8"/>
                      </a:lnTo>
                      <a:lnTo>
                        <a:pt x="11" y="11"/>
                      </a:lnTo>
                      <a:lnTo>
                        <a:pt x="9" y="13"/>
                      </a:lnTo>
                      <a:lnTo>
                        <a:pt x="7" y="11"/>
                      </a:lnTo>
                      <a:lnTo>
                        <a:pt x="5" y="11"/>
                      </a:lnTo>
                      <a:lnTo>
                        <a:pt x="4" y="10"/>
                      </a:lnTo>
                      <a:lnTo>
                        <a:pt x="1" y="12"/>
                      </a:lnTo>
                      <a:lnTo>
                        <a:pt x="4" y="15"/>
                      </a:lnTo>
                      <a:lnTo>
                        <a:pt x="4" y="18"/>
                      </a:lnTo>
                      <a:lnTo>
                        <a:pt x="3" y="16"/>
                      </a:lnTo>
                      <a:lnTo>
                        <a:pt x="1" y="17"/>
                      </a:lnTo>
                      <a:lnTo>
                        <a:pt x="2" y="21"/>
                      </a:lnTo>
                      <a:lnTo>
                        <a:pt x="4" y="22"/>
                      </a:lnTo>
                      <a:lnTo>
                        <a:pt x="4" y="26"/>
                      </a:lnTo>
                      <a:lnTo>
                        <a:pt x="5" y="28"/>
                      </a:lnTo>
                      <a:lnTo>
                        <a:pt x="1" y="30"/>
                      </a:lnTo>
                      <a:lnTo>
                        <a:pt x="0" y="35"/>
                      </a:lnTo>
                      <a:lnTo>
                        <a:pt x="1" y="36"/>
                      </a:lnTo>
                      <a:lnTo>
                        <a:pt x="4" y="35"/>
                      </a:lnTo>
                      <a:lnTo>
                        <a:pt x="7" y="39"/>
                      </a:lnTo>
                      <a:lnTo>
                        <a:pt x="7" y="43"/>
                      </a:lnTo>
                      <a:lnTo>
                        <a:pt x="7" y="45"/>
                      </a:lnTo>
                      <a:lnTo>
                        <a:pt x="7" y="47"/>
                      </a:lnTo>
                      <a:lnTo>
                        <a:pt x="11" y="47"/>
                      </a:lnTo>
                      <a:lnTo>
                        <a:pt x="16" y="4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8" name="Freeform 574">
                  <a:extLst>
                    <a:ext uri="{FF2B5EF4-FFF2-40B4-BE49-F238E27FC236}">
                      <a16:creationId xmlns:a16="http://schemas.microsoft.com/office/drawing/2014/main" id="{7A587D5E-3AAB-2F42-A370-E276B1872D60}"/>
                    </a:ext>
                  </a:extLst>
                </p:cNvPr>
                <p:cNvSpPr>
                  <a:spLocks/>
                </p:cNvSpPr>
                <p:nvPr/>
              </p:nvSpPr>
              <p:spPr bwMode="auto">
                <a:xfrm>
                  <a:off x="3767" y="1370"/>
                  <a:ext cx="17" cy="21"/>
                </a:xfrm>
                <a:custGeom>
                  <a:avLst/>
                  <a:gdLst>
                    <a:gd name="T0" fmla="*/ 7 w 17"/>
                    <a:gd name="T1" fmla="*/ 19 h 21"/>
                    <a:gd name="T2" fmla="*/ 9 w 17"/>
                    <a:gd name="T3" fmla="*/ 17 h 21"/>
                    <a:gd name="T4" fmla="*/ 12 w 17"/>
                    <a:gd name="T5" fmla="*/ 15 h 21"/>
                    <a:gd name="T6" fmla="*/ 17 w 17"/>
                    <a:gd name="T7" fmla="*/ 9 h 21"/>
                    <a:gd name="T8" fmla="*/ 13 w 17"/>
                    <a:gd name="T9" fmla="*/ 4 h 21"/>
                    <a:gd name="T10" fmla="*/ 11 w 17"/>
                    <a:gd name="T11" fmla="*/ 2 h 21"/>
                    <a:gd name="T12" fmla="*/ 11 w 17"/>
                    <a:gd name="T13" fmla="*/ 5 h 21"/>
                    <a:gd name="T14" fmla="*/ 13 w 17"/>
                    <a:gd name="T15" fmla="*/ 8 h 21"/>
                    <a:gd name="T16" fmla="*/ 8 w 17"/>
                    <a:gd name="T17" fmla="*/ 8 h 21"/>
                    <a:gd name="T18" fmla="*/ 7 w 17"/>
                    <a:gd name="T19" fmla="*/ 12 h 21"/>
                    <a:gd name="T20" fmla="*/ 6 w 17"/>
                    <a:gd name="T21" fmla="*/ 9 h 21"/>
                    <a:gd name="T22" fmla="*/ 7 w 17"/>
                    <a:gd name="T23" fmla="*/ 0 h 21"/>
                    <a:gd name="T24" fmla="*/ 4 w 17"/>
                    <a:gd name="T25" fmla="*/ 6 h 21"/>
                    <a:gd name="T26" fmla="*/ 4 w 17"/>
                    <a:gd name="T27" fmla="*/ 9 h 21"/>
                    <a:gd name="T28" fmla="*/ 2 w 17"/>
                    <a:gd name="T29" fmla="*/ 12 h 21"/>
                    <a:gd name="T30" fmla="*/ 3 w 17"/>
                    <a:gd name="T31" fmla="*/ 16 h 21"/>
                    <a:gd name="T32" fmla="*/ 1 w 17"/>
                    <a:gd name="T33" fmla="*/ 16 h 21"/>
                    <a:gd name="T34" fmla="*/ 0 w 17"/>
                    <a:gd name="T35" fmla="*/ 21 h 21"/>
                    <a:gd name="T36" fmla="*/ 2 w 17"/>
                    <a:gd name="T37" fmla="*/ 21 h 21"/>
                    <a:gd name="T38" fmla="*/ 6 w 17"/>
                    <a:gd name="T39" fmla="*/ 16 h 21"/>
                    <a:gd name="T40" fmla="*/ 5 w 17"/>
                    <a:gd name="T41" fmla="*/ 19 h 21"/>
                    <a:gd name="T42" fmla="*/ 7 w 17"/>
                    <a:gd name="T4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1">
                      <a:moveTo>
                        <a:pt x="7" y="19"/>
                      </a:moveTo>
                      <a:lnTo>
                        <a:pt x="9" y="17"/>
                      </a:lnTo>
                      <a:lnTo>
                        <a:pt x="12" y="15"/>
                      </a:lnTo>
                      <a:lnTo>
                        <a:pt x="17" y="9"/>
                      </a:lnTo>
                      <a:lnTo>
                        <a:pt x="13" y="4"/>
                      </a:lnTo>
                      <a:lnTo>
                        <a:pt x="11" y="2"/>
                      </a:lnTo>
                      <a:lnTo>
                        <a:pt x="11" y="5"/>
                      </a:lnTo>
                      <a:lnTo>
                        <a:pt x="13" y="8"/>
                      </a:lnTo>
                      <a:lnTo>
                        <a:pt x="8" y="8"/>
                      </a:lnTo>
                      <a:lnTo>
                        <a:pt x="7" y="12"/>
                      </a:lnTo>
                      <a:lnTo>
                        <a:pt x="6" y="9"/>
                      </a:lnTo>
                      <a:lnTo>
                        <a:pt x="7" y="0"/>
                      </a:lnTo>
                      <a:lnTo>
                        <a:pt x="4" y="6"/>
                      </a:lnTo>
                      <a:lnTo>
                        <a:pt x="4" y="9"/>
                      </a:lnTo>
                      <a:lnTo>
                        <a:pt x="2" y="12"/>
                      </a:lnTo>
                      <a:lnTo>
                        <a:pt x="3" y="16"/>
                      </a:lnTo>
                      <a:lnTo>
                        <a:pt x="1" y="16"/>
                      </a:lnTo>
                      <a:lnTo>
                        <a:pt x="0" y="21"/>
                      </a:lnTo>
                      <a:lnTo>
                        <a:pt x="2" y="21"/>
                      </a:lnTo>
                      <a:lnTo>
                        <a:pt x="6" y="16"/>
                      </a:lnTo>
                      <a:lnTo>
                        <a:pt x="5" y="19"/>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9" name="Freeform 575">
                  <a:extLst>
                    <a:ext uri="{FF2B5EF4-FFF2-40B4-BE49-F238E27FC236}">
                      <a16:creationId xmlns:a16="http://schemas.microsoft.com/office/drawing/2014/main" id="{F3A994F9-AE05-5A46-A261-19C332B092A7}"/>
                    </a:ext>
                  </a:extLst>
                </p:cNvPr>
                <p:cNvSpPr>
                  <a:spLocks/>
                </p:cNvSpPr>
                <p:nvPr/>
              </p:nvSpPr>
              <p:spPr bwMode="auto">
                <a:xfrm>
                  <a:off x="3848" y="1312"/>
                  <a:ext cx="6" cy="10"/>
                </a:xfrm>
                <a:custGeom>
                  <a:avLst/>
                  <a:gdLst>
                    <a:gd name="T0" fmla="*/ 3 w 6"/>
                    <a:gd name="T1" fmla="*/ 10 h 10"/>
                    <a:gd name="T2" fmla="*/ 4 w 6"/>
                    <a:gd name="T3" fmla="*/ 7 h 10"/>
                    <a:gd name="T4" fmla="*/ 6 w 6"/>
                    <a:gd name="T5" fmla="*/ 4 h 10"/>
                    <a:gd name="T6" fmla="*/ 6 w 6"/>
                    <a:gd name="T7" fmla="*/ 0 h 10"/>
                    <a:gd name="T8" fmla="*/ 0 w 6"/>
                    <a:gd name="T9" fmla="*/ 5 h 10"/>
                    <a:gd name="T10" fmla="*/ 3 w 6"/>
                    <a:gd name="T11" fmla="*/ 10 h 10"/>
                  </a:gdLst>
                  <a:ahLst/>
                  <a:cxnLst>
                    <a:cxn ang="0">
                      <a:pos x="T0" y="T1"/>
                    </a:cxn>
                    <a:cxn ang="0">
                      <a:pos x="T2" y="T3"/>
                    </a:cxn>
                    <a:cxn ang="0">
                      <a:pos x="T4" y="T5"/>
                    </a:cxn>
                    <a:cxn ang="0">
                      <a:pos x="T6" y="T7"/>
                    </a:cxn>
                    <a:cxn ang="0">
                      <a:pos x="T8" y="T9"/>
                    </a:cxn>
                    <a:cxn ang="0">
                      <a:pos x="T10" y="T11"/>
                    </a:cxn>
                  </a:cxnLst>
                  <a:rect l="0" t="0" r="r" b="b"/>
                  <a:pathLst>
                    <a:path w="6" h="10">
                      <a:moveTo>
                        <a:pt x="3" y="10"/>
                      </a:moveTo>
                      <a:lnTo>
                        <a:pt x="4" y="7"/>
                      </a:lnTo>
                      <a:lnTo>
                        <a:pt x="6" y="4"/>
                      </a:lnTo>
                      <a:lnTo>
                        <a:pt x="6" y="0"/>
                      </a:lnTo>
                      <a:lnTo>
                        <a:pt x="0" y="5"/>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0" name="Freeform 576">
                  <a:extLst>
                    <a:ext uri="{FF2B5EF4-FFF2-40B4-BE49-F238E27FC236}">
                      <a16:creationId xmlns:a16="http://schemas.microsoft.com/office/drawing/2014/main" id="{B19462EF-5119-A342-8B62-222A848D908F}"/>
                    </a:ext>
                  </a:extLst>
                </p:cNvPr>
                <p:cNvSpPr>
                  <a:spLocks/>
                </p:cNvSpPr>
                <p:nvPr/>
              </p:nvSpPr>
              <p:spPr bwMode="auto">
                <a:xfrm>
                  <a:off x="3762" y="1382"/>
                  <a:ext cx="4" cy="4"/>
                </a:xfrm>
                <a:custGeom>
                  <a:avLst/>
                  <a:gdLst>
                    <a:gd name="T0" fmla="*/ 2 w 4"/>
                    <a:gd name="T1" fmla="*/ 0 h 4"/>
                    <a:gd name="T2" fmla="*/ 0 w 4"/>
                    <a:gd name="T3" fmla="*/ 4 h 4"/>
                    <a:gd name="T4" fmla="*/ 4 w 4"/>
                    <a:gd name="T5" fmla="*/ 3 h 4"/>
                    <a:gd name="T6" fmla="*/ 2 w 4"/>
                    <a:gd name="T7" fmla="*/ 0 h 4"/>
                  </a:gdLst>
                  <a:ahLst/>
                  <a:cxnLst>
                    <a:cxn ang="0">
                      <a:pos x="T0" y="T1"/>
                    </a:cxn>
                    <a:cxn ang="0">
                      <a:pos x="T2" y="T3"/>
                    </a:cxn>
                    <a:cxn ang="0">
                      <a:pos x="T4" y="T5"/>
                    </a:cxn>
                    <a:cxn ang="0">
                      <a:pos x="T6" y="T7"/>
                    </a:cxn>
                  </a:cxnLst>
                  <a:rect l="0" t="0" r="r" b="b"/>
                  <a:pathLst>
                    <a:path w="4" h="4">
                      <a:moveTo>
                        <a:pt x="2" y="0"/>
                      </a:moveTo>
                      <a:lnTo>
                        <a:pt x="0" y="4"/>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1" name="Freeform 577">
                  <a:extLst>
                    <a:ext uri="{FF2B5EF4-FFF2-40B4-BE49-F238E27FC236}">
                      <a16:creationId xmlns:a16="http://schemas.microsoft.com/office/drawing/2014/main" id="{24FA7E14-80A9-9240-8829-AD5238CD2658}"/>
                    </a:ext>
                  </a:extLst>
                </p:cNvPr>
                <p:cNvSpPr>
                  <a:spLocks/>
                </p:cNvSpPr>
                <p:nvPr/>
              </p:nvSpPr>
              <p:spPr bwMode="auto">
                <a:xfrm>
                  <a:off x="3760" y="1427"/>
                  <a:ext cx="2" cy="4"/>
                </a:xfrm>
                <a:custGeom>
                  <a:avLst/>
                  <a:gdLst>
                    <a:gd name="T0" fmla="*/ 1 w 2"/>
                    <a:gd name="T1" fmla="*/ 4 h 4"/>
                    <a:gd name="T2" fmla="*/ 2 w 2"/>
                    <a:gd name="T3" fmla="*/ 0 h 4"/>
                    <a:gd name="T4" fmla="*/ 0 w 2"/>
                    <a:gd name="T5" fmla="*/ 0 h 4"/>
                    <a:gd name="T6" fmla="*/ 0 w 2"/>
                    <a:gd name="T7" fmla="*/ 2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lnTo>
                        <a:pt x="2" y="0"/>
                      </a:lnTo>
                      <a:lnTo>
                        <a:pt x="0" y="0"/>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2" name="Freeform 578">
                  <a:extLst>
                    <a:ext uri="{FF2B5EF4-FFF2-40B4-BE49-F238E27FC236}">
                      <a16:creationId xmlns:a16="http://schemas.microsoft.com/office/drawing/2014/main" id="{2A73583D-1650-8742-9692-30B130F58406}"/>
                    </a:ext>
                  </a:extLst>
                </p:cNvPr>
                <p:cNvSpPr>
                  <a:spLocks/>
                </p:cNvSpPr>
                <p:nvPr/>
              </p:nvSpPr>
              <p:spPr bwMode="auto">
                <a:xfrm>
                  <a:off x="3759" y="1387"/>
                  <a:ext cx="7" cy="8"/>
                </a:xfrm>
                <a:custGeom>
                  <a:avLst/>
                  <a:gdLst>
                    <a:gd name="T0" fmla="*/ 7 w 7"/>
                    <a:gd name="T1" fmla="*/ 6 h 8"/>
                    <a:gd name="T2" fmla="*/ 7 w 7"/>
                    <a:gd name="T3" fmla="*/ 0 h 8"/>
                    <a:gd name="T4" fmla="*/ 1 w 7"/>
                    <a:gd name="T5" fmla="*/ 5 h 8"/>
                    <a:gd name="T6" fmla="*/ 0 w 7"/>
                    <a:gd name="T7" fmla="*/ 8 h 8"/>
                    <a:gd name="T8" fmla="*/ 4 w 7"/>
                    <a:gd name="T9" fmla="*/ 5 h 8"/>
                    <a:gd name="T10" fmla="*/ 7 w 7"/>
                    <a:gd name="T11" fmla="*/ 6 h 8"/>
                  </a:gdLst>
                  <a:ahLst/>
                  <a:cxnLst>
                    <a:cxn ang="0">
                      <a:pos x="T0" y="T1"/>
                    </a:cxn>
                    <a:cxn ang="0">
                      <a:pos x="T2" y="T3"/>
                    </a:cxn>
                    <a:cxn ang="0">
                      <a:pos x="T4" y="T5"/>
                    </a:cxn>
                    <a:cxn ang="0">
                      <a:pos x="T6" y="T7"/>
                    </a:cxn>
                    <a:cxn ang="0">
                      <a:pos x="T8" y="T9"/>
                    </a:cxn>
                    <a:cxn ang="0">
                      <a:pos x="T10" y="T11"/>
                    </a:cxn>
                  </a:cxnLst>
                  <a:rect l="0" t="0" r="r" b="b"/>
                  <a:pathLst>
                    <a:path w="7" h="8">
                      <a:moveTo>
                        <a:pt x="7" y="6"/>
                      </a:moveTo>
                      <a:lnTo>
                        <a:pt x="7" y="0"/>
                      </a:lnTo>
                      <a:lnTo>
                        <a:pt x="1" y="5"/>
                      </a:lnTo>
                      <a:lnTo>
                        <a:pt x="0" y="8"/>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3" name="Freeform 579">
                  <a:extLst>
                    <a:ext uri="{FF2B5EF4-FFF2-40B4-BE49-F238E27FC236}">
                      <a16:creationId xmlns:a16="http://schemas.microsoft.com/office/drawing/2014/main" id="{DA890A86-2CF4-F949-9766-E2E728292536}"/>
                    </a:ext>
                  </a:extLst>
                </p:cNvPr>
                <p:cNvSpPr>
                  <a:spLocks/>
                </p:cNvSpPr>
                <p:nvPr/>
              </p:nvSpPr>
              <p:spPr bwMode="auto">
                <a:xfrm>
                  <a:off x="3760" y="1370"/>
                  <a:ext cx="9" cy="12"/>
                </a:xfrm>
                <a:custGeom>
                  <a:avLst/>
                  <a:gdLst>
                    <a:gd name="T0" fmla="*/ 9 w 9"/>
                    <a:gd name="T1" fmla="*/ 5 h 12"/>
                    <a:gd name="T2" fmla="*/ 7 w 9"/>
                    <a:gd name="T3" fmla="*/ 0 h 12"/>
                    <a:gd name="T4" fmla="*/ 6 w 9"/>
                    <a:gd name="T5" fmla="*/ 1 h 12"/>
                    <a:gd name="T6" fmla="*/ 7 w 9"/>
                    <a:gd name="T7" fmla="*/ 2 h 12"/>
                    <a:gd name="T8" fmla="*/ 4 w 9"/>
                    <a:gd name="T9" fmla="*/ 5 h 12"/>
                    <a:gd name="T10" fmla="*/ 1 w 9"/>
                    <a:gd name="T11" fmla="*/ 5 h 12"/>
                    <a:gd name="T12" fmla="*/ 0 w 9"/>
                    <a:gd name="T13" fmla="*/ 9 h 12"/>
                    <a:gd name="T14" fmla="*/ 1 w 9"/>
                    <a:gd name="T15" fmla="*/ 11 h 12"/>
                    <a:gd name="T16" fmla="*/ 5 w 9"/>
                    <a:gd name="T17" fmla="*/ 7 h 12"/>
                    <a:gd name="T18" fmla="*/ 7 w 9"/>
                    <a:gd name="T19" fmla="*/ 7 h 12"/>
                    <a:gd name="T20" fmla="*/ 4 w 9"/>
                    <a:gd name="T21" fmla="*/ 10 h 12"/>
                    <a:gd name="T22" fmla="*/ 5 w 9"/>
                    <a:gd name="T23" fmla="*/ 12 h 12"/>
                    <a:gd name="T24" fmla="*/ 9 w 9"/>
                    <a:gd name="T25" fmla="*/ 10 h 12"/>
                    <a:gd name="T26" fmla="*/ 9 w 9"/>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9" y="5"/>
                      </a:moveTo>
                      <a:lnTo>
                        <a:pt x="7" y="0"/>
                      </a:lnTo>
                      <a:lnTo>
                        <a:pt x="6" y="1"/>
                      </a:lnTo>
                      <a:lnTo>
                        <a:pt x="7" y="2"/>
                      </a:lnTo>
                      <a:lnTo>
                        <a:pt x="4" y="5"/>
                      </a:lnTo>
                      <a:lnTo>
                        <a:pt x="1" y="5"/>
                      </a:lnTo>
                      <a:lnTo>
                        <a:pt x="0" y="9"/>
                      </a:lnTo>
                      <a:lnTo>
                        <a:pt x="1" y="11"/>
                      </a:lnTo>
                      <a:lnTo>
                        <a:pt x="5" y="7"/>
                      </a:lnTo>
                      <a:lnTo>
                        <a:pt x="7" y="7"/>
                      </a:lnTo>
                      <a:lnTo>
                        <a:pt x="4" y="10"/>
                      </a:lnTo>
                      <a:lnTo>
                        <a:pt x="5" y="12"/>
                      </a:lnTo>
                      <a:lnTo>
                        <a:pt x="9" y="10"/>
                      </a:lnTo>
                      <a:lnTo>
                        <a:pt x="9"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4" name="Freeform 580">
                  <a:extLst>
                    <a:ext uri="{FF2B5EF4-FFF2-40B4-BE49-F238E27FC236}">
                      <a16:creationId xmlns:a16="http://schemas.microsoft.com/office/drawing/2014/main" id="{52349E02-B414-CE4C-B619-C9B9B0346E5D}"/>
                    </a:ext>
                  </a:extLst>
                </p:cNvPr>
                <p:cNvSpPr>
                  <a:spLocks/>
                </p:cNvSpPr>
                <p:nvPr/>
              </p:nvSpPr>
              <p:spPr bwMode="auto">
                <a:xfrm>
                  <a:off x="3779" y="1368"/>
                  <a:ext cx="5" cy="4"/>
                </a:xfrm>
                <a:custGeom>
                  <a:avLst/>
                  <a:gdLst>
                    <a:gd name="T0" fmla="*/ 5 w 5"/>
                    <a:gd name="T1" fmla="*/ 2 h 4"/>
                    <a:gd name="T2" fmla="*/ 2 w 5"/>
                    <a:gd name="T3" fmla="*/ 0 h 4"/>
                    <a:gd name="T4" fmla="*/ 0 w 5"/>
                    <a:gd name="T5" fmla="*/ 1 h 4"/>
                    <a:gd name="T6" fmla="*/ 1 w 5"/>
                    <a:gd name="T7" fmla="*/ 3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1"/>
                      </a:lnTo>
                      <a:lnTo>
                        <a:pt x="1" y="3"/>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5" name="Freeform 581">
                  <a:extLst>
                    <a:ext uri="{FF2B5EF4-FFF2-40B4-BE49-F238E27FC236}">
                      <a16:creationId xmlns:a16="http://schemas.microsoft.com/office/drawing/2014/main" id="{75CD45FB-3773-0649-97AE-B050D134DA75}"/>
                    </a:ext>
                  </a:extLst>
                </p:cNvPr>
                <p:cNvSpPr>
                  <a:spLocks/>
                </p:cNvSpPr>
                <p:nvPr/>
              </p:nvSpPr>
              <p:spPr bwMode="auto">
                <a:xfrm>
                  <a:off x="3742" y="1456"/>
                  <a:ext cx="3" cy="8"/>
                </a:xfrm>
                <a:custGeom>
                  <a:avLst/>
                  <a:gdLst>
                    <a:gd name="T0" fmla="*/ 0 w 3"/>
                    <a:gd name="T1" fmla="*/ 4 h 8"/>
                    <a:gd name="T2" fmla="*/ 1 w 3"/>
                    <a:gd name="T3" fmla="*/ 8 h 8"/>
                    <a:gd name="T4" fmla="*/ 3 w 3"/>
                    <a:gd name="T5" fmla="*/ 3 h 8"/>
                    <a:gd name="T6" fmla="*/ 3 w 3"/>
                    <a:gd name="T7" fmla="*/ 0 h 8"/>
                    <a:gd name="T8" fmla="*/ 0 w 3"/>
                    <a:gd name="T9" fmla="*/ 4 h 8"/>
                  </a:gdLst>
                  <a:ahLst/>
                  <a:cxnLst>
                    <a:cxn ang="0">
                      <a:pos x="T0" y="T1"/>
                    </a:cxn>
                    <a:cxn ang="0">
                      <a:pos x="T2" y="T3"/>
                    </a:cxn>
                    <a:cxn ang="0">
                      <a:pos x="T4" y="T5"/>
                    </a:cxn>
                    <a:cxn ang="0">
                      <a:pos x="T6" y="T7"/>
                    </a:cxn>
                    <a:cxn ang="0">
                      <a:pos x="T8" y="T9"/>
                    </a:cxn>
                  </a:cxnLst>
                  <a:rect l="0" t="0" r="r" b="b"/>
                  <a:pathLst>
                    <a:path w="3" h="8">
                      <a:moveTo>
                        <a:pt x="0" y="4"/>
                      </a:moveTo>
                      <a:lnTo>
                        <a:pt x="1" y="8"/>
                      </a:lnTo>
                      <a:lnTo>
                        <a:pt x="3" y="3"/>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6" name="Freeform 582">
                  <a:extLst>
                    <a:ext uri="{FF2B5EF4-FFF2-40B4-BE49-F238E27FC236}">
                      <a16:creationId xmlns:a16="http://schemas.microsoft.com/office/drawing/2014/main" id="{ED1262F3-57A7-8D4A-BE32-BA4E91E39E98}"/>
                    </a:ext>
                  </a:extLst>
                </p:cNvPr>
                <p:cNvSpPr>
                  <a:spLocks/>
                </p:cNvSpPr>
                <p:nvPr/>
              </p:nvSpPr>
              <p:spPr bwMode="auto">
                <a:xfrm>
                  <a:off x="3744" y="1464"/>
                  <a:ext cx="4" cy="4"/>
                </a:xfrm>
                <a:custGeom>
                  <a:avLst/>
                  <a:gdLst>
                    <a:gd name="T0" fmla="*/ 0 w 4"/>
                    <a:gd name="T1" fmla="*/ 4 h 4"/>
                    <a:gd name="T2" fmla="*/ 4 w 4"/>
                    <a:gd name="T3" fmla="*/ 1 h 4"/>
                    <a:gd name="T4" fmla="*/ 1 w 4"/>
                    <a:gd name="T5" fmla="*/ 0 h 4"/>
                    <a:gd name="T6" fmla="*/ 0 w 4"/>
                    <a:gd name="T7" fmla="*/ 1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4"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7" name="Freeform 583">
                  <a:extLst>
                    <a:ext uri="{FF2B5EF4-FFF2-40B4-BE49-F238E27FC236}">
                      <a16:creationId xmlns:a16="http://schemas.microsoft.com/office/drawing/2014/main" id="{25D36C6C-83D8-9C4C-A514-DE4CCB9EE37F}"/>
                    </a:ext>
                  </a:extLst>
                </p:cNvPr>
                <p:cNvSpPr>
                  <a:spLocks/>
                </p:cNvSpPr>
                <p:nvPr/>
              </p:nvSpPr>
              <p:spPr bwMode="auto">
                <a:xfrm>
                  <a:off x="3748" y="1396"/>
                  <a:ext cx="2" cy="4"/>
                </a:xfrm>
                <a:custGeom>
                  <a:avLst/>
                  <a:gdLst>
                    <a:gd name="T0" fmla="*/ 2 w 2"/>
                    <a:gd name="T1" fmla="*/ 4 h 4"/>
                    <a:gd name="T2" fmla="*/ 2 w 2"/>
                    <a:gd name="T3" fmla="*/ 2 h 4"/>
                    <a:gd name="T4" fmla="*/ 2 w 2"/>
                    <a:gd name="T5" fmla="*/ 0 h 4"/>
                    <a:gd name="T6" fmla="*/ 0 w 2"/>
                    <a:gd name="T7" fmla="*/ 3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2"/>
                      </a:lnTo>
                      <a:lnTo>
                        <a:pt x="2"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8" name="Freeform 584">
                  <a:extLst>
                    <a:ext uri="{FF2B5EF4-FFF2-40B4-BE49-F238E27FC236}">
                      <a16:creationId xmlns:a16="http://schemas.microsoft.com/office/drawing/2014/main" id="{4B70AEAC-32E1-0842-8D07-8B1ECE4905B6}"/>
                    </a:ext>
                  </a:extLst>
                </p:cNvPr>
                <p:cNvSpPr>
                  <a:spLocks/>
                </p:cNvSpPr>
                <p:nvPr/>
              </p:nvSpPr>
              <p:spPr bwMode="auto">
                <a:xfrm>
                  <a:off x="3742" y="1412"/>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9" name="Freeform 585">
                  <a:extLst>
                    <a:ext uri="{FF2B5EF4-FFF2-40B4-BE49-F238E27FC236}">
                      <a16:creationId xmlns:a16="http://schemas.microsoft.com/office/drawing/2014/main" id="{18564335-A0E0-8D46-B3C3-CFDC314E7667}"/>
                    </a:ext>
                  </a:extLst>
                </p:cNvPr>
                <p:cNvSpPr>
                  <a:spLocks/>
                </p:cNvSpPr>
                <p:nvPr/>
              </p:nvSpPr>
              <p:spPr bwMode="auto">
                <a:xfrm>
                  <a:off x="3752" y="1393"/>
                  <a:ext cx="5" cy="7"/>
                </a:xfrm>
                <a:custGeom>
                  <a:avLst/>
                  <a:gdLst>
                    <a:gd name="T0" fmla="*/ 0 w 5"/>
                    <a:gd name="T1" fmla="*/ 7 h 7"/>
                    <a:gd name="T2" fmla="*/ 5 w 5"/>
                    <a:gd name="T3" fmla="*/ 3 h 7"/>
                    <a:gd name="T4" fmla="*/ 5 w 5"/>
                    <a:gd name="T5" fmla="*/ 0 h 7"/>
                    <a:gd name="T6" fmla="*/ 1 w 5"/>
                    <a:gd name="T7" fmla="*/ 1 h 7"/>
                    <a:gd name="T8" fmla="*/ 0 w 5"/>
                    <a:gd name="T9" fmla="*/ 7 h 7"/>
                  </a:gdLst>
                  <a:ahLst/>
                  <a:cxnLst>
                    <a:cxn ang="0">
                      <a:pos x="T0" y="T1"/>
                    </a:cxn>
                    <a:cxn ang="0">
                      <a:pos x="T2" y="T3"/>
                    </a:cxn>
                    <a:cxn ang="0">
                      <a:pos x="T4" y="T5"/>
                    </a:cxn>
                    <a:cxn ang="0">
                      <a:pos x="T6" y="T7"/>
                    </a:cxn>
                    <a:cxn ang="0">
                      <a:pos x="T8" y="T9"/>
                    </a:cxn>
                  </a:cxnLst>
                  <a:rect l="0" t="0" r="r" b="b"/>
                  <a:pathLst>
                    <a:path w="5" h="7">
                      <a:moveTo>
                        <a:pt x="0" y="7"/>
                      </a:moveTo>
                      <a:lnTo>
                        <a:pt x="5" y="3"/>
                      </a:lnTo>
                      <a:lnTo>
                        <a:pt x="5" y="0"/>
                      </a:lnTo>
                      <a:lnTo>
                        <a:pt x="1"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0" name="Freeform 586">
                  <a:extLst>
                    <a:ext uri="{FF2B5EF4-FFF2-40B4-BE49-F238E27FC236}">
                      <a16:creationId xmlns:a16="http://schemas.microsoft.com/office/drawing/2014/main" id="{58AA189C-C3D7-B34E-A2AF-80349B816ADC}"/>
                    </a:ext>
                  </a:extLst>
                </p:cNvPr>
                <p:cNvSpPr>
                  <a:spLocks/>
                </p:cNvSpPr>
                <p:nvPr/>
              </p:nvSpPr>
              <p:spPr bwMode="auto">
                <a:xfrm>
                  <a:off x="3813" y="1323"/>
                  <a:ext cx="6" cy="11"/>
                </a:xfrm>
                <a:custGeom>
                  <a:avLst/>
                  <a:gdLst>
                    <a:gd name="T0" fmla="*/ 6 w 6"/>
                    <a:gd name="T1" fmla="*/ 9 h 11"/>
                    <a:gd name="T2" fmla="*/ 5 w 6"/>
                    <a:gd name="T3" fmla="*/ 7 h 11"/>
                    <a:gd name="T4" fmla="*/ 3 w 6"/>
                    <a:gd name="T5" fmla="*/ 4 h 11"/>
                    <a:gd name="T6" fmla="*/ 2 w 6"/>
                    <a:gd name="T7" fmla="*/ 0 h 11"/>
                    <a:gd name="T8" fmla="*/ 0 w 6"/>
                    <a:gd name="T9" fmla="*/ 1 h 11"/>
                    <a:gd name="T10" fmla="*/ 1 w 6"/>
                    <a:gd name="T11" fmla="*/ 6 h 11"/>
                    <a:gd name="T12" fmla="*/ 1 w 6"/>
                    <a:gd name="T13" fmla="*/ 9 h 11"/>
                    <a:gd name="T14" fmla="*/ 5 w 6"/>
                    <a:gd name="T15" fmla="*/ 11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lnTo>
                        <a:pt x="5" y="7"/>
                      </a:lnTo>
                      <a:lnTo>
                        <a:pt x="3" y="4"/>
                      </a:lnTo>
                      <a:lnTo>
                        <a:pt x="2" y="0"/>
                      </a:lnTo>
                      <a:lnTo>
                        <a:pt x="0" y="1"/>
                      </a:lnTo>
                      <a:lnTo>
                        <a:pt x="1" y="6"/>
                      </a:lnTo>
                      <a:lnTo>
                        <a:pt x="1" y="9"/>
                      </a:lnTo>
                      <a:lnTo>
                        <a:pt x="5" y="11"/>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1" name="Freeform 587">
                  <a:extLst>
                    <a:ext uri="{FF2B5EF4-FFF2-40B4-BE49-F238E27FC236}">
                      <a16:creationId xmlns:a16="http://schemas.microsoft.com/office/drawing/2014/main" id="{7F44AC6A-D0FB-B04D-8AB4-D67E7F113186}"/>
                    </a:ext>
                  </a:extLst>
                </p:cNvPr>
                <p:cNvSpPr>
                  <a:spLocks/>
                </p:cNvSpPr>
                <p:nvPr/>
              </p:nvSpPr>
              <p:spPr bwMode="auto">
                <a:xfrm>
                  <a:off x="3805" y="1333"/>
                  <a:ext cx="8" cy="8"/>
                </a:xfrm>
                <a:custGeom>
                  <a:avLst/>
                  <a:gdLst>
                    <a:gd name="T0" fmla="*/ 7 w 8"/>
                    <a:gd name="T1" fmla="*/ 1 h 8"/>
                    <a:gd name="T2" fmla="*/ 5 w 8"/>
                    <a:gd name="T3" fmla="*/ 2 h 8"/>
                    <a:gd name="T4" fmla="*/ 4 w 8"/>
                    <a:gd name="T5" fmla="*/ 0 h 8"/>
                    <a:gd name="T6" fmla="*/ 0 w 8"/>
                    <a:gd name="T7" fmla="*/ 4 h 8"/>
                    <a:gd name="T8" fmla="*/ 4 w 8"/>
                    <a:gd name="T9" fmla="*/ 8 h 8"/>
                    <a:gd name="T10" fmla="*/ 5 w 8"/>
                    <a:gd name="T11" fmla="*/ 8 h 8"/>
                    <a:gd name="T12" fmla="*/ 7 w 8"/>
                    <a:gd name="T13" fmla="*/ 7 h 8"/>
                    <a:gd name="T14" fmla="*/ 6 w 8"/>
                    <a:gd name="T15" fmla="*/ 4 h 8"/>
                    <a:gd name="T16" fmla="*/ 8 w 8"/>
                    <a:gd name="T17" fmla="*/ 2 h 8"/>
                    <a:gd name="T18" fmla="*/ 7 w 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1"/>
                      </a:moveTo>
                      <a:lnTo>
                        <a:pt x="5" y="2"/>
                      </a:lnTo>
                      <a:lnTo>
                        <a:pt x="4" y="0"/>
                      </a:lnTo>
                      <a:lnTo>
                        <a:pt x="0" y="4"/>
                      </a:lnTo>
                      <a:lnTo>
                        <a:pt x="4" y="8"/>
                      </a:lnTo>
                      <a:lnTo>
                        <a:pt x="5" y="8"/>
                      </a:lnTo>
                      <a:lnTo>
                        <a:pt x="7" y="7"/>
                      </a:lnTo>
                      <a:lnTo>
                        <a:pt x="6" y="4"/>
                      </a:lnTo>
                      <a:lnTo>
                        <a:pt x="8"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2" name="Freeform 588">
                  <a:extLst>
                    <a:ext uri="{FF2B5EF4-FFF2-40B4-BE49-F238E27FC236}">
                      <a16:creationId xmlns:a16="http://schemas.microsoft.com/office/drawing/2014/main" id="{EDC25296-5CD0-EB4E-B826-D74389BB9418}"/>
                    </a:ext>
                  </a:extLst>
                </p:cNvPr>
                <p:cNvSpPr>
                  <a:spLocks/>
                </p:cNvSpPr>
                <p:nvPr/>
              </p:nvSpPr>
              <p:spPr bwMode="auto">
                <a:xfrm>
                  <a:off x="3838" y="1304"/>
                  <a:ext cx="15" cy="12"/>
                </a:xfrm>
                <a:custGeom>
                  <a:avLst/>
                  <a:gdLst>
                    <a:gd name="T0" fmla="*/ 8 w 15"/>
                    <a:gd name="T1" fmla="*/ 4 h 12"/>
                    <a:gd name="T2" fmla="*/ 6 w 15"/>
                    <a:gd name="T3" fmla="*/ 7 h 12"/>
                    <a:gd name="T4" fmla="*/ 5 w 15"/>
                    <a:gd name="T5" fmla="*/ 5 h 12"/>
                    <a:gd name="T6" fmla="*/ 2 w 15"/>
                    <a:gd name="T7" fmla="*/ 7 h 12"/>
                    <a:gd name="T8" fmla="*/ 0 w 15"/>
                    <a:gd name="T9" fmla="*/ 6 h 12"/>
                    <a:gd name="T10" fmla="*/ 1 w 15"/>
                    <a:gd name="T11" fmla="*/ 10 h 12"/>
                    <a:gd name="T12" fmla="*/ 5 w 15"/>
                    <a:gd name="T13" fmla="*/ 12 h 12"/>
                    <a:gd name="T14" fmla="*/ 7 w 15"/>
                    <a:gd name="T15" fmla="*/ 11 h 12"/>
                    <a:gd name="T16" fmla="*/ 15 w 15"/>
                    <a:gd name="T17" fmla="*/ 2 h 12"/>
                    <a:gd name="T18" fmla="*/ 14 w 15"/>
                    <a:gd name="T19" fmla="*/ 0 h 12"/>
                    <a:gd name="T20" fmla="*/ 9 w 15"/>
                    <a:gd name="T21" fmla="*/ 6 h 12"/>
                    <a:gd name="T22" fmla="*/ 8 w 15"/>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8" y="4"/>
                      </a:moveTo>
                      <a:lnTo>
                        <a:pt x="6" y="7"/>
                      </a:lnTo>
                      <a:lnTo>
                        <a:pt x="5" y="5"/>
                      </a:lnTo>
                      <a:lnTo>
                        <a:pt x="2" y="7"/>
                      </a:lnTo>
                      <a:lnTo>
                        <a:pt x="0" y="6"/>
                      </a:lnTo>
                      <a:lnTo>
                        <a:pt x="1" y="10"/>
                      </a:lnTo>
                      <a:lnTo>
                        <a:pt x="5" y="12"/>
                      </a:lnTo>
                      <a:lnTo>
                        <a:pt x="7" y="11"/>
                      </a:lnTo>
                      <a:lnTo>
                        <a:pt x="15" y="2"/>
                      </a:lnTo>
                      <a:lnTo>
                        <a:pt x="14" y="0"/>
                      </a:lnTo>
                      <a:lnTo>
                        <a:pt x="9" y="6"/>
                      </a:lnTo>
                      <a:lnTo>
                        <a:pt x="8"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3" name="Freeform 589">
                  <a:extLst>
                    <a:ext uri="{FF2B5EF4-FFF2-40B4-BE49-F238E27FC236}">
                      <a16:creationId xmlns:a16="http://schemas.microsoft.com/office/drawing/2014/main" id="{E57F7776-472F-C34B-ABFD-AEA74D513549}"/>
                    </a:ext>
                  </a:extLst>
                </p:cNvPr>
                <p:cNvSpPr>
                  <a:spLocks/>
                </p:cNvSpPr>
                <p:nvPr/>
              </p:nvSpPr>
              <p:spPr bwMode="auto">
                <a:xfrm>
                  <a:off x="3842" y="1320"/>
                  <a:ext cx="6" cy="4"/>
                </a:xfrm>
                <a:custGeom>
                  <a:avLst/>
                  <a:gdLst>
                    <a:gd name="T0" fmla="*/ 2 w 6"/>
                    <a:gd name="T1" fmla="*/ 0 h 4"/>
                    <a:gd name="T2" fmla="*/ 0 w 6"/>
                    <a:gd name="T3" fmla="*/ 1 h 4"/>
                    <a:gd name="T4" fmla="*/ 3 w 6"/>
                    <a:gd name="T5" fmla="*/ 3 h 4"/>
                    <a:gd name="T6" fmla="*/ 6 w 6"/>
                    <a:gd name="T7" fmla="*/ 4 h 4"/>
                    <a:gd name="T8" fmla="*/ 6 w 6"/>
                    <a:gd name="T9" fmla="*/ 1 h 4"/>
                    <a:gd name="T10" fmla="*/ 5 w 6"/>
                    <a:gd name="T11" fmla="*/ 0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3" y="3"/>
                      </a:lnTo>
                      <a:lnTo>
                        <a:pt x="6" y="4"/>
                      </a:lnTo>
                      <a:lnTo>
                        <a:pt x="6" y="1"/>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4" name="Freeform 590">
                  <a:extLst>
                    <a:ext uri="{FF2B5EF4-FFF2-40B4-BE49-F238E27FC236}">
                      <a16:creationId xmlns:a16="http://schemas.microsoft.com/office/drawing/2014/main" id="{CCDED090-9B6E-CE4C-8246-6729F0AC666A}"/>
                    </a:ext>
                  </a:extLst>
                </p:cNvPr>
                <p:cNvSpPr>
                  <a:spLocks/>
                </p:cNvSpPr>
                <p:nvPr/>
              </p:nvSpPr>
              <p:spPr bwMode="auto">
                <a:xfrm>
                  <a:off x="3797" y="1341"/>
                  <a:ext cx="11" cy="10"/>
                </a:xfrm>
                <a:custGeom>
                  <a:avLst/>
                  <a:gdLst>
                    <a:gd name="T0" fmla="*/ 9 w 11"/>
                    <a:gd name="T1" fmla="*/ 0 h 10"/>
                    <a:gd name="T2" fmla="*/ 7 w 11"/>
                    <a:gd name="T3" fmla="*/ 3 h 10"/>
                    <a:gd name="T4" fmla="*/ 4 w 11"/>
                    <a:gd name="T5" fmla="*/ 3 h 10"/>
                    <a:gd name="T6" fmla="*/ 4 w 11"/>
                    <a:gd name="T7" fmla="*/ 6 h 10"/>
                    <a:gd name="T8" fmla="*/ 0 w 11"/>
                    <a:gd name="T9" fmla="*/ 7 h 10"/>
                    <a:gd name="T10" fmla="*/ 3 w 11"/>
                    <a:gd name="T11" fmla="*/ 10 h 10"/>
                    <a:gd name="T12" fmla="*/ 5 w 11"/>
                    <a:gd name="T13" fmla="*/ 10 h 10"/>
                    <a:gd name="T14" fmla="*/ 9 w 11"/>
                    <a:gd name="T15" fmla="*/ 10 h 10"/>
                    <a:gd name="T16" fmla="*/ 8 w 11"/>
                    <a:gd name="T17" fmla="*/ 7 h 10"/>
                    <a:gd name="T18" fmla="*/ 11 w 11"/>
                    <a:gd name="T19" fmla="*/ 4 h 10"/>
                    <a:gd name="T20" fmla="*/ 9 w 1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9" y="0"/>
                      </a:moveTo>
                      <a:lnTo>
                        <a:pt x="7" y="3"/>
                      </a:lnTo>
                      <a:lnTo>
                        <a:pt x="4" y="3"/>
                      </a:lnTo>
                      <a:lnTo>
                        <a:pt x="4" y="6"/>
                      </a:lnTo>
                      <a:lnTo>
                        <a:pt x="0" y="7"/>
                      </a:lnTo>
                      <a:lnTo>
                        <a:pt x="3" y="10"/>
                      </a:lnTo>
                      <a:lnTo>
                        <a:pt x="5" y="10"/>
                      </a:lnTo>
                      <a:lnTo>
                        <a:pt x="9" y="10"/>
                      </a:lnTo>
                      <a:lnTo>
                        <a:pt x="8" y="7"/>
                      </a:lnTo>
                      <a:lnTo>
                        <a:pt x="11"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5" name="Freeform 591">
                  <a:extLst>
                    <a:ext uri="{FF2B5EF4-FFF2-40B4-BE49-F238E27FC236}">
                      <a16:creationId xmlns:a16="http://schemas.microsoft.com/office/drawing/2014/main" id="{5DD49721-EAE1-CD41-A125-677B693421A0}"/>
                    </a:ext>
                  </a:extLst>
                </p:cNvPr>
                <p:cNvSpPr>
                  <a:spLocks/>
                </p:cNvSpPr>
                <p:nvPr/>
              </p:nvSpPr>
              <p:spPr bwMode="auto">
                <a:xfrm>
                  <a:off x="3823" y="1326"/>
                  <a:ext cx="5" cy="11"/>
                </a:xfrm>
                <a:custGeom>
                  <a:avLst/>
                  <a:gdLst>
                    <a:gd name="T0" fmla="*/ 1 w 5"/>
                    <a:gd name="T1" fmla="*/ 0 h 11"/>
                    <a:gd name="T2" fmla="*/ 0 w 5"/>
                    <a:gd name="T3" fmla="*/ 2 h 11"/>
                    <a:gd name="T4" fmla="*/ 0 w 5"/>
                    <a:gd name="T5" fmla="*/ 8 h 11"/>
                    <a:gd name="T6" fmla="*/ 2 w 5"/>
                    <a:gd name="T7" fmla="*/ 8 h 11"/>
                    <a:gd name="T8" fmla="*/ 3 w 5"/>
                    <a:gd name="T9" fmla="*/ 11 h 11"/>
                    <a:gd name="T10" fmla="*/ 5 w 5"/>
                    <a:gd name="T11" fmla="*/ 8 h 11"/>
                    <a:gd name="T12" fmla="*/ 3 w 5"/>
                    <a:gd name="T13" fmla="*/ 6 h 11"/>
                    <a:gd name="T14" fmla="*/ 4 w 5"/>
                    <a:gd name="T15" fmla="*/ 2 h 11"/>
                    <a:gd name="T16" fmla="*/ 1 w 5"/>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0"/>
                      </a:moveTo>
                      <a:lnTo>
                        <a:pt x="0" y="2"/>
                      </a:lnTo>
                      <a:lnTo>
                        <a:pt x="0" y="8"/>
                      </a:lnTo>
                      <a:lnTo>
                        <a:pt x="2" y="8"/>
                      </a:lnTo>
                      <a:lnTo>
                        <a:pt x="3" y="11"/>
                      </a:lnTo>
                      <a:lnTo>
                        <a:pt x="5" y="8"/>
                      </a:lnTo>
                      <a:lnTo>
                        <a:pt x="3" y="6"/>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6" name="Freeform 592">
                  <a:extLst>
                    <a:ext uri="{FF2B5EF4-FFF2-40B4-BE49-F238E27FC236}">
                      <a16:creationId xmlns:a16="http://schemas.microsoft.com/office/drawing/2014/main" id="{C634DE34-5A9C-9645-9C40-C8797D0E6F6E}"/>
                    </a:ext>
                  </a:extLst>
                </p:cNvPr>
                <p:cNvSpPr>
                  <a:spLocks/>
                </p:cNvSpPr>
                <p:nvPr/>
              </p:nvSpPr>
              <p:spPr bwMode="auto">
                <a:xfrm>
                  <a:off x="3785" y="1349"/>
                  <a:ext cx="12" cy="19"/>
                </a:xfrm>
                <a:custGeom>
                  <a:avLst/>
                  <a:gdLst>
                    <a:gd name="T0" fmla="*/ 9 w 12"/>
                    <a:gd name="T1" fmla="*/ 13 h 19"/>
                    <a:gd name="T2" fmla="*/ 12 w 12"/>
                    <a:gd name="T3" fmla="*/ 13 h 19"/>
                    <a:gd name="T4" fmla="*/ 11 w 12"/>
                    <a:gd name="T5" fmla="*/ 10 h 19"/>
                    <a:gd name="T6" fmla="*/ 12 w 12"/>
                    <a:gd name="T7" fmla="*/ 8 h 19"/>
                    <a:gd name="T8" fmla="*/ 11 w 12"/>
                    <a:gd name="T9" fmla="*/ 4 h 19"/>
                    <a:gd name="T10" fmla="*/ 10 w 12"/>
                    <a:gd name="T11" fmla="*/ 3 h 19"/>
                    <a:gd name="T12" fmla="*/ 9 w 12"/>
                    <a:gd name="T13" fmla="*/ 1 h 19"/>
                    <a:gd name="T14" fmla="*/ 4 w 12"/>
                    <a:gd name="T15" fmla="*/ 0 h 19"/>
                    <a:gd name="T16" fmla="*/ 5 w 12"/>
                    <a:gd name="T17" fmla="*/ 4 h 19"/>
                    <a:gd name="T18" fmla="*/ 3 w 12"/>
                    <a:gd name="T19" fmla="*/ 2 h 19"/>
                    <a:gd name="T20" fmla="*/ 1 w 12"/>
                    <a:gd name="T21" fmla="*/ 6 h 19"/>
                    <a:gd name="T22" fmla="*/ 5 w 12"/>
                    <a:gd name="T23" fmla="*/ 8 h 19"/>
                    <a:gd name="T24" fmla="*/ 1 w 12"/>
                    <a:gd name="T25" fmla="*/ 8 h 19"/>
                    <a:gd name="T26" fmla="*/ 0 w 12"/>
                    <a:gd name="T27" fmla="*/ 12 h 19"/>
                    <a:gd name="T28" fmla="*/ 3 w 12"/>
                    <a:gd name="T29" fmla="*/ 13 h 19"/>
                    <a:gd name="T30" fmla="*/ 0 w 12"/>
                    <a:gd name="T31" fmla="*/ 16 h 19"/>
                    <a:gd name="T32" fmla="*/ 3 w 12"/>
                    <a:gd name="T33" fmla="*/ 16 h 19"/>
                    <a:gd name="T34" fmla="*/ 3 w 12"/>
                    <a:gd name="T35" fmla="*/ 19 h 19"/>
                    <a:gd name="T36" fmla="*/ 4 w 12"/>
                    <a:gd name="T37" fmla="*/ 19 h 19"/>
                    <a:gd name="T38" fmla="*/ 5 w 12"/>
                    <a:gd name="T39" fmla="*/ 15 h 19"/>
                    <a:gd name="T40" fmla="*/ 8 w 12"/>
                    <a:gd name="T41" fmla="*/ 16 h 19"/>
                    <a:gd name="T42" fmla="*/ 9 w 12"/>
                    <a:gd name="T43"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9" y="13"/>
                      </a:moveTo>
                      <a:lnTo>
                        <a:pt x="12" y="13"/>
                      </a:lnTo>
                      <a:lnTo>
                        <a:pt x="11" y="10"/>
                      </a:lnTo>
                      <a:lnTo>
                        <a:pt x="12" y="8"/>
                      </a:lnTo>
                      <a:lnTo>
                        <a:pt x="11" y="4"/>
                      </a:lnTo>
                      <a:lnTo>
                        <a:pt x="10" y="3"/>
                      </a:lnTo>
                      <a:lnTo>
                        <a:pt x="9" y="1"/>
                      </a:lnTo>
                      <a:lnTo>
                        <a:pt x="4" y="0"/>
                      </a:lnTo>
                      <a:lnTo>
                        <a:pt x="5" y="4"/>
                      </a:lnTo>
                      <a:lnTo>
                        <a:pt x="3" y="2"/>
                      </a:lnTo>
                      <a:lnTo>
                        <a:pt x="1" y="6"/>
                      </a:lnTo>
                      <a:lnTo>
                        <a:pt x="5" y="8"/>
                      </a:lnTo>
                      <a:lnTo>
                        <a:pt x="1" y="8"/>
                      </a:lnTo>
                      <a:lnTo>
                        <a:pt x="0" y="12"/>
                      </a:lnTo>
                      <a:lnTo>
                        <a:pt x="3" y="13"/>
                      </a:lnTo>
                      <a:lnTo>
                        <a:pt x="0" y="16"/>
                      </a:lnTo>
                      <a:lnTo>
                        <a:pt x="3" y="16"/>
                      </a:lnTo>
                      <a:lnTo>
                        <a:pt x="3" y="19"/>
                      </a:lnTo>
                      <a:lnTo>
                        <a:pt x="4" y="19"/>
                      </a:lnTo>
                      <a:lnTo>
                        <a:pt x="5" y="15"/>
                      </a:lnTo>
                      <a:lnTo>
                        <a:pt x="8" y="16"/>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7" name="Freeform 593">
                  <a:extLst>
                    <a:ext uri="{FF2B5EF4-FFF2-40B4-BE49-F238E27FC236}">
                      <a16:creationId xmlns:a16="http://schemas.microsoft.com/office/drawing/2014/main" id="{DCB34683-406B-FE42-AE80-918FA2C43FAE}"/>
                    </a:ext>
                  </a:extLst>
                </p:cNvPr>
                <p:cNvSpPr>
                  <a:spLocks/>
                </p:cNvSpPr>
                <p:nvPr/>
              </p:nvSpPr>
              <p:spPr bwMode="auto">
                <a:xfrm>
                  <a:off x="3808" y="1325"/>
                  <a:ext cx="2" cy="3"/>
                </a:xfrm>
                <a:custGeom>
                  <a:avLst/>
                  <a:gdLst>
                    <a:gd name="T0" fmla="*/ 0 w 2"/>
                    <a:gd name="T1" fmla="*/ 1 h 3"/>
                    <a:gd name="T2" fmla="*/ 1 w 2"/>
                    <a:gd name="T3" fmla="*/ 3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lnTo>
                        <a:pt x="1"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8" name="Freeform 594">
                  <a:extLst>
                    <a:ext uri="{FF2B5EF4-FFF2-40B4-BE49-F238E27FC236}">
                      <a16:creationId xmlns:a16="http://schemas.microsoft.com/office/drawing/2014/main" id="{23210A12-2B46-464E-A8EA-5A8CFD095230}"/>
                    </a:ext>
                  </a:extLst>
                </p:cNvPr>
                <p:cNvSpPr>
                  <a:spLocks/>
                </p:cNvSpPr>
                <p:nvPr/>
              </p:nvSpPr>
              <p:spPr bwMode="auto">
                <a:xfrm>
                  <a:off x="3803" y="1330"/>
                  <a:ext cx="4" cy="5"/>
                </a:xfrm>
                <a:custGeom>
                  <a:avLst/>
                  <a:gdLst>
                    <a:gd name="T0" fmla="*/ 5 w 5"/>
                    <a:gd name="T1" fmla="*/ 0 h 7"/>
                    <a:gd name="T2" fmla="*/ 1 w 5"/>
                    <a:gd name="T3" fmla="*/ 2 h 7"/>
                    <a:gd name="T4" fmla="*/ 0 w 5"/>
                    <a:gd name="T5" fmla="*/ 7 h 7"/>
                    <a:gd name="T6" fmla="*/ 5 w 5"/>
                    <a:gd name="T7" fmla="*/ 3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1" y="2"/>
                        <a:pt x="1" y="2"/>
                        <a:pt x="1" y="2"/>
                      </a:cubicBezTo>
                      <a:cubicBezTo>
                        <a:pt x="0" y="7"/>
                        <a:pt x="0" y="7"/>
                        <a:pt x="0" y="7"/>
                      </a:cubicBezTo>
                      <a:cubicBezTo>
                        <a:pt x="1" y="7"/>
                        <a:pt x="5" y="3"/>
                        <a:pt x="5" y="3"/>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9" name="Freeform 595">
                  <a:extLst>
                    <a:ext uri="{FF2B5EF4-FFF2-40B4-BE49-F238E27FC236}">
                      <a16:creationId xmlns:a16="http://schemas.microsoft.com/office/drawing/2014/main" id="{A312AE42-4B4A-1C4F-9365-A8DF15B021F2}"/>
                    </a:ext>
                  </a:extLst>
                </p:cNvPr>
                <p:cNvSpPr>
                  <a:spLocks/>
                </p:cNvSpPr>
                <p:nvPr/>
              </p:nvSpPr>
              <p:spPr bwMode="auto">
                <a:xfrm>
                  <a:off x="3788" y="1372"/>
                  <a:ext cx="2" cy="3"/>
                </a:xfrm>
                <a:custGeom>
                  <a:avLst/>
                  <a:gdLst>
                    <a:gd name="T0" fmla="*/ 0 w 2"/>
                    <a:gd name="T1" fmla="*/ 3 h 3"/>
                    <a:gd name="T2" fmla="*/ 2 w 2"/>
                    <a:gd name="T3" fmla="*/ 2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0" name="Freeform 596">
                  <a:extLst>
                    <a:ext uri="{FF2B5EF4-FFF2-40B4-BE49-F238E27FC236}">
                      <a16:creationId xmlns:a16="http://schemas.microsoft.com/office/drawing/2014/main" id="{8ED3BE2A-8849-4B48-BE5B-EF403656740F}"/>
                    </a:ext>
                  </a:extLst>
                </p:cNvPr>
                <p:cNvSpPr>
                  <a:spLocks/>
                </p:cNvSpPr>
                <p:nvPr/>
              </p:nvSpPr>
              <p:spPr bwMode="auto">
                <a:xfrm>
                  <a:off x="3769" y="1358"/>
                  <a:ext cx="9" cy="14"/>
                </a:xfrm>
                <a:custGeom>
                  <a:avLst/>
                  <a:gdLst>
                    <a:gd name="T0" fmla="*/ 6 w 9"/>
                    <a:gd name="T1" fmla="*/ 5 h 14"/>
                    <a:gd name="T2" fmla="*/ 9 w 9"/>
                    <a:gd name="T3" fmla="*/ 3 h 14"/>
                    <a:gd name="T4" fmla="*/ 8 w 9"/>
                    <a:gd name="T5" fmla="*/ 0 h 14"/>
                    <a:gd name="T6" fmla="*/ 5 w 9"/>
                    <a:gd name="T7" fmla="*/ 1 h 14"/>
                    <a:gd name="T8" fmla="*/ 5 w 9"/>
                    <a:gd name="T9" fmla="*/ 4 h 14"/>
                    <a:gd name="T10" fmla="*/ 1 w 9"/>
                    <a:gd name="T11" fmla="*/ 8 h 14"/>
                    <a:gd name="T12" fmla="*/ 0 w 9"/>
                    <a:gd name="T13" fmla="*/ 13 h 14"/>
                    <a:gd name="T14" fmla="*/ 2 w 9"/>
                    <a:gd name="T15" fmla="*/ 14 h 14"/>
                    <a:gd name="T16" fmla="*/ 5 w 9"/>
                    <a:gd name="T17" fmla="*/ 9 h 14"/>
                    <a:gd name="T18" fmla="*/ 6 w 9"/>
                    <a:gd name="T1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4">
                      <a:moveTo>
                        <a:pt x="6" y="5"/>
                      </a:moveTo>
                      <a:lnTo>
                        <a:pt x="9" y="3"/>
                      </a:lnTo>
                      <a:lnTo>
                        <a:pt x="8" y="0"/>
                      </a:lnTo>
                      <a:lnTo>
                        <a:pt x="5" y="1"/>
                      </a:lnTo>
                      <a:lnTo>
                        <a:pt x="5" y="4"/>
                      </a:lnTo>
                      <a:lnTo>
                        <a:pt x="1" y="8"/>
                      </a:lnTo>
                      <a:lnTo>
                        <a:pt x="0" y="13"/>
                      </a:lnTo>
                      <a:lnTo>
                        <a:pt x="2" y="14"/>
                      </a:lnTo>
                      <a:lnTo>
                        <a:pt x="5" y="9"/>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1" name="Freeform 597">
                  <a:extLst>
                    <a:ext uri="{FF2B5EF4-FFF2-40B4-BE49-F238E27FC236}">
                      <a16:creationId xmlns:a16="http://schemas.microsoft.com/office/drawing/2014/main" id="{600CD4B0-35DE-1142-9204-77AA71604F6D}"/>
                    </a:ext>
                  </a:extLst>
                </p:cNvPr>
                <p:cNvSpPr>
                  <a:spLocks/>
                </p:cNvSpPr>
                <p:nvPr/>
              </p:nvSpPr>
              <p:spPr bwMode="auto">
                <a:xfrm>
                  <a:off x="3662" y="1629"/>
                  <a:ext cx="3" cy="3"/>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2" name="Freeform 598">
                  <a:extLst>
                    <a:ext uri="{FF2B5EF4-FFF2-40B4-BE49-F238E27FC236}">
                      <a16:creationId xmlns:a16="http://schemas.microsoft.com/office/drawing/2014/main" id="{6D30517C-5BEF-FB48-8207-160C08E7E46E}"/>
                    </a:ext>
                  </a:extLst>
                </p:cNvPr>
                <p:cNvSpPr>
                  <a:spLocks/>
                </p:cNvSpPr>
                <p:nvPr/>
              </p:nvSpPr>
              <p:spPr bwMode="auto">
                <a:xfrm>
                  <a:off x="3657" y="1582"/>
                  <a:ext cx="3" cy="3"/>
                </a:xfrm>
                <a:custGeom>
                  <a:avLst/>
                  <a:gdLst>
                    <a:gd name="T0" fmla="*/ 3 w 3"/>
                    <a:gd name="T1" fmla="*/ 3 h 3"/>
                    <a:gd name="T2" fmla="*/ 0 w 3"/>
                    <a:gd name="T3" fmla="*/ 0 h 3"/>
                    <a:gd name="T4" fmla="*/ 1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3" name="Freeform 599">
                  <a:extLst>
                    <a:ext uri="{FF2B5EF4-FFF2-40B4-BE49-F238E27FC236}">
                      <a16:creationId xmlns:a16="http://schemas.microsoft.com/office/drawing/2014/main" id="{1A6B89FB-C1BE-B64C-B601-14964855EE91}"/>
                    </a:ext>
                  </a:extLst>
                </p:cNvPr>
                <p:cNvSpPr>
                  <a:spLocks/>
                </p:cNvSpPr>
                <p:nvPr/>
              </p:nvSpPr>
              <p:spPr bwMode="auto">
                <a:xfrm>
                  <a:off x="3662" y="1637"/>
                  <a:ext cx="4" cy="4"/>
                </a:xfrm>
                <a:custGeom>
                  <a:avLst/>
                  <a:gdLst>
                    <a:gd name="T0" fmla="*/ 1 w 5"/>
                    <a:gd name="T1" fmla="*/ 0 h 5"/>
                    <a:gd name="T2" fmla="*/ 3 w 5"/>
                    <a:gd name="T3" fmla="*/ 5 h 5"/>
                    <a:gd name="T4" fmla="*/ 5 w 5"/>
                    <a:gd name="T5" fmla="*/ 2 h 5"/>
                    <a:gd name="T6" fmla="*/ 3 w 5"/>
                    <a:gd name="T7" fmla="*/ 0 h 5"/>
                    <a:gd name="T8" fmla="*/ 1 w 5"/>
                    <a:gd name="T9" fmla="*/ 0 h 5"/>
                  </a:gdLst>
                  <a:ahLst/>
                  <a:cxnLst>
                    <a:cxn ang="0">
                      <a:pos x="T0" y="T1"/>
                    </a:cxn>
                    <a:cxn ang="0">
                      <a:pos x="T2" y="T3"/>
                    </a:cxn>
                    <a:cxn ang="0">
                      <a:pos x="T4" y="T5"/>
                    </a:cxn>
                    <a:cxn ang="0">
                      <a:pos x="T6" y="T7"/>
                    </a:cxn>
                    <a:cxn ang="0">
                      <a:pos x="T8" y="T9"/>
                    </a:cxn>
                  </a:cxnLst>
                  <a:rect l="0" t="0" r="r" b="b"/>
                  <a:pathLst>
                    <a:path w="5" h="5">
                      <a:moveTo>
                        <a:pt x="1" y="0"/>
                      </a:moveTo>
                      <a:cubicBezTo>
                        <a:pt x="3" y="5"/>
                        <a:pt x="3" y="5"/>
                        <a:pt x="3" y="5"/>
                      </a:cubicBezTo>
                      <a:cubicBezTo>
                        <a:pt x="5" y="2"/>
                        <a:pt x="5" y="2"/>
                        <a:pt x="5" y="2"/>
                      </a:cubicBezTo>
                      <a:cubicBezTo>
                        <a:pt x="3" y="0"/>
                        <a:pt x="3" y="0"/>
                        <a:pt x="3" y="0"/>
                      </a:cubicBezTo>
                      <a:cubicBezTo>
                        <a:pt x="3" y="0"/>
                        <a:pt x="0"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4" name="Freeform 600">
                  <a:extLst>
                    <a:ext uri="{FF2B5EF4-FFF2-40B4-BE49-F238E27FC236}">
                      <a16:creationId xmlns:a16="http://schemas.microsoft.com/office/drawing/2014/main" id="{66B9E47C-8B48-D242-A8B4-8D58F16147F8}"/>
                    </a:ext>
                  </a:extLst>
                </p:cNvPr>
                <p:cNvSpPr>
                  <a:spLocks/>
                </p:cNvSpPr>
                <p:nvPr/>
              </p:nvSpPr>
              <p:spPr bwMode="auto">
                <a:xfrm>
                  <a:off x="3658" y="1577"/>
                  <a:ext cx="3" cy="4"/>
                </a:xfrm>
                <a:custGeom>
                  <a:avLst/>
                  <a:gdLst>
                    <a:gd name="T0" fmla="*/ 0 w 3"/>
                    <a:gd name="T1" fmla="*/ 0 h 4"/>
                    <a:gd name="T2" fmla="*/ 2 w 3"/>
                    <a:gd name="T3" fmla="*/ 4 h 4"/>
                    <a:gd name="T4" fmla="*/ 3 w 3"/>
                    <a:gd name="T5" fmla="*/ 2 h 4"/>
                    <a:gd name="T6" fmla="*/ 0 w 3"/>
                    <a:gd name="T7" fmla="*/ 0 h 4"/>
                  </a:gdLst>
                  <a:ahLst/>
                  <a:cxnLst>
                    <a:cxn ang="0">
                      <a:pos x="T0" y="T1"/>
                    </a:cxn>
                    <a:cxn ang="0">
                      <a:pos x="T2" y="T3"/>
                    </a:cxn>
                    <a:cxn ang="0">
                      <a:pos x="T4" y="T5"/>
                    </a:cxn>
                    <a:cxn ang="0">
                      <a:pos x="T6" y="T7"/>
                    </a:cxn>
                  </a:cxnLst>
                  <a:rect l="0" t="0" r="r" b="b"/>
                  <a:pathLst>
                    <a:path w="3" h="4">
                      <a:moveTo>
                        <a:pt x="0" y="0"/>
                      </a:moveTo>
                      <a:lnTo>
                        <a:pt x="2" y="4"/>
                      </a:lnTo>
                      <a:lnTo>
                        <a:pt x="3"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5" name="Freeform 601">
                  <a:extLst>
                    <a:ext uri="{FF2B5EF4-FFF2-40B4-BE49-F238E27FC236}">
                      <a16:creationId xmlns:a16="http://schemas.microsoft.com/office/drawing/2014/main" id="{F21BA3F6-91A6-9D42-AFA8-1520D9730410}"/>
                    </a:ext>
                  </a:extLst>
                </p:cNvPr>
                <p:cNvSpPr>
                  <a:spLocks/>
                </p:cNvSpPr>
                <p:nvPr/>
              </p:nvSpPr>
              <p:spPr bwMode="auto">
                <a:xfrm>
                  <a:off x="3666" y="1631"/>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6" name="Freeform 602">
                  <a:extLst>
                    <a:ext uri="{FF2B5EF4-FFF2-40B4-BE49-F238E27FC236}">
                      <a16:creationId xmlns:a16="http://schemas.microsoft.com/office/drawing/2014/main" id="{D13B6121-0274-BF48-9FC7-CCE4A2051EB9}"/>
                    </a:ext>
                  </a:extLst>
                </p:cNvPr>
                <p:cNvSpPr>
                  <a:spLocks/>
                </p:cNvSpPr>
                <p:nvPr/>
              </p:nvSpPr>
              <p:spPr bwMode="auto">
                <a:xfrm>
                  <a:off x="3658" y="1612"/>
                  <a:ext cx="2" cy="4"/>
                </a:xfrm>
                <a:custGeom>
                  <a:avLst/>
                  <a:gdLst>
                    <a:gd name="T0" fmla="*/ 0 w 2"/>
                    <a:gd name="T1" fmla="*/ 3 h 5"/>
                    <a:gd name="T2" fmla="*/ 2 w 2"/>
                    <a:gd name="T3" fmla="*/ 5 h 5"/>
                    <a:gd name="T4" fmla="*/ 2 w 2"/>
                    <a:gd name="T5" fmla="*/ 0 h 5"/>
                    <a:gd name="T6" fmla="*/ 0 w 2"/>
                    <a:gd name="T7" fmla="*/ 3 h 5"/>
                  </a:gdLst>
                  <a:ahLst/>
                  <a:cxnLst>
                    <a:cxn ang="0">
                      <a:pos x="T0" y="T1"/>
                    </a:cxn>
                    <a:cxn ang="0">
                      <a:pos x="T2" y="T3"/>
                    </a:cxn>
                    <a:cxn ang="0">
                      <a:pos x="T4" y="T5"/>
                    </a:cxn>
                    <a:cxn ang="0">
                      <a:pos x="T6" y="T7"/>
                    </a:cxn>
                  </a:cxnLst>
                  <a:rect l="0" t="0" r="r" b="b"/>
                  <a:pathLst>
                    <a:path w="2" h="5">
                      <a:moveTo>
                        <a:pt x="0" y="3"/>
                      </a:moveTo>
                      <a:cubicBezTo>
                        <a:pt x="2" y="5"/>
                        <a:pt x="2" y="5"/>
                        <a:pt x="2" y="5"/>
                      </a:cubicBezTo>
                      <a:cubicBezTo>
                        <a:pt x="2" y="5"/>
                        <a:pt x="2" y="0"/>
                        <a:pt x="2"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7" name="Freeform 603">
                  <a:extLst>
                    <a:ext uri="{FF2B5EF4-FFF2-40B4-BE49-F238E27FC236}">
                      <a16:creationId xmlns:a16="http://schemas.microsoft.com/office/drawing/2014/main" id="{6135B1B4-7F2F-774B-B706-DA4947111A19}"/>
                    </a:ext>
                  </a:extLst>
                </p:cNvPr>
                <p:cNvSpPr>
                  <a:spLocks/>
                </p:cNvSpPr>
                <p:nvPr/>
              </p:nvSpPr>
              <p:spPr bwMode="auto">
                <a:xfrm>
                  <a:off x="3656" y="1607"/>
                  <a:ext cx="3" cy="3"/>
                </a:xfrm>
                <a:custGeom>
                  <a:avLst/>
                  <a:gdLst>
                    <a:gd name="T0" fmla="*/ 3 w 3"/>
                    <a:gd name="T1" fmla="*/ 1 h 3"/>
                    <a:gd name="T2" fmla="*/ 2 w 3"/>
                    <a:gd name="T3" fmla="*/ 0 h 3"/>
                    <a:gd name="T4" fmla="*/ 0 w 3"/>
                    <a:gd name="T5" fmla="*/ 2 h 3"/>
                    <a:gd name="T6" fmla="*/ 1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2"/>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8" name="Freeform 604">
                  <a:extLst>
                    <a:ext uri="{FF2B5EF4-FFF2-40B4-BE49-F238E27FC236}">
                      <a16:creationId xmlns:a16="http://schemas.microsoft.com/office/drawing/2014/main" id="{04246D37-3176-F542-8DEA-46D62A3D5321}"/>
                    </a:ext>
                  </a:extLst>
                </p:cNvPr>
                <p:cNvSpPr>
                  <a:spLocks/>
                </p:cNvSpPr>
                <p:nvPr/>
              </p:nvSpPr>
              <p:spPr bwMode="auto">
                <a:xfrm>
                  <a:off x="3658" y="1623"/>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1"/>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9" name="Freeform 605">
                  <a:extLst>
                    <a:ext uri="{FF2B5EF4-FFF2-40B4-BE49-F238E27FC236}">
                      <a16:creationId xmlns:a16="http://schemas.microsoft.com/office/drawing/2014/main" id="{05EFC1EC-9BEB-1840-A3D9-11FEB7E51905}"/>
                    </a:ext>
                  </a:extLst>
                </p:cNvPr>
                <p:cNvSpPr>
                  <a:spLocks/>
                </p:cNvSpPr>
                <p:nvPr/>
              </p:nvSpPr>
              <p:spPr bwMode="auto">
                <a:xfrm>
                  <a:off x="3664" y="1622"/>
                  <a:ext cx="3" cy="6"/>
                </a:xfrm>
                <a:custGeom>
                  <a:avLst/>
                  <a:gdLst>
                    <a:gd name="T0" fmla="*/ 1 w 3"/>
                    <a:gd name="T1" fmla="*/ 8 h 8"/>
                    <a:gd name="T2" fmla="*/ 3 w 3"/>
                    <a:gd name="T3" fmla="*/ 4 h 8"/>
                    <a:gd name="T4" fmla="*/ 0 w 3"/>
                    <a:gd name="T5" fmla="*/ 0 h 8"/>
                    <a:gd name="T6" fmla="*/ 1 w 3"/>
                    <a:gd name="T7" fmla="*/ 8 h 8"/>
                  </a:gdLst>
                  <a:ahLst/>
                  <a:cxnLst>
                    <a:cxn ang="0">
                      <a:pos x="T0" y="T1"/>
                    </a:cxn>
                    <a:cxn ang="0">
                      <a:pos x="T2" y="T3"/>
                    </a:cxn>
                    <a:cxn ang="0">
                      <a:pos x="T4" y="T5"/>
                    </a:cxn>
                    <a:cxn ang="0">
                      <a:pos x="T6" y="T7"/>
                    </a:cxn>
                  </a:cxnLst>
                  <a:rect l="0" t="0" r="r" b="b"/>
                  <a:pathLst>
                    <a:path w="3" h="8">
                      <a:moveTo>
                        <a:pt x="1" y="8"/>
                      </a:moveTo>
                      <a:cubicBezTo>
                        <a:pt x="3" y="4"/>
                        <a:pt x="3" y="4"/>
                        <a:pt x="3" y="4"/>
                      </a:cubicBezTo>
                      <a:cubicBezTo>
                        <a:pt x="3" y="4"/>
                        <a:pt x="0" y="0"/>
                        <a:pt x="0" y="0"/>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0" name="Freeform 606">
                  <a:extLst>
                    <a:ext uri="{FF2B5EF4-FFF2-40B4-BE49-F238E27FC236}">
                      <a16:creationId xmlns:a16="http://schemas.microsoft.com/office/drawing/2014/main" id="{952A00C3-4AF7-3F4B-93D1-4C88878FFDDF}"/>
                    </a:ext>
                  </a:extLst>
                </p:cNvPr>
                <p:cNvSpPr>
                  <a:spLocks/>
                </p:cNvSpPr>
                <p:nvPr/>
              </p:nvSpPr>
              <p:spPr bwMode="auto">
                <a:xfrm>
                  <a:off x="3659" y="1619"/>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221" name="Group 808">
                <a:extLst>
                  <a:ext uri="{FF2B5EF4-FFF2-40B4-BE49-F238E27FC236}">
                    <a16:creationId xmlns:a16="http://schemas.microsoft.com/office/drawing/2014/main" id="{1DC96369-0C71-4F4B-ACCF-F0E08ADF06A3}"/>
                  </a:ext>
                </a:extLst>
              </p:cNvPr>
              <p:cNvGrpSpPr>
                <a:grpSpLocks/>
              </p:cNvGrpSpPr>
              <p:nvPr/>
            </p:nvGrpSpPr>
            <p:grpSpPr bwMode="auto">
              <a:xfrm>
                <a:off x="5116704" y="2047681"/>
                <a:ext cx="2006674" cy="1993712"/>
                <a:chOff x="3223" y="1290"/>
                <a:chExt cx="1264" cy="1256"/>
              </a:xfrm>
              <a:grpFill/>
            </p:grpSpPr>
            <p:sp>
              <p:nvSpPr>
                <p:cNvPr id="601" name="Freeform 608">
                  <a:extLst>
                    <a:ext uri="{FF2B5EF4-FFF2-40B4-BE49-F238E27FC236}">
                      <a16:creationId xmlns:a16="http://schemas.microsoft.com/office/drawing/2014/main" id="{DFE6C146-1E50-0B47-9FDC-9B675F39146E}"/>
                    </a:ext>
                  </a:extLst>
                </p:cNvPr>
                <p:cNvSpPr>
                  <a:spLocks/>
                </p:cNvSpPr>
                <p:nvPr/>
              </p:nvSpPr>
              <p:spPr bwMode="auto">
                <a:xfrm>
                  <a:off x="3744" y="1398"/>
                  <a:ext cx="3" cy="8"/>
                </a:xfrm>
                <a:custGeom>
                  <a:avLst/>
                  <a:gdLst>
                    <a:gd name="T0" fmla="*/ 3 w 3"/>
                    <a:gd name="T1" fmla="*/ 0 h 8"/>
                    <a:gd name="T2" fmla="*/ 0 w 3"/>
                    <a:gd name="T3" fmla="*/ 5 h 8"/>
                    <a:gd name="T4" fmla="*/ 0 w 3"/>
                    <a:gd name="T5" fmla="*/ 8 h 8"/>
                    <a:gd name="T6" fmla="*/ 3 w 3"/>
                    <a:gd name="T7" fmla="*/ 5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5"/>
                      </a:lnTo>
                      <a:lnTo>
                        <a:pt x="0" y="8"/>
                      </a:lnTo>
                      <a:lnTo>
                        <a:pt x="3"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2" name="Freeform 609">
                  <a:extLst>
                    <a:ext uri="{FF2B5EF4-FFF2-40B4-BE49-F238E27FC236}">
                      <a16:creationId xmlns:a16="http://schemas.microsoft.com/office/drawing/2014/main" id="{3F184F83-2231-7146-BEA3-0E2C213CAB57}"/>
                    </a:ext>
                  </a:extLst>
                </p:cNvPr>
                <p:cNvSpPr>
                  <a:spLocks/>
                </p:cNvSpPr>
                <p:nvPr/>
              </p:nvSpPr>
              <p:spPr bwMode="auto">
                <a:xfrm>
                  <a:off x="3729" y="1494"/>
                  <a:ext cx="7" cy="6"/>
                </a:xfrm>
                <a:custGeom>
                  <a:avLst/>
                  <a:gdLst>
                    <a:gd name="T0" fmla="*/ 1 w 7"/>
                    <a:gd name="T1" fmla="*/ 2 h 6"/>
                    <a:gd name="T2" fmla="*/ 0 w 7"/>
                    <a:gd name="T3" fmla="*/ 5 h 6"/>
                    <a:gd name="T4" fmla="*/ 2 w 7"/>
                    <a:gd name="T5" fmla="*/ 5 h 6"/>
                    <a:gd name="T6" fmla="*/ 3 w 7"/>
                    <a:gd name="T7" fmla="*/ 6 h 6"/>
                    <a:gd name="T8" fmla="*/ 4 w 7"/>
                    <a:gd name="T9" fmla="*/ 5 h 6"/>
                    <a:gd name="T10" fmla="*/ 7 w 7"/>
                    <a:gd name="T11" fmla="*/ 0 h 6"/>
                    <a:gd name="T12" fmla="*/ 5 w 7"/>
                    <a:gd name="T13" fmla="*/ 2 h 6"/>
                    <a:gd name="T14" fmla="*/ 1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1" y="2"/>
                      </a:moveTo>
                      <a:lnTo>
                        <a:pt x="0" y="5"/>
                      </a:lnTo>
                      <a:lnTo>
                        <a:pt x="2" y="5"/>
                      </a:lnTo>
                      <a:lnTo>
                        <a:pt x="3" y="6"/>
                      </a:lnTo>
                      <a:lnTo>
                        <a:pt x="4" y="5"/>
                      </a:lnTo>
                      <a:lnTo>
                        <a:pt x="7" y="0"/>
                      </a:lnTo>
                      <a:lnTo>
                        <a:pt x="5"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3" name="Freeform 610">
                  <a:extLst>
                    <a:ext uri="{FF2B5EF4-FFF2-40B4-BE49-F238E27FC236}">
                      <a16:creationId xmlns:a16="http://schemas.microsoft.com/office/drawing/2014/main" id="{A2AF12D2-79A3-AF48-B998-F414E8965633}"/>
                    </a:ext>
                  </a:extLst>
                </p:cNvPr>
                <p:cNvSpPr>
                  <a:spLocks/>
                </p:cNvSpPr>
                <p:nvPr/>
              </p:nvSpPr>
              <p:spPr bwMode="auto">
                <a:xfrm>
                  <a:off x="3737" y="1472"/>
                  <a:ext cx="3" cy="4"/>
                </a:xfrm>
                <a:custGeom>
                  <a:avLst/>
                  <a:gdLst>
                    <a:gd name="T0" fmla="*/ 3 w 3"/>
                    <a:gd name="T1" fmla="*/ 1 h 4"/>
                    <a:gd name="T2" fmla="*/ 2 w 3"/>
                    <a:gd name="T3" fmla="*/ 0 h 4"/>
                    <a:gd name="T4" fmla="*/ 0 w 3"/>
                    <a:gd name="T5" fmla="*/ 3 h 4"/>
                    <a:gd name="T6" fmla="*/ 2 w 3"/>
                    <a:gd name="T7" fmla="*/ 4 h 4"/>
                    <a:gd name="T8" fmla="*/ 3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lnTo>
                        <a:pt x="2" y="0"/>
                      </a:lnTo>
                      <a:lnTo>
                        <a:pt x="0" y="3"/>
                      </a:lnTo>
                      <a:lnTo>
                        <a:pt x="2" y="4"/>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4" name="Freeform 611">
                  <a:extLst>
                    <a:ext uri="{FF2B5EF4-FFF2-40B4-BE49-F238E27FC236}">
                      <a16:creationId xmlns:a16="http://schemas.microsoft.com/office/drawing/2014/main" id="{5EDC9EB7-35A9-5248-A38B-0DF173920E3A}"/>
                    </a:ext>
                  </a:extLst>
                </p:cNvPr>
                <p:cNvSpPr>
                  <a:spLocks/>
                </p:cNvSpPr>
                <p:nvPr/>
              </p:nvSpPr>
              <p:spPr bwMode="auto">
                <a:xfrm>
                  <a:off x="3664" y="1570"/>
                  <a:ext cx="3" cy="3"/>
                </a:xfrm>
                <a:custGeom>
                  <a:avLst/>
                  <a:gdLst>
                    <a:gd name="T0" fmla="*/ 3 w 3"/>
                    <a:gd name="T1" fmla="*/ 0 h 3"/>
                    <a:gd name="T2" fmla="*/ 0 w 3"/>
                    <a:gd name="T3" fmla="*/ 3 h 3"/>
                    <a:gd name="T4" fmla="*/ 3 w 3"/>
                    <a:gd name="T5" fmla="*/ 2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5" name="Freeform 612">
                  <a:extLst>
                    <a:ext uri="{FF2B5EF4-FFF2-40B4-BE49-F238E27FC236}">
                      <a16:creationId xmlns:a16="http://schemas.microsoft.com/office/drawing/2014/main" id="{7F9AAB59-4BCF-EC4D-91B7-318B559B48AF}"/>
                    </a:ext>
                  </a:extLst>
                </p:cNvPr>
                <p:cNvSpPr>
                  <a:spLocks/>
                </p:cNvSpPr>
                <p:nvPr/>
              </p:nvSpPr>
              <p:spPr bwMode="auto">
                <a:xfrm>
                  <a:off x="3668" y="165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6" name="Freeform 613">
                  <a:extLst>
                    <a:ext uri="{FF2B5EF4-FFF2-40B4-BE49-F238E27FC236}">
                      <a16:creationId xmlns:a16="http://schemas.microsoft.com/office/drawing/2014/main" id="{F65928DC-484C-B94C-9DC2-8D974FA909F4}"/>
                    </a:ext>
                  </a:extLst>
                </p:cNvPr>
                <p:cNvSpPr>
                  <a:spLocks/>
                </p:cNvSpPr>
                <p:nvPr/>
              </p:nvSpPr>
              <p:spPr bwMode="auto">
                <a:xfrm>
                  <a:off x="3735" y="1489"/>
                  <a:ext cx="5" cy="4"/>
                </a:xfrm>
                <a:custGeom>
                  <a:avLst/>
                  <a:gdLst>
                    <a:gd name="T0" fmla="*/ 5 w 5"/>
                    <a:gd name="T1" fmla="*/ 0 h 4"/>
                    <a:gd name="T2" fmla="*/ 1 w 5"/>
                    <a:gd name="T3" fmla="*/ 1 h 4"/>
                    <a:gd name="T4" fmla="*/ 0 w 5"/>
                    <a:gd name="T5" fmla="*/ 4 h 4"/>
                    <a:gd name="T6" fmla="*/ 1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1" y="1"/>
                      </a:lnTo>
                      <a:lnTo>
                        <a:pt x="0" y="4"/>
                      </a:lnTo>
                      <a:lnTo>
                        <a:pt x="1" y="4"/>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7" name="Freeform 614">
                  <a:extLst>
                    <a:ext uri="{FF2B5EF4-FFF2-40B4-BE49-F238E27FC236}">
                      <a16:creationId xmlns:a16="http://schemas.microsoft.com/office/drawing/2014/main" id="{9ECE36B4-F1D3-514D-BE4F-1B72C44B35BC}"/>
                    </a:ext>
                  </a:extLst>
                </p:cNvPr>
                <p:cNvSpPr>
                  <a:spLocks/>
                </p:cNvSpPr>
                <p:nvPr/>
              </p:nvSpPr>
              <p:spPr bwMode="auto">
                <a:xfrm>
                  <a:off x="3698" y="1534"/>
                  <a:ext cx="9" cy="7"/>
                </a:xfrm>
                <a:custGeom>
                  <a:avLst/>
                  <a:gdLst>
                    <a:gd name="T0" fmla="*/ 3 w 9"/>
                    <a:gd name="T1" fmla="*/ 5 h 7"/>
                    <a:gd name="T2" fmla="*/ 7 w 9"/>
                    <a:gd name="T3" fmla="*/ 6 h 7"/>
                    <a:gd name="T4" fmla="*/ 9 w 9"/>
                    <a:gd name="T5" fmla="*/ 3 h 7"/>
                    <a:gd name="T6" fmla="*/ 7 w 9"/>
                    <a:gd name="T7" fmla="*/ 0 h 7"/>
                    <a:gd name="T8" fmla="*/ 5 w 9"/>
                    <a:gd name="T9" fmla="*/ 1 h 7"/>
                    <a:gd name="T10" fmla="*/ 4 w 9"/>
                    <a:gd name="T11" fmla="*/ 3 h 7"/>
                    <a:gd name="T12" fmla="*/ 2 w 9"/>
                    <a:gd name="T13" fmla="*/ 3 h 7"/>
                    <a:gd name="T14" fmla="*/ 0 w 9"/>
                    <a:gd name="T15" fmla="*/ 7 h 7"/>
                    <a:gd name="T16" fmla="*/ 2 w 9"/>
                    <a:gd name="T17" fmla="*/ 7 h 7"/>
                    <a:gd name="T18" fmla="*/ 3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3" y="5"/>
                      </a:moveTo>
                      <a:lnTo>
                        <a:pt x="7" y="6"/>
                      </a:lnTo>
                      <a:lnTo>
                        <a:pt x="9" y="3"/>
                      </a:lnTo>
                      <a:lnTo>
                        <a:pt x="7" y="0"/>
                      </a:lnTo>
                      <a:lnTo>
                        <a:pt x="5" y="1"/>
                      </a:lnTo>
                      <a:lnTo>
                        <a:pt x="4" y="3"/>
                      </a:lnTo>
                      <a:lnTo>
                        <a:pt x="2" y="3"/>
                      </a:lnTo>
                      <a:lnTo>
                        <a:pt x="0" y="7"/>
                      </a:lnTo>
                      <a:lnTo>
                        <a:pt x="2" y="7"/>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8" name="Freeform 615">
                  <a:extLst>
                    <a:ext uri="{FF2B5EF4-FFF2-40B4-BE49-F238E27FC236}">
                      <a16:creationId xmlns:a16="http://schemas.microsoft.com/office/drawing/2014/main" id="{294968CD-1E73-D440-8DDF-22DD4E346FED}"/>
                    </a:ext>
                  </a:extLst>
                </p:cNvPr>
                <p:cNvSpPr>
                  <a:spLocks/>
                </p:cNvSpPr>
                <p:nvPr/>
              </p:nvSpPr>
              <p:spPr bwMode="auto">
                <a:xfrm>
                  <a:off x="3691" y="1539"/>
                  <a:ext cx="4" cy="4"/>
                </a:xfrm>
                <a:custGeom>
                  <a:avLst/>
                  <a:gdLst>
                    <a:gd name="T0" fmla="*/ 5 w 5"/>
                    <a:gd name="T1" fmla="*/ 3 h 5"/>
                    <a:gd name="T2" fmla="*/ 4 w 5"/>
                    <a:gd name="T3" fmla="*/ 0 h 5"/>
                    <a:gd name="T4" fmla="*/ 0 w 5"/>
                    <a:gd name="T5" fmla="*/ 0 h 5"/>
                    <a:gd name="T6" fmla="*/ 4 w 5"/>
                    <a:gd name="T7" fmla="*/ 5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0"/>
                        <a:pt x="4" y="0"/>
                        <a:pt x="4" y="0"/>
                      </a:cubicBezTo>
                      <a:cubicBezTo>
                        <a:pt x="0" y="0"/>
                        <a:pt x="0" y="0"/>
                        <a:pt x="0" y="0"/>
                      </a:cubicBezTo>
                      <a:cubicBezTo>
                        <a:pt x="4" y="5"/>
                        <a:pt x="4" y="5"/>
                        <a:pt x="4" y="5"/>
                      </a:cubicBezTo>
                      <a:cubicBezTo>
                        <a:pt x="4" y="5"/>
                        <a:pt x="5" y="3"/>
                        <a:pt x="5"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9" name="Freeform 616">
                  <a:extLst>
                    <a:ext uri="{FF2B5EF4-FFF2-40B4-BE49-F238E27FC236}">
                      <a16:creationId xmlns:a16="http://schemas.microsoft.com/office/drawing/2014/main" id="{E4B012A2-074D-AF4E-9AD2-3AF6D8DBC846}"/>
                    </a:ext>
                  </a:extLst>
                </p:cNvPr>
                <p:cNvSpPr>
                  <a:spLocks/>
                </p:cNvSpPr>
                <p:nvPr/>
              </p:nvSpPr>
              <p:spPr bwMode="auto">
                <a:xfrm>
                  <a:off x="3669" y="1568"/>
                  <a:ext cx="3" cy="4"/>
                </a:xfrm>
                <a:custGeom>
                  <a:avLst/>
                  <a:gdLst>
                    <a:gd name="T0" fmla="*/ 3 w 3"/>
                    <a:gd name="T1" fmla="*/ 3 h 4"/>
                    <a:gd name="T2" fmla="*/ 1 w 3"/>
                    <a:gd name="T3" fmla="*/ 1 h 4"/>
                    <a:gd name="T4" fmla="*/ 0 w 3"/>
                    <a:gd name="T5" fmla="*/ 0 h 4"/>
                    <a:gd name="T6" fmla="*/ 0 w 3"/>
                    <a:gd name="T7" fmla="*/ 4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lnTo>
                        <a:pt x="1" y="1"/>
                      </a:lnTo>
                      <a:lnTo>
                        <a:pt x="0" y="0"/>
                      </a:lnTo>
                      <a:lnTo>
                        <a:pt x="0"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0" name="Freeform 617">
                  <a:extLst>
                    <a:ext uri="{FF2B5EF4-FFF2-40B4-BE49-F238E27FC236}">
                      <a16:creationId xmlns:a16="http://schemas.microsoft.com/office/drawing/2014/main" id="{A38721CC-3E50-C544-A02C-1930B64C7FF1}"/>
                    </a:ext>
                  </a:extLst>
                </p:cNvPr>
                <p:cNvSpPr>
                  <a:spLocks/>
                </p:cNvSpPr>
                <p:nvPr/>
              </p:nvSpPr>
              <p:spPr bwMode="auto">
                <a:xfrm>
                  <a:off x="3694" y="1544"/>
                  <a:ext cx="3" cy="4"/>
                </a:xfrm>
                <a:custGeom>
                  <a:avLst/>
                  <a:gdLst>
                    <a:gd name="T0" fmla="*/ 2 w 4"/>
                    <a:gd name="T1" fmla="*/ 6 h 6"/>
                    <a:gd name="T2" fmla="*/ 4 w 4"/>
                    <a:gd name="T3" fmla="*/ 4 h 6"/>
                    <a:gd name="T4" fmla="*/ 3 w 4"/>
                    <a:gd name="T5" fmla="*/ 0 h 6"/>
                    <a:gd name="T6" fmla="*/ 0 w 4"/>
                    <a:gd name="T7" fmla="*/ 4 h 6"/>
                    <a:gd name="T8" fmla="*/ 2 w 4"/>
                    <a:gd name="T9" fmla="*/ 6 h 6"/>
                  </a:gdLst>
                  <a:ahLst/>
                  <a:cxnLst>
                    <a:cxn ang="0">
                      <a:pos x="T0" y="T1"/>
                    </a:cxn>
                    <a:cxn ang="0">
                      <a:pos x="T2" y="T3"/>
                    </a:cxn>
                    <a:cxn ang="0">
                      <a:pos x="T4" y="T5"/>
                    </a:cxn>
                    <a:cxn ang="0">
                      <a:pos x="T6" y="T7"/>
                    </a:cxn>
                    <a:cxn ang="0">
                      <a:pos x="T8" y="T9"/>
                    </a:cxn>
                  </a:cxnLst>
                  <a:rect l="0" t="0" r="r" b="b"/>
                  <a:pathLst>
                    <a:path w="4" h="6">
                      <a:moveTo>
                        <a:pt x="2" y="6"/>
                      </a:moveTo>
                      <a:cubicBezTo>
                        <a:pt x="4" y="4"/>
                        <a:pt x="4" y="4"/>
                        <a:pt x="4" y="4"/>
                      </a:cubicBezTo>
                      <a:cubicBezTo>
                        <a:pt x="3" y="0"/>
                        <a:pt x="3" y="0"/>
                        <a:pt x="3" y="0"/>
                      </a:cubicBezTo>
                      <a:cubicBezTo>
                        <a:pt x="3" y="0"/>
                        <a:pt x="0" y="4"/>
                        <a:pt x="0" y="4"/>
                      </a:cubicBez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1" name="Freeform 618">
                  <a:extLst>
                    <a:ext uri="{FF2B5EF4-FFF2-40B4-BE49-F238E27FC236}">
                      <a16:creationId xmlns:a16="http://schemas.microsoft.com/office/drawing/2014/main" id="{A8069255-11D9-E847-A143-DECF70F50163}"/>
                    </a:ext>
                  </a:extLst>
                </p:cNvPr>
                <p:cNvSpPr>
                  <a:spLocks/>
                </p:cNvSpPr>
                <p:nvPr/>
              </p:nvSpPr>
              <p:spPr bwMode="auto">
                <a:xfrm>
                  <a:off x="3698" y="1530"/>
                  <a:ext cx="6" cy="4"/>
                </a:xfrm>
                <a:custGeom>
                  <a:avLst/>
                  <a:gdLst>
                    <a:gd name="T0" fmla="*/ 6 w 6"/>
                    <a:gd name="T1" fmla="*/ 1 h 4"/>
                    <a:gd name="T2" fmla="*/ 3 w 6"/>
                    <a:gd name="T3" fmla="*/ 0 h 4"/>
                    <a:gd name="T4" fmla="*/ 0 w 6"/>
                    <a:gd name="T5" fmla="*/ 4 h 4"/>
                    <a:gd name="T6" fmla="*/ 3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lnTo>
                        <a:pt x="3" y="0"/>
                      </a:lnTo>
                      <a:lnTo>
                        <a:pt x="0" y="4"/>
                      </a:lnTo>
                      <a:lnTo>
                        <a:pt x="3" y="4"/>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2" name="Freeform 619">
                  <a:extLst>
                    <a:ext uri="{FF2B5EF4-FFF2-40B4-BE49-F238E27FC236}">
                      <a16:creationId xmlns:a16="http://schemas.microsoft.com/office/drawing/2014/main" id="{E3A4699B-AC08-D547-84CC-8B29A45C5347}"/>
                    </a:ext>
                  </a:extLst>
                </p:cNvPr>
                <p:cNvSpPr>
                  <a:spLocks/>
                </p:cNvSpPr>
                <p:nvPr/>
              </p:nvSpPr>
              <p:spPr bwMode="auto">
                <a:xfrm>
                  <a:off x="3812" y="1337"/>
                  <a:ext cx="3" cy="4"/>
                </a:xfrm>
                <a:custGeom>
                  <a:avLst/>
                  <a:gdLst>
                    <a:gd name="T0" fmla="*/ 1 w 3"/>
                    <a:gd name="T1" fmla="*/ 0 h 4"/>
                    <a:gd name="T2" fmla="*/ 0 w 3"/>
                    <a:gd name="T3" fmla="*/ 4 h 4"/>
                    <a:gd name="T4" fmla="*/ 3 w 3"/>
                    <a:gd name="T5" fmla="*/ 3 h 4"/>
                    <a:gd name="T6" fmla="*/ 1 w 3"/>
                    <a:gd name="T7" fmla="*/ 0 h 4"/>
                  </a:gdLst>
                  <a:ahLst/>
                  <a:cxnLst>
                    <a:cxn ang="0">
                      <a:pos x="T0" y="T1"/>
                    </a:cxn>
                    <a:cxn ang="0">
                      <a:pos x="T2" y="T3"/>
                    </a:cxn>
                    <a:cxn ang="0">
                      <a:pos x="T4" y="T5"/>
                    </a:cxn>
                    <a:cxn ang="0">
                      <a:pos x="T6" y="T7"/>
                    </a:cxn>
                  </a:cxnLst>
                  <a:rect l="0" t="0" r="r" b="b"/>
                  <a:pathLst>
                    <a:path w="3" h="4">
                      <a:moveTo>
                        <a:pt x="1" y="0"/>
                      </a:moveTo>
                      <a:lnTo>
                        <a:pt x="0"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3" name="Freeform 620">
                  <a:extLst>
                    <a:ext uri="{FF2B5EF4-FFF2-40B4-BE49-F238E27FC236}">
                      <a16:creationId xmlns:a16="http://schemas.microsoft.com/office/drawing/2014/main" id="{9BE92C56-C5ED-D845-9FDC-AA455BF0FAD7}"/>
                    </a:ext>
                  </a:extLst>
                </p:cNvPr>
                <p:cNvSpPr>
                  <a:spLocks/>
                </p:cNvSpPr>
                <p:nvPr/>
              </p:nvSpPr>
              <p:spPr bwMode="auto">
                <a:xfrm>
                  <a:off x="3858" y="1298"/>
                  <a:ext cx="4" cy="5"/>
                </a:xfrm>
                <a:custGeom>
                  <a:avLst/>
                  <a:gdLst>
                    <a:gd name="T0" fmla="*/ 0 w 4"/>
                    <a:gd name="T1" fmla="*/ 1 h 5"/>
                    <a:gd name="T2" fmla="*/ 2 w 4"/>
                    <a:gd name="T3" fmla="*/ 5 h 5"/>
                    <a:gd name="T4" fmla="*/ 3 w 4"/>
                    <a:gd name="T5" fmla="*/ 4 h 5"/>
                    <a:gd name="T6" fmla="*/ 4 w 4"/>
                    <a:gd name="T7" fmla="*/ 2 h 5"/>
                    <a:gd name="T8" fmla="*/ 3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2" y="5"/>
                      </a:lnTo>
                      <a:lnTo>
                        <a:pt x="3" y="4"/>
                      </a:lnTo>
                      <a:lnTo>
                        <a:pt x="4"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4" name="Freeform 621">
                  <a:extLst>
                    <a:ext uri="{FF2B5EF4-FFF2-40B4-BE49-F238E27FC236}">
                      <a16:creationId xmlns:a16="http://schemas.microsoft.com/office/drawing/2014/main" id="{6F4E6A87-BF62-B74F-9E8C-B314A48608B1}"/>
                    </a:ext>
                  </a:extLst>
                </p:cNvPr>
                <p:cNvSpPr>
                  <a:spLocks/>
                </p:cNvSpPr>
                <p:nvPr/>
              </p:nvSpPr>
              <p:spPr bwMode="auto">
                <a:xfrm>
                  <a:off x="3866" y="1293"/>
                  <a:ext cx="3" cy="2"/>
                </a:xfrm>
                <a:custGeom>
                  <a:avLst/>
                  <a:gdLst>
                    <a:gd name="T0" fmla="*/ 2 w 3"/>
                    <a:gd name="T1" fmla="*/ 2 h 2"/>
                    <a:gd name="T2" fmla="*/ 3 w 3"/>
                    <a:gd name="T3" fmla="*/ 0 h 2"/>
                    <a:gd name="T4" fmla="*/ 1 w 3"/>
                    <a:gd name="T5" fmla="*/ 0 h 2"/>
                    <a:gd name="T6" fmla="*/ 0 w 3"/>
                    <a:gd name="T7" fmla="*/ 2 h 2"/>
                    <a:gd name="T8" fmla="*/ 2 w 3"/>
                    <a:gd name="T9" fmla="*/ 2 h 2"/>
                  </a:gdLst>
                  <a:ahLst/>
                  <a:cxnLst>
                    <a:cxn ang="0">
                      <a:pos x="T0" y="T1"/>
                    </a:cxn>
                    <a:cxn ang="0">
                      <a:pos x="T2" y="T3"/>
                    </a:cxn>
                    <a:cxn ang="0">
                      <a:pos x="T4" y="T5"/>
                    </a:cxn>
                    <a:cxn ang="0">
                      <a:pos x="T6" y="T7"/>
                    </a:cxn>
                    <a:cxn ang="0">
                      <a:pos x="T8" y="T9"/>
                    </a:cxn>
                  </a:cxnLst>
                  <a:rect l="0" t="0" r="r" b="b"/>
                  <a:pathLst>
                    <a:path w="3" h="2">
                      <a:moveTo>
                        <a:pt x="2" y="2"/>
                      </a:moveTo>
                      <a:lnTo>
                        <a:pt x="3" y="0"/>
                      </a:lnTo>
                      <a:lnTo>
                        <a:pt x="1" y="0"/>
                      </a:lnTo>
                      <a:lnTo>
                        <a:pt x="0"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5" name="Freeform 622">
                  <a:extLst>
                    <a:ext uri="{FF2B5EF4-FFF2-40B4-BE49-F238E27FC236}">
                      <a16:creationId xmlns:a16="http://schemas.microsoft.com/office/drawing/2014/main" id="{76B14E88-D3F4-1B4F-9EC1-42E52D549B6C}"/>
                    </a:ext>
                  </a:extLst>
                </p:cNvPr>
                <p:cNvSpPr>
                  <a:spLocks/>
                </p:cNvSpPr>
                <p:nvPr/>
              </p:nvSpPr>
              <p:spPr bwMode="auto">
                <a:xfrm>
                  <a:off x="3659" y="1290"/>
                  <a:ext cx="285" cy="398"/>
                </a:xfrm>
                <a:custGeom>
                  <a:avLst/>
                  <a:gdLst>
                    <a:gd name="T0" fmla="*/ 88 w 285"/>
                    <a:gd name="T1" fmla="*/ 316 h 398"/>
                    <a:gd name="T2" fmla="*/ 88 w 285"/>
                    <a:gd name="T3" fmla="*/ 231 h 398"/>
                    <a:gd name="T4" fmla="*/ 111 w 285"/>
                    <a:gd name="T5" fmla="*/ 165 h 398"/>
                    <a:gd name="T6" fmla="*/ 136 w 285"/>
                    <a:gd name="T7" fmla="*/ 106 h 398"/>
                    <a:gd name="T8" fmla="*/ 161 w 285"/>
                    <a:gd name="T9" fmla="*/ 96 h 398"/>
                    <a:gd name="T10" fmla="*/ 172 w 285"/>
                    <a:gd name="T11" fmla="*/ 75 h 398"/>
                    <a:gd name="T12" fmla="*/ 209 w 285"/>
                    <a:gd name="T13" fmla="*/ 80 h 398"/>
                    <a:gd name="T14" fmla="*/ 230 w 285"/>
                    <a:gd name="T15" fmla="*/ 47 h 398"/>
                    <a:gd name="T16" fmla="*/ 266 w 285"/>
                    <a:gd name="T17" fmla="*/ 60 h 398"/>
                    <a:gd name="T18" fmla="*/ 278 w 285"/>
                    <a:gd name="T19" fmla="*/ 45 h 398"/>
                    <a:gd name="T20" fmla="*/ 266 w 285"/>
                    <a:gd name="T21" fmla="*/ 44 h 398"/>
                    <a:gd name="T22" fmla="*/ 285 w 285"/>
                    <a:gd name="T23" fmla="*/ 26 h 398"/>
                    <a:gd name="T24" fmla="*/ 266 w 285"/>
                    <a:gd name="T25" fmla="*/ 15 h 398"/>
                    <a:gd name="T26" fmla="*/ 252 w 285"/>
                    <a:gd name="T27" fmla="*/ 19 h 398"/>
                    <a:gd name="T28" fmla="*/ 243 w 285"/>
                    <a:gd name="T29" fmla="*/ 19 h 398"/>
                    <a:gd name="T30" fmla="*/ 243 w 285"/>
                    <a:gd name="T31" fmla="*/ 3 h 398"/>
                    <a:gd name="T32" fmla="*/ 236 w 285"/>
                    <a:gd name="T33" fmla="*/ 14 h 398"/>
                    <a:gd name="T34" fmla="*/ 227 w 285"/>
                    <a:gd name="T35" fmla="*/ 18 h 398"/>
                    <a:gd name="T36" fmla="*/ 215 w 285"/>
                    <a:gd name="T37" fmla="*/ 32 h 398"/>
                    <a:gd name="T38" fmla="*/ 209 w 285"/>
                    <a:gd name="T39" fmla="*/ 9 h 398"/>
                    <a:gd name="T40" fmla="*/ 202 w 285"/>
                    <a:gd name="T41" fmla="*/ 27 h 398"/>
                    <a:gd name="T42" fmla="*/ 191 w 285"/>
                    <a:gd name="T43" fmla="*/ 40 h 398"/>
                    <a:gd name="T44" fmla="*/ 178 w 285"/>
                    <a:gd name="T45" fmla="*/ 43 h 398"/>
                    <a:gd name="T46" fmla="*/ 166 w 285"/>
                    <a:gd name="T47" fmla="*/ 53 h 398"/>
                    <a:gd name="T48" fmla="*/ 157 w 285"/>
                    <a:gd name="T49" fmla="*/ 55 h 398"/>
                    <a:gd name="T50" fmla="*/ 153 w 285"/>
                    <a:gd name="T51" fmla="*/ 70 h 398"/>
                    <a:gd name="T52" fmla="*/ 142 w 285"/>
                    <a:gd name="T53" fmla="*/ 65 h 398"/>
                    <a:gd name="T54" fmla="*/ 132 w 285"/>
                    <a:gd name="T55" fmla="*/ 86 h 398"/>
                    <a:gd name="T56" fmla="*/ 136 w 285"/>
                    <a:gd name="T57" fmla="*/ 95 h 398"/>
                    <a:gd name="T58" fmla="*/ 125 w 285"/>
                    <a:gd name="T59" fmla="*/ 106 h 398"/>
                    <a:gd name="T60" fmla="*/ 116 w 285"/>
                    <a:gd name="T61" fmla="*/ 109 h 398"/>
                    <a:gd name="T62" fmla="*/ 113 w 285"/>
                    <a:gd name="T63" fmla="*/ 126 h 398"/>
                    <a:gd name="T64" fmla="*/ 113 w 285"/>
                    <a:gd name="T65" fmla="*/ 135 h 398"/>
                    <a:gd name="T66" fmla="*/ 98 w 285"/>
                    <a:gd name="T67" fmla="*/ 150 h 398"/>
                    <a:gd name="T68" fmla="*/ 91 w 285"/>
                    <a:gd name="T69" fmla="*/ 159 h 398"/>
                    <a:gd name="T70" fmla="*/ 91 w 285"/>
                    <a:gd name="T71" fmla="*/ 173 h 398"/>
                    <a:gd name="T72" fmla="*/ 88 w 285"/>
                    <a:gd name="T73" fmla="*/ 189 h 398"/>
                    <a:gd name="T74" fmla="*/ 82 w 285"/>
                    <a:gd name="T75" fmla="*/ 203 h 398"/>
                    <a:gd name="T76" fmla="*/ 68 w 285"/>
                    <a:gd name="T77" fmla="*/ 217 h 398"/>
                    <a:gd name="T78" fmla="*/ 55 w 285"/>
                    <a:gd name="T79" fmla="*/ 243 h 398"/>
                    <a:gd name="T80" fmla="*/ 72 w 285"/>
                    <a:gd name="T81" fmla="*/ 232 h 398"/>
                    <a:gd name="T82" fmla="*/ 60 w 285"/>
                    <a:gd name="T83" fmla="*/ 252 h 398"/>
                    <a:gd name="T84" fmla="*/ 46 w 285"/>
                    <a:gd name="T85" fmla="*/ 252 h 398"/>
                    <a:gd name="T86" fmla="*/ 46 w 285"/>
                    <a:gd name="T87" fmla="*/ 268 h 398"/>
                    <a:gd name="T88" fmla="*/ 32 w 285"/>
                    <a:gd name="T89" fmla="*/ 265 h 398"/>
                    <a:gd name="T90" fmla="*/ 30 w 285"/>
                    <a:gd name="T91" fmla="*/ 274 h 398"/>
                    <a:gd name="T92" fmla="*/ 25 w 285"/>
                    <a:gd name="T93" fmla="*/ 285 h 398"/>
                    <a:gd name="T94" fmla="*/ 8 w 285"/>
                    <a:gd name="T95" fmla="*/ 288 h 398"/>
                    <a:gd name="T96" fmla="*/ 19 w 285"/>
                    <a:gd name="T97" fmla="*/ 296 h 398"/>
                    <a:gd name="T98" fmla="*/ 4 w 285"/>
                    <a:gd name="T99" fmla="*/ 304 h 398"/>
                    <a:gd name="T100" fmla="*/ 17 w 285"/>
                    <a:gd name="T101" fmla="*/ 313 h 398"/>
                    <a:gd name="T102" fmla="*/ 33 w 285"/>
                    <a:gd name="T103" fmla="*/ 310 h 398"/>
                    <a:gd name="T104" fmla="*/ 11 w 285"/>
                    <a:gd name="T105" fmla="*/ 315 h 398"/>
                    <a:gd name="T106" fmla="*/ 2 w 285"/>
                    <a:gd name="T107" fmla="*/ 324 h 398"/>
                    <a:gd name="T108" fmla="*/ 15 w 285"/>
                    <a:gd name="T109" fmla="*/ 336 h 398"/>
                    <a:gd name="T110" fmla="*/ 15 w 285"/>
                    <a:gd name="T111" fmla="*/ 344 h 398"/>
                    <a:gd name="T112" fmla="*/ 5 w 285"/>
                    <a:gd name="T113" fmla="*/ 359 h 398"/>
                    <a:gd name="T114" fmla="*/ 22 w 285"/>
                    <a:gd name="T115" fmla="*/ 371 h 398"/>
                    <a:gd name="T116" fmla="*/ 23 w 285"/>
                    <a:gd name="T117" fmla="*/ 392 h 398"/>
                    <a:gd name="T118" fmla="*/ 42 w 285"/>
                    <a:gd name="T119" fmla="*/ 390 h 398"/>
                    <a:gd name="T120" fmla="*/ 57 w 285"/>
                    <a:gd name="T121" fmla="*/ 366 h 398"/>
                    <a:gd name="T122" fmla="*/ 66 w 285"/>
                    <a:gd name="T123" fmla="*/ 368 h 398"/>
                    <a:gd name="T124" fmla="*/ 72 w 285"/>
                    <a:gd name="T125" fmla="*/ 35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98">
                      <a:moveTo>
                        <a:pt x="84" y="373"/>
                      </a:moveTo>
                      <a:lnTo>
                        <a:pt x="86" y="370"/>
                      </a:lnTo>
                      <a:lnTo>
                        <a:pt x="85" y="359"/>
                      </a:lnTo>
                      <a:lnTo>
                        <a:pt x="83" y="355"/>
                      </a:lnTo>
                      <a:lnTo>
                        <a:pt x="84" y="351"/>
                      </a:lnTo>
                      <a:lnTo>
                        <a:pt x="86" y="351"/>
                      </a:lnTo>
                      <a:lnTo>
                        <a:pt x="84" y="347"/>
                      </a:lnTo>
                      <a:lnTo>
                        <a:pt x="85" y="345"/>
                      </a:lnTo>
                      <a:lnTo>
                        <a:pt x="90" y="344"/>
                      </a:lnTo>
                      <a:lnTo>
                        <a:pt x="91" y="342"/>
                      </a:lnTo>
                      <a:lnTo>
                        <a:pt x="91" y="338"/>
                      </a:lnTo>
                      <a:lnTo>
                        <a:pt x="93" y="334"/>
                      </a:lnTo>
                      <a:lnTo>
                        <a:pt x="91" y="330"/>
                      </a:lnTo>
                      <a:lnTo>
                        <a:pt x="90" y="322"/>
                      </a:lnTo>
                      <a:lnTo>
                        <a:pt x="88" y="316"/>
                      </a:lnTo>
                      <a:lnTo>
                        <a:pt x="88" y="313"/>
                      </a:lnTo>
                      <a:lnTo>
                        <a:pt x="94" y="310"/>
                      </a:lnTo>
                      <a:lnTo>
                        <a:pt x="94" y="305"/>
                      </a:lnTo>
                      <a:lnTo>
                        <a:pt x="95" y="301"/>
                      </a:lnTo>
                      <a:lnTo>
                        <a:pt x="91" y="295"/>
                      </a:lnTo>
                      <a:lnTo>
                        <a:pt x="86" y="292"/>
                      </a:lnTo>
                      <a:lnTo>
                        <a:pt x="86" y="286"/>
                      </a:lnTo>
                      <a:lnTo>
                        <a:pt x="87" y="279"/>
                      </a:lnTo>
                      <a:lnTo>
                        <a:pt x="86" y="273"/>
                      </a:lnTo>
                      <a:lnTo>
                        <a:pt x="84" y="268"/>
                      </a:lnTo>
                      <a:lnTo>
                        <a:pt x="86" y="263"/>
                      </a:lnTo>
                      <a:lnTo>
                        <a:pt x="85" y="254"/>
                      </a:lnTo>
                      <a:lnTo>
                        <a:pt x="84" y="245"/>
                      </a:lnTo>
                      <a:lnTo>
                        <a:pt x="85" y="237"/>
                      </a:lnTo>
                      <a:lnTo>
                        <a:pt x="88" y="231"/>
                      </a:lnTo>
                      <a:lnTo>
                        <a:pt x="91" y="229"/>
                      </a:lnTo>
                      <a:lnTo>
                        <a:pt x="94" y="230"/>
                      </a:lnTo>
                      <a:lnTo>
                        <a:pt x="100" y="230"/>
                      </a:lnTo>
                      <a:lnTo>
                        <a:pt x="102" y="226"/>
                      </a:lnTo>
                      <a:lnTo>
                        <a:pt x="101" y="220"/>
                      </a:lnTo>
                      <a:lnTo>
                        <a:pt x="100" y="217"/>
                      </a:lnTo>
                      <a:lnTo>
                        <a:pt x="101" y="213"/>
                      </a:lnTo>
                      <a:lnTo>
                        <a:pt x="105" y="199"/>
                      </a:lnTo>
                      <a:lnTo>
                        <a:pt x="105" y="191"/>
                      </a:lnTo>
                      <a:lnTo>
                        <a:pt x="107" y="183"/>
                      </a:lnTo>
                      <a:lnTo>
                        <a:pt x="108" y="179"/>
                      </a:lnTo>
                      <a:lnTo>
                        <a:pt x="108" y="174"/>
                      </a:lnTo>
                      <a:lnTo>
                        <a:pt x="106" y="172"/>
                      </a:lnTo>
                      <a:lnTo>
                        <a:pt x="106" y="168"/>
                      </a:lnTo>
                      <a:lnTo>
                        <a:pt x="111" y="165"/>
                      </a:lnTo>
                      <a:lnTo>
                        <a:pt x="115" y="164"/>
                      </a:lnTo>
                      <a:lnTo>
                        <a:pt x="118" y="161"/>
                      </a:lnTo>
                      <a:lnTo>
                        <a:pt x="118" y="158"/>
                      </a:lnTo>
                      <a:lnTo>
                        <a:pt x="122" y="150"/>
                      </a:lnTo>
                      <a:lnTo>
                        <a:pt x="126" y="143"/>
                      </a:lnTo>
                      <a:lnTo>
                        <a:pt x="127" y="139"/>
                      </a:lnTo>
                      <a:lnTo>
                        <a:pt x="126" y="134"/>
                      </a:lnTo>
                      <a:lnTo>
                        <a:pt x="124" y="132"/>
                      </a:lnTo>
                      <a:lnTo>
                        <a:pt x="124" y="124"/>
                      </a:lnTo>
                      <a:lnTo>
                        <a:pt x="126" y="123"/>
                      </a:lnTo>
                      <a:lnTo>
                        <a:pt x="128" y="120"/>
                      </a:lnTo>
                      <a:lnTo>
                        <a:pt x="129" y="116"/>
                      </a:lnTo>
                      <a:lnTo>
                        <a:pt x="130" y="115"/>
                      </a:lnTo>
                      <a:lnTo>
                        <a:pt x="133" y="109"/>
                      </a:lnTo>
                      <a:lnTo>
                        <a:pt x="136" y="106"/>
                      </a:lnTo>
                      <a:lnTo>
                        <a:pt x="139" y="109"/>
                      </a:lnTo>
                      <a:lnTo>
                        <a:pt x="139" y="110"/>
                      </a:lnTo>
                      <a:lnTo>
                        <a:pt x="142" y="109"/>
                      </a:lnTo>
                      <a:lnTo>
                        <a:pt x="144" y="107"/>
                      </a:lnTo>
                      <a:lnTo>
                        <a:pt x="142" y="104"/>
                      </a:lnTo>
                      <a:lnTo>
                        <a:pt x="143" y="103"/>
                      </a:lnTo>
                      <a:lnTo>
                        <a:pt x="143" y="100"/>
                      </a:lnTo>
                      <a:lnTo>
                        <a:pt x="144" y="99"/>
                      </a:lnTo>
                      <a:lnTo>
                        <a:pt x="142" y="94"/>
                      </a:lnTo>
                      <a:lnTo>
                        <a:pt x="143" y="93"/>
                      </a:lnTo>
                      <a:lnTo>
                        <a:pt x="148" y="93"/>
                      </a:lnTo>
                      <a:lnTo>
                        <a:pt x="150" y="91"/>
                      </a:lnTo>
                      <a:lnTo>
                        <a:pt x="155" y="92"/>
                      </a:lnTo>
                      <a:lnTo>
                        <a:pt x="158" y="95"/>
                      </a:lnTo>
                      <a:lnTo>
                        <a:pt x="161" y="96"/>
                      </a:lnTo>
                      <a:lnTo>
                        <a:pt x="164" y="97"/>
                      </a:lnTo>
                      <a:lnTo>
                        <a:pt x="165" y="96"/>
                      </a:lnTo>
                      <a:lnTo>
                        <a:pt x="166" y="98"/>
                      </a:lnTo>
                      <a:lnTo>
                        <a:pt x="166" y="93"/>
                      </a:lnTo>
                      <a:lnTo>
                        <a:pt x="164" y="91"/>
                      </a:lnTo>
                      <a:lnTo>
                        <a:pt x="165" y="85"/>
                      </a:lnTo>
                      <a:lnTo>
                        <a:pt x="167" y="84"/>
                      </a:lnTo>
                      <a:lnTo>
                        <a:pt x="167" y="81"/>
                      </a:lnTo>
                      <a:lnTo>
                        <a:pt x="164" y="79"/>
                      </a:lnTo>
                      <a:lnTo>
                        <a:pt x="164" y="75"/>
                      </a:lnTo>
                      <a:lnTo>
                        <a:pt x="167" y="77"/>
                      </a:lnTo>
                      <a:lnTo>
                        <a:pt x="171" y="76"/>
                      </a:lnTo>
                      <a:lnTo>
                        <a:pt x="171" y="75"/>
                      </a:lnTo>
                      <a:lnTo>
                        <a:pt x="171" y="75"/>
                      </a:lnTo>
                      <a:lnTo>
                        <a:pt x="172" y="75"/>
                      </a:lnTo>
                      <a:lnTo>
                        <a:pt x="174" y="75"/>
                      </a:lnTo>
                      <a:lnTo>
                        <a:pt x="174" y="75"/>
                      </a:lnTo>
                      <a:lnTo>
                        <a:pt x="174" y="72"/>
                      </a:lnTo>
                      <a:lnTo>
                        <a:pt x="174" y="69"/>
                      </a:lnTo>
                      <a:lnTo>
                        <a:pt x="176" y="67"/>
                      </a:lnTo>
                      <a:lnTo>
                        <a:pt x="178" y="68"/>
                      </a:lnTo>
                      <a:lnTo>
                        <a:pt x="181" y="72"/>
                      </a:lnTo>
                      <a:lnTo>
                        <a:pt x="187" y="77"/>
                      </a:lnTo>
                      <a:lnTo>
                        <a:pt x="188" y="81"/>
                      </a:lnTo>
                      <a:lnTo>
                        <a:pt x="190" y="85"/>
                      </a:lnTo>
                      <a:lnTo>
                        <a:pt x="194" y="86"/>
                      </a:lnTo>
                      <a:lnTo>
                        <a:pt x="201" y="86"/>
                      </a:lnTo>
                      <a:lnTo>
                        <a:pt x="204" y="82"/>
                      </a:lnTo>
                      <a:lnTo>
                        <a:pt x="206" y="80"/>
                      </a:lnTo>
                      <a:lnTo>
                        <a:pt x="209" y="80"/>
                      </a:lnTo>
                      <a:lnTo>
                        <a:pt x="214" y="84"/>
                      </a:lnTo>
                      <a:lnTo>
                        <a:pt x="217" y="85"/>
                      </a:lnTo>
                      <a:lnTo>
                        <a:pt x="219" y="81"/>
                      </a:lnTo>
                      <a:lnTo>
                        <a:pt x="220" y="80"/>
                      </a:lnTo>
                      <a:lnTo>
                        <a:pt x="223" y="77"/>
                      </a:lnTo>
                      <a:lnTo>
                        <a:pt x="225" y="78"/>
                      </a:lnTo>
                      <a:lnTo>
                        <a:pt x="227" y="75"/>
                      </a:lnTo>
                      <a:lnTo>
                        <a:pt x="229" y="73"/>
                      </a:lnTo>
                      <a:lnTo>
                        <a:pt x="227" y="71"/>
                      </a:lnTo>
                      <a:lnTo>
                        <a:pt x="226" y="65"/>
                      </a:lnTo>
                      <a:lnTo>
                        <a:pt x="226" y="57"/>
                      </a:lnTo>
                      <a:lnTo>
                        <a:pt x="228" y="54"/>
                      </a:lnTo>
                      <a:lnTo>
                        <a:pt x="226" y="51"/>
                      </a:lnTo>
                      <a:lnTo>
                        <a:pt x="228" y="50"/>
                      </a:lnTo>
                      <a:lnTo>
                        <a:pt x="230" y="47"/>
                      </a:lnTo>
                      <a:lnTo>
                        <a:pt x="230" y="44"/>
                      </a:lnTo>
                      <a:lnTo>
                        <a:pt x="233" y="43"/>
                      </a:lnTo>
                      <a:lnTo>
                        <a:pt x="236" y="44"/>
                      </a:lnTo>
                      <a:lnTo>
                        <a:pt x="239" y="43"/>
                      </a:lnTo>
                      <a:lnTo>
                        <a:pt x="239" y="41"/>
                      </a:lnTo>
                      <a:lnTo>
                        <a:pt x="241" y="39"/>
                      </a:lnTo>
                      <a:lnTo>
                        <a:pt x="247" y="38"/>
                      </a:lnTo>
                      <a:lnTo>
                        <a:pt x="250" y="40"/>
                      </a:lnTo>
                      <a:lnTo>
                        <a:pt x="253" y="46"/>
                      </a:lnTo>
                      <a:lnTo>
                        <a:pt x="255" y="48"/>
                      </a:lnTo>
                      <a:lnTo>
                        <a:pt x="258" y="50"/>
                      </a:lnTo>
                      <a:lnTo>
                        <a:pt x="263" y="51"/>
                      </a:lnTo>
                      <a:lnTo>
                        <a:pt x="264" y="53"/>
                      </a:lnTo>
                      <a:lnTo>
                        <a:pt x="266" y="57"/>
                      </a:lnTo>
                      <a:lnTo>
                        <a:pt x="266" y="60"/>
                      </a:lnTo>
                      <a:lnTo>
                        <a:pt x="264" y="65"/>
                      </a:lnTo>
                      <a:lnTo>
                        <a:pt x="264" y="72"/>
                      </a:lnTo>
                      <a:lnTo>
                        <a:pt x="266" y="72"/>
                      </a:lnTo>
                      <a:lnTo>
                        <a:pt x="266" y="65"/>
                      </a:lnTo>
                      <a:lnTo>
                        <a:pt x="270" y="61"/>
                      </a:lnTo>
                      <a:lnTo>
                        <a:pt x="273" y="61"/>
                      </a:lnTo>
                      <a:lnTo>
                        <a:pt x="275" y="57"/>
                      </a:lnTo>
                      <a:lnTo>
                        <a:pt x="275" y="52"/>
                      </a:lnTo>
                      <a:lnTo>
                        <a:pt x="277" y="52"/>
                      </a:lnTo>
                      <a:lnTo>
                        <a:pt x="280" y="53"/>
                      </a:lnTo>
                      <a:lnTo>
                        <a:pt x="281" y="51"/>
                      </a:lnTo>
                      <a:lnTo>
                        <a:pt x="281" y="47"/>
                      </a:lnTo>
                      <a:lnTo>
                        <a:pt x="281" y="47"/>
                      </a:lnTo>
                      <a:lnTo>
                        <a:pt x="281" y="47"/>
                      </a:lnTo>
                      <a:lnTo>
                        <a:pt x="278" y="45"/>
                      </a:lnTo>
                      <a:lnTo>
                        <a:pt x="278" y="45"/>
                      </a:lnTo>
                      <a:lnTo>
                        <a:pt x="277" y="46"/>
                      </a:lnTo>
                      <a:lnTo>
                        <a:pt x="277" y="47"/>
                      </a:lnTo>
                      <a:lnTo>
                        <a:pt x="275" y="47"/>
                      </a:lnTo>
                      <a:lnTo>
                        <a:pt x="275" y="44"/>
                      </a:lnTo>
                      <a:lnTo>
                        <a:pt x="273" y="44"/>
                      </a:lnTo>
                      <a:lnTo>
                        <a:pt x="274" y="47"/>
                      </a:lnTo>
                      <a:lnTo>
                        <a:pt x="273" y="50"/>
                      </a:lnTo>
                      <a:lnTo>
                        <a:pt x="272" y="49"/>
                      </a:lnTo>
                      <a:lnTo>
                        <a:pt x="271" y="47"/>
                      </a:lnTo>
                      <a:lnTo>
                        <a:pt x="269" y="48"/>
                      </a:lnTo>
                      <a:lnTo>
                        <a:pt x="268" y="51"/>
                      </a:lnTo>
                      <a:lnTo>
                        <a:pt x="268" y="47"/>
                      </a:lnTo>
                      <a:lnTo>
                        <a:pt x="267" y="44"/>
                      </a:lnTo>
                      <a:lnTo>
                        <a:pt x="266" y="44"/>
                      </a:lnTo>
                      <a:lnTo>
                        <a:pt x="264" y="40"/>
                      </a:lnTo>
                      <a:lnTo>
                        <a:pt x="264" y="39"/>
                      </a:lnTo>
                      <a:lnTo>
                        <a:pt x="261" y="40"/>
                      </a:lnTo>
                      <a:lnTo>
                        <a:pt x="259" y="39"/>
                      </a:lnTo>
                      <a:lnTo>
                        <a:pt x="256" y="38"/>
                      </a:lnTo>
                      <a:lnTo>
                        <a:pt x="254" y="36"/>
                      </a:lnTo>
                      <a:lnTo>
                        <a:pt x="254" y="35"/>
                      </a:lnTo>
                      <a:lnTo>
                        <a:pt x="259" y="37"/>
                      </a:lnTo>
                      <a:lnTo>
                        <a:pt x="262" y="36"/>
                      </a:lnTo>
                      <a:lnTo>
                        <a:pt x="265" y="37"/>
                      </a:lnTo>
                      <a:lnTo>
                        <a:pt x="271" y="37"/>
                      </a:lnTo>
                      <a:lnTo>
                        <a:pt x="275" y="36"/>
                      </a:lnTo>
                      <a:lnTo>
                        <a:pt x="277" y="30"/>
                      </a:lnTo>
                      <a:lnTo>
                        <a:pt x="282" y="28"/>
                      </a:lnTo>
                      <a:lnTo>
                        <a:pt x="285" y="26"/>
                      </a:lnTo>
                      <a:lnTo>
                        <a:pt x="285" y="25"/>
                      </a:lnTo>
                      <a:lnTo>
                        <a:pt x="283" y="24"/>
                      </a:lnTo>
                      <a:lnTo>
                        <a:pt x="282" y="23"/>
                      </a:lnTo>
                      <a:lnTo>
                        <a:pt x="281" y="22"/>
                      </a:lnTo>
                      <a:lnTo>
                        <a:pt x="278" y="23"/>
                      </a:lnTo>
                      <a:lnTo>
                        <a:pt x="275" y="19"/>
                      </a:lnTo>
                      <a:lnTo>
                        <a:pt x="273" y="19"/>
                      </a:lnTo>
                      <a:lnTo>
                        <a:pt x="271" y="22"/>
                      </a:lnTo>
                      <a:lnTo>
                        <a:pt x="269" y="22"/>
                      </a:lnTo>
                      <a:lnTo>
                        <a:pt x="268" y="21"/>
                      </a:lnTo>
                      <a:lnTo>
                        <a:pt x="271" y="19"/>
                      </a:lnTo>
                      <a:lnTo>
                        <a:pt x="271" y="16"/>
                      </a:lnTo>
                      <a:lnTo>
                        <a:pt x="268" y="16"/>
                      </a:lnTo>
                      <a:lnTo>
                        <a:pt x="268" y="15"/>
                      </a:lnTo>
                      <a:lnTo>
                        <a:pt x="266" y="15"/>
                      </a:lnTo>
                      <a:lnTo>
                        <a:pt x="264" y="19"/>
                      </a:lnTo>
                      <a:lnTo>
                        <a:pt x="263" y="19"/>
                      </a:lnTo>
                      <a:lnTo>
                        <a:pt x="264" y="16"/>
                      </a:lnTo>
                      <a:lnTo>
                        <a:pt x="262" y="16"/>
                      </a:lnTo>
                      <a:lnTo>
                        <a:pt x="261" y="18"/>
                      </a:lnTo>
                      <a:lnTo>
                        <a:pt x="260" y="18"/>
                      </a:lnTo>
                      <a:lnTo>
                        <a:pt x="259" y="16"/>
                      </a:lnTo>
                      <a:lnTo>
                        <a:pt x="261" y="15"/>
                      </a:lnTo>
                      <a:lnTo>
                        <a:pt x="261" y="13"/>
                      </a:lnTo>
                      <a:lnTo>
                        <a:pt x="258" y="11"/>
                      </a:lnTo>
                      <a:lnTo>
                        <a:pt x="256" y="10"/>
                      </a:lnTo>
                      <a:lnTo>
                        <a:pt x="254" y="12"/>
                      </a:lnTo>
                      <a:lnTo>
                        <a:pt x="254" y="16"/>
                      </a:lnTo>
                      <a:lnTo>
                        <a:pt x="252" y="17"/>
                      </a:lnTo>
                      <a:lnTo>
                        <a:pt x="252" y="19"/>
                      </a:lnTo>
                      <a:lnTo>
                        <a:pt x="254" y="24"/>
                      </a:lnTo>
                      <a:lnTo>
                        <a:pt x="253" y="26"/>
                      </a:lnTo>
                      <a:lnTo>
                        <a:pt x="252" y="27"/>
                      </a:lnTo>
                      <a:lnTo>
                        <a:pt x="250" y="25"/>
                      </a:lnTo>
                      <a:lnTo>
                        <a:pt x="249" y="24"/>
                      </a:lnTo>
                      <a:lnTo>
                        <a:pt x="248" y="26"/>
                      </a:lnTo>
                      <a:lnTo>
                        <a:pt x="246" y="25"/>
                      </a:lnTo>
                      <a:lnTo>
                        <a:pt x="243" y="27"/>
                      </a:lnTo>
                      <a:lnTo>
                        <a:pt x="245" y="23"/>
                      </a:lnTo>
                      <a:lnTo>
                        <a:pt x="247" y="22"/>
                      </a:lnTo>
                      <a:lnTo>
                        <a:pt x="249" y="19"/>
                      </a:lnTo>
                      <a:lnTo>
                        <a:pt x="248" y="17"/>
                      </a:lnTo>
                      <a:lnTo>
                        <a:pt x="247" y="17"/>
                      </a:lnTo>
                      <a:lnTo>
                        <a:pt x="244" y="20"/>
                      </a:lnTo>
                      <a:lnTo>
                        <a:pt x="243" y="19"/>
                      </a:lnTo>
                      <a:lnTo>
                        <a:pt x="243" y="17"/>
                      </a:lnTo>
                      <a:lnTo>
                        <a:pt x="245" y="16"/>
                      </a:lnTo>
                      <a:lnTo>
                        <a:pt x="245" y="14"/>
                      </a:lnTo>
                      <a:lnTo>
                        <a:pt x="243" y="13"/>
                      </a:lnTo>
                      <a:lnTo>
                        <a:pt x="243" y="13"/>
                      </a:lnTo>
                      <a:lnTo>
                        <a:pt x="244" y="12"/>
                      </a:lnTo>
                      <a:lnTo>
                        <a:pt x="245" y="13"/>
                      </a:lnTo>
                      <a:lnTo>
                        <a:pt x="248" y="13"/>
                      </a:lnTo>
                      <a:lnTo>
                        <a:pt x="250" y="7"/>
                      </a:lnTo>
                      <a:lnTo>
                        <a:pt x="250" y="5"/>
                      </a:lnTo>
                      <a:lnTo>
                        <a:pt x="247" y="6"/>
                      </a:lnTo>
                      <a:lnTo>
                        <a:pt x="245" y="5"/>
                      </a:lnTo>
                      <a:lnTo>
                        <a:pt x="246" y="3"/>
                      </a:lnTo>
                      <a:lnTo>
                        <a:pt x="245" y="0"/>
                      </a:lnTo>
                      <a:lnTo>
                        <a:pt x="243" y="3"/>
                      </a:lnTo>
                      <a:lnTo>
                        <a:pt x="242" y="2"/>
                      </a:lnTo>
                      <a:lnTo>
                        <a:pt x="240" y="0"/>
                      </a:lnTo>
                      <a:lnTo>
                        <a:pt x="238" y="3"/>
                      </a:lnTo>
                      <a:lnTo>
                        <a:pt x="238" y="4"/>
                      </a:lnTo>
                      <a:lnTo>
                        <a:pt x="240" y="7"/>
                      </a:lnTo>
                      <a:lnTo>
                        <a:pt x="239" y="9"/>
                      </a:lnTo>
                      <a:lnTo>
                        <a:pt x="238" y="9"/>
                      </a:lnTo>
                      <a:lnTo>
                        <a:pt x="236" y="6"/>
                      </a:lnTo>
                      <a:lnTo>
                        <a:pt x="234" y="7"/>
                      </a:lnTo>
                      <a:lnTo>
                        <a:pt x="233" y="9"/>
                      </a:lnTo>
                      <a:lnTo>
                        <a:pt x="234" y="11"/>
                      </a:lnTo>
                      <a:lnTo>
                        <a:pt x="236" y="11"/>
                      </a:lnTo>
                      <a:lnTo>
                        <a:pt x="237" y="12"/>
                      </a:lnTo>
                      <a:lnTo>
                        <a:pt x="237" y="13"/>
                      </a:lnTo>
                      <a:lnTo>
                        <a:pt x="236" y="14"/>
                      </a:lnTo>
                      <a:lnTo>
                        <a:pt x="236" y="17"/>
                      </a:lnTo>
                      <a:lnTo>
                        <a:pt x="233" y="18"/>
                      </a:lnTo>
                      <a:lnTo>
                        <a:pt x="233" y="20"/>
                      </a:lnTo>
                      <a:lnTo>
                        <a:pt x="234" y="21"/>
                      </a:lnTo>
                      <a:lnTo>
                        <a:pt x="233" y="23"/>
                      </a:lnTo>
                      <a:lnTo>
                        <a:pt x="233" y="26"/>
                      </a:lnTo>
                      <a:lnTo>
                        <a:pt x="233" y="27"/>
                      </a:lnTo>
                      <a:lnTo>
                        <a:pt x="231" y="25"/>
                      </a:lnTo>
                      <a:lnTo>
                        <a:pt x="229" y="27"/>
                      </a:lnTo>
                      <a:lnTo>
                        <a:pt x="229" y="28"/>
                      </a:lnTo>
                      <a:lnTo>
                        <a:pt x="227" y="30"/>
                      </a:lnTo>
                      <a:lnTo>
                        <a:pt x="227" y="27"/>
                      </a:lnTo>
                      <a:lnTo>
                        <a:pt x="229" y="20"/>
                      </a:lnTo>
                      <a:lnTo>
                        <a:pt x="227" y="20"/>
                      </a:lnTo>
                      <a:lnTo>
                        <a:pt x="227" y="18"/>
                      </a:lnTo>
                      <a:lnTo>
                        <a:pt x="229" y="16"/>
                      </a:lnTo>
                      <a:lnTo>
                        <a:pt x="229" y="11"/>
                      </a:lnTo>
                      <a:lnTo>
                        <a:pt x="228" y="9"/>
                      </a:lnTo>
                      <a:lnTo>
                        <a:pt x="226" y="9"/>
                      </a:lnTo>
                      <a:lnTo>
                        <a:pt x="223" y="16"/>
                      </a:lnTo>
                      <a:lnTo>
                        <a:pt x="223" y="20"/>
                      </a:lnTo>
                      <a:lnTo>
                        <a:pt x="219" y="26"/>
                      </a:lnTo>
                      <a:lnTo>
                        <a:pt x="219" y="30"/>
                      </a:lnTo>
                      <a:lnTo>
                        <a:pt x="219" y="32"/>
                      </a:lnTo>
                      <a:lnTo>
                        <a:pt x="219" y="35"/>
                      </a:lnTo>
                      <a:lnTo>
                        <a:pt x="216" y="40"/>
                      </a:lnTo>
                      <a:lnTo>
                        <a:pt x="213" y="41"/>
                      </a:lnTo>
                      <a:lnTo>
                        <a:pt x="213" y="38"/>
                      </a:lnTo>
                      <a:lnTo>
                        <a:pt x="212" y="36"/>
                      </a:lnTo>
                      <a:lnTo>
                        <a:pt x="215" y="32"/>
                      </a:lnTo>
                      <a:lnTo>
                        <a:pt x="215" y="29"/>
                      </a:lnTo>
                      <a:lnTo>
                        <a:pt x="216" y="27"/>
                      </a:lnTo>
                      <a:lnTo>
                        <a:pt x="215" y="23"/>
                      </a:lnTo>
                      <a:lnTo>
                        <a:pt x="219" y="18"/>
                      </a:lnTo>
                      <a:lnTo>
                        <a:pt x="219" y="15"/>
                      </a:lnTo>
                      <a:lnTo>
                        <a:pt x="220" y="14"/>
                      </a:lnTo>
                      <a:lnTo>
                        <a:pt x="219" y="13"/>
                      </a:lnTo>
                      <a:lnTo>
                        <a:pt x="217" y="12"/>
                      </a:lnTo>
                      <a:lnTo>
                        <a:pt x="215" y="9"/>
                      </a:lnTo>
                      <a:lnTo>
                        <a:pt x="214" y="10"/>
                      </a:lnTo>
                      <a:lnTo>
                        <a:pt x="215" y="13"/>
                      </a:lnTo>
                      <a:lnTo>
                        <a:pt x="212" y="15"/>
                      </a:lnTo>
                      <a:lnTo>
                        <a:pt x="212" y="12"/>
                      </a:lnTo>
                      <a:lnTo>
                        <a:pt x="211" y="10"/>
                      </a:lnTo>
                      <a:lnTo>
                        <a:pt x="209" y="9"/>
                      </a:lnTo>
                      <a:lnTo>
                        <a:pt x="207" y="10"/>
                      </a:lnTo>
                      <a:lnTo>
                        <a:pt x="207" y="15"/>
                      </a:lnTo>
                      <a:lnTo>
                        <a:pt x="206" y="16"/>
                      </a:lnTo>
                      <a:lnTo>
                        <a:pt x="205" y="15"/>
                      </a:lnTo>
                      <a:lnTo>
                        <a:pt x="204" y="13"/>
                      </a:lnTo>
                      <a:lnTo>
                        <a:pt x="202" y="15"/>
                      </a:lnTo>
                      <a:lnTo>
                        <a:pt x="203" y="16"/>
                      </a:lnTo>
                      <a:lnTo>
                        <a:pt x="206" y="19"/>
                      </a:lnTo>
                      <a:lnTo>
                        <a:pt x="207" y="22"/>
                      </a:lnTo>
                      <a:lnTo>
                        <a:pt x="206" y="23"/>
                      </a:lnTo>
                      <a:lnTo>
                        <a:pt x="205" y="21"/>
                      </a:lnTo>
                      <a:lnTo>
                        <a:pt x="203" y="23"/>
                      </a:lnTo>
                      <a:lnTo>
                        <a:pt x="203" y="25"/>
                      </a:lnTo>
                      <a:lnTo>
                        <a:pt x="204" y="26"/>
                      </a:lnTo>
                      <a:lnTo>
                        <a:pt x="202" y="27"/>
                      </a:lnTo>
                      <a:lnTo>
                        <a:pt x="200" y="25"/>
                      </a:lnTo>
                      <a:lnTo>
                        <a:pt x="199" y="25"/>
                      </a:lnTo>
                      <a:lnTo>
                        <a:pt x="198" y="29"/>
                      </a:lnTo>
                      <a:lnTo>
                        <a:pt x="195" y="30"/>
                      </a:lnTo>
                      <a:lnTo>
                        <a:pt x="195" y="31"/>
                      </a:lnTo>
                      <a:lnTo>
                        <a:pt x="197" y="32"/>
                      </a:lnTo>
                      <a:lnTo>
                        <a:pt x="194" y="34"/>
                      </a:lnTo>
                      <a:lnTo>
                        <a:pt x="194" y="37"/>
                      </a:lnTo>
                      <a:lnTo>
                        <a:pt x="195" y="39"/>
                      </a:lnTo>
                      <a:lnTo>
                        <a:pt x="194" y="41"/>
                      </a:lnTo>
                      <a:lnTo>
                        <a:pt x="196" y="42"/>
                      </a:lnTo>
                      <a:lnTo>
                        <a:pt x="197" y="44"/>
                      </a:lnTo>
                      <a:lnTo>
                        <a:pt x="196" y="45"/>
                      </a:lnTo>
                      <a:lnTo>
                        <a:pt x="192" y="44"/>
                      </a:lnTo>
                      <a:lnTo>
                        <a:pt x="191" y="40"/>
                      </a:lnTo>
                      <a:lnTo>
                        <a:pt x="190" y="40"/>
                      </a:lnTo>
                      <a:lnTo>
                        <a:pt x="191" y="37"/>
                      </a:lnTo>
                      <a:lnTo>
                        <a:pt x="189" y="37"/>
                      </a:lnTo>
                      <a:lnTo>
                        <a:pt x="187" y="37"/>
                      </a:lnTo>
                      <a:lnTo>
                        <a:pt x="184" y="37"/>
                      </a:lnTo>
                      <a:lnTo>
                        <a:pt x="180" y="32"/>
                      </a:lnTo>
                      <a:lnTo>
                        <a:pt x="178" y="32"/>
                      </a:lnTo>
                      <a:lnTo>
                        <a:pt x="177" y="34"/>
                      </a:lnTo>
                      <a:lnTo>
                        <a:pt x="176" y="32"/>
                      </a:lnTo>
                      <a:lnTo>
                        <a:pt x="174" y="34"/>
                      </a:lnTo>
                      <a:lnTo>
                        <a:pt x="171" y="35"/>
                      </a:lnTo>
                      <a:lnTo>
                        <a:pt x="171" y="37"/>
                      </a:lnTo>
                      <a:lnTo>
                        <a:pt x="174" y="40"/>
                      </a:lnTo>
                      <a:lnTo>
                        <a:pt x="176" y="40"/>
                      </a:lnTo>
                      <a:lnTo>
                        <a:pt x="178" y="43"/>
                      </a:lnTo>
                      <a:lnTo>
                        <a:pt x="181" y="43"/>
                      </a:lnTo>
                      <a:lnTo>
                        <a:pt x="179" y="46"/>
                      </a:lnTo>
                      <a:lnTo>
                        <a:pt x="179" y="49"/>
                      </a:lnTo>
                      <a:lnTo>
                        <a:pt x="181" y="52"/>
                      </a:lnTo>
                      <a:lnTo>
                        <a:pt x="181" y="54"/>
                      </a:lnTo>
                      <a:lnTo>
                        <a:pt x="179" y="53"/>
                      </a:lnTo>
                      <a:lnTo>
                        <a:pt x="178" y="49"/>
                      </a:lnTo>
                      <a:lnTo>
                        <a:pt x="175" y="48"/>
                      </a:lnTo>
                      <a:lnTo>
                        <a:pt x="174" y="46"/>
                      </a:lnTo>
                      <a:lnTo>
                        <a:pt x="173" y="49"/>
                      </a:lnTo>
                      <a:lnTo>
                        <a:pt x="171" y="51"/>
                      </a:lnTo>
                      <a:lnTo>
                        <a:pt x="171" y="47"/>
                      </a:lnTo>
                      <a:lnTo>
                        <a:pt x="168" y="49"/>
                      </a:lnTo>
                      <a:lnTo>
                        <a:pt x="168" y="51"/>
                      </a:lnTo>
                      <a:lnTo>
                        <a:pt x="166" y="53"/>
                      </a:lnTo>
                      <a:lnTo>
                        <a:pt x="166" y="56"/>
                      </a:lnTo>
                      <a:lnTo>
                        <a:pt x="169" y="58"/>
                      </a:lnTo>
                      <a:lnTo>
                        <a:pt x="170" y="61"/>
                      </a:lnTo>
                      <a:lnTo>
                        <a:pt x="167" y="60"/>
                      </a:lnTo>
                      <a:lnTo>
                        <a:pt x="167" y="59"/>
                      </a:lnTo>
                      <a:lnTo>
                        <a:pt x="164" y="62"/>
                      </a:lnTo>
                      <a:lnTo>
                        <a:pt x="164" y="65"/>
                      </a:lnTo>
                      <a:lnTo>
                        <a:pt x="161" y="68"/>
                      </a:lnTo>
                      <a:lnTo>
                        <a:pt x="160" y="66"/>
                      </a:lnTo>
                      <a:lnTo>
                        <a:pt x="163" y="65"/>
                      </a:lnTo>
                      <a:lnTo>
                        <a:pt x="162" y="61"/>
                      </a:lnTo>
                      <a:lnTo>
                        <a:pt x="164" y="57"/>
                      </a:lnTo>
                      <a:lnTo>
                        <a:pt x="163" y="47"/>
                      </a:lnTo>
                      <a:lnTo>
                        <a:pt x="160" y="49"/>
                      </a:lnTo>
                      <a:lnTo>
                        <a:pt x="157" y="55"/>
                      </a:lnTo>
                      <a:lnTo>
                        <a:pt x="157" y="59"/>
                      </a:lnTo>
                      <a:lnTo>
                        <a:pt x="158" y="61"/>
                      </a:lnTo>
                      <a:lnTo>
                        <a:pt x="156" y="65"/>
                      </a:lnTo>
                      <a:lnTo>
                        <a:pt x="155" y="61"/>
                      </a:lnTo>
                      <a:lnTo>
                        <a:pt x="157" y="58"/>
                      </a:lnTo>
                      <a:lnTo>
                        <a:pt x="156" y="53"/>
                      </a:lnTo>
                      <a:lnTo>
                        <a:pt x="154" y="53"/>
                      </a:lnTo>
                      <a:lnTo>
                        <a:pt x="152" y="54"/>
                      </a:lnTo>
                      <a:lnTo>
                        <a:pt x="150" y="59"/>
                      </a:lnTo>
                      <a:lnTo>
                        <a:pt x="151" y="62"/>
                      </a:lnTo>
                      <a:lnTo>
                        <a:pt x="151" y="65"/>
                      </a:lnTo>
                      <a:lnTo>
                        <a:pt x="154" y="68"/>
                      </a:lnTo>
                      <a:lnTo>
                        <a:pt x="156" y="71"/>
                      </a:lnTo>
                      <a:lnTo>
                        <a:pt x="154" y="75"/>
                      </a:lnTo>
                      <a:lnTo>
                        <a:pt x="153" y="70"/>
                      </a:lnTo>
                      <a:lnTo>
                        <a:pt x="150" y="68"/>
                      </a:lnTo>
                      <a:lnTo>
                        <a:pt x="148" y="62"/>
                      </a:lnTo>
                      <a:lnTo>
                        <a:pt x="147" y="61"/>
                      </a:lnTo>
                      <a:lnTo>
                        <a:pt x="143" y="63"/>
                      </a:lnTo>
                      <a:lnTo>
                        <a:pt x="143" y="65"/>
                      </a:lnTo>
                      <a:lnTo>
                        <a:pt x="147" y="68"/>
                      </a:lnTo>
                      <a:lnTo>
                        <a:pt x="149" y="69"/>
                      </a:lnTo>
                      <a:lnTo>
                        <a:pt x="150" y="70"/>
                      </a:lnTo>
                      <a:lnTo>
                        <a:pt x="147" y="70"/>
                      </a:lnTo>
                      <a:lnTo>
                        <a:pt x="145" y="71"/>
                      </a:lnTo>
                      <a:lnTo>
                        <a:pt x="146" y="74"/>
                      </a:lnTo>
                      <a:lnTo>
                        <a:pt x="143" y="72"/>
                      </a:lnTo>
                      <a:lnTo>
                        <a:pt x="143" y="68"/>
                      </a:lnTo>
                      <a:lnTo>
                        <a:pt x="142" y="67"/>
                      </a:lnTo>
                      <a:lnTo>
                        <a:pt x="142" y="65"/>
                      </a:lnTo>
                      <a:lnTo>
                        <a:pt x="140" y="66"/>
                      </a:lnTo>
                      <a:lnTo>
                        <a:pt x="139" y="70"/>
                      </a:lnTo>
                      <a:lnTo>
                        <a:pt x="140" y="72"/>
                      </a:lnTo>
                      <a:lnTo>
                        <a:pt x="140" y="75"/>
                      </a:lnTo>
                      <a:lnTo>
                        <a:pt x="138" y="75"/>
                      </a:lnTo>
                      <a:lnTo>
                        <a:pt x="136" y="75"/>
                      </a:lnTo>
                      <a:lnTo>
                        <a:pt x="133" y="78"/>
                      </a:lnTo>
                      <a:lnTo>
                        <a:pt x="134" y="79"/>
                      </a:lnTo>
                      <a:lnTo>
                        <a:pt x="136" y="79"/>
                      </a:lnTo>
                      <a:lnTo>
                        <a:pt x="137" y="82"/>
                      </a:lnTo>
                      <a:lnTo>
                        <a:pt x="135" y="82"/>
                      </a:lnTo>
                      <a:lnTo>
                        <a:pt x="133" y="83"/>
                      </a:lnTo>
                      <a:lnTo>
                        <a:pt x="135" y="85"/>
                      </a:lnTo>
                      <a:lnTo>
                        <a:pt x="134" y="86"/>
                      </a:lnTo>
                      <a:lnTo>
                        <a:pt x="132" y="86"/>
                      </a:lnTo>
                      <a:lnTo>
                        <a:pt x="132" y="88"/>
                      </a:lnTo>
                      <a:lnTo>
                        <a:pt x="133" y="89"/>
                      </a:lnTo>
                      <a:lnTo>
                        <a:pt x="131" y="89"/>
                      </a:lnTo>
                      <a:lnTo>
                        <a:pt x="130" y="87"/>
                      </a:lnTo>
                      <a:lnTo>
                        <a:pt x="128" y="88"/>
                      </a:lnTo>
                      <a:lnTo>
                        <a:pt x="126" y="91"/>
                      </a:lnTo>
                      <a:lnTo>
                        <a:pt x="127" y="92"/>
                      </a:lnTo>
                      <a:lnTo>
                        <a:pt x="126" y="93"/>
                      </a:lnTo>
                      <a:lnTo>
                        <a:pt x="123" y="93"/>
                      </a:lnTo>
                      <a:lnTo>
                        <a:pt x="122" y="96"/>
                      </a:lnTo>
                      <a:lnTo>
                        <a:pt x="124" y="98"/>
                      </a:lnTo>
                      <a:lnTo>
                        <a:pt x="130" y="96"/>
                      </a:lnTo>
                      <a:lnTo>
                        <a:pt x="132" y="96"/>
                      </a:lnTo>
                      <a:lnTo>
                        <a:pt x="134" y="95"/>
                      </a:lnTo>
                      <a:lnTo>
                        <a:pt x="136" y="95"/>
                      </a:lnTo>
                      <a:lnTo>
                        <a:pt x="136" y="97"/>
                      </a:lnTo>
                      <a:lnTo>
                        <a:pt x="134" y="99"/>
                      </a:lnTo>
                      <a:lnTo>
                        <a:pt x="133" y="104"/>
                      </a:lnTo>
                      <a:lnTo>
                        <a:pt x="133" y="105"/>
                      </a:lnTo>
                      <a:lnTo>
                        <a:pt x="132" y="103"/>
                      </a:lnTo>
                      <a:lnTo>
                        <a:pt x="132" y="101"/>
                      </a:lnTo>
                      <a:lnTo>
                        <a:pt x="129" y="102"/>
                      </a:lnTo>
                      <a:lnTo>
                        <a:pt x="128" y="100"/>
                      </a:lnTo>
                      <a:lnTo>
                        <a:pt x="126" y="100"/>
                      </a:lnTo>
                      <a:lnTo>
                        <a:pt x="126" y="102"/>
                      </a:lnTo>
                      <a:lnTo>
                        <a:pt x="126" y="103"/>
                      </a:lnTo>
                      <a:lnTo>
                        <a:pt x="123" y="102"/>
                      </a:lnTo>
                      <a:lnTo>
                        <a:pt x="122" y="103"/>
                      </a:lnTo>
                      <a:lnTo>
                        <a:pt x="124" y="104"/>
                      </a:lnTo>
                      <a:lnTo>
                        <a:pt x="125" y="106"/>
                      </a:lnTo>
                      <a:lnTo>
                        <a:pt x="123" y="107"/>
                      </a:lnTo>
                      <a:lnTo>
                        <a:pt x="122" y="109"/>
                      </a:lnTo>
                      <a:lnTo>
                        <a:pt x="123" y="111"/>
                      </a:lnTo>
                      <a:lnTo>
                        <a:pt x="122" y="113"/>
                      </a:lnTo>
                      <a:lnTo>
                        <a:pt x="121" y="110"/>
                      </a:lnTo>
                      <a:lnTo>
                        <a:pt x="122" y="107"/>
                      </a:lnTo>
                      <a:lnTo>
                        <a:pt x="119" y="105"/>
                      </a:lnTo>
                      <a:lnTo>
                        <a:pt x="118" y="107"/>
                      </a:lnTo>
                      <a:lnTo>
                        <a:pt x="115" y="108"/>
                      </a:lnTo>
                      <a:lnTo>
                        <a:pt x="115" y="106"/>
                      </a:lnTo>
                      <a:lnTo>
                        <a:pt x="115" y="104"/>
                      </a:lnTo>
                      <a:lnTo>
                        <a:pt x="114" y="104"/>
                      </a:lnTo>
                      <a:lnTo>
                        <a:pt x="112" y="107"/>
                      </a:lnTo>
                      <a:lnTo>
                        <a:pt x="113" y="109"/>
                      </a:lnTo>
                      <a:lnTo>
                        <a:pt x="116" y="109"/>
                      </a:lnTo>
                      <a:lnTo>
                        <a:pt x="119" y="111"/>
                      </a:lnTo>
                      <a:lnTo>
                        <a:pt x="118" y="113"/>
                      </a:lnTo>
                      <a:lnTo>
                        <a:pt x="112" y="114"/>
                      </a:lnTo>
                      <a:lnTo>
                        <a:pt x="112" y="113"/>
                      </a:lnTo>
                      <a:lnTo>
                        <a:pt x="109" y="113"/>
                      </a:lnTo>
                      <a:lnTo>
                        <a:pt x="108" y="116"/>
                      </a:lnTo>
                      <a:lnTo>
                        <a:pt x="110" y="119"/>
                      </a:lnTo>
                      <a:lnTo>
                        <a:pt x="108" y="121"/>
                      </a:lnTo>
                      <a:lnTo>
                        <a:pt x="110" y="121"/>
                      </a:lnTo>
                      <a:lnTo>
                        <a:pt x="112" y="117"/>
                      </a:lnTo>
                      <a:lnTo>
                        <a:pt x="115" y="117"/>
                      </a:lnTo>
                      <a:lnTo>
                        <a:pt x="116" y="120"/>
                      </a:lnTo>
                      <a:lnTo>
                        <a:pt x="112" y="120"/>
                      </a:lnTo>
                      <a:lnTo>
                        <a:pt x="112" y="123"/>
                      </a:lnTo>
                      <a:lnTo>
                        <a:pt x="113" y="126"/>
                      </a:lnTo>
                      <a:lnTo>
                        <a:pt x="116" y="128"/>
                      </a:lnTo>
                      <a:lnTo>
                        <a:pt x="116" y="130"/>
                      </a:lnTo>
                      <a:lnTo>
                        <a:pt x="114" y="129"/>
                      </a:lnTo>
                      <a:lnTo>
                        <a:pt x="112" y="129"/>
                      </a:lnTo>
                      <a:lnTo>
                        <a:pt x="110" y="126"/>
                      </a:lnTo>
                      <a:lnTo>
                        <a:pt x="109" y="126"/>
                      </a:lnTo>
                      <a:lnTo>
                        <a:pt x="108" y="128"/>
                      </a:lnTo>
                      <a:lnTo>
                        <a:pt x="109" y="130"/>
                      </a:lnTo>
                      <a:lnTo>
                        <a:pt x="107" y="130"/>
                      </a:lnTo>
                      <a:lnTo>
                        <a:pt x="105" y="132"/>
                      </a:lnTo>
                      <a:lnTo>
                        <a:pt x="105" y="134"/>
                      </a:lnTo>
                      <a:lnTo>
                        <a:pt x="107" y="136"/>
                      </a:lnTo>
                      <a:lnTo>
                        <a:pt x="109" y="134"/>
                      </a:lnTo>
                      <a:lnTo>
                        <a:pt x="111" y="136"/>
                      </a:lnTo>
                      <a:lnTo>
                        <a:pt x="113" y="135"/>
                      </a:lnTo>
                      <a:lnTo>
                        <a:pt x="114" y="137"/>
                      </a:lnTo>
                      <a:lnTo>
                        <a:pt x="115" y="139"/>
                      </a:lnTo>
                      <a:lnTo>
                        <a:pt x="115" y="141"/>
                      </a:lnTo>
                      <a:lnTo>
                        <a:pt x="112" y="137"/>
                      </a:lnTo>
                      <a:lnTo>
                        <a:pt x="109" y="137"/>
                      </a:lnTo>
                      <a:lnTo>
                        <a:pt x="108" y="139"/>
                      </a:lnTo>
                      <a:lnTo>
                        <a:pt x="104" y="140"/>
                      </a:lnTo>
                      <a:lnTo>
                        <a:pt x="104" y="142"/>
                      </a:lnTo>
                      <a:lnTo>
                        <a:pt x="101" y="144"/>
                      </a:lnTo>
                      <a:lnTo>
                        <a:pt x="101" y="143"/>
                      </a:lnTo>
                      <a:lnTo>
                        <a:pt x="97" y="144"/>
                      </a:lnTo>
                      <a:lnTo>
                        <a:pt x="95" y="145"/>
                      </a:lnTo>
                      <a:lnTo>
                        <a:pt x="94" y="147"/>
                      </a:lnTo>
                      <a:lnTo>
                        <a:pt x="97" y="147"/>
                      </a:lnTo>
                      <a:lnTo>
                        <a:pt x="98" y="150"/>
                      </a:lnTo>
                      <a:lnTo>
                        <a:pt x="97" y="151"/>
                      </a:lnTo>
                      <a:lnTo>
                        <a:pt x="95" y="150"/>
                      </a:lnTo>
                      <a:lnTo>
                        <a:pt x="94" y="151"/>
                      </a:lnTo>
                      <a:lnTo>
                        <a:pt x="97" y="153"/>
                      </a:lnTo>
                      <a:lnTo>
                        <a:pt x="96" y="154"/>
                      </a:lnTo>
                      <a:lnTo>
                        <a:pt x="93" y="154"/>
                      </a:lnTo>
                      <a:lnTo>
                        <a:pt x="93" y="153"/>
                      </a:lnTo>
                      <a:lnTo>
                        <a:pt x="92" y="154"/>
                      </a:lnTo>
                      <a:lnTo>
                        <a:pt x="94" y="155"/>
                      </a:lnTo>
                      <a:lnTo>
                        <a:pt x="93" y="157"/>
                      </a:lnTo>
                      <a:lnTo>
                        <a:pt x="93" y="158"/>
                      </a:lnTo>
                      <a:lnTo>
                        <a:pt x="94" y="158"/>
                      </a:lnTo>
                      <a:lnTo>
                        <a:pt x="93" y="160"/>
                      </a:lnTo>
                      <a:lnTo>
                        <a:pt x="91" y="160"/>
                      </a:lnTo>
                      <a:lnTo>
                        <a:pt x="91" y="159"/>
                      </a:lnTo>
                      <a:lnTo>
                        <a:pt x="91" y="161"/>
                      </a:lnTo>
                      <a:lnTo>
                        <a:pt x="90" y="163"/>
                      </a:lnTo>
                      <a:lnTo>
                        <a:pt x="91" y="164"/>
                      </a:lnTo>
                      <a:lnTo>
                        <a:pt x="94" y="165"/>
                      </a:lnTo>
                      <a:lnTo>
                        <a:pt x="95" y="167"/>
                      </a:lnTo>
                      <a:lnTo>
                        <a:pt x="97" y="168"/>
                      </a:lnTo>
                      <a:lnTo>
                        <a:pt x="99" y="166"/>
                      </a:lnTo>
                      <a:lnTo>
                        <a:pt x="97" y="168"/>
                      </a:lnTo>
                      <a:lnTo>
                        <a:pt x="97" y="170"/>
                      </a:lnTo>
                      <a:lnTo>
                        <a:pt x="94" y="170"/>
                      </a:lnTo>
                      <a:lnTo>
                        <a:pt x="94" y="168"/>
                      </a:lnTo>
                      <a:lnTo>
                        <a:pt x="90" y="168"/>
                      </a:lnTo>
                      <a:lnTo>
                        <a:pt x="88" y="172"/>
                      </a:lnTo>
                      <a:lnTo>
                        <a:pt x="88" y="172"/>
                      </a:lnTo>
                      <a:lnTo>
                        <a:pt x="91" y="173"/>
                      </a:lnTo>
                      <a:lnTo>
                        <a:pt x="91" y="175"/>
                      </a:lnTo>
                      <a:lnTo>
                        <a:pt x="92" y="176"/>
                      </a:lnTo>
                      <a:lnTo>
                        <a:pt x="92" y="179"/>
                      </a:lnTo>
                      <a:lnTo>
                        <a:pt x="91" y="177"/>
                      </a:lnTo>
                      <a:lnTo>
                        <a:pt x="90" y="177"/>
                      </a:lnTo>
                      <a:lnTo>
                        <a:pt x="88" y="179"/>
                      </a:lnTo>
                      <a:lnTo>
                        <a:pt x="88" y="181"/>
                      </a:lnTo>
                      <a:lnTo>
                        <a:pt x="88" y="182"/>
                      </a:lnTo>
                      <a:lnTo>
                        <a:pt x="89" y="183"/>
                      </a:lnTo>
                      <a:lnTo>
                        <a:pt x="89" y="185"/>
                      </a:lnTo>
                      <a:lnTo>
                        <a:pt x="88" y="185"/>
                      </a:lnTo>
                      <a:lnTo>
                        <a:pt x="87" y="184"/>
                      </a:lnTo>
                      <a:lnTo>
                        <a:pt x="85" y="185"/>
                      </a:lnTo>
                      <a:lnTo>
                        <a:pt x="86" y="188"/>
                      </a:lnTo>
                      <a:lnTo>
                        <a:pt x="88" y="189"/>
                      </a:lnTo>
                      <a:lnTo>
                        <a:pt x="88" y="189"/>
                      </a:lnTo>
                      <a:lnTo>
                        <a:pt x="88" y="192"/>
                      </a:lnTo>
                      <a:lnTo>
                        <a:pt x="85" y="189"/>
                      </a:lnTo>
                      <a:lnTo>
                        <a:pt x="84" y="190"/>
                      </a:lnTo>
                      <a:lnTo>
                        <a:pt x="84" y="192"/>
                      </a:lnTo>
                      <a:lnTo>
                        <a:pt x="84" y="193"/>
                      </a:lnTo>
                      <a:lnTo>
                        <a:pt x="84" y="196"/>
                      </a:lnTo>
                      <a:lnTo>
                        <a:pt x="85" y="199"/>
                      </a:lnTo>
                      <a:lnTo>
                        <a:pt x="88" y="199"/>
                      </a:lnTo>
                      <a:lnTo>
                        <a:pt x="88" y="196"/>
                      </a:lnTo>
                      <a:lnTo>
                        <a:pt x="90" y="196"/>
                      </a:lnTo>
                      <a:lnTo>
                        <a:pt x="88" y="200"/>
                      </a:lnTo>
                      <a:lnTo>
                        <a:pt x="87" y="200"/>
                      </a:lnTo>
                      <a:lnTo>
                        <a:pt x="84" y="203"/>
                      </a:lnTo>
                      <a:lnTo>
                        <a:pt x="82" y="203"/>
                      </a:lnTo>
                      <a:lnTo>
                        <a:pt x="81" y="204"/>
                      </a:lnTo>
                      <a:lnTo>
                        <a:pt x="81" y="206"/>
                      </a:lnTo>
                      <a:lnTo>
                        <a:pt x="78" y="207"/>
                      </a:lnTo>
                      <a:lnTo>
                        <a:pt x="77" y="209"/>
                      </a:lnTo>
                      <a:lnTo>
                        <a:pt x="78" y="210"/>
                      </a:lnTo>
                      <a:lnTo>
                        <a:pt x="77" y="211"/>
                      </a:lnTo>
                      <a:lnTo>
                        <a:pt x="74" y="212"/>
                      </a:lnTo>
                      <a:lnTo>
                        <a:pt x="73" y="214"/>
                      </a:lnTo>
                      <a:lnTo>
                        <a:pt x="73" y="216"/>
                      </a:lnTo>
                      <a:lnTo>
                        <a:pt x="76" y="216"/>
                      </a:lnTo>
                      <a:lnTo>
                        <a:pt x="74" y="218"/>
                      </a:lnTo>
                      <a:lnTo>
                        <a:pt x="73" y="221"/>
                      </a:lnTo>
                      <a:lnTo>
                        <a:pt x="70" y="221"/>
                      </a:lnTo>
                      <a:lnTo>
                        <a:pt x="70" y="219"/>
                      </a:lnTo>
                      <a:lnTo>
                        <a:pt x="68" y="217"/>
                      </a:lnTo>
                      <a:lnTo>
                        <a:pt x="67" y="219"/>
                      </a:lnTo>
                      <a:lnTo>
                        <a:pt x="66" y="219"/>
                      </a:lnTo>
                      <a:lnTo>
                        <a:pt x="67" y="221"/>
                      </a:lnTo>
                      <a:lnTo>
                        <a:pt x="65" y="223"/>
                      </a:lnTo>
                      <a:lnTo>
                        <a:pt x="65" y="224"/>
                      </a:lnTo>
                      <a:lnTo>
                        <a:pt x="66" y="226"/>
                      </a:lnTo>
                      <a:lnTo>
                        <a:pt x="63" y="226"/>
                      </a:lnTo>
                      <a:lnTo>
                        <a:pt x="61" y="227"/>
                      </a:lnTo>
                      <a:lnTo>
                        <a:pt x="61" y="230"/>
                      </a:lnTo>
                      <a:lnTo>
                        <a:pt x="59" y="232"/>
                      </a:lnTo>
                      <a:lnTo>
                        <a:pt x="59" y="234"/>
                      </a:lnTo>
                      <a:lnTo>
                        <a:pt x="59" y="237"/>
                      </a:lnTo>
                      <a:lnTo>
                        <a:pt x="56" y="239"/>
                      </a:lnTo>
                      <a:lnTo>
                        <a:pt x="54" y="241"/>
                      </a:lnTo>
                      <a:lnTo>
                        <a:pt x="55" y="243"/>
                      </a:lnTo>
                      <a:lnTo>
                        <a:pt x="58" y="241"/>
                      </a:lnTo>
                      <a:lnTo>
                        <a:pt x="60" y="241"/>
                      </a:lnTo>
                      <a:lnTo>
                        <a:pt x="59" y="243"/>
                      </a:lnTo>
                      <a:lnTo>
                        <a:pt x="57" y="244"/>
                      </a:lnTo>
                      <a:lnTo>
                        <a:pt x="57" y="247"/>
                      </a:lnTo>
                      <a:lnTo>
                        <a:pt x="59" y="249"/>
                      </a:lnTo>
                      <a:lnTo>
                        <a:pt x="62" y="248"/>
                      </a:lnTo>
                      <a:lnTo>
                        <a:pt x="65" y="247"/>
                      </a:lnTo>
                      <a:lnTo>
                        <a:pt x="69" y="242"/>
                      </a:lnTo>
                      <a:lnTo>
                        <a:pt x="69" y="240"/>
                      </a:lnTo>
                      <a:lnTo>
                        <a:pt x="67" y="241"/>
                      </a:lnTo>
                      <a:lnTo>
                        <a:pt x="69" y="237"/>
                      </a:lnTo>
                      <a:lnTo>
                        <a:pt x="70" y="234"/>
                      </a:lnTo>
                      <a:lnTo>
                        <a:pt x="70" y="234"/>
                      </a:lnTo>
                      <a:lnTo>
                        <a:pt x="72" y="232"/>
                      </a:lnTo>
                      <a:lnTo>
                        <a:pt x="74" y="233"/>
                      </a:lnTo>
                      <a:lnTo>
                        <a:pt x="76" y="232"/>
                      </a:lnTo>
                      <a:lnTo>
                        <a:pt x="72" y="235"/>
                      </a:lnTo>
                      <a:lnTo>
                        <a:pt x="71" y="237"/>
                      </a:lnTo>
                      <a:lnTo>
                        <a:pt x="75" y="239"/>
                      </a:lnTo>
                      <a:lnTo>
                        <a:pt x="74" y="241"/>
                      </a:lnTo>
                      <a:lnTo>
                        <a:pt x="72" y="241"/>
                      </a:lnTo>
                      <a:lnTo>
                        <a:pt x="68" y="246"/>
                      </a:lnTo>
                      <a:lnTo>
                        <a:pt x="70" y="248"/>
                      </a:lnTo>
                      <a:lnTo>
                        <a:pt x="69" y="250"/>
                      </a:lnTo>
                      <a:lnTo>
                        <a:pt x="70" y="253"/>
                      </a:lnTo>
                      <a:lnTo>
                        <a:pt x="67" y="253"/>
                      </a:lnTo>
                      <a:lnTo>
                        <a:pt x="65" y="251"/>
                      </a:lnTo>
                      <a:lnTo>
                        <a:pt x="62" y="251"/>
                      </a:lnTo>
                      <a:lnTo>
                        <a:pt x="60" y="252"/>
                      </a:lnTo>
                      <a:lnTo>
                        <a:pt x="60" y="255"/>
                      </a:lnTo>
                      <a:lnTo>
                        <a:pt x="58" y="257"/>
                      </a:lnTo>
                      <a:lnTo>
                        <a:pt x="56" y="258"/>
                      </a:lnTo>
                      <a:lnTo>
                        <a:pt x="57" y="256"/>
                      </a:lnTo>
                      <a:lnTo>
                        <a:pt x="59" y="254"/>
                      </a:lnTo>
                      <a:lnTo>
                        <a:pt x="56" y="252"/>
                      </a:lnTo>
                      <a:lnTo>
                        <a:pt x="56" y="249"/>
                      </a:lnTo>
                      <a:lnTo>
                        <a:pt x="55" y="246"/>
                      </a:lnTo>
                      <a:lnTo>
                        <a:pt x="53" y="246"/>
                      </a:lnTo>
                      <a:lnTo>
                        <a:pt x="52" y="248"/>
                      </a:lnTo>
                      <a:lnTo>
                        <a:pt x="49" y="248"/>
                      </a:lnTo>
                      <a:lnTo>
                        <a:pt x="49" y="250"/>
                      </a:lnTo>
                      <a:lnTo>
                        <a:pt x="53" y="250"/>
                      </a:lnTo>
                      <a:lnTo>
                        <a:pt x="49" y="254"/>
                      </a:lnTo>
                      <a:lnTo>
                        <a:pt x="46" y="252"/>
                      </a:lnTo>
                      <a:lnTo>
                        <a:pt x="45" y="253"/>
                      </a:lnTo>
                      <a:lnTo>
                        <a:pt x="42" y="256"/>
                      </a:lnTo>
                      <a:lnTo>
                        <a:pt x="43" y="256"/>
                      </a:lnTo>
                      <a:lnTo>
                        <a:pt x="45" y="255"/>
                      </a:lnTo>
                      <a:lnTo>
                        <a:pt x="46" y="256"/>
                      </a:lnTo>
                      <a:lnTo>
                        <a:pt x="42" y="258"/>
                      </a:lnTo>
                      <a:lnTo>
                        <a:pt x="42" y="261"/>
                      </a:lnTo>
                      <a:lnTo>
                        <a:pt x="40" y="259"/>
                      </a:lnTo>
                      <a:lnTo>
                        <a:pt x="39" y="259"/>
                      </a:lnTo>
                      <a:lnTo>
                        <a:pt x="38" y="261"/>
                      </a:lnTo>
                      <a:lnTo>
                        <a:pt x="41" y="262"/>
                      </a:lnTo>
                      <a:lnTo>
                        <a:pt x="45" y="262"/>
                      </a:lnTo>
                      <a:lnTo>
                        <a:pt x="44" y="265"/>
                      </a:lnTo>
                      <a:lnTo>
                        <a:pt x="46" y="265"/>
                      </a:lnTo>
                      <a:lnTo>
                        <a:pt x="46" y="268"/>
                      </a:lnTo>
                      <a:lnTo>
                        <a:pt x="42" y="267"/>
                      </a:lnTo>
                      <a:lnTo>
                        <a:pt x="42" y="265"/>
                      </a:lnTo>
                      <a:lnTo>
                        <a:pt x="39" y="265"/>
                      </a:lnTo>
                      <a:lnTo>
                        <a:pt x="37" y="261"/>
                      </a:lnTo>
                      <a:lnTo>
                        <a:pt x="36" y="260"/>
                      </a:lnTo>
                      <a:lnTo>
                        <a:pt x="36" y="260"/>
                      </a:lnTo>
                      <a:lnTo>
                        <a:pt x="35" y="262"/>
                      </a:lnTo>
                      <a:lnTo>
                        <a:pt x="37" y="266"/>
                      </a:lnTo>
                      <a:lnTo>
                        <a:pt x="40" y="268"/>
                      </a:lnTo>
                      <a:lnTo>
                        <a:pt x="42" y="269"/>
                      </a:lnTo>
                      <a:lnTo>
                        <a:pt x="43" y="271"/>
                      </a:lnTo>
                      <a:lnTo>
                        <a:pt x="41" y="271"/>
                      </a:lnTo>
                      <a:lnTo>
                        <a:pt x="37" y="269"/>
                      </a:lnTo>
                      <a:lnTo>
                        <a:pt x="33" y="264"/>
                      </a:lnTo>
                      <a:lnTo>
                        <a:pt x="32" y="265"/>
                      </a:lnTo>
                      <a:lnTo>
                        <a:pt x="29" y="263"/>
                      </a:lnTo>
                      <a:lnTo>
                        <a:pt x="27" y="263"/>
                      </a:lnTo>
                      <a:lnTo>
                        <a:pt x="25" y="262"/>
                      </a:lnTo>
                      <a:lnTo>
                        <a:pt x="25" y="263"/>
                      </a:lnTo>
                      <a:lnTo>
                        <a:pt x="25" y="266"/>
                      </a:lnTo>
                      <a:lnTo>
                        <a:pt x="23" y="268"/>
                      </a:lnTo>
                      <a:lnTo>
                        <a:pt x="25" y="270"/>
                      </a:lnTo>
                      <a:lnTo>
                        <a:pt x="30" y="268"/>
                      </a:lnTo>
                      <a:lnTo>
                        <a:pt x="31" y="270"/>
                      </a:lnTo>
                      <a:lnTo>
                        <a:pt x="29" y="272"/>
                      </a:lnTo>
                      <a:lnTo>
                        <a:pt x="30" y="272"/>
                      </a:lnTo>
                      <a:lnTo>
                        <a:pt x="33" y="270"/>
                      </a:lnTo>
                      <a:lnTo>
                        <a:pt x="35" y="270"/>
                      </a:lnTo>
                      <a:lnTo>
                        <a:pt x="34" y="272"/>
                      </a:lnTo>
                      <a:lnTo>
                        <a:pt x="30" y="274"/>
                      </a:lnTo>
                      <a:lnTo>
                        <a:pt x="29" y="277"/>
                      </a:lnTo>
                      <a:lnTo>
                        <a:pt x="25" y="276"/>
                      </a:lnTo>
                      <a:lnTo>
                        <a:pt x="23" y="272"/>
                      </a:lnTo>
                      <a:lnTo>
                        <a:pt x="22" y="272"/>
                      </a:lnTo>
                      <a:lnTo>
                        <a:pt x="21" y="274"/>
                      </a:lnTo>
                      <a:lnTo>
                        <a:pt x="18" y="272"/>
                      </a:lnTo>
                      <a:lnTo>
                        <a:pt x="17" y="273"/>
                      </a:lnTo>
                      <a:lnTo>
                        <a:pt x="16" y="272"/>
                      </a:lnTo>
                      <a:lnTo>
                        <a:pt x="14" y="273"/>
                      </a:lnTo>
                      <a:lnTo>
                        <a:pt x="15" y="275"/>
                      </a:lnTo>
                      <a:lnTo>
                        <a:pt x="18" y="275"/>
                      </a:lnTo>
                      <a:lnTo>
                        <a:pt x="22" y="278"/>
                      </a:lnTo>
                      <a:lnTo>
                        <a:pt x="25" y="280"/>
                      </a:lnTo>
                      <a:lnTo>
                        <a:pt x="24" y="282"/>
                      </a:lnTo>
                      <a:lnTo>
                        <a:pt x="25" y="285"/>
                      </a:lnTo>
                      <a:lnTo>
                        <a:pt x="23" y="286"/>
                      </a:lnTo>
                      <a:lnTo>
                        <a:pt x="22" y="285"/>
                      </a:lnTo>
                      <a:lnTo>
                        <a:pt x="22" y="280"/>
                      </a:lnTo>
                      <a:lnTo>
                        <a:pt x="20" y="279"/>
                      </a:lnTo>
                      <a:lnTo>
                        <a:pt x="17" y="280"/>
                      </a:lnTo>
                      <a:lnTo>
                        <a:pt x="18" y="282"/>
                      </a:lnTo>
                      <a:lnTo>
                        <a:pt x="18" y="284"/>
                      </a:lnTo>
                      <a:lnTo>
                        <a:pt x="15" y="282"/>
                      </a:lnTo>
                      <a:lnTo>
                        <a:pt x="12" y="285"/>
                      </a:lnTo>
                      <a:lnTo>
                        <a:pt x="15" y="287"/>
                      </a:lnTo>
                      <a:lnTo>
                        <a:pt x="12" y="287"/>
                      </a:lnTo>
                      <a:lnTo>
                        <a:pt x="11" y="288"/>
                      </a:lnTo>
                      <a:lnTo>
                        <a:pt x="10" y="285"/>
                      </a:lnTo>
                      <a:lnTo>
                        <a:pt x="6" y="285"/>
                      </a:lnTo>
                      <a:lnTo>
                        <a:pt x="8" y="288"/>
                      </a:lnTo>
                      <a:lnTo>
                        <a:pt x="6" y="289"/>
                      </a:lnTo>
                      <a:lnTo>
                        <a:pt x="5" y="286"/>
                      </a:lnTo>
                      <a:lnTo>
                        <a:pt x="3" y="283"/>
                      </a:lnTo>
                      <a:lnTo>
                        <a:pt x="1" y="284"/>
                      </a:lnTo>
                      <a:lnTo>
                        <a:pt x="1" y="285"/>
                      </a:lnTo>
                      <a:lnTo>
                        <a:pt x="4" y="289"/>
                      </a:lnTo>
                      <a:lnTo>
                        <a:pt x="3" y="291"/>
                      </a:lnTo>
                      <a:lnTo>
                        <a:pt x="4" y="292"/>
                      </a:lnTo>
                      <a:lnTo>
                        <a:pt x="8" y="291"/>
                      </a:lnTo>
                      <a:lnTo>
                        <a:pt x="11" y="292"/>
                      </a:lnTo>
                      <a:lnTo>
                        <a:pt x="15" y="294"/>
                      </a:lnTo>
                      <a:lnTo>
                        <a:pt x="18" y="294"/>
                      </a:lnTo>
                      <a:lnTo>
                        <a:pt x="19" y="293"/>
                      </a:lnTo>
                      <a:lnTo>
                        <a:pt x="22" y="293"/>
                      </a:lnTo>
                      <a:lnTo>
                        <a:pt x="19" y="296"/>
                      </a:lnTo>
                      <a:lnTo>
                        <a:pt x="15" y="296"/>
                      </a:lnTo>
                      <a:lnTo>
                        <a:pt x="14" y="296"/>
                      </a:lnTo>
                      <a:lnTo>
                        <a:pt x="10" y="294"/>
                      </a:lnTo>
                      <a:lnTo>
                        <a:pt x="7" y="295"/>
                      </a:lnTo>
                      <a:lnTo>
                        <a:pt x="5" y="294"/>
                      </a:lnTo>
                      <a:lnTo>
                        <a:pt x="4" y="296"/>
                      </a:lnTo>
                      <a:lnTo>
                        <a:pt x="1" y="296"/>
                      </a:lnTo>
                      <a:lnTo>
                        <a:pt x="0" y="298"/>
                      </a:lnTo>
                      <a:lnTo>
                        <a:pt x="4" y="300"/>
                      </a:lnTo>
                      <a:lnTo>
                        <a:pt x="3" y="303"/>
                      </a:lnTo>
                      <a:lnTo>
                        <a:pt x="5" y="303"/>
                      </a:lnTo>
                      <a:lnTo>
                        <a:pt x="7" y="302"/>
                      </a:lnTo>
                      <a:lnTo>
                        <a:pt x="11" y="302"/>
                      </a:lnTo>
                      <a:lnTo>
                        <a:pt x="8" y="304"/>
                      </a:lnTo>
                      <a:lnTo>
                        <a:pt x="4" y="304"/>
                      </a:lnTo>
                      <a:lnTo>
                        <a:pt x="3" y="305"/>
                      </a:lnTo>
                      <a:lnTo>
                        <a:pt x="1" y="305"/>
                      </a:lnTo>
                      <a:lnTo>
                        <a:pt x="1" y="306"/>
                      </a:lnTo>
                      <a:lnTo>
                        <a:pt x="4" y="306"/>
                      </a:lnTo>
                      <a:lnTo>
                        <a:pt x="5" y="306"/>
                      </a:lnTo>
                      <a:lnTo>
                        <a:pt x="3" y="309"/>
                      </a:lnTo>
                      <a:lnTo>
                        <a:pt x="1" y="309"/>
                      </a:lnTo>
                      <a:lnTo>
                        <a:pt x="2" y="310"/>
                      </a:lnTo>
                      <a:lnTo>
                        <a:pt x="3" y="311"/>
                      </a:lnTo>
                      <a:lnTo>
                        <a:pt x="4" y="313"/>
                      </a:lnTo>
                      <a:lnTo>
                        <a:pt x="8" y="313"/>
                      </a:lnTo>
                      <a:lnTo>
                        <a:pt x="9" y="312"/>
                      </a:lnTo>
                      <a:lnTo>
                        <a:pt x="13" y="311"/>
                      </a:lnTo>
                      <a:lnTo>
                        <a:pt x="16" y="312"/>
                      </a:lnTo>
                      <a:lnTo>
                        <a:pt x="17" y="313"/>
                      </a:lnTo>
                      <a:lnTo>
                        <a:pt x="19" y="311"/>
                      </a:lnTo>
                      <a:lnTo>
                        <a:pt x="19" y="309"/>
                      </a:lnTo>
                      <a:lnTo>
                        <a:pt x="21" y="309"/>
                      </a:lnTo>
                      <a:lnTo>
                        <a:pt x="22" y="310"/>
                      </a:lnTo>
                      <a:lnTo>
                        <a:pt x="24" y="310"/>
                      </a:lnTo>
                      <a:lnTo>
                        <a:pt x="27" y="307"/>
                      </a:lnTo>
                      <a:lnTo>
                        <a:pt x="29" y="308"/>
                      </a:lnTo>
                      <a:lnTo>
                        <a:pt x="28" y="310"/>
                      </a:lnTo>
                      <a:lnTo>
                        <a:pt x="26" y="311"/>
                      </a:lnTo>
                      <a:lnTo>
                        <a:pt x="29" y="312"/>
                      </a:lnTo>
                      <a:lnTo>
                        <a:pt x="30" y="310"/>
                      </a:lnTo>
                      <a:lnTo>
                        <a:pt x="29" y="308"/>
                      </a:lnTo>
                      <a:lnTo>
                        <a:pt x="32" y="305"/>
                      </a:lnTo>
                      <a:lnTo>
                        <a:pt x="31" y="307"/>
                      </a:lnTo>
                      <a:lnTo>
                        <a:pt x="33" y="310"/>
                      </a:lnTo>
                      <a:lnTo>
                        <a:pt x="32" y="313"/>
                      </a:lnTo>
                      <a:lnTo>
                        <a:pt x="28" y="314"/>
                      </a:lnTo>
                      <a:lnTo>
                        <a:pt x="26" y="316"/>
                      </a:lnTo>
                      <a:lnTo>
                        <a:pt x="27" y="317"/>
                      </a:lnTo>
                      <a:lnTo>
                        <a:pt x="25" y="320"/>
                      </a:lnTo>
                      <a:lnTo>
                        <a:pt x="22" y="320"/>
                      </a:lnTo>
                      <a:lnTo>
                        <a:pt x="22" y="318"/>
                      </a:lnTo>
                      <a:lnTo>
                        <a:pt x="24" y="317"/>
                      </a:lnTo>
                      <a:lnTo>
                        <a:pt x="24" y="313"/>
                      </a:lnTo>
                      <a:lnTo>
                        <a:pt x="21" y="313"/>
                      </a:lnTo>
                      <a:lnTo>
                        <a:pt x="18" y="317"/>
                      </a:lnTo>
                      <a:lnTo>
                        <a:pt x="18" y="318"/>
                      </a:lnTo>
                      <a:lnTo>
                        <a:pt x="16" y="315"/>
                      </a:lnTo>
                      <a:lnTo>
                        <a:pt x="14" y="314"/>
                      </a:lnTo>
                      <a:lnTo>
                        <a:pt x="11" y="315"/>
                      </a:lnTo>
                      <a:lnTo>
                        <a:pt x="8" y="314"/>
                      </a:lnTo>
                      <a:lnTo>
                        <a:pt x="5" y="317"/>
                      </a:lnTo>
                      <a:lnTo>
                        <a:pt x="4" y="317"/>
                      </a:lnTo>
                      <a:lnTo>
                        <a:pt x="1" y="315"/>
                      </a:lnTo>
                      <a:lnTo>
                        <a:pt x="1" y="315"/>
                      </a:lnTo>
                      <a:lnTo>
                        <a:pt x="2" y="318"/>
                      </a:lnTo>
                      <a:lnTo>
                        <a:pt x="1" y="320"/>
                      </a:lnTo>
                      <a:lnTo>
                        <a:pt x="2" y="321"/>
                      </a:lnTo>
                      <a:lnTo>
                        <a:pt x="4" y="320"/>
                      </a:lnTo>
                      <a:lnTo>
                        <a:pt x="5" y="319"/>
                      </a:lnTo>
                      <a:lnTo>
                        <a:pt x="7" y="319"/>
                      </a:lnTo>
                      <a:lnTo>
                        <a:pt x="5" y="321"/>
                      </a:lnTo>
                      <a:lnTo>
                        <a:pt x="5" y="324"/>
                      </a:lnTo>
                      <a:lnTo>
                        <a:pt x="4" y="326"/>
                      </a:lnTo>
                      <a:lnTo>
                        <a:pt x="2" y="324"/>
                      </a:lnTo>
                      <a:lnTo>
                        <a:pt x="4" y="328"/>
                      </a:lnTo>
                      <a:lnTo>
                        <a:pt x="5" y="330"/>
                      </a:lnTo>
                      <a:lnTo>
                        <a:pt x="9" y="324"/>
                      </a:lnTo>
                      <a:lnTo>
                        <a:pt x="11" y="326"/>
                      </a:lnTo>
                      <a:lnTo>
                        <a:pt x="11" y="327"/>
                      </a:lnTo>
                      <a:lnTo>
                        <a:pt x="11" y="330"/>
                      </a:lnTo>
                      <a:lnTo>
                        <a:pt x="8" y="332"/>
                      </a:lnTo>
                      <a:lnTo>
                        <a:pt x="8" y="333"/>
                      </a:lnTo>
                      <a:lnTo>
                        <a:pt x="10" y="334"/>
                      </a:lnTo>
                      <a:lnTo>
                        <a:pt x="9" y="335"/>
                      </a:lnTo>
                      <a:lnTo>
                        <a:pt x="11" y="338"/>
                      </a:lnTo>
                      <a:lnTo>
                        <a:pt x="10" y="341"/>
                      </a:lnTo>
                      <a:lnTo>
                        <a:pt x="11" y="341"/>
                      </a:lnTo>
                      <a:lnTo>
                        <a:pt x="12" y="337"/>
                      </a:lnTo>
                      <a:lnTo>
                        <a:pt x="15" y="336"/>
                      </a:lnTo>
                      <a:lnTo>
                        <a:pt x="15" y="333"/>
                      </a:lnTo>
                      <a:lnTo>
                        <a:pt x="20" y="330"/>
                      </a:lnTo>
                      <a:lnTo>
                        <a:pt x="22" y="330"/>
                      </a:lnTo>
                      <a:lnTo>
                        <a:pt x="25" y="330"/>
                      </a:lnTo>
                      <a:lnTo>
                        <a:pt x="23" y="331"/>
                      </a:lnTo>
                      <a:lnTo>
                        <a:pt x="21" y="334"/>
                      </a:lnTo>
                      <a:lnTo>
                        <a:pt x="21" y="337"/>
                      </a:lnTo>
                      <a:lnTo>
                        <a:pt x="22" y="340"/>
                      </a:lnTo>
                      <a:lnTo>
                        <a:pt x="19" y="337"/>
                      </a:lnTo>
                      <a:lnTo>
                        <a:pt x="19" y="334"/>
                      </a:lnTo>
                      <a:lnTo>
                        <a:pt x="18" y="334"/>
                      </a:lnTo>
                      <a:lnTo>
                        <a:pt x="15" y="338"/>
                      </a:lnTo>
                      <a:lnTo>
                        <a:pt x="14" y="339"/>
                      </a:lnTo>
                      <a:lnTo>
                        <a:pt x="17" y="340"/>
                      </a:lnTo>
                      <a:lnTo>
                        <a:pt x="15" y="344"/>
                      </a:lnTo>
                      <a:lnTo>
                        <a:pt x="13" y="344"/>
                      </a:lnTo>
                      <a:lnTo>
                        <a:pt x="11" y="346"/>
                      </a:lnTo>
                      <a:lnTo>
                        <a:pt x="13" y="347"/>
                      </a:lnTo>
                      <a:lnTo>
                        <a:pt x="17" y="347"/>
                      </a:lnTo>
                      <a:lnTo>
                        <a:pt x="18" y="348"/>
                      </a:lnTo>
                      <a:lnTo>
                        <a:pt x="15" y="349"/>
                      </a:lnTo>
                      <a:lnTo>
                        <a:pt x="15" y="351"/>
                      </a:lnTo>
                      <a:lnTo>
                        <a:pt x="14" y="353"/>
                      </a:lnTo>
                      <a:lnTo>
                        <a:pt x="11" y="351"/>
                      </a:lnTo>
                      <a:lnTo>
                        <a:pt x="10" y="351"/>
                      </a:lnTo>
                      <a:lnTo>
                        <a:pt x="9" y="354"/>
                      </a:lnTo>
                      <a:lnTo>
                        <a:pt x="8" y="351"/>
                      </a:lnTo>
                      <a:lnTo>
                        <a:pt x="7" y="352"/>
                      </a:lnTo>
                      <a:lnTo>
                        <a:pt x="4" y="356"/>
                      </a:lnTo>
                      <a:lnTo>
                        <a:pt x="5" y="359"/>
                      </a:lnTo>
                      <a:lnTo>
                        <a:pt x="9" y="364"/>
                      </a:lnTo>
                      <a:lnTo>
                        <a:pt x="10" y="361"/>
                      </a:lnTo>
                      <a:lnTo>
                        <a:pt x="11" y="362"/>
                      </a:lnTo>
                      <a:lnTo>
                        <a:pt x="13" y="361"/>
                      </a:lnTo>
                      <a:lnTo>
                        <a:pt x="12" y="360"/>
                      </a:lnTo>
                      <a:lnTo>
                        <a:pt x="13" y="357"/>
                      </a:lnTo>
                      <a:lnTo>
                        <a:pt x="16" y="359"/>
                      </a:lnTo>
                      <a:lnTo>
                        <a:pt x="15" y="360"/>
                      </a:lnTo>
                      <a:lnTo>
                        <a:pt x="17" y="362"/>
                      </a:lnTo>
                      <a:lnTo>
                        <a:pt x="16" y="365"/>
                      </a:lnTo>
                      <a:lnTo>
                        <a:pt x="14" y="367"/>
                      </a:lnTo>
                      <a:lnTo>
                        <a:pt x="16" y="372"/>
                      </a:lnTo>
                      <a:lnTo>
                        <a:pt x="17" y="370"/>
                      </a:lnTo>
                      <a:lnTo>
                        <a:pt x="21" y="368"/>
                      </a:lnTo>
                      <a:lnTo>
                        <a:pt x="22" y="371"/>
                      </a:lnTo>
                      <a:lnTo>
                        <a:pt x="19" y="372"/>
                      </a:lnTo>
                      <a:lnTo>
                        <a:pt x="18" y="372"/>
                      </a:lnTo>
                      <a:lnTo>
                        <a:pt x="19" y="375"/>
                      </a:lnTo>
                      <a:lnTo>
                        <a:pt x="18" y="376"/>
                      </a:lnTo>
                      <a:lnTo>
                        <a:pt x="14" y="372"/>
                      </a:lnTo>
                      <a:lnTo>
                        <a:pt x="12" y="373"/>
                      </a:lnTo>
                      <a:lnTo>
                        <a:pt x="11" y="372"/>
                      </a:lnTo>
                      <a:lnTo>
                        <a:pt x="8" y="372"/>
                      </a:lnTo>
                      <a:lnTo>
                        <a:pt x="8" y="374"/>
                      </a:lnTo>
                      <a:lnTo>
                        <a:pt x="7" y="376"/>
                      </a:lnTo>
                      <a:lnTo>
                        <a:pt x="10" y="383"/>
                      </a:lnTo>
                      <a:lnTo>
                        <a:pt x="13" y="384"/>
                      </a:lnTo>
                      <a:lnTo>
                        <a:pt x="17" y="388"/>
                      </a:lnTo>
                      <a:lnTo>
                        <a:pt x="22" y="390"/>
                      </a:lnTo>
                      <a:lnTo>
                        <a:pt x="23" y="392"/>
                      </a:lnTo>
                      <a:lnTo>
                        <a:pt x="22" y="393"/>
                      </a:lnTo>
                      <a:lnTo>
                        <a:pt x="24" y="396"/>
                      </a:lnTo>
                      <a:lnTo>
                        <a:pt x="25" y="394"/>
                      </a:lnTo>
                      <a:lnTo>
                        <a:pt x="25" y="391"/>
                      </a:lnTo>
                      <a:lnTo>
                        <a:pt x="26" y="391"/>
                      </a:lnTo>
                      <a:lnTo>
                        <a:pt x="29" y="392"/>
                      </a:lnTo>
                      <a:lnTo>
                        <a:pt x="28" y="393"/>
                      </a:lnTo>
                      <a:lnTo>
                        <a:pt x="31" y="398"/>
                      </a:lnTo>
                      <a:lnTo>
                        <a:pt x="32" y="396"/>
                      </a:lnTo>
                      <a:lnTo>
                        <a:pt x="33" y="396"/>
                      </a:lnTo>
                      <a:lnTo>
                        <a:pt x="36" y="396"/>
                      </a:lnTo>
                      <a:lnTo>
                        <a:pt x="39" y="392"/>
                      </a:lnTo>
                      <a:lnTo>
                        <a:pt x="39" y="392"/>
                      </a:lnTo>
                      <a:lnTo>
                        <a:pt x="41" y="390"/>
                      </a:lnTo>
                      <a:lnTo>
                        <a:pt x="42" y="390"/>
                      </a:lnTo>
                      <a:lnTo>
                        <a:pt x="42" y="392"/>
                      </a:lnTo>
                      <a:lnTo>
                        <a:pt x="44" y="392"/>
                      </a:lnTo>
                      <a:lnTo>
                        <a:pt x="49" y="387"/>
                      </a:lnTo>
                      <a:lnTo>
                        <a:pt x="49" y="385"/>
                      </a:lnTo>
                      <a:lnTo>
                        <a:pt x="46" y="382"/>
                      </a:lnTo>
                      <a:lnTo>
                        <a:pt x="50" y="385"/>
                      </a:lnTo>
                      <a:lnTo>
                        <a:pt x="53" y="381"/>
                      </a:lnTo>
                      <a:lnTo>
                        <a:pt x="53" y="379"/>
                      </a:lnTo>
                      <a:lnTo>
                        <a:pt x="54" y="379"/>
                      </a:lnTo>
                      <a:lnTo>
                        <a:pt x="54" y="376"/>
                      </a:lnTo>
                      <a:lnTo>
                        <a:pt x="56" y="374"/>
                      </a:lnTo>
                      <a:lnTo>
                        <a:pt x="58" y="374"/>
                      </a:lnTo>
                      <a:lnTo>
                        <a:pt x="59" y="372"/>
                      </a:lnTo>
                      <a:lnTo>
                        <a:pt x="56" y="368"/>
                      </a:lnTo>
                      <a:lnTo>
                        <a:pt x="57" y="366"/>
                      </a:lnTo>
                      <a:lnTo>
                        <a:pt x="56" y="363"/>
                      </a:lnTo>
                      <a:lnTo>
                        <a:pt x="53" y="361"/>
                      </a:lnTo>
                      <a:lnTo>
                        <a:pt x="53" y="358"/>
                      </a:lnTo>
                      <a:lnTo>
                        <a:pt x="55" y="359"/>
                      </a:lnTo>
                      <a:lnTo>
                        <a:pt x="57" y="362"/>
                      </a:lnTo>
                      <a:lnTo>
                        <a:pt x="58" y="367"/>
                      </a:lnTo>
                      <a:lnTo>
                        <a:pt x="60" y="368"/>
                      </a:lnTo>
                      <a:lnTo>
                        <a:pt x="61" y="368"/>
                      </a:lnTo>
                      <a:lnTo>
                        <a:pt x="60" y="371"/>
                      </a:lnTo>
                      <a:lnTo>
                        <a:pt x="62" y="372"/>
                      </a:lnTo>
                      <a:lnTo>
                        <a:pt x="65" y="371"/>
                      </a:lnTo>
                      <a:lnTo>
                        <a:pt x="64" y="369"/>
                      </a:lnTo>
                      <a:lnTo>
                        <a:pt x="63" y="368"/>
                      </a:lnTo>
                      <a:lnTo>
                        <a:pt x="63" y="366"/>
                      </a:lnTo>
                      <a:lnTo>
                        <a:pt x="66" y="368"/>
                      </a:lnTo>
                      <a:lnTo>
                        <a:pt x="66" y="370"/>
                      </a:lnTo>
                      <a:lnTo>
                        <a:pt x="70" y="365"/>
                      </a:lnTo>
                      <a:lnTo>
                        <a:pt x="70" y="362"/>
                      </a:lnTo>
                      <a:lnTo>
                        <a:pt x="70" y="359"/>
                      </a:lnTo>
                      <a:lnTo>
                        <a:pt x="68" y="358"/>
                      </a:lnTo>
                      <a:lnTo>
                        <a:pt x="67" y="356"/>
                      </a:lnTo>
                      <a:lnTo>
                        <a:pt x="68" y="355"/>
                      </a:lnTo>
                      <a:lnTo>
                        <a:pt x="68" y="354"/>
                      </a:lnTo>
                      <a:lnTo>
                        <a:pt x="70" y="353"/>
                      </a:lnTo>
                      <a:lnTo>
                        <a:pt x="70" y="352"/>
                      </a:lnTo>
                      <a:lnTo>
                        <a:pt x="70" y="350"/>
                      </a:lnTo>
                      <a:lnTo>
                        <a:pt x="70" y="347"/>
                      </a:lnTo>
                      <a:lnTo>
                        <a:pt x="71" y="344"/>
                      </a:lnTo>
                      <a:lnTo>
                        <a:pt x="74" y="347"/>
                      </a:lnTo>
                      <a:lnTo>
                        <a:pt x="72" y="350"/>
                      </a:lnTo>
                      <a:lnTo>
                        <a:pt x="73" y="355"/>
                      </a:lnTo>
                      <a:lnTo>
                        <a:pt x="72" y="357"/>
                      </a:lnTo>
                      <a:lnTo>
                        <a:pt x="74" y="360"/>
                      </a:lnTo>
                      <a:lnTo>
                        <a:pt x="74" y="362"/>
                      </a:lnTo>
                      <a:lnTo>
                        <a:pt x="77" y="366"/>
                      </a:lnTo>
                      <a:lnTo>
                        <a:pt x="81" y="365"/>
                      </a:lnTo>
                      <a:lnTo>
                        <a:pt x="81" y="367"/>
                      </a:lnTo>
                      <a:lnTo>
                        <a:pt x="81" y="368"/>
                      </a:lnTo>
                      <a:lnTo>
                        <a:pt x="83" y="370"/>
                      </a:lnTo>
                      <a:lnTo>
                        <a:pt x="84" y="3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6" name="Freeform 623">
                  <a:extLst>
                    <a:ext uri="{FF2B5EF4-FFF2-40B4-BE49-F238E27FC236}">
                      <a16:creationId xmlns:a16="http://schemas.microsoft.com/office/drawing/2014/main" id="{8FFBEF13-5E31-924E-A5A1-A254C38DA8C4}"/>
                    </a:ext>
                  </a:extLst>
                </p:cNvPr>
                <p:cNvSpPr>
                  <a:spLocks/>
                </p:cNvSpPr>
                <p:nvPr/>
              </p:nvSpPr>
              <p:spPr bwMode="auto">
                <a:xfrm>
                  <a:off x="3871" y="1290"/>
                  <a:ext cx="11" cy="10"/>
                </a:xfrm>
                <a:custGeom>
                  <a:avLst/>
                  <a:gdLst>
                    <a:gd name="T0" fmla="*/ 0 w 11"/>
                    <a:gd name="T1" fmla="*/ 6 h 10"/>
                    <a:gd name="T2" fmla="*/ 4 w 11"/>
                    <a:gd name="T3" fmla="*/ 7 h 10"/>
                    <a:gd name="T4" fmla="*/ 7 w 11"/>
                    <a:gd name="T5" fmla="*/ 10 h 10"/>
                    <a:gd name="T6" fmla="*/ 10 w 11"/>
                    <a:gd name="T7" fmla="*/ 9 h 10"/>
                    <a:gd name="T8" fmla="*/ 11 w 11"/>
                    <a:gd name="T9" fmla="*/ 6 h 10"/>
                    <a:gd name="T10" fmla="*/ 7 w 11"/>
                    <a:gd name="T11" fmla="*/ 6 h 10"/>
                    <a:gd name="T12" fmla="*/ 10 w 11"/>
                    <a:gd name="T13" fmla="*/ 3 h 10"/>
                    <a:gd name="T14" fmla="*/ 7 w 11"/>
                    <a:gd name="T15" fmla="*/ 2 h 10"/>
                    <a:gd name="T16" fmla="*/ 6 w 11"/>
                    <a:gd name="T17" fmla="*/ 0 h 10"/>
                    <a:gd name="T18" fmla="*/ 5 w 11"/>
                    <a:gd name="T19" fmla="*/ 3 h 10"/>
                    <a:gd name="T20" fmla="*/ 4 w 11"/>
                    <a:gd name="T21" fmla="*/ 5 h 10"/>
                    <a:gd name="T22" fmla="*/ 2 w 11"/>
                    <a:gd name="T23" fmla="*/ 3 h 10"/>
                    <a:gd name="T24" fmla="*/ 1 w 11"/>
                    <a:gd name="T25" fmla="*/ 5 h 10"/>
                    <a:gd name="T26" fmla="*/ 0 w 11"/>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0" y="6"/>
                      </a:moveTo>
                      <a:lnTo>
                        <a:pt x="4" y="7"/>
                      </a:lnTo>
                      <a:lnTo>
                        <a:pt x="7" y="10"/>
                      </a:lnTo>
                      <a:lnTo>
                        <a:pt x="10" y="9"/>
                      </a:lnTo>
                      <a:lnTo>
                        <a:pt x="11" y="6"/>
                      </a:lnTo>
                      <a:lnTo>
                        <a:pt x="7" y="6"/>
                      </a:lnTo>
                      <a:lnTo>
                        <a:pt x="10" y="3"/>
                      </a:lnTo>
                      <a:lnTo>
                        <a:pt x="7" y="2"/>
                      </a:lnTo>
                      <a:lnTo>
                        <a:pt x="6" y="0"/>
                      </a:lnTo>
                      <a:lnTo>
                        <a:pt x="5" y="3"/>
                      </a:lnTo>
                      <a:lnTo>
                        <a:pt x="4" y="5"/>
                      </a:lnTo>
                      <a:lnTo>
                        <a:pt x="2" y="3"/>
                      </a:lnTo>
                      <a:lnTo>
                        <a:pt x="1" y="5"/>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7" name="Freeform 624">
                  <a:extLst>
                    <a:ext uri="{FF2B5EF4-FFF2-40B4-BE49-F238E27FC236}">
                      <a16:creationId xmlns:a16="http://schemas.microsoft.com/office/drawing/2014/main" id="{BBDFFE76-D5F4-334C-916D-5B50B68E0B5B}"/>
                    </a:ext>
                  </a:extLst>
                </p:cNvPr>
                <p:cNvSpPr>
                  <a:spLocks/>
                </p:cNvSpPr>
                <p:nvPr/>
              </p:nvSpPr>
              <p:spPr bwMode="auto">
                <a:xfrm>
                  <a:off x="3854" y="1306"/>
                  <a:ext cx="7" cy="8"/>
                </a:xfrm>
                <a:custGeom>
                  <a:avLst/>
                  <a:gdLst>
                    <a:gd name="T0" fmla="*/ 3 w 9"/>
                    <a:gd name="T1" fmla="*/ 10 h 10"/>
                    <a:gd name="T2" fmla="*/ 8 w 9"/>
                    <a:gd name="T3" fmla="*/ 8 h 10"/>
                    <a:gd name="T4" fmla="*/ 9 w 9"/>
                    <a:gd name="T5" fmla="*/ 4 h 10"/>
                    <a:gd name="T6" fmla="*/ 5 w 9"/>
                    <a:gd name="T7" fmla="*/ 0 h 10"/>
                    <a:gd name="T8" fmla="*/ 0 w 9"/>
                    <a:gd name="T9" fmla="*/ 2 h 10"/>
                    <a:gd name="T10" fmla="*/ 2 w 9"/>
                    <a:gd name="T11" fmla="*/ 6 h 10"/>
                    <a:gd name="T12" fmla="*/ 3 w 9"/>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10"/>
                      </a:moveTo>
                      <a:cubicBezTo>
                        <a:pt x="8" y="8"/>
                        <a:pt x="8" y="8"/>
                        <a:pt x="8" y="8"/>
                      </a:cubicBezTo>
                      <a:cubicBezTo>
                        <a:pt x="9" y="4"/>
                        <a:pt x="9" y="4"/>
                        <a:pt x="9" y="4"/>
                      </a:cubicBezTo>
                      <a:cubicBezTo>
                        <a:pt x="5" y="0"/>
                        <a:pt x="5" y="0"/>
                        <a:pt x="5" y="0"/>
                      </a:cubicBezTo>
                      <a:cubicBezTo>
                        <a:pt x="5" y="0"/>
                        <a:pt x="0" y="2"/>
                        <a:pt x="0" y="2"/>
                      </a:cubicBezTo>
                      <a:cubicBezTo>
                        <a:pt x="2" y="6"/>
                        <a:pt x="2" y="6"/>
                        <a:pt x="2" y="6"/>
                      </a:cubicBez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8" name="Rectangle 625">
                  <a:extLst>
                    <a:ext uri="{FF2B5EF4-FFF2-40B4-BE49-F238E27FC236}">
                      <a16:creationId xmlns:a16="http://schemas.microsoft.com/office/drawing/2014/main" id="{89AD1F97-DACA-BE40-AE85-042638AAEC00}"/>
                    </a:ext>
                  </a:extLst>
                </p:cNvPr>
                <p:cNvSpPr>
                  <a:spLocks noChangeArrowheads="1"/>
                </p:cNvSpPr>
                <p:nvPr/>
              </p:nvSpPr>
              <p:spPr bwMode="auto">
                <a:xfrm>
                  <a:off x="3741" y="1682"/>
                  <a:ext cx="2"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9" name="Freeform 626">
                  <a:extLst>
                    <a:ext uri="{FF2B5EF4-FFF2-40B4-BE49-F238E27FC236}">
                      <a16:creationId xmlns:a16="http://schemas.microsoft.com/office/drawing/2014/main" id="{88A03EF4-99D3-0F42-AC63-92622C690665}"/>
                    </a:ext>
                  </a:extLst>
                </p:cNvPr>
                <p:cNvSpPr>
                  <a:spLocks/>
                </p:cNvSpPr>
                <p:nvPr/>
              </p:nvSpPr>
              <p:spPr bwMode="auto">
                <a:xfrm>
                  <a:off x="3823" y="1644"/>
                  <a:ext cx="6" cy="9"/>
                </a:xfrm>
                <a:custGeom>
                  <a:avLst/>
                  <a:gdLst>
                    <a:gd name="T0" fmla="*/ 3 w 6"/>
                    <a:gd name="T1" fmla="*/ 9 h 9"/>
                    <a:gd name="T2" fmla="*/ 3 w 6"/>
                    <a:gd name="T3" fmla="*/ 5 h 9"/>
                    <a:gd name="T4" fmla="*/ 6 w 6"/>
                    <a:gd name="T5" fmla="*/ 2 h 9"/>
                    <a:gd name="T6" fmla="*/ 6 w 6"/>
                    <a:gd name="T7" fmla="*/ 0 h 9"/>
                    <a:gd name="T8" fmla="*/ 3 w 6"/>
                    <a:gd name="T9" fmla="*/ 0 h 9"/>
                    <a:gd name="T10" fmla="*/ 0 w 6"/>
                    <a:gd name="T11" fmla="*/ 4 h 9"/>
                    <a:gd name="T12" fmla="*/ 2 w 6"/>
                    <a:gd name="T13" fmla="*/ 8 h 9"/>
                    <a:gd name="T14" fmla="*/ 3 w 6"/>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3" y="9"/>
                      </a:moveTo>
                      <a:lnTo>
                        <a:pt x="3" y="5"/>
                      </a:lnTo>
                      <a:lnTo>
                        <a:pt x="6" y="2"/>
                      </a:lnTo>
                      <a:lnTo>
                        <a:pt x="6" y="0"/>
                      </a:lnTo>
                      <a:lnTo>
                        <a:pt x="3" y="0"/>
                      </a:lnTo>
                      <a:lnTo>
                        <a:pt x="0" y="4"/>
                      </a:lnTo>
                      <a:lnTo>
                        <a:pt x="2"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0" name="Freeform 627">
                  <a:extLst>
                    <a:ext uri="{FF2B5EF4-FFF2-40B4-BE49-F238E27FC236}">
                      <a16:creationId xmlns:a16="http://schemas.microsoft.com/office/drawing/2014/main" id="{CBF55ADA-96A7-7E4A-9625-9B2BD7743537}"/>
                    </a:ext>
                  </a:extLst>
                </p:cNvPr>
                <p:cNvSpPr>
                  <a:spLocks/>
                </p:cNvSpPr>
                <p:nvPr/>
              </p:nvSpPr>
              <p:spPr bwMode="auto">
                <a:xfrm>
                  <a:off x="3737" y="1365"/>
                  <a:ext cx="141" cy="383"/>
                </a:xfrm>
                <a:custGeom>
                  <a:avLst/>
                  <a:gdLst>
                    <a:gd name="T0" fmla="*/ 134 w 141"/>
                    <a:gd name="T1" fmla="*/ 73 h 383"/>
                    <a:gd name="T2" fmla="*/ 133 w 141"/>
                    <a:gd name="T3" fmla="*/ 52 h 383"/>
                    <a:gd name="T4" fmla="*/ 130 w 141"/>
                    <a:gd name="T5" fmla="*/ 32 h 383"/>
                    <a:gd name="T6" fmla="*/ 120 w 141"/>
                    <a:gd name="T7" fmla="*/ 23 h 383"/>
                    <a:gd name="T8" fmla="*/ 100 w 141"/>
                    <a:gd name="T9" fmla="*/ 6 h 383"/>
                    <a:gd name="T10" fmla="*/ 86 w 141"/>
                    <a:gd name="T11" fmla="*/ 4 h 383"/>
                    <a:gd name="T12" fmla="*/ 88 w 141"/>
                    <a:gd name="T13" fmla="*/ 23 h 383"/>
                    <a:gd name="T14" fmla="*/ 72 w 141"/>
                    <a:gd name="T15" fmla="*/ 16 h 383"/>
                    <a:gd name="T16" fmla="*/ 65 w 141"/>
                    <a:gd name="T17" fmla="*/ 28 h 383"/>
                    <a:gd name="T18" fmla="*/ 58 w 141"/>
                    <a:gd name="T19" fmla="*/ 31 h 383"/>
                    <a:gd name="T20" fmla="*/ 46 w 141"/>
                    <a:gd name="T21" fmla="*/ 49 h 383"/>
                    <a:gd name="T22" fmla="*/ 40 w 141"/>
                    <a:gd name="T23" fmla="*/ 83 h 383"/>
                    <a:gd name="T24" fmla="*/ 30 w 141"/>
                    <a:gd name="T25" fmla="*/ 99 h 383"/>
                    <a:gd name="T26" fmla="*/ 22 w 141"/>
                    <a:gd name="T27" fmla="*/ 142 h 383"/>
                    <a:gd name="T28" fmla="*/ 10 w 141"/>
                    <a:gd name="T29" fmla="*/ 156 h 383"/>
                    <a:gd name="T30" fmla="*/ 8 w 141"/>
                    <a:gd name="T31" fmla="*/ 198 h 383"/>
                    <a:gd name="T32" fmla="*/ 16 w 141"/>
                    <a:gd name="T33" fmla="*/ 230 h 383"/>
                    <a:gd name="T34" fmla="*/ 15 w 141"/>
                    <a:gd name="T35" fmla="*/ 259 h 383"/>
                    <a:gd name="T36" fmla="*/ 8 w 141"/>
                    <a:gd name="T37" fmla="*/ 276 h 383"/>
                    <a:gd name="T38" fmla="*/ 5 w 141"/>
                    <a:gd name="T39" fmla="*/ 295 h 383"/>
                    <a:gd name="T40" fmla="*/ 3 w 141"/>
                    <a:gd name="T41" fmla="*/ 310 h 383"/>
                    <a:gd name="T42" fmla="*/ 6 w 141"/>
                    <a:gd name="T43" fmla="*/ 310 h 383"/>
                    <a:gd name="T44" fmla="*/ 6 w 141"/>
                    <a:gd name="T45" fmla="*/ 320 h 383"/>
                    <a:gd name="T46" fmla="*/ 11 w 141"/>
                    <a:gd name="T47" fmla="*/ 336 h 383"/>
                    <a:gd name="T48" fmla="*/ 22 w 141"/>
                    <a:gd name="T49" fmla="*/ 356 h 383"/>
                    <a:gd name="T50" fmla="*/ 21 w 141"/>
                    <a:gd name="T51" fmla="*/ 366 h 383"/>
                    <a:gd name="T52" fmla="*/ 29 w 141"/>
                    <a:gd name="T53" fmla="*/ 383 h 383"/>
                    <a:gd name="T54" fmla="*/ 42 w 141"/>
                    <a:gd name="T55" fmla="*/ 369 h 383"/>
                    <a:gd name="T56" fmla="*/ 59 w 141"/>
                    <a:gd name="T57" fmla="*/ 366 h 383"/>
                    <a:gd name="T58" fmla="*/ 68 w 141"/>
                    <a:gd name="T59" fmla="*/ 344 h 383"/>
                    <a:gd name="T60" fmla="*/ 66 w 141"/>
                    <a:gd name="T61" fmla="*/ 326 h 383"/>
                    <a:gd name="T62" fmla="*/ 71 w 141"/>
                    <a:gd name="T63" fmla="*/ 313 h 383"/>
                    <a:gd name="T64" fmla="*/ 68 w 141"/>
                    <a:gd name="T65" fmla="*/ 303 h 383"/>
                    <a:gd name="T66" fmla="*/ 74 w 141"/>
                    <a:gd name="T67" fmla="*/ 298 h 383"/>
                    <a:gd name="T68" fmla="*/ 79 w 141"/>
                    <a:gd name="T69" fmla="*/ 297 h 383"/>
                    <a:gd name="T70" fmla="*/ 85 w 141"/>
                    <a:gd name="T71" fmla="*/ 285 h 383"/>
                    <a:gd name="T72" fmla="*/ 71 w 141"/>
                    <a:gd name="T73" fmla="*/ 283 h 383"/>
                    <a:gd name="T74" fmla="*/ 59 w 141"/>
                    <a:gd name="T75" fmla="*/ 280 h 383"/>
                    <a:gd name="T76" fmla="*/ 70 w 141"/>
                    <a:gd name="T77" fmla="*/ 276 h 383"/>
                    <a:gd name="T78" fmla="*/ 80 w 141"/>
                    <a:gd name="T79" fmla="*/ 279 h 383"/>
                    <a:gd name="T80" fmla="*/ 92 w 141"/>
                    <a:gd name="T81" fmla="*/ 268 h 383"/>
                    <a:gd name="T82" fmla="*/ 80 w 141"/>
                    <a:gd name="T83" fmla="*/ 250 h 383"/>
                    <a:gd name="T84" fmla="*/ 71 w 141"/>
                    <a:gd name="T85" fmla="*/ 246 h 383"/>
                    <a:gd name="T86" fmla="*/ 70 w 141"/>
                    <a:gd name="T87" fmla="*/ 231 h 383"/>
                    <a:gd name="T88" fmla="*/ 72 w 141"/>
                    <a:gd name="T89" fmla="*/ 220 h 383"/>
                    <a:gd name="T90" fmla="*/ 67 w 141"/>
                    <a:gd name="T91" fmla="*/ 198 h 383"/>
                    <a:gd name="T92" fmla="*/ 78 w 141"/>
                    <a:gd name="T93" fmla="*/ 190 h 383"/>
                    <a:gd name="T94" fmla="*/ 84 w 141"/>
                    <a:gd name="T95" fmla="*/ 180 h 383"/>
                    <a:gd name="T96" fmla="*/ 90 w 141"/>
                    <a:gd name="T97" fmla="*/ 173 h 383"/>
                    <a:gd name="T98" fmla="*/ 100 w 141"/>
                    <a:gd name="T99" fmla="*/ 166 h 383"/>
                    <a:gd name="T100" fmla="*/ 109 w 141"/>
                    <a:gd name="T101" fmla="*/ 153 h 383"/>
                    <a:gd name="T102" fmla="*/ 111 w 141"/>
                    <a:gd name="T103" fmla="*/ 138 h 383"/>
                    <a:gd name="T104" fmla="*/ 110 w 141"/>
                    <a:gd name="T105" fmla="*/ 128 h 383"/>
                    <a:gd name="T106" fmla="*/ 109 w 141"/>
                    <a:gd name="T107" fmla="*/ 115 h 383"/>
                    <a:gd name="T108" fmla="*/ 112 w 141"/>
                    <a:gd name="T109" fmla="*/ 112 h 383"/>
                    <a:gd name="T110" fmla="*/ 116 w 141"/>
                    <a:gd name="T111" fmla="*/ 107 h 383"/>
                    <a:gd name="T112" fmla="*/ 125 w 141"/>
                    <a:gd name="T113" fmla="*/ 99 h 383"/>
                    <a:gd name="T114" fmla="*/ 137 w 141"/>
                    <a:gd name="T115" fmla="*/ 1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383">
                      <a:moveTo>
                        <a:pt x="140" y="95"/>
                      </a:moveTo>
                      <a:lnTo>
                        <a:pt x="138" y="89"/>
                      </a:lnTo>
                      <a:lnTo>
                        <a:pt x="134" y="87"/>
                      </a:lnTo>
                      <a:lnTo>
                        <a:pt x="134" y="83"/>
                      </a:lnTo>
                      <a:lnTo>
                        <a:pt x="134" y="80"/>
                      </a:lnTo>
                      <a:lnTo>
                        <a:pt x="134" y="73"/>
                      </a:lnTo>
                      <a:lnTo>
                        <a:pt x="134" y="71"/>
                      </a:lnTo>
                      <a:lnTo>
                        <a:pt x="134" y="68"/>
                      </a:lnTo>
                      <a:lnTo>
                        <a:pt x="134" y="62"/>
                      </a:lnTo>
                      <a:lnTo>
                        <a:pt x="132" y="59"/>
                      </a:lnTo>
                      <a:lnTo>
                        <a:pt x="131" y="55"/>
                      </a:lnTo>
                      <a:lnTo>
                        <a:pt x="133" y="52"/>
                      </a:lnTo>
                      <a:lnTo>
                        <a:pt x="132" y="48"/>
                      </a:lnTo>
                      <a:lnTo>
                        <a:pt x="128" y="48"/>
                      </a:lnTo>
                      <a:lnTo>
                        <a:pt x="128" y="45"/>
                      </a:lnTo>
                      <a:lnTo>
                        <a:pt x="129" y="41"/>
                      </a:lnTo>
                      <a:lnTo>
                        <a:pt x="128" y="35"/>
                      </a:lnTo>
                      <a:lnTo>
                        <a:pt x="130" y="32"/>
                      </a:lnTo>
                      <a:lnTo>
                        <a:pt x="128" y="30"/>
                      </a:lnTo>
                      <a:lnTo>
                        <a:pt x="126" y="30"/>
                      </a:lnTo>
                      <a:lnTo>
                        <a:pt x="124" y="26"/>
                      </a:lnTo>
                      <a:lnTo>
                        <a:pt x="123" y="26"/>
                      </a:lnTo>
                      <a:lnTo>
                        <a:pt x="121" y="26"/>
                      </a:lnTo>
                      <a:lnTo>
                        <a:pt x="120" y="23"/>
                      </a:lnTo>
                      <a:lnTo>
                        <a:pt x="117" y="19"/>
                      </a:lnTo>
                      <a:lnTo>
                        <a:pt x="116" y="18"/>
                      </a:lnTo>
                      <a:lnTo>
                        <a:pt x="113" y="17"/>
                      </a:lnTo>
                      <a:lnTo>
                        <a:pt x="108" y="16"/>
                      </a:lnTo>
                      <a:lnTo>
                        <a:pt x="104" y="13"/>
                      </a:lnTo>
                      <a:lnTo>
                        <a:pt x="100" y="6"/>
                      </a:lnTo>
                      <a:lnTo>
                        <a:pt x="96" y="3"/>
                      </a:lnTo>
                      <a:lnTo>
                        <a:pt x="93" y="0"/>
                      </a:lnTo>
                      <a:lnTo>
                        <a:pt x="93" y="1"/>
                      </a:lnTo>
                      <a:lnTo>
                        <a:pt x="89" y="2"/>
                      </a:lnTo>
                      <a:lnTo>
                        <a:pt x="86" y="0"/>
                      </a:lnTo>
                      <a:lnTo>
                        <a:pt x="86" y="4"/>
                      </a:lnTo>
                      <a:lnTo>
                        <a:pt x="89" y="6"/>
                      </a:lnTo>
                      <a:lnTo>
                        <a:pt x="89" y="9"/>
                      </a:lnTo>
                      <a:lnTo>
                        <a:pt x="87" y="10"/>
                      </a:lnTo>
                      <a:lnTo>
                        <a:pt x="86" y="16"/>
                      </a:lnTo>
                      <a:lnTo>
                        <a:pt x="88" y="18"/>
                      </a:lnTo>
                      <a:lnTo>
                        <a:pt x="88" y="23"/>
                      </a:lnTo>
                      <a:lnTo>
                        <a:pt x="87" y="21"/>
                      </a:lnTo>
                      <a:lnTo>
                        <a:pt x="86" y="22"/>
                      </a:lnTo>
                      <a:lnTo>
                        <a:pt x="83" y="21"/>
                      </a:lnTo>
                      <a:lnTo>
                        <a:pt x="80" y="20"/>
                      </a:lnTo>
                      <a:lnTo>
                        <a:pt x="77" y="17"/>
                      </a:lnTo>
                      <a:lnTo>
                        <a:pt x="72" y="16"/>
                      </a:lnTo>
                      <a:lnTo>
                        <a:pt x="70" y="18"/>
                      </a:lnTo>
                      <a:lnTo>
                        <a:pt x="65" y="18"/>
                      </a:lnTo>
                      <a:lnTo>
                        <a:pt x="64" y="19"/>
                      </a:lnTo>
                      <a:lnTo>
                        <a:pt x="66" y="24"/>
                      </a:lnTo>
                      <a:lnTo>
                        <a:pt x="65" y="25"/>
                      </a:lnTo>
                      <a:lnTo>
                        <a:pt x="65" y="28"/>
                      </a:lnTo>
                      <a:lnTo>
                        <a:pt x="64" y="29"/>
                      </a:lnTo>
                      <a:lnTo>
                        <a:pt x="66" y="32"/>
                      </a:lnTo>
                      <a:lnTo>
                        <a:pt x="64" y="34"/>
                      </a:lnTo>
                      <a:lnTo>
                        <a:pt x="61" y="35"/>
                      </a:lnTo>
                      <a:lnTo>
                        <a:pt x="61" y="34"/>
                      </a:lnTo>
                      <a:lnTo>
                        <a:pt x="58" y="31"/>
                      </a:lnTo>
                      <a:lnTo>
                        <a:pt x="55" y="34"/>
                      </a:lnTo>
                      <a:lnTo>
                        <a:pt x="52" y="40"/>
                      </a:lnTo>
                      <a:lnTo>
                        <a:pt x="51" y="41"/>
                      </a:lnTo>
                      <a:lnTo>
                        <a:pt x="50" y="45"/>
                      </a:lnTo>
                      <a:lnTo>
                        <a:pt x="48" y="48"/>
                      </a:lnTo>
                      <a:lnTo>
                        <a:pt x="46" y="49"/>
                      </a:lnTo>
                      <a:lnTo>
                        <a:pt x="46" y="57"/>
                      </a:lnTo>
                      <a:lnTo>
                        <a:pt x="48" y="59"/>
                      </a:lnTo>
                      <a:lnTo>
                        <a:pt x="49" y="64"/>
                      </a:lnTo>
                      <a:lnTo>
                        <a:pt x="48" y="68"/>
                      </a:lnTo>
                      <a:lnTo>
                        <a:pt x="44" y="75"/>
                      </a:lnTo>
                      <a:lnTo>
                        <a:pt x="40" y="83"/>
                      </a:lnTo>
                      <a:lnTo>
                        <a:pt x="40" y="86"/>
                      </a:lnTo>
                      <a:lnTo>
                        <a:pt x="37" y="89"/>
                      </a:lnTo>
                      <a:lnTo>
                        <a:pt x="33" y="90"/>
                      </a:lnTo>
                      <a:lnTo>
                        <a:pt x="28" y="93"/>
                      </a:lnTo>
                      <a:lnTo>
                        <a:pt x="28" y="97"/>
                      </a:lnTo>
                      <a:lnTo>
                        <a:pt x="30" y="99"/>
                      </a:lnTo>
                      <a:lnTo>
                        <a:pt x="30" y="104"/>
                      </a:lnTo>
                      <a:lnTo>
                        <a:pt x="29" y="108"/>
                      </a:lnTo>
                      <a:lnTo>
                        <a:pt x="27" y="116"/>
                      </a:lnTo>
                      <a:lnTo>
                        <a:pt x="27" y="124"/>
                      </a:lnTo>
                      <a:lnTo>
                        <a:pt x="23" y="138"/>
                      </a:lnTo>
                      <a:lnTo>
                        <a:pt x="22" y="142"/>
                      </a:lnTo>
                      <a:lnTo>
                        <a:pt x="23" y="145"/>
                      </a:lnTo>
                      <a:lnTo>
                        <a:pt x="24" y="151"/>
                      </a:lnTo>
                      <a:lnTo>
                        <a:pt x="22" y="155"/>
                      </a:lnTo>
                      <a:lnTo>
                        <a:pt x="16" y="155"/>
                      </a:lnTo>
                      <a:lnTo>
                        <a:pt x="13" y="154"/>
                      </a:lnTo>
                      <a:lnTo>
                        <a:pt x="10" y="156"/>
                      </a:lnTo>
                      <a:lnTo>
                        <a:pt x="7" y="162"/>
                      </a:lnTo>
                      <a:lnTo>
                        <a:pt x="6" y="170"/>
                      </a:lnTo>
                      <a:lnTo>
                        <a:pt x="7" y="179"/>
                      </a:lnTo>
                      <a:lnTo>
                        <a:pt x="8" y="188"/>
                      </a:lnTo>
                      <a:lnTo>
                        <a:pt x="6" y="193"/>
                      </a:lnTo>
                      <a:lnTo>
                        <a:pt x="8" y="198"/>
                      </a:lnTo>
                      <a:lnTo>
                        <a:pt x="9" y="204"/>
                      </a:lnTo>
                      <a:lnTo>
                        <a:pt x="8" y="211"/>
                      </a:lnTo>
                      <a:lnTo>
                        <a:pt x="8" y="217"/>
                      </a:lnTo>
                      <a:lnTo>
                        <a:pt x="13" y="220"/>
                      </a:lnTo>
                      <a:lnTo>
                        <a:pt x="17" y="226"/>
                      </a:lnTo>
                      <a:lnTo>
                        <a:pt x="16" y="230"/>
                      </a:lnTo>
                      <a:lnTo>
                        <a:pt x="16" y="235"/>
                      </a:lnTo>
                      <a:lnTo>
                        <a:pt x="10" y="238"/>
                      </a:lnTo>
                      <a:lnTo>
                        <a:pt x="10" y="241"/>
                      </a:lnTo>
                      <a:lnTo>
                        <a:pt x="12" y="247"/>
                      </a:lnTo>
                      <a:lnTo>
                        <a:pt x="13" y="255"/>
                      </a:lnTo>
                      <a:lnTo>
                        <a:pt x="15" y="259"/>
                      </a:lnTo>
                      <a:lnTo>
                        <a:pt x="13" y="263"/>
                      </a:lnTo>
                      <a:lnTo>
                        <a:pt x="13" y="267"/>
                      </a:lnTo>
                      <a:lnTo>
                        <a:pt x="12" y="269"/>
                      </a:lnTo>
                      <a:lnTo>
                        <a:pt x="7" y="270"/>
                      </a:lnTo>
                      <a:lnTo>
                        <a:pt x="6" y="272"/>
                      </a:lnTo>
                      <a:lnTo>
                        <a:pt x="8" y="276"/>
                      </a:lnTo>
                      <a:lnTo>
                        <a:pt x="6" y="276"/>
                      </a:lnTo>
                      <a:lnTo>
                        <a:pt x="5" y="280"/>
                      </a:lnTo>
                      <a:lnTo>
                        <a:pt x="7" y="284"/>
                      </a:lnTo>
                      <a:lnTo>
                        <a:pt x="8" y="295"/>
                      </a:lnTo>
                      <a:lnTo>
                        <a:pt x="6" y="298"/>
                      </a:lnTo>
                      <a:lnTo>
                        <a:pt x="5" y="295"/>
                      </a:lnTo>
                      <a:lnTo>
                        <a:pt x="3" y="293"/>
                      </a:lnTo>
                      <a:lnTo>
                        <a:pt x="3" y="293"/>
                      </a:lnTo>
                      <a:lnTo>
                        <a:pt x="0" y="295"/>
                      </a:lnTo>
                      <a:lnTo>
                        <a:pt x="1" y="303"/>
                      </a:lnTo>
                      <a:lnTo>
                        <a:pt x="2" y="304"/>
                      </a:lnTo>
                      <a:lnTo>
                        <a:pt x="3" y="310"/>
                      </a:lnTo>
                      <a:lnTo>
                        <a:pt x="4" y="311"/>
                      </a:lnTo>
                      <a:lnTo>
                        <a:pt x="5" y="312"/>
                      </a:lnTo>
                      <a:lnTo>
                        <a:pt x="5" y="316"/>
                      </a:lnTo>
                      <a:lnTo>
                        <a:pt x="8" y="314"/>
                      </a:lnTo>
                      <a:lnTo>
                        <a:pt x="6" y="312"/>
                      </a:lnTo>
                      <a:lnTo>
                        <a:pt x="6" y="310"/>
                      </a:lnTo>
                      <a:lnTo>
                        <a:pt x="7" y="310"/>
                      </a:lnTo>
                      <a:lnTo>
                        <a:pt x="7" y="311"/>
                      </a:lnTo>
                      <a:lnTo>
                        <a:pt x="10" y="313"/>
                      </a:lnTo>
                      <a:lnTo>
                        <a:pt x="10" y="314"/>
                      </a:lnTo>
                      <a:lnTo>
                        <a:pt x="7" y="317"/>
                      </a:lnTo>
                      <a:lnTo>
                        <a:pt x="6" y="320"/>
                      </a:lnTo>
                      <a:lnTo>
                        <a:pt x="7" y="323"/>
                      </a:lnTo>
                      <a:lnTo>
                        <a:pt x="7" y="326"/>
                      </a:lnTo>
                      <a:lnTo>
                        <a:pt x="6" y="328"/>
                      </a:lnTo>
                      <a:lnTo>
                        <a:pt x="7" y="331"/>
                      </a:lnTo>
                      <a:lnTo>
                        <a:pt x="10" y="331"/>
                      </a:lnTo>
                      <a:lnTo>
                        <a:pt x="11" y="336"/>
                      </a:lnTo>
                      <a:lnTo>
                        <a:pt x="13" y="337"/>
                      </a:lnTo>
                      <a:lnTo>
                        <a:pt x="15" y="343"/>
                      </a:lnTo>
                      <a:lnTo>
                        <a:pt x="16" y="349"/>
                      </a:lnTo>
                      <a:lnTo>
                        <a:pt x="18" y="349"/>
                      </a:lnTo>
                      <a:lnTo>
                        <a:pt x="19" y="353"/>
                      </a:lnTo>
                      <a:lnTo>
                        <a:pt x="22" y="356"/>
                      </a:lnTo>
                      <a:lnTo>
                        <a:pt x="24" y="354"/>
                      </a:lnTo>
                      <a:lnTo>
                        <a:pt x="26" y="358"/>
                      </a:lnTo>
                      <a:lnTo>
                        <a:pt x="23" y="362"/>
                      </a:lnTo>
                      <a:lnTo>
                        <a:pt x="20" y="363"/>
                      </a:lnTo>
                      <a:lnTo>
                        <a:pt x="20" y="365"/>
                      </a:lnTo>
                      <a:lnTo>
                        <a:pt x="21" y="366"/>
                      </a:lnTo>
                      <a:lnTo>
                        <a:pt x="22" y="369"/>
                      </a:lnTo>
                      <a:lnTo>
                        <a:pt x="24" y="370"/>
                      </a:lnTo>
                      <a:lnTo>
                        <a:pt x="26" y="379"/>
                      </a:lnTo>
                      <a:lnTo>
                        <a:pt x="24" y="382"/>
                      </a:lnTo>
                      <a:lnTo>
                        <a:pt x="26" y="383"/>
                      </a:lnTo>
                      <a:lnTo>
                        <a:pt x="29" y="383"/>
                      </a:lnTo>
                      <a:lnTo>
                        <a:pt x="36" y="381"/>
                      </a:lnTo>
                      <a:lnTo>
                        <a:pt x="39" y="383"/>
                      </a:lnTo>
                      <a:lnTo>
                        <a:pt x="42" y="380"/>
                      </a:lnTo>
                      <a:lnTo>
                        <a:pt x="42" y="376"/>
                      </a:lnTo>
                      <a:lnTo>
                        <a:pt x="41" y="375"/>
                      </a:lnTo>
                      <a:lnTo>
                        <a:pt x="42" y="369"/>
                      </a:lnTo>
                      <a:lnTo>
                        <a:pt x="47" y="369"/>
                      </a:lnTo>
                      <a:lnTo>
                        <a:pt x="48" y="363"/>
                      </a:lnTo>
                      <a:lnTo>
                        <a:pt x="48" y="366"/>
                      </a:lnTo>
                      <a:lnTo>
                        <a:pt x="54" y="367"/>
                      </a:lnTo>
                      <a:lnTo>
                        <a:pt x="57" y="365"/>
                      </a:lnTo>
                      <a:lnTo>
                        <a:pt x="59" y="366"/>
                      </a:lnTo>
                      <a:lnTo>
                        <a:pt x="61" y="369"/>
                      </a:lnTo>
                      <a:lnTo>
                        <a:pt x="64" y="364"/>
                      </a:lnTo>
                      <a:lnTo>
                        <a:pt x="65" y="357"/>
                      </a:lnTo>
                      <a:lnTo>
                        <a:pt x="67" y="355"/>
                      </a:lnTo>
                      <a:lnTo>
                        <a:pt x="68" y="346"/>
                      </a:lnTo>
                      <a:lnTo>
                        <a:pt x="68" y="344"/>
                      </a:lnTo>
                      <a:lnTo>
                        <a:pt x="66" y="341"/>
                      </a:lnTo>
                      <a:lnTo>
                        <a:pt x="66" y="338"/>
                      </a:lnTo>
                      <a:lnTo>
                        <a:pt x="69" y="335"/>
                      </a:lnTo>
                      <a:lnTo>
                        <a:pt x="67" y="331"/>
                      </a:lnTo>
                      <a:lnTo>
                        <a:pt x="69" y="328"/>
                      </a:lnTo>
                      <a:lnTo>
                        <a:pt x="66" y="326"/>
                      </a:lnTo>
                      <a:lnTo>
                        <a:pt x="68" y="323"/>
                      </a:lnTo>
                      <a:lnTo>
                        <a:pt x="65" y="320"/>
                      </a:lnTo>
                      <a:lnTo>
                        <a:pt x="68" y="321"/>
                      </a:lnTo>
                      <a:lnTo>
                        <a:pt x="72" y="321"/>
                      </a:lnTo>
                      <a:lnTo>
                        <a:pt x="69" y="317"/>
                      </a:lnTo>
                      <a:lnTo>
                        <a:pt x="71" y="313"/>
                      </a:lnTo>
                      <a:lnTo>
                        <a:pt x="70" y="311"/>
                      </a:lnTo>
                      <a:lnTo>
                        <a:pt x="66" y="309"/>
                      </a:lnTo>
                      <a:lnTo>
                        <a:pt x="72" y="309"/>
                      </a:lnTo>
                      <a:lnTo>
                        <a:pt x="68" y="306"/>
                      </a:lnTo>
                      <a:lnTo>
                        <a:pt x="66" y="305"/>
                      </a:lnTo>
                      <a:lnTo>
                        <a:pt x="68" y="303"/>
                      </a:lnTo>
                      <a:lnTo>
                        <a:pt x="69" y="303"/>
                      </a:lnTo>
                      <a:lnTo>
                        <a:pt x="70" y="304"/>
                      </a:lnTo>
                      <a:lnTo>
                        <a:pt x="72" y="302"/>
                      </a:lnTo>
                      <a:lnTo>
                        <a:pt x="72" y="300"/>
                      </a:lnTo>
                      <a:lnTo>
                        <a:pt x="74" y="302"/>
                      </a:lnTo>
                      <a:lnTo>
                        <a:pt x="74" y="298"/>
                      </a:lnTo>
                      <a:lnTo>
                        <a:pt x="76" y="296"/>
                      </a:lnTo>
                      <a:lnTo>
                        <a:pt x="78" y="296"/>
                      </a:lnTo>
                      <a:lnTo>
                        <a:pt x="78" y="293"/>
                      </a:lnTo>
                      <a:lnTo>
                        <a:pt x="79" y="292"/>
                      </a:lnTo>
                      <a:lnTo>
                        <a:pt x="79" y="293"/>
                      </a:lnTo>
                      <a:lnTo>
                        <a:pt x="79" y="297"/>
                      </a:lnTo>
                      <a:lnTo>
                        <a:pt x="81" y="297"/>
                      </a:lnTo>
                      <a:lnTo>
                        <a:pt x="83" y="292"/>
                      </a:lnTo>
                      <a:lnTo>
                        <a:pt x="85" y="292"/>
                      </a:lnTo>
                      <a:lnTo>
                        <a:pt x="87" y="290"/>
                      </a:lnTo>
                      <a:lnTo>
                        <a:pt x="86" y="286"/>
                      </a:lnTo>
                      <a:lnTo>
                        <a:pt x="85" y="285"/>
                      </a:lnTo>
                      <a:lnTo>
                        <a:pt x="82" y="283"/>
                      </a:lnTo>
                      <a:lnTo>
                        <a:pt x="79" y="286"/>
                      </a:lnTo>
                      <a:lnTo>
                        <a:pt x="78" y="285"/>
                      </a:lnTo>
                      <a:lnTo>
                        <a:pt x="75" y="286"/>
                      </a:lnTo>
                      <a:lnTo>
                        <a:pt x="73" y="283"/>
                      </a:lnTo>
                      <a:lnTo>
                        <a:pt x="71" y="283"/>
                      </a:lnTo>
                      <a:lnTo>
                        <a:pt x="68" y="281"/>
                      </a:lnTo>
                      <a:lnTo>
                        <a:pt x="65" y="281"/>
                      </a:lnTo>
                      <a:lnTo>
                        <a:pt x="65" y="283"/>
                      </a:lnTo>
                      <a:lnTo>
                        <a:pt x="64" y="282"/>
                      </a:lnTo>
                      <a:lnTo>
                        <a:pt x="59" y="281"/>
                      </a:lnTo>
                      <a:lnTo>
                        <a:pt x="59" y="280"/>
                      </a:lnTo>
                      <a:lnTo>
                        <a:pt x="61" y="280"/>
                      </a:lnTo>
                      <a:lnTo>
                        <a:pt x="64" y="280"/>
                      </a:lnTo>
                      <a:lnTo>
                        <a:pt x="65" y="277"/>
                      </a:lnTo>
                      <a:lnTo>
                        <a:pt x="67" y="279"/>
                      </a:lnTo>
                      <a:lnTo>
                        <a:pt x="69" y="278"/>
                      </a:lnTo>
                      <a:lnTo>
                        <a:pt x="70" y="276"/>
                      </a:lnTo>
                      <a:lnTo>
                        <a:pt x="72" y="276"/>
                      </a:lnTo>
                      <a:lnTo>
                        <a:pt x="73" y="278"/>
                      </a:lnTo>
                      <a:lnTo>
                        <a:pt x="75" y="278"/>
                      </a:lnTo>
                      <a:lnTo>
                        <a:pt x="75" y="276"/>
                      </a:lnTo>
                      <a:lnTo>
                        <a:pt x="77" y="277"/>
                      </a:lnTo>
                      <a:lnTo>
                        <a:pt x="80" y="279"/>
                      </a:lnTo>
                      <a:lnTo>
                        <a:pt x="79" y="281"/>
                      </a:lnTo>
                      <a:lnTo>
                        <a:pt x="82" y="283"/>
                      </a:lnTo>
                      <a:lnTo>
                        <a:pt x="86" y="281"/>
                      </a:lnTo>
                      <a:lnTo>
                        <a:pt x="87" y="278"/>
                      </a:lnTo>
                      <a:lnTo>
                        <a:pt x="90" y="273"/>
                      </a:lnTo>
                      <a:lnTo>
                        <a:pt x="92" y="268"/>
                      </a:lnTo>
                      <a:lnTo>
                        <a:pt x="89" y="265"/>
                      </a:lnTo>
                      <a:lnTo>
                        <a:pt x="89" y="262"/>
                      </a:lnTo>
                      <a:lnTo>
                        <a:pt x="85" y="259"/>
                      </a:lnTo>
                      <a:lnTo>
                        <a:pt x="86" y="258"/>
                      </a:lnTo>
                      <a:lnTo>
                        <a:pt x="81" y="253"/>
                      </a:lnTo>
                      <a:lnTo>
                        <a:pt x="80" y="250"/>
                      </a:lnTo>
                      <a:lnTo>
                        <a:pt x="79" y="248"/>
                      </a:lnTo>
                      <a:lnTo>
                        <a:pt x="75" y="252"/>
                      </a:lnTo>
                      <a:lnTo>
                        <a:pt x="75" y="248"/>
                      </a:lnTo>
                      <a:lnTo>
                        <a:pt x="73" y="249"/>
                      </a:lnTo>
                      <a:lnTo>
                        <a:pt x="73" y="246"/>
                      </a:lnTo>
                      <a:lnTo>
                        <a:pt x="71" y="246"/>
                      </a:lnTo>
                      <a:lnTo>
                        <a:pt x="69" y="243"/>
                      </a:lnTo>
                      <a:lnTo>
                        <a:pt x="68" y="242"/>
                      </a:lnTo>
                      <a:lnTo>
                        <a:pt x="70" y="238"/>
                      </a:lnTo>
                      <a:lnTo>
                        <a:pt x="68" y="235"/>
                      </a:lnTo>
                      <a:lnTo>
                        <a:pt x="70" y="234"/>
                      </a:lnTo>
                      <a:lnTo>
                        <a:pt x="70" y="231"/>
                      </a:lnTo>
                      <a:lnTo>
                        <a:pt x="68" y="231"/>
                      </a:lnTo>
                      <a:lnTo>
                        <a:pt x="70" y="228"/>
                      </a:lnTo>
                      <a:lnTo>
                        <a:pt x="69" y="222"/>
                      </a:lnTo>
                      <a:lnTo>
                        <a:pt x="69" y="221"/>
                      </a:lnTo>
                      <a:lnTo>
                        <a:pt x="72" y="224"/>
                      </a:lnTo>
                      <a:lnTo>
                        <a:pt x="72" y="220"/>
                      </a:lnTo>
                      <a:lnTo>
                        <a:pt x="69" y="217"/>
                      </a:lnTo>
                      <a:lnTo>
                        <a:pt x="70" y="212"/>
                      </a:lnTo>
                      <a:lnTo>
                        <a:pt x="70" y="208"/>
                      </a:lnTo>
                      <a:lnTo>
                        <a:pt x="71" y="207"/>
                      </a:lnTo>
                      <a:lnTo>
                        <a:pt x="70" y="203"/>
                      </a:lnTo>
                      <a:lnTo>
                        <a:pt x="67" y="198"/>
                      </a:lnTo>
                      <a:lnTo>
                        <a:pt x="69" y="199"/>
                      </a:lnTo>
                      <a:lnTo>
                        <a:pt x="73" y="198"/>
                      </a:lnTo>
                      <a:lnTo>
                        <a:pt x="75" y="194"/>
                      </a:lnTo>
                      <a:lnTo>
                        <a:pt x="75" y="191"/>
                      </a:lnTo>
                      <a:lnTo>
                        <a:pt x="75" y="190"/>
                      </a:lnTo>
                      <a:lnTo>
                        <a:pt x="78" y="190"/>
                      </a:lnTo>
                      <a:lnTo>
                        <a:pt x="82" y="186"/>
                      </a:lnTo>
                      <a:lnTo>
                        <a:pt x="82" y="184"/>
                      </a:lnTo>
                      <a:lnTo>
                        <a:pt x="79" y="183"/>
                      </a:lnTo>
                      <a:lnTo>
                        <a:pt x="81" y="181"/>
                      </a:lnTo>
                      <a:lnTo>
                        <a:pt x="82" y="179"/>
                      </a:lnTo>
                      <a:lnTo>
                        <a:pt x="84" y="180"/>
                      </a:lnTo>
                      <a:lnTo>
                        <a:pt x="85" y="180"/>
                      </a:lnTo>
                      <a:lnTo>
                        <a:pt x="86" y="176"/>
                      </a:lnTo>
                      <a:lnTo>
                        <a:pt x="87" y="176"/>
                      </a:lnTo>
                      <a:lnTo>
                        <a:pt x="88" y="179"/>
                      </a:lnTo>
                      <a:lnTo>
                        <a:pt x="90" y="176"/>
                      </a:lnTo>
                      <a:lnTo>
                        <a:pt x="90" y="173"/>
                      </a:lnTo>
                      <a:lnTo>
                        <a:pt x="91" y="169"/>
                      </a:lnTo>
                      <a:lnTo>
                        <a:pt x="93" y="169"/>
                      </a:lnTo>
                      <a:lnTo>
                        <a:pt x="93" y="172"/>
                      </a:lnTo>
                      <a:lnTo>
                        <a:pt x="96" y="172"/>
                      </a:lnTo>
                      <a:lnTo>
                        <a:pt x="96" y="168"/>
                      </a:lnTo>
                      <a:lnTo>
                        <a:pt x="100" y="166"/>
                      </a:lnTo>
                      <a:lnTo>
                        <a:pt x="99" y="163"/>
                      </a:lnTo>
                      <a:lnTo>
                        <a:pt x="100" y="160"/>
                      </a:lnTo>
                      <a:lnTo>
                        <a:pt x="101" y="162"/>
                      </a:lnTo>
                      <a:lnTo>
                        <a:pt x="104" y="159"/>
                      </a:lnTo>
                      <a:lnTo>
                        <a:pt x="106" y="159"/>
                      </a:lnTo>
                      <a:lnTo>
                        <a:pt x="109" y="153"/>
                      </a:lnTo>
                      <a:lnTo>
                        <a:pt x="108" y="148"/>
                      </a:lnTo>
                      <a:lnTo>
                        <a:pt x="110" y="145"/>
                      </a:lnTo>
                      <a:lnTo>
                        <a:pt x="112" y="145"/>
                      </a:lnTo>
                      <a:lnTo>
                        <a:pt x="115" y="141"/>
                      </a:lnTo>
                      <a:lnTo>
                        <a:pt x="113" y="141"/>
                      </a:lnTo>
                      <a:lnTo>
                        <a:pt x="111" y="138"/>
                      </a:lnTo>
                      <a:lnTo>
                        <a:pt x="113" y="137"/>
                      </a:lnTo>
                      <a:lnTo>
                        <a:pt x="112" y="135"/>
                      </a:lnTo>
                      <a:lnTo>
                        <a:pt x="110" y="135"/>
                      </a:lnTo>
                      <a:lnTo>
                        <a:pt x="107" y="131"/>
                      </a:lnTo>
                      <a:lnTo>
                        <a:pt x="110" y="131"/>
                      </a:lnTo>
                      <a:lnTo>
                        <a:pt x="110" y="128"/>
                      </a:lnTo>
                      <a:lnTo>
                        <a:pt x="111" y="123"/>
                      </a:lnTo>
                      <a:lnTo>
                        <a:pt x="112" y="121"/>
                      </a:lnTo>
                      <a:lnTo>
                        <a:pt x="111" y="119"/>
                      </a:lnTo>
                      <a:lnTo>
                        <a:pt x="109" y="119"/>
                      </a:lnTo>
                      <a:lnTo>
                        <a:pt x="108" y="116"/>
                      </a:lnTo>
                      <a:lnTo>
                        <a:pt x="109" y="115"/>
                      </a:lnTo>
                      <a:lnTo>
                        <a:pt x="110" y="116"/>
                      </a:lnTo>
                      <a:lnTo>
                        <a:pt x="111" y="117"/>
                      </a:lnTo>
                      <a:lnTo>
                        <a:pt x="112" y="117"/>
                      </a:lnTo>
                      <a:lnTo>
                        <a:pt x="113" y="115"/>
                      </a:lnTo>
                      <a:lnTo>
                        <a:pt x="110" y="114"/>
                      </a:lnTo>
                      <a:lnTo>
                        <a:pt x="112" y="112"/>
                      </a:lnTo>
                      <a:lnTo>
                        <a:pt x="114" y="112"/>
                      </a:lnTo>
                      <a:lnTo>
                        <a:pt x="117" y="110"/>
                      </a:lnTo>
                      <a:lnTo>
                        <a:pt x="115" y="108"/>
                      </a:lnTo>
                      <a:lnTo>
                        <a:pt x="113" y="104"/>
                      </a:lnTo>
                      <a:lnTo>
                        <a:pt x="115" y="105"/>
                      </a:lnTo>
                      <a:lnTo>
                        <a:pt x="116" y="107"/>
                      </a:lnTo>
                      <a:lnTo>
                        <a:pt x="118" y="106"/>
                      </a:lnTo>
                      <a:lnTo>
                        <a:pt x="119" y="104"/>
                      </a:lnTo>
                      <a:lnTo>
                        <a:pt x="120" y="100"/>
                      </a:lnTo>
                      <a:lnTo>
                        <a:pt x="121" y="99"/>
                      </a:lnTo>
                      <a:lnTo>
                        <a:pt x="123" y="103"/>
                      </a:lnTo>
                      <a:lnTo>
                        <a:pt x="125" y="99"/>
                      </a:lnTo>
                      <a:lnTo>
                        <a:pt x="126" y="102"/>
                      </a:lnTo>
                      <a:lnTo>
                        <a:pt x="128" y="103"/>
                      </a:lnTo>
                      <a:lnTo>
                        <a:pt x="130" y="100"/>
                      </a:lnTo>
                      <a:lnTo>
                        <a:pt x="132" y="102"/>
                      </a:lnTo>
                      <a:lnTo>
                        <a:pt x="135" y="99"/>
                      </a:lnTo>
                      <a:lnTo>
                        <a:pt x="137" y="101"/>
                      </a:lnTo>
                      <a:lnTo>
                        <a:pt x="139" y="102"/>
                      </a:lnTo>
                      <a:lnTo>
                        <a:pt x="141" y="100"/>
                      </a:lnTo>
                      <a:lnTo>
                        <a:pt x="141" y="100"/>
                      </a:lnTo>
                      <a:lnTo>
                        <a:pt x="141" y="97"/>
                      </a:lnTo>
                      <a:lnTo>
                        <a:pt x="140"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1" name="Freeform 628">
                  <a:extLst>
                    <a:ext uri="{FF2B5EF4-FFF2-40B4-BE49-F238E27FC236}">
                      <a16:creationId xmlns:a16="http://schemas.microsoft.com/office/drawing/2014/main" id="{04C76297-926E-C54F-B5D1-A824EB64F62D}"/>
                    </a:ext>
                  </a:extLst>
                </p:cNvPr>
                <p:cNvSpPr>
                  <a:spLocks/>
                </p:cNvSpPr>
                <p:nvPr/>
              </p:nvSpPr>
              <p:spPr bwMode="auto">
                <a:xfrm>
                  <a:off x="3824" y="1689"/>
                  <a:ext cx="12" cy="25"/>
                </a:xfrm>
                <a:custGeom>
                  <a:avLst/>
                  <a:gdLst>
                    <a:gd name="T0" fmla="*/ 3 w 12"/>
                    <a:gd name="T1" fmla="*/ 18 h 25"/>
                    <a:gd name="T2" fmla="*/ 5 w 12"/>
                    <a:gd name="T3" fmla="*/ 18 h 25"/>
                    <a:gd name="T4" fmla="*/ 4 w 12"/>
                    <a:gd name="T5" fmla="*/ 21 h 25"/>
                    <a:gd name="T6" fmla="*/ 2 w 12"/>
                    <a:gd name="T7" fmla="*/ 23 h 25"/>
                    <a:gd name="T8" fmla="*/ 2 w 12"/>
                    <a:gd name="T9" fmla="*/ 25 h 25"/>
                    <a:gd name="T10" fmla="*/ 6 w 12"/>
                    <a:gd name="T11" fmla="*/ 24 h 25"/>
                    <a:gd name="T12" fmla="*/ 6 w 12"/>
                    <a:gd name="T13" fmla="*/ 21 h 25"/>
                    <a:gd name="T14" fmla="*/ 6 w 12"/>
                    <a:gd name="T15" fmla="*/ 21 h 25"/>
                    <a:gd name="T16" fmla="*/ 6 w 12"/>
                    <a:gd name="T17" fmla="*/ 18 h 25"/>
                    <a:gd name="T18" fmla="*/ 9 w 12"/>
                    <a:gd name="T19" fmla="*/ 15 h 25"/>
                    <a:gd name="T20" fmla="*/ 9 w 12"/>
                    <a:gd name="T21" fmla="*/ 13 h 25"/>
                    <a:gd name="T22" fmla="*/ 12 w 12"/>
                    <a:gd name="T23" fmla="*/ 11 h 25"/>
                    <a:gd name="T24" fmla="*/ 11 w 12"/>
                    <a:gd name="T25" fmla="*/ 9 h 25"/>
                    <a:gd name="T26" fmla="*/ 9 w 12"/>
                    <a:gd name="T27" fmla="*/ 7 h 25"/>
                    <a:gd name="T28" fmla="*/ 10 w 12"/>
                    <a:gd name="T29" fmla="*/ 4 h 25"/>
                    <a:gd name="T30" fmla="*/ 11 w 12"/>
                    <a:gd name="T31" fmla="*/ 2 h 25"/>
                    <a:gd name="T32" fmla="*/ 12 w 12"/>
                    <a:gd name="T33" fmla="*/ 0 h 25"/>
                    <a:gd name="T34" fmla="*/ 10 w 12"/>
                    <a:gd name="T35" fmla="*/ 0 h 25"/>
                    <a:gd name="T36" fmla="*/ 9 w 12"/>
                    <a:gd name="T37" fmla="*/ 0 h 25"/>
                    <a:gd name="T38" fmla="*/ 6 w 12"/>
                    <a:gd name="T39" fmla="*/ 0 h 25"/>
                    <a:gd name="T40" fmla="*/ 4 w 12"/>
                    <a:gd name="T41" fmla="*/ 4 h 25"/>
                    <a:gd name="T42" fmla="*/ 2 w 12"/>
                    <a:gd name="T43" fmla="*/ 7 h 25"/>
                    <a:gd name="T44" fmla="*/ 1 w 12"/>
                    <a:gd name="T45" fmla="*/ 9 h 25"/>
                    <a:gd name="T46" fmla="*/ 2 w 12"/>
                    <a:gd name="T47" fmla="*/ 13 h 25"/>
                    <a:gd name="T48" fmla="*/ 0 w 12"/>
                    <a:gd name="T49" fmla="*/ 14 h 25"/>
                    <a:gd name="T50" fmla="*/ 3 w 12"/>
                    <a:gd name="T5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5">
                      <a:moveTo>
                        <a:pt x="3" y="18"/>
                      </a:moveTo>
                      <a:lnTo>
                        <a:pt x="5" y="18"/>
                      </a:lnTo>
                      <a:lnTo>
                        <a:pt x="4" y="21"/>
                      </a:lnTo>
                      <a:lnTo>
                        <a:pt x="2" y="23"/>
                      </a:lnTo>
                      <a:lnTo>
                        <a:pt x="2" y="25"/>
                      </a:lnTo>
                      <a:lnTo>
                        <a:pt x="6" y="24"/>
                      </a:lnTo>
                      <a:lnTo>
                        <a:pt x="6" y="21"/>
                      </a:lnTo>
                      <a:lnTo>
                        <a:pt x="6" y="21"/>
                      </a:lnTo>
                      <a:lnTo>
                        <a:pt x="6" y="18"/>
                      </a:lnTo>
                      <a:lnTo>
                        <a:pt x="9" y="15"/>
                      </a:lnTo>
                      <a:lnTo>
                        <a:pt x="9" y="13"/>
                      </a:lnTo>
                      <a:lnTo>
                        <a:pt x="12" y="11"/>
                      </a:lnTo>
                      <a:lnTo>
                        <a:pt x="11" y="9"/>
                      </a:lnTo>
                      <a:lnTo>
                        <a:pt x="9" y="7"/>
                      </a:lnTo>
                      <a:lnTo>
                        <a:pt x="10" y="4"/>
                      </a:lnTo>
                      <a:lnTo>
                        <a:pt x="11" y="2"/>
                      </a:lnTo>
                      <a:lnTo>
                        <a:pt x="12" y="0"/>
                      </a:lnTo>
                      <a:lnTo>
                        <a:pt x="10" y="0"/>
                      </a:lnTo>
                      <a:lnTo>
                        <a:pt x="9" y="0"/>
                      </a:lnTo>
                      <a:lnTo>
                        <a:pt x="6" y="0"/>
                      </a:lnTo>
                      <a:lnTo>
                        <a:pt x="4" y="4"/>
                      </a:lnTo>
                      <a:lnTo>
                        <a:pt x="2" y="7"/>
                      </a:lnTo>
                      <a:lnTo>
                        <a:pt x="1" y="9"/>
                      </a:lnTo>
                      <a:lnTo>
                        <a:pt x="2" y="13"/>
                      </a:lnTo>
                      <a:lnTo>
                        <a:pt x="0" y="14"/>
                      </a:lnTo>
                      <a:lnTo>
                        <a:pt x="3"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2" name="Freeform 629">
                  <a:extLst>
                    <a:ext uri="{FF2B5EF4-FFF2-40B4-BE49-F238E27FC236}">
                      <a16:creationId xmlns:a16="http://schemas.microsoft.com/office/drawing/2014/main" id="{79FF8055-A0FB-B540-8161-E93E514B6066}"/>
                    </a:ext>
                  </a:extLst>
                </p:cNvPr>
                <p:cNvSpPr>
                  <a:spLocks/>
                </p:cNvSpPr>
                <p:nvPr/>
              </p:nvSpPr>
              <p:spPr bwMode="auto">
                <a:xfrm>
                  <a:off x="3805" y="1703"/>
                  <a:ext cx="7" cy="28"/>
                </a:xfrm>
                <a:custGeom>
                  <a:avLst/>
                  <a:gdLst>
                    <a:gd name="T0" fmla="*/ 1 w 7"/>
                    <a:gd name="T1" fmla="*/ 11 h 28"/>
                    <a:gd name="T2" fmla="*/ 0 w 7"/>
                    <a:gd name="T3" fmla="*/ 21 h 28"/>
                    <a:gd name="T4" fmla="*/ 0 w 7"/>
                    <a:gd name="T5" fmla="*/ 24 h 28"/>
                    <a:gd name="T6" fmla="*/ 0 w 7"/>
                    <a:gd name="T7" fmla="*/ 26 h 28"/>
                    <a:gd name="T8" fmla="*/ 1 w 7"/>
                    <a:gd name="T9" fmla="*/ 28 h 28"/>
                    <a:gd name="T10" fmla="*/ 3 w 7"/>
                    <a:gd name="T11" fmla="*/ 24 h 28"/>
                    <a:gd name="T12" fmla="*/ 4 w 7"/>
                    <a:gd name="T13" fmla="*/ 19 h 28"/>
                    <a:gd name="T14" fmla="*/ 4 w 7"/>
                    <a:gd name="T15" fmla="*/ 14 h 28"/>
                    <a:gd name="T16" fmla="*/ 6 w 7"/>
                    <a:gd name="T17" fmla="*/ 7 h 28"/>
                    <a:gd name="T18" fmla="*/ 7 w 7"/>
                    <a:gd name="T19" fmla="*/ 3 h 28"/>
                    <a:gd name="T20" fmla="*/ 5 w 7"/>
                    <a:gd name="T21" fmla="*/ 0 h 28"/>
                    <a:gd name="T22" fmla="*/ 4 w 7"/>
                    <a:gd name="T23" fmla="*/ 4 h 28"/>
                    <a:gd name="T24" fmla="*/ 4 w 7"/>
                    <a:gd name="T25" fmla="*/ 5 h 28"/>
                    <a:gd name="T26" fmla="*/ 3 w 7"/>
                    <a:gd name="T27" fmla="*/ 11 h 28"/>
                    <a:gd name="T28" fmla="*/ 1 w 7"/>
                    <a:gd name="T2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28">
                      <a:moveTo>
                        <a:pt x="1" y="11"/>
                      </a:moveTo>
                      <a:lnTo>
                        <a:pt x="0" y="21"/>
                      </a:lnTo>
                      <a:lnTo>
                        <a:pt x="0" y="24"/>
                      </a:lnTo>
                      <a:lnTo>
                        <a:pt x="0" y="26"/>
                      </a:lnTo>
                      <a:lnTo>
                        <a:pt x="1" y="28"/>
                      </a:lnTo>
                      <a:lnTo>
                        <a:pt x="3" y="24"/>
                      </a:lnTo>
                      <a:lnTo>
                        <a:pt x="4" y="19"/>
                      </a:lnTo>
                      <a:lnTo>
                        <a:pt x="4" y="14"/>
                      </a:lnTo>
                      <a:lnTo>
                        <a:pt x="6" y="7"/>
                      </a:lnTo>
                      <a:lnTo>
                        <a:pt x="7" y="3"/>
                      </a:lnTo>
                      <a:lnTo>
                        <a:pt x="5" y="0"/>
                      </a:lnTo>
                      <a:lnTo>
                        <a:pt x="4" y="4"/>
                      </a:lnTo>
                      <a:lnTo>
                        <a:pt x="4" y="5"/>
                      </a:lnTo>
                      <a:lnTo>
                        <a:pt x="3" y="11"/>
                      </a:lnTo>
                      <a:lnTo>
                        <a:pt x="1"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3" name="Freeform 630">
                  <a:extLst>
                    <a:ext uri="{FF2B5EF4-FFF2-40B4-BE49-F238E27FC236}">
                      <a16:creationId xmlns:a16="http://schemas.microsoft.com/office/drawing/2014/main" id="{9D681D8D-2053-3E47-BD89-C05AEB000836}"/>
                    </a:ext>
                  </a:extLst>
                </p:cNvPr>
                <p:cNvSpPr>
                  <a:spLocks/>
                </p:cNvSpPr>
                <p:nvPr/>
              </p:nvSpPr>
              <p:spPr bwMode="auto">
                <a:xfrm>
                  <a:off x="3836" y="1685"/>
                  <a:ext cx="5" cy="4"/>
                </a:xfrm>
                <a:custGeom>
                  <a:avLst/>
                  <a:gdLst>
                    <a:gd name="T0" fmla="*/ 0 w 5"/>
                    <a:gd name="T1" fmla="*/ 2 h 4"/>
                    <a:gd name="T2" fmla="*/ 1 w 5"/>
                    <a:gd name="T3" fmla="*/ 4 h 4"/>
                    <a:gd name="T4" fmla="*/ 3 w 5"/>
                    <a:gd name="T5" fmla="*/ 2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1" y="4"/>
                      </a:lnTo>
                      <a:lnTo>
                        <a:pt x="3" y="2"/>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4" name="Freeform 631">
                  <a:extLst>
                    <a:ext uri="{FF2B5EF4-FFF2-40B4-BE49-F238E27FC236}">
                      <a16:creationId xmlns:a16="http://schemas.microsoft.com/office/drawing/2014/main" id="{218045D4-F34C-944D-9702-28E458AF2052}"/>
                    </a:ext>
                  </a:extLst>
                </p:cNvPr>
                <p:cNvSpPr>
                  <a:spLocks/>
                </p:cNvSpPr>
                <p:nvPr/>
              </p:nvSpPr>
              <p:spPr bwMode="auto">
                <a:xfrm>
                  <a:off x="3835" y="1671"/>
                  <a:ext cx="2" cy="4"/>
                </a:xfrm>
                <a:custGeom>
                  <a:avLst/>
                  <a:gdLst>
                    <a:gd name="T0" fmla="*/ 0 w 2"/>
                    <a:gd name="T1" fmla="*/ 1 h 4"/>
                    <a:gd name="T2" fmla="*/ 2 w 2"/>
                    <a:gd name="T3" fmla="*/ 4 h 4"/>
                    <a:gd name="T4" fmla="*/ 2 w 2"/>
                    <a:gd name="T5" fmla="*/ 1 h 4"/>
                    <a:gd name="T6" fmla="*/ 2 w 2"/>
                    <a:gd name="T7" fmla="*/ 0 h 4"/>
                    <a:gd name="T8" fmla="*/ 0 w 2"/>
                    <a:gd name="T9" fmla="*/ 1 h 4"/>
                  </a:gdLst>
                  <a:ahLst/>
                  <a:cxnLst>
                    <a:cxn ang="0">
                      <a:pos x="T0" y="T1"/>
                    </a:cxn>
                    <a:cxn ang="0">
                      <a:pos x="T2" y="T3"/>
                    </a:cxn>
                    <a:cxn ang="0">
                      <a:pos x="T4" y="T5"/>
                    </a:cxn>
                    <a:cxn ang="0">
                      <a:pos x="T6" y="T7"/>
                    </a:cxn>
                    <a:cxn ang="0">
                      <a:pos x="T8" y="T9"/>
                    </a:cxn>
                  </a:cxnLst>
                  <a:rect l="0" t="0" r="r" b="b"/>
                  <a:pathLst>
                    <a:path w="2" h="4">
                      <a:moveTo>
                        <a:pt x="0" y="1"/>
                      </a:moveTo>
                      <a:lnTo>
                        <a:pt x="2" y="4"/>
                      </a:lnTo>
                      <a:lnTo>
                        <a:pt x="2"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5" name="Freeform 632">
                  <a:extLst>
                    <a:ext uri="{FF2B5EF4-FFF2-40B4-BE49-F238E27FC236}">
                      <a16:creationId xmlns:a16="http://schemas.microsoft.com/office/drawing/2014/main" id="{9C8C5AA6-0F38-B54D-826E-0A72AEBC9F99}"/>
                    </a:ext>
                  </a:extLst>
                </p:cNvPr>
                <p:cNvSpPr>
                  <a:spLocks/>
                </p:cNvSpPr>
                <p:nvPr/>
              </p:nvSpPr>
              <p:spPr bwMode="auto">
                <a:xfrm>
                  <a:off x="3874" y="1623"/>
                  <a:ext cx="1" cy="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cubicBezTo>
                        <a:pt x="2" y="3"/>
                        <a:pt x="2" y="3"/>
                        <a:pt x="2" y="3"/>
                      </a:cubicBezTo>
                      <a:cubicBezTo>
                        <a:pt x="2" y="3"/>
                        <a:pt x="0" y="0"/>
                        <a:pt x="0"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6" name="Freeform 633">
                  <a:extLst>
                    <a:ext uri="{FF2B5EF4-FFF2-40B4-BE49-F238E27FC236}">
                      <a16:creationId xmlns:a16="http://schemas.microsoft.com/office/drawing/2014/main" id="{506F34F1-37F7-ED44-BF86-1013D2B60615}"/>
                    </a:ext>
                  </a:extLst>
                </p:cNvPr>
                <p:cNvSpPr>
                  <a:spLocks/>
                </p:cNvSpPr>
                <p:nvPr/>
              </p:nvSpPr>
              <p:spPr bwMode="auto">
                <a:xfrm>
                  <a:off x="3875" y="1627"/>
                  <a:ext cx="3" cy="4"/>
                </a:xfrm>
                <a:custGeom>
                  <a:avLst/>
                  <a:gdLst>
                    <a:gd name="T0" fmla="*/ 3 w 3"/>
                    <a:gd name="T1" fmla="*/ 2 h 4"/>
                    <a:gd name="T2" fmla="*/ 3 w 3"/>
                    <a:gd name="T3" fmla="*/ 0 h 4"/>
                    <a:gd name="T4" fmla="*/ 2 w 3"/>
                    <a:gd name="T5" fmla="*/ 1 h 4"/>
                    <a:gd name="T6" fmla="*/ 0 w 3"/>
                    <a:gd name="T7" fmla="*/ 2 h 4"/>
                    <a:gd name="T8" fmla="*/ 2 w 3"/>
                    <a:gd name="T9" fmla="*/ 4 h 4"/>
                    <a:gd name="T10" fmla="*/ 3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3" y="2"/>
                      </a:moveTo>
                      <a:lnTo>
                        <a:pt x="3" y="0"/>
                      </a:lnTo>
                      <a:lnTo>
                        <a:pt x="2" y="1"/>
                      </a:lnTo>
                      <a:lnTo>
                        <a:pt x="0" y="2"/>
                      </a:lnTo>
                      <a:lnTo>
                        <a:pt x="2"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7" name="Freeform 634">
                  <a:extLst>
                    <a:ext uri="{FF2B5EF4-FFF2-40B4-BE49-F238E27FC236}">
                      <a16:creationId xmlns:a16="http://schemas.microsoft.com/office/drawing/2014/main" id="{9E5A7084-18BC-D34B-BB81-15A8B14F78FE}"/>
                    </a:ext>
                  </a:extLst>
                </p:cNvPr>
                <p:cNvSpPr>
                  <a:spLocks/>
                </p:cNvSpPr>
                <p:nvPr/>
              </p:nvSpPr>
              <p:spPr bwMode="auto">
                <a:xfrm>
                  <a:off x="3850" y="1533"/>
                  <a:ext cx="2" cy="3"/>
                </a:xfrm>
                <a:custGeom>
                  <a:avLst/>
                  <a:gdLst>
                    <a:gd name="T0" fmla="*/ 2 w 2"/>
                    <a:gd name="T1" fmla="*/ 2 h 3"/>
                    <a:gd name="T2" fmla="*/ 0 w 2"/>
                    <a:gd name="T3" fmla="*/ 0 h 3"/>
                    <a:gd name="T4" fmla="*/ 0 w 2"/>
                    <a:gd name="T5" fmla="*/ 2 h 3"/>
                    <a:gd name="T6" fmla="*/ 0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8" name="Freeform 635">
                  <a:extLst>
                    <a:ext uri="{FF2B5EF4-FFF2-40B4-BE49-F238E27FC236}">
                      <a16:creationId xmlns:a16="http://schemas.microsoft.com/office/drawing/2014/main" id="{0C207752-56B8-4D4E-93B3-3264BC85958D}"/>
                    </a:ext>
                  </a:extLst>
                </p:cNvPr>
                <p:cNvSpPr>
                  <a:spLocks/>
                </p:cNvSpPr>
                <p:nvPr/>
              </p:nvSpPr>
              <p:spPr bwMode="auto">
                <a:xfrm>
                  <a:off x="3863" y="1613"/>
                  <a:ext cx="2" cy="5"/>
                </a:xfrm>
                <a:custGeom>
                  <a:avLst/>
                  <a:gdLst>
                    <a:gd name="T0" fmla="*/ 2 w 2"/>
                    <a:gd name="T1" fmla="*/ 4 h 5"/>
                    <a:gd name="T2" fmla="*/ 0 w 2"/>
                    <a:gd name="T3" fmla="*/ 0 h 5"/>
                    <a:gd name="T4" fmla="*/ 0 w 2"/>
                    <a:gd name="T5" fmla="*/ 4 h 5"/>
                    <a:gd name="T6" fmla="*/ 1 w 2"/>
                    <a:gd name="T7" fmla="*/ 5 h 5"/>
                    <a:gd name="T8" fmla="*/ 2 w 2"/>
                    <a:gd name="T9" fmla="*/ 4 h 5"/>
                  </a:gdLst>
                  <a:ahLst/>
                  <a:cxnLst>
                    <a:cxn ang="0">
                      <a:pos x="T0" y="T1"/>
                    </a:cxn>
                    <a:cxn ang="0">
                      <a:pos x="T2" y="T3"/>
                    </a:cxn>
                    <a:cxn ang="0">
                      <a:pos x="T4" y="T5"/>
                    </a:cxn>
                    <a:cxn ang="0">
                      <a:pos x="T6" y="T7"/>
                    </a:cxn>
                    <a:cxn ang="0">
                      <a:pos x="T8" y="T9"/>
                    </a:cxn>
                  </a:cxnLst>
                  <a:rect l="0" t="0" r="r" b="b"/>
                  <a:pathLst>
                    <a:path w="2" h="5">
                      <a:moveTo>
                        <a:pt x="2" y="4"/>
                      </a:moveTo>
                      <a:lnTo>
                        <a:pt x="0" y="0"/>
                      </a:lnTo>
                      <a:lnTo>
                        <a:pt x="0" y="4"/>
                      </a:lnTo>
                      <a:lnTo>
                        <a:pt x="1"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9" name="Freeform 636">
                  <a:extLst>
                    <a:ext uri="{FF2B5EF4-FFF2-40B4-BE49-F238E27FC236}">
                      <a16:creationId xmlns:a16="http://schemas.microsoft.com/office/drawing/2014/main" id="{6BCD90C1-1B6B-124E-8D48-66E58DDE77D3}"/>
                    </a:ext>
                  </a:extLst>
                </p:cNvPr>
                <p:cNvSpPr>
                  <a:spLocks/>
                </p:cNvSpPr>
                <p:nvPr/>
              </p:nvSpPr>
              <p:spPr bwMode="auto">
                <a:xfrm>
                  <a:off x="3868" y="1618"/>
                  <a:ext cx="5" cy="5"/>
                </a:xfrm>
                <a:custGeom>
                  <a:avLst/>
                  <a:gdLst>
                    <a:gd name="T0" fmla="*/ 0 w 5"/>
                    <a:gd name="T1" fmla="*/ 3 h 5"/>
                    <a:gd name="T2" fmla="*/ 2 w 5"/>
                    <a:gd name="T3" fmla="*/ 5 h 5"/>
                    <a:gd name="T4" fmla="*/ 4 w 5"/>
                    <a:gd name="T5" fmla="*/ 2 h 5"/>
                    <a:gd name="T6" fmla="*/ 5 w 5"/>
                    <a:gd name="T7" fmla="*/ 0 h 5"/>
                    <a:gd name="T8" fmla="*/ 0 w 5"/>
                    <a:gd name="T9" fmla="*/ 2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2" y="5"/>
                      </a:lnTo>
                      <a:lnTo>
                        <a:pt x="4" y="2"/>
                      </a:lnTo>
                      <a:lnTo>
                        <a:pt x="5"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0" name="Freeform 637">
                  <a:extLst>
                    <a:ext uri="{FF2B5EF4-FFF2-40B4-BE49-F238E27FC236}">
                      <a16:creationId xmlns:a16="http://schemas.microsoft.com/office/drawing/2014/main" id="{22610788-975D-D04F-9CA3-3FD11492D7DA}"/>
                    </a:ext>
                  </a:extLst>
                </p:cNvPr>
                <p:cNvSpPr>
                  <a:spLocks/>
                </p:cNvSpPr>
                <p:nvPr/>
              </p:nvSpPr>
              <p:spPr bwMode="auto">
                <a:xfrm>
                  <a:off x="3856" y="1615"/>
                  <a:ext cx="3" cy="2"/>
                </a:xfrm>
                <a:custGeom>
                  <a:avLst/>
                  <a:gdLst>
                    <a:gd name="T0" fmla="*/ 0 w 4"/>
                    <a:gd name="T1" fmla="*/ 0 h 2"/>
                    <a:gd name="T2" fmla="*/ 2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0" y="0"/>
                        <a:pt x="2" y="2"/>
                        <a:pt x="2" y="2"/>
                      </a:cubicBezTo>
                      <a:cubicBezTo>
                        <a:pt x="4" y="1"/>
                        <a:pt x="4" y="1"/>
                        <a:pt x="4"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1" name="Freeform 638">
                  <a:extLst>
                    <a:ext uri="{FF2B5EF4-FFF2-40B4-BE49-F238E27FC236}">
                      <a16:creationId xmlns:a16="http://schemas.microsoft.com/office/drawing/2014/main" id="{73B86075-0E4F-604C-83F6-459D339B95DE}"/>
                    </a:ext>
                  </a:extLst>
                </p:cNvPr>
                <p:cNvSpPr>
                  <a:spLocks/>
                </p:cNvSpPr>
                <p:nvPr/>
              </p:nvSpPr>
              <p:spPr bwMode="auto">
                <a:xfrm>
                  <a:off x="3837" y="1616"/>
                  <a:ext cx="10" cy="13"/>
                </a:xfrm>
                <a:custGeom>
                  <a:avLst/>
                  <a:gdLst>
                    <a:gd name="T0" fmla="*/ 0 w 10"/>
                    <a:gd name="T1" fmla="*/ 4 h 13"/>
                    <a:gd name="T2" fmla="*/ 0 w 10"/>
                    <a:gd name="T3" fmla="*/ 6 h 13"/>
                    <a:gd name="T4" fmla="*/ 1 w 10"/>
                    <a:gd name="T5" fmla="*/ 8 h 13"/>
                    <a:gd name="T6" fmla="*/ 3 w 10"/>
                    <a:gd name="T7" fmla="*/ 10 h 13"/>
                    <a:gd name="T8" fmla="*/ 6 w 10"/>
                    <a:gd name="T9" fmla="*/ 11 h 13"/>
                    <a:gd name="T10" fmla="*/ 8 w 10"/>
                    <a:gd name="T11" fmla="*/ 13 h 13"/>
                    <a:gd name="T12" fmla="*/ 10 w 10"/>
                    <a:gd name="T13" fmla="*/ 12 h 13"/>
                    <a:gd name="T14" fmla="*/ 9 w 10"/>
                    <a:gd name="T15" fmla="*/ 9 h 13"/>
                    <a:gd name="T16" fmla="*/ 7 w 10"/>
                    <a:gd name="T17" fmla="*/ 9 h 13"/>
                    <a:gd name="T18" fmla="*/ 6 w 10"/>
                    <a:gd name="T19" fmla="*/ 7 h 13"/>
                    <a:gd name="T20" fmla="*/ 6 w 10"/>
                    <a:gd name="T21" fmla="*/ 5 h 13"/>
                    <a:gd name="T22" fmla="*/ 9 w 10"/>
                    <a:gd name="T23" fmla="*/ 5 h 13"/>
                    <a:gd name="T24" fmla="*/ 8 w 10"/>
                    <a:gd name="T25" fmla="*/ 3 h 13"/>
                    <a:gd name="T26" fmla="*/ 4 w 10"/>
                    <a:gd name="T27" fmla="*/ 0 h 13"/>
                    <a:gd name="T28" fmla="*/ 3 w 10"/>
                    <a:gd name="T29" fmla="*/ 0 h 13"/>
                    <a:gd name="T30" fmla="*/ 3 w 10"/>
                    <a:gd name="T31" fmla="*/ 2 h 13"/>
                    <a:gd name="T32" fmla="*/ 4 w 10"/>
                    <a:gd name="T33" fmla="*/ 4 h 13"/>
                    <a:gd name="T34" fmla="*/ 3 w 10"/>
                    <a:gd name="T35" fmla="*/ 5 h 13"/>
                    <a:gd name="T36" fmla="*/ 0 w 10"/>
                    <a:gd name="T3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3">
                      <a:moveTo>
                        <a:pt x="0" y="4"/>
                      </a:moveTo>
                      <a:lnTo>
                        <a:pt x="0" y="6"/>
                      </a:lnTo>
                      <a:lnTo>
                        <a:pt x="1" y="8"/>
                      </a:lnTo>
                      <a:lnTo>
                        <a:pt x="3" y="10"/>
                      </a:lnTo>
                      <a:lnTo>
                        <a:pt x="6" y="11"/>
                      </a:lnTo>
                      <a:lnTo>
                        <a:pt x="8" y="13"/>
                      </a:lnTo>
                      <a:lnTo>
                        <a:pt x="10" y="12"/>
                      </a:lnTo>
                      <a:lnTo>
                        <a:pt x="9" y="9"/>
                      </a:lnTo>
                      <a:lnTo>
                        <a:pt x="7" y="9"/>
                      </a:lnTo>
                      <a:lnTo>
                        <a:pt x="6" y="7"/>
                      </a:lnTo>
                      <a:lnTo>
                        <a:pt x="6" y="5"/>
                      </a:lnTo>
                      <a:lnTo>
                        <a:pt x="9" y="5"/>
                      </a:lnTo>
                      <a:lnTo>
                        <a:pt x="8" y="3"/>
                      </a:lnTo>
                      <a:lnTo>
                        <a:pt x="4" y="0"/>
                      </a:lnTo>
                      <a:lnTo>
                        <a:pt x="3" y="0"/>
                      </a:lnTo>
                      <a:lnTo>
                        <a:pt x="3" y="2"/>
                      </a:lnTo>
                      <a:lnTo>
                        <a:pt x="4" y="4"/>
                      </a:lnTo>
                      <a:lnTo>
                        <a:pt x="3" y="5"/>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2" name="Freeform 639">
                  <a:extLst>
                    <a:ext uri="{FF2B5EF4-FFF2-40B4-BE49-F238E27FC236}">
                      <a16:creationId xmlns:a16="http://schemas.microsoft.com/office/drawing/2014/main" id="{71DB9281-E506-D344-8D42-D065B9DCA306}"/>
                    </a:ext>
                  </a:extLst>
                </p:cNvPr>
                <p:cNvSpPr>
                  <a:spLocks/>
                </p:cNvSpPr>
                <p:nvPr/>
              </p:nvSpPr>
              <p:spPr bwMode="auto">
                <a:xfrm>
                  <a:off x="3830" y="1328"/>
                  <a:ext cx="142" cy="306"/>
                </a:xfrm>
                <a:custGeom>
                  <a:avLst/>
                  <a:gdLst>
                    <a:gd name="T0" fmla="*/ 178 w 183"/>
                    <a:gd name="T1" fmla="*/ 300 h 394"/>
                    <a:gd name="T2" fmla="*/ 161 w 183"/>
                    <a:gd name="T3" fmla="*/ 251 h 394"/>
                    <a:gd name="T4" fmla="*/ 158 w 183"/>
                    <a:gd name="T5" fmla="*/ 223 h 394"/>
                    <a:gd name="T6" fmla="*/ 150 w 183"/>
                    <a:gd name="T7" fmla="*/ 204 h 394"/>
                    <a:gd name="T8" fmla="*/ 150 w 183"/>
                    <a:gd name="T9" fmla="*/ 174 h 394"/>
                    <a:gd name="T10" fmla="*/ 132 w 183"/>
                    <a:gd name="T11" fmla="*/ 122 h 394"/>
                    <a:gd name="T12" fmla="*/ 130 w 183"/>
                    <a:gd name="T13" fmla="*/ 89 h 394"/>
                    <a:gd name="T14" fmla="*/ 115 w 183"/>
                    <a:gd name="T15" fmla="*/ 66 h 394"/>
                    <a:gd name="T16" fmla="*/ 115 w 183"/>
                    <a:gd name="T17" fmla="*/ 46 h 394"/>
                    <a:gd name="T18" fmla="*/ 122 w 183"/>
                    <a:gd name="T19" fmla="*/ 24 h 394"/>
                    <a:gd name="T20" fmla="*/ 105 w 183"/>
                    <a:gd name="T21" fmla="*/ 10 h 394"/>
                    <a:gd name="T22" fmla="*/ 87 w 183"/>
                    <a:gd name="T23" fmla="*/ 6 h 394"/>
                    <a:gd name="T24" fmla="*/ 73 w 183"/>
                    <a:gd name="T25" fmla="*/ 15 h 394"/>
                    <a:gd name="T26" fmla="*/ 72 w 183"/>
                    <a:gd name="T27" fmla="*/ 42 h 394"/>
                    <a:gd name="T28" fmla="*/ 63 w 183"/>
                    <a:gd name="T29" fmla="*/ 54 h 394"/>
                    <a:gd name="T30" fmla="*/ 45 w 183"/>
                    <a:gd name="T31" fmla="*/ 54 h 394"/>
                    <a:gd name="T32" fmla="*/ 21 w 183"/>
                    <a:gd name="T33" fmla="*/ 55 h 394"/>
                    <a:gd name="T34" fmla="*/ 3 w 183"/>
                    <a:gd name="T35" fmla="*/ 40 h 394"/>
                    <a:gd name="T36" fmla="*/ 0 w 183"/>
                    <a:gd name="T37" fmla="*/ 48 h 394"/>
                    <a:gd name="T38" fmla="*/ 26 w 183"/>
                    <a:gd name="T39" fmla="*/ 69 h 394"/>
                    <a:gd name="T40" fmla="*/ 38 w 183"/>
                    <a:gd name="T41" fmla="*/ 81 h 394"/>
                    <a:gd name="T42" fmla="*/ 45 w 183"/>
                    <a:gd name="T43" fmla="*/ 93 h 394"/>
                    <a:gd name="T44" fmla="*/ 51 w 183"/>
                    <a:gd name="T45" fmla="*/ 115 h 394"/>
                    <a:gd name="T46" fmla="*/ 52 w 183"/>
                    <a:gd name="T47" fmla="*/ 139 h 394"/>
                    <a:gd name="T48" fmla="*/ 57 w 183"/>
                    <a:gd name="T49" fmla="*/ 162 h 394"/>
                    <a:gd name="T50" fmla="*/ 67 w 183"/>
                    <a:gd name="T51" fmla="*/ 179 h 394"/>
                    <a:gd name="T52" fmla="*/ 81 w 183"/>
                    <a:gd name="T53" fmla="*/ 193 h 394"/>
                    <a:gd name="T54" fmla="*/ 80 w 183"/>
                    <a:gd name="T55" fmla="*/ 207 h 394"/>
                    <a:gd name="T56" fmla="*/ 70 w 183"/>
                    <a:gd name="T57" fmla="*/ 214 h 394"/>
                    <a:gd name="T58" fmla="*/ 59 w 183"/>
                    <a:gd name="T59" fmla="*/ 233 h 394"/>
                    <a:gd name="T60" fmla="*/ 56 w 183"/>
                    <a:gd name="T61" fmla="*/ 243 h 394"/>
                    <a:gd name="T62" fmla="*/ 52 w 183"/>
                    <a:gd name="T63" fmla="*/ 259 h 394"/>
                    <a:gd name="T64" fmla="*/ 43 w 183"/>
                    <a:gd name="T65" fmla="*/ 263 h 394"/>
                    <a:gd name="T66" fmla="*/ 40 w 183"/>
                    <a:gd name="T67" fmla="*/ 271 h 394"/>
                    <a:gd name="T68" fmla="*/ 32 w 183"/>
                    <a:gd name="T69" fmla="*/ 272 h 394"/>
                    <a:gd name="T70" fmla="*/ 28 w 183"/>
                    <a:gd name="T71" fmla="*/ 287 h 394"/>
                    <a:gd name="T72" fmla="*/ 26 w 183"/>
                    <a:gd name="T73" fmla="*/ 301 h 394"/>
                    <a:gd name="T74" fmla="*/ 29 w 183"/>
                    <a:gd name="T75" fmla="*/ 312 h 394"/>
                    <a:gd name="T76" fmla="*/ 34 w 183"/>
                    <a:gd name="T77" fmla="*/ 330 h 394"/>
                    <a:gd name="T78" fmla="*/ 33 w 183"/>
                    <a:gd name="T79" fmla="*/ 354 h 394"/>
                    <a:gd name="T80" fmla="*/ 39 w 183"/>
                    <a:gd name="T81" fmla="*/ 365 h 394"/>
                    <a:gd name="T82" fmla="*/ 51 w 183"/>
                    <a:gd name="T83" fmla="*/ 372 h 394"/>
                    <a:gd name="T84" fmla="*/ 63 w 183"/>
                    <a:gd name="T85" fmla="*/ 371 h 394"/>
                    <a:gd name="T86" fmla="*/ 65 w 183"/>
                    <a:gd name="T87" fmla="*/ 393 h 394"/>
                    <a:gd name="T88" fmla="*/ 74 w 183"/>
                    <a:gd name="T89" fmla="*/ 387 h 394"/>
                    <a:gd name="T90" fmla="*/ 93 w 183"/>
                    <a:gd name="T91" fmla="*/ 374 h 394"/>
                    <a:gd name="T92" fmla="*/ 103 w 183"/>
                    <a:gd name="T93" fmla="*/ 375 h 394"/>
                    <a:gd name="T94" fmla="*/ 109 w 183"/>
                    <a:gd name="T95" fmla="*/ 365 h 394"/>
                    <a:gd name="T96" fmla="*/ 117 w 183"/>
                    <a:gd name="T97" fmla="*/ 370 h 394"/>
                    <a:gd name="T98" fmla="*/ 128 w 183"/>
                    <a:gd name="T99" fmla="*/ 367 h 394"/>
                    <a:gd name="T100" fmla="*/ 136 w 183"/>
                    <a:gd name="T101" fmla="*/ 363 h 394"/>
                    <a:gd name="T102" fmla="*/ 144 w 183"/>
                    <a:gd name="T103" fmla="*/ 35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 h="394">
                      <a:moveTo>
                        <a:pt x="156" y="346"/>
                      </a:moveTo>
                      <a:cubicBezTo>
                        <a:pt x="161" y="335"/>
                        <a:pt x="161" y="335"/>
                        <a:pt x="161" y="335"/>
                      </a:cubicBezTo>
                      <a:cubicBezTo>
                        <a:pt x="166" y="326"/>
                        <a:pt x="166" y="326"/>
                        <a:pt x="166" y="326"/>
                      </a:cubicBezTo>
                      <a:cubicBezTo>
                        <a:pt x="170" y="315"/>
                        <a:pt x="170" y="315"/>
                        <a:pt x="170" y="315"/>
                      </a:cubicBezTo>
                      <a:cubicBezTo>
                        <a:pt x="178" y="300"/>
                        <a:pt x="178" y="300"/>
                        <a:pt x="178" y="300"/>
                      </a:cubicBezTo>
                      <a:cubicBezTo>
                        <a:pt x="183" y="285"/>
                        <a:pt x="183" y="285"/>
                        <a:pt x="183" y="285"/>
                      </a:cubicBezTo>
                      <a:cubicBezTo>
                        <a:pt x="182" y="278"/>
                        <a:pt x="182" y="278"/>
                        <a:pt x="182" y="278"/>
                      </a:cubicBezTo>
                      <a:cubicBezTo>
                        <a:pt x="174" y="267"/>
                        <a:pt x="174" y="267"/>
                        <a:pt x="174" y="267"/>
                      </a:cubicBezTo>
                      <a:cubicBezTo>
                        <a:pt x="169" y="265"/>
                        <a:pt x="169" y="265"/>
                        <a:pt x="169" y="265"/>
                      </a:cubicBezTo>
                      <a:cubicBezTo>
                        <a:pt x="161" y="251"/>
                        <a:pt x="161" y="251"/>
                        <a:pt x="161" y="251"/>
                      </a:cubicBezTo>
                      <a:cubicBezTo>
                        <a:pt x="162" y="245"/>
                        <a:pt x="162" y="245"/>
                        <a:pt x="162" y="245"/>
                      </a:cubicBezTo>
                      <a:cubicBezTo>
                        <a:pt x="166" y="239"/>
                        <a:pt x="166" y="239"/>
                        <a:pt x="166" y="239"/>
                      </a:cubicBezTo>
                      <a:cubicBezTo>
                        <a:pt x="165" y="233"/>
                        <a:pt x="165" y="233"/>
                        <a:pt x="165" y="233"/>
                      </a:cubicBezTo>
                      <a:cubicBezTo>
                        <a:pt x="160" y="228"/>
                        <a:pt x="160" y="228"/>
                        <a:pt x="160" y="228"/>
                      </a:cubicBezTo>
                      <a:cubicBezTo>
                        <a:pt x="158" y="223"/>
                        <a:pt x="158" y="223"/>
                        <a:pt x="158" y="223"/>
                      </a:cubicBezTo>
                      <a:cubicBezTo>
                        <a:pt x="157" y="215"/>
                        <a:pt x="157" y="215"/>
                        <a:pt x="157" y="215"/>
                      </a:cubicBezTo>
                      <a:cubicBezTo>
                        <a:pt x="159" y="213"/>
                        <a:pt x="159" y="213"/>
                        <a:pt x="159" y="213"/>
                      </a:cubicBezTo>
                      <a:cubicBezTo>
                        <a:pt x="157" y="209"/>
                        <a:pt x="157" y="209"/>
                        <a:pt x="157" y="209"/>
                      </a:cubicBezTo>
                      <a:cubicBezTo>
                        <a:pt x="153" y="208"/>
                        <a:pt x="153" y="208"/>
                        <a:pt x="153" y="208"/>
                      </a:cubicBezTo>
                      <a:cubicBezTo>
                        <a:pt x="150" y="204"/>
                        <a:pt x="150" y="204"/>
                        <a:pt x="150" y="204"/>
                      </a:cubicBezTo>
                      <a:cubicBezTo>
                        <a:pt x="150" y="197"/>
                        <a:pt x="150" y="197"/>
                        <a:pt x="150" y="197"/>
                      </a:cubicBezTo>
                      <a:cubicBezTo>
                        <a:pt x="153" y="193"/>
                        <a:pt x="153" y="193"/>
                        <a:pt x="153" y="193"/>
                      </a:cubicBezTo>
                      <a:cubicBezTo>
                        <a:pt x="149" y="192"/>
                        <a:pt x="149" y="192"/>
                        <a:pt x="149" y="192"/>
                      </a:cubicBezTo>
                      <a:cubicBezTo>
                        <a:pt x="149" y="188"/>
                        <a:pt x="149" y="188"/>
                        <a:pt x="149" y="188"/>
                      </a:cubicBezTo>
                      <a:cubicBezTo>
                        <a:pt x="150" y="174"/>
                        <a:pt x="150" y="174"/>
                        <a:pt x="150" y="174"/>
                      </a:cubicBezTo>
                      <a:cubicBezTo>
                        <a:pt x="153" y="173"/>
                        <a:pt x="153" y="173"/>
                        <a:pt x="153" y="173"/>
                      </a:cubicBezTo>
                      <a:cubicBezTo>
                        <a:pt x="145" y="150"/>
                        <a:pt x="145" y="150"/>
                        <a:pt x="145" y="150"/>
                      </a:cubicBezTo>
                      <a:cubicBezTo>
                        <a:pt x="138" y="134"/>
                        <a:pt x="138" y="134"/>
                        <a:pt x="138" y="134"/>
                      </a:cubicBezTo>
                      <a:cubicBezTo>
                        <a:pt x="136" y="128"/>
                        <a:pt x="136" y="128"/>
                        <a:pt x="136" y="128"/>
                      </a:cubicBezTo>
                      <a:cubicBezTo>
                        <a:pt x="132" y="122"/>
                        <a:pt x="132" y="122"/>
                        <a:pt x="132" y="122"/>
                      </a:cubicBezTo>
                      <a:cubicBezTo>
                        <a:pt x="135" y="112"/>
                        <a:pt x="135" y="112"/>
                        <a:pt x="135" y="112"/>
                      </a:cubicBezTo>
                      <a:cubicBezTo>
                        <a:pt x="139" y="104"/>
                        <a:pt x="139" y="104"/>
                        <a:pt x="139" y="104"/>
                      </a:cubicBezTo>
                      <a:cubicBezTo>
                        <a:pt x="140" y="98"/>
                        <a:pt x="140" y="98"/>
                        <a:pt x="140" y="98"/>
                      </a:cubicBezTo>
                      <a:cubicBezTo>
                        <a:pt x="138" y="95"/>
                        <a:pt x="138" y="95"/>
                        <a:pt x="138" y="95"/>
                      </a:cubicBezTo>
                      <a:cubicBezTo>
                        <a:pt x="130" y="89"/>
                        <a:pt x="130" y="89"/>
                        <a:pt x="130" y="89"/>
                      </a:cubicBezTo>
                      <a:cubicBezTo>
                        <a:pt x="128" y="85"/>
                        <a:pt x="128" y="85"/>
                        <a:pt x="128" y="85"/>
                      </a:cubicBezTo>
                      <a:cubicBezTo>
                        <a:pt x="126" y="80"/>
                        <a:pt x="126" y="80"/>
                        <a:pt x="126" y="80"/>
                      </a:cubicBezTo>
                      <a:cubicBezTo>
                        <a:pt x="121" y="77"/>
                        <a:pt x="121" y="77"/>
                        <a:pt x="121" y="77"/>
                      </a:cubicBezTo>
                      <a:cubicBezTo>
                        <a:pt x="118" y="76"/>
                        <a:pt x="118" y="76"/>
                        <a:pt x="118" y="76"/>
                      </a:cubicBezTo>
                      <a:cubicBezTo>
                        <a:pt x="115" y="66"/>
                        <a:pt x="115" y="66"/>
                        <a:pt x="115" y="66"/>
                      </a:cubicBezTo>
                      <a:cubicBezTo>
                        <a:pt x="112" y="63"/>
                        <a:pt x="112" y="63"/>
                        <a:pt x="112" y="63"/>
                      </a:cubicBezTo>
                      <a:cubicBezTo>
                        <a:pt x="114" y="55"/>
                        <a:pt x="114" y="55"/>
                        <a:pt x="114" y="55"/>
                      </a:cubicBezTo>
                      <a:cubicBezTo>
                        <a:pt x="115" y="49"/>
                        <a:pt x="115" y="49"/>
                        <a:pt x="115" y="49"/>
                      </a:cubicBezTo>
                      <a:cubicBezTo>
                        <a:pt x="112" y="48"/>
                        <a:pt x="112" y="48"/>
                        <a:pt x="112" y="48"/>
                      </a:cubicBezTo>
                      <a:cubicBezTo>
                        <a:pt x="115" y="46"/>
                        <a:pt x="115" y="46"/>
                        <a:pt x="115" y="46"/>
                      </a:cubicBezTo>
                      <a:cubicBezTo>
                        <a:pt x="119" y="43"/>
                        <a:pt x="119" y="43"/>
                        <a:pt x="119" y="43"/>
                      </a:cubicBezTo>
                      <a:cubicBezTo>
                        <a:pt x="119" y="43"/>
                        <a:pt x="119" y="43"/>
                        <a:pt x="119" y="43"/>
                      </a:cubicBezTo>
                      <a:cubicBezTo>
                        <a:pt x="119" y="34"/>
                        <a:pt x="119" y="34"/>
                        <a:pt x="119" y="34"/>
                      </a:cubicBezTo>
                      <a:cubicBezTo>
                        <a:pt x="122" y="28"/>
                        <a:pt x="122" y="28"/>
                        <a:pt x="122" y="28"/>
                      </a:cubicBezTo>
                      <a:cubicBezTo>
                        <a:pt x="122" y="24"/>
                        <a:pt x="122" y="24"/>
                        <a:pt x="122" y="24"/>
                      </a:cubicBezTo>
                      <a:cubicBezTo>
                        <a:pt x="119" y="19"/>
                        <a:pt x="119" y="19"/>
                        <a:pt x="119" y="19"/>
                      </a:cubicBezTo>
                      <a:cubicBezTo>
                        <a:pt x="118" y="16"/>
                        <a:pt x="118" y="16"/>
                        <a:pt x="118" y="16"/>
                      </a:cubicBezTo>
                      <a:cubicBezTo>
                        <a:pt x="112" y="15"/>
                        <a:pt x="112" y="15"/>
                        <a:pt x="112" y="15"/>
                      </a:cubicBezTo>
                      <a:cubicBezTo>
                        <a:pt x="108" y="13"/>
                        <a:pt x="108" y="13"/>
                        <a:pt x="108" y="13"/>
                      </a:cubicBezTo>
                      <a:cubicBezTo>
                        <a:pt x="105" y="10"/>
                        <a:pt x="105" y="10"/>
                        <a:pt x="105" y="10"/>
                      </a:cubicBezTo>
                      <a:cubicBezTo>
                        <a:pt x="101" y="3"/>
                        <a:pt x="101" y="3"/>
                        <a:pt x="101" y="3"/>
                      </a:cubicBezTo>
                      <a:cubicBezTo>
                        <a:pt x="97" y="0"/>
                        <a:pt x="97" y="0"/>
                        <a:pt x="97" y="0"/>
                      </a:cubicBezTo>
                      <a:cubicBezTo>
                        <a:pt x="90" y="1"/>
                        <a:pt x="90" y="1"/>
                        <a:pt x="90" y="1"/>
                      </a:cubicBezTo>
                      <a:cubicBezTo>
                        <a:pt x="87" y="4"/>
                        <a:pt x="87" y="4"/>
                        <a:pt x="87" y="4"/>
                      </a:cubicBezTo>
                      <a:cubicBezTo>
                        <a:pt x="87" y="6"/>
                        <a:pt x="87" y="6"/>
                        <a:pt x="87" y="6"/>
                      </a:cubicBezTo>
                      <a:cubicBezTo>
                        <a:pt x="84" y="7"/>
                        <a:pt x="84" y="7"/>
                        <a:pt x="84" y="7"/>
                      </a:cubicBezTo>
                      <a:cubicBezTo>
                        <a:pt x="79" y="6"/>
                        <a:pt x="79" y="6"/>
                        <a:pt x="79" y="6"/>
                      </a:cubicBezTo>
                      <a:cubicBezTo>
                        <a:pt x="76" y="8"/>
                        <a:pt x="76" y="8"/>
                        <a:pt x="76" y="8"/>
                      </a:cubicBezTo>
                      <a:cubicBezTo>
                        <a:pt x="76" y="11"/>
                        <a:pt x="76" y="11"/>
                        <a:pt x="76" y="11"/>
                      </a:cubicBezTo>
                      <a:cubicBezTo>
                        <a:pt x="73" y="15"/>
                        <a:pt x="73" y="15"/>
                        <a:pt x="73" y="15"/>
                      </a:cubicBezTo>
                      <a:cubicBezTo>
                        <a:pt x="71" y="17"/>
                        <a:pt x="71" y="17"/>
                        <a:pt x="71" y="17"/>
                      </a:cubicBezTo>
                      <a:cubicBezTo>
                        <a:pt x="73" y="20"/>
                        <a:pt x="73" y="20"/>
                        <a:pt x="73" y="20"/>
                      </a:cubicBezTo>
                      <a:cubicBezTo>
                        <a:pt x="71" y="24"/>
                        <a:pt x="71" y="24"/>
                        <a:pt x="71" y="24"/>
                      </a:cubicBezTo>
                      <a:cubicBezTo>
                        <a:pt x="71" y="35"/>
                        <a:pt x="71" y="35"/>
                        <a:pt x="71" y="35"/>
                      </a:cubicBezTo>
                      <a:cubicBezTo>
                        <a:pt x="72" y="42"/>
                        <a:pt x="72" y="42"/>
                        <a:pt x="72" y="42"/>
                      </a:cubicBezTo>
                      <a:cubicBezTo>
                        <a:pt x="74" y="45"/>
                        <a:pt x="74" y="45"/>
                        <a:pt x="74" y="45"/>
                      </a:cubicBezTo>
                      <a:cubicBezTo>
                        <a:pt x="72" y="48"/>
                        <a:pt x="72" y="48"/>
                        <a:pt x="72" y="48"/>
                      </a:cubicBezTo>
                      <a:cubicBezTo>
                        <a:pt x="69" y="51"/>
                        <a:pt x="69" y="51"/>
                        <a:pt x="69" y="51"/>
                      </a:cubicBezTo>
                      <a:cubicBezTo>
                        <a:pt x="66" y="50"/>
                        <a:pt x="66" y="50"/>
                        <a:pt x="66" y="50"/>
                      </a:cubicBezTo>
                      <a:cubicBezTo>
                        <a:pt x="63" y="54"/>
                        <a:pt x="63" y="54"/>
                        <a:pt x="63" y="54"/>
                      </a:cubicBezTo>
                      <a:cubicBezTo>
                        <a:pt x="61" y="55"/>
                        <a:pt x="61" y="55"/>
                        <a:pt x="61" y="55"/>
                      </a:cubicBezTo>
                      <a:cubicBezTo>
                        <a:pt x="59" y="60"/>
                        <a:pt x="59" y="60"/>
                        <a:pt x="59" y="60"/>
                      </a:cubicBezTo>
                      <a:cubicBezTo>
                        <a:pt x="55" y="59"/>
                        <a:pt x="55" y="59"/>
                        <a:pt x="55" y="59"/>
                      </a:cubicBezTo>
                      <a:cubicBezTo>
                        <a:pt x="48" y="54"/>
                        <a:pt x="48" y="54"/>
                        <a:pt x="48" y="54"/>
                      </a:cubicBezTo>
                      <a:cubicBezTo>
                        <a:pt x="45" y="54"/>
                        <a:pt x="45" y="54"/>
                        <a:pt x="45" y="54"/>
                      </a:cubicBezTo>
                      <a:cubicBezTo>
                        <a:pt x="42" y="57"/>
                        <a:pt x="42" y="57"/>
                        <a:pt x="42" y="57"/>
                      </a:cubicBezTo>
                      <a:cubicBezTo>
                        <a:pt x="38" y="62"/>
                        <a:pt x="38" y="62"/>
                        <a:pt x="38" y="62"/>
                      </a:cubicBezTo>
                      <a:cubicBezTo>
                        <a:pt x="29" y="62"/>
                        <a:pt x="29" y="62"/>
                        <a:pt x="29" y="62"/>
                      </a:cubicBezTo>
                      <a:cubicBezTo>
                        <a:pt x="24" y="60"/>
                        <a:pt x="24" y="60"/>
                        <a:pt x="24" y="60"/>
                      </a:cubicBezTo>
                      <a:cubicBezTo>
                        <a:pt x="21" y="55"/>
                        <a:pt x="21" y="55"/>
                        <a:pt x="21" y="55"/>
                      </a:cubicBezTo>
                      <a:cubicBezTo>
                        <a:pt x="20" y="50"/>
                        <a:pt x="20" y="50"/>
                        <a:pt x="20" y="50"/>
                      </a:cubicBezTo>
                      <a:cubicBezTo>
                        <a:pt x="12" y="43"/>
                        <a:pt x="12" y="43"/>
                        <a:pt x="12" y="43"/>
                      </a:cubicBezTo>
                      <a:cubicBezTo>
                        <a:pt x="9" y="38"/>
                        <a:pt x="9" y="38"/>
                        <a:pt x="9" y="38"/>
                      </a:cubicBezTo>
                      <a:cubicBezTo>
                        <a:pt x="6" y="37"/>
                        <a:pt x="6" y="37"/>
                        <a:pt x="6" y="37"/>
                      </a:cubicBezTo>
                      <a:cubicBezTo>
                        <a:pt x="3" y="40"/>
                        <a:pt x="3" y="40"/>
                        <a:pt x="3" y="40"/>
                      </a:cubicBezTo>
                      <a:cubicBezTo>
                        <a:pt x="3" y="43"/>
                        <a:pt x="3" y="43"/>
                        <a:pt x="3" y="43"/>
                      </a:cubicBezTo>
                      <a:cubicBezTo>
                        <a:pt x="4" y="47"/>
                        <a:pt x="4" y="47"/>
                        <a:pt x="4" y="47"/>
                      </a:cubicBezTo>
                      <a:cubicBezTo>
                        <a:pt x="3" y="48"/>
                        <a:pt x="3" y="48"/>
                        <a:pt x="3" y="48"/>
                      </a:cubicBezTo>
                      <a:cubicBezTo>
                        <a:pt x="1" y="47"/>
                        <a:pt x="1" y="47"/>
                        <a:pt x="1" y="47"/>
                      </a:cubicBezTo>
                      <a:cubicBezTo>
                        <a:pt x="0" y="48"/>
                        <a:pt x="0" y="48"/>
                        <a:pt x="0" y="48"/>
                      </a:cubicBezTo>
                      <a:cubicBezTo>
                        <a:pt x="3" y="52"/>
                        <a:pt x="3" y="52"/>
                        <a:pt x="3" y="52"/>
                      </a:cubicBezTo>
                      <a:cubicBezTo>
                        <a:pt x="8" y="55"/>
                        <a:pt x="8" y="55"/>
                        <a:pt x="8" y="55"/>
                      </a:cubicBezTo>
                      <a:cubicBezTo>
                        <a:pt x="14" y="64"/>
                        <a:pt x="14" y="64"/>
                        <a:pt x="14" y="64"/>
                      </a:cubicBezTo>
                      <a:cubicBezTo>
                        <a:pt x="19" y="68"/>
                        <a:pt x="19" y="68"/>
                        <a:pt x="19" y="68"/>
                      </a:cubicBezTo>
                      <a:cubicBezTo>
                        <a:pt x="26" y="69"/>
                        <a:pt x="26" y="69"/>
                        <a:pt x="26" y="69"/>
                      </a:cubicBezTo>
                      <a:cubicBezTo>
                        <a:pt x="29" y="71"/>
                        <a:pt x="29" y="71"/>
                        <a:pt x="29" y="71"/>
                      </a:cubicBezTo>
                      <a:cubicBezTo>
                        <a:pt x="31" y="72"/>
                        <a:pt x="31" y="72"/>
                        <a:pt x="31" y="72"/>
                      </a:cubicBezTo>
                      <a:cubicBezTo>
                        <a:pt x="35" y="77"/>
                        <a:pt x="35" y="77"/>
                        <a:pt x="35" y="77"/>
                      </a:cubicBezTo>
                      <a:cubicBezTo>
                        <a:pt x="36" y="81"/>
                        <a:pt x="36" y="81"/>
                        <a:pt x="36" y="81"/>
                      </a:cubicBezTo>
                      <a:cubicBezTo>
                        <a:pt x="38" y="81"/>
                        <a:pt x="38" y="81"/>
                        <a:pt x="38" y="81"/>
                      </a:cubicBezTo>
                      <a:cubicBezTo>
                        <a:pt x="39" y="81"/>
                        <a:pt x="39" y="81"/>
                        <a:pt x="39" y="81"/>
                      </a:cubicBezTo>
                      <a:cubicBezTo>
                        <a:pt x="42" y="86"/>
                        <a:pt x="42" y="86"/>
                        <a:pt x="42" y="86"/>
                      </a:cubicBezTo>
                      <a:cubicBezTo>
                        <a:pt x="45" y="86"/>
                        <a:pt x="45" y="86"/>
                        <a:pt x="45" y="86"/>
                      </a:cubicBezTo>
                      <a:cubicBezTo>
                        <a:pt x="47" y="89"/>
                        <a:pt x="47" y="89"/>
                        <a:pt x="47" y="89"/>
                      </a:cubicBezTo>
                      <a:cubicBezTo>
                        <a:pt x="45" y="93"/>
                        <a:pt x="45" y="93"/>
                        <a:pt x="45" y="93"/>
                      </a:cubicBezTo>
                      <a:cubicBezTo>
                        <a:pt x="46" y="100"/>
                        <a:pt x="46" y="100"/>
                        <a:pt x="46" y="100"/>
                      </a:cubicBezTo>
                      <a:cubicBezTo>
                        <a:pt x="45" y="105"/>
                        <a:pt x="45" y="105"/>
                        <a:pt x="45" y="105"/>
                      </a:cubicBezTo>
                      <a:cubicBezTo>
                        <a:pt x="45" y="109"/>
                        <a:pt x="45" y="109"/>
                        <a:pt x="45" y="109"/>
                      </a:cubicBezTo>
                      <a:cubicBezTo>
                        <a:pt x="50" y="109"/>
                        <a:pt x="50" y="109"/>
                        <a:pt x="50" y="109"/>
                      </a:cubicBezTo>
                      <a:cubicBezTo>
                        <a:pt x="51" y="115"/>
                        <a:pt x="51" y="115"/>
                        <a:pt x="51" y="115"/>
                      </a:cubicBezTo>
                      <a:cubicBezTo>
                        <a:pt x="49" y="118"/>
                        <a:pt x="49" y="118"/>
                        <a:pt x="49" y="118"/>
                      </a:cubicBezTo>
                      <a:cubicBezTo>
                        <a:pt x="50" y="124"/>
                        <a:pt x="50" y="124"/>
                        <a:pt x="50" y="124"/>
                      </a:cubicBezTo>
                      <a:cubicBezTo>
                        <a:pt x="52" y="127"/>
                        <a:pt x="52" y="127"/>
                        <a:pt x="52" y="127"/>
                      </a:cubicBezTo>
                      <a:cubicBezTo>
                        <a:pt x="53" y="135"/>
                        <a:pt x="53" y="135"/>
                        <a:pt x="53" y="135"/>
                      </a:cubicBezTo>
                      <a:cubicBezTo>
                        <a:pt x="52" y="139"/>
                        <a:pt x="52" y="139"/>
                        <a:pt x="52" y="139"/>
                      </a:cubicBezTo>
                      <a:cubicBezTo>
                        <a:pt x="53" y="142"/>
                        <a:pt x="53" y="142"/>
                        <a:pt x="53" y="142"/>
                      </a:cubicBezTo>
                      <a:cubicBezTo>
                        <a:pt x="53" y="151"/>
                        <a:pt x="53" y="151"/>
                        <a:pt x="53" y="151"/>
                      </a:cubicBezTo>
                      <a:cubicBezTo>
                        <a:pt x="52" y="154"/>
                        <a:pt x="52" y="154"/>
                        <a:pt x="52" y="154"/>
                      </a:cubicBezTo>
                      <a:cubicBezTo>
                        <a:pt x="53" y="160"/>
                        <a:pt x="53" y="160"/>
                        <a:pt x="53" y="160"/>
                      </a:cubicBezTo>
                      <a:cubicBezTo>
                        <a:pt x="57" y="162"/>
                        <a:pt x="57" y="162"/>
                        <a:pt x="57" y="162"/>
                      </a:cubicBezTo>
                      <a:cubicBezTo>
                        <a:pt x="60" y="170"/>
                        <a:pt x="60" y="170"/>
                        <a:pt x="60" y="170"/>
                      </a:cubicBezTo>
                      <a:cubicBezTo>
                        <a:pt x="62" y="172"/>
                        <a:pt x="62" y="172"/>
                        <a:pt x="62" y="172"/>
                      </a:cubicBezTo>
                      <a:cubicBezTo>
                        <a:pt x="62" y="177"/>
                        <a:pt x="62" y="177"/>
                        <a:pt x="62" y="177"/>
                      </a:cubicBezTo>
                      <a:cubicBezTo>
                        <a:pt x="63" y="179"/>
                        <a:pt x="63" y="179"/>
                        <a:pt x="63" y="179"/>
                      </a:cubicBezTo>
                      <a:cubicBezTo>
                        <a:pt x="67" y="179"/>
                        <a:pt x="67" y="179"/>
                        <a:pt x="67" y="179"/>
                      </a:cubicBezTo>
                      <a:cubicBezTo>
                        <a:pt x="70" y="183"/>
                        <a:pt x="70" y="183"/>
                        <a:pt x="70" y="183"/>
                      </a:cubicBezTo>
                      <a:cubicBezTo>
                        <a:pt x="77" y="183"/>
                        <a:pt x="77" y="183"/>
                        <a:pt x="77" y="183"/>
                      </a:cubicBezTo>
                      <a:cubicBezTo>
                        <a:pt x="81" y="188"/>
                        <a:pt x="81" y="188"/>
                        <a:pt x="81" y="188"/>
                      </a:cubicBezTo>
                      <a:cubicBezTo>
                        <a:pt x="79" y="190"/>
                        <a:pt x="79" y="190"/>
                        <a:pt x="79" y="190"/>
                      </a:cubicBezTo>
                      <a:cubicBezTo>
                        <a:pt x="81" y="193"/>
                        <a:pt x="81" y="193"/>
                        <a:pt x="81" y="193"/>
                      </a:cubicBezTo>
                      <a:cubicBezTo>
                        <a:pt x="81" y="199"/>
                        <a:pt x="81" y="199"/>
                        <a:pt x="81" y="199"/>
                      </a:cubicBezTo>
                      <a:cubicBezTo>
                        <a:pt x="80" y="201"/>
                        <a:pt x="80" y="201"/>
                        <a:pt x="80" y="201"/>
                      </a:cubicBezTo>
                      <a:cubicBezTo>
                        <a:pt x="85" y="207"/>
                        <a:pt x="85" y="207"/>
                        <a:pt x="85" y="207"/>
                      </a:cubicBezTo>
                      <a:cubicBezTo>
                        <a:pt x="81" y="206"/>
                        <a:pt x="81" y="206"/>
                        <a:pt x="81" y="206"/>
                      </a:cubicBezTo>
                      <a:cubicBezTo>
                        <a:pt x="80" y="207"/>
                        <a:pt x="80" y="207"/>
                        <a:pt x="80" y="207"/>
                      </a:cubicBezTo>
                      <a:cubicBezTo>
                        <a:pt x="84" y="211"/>
                        <a:pt x="84" y="211"/>
                        <a:pt x="84" y="211"/>
                      </a:cubicBezTo>
                      <a:cubicBezTo>
                        <a:pt x="84" y="214"/>
                        <a:pt x="84" y="214"/>
                        <a:pt x="84" y="214"/>
                      </a:cubicBezTo>
                      <a:cubicBezTo>
                        <a:pt x="79" y="210"/>
                        <a:pt x="79" y="210"/>
                        <a:pt x="79" y="210"/>
                      </a:cubicBezTo>
                      <a:cubicBezTo>
                        <a:pt x="74" y="210"/>
                        <a:pt x="74" y="210"/>
                        <a:pt x="74" y="210"/>
                      </a:cubicBezTo>
                      <a:cubicBezTo>
                        <a:pt x="70" y="214"/>
                        <a:pt x="70" y="214"/>
                        <a:pt x="70" y="214"/>
                      </a:cubicBezTo>
                      <a:cubicBezTo>
                        <a:pt x="70" y="218"/>
                        <a:pt x="70" y="218"/>
                        <a:pt x="70" y="218"/>
                      </a:cubicBezTo>
                      <a:cubicBezTo>
                        <a:pt x="66" y="222"/>
                        <a:pt x="66" y="222"/>
                        <a:pt x="66" y="222"/>
                      </a:cubicBezTo>
                      <a:cubicBezTo>
                        <a:pt x="66" y="225"/>
                        <a:pt x="66" y="225"/>
                        <a:pt x="66" y="225"/>
                      </a:cubicBezTo>
                      <a:cubicBezTo>
                        <a:pt x="65" y="226"/>
                        <a:pt x="65" y="226"/>
                        <a:pt x="65" y="226"/>
                      </a:cubicBezTo>
                      <a:cubicBezTo>
                        <a:pt x="59" y="233"/>
                        <a:pt x="59" y="233"/>
                        <a:pt x="59" y="233"/>
                      </a:cubicBezTo>
                      <a:cubicBezTo>
                        <a:pt x="58" y="240"/>
                        <a:pt x="58" y="240"/>
                        <a:pt x="58" y="240"/>
                      </a:cubicBezTo>
                      <a:cubicBezTo>
                        <a:pt x="57" y="241"/>
                        <a:pt x="57" y="241"/>
                        <a:pt x="57" y="241"/>
                      </a:cubicBezTo>
                      <a:cubicBezTo>
                        <a:pt x="56" y="239"/>
                        <a:pt x="56" y="239"/>
                        <a:pt x="56" y="239"/>
                      </a:cubicBezTo>
                      <a:cubicBezTo>
                        <a:pt x="54" y="239"/>
                        <a:pt x="54" y="239"/>
                        <a:pt x="54" y="239"/>
                      </a:cubicBezTo>
                      <a:cubicBezTo>
                        <a:pt x="56" y="243"/>
                        <a:pt x="56" y="243"/>
                        <a:pt x="56" y="243"/>
                      </a:cubicBezTo>
                      <a:cubicBezTo>
                        <a:pt x="55" y="247"/>
                        <a:pt x="55" y="247"/>
                        <a:pt x="55" y="247"/>
                      </a:cubicBezTo>
                      <a:cubicBezTo>
                        <a:pt x="51" y="247"/>
                        <a:pt x="51" y="247"/>
                        <a:pt x="51" y="247"/>
                      </a:cubicBezTo>
                      <a:cubicBezTo>
                        <a:pt x="49" y="251"/>
                        <a:pt x="49" y="251"/>
                        <a:pt x="49" y="251"/>
                      </a:cubicBezTo>
                      <a:cubicBezTo>
                        <a:pt x="50" y="256"/>
                        <a:pt x="50" y="256"/>
                        <a:pt x="50" y="256"/>
                      </a:cubicBezTo>
                      <a:cubicBezTo>
                        <a:pt x="52" y="259"/>
                        <a:pt x="52" y="259"/>
                        <a:pt x="52" y="259"/>
                      </a:cubicBezTo>
                      <a:cubicBezTo>
                        <a:pt x="48" y="257"/>
                        <a:pt x="48" y="257"/>
                        <a:pt x="48" y="257"/>
                      </a:cubicBezTo>
                      <a:cubicBezTo>
                        <a:pt x="47" y="255"/>
                        <a:pt x="47" y="255"/>
                        <a:pt x="47" y="255"/>
                      </a:cubicBezTo>
                      <a:cubicBezTo>
                        <a:pt x="44" y="256"/>
                        <a:pt x="44" y="256"/>
                        <a:pt x="44" y="256"/>
                      </a:cubicBezTo>
                      <a:cubicBezTo>
                        <a:pt x="43" y="261"/>
                        <a:pt x="43" y="261"/>
                        <a:pt x="43" y="261"/>
                      </a:cubicBezTo>
                      <a:cubicBezTo>
                        <a:pt x="43" y="263"/>
                        <a:pt x="43" y="263"/>
                        <a:pt x="43" y="263"/>
                      </a:cubicBezTo>
                      <a:cubicBezTo>
                        <a:pt x="41" y="262"/>
                        <a:pt x="41" y="262"/>
                        <a:pt x="41" y="262"/>
                      </a:cubicBezTo>
                      <a:cubicBezTo>
                        <a:pt x="40" y="263"/>
                        <a:pt x="40" y="263"/>
                        <a:pt x="40" y="263"/>
                      </a:cubicBezTo>
                      <a:cubicBezTo>
                        <a:pt x="42" y="266"/>
                        <a:pt x="42" y="266"/>
                        <a:pt x="42" y="266"/>
                      </a:cubicBezTo>
                      <a:cubicBezTo>
                        <a:pt x="43" y="268"/>
                        <a:pt x="43" y="268"/>
                        <a:pt x="43" y="268"/>
                      </a:cubicBezTo>
                      <a:cubicBezTo>
                        <a:pt x="40" y="271"/>
                        <a:pt x="40" y="271"/>
                        <a:pt x="40" y="271"/>
                      </a:cubicBezTo>
                      <a:cubicBezTo>
                        <a:pt x="39" y="273"/>
                        <a:pt x="39" y="273"/>
                        <a:pt x="39" y="273"/>
                      </a:cubicBezTo>
                      <a:cubicBezTo>
                        <a:pt x="36" y="276"/>
                        <a:pt x="36" y="276"/>
                        <a:pt x="36" y="276"/>
                      </a:cubicBezTo>
                      <a:cubicBezTo>
                        <a:pt x="34" y="274"/>
                        <a:pt x="34" y="274"/>
                        <a:pt x="34" y="274"/>
                      </a:cubicBezTo>
                      <a:cubicBezTo>
                        <a:pt x="34" y="273"/>
                        <a:pt x="34" y="273"/>
                        <a:pt x="34" y="273"/>
                      </a:cubicBezTo>
                      <a:cubicBezTo>
                        <a:pt x="32" y="272"/>
                        <a:pt x="32" y="272"/>
                        <a:pt x="32" y="272"/>
                      </a:cubicBezTo>
                      <a:cubicBezTo>
                        <a:pt x="29" y="273"/>
                        <a:pt x="29" y="273"/>
                        <a:pt x="29" y="273"/>
                      </a:cubicBezTo>
                      <a:cubicBezTo>
                        <a:pt x="30" y="277"/>
                        <a:pt x="30" y="277"/>
                        <a:pt x="30" y="277"/>
                      </a:cubicBezTo>
                      <a:cubicBezTo>
                        <a:pt x="28" y="279"/>
                        <a:pt x="28" y="279"/>
                        <a:pt x="28" y="279"/>
                      </a:cubicBezTo>
                      <a:cubicBezTo>
                        <a:pt x="29" y="283"/>
                        <a:pt x="29" y="283"/>
                        <a:pt x="29" y="283"/>
                      </a:cubicBezTo>
                      <a:cubicBezTo>
                        <a:pt x="28" y="287"/>
                        <a:pt x="28" y="287"/>
                        <a:pt x="28" y="287"/>
                      </a:cubicBezTo>
                      <a:cubicBezTo>
                        <a:pt x="26" y="288"/>
                        <a:pt x="26" y="288"/>
                        <a:pt x="26" y="288"/>
                      </a:cubicBezTo>
                      <a:cubicBezTo>
                        <a:pt x="24" y="291"/>
                        <a:pt x="24" y="291"/>
                        <a:pt x="24" y="291"/>
                      </a:cubicBezTo>
                      <a:cubicBezTo>
                        <a:pt x="26" y="296"/>
                        <a:pt x="26" y="296"/>
                        <a:pt x="26" y="296"/>
                      </a:cubicBezTo>
                      <a:cubicBezTo>
                        <a:pt x="27" y="297"/>
                        <a:pt x="27" y="297"/>
                        <a:pt x="27" y="297"/>
                      </a:cubicBezTo>
                      <a:cubicBezTo>
                        <a:pt x="26" y="301"/>
                        <a:pt x="26" y="301"/>
                        <a:pt x="26" y="301"/>
                      </a:cubicBezTo>
                      <a:cubicBezTo>
                        <a:pt x="26" y="304"/>
                        <a:pt x="26" y="304"/>
                        <a:pt x="26" y="304"/>
                      </a:cubicBezTo>
                      <a:cubicBezTo>
                        <a:pt x="29" y="303"/>
                        <a:pt x="29" y="303"/>
                        <a:pt x="29" y="303"/>
                      </a:cubicBezTo>
                      <a:cubicBezTo>
                        <a:pt x="31" y="305"/>
                        <a:pt x="31" y="305"/>
                        <a:pt x="31" y="305"/>
                      </a:cubicBezTo>
                      <a:cubicBezTo>
                        <a:pt x="30" y="310"/>
                        <a:pt x="30" y="310"/>
                        <a:pt x="30" y="310"/>
                      </a:cubicBezTo>
                      <a:cubicBezTo>
                        <a:pt x="29" y="312"/>
                        <a:pt x="29" y="312"/>
                        <a:pt x="29" y="312"/>
                      </a:cubicBezTo>
                      <a:cubicBezTo>
                        <a:pt x="30" y="316"/>
                        <a:pt x="30" y="316"/>
                        <a:pt x="30" y="316"/>
                      </a:cubicBezTo>
                      <a:cubicBezTo>
                        <a:pt x="30" y="318"/>
                        <a:pt x="30" y="318"/>
                        <a:pt x="30" y="318"/>
                      </a:cubicBezTo>
                      <a:cubicBezTo>
                        <a:pt x="33" y="325"/>
                        <a:pt x="33" y="325"/>
                        <a:pt x="33" y="325"/>
                      </a:cubicBezTo>
                      <a:cubicBezTo>
                        <a:pt x="35" y="327"/>
                        <a:pt x="35" y="327"/>
                        <a:pt x="35" y="327"/>
                      </a:cubicBezTo>
                      <a:cubicBezTo>
                        <a:pt x="34" y="330"/>
                        <a:pt x="34" y="330"/>
                        <a:pt x="34" y="330"/>
                      </a:cubicBezTo>
                      <a:cubicBezTo>
                        <a:pt x="36" y="335"/>
                        <a:pt x="36" y="335"/>
                        <a:pt x="36" y="335"/>
                      </a:cubicBezTo>
                      <a:cubicBezTo>
                        <a:pt x="34" y="336"/>
                        <a:pt x="34" y="336"/>
                        <a:pt x="34" y="336"/>
                      </a:cubicBezTo>
                      <a:cubicBezTo>
                        <a:pt x="34" y="343"/>
                        <a:pt x="34" y="343"/>
                        <a:pt x="34" y="343"/>
                      </a:cubicBezTo>
                      <a:cubicBezTo>
                        <a:pt x="33" y="345"/>
                        <a:pt x="33" y="345"/>
                        <a:pt x="33" y="345"/>
                      </a:cubicBezTo>
                      <a:cubicBezTo>
                        <a:pt x="33" y="354"/>
                        <a:pt x="33" y="354"/>
                        <a:pt x="33" y="354"/>
                      </a:cubicBezTo>
                      <a:cubicBezTo>
                        <a:pt x="35" y="358"/>
                        <a:pt x="35" y="358"/>
                        <a:pt x="35" y="358"/>
                      </a:cubicBezTo>
                      <a:cubicBezTo>
                        <a:pt x="33" y="362"/>
                        <a:pt x="33" y="362"/>
                        <a:pt x="33" y="362"/>
                      </a:cubicBezTo>
                      <a:cubicBezTo>
                        <a:pt x="33" y="366"/>
                        <a:pt x="33" y="366"/>
                        <a:pt x="33" y="366"/>
                      </a:cubicBezTo>
                      <a:cubicBezTo>
                        <a:pt x="34" y="368"/>
                        <a:pt x="34" y="368"/>
                        <a:pt x="34" y="368"/>
                      </a:cubicBezTo>
                      <a:cubicBezTo>
                        <a:pt x="39" y="365"/>
                        <a:pt x="39" y="365"/>
                        <a:pt x="39" y="365"/>
                      </a:cubicBezTo>
                      <a:cubicBezTo>
                        <a:pt x="41" y="367"/>
                        <a:pt x="41" y="367"/>
                        <a:pt x="41" y="367"/>
                      </a:cubicBezTo>
                      <a:cubicBezTo>
                        <a:pt x="42" y="364"/>
                        <a:pt x="42" y="364"/>
                        <a:pt x="42" y="364"/>
                      </a:cubicBezTo>
                      <a:cubicBezTo>
                        <a:pt x="46" y="370"/>
                        <a:pt x="46" y="370"/>
                        <a:pt x="46" y="370"/>
                      </a:cubicBezTo>
                      <a:cubicBezTo>
                        <a:pt x="49" y="369"/>
                        <a:pt x="49" y="369"/>
                        <a:pt x="49" y="369"/>
                      </a:cubicBezTo>
                      <a:cubicBezTo>
                        <a:pt x="51" y="372"/>
                        <a:pt x="51" y="372"/>
                        <a:pt x="51" y="372"/>
                      </a:cubicBezTo>
                      <a:cubicBezTo>
                        <a:pt x="56" y="371"/>
                        <a:pt x="56" y="371"/>
                        <a:pt x="56" y="371"/>
                      </a:cubicBezTo>
                      <a:cubicBezTo>
                        <a:pt x="58" y="372"/>
                        <a:pt x="58" y="372"/>
                        <a:pt x="58" y="372"/>
                      </a:cubicBezTo>
                      <a:cubicBezTo>
                        <a:pt x="56" y="375"/>
                        <a:pt x="56" y="375"/>
                        <a:pt x="56" y="375"/>
                      </a:cubicBezTo>
                      <a:cubicBezTo>
                        <a:pt x="58" y="375"/>
                        <a:pt x="58" y="375"/>
                        <a:pt x="58" y="375"/>
                      </a:cubicBezTo>
                      <a:cubicBezTo>
                        <a:pt x="63" y="371"/>
                        <a:pt x="63" y="371"/>
                        <a:pt x="63" y="371"/>
                      </a:cubicBezTo>
                      <a:cubicBezTo>
                        <a:pt x="63" y="374"/>
                        <a:pt x="63" y="374"/>
                        <a:pt x="63" y="374"/>
                      </a:cubicBezTo>
                      <a:cubicBezTo>
                        <a:pt x="61" y="378"/>
                        <a:pt x="61" y="378"/>
                        <a:pt x="61" y="378"/>
                      </a:cubicBezTo>
                      <a:cubicBezTo>
                        <a:pt x="65" y="386"/>
                        <a:pt x="65" y="386"/>
                        <a:pt x="65" y="386"/>
                      </a:cubicBezTo>
                      <a:cubicBezTo>
                        <a:pt x="66" y="388"/>
                        <a:pt x="66" y="388"/>
                        <a:pt x="66" y="388"/>
                      </a:cubicBezTo>
                      <a:cubicBezTo>
                        <a:pt x="65" y="393"/>
                        <a:pt x="65" y="393"/>
                        <a:pt x="65" y="393"/>
                      </a:cubicBezTo>
                      <a:cubicBezTo>
                        <a:pt x="66" y="394"/>
                        <a:pt x="66" y="394"/>
                        <a:pt x="66" y="394"/>
                      </a:cubicBezTo>
                      <a:cubicBezTo>
                        <a:pt x="68" y="387"/>
                        <a:pt x="68" y="387"/>
                        <a:pt x="68" y="387"/>
                      </a:cubicBezTo>
                      <a:cubicBezTo>
                        <a:pt x="70" y="386"/>
                        <a:pt x="70" y="386"/>
                        <a:pt x="70" y="386"/>
                      </a:cubicBezTo>
                      <a:cubicBezTo>
                        <a:pt x="71" y="389"/>
                        <a:pt x="71" y="389"/>
                        <a:pt x="71" y="389"/>
                      </a:cubicBezTo>
                      <a:cubicBezTo>
                        <a:pt x="74" y="387"/>
                        <a:pt x="74" y="387"/>
                        <a:pt x="74" y="387"/>
                      </a:cubicBezTo>
                      <a:cubicBezTo>
                        <a:pt x="76" y="387"/>
                        <a:pt x="76" y="387"/>
                        <a:pt x="76" y="387"/>
                      </a:cubicBezTo>
                      <a:cubicBezTo>
                        <a:pt x="82" y="382"/>
                        <a:pt x="82" y="382"/>
                        <a:pt x="82" y="382"/>
                      </a:cubicBezTo>
                      <a:cubicBezTo>
                        <a:pt x="86" y="382"/>
                        <a:pt x="86" y="382"/>
                        <a:pt x="86" y="382"/>
                      </a:cubicBezTo>
                      <a:cubicBezTo>
                        <a:pt x="93" y="376"/>
                        <a:pt x="93" y="376"/>
                        <a:pt x="93" y="376"/>
                      </a:cubicBezTo>
                      <a:cubicBezTo>
                        <a:pt x="93" y="374"/>
                        <a:pt x="93" y="374"/>
                        <a:pt x="93" y="374"/>
                      </a:cubicBezTo>
                      <a:cubicBezTo>
                        <a:pt x="98" y="376"/>
                        <a:pt x="98" y="376"/>
                        <a:pt x="98" y="376"/>
                      </a:cubicBezTo>
                      <a:cubicBezTo>
                        <a:pt x="101" y="375"/>
                        <a:pt x="101" y="375"/>
                        <a:pt x="101" y="375"/>
                      </a:cubicBezTo>
                      <a:cubicBezTo>
                        <a:pt x="104" y="370"/>
                        <a:pt x="104" y="370"/>
                        <a:pt x="104" y="370"/>
                      </a:cubicBezTo>
                      <a:cubicBezTo>
                        <a:pt x="105" y="371"/>
                        <a:pt x="105" y="371"/>
                        <a:pt x="105" y="371"/>
                      </a:cubicBezTo>
                      <a:cubicBezTo>
                        <a:pt x="103" y="375"/>
                        <a:pt x="103" y="375"/>
                        <a:pt x="103" y="375"/>
                      </a:cubicBezTo>
                      <a:cubicBezTo>
                        <a:pt x="105" y="376"/>
                        <a:pt x="105" y="376"/>
                        <a:pt x="105" y="376"/>
                      </a:cubicBezTo>
                      <a:cubicBezTo>
                        <a:pt x="107" y="371"/>
                        <a:pt x="107" y="371"/>
                        <a:pt x="107" y="371"/>
                      </a:cubicBezTo>
                      <a:cubicBezTo>
                        <a:pt x="109" y="371"/>
                        <a:pt x="109" y="371"/>
                        <a:pt x="109" y="371"/>
                      </a:cubicBezTo>
                      <a:cubicBezTo>
                        <a:pt x="107" y="367"/>
                        <a:pt x="107" y="367"/>
                        <a:pt x="107" y="367"/>
                      </a:cubicBezTo>
                      <a:cubicBezTo>
                        <a:pt x="109" y="365"/>
                        <a:pt x="109" y="365"/>
                        <a:pt x="109" y="365"/>
                      </a:cubicBezTo>
                      <a:cubicBezTo>
                        <a:pt x="110" y="369"/>
                        <a:pt x="110" y="369"/>
                        <a:pt x="110" y="369"/>
                      </a:cubicBezTo>
                      <a:cubicBezTo>
                        <a:pt x="112" y="370"/>
                        <a:pt x="112" y="370"/>
                        <a:pt x="112" y="370"/>
                      </a:cubicBezTo>
                      <a:cubicBezTo>
                        <a:pt x="113" y="367"/>
                        <a:pt x="113" y="367"/>
                        <a:pt x="113" y="367"/>
                      </a:cubicBezTo>
                      <a:cubicBezTo>
                        <a:pt x="115" y="371"/>
                        <a:pt x="115" y="371"/>
                        <a:pt x="115" y="371"/>
                      </a:cubicBezTo>
                      <a:cubicBezTo>
                        <a:pt x="117" y="370"/>
                        <a:pt x="117" y="370"/>
                        <a:pt x="117" y="370"/>
                      </a:cubicBezTo>
                      <a:cubicBezTo>
                        <a:pt x="118" y="367"/>
                        <a:pt x="118" y="367"/>
                        <a:pt x="118" y="367"/>
                      </a:cubicBezTo>
                      <a:cubicBezTo>
                        <a:pt x="120" y="368"/>
                        <a:pt x="120" y="368"/>
                        <a:pt x="120" y="368"/>
                      </a:cubicBezTo>
                      <a:cubicBezTo>
                        <a:pt x="121" y="370"/>
                        <a:pt x="121" y="370"/>
                        <a:pt x="121" y="370"/>
                      </a:cubicBezTo>
                      <a:cubicBezTo>
                        <a:pt x="123" y="368"/>
                        <a:pt x="123" y="368"/>
                        <a:pt x="123" y="368"/>
                      </a:cubicBezTo>
                      <a:cubicBezTo>
                        <a:pt x="128" y="367"/>
                        <a:pt x="128" y="367"/>
                        <a:pt x="128" y="367"/>
                      </a:cubicBezTo>
                      <a:cubicBezTo>
                        <a:pt x="130" y="369"/>
                        <a:pt x="130" y="369"/>
                        <a:pt x="130" y="369"/>
                      </a:cubicBezTo>
                      <a:cubicBezTo>
                        <a:pt x="136" y="368"/>
                        <a:pt x="136" y="368"/>
                        <a:pt x="136" y="368"/>
                      </a:cubicBezTo>
                      <a:cubicBezTo>
                        <a:pt x="136" y="366"/>
                        <a:pt x="136" y="366"/>
                        <a:pt x="136" y="366"/>
                      </a:cubicBezTo>
                      <a:cubicBezTo>
                        <a:pt x="135" y="364"/>
                        <a:pt x="135" y="364"/>
                        <a:pt x="135" y="364"/>
                      </a:cubicBezTo>
                      <a:cubicBezTo>
                        <a:pt x="136" y="363"/>
                        <a:pt x="136" y="363"/>
                        <a:pt x="136" y="363"/>
                      </a:cubicBezTo>
                      <a:cubicBezTo>
                        <a:pt x="139" y="364"/>
                        <a:pt x="139" y="364"/>
                        <a:pt x="139" y="364"/>
                      </a:cubicBezTo>
                      <a:cubicBezTo>
                        <a:pt x="139" y="367"/>
                        <a:pt x="139" y="367"/>
                        <a:pt x="139" y="367"/>
                      </a:cubicBezTo>
                      <a:cubicBezTo>
                        <a:pt x="143" y="368"/>
                        <a:pt x="143" y="368"/>
                        <a:pt x="143" y="368"/>
                      </a:cubicBezTo>
                      <a:cubicBezTo>
                        <a:pt x="143" y="368"/>
                        <a:pt x="144" y="366"/>
                        <a:pt x="144" y="364"/>
                      </a:cubicBezTo>
                      <a:cubicBezTo>
                        <a:pt x="144" y="358"/>
                        <a:pt x="144" y="358"/>
                        <a:pt x="144" y="358"/>
                      </a:cubicBezTo>
                      <a:cubicBezTo>
                        <a:pt x="152" y="348"/>
                        <a:pt x="152" y="348"/>
                        <a:pt x="152" y="348"/>
                      </a:cubicBezTo>
                      <a:lnTo>
                        <a:pt x="156" y="3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3" name="Freeform 640">
                  <a:extLst>
                    <a:ext uri="{FF2B5EF4-FFF2-40B4-BE49-F238E27FC236}">
                      <a16:creationId xmlns:a16="http://schemas.microsoft.com/office/drawing/2014/main" id="{B755E5BE-5457-5947-8CD1-06341E42E484}"/>
                    </a:ext>
                  </a:extLst>
                </p:cNvPr>
                <p:cNvSpPr>
                  <a:spLocks/>
                </p:cNvSpPr>
                <p:nvPr/>
              </p:nvSpPr>
              <p:spPr bwMode="auto">
                <a:xfrm>
                  <a:off x="3884" y="1483"/>
                  <a:ext cx="7" cy="6"/>
                </a:xfrm>
                <a:custGeom>
                  <a:avLst/>
                  <a:gdLst>
                    <a:gd name="T0" fmla="*/ 7 w 7"/>
                    <a:gd name="T1" fmla="*/ 1 h 6"/>
                    <a:gd name="T2" fmla="*/ 3 w 7"/>
                    <a:gd name="T3" fmla="*/ 0 h 6"/>
                    <a:gd name="T4" fmla="*/ 0 w 7"/>
                    <a:gd name="T5" fmla="*/ 2 h 6"/>
                    <a:gd name="T6" fmla="*/ 2 w 7"/>
                    <a:gd name="T7" fmla="*/ 6 h 6"/>
                    <a:gd name="T8" fmla="*/ 4 w 7"/>
                    <a:gd name="T9" fmla="*/ 6 h 6"/>
                    <a:gd name="T10" fmla="*/ 5 w 7"/>
                    <a:gd name="T11" fmla="*/ 4 h 6"/>
                    <a:gd name="T12" fmla="*/ 4 w 7"/>
                    <a:gd name="T13" fmla="*/ 3 h 6"/>
                    <a:gd name="T14" fmla="*/ 7 w 7"/>
                    <a:gd name="T15" fmla="*/ 2 h 6"/>
                    <a:gd name="T16" fmla="*/ 7 w 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7" y="1"/>
                      </a:moveTo>
                      <a:lnTo>
                        <a:pt x="3" y="0"/>
                      </a:lnTo>
                      <a:lnTo>
                        <a:pt x="0" y="2"/>
                      </a:lnTo>
                      <a:lnTo>
                        <a:pt x="2" y="6"/>
                      </a:lnTo>
                      <a:lnTo>
                        <a:pt x="4" y="6"/>
                      </a:lnTo>
                      <a:lnTo>
                        <a:pt x="5" y="4"/>
                      </a:lnTo>
                      <a:lnTo>
                        <a:pt x="4" y="3"/>
                      </a:lnTo>
                      <a:lnTo>
                        <a:pt x="7"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4" name="Freeform 641">
                  <a:extLst>
                    <a:ext uri="{FF2B5EF4-FFF2-40B4-BE49-F238E27FC236}">
                      <a16:creationId xmlns:a16="http://schemas.microsoft.com/office/drawing/2014/main" id="{86FD05C5-78E7-504E-B33A-42521E4C1BC2}"/>
                    </a:ext>
                  </a:extLst>
                </p:cNvPr>
                <p:cNvSpPr>
                  <a:spLocks/>
                </p:cNvSpPr>
                <p:nvPr/>
              </p:nvSpPr>
              <p:spPr bwMode="auto">
                <a:xfrm>
                  <a:off x="3848" y="1538"/>
                  <a:ext cx="4" cy="4"/>
                </a:xfrm>
                <a:custGeom>
                  <a:avLst/>
                  <a:gdLst>
                    <a:gd name="T0" fmla="*/ 0 w 4"/>
                    <a:gd name="T1" fmla="*/ 3 h 4"/>
                    <a:gd name="T2" fmla="*/ 2 w 4"/>
                    <a:gd name="T3" fmla="*/ 4 h 4"/>
                    <a:gd name="T4" fmla="*/ 4 w 4"/>
                    <a:gd name="T5" fmla="*/ 3 h 4"/>
                    <a:gd name="T6" fmla="*/ 4 w 4"/>
                    <a:gd name="T7" fmla="*/ 0 h 4"/>
                    <a:gd name="T8" fmla="*/ 2 w 4"/>
                    <a:gd name="T9" fmla="*/ 1 h 4"/>
                    <a:gd name="T10" fmla="*/ 1 w 4"/>
                    <a:gd name="T11" fmla="*/ 0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2" y="4"/>
                      </a:lnTo>
                      <a:lnTo>
                        <a:pt x="4" y="3"/>
                      </a:lnTo>
                      <a:lnTo>
                        <a:pt x="4" y="0"/>
                      </a:lnTo>
                      <a:lnTo>
                        <a:pt x="2"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5" name="Freeform 642">
                  <a:extLst>
                    <a:ext uri="{FF2B5EF4-FFF2-40B4-BE49-F238E27FC236}">
                      <a16:creationId xmlns:a16="http://schemas.microsoft.com/office/drawing/2014/main" id="{4A693BA8-FEB3-0846-8B34-7D0042D6FC01}"/>
                    </a:ext>
                  </a:extLst>
                </p:cNvPr>
                <p:cNvSpPr>
                  <a:spLocks/>
                </p:cNvSpPr>
                <p:nvPr/>
              </p:nvSpPr>
              <p:spPr bwMode="auto">
                <a:xfrm>
                  <a:off x="3869" y="1666"/>
                  <a:ext cx="16" cy="20"/>
                </a:xfrm>
                <a:custGeom>
                  <a:avLst/>
                  <a:gdLst>
                    <a:gd name="T0" fmla="*/ 9 w 16"/>
                    <a:gd name="T1" fmla="*/ 1 h 20"/>
                    <a:gd name="T2" fmla="*/ 7 w 16"/>
                    <a:gd name="T3" fmla="*/ 0 h 20"/>
                    <a:gd name="T4" fmla="*/ 6 w 16"/>
                    <a:gd name="T5" fmla="*/ 2 h 20"/>
                    <a:gd name="T6" fmla="*/ 5 w 16"/>
                    <a:gd name="T7" fmla="*/ 3 h 20"/>
                    <a:gd name="T8" fmla="*/ 3 w 16"/>
                    <a:gd name="T9" fmla="*/ 4 h 20"/>
                    <a:gd name="T10" fmla="*/ 2 w 16"/>
                    <a:gd name="T11" fmla="*/ 3 h 20"/>
                    <a:gd name="T12" fmla="*/ 2 w 16"/>
                    <a:gd name="T13" fmla="*/ 2 h 20"/>
                    <a:gd name="T14" fmla="*/ 2 w 16"/>
                    <a:gd name="T15" fmla="*/ 3 h 20"/>
                    <a:gd name="T16" fmla="*/ 0 w 16"/>
                    <a:gd name="T17" fmla="*/ 4 h 20"/>
                    <a:gd name="T18" fmla="*/ 2 w 16"/>
                    <a:gd name="T19" fmla="*/ 5 h 20"/>
                    <a:gd name="T20" fmla="*/ 2 w 16"/>
                    <a:gd name="T21" fmla="*/ 6 h 20"/>
                    <a:gd name="T22" fmla="*/ 0 w 16"/>
                    <a:gd name="T23" fmla="*/ 8 h 20"/>
                    <a:gd name="T24" fmla="*/ 0 w 16"/>
                    <a:gd name="T25" fmla="*/ 10 h 20"/>
                    <a:gd name="T26" fmla="*/ 2 w 16"/>
                    <a:gd name="T27" fmla="*/ 10 h 20"/>
                    <a:gd name="T28" fmla="*/ 5 w 16"/>
                    <a:gd name="T29" fmla="*/ 13 h 20"/>
                    <a:gd name="T30" fmla="*/ 4 w 16"/>
                    <a:gd name="T31" fmla="*/ 16 h 20"/>
                    <a:gd name="T32" fmla="*/ 3 w 16"/>
                    <a:gd name="T33" fmla="*/ 15 h 20"/>
                    <a:gd name="T34" fmla="*/ 2 w 16"/>
                    <a:gd name="T35" fmla="*/ 20 h 20"/>
                    <a:gd name="T36" fmla="*/ 3 w 16"/>
                    <a:gd name="T37" fmla="*/ 20 h 20"/>
                    <a:gd name="T38" fmla="*/ 5 w 16"/>
                    <a:gd name="T39" fmla="*/ 17 h 20"/>
                    <a:gd name="T40" fmla="*/ 5 w 16"/>
                    <a:gd name="T41" fmla="*/ 16 h 20"/>
                    <a:gd name="T42" fmla="*/ 7 w 16"/>
                    <a:gd name="T43" fmla="*/ 11 h 20"/>
                    <a:gd name="T44" fmla="*/ 11 w 16"/>
                    <a:gd name="T45" fmla="*/ 10 h 20"/>
                    <a:gd name="T46" fmla="*/ 13 w 16"/>
                    <a:gd name="T47" fmla="*/ 8 h 20"/>
                    <a:gd name="T48" fmla="*/ 14 w 16"/>
                    <a:gd name="T49" fmla="*/ 5 h 20"/>
                    <a:gd name="T50" fmla="*/ 16 w 16"/>
                    <a:gd name="T51" fmla="*/ 6 h 20"/>
                    <a:gd name="T52" fmla="*/ 16 w 16"/>
                    <a:gd name="T53" fmla="*/ 5 h 20"/>
                    <a:gd name="T54" fmla="*/ 16 w 16"/>
                    <a:gd name="T55" fmla="*/ 4 h 20"/>
                    <a:gd name="T56" fmla="*/ 15 w 16"/>
                    <a:gd name="T57" fmla="*/ 3 h 20"/>
                    <a:gd name="T58" fmla="*/ 13 w 16"/>
                    <a:gd name="T59" fmla="*/ 1 h 20"/>
                    <a:gd name="T60" fmla="*/ 9 w 16"/>
                    <a:gd name="T6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20">
                      <a:moveTo>
                        <a:pt x="9" y="1"/>
                      </a:moveTo>
                      <a:lnTo>
                        <a:pt x="7" y="0"/>
                      </a:lnTo>
                      <a:lnTo>
                        <a:pt x="6" y="2"/>
                      </a:lnTo>
                      <a:lnTo>
                        <a:pt x="5" y="3"/>
                      </a:lnTo>
                      <a:lnTo>
                        <a:pt x="3" y="4"/>
                      </a:lnTo>
                      <a:lnTo>
                        <a:pt x="2" y="3"/>
                      </a:lnTo>
                      <a:lnTo>
                        <a:pt x="2" y="2"/>
                      </a:lnTo>
                      <a:lnTo>
                        <a:pt x="2" y="3"/>
                      </a:lnTo>
                      <a:lnTo>
                        <a:pt x="0" y="4"/>
                      </a:lnTo>
                      <a:lnTo>
                        <a:pt x="2" y="5"/>
                      </a:lnTo>
                      <a:lnTo>
                        <a:pt x="2" y="6"/>
                      </a:lnTo>
                      <a:lnTo>
                        <a:pt x="0" y="8"/>
                      </a:lnTo>
                      <a:lnTo>
                        <a:pt x="0" y="10"/>
                      </a:lnTo>
                      <a:lnTo>
                        <a:pt x="2" y="10"/>
                      </a:lnTo>
                      <a:lnTo>
                        <a:pt x="5" y="13"/>
                      </a:lnTo>
                      <a:lnTo>
                        <a:pt x="4" y="16"/>
                      </a:lnTo>
                      <a:lnTo>
                        <a:pt x="3" y="15"/>
                      </a:lnTo>
                      <a:lnTo>
                        <a:pt x="2" y="20"/>
                      </a:lnTo>
                      <a:lnTo>
                        <a:pt x="3" y="20"/>
                      </a:lnTo>
                      <a:lnTo>
                        <a:pt x="5" y="17"/>
                      </a:lnTo>
                      <a:lnTo>
                        <a:pt x="5" y="16"/>
                      </a:lnTo>
                      <a:lnTo>
                        <a:pt x="7" y="11"/>
                      </a:lnTo>
                      <a:lnTo>
                        <a:pt x="11" y="10"/>
                      </a:lnTo>
                      <a:lnTo>
                        <a:pt x="13" y="8"/>
                      </a:lnTo>
                      <a:lnTo>
                        <a:pt x="14" y="5"/>
                      </a:lnTo>
                      <a:lnTo>
                        <a:pt x="16" y="6"/>
                      </a:lnTo>
                      <a:lnTo>
                        <a:pt x="16" y="5"/>
                      </a:lnTo>
                      <a:lnTo>
                        <a:pt x="16" y="4"/>
                      </a:lnTo>
                      <a:lnTo>
                        <a:pt x="15" y="3"/>
                      </a:lnTo>
                      <a:lnTo>
                        <a:pt x="13" y="1"/>
                      </a:lnTo>
                      <a:lnTo>
                        <a:pt x="9"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6" name="Freeform 643">
                  <a:extLst>
                    <a:ext uri="{FF2B5EF4-FFF2-40B4-BE49-F238E27FC236}">
                      <a16:creationId xmlns:a16="http://schemas.microsoft.com/office/drawing/2014/main" id="{D8951EBA-B56D-5245-BEB4-039423C24F2F}"/>
                    </a:ext>
                  </a:extLst>
                </p:cNvPr>
                <p:cNvSpPr>
                  <a:spLocks/>
                </p:cNvSpPr>
                <p:nvPr/>
              </p:nvSpPr>
              <p:spPr bwMode="auto">
                <a:xfrm>
                  <a:off x="3888" y="1635"/>
                  <a:ext cx="56" cy="62"/>
                </a:xfrm>
                <a:custGeom>
                  <a:avLst/>
                  <a:gdLst>
                    <a:gd name="T0" fmla="*/ 21 w 56"/>
                    <a:gd name="T1" fmla="*/ 45 h 62"/>
                    <a:gd name="T2" fmla="*/ 27 w 56"/>
                    <a:gd name="T3" fmla="*/ 48 h 62"/>
                    <a:gd name="T4" fmla="*/ 30 w 56"/>
                    <a:gd name="T5" fmla="*/ 47 h 62"/>
                    <a:gd name="T6" fmla="*/ 32 w 56"/>
                    <a:gd name="T7" fmla="*/ 50 h 62"/>
                    <a:gd name="T8" fmla="*/ 39 w 56"/>
                    <a:gd name="T9" fmla="*/ 57 h 62"/>
                    <a:gd name="T10" fmla="*/ 43 w 56"/>
                    <a:gd name="T11" fmla="*/ 62 h 62"/>
                    <a:gd name="T12" fmla="*/ 52 w 56"/>
                    <a:gd name="T13" fmla="*/ 60 h 62"/>
                    <a:gd name="T14" fmla="*/ 54 w 56"/>
                    <a:gd name="T15" fmla="*/ 53 h 62"/>
                    <a:gd name="T16" fmla="*/ 56 w 56"/>
                    <a:gd name="T17" fmla="*/ 47 h 62"/>
                    <a:gd name="T18" fmla="*/ 51 w 56"/>
                    <a:gd name="T19" fmla="*/ 20 h 62"/>
                    <a:gd name="T20" fmla="*/ 53 w 56"/>
                    <a:gd name="T21" fmla="*/ 14 h 62"/>
                    <a:gd name="T22" fmla="*/ 56 w 56"/>
                    <a:gd name="T23" fmla="*/ 10 h 62"/>
                    <a:gd name="T24" fmla="*/ 55 w 56"/>
                    <a:gd name="T25" fmla="*/ 6 h 62"/>
                    <a:gd name="T26" fmla="*/ 43 w 56"/>
                    <a:gd name="T27" fmla="*/ 8 h 62"/>
                    <a:gd name="T28" fmla="*/ 32 w 56"/>
                    <a:gd name="T29" fmla="*/ 4 h 62"/>
                    <a:gd name="T30" fmla="*/ 28 w 56"/>
                    <a:gd name="T31" fmla="*/ 3 h 62"/>
                    <a:gd name="T32" fmla="*/ 25 w 56"/>
                    <a:gd name="T33" fmla="*/ 3 h 62"/>
                    <a:gd name="T34" fmla="*/ 22 w 56"/>
                    <a:gd name="T35" fmla="*/ 3 h 62"/>
                    <a:gd name="T36" fmla="*/ 21 w 56"/>
                    <a:gd name="T37" fmla="*/ 7 h 62"/>
                    <a:gd name="T38" fmla="*/ 15 w 56"/>
                    <a:gd name="T39" fmla="*/ 6 h 62"/>
                    <a:gd name="T40" fmla="*/ 14 w 56"/>
                    <a:gd name="T41" fmla="*/ 8 h 62"/>
                    <a:gd name="T42" fmla="*/ 8 w 56"/>
                    <a:gd name="T43" fmla="*/ 8 h 62"/>
                    <a:gd name="T44" fmla="*/ 6 w 56"/>
                    <a:gd name="T45" fmla="*/ 10 h 62"/>
                    <a:gd name="T46" fmla="*/ 0 w 56"/>
                    <a:gd name="T47" fmla="*/ 16 h 62"/>
                    <a:gd name="T48" fmla="*/ 2 w 56"/>
                    <a:gd name="T49" fmla="*/ 27 h 62"/>
                    <a:gd name="T50" fmla="*/ 5 w 56"/>
                    <a:gd name="T51" fmla="*/ 27 h 62"/>
                    <a:gd name="T52" fmla="*/ 2 w 56"/>
                    <a:gd name="T53" fmla="*/ 30 h 62"/>
                    <a:gd name="T54" fmla="*/ 4 w 56"/>
                    <a:gd name="T55" fmla="*/ 38 h 62"/>
                    <a:gd name="T56" fmla="*/ 10 w 56"/>
                    <a:gd name="T57" fmla="*/ 42 h 62"/>
                    <a:gd name="T58" fmla="*/ 13 w 56"/>
                    <a:gd name="T59" fmla="*/ 37 h 62"/>
                    <a:gd name="T60" fmla="*/ 12 w 56"/>
                    <a:gd name="T61" fmla="*/ 47 h 62"/>
                    <a:gd name="T62" fmla="*/ 14 w 56"/>
                    <a:gd name="T63"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62">
                      <a:moveTo>
                        <a:pt x="18" y="46"/>
                      </a:moveTo>
                      <a:lnTo>
                        <a:pt x="21" y="45"/>
                      </a:lnTo>
                      <a:lnTo>
                        <a:pt x="25" y="48"/>
                      </a:lnTo>
                      <a:lnTo>
                        <a:pt x="27" y="48"/>
                      </a:lnTo>
                      <a:lnTo>
                        <a:pt x="28" y="45"/>
                      </a:lnTo>
                      <a:lnTo>
                        <a:pt x="30" y="47"/>
                      </a:lnTo>
                      <a:lnTo>
                        <a:pt x="31" y="49"/>
                      </a:lnTo>
                      <a:lnTo>
                        <a:pt x="32" y="50"/>
                      </a:lnTo>
                      <a:lnTo>
                        <a:pt x="37" y="53"/>
                      </a:lnTo>
                      <a:lnTo>
                        <a:pt x="39" y="57"/>
                      </a:lnTo>
                      <a:lnTo>
                        <a:pt x="41" y="58"/>
                      </a:lnTo>
                      <a:lnTo>
                        <a:pt x="43" y="62"/>
                      </a:lnTo>
                      <a:lnTo>
                        <a:pt x="48" y="59"/>
                      </a:lnTo>
                      <a:lnTo>
                        <a:pt x="52" y="60"/>
                      </a:lnTo>
                      <a:lnTo>
                        <a:pt x="55" y="57"/>
                      </a:lnTo>
                      <a:lnTo>
                        <a:pt x="54" y="53"/>
                      </a:lnTo>
                      <a:lnTo>
                        <a:pt x="56" y="51"/>
                      </a:lnTo>
                      <a:lnTo>
                        <a:pt x="56" y="47"/>
                      </a:lnTo>
                      <a:lnTo>
                        <a:pt x="50" y="34"/>
                      </a:lnTo>
                      <a:lnTo>
                        <a:pt x="51" y="20"/>
                      </a:lnTo>
                      <a:lnTo>
                        <a:pt x="52" y="20"/>
                      </a:lnTo>
                      <a:lnTo>
                        <a:pt x="53" y="14"/>
                      </a:lnTo>
                      <a:lnTo>
                        <a:pt x="56" y="11"/>
                      </a:lnTo>
                      <a:lnTo>
                        <a:pt x="56" y="10"/>
                      </a:lnTo>
                      <a:lnTo>
                        <a:pt x="56" y="10"/>
                      </a:lnTo>
                      <a:lnTo>
                        <a:pt x="55" y="6"/>
                      </a:lnTo>
                      <a:lnTo>
                        <a:pt x="54" y="8"/>
                      </a:lnTo>
                      <a:lnTo>
                        <a:pt x="43" y="8"/>
                      </a:lnTo>
                      <a:lnTo>
                        <a:pt x="38" y="4"/>
                      </a:lnTo>
                      <a:lnTo>
                        <a:pt x="32" y="4"/>
                      </a:lnTo>
                      <a:lnTo>
                        <a:pt x="30" y="3"/>
                      </a:lnTo>
                      <a:lnTo>
                        <a:pt x="28" y="3"/>
                      </a:lnTo>
                      <a:lnTo>
                        <a:pt x="25" y="0"/>
                      </a:lnTo>
                      <a:lnTo>
                        <a:pt x="25" y="3"/>
                      </a:lnTo>
                      <a:lnTo>
                        <a:pt x="22" y="2"/>
                      </a:lnTo>
                      <a:lnTo>
                        <a:pt x="22" y="3"/>
                      </a:lnTo>
                      <a:lnTo>
                        <a:pt x="24" y="5"/>
                      </a:lnTo>
                      <a:lnTo>
                        <a:pt x="21" y="7"/>
                      </a:lnTo>
                      <a:lnTo>
                        <a:pt x="20" y="6"/>
                      </a:lnTo>
                      <a:lnTo>
                        <a:pt x="15" y="6"/>
                      </a:lnTo>
                      <a:lnTo>
                        <a:pt x="14" y="4"/>
                      </a:lnTo>
                      <a:lnTo>
                        <a:pt x="14" y="8"/>
                      </a:lnTo>
                      <a:lnTo>
                        <a:pt x="11" y="7"/>
                      </a:lnTo>
                      <a:lnTo>
                        <a:pt x="8" y="8"/>
                      </a:lnTo>
                      <a:lnTo>
                        <a:pt x="7" y="11"/>
                      </a:lnTo>
                      <a:lnTo>
                        <a:pt x="6" y="10"/>
                      </a:lnTo>
                      <a:lnTo>
                        <a:pt x="1" y="13"/>
                      </a:lnTo>
                      <a:lnTo>
                        <a:pt x="0" y="16"/>
                      </a:lnTo>
                      <a:lnTo>
                        <a:pt x="0" y="27"/>
                      </a:lnTo>
                      <a:lnTo>
                        <a:pt x="2" y="27"/>
                      </a:lnTo>
                      <a:lnTo>
                        <a:pt x="3" y="27"/>
                      </a:lnTo>
                      <a:lnTo>
                        <a:pt x="5" y="27"/>
                      </a:lnTo>
                      <a:lnTo>
                        <a:pt x="4" y="29"/>
                      </a:lnTo>
                      <a:lnTo>
                        <a:pt x="2" y="30"/>
                      </a:lnTo>
                      <a:lnTo>
                        <a:pt x="2" y="34"/>
                      </a:lnTo>
                      <a:lnTo>
                        <a:pt x="4" y="38"/>
                      </a:lnTo>
                      <a:lnTo>
                        <a:pt x="8" y="43"/>
                      </a:lnTo>
                      <a:lnTo>
                        <a:pt x="10" y="42"/>
                      </a:lnTo>
                      <a:lnTo>
                        <a:pt x="10" y="39"/>
                      </a:lnTo>
                      <a:lnTo>
                        <a:pt x="13" y="37"/>
                      </a:lnTo>
                      <a:lnTo>
                        <a:pt x="14" y="39"/>
                      </a:lnTo>
                      <a:lnTo>
                        <a:pt x="12" y="47"/>
                      </a:lnTo>
                      <a:lnTo>
                        <a:pt x="12" y="50"/>
                      </a:lnTo>
                      <a:lnTo>
                        <a:pt x="14" y="49"/>
                      </a:lnTo>
                      <a:lnTo>
                        <a:pt x="18"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7" name="Freeform 644">
                  <a:extLst>
                    <a:ext uri="{FF2B5EF4-FFF2-40B4-BE49-F238E27FC236}">
                      <a16:creationId xmlns:a16="http://schemas.microsoft.com/office/drawing/2014/main" id="{08F03C48-D7B8-3C4D-86BE-A2FF07AA07E8}"/>
                    </a:ext>
                  </a:extLst>
                </p:cNvPr>
                <p:cNvSpPr>
                  <a:spLocks/>
                </p:cNvSpPr>
                <p:nvPr/>
              </p:nvSpPr>
              <p:spPr bwMode="auto">
                <a:xfrm>
                  <a:off x="3883" y="1655"/>
                  <a:ext cx="3" cy="3"/>
                </a:xfrm>
                <a:custGeom>
                  <a:avLst/>
                  <a:gdLst>
                    <a:gd name="T0" fmla="*/ 2 w 3"/>
                    <a:gd name="T1" fmla="*/ 0 h 3"/>
                    <a:gd name="T2" fmla="*/ 0 w 3"/>
                    <a:gd name="T3" fmla="*/ 0 h 3"/>
                    <a:gd name="T4" fmla="*/ 1 w 3"/>
                    <a:gd name="T5" fmla="*/ 3 h 3"/>
                    <a:gd name="T6" fmla="*/ 3 w 3"/>
                    <a:gd name="T7" fmla="*/ 2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0"/>
                      </a:lnTo>
                      <a:lnTo>
                        <a:pt x="1" y="3"/>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8" name="Freeform 645">
                  <a:extLst>
                    <a:ext uri="{FF2B5EF4-FFF2-40B4-BE49-F238E27FC236}">
                      <a16:creationId xmlns:a16="http://schemas.microsoft.com/office/drawing/2014/main" id="{2F440EE3-C7A6-1046-944A-030BB8F57CD5}"/>
                    </a:ext>
                  </a:extLst>
                </p:cNvPr>
                <p:cNvSpPr>
                  <a:spLocks/>
                </p:cNvSpPr>
                <p:nvPr/>
              </p:nvSpPr>
              <p:spPr bwMode="auto">
                <a:xfrm>
                  <a:off x="3871" y="1655"/>
                  <a:ext cx="12" cy="9"/>
                </a:xfrm>
                <a:custGeom>
                  <a:avLst/>
                  <a:gdLst>
                    <a:gd name="T0" fmla="*/ 0 w 12"/>
                    <a:gd name="T1" fmla="*/ 7 h 9"/>
                    <a:gd name="T2" fmla="*/ 3 w 12"/>
                    <a:gd name="T3" fmla="*/ 5 h 9"/>
                    <a:gd name="T4" fmla="*/ 5 w 12"/>
                    <a:gd name="T5" fmla="*/ 5 h 9"/>
                    <a:gd name="T6" fmla="*/ 7 w 12"/>
                    <a:gd name="T7" fmla="*/ 9 h 9"/>
                    <a:gd name="T8" fmla="*/ 8 w 12"/>
                    <a:gd name="T9" fmla="*/ 7 h 9"/>
                    <a:gd name="T10" fmla="*/ 11 w 12"/>
                    <a:gd name="T11" fmla="*/ 5 h 9"/>
                    <a:gd name="T12" fmla="*/ 12 w 12"/>
                    <a:gd name="T13" fmla="*/ 5 h 9"/>
                    <a:gd name="T14" fmla="*/ 11 w 12"/>
                    <a:gd name="T15" fmla="*/ 2 h 9"/>
                    <a:gd name="T16" fmla="*/ 8 w 12"/>
                    <a:gd name="T17" fmla="*/ 2 h 9"/>
                    <a:gd name="T18" fmla="*/ 7 w 12"/>
                    <a:gd name="T19" fmla="*/ 0 h 9"/>
                    <a:gd name="T20" fmla="*/ 6 w 12"/>
                    <a:gd name="T21" fmla="*/ 0 h 9"/>
                    <a:gd name="T22" fmla="*/ 5 w 12"/>
                    <a:gd name="T23" fmla="*/ 1 h 9"/>
                    <a:gd name="T24" fmla="*/ 4 w 12"/>
                    <a:gd name="T25" fmla="*/ 3 h 9"/>
                    <a:gd name="T26" fmla="*/ 0 w 12"/>
                    <a:gd name="T27" fmla="*/ 6 h 9"/>
                    <a:gd name="T28" fmla="*/ 0 w 12"/>
                    <a:gd name="T2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0" y="7"/>
                      </a:moveTo>
                      <a:lnTo>
                        <a:pt x="3" y="5"/>
                      </a:lnTo>
                      <a:lnTo>
                        <a:pt x="5" y="5"/>
                      </a:lnTo>
                      <a:lnTo>
                        <a:pt x="7" y="9"/>
                      </a:lnTo>
                      <a:lnTo>
                        <a:pt x="8" y="7"/>
                      </a:lnTo>
                      <a:lnTo>
                        <a:pt x="11" y="5"/>
                      </a:lnTo>
                      <a:lnTo>
                        <a:pt x="12" y="5"/>
                      </a:lnTo>
                      <a:lnTo>
                        <a:pt x="11" y="2"/>
                      </a:lnTo>
                      <a:lnTo>
                        <a:pt x="8" y="2"/>
                      </a:lnTo>
                      <a:lnTo>
                        <a:pt x="7" y="0"/>
                      </a:lnTo>
                      <a:lnTo>
                        <a:pt x="6" y="0"/>
                      </a:lnTo>
                      <a:lnTo>
                        <a:pt x="5" y="1"/>
                      </a:lnTo>
                      <a:lnTo>
                        <a:pt x="4" y="3"/>
                      </a:lnTo>
                      <a:lnTo>
                        <a:pt x="0" y="6"/>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9" name="Freeform 646">
                  <a:extLst>
                    <a:ext uri="{FF2B5EF4-FFF2-40B4-BE49-F238E27FC236}">
                      <a16:creationId xmlns:a16="http://schemas.microsoft.com/office/drawing/2014/main" id="{CD635107-CB31-FF48-AA56-30CEBAC52E3F}"/>
                    </a:ext>
                  </a:extLst>
                </p:cNvPr>
                <p:cNvSpPr>
                  <a:spLocks/>
                </p:cNvSpPr>
                <p:nvPr/>
              </p:nvSpPr>
              <p:spPr bwMode="auto">
                <a:xfrm>
                  <a:off x="3883" y="1664"/>
                  <a:ext cx="5" cy="5"/>
                </a:xfrm>
                <a:custGeom>
                  <a:avLst/>
                  <a:gdLst>
                    <a:gd name="T0" fmla="*/ 0 w 5"/>
                    <a:gd name="T1" fmla="*/ 2 h 5"/>
                    <a:gd name="T2" fmla="*/ 4 w 5"/>
                    <a:gd name="T3" fmla="*/ 5 h 5"/>
                    <a:gd name="T4" fmla="*/ 5 w 5"/>
                    <a:gd name="T5" fmla="*/ 4 h 5"/>
                    <a:gd name="T6" fmla="*/ 4 w 5"/>
                    <a:gd name="T7" fmla="*/ 1 h 5"/>
                    <a:gd name="T8" fmla="*/ 0 w 5"/>
                    <a:gd name="T9" fmla="*/ 0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lnTo>
                        <a:pt x="4" y="5"/>
                      </a:lnTo>
                      <a:lnTo>
                        <a:pt x="5" y="4"/>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0" name="Freeform 647">
                  <a:extLst>
                    <a:ext uri="{FF2B5EF4-FFF2-40B4-BE49-F238E27FC236}">
                      <a16:creationId xmlns:a16="http://schemas.microsoft.com/office/drawing/2014/main" id="{27A18E22-321B-1A43-BCB6-E2AB8EA5E384}"/>
                    </a:ext>
                  </a:extLst>
                </p:cNvPr>
                <p:cNvSpPr>
                  <a:spLocks/>
                </p:cNvSpPr>
                <p:nvPr/>
              </p:nvSpPr>
              <p:spPr bwMode="auto">
                <a:xfrm>
                  <a:off x="3861" y="1680"/>
                  <a:ext cx="90" cy="58"/>
                </a:xfrm>
                <a:custGeom>
                  <a:avLst/>
                  <a:gdLst>
                    <a:gd name="T0" fmla="*/ 11 w 90"/>
                    <a:gd name="T1" fmla="*/ 43 h 58"/>
                    <a:gd name="T2" fmla="*/ 22 w 90"/>
                    <a:gd name="T3" fmla="*/ 41 h 58"/>
                    <a:gd name="T4" fmla="*/ 27 w 90"/>
                    <a:gd name="T5" fmla="*/ 43 h 58"/>
                    <a:gd name="T6" fmla="*/ 33 w 90"/>
                    <a:gd name="T7" fmla="*/ 40 h 58"/>
                    <a:gd name="T8" fmla="*/ 36 w 90"/>
                    <a:gd name="T9" fmla="*/ 42 h 58"/>
                    <a:gd name="T10" fmla="*/ 43 w 90"/>
                    <a:gd name="T11" fmla="*/ 45 h 58"/>
                    <a:gd name="T12" fmla="*/ 48 w 90"/>
                    <a:gd name="T13" fmla="*/ 42 h 58"/>
                    <a:gd name="T14" fmla="*/ 58 w 90"/>
                    <a:gd name="T15" fmla="*/ 46 h 58"/>
                    <a:gd name="T16" fmla="*/ 65 w 90"/>
                    <a:gd name="T17" fmla="*/ 51 h 58"/>
                    <a:gd name="T18" fmla="*/ 72 w 90"/>
                    <a:gd name="T19" fmla="*/ 58 h 58"/>
                    <a:gd name="T20" fmla="*/ 73 w 90"/>
                    <a:gd name="T21" fmla="*/ 58 h 58"/>
                    <a:gd name="T22" fmla="*/ 84 w 90"/>
                    <a:gd name="T23" fmla="*/ 55 h 58"/>
                    <a:gd name="T24" fmla="*/ 87 w 90"/>
                    <a:gd name="T25" fmla="*/ 49 h 58"/>
                    <a:gd name="T26" fmla="*/ 90 w 90"/>
                    <a:gd name="T27" fmla="*/ 45 h 58"/>
                    <a:gd name="T28" fmla="*/ 88 w 90"/>
                    <a:gd name="T29" fmla="*/ 37 h 58"/>
                    <a:gd name="T30" fmla="*/ 86 w 90"/>
                    <a:gd name="T31" fmla="*/ 30 h 58"/>
                    <a:gd name="T32" fmla="*/ 84 w 90"/>
                    <a:gd name="T33" fmla="*/ 24 h 58"/>
                    <a:gd name="T34" fmla="*/ 82 w 90"/>
                    <a:gd name="T35" fmla="*/ 20 h 58"/>
                    <a:gd name="T36" fmla="*/ 82 w 90"/>
                    <a:gd name="T37" fmla="*/ 16 h 58"/>
                    <a:gd name="T38" fmla="*/ 70 w 90"/>
                    <a:gd name="T39" fmla="*/ 17 h 58"/>
                    <a:gd name="T40" fmla="*/ 66 w 90"/>
                    <a:gd name="T41" fmla="*/ 12 h 58"/>
                    <a:gd name="T42" fmla="*/ 59 w 90"/>
                    <a:gd name="T43" fmla="*/ 5 h 58"/>
                    <a:gd name="T44" fmla="*/ 57 w 90"/>
                    <a:gd name="T45" fmla="*/ 2 h 58"/>
                    <a:gd name="T46" fmla="*/ 54 w 90"/>
                    <a:gd name="T47" fmla="*/ 3 h 58"/>
                    <a:gd name="T48" fmla="*/ 48 w 90"/>
                    <a:gd name="T49" fmla="*/ 0 h 58"/>
                    <a:gd name="T50" fmla="*/ 41 w 90"/>
                    <a:gd name="T51" fmla="*/ 4 h 58"/>
                    <a:gd name="T52" fmla="*/ 39 w 90"/>
                    <a:gd name="T53" fmla="*/ 9 h 58"/>
                    <a:gd name="T54" fmla="*/ 39 w 90"/>
                    <a:gd name="T55" fmla="*/ 23 h 58"/>
                    <a:gd name="T56" fmla="*/ 31 w 90"/>
                    <a:gd name="T57" fmla="*/ 28 h 58"/>
                    <a:gd name="T58" fmla="*/ 27 w 90"/>
                    <a:gd name="T59" fmla="*/ 21 h 58"/>
                    <a:gd name="T60" fmla="*/ 21 w 90"/>
                    <a:gd name="T61" fmla="*/ 8 h 58"/>
                    <a:gd name="T62" fmla="*/ 17 w 90"/>
                    <a:gd name="T63" fmla="*/ 11 h 58"/>
                    <a:gd name="T64" fmla="*/ 12 w 90"/>
                    <a:gd name="T65" fmla="*/ 13 h 58"/>
                    <a:gd name="T66" fmla="*/ 7 w 90"/>
                    <a:gd name="T67" fmla="*/ 18 h 58"/>
                    <a:gd name="T68" fmla="*/ 6 w 90"/>
                    <a:gd name="T69" fmla="*/ 20 h 58"/>
                    <a:gd name="T70" fmla="*/ 2 w 90"/>
                    <a:gd name="T71" fmla="*/ 32 h 58"/>
                    <a:gd name="T72" fmla="*/ 2 w 90"/>
                    <a:gd name="T73" fmla="*/ 38 h 58"/>
                    <a:gd name="T74" fmla="*/ 2 w 90"/>
                    <a:gd name="T75" fmla="*/ 49 h 58"/>
                    <a:gd name="T76" fmla="*/ 3 w 90"/>
                    <a:gd name="T77" fmla="*/ 51 h 58"/>
                    <a:gd name="T78" fmla="*/ 7 w 90"/>
                    <a:gd name="T79"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58">
                      <a:moveTo>
                        <a:pt x="7" y="47"/>
                      </a:moveTo>
                      <a:lnTo>
                        <a:pt x="11" y="43"/>
                      </a:lnTo>
                      <a:lnTo>
                        <a:pt x="17" y="40"/>
                      </a:lnTo>
                      <a:lnTo>
                        <a:pt x="22" y="41"/>
                      </a:lnTo>
                      <a:lnTo>
                        <a:pt x="25" y="41"/>
                      </a:lnTo>
                      <a:lnTo>
                        <a:pt x="27" y="43"/>
                      </a:lnTo>
                      <a:lnTo>
                        <a:pt x="30" y="40"/>
                      </a:lnTo>
                      <a:lnTo>
                        <a:pt x="33" y="40"/>
                      </a:lnTo>
                      <a:lnTo>
                        <a:pt x="34" y="42"/>
                      </a:lnTo>
                      <a:lnTo>
                        <a:pt x="36" y="42"/>
                      </a:lnTo>
                      <a:lnTo>
                        <a:pt x="38" y="45"/>
                      </a:lnTo>
                      <a:lnTo>
                        <a:pt x="43" y="45"/>
                      </a:lnTo>
                      <a:lnTo>
                        <a:pt x="44" y="46"/>
                      </a:lnTo>
                      <a:lnTo>
                        <a:pt x="48" y="42"/>
                      </a:lnTo>
                      <a:lnTo>
                        <a:pt x="54" y="45"/>
                      </a:lnTo>
                      <a:lnTo>
                        <a:pt x="58" y="46"/>
                      </a:lnTo>
                      <a:lnTo>
                        <a:pt x="62" y="51"/>
                      </a:lnTo>
                      <a:lnTo>
                        <a:pt x="65" y="51"/>
                      </a:lnTo>
                      <a:lnTo>
                        <a:pt x="68" y="57"/>
                      </a:lnTo>
                      <a:lnTo>
                        <a:pt x="72" y="58"/>
                      </a:lnTo>
                      <a:lnTo>
                        <a:pt x="73" y="58"/>
                      </a:lnTo>
                      <a:lnTo>
                        <a:pt x="73" y="58"/>
                      </a:lnTo>
                      <a:lnTo>
                        <a:pt x="78" y="56"/>
                      </a:lnTo>
                      <a:lnTo>
                        <a:pt x="84" y="55"/>
                      </a:lnTo>
                      <a:lnTo>
                        <a:pt x="84" y="51"/>
                      </a:lnTo>
                      <a:lnTo>
                        <a:pt x="87" y="49"/>
                      </a:lnTo>
                      <a:lnTo>
                        <a:pt x="88" y="46"/>
                      </a:lnTo>
                      <a:lnTo>
                        <a:pt x="90" y="45"/>
                      </a:lnTo>
                      <a:lnTo>
                        <a:pt x="90" y="40"/>
                      </a:lnTo>
                      <a:lnTo>
                        <a:pt x="88" y="37"/>
                      </a:lnTo>
                      <a:lnTo>
                        <a:pt x="86" y="33"/>
                      </a:lnTo>
                      <a:lnTo>
                        <a:pt x="86" y="30"/>
                      </a:lnTo>
                      <a:lnTo>
                        <a:pt x="83" y="27"/>
                      </a:lnTo>
                      <a:lnTo>
                        <a:pt x="84" y="24"/>
                      </a:lnTo>
                      <a:lnTo>
                        <a:pt x="83" y="22"/>
                      </a:lnTo>
                      <a:lnTo>
                        <a:pt x="82" y="20"/>
                      </a:lnTo>
                      <a:lnTo>
                        <a:pt x="83" y="19"/>
                      </a:lnTo>
                      <a:lnTo>
                        <a:pt x="82" y="16"/>
                      </a:lnTo>
                      <a:lnTo>
                        <a:pt x="75" y="14"/>
                      </a:lnTo>
                      <a:lnTo>
                        <a:pt x="70" y="17"/>
                      </a:lnTo>
                      <a:lnTo>
                        <a:pt x="68" y="13"/>
                      </a:lnTo>
                      <a:lnTo>
                        <a:pt x="66" y="12"/>
                      </a:lnTo>
                      <a:lnTo>
                        <a:pt x="64" y="8"/>
                      </a:lnTo>
                      <a:lnTo>
                        <a:pt x="59" y="5"/>
                      </a:lnTo>
                      <a:lnTo>
                        <a:pt x="58" y="4"/>
                      </a:lnTo>
                      <a:lnTo>
                        <a:pt x="57" y="2"/>
                      </a:lnTo>
                      <a:lnTo>
                        <a:pt x="55" y="0"/>
                      </a:lnTo>
                      <a:lnTo>
                        <a:pt x="54" y="3"/>
                      </a:lnTo>
                      <a:lnTo>
                        <a:pt x="52" y="3"/>
                      </a:lnTo>
                      <a:lnTo>
                        <a:pt x="48" y="0"/>
                      </a:lnTo>
                      <a:lnTo>
                        <a:pt x="45" y="1"/>
                      </a:lnTo>
                      <a:lnTo>
                        <a:pt x="41" y="4"/>
                      </a:lnTo>
                      <a:lnTo>
                        <a:pt x="39" y="5"/>
                      </a:lnTo>
                      <a:lnTo>
                        <a:pt x="39" y="9"/>
                      </a:lnTo>
                      <a:lnTo>
                        <a:pt x="41" y="16"/>
                      </a:lnTo>
                      <a:lnTo>
                        <a:pt x="39" y="23"/>
                      </a:lnTo>
                      <a:lnTo>
                        <a:pt x="34" y="28"/>
                      </a:lnTo>
                      <a:lnTo>
                        <a:pt x="31" y="28"/>
                      </a:lnTo>
                      <a:lnTo>
                        <a:pt x="28" y="24"/>
                      </a:lnTo>
                      <a:lnTo>
                        <a:pt x="27" y="21"/>
                      </a:lnTo>
                      <a:lnTo>
                        <a:pt x="21" y="13"/>
                      </a:lnTo>
                      <a:lnTo>
                        <a:pt x="21" y="8"/>
                      </a:lnTo>
                      <a:lnTo>
                        <a:pt x="20" y="8"/>
                      </a:lnTo>
                      <a:lnTo>
                        <a:pt x="17" y="11"/>
                      </a:lnTo>
                      <a:lnTo>
                        <a:pt x="14" y="12"/>
                      </a:lnTo>
                      <a:lnTo>
                        <a:pt x="12" y="13"/>
                      </a:lnTo>
                      <a:lnTo>
                        <a:pt x="9" y="14"/>
                      </a:lnTo>
                      <a:lnTo>
                        <a:pt x="7" y="18"/>
                      </a:lnTo>
                      <a:lnTo>
                        <a:pt x="7" y="21"/>
                      </a:lnTo>
                      <a:lnTo>
                        <a:pt x="6" y="20"/>
                      </a:lnTo>
                      <a:lnTo>
                        <a:pt x="6" y="27"/>
                      </a:lnTo>
                      <a:lnTo>
                        <a:pt x="2" y="32"/>
                      </a:lnTo>
                      <a:lnTo>
                        <a:pt x="2" y="35"/>
                      </a:lnTo>
                      <a:lnTo>
                        <a:pt x="2" y="38"/>
                      </a:lnTo>
                      <a:lnTo>
                        <a:pt x="0" y="40"/>
                      </a:lnTo>
                      <a:lnTo>
                        <a:pt x="2" y="49"/>
                      </a:lnTo>
                      <a:lnTo>
                        <a:pt x="3" y="51"/>
                      </a:lnTo>
                      <a:lnTo>
                        <a:pt x="3" y="51"/>
                      </a:lnTo>
                      <a:lnTo>
                        <a:pt x="6" y="51"/>
                      </a:lnTo>
                      <a:lnTo>
                        <a:pt x="7"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1" name="Freeform 648">
                  <a:extLst>
                    <a:ext uri="{FF2B5EF4-FFF2-40B4-BE49-F238E27FC236}">
                      <a16:creationId xmlns:a16="http://schemas.microsoft.com/office/drawing/2014/main" id="{02E9C047-F6C7-7742-A4EE-C59527B0C8BD}"/>
                    </a:ext>
                  </a:extLst>
                </p:cNvPr>
                <p:cNvSpPr>
                  <a:spLocks/>
                </p:cNvSpPr>
                <p:nvPr/>
              </p:nvSpPr>
              <p:spPr bwMode="auto">
                <a:xfrm>
                  <a:off x="3864" y="1720"/>
                  <a:ext cx="70" cy="62"/>
                </a:xfrm>
                <a:custGeom>
                  <a:avLst/>
                  <a:gdLst>
                    <a:gd name="T0" fmla="*/ 29 w 70"/>
                    <a:gd name="T1" fmla="*/ 48 h 62"/>
                    <a:gd name="T2" fmla="*/ 31 w 70"/>
                    <a:gd name="T3" fmla="*/ 48 h 62"/>
                    <a:gd name="T4" fmla="*/ 32 w 70"/>
                    <a:gd name="T5" fmla="*/ 54 h 62"/>
                    <a:gd name="T6" fmla="*/ 32 w 70"/>
                    <a:gd name="T7" fmla="*/ 58 h 62"/>
                    <a:gd name="T8" fmla="*/ 34 w 70"/>
                    <a:gd name="T9" fmla="*/ 62 h 62"/>
                    <a:gd name="T10" fmla="*/ 37 w 70"/>
                    <a:gd name="T11" fmla="*/ 59 h 62"/>
                    <a:gd name="T12" fmla="*/ 42 w 70"/>
                    <a:gd name="T13" fmla="*/ 57 h 62"/>
                    <a:gd name="T14" fmla="*/ 46 w 70"/>
                    <a:gd name="T15" fmla="*/ 59 h 62"/>
                    <a:gd name="T16" fmla="*/ 49 w 70"/>
                    <a:gd name="T17" fmla="*/ 57 h 62"/>
                    <a:gd name="T18" fmla="*/ 52 w 70"/>
                    <a:gd name="T19" fmla="*/ 57 h 62"/>
                    <a:gd name="T20" fmla="*/ 51 w 70"/>
                    <a:gd name="T21" fmla="*/ 52 h 62"/>
                    <a:gd name="T22" fmla="*/ 55 w 70"/>
                    <a:gd name="T23" fmla="*/ 52 h 62"/>
                    <a:gd name="T24" fmla="*/ 56 w 70"/>
                    <a:gd name="T25" fmla="*/ 47 h 62"/>
                    <a:gd name="T26" fmla="*/ 59 w 70"/>
                    <a:gd name="T27" fmla="*/ 46 h 62"/>
                    <a:gd name="T28" fmla="*/ 59 w 70"/>
                    <a:gd name="T29" fmla="*/ 49 h 62"/>
                    <a:gd name="T30" fmla="*/ 63 w 70"/>
                    <a:gd name="T31" fmla="*/ 49 h 62"/>
                    <a:gd name="T32" fmla="*/ 63 w 70"/>
                    <a:gd name="T33" fmla="*/ 45 h 62"/>
                    <a:gd name="T34" fmla="*/ 59 w 70"/>
                    <a:gd name="T35" fmla="*/ 42 h 62"/>
                    <a:gd name="T36" fmla="*/ 60 w 70"/>
                    <a:gd name="T37" fmla="*/ 37 h 62"/>
                    <a:gd name="T38" fmla="*/ 62 w 70"/>
                    <a:gd name="T39" fmla="*/ 37 h 62"/>
                    <a:gd name="T40" fmla="*/ 65 w 70"/>
                    <a:gd name="T41" fmla="*/ 31 h 62"/>
                    <a:gd name="T42" fmla="*/ 70 w 70"/>
                    <a:gd name="T43" fmla="*/ 28 h 62"/>
                    <a:gd name="T44" fmla="*/ 70 w 70"/>
                    <a:gd name="T45" fmla="*/ 25 h 62"/>
                    <a:gd name="T46" fmla="*/ 67 w 70"/>
                    <a:gd name="T47" fmla="*/ 24 h 62"/>
                    <a:gd name="T48" fmla="*/ 70 w 70"/>
                    <a:gd name="T49" fmla="*/ 18 h 62"/>
                    <a:gd name="T50" fmla="*/ 69 w 70"/>
                    <a:gd name="T51" fmla="*/ 18 h 62"/>
                    <a:gd name="T52" fmla="*/ 65 w 70"/>
                    <a:gd name="T53" fmla="*/ 17 h 62"/>
                    <a:gd name="T54" fmla="*/ 62 w 70"/>
                    <a:gd name="T55" fmla="*/ 11 h 62"/>
                    <a:gd name="T56" fmla="*/ 59 w 70"/>
                    <a:gd name="T57" fmla="*/ 11 h 62"/>
                    <a:gd name="T58" fmla="*/ 55 w 70"/>
                    <a:gd name="T59" fmla="*/ 6 h 62"/>
                    <a:gd name="T60" fmla="*/ 51 w 70"/>
                    <a:gd name="T61" fmla="*/ 5 h 62"/>
                    <a:gd name="T62" fmla="*/ 45 w 70"/>
                    <a:gd name="T63" fmla="*/ 2 h 62"/>
                    <a:gd name="T64" fmla="*/ 41 w 70"/>
                    <a:gd name="T65" fmla="*/ 6 h 62"/>
                    <a:gd name="T66" fmla="*/ 40 w 70"/>
                    <a:gd name="T67" fmla="*/ 5 h 62"/>
                    <a:gd name="T68" fmla="*/ 35 w 70"/>
                    <a:gd name="T69" fmla="*/ 5 h 62"/>
                    <a:gd name="T70" fmla="*/ 33 w 70"/>
                    <a:gd name="T71" fmla="*/ 2 h 62"/>
                    <a:gd name="T72" fmla="*/ 31 w 70"/>
                    <a:gd name="T73" fmla="*/ 2 h 62"/>
                    <a:gd name="T74" fmla="*/ 30 w 70"/>
                    <a:gd name="T75" fmla="*/ 0 h 62"/>
                    <a:gd name="T76" fmla="*/ 27 w 70"/>
                    <a:gd name="T77" fmla="*/ 0 h 62"/>
                    <a:gd name="T78" fmla="*/ 24 w 70"/>
                    <a:gd name="T79" fmla="*/ 3 h 62"/>
                    <a:gd name="T80" fmla="*/ 22 w 70"/>
                    <a:gd name="T81" fmla="*/ 1 h 62"/>
                    <a:gd name="T82" fmla="*/ 19 w 70"/>
                    <a:gd name="T83" fmla="*/ 1 h 62"/>
                    <a:gd name="T84" fmla="*/ 14 w 70"/>
                    <a:gd name="T85" fmla="*/ 0 h 62"/>
                    <a:gd name="T86" fmla="*/ 8 w 70"/>
                    <a:gd name="T87" fmla="*/ 3 h 62"/>
                    <a:gd name="T88" fmla="*/ 4 w 70"/>
                    <a:gd name="T89" fmla="*/ 7 h 62"/>
                    <a:gd name="T90" fmla="*/ 3 w 70"/>
                    <a:gd name="T91" fmla="*/ 11 h 62"/>
                    <a:gd name="T92" fmla="*/ 0 w 70"/>
                    <a:gd name="T93" fmla="*/ 11 h 62"/>
                    <a:gd name="T94" fmla="*/ 0 w 70"/>
                    <a:gd name="T95" fmla="*/ 16 h 62"/>
                    <a:gd name="T96" fmla="*/ 1 w 70"/>
                    <a:gd name="T97" fmla="*/ 21 h 62"/>
                    <a:gd name="T98" fmla="*/ 0 w 70"/>
                    <a:gd name="T99" fmla="*/ 23 h 62"/>
                    <a:gd name="T100" fmla="*/ 1 w 70"/>
                    <a:gd name="T101" fmla="*/ 24 h 62"/>
                    <a:gd name="T102" fmla="*/ 6 w 70"/>
                    <a:gd name="T103" fmla="*/ 22 h 62"/>
                    <a:gd name="T104" fmla="*/ 10 w 70"/>
                    <a:gd name="T105" fmla="*/ 28 h 62"/>
                    <a:gd name="T106" fmla="*/ 14 w 70"/>
                    <a:gd name="T107" fmla="*/ 31 h 62"/>
                    <a:gd name="T108" fmla="*/ 19 w 70"/>
                    <a:gd name="T109" fmla="*/ 29 h 62"/>
                    <a:gd name="T110" fmla="*/ 21 w 70"/>
                    <a:gd name="T111" fmla="*/ 31 h 62"/>
                    <a:gd name="T112" fmla="*/ 21 w 70"/>
                    <a:gd name="T113" fmla="*/ 34 h 62"/>
                    <a:gd name="T114" fmla="*/ 23 w 70"/>
                    <a:gd name="T115" fmla="*/ 35 h 62"/>
                    <a:gd name="T116" fmla="*/ 24 w 70"/>
                    <a:gd name="T117" fmla="*/ 36 h 62"/>
                    <a:gd name="T118" fmla="*/ 23 w 70"/>
                    <a:gd name="T119" fmla="*/ 39 h 62"/>
                    <a:gd name="T120" fmla="*/ 23 w 70"/>
                    <a:gd name="T121" fmla="*/ 45 h 62"/>
                    <a:gd name="T122" fmla="*/ 26 w 70"/>
                    <a:gd name="T123" fmla="*/ 45 h 62"/>
                    <a:gd name="T124" fmla="*/ 29 w 70"/>
                    <a:gd name="T125"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62">
                      <a:moveTo>
                        <a:pt x="29" y="48"/>
                      </a:moveTo>
                      <a:lnTo>
                        <a:pt x="31" y="48"/>
                      </a:lnTo>
                      <a:lnTo>
                        <a:pt x="32" y="54"/>
                      </a:lnTo>
                      <a:lnTo>
                        <a:pt x="32" y="58"/>
                      </a:lnTo>
                      <a:lnTo>
                        <a:pt x="34" y="62"/>
                      </a:lnTo>
                      <a:lnTo>
                        <a:pt x="37" y="59"/>
                      </a:lnTo>
                      <a:lnTo>
                        <a:pt x="42" y="57"/>
                      </a:lnTo>
                      <a:lnTo>
                        <a:pt x="46" y="59"/>
                      </a:lnTo>
                      <a:lnTo>
                        <a:pt x="49" y="57"/>
                      </a:lnTo>
                      <a:lnTo>
                        <a:pt x="52" y="57"/>
                      </a:lnTo>
                      <a:lnTo>
                        <a:pt x="51" y="52"/>
                      </a:lnTo>
                      <a:lnTo>
                        <a:pt x="55" y="52"/>
                      </a:lnTo>
                      <a:lnTo>
                        <a:pt x="56" y="47"/>
                      </a:lnTo>
                      <a:lnTo>
                        <a:pt x="59" y="46"/>
                      </a:lnTo>
                      <a:lnTo>
                        <a:pt x="59" y="49"/>
                      </a:lnTo>
                      <a:lnTo>
                        <a:pt x="63" y="49"/>
                      </a:lnTo>
                      <a:lnTo>
                        <a:pt x="63" y="45"/>
                      </a:lnTo>
                      <a:lnTo>
                        <a:pt x="59" y="42"/>
                      </a:lnTo>
                      <a:lnTo>
                        <a:pt x="60" y="37"/>
                      </a:lnTo>
                      <a:lnTo>
                        <a:pt x="62" y="37"/>
                      </a:lnTo>
                      <a:lnTo>
                        <a:pt x="65" y="31"/>
                      </a:lnTo>
                      <a:lnTo>
                        <a:pt x="70" y="28"/>
                      </a:lnTo>
                      <a:lnTo>
                        <a:pt x="70" y="25"/>
                      </a:lnTo>
                      <a:lnTo>
                        <a:pt x="67" y="24"/>
                      </a:lnTo>
                      <a:lnTo>
                        <a:pt x="70" y="18"/>
                      </a:lnTo>
                      <a:lnTo>
                        <a:pt x="69" y="18"/>
                      </a:lnTo>
                      <a:lnTo>
                        <a:pt x="65" y="17"/>
                      </a:lnTo>
                      <a:lnTo>
                        <a:pt x="62" y="11"/>
                      </a:lnTo>
                      <a:lnTo>
                        <a:pt x="59" y="11"/>
                      </a:lnTo>
                      <a:lnTo>
                        <a:pt x="55" y="6"/>
                      </a:lnTo>
                      <a:lnTo>
                        <a:pt x="51" y="5"/>
                      </a:lnTo>
                      <a:lnTo>
                        <a:pt x="45" y="2"/>
                      </a:lnTo>
                      <a:lnTo>
                        <a:pt x="41" y="6"/>
                      </a:lnTo>
                      <a:lnTo>
                        <a:pt x="40" y="5"/>
                      </a:lnTo>
                      <a:lnTo>
                        <a:pt x="35" y="5"/>
                      </a:lnTo>
                      <a:lnTo>
                        <a:pt x="33" y="2"/>
                      </a:lnTo>
                      <a:lnTo>
                        <a:pt x="31" y="2"/>
                      </a:lnTo>
                      <a:lnTo>
                        <a:pt x="30" y="0"/>
                      </a:lnTo>
                      <a:lnTo>
                        <a:pt x="27" y="0"/>
                      </a:lnTo>
                      <a:lnTo>
                        <a:pt x="24" y="3"/>
                      </a:lnTo>
                      <a:lnTo>
                        <a:pt x="22" y="1"/>
                      </a:lnTo>
                      <a:lnTo>
                        <a:pt x="19" y="1"/>
                      </a:lnTo>
                      <a:lnTo>
                        <a:pt x="14" y="0"/>
                      </a:lnTo>
                      <a:lnTo>
                        <a:pt x="8" y="3"/>
                      </a:lnTo>
                      <a:lnTo>
                        <a:pt x="4" y="7"/>
                      </a:lnTo>
                      <a:lnTo>
                        <a:pt x="3" y="11"/>
                      </a:lnTo>
                      <a:lnTo>
                        <a:pt x="0" y="11"/>
                      </a:lnTo>
                      <a:lnTo>
                        <a:pt x="0" y="16"/>
                      </a:lnTo>
                      <a:lnTo>
                        <a:pt x="1" y="21"/>
                      </a:lnTo>
                      <a:lnTo>
                        <a:pt x="0" y="23"/>
                      </a:lnTo>
                      <a:lnTo>
                        <a:pt x="1" y="24"/>
                      </a:lnTo>
                      <a:lnTo>
                        <a:pt x="6" y="22"/>
                      </a:lnTo>
                      <a:lnTo>
                        <a:pt x="10" y="28"/>
                      </a:lnTo>
                      <a:lnTo>
                        <a:pt x="14" y="31"/>
                      </a:lnTo>
                      <a:lnTo>
                        <a:pt x="19" y="29"/>
                      </a:lnTo>
                      <a:lnTo>
                        <a:pt x="21" y="31"/>
                      </a:lnTo>
                      <a:lnTo>
                        <a:pt x="21" y="34"/>
                      </a:lnTo>
                      <a:lnTo>
                        <a:pt x="23" y="35"/>
                      </a:lnTo>
                      <a:lnTo>
                        <a:pt x="24" y="36"/>
                      </a:lnTo>
                      <a:lnTo>
                        <a:pt x="23" y="39"/>
                      </a:lnTo>
                      <a:lnTo>
                        <a:pt x="23" y="45"/>
                      </a:lnTo>
                      <a:lnTo>
                        <a:pt x="26" y="45"/>
                      </a:lnTo>
                      <a:lnTo>
                        <a:pt x="2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2" name="Freeform 649">
                  <a:extLst>
                    <a:ext uri="{FF2B5EF4-FFF2-40B4-BE49-F238E27FC236}">
                      <a16:creationId xmlns:a16="http://schemas.microsoft.com/office/drawing/2014/main" id="{DC015A29-543E-BF44-9A7E-C8E754ECA705}"/>
                    </a:ext>
                  </a:extLst>
                </p:cNvPr>
                <p:cNvSpPr>
                  <a:spLocks/>
                </p:cNvSpPr>
                <p:nvPr/>
              </p:nvSpPr>
              <p:spPr bwMode="auto">
                <a:xfrm>
                  <a:off x="3898" y="1724"/>
                  <a:ext cx="119" cy="110"/>
                </a:xfrm>
                <a:custGeom>
                  <a:avLst/>
                  <a:gdLst>
                    <a:gd name="T0" fmla="*/ 47 w 119"/>
                    <a:gd name="T1" fmla="*/ 7 h 110"/>
                    <a:gd name="T2" fmla="*/ 41 w 119"/>
                    <a:gd name="T3" fmla="*/ 12 h 110"/>
                    <a:gd name="T4" fmla="*/ 36 w 119"/>
                    <a:gd name="T5" fmla="*/ 14 h 110"/>
                    <a:gd name="T6" fmla="*/ 36 w 119"/>
                    <a:gd name="T7" fmla="*/ 21 h 110"/>
                    <a:gd name="T8" fmla="*/ 31 w 119"/>
                    <a:gd name="T9" fmla="*/ 27 h 110"/>
                    <a:gd name="T10" fmla="*/ 26 w 119"/>
                    <a:gd name="T11" fmla="*/ 33 h 110"/>
                    <a:gd name="T12" fmla="*/ 29 w 119"/>
                    <a:gd name="T13" fmla="*/ 41 h 110"/>
                    <a:gd name="T14" fmla="*/ 25 w 119"/>
                    <a:gd name="T15" fmla="*/ 45 h 110"/>
                    <a:gd name="T16" fmla="*/ 22 w 119"/>
                    <a:gd name="T17" fmla="*/ 43 h 110"/>
                    <a:gd name="T18" fmla="*/ 17 w 119"/>
                    <a:gd name="T19" fmla="*/ 48 h 110"/>
                    <a:gd name="T20" fmla="*/ 15 w 119"/>
                    <a:gd name="T21" fmla="*/ 53 h 110"/>
                    <a:gd name="T22" fmla="*/ 8 w 119"/>
                    <a:gd name="T23" fmla="*/ 53 h 110"/>
                    <a:gd name="T24" fmla="*/ 0 w 119"/>
                    <a:gd name="T25" fmla="*/ 58 h 110"/>
                    <a:gd name="T26" fmla="*/ 3 w 119"/>
                    <a:gd name="T27" fmla="*/ 67 h 110"/>
                    <a:gd name="T28" fmla="*/ 5 w 119"/>
                    <a:gd name="T29" fmla="*/ 75 h 110"/>
                    <a:gd name="T30" fmla="*/ 8 w 119"/>
                    <a:gd name="T31" fmla="*/ 86 h 110"/>
                    <a:gd name="T32" fmla="*/ 2 w 119"/>
                    <a:gd name="T33" fmla="*/ 92 h 110"/>
                    <a:gd name="T34" fmla="*/ 6 w 119"/>
                    <a:gd name="T35" fmla="*/ 103 h 110"/>
                    <a:gd name="T36" fmla="*/ 8 w 119"/>
                    <a:gd name="T37" fmla="*/ 104 h 110"/>
                    <a:gd name="T38" fmla="*/ 15 w 119"/>
                    <a:gd name="T39" fmla="*/ 105 h 110"/>
                    <a:gd name="T40" fmla="*/ 30 w 119"/>
                    <a:gd name="T41" fmla="*/ 103 h 110"/>
                    <a:gd name="T42" fmla="*/ 35 w 119"/>
                    <a:gd name="T43" fmla="*/ 100 h 110"/>
                    <a:gd name="T44" fmla="*/ 46 w 119"/>
                    <a:gd name="T45" fmla="*/ 104 h 110"/>
                    <a:gd name="T46" fmla="*/ 50 w 119"/>
                    <a:gd name="T47" fmla="*/ 108 h 110"/>
                    <a:gd name="T48" fmla="*/ 57 w 119"/>
                    <a:gd name="T49" fmla="*/ 108 h 110"/>
                    <a:gd name="T50" fmla="*/ 60 w 119"/>
                    <a:gd name="T51" fmla="*/ 107 h 110"/>
                    <a:gd name="T52" fmla="*/ 67 w 119"/>
                    <a:gd name="T53" fmla="*/ 109 h 110"/>
                    <a:gd name="T54" fmla="*/ 75 w 119"/>
                    <a:gd name="T55" fmla="*/ 106 h 110"/>
                    <a:gd name="T56" fmla="*/ 78 w 119"/>
                    <a:gd name="T57" fmla="*/ 110 h 110"/>
                    <a:gd name="T58" fmla="*/ 84 w 119"/>
                    <a:gd name="T59" fmla="*/ 107 h 110"/>
                    <a:gd name="T60" fmla="*/ 90 w 119"/>
                    <a:gd name="T61" fmla="*/ 107 h 110"/>
                    <a:gd name="T62" fmla="*/ 95 w 119"/>
                    <a:gd name="T63" fmla="*/ 109 h 110"/>
                    <a:gd name="T64" fmla="*/ 98 w 119"/>
                    <a:gd name="T65" fmla="*/ 97 h 110"/>
                    <a:gd name="T66" fmla="*/ 108 w 119"/>
                    <a:gd name="T67" fmla="*/ 94 h 110"/>
                    <a:gd name="T68" fmla="*/ 108 w 119"/>
                    <a:gd name="T69" fmla="*/ 90 h 110"/>
                    <a:gd name="T70" fmla="*/ 105 w 119"/>
                    <a:gd name="T71" fmla="*/ 81 h 110"/>
                    <a:gd name="T72" fmla="*/ 102 w 119"/>
                    <a:gd name="T73" fmla="*/ 72 h 110"/>
                    <a:gd name="T74" fmla="*/ 107 w 119"/>
                    <a:gd name="T75" fmla="*/ 72 h 110"/>
                    <a:gd name="T76" fmla="*/ 117 w 119"/>
                    <a:gd name="T77" fmla="*/ 65 h 110"/>
                    <a:gd name="T78" fmla="*/ 115 w 119"/>
                    <a:gd name="T79" fmla="*/ 61 h 110"/>
                    <a:gd name="T80" fmla="*/ 109 w 119"/>
                    <a:gd name="T81" fmla="*/ 52 h 110"/>
                    <a:gd name="T82" fmla="*/ 103 w 119"/>
                    <a:gd name="T83" fmla="*/ 45 h 110"/>
                    <a:gd name="T84" fmla="*/ 97 w 119"/>
                    <a:gd name="T85" fmla="*/ 36 h 110"/>
                    <a:gd name="T86" fmla="*/ 91 w 119"/>
                    <a:gd name="T87" fmla="*/ 28 h 110"/>
                    <a:gd name="T88" fmla="*/ 89 w 119"/>
                    <a:gd name="T89" fmla="*/ 19 h 110"/>
                    <a:gd name="T90" fmla="*/ 90 w 119"/>
                    <a:gd name="T91" fmla="*/ 10 h 110"/>
                    <a:gd name="T92" fmla="*/ 81 w 119"/>
                    <a:gd name="T93" fmla="*/ 8 h 110"/>
                    <a:gd name="T94" fmla="*/ 76 w 119"/>
                    <a:gd name="T95" fmla="*/ 7 h 110"/>
                    <a:gd name="T96" fmla="*/ 70 w 119"/>
                    <a:gd name="T97" fmla="*/ 4 h 110"/>
                    <a:gd name="T98" fmla="*/ 63 w 119"/>
                    <a:gd name="T99" fmla="*/ 6 h 110"/>
                    <a:gd name="T100" fmla="*/ 57 w 119"/>
                    <a:gd name="T101" fmla="*/ 3 h 110"/>
                    <a:gd name="T102" fmla="*/ 51 w 119"/>
                    <a:gd name="T10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 h="110">
                      <a:moveTo>
                        <a:pt x="50" y="5"/>
                      </a:moveTo>
                      <a:lnTo>
                        <a:pt x="47" y="7"/>
                      </a:lnTo>
                      <a:lnTo>
                        <a:pt x="47" y="11"/>
                      </a:lnTo>
                      <a:lnTo>
                        <a:pt x="41" y="12"/>
                      </a:lnTo>
                      <a:lnTo>
                        <a:pt x="36" y="14"/>
                      </a:lnTo>
                      <a:lnTo>
                        <a:pt x="36" y="14"/>
                      </a:lnTo>
                      <a:lnTo>
                        <a:pt x="33" y="20"/>
                      </a:lnTo>
                      <a:lnTo>
                        <a:pt x="36" y="21"/>
                      </a:lnTo>
                      <a:lnTo>
                        <a:pt x="36" y="24"/>
                      </a:lnTo>
                      <a:lnTo>
                        <a:pt x="31" y="27"/>
                      </a:lnTo>
                      <a:lnTo>
                        <a:pt x="28" y="33"/>
                      </a:lnTo>
                      <a:lnTo>
                        <a:pt x="26" y="33"/>
                      </a:lnTo>
                      <a:lnTo>
                        <a:pt x="25" y="38"/>
                      </a:lnTo>
                      <a:lnTo>
                        <a:pt x="29" y="41"/>
                      </a:lnTo>
                      <a:lnTo>
                        <a:pt x="29" y="45"/>
                      </a:lnTo>
                      <a:lnTo>
                        <a:pt x="25" y="45"/>
                      </a:lnTo>
                      <a:lnTo>
                        <a:pt x="25" y="42"/>
                      </a:lnTo>
                      <a:lnTo>
                        <a:pt x="22" y="43"/>
                      </a:lnTo>
                      <a:lnTo>
                        <a:pt x="21" y="48"/>
                      </a:lnTo>
                      <a:lnTo>
                        <a:pt x="17" y="48"/>
                      </a:lnTo>
                      <a:lnTo>
                        <a:pt x="18" y="53"/>
                      </a:lnTo>
                      <a:lnTo>
                        <a:pt x="15" y="53"/>
                      </a:lnTo>
                      <a:lnTo>
                        <a:pt x="12" y="55"/>
                      </a:lnTo>
                      <a:lnTo>
                        <a:pt x="8" y="53"/>
                      </a:lnTo>
                      <a:lnTo>
                        <a:pt x="3" y="55"/>
                      </a:lnTo>
                      <a:lnTo>
                        <a:pt x="0" y="58"/>
                      </a:lnTo>
                      <a:lnTo>
                        <a:pt x="1" y="59"/>
                      </a:lnTo>
                      <a:lnTo>
                        <a:pt x="3" y="67"/>
                      </a:lnTo>
                      <a:lnTo>
                        <a:pt x="5" y="70"/>
                      </a:lnTo>
                      <a:lnTo>
                        <a:pt x="5" y="75"/>
                      </a:lnTo>
                      <a:lnTo>
                        <a:pt x="7" y="76"/>
                      </a:lnTo>
                      <a:lnTo>
                        <a:pt x="8" y="86"/>
                      </a:lnTo>
                      <a:lnTo>
                        <a:pt x="4" y="88"/>
                      </a:lnTo>
                      <a:lnTo>
                        <a:pt x="2" y="92"/>
                      </a:lnTo>
                      <a:lnTo>
                        <a:pt x="4" y="97"/>
                      </a:lnTo>
                      <a:lnTo>
                        <a:pt x="6" y="103"/>
                      </a:lnTo>
                      <a:lnTo>
                        <a:pt x="6" y="104"/>
                      </a:lnTo>
                      <a:lnTo>
                        <a:pt x="8" y="104"/>
                      </a:lnTo>
                      <a:lnTo>
                        <a:pt x="13" y="107"/>
                      </a:lnTo>
                      <a:lnTo>
                        <a:pt x="15" y="105"/>
                      </a:lnTo>
                      <a:lnTo>
                        <a:pt x="25" y="103"/>
                      </a:lnTo>
                      <a:lnTo>
                        <a:pt x="30" y="103"/>
                      </a:lnTo>
                      <a:lnTo>
                        <a:pt x="32" y="100"/>
                      </a:lnTo>
                      <a:lnTo>
                        <a:pt x="35" y="100"/>
                      </a:lnTo>
                      <a:lnTo>
                        <a:pt x="38" y="103"/>
                      </a:lnTo>
                      <a:lnTo>
                        <a:pt x="46" y="104"/>
                      </a:lnTo>
                      <a:lnTo>
                        <a:pt x="49" y="107"/>
                      </a:lnTo>
                      <a:lnTo>
                        <a:pt x="50" y="108"/>
                      </a:lnTo>
                      <a:lnTo>
                        <a:pt x="55" y="106"/>
                      </a:lnTo>
                      <a:lnTo>
                        <a:pt x="57" y="108"/>
                      </a:lnTo>
                      <a:lnTo>
                        <a:pt x="60" y="108"/>
                      </a:lnTo>
                      <a:lnTo>
                        <a:pt x="60" y="107"/>
                      </a:lnTo>
                      <a:lnTo>
                        <a:pt x="65" y="107"/>
                      </a:lnTo>
                      <a:lnTo>
                        <a:pt x="67" y="109"/>
                      </a:lnTo>
                      <a:lnTo>
                        <a:pt x="71" y="106"/>
                      </a:lnTo>
                      <a:lnTo>
                        <a:pt x="75" y="106"/>
                      </a:lnTo>
                      <a:lnTo>
                        <a:pt x="76" y="110"/>
                      </a:lnTo>
                      <a:lnTo>
                        <a:pt x="78" y="110"/>
                      </a:lnTo>
                      <a:lnTo>
                        <a:pt x="81" y="107"/>
                      </a:lnTo>
                      <a:lnTo>
                        <a:pt x="84" y="107"/>
                      </a:lnTo>
                      <a:lnTo>
                        <a:pt x="86" y="108"/>
                      </a:lnTo>
                      <a:lnTo>
                        <a:pt x="90" y="107"/>
                      </a:lnTo>
                      <a:lnTo>
                        <a:pt x="92" y="109"/>
                      </a:lnTo>
                      <a:lnTo>
                        <a:pt x="95" y="109"/>
                      </a:lnTo>
                      <a:lnTo>
                        <a:pt x="96" y="103"/>
                      </a:lnTo>
                      <a:lnTo>
                        <a:pt x="98" y="97"/>
                      </a:lnTo>
                      <a:lnTo>
                        <a:pt x="102" y="96"/>
                      </a:lnTo>
                      <a:lnTo>
                        <a:pt x="108" y="94"/>
                      </a:lnTo>
                      <a:lnTo>
                        <a:pt x="108" y="94"/>
                      </a:lnTo>
                      <a:lnTo>
                        <a:pt x="108" y="90"/>
                      </a:lnTo>
                      <a:lnTo>
                        <a:pt x="105" y="86"/>
                      </a:lnTo>
                      <a:lnTo>
                        <a:pt x="105" y="81"/>
                      </a:lnTo>
                      <a:lnTo>
                        <a:pt x="102" y="76"/>
                      </a:lnTo>
                      <a:lnTo>
                        <a:pt x="102" y="72"/>
                      </a:lnTo>
                      <a:lnTo>
                        <a:pt x="104" y="69"/>
                      </a:lnTo>
                      <a:lnTo>
                        <a:pt x="107" y="72"/>
                      </a:lnTo>
                      <a:lnTo>
                        <a:pt x="114" y="71"/>
                      </a:lnTo>
                      <a:lnTo>
                        <a:pt x="117" y="65"/>
                      </a:lnTo>
                      <a:lnTo>
                        <a:pt x="119" y="64"/>
                      </a:lnTo>
                      <a:lnTo>
                        <a:pt x="115" y="61"/>
                      </a:lnTo>
                      <a:lnTo>
                        <a:pt x="115" y="58"/>
                      </a:lnTo>
                      <a:lnTo>
                        <a:pt x="109" y="52"/>
                      </a:lnTo>
                      <a:lnTo>
                        <a:pt x="105" y="50"/>
                      </a:lnTo>
                      <a:lnTo>
                        <a:pt x="103" y="45"/>
                      </a:lnTo>
                      <a:lnTo>
                        <a:pt x="101" y="42"/>
                      </a:lnTo>
                      <a:lnTo>
                        <a:pt x="97" y="36"/>
                      </a:lnTo>
                      <a:lnTo>
                        <a:pt x="95" y="31"/>
                      </a:lnTo>
                      <a:lnTo>
                        <a:pt x="91" y="28"/>
                      </a:lnTo>
                      <a:lnTo>
                        <a:pt x="91" y="22"/>
                      </a:lnTo>
                      <a:lnTo>
                        <a:pt x="89" y="19"/>
                      </a:lnTo>
                      <a:lnTo>
                        <a:pt x="91" y="14"/>
                      </a:lnTo>
                      <a:lnTo>
                        <a:pt x="90" y="10"/>
                      </a:lnTo>
                      <a:lnTo>
                        <a:pt x="84" y="8"/>
                      </a:lnTo>
                      <a:lnTo>
                        <a:pt x="81" y="8"/>
                      </a:lnTo>
                      <a:lnTo>
                        <a:pt x="80" y="5"/>
                      </a:lnTo>
                      <a:lnTo>
                        <a:pt x="76" y="7"/>
                      </a:lnTo>
                      <a:lnTo>
                        <a:pt x="72" y="10"/>
                      </a:lnTo>
                      <a:lnTo>
                        <a:pt x="70" y="4"/>
                      </a:lnTo>
                      <a:lnTo>
                        <a:pt x="67" y="4"/>
                      </a:lnTo>
                      <a:lnTo>
                        <a:pt x="63" y="6"/>
                      </a:lnTo>
                      <a:lnTo>
                        <a:pt x="60" y="0"/>
                      </a:lnTo>
                      <a:lnTo>
                        <a:pt x="57" y="3"/>
                      </a:lnTo>
                      <a:lnTo>
                        <a:pt x="54" y="1"/>
                      </a:lnTo>
                      <a:lnTo>
                        <a:pt x="51" y="2"/>
                      </a:lnTo>
                      <a:lnTo>
                        <a:pt x="5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3" name="Freeform 650">
                  <a:extLst>
                    <a:ext uri="{FF2B5EF4-FFF2-40B4-BE49-F238E27FC236}">
                      <a16:creationId xmlns:a16="http://schemas.microsoft.com/office/drawing/2014/main" id="{26DB4E99-E5E2-A247-A1B9-CDB723578BAC}"/>
                    </a:ext>
                  </a:extLst>
                </p:cNvPr>
                <p:cNvSpPr>
                  <a:spLocks/>
                </p:cNvSpPr>
                <p:nvPr/>
              </p:nvSpPr>
              <p:spPr bwMode="auto">
                <a:xfrm>
                  <a:off x="3889" y="1812"/>
                  <a:ext cx="233" cy="174"/>
                </a:xfrm>
                <a:custGeom>
                  <a:avLst/>
                  <a:gdLst>
                    <a:gd name="T0" fmla="*/ 230 w 233"/>
                    <a:gd name="T1" fmla="*/ 91 h 174"/>
                    <a:gd name="T2" fmla="*/ 231 w 233"/>
                    <a:gd name="T3" fmla="*/ 69 h 174"/>
                    <a:gd name="T4" fmla="*/ 228 w 233"/>
                    <a:gd name="T5" fmla="*/ 58 h 174"/>
                    <a:gd name="T6" fmla="*/ 211 w 233"/>
                    <a:gd name="T7" fmla="*/ 53 h 174"/>
                    <a:gd name="T8" fmla="*/ 194 w 233"/>
                    <a:gd name="T9" fmla="*/ 39 h 174"/>
                    <a:gd name="T10" fmla="*/ 177 w 233"/>
                    <a:gd name="T11" fmla="*/ 41 h 174"/>
                    <a:gd name="T12" fmla="*/ 164 w 233"/>
                    <a:gd name="T13" fmla="*/ 27 h 174"/>
                    <a:gd name="T14" fmla="*/ 151 w 233"/>
                    <a:gd name="T15" fmla="*/ 12 h 174"/>
                    <a:gd name="T16" fmla="*/ 131 w 233"/>
                    <a:gd name="T17" fmla="*/ 3 h 174"/>
                    <a:gd name="T18" fmla="*/ 117 w 233"/>
                    <a:gd name="T19" fmla="*/ 6 h 174"/>
                    <a:gd name="T20" fmla="*/ 104 w 233"/>
                    <a:gd name="T21" fmla="*/ 21 h 174"/>
                    <a:gd name="T22" fmla="*/ 90 w 233"/>
                    <a:gd name="T23" fmla="*/ 19 h 174"/>
                    <a:gd name="T24" fmla="*/ 76 w 233"/>
                    <a:gd name="T25" fmla="*/ 21 h 174"/>
                    <a:gd name="T26" fmla="*/ 64 w 233"/>
                    <a:gd name="T27" fmla="*/ 18 h 174"/>
                    <a:gd name="T28" fmla="*/ 44 w 233"/>
                    <a:gd name="T29" fmla="*/ 12 h 174"/>
                    <a:gd name="T30" fmla="*/ 22 w 233"/>
                    <a:gd name="T31" fmla="*/ 19 h 174"/>
                    <a:gd name="T32" fmla="*/ 17 w 233"/>
                    <a:gd name="T33" fmla="*/ 29 h 174"/>
                    <a:gd name="T34" fmla="*/ 22 w 233"/>
                    <a:gd name="T35" fmla="*/ 43 h 174"/>
                    <a:gd name="T36" fmla="*/ 7 w 233"/>
                    <a:gd name="T37" fmla="*/ 68 h 174"/>
                    <a:gd name="T38" fmla="*/ 1 w 233"/>
                    <a:gd name="T39" fmla="*/ 91 h 174"/>
                    <a:gd name="T40" fmla="*/ 11 w 233"/>
                    <a:gd name="T41" fmla="*/ 101 h 174"/>
                    <a:gd name="T42" fmla="*/ 29 w 233"/>
                    <a:gd name="T43" fmla="*/ 105 h 174"/>
                    <a:gd name="T44" fmla="*/ 43 w 233"/>
                    <a:gd name="T45" fmla="*/ 104 h 174"/>
                    <a:gd name="T46" fmla="*/ 58 w 233"/>
                    <a:gd name="T47" fmla="*/ 92 h 174"/>
                    <a:gd name="T48" fmla="*/ 65 w 233"/>
                    <a:gd name="T49" fmla="*/ 88 h 174"/>
                    <a:gd name="T50" fmla="*/ 79 w 233"/>
                    <a:gd name="T51" fmla="*/ 95 h 174"/>
                    <a:gd name="T52" fmla="*/ 93 w 233"/>
                    <a:gd name="T53" fmla="*/ 102 h 174"/>
                    <a:gd name="T54" fmla="*/ 101 w 233"/>
                    <a:gd name="T55" fmla="*/ 119 h 174"/>
                    <a:gd name="T56" fmla="*/ 107 w 233"/>
                    <a:gd name="T57" fmla="*/ 133 h 174"/>
                    <a:gd name="T58" fmla="*/ 93 w 233"/>
                    <a:gd name="T59" fmla="*/ 138 h 174"/>
                    <a:gd name="T60" fmla="*/ 86 w 233"/>
                    <a:gd name="T61" fmla="*/ 150 h 174"/>
                    <a:gd name="T62" fmla="*/ 98 w 233"/>
                    <a:gd name="T63" fmla="*/ 156 h 174"/>
                    <a:gd name="T64" fmla="*/ 104 w 233"/>
                    <a:gd name="T65" fmla="*/ 153 h 174"/>
                    <a:gd name="T66" fmla="*/ 113 w 233"/>
                    <a:gd name="T67" fmla="*/ 143 h 174"/>
                    <a:gd name="T68" fmla="*/ 118 w 233"/>
                    <a:gd name="T69" fmla="*/ 129 h 174"/>
                    <a:gd name="T70" fmla="*/ 128 w 233"/>
                    <a:gd name="T71" fmla="*/ 128 h 174"/>
                    <a:gd name="T72" fmla="*/ 136 w 233"/>
                    <a:gd name="T73" fmla="*/ 128 h 174"/>
                    <a:gd name="T74" fmla="*/ 128 w 233"/>
                    <a:gd name="T75" fmla="*/ 130 h 174"/>
                    <a:gd name="T76" fmla="*/ 135 w 233"/>
                    <a:gd name="T77" fmla="*/ 135 h 174"/>
                    <a:gd name="T78" fmla="*/ 143 w 233"/>
                    <a:gd name="T79" fmla="*/ 139 h 174"/>
                    <a:gd name="T80" fmla="*/ 154 w 233"/>
                    <a:gd name="T81" fmla="*/ 140 h 174"/>
                    <a:gd name="T82" fmla="*/ 146 w 233"/>
                    <a:gd name="T83" fmla="*/ 151 h 174"/>
                    <a:gd name="T84" fmla="*/ 152 w 233"/>
                    <a:gd name="T85" fmla="*/ 157 h 174"/>
                    <a:gd name="T86" fmla="*/ 157 w 233"/>
                    <a:gd name="T87" fmla="*/ 174 h 174"/>
                    <a:gd name="T88" fmla="*/ 180 w 233"/>
                    <a:gd name="T89" fmla="*/ 161 h 174"/>
                    <a:gd name="T90" fmla="*/ 194 w 233"/>
                    <a:gd name="T91" fmla="*/ 154 h 174"/>
                    <a:gd name="T92" fmla="*/ 187 w 233"/>
                    <a:gd name="T93" fmla="*/ 155 h 174"/>
                    <a:gd name="T94" fmla="*/ 173 w 233"/>
                    <a:gd name="T95" fmla="*/ 146 h 174"/>
                    <a:gd name="T96" fmla="*/ 174 w 233"/>
                    <a:gd name="T97" fmla="*/ 150 h 174"/>
                    <a:gd name="T98" fmla="*/ 173 w 233"/>
                    <a:gd name="T99" fmla="*/ 150 h 174"/>
                    <a:gd name="T100" fmla="*/ 167 w 233"/>
                    <a:gd name="T101" fmla="*/ 149 h 174"/>
                    <a:gd name="T102" fmla="*/ 164 w 233"/>
                    <a:gd name="T103" fmla="*/ 143 h 174"/>
                    <a:gd name="T104" fmla="*/ 159 w 233"/>
                    <a:gd name="T105" fmla="*/ 139 h 174"/>
                    <a:gd name="T106" fmla="*/ 169 w 233"/>
                    <a:gd name="T107" fmla="*/ 136 h 174"/>
                    <a:gd name="T108" fmla="*/ 173 w 233"/>
                    <a:gd name="T109" fmla="*/ 135 h 174"/>
                    <a:gd name="T110" fmla="*/ 178 w 233"/>
                    <a:gd name="T111" fmla="*/ 129 h 174"/>
                    <a:gd name="T112" fmla="*/ 180 w 233"/>
                    <a:gd name="T113" fmla="*/ 129 h 174"/>
                    <a:gd name="T114" fmla="*/ 193 w 233"/>
                    <a:gd name="T115" fmla="*/ 126 h 174"/>
                    <a:gd name="T116" fmla="*/ 204 w 233"/>
                    <a:gd name="T117" fmla="*/ 114 h 174"/>
                    <a:gd name="T118" fmla="*/ 215 w 233"/>
                    <a:gd name="T119"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3" h="174">
                      <a:moveTo>
                        <a:pt x="218" y="105"/>
                      </a:moveTo>
                      <a:lnTo>
                        <a:pt x="221" y="98"/>
                      </a:lnTo>
                      <a:lnTo>
                        <a:pt x="228" y="98"/>
                      </a:lnTo>
                      <a:lnTo>
                        <a:pt x="231" y="96"/>
                      </a:lnTo>
                      <a:lnTo>
                        <a:pt x="230" y="91"/>
                      </a:lnTo>
                      <a:lnTo>
                        <a:pt x="231" y="85"/>
                      </a:lnTo>
                      <a:lnTo>
                        <a:pt x="231" y="81"/>
                      </a:lnTo>
                      <a:lnTo>
                        <a:pt x="227" y="77"/>
                      </a:lnTo>
                      <a:lnTo>
                        <a:pt x="228" y="70"/>
                      </a:lnTo>
                      <a:lnTo>
                        <a:pt x="231" y="69"/>
                      </a:lnTo>
                      <a:lnTo>
                        <a:pt x="233" y="65"/>
                      </a:lnTo>
                      <a:lnTo>
                        <a:pt x="233" y="60"/>
                      </a:lnTo>
                      <a:lnTo>
                        <a:pt x="231" y="59"/>
                      </a:lnTo>
                      <a:lnTo>
                        <a:pt x="230" y="55"/>
                      </a:lnTo>
                      <a:lnTo>
                        <a:pt x="228" y="58"/>
                      </a:lnTo>
                      <a:lnTo>
                        <a:pt x="224" y="57"/>
                      </a:lnTo>
                      <a:lnTo>
                        <a:pt x="220" y="54"/>
                      </a:lnTo>
                      <a:lnTo>
                        <a:pt x="217" y="55"/>
                      </a:lnTo>
                      <a:lnTo>
                        <a:pt x="214" y="53"/>
                      </a:lnTo>
                      <a:lnTo>
                        <a:pt x="211" y="53"/>
                      </a:lnTo>
                      <a:lnTo>
                        <a:pt x="205" y="51"/>
                      </a:lnTo>
                      <a:lnTo>
                        <a:pt x="204" y="53"/>
                      </a:lnTo>
                      <a:lnTo>
                        <a:pt x="202" y="50"/>
                      </a:lnTo>
                      <a:lnTo>
                        <a:pt x="197" y="47"/>
                      </a:lnTo>
                      <a:lnTo>
                        <a:pt x="194" y="39"/>
                      </a:lnTo>
                      <a:lnTo>
                        <a:pt x="193" y="40"/>
                      </a:lnTo>
                      <a:lnTo>
                        <a:pt x="187" y="43"/>
                      </a:lnTo>
                      <a:lnTo>
                        <a:pt x="184" y="43"/>
                      </a:lnTo>
                      <a:lnTo>
                        <a:pt x="181" y="44"/>
                      </a:lnTo>
                      <a:lnTo>
                        <a:pt x="177" y="41"/>
                      </a:lnTo>
                      <a:lnTo>
                        <a:pt x="175" y="45"/>
                      </a:lnTo>
                      <a:lnTo>
                        <a:pt x="169" y="37"/>
                      </a:lnTo>
                      <a:lnTo>
                        <a:pt x="167" y="32"/>
                      </a:lnTo>
                      <a:lnTo>
                        <a:pt x="167" y="27"/>
                      </a:lnTo>
                      <a:lnTo>
                        <a:pt x="164" y="27"/>
                      </a:lnTo>
                      <a:lnTo>
                        <a:pt x="164" y="23"/>
                      </a:lnTo>
                      <a:lnTo>
                        <a:pt x="161" y="20"/>
                      </a:lnTo>
                      <a:lnTo>
                        <a:pt x="153" y="22"/>
                      </a:lnTo>
                      <a:lnTo>
                        <a:pt x="149" y="15"/>
                      </a:lnTo>
                      <a:lnTo>
                        <a:pt x="151" y="12"/>
                      </a:lnTo>
                      <a:lnTo>
                        <a:pt x="148" y="9"/>
                      </a:lnTo>
                      <a:lnTo>
                        <a:pt x="145" y="1"/>
                      </a:lnTo>
                      <a:lnTo>
                        <a:pt x="142" y="1"/>
                      </a:lnTo>
                      <a:lnTo>
                        <a:pt x="139" y="3"/>
                      </a:lnTo>
                      <a:lnTo>
                        <a:pt x="131" y="3"/>
                      </a:lnTo>
                      <a:lnTo>
                        <a:pt x="124" y="0"/>
                      </a:lnTo>
                      <a:lnTo>
                        <a:pt x="123" y="2"/>
                      </a:lnTo>
                      <a:lnTo>
                        <a:pt x="123" y="6"/>
                      </a:lnTo>
                      <a:lnTo>
                        <a:pt x="120" y="7"/>
                      </a:lnTo>
                      <a:lnTo>
                        <a:pt x="117" y="6"/>
                      </a:lnTo>
                      <a:lnTo>
                        <a:pt x="117" y="6"/>
                      </a:lnTo>
                      <a:lnTo>
                        <a:pt x="111" y="8"/>
                      </a:lnTo>
                      <a:lnTo>
                        <a:pt x="107" y="9"/>
                      </a:lnTo>
                      <a:lnTo>
                        <a:pt x="105" y="15"/>
                      </a:lnTo>
                      <a:lnTo>
                        <a:pt x="104" y="21"/>
                      </a:lnTo>
                      <a:lnTo>
                        <a:pt x="101" y="21"/>
                      </a:lnTo>
                      <a:lnTo>
                        <a:pt x="99" y="19"/>
                      </a:lnTo>
                      <a:lnTo>
                        <a:pt x="95" y="20"/>
                      </a:lnTo>
                      <a:lnTo>
                        <a:pt x="93" y="19"/>
                      </a:lnTo>
                      <a:lnTo>
                        <a:pt x="90" y="19"/>
                      </a:lnTo>
                      <a:lnTo>
                        <a:pt x="87" y="22"/>
                      </a:lnTo>
                      <a:lnTo>
                        <a:pt x="85" y="22"/>
                      </a:lnTo>
                      <a:lnTo>
                        <a:pt x="84" y="18"/>
                      </a:lnTo>
                      <a:lnTo>
                        <a:pt x="80" y="18"/>
                      </a:lnTo>
                      <a:lnTo>
                        <a:pt x="76" y="21"/>
                      </a:lnTo>
                      <a:lnTo>
                        <a:pt x="74" y="19"/>
                      </a:lnTo>
                      <a:lnTo>
                        <a:pt x="69" y="19"/>
                      </a:lnTo>
                      <a:lnTo>
                        <a:pt x="69" y="20"/>
                      </a:lnTo>
                      <a:lnTo>
                        <a:pt x="66" y="20"/>
                      </a:lnTo>
                      <a:lnTo>
                        <a:pt x="64" y="18"/>
                      </a:lnTo>
                      <a:lnTo>
                        <a:pt x="59" y="20"/>
                      </a:lnTo>
                      <a:lnTo>
                        <a:pt x="58" y="19"/>
                      </a:lnTo>
                      <a:lnTo>
                        <a:pt x="55" y="16"/>
                      </a:lnTo>
                      <a:lnTo>
                        <a:pt x="47" y="15"/>
                      </a:lnTo>
                      <a:lnTo>
                        <a:pt x="44" y="12"/>
                      </a:lnTo>
                      <a:lnTo>
                        <a:pt x="41" y="12"/>
                      </a:lnTo>
                      <a:lnTo>
                        <a:pt x="39" y="15"/>
                      </a:lnTo>
                      <a:lnTo>
                        <a:pt x="34" y="15"/>
                      </a:lnTo>
                      <a:lnTo>
                        <a:pt x="24" y="17"/>
                      </a:lnTo>
                      <a:lnTo>
                        <a:pt x="22" y="19"/>
                      </a:lnTo>
                      <a:lnTo>
                        <a:pt x="17" y="16"/>
                      </a:lnTo>
                      <a:lnTo>
                        <a:pt x="15" y="16"/>
                      </a:lnTo>
                      <a:lnTo>
                        <a:pt x="15" y="19"/>
                      </a:lnTo>
                      <a:lnTo>
                        <a:pt x="15" y="27"/>
                      </a:lnTo>
                      <a:lnTo>
                        <a:pt x="17" y="29"/>
                      </a:lnTo>
                      <a:lnTo>
                        <a:pt x="18" y="34"/>
                      </a:lnTo>
                      <a:lnTo>
                        <a:pt x="22" y="36"/>
                      </a:lnTo>
                      <a:lnTo>
                        <a:pt x="20" y="39"/>
                      </a:lnTo>
                      <a:lnTo>
                        <a:pt x="21" y="41"/>
                      </a:lnTo>
                      <a:lnTo>
                        <a:pt x="22" y="43"/>
                      </a:lnTo>
                      <a:lnTo>
                        <a:pt x="21" y="48"/>
                      </a:lnTo>
                      <a:lnTo>
                        <a:pt x="19" y="49"/>
                      </a:lnTo>
                      <a:lnTo>
                        <a:pt x="17" y="51"/>
                      </a:lnTo>
                      <a:lnTo>
                        <a:pt x="16" y="57"/>
                      </a:lnTo>
                      <a:lnTo>
                        <a:pt x="7" y="68"/>
                      </a:lnTo>
                      <a:lnTo>
                        <a:pt x="7" y="73"/>
                      </a:lnTo>
                      <a:lnTo>
                        <a:pt x="7" y="78"/>
                      </a:lnTo>
                      <a:lnTo>
                        <a:pt x="5" y="78"/>
                      </a:lnTo>
                      <a:lnTo>
                        <a:pt x="2" y="85"/>
                      </a:lnTo>
                      <a:lnTo>
                        <a:pt x="1" y="91"/>
                      </a:lnTo>
                      <a:lnTo>
                        <a:pt x="0" y="91"/>
                      </a:lnTo>
                      <a:lnTo>
                        <a:pt x="4" y="95"/>
                      </a:lnTo>
                      <a:lnTo>
                        <a:pt x="7" y="98"/>
                      </a:lnTo>
                      <a:lnTo>
                        <a:pt x="8" y="101"/>
                      </a:lnTo>
                      <a:lnTo>
                        <a:pt x="11" y="101"/>
                      </a:lnTo>
                      <a:lnTo>
                        <a:pt x="13" y="98"/>
                      </a:lnTo>
                      <a:lnTo>
                        <a:pt x="16" y="98"/>
                      </a:lnTo>
                      <a:lnTo>
                        <a:pt x="21" y="102"/>
                      </a:lnTo>
                      <a:lnTo>
                        <a:pt x="25" y="102"/>
                      </a:lnTo>
                      <a:lnTo>
                        <a:pt x="29" y="105"/>
                      </a:lnTo>
                      <a:lnTo>
                        <a:pt x="30" y="107"/>
                      </a:lnTo>
                      <a:lnTo>
                        <a:pt x="33" y="109"/>
                      </a:lnTo>
                      <a:lnTo>
                        <a:pt x="38" y="107"/>
                      </a:lnTo>
                      <a:lnTo>
                        <a:pt x="41" y="107"/>
                      </a:lnTo>
                      <a:lnTo>
                        <a:pt x="43" y="104"/>
                      </a:lnTo>
                      <a:lnTo>
                        <a:pt x="52" y="102"/>
                      </a:lnTo>
                      <a:lnTo>
                        <a:pt x="55" y="99"/>
                      </a:lnTo>
                      <a:lnTo>
                        <a:pt x="58" y="98"/>
                      </a:lnTo>
                      <a:lnTo>
                        <a:pt x="58" y="95"/>
                      </a:lnTo>
                      <a:lnTo>
                        <a:pt x="58" y="92"/>
                      </a:lnTo>
                      <a:lnTo>
                        <a:pt x="58" y="88"/>
                      </a:lnTo>
                      <a:lnTo>
                        <a:pt x="60" y="89"/>
                      </a:lnTo>
                      <a:lnTo>
                        <a:pt x="61" y="88"/>
                      </a:lnTo>
                      <a:lnTo>
                        <a:pt x="64" y="90"/>
                      </a:lnTo>
                      <a:lnTo>
                        <a:pt x="65" y="88"/>
                      </a:lnTo>
                      <a:lnTo>
                        <a:pt x="68" y="88"/>
                      </a:lnTo>
                      <a:lnTo>
                        <a:pt x="69" y="87"/>
                      </a:lnTo>
                      <a:lnTo>
                        <a:pt x="71" y="91"/>
                      </a:lnTo>
                      <a:lnTo>
                        <a:pt x="75" y="91"/>
                      </a:lnTo>
                      <a:lnTo>
                        <a:pt x="79" y="95"/>
                      </a:lnTo>
                      <a:lnTo>
                        <a:pt x="83" y="96"/>
                      </a:lnTo>
                      <a:lnTo>
                        <a:pt x="84" y="94"/>
                      </a:lnTo>
                      <a:lnTo>
                        <a:pt x="86" y="94"/>
                      </a:lnTo>
                      <a:lnTo>
                        <a:pt x="90" y="99"/>
                      </a:lnTo>
                      <a:lnTo>
                        <a:pt x="93" y="102"/>
                      </a:lnTo>
                      <a:lnTo>
                        <a:pt x="94" y="108"/>
                      </a:lnTo>
                      <a:lnTo>
                        <a:pt x="94" y="112"/>
                      </a:lnTo>
                      <a:lnTo>
                        <a:pt x="97" y="113"/>
                      </a:lnTo>
                      <a:lnTo>
                        <a:pt x="97" y="116"/>
                      </a:lnTo>
                      <a:lnTo>
                        <a:pt x="101" y="119"/>
                      </a:lnTo>
                      <a:lnTo>
                        <a:pt x="105" y="122"/>
                      </a:lnTo>
                      <a:lnTo>
                        <a:pt x="106" y="125"/>
                      </a:lnTo>
                      <a:lnTo>
                        <a:pt x="105" y="128"/>
                      </a:lnTo>
                      <a:lnTo>
                        <a:pt x="107" y="131"/>
                      </a:lnTo>
                      <a:lnTo>
                        <a:pt x="107" y="133"/>
                      </a:lnTo>
                      <a:lnTo>
                        <a:pt x="102" y="133"/>
                      </a:lnTo>
                      <a:lnTo>
                        <a:pt x="100" y="130"/>
                      </a:lnTo>
                      <a:lnTo>
                        <a:pt x="96" y="132"/>
                      </a:lnTo>
                      <a:lnTo>
                        <a:pt x="93" y="132"/>
                      </a:lnTo>
                      <a:lnTo>
                        <a:pt x="93" y="138"/>
                      </a:lnTo>
                      <a:lnTo>
                        <a:pt x="93" y="143"/>
                      </a:lnTo>
                      <a:lnTo>
                        <a:pt x="92" y="142"/>
                      </a:lnTo>
                      <a:lnTo>
                        <a:pt x="89" y="148"/>
                      </a:lnTo>
                      <a:lnTo>
                        <a:pt x="89" y="151"/>
                      </a:lnTo>
                      <a:lnTo>
                        <a:pt x="86" y="150"/>
                      </a:lnTo>
                      <a:lnTo>
                        <a:pt x="85" y="152"/>
                      </a:lnTo>
                      <a:lnTo>
                        <a:pt x="87" y="157"/>
                      </a:lnTo>
                      <a:lnTo>
                        <a:pt x="91" y="157"/>
                      </a:lnTo>
                      <a:lnTo>
                        <a:pt x="96" y="158"/>
                      </a:lnTo>
                      <a:lnTo>
                        <a:pt x="98" y="156"/>
                      </a:lnTo>
                      <a:lnTo>
                        <a:pt x="103" y="155"/>
                      </a:lnTo>
                      <a:lnTo>
                        <a:pt x="105" y="157"/>
                      </a:lnTo>
                      <a:lnTo>
                        <a:pt x="105" y="157"/>
                      </a:lnTo>
                      <a:lnTo>
                        <a:pt x="106" y="155"/>
                      </a:lnTo>
                      <a:lnTo>
                        <a:pt x="104" y="153"/>
                      </a:lnTo>
                      <a:lnTo>
                        <a:pt x="104" y="150"/>
                      </a:lnTo>
                      <a:lnTo>
                        <a:pt x="104" y="148"/>
                      </a:lnTo>
                      <a:lnTo>
                        <a:pt x="106" y="150"/>
                      </a:lnTo>
                      <a:lnTo>
                        <a:pt x="107" y="150"/>
                      </a:lnTo>
                      <a:lnTo>
                        <a:pt x="113" y="143"/>
                      </a:lnTo>
                      <a:lnTo>
                        <a:pt x="112" y="140"/>
                      </a:lnTo>
                      <a:lnTo>
                        <a:pt x="114" y="140"/>
                      </a:lnTo>
                      <a:lnTo>
                        <a:pt x="117" y="136"/>
                      </a:lnTo>
                      <a:lnTo>
                        <a:pt x="117" y="132"/>
                      </a:lnTo>
                      <a:lnTo>
                        <a:pt x="118" y="129"/>
                      </a:lnTo>
                      <a:lnTo>
                        <a:pt x="122" y="129"/>
                      </a:lnTo>
                      <a:lnTo>
                        <a:pt x="124" y="126"/>
                      </a:lnTo>
                      <a:lnTo>
                        <a:pt x="126" y="127"/>
                      </a:lnTo>
                      <a:lnTo>
                        <a:pt x="126" y="128"/>
                      </a:lnTo>
                      <a:lnTo>
                        <a:pt x="128" y="128"/>
                      </a:lnTo>
                      <a:lnTo>
                        <a:pt x="130" y="126"/>
                      </a:lnTo>
                      <a:lnTo>
                        <a:pt x="131" y="124"/>
                      </a:lnTo>
                      <a:lnTo>
                        <a:pt x="132" y="126"/>
                      </a:lnTo>
                      <a:lnTo>
                        <a:pt x="134" y="127"/>
                      </a:lnTo>
                      <a:lnTo>
                        <a:pt x="136" y="128"/>
                      </a:lnTo>
                      <a:lnTo>
                        <a:pt x="140" y="127"/>
                      </a:lnTo>
                      <a:lnTo>
                        <a:pt x="137" y="129"/>
                      </a:lnTo>
                      <a:lnTo>
                        <a:pt x="135" y="130"/>
                      </a:lnTo>
                      <a:lnTo>
                        <a:pt x="133" y="129"/>
                      </a:lnTo>
                      <a:lnTo>
                        <a:pt x="128" y="130"/>
                      </a:lnTo>
                      <a:lnTo>
                        <a:pt x="124" y="130"/>
                      </a:lnTo>
                      <a:lnTo>
                        <a:pt x="126" y="132"/>
                      </a:lnTo>
                      <a:lnTo>
                        <a:pt x="131" y="132"/>
                      </a:lnTo>
                      <a:lnTo>
                        <a:pt x="135" y="134"/>
                      </a:lnTo>
                      <a:lnTo>
                        <a:pt x="135" y="135"/>
                      </a:lnTo>
                      <a:lnTo>
                        <a:pt x="133" y="136"/>
                      </a:lnTo>
                      <a:lnTo>
                        <a:pt x="135" y="139"/>
                      </a:lnTo>
                      <a:lnTo>
                        <a:pt x="137" y="139"/>
                      </a:lnTo>
                      <a:lnTo>
                        <a:pt x="140" y="140"/>
                      </a:lnTo>
                      <a:lnTo>
                        <a:pt x="143" y="139"/>
                      </a:lnTo>
                      <a:lnTo>
                        <a:pt x="146" y="138"/>
                      </a:lnTo>
                      <a:lnTo>
                        <a:pt x="149" y="140"/>
                      </a:lnTo>
                      <a:lnTo>
                        <a:pt x="152" y="141"/>
                      </a:lnTo>
                      <a:lnTo>
                        <a:pt x="152" y="139"/>
                      </a:lnTo>
                      <a:lnTo>
                        <a:pt x="154" y="140"/>
                      </a:lnTo>
                      <a:lnTo>
                        <a:pt x="155" y="143"/>
                      </a:lnTo>
                      <a:lnTo>
                        <a:pt x="156" y="146"/>
                      </a:lnTo>
                      <a:lnTo>
                        <a:pt x="155" y="147"/>
                      </a:lnTo>
                      <a:lnTo>
                        <a:pt x="151" y="147"/>
                      </a:lnTo>
                      <a:lnTo>
                        <a:pt x="146" y="151"/>
                      </a:lnTo>
                      <a:lnTo>
                        <a:pt x="143" y="157"/>
                      </a:lnTo>
                      <a:lnTo>
                        <a:pt x="145" y="158"/>
                      </a:lnTo>
                      <a:lnTo>
                        <a:pt x="147" y="156"/>
                      </a:lnTo>
                      <a:lnTo>
                        <a:pt x="150" y="157"/>
                      </a:lnTo>
                      <a:lnTo>
                        <a:pt x="152" y="157"/>
                      </a:lnTo>
                      <a:lnTo>
                        <a:pt x="156" y="162"/>
                      </a:lnTo>
                      <a:lnTo>
                        <a:pt x="157" y="164"/>
                      </a:lnTo>
                      <a:lnTo>
                        <a:pt x="155" y="171"/>
                      </a:lnTo>
                      <a:lnTo>
                        <a:pt x="154" y="171"/>
                      </a:lnTo>
                      <a:lnTo>
                        <a:pt x="157" y="174"/>
                      </a:lnTo>
                      <a:lnTo>
                        <a:pt x="162" y="174"/>
                      </a:lnTo>
                      <a:lnTo>
                        <a:pt x="167" y="171"/>
                      </a:lnTo>
                      <a:lnTo>
                        <a:pt x="173" y="165"/>
                      </a:lnTo>
                      <a:lnTo>
                        <a:pt x="178" y="166"/>
                      </a:lnTo>
                      <a:lnTo>
                        <a:pt x="180" y="161"/>
                      </a:lnTo>
                      <a:lnTo>
                        <a:pt x="183" y="160"/>
                      </a:lnTo>
                      <a:lnTo>
                        <a:pt x="189" y="160"/>
                      </a:lnTo>
                      <a:lnTo>
                        <a:pt x="194" y="160"/>
                      </a:lnTo>
                      <a:lnTo>
                        <a:pt x="196" y="157"/>
                      </a:lnTo>
                      <a:lnTo>
                        <a:pt x="194" y="154"/>
                      </a:lnTo>
                      <a:lnTo>
                        <a:pt x="196" y="153"/>
                      </a:lnTo>
                      <a:lnTo>
                        <a:pt x="197" y="151"/>
                      </a:lnTo>
                      <a:lnTo>
                        <a:pt x="193" y="150"/>
                      </a:lnTo>
                      <a:lnTo>
                        <a:pt x="189" y="151"/>
                      </a:lnTo>
                      <a:lnTo>
                        <a:pt x="187" y="155"/>
                      </a:lnTo>
                      <a:lnTo>
                        <a:pt x="185" y="153"/>
                      </a:lnTo>
                      <a:lnTo>
                        <a:pt x="183" y="153"/>
                      </a:lnTo>
                      <a:lnTo>
                        <a:pt x="181" y="156"/>
                      </a:lnTo>
                      <a:lnTo>
                        <a:pt x="180" y="155"/>
                      </a:lnTo>
                      <a:lnTo>
                        <a:pt x="173" y="146"/>
                      </a:lnTo>
                      <a:lnTo>
                        <a:pt x="171" y="142"/>
                      </a:lnTo>
                      <a:lnTo>
                        <a:pt x="169" y="138"/>
                      </a:lnTo>
                      <a:lnTo>
                        <a:pt x="168" y="139"/>
                      </a:lnTo>
                      <a:lnTo>
                        <a:pt x="169" y="143"/>
                      </a:lnTo>
                      <a:lnTo>
                        <a:pt x="174" y="150"/>
                      </a:lnTo>
                      <a:lnTo>
                        <a:pt x="179" y="156"/>
                      </a:lnTo>
                      <a:lnTo>
                        <a:pt x="178" y="157"/>
                      </a:lnTo>
                      <a:lnTo>
                        <a:pt x="174" y="156"/>
                      </a:lnTo>
                      <a:lnTo>
                        <a:pt x="173" y="153"/>
                      </a:lnTo>
                      <a:lnTo>
                        <a:pt x="173" y="150"/>
                      </a:lnTo>
                      <a:lnTo>
                        <a:pt x="171" y="148"/>
                      </a:lnTo>
                      <a:lnTo>
                        <a:pt x="169" y="150"/>
                      </a:lnTo>
                      <a:lnTo>
                        <a:pt x="169" y="147"/>
                      </a:lnTo>
                      <a:lnTo>
                        <a:pt x="168" y="147"/>
                      </a:lnTo>
                      <a:lnTo>
                        <a:pt x="167" y="149"/>
                      </a:lnTo>
                      <a:lnTo>
                        <a:pt x="167" y="147"/>
                      </a:lnTo>
                      <a:lnTo>
                        <a:pt x="168" y="145"/>
                      </a:lnTo>
                      <a:lnTo>
                        <a:pt x="167" y="143"/>
                      </a:lnTo>
                      <a:lnTo>
                        <a:pt x="166" y="144"/>
                      </a:lnTo>
                      <a:lnTo>
                        <a:pt x="164" y="143"/>
                      </a:lnTo>
                      <a:lnTo>
                        <a:pt x="162" y="140"/>
                      </a:lnTo>
                      <a:lnTo>
                        <a:pt x="158" y="141"/>
                      </a:lnTo>
                      <a:lnTo>
                        <a:pt x="155" y="140"/>
                      </a:lnTo>
                      <a:lnTo>
                        <a:pt x="156" y="138"/>
                      </a:lnTo>
                      <a:lnTo>
                        <a:pt x="159" y="139"/>
                      </a:lnTo>
                      <a:lnTo>
                        <a:pt x="161" y="136"/>
                      </a:lnTo>
                      <a:lnTo>
                        <a:pt x="163" y="139"/>
                      </a:lnTo>
                      <a:lnTo>
                        <a:pt x="166" y="139"/>
                      </a:lnTo>
                      <a:lnTo>
                        <a:pt x="166" y="136"/>
                      </a:lnTo>
                      <a:lnTo>
                        <a:pt x="169" y="136"/>
                      </a:lnTo>
                      <a:lnTo>
                        <a:pt x="173" y="130"/>
                      </a:lnTo>
                      <a:lnTo>
                        <a:pt x="174" y="129"/>
                      </a:lnTo>
                      <a:lnTo>
                        <a:pt x="176" y="129"/>
                      </a:lnTo>
                      <a:lnTo>
                        <a:pt x="176" y="131"/>
                      </a:lnTo>
                      <a:lnTo>
                        <a:pt x="173" y="135"/>
                      </a:lnTo>
                      <a:lnTo>
                        <a:pt x="172" y="136"/>
                      </a:lnTo>
                      <a:lnTo>
                        <a:pt x="173" y="137"/>
                      </a:lnTo>
                      <a:lnTo>
                        <a:pt x="174" y="136"/>
                      </a:lnTo>
                      <a:lnTo>
                        <a:pt x="177" y="131"/>
                      </a:lnTo>
                      <a:lnTo>
                        <a:pt x="178" y="129"/>
                      </a:lnTo>
                      <a:lnTo>
                        <a:pt x="176" y="126"/>
                      </a:lnTo>
                      <a:lnTo>
                        <a:pt x="176" y="125"/>
                      </a:lnTo>
                      <a:lnTo>
                        <a:pt x="176" y="125"/>
                      </a:lnTo>
                      <a:lnTo>
                        <a:pt x="179" y="128"/>
                      </a:lnTo>
                      <a:lnTo>
                        <a:pt x="180" y="129"/>
                      </a:lnTo>
                      <a:lnTo>
                        <a:pt x="183" y="126"/>
                      </a:lnTo>
                      <a:lnTo>
                        <a:pt x="187" y="127"/>
                      </a:lnTo>
                      <a:lnTo>
                        <a:pt x="190" y="126"/>
                      </a:lnTo>
                      <a:lnTo>
                        <a:pt x="192" y="125"/>
                      </a:lnTo>
                      <a:lnTo>
                        <a:pt x="193" y="126"/>
                      </a:lnTo>
                      <a:lnTo>
                        <a:pt x="197" y="122"/>
                      </a:lnTo>
                      <a:lnTo>
                        <a:pt x="198" y="119"/>
                      </a:lnTo>
                      <a:lnTo>
                        <a:pt x="201" y="119"/>
                      </a:lnTo>
                      <a:lnTo>
                        <a:pt x="202" y="116"/>
                      </a:lnTo>
                      <a:lnTo>
                        <a:pt x="204" y="114"/>
                      </a:lnTo>
                      <a:lnTo>
                        <a:pt x="207" y="114"/>
                      </a:lnTo>
                      <a:lnTo>
                        <a:pt x="211" y="112"/>
                      </a:lnTo>
                      <a:lnTo>
                        <a:pt x="212" y="112"/>
                      </a:lnTo>
                      <a:lnTo>
                        <a:pt x="213" y="115"/>
                      </a:lnTo>
                      <a:lnTo>
                        <a:pt x="215" y="113"/>
                      </a:lnTo>
                      <a:lnTo>
                        <a:pt x="215" y="113"/>
                      </a:lnTo>
                      <a:lnTo>
                        <a:pt x="216" y="105"/>
                      </a:lnTo>
                      <a:lnTo>
                        <a:pt x="218"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4" name="Freeform 651">
                  <a:extLst>
                    <a:ext uri="{FF2B5EF4-FFF2-40B4-BE49-F238E27FC236}">
                      <a16:creationId xmlns:a16="http://schemas.microsoft.com/office/drawing/2014/main" id="{E83A4E06-9672-3E4B-90EE-771297B94E23}"/>
                    </a:ext>
                  </a:extLst>
                </p:cNvPr>
                <p:cNvSpPr>
                  <a:spLocks/>
                </p:cNvSpPr>
                <p:nvPr/>
              </p:nvSpPr>
              <p:spPr bwMode="auto">
                <a:xfrm>
                  <a:off x="3947" y="1899"/>
                  <a:ext cx="49" cy="65"/>
                </a:xfrm>
                <a:custGeom>
                  <a:avLst/>
                  <a:gdLst>
                    <a:gd name="T0" fmla="*/ 8 w 49"/>
                    <a:gd name="T1" fmla="*/ 18 h 65"/>
                    <a:gd name="T2" fmla="*/ 14 w 49"/>
                    <a:gd name="T3" fmla="*/ 24 h 65"/>
                    <a:gd name="T4" fmla="*/ 14 w 49"/>
                    <a:gd name="T5" fmla="*/ 28 h 65"/>
                    <a:gd name="T6" fmla="*/ 21 w 49"/>
                    <a:gd name="T7" fmla="*/ 35 h 65"/>
                    <a:gd name="T8" fmla="*/ 23 w 49"/>
                    <a:gd name="T9" fmla="*/ 39 h 65"/>
                    <a:gd name="T10" fmla="*/ 25 w 49"/>
                    <a:gd name="T11" fmla="*/ 44 h 65"/>
                    <a:gd name="T12" fmla="*/ 25 w 49"/>
                    <a:gd name="T13" fmla="*/ 60 h 65"/>
                    <a:gd name="T14" fmla="*/ 26 w 49"/>
                    <a:gd name="T15" fmla="*/ 65 h 65"/>
                    <a:gd name="T16" fmla="*/ 27 w 49"/>
                    <a:gd name="T17" fmla="*/ 65 h 65"/>
                    <a:gd name="T18" fmla="*/ 28 w 49"/>
                    <a:gd name="T19" fmla="*/ 63 h 65"/>
                    <a:gd name="T20" fmla="*/ 31 w 49"/>
                    <a:gd name="T21" fmla="*/ 64 h 65"/>
                    <a:gd name="T22" fmla="*/ 31 w 49"/>
                    <a:gd name="T23" fmla="*/ 61 h 65"/>
                    <a:gd name="T24" fmla="*/ 34 w 49"/>
                    <a:gd name="T25" fmla="*/ 55 h 65"/>
                    <a:gd name="T26" fmla="*/ 35 w 49"/>
                    <a:gd name="T27" fmla="*/ 56 h 65"/>
                    <a:gd name="T28" fmla="*/ 35 w 49"/>
                    <a:gd name="T29" fmla="*/ 51 h 65"/>
                    <a:gd name="T30" fmla="*/ 35 w 49"/>
                    <a:gd name="T31" fmla="*/ 45 h 65"/>
                    <a:gd name="T32" fmla="*/ 38 w 49"/>
                    <a:gd name="T33" fmla="*/ 45 h 65"/>
                    <a:gd name="T34" fmla="*/ 42 w 49"/>
                    <a:gd name="T35" fmla="*/ 43 h 65"/>
                    <a:gd name="T36" fmla="*/ 44 w 49"/>
                    <a:gd name="T37" fmla="*/ 46 h 65"/>
                    <a:gd name="T38" fmla="*/ 49 w 49"/>
                    <a:gd name="T39" fmla="*/ 46 h 65"/>
                    <a:gd name="T40" fmla="*/ 49 w 49"/>
                    <a:gd name="T41" fmla="*/ 44 h 65"/>
                    <a:gd name="T42" fmla="*/ 47 w 49"/>
                    <a:gd name="T43" fmla="*/ 41 h 65"/>
                    <a:gd name="T44" fmla="*/ 48 w 49"/>
                    <a:gd name="T45" fmla="*/ 38 h 65"/>
                    <a:gd name="T46" fmla="*/ 47 w 49"/>
                    <a:gd name="T47" fmla="*/ 35 h 65"/>
                    <a:gd name="T48" fmla="*/ 43 w 49"/>
                    <a:gd name="T49" fmla="*/ 32 h 65"/>
                    <a:gd name="T50" fmla="*/ 39 w 49"/>
                    <a:gd name="T51" fmla="*/ 29 h 65"/>
                    <a:gd name="T52" fmla="*/ 39 w 49"/>
                    <a:gd name="T53" fmla="*/ 26 h 65"/>
                    <a:gd name="T54" fmla="*/ 36 w 49"/>
                    <a:gd name="T55" fmla="*/ 25 h 65"/>
                    <a:gd name="T56" fmla="*/ 36 w 49"/>
                    <a:gd name="T57" fmla="*/ 21 h 65"/>
                    <a:gd name="T58" fmla="*/ 35 w 49"/>
                    <a:gd name="T59" fmla="*/ 15 h 65"/>
                    <a:gd name="T60" fmla="*/ 32 w 49"/>
                    <a:gd name="T61" fmla="*/ 12 h 65"/>
                    <a:gd name="T62" fmla="*/ 28 w 49"/>
                    <a:gd name="T63" fmla="*/ 7 h 65"/>
                    <a:gd name="T64" fmla="*/ 26 w 49"/>
                    <a:gd name="T65" fmla="*/ 7 h 65"/>
                    <a:gd name="T66" fmla="*/ 25 w 49"/>
                    <a:gd name="T67" fmla="*/ 9 h 65"/>
                    <a:gd name="T68" fmla="*/ 21 w 49"/>
                    <a:gd name="T69" fmla="*/ 8 h 65"/>
                    <a:gd name="T70" fmla="*/ 17 w 49"/>
                    <a:gd name="T71" fmla="*/ 4 h 65"/>
                    <a:gd name="T72" fmla="*/ 13 w 49"/>
                    <a:gd name="T73" fmla="*/ 4 h 65"/>
                    <a:gd name="T74" fmla="*/ 11 w 49"/>
                    <a:gd name="T75" fmla="*/ 0 h 65"/>
                    <a:gd name="T76" fmla="*/ 10 w 49"/>
                    <a:gd name="T77" fmla="*/ 1 h 65"/>
                    <a:gd name="T78" fmla="*/ 7 w 49"/>
                    <a:gd name="T79" fmla="*/ 1 h 65"/>
                    <a:gd name="T80" fmla="*/ 6 w 49"/>
                    <a:gd name="T81" fmla="*/ 3 h 65"/>
                    <a:gd name="T82" fmla="*/ 3 w 49"/>
                    <a:gd name="T83" fmla="*/ 1 h 65"/>
                    <a:gd name="T84" fmla="*/ 2 w 49"/>
                    <a:gd name="T85" fmla="*/ 2 h 65"/>
                    <a:gd name="T86" fmla="*/ 0 w 49"/>
                    <a:gd name="T87" fmla="*/ 1 h 65"/>
                    <a:gd name="T88" fmla="*/ 0 w 49"/>
                    <a:gd name="T89" fmla="*/ 5 h 65"/>
                    <a:gd name="T90" fmla="*/ 0 w 49"/>
                    <a:gd name="T91" fmla="*/ 8 h 65"/>
                    <a:gd name="T92" fmla="*/ 0 w 49"/>
                    <a:gd name="T93" fmla="*/ 11 h 65"/>
                    <a:gd name="T94" fmla="*/ 6 w 49"/>
                    <a:gd name="T95" fmla="*/ 10 h 65"/>
                    <a:gd name="T96" fmla="*/ 8 w 49"/>
                    <a:gd name="T9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65">
                      <a:moveTo>
                        <a:pt x="8" y="18"/>
                      </a:moveTo>
                      <a:lnTo>
                        <a:pt x="14" y="24"/>
                      </a:lnTo>
                      <a:lnTo>
                        <a:pt x="14" y="28"/>
                      </a:lnTo>
                      <a:lnTo>
                        <a:pt x="21" y="35"/>
                      </a:lnTo>
                      <a:lnTo>
                        <a:pt x="23" y="39"/>
                      </a:lnTo>
                      <a:lnTo>
                        <a:pt x="25" y="44"/>
                      </a:lnTo>
                      <a:lnTo>
                        <a:pt x="25" y="60"/>
                      </a:lnTo>
                      <a:lnTo>
                        <a:pt x="26" y="65"/>
                      </a:lnTo>
                      <a:lnTo>
                        <a:pt x="27" y="65"/>
                      </a:lnTo>
                      <a:lnTo>
                        <a:pt x="28" y="63"/>
                      </a:lnTo>
                      <a:lnTo>
                        <a:pt x="31" y="64"/>
                      </a:lnTo>
                      <a:lnTo>
                        <a:pt x="31" y="61"/>
                      </a:lnTo>
                      <a:lnTo>
                        <a:pt x="34" y="55"/>
                      </a:lnTo>
                      <a:lnTo>
                        <a:pt x="35" y="56"/>
                      </a:lnTo>
                      <a:lnTo>
                        <a:pt x="35" y="51"/>
                      </a:lnTo>
                      <a:lnTo>
                        <a:pt x="35" y="45"/>
                      </a:lnTo>
                      <a:lnTo>
                        <a:pt x="38" y="45"/>
                      </a:lnTo>
                      <a:lnTo>
                        <a:pt x="42" y="43"/>
                      </a:lnTo>
                      <a:lnTo>
                        <a:pt x="44" y="46"/>
                      </a:lnTo>
                      <a:lnTo>
                        <a:pt x="49" y="46"/>
                      </a:lnTo>
                      <a:lnTo>
                        <a:pt x="49" y="44"/>
                      </a:lnTo>
                      <a:lnTo>
                        <a:pt x="47" y="41"/>
                      </a:lnTo>
                      <a:lnTo>
                        <a:pt x="48" y="38"/>
                      </a:lnTo>
                      <a:lnTo>
                        <a:pt x="47" y="35"/>
                      </a:lnTo>
                      <a:lnTo>
                        <a:pt x="43" y="32"/>
                      </a:lnTo>
                      <a:lnTo>
                        <a:pt x="39" y="29"/>
                      </a:lnTo>
                      <a:lnTo>
                        <a:pt x="39" y="26"/>
                      </a:lnTo>
                      <a:lnTo>
                        <a:pt x="36" y="25"/>
                      </a:lnTo>
                      <a:lnTo>
                        <a:pt x="36" y="21"/>
                      </a:lnTo>
                      <a:lnTo>
                        <a:pt x="35" y="15"/>
                      </a:lnTo>
                      <a:lnTo>
                        <a:pt x="32" y="12"/>
                      </a:lnTo>
                      <a:lnTo>
                        <a:pt x="28" y="7"/>
                      </a:lnTo>
                      <a:lnTo>
                        <a:pt x="26" y="7"/>
                      </a:lnTo>
                      <a:lnTo>
                        <a:pt x="25" y="9"/>
                      </a:lnTo>
                      <a:lnTo>
                        <a:pt x="21" y="8"/>
                      </a:lnTo>
                      <a:lnTo>
                        <a:pt x="17" y="4"/>
                      </a:lnTo>
                      <a:lnTo>
                        <a:pt x="13" y="4"/>
                      </a:lnTo>
                      <a:lnTo>
                        <a:pt x="11" y="0"/>
                      </a:lnTo>
                      <a:lnTo>
                        <a:pt x="10" y="1"/>
                      </a:lnTo>
                      <a:lnTo>
                        <a:pt x="7" y="1"/>
                      </a:lnTo>
                      <a:lnTo>
                        <a:pt x="6" y="3"/>
                      </a:lnTo>
                      <a:lnTo>
                        <a:pt x="3" y="1"/>
                      </a:lnTo>
                      <a:lnTo>
                        <a:pt x="2" y="2"/>
                      </a:lnTo>
                      <a:lnTo>
                        <a:pt x="0" y="1"/>
                      </a:lnTo>
                      <a:lnTo>
                        <a:pt x="0" y="5"/>
                      </a:lnTo>
                      <a:lnTo>
                        <a:pt x="0" y="8"/>
                      </a:lnTo>
                      <a:lnTo>
                        <a:pt x="0" y="11"/>
                      </a:lnTo>
                      <a:lnTo>
                        <a:pt x="6" y="10"/>
                      </a:lnTo>
                      <a:lnTo>
                        <a:pt x="8"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5" name="Freeform 652">
                  <a:extLst>
                    <a:ext uri="{FF2B5EF4-FFF2-40B4-BE49-F238E27FC236}">
                      <a16:creationId xmlns:a16="http://schemas.microsoft.com/office/drawing/2014/main" id="{C38FCB64-31E7-5F45-9C6A-05C55B81CA88}"/>
                    </a:ext>
                  </a:extLst>
                </p:cNvPr>
                <p:cNvSpPr>
                  <a:spLocks/>
                </p:cNvSpPr>
                <p:nvPr/>
              </p:nvSpPr>
              <p:spPr bwMode="auto">
                <a:xfrm>
                  <a:off x="3869" y="1909"/>
                  <a:ext cx="125" cy="96"/>
                </a:xfrm>
                <a:custGeom>
                  <a:avLst/>
                  <a:gdLst>
                    <a:gd name="T0" fmla="*/ 116 w 125"/>
                    <a:gd name="T1" fmla="*/ 61 h 96"/>
                    <a:gd name="T2" fmla="*/ 107 w 125"/>
                    <a:gd name="T3" fmla="*/ 60 h 96"/>
                    <a:gd name="T4" fmla="*/ 103 w 125"/>
                    <a:gd name="T5" fmla="*/ 50 h 96"/>
                    <a:gd name="T6" fmla="*/ 101 w 125"/>
                    <a:gd name="T7" fmla="*/ 29 h 96"/>
                    <a:gd name="T8" fmla="*/ 92 w 125"/>
                    <a:gd name="T9" fmla="*/ 18 h 96"/>
                    <a:gd name="T10" fmla="*/ 86 w 125"/>
                    <a:gd name="T11" fmla="*/ 8 h 96"/>
                    <a:gd name="T12" fmla="*/ 75 w 125"/>
                    <a:gd name="T13" fmla="*/ 2 h 96"/>
                    <a:gd name="T14" fmla="*/ 63 w 125"/>
                    <a:gd name="T15" fmla="*/ 7 h 96"/>
                    <a:gd name="T16" fmla="*/ 58 w 125"/>
                    <a:gd name="T17" fmla="*/ 10 h 96"/>
                    <a:gd name="T18" fmla="*/ 50 w 125"/>
                    <a:gd name="T19" fmla="*/ 10 h 96"/>
                    <a:gd name="T20" fmla="*/ 45 w 125"/>
                    <a:gd name="T21" fmla="*/ 5 h 96"/>
                    <a:gd name="T22" fmla="*/ 36 w 125"/>
                    <a:gd name="T23" fmla="*/ 1 h 96"/>
                    <a:gd name="T24" fmla="*/ 31 w 125"/>
                    <a:gd name="T25" fmla="*/ 4 h 96"/>
                    <a:gd name="T26" fmla="*/ 29 w 125"/>
                    <a:gd name="T27" fmla="*/ 5 h 96"/>
                    <a:gd name="T28" fmla="*/ 24 w 125"/>
                    <a:gd name="T29" fmla="*/ 9 h 96"/>
                    <a:gd name="T30" fmla="*/ 18 w 125"/>
                    <a:gd name="T31" fmla="*/ 26 h 96"/>
                    <a:gd name="T32" fmla="*/ 13 w 125"/>
                    <a:gd name="T33" fmla="*/ 39 h 96"/>
                    <a:gd name="T34" fmla="*/ 7 w 125"/>
                    <a:gd name="T35" fmla="*/ 41 h 96"/>
                    <a:gd name="T36" fmla="*/ 3 w 125"/>
                    <a:gd name="T37" fmla="*/ 45 h 96"/>
                    <a:gd name="T38" fmla="*/ 3 w 125"/>
                    <a:gd name="T39" fmla="*/ 50 h 96"/>
                    <a:gd name="T40" fmla="*/ 9 w 125"/>
                    <a:gd name="T41" fmla="*/ 58 h 96"/>
                    <a:gd name="T42" fmla="*/ 13 w 125"/>
                    <a:gd name="T43" fmla="*/ 63 h 96"/>
                    <a:gd name="T44" fmla="*/ 15 w 125"/>
                    <a:gd name="T45" fmla="*/ 71 h 96"/>
                    <a:gd name="T46" fmla="*/ 20 w 125"/>
                    <a:gd name="T47" fmla="*/ 75 h 96"/>
                    <a:gd name="T48" fmla="*/ 24 w 125"/>
                    <a:gd name="T49" fmla="*/ 76 h 96"/>
                    <a:gd name="T50" fmla="*/ 29 w 125"/>
                    <a:gd name="T51" fmla="*/ 75 h 96"/>
                    <a:gd name="T52" fmla="*/ 32 w 125"/>
                    <a:gd name="T53" fmla="*/ 79 h 96"/>
                    <a:gd name="T54" fmla="*/ 33 w 125"/>
                    <a:gd name="T55" fmla="*/ 85 h 96"/>
                    <a:gd name="T56" fmla="*/ 39 w 125"/>
                    <a:gd name="T57" fmla="*/ 88 h 96"/>
                    <a:gd name="T58" fmla="*/ 37 w 125"/>
                    <a:gd name="T59" fmla="*/ 92 h 96"/>
                    <a:gd name="T60" fmla="*/ 42 w 125"/>
                    <a:gd name="T61" fmla="*/ 92 h 96"/>
                    <a:gd name="T62" fmla="*/ 47 w 125"/>
                    <a:gd name="T63" fmla="*/ 94 h 96"/>
                    <a:gd name="T64" fmla="*/ 54 w 125"/>
                    <a:gd name="T65" fmla="*/ 96 h 96"/>
                    <a:gd name="T66" fmla="*/ 61 w 125"/>
                    <a:gd name="T67" fmla="*/ 95 h 96"/>
                    <a:gd name="T68" fmla="*/ 66 w 125"/>
                    <a:gd name="T69" fmla="*/ 95 h 96"/>
                    <a:gd name="T70" fmla="*/ 74 w 125"/>
                    <a:gd name="T71" fmla="*/ 96 h 96"/>
                    <a:gd name="T72" fmla="*/ 79 w 125"/>
                    <a:gd name="T73" fmla="*/ 93 h 96"/>
                    <a:gd name="T74" fmla="*/ 89 w 125"/>
                    <a:gd name="T75" fmla="*/ 86 h 96"/>
                    <a:gd name="T76" fmla="*/ 96 w 125"/>
                    <a:gd name="T77" fmla="*/ 85 h 96"/>
                    <a:gd name="T78" fmla="*/ 103 w 125"/>
                    <a:gd name="T79" fmla="*/ 90 h 96"/>
                    <a:gd name="T80" fmla="*/ 109 w 125"/>
                    <a:gd name="T81" fmla="*/ 91 h 96"/>
                    <a:gd name="T82" fmla="*/ 113 w 125"/>
                    <a:gd name="T83" fmla="*/ 92 h 96"/>
                    <a:gd name="T84" fmla="*/ 113 w 125"/>
                    <a:gd name="T85" fmla="*/ 85 h 96"/>
                    <a:gd name="T86" fmla="*/ 113 w 125"/>
                    <a:gd name="T87" fmla="*/ 78 h 96"/>
                    <a:gd name="T88" fmla="*/ 115 w 125"/>
                    <a:gd name="T89" fmla="*/ 72 h 96"/>
                    <a:gd name="T90" fmla="*/ 123 w 125"/>
                    <a:gd name="T91" fmla="*/ 70 h 96"/>
                    <a:gd name="T92" fmla="*/ 125 w 125"/>
                    <a:gd name="T93" fmla="*/ 64 h 96"/>
                    <a:gd name="T94" fmla="*/ 125 w 125"/>
                    <a:gd name="T95" fmla="*/ 60 h 96"/>
                    <a:gd name="T96" fmla="*/ 118 w 125"/>
                    <a:gd name="T97" fmla="*/ 5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 h="96">
                      <a:moveTo>
                        <a:pt x="118" y="59"/>
                      </a:moveTo>
                      <a:lnTo>
                        <a:pt x="116" y="61"/>
                      </a:lnTo>
                      <a:lnTo>
                        <a:pt x="111" y="60"/>
                      </a:lnTo>
                      <a:lnTo>
                        <a:pt x="107" y="60"/>
                      </a:lnTo>
                      <a:lnTo>
                        <a:pt x="104" y="55"/>
                      </a:lnTo>
                      <a:lnTo>
                        <a:pt x="103" y="50"/>
                      </a:lnTo>
                      <a:lnTo>
                        <a:pt x="103" y="34"/>
                      </a:lnTo>
                      <a:lnTo>
                        <a:pt x="101" y="29"/>
                      </a:lnTo>
                      <a:lnTo>
                        <a:pt x="99" y="25"/>
                      </a:lnTo>
                      <a:lnTo>
                        <a:pt x="92" y="18"/>
                      </a:lnTo>
                      <a:lnTo>
                        <a:pt x="92" y="14"/>
                      </a:lnTo>
                      <a:lnTo>
                        <a:pt x="86" y="8"/>
                      </a:lnTo>
                      <a:lnTo>
                        <a:pt x="84" y="0"/>
                      </a:lnTo>
                      <a:lnTo>
                        <a:pt x="75" y="2"/>
                      </a:lnTo>
                      <a:lnTo>
                        <a:pt x="72" y="5"/>
                      </a:lnTo>
                      <a:lnTo>
                        <a:pt x="63" y="7"/>
                      </a:lnTo>
                      <a:lnTo>
                        <a:pt x="61" y="10"/>
                      </a:lnTo>
                      <a:lnTo>
                        <a:pt x="58" y="10"/>
                      </a:lnTo>
                      <a:lnTo>
                        <a:pt x="53" y="12"/>
                      </a:lnTo>
                      <a:lnTo>
                        <a:pt x="50" y="10"/>
                      </a:lnTo>
                      <a:lnTo>
                        <a:pt x="49" y="8"/>
                      </a:lnTo>
                      <a:lnTo>
                        <a:pt x="45" y="5"/>
                      </a:lnTo>
                      <a:lnTo>
                        <a:pt x="41" y="5"/>
                      </a:lnTo>
                      <a:lnTo>
                        <a:pt x="36" y="1"/>
                      </a:lnTo>
                      <a:lnTo>
                        <a:pt x="33" y="1"/>
                      </a:lnTo>
                      <a:lnTo>
                        <a:pt x="31" y="4"/>
                      </a:lnTo>
                      <a:lnTo>
                        <a:pt x="28" y="4"/>
                      </a:lnTo>
                      <a:lnTo>
                        <a:pt x="29" y="5"/>
                      </a:lnTo>
                      <a:lnTo>
                        <a:pt x="27" y="8"/>
                      </a:lnTo>
                      <a:lnTo>
                        <a:pt x="24" y="9"/>
                      </a:lnTo>
                      <a:lnTo>
                        <a:pt x="21" y="16"/>
                      </a:lnTo>
                      <a:lnTo>
                        <a:pt x="18" y="26"/>
                      </a:lnTo>
                      <a:lnTo>
                        <a:pt x="13" y="36"/>
                      </a:lnTo>
                      <a:lnTo>
                        <a:pt x="13" y="39"/>
                      </a:lnTo>
                      <a:lnTo>
                        <a:pt x="11" y="42"/>
                      </a:lnTo>
                      <a:lnTo>
                        <a:pt x="7" y="41"/>
                      </a:lnTo>
                      <a:lnTo>
                        <a:pt x="6" y="44"/>
                      </a:lnTo>
                      <a:lnTo>
                        <a:pt x="3" y="45"/>
                      </a:lnTo>
                      <a:lnTo>
                        <a:pt x="0" y="49"/>
                      </a:lnTo>
                      <a:lnTo>
                        <a:pt x="3" y="50"/>
                      </a:lnTo>
                      <a:lnTo>
                        <a:pt x="4" y="52"/>
                      </a:lnTo>
                      <a:lnTo>
                        <a:pt x="9" y="58"/>
                      </a:lnTo>
                      <a:lnTo>
                        <a:pt x="9" y="61"/>
                      </a:lnTo>
                      <a:lnTo>
                        <a:pt x="13" y="63"/>
                      </a:lnTo>
                      <a:lnTo>
                        <a:pt x="16" y="67"/>
                      </a:lnTo>
                      <a:lnTo>
                        <a:pt x="15" y="71"/>
                      </a:lnTo>
                      <a:lnTo>
                        <a:pt x="16" y="73"/>
                      </a:lnTo>
                      <a:lnTo>
                        <a:pt x="20" y="75"/>
                      </a:lnTo>
                      <a:lnTo>
                        <a:pt x="22" y="77"/>
                      </a:lnTo>
                      <a:lnTo>
                        <a:pt x="24" y="76"/>
                      </a:lnTo>
                      <a:lnTo>
                        <a:pt x="26" y="78"/>
                      </a:lnTo>
                      <a:lnTo>
                        <a:pt x="29" y="75"/>
                      </a:lnTo>
                      <a:lnTo>
                        <a:pt x="34" y="76"/>
                      </a:lnTo>
                      <a:lnTo>
                        <a:pt x="32" y="79"/>
                      </a:lnTo>
                      <a:lnTo>
                        <a:pt x="32" y="82"/>
                      </a:lnTo>
                      <a:lnTo>
                        <a:pt x="33" y="85"/>
                      </a:lnTo>
                      <a:lnTo>
                        <a:pt x="37" y="86"/>
                      </a:lnTo>
                      <a:lnTo>
                        <a:pt x="39" y="88"/>
                      </a:lnTo>
                      <a:lnTo>
                        <a:pt x="38" y="90"/>
                      </a:lnTo>
                      <a:lnTo>
                        <a:pt x="37" y="92"/>
                      </a:lnTo>
                      <a:lnTo>
                        <a:pt x="39" y="95"/>
                      </a:lnTo>
                      <a:lnTo>
                        <a:pt x="42" y="92"/>
                      </a:lnTo>
                      <a:lnTo>
                        <a:pt x="46" y="93"/>
                      </a:lnTo>
                      <a:lnTo>
                        <a:pt x="47" y="94"/>
                      </a:lnTo>
                      <a:lnTo>
                        <a:pt x="49" y="94"/>
                      </a:lnTo>
                      <a:lnTo>
                        <a:pt x="54" y="96"/>
                      </a:lnTo>
                      <a:lnTo>
                        <a:pt x="58" y="94"/>
                      </a:lnTo>
                      <a:lnTo>
                        <a:pt x="61" y="95"/>
                      </a:lnTo>
                      <a:lnTo>
                        <a:pt x="63" y="94"/>
                      </a:lnTo>
                      <a:lnTo>
                        <a:pt x="66" y="95"/>
                      </a:lnTo>
                      <a:lnTo>
                        <a:pt x="68" y="95"/>
                      </a:lnTo>
                      <a:lnTo>
                        <a:pt x="74" y="96"/>
                      </a:lnTo>
                      <a:lnTo>
                        <a:pt x="75" y="94"/>
                      </a:lnTo>
                      <a:lnTo>
                        <a:pt x="79" y="93"/>
                      </a:lnTo>
                      <a:lnTo>
                        <a:pt x="80" y="91"/>
                      </a:lnTo>
                      <a:lnTo>
                        <a:pt x="89" y="86"/>
                      </a:lnTo>
                      <a:lnTo>
                        <a:pt x="92" y="85"/>
                      </a:lnTo>
                      <a:lnTo>
                        <a:pt x="96" y="85"/>
                      </a:lnTo>
                      <a:lnTo>
                        <a:pt x="101" y="88"/>
                      </a:lnTo>
                      <a:lnTo>
                        <a:pt x="103" y="90"/>
                      </a:lnTo>
                      <a:lnTo>
                        <a:pt x="106" y="88"/>
                      </a:lnTo>
                      <a:lnTo>
                        <a:pt x="109" y="91"/>
                      </a:lnTo>
                      <a:lnTo>
                        <a:pt x="110" y="92"/>
                      </a:lnTo>
                      <a:lnTo>
                        <a:pt x="113" y="92"/>
                      </a:lnTo>
                      <a:lnTo>
                        <a:pt x="112" y="88"/>
                      </a:lnTo>
                      <a:lnTo>
                        <a:pt x="113" y="85"/>
                      </a:lnTo>
                      <a:lnTo>
                        <a:pt x="113" y="81"/>
                      </a:lnTo>
                      <a:lnTo>
                        <a:pt x="113" y="78"/>
                      </a:lnTo>
                      <a:lnTo>
                        <a:pt x="114" y="76"/>
                      </a:lnTo>
                      <a:lnTo>
                        <a:pt x="115" y="72"/>
                      </a:lnTo>
                      <a:lnTo>
                        <a:pt x="120" y="71"/>
                      </a:lnTo>
                      <a:lnTo>
                        <a:pt x="123" y="70"/>
                      </a:lnTo>
                      <a:lnTo>
                        <a:pt x="125" y="67"/>
                      </a:lnTo>
                      <a:lnTo>
                        <a:pt x="125" y="64"/>
                      </a:lnTo>
                      <a:lnTo>
                        <a:pt x="123" y="63"/>
                      </a:lnTo>
                      <a:lnTo>
                        <a:pt x="125" y="60"/>
                      </a:lnTo>
                      <a:lnTo>
                        <a:pt x="123" y="58"/>
                      </a:lnTo>
                      <a:lnTo>
                        <a:pt x="118"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6" name="Freeform 653">
                  <a:extLst>
                    <a:ext uri="{FF2B5EF4-FFF2-40B4-BE49-F238E27FC236}">
                      <a16:creationId xmlns:a16="http://schemas.microsoft.com/office/drawing/2014/main" id="{23D9E66B-F853-C947-ACED-680819344FD7}"/>
                    </a:ext>
                  </a:extLst>
                </p:cNvPr>
                <p:cNvSpPr>
                  <a:spLocks/>
                </p:cNvSpPr>
                <p:nvPr/>
              </p:nvSpPr>
              <p:spPr bwMode="auto">
                <a:xfrm>
                  <a:off x="3816" y="1903"/>
                  <a:ext cx="82" cy="63"/>
                </a:xfrm>
                <a:custGeom>
                  <a:avLst/>
                  <a:gdLst>
                    <a:gd name="T0" fmla="*/ 66 w 82"/>
                    <a:gd name="T1" fmla="*/ 1 h 63"/>
                    <a:gd name="T2" fmla="*/ 60 w 82"/>
                    <a:gd name="T3" fmla="*/ 2 h 63"/>
                    <a:gd name="T4" fmla="*/ 57 w 82"/>
                    <a:gd name="T5" fmla="*/ 0 h 63"/>
                    <a:gd name="T6" fmla="*/ 52 w 82"/>
                    <a:gd name="T7" fmla="*/ 1 h 63"/>
                    <a:gd name="T8" fmla="*/ 50 w 82"/>
                    <a:gd name="T9" fmla="*/ 6 h 63"/>
                    <a:gd name="T10" fmla="*/ 48 w 82"/>
                    <a:gd name="T11" fmla="*/ 8 h 63"/>
                    <a:gd name="T12" fmla="*/ 47 w 82"/>
                    <a:gd name="T13" fmla="*/ 11 h 63"/>
                    <a:gd name="T14" fmla="*/ 43 w 82"/>
                    <a:gd name="T15" fmla="*/ 7 h 63"/>
                    <a:gd name="T16" fmla="*/ 38 w 82"/>
                    <a:gd name="T17" fmla="*/ 11 h 63"/>
                    <a:gd name="T18" fmla="*/ 34 w 82"/>
                    <a:gd name="T19" fmla="*/ 13 h 63"/>
                    <a:gd name="T20" fmla="*/ 34 w 82"/>
                    <a:gd name="T21" fmla="*/ 16 h 63"/>
                    <a:gd name="T22" fmla="*/ 27 w 82"/>
                    <a:gd name="T23" fmla="*/ 17 h 63"/>
                    <a:gd name="T24" fmla="*/ 22 w 82"/>
                    <a:gd name="T25" fmla="*/ 18 h 63"/>
                    <a:gd name="T26" fmla="*/ 17 w 82"/>
                    <a:gd name="T27" fmla="*/ 18 h 63"/>
                    <a:gd name="T28" fmla="*/ 7 w 82"/>
                    <a:gd name="T29" fmla="*/ 11 h 63"/>
                    <a:gd name="T30" fmla="*/ 7 w 82"/>
                    <a:gd name="T31" fmla="*/ 14 h 63"/>
                    <a:gd name="T32" fmla="*/ 8 w 82"/>
                    <a:gd name="T33" fmla="*/ 17 h 63"/>
                    <a:gd name="T34" fmla="*/ 7 w 82"/>
                    <a:gd name="T35" fmla="*/ 20 h 63"/>
                    <a:gd name="T36" fmla="*/ 1 w 82"/>
                    <a:gd name="T37" fmla="*/ 20 h 63"/>
                    <a:gd name="T38" fmla="*/ 1 w 82"/>
                    <a:gd name="T39" fmla="*/ 21 h 63"/>
                    <a:gd name="T40" fmla="*/ 3 w 82"/>
                    <a:gd name="T41" fmla="*/ 25 h 63"/>
                    <a:gd name="T42" fmla="*/ 2 w 82"/>
                    <a:gd name="T43" fmla="*/ 29 h 63"/>
                    <a:gd name="T44" fmla="*/ 2 w 82"/>
                    <a:gd name="T45" fmla="*/ 32 h 63"/>
                    <a:gd name="T46" fmla="*/ 3 w 82"/>
                    <a:gd name="T47" fmla="*/ 35 h 63"/>
                    <a:gd name="T48" fmla="*/ 1 w 82"/>
                    <a:gd name="T49" fmla="*/ 38 h 63"/>
                    <a:gd name="T50" fmla="*/ 0 w 82"/>
                    <a:gd name="T51" fmla="*/ 38 h 63"/>
                    <a:gd name="T52" fmla="*/ 4 w 82"/>
                    <a:gd name="T53" fmla="*/ 44 h 63"/>
                    <a:gd name="T54" fmla="*/ 5 w 82"/>
                    <a:gd name="T55" fmla="*/ 49 h 63"/>
                    <a:gd name="T56" fmla="*/ 7 w 82"/>
                    <a:gd name="T57" fmla="*/ 50 h 63"/>
                    <a:gd name="T58" fmla="*/ 13 w 82"/>
                    <a:gd name="T59" fmla="*/ 56 h 63"/>
                    <a:gd name="T60" fmla="*/ 16 w 82"/>
                    <a:gd name="T61" fmla="*/ 58 h 63"/>
                    <a:gd name="T62" fmla="*/ 18 w 82"/>
                    <a:gd name="T63" fmla="*/ 60 h 63"/>
                    <a:gd name="T64" fmla="*/ 25 w 82"/>
                    <a:gd name="T65" fmla="*/ 62 h 63"/>
                    <a:gd name="T66" fmla="*/ 31 w 82"/>
                    <a:gd name="T67" fmla="*/ 63 h 63"/>
                    <a:gd name="T68" fmla="*/ 33 w 82"/>
                    <a:gd name="T69" fmla="*/ 60 h 63"/>
                    <a:gd name="T70" fmla="*/ 34 w 82"/>
                    <a:gd name="T71" fmla="*/ 61 h 63"/>
                    <a:gd name="T72" fmla="*/ 36 w 82"/>
                    <a:gd name="T73" fmla="*/ 59 h 63"/>
                    <a:gd name="T74" fmla="*/ 40 w 82"/>
                    <a:gd name="T75" fmla="*/ 56 h 63"/>
                    <a:gd name="T76" fmla="*/ 42 w 82"/>
                    <a:gd name="T77" fmla="*/ 57 h 63"/>
                    <a:gd name="T78" fmla="*/ 43 w 82"/>
                    <a:gd name="T79" fmla="*/ 56 h 63"/>
                    <a:gd name="T80" fmla="*/ 46 w 82"/>
                    <a:gd name="T81" fmla="*/ 52 h 63"/>
                    <a:gd name="T82" fmla="*/ 48 w 82"/>
                    <a:gd name="T83" fmla="*/ 53 h 63"/>
                    <a:gd name="T84" fmla="*/ 52 w 82"/>
                    <a:gd name="T85" fmla="*/ 54 h 63"/>
                    <a:gd name="T86" fmla="*/ 53 w 82"/>
                    <a:gd name="T87" fmla="*/ 55 h 63"/>
                    <a:gd name="T88" fmla="*/ 56 w 82"/>
                    <a:gd name="T89" fmla="*/ 51 h 63"/>
                    <a:gd name="T90" fmla="*/ 59 w 82"/>
                    <a:gd name="T91" fmla="*/ 50 h 63"/>
                    <a:gd name="T92" fmla="*/ 60 w 82"/>
                    <a:gd name="T93" fmla="*/ 47 h 63"/>
                    <a:gd name="T94" fmla="*/ 64 w 82"/>
                    <a:gd name="T95" fmla="*/ 48 h 63"/>
                    <a:gd name="T96" fmla="*/ 66 w 82"/>
                    <a:gd name="T97" fmla="*/ 45 h 63"/>
                    <a:gd name="T98" fmla="*/ 66 w 82"/>
                    <a:gd name="T99" fmla="*/ 42 h 63"/>
                    <a:gd name="T100" fmla="*/ 71 w 82"/>
                    <a:gd name="T101" fmla="*/ 32 h 63"/>
                    <a:gd name="T102" fmla="*/ 74 w 82"/>
                    <a:gd name="T103" fmla="*/ 22 h 63"/>
                    <a:gd name="T104" fmla="*/ 77 w 82"/>
                    <a:gd name="T105" fmla="*/ 15 h 63"/>
                    <a:gd name="T106" fmla="*/ 80 w 82"/>
                    <a:gd name="T107" fmla="*/ 14 h 63"/>
                    <a:gd name="T108" fmla="*/ 82 w 82"/>
                    <a:gd name="T109" fmla="*/ 11 h 63"/>
                    <a:gd name="T110" fmla="*/ 80 w 82"/>
                    <a:gd name="T111" fmla="*/ 7 h 63"/>
                    <a:gd name="T112" fmla="*/ 77 w 82"/>
                    <a:gd name="T113" fmla="*/ 4 h 63"/>
                    <a:gd name="T114" fmla="*/ 73 w 82"/>
                    <a:gd name="T115" fmla="*/ 0 h 63"/>
                    <a:gd name="T116" fmla="*/ 70 w 82"/>
                    <a:gd name="T117" fmla="*/ 3 h 63"/>
                    <a:gd name="T118" fmla="*/ 66 w 82"/>
                    <a:gd name="T11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63">
                      <a:moveTo>
                        <a:pt x="66" y="1"/>
                      </a:moveTo>
                      <a:lnTo>
                        <a:pt x="60" y="2"/>
                      </a:lnTo>
                      <a:lnTo>
                        <a:pt x="57" y="0"/>
                      </a:lnTo>
                      <a:lnTo>
                        <a:pt x="52" y="1"/>
                      </a:lnTo>
                      <a:lnTo>
                        <a:pt x="50" y="6"/>
                      </a:lnTo>
                      <a:lnTo>
                        <a:pt x="48" y="8"/>
                      </a:lnTo>
                      <a:lnTo>
                        <a:pt x="47" y="11"/>
                      </a:lnTo>
                      <a:lnTo>
                        <a:pt x="43" y="7"/>
                      </a:lnTo>
                      <a:lnTo>
                        <a:pt x="38" y="11"/>
                      </a:lnTo>
                      <a:lnTo>
                        <a:pt x="34" y="13"/>
                      </a:lnTo>
                      <a:lnTo>
                        <a:pt x="34" y="16"/>
                      </a:lnTo>
                      <a:lnTo>
                        <a:pt x="27" y="17"/>
                      </a:lnTo>
                      <a:lnTo>
                        <a:pt x="22" y="18"/>
                      </a:lnTo>
                      <a:lnTo>
                        <a:pt x="17" y="18"/>
                      </a:lnTo>
                      <a:lnTo>
                        <a:pt x="7" y="11"/>
                      </a:lnTo>
                      <a:lnTo>
                        <a:pt x="7" y="14"/>
                      </a:lnTo>
                      <a:lnTo>
                        <a:pt x="8" y="17"/>
                      </a:lnTo>
                      <a:lnTo>
                        <a:pt x="7" y="20"/>
                      </a:lnTo>
                      <a:lnTo>
                        <a:pt x="1" y="20"/>
                      </a:lnTo>
                      <a:lnTo>
                        <a:pt x="1" y="21"/>
                      </a:lnTo>
                      <a:lnTo>
                        <a:pt x="3" y="25"/>
                      </a:lnTo>
                      <a:lnTo>
                        <a:pt x="2" y="29"/>
                      </a:lnTo>
                      <a:lnTo>
                        <a:pt x="2" y="32"/>
                      </a:lnTo>
                      <a:lnTo>
                        <a:pt x="3" y="35"/>
                      </a:lnTo>
                      <a:lnTo>
                        <a:pt x="1" y="38"/>
                      </a:lnTo>
                      <a:lnTo>
                        <a:pt x="0" y="38"/>
                      </a:lnTo>
                      <a:lnTo>
                        <a:pt x="4" y="44"/>
                      </a:lnTo>
                      <a:lnTo>
                        <a:pt x="5" y="49"/>
                      </a:lnTo>
                      <a:lnTo>
                        <a:pt x="7" y="50"/>
                      </a:lnTo>
                      <a:lnTo>
                        <a:pt x="13" y="56"/>
                      </a:lnTo>
                      <a:lnTo>
                        <a:pt x="16" y="58"/>
                      </a:lnTo>
                      <a:lnTo>
                        <a:pt x="18" y="60"/>
                      </a:lnTo>
                      <a:lnTo>
                        <a:pt x="25" y="62"/>
                      </a:lnTo>
                      <a:lnTo>
                        <a:pt x="31" y="63"/>
                      </a:lnTo>
                      <a:lnTo>
                        <a:pt x="33" y="60"/>
                      </a:lnTo>
                      <a:lnTo>
                        <a:pt x="34" y="61"/>
                      </a:lnTo>
                      <a:lnTo>
                        <a:pt x="36" y="59"/>
                      </a:lnTo>
                      <a:lnTo>
                        <a:pt x="40" y="56"/>
                      </a:lnTo>
                      <a:lnTo>
                        <a:pt x="42" y="57"/>
                      </a:lnTo>
                      <a:lnTo>
                        <a:pt x="43" y="56"/>
                      </a:lnTo>
                      <a:lnTo>
                        <a:pt x="46" y="52"/>
                      </a:lnTo>
                      <a:lnTo>
                        <a:pt x="48" y="53"/>
                      </a:lnTo>
                      <a:lnTo>
                        <a:pt x="52" y="54"/>
                      </a:lnTo>
                      <a:lnTo>
                        <a:pt x="53" y="55"/>
                      </a:lnTo>
                      <a:lnTo>
                        <a:pt x="56" y="51"/>
                      </a:lnTo>
                      <a:lnTo>
                        <a:pt x="59" y="50"/>
                      </a:lnTo>
                      <a:lnTo>
                        <a:pt x="60" y="47"/>
                      </a:lnTo>
                      <a:lnTo>
                        <a:pt x="64" y="48"/>
                      </a:lnTo>
                      <a:lnTo>
                        <a:pt x="66" y="45"/>
                      </a:lnTo>
                      <a:lnTo>
                        <a:pt x="66" y="42"/>
                      </a:lnTo>
                      <a:lnTo>
                        <a:pt x="71" y="32"/>
                      </a:lnTo>
                      <a:lnTo>
                        <a:pt x="74" y="22"/>
                      </a:lnTo>
                      <a:lnTo>
                        <a:pt x="77" y="15"/>
                      </a:lnTo>
                      <a:lnTo>
                        <a:pt x="80" y="14"/>
                      </a:lnTo>
                      <a:lnTo>
                        <a:pt x="82" y="11"/>
                      </a:lnTo>
                      <a:lnTo>
                        <a:pt x="80" y="7"/>
                      </a:lnTo>
                      <a:lnTo>
                        <a:pt x="77" y="4"/>
                      </a:lnTo>
                      <a:lnTo>
                        <a:pt x="73" y="0"/>
                      </a:lnTo>
                      <a:lnTo>
                        <a:pt x="70" y="3"/>
                      </a:lnTo>
                      <a:lnTo>
                        <a:pt x="6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7" name="Freeform 654">
                  <a:extLst>
                    <a:ext uri="{FF2B5EF4-FFF2-40B4-BE49-F238E27FC236}">
                      <a16:creationId xmlns:a16="http://schemas.microsoft.com/office/drawing/2014/main" id="{D80B6FCD-4E9A-1B4C-8B53-C1F87B12FF8D}"/>
                    </a:ext>
                  </a:extLst>
                </p:cNvPr>
                <p:cNvSpPr>
                  <a:spLocks/>
                </p:cNvSpPr>
                <p:nvPr/>
              </p:nvSpPr>
              <p:spPr bwMode="auto">
                <a:xfrm>
                  <a:off x="3823" y="1885"/>
                  <a:ext cx="71" cy="36"/>
                </a:xfrm>
                <a:custGeom>
                  <a:avLst/>
                  <a:gdLst>
                    <a:gd name="T0" fmla="*/ 65 w 71"/>
                    <a:gd name="T1" fmla="*/ 1 h 36"/>
                    <a:gd name="T2" fmla="*/ 59 w 71"/>
                    <a:gd name="T3" fmla="*/ 0 h 36"/>
                    <a:gd name="T4" fmla="*/ 57 w 71"/>
                    <a:gd name="T5" fmla="*/ 1 h 36"/>
                    <a:gd name="T6" fmla="*/ 55 w 71"/>
                    <a:gd name="T7" fmla="*/ 0 h 36"/>
                    <a:gd name="T8" fmla="*/ 53 w 71"/>
                    <a:gd name="T9" fmla="*/ 0 h 36"/>
                    <a:gd name="T10" fmla="*/ 51 w 71"/>
                    <a:gd name="T11" fmla="*/ 2 h 36"/>
                    <a:gd name="T12" fmla="*/ 49 w 71"/>
                    <a:gd name="T13" fmla="*/ 1 h 36"/>
                    <a:gd name="T14" fmla="*/ 45 w 71"/>
                    <a:gd name="T15" fmla="*/ 1 h 36"/>
                    <a:gd name="T16" fmla="*/ 44 w 71"/>
                    <a:gd name="T17" fmla="*/ 1 h 36"/>
                    <a:gd name="T18" fmla="*/ 41 w 71"/>
                    <a:gd name="T19" fmla="*/ 1 h 36"/>
                    <a:gd name="T20" fmla="*/ 40 w 71"/>
                    <a:gd name="T21" fmla="*/ 5 h 36"/>
                    <a:gd name="T22" fmla="*/ 37 w 71"/>
                    <a:gd name="T23" fmla="*/ 5 h 36"/>
                    <a:gd name="T24" fmla="*/ 36 w 71"/>
                    <a:gd name="T25" fmla="*/ 4 h 36"/>
                    <a:gd name="T26" fmla="*/ 36 w 71"/>
                    <a:gd name="T27" fmla="*/ 5 h 36"/>
                    <a:gd name="T28" fmla="*/ 30 w 71"/>
                    <a:gd name="T29" fmla="*/ 4 h 36"/>
                    <a:gd name="T30" fmla="*/ 27 w 71"/>
                    <a:gd name="T31" fmla="*/ 7 h 36"/>
                    <a:gd name="T32" fmla="*/ 23 w 71"/>
                    <a:gd name="T33" fmla="*/ 7 h 36"/>
                    <a:gd name="T34" fmla="*/ 19 w 71"/>
                    <a:gd name="T35" fmla="*/ 12 h 36"/>
                    <a:gd name="T36" fmla="*/ 14 w 71"/>
                    <a:gd name="T37" fmla="*/ 13 h 36"/>
                    <a:gd name="T38" fmla="*/ 9 w 71"/>
                    <a:gd name="T39" fmla="*/ 15 h 36"/>
                    <a:gd name="T40" fmla="*/ 7 w 71"/>
                    <a:gd name="T41" fmla="*/ 14 h 36"/>
                    <a:gd name="T42" fmla="*/ 4 w 71"/>
                    <a:gd name="T43" fmla="*/ 14 h 36"/>
                    <a:gd name="T44" fmla="*/ 0 w 71"/>
                    <a:gd name="T45" fmla="*/ 17 h 36"/>
                    <a:gd name="T46" fmla="*/ 0 w 71"/>
                    <a:gd name="T47" fmla="*/ 16 h 36"/>
                    <a:gd name="T48" fmla="*/ 0 w 71"/>
                    <a:gd name="T49" fmla="*/ 22 h 36"/>
                    <a:gd name="T50" fmla="*/ 0 w 71"/>
                    <a:gd name="T51" fmla="*/ 29 h 36"/>
                    <a:gd name="T52" fmla="*/ 10 w 71"/>
                    <a:gd name="T53" fmla="*/ 36 h 36"/>
                    <a:gd name="T54" fmla="*/ 15 w 71"/>
                    <a:gd name="T55" fmla="*/ 36 h 36"/>
                    <a:gd name="T56" fmla="*/ 20 w 71"/>
                    <a:gd name="T57" fmla="*/ 35 h 36"/>
                    <a:gd name="T58" fmla="*/ 27 w 71"/>
                    <a:gd name="T59" fmla="*/ 34 h 36"/>
                    <a:gd name="T60" fmla="*/ 27 w 71"/>
                    <a:gd name="T61" fmla="*/ 31 h 36"/>
                    <a:gd name="T62" fmla="*/ 31 w 71"/>
                    <a:gd name="T63" fmla="*/ 29 h 36"/>
                    <a:gd name="T64" fmla="*/ 36 w 71"/>
                    <a:gd name="T65" fmla="*/ 25 h 36"/>
                    <a:gd name="T66" fmla="*/ 40 w 71"/>
                    <a:gd name="T67" fmla="*/ 29 h 36"/>
                    <a:gd name="T68" fmla="*/ 41 w 71"/>
                    <a:gd name="T69" fmla="*/ 26 h 36"/>
                    <a:gd name="T70" fmla="*/ 43 w 71"/>
                    <a:gd name="T71" fmla="*/ 24 h 36"/>
                    <a:gd name="T72" fmla="*/ 45 w 71"/>
                    <a:gd name="T73" fmla="*/ 19 h 36"/>
                    <a:gd name="T74" fmla="*/ 50 w 71"/>
                    <a:gd name="T75" fmla="*/ 18 h 36"/>
                    <a:gd name="T76" fmla="*/ 53 w 71"/>
                    <a:gd name="T77" fmla="*/ 20 h 36"/>
                    <a:gd name="T78" fmla="*/ 59 w 71"/>
                    <a:gd name="T79" fmla="*/ 19 h 36"/>
                    <a:gd name="T80" fmla="*/ 63 w 71"/>
                    <a:gd name="T81" fmla="*/ 21 h 36"/>
                    <a:gd name="T82" fmla="*/ 67 w 71"/>
                    <a:gd name="T83" fmla="*/ 18 h 36"/>
                    <a:gd name="T84" fmla="*/ 68 w 71"/>
                    <a:gd name="T85" fmla="*/ 12 h 36"/>
                    <a:gd name="T86" fmla="*/ 71 w 71"/>
                    <a:gd name="T87" fmla="*/ 5 h 36"/>
                    <a:gd name="T88" fmla="*/ 70 w 71"/>
                    <a:gd name="T89" fmla="*/ 5 h 36"/>
                    <a:gd name="T90" fmla="*/ 65 w 71"/>
                    <a:gd name="T9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36">
                      <a:moveTo>
                        <a:pt x="65" y="1"/>
                      </a:moveTo>
                      <a:lnTo>
                        <a:pt x="59" y="0"/>
                      </a:lnTo>
                      <a:lnTo>
                        <a:pt x="57" y="1"/>
                      </a:lnTo>
                      <a:lnTo>
                        <a:pt x="55" y="0"/>
                      </a:lnTo>
                      <a:lnTo>
                        <a:pt x="53" y="0"/>
                      </a:lnTo>
                      <a:lnTo>
                        <a:pt x="51" y="2"/>
                      </a:lnTo>
                      <a:lnTo>
                        <a:pt x="49" y="1"/>
                      </a:lnTo>
                      <a:lnTo>
                        <a:pt x="45" y="1"/>
                      </a:lnTo>
                      <a:lnTo>
                        <a:pt x="44" y="1"/>
                      </a:lnTo>
                      <a:lnTo>
                        <a:pt x="41" y="1"/>
                      </a:lnTo>
                      <a:lnTo>
                        <a:pt x="40" y="5"/>
                      </a:lnTo>
                      <a:lnTo>
                        <a:pt x="37" y="5"/>
                      </a:lnTo>
                      <a:lnTo>
                        <a:pt x="36" y="4"/>
                      </a:lnTo>
                      <a:lnTo>
                        <a:pt x="36" y="5"/>
                      </a:lnTo>
                      <a:lnTo>
                        <a:pt x="30" y="4"/>
                      </a:lnTo>
                      <a:lnTo>
                        <a:pt x="27" y="7"/>
                      </a:lnTo>
                      <a:lnTo>
                        <a:pt x="23" y="7"/>
                      </a:lnTo>
                      <a:lnTo>
                        <a:pt x="19" y="12"/>
                      </a:lnTo>
                      <a:lnTo>
                        <a:pt x="14" y="13"/>
                      </a:lnTo>
                      <a:lnTo>
                        <a:pt x="9" y="15"/>
                      </a:lnTo>
                      <a:lnTo>
                        <a:pt x="7" y="14"/>
                      </a:lnTo>
                      <a:lnTo>
                        <a:pt x="4" y="14"/>
                      </a:lnTo>
                      <a:lnTo>
                        <a:pt x="0" y="17"/>
                      </a:lnTo>
                      <a:lnTo>
                        <a:pt x="0" y="16"/>
                      </a:lnTo>
                      <a:lnTo>
                        <a:pt x="0" y="22"/>
                      </a:lnTo>
                      <a:lnTo>
                        <a:pt x="0" y="29"/>
                      </a:lnTo>
                      <a:lnTo>
                        <a:pt x="10" y="36"/>
                      </a:lnTo>
                      <a:lnTo>
                        <a:pt x="15" y="36"/>
                      </a:lnTo>
                      <a:lnTo>
                        <a:pt x="20" y="35"/>
                      </a:lnTo>
                      <a:lnTo>
                        <a:pt x="27" y="34"/>
                      </a:lnTo>
                      <a:lnTo>
                        <a:pt x="27" y="31"/>
                      </a:lnTo>
                      <a:lnTo>
                        <a:pt x="31" y="29"/>
                      </a:lnTo>
                      <a:lnTo>
                        <a:pt x="36" y="25"/>
                      </a:lnTo>
                      <a:lnTo>
                        <a:pt x="40" y="29"/>
                      </a:lnTo>
                      <a:lnTo>
                        <a:pt x="41" y="26"/>
                      </a:lnTo>
                      <a:lnTo>
                        <a:pt x="43" y="24"/>
                      </a:lnTo>
                      <a:lnTo>
                        <a:pt x="45" y="19"/>
                      </a:lnTo>
                      <a:lnTo>
                        <a:pt x="50" y="18"/>
                      </a:lnTo>
                      <a:lnTo>
                        <a:pt x="53" y="20"/>
                      </a:lnTo>
                      <a:lnTo>
                        <a:pt x="59" y="19"/>
                      </a:lnTo>
                      <a:lnTo>
                        <a:pt x="63" y="21"/>
                      </a:lnTo>
                      <a:lnTo>
                        <a:pt x="67" y="18"/>
                      </a:lnTo>
                      <a:lnTo>
                        <a:pt x="68" y="12"/>
                      </a:lnTo>
                      <a:lnTo>
                        <a:pt x="71" y="5"/>
                      </a:lnTo>
                      <a:lnTo>
                        <a:pt x="70" y="5"/>
                      </a:lnTo>
                      <a:lnTo>
                        <a:pt x="6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8" name="Freeform 655">
                  <a:extLst>
                    <a:ext uri="{FF2B5EF4-FFF2-40B4-BE49-F238E27FC236}">
                      <a16:creationId xmlns:a16="http://schemas.microsoft.com/office/drawing/2014/main" id="{18AADB12-2299-DB4E-BA5E-017365A61247}"/>
                    </a:ext>
                  </a:extLst>
                </p:cNvPr>
                <p:cNvSpPr>
                  <a:spLocks/>
                </p:cNvSpPr>
                <p:nvPr/>
              </p:nvSpPr>
              <p:spPr bwMode="auto">
                <a:xfrm>
                  <a:off x="3900" y="1994"/>
                  <a:ext cx="82" cy="62"/>
                </a:xfrm>
                <a:custGeom>
                  <a:avLst/>
                  <a:gdLst>
                    <a:gd name="T0" fmla="*/ 75 w 82"/>
                    <a:gd name="T1" fmla="*/ 3 h 62"/>
                    <a:gd name="T2" fmla="*/ 70 w 82"/>
                    <a:gd name="T3" fmla="*/ 3 h 62"/>
                    <a:gd name="T4" fmla="*/ 61 w 82"/>
                    <a:gd name="T5" fmla="*/ 0 h 62"/>
                    <a:gd name="T6" fmla="*/ 49 w 82"/>
                    <a:gd name="T7" fmla="*/ 6 h 62"/>
                    <a:gd name="T8" fmla="*/ 44 w 82"/>
                    <a:gd name="T9" fmla="*/ 9 h 62"/>
                    <a:gd name="T10" fmla="*/ 37 w 82"/>
                    <a:gd name="T11" fmla="*/ 10 h 62"/>
                    <a:gd name="T12" fmla="*/ 32 w 82"/>
                    <a:gd name="T13" fmla="*/ 9 h 62"/>
                    <a:gd name="T14" fmla="*/ 27 w 82"/>
                    <a:gd name="T15" fmla="*/ 9 h 62"/>
                    <a:gd name="T16" fmla="*/ 18 w 82"/>
                    <a:gd name="T17" fmla="*/ 9 h 62"/>
                    <a:gd name="T18" fmla="*/ 15 w 82"/>
                    <a:gd name="T19" fmla="*/ 8 h 62"/>
                    <a:gd name="T20" fmla="*/ 8 w 82"/>
                    <a:gd name="T21" fmla="*/ 10 h 62"/>
                    <a:gd name="T22" fmla="*/ 7 w 82"/>
                    <a:gd name="T23" fmla="*/ 5 h 62"/>
                    <a:gd name="T24" fmla="*/ 6 w 82"/>
                    <a:gd name="T25" fmla="*/ 1 h 62"/>
                    <a:gd name="T26" fmla="*/ 2 w 82"/>
                    <a:gd name="T27" fmla="*/ 3 h 62"/>
                    <a:gd name="T28" fmla="*/ 2 w 82"/>
                    <a:gd name="T29" fmla="*/ 13 h 62"/>
                    <a:gd name="T30" fmla="*/ 8 w 82"/>
                    <a:gd name="T31" fmla="*/ 23 h 62"/>
                    <a:gd name="T32" fmla="*/ 2 w 82"/>
                    <a:gd name="T33" fmla="*/ 31 h 62"/>
                    <a:gd name="T34" fmla="*/ 4 w 82"/>
                    <a:gd name="T35" fmla="*/ 37 h 62"/>
                    <a:gd name="T36" fmla="*/ 3 w 82"/>
                    <a:gd name="T37" fmla="*/ 40 h 62"/>
                    <a:gd name="T38" fmla="*/ 13 w 82"/>
                    <a:gd name="T39" fmla="*/ 54 h 62"/>
                    <a:gd name="T40" fmla="*/ 13 w 82"/>
                    <a:gd name="T41" fmla="*/ 61 h 62"/>
                    <a:gd name="T42" fmla="*/ 15 w 82"/>
                    <a:gd name="T43" fmla="*/ 62 h 62"/>
                    <a:gd name="T44" fmla="*/ 23 w 82"/>
                    <a:gd name="T45" fmla="*/ 61 h 62"/>
                    <a:gd name="T46" fmla="*/ 29 w 82"/>
                    <a:gd name="T47" fmla="*/ 59 h 62"/>
                    <a:gd name="T48" fmla="*/ 34 w 82"/>
                    <a:gd name="T49" fmla="*/ 62 h 62"/>
                    <a:gd name="T50" fmla="*/ 38 w 82"/>
                    <a:gd name="T51" fmla="*/ 61 h 62"/>
                    <a:gd name="T52" fmla="*/ 43 w 82"/>
                    <a:gd name="T53" fmla="*/ 62 h 62"/>
                    <a:gd name="T54" fmla="*/ 51 w 82"/>
                    <a:gd name="T55" fmla="*/ 61 h 62"/>
                    <a:gd name="T56" fmla="*/ 52 w 82"/>
                    <a:gd name="T57" fmla="*/ 56 h 62"/>
                    <a:gd name="T58" fmla="*/ 56 w 82"/>
                    <a:gd name="T59" fmla="*/ 49 h 62"/>
                    <a:gd name="T60" fmla="*/ 58 w 82"/>
                    <a:gd name="T61" fmla="*/ 49 h 62"/>
                    <a:gd name="T62" fmla="*/ 62 w 82"/>
                    <a:gd name="T63" fmla="*/ 46 h 62"/>
                    <a:gd name="T64" fmla="*/ 68 w 82"/>
                    <a:gd name="T65" fmla="*/ 44 h 62"/>
                    <a:gd name="T66" fmla="*/ 74 w 82"/>
                    <a:gd name="T67" fmla="*/ 45 h 62"/>
                    <a:gd name="T68" fmla="*/ 77 w 82"/>
                    <a:gd name="T69" fmla="*/ 46 h 62"/>
                    <a:gd name="T70" fmla="*/ 72 w 82"/>
                    <a:gd name="T71" fmla="*/ 37 h 62"/>
                    <a:gd name="T72" fmla="*/ 69 w 82"/>
                    <a:gd name="T73" fmla="*/ 35 h 62"/>
                    <a:gd name="T74" fmla="*/ 74 w 82"/>
                    <a:gd name="T75" fmla="*/ 28 h 62"/>
                    <a:gd name="T76" fmla="*/ 77 w 82"/>
                    <a:gd name="T77" fmla="*/ 16 h 62"/>
                    <a:gd name="T78" fmla="*/ 82 w 82"/>
                    <a:gd name="T79" fmla="*/ 15 h 62"/>
                    <a:gd name="T80" fmla="*/ 82 w 82"/>
                    <a:gd name="T81" fmla="*/ 7 h 62"/>
                    <a:gd name="T82" fmla="*/ 78 w 82"/>
                    <a:gd name="T83"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62">
                      <a:moveTo>
                        <a:pt x="78" y="6"/>
                      </a:moveTo>
                      <a:lnTo>
                        <a:pt x="75" y="3"/>
                      </a:lnTo>
                      <a:lnTo>
                        <a:pt x="72" y="5"/>
                      </a:lnTo>
                      <a:lnTo>
                        <a:pt x="70" y="3"/>
                      </a:lnTo>
                      <a:lnTo>
                        <a:pt x="65" y="0"/>
                      </a:lnTo>
                      <a:lnTo>
                        <a:pt x="61" y="0"/>
                      </a:lnTo>
                      <a:lnTo>
                        <a:pt x="58" y="1"/>
                      </a:lnTo>
                      <a:lnTo>
                        <a:pt x="49" y="6"/>
                      </a:lnTo>
                      <a:lnTo>
                        <a:pt x="48" y="8"/>
                      </a:lnTo>
                      <a:lnTo>
                        <a:pt x="44" y="9"/>
                      </a:lnTo>
                      <a:lnTo>
                        <a:pt x="43" y="11"/>
                      </a:lnTo>
                      <a:lnTo>
                        <a:pt x="37" y="10"/>
                      </a:lnTo>
                      <a:lnTo>
                        <a:pt x="35" y="10"/>
                      </a:lnTo>
                      <a:lnTo>
                        <a:pt x="32" y="9"/>
                      </a:lnTo>
                      <a:lnTo>
                        <a:pt x="30" y="10"/>
                      </a:lnTo>
                      <a:lnTo>
                        <a:pt x="27" y="9"/>
                      </a:lnTo>
                      <a:lnTo>
                        <a:pt x="23" y="11"/>
                      </a:lnTo>
                      <a:lnTo>
                        <a:pt x="18" y="9"/>
                      </a:lnTo>
                      <a:lnTo>
                        <a:pt x="16" y="9"/>
                      </a:lnTo>
                      <a:lnTo>
                        <a:pt x="15" y="8"/>
                      </a:lnTo>
                      <a:lnTo>
                        <a:pt x="11" y="7"/>
                      </a:lnTo>
                      <a:lnTo>
                        <a:pt x="8" y="10"/>
                      </a:lnTo>
                      <a:lnTo>
                        <a:pt x="6" y="7"/>
                      </a:lnTo>
                      <a:lnTo>
                        <a:pt x="7" y="5"/>
                      </a:lnTo>
                      <a:lnTo>
                        <a:pt x="8" y="3"/>
                      </a:lnTo>
                      <a:lnTo>
                        <a:pt x="6" y="1"/>
                      </a:lnTo>
                      <a:lnTo>
                        <a:pt x="2" y="0"/>
                      </a:lnTo>
                      <a:lnTo>
                        <a:pt x="2" y="3"/>
                      </a:lnTo>
                      <a:lnTo>
                        <a:pt x="0" y="6"/>
                      </a:lnTo>
                      <a:lnTo>
                        <a:pt x="2" y="13"/>
                      </a:lnTo>
                      <a:lnTo>
                        <a:pt x="6" y="18"/>
                      </a:lnTo>
                      <a:lnTo>
                        <a:pt x="8" y="23"/>
                      </a:lnTo>
                      <a:lnTo>
                        <a:pt x="7" y="26"/>
                      </a:lnTo>
                      <a:lnTo>
                        <a:pt x="2" y="31"/>
                      </a:lnTo>
                      <a:lnTo>
                        <a:pt x="2" y="34"/>
                      </a:lnTo>
                      <a:lnTo>
                        <a:pt x="4" y="37"/>
                      </a:lnTo>
                      <a:lnTo>
                        <a:pt x="3" y="40"/>
                      </a:lnTo>
                      <a:lnTo>
                        <a:pt x="3" y="40"/>
                      </a:lnTo>
                      <a:lnTo>
                        <a:pt x="9" y="46"/>
                      </a:lnTo>
                      <a:lnTo>
                        <a:pt x="13" y="54"/>
                      </a:lnTo>
                      <a:lnTo>
                        <a:pt x="13" y="58"/>
                      </a:lnTo>
                      <a:lnTo>
                        <a:pt x="13" y="61"/>
                      </a:lnTo>
                      <a:lnTo>
                        <a:pt x="13" y="61"/>
                      </a:lnTo>
                      <a:lnTo>
                        <a:pt x="15" y="62"/>
                      </a:lnTo>
                      <a:lnTo>
                        <a:pt x="20" y="62"/>
                      </a:lnTo>
                      <a:lnTo>
                        <a:pt x="23" y="61"/>
                      </a:lnTo>
                      <a:lnTo>
                        <a:pt x="26" y="58"/>
                      </a:lnTo>
                      <a:lnTo>
                        <a:pt x="29" y="59"/>
                      </a:lnTo>
                      <a:lnTo>
                        <a:pt x="33" y="59"/>
                      </a:lnTo>
                      <a:lnTo>
                        <a:pt x="34" y="62"/>
                      </a:lnTo>
                      <a:lnTo>
                        <a:pt x="36" y="62"/>
                      </a:lnTo>
                      <a:lnTo>
                        <a:pt x="38" y="61"/>
                      </a:lnTo>
                      <a:lnTo>
                        <a:pt x="40" y="61"/>
                      </a:lnTo>
                      <a:lnTo>
                        <a:pt x="43" y="62"/>
                      </a:lnTo>
                      <a:lnTo>
                        <a:pt x="46" y="61"/>
                      </a:lnTo>
                      <a:lnTo>
                        <a:pt x="51" y="61"/>
                      </a:lnTo>
                      <a:lnTo>
                        <a:pt x="54" y="59"/>
                      </a:lnTo>
                      <a:lnTo>
                        <a:pt x="52" y="56"/>
                      </a:lnTo>
                      <a:lnTo>
                        <a:pt x="53" y="52"/>
                      </a:lnTo>
                      <a:lnTo>
                        <a:pt x="56" y="49"/>
                      </a:lnTo>
                      <a:lnTo>
                        <a:pt x="58" y="49"/>
                      </a:lnTo>
                      <a:lnTo>
                        <a:pt x="58" y="49"/>
                      </a:lnTo>
                      <a:lnTo>
                        <a:pt x="60" y="46"/>
                      </a:lnTo>
                      <a:lnTo>
                        <a:pt x="62" y="46"/>
                      </a:lnTo>
                      <a:lnTo>
                        <a:pt x="64" y="44"/>
                      </a:lnTo>
                      <a:lnTo>
                        <a:pt x="68" y="44"/>
                      </a:lnTo>
                      <a:lnTo>
                        <a:pt x="72" y="47"/>
                      </a:lnTo>
                      <a:lnTo>
                        <a:pt x="74" y="45"/>
                      </a:lnTo>
                      <a:lnTo>
                        <a:pt x="77" y="46"/>
                      </a:lnTo>
                      <a:lnTo>
                        <a:pt x="77" y="46"/>
                      </a:lnTo>
                      <a:lnTo>
                        <a:pt x="75" y="42"/>
                      </a:lnTo>
                      <a:lnTo>
                        <a:pt x="72" y="37"/>
                      </a:lnTo>
                      <a:lnTo>
                        <a:pt x="70" y="37"/>
                      </a:lnTo>
                      <a:lnTo>
                        <a:pt x="69" y="35"/>
                      </a:lnTo>
                      <a:lnTo>
                        <a:pt x="73" y="31"/>
                      </a:lnTo>
                      <a:lnTo>
                        <a:pt x="74" y="28"/>
                      </a:lnTo>
                      <a:lnTo>
                        <a:pt x="73" y="20"/>
                      </a:lnTo>
                      <a:lnTo>
                        <a:pt x="77" y="16"/>
                      </a:lnTo>
                      <a:lnTo>
                        <a:pt x="80" y="16"/>
                      </a:lnTo>
                      <a:lnTo>
                        <a:pt x="82" y="15"/>
                      </a:lnTo>
                      <a:lnTo>
                        <a:pt x="82" y="8"/>
                      </a:lnTo>
                      <a:lnTo>
                        <a:pt x="82" y="7"/>
                      </a:lnTo>
                      <a:lnTo>
                        <a:pt x="79" y="7"/>
                      </a:lnTo>
                      <a:lnTo>
                        <a:pt x="7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9" name="Freeform 656">
                  <a:extLst>
                    <a:ext uri="{FF2B5EF4-FFF2-40B4-BE49-F238E27FC236}">
                      <a16:creationId xmlns:a16="http://schemas.microsoft.com/office/drawing/2014/main" id="{AA2CF8B6-A30E-5647-A2B7-B7AC6E97E895}"/>
                    </a:ext>
                  </a:extLst>
                </p:cNvPr>
                <p:cNvSpPr>
                  <a:spLocks/>
                </p:cNvSpPr>
                <p:nvPr/>
              </p:nvSpPr>
              <p:spPr bwMode="auto">
                <a:xfrm>
                  <a:off x="3878" y="2034"/>
                  <a:ext cx="35" cy="35"/>
                </a:xfrm>
                <a:custGeom>
                  <a:avLst/>
                  <a:gdLst>
                    <a:gd name="T0" fmla="*/ 19 w 35"/>
                    <a:gd name="T1" fmla="*/ 2 h 35"/>
                    <a:gd name="T2" fmla="*/ 16 w 35"/>
                    <a:gd name="T3" fmla="*/ 1 h 35"/>
                    <a:gd name="T4" fmla="*/ 10 w 35"/>
                    <a:gd name="T5" fmla="*/ 3 h 35"/>
                    <a:gd name="T6" fmla="*/ 8 w 35"/>
                    <a:gd name="T7" fmla="*/ 5 h 35"/>
                    <a:gd name="T8" fmla="*/ 6 w 35"/>
                    <a:gd name="T9" fmla="*/ 6 h 35"/>
                    <a:gd name="T10" fmla="*/ 2 w 35"/>
                    <a:gd name="T11" fmla="*/ 8 h 35"/>
                    <a:gd name="T12" fmla="*/ 3 w 35"/>
                    <a:gd name="T13" fmla="*/ 11 h 35"/>
                    <a:gd name="T14" fmla="*/ 1 w 35"/>
                    <a:gd name="T15" fmla="*/ 12 h 35"/>
                    <a:gd name="T16" fmla="*/ 1 w 35"/>
                    <a:gd name="T17" fmla="*/ 12 h 35"/>
                    <a:gd name="T18" fmla="*/ 0 w 35"/>
                    <a:gd name="T19" fmla="*/ 18 h 35"/>
                    <a:gd name="T20" fmla="*/ 1 w 35"/>
                    <a:gd name="T21" fmla="*/ 24 h 35"/>
                    <a:gd name="T22" fmla="*/ 4 w 35"/>
                    <a:gd name="T23" fmla="*/ 28 h 35"/>
                    <a:gd name="T24" fmla="*/ 5 w 35"/>
                    <a:gd name="T25" fmla="*/ 32 h 35"/>
                    <a:gd name="T26" fmla="*/ 8 w 35"/>
                    <a:gd name="T27" fmla="*/ 35 h 35"/>
                    <a:gd name="T28" fmla="*/ 8 w 35"/>
                    <a:gd name="T29" fmla="*/ 35 h 35"/>
                    <a:gd name="T30" fmla="*/ 14 w 35"/>
                    <a:gd name="T31" fmla="*/ 31 h 35"/>
                    <a:gd name="T32" fmla="*/ 17 w 35"/>
                    <a:gd name="T33" fmla="*/ 29 h 35"/>
                    <a:gd name="T34" fmla="*/ 18 w 35"/>
                    <a:gd name="T35" fmla="*/ 28 h 35"/>
                    <a:gd name="T36" fmla="*/ 21 w 35"/>
                    <a:gd name="T37" fmla="*/ 25 h 35"/>
                    <a:gd name="T38" fmla="*/ 28 w 35"/>
                    <a:gd name="T39" fmla="*/ 26 h 35"/>
                    <a:gd name="T40" fmla="*/ 31 w 35"/>
                    <a:gd name="T41" fmla="*/ 24 h 35"/>
                    <a:gd name="T42" fmla="*/ 34 w 35"/>
                    <a:gd name="T43" fmla="*/ 23 h 35"/>
                    <a:gd name="T44" fmla="*/ 35 w 35"/>
                    <a:gd name="T45" fmla="*/ 21 h 35"/>
                    <a:gd name="T46" fmla="*/ 35 w 35"/>
                    <a:gd name="T47" fmla="*/ 18 h 35"/>
                    <a:gd name="T48" fmla="*/ 35 w 35"/>
                    <a:gd name="T49" fmla="*/ 14 h 35"/>
                    <a:gd name="T50" fmla="*/ 31 w 35"/>
                    <a:gd name="T51" fmla="*/ 6 h 35"/>
                    <a:gd name="T52" fmla="*/ 25 w 35"/>
                    <a:gd name="T53" fmla="*/ 0 h 35"/>
                    <a:gd name="T54" fmla="*/ 23 w 35"/>
                    <a:gd name="T55" fmla="*/ 0 h 35"/>
                    <a:gd name="T56" fmla="*/ 19 w 35"/>
                    <a:gd name="T5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9" y="2"/>
                      </a:moveTo>
                      <a:lnTo>
                        <a:pt x="16" y="1"/>
                      </a:lnTo>
                      <a:lnTo>
                        <a:pt x="10" y="3"/>
                      </a:lnTo>
                      <a:lnTo>
                        <a:pt x="8" y="5"/>
                      </a:lnTo>
                      <a:lnTo>
                        <a:pt x="6" y="6"/>
                      </a:lnTo>
                      <a:lnTo>
                        <a:pt x="2" y="8"/>
                      </a:lnTo>
                      <a:lnTo>
                        <a:pt x="3" y="11"/>
                      </a:lnTo>
                      <a:lnTo>
                        <a:pt x="1" y="12"/>
                      </a:lnTo>
                      <a:lnTo>
                        <a:pt x="1" y="12"/>
                      </a:lnTo>
                      <a:lnTo>
                        <a:pt x="0" y="18"/>
                      </a:lnTo>
                      <a:lnTo>
                        <a:pt x="1" y="24"/>
                      </a:lnTo>
                      <a:lnTo>
                        <a:pt x="4" y="28"/>
                      </a:lnTo>
                      <a:lnTo>
                        <a:pt x="5" y="32"/>
                      </a:lnTo>
                      <a:lnTo>
                        <a:pt x="8" y="35"/>
                      </a:lnTo>
                      <a:lnTo>
                        <a:pt x="8" y="35"/>
                      </a:lnTo>
                      <a:lnTo>
                        <a:pt x="14" y="31"/>
                      </a:lnTo>
                      <a:lnTo>
                        <a:pt x="17" y="29"/>
                      </a:lnTo>
                      <a:lnTo>
                        <a:pt x="18" y="28"/>
                      </a:lnTo>
                      <a:lnTo>
                        <a:pt x="21" y="25"/>
                      </a:lnTo>
                      <a:lnTo>
                        <a:pt x="28" y="26"/>
                      </a:lnTo>
                      <a:lnTo>
                        <a:pt x="31" y="24"/>
                      </a:lnTo>
                      <a:lnTo>
                        <a:pt x="34" y="23"/>
                      </a:lnTo>
                      <a:lnTo>
                        <a:pt x="35" y="21"/>
                      </a:lnTo>
                      <a:lnTo>
                        <a:pt x="35" y="18"/>
                      </a:lnTo>
                      <a:lnTo>
                        <a:pt x="35" y="14"/>
                      </a:lnTo>
                      <a:lnTo>
                        <a:pt x="31" y="6"/>
                      </a:lnTo>
                      <a:lnTo>
                        <a:pt x="25" y="0"/>
                      </a:lnTo>
                      <a:lnTo>
                        <a:pt x="23" y="0"/>
                      </a:lnTo>
                      <a:lnTo>
                        <a:pt x="1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0" name="Freeform 657">
                  <a:extLst>
                    <a:ext uri="{FF2B5EF4-FFF2-40B4-BE49-F238E27FC236}">
                      <a16:creationId xmlns:a16="http://schemas.microsoft.com/office/drawing/2014/main" id="{7C680B45-E573-864A-BC2B-C6A27DB3F1F8}"/>
                    </a:ext>
                  </a:extLst>
                </p:cNvPr>
                <p:cNvSpPr>
                  <a:spLocks/>
                </p:cNvSpPr>
                <p:nvPr/>
              </p:nvSpPr>
              <p:spPr bwMode="auto">
                <a:xfrm>
                  <a:off x="3860" y="2029"/>
                  <a:ext cx="26" cy="62"/>
                </a:xfrm>
                <a:custGeom>
                  <a:avLst/>
                  <a:gdLst>
                    <a:gd name="T0" fmla="*/ 18 w 26"/>
                    <a:gd name="T1" fmla="*/ 56 h 62"/>
                    <a:gd name="T2" fmla="*/ 18 w 26"/>
                    <a:gd name="T3" fmla="*/ 52 h 62"/>
                    <a:gd name="T4" fmla="*/ 23 w 26"/>
                    <a:gd name="T5" fmla="*/ 50 h 62"/>
                    <a:gd name="T6" fmla="*/ 25 w 26"/>
                    <a:gd name="T7" fmla="*/ 44 h 62"/>
                    <a:gd name="T8" fmla="*/ 26 w 26"/>
                    <a:gd name="T9" fmla="*/ 40 h 62"/>
                    <a:gd name="T10" fmla="*/ 23 w 26"/>
                    <a:gd name="T11" fmla="*/ 37 h 62"/>
                    <a:gd name="T12" fmla="*/ 22 w 26"/>
                    <a:gd name="T13" fmla="*/ 33 h 62"/>
                    <a:gd name="T14" fmla="*/ 19 w 26"/>
                    <a:gd name="T15" fmla="*/ 29 h 62"/>
                    <a:gd name="T16" fmla="*/ 18 w 26"/>
                    <a:gd name="T17" fmla="*/ 23 h 62"/>
                    <a:gd name="T18" fmla="*/ 19 w 26"/>
                    <a:gd name="T19" fmla="*/ 17 h 62"/>
                    <a:gd name="T20" fmla="*/ 18 w 26"/>
                    <a:gd name="T21" fmla="*/ 16 h 62"/>
                    <a:gd name="T22" fmla="*/ 18 w 26"/>
                    <a:gd name="T23" fmla="*/ 10 h 62"/>
                    <a:gd name="T24" fmla="*/ 18 w 26"/>
                    <a:gd name="T25" fmla="*/ 8 h 62"/>
                    <a:gd name="T26" fmla="*/ 15 w 26"/>
                    <a:gd name="T27" fmla="*/ 5 h 62"/>
                    <a:gd name="T28" fmla="*/ 14 w 26"/>
                    <a:gd name="T29" fmla="*/ 5 h 62"/>
                    <a:gd name="T30" fmla="*/ 11 w 26"/>
                    <a:gd name="T31" fmla="*/ 1 h 62"/>
                    <a:gd name="T32" fmla="*/ 11 w 26"/>
                    <a:gd name="T33" fmla="*/ 0 h 62"/>
                    <a:gd name="T34" fmla="*/ 11 w 26"/>
                    <a:gd name="T35" fmla="*/ 0 h 62"/>
                    <a:gd name="T36" fmla="*/ 8 w 26"/>
                    <a:gd name="T37" fmla="*/ 4 h 62"/>
                    <a:gd name="T38" fmla="*/ 6 w 26"/>
                    <a:gd name="T39" fmla="*/ 1 h 62"/>
                    <a:gd name="T40" fmla="*/ 5 w 26"/>
                    <a:gd name="T41" fmla="*/ 1 h 62"/>
                    <a:gd name="T42" fmla="*/ 2 w 26"/>
                    <a:gd name="T43" fmla="*/ 5 h 62"/>
                    <a:gd name="T44" fmla="*/ 1 w 26"/>
                    <a:gd name="T45" fmla="*/ 10 h 62"/>
                    <a:gd name="T46" fmla="*/ 0 w 26"/>
                    <a:gd name="T47" fmla="*/ 16 h 62"/>
                    <a:gd name="T48" fmla="*/ 4 w 26"/>
                    <a:gd name="T49" fmla="*/ 19 h 62"/>
                    <a:gd name="T50" fmla="*/ 4 w 26"/>
                    <a:gd name="T51" fmla="*/ 21 h 62"/>
                    <a:gd name="T52" fmla="*/ 2 w 26"/>
                    <a:gd name="T53" fmla="*/ 22 h 62"/>
                    <a:gd name="T54" fmla="*/ 1 w 26"/>
                    <a:gd name="T55" fmla="*/ 30 h 62"/>
                    <a:gd name="T56" fmla="*/ 3 w 26"/>
                    <a:gd name="T57" fmla="*/ 35 h 62"/>
                    <a:gd name="T58" fmla="*/ 1 w 26"/>
                    <a:gd name="T59" fmla="*/ 38 h 62"/>
                    <a:gd name="T60" fmla="*/ 1 w 26"/>
                    <a:gd name="T61" fmla="*/ 43 h 62"/>
                    <a:gd name="T62" fmla="*/ 3 w 26"/>
                    <a:gd name="T63" fmla="*/ 46 h 62"/>
                    <a:gd name="T64" fmla="*/ 2 w 26"/>
                    <a:gd name="T65" fmla="*/ 50 h 62"/>
                    <a:gd name="T66" fmla="*/ 4 w 26"/>
                    <a:gd name="T67" fmla="*/ 51 h 62"/>
                    <a:gd name="T68" fmla="*/ 8 w 26"/>
                    <a:gd name="T69" fmla="*/ 52 h 62"/>
                    <a:gd name="T70" fmla="*/ 11 w 26"/>
                    <a:gd name="T71" fmla="*/ 60 h 62"/>
                    <a:gd name="T72" fmla="*/ 14 w 26"/>
                    <a:gd name="T73" fmla="*/ 62 h 62"/>
                    <a:gd name="T74" fmla="*/ 15 w 26"/>
                    <a:gd name="T75" fmla="*/ 61 h 62"/>
                    <a:gd name="T76" fmla="*/ 18 w 26"/>
                    <a:gd name="T77"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62">
                      <a:moveTo>
                        <a:pt x="18" y="56"/>
                      </a:moveTo>
                      <a:lnTo>
                        <a:pt x="18" y="52"/>
                      </a:lnTo>
                      <a:lnTo>
                        <a:pt x="23" y="50"/>
                      </a:lnTo>
                      <a:lnTo>
                        <a:pt x="25" y="44"/>
                      </a:lnTo>
                      <a:lnTo>
                        <a:pt x="26" y="40"/>
                      </a:lnTo>
                      <a:lnTo>
                        <a:pt x="23" y="37"/>
                      </a:lnTo>
                      <a:lnTo>
                        <a:pt x="22" y="33"/>
                      </a:lnTo>
                      <a:lnTo>
                        <a:pt x="19" y="29"/>
                      </a:lnTo>
                      <a:lnTo>
                        <a:pt x="18" y="23"/>
                      </a:lnTo>
                      <a:lnTo>
                        <a:pt x="19" y="17"/>
                      </a:lnTo>
                      <a:lnTo>
                        <a:pt x="18" y="16"/>
                      </a:lnTo>
                      <a:lnTo>
                        <a:pt x="18" y="10"/>
                      </a:lnTo>
                      <a:lnTo>
                        <a:pt x="18" y="8"/>
                      </a:lnTo>
                      <a:lnTo>
                        <a:pt x="15" y="5"/>
                      </a:lnTo>
                      <a:lnTo>
                        <a:pt x="14" y="5"/>
                      </a:lnTo>
                      <a:lnTo>
                        <a:pt x="11" y="1"/>
                      </a:lnTo>
                      <a:lnTo>
                        <a:pt x="11" y="0"/>
                      </a:lnTo>
                      <a:lnTo>
                        <a:pt x="11" y="0"/>
                      </a:lnTo>
                      <a:lnTo>
                        <a:pt x="8" y="4"/>
                      </a:lnTo>
                      <a:lnTo>
                        <a:pt x="6" y="1"/>
                      </a:lnTo>
                      <a:lnTo>
                        <a:pt x="5" y="1"/>
                      </a:lnTo>
                      <a:lnTo>
                        <a:pt x="2" y="5"/>
                      </a:lnTo>
                      <a:lnTo>
                        <a:pt x="1" y="10"/>
                      </a:lnTo>
                      <a:lnTo>
                        <a:pt x="0" y="16"/>
                      </a:lnTo>
                      <a:lnTo>
                        <a:pt x="4" y="19"/>
                      </a:lnTo>
                      <a:lnTo>
                        <a:pt x="4" y="21"/>
                      </a:lnTo>
                      <a:lnTo>
                        <a:pt x="2" y="22"/>
                      </a:lnTo>
                      <a:lnTo>
                        <a:pt x="1" y="30"/>
                      </a:lnTo>
                      <a:lnTo>
                        <a:pt x="3" y="35"/>
                      </a:lnTo>
                      <a:lnTo>
                        <a:pt x="1" y="38"/>
                      </a:lnTo>
                      <a:lnTo>
                        <a:pt x="1" y="43"/>
                      </a:lnTo>
                      <a:lnTo>
                        <a:pt x="3" y="46"/>
                      </a:lnTo>
                      <a:lnTo>
                        <a:pt x="2" y="50"/>
                      </a:lnTo>
                      <a:lnTo>
                        <a:pt x="4" y="51"/>
                      </a:lnTo>
                      <a:lnTo>
                        <a:pt x="8" y="52"/>
                      </a:lnTo>
                      <a:lnTo>
                        <a:pt x="11" y="60"/>
                      </a:lnTo>
                      <a:lnTo>
                        <a:pt x="14" y="62"/>
                      </a:lnTo>
                      <a:lnTo>
                        <a:pt x="15" y="61"/>
                      </a:lnTo>
                      <a:lnTo>
                        <a:pt x="18"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1" name="Freeform 658">
                  <a:extLst>
                    <a:ext uri="{FF2B5EF4-FFF2-40B4-BE49-F238E27FC236}">
                      <a16:creationId xmlns:a16="http://schemas.microsoft.com/office/drawing/2014/main" id="{0689F739-A96E-8D40-BA38-21C7E30C264D}"/>
                    </a:ext>
                  </a:extLst>
                </p:cNvPr>
                <p:cNvSpPr>
                  <a:spLocks/>
                </p:cNvSpPr>
                <p:nvPr/>
              </p:nvSpPr>
              <p:spPr bwMode="auto">
                <a:xfrm>
                  <a:off x="3850" y="1955"/>
                  <a:ext cx="58" cy="91"/>
                </a:xfrm>
                <a:custGeom>
                  <a:avLst/>
                  <a:gdLst>
                    <a:gd name="T0" fmla="*/ 12 w 58"/>
                    <a:gd name="T1" fmla="*/ 0 h 91"/>
                    <a:gd name="T2" fmla="*/ 8 w 58"/>
                    <a:gd name="T3" fmla="*/ 5 h 91"/>
                    <a:gd name="T4" fmla="*/ 2 w 58"/>
                    <a:gd name="T5" fmla="*/ 7 h 91"/>
                    <a:gd name="T6" fmla="*/ 0 w 58"/>
                    <a:gd name="T7" fmla="*/ 10 h 91"/>
                    <a:gd name="T8" fmla="*/ 4 w 58"/>
                    <a:gd name="T9" fmla="*/ 19 h 91"/>
                    <a:gd name="T10" fmla="*/ 7 w 58"/>
                    <a:gd name="T11" fmla="*/ 21 h 91"/>
                    <a:gd name="T12" fmla="*/ 6 w 58"/>
                    <a:gd name="T13" fmla="*/ 22 h 91"/>
                    <a:gd name="T14" fmla="*/ 4 w 58"/>
                    <a:gd name="T15" fmla="*/ 26 h 91"/>
                    <a:gd name="T16" fmla="*/ 6 w 58"/>
                    <a:gd name="T17" fmla="*/ 27 h 91"/>
                    <a:gd name="T18" fmla="*/ 7 w 58"/>
                    <a:gd name="T19" fmla="*/ 31 h 91"/>
                    <a:gd name="T20" fmla="*/ 4 w 58"/>
                    <a:gd name="T21" fmla="*/ 38 h 91"/>
                    <a:gd name="T22" fmla="*/ 11 w 58"/>
                    <a:gd name="T23" fmla="*/ 42 h 91"/>
                    <a:gd name="T24" fmla="*/ 11 w 58"/>
                    <a:gd name="T25" fmla="*/ 46 h 91"/>
                    <a:gd name="T26" fmla="*/ 7 w 58"/>
                    <a:gd name="T27" fmla="*/ 46 h 91"/>
                    <a:gd name="T28" fmla="*/ 11 w 58"/>
                    <a:gd name="T29" fmla="*/ 54 h 91"/>
                    <a:gd name="T30" fmla="*/ 12 w 58"/>
                    <a:gd name="T31" fmla="*/ 59 h 91"/>
                    <a:gd name="T32" fmla="*/ 14 w 58"/>
                    <a:gd name="T33" fmla="*/ 63 h 91"/>
                    <a:gd name="T34" fmla="*/ 19 w 58"/>
                    <a:gd name="T35" fmla="*/ 66 h 91"/>
                    <a:gd name="T36" fmla="*/ 23 w 58"/>
                    <a:gd name="T37" fmla="*/ 70 h 91"/>
                    <a:gd name="T38" fmla="*/ 21 w 58"/>
                    <a:gd name="T39" fmla="*/ 74 h 91"/>
                    <a:gd name="T40" fmla="*/ 24 w 58"/>
                    <a:gd name="T41" fmla="*/ 79 h 91"/>
                    <a:gd name="T42" fmla="*/ 28 w 58"/>
                    <a:gd name="T43" fmla="*/ 82 h 91"/>
                    <a:gd name="T44" fmla="*/ 28 w 58"/>
                    <a:gd name="T45" fmla="*/ 90 h 91"/>
                    <a:gd name="T46" fmla="*/ 31 w 58"/>
                    <a:gd name="T47" fmla="*/ 90 h 91"/>
                    <a:gd name="T48" fmla="*/ 34 w 58"/>
                    <a:gd name="T49" fmla="*/ 85 h 91"/>
                    <a:gd name="T50" fmla="*/ 38 w 58"/>
                    <a:gd name="T51" fmla="*/ 82 h 91"/>
                    <a:gd name="T52" fmla="*/ 47 w 58"/>
                    <a:gd name="T53" fmla="*/ 81 h 91"/>
                    <a:gd name="T54" fmla="*/ 53 w 58"/>
                    <a:gd name="T55" fmla="*/ 79 h 91"/>
                    <a:gd name="T56" fmla="*/ 54 w 58"/>
                    <a:gd name="T57" fmla="*/ 76 h 91"/>
                    <a:gd name="T58" fmla="*/ 52 w 58"/>
                    <a:gd name="T59" fmla="*/ 70 h 91"/>
                    <a:gd name="T60" fmla="*/ 58 w 58"/>
                    <a:gd name="T61" fmla="*/ 62 h 91"/>
                    <a:gd name="T62" fmla="*/ 52 w 58"/>
                    <a:gd name="T63" fmla="*/ 52 h 91"/>
                    <a:gd name="T64" fmla="*/ 52 w 58"/>
                    <a:gd name="T65" fmla="*/ 42 h 91"/>
                    <a:gd name="T66" fmla="*/ 51 w 58"/>
                    <a:gd name="T67" fmla="*/ 36 h 91"/>
                    <a:gd name="T68" fmla="*/ 53 w 58"/>
                    <a:gd name="T69" fmla="*/ 30 h 91"/>
                    <a:gd name="T70" fmla="*/ 45 w 58"/>
                    <a:gd name="T71" fmla="*/ 32 h 91"/>
                    <a:gd name="T72" fmla="*/ 41 w 58"/>
                    <a:gd name="T73" fmla="*/ 31 h 91"/>
                    <a:gd name="T74" fmla="*/ 35 w 58"/>
                    <a:gd name="T75" fmla="*/ 27 h 91"/>
                    <a:gd name="T76" fmla="*/ 35 w 58"/>
                    <a:gd name="T77" fmla="*/ 21 h 91"/>
                    <a:gd name="T78" fmla="*/ 28 w 58"/>
                    <a:gd name="T79" fmla="*/ 15 h 91"/>
                    <a:gd name="T80" fmla="*/ 23 w 58"/>
                    <a:gd name="T81" fmla="*/ 6 h 91"/>
                    <a:gd name="T82" fmla="*/ 19 w 58"/>
                    <a:gd name="T83" fmla="*/ 3 h 91"/>
                    <a:gd name="T84" fmla="*/ 14 w 58"/>
                    <a:gd name="T85"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91">
                      <a:moveTo>
                        <a:pt x="14" y="1"/>
                      </a:moveTo>
                      <a:lnTo>
                        <a:pt x="12" y="0"/>
                      </a:lnTo>
                      <a:lnTo>
                        <a:pt x="9" y="4"/>
                      </a:lnTo>
                      <a:lnTo>
                        <a:pt x="8" y="5"/>
                      </a:lnTo>
                      <a:lnTo>
                        <a:pt x="6" y="4"/>
                      </a:lnTo>
                      <a:lnTo>
                        <a:pt x="2" y="7"/>
                      </a:lnTo>
                      <a:lnTo>
                        <a:pt x="0" y="9"/>
                      </a:lnTo>
                      <a:lnTo>
                        <a:pt x="0" y="10"/>
                      </a:lnTo>
                      <a:lnTo>
                        <a:pt x="3" y="14"/>
                      </a:lnTo>
                      <a:lnTo>
                        <a:pt x="4" y="19"/>
                      </a:lnTo>
                      <a:lnTo>
                        <a:pt x="4" y="21"/>
                      </a:lnTo>
                      <a:lnTo>
                        <a:pt x="7" y="21"/>
                      </a:lnTo>
                      <a:lnTo>
                        <a:pt x="7" y="22"/>
                      </a:lnTo>
                      <a:lnTo>
                        <a:pt x="6" y="22"/>
                      </a:lnTo>
                      <a:lnTo>
                        <a:pt x="4" y="24"/>
                      </a:lnTo>
                      <a:lnTo>
                        <a:pt x="4" y="26"/>
                      </a:lnTo>
                      <a:lnTo>
                        <a:pt x="4" y="28"/>
                      </a:lnTo>
                      <a:lnTo>
                        <a:pt x="6" y="27"/>
                      </a:lnTo>
                      <a:lnTo>
                        <a:pt x="7" y="27"/>
                      </a:lnTo>
                      <a:lnTo>
                        <a:pt x="7" y="31"/>
                      </a:lnTo>
                      <a:lnTo>
                        <a:pt x="4" y="36"/>
                      </a:lnTo>
                      <a:lnTo>
                        <a:pt x="4" y="38"/>
                      </a:lnTo>
                      <a:lnTo>
                        <a:pt x="8" y="42"/>
                      </a:lnTo>
                      <a:lnTo>
                        <a:pt x="11" y="42"/>
                      </a:lnTo>
                      <a:lnTo>
                        <a:pt x="12" y="45"/>
                      </a:lnTo>
                      <a:lnTo>
                        <a:pt x="11" y="46"/>
                      </a:lnTo>
                      <a:lnTo>
                        <a:pt x="8" y="45"/>
                      </a:lnTo>
                      <a:lnTo>
                        <a:pt x="7" y="46"/>
                      </a:lnTo>
                      <a:lnTo>
                        <a:pt x="7" y="50"/>
                      </a:lnTo>
                      <a:lnTo>
                        <a:pt x="11" y="54"/>
                      </a:lnTo>
                      <a:lnTo>
                        <a:pt x="10" y="55"/>
                      </a:lnTo>
                      <a:lnTo>
                        <a:pt x="12" y="59"/>
                      </a:lnTo>
                      <a:lnTo>
                        <a:pt x="12" y="62"/>
                      </a:lnTo>
                      <a:lnTo>
                        <a:pt x="14" y="63"/>
                      </a:lnTo>
                      <a:lnTo>
                        <a:pt x="17" y="63"/>
                      </a:lnTo>
                      <a:lnTo>
                        <a:pt x="19" y="66"/>
                      </a:lnTo>
                      <a:lnTo>
                        <a:pt x="23" y="66"/>
                      </a:lnTo>
                      <a:lnTo>
                        <a:pt x="23" y="70"/>
                      </a:lnTo>
                      <a:lnTo>
                        <a:pt x="21" y="73"/>
                      </a:lnTo>
                      <a:lnTo>
                        <a:pt x="21" y="74"/>
                      </a:lnTo>
                      <a:lnTo>
                        <a:pt x="21" y="75"/>
                      </a:lnTo>
                      <a:lnTo>
                        <a:pt x="24" y="79"/>
                      </a:lnTo>
                      <a:lnTo>
                        <a:pt x="25" y="79"/>
                      </a:lnTo>
                      <a:lnTo>
                        <a:pt x="28" y="82"/>
                      </a:lnTo>
                      <a:lnTo>
                        <a:pt x="28" y="84"/>
                      </a:lnTo>
                      <a:lnTo>
                        <a:pt x="28" y="90"/>
                      </a:lnTo>
                      <a:lnTo>
                        <a:pt x="29" y="91"/>
                      </a:lnTo>
                      <a:lnTo>
                        <a:pt x="31" y="90"/>
                      </a:lnTo>
                      <a:lnTo>
                        <a:pt x="30" y="87"/>
                      </a:lnTo>
                      <a:lnTo>
                        <a:pt x="34" y="85"/>
                      </a:lnTo>
                      <a:lnTo>
                        <a:pt x="36" y="84"/>
                      </a:lnTo>
                      <a:lnTo>
                        <a:pt x="38" y="82"/>
                      </a:lnTo>
                      <a:lnTo>
                        <a:pt x="44" y="80"/>
                      </a:lnTo>
                      <a:lnTo>
                        <a:pt x="47" y="81"/>
                      </a:lnTo>
                      <a:lnTo>
                        <a:pt x="51" y="79"/>
                      </a:lnTo>
                      <a:lnTo>
                        <a:pt x="53" y="79"/>
                      </a:lnTo>
                      <a:lnTo>
                        <a:pt x="53" y="79"/>
                      </a:lnTo>
                      <a:lnTo>
                        <a:pt x="54" y="76"/>
                      </a:lnTo>
                      <a:lnTo>
                        <a:pt x="52" y="73"/>
                      </a:lnTo>
                      <a:lnTo>
                        <a:pt x="52" y="70"/>
                      </a:lnTo>
                      <a:lnTo>
                        <a:pt x="57" y="65"/>
                      </a:lnTo>
                      <a:lnTo>
                        <a:pt x="58" y="62"/>
                      </a:lnTo>
                      <a:lnTo>
                        <a:pt x="56" y="57"/>
                      </a:lnTo>
                      <a:lnTo>
                        <a:pt x="52" y="52"/>
                      </a:lnTo>
                      <a:lnTo>
                        <a:pt x="50" y="45"/>
                      </a:lnTo>
                      <a:lnTo>
                        <a:pt x="52" y="42"/>
                      </a:lnTo>
                      <a:lnTo>
                        <a:pt x="52" y="39"/>
                      </a:lnTo>
                      <a:lnTo>
                        <a:pt x="51" y="36"/>
                      </a:lnTo>
                      <a:lnTo>
                        <a:pt x="51" y="33"/>
                      </a:lnTo>
                      <a:lnTo>
                        <a:pt x="53" y="30"/>
                      </a:lnTo>
                      <a:lnTo>
                        <a:pt x="48" y="29"/>
                      </a:lnTo>
                      <a:lnTo>
                        <a:pt x="45" y="32"/>
                      </a:lnTo>
                      <a:lnTo>
                        <a:pt x="43" y="30"/>
                      </a:lnTo>
                      <a:lnTo>
                        <a:pt x="41" y="31"/>
                      </a:lnTo>
                      <a:lnTo>
                        <a:pt x="39" y="29"/>
                      </a:lnTo>
                      <a:lnTo>
                        <a:pt x="35" y="27"/>
                      </a:lnTo>
                      <a:lnTo>
                        <a:pt x="34" y="25"/>
                      </a:lnTo>
                      <a:lnTo>
                        <a:pt x="35" y="21"/>
                      </a:lnTo>
                      <a:lnTo>
                        <a:pt x="32" y="17"/>
                      </a:lnTo>
                      <a:lnTo>
                        <a:pt x="28" y="15"/>
                      </a:lnTo>
                      <a:lnTo>
                        <a:pt x="28" y="12"/>
                      </a:lnTo>
                      <a:lnTo>
                        <a:pt x="23" y="6"/>
                      </a:lnTo>
                      <a:lnTo>
                        <a:pt x="22" y="4"/>
                      </a:lnTo>
                      <a:lnTo>
                        <a:pt x="19" y="3"/>
                      </a:lnTo>
                      <a:lnTo>
                        <a:pt x="18" y="2"/>
                      </a:lnTo>
                      <a:lnTo>
                        <a:pt x="1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2" name="Freeform 659">
                  <a:extLst>
                    <a:ext uri="{FF2B5EF4-FFF2-40B4-BE49-F238E27FC236}">
                      <a16:creationId xmlns:a16="http://schemas.microsoft.com/office/drawing/2014/main" id="{3C17CC1B-4BA6-BE48-9D33-11CC82197C82}"/>
                    </a:ext>
                  </a:extLst>
                </p:cNvPr>
                <p:cNvSpPr>
                  <a:spLocks/>
                </p:cNvSpPr>
                <p:nvPr/>
              </p:nvSpPr>
              <p:spPr bwMode="auto">
                <a:xfrm>
                  <a:off x="3847" y="2007"/>
                  <a:ext cx="26" cy="38"/>
                </a:xfrm>
                <a:custGeom>
                  <a:avLst/>
                  <a:gdLst>
                    <a:gd name="T0" fmla="*/ 15 w 26"/>
                    <a:gd name="T1" fmla="*/ 27 h 38"/>
                    <a:gd name="T2" fmla="*/ 18 w 26"/>
                    <a:gd name="T3" fmla="*/ 23 h 38"/>
                    <a:gd name="T4" fmla="*/ 19 w 26"/>
                    <a:gd name="T5" fmla="*/ 23 h 38"/>
                    <a:gd name="T6" fmla="*/ 21 w 26"/>
                    <a:gd name="T7" fmla="*/ 26 h 38"/>
                    <a:gd name="T8" fmla="*/ 24 w 26"/>
                    <a:gd name="T9" fmla="*/ 22 h 38"/>
                    <a:gd name="T10" fmla="*/ 24 w 26"/>
                    <a:gd name="T11" fmla="*/ 21 h 38"/>
                    <a:gd name="T12" fmla="*/ 26 w 26"/>
                    <a:gd name="T13" fmla="*/ 18 h 38"/>
                    <a:gd name="T14" fmla="*/ 26 w 26"/>
                    <a:gd name="T15" fmla="*/ 14 h 38"/>
                    <a:gd name="T16" fmla="*/ 22 w 26"/>
                    <a:gd name="T17" fmla="*/ 14 h 38"/>
                    <a:gd name="T18" fmla="*/ 20 w 26"/>
                    <a:gd name="T19" fmla="*/ 11 h 38"/>
                    <a:gd name="T20" fmla="*/ 17 w 26"/>
                    <a:gd name="T21" fmla="*/ 11 h 38"/>
                    <a:gd name="T22" fmla="*/ 15 w 26"/>
                    <a:gd name="T23" fmla="*/ 10 h 38"/>
                    <a:gd name="T24" fmla="*/ 15 w 26"/>
                    <a:gd name="T25" fmla="*/ 7 h 38"/>
                    <a:gd name="T26" fmla="*/ 13 w 26"/>
                    <a:gd name="T27" fmla="*/ 3 h 38"/>
                    <a:gd name="T28" fmla="*/ 12 w 26"/>
                    <a:gd name="T29" fmla="*/ 3 h 38"/>
                    <a:gd name="T30" fmla="*/ 10 w 26"/>
                    <a:gd name="T31" fmla="*/ 3 h 38"/>
                    <a:gd name="T32" fmla="*/ 7 w 26"/>
                    <a:gd name="T33" fmla="*/ 0 h 38"/>
                    <a:gd name="T34" fmla="*/ 5 w 26"/>
                    <a:gd name="T35" fmla="*/ 2 h 38"/>
                    <a:gd name="T36" fmla="*/ 5 w 26"/>
                    <a:gd name="T37" fmla="*/ 4 h 38"/>
                    <a:gd name="T38" fmla="*/ 8 w 26"/>
                    <a:gd name="T39" fmla="*/ 7 h 38"/>
                    <a:gd name="T40" fmla="*/ 9 w 26"/>
                    <a:gd name="T41" fmla="*/ 9 h 38"/>
                    <a:gd name="T42" fmla="*/ 7 w 26"/>
                    <a:gd name="T43" fmla="*/ 10 h 38"/>
                    <a:gd name="T44" fmla="*/ 4 w 26"/>
                    <a:gd name="T45" fmla="*/ 10 h 38"/>
                    <a:gd name="T46" fmla="*/ 3 w 26"/>
                    <a:gd name="T47" fmla="*/ 14 h 38"/>
                    <a:gd name="T48" fmla="*/ 3 w 26"/>
                    <a:gd name="T49" fmla="*/ 18 h 38"/>
                    <a:gd name="T50" fmla="*/ 2 w 26"/>
                    <a:gd name="T51" fmla="*/ 22 h 38"/>
                    <a:gd name="T52" fmla="*/ 0 w 26"/>
                    <a:gd name="T53" fmla="*/ 23 h 38"/>
                    <a:gd name="T54" fmla="*/ 1 w 26"/>
                    <a:gd name="T55" fmla="*/ 24 h 38"/>
                    <a:gd name="T56" fmla="*/ 4 w 26"/>
                    <a:gd name="T57" fmla="*/ 26 h 38"/>
                    <a:gd name="T58" fmla="*/ 10 w 26"/>
                    <a:gd name="T59" fmla="*/ 34 h 38"/>
                    <a:gd name="T60" fmla="*/ 10 w 26"/>
                    <a:gd name="T61" fmla="*/ 36 h 38"/>
                    <a:gd name="T62" fmla="*/ 13 w 26"/>
                    <a:gd name="T63" fmla="*/ 38 h 38"/>
                    <a:gd name="T64" fmla="*/ 14 w 26"/>
                    <a:gd name="T65" fmla="*/ 32 h 38"/>
                    <a:gd name="T66" fmla="*/ 15 w 26"/>
                    <a:gd name="T6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38">
                      <a:moveTo>
                        <a:pt x="15" y="27"/>
                      </a:moveTo>
                      <a:lnTo>
                        <a:pt x="18" y="23"/>
                      </a:lnTo>
                      <a:lnTo>
                        <a:pt x="19" y="23"/>
                      </a:lnTo>
                      <a:lnTo>
                        <a:pt x="21" y="26"/>
                      </a:lnTo>
                      <a:lnTo>
                        <a:pt x="24" y="22"/>
                      </a:lnTo>
                      <a:lnTo>
                        <a:pt x="24" y="21"/>
                      </a:lnTo>
                      <a:lnTo>
                        <a:pt x="26" y="18"/>
                      </a:lnTo>
                      <a:lnTo>
                        <a:pt x="26" y="14"/>
                      </a:lnTo>
                      <a:lnTo>
                        <a:pt x="22" y="14"/>
                      </a:lnTo>
                      <a:lnTo>
                        <a:pt x="20" y="11"/>
                      </a:lnTo>
                      <a:lnTo>
                        <a:pt x="17" y="11"/>
                      </a:lnTo>
                      <a:lnTo>
                        <a:pt x="15" y="10"/>
                      </a:lnTo>
                      <a:lnTo>
                        <a:pt x="15" y="7"/>
                      </a:lnTo>
                      <a:lnTo>
                        <a:pt x="13" y="3"/>
                      </a:lnTo>
                      <a:lnTo>
                        <a:pt x="12" y="3"/>
                      </a:lnTo>
                      <a:lnTo>
                        <a:pt x="10" y="3"/>
                      </a:lnTo>
                      <a:lnTo>
                        <a:pt x="7" y="0"/>
                      </a:lnTo>
                      <a:lnTo>
                        <a:pt x="5" y="2"/>
                      </a:lnTo>
                      <a:lnTo>
                        <a:pt x="5" y="4"/>
                      </a:lnTo>
                      <a:lnTo>
                        <a:pt x="8" y="7"/>
                      </a:lnTo>
                      <a:lnTo>
                        <a:pt x="9" y="9"/>
                      </a:lnTo>
                      <a:lnTo>
                        <a:pt x="7" y="10"/>
                      </a:lnTo>
                      <a:lnTo>
                        <a:pt x="4" y="10"/>
                      </a:lnTo>
                      <a:lnTo>
                        <a:pt x="3" y="14"/>
                      </a:lnTo>
                      <a:lnTo>
                        <a:pt x="3" y="18"/>
                      </a:lnTo>
                      <a:lnTo>
                        <a:pt x="2" y="22"/>
                      </a:lnTo>
                      <a:lnTo>
                        <a:pt x="0" y="23"/>
                      </a:lnTo>
                      <a:lnTo>
                        <a:pt x="1" y="24"/>
                      </a:lnTo>
                      <a:lnTo>
                        <a:pt x="4" y="26"/>
                      </a:lnTo>
                      <a:lnTo>
                        <a:pt x="10" y="34"/>
                      </a:lnTo>
                      <a:lnTo>
                        <a:pt x="10" y="36"/>
                      </a:lnTo>
                      <a:lnTo>
                        <a:pt x="13" y="38"/>
                      </a:lnTo>
                      <a:lnTo>
                        <a:pt x="14" y="32"/>
                      </a:lnTo>
                      <a:lnTo>
                        <a:pt x="15" y="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3" name="Freeform 660">
                  <a:extLst>
                    <a:ext uri="{FF2B5EF4-FFF2-40B4-BE49-F238E27FC236}">
                      <a16:creationId xmlns:a16="http://schemas.microsoft.com/office/drawing/2014/main" id="{DA0DD15A-96AB-1140-B780-12611A6B2E29}"/>
                    </a:ext>
                  </a:extLst>
                </p:cNvPr>
                <p:cNvSpPr>
                  <a:spLocks/>
                </p:cNvSpPr>
                <p:nvPr/>
              </p:nvSpPr>
              <p:spPr bwMode="auto">
                <a:xfrm>
                  <a:off x="3791" y="1983"/>
                  <a:ext cx="4" cy="8"/>
                </a:xfrm>
                <a:custGeom>
                  <a:avLst/>
                  <a:gdLst>
                    <a:gd name="T0" fmla="*/ 4 w 4"/>
                    <a:gd name="T1" fmla="*/ 8 h 8"/>
                    <a:gd name="T2" fmla="*/ 4 w 4"/>
                    <a:gd name="T3" fmla="*/ 8 h 8"/>
                    <a:gd name="T4" fmla="*/ 4 w 4"/>
                    <a:gd name="T5" fmla="*/ 3 h 8"/>
                    <a:gd name="T6" fmla="*/ 0 w 4"/>
                    <a:gd name="T7" fmla="*/ 0 h 8"/>
                    <a:gd name="T8" fmla="*/ 1 w 4"/>
                    <a:gd name="T9" fmla="*/ 4 h 8"/>
                    <a:gd name="T10" fmla="*/ 1 w 4"/>
                    <a:gd name="T11" fmla="*/ 5 h 8"/>
                    <a:gd name="T12" fmla="*/ 4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8"/>
                      </a:moveTo>
                      <a:lnTo>
                        <a:pt x="4" y="8"/>
                      </a:lnTo>
                      <a:lnTo>
                        <a:pt x="4" y="3"/>
                      </a:lnTo>
                      <a:lnTo>
                        <a:pt x="0" y="0"/>
                      </a:lnTo>
                      <a:lnTo>
                        <a:pt x="1" y="4"/>
                      </a:lnTo>
                      <a:lnTo>
                        <a:pt x="1" y="5"/>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4" name="Freeform 661">
                  <a:extLst>
                    <a:ext uri="{FF2B5EF4-FFF2-40B4-BE49-F238E27FC236}">
                      <a16:creationId xmlns:a16="http://schemas.microsoft.com/office/drawing/2014/main" id="{72BC84AE-3E90-7A43-B69B-9D47AC26C61F}"/>
                    </a:ext>
                  </a:extLst>
                </p:cNvPr>
                <p:cNvSpPr>
                  <a:spLocks/>
                </p:cNvSpPr>
                <p:nvPr/>
              </p:nvSpPr>
              <p:spPr bwMode="auto">
                <a:xfrm>
                  <a:off x="3821" y="2018"/>
                  <a:ext cx="7" cy="2"/>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lnTo>
                        <a:pt x="7" y="0"/>
                      </a:lnTo>
                      <a:lnTo>
                        <a:pt x="0"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5" name="Freeform 662">
                  <a:extLst>
                    <a:ext uri="{FF2B5EF4-FFF2-40B4-BE49-F238E27FC236}">
                      <a16:creationId xmlns:a16="http://schemas.microsoft.com/office/drawing/2014/main" id="{D80D8A70-CF29-0D44-B12C-1CA02128969E}"/>
                    </a:ext>
                  </a:extLst>
                </p:cNvPr>
                <p:cNvSpPr>
                  <a:spLocks/>
                </p:cNvSpPr>
                <p:nvPr/>
              </p:nvSpPr>
              <p:spPr bwMode="auto">
                <a:xfrm>
                  <a:off x="3821" y="2014"/>
                  <a:ext cx="7" cy="3"/>
                </a:xfrm>
                <a:custGeom>
                  <a:avLst/>
                  <a:gdLst>
                    <a:gd name="T0" fmla="*/ 7 w 7"/>
                    <a:gd name="T1" fmla="*/ 1 h 3"/>
                    <a:gd name="T2" fmla="*/ 5 w 7"/>
                    <a:gd name="T3" fmla="*/ 0 h 3"/>
                    <a:gd name="T4" fmla="*/ 0 w 7"/>
                    <a:gd name="T5" fmla="*/ 0 h 3"/>
                    <a:gd name="T6" fmla="*/ 2 w 7"/>
                    <a:gd name="T7" fmla="*/ 2 h 3"/>
                    <a:gd name="T8" fmla="*/ 4 w 7"/>
                    <a:gd name="T9" fmla="*/ 3 h 3"/>
                    <a:gd name="T10" fmla="*/ 7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7" y="1"/>
                      </a:moveTo>
                      <a:lnTo>
                        <a:pt x="5" y="0"/>
                      </a:lnTo>
                      <a:lnTo>
                        <a:pt x="0" y="0"/>
                      </a:lnTo>
                      <a:lnTo>
                        <a:pt x="2" y="2"/>
                      </a:lnTo>
                      <a:lnTo>
                        <a:pt x="4"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6" name="Freeform 663">
                  <a:extLst>
                    <a:ext uri="{FF2B5EF4-FFF2-40B4-BE49-F238E27FC236}">
                      <a16:creationId xmlns:a16="http://schemas.microsoft.com/office/drawing/2014/main" id="{02C97BB9-712B-0E43-A0B6-0570A83E60AC}"/>
                    </a:ext>
                  </a:extLst>
                </p:cNvPr>
                <p:cNvSpPr>
                  <a:spLocks/>
                </p:cNvSpPr>
                <p:nvPr/>
              </p:nvSpPr>
              <p:spPr bwMode="auto">
                <a:xfrm>
                  <a:off x="3795" y="1993"/>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7" name="Freeform 664">
                  <a:extLst>
                    <a:ext uri="{FF2B5EF4-FFF2-40B4-BE49-F238E27FC236}">
                      <a16:creationId xmlns:a16="http://schemas.microsoft.com/office/drawing/2014/main" id="{FD6EEFEF-B5E8-0B48-9DA2-738C9D7B9553}"/>
                    </a:ext>
                  </a:extLst>
                </p:cNvPr>
                <p:cNvSpPr>
                  <a:spLocks/>
                </p:cNvSpPr>
                <p:nvPr/>
              </p:nvSpPr>
              <p:spPr bwMode="auto">
                <a:xfrm>
                  <a:off x="3824" y="2021"/>
                  <a:ext cx="7" cy="3"/>
                </a:xfrm>
                <a:custGeom>
                  <a:avLst/>
                  <a:gdLst>
                    <a:gd name="T0" fmla="*/ 9 w 9"/>
                    <a:gd name="T1" fmla="*/ 3 h 3"/>
                    <a:gd name="T2" fmla="*/ 6 w 9"/>
                    <a:gd name="T3" fmla="*/ 0 h 3"/>
                    <a:gd name="T4" fmla="*/ 0 w 9"/>
                    <a:gd name="T5" fmla="*/ 0 h 3"/>
                    <a:gd name="T6" fmla="*/ 3 w 9"/>
                    <a:gd name="T7" fmla="*/ 2 h 3"/>
                    <a:gd name="T8" fmla="*/ 9 w 9"/>
                    <a:gd name="T9" fmla="*/ 3 h 3"/>
                  </a:gdLst>
                  <a:ahLst/>
                  <a:cxnLst>
                    <a:cxn ang="0">
                      <a:pos x="T0" y="T1"/>
                    </a:cxn>
                    <a:cxn ang="0">
                      <a:pos x="T2" y="T3"/>
                    </a:cxn>
                    <a:cxn ang="0">
                      <a:pos x="T4" y="T5"/>
                    </a:cxn>
                    <a:cxn ang="0">
                      <a:pos x="T6" y="T7"/>
                    </a:cxn>
                    <a:cxn ang="0">
                      <a:pos x="T8" y="T9"/>
                    </a:cxn>
                  </a:cxnLst>
                  <a:rect l="0" t="0" r="r" b="b"/>
                  <a:pathLst>
                    <a:path w="9" h="3">
                      <a:moveTo>
                        <a:pt x="9" y="3"/>
                      </a:moveTo>
                      <a:cubicBezTo>
                        <a:pt x="6" y="0"/>
                        <a:pt x="6" y="0"/>
                        <a:pt x="6" y="0"/>
                      </a:cubicBezTo>
                      <a:cubicBezTo>
                        <a:pt x="6" y="0"/>
                        <a:pt x="0" y="0"/>
                        <a:pt x="0" y="0"/>
                      </a:cubicBezTo>
                      <a:cubicBezTo>
                        <a:pt x="3" y="2"/>
                        <a:pt x="3" y="2"/>
                        <a:pt x="3" y="2"/>
                      </a:cubicBezTo>
                      <a:lnTo>
                        <a:pt x="9"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8" name="Freeform 665">
                  <a:extLst>
                    <a:ext uri="{FF2B5EF4-FFF2-40B4-BE49-F238E27FC236}">
                      <a16:creationId xmlns:a16="http://schemas.microsoft.com/office/drawing/2014/main" id="{AA7FC971-7864-F143-8A6A-A6F0D21C19AA}"/>
                    </a:ext>
                  </a:extLst>
                </p:cNvPr>
                <p:cNvSpPr>
                  <a:spLocks/>
                </p:cNvSpPr>
                <p:nvPr/>
              </p:nvSpPr>
              <p:spPr bwMode="auto">
                <a:xfrm>
                  <a:off x="3801" y="1993"/>
                  <a:ext cx="4" cy="4"/>
                </a:xfrm>
                <a:custGeom>
                  <a:avLst/>
                  <a:gdLst>
                    <a:gd name="T0" fmla="*/ 4 w 4"/>
                    <a:gd name="T1" fmla="*/ 3 h 4"/>
                    <a:gd name="T2" fmla="*/ 1 w 4"/>
                    <a:gd name="T3" fmla="*/ 0 h 4"/>
                    <a:gd name="T4" fmla="*/ 0 w 4"/>
                    <a:gd name="T5" fmla="*/ 0 h 4"/>
                    <a:gd name="T6" fmla="*/ 2 w 4"/>
                    <a:gd name="T7" fmla="*/ 4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lnTo>
                        <a:pt x="1" y="0"/>
                      </a:lnTo>
                      <a:lnTo>
                        <a:pt x="0" y="0"/>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9" name="Freeform 666">
                  <a:extLst>
                    <a:ext uri="{FF2B5EF4-FFF2-40B4-BE49-F238E27FC236}">
                      <a16:creationId xmlns:a16="http://schemas.microsoft.com/office/drawing/2014/main" id="{44FB0D45-8A0D-C04C-9E1C-9840EAFCC99C}"/>
                    </a:ext>
                  </a:extLst>
                </p:cNvPr>
                <p:cNvSpPr>
                  <a:spLocks/>
                </p:cNvSpPr>
                <p:nvPr/>
              </p:nvSpPr>
              <p:spPr bwMode="auto">
                <a:xfrm>
                  <a:off x="3792" y="1976"/>
                  <a:ext cx="5" cy="9"/>
                </a:xfrm>
                <a:custGeom>
                  <a:avLst/>
                  <a:gdLst>
                    <a:gd name="T0" fmla="*/ 2 w 7"/>
                    <a:gd name="T1" fmla="*/ 0 h 11"/>
                    <a:gd name="T2" fmla="*/ 0 w 7"/>
                    <a:gd name="T3" fmla="*/ 2 h 11"/>
                    <a:gd name="T4" fmla="*/ 1 w 7"/>
                    <a:gd name="T5" fmla="*/ 8 h 11"/>
                    <a:gd name="T6" fmla="*/ 3 w 7"/>
                    <a:gd name="T7" fmla="*/ 9 h 11"/>
                    <a:gd name="T8" fmla="*/ 5 w 7"/>
                    <a:gd name="T9" fmla="*/ 11 h 11"/>
                    <a:gd name="T10" fmla="*/ 7 w 7"/>
                    <a:gd name="T11" fmla="*/ 10 h 11"/>
                    <a:gd name="T12" fmla="*/ 2 w 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2" y="0"/>
                      </a:moveTo>
                      <a:cubicBezTo>
                        <a:pt x="2" y="0"/>
                        <a:pt x="0" y="2"/>
                        <a:pt x="0" y="2"/>
                      </a:cubicBezTo>
                      <a:cubicBezTo>
                        <a:pt x="1" y="8"/>
                        <a:pt x="1" y="8"/>
                        <a:pt x="1" y="8"/>
                      </a:cubicBezTo>
                      <a:cubicBezTo>
                        <a:pt x="3" y="9"/>
                        <a:pt x="3" y="9"/>
                        <a:pt x="3" y="9"/>
                      </a:cubicBezTo>
                      <a:cubicBezTo>
                        <a:pt x="5" y="11"/>
                        <a:pt x="5" y="11"/>
                        <a:pt x="5" y="11"/>
                      </a:cubicBezTo>
                      <a:cubicBezTo>
                        <a:pt x="7" y="10"/>
                        <a:pt x="7" y="10"/>
                        <a:pt x="7" y="1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0" name="Freeform 667">
                  <a:extLst>
                    <a:ext uri="{FF2B5EF4-FFF2-40B4-BE49-F238E27FC236}">
                      <a16:creationId xmlns:a16="http://schemas.microsoft.com/office/drawing/2014/main" id="{38D4BE83-7E11-B84B-82C6-081F922E2AD4}"/>
                    </a:ext>
                  </a:extLst>
                </p:cNvPr>
                <p:cNvSpPr>
                  <a:spLocks/>
                </p:cNvSpPr>
                <p:nvPr/>
              </p:nvSpPr>
              <p:spPr bwMode="auto">
                <a:xfrm>
                  <a:off x="3781" y="1952"/>
                  <a:ext cx="76" cy="72"/>
                </a:xfrm>
                <a:custGeom>
                  <a:avLst/>
                  <a:gdLst>
                    <a:gd name="T0" fmla="*/ 46 w 76"/>
                    <a:gd name="T1" fmla="*/ 56 h 72"/>
                    <a:gd name="T2" fmla="*/ 35 w 76"/>
                    <a:gd name="T3" fmla="*/ 42 h 72"/>
                    <a:gd name="T4" fmla="*/ 33 w 76"/>
                    <a:gd name="T5" fmla="*/ 38 h 72"/>
                    <a:gd name="T6" fmla="*/ 30 w 76"/>
                    <a:gd name="T7" fmla="*/ 31 h 72"/>
                    <a:gd name="T8" fmla="*/ 28 w 76"/>
                    <a:gd name="T9" fmla="*/ 29 h 72"/>
                    <a:gd name="T10" fmla="*/ 29 w 76"/>
                    <a:gd name="T11" fmla="*/ 24 h 72"/>
                    <a:gd name="T12" fmla="*/ 34 w 76"/>
                    <a:gd name="T13" fmla="*/ 24 h 72"/>
                    <a:gd name="T14" fmla="*/ 37 w 76"/>
                    <a:gd name="T15" fmla="*/ 27 h 72"/>
                    <a:gd name="T16" fmla="*/ 39 w 76"/>
                    <a:gd name="T17" fmla="*/ 24 h 72"/>
                    <a:gd name="T18" fmla="*/ 42 w 76"/>
                    <a:gd name="T19" fmla="*/ 22 h 72"/>
                    <a:gd name="T20" fmla="*/ 45 w 76"/>
                    <a:gd name="T21" fmla="*/ 22 h 72"/>
                    <a:gd name="T22" fmla="*/ 49 w 76"/>
                    <a:gd name="T23" fmla="*/ 26 h 72"/>
                    <a:gd name="T24" fmla="*/ 54 w 76"/>
                    <a:gd name="T25" fmla="*/ 25 h 72"/>
                    <a:gd name="T26" fmla="*/ 57 w 76"/>
                    <a:gd name="T27" fmla="*/ 25 h 72"/>
                    <a:gd name="T28" fmla="*/ 63 w 76"/>
                    <a:gd name="T29" fmla="*/ 26 h 72"/>
                    <a:gd name="T30" fmla="*/ 68 w 76"/>
                    <a:gd name="T31" fmla="*/ 29 h 72"/>
                    <a:gd name="T32" fmla="*/ 73 w 76"/>
                    <a:gd name="T33" fmla="*/ 29 h 72"/>
                    <a:gd name="T34" fmla="*/ 75 w 76"/>
                    <a:gd name="T35" fmla="*/ 25 h 72"/>
                    <a:gd name="T36" fmla="*/ 76 w 76"/>
                    <a:gd name="T37" fmla="*/ 24 h 72"/>
                    <a:gd name="T38" fmla="*/ 73 w 76"/>
                    <a:gd name="T39" fmla="*/ 22 h 72"/>
                    <a:gd name="T40" fmla="*/ 69 w 76"/>
                    <a:gd name="T41" fmla="*/ 13 h 72"/>
                    <a:gd name="T42" fmla="*/ 66 w 76"/>
                    <a:gd name="T43" fmla="*/ 14 h 72"/>
                    <a:gd name="T44" fmla="*/ 53 w 76"/>
                    <a:gd name="T45" fmla="*/ 11 h 72"/>
                    <a:gd name="T46" fmla="*/ 48 w 76"/>
                    <a:gd name="T47" fmla="*/ 7 h 72"/>
                    <a:gd name="T48" fmla="*/ 40 w 76"/>
                    <a:gd name="T49" fmla="*/ 0 h 72"/>
                    <a:gd name="T50" fmla="*/ 34 w 76"/>
                    <a:gd name="T51" fmla="*/ 1 h 72"/>
                    <a:gd name="T52" fmla="*/ 24 w 76"/>
                    <a:gd name="T53" fmla="*/ 11 h 72"/>
                    <a:gd name="T54" fmla="*/ 19 w 76"/>
                    <a:gd name="T55" fmla="*/ 20 h 72"/>
                    <a:gd name="T56" fmla="*/ 11 w 76"/>
                    <a:gd name="T57" fmla="*/ 17 h 72"/>
                    <a:gd name="T58" fmla="*/ 4 w 76"/>
                    <a:gd name="T59" fmla="*/ 21 h 72"/>
                    <a:gd name="T60" fmla="*/ 0 w 76"/>
                    <a:gd name="T61" fmla="*/ 22 h 72"/>
                    <a:gd name="T62" fmla="*/ 4 w 76"/>
                    <a:gd name="T63" fmla="*/ 32 h 72"/>
                    <a:gd name="T64" fmla="*/ 4 w 76"/>
                    <a:gd name="T65" fmla="*/ 34 h 72"/>
                    <a:gd name="T66" fmla="*/ 8 w 76"/>
                    <a:gd name="T67" fmla="*/ 24 h 72"/>
                    <a:gd name="T68" fmla="*/ 14 w 76"/>
                    <a:gd name="T69" fmla="*/ 21 h 72"/>
                    <a:gd name="T70" fmla="*/ 17 w 76"/>
                    <a:gd name="T71" fmla="*/ 27 h 72"/>
                    <a:gd name="T72" fmla="*/ 21 w 76"/>
                    <a:gd name="T73" fmla="*/ 37 h 72"/>
                    <a:gd name="T74" fmla="*/ 26 w 76"/>
                    <a:gd name="T75" fmla="*/ 42 h 72"/>
                    <a:gd name="T76" fmla="*/ 26 w 76"/>
                    <a:gd name="T77" fmla="*/ 45 h 72"/>
                    <a:gd name="T78" fmla="*/ 22 w 76"/>
                    <a:gd name="T79" fmla="*/ 48 h 72"/>
                    <a:gd name="T80" fmla="*/ 27 w 76"/>
                    <a:gd name="T81" fmla="*/ 51 h 72"/>
                    <a:gd name="T82" fmla="*/ 33 w 76"/>
                    <a:gd name="T83" fmla="*/ 55 h 72"/>
                    <a:gd name="T84" fmla="*/ 35 w 76"/>
                    <a:gd name="T85" fmla="*/ 60 h 72"/>
                    <a:gd name="T86" fmla="*/ 45 w 76"/>
                    <a:gd name="T87" fmla="*/ 60 h 72"/>
                    <a:gd name="T88" fmla="*/ 56 w 76"/>
                    <a:gd name="T89" fmla="*/ 71 h 72"/>
                    <a:gd name="T90" fmla="*/ 50 w 76"/>
                    <a:gd name="T91" fmla="*/ 69 h 72"/>
                    <a:gd name="T92" fmla="*/ 55 w 76"/>
                    <a:gd name="T93" fmla="*/ 72 h 72"/>
                    <a:gd name="T94" fmla="*/ 56 w 76"/>
                    <a:gd name="T95"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72">
                      <a:moveTo>
                        <a:pt x="56" y="69"/>
                      </a:moveTo>
                      <a:lnTo>
                        <a:pt x="46" y="56"/>
                      </a:lnTo>
                      <a:lnTo>
                        <a:pt x="35" y="44"/>
                      </a:lnTo>
                      <a:lnTo>
                        <a:pt x="35" y="42"/>
                      </a:lnTo>
                      <a:lnTo>
                        <a:pt x="35" y="41"/>
                      </a:lnTo>
                      <a:lnTo>
                        <a:pt x="33" y="38"/>
                      </a:lnTo>
                      <a:lnTo>
                        <a:pt x="33" y="35"/>
                      </a:lnTo>
                      <a:lnTo>
                        <a:pt x="30" y="31"/>
                      </a:lnTo>
                      <a:lnTo>
                        <a:pt x="28" y="31"/>
                      </a:lnTo>
                      <a:lnTo>
                        <a:pt x="28" y="29"/>
                      </a:lnTo>
                      <a:lnTo>
                        <a:pt x="29" y="27"/>
                      </a:lnTo>
                      <a:lnTo>
                        <a:pt x="29" y="24"/>
                      </a:lnTo>
                      <a:lnTo>
                        <a:pt x="30" y="21"/>
                      </a:lnTo>
                      <a:lnTo>
                        <a:pt x="34" y="24"/>
                      </a:lnTo>
                      <a:lnTo>
                        <a:pt x="35" y="27"/>
                      </a:lnTo>
                      <a:lnTo>
                        <a:pt x="37" y="27"/>
                      </a:lnTo>
                      <a:lnTo>
                        <a:pt x="37" y="24"/>
                      </a:lnTo>
                      <a:lnTo>
                        <a:pt x="39" y="24"/>
                      </a:lnTo>
                      <a:lnTo>
                        <a:pt x="41" y="24"/>
                      </a:lnTo>
                      <a:lnTo>
                        <a:pt x="42" y="22"/>
                      </a:lnTo>
                      <a:lnTo>
                        <a:pt x="45" y="24"/>
                      </a:lnTo>
                      <a:lnTo>
                        <a:pt x="45" y="22"/>
                      </a:lnTo>
                      <a:lnTo>
                        <a:pt x="48" y="23"/>
                      </a:lnTo>
                      <a:lnTo>
                        <a:pt x="49" y="26"/>
                      </a:lnTo>
                      <a:lnTo>
                        <a:pt x="51" y="24"/>
                      </a:lnTo>
                      <a:lnTo>
                        <a:pt x="54" y="25"/>
                      </a:lnTo>
                      <a:lnTo>
                        <a:pt x="56" y="24"/>
                      </a:lnTo>
                      <a:lnTo>
                        <a:pt x="57" y="25"/>
                      </a:lnTo>
                      <a:lnTo>
                        <a:pt x="61" y="25"/>
                      </a:lnTo>
                      <a:lnTo>
                        <a:pt x="63" y="26"/>
                      </a:lnTo>
                      <a:lnTo>
                        <a:pt x="66" y="26"/>
                      </a:lnTo>
                      <a:lnTo>
                        <a:pt x="68" y="29"/>
                      </a:lnTo>
                      <a:lnTo>
                        <a:pt x="73" y="29"/>
                      </a:lnTo>
                      <a:lnTo>
                        <a:pt x="73" y="29"/>
                      </a:lnTo>
                      <a:lnTo>
                        <a:pt x="73" y="27"/>
                      </a:lnTo>
                      <a:lnTo>
                        <a:pt x="75" y="25"/>
                      </a:lnTo>
                      <a:lnTo>
                        <a:pt x="76" y="25"/>
                      </a:lnTo>
                      <a:lnTo>
                        <a:pt x="76" y="24"/>
                      </a:lnTo>
                      <a:lnTo>
                        <a:pt x="73" y="24"/>
                      </a:lnTo>
                      <a:lnTo>
                        <a:pt x="73" y="22"/>
                      </a:lnTo>
                      <a:lnTo>
                        <a:pt x="72" y="17"/>
                      </a:lnTo>
                      <a:lnTo>
                        <a:pt x="69" y="13"/>
                      </a:lnTo>
                      <a:lnTo>
                        <a:pt x="68" y="11"/>
                      </a:lnTo>
                      <a:lnTo>
                        <a:pt x="66" y="14"/>
                      </a:lnTo>
                      <a:lnTo>
                        <a:pt x="60" y="13"/>
                      </a:lnTo>
                      <a:lnTo>
                        <a:pt x="53" y="11"/>
                      </a:lnTo>
                      <a:lnTo>
                        <a:pt x="51" y="9"/>
                      </a:lnTo>
                      <a:lnTo>
                        <a:pt x="48" y="7"/>
                      </a:lnTo>
                      <a:lnTo>
                        <a:pt x="42" y="1"/>
                      </a:lnTo>
                      <a:lnTo>
                        <a:pt x="40" y="0"/>
                      </a:lnTo>
                      <a:lnTo>
                        <a:pt x="40" y="1"/>
                      </a:lnTo>
                      <a:lnTo>
                        <a:pt x="34" y="1"/>
                      </a:lnTo>
                      <a:lnTo>
                        <a:pt x="25" y="7"/>
                      </a:lnTo>
                      <a:lnTo>
                        <a:pt x="24" y="11"/>
                      </a:lnTo>
                      <a:lnTo>
                        <a:pt x="20" y="13"/>
                      </a:lnTo>
                      <a:lnTo>
                        <a:pt x="19" y="20"/>
                      </a:lnTo>
                      <a:lnTo>
                        <a:pt x="16" y="20"/>
                      </a:lnTo>
                      <a:lnTo>
                        <a:pt x="11" y="17"/>
                      </a:lnTo>
                      <a:lnTo>
                        <a:pt x="8" y="17"/>
                      </a:lnTo>
                      <a:lnTo>
                        <a:pt x="4" y="21"/>
                      </a:lnTo>
                      <a:lnTo>
                        <a:pt x="0" y="21"/>
                      </a:lnTo>
                      <a:lnTo>
                        <a:pt x="0" y="22"/>
                      </a:lnTo>
                      <a:lnTo>
                        <a:pt x="0" y="28"/>
                      </a:lnTo>
                      <a:lnTo>
                        <a:pt x="4" y="32"/>
                      </a:lnTo>
                      <a:lnTo>
                        <a:pt x="4" y="33"/>
                      </a:lnTo>
                      <a:lnTo>
                        <a:pt x="4" y="34"/>
                      </a:lnTo>
                      <a:lnTo>
                        <a:pt x="8" y="27"/>
                      </a:lnTo>
                      <a:lnTo>
                        <a:pt x="8" y="24"/>
                      </a:lnTo>
                      <a:lnTo>
                        <a:pt x="11" y="21"/>
                      </a:lnTo>
                      <a:lnTo>
                        <a:pt x="14" y="21"/>
                      </a:lnTo>
                      <a:lnTo>
                        <a:pt x="14" y="24"/>
                      </a:lnTo>
                      <a:lnTo>
                        <a:pt x="17" y="27"/>
                      </a:lnTo>
                      <a:lnTo>
                        <a:pt x="18" y="32"/>
                      </a:lnTo>
                      <a:lnTo>
                        <a:pt x="21" y="37"/>
                      </a:lnTo>
                      <a:lnTo>
                        <a:pt x="24" y="41"/>
                      </a:lnTo>
                      <a:lnTo>
                        <a:pt x="26" y="42"/>
                      </a:lnTo>
                      <a:lnTo>
                        <a:pt x="28" y="45"/>
                      </a:lnTo>
                      <a:lnTo>
                        <a:pt x="26" y="45"/>
                      </a:lnTo>
                      <a:lnTo>
                        <a:pt x="24" y="45"/>
                      </a:lnTo>
                      <a:lnTo>
                        <a:pt x="22" y="48"/>
                      </a:lnTo>
                      <a:lnTo>
                        <a:pt x="24" y="51"/>
                      </a:lnTo>
                      <a:lnTo>
                        <a:pt x="27" y="51"/>
                      </a:lnTo>
                      <a:lnTo>
                        <a:pt x="30" y="54"/>
                      </a:lnTo>
                      <a:lnTo>
                        <a:pt x="33" y="55"/>
                      </a:lnTo>
                      <a:lnTo>
                        <a:pt x="34" y="58"/>
                      </a:lnTo>
                      <a:lnTo>
                        <a:pt x="35" y="60"/>
                      </a:lnTo>
                      <a:lnTo>
                        <a:pt x="39" y="59"/>
                      </a:lnTo>
                      <a:lnTo>
                        <a:pt x="45" y="60"/>
                      </a:lnTo>
                      <a:lnTo>
                        <a:pt x="49" y="62"/>
                      </a:lnTo>
                      <a:lnTo>
                        <a:pt x="56" y="71"/>
                      </a:lnTo>
                      <a:lnTo>
                        <a:pt x="53" y="71"/>
                      </a:lnTo>
                      <a:lnTo>
                        <a:pt x="50" y="69"/>
                      </a:lnTo>
                      <a:lnTo>
                        <a:pt x="52" y="72"/>
                      </a:lnTo>
                      <a:lnTo>
                        <a:pt x="55" y="72"/>
                      </a:lnTo>
                      <a:lnTo>
                        <a:pt x="55" y="72"/>
                      </a:lnTo>
                      <a:lnTo>
                        <a:pt x="56"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1" name="Freeform 668">
                  <a:extLst>
                    <a:ext uri="{FF2B5EF4-FFF2-40B4-BE49-F238E27FC236}">
                      <a16:creationId xmlns:a16="http://schemas.microsoft.com/office/drawing/2014/main" id="{4FCA2459-209A-D04B-AAE2-F443DD99875A}"/>
                    </a:ext>
                  </a:extLst>
                </p:cNvPr>
                <p:cNvSpPr>
                  <a:spLocks/>
                </p:cNvSpPr>
                <p:nvPr/>
              </p:nvSpPr>
              <p:spPr bwMode="auto">
                <a:xfrm>
                  <a:off x="3799" y="1998"/>
                  <a:ext cx="4" cy="5"/>
                </a:xfrm>
                <a:custGeom>
                  <a:avLst/>
                  <a:gdLst>
                    <a:gd name="T0" fmla="*/ 4 w 4"/>
                    <a:gd name="T1" fmla="*/ 5 h 5"/>
                    <a:gd name="T2" fmla="*/ 3 w 4"/>
                    <a:gd name="T3" fmla="*/ 3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3" y="3"/>
                      </a:lnTo>
                      <a:lnTo>
                        <a:pt x="0" y="0"/>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2" name="Freeform 669">
                  <a:extLst>
                    <a:ext uri="{FF2B5EF4-FFF2-40B4-BE49-F238E27FC236}">
                      <a16:creationId xmlns:a16="http://schemas.microsoft.com/office/drawing/2014/main" id="{1F4ADA17-BB61-AE43-9930-6BE791656E92}"/>
                    </a:ext>
                  </a:extLst>
                </p:cNvPr>
                <p:cNvSpPr>
                  <a:spLocks/>
                </p:cNvSpPr>
                <p:nvPr/>
              </p:nvSpPr>
              <p:spPr bwMode="auto">
                <a:xfrm>
                  <a:off x="3798" y="1988"/>
                  <a:ext cx="4" cy="3"/>
                </a:xfrm>
                <a:custGeom>
                  <a:avLst/>
                  <a:gdLst>
                    <a:gd name="T0" fmla="*/ 0 w 4"/>
                    <a:gd name="T1" fmla="*/ 0 h 3"/>
                    <a:gd name="T2" fmla="*/ 0 w 4"/>
                    <a:gd name="T3" fmla="*/ 2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lnTo>
                        <a:pt x="0" y="2"/>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3" name="Freeform 670">
                  <a:extLst>
                    <a:ext uri="{FF2B5EF4-FFF2-40B4-BE49-F238E27FC236}">
                      <a16:creationId xmlns:a16="http://schemas.microsoft.com/office/drawing/2014/main" id="{39840B1C-5DEA-5D4D-BCF0-8862E88457E0}"/>
                    </a:ext>
                  </a:extLst>
                </p:cNvPr>
                <p:cNvSpPr>
                  <a:spLocks/>
                </p:cNvSpPr>
                <p:nvPr/>
              </p:nvSpPr>
              <p:spPr bwMode="auto">
                <a:xfrm>
                  <a:off x="3809" y="1973"/>
                  <a:ext cx="53" cy="57"/>
                </a:xfrm>
                <a:custGeom>
                  <a:avLst/>
                  <a:gdLst>
                    <a:gd name="T0" fmla="*/ 41 w 53"/>
                    <a:gd name="T1" fmla="*/ 48 h 57"/>
                    <a:gd name="T2" fmla="*/ 45 w 53"/>
                    <a:gd name="T3" fmla="*/ 44 h 57"/>
                    <a:gd name="T4" fmla="*/ 46 w 53"/>
                    <a:gd name="T5" fmla="*/ 41 h 57"/>
                    <a:gd name="T6" fmla="*/ 43 w 53"/>
                    <a:gd name="T7" fmla="*/ 36 h 57"/>
                    <a:gd name="T8" fmla="*/ 48 w 53"/>
                    <a:gd name="T9" fmla="*/ 37 h 57"/>
                    <a:gd name="T10" fmla="*/ 52 w 53"/>
                    <a:gd name="T11" fmla="*/ 36 h 57"/>
                    <a:gd name="T12" fmla="*/ 48 w 53"/>
                    <a:gd name="T13" fmla="*/ 28 h 57"/>
                    <a:gd name="T14" fmla="*/ 52 w 53"/>
                    <a:gd name="T15" fmla="*/ 28 h 57"/>
                    <a:gd name="T16" fmla="*/ 52 w 53"/>
                    <a:gd name="T17" fmla="*/ 24 h 57"/>
                    <a:gd name="T18" fmla="*/ 45 w 53"/>
                    <a:gd name="T19" fmla="*/ 20 h 57"/>
                    <a:gd name="T20" fmla="*/ 48 w 53"/>
                    <a:gd name="T21" fmla="*/ 13 h 57"/>
                    <a:gd name="T22" fmla="*/ 47 w 53"/>
                    <a:gd name="T23" fmla="*/ 9 h 57"/>
                    <a:gd name="T24" fmla="*/ 45 w 53"/>
                    <a:gd name="T25" fmla="*/ 8 h 57"/>
                    <a:gd name="T26" fmla="*/ 38 w 53"/>
                    <a:gd name="T27" fmla="*/ 5 h 57"/>
                    <a:gd name="T28" fmla="*/ 33 w 53"/>
                    <a:gd name="T29" fmla="*/ 4 h 57"/>
                    <a:gd name="T30" fmla="*/ 28 w 53"/>
                    <a:gd name="T31" fmla="*/ 3 h 57"/>
                    <a:gd name="T32" fmla="*/ 23 w 53"/>
                    <a:gd name="T33" fmla="*/ 3 h 57"/>
                    <a:gd name="T34" fmla="*/ 20 w 53"/>
                    <a:gd name="T35" fmla="*/ 2 h 57"/>
                    <a:gd name="T36" fmla="*/ 17 w 53"/>
                    <a:gd name="T37" fmla="*/ 3 h 57"/>
                    <a:gd name="T38" fmla="*/ 13 w 53"/>
                    <a:gd name="T39" fmla="*/ 3 h 57"/>
                    <a:gd name="T40" fmla="*/ 9 w 53"/>
                    <a:gd name="T41" fmla="*/ 3 h 57"/>
                    <a:gd name="T42" fmla="*/ 7 w 53"/>
                    <a:gd name="T43" fmla="*/ 6 h 57"/>
                    <a:gd name="T44" fmla="*/ 2 w 53"/>
                    <a:gd name="T45" fmla="*/ 0 h 57"/>
                    <a:gd name="T46" fmla="*/ 1 w 53"/>
                    <a:gd name="T47" fmla="*/ 6 h 57"/>
                    <a:gd name="T48" fmla="*/ 0 w 53"/>
                    <a:gd name="T49" fmla="*/ 10 h 57"/>
                    <a:gd name="T50" fmla="*/ 5 w 53"/>
                    <a:gd name="T51" fmla="*/ 14 h 57"/>
                    <a:gd name="T52" fmla="*/ 7 w 53"/>
                    <a:gd name="T53" fmla="*/ 20 h 57"/>
                    <a:gd name="T54" fmla="*/ 7 w 53"/>
                    <a:gd name="T55" fmla="*/ 23 h 57"/>
                    <a:gd name="T56" fmla="*/ 28 w 53"/>
                    <a:gd name="T57" fmla="*/ 48 h 57"/>
                    <a:gd name="T58" fmla="*/ 27 w 53"/>
                    <a:gd name="T59" fmla="*/ 51 h 57"/>
                    <a:gd name="T60" fmla="*/ 34 w 53"/>
                    <a:gd name="T61" fmla="*/ 53 h 57"/>
                    <a:gd name="T62" fmla="*/ 38 w 53"/>
                    <a:gd name="T63" fmla="*/ 57 h 57"/>
                    <a:gd name="T64" fmla="*/ 41 w 53"/>
                    <a:gd name="T65" fmla="*/ 5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7">
                      <a:moveTo>
                        <a:pt x="41" y="52"/>
                      </a:moveTo>
                      <a:lnTo>
                        <a:pt x="41" y="48"/>
                      </a:lnTo>
                      <a:lnTo>
                        <a:pt x="42" y="44"/>
                      </a:lnTo>
                      <a:lnTo>
                        <a:pt x="45" y="44"/>
                      </a:lnTo>
                      <a:lnTo>
                        <a:pt x="47" y="43"/>
                      </a:lnTo>
                      <a:lnTo>
                        <a:pt x="46" y="41"/>
                      </a:lnTo>
                      <a:lnTo>
                        <a:pt x="43" y="38"/>
                      </a:lnTo>
                      <a:lnTo>
                        <a:pt x="43" y="36"/>
                      </a:lnTo>
                      <a:lnTo>
                        <a:pt x="45" y="34"/>
                      </a:lnTo>
                      <a:lnTo>
                        <a:pt x="48" y="37"/>
                      </a:lnTo>
                      <a:lnTo>
                        <a:pt x="50" y="37"/>
                      </a:lnTo>
                      <a:lnTo>
                        <a:pt x="52" y="36"/>
                      </a:lnTo>
                      <a:lnTo>
                        <a:pt x="48" y="32"/>
                      </a:lnTo>
                      <a:lnTo>
                        <a:pt x="48" y="28"/>
                      </a:lnTo>
                      <a:lnTo>
                        <a:pt x="49" y="27"/>
                      </a:lnTo>
                      <a:lnTo>
                        <a:pt x="52" y="28"/>
                      </a:lnTo>
                      <a:lnTo>
                        <a:pt x="53" y="27"/>
                      </a:lnTo>
                      <a:lnTo>
                        <a:pt x="52" y="24"/>
                      </a:lnTo>
                      <a:lnTo>
                        <a:pt x="49" y="24"/>
                      </a:lnTo>
                      <a:lnTo>
                        <a:pt x="45" y="20"/>
                      </a:lnTo>
                      <a:lnTo>
                        <a:pt x="45" y="18"/>
                      </a:lnTo>
                      <a:lnTo>
                        <a:pt x="48" y="13"/>
                      </a:lnTo>
                      <a:lnTo>
                        <a:pt x="48" y="9"/>
                      </a:lnTo>
                      <a:lnTo>
                        <a:pt x="47" y="9"/>
                      </a:lnTo>
                      <a:lnTo>
                        <a:pt x="45" y="10"/>
                      </a:lnTo>
                      <a:lnTo>
                        <a:pt x="45" y="8"/>
                      </a:lnTo>
                      <a:lnTo>
                        <a:pt x="40" y="8"/>
                      </a:lnTo>
                      <a:lnTo>
                        <a:pt x="38" y="5"/>
                      </a:lnTo>
                      <a:lnTo>
                        <a:pt x="35" y="5"/>
                      </a:lnTo>
                      <a:lnTo>
                        <a:pt x="33" y="4"/>
                      </a:lnTo>
                      <a:lnTo>
                        <a:pt x="29" y="4"/>
                      </a:lnTo>
                      <a:lnTo>
                        <a:pt x="28" y="3"/>
                      </a:lnTo>
                      <a:lnTo>
                        <a:pt x="26" y="4"/>
                      </a:lnTo>
                      <a:lnTo>
                        <a:pt x="23" y="3"/>
                      </a:lnTo>
                      <a:lnTo>
                        <a:pt x="21" y="5"/>
                      </a:lnTo>
                      <a:lnTo>
                        <a:pt x="20" y="2"/>
                      </a:lnTo>
                      <a:lnTo>
                        <a:pt x="17" y="1"/>
                      </a:lnTo>
                      <a:lnTo>
                        <a:pt x="17" y="3"/>
                      </a:lnTo>
                      <a:lnTo>
                        <a:pt x="14" y="1"/>
                      </a:lnTo>
                      <a:lnTo>
                        <a:pt x="13" y="3"/>
                      </a:lnTo>
                      <a:lnTo>
                        <a:pt x="11" y="3"/>
                      </a:lnTo>
                      <a:lnTo>
                        <a:pt x="9" y="3"/>
                      </a:lnTo>
                      <a:lnTo>
                        <a:pt x="9" y="6"/>
                      </a:lnTo>
                      <a:lnTo>
                        <a:pt x="7" y="6"/>
                      </a:lnTo>
                      <a:lnTo>
                        <a:pt x="6" y="3"/>
                      </a:lnTo>
                      <a:lnTo>
                        <a:pt x="2" y="0"/>
                      </a:lnTo>
                      <a:lnTo>
                        <a:pt x="1" y="3"/>
                      </a:lnTo>
                      <a:lnTo>
                        <a:pt x="1" y="6"/>
                      </a:lnTo>
                      <a:lnTo>
                        <a:pt x="0" y="8"/>
                      </a:lnTo>
                      <a:lnTo>
                        <a:pt x="0" y="10"/>
                      </a:lnTo>
                      <a:lnTo>
                        <a:pt x="2" y="10"/>
                      </a:lnTo>
                      <a:lnTo>
                        <a:pt x="5" y="14"/>
                      </a:lnTo>
                      <a:lnTo>
                        <a:pt x="5" y="17"/>
                      </a:lnTo>
                      <a:lnTo>
                        <a:pt x="7" y="20"/>
                      </a:lnTo>
                      <a:lnTo>
                        <a:pt x="7" y="21"/>
                      </a:lnTo>
                      <a:lnTo>
                        <a:pt x="7" y="23"/>
                      </a:lnTo>
                      <a:lnTo>
                        <a:pt x="18" y="35"/>
                      </a:lnTo>
                      <a:lnTo>
                        <a:pt x="28" y="48"/>
                      </a:lnTo>
                      <a:lnTo>
                        <a:pt x="27" y="51"/>
                      </a:lnTo>
                      <a:lnTo>
                        <a:pt x="27" y="51"/>
                      </a:lnTo>
                      <a:lnTo>
                        <a:pt x="28" y="51"/>
                      </a:lnTo>
                      <a:lnTo>
                        <a:pt x="34" y="53"/>
                      </a:lnTo>
                      <a:lnTo>
                        <a:pt x="35" y="52"/>
                      </a:lnTo>
                      <a:lnTo>
                        <a:pt x="38" y="57"/>
                      </a:lnTo>
                      <a:lnTo>
                        <a:pt x="40" y="56"/>
                      </a:lnTo>
                      <a:lnTo>
                        <a:pt x="41"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4" name="Freeform 671">
                  <a:extLst>
                    <a:ext uri="{FF2B5EF4-FFF2-40B4-BE49-F238E27FC236}">
                      <a16:creationId xmlns:a16="http://schemas.microsoft.com/office/drawing/2014/main" id="{3D1947CC-69A1-1246-A409-549A0BDEE67D}"/>
                    </a:ext>
                  </a:extLst>
                </p:cNvPr>
                <p:cNvSpPr>
                  <a:spLocks/>
                </p:cNvSpPr>
                <p:nvPr/>
              </p:nvSpPr>
              <p:spPr bwMode="auto">
                <a:xfrm>
                  <a:off x="3779" y="1941"/>
                  <a:ext cx="42" cy="32"/>
                </a:xfrm>
                <a:custGeom>
                  <a:avLst/>
                  <a:gdLst>
                    <a:gd name="T0" fmla="*/ 10 w 42"/>
                    <a:gd name="T1" fmla="*/ 28 h 32"/>
                    <a:gd name="T2" fmla="*/ 13 w 42"/>
                    <a:gd name="T3" fmla="*/ 28 h 32"/>
                    <a:gd name="T4" fmla="*/ 18 w 42"/>
                    <a:gd name="T5" fmla="*/ 31 h 32"/>
                    <a:gd name="T6" fmla="*/ 21 w 42"/>
                    <a:gd name="T7" fmla="*/ 31 h 32"/>
                    <a:gd name="T8" fmla="*/ 22 w 42"/>
                    <a:gd name="T9" fmla="*/ 24 h 32"/>
                    <a:gd name="T10" fmla="*/ 26 w 42"/>
                    <a:gd name="T11" fmla="*/ 22 h 32"/>
                    <a:gd name="T12" fmla="*/ 27 w 42"/>
                    <a:gd name="T13" fmla="*/ 18 h 32"/>
                    <a:gd name="T14" fmla="*/ 36 w 42"/>
                    <a:gd name="T15" fmla="*/ 12 h 32"/>
                    <a:gd name="T16" fmla="*/ 42 w 42"/>
                    <a:gd name="T17" fmla="*/ 12 h 32"/>
                    <a:gd name="T18" fmla="*/ 41 w 42"/>
                    <a:gd name="T19" fmla="*/ 6 h 32"/>
                    <a:gd name="T20" fmla="*/ 37 w 42"/>
                    <a:gd name="T21" fmla="*/ 0 h 32"/>
                    <a:gd name="T22" fmla="*/ 34 w 42"/>
                    <a:gd name="T23" fmla="*/ 2 h 32"/>
                    <a:gd name="T24" fmla="*/ 28 w 42"/>
                    <a:gd name="T25" fmla="*/ 7 h 32"/>
                    <a:gd name="T26" fmla="*/ 26 w 42"/>
                    <a:gd name="T27" fmla="*/ 6 h 32"/>
                    <a:gd name="T28" fmla="*/ 24 w 42"/>
                    <a:gd name="T29" fmla="*/ 7 h 32"/>
                    <a:gd name="T30" fmla="*/ 21 w 42"/>
                    <a:gd name="T31" fmla="*/ 8 h 32"/>
                    <a:gd name="T32" fmla="*/ 18 w 42"/>
                    <a:gd name="T33" fmla="*/ 8 h 32"/>
                    <a:gd name="T34" fmla="*/ 15 w 42"/>
                    <a:gd name="T35" fmla="*/ 10 h 32"/>
                    <a:gd name="T36" fmla="*/ 13 w 42"/>
                    <a:gd name="T37" fmla="*/ 7 h 32"/>
                    <a:gd name="T38" fmla="*/ 6 w 42"/>
                    <a:gd name="T39" fmla="*/ 7 h 32"/>
                    <a:gd name="T40" fmla="*/ 4 w 42"/>
                    <a:gd name="T41" fmla="*/ 7 h 32"/>
                    <a:gd name="T42" fmla="*/ 1 w 42"/>
                    <a:gd name="T43" fmla="*/ 13 h 32"/>
                    <a:gd name="T44" fmla="*/ 2 w 42"/>
                    <a:gd name="T45" fmla="*/ 15 h 32"/>
                    <a:gd name="T46" fmla="*/ 0 w 42"/>
                    <a:gd name="T47" fmla="*/ 19 h 32"/>
                    <a:gd name="T48" fmla="*/ 1 w 42"/>
                    <a:gd name="T49" fmla="*/ 24 h 32"/>
                    <a:gd name="T50" fmla="*/ 1 w 42"/>
                    <a:gd name="T51" fmla="*/ 24 h 32"/>
                    <a:gd name="T52" fmla="*/ 4 w 42"/>
                    <a:gd name="T53" fmla="*/ 26 h 32"/>
                    <a:gd name="T54" fmla="*/ 4 w 42"/>
                    <a:gd name="T55" fmla="*/ 28 h 32"/>
                    <a:gd name="T56" fmla="*/ 2 w 42"/>
                    <a:gd name="T57" fmla="*/ 29 h 32"/>
                    <a:gd name="T58" fmla="*/ 2 w 42"/>
                    <a:gd name="T59" fmla="*/ 32 h 32"/>
                    <a:gd name="T60" fmla="*/ 6 w 42"/>
                    <a:gd name="T61" fmla="*/ 32 h 32"/>
                    <a:gd name="T62" fmla="*/ 10 w 42"/>
                    <a:gd name="T6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2">
                      <a:moveTo>
                        <a:pt x="10" y="28"/>
                      </a:moveTo>
                      <a:lnTo>
                        <a:pt x="13" y="28"/>
                      </a:lnTo>
                      <a:lnTo>
                        <a:pt x="18" y="31"/>
                      </a:lnTo>
                      <a:lnTo>
                        <a:pt x="21" y="31"/>
                      </a:lnTo>
                      <a:lnTo>
                        <a:pt x="22" y="24"/>
                      </a:lnTo>
                      <a:lnTo>
                        <a:pt x="26" y="22"/>
                      </a:lnTo>
                      <a:lnTo>
                        <a:pt x="27" y="18"/>
                      </a:lnTo>
                      <a:lnTo>
                        <a:pt x="36" y="12"/>
                      </a:lnTo>
                      <a:lnTo>
                        <a:pt x="42" y="12"/>
                      </a:lnTo>
                      <a:lnTo>
                        <a:pt x="41" y="6"/>
                      </a:lnTo>
                      <a:lnTo>
                        <a:pt x="37" y="0"/>
                      </a:lnTo>
                      <a:lnTo>
                        <a:pt x="34" y="2"/>
                      </a:lnTo>
                      <a:lnTo>
                        <a:pt x="28" y="7"/>
                      </a:lnTo>
                      <a:lnTo>
                        <a:pt x="26" y="6"/>
                      </a:lnTo>
                      <a:lnTo>
                        <a:pt x="24" y="7"/>
                      </a:lnTo>
                      <a:lnTo>
                        <a:pt x="21" y="8"/>
                      </a:lnTo>
                      <a:lnTo>
                        <a:pt x="18" y="8"/>
                      </a:lnTo>
                      <a:lnTo>
                        <a:pt x="15" y="10"/>
                      </a:lnTo>
                      <a:lnTo>
                        <a:pt x="13" y="7"/>
                      </a:lnTo>
                      <a:lnTo>
                        <a:pt x="6" y="7"/>
                      </a:lnTo>
                      <a:lnTo>
                        <a:pt x="4" y="7"/>
                      </a:lnTo>
                      <a:lnTo>
                        <a:pt x="1" y="13"/>
                      </a:lnTo>
                      <a:lnTo>
                        <a:pt x="2" y="15"/>
                      </a:lnTo>
                      <a:lnTo>
                        <a:pt x="0" y="19"/>
                      </a:lnTo>
                      <a:lnTo>
                        <a:pt x="1" y="24"/>
                      </a:lnTo>
                      <a:lnTo>
                        <a:pt x="1" y="24"/>
                      </a:lnTo>
                      <a:lnTo>
                        <a:pt x="4" y="26"/>
                      </a:lnTo>
                      <a:lnTo>
                        <a:pt x="4" y="28"/>
                      </a:lnTo>
                      <a:lnTo>
                        <a:pt x="2" y="29"/>
                      </a:lnTo>
                      <a:lnTo>
                        <a:pt x="2" y="32"/>
                      </a:lnTo>
                      <a:lnTo>
                        <a:pt x="6" y="32"/>
                      </a:lnTo>
                      <a:lnTo>
                        <a:pt x="10"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5" name="Freeform 672">
                  <a:extLst>
                    <a:ext uri="{FF2B5EF4-FFF2-40B4-BE49-F238E27FC236}">
                      <a16:creationId xmlns:a16="http://schemas.microsoft.com/office/drawing/2014/main" id="{EF998ECB-DBDD-FC41-B345-962B4471C465}"/>
                    </a:ext>
                  </a:extLst>
                </p:cNvPr>
                <p:cNvSpPr>
                  <a:spLocks/>
                </p:cNvSpPr>
                <p:nvPr/>
              </p:nvSpPr>
              <p:spPr bwMode="auto">
                <a:xfrm>
                  <a:off x="3726" y="1894"/>
                  <a:ext cx="98" cy="57"/>
                </a:xfrm>
                <a:custGeom>
                  <a:avLst/>
                  <a:gdLst>
                    <a:gd name="T0" fmla="*/ 92 w 98"/>
                    <a:gd name="T1" fmla="*/ 41 h 57"/>
                    <a:gd name="T2" fmla="*/ 93 w 98"/>
                    <a:gd name="T3" fmla="*/ 34 h 57"/>
                    <a:gd name="T4" fmla="*/ 91 w 98"/>
                    <a:gd name="T5" fmla="*/ 29 h 57"/>
                    <a:gd name="T6" fmla="*/ 98 w 98"/>
                    <a:gd name="T7" fmla="*/ 26 h 57"/>
                    <a:gd name="T8" fmla="*/ 97 w 98"/>
                    <a:gd name="T9" fmla="*/ 20 h 57"/>
                    <a:gd name="T10" fmla="*/ 97 w 98"/>
                    <a:gd name="T11" fmla="*/ 7 h 57"/>
                    <a:gd name="T12" fmla="*/ 89 w 98"/>
                    <a:gd name="T13" fmla="*/ 4 h 57"/>
                    <a:gd name="T14" fmla="*/ 81 w 98"/>
                    <a:gd name="T15" fmla="*/ 4 h 57"/>
                    <a:gd name="T16" fmla="*/ 72 w 98"/>
                    <a:gd name="T17" fmla="*/ 1 h 57"/>
                    <a:gd name="T18" fmla="*/ 69 w 98"/>
                    <a:gd name="T19" fmla="*/ 3 h 57"/>
                    <a:gd name="T20" fmla="*/ 67 w 98"/>
                    <a:gd name="T21" fmla="*/ 7 h 57"/>
                    <a:gd name="T22" fmla="*/ 62 w 98"/>
                    <a:gd name="T23" fmla="*/ 9 h 57"/>
                    <a:gd name="T24" fmla="*/ 52 w 98"/>
                    <a:gd name="T25" fmla="*/ 4 h 57"/>
                    <a:gd name="T26" fmla="*/ 52 w 98"/>
                    <a:gd name="T27" fmla="*/ 10 h 57"/>
                    <a:gd name="T28" fmla="*/ 48 w 98"/>
                    <a:gd name="T29" fmla="*/ 14 h 57"/>
                    <a:gd name="T30" fmla="*/ 41 w 98"/>
                    <a:gd name="T31" fmla="*/ 22 h 57"/>
                    <a:gd name="T32" fmla="*/ 45 w 98"/>
                    <a:gd name="T33" fmla="*/ 26 h 57"/>
                    <a:gd name="T34" fmla="*/ 44 w 98"/>
                    <a:gd name="T35" fmla="*/ 30 h 57"/>
                    <a:gd name="T36" fmla="*/ 38 w 98"/>
                    <a:gd name="T37" fmla="*/ 29 h 57"/>
                    <a:gd name="T38" fmla="*/ 32 w 98"/>
                    <a:gd name="T39" fmla="*/ 29 h 57"/>
                    <a:gd name="T40" fmla="*/ 25 w 98"/>
                    <a:gd name="T41" fmla="*/ 33 h 57"/>
                    <a:gd name="T42" fmla="*/ 21 w 98"/>
                    <a:gd name="T43" fmla="*/ 33 h 57"/>
                    <a:gd name="T44" fmla="*/ 14 w 98"/>
                    <a:gd name="T45" fmla="*/ 30 h 57"/>
                    <a:gd name="T46" fmla="*/ 11 w 98"/>
                    <a:gd name="T47" fmla="*/ 34 h 57"/>
                    <a:gd name="T48" fmla="*/ 7 w 98"/>
                    <a:gd name="T49" fmla="*/ 34 h 57"/>
                    <a:gd name="T50" fmla="*/ 2 w 98"/>
                    <a:gd name="T51" fmla="*/ 32 h 57"/>
                    <a:gd name="T52" fmla="*/ 0 w 98"/>
                    <a:gd name="T53" fmla="*/ 33 h 57"/>
                    <a:gd name="T54" fmla="*/ 1 w 98"/>
                    <a:gd name="T55" fmla="*/ 37 h 57"/>
                    <a:gd name="T56" fmla="*/ 3 w 98"/>
                    <a:gd name="T57" fmla="*/ 41 h 57"/>
                    <a:gd name="T58" fmla="*/ 7 w 98"/>
                    <a:gd name="T59" fmla="*/ 40 h 57"/>
                    <a:gd name="T60" fmla="*/ 12 w 98"/>
                    <a:gd name="T61" fmla="*/ 41 h 57"/>
                    <a:gd name="T62" fmla="*/ 16 w 98"/>
                    <a:gd name="T63" fmla="*/ 44 h 57"/>
                    <a:gd name="T64" fmla="*/ 21 w 98"/>
                    <a:gd name="T65" fmla="*/ 47 h 57"/>
                    <a:gd name="T66" fmla="*/ 31 w 98"/>
                    <a:gd name="T67" fmla="*/ 43 h 57"/>
                    <a:gd name="T68" fmla="*/ 35 w 98"/>
                    <a:gd name="T69" fmla="*/ 45 h 57"/>
                    <a:gd name="T70" fmla="*/ 51 w 98"/>
                    <a:gd name="T71" fmla="*/ 52 h 57"/>
                    <a:gd name="T72" fmla="*/ 58 w 98"/>
                    <a:gd name="T73" fmla="*/ 54 h 57"/>
                    <a:gd name="T74" fmla="*/ 59 w 98"/>
                    <a:gd name="T75" fmla="*/ 54 h 57"/>
                    <a:gd name="T76" fmla="*/ 68 w 98"/>
                    <a:gd name="T77" fmla="*/ 57 h 57"/>
                    <a:gd name="T78" fmla="*/ 74 w 98"/>
                    <a:gd name="T79" fmla="*/ 55 h 57"/>
                    <a:gd name="T80" fmla="*/ 79 w 98"/>
                    <a:gd name="T81" fmla="*/ 53 h 57"/>
                    <a:gd name="T82" fmla="*/ 87 w 98"/>
                    <a:gd name="T83" fmla="*/ 49 h 57"/>
                    <a:gd name="T84" fmla="*/ 91 w 98"/>
                    <a:gd name="T85"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57">
                      <a:moveTo>
                        <a:pt x="93" y="44"/>
                      </a:moveTo>
                      <a:lnTo>
                        <a:pt x="92" y="41"/>
                      </a:lnTo>
                      <a:lnTo>
                        <a:pt x="92" y="38"/>
                      </a:lnTo>
                      <a:lnTo>
                        <a:pt x="93" y="34"/>
                      </a:lnTo>
                      <a:lnTo>
                        <a:pt x="91" y="30"/>
                      </a:lnTo>
                      <a:lnTo>
                        <a:pt x="91" y="29"/>
                      </a:lnTo>
                      <a:lnTo>
                        <a:pt x="97" y="29"/>
                      </a:lnTo>
                      <a:lnTo>
                        <a:pt x="98" y="26"/>
                      </a:lnTo>
                      <a:lnTo>
                        <a:pt x="97" y="23"/>
                      </a:lnTo>
                      <a:lnTo>
                        <a:pt x="97" y="20"/>
                      </a:lnTo>
                      <a:lnTo>
                        <a:pt x="97" y="13"/>
                      </a:lnTo>
                      <a:lnTo>
                        <a:pt x="97" y="7"/>
                      </a:lnTo>
                      <a:lnTo>
                        <a:pt x="91" y="6"/>
                      </a:lnTo>
                      <a:lnTo>
                        <a:pt x="89" y="4"/>
                      </a:lnTo>
                      <a:lnTo>
                        <a:pt x="85" y="5"/>
                      </a:lnTo>
                      <a:lnTo>
                        <a:pt x="81" y="4"/>
                      </a:lnTo>
                      <a:lnTo>
                        <a:pt x="78" y="2"/>
                      </a:lnTo>
                      <a:lnTo>
                        <a:pt x="72" y="1"/>
                      </a:lnTo>
                      <a:lnTo>
                        <a:pt x="69" y="0"/>
                      </a:lnTo>
                      <a:lnTo>
                        <a:pt x="69" y="3"/>
                      </a:lnTo>
                      <a:lnTo>
                        <a:pt x="67" y="5"/>
                      </a:lnTo>
                      <a:lnTo>
                        <a:pt x="67" y="7"/>
                      </a:lnTo>
                      <a:lnTo>
                        <a:pt x="63" y="7"/>
                      </a:lnTo>
                      <a:lnTo>
                        <a:pt x="62" y="9"/>
                      </a:lnTo>
                      <a:lnTo>
                        <a:pt x="55" y="4"/>
                      </a:lnTo>
                      <a:lnTo>
                        <a:pt x="52" y="4"/>
                      </a:lnTo>
                      <a:lnTo>
                        <a:pt x="52" y="7"/>
                      </a:lnTo>
                      <a:lnTo>
                        <a:pt x="52" y="10"/>
                      </a:lnTo>
                      <a:lnTo>
                        <a:pt x="50" y="10"/>
                      </a:lnTo>
                      <a:lnTo>
                        <a:pt x="48" y="14"/>
                      </a:lnTo>
                      <a:lnTo>
                        <a:pt x="45" y="16"/>
                      </a:lnTo>
                      <a:lnTo>
                        <a:pt x="41" y="22"/>
                      </a:lnTo>
                      <a:lnTo>
                        <a:pt x="41" y="24"/>
                      </a:lnTo>
                      <a:lnTo>
                        <a:pt x="45" y="26"/>
                      </a:lnTo>
                      <a:lnTo>
                        <a:pt x="45" y="29"/>
                      </a:lnTo>
                      <a:lnTo>
                        <a:pt x="44" y="30"/>
                      </a:lnTo>
                      <a:lnTo>
                        <a:pt x="41" y="28"/>
                      </a:lnTo>
                      <a:lnTo>
                        <a:pt x="38" y="29"/>
                      </a:lnTo>
                      <a:lnTo>
                        <a:pt x="34" y="28"/>
                      </a:lnTo>
                      <a:lnTo>
                        <a:pt x="32" y="29"/>
                      </a:lnTo>
                      <a:lnTo>
                        <a:pt x="27" y="32"/>
                      </a:lnTo>
                      <a:lnTo>
                        <a:pt x="25" y="33"/>
                      </a:lnTo>
                      <a:lnTo>
                        <a:pt x="23" y="32"/>
                      </a:lnTo>
                      <a:lnTo>
                        <a:pt x="21" y="33"/>
                      </a:lnTo>
                      <a:lnTo>
                        <a:pt x="18" y="31"/>
                      </a:lnTo>
                      <a:lnTo>
                        <a:pt x="14" y="30"/>
                      </a:lnTo>
                      <a:lnTo>
                        <a:pt x="10" y="31"/>
                      </a:lnTo>
                      <a:lnTo>
                        <a:pt x="11" y="34"/>
                      </a:lnTo>
                      <a:lnTo>
                        <a:pt x="10" y="34"/>
                      </a:lnTo>
                      <a:lnTo>
                        <a:pt x="7" y="34"/>
                      </a:lnTo>
                      <a:lnTo>
                        <a:pt x="4" y="31"/>
                      </a:lnTo>
                      <a:lnTo>
                        <a:pt x="2" y="32"/>
                      </a:lnTo>
                      <a:lnTo>
                        <a:pt x="0" y="33"/>
                      </a:lnTo>
                      <a:lnTo>
                        <a:pt x="0" y="33"/>
                      </a:lnTo>
                      <a:lnTo>
                        <a:pt x="1" y="34"/>
                      </a:lnTo>
                      <a:lnTo>
                        <a:pt x="1" y="37"/>
                      </a:lnTo>
                      <a:lnTo>
                        <a:pt x="3" y="38"/>
                      </a:lnTo>
                      <a:lnTo>
                        <a:pt x="3" y="41"/>
                      </a:lnTo>
                      <a:lnTo>
                        <a:pt x="5" y="41"/>
                      </a:lnTo>
                      <a:lnTo>
                        <a:pt x="7" y="40"/>
                      </a:lnTo>
                      <a:lnTo>
                        <a:pt x="10" y="44"/>
                      </a:lnTo>
                      <a:lnTo>
                        <a:pt x="12" y="41"/>
                      </a:lnTo>
                      <a:lnTo>
                        <a:pt x="14" y="41"/>
                      </a:lnTo>
                      <a:lnTo>
                        <a:pt x="16" y="44"/>
                      </a:lnTo>
                      <a:lnTo>
                        <a:pt x="16" y="44"/>
                      </a:lnTo>
                      <a:lnTo>
                        <a:pt x="21" y="47"/>
                      </a:lnTo>
                      <a:lnTo>
                        <a:pt x="27" y="41"/>
                      </a:lnTo>
                      <a:lnTo>
                        <a:pt x="31" y="43"/>
                      </a:lnTo>
                      <a:lnTo>
                        <a:pt x="35" y="42"/>
                      </a:lnTo>
                      <a:lnTo>
                        <a:pt x="35" y="45"/>
                      </a:lnTo>
                      <a:lnTo>
                        <a:pt x="42" y="51"/>
                      </a:lnTo>
                      <a:lnTo>
                        <a:pt x="51" y="52"/>
                      </a:lnTo>
                      <a:lnTo>
                        <a:pt x="55" y="52"/>
                      </a:lnTo>
                      <a:lnTo>
                        <a:pt x="58" y="54"/>
                      </a:lnTo>
                      <a:lnTo>
                        <a:pt x="57" y="54"/>
                      </a:lnTo>
                      <a:lnTo>
                        <a:pt x="59" y="54"/>
                      </a:lnTo>
                      <a:lnTo>
                        <a:pt x="66" y="54"/>
                      </a:lnTo>
                      <a:lnTo>
                        <a:pt x="68" y="57"/>
                      </a:lnTo>
                      <a:lnTo>
                        <a:pt x="71" y="55"/>
                      </a:lnTo>
                      <a:lnTo>
                        <a:pt x="74" y="55"/>
                      </a:lnTo>
                      <a:lnTo>
                        <a:pt x="77" y="54"/>
                      </a:lnTo>
                      <a:lnTo>
                        <a:pt x="79" y="53"/>
                      </a:lnTo>
                      <a:lnTo>
                        <a:pt x="81" y="54"/>
                      </a:lnTo>
                      <a:lnTo>
                        <a:pt x="87" y="49"/>
                      </a:lnTo>
                      <a:lnTo>
                        <a:pt x="90" y="47"/>
                      </a:lnTo>
                      <a:lnTo>
                        <a:pt x="91" y="47"/>
                      </a:lnTo>
                      <a:lnTo>
                        <a:pt x="93"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6" name="Freeform 673">
                  <a:extLst>
                    <a:ext uri="{FF2B5EF4-FFF2-40B4-BE49-F238E27FC236}">
                      <a16:creationId xmlns:a16="http://schemas.microsoft.com/office/drawing/2014/main" id="{9918F5FB-6531-9741-B566-52040F678D15}"/>
                    </a:ext>
                  </a:extLst>
                </p:cNvPr>
                <p:cNvSpPr>
                  <a:spLocks/>
                </p:cNvSpPr>
                <p:nvPr/>
              </p:nvSpPr>
              <p:spPr bwMode="auto">
                <a:xfrm>
                  <a:off x="3781" y="1758"/>
                  <a:ext cx="130" cy="132"/>
                </a:xfrm>
                <a:custGeom>
                  <a:avLst/>
                  <a:gdLst>
                    <a:gd name="T0" fmla="*/ 0 w 130"/>
                    <a:gd name="T1" fmla="*/ 47 h 132"/>
                    <a:gd name="T2" fmla="*/ 4 w 130"/>
                    <a:gd name="T3" fmla="*/ 55 h 132"/>
                    <a:gd name="T4" fmla="*/ 6 w 130"/>
                    <a:gd name="T5" fmla="*/ 61 h 132"/>
                    <a:gd name="T6" fmla="*/ 7 w 130"/>
                    <a:gd name="T7" fmla="*/ 67 h 132"/>
                    <a:gd name="T8" fmla="*/ 9 w 130"/>
                    <a:gd name="T9" fmla="*/ 77 h 132"/>
                    <a:gd name="T10" fmla="*/ 12 w 130"/>
                    <a:gd name="T11" fmla="*/ 81 h 132"/>
                    <a:gd name="T12" fmla="*/ 12 w 130"/>
                    <a:gd name="T13" fmla="*/ 92 h 132"/>
                    <a:gd name="T14" fmla="*/ 14 w 130"/>
                    <a:gd name="T15" fmla="*/ 93 h 132"/>
                    <a:gd name="T16" fmla="*/ 17 w 130"/>
                    <a:gd name="T17" fmla="*/ 92 h 132"/>
                    <a:gd name="T18" fmla="*/ 24 w 130"/>
                    <a:gd name="T19" fmla="*/ 95 h 132"/>
                    <a:gd name="T20" fmla="*/ 28 w 130"/>
                    <a:gd name="T21" fmla="*/ 98 h 132"/>
                    <a:gd name="T22" fmla="*/ 29 w 130"/>
                    <a:gd name="T23" fmla="*/ 104 h 132"/>
                    <a:gd name="T24" fmla="*/ 31 w 130"/>
                    <a:gd name="T25" fmla="*/ 107 h 132"/>
                    <a:gd name="T26" fmla="*/ 33 w 130"/>
                    <a:gd name="T27" fmla="*/ 111 h 132"/>
                    <a:gd name="T28" fmla="*/ 36 w 130"/>
                    <a:gd name="T29" fmla="*/ 109 h 132"/>
                    <a:gd name="T30" fmla="*/ 34 w 130"/>
                    <a:gd name="T31" fmla="*/ 103 h 132"/>
                    <a:gd name="T32" fmla="*/ 45 w 130"/>
                    <a:gd name="T33" fmla="*/ 107 h 132"/>
                    <a:gd name="T34" fmla="*/ 47 w 130"/>
                    <a:gd name="T35" fmla="*/ 112 h 132"/>
                    <a:gd name="T36" fmla="*/ 56 w 130"/>
                    <a:gd name="T37" fmla="*/ 113 h 132"/>
                    <a:gd name="T38" fmla="*/ 68 w 130"/>
                    <a:gd name="T39" fmla="*/ 125 h 132"/>
                    <a:gd name="T40" fmla="*/ 72 w 130"/>
                    <a:gd name="T41" fmla="*/ 124 h 132"/>
                    <a:gd name="T42" fmla="*/ 77 w 130"/>
                    <a:gd name="T43" fmla="*/ 127 h 132"/>
                    <a:gd name="T44" fmla="*/ 79 w 130"/>
                    <a:gd name="T45" fmla="*/ 132 h 132"/>
                    <a:gd name="T46" fmla="*/ 83 w 130"/>
                    <a:gd name="T47" fmla="*/ 128 h 132"/>
                    <a:gd name="T48" fmla="*/ 87 w 130"/>
                    <a:gd name="T49" fmla="*/ 128 h 132"/>
                    <a:gd name="T50" fmla="*/ 93 w 130"/>
                    <a:gd name="T51" fmla="*/ 129 h 132"/>
                    <a:gd name="T52" fmla="*/ 97 w 130"/>
                    <a:gd name="T53" fmla="*/ 127 h 132"/>
                    <a:gd name="T54" fmla="*/ 101 w 130"/>
                    <a:gd name="T55" fmla="*/ 127 h 132"/>
                    <a:gd name="T56" fmla="*/ 112 w 130"/>
                    <a:gd name="T57" fmla="*/ 132 h 132"/>
                    <a:gd name="T58" fmla="*/ 115 w 130"/>
                    <a:gd name="T59" fmla="*/ 127 h 132"/>
                    <a:gd name="T60" fmla="*/ 124 w 130"/>
                    <a:gd name="T61" fmla="*/ 111 h 132"/>
                    <a:gd name="T62" fmla="*/ 127 w 130"/>
                    <a:gd name="T63" fmla="*/ 103 h 132"/>
                    <a:gd name="T64" fmla="*/ 130 w 130"/>
                    <a:gd name="T65" fmla="*/ 97 h 132"/>
                    <a:gd name="T66" fmla="*/ 128 w 130"/>
                    <a:gd name="T67" fmla="*/ 93 h 132"/>
                    <a:gd name="T68" fmla="*/ 126 w 130"/>
                    <a:gd name="T69" fmla="*/ 88 h 132"/>
                    <a:gd name="T70" fmla="*/ 123 w 130"/>
                    <a:gd name="T71" fmla="*/ 81 h 132"/>
                    <a:gd name="T72" fmla="*/ 123 w 130"/>
                    <a:gd name="T73" fmla="*/ 70 h 132"/>
                    <a:gd name="T74" fmla="*/ 121 w 130"/>
                    <a:gd name="T75" fmla="*/ 63 h 132"/>
                    <a:gd name="T76" fmla="*/ 121 w 130"/>
                    <a:gd name="T77" fmla="*/ 54 h 132"/>
                    <a:gd name="T78" fmla="*/ 124 w 130"/>
                    <a:gd name="T79" fmla="*/ 42 h 132"/>
                    <a:gd name="T80" fmla="*/ 122 w 130"/>
                    <a:gd name="T81" fmla="*/ 36 h 132"/>
                    <a:gd name="T82" fmla="*/ 118 w 130"/>
                    <a:gd name="T83" fmla="*/ 25 h 132"/>
                    <a:gd name="T84" fmla="*/ 115 w 130"/>
                    <a:gd name="T85" fmla="*/ 16 h 132"/>
                    <a:gd name="T86" fmla="*/ 112 w 130"/>
                    <a:gd name="T87" fmla="*/ 10 h 132"/>
                    <a:gd name="T88" fmla="*/ 106 w 130"/>
                    <a:gd name="T89" fmla="*/ 7 h 132"/>
                    <a:gd name="T90" fmla="*/ 73 w 130"/>
                    <a:gd name="T91" fmla="*/ 7 h 132"/>
                    <a:gd name="T92" fmla="*/ 66 w 130"/>
                    <a:gd name="T93" fmla="*/ 14 h 132"/>
                    <a:gd name="T94" fmla="*/ 61 w 130"/>
                    <a:gd name="T95" fmla="*/ 14 h 132"/>
                    <a:gd name="T96" fmla="*/ 69 w 130"/>
                    <a:gd name="T97" fmla="*/ 6 h 132"/>
                    <a:gd name="T98" fmla="*/ 64 w 130"/>
                    <a:gd name="T99" fmla="*/ 10 h 132"/>
                    <a:gd name="T100" fmla="*/ 53 w 130"/>
                    <a:gd name="T101" fmla="*/ 11 h 132"/>
                    <a:gd name="T102" fmla="*/ 52 w 130"/>
                    <a:gd name="T103" fmla="*/ 4 h 132"/>
                    <a:gd name="T104" fmla="*/ 57 w 130"/>
                    <a:gd name="T105" fmla="*/ 6 h 132"/>
                    <a:gd name="T106" fmla="*/ 53 w 130"/>
                    <a:gd name="T107" fmla="*/ 2 h 132"/>
                    <a:gd name="T108" fmla="*/ 41 w 130"/>
                    <a:gd name="T109" fmla="*/ 4 h 132"/>
                    <a:gd name="T110" fmla="*/ 32 w 130"/>
                    <a:gd name="T111" fmla="*/ 5 h 132"/>
                    <a:gd name="T112" fmla="*/ 26 w 130"/>
                    <a:gd name="T113" fmla="*/ 9 h 132"/>
                    <a:gd name="T114" fmla="*/ 24 w 130"/>
                    <a:gd name="T115" fmla="*/ 15 h 132"/>
                    <a:gd name="T116" fmla="*/ 12 w 130"/>
                    <a:gd name="T117" fmla="*/ 20 h 132"/>
                    <a:gd name="T118" fmla="*/ 7 w 130"/>
                    <a:gd name="T119" fmla="*/ 25 h 132"/>
                    <a:gd name="T120" fmla="*/ 4 w 130"/>
                    <a:gd name="T121" fmla="*/ 29 h 132"/>
                    <a:gd name="T122" fmla="*/ 3 w 130"/>
                    <a:gd name="T123" fmla="*/ 31 h 132"/>
                    <a:gd name="T124" fmla="*/ 4 w 130"/>
                    <a:gd name="T125"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 h="132">
                      <a:moveTo>
                        <a:pt x="4" y="44"/>
                      </a:moveTo>
                      <a:lnTo>
                        <a:pt x="0" y="47"/>
                      </a:lnTo>
                      <a:lnTo>
                        <a:pt x="0" y="49"/>
                      </a:lnTo>
                      <a:lnTo>
                        <a:pt x="4" y="55"/>
                      </a:lnTo>
                      <a:lnTo>
                        <a:pt x="4" y="58"/>
                      </a:lnTo>
                      <a:lnTo>
                        <a:pt x="6" y="61"/>
                      </a:lnTo>
                      <a:lnTo>
                        <a:pt x="6" y="64"/>
                      </a:lnTo>
                      <a:lnTo>
                        <a:pt x="7" y="67"/>
                      </a:lnTo>
                      <a:lnTo>
                        <a:pt x="6" y="70"/>
                      </a:lnTo>
                      <a:lnTo>
                        <a:pt x="9" y="77"/>
                      </a:lnTo>
                      <a:lnTo>
                        <a:pt x="11" y="79"/>
                      </a:lnTo>
                      <a:lnTo>
                        <a:pt x="12" y="81"/>
                      </a:lnTo>
                      <a:lnTo>
                        <a:pt x="13" y="90"/>
                      </a:lnTo>
                      <a:lnTo>
                        <a:pt x="12" y="92"/>
                      </a:lnTo>
                      <a:lnTo>
                        <a:pt x="13" y="94"/>
                      </a:lnTo>
                      <a:lnTo>
                        <a:pt x="14" y="93"/>
                      </a:lnTo>
                      <a:lnTo>
                        <a:pt x="17" y="93"/>
                      </a:lnTo>
                      <a:lnTo>
                        <a:pt x="17" y="92"/>
                      </a:lnTo>
                      <a:lnTo>
                        <a:pt x="24" y="94"/>
                      </a:lnTo>
                      <a:lnTo>
                        <a:pt x="24" y="95"/>
                      </a:lnTo>
                      <a:lnTo>
                        <a:pt x="26" y="98"/>
                      </a:lnTo>
                      <a:lnTo>
                        <a:pt x="28" y="98"/>
                      </a:lnTo>
                      <a:lnTo>
                        <a:pt x="30" y="100"/>
                      </a:lnTo>
                      <a:lnTo>
                        <a:pt x="29" y="104"/>
                      </a:lnTo>
                      <a:lnTo>
                        <a:pt x="30" y="106"/>
                      </a:lnTo>
                      <a:lnTo>
                        <a:pt x="31" y="107"/>
                      </a:lnTo>
                      <a:lnTo>
                        <a:pt x="31" y="110"/>
                      </a:lnTo>
                      <a:lnTo>
                        <a:pt x="33" y="111"/>
                      </a:lnTo>
                      <a:lnTo>
                        <a:pt x="34" y="109"/>
                      </a:lnTo>
                      <a:lnTo>
                        <a:pt x="36" y="109"/>
                      </a:lnTo>
                      <a:lnTo>
                        <a:pt x="33" y="104"/>
                      </a:lnTo>
                      <a:lnTo>
                        <a:pt x="34" y="103"/>
                      </a:lnTo>
                      <a:lnTo>
                        <a:pt x="41" y="107"/>
                      </a:lnTo>
                      <a:lnTo>
                        <a:pt x="45" y="107"/>
                      </a:lnTo>
                      <a:lnTo>
                        <a:pt x="44" y="110"/>
                      </a:lnTo>
                      <a:lnTo>
                        <a:pt x="47" y="112"/>
                      </a:lnTo>
                      <a:lnTo>
                        <a:pt x="52" y="111"/>
                      </a:lnTo>
                      <a:lnTo>
                        <a:pt x="56" y="113"/>
                      </a:lnTo>
                      <a:lnTo>
                        <a:pt x="65" y="120"/>
                      </a:lnTo>
                      <a:lnTo>
                        <a:pt x="68" y="125"/>
                      </a:lnTo>
                      <a:lnTo>
                        <a:pt x="70" y="125"/>
                      </a:lnTo>
                      <a:lnTo>
                        <a:pt x="72" y="124"/>
                      </a:lnTo>
                      <a:lnTo>
                        <a:pt x="75" y="124"/>
                      </a:lnTo>
                      <a:lnTo>
                        <a:pt x="77" y="127"/>
                      </a:lnTo>
                      <a:lnTo>
                        <a:pt x="78" y="131"/>
                      </a:lnTo>
                      <a:lnTo>
                        <a:pt x="79" y="132"/>
                      </a:lnTo>
                      <a:lnTo>
                        <a:pt x="82" y="132"/>
                      </a:lnTo>
                      <a:lnTo>
                        <a:pt x="83" y="128"/>
                      </a:lnTo>
                      <a:lnTo>
                        <a:pt x="86" y="128"/>
                      </a:lnTo>
                      <a:lnTo>
                        <a:pt x="87" y="128"/>
                      </a:lnTo>
                      <a:lnTo>
                        <a:pt x="91" y="128"/>
                      </a:lnTo>
                      <a:lnTo>
                        <a:pt x="93" y="129"/>
                      </a:lnTo>
                      <a:lnTo>
                        <a:pt x="95" y="127"/>
                      </a:lnTo>
                      <a:lnTo>
                        <a:pt x="97" y="127"/>
                      </a:lnTo>
                      <a:lnTo>
                        <a:pt x="99" y="128"/>
                      </a:lnTo>
                      <a:lnTo>
                        <a:pt x="101" y="127"/>
                      </a:lnTo>
                      <a:lnTo>
                        <a:pt x="107" y="128"/>
                      </a:lnTo>
                      <a:lnTo>
                        <a:pt x="112" y="132"/>
                      </a:lnTo>
                      <a:lnTo>
                        <a:pt x="115" y="132"/>
                      </a:lnTo>
                      <a:lnTo>
                        <a:pt x="115" y="127"/>
                      </a:lnTo>
                      <a:lnTo>
                        <a:pt x="115" y="122"/>
                      </a:lnTo>
                      <a:lnTo>
                        <a:pt x="124" y="111"/>
                      </a:lnTo>
                      <a:lnTo>
                        <a:pt x="125" y="105"/>
                      </a:lnTo>
                      <a:lnTo>
                        <a:pt x="127" y="103"/>
                      </a:lnTo>
                      <a:lnTo>
                        <a:pt x="129" y="102"/>
                      </a:lnTo>
                      <a:lnTo>
                        <a:pt x="130" y="97"/>
                      </a:lnTo>
                      <a:lnTo>
                        <a:pt x="129" y="95"/>
                      </a:lnTo>
                      <a:lnTo>
                        <a:pt x="128" y="93"/>
                      </a:lnTo>
                      <a:lnTo>
                        <a:pt x="130" y="90"/>
                      </a:lnTo>
                      <a:lnTo>
                        <a:pt x="126" y="88"/>
                      </a:lnTo>
                      <a:lnTo>
                        <a:pt x="125" y="83"/>
                      </a:lnTo>
                      <a:lnTo>
                        <a:pt x="123" y="81"/>
                      </a:lnTo>
                      <a:lnTo>
                        <a:pt x="123" y="73"/>
                      </a:lnTo>
                      <a:lnTo>
                        <a:pt x="123" y="70"/>
                      </a:lnTo>
                      <a:lnTo>
                        <a:pt x="123" y="69"/>
                      </a:lnTo>
                      <a:lnTo>
                        <a:pt x="121" y="63"/>
                      </a:lnTo>
                      <a:lnTo>
                        <a:pt x="119" y="58"/>
                      </a:lnTo>
                      <a:lnTo>
                        <a:pt x="121" y="54"/>
                      </a:lnTo>
                      <a:lnTo>
                        <a:pt x="125" y="52"/>
                      </a:lnTo>
                      <a:lnTo>
                        <a:pt x="124" y="42"/>
                      </a:lnTo>
                      <a:lnTo>
                        <a:pt x="122" y="41"/>
                      </a:lnTo>
                      <a:lnTo>
                        <a:pt x="122" y="36"/>
                      </a:lnTo>
                      <a:lnTo>
                        <a:pt x="120" y="33"/>
                      </a:lnTo>
                      <a:lnTo>
                        <a:pt x="118" y="25"/>
                      </a:lnTo>
                      <a:lnTo>
                        <a:pt x="115" y="20"/>
                      </a:lnTo>
                      <a:lnTo>
                        <a:pt x="115" y="16"/>
                      </a:lnTo>
                      <a:lnTo>
                        <a:pt x="114" y="10"/>
                      </a:lnTo>
                      <a:lnTo>
                        <a:pt x="112" y="10"/>
                      </a:lnTo>
                      <a:lnTo>
                        <a:pt x="109" y="7"/>
                      </a:lnTo>
                      <a:lnTo>
                        <a:pt x="106" y="7"/>
                      </a:lnTo>
                      <a:lnTo>
                        <a:pt x="90" y="9"/>
                      </a:lnTo>
                      <a:lnTo>
                        <a:pt x="73" y="7"/>
                      </a:lnTo>
                      <a:lnTo>
                        <a:pt x="71" y="8"/>
                      </a:lnTo>
                      <a:lnTo>
                        <a:pt x="66" y="14"/>
                      </a:lnTo>
                      <a:lnTo>
                        <a:pt x="62" y="14"/>
                      </a:lnTo>
                      <a:lnTo>
                        <a:pt x="61" y="14"/>
                      </a:lnTo>
                      <a:lnTo>
                        <a:pt x="65" y="11"/>
                      </a:lnTo>
                      <a:lnTo>
                        <a:pt x="69" y="6"/>
                      </a:lnTo>
                      <a:lnTo>
                        <a:pt x="67" y="6"/>
                      </a:lnTo>
                      <a:lnTo>
                        <a:pt x="64" y="10"/>
                      </a:lnTo>
                      <a:lnTo>
                        <a:pt x="59" y="13"/>
                      </a:lnTo>
                      <a:lnTo>
                        <a:pt x="53" y="11"/>
                      </a:lnTo>
                      <a:lnTo>
                        <a:pt x="52" y="7"/>
                      </a:lnTo>
                      <a:lnTo>
                        <a:pt x="52" y="4"/>
                      </a:lnTo>
                      <a:lnTo>
                        <a:pt x="56" y="4"/>
                      </a:lnTo>
                      <a:lnTo>
                        <a:pt x="57" y="6"/>
                      </a:lnTo>
                      <a:lnTo>
                        <a:pt x="58" y="4"/>
                      </a:lnTo>
                      <a:lnTo>
                        <a:pt x="53" y="2"/>
                      </a:lnTo>
                      <a:lnTo>
                        <a:pt x="46" y="0"/>
                      </a:lnTo>
                      <a:lnTo>
                        <a:pt x="41" y="4"/>
                      </a:lnTo>
                      <a:lnTo>
                        <a:pt x="37" y="3"/>
                      </a:lnTo>
                      <a:lnTo>
                        <a:pt x="32" y="5"/>
                      </a:lnTo>
                      <a:lnTo>
                        <a:pt x="30" y="9"/>
                      </a:lnTo>
                      <a:lnTo>
                        <a:pt x="26" y="9"/>
                      </a:lnTo>
                      <a:lnTo>
                        <a:pt x="24" y="13"/>
                      </a:lnTo>
                      <a:lnTo>
                        <a:pt x="24" y="15"/>
                      </a:lnTo>
                      <a:lnTo>
                        <a:pt x="19" y="15"/>
                      </a:lnTo>
                      <a:lnTo>
                        <a:pt x="12" y="20"/>
                      </a:lnTo>
                      <a:lnTo>
                        <a:pt x="8" y="21"/>
                      </a:lnTo>
                      <a:lnTo>
                        <a:pt x="7" y="25"/>
                      </a:lnTo>
                      <a:lnTo>
                        <a:pt x="5" y="28"/>
                      </a:lnTo>
                      <a:lnTo>
                        <a:pt x="4" y="29"/>
                      </a:lnTo>
                      <a:lnTo>
                        <a:pt x="4" y="31"/>
                      </a:lnTo>
                      <a:lnTo>
                        <a:pt x="3" y="31"/>
                      </a:lnTo>
                      <a:lnTo>
                        <a:pt x="4" y="38"/>
                      </a:lnTo>
                      <a:lnTo>
                        <a:pt x="4"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7" name="Freeform 674">
                  <a:extLst>
                    <a:ext uri="{FF2B5EF4-FFF2-40B4-BE49-F238E27FC236}">
                      <a16:creationId xmlns:a16="http://schemas.microsoft.com/office/drawing/2014/main" id="{F70481B0-B82B-964F-8F26-B1B13BE5CC24}"/>
                    </a:ext>
                  </a:extLst>
                </p:cNvPr>
                <p:cNvSpPr>
                  <a:spLocks/>
                </p:cNvSpPr>
                <p:nvPr/>
              </p:nvSpPr>
              <p:spPr bwMode="auto">
                <a:xfrm>
                  <a:off x="3755" y="1849"/>
                  <a:ext cx="104" cy="54"/>
                </a:xfrm>
                <a:custGeom>
                  <a:avLst/>
                  <a:gdLst>
                    <a:gd name="T0" fmla="*/ 34 w 104"/>
                    <a:gd name="T1" fmla="*/ 52 h 54"/>
                    <a:gd name="T2" fmla="*/ 38 w 104"/>
                    <a:gd name="T3" fmla="*/ 50 h 54"/>
                    <a:gd name="T4" fmla="*/ 40 w 104"/>
                    <a:gd name="T5" fmla="*/ 45 h 54"/>
                    <a:gd name="T6" fmla="*/ 49 w 104"/>
                    <a:gd name="T7" fmla="*/ 47 h 54"/>
                    <a:gd name="T8" fmla="*/ 56 w 104"/>
                    <a:gd name="T9" fmla="*/ 50 h 54"/>
                    <a:gd name="T10" fmla="*/ 62 w 104"/>
                    <a:gd name="T11" fmla="*/ 51 h 54"/>
                    <a:gd name="T12" fmla="*/ 68 w 104"/>
                    <a:gd name="T13" fmla="*/ 53 h 54"/>
                    <a:gd name="T14" fmla="*/ 75 w 104"/>
                    <a:gd name="T15" fmla="*/ 50 h 54"/>
                    <a:gd name="T16" fmla="*/ 82 w 104"/>
                    <a:gd name="T17" fmla="*/ 49 h 54"/>
                    <a:gd name="T18" fmla="*/ 91 w 104"/>
                    <a:gd name="T19" fmla="*/ 43 h 54"/>
                    <a:gd name="T20" fmla="*/ 98 w 104"/>
                    <a:gd name="T21" fmla="*/ 40 h 54"/>
                    <a:gd name="T22" fmla="*/ 103 w 104"/>
                    <a:gd name="T23" fmla="*/ 36 h 54"/>
                    <a:gd name="T24" fmla="*/ 98 w 104"/>
                    <a:gd name="T25" fmla="*/ 33 h 54"/>
                    <a:gd name="T26" fmla="*/ 94 w 104"/>
                    <a:gd name="T27" fmla="*/ 34 h 54"/>
                    <a:gd name="T28" fmla="*/ 82 w 104"/>
                    <a:gd name="T29" fmla="*/ 22 h 54"/>
                    <a:gd name="T30" fmla="*/ 73 w 104"/>
                    <a:gd name="T31" fmla="*/ 21 h 54"/>
                    <a:gd name="T32" fmla="*/ 71 w 104"/>
                    <a:gd name="T33" fmla="*/ 16 h 54"/>
                    <a:gd name="T34" fmla="*/ 60 w 104"/>
                    <a:gd name="T35" fmla="*/ 12 h 54"/>
                    <a:gd name="T36" fmla="*/ 62 w 104"/>
                    <a:gd name="T37" fmla="*/ 18 h 54"/>
                    <a:gd name="T38" fmla="*/ 59 w 104"/>
                    <a:gd name="T39" fmla="*/ 20 h 54"/>
                    <a:gd name="T40" fmla="*/ 57 w 104"/>
                    <a:gd name="T41" fmla="*/ 16 h 54"/>
                    <a:gd name="T42" fmla="*/ 55 w 104"/>
                    <a:gd name="T43" fmla="*/ 13 h 54"/>
                    <a:gd name="T44" fmla="*/ 54 w 104"/>
                    <a:gd name="T45" fmla="*/ 7 h 54"/>
                    <a:gd name="T46" fmla="*/ 50 w 104"/>
                    <a:gd name="T47" fmla="*/ 4 h 54"/>
                    <a:gd name="T48" fmla="*/ 43 w 104"/>
                    <a:gd name="T49" fmla="*/ 1 h 54"/>
                    <a:gd name="T50" fmla="*/ 40 w 104"/>
                    <a:gd name="T51" fmla="*/ 2 h 54"/>
                    <a:gd name="T52" fmla="*/ 38 w 104"/>
                    <a:gd name="T53" fmla="*/ 1 h 54"/>
                    <a:gd name="T54" fmla="*/ 35 w 104"/>
                    <a:gd name="T55" fmla="*/ 0 h 54"/>
                    <a:gd name="T56" fmla="*/ 29 w 104"/>
                    <a:gd name="T57" fmla="*/ 1 h 54"/>
                    <a:gd name="T58" fmla="*/ 26 w 104"/>
                    <a:gd name="T59" fmla="*/ 6 h 54"/>
                    <a:gd name="T60" fmla="*/ 20 w 104"/>
                    <a:gd name="T61" fmla="*/ 5 h 54"/>
                    <a:gd name="T62" fmla="*/ 16 w 104"/>
                    <a:gd name="T63" fmla="*/ 8 h 54"/>
                    <a:gd name="T64" fmla="*/ 10 w 104"/>
                    <a:gd name="T65" fmla="*/ 12 h 54"/>
                    <a:gd name="T66" fmla="*/ 3 w 104"/>
                    <a:gd name="T67" fmla="*/ 16 h 54"/>
                    <a:gd name="T68" fmla="*/ 0 w 104"/>
                    <a:gd name="T69" fmla="*/ 16 h 54"/>
                    <a:gd name="T70" fmla="*/ 4 w 104"/>
                    <a:gd name="T71" fmla="*/ 21 h 54"/>
                    <a:gd name="T72" fmla="*/ 7 w 104"/>
                    <a:gd name="T73" fmla="*/ 30 h 54"/>
                    <a:gd name="T74" fmla="*/ 10 w 104"/>
                    <a:gd name="T75" fmla="*/ 35 h 54"/>
                    <a:gd name="T76" fmla="*/ 18 w 104"/>
                    <a:gd name="T77" fmla="*/ 41 h 54"/>
                    <a:gd name="T78" fmla="*/ 23 w 104"/>
                    <a:gd name="T79" fmla="*/ 49 h 54"/>
                    <a:gd name="T80" fmla="*/ 33 w 104"/>
                    <a:gd name="T8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54">
                      <a:moveTo>
                        <a:pt x="33" y="54"/>
                      </a:moveTo>
                      <a:lnTo>
                        <a:pt x="34" y="52"/>
                      </a:lnTo>
                      <a:lnTo>
                        <a:pt x="38" y="52"/>
                      </a:lnTo>
                      <a:lnTo>
                        <a:pt x="38" y="50"/>
                      </a:lnTo>
                      <a:lnTo>
                        <a:pt x="40" y="48"/>
                      </a:lnTo>
                      <a:lnTo>
                        <a:pt x="40" y="45"/>
                      </a:lnTo>
                      <a:lnTo>
                        <a:pt x="43" y="46"/>
                      </a:lnTo>
                      <a:lnTo>
                        <a:pt x="49" y="47"/>
                      </a:lnTo>
                      <a:lnTo>
                        <a:pt x="52" y="49"/>
                      </a:lnTo>
                      <a:lnTo>
                        <a:pt x="56" y="50"/>
                      </a:lnTo>
                      <a:lnTo>
                        <a:pt x="60" y="49"/>
                      </a:lnTo>
                      <a:lnTo>
                        <a:pt x="62" y="51"/>
                      </a:lnTo>
                      <a:lnTo>
                        <a:pt x="68" y="52"/>
                      </a:lnTo>
                      <a:lnTo>
                        <a:pt x="68" y="53"/>
                      </a:lnTo>
                      <a:lnTo>
                        <a:pt x="72" y="50"/>
                      </a:lnTo>
                      <a:lnTo>
                        <a:pt x="75" y="50"/>
                      </a:lnTo>
                      <a:lnTo>
                        <a:pt x="77" y="51"/>
                      </a:lnTo>
                      <a:lnTo>
                        <a:pt x="82" y="49"/>
                      </a:lnTo>
                      <a:lnTo>
                        <a:pt x="87" y="48"/>
                      </a:lnTo>
                      <a:lnTo>
                        <a:pt x="91" y="43"/>
                      </a:lnTo>
                      <a:lnTo>
                        <a:pt x="95" y="43"/>
                      </a:lnTo>
                      <a:lnTo>
                        <a:pt x="98" y="40"/>
                      </a:lnTo>
                      <a:lnTo>
                        <a:pt x="104" y="41"/>
                      </a:lnTo>
                      <a:lnTo>
                        <a:pt x="103" y="36"/>
                      </a:lnTo>
                      <a:lnTo>
                        <a:pt x="101" y="33"/>
                      </a:lnTo>
                      <a:lnTo>
                        <a:pt x="98" y="33"/>
                      </a:lnTo>
                      <a:lnTo>
                        <a:pt x="96" y="34"/>
                      </a:lnTo>
                      <a:lnTo>
                        <a:pt x="94" y="34"/>
                      </a:lnTo>
                      <a:lnTo>
                        <a:pt x="91" y="29"/>
                      </a:lnTo>
                      <a:lnTo>
                        <a:pt x="82" y="22"/>
                      </a:lnTo>
                      <a:lnTo>
                        <a:pt x="78" y="20"/>
                      </a:lnTo>
                      <a:lnTo>
                        <a:pt x="73" y="21"/>
                      </a:lnTo>
                      <a:lnTo>
                        <a:pt x="70" y="19"/>
                      </a:lnTo>
                      <a:lnTo>
                        <a:pt x="71" y="16"/>
                      </a:lnTo>
                      <a:lnTo>
                        <a:pt x="67" y="16"/>
                      </a:lnTo>
                      <a:lnTo>
                        <a:pt x="60" y="12"/>
                      </a:lnTo>
                      <a:lnTo>
                        <a:pt x="59" y="13"/>
                      </a:lnTo>
                      <a:lnTo>
                        <a:pt x="62" y="18"/>
                      </a:lnTo>
                      <a:lnTo>
                        <a:pt x="60" y="18"/>
                      </a:lnTo>
                      <a:lnTo>
                        <a:pt x="59" y="20"/>
                      </a:lnTo>
                      <a:lnTo>
                        <a:pt x="57" y="19"/>
                      </a:lnTo>
                      <a:lnTo>
                        <a:pt x="57" y="16"/>
                      </a:lnTo>
                      <a:lnTo>
                        <a:pt x="56" y="15"/>
                      </a:lnTo>
                      <a:lnTo>
                        <a:pt x="55" y="13"/>
                      </a:lnTo>
                      <a:lnTo>
                        <a:pt x="56" y="9"/>
                      </a:lnTo>
                      <a:lnTo>
                        <a:pt x="54" y="7"/>
                      </a:lnTo>
                      <a:lnTo>
                        <a:pt x="52" y="7"/>
                      </a:lnTo>
                      <a:lnTo>
                        <a:pt x="50" y="4"/>
                      </a:lnTo>
                      <a:lnTo>
                        <a:pt x="50" y="3"/>
                      </a:lnTo>
                      <a:lnTo>
                        <a:pt x="43" y="1"/>
                      </a:lnTo>
                      <a:lnTo>
                        <a:pt x="43" y="2"/>
                      </a:lnTo>
                      <a:lnTo>
                        <a:pt x="40" y="2"/>
                      </a:lnTo>
                      <a:lnTo>
                        <a:pt x="39" y="3"/>
                      </a:lnTo>
                      <a:lnTo>
                        <a:pt x="38" y="1"/>
                      </a:lnTo>
                      <a:lnTo>
                        <a:pt x="37" y="2"/>
                      </a:lnTo>
                      <a:lnTo>
                        <a:pt x="35" y="0"/>
                      </a:lnTo>
                      <a:lnTo>
                        <a:pt x="33" y="2"/>
                      </a:lnTo>
                      <a:lnTo>
                        <a:pt x="29" y="1"/>
                      </a:lnTo>
                      <a:lnTo>
                        <a:pt x="29" y="4"/>
                      </a:lnTo>
                      <a:lnTo>
                        <a:pt x="26" y="6"/>
                      </a:lnTo>
                      <a:lnTo>
                        <a:pt x="25" y="5"/>
                      </a:lnTo>
                      <a:lnTo>
                        <a:pt x="20" y="5"/>
                      </a:lnTo>
                      <a:lnTo>
                        <a:pt x="19" y="8"/>
                      </a:lnTo>
                      <a:lnTo>
                        <a:pt x="16" y="8"/>
                      </a:lnTo>
                      <a:lnTo>
                        <a:pt x="12" y="12"/>
                      </a:lnTo>
                      <a:lnTo>
                        <a:pt x="10" y="12"/>
                      </a:lnTo>
                      <a:lnTo>
                        <a:pt x="5" y="17"/>
                      </a:lnTo>
                      <a:lnTo>
                        <a:pt x="3" y="16"/>
                      </a:lnTo>
                      <a:lnTo>
                        <a:pt x="2" y="15"/>
                      </a:lnTo>
                      <a:lnTo>
                        <a:pt x="0" y="16"/>
                      </a:lnTo>
                      <a:lnTo>
                        <a:pt x="0" y="18"/>
                      </a:lnTo>
                      <a:lnTo>
                        <a:pt x="4" y="21"/>
                      </a:lnTo>
                      <a:lnTo>
                        <a:pt x="7" y="27"/>
                      </a:lnTo>
                      <a:lnTo>
                        <a:pt x="7" y="30"/>
                      </a:lnTo>
                      <a:lnTo>
                        <a:pt x="8" y="34"/>
                      </a:lnTo>
                      <a:lnTo>
                        <a:pt x="10" y="35"/>
                      </a:lnTo>
                      <a:lnTo>
                        <a:pt x="16" y="39"/>
                      </a:lnTo>
                      <a:lnTo>
                        <a:pt x="18" y="41"/>
                      </a:lnTo>
                      <a:lnTo>
                        <a:pt x="23" y="49"/>
                      </a:lnTo>
                      <a:lnTo>
                        <a:pt x="23" y="49"/>
                      </a:lnTo>
                      <a:lnTo>
                        <a:pt x="26" y="49"/>
                      </a:lnTo>
                      <a:lnTo>
                        <a:pt x="33"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8" name="Freeform 675">
                  <a:extLst>
                    <a:ext uri="{FF2B5EF4-FFF2-40B4-BE49-F238E27FC236}">
                      <a16:creationId xmlns:a16="http://schemas.microsoft.com/office/drawing/2014/main" id="{64DF4545-4F3C-5846-95C4-9EDFAE7B5FBE}"/>
                    </a:ext>
                  </a:extLst>
                </p:cNvPr>
                <p:cNvSpPr>
                  <a:spLocks/>
                </p:cNvSpPr>
                <p:nvPr/>
              </p:nvSpPr>
              <p:spPr bwMode="auto">
                <a:xfrm>
                  <a:off x="3675" y="1759"/>
                  <a:ext cx="119" cy="169"/>
                </a:xfrm>
                <a:custGeom>
                  <a:avLst/>
                  <a:gdLst>
                    <a:gd name="T0" fmla="*/ 17 w 119"/>
                    <a:gd name="T1" fmla="*/ 53 h 169"/>
                    <a:gd name="T2" fmla="*/ 12 w 119"/>
                    <a:gd name="T3" fmla="*/ 59 h 169"/>
                    <a:gd name="T4" fmla="*/ 16 w 119"/>
                    <a:gd name="T5" fmla="*/ 66 h 169"/>
                    <a:gd name="T6" fmla="*/ 9 w 119"/>
                    <a:gd name="T7" fmla="*/ 71 h 169"/>
                    <a:gd name="T8" fmla="*/ 3 w 119"/>
                    <a:gd name="T9" fmla="*/ 83 h 169"/>
                    <a:gd name="T10" fmla="*/ 0 w 119"/>
                    <a:gd name="T11" fmla="*/ 96 h 169"/>
                    <a:gd name="T12" fmla="*/ 2 w 119"/>
                    <a:gd name="T13" fmla="*/ 110 h 169"/>
                    <a:gd name="T14" fmla="*/ 9 w 119"/>
                    <a:gd name="T15" fmla="*/ 120 h 169"/>
                    <a:gd name="T16" fmla="*/ 11 w 119"/>
                    <a:gd name="T17" fmla="*/ 131 h 169"/>
                    <a:gd name="T18" fmla="*/ 20 w 119"/>
                    <a:gd name="T19" fmla="*/ 133 h 169"/>
                    <a:gd name="T20" fmla="*/ 32 w 119"/>
                    <a:gd name="T21" fmla="*/ 136 h 169"/>
                    <a:gd name="T22" fmla="*/ 25 w 119"/>
                    <a:gd name="T23" fmla="*/ 150 h 169"/>
                    <a:gd name="T24" fmla="*/ 27 w 119"/>
                    <a:gd name="T25" fmla="*/ 165 h 169"/>
                    <a:gd name="T26" fmla="*/ 36 w 119"/>
                    <a:gd name="T27" fmla="*/ 166 h 169"/>
                    <a:gd name="T28" fmla="*/ 40 w 119"/>
                    <a:gd name="T29" fmla="*/ 164 h 169"/>
                    <a:gd name="T30" fmla="*/ 49 w 119"/>
                    <a:gd name="T31" fmla="*/ 167 h 169"/>
                    <a:gd name="T32" fmla="*/ 55 w 119"/>
                    <a:gd name="T33" fmla="*/ 166 h 169"/>
                    <a:gd name="T34" fmla="*/ 61 w 119"/>
                    <a:gd name="T35" fmla="*/ 166 h 169"/>
                    <a:gd name="T36" fmla="*/ 74 w 119"/>
                    <a:gd name="T37" fmla="*/ 167 h 169"/>
                    <a:gd name="T38" fmla="*/ 85 w 119"/>
                    <a:gd name="T39" fmla="*/ 163 h 169"/>
                    <a:gd name="T40" fmla="*/ 96 w 119"/>
                    <a:gd name="T41" fmla="*/ 164 h 169"/>
                    <a:gd name="T42" fmla="*/ 96 w 119"/>
                    <a:gd name="T43" fmla="*/ 151 h 169"/>
                    <a:gd name="T44" fmla="*/ 103 w 119"/>
                    <a:gd name="T45" fmla="*/ 142 h 169"/>
                    <a:gd name="T46" fmla="*/ 96 w 119"/>
                    <a:gd name="T47" fmla="*/ 129 h 169"/>
                    <a:gd name="T48" fmla="*/ 87 w 119"/>
                    <a:gd name="T49" fmla="*/ 117 h 169"/>
                    <a:gd name="T50" fmla="*/ 82 w 119"/>
                    <a:gd name="T51" fmla="*/ 105 h 169"/>
                    <a:gd name="T52" fmla="*/ 92 w 119"/>
                    <a:gd name="T53" fmla="*/ 102 h 169"/>
                    <a:gd name="T54" fmla="*/ 105 w 119"/>
                    <a:gd name="T55" fmla="*/ 95 h 169"/>
                    <a:gd name="T56" fmla="*/ 113 w 119"/>
                    <a:gd name="T57" fmla="*/ 92 h 169"/>
                    <a:gd name="T58" fmla="*/ 119 w 119"/>
                    <a:gd name="T59" fmla="*/ 89 h 169"/>
                    <a:gd name="T60" fmla="*/ 112 w 119"/>
                    <a:gd name="T61" fmla="*/ 69 h 169"/>
                    <a:gd name="T62" fmla="*/ 110 w 119"/>
                    <a:gd name="T63" fmla="*/ 57 h 169"/>
                    <a:gd name="T64" fmla="*/ 110 w 119"/>
                    <a:gd name="T65" fmla="*/ 43 h 169"/>
                    <a:gd name="T66" fmla="*/ 105 w 119"/>
                    <a:gd name="T67" fmla="*/ 28 h 169"/>
                    <a:gd name="T68" fmla="*/ 99 w 119"/>
                    <a:gd name="T69" fmla="*/ 20 h 169"/>
                    <a:gd name="T70" fmla="*/ 89 w 119"/>
                    <a:gd name="T71" fmla="*/ 14 h 169"/>
                    <a:gd name="T72" fmla="*/ 81 w 119"/>
                    <a:gd name="T73" fmla="*/ 17 h 169"/>
                    <a:gd name="T74" fmla="*/ 86 w 119"/>
                    <a:gd name="T75" fmla="*/ 13 h 169"/>
                    <a:gd name="T76" fmla="*/ 78 w 119"/>
                    <a:gd name="T77" fmla="*/ 17 h 169"/>
                    <a:gd name="T78" fmla="*/ 71 w 119"/>
                    <a:gd name="T79" fmla="*/ 24 h 169"/>
                    <a:gd name="T80" fmla="*/ 63 w 119"/>
                    <a:gd name="T81" fmla="*/ 24 h 169"/>
                    <a:gd name="T82" fmla="*/ 65 w 119"/>
                    <a:gd name="T83" fmla="*/ 17 h 169"/>
                    <a:gd name="T84" fmla="*/ 61 w 119"/>
                    <a:gd name="T85" fmla="*/ 17 h 169"/>
                    <a:gd name="T86" fmla="*/ 54 w 119"/>
                    <a:gd name="T87" fmla="*/ 15 h 169"/>
                    <a:gd name="T88" fmla="*/ 49 w 119"/>
                    <a:gd name="T89" fmla="*/ 12 h 169"/>
                    <a:gd name="T90" fmla="*/ 46 w 119"/>
                    <a:gd name="T91" fmla="*/ 2 h 169"/>
                    <a:gd name="T92" fmla="*/ 33 w 119"/>
                    <a:gd name="T93" fmla="*/ 0 h 169"/>
                    <a:gd name="T94" fmla="*/ 37 w 119"/>
                    <a:gd name="T95" fmla="*/ 6 h 169"/>
                    <a:gd name="T96" fmla="*/ 34 w 119"/>
                    <a:gd name="T97" fmla="*/ 13 h 169"/>
                    <a:gd name="T98" fmla="*/ 40 w 119"/>
                    <a:gd name="T99" fmla="*/ 20 h 169"/>
                    <a:gd name="T100" fmla="*/ 43 w 119"/>
                    <a:gd name="T101" fmla="*/ 27 h 169"/>
                    <a:gd name="T102" fmla="*/ 42 w 119"/>
                    <a:gd name="T103" fmla="*/ 27 h 169"/>
                    <a:gd name="T104" fmla="*/ 33 w 119"/>
                    <a:gd name="T105" fmla="*/ 31 h 169"/>
                    <a:gd name="T106" fmla="*/ 32 w 119"/>
                    <a:gd name="T107" fmla="*/ 38 h 169"/>
                    <a:gd name="T108" fmla="*/ 29 w 119"/>
                    <a:gd name="T109" fmla="*/ 35 h 169"/>
                    <a:gd name="T110" fmla="*/ 26 w 119"/>
                    <a:gd name="T111" fmla="*/ 33 h 169"/>
                    <a:gd name="T112" fmla="*/ 15 w 119"/>
                    <a:gd name="T113" fmla="*/ 36 h 169"/>
                    <a:gd name="T114" fmla="*/ 20 w 119"/>
                    <a:gd name="T115" fmla="*/ 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69">
                      <a:moveTo>
                        <a:pt x="19" y="45"/>
                      </a:moveTo>
                      <a:lnTo>
                        <a:pt x="19" y="47"/>
                      </a:lnTo>
                      <a:lnTo>
                        <a:pt x="17" y="50"/>
                      </a:lnTo>
                      <a:lnTo>
                        <a:pt x="17" y="53"/>
                      </a:lnTo>
                      <a:lnTo>
                        <a:pt x="16" y="55"/>
                      </a:lnTo>
                      <a:lnTo>
                        <a:pt x="13" y="53"/>
                      </a:lnTo>
                      <a:lnTo>
                        <a:pt x="11" y="57"/>
                      </a:lnTo>
                      <a:lnTo>
                        <a:pt x="12" y="59"/>
                      </a:lnTo>
                      <a:lnTo>
                        <a:pt x="15" y="58"/>
                      </a:lnTo>
                      <a:lnTo>
                        <a:pt x="16" y="60"/>
                      </a:lnTo>
                      <a:lnTo>
                        <a:pt x="16" y="62"/>
                      </a:lnTo>
                      <a:lnTo>
                        <a:pt x="16" y="66"/>
                      </a:lnTo>
                      <a:lnTo>
                        <a:pt x="13" y="68"/>
                      </a:lnTo>
                      <a:lnTo>
                        <a:pt x="15" y="71"/>
                      </a:lnTo>
                      <a:lnTo>
                        <a:pt x="13" y="72"/>
                      </a:lnTo>
                      <a:lnTo>
                        <a:pt x="9" y="71"/>
                      </a:lnTo>
                      <a:lnTo>
                        <a:pt x="6" y="72"/>
                      </a:lnTo>
                      <a:lnTo>
                        <a:pt x="4" y="75"/>
                      </a:lnTo>
                      <a:lnTo>
                        <a:pt x="2" y="79"/>
                      </a:lnTo>
                      <a:lnTo>
                        <a:pt x="3" y="83"/>
                      </a:lnTo>
                      <a:lnTo>
                        <a:pt x="2" y="89"/>
                      </a:lnTo>
                      <a:lnTo>
                        <a:pt x="1" y="93"/>
                      </a:lnTo>
                      <a:lnTo>
                        <a:pt x="1" y="93"/>
                      </a:lnTo>
                      <a:lnTo>
                        <a:pt x="0" y="96"/>
                      </a:lnTo>
                      <a:lnTo>
                        <a:pt x="2" y="100"/>
                      </a:lnTo>
                      <a:lnTo>
                        <a:pt x="2" y="103"/>
                      </a:lnTo>
                      <a:lnTo>
                        <a:pt x="4" y="106"/>
                      </a:lnTo>
                      <a:lnTo>
                        <a:pt x="2" y="110"/>
                      </a:lnTo>
                      <a:lnTo>
                        <a:pt x="3" y="110"/>
                      </a:lnTo>
                      <a:lnTo>
                        <a:pt x="6" y="116"/>
                      </a:lnTo>
                      <a:lnTo>
                        <a:pt x="7" y="119"/>
                      </a:lnTo>
                      <a:lnTo>
                        <a:pt x="9" y="120"/>
                      </a:lnTo>
                      <a:lnTo>
                        <a:pt x="9" y="126"/>
                      </a:lnTo>
                      <a:lnTo>
                        <a:pt x="9" y="126"/>
                      </a:lnTo>
                      <a:lnTo>
                        <a:pt x="11" y="128"/>
                      </a:lnTo>
                      <a:lnTo>
                        <a:pt x="11" y="131"/>
                      </a:lnTo>
                      <a:lnTo>
                        <a:pt x="13" y="133"/>
                      </a:lnTo>
                      <a:lnTo>
                        <a:pt x="16" y="132"/>
                      </a:lnTo>
                      <a:lnTo>
                        <a:pt x="19" y="132"/>
                      </a:lnTo>
                      <a:lnTo>
                        <a:pt x="20" y="133"/>
                      </a:lnTo>
                      <a:lnTo>
                        <a:pt x="23" y="132"/>
                      </a:lnTo>
                      <a:lnTo>
                        <a:pt x="26" y="134"/>
                      </a:lnTo>
                      <a:lnTo>
                        <a:pt x="29" y="134"/>
                      </a:lnTo>
                      <a:lnTo>
                        <a:pt x="32" y="136"/>
                      </a:lnTo>
                      <a:lnTo>
                        <a:pt x="28" y="140"/>
                      </a:lnTo>
                      <a:lnTo>
                        <a:pt x="26" y="145"/>
                      </a:lnTo>
                      <a:lnTo>
                        <a:pt x="26" y="148"/>
                      </a:lnTo>
                      <a:lnTo>
                        <a:pt x="25" y="150"/>
                      </a:lnTo>
                      <a:lnTo>
                        <a:pt x="23" y="155"/>
                      </a:lnTo>
                      <a:lnTo>
                        <a:pt x="23" y="161"/>
                      </a:lnTo>
                      <a:lnTo>
                        <a:pt x="26" y="162"/>
                      </a:lnTo>
                      <a:lnTo>
                        <a:pt x="27" y="165"/>
                      </a:lnTo>
                      <a:lnTo>
                        <a:pt x="27" y="165"/>
                      </a:lnTo>
                      <a:lnTo>
                        <a:pt x="30" y="166"/>
                      </a:lnTo>
                      <a:lnTo>
                        <a:pt x="32" y="165"/>
                      </a:lnTo>
                      <a:lnTo>
                        <a:pt x="36" y="166"/>
                      </a:lnTo>
                      <a:lnTo>
                        <a:pt x="37" y="164"/>
                      </a:lnTo>
                      <a:lnTo>
                        <a:pt x="37" y="162"/>
                      </a:lnTo>
                      <a:lnTo>
                        <a:pt x="39" y="161"/>
                      </a:lnTo>
                      <a:lnTo>
                        <a:pt x="40" y="164"/>
                      </a:lnTo>
                      <a:lnTo>
                        <a:pt x="42" y="165"/>
                      </a:lnTo>
                      <a:lnTo>
                        <a:pt x="44" y="163"/>
                      </a:lnTo>
                      <a:lnTo>
                        <a:pt x="45" y="163"/>
                      </a:lnTo>
                      <a:lnTo>
                        <a:pt x="49" y="167"/>
                      </a:lnTo>
                      <a:lnTo>
                        <a:pt x="51" y="168"/>
                      </a:lnTo>
                      <a:lnTo>
                        <a:pt x="51" y="168"/>
                      </a:lnTo>
                      <a:lnTo>
                        <a:pt x="53" y="167"/>
                      </a:lnTo>
                      <a:lnTo>
                        <a:pt x="55" y="166"/>
                      </a:lnTo>
                      <a:lnTo>
                        <a:pt x="58" y="169"/>
                      </a:lnTo>
                      <a:lnTo>
                        <a:pt x="61" y="169"/>
                      </a:lnTo>
                      <a:lnTo>
                        <a:pt x="62" y="169"/>
                      </a:lnTo>
                      <a:lnTo>
                        <a:pt x="61" y="166"/>
                      </a:lnTo>
                      <a:lnTo>
                        <a:pt x="65" y="165"/>
                      </a:lnTo>
                      <a:lnTo>
                        <a:pt x="69" y="166"/>
                      </a:lnTo>
                      <a:lnTo>
                        <a:pt x="72" y="168"/>
                      </a:lnTo>
                      <a:lnTo>
                        <a:pt x="74" y="167"/>
                      </a:lnTo>
                      <a:lnTo>
                        <a:pt x="76" y="168"/>
                      </a:lnTo>
                      <a:lnTo>
                        <a:pt x="78" y="167"/>
                      </a:lnTo>
                      <a:lnTo>
                        <a:pt x="83" y="164"/>
                      </a:lnTo>
                      <a:lnTo>
                        <a:pt x="85" y="163"/>
                      </a:lnTo>
                      <a:lnTo>
                        <a:pt x="89" y="164"/>
                      </a:lnTo>
                      <a:lnTo>
                        <a:pt x="92" y="163"/>
                      </a:lnTo>
                      <a:lnTo>
                        <a:pt x="95" y="165"/>
                      </a:lnTo>
                      <a:lnTo>
                        <a:pt x="96" y="164"/>
                      </a:lnTo>
                      <a:lnTo>
                        <a:pt x="96" y="161"/>
                      </a:lnTo>
                      <a:lnTo>
                        <a:pt x="92" y="159"/>
                      </a:lnTo>
                      <a:lnTo>
                        <a:pt x="92" y="157"/>
                      </a:lnTo>
                      <a:lnTo>
                        <a:pt x="96" y="151"/>
                      </a:lnTo>
                      <a:lnTo>
                        <a:pt x="99" y="149"/>
                      </a:lnTo>
                      <a:lnTo>
                        <a:pt x="101" y="145"/>
                      </a:lnTo>
                      <a:lnTo>
                        <a:pt x="103" y="145"/>
                      </a:lnTo>
                      <a:lnTo>
                        <a:pt x="103" y="142"/>
                      </a:lnTo>
                      <a:lnTo>
                        <a:pt x="103" y="139"/>
                      </a:lnTo>
                      <a:lnTo>
                        <a:pt x="103" y="139"/>
                      </a:lnTo>
                      <a:lnTo>
                        <a:pt x="98" y="131"/>
                      </a:lnTo>
                      <a:lnTo>
                        <a:pt x="96" y="129"/>
                      </a:lnTo>
                      <a:lnTo>
                        <a:pt x="90" y="125"/>
                      </a:lnTo>
                      <a:lnTo>
                        <a:pt x="88" y="124"/>
                      </a:lnTo>
                      <a:lnTo>
                        <a:pt x="87" y="120"/>
                      </a:lnTo>
                      <a:lnTo>
                        <a:pt x="87" y="117"/>
                      </a:lnTo>
                      <a:lnTo>
                        <a:pt x="84" y="111"/>
                      </a:lnTo>
                      <a:lnTo>
                        <a:pt x="80" y="108"/>
                      </a:lnTo>
                      <a:lnTo>
                        <a:pt x="80" y="106"/>
                      </a:lnTo>
                      <a:lnTo>
                        <a:pt x="82" y="105"/>
                      </a:lnTo>
                      <a:lnTo>
                        <a:pt x="83" y="106"/>
                      </a:lnTo>
                      <a:lnTo>
                        <a:pt x="85" y="107"/>
                      </a:lnTo>
                      <a:lnTo>
                        <a:pt x="90" y="102"/>
                      </a:lnTo>
                      <a:lnTo>
                        <a:pt x="92" y="102"/>
                      </a:lnTo>
                      <a:lnTo>
                        <a:pt x="96" y="98"/>
                      </a:lnTo>
                      <a:lnTo>
                        <a:pt x="99" y="98"/>
                      </a:lnTo>
                      <a:lnTo>
                        <a:pt x="100" y="95"/>
                      </a:lnTo>
                      <a:lnTo>
                        <a:pt x="105" y="95"/>
                      </a:lnTo>
                      <a:lnTo>
                        <a:pt x="106" y="96"/>
                      </a:lnTo>
                      <a:lnTo>
                        <a:pt x="109" y="94"/>
                      </a:lnTo>
                      <a:lnTo>
                        <a:pt x="109" y="91"/>
                      </a:lnTo>
                      <a:lnTo>
                        <a:pt x="113" y="92"/>
                      </a:lnTo>
                      <a:lnTo>
                        <a:pt x="115" y="90"/>
                      </a:lnTo>
                      <a:lnTo>
                        <a:pt x="117" y="92"/>
                      </a:lnTo>
                      <a:lnTo>
                        <a:pt x="118" y="91"/>
                      </a:lnTo>
                      <a:lnTo>
                        <a:pt x="119" y="89"/>
                      </a:lnTo>
                      <a:lnTo>
                        <a:pt x="118" y="80"/>
                      </a:lnTo>
                      <a:lnTo>
                        <a:pt x="117" y="78"/>
                      </a:lnTo>
                      <a:lnTo>
                        <a:pt x="115" y="76"/>
                      </a:lnTo>
                      <a:lnTo>
                        <a:pt x="112" y="69"/>
                      </a:lnTo>
                      <a:lnTo>
                        <a:pt x="113" y="66"/>
                      </a:lnTo>
                      <a:lnTo>
                        <a:pt x="112" y="63"/>
                      </a:lnTo>
                      <a:lnTo>
                        <a:pt x="112" y="60"/>
                      </a:lnTo>
                      <a:lnTo>
                        <a:pt x="110" y="57"/>
                      </a:lnTo>
                      <a:lnTo>
                        <a:pt x="110" y="54"/>
                      </a:lnTo>
                      <a:lnTo>
                        <a:pt x="106" y="48"/>
                      </a:lnTo>
                      <a:lnTo>
                        <a:pt x="106" y="46"/>
                      </a:lnTo>
                      <a:lnTo>
                        <a:pt x="110" y="43"/>
                      </a:lnTo>
                      <a:lnTo>
                        <a:pt x="110" y="37"/>
                      </a:lnTo>
                      <a:lnTo>
                        <a:pt x="109" y="30"/>
                      </a:lnTo>
                      <a:lnTo>
                        <a:pt x="106" y="30"/>
                      </a:lnTo>
                      <a:lnTo>
                        <a:pt x="105" y="28"/>
                      </a:lnTo>
                      <a:lnTo>
                        <a:pt x="103" y="29"/>
                      </a:lnTo>
                      <a:lnTo>
                        <a:pt x="100" y="27"/>
                      </a:lnTo>
                      <a:lnTo>
                        <a:pt x="100" y="23"/>
                      </a:lnTo>
                      <a:lnTo>
                        <a:pt x="99" y="20"/>
                      </a:lnTo>
                      <a:lnTo>
                        <a:pt x="96" y="20"/>
                      </a:lnTo>
                      <a:lnTo>
                        <a:pt x="92" y="17"/>
                      </a:lnTo>
                      <a:lnTo>
                        <a:pt x="90" y="16"/>
                      </a:lnTo>
                      <a:lnTo>
                        <a:pt x="89" y="14"/>
                      </a:lnTo>
                      <a:lnTo>
                        <a:pt x="88" y="15"/>
                      </a:lnTo>
                      <a:lnTo>
                        <a:pt x="85" y="15"/>
                      </a:lnTo>
                      <a:lnTo>
                        <a:pt x="82" y="18"/>
                      </a:lnTo>
                      <a:lnTo>
                        <a:pt x="81" y="17"/>
                      </a:lnTo>
                      <a:lnTo>
                        <a:pt x="82" y="15"/>
                      </a:lnTo>
                      <a:lnTo>
                        <a:pt x="82" y="15"/>
                      </a:lnTo>
                      <a:lnTo>
                        <a:pt x="84" y="14"/>
                      </a:lnTo>
                      <a:lnTo>
                        <a:pt x="86" y="13"/>
                      </a:lnTo>
                      <a:lnTo>
                        <a:pt x="83" y="12"/>
                      </a:lnTo>
                      <a:lnTo>
                        <a:pt x="82" y="13"/>
                      </a:lnTo>
                      <a:lnTo>
                        <a:pt x="82" y="14"/>
                      </a:lnTo>
                      <a:lnTo>
                        <a:pt x="78" y="17"/>
                      </a:lnTo>
                      <a:lnTo>
                        <a:pt x="78" y="18"/>
                      </a:lnTo>
                      <a:lnTo>
                        <a:pt x="73" y="19"/>
                      </a:lnTo>
                      <a:lnTo>
                        <a:pt x="72" y="22"/>
                      </a:lnTo>
                      <a:lnTo>
                        <a:pt x="71" y="24"/>
                      </a:lnTo>
                      <a:lnTo>
                        <a:pt x="68" y="25"/>
                      </a:lnTo>
                      <a:lnTo>
                        <a:pt x="67" y="23"/>
                      </a:lnTo>
                      <a:lnTo>
                        <a:pt x="65" y="23"/>
                      </a:lnTo>
                      <a:lnTo>
                        <a:pt x="63" y="24"/>
                      </a:lnTo>
                      <a:lnTo>
                        <a:pt x="60" y="22"/>
                      </a:lnTo>
                      <a:lnTo>
                        <a:pt x="62" y="20"/>
                      </a:lnTo>
                      <a:lnTo>
                        <a:pt x="64" y="20"/>
                      </a:lnTo>
                      <a:lnTo>
                        <a:pt x="65" y="17"/>
                      </a:lnTo>
                      <a:lnTo>
                        <a:pt x="65" y="15"/>
                      </a:lnTo>
                      <a:lnTo>
                        <a:pt x="65" y="14"/>
                      </a:lnTo>
                      <a:lnTo>
                        <a:pt x="62" y="16"/>
                      </a:lnTo>
                      <a:lnTo>
                        <a:pt x="61" y="17"/>
                      </a:lnTo>
                      <a:lnTo>
                        <a:pt x="58" y="14"/>
                      </a:lnTo>
                      <a:lnTo>
                        <a:pt x="57" y="13"/>
                      </a:lnTo>
                      <a:lnTo>
                        <a:pt x="55" y="13"/>
                      </a:lnTo>
                      <a:lnTo>
                        <a:pt x="54" y="15"/>
                      </a:lnTo>
                      <a:lnTo>
                        <a:pt x="53" y="17"/>
                      </a:lnTo>
                      <a:lnTo>
                        <a:pt x="51" y="14"/>
                      </a:lnTo>
                      <a:lnTo>
                        <a:pt x="50" y="13"/>
                      </a:lnTo>
                      <a:lnTo>
                        <a:pt x="49" y="12"/>
                      </a:lnTo>
                      <a:lnTo>
                        <a:pt x="50" y="10"/>
                      </a:lnTo>
                      <a:lnTo>
                        <a:pt x="51" y="6"/>
                      </a:lnTo>
                      <a:lnTo>
                        <a:pt x="49" y="6"/>
                      </a:lnTo>
                      <a:lnTo>
                        <a:pt x="46" y="2"/>
                      </a:lnTo>
                      <a:lnTo>
                        <a:pt x="44" y="3"/>
                      </a:lnTo>
                      <a:lnTo>
                        <a:pt x="42" y="2"/>
                      </a:lnTo>
                      <a:lnTo>
                        <a:pt x="37" y="0"/>
                      </a:lnTo>
                      <a:lnTo>
                        <a:pt x="33" y="0"/>
                      </a:lnTo>
                      <a:lnTo>
                        <a:pt x="33" y="1"/>
                      </a:lnTo>
                      <a:lnTo>
                        <a:pt x="33" y="4"/>
                      </a:lnTo>
                      <a:lnTo>
                        <a:pt x="35" y="6"/>
                      </a:lnTo>
                      <a:lnTo>
                        <a:pt x="37" y="6"/>
                      </a:lnTo>
                      <a:lnTo>
                        <a:pt x="37" y="8"/>
                      </a:lnTo>
                      <a:lnTo>
                        <a:pt x="40" y="11"/>
                      </a:lnTo>
                      <a:lnTo>
                        <a:pt x="37" y="13"/>
                      </a:lnTo>
                      <a:lnTo>
                        <a:pt x="34" y="13"/>
                      </a:lnTo>
                      <a:lnTo>
                        <a:pt x="34" y="16"/>
                      </a:lnTo>
                      <a:lnTo>
                        <a:pt x="37" y="14"/>
                      </a:lnTo>
                      <a:lnTo>
                        <a:pt x="37" y="18"/>
                      </a:lnTo>
                      <a:lnTo>
                        <a:pt x="40" y="20"/>
                      </a:lnTo>
                      <a:lnTo>
                        <a:pt x="37" y="22"/>
                      </a:lnTo>
                      <a:lnTo>
                        <a:pt x="37" y="24"/>
                      </a:lnTo>
                      <a:lnTo>
                        <a:pt x="39" y="26"/>
                      </a:lnTo>
                      <a:lnTo>
                        <a:pt x="43" y="27"/>
                      </a:lnTo>
                      <a:lnTo>
                        <a:pt x="47" y="32"/>
                      </a:lnTo>
                      <a:lnTo>
                        <a:pt x="53" y="34"/>
                      </a:lnTo>
                      <a:lnTo>
                        <a:pt x="47" y="34"/>
                      </a:lnTo>
                      <a:lnTo>
                        <a:pt x="42" y="27"/>
                      </a:lnTo>
                      <a:lnTo>
                        <a:pt x="40" y="29"/>
                      </a:lnTo>
                      <a:lnTo>
                        <a:pt x="37" y="27"/>
                      </a:lnTo>
                      <a:lnTo>
                        <a:pt x="35" y="28"/>
                      </a:lnTo>
                      <a:lnTo>
                        <a:pt x="33" y="31"/>
                      </a:lnTo>
                      <a:lnTo>
                        <a:pt x="33" y="34"/>
                      </a:lnTo>
                      <a:lnTo>
                        <a:pt x="33" y="39"/>
                      </a:lnTo>
                      <a:lnTo>
                        <a:pt x="35" y="42"/>
                      </a:lnTo>
                      <a:lnTo>
                        <a:pt x="32" y="38"/>
                      </a:lnTo>
                      <a:lnTo>
                        <a:pt x="32" y="34"/>
                      </a:lnTo>
                      <a:lnTo>
                        <a:pt x="30" y="32"/>
                      </a:lnTo>
                      <a:lnTo>
                        <a:pt x="29" y="33"/>
                      </a:lnTo>
                      <a:lnTo>
                        <a:pt x="29" y="35"/>
                      </a:lnTo>
                      <a:lnTo>
                        <a:pt x="30" y="38"/>
                      </a:lnTo>
                      <a:lnTo>
                        <a:pt x="29" y="40"/>
                      </a:lnTo>
                      <a:lnTo>
                        <a:pt x="26" y="37"/>
                      </a:lnTo>
                      <a:lnTo>
                        <a:pt x="26" y="33"/>
                      </a:lnTo>
                      <a:lnTo>
                        <a:pt x="23" y="30"/>
                      </a:lnTo>
                      <a:lnTo>
                        <a:pt x="22" y="31"/>
                      </a:lnTo>
                      <a:lnTo>
                        <a:pt x="15" y="33"/>
                      </a:lnTo>
                      <a:lnTo>
                        <a:pt x="15" y="36"/>
                      </a:lnTo>
                      <a:lnTo>
                        <a:pt x="16" y="39"/>
                      </a:lnTo>
                      <a:lnTo>
                        <a:pt x="19" y="40"/>
                      </a:lnTo>
                      <a:lnTo>
                        <a:pt x="20" y="43"/>
                      </a:lnTo>
                      <a:lnTo>
                        <a:pt x="20" y="43"/>
                      </a:lnTo>
                      <a:lnTo>
                        <a:pt x="20" y="44"/>
                      </a:lnTo>
                      <a:lnTo>
                        <a:pt x="19"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9" name="Freeform 676">
                  <a:extLst>
                    <a:ext uri="{FF2B5EF4-FFF2-40B4-BE49-F238E27FC236}">
                      <a16:creationId xmlns:a16="http://schemas.microsoft.com/office/drawing/2014/main" id="{3B57C608-1B9F-F24A-A662-AA962A27C0BB}"/>
                    </a:ext>
                  </a:extLst>
                </p:cNvPr>
                <p:cNvSpPr>
                  <a:spLocks/>
                </p:cNvSpPr>
                <p:nvPr/>
              </p:nvSpPr>
              <p:spPr bwMode="auto">
                <a:xfrm>
                  <a:off x="3726" y="1931"/>
                  <a:ext cx="3" cy="4"/>
                </a:xfrm>
                <a:custGeom>
                  <a:avLst/>
                  <a:gdLst>
                    <a:gd name="T0" fmla="*/ 0 w 3"/>
                    <a:gd name="T1" fmla="*/ 3 h 4"/>
                    <a:gd name="T2" fmla="*/ 1 w 3"/>
                    <a:gd name="T3" fmla="*/ 4 h 4"/>
                    <a:gd name="T4" fmla="*/ 3 w 3"/>
                    <a:gd name="T5" fmla="*/ 4 h 4"/>
                    <a:gd name="T6" fmla="*/ 3 w 3"/>
                    <a:gd name="T7" fmla="*/ 1 h 4"/>
                    <a:gd name="T8" fmla="*/ 1 w 3"/>
                    <a:gd name="T9" fmla="*/ 0 h 4"/>
                    <a:gd name="T10" fmla="*/ 1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1" y="4"/>
                      </a:lnTo>
                      <a:lnTo>
                        <a:pt x="3" y="4"/>
                      </a:lnTo>
                      <a:lnTo>
                        <a:pt x="3" y="1"/>
                      </a:lnTo>
                      <a:lnTo>
                        <a:pt x="1"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0" name="Freeform 677">
                  <a:extLst>
                    <a:ext uri="{FF2B5EF4-FFF2-40B4-BE49-F238E27FC236}">
                      <a16:creationId xmlns:a16="http://schemas.microsoft.com/office/drawing/2014/main" id="{648B76A8-AC74-274E-9D92-9302F9226115}"/>
                    </a:ext>
                  </a:extLst>
                </p:cNvPr>
                <p:cNvSpPr>
                  <a:spLocks/>
                </p:cNvSpPr>
                <p:nvPr/>
              </p:nvSpPr>
              <p:spPr bwMode="auto">
                <a:xfrm>
                  <a:off x="3678" y="1920"/>
                  <a:ext cx="64" cy="43"/>
                </a:xfrm>
                <a:custGeom>
                  <a:avLst/>
                  <a:gdLst>
                    <a:gd name="T0" fmla="*/ 60 w 64"/>
                    <a:gd name="T1" fmla="*/ 15 h 43"/>
                    <a:gd name="T2" fmla="*/ 55 w 64"/>
                    <a:gd name="T3" fmla="*/ 14 h 43"/>
                    <a:gd name="T4" fmla="*/ 51 w 64"/>
                    <a:gd name="T5" fmla="*/ 15 h 43"/>
                    <a:gd name="T6" fmla="*/ 48 w 64"/>
                    <a:gd name="T7" fmla="*/ 14 h 43"/>
                    <a:gd name="T8" fmla="*/ 49 w 64"/>
                    <a:gd name="T9" fmla="*/ 8 h 43"/>
                    <a:gd name="T10" fmla="*/ 42 w 64"/>
                    <a:gd name="T11" fmla="*/ 2 h 43"/>
                    <a:gd name="T12" fmla="*/ 39 w 64"/>
                    <a:gd name="T13" fmla="*/ 4 h 43"/>
                    <a:gd name="T14" fmla="*/ 36 w 64"/>
                    <a:gd name="T15" fmla="*/ 0 h 43"/>
                    <a:gd name="T16" fmla="*/ 34 w 64"/>
                    <a:gd name="T17" fmla="*/ 3 h 43"/>
                    <a:gd name="T18" fmla="*/ 29 w 64"/>
                    <a:gd name="T19" fmla="*/ 4 h 43"/>
                    <a:gd name="T20" fmla="*/ 24 w 64"/>
                    <a:gd name="T21" fmla="*/ 4 h 43"/>
                    <a:gd name="T22" fmla="*/ 17 w 64"/>
                    <a:gd name="T23" fmla="*/ 6 h 43"/>
                    <a:gd name="T24" fmla="*/ 13 w 64"/>
                    <a:gd name="T25" fmla="*/ 4 h 43"/>
                    <a:gd name="T26" fmla="*/ 14 w 64"/>
                    <a:gd name="T27" fmla="*/ 8 h 43"/>
                    <a:gd name="T28" fmla="*/ 13 w 64"/>
                    <a:gd name="T29" fmla="*/ 13 h 43"/>
                    <a:gd name="T30" fmla="*/ 7 w 64"/>
                    <a:gd name="T31" fmla="*/ 18 h 43"/>
                    <a:gd name="T32" fmla="*/ 3 w 64"/>
                    <a:gd name="T33" fmla="*/ 31 h 43"/>
                    <a:gd name="T34" fmla="*/ 2 w 64"/>
                    <a:gd name="T35" fmla="*/ 34 h 43"/>
                    <a:gd name="T36" fmla="*/ 0 w 64"/>
                    <a:gd name="T37" fmla="*/ 37 h 43"/>
                    <a:gd name="T38" fmla="*/ 6 w 64"/>
                    <a:gd name="T39" fmla="*/ 36 h 43"/>
                    <a:gd name="T40" fmla="*/ 7 w 64"/>
                    <a:gd name="T41" fmla="*/ 30 h 43"/>
                    <a:gd name="T42" fmla="*/ 13 w 64"/>
                    <a:gd name="T43" fmla="*/ 33 h 43"/>
                    <a:gd name="T44" fmla="*/ 16 w 64"/>
                    <a:gd name="T45" fmla="*/ 39 h 43"/>
                    <a:gd name="T46" fmla="*/ 19 w 64"/>
                    <a:gd name="T47" fmla="*/ 43 h 43"/>
                    <a:gd name="T48" fmla="*/ 28 w 64"/>
                    <a:gd name="T49" fmla="*/ 40 h 43"/>
                    <a:gd name="T50" fmla="*/ 37 w 64"/>
                    <a:gd name="T51" fmla="*/ 32 h 43"/>
                    <a:gd name="T52" fmla="*/ 41 w 64"/>
                    <a:gd name="T53" fmla="*/ 39 h 43"/>
                    <a:gd name="T54" fmla="*/ 45 w 64"/>
                    <a:gd name="T55" fmla="*/ 36 h 43"/>
                    <a:gd name="T56" fmla="*/ 51 w 64"/>
                    <a:gd name="T57" fmla="*/ 33 h 43"/>
                    <a:gd name="T58" fmla="*/ 56 w 64"/>
                    <a:gd name="T59" fmla="*/ 35 h 43"/>
                    <a:gd name="T60" fmla="*/ 62 w 64"/>
                    <a:gd name="T61" fmla="*/ 28 h 43"/>
                    <a:gd name="T62" fmla="*/ 64 w 64"/>
                    <a:gd name="T6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3">
                      <a:moveTo>
                        <a:pt x="62" y="15"/>
                      </a:moveTo>
                      <a:lnTo>
                        <a:pt x="60" y="15"/>
                      </a:lnTo>
                      <a:lnTo>
                        <a:pt x="58" y="18"/>
                      </a:lnTo>
                      <a:lnTo>
                        <a:pt x="55" y="14"/>
                      </a:lnTo>
                      <a:lnTo>
                        <a:pt x="53" y="15"/>
                      </a:lnTo>
                      <a:lnTo>
                        <a:pt x="51" y="15"/>
                      </a:lnTo>
                      <a:lnTo>
                        <a:pt x="49" y="15"/>
                      </a:lnTo>
                      <a:lnTo>
                        <a:pt x="48" y="14"/>
                      </a:lnTo>
                      <a:lnTo>
                        <a:pt x="49" y="11"/>
                      </a:lnTo>
                      <a:lnTo>
                        <a:pt x="49" y="8"/>
                      </a:lnTo>
                      <a:lnTo>
                        <a:pt x="46" y="6"/>
                      </a:lnTo>
                      <a:lnTo>
                        <a:pt x="42" y="2"/>
                      </a:lnTo>
                      <a:lnTo>
                        <a:pt x="41" y="2"/>
                      </a:lnTo>
                      <a:lnTo>
                        <a:pt x="39" y="4"/>
                      </a:lnTo>
                      <a:lnTo>
                        <a:pt x="37" y="3"/>
                      </a:lnTo>
                      <a:lnTo>
                        <a:pt x="36" y="0"/>
                      </a:lnTo>
                      <a:lnTo>
                        <a:pt x="34" y="1"/>
                      </a:lnTo>
                      <a:lnTo>
                        <a:pt x="34" y="3"/>
                      </a:lnTo>
                      <a:lnTo>
                        <a:pt x="33" y="5"/>
                      </a:lnTo>
                      <a:lnTo>
                        <a:pt x="29" y="4"/>
                      </a:lnTo>
                      <a:lnTo>
                        <a:pt x="27" y="5"/>
                      </a:lnTo>
                      <a:lnTo>
                        <a:pt x="24" y="4"/>
                      </a:lnTo>
                      <a:lnTo>
                        <a:pt x="20" y="7"/>
                      </a:lnTo>
                      <a:lnTo>
                        <a:pt x="17" y="6"/>
                      </a:lnTo>
                      <a:lnTo>
                        <a:pt x="17" y="4"/>
                      </a:lnTo>
                      <a:lnTo>
                        <a:pt x="13" y="4"/>
                      </a:lnTo>
                      <a:lnTo>
                        <a:pt x="11" y="7"/>
                      </a:lnTo>
                      <a:lnTo>
                        <a:pt x="14" y="8"/>
                      </a:lnTo>
                      <a:lnTo>
                        <a:pt x="15" y="12"/>
                      </a:lnTo>
                      <a:lnTo>
                        <a:pt x="13" y="13"/>
                      </a:lnTo>
                      <a:lnTo>
                        <a:pt x="10" y="18"/>
                      </a:lnTo>
                      <a:lnTo>
                        <a:pt x="7" y="18"/>
                      </a:lnTo>
                      <a:lnTo>
                        <a:pt x="4" y="25"/>
                      </a:lnTo>
                      <a:lnTo>
                        <a:pt x="3" y="31"/>
                      </a:lnTo>
                      <a:lnTo>
                        <a:pt x="3" y="34"/>
                      </a:lnTo>
                      <a:lnTo>
                        <a:pt x="2" y="34"/>
                      </a:lnTo>
                      <a:lnTo>
                        <a:pt x="0" y="35"/>
                      </a:lnTo>
                      <a:lnTo>
                        <a:pt x="0" y="37"/>
                      </a:lnTo>
                      <a:lnTo>
                        <a:pt x="3" y="38"/>
                      </a:lnTo>
                      <a:lnTo>
                        <a:pt x="6" y="36"/>
                      </a:lnTo>
                      <a:lnTo>
                        <a:pt x="6" y="32"/>
                      </a:lnTo>
                      <a:lnTo>
                        <a:pt x="7" y="30"/>
                      </a:lnTo>
                      <a:lnTo>
                        <a:pt x="12" y="30"/>
                      </a:lnTo>
                      <a:lnTo>
                        <a:pt x="13" y="33"/>
                      </a:lnTo>
                      <a:lnTo>
                        <a:pt x="14" y="37"/>
                      </a:lnTo>
                      <a:lnTo>
                        <a:pt x="16" y="39"/>
                      </a:lnTo>
                      <a:lnTo>
                        <a:pt x="16" y="42"/>
                      </a:lnTo>
                      <a:lnTo>
                        <a:pt x="19" y="43"/>
                      </a:lnTo>
                      <a:lnTo>
                        <a:pt x="24" y="39"/>
                      </a:lnTo>
                      <a:lnTo>
                        <a:pt x="28" y="40"/>
                      </a:lnTo>
                      <a:lnTo>
                        <a:pt x="34" y="30"/>
                      </a:lnTo>
                      <a:lnTo>
                        <a:pt x="37" y="32"/>
                      </a:lnTo>
                      <a:lnTo>
                        <a:pt x="36" y="36"/>
                      </a:lnTo>
                      <a:lnTo>
                        <a:pt x="41" y="39"/>
                      </a:lnTo>
                      <a:lnTo>
                        <a:pt x="42" y="42"/>
                      </a:lnTo>
                      <a:lnTo>
                        <a:pt x="45" y="36"/>
                      </a:lnTo>
                      <a:lnTo>
                        <a:pt x="45" y="32"/>
                      </a:lnTo>
                      <a:lnTo>
                        <a:pt x="51" y="33"/>
                      </a:lnTo>
                      <a:lnTo>
                        <a:pt x="54" y="33"/>
                      </a:lnTo>
                      <a:lnTo>
                        <a:pt x="56" y="35"/>
                      </a:lnTo>
                      <a:lnTo>
                        <a:pt x="57" y="29"/>
                      </a:lnTo>
                      <a:lnTo>
                        <a:pt x="62" y="28"/>
                      </a:lnTo>
                      <a:lnTo>
                        <a:pt x="61" y="22"/>
                      </a:lnTo>
                      <a:lnTo>
                        <a:pt x="64" y="18"/>
                      </a:lnTo>
                      <a:lnTo>
                        <a:pt x="62"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1" name="Freeform 678">
                  <a:extLst>
                    <a:ext uri="{FF2B5EF4-FFF2-40B4-BE49-F238E27FC236}">
                      <a16:creationId xmlns:a16="http://schemas.microsoft.com/office/drawing/2014/main" id="{5797F8B5-614A-E741-AEF9-6598B69AC917}"/>
                    </a:ext>
                  </a:extLst>
                </p:cNvPr>
                <p:cNvSpPr>
                  <a:spLocks/>
                </p:cNvSpPr>
                <p:nvPr/>
              </p:nvSpPr>
              <p:spPr bwMode="auto">
                <a:xfrm>
                  <a:off x="3649" y="1836"/>
                  <a:ext cx="4" cy="2"/>
                </a:xfrm>
                <a:custGeom>
                  <a:avLst/>
                  <a:gdLst>
                    <a:gd name="T0" fmla="*/ 2 w 4"/>
                    <a:gd name="T1" fmla="*/ 2 h 2"/>
                    <a:gd name="T2" fmla="*/ 4 w 4"/>
                    <a:gd name="T3" fmla="*/ 2 h 2"/>
                    <a:gd name="T4" fmla="*/ 2 w 4"/>
                    <a:gd name="T5" fmla="*/ 0 h 2"/>
                    <a:gd name="T6" fmla="*/ 0 w 4"/>
                    <a:gd name="T7" fmla="*/ 1 h 2"/>
                    <a:gd name="T8" fmla="*/ 1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2" y="0"/>
                      </a:lnTo>
                      <a:lnTo>
                        <a:pt x="0" y="1"/>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2" name="Freeform 679">
                  <a:extLst>
                    <a:ext uri="{FF2B5EF4-FFF2-40B4-BE49-F238E27FC236}">
                      <a16:creationId xmlns:a16="http://schemas.microsoft.com/office/drawing/2014/main" id="{C3F91E4A-F551-4940-AA61-26DF5181CAFA}"/>
                    </a:ext>
                  </a:extLst>
                </p:cNvPr>
                <p:cNvSpPr>
                  <a:spLocks/>
                </p:cNvSpPr>
                <p:nvPr/>
              </p:nvSpPr>
              <p:spPr bwMode="auto">
                <a:xfrm>
                  <a:off x="3650" y="1834"/>
                  <a:ext cx="5" cy="2"/>
                </a:xfrm>
                <a:custGeom>
                  <a:avLst/>
                  <a:gdLst>
                    <a:gd name="T0" fmla="*/ 2 w 5"/>
                    <a:gd name="T1" fmla="*/ 0 h 2"/>
                    <a:gd name="T2" fmla="*/ 3 w 5"/>
                    <a:gd name="T3" fmla="*/ 1 h 2"/>
                    <a:gd name="T4" fmla="*/ 4 w 5"/>
                    <a:gd name="T5" fmla="*/ 2 h 2"/>
                    <a:gd name="T6" fmla="*/ 5 w 5"/>
                    <a:gd name="T7" fmla="*/ 1 h 2"/>
                    <a:gd name="T8" fmla="*/ 2 w 5"/>
                    <a:gd name="T9" fmla="*/ 0 h 2"/>
                    <a:gd name="T10" fmla="*/ 0 w 5"/>
                    <a:gd name="T11" fmla="*/ 0 h 2"/>
                    <a:gd name="T12" fmla="*/ 0 w 5"/>
                    <a:gd name="T13" fmla="*/ 1 h 2"/>
                    <a:gd name="T14" fmla="*/ 2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0"/>
                      </a:moveTo>
                      <a:lnTo>
                        <a:pt x="3" y="1"/>
                      </a:lnTo>
                      <a:lnTo>
                        <a:pt x="4" y="2"/>
                      </a:lnTo>
                      <a:lnTo>
                        <a:pt x="5" y="1"/>
                      </a:lnTo>
                      <a:lnTo>
                        <a:pt x="2" y="0"/>
                      </a:lnTo>
                      <a:lnTo>
                        <a:pt x="0" y="0"/>
                      </a:lnTo>
                      <a:lnTo>
                        <a:pt x="0"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3" name="Freeform 680">
                  <a:extLst>
                    <a:ext uri="{FF2B5EF4-FFF2-40B4-BE49-F238E27FC236}">
                      <a16:creationId xmlns:a16="http://schemas.microsoft.com/office/drawing/2014/main" id="{3CF4444F-7EF6-7749-8085-39CF8524B11F}"/>
                    </a:ext>
                  </a:extLst>
                </p:cNvPr>
                <p:cNvSpPr>
                  <a:spLocks/>
                </p:cNvSpPr>
                <p:nvPr/>
              </p:nvSpPr>
              <p:spPr bwMode="auto">
                <a:xfrm>
                  <a:off x="3644" y="1796"/>
                  <a:ext cx="51" cy="56"/>
                </a:xfrm>
                <a:custGeom>
                  <a:avLst/>
                  <a:gdLst>
                    <a:gd name="T0" fmla="*/ 6 w 51"/>
                    <a:gd name="T1" fmla="*/ 50 h 56"/>
                    <a:gd name="T2" fmla="*/ 8 w 51"/>
                    <a:gd name="T3" fmla="*/ 50 h 56"/>
                    <a:gd name="T4" fmla="*/ 12 w 51"/>
                    <a:gd name="T5" fmla="*/ 49 h 56"/>
                    <a:gd name="T6" fmla="*/ 14 w 51"/>
                    <a:gd name="T7" fmla="*/ 45 h 56"/>
                    <a:gd name="T8" fmla="*/ 21 w 51"/>
                    <a:gd name="T9" fmla="*/ 48 h 56"/>
                    <a:gd name="T10" fmla="*/ 24 w 51"/>
                    <a:gd name="T11" fmla="*/ 50 h 56"/>
                    <a:gd name="T12" fmla="*/ 30 w 51"/>
                    <a:gd name="T13" fmla="*/ 52 h 56"/>
                    <a:gd name="T14" fmla="*/ 32 w 51"/>
                    <a:gd name="T15" fmla="*/ 56 h 56"/>
                    <a:gd name="T16" fmla="*/ 34 w 51"/>
                    <a:gd name="T17" fmla="*/ 46 h 56"/>
                    <a:gd name="T18" fmla="*/ 35 w 51"/>
                    <a:gd name="T19" fmla="*/ 38 h 56"/>
                    <a:gd name="T20" fmla="*/ 40 w 51"/>
                    <a:gd name="T21" fmla="*/ 34 h 56"/>
                    <a:gd name="T22" fmla="*/ 46 w 51"/>
                    <a:gd name="T23" fmla="*/ 34 h 56"/>
                    <a:gd name="T24" fmla="*/ 47 w 51"/>
                    <a:gd name="T25" fmla="*/ 29 h 56"/>
                    <a:gd name="T26" fmla="*/ 47 w 51"/>
                    <a:gd name="T27" fmla="*/ 23 h 56"/>
                    <a:gd name="T28" fmla="*/ 43 w 51"/>
                    <a:gd name="T29" fmla="*/ 22 h 56"/>
                    <a:gd name="T30" fmla="*/ 44 w 51"/>
                    <a:gd name="T31" fmla="*/ 16 h 56"/>
                    <a:gd name="T32" fmla="*/ 48 w 51"/>
                    <a:gd name="T33" fmla="*/ 16 h 56"/>
                    <a:gd name="T34" fmla="*/ 50 w 51"/>
                    <a:gd name="T35" fmla="*/ 10 h 56"/>
                    <a:gd name="T36" fmla="*/ 51 w 51"/>
                    <a:gd name="T37" fmla="*/ 7 h 56"/>
                    <a:gd name="T38" fmla="*/ 47 w 51"/>
                    <a:gd name="T39" fmla="*/ 5 h 56"/>
                    <a:gd name="T40" fmla="*/ 42 w 51"/>
                    <a:gd name="T41" fmla="*/ 0 h 56"/>
                    <a:gd name="T42" fmla="*/ 35 w 51"/>
                    <a:gd name="T43" fmla="*/ 4 h 56"/>
                    <a:gd name="T44" fmla="*/ 31 w 51"/>
                    <a:gd name="T45" fmla="*/ 4 h 56"/>
                    <a:gd name="T46" fmla="*/ 25 w 51"/>
                    <a:gd name="T47" fmla="*/ 8 h 56"/>
                    <a:gd name="T48" fmla="*/ 19 w 51"/>
                    <a:gd name="T49" fmla="*/ 11 h 56"/>
                    <a:gd name="T50" fmla="*/ 16 w 51"/>
                    <a:gd name="T51" fmla="*/ 16 h 56"/>
                    <a:gd name="T52" fmla="*/ 13 w 51"/>
                    <a:gd name="T53" fmla="*/ 22 h 56"/>
                    <a:gd name="T54" fmla="*/ 12 w 51"/>
                    <a:gd name="T55" fmla="*/ 29 h 56"/>
                    <a:gd name="T56" fmla="*/ 9 w 51"/>
                    <a:gd name="T57" fmla="*/ 33 h 56"/>
                    <a:gd name="T58" fmla="*/ 12 w 51"/>
                    <a:gd name="T59" fmla="*/ 39 h 56"/>
                    <a:gd name="T60" fmla="*/ 12 w 51"/>
                    <a:gd name="T61" fmla="*/ 40 h 56"/>
                    <a:gd name="T62" fmla="*/ 9 w 51"/>
                    <a:gd name="T63" fmla="*/ 42 h 56"/>
                    <a:gd name="T64" fmla="*/ 12 w 51"/>
                    <a:gd name="T65" fmla="*/ 45 h 56"/>
                    <a:gd name="T66" fmla="*/ 9 w 51"/>
                    <a:gd name="T67" fmla="*/ 46 h 56"/>
                    <a:gd name="T68" fmla="*/ 5 w 51"/>
                    <a:gd name="T69" fmla="*/ 42 h 56"/>
                    <a:gd name="T70" fmla="*/ 3 w 51"/>
                    <a:gd name="T71" fmla="*/ 45 h 56"/>
                    <a:gd name="T72" fmla="*/ 7 w 51"/>
                    <a:gd name="T73" fmla="*/ 48 h 56"/>
                    <a:gd name="T74" fmla="*/ 11 w 51"/>
                    <a:gd name="T75" fmla="*/ 49 h 56"/>
                    <a:gd name="T76" fmla="*/ 6 w 51"/>
                    <a:gd name="T77" fmla="*/ 49 h 56"/>
                    <a:gd name="T78" fmla="*/ 0 w 51"/>
                    <a:gd name="T79" fmla="*/ 47 h 56"/>
                    <a:gd name="T80" fmla="*/ 2 w 51"/>
                    <a:gd name="T81"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56">
                      <a:moveTo>
                        <a:pt x="3" y="50"/>
                      </a:moveTo>
                      <a:lnTo>
                        <a:pt x="6" y="50"/>
                      </a:lnTo>
                      <a:lnTo>
                        <a:pt x="6" y="52"/>
                      </a:lnTo>
                      <a:lnTo>
                        <a:pt x="8" y="50"/>
                      </a:lnTo>
                      <a:lnTo>
                        <a:pt x="11" y="49"/>
                      </a:lnTo>
                      <a:lnTo>
                        <a:pt x="12" y="49"/>
                      </a:lnTo>
                      <a:lnTo>
                        <a:pt x="13" y="48"/>
                      </a:lnTo>
                      <a:lnTo>
                        <a:pt x="14" y="45"/>
                      </a:lnTo>
                      <a:lnTo>
                        <a:pt x="19" y="45"/>
                      </a:lnTo>
                      <a:lnTo>
                        <a:pt x="21" y="48"/>
                      </a:lnTo>
                      <a:lnTo>
                        <a:pt x="23" y="48"/>
                      </a:lnTo>
                      <a:lnTo>
                        <a:pt x="24" y="50"/>
                      </a:lnTo>
                      <a:lnTo>
                        <a:pt x="28" y="50"/>
                      </a:lnTo>
                      <a:lnTo>
                        <a:pt x="30" y="52"/>
                      </a:lnTo>
                      <a:lnTo>
                        <a:pt x="30" y="55"/>
                      </a:lnTo>
                      <a:lnTo>
                        <a:pt x="32" y="56"/>
                      </a:lnTo>
                      <a:lnTo>
                        <a:pt x="33" y="52"/>
                      </a:lnTo>
                      <a:lnTo>
                        <a:pt x="34" y="46"/>
                      </a:lnTo>
                      <a:lnTo>
                        <a:pt x="33" y="42"/>
                      </a:lnTo>
                      <a:lnTo>
                        <a:pt x="35" y="38"/>
                      </a:lnTo>
                      <a:lnTo>
                        <a:pt x="37" y="35"/>
                      </a:lnTo>
                      <a:lnTo>
                        <a:pt x="40" y="34"/>
                      </a:lnTo>
                      <a:lnTo>
                        <a:pt x="44" y="35"/>
                      </a:lnTo>
                      <a:lnTo>
                        <a:pt x="46" y="34"/>
                      </a:lnTo>
                      <a:lnTo>
                        <a:pt x="44" y="31"/>
                      </a:lnTo>
                      <a:lnTo>
                        <a:pt x="47" y="29"/>
                      </a:lnTo>
                      <a:lnTo>
                        <a:pt x="47" y="25"/>
                      </a:lnTo>
                      <a:lnTo>
                        <a:pt x="47" y="23"/>
                      </a:lnTo>
                      <a:lnTo>
                        <a:pt x="46" y="21"/>
                      </a:lnTo>
                      <a:lnTo>
                        <a:pt x="43" y="22"/>
                      </a:lnTo>
                      <a:lnTo>
                        <a:pt x="42" y="20"/>
                      </a:lnTo>
                      <a:lnTo>
                        <a:pt x="44" y="16"/>
                      </a:lnTo>
                      <a:lnTo>
                        <a:pt x="47" y="18"/>
                      </a:lnTo>
                      <a:lnTo>
                        <a:pt x="48" y="16"/>
                      </a:lnTo>
                      <a:lnTo>
                        <a:pt x="48" y="13"/>
                      </a:lnTo>
                      <a:lnTo>
                        <a:pt x="50" y="10"/>
                      </a:lnTo>
                      <a:lnTo>
                        <a:pt x="50" y="8"/>
                      </a:lnTo>
                      <a:lnTo>
                        <a:pt x="51" y="7"/>
                      </a:lnTo>
                      <a:lnTo>
                        <a:pt x="51" y="6"/>
                      </a:lnTo>
                      <a:lnTo>
                        <a:pt x="47" y="5"/>
                      </a:lnTo>
                      <a:lnTo>
                        <a:pt x="46" y="3"/>
                      </a:lnTo>
                      <a:lnTo>
                        <a:pt x="42" y="0"/>
                      </a:lnTo>
                      <a:lnTo>
                        <a:pt x="37" y="1"/>
                      </a:lnTo>
                      <a:lnTo>
                        <a:pt x="35" y="4"/>
                      </a:lnTo>
                      <a:lnTo>
                        <a:pt x="33" y="2"/>
                      </a:lnTo>
                      <a:lnTo>
                        <a:pt x="31" y="4"/>
                      </a:lnTo>
                      <a:lnTo>
                        <a:pt x="28" y="4"/>
                      </a:lnTo>
                      <a:lnTo>
                        <a:pt x="25" y="8"/>
                      </a:lnTo>
                      <a:lnTo>
                        <a:pt x="19" y="11"/>
                      </a:lnTo>
                      <a:lnTo>
                        <a:pt x="19" y="11"/>
                      </a:lnTo>
                      <a:lnTo>
                        <a:pt x="16" y="12"/>
                      </a:lnTo>
                      <a:lnTo>
                        <a:pt x="16" y="16"/>
                      </a:lnTo>
                      <a:lnTo>
                        <a:pt x="12" y="18"/>
                      </a:lnTo>
                      <a:lnTo>
                        <a:pt x="13" y="22"/>
                      </a:lnTo>
                      <a:lnTo>
                        <a:pt x="12" y="26"/>
                      </a:lnTo>
                      <a:lnTo>
                        <a:pt x="12" y="29"/>
                      </a:lnTo>
                      <a:lnTo>
                        <a:pt x="10" y="31"/>
                      </a:lnTo>
                      <a:lnTo>
                        <a:pt x="9" y="33"/>
                      </a:lnTo>
                      <a:lnTo>
                        <a:pt x="9" y="35"/>
                      </a:lnTo>
                      <a:lnTo>
                        <a:pt x="12" y="39"/>
                      </a:lnTo>
                      <a:lnTo>
                        <a:pt x="15" y="40"/>
                      </a:lnTo>
                      <a:lnTo>
                        <a:pt x="12" y="40"/>
                      </a:lnTo>
                      <a:lnTo>
                        <a:pt x="10" y="42"/>
                      </a:lnTo>
                      <a:lnTo>
                        <a:pt x="9" y="42"/>
                      </a:lnTo>
                      <a:lnTo>
                        <a:pt x="10" y="45"/>
                      </a:lnTo>
                      <a:lnTo>
                        <a:pt x="12" y="45"/>
                      </a:lnTo>
                      <a:lnTo>
                        <a:pt x="12" y="46"/>
                      </a:lnTo>
                      <a:lnTo>
                        <a:pt x="9" y="46"/>
                      </a:lnTo>
                      <a:lnTo>
                        <a:pt x="7" y="44"/>
                      </a:lnTo>
                      <a:lnTo>
                        <a:pt x="5" y="42"/>
                      </a:lnTo>
                      <a:lnTo>
                        <a:pt x="2" y="43"/>
                      </a:lnTo>
                      <a:lnTo>
                        <a:pt x="3" y="45"/>
                      </a:lnTo>
                      <a:lnTo>
                        <a:pt x="6" y="45"/>
                      </a:lnTo>
                      <a:lnTo>
                        <a:pt x="7" y="48"/>
                      </a:lnTo>
                      <a:lnTo>
                        <a:pt x="8" y="47"/>
                      </a:lnTo>
                      <a:lnTo>
                        <a:pt x="11" y="49"/>
                      </a:lnTo>
                      <a:lnTo>
                        <a:pt x="8" y="48"/>
                      </a:lnTo>
                      <a:lnTo>
                        <a:pt x="6" y="49"/>
                      </a:lnTo>
                      <a:lnTo>
                        <a:pt x="2" y="47"/>
                      </a:lnTo>
                      <a:lnTo>
                        <a:pt x="0" y="47"/>
                      </a:lnTo>
                      <a:lnTo>
                        <a:pt x="0" y="47"/>
                      </a:lnTo>
                      <a:lnTo>
                        <a:pt x="2" y="48"/>
                      </a:lnTo>
                      <a:lnTo>
                        <a:pt x="3"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4" name="Freeform 681">
                  <a:extLst>
                    <a:ext uri="{FF2B5EF4-FFF2-40B4-BE49-F238E27FC236}">
                      <a16:creationId xmlns:a16="http://schemas.microsoft.com/office/drawing/2014/main" id="{8C71A1AE-FD84-164E-8EFE-911D19E2AE33}"/>
                    </a:ext>
                  </a:extLst>
                </p:cNvPr>
                <p:cNvSpPr>
                  <a:spLocks/>
                </p:cNvSpPr>
                <p:nvPr/>
              </p:nvSpPr>
              <p:spPr bwMode="auto">
                <a:xfrm>
                  <a:off x="3639" y="1841"/>
                  <a:ext cx="40" cy="42"/>
                </a:xfrm>
                <a:custGeom>
                  <a:avLst/>
                  <a:gdLst>
                    <a:gd name="T0" fmla="*/ 3 w 40"/>
                    <a:gd name="T1" fmla="*/ 16 h 42"/>
                    <a:gd name="T2" fmla="*/ 6 w 40"/>
                    <a:gd name="T3" fmla="*/ 17 h 42"/>
                    <a:gd name="T4" fmla="*/ 7 w 40"/>
                    <a:gd name="T5" fmla="*/ 21 h 42"/>
                    <a:gd name="T6" fmla="*/ 11 w 40"/>
                    <a:gd name="T7" fmla="*/ 24 h 42"/>
                    <a:gd name="T8" fmla="*/ 12 w 40"/>
                    <a:gd name="T9" fmla="*/ 24 h 42"/>
                    <a:gd name="T10" fmla="*/ 14 w 40"/>
                    <a:gd name="T11" fmla="*/ 26 h 42"/>
                    <a:gd name="T12" fmla="*/ 16 w 40"/>
                    <a:gd name="T13" fmla="*/ 27 h 42"/>
                    <a:gd name="T14" fmla="*/ 16 w 40"/>
                    <a:gd name="T15" fmla="*/ 31 h 42"/>
                    <a:gd name="T16" fmla="*/ 19 w 40"/>
                    <a:gd name="T17" fmla="*/ 33 h 42"/>
                    <a:gd name="T18" fmla="*/ 21 w 40"/>
                    <a:gd name="T19" fmla="*/ 32 h 42"/>
                    <a:gd name="T20" fmla="*/ 22 w 40"/>
                    <a:gd name="T21" fmla="*/ 32 h 42"/>
                    <a:gd name="T22" fmla="*/ 24 w 40"/>
                    <a:gd name="T23" fmla="*/ 34 h 42"/>
                    <a:gd name="T24" fmla="*/ 25 w 40"/>
                    <a:gd name="T25" fmla="*/ 35 h 42"/>
                    <a:gd name="T26" fmla="*/ 28 w 40"/>
                    <a:gd name="T27" fmla="*/ 39 h 42"/>
                    <a:gd name="T28" fmla="*/ 31 w 40"/>
                    <a:gd name="T29" fmla="*/ 39 h 42"/>
                    <a:gd name="T30" fmla="*/ 34 w 40"/>
                    <a:gd name="T31" fmla="*/ 42 h 42"/>
                    <a:gd name="T32" fmla="*/ 35 w 40"/>
                    <a:gd name="T33" fmla="*/ 41 h 42"/>
                    <a:gd name="T34" fmla="*/ 37 w 40"/>
                    <a:gd name="T35" fmla="*/ 41 h 42"/>
                    <a:gd name="T36" fmla="*/ 37 w 40"/>
                    <a:gd name="T37" fmla="*/ 39 h 42"/>
                    <a:gd name="T38" fmla="*/ 36 w 40"/>
                    <a:gd name="T39" fmla="*/ 38 h 42"/>
                    <a:gd name="T40" fmla="*/ 36 w 40"/>
                    <a:gd name="T41" fmla="*/ 35 h 42"/>
                    <a:gd name="T42" fmla="*/ 35 w 40"/>
                    <a:gd name="T43" fmla="*/ 34 h 42"/>
                    <a:gd name="T44" fmla="*/ 37 w 40"/>
                    <a:gd name="T45" fmla="*/ 31 h 42"/>
                    <a:gd name="T46" fmla="*/ 38 w 40"/>
                    <a:gd name="T47" fmla="*/ 28 h 42"/>
                    <a:gd name="T48" fmla="*/ 38 w 40"/>
                    <a:gd name="T49" fmla="*/ 28 h 42"/>
                    <a:gd name="T50" fmla="*/ 40 w 40"/>
                    <a:gd name="T51" fmla="*/ 24 h 42"/>
                    <a:gd name="T52" fmla="*/ 38 w 40"/>
                    <a:gd name="T53" fmla="*/ 21 h 42"/>
                    <a:gd name="T54" fmla="*/ 38 w 40"/>
                    <a:gd name="T55" fmla="*/ 18 h 42"/>
                    <a:gd name="T56" fmla="*/ 36 w 40"/>
                    <a:gd name="T57" fmla="*/ 14 h 42"/>
                    <a:gd name="T58" fmla="*/ 37 w 40"/>
                    <a:gd name="T59" fmla="*/ 11 h 42"/>
                    <a:gd name="T60" fmla="*/ 37 w 40"/>
                    <a:gd name="T61" fmla="*/ 11 h 42"/>
                    <a:gd name="T62" fmla="*/ 35 w 40"/>
                    <a:gd name="T63" fmla="*/ 10 h 42"/>
                    <a:gd name="T64" fmla="*/ 35 w 40"/>
                    <a:gd name="T65" fmla="*/ 7 h 42"/>
                    <a:gd name="T66" fmla="*/ 33 w 40"/>
                    <a:gd name="T67" fmla="*/ 5 h 42"/>
                    <a:gd name="T68" fmla="*/ 29 w 40"/>
                    <a:gd name="T69" fmla="*/ 5 h 42"/>
                    <a:gd name="T70" fmla="*/ 28 w 40"/>
                    <a:gd name="T71" fmla="*/ 3 h 42"/>
                    <a:gd name="T72" fmla="*/ 26 w 40"/>
                    <a:gd name="T73" fmla="*/ 3 h 42"/>
                    <a:gd name="T74" fmla="*/ 24 w 40"/>
                    <a:gd name="T75" fmla="*/ 0 h 42"/>
                    <a:gd name="T76" fmla="*/ 19 w 40"/>
                    <a:gd name="T77" fmla="*/ 0 h 42"/>
                    <a:gd name="T78" fmla="*/ 18 w 40"/>
                    <a:gd name="T79" fmla="*/ 3 h 42"/>
                    <a:gd name="T80" fmla="*/ 17 w 40"/>
                    <a:gd name="T81" fmla="*/ 4 h 42"/>
                    <a:gd name="T82" fmla="*/ 16 w 40"/>
                    <a:gd name="T83" fmla="*/ 4 h 42"/>
                    <a:gd name="T84" fmla="*/ 13 w 40"/>
                    <a:gd name="T85" fmla="*/ 5 h 42"/>
                    <a:gd name="T86" fmla="*/ 11 w 40"/>
                    <a:gd name="T87" fmla="*/ 7 h 42"/>
                    <a:gd name="T88" fmla="*/ 11 w 40"/>
                    <a:gd name="T89" fmla="*/ 5 h 42"/>
                    <a:gd name="T90" fmla="*/ 8 w 40"/>
                    <a:gd name="T91" fmla="*/ 5 h 42"/>
                    <a:gd name="T92" fmla="*/ 7 w 40"/>
                    <a:gd name="T93" fmla="*/ 3 h 42"/>
                    <a:gd name="T94" fmla="*/ 5 w 40"/>
                    <a:gd name="T95" fmla="*/ 2 h 42"/>
                    <a:gd name="T96" fmla="*/ 2 w 40"/>
                    <a:gd name="T97" fmla="*/ 4 h 42"/>
                    <a:gd name="T98" fmla="*/ 0 w 40"/>
                    <a:gd name="T99" fmla="*/ 9 h 42"/>
                    <a:gd name="T100" fmla="*/ 2 w 40"/>
                    <a:gd name="T101" fmla="*/ 10 h 42"/>
                    <a:gd name="T102" fmla="*/ 3 w 40"/>
                    <a:gd name="T103"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2">
                      <a:moveTo>
                        <a:pt x="3" y="16"/>
                      </a:moveTo>
                      <a:lnTo>
                        <a:pt x="6" y="17"/>
                      </a:lnTo>
                      <a:lnTo>
                        <a:pt x="7" y="21"/>
                      </a:lnTo>
                      <a:lnTo>
                        <a:pt x="11" y="24"/>
                      </a:lnTo>
                      <a:lnTo>
                        <a:pt x="12" y="24"/>
                      </a:lnTo>
                      <a:lnTo>
                        <a:pt x="14" y="26"/>
                      </a:lnTo>
                      <a:lnTo>
                        <a:pt x="16" y="27"/>
                      </a:lnTo>
                      <a:lnTo>
                        <a:pt x="16" y="31"/>
                      </a:lnTo>
                      <a:lnTo>
                        <a:pt x="19" y="33"/>
                      </a:lnTo>
                      <a:lnTo>
                        <a:pt x="21" y="32"/>
                      </a:lnTo>
                      <a:lnTo>
                        <a:pt x="22" y="32"/>
                      </a:lnTo>
                      <a:lnTo>
                        <a:pt x="24" y="34"/>
                      </a:lnTo>
                      <a:lnTo>
                        <a:pt x="25" y="35"/>
                      </a:lnTo>
                      <a:lnTo>
                        <a:pt x="28" y="39"/>
                      </a:lnTo>
                      <a:lnTo>
                        <a:pt x="31" y="39"/>
                      </a:lnTo>
                      <a:lnTo>
                        <a:pt x="34" y="42"/>
                      </a:lnTo>
                      <a:lnTo>
                        <a:pt x="35" y="41"/>
                      </a:lnTo>
                      <a:lnTo>
                        <a:pt x="37" y="41"/>
                      </a:lnTo>
                      <a:lnTo>
                        <a:pt x="37" y="39"/>
                      </a:lnTo>
                      <a:lnTo>
                        <a:pt x="36" y="38"/>
                      </a:lnTo>
                      <a:lnTo>
                        <a:pt x="36" y="35"/>
                      </a:lnTo>
                      <a:lnTo>
                        <a:pt x="35" y="34"/>
                      </a:lnTo>
                      <a:lnTo>
                        <a:pt x="37" y="31"/>
                      </a:lnTo>
                      <a:lnTo>
                        <a:pt x="38" y="28"/>
                      </a:lnTo>
                      <a:lnTo>
                        <a:pt x="38" y="28"/>
                      </a:lnTo>
                      <a:lnTo>
                        <a:pt x="40" y="24"/>
                      </a:lnTo>
                      <a:lnTo>
                        <a:pt x="38" y="21"/>
                      </a:lnTo>
                      <a:lnTo>
                        <a:pt x="38" y="18"/>
                      </a:lnTo>
                      <a:lnTo>
                        <a:pt x="36" y="14"/>
                      </a:lnTo>
                      <a:lnTo>
                        <a:pt x="37" y="11"/>
                      </a:lnTo>
                      <a:lnTo>
                        <a:pt x="37" y="11"/>
                      </a:lnTo>
                      <a:lnTo>
                        <a:pt x="35" y="10"/>
                      </a:lnTo>
                      <a:lnTo>
                        <a:pt x="35" y="7"/>
                      </a:lnTo>
                      <a:lnTo>
                        <a:pt x="33" y="5"/>
                      </a:lnTo>
                      <a:lnTo>
                        <a:pt x="29" y="5"/>
                      </a:lnTo>
                      <a:lnTo>
                        <a:pt x="28" y="3"/>
                      </a:lnTo>
                      <a:lnTo>
                        <a:pt x="26" y="3"/>
                      </a:lnTo>
                      <a:lnTo>
                        <a:pt x="24" y="0"/>
                      </a:lnTo>
                      <a:lnTo>
                        <a:pt x="19" y="0"/>
                      </a:lnTo>
                      <a:lnTo>
                        <a:pt x="18" y="3"/>
                      </a:lnTo>
                      <a:lnTo>
                        <a:pt x="17" y="4"/>
                      </a:lnTo>
                      <a:lnTo>
                        <a:pt x="16" y="4"/>
                      </a:lnTo>
                      <a:lnTo>
                        <a:pt x="13" y="5"/>
                      </a:lnTo>
                      <a:lnTo>
                        <a:pt x="11" y="7"/>
                      </a:lnTo>
                      <a:lnTo>
                        <a:pt x="11" y="5"/>
                      </a:lnTo>
                      <a:lnTo>
                        <a:pt x="8" y="5"/>
                      </a:lnTo>
                      <a:lnTo>
                        <a:pt x="7" y="3"/>
                      </a:lnTo>
                      <a:lnTo>
                        <a:pt x="5" y="2"/>
                      </a:lnTo>
                      <a:lnTo>
                        <a:pt x="2" y="4"/>
                      </a:lnTo>
                      <a:lnTo>
                        <a:pt x="0" y="9"/>
                      </a:lnTo>
                      <a:lnTo>
                        <a:pt x="2" y="10"/>
                      </a:lnTo>
                      <a:lnTo>
                        <a:pt x="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5" name="Freeform 682">
                  <a:extLst>
                    <a:ext uri="{FF2B5EF4-FFF2-40B4-BE49-F238E27FC236}">
                      <a16:creationId xmlns:a16="http://schemas.microsoft.com/office/drawing/2014/main" id="{427EF98E-6C6D-2B41-8335-EE95E7B6BB0A}"/>
                    </a:ext>
                  </a:extLst>
                </p:cNvPr>
                <p:cNvSpPr>
                  <a:spLocks/>
                </p:cNvSpPr>
                <p:nvPr/>
              </p:nvSpPr>
              <p:spPr bwMode="auto">
                <a:xfrm>
                  <a:off x="3674" y="1869"/>
                  <a:ext cx="10" cy="17"/>
                </a:xfrm>
                <a:custGeom>
                  <a:avLst/>
                  <a:gdLst>
                    <a:gd name="T0" fmla="*/ 10 w 10"/>
                    <a:gd name="T1" fmla="*/ 10 h 17"/>
                    <a:gd name="T2" fmla="*/ 8 w 10"/>
                    <a:gd name="T3" fmla="*/ 9 h 17"/>
                    <a:gd name="T4" fmla="*/ 7 w 10"/>
                    <a:gd name="T5" fmla="*/ 6 h 17"/>
                    <a:gd name="T6" fmla="*/ 4 w 10"/>
                    <a:gd name="T7" fmla="*/ 0 h 17"/>
                    <a:gd name="T8" fmla="*/ 3 w 10"/>
                    <a:gd name="T9" fmla="*/ 0 h 17"/>
                    <a:gd name="T10" fmla="*/ 3 w 10"/>
                    <a:gd name="T11" fmla="*/ 0 h 17"/>
                    <a:gd name="T12" fmla="*/ 2 w 10"/>
                    <a:gd name="T13" fmla="*/ 3 h 17"/>
                    <a:gd name="T14" fmla="*/ 0 w 10"/>
                    <a:gd name="T15" fmla="*/ 6 h 17"/>
                    <a:gd name="T16" fmla="*/ 1 w 10"/>
                    <a:gd name="T17" fmla="*/ 7 h 17"/>
                    <a:gd name="T18" fmla="*/ 1 w 10"/>
                    <a:gd name="T19" fmla="*/ 10 h 17"/>
                    <a:gd name="T20" fmla="*/ 2 w 10"/>
                    <a:gd name="T21" fmla="*/ 11 h 17"/>
                    <a:gd name="T22" fmla="*/ 2 w 10"/>
                    <a:gd name="T23" fmla="*/ 13 h 17"/>
                    <a:gd name="T24" fmla="*/ 3 w 10"/>
                    <a:gd name="T25" fmla="*/ 13 h 17"/>
                    <a:gd name="T26" fmla="*/ 4 w 10"/>
                    <a:gd name="T27" fmla="*/ 16 h 17"/>
                    <a:gd name="T28" fmla="*/ 7 w 10"/>
                    <a:gd name="T29" fmla="*/ 17 h 17"/>
                    <a:gd name="T30" fmla="*/ 10 w 10"/>
                    <a:gd name="T31" fmla="*/ 16 h 17"/>
                    <a:gd name="T32" fmla="*/ 10 w 10"/>
                    <a:gd name="T3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7">
                      <a:moveTo>
                        <a:pt x="10" y="10"/>
                      </a:moveTo>
                      <a:lnTo>
                        <a:pt x="8" y="9"/>
                      </a:lnTo>
                      <a:lnTo>
                        <a:pt x="7" y="6"/>
                      </a:lnTo>
                      <a:lnTo>
                        <a:pt x="4" y="0"/>
                      </a:lnTo>
                      <a:lnTo>
                        <a:pt x="3" y="0"/>
                      </a:lnTo>
                      <a:lnTo>
                        <a:pt x="3" y="0"/>
                      </a:lnTo>
                      <a:lnTo>
                        <a:pt x="2" y="3"/>
                      </a:lnTo>
                      <a:lnTo>
                        <a:pt x="0" y="6"/>
                      </a:lnTo>
                      <a:lnTo>
                        <a:pt x="1" y="7"/>
                      </a:lnTo>
                      <a:lnTo>
                        <a:pt x="1" y="10"/>
                      </a:lnTo>
                      <a:lnTo>
                        <a:pt x="2" y="11"/>
                      </a:lnTo>
                      <a:lnTo>
                        <a:pt x="2" y="13"/>
                      </a:lnTo>
                      <a:lnTo>
                        <a:pt x="3" y="13"/>
                      </a:lnTo>
                      <a:lnTo>
                        <a:pt x="4" y="16"/>
                      </a:lnTo>
                      <a:lnTo>
                        <a:pt x="7" y="17"/>
                      </a:lnTo>
                      <a:lnTo>
                        <a:pt x="10" y="16"/>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6" name="Freeform 683">
                  <a:extLst>
                    <a:ext uri="{FF2B5EF4-FFF2-40B4-BE49-F238E27FC236}">
                      <a16:creationId xmlns:a16="http://schemas.microsoft.com/office/drawing/2014/main" id="{8EE3047B-BFF9-4C47-8738-490AB56AC04B}"/>
                    </a:ext>
                  </a:extLst>
                </p:cNvPr>
                <p:cNvSpPr>
                  <a:spLocks/>
                </p:cNvSpPr>
                <p:nvPr/>
              </p:nvSpPr>
              <p:spPr bwMode="auto">
                <a:xfrm>
                  <a:off x="3521" y="1590"/>
                  <a:ext cx="3" cy="6"/>
                </a:xfrm>
                <a:custGeom>
                  <a:avLst/>
                  <a:gdLst>
                    <a:gd name="T0" fmla="*/ 3 w 3"/>
                    <a:gd name="T1" fmla="*/ 6 h 6"/>
                    <a:gd name="T2" fmla="*/ 3 w 3"/>
                    <a:gd name="T3" fmla="*/ 3 h 6"/>
                    <a:gd name="T4" fmla="*/ 3 w 3"/>
                    <a:gd name="T5" fmla="*/ 1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3" y="3"/>
                      </a:lnTo>
                      <a:lnTo>
                        <a:pt x="3" y="1"/>
                      </a:lnTo>
                      <a:lnTo>
                        <a:pt x="0" y="0"/>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7" name="Freeform 684">
                  <a:extLst>
                    <a:ext uri="{FF2B5EF4-FFF2-40B4-BE49-F238E27FC236}">
                      <a16:creationId xmlns:a16="http://schemas.microsoft.com/office/drawing/2014/main" id="{036B65A2-A91B-534A-A34F-D6368512C121}"/>
                    </a:ext>
                  </a:extLst>
                </p:cNvPr>
                <p:cNvSpPr>
                  <a:spLocks/>
                </p:cNvSpPr>
                <p:nvPr/>
              </p:nvSpPr>
              <p:spPr bwMode="auto">
                <a:xfrm>
                  <a:off x="3525" y="1569"/>
                  <a:ext cx="2" cy="2"/>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lnTo>
                        <a:pt x="0" y="0"/>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8" name="Freeform 685">
                  <a:extLst>
                    <a:ext uri="{FF2B5EF4-FFF2-40B4-BE49-F238E27FC236}">
                      <a16:creationId xmlns:a16="http://schemas.microsoft.com/office/drawing/2014/main" id="{E6B49D95-2396-484D-9EA3-5EF339FCC703}"/>
                    </a:ext>
                  </a:extLst>
                </p:cNvPr>
                <p:cNvSpPr>
                  <a:spLocks/>
                </p:cNvSpPr>
                <p:nvPr/>
              </p:nvSpPr>
              <p:spPr bwMode="auto">
                <a:xfrm>
                  <a:off x="3521" y="1569"/>
                  <a:ext cx="4" cy="5"/>
                </a:xfrm>
                <a:custGeom>
                  <a:avLst/>
                  <a:gdLst>
                    <a:gd name="T0" fmla="*/ 6 w 6"/>
                    <a:gd name="T1" fmla="*/ 7 h 7"/>
                    <a:gd name="T2" fmla="*/ 5 w 6"/>
                    <a:gd name="T3" fmla="*/ 3 h 7"/>
                    <a:gd name="T4" fmla="*/ 2 w 6"/>
                    <a:gd name="T5" fmla="*/ 1 h 7"/>
                    <a:gd name="T6" fmla="*/ 0 w 6"/>
                    <a:gd name="T7" fmla="*/ 0 h 7"/>
                    <a:gd name="T8" fmla="*/ 3 w 6"/>
                    <a:gd name="T9" fmla="*/ 6 h 7"/>
                    <a:gd name="T10" fmla="*/ 6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6" y="7"/>
                      </a:moveTo>
                      <a:cubicBezTo>
                        <a:pt x="5" y="3"/>
                        <a:pt x="5" y="3"/>
                        <a:pt x="5" y="3"/>
                      </a:cubicBezTo>
                      <a:cubicBezTo>
                        <a:pt x="2" y="1"/>
                        <a:pt x="2" y="1"/>
                        <a:pt x="2" y="1"/>
                      </a:cubicBezTo>
                      <a:cubicBezTo>
                        <a:pt x="2" y="1"/>
                        <a:pt x="0" y="0"/>
                        <a:pt x="0" y="0"/>
                      </a:cubicBezTo>
                      <a:cubicBezTo>
                        <a:pt x="3" y="6"/>
                        <a:pt x="3" y="6"/>
                        <a:pt x="3" y="6"/>
                      </a:cubicBez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9" name="Freeform 686">
                  <a:extLst>
                    <a:ext uri="{FF2B5EF4-FFF2-40B4-BE49-F238E27FC236}">
                      <a16:creationId xmlns:a16="http://schemas.microsoft.com/office/drawing/2014/main" id="{9E976491-8FBC-784E-8EA1-8FB9D31C4AEC}"/>
                    </a:ext>
                  </a:extLst>
                </p:cNvPr>
                <p:cNvSpPr>
                  <a:spLocks/>
                </p:cNvSpPr>
                <p:nvPr/>
              </p:nvSpPr>
              <p:spPr bwMode="auto">
                <a:xfrm>
                  <a:off x="3522" y="1582"/>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0" name="Freeform 687">
                  <a:extLst>
                    <a:ext uri="{FF2B5EF4-FFF2-40B4-BE49-F238E27FC236}">
                      <a16:creationId xmlns:a16="http://schemas.microsoft.com/office/drawing/2014/main" id="{CC1A15C4-FED1-1C48-8558-42A8C9610CA8}"/>
                    </a:ext>
                  </a:extLst>
                </p:cNvPr>
                <p:cNvSpPr>
                  <a:spLocks/>
                </p:cNvSpPr>
                <p:nvPr/>
              </p:nvSpPr>
              <p:spPr bwMode="auto">
                <a:xfrm>
                  <a:off x="3518" y="1569"/>
                  <a:ext cx="7" cy="10"/>
                </a:xfrm>
                <a:custGeom>
                  <a:avLst/>
                  <a:gdLst>
                    <a:gd name="T0" fmla="*/ 5 w 7"/>
                    <a:gd name="T1" fmla="*/ 10 h 10"/>
                    <a:gd name="T2" fmla="*/ 7 w 7"/>
                    <a:gd name="T3" fmla="*/ 10 h 10"/>
                    <a:gd name="T4" fmla="*/ 5 w 7"/>
                    <a:gd name="T5" fmla="*/ 7 h 10"/>
                    <a:gd name="T6" fmla="*/ 1 w 7"/>
                    <a:gd name="T7" fmla="*/ 0 h 10"/>
                    <a:gd name="T8" fmla="*/ 0 w 7"/>
                    <a:gd name="T9" fmla="*/ 2 h 10"/>
                    <a:gd name="T10" fmla="*/ 2 w 7"/>
                    <a:gd name="T11" fmla="*/ 6 h 10"/>
                    <a:gd name="T12" fmla="*/ 5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5" y="10"/>
                      </a:moveTo>
                      <a:lnTo>
                        <a:pt x="7" y="10"/>
                      </a:lnTo>
                      <a:lnTo>
                        <a:pt x="5" y="7"/>
                      </a:lnTo>
                      <a:lnTo>
                        <a:pt x="1" y="0"/>
                      </a:lnTo>
                      <a:lnTo>
                        <a:pt x="0" y="2"/>
                      </a:lnTo>
                      <a:lnTo>
                        <a:pt x="2" y="6"/>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1" name="Freeform 688">
                  <a:extLst>
                    <a:ext uri="{FF2B5EF4-FFF2-40B4-BE49-F238E27FC236}">
                      <a16:creationId xmlns:a16="http://schemas.microsoft.com/office/drawing/2014/main" id="{81736A90-B454-7241-B397-529328CE9A74}"/>
                    </a:ext>
                  </a:extLst>
                </p:cNvPr>
                <p:cNvSpPr>
                  <a:spLocks/>
                </p:cNvSpPr>
                <p:nvPr/>
              </p:nvSpPr>
              <p:spPr bwMode="auto">
                <a:xfrm>
                  <a:off x="3517" y="1572"/>
                  <a:ext cx="2" cy="4"/>
                </a:xfrm>
                <a:custGeom>
                  <a:avLst/>
                  <a:gdLst>
                    <a:gd name="T0" fmla="*/ 2 w 2"/>
                    <a:gd name="T1" fmla="*/ 4 h 4"/>
                    <a:gd name="T2" fmla="*/ 0 w 2"/>
                    <a:gd name="T3" fmla="*/ 0 h 4"/>
                    <a:gd name="T4" fmla="*/ 0 w 2"/>
                    <a:gd name="T5" fmla="*/ 3 h 4"/>
                    <a:gd name="T6" fmla="*/ 2 w 2"/>
                    <a:gd name="T7" fmla="*/ 4 h 4"/>
                  </a:gdLst>
                  <a:ahLst/>
                  <a:cxnLst>
                    <a:cxn ang="0">
                      <a:pos x="T0" y="T1"/>
                    </a:cxn>
                    <a:cxn ang="0">
                      <a:pos x="T2" y="T3"/>
                    </a:cxn>
                    <a:cxn ang="0">
                      <a:pos x="T4" y="T5"/>
                    </a:cxn>
                    <a:cxn ang="0">
                      <a:pos x="T6" y="T7"/>
                    </a:cxn>
                  </a:cxnLst>
                  <a:rect l="0" t="0" r="r" b="b"/>
                  <a:pathLst>
                    <a:path w="2" h="4">
                      <a:moveTo>
                        <a:pt x="2" y="4"/>
                      </a:moveTo>
                      <a:lnTo>
                        <a:pt x="0"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2" name="Freeform 689">
                  <a:extLst>
                    <a:ext uri="{FF2B5EF4-FFF2-40B4-BE49-F238E27FC236}">
                      <a16:creationId xmlns:a16="http://schemas.microsoft.com/office/drawing/2014/main" id="{B09EEB72-DA83-6742-A00E-55F4EB1F8BB1}"/>
                    </a:ext>
                  </a:extLst>
                </p:cNvPr>
                <p:cNvSpPr>
                  <a:spLocks/>
                </p:cNvSpPr>
                <p:nvPr/>
              </p:nvSpPr>
              <p:spPr bwMode="auto">
                <a:xfrm>
                  <a:off x="3473" y="1748"/>
                  <a:ext cx="56" cy="90"/>
                </a:xfrm>
                <a:custGeom>
                  <a:avLst/>
                  <a:gdLst>
                    <a:gd name="T0" fmla="*/ 28 w 56"/>
                    <a:gd name="T1" fmla="*/ 13 h 90"/>
                    <a:gd name="T2" fmla="*/ 25 w 56"/>
                    <a:gd name="T3" fmla="*/ 17 h 90"/>
                    <a:gd name="T4" fmla="*/ 31 w 56"/>
                    <a:gd name="T5" fmla="*/ 17 h 90"/>
                    <a:gd name="T6" fmla="*/ 25 w 56"/>
                    <a:gd name="T7" fmla="*/ 23 h 90"/>
                    <a:gd name="T8" fmla="*/ 21 w 56"/>
                    <a:gd name="T9" fmla="*/ 24 h 90"/>
                    <a:gd name="T10" fmla="*/ 11 w 56"/>
                    <a:gd name="T11" fmla="*/ 23 h 90"/>
                    <a:gd name="T12" fmla="*/ 7 w 56"/>
                    <a:gd name="T13" fmla="*/ 28 h 90"/>
                    <a:gd name="T14" fmla="*/ 10 w 56"/>
                    <a:gd name="T15" fmla="*/ 29 h 90"/>
                    <a:gd name="T16" fmla="*/ 9 w 56"/>
                    <a:gd name="T17" fmla="*/ 30 h 90"/>
                    <a:gd name="T18" fmla="*/ 12 w 56"/>
                    <a:gd name="T19" fmla="*/ 33 h 90"/>
                    <a:gd name="T20" fmla="*/ 9 w 56"/>
                    <a:gd name="T21" fmla="*/ 38 h 90"/>
                    <a:gd name="T22" fmla="*/ 7 w 56"/>
                    <a:gd name="T23" fmla="*/ 43 h 90"/>
                    <a:gd name="T24" fmla="*/ 10 w 56"/>
                    <a:gd name="T25" fmla="*/ 45 h 90"/>
                    <a:gd name="T26" fmla="*/ 13 w 56"/>
                    <a:gd name="T27" fmla="*/ 49 h 90"/>
                    <a:gd name="T28" fmla="*/ 16 w 56"/>
                    <a:gd name="T29" fmla="*/ 51 h 90"/>
                    <a:gd name="T30" fmla="*/ 12 w 56"/>
                    <a:gd name="T31" fmla="*/ 60 h 90"/>
                    <a:gd name="T32" fmla="*/ 12 w 56"/>
                    <a:gd name="T33" fmla="*/ 62 h 90"/>
                    <a:gd name="T34" fmla="*/ 19 w 56"/>
                    <a:gd name="T35" fmla="*/ 61 h 90"/>
                    <a:gd name="T36" fmla="*/ 16 w 56"/>
                    <a:gd name="T37" fmla="*/ 65 h 90"/>
                    <a:gd name="T38" fmla="*/ 7 w 56"/>
                    <a:gd name="T39" fmla="*/ 68 h 90"/>
                    <a:gd name="T40" fmla="*/ 9 w 56"/>
                    <a:gd name="T41" fmla="*/ 72 h 90"/>
                    <a:gd name="T42" fmla="*/ 3 w 56"/>
                    <a:gd name="T43" fmla="*/ 72 h 90"/>
                    <a:gd name="T44" fmla="*/ 0 w 56"/>
                    <a:gd name="T45" fmla="*/ 75 h 90"/>
                    <a:gd name="T46" fmla="*/ 2 w 56"/>
                    <a:gd name="T47" fmla="*/ 78 h 90"/>
                    <a:gd name="T48" fmla="*/ 3 w 56"/>
                    <a:gd name="T49" fmla="*/ 83 h 90"/>
                    <a:gd name="T50" fmla="*/ 3 w 56"/>
                    <a:gd name="T51" fmla="*/ 86 h 90"/>
                    <a:gd name="T52" fmla="*/ 10 w 56"/>
                    <a:gd name="T53" fmla="*/ 86 h 90"/>
                    <a:gd name="T54" fmla="*/ 8 w 56"/>
                    <a:gd name="T55" fmla="*/ 90 h 90"/>
                    <a:gd name="T56" fmla="*/ 18 w 56"/>
                    <a:gd name="T57" fmla="*/ 90 h 90"/>
                    <a:gd name="T58" fmla="*/ 25 w 56"/>
                    <a:gd name="T59" fmla="*/ 82 h 90"/>
                    <a:gd name="T60" fmla="*/ 30 w 56"/>
                    <a:gd name="T61" fmla="*/ 84 h 90"/>
                    <a:gd name="T62" fmla="*/ 35 w 56"/>
                    <a:gd name="T63" fmla="*/ 78 h 90"/>
                    <a:gd name="T64" fmla="*/ 45 w 56"/>
                    <a:gd name="T65" fmla="*/ 77 h 90"/>
                    <a:gd name="T66" fmla="*/ 52 w 56"/>
                    <a:gd name="T67" fmla="*/ 76 h 90"/>
                    <a:gd name="T68" fmla="*/ 54 w 56"/>
                    <a:gd name="T69" fmla="*/ 67 h 90"/>
                    <a:gd name="T70" fmla="*/ 56 w 56"/>
                    <a:gd name="T71" fmla="*/ 58 h 90"/>
                    <a:gd name="T72" fmla="*/ 55 w 56"/>
                    <a:gd name="T73" fmla="*/ 48 h 90"/>
                    <a:gd name="T74" fmla="*/ 54 w 56"/>
                    <a:gd name="T75" fmla="*/ 38 h 90"/>
                    <a:gd name="T76" fmla="*/ 55 w 56"/>
                    <a:gd name="T77" fmla="*/ 34 h 90"/>
                    <a:gd name="T78" fmla="*/ 47 w 56"/>
                    <a:gd name="T79" fmla="*/ 24 h 90"/>
                    <a:gd name="T80" fmla="*/ 41 w 56"/>
                    <a:gd name="T81" fmla="*/ 28 h 90"/>
                    <a:gd name="T82" fmla="*/ 36 w 56"/>
                    <a:gd name="T83" fmla="*/ 14 h 90"/>
                    <a:gd name="T84" fmla="*/ 42 w 56"/>
                    <a:gd name="T85" fmla="*/ 10 h 90"/>
                    <a:gd name="T86" fmla="*/ 44 w 56"/>
                    <a:gd name="T87" fmla="*/ 6 h 90"/>
                    <a:gd name="T88" fmla="*/ 42 w 56"/>
                    <a:gd name="T89" fmla="*/ 0 h 90"/>
                    <a:gd name="T90" fmla="*/ 40 w 56"/>
                    <a:gd name="T91" fmla="*/ 6 h 90"/>
                    <a:gd name="T92" fmla="*/ 39 w 56"/>
                    <a:gd name="T93" fmla="*/ 6 h 90"/>
                    <a:gd name="T94" fmla="*/ 38 w 56"/>
                    <a:gd name="T95" fmla="*/ 5 h 90"/>
                    <a:gd name="T96" fmla="*/ 30 w 56"/>
                    <a:gd name="T97" fmla="*/ 5 h 90"/>
                    <a:gd name="T98" fmla="*/ 28 w 56"/>
                    <a:gd name="T9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90">
                      <a:moveTo>
                        <a:pt x="30" y="11"/>
                      </a:moveTo>
                      <a:lnTo>
                        <a:pt x="29" y="12"/>
                      </a:lnTo>
                      <a:lnTo>
                        <a:pt x="28" y="13"/>
                      </a:lnTo>
                      <a:lnTo>
                        <a:pt x="28" y="14"/>
                      </a:lnTo>
                      <a:lnTo>
                        <a:pt x="24" y="14"/>
                      </a:lnTo>
                      <a:lnTo>
                        <a:pt x="25" y="17"/>
                      </a:lnTo>
                      <a:lnTo>
                        <a:pt x="28" y="17"/>
                      </a:lnTo>
                      <a:lnTo>
                        <a:pt x="28" y="18"/>
                      </a:lnTo>
                      <a:lnTo>
                        <a:pt x="31" y="17"/>
                      </a:lnTo>
                      <a:lnTo>
                        <a:pt x="32" y="17"/>
                      </a:lnTo>
                      <a:lnTo>
                        <a:pt x="29" y="21"/>
                      </a:lnTo>
                      <a:lnTo>
                        <a:pt x="25" y="23"/>
                      </a:lnTo>
                      <a:lnTo>
                        <a:pt x="27" y="24"/>
                      </a:lnTo>
                      <a:lnTo>
                        <a:pt x="22" y="26"/>
                      </a:lnTo>
                      <a:lnTo>
                        <a:pt x="21" y="24"/>
                      </a:lnTo>
                      <a:lnTo>
                        <a:pt x="18" y="27"/>
                      </a:lnTo>
                      <a:lnTo>
                        <a:pt x="17" y="24"/>
                      </a:lnTo>
                      <a:lnTo>
                        <a:pt x="11" y="23"/>
                      </a:lnTo>
                      <a:lnTo>
                        <a:pt x="11" y="24"/>
                      </a:lnTo>
                      <a:lnTo>
                        <a:pt x="7" y="23"/>
                      </a:lnTo>
                      <a:lnTo>
                        <a:pt x="7" y="28"/>
                      </a:lnTo>
                      <a:lnTo>
                        <a:pt x="9" y="25"/>
                      </a:lnTo>
                      <a:lnTo>
                        <a:pt x="9" y="28"/>
                      </a:lnTo>
                      <a:lnTo>
                        <a:pt x="10" y="29"/>
                      </a:lnTo>
                      <a:lnTo>
                        <a:pt x="10" y="31"/>
                      </a:lnTo>
                      <a:lnTo>
                        <a:pt x="9" y="31"/>
                      </a:lnTo>
                      <a:lnTo>
                        <a:pt x="9" y="30"/>
                      </a:lnTo>
                      <a:lnTo>
                        <a:pt x="6" y="30"/>
                      </a:lnTo>
                      <a:lnTo>
                        <a:pt x="10" y="34"/>
                      </a:lnTo>
                      <a:lnTo>
                        <a:pt x="12" y="33"/>
                      </a:lnTo>
                      <a:lnTo>
                        <a:pt x="14" y="35"/>
                      </a:lnTo>
                      <a:lnTo>
                        <a:pt x="10" y="36"/>
                      </a:lnTo>
                      <a:lnTo>
                        <a:pt x="9" y="38"/>
                      </a:lnTo>
                      <a:lnTo>
                        <a:pt x="10" y="40"/>
                      </a:lnTo>
                      <a:lnTo>
                        <a:pt x="7" y="40"/>
                      </a:lnTo>
                      <a:lnTo>
                        <a:pt x="7" y="43"/>
                      </a:lnTo>
                      <a:lnTo>
                        <a:pt x="6" y="44"/>
                      </a:lnTo>
                      <a:lnTo>
                        <a:pt x="8" y="45"/>
                      </a:lnTo>
                      <a:lnTo>
                        <a:pt x="10" y="45"/>
                      </a:lnTo>
                      <a:lnTo>
                        <a:pt x="9" y="46"/>
                      </a:lnTo>
                      <a:lnTo>
                        <a:pt x="12" y="45"/>
                      </a:lnTo>
                      <a:lnTo>
                        <a:pt x="13" y="49"/>
                      </a:lnTo>
                      <a:lnTo>
                        <a:pt x="21" y="49"/>
                      </a:lnTo>
                      <a:lnTo>
                        <a:pt x="17" y="52"/>
                      </a:lnTo>
                      <a:lnTo>
                        <a:pt x="16" y="51"/>
                      </a:lnTo>
                      <a:lnTo>
                        <a:pt x="13" y="57"/>
                      </a:lnTo>
                      <a:lnTo>
                        <a:pt x="14" y="56"/>
                      </a:lnTo>
                      <a:lnTo>
                        <a:pt x="12" y="60"/>
                      </a:lnTo>
                      <a:lnTo>
                        <a:pt x="7" y="65"/>
                      </a:lnTo>
                      <a:lnTo>
                        <a:pt x="9" y="65"/>
                      </a:lnTo>
                      <a:lnTo>
                        <a:pt x="12" y="62"/>
                      </a:lnTo>
                      <a:lnTo>
                        <a:pt x="14" y="63"/>
                      </a:lnTo>
                      <a:lnTo>
                        <a:pt x="17" y="64"/>
                      </a:lnTo>
                      <a:lnTo>
                        <a:pt x="19" y="61"/>
                      </a:lnTo>
                      <a:lnTo>
                        <a:pt x="19" y="62"/>
                      </a:lnTo>
                      <a:lnTo>
                        <a:pt x="22" y="62"/>
                      </a:lnTo>
                      <a:lnTo>
                        <a:pt x="16" y="65"/>
                      </a:lnTo>
                      <a:lnTo>
                        <a:pt x="11" y="65"/>
                      </a:lnTo>
                      <a:lnTo>
                        <a:pt x="10" y="67"/>
                      </a:lnTo>
                      <a:lnTo>
                        <a:pt x="7" y="68"/>
                      </a:lnTo>
                      <a:lnTo>
                        <a:pt x="8" y="70"/>
                      </a:lnTo>
                      <a:lnTo>
                        <a:pt x="7" y="72"/>
                      </a:lnTo>
                      <a:lnTo>
                        <a:pt x="9" y="72"/>
                      </a:lnTo>
                      <a:lnTo>
                        <a:pt x="7" y="73"/>
                      </a:lnTo>
                      <a:lnTo>
                        <a:pt x="4" y="70"/>
                      </a:lnTo>
                      <a:lnTo>
                        <a:pt x="3" y="72"/>
                      </a:lnTo>
                      <a:lnTo>
                        <a:pt x="3" y="71"/>
                      </a:lnTo>
                      <a:lnTo>
                        <a:pt x="0" y="73"/>
                      </a:lnTo>
                      <a:lnTo>
                        <a:pt x="0" y="75"/>
                      </a:lnTo>
                      <a:lnTo>
                        <a:pt x="8" y="74"/>
                      </a:lnTo>
                      <a:lnTo>
                        <a:pt x="6" y="77"/>
                      </a:lnTo>
                      <a:lnTo>
                        <a:pt x="2" y="78"/>
                      </a:lnTo>
                      <a:lnTo>
                        <a:pt x="0" y="81"/>
                      </a:lnTo>
                      <a:lnTo>
                        <a:pt x="3" y="81"/>
                      </a:lnTo>
                      <a:lnTo>
                        <a:pt x="3" y="83"/>
                      </a:lnTo>
                      <a:lnTo>
                        <a:pt x="10" y="81"/>
                      </a:lnTo>
                      <a:lnTo>
                        <a:pt x="5" y="85"/>
                      </a:lnTo>
                      <a:lnTo>
                        <a:pt x="3" y="86"/>
                      </a:lnTo>
                      <a:lnTo>
                        <a:pt x="7" y="86"/>
                      </a:lnTo>
                      <a:lnTo>
                        <a:pt x="11" y="84"/>
                      </a:lnTo>
                      <a:lnTo>
                        <a:pt x="10" y="86"/>
                      </a:lnTo>
                      <a:lnTo>
                        <a:pt x="7" y="88"/>
                      </a:lnTo>
                      <a:lnTo>
                        <a:pt x="9" y="88"/>
                      </a:lnTo>
                      <a:lnTo>
                        <a:pt x="8" y="90"/>
                      </a:lnTo>
                      <a:lnTo>
                        <a:pt x="12" y="89"/>
                      </a:lnTo>
                      <a:lnTo>
                        <a:pt x="14" y="90"/>
                      </a:lnTo>
                      <a:lnTo>
                        <a:pt x="18" y="90"/>
                      </a:lnTo>
                      <a:lnTo>
                        <a:pt x="23" y="88"/>
                      </a:lnTo>
                      <a:lnTo>
                        <a:pt x="27" y="85"/>
                      </a:lnTo>
                      <a:lnTo>
                        <a:pt x="25" y="82"/>
                      </a:lnTo>
                      <a:lnTo>
                        <a:pt x="28" y="82"/>
                      </a:lnTo>
                      <a:lnTo>
                        <a:pt x="28" y="84"/>
                      </a:lnTo>
                      <a:lnTo>
                        <a:pt x="30" y="84"/>
                      </a:lnTo>
                      <a:lnTo>
                        <a:pt x="32" y="81"/>
                      </a:lnTo>
                      <a:lnTo>
                        <a:pt x="35" y="81"/>
                      </a:lnTo>
                      <a:lnTo>
                        <a:pt x="35" y="78"/>
                      </a:lnTo>
                      <a:lnTo>
                        <a:pt x="43" y="76"/>
                      </a:lnTo>
                      <a:lnTo>
                        <a:pt x="44" y="75"/>
                      </a:lnTo>
                      <a:lnTo>
                        <a:pt x="45" y="77"/>
                      </a:lnTo>
                      <a:lnTo>
                        <a:pt x="47" y="75"/>
                      </a:lnTo>
                      <a:lnTo>
                        <a:pt x="48" y="76"/>
                      </a:lnTo>
                      <a:lnTo>
                        <a:pt x="52" y="76"/>
                      </a:lnTo>
                      <a:lnTo>
                        <a:pt x="49" y="72"/>
                      </a:lnTo>
                      <a:lnTo>
                        <a:pt x="52" y="70"/>
                      </a:lnTo>
                      <a:lnTo>
                        <a:pt x="54" y="67"/>
                      </a:lnTo>
                      <a:lnTo>
                        <a:pt x="53" y="65"/>
                      </a:lnTo>
                      <a:lnTo>
                        <a:pt x="55" y="62"/>
                      </a:lnTo>
                      <a:lnTo>
                        <a:pt x="56" y="58"/>
                      </a:lnTo>
                      <a:lnTo>
                        <a:pt x="55" y="51"/>
                      </a:lnTo>
                      <a:lnTo>
                        <a:pt x="53" y="49"/>
                      </a:lnTo>
                      <a:lnTo>
                        <a:pt x="55" y="48"/>
                      </a:lnTo>
                      <a:lnTo>
                        <a:pt x="55" y="44"/>
                      </a:lnTo>
                      <a:lnTo>
                        <a:pt x="54" y="41"/>
                      </a:lnTo>
                      <a:lnTo>
                        <a:pt x="54" y="38"/>
                      </a:lnTo>
                      <a:lnTo>
                        <a:pt x="52" y="35"/>
                      </a:lnTo>
                      <a:lnTo>
                        <a:pt x="53" y="34"/>
                      </a:lnTo>
                      <a:lnTo>
                        <a:pt x="55" y="34"/>
                      </a:lnTo>
                      <a:lnTo>
                        <a:pt x="52" y="31"/>
                      </a:lnTo>
                      <a:lnTo>
                        <a:pt x="50" y="31"/>
                      </a:lnTo>
                      <a:lnTo>
                        <a:pt x="47" y="24"/>
                      </a:lnTo>
                      <a:lnTo>
                        <a:pt x="43" y="22"/>
                      </a:lnTo>
                      <a:lnTo>
                        <a:pt x="42" y="24"/>
                      </a:lnTo>
                      <a:lnTo>
                        <a:pt x="41" y="28"/>
                      </a:lnTo>
                      <a:lnTo>
                        <a:pt x="38" y="29"/>
                      </a:lnTo>
                      <a:lnTo>
                        <a:pt x="33" y="22"/>
                      </a:lnTo>
                      <a:lnTo>
                        <a:pt x="36" y="14"/>
                      </a:lnTo>
                      <a:lnTo>
                        <a:pt x="38" y="14"/>
                      </a:lnTo>
                      <a:lnTo>
                        <a:pt x="39" y="11"/>
                      </a:lnTo>
                      <a:lnTo>
                        <a:pt x="42" y="10"/>
                      </a:lnTo>
                      <a:lnTo>
                        <a:pt x="42" y="8"/>
                      </a:lnTo>
                      <a:lnTo>
                        <a:pt x="42" y="8"/>
                      </a:lnTo>
                      <a:lnTo>
                        <a:pt x="44" y="6"/>
                      </a:lnTo>
                      <a:lnTo>
                        <a:pt x="47" y="4"/>
                      </a:lnTo>
                      <a:lnTo>
                        <a:pt x="44" y="2"/>
                      </a:lnTo>
                      <a:lnTo>
                        <a:pt x="42" y="0"/>
                      </a:lnTo>
                      <a:lnTo>
                        <a:pt x="42" y="2"/>
                      </a:lnTo>
                      <a:lnTo>
                        <a:pt x="40" y="3"/>
                      </a:lnTo>
                      <a:lnTo>
                        <a:pt x="40" y="6"/>
                      </a:lnTo>
                      <a:lnTo>
                        <a:pt x="38" y="10"/>
                      </a:lnTo>
                      <a:lnTo>
                        <a:pt x="38" y="7"/>
                      </a:lnTo>
                      <a:lnTo>
                        <a:pt x="39" y="6"/>
                      </a:lnTo>
                      <a:lnTo>
                        <a:pt x="38" y="3"/>
                      </a:lnTo>
                      <a:lnTo>
                        <a:pt x="36" y="4"/>
                      </a:lnTo>
                      <a:lnTo>
                        <a:pt x="38" y="5"/>
                      </a:lnTo>
                      <a:lnTo>
                        <a:pt x="35" y="5"/>
                      </a:lnTo>
                      <a:lnTo>
                        <a:pt x="34" y="4"/>
                      </a:lnTo>
                      <a:lnTo>
                        <a:pt x="30" y="5"/>
                      </a:lnTo>
                      <a:lnTo>
                        <a:pt x="30" y="7"/>
                      </a:lnTo>
                      <a:lnTo>
                        <a:pt x="29" y="7"/>
                      </a:lnTo>
                      <a:lnTo>
                        <a:pt x="28" y="10"/>
                      </a:lnTo>
                      <a:lnTo>
                        <a:pt x="3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3" name="Freeform 690">
                  <a:extLst>
                    <a:ext uri="{FF2B5EF4-FFF2-40B4-BE49-F238E27FC236}">
                      <a16:creationId xmlns:a16="http://schemas.microsoft.com/office/drawing/2014/main" id="{61070B0A-66D8-424A-BB28-629A6E2C7914}"/>
                    </a:ext>
                  </a:extLst>
                </p:cNvPr>
                <p:cNvSpPr>
                  <a:spLocks/>
                </p:cNvSpPr>
                <p:nvPr/>
              </p:nvSpPr>
              <p:spPr bwMode="auto">
                <a:xfrm>
                  <a:off x="3526" y="1709"/>
                  <a:ext cx="2" cy="3"/>
                </a:xfrm>
                <a:custGeom>
                  <a:avLst/>
                  <a:gdLst>
                    <a:gd name="T0" fmla="*/ 0 w 2"/>
                    <a:gd name="T1" fmla="*/ 1 h 3"/>
                    <a:gd name="T2" fmla="*/ 2 w 2"/>
                    <a:gd name="T3" fmla="*/ 3 h 3"/>
                    <a:gd name="T4" fmla="*/ 2 w 2"/>
                    <a:gd name="T5" fmla="*/ 2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2" y="3"/>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4" name="Freeform 691">
                  <a:extLst>
                    <a:ext uri="{FF2B5EF4-FFF2-40B4-BE49-F238E27FC236}">
                      <a16:creationId xmlns:a16="http://schemas.microsoft.com/office/drawing/2014/main" id="{C92980C7-C69D-F74B-A3DE-5B151AF06FE5}"/>
                    </a:ext>
                  </a:extLst>
                </p:cNvPr>
                <p:cNvSpPr>
                  <a:spLocks/>
                </p:cNvSpPr>
                <p:nvPr/>
              </p:nvSpPr>
              <p:spPr bwMode="auto">
                <a:xfrm>
                  <a:off x="3530" y="1731"/>
                  <a:ext cx="5" cy="8"/>
                </a:xfrm>
                <a:custGeom>
                  <a:avLst/>
                  <a:gdLst>
                    <a:gd name="T0" fmla="*/ 2 w 5"/>
                    <a:gd name="T1" fmla="*/ 6 h 8"/>
                    <a:gd name="T2" fmla="*/ 5 w 5"/>
                    <a:gd name="T3" fmla="*/ 0 h 8"/>
                    <a:gd name="T4" fmla="*/ 0 w 5"/>
                    <a:gd name="T5" fmla="*/ 5 h 8"/>
                    <a:gd name="T6" fmla="*/ 1 w 5"/>
                    <a:gd name="T7" fmla="*/ 8 h 8"/>
                    <a:gd name="T8" fmla="*/ 2 w 5"/>
                    <a:gd name="T9" fmla="*/ 6 h 8"/>
                  </a:gdLst>
                  <a:ahLst/>
                  <a:cxnLst>
                    <a:cxn ang="0">
                      <a:pos x="T0" y="T1"/>
                    </a:cxn>
                    <a:cxn ang="0">
                      <a:pos x="T2" y="T3"/>
                    </a:cxn>
                    <a:cxn ang="0">
                      <a:pos x="T4" y="T5"/>
                    </a:cxn>
                    <a:cxn ang="0">
                      <a:pos x="T6" y="T7"/>
                    </a:cxn>
                    <a:cxn ang="0">
                      <a:pos x="T8" y="T9"/>
                    </a:cxn>
                  </a:cxnLst>
                  <a:rect l="0" t="0" r="r" b="b"/>
                  <a:pathLst>
                    <a:path w="5" h="8">
                      <a:moveTo>
                        <a:pt x="2" y="6"/>
                      </a:moveTo>
                      <a:lnTo>
                        <a:pt x="5" y="0"/>
                      </a:lnTo>
                      <a:lnTo>
                        <a:pt x="0" y="5"/>
                      </a:lnTo>
                      <a:lnTo>
                        <a:pt x="1" y="8"/>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5" name="Freeform 692">
                  <a:extLst>
                    <a:ext uri="{FF2B5EF4-FFF2-40B4-BE49-F238E27FC236}">
                      <a16:creationId xmlns:a16="http://schemas.microsoft.com/office/drawing/2014/main" id="{C763EE0E-B3D2-F947-A437-617C10F07264}"/>
                    </a:ext>
                  </a:extLst>
                </p:cNvPr>
                <p:cNvSpPr>
                  <a:spLocks/>
                </p:cNvSpPr>
                <p:nvPr/>
              </p:nvSpPr>
              <p:spPr bwMode="auto">
                <a:xfrm>
                  <a:off x="3522" y="1694"/>
                  <a:ext cx="13" cy="16"/>
                </a:xfrm>
                <a:custGeom>
                  <a:avLst/>
                  <a:gdLst>
                    <a:gd name="T0" fmla="*/ 6 w 13"/>
                    <a:gd name="T1" fmla="*/ 0 h 16"/>
                    <a:gd name="T2" fmla="*/ 5 w 13"/>
                    <a:gd name="T3" fmla="*/ 1 h 16"/>
                    <a:gd name="T4" fmla="*/ 6 w 13"/>
                    <a:gd name="T5" fmla="*/ 5 h 16"/>
                    <a:gd name="T6" fmla="*/ 3 w 13"/>
                    <a:gd name="T7" fmla="*/ 2 h 16"/>
                    <a:gd name="T8" fmla="*/ 3 w 13"/>
                    <a:gd name="T9" fmla="*/ 5 h 16"/>
                    <a:gd name="T10" fmla="*/ 2 w 13"/>
                    <a:gd name="T11" fmla="*/ 4 h 16"/>
                    <a:gd name="T12" fmla="*/ 0 w 13"/>
                    <a:gd name="T13" fmla="*/ 6 h 16"/>
                    <a:gd name="T14" fmla="*/ 3 w 13"/>
                    <a:gd name="T15" fmla="*/ 8 h 16"/>
                    <a:gd name="T16" fmla="*/ 3 w 13"/>
                    <a:gd name="T17" fmla="*/ 6 h 16"/>
                    <a:gd name="T18" fmla="*/ 4 w 13"/>
                    <a:gd name="T19" fmla="*/ 8 h 16"/>
                    <a:gd name="T20" fmla="*/ 4 w 13"/>
                    <a:gd name="T21" fmla="*/ 9 h 16"/>
                    <a:gd name="T22" fmla="*/ 6 w 13"/>
                    <a:gd name="T23" fmla="*/ 13 h 16"/>
                    <a:gd name="T24" fmla="*/ 9 w 13"/>
                    <a:gd name="T25" fmla="*/ 13 h 16"/>
                    <a:gd name="T26" fmla="*/ 10 w 13"/>
                    <a:gd name="T27" fmla="*/ 16 h 16"/>
                    <a:gd name="T28" fmla="*/ 10 w 13"/>
                    <a:gd name="T29" fmla="*/ 15 h 16"/>
                    <a:gd name="T30" fmla="*/ 11 w 13"/>
                    <a:gd name="T31" fmla="*/ 13 h 16"/>
                    <a:gd name="T32" fmla="*/ 13 w 13"/>
                    <a:gd name="T33" fmla="*/ 11 h 16"/>
                    <a:gd name="T34" fmla="*/ 12 w 13"/>
                    <a:gd name="T35" fmla="*/ 10 h 16"/>
                    <a:gd name="T36" fmla="*/ 10 w 13"/>
                    <a:gd name="T37" fmla="*/ 10 h 16"/>
                    <a:gd name="T38" fmla="*/ 8 w 13"/>
                    <a:gd name="T39" fmla="*/ 9 h 16"/>
                    <a:gd name="T40" fmla="*/ 8 w 13"/>
                    <a:gd name="T41" fmla="*/ 3 h 16"/>
                    <a:gd name="T42" fmla="*/ 6 w 13"/>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6">
                      <a:moveTo>
                        <a:pt x="6" y="0"/>
                      </a:moveTo>
                      <a:lnTo>
                        <a:pt x="5" y="1"/>
                      </a:lnTo>
                      <a:lnTo>
                        <a:pt x="6" y="5"/>
                      </a:lnTo>
                      <a:lnTo>
                        <a:pt x="3" y="2"/>
                      </a:lnTo>
                      <a:lnTo>
                        <a:pt x="3" y="5"/>
                      </a:lnTo>
                      <a:lnTo>
                        <a:pt x="2" y="4"/>
                      </a:lnTo>
                      <a:lnTo>
                        <a:pt x="0" y="6"/>
                      </a:lnTo>
                      <a:lnTo>
                        <a:pt x="3" y="8"/>
                      </a:lnTo>
                      <a:lnTo>
                        <a:pt x="3" y="6"/>
                      </a:lnTo>
                      <a:lnTo>
                        <a:pt x="4" y="8"/>
                      </a:lnTo>
                      <a:lnTo>
                        <a:pt x="4" y="9"/>
                      </a:lnTo>
                      <a:lnTo>
                        <a:pt x="6" y="13"/>
                      </a:lnTo>
                      <a:lnTo>
                        <a:pt x="9" y="13"/>
                      </a:lnTo>
                      <a:lnTo>
                        <a:pt x="10" y="16"/>
                      </a:lnTo>
                      <a:lnTo>
                        <a:pt x="10" y="15"/>
                      </a:lnTo>
                      <a:lnTo>
                        <a:pt x="11" y="13"/>
                      </a:lnTo>
                      <a:lnTo>
                        <a:pt x="13" y="11"/>
                      </a:lnTo>
                      <a:lnTo>
                        <a:pt x="12" y="10"/>
                      </a:lnTo>
                      <a:lnTo>
                        <a:pt x="10" y="10"/>
                      </a:lnTo>
                      <a:lnTo>
                        <a:pt x="8" y="9"/>
                      </a:lnTo>
                      <a:lnTo>
                        <a:pt x="8" y="3"/>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6" name="Freeform 693">
                  <a:extLst>
                    <a:ext uri="{FF2B5EF4-FFF2-40B4-BE49-F238E27FC236}">
                      <a16:creationId xmlns:a16="http://schemas.microsoft.com/office/drawing/2014/main" id="{2E9D18D9-13ED-4C4F-A3A3-2EA43589F081}"/>
                    </a:ext>
                  </a:extLst>
                </p:cNvPr>
                <p:cNvSpPr>
                  <a:spLocks/>
                </p:cNvSpPr>
                <p:nvPr/>
              </p:nvSpPr>
              <p:spPr bwMode="auto">
                <a:xfrm>
                  <a:off x="3563" y="1658"/>
                  <a:ext cx="1" cy="3"/>
                </a:xfrm>
                <a:custGeom>
                  <a:avLst/>
                  <a:gdLst>
                    <a:gd name="T0" fmla="*/ 1 w 1"/>
                    <a:gd name="T1" fmla="*/ 0 h 3"/>
                    <a:gd name="T2" fmla="*/ 0 w 1"/>
                    <a:gd name="T3" fmla="*/ 1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7" name="Freeform 694">
                  <a:extLst>
                    <a:ext uri="{FF2B5EF4-FFF2-40B4-BE49-F238E27FC236}">
                      <a16:creationId xmlns:a16="http://schemas.microsoft.com/office/drawing/2014/main" id="{09AA1CF2-BCA3-5F46-8D1C-0DE865F601D8}"/>
                    </a:ext>
                  </a:extLst>
                </p:cNvPr>
                <p:cNvSpPr>
                  <a:spLocks/>
                </p:cNvSpPr>
                <p:nvPr/>
              </p:nvSpPr>
              <p:spPr bwMode="auto">
                <a:xfrm>
                  <a:off x="3615" y="1841"/>
                  <a:ext cx="3" cy="1"/>
                </a:xfrm>
                <a:custGeom>
                  <a:avLst/>
                  <a:gdLst>
                    <a:gd name="T0" fmla="*/ 2 w 3"/>
                    <a:gd name="T1" fmla="*/ 0 h 1"/>
                    <a:gd name="T2" fmla="*/ 0 w 3"/>
                    <a:gd name="T3" fmla="*/ 0 h 1"/>
                    <a:gd name="T4" fmla="*/ 2 w 3"/>
                    <a:gd name="T5" fmla="*/ 1 h 1"/>
                    <a:gd name="T6" fmla="*/ 3 w 3"/>
                    <a:gd name="T7" fmla="*/ 1 h 1"/>
                    <a:gd name="T8" fmla="*/ 3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lnTo>
                        <a:pt x="0" y="0"/>
                      </a:lnTo>
                      <a:lnTo>
                        <a:pt x="2" y="1"/>
                      </a:lnTo>
                      <a:lnTo>
                        <a:pt x="3" y="1"/>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8" name="Freeform 695">
                  <a:extLst>
                    <a:ext uri="{FF2B5EF4-FFF2-40B4-BE49-F238E27FC236}">
                      <a16:creationId xmlns:a16="http://schemas.microsoft.com/office/drawing/2014/main" id="{4CA7297F-AAF3-D542-B69B-A867FFD0743A}"/>
                    </a:ext>
                  </a:extLst>
                </p:cNvPr>
                <p:cNvSpPr>
                  <a:spLocks/>
                </p:cNvSpPr>
                <p:nvPr/>
              </p:nvSpPr>
              <p:spPr bwMode="auto">
                <a:xfrm>
                  <a:off x="3520" y="1689"/>
                  <a:ext cx="5" cy="4"/>
                </a:xfrm>
                <a:custGeom>
                  <a:avLst/>
                  <a:gdLst>
                    <a:gd name="T0" fmla="*/ 2 w 5"/>
                    <a:gd name="T1" fmla="*/ 0 h 4"/>
                    <a:gd name="T2" fmla="*/ 1 w 5"/>
                    <a:gd name="T3" fmla="*/ 0 h 4"/>
                    <a:gd name="T4" fmla="*/ 1 w 5"/>
                    <a:gd name="T5" fmla="*/ 1 h 4"/>
                    <a:gd name="T6" fmla="*/ 0 w 5"/>
                    <a:gd name="T7" fmla="*/ 2 h 4"/>
                    <a:gd name="T8" fmla="*/ 1 w 5"/>
                    <a:gd name="T9" fmla="*/ 4 h 4"/>
                    <a:gd name="T10" fmla="*/ 5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1" y="0"/>
                      </a:lnTo>
                      <a:lnTo>
                        <a:pt x="1" y="1"/>
                      </a:lnTo>
                      <a:lnTo>
                        <a:pt x="0" y="2"/>
                      </a:lnTo>
                      <a:lnTo>
                        <a:pt x="1" y="4"/>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9" name="Freeform 696">
                  <a:extLst>
                    <a:ext uri="{FF2B5EF4-FFF2-40B4-BE49-F238E27FC236}">
                      <a16:creationId xmlns:a16="http://schemas.microsoft.com/office/drawing/2014/main" id="{BCA25779-0B20-6740-B04D-39BEC408FD8D}"/>
                    </a:ext>
                  </a:extLst>
                </p:cNvPr>
                <p:cNvSpPr>
                  <a:spLocks/>
                </p:cNvSpPr>
                <p:nvPr/>
              </p:nvSpPr>
              <p:spPr bwMode="auto">
                <a:xfrm>
                  <a:off x="3528" y="1731"/>
                  <a:ext cx="1" cy="3"/>
                </a:xfrm>
                <a:custGeom>
                  <a:avLst/>
                  <a:gdLst>
                    <a:gd name="T0" fmla="*/ 1 w 1"/>
                    <a:gd name="T1" fmla="*/ 2 h 3"/>
                    <a:gd name="T2" fmla="*/ 0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0" name="Freeform 697">
                  <a:extLst>
                    <a:ext uri="{FF2B5EF4-FFF2-40B4-BE49-F238E27FC236}">
                      <a16:creationId xmlns:a16="http://schemas.microsoft.com/office/drawing/2014/main" id="{956B87E8-8CB2-8C44-8896-0E8F594F85BC}"/>
                    </a:ext>
                  </a:extLst>
                </p:cNvPr>
                <p:cNvSpPr>
                  <a:spLocks/>
                </p:cNvSpPr>
                <p:nvPr/>
              </p:nvSpPr>
              <p:spPr bwMode="auto">
                <a:xfrm>
                  <a:off x="3529" y="1712"/>
                  <a:ext cx="1" cy="2"/>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1" name="Freeform 698">
                  <a:extLst>
                    <a:ext uri="{FF2B5EF4-FFF2-40B4-BE49-F238E27FC236}">
                      <a16:creationId xmlns:a16="http://schemas.microsoft.com/office/drawing/2014/main" id="{77EF9505-5526-594D-8611-738CDEC3FCD4}"/>
                    </a:ext>
                  </a:extLst>
                </p:cNvPr>
                <p:cNvSpPr>
                  <a:spLocks/>
                </p:cNvSpPr>
                <p:nvPr/>
              </p:nvSpPr>
              <p:spPr bwMode="auto">
                <a:xfrm>
                  <a:off x="3584" y="1617"/>
                  <a:ext cx="3" cy="3"/>
                </a:xfrm>
                <a:custGeom>
                  <a:avLst/>
                  <a:gdLst>
                    <a:gd name="T0" fmla="*/ 3 w 3"/>
                    <a:gd name="T1" fmla="*/ 0 h 5"/>
                    <a:gd name="T2" fmla="*/ 1 w 3"/>
                    <a:gd name="T3" fmla="*/ 1 h 5"/>
                    <a:gd name="T4" fmla="*/ 0 w 3"/>
                    <a:gd name="T5" fmla="*/ 3 h 5"/>
                    <a:gd name="T6" fmla="*/ 3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1" y="1"/>
                        <a:pt x="1" y="1"/>
                        <a:pt x="1" y="1"/>
                      </a:cubicBezTo>
                      <a:cubicBezTo>
                        <a:pt x="0" y="3"/>
                        <a:pt x="0" y="3"/>
                        <a:pt x="0" y="3"/>
                      </a:cubicBezTo>
                      <a:cubicBezTo>
                        <a:pt x="0" y="3"/>
                        <a:pt x="3" y="5"/>
                        <a:pt x="3" y="5"/>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2" name="Freeform 699">
                  <a:extLst>
                    <a:ext uri="{FF2B5EF4-FFF2-40B4-BE49-F238E27FC236}">
                      <a16:creationId xmlns:a16="http://schemas.microsoft.com/office/drawing/2014/main" id="{5F9F6E6C-98F9-7F47-81E1-331A2A38F10B}"/>
                    </a:ext>
                  </a:extLst>
                </p:cNvPr>
                <p:cNvSpPr>
                  <a:spLocks/>
                </p:cNvSpPr>
                <p:nvPr/>
              </p:nvSpPr>
              <p:spPr bwMode="auto">
                <a:xfrm>
                  <a:off x="3588" y="1613"/>
                  <a:ext cx="3" cy="5"/>
                </a:xfrm>
                <a:custGeom>
                  <a:avLst/>
                  <a:gdLst>
                    <a:gd name="T0" fmla="*/ 3 w 3"/>
                    <a:gd name="T1" fmla="*/ 4 h 5"/>
                    <a:gd name="T2" fmla="*/ 3 w 3"/>
                    <a:gd name="T3" fmla="*/ 0 h 5"/>
                    <a:gd name="T4" fmla="*/ 2 w 3"/>
                    <a:gd name="T5" fmla="*/ 0 h 5"/>
                    <a:gd name="T6" fmla="*/ 1 w 3"/>
                    <a:gd name="T7" fmla="*/ 1 h 5"/>
                    <a:gd name="T8" fmla="*/ 0 w 3"/>
                    <a:gd name="T9" fmla="*/ 4 h 5"/>
                    <a:gd name="T10" fmla="*/ 2 w 3"/>
                    <a:gd name="T11" fmla="*/ 5 h 5"/>
                    <a:gd name="T12" fmla="*/ 3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4"/>
                      </a:moveTo>
                      <a:lnTo>
                        <a:pt x="3" y="0"/>
                      </a:lnTo>
                      <a:lnTo>
                        <a:pt x="2" y="0"/>
                      </a:lnTo>
                      <a:lnTo>
                        <a:pt x="1" y="1"/>
                      </a:lnTo>
                      <a:lnTo>
                        <a:pt x="0" y="4"/>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3" name="Freeform 700">
                  <a:extLst>
                    <a:ext uri="{FF2B5EF4-FFF2-40B4-BE49-F238E27FC236}">
                      <a16:creationId xmlns:a16="http://schemas.microsoft.com/office/drawing/2014/main" id="{511B8D63-D958-984C-9920-C80EE6D7C8D4}"/>
                    </a:ext>
                  </a:extLst>
                </p:cNvPr>
                <p:cNvSpPr>
                  <a:spLocks/>
                </p:cNvSpPr>
                <p:nvPr/>
              </p:nvSpPr>
              <p:spPr bwMode="auto">
                <a:xfrm>
                  <a:off x="3591" y="1609"/>
                  <a:ext cx="3" cy="4"/>
                </a:xfrm>
                <a:custGeom>
                  <a:avLst/>
                  <a:gdLst>
                    <a:gd name="T0" fmla="*/ 3 w 3"/>
                    <a:gd name="T1" fmla="*/ 0 h 4"/>
                    <a:gd name="T2" fmla="*/ 0 w 3"/>
                    <a:gd name="T3" fmla="*/ 2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2"/>
                      </a:lnTo>
                      <a:lnTo>
                        <a:pt x="1"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4" name="Freeform 701">
                  <a:extLst>
                    <a:ext uri="{FF2B5EF4-FFF2-40B4-BE49-F238E27FC236}">
                      <a16:creationId xmlns:a16="http://schemas.microsoft.com/office/drawing/2014/main" id="{3E2EE68F-FBF2-8B4E-AC12-E56F5E3C1A63}"/>
                    </a:ext>
                  </a:extLst>
                </p:cNvPr>
                <p:cNvSpPr>
                  <a:spLocks/>
                </p:cNvSpPr>
                <p:nvPr/>
              </p:nvSpPr>
              <p:spPr bwMode="auto">
                <a:xfrm>
                  <a:off x="3520" y="172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5" name="Freeform 702">
                  <a:extLst>
                    <a:ext uri="{FF2B5EF4-FFF2-40B4-BE49-F238E27FC236}">
                      <a16:creationId xmlns:a16="http://schemas.microsoft.com/office/drawing/2014/main" id="{C57F9D26-B3C4-8D41-A59F-AF45CE232315}"/>
                    </a:ext>
                  </a:extLst>
                </p:cNvPr>
                <p:cNvSpPr>
                  <a:spLocks/>
                </p:cNvSpPr>
                <p:nvPr/>
              </p:nvSpPr>
              <p:spPr bwMode="auto">
                <a:xfrm>
                  <a:off x="3519" y="1675"/>
                  <a:ext cx="11" cy="13"/>
                </a:xfrm>
                <a:custGeom>
                  <a:avLst/>
                  <a:gdLst>
                    <a:gd name="T0" fmla="*/ 5 w 11"/>
                    <a:gd name="T1" fmla="*/ 7 h 13"/>
                    <a:gd name="T2" fmla="*/ 2 w 11"/>
                    <a:gd name="T3" fmla="*/ 6 h 13"/>
                    <a:gd name="T4" fmla="*/ 0 w 11"/>
                    <a:gd name="T5" fmla="*/ 8 h 13"/>
                    <a:gd name="T6" fmla="*/ 2 w 11"/>
                    <a:gd name="T7" fmla="*/ 10 h 13"/>
                    <a:gd name="T8" fmla="*/ 1 w 11"/>
                    <a:gd name="T9" fmla="*/ 11 h 13"/>
                    <a:gd name="T10" fmla="*/ 2 w 11"/>
                    <a:gd name="T11" fmla="*/ 13 h 13"/>
                    <a:gd name="T12" fmla="*/ 4 w 11"/>
                    <a:gd name="T13" fmla="*/ 12 h 13"/>
                    <a:gd name="T14" fmla="*/ 7 w 11"/>
                    <a:gd name="T15" fmla="*/ 13 h 13"/>
                    <a:gd name="T16" fmla="*/ 9 w 11"/>
                    <a:gd name="T17" fmla="*/ 10 h 13"/>
                    <a:gd name="T18" fmla="*/ 8 w 11"/>
                    <a:gd name="T19" fmla="*/ 9 h 13"/>
                    <a:gd name="T20" fmla="*/ 9 w 11"/>
                    <a:gd name="T21" fmla="*/ 7 h 13"/>
                    <a:gd name="T22" fmla="*/ 11 w 11"/>
                    <a:gd name="T23" fmla="*/ 4 h 13"/>
                    <a:gd name="T24" fmla="*/ 10 w 11"/>
                    <a:gd name="T25" fmla="*/ 0 h 13"/>
                    <a:gd name="T26" fmla="*/ 4 w 11"/>
                    <a:gd name="T27" fmla="*/ 5 h 13"/>
                    <a:gd name="T28" fmla="*/ 5 w 11"/>
                    <a:gd name="T2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5" y="7"/>
                      </a:moveTo>
                      <a:lnTo>
                        <a:pt x="2" y="6"/>
                      </a:lnTo>
                      <a:lnTo>
                        <a:pt x="0" y="8"/>
                      </a:lnTo>
                      <a:lnTo>
                        <a:pt x="2" y="10"/>
                      </a:lnTo>
                      <a:lnTo>
                        <a:pt x="1" y="11"/>
                      </a:lnTo>
                      <a:lnTo>
                        <a:pt x="2" y="13"/>
                      </a:lnTo>
                      <a:lnTo>
                        <a:pt x="4" y="12"/>
                      </a:lnTo>
                      <a:lnTo>
                        <a:pt x="7" y="13"/>
                      </a:lnTo>
                      <a:lnTo>
                        <a:pt x="9" y="10"/>
                      </a:lnTo>
                      <a:lnTo>
                        <a:pt x="8" y="9"/>
                      </a:lnTo>
                      <a:lnTo>
                        <a:pt x="9" y="7"/>
                      </a:lnTo>
                      <a:lnTo>
                        <a:pt x="11" y="4"/>
                      </a:lnTo>
                      <a:lnTo>
                        <a:pt x="10" y="0"/>
                      </a:lnTo>
                      <a:lnTo>
                        <a:pt x="4" y="5"/>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6" name="Freeform 703">
                  <a:extLst>
                    <a:ext uri="{FF2B5EF4-FFF2-40B4-BE49-F238E27FC236}">
                      <a16:creationId xmlns:a16="http://schemas.microsoft.com/office/drawing/2014/main" id="{593FC2EE-333F-F340-9215-FD7E56BEF53C}"/>
                    </a:ext>
                  </a:extLst>
                </p:cNvPr>
                <p:cNvSpPr>
                  <a:spLocks/>
                </p:cNvSpPr>
                <p:nvPr/>
              </p:nvSpPr>
              <p:spPr bwMode="auto">
                <a:xfrm>
                  <a:off x="3587" y="1631"/>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7" name="Freeform 704">
                  <a:extLst>
                    <a:ext uri="{FF2B5EF4-FFF2-40B4-BE49-F238E27FC236}">
                      <a16:creationId xmlns:a16="http://schemas.microsoft.com/office/drawing/2014/main" id="{F08BF5F4-88DA-7141-8AA4-E322C7788CF4}"/>
                    </a:ext>
                  </a:extLst>
                </p:cNvPr>
                <p:cNvSpPr>
                  <a:spLocks/>
                </p:cNvSpPr>
                <p:nvPr/>
              </p:nvSpPr>
              <p:spPr bwMode="auto">
                <a:xfrm>
                  <a:off x="3583" y="1620"/>
                  <a:ext cx="8" cy="9"/>
                </a:xfrm>
                <a:custGeom>
                  <a:avLst/>
                  <a:gdLst>
                    <a:gd name="T0" fmla="*/ 4 w 8"/>
                    <a:gd name="T1" fmla="*/ 6 h 9"/>
                    <a:gd name="T2" fmla="*/ 5 w 8"/>
                    <a:gd name="T3" fmla="*/ 8 h 9"/>
                    <a:gd name="T4" fmla="*/ 7 w 8"/>
                    <a:gd name="T5" fmla="*/ 9 h 9"/>
                    <a:gd name="T6" fmla="*/ 6 w 8"/>
                    <a:gd name="T7" fmla="*/ 7 h 9"/>
                    <a:gd name="T8" fmla="*/ 8 w 8"/>
                    <a:gd name="T9" fmla="*/ 5 h 9"/>
                    <a:gd name="T10" fmla="*/ 7 w 8"/>
                    <a:gd name="T11" fmla="*/ 3 h 9"/>
                    <a:gd name="T12" fmla="*/ 8 w 8"/>
                    <a:gd name="T13" fmla="*/ 1 h 9"/>
                    <a:gd name="T14" fmla="*/ 6 w 8"/>
                    <a:gd name="T15" fmla="*/ 0 h 9"/>
                    <a:gd name="T16" fmla="*/ 4 w 8"/>
                    <a:gd name="T17" fmla="*/ 0 h 9"/>
                    <a:gd name="T18" fmla="*/ 4 w 8"/>
                    <a:gd name="T19" fmla="*/ 0 h 9"/>
                    <a:gd name="T20" fmla="*/ 4 w 8"/>
                    <a:gd name="T21" fmla="*/ 2 h 9"/>
                    <a:gd name="T22" fmla="*/ 4 w 8"/>
                    <a:gd name="T23" fmla="*/ 4 h 9"/>
                    <a:gd name="T24" fmla="*/ 1 w 8"/>
                    <a:gd name="T25" fmla="*/ 3 h 9"/>
                    <a:gd name="T26" fmla="*/ 0 w 8"/>
                    <a:gd name="T27" fmla="*/ 4 h 9"/>
                    <a:gd name="T28" fmla="*/ 1 w 8"/>
                    <a:gd name="T29" fmla="*/ 6 h 9"/>
                    <a:gd name="T30" fmla="*/ 4 w 8"/>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9">
                      <a:moveTo>
                        <a:pt x="4" y="6"/>
                      </a:moveTo>
                      <a:lnTo>
                        <a:pt x="5" y="8"/>
                      </a:lnTo>
                      <a:lnTo>
                        <a:pt x="7" y="9"/>
                      </a:lnTo>
                      <a:lnTo>
                        <a:pt x="6" y="7"/>
                      </a:lnTo>
                      <a:lnTo>
                        <a:pt x="8" y="5"/>
                      </a:lnTo>
                      <a:lnTo>
                        <a:pt x="7" y="3"/>
                      </a:lnTo>
                      <a:lnTo>
                        <a:pt x="8" y="1"/>
                      </a:lnTo>
                      <a:lnTo>
                        <a:pt x="6" y="0"/>
                      </a:lnTo>
                      <a:lnTo>
                        <a:pt x="4" y="0"/>
                      </a:lnTo>
                      <a:lnTo>
                        <a:pt x="4" y="0"/>
                      </a:lnTo>
                      <a:lnTo>
                        <a:pt x="4" y="2"/>
                      </a:lnTo>
                      <a:lnTo>
                        <a:pt x="4" y="4"/>
                      </a:lnTo>
                      <a:lnTo>
                        <a:pt x="1" y="3"/>
                      </a:lnTo>
                      <a:lnTo>
                        <a:pt x="0" y="4"/>
                      </a:lnTo>
                      <a:lnTo>
                        <a:pt x="1"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8" name="Freeform 705">
                  <a:extLst>
                    <a:ext uri="{FF2B5EF4-FFF2-40B4-BE49-F238E27FC236}">
                      <a16:creationId xmlns:a16="http://schemas.microsoft.com/office/drawing/2014/main" id="{A87034CA-9BE7-2F4D-B487-0A6F31E76A25}"/>
                    </a:ext>
                  </a:extLst>
                </p:cNvPr>
                <p:cNvSpPr>
                  <a:spLocks/>
                </p:cNvSpPr>
                <p:nvPr/>
              </p:nvSpPr>
              <p:spPr bwMode="auto">
                <a:xfrm>
                  <a:off x="3516" y="1698"/>
                  <a:ext cx="2" cy="2"/>
                </a:xfrm>
                <a:custGeom>
                  <a:avLst/>
                  <a:gdLst>
                    <a:gd name="T0" fmla="*/ 0 w 2"/>
                    <a:gd name="T1" fmla="*/ 1 h 2"/>
                    <a:gd name="T2" fmla="*/ 0 w 2"/>
                    <a:gd name="T3" fmla="*/ 2 h 2"/>
                    <a:gd name="T4" fmla="*/ 2 w 2"/>
                    <a:gd name="T5" fmla="*/ 2 h 2"/>
                    <a:gd name="T6" fmla="*/ 2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0" y="2"/>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9" name="Freeform 706">
                  <a:extLst>
                    <a:ext uri="{FF2B5EF4-FFF2-40B4-BE49-F238E27FC236}">
                      <a16:creationId xmlns:a16="http://schemas.microsoft.com/office/drawing/2014/main" id="{E16CED3B-096B-014B-B6CF-9404B5A8ECB1}"/>
                    </a:ext>
                  </a:extLst>
                </p:cNvPr>
                <p:cNvSpPr>
                  <a:spLocks/>
                </p:cNvSpPr>
                <p:nvPr/>
              </p:nvSpPr>
              <p:spPr bwMode="auto">
                <a:xfrm>
                  <a:off x="3560" y="1660"/>
                  <a:ext cx="6" cy="5"/>
                </a:xfrm>
                <a:custGeom>
                  <a:avLst/>
                  <a:gdLst>
                    <a:gd name="T0" fmla="*/ 2 w 6"/>
                    <a:gd name="T1" fmla="*/ 2 h 5"/>
                    <a:gd name="T2" fmla="*/ 2 w 6"/>
                    <a:gd name="T3" fmla="*/ 5 h 5"/>
                    <a:gd name="T4" fmla="*/ 5 w 6"/>
                    <a:gd name="T5" fmla="*/ 5 h 5"/>
                    <a:gd name="T6" fmla="*/ 6 w 6"/>
                    <a:gd name="T7" fmla="*/ 5 h 5"/>
                    <a:gd name="T8" fmla="*/ 6 w 6"/>
                    <a:gd name="T9" fmla="*/ 3 h 5"/>
                    <a:gd name="T10" fmla="*/ 3 w 6"/>
                    <a:gd name="T11" fmla="*/ 3 h 5"/>
                    <a:gd name="T12" fmla="*/ 4 w 6"/>
                    <a:gd name="T13" fmla="*/ 2 h 5"/>
                    <a:gd name="T14" fmla="*/ 3 w 6"/>
                    <a:gd name="T15" fmla="*/ 0 h 5"/>
                    <a:gd name="T16" fmla="*/ 0 w 6"/>
                    <a:gd name="T17" fmla="*/ 0 h 5"/>
                    <a:gd name="T18" fmla="*/ 0 w 6"/>
                    <a:gd name="T19" fmla="*/ 3 h 5"/>
                    <a:gd name="T20" fmla="*/ 1 w 6"/>
                    <a:gd name="T21" fmla="*/ 5 h 5"/>
                    <a:gd name="T22" fmla="*/ 2 w 6"/>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2" y="2"/>
                      </a:moveTo>
                      <a:lnTo>
                        <a:pt x="2" y="5"/>
                      </a:lnTo>
                      <a:lnTo>
                        <a:pt x="5" y="5"/>
                      </a:lnTo>
                      <a:lnTo>
                        <a:pt x="6" y="5"/>
                      </a:lnTo>
                      <a:lnTo>
                        <a:pt x="6" y="3"/>
                      </a:lnTo>
                      <a:lnTo>
                        <a:pt x="3" y="3"/>
                      </a:lnTo>
                      <a:lnTo>
                        <a:pt x="4" y="2"/>
                      </a:lnTo>
                      <a:lnTo>
                        <a:pt x="3" y="0"/>
                      </a:lnTo>
                      <a:lnTo>
                        <a:pt x="0" y="0"/>
                      </a:lnTo>
                      <a:lnTo>
                        <a:pt x="0" y="3"/>
                      </a:lnTo>
                      <a:lnTo>
                        <a:pt x="1" y="5"/>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0" name="Freeform 707">
                  <a:extLst>
                    <a:ext uri="{FF2B5EF4-FFF2-40B4-BE49-F238E27FC236}">
                      <a16:creationId xmlns:a16="http://schemas.microsoft.com/office/drawing/2014/main" id="{0C7C3C09-67DA-A44F-95AC-55013B623FCC}"/>
                    </a:ext>
                  </a:extLst>
                </p:cNvPr>
                <p:cNvSpPr>
                  <a:spLocks/>
                </p:cNvSpPr>
                <p:nvPr/>
              </p:nvSpPr>
              <p:spPr bwMode="auto">
                <a:xfrm>
                  <a:off x="3528" y="1672"/>
                  <a:ext cx="100" cy="205"/>
                </a:xfrm>
                <a:custGeom>
                  <a:avLst/>
                  <a:gdLst>
                    <a:gd name="T0" fmla="*/ 7 w 100"/>
                    <a:gd name="T1" fmla="*/ 32 h 205"/>
                    <a:gd name="T2" fmla="*/ 8 w 100"/>
                    <a:gd name="T3" fmla="*/ 35 h 205"/>
                    <a:gd name="T4" fmla="*/ 6 w 100"/>
                    <a:gd name="T5" fmla="*/ 42 h 205"/>
                    <a:gd name="T6" fmla="*/ 5 w 100"/>
                    <a:gd name="T7" fmla="*/ 46 h 205"/>
                    <a:gd name="T8" fmla="*/ 12 w 100"/>
                    <a:gd name="T9" fmla="*/ 45 h 205"/>
                    <a:gd name="T10" fmla="*/ 7 w 100"/>
                    <a:gd name="T11" fmla="*/ 61 h 205"/>
                    <a:gd name="T12" fmla="*/ 5 w 100"/>
                    <a:gd name="T13" fmla="*/ 77 h 205"/>
                    <a:gd name="T14" fmla="*/ 9 w 100"/>
                    <a:gd name="T15" fmla="*/ 62 h 205"/>
                    <a:gd name="T16" fmla="*/ 14 w 100"/>
                    <a:gd name="T17" fmla="*/ 62 h 205"/>
                    <a:gd name="T18" fmla="*/ 17 w 100"/>
                    <a:gd name="T19" fmla="*/ 63 h 205"/>
                    <a:gd name="T20" fmla="*/ 15 w 100"/>
                    <a:gd name="T21" fmla="*/ 88 h 205"/>
                    <a:gd name="T22" fmla="*/ 22 w 100"/>
                    <a:gd name="T23" fmla="*/ 90 h 205"/>
                    <a:gd name="T24" fmla="*/ 32 w 100"/>
                    <a:gd name="T25" fmla="*/ 86 h 205"/>
                    <a:gd name="T26" fmla="*/ 38 w 100"/>
                    <a:gd name="T27" fmla="*/ 104 h 205"/>
                    <a:gd name="T28" fmla="*/ 39 w 100"/>
                    <a:gd name="T29" fmla="*/ 123 h 205"/>
                    <a:gd name="T30" fmla="*/ 38 w 100"/>
                    <a:gd name="T31" fmla="*/ 128 h 205"/>
                    <a:gd name="T32" fmla="*/ 21 w 100"/>
                    <a:gd name="T33" fmla="*/ 134 h 205"/>
                    <a:gd name="T34" fmla="*/ 25 w 100"/>
                    <a:gd name="T35" fmla="*/ 138 h 205"/>
                    <a:gd name="T36" fmla="*/ 19 w 100"/>
                    <a:gd name="T37" fmla="*/ 155 h 205"/>
                    <a:gd name="T38" fmla="*/ 11 w 100"/>
                    <a:gd name="T39" fmla="*/ 164 h 205"/>
                    <a:gd name="T40" fmla="*/ 23 w 100"/>
                    <a:gd name="T41" fmla="*/ 165 h 205"/>
                    <a:gd name="T42" fmla="*/ 31 w 100"/>
                    <a:gd name="T43" fmla="*/ 169 h 205"/>
                    <a:gd name="T44" fmla="*/ 47 w 100"/>
                    <a:gd name="T45" fmla="*/ 164 h 205"/>
                    <a:gd name="T46" fmla="*/ 28 w 100"/>
                    <a:gd name="T47" fmla="*/ 176 h 205"/>
                    <a:gd name="T48" fmla="*/ 17 w 100"/>
                    <a:gd name="T49" fmla="*/ 191 h 205"/>
                    <a:gd name="T50" fmla="*/ 4 w 100"/>
                    <a:gd name="T51" fmla="*/ 201 h 205"/>
                    <a:gd name="T52" fmla="*/ 12 w 100"/>
                    <a:gd name="T53" fmla="*/ 203 h 205"/>
                    <a:gd name="T54" fmla="*/ 22 w 100"/>
                    <a:gd name="T55" fmla="*/ 197 h 205"/>
                    <a:gd name="T56" fmla="*/ 32 w 100"/>
                    <a:gd name="T57" fmla="*/ 198 h 205"/>
                    <a:gd name="T58" fmla="*/ 42 w 100"/>
                    <a:gd name="T59" fmla="*/ 187 h 205"/>
                    <a:gd name="T60" fmla="*/ 57 w 100"/>
                    <a:gd name="T61" fmla="*/ 186 h 205"/>
                    <a:gd name="T62" fmla="*/ 70 w 100"/>
                    <a:gd name="T63" fmla="*/ 186 h 205"/>
                    <a:gd name="T64" fmla="*/ 87 w 100"/>
                    <a:gd name="T65" fmla="*/ 183 h 205"/>
                    <a:gd name="T66" fmla="*/ 97 w 100"/>
                    <a:gd name="T67" fmla="*/ 173 h 205"/>
                    <a:gd name="T68" fmla="*/ 86 w 100"/>
                    <a:gd name="T69" fmla="*/ 169 h 205"/>
                    <a:gd name="T70" fmla="*/ 88 w 100"/>
                    <a:gd name="T71" fmla="*/ 166 h 205"/>
                    <a:gd name="T72" fmla="*/ 94 w 100"/>
                    <a:gd name="T73" fmla="*/ 159 h 205"/>
                    <a:gd name="T74" fmla="*/ 94 w 100"/>
                    <a:gd name="T75" fmla="*/ 156 h 205"/>
                    <a:gd name="T76" fmla="*/ 93 w 100"/>
                    <a:gd name="T77" fmla="*/ 132 h 205"/>
                    <a:gd name="T78" fmla="*/ 80 w 100"/>
                    <a:gd name="T79" fmla="*/ 130 h 205"/>
                    <a:gd name="T80" fmla="*/ 70 w 100"/>
                    <a:gd name="T81" fmla="*/ 117 h 205"/>
                    <a:gd name="T82" fmla="*/ 74 w 100"/>
                    <a:gd name="T83" fmla="*/ 117 h 205"/>
                    <a:gd name="T84" fmla="*/ 72 w 100"/>
                    <a:gd name="T85" fmla="*/ 105 h 205"/>
                    <a:gd name="T86" fmla="*/ 59 w 100"/>
                    <a:gd name="T87" fmla="*/ 92 h 205"/>
                    <a:gd name="T88" fmla="*/ 45 w 100"/>
                    <a:gd name="T89" fmla="*/ 64 h 205"/>
                    <a:gd name="T90" fmla="*/ 29 w 100"/>
                    <a:gd name="T91" fmla="*/ 62 h 205"/>
                    <a:gd name="T92" fmla="*/ 42 w 100"/>
                    <a:gd name="T93" fmla="*/ 55 h 205"/>
                    <a:gd name="T94" fmla="*/ 40 w 100"/>
                    <a:gd name="T95" fmla="*/ 51 h 205"/>
                    <a:gd name="T96" fmla="*/ 48 w 100"/>
                    <a:gd name="T97" fmla="*/ 35 h 205"/>
                    <a:gd name="T98" fmla="*/ 42 w 100"/>
                    <a:gd name="T99" fmla="*/ 23 h 205"/>
                    <a:gd name="T100" fmla="*/ 29 w 100"/>
                    <a:gd name="T101" fmla="*/ 24 h 205"/>
                    <a:gd name="T102" fmla="*/ 27 w 100"/>
                    <a:gd name="T103" fmla="*/ 20 h 205"/>
                    <a:gd name="T104" fmla="*/ 36 w 100"/>
                    <a:gd name="T105" fmla="*/ 4 h 205"/>
                    <a:gd name="T106" fmla="*/ 28 w 100"/>
                    <a:gd name="T107" fmla="*/ 2 h 205"/>
                    <a:gd name="T108" fmla="*/ 18 w 100"/>
                    <a:gd name="T109" fmla="*/ 4 h 205"/>
                    <a:gd name="T110" fmla="*/ 14 w 100"/>
                    <a:gd name="T111" fmla="*/ 9 h 205"/>
                    <a:gd name="T112" fmla="*/ 11 w 100"/>
                    <a:gd name="T113" fmla="*/ 17 h 205"/>
                    <a:gd name="T114" fmla="*/ 6 w 100"/>
                    <a:gd name="T115" fmla="*/ 2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 h="205">
                      <a:moveTo>
                        <a:pt x="5" y="25"/>
                      </a:moveTo>
                      <a:lnTo>
                        <a:pt x="6" y="29"/>
                      </a:lnTo>
                      <a:lnTo>
                        <a:pt x="6" y="30"/>
                      </a:lnTo>
                      <a:lnTo>
                        <a:pt x="9" y="30"/>
                      </a:lnTo>
                      <a:lnTo>
                        <a:pt x="7" y="31"/>
                      </a:lnTo>
                      <a:lnTo>
                        <a:pt x="7" y="31"/>
                      </a:lnTo>
                      <a:lnTo>
                        <a:pt x="7" y="32"/>
                      </a:lnTo>
                      <a:lnTo>
                        <a:pt x="10" y="31"/>
                      </a:lnTo>
                      <a:lnTo>
                        <a:pt x="9" y="32"/>
                      </a:lnTo>
                      <a:lnTo>
                        <a:pt x="10" y="33"/>
                      </a:lnTo>
                      <a:lnTo>
                        <a:pt x="8" y="32"/>
                      </a:lnTo>
                      <a:lnTo>
                        <a:pt x="7" y="33"/>
                      </a:lnTo>
                      <a:lnTo>
                        <a:pt x="7" y="35"/>
                      </a:lnTo>
                      <a:lnTo>
                        <a:pt x="8" y="35"/>
                      </a:lnTo>
                      <a:lnTo>
                        <a:pt x="7" y="36"/>
                      </a:lnTo>
                      <a:lnTo>
                        <a:pt x="6" y="38"/>
                      </a:lnTo>
                      <a:lnTo>
                        <a:pt x="7" y="38"/>
                      </a:lnTo>
                      <a:lnTo>
                        <a:pt x="8" y="39"/>
                      </a:lnTo>
                      <a:lnTo>
                        <a:pt x="5" y="38"/>
                      </a:lnTo>
                      <a:lnTo>
                        <a:pt x="5" y="41"/>
                      </a:lnTo>
                      <a:lnTo>
                        <a:pt x="6" y="42"/>
                      </a:lnTo>
                      <a:lnTo>
                        <a:pt x="5" y="42"/>
                      </a:lnTo>
                      <a:lnTo>
                        <a:pt x="4" y="44"/>
                      </a:lnTo>
                      <a:lnTo>
                        <a:pt x="1" y="44"/>
                      </a:lnTo>
                      <a:lnTo>
                        <a:pt x="0" y="45"/>
                      </a:lnTo>
                      <a:lnTo>
                        <a:pt x="1" y="45"/>
                      </a:lnTo>
                      <a:lnTo>
                        <a:pt x="4" y="45"/>
                      </a:lnTo>
                      <a:lnTo>
                        <a:pt x="5" y="46"/>
                      </a:lnTo>
                      <a:lnTo>
                        <a:pt x="4" y="47"/>
                      </a:lnTo>
                      <a:lnTo>
                        <a:pt x="3" y="47"/>
                      </a:lnTo>
                      <a:lnTo>
                        <a:pt x="5" y="49"/>
                      </a:lnTo>
                      <a:lnTo>
                        <a:pt x="6" y="49"/>
                      </a:lnTo>
                      <a:lnTo>
                        <a:pt x="7" y="50"/>
                      </a:lnTo>
                      <a:lnTo>
                        <a:pt x="13" y="44"/>
                      </a:lnTo>
                      <a:lnTo>
                        <a:pt x="12" y="45"/>
                      </a:lnTo>
                      <a:lnTo>
                        <a:pt x="13" y="46"/>
                      </a:lnTo>
                      <a:lnTo>
                        <a:pt x="11" y="47"/>
                      </a:lnTo>
                      <a:lnTo>
                        <a:pt x="10" y="51"/>
                      </a:lnTo>
                      <a:lnTo>
                        <a:pt x="10" y="52"/>
                      </a:lnTo>
                      <a:lnTo>
                        <a:pt x="8" y="56"/>
                      </a:lnTo>
                      <a:lnTo>
                        <a:pt x="9" y="56"/>
                      </a:lnTo>
                      <a:lnTo>
                        <a:pt x="7" y="61"/>
                      </a:lnTo>
                      <a:lnTo>
                        <a:pt x="7" y="65"/>
                      </a:lnTo>
                      <a:lnTo>
                        <a:pt x="7" y="66"/>
                      </a:lnTo>
                      <a:lnTo>
                        <a:pt x="7" y="68"/>
                      </a:lnTo>
                      <a:lnTo>
                        <a:pt x="8" y="67"/>
                      </a:lnTo>
                      <a:lnTo>
                        <a:pt x="7" y="71"/>
                      </a:lnTo>
                      <a:lnTo>
                        <a:pt x="6" y="76"/>
                      </a:lnTo>
                      <a:lnTo>
                        <a:pt x="5" y="77"/>
                      </a:lnTo>
                      <a:lnTo>
                        <a:pt x="5" y="78"/>
                      </a:lnTo>
                      <a:lnTo>
                        <a:pt x="8" y="78"/>
                      </a:lnTo>
                      <a:lnTo>
                        <a:pt x="7" y="76"/>
                      </a:lnTo>
                      <a:lnTo>
                        <a:pt x="9" y="73"/>
                      </a:lnTo>
                      <a:lnTo>
                        <a:pt x="9" y="70"/>
                      </a:lnTo>
                      <a:lnTo>
                        <a:pt x="11" y="68"/>
                      </a:lnTo>
                      <a:lnTo>
                        <a:pt x="9" y="62"/>
                      </a:lnTo>
                      <a:lnTo>
                        <a:pt x="11" y="62"/>
                      </a:lnTo>
                      <a:lnTo>
                        <a:pt x="14" y="56"/>
                      </a:lnTo>
                      <a:lnTo>
                        <a:pt x="11" y="62"/>
                      </a:lnTo>
                      <a:lnTo>
                        <a:pt x="11" y="65"/>
                      </a:lnTo>
                      <a:lnTo>
                        <a:pt x="12" y="66"/>
                      </a:lnTo>
                      <a:lnTo>
                        <a:pt x="12" y="64"/>
                      </a:lnTo>
                      <a:lnTo>
                        <a:pt x="14" y="62"/>
                      </a:lnTo>
                      <a:lnTo>
                        <a:pt x="14" y="66"/>
                      </a:lnTo>
                      <a:lnTo>
                        <a:pt x="16" y="62"/>
                      </a:lnTo>
                      <a:lnTo>
                        <a:pt x="16" y="59"/>
                      </a:lnTo>
                      <a:lnTo>
                        <a:pt x="17" y="58"/>
                      </a:lnTo>
                      <a:lnTo>
                        <a:pt x="17" y="62"/>
                      </a:lnTo>
                      <a:lnTo>
                        <a:pt x="19" y="64"/>
                      </a:lnTo>
                      <a:lnTo>
                        <a:pt x="17" y="63"/>
                      </a:lnTo>
                      <a:lnTo>
                        <a:pt x="16" y="68"/>
                      </a:lnTo>
                      <a:lnTo>
                        <a:pt x="17" y="71"/>
                      </a:lnTo>
                      <a:lnTo>
                        <a:pt x="18" y="72"/>
                      </a:lnTo>
                      <a:lnTo>
                        <a:pt x="19" y="74"/>
                      </a:lnTo>
                      <a:lnTo>
                        <a:pt x="17" y="77"/>
                      </a:lnTo>
                      <a:lnTo>
                        <a:pt x="14" y="85"/>
                      </a:lnTo>
                      <a:lnTo>
                        <a:pt x="15" y="88"/>
                      </a:lnTo>
                      <a:lnTo>
                        <a:pt x="13" y="86"/>
                      </a:lnTo>
                      <a:lnTo>
                        <a:pt x="13" y="90"/>
                      </a:lnTo>
                      <a:lnTo>
                        <a:pt x="16" y="94"/>
                      </a:lnTo>
                      <a:lnTo>
                        <a:pt x="15" y="90"/>
                      </a:lnTo>
                      <a:lnTo>
                        <a:pt x="17" y="90"/>
                      </a:lnTo>
                      <a:lnTo>
                        <a:pt x="21" y="93"/>
                      </a:lnTo>
                      <a:lnTo>
                        <a:pt x="22" y="90"/>
                      </a:lnTo>
                      <a:lnTo>
                        <a:pt x="20" y="89"/>
                      </a:lnTo>
                      <a:lnTo>
                        <a:pt x="21" y="88"/>
                      </a:lnTo>
                      <a:lnTo>
                        <a:pt x="25" y="91"/>
                      </a:lnTo>
                      <a:lnTo>
                        <a:pt x="28" y="90"/>
                      </a:lnTo>
                      <a:lnTo>
                        <a:pt x="28" y="89"/>
                      </a:lnTo>
                      <a:lnTo>
                        <a:pt x="31" y="90"/>
                      </a:lnTo>
                      <a:lnTo>
                        <a:pt x="32" y="86"/>
                      </a:lnTo>
                      <a:lnTo>
                        <a:pt x="38" y="86"/>
                      </a:lnTo>
                      <a:lnTo>
                        <a:pt x="34" y="88"/>
                      </a:lnTo>
                      <a:lnTo>
                        <a:pt x="31" y="97"/>
                      </a:lnTo>
                      <a:lnTo>
                        <a:pt x="34" y="105"/>
                      </a:lnTo>
                      <a:lnTo>
                        <a:pt x="36" y="104"/>
                      </a:lnTo>
                      <a:lnTo>
                        <a:pt x="36" y="108"/>
                      </a:lnTo>
                      <a:lnTo>
                        <a:pt x="38" y="104"/>
                      </a:lnTo>
                      <a:lnTo>
                        <a:pt x="41" y="105"/>
                      </a:lnTo>
                      <a:lnTo>
                        <a:pt x="40" y="109"/>
                      </a:lnTo>
                      <a:lnTo>
                        <a:pt x="41" y="110"/>
                      </a:lnTo>
                      <a:lnTo>
                        <a:pt x="38" y="112"/>
                      </a:lnTo>
                      <a:lnTo>
                        <a:pt x="39" y="117"/>
                      </a:lnTo>
                      <a:lnTo>
                        <a:pt x="38" y="121"/>
                      </a:lnTo>
                      <a:lnTo>
                        <a:pt x="39" y="123"/>
                      </a:lnTo>
                      <a:lnTo>
                        <a:pt x="41" y="125"/>
                      </a:lnTo>
                      <a:lnTo>
                        <a:pt x="43" y="125"/>
                      </a:lnTo>
                      <a:lnTo>
                        <a:pt x="42" y="127"/>
                      </a:lnTo>
                      <a:lnTo>
                        <a:pt x="40" y="127"/>
                      </a:lnTo>
                      <a:lnTo>
                        <a:pt x="38" y="124"/>
                      </a:lnTo>
                      <a:lnTo>
                        <a:pt x="37" y="124"/>
                      </a:lnTo>
                      <a:lnTo>
                        <a:pt x="38" y="128"/>
                      </a:lnTo>
                      <a:lnTo>
                        <a:pt x="39" y="128"/>
                      </a:lnTo>
                      <a:lnTo>
                        <a:pt x="37" y="128"/>
                      </a:lnTo>
                      <a:lnTo>
                        <a:pt x="35" y="125"/>
                      </a:lnTo>
                      <a:lnTo>
                        <a:pt x="31" y="128"/>
                      </a:lnTo>
                      <a:lnTo>
                        <a:pt x="29" y="127"/>
                      </a:lnTo>
                      <a:lnTo>
                        <a:pt x="25" y="130"/>
                      </a:lnTo>
                      <a:lnTo>
                        <a:pt x="21" y="134"/>
                      </a:lnTo>
                      <a:lnTo>
                        <a:pt x="18" y="136"/>
                      </a:lnTo>
                      <a:lnTo>
                        <a:pt x="17" y="138"/>
                      </a:lnTo>
                      <a:lnTo>
                        <a:pt x="19" y="138"/>
                      </a:lnTo>
                      <a:lnTo>
                        <a:pt x="20" y="138"/>
                      </a:lnTo>
                      <a:lnTo>
                        <a:pt x="21" y="137"/>
                      </a:lnTo>
                      <a:lnTo>
                        <a:pt x="25" y="135"/>
                      </a:lnTo>
                      <a:lnTo>
                        <a:pt x="25" y="138"/>
                      </a:lnTo>
                      <a:lnTo>
                        <a:pt x="27" y="141"/>
                      </a:lnTo>
                      <a:lnTo>
                        <a:pt x="25" y="142"/>
                      </a:lnTo>
                      <a:lnTo>
                        <a:pt x="26" y="145"/>
                      </a:lnTo>
                      <a:lnTo>
                        <a:pt x="27" y="145"/>
                      </a:lnTo>
                      <a:lnTo>
                        <a:pt x="24" y="152"/>
                      </a:lnTo>
                      <a:lnTo>
                        <a:pt x="21" y="153"/>
                      </a:lnTo>
                      <a:lnTo>
                        <a:pt x="19" y="155"/>
                      </a:lnTo>
                      <a:lnTo>
                        <a:pt x="18" y="155"/>
                      </a:lnTo>
                      <a:lnTo>
                        <a:pt x="15" y="157"/>
                      </a:lnTo>
                      <a:lnTo>
                        <a:pt x="13" y="157"/>
                      </a:lnTo>
                      <a:lnTo>
                        <a:pt x="10" y="160"/>
                      </a:lnTo>
                      <a:lnTo>
                        <a:pt x="12" y="160"/>
                      </a:lnTo>
                      <a:lnTo>
                        <a:pt x="13" y="162"/>
                      </a:lnTo>
                      <a:lnTo>
                        <a:pt x="11" y="164"/>
                      </a:lnTo>
                      <a:lnTo>
                        <a:pt x="14" y="165"/>
                      </a:lnTo>
                      <a:lnTo>
                        <a:pt x="14" y="166"/>
                      </a:lnTo>
                      <a:lnTo>
                        <a:pt x="14" y="166"/>
                      </a:lnTo>
                      <a:lnTo>
                        <a:pt x="17" y="166"/>
                      </a:lnTo>
                      <a:lnTo>
                        <a:pt x="19" y="164"/>
                      </a:lnTo>
                      <a:lnTo>
                        <a:pt x="22" y="162"/>
                      </a:lnTo>
                      <a:lnTo>
                        <a:pt x="23" y="165"/>
                      </a:lnTo>
                      <a:lnTo>
                        <a:pt x="25" y="166"/>
                      </a:lnTo>
                      <a:lnTo>
                        <a:pt x="23" y="166"/>
                      </a:lnTo>
                      <a:lnTo>
                        <a:pt x="23" y="168"/>
                      </a:lnTo>
                      <a:lnTo>
                        <a:pt x="27" y="168"/>
                      </a:lnTo>
                      <a:lnTo>
                        <a:pt x="27" y="167"/>
                      </a:lnTo>
                      <a:lnTo>
                        <a:pt x="29" y="166"/>
                      </a:lnTo>
                      <a:lnTo>
                        <a:pt x="31" y="169"/>
                      </a:lnTo>
                      <a:lnTo>
                        <a:pt x="33" y="172"/>
                      </a:lnTo>
                      <a:lnTo>
                        <a:pt x="38" y="172"/>
                      </a:lnTo>
                      <a:lnTo>
                        <a:pt x="38" y="169"/>
                      </a:lnTo>
                      <a:lnTo>
                        <a:pt x="41" y="169"/>
                      </a:lnTo>
                      <a:lnTo>
                        <a:pt x="43" y="167"/>
                      </a:lnTo>
                      <a:lnTo>
                        <a:pt x="45" y="166"/>
                      </a:lnTo>
                      <a:lnTo>
                        <a:pt x="47" y="164"/>
                      </a:lnTo>
                      <a:lnTo>
                        <a:pt x="44" y="169"/>
                      </a:lnTo>
                      <a:lnTo>
                        <a:pt x="40" y="173"/>
                      </a:lnTo>
                      <a:lnTo>
                        <a:pt x="40" y="177"/>
                      </a:lnTo>
                      <a:lnTo>
                        <a:pt x="38" y="177"/>
                      </a:lnTo>
                      <a:lnTo>
                        <a:pt x="36" y="178"/>
                      </a:lnTo>
                      <a:lnTo>
                        <a:pt x="34" y="176"/>
                      </a:lnTo>
                      <a:lnTo>
                        <a:pt x="28" y="176"/>
                      </a:lnTo>
                      <a:lnTo>
                        <a:pt x="24" y="177"/>
                      </a:lnTo>
                      <a:lnTo>
                        <a:pt x="24" y="180"/>
                      </a:lnTo>
                      <a:lnTo>
                        <a:pt x="22" y="181"/>
                      </a:lnTo>
                      <a:lnTo>
                        <a:pt x="20" y="181"/>
                      </a:lnTo>
                      <a:lnTo>
                        <a:pt x="20" y="187"/>
                      </a:lnTo>
                      <a:lnTo>
                        <a:pt x="17" y="190"/>
                      </a:lnTo>
                      <a:lnTo>
                        <a:pt x="17" y="191"/>
                      </a:lnTo>
                      <a:lnTo>
                        <a:pt x="14" y="192"/>
                      </a:lnTo>
                      <a:lnTo>
                        <a:pt x="13" y="195"/>
                      </a:lnTo>
                      <a:lnTo>
                        <a:pt x="12" y="195"/>
                      </a:lnTo>
                      <a:lnTo>
                        <a:pt x="11" y="197"/>
                      </a:lnTo>
                      <a:lnTo>
                        <a:pt x="8" y="200"/>
                      </a:lnTo>
                      <a:lnTo>
                        <a:pt x="7" y="200"/>
                      </a:lnTo>
                      <a:lnTo>
                        <a:pt x="4" y="201"/>
                      </a:lnTo>
                      <a:lnTo>
                        <a:pt x="4" y="204"/>
                      </a:lnTo>
                      <a:lnTo>
                        <a:pt x="7" y="204"/>
                      </a:lnTo>
                      <a:lnTo>
                        <a:pt x="7" y="202"/>
                      </a:lnTo>
                      <a:lnTo>
                        <a:pt x="10" y="203"/>
                      </a:lnTo>
                      <a:lnTo>
                        <a:pt x="11" y="205"/>
                      </a:lnTo>
                      <a:lnTo>
                        <a:pt x="13" y="204"/>
                      </a:lnTo>
                      <a:lnTo>
                        <a:pt x="12" y="203"/>
                      </a:lnTo>
                      <a:lnTo>
                        <a:pt x="13" y="200"/>
                      </a:lnTo>
                      <a:lnTo>
                        <a:pt x="14" y="201"/>
                      </a:lnTo>
                      <a:lnTo>
                        <a:pt x="16" y="199"/>
                      </a:lnTo>
                      <a:lnTo>
                        <a:pt x="17" y="199"/>
                      </a:lnTo>
                      <a:lnTo>
                        <a:pt x="18" y="197"/>
                      </a:lnTo>
                      <a:lnTo>
                        <a:pt x="20" y="197"/>
                      </a:lnTo>
                      <a:lnTo>
                        <a:pt x="22" y="197"/>
                      </a:lnTo>
                      <a:lnTo>
                        <a:pt x="24" y="197"/>
                      </a:lnTo>
                      <a:lnTo>
                        <a:pt x="25" y="196"/>
                      </a:lnTo>
                      <a:lnTo>
                        <a:pt x="26" y="198"/>
                      </a:lnTo>
                      <a:lnTo>
                        <a:pt x="28" y="198"/>
                      </a:lnTo>
                      <a:lnTo>
                        <a:pt x="30" y="200"/>
                      </a:lnTo>
                      <a:lnTo>
                        <a:pt x="32" y="200"/>
                      </a:lnTo>
                      <a:lnTo>
                        <a:pt x="32" y="198"/>
                      </a:lnTo>
                      <a:lnTo>
                        <a:pt x="33" y="197"/>
                      </a:lnTo>
                      <a:lnTo>
                        <a:pt x="34" y="195"/>
                      </a:lnTo>
                      <a:lnTo>
                        <a:pt x="33" y="192"/>
                      </a:lnTo>
                      <a:lnTo>
                        <a:pt x="35" y="190"/>
                      </a:lnTo>
                      <a:lnTo>
                        <a:pt x="36" y="190"/>
                      </a:lnTo>
                      <a:lnTo>
                        <a:pt x="37" y="189"/>
                      </a:lnTo>
                      <a:lnTo>
                        <a:pt x="42" y="187"/>
                      </a:lnTo>
                      <a:lnTo>
                        <a:pt x="44" y="188"/>
                      </a:lnTo>
                      <a:lnTo>
                        <a:pt x="47" y="190"/>
                      </a:lnTo>
                      <a:lnTo>
                        <a:pt x="49" y="190"/>
                      </a:lnTo>
                      <a:lnTo>
                        <a:pt x="52" y="190"/>
                      </a:lnTo>
                      <a:lnTo>
                        <a:pt x="53" y="191"/>
                      </a:lnTo>
                      <a:lnTo>
                        <a:pt x="54" y="188"/>
                      </a:lnTo>
                      <a:lnTo>
                        <a:pt x="57" y="186"/>
                      </a:lnTo>
                      <a:lnTo>
                        <a:pt x="59" y="187"/>
                      </a:lnTo>
                      <a:lnTo>
                        <a:pt x="63" y="185"/>
                      </a:lnTo>
                      <a:lnTo>
                        <a:pt x="64" y="186"/>
                      </a:lnTo>
                      <a:lnTo>
                        <a:pt x="66" y="185"/>
                      </a:lnTo>
                      <a:lnTo>
                        <a:pt x="67" y="184"/>
                      </a:lnTo>
                      <a:lnTo>
                        <a:pt x="67" y="185"/>
                      </a:lnTo>
                      <a:lnTo>
                        <a:pt x="70" y="186"/>
                      </a:lnTo>
                      <a:lnTo>
                        <a:pt x="71" y="185"/>
                      </a:lnTo>
                      <a:lnTo>
                        <a:pt x="76" y="185"/>
                      </a:lnTo>
                      <a:lnTo>
                        <a:pt x="79" y="184"/>
                      </a:lnTo>
                      <a:lnTo>
                        <a:pt x="81" y="185"/>
                      </a:lnTo>
                      <a:lnTo>
                        <a:pt x="83" y="186"/>
                      </a:lnTo>
                      <a:lnTo>
                        <a:pt x="85" y="183"/>
                      </a:lnTo>
                      <a:lnTo>
                        <a:pt x="87" y="183"/>
                      </a:lnTo>
                      <a:lnTo>
                        <a:pt x="89" y="180"/>
                      </a:lnTo>
                      <a:lnTo>
                        <a:pt x="90" y="180"/>
                      </a:lnTo>
                      <a:lnTo>
                        <a:pt x="92" y="181"/>
                      </a:lnTo>
                      <a:lnTo>
                        <a:pt x="92" y="179"/>
                      </a:lnTo>
                      <a:lnTo>
                        <a:pt x="95" y="176"/>
                      </a:lnTo>
                      <a:lnTo>
                        <a:pt x="97" y="176"/>
                      </a:lnTo>
                      <a:lnTo>
                        <a:pt x="97" y="173"/>
                      </a:lnTo>
                      <a:lnTo>
                        <a:pt x="97" y="172"/>
                      </a:lnTo>
                      <a:lnTo>
                        <a:pt x="97" y="169"/>
                      </a:lnTo>
                      <a:lnTo>
                        <a:pt x="94" y="169"/>
                      </a:lnTo>
                      <a:lnTo>
                        <a:pt x="91" y="171"/>
                      </a:lnTo>
                      <a:lnTo>
                        <a:pt x="90" y="171"/>
                      </a:lnTo>
                      <a:lnTo>
                        <a:pt x="87" y="170"/>
                      </a:lnTo>
                      <a:lnTo>
                        <a:pt x="86" y="169"/>
                      </a:lnTo>
                      <a:lnTo>
                        <a:pt x="87" y="169"/>
                      </a:lnTo>
                      <a:lnTo>
                        <a:pt x="87" y="169"/>
                      </a:lnTo>
                      <a:lnTo>
                        <a:pt x="88" y="168"/>
                      </a:lnTo>
                      <a:lnTo>
                        <a:pt x="86" y="167"/>
                      </a:lnTo>
                      <a:lnTo>
                        <a:pt x="83" y="168"/>
                      </a:lnTo>
                      <a:lnTo>
                        <a:pt x="87" y="166"/>
                      </a:lnTo>
                      <a:lnTo>
                        <a:pt x="88" y="166"/>
                      </a:lnTo>
                      <a:lnTo>
                        <a:pt x="90" y="165"/>
                      </a:lnTo>
                      <a:lnTo>
                        <a:pt x="90" y="162"/>
                      </a:lnTo>
                      <a:lnTo>
                        <a:pt x="87" y="162"/>
                      </a:lnTo>
                      <a:lnTo>
                        <a:pt x="89" y="161"/>
                      </a:lnTo>
                      <a:lnTo>
                        <a:pt x="90" y="159"/>
                      </a:lnTo>
                      <a:lnTo>
                        <a:pt x="92" y="161"/>
                      </a:lnTo>
                      <a:lnTo>
                        <a:pt x="94" y="159"/>
                      </a:lnTo>
                      <a:lnTo>
                        <a:pt x="94" y="158"/>
                      </a:lnTo>
                      <a:lnTo>
                        <a:pt x="94" y="158"/>
                      </a:lnTo>
                      <a:lnTo>
                        <a:pt x="94" y="156"/>
                      </a:lnTo>
                      <a:lnTo>
                        <a:pt x="92" y="156"/>
                      </a:lnTo>
                      <a:lnTo>
                        <a:pt x="93" y="154"/>
                      </a:lnTo>
                      <a:lnTo>
                        <a:pt x="94" y="155"/>
                      </a:lnTo>
                      <a:lnTo>
                        <a:pt x="94" y="156"/>
                      </a:lnTo>
                      <a:lnTo>
                        <a:pt x="97" y="153"/>
                      </a:lnTo>
                      <a:lnTo>
                        <a:pt x="98" y="152"/>
                      </a:lnTo>
                      <a:lnTo>
                        <a:pt x="98" y="148"/>
                      </a:lnTo>
                      <a:lnTo>
                        <a:pt x="100" y="143"/>
                      </a:lnTo>
                      <a:lnTo>
                        <a:pt x="98" y="142"/>
                      </a:lnTo>
                      <a:lnTo>
                        <a:pt x="98" y="137"/>
                      </a:lnTo>
                      <a:lnTo>
                        <a:pt x="93" y="132"/>
                      </a:lnTo>
                      <a:lnTo>
                        <a:pt x="87" y="132"/>
                      </a:lnTo>
                      <a:lnTo>
                        <a:pt x="83" y="132"/>
                      </a:lnTo>
                      <a:lnTo>
                        <a:pt x="82" y="136"/>
                      </a:lnTo>
                      <a:lnTo>
                        <a:pt x="81" y="138"/>
                      </a:lnTo>
                      <a:lnTo>
                        <a:pt x="79" y="135"/>
                      </a:lnTo>
                      <a:lnTo>
                        <a:pt x="77" y="135"/>
                      </a:lnTo>
                      <a:lnTo>
                        <a:pt x="80" y="130"/>
                      </a:lnTo>
                      <a:lnTo>
                        <a:pt x="80" y="127"/>
                      </a:lnTo>
                      <a:lnTo>
                        <a:pt x="77" y="121"/>
                      </a:lnTo>
                      <a:lnTo>
                        <a:pt x="76" y="120"/>
                      </a:lnTo>
                      <a:lnTo>
                        <a:pt x="73" y="118"/>
                      </a:lnTo>
                      <a:lnTo>
                        <a:pt x="72" y="116"/>
                      </a:lnTo>
                      <a:lnTo>
                        <a:pt x="70" y="116"/>
                      </a:lnTo>
                      <a:lnTo>
                        <a:pt x="70" y="117"/>
                      </a:lnTo>
                      <a:lnTo>
                        <a:pt x="68" y="116"/>
                      </a:lnTo>
                      <a:lnTo>
                        <a:pt x="66" y="116"/>
                      </a:lnTo>
                      <a:lnTo>
                        <a:pt x="69" y="115"/>
                      </a:lnTo>
                      <a:lnTo>
                        <a:pt x="70" y="115"/>
                      </a:lnTo>
                      <a:lnTo>
                        <a:pt x="72" y="115"/>
                      </a:lnTo>
                      <a:lnTo>
                        <a:pt x="73" y="116"/>
                      </a:lnTo>
                      <a:lnTo>
                        <a:pt x="74" y="117"/>
                      </a:lnTo>
                      <a:lnTo>
                        <a:pt x="76" y="117"/>
                      </a:lnTo>
                      <a:lnTo>
                        <a:pt x="77" y="117"/>
                      </a:lnTo>
                      <a:lnTo>
                        <a:pt x="73" y="111"/>
                      </a:lnTo>
                      <a:lnTo>
                        <a:pt x="72" y="109"/>
                      </a:lnTo>
                      <a:lnTo>
                        <a:pt x="73" y="107"/>
                      </a:lnTo>
                      <a:lnTo>
                        <a:pt x="74" y="106"/>
                      </a:lnTo>
                      <a:lnTo>
                        <a:pt x="72" y="105"/>
                      </a:lnTo>
                      <a:lnTo>
                        <a:pt x="71" y="104"/>
                      </a:lnTo>
                      <a:lnTo>
                        <a:pt x="70" y="103"/>
                      </a:lnTo>
                      <a:lnTo>
                        <a:pt x="68" y="98"/>
                      </a:lnTo>
                      <a:lnTo>
                        <a:pt x="65" y="96"/>
                      </a:lnTo>
                      <a:lnTo>
                        <a:pt x="60" y="95"/>
                      </a:lnTo>
                      <a:lnTo>
                        <a:pt x="60" y="93"/>
                      </a:lnTo>
                      <a:lnTo>
                        <a:pt x="59" y="92"/>
                      </a:lnTo>
                      <a:lnTo>
                        <a:pt x="57" y="86"/>
                      </a:lnTo>
                      <a:lnTo>
                        <a:pt x="56" y="83"/>
                      </a:lnTo>
                      <a:lnTo>
                        <a:pt x="55" y="74"/>
                      </a:lnTo>
                      <a:lnTo>
                        <a:pt x="53" y="72"/>
                      </a:lnTo>
                      <a:lnTo>
                        <a:pt x="52" y="72"/>
                      </a:lnTo>
                      <a:lnTo>
                        <a:pt x="48" y="65"/>
                      </a:lnTo>
                      <a:lnTo>
                        <a:pt x="45" y="64"/>
                      </a:lnTo>
                      <a:lnTo>
                        <a:pt x="44" y="62"/>
                      </a:lnTo>
                      <a:lnTo>
                        <a:pt x="41" y="61"/>
                      </a:lnTo>
                      <a:lnTo>
                        <a:pt x="39" y="62"/>
                      </a:lnTo>
                      <a:lnTo>
                        <a:pt x="37" y="64"/>
                      </a:lnTo>
                      <a:lnTo>
                        <a:pt x="34" y="62"/>
                      </a:lnTo>
                      <a:lnTo>
                        <a:pt x="32" y="63"/>
                      </a:lnTo>
                      <a:lnTo>
                        <a:pt x="29" y="62"/>
                      </a:lnTo>
                      <a:lnTo>
                        <a:pt x="28" y="60"/>
                      </a:lnTo>
                      <a:lnTo>
                        <a:pt x="30" y="61"/>
                      </a:lnTo>
                      <a:lnTo>
                        <a:pt x="34" y="62"/>
                      </a:lnTo>
                      <a:lnTo>
                        <a:pt x="36" y="60"/>
                      </a:lnTo>
                      <a:lnTo>
                        <a:pt x="37" y="58"/>
                      </a:lnTo>
                      <a:lnTo>
                        <a:pt x="40" y="58"/>
                      </a:lnTo>
                      <a:lnTo>
                        <a:pt x="42" y="55"/>
                      </a:lnTo>
                      <a:lnTo>
                        <a:pt x="40" y="55"/>
                      </a:lnTo>
                      <a:lnTo>
                        <a:pt x="39" y="52"/>
                      </a:lnTo>
                      <a:lnTo>
                        <a:pt x="38" y="52"/>
                      </a:lnTo>
                      <a:lnTo>
                        <a:pt x="35" y="54"/>
                      </a:lnTo>
                      <a:lnTo>
                        <a:pt x="35" y="53"/>
                      </a:lnTo>
                      <a:lnTo>
                        <a:pt x="37" y="51"/>
                      </a:lnTo>
                      <a:lnTo>
                        <a:pt x="40" y="51"/>
                      </a:lnTo>
                      <a:lnTo>
                        <a:pt x="42" y="49"/>
                      </a:lnTo>
                      <a:lnTo>
                        <a:pt x="42" y="47"/>
                      </a:lnTo>
                      <a:lnTo>
                        <a:pt x="44" y="46"/>
                      </a:lnTo>
                      <a:lnTo>
                        <a:pt x="45" y="42"/>
                      </a:lnTo>
                      <a:lnTo>
                        <a:pt x="47" y="40"/>
                      </a:lnTo>
                      <a:lnTo>
                        <a:pt x="47" y="38"/>
                      </a:lnTo>
                      <a:lnTo>
                        <a:pt x="48" y="35"/>
                      </a:lnTo>
                      <a:lnTo>
                        <a:pt x="48" y="35"/>
                      </a:lnTo>
                      <a:lnTo>
                        <a:pt x="49" y="31"/>
                      </a:lnTo>
                      <a:lnTo>
                        <a:pt x="51" y="28"/>
                      </a:lnTo>
                      <a:lnTo>
                        <a:pt x="51" y="25"/>
                      </a:lnTo>
                      <a:lnTo>
                        <a:pt x="48" y="22"/>
                      </a:lnTo>
                      <a:lnTo>
                        <a:pt x="47" y="22"/>
                      </a:lnTo>
                      <a:lnTo>
                        <a:pt x="42" y="23"/>
                      </a:lnTo>
                      <a:lnTo>
                        <a:pt x="38" y="22"/>
                      </a:lnTo>
                      <a:lnTo>
                        <a:pt x="37" y="23"/>
                      </a:lnTo>
                      <a:lnTo>
                        <a:pt x="35" y="23"/>
                      </a:lnTo>
                      <a:lnTo>
                        <a:pt x="33" y="22"/>
                      </a:lnTo>
                      <a:lnTo>
                        <a:pt x="32" y="22"/>
                      </a:lnTo>
                      <a:lnTo>
                        <a:pt x="32" y="23"/>
                      </a:lnTo>
                      <a:lnTo>
                        <a:pt x="29" y="24"/>
                      </a:lnTo>
                      <a:lnTo>
                        <a:pt x="27" y="25"/>
                      </a:lnTo>
                      <a:lnTo>
                        <a:pt x="26" y="25"/>
                      </a:lnTo>
                      <a:lnTo>
                        <a:pt x="25" y="27"/>
                      </a:lnTo>
                      <a:lnTo>
                        <a:pt x="24" y="26"/>
                      </a:lnTo>
                      <a:lnTo>
                        <a:pt x="26" y="23"/>
                      </a:lnTo>
                      <a:lnTo>
                        <a:pt x="28" y="19"/>
                      </a:lnTo>
                      <a:lnTo>
                        <a:pt x="27" y="20"/>
                      </a:lnTo>
                      <a:lnTo>
                        <a:pt x="25" y="19"/>
                      </a:lnTo>
                      <a:lnTo>
                        <a:pt x="26" y="18"/>
                      </a:lnTo>
                      <a:lnTo>
                        <a:pt x="26" y="16"/>
                      </a:lnTo>
                      <a:lnTo>
                        <a:pt x="32" y="11"/>
                      </a:lnTo>
                      <a:lnTo>
                        <a:pt x="33" y="8"/>
                      </a:lnTo>
                      <a:lnTo>
                        <a:pt x="35" y="7"/>
                      </a:lnTo>
                      <a:lnTo>
                        <a:pt x="36" y="4"/>
                      </a:lnTo>
                      <a:lnTo>
                        <a:pt x="35" y="3"/>
                      </a:lnTo>
                      <a:lnTo>
                        <a:pt x="36" y="1"/>
                      </a:lnTo>
                      <a:lnTo>
                        <a:pt x="36" y="0"/>
                      </a:lnTo>
                      <a:lnTo>
                        <a:pt x="33" y="0"/>
                      </a:lnTo>
                      <a:lnTo>
                        <a:pt x="32" y="1"/>
                      </a:lnTo>
                      <a:lnTo>
                        <a:pt x="31" y="0"/>
                      </a:lnTo>
                      <a:lnTo>
                        <a:pt x="28" y="2"/>
                      </a:lnTo>
                      <a:lnTo>
                        <a:pt x="25" y="1"/>
                      </a:lnTo>
                      <a:lnTo>
                        <a:pt x="23" y="3"/>
                      </a:lnTo>
                      <a:lnTo>
                        <a:pt x="22" y="3"/>
                      </a:lnTo>
                      <a:lnTo>
                        <a:pt x="21" y="4"/>
                      </a:lnTo>
                      <a:lnTo>
                        <a:pt x="21" y="3"/>
                      </a:lnTo>
                      <a:lnTo>
                        <a:pt x="20" y="2"/>
                      </a:lnTo>
                      <a:lnTo>
                        <a:pt x="18" y="4"/>
                      </a:lnTo>
                      <a:lnTo>
                        <a:pt x="18" y="2"/>
                      </a:lnTo>
                      <a:lnTo>
                        <a:pt x="15" y="0"/>
                      </a:lnTo>
                      <a:lnTo>
                        <a:pt x="14" y="3"/>
                      </a:lnTo>
                      <a:lnTo>
                        <a:pt x="14" y="4"/>
                      </a:lnTo>
                      <a:lnTo>
                        <a:pt x="14" y="6"/>
                      </a:lnTo>
                      <a:lnTo>
                        <a:pt x="13" y="6"/>
                      </a:lnTo>
                      <a:lnTo>
                        <a:pt x="14" y="9"/>
                      </a:lnTo>
                      <a:lnTo>
                        <a:pt x="11" y="9"/>
                      </a:lnTo>
                      <a:lnTo>
                        <a:pt x="12" y="11"/>
                      </a:lnTo>
                      <a:lnTo>
                        <a:pt x="11" y="14"/>
                      </a:lnTo>
                      <a:lnTo>
                        <a:pt x="10" y="14"/>
                      </a:lnTo>
                      <a:lnTo>
                        <a:pt x="13" y="17"/>
                      </a:lnTo>
                      <a:lnTo>
                        <a:pt x="14" y="19"/>
                      </a:lnTo>
                      <a:lnTo>
                        <a:pt x="11" y="17"/>
                      </a:lnTo>
                      <a:lnTo>
                        <a:pt x="10" y="18"/>
                      </a:lnTo>
                      <a:lnTo>
                        <a:pt x="8" y="17"/>
                      </a:lnTo>
                      <a:lnTo>
                        <a:pt x="7" y="17"/>
                      </a:lnTo>
                      <a:lnTo>
                        <a:pt x="8" y="19"/>
                      </a:lnTo>
                      <a:lnTo>
                        <a:pt x="7" y="21"/>
                      </a:lnTo>
                      <a:lnTo>
                        <a:pt x="7" y="18"/>
                      </a:lnTo>
                      <a:lnTo>
                        <a:pt x="6" y="21"/>
                      </a:lnTo>
                      <a:lnTo>
                        <a:pt x="7" y="22"/>
                      </a:lnTo>
                      <a:lnTo>
                        <a:pt x="6" y="24"/>
                      </a:lnTo>
                      <a:lnTo>
                        <a:pt x="7" y="26"/>
                      </a:lnTo>
                      <a:lnTo>
                        <a:pt x="9" y="26"/>
                      </a:lnTo>
                      <a:lnTo>
                        <a:pt x="7" y="27"/>
                      </a:lnTo>
                      <a:lnTo>
                        <a:pt x="5"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1" name="Freeform 708">
                  <a:extLst>
                    <a:ext uri="{FF2B5EF4-FFF2-40B4-BE49-F238E27FC236}">
                      <a16:creationId xmlns:a16="http://schemas.microsoft.com/office/drawing/2014/main" id="{B80DD1FD-E6A2-4F40-BE91-8E59CDE55928}"/>
                    </a:ext>
                  </a:extLst>
                </p:cNvPr>
                <p:cNvSpPr>
                  <a:spLocks/>
                </p:cNvSpPr>
                <p:nvPr/>
              </p:nvSpPr>
              <p:spPr bwMode="auto">
                <a:xfrm>
                  <a:off x="3515" y="1694"/>
                  <a:ext cx="4" cy="3"/>
                </a:xfrm>
                <a:custGeom>
                  <a:avLst/>
                  <a:gdLst>
                    <a:gd name="T0" fmla="*/ 4 w 4"/>
                    <a:gd name="T1" fmla="*/ 2 h 3"/>
                    <a:gd name="T2" fmla="*/ 4 w 4"/>
                    <a:gd name="T3" fmla="*/ 1 h 3"/>
                    <a:gd name="T4" fmla="*/ 0 w 4"/>
                    <a:gd name="T5" fmla="*/ 0 h 3"/>
                    <a:gd name="T6" fmla="*/ 0 w 4"/>
                    <a:gd name="T7" fmla="*/ 1 h 3"/>
                    <a:gd name="T8" fmla="*/ 1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4" y="1"/>
                      </a:lnTo>
                      <a:lnTo>
                        <a:pt x="0" y="0"/>
                      </a:lnTo>
                      <a:lnTo>
                        <a:pt x="0" y="1"/>
                      </a:lnTo>
                      <a:lnTo>
                        <a:pt x="1"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2" name="Freeform 709">
                  <a:extLst>
                    <a:ext uri="{FF2B5EF4-FFF2-40B4-BE49-F238E27FC236}">
                      <a16:creationId xmlns:a16="http://schemas.microsoft.com/office/drawing/2014/main" id="{793C2C22-9E74-C64D-82DD-31BFCCA1482C}"/>
                    </a:ext>
                  </a:extLst>
                </p:cNvPr>
                <p:cNvSpPr>
                  <a:spLocks/>
                </p:cNvSpPr>
                <p:nvPr/>
              </p:nvSpPr>
              <p:spPr bwMode="auto">
                <a:xfrm>
                  <a:off x="3541" y="1737"/>
                  <a:ext cx="1" cy="4"/>
                </a:xfrm>
                <a:custGeom>
                  <a:avLst/>
                  <a:gdLst>
                    <a:gd name="T0" fmla="*/ 1 w 1"/>
                    <a:gd name="T1" fmla="*/ 1 h 4"/>
                    <a:gd name="T2" fmla="*/ 0 w 1"/>
                    <a:gd name="T3" fmla="*/ 0 h 4"/>
                    <a:gd name="T4" fmla="*/ 0 w 1"/>
                    <a:gd name="T5" fmla="*/ 2 h 4"/>
                    <a:gd name="T6" fmla="*/ 1 w 1"/>
                    <a:gd name="T7" fmla="*/ 4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lnTo>
                        <a:pt x="0" y="0"/>
                      </a:lnTo>
                      <a:lnTo>
                        <a:pt x="0" y="2"/>
                      </a:lnTo>
                      <a:lnTo>
                        <a:pt x="1" y="4"/>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3" name="Freeform 710">
                  <a:extLst>
                    <a:ext uri="{FF2B5EF4-FFF2-40B4-BE49-F238E27FC236}">
                      <a16:creationId xmlns:a16="http://schemas.microsoft.com/office/drawing/2014/main" id="{51600F11-C6DF-E547-840E-674E7A1020AA}"/>
                    </a:ext>
                  </a:extLst>
                </p:cNvPr>
                <p:cNvSpPr>
                  <a:spLocks/>
                </p:cNvSpPr>
                <p:nvPr/>
              </p:nvSpPr>
              <p:spPr bwMode="auto">
                <a:xfrm>
                  <a:off x="3506" y="1752"/>
                  <a:ext cx="31" cy="30"/>
                </a:xfrm>
                <a:custGeom>
                  <a:avLst/>
                  <a:gdLst>
                    <a:gd name="T0" fmla="*/ 6 w 31"/>
                    <a:gd name="T1" fmla="*/ 7 h 30"/>
                    <a:gd name="T2" fmla="*/ 5 w 31"/>
                    <a:gd name="T3" fmla="*/ 10 h 30"/>
                    <a:gd name="T4" fmla="*/ 3 w 31"/>
                    <a:gd name="T5" fmla="*/ 10 h 30"/>
                    <a:gd name="T6" fmla="*/ 0 w 31"/>
                    <a:gd name="T7" fmla="*/ 18 h 30"/>
                    <a:gd name="T8" fmla="*/ 5 w 31"/>
                    <a:gd name="T9" fmla="*/ 25 h 30"/>
                    <a:gd name="T10" fmla="*/ 8 w 31"/>
                    <a:gd name="T11" fmla="*/ 24 h 30"/>
                    <a:gd name="T12" fmla="*/ 9 w 31"/>
                    <a:gd name="T13" fmla="*/ 20 h 30"/>
                    <a:gd name="T14" fmla="*/ 10 w 31"/>
                    <a:gd name="T15" fmla="*/ 18 h 30"/>
                    <a:gd name="T16" fmla="*/ 14 w 31"/>
                    <a:gd name="T17" fmla="*/ 20 h 30"/>
                    <a:gd name="T18" fmla="*/ 17 w 31"/>
                    <a:gd name="T19" fmla="*/ 27 h 30"/>
                    <a:gd name="T20" fmla="*/ 19 w 31"/>
                    <a:gd name="T21" fmla="*/ 27 h 30"/>
                    <a:gd name="T22" fmla="*/ 22 w 31"/>
                    <a:gd name="T23" fmla="*/ 30 h 30"/>
                    <a:gd name="T24" fmla="*/ 22 w 31"/>
                    <a:gd name="T25" fmla="*/ 30 h 30"/>
                    <a:gd name="T26" fmla="*/ 22 w 31"/>
                    <a:gd name="T27" fmla="*/ 27 h 30"/>
                    <a:gd name="T28" fmla="*/ 23 w 31"/>
                    <a:gd name="T29" fmla="*/ 28 h 30"/>
                    <a:gd name="T30" fmla="*/ 26 w 31"/>
                    <a:gd name="T31" fmla="*/ 26 h 30"/>
                    <a:gd name="T32" fmla="*/ 26 w 31"/>
                    <a:gd name="T33" fmla="*/ 24 h 30"/>
                    <a:gd name="T34" fmla="*/ 29 w 31"/>
                    <a:gd name="T35" fmla="*/ 24 h 30"/>
                    <a:gd name="T36" fmla="*/ 29 w 31"/>
                    <a:gd name="T37" fmla="*/ 21 h 30"/>
                    <a:gd name="T38" fmla="*/ 28 w 31"/>
                    <a:gd name="T39" fmla="*/ 20 h 30"/>
                    <a:gd name="T40" fmla="*/ 29 w 31"/>
                    <a:gd name="T41" fmla="*/ 18 h 30"/>
                    <a:gd name="T42" fmla="*/ 28 w 31"/>
                    <a:gd name="T43" fmla="*/ 16 h 30"/>
                    <a:gd name="T44" fmla="*/ 29 w 31"/>
                    <a:gd name="T45" fmla="*/ 16 h 30"/>
                    <a:gd name="T46" fmla="*/ 31 w 31"/>
                    <a:gd name="T47" fmla="*/ 22 h 30"/>
                    <a:gd name="T48" fmla="*/ 30 w 31"/>
                    <a:gd name="T49" fmla="*/ 14 h 30"/>
                    <a:gd name="T50" fmla="*/ 26 w 31"/>
                    <a:gd name="T51" fmla="*/ 14 h 30"/>
                    <a:gd name="T52" fmla="*/ 28 w 31"/>
                    <a:gd name="T53" fmla="*/ 12 h 30"/>
                    <a:gd name="T54" fmla="*/ 24 w 31"/>
                    <a:gd name="T55" fmla="*/ 5 h 30"/>
                    <a:gd name="T56" fmla="*/ 24 w 31"/>
                    <a:gd name="T57" fmla="*/ 2 h 30"/>
                    <a:gd name="T58" fmla="*/ 22 w 31"/>
                    <a:gd name="T59" fmla="*/ 0 h 30"/>
                    <a:gd name="T60" fmla="*/ 17 w 31"/>
                    <a:gd name="T61" fmla="*/ 0 h 30"/>
                    <a:gd name="T62" fmla="*/ 15 w 31"/>
                    <a:gd name="T63" fmla="*/ 2 h 30"/>
                    <a:gd name="T64" fmla="*/ 13 w 31"/>
                    <a:gd name="T65" fmla="*/ 3 h 30"/>
                    <a:gd name="T66" fmla="*/ 12 w 31"/>
                    <a:gd name="T67" fmla="*/ 3 h 30"/>
                    <a:gd name="T68" fmla="*/ 9 w 31"/>
                    <a:gd name="T69" fmla="*/ 4 h 30"/>
                    <a:gd name="T70" fmla="*/ 9 w 31"/>
                    <a:gd name="T71" fmla="*/ 6 h 30"/>
                    <a:gd name="T72" fmla="*/ 6 w 31"/>
                    <a:gd name="T7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0">
                      <a:moveTo>
                        <a:pt x="6" y="7"/>
                      </a:moveTo>
                      <a:lnTo>
                        <a:pt x="5" y="10"/>
                      </a:lnTo>
                      <a:lnTo>
                        <a:pt x="3" y="10"/>
                      </a:lnTo>
                      <a:lnTo>
                        <a:pt x="0" y="18"/>
                      </a:lnTo>
                      <a:lnTo>
                        <a:pt x="5" y="25"/>
                      </a:lnTo>
                      <a:lnTo>
                        <a:pt x="8" y="24"/>
                      </a:lnTo>
                      <a:lnTo>
                        <a:pt x="9" y="20"/>
                      </a:lnTo>
                      <a:lnTo>
                        <a:pt x="10" y="18"/>
                      </a:lnTo>
                      <a:lnTo>
                        <a:pt x="14" y="20"/>
                      </a:lnTo>
                      <a:lnTo>
                        <a:pt x="17" y="27"/>
                      </a:lnTo>
                      <a:lnTo>
                        <a:pt x="19" y="27"/>
                      </a:lnTo>
                      <a:lnTo>
                        <a:pt x="22" y="30"/>
                      </a:lnTo>
                      <a:lnTo>
                        <a:pt x="22" y="30"/>
                      </a:lnTo>
                      <a:lnTo>
                        <a:pt x="22" y="27"/>
                      </a:lnTo>
                      <a:lnTo>
                        <a:pt x="23" y="28"/>
                      </a:lnTo>
                      <a:lnTo>
                        <a:pt x="26" y="26"/>
                      </a:lnTo>
                      <a:lnTo>
                        <a:pt x="26" y="24"/>
                      </a:lnTo>
                      <a:lnTo>
                        <a:pt x="29" y="24"/>
                      </a:lnTo>
                      <a:lnTo>
                        <a:pt x="29" y="21"/>
                      </a:lnTo>
                      <a:lnTo>
                        <a:pt x="28" y="20"/>
                      </a:lnTo>
                      <a:lnTo>
                        <a:pt x="29" y="18"/>
                      </a:lnTo>
                      <a:lnTo>
                        <a:pt x="28" y="16"/>
                      </a:lnTo>
                      <a:lnTo>
                        <a:pt x="29" y="16"/>
                      </a:lnTo>
                      <a:lnTo>
                        <a:pt x="31" y="22"/>
                      </a:lnTo>
                      <a:lnTo>
                        <a:pt x="30" y="14"/>
                      </a:lnTo>
                      <a:lnTo>
                        <a:pt x="26" y="14"/>
                      </a:lnTo>
                      <a:lnTo>
                        <a:pt x="28" y="12"/>
                      </a:lnTo>
                      <a:lnTo>
                        <a:pt x="24" y="5"/>
                      </a:lnTo>
                      <a:lnTo>
                        <a:pt x="24" y="2"/>
                      </a:lnTo>
                      <a:lnTo>
                        <a:pt x="22" y="0"/>
                      </a:lnTo>
                      <a:lnTo>
                        <a:pt x="17" y="0"/>
                      </a:lnTo>
                      <a:lnTo>
                        <a:pt x="15" y="2"/>
                      </a:lnTo>
                      <a:lnTo>
                        <a:pt x="13" y="3"/>
                      </a:lnTo>
                      <a:lnTo>
                        <a:pt x="12" y="3"/>
                      </a:lnTo>
                      <a:lnTo>
                        <a:pt x="9" y="4"/>
                      </a:lnTo>
                      <a:lnTo>
                        <a:pt x="9" y="6"/>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4" name="Freeform 711">
                  <a:extLst>
                    <a:ext uri="{FF2B5EF4-FFF2-40B4-BE49-F238E27FC236}">
                      <a16:creationId xmlns:a16="http://schemas.microsoft.com/office/drawing/2014/main" id="{F1E0F7CC-375A-1646-B71D-1434E50BD090}"/>
                    </a:ext>
                  </a:extLst>
                </p:cNvPr>
                <p:cNvSpPr>
                  <a:spLocks/>
                </p:cNvSpPr>
                <p:nvPr/>
              </p:nvSpPr>
              <p:spPr bwMode="auto">
                <a:xfrm>
                  <a:off x="3544" y="1772"/>
                  <a:ext cx="6" cy="9"/>
                </a:xfrm>
                <a:custGeom>
                  <a:avLst/>
                  <a:gdLst>
                    <a:gd name="T0" fmla="*/ 2 w 6"/>
                    <a:gd name="T1" fmla="*/ 4 h 9"/>
                    <a:gd name="T2" fmla="*/ 0 w 6"/>
                    <a:gd name="T3" fmla="*/ 9 h 9"/>
                    <a:gd name="T4" fmla="*/ 2 w 6"/>
                    <a:gd name="T5" fmla="*/ 8 h 9"/>
                    <a:gd name="T6" fmla="*/ 6 w 6"/>
                    <a:gd name="T7" fmla="*/ 4 h 9"/>
                    <a:gd name="T8" fmla="*/ 5 w 6"/>
                    <a:gd name="T9" fmla="*/ 3 h 9"/>
                    <a:gd name="T10" fmla="*/ 6 w 6"/>
                    <a:gd name="T11" fmla="*/ 0 h 9"/>
                    <a:gd name="T12" fmla="*/ 2 w 6"/>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2" y="4"/>
                      </a:moveTo>
                      <a:lnTo>
                        <a:pt x="0" y="9"/>
                      </a:lnTo>
                      <a:lnTo>
                        <a:pt x="2" y="8"/>
                      </a:lnTo>
                      <a:lnTo>
                        <a:pt x="6" y="4"/>
                      </a:lnTo>
                      <a:lnTo>
                        <a:pt x="5" y="3"/>
                      </a:lnTo>
                      <a:lnTo>
                        <a:pt x="6" y="0"/>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5" name="Freeform 712">
                  <a:extLst>
                    <a:ext uri="{FF2B5EF4-FFF2-40B4-BE49-F238E27FC236}">
                      <a16:creationId xmlns:a16="http://schemas.microsoft.com/office/drawing/2014/main" id="{8C8E68DF-0901-1E47-ABEF-8E1DC4344641}"/>
                    </a:ext>
                  </a:extLst>
                </p:cNvPr>
                <p:cNvSpPr>
                  <a:spLocks/>
                </p:cNvSpPr>
                <p:nvPr/>
              </p:nvSpPr>
              <p:spPr bwMode="auto">
                <a:xfrm>
                  <a:off x="3525" y="1736"/>
                  <a:ext cx="5" cy="8"/>
                </a:xfrm>
                <a:custGeom>
                  <a:avLst/>
                  <a:gdLst>
                    <a:gd name="T0" fmla="*/ 5 w 5"/>
                    <a:gd name="T1" fmla="*/ 5 h 8"/>
                    <a:gd name="T2" fmla="*/ 4 w 5"/>
                    <a:gd name="T3" fmla="*/ 0 h 8"/>
                    <a:gd name="T4" fmla="*/ 0 w 5"/>
                    <a:gd name="T5" fmla="*/ 2 h 8"/>
                    <a:gd name="T6" fmla="*/ 0 w 5"/>
                    <a:gd name="T7" fmla="*/ 6 h 8"/>
                    <a:gd name="T8" fmla="*/ 3 w 5"/>
                    <a:gd name="T9" fmla="*/ 5 h 8"/>
                    <a:gd name="T10" fmla="*/ 2 w 5"/>
                    <a:gd name="T11" fmla="*/ 8 h 8"/>
                    <a:gd name="T12" fmla="*/ 5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5" y="5"/>
                      </a:moveTo>
                      <a:lnTo>
                        <a:pt x="4" y="0"/>
                      </a:lnTo>
                      <a:lnTo>
                        <a:pt x="0" y="2"/>
                      </a:lnTo>
                      <a:lnTo>
                        <a:pt x="0" y="6"/>
                      </a:lnTo>
                      <a:lnTo>
                        <a:pt x="3" y="5"/>
                      </a:lnTo>
                      <a:lnTo>
                        <a:pt x="2" y="8"/>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6" name="Freeform 713">
                  <a:extLst>
                    <a:ext uri="{FF2B5EF4-FFF2-40B4-BE49-F238E27FC236}">
                      <a16:creationId xmlns:a16="http://schemas.microsoft.com/office/drawing/2014/main" id="{40EBF58B-B5BC-FC48-A68D-B65422EC2733}"/>
                    </a:ext>
                  </a:extLst>
                </p:cNvPr>
                <p:cNvSpPr>
                  <a:spLocks/>
                </p:cNvSpPr>
                <p:nvPr/>
              </p:nvSpPr>
              <p:spPr bwMode="auto">
                <a:xfrm>
                  <a:off x="3523" y="1717"/>
                  <a:ext cx="3" cy="3"/>
                </a:xfrm>
                <a:custGeom>
                  <a:avLst/>
                  <a:gdLst>
                    <a:gd name="T0" fmla="*/ 0 w 3"/>
                    <a:gd name="T1" fmla="*/ 3 h 3"/>
                    <a:gd name="T2" fmla="*/ 2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2"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7" name="Freeform 714">
                  <a:extLst>
                    <a:ext uri="{FF2B5EF4-FFF2-40B4-BE49-F238E27FC236}">
                      <a16:creationId xmlns:a16="http://schemas.microsoft.com/office/drawing/2014/main" id="{978EEF3A-0E0D-C74E-B02C-466349AB068F}"/>
                    </a:ext>
                  </a:extLst>
                </p:cNvPr>
                <p:cNvSpPr>
                  <a:spLocks/>
                </p:cNvSpPr>
                <p:nvPr/>
              </p:nvSpPr>
              <p:spPr bwMode="auto">
                <a:xfrm>
                  <a:off x="3547" y="1796"/>
                  <a:ext cx="7" cy="5"/>
                </a:xfrm>
                <a:custGeom>
                  <a:avLst/>
                  <a:gdLst>
                    <a:gd name="T0" fmla="*/ 0 w 9"/>
                    <a:gd name="T1" fmla="*/ 4 h 7"/>
                    <a:gd name="T2" fmla="*/ 5 w 9"/>
                    <a:gd name="T3" fmla="*/ 7 h 7"/>
                    <a:gd name="T4" fmla="*/ 9 w 9"/>
                    <a:gd name="T5" fmla="*/ 3 h 7"/>
                    <a:gd name="T6" fmla="*/ 6 w 9"/>
                    <a:gd name="T7" fmla="*/ 3 h 7"/>
                    <a:gd name="T8" fmla="*/ 5 w 9"/>
                    <a:gd name="T9" fmla="*/ 0 h 7"/>
                    <a:gd name="T10" fmla="*/ 1 w 9"/>
                    <a:gd name="T11" fmla="*/ 0 h 7"/>
                    <a:gd name="T12" fmla="*/ 0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0" y="4"/>
                      </a:moveTo>
                      <a:cubicBezTo>
                        <a:pt x="5" y="7"/>
                        <a:pt x="5" y="7"/>
                        <a:pt x="5" y="7"/>
                      </a:cubicBezTo>
                      <a:cubicBezTo>
                        <a:pt x="9" y="3"/>
                        <a:pt x="9" y="3"/>
                        <a:pt x="9" y="3"/>
                      </a:cubicBezTo>
                      <a:cubicBezTo>
                        <a:pt x="6" y="3"/>
                        <a:pt x="6" y="3"/>
                        <a:pt x="6" y="3"/>
                      </a:cubicBezTo>
                      <a:cubicBezTo>
                        <a:pt x="5" y="0"/>
                        <a:pt x="5" y="0"/>
                        <a:pt x="5" y="0"/>
                      </a:cubicBezTo>
                      <a:cubicBezTo>
                        <a:pt x="1" y="0"/>
                        <a:pt x="1" y="0"/>
                        <a:pt x="1" y="0"/>
                      </a:cubicBezTo>
                      <a:cubicBezTo>
                        <a:pt x="1" y="0"/>
                        <a:pt x="0" y="4"/>
                        <a:pt x="0"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8" name="Freeform 715">
                  <a:extLst>
                    <a:ext uri="{FF2B5EF4-FFF2-40B4-BE49-F238E27FC236}">
                      <a16:creationId xmlns:a16="http://schemas.microsoft.com/office/drawing/2014/main" id="{E1C142B3-3563-854C-8504-12A510937E00}"/>
                    </a:ext>
                  </a:extLst>
                </p:cNvPr>
                <p:cNvSpPr>
                  <a:spLocks/>
                </p:cNvSpPr>
                <p:nvPr/>
              </p:nvSpPr>
              <p:spPr bwMode="auto">
                <a:xfrm>
                  <a:off x="3587" y="1858"/>
                  <a:ext cx="6" cy="4"/>
                </a:xfrm>
                <a:custGeom>
                  <a:avLst/>
                  <a:gdLst>
                    <a:gd name="T0" fmla="*/ 4 w 6"/>
                    <a:gd name="T1" fmla="*/ 0 h 4"/>
                    <a:gd name="T2" fmla="*/ 0 w 6"/>
                    <a:gd name="T3" fmla="*/ 3 h 4"/>
                    <a:gd name="T4" fmla="*/ 1 w 6"/>
                    <a:gd name="T5" fmla="*/ 3 h 4"/>
                    <a:gd name="T6" fmla="*/ 4 w 6"/>
                    <a:gd name="T7" fmla="*/ 4 h 4"/>
                    <a:gd name="T8" fmla="*/ 5 w 6"/>
                    <a:gd name="T9" fmla="*/ 4 h 4"/>
                    <a:gd name="T10" fmla="*/ 5 w 6"/>
                    <a:gd name="T11" fmla="*/ 3 h 4"/>
                    <a:gd name="T12" fmla="*/ 6 w 6"/>
                    <a:gd name="T13" fmla="*/ 1 h 4"/>
                    <a:gd name="T14" fmla="*/ 5 w 6"/>
                    <a:gd name="T15" fmla="*/ 1 h 4"/>
                    <a:gd name="T16" fmla="*/ 4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0"/>
                      </a:moveTo>
                      <a:lnTo>
                        <a:pt x="0" y="3"/>
                      </a:lnTo>
                      <a:lnTo>
                        <a:pt x="1" y="3"/>
                      </a:lnTo>
                      <a:lnTo>
                        <a:pt x="4" y="4"/>
                      </a:lnTo>
                      <a:lnTo>
                        <a:pt x="5" y="4"/>
                      </a:lnTo>
                      <a:lnTo>
                        <a:pt x="5" y="3"/>
                      </a:lnTo>
                      <a:lnTo>
                        <a:pt x="6" y="1"/>
                      </a:lnTo>
                      <a:lnTo>
                        <a:pt x="5"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9" name="Freeform 716">
                  <a:extLst>
                    <a:ext uri="{FF2B5EF4-FFF2-40B4-BE49-F238E27FC236}">
                      <a16:creationId xmlns:a16="http://schemas.microsoft.com/office/drawing/2014/main" id="{40CB163B-66E7-874A-B3BA-B221971AABDF}"/>
                    </a:ext>
                  </a:extLst>
                </p:cNvPr>
                <p:cNvSpPr>
                  <a:spLocks/>
                </p:cNvSpPr>
                <p:nvPr/>
              </p:nvSpPr>
              <p:spPr bwMode="auto">
                <a:xfrm>
                  <a:off x="3538" y="1741"/>
                  <a:ext cx="4" cy="8"/>
                </a:xfrm>
                <a:custGeom>
                  <a:avLst/>
                  <a:gdLst>
                    <a:gd name="T0" fmla="*/ 0 w 4"/>
                    <a:gd name="T1" fmla="*/ 2 h 8"/>
                    <a:gd name="T2" fmla="*/ 1 w 4"/>
                    <a:gd name="T3" fmla="*/ 7 h 8"/>
                    <a:gd name="T4" fmla="*/ 3 w 4"/>
                    <a:gd name="T5" fmla="*/ 8 h 8"/>
                    <a:gd name="T6" fmla="*/ 4 w 4"/>
                    <a:gd name="T7" fmla="*/ 5 h 8"/>
                    <a:gd name="T8" fmla="*/ 2 w 4"/>
                    <a:gd name="T9" fmla="*/ 0 h 8"/>
                    <a:gd name="T10" fmla="*/ 0 w 4"/>
                    <a:gd name="T11" fmla="*/ 2 h 8"/>
                  </a:gdLst>
                  <a:ahLst/>
                  <a:cxnLst>
                    <a:cxn ang="0">
                      <a:pos x="T0" y="T1"/>
                    </a:cxn>
                    <a:cxn ang="0">
                      <a:pos x="T2" y="T3"/>
                    </a:cxn>
                    <a:cxn ang="0">
                      <a:pos x="T4" y="T5"/>
                    </a:cxn>
                    <a:cxn ang="0">
                      <a:pos x="T6" y="T7"/>
                    </a:cxn>
                    <a:cxn ang="0">
                      <a:pos x="T8" y="T9"/>
                    </a:cxn>
                    <a:cxn ang="0">
                      <a:pos x="T10" y="T11"/>
                    </a:cxn>
                  </a:cxnLst>
                  <a:rect l="0" t="0" r="r" b="b"/>
                  <a:pathLst>
                    <a:path w="4" h="8">
                      <a:moveTo>
                        <a:pt x="0" y="2"/>
                      </a:moveTo>
                      <a:lnTo>
                        <a:pt x="1" y="7"/>
                      </a:lnTo>
                      <a:lnTo>
                        <a:pt x="3" y="8"/>
                      </a:lnTo>
                      <a:lnTo>
                        <a:pt x="4" y="5"/>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0" name="Freeform 717">
                  <a:extLst>
                    <a:ext uri="{FF2B5EF4-FFF2-40B4-BE49-F238E27FC236}">
                      <a16:creationId xmlns:a16="http://schemas.microsoft.com/office/drawing/2014/main" id="{28E2F5F5-C160-F144-BED7-A0BCAFB170A3}"/>
                    </a:ext>
                  </a:extLst>
                </p:cNvPr>
                <p:cNvSpPr>
                  <a:spLocks/>
                </p:cNvSpPr>
                <p:nvPr/>
              </p:nvSpPr>
              <p:spPr bwMode="auto">
                <a:xfrm>
                  <a:off x="3527" y="1719"/>
                  <a:ext cx="8" cy="8"/>
                </a:xfrm>
                <a:custGeom>
                  <a:avLst/>
                  <a:gdLst>
                    <a:gd name="T0" fmla="*/ 5 w 8"/>
                    <a:gd name="T1" fmla="*/ 8 h 8"/>
                    <a:gd name="T2" fmla="*/ 8 w 8"/>
                    <a:gd name="T3" fmla="*/ 6 h 8"/>
                    <a:gd name="T4" fmla="*/ 7 w 8"/>
                    <a:gd name="T5" fmla="*/ 3 h 8"/>
                    <a:gd name="T6" fmla="*/ 5 w 8"/>
                    <a:gd name="T7" fmla="*/ 3 h 8"/>
                    <a:gd name="T8" fmla="*/ 3 w 8"/>
                    <a:gd name="T9" fmla="*/ 0 h 8"/>
                    <a:gd name="T10" fmla="*/ 0 w 8"/>
                    <a:gd name="T11" fmla="*/ 2 h 8"/>
                    <a:gd name="T12" fmla="*/ 4 w 8"/>
                    <a:gd name="T13" fmla="*/ 5 h 8"/>
                    <a:gd name="T14" fmla="*/ 1 w 8"/>
                    <a:gd name="T15" fmla="*/ 5 h 8"/>
                    <a:gd name="T16" fmla="*/ 2 w 8"/>
                    <a:gd name="T17" fmla="*/ 7 h 8"/>
                    <a:gd name="T18" fmla="*/ 0 w 8"/>
                    <a:gd name="T19" fmla="*/ 8 h 8"/>
                    <a:gd name="T20" fmla="*/ 5 w 8"/>
                    <a:gd name="T21" fmla="*/ 7 h 8"/>
                    <a:gd name="T22" fmla="*/ 5 w 8"/>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5" y="8"/>
                      </a:moveTo>
                      <a:lnTo>
                        <a:pt x="8" y="6"/>
                      </a:lnTo>
                      <a:lnTo>
                        <a:pt x="7" y="3"/>
                      </a:lnTo>
                      <a:lnTo>
                        <a:pt x="5" y="3"/>
                      </a:lnTo>
                      <a:lnTo>
                        <a:pt x="3" y="0"/>
                      </a:lnTo>
                      <a:lnTo>
                        <a:pt x="0" y="2"/>
                      </a:lnTo>
                      <a:lnTo>
                        <a:pt x="4" y="5"/>
                      </a:lnTo>
                      <a:lnTo>
                        <a:pt x="1" y="5"/>
                      </a:lnTo>
                      <a:lnTo>
                        <a:pt x="2" y="7"/>
                      </a:lnTo>
                      <a:lnTo>
                        <a:pt x="0" y="8"/>
                      </a:lnTo>
                      <a:lnTo>
                        <a:pt x="5" y="7"/>
                      </a:lnTo>
                      <a:lnTo>
                        <a:pt x="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1" name="Freeform 718">
                  <a:extLst>
                    <a:ext uri="{FF2B5EF4-FFF2-40B4-BE49-F238E27FC236}">
                      <a16:creationId xmlns:a16="http://schemas.microsoft.com/office/drawing/2014/main" id="{FE48ED33-4ADB-2C40-8346-927A4A841A77}"/>
                    </a:ext>
                  </a:extLst>
                </p:cNvPr>
                <p:cNvSpPr>
                  <a:spLocks/>
                </p:cNvSpPr>
                <p:nvPr/>
              </p:nvSpPr>
              <p:spPr bwMode="auto">
                <a:xfrm>
                  <a:off x="3560" y="1665"/>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2" name="Freeform 719">
                  <a:extLst>
                    <a:ext uri="{FF2B5EF4-FFF2-40B4-BE49-F238E27FC236}">
                      <a16:creationId xmlns:a16="http://schemas.microsoft.com/office/drawing/2014/main" id="{E677D0B2-37EB-0644-BEBC-B6453C893BC6}"/>
                    </a:ext>
                  </a:extLst>
                </p:cNvPr>
                <p:cNvSpPr>
                  <a:spLocks/>
                </p:cNvSpPr>
                <p:nvPr/>
              </p:nvSpPr>
              <p:spPr bwMode="auto">
                <a:xfrm>
                  <a:off x="3514" y="1709"/>
                  <a:ext cx="1" cy="3"/>
                </a:xfrm>
                <a:custGeom>
                  <a:avLst/>
                  <a:gdLst>
                    <a:gd name="T0" fmla="*/ 1 w 1"/>
                    <a:gd name="T1" fmla="*/ 0 h 3"/>
                    <a:gd name="T2" fmla="*/ 0 w 1"/>
                    <a:gd name="T3" fmla="*/ 1 h 3"/>
                    <a:gd name="T4" fmla="*/ 0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3" name="Freeform 720">
                  <a:extLst>
                    <a:ext uri="{FF2B5EF4-FFF2-40B4-BE49-F238E27FC236}">
                      <a16:creationId xmlns:a16="http://schemas.microsoft.com/office/drawing/2014/main" id="{A03E7738-308D-1349-AB3F-B1999E87E043}"/>
                    </a:ext>
                  </a:extLst>
                </p:cNvPr>
                <p:cNvSpPr>
                  <a:spLocks/>
                </p:cNvSpPr>
                <p:nvPr/>
              </p:nvSpPr>
              <p:spPr bwMode="auto">
                <a:xfrm>
                  <a:off x="3515" y="1700"/>
                  <a:ext cx="3" cy="7"/>
                </a:xfrm>
                <a:custGeom>
                  <a:avLst/>
                  <a:gdLst>
                    <a:gd name="T0" fmla="*/ 3 w 3"/>
                    <a:gd name="T1" fmla="*/ 1 h 7"/>
                    <a:gd name="T2" fmla="*/ 1 w 3"/>
                    <a:gd name="T3" fmla="*/ 0 h 7"/>
                    <a:gd name="T4" fmla="*/ 1 w 3"/>
                    <a:gd name="T5" fmla="*/ 3 h 7"/>
                    <a:gd name="T6" fmla="*/ 0 w 3"/>
                    <a:gd name="T7" fmla="*/ 5 h 7"/>
                    <a:gd name="T8" fmla="*/ 1 w 3"/>
                    <a:gd name="T9" fmla="*/ 7 h 7"/>
                    <a:gd name="T10" fmla="*/ 3 w 3"/>
                    <a:gd name="T11" fmla="*/ 7 h 7"/>
                    <a:gd name="T12" fmla="*/ 2 w 3"/>
                    <a:gd name="T13" fmla="*/ 5 h 7"/>
                    <a:gd name="T14" fmla="*/ 3 w 3"/>
                    <a:gd name="T15" fmla="*/ 3 h 7"/>
                    <a:gd name="T16" fmla="*/ 3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1"/>
                      </a:moveTo>
                      <a:lnTo>
                        <a:pt x="1" y="0"/>
                      </a:lnTo>
                      <a:lnTo>
                        <a:pt x="1" y="3"/>
                      </a:lnTo>
                      <a:lnTo>
                        <a:pt x="0" y="5"/>
                      </a:lnTo>
                      <a:lnTo>
                        <a:pt x="1" y="7"/>
                      </a:lnTo>
                      <a:lnTo>
                        <a:pt x="3" y="7"/>
                      </a:lnTo>
                      <a:lnTo>
                        <a:pt x="2" y="5"/>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4" name="Freeform 721">
                  <a:extLst>
                    <a:ext uri="{FF2B5EF4-FFF2-40B4-BE49-F238E27FC236}">
                      <a16:creationId xmlns:a16="http://schemas.microsoft.com/office/drawing/2014/main" id="{1C4CDC3E-45EA-AE45-9739-559A640963C3}"/>
                    </a:ext>
                  </a:extLst>
                </p:cNvPr>
                <p:cNvSpPr>
                  <a:spLocks/>
                </p:cNvSpPr>
                <p:nvPr/>
              </p:nvSpPr>
              <p:spPr bwMode="auto">
                <a:xfrm>
                  <a:off x="3546" y="1850"/>
                  <a:ext cx="161" cy="184"/>
                </a:xfrm>
                <a:custGeom>
                  <a:avLst/>
                  <a:gdLst>
                    <a:gd name="T0" fmla="*/ 147 w 161"/>
                    <a:gd name="T1" fmla="*/ 134 h 184"/>
                    <a:gd name="T2" fmla="*/ 150 w 161"/>
                    <a:gd name="T3" fmla="*/ 120 h 184"/>
                    <a:gd name="T4" fmla="*/ 148 w 161"/>
                    <a:gd name="T5" fmla="*/ 112 h 184"/>
                    <a:gd name="T6" fmla="*/ 144 w 161"/>
                    <a:gd name="T7" fmla="*/ 100 h 184"/>
                    <a:gd name="T8" fmla="*/ 135 w 161"/>
                    <a:gd name="T9" fmla="*/ 108 h 184"/>
                    <a:gd name="T10" fmla="*/ 135 w 161"/>
                    <a:gd name="T11" fmla="*/ 104 h 184"/>
                    <a:gd name="T12" fmla="*/ 142 w 161"/>
                    <a:gd name="T13" fmla="*/ 88 h 184"/>
                    <a:gd name="T14" fmla="*/ 143 w 161"/>
                    <a:gd name="T15" fmla="*/ 77 h 184"/>
                    <a:gd name="T16" fmla="*/ 152 w 161"/>
                    <a:gd name="T17" fmla="*/ 77 h 184"/>
                    <a:gd name="T18" fmla="*/ 152 w 161"/>
                    <a:gd name="T19" fmla="*/ 64 h 184"/>
                    <a:gd name="T20" fmla="*/ 157 w 161"/>
                    <a:gd name="T21" fmla="*/ 49 h 184"/>
                    <a:gd name="T22" fmla="*/ 152 w 161"/>
                    <a:gd name="T23" fmla="*/ 41 h 184"/>
                    <a:gd name="T24" fmla="*/ 142 w 161"/>
                    <a:gd name="T25" fmla="*/ 42 h 184"/>
                    <a:gd name="T26" fmla="*/ 135 w 161"/>
                    <a:gd name="T27" fmla="*/ 36 h 184"/>
                    <a:gd name="T28" fmla="*/ 128 w 161"/>
                    <a:gd name="T29" fmla="*/ 32 h 184"/>
                    <a:gd name="T30" fmla="*/ 118 w 161"/>
                    <a:gd name="T31" fmla="*/ 26 h 184"/>
                    <a:gd name="T32" fmla="*/ 112 w 161"/>
                    <a:gd name="T33" fmla="*/ 24 h 184"/>
                    <a:gd name="T34" fmla="*/ 105 w 161"/>
                    <a:gd name="T35" fmla="*/ 15 h 184"/>
                    <a:gd name="T36" fmla="*/ 96 w 161"/>
                    <a:gd name="T37" fmla="*/ 7 h 184"/>
                    <a:gd name="T38" fmla="*/ 88 w 161"/>
                    <a:gd name="T39" fmla="*/ 2 h 184"/>
                    <a:gd name="T40" fmla="*/ 83 w 161"/>
                    <a:gd name="T41" fmla="*/ 12 h 184"/>
                    <a:gd name="T42" fmla="*/ 73 w 161"/>
                    <a:gd name="T43" fmla="*/ 26 h 184"/>
                    <a:gd name="T44" fmla="*/ 62 w 161"/>
                    <a:gd name="T45" fmla="*/ 32 h 184"/>
                    <a:gd name="T46" fmla="*/ 58 w 161"/>
                    <a:gd name="T47" fmla="*/ 39 h 184"/>
                    <a:gd name="T48" fmla="*/ 47 w 161"/>
                    <a:gd name="T49" fmla="*/ 36 h 184"/>
                    <a:gd name="T50" fmla="*/ 41 w 161"/>
                    <a:gd name="T51" fmla="*/ 31 h 184"/>
                    <a:gd name="T52" fmla="*/ 37 w 161"/>
                    <a:gd name="T53" fmla="*/ 36 h 184"/>
                    <a:gd name="T54" fmla="*/ 41 w 161"/>
                    <a:gd name="T55" fmla="*/ 47 h 184"/>
                    <a:gd name="T56" fmla="*/ 35 w 161"/>
                    <a:gd name="T57" fmla="*/ 53 h 184"/>
                    <a:gd name="T58" fmla="*/ 27 w 161"/>
                    <a:gd name="T59" fmla="*/ 55 h 184"/>
                    <a:gd name="T60" fmla="*/ 14 w 161"/>
                    <a:gd name="T61" fmla="*/ 51 h 184"/>
                    <a:gd name="T62" fmla="*/ 7 w 161"/>
                    <a:gd name="T63" fmla="*/ 52 h 184"/>
                    <a:gd name="T64" fmla="*/ 0 w 161"/>
                    <a:gd name="T65" fmla="*/ 59 h 184"/>
                    <a:gd name="T66" fmla="*/ 3 w 161"/>
                    <a:gd name="T67" fmla="*/ 60 h 184"/>
                    <a:gd name="T68" fmla="*/ 5 w 161"/>
                    <a:gd name="T69" fmla="*/ 61 h 184"/>
                    <a:gd name="T70" fmla="*/ 2 w 161"/>
                    <a:gd name="T71" fmla="*/ 67 h 184"/>
                    <a:gd name="T72" fmla="*/ 7 w 161"/>
                    <a:gd name="T73" fmla="*/ 70 h 184"/>
                    <a:gd name="T74" fmla="*/ 17 w 161"/>
                    <a:gd name="T75" fmla="*/ 74 h 184"/>
                    <a:gd name="T76" fmla="*/ 25 w 161"/>
                    <a:gd name="T77" fmla="*/ 74 h 184"/>
                    <a:gd name="T78" fmla="*/ 29 w 161"/>
                    <a:gd name="T79" fmla="*/ 78 h 184"/>
                    <a:gd name="T80" fmla="*/ 34 w 161"/>
                    <a:gd name="T81" fmla="*/ 81 h 184"/>
                    <a:gd name="T82" fmla="*/ 34 w 161"/>
                    <a:gd name="T83" fmla="*/ 83 h 184"/>
                    <a:gd name="T84" fmla="*/ 33 w 161"/>
                    <a:gd name="T85" fmla="*/ 93 h 184"/>
                    <a:gd name="T86" fmla="*/ 43 w 161"/>
                    <a:gd name="T87" fmla="*/ 102 h 184"/>
                    <a:gd name="T88" fmla="*/ 46 w 161"/>
                    <a:gd name="T89" fmla="*/ 112 h 184"/>
                    <a:gd name="T90" fmla="*/ 52 w 161"/>
                    <a:gd name="T91" fmla="*/ 120 h 184"/>
                    <a:gd name="T92" fmla="*/ 48 w 161"/>
                    <a:gd name="T93" fmla="*/ 120 h 184"/>
                    <a:gd name="T94" fmla="*/ 47 w 161"/>
                    <a:gd name="T95" fmla="*/ 137 h 184"/>
                    <a:gd name="T96" fmla="*/ 38 w 161"/>
                    <a:gd name="T97" fmla="*/ 163 h 184"/>
                    <a:gd name="T98" fmla="*/ 44 w 161"/>
                    <a:gd name="T99" fmla="*/ 169 h 184"/>
                    <a:gd name="T100" fmla="*/ 55 w 161"/>
                    <a:gd name="T101" fmla="*/ 178 h 184"/>
                    <a:gd name="T102" fmla="*/ 67 w 161"/>
                    <a:gd name="T103" fmla="*/ 181 h 184"/>
                    <a:gd name="T104" fmla="*/ 83 w 161"/>
                    <a:gd name="T105" fmla="*/ 179 h 184"/>
                    <a:gd name="T106" fmla="*/ 100 w 161"/>
                    <a:gd name="T107" fmla="*/ 184 h 184"/>
                    <a:gd name="T108" fmla="*/ 100 w 161"/>
                    <a:gd name="T109" fmla="*/ 170 h 184"/>
                    <a:gd name="T110" fmla="*/ 111 w 161"/>
                    <a:gd name="T111" fmla="*/ 161 h 184"/>
                    <a:gd name="T112" fmla="*/ 122 w 161"/>
                    <a:gd name="T113" fmla="*/ 162 h 184"/>
                    <a:gd name="T114" fmla="*/ 142 w 161"/>
                    <a:gd name="T115" fmla="*/ 171 h 184"/>
                    <a:gd name="T116" fmla="*/ 155 w 161"/>
                    <a:gd name="T117" fmla="*/ 1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 h="184">
                      <a:moveTo>
                        <a:pt x="156" y="147"/>
                      </a:moveTo>
                      <a:lnTo>
                        <a:pt x="152" y="147"/>
                      </a:lnTo>
                      <a:lnTo>
                        <a:pt x="148" y="143"/>
                      </a:lnTo>
                      <a:lnTo>
                        <a:pt x="147" y="134"/>
                      </a:lnTo>
                      <a:lnTo>
                        <a:pt x="144" y="129"/>
                      </a:lnTo>
                      <a:lnTo>
                        <a:pt x="145" y="126"/>
                      </a:lnTo>
                      <a:lnTo>
                        <a:pt x="149" y="126"/>
                      </a:lnTo>
                      <a:lnTo>
                        <a:pt x="150" y="120"/>
                      </a:lnTo>
                      <a:lnTo>
                        <a:pt x="147" y="118"/>
                      </a:lnTo>
                      <a:lnTo>
                        <a:pt x="147" y="113"/>
                      </a:lnTo>
                      <a:lnTo>
                        <a:pt x="148" y="112"/>
                      </a:lnTo>
                      <a:lnTo>
                        <a:pt x="148" y="112"/>
                      </a:lnTo>
                      <a:lnTo>
                        <a:pt x="148" y="109"/>
                      </a:lnTo>
                      <a:lnTo>
                        <a:pt x="146" y="107"/>
                      </a:lnTo>
                      <a:lnTo>
                        <a:pt x="145" y="103"/>
                      </a:lnTo>
                      <a:lnTo>
                        <a:pt x="144" y="100"/>
                      </a:lnTo>
                      <a:lnTo>
                        <a:pt x="139" y="100"/>
                      </a:lnTo>
                      <a:lnTo>
                        <a:pt x="138" y="102"/>
                      </a:lnTo>
                      <a:lnTo>
                        <a:pt x="138" y="106"/>
                      </a:lnTo>
                      <a:lnTo>
                        <a:pt x="135" y="108"/>
                      </a:lnTo>
                      <a:lnTo>
                        <a:pt x="132" y="107"/>
                      </a:lnTo>
                      <a:lnTo>
                        <a:pt x="132" y="105"/>
                      </a:lnTo>
                      <a:lnTo>
                        <a:pt x="134" y="104"/>
                      </a:lnTo>
                      <a:lnTo>
                        <a:pt x="135" y="104"/>
                      </a:lnTo>
                      <a:lnTo>
                        <a:pt x="135" y="101"/>
                      </a:lnTo>
                      <a:lnTo>
                        <a:pt x="136" y="95"/>
                      </a:lnTo>
                      <a:lnTo>
                        <a:pt x="139" y="88"/>
                      </a:lnTo>
                      <a:lnTo>
                        <a:pt x="142" y="88"/>
                      </a:lnTo>
                      <a:lnTo>
                        <a:pt x="145" y="83"/>
                      </a:lnTo>
                      <a:lnTo>
                        <a:pt x="147" y="82"/>
                      </a:lnTo>
                      <a:lnTo>
                        <a:pt x="146" y="78"/>
                      </a:lnTo>
                      <a:lnTo>
                        <a:pt x="143" y="77"/>
                      </a:lnTo>
                      <a:lnTo>
                        <a:pt x="145" y="74"/>
                      </a:lnTo>
                      <a:lnTo>
                        <a:pt x="149" y="74"/>
                      </a:lnTo>
                      <a:lnTo>
                        <a:pt x="149" y="76"/>
                      </a:lnTo>
                      <a:lnTo>
                        <a:pt x="152" y="77"/>
                      </a:lnTo>
                      <a:lnTo>
                        <a:pt x="156" y="74"/>
                      </a:lnTo>
                      <a:lnTo>
                        <a:pt x="155" y="71"/>
                      </a:lnTo>
                      <a:lnTo>
                        <a:pt x="152" y="70"/>
                      </a:lnTo>
                      <a:lnTo>
                        <a:pt x="152" y="64"/>
                      </a:lnTo>
                      <a:lnTo>
                        <a:pt x="154" y="59"/>
                      </a:lnTo>
                      <a:lnTo>
                        <a:pt x="155" y="57"/>
                      </a:lnTo>
                      <a:lnTo>
                        <a:pt x="155" y="54"/>
                      </a:lnTo>
                      <a:lnTo>
                        <a:pt x="157" y="49"/>
                      </a:lnTo>
                      <a:lnTo>
                        <a:pt x="161" y="45"/>
                      </a:lnTo>
                      <a:lnTo>
                        <a:pt x="158" y="43"/>
                      </a:lnTo>
                      <a:lnTo>
                        <a:pt x="155" y="43"/>
                      </a:lnTo>
                      <a:lnTo>
                        <a:pt x="152" y="41"/>
                      </a:lnTo>
                      <a:lnTo>
                        <a:pt x="149" y="42"/>
                      </a:lnTo>
                      <a:lnTo>
                        <a:pt x="148" y="41"/>
                      </a:lnTo>
                      <a:lnTo>
                        <a:pt x="145" y="41"/>
                      </a:lnTo>
                      <a:lnTo>
                        <a:pt x="142" y="42"/>
                      </a:lnTo>
                      <a:lnTo>
                        <a:pt x="140" y="40"/>
                      </a:lnTo>
                      <a:lnTo>
                        <a:pt x="140" y="37"/>
                      </a:lnTo>
                      <a:lnTo>
                        <a:pt x="138" y="35"/>
                      </a:lnTo>
                      <a:lnTo>
                        <a:pt x="135" y="36"/>
                      </a:lnTo>
                      <a:lnTo>
                        <a:pt x="132" y="35"/>
                      </a:lnTo>
                      <a:lnTo>
                        <a:pt x="131" y="32"/>
                      </a:lnTo>
                      <a:lnTo>
                        <a:pt x="130" y="32"/>
                      </a:lnTo>
                      <a:lnTo>
                        <a:pt x="128" y="32"/>
                      </a:lnTo>
                      <a:lnTo>
                        <a:pt x="127" y="33"/>
                      </a:lnTo>
                      <a:lnTo>
                        <a:pt x="124" y="30"/>
                      </a:lnTo>
                      <a:lnTo>
                        <a:pt x="121" y="30"/>
                      </a:lnTo>
                      <a:lnTo>
                        <a:pt x="118" y="26"/>
                      </a:lnTo>
                      <a:lnTo>
                        <a:pt x="117" y="25"/>
                      </a:lnTo>
                      <a:lnTo>
                        <a:pt x="115" y="23"/>
                      </a:lnTo>
                      <a:lnTo>
                        <a:pt x="114" y="23"/>
                      </a:lnTo>
                      <a:lnTo>
                        <a:pt x="112" y="24"/>
                      </a:lnTo>
                      <a:lnTo>
                        <a:pt x="109" y="22"/>
                      </a:lnTo>
                      <a:lnTo>
                        <a:pt x="109" y="18"/>
                      </a:lnTo>
                      <a:lnTo>
                        <a:pt x="107" y="17"/>
                      </a:lnTo>
                      <a:lnTo>
                        <a:pt x="105" y="15"/>
                      </a:lnTo>
                      <a:lnTo>
                        <a:pt x="104" y="15"/>
                      </a:lnTo>
                      <a:lnTo>
                        <a:pt x="100" y="12"/>
                      </a:lnTo>
                      <a:lnTo>
                        <a:pt x="99" y="8"/>
                      </a:lnTo>
                      <a:lnTo>
                        <a:pt x="96" y="7"/>
                      </a:lnTo>
                      <a:lnTo>
                        <a:pt x="95" y="1"/>
                      </a:lnTo>
                      <a:lnTo>
                        <a:pt x="93" y="0"/>
                      </a:lnTo>
                      <a:lnTo>
                        <a:pt x="93" y="1"/>
                      </a:lnTo>
                      <a:lnTo>
                        <a:pt x="88" y="2"/>
                      </a:lnTo>
                      <a:lnTo>
                        <a:pt x="86" y="2"/>
                      </a:lnTo>
                      <a:lnTo>
                        <a:pt x="83" y="5"/>
                      </a:lnTo>
                      <a:lnTo>
                        <a:pt x="82" y="8"/>
                      </a:lnTo>
                      <a:lnTo>
                        <a:pt x="83" y="12"/>
                      </a:lnTo>
                      <a:lnTo>
                        <a:pt x="82" y="18"/>
                      </a:lnTo>
                      <a:lnTo>
                        <a:pt x="77" y="22"/>
                      </a:lnTo>
                      <a:lnTo>
                        <a:pt x="77" y="25"/>
                      </a:lnTo>
                      <a:lnTo>
                        <a:pt x="73" y="26"/>
                      </a:lnTo>
                      <a:lnTo>
                        <a:pt x="71" y="26"/>
                      </a:lnTo>
                      <a:lnTo>
                        <a:pt x="68" y="26"/>
                      </a:lnTo>
                      <a:lnTo>
                        <a:pt x="62" y="29"/>
                      </a:lnTo>
                      <a:lnTo>
                        <a:pt x="62" y="32"/>
                      </a:lnTo>
                      <a:lnTo>
                        <a:pt x="62" y="34"/>
                      </a:lnTo>
                      <a:lnTo>
                        <a:pt x="65" y="35"/>
                      </a:lnTo>
                      <a:lnTo>
                        <a:pt x="62" y="38"/>
                      </a:lnTo>
                      <a:lnTo>
                        <a:pt x="58" y="39"/>
                      </a:lnTo>
                      <a:lnTo>
                        <a:pt x="52" y="38"/>
                      </a:lnTo>
                      <a:lnTo>
                        <a:pt x="49" y="36"/>
                      </a:lnTo>
                      <a:lnTo>
                        <a:pt x="48" y="38"/>
                      </a:lnTo>
                      <a:lnTo>
                        <a:pt x="47" y="36"/>
                      </a:lnTo>
                      <a:lnTo>
                        <a:pt x="45" y="33"/>
                      </a:lnTo>
                      <a:lnTo>
                        <a:pt x="45" y="31"/>
                      </a:lnTo>
                      <a:lnTo>
                        <a:pt x="43" y="29"/>
                      </a:lnTo>
                      <a:lnTo>
                        <a:pt x="41" y="31"/>
                      </a:lnTo>
                      <a:lnTo>
                        <a:pt x="38" y="31"/>
                      </a:lnTo>
                      <a:lnTo>
                        <a:pt x="36" y="30"/>
                      </a:lnTo>
                      <a:lnTo>
                        <a:pt x="37" y="33"/>
                      </a:lnTo>
                      <a:lnTo>
                        <a:pt x="37" y="36"/>
                      </a:lnTo>
                      <a:lnTo>
                        <a:pt x="41" y="40"/>
                      </a:lnTo>
                      <a:lnTo>
                        <a:pt x="41" y="43"/>
                      </a:lnTo>
                      <a:lnTo>
                        <a:pt x="41" y="45"/>
                      </a:lnTo>
                      <a:lnTo>
                        <a:pt x="41" y="47"/>
                      </a:lnTo>
                      <a:lnTo>
                        <a:pt x="42" y="50"/>
                      </a:lnTo>
                      <a:lnTo>
                        <a:pt x="42" y="53"/>
                      </a:lnTo>
                      <a:lnTo>
                        <a:pt x="38" y="52"/>
                      </a:lnTo>
                      <a:lnTo>
                        <a:pt x="35" y="53"/>
                      </a:lnTo>
                      <a:lnTo>
                        <a:pt x="34" y="52"/>
                      </a:lnTo>
                      <a:lnTo>
                        <a:pt x="31" y="53"/>
                      </a:lnTo>
                      <a:lnTo>
                        <a:pt x="30" y="52"/>
                      </a:lnTo>
                      <a:lnTo>
                        <a:pt x="27" y="55"/>
                      </a:lnTo>
                      <a:lnTo>
                        <a:pt x="23" y="49"/>
                      </a:lnTo>
                      <a:lnTo>
                        <a:pt x="20" y="48"/>
                      </a:lnTo>
                      <a:lnTo>
                        <a:pt x="17" y="49"/>
                      </a:lnTo>
                      <a:lnTo>
                        <a:pt x="14" y="51"/>
                      </a:lnTo>
                      <a:lnTo>
                        <a:pt x="14" y="50"/>
                      </a:lnTo>
                      <a:lnTo>
                        <a:pt x="12" y="53"/>
                      </a:lnTo>
                      <a:lnTo>
                        <a:pt x="10" y="51"/>
                      </a:lnTo>
                      <a:lnTo>
                        <a:pt x="7" y="52"/>
                      </a:lnTo>
                      <a:lnTo>
                        <a:pt x="6" y="53"/>
                      </a:lnTo>
                      <a:lnTo>
                        <a:pt x="1" y="54"/>
                      </a:lnTo>
                      <a:lnTo>
                        <a:pt x="0" y="57"/>
                      </a:lnTo>
                      <a:lnTo>
                        <a:pt x="0" y="59"/>
                      </a:lnTo>
                      <a:lnTo>
                        <a:pt x="3" y="58"/>
                      </a:lnTo>
                      <a:lnTo>
                        <a:pt x="5" y="59"/>
                      </a:lnTo>
                      <a:lnTo>
                        <a:pt x="6" y="60"/>
                      </a:lnTo>
                      <a:lnTo>
                        <a:pt x="3" y="60"/>
                      </a:lnTo>
                      <a:lnTo>
                        <a:pt x="2" y="60"/>
                      </a:lnTo>
                      <a:lnTo>
                        <a:pt x="3" y="63"/>
                      </a:lnTo>
                      <a:lnTo>
                        <a:pt x="3" y="60"/>
                      </a:lnTo>
                      <a:lnTo>
                        <a:pt x="5" y="61"/>
                      </a:lnTo>
                      <a:lnTo>
                        <a:pt x="6" y="64"/>
                      </a:lnTo>
                      <a:lnTo>
                        <a:pt x="4" y="64"/>
                      </a:lnTo>
                      <a:lnTo>
                        <a:pt x="1" y="65"/>
                      </a:lnTo>
                      <a:lnTo>
                        <a:pt x="2" y="67"/>
                      </a:lnTo>
                      <a:lnTo>
                        <a:pt x="4" y="67"/>
                      </a:lnTo>
                      <a:lnTo>
                        <a:pt x="5" y="70"/>
                      </a:lnTo>
                      <a:lnTo>
                        <a:pt x="5" y="72"/>
                      </a:lnTo>
                      <a:lnTo>
                        <a:pt x="7" y="70"/>
                      </a:lnTo>
                      <a:lnTo>
                        <a:pt x="10" y="71"/>
                      </a:lnTo>
                      <a:lnTo>
                        <a:pt x="11" y="70"/>
                      </a:lnTo>
                      <a:lnTo>
                        <a:pt x="16" y="72"/>
                      </a:lnTo>
                      <a:lnTo>
                        <a:pt x="17" y="74"/>
                      </a:lnTo>
                      <a:lnTo>
                        <a:pt x="19" y="74"/>
                      </a:lnTo>
                      <a:lnTo>
                        <a:pt x="22" y="77"/>
                      </a:lnTo>
                      <a:lnTo>
                        <a:pt x="24" y="74"/>
                      </a:lnTo>
                      <a:lnTo>
                        <a:pt x="25" y="74"/>
                      </a:lnTo>
                      <a:lnTo>
                        <a:pt x="25" y="76"/>
                      </a:lnTo>
                      <a:lnTo>
                        <a:pt x="26" y="78"/>
                      </a:lnTo>
                      <a:lnTo>
                        <a:pt x="28" y="76"/>
                      </a:lnTo>
                      <a:lnTo>
                        <a:pt x="29" y="78"/>
                      </a:lnTo>
                      <a:lnTo>
                        <a:pt x="28" y="81"/>
                      </a:lnTo>
                      <a:lnTo>
                        <a:pt x="30" y="83"/>
                      </a:lnTo>
                      <a:lnTo>
                        <a:pt x="31" y="84"/>
                      </a:lnTo>
                      <a:lnTo>
                        <a:pt x="34" y="81"/>
                      </a:lnTo>
                      <a:lnTo>
                        <a:pt x="37" y="81"/>
                      </a:lnTo>
                      <a:lnTo>
                        <a:pt x="38" y="84"/>
                      </a:lnTo>
                      <a:lnTo>
                        <a:pt x="37" y="83"/>
                      </a:lnTo>
                      <a:lnTo>
                        <a:pt x="34" y="83"/>
                      </a:lnTo>
                      <a:lnTo>
                        <a:pt x="32" y="86"/>
                      </a:lnTo>
                      <a:lnTo>
                        <a:pt x="34" y="87"/>
                      </a:lnTo>
                      <a:lnTo>
                        <a:pt x="34" y="90"/>
                      </a:lnTo>
                      <a:lnTo>
                        <a:pt x="33" y="93"/>
                      </a:lnTo>
                      <a:lnTo>
                        <a:pt x="34" y="95"/>
                      </a:lnTo>
                      <a:lnTo>
                        <a:pt x="36" y="95"/>
                      </a:lnTo>
                      <a:lnTo>
                        <a:pt x="39" y="101"/>
                      </a:lnTo>
                      <a:lnTo>
                        <a:pt x="43" y="102"/>
                      </a:lnTo>
                      <a:lnTo>
                        <a:pt x="46" y="104"/>
                      </a:lnTo>
                      <a:lnTo>
                        <a:pt x="46" y="107"/>
                      </a:lnTo>
                      <a:lnTo>
                        <a:pt x="48" y="109"/>
                      </a:lnTo>
                      <a:lnTo>
                        <a:pt x="46" y="112"/>
                      </a:lnTo>
                      <a:lnTo>
                        <a:pt x="45" y="112"/>
                      </a:lnTo>
                      <a:lnTo>
                        <a:pt x="45" y="115"/>
                      </a:lnTo>
                      <a:lnTo>
                        <a:pt x="48" y="116"/>
                      </a:lnTo>
                      <a:lnTo>
                        <a:pt x="52" y="120"/>
                      </a:lnTo>
                      <a:lnTo>
                        <a:pt x="55" y="130"/>
                      </a:lnTo>
                      <a:lnTo>
                        <a:pt x="52" y="126"/>
                      </a:lnTo>
                      <a:lnTo>
                        <a:pt x="50" y="122"/>
                      </a:lnTo>
                      <a:lnTo>
                        <a:pt x="48" y="120"/>
                      </a:lnTo>
                      <a:lnTo>
                        <a:pt x="46" y="121"/>
                      </a:lnTo>
                      <a:lnTo>
                        <a:pt x="45" y="129"/>
                      </a:lnTo>
                      <a:lnTo>
                        <a:pt x="45" y="136"/>
                      </a:lnTo>
                      <a:lnTo>
                        <a:pt x="47" y="137"/>
                      </a:lnTo>
                      <a:lnTo>
                        <a:pt x="45" y="139"/>
                      </a:lnTo>
                      <a:lnTo>
                        <a:pt x="45" y="150"/>
                      </a:lnTo>
                      <a:lnTo>
                        <a:pt x="42" y="160"/>
                      </a:lnTo>
                      <a:lnTo>
                        <a:pt x="38" y="163"/>
                      </a:lnTo>
                      <a:lnTo>
                        <a:pt x="41" y="164"/>
                      </a:lnTo>
                      <a:lnTo>
                        <a:pt x="41" y="165"/>
                      </a:lnTo>
                      <a:lnTo>
                        <a:pt x="43" y="166"/>
                      </a:lnTo>
                      <a:lnTo>
                        <a:pt x="44" y="169"/>
                      </a:lnTo>
                      <a:lnTo>
                        <a:pt x="43" y="172"/>
                      </a:lnTo>
                      <a:lnTo>
                        <a:pt x="48" y="171"/>
                      </a:lnTo>
                      <a:lnTo>
                        <a:pt x="53" y="174"/>
                      </a:lnTo>
                      <a:lnTo>
                        <a:pt x="55" y="178"/>
                      </a:lnTo>
                      <a:lnTo>
                        <a:pt x="59" y="176"/>
                      </a:lnTo>
                      <a:lnTo>
                        <a:pt x="62" y="180"/>
                      </a:lnTo>
                      <a:lnTo>
                        <a:pt x="65" y="180"/>
                      </a:lnTo>
                      <a:lnTo>
                        <a:pt x="67" y="181"/>
                      </a:lnTo>
                      <a:lnTo>
                        <a:pt x="70" y="178"/>
                      </a:lnTo>
                      <a:lnTo>
                        <a:pt x="76" y="178"/>
                      </a:lnTo>
                      <a:lnTo>
                        <a:pt x="79" y="179"/>
                      </a:lnTo>
                      <a:lnTo>
                        <a:pt x="83" y="179"/>
                      </a:lnTo>
                      <a:lnTo>
                        <a:pt x="86" y="181"/>
                      </a:lnTo>
                      <a:lnTo>
                        <a:pt x="93" y="181"/>
                      </a:lnTo>
                      <a:lnTo>
                        <a:pt x="98" y="184"/>
                      </a:lnTo>
                      <a:lnTo>
                        <a:pt x="100" y="184"/>
                      </a:lnTo>
                      <a:lnTo>
                        <a:pt x="100" y="183"/>
                      </a:lnTo>
                      <a:lnTo>
                        <a:pt x="99" y="178"/>
                      </a:lnTo>
                      <a:lnTo>
                        <a:pt x="100" y="173"/>
                      </a:lnTo>
                      <a:lnTo>
                        <a:pt x="100" y="170"/>
                      </a:lnTo>
                      <a:lnTo>
                        <a:pt x="103" y="166"/>
                      </a:lnTo>
                      <a:lnTo>
                        <a:pt x="108" y="160"/>
                      </a:lnTo>
                      <a:lnTo>
                        <a:pt x="110" y="160"/>
                      </a:lnTo>
                      <a:lnTo>
                        <a:pt x="111" y="161"/>
                      </a:lnTo>
                      <a:lnTo>
                        <a:pt x="114" y="162"/>
                      </a:lnTo>
                      <a:lnTo>
                        <a:pt x="117" y="164"/>
                      </a:lnTo>
                      <a:lnTo>
                        <a:pt x="120" y="164"/>
                      </a:lnTo>
                      <a:lnTo>
                        <a:pt x="122" y="162"/>
                      </a:lnTo>
                      <a:lnTo>
                        <a:pt x="124" y="162"/>
                      </a:lnTo>
                      <a:lnTo>
                        <a:pt x="133" y="168"/>
                      </a:lnTo>
                      <a:lnTo>
                        <a:pt x="135" y="171"/>
                      </a:lnTo>
                      <a:lnTo>
                        <a:pt x="142" y="171"/>
                      </a:lnTo>
                      <a:lnTo>
                        <a:pt x="144" y="168"/>
                      </a:lnTo>
                      <a:lnTo>
                        <a:pt x="144" y="167"/>
                      </a:lnTo>
                      <a:lnTo>
                        <a:pt x="146" y="163"/>
                      </a:lnTo>
                      <a:lnTo>
                        <a:pt x="155" y="155"/>
                      </a:lnTo>
                      <a:lnTo>
                        <a:pt x="155" y="155"/>
                      </a:lnTo>
                      <a:lnTo>
                        <a:pt x="155" y="151"/>
                      </a:lnTo>
                      <a:lnTo>
                        <a:pt x="156" y="1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5" name="Freeform 722">
                  <a:extLst>
                    <a:ext uri="{FF2B5EF4-FFF2-40B4-BE49-F238E27FC236}">
                      <a16:creationId xmlns:a16="http://schemas.microsoft.com/office/drawing/2014/main" id="{D4C79431-1D32-3E43-9A78-488E9CAEDCBB}"/>
                    </a:ext>
                  </a:extLst>
                </p:cNvPr>
                <p:cNvSpPr>
                  <a:spLocks/>
                </p:cNvSpPr>
                <p:nvPr/>
              </p:nvSpPr>
              <p:spPr bwMode="auto">
                <a:xfrm>
                  <a:off x="3715" y="2020"/>
                  <a:ext cx="14" cy="35"/>
                </a:xfrm>
                <a:custGeom>
                  <a:avLst/>
                  <a:gdLst>
                    <a:gd name="T0" fmla="*/ 0 w 14"/>
                    <a:gd name="T1" fmla="*/ 17 h 35"/>
                    <a:gd name="T2" fmla="*/ 0 w 14"/>
                    <a:gd name="T3" fmla="*/ 20 h 35"/>
                    <a:gd name="T4" fmla="*/ 2 w 14"/>
                    <a:gd name="T5" fmla="*/ 21 h 35"/>
                    <a:gd name="T6" fmla="*/ 2 w 14"/>
                    <a:gd name="T7" fmla="*/ 22 h 35"/>
                    <a:gd name="T8" fmla="*/ 1 w 14"/>
                    <a:gd name="T9" fmla="*/ 23 h 35"/>
                    <a:gd name="T10" fmla="*/ 2 w 14"/>
                    <a:gd name="T11" fmla="*/ 25 h 35"/>
                    <a:gd name="T12" fmla="*/ 4 w 14"/>
                    <a:gd name="T13" fmla="*/ 26 h 35"/>
                    <a:gd name="T14" fmla="*/ 4 w 14"/>
                    <a:gd name="T15" fmla="*/ 28 h 35"/>
                    <a:gd name="T16" fmla="*/ 5 w 14"/>
                    <a:gd name="T17" fmla="*/ 28 h 35"/>
                    <a:gd name="T18" fmla="*/ 6 w 14"/>
                    <a:gd name="T19" fmla="*/ 30 h 35"/>
                    <a:gd name="T20" fmla="*/ 4 w 14"/>
                    <a:gd name="T21" fmla="*/ 29 h 35"/>
                    <a:gd name="T22" fmla="*/ 4 w 14"/>
                    <a:gd name="T23" fmla="*/ 32 h 35"/>
                    <a:gd name="T24" fmla="*/ 4 w 14"/>
                    <a:gd name="T25" fmla="*/ 33 h 35"/>
                    <a:gd name="T26" fmla="*/ 8 w 14"/>
                    <a:gd name="T27" fmla="*/ 35 h 35"/>
                    <a:gd name="T28" fmla="*/ 11 w 14"/>
                    <a:gd name="T29" fmla="*/ 33 h 35"/>
                    <a:gd name="T30" fmla="*/ 13 w 14"/>
                    <a:gd name="T31" fmla="*/ 28 h 35"/>
                    <a:gd name="T32" fmla="*/ 13 w 14"/>
                    <a:gd name="T33" fmla="*/ 24 h 35"/>
                    <a:gd name="T34" fmla="*/ 14 w 14"/>
                    <a:gd name="T35" fmla="*/ 16 h 35"/>
                    <a:gd name="T36" fmla="*/ 13 w 14"/>
                    <a:gd name="T37" fmla="*/ 9 h 35"/>
                    <a:gd name="T38" fmla="*/ 13 w 14"/>
                    <a:gd name="T39" fmla="*/ 4 h 35"/>
                    <a:gd name="T40" fmla="*/ 12 w 14"/>
                    <a:gd name="T41" fmla="*/ 0 h 35"/>
                    <a:gd name="T42" fmla="*/ 11 w 14"/>
                    <a:gd name="T43" fmla="*/ 0 h 35"/>
                    <a:gd name="T44" fmla="*/ 11 w 14"/>
                    <a:gd name="T45" fmla="*/ 3 h 35"/>
                    <a:gd name="T46" fmla="*/ 11 w 14"/>
                    <a:gd name="T47" fmla="*/ 5 h 35"/>
                    <a:gd name="T48" fmla="*/ 11 w 14"/>
                    <a:gd name="T49" fmla="*/ 8 h 35"/>
                    <a:gd name="T50" fmla="*/ 10 w 14"/>
                    <a:gd name="T51" fmla="*/ 8 h 35"/>
                    <a:gd name="T52" fmla="*/ 8 w 14"/>
                    <a:gd name="T53" fmla="*/ 6 h 35"/>
                    <a:gd name="T54" fmla="*/ 7 w 14"/>
                    <a:gd name="T55" fmla="*/ 8 h 35"/>
                    <a:gd name="T56" fmla="*/ 2 w 14"/>
                    <a:gd name="T57" fmla="*/ 10 h 35"/>
                    <a:gd name="T58" fmla="*/ 0 w 14"/>
                    <a:gd name="T59" fmla="*/ 14 h 35"/>
                    <a:gd name="T60" fmla="*/ 2 w 14"/>
                    <a:gd name="T61" fmla="*/ 15 h 35"/>
                    <a:gd name="T62" fmla="*/ 1 w 14"/>
                    <a:gd name="T63" fmla="*/ 17 h 35"/>
                    <a:gd name="T64" fmla="*/ 0 w 14"/>
                    <a:gd name="T6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35">
                      <a:moveTo>
                        <a:pt x="0" y="17"/>
                      </a:moveTo>
                      <a:lnTo>
                        <a:pt x="0" y="20"/>
                      </a:lnTo>
                      <a:lnTo>
                        <a:pt x="2" y="21"/>
                      </a:lnTo>
                      <a:lnTo>
                        <a:pt x="2" y="22"/>
                      </a:lnTo>
                      <a:lnTo>
                        <a:pt x="1" y="23"/>
                      </a:lnTo>
                      <a:lnTo>
                        <a:pt x="2" y="25"/>
                      </a:lnTo>
                      <a:lnTo>
                        <a:pt x="4" y="26"/>
                      </a:lnTo>
                      <a:lnTo>
                        <a:pt x="4" y="28"/>
                      </a:lnTo>
                      <a:lnTo>
                        <a:pt x="5" y="28"/>
                      </a:lnTo>
                      <a:lnTo>
                        <a:pt x="6" y="30"/>
                      </a:lnTo>
                      <a:lnTo>
                        <a:pt x="4" y="29"/>
                      </a:lnTo>
                      <a:lnTo>
                        <a:pt x="4" y="32"/>
                      </a:lnTo>
                      <a:lnTo>
                        <a:pt x="4" y="33"/>
                      </a:lnTo>
                      <a:lnTo>
                        <a:pt x="8" y="35"/>
                      </a:lnTo>
                      <a:lnTo>
                        <a:pt x="11" y="33"/>
                      </a:lnTo>
                      <a:lnTo>
                        <a:pt x="13" y="28"/>
                      </a:lnTo>
                      <a:lnTo>
                        <a:pt x="13" y="24"/>
                      </a:lnTo>
                      <a:lnTo>
                        <a:pt x="14" y="16"/>
                      </a:lnTo>
                      <a:lnTo>
                        <a:pt x="13" y="9"/>
                      </a:lnTo>
                      <a:lnTo>
                        <a:pt x="13" y="4"/>
                      </a:lnTo>
                      <a:lnTo>
                        <a:pt x="12" y="0"/>
                      </a:lnTo>
                      <a:lnTo>
                        <a:pt x="11" y="0"/>
                      </a:lnTo>
                      <a:lnTo>
                        <a:pt x="11" y="3"/>
                      </a:lnTo>
                      <a:lnTo>
                        <a:pt x="11" y="5"/>
                      </a:lnTo>
                      <a:lnTo>
                        <a:pt x="11" y="8"/>
                      </a:lnTo>
                      <a:lnTo>
                        <a:pt x="10" y="8"/>
                      </a:lnTo>
                      <a:lnTo>
                        <a:pt x="8" y="6"/>
                      </a:lnTo>
                      <a:lnTo>
                        <a:pt x="7" y="8"/>
                      </a:lnTo>
                      <a:lnTo>
                        <a:pt x="2" y="10"/>
                      </a:lnTo>
                      <a:lnTo>
                        <a:pt x="0" y="14"/>
                      </a:lnTo>
                      <a:lnTo>
                        <a:pt x="2" y="15"/>
                      </a:lnTo>
                      <a:lnTo>
                        <a:pt x="1" y="17"/>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6" name="Freeform 723">
                  <a:extLst>
                    <a:ext uri="{FF2B5EF4-FFF2-40B4-BE49-F238E27FC236}">
                      <a16:creationId xmlns:a16="http://schemas.microsoft.com/office/drawing/2014/main" id="{CB8A27B6-C53B-5948-8D5D-96AE7EB65E01}"/>
                    </a:ext>
                  </a:extLst>
                </p:cNvPr>
                <p:cNvSpPr>
                  <a:spLocks/>
                </p:cNvSpPr>
                <p:nvPr/>
              </p:nvSpPr>
              <p:spPr bwMode="auto">
                <a:xfrm>
                  <a:off x="3798" y="2167"/>
                  <a:ext cx="4" cy="6"/>
                </a:xfrm>
                <a:custGeom>
                  <a:avLst/>
                  <a:gdLst>
                    <a:gd name="T0" fmla="*/ 0 w 4"/>
                    <a:gd name="T1" fmla="*/ 2 h 6"/>
                    <a:gd name="T2" fmla="*/ 3 w 4"/>
                    <a:gd name="T3" fmla="*/ 6 h 6"/>
                    <a:gd name="T4" fmla="*/ 4 w 4"/>
                    <a:gd name="T5" fmla="*/ 3 h 6"/>
                    <a:gd name="T6" fmla="*/ 4 w 4"/>
                    <a:gd name="T7" fmla="*/ 1 h 6"/>
                    <a:gd name="T8" fmla="*/ 0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3" y="6"/>
                      </a:lnTo>
                      <a:lnTo>
                        <a:pt x="4" y="3"/>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7" name="Freeform 724">
                  <a:extLst>
                    <a:ext uri="{FF2B5EF4-FFF2-40B4-BE49-F238E27FC236}">
                      <a16:creationId xmlns:a16="http://schemas.microsoft.com/office/drawing/2014/main" id="{FC37C45B-EE8A-1248-A14D-1D9CF637AED4}"/>
                    </a:ext>
                  </a:extLst>
                </p:cNvPr>
                <p:cNvSpPr>
                  <a:spLocks/>
                </p:cNvSpPr>
                <p:nvPr/>
              </p:nvSpPr>
              <p:spPr bwMode="auto">
                <a:xfrm>
                  <a:off x="3712" y="2058"/>
                  <a:ext cx="2" cy="4"/>
                </a:xfrm>
                <a:custGeom>
                  <a:avLst/>
                  <a:gdLst>
                    <a:gd name="T0" fmla="*/ 1 w 2"/>
                    <a:gd name="T1" fmla="*/ 4 h 4"/>
                    <a:gd name="T2" fmla="*/ 1 w 2"/>
                    <a:gd name="T3" fmla="*/ 3 h 4"/>
                    <a:gd name="T4" fmla="*/ 2 w 2"/>
                    <a:gd name="T5" fmla="*/ 1 h 4"/>
                    <a:gd name="T6" fmla="*/ 1 w 2"/>
                    <a:gd name="T7" fmla="*/ 0 h 4"/>
                    <a:gd name="T8" fmla="*/ 0 w 2"/>
                    <a:gd name="T9" fmla="*/ 1 h 4"/>
                    <a:gd name="T10" fmla="*/ 0 w 2"/>
                    <a:gd name="T11" fmla="*/ 2 h 4"/>
                    <a:gd name="T12" fmla="*/ 0 w 2"/>
                    <a:gd name="T13" fmla="*/ 4 h 4"/>
                    <a:gd name="T14" fmla="*/ 1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1" y="4"/>
                      </a:moveTo>
                      <a:lnTo>
                        <a:pt x="1" y="3"/>
                      </a:lnTo>
                      <a:lnTo>
                        <a:pt x="2" y="1"/>
                      </a:lnTo>
                      <a:lnTo>
                        <a:pt x="1" y="0"/>
                      </a:lnTo>
                      <a:lnTo>
                        <a:pt x="0" y="1"/>
                      </a:lnTo>
                      <a:lnTo>
                        <a:pt x="0" y="2"/>
                      </a:lnTo>
                      <a:lnTo>
                        <a:pt x="0"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8" name="Freeform 725">
                  <a:extLst>
                    <a:ext uri="{FF2B5EF4-FFF2-40B4-BE49-F238E27FC236}">
                      <a16:creationId xmlns:a16="http://schemas.microsoft.com/office/drawing/2014/main" id="{86CA1202-E0A5-5A42-ABFE-208EBAA06F79}"/>
                    </a:ext>
                  </a:extLst>
                </p:cNvPr>
                <p:cNvSpPr>
                  <a:spLocks/>
                </p:cNvSpPr>
                <p:nvPr/>
              </p:nvSpPr>
              <p:spPr bwMode="auto">
                <a:xfrm>
                  <a:off x="3712" y="2059"/>
                  <a:ext cx="21" cy="49"/>
                </a:xfrm>
                <a:custGeom>
                  <a:avLst/>
                  <a:gdLst>
                    <a:gd name="T0" fmla="*/ 2 w 21"/>
                    <a:gd name="T1" fmla="*/ 14 h 49"/>
                    <a:gd name="T2" fmla="*/ 2 w 21"/>
                    <a:gd name="T3" fmla="*/ 17 h 49"/>
                    <a:gd name="T4" fmla="*/ 4 w 21"/>
                    <a:gd name="T5" fmla="*/ 18 h 49"/>
                    <a:gd name="T6" fmla="*/ 4 w 21"/>
                    <a:gd name="T7" fmla="*/ 23 h 49"/>
                    <a:gd name="T8" fmla="*/ 2 w 21"/>
                    <a:gd name="T9" fmla="*/ 25 h 49"/>
                    <a:gd name="T10" fmla="*/ 3 w 21"/>
                    <a:gd name="T11" fmla="*/ 27 h 49"/>
                    <a:gd name="T12" fmla="*/ 6 w 21"/>
                    <a:gd name="T13" fmla="*/ 27 h 49"/>
                    <a:gd name="T14" fmla="*/ 6 w 21"/>
                    <a:gd name="T15" fmla="*/ 29 h 49"/>
                    <a:gd name="T16" fmla="*/ 3 w 21"/>
                    <a:gd name="T17" fmla="*/ 31 h 49"/>
                    <a:gd name="T18" fmla="*/ 3 w 21"/>
                    <a:gd name="T19" fmla="*/ 37 h 49"/>
                    <a:gd name="T20" fmla="*/ 3 w 21"/>
                    <a:gd name="T21" fmla="*/ 39 h 49"/>
                    <a:gd name="T22" fmla="*/ 5 w 21"/>
                    <a:gd name="T23" fmla="*/ 46 h 49"/>
                    <a:gd name="T24" fmla="*/ 7 w 21"/>
                    <a:gd name="T25" fmla="*/ 49 h 49"/>
                    <a:gd name="T26" fmla="*/ 8 w 21"/>
                    <a:gd name="T27" fmla="*/ 48 h 49"/>
                    <a:gd name="T28" fmla="*/ 10 w 21"/>
                    <a:gd name="T29" fmla="*/ 49 h 49"/>
                    <a:gd name="T30" fmla="*/ 12 w 21"/>
                    <a:gd name="T31" fmla="*/ 48 h 49"/>
                    <a:gd name="T32" fmla="*/ 12 w 21"/>
                    <a:gd name="T33" fmla="*/ 44 h 49"/>
                    <a:gd name="T34" fmla="*/ 13 w 21"/>
                    <a:gd name="T35" fmla="*/ 41 h 49"/>
                    <a:gd name="T36" fmla="*/ 15 w 21"/>
                    <a:gd name="T37" fmla="*/ 42 h 49"/>
                    <a:gd name="T38" fmla="*/ 17 w 21"/>
                    <a:gd name="T39" fmla="*/ 44 h 49"/>
                    <a:gd name="T40" fmla="*/ 19 w 21"/>
                    <a:gd name="T41" fmla="*/ 44 h 49"/>
                    <a:gd name="T42" fmla="*/ 20 w 21"/>
                    <a:gd name="T43" fmla="*/ 41 h 49"/>
                    <a:gd name="T44" fmla="*/ 20 w 21"/>
                    <a:gd name="T45" fmla="*/ 35 h 49"/>
                    <a:gd name="T46" fmla="*/ 21 w 21"/>
                    <a:gd name="T47" fmla="*/ 34 h 49"/>
                    <a:gd name="T48" fmla="*/ 20 w 21"/>
                    <a:gd name="T49" fmla="*/ 27 h 49"/>
                    <a:gd name="T50" fmla="*/ 21 w 21"/>
                    <a:gd name="T51" fmla="*/ 20 h 49"/>
                    <a:gd name="T52" fmla="*/ 17 w 21"/>
                    <a:gd name="T53" fmla="*/ 17 h 49"/>
                    <a:gd name="T54" fmla="*/ 21 w 21"/>
                    <a:gd name="T55" fmla="*/ 14 h 49"/>
                    <a:gd name="T56" fmla="*/ 21 w 21"/>
                    <a:gd name="T57" fmla="*/ 12 h 49"/>
                    <a:gd name="T58" fmla="*/ 20 w 21"/>
                    <a:gd name="T59" fmla="*/ 8 h 49"/>
                    <a:gd name="T60" fmla="*/ 18 w 21"/>
                    <a:gd name="T61" fmla="*/ 5 h 49"/>
                    <a:gd name="T62" fmla="*/ 16 w 21"/>
                    <a:gd name="T63" fmla="*/ 1 h 49"/>
                    <a:gd name="T64" fmla="*/ 15 w 21"/>
                    <a:gd name="T65" fmla="*/ 2 h 49"/>
                    <a:gd name="T66" fmla="*/ 13 w 21"/>
                    <a:gd name="T67" fmla="*/ 0 h 49"/>
                    <a:gd name="T68" fmla="*/ 10 w 21"/>
                    <a:gd name="T69" fmla="*/ 0 h 49"/>
                    <a:gd name="T70" fmla="*/ 5 w 21"/>
                    <a:gd name="T71" fmla="*/ 7 h 49"/>
                    <a:gd name="T72" fmla="*/ 3 w 21"/>
                    <a:gd name="T73" fmla="*/ 7 h 49"/>
                    <a:gd name="T74" fmla="*/ 0 w 21"/>
                    <a:gd name="T75" fmla="*/ 5 h 49"/>
                    <a:gd name="T76" fmla="*/ 0 w 21"/>
                    <a:gd name="T77" fmla="*/ 9 h 49"/>
                    <a:gd name="T78" fmla="*/ 0 w 21"/>
                    <a:gd name="T79" fmla="*/ 11 h 49"/>
                    <a:gd name="T80" fmla="*/ 2 w 21"/>
                    <a:gd name="T8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49">
                      <a:moveTo>
                        <a:pt x="2" y="14"/>
                      </a:moveTo>
                      <a:lnTo>
                        <a:pt x="2" y="17"/>
                      </a:lnTo>
                      <a:lnTo>
                        <a:pt x="4" y="18"/>
                      </a:lnTo>
                      <a:lnTo>
                        <a:pt x="4" y="23"/>
                      </a:lnTo>
                      <a:lnTo>
                        <a:pt x="2" y="25"/>
                      </a:lnTo>
                      <a:lnTo>
                        <a:pt x="3" y="27"/>
                      </a:lnTo>
                      <a:lnTo>
                        <a:pt x="6" y="27"/>
                      </a:lnTo>
                      <a:lnTo>
                        <a:pt x="6" y="29"/>
                      </a:lnTo>
                      <a:lnTo>
                        <a:pt x="3" y="31"/>
                      </a:lnTo>
                      <a:lnTo>
                        <a:pt x="3" y="37"/>
                      </a:lnTo>
                      <a:lnTo>
                        <a:pt x="3" y="39"/>
                      </a:lnTo>
                      <a:lnTo>
                        <a:pt x="5" y="46"/>
                      </a:lnTo>
                      <a:lnTo>
                        <a:pt x="7" y="49"/>
                      </a:lnTo>
                      <a:lnTo>
                        <a:pt x="8" y="48"/>
                      </a:lnTo>
                      <a:lnTo>
                        <a:pt x="10" y="49"/>
                      </a:lnTo>
                      <a:lnTo>
                        <a:pt x="12" y="48"/>
                      </a:lnTo>
                      <a:lnTo>
                        <a:pt x="12" y="44"/>
                      </a:lnTo>
                      <a:lnTo>
                        <a:pt x="13" y="41"/>
                      </a:lnTo>
                      <a:lnTo>
                        <a:pt x="15" y="42"/>
                      </a:lnTo>
                      <a:lnTo>
                        <a:pt x="17" y="44"/>
                      </a:lnTo>
                      <a:lnTo>
                        <a:pt x="19" y="44"/>
                      </a:lnTo>
                      <a:lnTo>
                        <a:pt x="20" y="41"/>
                      </a:lnTo>
                      <a:lnTo>
                        <a:pt x="20" y="35"/>
                      </a:lnTo>
                      <a:lnTo>
                        <a:pt x="21" y="34"/>
                      </a:lnTo>
                      <a:lnTo>
                        <a:pt x="20" y="27"/>
                      </a:lnTo>
                      <a:lnTo>
                        <a:pt x="21" y="20"/>
                      </a:lnTo>
                      <a:lnTo>
                        <a:pt x="17" y="17"/>
                      </a:lnTo>
                      <a:lnTo>
                        <a:pt x="21" y="14"/>
                      </a:lnTo>
                      <a:lnTo>
                        <a:pt x="21" y="12"/>
                      </a:lnTo>
                      <a:lnTo>
                        <a:pt x="20" y="8"/>
                      </a:lnTo>
                      <a:lnTo>
                        <a:pt x="18" y="5"/>
                      </a:lnTo>
                      <a:lnTo>
                        <a:pt x="16" y="1"/>
                      </a:lnTo>
                      <a:lnTo>
                        <a:pt x="15" y="2"/>
                      </a:lnTo>
                      <a:lnTo>
                        <a:pt x="13" y="0"/>
                      </a:lnTo>
                      <a:lnTo>
                        <a:pt x="10" y="0"/>
                      </a:lnTo>
                      <a:lnTo>
                        <a:pt x="5" y="7"/>
                      </a:lnTo>
                      <a:lnTo>
                        <a:pt x="3" y="7"/>
                      </a:lnTo>
                      <a:lnTo>
                        <a:pt x="0" y="5"/>
                      </a:lnTo>
                      <a:lnTo>
                        <a:pt x="0" y="9"/>
                      </a:lnTo>
                      <a:lnTo>
                        <a:pt x="0" y="11"/>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9" name="Freeform 726">
                  <a:extLst>
                    <a:ext uri="{FF2B5EF4-FFF2-40B4-BE49-F238E27FC236}">
                      <a16:creationId xmlns:a16="http://schemas.microsoft.com/office/drawing/2014/main" id="{E2EB65DA-93F2-5842-949D-5D844F97DAF5}"/>
                    </a:ext>
                  </a:extLst>
                </p:cNvPr>
                <p:cNvSpPr>
                  <a:spLocks/>
                </p:cNvSpPr>
                <p:nvPr/>
              </p:nvSpPr>
              <p:spPr bwMode="auto">
                <a:xfrm>
                  <a:off x="3736" y="2022"/>
                  <a:ext cx="6" cy="6"/>
                </a:xfrm>
                <a:custGeom>
                  <a:avLst/>
                  <a:gdLst>
                    <a:gd name="T0" fmla="*/ 6 w 6"/>
                    <a:gd name="T1" fmla="*/ 4 h 6"/>
                    <a:gd name="T2" fmla="*/ 6 w 6"/>
                    <a:gd name="T3" fmla="*/ 2 h 6"/>
                    <a:gd name="T4" fmla="*/ 4 w 6"/>
                    <a:gd name="T5" fmla="*/ 0 h 6"/>
                    <a:gd name="T6" fmla="*/ 4 w 6"/>
                    <a:gd name="T7" fmla="*/ 2 h 6"/>
                    <a:gd name="T8" fmla="*/ 0 w 6"/>
                    <a:gd name="T9" fmla="*/ 3 h 6"/>
                    <a:gd name="T10" fmla="*/ 0 w 6"/>
                    <a:gd name="T11" fmla="*/ 5 h 6"/>
                    <a:gd name="T12" fmla="*/ 1 w 6"/>
                    <a:gd name="T13" fmla="*/ 6 h 6"/>
                    <a:gd name="T14" fmla="*/ 4 w 6"/>
                    <a:gd name="T15" fmla="*/ 4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4" y="0"/>
                      </a:lnTo>
                      <a:lnTo>
                        <a:pt x="4" y="2"/>
                      </a:lnTo>
                      <a:lnTo>
                        <a:pt x="0" y="3"/>
                      </a:lnTo>
                      <a:lnTo>
                        <a:pt x="0" y="5"/>
                      </a:lnTo>
                      <a:lnTo>
                        <a:pt x="1" y="6"/>
                      </a:lnTo>
                      <a:lnTo>
                        <a:pt x="4" y="4"/>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0" name="Freeform 727">
                  <a:extLst>
                    <a:ext uri="{FF2B5EF4-FFF2-40B4-BE49-F238E27FC236}">
                      <a16:creationId xmlns:a16="http://schemas.microsoft.com/office/drawing/2014/main" id="{0EECE94C-83CD-E449-B887-B537A7064344}"/>
                    </a:ext>
                  </a:extLst>
                </p:cNvPr>
                <p:cNvSpPr>
                  <a:spLocks/>
                </p:cNvSpPr>
                <p:nvPr/>
              </p:nvSpPr>
              <p:spPr bwMode="auto">
                <a:xfrm>
                  <a:off x="3748" y="203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1" name="Freeform 728">
                  <a:extLst>
                    <a:ext uri="{FF2B5EF4-FFF2-40B4-BE49-F238E27FC236}">
                      <a16:creationId xmlns:a16="http://schemas.microsoft.com/office/drawing/2014/main" id="{3E212D1C-43DF-6F40-AEE2-533B63C04E5A}"/>
                    </a:ext>
                  </a:extLst>
                </p:cNvPr>
                <p:cNvSpPr>
                  <a:spLocks/>
                </p:cNvSpPr>
                <p:nvPr/>
              </p:nvSpPr>
              <p:spPr bwMode="auto">
                <a:xfrm>
                  <a:off x="3771" y="2120"/>
                  <a:ext cx="41" cy="33"/>
                </a:xfrm>
                <a:custGeom>
                  <a:avLst/>
                  <a:gdLst>
                    <a:gd name="T0" fmla="*/ 41 w 41"/>
                    <a:gd name="T1" fmla="*/ 8 h 33"/>
                    <a:gd name="T2" fmla="*/ 41 w 41"/>
                    <a:gd name="T3" fmla="*/ 3 h 33"/>
                    <a:gd name="T4" fmla="*/ 39 w 41"/>
                    <a:gd name="T5" fmla="*/ 0 h 33"/>
                    <a:gd name="T6" fmla="*/ 36 w 41"/>
                    <a:gd name="T7" fmla="*/ 4 h 33"/>
                    <a:gd name="T8" fmla="*/ 34 w 41"/>
                    <a:gd name="T9" fmla="*/ 4 h 33"/>
                    <a:gd name="T10" fmla="*/ 31 w 41"/>
                    <a:gd name="T11" fmla="*/ 1 h 33"/>
                    <a:gd name="T12" fmla="*/ 28 w 41"/>
                    <a:gd name="T13" fmla="*/ 5 h 33"/>
                    <a:gd name="T14" fmla="*/ 22 w 41"/>
                    <a:gd name="T15" fmla="*/ 5 h 33"/>
                    <a:gd name="T16" fmla="*/ 17 w 41"/>
                    <a:gd name="T17" fmla="*/ 7 h 33"/>
                    <a:gd name="T18" fmla="*/ 13 w 41"/>
                    <a:gd name="T19" fmla="*/ 6 h 33"/>
                    <a:gd name="T20" fmla="*/ 10 w 41"/>
                    <a:gd name="T21" fmla="*/ 4 h 33"/>
                    <a:gd name="T22" fmla="*/ 7 w 41"/>
                    <a:gd name="T23" fmla="*/ 4 h 33"/>
                    <a:gd name="T24" fmla="*/ 6 w 41"/>
                    <a:gd name="T25" fmla="*/ 6 h 33"/>
                    <a:gd name="T26" fmla="*/ 4 w 41"/>
                    <a:gd name="T27" fmla="*/ 4 h 33"/>
                    <a:gd name="T28" fmla="*/ 1 w 41"/>
                    <a:gd name="T29" fmla="*/ 6 h 33"/>
                    <a:gd name="T30" fmla="*/ 0 w 41"/>
                    <a:gd name="T31" fmla="*/ 11 h 33"/>
                    <a:gd name="T32" fmla="*/ 3 w 41"/>
                    <a:gd name="T33" fmla="*/ 15 h 33"/>
                    <a:gd name="T34" fmla="*/ 7 w 41"/>
                    <a:gd name="T35" fmla="*/ 15 h 33"/>
                    <a:gd name="T36" fmla="*/ 12 w 41"/>
                    <a:gd name="T37" fmla="*/ 18 h 33"/>
                    <a:gd name="T38" fmla="*/ 15 w 41"/>
                    <a:gd name="T39" fmla="*/ 20 h 33"/>
                    <a:gd name="T40" fmla="*/ 17 w 41"/>
                    <a:gd name="T41" fmla="*/ 23 h 33"/>
                    <a:gd name="T42" fmla="*/ 24 w 41"/>
                    <a:gd name="T43" fmla="*/ 26 h 33"/>
                    <a:gd name="T44" fmla="*/ 25 w 41"/>
                    <a:gd name="T45" fmla="*/ 25 h 33"/>
                    <a:gd name="T46" fmla="*/ 28 w 41"/>
                    <a:gd name="T47" fmla="*/ 27 h 33"/>
                    <a:gd name="T48" fmla="*/ 28 w 41"/>
                    <a:gd name="T49" fmla="*/ 30 h 33"/>
                    <a:gd name="T50" fmla="*/ 35 w 41"/>
                    <a:gd name="T51" fmla="*/ 33 h 33"/>
                    <a:gd name="T52" fmla="*/ 38 w 41"/>
                    <a:gd name="T53" fmla="*/ 32 h 33"/>
                    <a:gd name="T54" fmla="*/ 38 w 41"/>
                    <a:gd name="T55" fmla="*/ 28 h 33"/>
                    <a:gd name="T56" fmla="*/ 39 w 41"/>
                    <a:gd name="T57" fmla="*/ 26 h 33"/>
                    <a:gd name="T58" fmla="*/ 38 w 41"/>
                    <a:gd name="T59" fmla="*/ 22 h 33"/>
                    <a:gd name="T60" fmla="*/ 36 w 41"/>
                    <a:gd name="T61" fmla="*/ 18 h 33"/>
                    <a:gd name="T62" fmla="*/ 38 w 41"/>
                    <a:gd name="T63" fmla="*/ 10 h 33"/>
                    <a:gd name="T64" fmla="*/ 41 w 41"/>
                    <a:gd name="T6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41" y="8"/>
                      </a:moveTo>
                      <a:lnTo>
                        <a:pt x="41" y="3"/>
                      </a:lnTo>
                      <a:lnTo>
                        <a:pt x="39" y="0"/>
                      </a:lnTo>
                      <a:lnTo>
                        <a:pt x="36" y="4"/>
                      </a:lnTo>
                      <a:lnTo>
                        <a:pt x="34" y="4"/>
                      </a:lnTo>
                      <a:lnTo>
                        <a:pt x="31" y="1"/>
                      </a:lnTo>
                      <a:lnTo>
                        <a:pt x="28" y="5"/>
                      </a:lnTo>
                      <a:lnTo>
                        <a:pt x="22" y="5"/>
                      </a:lnTo>
                      <a:lnTo>
                        <a:pt x="17" y="7"/>
                      </a:lnTo>
                      <a:lnTo>
                        <a:pt x="13" y="6"/>
                      </a:lnTo>
                      <a:lnTo>
                        <a:pt x="10" y="4"/>
                      </a:lnTo>
                      <a:lnTo>
                        <a:pt x="7" y="4"/>
                      </a:lnTo>
                      <a:lnTo>
                        <a:pt x="6" y="6"/>
                      </a:lnTo>
                      <a:lnTo>
                        <a:pt x="4" y="4"/>
                      </a:lnTo>
                      <a:lnTo>
                        <a:pt x="1" y="6"/>
                      </a:lnTo>
                      <a:lnTo>
                        <a:pt x="0" y="11"/>
                      </a:lnTo>
                      <a:lnTo>
                        <a:pt x="3" y="15"/>
                      </a:lnTo>
                      <a:lnTo>
                        <a:pt x="7" y="15"/>
                      </a:lnTo>
                      <a:lnTo>
                        <a:pt x="12" y="18"/>
                      </a:lnTo>
                      <a:lnTo>
                        <a:pt x="15" y="20"/>
                      </a:lnTo>
                      <a:lnTo>
                        <a:pt x="17" y="23"/>
                      </a:lnTo>
                      <a:lnTo>
                        <a:pt x="24" y="26"/>
                      </a:lnTo>
                      <a:lnTo>
                        <a:pt x="25" y="25"/>
                      </a:lnTo>
                      <a:lnTo>
                        <a:pt x="28" y="27"/>
                      </a:lnTo>
                      <a:lnTo>
                        <a:pt x="28" y="30"/>
                      </a:lnTo>
                      <a:lnTo>
                        <a:pt x="35" y="33"/>
                      </a:lnTo>
                      <a:lnTo>
                        <a:pt x="38" y="32"/>
                      </a:lnTo>
                      <a:lnTo>
                        <a:pt x="38" y="28"/>
                      </a:lnTo>
                      <a:lnTo>
                        <a:pt x="39" y="26"/>
                      </a:lnTo>
                      <a:lnTo>
                        <a:pt x="38" y="22"/>
                      </a:lnTo>
                      <a:lnTo>
                        <a:pt x="36" y="18"/>
                      </a:lnTo>
                      <a:lnTo>
                        <a:pt x="38" y="10"/>
                      </a:lnTo>
                      <a:lnTo>
                        <a:pt x="4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2" name="Freeform 729">
                  <a:extLst>
                    <a:ext uri="{FF2B5EF4-FFF2-40B4-BE49-F238E27FC236}">
                      <a16:creationId xmlns:a16="http://schemas.microsoft.com/office/drawing/2014/main" id="{D0125487-96A0-304F-B6E6-08DFD07CCD0F}"/>
                    </a:ext>
                  </a:extLst>
                </p:cNvPr>
                <p:cNvSpPr>
                  <a:spLocks/>
                </p:cNvSpPr>
                <p:nvPr/>
              </p:nvSpPr>
              <p:spPr bwMode="auto">
                <a:xfrm>
                  <a:off x="3690" y="1935"/>
                  <a:ext cx="160" cy="194"/>
                </a:xfrm>
                <a:custGeom>
                  <a:avLst/>
                  <a:gdLst>
                    <a:gd name="T0" fmla="*/ 94 w 160"/>
                    <a:gd name="T1" fmla="*/ 13 h 194"/>
                    <a:gd name="T2" fmla="*/ 78 w 160"/>
                    <a:gd name="T3" fmla="*/ 10 h 194"/>
                    <a:gd name="T4" fmla="*/ 67 w 160"/>
                    <a:gd name="T5" fmla="*/ 2 h 194"/>
                    <a:gd name="T6" fmla="*/ 52 w 160"/>
                    <a:gd name="T7" fmla="*/ 3 h 194"/>
                    <a:gd name="T8" fmla="*/ 45 w 160"/>
                    <a:gd name="T9" fmla="*/ 14 h 194"/>
                    <a:gd name="T10" fmla="*/ 39 w 160"/>
                    <a:gd name="T11" fmla="*/ 18 h 194"/>
                    <a:gd name="T12" fmla="*/ 30 w 160"/>
                    <a:gd name="T13" fmla="*/ 27 h 194"/>
                    <a:gd name="T14" fmla="*/ 25 w 160"/>
                    <a:gd name="T15" fmla="*/ 17 h 194"/>
                    <a:gd name="T16" fmla="*/ 12 w 160"/>
                    <a:gd name="T17" fmla="*/ 24 h 194"/>
                    <a:gd name="T18" fmla="*/ 3 w 160"/>
                    <a:gd name="T19" fmla="*/ 28 h 194"/>
                    <a:gd name="T20" fmla="*/ 5 w 160"/>
                    <a:gd name="T21" fmla="*/ 41 h 194"/>
                    <a:gd name="T22" fmla="*/ 3 w 160"/>
                    <a:gd name="T23" fmla="*/ 49 h 194"/>
                    <a:gd name="T24" fmla="*/ 12 w 160"/>
                    <a:gd name="T25" fmla="*/ 62 h 194"/>
                    <a:gd name="T26" fmla="*/ 18 w 160"/>
                    <a:gd name="T27" fmla="*/ 68 h 194"/>
                    <a:gd name="T28" fmla="*/ 28 w 160"/>
                    <a:gd name="T29" fmla="*/ 57 h 194"/>
                    <a:gd name="T30" fmla="*/ 44 w 160"/>
                    <a:gd name="T31" fmla="*/ 64 h 194"/>
                    <a:gd name="T32" fmla="*/ 47 w 160"/>
                    <a:gd name="T33" fmla="*/ 71 h 194"/>
                    <a:gd name="T34" fmla="*/ 53 w 160"/>
                    <a:gd name="T35" fmla="*/ 80 h 194"/>
                    <a:gd name="T36" fmla="*/ 58 w 160"/>
                    <a:gd name="T37" fmla="*/ 90 h 194"/>
                    <a:gd name="T38" fmla="*/ 66 w 160"/>
                    <a:gd name="T39" fmla="*/ 98 h 194"/>
                    <a:gd name="T40" fmla="*/ 71 w 160"/>
                    <a:gd name="T41" fmla="*/ 106 h 194"/>
                    <a:gd name="T42" fmla="*/ 85 w 160"/>
                    <a:gd name="T43" fmla="*/ 120 h 194"/>
                    <a:gd name="T44" fmla="*/ 91 w 160"/>
                    <a:gd name="T45" fmla="*/ 124 h 194"/>
                    <a:gd name="T46" fmla="*/ 98 w 160"/>
                    <a:gd name="T47" fmla="*/ 124 h 194"/>
                    <a:gd name="T48" fmla="*/ 105 w 160"/>
                    <a:gd name="T49" fmla="*/ 131 h 194"/>
                    <a:gd name="T50" fmla="*/ 109 w 160"/>
                    <a:gd name="T51" fmla="*/ 134 h 194"/>
                    <a:gd name="T52" fmla="*/ 113 w 160"/>
                    <a:gd name="T53" fmla="*/ 141 h 194"/>
                    <a:gd name="T54" fmla="*/ 117 w 160"/>
                    <a:gd name="T55" fmla="*/ 144 h 194"/>
                    <a:gd name="T56" fmla="*/ 123 w 160"/>
                    <a:gd name="T57" fmla="*/ 148 h 194"/>
                    <a:gd name="T58" fmla="*/ 127 w 160"/>
                    <a:gd name="T59" fmla="*/ 159 h 194"/>
                    <a:gd name="T60" fmla="*/ 131 w 160"/>
                    <a:gd name="T61" fmla="*/ 170 h 194"/>
                    <a:gd name="T62" fmla="*/ 129 w 160"/>
                    <a:gd name="T63" fmla="*/ 175 h 194"/>
                    <a:gd name="T64" fmla="*/ 128 w 160"/>
                    <a:gd name="T65" fmla="*/ 183 h 194"/>
                    <a:gd name="T66" fmla="*/ 124 w 160"/>
                    <a:gd name="T67" fmla="*/ 188 h 194"/>
                    <a:gd name="T68" fmla="*/ 131 w 160"/>
                    <a:gd name="T69" fmla="*/ 193 h 194"/>
                    <a:gd name="T70" fmla="*/ 137 w 160"/>
                    <a:gd name="T71" fmla="*/ 183 h 194"/>
                    <a:gd name="T72" fmla="*/ 143 w 160"/>
                    <a:gd name="T73" fmla="*/ 172 h 194"/>
                    <a:gd name="T74" fmla="*/ 143 w 160"/>
                    <a:gd name="T75" fmla="*/ 163 h 194"/>
                    <a:gd name="T76" fmla="*/ 136 w 160"/>
                    <a:gd name="T77" fmla="*/ 156 h 194"/>
                    <a:gd name="T78" fmla="*/ 137 w 160"/>
                    <a:gd name="T79" fmla="*/ 151 h 194"/>
                    <a:gd name="T80" fmla="*/ 140 w 160"/>
                    <a:gd name="T81" fmla="*/ 144 h 194"/>
                    <a:gd name="T82" fmla="*/ 143 w 160"/>
                    <a:gd name="T83" fmla="*/ 138 h 194"/>
                    <a:gd name="T84" fmla="*/ 151 w 160"/>
                    <a:gd name="T85" fmla="*/ 141 h 194"/>
                    <a:gd name="T86" fmla="*/ 154 w 160"/>
                    <a:gd name="T87" fmla="*/ 148 h 194"/>
                    <a:gd name="T88" fmla="*/ 158 w 160"/>
                    <a:gd name="T89" fmla="*/ 151 h 194"/>
                    <a:gd name="T90" fmla="*/ 160 w 160"/>
                    <a:gd name="T91" fmla="*/ 146 h 194"/>
                    <a:gd name="T92" fmla="*/ 157 w 160"/>
                    <a:gd name="T93" fmla="*/ 137 h 194"/>
                    <a:gd name="T94" fmla="*/ 146 w 160"/>
                    <a:gd name="T95" fmla="*/ 128 h 194"/>
                    <a:gd name="T96" fmla="*/ 126 w 160"/>
                    <a:gd name="T97" fmla="*/ 120 h 194"/>
                    <a:gd name="T98" fmla="*/ 128 w 160"/>
                    <a:gd name="T99" fmla="*/ 113 h 194"/>
                    <a:gd name="T100" fmla="*/ 123 w 160"/>
                    <a:gd name="T101" fmla="*/ 110 h 194"/>
                    <a:gd name="T102" fmla="*/ 113 w 160"/>
                    <a:gd name="T103" fmla="*/ 107 h 194"/>
                    <a:gd name="T104" fmla="*/ 105 w 160"/>
                    <a:gd name="T105" fmla="*/ 100 h 194"/>
                    <a:gd name="T106" fmla="*/ 98 w 160"/>
                    <a:gd name="T107" fmla="*/ 90 h 194"/>
                    <a:gd name="T108" fmla="*/ 97 w 160"/>
                    <a:gd name="T109" fmla="*/ 82 h 194"/>
                    <a:gd name="T110" fmla="*/ 82 w 160"/>
                    <a:gd name="T111" fmla="*/ 67 h 194"/>
                    <a:gd name="T112" fmla="*/ 74 w 160"/>
                    <a:gd name="T113" fmla="*/ 55 h 194"/>
                    <a:gd name="T114" fmla="*/ 76 w 160"/>
                    <a:gd name="T115" fmla="*/ 46 h 194"/>
                    <a:gd name="T116" fmla="*/ 74 w 160"/>
                    <a:gd name="T117" fmla="*/ 37 h 194"/>
                    <a:gd name="T118" fmla="*/ 83 w 160"/>
                    <a:gd name="T119" fmla="*/ 33 h 194"/>
                    <a:gd name="T120" fmla="*/ 90 w 160"/>
                    <a:gd name="T121" fmla="*/ 3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94">
                      <a:moveTo>
                        <a:pt x="91" y="21"/>
                      </a:moveTo>
                      <a:lnTo>
                        <a:pt x="90" y="19"/>
                      </a:lnTo>
                      <a:lnTo>
                        <a:pt x="94" y="13"/>
                      </a:lnTo>
                      <a:lnTo>
                        <a:pt x="91" y="11"/>
                      </a:lnTo>
                      <a:lnTo>
                        <a:pt x="87" y="11"/>
                      </a:lnTo>
                      <a:lnTo>
                        <a:pt x="78" y="10"/>
                      </a:lnTo>
                      <a:lnTo>
                        <a:pt x="71" y="4"/>
                      </a:lnTo>
                      <a:lnTo>
                        <a:pt x="71" y="1"/>
                      </a:lnTo>
                      <a:lnTo>
                        <a:pt x="67" y="2"/>
                      </a:lnTo>
                      <a:lnTo>
                        <a:pt x="63" y="0"/>
                      </a:lnTo>
                      <a:lnTo>
                        <a:pt x="57" y="6"/>
                      </a:lnTo>
                      <a:lnTo>
                        <a:pt x="52" y="3"/>
                      </a:lnTo>
                      <a:lnTo>
                        <a:pt x="49" y="7"/>
                      </a:lnTo>
                      <a:lnTo>
                        <a:pt x="50" y="13"/>
                      </a:lnTo>
                      <a:lnTo>
                        <a:pt x="45" y="14"/>
                      </a:lnTo>
                      <a:lnTo>
                        <a:pt x="44" y="20"/>
                      </a:lnTo>
                      <a:lnTo>
                        <a:pt x="42" y="18"/>
                      </a:lnTo>
                      <a:lnTo>
                        <a:pt x="39" y="18"/>
                      </a:lnTo>
                      <a:lnTo>
                        <a:pt x="33" y="17"/>
                      </a:lnTo>
                      <a:lnTo>
                        <a:pt x="33" y="21"/>
                      </a:lnTo>
                      <a:lnTo>
                        <a:pt x="30" y="27"/>
                      </a:lnTo>
                      <a:lnTo>
                        <a:pt x="29" y="24"/>
                      </a:lnTo>
                      <a:lnTo>
                        <a:pt x="24" y="21"/>
                      </a:lnTo>
                      <a:lnTo>
                        <a:pt x="25" y="17"/>
                      </a:lnTo>
                      <a:lnTo>
                        <a:pt x="22" y="15"/>
                      </a:lnTo>
                      <a:lnTo>
                        <a:pt x="16" y="25"/>
                      </a:lnTo>
                      <a:lnTo>
                        <a:pt x="12" y="24"/>
                      </a:lnTo>
                      <a:lnTo>
                        <a:pt x="7" y="28"/>
                      </a:lnTo>
                      <a:lnTo>
                        <a:pt x="4" y="27"/>
                      </a:lnTo>
                      <a:lnTo>
                        <a:pt x="3" y="28"/>
                      </a:lnTo>
                      <a:lnTo>
                        <a:pt x="3" y="33"/>
                      </a:lnTo>
                      <a:lnTo>
                        <a:pt x="6" y="35"/>
                      </a:lnTo>
                      <a:lnTo>
                        <a:pt x="5" y="41"/>
                      </a:lnTo>
                      <a:lnTo>
                        <a:pt x="1" y="41"/>
                      </a:lnTo>
                      <a:lnTo>
                        <a:pt x="0" y="44"/>
                      </a:lnTo>
                      <a:lnTo>
                        <a:pt x="3" y="49"/>
                      </a:lnTo>
                      <a:lnTo>
                        <a:pt x="4" y="58"/>
                      </a:lnTo>
                      <a:lnTo>
                        <a:pt x="8" y="62"/>
                      </a:lnTo>
                      <a:lnTo>
                        <a:pt x="12" y="62"/>
                      </a:lnTo>
                      <a:lnTo>
                        <a:pt x="11" y="66"/>
                      </a:lnTo>
                      <a:lnTo>
                        <a:pt x="11" y="70"/>
                      </a:lnTo>
                      <a:lnTo>
                        <a:pt x="18" y="68"/>
                      </a:lnTo>
                      <a:lnTo>
                        <a:pt x="21" y="65"/>
                      </a:lnTo>
                      <a:lnTo>
                        <a:pt x="21" y="62"/>
                      </a:lnTo>
                      <a:lnTo>
                        <a:pt x="28" y="57"/>
                      </a:lnTo>
                      <a:lnTo>
                        <a:pt x="38" y="60"/>
                      </a:lnTo>
                      <a:lnTo>
                        <a:pt x="40" y="62"/>
                      </a:lnTo>
                      <a:lnTo>
                        <a:pt x="44" y="64"/>
                      </a:lnTo>
                      <a:lnTo>
                        <a:pt x="46" y="66"/>
                      </a:lnTo>
                      <a:lnTo>
                        <a:pt x="46" y="68"/>
                      </a:lnTo>
                      <a:lnTo>
                        <a:pt x="47" y="71"/>
                      </a:lnTo>
                      <a:lnTo>
                        <a:pt x="50" y="76"/>
                      </a:lnTo>
                      <a:lnTo>
                        <a:pt x="50" y="79"/>
                      </a:lnTo>
                      <a:lnTo>
                        <a:pt x="53" y="80"/>
                      </a:lnTo>
                      <a:lnTo>
                        <a:pt x="53" y="86"/>
                      </a:lnTo>
                      <a:lnTo>
                        <a:pt x="56" y="87"/>
                      </a:lnTo>
                      <a:lnTo>
                        <a:pt x="58" y="90"/>
                      </a:lnTo>
                      <a:lnTo>
                        <a:pt x="62" y="95"/>
                      </a:lnTo>
                      <a:lnTo>
                        <a:pt x="62" y="98"/>
                      </a:lnTo>
                      <a:lnTo>
                        <a:pt x="66" y="98"/>
                      </a:lnTo>
                      <a:lnTo>
                        <a:pt x="69" y="102"/>
                      </a:lnTo>
                      <a:lnTo>
                        <a:pt x="69" y="105"/>
                      </a:lnTo>
                      <a:lnTo>
                        <a:pt x="71" y="106"/>
                      </a:lnTo>
                      <a:lnTo>
                        <a:pt x="77" y="114"/>
                      </a:lnTo>
                      <a:lnTo>
                        <a:pt x="82" y="120"/>
                      </a:lnTo>
                      <a:lnTo>
                        <a:pt x="85" y="120"/>
                      </a:lnTo>
                      <a:lnTo>
                        <a:pt x="88" y="122"/>
                      </a:lnTo>
                      <a:lnTo>
                        <a:pt x="88" y="124"/>
                      </a:lnTo>
                      <a:lnTo>
                        <a:pt x="91" y="124"/>
                      </a:lnTo>
                      <a:lnTo>
                        <a:pt x="92" y="123"/>
                      </a:lnTo>
                      <a:lnTo>
                        <a:pt x="95" y="124"/>
                      </a:lnTo>
                      <a:lnTo>
                        <a:pt x="98" y="124"/>
                      </a:lnTo>
                      <a:lnTo>
                        <a:pt x="101" y="131"/>
                      </a:lnTo>
                      <a:lnTo>
                        <a:pt x="103" y="132"/>
                      </a:lnTo>
                      <a:lnTo>
                        <a:pt x="105" y="131"/>
                      </a:lnTo>
                      <a:lnTo>
                        <a:pt x="107" y="133"/>
                      </a:lnTo>
                      <a:lnTo>
                        <a:pt x="107" y="135"/>
                      </a:lnTo>
                      <a:lnTo>
                        <a:pt x="109" y="134"/>
                      </a:lnTo>
                      <a:lnTo>
                        <a:pt x="112" y="135"/>
                      </a:lnTo>
                      <a:lnTo>
                        <a:pt x="113" y="137"/>
                      </a:lnTo>
                      <a:lnTo>
                        <a:pt x="113" y="141"/>
                      </a:lnTo>
                      <a:lnTo>
                        <a:pt x="112" y="143"/>
                      </a:lnTo>
                      <a:lnTo>
                        <a:pt x="114" y="144"/>
                      </a:lnTo>
                      <a:lnTo>
                        <a:pt x="117" y="144"/>
                      </a:lnTo>
                      <a:lnTo>
                        <a:pt x="118" y="148"/>
                      </a:lnTo>
                      <a:lnTo>
                        <a:pt x="122" y="148"/>
                      </a:lnTo>
                      <a:lnTo>
                        <a:pt x="123" y="148"/>
                      </a:lnTo>
                      <a:lnTo>
                        <a:pt x="125" y="149"/>
                      </a:lnTo>
                      <a:lnTo>
                        <a:pt x="126" y="154"/>
                      </a:lnTo>
                      <a:lnTo>
                        <a:pt x="127" y="159"/>
                      </a:lnTo>
                      <a:lnTo>
                        <a:pt x="129" y="162"/>
                      </a:lnTo>
                      <a:lnTo>
                        <a:pt x="129" y="168"/>
                      </a:lnTo>
                      <a:lnTo>
                        <a:pt x="131" y="170"/>
                      </a:lnTo>
                      <a:lnTo>
                        <a:pt x="131" y="173"/>
                      </a:lnTo>
                      <a:lnTo>
                        <a:pt x="129" y="175"/>
                      </a:lnTo>
                      <a:lnTo>
                        <a:pt x="129" y="175"/>
                      </a:lnTo>
                      <a:lnTo>
                        <a:pt x="128" y="176"/>
                      </a:lnTo>
                      <a:lnTo>
                        <a:pt x="128" y="179"/>
                      </a:lnTo>
                      <a:lnTo>
                        <a:pt x="128" y="183"/>
                      </a:lnTo>
                      <a:lnTo>
                        <a:pt x="126" y="186"/>
                      </a:lnTo>
                      <a:lnTo>
                        <a:pt x="125" y="186"/>
                      </a:lnTo>
                      <a:lnTo>
                        <a:pt x="124" y="188"/>
                      </a:lnTo>
                      <a:lnTo>
                        <a:pt x="124" y="190"/>
                      </a:lnTo>
                      <a:lnTo>
                        <a:pt x="127" y="194"/>
                      </a:lnTo>
                      <a:lnTo>
                        <a:pt x="131" y="193"/>
                      </a:lnTo>
                      <a:lnTo>
                        <a:pt x="133" y="190"/>
                      </a:lnTo>
                      <a:lnTo>
                        <a:pt x="133" y="186"/>
                      </a:lnTo>
                      <a:lnTo>
                        <a:pt x="137" y="183"/>
                      </a:lnTo>
                      <a:lnTo>
                        <a:pt x="138" y="175"/>
                      </a:lnTo>
                      <a:lnTo>
                        <a:pt x="140" y="172"/>
                      </a:lnTo>
                      <a:lnTo>
                        <a:pt x="143" y="172"/>
                      </a:lnTo>
                      <a:lnTo>
                        <a:pt x="143" y="169"/>
                      </a:lnTo>
                      <a:lnTo>
                        <a:pt x="143" y="168"/>
                      </a:lnTo>
                      <a:lnTo>
                        <a:pt x="143" y="163"/>
                      </a:lnTo>
                      <a:lnTo>
                        <a:pt x="143" y="161"/>
                      </a:lnTo>
                      <a:lnTo>
                        <a:pt x="139" y="157"/>
                      </a:lnTo>
                      <a:lnTo>
                        <a:pt x="136" y="156"/>
                      </a:lnTo>
                      <a:lnTo>
                        <a:pt x="136" y="155"/>
                      </a:lnTo>
                      <a:lnTo>
                        <a:pt x="136" y="152"/>
                      </a:lnTo>
                      <a:lnTo>
                        <a:pt x="137" y="151"/>
                      </a:lnTo>
                      <a:lnTo>
                        <a:pt x="138" y="148"/>
                      </a:lnTo>
                      <a:lnTo>
                        <a:pt x="138" y="145"/>
                      </a:lnTo>
                      <a:lnTo>
                        <a:pt x="140" y="144"/>
                      </a:lnTo>
                      <a:lnTo>
                        <a:pt x="140" y="139"/>
                      </a:lnTo>
                      <a:lnTo>
                        <a:pt x="142" y="138"/>
                      </a:lnTo>
                      <a:lnTo>
                        <a:pt x="143" y="138"/>
                      </a:lnTo>
                      <a:lnTo>
                        <a:pt x="147" y="140"/>
                      </a:lnTo>
                      <a:lnTo>
                        <a:pt x="147" y="141"/>
                      </a:lnTo>
                      <a:lnTo>
                        <a:pt x="151" y="141"/>
                      </a:lnTo>
                      <a:lnTo>
                        <a:pt x="153" y="142"/>
                      </a:lnTo>
                      <a:lnTo>
                        <a:pt x="153" y="145"/>
                      </a:lnTo>
                      <a:lnTo>
                        <a:pt x="154" y="148"/>
                      </a:lnTo>
                      <a:lnTo>
                        <a:pt x="156" y="151"/>
                      </a:lnTo>
                      <a:lnTo>
                        <a:pt x="158" y="152"/>
                      </a:lnTo>
                      <a:lnTo>
                        <a:pt x="158" y="151"/>
                      </a:lnTo>
                      <a:lnTo>
                        <a:pt x="159" y="151"/>
                      </a:lnTo>
                      <a:lnTo>
                        <a:pt x="159" y="148"/>
                      </a:lnTo>
                      <a:lnTo>
                        <a:pt x="160" y="146"/>
                      </a:lnTo>
                      <a:lnTo>
                        <a:pt x="160" y="141"/>
                      </a:lnTo>
                      <a:lnTo>
                        <a:pt x="160" y="139"/>
                      </a:lnTo>
                      <a:lnTo>
                        <a:pt x="157" y="137"/>
                      </a:lnTo>
                      <a:lnTo>
                        <a:pt x="153" y="136"/>
                      </a:lnTo>
                      <a:lnTo>
                        <a:pt x="150" y="132"/>
                      </a:lnTo>
                      <a:lnTo>
                        <a:pt x="146" y="128"/>
                      </a:lnTo>
                      <a:lnTo>
                        <a:pt x="134" y="121"/>
                      </a:lnTo>
                      <a:lnTo>
                        <a:pt x="129" y="120"/>
                      </a:lnTo>
                      <a:lnTo>
                        <a:pt x="126" y="120"/>
                      </a:lnTo>
                      <a:lnTo>
                        <a:pt x="125" y="117"/>
                      </a:lnTo>
                      <a:lnTo>
                        <a:pt x="125" y="115"/>
                      </a:lnTo>
                      <a:lnTo>
                        <a:pt x="128" y="113"/>
                      </a:lnTo>
                      <a:lnTo>
                        <a:pt x="129" y="110"/>
                      </a:lnTo>
                      <a:lnTo>
                        <a:pt x="126" y="109"/>
                      </a:lnTo>
                      <a:lnTo>
                        <a:pt x="123" y="110"/>
                      </a:lnTo>
                      <a:lnTo>
                        <a:pt x="121" y="109"/>
                      </a:lnTo>
                      <a:lnTo>
                        <a:pt x="115" y="109"/>
                      </a:lnTo>
                      <a:lnTo>
                        <a:pt x="113" y="107"/>
                      </a:lnTo>
                      <a:lnTo>
                        <a:pt x="111" y="106"/>
                      </a:lnTo>
                      <a:lnTo>
                        <a:pt x="109" y="104"/>
                      </a:lnTo>
                      <a:lnTo>
                        <a:pt x="105" y="100"/>
                      </a:lnTo>
                      <a:lnTo>
                        <a:pt x="103" y="96"/>
                      </a:lnTo>
                      <a:lnTo>
                        <a:pt x="100" y="93"/>
                      </a:lnTo>
                      <a:lnTo>
                        <a:pt x="98" y="90"/>
                      </a:lnTo>
                      <a:lnTo>
                        <a:pt x="98" y="86"/>
                      </a:lnTo>
                      <a:lnTo>
                        <a:pt x="97" y="86"/>
                      </a:lnTo>
                      <a:lnTo>
                        <a:pt x="97" y="82"/>
                      </a:lnTo>
                      <a:lnTo>
                        <a:pt x="88" y="72"/>
                      </a:lnTo>
                      <a:lnTo>
                        <a:pt x="86" y="68"/>
                      </a:lnTo>
                      <a:lnTo>
                        <a:pt x="82" y="67"/>
                      </a:lnTo>
                      <a:lnTo>
                        <a:pt x="76" y="62"/>
                      </a:lnTo>
                      <a:lnTo>
                        <a:pt x="74" y="60"/>
                      </a:lnTo>
                      <a:lnTo>
                        <a:pt x="74" y="55"/>
                      </a:lnTo>
                      <a:lnTo>
                        <a:pt x="73" y="51"/>
                      </a:lnTo>
                      <a:lnTo>
                        <a:pt x="74" y="50"/>
                      </a:lnTo>
                      <a:lnTo>
                        <a:pt x="76" y="46"/>
                      </a:lnTo>
                      <a:lnTo>
                        <a:pt x="74" y="43"/>
                      </a:lnTo>
                      <a:lnTo>
                        <a:pt x="73" y="39"/>
                      </a:lnTo>
                      <a:lnTo>
                        <a:pt x="74" y="37"/>
                      </a:lnTo>
                      <a:lnTo>
                        <a:pt x="77" y="36"/>
                      </a:lnTo>
                      <a:lnTo>
                        <a:pt x="80" y="33"/>
                      </a:lnTo>
                      <a:lnTo>
                        <a:pt x="83" y="33"/>
                      </a:lnTo>
                      <a:lnTo>
                        <a:pt x="85" y="30"/>
                      </a:lnTo>
                      <a:lnTo>
                        <a:pt x="87" y="30"/>
                      </a:lnTo>
                      <a:lnTo>
                        <a:pt x="90" y="30"/>
                      </a:lnTo>
                      <a:lnTo>
                        <a:pt x="89" y="25"/>
                      </a:lnTo>
                      <a:lnTo>
                        <a:pt x="91"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3" name="Freeform 730">
                  <a:extLst>
                    <a:ext uri="{FF2B5EF4-FFF2-40B4-BE49-F238E27FC236}">
                      <a16:creationId xmlns:a16="http://schemas.microsoft.com/office/drawing/2014/main" id="{308458F3-9579-9C43-B9F4-B4040601BB8A}"/>
                    </a:ext>
                  </a:extLst>
                </p:cNvPr>
                <p:cNvSpPr>
                  <a:spLocks/>
                </p:cNvSpPr>
                <p:nvPr/>
              </p:nvSpPr>
              <p:spPr bwMode="auto">
                <a:xfrm>
                  <a:off x="3625" y="2104"/>
                  <a:ext cx="6" cy="6"/>
                </a:xfrm>
                <a:custGeom>
                  <a:avLst/>
                  <a:gdLst>
                    <a:gd name="T0" fmla="*/ 4 w 6"/>
                    <a:gd name="T1" fmla="*/ 3 h 6"/>
                    <a:gd name="T2" fmla="*/ 6 w 6"/>
                    <a:gd name="T3" fmla="*/ 1 h 6"/>
                    <a:gd name="T4" fmla="*/ 4 w 6"/>
                    <a:gd name="T5" fmla="*/ 0 h 6"/>
                    <a:gd name="T6" fmla="*/ 0 w 6"/>
                    <a:gd name="T7" fmla="*/ 0 h 6"/>
                    <a:gd name="T8" fmla="*/ 0 w 6"/>
                    <a:gd name="T9" fmla="*/ 3 h 6"/>
                    <a:gd name="T10" fmla="*/ 3 w 6"/>
                    <a:gd name="T11" fmla="*/ 6 h 6"/>
                    <a:gd name="T12" fmla="*/ 4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3"/>
                      </a:moveTo>
                      <a:lnTo>
                        <a:pt x="6" y="1"/>
                      </a:lnTo>
                      <a:lnTo>
                        <a:pt x="4" y="0"/>
                      </a:lnTo>
                      <a:lnTo>
                        <a:pt x="0" y="0"/>
                      </a:lnTo>
                      <a:lnTo>
                        <a:pt x="0" y="3"/>
                      </a:lnTo>
                      <a:lnTo>
                        <a:pt x="3"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4" name="Freeform 731">
                  <a:extLst>
                    <a:ext uri="{FF2B5EF4-FFF2-40B4-BE49-F238E27FC236}">
                      <a16:creationId xmlns:a16="http://schemas.microsoft.com/office/drawing/2014/main" id="{1FFDB5B3-51D1-5546-BE8D-7C6B5396A35B}"/>
                    </a:ext>
                  </a:extLst>
                </p:cNvPr>
                <p:cNvSpPr>
                  <a:spLocks/>
                </p:cNvSpPr>
                <p:nvPr/>
              </p:nvSpPr>
              <p:spPr bwMode="auto">
                <a:xfrm>
                  <a:off x="3653" y="2084"/>
                  <a:ext cx="7" cy="6"/>
                </a:xfrm>
                <a:custGeom>
                  <a:avLst/>
                  <a:gdLst>
                    <a:gd name="T0" fmla="*/ 7 w 7"/>
                    <a:gd name="T1" fmla="*/ 6 h 6"/>
                    <a:gd name="T2" fmla="*/ 7 w 7"/>
                    <a:gd name="T3" fmla="*/ 3 h 6"/>
                    <a:gd name="T4" fmla="*/ 4 w 7"/>
                    <a:gd name="T5" fmla="*/ 0 h 6"/>
                    <a:gd name="T6" fmla="*/ 0 w 7"/>
                    <a:gd name="T7" fmla="*/ 1 h 6"/>
                    <a:gd name="T8" fmla="*/ 0 w 7"/>
                    <a:gd name="T9" fmla="*/ 3 h 6"/>
                    <a:gd name="T10" fmla="*/ 4 w 7"/>
                    <a:gd name="T11" fmla="*/ 4 h 6"/>
                    <a:gd name="T12" fmla="*/ 7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6"/>
                      </a:moveTo>
                      <a:lnTo>
                        <a:pt x="7" y="3"/>
                      </a:lnTo>
                      <a:lnTo>
                        <a:pt x="4" y="0"/>
                      </a:lnTo>
                      <a:lnTo>
                        <a:pt x="0" y="1"/>
                      </a:lnTo>
                      <a:lnTo>
                        <a:pt x="0" y="3"/>
                      </a:lnTo>
                      <a:lnTo>
                        <a:pt x="4" y="4"/>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5" name="Freeform 732">
                  <a:extLst>
                    <a:ext uri="{FF2B5EF4-FFF2-40B4-BE49-F238E27FC236}">
                      <a16:creationId xmlns:a16="http://schemas.microsoft.com/office/drawing/2014/main" id="{040A1A5E-5320-7A43-BB3C-04422319DDC4}"/>
                    </a:ext>
                  </a:extLst>
                </p:cNvPr>
                <p:cNvSpPr>
                  <a:spLocks/>
                </p:cNvSpPr>
                <p:nvPr/>
              </p:nvSpPr>
              <p:spPr bwMode="auto">
                <a:xfrm>
                  <a:off x="3486" y="2005"/>
                  <a:ext cx="160" cy="158"/>
                </a:xfrm>
                <a:custGeom>
                  <a:avLst/>
                  <a:gdLst>
                    <a:gd name="T0" fmla="*/ 184 w 206"/>
                    <a:gd name="T1" fmla="*/ 31 h 204"/>
                    <a:gd name="T2" fmla="*/ 168 w 206"/>
                    <a:gd name="T3" fmla="*/ 29 h 204"/>
                    <a:gd name="T4" fmla="*/ 157 w 206"/>
                    <a:gd name="T5" fmla="*/ 32 h 204"/>
                    <a:gd name="T6" fmla="*/ 146 w 206"/>
                    <a:gd name="T7" fmla="*/ 25 h 204"/>
                    <a:gd name="T8" fmla="*/ 134 w 206"/>
                    <a:gd name="T9" fmla="*/ 18 h 204"/>
                    <a:gd name="T10" fmla="*/ 130 w 206"/>
                    <a:gd name="T11" fmla="*/ 12 h 204"/>
                    <a:gd name="T12" fmla="*/ 123 w 206"/>
                    <a:gd name="T13" fmla="*/ 12 h 204"/>
                    <a:gd name="T14" fmla="*/ 109 w 206"/>
                    <a:gd name="T15" fmla="*/ 8 h 204"/>
                    <a:gd name="T16" fmla="*/ 98 w 206"/>
                    <a:gd name="T17" fmla="*/ 7 h 204"/>
                    <a:gd name="T18" fmla="*/ 76 w 206"/>
                    <a:gd name="T19" fmla="*/ 9 h 204"/>
                    <a:gd name="T20" fmla="*/ 57 w 206"/>
                    <a:gd name="T21" fmla="*/ 2 h 204"/>
                    <a:gd name="T22" fmla="*/ 43 w 206"/>
                    <a:gd name="T23" fmla="*/ 4 h 204"/>
                    <a:gd name="T24" fmla="*/ 32 w 206"/>
                    <a:gd name="T25" fmla="*/ 1 h 204"/>
                    <a:gd name="T26" fmla="*/ 23 w 206"/>
                    <a:gd name="T27" fmla="*/ 1 h 204"/>
                    <a:gd name="T28" fmla="*/ 19 w 206"/>
                    <a:gd name="T29" fmla="*/ 10 h 204"/>
                    <a:gd name="T30" fmla="*/ 9 w 206"/>
                    <a:gd name="T31" fmla="*/ 12 h 204"/>
                    <a:gd name="T32" fmla="*/ 1 w 206"/>
                    <a:gd name="T33" fmla="*/ 25 h 204"/>
                    <a:gd name="T34" fmla="*/ 5 w 206"/>
                    <a:gd name="T35" fmla="*/ 27 h 204"/>
                    <a:gd name="T36" fmla="*/ 8 w 206"/>
                    <a:gd name="T37" fmla="*/ 30 h 204"/>
                    <a:gd name="T38" fmla="*/ 7 w 206"/>
                    <a:gd name="T39" fmla="*/ 39 h 204"/>
                    <a:gd name="T40" fmla="*/ 6 w 206"/>
                    <a:gd name="T41" fmla="*/ 46 h 204"/>
                    <a:gd name="T42" fmla="*/ 16 w 206"/>
                    <a:gd name="T43" fmla="*/ 50 h 204"/>
                    <a:gd name="T44" fmla="*/ 34 w 206"/>
                    <a:gd name="T45" fmla="*/ 52 h 204"/>
                    <a:gd name="T46" fmla="*/ 47 w 206"/>
                    <a:gd name="T47" fmla="*/ 54 h 204"/>
                    <a:gd name="T48" fmla="*/ 47 w 206"/>
                    <a:gd name="T49" fmla="*/ 65 h 204"/>
                    <a:gd name="T50" fmla="*/ 40 w 206"/>
                    <a:gd name="T51" fmla="*/ 93 h 204"/>
                    <a:gd name="T52" fmla="*/ 35 w 206"/>
                    <a:gd name="T53" fmla="*/ 109 h 204"/>
                    <a:gd name="T54" fmla="*/ 32 w 206"/>
                    <a:gd name="T55" fmla="*/ 120 h 204"/>
                    <a:gd name="T56" fmla="*/ 30 w 206"/>
                    <a:gd name="T57" fmla="*/ 139 h 204"/>
                    <a:gd name="T58" fmla="*/ 36 w 206"/>
                    <a:gd name="T59" fmla="*/ 150 h 204"/>
                    <a:gd name="T60" fmla="*/ 30 w 206"/>
                    <a:gd name="T61" fmla="*/ 169 h 204"/>
                    <a:gd name="T62" fmla="*/ 39 w 206"/>
                    <a:gd name="T63" fmla="*/ 176 h 204"/>
                    <a:gd name="T64" fmla="*/ 49 w 206"/>
                    <a:gd name="T65" fmla="*/ 196 h 204"/>
                    <a:gd name="T66" fmla="*/ 66 w 206"/>
                    <a:gd name="T67" fmla="*/ 201 h 204"/>
                    <a:gd name="T68" fmla="*/ 76 w 206"/>
                    <a:gd name="T69" fmla="*/ 193 h 204"/>
                    <a:gd name="T70" fmla="*/ 91 w 206"/>
                    <a:gd name="T71" fmla="*/ 184 h 204"/>
                    <a:gd name="T72" fmla="*/ 105 w 206"/>
                    <a:gd name="T73" fmla="*/ 185 h 204"/>
                    <a:gd name="T74" fmla="*/ 114 w 206"/>
                    <a:gd name="T75" fmla="*/ 185 h 204"/>
                    <a:gd name="T76" fmla="*/ 123 w 206"/>
                    <a:gd name="T77" fmla="*/ 187 h 204"/>
                    <a:gd name="T78" fmla="*/ 138 w 206"/>
                    <a:gd name="T79" fmla="*/ 168 h 204"/>
                    <a:gd name="T80" fmla="*/ 144 w 206"/>
                    <a:gd name="T81" fmla="*/ 163 h 204"/>
                    <a:gd name="T82" fmla="*/ 151 w 206"/>
                    <a:gd name="T83" fmla="*/ 142 h 204"/>
                    <a:gd name="T84" fmla="*/ 156 w 206"/>
                    <a:gd name="T85" fmla="*/ 128 h 204"/>
                    <a:gd name="T86" fmla="*/ 149 w 206"/>
                    <a:gd name="T87" fmla="*/ 115 h 204"/>
                    <a:gd name="T88" fmla="*/ 162 w 206"/>
                    <a:gd name="T89" fmla="*/ 96 h 204"/>
                    <a:gd name="T90" fmla="*/ 169 w 206"/>
                    <a:gd name="T91" fmla="*/ 87 h 204"/>
                    <a:gd name="T92" fmla="*/ 173 w 206"/>
                    <a:gd name="T93" fmla="*/ 80 h 204"/>
                    <a:gd name="T94" fmla="*/ 179 w 206"/>
                    <a:gd name="T95" fmla="*/ 72 h 204"/>
                    <a:gd name="T96" fmla="*/ 195 w 206"/>
                    <a:gd name="T97" fmla="*/ 65 h 204"/>
                    <a:gd name="T98" fmla="*/ 204 w 206"/>
                    <a:gd name="T99" fmla="*/ 50 h 204"/>
                    <a:gd name="T100" fmla="*/ 206 w 206"/>
                    <a:gd name="T101" fmla="*/ 3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4">
                      <a:moveTo>
                        <a:pt x="198" y="33"/>
                      </a:moveTo>
                      <a:cubicBezTo>
                        <a:pt x="189" y="34"/>
                        <a:pt x="189" y="34"/>
                        <a:pt x="189" y="34"/>
                      </a:cubicBezTo>
                      <a:cubicBezTo>
                        <a:pt x="184" y="31"/>
                        <a:pt x="184" y="31"/>
                        <a:pt x="184" y="31"/>
                      </a:cubicBezTo>
                      <a:cubicBezTo>
                        <a:pt x="179" y="31"/>
                        <a:pt x="179" y="31"/>
                        <a:pt x="179" y="31"/>
                      </a:cubicBezTo>
                      <a:cubicBezTo>
                        <a:pt x="176" y="29"/>
                        <a:pt x="176" y="29"/>
                        <a:pt x="176" y="29"/>
                      </a:cubicBezTo>
                      <a:cubicBezTo>
                        <a:pt x="168" y="29"/>
                        <a:pt x="168" y="29"/>
                        <a:pt x="168" y="29"/>
                      </a:cubicBezTo>
                      <a:cubicBezTo>
                        <a:pt x="164" y="33"/>
                        <a:pt x="164" y="33"/>
                        <a:pt x="164" y="33"/>
                      </a:cubicBezTo>
                      <a:cubicBezTo>
                        <a:pt x="162" y="32"/>
                        <a:pt x="162" y="32"/>
                        <a:pt x="162" y="32"/>
                      </a:cubicBezTo>
                      <a:cubicBezTo>
                        <a:pt x="157" y="32"/>
                        <a:pt x="157" y="32"/>
                        <a:pt x="157" y="32"/>
                      </a:cubicBezTo>
                      <a:cubicBezTo>
                        <a:pt x="153" y="27"/>
                        <a:pt x="153" y="27"/>
                        <a:pt x="153" y="27"/>
                      </a:cubicBezTo>
                      <a:cubicBezTo>
                        <a:pt x="149" y="29"/>
                        <a:pt x="149" y="29"/>
                        <a:pt x="149" y="29"/>
                      </a:cubicBezTo>
                      <a:cubicBezTo>
                        <a:pt x="146" y="25"/>
                        <a:pt x="146" y="25"/>
                        <a:pt x="146" y="25"/>
                      </a:cubicBezTo>
                      <a:cubicBezTo>
                        <a:pt x="139" y="21"/>
                        <a:pt x="139" y="21"/>
                        <a:pt x="139" y="21"/>
                      </a:cubicBezTo>
                      <a:cubicBezTo>
                        <a:pt x="133" y="22"/>
                        <a:pt x="133" y="22"/>
                        <a:pt x="133" y="22"/>
                      </a:cubicBezTo>
                      <a:cubicBezTo>
                        <a:pt x="134" y="18"/>
                        <a:pt x="134" y="18"/>
                        <a:pt x="134" y="18"/>
                      </a:cubicBezTo>
                      <a:cubicBezTo>
                        <a:pt x="133" y="14"/>
                        <a:pt x="133" y="14"/>
                        <a:pt x="133" y="14"/>
                      </a:cubicBezTo>
                      <a:cubicBezTo>
                        <a:pt x="131" y="13"/>
                        <a:pt x="131" y="13"/>
                        <a:pt x="131" y="13"/>
                      </a:cubicBezTo>
                      <a:cubicBezTo>
                        <a:pt x="130" y="12"/>
                        <a:pt x="130" y="12"/>
                        <a:pt x="130" y="12"/>
                      </a:cubicBezTo>
                      <a:cubicBezTo>
                        <a:pt x="127" y="10"/>
                        <a:pt x="127" y="10"/>
                        <a:pt x="127" y="10"/>
                      </a:cubicBezTo>
                      <a:cubicBezTo>
                        <a:pt x="126" y="11"/>
                        <a:pt x="126" y="11"/>
                        <a:pt x="126" y="11"/>
                      </a:cubicBezTo>
                      <a:cubicBezTo>
                        <a:pt x="123" y="12"/>
                        <a:pt x="123" y="12"/>
                        <a:pt x="123" y="12"/>
                      </a:cubicBezTo>
                      <a:cubicBezTo>
                        <a:pt x="121" y="15"/>
                        <a:pt x="121" y="15"/>
                        <a:pt x="121" y="15"/>
                      </a:cubicBezTo>
                      <a:cubicBezTo>
                        <a:pt x="112" y="8"/>
                        <a:pt x="112" y="8"/>
                        <a:pt x="112" y="8"/>
                      </a:cubicBezTo>
                      <a:cubicBezTo>
                        <a:pt x="109" y="8"/>
                        <a:pt x="109" y="8"/>
                        <a:pt x="109" y="8"/>
                      </a:cubicBezTo>
                      <a:cubicBezTo>
                        <a:pt x="105" y="12"/>
                        <a:pt x="105" y="12"/>
                        <a:pt x="105" y="12"/>
                      </a:cubicBezTo>
                      <a:cubicBezTo>
                        <a:pt x="99" y="10"/>
                        <a:pt x="99" y="10"/>
                        <a:pt x="99" y="10"/>
                      </a:cubicBezTo>
                      <a:cubicBezTo>
                        <a:pt x="98" y="7"/>
                        <a:pt x="98" y="7"/>
                        <a:pt x="98" y="7"/>
                      </a:cubicBezTo>
                      <a:cubicBezTo>
                        <a:pt x="91" y="6"/>
                        <a:pt x="91" y="6"/>
                        <a:pt x="91" y="6"/>
                      </a:cubicBezTo>
                      <a:cubicBezTo>
                        <a:pt x="82" y="11"/>
                        <a:pt x="82" y="11"/>
                        <a:pt x="82" y="11"/>
                      </a:cubicBezTo>
                      <a:cubicBezTo>
                        <a:pt x="76" y="9"/>
                        <a:pt x="76" y="9"/>
                        <a:pt x="76" y="9"/>
                      </a:cubicBezTo>
                      <a:cubicBezTo>
                        <a:pt x="63" y="7"/>
                        <a:pt x="63" y="7"/>
                        <a:pt x="63" y="7"/>
                      </a:cubicBezTo>
                      <a:cubicBezTo>
                        <a:pt x="59" y="4"/>
                        <a:pt x="59" y="4"/>
                        <a:pt x="59" y="4"/>
                      </a:cubicBezTo>
                      <a:cubicBezTo>
                        <a:pt x="57" y="2"/>
                        <a:pt x="57" y="2"/>
                        <a:pt x="57" y="2"/>
                      </a:cubicBezTo>
                      <a:cubicBezTo>
                        <a:pt x="52" y="4"/>
                        <a:pt x="52" y="4"/>
                        <a:pt x="52" y="4"/>
                      </a:cubicBezTo>
                      <a:cubicBezTo>
                        <a:pt x="47" y="6"/>
                        <a:pt x="47" y="6"/>
                        <a:pt x="47" y="6"/>
                      </a:cubicBezTo>
                      <a:cubicBezTo>
                        <a:pt x="43" y="4"/>
                        <a:pt x="43" y="4"/>
                        <a:pt x="43" y="4"/>
                      </a:cubicBezTo>
                      <a:cubicBezTo>
                        <a:pt x="39" y="4"/>
                        <a:pt x="39" y="4"/>
                        <a:pt x="39" y="4"/>
                      </a:cubicBezTo>
                      <a:cubicBezTo>
                        <a:pt x="36" y="7"/>
                        <a:pt x="36" y="7"/>
                        <a:pt x="36" y="7"/>
                      </a:cubicBezTo>
                      <a:cubicBezTo>
                        <a:pt x="32" y="1"/>
                        <a:pt x="32" y="1"/>
                        <a:pt x="32" y="1"/>
                      </a:cubicBezTo>
                      <a:cubicBezTo>
                        <a:pt x="27" y="0"/>
                        <a:pt x="27" y="0"/>
                        <a:pt x="27" y="0"/>
                      </a:cubicBezTo>
                      <a:cubicBezTo>
                        <a:pt x="24" y="2"/>
                        <a:pt x="24" y="2"/>
                        <a:pt x="24" y="2"/>
                      </a:cubicBezTo>
                      <a:cubicBezTo>
                        <a:pt x="23" y="1"/>
                        <a:pt x="23" y="1"/>
                        <a:pt x="23" y="1"/>
                      </a:cubicBezTo>
                      <a:cubicBezTo>
                        <a:pt x="17" y="5"/>
                        <a:pt x="17" y="5"/>
                        <a:pt x="17" y="5"/>
                      </a:cubicBezTo>
                      <a:cubicBezTo>
                        <a:pt x="17" y="8"/>
                        <a:pt x="17" y="8"/>
                        <a:pt x="17" y="8"/>
                      </a:cubicBezTo>
                      <a:cubicBezTo>
                        <a:pt x="19" y="10"/>
                        <a:pt x="19" y="10"/>
                        <a:pt x="19" y="10"/>
                      </a:cubicBezTo>
                      <a:cubicBezTo>
                        <a:pt x="17" y="13"/>
                        <a:pt x="17" y="13"/>
                        <a:pt x="17" y="13"/>
                      </a:cubicBezTo>
                      <a:cubicBezTo>
                        <a:pt x="11" y="13"/>
                        <a:pt x="11" y="13"/>
                        <a:pt x="11" y="13"/>
                      </a:cubicBezTo>
                      <a:cubicBezTo>
                        <a:pt x="9" y="12"/>
                        <a:pt x="9" y="12"/>
                        <a:pt x="9" y="12"/>
                      </a:cubicBezTo>
                      <a:cubicBezTo>
                        <a:pt x="2" y="15"/>
                        <a:pt x="2" y="15"/>
                        <a:pt x="2" y="15"/>
                      </a:cubicBezTo>
                      <a:cubicBezTo>
                        <a:pt x="0" y="20"/>
                        <a:pt x="0" y="20"/>
                        <a:pt x="0" y="20"/>
                      </a:cubicBezTo>
                      <a:cubicBezTo>
                        <a:pt x="1" y="25"/>
                        <a:pt x="1" y="25"/>
                        <a:pt x="1" y="25"/>
                      </a:cubicBezTo>
                      <a:cubicBezTo>
                        <a:pt x="4" y="24"/>
                        <a:pt x="4" y="24"/>
                        <a:pt x="4" y="24"/>
                      </a:cubicBezTo>
                      <a:cubicBezTo>
                        <a:pt x="4" y="26"/>
                        <a:pt x="4" y="26"/>
                        <a:pt x="4" y="26"/>
                      </a:cubicBezTo>
                      <a:cubicBezTo>
                        <a:pt x="5" y="27"/>
                        <a:pt x="5" y="27"/>
                        <a:pt x="5" y="27"/>
                      </a:cubicBezTo>
                      <a:cubicBezTo>
                        <a:pt x="4" y="33"/>
                        <a:pt x="4" y="33"/>
                        <a:pt x="4" y="33"/>
                      </a:cubicBezTo>
                      <a:cubicBezTo>
                        <a:pt x="6" y="34"/>
                        <a:pt x="6" y="34"/>
                        <a:pt x="6" y="34"/>
                      </a:cubicBezTo>
                      <a:cubicBezTo>
                        <a:pt x="8" y="30"/>
                        <a:pt x="8" y="30"/>
                        <a:pt x="8" y="30"/>
                      </a:cubicBezTo>
                      <a:cubicBezTo>
                        <a:pt x="8" y="35"/>
                        <a:pt x="8" y="35"/>
                        <a:pt x="8" y="35"/>
                      </a:cubicBezTo>
                      <a:cubicBezTo>
                        <a:pt x="9" y="37"/>
                        <a:pt x="9" y="37"/>
                        <a:pt x="9" y="37"/>
                      </a:cubicBezTo>
                      <a:cubicBezTo>
                        <a:pt x="7" y="39"/>
                        <a:pt x="7" y="39"/>
                        <a:pt x="7" y="39"/>
                      </a:cubicBezTo>
                      <a:cubicBezTo>
                        <a:pt x="10" y="40"/>
                        <a:pt x="10" y="40"/>
                        <a:pt x="10" y="40"/>
                      </a:cubicBezTo>
                      <a:cubicBezTo>
                        <a:pt x="6" y="44"/>
                        <a:pt x="6" y="44"/>
                        <a:pt x="6" y="44"/>
                      </a:cubicBezTo>
                      <a:cubicBezTo>
                        <a:pt x="6" y="46"/>
                        <a:pt x="6" y="46"/>
                        <a:pt x="6" y="46"/>
                      </a:cubicBezTo>
                      <a:cubicBezTo>
                        <a:pt x="14" y="44"/>
                        <a:pt x="14" y="44"/>
                        <a:pt x="14" y="44"/>
                      </a:cubicBezTo>
                      <a:cubicBezTo>
                        <a:pt x="17" y="45"/>
                        <a:pt x="17" y="45"/>
                        <a:pt x="17" y="45"/>
                      </a:cubicBezTo>
                      <a:cubicBezTo>
                        <a:pt x="16" y="50"/>
                        <a:pt x="16" y="50"/>
                        <a:pt x="16" y="50"/>
                      </a:cubicBezTo>
                      <a:cubicBezTo>
                        <a:pt x="18" y="53"/>
                        <a:pt x="18" y="53"/>
                        <a:pt x="18" y="53"/>
                      </a:cubicBezTo>
                      <a:cubicBezTo>
                        <a:pt x="24" y="49"/>
                        <a:pt x="24" y="49"/>
                        <a:pt x="24" y="49"/>
                      </a:cubicBezTo>
                      <a:cubicBezTo>
                        <a:pt x="34" y="52"/>
                        <a:pt x="34" y="52"/>
                        <a:pt x="34" y="52"/>
                      </a:cubicBezTo>
                      <a:cubicBezTo>
                        <a:pt x="37" y="48"/>
                        <a:pt x="37" y="48"/>
                        <a:pt x="37" y="48"/>
                      </a:cubicBezTo>
                      <a:cubicBezTo>
                        <a:pt x="46" y="49"/>
                        <a:pt x="46" y="49"/>
                        <a:pt x="46" y="49"/>
                      </a:cubicBezTo>
                      <a:cubicBezTo>
                        <a:pt x="47" y="54"/>
                        <a:pt x="47" y="54"/>
                        <a:pt x="47" y="54"/>
                      </a:cubicBezTo>
                      <a:cubicBezTo>
                        <a:pt x="50" y="61"/>
                        <a:pt x="50" y="61"/>
                        <a:pt x="50" y="61"/>
                      </a:cubicBezTo>
                      <a:cubicBezTo>
                        <a:pt x="49" y="65"/>
                        <a:pt x="49" y="65"/>
                        <a:pt x="49" y="65"/>
                      </a:cubicBezTo>
                      <a:cubicBezTo>
                        <a:pt x="47" y="65"/>
                        <a:pt x="47" y="65"/>
                        <a:pt x="47" y="65"/>
                      </a:cubicBezTo>
                      <a:cubicBezTo>
                        <a:pt x="40" y="73"/>
                        <a:pt x="40" y="73"/>
                        <a:pt x="40" y="73"/>
                      </a:cubicBezTo>
                      <a:cubicBezTo>
                        <a:pt x="41" y="79"/>
                        <a:pt x="41" y="79"/>
                        <a:pt x="41" y="79"/>
                      </a:cubicBezTo>
                      <a:cubicBezTo>
                        <a:pt x="40" y="93"/>
                        <a:pt x="40" y="93"/>
                        <a:pt x="40" y="93"/>
                      </a:cubicBezTo>
                      <a:cubicBezTo>
                        <a:pt x="36" y="97"/>
                        <a:pt x="36" y="97"/>
                        <a:pt x="36" y="97"/>
                      </a:cubicBezTo>
                      <a:cubicBezTo>
                        <a:pt x="39" y="101"/>
                        <a:pt x="39" y="101"/>
                        <a:pt x="39" y="101"/>
                      </a:cubicBezTo>
                      <a:cubicBezTo>
                        <a:pt x="35" y="109"/>
                        <a:pt x="35" y="109"/>
                        <a:pt x="35" y="109"/>
                      </a:cubicBezTo>
                      <a:cubicBezTo>
                        <a:pt x="31" y="108"/>
                        <a:pt x="31" y="108"/>
                        <a:pt x="31" y="108"/>
                      </a:cubicBezTo>
                      <a:cubicBezTo>
                        <a:pt x="27" y="110"/>
                        <a:pt x="27" y="110"/>
                        <a:pt x="27" y="110"/>
                      </a:cubicBezTo>
                      <a:cubicBezTo>
                        <a:pt x="32" y="120"/>
                        <a:pt x="32" y="120"/>
                        <a:pt x="32" y="120"/>
                      </a:cubicBezTo>
                      <a:cubicBezTo>
                        <a:pt x="36" y="123"/>
                        <a:pt x="36" y="123"/>
                        <a:pt x="36" y="123"/>
                      </a:cubicBezTo>
                      <a:cubicBezTo>
                        <a:pt x="36" y="132"/>
                        <a:pt x="36" y="132"/>
                        <a:pt x="36" y="132"/>
                      </a:cubicBezTo>
                      <a:cubicBezTo>
                        <a:pt x="30" y="139"/>
                        <a:pt x="30" y="139"/>
                        <a:pt x="30" y="139"/>
                      </a:cubicBezTo>
                      <a:cubicBezTo>
                        <a:pt x="33" y="146"/>
                        <a:pt x="33" y="146"/>
                        <a:pt x="33" y="146"/>
                      </a:cubicBezTo>
                      <a:cubicBezTo>
                        <a:pt x="37" y="146"/>
                        <a:pt x="37" y="146"/>
                        <a:pt x="37" y="146"/>
                      </a:cubicBezTo>
                      <a:cubicBezTo>
                        <a:pt x="36" y="150"/>
                        <a:pt x="36" y="150"/>
                        <a:pt x="36" y="150"/>
                      </a:cubicBezTo>
                      <a:cubicBezTo>
                        <a:pt x="32" y="154"/>
                        <a:pt x="32" y="154"/>
                        <a:pt x="32" y="154"/>
                      </a:cubicBezTo>
                      <a:cubicBezTo>
                        <a:pt x="28" y="164"/>
                        <a:pt x="28" y="164"/>
                        <a:pt x="28" y="164"/>
                      </a:cubicBezTo>
                      <a:cubicBezTo>
                        <a:pt x="30" y="169"/>
                        <a:pt x="30" y="169"/>
                        <a:pt x="30" y="169"/>
                      </a:cubicBezTo>
                      <a:cubicBezTo>
                        <a:pt x="30" y="174"/>
                        <a:pt x="30" y="174"/>
                        <a:pt x="30" y="174"/>
                      </a:cubicBezTo>
                      <a:cubicBezTo>
                        <a:pt x="33" y="175"/>
                        <a:pt x="33" y="175"/>
                        <a:pt x="33" y="175"/>
                      </a:cubicBezTo>
                      <a:cubicBezTo>
                        <a:pt x="39" y="176"/>
                        <a:pt x="39" y="176"/>
                        <a:pt x="39" y="176"/>
                      </a:cubicBezTo>
                      <a:cubicBezTo>
                        <a:pt x="46" y="184"/>
                        <a:pt x="46" y="184"/>
                        <a:pt x="46" y="184"/>
                      </a:cubicBezTo>
                      <a:cubicBezTo>
                        <a:pt x="45" y="186"/>
                        <a:pt x="45" y="186"/>
                        <a:pt x="45" y="186"/>
                      </a:cubicBezTo>
                      <a:cubicBezTo>
                        <a:pt x="49" y="196"/>
                        <a:pt x="49" y="196"/>
                        <a:pt x="49" y="196"/>
                      </a:cubicBezTo>
                      <a:cubicBezTo>
                        <a:pt x="55" y="203"/>
                        <a:pt x="55" y="203"/>
                        <a:pt x="55" y="203"/>
                      </a:cubicBezTo>
                      <a:cubicBezTo>
                        <a:pt x="61" y="204"/>
                        <a:pt x="61" y="204"/>
                        <a:pt x="61" y="204"/>
                      </a:cubicBezTo>
                      <a:cubicBezTo>
                        <a:pt x="66" y="201"/>
                        <a:pt x="66" y="201"/>
                        <a:pt x="66" y="201"/>
                      </a:cubicBezTo>
                      <a:cubicBezTo>
                        <a:pt x="66" y="197"/>
                        <a:pt x="66" y="197"/>
                        <a:pt x="66" y="197"/>
                      </a:cubicBezTo>
                      <a:cubicBezTo>
                        <a:pt x="69" y="194"/>
                        <a:pt x="69" y="194"/>
                        <a:pt x="69" y="194"/>
                      </a:cubicBezTo>
                      <a:cubicBezTo>
                        <a:pt x="76" y="193"/>
                        <a:pt x="76" y="193"/>
                        <a:pt x="76" y="193"/>
                      </a:cubicBezTo>
                      <a:cubicBezTo>
                        <a:pt x="81" y="187"/>
                        <a:pt x="81" y="187"/>
                        <a:pt x="81" y="187"/>
                      </a:cubicBezTo>
                      <a:cubicBezTo>
                        <a:pt x="88" y="186"/>
                        <a:pt x="88" y="186"/>
                        <a:pt x="88" y="186"/>
                      </a:cubicBezTo>
                      <a:cubicBezTo>
                        <a:pt x="91" y="184"/>
                        <a:pt x="91" y="184"/>
                        <a:pt x="91" y="184"/>
                      </a:cubicBezTo>
                      <a:cubicBezTo>
                        <a:pt x="98" y="186"/>
                        <a:pt x="98" y="186"/>
                        <a:pt x="98" y="186"/>
                      </a:cubicBezTo>
                      <a:cubicBezTo>
                        <a:pt x="103" y="187"/>
                        <a:pt x="103" y="187"/>
                        <a:pt x="103" y="187"/>
                      </a:cubicBezTo>
                      <a:cubicBezTo>
                        <a:pt x="105" y="185"/>
                        <a:pt x="105" y="185"/>
                        <a:pt x="105" y="185"/>
                      </a:cubicBezTo>
                      <a:cubicBezTo>
                        <a:pt x="108" y="185"/>
                        <a:pt x="108" y="185"/>
                        <a:pt x="108" y="185"/>
                      </a:cubicBezTo>
                      <a:cubicBezTo>
                        <a:pt x="111" y="188"/>
                        <a:pt x="111" y="188"/>
                        <a:pt x="111" y="188"/>
                      </a:cubicBezTo>
                      <a:cubicBezTo>
                        <a:pt x="114" y="185"/>
                        <a:pt x="114" y="185"/>
                        <a:pt x="114" y="185"/>
                      </a:cubicBezTo>
                      <a:cubicBezTo>
                        <a:pt x="115" y="181"/>
                        <a:pt x="115" y="181"/>
                        <a:pt x="115" y="181"/>
                      </a:cubicBezTo>
                      <a:cubicBezTo>
                        <a:pt x="119" y="185"/>
                        <a:pt x="119" y="185"/>
                        <a:pt x="119" y="185"/>
                      </a:cubicBezTo>
                      <a:cubicBezTo>
                        <a:pt x="123" y="187"/>
                        <a:pt x="123" y="187"/>
                        <a:pt x="123" y="187"/>
                      </a:cubicBezTo>
                      <a:cubicBezTo>
                        <a:pt x="127" y="179"/>
                        <a:pt x="127" y="179"/>
                        <a:pt x="127" y="179"/>
                      </a:cubicBezTo>
                      <a:cubicBezTo>
                        <a:pt x="127" y="174"/>
                        <a:pt x="127" y="174"/>
                        <a:pt x="127" y="174"/>
                      </a:cubicBezTo>
                      <a:cubicBezTo>
                        <a:pt x="138" y="168"/>
                        <a:pt x="138" y="168"/>
                        <a:pt x="138" y="168"/>
                      </a:cubicBezTo>
                      <a:cubicBezTo>
                        <a:pt x="144" y="168"/>
                        <a:pt x="144" y="168"/>
                        <a:pt x="144" y="168"/>
                      </a:cubicBezTo>
                      <a:cubicBezTo>
                        <a:pt x="146" y="165"/>
                        <a:pt x="146" y="165"/>
                        <a:pt x="146" y="165"/>
                      </a:cubicBezTo>
                      <a:cubicBezTo>
                        <a:pt x="144" y="163"/>
                        <a:pt x="144" y="163"/>
                        <a:pt x="144" y="163"/>
                      </a:cubicBezTo>
                      <a:cubicBezTo>
                        <a:pt x="145" y="156"/>
                        <a:pt x="145" y="156"/>
                        <a:pt x="145" y="156"/>
                      </a:cubicBezTo>
                      <a:cubicBezTo>
                        <a:pt x="151" y="147"/>
                        <a:pt x="151" y="147"/>
                        <a:pt x="151" y="147"/>
                      </a:cubicBezTo>
                      <a:cubicBezTo>
                        <a:pt x="151" y="142"/>
                        <a:pt x="151" y="142"/>
                        <a:pt x="151" y="142"/>
                      </a:cubicBezTo>
                      <a:cubicBezTo>
                        <a:pt x="157" y="140"/>
                        <a:pt x="157" y="140"/>
                        <a:pt x="157" y="140"/>
                      </a:cubicBezTo>
                      <a:cubicBezTo>
                        <a:pt x="161" y="135"/>
                        <a:pt x="161" y="135"/>
                        <a:pt x="161" y="135"/>
                      </a:cubicBezTo>
                      <a:cubicBezTo>
                        <a:pt x="156" y="128"/>
                        <a:pt x="156" y="128"/>
                        <a:pt x="156" y="128"/>
                      </a:cubicBezTo>
                      <a:cubicBezTo>
                        <a:pt x="153" y="126"/>
                        <a:pt x="153" y="126"/>
                        <a:pt x="153" y="126"/>
                      </a:cubicBezTo>
                      <a:cubicBezTo>
                        <a:pt x="152" y="122"/>
                        <a:pt x="152" y="122"/>
                        <a:pt x="152" y="122"/>
                      </a:cubicBezTo>
                      <a:cubicBezTo>
                        <a:pt x="149" y="115"/>
                        <a:pt x="149" y="115"/>
                        <a:pt x="149" y="115"/>
                      </a:cubicBezTo>
                      <a:cubicBezTo>
                        <a:pt x="152" y="112"/>
                        <a:pt x="152" y="112"/>
                        <a:pt x="152" y="112"/>
                      </a:cubicBezTo>
                      <a:cubicBezTo>
                        <a:pt x="159" y="98"/>
                        <a:pt x="159" y="98"/>
                        <a:pt x="159" y="98"/>
                      </a:cubicBezTo>
                      <a:cubicBezTo>
                        <a:pt x="162" y="96"/>
                        <a:pt x="162" y="96"/>
                        <a:pt x="162" y="96"/>
                      </a:cubicBezTo>
                      <a:cubicBezTo>
                        <a:pt x="167" y="85"/>
                        <a:pt x="167" y="85"/>
                        <a:pt x="167" y="85"/>
                      </a:cubicBezTo>
                      <a:cubicBezTo>
                        <a:pt x="169" y="86"/>
                        <a:pt x="169" y="86"/>
                        <a:pt x="169" y="86"/>
                      </a:cubicBezTo>
                      <a:cubicBezTo>
                        <a:pt x="169" y="87"/>
                        <a:pt x="169" y="87"/>
                        <a:pt x="169" y="87"/>
                      </a:cubicBezTo>
                      <a:cubicBezTo>
                        <a:pt x="169" y="87"/>
                        <a:pt x="169" y="87"/>
                        <a:pt x="169" y="87"/>
                      </a:cubicBezTo>
                      <a:cubicBezTo>
                        <a:pt x="172" y="85"/>
                        <a:pt x="172" y="85"/>
                        <a:pt x="172" y="85"/>
                      </a:cubicBezTo>
                      <a:cubicBezTo>
                        <a:pt x="173" y="80"/>
                        <a:pt x="173" y="80"/>
                        <a:pt x="173" y="80"/>
                      </a:cubicBezTo>
                      <a:cubicBezTo>
                        <a:pt x="171" y="78"/>
                        <a:pt x="171" y="78"/>
                        <a:pt x="171" y="78"/>
                      </a:cubicBezTo>
                      <a:cubicBezTo>
                        <a:pt x="175" y="76"/>
                        <a:pt x="175" y="76"/>
                        <a:pt x="175" y="76"/>
                      </a:cubicBezTo>
                      <a:cubicBezTo>
                        <a:pt x="179" y="72"/>
                        <a:pt x="179" y="72"/>
                        <a:pt x="179" y="72"/>
                      </a:cubicBezTo>
                      <a:cubicBezTo>
                        <a:pt x="186" y="72"/>
                        <a:pt x="186" y="72"/>
                        <a:pt x="186" y="72"/>
                      </a:cubicBezTo>
                      <a:cubicBezTo>
                        <a:pt x="186" y="72"/>
                        <a:pt x="192" y="69"/>
                        <a:pt x="192" y="69"/>
                      </a:cubicBezTo>
                      <a:cubicBezTo>
                        <a:pt x="192" y="69"/>
                        <a:pt x="195" y="65"/>
                        <a:pt x="195" y="65"/>
                      </a:cubicBezTo>
                      <a:cubicBezTo>
                        <a:pt x="202" y="60"/>
                        <a:pt x="202" y="60"/>
                        <a:pt x="202" y="60"/>
                      </a:cubicBezTo>
                      <a:cubicBezTo>
                        <a:pt x="204" y="55"/>
                        <a:pt x="204" y="55"/>
                        <a:pt x="204" y="55"/>
                      </a:cubicBezTo>
                      <a:cubicBezTo>
                        <a:pt x="204" y="50"/>
                        <a:pt x="204" y="50"/>
                        <a:pt x="204" y="50"/>
                      </a:cubicBezTo>
                      <a:cubicBezTo>
                        <a:pt x="203" y="43"/>
                        <a:pt x="203" y="43"/>
                        <a:pt x="203" y="43"/>
                      </a:cubicBezTo>
                      <a:cubicBezTo>
                        <a:pt x="206" y="41"/>
                        <a:pt x="206" y="41"/>
                        <a:pt x="206" y="41"/>
                      </a:cubicBezTo>
                      <a:cubicBezTo>
                        <a:pt x="206" y="38"/>
                        <a:pt x="206" y="38"/>
                        <a:pt x="206" y="38"/>
                      </a:cubicBezTo>
                      <a:cubicBezTo>
                        <a:pt x="204" y="37"/>
                        <a:pt x="204" y="37"/>
                        <a:pt x="204" y="37"/>
                      </a:cubicBezTo>
                      <a:lnTo>
                        <a:pt x="198"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6" name="Freeform 733">
                  <a:extLst>
                    <a:ext uri="{FF2B5EF4-FFF2-40B4-BE49-F238E27FC236}">
                      <a16:creationId xmlns:a16="http://schemas.microsoft.com/office/drawing/2014/main" id="{3BC9BB5A-142B-C449-AB73-CFDDB93A545B}"/>
                    </a:ext>
                  </a:extLst>
                </p:cNvPr>
                <p:cNvSpPr>
                  <a:spLocks/>
                </p:cNvSpPr>
                <p:nvPr/>
              </p:nvSpPr>
              <p:spPr bwMode="auto">
                <a:xfrm>
                  <a:off x="3639" y="2090"/>
                  <a:ext cx="10" cy="9"/>
                </a:xfrm>
                <a:custGeom>
                  <a:avLst/>
                  <a:gdLst>
                    <a:gd name="T0" fmla="*/ 6 w 10"/>
                    <a:gd name="T1" fmla="*/ 9 h 9"/>
                    <a:gd name="T2" fmla="*/ 7 w 10"/>
                    <a:gd name="T3" fmla="*/ 4 h 9"/>
                    <a:gd name="T4" fmla="*/ 10 w 10"/>
                    <a:gd name="T5" fmla="*/ 1 h 9"/>
                    <a:gd name="T6" fmla="*/ 7 w 10"/>
                    <a:gd name="T7" fmla="*/ 0 h 9"/>
                    <a:gd name="T8" fmla="*/ 4 w 10"/>
                    <a:gd name="T9" fmla="*/ 0 h 9"/>
                    <a:gd name="T10" fmla="*/ 1 w 10"/>
                    <a:gd name="T11" fmla="*/ 2 h 9"/>
                    <a:gd name="T12" fmla="*/ 0 w 10"/>
                    <a:gd name="T13" fmla="*/ 5 h 9"/>
                    <a:gd name="T14" fmla="*/ 4 w 10"/>
                    <a:gd name="T15" fmla="*/ 7 h 9"/>
                    <a:gd name="T16" fmla="*/ 6 w 1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6" y="9"/>
                      </a:moveTo>
                      <a:lnTo>
                        <a:pt x="7" y="4"/>
                      </a:lnTo>
                      <a:lnTo>
                        <a:pt x="10" y="1"/>
                      </a:lnTo>
                      <a:lnTo>
                        <a:pt x="7" y="0"/>
                      </a:lnTo>
                      <a:lnTo>
                        <a:pt x="4" y="0"/>
                      </a:lnTo>
                      <a:lnTo>
                        <a:pt x="1" y="2"/>
                      </a:lnTo>
                      <a:lnTo>
                        <a:pt x="0" y="5"/>
                      </a:lnTo>
                      <a:lnTo>
                        <a:pt x="4" y="7"/>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7" name="Freeform 734">
                  <a:extLst>
                    <a:ext uri="{FF2B5EF4-FFF2-40B4-BE49-F238E27FC236}">
                      <a16:creationId xmlns:a16="http://schemas.microsoft.com/office/drawing/2014/main" id="{5F154F73-09B9-7345-8FEC-EE2152368E0C}"/>
                    </a:ext>
                  </a:extLst>
                </p:cNvPr>
                <p:cNvSpPr>
                  <a:spLocks/>
                </p:cNvSpPr>
                <p:nvPr/>
              </p:nvSpPr>
              <p:spPr bwMode="auto">
                <a:xfrm>
                  <a:off x="3481" y="2039"/>
                  <a:ext cx="44" cy="106"/>
                </a:xfrm>
                <a:custGeom>
                  <a:avLst/>
                  <a:gdLst>
                    <a:gd name="T0" fmla="*/ 30 w 44"/>
                    <a:gd name="T1" fmla="*/ 85 h 106"/>
                    <a:gd name="T2" fmla="*/ 34 w 44"/>
                    <a:gd name="T3" fmla="*/ 79 h 106"/>
                    <a:gd name="T4" fmla="*/ 28 w 44"/>
                    <a:gd name="T5" fmla="*/ 74 h 106"/>
                    <a:gd name="T6" fmla="*/ 33 w 44"/>
                    <a:gd name="T7" fmla="*/ 61 h 106"/>
                    <a:gd name="T8" fmla="*/ 26 w 44"/>
                    <a:gd name="T9" fmla="*/ 51 h 106"/>
                    <a:gd name="T10" fmla="*/ 32 w 44"/>
                    <a:gd name="T11" fmla="*/ 51 h 106"/>
                    <a:gd name="T12" fmla="*/ 33 w 44"/>
                    <a:gd name="T13" fmla="*/ 41 h 106"/>
                    <a:gd name="T14" fmla="*/ 37 w 44"/>
                    <a:gd name="T15" fmla="*/ 27 h 106"/>
                    <a:gd name="T16" fmla="*/ 41 w 44"/>
                    <a:gd name="T17" fmla="*/ 16 h 106"/>
                    <a:gd name="T18" fmla="*/ 44 w 44"/>
                    <a:gd name="T19" fmla="*/ 13 h 106"/>
                    <a:gd name="T20" fmla="*/ 40 w 44"/>
                    <a:gd name="T21" fmla="*/ 4 h 106"/>
                    <a:gd name="T22" fmla="*/ 31 w 44"/>
                    <a:gd name="T23" fmla="*/ 6 h 106"/>
                    <a:gd name="T24" fmla="*/ 19 w 44"/>
                    <a:gd name="T25" fmla="*/ 7 h 106"/>
                    <a:gd name="T26" fmla="*/ 18 w 44"/>
                    <a:gd name="T27" fmla="*/ 1 h 106"/>
                    <a:gd name="T28" fmla="*/ 9 w 44"/>
                    <a:gd name="T29" fmla="*/ 2 h 106"/>
                    <a:gd name="T30" fmla="*/ 12 w 44"/>
                    <a:gd name="T31" fmla="*/ 11 h 106"/>
                    <a:gd name="T32" fmla="*/ 11 w 44"/>
                    <a:gd name="T33" fmla="*/ 23 h 106"/>
                    <a:gd name="T34" fmla="*/ 13 w 44"/>
                    <a:gd name="T35" fmla="*/ 30 h 106"/>
                    <a:gd name="T36" fmla="*/ 9 w 44"/>
                    <a:gd name="T37" fmla="*/ 37 h 106"/>
                    <a:gd name="T38" fmla="*/ 6 w 44"/>
                    <a:gd name="T39" fmla="*/ 48 h 106"/>
                    <a:gd name="T40" fmla="*/ 2 w 44"/>
                    <a:gd name="T41" fmla="*/ 58 h 106"/>
                    <a:gd name="T42" fmla="*/ 0 w 44"/>
                    <a:gd name="T43" fmla="*/ 71 h 106"/>
                    <a:gd name="T44" fmla="*/ 4 w 44"/>
                    <a:gd name="T45" fmla="*/ 68 h 106"/>
                    <a:gd name="T46" fmla="*/ 6 w 44"/>
                    <a:gd name="T47" fmla="*/ 68 h 106"/>
                    <a:gd name="T48" fmla="*/ 3 w 44"/>
                    <a:gd name="T49" fmla="*/ 72 h 106"/>
                    <a:gd name="T50" fmla="*/ 4 w 44"/>
                    <a:gd name="T51" fmla="*/ 78 h 106"/>
                    <a:gd name="T52" fmla="*/ 10 w 44"/>
                    <a:gd name="T53" fmla="*/ 75 h 106"/>
                    <a:gd name="T54" fmla="*/ 9 w 44"/>
                    <a:gd name="T55" fmla="*/ 82 h 106"/>
                    <a:gd name="T56" fmla="*/ 9 w 44"/>
                    <a:gd name="T57" fmla="*/ 95 h 106"/>
                    <a:gd name="T58" fmla="*/ 6 w 44"/>
                    <a:gd name="T59" fmla="*/ 103 h 106"/>
                    <a:gd name="T60" fmla="*/ 11 w 44"/>
                    <a:gd name="T61" fmla="*/ 101 h 106"/>
                    <a:gd name="T62" fmla="*/ 20 w 44"/>
                    <a:gd name="T63" fmla="*/ 106 h 106"/>
                    <a:gd name="T64" fmla="*/ 27 w 44"/>
                    <a:gd name="T65" fmla="*/ 102 h 106"/>
                    <a:gd name="T66" fmla="*/ 28 w 44"/>
                    <a:gd name="T67" fmla="*/ 101 h 106"/>
                    <a:gd name="T68" fmla="*/ 27 w 44"/>
                    <a:gd name="T69" fmla="*/ 9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06">
                      <a:moveTo>
                        <a:pt x="27" y="93"/>
                      </a:moveTo>
                      <a:lnTo>
                        <a:pt x="30" y="85"/>
                      </a:lnTo>
                      <a:lnTo>
                        <a:pt x="33" y="82"/>
                      </a:lnTo>
                      <a:lnTo>
                        <a:pt x="34" y="79"/>
                      </a:lnTo>
                      <a:lnTo>
                        <a:pt x="30" y="79"/>
                      </a:lnTo>
                      <a:lnTo>
                        <a:pt x="28" y="74"/>
                      </a:lnTo>
                      <a:lnTo>
                        <a:pt x="33" y="68"/>
                      </a:lnTo>
                      <a:lnTo>
                        <a:pt x="33" y="61"/>
                      </a:lnTo>
                      <a:lnTo>
                        <a:pt x="30" y="59"/>
                      </a:lnTo>
                      <a:lnTo>
                        <a:pt x="26" y="51"/>
                      </a:lnTo>
                      <a:lnTo>
                        <a:pt x="29" y="50"/>
                      </a:lnTo>
                      <a:lnTo>
                        <a:pt x="32" y="51"/>
                      </a:lnTo>
                      <a:lnTo>
                        <a:pt x="35" y="44"/>
                      </a:lnTo>
                      <a:lnTo>
                        <a:pt x="33" y="41"/>
                      </a:lnTo>
                      <a:lnTo>
                        <a:pt x="36" y="38"/>
                      </a:lnTo>
                      <a:lnTo>
                        <a:pt x="37" y="27"/>
                      </a:lnTo>
                      <a:lnTo>
                        <a:pt x="36" y="23"/>
                      </a:lnTo>
                      <a:lnTo>
                        <a:pt x="41" y="16"/>
                      </a:lnTo>
                      <a:lnTo>
                        <a:pt x="43" y="16"/>
                      </a:lnTo>
                      <a:lnTo>
                        <a:pt x="44" y="13"/>
                      </a:lnTo>
                      <a:lnTo>
                        <a:pt x="41" y="8"/>
                      </a:lnTo>
                      <a:lnTo>
                        <a:pt x="40" y="4"/>
                      </a:lnTo>
                      <a:lnTo>
                        <a:pt x="34" y="3"/>
                      </a:lnTo>
                      <a:lnTo>
                        <a:pt x="31" y="6"/>
                      </a:lnTo>
                      <a:lnTo>
                        <a:pt x="23" y="4"/>
                      </a:lnTo>
                      <a:lnTo>
                        <a:pt x="19" y="7"/>
                      </a:lnTo>
                      <a:lnTo>
                        <a:pt x="17" y="5"/>
                      </a:lnTo>
                      <a:lnTo>
                        <a:pt x="18" y="1"/>
                      </a:lnTo>
                      <a:lnTo>
                        <a:pt x="16" y="0"/>
                      </a:lnTo>
                      <a:lnTo>
                        <a:pt x="9" y="2"/>
                      </a:lnTo>
                      <a:lnTo>
                        <a:pt x="9" y="5"/>
                      </a:lnTo>
                      <a:lnTo>
                        <a:pt x="12" y="11"/>
                      </a:lnTo>
                      <a:lnTo>
                        <a:pt x="11" y="21"/>
                      </a:lnTo>
                      <a:lnTo>
                        <a:pt x="11" y="23"/>
                      </a:lnTo>
                      <a:lnTo>
                        <a:pt x="10" y="28"/>
                      </a:lnTo>
                      <a:lnTo>
                        <a:pt x="13" y="30"/>
                      </a:lnTo>
                      <a:lnTo>
                        <a:pt x="11" y="33"/>
                      </a:lnTo>
                      <a:lnTo>
                        <a:pt x="9" y="37"/>
                      </a:lnTo>
                      <a:lnTo>
                        <a:pt x="9" y="43"/>
                      </a:lnTo>
                      <a:lnTo>
                        <a:pt x="6" y="48"/>
                      </a:lnTo>
                      <a:lnTo>
                        <a:pt x="6" y="51"/>
                      </a:lnTo>
                      <a:lnTo>
                        <a:pt x="2" y="58"/>
                      </a:lnTo>
                      <a:lnTo>
                        <a:pt x="0" y="68"/>
                      </a:lnTo>
                      <a:lnTo>
                        <a:pt x="0" y="71"/>
                      </a:lnTo>
                      <a:lnTo>
                        <a:pt x="3" y="71"/>
                      </a:lnTo>
                      <a:lnTo>
                        <a:pt x="4" y="68"/>
                      </a:lnTo>
                      <a:lnTo>
                        <a:pt x="7" y="66"/>
                      </a:lnTo>
                      <a:lnTo>
                        <a:pt x="6" y="68"/>
                      </a:lnTo>
                      <a:lnTo>
                        <a:pt x="7" y="70"/>
                      </a:lnTo>
                      <a:lnTo>
                        <a:pt x="3" y="72"/>
                      </a:lnTo>
                      <a:lnTo>
                        <a:pt x="3" y="76"/>
                      </a:lnTo>
                      <a:lnTo>
                        <a:pt x="4" y="78"/>
                      </a:lnTo>
                      <a:lnTo>
                        <a:pt x="6" y="75"/>
                      </a:lnTo>
                      <a:lnTo>
                        <a:pt x="10" y="75"/>
                      </a:lnTo>
                      <a:lnTo>
                        <a:pt x="9" y="78"/>
                      </a:lnTo>
                      <a:lnTo>
                        <a:pt x="9" y="82"/>
                      </a:lnTo>
                      <a:lnTo>
                        <a:pt x="8" y="86"/>
                      </a:lnTo>
                      <a:lnTo>
                        <a:pt x="9" y="95"/>
                      </a:lnTo>
                      <a:lnTo>
                        <a:pt x="7" y="102"/>
                      </a:lnTo>
                      <a:lnTo>
                        <a:pt x="6" y="103"/>
                      </a:lnTo>
                      <a:lnTo>
                        <a:pt x="7" y="104"/>
                      </a:lnTo>
                      <a:lnTo>
                        <a:pt x="11" y="101"/>
                      </a:lnTo>
                      <a:lnTo>
                        <a:pt x="17" y="103"/>
                      </a:lnTo>
                      <a:lnTo>
                        <a:pt x="20" y="106"/>
                      </a:lnTo>
                      <a:lnTo>
                        <a:pt x="24" y="102"/>
                      </a:lnTo>
                      <a:lnTo>
                        <a:pt x="27" y="102"/>
                      </a:lnTo>
                      <a:lnTo>
                        <a:pt x="28" y="101"/>
                      </a:lnTo>
                      <a:lnTo>
                        <a:pt x="28" y="101"/>
                      </a:lnTo>
                      <a:lnTo>
                        <a:pt x="28" y="97"/>
                      </a:lnTo>
                      <a:lnTo>
                        <a:pt x="27"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8" name="Freeform 735">
                  <a:extLst>
                    <a:ext uri="{FF2B5EF4-FFF2-40B4-BE49-F238E27FC236}">
                      <a16:creationId xmlns:a16="http://schemas.microsoft.com/office/drawing/2014/main" id="{5539C1ED-757D-2D48-99B5-E130E5901A80}"/>
                    </a:ext>
                  </a:extLst>
                </p:cNvPr>
                <p:cNvSpPr>
                  <a:spLocks/>
                </p:cNvSpPr>
                <p:nvPr/>
              </p:nvSpPr>
              <p:spPr bwMode="auto">
                <a:xfrm>
                  <a:off x="3961" y="2152"/>
                  <a:ext cx="4" cy="3"/>
                </a:xfrm>
                <a:custGeom>
                  <a:avLst/>
                  <a:gdLst>
                    <a:gd name="T0" fmla="*/ 1 w 5"/>
                    <a:gd name="T1" fmla="*/ 4 h 4"/>
                    <a:gd name="T2" fmla="*/ 4 w 5"/>
                    <a:gd name="T3" fmla="*/ 3 h 4"/>
                    <a:gd name="T4" fmla="*/ 5 w 5"/>
                    <a:gd name="T5" fmla="*/ 0 h 4"/>
                    <a:gd name="T6" fmla="*/ 3 w 5"/>
                    <a:gd name="T7" fmla="*/ 0 h 4"/>
                    <a:gd name="T8" fmla="*/ 0 w 5"/>
                    <a:gd name="T9" fmla="*/ 1 h 4"/>
                    <a:gd name="T10" fmla="*/ 0 w 5"/>
                    <a:gd name="T11" fmla="*/ 3 h 4"/>
                    <a:gd name="T12" fmla="*/ 1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4"/>
                      </a:moveTo>
                      <a:cubicBezTo>
                        <a:pt x="1" y="4"/>
                        <a:pt x="4" y="3"/>
                        <a:pt x="4" y="3"/>
                      </a:cubicBezTo>
                      <a:cubicBezTo>
                        <a:pt x="5" y="0"/>
                        <a:pt x="5" y="0"/>
                        <a:pt x="5" y="0"/>
                      </a:cubicBezTo>
                      <a:cubicBezTo>
                        <a:pt x="3" y="0"/>
                        <a:pt x="3" y="0"/>
                        <a:pt x="3" y="0"/>
                      </a:cubicBezTo>
                      <a:cubicBezTo>
                        <a:pt x="0" y="1"/>
                        <a:pt x="0" y="1"/>
                        <a:pt x="0" y="1"/>
                      </a:cubicBezTo>
                      <a:cubicBezTo>
                        <a:pt x="0" y="3"/>
                        <a:pt x="0" y="3"/>
                        <a:pt x="0" y="3"/>
                      </a:cubicBez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9" name="Freeform 736">
                  <a:extLst>
                    <a:ext uri="{FF2B5EF4-FFF2-40B4-BE49-F238E27FC236}">
                      <a16:creationId xmlns:a16="http://schemas.microsoft.com/office/drawing/2014/main" id="{EE162437-311E-4846-97FF-6702DE0900AD}"/>
                    </a:ext>
                  </a:extLst>
                </p:cNvPr>
                <p:cNvSpPr>
                  <a:spLocks/>
                </p:cNvSpPr>
                <p:nvPr/>
              </p:nvSpPr>
              <p:spPr bwMode="auto">
                <a:xfrm>
                  <a:off x="3932" y="2066"/>
                  <a:ext cx="4" cy="4"/>
                </a:xfrm>
                <a:custGeom>
                  <a:avLst/>
                  <a:gdLst>
                    <a:gd name="T0" fmla="*/ 2 w 4"/>
                    <a:gd name="T1" fmla="*/ 0 h 4"/>
                    <a:gd name="T2" fmla="*/ 1 w 4"/>
                    <a:gd name="T3" fmla="*/ 1 h 4"/>
                    <a:gd name="T4" fmla="*/ 0 w 4"/>
                    <a:gd name="T5" fmla="*/ 4 h 4"/>
                    <a:gd name="T6" fmla="*/ 2 w 4"/>
                    <a:gd name="T7" fmla="*/ 4 h 4"/>
                    <a:gd name="T8" fmla="*/ 2 w 4"/>
                    <a:gd name="T9" fmla="*/ 4 h 4"/>
                    <a:gd name="T10" fmla="*/ 4 w 4"/>
                    <a:gd name="T11" fmla="*/ 3 h 4"/>
                    <a:gd name="T12" fmla="*/ 4 w 4"/>
                    <a:gd name="T13" fmla="*/ 2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1" y="1"/>
                      </a:lnTo>
                      <a:lnTo>
                        <a:pt x="0" y="4"/>
                      </a:lnTo>
                      <a:lnTo>
                        <a:pt x="2" y="4"/>
                      </a:lnTo>
                      <a:lnTo>
                        <a:pt x="2" y="4"/>
                      </a:lnTo>
                      <a:lnTo>
                        <a:pt x="4" y="3"/>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0" name="Freeform 737">
                  <a:extLst>
                    <a:ext uri="{FF2B5EF4-FFF2-40B4-BE49-F238E27FC236}">
                      <a16:creationId xmlns:a16="http://schemas.microsoft.com/office/drawing/2014/main" id="{FF066046-10A2-2B4C-933B-E252D17AF81B}"/>
                    </a:ext>
                  </a:extLst>
                </p:cNvPr>
                <p:cNvSpPr>
                  <a:spLocks/>
                </p:cNvSpPr>
                <p:nvPr/>
              </p:nvSpPr>
              <p:spPr bwMode="auto">
                <a:xfrm>
                  <a:off x="3961" y="2129"/>
                  <a:ext cx="7" cy="5"/>
                </a:xfrm>
                <a:custGeom>
                  <a:avLst/>
                  <a:gdLst>
                    <a:gd name="T0" fmla="*/ 3 w 7"/>
                    <a:gd name="T1" fmla="*/ 3 h 5"/>
                    <a:gd name="T2" fmla="*/ 4 w 7"/>
                    <a:gd name="T3" fmla="*/ 5 h 5"/>
                    <a:gd name="T4" fmla="*/ 5 w 7"/>
                    <a:gd name="T5" fmla="*/ 5 h 5"/>
                    <a:gd name="T6" fmla="*/ 6 w 7"/>
                    <a:gd name="T7" fmla="*/ 4 h 5"/>
                    <a:gd name="T8" fmla="*/ 7 w 7"/>
                    <a:gd name="T9" fmla="*/ 2 h 5"/>
                    <a:gd name="T10" fmla="*/ 7 w 7"/>
                    <a:gd name="T11" fmla="*/ 2 h 5"/>
                    <a:gd name="T12" fmla="*/ 7 w 7"/>
                    <a:gd name="T13" fmla="*/ 2 h 5"/>
                    <a:gd name="T14" fmla="*/ 6 w 7"/>
                    <a:gd name="T15" fmla="*/ 2 h 5"/>
                    <a:gd name="T16" fmla="*/ 4 w 7"/>
                    <a:gd name="T17" fmla="*/ 0 h 5"/>
                    <a:gd name="T18" fmla="*/ 3 w 7"/>
                    <a:gd name="T19" fmla="*/ 0 h 5"/>
                    <a:gd name="T20" fmla="*/ 0 w 7"/>
                    <a:gd name="T21" fmla="*/ 2 h 5"/>
                    <a:gd name="T22" fmla="*/ 0 w 7"/>
                    <a:gd name="T23" fmla="*/ 4 h 5"/>
                    <a:gd name="T24" fmla="*/ 1 w 7"/>
                    <a:gd name="T25" fmla="*/ 3 h 5"/>
                    <a:gd name="T26" fmla="*/ 3 w 7"/>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5">
                      <a:moveTo>
                        <a:pt x="3" y="3"/>
                      </a:moveTo>
                      <a:lnTo>
                        <a:pt x="4" y="5"/>
                      </a:lnTo>
                      <a:lnTo>
                        <a:pt x="5" y="5"/>
                      </a:lnTo>
                      <a:lnTo>
                        <a:pt x="6" y="4"/>
                      </a:lnTo>
                      <a:lnTo>
                        <a:pt x="7" y="2"/>
                      </a:lnTo>
                      <a:lnTo>
                        <a:pt x="7" y="2"/>
                      </a:lnTo>
                      <a:lnTo>
                        <a:pt x="7" y="2"/>
                      </a:lnTo>
                      <a:lnTo>
                        <a:pt x="6" y="2"/>
                      </a:lnTo>
                      <a:lnTo>
                        <a:pt x="4" y="0"/>
                      </a:lnTo>
                      <a:lnTo>
                        <a:pt x="3" y="0"/>
                      </a:lnTo>
                      <a:lnTo>
                        <a:pt x="0" y="2"/>
                      </a:lnTo>
                      <a:lnTo>
                        <a:pt x="0" y="4"/>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1" name="Freeform 738">
                  <a:extLst>
                    <a:ext uri="{FF2B5EF4-FFF2-40B4-BE49-F238E27FC236}">
                      <a16:creationId xmlns:a16="http://schemas.microsoft.com/office/drawing/2014/main" id="{04535A25-C35B-514B-ADAE-3BB59CA30A01}"/>
                    </a:ext>
                  </a:extLst>
                </p:cNvPr>
                <p:cNvSpPr>
                  <a:spLocks/>
                </p:cNvSpPr>
                <p:nvPr/>
              </p:nvSpPr>
              <p:spPr bwMode="auto">
                <a:xfrm>
                  <a:off x="3934" y="2138"/>
                  <a:ext cx="1" cy="3"/>
                </a:xfrm>
                <a:custGeom>
                  <a:avLst/>
                  <a:gdLst>
                    <a:gd name="T0" fmla="*/ 0 w 2"/>
                    <a:gd name="T1" fmla="*/ 4 h 4"/>
                    <a:gd name="T2" fmla="*/ 2 w 2"/>
                    <a:gd name="T3" fmla="*/ 3 h 4"/>
                    <a:gd name="T4" fmla="*/ 2 w 2"/>
                    <a:gd name="T5" fmla="*/ 1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0" y="4"/>
                        <a:pt x="2" y="3"/>
                        <a:pt x="2" y="3"/>
                      </a:cubicBezTo>
                      <a:cubicBezTo>
                        <a:pt x="2" y="1"/>
                        <a:pt x="2" y="1"/>
                        <a:pt x="2" y="1"/>
                      </a:cubicBezTo>
                      <a:cubicBezTo>
                        <a:pt x="0" y="0"/>
                        <a:pt x="0" y="0"/>
                        <a:pt x="0" y="0"/>
                      </a:cubicBez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2" name="Freeform 739">
                  <a:extLst>
                    <a:ext uri="{FF2B5EF4-FFF2-40B4-BE49-F238E27FC236}">
                      <a16:creationId xmlns:a16="http://schemas.microsoft.com/office/drawing/2014/main" id="{2FD7B3E2-3C24-D24B-A8A5-0F4B1D39ADDF}"/>
                    </a:ext>
                  </a:extLst>
                </p:cNvPr>
                <p:cNvSpPr>
                  <a:spLocks/>
                </p:cNvSpPr>
                <p:nvPr/>
              </p:nvSpPr>
              <p:spPr bwMode="auto">
                <a:xfrm>
                  <a:off x="3934" y="2152"/>
                  <a:ext cx="3" cy="3"/>
                </a:xfrm>
                <a:custGeom>
                  <a:avLst/>
                  <a:gdLst>
                    <a:gd name="T0" fmla="*/ 2 w 3"/>
                    <a:gd name="T1" fmla="*/ 2 h 3"/>
                    <a:gd name="T2" fmla="*/ 3 w 3"/>
                    <a:gd name="T3" fmla="*/ 0 h 3"/>
                    <a:gd name="T4" fmla="*/ 0 w 3"/>
                    <a:gd name="T5" fmla="*/ 0 h 3"/>
                    <a:gd name="T6" fmla="*/ 0 w 3"/>
                    <a:gd name="T7" fmla="*/ 3 h 3"/>
                    <a:gd name="T8" fmla="*/ 0 w 3"/>
                    <a:gd name="T9" fmla="*/ 3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lnTo>
                        <a:pt x="3" y="0"/>
                      </a:lnTo>
                      <a:lnTo>
                        <a:pt x="0" y="0"/>
                      </a:lnTo>
                      <a:lnTo>
                        <a:pt x="0" y="3"/>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3" name="Freeform 740">
                  <a:extLst>
                    <a:ext uri="{FF2B5EF4-FFF2-40B4-BE49-F238E27FC236}">
                      <a16:creationId xmlns:a16="http://schemas.microsoft.com/office/drawing/2014/main" id="{77FB205E-3212-C548-B17A-2D8762AEC44F}"/>
                    </a:ext>
                  </a:extLst>
                </p:cNvPr>
                <p:cNvSpPr>
                  <a:spLocks/>
                </p:cNvSpPr>
                <p:nvPr/>
              </p:nvSpPr>
              <p:spPr bwMode="auto">
                <a:xfrm>
                  <a:off x="3934" y="2143"/>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4" name="Freeform 741">
                  <a:extLst>
                    <a:ext uri="{FF2B5EF4-FFF2-40B4-BE49-F238E27FC236}">
                      <a16:creationId xmlns:a16="http://schemas.microsoft.com/office/drawing/2014/main" id="{33F12E31-FBE1-4343-BFEE-4EF0511BFFB4}"/>
                    </a:ext>
                  </a:extLst>
                </p:cNvPr>
                <p:cNvSpPr>
                  <a:spLocks/>
                </p:cNvSpPr>
                <p:nvPr/>
              </p:nvSpPr>
              <p:spPr bwMode="auto">
                <a:xfrm>
                  <a:off x="3932" y="2135"/>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5" name="Freeform 742">
                  <a:extLst>
                    <a:ext uri="{FF2B5EF4-FFF2-40B4-BE49-F238E27FC236}">
                      <a16:creationId xmlns:a16="http://schemas.microsoft.com/office/drawing/2014/main" id="{CB611386-D978-274C-BA30-DE0C21DC2118}"/>
                    </a:ext>
                  </a:extLst>
                </p:cNvPr>
                <p:cNvSpPr>
                  <a:spLocks/>
                </p:cNvSpPr>
                <p:nvPr/>
              </p:nvSpPr>
              <p:spPr bwMode="auto">
                <a:xfrm>
                  <a:off x="3980" y="2155"/>
                  <a:ext cx="9" cy="11"/>
                </a:xfrm>
                <a:custGeom>
                  <a:avLst/>
                  <a:gdLst>
                    <a:gd name="T0" fmla="*/ 7 w 9"/>
                    <a:gd name="T1" fmla="*/ 4 h 11"/>
                    <a:gd name="T2" fmla="*/ 8 w 9"/>
                    <a:gd name="T3" fmla="*/ 2 h 11"/>
                    <a:gd name="T4" fmla="*/ 9 w 9"/>
                    <a:gd name="T5" fmla="*/ 0 h 11"/>
                    <a:gd name="T6" fmla="*/ 6 w 9"/>
                    <a:gd name="T7" fmla="*/ 1 h 11"/>
                    <a:gd name="T8" fmla="*/ 3 w 9"/>
                    <a:gd name="T9" fmla="*/ 3 h 11"/>
                    <a:gd name="T10" fmla="*/ 0 w 9"/>
                    <a:gd name="T11" fmla="*/ 6 h 11"/>
                    <a:gd name="T12" fmla="*/ 0 w 9"/>
                    <a:gd name="T13" fmla="*/ 8 h 11"/>
                    <a:gd name="T14" fmla="*/ 0 w 9"/>
                    <a:gd name="T15" fmla="*/ 9 h 11"/>
                    <a:gd name="T16" fmla="*/ 0 w 9"/>
                    <a:gd name="T17" fmla="*/ 11 h 11"/>
                    <a:gd name="T18" fmla="*/ 1 w 9"/>
                    <a:gd name="T19" fmla="*/ 11 h 11"/>
                    <a:gd name="T20" fmla="*/ 2 w 9"/>
                    <a:gd name="T21" fmla="*/ 11 h 11"/>
                    <a:gd name="T22" fmla="*/ 3 w 9"/>
                    <a:gd name="T23" fmla="*/ 10 h 11"/>
                    <a:gd name="T24" fmla="*/ 5 w 9"/>
                    <a:gd name="T25" fmla="*/ 7 h 11"/>
                    <a:gd name="T26" fmla="*/ 6 w 9"/>
                    <a:gd name="T27" fmla="*/ 7 h 11"/>
                    <a:gd name="T28" fmla="*/ 5 w 9"/>
                    <a:gd name="T29" fmla="*/ 7 h 11"/>
                    <a:gd name="T30" fmla="*/ 6 w 9"/>
                    <a:gd name="T31" fmla="*/ 5 h 11"/>
                    <a:gd name="T32" fmla="*/ 7 w 9"/>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7" y="4"/>
                      </a:moveTo>
                      <a:lnTo>
                        <a:pt x="8" y="2"/>
                      </a:lnTo>
                      <a:lnTo>
                        <a:pt x="9" y="0"/>
                      </a:lnTo>
                      <a:lnTo>
                        <a:pt x="6" y="1"/>
                      </a:lnTo>
                      <a:lnTo>
                        <a:pt x="3" y="3"/>
                      </a:lnTo>
                      <a:lnTo>
                        <a:pt x="0" y="6"/>
                      </a:lnTo>
                      <a:lnTo>
                        <a:pt x="0" y="8"/>
                      </a:lnTo>
                      <a:lnTo>
                        <a:pt x="0" y="9"/>
                      </a:lnTo>
                      <a:lnTo>
                        <a:pt x="0" y="11"/>
                      </a:lnTo>
                      <a:lnTo>
                        <a:pt x="1" y="11"/>
                      </a:lnTo>
                      <a:lnTo>
                        <a:pt x="2" y="11"/>
                      </a:lnTo>
                      <a:lnTo>
                        <a:pt x="3" y="10"/>
                      </a:lnTo>
                      <a:lnTo>
                        <a:pt x="5" y="7"/>
                      </a:lnTo>
                      <a:lnTo>
                        <a:pt x="6" y="7"/>
                      </a:lnTo>
                      <a:lnTo>
                        <a:pt x="5" y="7"/>
                      </a:lnTo>
                      <a:lnTo>
                        <a:pt x="6" y="5"/>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6" name="Freeform 743">
                  <a:extLst>
                    <a:ext uri="{FF2B5EF4-FFF2-40B4-BE49-F238E27FC236}">
                      <a16:creationId xmlns:a16="http://schemas.microsoft.com/office/drawing/2014/main" id="{A4D9DF6F-C725-F141-B1A6-1570DF7A0A74}"/>
                    </a:ext>
                  </a:extLst>
                </p:cNvPr>
                <p:cNvSpPr>
                  <a:spLocks/>
                </p:cNvSpPr>
                <p:nvPr/>
              </p:nvSpPr>
              <p:spPr bwMode="auto">
                <a:xfrm>
                  <a:off x="3914" y="2157"/>
                  <a:ext cx="3" cy="7"/>
                </a:xfrm>
                <a:custGeom>
                  <a:avLst/>
                  <a:gdLst>
                    <a:gd name="T0" fmla="*/ 1 w 3"/>
                    <a:gd name="T1" fmla="*/ 4 h 7"/>
                    <a:gd name="T2" fmla="*/ 1 w 3"/>
                    <a:gd name="T3" fmla="*/ 6 h 7"/>
                    <a:gd name="T4" fmla="*/ 2 w 3"/>
                    <a:gd name="T5" fmla="*/ 7 h 7"/>
                    <a:gd name="T6" fmla="*/ 3 w 3"/>
                    <a:gd name="T7" fmla="*/ 5 h 7"/>
                    <a:gd name="T8" fmla="*/ 2 w 3"/>
                    <a:gd name="T9" fmla="*/ 2 h 7"/>
                    <a:gd name="T10" fmla="*/ 2 w 3"/>
                    <a:gd name="T11" fmla="*/ 0 h 7"/>
                    <a:gd name="T12" fmla="*/ 1 w 3"/>
                    <a:gd name="T13" fmla="*/ 1 h 7"/>
                    <a:gd name="T14" fmla="*/ 0 w 3"/>
                    <a:gd name="T15" fmla="*/ 2 h 7"/>
                    <a:gd name="T16" fmla="*/ 1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1" y="4"/>
                      </a:moveTo>
                      <a:lnTo>
                        <a:pt x="1" y="6"/>
                      </a:lnTo>
                      <a:lnTo>
                        <a:pt x="2" y="7"/>
                      </a:lnTo>
                      <a:lnTo>
                        <a:pt x="3" y="5"/>
                      </a:lnTo>
                      <a:lnTo>
                        <a:pt x="2" y="2"/>
                      </a:lnTo>
                      <a:lnTo>
                        <a:pt x="2" y="0"/>
                      </a:lnTo>
                      <a:lnTo>
                        <a:pt x="1" y="1"/>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7" name="Freeform 744">
                  <a:extLst>
                    <a:ext uri="{FF2B5EF4-FFF2-40B4-BE49-F238E27FC236}">
                      <a16:creationId xmlns:a16="http://schemas.microsoft.com/office/drawing/2014/main" id="{DE579D90-FA3F-6E46-A7D8-41516DB9E532}"/>
                    </a:ext>
                  </a:extLst>
                </p:cNvPr>
                <p:cNvSpPr>
                  <a:spLocks/>
                </p:cNvSpPr>
                <p:nvPr/>
              </p:nvSpPr>
              <p:spPr bwMode="auto">
                <a:xfrm>
                  <a:off x="3915" y="2154"/>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8" name="Freeform 745">
                  <a:extLst>
                    <a:ext uri="{FF2B5EF4-FFF2-40B4-BE49-F238E27FC236}">
                      <a16:creationId xmlns:a16="http://schemas.microsoft.com/office/drawing/2014/main" id="{4732F7F4-DE75-E549-8545-C9BE55A2A7AE}"/>
                    </a:ext>
                  </a:extLst>
                </p:cNvPr>
                <p:cNvSpPr>
                  <a:spLocks/>
                </p:cNvSpPr>
                <p:nvPr/>
              </p:nvSpPr>
              <p:spPr bwMode="auto">
                <a:xfrm>
                  <a:off x="3882" y="2128"/>
                  <a:ext cx="5" cy="5"/>
                </a:xfrm>
                <a:custGeom>
                  <a:avLst/>
                  <a:gdLst>
                    <a:gd name="T0" fmla="*/ 0 w 5"/>
                    <a:gd name="T1" fmla="*/ 0 h 5"/>
                    <a:gd name="T2" fmla="*/ 0 w 5"/>
                    <a:gd name="T3" fmla="*/ 3 h 5"/>
                    <a:gd name="T4" fmla="*/ 1 w 5"/>
                    <a:gd name="T5" fmla="*/ 5 h 5"/>
                    <a:gd name="T6" fmla="*/ 3 w 5"/>
                    <a:gd name="T7" fmla="*/ 5 h 5"/>
                    <a:gd name="T8" fmla="*/ 3 w 5"/>
                    <a:gd name="T9" fmla="*/ 4 h 5"/>
                    <a:gd name="T10" fmla="*/ 5 w 5"/>
                    <a:gd name="T11" fmla="*/ 4 h 5"/>
                    <a:gd name="T12" fmla="*/ 4 w 5"/>
                    <a:gd name="T13" fmla="*/ 3 h 5"/>
                    <a:gd name="T14" fmla="*/ 3 w 5"/>
                    <a:gd name="T15" fmla="*/ 1 h 5"/>
                    <a:gd name="T16" fmla="*/ 1 w 5"/>
                    <a:gd name="T17" fmla="*/ 0 h 5"/>
                    <a:gd name="T18" fmla="*/ 0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0" y="0"/>
                      </a:moveTo>
                      <a:lnTo>
                        <a:pt x="0" y="3"/>
                      </a:lnTo>
                      <a:lnTo>
                        <a:pt x="1" y="5"/>
                      </a:lnTo>
                      <a:lnTo>
                        <a:pt x="3" y="5"/>
                      </a:lnTo>
                      <a:lnTo>
                        <a:pt x="3" y="4"/>
                      </a:lnTo>
                      <a:lnTo>
                        <a:pt x="5" y="4"/>
                      </a:lnTo>
                      <a:lnTo>
                        <a:pt x="4"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9" name="Freeform 746">
                  <a:extLst>
                    <a:ext uri="{FF2B5EF4-FFF2-40B4-BE49-F238E27FC236}">
                      <a16:creationId xmlns:a16="http://schemas.microsoft.com/office/drawing/2014/main" id="{095EF55D-960A-C346-9B05-C2CE6375796C}"/>
                    </a:ext>
                  </a:extLst>
                </p:cNvPr>
                <p:cNvSpPr>
                  <a:spLocks/>
                </p:cNvSpPr>
                <p:nvPr/>
              </p:nvSpPr>
              <p:spPr bwMode="auto">
                <a:xfrm>
                  <a:off x="3972" y="2169"/>
                  <a:ext cx="3" cy="7"/>
                </a:xfrm>
                <a:custGeom>
                  <a:avLst/>
                  <a:gdLst>
                    <a:gd name="T0" fmla="*/ 0 w 3"/>
                    <a:gd name="T1" fmla="*/ 2 h 7"/>
                    <a:gd name="T2" fmla="*/ 1 w 3"/>
                    <a:gd name="T3" fmla="*/ 4 h 7"/>
                    <a:gd name="T4" fmla="*/ 1 w 3"/>
                    <a:gd name="T5" fmla="*/ 7 h 7"/>
                    <a:gd name="T6" fmla="*/ 2 w 3"/>
                    <a:gd name="T7" fmla="*/ 7 h 7"/>
                    <a:gd name="T8" fmla="*/ 3 w 3"/>
                    <a:gd name="T9" fmla="*/ 4 h 7"/>
                    <a:gd name="T10" fmla="*/ 2 w 3"/>
                    <a:gd name="T11" fmla="*/ 2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1" y="4"/>
                      </a:lnTo>
                      <a:lnTo>
                        <a:pt x="1" y="7"/>
                      </a:lnTo>
                      <a:lnTo>
                        <a:pt x="2" y="7"/>
                      </a:lnTo>
                      <a:lnTo>
                        <a:pt x="3" y="4"/>
                      </a:lnTo>
                      <a:lnTo>
                        <a:pt x="2"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0" name="Freeform 747">
                  <a:extLst>
                    <a:ext uri="{FF2B5EF4-FFF2-40B4-BE49-F238E27FC236}">
                      <a16:creationId xmlns:a16="http://schemas.microsoft.com/office/drawing/2014/main" id="{561DE6FA-AF73-364C-BE57-03917D8B627D}"/>
                    </a:ext>
                  </a:extLst>
                </p:cNvPr>
                <p:cNvSpPr>
                  <a:spLocks/>
                </p:cNvSpPr>
                <p:nvPr/>
              </p:nvSpPr>
              <p:spPr bwMode="auto">
                <a:xfrm>
                  <a:off x="3874" y="2043"/>
                  <a:ext cx="86" cy="114"/>
                </a:xfrm>
                <a:custGeom>
                  <a:avLst/>
                  <a:gdLst>
                    <a:gd name="T0" fmla="*/ 86 w 86"/>
                    <a:gd name="T1" fmla="*/ 10 h 114"/>
                    <a:gd name="T2" fmla="*/ 84 w 86"/>
                    <a:gd name="T3" fmla="*/ 0 h 114"/>
                    <a:gd name="T4" fmla="*/ 78 w 86"/>
                    <a:gd name="T5" fmla="*/ 7 h 114"/>
                    <a:gd name="T6" fmla="*/ 72 w 86"/>
                    <a:gd name="T7" fmla="*/ 12 h 114"/>
                    <a:gd name="T8" fmla="*/ 64 w 86"/>
                    <a:gd name="T9" fmla="*/ 12 h 114"/>
                    <a:gd name="T10" fmla="*/ 59 w 86"/>
                    <a:gd name="T11" fmla="*/ 10 h 114"/>
                    <a:gd name="T12" fmla="*/ 49 w 86"/>
                    <a:gd name="T13" fmla="*/ 12 h 114"/>
                    <a:gd name="T14" fmla="*/ 39 w 86"/>
                    <a:gd name="T15" fmla="*/ 12 h 114"/>
                    <a:gd name="T16" fmla="*/ 35 w 86"/>
                    <a:gd name="T17" fmla="*/ 15 h 114"/>
                    <a:gd name="T18" fmla="*/ 22 w 86"/>
                    <a:gd name="T19" fmla="*/ 19 h 114"/>
                    <a:gd name="T20" fmla="*/ 12 w 86"/>
                    <a:gd name="T21" fmla="*/ 26 h 114"/>
                    <a:gd name="T22" fmla="*/ 9 w 86"/>
                    <a:gd name="T23" fmla="*/ 36 h 114"/>
                    <a:gd name="T24" fmla="*/ 1 w 86"/>
                    <a:gd name="T25" fmla="*/ 47 h 114"/>
                    <a:gd name="T26" fmla="*/ 1 w 86"/>
                    <a:gd name="T27" fmla="*/ 53 h 114"/>
                    <a:gd name="T28" fmla="*/ 10 w 86"/>
                    <a:gd name="T29" fmla="*/ 63 h 114"/>
                    <a:gd name="T30" fmla="*/ 14 w 86"/>
                    <a:gd name="T31" fmla="*/ 76 h 114"/>
                    <a:gd name="T32" fmla="*/ 21 w 86"/>
                    <a:gd name="T33" fmla="*/ 77 h 114"/>
                    <a:gd name="T34" fmla="*/ 28 w 86"/>
                    <a:gd name="T35" fmla="*/ 74 h 114"/>
                    <a:gd name="T36" fmla="*/ 34 w 86"/>
                    <a:gd name="T37" fmla="*/ 78 h 114"/>
                    <a:gd name="T38" fmla="*/ 40 w 86"/>
                    <a:gd name="T39" fmla="*/ 81 h 114"/>
                    <a:gd name="T40" fmla="*/ 35 w 86"/>
                    <a:gd name="T41" fmla="*/ 82 h 114"/>
                    <a:gd name="T42" fmla="*/ 24 w 86"/>
                    <a:gd name="T43" fmla="*/ 78 h 114"/>
                    <a:gd name="T44" fmla="*/ 17 w 86"/>
                    <a:gd name="T45" fmla="*/ 81 h 114"/>
                    <a:gd name="T46" fmla="*/ 18 w 86"/>
                    <a:gd name="T47" fmla="*/ 89 h 114"/>
                    <a:gd name="T48" fmla="*/ 24 w 86"/>
                    <a:gd name="T49" fmla="*/ 97 h 114"/>
                    <a:gd name="T50" fmla="*/ 25 w 86"/>
                    <a:gd name="T51" fmla="*/ 105 h 114"/>
                    <a:gd name="T52" fmla="*/ 28 w 86"/>
                    <a:gd name="T53" fmla="*/ 104 h 114"/>
                    <a:gd name="T54" fmla="*/ 33 w 86"/>
                    <a:gd name="T55" fmla="*/ 106 h 114"/>
                    <a:gd name="T56" fmla="*/ 35 w 86"/>
                    <a:gd name="T57" fmla="*/ 114 h 114"/>
                    <a:gd name="T58" fmla="*/ 39 w 86"/>
                    <a:gd name="T59" fmla="*/ 105 h 114"/>
                    <a:gd name="T60" fmla="*/ 42 w 86"/>
                    <a:gd name="T61" fmla="*/ 109 h 114"/>
                    <a:gd name="T62" fmla="*/ 39 w 86"/>
                    <a:gd name="T63" fmla="*/ 98 h 114"/>
                    <a:gd name="T64" fmla="*/ 39 w 86"/>
                    <a:gd name="T65" fmla="*/ 92 h 114"/>
                    <a:gd name="T66" fmla="*/ 42 w 86"/>
                    <a:gd name="T67" fmla="*/ 97 h 114"/>
                    <a:gd name="T68" fmla="*/ 47 w 86"/>
                    <a:gd name="T69" fmla="*/ 95 h 114"/>
                    <a:gd name="T70" fmla="*/ 45 w 86"/>
                    <a:gd name="T71" fmla="*/ 92 h 114"/>
                    <a:gd name="T72" fmla="*/ 40 w 86"/>
                    <a:gd name="T73" fmla="*/ 86 h 114"/>
                    <a:gd name="T74" fmla="*/ 46 w 86"/>
                    <a:gd name="T75" fmla="*/ 83 h 114"/>
                    <a:gd name="T76" fmla="*/ 53 w 86"/>
                    <a:gd name="T77" fmla="*/ 88 h 114"/>
                    <a:gd name="T78" fmla="*/ 53 w 86"/>
                    <a:gd name="T79" fmla="*/ 78 h 114"/>
                    <a:gd name="T80" fmla="*/ 43 w 86"/>
                    <a:gd name="T81" fmla="*/ 71 h 114"/>
                    <a:gd name="T82" fmla="*/ 39 w 86"/>
                    <a:gd name="T83" fmla="*/ 67 h 114"/>
                    <a:gd name="T84" fmla="*/ 36 w 86"/>
                    <a:gd name="T85" fmla="*/ 64 h 114"/>
                    <a:gd name="T86" fmla="*/ 35 w 86"/>
                    <a:gd name="T87" fmla="*/ 58 h 114"/>
                    <a:gd name="T88" fmla="*/ 39 w 86"/>
                    <a:gd name="T89" fmla="*/ 55 h 114"/>
                    <a:gd name="T90" fmla="*/ 40 w 86"/>
                    <a:gd name="T91" fmla="*/ 61 h 114"/>
                    <a:gd name="T92" fmla="*/ 41 w 86"/>
                    <a:gd name="T93" fmla="*/ 54 h 114"/>
                    <a:gd name="T94" fmla="*/ 34 w 86"/>
                    <a:gd name="T95" fmla="*/ 43 h 114"/>
                    <a:gd name="T96" fmla="*/ 32 w 86"/>
                    <a:gd name="T97" fmla="*/ 31 h 114"/>
                    <a:gd name="T98" fmla="*/ 37 w 86"/>
                    <a:gd name="T99" fmla="*/ 30 h 114"/>
                    <a:gd name="T100" fmla="*/ 40 w 86"/>
                    <a:gd name="T101" fmla="*/ 34 h 114"/>
                    <a:gd name="T102" fmla="*/ 46 w 86"/>
                    <a:gd name="T103" fmla="*/ 41 h 114"/>
                    <a:gd name="T104" fmla="*/ 43 w 86"/>
                    <a:gd name="T105" fmla="*/ 34 h 114"/>
                    <a:gd name="T106" fmla="*/ 51 w 86"/>
                    <a:gd name="T107" fmla="*/ 40 h 114"/>
                    <a:gd name="T108" fmla="*/ 48 w 86"/>
                    <a:gd name="T109" fmla="*/ 35 h 114"/>
                    <a:gd name="T110" fmla="*/ 55 w 86"/>
                    <a:gd name="T111" fmla="*/ 36 h 114"/>
                    <a:gd name="T112" fmla="*/ 49 w 86"/>
                    <a:gd name="T113" fmla="*/ 31 h 114"/>
                    <a:gd name="T114" fmla="*/ 51 w 86"/>
                    <a:gd name="T115" fmla="*/ 26 h 114"/>
                    <a:gd name="T116" fmla="*/ 56 w 86"/>
                    <a:gd name="T117" fmla="*/ 19 h 114"/>
                    <a:gd name="T118" fmla="*/ 65 w 86"/>
                    <a:gd name="T119" fmla="*/ 19 h 114"/>
                    <a:gd name="T120" fmla="*/ 68 w 86"/>
                    <a:gd name="T121" fmla="*/ 20 h 114"/>
                    <a:gd name="T122" fmla="*/ 81 w 86"/>
                    <a:gd name="T123" fmla="*/ 2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14">
                      <a:moveTo>
                        <a:pt x="83" y="16"/>
                      </a:moveTo>
                      <a:lnTo>
                        <a:pt x="82" y="13"/>
                      </a:lnTo>
                      <a:lnTo>
                        <a:pt x="86" y="10"/>
                      </a:lnTo>
                      <a:lnTo>
                        <a:pt x="86" y="6"/>
                      </a:lnTo>
                      <a:lnTo>
                        <a:pt x="83" y="5"/>
                      </a:lnTo>
                      <a:lnTo>
                        <a:pt x="84" y="0"/>
                      </a:lnTo>
                      <a:lnTo>
                        <a:pt x="82" y="0"/>
                      </a:lnTo>
                      <a:lnTo>
                        <a:pt x="79" y="3"/>
                      </a:lnTo>
                      <a:lnTo>
                        <a:pt x="78" y="7"/>
                      </a:lnTo>
                      <a:lnTo>
                        <a:pt x="80" y="10"/>
                      </a:lnTo>
                      <a:lnTo>
                        <a:pt x="77" y="12"/>
                      </a:lnTo>
                      <a:lnTo>
                        <a:pt x="72" y="12"/>
                      </a:lnTo>
                      <a:lnTo>
                        <a:pt x="69" y="13"/>
                      </a:lnTo>
                      <a:lnTo>
                        <a:pt x="66" y="12"/>
                      </a:lnTo>
                      <a:lnTo>
                        <a:pt x="64" y="12"/>
                      </a:lnTo>
                      <a:lnTo>
                        <a:pt x="62" y="13"/>
                      </a:lnTo>
                      <a:lnTo>
                        <a:pt x="60" y="13"/>
                      </a:lnTo>
                      <a:lnTo>
                        <a:pt x="59" y="10"/>
                      </a:lnTo>
                      <a:lnTo>
                        <a:pt x="55" y="10"/>
                      </a:lnTo>
                      <a:lnTo>
                        <a:pt x="52" y="9"/>
                      </a:lnTo>
                      <a:lnTo>
                        <a:pt x="49" y="12"/>
                      </a:lnTo>
                      <a:lnTo>
                        <a:pt x="46" y="13"/>
                      </a:lnTo>
                      <a:lnTo>
                        <a:pt x="41" y="13"/>
                      </a:lnTo>
                      <a:lnTo>
                        <a:pt x="39" y="12"/>
                      </a:lnTo>
                      <a:lnTo>
                        <a:pt x="39" y="12"/>
                      </a:lnTo>
                      <a:lnTo>
                        <a:pt x="38" y="14"/>
                      </a:lnTo>
                      <a:lnTo>
                        <a:pt x="35" y="15"/>
                      </a:lnTo>
                      <a:lnTo>
                        <a:pt x="32" y="17"/>
                      </a:lnTo>
                      <a:lnTo>
                        <a:pt x="25" y="16"/>
                      </a:lnTo>
                      <a:lnTo>
                        <a:pt x="22" y="19"/>
                      </a:lnTo>
                      <a:lnTo>
                        <a:pt x="21" y="20"/>
                      </a:lnTo>
                      <a:lnTo>
                        <a:pt x="18" y="22"/>
                      </a:lnTo>
                      <a:lnTo>
                        <a:pt x="12" y="26"/>
                      </a:lnTo>
                      <a:lnTo>
                        <a:pt x="12" y="26"/>
                      </a:lnTo>
                      <a:lnTo>
                        <a:pt x="11" y="30"/>
                      </a:lnTo>
                      <a:lnTo>
                        <a:pt x="9" y="36"/>
                      </a:lnTo>
                      <a:lnTo>
                        <a:pt x="4" y="38"/>
                      </a:lnTo>
                      <a:lnTo>
                        <a:pt x="4" y="42"/>
                      </a:lnTo>
                      <a:lnTo>
                        <a:pt x="1" y="47"/>
                      </a:lnTo>
                      <a:lnTo>
                        <a:pt x="0" y="48"/>
                      </a:lnTo>
                      <a:lnTo>
                        <a:pt x="0" y="48"/>
                      </a:lnTo>
                      <a:lnTo>
                        <a:pt x="1" y="53"/>
                      </a:lnTo>
                      <a:lnTo>
                        <a:pt x="5" y="57"/>
                      </a:lnTo>
                      <a:lnTo>
                        <a:pt x="8" y="63"/>
                      </a:lnTo>
                      <a:lnTo>
                        <a:pt x="10" y="63"/>
                      </a:lnTo>
                      <a:lnTo>
                        <a:pt x="9" y="64"/>
                      </a:lnTo>
                      <a:lnTo>
                        <a:pt x="13" y="71"/>
                      </a:lnTo>
                      <a:lnTo>
                        <a:pt x="14" y="76"/>
                      </a:lnTo>
                      <a:lnTo>
                        <a:pt x="16" y="77"/>
                      </a:lnTo>
                      <a:lnTo>
                        <a:pt x="18" y="73"/>
                      </a:lnTo>
                      <a:lnTo>
                        <a:pt x="21" y="77"/>
                      </a:lnTo>
                      <a:lnTo>
                        <a:pt x="24" y="77"/>
                      </a:lnTo>
                      <a:lnTo>
                        <a:pt x="25" y="74"/>
                      </a:lnTo>
                      <a:lnTo>
                        <a:pt x="28" y="74"/>
                      </a:lnTo>
                      <a:lnTo>
                        <a:pt x="32" y="78"/>
                      </a:lnTo>
                      <a:lnTo>
                        <a:pt x="34" y="76"/>
                      </a:lnTo>
                      <a:lnTo>
                        <a:pt x="34" y="78"/>
                      </a:lnTo>
                      <a:lnTo>
                        <a:pt x="36" y="78"/>
                      </a:lnTo>
                      <a:lnTo>
                        <a:pt x="37" y="80"/>
                      </a:lnTo>
                      <a:lnTo>
                        <a:pt x="40" y="81"/>
                      </a:lnTo>
                      <a:lnTo>
                        <a:pt x="39" y="82"/>
                      </a:lnTo>
                      <a:lnTo>
                        <a:pt x="36" y="84"/>
                      </a:lnTo>
                      <a:lnTo>
                        <a:pt x="35" y="82"/>
                      </a:lnTo>
                      <a:lnTo>
                        <a:pt x="32" y="81"/>
                      </a:lnTo>
                      <a:lnTo>
                        <a:pt x="26" y="77"/>
                      </a:lnTo>
                      <a:lnTo>
                        <a:pt x="24" y="78"/>
                      </a:lnTo>
                      <a:lnTo>
                        <a:pt x="21" y="80"/>
                      </a:lnTo>
                      <a:lnTo>
                        <a:pt x="19" y="78"/>
                      </a:lnTo>
                      <a:lnTo>
                        <a:pt x="17" y="81"/>
                      </a:lnTo>
                      <a:lnTo>
                        <a:pt x="15" y="82"/>
                      </a:lnTo>
                      <a:lnTo>
                        <a:pt x="14" y="85"/>
                      </a:lnTo>
                      <a:lnTo>
                        <a:pt x="18" y="89"/>
                      </a:lnTo>
                      <a:lnTo>
                        <a:pt x="21" y="91"/>
                      </a:lnTo>
                      <a:lnTo>
                        <a:pt x="24" y="94"/>
                      </a:lnTo>
                      <a:lnTo>
                        <a:pt x="24" y="97"/>
                      </a:lnTo>
                      <a:lnTo>
                        <a:pt x="23" y="98"/>
                      </a:lnTo>
                      <a:lnTo>
                        <a:pt x="23" y="102"/>
                      </a:lnTo>
                      <a:lnTo>
                        <a:pt x="25" y="105"/>
                      </a:lnTo>
                      <a:lnTo>
                        <a:pt x="27" y="108"/>
                      </a:lnTo>
                      <a:lnTo>
                        <a:pt x="28" y="105"/>
                      </a:lnTo>
                      <a:lnTo>
                        <a:pt x="28" y="104"/>
                      </a:lnTo>
                      <a:lnTo>
                        <a:pt x="28" y="101"/>
                      </a:lnTo>
                      <a:lnTo>
                        <a:pt x="29" y="105"/>
                      </a:lnTo>
                      <a:lnTo>
                        <a:pt x="33" y="106"/>
                      </a:lnTo>
                      <a:lnTo>
                        <a:pt x="34" y="109"/>
                      </a:lnTo>
                      <a:lnTo>
                        <a:pt x="33" y="112"/>
                      </a:lnTo>
                      <a:lnTo>
                        <a:pt x="35" y="114"/>
                      </a:lnTo>
                      <a:lnTo>
                        <a:pt x="35" y="109"/>
                      </a:lnTo>
                      <a:lnTo>
                        <a:pt x="36" y="105"/>
                      </a:lnTo>
                      <a:lnTo>
                        <a:pt x="39" y="105"/>
                      </a:lnTo>
                      <a:lnTo>
                        <a:pt x="40" y="109"/>
                      </a:lnTo>
                      <a:lnTo>
                        <a:pt x="44" y="112"/>
                      </a:lnTo>
                      <a:lnTo>
                        <a:pt x="42" y="109"/>
                      </a:lnTo>
                      <a:lnTo>
                        <a:pt x="42" y="106"/>
                      </a:lnTo>
                      <a:lnTo>
                        <a:pt x="41" y="103"/>
                      </a:lnTo>
                      <a:lnTo>
                        <a:pt x="39" y="98"/>
                      </a:lnTo>
                      <a:lnTo>
                        <a:pt x="38" y="94"/>
                      </a:lnTo>
                      <a:lnTo>
                        <a:pt x="38" y="93"/>
                      </a:lnTo>
                      <a:lnTo>
                        <a:pt x="39" y="92"/>
                      </a:lnTo>
                      <a:lnTo>
                        <a:pt x="42" y="95"/>
                      </a:lnTo>
                      <a:lnTo>
                        <a:pt x="42" y="96"/>
                      </a:lnTo>
                      <a:lnTo>
                        <a:pt x="42" y="97"/>
                      </a:lnTo>
                      <a:lnTo>
                        <a:pt x="44" y="95"/>
                      </a:lnTo>
                      <a:lnTo>
                        <a:pt x="47" y="96"/>
                      </a:lnTo>
                      <a:lnTo>
                        <a:pt x="47" y="95"/>
                      </a:lnTo>
                      <a:lnTo>
                        <a:pt x="46" y="94"/>
                      </a:lnTo>
                      <a:lnTo>
                        <a:pt x="46" y="92"/>
                      </a:lnTo>
                      <a:lnTo>
                        <a:pt x="45" y="92"/>
                      </a:lnTo>
                      <a:lnTo>
                        <a:pt x="42" y="91"/>
                      </a:lnTo>
                      <a:lnTo>
                        <a:pt x="42" y="88"/>
                      </a:lnTo>
                      <a:lnTo>
                        <a:pt x="40" y="86"/>
                      </a:lnTo>
                      <a:lnTo>
                        <a:pt x="42" y="85"/>
                      </a:lnTo>
                      <a:lnTo>
                        <a:pt x="45" y="85"/>
                      </a:lnTo>
                      <a:lnTo>
                        <a:pt x="46" y="83"/>
                      </a:lnTo>
                      <a:lnTo>
                        <a:pt x="50" y="87"/>
                      </a:lnTo>
                      <a:lnTo>
                        <a:pt x="51" y="88"/>
                      </a:lnTo>
                      <a:lnTo>
                        <a:pt x="53" y="88"/>
                      </a:lnTo>
                      <a:lnTo>
                        <a:pt x="54" y="86"/>
                      </a:lnTo>
                      <a:lnTo>
                        <a:pt x="52" y="82"/>
                      </a:lnTo>
                      <a:lnTo>
                        <a:pt x="53" y="78"/>
                      </a:lnTo>
                      <a:lnTo>
                        <a:pt x="52" y="76"/>
                      </a:lnTo>
                      <a:lnTo>
                        <a:pt x="45" y="71"/>
                      </a:lnTo>
                      <a:lnTo>
                        <a:pt x="43" y="71"/>
                      </a:lnTo>
                      <a:lnTo>
                        <a:pt x="42" y="69"/>
                      </a:lnTo>
                      <a:lnTo>
                        <a:pt x="40" y="69"/>
                      </a:lnTo>
                      <a:lnTo>
                        <a:pt x="39" y="67"/>
                      </a:lnTo>
                      <a:lnTo>
                        <a:pt x="36" y="67"/>
                      </a:lnTo>
                      <a:lnTo>
                        <a:pt x="33" y="64"/>
                      </a:lnTo>
                      <a:lnTo>
                        <a:pt x="36" y="64"/>
                      </a:lnTo>
                      <a:lnTo>
                        <a:pt x="38" y="61"/>
                      </a:lnTo>
                      <a:lnTo>
                        <a:pt x="38" y="59"/>
                      </a:lnTo>
                      <a:lnTo>
                        <a:pt x="35" y="58"/>
                      </a:lnTo>
                      <a:lnTo>
                        <a:pt x="37" y="56"/>
                      </a:lnTo>
                      <a:lnTo>
                        <a:pt x="36" y="54"/>
                      </a:lnTo>
                      <a:lnTo>
                        <a:pt x="39" y="55"/>
                      </a:lnTo>
                      <a:lnTo>
                        <a:pt x="41" y="57"/>
                      </a:lnTo>
                      <a:lnTo>
                        <a:pt x="40" y="58"/>
                      </a:lnTo>
                      <a:lnTo>
                        <a:pt x="40" y="61"/>
                      </a:lnTo>
                      <a:lnTo>
                        <a:pt x="42" y="60"/>
                      </a:lnTo>
                      <a:lnTo>
                        <a:pt x="42" y="56"/>
                      </a:lnTo>
                      <a:lnTo>
                        <a:pt x="41" y="54"/>
                      </a:lnTo>
                      <a:lnTo>
                        <a:pt x="36" y="47"/>
                      </a:lnTo>
                      <a:lnTo>
                        <a:pt x="35" y="45"/>
                      </a:lnTo>
                      <a:lnTo>
                        <a:pt x="34" y="43"/>
                      </a:lnTo>
                      <a:lnTo>
                        <a:pt x="31" y="40"/>
                      </a:lnTo>
                      <a:lnTo>
                        <a:pt x="32" y="38"/>
                      </a:lnTo>
                      <a:lnTo>
                        <a:pt x="32" y="31"/>
                      </a:lnTo>
                      <a:lnTo>
                        <a:pt x="33" y="28"/>
                      </a:lnTo>
                      <a:lnTo>
                        <a:pt x="37" y="26"/>
                      </a:lnTo>
                      <a:lnTo>
                        <a:pt x="37" y="30"/>
                      </a:lnTo>
                      <a:lnTo>
                        <a:pt x="35" y="30"/>
                      </a:lnTo>
                      <a:lnTo>
                        <a:pt x="36" y="32"/>
                      </a:lnTo>
                      <a:lnTo>
                        <a:pt x="40" y="34"/>
                      </a:lnTo>
                      <a:lnTo>
                        <a:pt x="41" y="39"/>
                      </a:lnTo>
                      <a:lnTo>
                        <a:pt x="43" y="41"/>
                      </a:lnTo>
                      <a:lnTo>
                        <a:pt x="46" y="41"/>
                      </a:lnTo>
                      <a:lnTo>
                        <a:pt x="44" y="40"/>
                      </a:lnTo>
                      <a:lnTo>
                        <a:pt x="43" y="36"/>
                      </a:lnTo>
                      <a:lnTo>
                        <a:pt x="43" y="34"/>
                      </a:lnTo>
                      <a:lnTo>
                        <a:pt x="46" y="36"/>
                      </a:lnTo>
                      <a:lnTo>
                        <a:pt x="49" y="40"/>
                      </a:lnTo>
                      <a:lnTo>
                        <a:pt x="51" y="40"/>
                      </a:lnTo>
                      <a:lnTo>
                        <a:pt x="52" y="38"/>
                      </a:lnTo>
                      <a:lnTo>
                        <a:pt x="49" y="36"/>
                      </a:lnTo>
                      <a:lnTo>
                        <a:pt x="48" y="35"/>
                      </a:lnTo>
                      <a:lnTo>
                        <a:pt x="48" y="33"/>
                      </a:lnTo>
                      <a:lnTo>
                        <a:pt x="53" y="33"/>
                      </a:lnTo>
                      <a:lnTo>
                        <a:pt x="55" y="36"/>
                      </a:lnTo>
                      <a:lnTo>
                        <a:pt x="56" y="35"/>
                      </a:lnTo>
                      <a:lnTo>
                        <a:pt x="53" y="31"/>
                      </a:lnTo>
                      <a:lnTo>
                        <a:pt x="49" y="31"/>
                      </a:lnTo>
                      <a:lnTo>
                        <a:pt x="47" y="27"/>
                      </a:lnTo>
                      <a:lnTo>
                        <a:pt x="49" y="25"/>
                      </a:lnTo>
                      <a:lnTo>
                        <a:pt x="51" y="26"/>
                      </a:lnTo>
                      <a:lnTo>
                        <a:pt x="53" y="25"/>
                      </a:lnTo>
                      <a:lnTo>
                        <a:pt x="55" y="20"/>
                      </a:lnTo>
                      <a:lnTo>
                        <a:pt x="56" y="19"/>
                      </a:lnTo>
                      <a:lnTo>
                        <a:pt x="60" y="22"/>
                      </a:lnTo>
                      <a:lnTo>
                        <a:pt x="62" y="23"/>
                      </a:lnTo>
                      <a:lnTo>
                        <a:pt x="65" y="19"/>
                      </a:lnTo>
                      <a:lnTo>
                        <a:pt x="65" y="17"/>
                      </a:lnTo>
                      <a:lnTo>
                        <a:pt x="66" y="17"/>
                      </a:lnTo>
                      <a:lnTo>
                        <a:pt x="68" y="20"/>
                      </a:lnTo>
                      <a:lnTo>
                        <a:pt x="73" y="20"/>
                      </a:lnTo>
                      <a:lnTo>
                        <a:pt x="78" y="22"/>
                      </a:lnTo>
                      <a:lnTo>
                        <a:pt x="81" y="20"/>
                      </a:lnTo>
                      <a:lnTo>
                        <a:pt x="8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1" name="Freeform 748">
                  <a:extLst>
                    <a:ext uri="{FF2B5EF4-FFF2-40B4-BE49-F238E27FC236}">
                      <a16:creationId xmlns:a16="http://schemas.microsoft.com/office/drawing/2014/main" id="{C6D0153E-E078-534E-AB37-D9C240B478BD}"/>
                    </a:ext>
                  </a:extLst>
                </p:cNvPr>
                <p:cNvSpPr>
                  <a:spLocks/>
                </p:cNvSpPr>
                <p:nvPr/>
              </p:nvSpPr>
              <p:spPr bwMode="auto">
                <a:xfrm>
                  <a:off x="3973" y="2166"/>
                  <a:ext cx="1" cy="2"/>
                </a:xfrm>
                <a:custGeom>
                  <a:avLst/>
                  <a:gdLst>
                    <a:gd name="T0" fmla="*/ 1 w 1"/>
                    <a:gd name="T1" fmla="*/ 1 h 2"/>
                    <a:gd name="T2" fmla="*/ 1 w 1"/>
                    <a:gd name="T3" fmla="*/ 0 h 2"/>
                    <a:gd name="T4" fmla="*/ 0 w 1"/>
                    <a:gd name="T5" fmla="*/ 1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0"/>
                      </a:lnTo>
                      <a:lnTo>
                        <a:pt x="0" y="1"/>
                      </a:lnTo>
                      <a:lnTo>
                        <a:pt x="1" y="2"/>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2" name="Freeform 749">
                  <a:extLst>
                    <a:ext uri="{FF2B5EF4-FFF2-40B4-BE49-F238E27FC236}">
                      <a16:creationId xmlns:a16="http://schemas.microsoft.com/office/drawing/2014/main" id="{2A5666EC-A293-684B-99EB-94F7928F7409}"/>
                    </a:ext>
                  </a:extLst>
                </p:cNvPr>
                <p:cNvSpPr>
                  <a:spLocks/>
                </p:cNvSpPr>
                <p:nvPr/>
              </p:nvSpPr>
              <p:spPr bwMode="auto">
                <a:xfrm>
                  <a:off x="3911" y="2104"/>
                  <a:ext cx="25" cy="24"/>
                </a:xfrm>
                <a:custGeom>
                  <a:avLst/>
                  <a:gdLst>
                    <a:gd name="T0" fmla="*/ 2 w 25"/>
                    <a:gd name="T1" fmla="*/ 1 h 24"/>
                    <a:gd name="T2" fmla="*/ 0 w 25"/>
                    <a:gd name="T3" fmla="*/ 3 h 24"/>
                    <a:gd name="T4" fmla="*/ 2 w 25"/>
                    <a:gd name="T5" fmla="*/ 3 h 24"/>
                    <a:gd name="T6" fmla="*/ 4 w 25"/>
                    <a:gd name="T7" fmla="*/ 3 h 24"/>
                    <a:gd name="T8" fmla="*/ 5 w 25"/>
                    <a:gd name="T9" fmla="*/ 5 h 24"/>
                    <a:gd name="T10" fmla="*/ 5 w 25"/>
                    <a:gd name="T11" fmla="*/ 6 h 24"/>
                    <a:gd name="T12" fmla="*/ 7 w 25"/>
                    <a:gd name="T13" fmla="*/ 6 h 24"/>
                    <a:gd name="T14" fmla="*/ 8 w 25"/>
                    <a:gd name="T15" fmla="*/ 8 h 24"/>
                    <a:gd name="T16" fmla="*/ 10 w 25"/>
                    <a:gd name="T17" fmla="*/ 9 h 24"/>
                    <a:gd name="T18" fmla="*/ 11 w 25"/>
                    <a:gd name="T19" fmla="*/ 11 h 24"/>
                    <a:gd name="T20" fmla="*/ 13 w 25"/>
                    <a:gd name="T21" fmla="*/ 13 h 24"/>
                    <a:gd name="T22" fmla="*/ 16 w 25"/>
                    <a:gd name="T23" fmla="*/ 13 h 24"/>
                    <a:gd name="T24" fmla="*/ 16 w 25"/>
                    <a:gd name="T25" fmla="*/ 13 h 24"/>
                    <a:gd name="T26" fmla="*/ 18 w 25"/>
                    <a:gd name="T27" fmla="*/ 17 h 24"/>
                    <a:gd name="T28" fmla="*/ 19 w 25"/>
                    <a:gd name="T29" fmla="*/ 18 h 24"/>
                    <a:gd name="T30" fmla="*/ 19 w 25"/>
                    <a:gd name="T31" fmla="*/ 20 h 24"/>
                    <a:gd name="T32" fmla="*/ 19 w 25"/>
                    <a:gd name="T33" fmla="*/ 22 h 24"/>
                    <a:gd name="T34" fmla="*/ 22 w 25"/>
                    <a:gd name="T35" fmla="*/ 24 h 24"/>
                    <a:gd name="T36" fmla="*/ 23 w 25"/>
                    <a:gd name="T37" fmla="*/ 23 h 24"/>
                    <a:gd name="T38" fmla="*/ 24 w 25"/>
                    <a:gd name="T39" fmla="*/ 24 h 24"/>
                    <a:gd name="T40" fmla="*/ 25 w 25"/>
                    <a:gd name="T41" fmla="*/ 20 h 24"/>
                    <a:gd name="T42" fmla="*/ 23 w 25"/>
                    <a:gd name="T43" fmla="*/ 20 h 24"/>
                    <a:gd name="T44" fmla="*/ 22 w 25"/>
                    <a:gd name="T45" fmla="*/ 20 h 24"/>
                    <a:gd name="T46" fmla="*/ 20 w 25"/>
                    <a:gd name="T47" fmla="*/ 18 h 24"/>
                    <a:gd name="T48" fmla="*/ 20 w 25"/>
                    <a:gd name="T49" fmla="*/ 16 h 24"/>
                    <a:gd name="T50" fmla="*/ 19 w 25"/>
                    <a:gd name="T51" fmla="*/ 14 h 24"/>
                    <a:gd name="T52" fmla="*/ 19 w 25"/>
                    <a:gd name="T53" fmla="*/ 13 h 24"/>
                    <a:gd name="T54" fmla="*/ 19 w 25"/>
                    <a:gd name="T55" fmla="*/ 10 h 24"/>
                    <a:gd name="T56" fmla="*/ 15 w 25"/>
                    <a:gd name="T57" fmla="*/ 6 h 24"/>
                    <a:gd name="T58" fmla="*/ 15 w 25"/>
                    <a:gd name="T59" fmla="*/ 6 h 24"/>
                    <a:gd name="T60" fmla="*/ 13 w 25"/>
                    <a:gd name="T61" fmla="*/ 6 h 24"/>
                    <a:gd name="T62" fmla="*/ 12 w 25"/>
                    <a:gd name="T63" fmla="*/ 6 h 24"/>
                    <a:gd name="T64" fmla="*/ 10 w 25"/>
                    <a:gd name="T65" fmla="*/ 4 h 24"/>
                    <a:gd name="T66" fmla="*/ 8 w 25"/>
                    <a:gd name="T67" fmla="*/ 3 h 24"/>
                    <a:gd name="T68" fmla="*/ 5 w 25"/>
                    <a:gd name="T69" fmla="*/ 0 h 24"/>
                    <a:gd name="T70" fmla="*/ 2 w 25"/>
                    <a:gd name="T7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4">
                      <a:moveTo>
                        <a:pt x="2" y="1"/>
                      </a:moveTo>
                      <a:lnTo>
                        <a:pt x="0" y="3"/>
                      </a:lnTo>
                      <a:lnTo>
                        <a:pt x="2" y="3"/>
                      </a:lnTo>
                      <a:lnTo>
                        <a:pt x="4" y="3"/>
                      </a:lnTo>
                      <a:lnTo>
                        <a:pt x="5" y="5"/>
                      </a:lnTo>
                      <a:lnTo>
                        <a:pt x="5" y="6"/>
                      </a:lnTo>
                      <a:lnTo>
                        <a:pt x="7" y="6"/>
                      </a:lnTo>
                      <a:lnTo>
                        <a:pt x="8" y="8"/>
                      </a:lnTo>
                      <a:lnTo>
                        <a:pt x="10" y="9"/>
                      </a:lnTo>
                      <a:lnTo>
                        <a:pt x="11" y="11"/>
                      </a:lnTo>
                      <a:lnTo>
                        <a:pt x="13" y="13"/>
                      </a:lnTo>
                      <a:lnTo>
                        <a:pt x="16" y="13"/>
                      </a:lnTo>
                      <a:lnTo>
                        <a:pt x="16" y="13"/>
                      </a:lnTo>
                      <a:lnTo>
                        <a:pt x="18" y="17"/>
                      </a:lnTo>
                      <a:lnTo>
                        <a:pt x="19" y="18"/>
                      </a:lnTo>
                      <a:lnTo>
                        <a:pt x="19" y="20"/>
                      </a:lnTo>
                      <a:lnTo>
                        <a:pt x="19" y="22"/>
                      </a:lnTo>
                      <a:lnTo>
                        <a:pt x="22" y="24"/>
                      </a:lnTo>
                      <a:lnTo>
                        <a:pt x="23" y="23"/>
                      </a:lnTo>
                      <a:lnTo>
                        <a:pt x="24" y="24"/>
                      </a:lnTo>
                      <a:lnTo>
                        <a:pt x="25" y="20"/>
                      </a:lnTo>
                      <a:lnTo>
                        <a:pt x="23" y="20"/>
                      </a:lnTo>
                      <a:lnTo>
                        <a:pt x="22" y="20"/>
                      </a:lnTo>
                      <a:lnTo>
                        <a:pt x="20" y="18"/>
                      </a:lnTo>
                      <a:lnTo>
                        <a:pt x="20" y="16"/>
                      </a:lnTo>
                      <a:lnTo>
                        <a:pt x="19" y="14"/>
                      </a:lnTo>
                      <a:lnTo>
                        <a:pt x="19" y="13"/>
                      </a:lnTo>
                      <a:lnTo>
                        <a:pt x="19" y="10"/>
                      </a:lnTo>
                      <a:lnTo>
                        <a:pt x="15" y="6"/>
                      </a:lnTo>
                      <a:lnTo>
                        <a:pt x="15" y="6"/>
                      </a:lnTo>
                      <a:lnTo>
                        <a:pt x="13" y="6"/>
                      </a:lnTo>
                      <a:lnTo>
                        <a:pt x="12" y="6"/>
                      </a:lnTo>
                      <a:lnTo>
                        <a:pt x="10" y="4"/>
                      </a:lnTo>
                      <a:lnTo>
                        <a:pt x="8" y="3"/>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3" name="Freeform 750">
                  <a:extLst>
                    <a:ext uri="{FF2B5EF4-FFF2-40B4-BE49-F238E27FC236}">
                      <a16:creationId xmlns:a16="http://schemas.microsoft.com/office/drawing/2014/main" id="{95B424B2-153C-6E47-B192-9E12F80B9940}"/>
                    </a:ext>
                  </a:extLst>
                </p:cNvPr>
                <p:cNvSpPr>
                  <a:spLocks/>
                </p:cNvSpPr>
                <p:nvPr/>
              </p:nvSpPr>
              <p:spPr bwMode="auto">
                <a:xfrm>
                  <a:off x="3951" y="2096"/>
                  <a:ext cx="10" cy="9"/>
                </a:xfrm>
                <a:custGeom>
                  <a:avLst/>
                  <a:gdLst>
                    <a:gd name="T0" fmla="*/ 9 w 10"/>
                    <a:gd name="T1" fmla="*/ 0 h 9"/>
                    <a:gd name="T2" fmla="*/ 6 w 10"/>
                    <a:gd name="T3" fmla="*/ 1 h 9"/>
                    <a:gd name="T4" fmla="*/ 4 w 10"/>
                    <a:gd name="T5" fmla="*/ 1 h 9"/>
                    <a:gd name="T6" fmla="*/ 1 w 10"/>
                    <a:gd name="T7" fmla="*/ 3 h 9"/>
                    <a:gd name="T8" fmla="*/ 0 w 10"/>
                    <a:gd name="T9" fmla="*/ 6 h 9"/>
                    <a:gd name="T10" fmla="*/ 2 w 10"/>
                    <a:gd name="T11" fmla="*/ 8 h 9"/>
                    <a:gd name="T12" fmla="*/ 3 w 10"/>
                    <a:gd name="T13" fmla="*/ 8 h 9"/>
                    <a:gd name="T14" fmla="*/ 4 w 10"/>
                    <a:gd name="T15" fmla="*/ 8 h 9"/>
                    <a:gd name="T16" fmla="*/ 4 w 10"/>
                    <a:gd name="T17" fmla="*/ 5 h 9"/>
                    <a:gd name="T18" fmla="*/ 5 w 10"/>
                    <a:gd name="T19" fmla="*/ 4 h 9"/>
                    <a:gd name="T20" fmla="*/ 7 w 10"/>
                    <a:gd name="T21" fmla="*/ 4 h 9"/>
                    <a:gd name="T22" fmla="*/ 7 w 10"/>
                    <a:gd name="T23" fmla="*/ 5 h 9"/>
                    <a:gd name="T24" fmla="*/ 6 w 10"/>
                    <a:gd name="T25" fmla="*/ 7 h 9"/>
                    <a:gd name="T26" fmla="*/ 5 w 10"/>
                    <a:gd name="T27" fmla="*/ 8 h 9"/>
                    <a:gd name="T28" fmla="*/ 7 w 10"/>
                    <a:gd name="T29" fmla="*/ 9 h 9"/>
                    <a:gd name="T30" fmla="*/ 10 w 10"/>
                    <a:gd name="T31" fmla="*/ 9 h 9"/>
                    <a:gd name="T32" fmla="*/ 10 w 10"/>
                    <a:gd name="T33" fmla="*/ 5 h 9"/>
                    <a:gd name="T34" fmla="*/ 9 w 10"/>
                    <a:gd name="T35" fmla="*/ 3 h 9"/>
                    <a:gd name="T36" fmla="*/ 9 w 10"/>
                    <a:gd name="T37" fmla="*/ 3 h 9"/>
                    <a:gd name="T38" fmla="*/ 9 w 10"/>
                    <a:gd name="T39" fmla="*/ 1 h 9"/>
                    <a:gd name="T40" fmla="*/ 9 w 10"/>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9">
                      <a:moveTo>
                        <a:pt x="9" y="0"/>
                      </a:moveTo>
                      <a:lnTo>
                        <a:pt x="6" y="1"/>
                      </a:lnTo>
                      <a:lnTo>
                        <a:pt x="4" y="1"/>
                      </a:lnTo>
                      <a:lnTo>
                        <a:pt x="1" y="3"/>
                      </a:lnTo>
                      <a:lnTo>
                        <a:pt x="0" y="6"/>
                      </a:lnTo>
                      <a:lnTo>
                        <a:pt x="2" y="8"/>
                      </a:lnTo>
                      <a:lnTo>
                        <a:pt x="3" y="8"/>
                      </a:lnTo>
                      <a:lnTo>
                        <a:pt x="4" y="8"/>
                      </a:lnTo>
                      <a:lnTo>
                        <a:pt x="4" y="5"/>
                      </a:lnTo>
                      <a:lnTo>
                        <a:pt x="5" y="4"/>
                      </a:lnTo>
                      <a:lnTo>
                        <a:pt x="7" y="4"/>
                      </a:lnTo>
                      <a:lnTo>
                        <a:pt x="7" y="5"/>
                      </a:lnTo>
                      <a:lnTo>
                        <a:pt x="6" y="7"/>
                      </a:lnTo>
                      <a:lnTo>
                        <a:pt x="5" y="8"/>
                      </a:lnTo>
                      <a:lnTo>
                        <a:pt x="7" y="9"/>
                      </a:lnTo>
                      <a:lnTo>
                        <a:pt x="10" y="9"/>
                      </a:lnTo>
                      <a:lnTo>
                        <a:pt x="10" y="5"/>
                      </a:lnTo>
                      <a:lnTo>
                        <a:pt x="9" y="3"/>
                      </a:lnTo>
                      <a:lnTo>
                        <a:pt x="9" y="3"/>
                      </a:lnTo>
                      <a:lnTo>
                        <a:pt x="9" y="1"/>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4" name="Freeform 751">
                  <a:extLst>
                    <a:ext uri="{FF2B5EF4-FFF2-40B4-BE49-F238E27FC236}">
                      <a16:creationId xmlns:a16="http://schemas.microsoft.com/office/drawing/2014/main" id="{86C573FC-BC88-454A-BA7E-0C9C872B0848}"/>
                    </a:ext>
                  </a:extLst>
                </p:cNvPr>
                <p:cNvSpPr>
                  <a:spLocks/>
                </p:cNvSpPr>
                <p:nvPr/>
              </p:nvSpPr>
              <p:spPr bwMode="auto">
                <a:xfrm>
                  <a:off x="3953" y="2112"/>
                  <a:ext cx="5" cy="9"/>
                </a:xfrm>
                <a:custGeom>
                  <a:avLst/>
                  <a:gdLst>
                    <a:gd name="T0" fmla="*/ 0 w 5"/>
                    <a:gd name="T1" fmla="*/ 8 h 9"/>
                    <a:gd name="T2" fmla="*/ 1 w 5"/>
                    <a:gd name="T3" fmla="*/ 9 h 9"/>
                    <a:gd name="T4" fmla="*/ 4 w 5"/>
                    <a:gd name="T5" fmla="*/ 9 h 9"/>
                    <a:gd name="T6" fmla="*/ 5 w 5"/>
                    <a:gd name="T7" fmla="*/ 5 h 9"/>
                    <a:gd name="T8" fmla="*/ 4 w 5"/>
                    <a:gd name="T9" fmla="*/ 2 h 9"/>
                    <a:gd name="T10" fmla="*/ 3 w 5"/>
                    <a:gd name="T11" fmla="*/ 1 h 9"/>
                    <a:gd name="T12" fmla="*/ 1 w 5"/>
                    <a:gd name="T13" fmla="*/ 0 h 9"/>
                    <a:gd name="T14" fmla="*/ 0 w 5"/>
                    <a:gd name="T15" fmla="*/ 1 h 9"/>
                    <a:gd name="T16" fmla="*/ 0 w 5"/>
                    <a:gd name="T17" fmla="*/ 2 h 9"/>
                    <a:gd name="T18" fmla="*/ 1 w 5"/>
                    <a:gd name="T19" fmla="*/ 4 h 9"/>
                    <a:gd name="T20" fmla="*/ 1 w 5"/>
                    <a:gd name="T21" fmla="*/ 6 h 9"/>
                    <a:gd name="T22" fmla="*/ 0 w 5"/>
                    <a:gd name="T23" fmla="*/ 7 h 9"/>
                    <a:gd name="T24" fmla="*/ 0 w 5"/>
                    <a:gd name="T2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0" y="8"/>
                      </a:moveTo>
                      <a:lnTo>
                        <a:pt x="1" y="9"/>
                      </a:lnTo>
                      <a:lnTo>
                        <a:pt x="4" y="9"/>
                      </a:lnTo>
                      <a:lnTo>
                        <a:pt x="5" y="5"/>
                      </a:lnTo>
                      <a:lnTo>
                        <a:pt x="4" y="2"/>
                      </a:lnTo>
                      <a:lnTo>
                        <a:pt x="3" y="1"/>
                      </a:lnTo>
                      <a:lnTo>
                        <a:pt x="1" y="0"/>
                      </a:lnTo>
                      <a:lnTo>
                        <a:pt x="0" y="1"/>
                      </a:lnTo>
                      <a:lnTo>
                        <a:pt x="0" y="2"/>
                      </a:lnTo>
                      <a:lnTo>
                        <a:pt x="1" y="4"/>
                      </a:lnTo>
                      <a:lnTo>
                        <a:pt x="1" y="6"/>
                      </a:lnTo>
                      <a:lnTo>
                        <a:pt x="0" y="7"/>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5" name="Freeform 752">
                  <a:extLst>
                    <a:ext uri="{FF2B5EF4-FFF2-40B4-BE49-F238E27FC236}">
                      <a16:creationId xmlns:a16="http://schemas.microsoft.com/office/drawing/2014/main" id="{71D6726A-ADCD-0A48-AC53-0B2A5E217635}"/>
                    </a:ext>
                  </a:extLst>
                </p:cNvPr>
                <p:cNvSpPr>
                  <a:spLocks/>
                </p:cNvSpPr>
                <p:nvPr/>
              </p:nvSpPr>
              <p:spPr bwMode="auto">
                <a:xfrm>
                  <a:off x="3920" y="2101"/>
                  <a:ext cx="3" cy="4"/>
                </a:xfrm>
                <a:custGeom>
                  <a:avLst/>
                  <a:gdLst>
                    <a:gd name="T0" fmla="*/ 3 w 3"/>
                    <a:gd name="T1" fmla="*/ 3 h 4"/>
                    <a:gd name="T2" fmla="*/ 3 w 3"/>
                    <a:gd name="T3" fmla="*/ 0 h 4"/>
                    <a:gd name="T4" fmla="*/ 1 w 3"/>
                    <a:gd name="T5" fmla="*/ 0 h 4"/>
                    <a:gd name="T6" fmla="*/ 0 w 3"/>
                    <a:gd name="T7" fmla="*/ 0 h 4"/>
                    <a:gd name="T8" fmla="*/ 3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3" y="0"/>
                      </a:lnTo>
                      <a:lnTo>
                        <a:pt x="1" y="0"/>
                      </a:lnTo>
                      <a:lnTo>
                        <a:pt x="0" y="0"/>
                      </a:lnTo>
                      <a:lnTo>
                        <a:pt x="3"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6" name="Freeform 753">
                  <a:extLst>
                    <a:ext uri="{FF2B5EF4-FFF2-40B4-BE49-F238E27FC236}">
                      <a16:creationId xmlns:a16="http://schemas.microsoft.com/office/drawing/2014/main" id="{C99002C5-5FCD-3345-A705-1D28D33FA713}"/>
                    </a:ext>
                  </a:extLst>
                </p:cNvPr>
                <p:cNvSpPr>
                  <a:spLocks/>
                </p:cNvSpPr>
                <p:nvPr/>
              </p:nvSpPr>
              <p:spPr bwMode="auto">
                <a:xfrm>
                  <a:off x="3947" y="2142"/>
                  <a:ext cx="4" cy="4"/>
                </a:xfrm>
                <a:custGeom>
                  <a:avLst/>
                  <a:gdLst>
                    <a:gd name="T0" fmla="*/ 1 w 4"/>
                    <a:gd name="T1" fmla="*/ 4 h 4"/>
                    <a:gd name="T2" fmla="*/ 3 w 4"/>
                    <a:gd name="T3" fmla="*/ 4 h 4"/>
                    <a:gd name="T4" fmla="*/ 4 w 4"/>
                    <a:gd name="T5" fmla="*/ 3 h 4"/>
                    <a:gd name="T6" fmla="*/ 4 w 4"/>
                    <a:gd name="T7" fmla="*/ 0 h 4"/>
                    <a:gd name="T8" fmla="*/ 3 w 4"/>
                    <a:gd name="T9" fmla="*/ 0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3" y="4"/>
                      </a:lnTo>
                      <a:lnTo>
                        <a:pt x="4" y="3"/>
                      </a:lnTo>
                      <a:lnTo>
                        <a:pt x="4" y="0"/>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7" name="Freeform 754">
                  <a:extLst>
                    <a:ext uri="{FF2B5EF4-FFF2-40B4-BE49-F238E27FC236}">
                      <a16:creationId xmlns:a16="http://schemas.microsoft.com/office/drawing/2014/main" id="{3F43767B-7F09-0F4C-B596-E19A3CAE482F}"/>
                    </a:ext>
                  </a:extLst>
                </p:cNvPr>
                <p:cNvSpPr>
                  <a:spLocks/>
                </p:cNvSpPr>
                <p:nvPr/>
              </p:nvSpPr>
              <p:spPr bwMode="auto">
                <a:xfrm>
                  <a:off x="3881" y="2109"/>
                  <a:ext cx="2" cy="5"/>
                </a:xfrm>
                <a:custGeom>
                  <a:avLst/>
                  <a:gdLst>
                    <a:gd name="T0" fmla="*/ 1 w 2"/>
                    <a:gd name="T1" fmla="*/ 5 h 5"/>
                    <a:gd name="T2" fmla="*/ 2 w 2"/>
                    <a:gd name="T3" fmla="*/ 3 h 5"/>
                    <a:gd name="T4" fmla="*/ 1 w 2"/>
                    <a:gd name="T5" fmla="*/ 0 h 5"/>
                    <a:gd name="T6" fmla="*/ 1 w 2"/>
                    <a:gd name="T7" fmla="*/ 1 h 5"/>
                    <a:gd name="T8" fmla="*/ 0 w 2"/>
                    <a:gd name="T9" fmla="*/ 3 h 5"/>
                    <a:gd name="T10" fmla="*/ 0 w 2"/>
                    <a:gd name="T11" fmla="*/ 5 h 5"/>
                    <a:gd name="T12" fmla="*/ 1 w 2"/>
                    <a:gd name="T13" fmla="*/ 5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lnTo>
                        <a:pt x="2" y="3"/>
                      </a:lnTo>
                      <a:lnTo>
                        <a:pt x="1" y="0"/>
                      </a:lnTo>
                      <a:lnTo>
                        <a:pt x="1" y="1"/>
                      </a:lnTo>
                      <a:lnTo>
                        <a:pt x="0" y="3"/>
                      </a:lnTo>
                      <a:lnTo>
                        <a:pt x="0" y="5"/>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8" name="Freeform 755">
                  <a:extLst>
                    <a:ext uri="{FF2B5EF4-FFF2-40B4-BE49-F238E27FC236}">
                      <a16:creationId xmlns:a16="http://schemas.microsoft.com/office/drawing/2014/main" id="{E3427650-5222-EB45-ADE9-6785E9989566}"/>
                    </a:ext>
                  </a:extLst>
                </p:cNvPr>
                <p:cNvSpPr>
                  <a:spLocks/>
                </p:cNvSpPr>
                <p:nvPr/>
              </p:nvSpPr>
              <p:spPr bwMode="auto">
                <a:xfrm>
                  <a:off x="3917" y="2100"/>
                  <a:ext cx="2" cy="3"/>
                </a:xfrm>
                <a:custGeom>
                  <a:avLst/>
                  <a:gdLst>
                    <a:gd name="T0" fmla="*/ 2 w 2"/>
                    <a:gd name="T1" fmla="*/ 0 h 3"/>
                    <a:gd name="T2" fmla="*/ 0 w 2"/>
                    <a:gd name="T3" fmla="*/ 1 h 3"/>
                    <a:gd name="T4" fmla="*/ 1 w 2"/>
                    <a:gd name="T5" fmla="*/ 3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1"/>
                      </a:lnTo>
                      <a:lnTo>
                        <a:pt x="1" y="3"/>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9" name="Freeform 756">
                  <a:extLst>
                    <a:ext uri="{FF2B5EF4-FFF2-40B4-BE49-F238E27FC236}">
                      <a16:creationId xmlns:a16="http://schemas.microsoft.com/office/drawing/2014/main" id="{C329D1F6-AC55-5F4E-921B-C755C7F8B8AD}"/>
                    </a:ext>
                  </a:extLst>
                </p:cNvPr>
                <p:cNvSpPr>
                  <a:spLocks/>
                </p:cNvSpPr>
                <p:nvPr/>
              </p:nvSpPr>
              <p:spPr bwMode="auto">
                <a:xfrm>
                  <a:off x="3878" y="2114"/>
                  <a:ext cx="7" cy="12"/>
                </a:xfrm>
                <a:custGeom>
                  <a:avLst/>
                  <a:gdLst>
                    <a:gd name="T0" fmla="*/ 0 w 7"/>
                    <a:gd name="T1" fmla="*/ 5 h 12"/>
                    <a:gd name="T2" fmla="*/ 0 w 7"/>
                    <a:gd name="T3" fmla="*/ 9 h 12"/>
                    <a:gd name="T4" fmla="*/ 1 w 7"/>
                    <a:gd name="T5" fmla="*/ 10 h 12"/>
                    <a:gd name="T6" fmla="*/ 2 w 7"/>
                    <a:gd name="T7" fmla="*/ 10 h 12"/>
                    <a:gd name="T8" fmla="*/ 2 w 7"/>
                    <a:gd name="T9" fmla="*/ 7 h 12"/>
                    <a:gd name="T10" fmla="*/ 3 w 7"/>
                    <a:gd name="T11" fmla="*/ 8 h 12"/>
                    <a:gd name="T12" fmla="*/ 3 w 7"/>
                    <a:gd name="T13" fmla="*/ 10 h 12"/>
                    <a:gd name="T14" fmla="*/ 4 w 7"/>
                    <a:gd name="T15" fmla="*/ 10 h 12"/>
                    <a:gd name="T16" fmla="*/ 6 w 7"/>
                    <a:gd name="T17" fmla="*/ 12 h 12"/>
                    <a:gd name="T18" fmla="*/ 7 w 7"/>
                    <a:gd name="T19" fmla="*/ 10 h 12"/>
                    <a:gd name="T20" fmla="*/ 7 w 7"/>
                    <a:gd name="T21" fmla="*/ 9 h 12"/>
                    <a:gd name="T22" fmla="*/ 6 w 7"/>
                    <a:gd name="T23" fmla="*/ 7 h 12"/>
                    <a:gd name="T24" fmla="*/ 5 w 7"/>
                    <a:gd name="T25" fmla="*/ 6 h 12"/>
                    <a:gd name="T26" fmla="*/ 5 w 7"/>
                    <a:gd name="T27" fmla="*/ 5 h 12"/>
                    <a:gd name="T28" fmla="*/ 4 w 7"/>
                    <a:gd name="T29" fmla="*/ 2 h 12"/>
                    <a:gd name="T30" fmla="*/ 3 w 7"/>
                    <a:gd name="T31" fmla="*/ 0 h 12"/>
                    <a:gd name="T32" fmla="*/ 3 w 7"/>
                    <a:gd name="T33" fmla="*/ 5 h 12"/>
                    <a:gd name="T34" fmla="*/ 1 w 7"/>
                    <a:gd name="T35" fmla="*/ 4 h 12"/>
                    <a:gd name="T36" fmla="*/ 0 w 7"/>
                    <a:gd name="T3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2">
                      <a:moveTo>
                        <a:pt x="0" y="5"/>
                      </a:moveTo>
                      <a:lnTo>
                        <a:pt x="0" y="9"/>
                      </a:lnTo>
                      <a:lnTo>
                        <a:pt x="1" y="10"/>
                      </a:lnTo>
                      <a:lnTo>
                        <a:pt x="2" y="10"/>
                      </a:lnTo>
                      <a:lnTo>
                        <a:pt x="2" y="7"/>
                      </a:lnTo>
                      <a:lnTo>
                        <a:pt x="3" y="8"/>
                      </a:lnTo>
                      <a:lnTo>
                        <a:pt x="3" y="10"/>
                      </a:lnTo>
                      <a:lnTo>
                        <a:pt x="4" y="10"/>
                      </a:lnTo>
                      <a:lnTo>
                        <a:pt x="6" y="12"/>
                      </a:lnTo>
                      <a:lnTo>
                        <a:pt x="7" y="10"/>
                      </a:lnTo>
                      <a:lnTo>
                        <a:pt x="7" y="9"/>
                      </a:lnTo>
                      <a:lnTo>
                        <a:pt x="6" y="7"/>
                      </a:lnTo>
                      <a:lnTo>
                        <a:pt x="5" y="6"/>
                      </a:lnTo>
                      <a:lnTo>
                        <a:pt x="5" y="5"/>
                      </a:lnTo>
                      <a:lnTo>
                        <a:pt x="4" y="2"/>
                      </a:lnTo>
                      <a:lnTo>
                        <a:pt x="3" y="0"/>
                      </a:lnTo>
                      <a:lnTo>
                        <a:pt x="3" y="5"/>
                      </a:lnTo>
                      <a:lnTo>
                        <a:pt x="1" y="4"/>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0" name="Freeform 757">
                  <a:extLst>
                    <a:ext uri="{FF2B5EF4-FFF2-40B4-BE49-F238E27FC236}">
                      <a16:creationId xmlns:a16="http://schemas.microsoft.com/office/drawing/2014/main" id="{788E835F-C077-954F-AEBA-A82677B58932}"/>
                    </a:ext>
                  </a:extLst>
                </p:cNvPr>
                <p:cNvSpPr>
                  <a:spLocks/>
                </p:cNvSpPr>
                <p:nvPr/>
              </p:nvSpPr>
              <p:spPr bwMode="auto">
                <a:xfrm>
                  <a:off x="3866" y="2088"/>
                  <a:ext cx="7" cy="9"/>
                </a:xfrm>
                <a:custGeom>
                  <a:avLst/>
                  <a:gdLst>
                    <a:gd name="T0" fmla="*/ 2 w 7"/>
                    <a:gd name="T1" fmla="*/ 0 h 9"/>
                    <a:gd name="T2" fmla="*/ 0 w 7"/>
                    <a:gd name="T3" fmla="*/ 2 h 9"/>
                    <a:gd name="T4" fmla="*/ 0 w 7"/>
                    <a:gd name="T5" fmla="*/ 3 h 9"/>
                    <a:gd name="T6" fmla="*/ 2 w 7"/>
                    <a:gd name="T7" fmla="*/ 4 h 9"/>
                    <a:gd name="T8" fmla="*/ 2 w 7"/>
                    <a:gd name="T9" fmla="*/ 5 h 9"/>
                    <a:gd name="T10" fmla="*/ 4 w 7"/>
                    <a:gd name="T11" fmla="*/ 8 h 9"/>
                    <a:gd name="T12" fmla="*/ 6 w 7"/>
                    <a:gd name="T13" fmla="*/ 9 h 9"/>
                    <a:gd name="T14" fmla="*/ 7 w 7"/>
                    <a:gd name="T15" fmla="*/ 9 h 9"/>
                    <a:gd name="T16" fmla="*/ 7 w 7"/>
                    <a:gd name="T17" fmla="*/ 8 h 9"/>
                    <a:gd name="T18" fmla="*/ 5 w 7"/>
                    <a:gd name="T19" fmla="*/ 7 h 9"/>
                    <a:gd name="T20" fmla="*/ 4 w 7"/>
                    <a:gd name="T21" fmla="*/ 5 h 9"/>
                    <a:gd name="T22" fmla="*/ 4 w 7"/>
                    <a:gd name="T23" fmla="*/ 2 h 9"/>
                    <a:gd name="T24" fmla="*/ 2 w 7"/>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9">
                      <a:moveTo>
                        <a:pt x="2" y="0"/>
                      </a:moveTo>
                      <a:lnTo>
                        <a:pt x="0" y="2"/>
                      </a:lnTo>
                      <a:lnTo>
                        <a:pt x="0" y="3"/>
                      </a:lnTo>
                      <a:lnTo>
                        <a:pt x="2" y="4"/>
                      </a:lnTo>
                      <a:lnTo>
                        <a:pt x="2" y="5"/>
                      </a:lnTo>
                      <a:lnTo>
                        <a:pt x="4" y="8"/>
                      </a:lnTo>
                      <a:lnTo>
                        <a:pt x="6" y="9"/>
                      </a:lnTo>
                      <a:lnTo>
                        <a:pt x="7" y="9"/>
                      </a:lnTo>
                      <a:lnTo>
                        <a:pt x="7" y="8"/>
                      </a:lnTo>
                      <a:lnTo>
                        <a:pt x="5" y="7"/>
                      </a:lnTo>
                      <a:lnTo>
                        <a:pt x="4" y="5"/>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1" name="Freeform 758">
                  <a:extLst>
                    <a:ext uri="{FF2B5EF4-FFF2-40B4-BE49-F238E27FC236}">
                      <a16:creationId xmlns:a16="http://schemas.microsoft.com/office/drawing/2014/main" id="{CA1259F6-550D-5B41-8CAC-D6C401D2AE35}"/>
                    </a:ext>
                  </a:extLst>
                </p:cNvPr>
                <p:cNvSpPr>
                  <a:spLocks/>
                </p:cNvSpPr>
                <p:nvPr/>
              </p:nvSpPr>
              <p:spPr bwMode="auto">
                <a:xfrm>
                  <a:off x="3955" y="2134"/>
                  <a:ext cx="4" cy="4"/>
                </a:xfrm>
                <a:custGeom>
                  <a:avLst/>
                  <a:gdLst>
                    <a:gd name="T0" fmla="*/ 3 w 4"/>
                    <a:gd name="T1" fmla="*/ 1 h 4"/>
                    <a:gd name="T2" fmla="*/ 4 w 4"/>
                    <a:gd name="T3" fmla="*/ 0 h 4"/>
                    <a:gd name="T4" fmla="*/ 1 w 4"/>
                    <a:gd name="T5" fmla="*/ 0 h 4"/>
                    <a:gd name="T6" fmla="*/ 0 w 4"/>
                    <a:gd name="T7" fmla="*/ 2 h 4"/>
                    <a:gd name="T8" fmla="*/ 2 w 4"/>
                    <a:gd name="T9" fmla="*/ 4 h 4"/>
                    <a:gd name="T10" fmla="*/ 3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3" y="1"/>
                      </a:moveTo>
                      <a:lnTo>
                        <a:pt x="4" y="0"/>
                      </a:lnTo>
                      <a:lnTo>
                        <a:pt x="1" y="0"/>
                      </a:lnTo>
                      <a:lnTo>
                        <a:pt x="0" y="2"/>
                      </a:lnTo>
                      <a:lnTo>
                        <a:pt x="2" y="4"/>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2" name="Freeform 759">
                  <a:extLst>
                    <a:ext uri="{FF2B5EF4-FFF2-40B4-BE49-F238E27FC236}">
                      <a16:creationId xmlns:a16="http://schemas.microsoft.com/office/drawing/2014/main" id="{30D8164F-63F5-5242-87CA-FEE404E640B6}"/>
                    </a:ext>
                  </a:extLst>
                </p:cNvPr>
                <p:cNvSpPr>
                  <a:spLocks/>
                </p:cNvSpPr>
                <p:nvPr/>
              </p:nvSpPr>
              <p:spPr bwMode="auto">
                <a:xfrm>
                  <a:off x="3944" y="2143"/>
                  <a:ext cx="3" cy="4"/>
                </a:xfrm>
                <a:custGeom>
                  <a:avLst/>
                  <a:gdLst>
                    <a:gd name="T0" fmla="*/ 0 w 3"/>
                    <a:gd name="T1" fmla="*/ 2 h 4"/>
                    <a:gd name="T2" fmla="*/ 1 w 3"/>
                    <a:gd name="T3" fmla="*/ 4 h 4"/>
                    <a:gd name="T4" fmla="*/ 3 w 3"/>
                    <a:gd name="T5" fmla="*/ 2 h 4"/>
                    <a:gd name="T6" fmla="*/ 2 w 3"/>
                    <a:gd name="T7" fmla="*/ 0 h 4"/>
                    <a:gd name="T8" fmla="*/ 0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1" y="4"/>
                      </a:lnTo>
                      <a:lnTo>
                        <a:pt x="3"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3" name="Freeform 760">
                  <a:extLst>
                    <a:ext uri="{FF2B5EF4-FFF2-40B4-BE49-F238E27FC236}">
                      <a16:creationId xmlns:a16="http://schemas.microsoft.com/office/drawing/2014/main" id="{82605183-094A-D342-BDE1-9823406B3D6E}"/>
                    </a:ext>
                  </a:extLst>
                </p:cNvPr>
                <p:cNvSpPr>
                  <a:spLocks/>
                </p:cNvSpPr>
                <p:nvPr/>
              </p:nvSpPr>
              <p:spPr bwMode="auto">
                <a:xfrm>
                  <a:off x="3939" y="2081"/>
                  <a:ext cx="7" cy="6"/>
                </a:xfrm>
                <a:custGeom>
                  <a:avLst/>
                  <a:gdLst>
                    <a:gd name="T0" fmla="*/ 4 w 7"/>
                    <a:gd name="T1" fmla="*/ 2 h 6"/>
                    <a:gd name="T2" fmla="*/ 3 w 7"/>
                    <a:gd name="T3" fmla="*/ 1 h 6"/>
                    <a:gd name="T4" fmla="*/ 1 w 7"/>
                    <a:gd name="T5" fmla="*/ 1 h 6"/>
                    <a:gd name="T6" fmla="*/ 0 w 7"/>
                    <a:gd name="T7" fmla="*/ 2 h 6"/>
                    <a:gd name="T8" fmla="*/ 1 w 7"/>
                    <a:gd name="T9" fmla="*/ 5 h 6"/>
                    <a:gd name="T10" fmla="*/ 1 w 7"/>
                    <a:gd name="T11" fmla="*/ 5 h 6"/>
                    <a:gd name="T12" fmla="*/ 3 w 7"/>
                    <a:gd name="T13" fmla="*/ 5 h 6"/>
                    <a:gd name="T14" fmla="*/ 5 w 7"/>
                    <a:gd name="T15" fmla="*/ 6 h 6"/>
                    <a:gd name="T16" fmla="*/ 5 w 7"/>
                    <a:gd name="T17" fmla="*/ 3 h 6"/>
                    <a:gd name="T18" fmla="*/ 7 w 7"/>
                    <a:gd name="T19" fmla="*/ 1 h 6"/>
                    <a:gd name="T20" fmla="*/ 5 w 7"/>
                    <a:gd name="T21" fmla="*/ 0 h 6"/>
                    <a:gd name="T22" fmla="*/ 4 w 7"/>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4" y="2"/>
                      </a:moveTo>
                      <a:lnTo>
                        <a:pt x="3" y="1"/>
                      </a:lnTo>
                      <a:lnTo>
                        <a:pt x="1" y="1"/>
                      </a:lnTo>
                      <a:lnTo>
                        <a:pt x="0" y="2"/>
                      </a:lnTo>
                      <a:lnTo>
                        <a:pt x="1" y="5"/>
                      </a:lnTo>
                      <a:lnTo>
                        <a:pt x="1" y="5"/>
                      </a:lnTo>
                      <a:lnTo>
                        <a:pt x="3" y="5"/>
                      </a:lnTo>
                      <a:lnTo>
                        <a:pt x="5" y="6"/>
                      </a:lnTo>
                      <a:lnTo>
                        <a:pt x="5" y="3"/>
                      </a:lnTo>
                      <a:lnTo>
                        <a:pt x="7" y="1"/>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4" name="Freeform 761">
                  <a:extLst>
                    <a:ext uri="{FF2B5EF4-FFF2-40B4-BE49-F238E27FC236}">
                      <a16:creationId xmlns:a16="http://schemas.microsoft.com/office/drawing/2014/main" id="{D65C0F7E-AE17-5F45-A6BF-6ABB2F398D5D}"/>
                    </a:ext>
                  </a:extLst>
                </p:cNvPr>
                <p:cNvSpPr>
                  <a:spLocks/>
                </p:cNvSpPr>
                <p:nvPr/>
              </p:nvSpPr>
              <p:spPr bwMode="auto">
                <a:xfrm>
                  <a:off x="3934" y="2104"/>
                  <a:ext cx="3" cy="6"/>
                </a:xfrm>
                <a:custGeom>
                  <a:avLst/>
                  <a:gdLst>
                    <a:gd name="T0" fmla="*/ 2 w 3"/>
                    <a:gd name="T1" fmla="*/ 2 h 6"/>
                    <a:gd name="T2" fmla="*/ 0 w 3"/>
                    <a:gd name="T3" fmla="*/ 0 h 6"/>
                    <a:gd name="T4" fmla="*/ 0 w 3"/>
                    <a:gd name="T5" fmla="*/ 1 h 6"/>
                    <a:gd name="T6" fmla="*/ 1 w 3"/>
                    <a:gd name="T7" fmla="*/ 4 h 6"/>
                    <a:gd name="T8" fmla="*/ 2 w 3"/>
                    <a:gd name="T9" fmla="*/ 4 h 6"/>
                    <a:gd name="T10" fmla="*/ 3 w 3"/>
                    <a:gd name="T11" fmla="*/ 6 h 6"/>
                    <a:gd name="T12" fmla="*/ 3 w 3"/>
                    <a:gd name="T13" fmla="*/ 6 h 6"/>
                    <a:gd name="T14" fmla="*/ 3 w 3"/>
                    <a:gd name="T15" fmla="*/ 3 h 6"/>
                    <a:gd name="T16" fmla="*/ 2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2"/>
                      </a:moveTo>
                      <a:lnTo>
                        <a:pt x="0" y="0"/>
                      </a:lnTo>
                      <a:lnTo>
                        <a:pt x="0" y="1"/>
                      </a:lnTo>
                      <a:lnTo>
                        <a:pt x="1" y="4"/>
                      </a:lnTo>
                      <a:lnTo>
                        <a:pt x="2" y="4"/>
                      </a:lnTo>
                      <a:lnTo>
                        <a:pt x="3" y="6"/>
                      </a:lnTo>
                      <a:lnTo>
                        <a:pt x="3" y="6"/>
                      </a:lnTo>
                      <a:lnTo>
                        <a:pt x="3"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5" name="Freeform 762">
                  <a:extLst>
                    <a:ext uri="{FF2B5EF4-FFF2-40B4-BE49-F238E27FC236}">
                      <a16:creationId xmlns:a16="http://schemas.microsoft.com/office/drawing/2014/main" id="{1F7EAF87-7021-E841-9C41-9B06685BBCC7}"/>
                    </a:ext>
                  </a:extLst>
                </p:cNvPr>
                <p:cNvSpPr>
                  <a:spLocks/>
                </p:cNvSpPr>
                <p:nvPr/>
              </p:nvSpPr>
              <p:spPr bwMode="auto">
                <a:xfrm>
                  <a:off x="3947" y="2138"/>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6" name="Freeform 763">
                  <a:extLst>
                    <a:ext uri="{FF2B5EF4-FFF2-40B4-BE49-F238E27FC236}">
                      <a16:creationId xmlns:a16="http://schemas.microsoft.com/office/drawing/2014/main" id="{1F5B97B0-9A61-854C-BC43-17701D6CAE7E}"/>
                    </a:ext>
                  </a:extLst>
                </p:cNvPr>
                <p:cNvSpPr>
                  <a:spLocks/>
                </p:cNvSpPr>
                <p:nvPr/>
              </p:nvSpPr>
              <p:spPr bwMode="auto">
                <a:xfrm>
                  <a:off x="3944" y="2134"/>
                  <a:ext cx="3" cy="3"/>
                </a:xfrm>
                <a:custGeom>
                  <a:avLst/>
                  <a:gdLst>
                    <a:gd name="T0" fmla="*/ 0 w 3"/>
                    <a:gd name="T1" fmla="*/ 1 h 3"/>
                    <a:gd name="T2" fmla="*/ 1 w 3"/>
                    <a:gd name="T3" fmla="*/ 2 h 3"/>
                    <a:gd name="T4" fmla="*/ 3 w 3"/>
                    <a:gd name="T5" fmla="*/ 3 h 3"/>
                    <a:gd name="T6" fmla="*/ 2 w 3"/>
                    <a:gd name="T7" fmla="*/ 1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lnTo>
                        <a:pt x="1" y="2"/>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7" name="Freeform 764">
                  <a:extLst>
                    <a:ext uri="{FF2B5EF4-FFF2-40B4-BE49-F238E27FC236}">
                      <a16:creationId xmlns:a16="http://schemas.microsoft.com/office/drawing/2014/main" id="{17F709A8-5A91-2643-A04D-6CF3DA383356}"/>
                    </a:ext>
                  </a:extLst>
                </p:cNvPr>
                <p:cNvSpPr>
                  <a:spLocks/>
                </p:cNvSpPr>
                <p:nvPr/>
              </p:nvSpPr>
              <p:spPr bwMode="auto">
                <a:xfrm>
                  <a:off x="3937" y="2128"/>
                  <a:ext cx="5" cy="7"/>
                </a:xfrm>
                <a:custGeom>
                  <a:avLst/>
                  <a:gdLst>
                    <a:gd name="T0" fmla="*/ 0 w 5"/>
                    <a:gd name="T1" fmla="*/ 0 h 7"/>
                    <a:gd name="T2" fmla="*/ 0 w 5"/>
                    <a:gd name="T3" fmla="*/ 1 h 7"/>
                    <a:gd name="T4" fmla="*/ 1 w 5"/>
                    <a:gd name="T5" fmla="*/ 3 h 7"/>
                    <a:gd name="T6" fmla="*/ 4 w 5"/>
                    <a:gd name="T7" fmla="*/ 7 h 7"/>
                    <a:gd name="T8" fmla="*/ 5 w 5"/>
                    <a:gd name="T9" fmla="*/ 7 h 7"/>
                    <a:gd name="T10" fmla="*/ 5 w 5"/>
                    <a:gd name="T11" fmla="*/ 4 h 7"/>
                    <a:gd name="T12" fmla="*/ 3 w 5"/>
                    <a:gd name="T13" fmla="*/ 2 h 7"/>
                    <a:gd name="T14" fmla="*/ 2 w 5"/>
                    <a:gd name="T15" fmla="*/ 0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1"/>
                      </a:lnTo>
                      <a:lnTo>
                        <a:pt x="1" y="3"/>
                      </a:lnTo>
                      <a:lnTo>
                        <a:pt x="4" y="7"/>
                      </a:lnTo>
                      <a:lnTo>
                        <a:pt x="5" y="7"/>
                      </a:lnTo>
                      <a:lnTo>
                        <a:pt x="5" y="4"/>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8" name="Freeform 765">
                  <a:extLst>
                    <a:ext uri="{FF2B5EF4-FFF2-40B4-BE49-F238E27FC236}">
                      <a16:creationId xmlns:a16="http://schemas.microsoft.com/office/drawing/2014/main" id="{157D4A5B-310B-9D4A-BEFE-B939CBC22133}"/>
                    </a:ext>
                  </a:extLst>
                </p:cNvPr>
                <p:cNvSpPr>
                  <a:spLocks/>
                </p:cNvSpPr>
                <p:nvPr/>
              </p:nvSpPr>
              <p:spPr bwMode="auto">
                <a:xfrm>
                  <a:off x="3946" y="2071"/>
                  <a:ext cx="4" cy="3"/>
                </a:xfrm>
                <a:custGeom>
                  <a:avLst/>
                  <a:gdLst>
                    <a:gd name="T0" fmla="*/ 2 w 4"/>
                    <a:gd name="T1" fmla="*/ 0 h 3"/>
                    <a:gd name="T2" fmla="*/ 0 w 4"/>
                    <a:gd name="T3" fmla="*/ 1 h 3"/>
                    <a:gd name="T4" fmla="*/ 0 w 4"/>
                    <a:gd name="T5" fmla="*/ 1 h 3"/>
                    <a:gd name="T6" fmla="*/ 2 w 4"/>
                    <a:gd name="T7" fmla="*/ 3 h 3"/>
                    <a:gd name="T8" fmla="*/ 4 w 4"/>
                    <a:gd name="T9" fmla="*/ 2 h 3"/>
                    <a:gd name="T10" fmla="*/ 4 w 4"/>
                    <a:gd name="T11" fmla="*/ 1 h 3"/>
                    <a:gd name="T12" fmla="*/ 2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0"/>
                      </a:moveTo>
                      <a:lnTo>
                        <a:pt x="0" y="1"/>
                      </a:lnTo>
                      <a:lnTo>
                        <a:pt x="0" y="1"/>
                      </a:lnTo>
                      <a:lnTo>
                        <a:pt x="2" y="3"/>
                      </a:lnTo>
                      <a:lnTo>
                        <a:pt x="4" y="2"/>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9" name="Freeform 766">
                  <a:extLst>
                    <a:ext uri="{FF2B5EF4-FFF2-40B4-BE49-F238E27FC236}">
                      <a16:creationId xmlns:a16="http://schemas.microsoft.com/office/drawing/2014/main" id="{AF0B128B-49CD-8345-A789-813E24420890}"/>
                    </a:ext>
                  </a:extLst>
                </p:cNvPr>
                <p:cNvSpPr>
                  <a:spLocks/>
                </p:cNvSpPr>
                <p:nvPr/>
              </p:nvSpPr>
              <p:spPr bwMode="auto">
                <a:xfrm>
                  <a:off x="3924" y="2171"/>
                  <a:ext cx="39" cy="14"/>
                </a:xfrm>
                <a:custGeom>
                  <a:avLst/>
                  <a:gdLst>
                    <a:gd name="T0" fmla="*/ 1 w 39"/>
                    <a:gd name="T1" fmla="*/ 2 h 14"/>
                    <a:gd name="T2" fmla="*/ 1 w 39"/>
                    <a:gd name="T3" fmla="*/ 4 h 14"/>
                    <a:gd name="T4" fmla="*/ 0 w 39"/>
                    <a:gd name="T5" fmla="*/ 6 h 14"/>
                    <a:gd name="T6" fmla="*/ 0 w 39"/>
                    <a:gd name="T7" fmla="*/ 8 h 14"/>
                    <a:gd name="T8" fmla="*/ 3 w 39"/>
                    <a:gd name="T9" fmla="*/ 10 h 14"/>
                    <a:gd name="T10" fmla="*/ 7 w 39"/>
                    <a:gd name="T11" fmla="*/ 9 h 14"/>
                    <a:gd name="T12" fmla="*/ 10 w 39"/>
                    <a:gd name="T13" fmla="*/ 10 h 14"/>
                    <a:gd name="T14" fmla="*/ 11 w 39"/>
                    <a:gd name="T15" fmla="*/ 9 h 14"/>
                    <a:gd name="T16" fmla="*/ 14 w 39"/>
                    <a:gd name="T17" fmla="*/ 10 h 14"/>
                    <a:gd name="T18" fmla="*/ 17 w 39"/>
                    <a:gd name="T19" fmla="*/ 12 h 14"/>
                    <a:gd name="T20" fmla="*/ 17 w 39"/>
                    <a:gd name="T21" fmla="*/ 14 h 14"/>
                    <a:gd name="T22" fmla="*/ 21 w 39"/>
                    <a:gd name="T23" fmla="*/ 14 h 14"/>
                    <a:gd name="T24" fmla="*/ 23 w 39"/>
                    <a:gd name="T25" fmla="*/ 12 h 14"/>
                    <a:gd name="T26" fmla="*/ 27 w 39"/>
                    <a:gd name="T27" fmla="*/ 12 h 14"/>
                    <a:gd name="T28" fmla="*/ 32 w 39"/>
                    <a:gd name="T29" fmla="*/ 12 h 14"/>
                    <a:gd name="T30" fmla="*/ 36 w 39"/>
                    <a:gd name="T31" fmla="*/ 12 h 14"/>
                    <a:gd name="T32" fmla="*/ 37 w 39"/>
                    <a:gd name="T33" fmla="*/ 11 h 14"/>
                    <a:gd name="T34" fmla="*/ 39 w 39"/>
                    <a:gd name="T35" fmla="*/ 8 h 14"/>
                    <a:gd name="T36" fmla="*/ 38 w 39"/>
                    <a:gd name="T37" fmla="*/ 6 h 14"/>
                    <a:gd name="T38" fmla="*/ 38 w 39"/>
                    <a:gd name="T39" fmla="*/ 5 h 14"/>
                    <a:gd name="T40" fmla="*/ 37 w 39"/>
                    <a:gd name="T41" fmla="*/ 6 h 14"/>
                    <a:gd name="T42" fmla="*/ 37 w 39"/>
                    <a:gd name="T43" fmla="*/ 8 h 14"/>
                    <a:gd name="T44" fmla="*/ 36 w 39"/>
                    <a:gd name="T45" fmla="*/ 9 h 14"/>
                    <a:gd name="T46" fmla="*/ 34 w 39"/>
                    <a:gd name="T47" fmla="*/ 8 h 14"/>
                    <a:gd name="T48" fmla="*/ 33 w 39"/>
                    <a:gd name="T49" fmla="*/ 8 h 14"/>
                    <a:gd name="T50" fmla="*/ 31 w 39"/>
                    <a:gd name="T51" fmla="*/ 8 h 14"/>
                    <a:gd name="T52" fmla="*/ 32 w 39"/>
                    <a:gd name="T53" fmla="*/ 7 h 14"/>
                    <a:gd name="T54" fmla="*/ 31 w 39"/>
                    <a:gd name="T55" fmla="*/ 5 h 14"/>
                    <a:gd name="T56" fmla="*/ 30 w 39"/>
                    <a:gd name="T57" fmla="*/ 5 h 14"/>
                    <a:gd name="T58" fmla="*/ 26 w 39"/>
                    <a:gd name="T59" fmla="*/ 4 h 14"/>
                    <a:gd name="T60" fmla="*/ 23 w 39"/>
                    <a:gd name="T61" fmla="*/ 2 h 14"/>
                    <a:gd name="T62" fmla="*/ 19 w 39"/>
                    <a:gd name="T63" fmla="*/ 2 h 14"/>
                    <a:gd name="T64" fmla="*/ 16 w 39"/>
                    <a:gd name="T65" fmla="*/ 5 h 14"/>
                    <a:gd name="T66" fmla="*/ 13 w 39"/>
                    <a:gd name="T67" fmla="*/ 6 h 14"/>
                    <a:gd name="T68" fmla="*/ 11 w 39"/>
                    <a:gd name="T69" fmla="*/ 5 h 14"/>
                    <a:gd name="T70" fmla="*/ 10 w 39"/>
                    <a:gd name="T71" fmla="*/ 3 h 14"/>
                    <a:gd name="T72" fmla="*/ 8 w 39"/>
                    <a:gd name="T73" fmla="*/ 4 h 14"/>
                    <a:gd name="T74" fmla="*/ 10 w 39"/>
                    <a:gd name="T75" fmla="*/ 2 h 14"/>
                    <a:gd name="T76" fmla="*/ 8 w 39"/>
                    <a:gd name="T77" fmla="*/ 0 h 14"/>
                    <a:gd name="T78" fmla="*/ 6 w 39"/>
                    <a:gd name="T79" fmla="*/ 1 h 14"/>
                    <a:gd name="T80" fmla="*/ 6 w 39"/>
                    <a:gd name="T81" fmla="*/ 2 h 14"/>
                    <a:gd name="T82" fmla="*/ 7 w 39"/>
                    <a:gd name="T83" fmla="*/ 2 h 14"/>
                    <a:gd name="T84" fmla="*/ 6 w 39"/>
                    <a:gd name="T85" fmla="*/ 3 h 14"/>
                    <a:gd name="T86" fmla="*/ 4 w 39"/>
                    <a:gd name="T87" fmla="*/ 3 h 14"/>
                    <a:gd name="T88" fmla="*/ 4 w 39"/>
                    <a:gd name="T89" fmla="*/ 1 h 14"/>
                    <a:gd name="T90" fmla="*/ 3 w 39"/>
                    <a:gd name="T91" fmla="*/ 0 h 14"/>
                    <a:gd name="T92" fmla="*/ 3 w 39"/>
                    <a:gd name="T93" fmla="*/ 2 h 14"/>
                    <a:gd name="T94" fmla="*/ 3 w 39"/>
                    <a:gd name="T95" fmla="*/ 3 h 14"/>
                    <a:gd name="T96" fmla="*/ 3 w 39"/>
                    <a:gd name="T97" fmla="*/ 4 h 14"/>
                    <a:gd name="T98" fmla="*/ 1 w 39"/>
                    <a:gd name="T9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14">
                      <a:moveTo>
                        <a:pt x="1" y="2"/>
                      </a:moveTo>
                      <a:lnTo>
                        <a:pt x="1" y="4"/>
                      </a:lnTo>
                      <a:lnTo>
                        <a:pt x="0" y="6"/>
                      </a:lnTo>
                      <a:lnTo>
                        <a:pt x="0" y="8"/>
                      </a:lnTo>
                      <a:lnTo>
                        <a:pt x="3" y="10"/>
                      </a:lnTo>
                      <a:lnTo>
                        <a:pt x="7" y="9"/>
                      </a:lnTo>
                      <a:lnTo>
                        <a:pt x="10" y="10"/>
                      </a:lnTo>
                      <a:lnTo>
                        <a:pt x="11" y="9"/>
                      </a:lnTo>
                      <a:lnTo>
                        <a:pt x="14" y="10"/>
                      </a:lnTo>
                      <a:lnTo>
                        <a:pt x="17" y="12"/>
                      </a:lnTo>
                      <a:lnTo>
                        <a:pt x="17" y="14"/>
                      </a:lnTo>
                      <a:lnTo>
                        <a:pt x="21" y="14"/>
                      </a:lnTo>
                      <a:lnTo>
                        <a:pt x="23" y="12"/>
                      </a:lnTo>
                      <a:lnTo>
                        <a:pt x="27" y="12"/>
                      </a:lnTo>
                      <a:lnTo>
                        <a:pt x="32" y="12"/>
                      </a:lnTo>
                      <a:lnTo>
                        <a:pt x="36" y="12"/>
                      </a:lnTo>
                      <a:lnTo>
                        <a:pt x="37" y="11"/>
                      </a:lnTo>
                      <a:lnTo>
                        <a:pt x="39" y="8"/>
                      </a:lnTo>
                      <a:lnTo>
                        <a:pt x="38" y="6"/>
                      </a:lnTo>
                      <a:lnTo>
                        <a:pt x="38" y="5"/>
                      </a:lnTo>
                      <a:lnTo>
                        <a:pt x="37" y="6"/>
                      </a:lnTo>
                      <a:lnTo>
                        <a:pt x="37" y="8"/>
                      </a:lnTo>
                      <a:lnTo>
                        <a:pt x="36" y="9"/>
                      </a:lnTo>
                      <a:lnTo>
                        <a:pt x="34" y="8"/>
                      </a:lnTo>
                      <a:lnTo>
                        <a:pt x="33" y="8"/>
                      </a:lnTo>
                      <a:lnTo>
                        <a:pt x="31" y="8"/>
                      </a:lnTo>
                      <a:lnTo>
                        <a:pt x="32" y="7"/>
                      </a:lnTo>
                      <a:lnTo>
                        <a:pt x="31" y="5"/>
                      </a:lnTo>
                      <a:lnTo>
                        <a:pt x="30" y="5"/>
                      </a:lnTo>
                      <a:lnTo>
                        <a:pt x="26" y="4"/>
                      </a:lnTo>
                      <a:lnTo>
                        <a:pt x="23" y="2"/>
                      </a:lnTo>
                      <a:lnTo>
                        <a:pt x="19" y="2"/>
                      </a:lnTo>
                      <a:lnTo>
                        <a:pt x="16" y="5"/>
                      </a:lnTo>
                      <a:lnTo>
                        <a:pt x="13" y="6"/>
                      </a:lnTo>
                      <a:lnTo>
                        <a:pt x="11" y="5"/>
                      </a:lnTo>
                      <a:lnTo>
                        <a:pt x="10" y="3"/>
                      </a:lnTo>
                      <a:lnTo>
                        <a:pt x="8" y="4"/>
                      </a:lnTo>
                      <a:lnTo>
                        <a:pt x="10" y="2"/>
                      </a:lnTo>
                      <a:lnTo>
                        <a:pt x="8" y="0"/>
                      </a:lnTo>
                      <a:lnTo>
                        <a:pt x="6" y="1"/>
                      </a:lnTo>
                      <a:lnTo>
                        <a:pt x="6" y="2"/>
                      </a:lnTo>
                      <a:lnTo>
                        <a:pt x="7" y="2"/>
                      </a:lnTo>
                      <a:lnTo>
                        <a:pt x="6" y="3"/>
                      </a:lnTo>
                      <a:lnTo>
                        <a:pt x="4" y="3"/>
                      </a:lnTo>
                      <a:lnTo>
                        <a:pt x="4" y="1"/>
                      </a:lnTo>
                      <a:lnTo>
                        <a:pt x="3" y="0"/>
                      </a:lnTo>
                      <a:lnTo>
                        <a:pt x="3" y="2"/>
                      </a:lnTo>
                      <a:lnTo>
                        <a:pt x="3" y="3"/>
                      </a:lnTo>
                      <a:lnTo>
                        <a:pt x="3" y="4"/>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0" name="Freeform 767">
                  <a:extLst>
                    <a:ext uri="{FF2B5EF4-FFF2-40B4-BE49-F238E27FC236}">
                      <a16:creationId xmlns:a16="http://schemas.microsoft.com/office/drawing/2014/main" id="{9F325E82-6B49-1542-A890-909D7A37178D}"/>
                    </a:ext>
                  </a:extLst>
                </p:cNvPr>
                <p:cNvSpPr>
                  <a:spLocks/>
                </p:cNvSpPr>
                <p:nvPr/>
              </p:nvSpPr>
              <p:spPr bwMode="auto">
                <a:xfrm>
                  <a:off x="4204" y="2080"/>
                  <a:ext cx="24" cy="24"/>
                </a:xfrm>
                <a:custGeom>
                  <a:avLst/>
                  <a:gdLst>
                    <a:gd name="T0" fmla="*/ 14 w 24"/>
                    <a:gd name="T1" fmla="*/ 8 h 24"/>
                    <a:gd name="T2" fmla="*/ 12 w 24"/>
                    <a:gd name="T3" fmla="*/ 3 h 24"/>
                    <a:gd name="T4" fmla="*/ 10 w 24"/>
                    <a:gd name="T5" fmla="*/ 3 h 24"/>
                    <a:gd name="T6" fmla="*/ 8 w 24"/>
                    <a:gd name="T7" fmla="*/ 4 h 24"/>
                    <a:gd name="T8" fmla="*/ 4 w 24"/>
                    <a:gd name="T9" fmla="*/ 0 h 24"/>
                    <a:gd name="T10" fmla="*/ 2 w 24"/>
                    <a:gd name="T11" fmla="*/ 2 h 24"/>
                    <a:gd name="T12" fmla="*/ 0 w 24"/>
                    <a:gd name="T13" fmla="*/ 2 h 24"/>
                    <a:gd name="T14" fmla="*/ 0 w 24"/>
                    <a:gd name="T15" fmla="*/ 2 h 24"/>
                    <a:gd name="T16" fmla="*/ 0 w 24"/>
                    <a:gd name="T17" fmla="*/ 3 h 24"/>
                    <a:gd name="T18" fmla="*/ 0 w 24"/>
                    <a:gd name="T19" fmla="*/ 3 h 24"/>
                    <a:gd name="T20" fmla="*/ 3 w 24"/>
                    <a:gd name="T21" fmla="*/ 6 h 24"/>
                    <a:gd name="T22" fmla="*/ 4 w 24"/>
                    <a:gd name="T23" fmla="*/ 6 h 24"/>
                    <a:gd name="T24" fmla="*/ 6 w 24"/>
                    <a:gd name="T25" fmla="*/ 9 h 24"/>
                    <a:gd name="T26" fmla="*/ 5 w 24"/>
                    <a:gd name="T27" fmla="*/ 11 h 24"/>
                    <a:gd name="T28" fmla="*/ 11 w 24"/>
                    <a:gd name="T29" fmla="*/ 15 h 24"/>
                    <a:gd name="T30" fmla="*/ 12 w 24"/>
                    <a:gd name="T31" fmla="*/ 18 h 24"/>
                    <a:gd name="T32" fmla="*/ 16 w 24"/>
                    <a:gd name="T33" fmla="*/ 20 h 24"/>
                    <a:gd name="T34" fmla="*/ 19 w 24"/>
                    <a:gd name="T35" fmla="*/ 20 h 24"/>
                    <a:gd name="T36" fmla="*/ 23 w 24"/>
                    <a:gd name="T37" fmla="*/ 24 h 24"/>
                    <a:gd name="T38" fmla="*/ 24 w 24"/>
                    <a:gd name="T39" fmla="*/ 20 h 24"/>
                    <a:gd name="T40" fmla="*/ 17 w 24"/>
                    <a:gd name="T41" fmla="*/ 10 h 24"/>
                    <a:gd name="T42" fmla="*/ 14 w 24"/>
                    <a:gd name="T4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4">
                      <a:moveTo>
                        <a:pt x="14" y="8"/>
                      </a:moveTo>
                      <a:lnTo>
                        <a:pt x="12" y="3"/>
                      </a:lnTo>
                      <a:lnTo>
                        <a:pt x="10" y="3"/>
                      </a:lnTo>
                      <a:lnTo>
                        <a:pt x="8" y="4"/>
                      </a:lnTo>
                      <a:lnTo>
                        <a:pt x="4" y="0"/>
                      </a:lnTo>
                      <a:lnTo>
                        <a:pt x="2" y="2"/>
                      </a:lnTo>
                      <a:lnTo>
                        <a:pt x="0" y="2"/>
                      </a:lnTo>
                      <a:lnTo>
                        <a:pt x="0" y="2"/>
                      </a:lnTo>
                      <a:lnTo>
                        <a:pt x="0" y="3"/>
                      </a:lnTo>
                      <a:lnTo>
                        <a:pt x="0" y="3"/>
                      </a:lnTo>
                      <a:lnTo>
                        <a:pt x="3" y="6"/>
                      </a:lnTo>
                      <a:lnTo>
                        <a:pt x="4" y="6"/>
                      </a:lnTo>
                      <a:lnTo>
                        <a:pt x="6" y="9"/>
                      </a:lnTo>
                      <a:lnTo>
                        <a:pt x="5" y="11"/>
                      </a:lnTo>
                      <a:lnTo>
                        <a:pt x="11" y="15"/>
                      </a:lnTo>
                      <a:lnTo>
                        <a:pt x="12" y="18"/>
                      </a:lnTo>
                      <a:lnTo>
                        <a:pt x="16" y="20"/>
                      </a:lnTo>
                      <a:lnTo>
                        <a:pt x="19" y="20"/>
                      </a:lnTo>
                      <a:lnTo>
                        <a:pt x="23" y="24"/>
                      </a:lnTo>
                      <a:lnTo>
                        <a:pt x="24" y="20"/>
                      </a:lnTo>
                      <a:lnTo>
                        <a:pt x="17" y="10"/>
                      </a:lnTo>
                      <a:lnTo>
                        <a:pt x="1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1" name="Freeform 768">
                  <a:extLst>
                    <a:ext uri="{FF2B5EF4-FFF2-40B4-BE49-F238E27FC236}">
                      <a16:creationId xmlns:a16="http://schemas.microsoft.com/office/drawing/2014/main" id="{346DFE3F-8650-6445-B90E-1BBCF9748BD6}"/>
                    </a:ext>
                  </a:extLst>
                </p:cNvPr>
                <p:cNvSpPr>
                  <a:spLocks/>
                </p:cNvSpPr>
                <p:nvPr/>
              </p:nvSpPr>
              <p:spPr bwMode="auto">
                <a:xfrm>
                  <a:off x="4204" y="2034"/>
                  <a:ext cx="77" cy="77"/>
                </a:xfrm>
                <a:custGeom>
                  <a:avLst/>
                  <a:gdLst>
                    <a:gd name="T0" fmla="*/ 60 w 77"/>
                    <a:gd name="T1" fmla="*/ 66 h 77"/>
                    <a:gd name="T2" fmla="*/ 60 w 77"/>
                    <a:gd name="T3" fmla="*/ 59 h 77"/>
                    <a:gd name="T4" fmla="*/ 63 w 77"/>
                    <a:gd name="T5" fmla="*/ 59 h 77"/>
                    <a:gd name="T6" fmla="*/ 63 w 77"/>
                    <a:gd name="T7" fmla="*/ 66 h 77"/>
                    <a:gd name="T8" fmla="*/ 64 w 77"/>
                    <a:gd name="T9" fmla="*/ 57 h 77"/>
                    <a:gd name="T10" fmla="*/ 65 w 77"/>
                    <a:gd name="T11" fmla="*/ 53 h 77"/>
                    <a:gd name="T12" fmla="*/ 65 w 77"/>
                    <a:gd name="T13" fmla="*/ 49 h 77"/>
                    <a:gd name="T14" fmla="*/ 65 w 77"/>
                    <a:gd name="T15" fmla="*/ 43 h 77"/>
                    <a:gd name="T16" fmla="*/ 69 w 77"/>
                    <a:gd name="T17" fmla="*/ 34 h 77"/>
                    <a:gd name="T18" fmla="*/ 75 w 77"/>
                    <a:gd name="T19" fmla="*/ 32 h 77"/>
                    <a:gd name="T20" fmla="*/ 75 w 77"/>
                    <a:gd name="T21" fmla="*/ 29 h 77"/>
                    <a:gd name="T22" fmla="*/ 68 w 77"/>
                    <a:gd name="T23" fmla="*/ 28 h 77"/>
                    <a:gd name="T24" fmla="*/ 64 w 77"/>
                    <a:gd name="T25" fmla="*/ 22 h 77"/>
                    <a:gd name="T26" fmla="*/ 58 w 77"/>
                    <a:gd name="T27" fmla="*/ 13 h 77"/>
                    <a:gd name="T28" fmla="*/ 53 w 77"/>
                    <a:gd name="T29" fmla="*/ 3 h 77"/>
                    <a:gd name="T30" fmla="*/ 45 w 77"/>
                    <a:gd name="T31" fmla="*/ 7 h 77"/>
                    <a:gd name="T32" fmla="*/ 40 w 77"/>
                    <a:gd name="T33" fmla="*/ 13 h 77"/>
                    <a:gd name="T34" fmla="*/ 31 w 77"/>
                    <a:gd name="T35" fmla="*/ 8 h 77"/>
                    <a:gd name="T36" fmla="*/ 20 w 77"/>
                    <a:gd name="T37" fmla="*/ 1 h 77"/>
                    <a:gd name="T38" fmla="*/ 23 w 77"/>
                    <a:gd name="T39" fmla="*/ 11 h 77"/>
                    <a:gd name="T40" fmla="*/ 24 w 77"/>
                    <a:gd name="T41" fmla="*/ 20 h 77"/>
                    <a:gd name="T42" fmla="*/ 13 w 77"/>
                    <a:gd name="T43" fmla="*/ 16 h 77"/>
                    <a:gd name="T44" fmla="*/ 0 w 77"/>
                    <a:gd name="T45" fmla="*/ 14 h 77"/>
                    <a:gd name="T46" fmla="*/ 3 w 77"/>
                    <a:gd name="T47" fmla="*/ 19 h 77"/>
                    <a:gd name="T48" fmla="*/ 11 w 77"/>
                    <a:gd name="T49" fmla="*/ 24 h 77"/>
                    <a:gd name="T50" fmla="*/ 10 w 77"/>
                    <a:gd name="T51" fmla="*/ 31 h 77"/>
                    <a:gd name="T52" fmla="*/ 16 w 77"/>
                    <a:gd name="T53" fmla="*/ 40 h 77"/>
                    <a:gd name="T54" fmla="*/ 16 w 77"/>
                    <a:gd name="T55" fmla="*/ 48 h 77"/>
                    <a:gd name="T56" fmla="*/ 27 w 77"/>
                    <a:gd name="T57" fmla="*/ 52 h 77"/>
                    <a:gd name="T58" fmla="*/ 26 w 77"/>
                    <a:gd name="T59" fmla="*/ 56 h 77"/>
                    <a:gd name="T60" fmla="*/ 27 w 77"/>
                    <a:gd name="T61" fmla="*/ 63 h 77"/>
                    <a:gd name="T62" fmla="*/ 27 w 77"/>
                    <a:gd name="T63" fmla="*/ 66 h 77"/>
                    <a:gd name="T64" fmla="*/ 31 w 77"/>
                    <a:gd name="T65" fmla="*/ 66 h 77"/>
                    <a:gd name="T66" fmla="*/ 33 w 77"/>
                    <a:gd name="T67" fmla="*/ 62 h 77"/>
                    <a:gd name="T68" fmla="*/ 37 w 77"/>
                    <a:gd name="T69" fmla="*/ 58 h 77"/>
                    <a:gd name="T70" fmla="*/ 41 w 77"/>
                    <a:gd name="T71" fmla="*/ 54 h 77"/>
                    <a:gd name="T72" fmla="*/ 45 w 77"/>
                    <a:gd name="T73" fmla="*/ 51 h 77"/>
                    <a:gd name="T74" fmla="*/ 47 w 77"/>
                    <a:gd name="T75" fmla="*/ 52 h 77"/>
                    <a:gd name="T76" fmla="*/ 49 w 77"/>
                    <a:gd name="T77" fmla="*/ 55 h 77"/>
                    <a:gd name="T78" fmla="*/ 49 w 77"/>
                    <a:gd name="T79" fmla="*/ 59 h 77"/>
                    <a:gd name="T80" fmla="*/ 53 w 77"/>
                    <a:gd name="T81" fmla="*/ 63 h 77"/>
                    <a:gd name="T82" fmla="*/ 54 w 77"/>
                    <a:gd name="T83" fmla="*/ 73 h 77"/>
                    <a:gd name="T84" fmla="*/ 57 w 77"/>
                    <a:gd name="T85" fmla="*/ 76 h 77"/>
                    <a:gd name="T86" fmla="*/ 60 w 77"/>
                    <a:gd name="T87" fmla="*/ 76 h 77"/>
                    <a:gd name="T88" fmla="*/ 60 w 77"/>
                    <a:gd name="T8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7">
                      <a:moveTo>
                        <a:pt x="60" y="68"/>
                      </a:moveTo>
                      <a:lnTo>
                        <a:pt x="60" y="66"/>
                      </a:lnTo>
                      <a:lnTo>
                        <a:pt x="59" y="61"/>
                      </a:lnTo>
                      <a:lnTo>
                        <a:pt x="60" y="59"/>
                      </a:lnTo>
                      <a:lnTo>
                        <a:pt x="61" y="57"/>
                      </a:lnTo>
                      <a:lnTo>
                        <a:pt x="63" y="59"/>
                      </a:lnTo>
                      <a:lnTo>
                        <a:pt x="62" y="63"/>
                      </a:lnTo>
                      <a:lnTo>
                        <a:pt x="63" y="66"/>
                      </a:lnTo>
                      <a:lnTo>
                        <a:pt x="64" y="63"/>
                      </a:lnTo>
                      <a:lnTo>
                        <a:pt x="64" y="57"/>
                      </a:lnTo>
                      <a:lnTo>
                        <a:pt x="65" y="56"/>
                      </a:lnTo>
                      <a:lnTo>
                        <a:pt x="65" y="53"/>
                      </a:lnTo>
                      <a:lnTo>
                        <a:pt x="64" y="52"/>
                      </a:lnTo>
                      <a:lnTo>
                        <a:pt x="65" y="49"/>
                      </a:lnTo>
                      <a:lnTo>
                        <a:pt x="65" y="46"/>
                      </a:lnTo>
                      <a:lnTo>
                        <a:pt x="65" y="43"/>
                      </a:lnTo>
                      <a:lnTo>
                        <a:pt x="65" y="38"/>
                      </a:lnTo>
                      <a:lnTo>
                        <a:pt x="69" y="34"/>
                      </a:lnTo>
                      <a:lnTo>
                        <a:pt x="73" y="34"/>
                      </a:lnTo>
                      <a:lnTo>
                        <a:pt x="75" y="32"/>
                      </a:lnTo>
                      <a:lnTo>
                        <a:pt x="77" y="32"/>
                      </a:lnTo>
                      <a:lnTo>
                        <a:pt x="75" y="29"/>
                      </a:lnTo>
                      <a:lnTo>
                        <a:pt x="72" y="27"/>
                      </a:lnTo>
                      <a:lnTo>
                        <a:pt x="68" y="28"/>
                      </a:lnTo>
                      <a:lnTo>
                        <a:pt x="65" y="25"/>
                      </a:lnTo>
                      <a:lnTo>
                        <a:pt x="64" y="22"/>
                      </a:lnTo>
                      <a:lnTo>
                        <a:pt x="59" y="18"/>
                      </a:lnTo>
                      <a:lnTo>
                        <a:pt x="58" y="13"/>
                      </a:lnTo>
                      <a:lnTo>
                        <a:pt x="57" y="10"/>
                      </a:lnTo>
                      <a:lnTo>
                        <a:pt x="53" y="3"/>
                      </a:lnTo>
                      <a:lnTo>
                        <a:pt x="50" y="0"/>
                      </a:lnTo>
                      <a:lnTo>
                        <a:pt x="45" y="7"/>
                      </a:lnTo>
                      <a:lnTo>
                        <a:pt x="41" y="11"/>
                      </a:lnTo>
                      <a:lnTo>
                        <a:pt x="40" y="13"/>
                      </a:lnTo>
                      <a:lnTo>
                        <a:pt x="33" y="12"/>
                      </a:lnTo>
                      <a:lnTo>
                        <a:pt x="31" y="8"/>
                      </a:lnTo>
                      <a:lnTo>
                        <a:pt x="24" y="2"/>
                      </a:lnTo>
                      <a:lnTo>
                        <a:pt x="20" y="1"/>
                      </a:lnTo>
                      <a:lnTo>
                        <a:pt x="19" y="7"/>
                      </a:lnTo>
                      <a:lnTo>
                        <a:pt x="23" y="11"/>
                      </a:lnTo>
                      <a:lnTo>
                        <a:pt x="25" y="14"/>
                      </a:lnTo>
                      <a:lnTo>
                        <a:pt x="24" y="20"/>
                      </a:lnTo>
                      <a:lnTo>
                        <a:pt x="19" y="17"/>
                      </a:lnTo>
                      <a:lnTo>
                        <a:pt x="13" y="16"/>
                      </a:lnTo>
                      <a:lnTo>
                        <a:pt x="6" y="11"/>
                      </a:lnTo>
                      <a:lnTo>
                        <a:pt x="0" y="14"/>
                      </a:lnTo>
                      <a:lnTo>
                        <a:pt x="0" y="16"/>
                      </a:lnTo>
                      <a:lnTo>
                        <a:pt x="3" y="19"/>
                      </a:lnTo>
                      <a:lnTo>
                        <a:pt x="8" y="20"/>
                      </a:lnTo>
                      <a:lnTo>
                        <a:pt x="11" y="24"/>
                      </a:lnTo>
                      <a:lnTo>
                        <a:pt x="10" y="28"/>
                      </a:lnTo>
                      <a:lnTo>
                        <a:pt x="10" y="31"/>
                      </a:lnTo>
                      <a:lnTo>
                        <a:pt x="16" y="36"/>
                      </a:lnTo>
                      <a:lnTo>
                        <a:pt x="16" y="40"/>
                      </a:lnTo>
                      <a:lnTo>
                        <a:pt x="14" y="42"/>
                      </a:lnTo>
                      <a:lnTo>
                        <a:pt x="16" y="48"/>
                      </a:lnTo>
                      <a:lnTo>
                        <a:pt x="22" y="52"/>
                      </a:lnTo>
                      <a:lnTo>
                        <a:pt x="27" y="52"/>
                      </a:lnTo>
                      <a:lnTo>
                        <a:pt x="30" y="56"/>
                      </a:lnTo>
                      <a:lnTo>
                        <a:pt x="26" y="56"/>
                      </a:lnTo>
                      <a:lnTo>
                        <a:pt x="28" y="61"/>
                      </a:lnTo>
                      <a:lnTo>
                        <a:pt x="27" y="63"/>
                      </a:lnTo>
                      <a:lnTo>
                        <a:pt x="27" y="66"/>
                      </a:lnTo>
                      <a:lnTo>
                        <a:pt x="27" y="66"/>
                      </a:lnTo>
                      <a:lnTo>
                        <a:pt x="29" y="67"/>
                      </a:lnTo>
                      <a:lnTo>
                        <a:pt x="31" y="66"/>
                      </a:lnTo>
                      <a:lnTo>
                        <a:pt x="32" y="63"/>
                      </a:lnTo>
                      <a:lnTo>
                        <a:pt x="33" y="62"/>
                      </a:lnTo>
                      <a:lnTo>
                        <a:pt x="34" y="62"/>
                      </a:lnTo>
                      <a:lnTo>
                        <a:pt x="37" y="58"/>
                      </a:lnTo>
                      <a:lnTo>
                        <a:pt x="38" y="57"/>
                      </a:lnTo>
                      <a:lnTo>
                        <a:pt x="41" y="54"/>
                      </a:lnTo>
                      <a:lnTo>
                        <a:pt x="42" y="53"/>
                      </a:lnTo>
                      <a:lnTo>
                        <a:pt x="45" y="51"/>
                      </a:lnTo>
                      <a:lnTo>
                        <a:pt x="46" y="51"/>
                      </a:lnTo>
                      <a:lnTo>
                        <a:pt x="47" y="52"/>
                      </a:lnTo>
                      <a:lnTo>
                        <a:pt x="48" y="52"/>
                      </a:lnTo>
                      <a:lnTo>
                        <a:pt x="49" y="55"/>
                      </a:lnTo>
                      <a:lnTo>
                        <a:pt x="52" y="57"/>
                      </a:lnTo>
                      <a:lnTo>
                        <a:pt x="49" y="59"/>
                      </a:lnTo>
                      <a:lnTo>
                        <a:pt x="50" y="61"/>
                      </a:lnTo>
                      <a:lnTo>
                        <a:pt x="53" y="63"/>
                      </a:lnTo>
                      <a:lnTo>
                        <a:pt x="49" y="67"/>
                      </a:lnTo>
                      <a:lnTo>
                        <a:pt x="54" y="73"/>
                      </a:lnTo>
                      <a:lnTo>
                        <a:pt x="56" y="75"/>
                      </a:lnTo>
                      <a:lnTo>
                        <a:pt x="57" y="76"/>
                      </a:lnTo>
                      <a:lnTo>
                        <a:pt x="59" y="77"/>
                      </a:lnTo>
                      <a:lnTo>
                        <a:pt x="60" y="76"/>
                      </a:lnTo>
                      <a:lnTo>
                        <a:pt x="61" y="70"/>
                      </a:lnTo>
                      <a:lnTo>
                        <a:pt x="60" y="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2" name="Freeform 769">
                  <a:extLst>
                    <a:ext uri="{FF2B5EF4-FFF2-40B4-BE49-F238E27FC236}">
                      <a16:creationId xmlns:a16="http://schemas.microsoft.com/office/drawing/2014/main" id="{0F8C8C32-C669-9D4D-BF86-B84B27B261BC}"/>
                    </a:ext>
                  </a:extLst>
                </p:cNvPr>
                <p:cNvSpPr>
                  <a:spLocks/>
                </p:cNvSpPr>
                <p:nvPr/>
              </p:nvSpPr>
              <p:spPr bwMode="auto">
                <a:xfrm>
                  <a:off x="4197" y="2083"/>
                  <a:ext cx="290" cy="279"/>
                </a:xfrm>
                <a:custGeom>
                  <a:avLst/>
                  <a:gdLst>
                    <a:gd name="T0" fmla="*/ 271 w 290"/>
                    <a:gd name="T1" fmla="*/ 254 h 279"/>
                    <a:gd name="T2" fmla="*/ 290 w 290"/>
                    <a:gd name="T3" fmla="*/ 247 h 279"/>
                    <a:gd name="T4" fmla="*/ 281 w 290"/>
                    <a:gd name="T5" fmla="*/ 231 h 279"/>
                    <a:gd name="T6" fmla="*/ 273 w 290"/>
                    <a:gd name="T7" fmla="*/ 217 h 279"/>
                    <a:gd name="T8" fmla="*/ 258 w 290"/>
                    <a:gd name="T9" fmla="*/ 204 h 279"/>
                    <a:gd name="T10" fmla="*/ 262 w 290"/>
                    <a:gd name="T11" fmla="*/ 162 h 279"/>
                    <a:gd name="T12" fmla="*/ 246 w 290"/>
                    <a:gd name="T13" fmla="*/ 144 h 279"/>
                    <a:gd name="T14" fmla="*/ 244 w 290"/>
                    <a:gd name="T15" fmla="*/ 116 h 279"/>
                    <a:gd name="T16" fmla="*/ 241 w 290"/>
                    <a:gd name="T17" fmla="*/ 100 h 279"/>
                    <a:gd name="T18" fmla="*/ 243 w 290"/>
                    <a:gd name="T19" fmla="*/ 90 h 279"/>
                    <a:gd name="T20" fmla="*/ 243 w 290"/>
                    <a:gd name="T21" fmla="*/ 76 h 279"/>
                    <a:gd name="T22" fmla="*/ 242 w 290"/>
                    <a:gd name="T23" fmla="*/ 64 h 279"/>
                    <a:gd name="T24" fmla="*/ 219 w 290"/>
                    <a:gd name="T25" fmla="*/ 45 h 279"/>
                    <a:gd name="T26" fmla="*/ 205 w 290"/>
                    <a:gd name="T27" fmla="*/ 37 h 279"/>
                    <a:gd name="T28" fmla="*/ 183 w 290"/>
                    <a:gd name="T29" fmla="*/ 26 h 279"/>
                    <a:gd name="T30" fmla="*/ 168 w 290"/>
                    <a:gd name="T31" fmla="*/ 28 h 279"/>
                    <a:gd name="T32" fmla="*/ 151 w 290"/>
                    <a:gd name="T33" fmla="*/ 43 h 279"/>
                    <a:gd name="T34" fmla="*/ 143 w 290"/>
                    <a:gd name="T35" fmla="*/ 58 h 279"/>
                    <a:gd name="T36" fmla="*/ 111 w 290"/>
                    <a:gd name="T37" fmla="*/ 61 h 279"/>
                    <a:gd name="T38" fmla="*/ 90 w 290"/>
                    <a:gd name="T39" fmla="*/ 48 h 279"/>
                    <a:gd name="T40" fmla="*/ 75 w 290"/>
                    <a:gd name="T41" fmla="*/ 45 h 279"/>
                    <a:gd name="T42" fmla="*/ 69 w 290"/>
                    <a:gd name="T43" fmla="*/ 32 h 279"/>
                    <a:gd name="T44" fmla="*/ 63 w 290"/>
                    <a:gd name="T45" fmla="*/ 26 h 279"/>
                    <a:gd name="T46" fmla="*/ 56 w 290"/>
                    <a:gd name="T47" fmla="*/ 10 h 279"/>
                    <a:gd name="T48" fmla="*/ 53 w 290"/>
                    <a:gd name="T49" fmla="*/ 2 h 279"/>
                    <a:gd name="T50" fmla="*/ 44 w 290"/>
                    <a:gd name="T51" fmla="*/ 9 h 279"/>
                    <a:gd name="T52" fmla="*/ 36 w 290"/>
                    <a:gd name="T53" fmla="*/ 18 h 279"/>
                    <a:gd name="T54" fmla="*/ 26 w 290"/>
                    <a:gd name="T55" fmla="*/ 17 h 279"/>
                    <a:gd name="T56" fmla="*/ 13 w 290"/>
                    <a:gd name="T57" fmla="*/ 6 h 279"/>
                    <a:gd name="T58" fmla="*/ 7 w 290"/>
                    <a:gd name="T59" fmla="*/ 0 h 279"/>
                    <a:gd name="T60" fmla="*/ 2 w 290"/>
                    <a:gd name="T61" fmla="*/ 11 h 279"/>
                    <a:gd name="T62" fmla="*/ 7 w 290"/>
                    <a:gd name="T63" fmla="*/ 28 h 279"/>
                    <a:gd name="T64" fmla="*/ 12 w 290"/>
                    <a:gd name="T65" fmla="*/ 48 h 279"/>
                    <a:gd name="T66" fmla="*/ 17 w 290"/>
                    <a:gd name="T67" fmla="*/ 60 h 279"/>
                    <a:gd name="T68" fmla="*/ 23 w 290"/>
                    <a:gd name="T69" fmla="*/ 73 h 279"/>
                    <a:gd name="T70" fmla="*/ 38 w 290"/>
                    <a:gd name="T71" fmla="*/ 79 h 279"/>
                    <a:gd name="T72" fmla="*/ 35 w 290"/>
                    <a:gd name="T73" fmla="*/ 83 h 279"/>
                    <a:gd name="T74" fmla="*/ 33 w 290"/>
                    <a:gd name="T75" fmla="*/ 96 h 279"/>
                    <a:gd name="T76" fmla="*/ 31 w 290"/>
                    <a:gd name="T77" fmla="*/ 113 h 279"/>
                    <a:gd name="T78" fmla="*/ 37 w 290"/>
                    <a:gd name="T79" fmla="*/ 120 h 279"/>
                    <a:gd name="T80" fmla="*/ 39 w 290"/>
                    <a:gd name="T81" fmla="*/ 133 h 279"/>
                    <a:gd name="T82" fmla="*/ 58 w 290"/>
                    <a:gd name="T83" fmla="*/ 141 h 279"/>
                    <a:gd name="T84" fmla="*/ 65 w 290"/>
                    <a:gd name="T85" fmla="*/ 162 h 279"/>
                    <a:gd name="T86" fmla="*/ 74 w 290"/>
                    <a:gd name="T87" fmla="*/ 183 h 279"/>
                    <a:gd name="T88" fmla="*/ 81 w 290"/>
                    <a:gd name="T89" fmla="*/ 190 h 279"/>
                    <a:gd name="T90" fmla="*/ 84 w 290"/>
                    <a:gd name="T91" fmla="*/ 183 h 279"/>
                    <a:gd name="T92" fmla="*/ 89 w 290"/>
                    <a:gd name="T93" fmla="*/ 187 h 279"/>
                    <a:gd name="T94" fmla="*/ 99 w 290"/>
                    <a:gd name="T95" fmla="*/ 186 h 279"/>
                    <a:gd name="T96" fmla="*/ 110 w 290"/>
                    <a:gd name="T97" fmla="*/ 208 h 279"/>
                    <a:gd name="T98" fmla="*/ 110 w 290"/>
                    <a:gd name="T99" fmla="*/ 211 h 279"/>
                    <a:gd name="T100" fmla="*/ 122 w 290"/>
                    <a:gd name="T101" fmla="*/ 229 h 279"/>
                    <a:gd name="T102" fmla="*/ 138 w 290"/>
                    <a:gd name="T103" fmla="*/ 234 h 279"/>
                    <a:gd name="T104" fmla="*/ 146 w 290"/>
                    <a:gd name="T105" fmla="*/ 243 h 279"/>
                    <a:gd name="T106" fmla="*/ 160 w 290"/>
                    <a:gd name="T107" fmla="*/ 249 h 279"/>
                    <a:gd name="T108" fmla="*/ 182 w 290"/>
                    <a:gd name="T109" fmla="*/ 244 h 279"/>
                    <a:gd name="T110" fmla="*/ 197 w 290"/>
                    <a:gd name="T111" fmla="*/ 241 h 279"/>
                    <a:gd name="T112" fmla="*/ 202 w 290"/>
                    <a:gd name="T113" fmla="*/ 255 h 279"/>
                    <a:gd name="T114" fmla="*/ 214 w 290"/>
                    <a:gd name="T115" fmla="*/ 269 h 279"/>
                    <a:gd name="T116" fmla="*/ 228 w 290"/>
                    <a:gd name="T117" fmla="*/ 272 h 279"/>
                    <a:gd name="T118" fmla="*/ 251 w 290"/>
                    <a:gd name="T119" fmla="*/ 275 h 279"/>
                    <a:gd name="T120" fmla="*/ 257 w 290"/>
                    <a:gd name="T121" fmla="*/ 276 h 279"/>
                    <a:gd name="T122" fmla="*/ 270 w 290"/>
                    <a:gd name="T123"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79">
                      <a:moveTo>
                        <a:pt x="270" y="268"/>
                      </a:moveTo>
                      <a:lnTo>
                        <a:pt x="269" y="264"/>
                      </a:lnTo>
                      <a:lnTo>
                        <a:pt x="270" y="260"/>
                      </a:lnTo>
                      <a:lnTo>
                        <a:pt x="270" y="258"/>
                      </a:lnTo>
                      <a:lnTo>
                        <a:pt x="271" y="254"/>
                      </a:lnTo>
                      <a:lnTo>
                        <a:pt x="276" y="252"/>
                      </a:lnTo>
                      <a:lnTo>
                        <a:pt x="277" y="250"/>
                      </a:lnTo>
                      <a:lnTo>
                        <a:pt x="284" y="248"/>
                      </a:lnTo>
                      <a:lnTo>
                        <a:pt x="287" y="249"/>
                      </a:lnTo>
                      <a:lnTo>
                        <a:pt x="290" y="247"/>
                      </a:lnTo>
                      <a:lnTo>
                        <a:pt x="289" y="241"/>
                      </a:lnTo>
                      <a:lnTo>
                        <a:pt x="286" y="238"/>
                      </a:lnTo>
                      <a:lnTo>
                        <a:pt x="282" y="238"/>
                      </a:lnTo>
                      <a:lnTo>
                        <a:pt x="281" y="235"/>
                      </a:lnTo>
                      <a:lnTo>
                        <a:pt x="281" y="231"/>
                      </a:lnTo>
                      <a:lnTo>
                        <a:pt x="280" y="226"/>
                      </a:lnTo>
                      <a:lnTo>
                        <a:pt x="280" y="221"/>
                      </a:lnTo>
                      <a:lnTo>
                        <a:pt x="276" y="220"/>
                      </a:lnTo>
                      <a:lnTo>
                        <a:pt x="276" y="218"/>
                      </a:lnTo>
                      <a:lnTo>
                        <a:pt x="273" y="217"/>
                      </a:lnTo>
                      <a:lnTo>
                        <a:pt x="268" y="217"/>
                      </a:lnTo>
                      <a:lnTo>
                        <a:pt x="267" y="215"/>
                      </a:lnTo>
                      <a:lnTo>
                        <a:pt x="263" y="213"/>
                      </a:lnTo>
                      <a:lnTo>
                        <a:pt x="260" y="208"/>
                      </a:lnTo>
                      <a:lnTo>
                        <a:pt x="258" y="204"/>
                      </a:lnTo>
                      <a:lnTo>
                        <a:pt x="251" y="192"/>
                      </a:lnTo>
                      <a:lnTo>
                        <a:pt x="262" y="175"/>
                      </a:lnTo>
                      <a:lnTo>
                        <a:pt x="263" y="172"/>
                      </a:lnTo>
                      <a:lnTo>
                        <a:pt x="261" y="166"/>
                      </a:lnTo>
                      <a:lnTo>
                        <a:pt x="262" y="162"/>
                      </a:lnTo>
                      <a:lnTo>
                        <a:pt x="259" y="155"/>
                      </a:lnTo>
                      <a:lnTo>
                        <a:pt x="247" y="155"/>
                      </a:lnTo>
                      <a:lnTo>
                        <a:pt x="246" y="149"/>
                      </a:lnTo>
                      <a:lnTo>
                        <a:pt x="246" y="146"/>
                      </a:lnTo>
                      <a:lnTo>
                        <a:pt x="246" y="144"/>
                      </a:lnTo>
                      <a:lnTo>
                        <a:pt x="244" y="136"/>
                      </a:lnTo>
                      <a:lnTo>
                        <a:pt x="240" y="127"/>
                      </a:lnTo>
                      <a:lnTo>
                        <a:pt x="241" y="123"/>
                      </a:lnTo>
                      <a:lnTo>
                        <a:pt x="246" y="116"/>
                      </a:lnTo>
                      <a:lnTo>
                        <a:pt x="244" y="116"/>
                      </a:lnTo>
                      <a:lnTo>
                        <a:pt x="239" y="115"/>
                      </a:lnTo>
                      <a:lnTo>
                        <a:pt x="239" y="111"/>
                      </a:lnTo>
                      <a:lnTo>
                        <a:pt x="239" y="105"/>
                      </a:lnTo>
                      <a:lnTo>
                        <a:pt x="238" y="104"/>
                      </a:lnTo>
                      <a:lnTo>
                        <a:pt x="241" y="100"/>
                      </a:lnTo>
                      <a:lnTo>
                        <a:pt x="238" y="98"/>
                      </a:lnTo>
                      <a:lnTo>
                        <a:pt x="237" y="96"/>
                      </a:lnTo>
                      <a:lnTo>
                        <a:pt x="240" y="94"/>
                      </a:lnTo>
                      <a:lnTo>
                        <a:pt x="244" y="92"/>
                      </a:lnTo>
                      <a:lnTo>
                        <a:pt x="243" y="90"/>
                      </a:lnTo>
                      <a:lnTo>
                        <a:pt x="244" y="89"/>
                      </a:lnTo>
                      <a:lnTo>
                        <a:pt x="242" y="86"/>
                      </a:lnTo>
                      <a:lnTo>
                        <a:pt x="243" y="83"/>
                      </a:lnTo>
                      <a:lnTo>
                        <a:pt x="243" y="81"/>
                      </a:lnTo>
                      <a:lnTo>
                        <a:pt x="243" y="76"/>
                      </a:lnTo>
                      <a:lnTo>
                        <a:pt x="243" y="76"/>
                      </a:lnTo>
                      <a:lnTo>
                        <a:pt x="242" y="73"/>
                      </a:lnTo>
                      <a:lnTo>
                        <a:pt x="242" y="70"/>
                      </a:lnTo>
                      <a:lnTo>
                        <a:pt x="241" y="66"/>
                      </a:lnTo>
                      <a:lnTo>
                        <a:pt x="242" y="64"/>
                      </a:lnTo>
                      <a:lnTo>
                        <a:pt x="239" y="58"/>
                      </a:lnTo>
                      <a:lnTo>
                        <a:pt x="236" y="57"/>
                      </a:lnTo>
                      <a:lnTo>
                        <a:pt x="230" y="56"/>
                      </a:lnTo>
                      <a:lnTo>
                        <a:pt x="224" y="47"/>
                      </a:lnTo>
                      <a:lnTo>
                        <a:pt x="219" y="45"/>
                      </a:lnTo>
                      <a:lnTo>
                        <a:pt x="216" y="46"/>
                      </a:lnTo>
                      <a:lnTo>
                        <a:pt x="214" y="45"/>
                      </a:lnTo>
                      <a:lnTo>
                        <a:pt x="214" y="40"/>
                      </a:lnTo>
                      <a:lnTo>
                        <a:pt x="211" y="39"/>
                      </a:lnTo>
                      <a:lnTo>
                        <a:pt x="205" y="37"/>
                      </a:lnTo>
                      <a:lnTo>
                        <a:pt x="203" y="38"/>
                      </a:lnTo>
                      <a:lnTo>
                        <a:pt x="201" y="38"/>
                      </a:lnTo>
                      <a:lnTo>
                        <a:pt x="192" y="32"/>
                      </a:lnTo>
                      <a:lnTo>
                        <a:pt x="188" y="31"/>
                      </a:lnTo>
                      <a:lnTo>
                        <a:pt x="183" y="26"/>
                      </a:lnTo>
                      <a:lnTo>
                        <a:pt x="180" y="26"/>
                      </a:lnTo>
                      <a:lnTo>
                        <a:pt x="177" y="24"/>
                      </a:lnTo>
                      <a:lnTo>
                        <a:pt x="174" y="26"/>
                      </a:lnTo>
                      <a:lnTo>
                        <a:pt x="173" y="30"/>
                      </a:lnTo>
                      <a:lnTo>
                        <a:pt x="168" y="28"/>
                      </a:lnTo>
                      <a:lnTo>
                        <a:pt x="162" y="30"/>
                      </a:lnTo>
                      <a:lnTo>
                        <a:pt x="155" y="35"/>
                      </a:lnTo>
                      <a:lnTo>
                        <a:pt x="153" y="36"/>
                      </a:lnTo>
                      <a:lnTo>
                        <a:pt x="152" y="38"/>
                      </a:lnTo>
                      <a:lnTo>
                        <a:pt x="151" y="43"/>
                      </a:lnTo>
                      <a:lnTo>
                        <a:pt x="144" y="44"/>
                      </a:lnTo>
                      <a:lnTo>
                        <a:pt x="141" y="45"/>
                      </a:lnTo>
                      <a:lnTo>
                        <a:pt x="142" y="50"/>
                      </a:lnTo>
                      <a:lnTo>
                        <a:pt x="144" y="54"/>
                      </a:lnTo>
                      <a:lnTo>
                        <a:pt x="143" y="58"/>
                      </a:lnTo>
                      <a:lnTo>
                        <a:pt x="140" y="58"/>
                      </a:lnTo>
                      <a:lnTo>
                        <a:pt x="131" y="57"/>
                      </a:lnTo>
                      <a:lnTo>
                        <a:pt x="124" y="58"/>
                      </a:lnTo>
                      <a:lnTo>
                        <a:pt x="115" y="61"/>
                      </a:lnTo>
                      <a:lnTo>
                        <a:pt x="111" y="61"/>
                      </a:lnTo>
                      <a:lnTo>
                        <a:pt x="103" y="58"/>
                      </a:lnTo>
                      <a:lnTo>
                        <a:pt x="100" y="58"/>
                      </a:lnTo>
                      <a:lnTo>
                        <a:pt x="93" y="55"/>
                      </a:lnTo>
                      <a:lnTo>
                        <a:pt x="90" y="51"/>
                      </a:lnTo>
                      <a:lnTo>
                        <a:pt x="90" y="48"/>
                      </a:lnTo>
                      <a:lnTo>
                        <a:pt x="87" y="48"/>
                      </a:lnTo>
                      <a:lnTo>
                        <a:pt x="84" y="45"/>
                      </a:lnTo>
                      <a:lnTo>
                        <a:pt x="81" y="46"/>
                      </a:lnTo>
                      <a:lnTo>
                        <a:pt x="79" y="45"/>
                      </a:lnTo>
                      <a:lnTo>
                        <a:pt x="75" y="45"/>
                      </a:lnTo>
                      <a:lnTo>
                        <a:pt x="72" y="41"/>
                      </a:lnTo>
                      <a:lnTo>
                        <a:pt x="70" y="41"/>
                      </a:lnTo>
                      <a:lnTo>
                        <a:pt x="69" y="40"/>
                      </a:lnTo>
                      <a:lnTo>
                        <a:pt x="70" y="36"/>
                      </a:lnTo>
                      <a:lnTo>
                        <a:pt x="69" y="32"/>
                      </a:lnTo>
                      <a:lnTo>
                        <a:pt x="67" y="28"/>
                      </a:lnTo>
                      <a:lnTo>
                        <a:pt x="67" y="27"/>
                      </a:lnTo>
                      <a:lnTo>
                        <a:pt x="66" y="28"/>
                      </a:lnTo>
                      <a:lnTo>
                        <a:pt x="64" y="27"/>
                      </a:lnTo>
                      <a:lnTo>
                        <a:pt x="63" y="26"/>
                      </a:lnTo>
                      <a:lnTo>
                        <a:pt x="61" y="24"/>
                      </a:lnTo>
                      <a:lnTo>
                        <a:pt x="56" y="18"/>
                      </a:lnTo>
                      <a:lnTo>
                        <a:pt x="60" y="14"/>
                      </a:lnTo>
                      <a:lnTo>
                        <a:pt x="57" y="12"/>
                      </a:lnTo>
                      <a:lnTo>
                        <a:pt x="56" y="10"/>
                      </a:lnTo>
                      <a:lnTo>
                        <a:pt x="59" y="8"/>
                      </a:lnTo>
                      <a:lnTo>
                        <a:pt x="56" y="6"/>
                      </a:lnTo>
                      <a:lnTo>
                        <a:pt x="55" y="3"/>
                      </a:lnTo>
                      <a:lnTo>
                        <a:pt x="54" y="3"/>
                      </a:lnTo>
                      <a:lnTo>
                        <a:pt x="53" y="2"/>
                      </a:lnTo>
                      <a:lnTo>
                        <a:pt x="52" y="2"/>
                      </a:lnTo>
                      <a:lnTo>
                        <a:pt x="49" y="4"/>
                      </a:lnTo>
                      <a:lnTo>
                        <a:pt x="48" y="5"/>
                      </a:lnTo>
                      <a:lnTo>
                        <a:pt x="45" y="8"/>
                      </a:lnTo>
                      <a:lnTo>
                        <a:pt x="44" y="9"/>
                      </a:lnTo>
                      <a:lnTo>
                        <a:pt x="41" y="13"/>
                      </a:lnTo>
                      <a:lnTo>
                        <a:pt x="40" y="13"/>
                      </a:lnTo>
                      <a:lnTo>
                        <a:pt x="39" y="14"/>
                      </a:lnTo>
                      <a:lnTo>
                        <a:pt x="38" y="17"/>
                      </a:lnTo>
                      <a:lnTo>
                        <a:pt x="36" y="18"/>
                      </a:lnTo>
                      <a:lnTo>
                        <a:pt x="34" y="17"/>
                      </a:lnTo>
                      <a:lnTo>
                        <a:pt x="31" y="17"/>
                      </a:lnTo>
                      <a:lnTo>
                        <a:pt x="31" y="17"/>
                      </a:lnTo>
                      <a:lnTo>
                        <a:pt x="30" y="21"/>
                      </a:lnTo>
                      <a:lnTo>
                        <a:pt x="26" y="17"/>
                      </a:lnTo>
                      <a:lnTo>
                        <a:pt x="23" y="17"/>
                      </a:lnTo>
                      <a:lnTo>
                        <a:pt x="19" y="15"/>
                      </a:lnTo>
                      <a:lnTo>
                        <a:pt x="18" y="12"/>
                      </a:lnTo>
                      <a:lnTo>
                        <a:pt x="12" y="8"/>
                      </a:lnTo>
                      <a:lnTo>
                        <a:pt x="13" y="6"/>
                      </a:lnTo>
                      <a:lnTo>
                        <a:pt x="11" y="3"/>
                      </a:lnTo>
                      <a:lnTo>
                        <a:pt x="10" y="3"/>
                      </a:lnTo>
                      <a:lnTo>
                        <a:pt x="7" y="0"/>
                      </a:lnTo>
                      <a:lnTo>
                        <a:pt x="7" y="0"/>
                      </a:lnTo>
                      <a:lnTo>
                        <a:pt x="7" y="0"/>
                      </a:lnTo>
                      <a:lnTo>
                        <a:pt x="6" y="1"/>
                      </a:lnTo>
                      <a:lnTo>
                        <a:pt x="4" y="6"/>
                      </a:lnTo>
                      <a:lnTo>
                        <a:pt x="0" y="7"/>
                      </a:lnTo>
                      <a:lnTo>
                        <a:pt x="0" y="8"/>
                      </a:lnTo>
                      <a:lnTo>
                        <a:pt x="2" y="11"/>
                      </a:lnTo>
                      <a:lnTo>
                        <a:pt x="3" y="17"/>
                      </a:lnTo>
                      <a:lnTo>
                        <a:pt x="3" y="21"/>
                      </a:lnTo>
                      <a:lnTo>
                        <a:pt x="3" y="26"/>
                      </a:lnTo>
                      <a:lnTo>
                        <a:pt x="6" y="26"/>
                      </a:lnTo>
                      <a:lnTo>
                        <a:pt x="7" y="28"/>
                      </a:lnTo>
                      <a:lnTo>
                        <a:pt x="5" y="33"/>
                      </a:lnTo>
                      <a:lnTo>
                        <a:pt x="5" y="38"/>
                      </a:lnTo>
                      <a:lnTo>
                        <a:pt x="5" y="40"/>
                      </a:lnTo>
                      <a:lnTo>
                        <a:pt x="9" y="42"/>
                      </a:lnTo>
                      <a:lnTo>
                        <a:pt x="12" y="48"/>
                      </a:lnTo>
                      <a:lnTo>
                        <a:pt x="14" y="52"/>
                      </a:lnTo>
                      <a:lnTo>
                        <a:pt x="13" y="55"/>
                      </a:lnTo>
                      <a:lnTo>
                        <a:pt x="13" y="55"/>
                      </a:lnTo>
                      <a:lnTo>
                        <a:pt x="15" y="55"/>
                      </a:lnTo>
                      <a:lnTo>
                        <a:pt x="17" y="60"/>
                      </a:lnTo>
                      <a:lnTo>
                        <a:pt x="17" y="62"/>
                      </a:lnTo>
                      <a:lnTo>
                        <a:pt x="18" y="66"/>
                      </a:lnTo>
                      <a:lnTo>
                        <a:pt x="20" y="67"/>
                      </a:lnTo>
                      <a:lnTo>
                        <a:pt x="21" y="69"/>
                      </a:lnTo>
                      <a:lnTo>
                        <a:pt x="23" y="73"/>
                      </a:lnTo>
                      <a:lnTo>
                        <a:pt x="25" y="75"/>
                      </a:lnTo>
                      <a:lnTo>
                        <a:pt x="27" y="76"/>
                      </a:lnTo>
                      <a:lnTo>
                        <a:pt x="32" y="79"/>
                      </a:lnTo>
                      <a:lnTo>
                        <a:pt x="34" y="79"/>
                      </a:lnTo>
                      <a:lnTo>
                        <a:pt x="38" y="79"/>
                      </a:lnTo>
                      <a:lnTo>
                        <a:pt x="39" y="80"/>
                      </a:lnTo>
                      <a:lnTo>
                        <a:pt x="41" y="81"/>
                      </a:lnTo>
                      <a:lnTo>
                        <a:pt x="40" y="82"/>
                      </a:lnTo>
                      <a:lnTo>
                        <a:pt x="37" y="83"/>
                      </a:lnTo>
                      <a:lnTo>
                        <a:pt x="35" y="83"/>
                      </a:lnTo>
                      <a:lnTo>
                        <a:pt x="35" y="88"/>
                      </a:lnTo>
                      <a:lnTo>
                        <a:pt x="37" y="89"/>
                      </a:lnTo>
                      <a:lnTo>
                        <a:pt x="37" y="95"/>
                      </a:lnTo>
                      <a:lnTo>
                        <a:pt x="35" y="96"/>
                      </a:lnTo>
                      <a:lnTo>
                        <a:pt x="33" y="96"/>
                      </a:lnTo>
                      <a:lnTo>
                        <a:pt x="33" y="101"/>
                      </a:lnTo>
                      <a:lnTo>
                        <a:pt x="31" y="103"/>
                      </a:lnTo>
                      <a:lnTo>
                        <a:pt x="31" y="109"/>
                      </a:lnTo>
                      <a:lnTo>
                        <a:pt x="30" y="111"/>
                      </a:lnTo>
                      <a:lnTo>
                        <a:pt x="31" y="113"/>
                      </a:lnTo>
                      <a:lnTo>
                        <a:pt x="30" y="114"/>
                      </a:lnTo>
                      <a:lnTo>
                        <a:pt x="30" y="117"/>
                      </a:lnTo>
                      <a:lnTo>
                        <a:pt x="32" y="117"/>
                      </a:lnTo>
                      <a:lnTo>
                        <a:pt x="34" y="119"/>
                      </a:lnTo>
                      <a:lnTo>
                        <a:pt x="37" y="120"/>
                      </a:lnTo>
                      <a:lnTo>
                        <a:pt x="37" y="123"/>
                      </a:lnTo>
                      <a:lnTo>
                        <a:pt x="40" y="126"/>
                      </a:lnTo>
                      <a:lnTo>
                        <a:pt x="39" y="129"/>
                      </a:lnTo>
                      <a:lnTo>
                        <a:pt x="40" y="131"/>
                      </a:lnTo>
                      <a:lnTo>
                        <a:pt x="39" y="133"/>
                      </a:lnTo>
                      <a:lnTo>
                        <a:pt x="42" y="135"/>
                      </a:lnTo>
                      <a:lnTo>
                        <a:pt x="44" y="134"/>
                      </a:lnTo>
                      <a:lnTo>
                        <a:pt x="46" y="134"/>
                      </a:lnTo>
                      <a:lnTo>
                        <a:pt x="56" y="142"/>
                      </a:lnTo>
                      <a:lnTo>
                        <a:pt x="58" y="141"/>
                      </a:lnTo>
                      <a:lnTo>
                        <a:pt x="60" y="143"/>
                      </a:lnTo>
                      <a:lnTo>
                        <a:pt x="62" y="148"/>
                      </a:lnTo>
                      <a:lnTo>
                        <a:pt x="65" y="151"/>
                      </a:lnTo>
                      <a:lnTo>
                        <a:pt x="68" y="158"/>
                      </a:lnTo>
                      <a:lnTo>
                        <a:pt x="65" y="162"/>
                      </a:lnTo>
                      <a:lnTo>
                        <a:pt x="65" y="166"/>
                      </a:lnTo>
                      <a:lnTo>
                        <a:pt x="66" y="171"/>
                      </a:lnTo>
                      <a:lnTo>
                        <a:pt x="70" y="171"/>
                      </a:lnTo>
                      <a:lnTo>
                        <a:pt x="72" y="181"/>
                      </a:lnTo>
                      <a:lnTo>
                        <a:pt x="74" y="183"/>
                      </a:lnTo>
                      <a:lnTo>
                        <a:pt x="77" y="185"/>
                      </a:lnTo>
                      <a:lnTo>
                        <a:pt x="78" y="186"/>
                      </a:lnTo>
                      <a:lnTo>
                        <a:pt x="79" y="185"/>
                      </a:lnTo>
                      <a:lnTo>
                        <a:pt x="79" y="186"/>
                      </a:lnTo>
                      <a:lnTo>
                        <a:pt x="81" y="190"/>
                      </a:lnTo>
                      <a:lnTo>
                        <a:pt x="83" y="190"/>
                      </a:lnTo>
                      <a:lnTo>
                        <a:pt x="85" y="188"/>
                      </a:lnTo>
                      <a:lnTo>
                        <a:pt x="85" y="185"/>
                      </a:lnTo>
                      <a:lnTo>
                        <a:pt x="83" y="183"/>
                      </a:lnTo>
                      <a:lnTo>
                        <a:pt x="84" y="183"/>
                      </a:lnTo>
                      <a:lnTo>
                        <a:pt x="86" y="183"/>
                      </a:lnTo>
                      <a:lnTo>
                        <a:pt x="87" y="182"/>
                      </a:lnTo>
                      <a:lnTo>
                        <a:pt x="86" y="183"/>
                      </a:lnTo>
                      <a:lnTo>
                        <a:pt x="86" y="186"/>
                      </a:lnTo>
                      <a:lnTo>
                        <a:pt x="89" y="187"/>
                      </a:lnTo>
                      <a:lnTo>
                        <a:pt x="90" y="186"/>
                      </a:lnTo>
                      <a:lnTo>
                        <a:pt x="92" y="190"/>
                      </a:lnTo>
                      <a:lnTo>
                        <a:pt x="93" y="190"/>
                      </a:lnTo>
                      <a:lnTo>
                        <a:pt x="97" y="186"/>
                      </a:lnTo>
                      <a:lnTo>
                        <a:pt x="99" y="186"/>
                      </a:lnTo>
                      <a:lnTo>
                        <a:pt x="102" y="191"/>
                      </a:lnTo>
                      <a:lnTo>
                        <a:pt x="103" y="194"/>
                      </a:lnTo>
                      <a:lnTo>
                        <a:pt x="107" y="202"/>
                      </a:lnTo>
                      <a:lnTo>
                        <a:pt x="108" y="207"/>
                      </a:lnTo>
                      <a:lnTo>
                        <a:pt x="110" y="208"/>
                      </a:lnTo>
                      <a:lnTo>
                        <a:pt x="111" y="208"/>
                      </a:lnTo>
                      <a:lnTo>
                        <a:pt x="113" y="211"/>
                      </a:lnTo>
                      <a:lnTo>
                        <a:pt x="112" y="211"/>
                      </a:lnTo>
                      <a:lnTo>
                        <a:pt x="111" y="210"/>
                      </a:lnTo>
                      <a:lnTo>
                        <a:pt x="110" y="211"/>
                      </a:lnTo>
                      <a:lnTo>
                        <a:pt x="113" y="214"/>
                      </a:lnTo>
                      <a:lnTo>
                        <a:pt x="114" y="213"/>
                      </a:lnTo>
                      <a:lnTo>
                        <a:pt x="114" y="216"/>
                      </a:lnTo>
                      <a:lnTo>
                        <a:pt x="119" y="228"/>
                      </a:lnTo>
                      <a:lnTo>
                        <a:pt x="122" y="229"/>
                      </a:lnTo>
                      <a:lnTo>
                        <a:pt x="127" y="228"/>
                      </a:lnTo>
                      <a:lnTo>
                        <a:pt x="131" y="230"/>
                      </a:lnTo>
                      <a:lnTo>
                        <a:pt x="132" y="232"/>
                      </a:lnTo>
                      <a:lnTo>
                        <a:pt x="137" y="232"/>
                      </a:lnTo>
                      <a:lnTo>
                        <a:pt x="138" y="234"/>
                      </a:lnTo>
                      <a:lnTo>
                        <a:pt x="140" y="234"/>
                      </a:lnTo>
                      <a:lnTo>
                        <a:pt x="141" y="235"/>
                      </a:lnTo>
                      <a:lnTo>
                        <a:pt x="138" y="237"/>
                      </a:lnTo>
                      <a:lnTo>
                        <a:pt x="143" y="242"/>
                      </a:lnTo>
                      <a:lnTo>
                        <a:pt x="146" y="243"/>
                      </a:lnTo>
                      <a:lnTo>
                        <a:pt x="149" y="245"/>
                      </a:lnTo>
                      <a:lnTo>
                        <a:pt x="151" y="245"/>
                      </a:lnTo>
                      <a:lnTo>
                        <a:pt x="155" y="251"/>
                      </a:lnTo>
                      <a:lnTo>
                        <a:pt x="157" y="250"/>
                      </a:lnTo>
                      <a:lnTo>
                        <a:pt x="160" y="249"/>
                      </a:lnTo>
                      <a:lnTo>
                        <a:pt x="165" y="251"/>
                      </a:lnTo>
                      <a:lnTo>
                        <a:pt x="171" y="255"/>
                      </a:lnTo>
                      <a:lnTo>
                        <a:pt x="176" y="250"/>
                      </a:lnTo>
                      <a:lnTo>
                        <a:pt x="182" y="245"/>
                      </a:lnTo>
                      <a:lnTo>
                        <a:pt x="182" y="244"/>
                      </a:lnTo>
                      <a:lnTo>
                        <a:pt x="182" y="245"/>
                      </a:lnTo>
                      <a:lnTo>
                        <a:pt x="185" y="245"/>
                      </a:lnTo>
                      <a:lnTo>
                        <a:pt x="189" y="241"/>
                      </a:lnTo>
                      <a:lnTo>
                        <a:pt x="191" y="241"/>
                      </a:lnTo>
                      <a:lnTo>
                        <a:pt x="197" y="241"/>
                      </a:lnTo>
                      <a:lnTo>
                        <a:pt x="197" y="243"/>
                      </a:lnTo>
                      <a:lnTo>
                        <a:pt x="197" y="242"/>
                      </a:lnTo>
                      <a:lnTo>
                        <a:pt x="198" y="245"/>
                      </a:lnTo>
                      <a:lnTo>
                        <a:pt x="201" y="248"/>
                      </a:lnTo>
                      <a:lnTo>
                        <a:pt x="202" y="255"/>
                      </a:lnTo>
                      <a:lnTo>
                        <a:pt x="204" y="262"/>
                      </a:lnTo>
                      <a:lnTo>
                        <a:pt x="205" y="266"/>
                      </a:lnTo>
                      <a:lnTo>
                        <a:pt x="207" y="267"/>
                      </a:lnTo>
                      <a:lnTo>
                        <a:pt x="207" y="269"/>
                      </a:lnTo>
                      <a:lnTo>
                        <a:pt x="214" y="269"/>
                      </a:lnTo>
                      <a:lnTo>
                        <a:pt x="218" y="269"/>
                      </a:lnTo>
                      <a:lnTo>
                        <a:pt x="221" y="271"/>
                      </a:lnTo>
                      <a:lnTo>
                        <a:pt x="224" y="268"/>
                      </a:lnTo>
                      <a:lnTo>
                        <a:pt x="225" y="268"/>
                      </a:lnTo>
                      <a:lnTo>
                        <a:pt x="228" y="272"/>
                      </a:lnTo>
                      <a:lnTo>
                        <a:pt x="236" y="272"/>
                      </a:lnTo>
                      <a:lnTo>
                        <a:pt x="241" y="274"/>
                      </a:lnTo>
                      <a:lnTo>
                        <a:pt x="247" y="274"/>
                      </a:lnTo>
                      <a:lnTo>
                        <a:pt x="249" y="275"/>
                      </a:lnTo>
                      <a:lnTo>
                        <a:pt x="251" y="275"/>
                      </a:lnTo>
                      <a:lnTo>
                        <a:pt x="252" y="276"/>
                      </a:lnTo>
                      <a:lnTo>
                        <a:pt x="253" y="276"/>
                      </a:lnTo>
                      <a:lnTo>
                        <a:pt x="254" y="273"/>
                      </a:lnTo>
                      <a:lnTo>
                        <a:pt x="256" y="273"/>
                      </a:lnTo>
                      <a:lnTo>
                        <a:pt x="257" y="276"/>
                      </a:lnTo>
                      <a:lnTo>
                        <a:pt x="261" y="278"/>
                      </a:lnTo>
                      <a:lnTo>
                        <a:pt x="266" y="279"/>
                      </a:lnTo>
                      <a:lnTo>
                        <a:pt x="268" y="278"/>
                      </a:lnTo>
                      <a:lnTo>
                        <a:pt x="269" y="277"/>
                      </a:lnTo>
                      <a:lnTo>
                        <a:pt x="270" y="277"/>
                      </a:lnTo>
                      <a:lnTo>
                        <a:pt x="270" y="274"/>
                      </a:lnTo>
                      <a:lnTo>
                        <a:pt x="270" y="2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3" name="Freeform 770">
                  <a:extLst>
                    <a:ext uri="{FF2B5EF4-FFF2-40B4-BE49-F238E27FC236}">
                      <a16:creationId xmlns:a16="http://schemas.microsoft.com/office/drawing/2014/main" id="{0B61B6CA-3453-374B-9A5A-141C7F9450FB}"/>
                    </a:ext>
                  </a:extLst>
                </p:cNvPr>
                <p:cNvSpPr>
                  <a:spLocks/>
                </p:cNvSpPr>
                <p:nvPr/>
              </p:nvSpPr>
              <p:spPr bwMode="auto">
                <a:xfrm>
                  <a:off x="4183" y="2049"/>
                  <a:ext cx="51" cy="51"/>
                </a:xfrm>
                <a:custGeom>
                  <a:avLst/>
                  <a:gdLst>
                    <a:gd name="T0" fmla="*/ 48 w 51"/>
                    <a:gd name="T1" fmla="*/ 48 h 51"/>
                    <a:gd name="T2" fmla="*/ 49 w 51"/>
                    <a:gd name="T3" fmla="*/ 46 h 51"/>
                    <a:gd name="T4" fmla="*/ 47 w 51"/>
                    <a:gd name="T5" fmla="*/ 41 h 51"/>
                    <a:gd name="T6" fmla="*/ 51 w 51"/>
                    <a:gd name="T7" fmla="*/ 41 h 51"/>
                    <a:gd name="T8" fmla="*/ 48 w 51"/>
                    <a:gd name="T9" fmla="*/ 37 h 51"/>
                    <a:gd name="T10" fmla="*/ 43 w 51"/>
                    <a:gd name="T11" fmla="*/ 37 h 51"/>
                    <a:gd name="T12" fmla="*/ 37 w 51"/>
                    <a:gd name="T13" fmla="*/ 33 h 51"/>
                    <a:gd name="T14" fmla="*/ 35 w 51"/>
                    <a:gd name="T15" fmla="*/ 27 h 51"/>
                    <a:gd name="T16" fmla="*/ 37 w 51"/>
                    <a:gd name="T17" fmla="*/ 25 h 51"/>
                    <a:gd name="T18" fmla="*/ 37 w 51"/>
                    <a:gd name="T19" fmla="*/ 21 h 51"/>
                    <a:gd name="T20" fmla="*/ 31 w 51"/>
                    <a:gd name="T21" fmla="*/ 16 h 51"/>
                    <a:gd name="T22" fmla="*/ 31 w 51"/>
                    <a:gd name="T23" fmla="*/ 13 h 51"/>
                    <a:gd name="T24" fmla="*/ 32 w 51"/>
                    <a:gd name="T25" fmla="*/ 9 h 51"/>
                    <a:gd name="T26" fmla="*/ 29 w 51"/>
                    <a:gd name="T27" fmla="*/ 5 h 51"/>
                    <a:gd name="T28" fmla="*/ 24 w 51"/>
                    <a:gd name="T29" fmla="*/ 4 h 51"/>
                    <a:gd name="T30" fmla="*/ 21 w 51"/>
                    <a:gd name="T31" fmla="*/ 0 h 51"/>
                    <a:gd name="T32" fmla="*/ 13 w 51"/>
                    <a:gd name="T33" fmla="*/ 0 h 51"/>
                    <a:gd name="T34" fmla="*/ 10 w 51"/>
                    <a:gd name="T35" fmla="*/ 0 h 51"/>
                    <a:gd name="T36" fmla="*/ 4 w 51"/>
                    <a:gd name="T37" fmla="*/ 2 h 51"/>
                    <a:gd name="T38" fmla="*/ 0 w 51"/>
                    <a:gd name="T39" fmla="*/ 3 h 51"/>
                    <a:gd name="T40" fmla="*/ 2 w 51"/>
                    <a:gd name="T41" fmla="*/ 6 h 51"/>
                    <a:gd name="T42" fmla="*/ 3 w 51"/>
                    <a:gd name="T43" fmla="*/ 9 h 51"/>
                    <a:gd name="T44" fmla="*/ 5 w 51"/>
                    <a:gd name="T45" fmla="*/ 10 h 51"/>
                    <a:gd name="T46" fmla="*/ 7 w 51"/>
                    <a:gd name="T47" fmla="*/ 13 h 51"/>
                    <a:gd name="T48" fmla="*/ 6 w 51"/>
                    <a:gd name="T49" fmla="*/ 18 h 51"/>
                    <a:gd name="T50" fmla="*/ 6 w 51"/>
                    <a:gd name="T51" fmla="*/ 25 h 51"/>
                    <a:gd name="T52" fmla="*/ 10 w 51"/>
                    <a:gd name="T53" fmla="*/ 28 h 51"/>
                    <a:gd name="T54" fmla="*/ 14 w 51"/>
                    <a:gd name="T55" fmla="*/ 28 h 51"/>
                    <a:gd name="T56" fmla="*/ 17 w 51"/>
                    <a:gd name="T57" fmla="*/ 28 h 51"/>
                    <a:gd name="T58" fmla="*/ 20 w 51"/>
                    <a:gd name="T59" fmla="*/ 30 h 51"/>
                    <a:gd name="T60" fmla="*/ 21 w 51"/>
                    <a:gd name="T61" fmla="*/ 33 h 51"/>
                    <a:gd name="T62" fmla="*/ 23 w 51"/>
                    <a:gd name="T63" fmla="*/ 33 h 51"/>
                    <a:gd name="T64" fmla="*/ 25 w 51"/>
                    <a:gd name="T65" fmla="*/ 31 h 51"/>
                    <a:gd name="T66" fmla="*/ 29 w 51"/>
                    <a:gd name="T67" fmla="*/ 35 h 51"/>
                    <a:gd name="T68" fmla="*/ 31 w 51"/>
                    <a:gd name="T69" fmla="*/ 34 h 51"/>
                    <a:gd name="T70" fmla="*/ 33 w 51"/>
                    <a:gd name="T71" fmla="*/ 34 h 51"/>
                    <a:gd name="T72" fmla="*/ 35 w 51"/>
                    <a:gd name="T73" fmla="*/ 39 h 51"/>
                    <a:gd name="T74" fmla="*/ 38 w 51"/>
                    <a:gd name="T75" fmla="*/ 41 h 51"/>
                    <a:gd name="T76" fmla="*/ 45 w 51"/>
                    <a:gd name="T77" fmla="*/ 51 h 51"/>
                    <a:gd name="T78" fmla="*/ 48 w 51"/>
                    <a:gd name="T79" fmla="*/ 51 h 51"/>
                    <a:gd name="T80" fmla="*/ 48 w 51"/>
                    <a:gd name="T81" fmla="*/ 51 h 51"/>
                    <a:gd name="T82" fmla="*/ 48 w 51"/>
                    <a:gd name="T8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51">
                      <a:moveTo>
                        <a:pt x="48" y="48"/>
                      </a:moveTo>
                      <a:lnTo>
                        <a:pt x="49" y="46"/>
                      </a:lnTo>
                      <a:lnTo>
                        <a:pt x="47" y="41"/>
                      </a:lnTo>
                      <a:lnTo>
                        <a:pt x="51" y="41"/>
                      </a:lnTo>
                      <a:lnTo>
                        <a:pt x="48" y="37"/>
                      </a:lnTo>
                      <a:lnTo>
                        <a:pt x="43" y="37"/>
                      </a:lnTo>
                      <a:lnTo>
                        <a:pt x="37" y="33"/>
                      </a:lnTo>
                      <a:lnTo>
                        <a:pt x="35" y="27"/>
                      </a:lnTo>
                      <a:lnTo>
                        <a:pt x="37" y="25"/>
                      </a:lnTo>
                      <a:lnTo>
                        <a:pt x="37" y="21"/>
                      </a:lnTo>
                      <a:lnTo>
                        <a:pt x="31" y="16"/>
                      </a:lnTo>
                      <a:lnTo>
                        <a:pt x="31" y="13"/>
                      </a:lnTo>
                      <a:lnTo>
                        <a:pt x="32" y="9"/>
                      </a:lnTo>
                      <a:lnTo>
                        <a:pt x="29" y="5"/>
                      </a:lnTo>
                      <a:lnTo>
                        <a:pt x="24" y="4"/>
                      </a:lnTo>
                      <a:lnTo>
                        <a:pt x="21" y="0"/>
                      </a:lnTo>
                      <a:lnTo>
                        <a:pt x="13" y="0"/>
                      </a:lnTo>
                      <a:lnTo>
                        <a:pt x="10" y="0"/>
                      </a:lnTo>
                      <a:lnTo>
                        <a:pt x="4" y="2"/>
                      </a:lnTo>
                      <a:lnTo>
                        <a:pt x="0" y="3"/>
                      </a:lnTo>
                      <a:lnTo>
                        <a:pt x="2" y="6"/>
                      </a:lnTo>
                      <a:lnTo>
                        <a:pt x="3" y="9"/>
                      </a:lnTo>
                      <a:lnTo>
                        <a:pt x="5" y="10"/>
                      </a:lnTo>
                      <a:lnTo>
                        <a:pt x="7" y="13"/>
                      </a:lnTo>
                      <a:lnTo>
                        <a:pt x="6" y="18"/>
                      </a:lnTo>
                      <a:lnTo>
                        <a:pt x="6" y="25"/>
                      </a:lnTo>
                      <a:lnTo>
                        <a:pt x="10" y="28"/>
                      </a:lnTo>
                      <a:lnTo>
                        <a:pt x="14" y="28"/>
                      </a:lnTo>
                      <a:lnTo>
                        <a:pt x="17" y="28"/>
                      </a:lnTo>
                      <a:lnTo>
                        <a:pt x="20" y="30"/>
                      </a:lnTo>
                      <a:lnTo>
                        <a:pt x="21" y="33"/>
                      </a:lnTo>
                      <a:lnTo>
                        <a:pt x="23" y="33"/>
                      </a:lnTo>
                      <a:lnTo>
                        <a:pt x="25" y="31"/>
                      </a:lnTo>
                      <a:lnTo>
                        <a:pt x="29" y="35"/>
                      </a:lnTo>
                      <a:lnTo>
                        <a:pt x="31" y="34"/>
                      </a:lnTo>
                      <a:lnTo>
                        <a:pt x="33" y="34"/>
                      </a:lnTo>
                      <a:lnTo>
                        <a:pt x="35" y="39"/>
                      </a:lnTo>
                      <a:lnTo>
                        <a:pt x="38" y="41"/>
                      </a:lnTo>
                      <a:lnTo>
                        <a:pt x="45" y="51"/>
                      </a:lnTo>
                      <a:lnTo>
                        <a:pt x="48" y="51"/>
                      </a:lnTo>
                      <a:lnTo>
                        <a:pt x="48" y="51"/>
                      </a:lnTo>
                      <a:lnTo>
                        <a:pt x="48"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4" name="Freeform 771">
                  <a:extLst>
                    <a:ext uri="{FF2B5EF4-FFF2-40B4-BE49-F238E27FC236}">
                      <a16:creationId xmlns:a16="http://schemas.microsoft.com/office/drawing/2014/main" id="{C4935163-2447-4347-9008-D9A385C270AA}"/>
                    </a:ext>
                  </a:extLst>
                </p:cNvPr>
                <p:cNvSpPr>
                  <a:spLocks/>
                </p:cNvSpPr>
                <p:nvPr/>
              </p:nvSpPr>
              <p:spPr bwMode="auto">
                <a:xfrm>
                  <a:off x="3979" y="2152"/>
                  <a:ext cx="3" cy="2"/>
                </a:xfrm>
                <a:custGeom>
                  <a:avLst/>
                  <a:gdLst>
                    <a:gd name="T0" fmla="*/ 1 w 3"/>
                    <a:gd name="T1" fmla="*/ 0 h 2"/>
                    <a:gd name="T2" fmla="*/ 0 w 3"/>
                    <a:gd name="T3" fmla="*/ 2 h 2"/>
                    <a:gd name="T4" fmla="*/ 1 w 3"/>
                    <a:gd name="T5" fmla="*/ 2 h 2"/>
                    <a:gd name="T6" fmla="*/ 3 w 3"/>
                    <a:gd name="T7" fmla="*/ 2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0" y="2"/>
                      </a:lnTo>
                      <a:lnTo>
                        <a:pt x="1" y="2"/>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5" name="Freeform 772">
                  <a:extLst>
                    <a:ext uri="{FF2B5EF4-FFF2-40B4-BE49-F238E27FC236}">
                      <a16:creationId xmlns:a16="http://schemas.microsoft.com/office/drawing/2014/main" id="{7132D0C3-94DC-B14D-B5B2-ADA7467B1AE5}"/>
                    </a:ext>
                  </a:extLst>
                </p:cNvPr>
                <p:cNvSpPr>
                  <a:spLocks/>
                </p:cNvSpPr>
                <p:nvPr/>
              </p:nvSpPr>
              <p:spPr bwMode="auto">
                <a:xfrm>
                  <a:off x="3948" y="2075"/>
                  <a:ext cx="6" cy="4"/>
                </a:xfrm>
                <a:custGeom>
                  <a:avLst/>
                  <a:gdLst>
                    <a:gd name="T0" fmla="*/ 3 w 6"/>
                    <a:gd name="T1" fmla="*/ 1 h 4"/>
                    <a:gd name="T2" fmla="*/ 0 w 6"/>
                    <a:gd name="T3" fmla="*/ 1 h 4"/>
                    <a:gd name="T4" fmla="*/ 0 w 6"/>
                    <a:gd name="T5" fmla="*/ 3 h 4"/>
                    <a:gd name="T6" fmla="*/ 2 w 6"/>
                    <a:gd name="T7" fmla="*/ 4 h 4"/>
                    <a:gd name="T8" fmla="*/ 5 w 6"/>
                    <a:gd name="T9" fmla="*/ 3 h 4"/>
                    <a:gd name="T10" fmla="*/ 6 w 6"/>
                    <a:gd name="T11" fmla="*/ 1 h 4"/>
                    <a:gd name="T12" fmla="*/ 4 w 6"/>
                    <a:gd name="T13" fmla="*/ 0 h 4"/>
                    <a:gd name="T14" fmla="*/ 3 w 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3" y="1"/>
                      </a:moveTo>
                      <a:lnTo>
                        <a:pt x="0" y="1"/>
                      </a:lnTo>
                      <a:lnTo>
                        <a:pt x="0" y="3"/>
                      </a:lnTo>
                      <a:lnTo>
                        <a:pt x="2" y="4"/>
                      </a:lnTo>
                      <a:lnTo>
                        <a:pt x="5" y="3"/>
                      </a:lnTo>
                      <a:lnTo>
                        <a:pt x="6" y="1"/>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6" name="Freeform 773">
                  <a:extLst>
                    <a:ext uri="{FF2B5EF4-FFF2-40B4-BE49-F238E27FC236}">
                      <a16:creationId xmlns:a16="http://schemas.microsoft.com/office/drawing/2014/main" id="{20DD10CB-2C6D-6D4E-89C6-66DCC1556E8D}"/>
                    </a:ext>
                  </a:extLst>
                </p:cNvPr>
                <p:cNvSpPr>
                  <a:spLocks/>
                </p:cNvSpPr>
                <p:nvPr/>
              </p:nvSpPr>
              <p:spPr bwMode="auto">
                <a:xfrm>
                  <a:off x="3955" y="2037"/>
                  <a:ext cx="256" cy="126"/>
                </a:xfrm>
                <a:custGeom>
                  <a:avLst/>
                  <a:gdLst>
                    <a:gd name="T0" fmla="*/ 148 w 256"/>
                    <a:gd name="T1" fmla="*/ 113 h 126"/>
                    <a:gd name="T2" fmla="*/ 164 w 256"/>
                    <a:gd name="T3" fmla="*/ 108 h 126"/>
                    <a:gd name="T4" fmla="*/ 182 w 256"/>
                    <a:gd name="T5" fmla="*/ 110 h 126"/>
                    <a:gd name="T6" fmla="*/ 200 w 256"/>
                    <a:gd name="T7" fmla="*/ 103 h 126"/>
                    <a:gd name="T8" fmla="*/ 223 w 256"/>
                    <a:gd name="T9" fmla="*/ 100 h 126"/>
                    <a:gd name="T10" fmla="*/ 238 w 256"/>
                    <a:gd name="T11" fmla="*/ 96 h 126"/>
                    <a:gd name="T12" fmla="*/ 252 w 256"/>
                    <a:gd name="T13" fmla="*/ 102 h 126"/>
                    <a:gd name="T14" fmla="*/ 247 w 256"/>
                    <a:gd name="T15" fmla="*/ 86 h 126"/>
                    <a:gd name="T16" fmla="*/ 245 w 256"/>
                    <a:gd name="T17" fmla="*/ 72 h 126"/>
                    <a:gd name="T18" fmla="*/ 242 w 256"/>
                    <a:gd name="T19" fmla="*/ 53 h 126"/>
                    <a:gd name="T20" fmla="*/ 249 w 256"/>
                    <a:gd name="T21" fmla="*/ 45 h 126"/>
                    <a:gd name="T22" fmla="*/ 234 w 256"/>
                    <a:gd name="T23" fmla="*/ 37 h 126"/>
                    <a:gd name="T24" fmla="*/ 230 w 256"/>
                    <a:gd name="T25" fmla="*/ 18 h 126"/>
                    <a:gd name="T26" fmla="*/ 215 w 256"/>
                    <a:gd name="T27" fmla="*/ 10 h 126"/>
                    <a:gd name="T28" fmla="*/ 206 w 256"/>
                    <a:gd name="T29" fmla="*/ 7 h 126"/>
                    <a:gd name="T30" fmla="*/ 193 w 256"/>
                    <a:gd name="T31" fmla="*/ 18 h 126"/>
                    <a:gd name="T32" fmla="*/ 179 w 256"/>
                    <a:gd name="T33" fmla="*/ 19 h 126"/>
                    <a:gd name="T34" fmla="*/ 162 w 256"/>
                    <a:gd name="T35" fmla="*/ 23 h 126"/>
                    <a:gd name="T36" fmla="*/ 145 w 256"/>
                    <a:gd name="T37" fmla="*/ 17 h 126"/>
                    <a:gd name="T38" fmla="*/ 132 w 256"/>
                    <a:gd name="T39" fmla="*/ 11 h 126"/>
                    <a:gd name="T40" fmla="*/ 123 w 256"/>
                    <a:gd name="T41" fmla="*/ 8 h 126"/>
                    <a:gd name="T42" fmla="*/ 112 w 256"/>
                    <a:gd name="T43" fmla="*/ 1 h 126"/>
                    <a:gd name="T44" fmla="*/ 92 w 256"/>
                    <a:gd name="T45" fmla="*/ 2 h 126"/>
                    <a:gd name="T46" fmla="*/ 73 w 256"/>
                    <a:gd name="T47" fmla="*/ 11 h 126"/>
                    <a:gd name="T48" fmla="*/ 67 w 256"/>
                    <a:gd name="T49" fmla="*/ 22 h 126"/>
                    <a:gd name="T50" fmla="*/ 48 w 256"/>
                    <a:gd name="T51" fmla="*/ 19 h 126"/>
                    <a:gd name="T52" fmla="*/ 40 w 256"/>
                    <a:gd name="T53" fmla="*/ 28 h 126"/>
                    <a:gd name="T54" fmla="*/ 35 w 256"/>
                    <a:gd name="T55" fmla="*/ 32 h 126"/>
                    <a:gd name="T56" fmla="*/ 36 w 256"/>
                    <a:gd name="T57" fmla="*/ 39 h 126"/>
                    <a:gd name="T58" fmla="*/ 20 w 256"/>
                    <a:gd name="T59" fmla="*/ 36 h 126"/>
                    <a:gd name="T60" fmla="*/ 3 w 256"/>
                    <a:gd name="T61" fmla="*/ 42 h 126"/>
                    <a:gd name="T62" fmla="*/ 0 w 256"/>
                    <a:gd name="T63" fmla="*/ 55 h 126"/>
                    <a:gd name="T64" fmla="*/ 12 w 256"/>
                    <a:gd name="T65" fmla="*/ 56 h 126"/>
                    <a:gd name="T66" fmla="*/ 10 w 256"/>
                    <a:gd name="T67" fmla="*/ 68 h 126"/>
                    <a:gd name="T68" fmla="*/ 9 w 256"/>
                    <a:gd name="T69" fmla="*/ 73 h 126"/>
                    <a:gd name="T70" fmla="*/ 7 w 256"/>
                    <a:gd name="T71" fmla="*/ 79 h 126"/>
                    <a:gd name="T72" fmla="*/ 4 w 256"/>
                    <a:gd name="T73" fmla="*/ 82 h 126"/>
                    <a:gd name="T74" fmla="*/ 12 w 256"/>
                    <a:gd name="T75" fmla="*/ 87 h 126"/>
                    <a:gd name="T76" fmla="*/ 16 w 256"/>
                    <a:gd name="T77" fmla="*/ 100 h 126"/>
                    <a:gd name="T78" fmla="*/ 17 w 256"/>
                    <a:gd name="T79" fmla="*/ 108 h 126"/>
                    <a:gd name="T80" fmla="*/ 27 w 256"/>
                    <a:gd name="T81" fmla="*/ 111 h 126"/>
                    <a:gd name="T82" fmla="*/ 23 w 256"/>
                    <a:gd name="T83" fmla="*/ 114 h 126"/>
                    <a:gd name="T84" fmla="*/ 30 w 256"/>
                    <a:gd name="T85" fmla="*/ 114 h 126"/>
                    <a:gd name="T86" fmla="*/ 40 w 256"/>
                    <a:gd name="T87" fmla="*/ 115 h 126"/>
                    <a:gd name="T88" fmla="*/ 43 w 256"/>
                    <a:gd name="T89" fmla="*/ 118 h 126"/>
                    <a:gd name="T90" fmla="*/ 54 w 256"/>
                    <a:gd name="T91" fmla="*/ 123 h 126"/>
                    <a:gd name="T92" fmla="*/ 64 w 256"/>
                    <a:gd name="T93" fmla="*/ 120 h 126"/>
                    <a:gd name="T94" fmla="*/ 75 w 256"/>
                    <a:gd name="T95" fmla="*/ 111 h 126"/>
                    <a:gd name="T96" fmla="*/ 106 w 256"/>
                    <a:gd name="T97" fmla="*/ 123 h 126"/>
                    <a:gd name="T98" fmla="*/ 114 w 256"/>
                    <a:gd name="T99" fmla="*/ 118 h 126"/>
                    <a:gd name="T100" fmla="*/ 135 w 256"/>
                    <a:gd name="T101" fmla="*/ 112 h 126"/>
                    <a:gd name="T102" fmla="*/ 139 w 256"/>
                    <a:gd name="T103" fmla="*/ 115 h 126"/>
                    <a:gd name="T104" fmla="*/ 141 w 256"/>
                    <a:gd name="T10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6" h="126">
                      <a:moveTo>
                        <a:pt x="144" y="125"/>
                      </a:moveTo>
                      <a:lnTo>
                        <a:pt x="147" y="125"/>
                      </a:lnTo>
                      <a:lnTo>
                        <a:pt x="146" y="121"/>
                      </a:lnTo>
                      <a:lnTo>
                        <a:pt x="148" y="119"/>
                      </a:lnTo>
                      <a:lnTo>
                        <a:pt x="148" y="113"/>
                      </a:lnTo>
                      <a:lnTo>
                        <a:pt x="149" y="110"/>
                      </a:lnTo>
                      <a:lnTo>
                        <a:pt x="153" y="111"/>
                      </a:lnTo>
                      <a:lnTo>
                        <a:pt x="155" y="112"/>
                      </a:lnTo>
                      <a:lnTo>
                        <a:pt x="162" y="109"/>
                      </a:lnTo>
                      <a:lnTo>
                        <a:pt x="164" y="108"/>
                      </a:lnTo>
                      <a:lnTo>
                        <a:pt x="166" y="107"/>
                      </a:lnTo>
                      <a:lnTo>
                        <a:pt x="173" y="106"/>
                      </a:lnTo>
                      <a:lnTo>
                        <a:pt x="176" y="107"/>
                      </a:lnTo>
                      <a:lnTo>
                        <a:pt x="178" y="108"/>
                      </a:lnTo>
                      <a:lnTo>
                        <a:pt x="182" y="110"/>
                      </a:lnTo>
                      <a:lnTo>
                        <a:pt x="189" y="110"/>
                      </a:lnTo>
                      <a:lnTo>
                        <a:pt x="189" y="108"/>
                      </a:lnTo>
                      <a:lnTo>
                        <a:pt x="193" y="108"/>
                      </a:lnTo>
                      <a:lnTo>
                        <a:pt x="195" y="104"/>
                      </a:lnTo>
                      <a:lnTo>
                        <a:pt x="200" y="103"/>
                      </a:lnTo>
                      <a:lnTo>
                        <a:pt x="204" y="103"/>
                      </a:lnTo>
                      <a:lnTo>
                        <a:pt x="207" y="102"/>
                      </a:lnTo>
                      <a:lnTo>
                        <a:pt x="214" y="102"/>
                      </a:lnTo>
                      <a:lnTo>
                        <a:pt x="219" y="100"/>
                      </a:lnTo>
                      <a:lnTo>
                        <a:pt x="223" y="100"/>
                      </a:lnTo>
                      <a:lnTo>
                        <a:pt x="224" y="101"/>
                      </a:lnTo>
                      <a:lnTo>
                        <a:pt x="228" y="98"/>
                      </a:lnTo>
                      <a:lnTo>
                        <a:pt x="231" y="98"/>
                      </a:lnTo>
                      <a:lnTo>
                        <a:pt x="233" y="96"/>
                      </a:lnTo>
                      <a:lnTo>
                        <a:pt x="238" y="96"/>
                      </a:lnTo>
                      <a:lnTo>
                        <a:pt x="243" y="98"/>
                      </a:lnTo>
                      <a:lnTo>
                        <a:pt x="247" y="96"/>
                      </a:lnTo>
                      <a:lnTo>
                        <a:pt x="249" y="98"/>
                      </a:lnTo>
                      <a:lnTo>
                        <a:pt x="249" y="101"/>
                      </a:lnTo>
                      <a:lnTo>
                        <a:pt x="252" y="102"/>
                      </a:lnTo>
                      <a:lnTo>
                        <a:pt x="255" y="101"/>
                      </a:lnTo>
                      <a:lnTo>
                        <a:pt x="256" y="98"/>
                      </a:lnTo>
                      <a:lnTo>
                        <a:pt x="254" y="94"/>
                      </a:lnTo>
                      <a:lnTo>
                        <a:pt x="251" y="88"/>
                      </a:lnTo>
                      <a:lnTo>
                        <a:pt x="247" y="86"/>
                      </a:lnTo>
                      <a:lnTo>
                        <a:pt x="247" y="84"/>
                      </a:lnTo>
                      <a:lnTo>
                        <a:pt x="247" y="79"/>
                      </a:lnTo>
                      <a:lnTo>
                        <a:pt x="249" y="74"/>
                      </a:lnTo>
                      <a:lnTo>
                        <a:pt x="248" y="72"/>
                      </a:lnTo>
                      <a:lnTo>
                        <a:pt x="245" y="72"/>
                      </a:lnTo>
                      <a:lnTo>
                        <a:pt x="245" y="67"/>
                      </a:lnTo>
                      <a:lnTo>
                        <a:pt x="245" y="63"/>
                      </a:lnTo>
                      <a:lnTo>
                        <a:pt x="244" y="57"/>
                      </a:lnTo>
                      <a:lnTo>
                        <a:pt x="242" y="54"/>
                      </a:lnTo>
                      <a:lnTo>
                        <a:pt x="242" y="53"/>
                      </a:lnTo>
                      <a:lnTo>
                        <a:pt x="246" y="52"/>
                      </a:lnTo>
                      <a:lnTo>
                        <a:pt x="248" y="47"/>
                      </a:lnTo>
                      <a:lnTo>
                        <a:pt x="249" y="46"/>
                      </a:lnTo>
                      <a:lnTo>
                        <a:pt x="249" y="45"/>
                      </a:lnTo>
                      <a:lnTo>
                        <a:pt x="249" y="45"/>
                      </a:lnTo>
                      <a:lnTo>
                        <a:pt x="248" y="42"/>
                      </a:lnTo>
                      <a:lnTo>
                        <a:pt x="245" y="40"/>
                      </a:lnTo>
                      <a:lnTo>
                        <a:pt x="242" y="40"/>
                      </a:lnTo>
                      <a:lnTo>
                        <a:pt x="238" y="40"/>
                      </a:lnTo>
                      <a:lnTo>
                        <a:pt x="234" y="37"/>
                      </a:lnTo>
                      <a:lnTo>
                        <a:pt x="234" y="30"/>
                      </a:lnTo>
                      <a:lnTo>
                        <a:pt x="235" y="25"/>
                      </a:lnTo>
                      <a:lnTo>
                        <a:pt x="233" y="22"/>
                      </a:lnTo>
                      <a:lnTo>
                        <a:pt x="231" y="21"/>
                      </a:lnTo>
                      <a:lnTo>
                        <a:pt x="230" y="18"/>
                      </a:lnTo>
                      <a:lnTo>
                        <a:pt x="228" y="15"/>
                      </a:lnTo>
                      <a:lnTo>
                        <a:pt x="225" y="15"/>
                      </a:lnTo>
                      <a:lnTo>
                        <a:pt x="219" y="8"/>
                      </a:lnTo>
                      <a:lnTo>
                        <a:pt x="217" y="8"/>
                      </a:lnTo>
                      <a:lnTo>
                        <a:pt x="215" y="10"/>
                      </a:lnTo>
                      <a:lnTo>
                        <a:pt x="213" y="11"/>
                      </a:lnTo>
                      <a:lnTo>
                        <a:pt x="210" y="8"/>
                      </a:lnTo>
                      <a:lnTo>
                        <a:pt x="208" y="11"/>
                      </a:lnTo>
                      <a:lnTo>
                        <a:pt x="207" y="10"/>
                      </a:lnTo>
                      <a:lnTo>
                        <a:pt x="206" y="7"/>
                      </a:lnTo>
                      <a:lnTo>
                        <a:pt x="204" y="7"/>
                      </a:lnTo>
                      <a:lnTo>
                        <a:pt x="204" y="8"/>
                      </a:lnTo>
                      <a:lnTo>
                        <a:pt x="202" y="12"/>
                      </a:lnTo>
                      <a:lnTo>
                        <a:pt x="198" y="15"/>
                      </a:lnTo>
                      <a:lnTo>
                        <a:pt x="193" y="18"/>
                      </a:lnTo>
                      <a:lnTo>
                        <a:pt x="193" y="20"/>
                      </a:lnTo>
                      <a:lnTo>
                        <a:pt x="188" y="21"/>
                      </a:lnTo>
                      <a:lnTo>
                        <a:pt x="186" y="22"/>
                      </a:lnTo>
                      <a:lnTo>
                        <a:pt x="181" y="21"/>
                      </a:lnTo>
                      <a:lnTo>
                        <a:pt x="179" y="19"/>
                      </a:lnTo>
                      <a:lnTo>
                        <a:pt x="177" y="19"/>
                      </a:lnTo>
                      <a:lnTo>
                        <a:pt x="176" y="18"/>
                      </a:lnTo>
                      <a:lnTo>
                        <a:pt x="173" y="20"/>
                      </a:lnTo>
                      <a:lnTo>
                        <a:pt x="169" y="20"/>
                      </a:lnTo>
                      <a:lnTo>
                        <a:pt x="162" y="23"/>
                      </a:lnTo>
                      <a:lnTo>
                        <a:pt x="158" y="22"/>
                      </a:lnTo>
                      <a:lnTo>
                        <a:pt x="155" y="19"/>
                      </a:lnTo>
                      <a:lnTo>
                        <a:pt x="152" y="21"/>
                      </a:lnTo>
                      <a:lnTo>
                        <a:pt x="147" y="18"/>
                      </a:lnTo>
                      <a:lnTo>
                        <a:pt x="145" y="17"/>
                      </a:lnTo>
                      <a:lnTo>
                        <a:pt x="139" y="13"/>
                      </a:lnTo>
                      <a:lnTo>
                        <a:pt x="138" y="13"/>
                      </a:lnTo>
                      <a:lnTo>
                        <a:pt x="137" y="15"/>
                      </a:lnTo>
                      <a:lnTo>
                        <a:pt x="134" y="15"/>
                      </a:lnTo>
                      <a:lnTo>
                        <a:pt x="132" y="11"/>
                      </a:lnTo>
                      <a:lnTo>
                        <a:pt x="131" y="7"/>
                      </a:lnTo>
                      <a:lnTo>
                        <a:pt x="129" y="4"/>
                      </a:lnTo>
                      <a:lnTo>
                        <a:pt x="127" y="4"/>
                      </a:lnTo>
                      <a:lnTo>
                        <a:pt x="124" y="8"/>
                      </a:lnTo>
                      <a:lnTo>
                        <a:pt x="123" y="8"/>
                      </a:lnTo>
                      <a:lnTo>
                        <a:pt x="121" y="9"/>
                      </a:lnTo>
                      <a:lnTo>
                        <a:pt x="117" y="4"/>
                      </a:lnTo>
                      <a:lnTo>
                        <a:pt x="116" y="0"/>
                      </a:lnTo>
                      <a:lnTo>
                        <a:pt x="115" y="0"/>
                      </a:lnTo>
                      <a:lnTo>
                        <a:pt x="112" y="1"/>
                      </a:lnTo>
                      <a:lnTo>
                        <a:pt x="107" y="1"/>
                      </a:lnTo>
                      <a:lnTo>
                        <a:pt x="105" y="1"/>
                      </a:lnTo>
                      <a:lnTo>
                        <a:pt x="103" y="1"/>
                      </a:lnTo>
                      <a:lnTo>
                        <a:pt x="96" y="1"/>
                      </a:lnTo>
                      <a:lnTo>
                        <a:pt x="92" y="2"/>
                      </a:lnTo>
                      <a:lnTo>
                        <a:pt x="86" y="6"/>
                      </a:lnTo>
                      <a:lnTo>
                        <a:pt x="82" y="6"/>
                      </a:lnTo>
                      <a:lnTo>
                        <a:pt x="77" y="8"/>
                      </a:lnTo>
                      <a:lnTo>
                        <a:pt x="75" y="10"/>
                      </a:lnTo>
                      <a:lnTo>
                        <a:pt x="73" y="11"/>
                      </a:lnTo>
                      <a:lnTo>
                        <a:pt x="71" y="14"/>
                      </a:lnTo>
                      <a:lnTo>
                        <a:pt x="69" y="15"/>
                      </a:lnTo>
                      <a:lnTo>
                        <a:pt x="69" y="18"/>
                      </a:lnTo>
                      <a:lnTo>
                        <a:pt x="67" y="19"/>
                      </a:lnTo>
                      <a:lnTo>
                        <a:pt x="67" y="22"/>
                      </a:lnTo>
                      <a:lnTo>
                        <a:pt x="62" y="22"/>
                      </a:lnTo>
                      <a:lnTo>
                        <a:pt x="55" y="18"/>
                      </a:lnTo>
                      <a:lnTo>
                        <a:pt x="52" y="18"/>
                      </a:lnTo>
                      <a:lnTo>
                        <a:pt x="51" y="20"/>
                      </a:lnTo>
                      <a:lnTo>
                        <a:pt x="48" y="19"/>
                      </a:lnTo>
                      <a:lnTo>
                        <a:pt x="43" y="20"/>
                      </a:lnTo>
                      <a:lnTo>
                        <a:pt x="41" y="19"/>
                      </a:lnTo>
                      <a:lnTo>
                        <a:pt x="37" y="21"/>
                      </a:lnTo>
                      <a:lnTo>
                        <a:pt x="37" y="23"/>
                      </a:lnTo>
                      <a:lnTo>
                        <a:pt x="40" y="28"/>
                      </a:lnTo>
                      <a:lnTo>
                        <a:pt x="44" y="29"/>
                      </a:lnTo>
                      <a:lnTo>
                        <a:pt x="47" y="29"/>
                      </a:lnTo>
                      <a:lnTo>
                        <a:pt x="46" y="31"/>
                      </a:lnTo>
                      <a:lnTo>
                        <a:pt x="41" y="31"/>
                      </a:lnTo>
                      <a:lnTo>
                        <a:pt x="35" y="32"/>
                      </a:lnTo>
                      <a:lnTo>
                        <a:pt x="34" y="35"/>
                      </a:lnTo>
                      <a:lnTo>
                        <a:pt x="34" y="37"/>
                      </a:lnTo>
                      <a:lnTo>
                        <a:pt x="37" y="36"/>
                      </a:lnTo>
                      <a:lnTo>
                        <a:pt x="38" y="38"/>
                      </a:lnTo>
                      <a:lnTo>
                        <a:pt x="36" y="39"/>
                      </a:lnTo>
                      <a:lnTo>
                        <a:pt x="30" y="39"/>
                      </a:lnTo>
                      <a:lnTo>
                        <a:pt x="27" y="37"/>
                      </a:lnTo>
                      <a:lnTo>
                        <a:pt x="24" y="39"/>
                      </a:lnTo>
                      <a:lnTo>
                        <a:pt x="22" y="36"/>
                      </a:lnTo>
                      <a:lnTo>
                        <a:pt x="20" y="36"/>
                      </a:lnTo>
                      <a:lnTo>
                        <a:pt x="17" y="39"/>
                      </a:lnTo>
                      <a:lnTo>
                        <a:pt x="15" y="39"/>
                      </a:lnTo>
                      <a:lnTo>
                        <a:pt x="12" y="36"/>
                      </a:lnTo>
                      <a:lnTo>
                        <a:pt x="9" y="36"/>
                      </a:lnTo>
                      <a:lnTo>
                        <a:pt x="3" y="42"/>
                      </a:lnTo>
                      <a:lnTo>
                        <a:pt x="1" y="46"/>
                      </a:lnTo>
                      <a:lnTo>
                        <a:pt x="0" y="48"/>
                      </a:lnTo>
                      <a:lnTo>
                        <a:pt x="1" y="50"/>
                      </a:lnTo>
                      <a:lnTo>
                        <a:pt x="1" y="54"/>
                      </a:lnTo>
                      <a:lnTo>
                        <a:pt x="0" y="55"/>
                      </a:lnTo>
                      <a:lnTo>
                        <a:pt x="1" y="57"/>
                      </a:lnTo>
                      <a:lnTo>
                        <a:pt x="5" y="56"/>
                      </a:lnTo>
                      <a:lnTo>
                        <a:pt x="6" y="56"/>
                      </a:lnTo>
                      <a:lnTo>
                        <a:pt x="9" y="56"/>
                      </a:lnTo>
                      <a:lnTo>
                        <a:pt x="12" y="56"/>
                      </a:lnTo>
                      <a:lnTo>
                        <a:pt x="9" y="60"/>
                      </a:lnTo>
                      <a:lnTo>
                        <a:pt x="10" y="62"/>
                      </a:lnTo>
                      <a:lnTo>
                        <a:pt x="10" y="65"/>
                      </a:lnTo>
                      <a:lnTo>
                        <a:pt x="10" y="67"/>
                      </a:lnTo>
                      <a:lnTo>
                        <a:pt x="10" y="68"/>
                      </a:lnTo>
                      <a:lnTo>
                        <a:pt x="11" y="69"/>
                      </a:lnTo>
                      <a:lnTo>
                        <a:pt x="13" y="67"/>
                      </a:lnTo>
                      <a:lnTo>
                        <a:pt x="14" y="69"/>
                      </a:lnTo>
                      <a:lnTo>
                        <a:pt x="12" y="70"/>
                      </a:lnTo>
                      <a:lnTo>
                        <a:pt x="9" y="73"/>
                      </a:lnTo>
                      <a:lnTo>
                        <a:pt x="10" y="74"/>
                      </a:lnTo>
                      <a:lnTo>
                        <a:pt x="12" y="74"/>
                      </a:lnTo>
                      <a:lnTo>
                        <a:pt x="10" y="77"/>
                      </a:lnTo>
                      <a:lnTo>
                        <a:pt x="9" y="79"/>
                      </a:lnTo>
                      <a:lnTo>
                        <a:pt x="7" y="79"/>
                      </a:lnTo>
                      <a:lnTo>
                        <a:pt x="6" y="75"/>
                      </a:lnTo>
                      <a:lnTo>
                        <a:pt x="5" y="74"/>
                      </a:lnTo>
                      <a:lnTo>
                        <a:pt x="4" y="77"/>
                      </a:lnTo>
                      <a:lnTo>
                        <a:pt x="5" y="80"/>
                      </a:lnTo>
                      <a:lnTo>
                        <a:pt x="4" y="82"/>
                      </a:lnTo>
                      <a:lnTo>
                        <a:pt x="4" y="84"/>
                      </a:lnTo>
                      <a:lnTo>
                        <a:pt x="6" y="86"/>
                      </a:lnTo>
                      <a:lnTo>
                        <a:pt x="7" y="84"/>
                      </a:lnTo>
                      <a:lnTo>
                        <a:pt x="10" y="87"/>
                      </a:lnTo>
                      <a:lnTo>
                        <a:pt x="12" y="87"/>
                      </a:lnTo>
                      <a:lnTo>
                        <a:pt x="15" y="89"/>
                      </a:lnTo>
                      <a:lnTo>
                        <a:pt x="17" y="93"/>
                      </a:lnTo>
                      <a:lnTo>
                        <a:pt x="14" y="96"/>
                      </a:lnTo>
                      <a:lnTo>
                        <a:pt x="16" y="98"/>
                      </a:lnTo>
                      <a:lnTo>
                        <a:pt x="16" y="100"/>
                      </a:lnTo>
                      <a:lnTo>
                        <a:pt x="17" y="100"/>
                      </a:lnTo>
                      <a:lnTo>
                        <a:pt x="21" y="104"/>
                      </a:lnTo>
                      <a:lnTo>
                        <a:pt x="20" y="107"/>
                      </a:lnTo>
                      <a:lnTo>
                        <a:pt x="17" y="106"/>
                      </a:lnTo>
                      <a:lnTo>
                        <a:pt x="17" y="108"/>
                      </a:lnTo>
                      <a:lnTo>
                        <a:pt x="19" y="109"/>
                      </a:lnTo>
                      <a:lnTo>
                        <a:pt x="24" y="108"/>
                      </a:lnTo>
                      <a:lnTo>
                        <a:pt x="29" y="108"/>
                      </a:lnTo>
                      <a:lnTo>
                        <a:pt x="29" y="109"/>
                      </a:lnTo>
                      <a:lnTo>
                        <a:pt x="27" y="111"/>
                      </a:lnTo>
                      <a:lnTo>
                        <a:pt x="24" y="112"/>
                      </a:lnTo>
                      <a:lnTo>
                        <a:pt x="20" y="112"/>
                      </a:lnTo>
                      <a:lnTo>
                        <a:pt x="19" y="114"/>
                      </a:lnTo>
                      <a:lnTo>
                        <a:pt x="20" y="115"/>
                      </a:lnTo>
                      <a:lnTo>
                        <a:pt x="23" y="114"/>
                      </a:lnTo>
                      <a:lnTo>
                        <a:pt x="26" y="114"/>
                      </a:lnTo>
                      <a:lnTo>
                        <a:pt x="27" y="113"/>
                      </a:lnTo>
                      <a:lnTo>
                        <a:pt x="27" y="115"/>
                      </a:lnTo>
                      <a:lnTo>
                        <a:pt x="28" y="116"/>
                      </a:lnTo>
                      <a:lnTo>
                        <a:pt x="30" y="114"/>
                      </a:lnTo>
                      <a:lnTo>
                        <a:pt x="32" y="111"/>
                      </a:lnTo>
                      <a:lnTo>
                        <a:pt x="34" y="111"/>
                      </a:lnTo>
                      <a:lnTo>
                        <a:pt x="35" y="113"/>
                      </a:lnTo>
                      <a:lnTo>
                        <a:pt x="37" y="113"/>
                      </a:lnTo>
                      <a:lnTo>
                        <a:pt x="40" y="115"/>
                      </a:lnTo>
                      <a:lnTo>
                        <a:pt x="41" y="112"/>
                      </a:lnTo>
                      <a:lnTo>
                        <a:pt x="43" y="113"/>
                      </a:lnTo>
                      <a:lnTo>
                        <a:pt x="43" y="115"/>
                      </a:lnTo>
                      <a:lnTo>
                        <a:pt x="41" y="115"/>
                      </a:lnTo>
                      <a:lnTo>
                        <a:pt x="43" y="118"/>
                      </a:lnTo>
                      <a:lnTo>
                        <a:pt x="44" y="120"/>
                      </a:lnTo>
                      <a:lnTo>
                        <a:pt x="46" y="123"/>
                      </a:lnTo>
                      <a:lnTo>
                        <a:pt x="48" y="122"/>
                      </a:lnTo>
                      <a:lnTo>
                        <a:pt x="51" y="124"/>
                      </a:lnTo>
                      <a:lnTo>
                        <a:pt x="54" y="123"/>
                      </a:lnTo>
                      <a:lnTo>
                        <a:pt x="55" y="122"/>
                      </a:lnTo>
                      <a:lnTo>
                        <a:pt x="58" y="122"/>
                      </a:lnTo>
                      <a:lnTo>
                        <a:pt x="60" y="120"/>
                      </a:lnTo>
                      <a:lnTo>
                        <a:pt x="62" y="122"/>
                      </a:lnTo>
                      <a:lnTo>
                        <a:pt x="64" y="120"/>
                      </a:lnTo>
                      <a:lnTo>
                        <a:pt x="64" y="116"/>
                      </a:lnTo>
                      <a:lnTo>
                        <a:pt x="65" y="115"/>
                      </a:lnTo>
                      <a:lnTo>
                        <a:pt x="64" y="111"/>
                      </a:lnTo>
                      <a:lnTo>
                        <a:pt x="70" y="110"/>
                      </a:lnTo>
                      <a:lnTo>
                        <a:pt x="75" y="111"/>
                      </a:lnTo>
                      <a:lnTo>
                        <a:pt x="82" y="115"/>
                      </a:lnTo>
                      <a:lnTo>
                        <a:pt x="84" y="115"/>
                      </a:lnTo>
                      <a:lnTo>
                        <a:pt x="89" y="122"/>
                      </a:lnTo>
                      <a:lnTo>
                        <a:pt x="93" y="125"/>
                      </a:lnTo>
                      <a:lnTo>
                        <a:pt x="106" y="123"/>
                      </a:lnTo>
                      <a:lnTo>
                        <a:pt x="110" y="121"/>
                      </a:lnTo>
                      <a:lnTo>
                        <a:pt x="110" y="121"/>
                      </a:lnTo>
                      <a:lnTo>
                        <a:pt x="111" y="122"/>
                      </a:lnTo>
                      <a:lnTo>
                        <a:pt x="113" y="120"/>
                      </a:lnTo>
                      <a:lnTo>
                        <a:pt x="114" y="118"/>
                      </a:lnTo>
                      <a:lnTo>
                        <a:pt x="120" y="109"/>
                      </a:lnTo>
                      <a:lnTo>
                        <a:pt x="121" y="108"/>
                      </a:lnTo>
                      <a:lnTo>
                        <a:pt x="127" y="111"/>
                      </a:lnTo>
                      <a:lnTo>
                        <a:pt x="131" y="113"/>
                      </a:lnTo>
                      <a:lnTo>
                        <a:pt x="135" y="112"/>
                      </a:lnTo>
                      <a:lnTo>
                        <a:pt x="135" y="111"/>
                      </a:lnTo>
                      <a:lnTo>
                        <a:pt x="138" y="108"/>
                      </a:lnTo>
                      <a:lnTo>
                        <a:pt x="141" y="108"/>
                      </a:lnTo>
                      <a:lnTo>
                        <a:pt x="141" y="111"/>
                      </a:lnTo>
                      <a:lnTo>
                        <a:pt x="139" y="115"/>
                      </a:lnTo>
                      <a:lnTo>
                        <a:pt x="136" y="118"/>
                      </a:lnTo>
                      <a:lnTo>
                        <a:pt x="136" y="119"/>
                      </a:lnTo>
                      <a:lnTo>
                        <a:pt x="139" y="123"/>
                      </a:lnTo>
                      <a:lnTo>
                        <a:pt x="138" y="125"/>
                      </a:lnTo>
                      <a:lnTo>
                        <a:pt x="141" y="126"/>
                      </a:lnTo>
                      <a:lnTo>
                        <a:pt x="144" y="1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7" name="Freeform 774">
                  <a:extLst>
                    <a:ext uri="{FF2B5EF4-FFF2-40B4-BE49-F238E27FC236}">
                      <a16:creationId xmlns:a16="http://schemas.microsoft.com/office/drawing/2014/main" id="{467B81A4-AEEA-6041-96F8-0166981A7F20}"/>
                    </a:ext>
                  </a:extLst>
                </p:cNvPr>
                <p:cNvSpPr>
                  <a:spLocks/>
                </p:cNvSpPr>
                <p:nvPr/>
              </p:nvSpPr>
              <p:spPr bwMode="auto">
                <a:xfrm>
                  <a:off x="3952" y="2038"/>
                  <a:ext cx="39" cy="41"/>
                </a:xfrm>
                <a:custGeom>
                  <a:avLst/>
                  <a:gdLst>
                    <a:gd name="T0" fmla="*/ 20 w 39"/>
                    <a:gd name="T1" fmla="*/ 3 h 41"/>
                    <a:gd name="T2" fmla="*/ 16 w 39"/>
                    <a:gd name="T3" fmla="*/ 0 h 41"/>
                    <a:gd name="T4" fmla="*/ 12 w 39"/>
                    <a:gd name="T5" fmla="*/ 0 h 41"/>
                    <a:gd name="T6" fmla="*/ 10 w 39"/>
                    <a:gd name="T7" fmla="*/ 2 h 41"/>
                    <a:gd name="T8" fmla="*/ 8 w 39"/>
                    <a:gd name="T9" fmla="*/ 2 h 41"/>
                    <a:gd name="T10" fmla="*/ 6 w 39"/>
                    <a:gd name="T11" fmla="*/ 5 h 41"/>
                    <a:gd name="T12" fmla="*/ 5 w 39"/>
                    <a:gd name="T13" fmla="*/ 10 h 41"/>
                    <a:gd name="T14" fmla="*/ 8 w 39"/>
                    <a:gd name="T15" fmla="*/ 11 h 41"/>
                    <a:gd name="T16" fmla="*/ 8 w 39"/>
                    <a:gd name="T17" fmla="*/ 15 h 41"/>
                    <a:gd name="T18" fmla="*/ 4 w 39"/>
                    <a:gd name="T19" fmla="*/ 18 h 41"/>
                    <a:gd name="T20" fmla="*/ 5 w 39"/>
                    <a:gd name="T21" fmla="*/ 21 h 41"/>
                    <a:gd name="T22" fmla="*/ 3 w 39"/>
                    <a:gd name="T23" fmla="*/ 25 h 41"/>
                    <a:gd name="T24" fmla="*/ 0 w 39"/>
                    <a:gd name="T25" fmla="*/ 27 h 41"/>
                    <a:gd name="T26" fmla="*/ 0 w 39"/>
                    <a:gd name="T27" fmla="*/ 27 h 41"/>
                    <a:gd name="T28" fmla="*/ 2 w 39"/>
                    <a:gd name="T29" fmla="*/ 30 h 41"/>
                    <a:gd name="T30" fmla="*/ 3 w 39"/>
                    <a:gd name="T31" fmla="*/ 31 h 41"/>
                    <a:gd name="T32" fmla="*/ 6 w 39"/>
                    <a:gd name="T33" fmla="*/ 31 h 41"/>
                    <a:gd name="T34" fmla="*/ 7 w 39"/>
                    <a:gd name="T35" fmla="*/ 31 h 41"/>
                    <a:gd name="T36" fmla="*/ 9 w 39"/>
                    <a:gd name="T37" fmla="*/ 31 h 41"/>
                    <a:gd name="T38" fmla="*/ 7 w 39"/>
                    <a:gd name="T39" fmla="*/ 33 h 41"/>
                    <a:gd name="T40" fmla="*/ 6 w 39"/>
                    <a:gd name="T41" fmla="*/ 33 h 41"/>
                    <a:gd name="T42" fmla="*/ 4 w 39"/>
                    <a:gd name="T43" fmla="*/ 38 h 41"/>
                    <a:gd name="T44" fmla="*/ 4 w 39"/>
                    <a:gd name="T45" fmla="*/ 41 h 41"/>
                    <a:gd name="T46" fmla="*/ 10 w 39"/>
                    <a:gd name="T47" fmla="*/ 34 h 41"/>
                    <a:gd name="T48" fmla="*/ 17 w 39"/>
                    <a:gd name="T49" fmla="*/ 30 h 41"/>
                    <a:gd name="T50" fmla="*/ 19 w 39"/>
                    <a:gd name="T51" fmla="*/ 25 h 41"/>
                    <a:gd name="T52" fmla="*/ 22 w 39"/>
                    <a:gd name="T53" fmla="*/ 24 h 41"/>
                    <a:gd name="T54" fmla="*/ 27 w 39"/>
                    <a:gd name="T55" fmla="*/ 24 h 41"/>
                    <a:gd name="T56" fmla="*/ 28 w 39"/>
                    <a:gd name="T57" fmla="*/ 23 h 41"/>
                    <a:gd name="T58" fmla="*/ 31 w 39"/>
                    <a:gd name="T59" fmla="*/ 23 h 41"/>
                    <a:gd name="T60" fmla="*/ 33 w 39"/>
                    <a:gd name="T61" fmla="*/ 24 h 41"/>
                    <a:gd name="T62" fmla="*/ 37 w 39"/>
                    <a:gd name="T63" fmla="*/ 24 h 41"/>
                    <a:gd name="T64" fmla="*/ 39 w 39"/>
                    <a:gd name="T65" fmla="*/ 21 h 41"/>
                    <a:gd name="T66" fmla="*/ 39 w 39"/>
                    <a:gd name="T67" fmla="*/ 19 h 41"/>
                    <a:gd name="T68" fmla="*/ 36 w 39"/>
                    <a:gd name="T69" fmla="*/ 17 h 41"/>
                    <a:gd name="T70" fmla="*/ 33 w 39"/>
                    <a:gd name="T71" fmla="*/ 14 h 41"/>
                    <a:gd name="T72" fmla="*/ 30 w 39"/>
                    <a:gd name="T73" fmla="*/ 13 h 41"/>
                    <a:gd name="T74" fmla="*/ 26 w 39"/>
                    <a:gd name="T75" fmla="*/ 8 h 41"/>
                    <a:gd name="T76" fmla="*/ 25 w 39"/>
                    <a:gd name="T77" fmla="*/ 2 h 41"/>
                    <a:gd name="T78" fmla="*/ 22 w 39"/>
                    <a:gd name="T79" fmla="*/ 1 h 41"/>
                    <a:gd name="T80" fmla="*/ 20 w 39"/>
                    <a:gd name="T81"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41">
                      <a:moveTo>
                        <a:pt x="20" y="3"/>
                      </a:moveTo>
                      <a:lnTo>
                        <a:pt x="16" y="0"/>
                      </a:lnTo>
                      <a:lnTo>
                        <a:pt x="12" y="0"/>
                      </a:lnTo>
                      <a:lnTo>
                        <a:pt x="10" y="2"/>
                      </a:lnTo>
                      <a:lnTo>
                        <a:pt x="8" y="2"/>
                      </a:lnTo>
                      <a:lnTo>
                        <a:pt x="6" y="5"/>
                      </a:lnTo>
                      <a:lnTo>
                        <a:pt x="5" y="10"/>
                      </a:lnTo>
                      <a:lnTo>
                        <a:pt x="8" y="11"/>
                      </a:lnTo>
                      <a:lnTo>
                        <a:pt x="8" y="15"/>
                      </a:lnTo>
                      <a:lnTo>
                        <a:pt x="4" y="18"/>
                      </a:lnTo>
                      <a:lnTo>
                        <a:pt x="5" y="21"/>
                      </a:lnTo>
                      <a:lnTo>
                        <a:pt x="3" y="25"/>
                      </a:lnTo>
                      <a:lnTo>
                        <a:pt x="0" y="27"/>
                      </a:lnTo>
                      <a:lnTo>
                        <a:pt x="0" y="27"/>
                      </a:lnTo>
                      <a:lnTo>
                        <a:pt x="2" y="30"/>
                      </a:lnTo>
                      <a:lnTo>
                        <a:pt x="3" y="31"/>
                      </a:lnTo>
                      <a:lnTo>
                        <a:pt x="6" y="31"/>
                      </a:lnTo>
                      <a:lnTo>
                        <a:pt x="7" y="31"/>
                      </a:lnTo>
                      <a:lnTo>
                        <a:pt x="9" y="31"/>
                      </a:lnTo>
                      <a:lnTo>
                        <a:pt x="7" y="33"/>
                      </a:lnTo>
                      <a:lnTo>
                        <a:pt x="6" y="33"/>
                      </a:lnTo>
                      <a:lnTo>
                        <a:pt x="4" y="38"/>
                      </a:lnTo>
                      <a:lnTo>
                        <a:pt x="4" y="41"/>
                      </a:lnTo>
                      <a:lnTo>
                        <a:pt x="10" y="34"/>
                      </a:lnTo>
                      <a:lnTo>
                        <a:pt x="17" y="30"/>
                      </a:lnTo>
                      <a:lnTo>
                        <a:pt x="19" y="25"/>
                      </a:lnTo>
                      <a:lnTo>
                        <a:pt x="22" y="24"/>
                      </a:lnTo>
                      <a:lnTo>
                        <a:pt x="27" y="24"/>
                      </a:lnTo>
                      <a:lnTo>
                        <a:pt x="28" y="23"/>
                      </a:lnTo>
                      <a:lnTo>
                        <a:pt x="31" y="23"/>
                      </a:lnTo>
                      <a:lnTo>
                        <a:pt x="33" y="24"/>
                      </a:lnTo>
                      <a:lnTo>
                        <a:pt x="37" y="24"/>
                      </a:lnTo>
                      <a:lnTo>
                        <a:pt x="39" y="21"/>
                      </a:lnTo>
                      <a:lnTo>
                        <a:pt x="39" y="19"/>
                      </a:lnTo>
                      <a:lnTo>
                        <a:pt x="36" y="17"/>
                      </a:lnTo>
                      <a:lnTo>
                        <a:pt x="33" y="14"/>
                      </a:lnTo>
                      <a:lnTo>
                        <a:pt x="30" y="13"/>
                      </a:lnTo>
                      <a:lnTo>
                        <a:pt x="26" y="8"/>
                      </a:lnTo>
                      <a:lnTo>
                        <a:pt x="25" y="2"/>
                      </a:lnTo>
                      <a:lnTo>
                        <a:pt x="22" y="1"/>
                      </a:lnTo>
                      <a:lnTo>
                        <a:pt x="2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8" name="Freeform 775">
                  <a:extLst>
                    <a:ext uri="{FF2B5EF4-FFF2-40B4-BE49-F238E27FC236}">
                      <a16:creationId xmlns:a16="http://schemas.microsoft.com/office/drawing/2014/main" id="{F068FD83-5C2F-4649-8FE3-A8360D07FF0D}"/>
                    </a:ext>
                  </a:extLst>
                </p:cNvPr>
                <p:cNvSpPr>
                  <a:spLocks/>
                </p:cNvSpPr>
                <p:nvPr/>
              </p:nvSpPr>
              <p:spPr bwMode="auto">
                <a:xfrm>
                  <a:off x="4138" y="2133"/>
                  <a:ext cx="137" cy="158"/>
                </a:xfrm>
                <a:custGeom>
                  <a:avLst/>
                  <a:gdLst>
                    <a:gd name="T0" fmla="*/ 131 w 137"/>
                    <a:gd name="T1" fmla="*/ 131 h 158"/>
                    <a:gd name="T2" fmla="*/ 125 w 137"/>
                    <a:gd name="T3" fmla="*/ 121 h 158"/>
                    <a:gd name="T4" fmla="*/ 124 w 137"/>
                    <a:gd name="T5" fmla="*/ 112 h 158"/>
                    <a:gd name="T6" fmla="*/ 124 w 137"/>
                    <a:gd name="T7" fmla="*/ 101 h 158"/>
                    <a:gd name="T8" fmla="*/ 119 w 137"/>
                    <a:gd name="T9" fmla="*/ 93 h 158"/>
                    <a:gd name="T10" fmla="*/ 115 w 137"/>
                    <a:gd name="T11" fmla="*/ 92 h 158"/>
                    <a:gd name="T12" fmla="*/ 103 w 137"/>
                    <a:gd name="T13" fmla="*/ 84 h 158"/>
                    <a:gd name="T14" fmla="*/ 98 w 137"/>
                    <a:gd name="T15" fmla="*/ 83 h 158"/>
                    <a:gd name="T16" fmla="*/ 98 w 137"/>
                    <a:gd name="T17" fmla="*/ 79 h 158"/>
                    <a:gd name="T18" fmla="*/ 96 w 137"/>
                    <a:gd name="T19" fmla="*/ 73 h 158"/>
                    <a:gd name="T20" fmla="*/ 93 w 137"/>
                    <a:gd name="T21" fmla="*/ 69 h 158"/>
                    <a:gd name="T22" fmla="*/ 89 w 137"/>
                    <a:gd name="T23" fmla="*/ 67 h 158"/>
                    <a:gd name="T24" fmla="*/ 90 w 137"/>
                    <a:gd name="T25" fmla="*/ 63 h 158"/>
                    <a:gd name="T26" fmla="*/ 90 w 137"/>
                    <a:gd name="T27" fmla="*/ 59 h 158"/>
                    <a:gd name="T28" fmla="*/ 92 w 137"/>
                    <a:gd name="T29" fmla="*/ 51 h 158"/>
                    <a:gd name="T30" fmla="*/ 94 w 137"/>
                    <a:gd name="T31" fmla="*/ 46 h 158"/>
                    <a:gd name="T32" fmla="*/ 96 w 137"/>
                    <a:gd name="T33" fmla="*/ 39 h 158"/>
                    <a:gd name="T34" fmla="*/ 94 w 137"/>
                    <a:gd name="T35" fmla="*/ 33 h 158"/>
                    <a:gd name="T36" fmla="*/ 99 w 137"/>
                    <a:gd name="T37" fmla="*/ 32 h 158"/>
                    <a:gd name="T38" fmla="*/ 98 w 137"/>
                    <a:gd name="T39" fmla="*/ 30 h 158"/>
                    <a:gd name="T40" fmla="*/ 93 w 137"/>
                    <a:gd name="T41" fmla="*/ 29 h 158"/>
                    <a:gd name="T42" fmla="*/ 86 w 137"/>
                    <a:gd name="T43" fmla="*/ 26 h 158"/>
                    <a:gd name="T44" fmla="*/ 82 w 137"/>
                    <a:gd name="T45" fmla="*/ 23 h 158"/>
                    <a:gd name="T46" fmla="*/ 79 w 137"/>
                    <a:gd name="T47" fmla="*/ 17 h 158"/>
                    <a:gd name="T48" fmla="*/ 76 w 137"/>
                    <a:gd name="T49" fmla="*/ 12 h 158"/>
                    <a:gd name="T50" fmla="*/ 74 w 137"/>
                    <a:gd name="T51" fmla="*/ 5 h 158"/>
                    <a:gd name="T52" fmla="*/ 69 w 137"/>
                    <a:gd name="T53" fmla="*/ 6 h 158"/>
                    <a:gd name="T54" fmla="*/ 66 w 137"/>
                    <a:gd name="T55" fmla="*/ 2 h 158"/>
                    <a:gd name="T56" fmla="*/ 60 w 137"/>
                    <a:gd name="T57" fmla="*/ 2 h 158"/>
                    <a:gd name="T58" fmla="*/ 50 w 137"/>
                    <a:gd name="T59" fmla="*/ 0 h 158"/>
                    <a:gd name="T60" fmla="*/ 45 w 137"/>
                    <a:gd name="T61" fmla="*/ 2 h 158"/>
                    <a:gd name="T62" fmla="*/ 41 w 137"/>
                    <a:gd name="T63" fmla="*/ 5 h 158"/>
                    <a:gd name="T64" fmla="*/ 38 w 137"/>
                    <a:gd name="T65" fmla="*/ 9 h 158"/>
                    <a:gd name="T66" fmla="*/ 30 w 137"/>
                    <a:gd name="T67" fmla="*/ 14 h 158"/>
                    <a:gd name="T68" fmla="*/ 28 w 137"/>
                    <a:gd name="T69" fmla="*/ 25 h 158"/>
                    <a:gd name="T70" fmla="*/ 30 w 137"/>
                    <a:gd name="T71" fmla="*/ 36 h 158"/>
                    <a:gd name="T72" fmla="*/ 28 w 137"/>
                    <a:gd name="T73" fmla="*/ 46 h 158"/>
                    <a:gd name="T74" fmla="*/ 26 w 137"/>
                    <a:gd name="T75" fmla="*/ 54 h 158"/>
                    <a:gd name="T76" fmla="*/ 0 w 137"/>
                    <a:gd name="T77" fmla="*/ 78 h 158"/>
                    <a:gd name="T78" fmla="*/ 0 w 137"/>
                    <a:gd name="T79" fmla="*/ 78 h 158"/>
                    <a:gd name="T80" fmla="*/ 19 w 137"/>
                    <a:gd name="T81" fmla="*/ 102 h 158"/>
                    <a:gd name="T82" fmla="*/ 112 w 137"/>
                    <a:gd name="T83" fmla="*/ 158 h 158"/>
                    <a:gd name="T84" fmla="*/ 118 w 137"/>
                    <a:gd name="T85" fmla="*/ 143 h 158"/>
                    <a:gd name="T86" fmla="*/ 129 w 137"/>
                    <a:gd name="T87" fmla="*/ 141 h 158"/>
                    <a:gd name="T88" fmla="*/ 134 w 137"/>
                    <a:gd name="T89" fmla="*/ 140 h 158"/>
                    <a:gd name="T90" fmla="*/ 137 w 137"/>
                    <a:gd name="T91" fmla="*/ 136 h 158"/>
                    <a:gd name="T92" fmla="*/ 133 w 137"/>
                    <a:gd name="T93" fmla="*/ 13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58">
                      <a:moveTo>
                        <a:pt x="133" y="133"/>
                      </a:moveTo>
                      <a:lnTo>
                        <a:pt x="131" y="131"/>
                      </a:lnTo>
                      <a:lnTo>
                        <a:pt x="129" y="121"/>
                      </a:lnTo>
                      <a:lnTo>
                        <a:pt x="125" y="121"/>
                      </a:lnTo>
                      <a:lnTo>
                        <a:pt x="124" y="116"/>
                      </a:lnTo>
                      <a:lnTo>
                        <a:pt x="124" y="112"/>
                      </a:lnTo>
                      <a:lnTo>
                        <a:pt x="127" y="108"/>
                      </a:lnTo>
                      <a:lnTo>
                        <a:pt x="124" y="101"/>
                      </a:lnTo>
                      <a:lnTo>
                        <a:pt x="121" y="98"/>
                      </a:lnTo>
                      <a:lnTo>
                        <a:pt x="119" y="93"/>
                      </a:lnTo>
                      <a:lnTo>
                        <a:pt x="117" y="91"/>
                      </a:lnTo>
                      <a:lnTo>
                        <a:pt x="115" y="92"/>
                      </a:lnTo>
                      <a:lnTo>
                        <a:pt x="105" y="84"/>
                      </a:lnTo>
                      <a:lnTo>
                        <a:pt x="103" y="84"/>
                      </a:lnTo>
                      <a:lnTo>
                        <a:pt x="101" y="85"/>
                      </a:lnTo>
                      <a:lnTo>
                        <a:pt x="98" y="83"/>
                      </a:lnTo>
                      <a:lnTo>
                        <a:pt x="99" y="81"/>
                      </a:lnTo>
                      <a:lnTo>
                        <a:pt x="98" y="79"/>
                      </a:lnTo>
                      <a:lnTo>
                        <a:pt x="99" y="76"/>
                      </a:lnTo>
                      <a:lnTo>
                        <a:pt x="96" y="73"/>
                      </a:lnTo>
                      <a:lnTo>
                        <a:pt x="96" y="70"/>
                      </a:lnTo>
                      <a:lnTo>
                        <a:pt x="93" y="69"/>
                      </a:lnTo>
                      <a:lnTo>
                        <a:pt x="91" y="67"/>
                      </a:lnTo>
                      <a:lnTo>
                        <a:pt x="89" y="67"/>
                      </a:lnTo>
                      <a:lnTo>
                        <a:pt x="89" y="64"/>
                      </a:lnTo>
                      <a:lnTo>
                        <a:pt x="90" y="63"/>
                      </a:lnTo>
                      <a:lnTo>
                        <a:pt x="89" y="61"/>
                      </a:lnTo>
                      <a:lnTo>
                        <a:pt x="90" y="59"/>
                      </a:lnTo>
                      <a:lnTo>
                        <a:pt x="90" y="53"/>
                      </a:lnTo>
                      <a:lnTo>
                        <a:pt x="92" y="51"/>
                      </a:lnTo>
                      <a:lnTo>
                        <a:pt x="92" y="46"/>
                      </a:lnTo>
                      <a:lnTo>
                        <a:pt x="94" y="46"/>
                      </a:lnTo>
                      <a:lnTo>
                        <a:pt x="96" y="45"/>
                      </a:lnTo>
                      <a:lnTo>
                        <a:pt x="96" y="39"/>
                      </a:lnTo>
                      <a:lnTo>
                        <a:pt x="94" y="38"/>
                      </a:lnTo>
                      <a:lnTo>
                        <a:pt x="94" y="33"/>
                      </a:lnTo>
                      <a:lnTo>
                        <a:pt x="96" y="33"/>
                      </a:lnTo>
                      <a:lnTo>
                        <a:pt x="99" y="32"/>
                      </a:lnTo>
                      <a:lnTo>
                        <a:pt x="100" y="31"/>
                      </a:lnTo>
                      <a:lnTo>
                        <a:pt x="98" y="30"/>
                      </a:lnTo>
                      <a:lnTo>
                        <a:pt x="97" y="29"/>
                      </a:lnTo>
                      <a:lnTo>
                        <a:pt x="93" y="29"/>
                      </a:lnTo>
                      <a:lnTo>
                        <a:pt x="91" y="29"/>
                      </a:lnTo>
                      <a:lnTo>
                        <a:pt x="86" y="26"/>
                      </a:lnTo>
                      <a:lnTo>
                        <a:pt x="84" y="25"/>
                      </a:lnTo>
                      <a:lnTo>
                        <a:pt x="82" y="23"/>
                      </a:lnTo>
                      <a:lnTo>
                        <a:pt x="80" y="19"/>
                      </a:lnTo>
                      <a:lnTo>
                        <a:pt x="79" y="17"/>
                      </a:lnTo>
                      <a:lnTo>
                        <a:pt x="77" y="16"/>
                      </a:lnTo>
                      <a:lnTo>
                        <a:pt x="76" y="12"/>
                      </a:lnTo>
                      <a:lnTo>
                        <a:pt x="76" y="10"/>
                      </a:lnTo>
                      <a:lnTo>
                        <a:pt x="74" y="5"/>
                      </a:lnTo>
                      <a:lnTo>
                        <a:pt x="72" y="5"/>
                      </a:lnTo>
                      <a:lnTo>
                        <a:pt x="69" y="6"/>
                      </a:lnTo>
                      <a:lnTo>
                        <a:pt x="66" y="5"/>
                      </a:lnTo>
                      <a:lnTo>
                        <a:pt x="66" y="2"/>
                      </a:lnTo>
                      <a:lnTo>
                        <a:pt x="64" y="0"/>
                      </a:lnTo>
                      <a:lnTo>
                        <a:pt x="60" y="2"/>
                      </a:lnTo>
                      <a:lnTo>
                        <a:pt x="55" y="0"/>
                      </a:lnTo>
                      <a:lnTo>
                        <a:pt x="50" y="0"/>
                      </a:lnTo>
                      <a:lnTo>
                        <a:pt x="48" y="2"/>
                      </a:lnTo>
                      <a:lnTo>
                        <a:pt x="45" y="2"/>
                      </a:lnTo>
                      <a:lnTo>
                        <a:pt x="41" y="5"/>
                      </a:lnTo>
                      <a:lnTo>
                        <a:pt x="41" y="5"/>
                      </a:lnTo>
                      <a:lnTo>
                        <a:pt x="40" y="9"/>
                      </a:lnTo>
                      <a:lnTo>
                        <a:pt x="38" y="9"/>
                      </a:lnTo>
                      <a:lnTo>
                        <a:pt x="35" y="12"/>
                      </a:lnTo>
                      <a:lnTo>
                        <a:pt x="30" y="14"/>
                      </a:lnTo>
                      <a:lnTo>
                        <a:pt x="28" y="19"/>
                      </a:lnTo>
                      <a:lnTo>
                        <a:pt x="28" y="25"/>
                      </a:lnTo>
                      <a:lnTo>
                        <a:pt x="30" y="31"/>
                      </a:lnTo>
                      <a:lnTo>
                        <a:pt x="30" y="36"/>
                      </a:lnTo>
                      <a:lnTo>
                        <a:pt x="28" y="43"/>
                      </a:lnTo>
                      <a:lnTo>
                        <a:pt x="28" y="46"/>
                      </a:lnTo>
                      <a:lnTo>
                        <a:pt x="28" y="50"/>
                      </a:lnTo>
                      <a:lnTo>
                        <a:pt x="26" y="54"/>
                      </a:lnTo>
                      <a:lnTo>
                        <a:pt x="24" y="57"/>
                      </a:lnTo>
                      <a:lnTo>
                        <a:pt x="0" y="78"/>
                      </a:lnTo>
                      <a:lnTo>
                        <a:pt x="0" y="78"/>
                      </a:lnTo>
                      <a:lnTo>
                        <a:pt x="0" y="78"/>
                      </a:lnTo>
                      <a:lnTo>
                        <a:pt x="7" y="100"/>
                      </a:lnTo>
                      <a:lnTo>
                        <a:pt x="19" y="102"/>
                      </a:lnTo>
                      <a:lnTo>
                        <a:pt x="85" y="157"/>
                      </a:lnTo>
                      <a:lnTo>
                        <a:pt x="112" y="158"/>
                      </a:lnTo>
                      <a:lnTo>
                        <a:pt x="115" y="150"/>
                      </a:lnTo>
                      <a:lnTo>
                        <a:pt x="118" y="143"/>
                      </a:lnTo>
                      <a:lnTo>
                        <a:pt x="124" y="139"/>
                      </a:lnTo>
                      <a:lnTo>
                        <a:pt x="129" y="141"/>
                      </a:lnTo>
                      <a:lnTo>
                        <a:pt x="132" y="140"/>
                      </a:lnTo>
                      <a:lnTo>
                        <a:pt x="134" y="140"/>
                      </a:lnTo>
                      <a:lnTo>
                        <a:pt x="135" y="136"/>
                      </a:lnTo>
                      <a:lnTo>
                        <a:pt x="137" y="136"/>
                      </a:lnTo>
                      <a:lnTo>
                        <a:pt x="136" y="135"/>
                      </a:lnTo>
                      <a:lnTo>
                        <a:pt x="133" y="1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9" name="Freeform 776">
                  <a:extLst>
                    <a:ext uri="{FF2B5EF4-FFF2-40B4-BE49-F238E27FC236}">
                      <a16:creationId xmlns:a16="http://schemas.microsoft.com/office/drawing/2014/main" id="{83605263-D8B8-EE41-8F53-232C37A40FF8}"/>
                    </a:ext>
                  </a:extLst>
                </p:cNvPr>
                <p:cNvSpPr>
                  <a:spLocks/>
                </p:cNvSpPr>
                <p:nvPr/>
              </p:nvSpPr>
              <p:spPr bwMode="auto">
                <a:xfrm>
                  <a:off x="4250" y="2272"/>
                  <a:ext cx="24" cy="30"/>
                </a:xfrm>
                <a:custGeom>
                  <a:avLst/>
                  <a:gdLst>
                    <a:gd name="T0" fmla="*/ 17 w 24"/>
                    <a:gd name="T1" fmla="*/ 2 h 30"/>
                    <a:gd name="T2" fmla="*/ 12 w 24"/>
                    <a:gd name="T3" fmla="*/ 0 h 30"/>
                    <a:gd name="T4" fmla="*/ 6 w 24"/>
                    <a:gd name="T5" fmla="*/ 4 h 30"/>
                    <a:gd name="T6" fmla="*/ 3 w 24"/>
                    <a:gd name="T7" fmla="*/ 11 h 30"/>
                    <a:gd name="T8" fmla="*/ 0 w 24"/>
                    <a:gd name="T9" fmla="*/ 19 h 30"/>
                    <a:gd name="T10" fmla="*/ 2 w 24"/>
                    <a:gd name="T11" fmla="*/ 19 h 30"/>
                    <a:gd name="T12" fmla="*/ 15 w 24"/>
                    <a:gd name="T13" fmla="*/ 24 h 30"/>
                    <a:gd name="T14" fmla="*/ 16 w 24"/>
                    <a:gd name="T15" fmla="*/ 30 h 30"/>
                    <a:gd name="T16" fmla="*/ 24 w 24"/>
                    <a:gd name="T17" fmla="*/ 25 h 30"/>
                    <a:gd name="T18" fmla="*/ 23 w 24"/>
                    <a:gd name="T19" fmla="*/ 23 h 30"/>
                    <a:gd name="T20" fmla="*/ 23 w 24"/>
                    <a:gd name="T21" fmla="*/ 22 h 30"/>
                    <a:gd name="T22" fmla="*/ 23 w 24"/>
                    <a:gd name="T23" fmla="*/ 22 h 30"/>
                    <a:gd name="T24" fmla="*/ 22 w 24"/>
                    <a:gd name="T25" fmla="*/ 20 h 30"/>
                    <a:gd name="T26" fmla="*/ 22 w 24"/>
                    <a:gd name="T27" fmla="*/ 18 h 30"/>
                    <a:gd name="T28" fmla="*/ 21 w 24"/>
                    <a:gd name="T29" fmla="*/ 14 h 30"/>
                    <a:gd name="T30" fmla="*/ 20 w 24"/>
                    <a:gd name="T31" fmla="*/ 16 h 30"/>
                    <a:gd name="T32" fmla="*/ 15 w 24"/>
                    <a:gd name="T33" fmla="*/ 12 h 30"/>
                    <a:gd name="T34" fmla="*/ 23 w 24"/>
                    <a:gd name="T35" fmla="*/ 10 h 30"/>
                    <a:gd name="T36" fmla="*/ 22 w 24"/>
                    <a:gd name="T37" fmla="*/ 3 h 30"/>
                    <a:gd name="T38" fmla="*/ 22 w 24"/>
                    <a:gd name="T39" fmla="*/ 1 h 30"/>
                    <a:gd name="T40" fmla="*/ 20 w 24"/>
                    <a:gd name="T41" fmla="*/ 1 h 30"/>
                    <a:gd name="T42" fmla="*/ 17 w 24"/>
                    <a:gd name="T4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7" y="2"/>
                      </a:moveTo>
                      <a:lnTo>
                        <a:pt x="12" y="0"/>
                      </a:lnTo>
                      <a:lnTo>
                        <a:pt x="6" y="4"/>
                      </a:lnTo>
                      <a:lnTo>
                        <a:pt x="3" y="11"/>
                      </a:lnTo>
                      <a:lnTo>
                        <a:pt x="0" y="19"/>
                      </a:lnTo>
                      <a:lnTo>
                        <a:pt x="2" y="19"/>
                      </a:lnTo>
                      <a:lnTo>
                        <a:pt x="15" y="24"/>
                      </a:lnTo>
                      <a:lnTo>
                        <a:pt x="16" y="30"/>
                      </a:lnTo>
                      <a:lnTo>
                        <a:pt x="24" y="25"/>
                      </a:lnTo>
                      <a:lnTo>
                        <a:pt x="23" y="23"/>
                      </a:lnTo>
                      <a:lnTo>
                        <a:pt x="23" y="22"/>
                      </a:lnTo>
                      <a:lnTo>
                        <a:pt x="23" y="22"/>
                      </a:lnTo>
                      <a:lnTo>
                        <a:pt x="22" y="20"/>
                      </a:lnTo>
                      <a:lnTo>
                        <a:pt x="22" y="18"/>
                      </a:lnTo>
                      <a:lnTo>
                        <a:pt x="21" y="14"/>
                      </a:lnTo>
                      <a:lnTo>
                        <a:pt x="20" y="16"/>
                      </a:lnTo>
                      <a:lnTo>
                        <a:pt x="15" y="12"/>
                      </a:lnTo>
                      <a:lnTo>
                        <a:pt x="23" y="10"/>
                      </a:lnTo>
                      <a:lnTo>
                        <a:pt x="22" y="3"/>
                      </a:lnTo>
                      <a:lnTo>
                        <a:pt x="22" y="1"/>
                      </a:lnTo>
                      <a:lnTo>
                        <a:pt x="20" y="1"/>
                      </a:lnTo>
                      <a:lnTo>
                        <a:pt x="1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0" name="Freeform 777">
                  <a:extLst>
                    <a:ext uri="{FF2B5EF4-FFF2-40B4-BE49-F238E27FC236}">
                      <a16:creationId xmlns:a16="http://schemas.microsoft.com/office/drawing/2014/main" id="{46654D4C-C7E4-C44A-BF79-360EF185F337}"/>
                    </a:ext>
                  </a:extLst>
                </p:cNvPr>
                <p:cNvSpPr>
                  <a:spLocks/>
                </p:cNvSpPr>
                <p:nvPr/>
              </p:nvSpPr>
              <p:spPr bwMode="auto">
                <a:xfrm>
                  <a:off x="4044" y="2169"/>
                  <a:ext cx="32" cy="22"/>
                </a:xfrm>
                <a:custGeom>
                  <a:avLst/>
                  <a:gdLst>
                    <a:gd name="T0" fmla="*/ 31 w 32"/>
                    <a:gd name="T1" fmla="*/ 3 h 22"/>
                    <a:gd name="T2" fmla="*/ 32 w 32"/>
                    <a:gd name="T3" fmla="*/ 1 h 22"/>
                    <a:gd name="T4" fmla="*/ 31 w 32"/>
                    <a:gd name="T5" fmla="*/ 0 h 22"/>
                    <a:gd name="T6" fmla="*/ 30 w 32"/>
                    <a:gd name="T7" fmla="*/ 0 h 22"/>
                    <a:gd name="T8" fmla="*/ 25 w 32"/>
                    <a:gd name="T9" fmla="*/ 4 h 22"/>
                    <a:gd name="T10" fmla="*/ 19 w 32"/>
                    <a:gd name="T11" fmla="*/ 7 h 22"/>
                    <a:gd name="T12" fmla="*/ 15 w 32"/>
                    <a:gd name="T13" fmla="*/ 7 h 22"/>
                    <a:gd name="T14" fmla="*/ 12 w 32"/>
                    <a:gd name="T15" fmla="*/ 5 h 22"/>
                    <a:gd name="T16" fmla="*/ 10 w 32"/>
                    <a:gd name="T17" fmla="*/ 5 h 22"/>
                    <a:gd name="T18" fmla="*/ 10 w 32"/>
                    <a:gd name="T19" fmla="*/ 7 h 22"/>
                    <a:gd name="T20" fmla="*/ 9 w 32"/>
                    <a:gd name="T21" fmla="*/ 10 h 22"/>
                    <a:gd name="T22" fmla="*/ 7 w 32"/>
                    <a:gd name="T23" fmla="*/ 10 h 22"/>
                    <a:gd name="T24" fmla="*/ 4 w 32"/>
                    <a:gd name="T25" fmla="*/ 9 h 22"/>
                    <a:gd name="T26" fmla="*/ 2 w 32"/>
                    <a:gd name="T27" fmla="*/ 11 h 22"/>
                    <a:gd name="T28" fmla="*/ 0 w 32"/>
                    <a:gd name="T29" fmla="*/ 12 h 22"/>
                    <a:gd name="T30" fmla="*/ 0 w 32"/>
                    <a:gd name="T31" fmla="*/ 16 h 22"/>
                    <a:gd name="T32" fmla="*/ 3 w 32"/>
                    <a:gd name="T33" fmla="*/ 19 h 22"/>
                    <a:gd name="T34" fmla="*/ 6 w 32"/>
                    <a:gd name="T35" fmla="*/ 21 h 22"/>
                    <a:gd name="T36" fmla="*/ 10 w 32"/>
                    <a:gd name="T37" fmla="*/ 21 h 22"/>
                    <a:gd name="T38" fmla="*/ 11 w 32"/>
                    <a:gd name="T39" fmla="*/ 22 h 22"/>
                    <a:gd name="T40" fmla="*/ 13 w 32"/>
                    <a:gd name="T41" fmla="*/ 21 h 22"/>
                    <a:gd name="T42" fmla="*/ 16 w 32"/>
                    <a:gd name="T43" fmla="*/ 20 h 22"/>
                    <a:gd name="T44" fmla="*/ 19 w 32"/>
                    <a:gd name="T45" fmla="*/ 17 h 22"/>
                    <a:gd name="T46" fmla="*/ 21 w 32"/>
                    <a:gd name="T47" fmla="*/ 15 h 22"/>
                    <a:gd name="T48" fmla="*/ 25 w 32"/>
                    <a:gd name="T49" fmla="*/ 16 h 22"/>
                    <a:gd name="T50" fmla="*/ 25 w 32"/>
                    <a:gd name="T51" fmla="*/ 12 h 22"/>
                    <a:gd name="T52" fmla="*/ 25 w 32"/>
                    <a:gd name="T53" fmla="*/ 10 h 22"/>
                    <a:gd name="T54" fmla="*/ 28 w 32"/>
                    <a:gd name="T55" fmla="*/ 5 h 22"/>
                    <a:gd name="T56" fmla="*/ 31 w 32"/>
                    <a:gd name="T5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22">
                      <a:moveTo>
                        <a:pt x="31" y="3"/>
                      </a:moveTo>
                      <a:lnTo>
                        <a:pt x="32" y="1"/>
                      </a:lnTo>
                      <a:lnTo>
                        <a:pt x="31" y="0"/>
                      </a:lnTo>
                      <a:lnTo>
                        <a:pt x="30" y="0"/>
                      </a:lnTo>
                      <a:lnTo>
                        <a:pt x="25" y="4"/>
                      </a:lnTo>
                      <a:lnTo>
                        <a:pt x="19" y="7"/>
                      </a:lnTo>
                      <a:lnTo>
                        <a:pt x="15" y="7"/>
                      </a:lnTo>
                      <a:lnTo>
                        <a:pt x="12" y="5"/>
                      </a:lnTo>
                      <a:lnTo>
                        <a:pt x="10" y="5"/>
                      </a:lnTo>
                      <a:lnTo>
                        <a:pt x="10" y="7"/>
                      </a:lnTo>
                      <a:lnTo>
                        <a:pt x="9" y="10"/>
                      </a:lnTo>
                      <a:lnTo>
                        <a:pt x="7" y="10"/>
                      </a:lnTo>
                      <a:lnTo>
                        <a:pt x="4" y="9"/>
                      </a:lnTo>
                      <a:lnTo>
                        <a:pt x="2" y="11"/>
                      </a:lnTo>
                      <a:lnTo>
                        <a:pt x="0" y="12"/>
                      </a:lnTo>
                      <a:lnTo>
                        <a:pt x="0" y="16"/>
                      </a:lnTo>
                      <a:lnTo>
                        <a:pt x="3" y="19"/>
                      </a:lnTo>
                      <a:lnTo>
                        <a:pt x="6" y="21"/>
                      </a:lnTo>
                      <a:lnTo>
                        <a:pt x="10" y="21"/>
                      </a:lnTo>
                      <a:lnTo>
                        <a:pt x="11" y="22"/>
                      </a:lnTo>
                      <a:lnTo>
                        <a:pt x="13" y="21"/>
                      </a:lnTo>
                      <a:lnTo>
                        <a:pt x="16" y="20"/>
                      </a:lnTo>
                      <a:lnTo>
                        <a:pt x="19" y="17"/>
                      </a:lnTo>
                      <a:lnTo>
                        <a:pt x="21" y="15"/>
                      </a:lnTo>
                      <a:lnTo>
                        <a:pt x="25" y="16"/>
                      </a:lnTo>
                      <a:lnTo>
                        <a:pt x="25" y="12"/>
                      </a:lnTo>
                      <a:lnTo>
                        <a:pt x="25" y="10"/>
                      </a:lnTo>
                      <a:lnTo>
                        <a:pt x="28" y="5"/>
                      </a:lnTo>
                      <a:lnTo>
                        <a:pt x="3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1" name="Freeform 778">
                  <a:extLst>
                    <a:ext uri="{FF2B5EF4-FFF2-40B4-BE49-F238E27FC236}">
                      <a16:creationId xmlns:a16="http://schemas.microsoft.com/office/drawing/2014/main" id="{8E32094B-A66B-3240-BCE0-78C951B224AE}"/>
                    </a:ext>
                  </a:extLst>
                </p:cNvPr>
                <p:cNvSpPr>
                  <a:spLocks/>
                </p:cNvSpPr>
                <p:nvPr/>
              </p:nvSpPr>
              <p:spPr bwMode="auto">
                <a:xfrm>
                  <a:off x="4091" y="2137"/>
                  <a:ext cx="88" cy="95"/>
                </a:xfrm>
                <a:custGeom>
                  <a:avLst/>
                  <a:gdLst>
                    <a:gd name="T0" fmla="*/ 13 w 88"/>
                    <a:gd name="T1" fmla="*/ 57 h 95"/>
                    <a:gd name="T2" fmla="*/ 14 w 88"/>
                    <a:gd name="T3" fmla="*/ 65 h 95"/>
                    <a:gd name="T4" fmla="*/ 11 w 88"/>
                    <a:gd name="T5" fmla="*/ 66 h 95"/>
                    <a:gd name="T6" fmla="*/ 7 w 88"/>
                    <a:gd name="T7" fmla="*/ 72 h 95"/>
                    <a:gd name="T8" fmla="*/ 5 w 88"/>
                    <a:gd name="T9" fmla="*/ 76 h 95"/>
                    <a:gd name="T10" fmla="*/ 7 w 88"/>
                    <a:gd name="T11" fmla="*/ 80 h 95"/>
                    <a:gd name="T12" fmla="*/ 7 w 88"/>
                    <a:gd name="T13" fmla="*/ 88 h 95"/>
                    <a:gd name="T14" fmla="*/ 12 w 88"/>
                    <a:gd name="T15" fmla="*/ 91 h 95"/>
                    <a:gd name="T16" fmla="*/ 16 w 88"/>
                    <a:gd name="T17" fmla="*/ 94 h 95"/>
                    <a:gd name="T18" fmla="*/ 47 w 88"/>
                    <a:gd name="T19" fmla="*/ 74 h 95"/>
                    <a:gd name="T20" fmla="*/ 71 w 88"/>
                    <a:gd name="T21" fmla="*/ 53 h 95"/>
                    <a:gd name="T22" fmla="*/ 75 w 88"/>
                    <a:gd name="T23" fmla="*/ 46 h 95"/>
                    <a:gd name="T24" fmla="*/ 75 w 88"/>
                    <a:gd name="T25" fmla="*/ 39 h 95"/>
                    <a:gd name="T26" fmla="*/ 77 w 88"/>
                    <a:gd name="T27" fmla="*/ 27 h 95"/>
                    <a:gd name="T28" fmla="*/ 75 w 88"/>
                    <a:gd name="T29" fmla="*/ 15 h 95"/>
                    <a:gd name="T30" fmla="*/ 82 w 88"/>
                    <a:gd name="T31" fmla="*/ 8 h 95"/>
                    <a:gd name="T32" fmla="*/ 87 w 88"/>
                    <a:gd name="T33" fmla="*/ 5 h 95"/>
                    <a:gd name="T34" fmla="*/ 88 w 88"/>
                    <a:gd name="T35" fmla="*/ 1 h 95"/>
                    <a:gd name="T36" fmla="*/ 83 w 88"/>
                    <a:gd name="T37" fmla="*/ 0 h 95"/>
                    <a:gd name="T38" fmla="*/ 71 w 88"/>
                    <a:gd name="T39" fmla="*/ 2 h 95"/>
                    <a:gd name="T40" fmla="*/ 64 w 88"/>
                    <a:gd name="T41" fmla="*/ 3 h 95"/>
                    <a:gd name="T42" fmla="*/ 57 w 88"/>
                    <a:gd name="T43" fmla="*/ 8 h 95"/>
                    <a:gd name="T44" fmla="*/ 53 w 88"/>
                    <a:gd name="T45" fmla="*/ 10 h 95"/>
                    <a:gd name="T46" fmla="*/ 42 w 88"/>
                    <a:gd name="T47" fmla="*/ 8 h 95"/>
                    <a:gd name="T48" fmla="*/ 37 w 88"/>
                    <a:gd name="T49" fmla="*/ 6 h 95"/>
                    <a:gd name="T50" fmla="*/ 28 w 88"/>
                    <a:gd name="T51" fmla="*/ 8 h 95"/>
                    <a:gd name="T52" fmla="*/ 19 w 88"/>
                    <a:gd name="T53" fmla="*/ 12 h 95"/>
                    <a:gd name="T54" fmla="*/ 13 w 88"/>
                    <a:gd name="T55" fmla="*/ 10 h 95"/>
                    <a:gd name="T56" fmla="*/ 12 w 88"/>
                    <a:gd name="T57" fmla="*/ 19 h 95"/>
                    <a:gd name="T58" fmla="*/ 11 w 88"/>
                    <a:gd name="T59" fmla="*/ 25 h 95"/>
                    <a:gd name="T60" fmla="*/ 5 w 88"/>
                    <a:gd name="T61" fmla="*/ 26 h 95"/>
                    <a:gd name="T62" fmla="*/ 2 w 88"/>
                    <a:gd name="T63" fmla="*/ 25 h 95"/>
                    <a:gd name="T64" fmla="*/ 1 w 88"/>
                    <a:gd name="T65" fmla="*/ 32 h 95"/>
                    <a:gd name="T66" fmla="*/ 4 w 88"/>
                    <a:gd name="T67" fmla="*/ 42 h 95"/>
                    <a:gd name="T68" fmla="*/ 3 w 88"/>
                    <a:gd name="T69" fmla="*/ 52 h 95"/>
                    <a:gd name="T70" fmla="*/ 10 w 88"/>
                    <a:gd name="T71"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95">
                      <a:moveTo>
                        <a:pt x="10" y="56"/>
                      </a:moveTo>
                      <a:lnTo>
                        <a:pt x="13" y="57"/>
                      </a:lnTo>
                      <a:lnTo>
                        <a:pt x="12" y="62"/>
                      </a:lnTo>
                      <a:lnTo>
                        <a:pt x="14" y="65"/>
                      </a:lnTo>
                      <a:lnTo>
                        <a:pt x="12" y="66"/>
                      </a:lnTo>
                      <a:lnTo>
                        <a:pt x="11" y="66"/>
                      </a:lnTo>
                      <a:lnTo>
                        <a:pt x="8" y="67"/>
                      </a:lnTo>
                      <a:lnTo>
                        <a:pt x="7" y="72"/>
                      </a:lnTo>
                      <a:lnTo>
                        <a:pt x="5" y="76"/>
                      </a:lnTo>
                      <a:lnTo>
                        <a:pt x="5" y="76"/>
                      </a:lnTo>
                      <a:lnTo>
                        <a:pt x="5" y="77"/>
                      </a:lnTo>
                      <a:lnTo>
                        <a:pt x="7" y="80"/>
                      </a:lnTo>
                      <a:lnTo>
                        <a:pt x="8" y="86"/>
                      </a:lnTo>
                      <a:lnTo>
                        <a:pt x="7" y="88"/>
                      </a:lnTo>
                      <a:lnTo>
                        <a:pt x="8" y="88"/>
                      </a:lnTo>
                      <a:lnTo>
                        <a:pt x="12" y="91"/>
                      </a:lnTo>
                      <a:lnTo>
                        <a:pt x="16" y="94"/>
                      </a:lnTo>
                      <a:lnTo>
                        <a:pt x="16" y="94"/>
                      </a:lnTo>
                      <a:lnTo>
                        <a:pt x="19" y="95"/>
                      </a:lnTo>
                      <a:lnTo>
                        <a:pt x="47" y="74"/>
                      </a:lnTo>
                      <a:lnTo>
                        <a:pt x="47" y="74"/>
                      </a:lnTo>
                      <a:lnTo>
                        <a:pt x="71" y="53"/>
                      </a:lnTo>
                      <a:lnTo>
                        <a:pt x="73" y="50"/>
                      </a:lnTo>
                      <a:lnTo>
                        <a:pt x="75" y="46"/>
                      </a:lnTo>
                      <a:lnTo>
                        <a:pt x="75" y="42"/>
                      </a:lnTo>
                      <a:lnTo>
                        <a:pt x="75" y="39"/>
                      </a:lnTo>
                      <a:lnTo>
                        <a:pt x="77" y="32"/>
                      </a:lnTo>
                      <a:lnTo>
                        <a:pt x="77" y="27"/>
                      </a:lnTo>
                      <a:lnTo>
                        <a:pt x="75" y="21"/>
                      </a:lnTo>
                      <a:lnTo>
                        <a:pt x="75" y="15"/>
                      </a:lnTo>
                      <a:lnTo>
                        <a:pt x="77" y="10"/>
                      </a:lnTo>
                      <a:lnTo>
                        <a:pt x="82" y="8"/>
                      </a:lnTo>
                      <a:lnTo>
                        <a:pt x="85" y="5"/>
                      </a:lnTo>
                      <a:lnTo>
                        <a:pt x="87" y="5"/>
                      </a:lnTo>
                      <a:lnTo>
                        <a:pt x="88" y="1"/>
                      </a:lnTo>
                      <a:lnTo>
                        <a:pt x="88" y="1"/>
                      </a:lnTo>
                      <a:lnTo>
                        <a:pt x="87" y="0"/>
                      </a:lnTo>
                      <a:lnTo>
                        <a:pt x="83" y="0"/>
                      </a:lnTo>
                      <a:lnTo>
                        <a:pt x="78" y="2"/>
                      </a:lnTo>
                      <a:lnTo>
                        <a:pt x="71" y="2"/>
                      </a:lnTo>
                      <a:lnTo>
                        <a:pt x="68" y="3"/>
                      </a:lnTo>
                      <a:lnTo>
                        <a:pt x="64" y="3"/>
                      </a:lnTo>
                      <a:lnTo>
                        <a:pt x="59" y="4"/>
                      </a:lnTo>
                      <a:lnTo>
                        <a:pt x="57" y="8"/>
                      </a:lnTo>
                      <a:lnTo>
                        <a:pt x="53" y="8"/>
                      </a:lnTo>
                      <a:lnTo>
                        <a:pt x="53" y="10"/>
                      </a:lnTo>
                      <a:lnTo>
                        <a:pt x="46" y="10"/>
                      </a:lnTo>
                      <a:lnTo>
                        <a:pt x="42" y="8"/>
                      </a:lnTo>
                      <a:lnTo>
                        <a:pt x="40" y="7"/>
                      </a:lnTo>
                      <a:lnTo>
                        <a:pt x="37" y="6"/>
                      </a:lnTo>
                      <a:lnTo>
                        <a:pt x="30" y="7"/>
                      </a:lnTo>
                      <a:lnTo>
                        <a:pt x="28" y="8"/>
                      </a:lnTo>
                      <a:lnTo>
                        <a:pt x="26" y="9"/>
                      </a:lnTo>
                      <a:lnTo>
                        <a:pt x="19" y="12"/>
                      </a:lnTo>
                      <a:lnTo>
                        <a:pt x="17" y="11"/>
                      </a:lnTo>
                      <a:lnTo>
                        <a:pt x="13" y="10"/>
                      </a:lnTo>
                      <a:lnTo>
                        <a:pt x="12" y="13"/>
                      </a:lnTo>
                      <a:lnTo>
                        <a:pt x="12" y="19"/>
                      </a:lnTo>
                      <a:lnTo>
                        <a:pt x="10" y="21"/>
                      </a:lnTo>
                      <a:lnTo>
                        <a:pt x="11" y="25"/>
                      </a:lnTo>
                      <a:lnTo>
                        <a:pt x="8" y="25"/>
                      </a:lnTo>
                      <a:lnTo>
                        <a:pt x="5" y="26"/>
                      </a:lnTo>
                      <a:lnTo>
                        <a:pt x="2" y="25"/>
                      </a:lnTo>
                      <a:lnTo>
                        <a:pt x="2" y="25"/>
                      </a:lnTo>
                      <a:lnTo>
                        <a:pt x="0" y="27"/>
                      </a:lnTo>
                      <a:lnTo>
                        <a:pt x="1" y="32"/>
                      </a:lnTo>
                      <a:lnTo>
                        <a:pt x="3" y="38"/>
                      </a:lnTo>
                      <a:lnTo>
                        <a:pt x="4" y="42"/>
                      </a:lnTo>
                      <a:lnTo>
                        <a:pt x="3" y="46"/>
                      </a:lnTo>
                      <a:lnTo>
                        <a:pt x="3" y="52"/>
                      </a:lnTo>
                      <a:lnTo>
                        <a:pt x="9" y="53"/>
                      </a:lnTo>
                      <a:lnTo>
                        <a:pt x="10"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2" name="Freeform 779">
                  <a:extLst>
                    <a:ext uri="{FF2B5EF4-FFF2-40B4-BE49-F238E27FC236}">
                      <a16:creationId xmlns:a16="http://schemas.microsoft.com/office/drawing/2014/main" id="{6DEA5E9A-178D-4C49-BA9B-910B3505670B}"/>
                    </a:ext>
                  </a:extLst>
                </p:cNvPr>
                <p:cNvSpPr>
                  <a:spLocks/>
                </p:cNvSpPr>
                <p:nvPr/>
              </p:nvSpPr>
              <p:spPr bwMode="auto">
                <a:xfrm>
                  <a:off x="4074" y="2213"/>
                  <a:ext cx="21" cy="75"/>
                </a:xfrm>
                <a:custGeom>
                  <a:avLst/>
                  <a:gdLst>
                    <a:gd name="T0" fmla="*/ 15 w 21"/>
                    <a:gd name="T1" fmla="*/ 69 h 75"/>
                    <a:gd name="T2" fmla="*/ 16 w 21"/>
                    <a:gd name="T3" fmla="*/ 67 h 75"/>
                    <a:gd name="T4" fmla="*/ 16 w 21"/>
                    <a:gd name="T5" fmla="*/ 63 h 75"/>
                    <a:gd name="T6" fmla="*/ 17 w 21"/>
                    <a:gd name="T7" fmla="*/ 59 h 75"/>
                    <a:gd name="T8" fmla="*/ 17 w 21"/>
                    <a:gd name="T9" fmla="*/ 54 h 75"/>
                    <a:gd name="T10" fmla="*/ 18 w 21"/>
                    <a:gd name="T11" fmla="*/ 53 h 75"/>
                    <a:gd name="T12" fmla="*/ 18 w 21"/>
                    <a:gd name="T13" fmla="*/ 49 h 75"/>
                    <a:gd name="T14" fmla="*/ 19 w 21"/>
                    <a:gd name="T15" fmla="*/ 46 h 75"/>
                    <a:gd name="T16" fmla="*/ 19 w 21"/>
                    <a:gd name="T17" fmla="*/ 43 h 75"/>
                    <a:gd name="T18" fmla="*/ 19 w 21"/>
                    <a:gd name="T19" fmla="*/ 36 h 75"/>
                    <a:gd name="T20" fmla="*/ 18 w 21"/>
                    <a:gd name="T21" fmla="*/ 36 h 75"/>
                    <a:gd name="T22" fmla="*/ 16 w 21"/>
                    <a:gd name="T23" fmla="*/ 36 h 75"/>
                    <a:gd name="T24" fmla="*/ 14 w 21"/>
                    <a:gd name="T25" fmla="*/ 38 h 75"/>
                    <a:gd name="T26" fmla="*/ 12 w 21"/>
                    <a:gd name="T27" fmla="*/ 36 h 75"/>
                    <a:gd name="T28" fmla="*/ 13 w 21"/>
                    <a:gd name="T29" fmla="*/ 31 h 75"/>
                    <a:gd name="T30" fmla="*/ 13 w 21"/>
                    <a:gd name="T31" fmla="*/ 23 h 75"/>
                    <a:gd name="T32" fmla="*/ 12 w 21"/>
                    <a:gd name="T33" fmla="*/ 22 h 75"/>
                    <a:gd name="T34" fmla="*/ 13 w 21"/>
                    <a:gd name="T35" fmla="*/ 17 h 75"/>
                    <a:gd name="T36" fmla="*/ 16 w 21"/>
                    <a:gd name="T37" fmla="*/ 17 h 75"/>
                    <a:gd name="T38" fmla="*/ 17 w 21"/>
                    <a:gd name="T39" fmla="*/ 19 h 75"/>
                    <a:gd name="T40" fmla="*/ 19 w 21"/>
                    <a:gd name="T41" fmla="*/ 20 h 75"/>
                    <a:gd name="T42" fmla="*/ 20 w 21"/>
                    <a:gd name="T43" fmla="*/ 18 h 75"/>
                    <a:gd name="T44" fmla="*/ 20 w 21"/>
                    <a:gd name="T45" fmla="*/ 16 h 75"/>
                    <a:gd name="T46" fmla="*/ 20 w 21"/>
                    <a:gd name="T47" fmla="*/ 16 h 75"/>
                    <a:gd name="T48" fmla="*/ 19 w 21"/>
                    <a:gd name="T49" fmla="*/ 15 h 75"/>
                    <a:gd name="T50" fmla="*/ 19 w 21"/>
                    <a:gd name="T51" fmla="*/ 11 h 75"/>
                    <a:gd name="T52" fmla="*/ 20 w 21"/>
                    <a:gd name="T53" fmla="*/ 7 h 75"/>
                    <a:gd name="T54" fmla="*/ 20 w 21"/>
                    <a:gd name="T55" fmla="*/ 2 h 75"/>
                    <a:gd name="T56" fmla="*/ 21 w 21"/>
                    <a:gd name="T57" fmla="*/ 0 h 75"/>
                    <a:gd name="T58" fmla="*/ 20 w 21"/>
                    <a:gd name="T59" fmla="*/ 1 h 75"/>
                    <a:gd name="T60" fmla="*/ 19 w 21"/>
                    <a:gd name="T61" fmla="*/ 4 h 75"/>
                    <a:gd name="T62" fmla="*/ 14 w 21"/>
                    <a:gd name="T63" fmla="*/ 4 h 75"/>
                    <a:gd name="T64" fmla="*/ 12 w 21"/>
                    <a:gd name="T65" fmla="*/ 4 h 75"/>
                    <a:gd name="T66" fmla="*/ 9 w 21"/>
                    <a:gd name="T67" fmla="*/ 8 h 75"/>
                    <a:gd name="T68" fmla="*/ 8 w 21"/>
                    <a:gd name="T69" fmla="*/ 20 h 75"/>
                    <a:gd name="T70" fmla="*/ 4 w 21"/>
                    <a:gd name="T71" fmla="*/ 29 h 75"/>
                    <a:gd name="T72" fmla="*/ 0 w 21"/>
                    <a:gd name="T73" fmla="*/ 37 h 75"/>
                    <a:gd name="T74" fmla="*/ 1 w 21"/>
                    <a:gd name="T75" fmla="*/ 38 h 75"/>
                    <a:gd name="T76" fmla="*/ 4 w 21"/>
                    <a:gd name="T77" fmla="*/ 42 h 75"/>
                    <a:gd name="T78" fmla="*/ 5 w 21"/>
                    <a:gd name="T79" fmla="*/ 49 h 75"/>
                    <a:gd name="T80" fmla="*/ 9 w 21"/>
                    <a:gd name="T81" fmla="*/ 56 h 75"/>
                    <a:gd name="T82" fmla="*/ 12 w 21"/>
                    <a:gd name="T83" fmla="*/ 65 h 75"/>
                    <a:gd name="T84" fmla="*/ 12 w 21"/>
                    <a:gd name="T85" fmla="*/ 69 h 75"/>
                    <a:gd name="T86" fmla="*/ 13 w 21"/>
                    <a:gd name="T87" fmla="*/ 75 h 75"/>
                    <a:gd name="T88" fmla="*/ 15 w 21"/>
                    <a:gd name="T89" fmla="*/ 72 h 75"/>
                    <a:gd name="T90" fmla="*/ 15 w 21"/>
                    <a:gd name="T91" fmla="*/ 71 h 75"/>
                    <a:gd name="T92" fmla="*/ 15 w 21"/>
                    <a:gd name="T93" fmla="*/ 6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75">
                      <a:moveTo>
                        <a:pt x="15" y="69"/>
                      </a:moveTo>
                      <a:lnTo>
                        <a:pt x="16" y="67"/>
                      </a:lnTo>
                      <a:lnTo>
                        <a:pt x="16" y="63"/>
                      </a:lnTo>
                      <a:lnTo>
                        <a:pt x="17" y="59"/>
                      </a:lnTo>
                      <a:lnTo>
                        <a:pt x="17" y="54"/>
                      </a:lnTo>
                      <a:lnTo>
                        <a:pt x="18" y="53"/>
                      </a:lnTo>
                      <a:lnTo>
                        <a:pt x="18" y="49"/>
                      </a:lnTo>
                      <a:lnTo>
                        <a:pt x="19" y="46"/>
                      </a:lnTo>
                      <a:lnTo>
                        <a:pt x="19" y="43"/>
                      </a:lnTo>
                      <a:lnTo>
                        <a:pt x="19" y="36"/>
                      </a:lnTo>
                      <a:lnTo>
                        <a:pt x="18" y="36"/>
                      </a:lnTo>
                      <a:lnTo>
                        <a:pt x="16" y="36"/>
                      </a:lnTo>
                      <a:lnTo>
                        <a:pt x="14" y="38"/>
                      </a:lnTo>
                      <a:lnTo>
                        <a:pt x="12" y="36"/>
                      </a:lnTo>
                      <a:lnTo>
                        <a:pt x="13" y="31"/>
                      </a:lnTo>
                      <a:lnTo>
                        <a:pt x="13" y="23"/>
                      </a:lnTo>
                      <a:lnTo>
                        <a:pt x="12" y="22"/>
                      </a:lnTo>
                      <a:lnTo>
                        <a:pt x="13" y="17"/>
                      </a:lnTo>
                      <a:lnTo>
                        <a:pt x="16" y="17"/>
                      </a:lnTo>
                      <a:lnTo>
                        <a:pt x="17" y="19"/>
                      </a:lnTo>
                      <a:lnTo>
                        <a:pt x="19" y="20"/>
                      </a:lnTo>
                      <a:lnTo>
                        <a:pt x="20" y="18"/>
                      </a:lnTo>
                      <a:lnTo>
                        <a:pt x="20" y="16"/>
                      </a:lnTo>
                      <a:lnTo>
                        <a:pt x="20" y="16"/>
                      </a:lnTo>
                      <a:lnTo>
                        <a:pt x="19" y="15"/>
                      </a:lnTo>
                      <a:lnTo>
                        <a:pt x="19" y="11"/>
                      </a:lnTo>
                      <a:lnTo>
                        <a:pt x="20" y="7"/>
                      </a:lnTo>
                      <a:lnTo>
                        <a:pt x="20" y="2"/>
                      </a:lnTo>
                      <a:lnTo>
                        <a:pt x="21" y="0"/>
                      </a:lnTo>
                      <a:lnTo>
                        <a:pt x="20" y="1"/>
                      </a:lnTo>
                      <a:lnTo>
                        <a:pt x="19" y="4"/>
                      </a:lnTo>
                      <a:lnTo>
                        <a:pt x="14" y="4"/>
                      </a:lnTo>
                      <a:lnTo>
                        <a:pt x="12" y="4"/>
                      </a:lnTo>
                      <a:lnTo>
                        <a:pt x="9" y="8"/>
                      </a:lnTo>
                      <a:lnTo>
                        <a:pt x="8" y="20"/>
                      </a:lnTo>
                      <a:lnTo>
                        <a:pt x="4" y="29"/>
                      </a:lnTo>
                      <a:lnTo>
                        <a:pt x="0" y="37"/>
                      </a:lnTo>
                      <a:lnTo>
                        <a:pt x="1" y="38"/>
                      </a:lnTo>
                      <a:lnTo>
                        <a:pt x="4" y="42"/>
                      </a:lnTo>
                      <a:lnTo>
                        <a:pt x="5" y="49"/>
                      </a:lnTo>
                      <a:lnTo>
                        <a:pt x="9" y="56"/>
                      </a:lnTo>
                      <a:lnTo>
                        <a:pt x="12" y="65"/>
                      </a:lnTo>
                      <a:lnTo>
                        <a:pt x="12" y="69"/>
                      </a:lnTo>
                      <a:lnTo>
                        <a:pt x="13" y="75"/>
                      </a:lnTo>
                      <a:lnTo>
                        <a:pt x="15" y="72"/>
                      </a:lnTo>
                      <a:lnTo>
                        <a:pt x="15" y="71"/>
                      </a:lnTo>
                      <a:lnTo>
                        <a:pt x="15"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3" name="Freeform 780">
                  <a:extLst>
                    <a:ext uri="{FF2B5EF4-FFF2-40B4-BE49-F238E27FC236}">
                      <a16:creationId xmlns:a16="http://schemas.microsoft.com/office/drawing/2014/main" id="{F5192BC0-29A3-AE44-9F00-2925CDCBF7CC}"/>
                    </a:ext>
                  </a:extLst>
                </p:cNvPr>
                <p:cNvSpPr>
                  <a:spLocks/>
                </p:cNvSpPr>
                <p:nvPr/>
              </p:nvSpPr>
              <p:spPr bwMode="auto">
                <a:xfrm>
                  <a:off x="4093" y="2213"/>
                  <a:ext cx="6" cy="16"/>
                </a:xfrm>
                <a:custGeom>
                  <a:avLst/>
                  <a:gdLst>
                    <a:gd name="T0" fmla="*/ 6 w 6"/>
                    <a:gd name="T1" fmla="*/ 10 h 16"/>
                    <a:gd name="T2" fmla="*/ 5 w 6"/>
                    <a:gd name="T3" fmla="*/ 4 h 16"/>
                    <a:gd name="T4" fmla="*/ 3 w 6"/>
                    <a:gd name="T5" fmla="*/ 1 h 16"/>
                    <a:gd name="T6" fmla="*/ 3 w 6"/>
                    <a:gd name="T7" fmla="*/ 0 h 16"/>
                    <a:gd name="T8" fmla="*/ 2 w 6"/>
                    <a:gd name="T9" fmla="*/ 0 h 16"/>
                    <a:gd name="T10" fmla="*/ 1 w 6"/>
                    <a:gd name="T11" fmla="*/ 2 h 16"/>
                    <a:gd name="T12" fmla="*/ 1 w 6"/>
                    <a:gd name="T13" fmla="*/ 7 h 16"/>
                    <a:gd name="T14" fmla="*/ 0 w 6"/>
                    <a:gd name="T15" fmla="*/ 11 h 16"/>
                    <a:gd name="T16" fmla="*/ 0 w 6"/>
                    <a:gd name="T17" fmla="*/ 15 h 16"/>
                    <a:gd name="T18" fmla="*/ 1 w 6"/>
                    <a:gd name="T19" fmla="*/ 16 h 16"/>
                    <a:gd name="T20" fmla="*/ 2 w 6"/>
                    <a:gd name="T21" fmla="*/ 16 h 16"/>
                    <a:gd name="T22" fmla="*/ 3 w 6"/>
                    <a:gd name="T23" fmla="*/ 15 h 16"/>
                    <a:gd name="T24" fmla="*/ 5 w 6"/>
                    <a:gd name="T25" fmla="*/ 12 h 16"/>
                    <a:gd name="T26" fmla="*/ 5 w 6"/>
                    <a:gd name="T27" fmla="*/ 12 h 16"/>
                    <a:gd name="T28" fmla="*/ 6 w 6"/>
                    <a:gd name="T2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6" y="10"/>
                      </a:moveTo>
                      <a:lnTo>
                        <a:pt x="5" y="4"/>
                      </a:lnTo>
                      <a:lnTo>
                        <a:pt x="3" y="1"/>
                      </a:lnTo>
                      <a:lnTo>
                        <a:pt x="3" y="0"/>
                      </a:lnTo>
                      <a:lnTo>
                        <a:pt x="2" y="0"/>
                      </a:lnTo>
                      <a:lnTo>
                        <a:pt x="1" y="2"/>
                      </a:lnTo>
                      <a:lnTo>
                        <a:pt x="1" y="7"/>
                      </a:lnTo>
                      <a:lnTo>
                        <a:pt x="0" y="11"/>
                      </a:lnTo>
                      <a:lnTo>
                        <a:pt x="0" y="15"/>
                      </a:lnTo>
                      <a:lnTo>
                        <a:pt x="1" y="16"/>
                      </a:lnTo>
                      <a:lnTo>
                        <a:pt x="2" y="16"/>
                      </a:lnTo>
                      <a:lnTo>
                        <a:pt x="3" y="15"/>
                      </a:lnTo>
                      <a:lnTo>
                        <a:pt x="5" y="12"/>
                      </a:lnTo>
                      <a:lnTo>
                        <a:pt x="5" y="12"/>
                      </a:lnTo>
                      <a:lnTo>
                        <a:pt x="6"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4" name="Freeform 781">
                  <a:extLst>
                    <a:ext uri="{FF2B5EF4-FFF2-40B4-BE49-F238E27FC236}">
                      <a16:creationId xmlns:a16="http://schemas.microsoft.com/office/drawing/2014/main" id="{EDEEC9BB-24E1-D543-888A-82BBEC3BE0A2}"/>
                    </a:ext>
                  </a:extLst>
                </p:cNvPr>
                <p:cNvSpPr>
                  <a:spLocks/>
                </p:cNvSpPr>
                <p:nvPr/>
              </p:nvSpPr>
              <p:spPr bwMode="auto">
                <a:xfrm>
                  <a:off x="4086" y="2230"/>
                  <a:ext cx="8" cy="21"/>
                </a:xfrm>
                <a:custGeom>
                  <a:avLst/>
                  <a:gdLst>
                    <a:gd name="T0" fmla="*/ 5 w 8"/>
                    <a:gd name="T1" fmla="*/ 2 h 21"/>
                    <a:gd name="T2" fmla="*/ 4 w 8"/>
                    <a:gd name="T3" fmla="*/ 0 h 21"/>
                    <a:gd name="T4" fmla="*/ 1 w 8"/>
                    <a:gd name="T5" fmla="*/ 0 h 21"/>
                    <a:gd name="T6" fmla="*/ 0 w 8"/>
                    <a:gd name="T7" fmla="*/ 5 h 21"/>
                    <a:gd name="T8" fmla="*/ 1 w 8"/>
                    <a:gd name="T9" fmla="*/ 6 h 21"/>
                    <a:gd name="T10" fmla="*/ 1 w 8"/>
                    <a:gd name="T11" fmla="*/ 14 h 21"/>
                    <a:gd name="T12" fmla="*/ 0 w 8"/>
                    <a:gd name="T13" fmla="*/ 19 h 21"/>
                    <a:gd name="T14" fmla="*/ 2 w 8"/>
                    <a:gd name="T15" fmla="*/ 21 h 21"/>
                    <a:gd name="T16" fmla="*/ 4 w 8"/>
                    <a:gd name="T17" fmla="*/ 19 h 21"/>
                    <a:gd name="T18" fmla="*/ 6 w 8"/>
                    <a:gd name="T19" fmla="*/ 19 h 21"/>
                    <a:gd name="T20" fmla="*/ 7 w 8"/>
                    <a:gd name="T21" fmla="*/ 19 h 21"/>
                    <a:gd name="T22" fmla="*/ 7 w 8"/>
                    <a:gd name="T23" fmla="*/ 13 h 21"/>
                    <a:gd name="T24" fmla="*/ 7 w 8"/>
                    <a:gd name="T25" fmla="*/ 10 h 21"/>
                    <a:gd name="T26" fmla="*/ 8 w 8"/>
                    <a:gd name="T27" fmla="*/ 5 h 21"/>
                    <a:gd name="T28" fmla="*/ 8 w 8"/>
                    <a:gd name="T29" fmla="*/ 4 h 21"/>
                    <a:gd name="T30" fmla="*/ 8 w 8"/>
                    <a:gd name="T31" fmla="*/ 2 h 21"/>
                    <a:gd name="T32" fmla="*/ 8 w 8"/>
                    <a:gd name="T33" fmla="*/ 1 h 21"/>
                    <a:gd name="T34" fmla="*/ 7 w 8"/>
                    <a:gd name="T35" fmla="*/ 3 h 21"/>
                    <a:gd name="T36" fmla="*/ 5 w 8"/>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1">
                      <a:moveTo>
                        <a:pt x="5" y="2"/>
                      </a:moveTo>
                      <a:lnTo>
                        <a:pt x="4" y="0"/>
                      </a:lnTo>
                      <a:lnTo>
                        <a:pt x="1" y="0"/>
                      </a:lnTo>
                      <a:lnTo>
                        <a:pt x="0" y="5"/>
                      </a:lnTo>
                      <a:lnTo>
                        <a:pt x="1" y="6"/>
                      </a:lnTo>
                      <a:lnTo>
                        <a:pt x="1" y="14"/>
                      </a:lnTo>
                      <a:lnTo>
                        <a:pt x="0" y="19"/>
                      </a:lnTo>
                      <a:lnTo>
                        <a:pt x="2" y="21"/>
                      </a:lnTo>
                      <a:lnTo>
                        <a:pt x="4" y="19"/>
                      </a:lnTo>
                      <a:lnTo>
                        <a:pt x="6" y="19"/>
                      </a:lnTo>
                      <a:lnTo>
                        <a:pt x="7" y="19"/>
                      </a:lnTo>
                      <a:lnTo>
                        <a:pt x="7" y="13"/>
                      </a:lnTo>
                      <a:lnTo>
                        <a:pt x="7" y="10"/>
                      </a:lnTo>
                      <a:lnTo>
                        <a:pt x="8" y="5"/>
                      </a:lnTo>
                      <a:lnTo>
                        <a:pt x="8" y="4"/>
                      </a:lnTo>
                      <a:lnTo>
                        <a:pt x="8" y="2"/>
                      </a:lnTo>
                      <a:lnTo>
                        <a:pt x="8" y="1"/>
                      </a:lnTo>
                      <a:lnTo>
                        <a:pt x="7"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5" name="Freeform 782">
                  <a:extLst>
                    <a:ext uri="{FF2B5EF4-FFF2-40B4-BE49-F238E27FC236}">
                      <a16:creationId xmlns:a16="http://schemas.microsoft.com/office/drawing/2014/main" id="{4DEFDC4D-5D77-2747-8ADE-610B66A70D46}"/>
                    </a:ext>
                  </a:extLst>
                </p:cNvPr>
                <p:cNvSpPr>
                  <a:spLocks/>
                </p:cNvSpPr>
                <p:nvPr/>
              </p:nvSpPr>
              <p:spPr bwMode="auto">
                <a:xfrm>
                  <a:off x="4086" y="2189"/>
                  <a:ext cx="19" cy="28"/>
                </a:xfrm>
                <a:custGeom>
                  <a:avLst/>
                  <a:gdLst>
                    <a:gd name="T0" fmla="*/ 7 w 19"/>
                    <a:gd name="T1" fmla="*/ 28 h 28"/>
                    <a:gd name="T2" fmla="*/ 8 w 19"/>
                    <a:gd name="T3" fmla="*/ 25 h 28"/>
                    <a:gd name="T4" fmla="*/ 9 w 19"/>
                    <a:gd name="T5" fmla="*/ 24 h 28"/>
                    <a:gd name="T6" fmla="*/ 10 w 19"/>
                    <a:gd name="T7" fmla="*/ 24 h 28"/>
                    <a:gd name="T8" fmla="*/ 10 w 19"/>
                    <a:gd name="T9" fmla="*/ 24 h 28"/>
                    <a:gd name="T10" fmla="*/ 12 w 19"/>
                    <a:gd name="T11" fmla="*/ 20 h 28"/>
                    <a:gd name="T12" fmla="*/ 13 w 19"/>
                    <a:gd name="T13" fmla="*/ 15 h 28"/>
                    <a:gd name="T14" fmla="*/ 16 w 19"/>
                    <a:gd name="T15" fmla="*/ 14 h 28"/>
                    <a:gd name="T16" fmla="*/ 17 w 19"/>
                    <a:gd name="T17" fmla="*/ 14 h 28"/>
                    <a:gd name="T18" fmla="*/ 19 w 19"/>
                    <a:gd name="T19" fmla="*/ 13 h 28"/>
                    <a:gd name="T20" fmla="*/ 17 w 19"/>
                    <a:gd name="T21" fmla="*/ 10 h 28"/>
                    <a:gd name="T22" fmla="*/ 18 w 19"/>
                    <a:gd name="T23" fmla="*/ 5 h 28"/>
                    <a:gd name="T24" fmla="*/ 15 w 19"/>
                    <a:gd name="T25" fmla="*/ 4 h 28"/>
                    <a:gd name="T26" fmla="*/ 14 w 19"/>
                    <a:gd name="T27" fmla="*/ 1 h 28"/>
                    <a:gd name="T28" fmla="*/ 8 w 19"/>
                    <a:gd name="T29" fmla="*/ 0 h 28"/>
                    <a:gd name="T30" fmla="*/ 8 w 19"/>
                    <a:gd name="T31" fmla="*/ 1 h 28"/>
                    <a:gd name="T32" fmla="*/ 6 w 19"/>
                    <a:gd name="T33" fmla="*/ 1 h 28"/>
                    <a:gd name="T34" fmla="*/ 6 w 19"/>
                    <a:gd name="T35" fmla="*/ 14 h 28"/>
                    <a:gd name="T36" fmla="*/ 3 w 19"/>
                    <a:gd name="T37" fmla="*/ 18 h 28"/>
                    <a:gd name="T38" fmla="*/ 0 w 19"/>
                    <a:gd name="T39" fmla="*/ 22 h 28"/>
                    <a:gd name="T40" fmla="*/ 0 w 19"/>
                    <a:gd name="T41" fmla="*/ 27 h 28"/>
                    <a:gd name="T42" fmla="*/ 0 w 19"/>
                    <a:gd name="T43" fmla="*/ 28 h 28"/>
                    <a:gd name="T44" fmla="*/ 2 w 19"/>
                    <a:gd name="T45" fmla="*/ 28 h 28"/>
                    <a:gd name="T46" fmla="*/ 7 w 19"/>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8">
                      <a:moveTo>
                        <a:pt x="7" y="28"/>
                      </a:moveTo>
                      <a:lnTo>
                        <a:pt x="8" y="25"/>
                      </a:lnTo>
                      <a:lnTo>
                        <a:pt x="9" y="24"/>
                      </a:lnTo>
                      <a:lnTo>
                        <a:pt x="10" y="24"/>
                      </a:lnTo>
                      <a:lnTo>
                        <a:pt x="10" y="24"/>
                      </a:lnTo>
                      <a:lnTo>
                        <a:pt x="12" y="20"/>
                      </a:lnTo>
                      <a:lnTo>
                        <a:pt x="13" y="15"/>
                      </a:lnTo>
                      <a:lnTo>
                        <a:pt x="16" y="14"/>
                      </a:lnTo>
                      <a:lnTo>
                        <a:pt x="17" y="14"/>
                      </a:lnTo>
                      <a:lnTo>
                        <a:pt x="19" y="13"/>
                      </a:lnTo>
                      <a:lnTo>
                        <a:pt x="17" y="10"/>
                      </a:lnTo>
                      <a:lnTo>
                        <a:pt x="18" y="5"/>
                      </a:lnTo>
                      <a:lnTo>
                        <a:pt x="15" y="4"/>
                      </a:lnTo>
                      <a:lnTo>
                        <a:pt x="14" y="1"/>
                      </a:lnTo>
                      <a:lnTo>
                        <a:pt x="8" y="0"/>
                      </a:lnTo>
                      <a:lnTo>
                        <a:pt x="8" y="1"/>
                      </a:lnTo>
                      <a:lnTo>
                        <a:pt x="6" y="1"/>
                      </a:lnTo>
                      <a:lnTo>
                        <a:pt x="6" y="14"/>
                      </a:lnTo>
                      <a:lnTo>
                        <a:pt x="3" y="18"/>
                      </a:lnTo>
                      <a:lnTo>
                        <a:pt x="0" y="22"/>
                      </a:lnTo>
                      <a:lnTo>
                        <a:pt x="0" y="27"/>
                      </a:lnTo>
                      <a:lnTo>
                        <a:pt x="0" y="28"/>
                      </a:lnTo>
                      <a:lnTo>
                        <a:pt x="2" y="28"/>
                      </a:lnTo>
                      <a:lnTo>
                        <a:pt x="7"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6" name="Freeform 783">
                  <a:extLst>
                    <a:ext uri="{FF2B5EF4-FFF2-40B4-BE49-F238E27FC236}">
                      <a16:creationId xmlns:a16="http://schemas.microsoft.com/office/drawing/2014/main" id="{A4324FB4-3112-4A4A-9311-5A407AA223DC}"/>
                    </a:ext>
                  </a:extLst>
                </p:cNvPr>
                <p:cNvSpPr>
                  <a:spLocks/>
                </p:cNvSpPr>
                <p:nvPr/>
              </p:nvSpPr>
              <p:spPr bwMode="auto">
                <a:xfrm>
                  <a:off x="4088" y="2211"/>
                  <a:ext cx="57" cy="85"/>
                </a:xfrm>
                <a:custGeom>
                  <a:avLst/>
                  <a:gdLst>
                    <a:gd name="T0" fmla="*/ 19 w 57"/>
                    <a:gd name="T1" fmla="*/ 85 h 85"/>
                    <a:gd name="T2" fmla="*/ 29 w 57"/>
                    <a:gd name="T3" fmla="*/ 72 h 85"/>
                    <a:gd name="T4" fmla="*/ 39 w 57"/>
                    <a:gd name="T5" fmla="*/ 71 h 85"/>
                    <a:gd name="T6" fmla="*/ 39 w 57"/>
                    <a:gd name="T7" fmla="*/ 66 h 85"/>
                    <a:gd name="T8" fmla="*/ 46 w 57"/>
                    <a:gd name="T9" fmla="*/ 57 h 85"/>
                    <a:gd name="T10" fmla="*/ 30 w 57"/>
                    <a:gd name="T11" fmla="*/ 37 h 85"/>
                    <a:gd name="T12" fmla="*/ 51 w 57"/>
                    <a:gd name="T13" fmla="*/ 29 h 85"/>
                    <a:gd name="T14" fmla="*/ 56 w 57"/>
                    <a:gd name="T15" fmla="*/ 22 h 85"/>
                    <a:gd name="T16" fmla="*/ 57 w 57"/>
                    <a:gd name="T17" fmla="*/ 22 h 85"/>
                    <a:gd name="T18" fmla="*/ 50 w 57"/>
                    <a:gd name="T19" fmla="*/ 0 h 85"/>
                    <a:gd name="T20" fmla="*/ 50 w 57"/>
                    <a:gd name="T21" fmla="*/ 0 h 85"/>
                    <a:gd name="T22" fmla="*/ 22 w 57"/>
                    <a:gd name="T23" fmla="*/ 21 h 85"/>
                    <a:gd name="T24" fmla="*/ 19 w 57"/>
                    <a:gd name="T25" fmla="*/ 20 h 85"/>
                    <a:gd name="T26" fmla="*/ 19 w 57"/>
                    <a:gd name="T27" fmla="*/ 20 h 85"/>
                    <a:gd name="T28" fmla="*/ 15 w 57"/>
                    <a:gd name="T29" fmla="*/ 17 h 85"/>
                    <a:gd name="T30" fmla="*/ 11 w 57"/>
                    <a:gd name="T31" fmla="*/ 14 h 85"/>
                    <a:gd name="T32" fmla="*/ 10 w 57"/>
                    <a:gd name="T33" fmla="*/ 14 h 85"/>
                    <a:gd name="T34" fmla="*/ 8 w 57"/>
                    <a:gd name="T35" fmla="*/ 17 h 85"/>
                    <a:gd name="T36" fmla="*/ 7 w 57"/>
                    <a:gd name="T37" fmla="*/ 18 h 85"/>
                    <a:gd name="T38" fmla="*/ 6 w 57"/>
                    <a:gd name="T39" fmla="*/ 18 h 85"/>
                    <a:gd name="T40" fmla="*/ 6 w 57"/>
                    <a:gd name="T41" fmla="*/ 20 h 85"/>
                    <a:gd name="T42" fmla="*/ 6 w 57"/>
                    <a:gd name="T43" fmla="*/ 21 h 85"/>
                    <a:gd name="T44" fmla="*/ 6 w 57"/>
                    <a:gd name="T45" fmla="*/ 23 h 85"/>
                    <a:gd name="T46" fmla="*/ 6 w 57"/>
                    <a:gd name="T47" fmla="*/ 24 h 85"/>
                    <a:gd name="T48" fmla="*/ 5 w 57"/>
                    <a:gd name="T49" fmla="*/ 29 h 85"/>
                    <a:gd name="T50" fmla="*/ 5 w 57"/>
                    <a:gd name="T51" fmla="*/ 32 h 85"/>
                    <a:gd name="T52" fmla="*/ 5 w 57"/>
                    <a:gd name="T53" fmla="*/ 45 h 85"/>
                    <a:gd name="T54" fmla="*/ 5 w 57"/>
                    <a:gd name="T55" fmla="*/ 48 h 85"/>
                    <a:gd name="T56" fmla="*/ 4 w 57"/>
                    <a:gd name="T57" fmla="*/ 51 h 85"/>
                    <a:gd name="T58" fmla="*/ 4 w 57"/>
                    <a:gd name="T59" fmla="*/ 55 h 85"/>
                    <a:gd name="T60" fmla="*/ 3 w 57"/>
                    <a:gd name="T61" fmla="*/ 56 h 85"/>
                    <a:gd name="T62" fmla="*/ 3 w 57"/>
                    <a:gd name="T63" fmla="*/ 61 h 85"/>
                    <a:gd name="T64" fmla="*/ 2 w 57"/>
                    <a:gd name="T65" fmla="*/ 65 h 85"/>
                    <a:gd name="T66" fmla="*/ 2 w 57"/>
                    <a:gd name="T67" fmla="*/ 69 h 85"/>
                    <a:gd name="T68" fmla="*/ 1 w 57"/>
                    <a:gd name="T69" fmla="*/ 71 h 85"/>
                    <a:gd name="T70" fmla="*/ 1 w 57"/>
                    <a:gd name="T71" fmla="*/ 73 h 85"/>
                    <a:gd name="T72" fmla="*/ 1 w 57"/>
                    <a:gd name="T73" fmla="*/ 74 h 85"/>
                    <a:gd name="T74" fmla="*/ 1 w 57"/>
                    <a:gd name="T75" fmla="*/ 73 h 85"/>
                    <a:gd name="T76" fmla="*/ 1 w 57"/>
                    <a:gd name="T77" fmla="*/ 75 h 85"/>
                    <a:gd name="T78" fmla="*/ 0 w 57"/>
                    <a:gd name="T79" fmla="*/ 79 h 85"/>
                    <a:gd name="T80" fmla="*/ 0 w 57"/>
                    <a:gd name="T81" fmla="*/ 80 h 85"/>
                    <a:gd name="T82" fmla="*/ 4 w 57"/>
                    <a:gd name="T83" fmla="*/ 80 h 85"/>
                    <a:gd name="T84" fmla="*/ 19 w 57"/>
                    <a:gd name="T8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85">
                      <a:moveTo>
                        <a:pt x="19" y="85"/>
                      </a:moveTo>
                      <a:lnTo>
                        <a:pt x="29" y="72"/>
                      </a:lnTo>
                      <a:lnTo>
                        <a:pt x="39" y="71"/>
                      </a:lnTo>
                      <a:lnTo>
                        <a:pt x="39" y="66"/>
                      </a:lnTo>
                      <a:lnTo>
                        <a:pt x="46" y="57"/>
                      </a:lnTo>
                      <a:lnTo>
                        <a:pt x="30" y="37"/>
                      </a:lnTo>
                      <a:lnTo>
                        <a:pt x="51" y="29"/>
                      </a:lnTo>
                      <a:lnTo>
                        <a:pt x="56" y="22"/>
                      </a:lnTo>
                      <a:lnTo>
                        <a:pt x="57" y="22"/>
                      </a:lnTo>
                      <a:lnTo>
                        <a:pt x="50" y="0"/>
                      </a:lnTo>
                      <a:lnTo>
                        <a:pt x="50" y="0"/>
                      </a:lnTo>
                      <a:lnTo>
                        <a:pt x="22" y="21"/>
                      </a:lnTo>
                      <a:lnTo>
                        <a:pt x="19" y="20"/>
                      </a:lnTo>
                      <a:lnTo>
                        <a:pt x="19" y="20"/>
                      </a:lnTo>
                      <a:lnTo>
                        <a:pt x="15" y="17"/>
                      </a:lnTo>
                      <a:lnTo>
                        <a:pt x="11" y="14"/>
                      </a:lnTo>
                      <a:lnTo>
                        <a:pt x="10" y="14"/>
                      </a:lnTo>
                      <a:lnTo>
                        <a:pt x="8" y="17"/>
                      </a:lnTo>
                      <a:lnTo>
                        <a:pt x="7" y="18"/>
                      </a:lnTo>
                      <a:lnTo>
                        <a:pt x="6" y="18"/>
                      </a:lnTo>
                      <a:lnTo>
                        <a:pt x="6" y="20"/>
                      </a:lnTo>
                      <a:lnTo>
                        <a:pt x="6" y="21"/>
                      </a:lnTo>
                      <a:lnTo>
                        <a:pt x="6" y="23"/>
                      </a:lnTo>
                      <a:lnTo>
                        <a:pt x="6" y="24"/>
                      </a:lnTo>
                      <a:lnTo>
                        <a:pt x="5" y="29"/>
                      </a:lnTo>
                      <a:lnTo>
                        <a:pt x="5" y="32"/>
                      </a:lnTo>
                      <a:lnTo>
                        <a:pt x="5" y="45"/>
                      </a:lnTo>
                      <a:lnTo>
                        <a:pt x="5" y="48"/>
                      </a:lnTo>
                      <a:lnTo>
                        <a:pt x="4" y="51"/>
                      </a:lnTo>
                      <a:lnTo>
                        <a:pt x="4" y="55"/>
                      </a:lnTo>
                      <a:lnTo>
                        <a:pt x="3" y="56"/>
                      </a:lnTo>
                      <a:lnTo>
                        <a:pt x="3" y="61"/>
                      </a:lnTo>
                      <a:lnTo>
                        <a:pt x="2" y="65"/>
                      </a:lnTo>
                      <a:lnTo>
                        <a:pt x="2" y="69"/>
                      </a:lnTo>
                      <a:lnTo>
                        <a:pt x="1" y="71"/>
                      </a:lnTo>
                      <a:lnTo>
                        <a:pt x="1" y="73"/>
                      </a:lnTo>
                      <a:lnTo>
                        <a:pt x="1" y="74"/>
                      </a:lnTo>
                      <a:lnTo>
                        <a:pt x="1" y="73"/>
                      </a:lnTo>
                      <a:lnTo>
                        <a:pt x="1" y="75"/>
                      </a:lnTo>
                      <a:lnTo>
                        <a:pt x="0" y="79"/>
                      </a:lnTo>
                      <a:lnTo>
                        <a:pt x="0" y="80"/>
                      </a:lnTo>
                      <a:lnTo>
                        <a:pt x="4" y="80"/>
                      </a:lnTo>
                      <a:lnTo>
                        <a:pt x="19" y="8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7" name="Freeform 784">
                  <a:extLst>
                    <a:ext uri="{FF2B5EF4-FFF2-40B4-BE49-F238E27FC236}">
                      <a16:creationId xmlns:a16="http://schemas.microsoft.com/office/drawing/2014/main" id="{0CA63BF9-C048-DF44-B426-660D190D11FD}"/>
                    </a:ext>
                  </a:extLst>
                </p:cNvPr>
                <p:cNvSpPr>
                  <a:spLocks/>
                </p:cNvSpPr>
                <p:nvPr/>
              </p:nvSpPr>
              <p:spPr bwMode="auto">
                <a:xfrm>
                  <a:off x="4086" y="2233"/>
                  <a:ext cx="294" cy="298"/>
                </a:xfrm>
                <a:custGeom>
                  <a:avLst/>
                  <a:gdLst>
                    <a:gd name="T0" fmla="*/ 164 w 294"/>
                    <a:gd name="T1" fmla="*/ 58 h 298"/>
                    <a:gd name="T2" fmla="*/ 58 w 294"/>
                    <a:gd name="T3" fmla="*/ 0 h 298"/>
                    <a:gd name="T4" fmla="*/ 48 w 294"/>
                    <a:gd name="T5" fmla="*/ 35 h 298"/>
                    <a:gd name="T6" fmla="*/ 31 w 294"/>
                    <a:gd name="T7" fmla="*/ 50 h 298"/>
                    <a:gd name="T8" fmla="*/ 2 w 294"/>
                    <a:gd name="T9" fmla="*/ 58 h 298"/>
                    <a:gd name="T10" fmla="*/ 0 w 294"/>
                    <a:gd name="T11" fmla="*/ 76 h 298"/>
                    <a:gd name="T12" fmla="*/ 3 w 294"/>
                    <a:gd name="T13" fmla="*/ 78 h 298"/>
                    <a:gd name="T14" fmla="*/ 7 w 294"/>
                    <a:gd name="T15" fmla="*/ 80 h 298"/>
                    <a:gd name="T16" fmla="*/ 15 w 294"/>
                    <a:gd name="T17" fmla="*/ 92 h 298"/>
                    <a:gd name="T18" fmla="*/ 21 w 294"/>
                    <a:gd name="T19" fmla="*/ 99 h 298"/>
                    <a:gd name="T20" fmla="*/ 26 w 294"/>
                    <a:gd name="T21" fmla="*/ 113 h 298"/>
                    <a:gd name="T22" fmla="*/ 30 w 294"/>
                    <a:gd name="T23" fmla="*/ 120 h 298"/>
                    <a:gd name="T24" fmla="*/ 38 w 294"/>
                    <a:gd name="T25" fmla="*/ 132 h 298"/>
                    <a:gd name="T26" fmla="*/ 38 w 294"/>
                    <a:gd name="T27" fmla="*/ 142 h 298"/>
                    <a:gd name="T28" fmla="*/ 43 w 294"/>
                    <a:gd name="T29" fmla="*/ 148 h 298"/>
                    <a:gd name="T30" fmla="*/ 52 w 294"/>
                    <a:gd name="T31" fmla="*/ 151 h 298"/>
                    <a:gd name="T32" fmla="*/ 59 w 294"/>
                    <a:gd name="T33" fmla="*/ 160 h 298"/>
                    <a:gd name="T34" fmla="*/ 61 w 294"/>
                    <a:gd name="T35" fmla="*/ 171 h 298"/>
                    <a:gd name="T36" fmla="*/ 66 w 294"/>
                    <a:gd name="T37" fmla="*/ 181 h 298"/>
                    <a:gd name="T38" fmla="*/ 65 w 294"/>
                    <a:gd name="T39" fmla="*/ 191 h 298"/>
                    <a:gd name="T40" fmla="*/ 69 w 294"/>
                    <a:gd name="T41" fmla="*/ 206 h 298"/>
                    <a:gd name="T42" fmla="*/ 80 w 294"/>
                    <a:gd name="T43" fmla="*/ 219 h 298"/>
                    <a:gd name="T44" fmla="*/ 86 w 294"/>
                    <a:gd name="T45" fmla="*/ 223 h 298"/>
                    <a:gd name="T46" fmla="*/ 93 w 294"/>
                    <a:gd name="T47" fmla="*/ 230 h 298"/>
                    <a:gd name="T48" fmla="*/ 98 w 294"/>
                    <a:gd name="T49" fmla="*/ 248 h 298"/>
                    <a:gd name="T50" fmla="*/ 112 w 294"/>
                    <a:gd name="T51" fmla="*/ 268 h 298"/>
                    <a:gd name="T52" fmla="*/ 119 w 294"/>
                    <a:gd name="T53" fmla="*/ 277 h 298"/>
                    <a:gd name="T54" fmla="*/ 126 w 294"/>
                    <a:gd name="T55" fmla="*/ 287 h 298"/>
                    <a:gd name="T56" fmla="*/ 128 w 294"/>
                    <a:gd name="T57" fmla="*/ 274 h 298"/>
                    <a:gd name="T58" fmla="*/ 138 w 294"/>
                    <a:gd name="T59" fmla="*/ 269 h 298"/>
                    <a:gd name="T60" fmla="*/ 172 w 294"/>
                    <a:gd name="T61" fmla="*/ 282 h 298"/>
                    <a:gd name="T62" fmla="*/ 252 w 294"/>
                    <a:gd name="T63" fmla="*/ 237 h 298"/>
                    <a:gd name="T64" fmla="*/ 291 w 294"/>
                    <a:gd name="T65" fmla="*/ 172 h 298"/>
                    <a:gd name="T66" fmla="*/ 245 w 294"/>
                    <a:gd name="T67" fmla="*/ 170 h 298"/>
                    <a:gd name="T68" fmla="*/ 239 w 294"/>
                    <a:gd name="T69" fmla="*/ 146 h 298"/>
                    <a:gd name="T70" fmla="*/ 236 w 294"/>
                    <a:gd name="T71" fmla="*/ 143 h 298"/>
                    <a:gd name="T72" fmla="*/ 235 w 294"/>
                    <a:gd name="T73" fmla="*/ 140 h 298"/>
                    <a:gd name="T74" fmla="*/ 228 w 294"/>
                    <a:gd name="T75" fmla="*/ 136 h 298"/>
                    <a:gd name="T76" fmla="*/ 225 w 294"/>
                    <a:gd name="T77" fmla="*/ 131 h 298"/>
                    <a:gd name="T78" fmla="*/ 215 w 294"/>
                    <a:gd name="T79" fmla="*/ 112 h 298"/>
                    <a:gd name="T80" fmla="*/ 214 w 294"/>
                    <a:gd name="T81" fmla="*/ 102 h 298"/>
                    <a:gd name="T82" fmla="*/ 211 w 294"/>
                    <a:gd name="T83" fmla="*/ 97 h 298"/>
                    <a:gd name="T84" fmla="*/ 202 w 294"/>
                    <a:gd name="T85" fmla="*/ 86 h 298"/>
                    <a:gd name="T86" fmla="*/ 204 w 294"/>
                    <a:gd name="T87" fmla="*/ 86 h 298"/>
                    <a:gd name="T88" fmla="*/ 196 w 294"/>
                    <a:gd name="T89" fmla="*/ 81 h 298"/>
                    <a:gd name="T90" fmla="*/ 190 w 294"/>
                    <a:gd name="T91" fmla="*/ 68 h 298"/>
                    <a:gd name="T92" fmla="*/ 188 w 294"/>
                    <a:gd name="T93" fmla="*/ 6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4" h="298">
                      <a:moveTo>
                        <a:pt x="179" y="63"/>
                      </a:moveTo>
                      <a:lnTo>
                        <a:pt x="166" y="58"/>
                      </a:lnTo>
                      <a:lnTo>
                        <a:pt x="164" y="58"/>
                      </a:lnTo>
                      <a:lnTo>
                        <a:pt x="137" y="57"/>
                      </a:lnTo>
                      <a:lnTo>
                        <a:pt x="71" y="2"/>
                      </a:lnTo>
                      <a:lnTo>
                        <a:pt x="58" y="0"/>
                      </a:lnTo>
                      <a:lnTo>
                        <a:pt x="53" y="7"/>
                      </a:lnTo>
                      <a:lnTo>
                        <a:pt x="32" y="15"/>
                      </a:lnTo>
                      <a:lnTo>
                        <a:pt x="48" y="35"/>
                      </a:lnTo>
                      <a:lnTo>
                        <a:pt x="41" y="44"/>
                      </a:lnTo>
                      <a:lnTo>
                        <a:pt x="41" y="49"/>
                      </a:lnTo>
                      <a:lnTo>
                        <a:pt x="31" y="50"/>
                      </a:lnTo>
                      <a:lnTo>
                        <a:pt x="21" y="63"/>
                      </a:lnTo>
                      <a:lnTo>
                        <a:pt x="6" y="58"/>
                      </a:lnTo>
                      <a:lnTo>
                        <a:pt x="2" y="58"/>
                      </a:lnTo>
                      <a:lnTo>
                        <a:pt x="1" y="64"/>
                      </a:lnTo>
                      <a:lnTo>
                        <a:pt x="2" y="71"/>
                      </a:lnTo>
                      <a:lnTo>
                        <a:pt x="0" y="76"/>
                      </a:lnTo>
                      <a:lnTo>
                        <a:pt x="0" y="78"/>
                      </a:lnTo>
                      <a:lnTo>
                        <a:pt x="3" y="78"/>
                      </a:lnTo>
                      <a:lnTo>
                        <a:pt x="3" y="78"/>
                      </a:lnTo>
                      <a:lnTo>
                        <a:pt x="5" y="77"/>
                      </a:lnTo>
                      <a:lnTo>
                        <a:pt x="8" y="79"/>
                      </a:lnTo>
                      <a:lnTo>
                        <a:pt x="7" y="80"/>
                      </a:lnTo>
                      <a:lnTo>
                        <a:pt x="14" y="88"/>
                      </a:lnTo>
                      <a:lnTo>
                        <a:pt x="14" y="91"/>
                      </a:lnTo>
                      <a:lnTo>
                        <a:pt x="15" y="92"/>
                      </a:lnTo>
                      <a:lnTo>
                        <a:pt x="16" y="96"/>
                      </a:lnTo>
                      <a:lnTo>
                        <a:pt x="19" y="99"/>
                      </a:lnTo>
                      <a:lnTo>
                        <a:pt x="21" y="99"/>
                      </a:lnTo>
                      <a:lnTo>
                        <a:pt x="24" y="108"/>
                      </a:lnTo>
                      <a:lnTo>
                        <a:pt x="24" y="110"/>
                      </a:lnTo>
                      <a:lnTo>
                        <a:pt x="26" y="113"/>
                      </a:lnTo>
                      <a:lnTo>
                        <a:pt x="28" y="114"/>
                      </a:lnTo>
                      <a:lnTo>
                        <a:pt x="29" y="118"/>
                      </a:lnTo>
                      <a:lnTo>
                        <a:pt x="30" y="120"/>
                      </a:lnTo>
                      <a:lnTo>
                        <a:pt x="33" y="122"/>
                      </a:lnTo>
                      <a:lnTo>
                        <a:pt x="36" y="130"/>
                      </a:lnTo>
                      <a:lnTo>
                        <a:pt x="38" y="132"/>
                      </a:lnTo>
                      <a:lnTo>
                        <a:pt x="38" y="137"/>
                      </a:lnTo>
                      <a:lnTo>
                        <a:pt x="38" y="140"/>
                      </a:lnTo>
                      <a:lnTo>
                        <a:pt x="38" y="142"/>
                      </a:lnTo>
                      <a:lnTo>
                        <a:pt x="41" y="144"/>
                      </a:lnTo>
                      <a:lnTo>
                        <a:pt x="41" y="147"/>
                      </a:lnTo>
                      <a:lnTo>
                        <a:pt x="43" y="148"/>
                      </a:lnTo>
                      <a:lnTo>
                        <a:pt x="45" y="146"/>
                      </a:lnTo>
                      <a:lnTo>
                        <a:pt x="48" y="149"/>
                      </a:lnTo>
                      <a:lnTo>
                        <a:pt x="52" y="151"/>
                      </a:lnTo>
                      <a:lnTo>
                        <a:pt x="56" y="156"/>
                      </a:lnTo>
                      <a:lnTo>
                        <a:pt x="57" y="160"/>
                      </a:lnTo>
                      <a:lnTo>
                        <a:pt x="59" y="160"/>
                      </a:lnTo>
                      <a:lnTo>
                        <a:pt x="59" y="164"/>
                      </a:lnTo>
                      <a:lnTo>
                        <a:pt x="60" y="165"/>
                      </a:lnTo>
                      <a:lnTo>
                        <a:pt x="61" y="171"/>
                      </a:lnTo>
                      <a:lnTo>
                        <a:pt x="64" y="174"/>
                      </a:lnTo>
                      <a:lnTo>
                        <a:pt x="65" y="180"/>
                      </a:lnTo>
                      <a:lnTo>
                        <a:pt x="66" y="181"/>
                      </a:lnTo>
                      <a:lnTo>
                        <a:pt x="65" y="188"/>
                      </a:lnTo>
                      <a:lnTo>
                        <a:pt x="63" y="188"/>
                      </a:lnTo>
                      <a:lnTo>
                        <a:pt x="65" y="191"/>
                      </a:lnTo>
                      <a:lnTo>
                        <a:pt x="66" y="198"/>
                      </a:lnTo>
                      <a:lnTo>
                        <a:pt x="66" y="204"/>
                      </a:lnTo>
                      <a:lnTo>
                        <a:pt x="69" y="206"/>
                      </a:lnTo>
                      <a:lnTo>
                        <a:pt x="69" y="209"/>
                      </a:lnTo>
                      <a:lnTo>
                        <a:pt x="76" y="218"/>
                      </a:lnTo>
                      <a:lnTo>
                        <a:pt x="80" y="219"/>
                      </a:lnTo>
                      <a:lnTo>
                        <a:pt x="82" y="219"/>
                      </a:lnTo>
                      <a:lnTo>
                        <a:pt x="84" y="223"/>
                      </a:lnTo>
                      <a:lnTo>
                        <a:pt x="86" y="223"/>
                      </a:lnTo>
                      <a:lnTo>
                        <a:pt x="90" y="227"/>
                      </a:lnTo>
                      <a:lnTo>
                        <a:pt x="90" y="229"/>
                      </a:lnTo>
                      <a:lnTo>
                        <a:pt x="93" y="230"/>
                      </a:lnTo>
                      <a:lnTo>
                        <a:pt x="93" y="233"/>
                      </a:lnTo>
                      <a:lnTo>
                        <a:pt x="94" y="234"/>
                      </a:lnTo>
                      <a:lnTo>
                        <a:pt x="98" y="248"/>
                      </a:lnTo>
                      <a:lnTo>
                        <a:pt x="100" y="250"/>
                      </a:lnTo>
                      <a:lnTo>
                        <a:pt x="101" y="255"/>
                      </a:lnTo>
                      <a:lnTo>
                        <a:pt x="112" y="268"/>
                      </a:lnTo>
                      <a:lnTo>
                        <a:pt x="114" y="268"/>
                      </a:lnTo>
                      <a:lnTo>
                        <a:pt x="114" y="275"/>
                      </a:lnTo>
                      <a:lnTo>
                        <a:pt x="119" y="277"/>
                      </a:lnTo>
                      <a:lnTo>
                        <a:pt x="121" y="285"/>
                      </a:lnTo>
                      <a:lnTo>
                        <a:pt x="124" y="286"/>
                      </a:lnTo>
                      <a:lnTo>
                        <a:pt x="126" y="287"/>
                      </a:lnTo>
                      <a:lnTo>
                        <a:pt x="128" y="284"/>
                      </a:lnTo>
                      <a:lnTo>
                        <a:pt x="131" y="281"/>
                      </a:lnTo>
                      <a:lnTo>
                        <a:pt x="128" y="274"/>
                      </a:lnTo>
                      <a:lnTo>
                        <a:pt x="131" y="267"/>
                      </a:lnTo>
                      <a:lnTo>
                        <a:pt x="135" y="264"/>
                      </a:lnTo>
                      <a:lnTo>
                        <a:pt x="138" y="269"/>
                      </a:lnTo>
                      <a:lnTo>
                        <a:pt x="148" y="269"/>
                      </a:lnTo>
                      <a:lnTo>
                        <a:pt x="159" y="275"/>
                      </a:lnTo>
                      <a:lnTo>
                        <a:pt x="172" y="282"/>
                      </a:lnTo>
                      <a:lnTo>
                        <a:pt x="173" y="298"/>
                      </a:lnTo>
                      <a:lnTo>
                        <a:pt x="198" y="256"/>
                      </a:lnTo>
                      <a:lnTo>
                        <a:pt x="252" y="237"/>
                      </a:lnTo>
                      <a:lnTo>
                        <a:pt x="292" y="223"/>
                      </a:lnTo>
                      <a:lnTo>
                        <a:pt x="294" y="185"/>
                      </a:lnTo>
                      <a:lnTo>
                        <a:pt x="291" y="172"/>
                      </a:lnTo>
                      <a:lnTo>
                        <a:pt x="291" y="172"/>
                      </a:lnTo>
                      <a:lnTo>
                        <a:pt x="286" y="177"/>
                      </a:lnTo>
                      <a:lnTo>
                        <a:pt x="245" y="170"/>
                      </a:lnTo>
                      <a:lnTo>
                        <a:pt x="242" y="157"/>
                      </a:lnTo>
                      <a:lnTo>
                        <a:pt x="239" y="151"/>
                      </a:lnTo>
                      <a:lnTo>
                        <a:pt x="239" y="146"/>
                      </a:lnTo>
                      <a:lnTo>
                        <a:pt x="239" y="146"/>
                      </a:lnTo>
                      <a:lnTo>
                        <a:pt x="238" y="146"/>
                      </a:lnTo>
                      <a:lnTo>
                        <a:pt x="236" y="143"/>
                      </a:lnTo>
                      <a:lnTo>
                        <a:pt x="236" y="142"/>
                      </a:lnTo>
                      <a:lnTo>
                        <a:pt x="238" y="140"/>
                      </a:lnTo>
                      <a:lnTo>
                        <a:pt x="235" y="140"/>
                      </a:lnTo>
                      <a:lnTo>
                        <a:pt x="235" y="139"/>
                      </a:lnTo>
                      <a:lnTo>
                        <a:pt x="232" y="139"/>
                      </a:lnTo>
                      <a:lnTo>
                        <a:pt x="228" y="136"/>
                      </a:lnTo>
                      <a:lnTo>
                        <a:pt x="228" y="134"/>
                      </a:lnTo>
                      <a:lnTo>
                        <a:pt x="227" y="135"/>
                      </a:lnTo>
                      <a:lnTo>
                        <a:pt x="225" y="131"/>
                      </a:lnTo>
                      <a:lnTo>
                        <a:pt x="224" y="126"/>
                      </a:lnTo>
                      <a:lnTo>
                        <a:pt x="217" y="116"/>
                      </a:lnTo>
                      <a:lnTo>
                        <a:pt x="215" y="112"/>
                      </a:lnTo>
                      <a:lnTo>
                        <a:pt x="216" y="112"/>
                      </a:lnTo>
                      <a:lnTo>
                        <a:pt x="216" y="110"/>
                      </a:lnTo>
                      <a:lnTo>
                        <a:pt x="214" y="102"/>
                      </a:lnTo>
                      <a:lnTo>
                        <a:pt x="214" y="100"/>
                      </a:lnTo>
                      <a:lnTo>
                        <a:pt x="212" y="97"/>
                      </a:lnTo>
                      <a:lnTo>
                        <a:pt x="211" y="97"/>
                      </a:lnTo>
                      <a:lnTo>
                        <a:pt x="206" y="89"/>
                      </a:lnTo>
                      <a:lnTo>
                        <a:pt x="204" y="89"/>
                      </a:lnTo>
                      <a:lnTo>
                        <a:pt x="202" y="86"/>
                      </a:lnTo>
                      <a:lnTo>
                        <a:pt x="202" y="85"/>
                      </a:lnTo>
                      <a:lnTo>
                        <a:pt x="204" y="84"/>
                      </a:lnTo>
                      <a:lnTo>
                        <a:pt x="204" y="86"/>
                      </a:lnTo>
                      <a:lnTo>
                        <a:pt x="204" y="84"/>
                      </a:lnTo>
                      <a:lnTo>
                        <a:pt x="201" y="83"/>
                      </a:lnTo>
                      <a:lnTo>
                        <a:pt x="196" y="81"/>
                      </a:lnTo>
                      <a:lnTo>
                        <a:pt x="194" y="73"/>
                      </a:lnTo>
                      <a:lnTo>
                        <a:pt x="192" y="69"/>
                      </a:lnTo>
                      <a:lnTo>
                        <a:pt x="190" y="68"/>
                      </a:lnTo>
                      <a:lnTo>
                        <a:pt x="190" y="65"/>
                      </a:lnTo>
                      <a:lnTo>
                        <a:pt x="189" y="66"/>
                      </a:lnTo>
                      <a:lnTo>
                        <a:pt x="188" y="64"/>
                      </a:lnTo>
                      <a:lnTo>
                        <a:pt x="180" y="69"/>
                      </a:lnTo>
                      <a:lnTo>
                        <a:pt x="179"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8" name="Freeform 785">
                  <a:extLst>
                    <a:ext uri="{FF2B5EF4-FFF2-40B4-BE49-F238E27FC236}">
                      <a16:creationId xmlns:a16="http://schemas.microsoft.com/office/drawing/2014/main" id="{C15EBBD6-AED0-8641-8115-8FD7E7C3CF9E}"/>
                    </a:ext>
                  </a:extLst>
                </p:cNvPr>
                <p:cNvSpPr>
                  <a:spLocks/>
                </p:cNvSpPr>
                <p:nvPr/>
              </p:nvSpPr>
              <p:spPr bwMode="auto">
                <a:xfrm>
                  <a:off x="4312" y="2343"/>
                  <a:ext cx="12" cy="29"/>
                </a:xfrm>
                <a:custGeom>
                  <a:avLst/>
                  <a:gdLst>
                    <a:gd name="T0" fmla="*/ 6 w 12"/>
                    <a:gd name="T1" fmla="*/ 29 h 29"/>
                    <a:gd name="T2" fmla="*/ 9 w 12"/>
                    <a:gd name="T3" fmla="*/ 29 h 29"/>
                    <a:gd name="T4" fmla="*/ 9 w 12"/>
                    <a:gd name="T5" fmla="*/ 29 h 29"/>
                    <a:gd name="T6" fmla="*/ 10 w 12"/>
                    <a:gd name="T7" fmla="*/ 29 h 29"/>
                    <a:gd name="T8" fmla="*/ 12 w 12"/>
                    <a:gd name="T9" fmla="*/ 20 h 29"/>
                    <a:gd name="T10" fmla="*/ 10 w 12"/>
                    <a:gd name="T11" fmla="*/ 17 h 29"/>
                    <a:gd name="T12" fmla="*/ 9 w 12"/>
                    <a:gd name="T13" fmla="*/ 17 h 29"/>
                    <a:gd name="T14" fmla="*/ 9 w 12"/>
                    <a:gd name="T15" fmla="*/ 11 h 29"/>
                    <a:gd name="T16" fmla="*/ 9 w 12"/>
                    <a:gd name="T17" fmla="*/ 11 h 29"/>
                    <a:gd name="T18" fmla="*/ 10 w 12"/>
                    <a:gd name="T19" fmla="*/ 6 h 29"/>
                    <a:gd name="T20" fmla="*/ 9 w 12"/>
                    <a:gd name="T21" fmla="*/ 5 h 29"/>
                    <a:gd name="T22" fmla="*/ 9 w 12"/>
                    <a:gd name="T23" fmla="*/ 5 h 29"/>
                    <a:gd name="T24" fmla="*/ 8 w 12"/>
                    <a:gd name="T25" fmla="*/ 2 h 29"/>
                    <a:gd name="T26" fmla="*/ 6 w 12"/>
                    <a:gd name="T27" fmla="*/ 0 h 29"/>
                    <a:gd name="T28" fmla="*/ 5 w 12"/>
                    <a:gd name="T29" fmla="*/ 0 h 29"/>
                    <a:gd name="T30" fmla="*/ 4 w 12"/>
                    <a:gd name="T31" fmla="*/ 2 h 29"/>
                    <a:gd name="T32" fmla="*/ 3 w 12"/>
                    <a:gd name="T33" fmla="*/ 2 h 29"/>
                    <a:gd name="T34" fmla="*/ 3 w 12"/>
                    <a:gd name="T35" fmla="*/ 3 h 29"/>
                    <a:gd name="T36" fmla="*/ 2 w 12"/>
                    <a:gd name="T37" fmla="*/ 4 h 29"/>
                    <a:gd name="T38" fmla="*/ 2 w 12"/>
                    <a:gd name="T39" fmla="*/ 7 h 29"/>
                    <a:gd name="T40" fmla="*/ 2 w 12"/>
                    <a:gd name="T41" fmla="*/ 7 h 29"/>
                    <a:gd name="T42" fmla="*/ 2 w 12"/>
                    <a:gd name="T43" fmla="*/ 12 h 29"/>
                    <a:gd name="T44" fmla="*/ 2 w 12"/>
                    <a:gd name="T45" fmla="*/ 12 h 29"/>
                    <a:gd name="T46" fmla="*/ 1 w 12"/>
                    <a:gd name="T47" fmla="*/ 12 h 29"/>
                    <a:gd name="T48" fmla="*/ 0 w 12"/>
                    <a:gd name="T49" fmla="*/ 16 h 29"/>
                    <a:gd name="T50" fmla="*/ 1 w 12"/>
                    <a:gd name="T51" fmla="*/ 19 h 29"/>
                    <a:gd name="T52" fmla="*/ 2 w 12"/>
                    <a:gd name="T53" fmla="*/ 20 h 29"/>
                    <a:gd name="T54" fmla="*/ 2 w 12"/>
                    <a:gd name="T55" fmla="*/ 24 h 29"/>
                    <a:gd name="T56" fmla="*/ 2 w 12"/>
                    <a:gd name="T57" fmla="*/ 24 h 29"/>
                    <a:gd name="T58" fmla="*/ 2 w 12"/>
                    <a:gd name="T59" fmla="*/ 26 h 29"/>
                    <a:gd name="T60" fmla="*/ 6 w 12"/>
                    <a:gd name="T6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29">
                      <a:moveTo>
                        <a:pt x="6" y="29"/>
                      </a:moveTo>
                      <a:lnTo>
                        <a:pt x="9" y="29"/>
                      </a:lnTo>
                      <a:lnTo>
                        <a:pt x="9" y="29"/>
                      </a:lnTo>
                      <a:lnTo>
                        <a:pt x="10" y="29"/>
                      </a:lnTo>
                      <a:lnTo>
                        <a:pt x="12" y="20"/>
                      </a:lnTo>
                      <a:lnTo>
                        <a:pt x="10" y="17"/>
                      </a:lnTo>
                      <a:lnTo>
                        <a:pt x="9" y="17"/>
                      </a:lnTo>
                      <a:lnTo>
                        <a:pt x="9" y="11"/>
                      </a:lnTo>
                      <a:lnTo>
                        <a:pt x="9" y="11"/>
                      </a:lnTo>
                      <a:lnTo>
                        <a:pt x="10" y="6"/>
                      </a:lnTo>
                      <a:lnTo>
                        <a:pt x="9" y="5"/>
                      </a:lnTo>
                      <a:lnTo>
                        <a:pt x="9" y="5"/>
                      </a:lnTo>
                      <a:lnTo>
                        <a:pt x="8" y="2"/>
                      </a:lnTo>
                      <a:lnTo>
                        <a:pt x="6" y="0"/>
                      </a:lnTo>
                      <a:lnTo>
                        <a:pt x="5" y="0"/>
                      </a:lnTo>
                      <a:lnTo>
                        <a:pt x="4" y="2"/>
                      </a:lnTo>
                      <a:lnTo>
                        <a:pt x="3" y="2"/>
                      </a:lnTo>
                      <a:lnTo>
                        <a:pt x="3" y="3"/>
                      </a:lnTo>
                      <a:lnTo>
                        <a:pt x="2" y="4"/>
                      </a:lnTo>
                      <a:lnTo>
                        <a:pt x="2" y="7"/>
                      </a:lnTo>
                      <a:lnTo>
                        <a:pt x="2" y="7"/>
                      </a:lnTo>
                      <a:lnTo>
                        <a:pt x="2" y="12"/>
                      </a:lnTo>
                      <a:lnTo>
                        <a:pt x="2" y="12"/>
                      </a:lnTo>
                      <a:lnTo>
                        <a:pt x="1" y="12"/>
                      </a:lnTo>
                      <a:lnTo>
                        <a:pt x="0" y="16"/>
                      </a:lnTo>
                      <a:lnTo>
                        <a:pt x="1" y="19"/>
                      </a:lnTo>
                      <a:lnTo>
                        <a:pt x="2" y="20"/>
                      </a:lnTo>
                      <a:lnTo>
                        <a:pt x="2" y="24"/>
                      </a:lnTo>
                      <a:lnTo>
                        <a:pt x="2" y="24"/>
                      </a:lnTo>
                      <a:lnTo>
                        <a:pt x="2"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9" name="Freeform 786">
                  <a:extLst>
                    <a:ext uri="{FF2B5EF4-FFF2-40B4-BE49-F238E27FC236}">
                      <a16:creationId xmlns:a16="http://schemas.microsoft.com/office/drawing/2014/main" id="{49D9EC52-7558-B144-A6AF-01A95EDEF1B6}"/>
                    </a:ext>
                  </a:extLst>
                </p:cNvPr>
                <p:cNvSpPr>
                  <a:spLocks/>
                </p:cNvSpPr>
                <p:nvPr/>
              </p:nvSpPr>
              <p:spPr bwMode="auto">
                <a:xfrm>
                  <a:off x="4325" y="2345"/>
                  <a:ext cx="66" cy="65"/>
                </a:xfrm>
                <a:custGeom>
                  <a:avLst/>
                  <a:gdLst>
                    <a:gd name="T0" fmla="*/ 3 w 66"/>
                    <a:gd name="T1" fmla="*/ 45 h 65"/>
                    <a:gd name="T2" fmla="*/ 6 w 66"/>
                    <a:gd name="T3" fmla="*/ 58 h 65"/>
                    <a:gd name="T4" fmla="*/ 47 w 66"/>
                    <a:gd name="T5" fmla="*/ 65 h 65"/>
                    <a:gd name="T6" fmla="*/ 52 w 66"/>
                    <a:gd name="T7" fmla="*/ 60 h 65"/>
                    <a:gd name="T8" fmla="*/ 64 w 66"/>
                    <a:gd name="T9" fmla="*/ 15 h 65"/>
                    <a:gd name="T10" fmla="*/ 66 w 66"/>
                    <a:gd name="T11" fmla="*/ 14 h 65"/>
                    <a:gd name="T12" fmla="*/ 66 w 66"/>
                    <a:gd name="T13" fmla="*/ 10 h 65"/>
                    <a:gd name="T14" fmla="*/ 66 w 66"/>
                    <a:gd name="T15" fmla="*/ 8 h 65"/>
                    <a:gd name="T16" fmla="*/ 65 w 66"/>
                    <a:gd name="T17" fmla="*/ 9 h 65"/>
                    <a:gd name="T18" fmla="*/ 64 w 66"/>
                    <a:gd name="T19" fmla="*/ 8 h 65"/>
                    <a:gd name="T20" fmla="*/ 64 w 66"/>
                    <a:gd name="T21" fmla="*/ 7 h 65"/>
                    <a:gd name="T22" fmla="*/ 62 w 66"/>
                    <a:gd name="T23" fmla="*/ 7 h 65"/>
                    <a:gd name="T24" fmla="*/ 62 w 66"/>
                    <a:gd name="T25" fmla="*/ 1 h 65"/>
                    <a:gd name="T26" fmla="*/ 60 w 66"/>
                    <a:gd name="T27" fmla="*/ 0 h 65"/>
                    <a:gd name="T28" fmla="*/ 60 w 66"/>
                    <a:gd name="T29" fmla="*/ 3 h 65"/>
                    <a:gd name="T30" fmla="*/ 59 w 66"/>
                    <a:gd name="T31" fmla="*/ 5 h 65"/>
                    <a:gd name="T32" fmla="*/ 51 w 66"/>
                    <a:gd name="T33" fmla="*/ 11 h 65"/>
                    <a:gd name="T34" fmla="*/ 51 w 66"/>
                    <a:gd name="T35" fmla="*/ 16 h 65"/>
                    <a:gd name="T36" fmla="*/ 43 w 66"/>
                    <a:gd name="T37" fmla="*/ 24 h 65"/>
                    <a:gd name="T38" fmla="*/ 41 w 66"/>
                    <a:gd name="T39" fmla="*/ 27 h 65"/>
                    <a:gd name="T40" fmla="*/ 42 w 66"/>
                    <a:gd name="T41" fmla="*/ 27 h 65"/>
                    <a:gd name="T42" fmla="*/ 43 w 66"/>
                    <a:gd name="T43" fmla="*/ 29 h 65"/>
                    <a:gd name="T44" fmla="*/ 40 w 66"/>
                    <a:gd name="T45" fmla="*/ 34 h 65"/>
                    <a:gd name="T46" fmla="*/ 38 w 66"/>
                    <a:gd name="T47" fmla="*/ 31 h 65"/>
                    <a:gd name="T48" fmla="*/ 37 w 66"/>
                    <a:gd name="T49" fmla="*/ 32 h 65"/>
                    <a:gd name="T50" fmla="*/ 35 w 66"/>
                    <a:gd name="T51" fmla="*/ 32 h 65"/>
                    <a:gd name="T52" fmla="*/ 35 w 66"/>
                    <a:gd name="T53" fmla="*/ 35 h 65"/>
                    <a:gd name="T54" fmla="*/ 34 w 66"/>
                    <a:gd name="T55" fmla="*/ 35 h 65"/>
                    <a:gd name="T56" fmla="*/ 34 w 66"/>
                    <a:gd name="T57" fmla="*/ 37 h 65"/>
                    <a:gd name="T58" fmla="*/ 30 w 66"/>
                    <a:gd name="T59" fmla="*/ 38 h 65"/>
                    <a:gd name="T60" fmla="*/ 27 w 66"/>
                    <a:gd name="T61" fmla="*/ 38 h 65"/>
                    <a:gd name="T62" fmla="*/ 26 w 66"/>
                    <a:gd name="T63" fmla="*/ 36 h 65"/>
                    <a:gd name="T64" fmla="*/ 23 w 66"/>
                    <a:gd name="T65" fmla="*/ 37 h 65"/>
                    <a:gd name="T66" fmla="*/ 22 w 66"/>
                    <a:gd name="T67" fmla="*/ 36 h 65"/>
                    <a:gd name="T68" fmla="*/ 20 w 66"/>
                    <a:gd name="T69" fmla="*/ 36 h 65"/>
                    <a:gd name="T70" fmla="*/ 15 w 66"/>
                    <a:gd name="T71" fmla="*/ 35 h 65"/>
                    <a:gd name="T72" fmla="*/ 9 w 66"/>
                    <a:gd name="T73" fmla="*/ 41 h 65"/>
                    <a:gd name="T74" fmla="*/ 7 w 66"/>
                    <a:gd name="T75" fmla="*/ 40 h 65"/>
                    <a:gd name="T76" fmla="*/ 5 w 66"/>
                    <a:gd name="T77" fmla="*/ 39 h 65"/>
                    <a:gd name="T78" fmla="*/ 3 w 66"/>
                    <a:gd name="T79" fmla="*/ 41 h 65"/>
                    <a:gd name="T80" fmla="*/ 2 w 66"/>
                    <a:gd name="T81" fmla="*/ 33 h 65"/>
                    <a:gd name="T82" fmla="*/ 0 w 66"/>
                    <a:gd name="T83" fmla="*/ 35 h 65"/>
                    <a:gd name="T84" fmla="*/ 0 w 66"/>
                    <a:gd name="T85" fmla="*/ 34 h 65"/>
                    <a:gd name="T86" fmla="*/ 0 w 66"/>
                    <a:gd name="T87" fmla="*/ 39 h 65"/>
                    <a:gd name="T88" fmla="*/ 3 w 66"/>
                    <a:gd name="T89" fmla="*/ 4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65">
                      <a:moveTo>
                        <a:pt x="3" y="45"/>
                      </a:moveTo>
                      <a:lnTo>
                        <a:pt x="6" y="58"/>
                      </a:lnTo>
                      <a:lnTo>
                        <a:pt x="47" y="65"/>
                      </a:lnTo>
                      <a:lnTo>
                        <a:pt x="52" y="60"/>
                      </a:lnTo>
                      <a:lnTo>
                        <a:pt x="64" y="15"/>
                      </a:lnTo>
                      <a:lnTo>
                        <a:pt x="66" y="14"/>
                      </a:lnTo>
                      <a:lnTo>
                        <a:pt x="66" y="10"/>
                      </a:lnTo>
                      <a:lnTo>
                        <a:pt x="66" y="8"/>
                      </a:lnTo>
                      <a:lnTo>
                        <a:pt x="65" y="9"/>
                      </a:lnTo>
                      <a:lnTo>
                        <a:pt x="64" y="8"/>
                      </a:lnTo>
                      <a:lnTo>
                        <a:pt x="64" y="7"/>
                      </a:lnTo>
                      <a:lnTo>
                        <a:pt x="62" y="7"/>
                      </a:lnTo>
                      <a:lnTo>
                        <a:pt x="62" y="1"/>
                      </a:lnTo>
                      <a:lnTo>
                        <a:pt x="60" y="0"/>
                      </a:lnTo>
                      <a:lnTo>
                        <a:pt x="60" y="3"/>
                      </a:lnTo>
                      <a:lnTo>
                        <a:pt x="59" y="5"/>
                      </a:lnTo>
                      <a:lnTo>
                        <a:pt x="51" y="11"/>
                      </a:lnTo>
                      <a:lnTo>
                        <a:pt x="51" y="16"/>
                      </a:lnTo>
                      <a:lnTo>
                        <a:pt x="43" y="24"/>
                      </a:lnTo>
                      <a:lnTo>
                        <a:pt x="41" y="27"/>
                      </a:lnTo>
                      <a:lnTo>
                        <a:pt x="42" y="27"/>
                      </a:lnTo>
                      <a:lnTo>
                        <a:pt x="43" y="29"/>
                      </a:lnTo>
                      <a:lnTo>
                        <a:pt x="40" y="34"/>
                      </a:lnTo>
                      <a:lnTo>
                        <a:pt x="38" y="31"/>
                      </a:lnTo>
                      <a:lnTo>
                        <a:pt x="37" y="32"/>
                      </a:lnTo>
                      <a:lnTo>
                        <a:pt x="35" y="32"/>
                      </a:lnTo>
                      <a:lnTo>
                        <a:pt x="35" y="35"/>
                      </a:lnTo>
                      <a:lnTo>
                        <a:pt x="34" y="35"/>
                      </a:lnTo>
                      <a:lnTo>
                        <a:pt x="34" y="37"/>
                      </a:lnTo>
                      <a:lnTo>
                        <a:pt x="30" y="38"/>
                      </a:lnTo>
                      <a:lnTo>
                        <a:pt x="27" y="38"/>
                      </a:lnTo>
                      <a:lnTo>
                        <a:pt x="26" y="36"/>
                      </a:lnTo>
                      <a:lnTo>
                        <a:pt x="23" y="37"/>
                      </a:lnTo>
                      <a:lnTo>
                        <a:pt x="22" y="36"/>
                      </a:lnTo>
                      <a:lnTo>
                        <a:pt x="20" y="36"/>
                      </a:lnTo>
                      <a:lnTo>
                        <a:pt x="15" y="35"/>
                      </a:lnTo>
                      <a:lnTo>
                        <a:pt x="9" y="41"/>
                      </a:lnTo>
                      <a:lnTo>
                        <a:pt x="7" y="40"/>
                      </a:lnTo>
                      <a:lnTo>
                        <a:pt x="5" y="39"/>
                      </a:lnTo>
                      <a:lnTo>
                        <a:pt x="3" y="41"/>
                      </a:lnTo>
                      <a:lnTo>
                        <a:pt x="2" y="33"/>
                      </a:lnTo>
                      <a:lnTo>
                        <a:pt x="0" y="35"/>
                      </a:lnTo>
                      <a:lnTo>
                        <a:pt x="0" y="34"/>
                      </a:lnTo>
                      <a:lnTo>
                        <a:pt x="0" y="39"/>
                      </a:lnTo>
                      <a:lnTo>
                        <a:pt x="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0" name="Freeform 787">
                  <a:extLst>
                    <a:ext uri="{FF2B5EF4-FFF2-40B4-BE49-F238E27FC236}">
                      <a16:creationId xmlns:a16="http://schemas.microsoft.com/office/drawing/2014/main" id="{86711E6F-3FEE-514B-A643-9D3CD2872FF2}"/>
                    </a:ext>
                  </a:extLst>
                </p:cNvPr>
                <p:cNvSpPr>
                  <a:spLocks/>
                </p:cNvSpPr>
                <p:nvPr/>
              </p:nvSpPr>
              <p:spPr bwMode="auto">
                <a:xfrm>
                  <a:off x="3259" y="2124"/>
                  <a:ext cx="6" cy="4"/>
                </a:xfrm>
                <a:custGeom>
                  <a:avLst/>
                  <a:gdLst>
                    <a:gd name="T0" fmla="*/ 3 w 6"/>
                    <a:gd name="T1" fmla="*/ 0 h 4"/>
                    <a:gd name="T2" fmla="*/ 0 w 6"/>
                    <a:gd name="T3" fmla="*/ 2 h 4"/>
                    <a:gd name="T4" fmla="*/ 1 w 6"/>
                    <a:gd name="T5" fmla="*/ 3 h 4"/>
                    <a:gd name="T6" fmla="*/ 4 w 6"/>
                    <a:gd name="T7" fmla="*/ 4 h 4"/>
                    <a:gd name="T8" fmla="*/ 6 w 6"/>
                    <a:gd name="T9" fmla="*/ 3 h 4"/>
                    <a:gd name="T10" fmla="*/ 4 w 6"/>
                    <a:gd name="T11" fmla="*/ 1 h 4"/>
                    <a:gd name="T12" fmla="*/ 3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3" y="0"/>
                      </a:moveTo>
                      <a:lnTo>
                        <a:pt x="0" y="2"/>
                      </a:lnTo>
                      <a:lnTo>
                        <a:pt x="1" y="3"/>
                      </a:lnTo>
                      <a:lnTo>
                        <a:pt x="4" y="4"/>
                      </a:lnTo>
                      <a:lnTo>
                        <a:pt x="6"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1" name="Freeform 788">
                  <a:extLst>
                    <a:ext uri="{FF2B5EF4-FFF2-40B4-BE49-F238E27FC236}">
                      <a16:creationId xmlns:a16="http://schemas.microsoft.com/office/drawing/2014/main" id="{199F8D67-92C3-BE41-BD3F-8B426355569D}"/>
                    </a:ext>
                  </a:extLst>
                </p:cNvPr>
                <p:cNvSpPr>
                  <a:spLocks/>
                </p:cNvSpPr>
                <p:nvPr/>
              </p:nvSpPr>
              <p:spPr bwMode="auto">
                <a:xfrm>
                  <a:off x="3228" y="2107"/>
                  <a:ext cx="3" cy="1"/>
                </a:xfrm>
                <a:custGeom>
                  <a:avLst/>
                  <a:gdLst>
                    <a:gd name="T0" fmla="*/ 0 w 3"/>
                    <a:gd name="T1" fmla="*/ 0 h 1"/>
                    <a:gd name="T2" fmla="*/ 3 w 3"/>
                    <a:gd name="T3" fmla="*/ 1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2" name="Freeform 789">
                  <a:extLst>
                    <a:ext uri="{FF2B5EF4-FFF2-40B4-BE49-F238E27FC236}">
                      <a16:creationId xmlns:a16="http://schemas.microsoft.com/office/drawing/2014/main" id="{0A3F511F-1B4A-ED42-ADB4-5B79B25AF8B4}"/>
                    </a:ext>
                  </a:extLst>
                </p:cNvPr>
                <p:cNvSpPr>
                  <a:spLocks/>
                </p:cNvSpPr>
                <p:nvPr/>
              </p:nvSpPr>
              <p:spPr bwMode="auto">
                <a:xfrm>
                  <a:off x="3223" y="2110"/>
                  <a:ext cx="4" cy="3"/>
                </a:xfrm>
                <a:custGeom>
                  <a:avLst/>
                  <a:gdLst>
                    <a:gd name="T0" fmla="*/ 0 w 4"/>
                    <a:gd name="T1" fmla="*/ 0 h 3"/>
                    <a:gd name="T2" fmla="*/ 1 w 4"/>
                    <a:gd name="T3" fmla="*/ 3 h 3"/>
                    <a:gd name="T4" fmla="*/ 3 w 4"/>
                    <a:gd name="T5" fmla="*/ 3 h 3"/>
                    <a:gd name="T6" fmla="*/ 4 w 4"/>
                    <a:gd name="T7" fmla="*/ 3 h 3"/>
                    <a:gd name="T8" fmla="*/ 2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1" y="3"/>
                      </a:lnTo>
                      <a:lnTo>
                        <a:pt x="3"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3" name="Freeform 790">
                  <a:extLst>
                    <a:ext uri="{FF2B5EF4-FFF2-40B4-BE49-F238E27FC236}">
                      <a16:creationId xmlns:a16="http://schemas.microsoft.com/office/drawing/2014/main" id="{0511ECBE-5CF7-F644-A761-3F01FD2C2A70}"/>
                    </a:ext>
                  </a:extLst>
                </p:cNvPr>
                <p:cNvSpPr>
                  <a:spLocks/>
                </p:cNvSpPr>
                <p:nvPr/>
              </p:nvSpPr>
              <p:spPr bwMode="auto">
                <a:xfrm>
                  <a:off x="3240" y="2106"/>
                  <a:ext cx="2" cy="2"/>
                </a:xfrm>
                <a:custGeom>
                  <a:avLst/>
                  <a:gdLst>
                    <a:gd name="T0" fmla="*/ 0 w 2"/>
                    <a:gd name="T1" fmla="*/ 1 h 2"/>
                    <a:gd name="T2" fmla="*/ 2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4" name="Freeform 791">
                  <a:extLst>
                    <a:ext uri="{FF2B5EF4-FFF2-40B4-BE49-F238E27FC236}">
                      <a16:creationId xmlns:a16="http://schemas.microsoft.com/office/drawing/2014/main" id="{E81AC70B-882A-2945-8EA4-871A819C9E4A}"/>
                    </a:ext>
                  </a:extLst>
                </p:cNvPr>
                <p:cNvSpPr>
                  <a:spLocks/>
                </p:cNvSpPr>
                <p:nvPr/>
              </p:nvSpPr>
              <p:spPr bwMode="auto">
                <a:xfrm>
                  <a:off x="3374" y="2224"/>
                  <a:ext cx="5" cy="4"/>
                </a:xfrm>
                <a:custGeom>
                  <a:avLst/>
                  <a:gdLst>
                    <a:gd name="T0" fmla="*/ 7 w 7"/>
                    <a:gd name="T1" fmla="*/ 3 h 5"/>
                    <a:gd name="T2" fmla="*/ 5 w 7"/>
                    <a:gd name="T3" fmla="*/ 0 h 5"/>
                    <a:gd name="T4" fmla="*/ 0 w 7"/>
                    <a:gd name="T5" fmla="*/ 1 h 5"/>
                    <a:gd name="T6" fmla="*/ 1 w 7"/>
                    <a:gd name="T7" fmla="*/ 3 h 5"/>
                    <a:gd name="T8" fmla="*/ 5 w 7"/>
                    <a:gd name="T9" fmla="*/ 5 h 5"/>
                    <a:gd name="T10" fmla="*/ 7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7" y="3"/>
                      </a:moveTo>
                      <a:cubicBezTo>
                        <a:pt x="5" y="0"/>
                        <a:pt x="5" y="0"/>
                        <a:pt x="5" y="0"/>
                      </a:cubicBezTo>
                      <a:cubicBezTo>
                        <a:pt x="0" y="1"/>
                        <a:pt x="0" y="1"/>
                        <a:pt x="0" y="1"/>
                      </a:cubicBezTo>
                      <a:cubicBezTo>
                        <a:pt x="1" y="3"/>
                        <a:pt x="1" y="3"/>
                        <a:pt x="1" y="3"/>
                      </a:cubicBezTo>
                      <a:cubicBezTo>
                        <a:pt x="5" y="5"/>
                        <a:pt x="5" y="5"/>
                        <a:pt x="5" y="5"/>
                      </a:cubicBezTo>
                      <a:cubicBezTo>
                        <a:pt x="5" y="5"/>
                        <a:pt x="7" y="3"/>
                        <a:pt x="7"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5" name="Freeform 792">
                  <a:extLst>
                    <a:ext uri="{FF2B5EF4-FFF2-40B4-BE49-F238E27FC236}">
                      <a16:creationId xmlns:a16="http://schemas.microsoft.com/office/drawing/2014/main" id="{3BE06E62-1D80-8C46-BDAB-7BAF803C574D}"/>
                    </a:ext>
                  </a:extLst>
                </p:cNvPr>
                <p:cNvSpPr>
                  <a:spLocks/>
                </p:cNvSpPr>
                <p:nvPr/>
              </p:nvSpPr>
              <p:spPr bwMode="auto">
                <a:xfrm>
                  <a:off x="3410" y="2304"/>
                  <a:ext cx="8" cy="10"/>
                </a:xfrm>
                <a:custGeom>
                  <a:avLst/>
                  <a:gdLst>
                    <a:gd name="T0" fmla="*/ 3 w 8"/>
                    <a:gd name="T1" fmla="*/ 6 h 10"/>
                    <a:gd name="T2" fmla="*/ 0 w 8"/>
                    <a:gd name="T3" fmla="*/ 10 h 10"/>
                    <a:gd name="T4" fmla="*/ 1 w 8"/>
                    <a:gd name="T5" fmla="*/ 10 h 10"/>
                    <a:gd name="T6" fmla="*/ 4 w 8"/>
                    <a:gd name="T7" fmla="*/ 10 h 10"/>
                    <a:gd name="T8" fmla="*/ 8 w 8"/>
                    <a:gd name="T9" fmla="*/ 4 h 10"/>
                    <a:gd name="T10" fmla="*/ 8 w 8"/>
                    <a:gd name="T11" fmla="*/ 0 h 10"/>
                    <a:gd name="T12" fmla="*/ 3 w 8"/>
                    <a:gd name="T13" fmla="*/ 3 h 10"/>
                    <a:gd name="T14" fmla="*/ 3 w 8"/>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6"/>
                      </a:moveTo>
                      <a:lnTo>
                        <a:pt x="0" y="10"/>
                      </a:lnTo>
                      <a:lnTo>
                        <a:pt x="1" y="10"/>
                      </a:lnTo>
                      <a:lnTo>
                        <a:pt x="4" y="10"/>
                      </a:lnTo>
                      <a:lnTo>
                        <a:pt x="8" y="4"/>
                      </a:lnTo>
                      <a:lnTo>
                        <a:pt x="8" y="0"/>
                      </a:lnTo>
                      <a:lnTo>
                        <a:pt x="3"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6" name="Freeform 793">
                  <a:extLst>
                    <a:ext uri="{FF2B5EF4-FFF2-40B4-BE49-F238E27FC236}">
                      <a16:creationId xmlns:a16="http://schemas.microsoft.com/office/drawing/2014/main" id="{5A8EC339-9307-E940-996D-ACAC066C1A7E}"/>
                    </a:ext>
                  </a:extLst>
                </p:cNvPr>
                <p:cNvSpPr>
                  <a:spLocks/>
                </p:cNvSpPr>
                <p:nvPr/>
              </p:nvSpPr>
              <p:spPr bwMode="auto">
                <a:xfrm>
                  <a:off x="3363" y="2300"/>
                  <a:ext cx="3" cy="7"/>
                </a:xfrm>
                <a:custGeom>
                  <a:avLst/>
                  <a:gdLst>
                    <a:gd name="T0" fmla="*/ 3 w 3"/>
                    <a:gd name="T1" fmla="*/ 2 h 10"/>
                    <a:gd name="T2" fmla="*/ 1 w 3"/>
                    <a:gd name="T3" fmla="*/ 0 h 10"/>
                    <a:gd name="T4" fmla="*/ 0 w 3"/>
                    <a:gd name="T5" fmla="*/ 2 h 10"/>
                    <a:gd name="T6" fmla="*/ 1 w 3"/>
                    <a:gd name="T7" fmla="*/ 5 h 10"/>
                    <a:gd name="T8" fmla="*/ 1 w 3"/>
                    <a:gd name="T9" fmla="*/ 10 h 10"/>
                    <a:gd name="T10" fmla="*/ 3 w 3"/>
                    <a:gd name="T11" fmla="*/ 8 h 10"/>
                    <a:gd name="T12" fmla="*/ 3 w 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2"/>
                      </a:moveTo>
                      <a:cubicBezTo>
                        <a:pt x="3" y="2"/>
                        <a:pt x="2" y="0"/>
                        <a:pt x="1" y="0"/>
                      </a:cubicBezTo>
                      <a:cubicBezTo>
                        <a:pt x="0" y="0"/>
                        <a:pt x="0" y="2"/>
                        <a:pt x="0" y="2"/>
                      </a:cubicBezTo>
                      <a:cubicBezTo>
                        <a:pt x="1" y="5"/>
                        <a:pt x="1" y="5"/>
                        <a:pt x="1" y="5"/>
                      </a:cubicBezTo>
                      <a:cubicBezTo>
                        <a:pt x="1" y="10"/>
                        <a:pt x="1" y="10"/>
                        <a:pt x="1" y="10"/>
                      </a:cubicBezTo>
                      <a:cubicBezTo>
                        <a:pt x="1" y="10"/>
                        <a:pt x="3" y="8"/>
                        <a:pt x="3" y="8"/>
                      </a:cubicBez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7" name="Freeform 794">
                  <a:extLst>
                    <a:ext uri="{FF2B5EF4-FFF2-40B4-BE49-F238E27FC236}">
                      <a16:creationId xmlns:a16="http://schemas.microsoft.com/office/drawing/2014/main" id="{DE078E40-E8D0-024D-903B-E0213D1C2BE1}"/>
                    </a:ext>
                  </a:extLst>
                </p:cNvPr>
                <p:cNvSpPr>
                  <a:spLocks/>
                </p:cNvSpPr>
                <p:nvPr/>
              </p:nvSpPr>
              <p:spPr bwMode="auto">
                <a:xfrm>
                  <a:off x="3390" y="2313"/>
                  <a:ext cx="7" cy="8"/>
                </a:xfrm>
                <a:custGeom>
                  <a:avLst/>
                  <a:gdLst>
                    <a:gd name="T0" fmla="*/ 4 w 7"/>
                    <a:gd name="T1" fmla="*/ 0 h 8"/>
                    <a:gd name="T2" fmla="*/ 2 w 7"/>
                    <a:gd name="T3" fmla="*/ 0 h 8"/>
                    <a:gd name="T4" fmla="*/ 0 w 7"/>
                    <a:gd name="T5" fmla="*/ 4 h 8"/>
                    <a:gd name="T6" fmla="*/ 3 w 7"/>
                    <a:gd name="T7" fmla="*/ 8 h 8"/>
                    <a:gd name="T8" fmla="*/ 6 w 7"/>
                    <a:gd name="T9" fmla="*/ 5 h 8"/>
                    <a:gd name="T10" fmla="*/ 7 w 7"/>
                    <a:gd name="T11" fmla="*/ 4 h 8"/>
                    <a:gd name="T12" fmla="*/ 7 w 7"/>
                    <a:gd name="T13" fmla="*/ 1 h 8"/>
                    <a:gd name="T14" fmla="*/ 4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4" y="0"/>
                      </a:moveTo>
                      <a:lnTo>
                        <a:pt x="2" y="0"/>
                      </a:lnTo>
                      <a:lnTo>
                        <a:pt x="0" y="4"/>
                      </a:lnTo>
                      <a:lnTo>
                        <a:pt x="3" y="8"/>
                      </a:lnTo>
                      <a:lnTo>
                        <a:pt x="6" y="5"/>
                      </a:lnTo>
                      <a:lnTo>
                        <a:pt x="7" y="4"/>
                      </a:lnTo>
                      <a:lnTo>
                        <a:pt x="7"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8" name="Freeform 795">
                  <a:extLst>
                    <a:ext uri="{FF2B5EF4-FFF2-40B4-BE49-F238E27FC236}">
                      <a16:creationId xmlns:a16="http://schemas.microsoft.com/office/drawing/2014/main" id="{EE80608F-1929-4041-B841-BDC5532015B0}"/>
                    </a:ext>
                  </a:extLst>
                </p:cNvPr>
                <p:cNvSpPr>
                  <a:spLocks/>
                </p:cNvSpPr>
                <p:nvPr/>
              </p:nvSpPr>
              <p:spPr bwMode="auto">
                <a:xfrm>
                  <a:off x="3418" y="2296"/>
                  <a:ext cx="6" cy="4"/>
                </a:xfrm>
                <a:custGeom>
                  <a:avLst/>
                  <a:gdLst>
                    <a:gd name="T0" fmla="*/ 0 w 6"/>
                    <a:gd name="T1" fmla="*/ 4 h 4"/>
                    <a:gd name="T2" fmla="*/ 3 w 6"/>
                    <a:gd name="T3" fmla="*/ 2 h 4"/>
                    <a:gd name="T4" fmla="*/ 6 w 6"/>
                    <a:gd name="T5" fmla="*/ 1 h 4"/>
                    <a:gd name="T6" fmla="*/ 3 w 6"/>
                    <a:gd name="T7" fmla="*/ 0 h 4"/>
                    <a:gd name="T8" fmla="*/ 2 w 6"/>
                    <a:gd name="T9" fmla="*/ 0 h 4"/>
                    <a:gd name="T10" fmla="*/ 0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0" y="4"/>
                      </a:moveTo>
                      <a:lnTo>
                        <a:pt x="3" y="2"/>
                      </a:lnTo>
                      <a:lnTo>
                        <a:pt x="6" y="1"/>
                      </a:lnTo>
                      <a:lnTo>
                        <a:pt x="3" y="0"/>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9" name="Freeform 796">
                  <a:extLst>
                    <a:ext uri="{FF2B5EF4-FFF2-40B4-BE49-F238E27FC236}">
                      <a16:creationId xmlns:a16="http://schemas.microsoft.com/office/drawing/2014/main" id="{C1DC14E3-B7F7-6748-BE11-D24CB87E3FC5}"/>
                    </a:ext>
                  </a:extLst>
                </p:cNvPr>
                <p:cNvSpPr>
                  <a:spLocks/>
                </p:cNvSpPr>
                <p:nvPr/>
              </p:nvSpPr>
              <p:spPr bwMode="auto">
                <a:xfrm>
                  <a:off x="3375" y="2307"/>
                  <a:ext cx="11" cy="9"/>
                </a:xfrm>
                <a:custGeom>
                  <a:avLst/>
                  <a:gdLst>
                    <a:gd name="T0" fmla="*/ 4 w 11"/>
                    <a:gd name="T1" fmla="*/ 9 h 9"/>
                    <a:gd name="T2" fmla="*/ 8 w 11"/>
                    <a:gd name="T3" fmla="*/ 5 h 9"/>
                    <a:gd name="T4" fmla="*/ 11 w 11"/>
                    <a:gd name="T5" fmla="*/ 5 h 9"/>
                    <a:gd name="T6" fmla="*/ 11 w 11"/>
                    <a:gd name="T7" fmla="*/ 0 h 9"/>
                    <a:gd name="T8" fmla="*/ 8 w 11"/>
                    <a:gd name="T9" fmla="*/ 0 h 9"/>
                    <a:gd name="T10" fmla="*/ 8 w 11"/>
                    <a:gd name="T11" fmla="*/ 1 h 9"/>
                    <a:gd name="T12" fmla="*/ 4 w 11"/>
                    <a:gd name="T13" fmla="*/ 3 h 9"/>
                    <a:gd name="T14" fmla="*/ 2 w 11"/>
                    <a:gd name="T15" fmla="*/ 3 h 9"/>
                    <a:gd name="T16" fmla="*/ 0 w 11"/>
                    <a:gd name="T17" fmla="*/ 4 h 9"/>
                    <a:gd name="T18" fmla="*/ 1 w 11"/>
                    <a:gd name="T19" fmla="*/ 7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8" y="5"/>
                      </a:lnTo>
                      <a:lnTo>
                        <a:pt x="11" y="5"/>
                      </a:lnTo>
                      <a:lnTo>
                        <a:pt x="11" y="0"/>
                      </a:lnTo>
                      <a:lnTo>
                        <a:pt x="8" y="0"/>
                      </a:lnTo>
                      <a:lnTo>
                        <a:pt x="8" y="1"/>
                      </a:lnTo>
                      <a:lnTo>
                        <a:pt x="4" y="3"/>
                      </a:lnTo>
                      <a:lnTo>
                        <a:pt x="2" y="3"/>
                      </a:lnTo>
                      <a:lnTo>
                        <a:pt x="0" y="4"/>
                      </a:lnTo>
                      <a:lnTo>
                        <a:pt x="1" y="7"/>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0" name="Freeform 797">
                  <a:extLst>
                    <a:ext uri="{FF2B5EF4-FFF2-40B4-BE49-F238E27FC236}">
                      <a16:creationId xmlns:a16="http://schemas.microsoft.com/office/drawing/2014/main" id="{C35D7FBF-E4BF-CD43-BEFB-75924F0C4951}"/>
                    </a:ext>
                  </a:extLst>
                </p:cNvPr>
                <p:cNvSpPr>
                  <a:spLocks/>
                </p:cNvSpPr>
                <p:nvPr/>
              </p:nvSpPr>
              <p:spPr bwMode="auto">
                <a:xfrm>
                  <a:off x="3360" y="2319"/>
                  <a:ext cx="2" cy="3"/>
                </a:xfrm>
                <a:custGeom>
                  <a:avLst/>
                  <a:gdLst>
                    <a:gd name="T0" fmla="*/ 0 w 2"/>
                    <a:gd name="T1" fmla="*/ 2 h 3"/>
                    <a:gd name="T2" fmla="*/ 1 w 2"/>
                    <a:gd name="T3" fmla="*/ 3 h 3"/>
                    <a:gd name="T4" fmla="*/ 2 w 2"/>
                    <a:gd name="T5" fmla="*/ 3 h 3"/>
                    <a:gd name="T6" fmla="*/ 2 w 2"/>
                    <a:gd name="T7" fmla="*/ 2 h 3"/>
                    <a:gd name="T8" fmla="*/ 2 w 2"/>
                    <a:gd name="T9" fmla="*/ 0 h 3"/>
                    <a:gd name="T10" fmla="*/ 2 w 2"/>
                    <a:gd name="T11" fmla="*/ 0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lnTo>
                        <a:pt x="1" y="3"/>
                      </a:lnTo>
                      <a:lnTo>
                        <a:pt x="2" y="3"/>
                      </a:lnTo>
                      <a:lnTo>
                        <a:pt x="2" y="2"/>
                      </a:lnTo>
                      <a:lnTo>
                        <a:pt x="2"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1" name="Freeform 798">
                  <a:extLst>
                    <a:ext uri="{FF2B5EF4-FFF2-40B4-BE49-F238E27FC236}">
                      <a16:creationId xmlns:a16="http://schemas.microsoft.com/office/drawing/2014/main" id="{6DA15BCE-4466-AE4B-BA2A-6C3140328B82}"/>
                    </a:ext>
                  </a:extLst>
                </p:cNvPr>
                <p:cNvSpPr>
                  <a:spLocks/>
                </p:cNvSpPr>
                <p:nvPr/>
              </p:nvSpPr>
              <p:spPr bwMode="auto">
                <a:xfrm>
                  <a:off x="3370" y="2313"/>
                  <a:ext cx="3" cy="2"/>
                </a:xfrm>
                <a:custGeom>
                  <a:avLst/>
                  <a:gdLst>
                    <a:gd name="T0" fmla="*/ 3 w 3"/>
                    <a:gd name="T1" fmla="*/ 2 h 3"/>
                    <a:gd name="T2" fmla="*/ 2 w 3"/>
                    <a:gd name="T3" fmla="*/ 0 h 3"/>
                    <a:gd name="T4" fmla="*/ 1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cubicBezTo>
                        <a:pt x="2" y="0"/>
                        <a:pt x="2" y="0"/>
                        <a:pt x="2" y="0"/>
                      </a:cubicBezTo>
                      <a:cubicBezTo>
                        <a:pt x="1" y="0"/>
                        <a:pt x="1" y="0"/>
                        <a:pt x="1" y="0"/>
                      </a:cubicBezTo>
                      <a:cubicBezTo>
                        <a:pt x="0" y="2"/>
                        <a:pt x="0" y="2"/>
                        <a:pt x="0" y="2"/>
                      </a:cubicBezTo>
                      <a:cubicBezTo>
                        <a:pt x="2" y="3"/>
                        <a:pt x="2" y="3"/>
                        <a:pt x="2" y="3"/>
                      </a:cubicBezTo>
                      <a:cubicBezTo>
                        <a:pt x="2" y="3"/>
                        <a:pt x="3" y="2"/>
                        <a:pt x="3"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2" name="Freeform 799">
                  <a:extLst>
                    <a:ext uri="{FF2B5EF4-FFF2-40B4-BE49-F238E27FC236}">
                      <a16:creationId xmlns:a16="http://schemas.microsoft.com/office/drawing/2014/main" id="{FED7C53D-FE1F-6E4A-A43A-4317587D4622}"/>
                    </a:ext>
                  </a:extLst>
                </p:cNvPr>
                <p:cNvSpPr>
                  <a:spLocks/>
                </p:cNvSpPr>
                <p:nvPr/>
              </p:nvSpPr>
              <p:spPr bwMode="auto">
                <a:xfrm>
                  <a:off x="3255" y="2506"/>
                  <a:ext cx="6" cy="4"/>
                </a:xfrm>
                <a:custGeom>
                  <a:avLst/>
                  <a:gdLst>
                    <a:gd name="T0" fmla="*/ 7 w 8"/>
                    <a:gd name="T1" fmla="*/ 0 h 5"/>
                    <a:gd name="T2" fmla="*/ 4 w 8"/>
                    <a:gd name="T3" fmla="*/ 0 h 5"/>
                    <a:gd name="T4" fmla="*/ 2 w 8"/>
                    <a:gd name="T5" fmla="*/ 1 h 5"/>
                    <a:gd name="T6" fmla="*/ 0 w 8"/>
                    <a:gd name="T7" fmla="*/ 2 h 5"/>
                    <a:gd name="T8" fmla="*/ 1 w 8"/>
                    <a:gd name="T9" fmla="*/ 5 h 5"/>
                    <a:gd name="T10" fmla="*/ 4 w 8"/>
                    <a:gd name="T11" fmla="*/ 5 h 5"/>
                    <a:gd name="T12" fmla="*/ 8 w 8"/>
                    <a:gd name="T13" fmla="*/ 2 h 5"/>
                    <a:gd name="T14" fmla="*/ 7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7" y="0"/>
                      </a:moveTo>
                      <a:cubicBezTo>
                        <a:pt x="4" y="0"/>
                        <a:pt x="4" y="0"/>
                        <a:pt x="4" y="0"/>
                      </a:cubicBezTo>
                      <a:cubicBezTo>
                        <a:pt x="2" y="1"/>
                        <a:pt x="2" y="1"/>
                        <a:pt x="2" y="1"/>
                      </a:cubicBezTo>
                      <a:cubicBezTo>
                        <a:pt x="0" y="2"/>
                        <a:pt x="0" y="2"/>
                        <a:pt x="0" y="2"/>
                      </a:cubicBezTo>
                      <a:cubicBezTo>
                        <a:pt x="1" y="5"/>
                        <a:pt x="1" y="5"/>
                        <a:pt x="1" y="5"/>
                      </a:cubicBezTo>
                      <a:cubicBezTo>
                        <a:pt x="1" y="5"/>
                        <a:pt x="3" y="5"/>
                        <a:pt x="4" y="5"/>
                      </a:cubicBezTo>
                      <a:cubicBezTo>
                        <a:pt x="8" y="2"/>
                        <a:pt x="8" y="2"/>
                        <a:pt x="8" y="2"/>
                      </a:cubicBez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3" name="Freeform 800">
                  <a:extLst>
                    <a:ext uri="{FF2B5EF4-FFF2-40B4-BE49-F238E27FC236}">
                      <a16:creationId xmlns:a16="http://schemas.microsoft.com/office/drawing/2014/main" id="{E892A766-8EFB-FE40-B581-ABB46989F9D9}"/>
                    </a:ext>
                  </a:extLst>
                </p:cNvPr>
                <p:cNvSpPr>
                  <a:spLocks/>
                </p:cNvSpPr>
                <p:nvPr/>
              </p:nvSpPr>
              <p:spPr bwMode="auto">
                <a:xfrm>
                  <a:off x="3269" y="2514"/>
                  <a:ext cx="3" cy="4"/>
                </a:xfrm>
                <a:custGeom>
                  <a:avLst/>
                  <a:gdLst>
                    <a:gd name="T0" fmla="*/ 3 w 5"/>
                    <a:gd name="T1" fmla="*/ 0 h 4"/>
                    <a:gd name="T2" fmla="*/ 1 w 5"/>
                    <a:gd name="T3" fmla="*/ 0 h 4"/>
                    <a:gd name="T4" fmla="*/ 0 w 5"/>
                    <a:gd name="T5" fmla="*/ 2 h 4"/>
                    <a:gd name="T6" fmla="*/ 2 w 5"/>
                    <a:gd name="T7" fmla="*/ 4 h 4"/>
                    <a:gd name="T8" fmla="*/ 3 w 5"/>
                    <a:gd name="T9" fmla="*/ 3 h 4"/>
                    <a:gd name="T10" fmla="*/ 4 w 5"/>
                    <a:gd name="T11" fmla="*/ 3 h 4"/>
                    <a:gd name="T12" fmla="*/ 5 w 5"/>
                    <a:gd name="T13" fmla="*/ 3 h 4"/>
                    <a:gd name="T14" fmla="*/ 5 w 5"/>
                    <a:gd name="T15" fmla="*/ 1 h 4"/>
                    <a:gd name="T16" fmla="*/ 3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0"/>
                      </a:moveTo>
                      <a:cubicBezTo>
                        <a:pt x="1" y="0"/>
                        <a:pt x="1" y="0"/>
                        <a:pt x="1" y="0"/>
                      </a:cubicBezTo>
                      <a:cubicBezTo>
                        <a:pt x="0" y="2"/>
                        <a:pt x="0" y="2"/>
                        <a:pt x="0" y="2"/>
                      </a:cubicBezTo>
                      <a:cubicBezTo>
                        <a:pt x="2" y="4"/>
                        <a:pt x="2" y="4"/>
                        <a:pt x="2" y="4"/>
                      </a:cubicBezTo>
                      <a:cubicBezTo>
                        <a:pt x="3" y="3"/>
                        <a:pt x="3" y="3"/>
                        <a:pt x="3" y="3"/>
                      </a:cubicBezTo>
                      <a:cubicBezTo>
                        <a:pt x="4" y="3"/>
                        <a:pt x="4" y="3"/>
                        <a:pt x="4" y="3"/>
                      </a:cubicBezTo>
                      <a:cubicBezTo>
                        <a:pt x="4" y="3"/>
                        <a:pt x="5" y="3"/>
                        <a:pt x="5" y="3"/>
                      </a:cubicBezTo>
                      <a:cubicBezTo>
                        <a:pt x="5" y="1"/>
                        <a:pt x="5" y="1"/>
                        <a:pt x="5" y="1"/>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4" name="Freeform 801">
                  <a:extLst>
                    <a:ext uri="{FF2B5EF4-FFF2-40B4-BE49-F238E27FC236}">
                      <a16:creationId xmlns:a16="http://schemas.microsoft.com/office/drawing/2014/main" id="{CF46BC77-0F11-074A-917E-B77EAABF91D6}"/>
                    </a:ext>
                  </a:extLst>
                </p:cNvPr>
                <p:cNvSpPr>
                  <a:spLocks/>
                </p:cNvSpPr>
                <p:nvPr/>
              </p:nvSpPr>
              <p:spPr bwMode="auto">
                <a:xfrm>
                  <a:off x="3288" y="2511"/>
                  <a:ext cx="1" cy="4"/>
                </a:xfrm>
                <a:custGeom>
                  <a:avLst/>
                  <a:gdLst>
                    <a:gd name="T0" fmla="*/ 1 w 1"/>
                    <a:gd name="T1" fmla="*/ 3 h 4"/>
                    <a:gd name="T2" fmla="*/ 1 w 1"/>
                    <a:gd name="T3" fmla="*/ 0 h 4"/>
                    <a:gd name="T4" fmla="*/ 0 w 1"/>
                    <a:gd name="T5" fmla="*/ 1 h 4"/>
                    <a:gd name="T6" fmla="*/ 1 w 1"/>
                    <a:gd name="T7" fmla="*/ 4 h 4"/>
                    <a:gd name="T8" fmla="*/ 1 w 1"/>
                    <a:gd name="T9" fmla="*/ 3 h 4"/>
                  </a:gdLst>
                  <a:ahLst/>
                  <a:cxnLst>
                    <a:cxn ang="0">
                      <a:pos x="T0" y="T1"/>
                    </a:cxn>
                    <a:cxn ang="0">
                      <a:pos x="T2" y="T3"/>
                    </a:cxn>
                    <a:cxn ang="0">
                      <a:pos x="T4" y="T5"/>
                    </a:cxn>
                    <a:cxn ang="0">
                      <a:pos x="T6" y="T7"/>
                    </a:cxn>
                    <a:cxn ang="0">
                      <a:pos x="T8" y="T9"/>
                    </a:cxn>
                  </a:cxnLst>
                  <a:rect l="0" t="0" r="r" b="b"/>
                  <a:pathLst>
                    <a:path w="1" h="4">
                      <a:moveTo>
                        <a:pt x="1" y="3"/>
                      </a:moveTo>
                      <a:lnTo>
                        <a:pt x="1" y="0"/>
                      </a:lnTo>
                      <a:lnTo>
                        <a:pt x="0" y="1"/>
                      </a:lnTo>
                      <a:lnTo>
                        <a:pt x="1"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5" name="Freeform 802">
                  <a:extLst>
                    <a:ext uri="{FF2B5EF4-FFF2-40B4-BE49-F238E27FC236}">
                      <a16:creationId xmlns:a16="http://schemas.microsoft.com/office/drawing/2014/main" id="{C4B22577-95FF-CE40-B0C1-73BCD38F914D}"/>
                    </a:ext>
                  </a:extLst>
                </p:cNvPr>
                <p:cNvSpPr>
                  <a:spLocks/>
                </p:cNvSpPr>
                <p:nvPr/>
              </p:nvSpPr>
              <p:spPr bwMode="auto">
                <a:xfrm>
                  <a:off x="3286" y="2522"/>
                  <a:ext cx="5" cy="5"/>
                </a:xfrm>
                <a:custGeom>
                  <a:avLst/>
                  <a:gdLst>
                    <a:gd name="T0" fmla="*/ 3 w 5"/>
                    <a:gd name="T1" fmla="*/ 0 h 5"/>
                    <a:gd name="T2" fmla="*/ 0 w 5"/>
                    <a:gd name="T3" fmla="*/ 3 h 5"/>
                    <a:gd name="T4" fmla="*/ 2 w 5"/>
                    <a:gd name="T5" fmla="*/ 5 h 5"/>
                    <a:gd name="T6" fmla="*/ 3 w 5"/>
                    <a:gd name="T7" fmla="*/ 5 h 5"/>
                    <a:gd name="T8" fmla="*/ 5 w 5"/>
                    <a:gd name="T9" fmla="*/ 3 h 5"/>
                    <a:gd name="T10" fmla="*/ 4 w 5"/>
                    <a:gd name="T11" fmla="*/ 1 h 5"/>
                    <a:gd name="T12" fmla="*/ 3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0"/>
                      </a:moveTo>
                      <a:lnTo>
                        <a:pt x="0" y="3"/>
                      </a:lnTo>
                      <a:lnTo>
                        <a:pt x="2" y="5"/>
                      </a:lnTo>
                      <a:lnTo>
                        <a:pt x="3" y="5"/>
                      </a:lnTo>
                      <a:lnTo>
                        <a:pt x="5"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6" name="Freeform 803">
                  <a:extLst>
                    <a:ext uri="{FF2B5EF4-FFF2-40B4-BE49-F238E27FC236}">
                      <a16:creationId xmlns:a16="http://schemas.microsoft.com/office/drawing/2014/main" id="{7587D9CF-3F97-D54C-9F60-1AE3F47B46A9}"/>
                    </a:ext>
                  </a:extLst>
                </p:cNvPr>
                <p:cNvSpPr>
                  <a:spLocks/>
                </p:cNvSpPr>
                <p:nvPr/>
              </p:nvSpPr>
              <p:spPr bwMode="auto">
                <a:xfrm>
                  <a:off x="3260" y="2509"/>
                  <a:ext cx="3" cy="4"/>
                </a:xfrm>
                <a:custGeom>
                  <a:avLst/>
                  <a:gdLst>
                    <a:gd name="T0" fmla="*/ 0 w 4"/>
                    <a:gd name="T1" fmla="*/ 2 h 5"/>
                    <a:gd name="T2" fmla="*/ 2 w 4"/>
                    <a:gd name="T3" fmla="*/ 5 h 5"/>
                    <a:gd name="T4" fmla="*/ 3 w 4"/>
                    <a:gd name="T5" fmla="*/ 4 h 5"/>
                    <a:gd name="T6" fmla="*/ 4 w 4"/>
                    <a:gd name="T7" fmla="*/ 1 h 5"/>
                    <a:gd name="T8" fmla="*/ 2 w 4"/>
                    <a:gd name="T9" fmla="*/ 0 h 5"/>
                    <a:gd name="T10" fmla="*/ 0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0" y="2"/>
                      </a:moveTo>
                      <a:cubicBezTo>
                        <a:pt x="2" y="5"/>
                        <a:pt x="2" y="5"/>
                        <a:pt x="2" y="5"/>
                      </a:cubicBezTo>
                      <a:cubicBezTo>
                        <a:pt x="2" y="5"/>
                        <a:pt x="3" y="4"/>
                        <a:pt x="3" y="4"/>
                      </a:cubicBezTo>
                      <a:cubicBezTo>
                        <a:pt x="4" y="1"/>
                        <a:pt x="4" y="1"/>
                        <a:pt x="4" y="1"/>
                      </a:cubicBezTo>
                      <a:cubicBezTo>
                        <a:pt x="2" y="0"/>
                        <a:pt x="2" y="0"/>
                        <a:pt x="2"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7" name="Freeform 804">
                  <a:extLst>
                    <a:ext uri="{FF2B5EF4-FFF2-40B4-BE49-F238E27FC236}">
                      <a16:creationId xmlns:a16="http://schemas.microsoft.com/office/drawing/2014/main" id="{1EA3FDDE-F865-4442-98EB-31BB2F803336}"/>
                    </a:ext>
                  </a:extLst>
                </p:cNvPr>
                <p:cNvSpPr>
                  <a:spLocks/>
                </p:cNvSpPr>
                <p:nvPr/>
              </p:nvSpPr>
              <p:spPr bwMode="auto">
                <a:xfrm>
                  <a:off x="3284" y="2539"/>
                  <a:ext cx="2" cy="3"/>
                </a:xfrm>
                <a:custGeom>
                  <a:avLst/>
                  <a:gdLst>
                    <a:gd name="T0" fmla="*/ 0 w 2"/>
                    <a:gd name="T1" fmla="*/ 2 h 3"/>
                    <a:gd name="T2" fmla="*/ 1 w 2"/>
                    <a:gd name="T3" fmla="*/ 3 h 3"/>
                    <a:gd name="T4" fmla="*/ 2 w 2"/>
                    <a:gd name="T5" fmla="*/ 3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3"/>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8" name="Freeform 805">
                  <a:extLst>
                    <a:ext uri="{FF2B5EF4-FFF2-40B4-BE49-F238E27FC236}">
                      <a16:creationId xmlns:a16="http://schemas.microsoft.com/office/drawing/2014/main" id="{651F0AD5-2097-FD45-9AD8-9E8EC4F2E62F}"/>
                    </a:ext>
                  </a:extLst>
                </p:cNvPr>
                <p:cNvSpPr>
                  <a:spLocks/>
                </p:cNvSpPr>
                <p:nvPr/>
              </p:nvSpPr>
              <p:spPr bwMode="auto">
                <a:xfrm>
                  <a:off x="3276" y="2539"/>
                  <a:ext cx="6" cy="7"/>
                </a:xfrm>
                <a:custGeom>
                  <a:avLst/>
                  <a:gdLst>
                    <a:gd name="T0" fmla="*/ 0 w 6"/>
                    <a:gd name="T1" fmla="*/ 0 h 7"/>
                    <a:gd name="T2" fmla="*/ 1 w 6"/>
                    <a:gd name="T3" fmla="*/ 3 h 7"/>
                    <a:gd name="T4" fmla="*/ 2 w 6"/>
                    <a:gd name="T5" fmla="*/ 6 h 7"/>
                    <a:gd name="T6" fmla="*/ 5 w 6"/>
                    <a:gd name="T7" fmla="*/ 7 h 7"/>
                    <a:gd name="T8" fmla="*/ 6 w 6"/>
                    <a:gd name="T9" fmla="*/ 5 h 7"/>
                    <a:gd name="T10" fmla="*/ 3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1" y="3"/>
                      </a:lnTo>
                      <a:lnTo>
                        <a:pt x="2" y="6"/>
                      </a:lnTo>
                      <a:lnTo>
                        <a:pt x="5" y="7"/>
                      </a:lnTo>
                      <a:lnTo>
                        <a:pt x="6" y="5"/>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9" name="Freeform 806">
                  <a:extLst>
                    <a:ext uri="{FF2B5EF4-FFF2-40B4-BE49-F238E27FC236}">
                      <a16:creationId xmlns:a16="http://schemas.microsoft.com/office/drawing/2014/main" id="{486E922F-BEF8-784C-BBFB-DCFA06F1A878}"/>
                    </a:ext>
                  </a:extLst>
                </p:cNvPr>
                <p:cNvSpPr>
                  <a:spLocks/>
                </p:cNvSpPr>
                <p:nvPr/>
              </p:nvSpPr>
              <p:spPr bwMode="auto">
                <a:xfrm>
                  <a:off x="3274" y="2514"/>
                  <a:ext cx="3" cy="4"/>
                </a:xfrm>
                <a:custGeom>
                  <a:avLst/>
                  <a:gdLst>
                    <a:gd name="T0" fmla="*/ 1 w 3"/>
                    <a:gd name="T1" fmla="*/ 0 h 4"/>
                    <a:gd name="T2" fmla="*/ 0 w 3"/>
                    <a:gd name="T3" fmla="*/ 2 h 4"/>
                    <a:gd name="T4" fmla="*/ 1 w 3"/>
                    <a:gd name="T5" fmla="*/ 4 h 4"/>
                    <a:gd name="T6" fmla="*/ 3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2"/>
                      </a:lnTo>
                      <a:lnTo>
                        <a:pt x="1"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0" name="Freeform 807">
                  <a:extLst>
                    <a:ext uri="{FF2B5EF4-FFF2-40B4-BE49-F238E27FC236}">
                      <a16:creationId xmlns:a16="http://schemas.microsoft.com/office/drawing/2014/main" id="{AC3C1115-D515-EE48-B34B-644C36CCAD7B}"/>
                    </a:ext>
                  </a:extLst>
                </p:cNvPr>
                <p:cNvSpPr>
                  <a:spLocks/>
                </p:cNvSpPr>
                <p:nvPr/>
              </p:nvSpPr>
              <p:spPr bwMode="auto">
                <a:xfrm>
                  <a:off x="4337" y="2359"/>
                  <a:ext cx="106" cy="158"/>
                </a:xfrm>
                <a:custGeom>
                  <a:avLst/>
                  <a:gdLst>
                    <a:gd name="T0" fmla="*/ 43 w 106"/>
                    <a:gd name="T1" fmla="*/ 59 h 158"/>
                    <a:gd name="T2" fmla="*/ 1 w 106"/>
                    <a:gd name="T3" fmla="*/ 111 h 158"/>
                    <a:gd name="T4" fmla="*/ 13 w 106"/>
                    <a:gd name="T5" fmla="*/ 139 h 158"/>
                    <a:gd name="T6" fmla="*/ 19 w 106"/>
                    <a:gd name="T7" fmla="*/ 158 h 158"/>
                    <a:gd name="T8" fmla="*/ 22 w 106"/>
                    <a:gd name="T9" fmla="*/ 158 h 158"/>
                    <a:gd name="T10" fmla="*/ 26 w 106"/>
                    <a:gd name="T11" fmla="*/ 155 h 158"/>
                    <a:gd name="T12" fmla="*/ 34 w 106"/>
                    <a:gd name="T13" fmla="*/ 152 h 158"/>
                    <a:gd name="T14" fmla="*/ 40 w 106"/>
                    <a:gd name="T15" fmla="*/ 151 h 158"/>
                    <a:gd name="T16" fmla="*/ 43 w 106"/>
                    <a:gd name="T17" fmla="*/ 152 h 158"/>
                    <a:gd name="T18" fmla="*/ 47 w 106"/>
                    <a:gd name="T19" fmla="*/ 145 h 158"/>
                    <a:gd name="T20" fmla="*/ 48 w 106"/>
                    <a:gd name="T21" fmla="*/ 143 h 158"/>
                    <a:gd name="T22" fmla="*/ 47 w 106"/>
                    <a:gd name="T23" fmla="*/ 141 h 158"/>
                    <a:gd name="T24" fmla="*/ 48 w 106"/>
                    <a:gd name="T25" fmla="*/ 136 h 158"/>
                    <a:gd name="T26" fmla="*/ 54 w 106"/>
                    <a:gd name="T27" fmla="*/ 135 h 158"/>
                    <a:gd name="T28" fmla="*/ 60 w 106"/>
                    <a:gd name="T29" fmla="*/ 135 h 158"/>
                    <a:gd name="T30" fmla="*/ 64 w 106"/>
                    <a:gd name="T31" fmla="*/ 131 h 158"/>
                    <a:gd name="T32" fmla="*/ 69 w 106"/>
                    <a:gd name="T33" fmla="*/ 117 h 158"/>
                    <a:gd name="T34" fmla="*/ 74 w 106"/>
                    <a:gd name="T35" fmla="*/ 117 h 158"/>
                    <a:gd name="T36" fmla="*/ 82 w 106"/>
                    <a:gd name="T37" fmla="*/ 116 h 158"/>
                    <a:gd name="T38" fmla="*/ 81 w 106"/>
                    <a:gd name="T39" fmla="*/ 113 h 158"/>
                    <a:gd name="T40" fmla="*/ 81 w 106"/>
                    <a:gd name="T41" fmla="*/ 107 h 158"/>
                    <a:gd name="T42" fmla="*/ 79 w 106"/>
                    <a:gd name="T43" fmla="*/ 103 h 158"/>
                    <a:gd name="T44" fmla="*/ 80 w 106"/>
                    <a:gd name="T45" fmla="*/ 97 h 158"/>
                    <a:gd name="T46" fmla="*/ 84 w 106"/>
                    <a:gd name="T47" fmla="*/ 92 h 158"/>
                    <a:gd name="T48" fmla="*/ 84 w 106"/>
                    <a:gd name="T49" fmla="*/ 90 h 158"/>
                    <a:gd name="T50" fmla="*/ 87 w 106"/>
                    <a:gd name="T51" fmla="*/ 84 h 158"/>
                    <a:gd name="T52" fmla="*/ 87 w 106"/>
                    <a:gd name="T53" fmla="*/ 86 h 158"/>
                    <a:gd name="T54" fmla="*/ 88 w 106"/>
                    <a:gd name="T55" fmla="*/ 90 h 158"/>
                    <a:gd name="T56" fmla="*/ 92 w 106"/>
                    <a:gd name="T57" fmla="*/ 83 h 158"/>
                    <a:gd name="T58" fmla="*/ 95 w 106"/>
                    <a:gd name="T59" fmla="*/ 77 h 158"/>
                    <a:gd name="T60" fmla="*/ 103 w 106"/>
                    <a:gd name="T61" fmla="*/ 64 h 158"/>
                    <a:gd name="T62" fmla="*/ 104 w 106"/>
                    <a:gd name="T63" fmla="*/ 59 h 158"/>
                    <a:gd name="T64" fmla="*/ 106 w 106"/>
                    <a:gd name="T65" fmla="*/ 52 h 158"/>
                    <a:gd name="T66" fmla="*/ 102 w 106"/>
                    <a:gd name="T67" fmla="*/ 50 h 158"/>
                    <a:gd name="T68" fmla="*/ 95 w 106"/>
                    <a:gd name="T69" fmla="*/ 42 h 158"/>
                    <a:gd name="T70" fmla="*/ 92 w 106"/>
                    <a:gd name="T71" fmla="*/ 35 h 158"/>
                    <a:gd name="T72" fmla="*/ 86 w 106"/>
                    <a:gd name="T73" fmla="*/ 28 h 158"/>
                    <a:gd name="T74" fmla="*/ 76 w 106"/>
                    <a:gd name="T75" fmla="*/ 28 h 158"/>
                    <a:gd name="T76" fmla="*/ 72 w 106"/>
                    <a:gd name="T77" fmla="*/ 29 h 158"/>
                    <a:gd name="T78" fmla="*/ 61 w 106"/>
                    <a:gd name="T79" fmla="*/ 20 h 158"/>
                    <a:gd name="T80" fmla="*/ 55 w 106"/>
                    <a:gd name="T81" fmla="*/ 10 h 158"/>
                    <a:gd name="T82" fmla="*/ 52 w 106"/>
                    <a:gd name="T83"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58">
                      <a:moveTo>
                        <a:pt x="40" y="46"/>
                      </a:moveTo>
                      <a:lnTo>
                        <a:pt x="43" y="59"/>
                      </a:lnTo>
                      <a:lnTo>
                        <a:pt x="41" y="97"/>
                      </a:lnTo>
                      <a:lnTo>
                        <a:pt x="1" y="111"/>
                      </a:lnTo>
                      <a:lnTo>
                        <a:pt x="0" y="119"/>
                      </a:lnTo>
                      <a:lnTo>
                        <a:pt x="13" y="139"/>
                      </a:lnTo>
                      <a:lnTo>
                        <a:pt x="11" y="146"/>
                      </a:lnTo>
                      <a:lnTo>
                        <a:pt x="19" y="158"/>
                      </a:lnTo>
                      <a:lnTo>
                        <a:pt x="21" y="157"/>
                      </a:lnTo>
                      <a:lnTo>
                        <a:pt x="22" y="158"/>
                      </a:lnTo>
                      <a:lnTo>
                        <a:pt x="25" y="158"/>
                      </a:lnTo>
                      <a:lnTo>
                        <a:pt x="26" y="155"/>
                      </a:lnTo>
                      <a:lnTo>
                        <a:pt x="29" y="155"/>
                      </a:lnTo>
                      <a:lnTo>
                        <a:pt x="34" y="152"/>
                      </a:lnTo>
                      <a:lnTo>
                        <a:pt x="37" y="152"/>
                      </a:lnTo>
                      <a:lnTo>
                        <a:pt x="40" y="151"/>
                      </a:lnTo>
                      <a:lnTo>
                        <a:pt x="42" y="152"/>
                      </a:lnTo>
                      <a:lnTo>
                        <a:pt x="43" y="152"/>
                      </a:lnTo>
                      <a:lnTo>
                        <a:pt x="47" y="146"/>
                      </a:lnTo>
                      <a:lnTo>
                        <a:pt x="47" y="145"/>
                      </a:lnTo>
                      <a:lnTo>
                        <a:pt x="47" y="145"/>
                      </a:lnTo>
                      <a:lnTo>
                        <a:pt x="48" y="143"/>
                      </a:lnTo>
                      <a:lnTo>
                        <a:pt x="47" y="142"/>
                      </a:lnTo>
                      <a:lnTo>
                        <a:pt x="47" y="141"/>
                      </a:lnTo>
                      <a:lnTo>
                        <a:pt x="47" y="138"/>
                      </a:lnTo>
                      <a:lnTo>
                        <a:pt x="48" y="136"/>
                      </a:lnTo>
                      <a:lnTo>
                        <a:pt x="50" y="134"/>
                      </a:lnTo>
                      <a:lnTo>
                        <a:pt x="54" y="135"/>
                      </a:lnTo>
                      <a:lnTo>
                        <a:pt x="58" y="134"/>
                      </a:lnTo>
                      <a:lnTo>
                        <a:pt x="60" y="135"/>
                      </a:lnTo>
                      <a:lnTo>
                        <a:pt x="62" y="131"/>
                      </a:lnTo>
                      <a:lnTo>
                        <a:pt x="64" y="131"/>
                      </a:lnTo>
                      <a:lnTo>
                        <a:pt x="64" y="125"/>
                      </a:lnTo>
                      <a:lnTo>
                        <a:pt x="69" y="117"/>
                      </a:lnTo>
                      <a:lnTo>
                        <a:pt x="72" y="117"/>
                      </a:lnTo>
                      <a:lnTo>
                        <a:pt x="74" y="117"/>
                      </a:lnTo>
                      <a:lnTo>
                        <a:pt x="75" y="117"/>
                      </a:lnTo>
                      <a:lnTo>
                        <a:pt x="82" y="116"/>
                      </a:lnTo>
                      <a:lnTo>
                        <a:pt x="83" y="114"/>
                      </a:lnTo>
                      <a:lnTo>
                        <a:pt x="81" y="113"/>
                      </a:lnTo>
                      <a:lnTo>
                        <a:pt x="80" y="107"/>
                      </a:lnTo>
                      <a:lnTo>
                        <a:pt x="81" y="107"/>
                      </a:lnTo>
                      <a:lnTo>
                        <a:pt x="79" y="103"/>
                      </a:lnTo>
                      <a:lnTo>
                        <a:pt x="79" y="103"/>
                      </a:lnTo>
                      <a:lnTo>
                        <a:pt x="80" y="100"/>
                      </a:lnTo>
                      <a:lnTo>
                        <a:pt x="80" y="97"/>
                      </a:lnTo>
                      <a:lnTo>
                        <a:pt x="82" y="92"/>
                      </a:lnTo>
                      <a:lnTo>
                        <a:pt x="84" y="92"/>
                      </a:lnTo>
                      <a:lnTo>
                        <a:pt x="83" y="90"/>
                      </a:lnTo>
                      <a:lnTo>
                        <a:pt x="84" y="90"/>
                      </a:lnTo>
                      <a:lnTo>
                        <a:pt x="85" y="86"/>
                      </a:lnTo>
                      <a:lnTo>
                        <a:pt x="87" y="84"/>
                      </a:lnTo>
                      <a:lnTo>
                        <a:pt x="88" y="85"/>
                      </a:lnTo>
                      <a:lnTo>
                        <a:pt x="87" y="86"/>
                      </a:lnTo>
                      <a:lnTo>
                        <a:pt x="87" y="88"/>
                      </a:lnTo>
                      <a:lnTo>
                        <a:pt x="88" y="90"/>
                      </a:lnTo>
                      <a:lnTo>
                        <a:pt x="90" y="90"/>
                      </a:lnTo>
                      <a:lnTo>
                        <a:pt x="92" y="83"/>
                      </a:lnTo>
                      <a:lnTo>
                        <a:pt x="93" y="81"/>
                      </a:lnTo>
                      <a:lnTo>
                        <a:pt x="95" y="77"/>
                      </a:lnTo>
                      <a:lnTo>
                        <a:pt x="99" y="74"/>
                      </a:lnTo>
                      <a:lnTo>
                        <a:pt x="103" y="64"/>
                      </a:lnTo>
                      <a:lnTo>
                        <a:pt x="104" y="61"/>
                      </a:lnTo>
                      <a:lnTo>
                        <a:pt x="104" y="59"/>
                      </a:lnTo>
                      <a:lnTo>
                        <a:pt x="106" y="55"/>
                      </a:lnTo>
                      <a:lnTo>
                        <a:pt x="106" y="52"/>
                      </a:lnTo>
                      <a:lnTo>
                        <a:pt x="105" y="51"/>
                      </a:lnTo>
                      <a:lnTo>
                        <a:pt x="102" y="50"/>
                      </a:lnTo>
                      <a:lnTo>
                        <a:pt x="97" y="45"/>
                      </a:lnTo>
                      <a:lnTo>
                        <a:pt x="95" y="42"/>
                      </a:lnTo>
                      <a:lnTo>
                        <a:pt x="93" y="39"/>
                      </a:lnTo>
                      <a:lnTo>
                        <a:pt x="92" y="35"/>
                      </a:lnTo>
                      <a:lnTo>
                        <a:pt x="88" y="28"/>
                      </a:lnTo>
                      <a:lnTo>
                        <a:pt x="86" y="28"/>
                      </a:lnTo>
                      <a:lnTo>
                        <a:pt x="83" y="29"/>
                      </a:lnTo>
                      <a:lnTo>
                        <a:pt x="76" y="28"/>
                      </a:lnTo>
                      <a:lnTo>
                        <a:pt x="74" y="28"/>
                      </a:lnTo>
                      <a:lnTo>
                        <a:pt x="72" y="29"/>
                      </a:lnTo>
                      <a:lnTo>
                        <a:pt x="68" y="28"/>
                      </a:lnTo>
                      <a:lnTo>
                        <a:pt x="61" y="20"/>
                      </a:lnTo>
                      <a:lnTo>
                        <a:pt x="60" y="17"/>
                      </a:lnTo>
                      <a:lnTo>
                        <a:pt x="55" y="10"/>
                      </a:lnTo>
                      <a:lnTo>
                        <a:pt x="54" y="0"/>
                      </a:lnTo>
                      <a:lnTo>
                        <a:pt x="52" y="1"/>
                      </a:lnTo>
                      <a:lnTo>
                        <a:pt x="40"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222" name="Group 1009">
                <a:extLst>
                  <a:ext uri="{FF2B5EF4-FFF2-40B4-BE49-F238E27FC236}">
                    <a16:creationId xmlns:a16="http://schemas.microsoft.com/office/drawing/2014/main" id="{22D16B17-7A58-5B41-B397-53D40CD3B4F7}"/>
                  </a:ext>
                </a:extLst>
              </p:cNvPr>
              <p:cNvGrpSpPr>
                <a:grpSpLocks/>
              </p:cNvGrpSpPr>
              <p:nvPr/>
            </p:nvGrpSpPr>
            <p:grpSpPr bwMode="auto">
              <a:xfrm>
                <a:off x="4135592" y="1103208"/>
                <a:ext cx="5473904" cy="5022377"/>
                <a:chOff x="2605" y="695"/>
                <a:chExt cx="3448" cy="3164"/>
              </a:xfrm>
              <a:grpFill/>
            </p:grpSpPr>
            <p:sp>
              <p:nvSpPr>
                <p:cNvPr id="401" name="Freeform 809">
                  <a:extLst>
                    <a:ext uri="{FF2B5EF4-FFF2-40B4-BE49-F238E27FC236}">
                      <a16:creationId xmlns:a16="http://schemas.microsoft.com/office/drawing/2014/main" id="{355A05F6-F7C4-E640-AF3C-F527C6C75010}"/>
                    </a:ext>
                  </a:extLst>
                </p:cNvPr>
                <p:cNvSpPr>
                  <a:spLocks/>
                </p:cNvSpPr>
                <p:nvPr/>
              </p:nvSpPr>
              <p:spPr bwMode="auto">
                <a:xfrm>
                  <a:off x="4385" y="2338"/>
                  <a:ext cx="6" cy="14"/>
                </a:xfrm>
                <a:custGeom>
                  <a:avLst/>
                  <a:gdLst>
                    <a:gd name="T0" fmla="*/ 2 w 6"/>
                    <a:gd name="T1" fmla="*/ 14 h 14"/>
                    <a:gd name="T2" fmla="*/ 4 w 6"/>
                    <a:gd name="T3" fmla="*/ 14 h 14"/>
                    <a:gd name="T4" fmla="*/ 4 w 6"/>
                    <a:gd name="T5" fmla="*/ 12 h 14"/>
                    <a:gd name="T6" fmla="*/ 5 w 6"/>
                    <a:gd name="T7" fmla="*/ 10 h 14"/>
                    <a:gd name="T8" fmla="*/ 6 w 6"/>
                    <a:gd name="T9" fmla="*/ 5 h 14"/>
                    <a:gd name="T10" fmla="*/ 5 w 6"/>
                    <a:gd name="T11" fmla="*/ 4 h 14"/>
                    <a:gd name="T12" fmla="*/ 6 w 6"/>
                    <a:gd name="T13" fmla="*/ 3 h 14"/>
                    <a:gd name="T14" fmla="*/ 5 w 6"/>
                    <a:gd name="T15" fmla="*/ 1 h 14"/>
                    <a:gd name="T16" fmla="*/ 6 w 6"/>
                    <a:gd name="T17" fmla="*/ 0 h 14"/>
                    <a:gd name="T18" fmla="*/ 6 w 6"/>
                    <a:gd name="T19" fmla="*/ 1 h 14"/>
                    <a:gd name="T20" fmla="*/ 6 w 6"/>
                    <a:gd name="T21" fmla="*/ 0 h 14"/>
                    <a:gd name="T22" fmla="*/ 4 w 6"/>
                    <a:gd name="T23" fmla="*/ 0 h 14"/>
                    <a:gd name="T24" fmla="*/ 3 w 6"/>
                    <a:gd name="T25" fmla="*/ 0 h 14"/>
                    <a:gd name="T26" fmla="*/ 2 w 6"/>
                    <a:gd name="T27" fmla="*/ 4 h 14"/>
                    <a:gd name="T28" fmla="*/ 2 w 6"/>
                    <a:gd name="T29" fmla="*/ 6 h 14"/>
                    <a:gd name="T30" fmla="*/ 1 w 6"/>
                    <a:gd name="T31" fmla="*/ 4 h 14"/>
                    <a:gd name="T32" fmla="*/ 0 w 6"/>
                    <a:gd name="T33" fmla="*/ 6 h 14"/>
                    <a:gd name="T34" fmla="*/ 0 w 6"/>
                    <a:gd name="T35" fmla="*/ 7 h 14"/>
                    <a:gd name="T36" fmla="*/ 2 w 6"/>
                    <a:gd name="T37" fmla="*/ 8 h 14"/>
                    <a:gd name="T38" fmla="*/ 2 w 6"/>
                    <a:gd name="T3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4">
                      <a:moveTo>
                        <a:pt x="2" y="14"/>
                      </a:moveTo>
                      <a:lnTo>
                        <a:pt x="4" y="14"/>
                      </a:lnTo>
                      <a:lnTo>
                        <a:pt x="4" y="12"/>
                      </a:lnTo>
                      <a:lnTo>
                        <a:pt x="5" y="10"/>
                      </a:lnTo>
                      <a:lnTo>
                        <a:pt x="6" y="5"/>
                      </a:lnTo>
                      <a:lnTo>
                        <a:pt x="5" y="4"/>
                      </a:lnTo>
                      <a:lnTo>
                        <a:pt x="6" y="3"/>
                      </a:lnTo>
                      <a:lnTo>
                        <a:pt x="5" y="1"/>
                      </a:lnTo>
                      <a:lnTo>
                        <a:pt x="6" y="0"/>
                      </a:lnTo>
                      <a:lnTo>
                        <a:pt x="6" y="1"/>
                      </a:lnTo>
                      <a:lnTo>
                        <a:pt x="6" y="0"/>
                      </a:lnTo>
                      <a:lnTo>
                        <a:pt x="4" y="0"/>
                      </a:lnTo>
                      <a:lnTo>
                        <a:pt x="3" y="0"/>
                      </a:lnTo>
                      <a:lnTo>
                        <a:pt x="2" y="4"/>
                      </a:lnTo>
                      <a:lnTo>
                        <a:pt x="2" y="6"/>
                      </a:lnTo>
                      <a:lnTo>
                        <a:pt x="1" y="4"/>
                      </a:lnTo>
                      <a:lnTo>
                        <a:pt x="0" y="6"/>
                      </a:lnTo>
                      <a:lnTo>
                        <a:pt x="0" y="7"/>
                      </a:lnTo>
                      <a:lnTo>
                        <a:pt x="2" y="8"/>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2" name="Freeform 810">
                  <a:extLst>
                    <a:ext uri="{FF2B5EF4-FFF2-40B4-BE49-F238E27FC236}">
                      <a16:creationId xmlns:a16="http://schemas.microsoft.com/office/drawing/2014/main" id="{62A4AE2B-6058-7547-B5B0-AB5645E52F30}"/>
                    </a:ext>
                  </a:extLst>
                </p:cNvPr>
                <p:cNvSpPr>
                  <a:spLocks/>
                </p:cNvSpPr>
                <p:nvPr/>
              </p:nvSpPr>
              <p:spPr bwMode="auto">
                <a:xfrm>
                  <a:off x="4205" y="2470"/>
                  <a:ext cx="151" cy="118"/>
                </a:xfrm>
                <a:custGeom>
                  <a:avLst/>
                  <a:gdLst>
                    <a:gd name="T0" fmla="*/ 132 w 151"/>
                    <a:gd name="T1" fmla="*/ 8 h 118"/>
                    <a:gd name="T2" fmla="*/ 79 w 151"/>
                    <a:gd name="T3" fmla="*/ 19 h 118"/>
                    <a:gd name="T4" fmla="*/ 53 w 151"/>
                    <a:gd name="T5" fmla="*/ 45 h 118"/>
                    <a:gd name="T6" fmla="*/ 29 w 151"/>
                    <a:gd name="T7" fmla="*/ 32 h 118"/>
                    <a:gd name="T8" fmla="*/ 16 w 151"/>
                    <a:gd name="T9" fmla="*/ 27 h 118"/>
                    <a:gd name="T10" fmla="*/ 9 w 151"/>
                    <a:gd name="T11" fmla="*/ 37 h 118"/>
                    <a:gd name="T12" fmla="*/ 9 w 151"/>
                    <a:gd name="T13" fmla="*/ 47 h 118"/>
                    <a:gd name="T14" fmla="*/ 5 w 151"/>
                    <a:gd name="T15" fmla="*/ 49 h 118"/>
                    <a:gd name="T16" fmla="*/ 3 w 151"/>
                    <a:gd name="T17" fmla="*/ 51 h 118"/>
                    <a:gd name="T18" fmla="*/ 4 w 151"/>
                    <a:gd name="T19" fmla="*/ 65 h 118"/>
                    <a:gd name="T20" fmla="*/ 2 w 151"/>
                    <a:gd name="T21" fmla="*/ 67 h 118"/>
                    <a:gd name="T22" fmla="*/ 2 w 151"/>
                    <a:gd name="T23" fmla="*/ 68 h 118"/>
                    <a:gd name="T24" fmla="*/ 3 w 151"/>
                    <a:gd name="T25" fmla="*/ 72 h 118"/>
                    <a:gd name="T26" fmla="*/ 8 w 151"/>
                    <a:gd name="T27" fmla="*/ 92 h 118"/>
                    <a:gd name="T28" fmla="*/ 12 w 151"/>
                    <a:gd name="T29" fmla="*/ 101 h 118"/>
                    <a:gd name="T30" fmla="*/ 12 w 151"/>
                    <a:gd name="T31" fmla="*/ 107 h 118"/>
                    <a:gd name="T32" fmla="*/ 16 w 151"/>
                    <a:gd name="T33" fmla="*/ 115 h 118"/>
                    <a:gd name="T34" fmla="*/ 19 w 151"/>
                    <a:gd name="T35" fmla="*/ 117 h 118"/>
                    <a:gd name="T36" fmla="*/ 24 w 151"/>
                    <a:gd name="T37" fmla="*/ 117 h 118"/>
                    <a:gd name="T38" fmla="*/ 30 w 151"/>
                    <a:gd name="T39" fmla="*/ 114 h 118"/>
                    <a:gd name="T40" fmla="*/ 34 w 151"/>
                    <a:gd name="T41" fmla="*/ 116 h 118"/>
                    <a:gd name="T42" fmla="*/ 39 w 151"/>
                    <a:gd name="T43" fmla="*/ 110 h 118"/>
                    <a:gd name="T44" fmla="*/ 42 w 151"/>
                    <a:gd name="T45" fmla="*/ 106 h 118"/>
                    <a:gd name="T46" fmla="*/ 47 w 151"/>
                    <a:gd name="T47" fmla="*/ 102 h 118"/>
                    <a:gd name="T48" fmla="*/ 51 w 151"/>
                    <a:gd name="T49" fmla="*/ 103 h 118"/>
                    <a:gd name="T50" fmla="*/ 55 w 151"/>
                    <a:gd name="T51" fmla="*/ 104 h 118"/>
                    <a:gd name="T52" fmla="*/ 64 w 151"/>
                    <a:gd name="T53" fmla="*/ 102 h 118"/>
                    <a:gd name="T54" fmla="*/ 71 w 151"/>
                    <a:gd name="T55" fmla="*/ 99 h 118"/>
                    <a:gd name="T56" fmla="*/ 77 w 151"/>
                    <a:gd name="T57" fmla="*/ 92 h 118"/>
                    <a:gd name="T58" fmla="*/ 81 w 151"/>
                    <a:gd name="T59" fmla="*/ 94 h 118"/>
                    <a:gd name="T60" fmla="*/ 85 w 151"/>
                    <a:gd name="T61" fmla="*/ 92 h 118"/>
                    <a:gd name="T62" fmla="*/ 87 w 151"/>
                    <a:gd name="T63" fmla="*/ 93 h 118"/>
                    <a:gd name="T64" fmla="*/ 94 w 151"/>
                    <a:gd name="T65" fmla="*/ 83 h 118"/>
                    <a:gd name="T66" fmla="*/ 99 w 151"/>
                    <a:gd name="T67" fmla="*/ 82 h 118"/>
                    <a:gd name="T68" fmla="*/ 116 w 151"/>
                    <a:gd name="T69" fmla="*/ 75 h 118"/>
                    <a:gd name="T70" fmla="*/ 130 w 151"/>
                    <a:gd name="T71" fmla="*/ 69 h 118"/>
                    <a:gd name="T72" fmla="*/ 139 w 151"/>
                    <a:gd name="T73" fmla="*/ 65 h 118"/>
                    <a:gd name="T74" fmla="*/ 138 w 151"/>
                    <a:gd name="T75" fmla="*/ 62 h 118"/>
                    <a:gd name="T76" fmla="*/ 137 w 151"/>
                    <a:gd name="T77" fmla="*/ 56 h 118"/>
                    <a:gd name="T78" fmla="*/ 148 w 151"/>
                    <a:gd name="T79" fmla="*/ 48 h 118"/>
                    <a:gd name="T80" fmla="*/ 143 w 151"/>
                    <a:gd name="T81" fmla="*/ 3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18">
                      <a:moveTo>
                        <a:pt x="145" y="28"/>
                      </a:moveTo>
                      <a:lnTo>
                        <a:pt x="132" y="8"/>
                      </a:lnTo>
                      <a:lnTo>
                        <a:pt x="133" y="0"/>
                      </a:lnTo>
                      <a:lnTo>
                        <a:pt x="79" y="19"/>
                      </a:lnTo>
                      <a:lnTo>
                        <a:pt x="54" y="61"/>
                      </a:lnTo>
                      <a:lnTo>
                        <a:pt x="53" y="45"/>
                      </a:lnTo>
                      <a:lnTo>
                        <a:pt x="40" y="38"/>
                      </a:lnTo>
                      <a:lnTo>
                        <a:pt x="29" y="32"/>
                      </a:lnTo>
                      <a:lnTo>
                        <a:pt x="19" y="32"/>
                      </a:lnTo>
                      <a:lnTo>
                        <a:pt x="16" y="27"/>
                      </a:lnTo>
                      <a:lnTo>
                        <a:pt x="12" y="30"/>
                      </a:lnTo>
                      <a:lnTo>
                        <a:pt x="9" y="37"/>
                      </a:lnTo>
                      <a:lnTo>
                        <a:pt x="12" y="44"/>
                      </a:lnTo>
                      <a:lnTo>
                        <a:pt x="9" y="47"/>
                      </a:lnTo>
                      <a:lnTo>
                        <a:pt x="7" y="50"/>
                      </a:lnTo>
                      <a:lnTo>
                        <a:pt x="5" y="49"/>
                      </a:lnTo>
                      <a:lnTo>
                        <a:pt x="2" y="48"/>
                      </a:lnTo>
                      <a:lnTo>
                        <a:pt x="3" y="51"/>
                      </a:lnTo>
                      <a:lnTo>
                        <a:pt x="5" y="60"/>
                      </a:lnTo>
                      <a:lnTo>
                        <a:pt x="4" y="65"/>
                      </a:lnTo>
                      <a:lnTo>
                        <a:pt x="2" y="65"/>
                      </a:lnTo>
                      <a:lnTo>
                        <a:pt x="2" y="67"/>
                      </a:lnTo>
                      <a:lnTo>
                        <a:pt x="0" y="66"/>
                      </a:lnTo>
                      <a:lnTo>
                        <a:pt x="2" y="68"/>
                      </a:lnTo>
                      <a:lnTo>
                        <a:pt x="3" y="68"/>
                      </a:lnTo>
                      <a:lnTo>
                        <a:pt x="3" y="72"/>
                      </a:lnTo>
                      <a:lnTo>
                        <a:pt x="6" y="76"/>
                      </a:lnTo>
                      <a:lnTo>
                        <a:pt x="8" y="92"/>
                      </a:lnTo>
                      <a:lnTo>
                        <a:pt x="12" y="96"/>
                      </a:lnTo>
                      <a:lnTo>
                        <a:pt x="12" y="101"/>
                      </a:lnTo>
                      <a:lnTo>
                        <a:pt x="11" y="103"/>
                      </a:lnTo>
                      <a:lnTo>
                        <a:pt x="12" y="107"/>
                      </a:lnTo>
                      <a:lnTo>
                        <a:pt x="15" y="111"/>
                      </a:lnTo>
                      <a:lnTo>
                        <a:pt x="16" y="115"/>
                      </a:lnTo>
                      <a:lnTo>
                        <a:pt x="17" y="118"/>
                      </a:lnTo>
                      <a:lnTo>
                        <a:pt x="19" y="117"/>
                      </a:lnTo>
                      <a:lnTo>
                        <a:pt x="20" y="116"/>
                      </a:lnTo>
                      <a:lnTo>
                        <a:pt x="24" y="117"/>
                      </a:lnTo>
                      <a:lnTo>
                        <a:pt x="26" y="117"/>
                      </a:lnTo>
                      <a:lnTo>
                        <a:pt x="30" y="114"/>
                      </a:lnTo>
                      <a:lnTo>
                        <a:pt x="33" y="114"/>
                      </a:lnTo>
                      <a:lnTo>
                        <a:pt x="34" y="116"/>
                      </a:lnTo>
                      <a:lnTo>
                        <a:pt x="37" y="114"/>
                      </a:lnTo>
                      <a:lnTo>
                        <a:pt x="39" y="110"/>
                      </a:lnTo>
                      <a:lnTo>
                        <a:pt x="40" y="110"/>
                      </a:lnTo>
                      <a:lnTo>
                        <a:pt x="42" y="106"/>
                      </a:lnTo>
                      <a:lnTo>
                        <a:pt x="46" y="103"/>
                      </a:lnTo>
                      <a:lnTo>
                        <a:pt x="47" y="102"/>
                      </a:lnTo>
                      <a:lnTo>
                        <a:pt x="50" y="102"/>
                      </a:lnTo>
                      <a:lnTo>
                        <a:pt x="51" y="103"/>
                      </a:lnTo>
                      <a:lnTo>
                        <a:pt x="54" y="103"/>
                      </a:lnTo>
                      <a:lnTo>
                        <a:pt x="55" y="104"/>
                      </a:lnTo>
                      <a:lnTo>
                        <a:pt x="58" y="105"/>
                      </a:lnTo>
                      <a:lnTo>
                        <a:pt x="64" y="102"/>
                      </a:lnTo>
                      <a:lnTo>
                        <a:pt x="70" y="101"/>
                      </a:lnTo>
                      <a:lnTo>
                        <a:pt x="71" y="99"/>
                      </a:lnTo>
                      <a:lnTo>
                        <a:pt x="72" y="97"/>
                      </a:lnTo>
                      <a:lnTo>
                        <a:pt x="77" y="92"/>
                      </a:lnTo>
                      <a:lnTo>
                        <a:pt x="79" y="92"/>
                      </a:lnTo>
                      <a:lnTo>
                        <a:pt x="81" y="94"/>
                      </a:lnTo>
                      <a:lnTo>
                        <a:pt x="83" y="94"/>
                      </a:lnTo>
                      <a:lnTo>
                        <a:pt x="85" y="92"/>
                      </a:lnTo>
                      <a:lnTo>
                        <a:pt x="85" y="93"/>
                      </a:lnTo>
                      <a:lnTo>
                        <a:pt x="87" y="93"/>
                      </a:lnTo>
                      <a:lnTo>
                        <a:pt x="92" y="89"/>
                      </a:lnTo>
                      <a:lnTo>
                        <a:pt x="94" y="83"/>
                      </a:lnTo>
                      <a:lnTo>
                        <a:pt x="97" y="82"/>
                      </a:lnTo>
                      <a:lnTo>
                        <a:pt x="99" y="82"/>
                      </a:lnTo>
                      <a:lnTo>
                        <a:pt x="114" y="76"/>
                      </a:lnTo>
                      <a:lnTo>
                        <a:pt x="116" y="75"/>
                      </a:lnTo>
                      <a:lnTo>
                        <a:pt x="124" y="73"/>
                      </a:lnTo>
                      <a:lnTo>
                        <a:pt x="130" y="69"/>
                      </a:lnTo>
                      <a:lnTo>
                        <a:pt x="133" y="66"/>
                      </a:lnTo>
                      <a:lnTo>
                        <a:pt x="139" y="65"/>
                      </a:lnTo>
                      <a:lnTo>
                        <a:pt x="138" y="63"/>
                      </a:lnTo>
                      <a:lnTo>
                        <a:pt x="138" y="62"/>
                      </a:lnTo>
                      <a:lnTo>
                        <a:pt x="137" y="61"/>
                      </a:lnTo>
                      <a:lnTo>
                        <a:pt x="137" y="56"/>
                      </a:lnTo>
                      <a:lnTo>
                        <a:pt x="143" y="49"/>
                      </a:lnTo>
                      <a:lnTo>
                        <a:pt x="148" y="48"/>
                      </a:lnTo>
                      <a:lnTo>
                        <a:pt x="151" y="47"/>
                      </a:lnTo>
                      <a:lnTo>
                        <a:pt x="143" y="35"/>
                      </a:lnTo>
                      <a:lnTo>
                        <a:pt x="14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3" name="Freeform 811">
                  <a:extLst>
                    <a:ext uri="{FF2B5EF4-FFF2-40B4-BE49-F238E27FC236}">
                      <a16:creationId xmlns:a16="http://schemas.microsoft.com/office/drawing/2014/main" id="{AE305713-9377-EB4C-B6C1-2945D4B73474}"/>
                    </a:ext>
                  </a:extLst>
                </p:cNvPr>
                <p:cNvSpPr>
                  <a:spLocks/>
                </p:cNvSpPr>
                <p:nvPr/>
              </p:nvSpPr>
              <p:spPr bwMode="auto">
                <a:xfrm>
                  <a:off x="4360" y="2586"/>
                  <a:ext cx="17" cy="8"/>
                </a:xfrm>
                <a:custGeom>
                  <a:avLst/>
                  <a:gdLst>
                    <a:gd name="T0" fmla="*/ 15 w 17"/>
                    <a:gd name="T1" fmla="*/ 2 h 8"/>
                    <a:gd name="T2" fmla="*/ 13 w 17"/>
                    <a:gd name="T3" fmla="*/ 1 h 8"/>
                    <a:gd name="T4" fmla="*/ 10 w 17"/>
                    <a:gd name="T5" fmla="*/ 1 h 8"/>
                    <a:gd name="T6" fmla="*/ 8 w 17"/>
                    <a:gd name="T7" fmla="*/ 2 h 8"/>
                    <a:gd name="T8" fmla="*/ 6 w 17"/>
                    <a:gd name="T9" fmla="*/ 1 h 8"/>
                    <a:gd name="T10" fmla="*/ 6 w 17"/>
                    <a:gd name="T11" fmla="*/ 0 h 8"/>
                    <a:gd name="T12" fmla="*/ 4 w 17"/>
                    <a:gd name="T13" fmla="*/ 0 h 8"/>
                    <a:gd name="T14" fmla="*/ 3 w 17"/>
                    <a:gd name="T15" fmla="*/ 1 h 8"/>
                    <a:gd name="T16" fmla="*/ 2 w 17"/>
                    <a:gd name="T17" fmla="*/ 4 h 8"/>
                    <a:gd name="T18" fmla="*/ 0 w 17"/>
                    <a:gd name="T19" fmla="*/ 5 h 8"/>
                    <a:gd name="T20" fmla="*/ 2 w 17"/>
                    <a:gd name="T21" fmla="*/ 6 h 8"/>
                    <a:gd name="T22" fmla="*/ 4 w 17"/>
                    <a:gd name="T23" fmla="*/ 8 h 8"/>
                    <a:gd name="T24" fmla="*/ 6 w 17"/>
                    <a:gd name="T25" fmla="*/ 8 h 8"/>
                    <a:gd name="T26" fmla="*/ 11 w 17"/>
                    <a:gd name="T27" fmla="*/ 8 h 8"/>
                    <a:gd name="T28" fmla="*/ 14 w 17"/>
                    <a:gd name="T29" fmla="*/ 5 h 8"/>
                    <a:gd name="T30" fmla="*/ 17 w 17"/>
                    <a:gd name="T31" fmla="*/ 5 h 8"/>
                    <a:gd name="T32" fmla="*/ 17 w 17"/>
                    <a:gd name="T33" fmla="*/ 4 h 8"/>
                    <a:gd name="T34" fmla="*/ 17 w 17"/>
                    <a:gd name="T35" fmla="*/ 2 h 8"/>
                    <a:gd name="T36" fmla="*/ 15 w 17"/>
                    <a:gd name="T3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8">
                      <a:moveTo>
                        <a:pt x="15" y="2"/>
                      </a:moveTo>
                      <a:lnTo>
                        <a:pt x="13" y="1"/>
                      </a:lnTo>
                      <a:lnTo>
                        <a:pt x="10" y="1"/>
                      </a:lnTo>
                      <a:lnTo>
                        <a:pt x="8" y="2"/>
                      </a:lnTo>
                      <a:lnTo>
                        <a:pt x="6" y="1"/>
                      </a:lnTo>
                      <a:lnTo>
                        <a:pt x="6" y="0"/>
                      </a:lnTo>
                      <a:lnTo>
                        <a:pt x="4" y="0"/>
                      </a:lnTo>
                      <a:lnTo>
                        <a:pt x="3" y="1"/>
                      </a:lnTo>
                      <a:lnTo>
                        <a:pt x="2" y="4"/>
                      </a:lnTo>
                      <a:lnTo>
                        <a:pt x="0" y="5"/>
                      </a:lnTo>
                      <a:lnTo>
                        <a:pt x="2" y="6"/>
                      </a:lnTo>
                      <a:lnTo>
                        <a:pt x="4" y="8"/>
                      </a:lnTo>
                      <a:lnTo>
                        <a:pt x="6" y="8"/>
                      </a:lnTo>
                      <a:lnTo>
                        <a:pt x="11" y="8"/>
                      </a:lnTo>
                      <a:lnTo>
                        <a:pt x="14" y="5"/>
                      </a:lnTo>
                      <a:lnTo>
                        <a:pt x="17" y="5"/>
                      </a:lnTo>
                      <a:lnTo>
                        <a:pt x="17" y="4"/>
                      </a:lnTo>
                      <a:lnTo>
                        <a:pt x="17" y="2"/>
                      </a:lnTo>
                      <a:lnTo>
                        <a:pt x="1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4" name="Freeform 812">
                  <a:extLst>
                    <a:ext uri="{FF2B5EF4-FFF2-40B4-BE49-F238E27FC236}">
                      <a16:creationId xmlns:a16="http://schemas.microsoft.com/office/drawing/2014/main" id="{DDAFA781-07E7-AE41-AB43-5C9FD02B88ED}"/>
                    </a:ext>
                  </a:extLst>
                </p:cNvPr>
                <p:cNvSpPr>
                  <a:spLocks/>
                </p:cNvSpPr>
                <p:nvPr/>
              </p:nvSpPr>
              <p:spPr bwMode="auto">
                <a:xfrm>
                  <a:off x="4342" y="2595"/>
                  <a:ext cx="7" cy="2"/>
                </a:xfrm>
                <a:custGeom>
                  <a:avLst/>
                  <a:gdLst>
                    <a:gd name="T0" fmla="*/ 0 w 7"/>
                    <a:gd name="T1" fmla="*/ 1 h 2"/>
                    <a:gd name="T2" fmla="*/ 4 w 7"/>
                    <a:gd name="T3" fmla="*/ 2 h 2"/>
                    <a:gd name="T4" fmla="*/ 7 w 7"/>
                    <a:gd name="T5" fmla="*/ 2 h 2"/>
                    <a:gd name="T6" fmla="*/ 4 w 7"/>
                    <a:gd name="T7" fmla="*/ 0 h 2"/>
                    <a:gd name="T8" fmla="*/ 0 w 7"/>
                    <a:gd name="T9" fmla="*/ 1 h 2"/>
                  </a:gdLst>
                  <a:ahLst/>
                  <a:cxnLst>
                    <a:cxn ang="0">
                      <a:pos x="T0" y="T1"/>
                    </a:cxn>
                    <a:cxn ang="0">
                      <a:pos x="T2" y="T3"/>
                    </a:cxn>
                    <a:cxn ang="0">
                      <a:pos x="T4" y="T5"/>
                    </a:cxn>
                    <a:cxn ang="0">
                      <a:pos x="T6" y="T7"/>
                    </a:cxn>
                    <a:cxn ang="0">
                      <a:pos x="T8" y="T9"/>
                    </a:cxn>
                  </a:cxnLst>
                  <a:rect l="0" t="0" r="r" b="b"/>
                  <a:pathLst>
                    <a:path w="7" h="2">
                      <a:moveTo>
                        <a:pt x="0" y="1"/>
                      </a:moveTo>
                      <a:lnTo>
                        <a:pt x="4" y="2"/>
                      </a:lnTo>
                      <a:lnTo>
                        <a:pt x="7" y="2"/>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5" name="Freeform 813">
                  <a:extLst>
                    <a:ext uri="{FF2B5EF4-FFF2-40B4-BE49-F238E27FC236}">
                      <a16:creationId xmlns:a16="http://schemas.microsoft.com/office/drawing/2014/main" id="{A9A03134-C080-FE40-A72F-1DED2CBB2B6F}"/>
                    </a:ext>
                  </a:extLst>
                </p:cNvPr>
                <p:cNvSpPr>
                  <a:spLocks/>
                </p:cNvSpPr>
                <p:nvPr/>
              </p:nvSpPr>
              <p:spPr bwMode="auto">
                <a:xfrm>
                  <a:off x="3946" y="2246"/>
                  <a:ext cx="177" cy="178"/>
                </a:xfrm>
                <a:custGeom>
                  <a:avLst/>
                  <a:gdLst>
                    <a:gd name="T0" fmla="*/ 133 w 177"/>
                    <a:gd name="T1" fmla="*/ 16 h 178"/>
                    <a:gd name="T2" fmla="*/ 128 w 177"/>
                    <a:gd name="T3" fmla="*/ 4 h 178"/>
                    <a:gd name="T4" fmla="*/ 113 w 177"/>
                    <a:gd name="T5" fmla="*/ 6 h 178"/>
                    <a:gd name="T6" fmla="*/ 100 w 177"/>
                    <a:gd name="T7" fmla="*/ 7 h 178"/>
                    <a:gd name="T8" fmla="*/ 100 w 177"/>
                    <a:gd name="T9" fmla="*/ 9 h 178"/>
                    <a:gd name="T10" fmla="*/ 98 w 177"/>
                    <a:gd name="T11" fmla="*/ 4 h 178"/>
                    <a:gd name="T12" fmla="*/ 91 w 177"/>
                    <a:gd name="T13" fmla="*/ 2 h 178"/>
                    <a:gd name="T14" fmla="*/ 88 w 177"/>
                    <a:gd name="T15" fmla="*/ 2 h 178"/>
                    <a:gd name="T16" fmla="*/ 83 w 177"/>
                    <a:gd name="T17" fmla="*/ 3 h 178"/>
                    <a:gd name="T18" fmla="*/ 79 w 177"/>
                    <a:gd name="T19" fmla="*/ 2 h 178"/>
                    <a:gd name="T20" fmla="*/ 81 w 177"/>
                    <a:gd name="T21" fmla="*/ 2 h 178"/>
                    <a:gd name="T22" fmla="*/ 71 w 177"/>
                    <a:gd name="T23" fmla="*/ 6 h 178"/>
                    <a:gd name="T24" fmla="*/ 64 w 177"/>
                    <a:gd name="T25" fmla="*/ 12 h 178"/>
                    <a:gd name="T26" fmla="*/ 53 w 177"/>
                    <a:gd name="T27" fmla="*/ 9 h 178"/>
                    <a:gd name="T28" fmla="*/ 41 w 177"/>
                    <a:gd name="T29" fmla="*/ 6 h 178"/>
                    <a:gd name="T30" fmla="*/ 33 w 177"/>
                    <a:gd name="T31" fmla="*/ 4 h 178"/>
                    <a:gd name="T32" fmla="*/ 12 w 177"/>
                    <a:gd name="T33" fmla="*/ 0 h 178"/>
                    <a:gd name="T34" fmla="*/ 4 w 177"/>
                    <a:gd name="T35" fmla="*/ 1 h 178"/>
                    <a:gd name="T36" fmla="*/ 3 w 177"/>
                    <a:gd name="T37" fmla="*/ 15 h 178"/>
                    <a:gd name="T38" fmla="*/ 0 w 177"/>
                    <a:gd name="T39" fmla="*/ 30 h 178"/>
                    <a:gd name="T40" fmla="*/ 8 w 177"/>
                    <a:gd name="T41" fmla="*/ 178 h 178"/>
                    <a:gd name="T42" fmla="*/ 174 w 177"/>
                    <a:gd name="T43" fmla="*/ 175 h 178"/>
                    <a:gd name="T44" fmla="*/ 168 w 177"/>
                    <a:gd name="T45" fmla="*/ 168 h 178"/>
                    <a:gd name="T46" fmla="*/ 161 w 177"/>
                    <a:gd name="T47" fmla="*/ 165 h 178"/>
                    <a:gd name="T48" fmla="*/ 155 w 177"/>
                    <a:gd name="T49" fmla="*/ 150 h 178"/>
                    <a:gd name="T50" fmla="*/ 154 w 177"/>
                    <a:gd name="T51" fmla="*/ 141 h 178"/>
                    <a:gd name="T52" fmla="*/ 158 w 177"/>
                    <a:gd name="T53" fmla="*/ 141 h 178"/>
                    <a:gd name="T54" fmla="*/ 154 w 177"/>
                    <a:gd name="T55" fmla="*/ 136 h 178"/>
                    <a:gd name="T56" fmla="*/ 150 w 177"/>
                    <a:gd name="T57" fmla="*/ 130 h 178"/>
                    <a:gd name="T58" fmla="*/ 142 w 177"/>
                    <a:gd name="T59" fmla="*/ 113 h 178"/>
                    <a:gd name="T60" fmla="*/ 131 w 177"/>
                    <a:gd name="T61" fmla="*/ 92 h 178"/>
                    <a:gd name="T62" fmla="*/ 129 w 177"/>
                    <a:gd name="T63" fmla="*/ 81 h 178"/>
                    <a:gd name="T64" fmla="*/ 125 w 177"/>
                    <a:gd name="T65" fmla="*/ 69 h 178"/>
                    <a:gd name="T66" fmla="*/ 115 w 177"/>
                    <a:gd name="T67" fmla="*/ 55 h 178"/>
                    <a:gd name="T68" fmla="*/ 106 w 177"/>
                    <a:gd name="T69" fmla="*/ 40 h 178"/>
                    <a:gd name="T70" fmla="*/ 107 w 177"/>
                    <a:gd name="T71" fmla="*/ 34 h 178"/>
                    <a:gd name="T72" fmla="*/ 110 w 177"/>
                    <a:gd name="T73" fmla="*/ 39 h 178"/>
                    <a:gd name="T74" fmla="*/ 117 w 177"/>
                    <a:gd name="T75" fmla="*/ 49 h 178"/>
                    <a:gd name="T76" fmla="*/ 123 w 177"/>
                    <a:gd name="T77" fmla="*/ 58 h 178"/>
                    <a:gd name="T78" fmla="*/ 133 w 177"/>
                    <a:gd name="T79" fmla="*/ 71 h 178"/>
                    <a:gd name="T80" fmla="*/ 136 w 177"/>
                    <a:gd name="T81" fmla="*/ 68 h 178"/>
                    <a:gd name="T82" fmla="*/ 138 w 177"/>
                    <a:gd name="T83" fmla="*/ 56 h 178"/>
                    <a:gd name="T84" fmla="*/ 141 w 177"/>
                    <a:gd name="T85" fmla="*/ 4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178">
                      <a:moveTo>
                        <a:pt x="140" y="32"/>
                      </a:moveTo>
                      <a:lnTo>
                        <a:pt x="137" y="23"/>
                      </a:lnTo>
                      <a:lnTo>
                        <a:pt x="133" y="16"/>
                      </a:lnTo>
                      <a:lnTo>
                        <a:pt x="132" y="9"/>
                      </a:lnTo>
                      <a:lnTo>
                        <a:pt x="129" y="5"/>
                      </a:lnTo>
                      <a:lnTo>
                        <a:pt x="128" y="4"/>
                      </a:lnTo>
                      <a:lnTo>
                        <a:pt x="126" y="6"/>
                      </a:lnTo>
                      <a:lnTo>
                        <a:pt x="122" y="9"/>
                      </a:lnTo>
                      <a:lnTo>
                        <a:pt x="113" y="6"/>
                      </a:lnTo>
                      <a:lnTo>
                        <a:pt x="106" y="9"/>
                      </a:lnTo>
                      <a:lnTo>
                        <a:pt x="101" y="5"/>
                      </a:lnTo>
                      <a:lnTo>
                        <a:pt x="100" y="7"/>
                      </a:lnTo>
                      <a:lnTo>
                        <a:pt x="102" y="11"/>
                      </a:lnTo>
                      <a:lnTo>
                        <a:pt x="102" y="13"/>
                      </a:lnTo>
                      <a:lnTo>
                        <a:pt x="100" y="9"/>
                      </a:lnTo>
                      <a:lnTo>
                        <a:pt x="97" y="8"/>
                      </a:lnTo>
                      <a:lnTo>
                        <a:pt x="96" y="5"/>
                      </a:lnTo>
                      <a:lnTo>
                        <a:pt x="98" y="4"/>
                      </a:lnTo>
                      <a:lnTo>
                        <a:pt x="97" y="2"/>
                      </a:lnTo>
                      <a:lnTo>
                        <a:pt x="95" y="3"/>
                      </a:lnTo>
                      <a:lnTo>
                        <a:pt x="91" y="2"/>
                      </a:lnTo>
                      <a:lnTo>
                        <a:pt x="87" y="0"/>
                      </a:lnTo>
                      <a:lnTo>
                        <a:pt x="86" y="2"/>
                      </a:lnTo>
                      <a:lnTo>
                        <a:pt x="88" y="2"/>
                      </a:lnTo>
                      <a:lnTo>
                        <a:pt x="88" y="3"/>
                      </a:lnTo>
                      <a:lnTo>
                        <a:pt x="86" y="3"/>
                      </a:lnTo>
                      <a:lnTo>
                        <a:pt x="83" y="3"/>
                      </a:lnTo>
                      <a:lnTo>
                        <a:pt x="80" y="5"/>
                      </a:lnTo>
                      <a:lnTo>
                        <a:pt x="79" y="3"/>
                      </a:lnTo>
                      <a:lnTo>
                        <a:pt x="79" y="2"/>
                      </a:lnTo>
                      <a:lnTo>
                        <a:pt x="81" y="2"/>
                      </a:lnTo>
                      <a:lnTo>
                        <a:pt x="84" y="1"/>
                      </a:lnTo>
                      <a:lnTo>
                        <a:pt x="81" y="2"/>
                      </a:lnTo>
                      <a:lnTo>
                        <a:pt x="78" y="2"/>
                      </a:lnTo>
                      <a:lnTo>
                        <a:pt x="75" y="3"/>
                      </a:lnTo>
                      <a:lnTo>
                        <a:pt x="71" y="6"/>
                      </a:lnTo>
                      <a:lnTo>
                        <a:pt x="70" y="7"/>
                      </a:lnTo>
                      <a:lnTo>
                        <a:pt x="66" y="8"/>
                      </a:lnTo>
                      <a:lnTo>
                        <a:pt x="64" y="12"/>
                      </a:lnTo>
                      <a:lnTo>
                        <a:pt x="63" y="13"/>
                      </a:lnTo>
                      <a:lnTo>
                        <a:pt x="58" y="13"/>
                      </a:lnTo>
                      <a:lnTo>
                        <a:pt x="53" y="9"/>
                      </a:lnTo>
                      <a:lnTo>
                        <a:pt x="50" y="9"/>
                      </a:lnTo>
                      <a:lnTo>
                        <a:pt x="45" y="9"/>
                      </a:lnTo>
                      <a:lnTo>
                        <a:pt x="41" y="6"/>
                      </a:lnTo>
                      <a:lnTo>
                        <a:pt x="39" y="6"/>
                      </a:lnTo>
                      <a:lnTo>
                        <a:pt x="37" y="7"/>
                      </a:lnTo>
                      <a:lnTo>
                        <a:pt x="33" y="4"/>
                      </a:lnTo>
                      <a:lnTo>
                        <a:pt x="29" y="3"/>
                      </a:lnTo>
                      <a:lnTo>
                        <a:pt x="18" y="2"/>
                      </a:lnTo>
                      <a:lnTo>
                        <a:pt x="12" y="0"/>
                      </a:lnTo>
                      <a:lnTo>
                        <a:pt x="5" y="0"/>
                      </a:lnTo>
                      <a:lnTo>
                        <a:pt x="4" y="1"/>
                      </a:lnTo>
                      <a:lnTo>
                        <a:pt x="4" y="1"/>
                      </a:lnTo>
                      <a:lnTo>
                        <a:pt x="3" y="3"/>
                      </a:lnTo>
                      <a:lnTo>
                        <a:pt x="1" y="11"/>
                      </a:lnTo>
                      <a:lnTo>
                        <a:pt x="3" y="15"/>
                      </a:lnTo>
                      <a:lnTo>
                        <a:pt x="3" y="19"/>
                      </a:lnTo>
                      <a:lnTo>
                        <a:pt x="1" y="25"/>
                      </a:lnTo>
                      <a:lnTo>
                        <a:pt x="0" y="30"/>
                      </a:lnTo>
                      <a:lnTo>
                        <a:pt x="1" y="35"/>
                      </a:lnTo>
                      <a:lnTo>
                        <a:pt x="3" y="44"/>
                      </a:lnTo>
                      <a:lnTo>
                        <a:pt x="8" y="178"/>
                      </a:lnTo>
                      <a:lnTo>
                        <a:pt x="177" y="176"/>
                      </a:lnTo>
                      <a:lnTo>
                        <a:pt x="177" y="176"/>
                      </a:lnTo>
                      <a:lnTo>
                        <a:pt x="174" y="175"/>
                      </a:lnTo>
                      <a:lnTo>
                        <a:pt x="171" y="171"/>
                      </a:lnTo>
                      <a:lnTo>
                        <a:pt x="170" y="169"/>
                      </a:lnTo>
                      <a:lnTo>
                        <a:pt x="168" y="168"/>
                      </a:lnTo>
                      <a:lnTo>
                        <a:pt x="165" y="163"/>
                      </a:lnTo>
                      <a:lnTo>
                        <a:pt x="164" y="165"/>
                      </a:lnTo>
                      <a:lnTo>
                        <a:pt x="161" y="165"/>
                      </a:lnTo>
                      <a:lnTo>
                        <a:pt x="157" y="161"/>
                      </a:lnTo>
                      <a:lnTo>
                        <a:pt x="154" y="152"/>
                      </a:lnTo>
                      <a:lnTo>
                        <a:pt x="155" y="150"/>
                      </a:lnTo>
                      <a:lnTo>
                        <a:pt x="155" y="145"/>
                      </a:lnTo>
                      <a:lnTo>
                        <a:pt x="154" y="143"/>
                      </a:lnTo>
                      <a:lnTo>
                        <a:pt x="154" y="141"/>
                      </a:lnTo>
                      <a:lnTo>
                        <a:pt x="155" y="143"/>
                      </a:lnTo>
                      <a:lnTo>
                        <a:pt x="160" y="143"/>
                      </a:lnTo>
                      <a:lnTo>
                        <a:pt x="158" y="141"/>
                      </a:lnTo>
                      <a:lnTo>
                        <a:pt x="157" y="140"/>
                      </a:lnTo>
                      <a:lnTo>
                        <a:pt x="154" y="137"/>
                      </a:lnTo>
                      <a:lnTo>
                        <a:pt x="154" y="136"/>
                      </a:lnTo>
                      <a:lnTo>
                        <a:pt x="153" y="137"/>
                      </a:lnTo>
                      <a:lnTo>
                        <a:pt x="151" y="134"/>
                      </a:lnTo>
                      <a:lnTo>
                        <a:pt x="150" y="130"/>
                      </a:lnTo>
                      <a:lnTo>
                        <a:pt x="145" y="120"/>
                      </a:lnTo>
                      <a:lnTo>
                        <a:pt x="142" y="118"/>
                      </a:lnTo>
                      <a:lnTo>
                        <a:pt x="142" y="113"/>
                      </a:lnTo>
                      <a:lnTo>
                        <a:pt x="133" y="98"/>
                      </a:lnTo>
                      <a:lnTo>
                        <a:pt x="133" y="94"/>
                      </a:lnTo>
                      <a:lnTo>
                        <a:pt x="131" y="92"/>
                      </a:lnTo>
                      <a:lnTo>
                        <a:pt x="131" y="85"/>
                      </a:lnTo>
                      <a:lnTo>
                        <a:pt x="129" y="82"/>
                      </a:lnTo>
                      <a:lnTo>
                        <a:pt x="129" y="81"/>
                      </a:lnTo>
                      <a:lnTo>
                        <a:pt x="125" y="75"/>
                      </a:lnTo>
                      <a:lnTo>
                        <a:pt x="124" y="72"/>
                      </a:lnTo>
                      <a:lnTo>
                        <a:pt x="125" y="69"/>
                      </a:lnTo>
                      <a:lnTo>
                        <a:pt x="124" y="67"/>
                      </a:lnTo>
                      <a:lnTo>
                        <a:pt x="116" y="58"/>
                      </a:lnTo>
                      <a:lnTo>
                        <a:pt x="115" y="55"/>
                      </a:lnTo>
                      <a:lnTo>
                        <a:pt x="109" y="48"/>
                      </a:lnTo>
                      <a:lnTo>
                        <a:pt x="109" y="44"/>
                      </a:lnTo>
                      <a:lnTo>
                        <a:pt x="106" y="40"/>
                      </a:lnTo>
                      <a:lnTo>
                        <a:pt x="107" y="37"/>
                      </a:lnTo>
                      <a:lnTo>
                        <a:pt x="107" y="35"/>
                      </a:lnTo>
                      <a:lnTo>
                        <a:pt x="107" y="34"/>
                      </a:lnTo>
                      <a:lnTo>
                        <a:pt x="108" y="35"/>
                      </a:lnTo>
                      <a:lnTo>
                        <a:pt x="109" y="35"/>
                      </a:lnTo>
                      <a:lnTo>
                        <a:pt x="110" y="39"/>
                      </a:lnTo>
                      <a:lnTo>
                        <a:pt x="112" y="41"/>
                      </a:lnTo>
                      <a:lnTo>
                        <a:pt x="112" y="43"/>
                      </a:lnTo>
                      <a:lnTo>
                        <a:pt x="117" y="49"/>
                      </a:lnTo>
                      <a:lnTo>
                        <a:pt x="117" y="52"/>
                      </a:lnTo>
                      <a:lnTo>
                        <a:pt x="119" y="55"/>
                      </a:lnTo>
                      <a:lnTo>
                        <a:pt x="123" y="58"/>
                      </a:lnTo>
                      <a:lnTo>
                        <a:pt x="123" y="61"/>
                      </a:lnTo>
                      <a:lnTo>
                        <a:pt x="130" y="69"/>
                      </a:lnTo>
                      <a:lnTo>
                        <a:pt x="133" y="71"/>
                      </a:lnTo>
                      <a:lnTo>
                        <a:pt x="134" y="73"/>
                      </a:lnTo>
                      <a:lnTo>
                        <a:pt x="135" y="71"/>
                      </a:lnTo>
                      <a:lnTo>
                        <a:pt x="136" y="68"/>
                      </a:lnTo>
                      <a:lnTo>
                        <a:pt x="138" y="62"/>
                      </a:lnTo>
                      <a:lnTo>
                        <a:pt x="136" y="61"/>
                      </a:lnTo>
                      <a:lnTo>
                        <a:pt x="138" y="56"/>
                      </a:lnTo>
                      <a:lnTo>
                        <a:pt x="139" y="52"/>
                      </a:lnTo>
                      <a:lnTo>
                        <a:pt x="140" y="43"/>
                      </a:lnTo>
                      <a:lnTo>
                        <a:pt x="141" y="42"/>
                      </a:lnTo>
                      <a:lnTo>
                        <a:pt x="140" y="36"/>
                      </a:lnTo>
                      <a:lnTo>
                        <a:pt x="140"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6" name="Freeform 814">
                  <a:extLst>
                    <a:ext uri="{FF2B5EF4-FFF2-40B4-BE49-F238E27FC236}">
                      <a16:creationId xmlns:a16="http://schemas.microsoft.com/office/drawing/2014/main" id="{1377F35D-1689-C444-B4C0-0673CDDF0762}"/>
                    </a:ext>
                  </a:extLst>
                </p:cNvPr>
                <p:cNvSpPr>
                  <a:spLocks/>
                </p:cNvSpPr>
                <p:nvPr/>
              </p:nvSpPr>
              <p:spPr bwMode="auto">
                <a:xfrm>
                  <a:off x="3914" y="2422"/>
                  <a:ext cx="234" cy="323"/>
                </a:xfrm>
                <a:custGeom>
                  <a:avLst/>
                  <a:gdLst>
                    <a:gd name="T0" fmla="*/ 29 w 234"/>
                    <a:gd name="T1" fmla="*/ 110 h 323"/>
                    <a:gd name="T2" fmla="*/ 15 w 234"/>
                    <a:gd name="T3" fmla="*/ 114 h 323"/>
                    <a:gd name="T4" fmla="*/ 9 w 234"/>
                    <a:gd name="T5" fmla="*/ 131 h 323"/>
                    <a:gd name="T6" fmla="*/ 4 w 234"/>
                    <a:gd name="T7" fmla="*/ 144 h 323"/>
                    <a:gd name="T8" fmla="*/ 0 w 234"/>
                    <a:gd name="T9" fmla="*/ 161 h 323"/>
                    <a:gd name="T10" fmla="*/ 7 w 234"/>
                    <a:gd name="T11" fmla="*/ 166 h 323"/>
                    <a:gd name="T12" fmla="*/ 8 w 234"/>
                    <a:gd name="T13" fmla="*/ 178 h 323"/>
                    <a:gd name="T14" fmla="*/ 14 w 234"/>
                    <a:gd name="T15" fmla="*/ 191 h 323"/>
                    <a:gd name="T16" fmla="*/ 17 w 234"/>
                    <a:gd name="T17" fmla="*/ 200 h 323"/>
                    <a:gd name="T18" fmla="*/ 24 w 234"/>
                    <a:gd name="T19" fmla="*/ 221 h 323"/>
                    <a:gd name="T20" fmla="*/ 28 w 234"/>
                    <a:gd name="T21" fmla="*/ 233 h 323"/>
                    <a:gd name="T22" fmla="*/ 34 w 234"/>
                    <a:gd name="T23" fmla="*/ 238 h 323"/>
                    <a:gd name="T24" fmla="*/ 45 w 234"/>
                    <a:gd name="T25" fmla="*/ 246 h 323"/>
                    <a:gd name="T26" fmla="*/ 49 w 234"/>
                    <a:gd name="T27" fmla="*/ 254 h 323"/>
                    <a:gd name="T28" fmla="*/ 54 w 234"/>
                    <a:gd name="T29" fmla="*/ 260 h 323"/>
                    <a:gd name="T30" fmla="*/ 63 w 234"/>
                    <a:gd name="T31" fmla="*/ 272 h 323"/>
                    <a:gd name="T32" fmla="*/ 69 w 234"/>
                    <a:gd name="T33" fmla="*/ 281 h 323"/>
                    <a:gd name="T34" fmla="*/ 78 w 234"/>
                    <a:gd name="T35" fmla="*/ 292 h 323"/>
                    <a:gd name="T36" fmla="*/ 82 w 234"/>
                    <a:gd name="T37" fmla="*/ 300 h 323"/>
                    <a:gd name="T38" fmla="*/ 93 w 234"/>
                    <a:gd name="T39" fmla="*/ 309 h 323"/>
                    <a:gd name="T40" fmla="*/ 103 w 234"/>
                    <a:gd name="T41" fmla="*/ 305 h 323"/>
                    <a:gd name="T42" fmla="*/ 110 w 234"/>
                    <a:gd name="T43" fmla="*/ 301 h 323"/>
                    <a:gd name="T44" fmla="*/ 118 w 234"/>
                    <a:gd name="T45" fmla="*/ 310 h 323"/>
                    <a:gd name="T46" fmla="*/ 126 w 234"/>
                    <a:gd name="T47" fmla="*/ 320 h 323"/>
                    <a:gd name="T48" fmla="*/ 132 w 234"/>
                    <a:gd name="T49" fmla="*/ 322 h 323"/>
                    <a:gd name="T50" fmla="*/ 140 w 234"/>
                    <a:gd name="T51" fmla="*/ 319 h 323"/>
                    <a:gd name="T52" fmla="*/ 149 w 234"/>
                    <a:gd name="T53" fmla="*/ 323 h 323"/>
                    <a:gd name="T54" fmla="*/ 156 w 234"/>
                    <a:gd name="T55" fmla="*/ 318 h 323"/>
                    <a:gd name="T56" fmla="*/ 172 w 234"/>
                    <a:gd name="T57" fmla="*/ 313 h 323"/>
                    <a:gd name="T58" fmla="*/ 180 w 234"/>
                    <a:gd name="T59" fmla="*/ 305 h 323"/>
                    <a:gd name="T60" fmla="*/ 191 w 234"/>
                    <a:gd name="T61" fmla="*/ 283 h 323"/>
                    <a:gd name="T62" fmla="*/ 184 w 234"/>
                    <a:gd name="T63" fmla="*/ 267 h 323"/>
                    <a:gd name="T64" fmla="*/ 175 w 234"/>
                    <a:gd name="T65" fmla="*/ 257 h 323"/>
                    <a:gd name="T66" fmla="*/ 164 w 234"/>
                    <a:gd name="T67" fmla="*/ 249 h 323"/>
                    <a:gd name="T68" fmla="*/ 164 w 234"/>
                    <a:gd name="T69" fmla="*/ 237 h 323"/>
                    <a:gd name="T70" fmla="*/ 174 w 234"/>
                    <a:gd name="T71" fmla="*/ 237 h 323"/>
                    <a:gd name="T72" fmla="*/ 179 w 234"/>
                    <a:gd name="T73" fmla="*/ 212 h 323"/>
                    <a:gd name="T74" fmla="*/ 182 w 234"/>
                    <a:gd name="T75" fmla="*/ 196 h 323"/>
                    <a:gd name="T76" fmla="*/ 194 w 234"/>
                    <a:gd name="T77" fmla="*/ 175 h 323"/>
                    <a:gd name="T78" fmla="*/ 202 w 234"/>
                    <a:gd name="T79" fmla="*/ 161 h 323"/>
                    <a:gd name="T80" fmla="*/ 210 w 234"/>
                    <a:gd name="T81" fmla="*/ 137 h 323"/>
                    <a:gd name="T82" fmla="*/ 208 w 234"/>
                    <a:gd name="T83" fmla="*/ 120 h 323"/>
                    <a:gd name="T84" fmla="*/ 214 w 234"/>
                    <a:gd name="T85" fmla="*/ 97 h 323"/>
                    <a:gd name="T86" fmla="*/ 215 w 234"/>
                    <a:gd name="T87" fmla="*/ 86 h 323"/>
                    <a:gd name="T88" fmla="*/ 222 w 234"/>
                    <a:gd name="T89" fmla="*/ 80 h 323"/>
                    <a:gd name="T90" fmla="*/ 232 w 234"/>
                    <a:gd name="T91" fmla="*/ 74 h 323"/>
                    <a:gd name="T92" fmla="*/ 227 w 234"/>
                    <a:gd name="T93" fmla="*/ 66 h 323"/>
                    <a:gd name="T94" fmla="*/ 214 w 234"/>
                    <a:gd name="T95" fmla="*/ 44 h 323"/>
                    <a:gd name="T96" fmla="*/ 211 w 234"/>
                    <a:gd name="T97" fmla="*/ 16 h 323"/>
                    <a:gd name="T98" fmla="*/ 210 w 234"/>
                    <a:gd name="T99" fmla="*/ 13 h 323"/>
                    <a:gd name="T100" fmla="*/ 209 w 234"/>
                    <a:gd name="T101" fmla="*/ 5 h 323"/>
                    <a:gd name="T102" fmla="*/ 41 w 234"/>
                    <a:gd name="T103" fmla="*/ 3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4" h="323">
                      <a:moveTo>
                        <a:pt x="41" y="35"/>
                      </a:moveTo>
                      <a:lnTo>
                        <a:pt x="27" y="37"/>
                      </a:lnTo>
                      <a:lnTo>
                        <a:pt x="27" y="43"/>
                      </a:lnTo>
                      <a:lnTo>
                        <a:pt x="27" y="43"/>
                      </a:lnTo>
                      <a:lnTo>
                        <a:pt x="29" y="110"/>
                      </a:lnTo>
                      <a:lnTo>
                        <a:pt x="26" y="111"/>
                      </a:lnTo>
                      <a:lnTo>
                        <a:pt x="23" y="113"/>
                      </a:lnTo>
                      <a:lnTo>
                        <a:pt x="21" y="111"/>
                      </a:lnTo>
                      <a:lnTo>
                        <a:pt x="18" y="111"/>
                      </a:lnTo>
                      <a:lnTo>
                        <a:pt x="15" y="114"/>
                      </a:lnTo>
                      <a:lnTo>
                        <a:pt x="15" y="118"/>
                      </a:lnTo>
                      <a:lnTo>
                        <a:pt x="16" y="120"/>
                      </a:lnTo>
                      <a:lnTo>
                        <a:pt x="15" y="124"/>
                      </a:lnTo>
                      <a:lnTo>
                        <a:pt x="10" y="131"/>
                      </a:lnTo>
                      <a:lnTo>
                        <a:pt x="9" y="131"/>
                      </a:lnTo>
                      <a:lnTo>
                        <a:pt x="6" y="134"/>
                      </a:lnTo>
                      <a:lnTo>
                        <a:pt x="6" y="137"/>
                      </a:lnTo>
                      <a:lnTo>
                        <a:pt x="9" y="139"/>
                      </a:lnTo>
                      <a:lnTo>
                        <a:pt x="7" y="142"/>
                      </a:lnTo>
                      <a:lnTo>
                        <a:pt x="4" y="144"/>
                      </a:lnTo>
                      <a:lnTo>
                        <a:pt x="3" y="147"/>
                      </a:lnTo>
                      <a:lnTo>
                        <a:pt x="6" y="148"/>
                      </a:lnTo>
                      <a:lnTo>
                        <a:pt x="6" y="152"/>
                      </a:lnTo>
                      <a:lnTo>
                        <a:pt x="5" y="154"/>
                      </a:lnTo>
                      <a:lnTo>
                        <a:pt x="0" y="161"/>
                      </a:lnTo>
                      <a:lnTo>
                        <a:pt x="0" y="164"/>
                      </a:lnTo>
                      <a:lnTo>
                        <a:pt x="2" y="166"/>
                      </a:lnTo>
                      <a:lnTo>
                        <a:pt x="6" y="164"/>
                      </a:lnTo>
                      <a:lnTo>
                        <a:pt x="7" y="164"/>
                      </a:lnTo>
                      <a:lnTo>
                        <a:pt x="7" y="166"/>
                      </a:lnTo>
                      <a:lnTo>
                        <a:pt x="6" y="168"/>
                      </a:lnTo>
                      <a:lnTo>
                        <a:pt x="7" y="169"/>
                      </a:lnTo>
                      <a:lnTo>
                        <a:pt x="6" y="172"/>
                      </a:lnTo>
                      <a:lnTo>
                        <a:pt x="8" y="175"/>
                      </a:lnTo>
                      <a:lnTo>
                        <a:pt x="8" y="178"/>
                      </a:lnTo>
                      <a:lnTo>
                        <a:pt x="9" y="182"/>
                      </a:lnTo>
                      <a:lnTo>
                        <a:pt x="13" y="184"/>
                      </a:lnTo>
                      <a:lnTo>
                        <a:pt x="15" y="186"/>
                      </a:lnTo>
                      <a:lnTo>
                        <a:pt x="14" y="189"/>
                      </a:lnTo>
                      <a:lnTo>
                        <a:pt x="14" y="191"/>
                      </a:lnTo>
                      <a:lnTo>
                        <a:pt x="13" y="192"/>
                      </a:lnTo>
                      <a:lnTo>
                        <a:pt x="15" y="194"/>
                      </a:lnTo>
                      <a:lnTo>
                        <a:pt x="15" y="196"/>
                      </a:lnTo>
                      <a:lnTo>
                        <a:pt x="14" y="197"/>
                      </a:lnTo>
                      <a:lnTo>
                        <a:pt x="17" y="200"/>
                      </a:lnTo>
                      <a:lnTo>
                        <a:pt x="18" y="203"/>
                      </a:lnTo>
                      <a:lnTo>
                        <a:pt x="22" y="208"/>
                      </a:lnTo>
                      <a:lnTo>
                        <a:pt x="24" y="215"/>
                      </a:lnTo>
                      <a:lnTo>
                        <a:pt x="25" y="217"/>
                      </a:lnTo>
                      <a:lnTo>
                        <a:pt x="24" y="221"/>
                      </a:lnTo>
                      <a:lnTo>
                        <a:pt x="23" y="223"/>
                      </a:lnTo>
                      <a:lnTo>
                        <a:pt x="23" y="226"/>
                      </a:lnTo>
                      <a:lnTo>
                        <a:pt x="23" y="231"/>
                      </a:lnTo>
                      <a:lnTo>
                        <a:pt x="25" y="233"/>
                      </a:lnTo>
                      <a:lnTo>
                        <a:pt x="28" y="233"/>
                      </a:lnTo>
                      <a:lnTo>
                        <a:pt x="29" y="231"/>
                      </a:lnTo>
                      <a:lnTo>
                        <a:pt x="33" y="231"/>
                      </a:lnTo>
                      <a:lnTo>
                        <a:pt x="35" y="233"/>
                      </a:lnTo>
                      <a:lnTo>
                        <a:pt x="33" y="235"/>
                      </a:lnTo>
                      <a:lnTo>
                        <a:pt x="34" y="238"/>
                      </a:lnTo>
                      <a:lnTo>
                        <a:pt x="37" y="241"/>
                      </a:lnTo>
                      <a:lnTo>
                        <a:pt x="40" y="242"/>
                      </a:lnTo>
                      <a:lnTo>
                        <a:pt x="42" y="242"/>
                      </a:lnTo>
                      <a:lnTo>
                        <a:pt x="44" y="244"/>
                      </a:lnTo>
                      <a:lnTo>
                        <a:pt x="45" y="246"/>
                      </a:lnTo>
                      <a:lnTo>
                        <a:pt x="48" y="247"/>
                      </a:lnTo>
                      <a:lnTo>
                        <a:pt x="51" y="248"/>
                      </a:lnTo>
                      <a:lnTo>
                        <a:pt x="51" y="250"/>
                      </a:lnTo>
                      <a:lnTo>
                        <a:pt x="51" y="252"/>
                      </a:lnTo>
                      <a:lnTo>
                        <a:pt x="49" y="254"/>
                      </a:lnTo>
                      <a:lnTo>
                        <a:pt x="49" y="255"/>
                      </a:lnTo>
                      <a:lnTo>
                        <a:pt x="47" y="257"/>
                      </a:lnTo>
                      <a:lnTo>
                        <a:pt x="51" y="260"/>
                      </a:lnTo>
                      <a:lnTo>
                        <a:pt x="53" y="261"/>
                      </a:lnTo>
                      <a:lnTo>
                        <a:pt x="54" y="260"/>
                      </a:lnTo>
                      <a:lnTo>
                        <a:pt x="56" y="261"/>
                      </a:lnTo>
                      <a:lnTo>
                        <a:pt x="58" y="261"/>
                      </a:lnTo>
                      <a:lnTo>
                        <a:pt x="62" y="265"/>
                      </a:lnTo>
                      <a:lnTo>
                        <a:pt x="63" y="267"/>
                      </a:lnTo>
                      <a:lnTo>
                        <a:pt x="63" y="272"/>
                      </a:lnTo>
                      <a:lnTo>
                        <a:pt x="65" y="273"/>
                      </a:lnTo>
                      <a:lnTo>
                        <a:pt x="68" y="275"/>
                      </a:lnTo>
                      <a:lnTo>
                        <a:pt x="68" y="275"/>
                      </a:lnTo>
                      <a:lnTo>
                        <a:pt x="68" y="279"/>
                      </a:lnTo>
                      <a:lnTo>
                        <a:pt x="69" y="281"/>
                      </a:lnTo>
                      <a:lnTo>
                        <a:pt x="74" y="282"/>
                      </a:lnTo>
                      <a:lnTo>
                        <a:pt x="76" y="284"/>
                      </a:lnTo>
                      <a:lnTo>
                        <a:pt x="76" y="285"/>
                      </a:lnTo>
                      <a:lnTo>
                        <a:pt x="76" y="291"/>
                      </a:lnTo>
                      <a:lnTo>
                        <a:pt x="78" y="292"/>
                      </a:lnTo>
                      <a:lnTo>
                        <a:pt x="81" y="294"/>
                      </a:lnTo>
                      <a:lnTo>
                        <a:pt x="82" y="296"/>
                      </a:lnTo>
                      <a:lnTo>
                        <a:pt x="82" y="297"/>
                      </a:lnTo>
                      <a:lnTo>
                        <a:pt x="82" y="297"/>
                      </a:lnTo>
                      <a:lnTo>
                        <a:pt x="82" y="300"/>
                      </a:lnTo>
                      <a:lnTo>
                        <a:pt x="84" y="302"/>
                      </a:lnTo>
                      <a:lnTo>
                        <a:pt x="85" y="303"/>
                      </a:lnTo>
                      <a:lnTo>
                        <a:pt x="87" y="305"/>
                      </a:lnTo>
                      <a:lnTo>
                        <a:pt x="90" y="307"/>
                      </a:lnTo>
                      <a:lnTo>
                        <a:pt x="93" y="309"/>
                      </a:lnTo>
                      <a:lnTo>
                        <a:pt x="95" y="308"/>
                      </a:lnTo>
                      <a:lnTo>
                        <a:pt x="96" y="306"/>
                      </a:lnTo>
                      <a:lnTo>
                        <a:pt x="97" y="305"/>
                      </a:lnTo>
                      <a:lnTo>
                        <a:pt x="101" y="305"/>
                      </a:lnTo>
                      <a:lnTo>
                        <a:pt x="103" y="305"/>
                      </a:lnTo>
                      <a:lnTo>
                        <a:pt x="103" y="306"/>
                      </a:lnTo>
                      <a:lnTo>
                        <a:pt x="104" y="306"/>
                      </a:lnTo>
                      <a:lnTo>
                        <a:pt x="107" y="305"/>
                      </a:lnTo>
                      <a:lnTo>
                        <a:pt x="108" y="303"/>
                      </a:lnTo>
                      <a:lnTo>
                        <a:pt x="110" y="301"/>
                      </a:lnTo>
                      <a:lnTo>
                        <a:pt x="113" y="301"/>
                      </a:lnTo>
                      <a:lnTo>
                        <a:pt x="114" y="303"/>
                      </a:lnTo>
                      <a:lnTo>
                        <a:pt x="116" y="306"/>
                      </a:lnTo>
                      <a:lnTo>
                        <a:pt x="117" y="309"/>
                      </a:lnTo>
                      <a:lnTo>
                        <a:pt x="118" y="310"/>
                      </a:lnTo>
                      <a:lnTo>
                        <a:pt x="122" y="312"/>
                      </a:lnTo>
                      <a:lnTo>
                        <a:pt x="123" y="313"/>
                      </a:lnTo>
                      <a:lnTo>
                        <a:pt x="124" y="316"/>
                      </a:lnTo>
                      <a:lnTo>
                        <a:pt x="125" y="317"/>
                      </a:lnTo>
                      <a:lnTo>
                        <a:pt x="126" y="320"/>
                      </a:lnTo>
                      <a:lnTo>
                        <a:pt x="127" y="322"/>
                      </a:lnTo>
                      <a:lnTo>
                        <a:pt x="127" y="322"/>
                      </a:lnTo>
                      <a:lnTo>
                        <a:pt x="130" y="322"/>
                      </a:lnTo>
                      <a:lnTo>
                        <a:pt x="131" y="323"/>
                      </a:lnTo>
                      <a:lnTo>
                        <a:pt x="132" y="322"/>
                      </a:lnTo>
                      <a:lnTo>
                        <a:pt x="131" y="320"/>
                      </a:lnTo>
                      <a:lnTo>
                        <a:pt x="131" y="318"/>
                      </a:lnTo>
                      <a:lnTo>
                        <a:pt x="133" y="316"/>
                      </a:lnTo>
                      <a:lnTo>
                        <a:pt x="136" y="317"/>
                      </a:lnTo>
                      <a:lnTo>
                        <a:pt x="140" y="319"/>
                      </a:lnTo>
                      <a:lnTo>
                        <a:pt x="141" y="318"/>
                      </a:lnTo>
                      <a:lnTo>
                        <a:pt x="144" y="319"/>
                      </a:lnTo>
                      <a:lnTo>
                        <a:pt x="144" y="322"/>
                      </a:lnTo>
                      <a:lnTo>
                        <a:pt x="148" y="323"/>
                      </a:lnTo>
                      <a:lnTo>
                        <a:pt x="149" y="323"/>
                      </a:lnTo>
                      <a:lnTo>
                        <a:pt x="149" y="320"/>
                      </a:lnTo>
                      <a:lnTo>
                        <a:pt x="151" y="318"/>
                      </a:lnTo>
                      <a:lnTo>
                        <a:pt x="153" y="319"/>
                      </a:lnTo>
                      <a:lnTo>
                        <a:pt x="154" y="318"/>
                      </a:lnTo>
                      <a:lnTo>
                        <a:pt x="156" y="318"/>
                      </a:lnTo>
                      <a:lnTo>
                        <a:pt x="159" y="316"/>
                      </a:lnTo>
                      <a:lnTo>
                        <a:pt x="165" y="316"/>
                      </a:lnTo>
                      <a:lnTo>
                        <a:pt x="168" y="317"/>
                      </a:lnTo>
                      <a:lnTo>
                        <a:pt x="171" y="316"/>
                      </a:lnTo>
                      <a:lnTo>
                        <a:pt x="172" y="313"/>
                      </a:lnTo>
                      <a:lnTo>
                        <a:pt x="175" y="310"/>
                      </a:lnTo>
                      <a:lnTo>
                        <a:pt x="175" y="310"/>
                      </a:lnTo>
                      <a:lnTo>
                        <a:pt x="178" y="307"/>
                      </a:lnTo>
                      <a:lnTo>
                        <a:pt x="179" y="307"/>
                      </a:lnTo>
                      <a:lnTo>
                        <a:pt x="180" y="305"/>
                      </a:lnTo>
                      <a:lnTo>
                        <a:pt x="182" y="302"/>
                      </a:lnTo>
                      <a:lnTo>
                        <a:pt x="184" y="303"/>
                      </a:lnTo>
                      <a:lnTo>
                        <a:pt x="187" y="296"/>
                      </a:lnTo>
                      <a:lnTo>
                        <a:pt x="192" y="289"/>
                      </a:lnTo>
                      <a:lnTo>
                        <a:pt x="191" y="283"/>
                      </a:lnTo>
                      <a:lnTo>
                        <a:pt x="189" y="282"/>
                      </a:lnTo>
                      <a:lnTo>
                        <a:pt x="189" y="275"/>
                      </a:lnTo>
                      <a:lnTo>
                        <a:pt x="187" y="272"/>
                      </a:lnTo>
                      <a:lnTo>
                        <a:pt x="186" y="269"/>
                      </a:lnTo>
                      <a:lnTo>
                        <a:pt x="184" y="267"/>
                      </a:lnTo>
                      <a:lnTo>
                        <a:pt x="181" y="267"/>
                      </a:lnTo>
                      <a:lnTo>
                        <a:pt x="180" y="265"/>
                      </a:lnTo>
                      <a:lnTo>
                        <a:pt x="180" y="265"/>
                      </a:lnTo>
                      <a:lnTo>
                        <a:pt x="178" y="263"/>
                      </a:lnTo>
                      <a:lnTo>
                        <a:pt x="175" y="257"/>
                      </a:lnTo>
                      <a:lnTo>
                        <a:pt x="174" y="256"/>
                      </a:lnTo>
                      <a:lnTo>
                        <a:pt x="173" y="254"/>
                      </a:lnTo>
                      <a:lnTo>
                        <a:pt x="171" y="251"/>
                      </a:lnTo>
                      <a:lnTo>
                        <a:pt x="169" y="249"/>
                      </a:lnTo>
                      <a:lnTo>
                        <a:pt x="164" y="249"/>
                      </a:lnTo>
                      <a:lnTo>
                        <a:pt x="161" y="247"/>
                      </a:lnTo>
                      <a:lnTo>
                        <a:pt x="160" y="245"/>
                      </a:lnTo>
                      <a:lnTo>
                        <a:pt x="162" y="242"/>
                      </a:lnTo>
                      <a:lnTo>
                        <a:pt x="164" y="241"/>
                      </a:lnTo>
                      <a:lnTo>
                        <a:pt x="164" y="237"/>
                      </a:lnTo>
                      <a:lnTo>
                        <a:pt x="167" y="238"/>
                      </a:lnTo>
                      <a:lnTo>
                        <a:pt x="170" y="237"/>
                      </a:lnTo>
                      <a:lnTo>
                        <a:pt x="172" y="238"/>
                      </a:lnTo>
                      <a:lnTo>
                        <a:pt x="173" y="239"/>
                      </a:lnTo>
                      <a:lnTo>
                        <a:pt x="174" y="237"/>
                      </a:lnTo>
                      <a:lnTo>
                        <a:pt x="175" y="235"/>
                      </a:lnTo>
                      <a:lnTo>
                        <a:pt x="176" y="227"/>
                      </a:lnTo>
                      <a:lnTo>
                        <a:pt x="176" y="220"/>
                      </a:lnTo>
                      <a:lnTo>
                        <a:pt x="177" y="216"/>
                      </a:lnTo>
                      <a:lnTo>
                        <a:pt x="179" y="212"/>
                      </a:lnTo>
                      <a:lnTo>
                        <a:pt x="179" y="208"/>
                      </a:lnTo>
                      <a:lnTo>
                        <a:pt x="178" y="206"/>
                      </a:lnTo>
                      <a:lnTo>
                        <a:pt x="179" y="203"/>
                      </a:lnTo>
                      <a:lnTo>
                        <a:pt x="182" y="198"/>
                      </a:lnTo>
                      <a:lnTo>
                        <a:pt x="182" y="196"/>
                      </a:lnTo>
                      <a:lnTo>
                        <a:pt x="184" y="196"/>
                      </a:lnTo>
                      <a:lnTo>
                        <a:pt x="186" y="196"/>
                      </a:lnTo>
                      <a:lnTo>
                        <a:pt x="188" y="183"/>
                      </a:lnTo>
                      <a:lnTo>
                        <a:pt x="190" y="178"/>
                      </a:lnTo>
                      <a:lnTo>
                        <a:pt x="194" y="175"/>
                      </a:lnTo>
                      <a:lnTo>
                        <a:pt x="194" y="172"/>
                      </a:lnTo>
                      <a:lnTo>
                        <a:pt x="197" y="165"/>
                      </a:lnTo>
                      <a:lnTo>
                        <a:pt x="198" y="162"/>
                      </a:lnTo>
                      <a:lnTo>
                        <a:pt x="200" y="161"/>
                      </a:lnTo>
                      <a:lnTo>
                        <a:pt x="202" y="161"/>
                      </a:lnTo>
                      <a:lnTo>
                        <a:pt x="203" y="157"/>
                      </a:lnTo>
                      <a:lnTo>
                        <a:pt x="207" y="148"/>
                      </a:lnTo>
                      <a:lnTo>
                        <a:pt x="207" y="143"/>
                      </a:lnTo>
                      <a:lnTo>
                        <a:pt x="209" y="137"/>
                      </a:lnTo>
                      <a:lnTo>
                        <a:pt x="210" y="137"/>
                      </a:lnTo>
                      <a:lnTo>
                        <a:pt x="209" y="136"/>
                      </a:lnTo>
                      <a:lnTo>
                        <a:pt x="208" y="133"/>
                      </a:lnTo>
                      <a:lnTo>
                        <a:pt x="206" y="126"/>
                      </a:lnTo>
                      <a:lnTo>
                        <a:pt x="206" y="121"/>
                      </a:lnTo>
                      <a:lnTo>
                        <a:pt x="208" y="120"/>
                      </a:lnTo>
                      <a:lnTo>
                        <a:pt x="208" y="116"/>
                      </a:lnTo>
                      <a:lnTo>
                        <a:pt x="210" y="113"/>
                      </a:lnTo>
                      <a:lnTo>
                        <a:pt x="212" y="104"/>
                      </a:lnTo>
                      <a:lnTo>
                        <a:pt x="213" y="99"/>
                      </a:lnTo>
                      <a:lnTo>
                        <a:pt x="214" y="97"/>
                      </a:lnTo>
                      <a:lnTo>
                        <a:pt x="213" y="96"/>
                      </a:lnTo>
                      <a:lnTo>
                        <a:pt x="213" y="95"/>
                      </a:lnTo>
                      <a:lnTo>
                        <a:pt x="213" y="91"/>
                      </a:lnTo>
                      <a:lnTo>
                        <a:pt x="213" y="87"/>
                      </a:lnTo>
                      <a:lnTo>
                        <a:pt x="215" y="86"/>
                      </a:lnTo>
                      <a:lnTo>
                        <a:pt x="219" y="86"/>
                      </a:lnTo>
                      <a:lnTo>
                        <a:pt x="220" y="84"/>
                      </a:lnTo>
                      <a:lnTo>
                        <a:pt x="219" y="82"/>
                      </a:lnTo>
                      <a:lnTo>
                        <a:pt x="219" y="81"/>
                      </a:lnTo>
                      <a:lnTo>
                        <a:pt x="222" y="80"/>
                      </a:lnTo>
                      <a:lnTo>
                        <a:pt x="224" y="78"/>
                      </a:lnTo>
                      <a:lnTo>
                        <a:pt x="227" y="78"/>
                      </a:lnTo>
                      <a:lnTo>
                        <a:pt x="227" y="76"/>
                      </a:lnTo>
                      <a:lnTo>
                        <a:pt x="230" y="75"/>
                      </a:lnTo>
                      <a:lnTo>
                        <a:pt x="232" y="74"/>
                      </a:lnTo>
                      <a:lnTo>
                        <a:pt x="234" y="71"/>
                      </a:lnTo>
                      <a:lnTo>
                        <a:pt x="234" y="71"/>
                      </a:lnTo>
                      <a:lnTo>
                        <a:pt x="234" y="68"/>
                      </a:lnTo>
                      <a:lnTo>
                        <a:pt x="231" y="66"/>
                      </a:lnTo>
                      <a:lnTo>
                        <a:pt x="227" y="66"/>
                      </a:lnTo>
                      <a:lnTo>
                        <a:pt x="227" y="63"/>
                      </a:lnTo>
                      <a:lnTo>
                        <a:pt x="221" y="58"/>
                      </a:lnTo>
                      <a:lnTo>
                        <a:pt x="219" y="58"/>
                      </a:lnTo>
                      <a:lnTo>
                        <a:pt x="217" y="51"/>
                      </a:lnTo>
                      <a:lnTo>
                        <a:pt x="214" y="44"/>
                      </a:lnTo>
                      <a:lnTo>
                        <a:pt x="215" y="38"/>
                      </a:lnTo>
                      <a:lnTo>
                        <a:pt x="214" y="31"/>
                      </a:lnTo>
                      <a:lnTo>
                        <a:pt x="211" y="20"/>
                      </a:lnTo>
                      <a:lnTo>
                        <a:pt x="210" y="16"/>
                      </a:lnTo>
                      <a:lnTo>
                        <a:pt x="211" y="16"/>
                      </a:lnTo>
                      <a:lnTo>
                        <a:pt x="212" y="17"/>
                      </a:lnTo>
                      <a:lnTo>
                        <a:pt x="213" y="18"/>
                      </a:lnTo>
                      <a:lnTo>
                        <a:pt x="213" y="18"/>
                      </a:lnTo>
                      <a:lnTo>
                        <a:pt x="213" y="16"/>
                      </a:lnTo>
                      <a:lnTo>
                        <a:pt x="210" y="13"/>
                      </a:lnTo>
                      <a:lnTo>
                        <a:pt x="210" y="8"/>
                      </a:lnTo>
                      <a:lnTo>
                        <a:pt x="209" y="7"/>
                      </a:lnTo>
                      <a:lnTo>
                        <a:pt x="209" y="6"/>
                      </a:lnTo>
                      <a:lnTo>
                        <a:pt x="209" y="6"/>
                      </a:lnTo>
                      <a:lnTo>
                        <a:pt x="209" y="5"/>
                      </a:lnTo>
                      <a:lnTo>
                        <a:pt x="208" y="3"/>
                      </a:lnTo>
                      <a:lnTo>
                        <a:pt x="209" y="2"/>
                      </a:lnTo>
                      <a:lnTo>
                        <a:pt x="209" y="0"/>
                      </a:lnTo>
                      <a:lnTo>
                        <a:pt x="40" y="2"/>
                      </a:lnTo>
                      <a:lnTo>
                        <a:pt x="41" y="3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7" name="Freeform 815">
                  <a:extLst>
                    <a:ext uri="{FF2B5EF4-FFF2-40B4-BE49-F238E27FC236}">
                      <a16:creationId xmlns:a16="http://schemas.microsoft.com/office/drawing/2014/main" id="{34CD5BBF-734E-6740-8C58-5B049A63B349}"/>
                    </a:ext>
                  </a:extLst>
                </p:cNvPr>
                <p:cNvSpPr>
                  <a:spLocks/>
                </p:cNvSpPr>
                <p:nvPr/>
              </p:nvSpPr>
              <p:spPr bwMode="auto">
                <a:xfrm>
                  <a:off x="4074" y="2548"/>
                  <a:ext cx="216" cy="196"/>
                </a:xfrm>
                <a:custGeom>
                  <a:avLst/>
                  <a:gdLst>
                    <a:gd name="T0" fmla="*/ 40 w 216"/>
                    <a:gd name="T1" fmla="*/ 165 h 196"/>
                    <a:gd name="T2" fmla="*/ 45 w 216"/>
                    <a:gd name="T3" fmla="*/ 179 h 196"/>
                    <a:gd name="T4" fmla="*/ 58 w 216"/>
                    <a:gd name="T5" fmla="*/ 178 h 196"/>
                    <a:gd name="T6" fmla="*/ 71 w 216"/>
                    <a:gd name="T7" fmla="*/ 190 h 196"/>
                    <a:gd name="T8" fmla="*/ 80 w 216"/>
                    <a:gd name="T9" fmla="*/ 194 h 196"/>
                    <a:gd name="T10" fmla="*/ 89 w 216"/>
                    <a:gd name="T11" fmla="*/ 196 h 196"/>
                    <a:gd name="T12" fmla="*/ 98 w 216"/>
                    <a:gd name="T13" fmla="*/ 189 h 196"/>
                    <a:gd name="T14" fmla="*/ 105 w 216"/>
                    <a:gd name="T15" fmla="*/ 185 h 196"/>
                    <a:gd name="T16" fmla="*/ 115 w 216"/>
                    <a:gd name="T17" fmla="*/ 184 h 196"/>
                    <a:gd name="T18" fmla="*/ 124 w 216"/>
                    <a:gd name="T19" fmla="*/ 189 h 196"/>
                    <a:gd name="T20" fmla="*/ 130 w 216"/>
                    <a:gd name="T21" fmla="*/ 186 h 196"/>
                    <a:gd name="T22" fmla="*/ 142 w 216"/>
                    <a:gd name="T23" fmla="*/ 180 h 196"/>
                    <a:gd name="T24" fmla="*/ 149 w 216"/>
                    <a:gd name="T25" fmla="*/ 173 h 196"/>
                    <a:gd name="T26" fmla="*/ 163 w 216"/>
                    <a:gd name="T27" fmla="*/ 170 h 196"/>
                    <a:gd name="T28" fmla="*/ 198 w 216"/>
                    <a:gd name="T29" fmla="*/ 118 h 196"/>
                    <a:gd name="T30" fmla="*/ 147 w 216"/>
                    <a:gd name="T31" fmla="*/ 97 h 196"/>
                    <a:gd name="T32" fmla="*/ 142 w 216"/>
                    <a:gd name="T33" fmla="*/ 85 h 196"/>
                    <a:gd name="T34" fmla="*/ 140 w 216"/>
                    <a:gd name="T35" fmla="*/ 68 h 196"/>
                    <a:gd name="T36" fmla="*/ 130 w 216"/>
                    <a:gd name="T37" fmla="*/ 70 h 196"/>
                    <a:gd name="T38" fmla="*/ 126 w 216"/>
                    <a:gd name="T39" fmla="*/ 64 h 196"/>
                    <a:gd name="T40" fmla="*/ 127 w 216"/>
                    <a:gd name="T41" fmla="*/ 53 h 196"/>
                    <a:gd name="T42" fmla="*/ 132 w 216"/>
                    <a:gd name="T43" fmla="*/ 46 h 196"/>
                    <a:gd name="T44" fmla="*/ 125 w 216"/>
                    <a:gd name="T45" fmla="*/ 37 h 196"/>
                    <a:gd name="T46" fmla="*/ 119 w 216"/>
                    <a:gd name="T47" fmla="*/ 28 h 196"/>
                    <a:gd name="T48" fmla="*/ 111 w 216"/>
                    <a:gd name="T49" fmla="*/ 20 h 196"/>
                    <a:gd name="T50" fmla="*/ 104 w 216"/>
                    <a:gd name="T51" fmla="*/ 18 h 196"/>
                    <a:gd name="T52" fmla="*/ 95 w 216"/>
                    <a:gd name="T53" fmla="*/ 9 h 196"/>
                    <a:gd name="T54" fmla="*/ 88 w 216"/>
                    <a:gd name="T55" fmla="*/ 6 h 196"/>
                    <a:gd name="T56" fmla="*/ 81 w 216"/>
                    <a:gd name="T57" fmla="*/ 3 h 196"/>
                    <a:gd name="T58" fmla="*/ 74 w 216"/>
                    <a:gd name="T59" fmla="*/ 2 h 196"/>
                    <a:gd name="T60" fmla="*/ 64 w 216"/>
                    <a:gd name="T61" fmla="*/ 3 h 196"/>
                    <a:gd name="T62" fmla="*/ 57 w 216"/>
                    <a:gd name="T63" fmla="*/ 9 h 196"/>
                    <a:gd name="T64" fmla="*/ 51 w 216"/>
                    <a:gd name="T65" fmla="*/ 11 h 196"/>
                    <a:gd name="T66" fmla="*/ 47 w 216"/>
                    <a:gd name="T67" fmla="*/ 17 h 196"/>
                    <a:gd name="T68" fmla="*/ 42 w 216"/>
                    <a:gd name="T69" fmla="*/ 35 h 196"/>
                    <a:gd name="T70" fmla="*/ 37 w 216"/>
                    <a:gd name="T71" fmla="*/ 39 h 196"/>
                    <a:gd name="T72" fmla="*/ 30 w 216"/>
                    <a:gd name="T73" fmla="*/ 52 h 196"/>
                    <a:gd name="T74" fmla="*/ 24 w 216"/>
                    <a:gd name="T75" fmla="*/ 70 h 196"/>
                    <a:gd name="T76" fmla="*/ 19 w 216"/>
                    <a:gd name="T77" fmla="*/ 77 h 196"/>
                    <a:gd name="T78" fmla="*/ 19 w 216"/>
                    <a:gd name="T79" fmla="*/ 86 h 196"/>
                    <a:gd name="T80" fmla="*/ 16 w 216"/>
                    <a:gd name="T81" fmla="*/ 101 h 196"/>
                    <a:gd name="T82" fmla="*/ 13 w 216"/>
                    <a:gd name="T83" fmla="*/ 113 h 196"/>
                    <a:gd name="T84" fmla="*/ 7 w 216"/>
                    <a:gd name="T85" fmla="*/ 112 h 196"/>
                    <a:gd name="T86" fmla="*/ 2 w 216"/>
                    <a:gd name="T87" fmla="*/ 116 h 196"/>
                    <a:gd name="T88" fmla="*/ 4 w 216"/>
                    <a:gd name="T89" fmla="*/ 123 h 196"/>
                    <a:gd name="T90" fmla="*/ 13 w 216"/>
                    <a:gd name="T91" fmla="*/ 128 h 196"/>
                    <a:gd name="T92" fmla="*/ 18 w 216"/>
                    <a:gd name="T93" fmla="*/ 137 h 196"/>
                    <a:gd name="T94" fmla="*/ 21 w 216"/>
                    <a:gd name="T95" fmla="*/ 141 h 196"/>
                    <a:gd name="T96" fmla="*/ 27 w 216"/>
                    <a:gd name="T97" fmla="*/ 146 h 196"/>
                    <a:gd name="T98" fmla="*/ 31 w 216"/>
                    <a:gd name="T99" fmla="*/ 157 h 196"/>
                    <a:gd name="T100" fmla="*/ 35 w 216"/>
                    <a:gd name="T101" fmla="*/ 16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196">
                      <a:moveTo>
                        <a:pt x="35" y="165"/>
                      </a:moveTo>
                      <a:lnTo>
                        <a:pt x="37" y="164"/>
                      </a:lnTo>
                      <a:lnTo>
                        <a:pt x="40" y="165"/>
                      </a:lnTo>
                      <a:lnTo>
                        <a:pt x="40" y="175"/>
                      </a:lnTo>
                      <a:lnTo>
                        <a:pt x="42" y="178"/>
                      </a:lnTo>
                      <a:lnTo>
                        <a:pt x="45" y="179"/>
                      </a:lnTo>
                      <a:lnTo>
                        <a:pt x="48" y="178"/>
                      </a:lnTo>
                      <a:lnTo>
                        <a:pt x="51" y="179"/>
                      </a:lnTo>
                      <a:lnTo>
                        <a:pt x="58" y="178"/>
                      </a:lnTo>
                      <a:lnTo>
                        <a:pt x="61" y="180"/>
                      </a:lnTo>
                      <a:lnTo>
                        <a:pt x="67" y="187"/>
                      </a:lnTo>
                      <a:lnTo>
                        <a:pt x="71" y="190"/>
                      </a:lnTo>
                      <a:lnTo>
                        <a:pt x="73" y="193"/>
                      </a:lnTo>
                      <a:lnTo>
                        <a:pt x="75" y="194"/>
                      </a:lnTo>
                      <a:lnTo>
                        <a:pt x="80" y="194"/>
                      </a:lnTo>
                      <a:lnTo>
                        <a:pt x="83" y="196"/>
                      </a:lnTo>
                      <a:lnTo>
                        <a:pt x="87" y="195"/>
                      </a:lnTo>
                      <a:lnTo>
                        <a:pt x="89" y="196"/>
                      </a:lnTo>
                      <a:lnTo>
                        <a:pt x="92" y="196"/>
                      </a:lnTo>
                      <a:lnTo>
                        <a:pt x="95" y="196"/>
                      </a:lnTo>
                      <a:lnTo>
                        <a:pt x="98" y="189"/>
                      </a:lnTo>
                      <a:lnTo>
                        <a:pt x="99" y="187"/>
                      </a:lnTo>
                      <a:lnTo>
                        <a:pt x="102" y="185"/>
                      </a:lnTo>
                      <a:lnTo>
                        <a:pt x="105" y="185"/>
                      </a:lnTo>
                      <a:lnTo>
                        <a:pt x="106" y="184"/>
                      </a:lnTo>
                      <a:lnTo>
                        <a:pt x="112" y="184"/>
                      </a:lnTo>
                      <a:lnTo>
                        <a:pt x="115" y="184"/>
                      </a:lnTo>
                      <a:lnTo>
                        <a:pt x="116" y="188"/>
                      </a:lnTo>
                      <a:lnTo>
                        <a:pt x="119" y="190"/>
                      </a:lnTo>
                      <a:lnTo>
                        <a:pt x="124" y="189"/>
                      </a:lnTo>
                      <a:lnTo>
                        <a:pt x="128" y="189"/>
                      </a:lnTo>
                      <a:lnTo>
                        <a:pt x="128" y="189"/>
                      </a:lnTo>
                      <a:lnTo>
                        <a:pt x="130" y="186"/>
                      </a:lnTo>
                      <a:lnTo>
                        <a:pt x="134" y="184"/>
                      </a:lnTo>
                      <a:lnTo>
                        <a:pt x="138" y="183"/>
                      </a:lnTo>
                      <a:lnTo>
                        <a:pt x="142" y="180"/>
                      </a:lnTo>
                      <a:lnTo>
                        <a:pt x="144" y="178"/>
                      </a:lnTo>
                      <a:lnTo>
                        <a:pt x="146" y="175"/>
                      </a:lnTo>
                      <a:lnTo>
                        <a:pt x="149" y="173"/>
                      </a:lnTo>
                      <a:lnTo>
                        <a:pt x="151" y="173"/>
                      </a:lnTo>
                      <a:lnTo>
                        <a:pt x="154" y="170"/>
                      </a:lnTo>
                      <a:lnTo>
                        <a:pt x="163" y="170"/>
                      </a:lnTo>
                      <a:lnTo>
                        <a:pt x="171" y="170"/>
                      </a:lnTo>
                      <a:lnTo>
                        <a:pt x="216" y="118"/>
                      </a:lnTo>
                      <a:lnTo>
                        <a:pt x="198" y="118"/>
                      </a:lnTo>
                      <a:lnTo>
                        <a:pt x="156" y="103"/>
                      </a:lnTo>
                      <a:lnTo>
                        <a:pt x="153" y="99"/>
                      </a:lnTo>
                      <a:lnTo>
                        <a:pt x="147" y="97"/>
                      </a:lnTo>
                      <a:lnTo>
                        <a:pt x="146" y="93"/>
                      </a:lnTo>
                      <a:lnTo>
                        <a:pt x="146" y="87"/>
                      </a:lnTo>
                      <a:lnTo>
                        <a:pt x="142" y="85"/>
                      </a:lnTo>
                      <a:lnTo>
                        <a:pt x="140" y="77"/>
                      </a:lnTo>
                      <a:lnTo>
                        <a:pt x="139" y="70"/>
                      </a:lnTo>
                      <a:lnTo>
                        <a:pt x="140" y="68"/>
                      </a:lnTo>
                      <a:lnTo>
                        <a:pt x="137" y="66"/>
                      </a:lnTo>
                      <a:lnTo>
                        <a:pt x="133" y="67"/>
                      </a:lnTo>
                      <a:lnTo>
                        <a:pt x="130" y="70"/>
                      </a:lnTo>
                      <a:lnTo>
                        <a:pt x="125" y="70"/>
                      </a:lnTo>
                      <a:lnTo>
                        <a:pt x="123" y="68"/>
                      </a:lnTo>
                      <a:lnTo>
                        <a:pt x="126" y="64"/>
                      </a:lnTo>
                      <a:lnTo>
                        <a:pt x="126" y="61"/>
                      </a:lnTo>
                      <a:lnTo>
                        <a:pt x="127" y="58"/>
                      </a:lnTo>
                      <a:lnTo>
                        <a:pt x="127" y="53"/>
                      </a:lnTo>
                      <a:lnTo>
                        <a:pt x="128" y="50"/>
                      </a:lnTo>
                      <a:lnTo>
                        <a:pt x="129" y="46"/>
                      </a:lnTo>
                      <a:lnTo>
                        <a:pt x="132" y="46"/>
                      </a:lnTo>
                      <a:lnTo>
                        <a:pt x="128" y="39"/>
                      </a:lnTo>
                      <a:lnTo>
                        <a:pt x="126" y="39"/>
                      </a:lnTo>
                      <a:lnTo>
                        <a:pt x="125" y="37"/>
                      </a:lnTo>
                      <a:lnTo>
                        <a:pt x="125" y="34"/>
                      </a:lnTo>
                      <a:lnTo>
                        <a:pt x="122" y="29"/>
                      </a:lnTo>
                      <a:lnTo>
                        <a:pt x="119" y="28"/>
                      </a:lnTo>
                      <a:lnTo>
                        <a:pt x="116" y="24"/>
                      </a:lnTo>
                      <a:lnTo>
                        <a:pt x="112" y="21"/>
                      </a:lnTo>
                      <a:lnTo>
                        <a:pt x="111" y="20"/>
                      </a:lnTo>
                      <a:lnTo>
                        <a:pt x="109" y="19"/>
                      </a:lnTo>
                      <a:lnTo>
                        <a:pt x="108" y="18"/>
                      </a:lnTo>
                      <a:lnTo>
                        <a:pt x="104" y="18"/>
                      </a:lnTo>
                      <a:lnTo>
                        <a:pt x="102" y="15"/>
                      </a:lnTo>
                      <a:lnTo>
                        <a:pt x="98" y="10"/>
                      </a:lnTo>
                      <a:lnTo>
                        <a:pt x="95" y="9"/>
                      </a:lnTo>
                      <a:lnTo>
                        <a:pt x="93" y="6"/>
                      </a:lnTo>
                      <a:lnTo>
                        <a:pt x="90" y="5"/>
                      </a:lnTo>
                      <a:lnTo>
                        <a:pt x="88" y="6"/>
                      </a:lnTo>
                      <a:lnTo>
                        <a:pt x="88" y="7"/>
                      </a:lnTo>
                      <a:lnTo>
                        <a:pt x="83" y="3"/>
                      </a:lnTo>
                      <a:lnTo>
                        <a:pt x="81" y="3"/>
                      </a:lnTo>
                      <a:lnTo>
                        <a:pt x="79" y="4"/>
                      </a:lnTo>
                      <a:lnTo>
                        <a:pt x="78" y="2"/>
                      </a:lnTo>
                      <a:lnTo>
                        <a:pt x="74" y="2"/>
                      </a:lnTo>
                      <a:lnTo>
                        <a:pt x="72" y="5"/>
                      </a:lnTo>
                      <a:lnTo>
                        <a:pt x="70" y="5"/>
                      </a:lnTo>
                      <a:lnTo>
                        <a:pt x="64" y="3"/>
                      </a:lnTo>
                      <a:lnTo>
                        <a:pt x="63" y="1"/>
                      </a:lnTo>
                      <a:lnTo>
                        <a:pt x="61" y="0"/>
                      </a:lnTo>
                      <a:lnTo>
                        <a:pt x="57" y="9"/>
                      </a:lnTo>
                      <a:lnTo>
                        <a:pt x="55" y="9"/>
                      </a:lnTo>
                      <a:lnTo>
                        <a:pt x="54" y="11"/>
                      </a:lnTo>
                      <a:lnTo>
                        <a:pt x="51" y="11"/>
                      </a:lnTo>
                      <a:lnTo>
                        <a:pt x="50" y="11"/>
                      </a:lnTo>
                      <a:lnTo>
                        <a:pt x="49" y="11"/>
                      </a:lnTo>
                      <a:lnTo>
                        <a:pt x="47" y="17"/>
                      </a:lnTo>
                      <a:lnTo>
                        <a:pt x="47" y="22"/>
                      </a:lnTo>
                      <a:lnTo>
                        <a:pt x="43" y="31"/>
                      </a:lnTo>
                      <a:lnTo>
                        <a:pt x="42" y="35"/>
                      </a:lnTo>
                      <a:lnTo>
                        <a:pt x="40" y="35"/>
                      </a:lnTo>
                      <a:lnTo>
                        <a:pt x="38" y="36"/>
                      </a:lnTo>
                      <a:lnTo>
                        <a:pt x="37" y="39"/>
                      </a:lnTo>
                      <a:lnTo>
                        <a:pt x="34" y="46"/>
                      </a:lnTo>
                      <a:lnTo>
                        <a:pt x="34" y="49"/>
                      </a:lnTo>
                      <a:lnTo>
                        <a:pt x="30" y="52"/>
                      </a:lnTo>
                      <a:lnTo>
                        <a:pt x="28" y="57"/>
                      </a:lnTo>
                      <a:lnTo>
                        <a:pt x="26" y="70"/>
                      </a:lnTo>
                      <a:lnTo>
                        <a:pt x="24" y="70"/>
                      </a:lnTo>
                      <a:lnTo>
                        <a:pt x="22" y="70"/>
                      </a:lnTo>
                      <a:lnTo>
                        <a:pt x="22" y="72"/>
                      </a:lnTo>
                      <a:lnTo>
                        <a:pt x="19" y="77"/>
                      </a:lnTo>
                      <a:lnTo>
                        <a:pt x="18" y="80"/>
                      </a:lnTo>
                      <a:lnTo>
                        <a:pt x="19" y="82"/>
                      </a:lnTo>
                      <a:lnTo>
                        <a:pt x="19" y="86"/>
                      </a:lnTo>
                      <a:lnTo>
                        <a:pt x="17" y="90"/>
                      </a:lnTo>
                      <a:lnTo>
                        <a:pt x="16" y="94"/>
                      </a:lnTo>
                      <a:lnTo>
                        <a:pt x="16" y="101"/>
                      </a:lnTo>
                      <a:lnTo>
                        <a:pt x="15" y="109"/>
                      </a:lnTo>
                      <a:lnTo>
                        <a:pt x="14" y="111"/>
                      </a:lnTo>
                      <a:lnTo>
                        <a:pt x="13" y="113"/>
                      </a:lnTo>
                      <a:lnTo>
                        <a:pt x="12" y="112"/>
                      </a:lnTo>
                      <a:lnTo>
                        <a:pt x="10" y="111"/>
                      </a:lnTo>
                      <a:lnTo>
                        <a:pt x="7" y="112"/>
                      </a:lnTo>
                      <a:lnTo>
                        <a:pt x="4" y="111"/>
                      </a:lnTo>
                      <a:lnTo>
                        <a:pt x="4" y="115"/>
                      </a:lnTo>
                      <a:lnTo>
                        <a:pt x="2" y="116"/>
                      </a:lnTo>
                      <a:lnTo>
                        <a:pt x="0" y="119"/>
                      </a:lnTo>
                      <a:lnTo>
                        <a:pt x="1" y="121"/>
                      </a:lnTo>
                      <a:lnTo>
                        <a:pt x="4" y="123"/>
                      </a:lnTo>
                      <a:lnTo>
                        <a:pt x="9" y="123"/>
                      </a:lnTo>
                      <a:lnTo>
                        <a:pt x="11" y="125"/>
                      </a:lnTo>
                      <a:lnTo>
                        <a:pt x="13" y="128"/>
                      </a:lnTo>
                      <a:lnTo>
                        <a:pt x="14" y="130"/>
                      </a:lnTo>
                      <a:lnTo>
                        <a:pt x="15" y="131"/>
                      </a:lnTo>
                      <a:lnTo>
                        <a:pt x="18" y="137"/>
                      </a:lnTo>
                      <a:lnTo>
                        <a:pt x="20" y="139"/>
                      </a:lnTo>
                      <a:lnTo>
                        <a:pt x="20" y="139"/>
                      </a:lnTo>
                      <a:lnTo>
                        <a:pt x="21" y="141"/>
                      </a:lnTo>
                      <a:lnTo>
                        <a:pt x="24" y="141"/>
                      </a:lnTo>
                      <a:lnTo>
                        <a:pt x="26" y="143"/>
                      </a:lnTo>
                      <a:lnTo>
                        <a:pt x="27" y="146"/>
                      </a:lnTo>
                      <a:lnTo>
                        <a:pt x="29" y="149"/>
                      </a:lnTo>
                      <a:lnTo>
                        <a:pt x="29" y="156"/>
                      </a:lnTo>
                      <a:lnTo>
                        <a:pt x="31" y="157"/>
                      </a:lnTo>
                      <a:lnTo>
                        <a:pt x="32" y="163"/>
                      </a:lnTo>
                      <a:lnTo>
                        <a:pt x="33" y="162"/>
                      </a:lnTo>
                      <a:lnTo>
                        <a:pt x="35" y="16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8" name="Freeform 816">
                  <a:extLst>
                    <a:ext uri="{FF2B5EF4-FFF2-40B4-BE49-F238E27FC236}">
                      <a16:creationId xmlns:a16="http://schemas.microsoft.com/office/drawing/2014/main" id="{85BD7693-6DD3-FA4F-B432-E3F3D2F2794B}"/>
                    </a:ext>
                  </a:extLst>
                </p:cNvPr>
                <p:cNvSpPr>
                  <a:spLocks/>
                </p:cNvSpPr>
                <p:nvPr/>
              </p:nvSpPr>
              <p:spPr bwMode="auto">
                <a:xfrm>
                  <a:off x="4120" y="2493"/>
                  <a:ext cx="95" cy="101"/>
                </a:xfrm>
                <a:custGeom>
                  <a:avLst/>
                  <a:gdLst>
                    <a:gd name="T0" fmla="*/ 21 w 95"/>
                    <a:gd name="T1" fmla="*/ 5 h 101"/>
                    <a:gd name="T2" fmla="*/ 18 w 95"/>
                    <a:gd name="T3" fmla="*/ 7 h 101"/>
                    <a:gd name="T4" fmla="*/ 13 w 95"/>
                    <a:gd name="T5" fmla="*/ 10 h 101"/>
                    <a:gd name="T6" fmla="*/ 14 w 95"/>
                    <a:gd name="T7" fmla="*/ 13 h 101"/>
                    <a:gd name="T8" fmla="*/ 9 w 95"/>
                    <a:gd name="T9" fmla="*/ 15 h 101"/>
                    <a:gd name="T10" fmla="*/ 7 w 95"/>
                    <a:gd name="T11" fmla="*/ 20 h 101"/>
                    <a:gd name="T12" fmla="*/ 7 w 95"/>
                    <a:gd name="T13" fmla="*/ 25 h 101"/>
                    <a:gd name="T14" fmla="*/ 7 w 95"/>
                    <a:gd name="T15" fmla="*/ 28 h 101"/>
                    <a:gd name="T16" fmla="*/ 4 w 95"/>
                    <a:gd name="T17" fmla="*/ 42 h 101"/>
                    <a:gd name="T18" fmla="*/ 2 w 95"/>
                    <a:gd name="T19" fmla="*/ 49 h 101"/>
                    <a:gd name="T20" fmla="*/ 0 w 95"/>
                    <a:gd name="T21" fmla="*/ 55 h 101"/>
                    <a:gd name="T22" fmla="*/ 3 w 95"/>
                    <a:gd name="T23" fmla="*/ 65 h 101"/>
                    <a:gd name="T24" fmla="*/ 8 w 95"/>
                    <a:gd name="T25" fmla="*/ 66 h 101"/>
                    <a:gd name="T26" fmla="*/ 11 w 95"/>
                    <a:gd name="T27" fmla="*/ 64 h 101"/>
                    <a:gd name="T28" fmla="*/ 17 w 95"/>
                    <a:gd name="T29" fmla="*/ 56 h 101"/>
                    <a:gd name="T30" fmla="*/ 24 w 95"/>
                    <a:gd name="T31" fmla="*/ 60 h 101"/>
                    <a:gd name="T32" fmla="*/ 28 w 95"/>
                    <a:gd name="T33" fmla="*/ 57 h 101"/>
                    <a:gd name="T34" fmla="*/ 33 w 95"/>
                    <a:gd name="T35" fmla="*/ 59 h 101"/>
                    <a:gd name="T36" fmla="*/ 37 w 95"/>
                    <a:gd name="T37" fmla="*/ 58 h 101"/>
                    <a:gd name="T38" fmla="*/ 42 w 95"/>
                    <a:gd name="T39" fmla="*/ 61 h 101"/>
                    <a:gd name="T40" fmla="*/ 47 w 95"/>
                    <a:gd name="T41" fmla="*/ 61 h 101"/>
                    <a:gd name="T42" fmla="*/ 52 w 95"/>
                    <a:gd name="T43" fmla="*/ 65 h 101"/>
                    <a:gd name="T44" fmla="*/ 58 w 95"/>
                    <a:gd name="T45" fmla="*/ 73 h 101"/>
                    <a:gd name="T46" fmla="*/ 63 w 95"/>
                    <a:gd name="T47" fmla="*/ 74 h 101"/>
                    <a:gd name="T48" fmla="*/ 66 w 95"/>
                    <a:gd name="T49" fmla="*/ 76 h 101"/>
                    <a:gd name="T50" fmla="*/ 73 w 95"/>
                    <a:gd name="T51" fmla="*/ 83 h 101"/>
                    <a:gd name="T52" fmla="*/ 79 w 95"/>
                    <a:gd name="T53" fmla="*/ 89 h 101"/>
                    <a:gd name="T54" fmla="*/ 80 w 95"/>
                    <a:gd name="T55" fmla="*/ 94 h 101"/>
                    <a:gd name="T56" fmla="*/ 86 w 95"/>
                    <a:gd name="T57" fmla="*/ 101 h 101"/>
                    <a:gd name="T58" fmla="*/ 90 w 95"/>
                    <a:gd name="T59" fmla="*/ 98 h 101"/>
                    <a:gd name="T60" fmla="*/ 95 w 95"/>
                    <a:gd name="T61" fmla="*/ 94 h 101"/>
                    <a:gd name="T62" fmla="*/ 94 w 95"/>
                    <a:gd name="T63" fmla="*/ 92 h 101"/>
                    <a:gd name="T64" fmla="*/ 91 w 95"/>
                    <a:gd name="T65" fmla="*/ 93 h 101"/>
                    <a:gd name="T66" fmla="*/ 88 w 95"/>
                    <a:gd name="T67" fmla="*/ 89 h 101"/>
                    <a:gd name="T68" fmla="*/ 87 w 95"/>
                    <a:gd name="T69" fmla="*/ 85 h 101"/>
                    <a:gd name="T70" fmla="*/ 83 w 95"/>
                    <a:gd name="T71" fmla="*/ 77 h 101"/>
                    <a:gd name="T72" fmla="*/ 82 w 95"/>
                    <a:gd name="T73" fmla="*/ 76 h 101"/>
                    <a:gd name="T74" fmla="*/ 78 w 95"/>
                    <a:gd name="T75" fmla="*/ 74 h 101"/>
                    <a:gd name="T76" fmla="*/ 73 w 95"/>
                    <a:gd name="T77" fmla="*/ 68 h 101"/>
                    <a:gd name="T78" fmla="*/ 68 w 95"/>
                    <a:gd name="T79" fmla="*/ 60 h 101"/>
                    <a:gd name="T80" fmla="*/ 63 w 95"/>
                    <a:gd name="T81" fmla="*/ 57 h 101"/>
                    <a:gd name="T82" fmla="*/ 58 w 95"/>
                    <a:gd name="T83" fmla="*/ 54 h 101"/>
                    <a:gd name="T84" fmla="*/ 55 w 95"/>
                    <a:gd name="T85" fmla="*/ 54 h 101"/>
                    <a:gd name="T86" fmla="*/ 52 w 95"/>
                    <a:gd name="T87" fmla="*/ 53 h 101"/>
                    <a:gd name="T88" fmla="*/ 51 w 95"/>
                    <a:gd name="T89" fmla="*/ 47 h 101"/>
                    <a:gd name="T90" fmla="*/ 47 w 95"/>
                    <a:gd name="T91" fmla="*/ 43 h 101"/>
                    <a:gd name="T92" fmla="*/ 48 w 95"/>
                    <a:gd name="T93" fmla="*/ 47 h 101"/>
                    <a:gd name="T94" fmla="*/ 46 w 95"/>
                    <a:gd name="T95" fmla="*/ 51 h 101"/>
                    <a:gd name="T96" fmla="*/ 43 w 95"/>
                    <a:gd name="T97" fmla="*/ 42 h 101"/>
                    <a:gd name="T98" fmla="*/ 42 w 95"/>
                    <a:gd name="T99" fmla="*/ 39 h 101"/>
                    <a:gd name="T100" fmla="*/ 39 w 95"/>
                    <a:gd name="T101" fmla="*/ 35 h 101"/>
                    <a:gd name="T102" fmla="*/ 32 w 95"/>
                    <a:gd name="T103" fmla="*/ 4 h 101"/>
                    <a:gd name="T104" fmla="*/ 28 w 95"/>
                    <a:gd name="T105" fmla="*/ 0 h 101"/>
                    <a:gd name="T106" fmla="*/ 24 w 95"/>
                    <a:gd name="T107"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01">
                      <a:moveTo>
                        <a:pt x="24" y="4"/>
                      </a:moveTo>
                      <a:lnTo>
                        <a:pt x="21" y="5"/>
                      </a:lnTo>
                      <a:lnTo>
                        <a:pt x="21" y="7"/>
                      </a:lnTo>
                      <a:lnTo>
                        <a:pt x="18" y="7"/>
                      </a:lnTo>
                      <a:lnTo>
                        <a:pt x="16" y="9"/>
                      </a:lnTo>
                      <a:lnTo>
                        <a:pt x="13" y="10"/>
                      </a:lnTo>
                      <a:lnTo>
                        <a:pt x="13" y="11"/>
                      </a:lnTo>
                      <a:lnTo>
                        <a:pt x="14" y="13"/>
                      </a:lnTo>
                      <a:lnTo>
                        <a:pt x="13" y="15"/>
                      </a:lnTo>
                      <a:lnTo>
                        <a:pt x="9" y="15"/>
                      </a:lnTo>
                      <a:lnTo>
                        <a:pt x="7" y="16"/>
                      </a:lnTo>
                      <a:lnTo>
                        <a:pt x="7" y="20"/>
                      </a:lnTo>
                      <a:lnTo>
                        <a:pt x="7" y="24"/>
                      </a:lnTo>
                      <a:lnTo>
                        <a:pt x="7" y="25"/>
                      </a:lnTo>
                      <a:lnTo>
                        <a:pt x="8" y="26"/>
                      </a:lnTo>
                      <a:lnTo>
                        <a:pt x="7" y="28"/>
                      </a:lnTo>
                      <a:lnTo>
                        <a:pt x="6" y="33"/>
                      </a:lnTo>
                      <a:lnTo>
                        <a:pt x="4" y="42"/>
                      </a:lnTo>
                      <a:lnTo>
                        <a:pt x="2" y="45"/>
                      </a:lnTo>
                      <a:lnTo>
                        <a:pt x="2" y="49"/>
                      </a:lnTo>
                      <a:lnTo>
                        <a:pt x="0" y="50"/>
                      </a:lnTo>
                      <a:lnTo>
                        <a:pt x="0" y="55"/>
                      </a:lnTo>
                      <a:lnTo>
                        <a:pt x="2" y="62"/>
                      </a:lnTo>
                      <a:lnTo>
                        <a:pt x="3" y="65"/>
                      </a:lnTo>
                      <a:lnTo>
                        <a:pt x="5" y="66"/>
                      </a:lnTo>
                      <a:lnTo>
                        <a:pt x="8" y="66"/>
                      </a:lnTo>
                      <a:lnTo>
                        <a:pt x="9" y="64"/>
                      </a:lnTo>
                      <a:lnTo>
                        <a:pt x="11" y="64"/>
                      </a:lnTo>
                      <a:lnTo>
                        <a:pt x="15" y="55"/>
                      </a:lnTo>
                      <a:lnTo>
                        <a:pt x="17" y="56"/>
                      </a:lnTo>
                      <a:lnTo>
                        <a:pt x="18" y="58"/>
                      </a:lnTo>
                      <a:lnTo>
                        <a:pt x="24" y="60"/>
                      </a:lnTo>
                      <a:lnTo>
                        <a:pt x="26" y="60"/>
                      </a:lnTo>
                      <a:lnTo>
                        <a:pt x="28" y="57"/>
                      </a:lnTo>
                      <a:lnTo>
                        <a:pt x="32" y="57"/>
                      </a:lnTo>
                      <a:lnTo>
                        <a:pt x="33" y="59"/>
                      </a:lnTo>
                      <a:lnTo>
                        <a:pt x="35" y="58"/>
                      </a:lnTo>
                      <a:lnTo>
                        <a:pt x="37" y="58"/>
                      </a:lnTo>
                      <a:lnTo>
                        <a:pt x="42" y="62"/>
                      </a:lnTo>
                      <a:lnTo>
                        <a:pt x="42" y="61"/>
                      </a:lnTo>
                      <a:lnTo>
                        <a:pt x="44" y="60"/>
                      </a:lnTo>
                      <a:lnTo>
                        <a:pt x="47" y="61"/>
                      </a:lnTo>
                      <a:lnTo>
                        <a:pt x="49" y="64"/>
                      </a:lnTo>
                      <a:lnTo>
                        <a:pt x="52" y="65"/>
                      </a:lnTo>
                      <a:lnTo>
                        <a:pt x="56" y="70"/>
                      </a:lnTo>
                      <a:lnTo>
                        <a:pt x="58" y="73"/>
                      </a:lnTo>
                      <a:lnTo>
                        <a:pt x="62" y="73"/>
                      </a:lnTo>
                      <a:lnTo>
                        <a:pt x="63" y="74"/>
                      </a:lnTo>
                      <a:lnTo>
                        <a:pt x="65" y="75"/>
                      </a:lnTo>
                      <a:lnTo>
                        <a:pt x="66" y="76"/>
                      </a:lnTo>
                      <a:lnTo>
                        <a:pt x="70" y="79"/>
                      </a:lnTo>
                      <a:lnTo>
                        <a:pt x="73" y="83"/>
                      </a:lnTo>
                      <a:lnTo>
                        <a:pt x="76" y="84"/>
                      </a:lnTo>
                      <a:lnTo>
                        <a:pt x="79" y="89"/>
                      </a:lnTo>
                      <a:lnTo>
                        <a:pt x="79" y="92"/>
                      </a:lnTo>
                      <a:lnTo>
                        <a:pt x="80" y="94"/>
                      </a:lnTo>
                      <a:lnTo>
                        <a:pt x="82" y="94"/>
                      </a:lnTo>
                      <a:lnTo>
                        <a:pt x="86" y="101"/>
                      </a:lnTo>
                      <a:lnTo>
                        <a:pt x="89" y="100"/>
                      </a:lnTo>
                      <a:lnTo>
                        <a:pt x="90" y="98"/>
                      </a:lnTo>
                      <a:lnTo>
                        <a:pt x="92" y="97"/>
                      </a:lnTo>
                      <a:lnTo>
                        <a:pt x="95" y="94"/>
                      </a:lnTo>
                      <a:lnTo>
                        <a:pt x="94" y="94"/>
                      </a:lnTo>
                      <a:lnTo>
                        <a:pt x="94" y="92"/>
                      </a:lnTo>
                      <a:lnTo>
                        <a:pt x="93" y="94"/>
                      </a:lnTo>
                      <a:lnTo>
                        <a:pt x="91" y="93"/>
                      </a:lnTo>
                      <a:lnTo>
                        <a:pt x="90" y="93"/>
                      </a:lnTo>
                      <a:lnTo>
                        <a:pt x="88" y="89"/>
                      </a:lnTo>
                      <a:lnTo>
                        <a:pt x="89" y="88"/>
                      </a:lnTo>
                      <a:lnTo>
                        <a:pt x="87" y="85"/>
                      </a:lnTo>
                      <a:lnTo>
                        <a:pt x="85" y="84"/>
                      </a:lnTo>
                      <a:lnTo>
                        <a:pt x="83" y="77"/>
                      </a:lnTo>
                      <a:lnTo>
                        <a:pt x="82" y="76"/>
                      </a:lnTo>
                      <a:lnTo>
                        <a:pt x="82" y="76"/>
                      </a:lnTo>
                      <a:lnTo>
                        <a:pt x="80" y="76"/>
                      </a:lnTo>
                      <a:lnTo>
                        <a:pt x="78" y="74"/>
                      </a:lnTo>
                      <a:lnTo>
                        <a:pt x="76" y="73"/>
                      </a:lnTo>
                      <a:lnTo>
                        <a:pt x="73" y="68"/>
                      </a:lnTo>
                      <a:lnTo>
                        <a:pt x="69" y="62"/>
                      </a:lnTo>
                      <a:lnTo>
                        <a:pt x="68" y="60"/>
                      </a:lnTo>
                      <a:lnTo>
                        <a:pt x="64" y="59"/>
                      </a:lnTo>
                      <a:lnTo>
                        <a:pt x="63" y="57"/>
                      </a:lnTo>
                      <a:lnTo>
                        <a:pt x="60" y="53"/>
                      </a:lnTo>
                      <a:lnTo>
                        <a:pt x="58" y="54"/>
                      </a:lnTo>
                      <a:lnTo>
                        <a:pt x="57" y="53"/>
                      </a:lnTo>
                      <a:lnTo>
                        <a:pt x="55" y="54"/>
                      </a:lnTo>
                      <a:lnTo>
                        <a:pt x="54" y="55"/>
                      </a:lnTo>
                      <a:lnTo>
                        <a:pt x="52" y="53"/>
                      </a:lnTo>
                      <a:lnTo>
                        <a:pt x="49" y="49"/>
                      </a:lnTo>
                      <a:lnTo>
                        <a:pt x="51" y="47"/>
                      </a:lnTo>
                      <a:lnTo>
                        <a:pt x="48" y="43"/>
                      </a:lnTo>
                      <a:lnTo>
                        <a:pt x="47" y="43"/>
                      </a:lnTo>
                      <a:lnTo>
                        <a:pt x="47" y="47"/>
                      </a:lnTo>
                      <a:lnTo>
                        <a:pt x="48" y="47"/>
                      </a:lnTo>
                      <a:lnTo>
                        <a:pt x="48" y="52"/>
                      </a:lnTo>
                      <a:lnTo>
                        <a:pt x="46" y="51"/>
                      </a:lnTo>
                      <a:lnTo>
                        <a:pt x="45" y="45"/>
                      </a:lnTo>
                      <a:lnTo>
                        <a:pt x="43" y="42"/>
                      </a:lnTo>
                      <a:lnTo>
                        <a:pt x="42" y="41"/>
                      </a:lnTo>
                      <a:lnTo>
                        <a:pt x="42" y="39"/>
                      </a:lnTo>
                      <a:lnTo>
                        <a:pt x="41" y="35"/>
                      </a:lnTo>
                      <a:lnTo>
                        <a:pt x="39" y="35"/>
                      </a:lnTo>
                      <a:lnTo>
                        <a:pt x="38" y="22"/>
                      </a:lnTo>
                      <a:lnTo>
                        <a:pt x="32" y="4"/>
                      </a:lnTo>
                      <a:lnTo>
                        <a:pt x="28" y="0"/>
                      </a:lnTo>
                      <a:lnTo>
                        <a:pt x="28" y="0"/>
                      </a:lnTo>
                      <a:lnTo>
                        <a:pt x="26" y="3"/>
                      </a:lnTo>
                      <a:lnTo>
                        <a:pt x="2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9" name="Freeform 817">
                  <a:extLst>
                    <a:ext uri="{FF2B5EF4-FFF2-40B4-BE49-F238E27FC236}">
                      <a16:creationId xmlns:a16="http://schemas.microsoft.com/office/drawing/2014/main" id="{CD36DBAC-81C4-4B4C-8236-1237FC9CFA98}"/>
                    </a:ext>
                  </a:extLst>
                </p:cNvPr>
                <p:cNvSpPr>
                  <a:spLocks/>
                </p:cNvSpPr>
                <p:nvPr/>
              </p:nvSpPr>
              <p:spPr bwMode="auto">
                <a:xfrm>
                  <a:off x="4197" y="2587"/>
                  <a:ext cx="22" cy="31"/>
                </a:xfrm>
                <a:custGeom>
                  <a:avLst/>
                  <a:gdLst>
                    <a:gd name="T0" fmla="*/ 13 w 22"/>
                    <a:gd name="T1" fmla="*/ 4 h 31"/>
                    <a:gd name="T2" fmla="*/ 12 w 22"/>
                    <a:gd name="T3" fmla="*/ 6 h 31"/>
                    <a:gd name="T4" fmla="*/ 6 w 22"/>
                    <a:gd name="T5" fmla="*/ 7 h 31"/>
                    <a:gd name="T6" fmla="*/ 5 w 22"/>
                    <a:gd name="T7" fmla="*/ 11 h 31"/>
                    <a:gd name="T8" fmla="*/ 4 w 22"/>
                    <a:gd name="T9" fmla="*/ 14 h 31"/>
                    <a:gd name="T10" fmla="*/ 4 w 22"/>
                    <a:gd name="T11" fmla="*/ 19 h 31"/>
                    <a:gd name="T12" fmla="*/ 3 w 22"/>
                    <a:gd name="T13" fmla="*/ 22 h 31"/>
                    <a:gd name="T14" fmla="*/ 3 w 22"/>
                    <a:gd name="T15" fmla="*/ 25 h 31"/>
                    <a:gd name="T16" fmla="*/ 0 w 22"/>
                    <a:gd name="T17" fmla="*/ 29 h 31"/>
                    <a:gd name="T18" fmla="*/ 2 w 22"/>
                    <a:gd name="T19" fmla="*/ 31 h 31"/>
                    <a:gd name="T20" fmla="*/ 7 w 22"/>
                    <a:gd name="T21" fmla="*/ 31 h 31"/>
                    <a:gd name="T22" fmla="*/ 10 w 22"/>
                    <a:gd name="T23" fmla="*/ 28 h 31"/>
                    <a:gd name="T24" fmla="*/ 14 w 22"/>
                    <a:gd name="T25" fmla="*/ 27 h 31"/>
                    <a:gd name="T26" fmla="*/ 17 w 22"/>
                    <a:gd name="T27" fmla="*/ 29 h 31"/>
                    <a:gd name="T28" fmla="*/ 17 w 22"/>
                    <a:gd name="T29" fmla="*/ 28 h 31"/>
                    <a:gd name="T30" fmla="*/ 20 w 22"/>
                    <a:gd name="T31" fmla="*/ 21 h 31"/>
                    <a:gd name="T32" fmla="*/ 20 w 22"/>
                    <a:gd name="T33" fmla="*/ 20 h 31"/>
                    <a:gd name="T34" fmla="*/ 17 w 22"/>
                    <a:gd name="T35" fmla="*/ 20 h 31"/>
                    <a:gd name="T36" fmla="*/ 14 w 22"/>
                    <a:gd name="T37" fmla="*/ 21 h 31"/>
                    <a:gd name="T38" fmla="*/ 14 w 22"/>
                    <a:gd name="T39" fmla="*/ 20 h 31"/>
                    <a:gd name="T40" fmla="*/ 12 w 22"/>
                    <a:gd name="T41" fmla="*/ 18 h 31"/>
                    <a:gd name="T42" fmla="*/ 15 w 22"/>
                    <a:gd name="T43" fmla="*/ 18 h 31"/>
                    <a:gd name="T44" fmla="*/ 16 w 22"/>
                    <a:gd name="T45" fmla="*/ 16 h 31"/>
                    <a:gd name="T46" fmla="*/ 18 w 22"/>
                    <a:gd name="T47" fmla="*/ 16 h 31"/>
                    <a:gd name="T48" fmla="*/ 20 w 22"/>
                    <a:gd name="T49" fmla="*/ 12 h 31"/>
                    <a:gd name="T50" fmla="*/ 22 w 22"/>
                    <a:gd name="T51" fmla="*/ 12 h 31"/>
                    <a:gd name="T52" fmla="*/ 21 w 22"/>
                    <a:gd name="T53" fmla="*/ 7 h 31"/>
                    <a:gd name="T54" fmla="*/ 22 w 22"/>
                    <a:gd name="T55" fmla="*/ 5 h 31"/>
                    <a:gd name="T56" fmla="*/ 21 w 22"/>
                    <a:gd name="T57" fmla="*/ 5 h 31"/>
                    <a:gd name="T58" fmla="*/ 18 w 22"/>
                    <a:gd name="T59" fmla="*/ 1 h 31"/>
                    <a:gd name="T60" fmla="*/ 18 w 22"/>
                    <a:gd name="T61" fmla="*/ 0 h 31"/>
                    <a:gd name="T62" fmla="*/ 18 w 22"/>
                    <a:gd name="T63" fmla="*/ 0 h 31"/>
                    <a:gd name="T64" fmla="*/ 15 w 22"/>
                    <a:gd name="T65" fmla="*/ 3 h 31"/>
                    <a:gd name="T66" fmla="*/ 13 w 22"/>
                    <a:gd name="T6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1">
                      <a:moveTo>
                        <a:pt x="13" y="4"/>
                      </a:moveTo>
                      <a:lnTo>
                        <a:pt x="12" y="6"/>
                      </a:lnTo>
                      <a:lnTo>
                        <a:pt x="6" y="7"/>
                      </a:lnTo>
                      <a:lnTo>
                        <a:pt x="5" y="11"/>
                      </a:lnTo>
                      <a:lnTo>
                        <a:pt x="4" y="14"/>
                      </a:lnTo>
                      <a:lnTo>
                        <a:pt x="4" y="19"/>
                      </a:lnTo>
                      <a:lnTo>
                        <a:pt x="3" y="22"/>
                      </a:lnTo>
                      <a:lnTo>
                        <a:pt x="3" y="25"/>
                      </a:lnTo>
                      <a:lnTo>
                        <a:pt x="0" y="29"/>
                      </a:lnTo>
                      <a:lnTo>
                        <a:pt x="2" y="31"/>
                      </a:lnTo>
                      <a:lnTo>
                        <a:pt x="7" y="31"/>
                      </a:lnTo>
                      <a:lnTo>
                        <a:pt x="10" y="28"/>
                      </a:lnTo>
                      <a:lnTo>
                        <a:pt x="14" y="27"/>
                      </a:lnTo>
                      <a:lnTo>
                        <a:pt x="17" y="29"/>
                      </a:lnTo>
                      <a:lnTo>
                        <a:pt x="17" y="28"/>
                      </a:lnTo>
                      <a:lnTo>
                        <a:pt x="20" y="21"/>
                      </a:lnTo>
                      <a:lnTo>
                        <a:pt x="20" y="20"/>
                      </a:lnTo>
                      <a:lnTo>
                        <a:pt x="17" y="20"/>
                      </a:lnTo>
                      <a:lnTo>
                        <a:pt x="14" y="21"/>
                      </a:lnTo>
                      <a:lnTo>
                        <a:pt x="14" y="20"/>
                      </a:lnTo>
                      <a:lnTo>
                        <a:pt x="12" y="18"/>
                      </a:lnTo>
                      <a:lnTo>
                        <a:pt x="15" y="18"/>
                      </a:lnTo>
                      <a:lnTo>
                        <a:pt x="16" y="16"/>
                      </a:lnTo>
                      <a:lnTo>
                        <a:pt x="18" y="16"/>
                      </a:lnTo>
                      <a:lnTo>
                        <a:pt x="20" y="12"/>
                      </a:lnTo>
                      <a:lnTo>
                        <a:pt x="22" y="12"/>
                      </a:lnTo>
                      <a:lnTo>
                        <a:pt x="21" y="7"/>
                      </a:lnTo>
                      <a:lnTo>
                        <a:pt x="22" y="5"/>
                      </a:lnTo>
                      <a:lnTo>
                        <a:pt x="21" y="5"/>
                      </a:lnTo>
                      <a:lnTo>
                        <a:pt x="18" y="1"/>
                      </a:lnTo>
                      <a:lnTo>
                        <a:pt x="18" y="0"/>
                      </a:lnTo>
                      <a:lnTo>
                        <a:pt x="18" y="0"/>
                      </a:lnTo>
                      <a:lnTo>
                        <a:pt x="15" y="3"/>
                      </a:lnTo>
                      <a:lnTo>
                        <a:pt x="1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0" name="Freeform 818">
                  <a:extLst>
                    <a:ext uri="{FF2B5EF4-FFF2-40B4-BE49-F238E27FC236}">
                      <a16:creationId xmlns:a16="http://schemas.microsoft.com/office/drawing/2014/main" id="{9A3E050F-2BEC-8B41-8BCD-1D8C3F3C2EE2}"/>
                    </a:ext>
                  </a:extLst>
                </p:cNvPr>
                <p:cNvSpPr>
                  <a:spLocks/>
                </p:cNvSpPr>
                <p:nvPr/>
              </p:nvSpPr>
              <p:spPr bwMode="auto">
                <a:xfrm>
                  <a:off x="4188" y="2600"/>
                  <a:ext cx="145" cy="230"/>
                </a:xfrm>
                <a:custGeom>
                  <a:avLst/>
                  <a:gdLst>
                    <a:gd name="T0" fmla="*/ 28 w 145"/>
                    <a:gd name="T1" fmla="*/ 33 h 230"/>
                    <a:gd name="T2" fmla="*/ 33 w 145"/>
                    <a:gd name="T3" fmla="*/ 45 h 230"/>
                    <a:gd name="T4" fmla="*/ 84 w 145"/>
                    <a:gd name="T5" fmla="*/ 66 h 230"/>
                    <a:gd name="T6" fmla="*/ 49 w 145"/>
                    <a:gd name="T7" fmla="*/ 118 h 230"/>
                    <a:gd name="T8" fmla="*/ 35 w 145"/>
                    <a:gd name="T9" fmla="*/ 121 h 230"/>
                    <a:gd name="T10" fmla="*/ 28 w 145"/>
                    <a:gd name="T11" fmla="*/ 128 h 230"/>
                    <a:gd name="T12" fmla="*/ 16 w 145"/>
                    <a:gd name="T13" fmla="*/ 134 h 230"/>
                    <a:gd name="T14" fmla="*/ 14 w 145"/>
                    <a:gd name="T15" fmla="*/ 137 h 230"/>
                    <a:gd name="T16" fmla="*/ 10 w 145"/>
                    <a:gd name="T17" fmla="*/ 230 h 230"/>
                    <a:gd name="T18" fmla="*/ 23 w 145"/>
                    <a:gd name="T19" fmla="*/ 210 h 230"/>
                    <a:gd name="T20" fmla="*/ 30 w 145"/>
                    <a:gd name="T21" fmla="*/ 203 h 230"/>
                    <a:gd name="T22" fmla="*/ 42 w 145"/>
                    <a:gd name="T23" fmla="*/ 191 h 230"/>
                    <a:gd name="T24" fmla="*/ 61 w 145"/>
                    <a:gd name="T25" fmla="*/ 171 h 230"/>
                    <a:gd name="T26" fmla="*/ 88 w 145"/>
                    <a:gd name="T27" fmla="*/ 146 h 230"/>
                    <a:gd name="T28" fmla="*/ 100 w 145"/>
                    <a:gd name="T29" fmla="*/ 126 h 230"/>
                    <a:gd name="T30" fmla="*/ 116 w 145"/>
                    <a:gd name="T31" fmla="*/ 99 h 230"/>
                    <a:gd name="T32" fmla="*/ 126 w 145"/>
                    <a:gd name="T33" fmla="*/ 73 h 230"/>
                    <a:gd name="T34" fmla="*/ 127 w 145"/>
                    <a:gd name="T35" fmla="*/ 65 h 230"/>
                    <a:gd name="T36" fmla="*/ 134 w 145"/>
                    <a:gd name="T37" fmla="*/ 54 h 230"/>
                    <a:gd name="T38" fmla="*/ 140 w 145"/>
                    <a:gd name="T39" fmla="*/ 39 h 230"/>
                    <a:gd name="T40" fmla="*/ 141 w 145"/>
                    <a:gd name="T41" fmla="*/ 29 h 230"/>
                    <a:gd name="T42" fmla="*/ 144 w 145"/>
                    <a:gd name="T43" fmla="*/ 29 h 230"/>
                    <a:gd name="T44" fmla="*/ 144 w 145"/>
                    <a:gd name="T45" fmla="*/ 27 h 230"/>
                    <a:gd name="T46" fmla="*/ 143 w 145"/>
                    <a:gd name="T47" fmla="*/ 25 h 230"/>
                    <a:gd name="T48" fmla="*/ 142 w 145"/>
                    <a:gd name="T49" fmla="*/ 17 h 230"/>
                    <a:gd name="T50" fmla="*/ 142 w 145"/>
                    <a:gd name="T51" fmla="*/ 14 h 230"/>
                    <a:gd name="T52" fmla="*/ 142 w 145"/>
                    <a:gd name="T53" fmla="*/ 8 h 230"/>
                    <a:gd name="T54" fmla="*/ 144 w 145"/>
                    <a:gd name="T55" fmla="*/ 2 h 230"/>
                    <a:gd name="T56" fmla="*/ 137 w 145"/>
                    <a:gd name="T57" fmla="*/ 0 h 230"/>
                    <a:gd name="T58" fmla="*/ 134 w 145"/>
                    <a:gd name="T59" fmla="*/ 2 h 230"/>
                    <a:gd name="T60" fmla="*/ 133 w 145"/>
                    <a:gd name="T61" fmla="*/ 4 h 230"/>
                    <a:gd name="T62" fmla="*/ 126 w 145"/>
                    <a:gd name="T63" fmla="*/ 10 h 230"/>
                    <a:gd name="T64" fmla="*/ 118 w 145"/>
                    <a:gd name="T65" fmla="*/ 11 h 230"/>
                    <a:gd name="T66" fmla="*/ 108 w 145"/>
                    <a:gd name="T67" fmla="*/ 12 h 230"/>
                    <a:gd name="T68" fmla="*/ 96 w 145"/>
                    <a:gd name="T69" fmla="*/ 14 h 230"/>
                    <a:gd name="T70" fmla="*/ 88 w 145"/>
                    <a:gd name="T71" fmla="*/ 14 h 230"/>
                    <a:gd name="T72" fmla="*/ 73 w 145"/>
                    <a:gd name="T73" fmla="*/ 20 h 230"/>
                    <a:gd name="T74" fmla="*/ 67 w 145"/>
                    <a:gd name="T75" fmla="*/ 20 h 230"/>
                    <a:gd name="T76" fmla="*/ 58 w 145"/>
                    <a:gd name="T77" fmla="*/ 25 h 230"/>
                    <a:gd name="T78" fmla="*/ 49 w 145"/>
                    <a:gd name="T79" fmla="*/ 29 h 230"/>
                    <a:gd name="T80" fmla="*/ 41 w 145"/>
                    <a:gd name="T81" fmla="*/ 25 h 230"/>
                    <a:gd name="T82" fmla="*/ 30 w 145"/>
                    <a:gd name="T83" fmla="*/ 10 h 230"/>
                    <a:gd name="T84" fmla="*/ 25 w 145"/>
                    <a:gd name="T85" fmla="*/ 1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5" h="230">
                      <a:moveTo>
                        <a:pt x="25" y="18"/>
                      </a:moveTo>
                      <a:lnTo>
                        <a:pt x="26" y="25"/>
                      </a:lnTo>
                      <a:lnTo>
                        <a:pt x="28" y="33"/>
                      </a:lnTo>
                      <a:lnTo>
                        <a:pt x="32" y="35"/>
                      </a:lnTo>
                      <a:lnTo>
                        <a:pt x="32" y="41"/>
                      </a:lnTo>
                      <a:lnTo>
                        <a:pt x="33" y="45"/>
                      </a:lnTo>
                      <a:lnTo>
                        <a:pt x="39" y="47"/>
                      </a:lnTo>
                      <a:lnTo>
                        <a:pt x="42" y="51"/>
                      </a:lnTo>
                      <a:lnTo>
                        <a:pt x="84" y="66"/>
                      </a:lnTo>
                      <a:lnTo>
                        <a:pt x="102" y="66"/>
                      </a:lnTo>
                      <a:lnTo>
                        <a:pt x="57" y="118"/>
                      </a:lnTo>
                      <a:lnTo>
                        <a:pt x="49" y="118"/>
                      </a:lnTo>
                      <a:lnTo>
                        <a:pt x="40" y="118"/>
                      </a:lnTo>
                      <a:lnTo>
                        <a:pt x="37" y="121"/>
                      </a:lnTo>
                      <a:lnTo>
                        <a:pt x="35" y="121"/>
                      </a:lnTo>
                      <a:lnTo>
                        <a:pt x="32" y="123"/>
                      </a:lnTo>
                      <a:lnTo>
                        <a:pt x="30" y="126"/>
                      </a:lnTo>
                      <a:lnTo>
                        <a:pt x="28" y="128"/>
                      </a:lnTo>
                      <a:lnTo>
                        <a:pt x="24" y="131"/>
                      </a:lnTo>
                      <a:lnTo>
                        <a:pt x="20" y="132"/>
                      </a:lnTo>
                      <a:lnTo>
                        <a:pt x="16" y="134"/>
                      </a:lnTo>
                      <a:lnTo>
                        <a:pt x="14" y="137"/>
                      </a:lnTo>
                      <a:lnTo>
                        <a:pt x="14" y="137"/>
                      </a:lnTo>
                      <a:lnTo>
                        <a:pt x="14" y="137"/>
                      </a:lnTo>
                      <a:lnTo>
                        <a:pt x="1" y="152"/>
                      </a:lnTo>
                      <a:lnTo>
                        <a:pt x="0" y="219"/>
                      </a:lnTo>
                      <a:lnTo>
                        <a:pt x="10" y="230"/>
                      </a:lnTo>
                      <a:lnTo>
                        <a:pt x="10" y="229"/>
                      </a:lnTo>
                      <a:lnTo>
                        <a:pt x="23" y="214"/>
                      </a:lnTo>
                      <a:lnTo>
                        <a:pt x="23" y="210"/>
                      </a:lnTo>
                      <a:lnTo>
                        <a:pt x="26" y="207"/>
                      </a:lnTo>
                      <a:lnTo>
                        <a:pt x="29" y="205"/>
                      </a:lnTo>
                      <a:lnTo>
                        <a:pt x="30" y="203"/>
                      </a:lnTo>
                      <a:lnTo>
                        <a:pt x="32" y="202"/>
                      </a:lnTo>
                      <a:lnTo>
                        <a:pt x="40" y="192"/>
                      </a:lnTo>
                      <a:lnTo>
                        <a:pt x="42" y="191"/>
                      </a:lnTo>
                      <a:lnTo>
                        <a:pt x="51" y="179"/>
                      </a:lnTo>
                      <a:lnTo>
                        <a:pt x="57" y="174"/>
                      </a:lnTo>
                      <a:lnTo>
                        <a:pt x="61" y="171"/>
                      </a:lnTo>
                      <a:lnTo>
                        <a:pt x="65" y="170"/>
                      </a:lnTo>
                      <a:lnTo>
                        <a:pt x="72" y="163"/>
                      </a:lnTo>
                      <a:lnTo>
                        <a:pt x="88" y="146"/>
                      </a:lnTo>
                      <a:lnTo>
                        <a:pt x="95" y="135"/>
                      </a:lnTo>
                      <a:lnTo>
                        <a:pt x="99" y="130"/>
                      </a:lnTo>
                      <a:lnTo>
                        <a:pt x="100" y="126"/>
                      </a:lnTo>
                      <a:lnTo>
                        <a:pt x="110" y="111"/>
                      </a:lnTo>
                      <a:lnTo>
                        <a:pt x="110" y="108"/>
                      </a:lnTo>
                      <a:lnTo>
                        <a:pt x="116" y="99"/>
                      </a:lnTo>
                      <a:lnTo>
                        <a:pt x="116" y="94"/>
                      </a:lnTo>
                      <a:lnTo>
                        <a:pt x="123" y="76"/>
                      </a:lnTo>
                      <a:lnTo>
                        <a:pt x="126" y="73"/>
                      </a:lnTo>
                      <a:lnTo>
                        <a:pt x="124" y="71"/>
                      </a:lnTo>
                      <a:lnTo>
                        <a:pt x="124" y="69"/>
                      </a:lnTo>
                      <a:lnTo>
                        <a:pt x="127" y="65"/>
                      </a:lnTo>
                      <a:lnTo>
                        <a:pt x="129" y="66"/>
                      </a:lnTo>
                      <a:lnTo>
                        <a:pt x="130" y="63"/>
                      </a:lnTo>
                      <a:lnTo>
                        <a:pt x="134" y="54"/>
                      </a:lnTo>
                      <a:lnTo>
                        <a:pt x="139" y="45"/>
                      </a:lnTo>
                      <a:lnTo>
                        <a:pt x="139" y="42"/>
                      </a:lnTo>
                      <a:lnTo>
                        <a:pt x="140" y="39"/>
                      </a:lnTo>
                      <a:lnTo>
                        <a:pt x="140" y="35"/>
                      </a:lnTo>
                      <a:lnTo>
                        <a:pt x="139" y="33"/>
                      </a:lnTo>
                      <a:lnTo>
                        <a:pt x="141" y="29"/>
                      </a:lnTo>
                      <a:lnTo>
                        <a:pt x="142" y="28"/>
                      </a:lnTo>
                      <a:lnTo>
                        <a:pt x="144" y="28"/>
                      </a:lnTo>
                      <a:lnTo>
                        <a:pt x="144" y="29"/>
                      </a:lnTo>
                      <a:lnTo>
                        <a:pt x="145" y="28"/>
                      </a:lnTo>
                      <a:lnTo>
                        <a:pt x="144" y="27"/>
                      </a:lnTo>
                      <a:lnTo>
                        <a:pt x="144" y="27"/>
                      </a:lnTo>
                      <a:lnTo>
                        <a:pt x="144" y="28"/>
                      </a:lnTo>
                      <a:lnTo>
                        <a:pt x="142" y="28"/>
                      </a:lnTo>
                      <a:lnTo>
                        <a:pt x="143" y="25"/>
                      </a:lnTo>
                      <a:lnTo>
                        <a:pt x="142" y="22"/>
                      </a:lnTo>
                      <a:lnTo>
                        <a:pt x="141" y="20"/>
                      </a:lnTo>
                      <a:lnTo>
                        <a:pt x="142" y="17"/>
                      </a:lnTo>
                      <a:lnTo>
                        <a:pt x="144" y="15"/>
                      </a:lnTo>
                      <a:lnTo>
                        <a:pt x="144" y="14"/>
                      </a:lnTo>
                      <a:lnTo>
                        <a:pt x="142" y="14"/>
                      </a:lnTo>
                      <a:lnTo>
                        <a:pt x="141" y="12"/>
                      </a:lnTo>
                      <a:lnTo>
                        <a:pt x="142" y="11"/>
                      </a:lnTo>
                      <a:lnTo>
                        <a:pt x="142" y="8"/>
                      </a:lnTo>
                      <a:lnTo>
                        <a:pt x="143" y="5"/>
                      </a:lnTo>
                      <a:lnTo>
                        <a:pt x="144" y="3"/>
                      </a:lnTo>
                      <a:lnTo>
                        <a:pt x="144" y="2"/>
                      </a:lnTo>
                      <a:lnTo>
                        <a:pt x="142" y="2"/>
                      </a:lnTo>
                      <a:lnTo>
                        <a:pt x="139" y="0"/>
                      </a:lnTo>
                      <a:lnTo>
                        <a:pt x="137" y="0"/>
                      </a:lnTo>
                      <a:lnTo>
                        <a:pt x="137" y="0"/>
                      </a:lnTo>
                      <a:lnTo>
                        <a:pt x="136" y="0"/>
                      </a:lnTo>
                      <a:lnTo>
                        <a:pt x="134" y="2"/>
                      </a:lnTo>
                      <a:lnTo>
                        <a:pt x="134" y="3"/>
                      </a:lnTo>
                      <a:lnTo>
                        <a:pt x="133" y="5"/>
                      </a:lnTo>
                      <a:lnTo>
                        <a:pt x="133" y="4"/>
                      </a:lnTo>
                      <a:lnTo>
                        <a:pt x="130" y="7"/>
                      </a:lnTo>
                      <a:lnTo>
                        <a:pt x="126" y="8"/>
                      </a:lnTo>
                      <a:lnTo>
                        <a:pt x="126" y="10"/>
                      </a:lnTo>
                      <a:lnTo>
                        <a:pt x="125" y="8"/>
                      </a:lnTo>
                      <a:lnTo>
                        <a:pt x="120" y="9"/>
                      </a:lnTo>
                      <a:lnTo>
                        <a:pt x="118" y="11"/>
                      </a:lnTo>
                      <a:lnTo>
                        <a:pt x="111" y="13"/>
                      </a:lnTo>
                      <a:lnTo>
                        <a:pt x="109" y="13"/>
                      </a:lnTo>
                      <a:lnTo>
                        <a:pt x="108" y="12"/>
                      </a:lnTo>
                      <a:lnTo>
                        <a:pt x="104" y="12"/>
                      </a:lnTo>
                      <a:lnTo>
                        <a:pt x="99" y="14"/>
                      </a:lnTo>
                      <a:lnTo>
                        <a:pt x="96" y="14"/>
                      </a:lnTo>
                      <a:lnTo>
                        <a:pt x="94" y="15"/>
                      </a:lnTo>
                      <a:lnTo>
                        <a:pt x="91" y="14"/>
                      </a:lnTo>
                      <a:lnTo>
                        <a:pt x="88" y="14"/>
                      </a:lnTo>
                      <a:lnTo>
                        <a:pt x="80" y="21"/>
                      </a:lnTo>
                      <a:lnTo>
                        <a:pt x="75" y="21"/>
                      </a:lnTo>
                      <a:lnTo>
                        <a:pt x="73" y="20"/>
                      </a:lnTo>
                      <a:lnTo>
                        <a:pt x="71" y="21"/>
                      </a:lnTo>
                      <a:lnTo>
                        <a:pt x="68" y="21"/>
                      </a:lnTo>
                      <a:lnTo>
                        <a:pt x="67" y="20"/>
                      </a:lnTo>
                      <a:lnTo>
                        <a:pt x="65" y="20"/>
                      </a:lnTo>
                      <a:lnTo>
                        <a:pt x="61" y="25"/>
                      </a:lnTo>
                      <a:lnTo>
                        <a:pt x="58" y="25"/>
                      </a:lnTo>
                      <a:lnTo>
                        <a:pt x="54" y="27"/>
                      </a:lnTo>
                      <a:lnTo>
                        <a:pt x="54" y="29"/>
                      </a:lnTo>
                      <a:lnTo>
                        <a:pt x="49" y="29"/>
                      </a:lnTo>
                      <a:lnTo>
                        <a:pt x="46" y="28"/>
                      </a:lnTo>
                      <a:lnTo>
                        <a:pt x="42" y="25"/>
                      </a:lnTo>
                      <a:lnTo>
                        <a:pt x="41" y="25"/>
                      </a:lnTo>
                      <a:lnTo>
                        <a:pt x="40" y="21"/>
                      </a:lnTo>
                      <a:lnTo>
                        <a:pt x="31" y="11"/>
                      </a:lnTo>
                      <a:lnTo>
                        <a:pt x="30" y="10"/>
                      </a:lnTo>
                      <a:lnTo>
                        <a:pt x="29" y="8"/>
                      </a:lnTo>
                      <a:lnTo>
                        <a:pt x="26" y="15"/>
                      </a:lnTo>
                      <a:lnTo>
                        <a:pt x="2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1" name="Freeform 819">
                  <a:extLst>
                    <a:ext uri="{FF2B5EF4-FFF2-40B4-BE49-F238E27FC236}">
                      <a16:creationId xmlns:a16="http://schemas.microsoft.com/office/drawing/2014/main" id="{02BDD26E-F49B-3E46-A5B1-0F56165A2E14}"/>
                    </a:ext>
                  </a:extLst>
                </p:cNvPr>
                <p:cNvSpPr>
                  <a:spLocks/>
                </p:cNvSpPr>
                <p:nvPr/>
              </p:nvSpPr>
              <p:spPr bwMode="auto">
                <a:xfrm>
                  <a:off x="4083" y="2710"/>
                  <a:ext cx="119" cy="173"/>
                </a:xfrm>
                <a:custGeom>
                  <a:avLst/>
                  <a:gdLst>
                    <a:gd name="T0" fmla="*/ 119 w 119"/>
                    <a:gd name="T1" fmla="*/ 27 h 173"/>
                    <a:gd name="T2" fmla="*/ 115 w 119"/>
                    <a:gd name="T3" fmla="*/ 27 h 173"/>
                    <a:gd name="T4" fmla="*/ 107 w 119"/>
                    <a:gd name="T5" fmla="*/ 26 h 173"/>
                    <a:gd name="T6" fmla="*/ 103 w 119"/>
                    <a:gd name="T7" fmla="*/ 22 h 173"/>
                    <a:gd name="T8" fmla="*/ 96 w 119"/>
                    <a:gd name="T9" fmla="*/ 23 h 173"/>
                    <a:gd name="T10" fmla="*/ 90 w 119"/>
                    <a:gd name="T11" fmla="*/ 25 h 173"/>
                    <a:gd name="T12" fmla="*/ 86 w 119"/>
                    <a:gd name="T13" fmla="*/ 34 h 173"/>
                    <a:gd name="T14" fmla="*/ 80 w 119"/>
                    <a:gd name="T15" fmla="*/ 34 h 173"/>
                    <a:gd name="T16" fmla="*/ 74 w 119"/>
                    <a:gd name="T17" fmla="*/ 34 h 173"/>
                    <a:gd name="T18" fmla="*/ 66 w 119"/>
                    <a:gd name="T19" fmla="*/ 32 h 173"/>
                    <a:gd name="T20" fmla="*/ 62 w 119"/>
                    <a:gd name="T21" fmla="*/ 28 h 173"/>
                    <a:gd name="T22" fmla="*/ 52 w 119"/>
                    <a:gd name="T23" fmla="*/ 18 h 173"/>
                    <a:gd name="T24" fmla="*/ 42 w 119"/>
                    <a:gd name="T25" fmla="*/ 17 h 173"/>
                    <a:gd name="T26" fmla="*/ 36 w 119"/>
                    <a:gd name="T27" fmla="*/ 17 h 173"/>
                    <a:gd name="T28" fmla="*/ 31 w 119"/>
                    <a:gd name="T29" fmla="*/ 13 h 173"/>
                    <a:gd name="T30" fmla="*/ 28 w 119"/>
                    <a:gd name="T31" fmla="*/ 2 h 173"/>
                    <a:gd name="T32" fmla="*/ 24 w 119"/>
                    <a:gd name="T33" fmla="*/ 0 h 173"/>
                    <a:gd name="T34" fmla="*/ 18 w 119"/>
                    <a:gd name="T35" fmla="*/ 8 h 173"/>
                    <a:gd name="T36" fmla="*/ 13 w 119"/>
                    <a:gd name="T37" fmla="*/ 14 h 173"/>
                    <a:gd name="T38" fmla="*/ 10 w 119"/>
                    <a:gd name="T39" fmla="*/ 19 h 173"/>
                    <a:gd name="T40" fmla="*/ 6 w 119"/>
                    <a:gd name="T41" fmla="*/ 22 h 173"/>
                    <a:gd name="T42" fmla="*/ 7 w 119"/>
                    <a:gd name="T43" fmla="*/ 22 h 173"/>
                    <a:gd name="T44" fmla="*/ 10 w 119"/>
                    <a:gd name="T45" fmla="*/ 28 h 173"/>
                    <a:gd name="T46" fmla="*/ 10 w 119"/>
                    <a:gd name="T47" fmla="*/ 32 h 173"/>
                    <a:gd name="T48" fmla="*/ 13 w 119"/>
                    <a:gd name="T49" fmla="*/ 36 h 173"/>
                    <a:gd name="T50" fmla="*/ 17 w 119"/>
                    <a:gd name="T51" fmla="*/ 43 h 173"/>
                    <a:gd name="T52" fmla="*/ 20 w 119"/>
                    <a:gd name="T53" fmla="*/ 49 h 173"/>
                    <a:gd name="T54" fmla="*/ 20 w 119"/>
                    <a:gd name="T55" fmla="*/ 53 h 173"/>
                    <a:gd name="T56" fmla="*/ 24 w 119"/>
                    <a:gd name="T57" fmla="*/ 59 h 173"/>
                    <a:gd name="T58" fmla="*/ 20 w 119"/>
                    <a:gd name="T59" fmla="*/ 67 h 173"/>
                    <a:gd name="T60" fmla="*/ 19 w 119"/>
                    <a:gd name="T61" fmla="*/ 73 h 173"/>
                    <a:gd name="T62" fmla="*/ 13 w 119"/>
                    <a:gd name="T63" fmla="*/ 75 h 173"/>
                    <a:gd name="T64" fmla="*/ 11 w 119"/>
                    <a:gd name="T65" fmla="*/ 80 h 173"/>
                    <a:gd name="T66" fmla="*/ 7 w 119"/>
                    <a:gd name="T67" fmla="*/ 87 h 173"/>
                    <a:gd name="T68" fmla="*/ 4 w 119"/>
                    <a:gd name="T69" fmla="*/ 94 h 173"/>
                    <a:gd name="T70" fmla="*/ 4 w 119"/>
                    <a:gd name="T71" fmla="*/ 111 h 173"/>
                    <a:gd name="T72" fmla="*/ 59 w 119"/>
                    <a:gd name="T73" fmla="*/ 153 h 173"/>
                    <a:gd name="T74" fmla="*/ 59 w 119"/>
                    <a:gd name="T75" fmla="*/ 156 h 173"/>
                    <a:gd name="T76" fmla="*/ 78 w 119"/>
                    <a:gd name="T77" fmla="*/ 173 h 173"/>
                    <a:gd name="T78" fmla="*/ 82 w 119"/>
                    <a:gd name="T79" fmla="*/ 172 h 173"/>
                    <a:gd name="T80" fmla="*/ 89 w 119"/>
                    <a:gd name="T81" fmla="*/ 157 h 173"/>
                    <a:gd name="T82" fmla="*/ 91 w 119"/>
                    <a:gd name="T83" fmla="*/ 150 h 173"/>
                    <a:gd name="T84" fmla="*/ 93 w 119"/>
                    <a:gd name="T85" fmla="*/ 145 h 173"/>
                    <a:gd name="T86" fmla="*/ 95 w 119"/>
                    <a:gd name="T87" fmla="*/ 140 h 173"/>
                    <a:gd name="T88" fmla="*/ 97 w 119"/>
                    <a:gd name="T89" fmla="*/ 139 h 173"/>
                    <a:gd name="T90" fmla="*/ 103 w 119"/>
                    <a:gd name="T91" fmla="*/ 134 h 173"/>
                    <a:gd name="T92" fmla="*/ 107 w 119"/>
                    <a:gd name="T93" fmla="*/ 130 h 173"/>
                    <a:gd name="T94" fmla="*/ 110 w 119"/>
                    <a:gd name="T95" fmla="*/ 128 h 173"/>
                    <a:gd name="T96" fmla="*/ 115 w 119"/>
                    <a:gd name="T97" fmla="*/ 120 h 173"/>
                    <a:gd name="T98" fmla="*/ 106 w 119"/>
                    <a:gd name="T99" fmla="*/ 4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173">
                      <a:moveTo>
                        <a:pt x="106" y="42"/>
                      </a:moveTo>
                      <a:lnTo>
                        <a:pt x="119" y="27"/>
                      </a:lnTo>
                      <a:lnTo>
                        <a:pt x="119" y="27"/>
                      </a:lnTo>
                      <a:lnTo>
                        <a:pt x="115" y="27"/>
                      </a:lnTo>
                      <a:lnTo>
                        <a:pt x="110" y="28"/>
                      </a:lnTo>
                      <a:lnTo>
                        <a:pt x="107" y="26"/>
                      </a:lnTo>
                      <a:lnTo>
                        <a:pt x="106" y="22"/>
                      </a:lnTo>
                      <a:lnTo>
                        <a:pt x="103" y="22"/>
                      </a:lnTo>
                      <a:lnTo>
                        <a:pt x="97" y="22"/>
                      </a:lnTo>
                      <a:lnTo>
                        <a:pt x="96" y="23"/>
                      </a:lnTo>
                      <a:lnTo>
                        <a:pt x="93" y="23"/>
                      </a:lnTo>
                      <a:lnTo>
                        <a:pt x="90" y="25"/>
                      </a:lnTo>
                      <a:lnTo>
                        <a:pt x="89" y="27"/>
                      </a:lnTo>
                      <a:lnTo>
                        <a:pt x="86" y="34"/>
                      </a:lnTo>
                      <a:lnTo>
                        <a:pt x="83" y="34"/>
                      </a:lnTo>
                      <a:lnTo>
                        <a:pt x="80" y="34"/>
                      </a:lnTo>
                      <a:lnTo>
                        <a:pt x="78" y="33"/>
                      </a:lnTo>
                      <a:lnTo>
                        <a:pt x="74" y="34"/>
                      </a:lnTo>
                      <a:lnTo>
                        <a:pt x="71" y="32"/>
                      </a:lnTo>
                      <a:lnTo>
                        <a:pt x="66" y="32"/>
                      </a:lnTo>
                      <a:lnTo>
                        <a:pt x="64" y="31"/>
                      </a:lnTo>
                      <a:lnTo>
                        <a:pt x="62" y="28"/>
                      </a:lnTo>
                      <a:lnTo>
                        <a:pt x="58" y="25"/>
                      </a:lnTo>
                      <a:lnTo>
                        <a:pt x="52" y="18"/>
                      </a:lnTo>
                      <a:lnTo>
                        <a:pt x="49" y="16"/>
                      </a:lnTo>
                      <a:lnTo>
                        <a:pt x="42" y="17"/>
                      </a:lnTo>
                      <a:lnTo>
                        <a:pt x="39" y="16"/>
                      </a:lnTo>
                      <a:lnTo>
                        <a:pt x="36" y="17"/>
                      </a:lnTo>
                      <a:lnTo>
                        <a:pt x="33" y="16"/>
                      </a:lnTo>
                      <a:lnTo>
                        <a:pt x="31" y="13"/>
                      </a:lnTo>
                      <a:lnTo>
                        <a:pt x="31" y="3"/>
                      </a:lnTo>
                      <a:lnTo>
                        <a:pt x="28" y="2"/>
                      </a:lnTo>
                      <a:lnTo>
                        <a:pt x="26" y="3"/>
                      </a:lnTo>
                      <a:lnTo>
                        <a:pt x="24" y="0"/>
                      </a:lnTo>
                      <a:lnTo>
                        <a:pt x="23" y="1"/>
                      </a:lnTo>
                      <a:lnTo>
                        <a:pt x="18" y="8"/>
                      </a:lnTo>
                      <a:lnTo>
                        <a:pt x="15" y="15"/>
                      </a:lnTo>
                      <a:lnTo>
                        <a:pt x="13" y="14"/>
                      </a:lnTo>
                      <a:lnTo>
                        <a:pt x="11" y="17"/>
                      </a:lnTo>
                      <a:lnTo>
                        <a:pt x="10" y="19"/>
                      </a:lnTo>
                      <a:lnTo>
                        <a:pt x="9" y="19"/>
                      </a:lnTo>
                      <a:lnTo>
                        <a:pt x="6" y="22"/>
                      </a:lnTo>
                      <a:lnTo>
                        <a:pt x="6" y="22"/>
                      </a:lnTo>
                      <a:lnTo>
                        <a:pt x="7" y="22"/>
                      </a:lnTo>
                      <a:lnTo>
                        <a:pt x="8" y="24"/>
                      </a:lnTo>
                      <a:lnTo>
                        <a:pt x="10" y="28"/>
                      </a:lnTo>
                      <a:lnTo>
                        <a:pt x="10" y="29"/>
                      </a:lnTo>
                      <a:lnTo>
                        <a:pt x="10" y="32"/>
                      </a:lnTo>
                      <a:lnTo>
                        <a:pt x="12" y="32"/>
                      </a:lnTo>
                      <a:lnTo>
                        <a:pt x="13" y="36"/>
                      </a:lnTo>
                      <a:lnTo>
                        <a:pt x="13" y="40"/>
                      </a:lnTo>
                      <a:lnTo>
                        <a:pt x="17" y="43"/>
                      </a:lnTo>
                      <a:lnTo>
                        <a:pt x="18" y="49"/>
                      </a:lnTo>
                      <a:lnTo>
                        <a:pt x="20" y="49"/>
                      </a:lnTo>
                      <a:lnTo>
                        <a:pt x="22" y="51"/>
                      </a:lnTo>
                      <a:lnTo>
                        <a:pt x="20" y="53"/>
                      </a:lnTo>
                      <a:lnTo>
                        <a:pt x="23" y="56"/>
                      </a:lnTo>
                      <a:lnTo>
                        <a:pt x="24" y="59"/>
                      </a:lnTo>
                      <a:lnTo>
                        <a:pt x="23" y="63"/>
                      </a:lnTo>
                      <a:lnTo>
                        <a:pt x="20" y="67"/>
                      </a:lnTo>
                      <a:lnTo>
                        <a:pt x="20" y="70"/>
                      </a:lnTo>
                      <a:lnTo>
                        <a:pt x="19" y="73"/>
                      </a:lnTo>
                      <a:lnTo>
                        <a:pt x="13" y="73"/>
                      </a:lnTo>
                      <a:lnTo>
                        <a:pt x="13" y="75"/>
                      </a:lnTo>
                      <a:lnTo>
                        <a:pt x="13" y="77"/>
                      </a:lnTo>
                      <a:lnTo>
                        <a:pt x="11" y="80"/>
                      </a:lnTo>
                      <a:lnTo>
                        <a:pt x="9" y="83"/>
                      </a:lnTo>
                      <a:lnTo>
                        <a:pt x="7" y="87"/>
                      </a:lnTo>
                      <a:lnTo>
                        <a:pt x="5" y="90"/>
                      </a:lnTo>
                      <a:lnTo>
                        <a:pt x="4" y="94"/>
                      </a:lnTo>
                      <a:lnTo>
                        <a:pt x="0" y="111"/>
                      </a:lnTo>
                      <a:lnTo>
                        <a:pt x="4" y="111"/>
                      </a:lnTo>
                      <a:lnTo>
                        <a:pt x="56" y="147"/>
                      </a:lnTo>
                      <a:lnTo>
                        <a:pt x="59" y="153"/>
                      </a:lnTo>
                      <a:lnTo>
                        <a:pt x="58" y="154"/>
                      </a:lnTo>
                      <a:lnTo>
                        <a:pt x="59" y="156"/>
                      </a:lnTo>
                      <a:lnTo>
                        <a:pt x="60" y="158"/>
                      </a:lnTo>
                      <a:lnTo>
                        <a:pt x="78" y="173"/>
                      </a:lnTo>
                      <a:lnTo>
                        <a:pt x="79" y="173"/>
                      </a:lnTo>
                      <a:lnTo>
                        <a:pt x="82" y="172"/>
                      </a:lnTo>
                      <a:lnTo>
                        <a:pt x="87" y="163"/>
                      </a:lnTo>
                      <a:lnTo>
                        <a:pt x="89" y="157"/>
                      </a:lnTo>
                      <a:lnTo>
                        <a:pt x="89" y="153"/>
                      </a:lnTo>
                      <a:lnTo>
                        <a:pt x="91" y="150"/>
                      </a:lnTo>
                      <a:lnTo>
                        <a:pt x="93" y="146"/>
                      </a:lnTo>
                      <a:lnTo>
                        <a:pt x="93" y="145"/>
                      </a:lnTo>
                      <a:lnTo>
                        <a:pt x="93" y="143"/>
                      </a:lnTo>
                      <a:lnTo>
                        <a:pt x="95" y="140"/>
                      </a:lnTo>
                      <a:lnTo>
                        <a:pt x="95" y="139"/>
                      </a:lnTo>
                      <a:lnTo>
                        <a:pt x="97" y="139"/>
                      </a:lnTo>
                      <a:lnTo>
                        <a:pt x="101" y="139"/>
                      </a:lnTo>
                      <a:lnTo>
                        <a:pt x="103" y="134"/>
                      </a:lnTo>
                      <a:lnTo>
                        <a:pt x="109" y="132"/>
                      </a:lnTo>
                      <a:lnTo>
                        <a:pt x="107" y="130"/>
                      </a:lnTo>
                      <a:lnTo>
                        <a:pt x="110" y="128"/>
                      </a:lnTo>
                      <a:lnTo>
                        <a:pt x="110" y="128"/>
                      </a:lnTo>
                      <a:lnTo>
                        <a:pt x="115" y="121"/>
                      </a:lnTo>
                      <a:lnTo>
                        <a:pt x="115" y="120"/>
                      </a:lnTo>
                      <a:lnTo>
                        <a:pt x="105" y="109"/>
                      </a:lnTo>
                      <a:lnTo>
                        <a:pt x="106"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2" name="Freeform 820">
                  <a:extLst>
                    <a:ext uri="{FF2B5EF4-FFF2-40B4-BE49-F238E27FC236}">
                      <a16:creationId xmlns:a16="http://schemas.microsoft.com/office/drawing/2014/main" id="{A1FA5CB1-9B9B-914F-8DCC-F247D3169EA9}"/>
                    </a:ext>
                  </a:extLst>
                </p:cNvPr>
                <p:cNvSpPr>
                  <a:spLocks/>
                </p:cNvSpPr>
                <p:nvPr/>
              </p:nvSpPr>
              <p:spPr bwMode="auto">
                <a:xfrm>
                  <a:off x="4053" y="2822"/>
                  <a:ext cx="11" cy="0"/>
                </a:xfrm>
                <a:custGeom>
                  <a:avLst/>
                  <a:gdLst>
                    <a:gd name="T0" fmla="*/ 0 w 11"/>
                    <a:gd name="T1" fmla="*/ 5 w 11"/>
                    <a:gd name="T2" fmla="*/ 11 w 11"/>
                    <a:gd name="T3" fmla="*/ 1 w 11"/>
                    <a:gd name="T4" fmla="*/ 0 w 11"/>
                  </a:gdLst>
                  <a:ahLst/>
                  <a:cxnLst>
                    <a:cxn ang="0">
                      <a:pos x="T0" y="0"/>
                    </a:cxn>
                    <a:cxn ang="0">
                      <a:pos x="T1" y="0"/>
                    </a:cxn>
                    <a:cxn ang="0">
                      <a:pos x="T2" y="0"/>
                    </a:cxn>
                    <a:cxn ang="0">
                      <a:pos x="T3" y="0"/>
                    </a:cxn>
                    <a:cxn ang="0">
                      <a:pos x="T4" y="0"/>
                    </a:cxn>
                  </a:cxnLst>
                  <a:rect l="0" t="0" r="r" b="b"/>
                  <a:pathLst>
                    <a:path w="11">
                      <a:moveTo>
                        <a:pt x="0" y="0"/>
                      </a:moveTo>
                      <a:lnTo>
                        <a:pt x="5" y="0"/>
                      </a:lnTo>
                      <a:lnTo>
                        <a:pt x="11" y="0"/>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3" name="Freeform 821">
                  <a:extLst>
                    <a:ext uri="{FF2B5EF4-FFF2-40B4-BE49-F238E27FC236}">
                      <a16:creationId xmlns:a16="http://schemas.microsoft.com/office/drawing/2014/main" id="{28E698AD-F4F1-084C-B1D2-95761C4EA833}"/>
                    </a:ext>
                  </a:extLst>
                </p:cNvPr>
                <p:cNvSpPr>
                  <a:spLocks/>
                </p:cNvSpPr>
                <p:nvPr/>
              </p:nvSpPr>
              <p:spPr bwMode="auto">
                <a:xfrm>
                  <a:off x="4024" y="2732"/>
                  <a:ext cx="83" cy="97"/>
                </a:xfrm>
                <a:custGeom>
                  <a:avLst/>
                  <a:gdLst>
                    <a:gd name="T0" fmla="*/ 20 w 83"/>
                    <a:gd name="T1" fmla="*/ 23 h 97"/>
                    <a:gd name="T2" fmla="*/ 18 w 83"/>
                    <a:gd name="T3" fmla="*/ 33 h 97"/>
                    <a:gd name="T4" fmla="*/ 21 w 83"/>
                    <a:gd name="T5" fmla="*/ 36 h 97"/>
                    <a:gd name="T6" fmla="*/ 22 w 83"/>
                    <a:gd name="T7" fmla="*/ 41 h 97"/>
                    <a:gd name="T8" fmla="*/ 10 w 83"/>
                    <a:gd name="T9" fmla="*/ 58 h 97"/>
                    <a:gd name="T10" fmla="*/ 3 w 83"/>
                    <a:gd name="T11" fmla="*/ 73 h 97"/>
                    <a:gd name="T12" fmla="*/ 3 w 83"/>
                    <a:gd name="T13" fmla="*/ 79 h 97"/>
                    <a:gd name="T14" fmla="*/ 0 w 83"/>
                    <a:gd name="T15" fmla="*/ 92 h 97"/>
                    <a:gd name="T16" fmla="*/ 0 w 83"/>
                    <a:gd name="T17" fmla="*/ 96 h 97"/>
                    <a:gd name="T18" fmla="*/ 3 w 83"/>
                    <a:gd name="T19" fmla="*/ 96 h 97"/>
                    <a:gd name="T20" fmla="*/ 6 w 83"/>
                    <a:gd name="T21" fmla="*/ 95 h 97"/>
                    <a:gd name="T22" fmla="*/ 10 w 83"/>
                    <a:gd name="T23" fmla="*/ 96 h 97"/>
                    <a:gd name="T24" fmla="*/ 11 w 83"/>
                    <a:gd name="T25" fmla="*/ 93 h 97"/>
                    <a:gd name="T26" fmla="*/ 13 w 83"/>
                    <a:gd name="T27" fmla="*/ 93 h 97"/>
                    <a:gd name="T28" fmla="*/ 16 w 83"/>
                    <a:gd name="T29" fmla="*/ 92 h 97"/>
                    <a:gd name="T30" fmla="*/ 29 w 83"/>
                    <a:gd name="T31" fmla="*/ 90 h 97"/>
                    <a:gd name="T32" fmla="*/ 40 w 83"/>
                    <a:gd name="T33" fmla="*/ 90 h 97"/>
                    <a:gd name="T34" fmla="*/ 63 w 83"/>
                    <a:gd name="T35" fmla="*/ 72 h 97"/>
                    <a:gd name="T36" fmla="*/ 66 w 83"/>
                    <a:gd name="T37" fmla="*/ 65 h 97"/>
                    <a:gd name="T38" fmla="*/ 70 w 83"/>
                    <a:gd name="T39" fmla="*/ 58 h 97"/>
                    <a:gd name="T40" fmla="*/ 72 w 83"/>
                    <a:gd name="T41" fmla="*/ 53 h 97"/>
                    <a:gd name="T42" fmla="*/ 78 w 83"/>
                    <a:gd name="T43" fmla="*/ 51 h 97"/>
                    <a:gd name="T44" fmla="*/ 79 w 83"/>
                    <a:gd name="T45" fmla="*/ 45 h 97"/>
                    <a:gd name="T46" fmla="*/ 83 w 83"/>
                    <a:gd name="T47" fmla="*/ 37 h 97"/>
                    <a:gd name="T48" fmla="*/ 79 w 83"/>
                    <a:gd name="T49" fmla="*/ 31 h 97"/>
                    <a:gd name="T50" fmla="*/ 79 w 83"/>
                    <a:gd name="T51" fmla="*/ 27 h 97"/>
                    <a:gd name="T52" fmla="*/ 76 w 83"/>
                    <a:gd name="T53" fmla="*/ 21 h 97"/>
                    <a:gd name="T54" fmla="*/ 72 w 83"/>
                    <a:gd name="T55" fmla="*/ 14 h 97"/>
                    <a:gd name="T56" fmla="*/ 69 w 83"/>
                    <a:gd name="T57" fmla="*/ 10 h 97"/>
                    <a:gd name="T58" fmla="*/ 69 w 83"/>
                    <a:gd name="T59" fmla="*/ 6 h 97"/>
                    <a:gd name="T60" fmla="*/ 66 w 83"/>
                    <a:gd name="T61" fmla="*/ 0 h 97"/>
                    <a:gd name="T62" fmla="*/ 62 w 83"/>
                    <a:gd name="T63" fmla="*/ 3 h 97"/>
                    <a:gd name="T64" fmla="*/ 58 w 83"/>
                    <a:gd name="T65" fmla="*/ 7 h 97"/>
                    <a:gd name="T66" fmla="*/ 49 w 83"/>
                    <a:gd name="T67" fmla="*/ 6 h 97"/>
                    <a:gd name="T68" fmla="*/ 44 w 83"/>
                    <a:gd name="T69" fmla="*/ 8 h 97"/>
                    <a:gd name="T70" fmla="*/ 41 w 83"/>
                    <a:gd name="T71" fmla="*/ 8 h 97"/>
                    <a:gd name="T72" fmla="*/ 39 w 83"/>
                    <a:gd name="T73" fmla="*/ 13 h 97"/>
                    <a:gd name="T74" fmla="*/ 34 w 83"/>
                    <a:gd name="T75" fmla="*/ 12 h 97"/>
                    <a:gd name="T76" fmla="*/ 31 w 83"/>
                    <a:gd name="T77" fmla="*/ 8 h 97"/>
                    <a:gd name="T78" fmla="*/ 26 w 83"/>
                    <a:gd name="T79" fmla="*/ 7 h 97"/>
                    <a:gd name="T80" fmla="*/ 21 w 83"/>
                    <a:gd name="T81" fmla="*/ 8 h 97"/>
                    <a:gd name="T82" fmla="*/ 22 w 83"/>
                    <a:gd name="T83" fmla="*/ 12 h 97"/>
                    <a:gd name="T84" fmla="*/ 20 w 83"/>
                    <a:gd name="T85"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97">
                      <a:moveTo>
                        <a:pt x="20" y="18"/>
                      </a:moveTo>
                      <a:lnTo>
                        <a:pt x="20" y="23"/>
                      </a:lnTo>
                      <a:lnTo>
                        <a:pt x="19" y="28"/>
                      </a:lnTo>
                      <a:lnTo>
                        <a:pt x="18" y="33"/>
                      </a:lnTo>
                      <a:lnTo>
                        <a:pt x="20" y="34"/>
                      </a:lnTo>
                      <a:lnTo>
                        <a:pt x="21" y="36"/>
                      </a:lnTo>
                      <a:lnTo>
                        <a:pt x="22" y="39"/>
                      </a:lnTo>
                      <a:lnTo>
                        <a:pt x="22" y="41"/>
                      </a:lnTo>
                      <a:lnTo>
                        <a:pt x="15" y="53"/>
                      </a:lnTo>
                      <a:lnTo>
                        <a:pt x="10" y="58"/>
                      </a:lnTo>
                      <a:lnTo>
                        <a:pt x="9" y="62"/>
                      </a:lnTo>
                      <a:lnTo>
                        <a:pt x="3" y="73"/>
                      </a:lnTo>
                      <a:lnTo>
                        <a:pt x="3" y="76"/>
                      </a:lnTo>
                      <a:lnTo>
                        <a:pt x="3" y="79"/>
                      </a:lnTo>
                      <a:lnTo>
                        <a:pt x="2" y="86"/>
                      </a:lnTo>
                      <a:lnTo>
                        <a:pt x="0" y="92"/>
                      </a:lnTo>
                      <a:lnTo>
                        <a:pt x="0" y="96"/>
                      </a:lnTo>
                      <a:lnTo>
                        <a:pt x="0" y="96"/>
                      </a:lnTo>
                      <a:lnTo>
                        <a:pt x="0" y="97"/>
                      </a:lnTo>
                      <a:lnTo>
                        <a:pt x="3" y="96"/>
                      </a:lnTo>
                      <a:lnTo>
                        <a:pt x="5" y="94"/>
                      </a:lnTo>
                      <a:lnTo>
                        <a:pt x="6" y="95"/>
                      </a:lnTo>
                      <a:lnTo>
                        <a:pt x="8" y="96"/>
                      </a:lnTo>
                      <a:lnTo>
                        <a:pt x="10" y="96"/>
                      </a:lnTo>
                      <a:lnTo>
                        <a:pt x="11" y="95"/>
                      </a:lnTo>
                      <a:lnTo>
                        <a:pt x="11" y="93"/>
                      </a:lnTo>
                      <a:lnTo>
                        <a:pt x="13" y="93"/>
                      </a:lnTo>
                      <a:lnTo>
                        <a:pt x="13" y="93"/>
                      </a:lnTo>
                      <a:lnTo>
                        <a:pt x="15" y="92"/>
                      </a:lnTo>
                      <a:lnTo>
                        <a:pt x="16" y="92"/>
                      </a:lnTo>
                      <a:lnTo>
                        <a:pt x="17" y="91"/>
                      </a:lnTo>
                      <a:lnTo>
                        <a:pt x="29" y="90"/>
                      </a:lnTo>
                      <a:lnTo>
                        <a:pt x="30" y="90"/>
                      </a:lnTo>
                      <a:lnTo>
                        <a:pt x="40" y="90"/>
                      </a:lnTo>
                      <a:lnTo>
                        <a:pt x="59" y="89"/>
                      </a:lnTo>
                      <a:lnTo>
                        <a:pt x="63" y="72"/>
                      </a:lnTo>
                      <a:lnTo>
                        <a:pt x="64" y="68"/>
                      </a:lnTo>
                      <a:lnTo>
                        <a:pt x="66" y="65"/>
                      </a:lnTo>
                      <a:lnTo>
                        <a:pt x="68" y="61"/>
                      </a:lnTo>
                      <a:lnTo>
                        <a:pt x="70" y="58"/>
                      </a:lnTo>
                      <a:lnTo>
                        <a:pt x="72" y="55"/>
                      </a:lnTo>
                      <a:lnTo>
                        <a:pt x="72" y="53"/>
                      </a:lnTo>
                      <a:lnTo>
                        <a:pt x="72" y="51"/>
                      </a:lnTo>
                      <a:lnTo>
                        <a:pt x="78" y="51"/>
                      </a:lnTo>
                      <a:lnTo>
                        <a:pt x="79" y="48"/>
                      </a:lnTo>
                      <a:lnTo>
                        <a:pt x="79" y="45"/>
                      </a:lnTo>
                      <a:lnTo>
                        <a:pt x="82" y="41"/>
                      </a:lnTo>
                      <a:lnTo>
                        <a:pt x="83" y="37"/>
                      </a:lnTo>
                      <a:lnTo>
                        <a:pt x="82" y="34"/>
                      </a:lnTo>
                      <a:lnTo>
                        <a:pt x="79" y="31"/>
                      </a:lnTo>
                      <a:lnTo>
                        <a:pt x="81" y="29"/>
                      </a:lnTo>
                      <a:lnTo>
                        <a:pt x="79" y="27"/>
                      </a:lnTo>
                      <a:lnTo>
                        <a:pt x="77" y="27"/>
                      </a:lnTo>
                      <a:lnTo>
                        <a:pt x="76" y="21"/>
                      </a:lnTo>
                      <a:lnTo>
                        <a:pt x="72" y="18"/>
                      </a:lnTo>
                      <a:lnTo>
                        <a:pt x="72" y="14"/>
                      </a:lnTo>
                      <a:lnTo>
                        <a:pt x="71" y="10"/>
                      </a:lnTo>
                      <a:lnTo>
                        <a:pt x="69" y="10"/>
                      </a:lnTo>
                      <a:lnTo>
                        <a:pt x="69" y="7"/>
                      </a:lnTo>
                      <a:lnTo>
                        <a:pt x="69" y="6"/>
                      </a:lnTo>
                      <a:lnTo>
                        <a:pt x="67" y="2"/>
                      </a:lnTo>
                      <a:lnTo>
                        <a:pt x="66" y="0"/>
                      </a:lnTo>
                      <a:lnTo>
                        <a:pt x="65" y="0"/>
                      </a:lnTo>
                      <a:lnTo>
                        <a:pt x="62" y="3"/>
                      </a:lnTo>
                      <a:lnTo>
                        <a:pt x="61" y="6"/>
                      </a:lnTo>
                      <a:lnTo>
                        <a:pt x="58" y="7"/>
                      </a:lnTo>
                      <a:lnTo>
                        <a:pt x="55" y="6"/>
                      </a:lnTo>
                      <a:lnTo>
                        <a:pt x="49" y="6"/>
                      </a:lnTo>
                      <a:lnTo>
                        <a:pt x="46" y="8"/>
                      </a:lnTo>
                      <a:lnTo>
                        <a:pt x="44" y="8"/>
                      </a:lnTo>
                      <a:lnTo>
                        <a:pt x="43" y="9"/>
                      </a:lnTo>
                      <a:lnTo>
                        <a:pt x="41" y="8"/>
                      </a:lnTo>
                      <a:lnTo>
                        <a:pt x="39" y="10"/>
                      </a:lnTo>
                      <a:lnTo>
                        <a:pt x="39" y="13"/>
                      </a:lnTo>
                      <a:lnTo>
                        <a:pt x="38" y="13"/>
                      </a:lnTo>
                      <a:lnTo>
                        <a:pt x="34" y="12"/>
                      </a:lnTo>
                      <a:lnTo>
                        <a:pt x="34" y="9"/>
                      </a:lnTo>
                      <a:lnTo>
                        <a:pt x="31" y="8"/>
                      </a:lnTo>
                      <a:lnTo>
                        <a:pt x="30" y="9"/>
                      </a:lnTo>
                      <a:lnTo>
                        <a:pt x="26" y="7"/>
                      </a:lnTo>
                      <a:lnTo>
                        <a:pt x="23" y="6"/>
                      </a:lnTo>
                      <a:lnTo>
                        <a:pt x="21" y="8"/>
                      </a:lnTo>
                      <a:lnTo>
                        <a:pt x="21" y="10"/>
                      </a:lnTo>
                      <a:lnTo>
                        <a:pt x="22" y="12"/>
                      </a:lnTo>
                      <a:lnTo>
                        <a:pt x="21" y="13"/>
                      </a:lnTo>
                      <a:lnTo>
                        <a:pt x="20" y="16"/>
                      </a:lnTo>
                      <a:lnTo>
                        <a:pt x="20"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4" name="Freeform 822">
                  <a:extLst>
                    <a:ext uri="{FF2B5EF4-FFF2-40B4-BE49-F238E27FC236}">
                      <a16:creationId xmlns:a16="http://schemas.microsoft.com/office/drawing/2014/main" id="{6A1AF0AD-5710-5B48-9F09-AB4C7A88D506}"/>
                    </a:ext>
                  </a:extLst>
                </p:cNvPr>
                <p:cNvSpPr>
                  <a:spLocks/>
                </p:cNvSpPr>
                <p:nvPr/>
              </p:nvSpPr>
              <p:spPr bwMode="auto">
                <a:xfrm>
                  <a:off x="3812" y="2614"/>
                  <a:ext cx="184" cy="149"/>
                </a:xfrm>
                <a:custGeom>
                  <a:avLst/>
                  <a:gdLst>
                    <a:gd name="T0" fmla="*/ 104 w 184"/>
                    <a:gd name="T1" fmla="*/ 4 h 149"/>
                    <a:gd name="T2" fmla="*/ 98 w 184"/>
                    <a:gd name="T3" fmla="*/ 12 h 149"/>
                    <a:gd name="T4" fmla="*/ 91 w 184"/>
                    <a:gd name="T5" fmla="*/ 19 h 149"/>
                    <a:gd name="T6" fmla="*/ 89 w 184"/>
                    <a:gd name="T7" fmla="*/ 28 h 149"/>
                    <a:gd name="T8" fmla="*/ 78 w 184"/>
                    <a:gd name="T9" fmla="*/ 35 h 149"/>
                    <a:gd name="T10" fmla="*/ 65 w 184"/>
                    <a:gd name="T11" fmla="*/ 35 h 149"/>
                    <a:gd name="T12" fmla="*/ 63 w 184"/>
                    <a:gd name="T13" fmla="*/ 42 h 149"/>
                    <a:gd name="T14" fmla="*/ 59 w 184"/>
                    <a:gd name="T15" fmla="*/ 50 h 149"/>
                    <a:gd name="T16" fmla="*/ 39 w 184"/>
                    <a:gd name="T17" fmla="*/ 58 h 149"/>
                    <a:gd name="T18" fmla="*/ 31 w 184"/>
                    <a:gd name="T19" fmla="*/ 56 h 149"/>
                    <a:gd name="T20" fmla="*/ 26 w 184"/>
                    <a:gd name="T21" fmla="*/ 63 h 149"/>
                    <a:gd name="T22" fmla="*/ 17 w 184"/>
                    <a:gd name="T23" fmla="*/ 61 h 149"/>
                    <a:gd name="T24" fmla="*/ 11 w 184"/>
                    <a:gd name="T25" fmla="*/ 66 h 149"/>
                    <a:gd name="T26" fmla="*/ 2 w 184"/>
                    <a:gd name="T27" fmla="*/ 83 h 149"/>
                    <a:gd name="T28" fmla="*/ 1 w 184"/>
                    <a:gd name="T29" fmla="*/ 94 h 149"/>
                    <a:gd name="T30" fmla="*/ 2 w 184"/>
                    <a:gd name="T31" fmla="*/ 114 h 149"/>
                    <a:gd name="T32" fmla="*/ 11 w 184"/>
                    <a:gd name="T33" fmla="*/ 124 h 149"/>
                    <a:gd name="T34" fmla="*/ 22 w 184"/>
                    <a:gd name="T35" fmla="*/ 142 h 149"/>
                    <a:gd name="T36" fmla="*/ 24 w 184"/>
                    <a:gd name="T37" fmla="*/ 149 h 149"/>
                    <a:gd name="T38" fmla="*/ 37 w 184"/>
                    <a:gd name="T39" fmla="*/ 130 h 149"/>
                    <a:gd name="T40" fmla="*/ 49 w 184"/>
                    <a:gd name="T41" fmla="*/ 126 h 149"/>
                    <a:gd name="T42" fmla="*/ 56 w 184"/>
                    <a:gd name="T43" fmla="*/ 128 h 149"/>
                    <a:gd name="T44" fmla="*/ 59 w 184"/>
                    <a:gd name="T45" fmla="*/ 121 h 149"/>
                    <a:gd name="T46" fmla="*/ 60 w 184"/>
                    <a:gd name="T47" fmla="*/ 114 h 149"/>
                    <a:gd name="T48" fmla="*/ 63 w 184"/>
                    <a:gd name="T49" fmla="*/ 107 h 149"/>
                    <a:gd name="T50" fmla="*/ 70 w 184"/>
                    <a:gd name="T51" fmla="*/ 104 h 149"/>
                    <a:gd name="T52" fmla="*/ 79 w 184"/>
                    <a:gd name="T53" fmla="*/ 110 h 149"/>
                    <a:gd name="T54" fmla="*/ 88 w 184"/>
                    <a:gd name="T55" fmla="*/ 115 h 149"/>
                    <a:gd name="T56" fmla="*/ 98 w 184"/>
                    <a:gd name="T57" fmla="*/ 117 h 149"/>
                    <a:gd name="T58" fmla="*/ 108 w 184"/>
                    <a:gd name="T59" fmla="*/ 120 h 149"/>
                    <a:gd name="T60" fmla="*/ 110 w 184"/>
                    <a:gd name="T61" fmla="*/ 114 h 149"/>
                    <a:gd name="T62" fmla="*/ 119 w 184"/>
                    <a:gd name="T63" fmla="*/ 109 h 149"/>
                    <a:gd name="T64" fmla="*/ 130 w 184"/>
                    <a:gd name="T65" fmla="*/ 108 h 149"/>
                    <a:gd name="T66" fmla="*/ 140 w 184"/>
                    <a:gd name="T67" fmla="*/ 105 h 149"/>
                    <a:gd name="T68" fmla="*/ 145 w 184"/>
                    <a:gd name="T69" fmla="*/ 106 h 149"/>
                    <a:gd name="T70" fmla="*/ 153 w 184"/>
                    <a:gd name="T71" fmla="*/ 102 h 149"/>
                    <a:gd name="T72" fmla="*/ 156 w 184"/>
                    <a:gd name="T73" fmla="*/ 101 h 149"/>
                    <a:gd name="T74" fmla="*/ 165 w 184"/>
                    <a:gd name="T75" fmla="*/ 103 h 149"/>
                    <a:gd name="T76" fmla="*/ 177 w 184"/>
                    <a:gd name="T77" fmla="*/ 103 h 149"/>
                    <a:gd name="T78" fmla="*/ 184 w 184"/>
                    <a:gd name="T79" fmla="*/ 104 h 149"/>
                    <a:gd name="T80" fmla="*/ 178 w 184"/>
                    <a:gd name="T81" fmla="*/ 93 h 149"/>
                    <a:gd name="T82" fmla="*/ 170 w 184"/>
                    <a:gd name="T83" fmla="*/ 87 h 149"/>
                    <a:gd name="T84" fmla="*/ 165 w 184"/>
                    <a:gd name="T85" fmla="*/ 80 h 149"/>
                    <a:gd name="T86" fmla="*/ 158 w 184"/>
                    <a:gd name="T87" fmla="*/ 69 h 149"/>
                    <a:gd name="T88" fmla="*/ 149 w 184"/>
                    <a:gd name="T89" fmla="*/ 65 h 149"/>
                    <a:gd name="T90" fmla="*/ 153 w 184"/>
                    <a:gd name="T91" fmla="*/ 58 h 149"/>
                    <a:gd name="T92" fmla="*/ 146 w 184"/>
                    <a:gd name="T93" fmla="*/ 52 h 149"/>
                    <a:gd name="T94" fmla="*/ 136 w 184"/>
                    <a:gd name="T95" fmla="*/ 46 h 149"/>
                    <a:gd name="T96" fmla="*/ 131 w 184"/>
                    <a:gd name="T97" fmla="*/ 39 h 149"/>
                    <a:gd name="T98" fmla="*/ 125 w 184"/>
                    <a:gd name="T99" fmla="*/ 34 h 149"/>
                    <a:gd name="T100" fmla="*/ 126 w 184"/>
                    <a:gd name="T101" fmla="*/ 23 h 149"/>
                    <a:gd name="T102" fmla="*/ 116 w 184"/>
                    <a:gd name="T103" fmla="*/ 5 h 149"/>
                    <a:gd name="T104" fmla="*/ 115 w 184"/>
                    <a:gd name="T105"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49">
                      <a:moveTo>
                        <a:pt x="111" y="4"/>
                      </a:moveTo>
                      <a:lnTo>
                        <a:pt x="110" y="2"/>
                      </a:lnTo>
                      <a:lnTo>
                        <a:pt x="106" y="2"/>
                      </a:lnTo>
                      <a:lnTo>
                        <a:pt x="104" y="4"/>
                      </a:lnTo>
                      <a:lnTo>
                        <a:pt x="100" y="7"/>
                      </a:lnTo>
                      <a:lnTo>
                        <a:pt x="100" y="9"/>
                      </a:lnTo>
                      <a:lnTo>
                        <a:pt x="100" y="11"/>
                      </a:lnTo>
                      <a:lnTo>
                        <a:pt x="98" y="12"/>
                      </a:lnTo>
                      <a:lnTo>
                        <a:pt x="95" y="17"/>
                      </a:lnTo>
                      <a:lnTo>
                        <a:pt x="94" y="17"/>
                      </a:lnTo>
                      <a:lnTo>
                        <a:pt x="93" y="16"/>
                      </a:lnTo>
                      <a:lnTo>
                        <a:pt x="91" y="19"/>
                      </a:lnTo>
                      <a:lnTo>
                        <a:pt x="91" y="21"/>
                      </a:lnTo>
                      <a:lnTo>
                        <a:pt x="89" y="23"/>
                      </a:lnTo>
                      <a:lnTo>
                        <a:pt x="88" y="26"/>
                      </a:lnTo>
                      <a:lnTo>
                        <a:pt x="89" y="28"/>
                      </a:lnTo>
                      <a:lnTo>
                        <a:pt x="88" y="31"/>
                      </a:lnTo>
                      <a:lnTo>
                        <a:pt x="86" y="32"/>
                      </a:lnTo>
                      <a:lnTo>
                        <a:pt x="83" y="35"/>
                      </a:lnTo>
                      <a:lnTo>
                        <a:pt x="78" y="35"/>
                      </a:lnTo>
                      <a:lnTo>
                        <a:pt x="74" y="36"/>
                      </a:lnTo>
                      <a:lnTo>
                        <a:pt x="70" y="35"/>
                      </a:lnTo>
                      <a:lnTo>
                        <a:pt x="68" y="35"/>
                      </a:lnTo>
                      <a:lnTo>
                        <a:pt x="65" y="35"/>
                      </a:lnTo>
                      <a:lnTo>
                        <a:pt x="63" y="35"/>
                      </a:lnTo>
                      <a:lnTo>
                        <a:pt x="60" y="36"/>
                      </a:lnTo>
                      <a:lnTo>
                        <a:pt x="60" y="38"/>
                      </a:lnTo>
                      <a:lnTo>
                        <a:pt x="63" y="42"/>
                      </a:lnTo>
                      <a:lnTo>
                        <a:pt x="64" y="42"/>
                      </a:lnTo>
                      <a:lnTo>
                        <a:pt x="65" y="45"/>
                      </a:lnTo>
                      <a:lnTo>
                        <a:pt x="61" y="48"/>
                      </a:lnTo>
                      <a:lnTo>
                        <a:pt x="59" y="50"/>
                      </a:lnTo>
                      <a:lnTo>
                        <a:pt x="55" y="50"/>
                      </a:lnTo>
                      <a:lnTo>
                        <a:pt x="47" y="52"/>
                      </a:lnTo>
                      <a:lnTo>
                        <a:pt x="43" y="55"/>
                      </a:lnTo>
                      <a:lnTo>
                        <a:pt x="39" y="58"/>
                      </a:lnTo>
                      <a:lnTo>
                        <a:pt x="35" y="61"/>
                      </a:lnTo>
                      <a:lnTo>
                        <a:pt x="33" y="61"/>
                      </a:lnTo>
                      <a:lnTo>
                        <a:pt x="31" y="60"/>
                      </a:lnTo>
                      <a:lnTo>
                        <a:pt x="31" y="56"/>
                      </a:lnTo>
                      <a:lnTo>
                        <a:pt x="29" y="54"/>
                      </a:lnTo>
                      <a:lnTo>
                        <a:pt x="28" y="56"/>
                      </a:lnTo>
                      <a:lnTo>
                        <a:pt x="28" y="59"/>
                      </a:lnTo>
                      <a:lnTo>
                        <a:pt x="26" y="63"/>
                      </a:lnTo>
                      <a:lnTo>
                        <a:pt x="22" y="63"/>
                      </a:lnTo>
                      <a:lnTo>
                        <a:pt x="20" y="64"/>
                      </a:lnTo>
                      <a:lnTo>
                        <a:pt x="17" y="64"/>
                      </a:lnTo>
                      <a:lnTo>
                        <a:pt x="17" y="61"/>
                      </a:lnTo>
                      <a:lnTo>
                        <a:pt x="15" y="59"/>
                      </a:lnTo>
                      <a:lnTo>
                        <a:pt x="15" y="60"/>
                      </a:lnTo>
                      <a:lnTo>
                        <a:pt x="13" y="64"/>
                      </a:lnTo>
                      <a:lnTo>
                        <a:pt x="11" y="66"/>
                      </a:lnTo>
                      <a:lnTo>
                        <a:pt x="9" y="69"/>
                      </a:lnTo>
                      <a:lnTo>
                        <a:pt x="7" y="74"/>
                      </a:lnTo>
                      <a:lnTo>
                        <a:pt x="5" y="79"/>
                      </a:lnTo>
                      <a:lnTo>
                        <a:pt x="2" y="83"/>
                      </a:lnTo>
                      <a:lnTo>
                        <a:pt x="0" y="84"/>
                      </a:lnTo>
                      <a:lnTo>
                        <a:pt x="0" y="87"/>
                      </a:lnTo>
                      <a:lnTo>
                        <a:pt x="0" y="90"/>
                      </a:lnTo>
                      <a:lnTo>
                        <a:pt x="1" y="94"/>
                      </a:lnTo>
                      <a:lnTo>
                        <a:pt x="0" y="99"/>
                      </a:lnTo>
                      <a:lnTo>
                        <a:pt x="1" y="103"/>
                      </a:lnTo>
                      <a:lnTo>
                        <a:pt x="2" y="107"/>
                      </a:lnTo>
                      <a:lnTo>
                        <a:pt x="2" y="114"/>
                      </a:lnTo>
                      <a:lnTo>
                        <a:pt x="4" y="115"/>
                      </a:lnTo>
                      <a:lnTo>
                        <a:pt x="7" y="118"/>
                      </a:lnTo>
                      <a:lnTo>
                        <a:pt x="10" y="121"/>
                      </a:lnTo>
                      <a:lnTo>
                        <a:pt x="11" y="124"/>
                      </a:lnTo>
                      <a:lnTo>
                        <a:pt x="14" y="130"/>
                      </a:lnTo>
                      <a:lnTo>
                        <a:pt x="16" y="135"/>
                      </a:lnTo>
                      <a:lnTo>
                        <a:pt x="18" y="137"/>
                      </a:lnTo>
                      <a:lnTo>
                        <a:pt x="22" y="142"/>
                      </a:lnTo>
                      <a:lnTo>
                        <a:pt x="22" y="145"/>
                      </a:lnTo>
                      <a:lnTo>
                        <a:pt x="22" y="148"/>
                      </a:lnTo>
                      <a:lnTo>
                        <a:pt x="23" y="149"/>
                      </a:lnTo>
                      <a:lnTo>
                        <a:pt x="24" y="149"/>
                      </a:lnTo>
                      <a:lnTo>
                        <a:pt x="30" y="136"/>
                      </a:lnTo>
                      <a:lnTo>
                        <a:pt x="33" y="132"/>
                      </a:lnTo>
                      <a:lnTo>
                        <a:pt x="35" y="131"/>
                      </a:lnTo>
                      <a:lnTo>
                        <a:pt x="37" y="130"/>
                      </a:lnTo>
                      <a:lnTo>
                        <a:pt x="43" y="127"/>
                      </a:lnTo>
                      <a:lnTo>
                        <a:pt x="45" y="127"/>
                      </a:lnTo>
                      <a:lnTo>
                        <a:pt x="47" y="126"/>
                      </a:lnTo>
                      <a:lnTo>
                        <a:pt x="49" y="126"/>
                      </a:lnTo>
                      <a:lnTo>
                        <a:pt x="51" y="126"/>
                      </a:lnTo>
                      <a:lnTo>
                        <a:pt x="52" y="128"/>
                      </a:lnTo>
                      <a:lnTo>
                        <a:pt x="55" y="129"/>
                      </a:lnTo>
                      <a:lnTo>
                        <a:pt x="56" y="128"/>
                      </a:lnTo>
                      <a:lnTo>
                        <a:pt x="58" y="128"/>
                      </a:lnTo>
                      <a:lnTo>
                        <a:pt x="58" y="125"/>
                      </a:lnTo>
                      <a:lnTo>
                        <a:pt x="59" y="123"/>
                      </a:lnTo>
                      <a:lnTo>
                        <a:pt x="59" y="121"/>
                      </a:lnTo>
                      <a:lnTo>
                        <a:pt x="57" y="118"/>
                      </a:lnTo>
                      <a:lnTo>
                        <a:pt x="57" y="116"/>
                      </a:lnTo>
                      <a:lnTo>
                        <a:pt x="59" y="116"/>
                      </a:lnTo>
                      <a:lnTo>
                        <a:pt x="60" y="114"/>
                      </a:lnTo>
                      <a:lnTo>
                        <a:pt x="60" y="113"/>
                      </a:lnTo>
                      <a:lnTo>
                        <a:pt x="62" y="111"/>
                      </a:lnTo>
                      <a:lnTo>
                        <a:pt x="62" y="108"/>
                      </a:lnTo>
                      <a:lnTo>
                        <a:pt x="63" y="107"/>
                      </a:lnTo>
                      <a:lnTo>
                        <a:pt x="65" y="107"/>
                      </a:lnTo>
                      <a:lnTo>
                        <a:pt x="66" y="105"/>
                      </a:lnTo>
                      <a:lnTo>
                        <a:pt x="69" y="105"/>
                      </a:lnTo>
                      <a:lnTo>
                        <a:pt x="70" y="104"/>
                      </a:lnTo>
                      <a:lnTo>
                        <a:pt x="71" y="104"/>
                      </a:lnTo>
                      <a:lnTo>
                        <a:pt x="73" y="105"/>
                      </a:lnTo>
                      <a:lnTo>
                        <a:pt x="74" y="106"/>
                      </a:lnTo>
                      <a:lnTo>
                        <a:pt x="79" y="110"/>
                      </a:lnTo>
                      <a:lnTo>
                        <a:pt x="81" y="111"/>
                      </a:lnTo>
                      <a:lnTo>
                        <a:pt x="84" y="114"/>
                      </a:lnTo>
                      <a:lnTo>
                        <a:pt x="85" y="116"/>
                      </a:lnTo>
                      <a:lnTo>
                        <a:pt x="88" y="115"/>
                      </a:lnTo>
                      <a:lnTo>
                        <a:pt x="91" y="118"/>
                      </a:lnTo>
                      <a:lnTo>
                        <a:pt x="95" y="118"/>
                      </a:lnTo>
                      <a:lnTo>
                        <a:pt x="97" y="118"/>
                      </a:lnTo>
                      <a:lnTo>
                        <a:pt x="98" y="117"/>
                      </a:lnTo>
                      <a:lnTo>
                        <a:pt x="101" y="117"/>
                      </a:lnTo>
                      <a:lnTo>
                        <a:pt x="103" y="118"/>
                      </a:lnTo>
                      <a:lnTo>
                        <a:pt x="106" y="119"/>
                      </a:lnTo>
                      <a:lnTo>
                        <a:pt x="108" y="120"/>
                      </a:lnTo>
                      <a:lnTo>
                        <a:pt x="111" y="119"/>
                      </a:lnTo>
                      <a:lnTo>
                        <a:pt x="111" y="118"/>
                      </a:lnTo>
                      <a:lnTo>
                        <a:pt x="110" y="116"/>
                      </a:lnTo>
                      <a:lnTo>
                        <a:pt x="110" y="114"/>
                      </a:lnTo>
                      <a:lnTo>
                        <a:pt x="112" y="111"/>
                      </a:lnTo>
                      <a:lnTo>
                        <a:pt x="114" y="108"/>
                      </a:lnTo>
                      <a:lnTo>
                        <a:pt x="117" y="109"/>
                      </a:lnTo>
                      <a:lnTo>
                        <a:pt x="119" y="109"/>
                      </a:lnTo>
                      <a:lnTo>
                        <a:pt x="121" y="111"/>
                      </a:lnTo>
                      <a:lnTo>
                        <a:pt x="123" y="111"/>
                      </a:lnTo>
                      <a:lnTo>
                        <a:pt x="129" y="110"/>
                      </a:lnTo>
                      <a:lnTo>
                        <a:pt x="130" y="108"/>
                      </a:lnTo>
                      <a:lnTo>
                        <a:pt x="132" y="107"/>
                      </a:lnTo>
                      <a:lnTo>
                        <a:pt x="138" y="104"/>
                      </a:lnTo>
                      <a:lnTo>
                        <a:pt x="140" y="104"/>
                      </a:lnTo>
                      <a:lnTo>
                        <a:pt x="140" y="105"/>
                      </a:lnTo>
                      <a:lnTo>
                        <a:pt x="142" y="106"/>
                      </a:lnTo>
                      <a:lnTo>
                        <a:pt x="142" y="107"/>
                      </a:lnTo>
                      <a:lnTo>
                        <a:pt x="143" y="107"/>
                      </a:lnTo>
                      <a:lnTo>
                        <a:pt x="145" y="106"/>
                      </a:lnTo>
                      <a:lnTo>
                        <a:pt x="149" y="106"/>
                      </a:lnTo>
                      <a:lnTo>
                        <a:pt x="150" y="105"/>
                      </a:lnTo>
                      <a:lnTo>
                        <a:pt x="152" y="105"/>
                      </a:lnTo>
                      <a:lnTo>
                        <a:pt x="153" y="102"/>
                      </a:lnTo>
                      <a:lnTo>
                        <a:pt x="153" y="101"/>
                      </a:lnTo>
                      <a:lnTo>
                        <a:pt x="153" y="100"/>
                      </a:lnTo>
                      <a:lnTo>
                        <a:pt x="156" y="100"/>
                      </a:lnTo>
                      <a:lnTo>
                        <a:pt x="156" y="101"/>
                      </a:lnTo>
                      <a:lnTo>
                        <a:pt x="160" y="101"/>
                      </a:lnTo>
                      <a:lnTo>
                        <a:pt x="161" y="101"/>
                      </a:lnTo>
                      <a:lnTo>
                        <a:pt x="163" y="102"/>
                      </a:lnTo>
                      <a:lnTo>
                        <a:pt x="165" y="103"/>
                      </a:lnTo>
                      <a:lnTo>
                        <a:pt x="167" y="104"/>
                      </a:lnTo>
                      <a:lnTo>
                        <a:pt x="172" y="104"/>
                      </a:lnTo>
                      <a:lnTo>
                        <a:pt x="173" y="105"/>
                      </a:lnTo>
                      <a:lnTo>
                        <a:pt x="177" y="103"/>
                      </a:lnTo>
                      <a:lnTo>
                        <a:pt x="180" y="103"/>
                      </a:lnTo>
                      <a:lnTo>
                        <a:pt x="183" y="105"/>
                      </a:lnTo>
                      <a:lnTo>
                        <a:pt x="184" y="105"/>
                      </a:lnTo>
                      <a:lnTo>
                        <a:pt x="184" y="104"/>
                      </a:lnTo>
                      <a:lnTo>
                        <a:pt x="183" y="102"/>
                      </a:lnTo>
                      <a:lnTo>
                        <a:pt x="180" y="100"/>
                      </a:lnTo>
                      <a:lnTo>
                        <a:pt x="178" y="99"/>
                      </a:lnTo>
                      <a:lnTo>
                        <a:pt x="178" y="93"/>
                      </a:lnTo>
                      <a:lnTo>
                        <a:pt x="178" y="92"/>
                      </a:lnTo>
                      <a:lnTo>
                        <a:pt x="176" y="90"/>
                      </a:lnTo>
                      <a:lnTo>
                        <a:pt x="171" y="89"/>
                      </a:lnTo>
                      <a:lnTo>
                        <a:pt x="170" y="87"/>
                      </a:lnTo>
                      <a:lnTo>
                        <a:pt x="170" y="83"/>
                      </a:lnTo>
                      <a:lnTo>
                        <a:pt x="170" y="83"/>
                      </a:lnTo>
                      <a:lnTo>
                        <a:pt x="167" y="81"/>
                      </a:lnTo>
                      <a:lnTo>
                        <a:pt x="165" y="80"/>
                      </a:lnTo>
                      <a:lnTo>
                        <a:pt x="165" y="75"/>
                      </a:lnTo>
                      <a:lnTo>
                        <a:pt x="164" y="73"/>
                      </a:lnTo>
                      <a:lnTo>
                        <a:pt x="160" y="69"/>
                      </a:lnTo>
                      <a:lnTo>
                        <a:pt x="158" y="69"/>
                      </a:lnTo>
                      <a:lnTo>
                        <a:pt x="156" y="68"/>
                      </a:lnTo>
                      <a:lnTo>
                        <a:pt x="155" y="69"/>
                      </a:lnTo>
                      <a:lnTo>
                        <a:pt x="153" y="68"/>
                      </a:lnTo>
                      <a:lnTo>
                        <a:pt x="149" y="65"/>
                      </a:lnTo>
                      <a:lnTo>
                        <a:pt x="151" y="63"/>
                      </a:lnTo>
                      <a:lnTo>
                        <a:pt x="151" y="62"/>
                      </a:lnTo>
                      <a:lnTo>
                        <a:pt x="153" y="60"/>
                      </a:lnTo>
                      <a:lnTo>
                        <a:pt x="153" y="58"/>
                      </a:lnTo>
                      <a:lnTo>
                        <a:pt x="153" y="56"/>
                      </a:lnTo>
                      <a:lnTo>
                        <a:pt x="150" y="55"/>
                      </a:lnTo>
                      <a:lnTo>
                        <a:pt x="147" y="54"/>
                      </a:lnTo>
                      <a:lnTo>
                        <a:pt x="146" y="52"/>
                      </a:lnTo>
                      <a:lnTo>
                        <a:pt x="144" y="50"/>
                      </a:lnTo>
                      <a:lnTo>
                        <a:pt x="142" y="50"/>
                      </a:lnTo>
                      <a:lnTo>
                        <a:pt x="139" y="49"/>
                      </a:lnTo>
                      <a:lnTo>
                        <a:pt x="136" y="46"/>
                      </a:lnTo>
                      <a:lnTo>
                        <a:pt x="135" y="43"/>
                      </a:lnTo>
                      <a:lnTo>
                        <a:pt x="137" y="41"/>
                      </a:lnTo>
                      <a:lnTo>
                        <a:pt x="135" y="39"/>
                      </a:lnTo>
                      <a:lnTo>
                        <a:pt x="131" y="39"/>
                      </a:lnTo>
                      <a:lnTo>
                        <a:pt x="130" y="41"/>
                      </a:lnTo>
                      <a:lnTo>
                        <a:pt x="127" y="41"/>
                      </a:lnTo>
                      <a:lnTo>
                        <a:pt x="125" y="39"/>
                      </a:lnTo>
                      <a:lnTo>
                        <a:pt x="125" y="34"/>
                      </a:lnTo>
                      <a:lnTo>
                        <a:pt x="125" y="31"/>
                      </a:lnTo>
                      <a:lnTo>
                        <a:pt x="126" y="29"/>
                      </a:lnTo>
                      <a:lnTo>
                        <a:pt x="127" y="25"/>
                      </a:lnTo>
                      <a:lnTo>
                        <a:pt x="126" y="23"/>
                      </a:lnTo>
                      <a:lnTo>
                        <a:pt x="124" y="16"/>
                      </a:lnTo>
                      <a:lnTo>
                        <a:pt x="120" y="11"/>
                      </a:lnTo>
                      <a:lnTo>
                        <a:pt x="119" y="8"/>
                      </a:lnTo>
                      <a:lnTo>
                        <a:pt x="116" y="5"/>
                      </a:lnTo>
                      <a:lnTo>
                        <a:pt x="117" y="4"/>
                      </a:lnTo>
                      <a:lnTo>
                        <a:pt x="117" y="2"/>
                      </a:lnTo>
                      <a:lnTo>
                        <a:pt x="115" y="0"/>
                      </a:lnTo>
                      <a:lnTo>
                        <a:pt x="115" y="1"/>
                      </a:lnTo>
                      <a:lnTo>
                        <a:pt x="11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5" name="Freeform 823">
                  <a:extLst>
                    <a:ext uri="{FF2B5EF4-FFF2-40B4-BE49-F238E27FC236}">
                      <a16:creationId xmlns:a16="http://schemas.microsoft.com/office/drawing/2014/main" id="{957F9B35-1DB9-7942-A625-90623E37BEA1}"/>
                    </a:ext>
                  </a:extLst>
                </p:cNvPr>
                <p:cNvSpPr>
                  <a:spLocks/>
                </p:cNvSpPr>
                <p:nvPr/>
              </p:nvSpPr>
              <p:spPr bwMode="auto">
                <a:xfrm>
                  <a:off x="3736" y="2220"/>
                  <a:ext cx="219" cy="245"/>
                </a:xfrm>
                <a:custGeom>
                  <a:avLst/>
                  <a:gdLst>
                    <a:gd name="T0" fmla="*/ 28 w 219"/>
                    <a:gd name="T1" fmla="*/ 9 h 245"/>
                    <a:gd name="T2" fmla="*/ 16 w 219"/>
                    <a:gd name="T3" fmla="*/ 22 h 245"/>
                    <a:gd name="T4" fmla="*/ 14 w 219"/>
                    <a:gd name="T5" fmla="*/ 28 h 245"/>
                    <a:gd name="T6" fmla="*/ 8 w 219"/>
                    <a:gd name="T7" fmla="*/ 29 h 245"/>
                    <a:gd name="T8" fmla="*/ 7 w 219"/>
                    <a:gd name="T9" fmla="*/ 33 h 245"/>
                    <a:gd name="T10" fmla="*/ 10 w 219"/>
                    <a:gd name="T11" fmla="*/ 42 h 245"/>
                    <a:gd name="T12" fmla="*/ 9 w 219"/>
                    <a:gd name="T13" fmla="*/ 45 h 245"/>
                    <a:gd name="T14" fmla="*/ 7 w 219"/>
                    <a:gd name="T15" fmla="*/ 49 h 245"/>
                    <a:gd name="T16" fmla="*/ 4 w 219"/>
                    <a:gd name="T17" fmla="*/ 53 h 245"/>
                    <a:gd name="T18" fmla="*/ 2 w 219"/>
                    <a:gd name="T19" fmla="*/ 53 h 245"/>
                    <a:gd name="T20" fmla="*/ 0 w 219"/>
                    <a:gd name="T21" fmla="*/ 60 h 245"/>
                    <a:gd name="T22" fmla="*/ 4 w 219"/>
                    <a:gd name="T23" fmla="*/ 65 h 245"/>
                    <a:gd name="T24" fmla="*/ 4 w 219"/>
                    <a:gd name="T25" fmla="*/ 82 h 245"/>
                    <a:gd name="T26" fmla="*/ 4 w 219"/>
                    <a:gd name="T27" fmla="*/ 92 h 245"/>
                    <a:gd name="T28" fmla="*/ 5 w 219"/>
                    <a:gd name="T29" fmla="*/ 107 h 245"/>
                    <a:gd name="T30" fmla="*/ 6 w 219"/>
                    <a:gd name="T31" fmla="*/ 112 h 245"/>
                    <a:gd name="T32" fmla="*/ 5 w 219"/>
                    <a:gd name="T33" fmla="*/ 121 h 245"/>
                    <a:gd name="T34" fmla="*/ 0 w 219"/>
                    <a:gd name="T35" fmla="*/ 125 h 245"/>
                    <a:gd name="T36" fmla="*/ 1 w 219"/>
                    <a:gd name="T37" fmla="*/ 129 h 245"/>
                    <a:gd name="T38" fmla="*/ 7 w 219"/>
                    <a:gd name="T39" fmla="*/ 141 h 245"/>
                    <a:gd name="T40" fmla="*/ 9 w 219"/>
                    <a:gd name="T41" fmla="*/ 146 h 245"/>
                    <a:gd name="T42" fmla="*/ 9 w 219"/>
                    <a:gd name="T43" fmla="*/ 153 h 245"/>
                    <a:gd name="T44" fmla="*/ 11 w 219"/>
                    <a:gd name="T45" fmla="*/ 159 h 245"/>
                    <a:gd name="T46" fmla="*/ 18 w 219"/>
                    <a:gd name="T47" fmla="*/ 160 h 245"/>
                    <a:gd name="T48" fmla="*/ 26 w 219"/>
                    <a:gd name="T49" fmla="*/ 163 h 245"/>
                    <a:gd name="T50" fmla="*/ 31 w 219"/>
                    <a:gd name="T51" fmla="*/ 173 h 245"/>
                    <a:gd name="T52" fmla="*/ 34 w 219"/>
                    <a:gd name="T53" fmla="*/ 177 h 245"/>
                    <a:gd name="T54" fmla="*/ 61 w 219"/>
                    <a:gd name="T55" fmla="*/ 187 h 245"/>
                    <a:gd name="T56" fmla="*/ 76 w 219"/>
                    <a:gd name="T57" fmla="*/ 184 h 245"/>
                    <a:gd name="T58" fmla="*/ 205 w 219"/>
                    <a:gd name="T59" fmla="*/ 245 h 245"/>
                    <a:gd name="T60" fmla="*/ 205 w 219"/>
                    <a:gd name="T61" fmla="*/ 245 h 245"/>
                    <a:gd name="T62" fmla="*/ 219 w 219"/>
                    <a:gd name="T63" fmla="*/ 237 h 245"/>
                    <a:gd name="T64" fmla="*/ 211 w 219"/>
                    <a:gd name="T65" fmla="*/ 61 h 245"/>
                    <a:gd name="T66" fmla="*/ 211 w 219"/>
                    <a:gd name="T67" fmla="*/ 51 h 245"/>
                    <a:gd name="T68" fmla="*/ 213 w 219"/>
                    <a:gd name="T69" fmla="*/ 41 h 245"/>
                    <a:gd name="T70" fmla="*/ 213 w 219"/>
                    <a:gd name="T71" fmla="*/ 29 h 245"/>
                    <a:gd name="T72" fmla="*/ 213 w 219"/>
                    <a:gd name="T73" fmla="*/ 22 h 245"/>
                    <a:gd name="T74" fmla="*/ 208 w 219"/>
                    <a:gd name="T75" fmla="*/ 18 h 245"/>
                    <a:gd name="T76" fmla="*/ 196 w 219"/>
                    <a:gd name="T77" fmla="*/ 18 h 245"/>
                    <a:gd name="T78" fmla="*/ 191 w 219"/>
                    <a:gd name="T79" fmla="*/ 15 h 245"/>
                    <a:gd name="T80" fmla="*/ 184 w 219"/>
                    <a:gd name="T81" fmla="*/ 12 h 245"/>
                    <a:gd name="T82" fmla="*/ 185 w 219"/>
                    <a:gd name="T83" fmla="*/ 9 h 245"/>
                    <a:gd name="T84" fmla="*/ 176 w 219"/>
                    <a:gd name="T85" fmla="*/ 5 h 245"/>
                    <a:gd name="T86" fmla="*/ 170 w 219"/>
                    <a:gd name="T87" fmla="*/ 3 h 245"/>
                    <a:gd name="T88" fmla="*/ 166 w 219"/>
                    <a:gd name="T89" fmla="*/ 3 h 245"/>
                    <a:gd name="T90" fmla="*/ 160 w 219"/>
                    <a:gd name="T91" fmla="*/ 5 h 245"/>
                    <a:gd name="T92" fmla="*/ 147 w 219"/>
                    <a:gd name="T93" fmla="*/ 10 h 245"/>
                    <a:gd name="T94" fmla="*/ 143 w 219"/>
                    <a:gd name="T95" fmla="*/ 18 h 245"/>
                    <a:gd name="T96" fmla="*/ 141 w 219"/>
                    <a:gd name="T97" fmla="*/ 28 h 245"/>
                    <a:gd name="T98" fmla="*/ 145 w 219"/>
                    <a:gd name="T99" fmla="*/ 40 h 245"/>
                    <a:gd name="T100" fmla="*/ 140 w 219"/>
                    <a:gd name="T101" fmla="*/ 49 h 245"/>
                    <a:gd name="T102" fmla="*/ 135 w 219"/>
                    <a:gd name="T103" fmla="*/ 55 h 245"/>
                    <a:gd name="T104" fmla="*/ 125 w 219"/>
                    <a:gd name="T105" fmla="*/ 53 h 245"/>
                    <a:gd name="T106" fmla="*/ 116 w 219"/>
                    <a:gd name="T107" fmla="*/ 44 h 245"/>
                    <a:gd name="T108" fmla="*/ 99 w 219"/>
                    <a:gd name="T109" fmla="*/ 35 h 245"/>
                    <a:gd name="T110" fmla="*/ 93 w 219"/>
                    <a:gd name="T111" fmla="*/ 35 h 245"/>
                    <a:gd name="T112" fmla="*/ 83 w 219"/>
                    <a:gd name="T113" fmla="*/ 32 h 245"/>
                    <a:gd name="T114" fmla="*/ 79 w 219"/>
                    <a:gd name="T115" fmla="*/ 17 h 245"/>
                    <a:gd name="T116" fmla="*/ 66 w 219"/>
                    <a:gd name="T117" fmla="*/ 10 h 245"/>
                    <a:gd name="T118" fmla="*/ 53 w 219"/>
                    <a:gd name="T119" fmla="*/ 5 h 245"/>
                    <a:gd name="T120" fmla="*/ 39 w 219"/>
                    <a:gd name="T121" fmla="*/ 6 h 245"/>
                    <a:gd name="T122" fmla="*/ 29 w 219"/>
                    <a:gd name="T123" fmla="*/ 1 h 245"/>
                    <a:gd name="T124" fmla="*/ 25 w 219"/>
                    <a:gd name="T125"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245">
                      <a:moveTo>
                        <a:pt x="27" y="8"/>
                      </a:moveTo>
                      <a:lnTo>
                        <a:pt x="28" y="9"/>
                      </a:lnTo>
                      <a:lnTo>
                        <a:pt x="24" y="15"/>
                      </a:lnTo>
                      <a:lnTo>
                        <a:pt x="16" y="22"/>
                      </a:lnTo>
                      <a:lnTo>
                        <a:pt x="16" y="24"/>
                      </a:lnTo>
                      <a:lnTo>
                        <a:pt x="14" y="28"/>
                      </a:lnTo>
                      <a:lnTo>
                        <a:pt x="11" y="27"/>
                      </a:lnTo>
                      <a:lnTo>
                        <a:pt x="8" y="29"/>
                      </a:lnTo>
                      <a:lnTo>
                        <a:pt x="8" y="31"/>
                      </a:lnTo>
                      <a:lnTo>
                        <a:pt x="7" y="33"/>
                      </a:lnTo>
                      <a:lnTo>
                        <a:pt x="9" y="39"/>
                      </a:lnTo>
                      <a:lnTo>
                        <a:pt x="10" y="42"/>
                      </a:lnTo>
                      <a:lnTo>
                        <a:pt x="9" y="44"/>
                      </a:lnTo>
                      <a:lnTo>
                        <a:pt x="9" y="45"/>
                      </a:lnTo>
                      <a:lnTo>
                        <a:pt x="8" y="46"/>
                      </a:lnTo>
                      <a:lnTo>
                        <a:pt x="7" y="49"/>
                      </a:lnTo>
                      <a:lnTo>
                        <a:pt x="4" y="51"/>
                      </a:lnTo>
                      <a:lnTo>
                        <a:pt x="4" y="53"/>
                      </a:lnTo>
                      <a:lnTo>
                        <a:pt x="2" y="53"/>
                      </a:lnTo>
                      <a:lnTo>
                        <a:pt x="2" y="53"/>
                      </a:lnTo>
                      <a:lnTo>
                        <a:pt x="0" y="53"/>
                      </a:lnTo>
                      <a:lnTo>
                        <a:pt x="0" y="60"/>
                      </a:lnTo>
                      <a:lnTo>
                        <a:pt x="2" y="60"/>
                      </a:lnTo>
                      <a:lnTo>
                        <a:pt x="4" y="65"/>
                      </a:lnTo>
                      <a:lnTo>
                        <a:pt x="4" y="76"/>
                      </a:lnTo>
                      <a:lnTo>
                        <a:pt x="4" y="82"/>
                      </a:lnTo>
                      <a:lnTo>
                        <a:pt x="4" y="84"/>
                      </a:lnTo>
                      <a:lnTo>
                        <a:pt x="4" y="92"/>
                      </a:lnTo>
                      <a:lnTo>
                        <a:pt x="6" y="97"/>
                      </a:lnTo>
                      <a:lnTo>
                        <a:pt x="5" y="107"/>
                      </a:lnTo>
                      <a:lnTo>
                        <a:pt x="4" y="108"/>
                      </a:lnTo>
                      <a:lnTo>
                        <a:pt x="6" y="112"/>
                      </a:lnTo>
                      <a:lnTo>
                        <a:pt x="6" y="118"/>
                      </a:lnTo>
                      <a:lnTo>
                        <a:pt x="5" y="121"/>
                      </a:lnTo>
                      <a:lnTo>
                        <a:pt x="2" y="123"/>
                      </a:lnTo>
                      <a:lnTo>
                        <a:pt x="0" y="125"/>
                      </a:lnTo>
                      <a:lnTo>
                        <a:pt x="0" y="126"/>
                      </a:lnTo>
                      <a:lnTo>
                        <a:pt x="1" y="129"/>
                      </a:lnTo>
                      <a:lnTo>
                        <a:pt x="5" y="134"/>
                      </a:lnTo>
                      <a:lnTo>
                        <a:pt x="7" y="141"/>
                      </a:lnTo>
                      <a:lnTo>
                        <a:pt x="8" y="142"/>
                      </a:lnTo>
                      <a:lnTo>
                        <a:pt x="9" y="146"/>
                      </a:lnTo>
                      <a:lnTo>
                        <a:pt x="9" y="148"/>
                      </a:lnTo>
                      <a:lnTo>
                        <a:pt x="9" y="153"/>
                      </a:lnTo>
                      <a:lnTo>
                        <a:pt x="11" y="156"/>
                      </a:lnTo>
                      <a:lnTo>
                        <a:pt x="11" y="159"/>
                      </a:lnTo>
                      <a:lnTo>
                        <a:pt x="13" y="160"/>
                      </a:lnTo>
                      <a:lnTo>
                        <a:pt x="18" y="160"/>
                      </a:lnTo>
                      <a:lnTo>
                        <a:pt x="24" y="160"/>
                      </a:lnTo>
                      <a:lnTo>
                        <a:pt x="26" y="163"/>
                      </a:lnTo>
                      <a:lnTo>
                        <a:pt x="28" y="166"/>
                      </a:lnTo>
                      <a:lnTo>
                        <a:pt x="31" y="173"/>
                      </a:lnTo>
                      <a:lnTo>
                        <a:pt x="32" y="175"/>
                      </a:lnTo>
                      <a:lnTo>
                        <a:pt x="34" y="177"/>
                      </a:lnTo>
                      <a:lnTo>
                        <a:pt x="36" y="180"/>
                      </a:lnTo>
                      <a:lnTo>
                        <a:pt x="61" y="187"/>
                      </a:lnTo>
                      <a:lnTo>
                        <a:pt x="63" y="190"/>
                      </a:lnTo>
                      <a:lnTo>
                        <a:pt x="76" y="184"/>
                      </a:lnTo>
                      <a:lnTo>
                        <a:pt x="92" y="176"/>
                      </a:lnTo>
                      <a:lnTo>
                        <a:pt x="205" y="245"/>
                      </a:lnTo>
                      <a:lnTo>
                        <a:pt x="205" y="245"/>
                      </a:lnTo>
                      <a:lnTo>
                        <a:pt x="205" y="245"/>
                      </a:lnTo>
                      <a:lnTo>
                        <a:pt x="205" y="239"/>
                      </a:lnTo>
                      <a:lnTo>
                        <a:pt x="219" y="237"/>
                      </a:lnTo>
                      <a:lnTo>
                        <a:pt x="213" y="70"/>
                      </a:lnTo>
                      <a:lnTo>
                        <a:pt x="211" y="61"/>
                      </a:lnTo>
                      <a:lnTo>
                        <a:pt x="210" y="56"/>
                      </a:lnTo>
                      <a:lnTo>
                        <a:pt x="211" y="51"/>
                      </a:lnTo>
                      <a:lnTo>
                        <a:pt x="213" y="45"/>
                      </a:lnTo>
                      <a:lnTo>
                        <a:pt x="213" y="41"/>
                      </a:lnTo>
                      <a:lnTo>
                        <a:pt x="211" y="37"/>
                      </a:lnTo>
                      <a:lnTo>
                        <a:pt x="213" y="29"/>
                      </a:lnTo>
                      <a:lnTo>
                        <a:pt x="214" y="27"/>
                      </a:lnTo>
                      <a:lnTo>
                        <a:pt x="213" y="22"/>
                      </a:lnTo>
                      <a:lnTo>
                        <a:pt x="211" y="19"/>
                      </a:lnTo>
                      <a:lnTo>
                        <a:pt x="208" y="18"/>
                      </a:lnTo>
                      <a:lnTo>
                        <a:pt x="205" y="19"/>
                      </a:lnTo>
                      <a:lnTo>
                        <a:pt x="196" y="18"/>
                      </a:lnTo>
                      <a:lnTo>
                        <a:pt x="194" y="16"/>
                      </a:lnTo>
                      <a:lnTo>
                        <a:pt x="191" y="15"/>
                      </a:lnTo>
                      <a:lnTo>
                        <a:pt x="185" y="14"/>
                      </a:lnTo>
                      <a:lnTo>
                        <a:pt x="184" y="12"/>
                      </a:lnTo>
                      <a:lnTo>
                        <a:pt x="185" y="11"/>
                      </a:lnTo>
                      <a:lnTo>
                        <a:pt x="185" y="9"/>
                      </a:lnTo>
                      <a:lnTo>
                        <a:pt x="179" y="5"/>
                      </a:lnTo>
                      <a:lnTo>
                        <a:pt x="176" y="5"/>
                      </a:lnTo>
                      <a:lnTo>
                        <a:pt x="171" y="4"/>
                      </a:lnTo>
                      <a:lnTo>
                        <a:pt x="170" y="3"/>
                      </a:lnTo>
                      <a:lnTo>
                        <a:pt x="169" y="4"/>
                      </a:lnTo>
                      <a:lnTo>
                        <a:pt x="166" y="3"/>
                      </a:lnTo>
                      <a:lnTo>
                        <a:pt x="164" y="3"/>
                      </a:lnTo>
                      <a:lnTo>
                        <a:pt x="160" y="5"/>
                      </a:lnTo>
                      <a:lnTo>
                        <a:pt x="153" y="6"/>
                      </a:lnTo>
                      <a:lnTo>
                        <a:pt x="147" y="10"/>
                      </a:lnTo>
                      <a:lnTo>
                        <a:pt x="144" y="14"/>
                      </a:lnTo>
                      <a:lnTo>
                        <a:pt x="143" y="18"/>
                      </a:lnTo>
                      <a:lnTo>
                        <a:pt x="141" y="20"/>
                      </a:lnTo>
                      <a:lnTo>
                        <a:pt x="141" y="28"/>
                      </a:lnTo>
                      <a:lnTo>
                        <a:pt x="143" y="33"/>
                      </a:lnTo>
                      <a:lnTo>
                        <a:pt x="145" y="40"/>
                      </a:lnTo>
                      <a:lnTo>
                        <a:pt x="144" y="44"/>
                      </a:lnTo>
                      <a:lnTo>
                        <a:pt x="140" y="49"/>
                      </a:lnTo>
                      <a:lnTo>
                        <a:pt x="139" y="50"/>
                      </a:lnTo>
                      <a:lnTo>
                        <a:pt x="135" y="55"/>
                      </a:lnTo>
                      <a:lnTo>
                        <a:pt x="132" y="56"/>
                      </a:lnTo>
                      <a:lnTo>
                        <a:pt x="125" y="53"/>
                      </a:lnTo>
                      <a:lnTo>
                        <a:pt x="120" y="48"/>
                      </a:lnTo>
                      <a:lnTo>
                        <a:pt x="116" y="44"/>
                      </a:lnTo>
                      <a:lnTo>
                        <a:pt x="109" y="40"/>
                      </a:lnTo>
                      <a:lnTo>
                        <a:pt x="99" y="35"/>
                      </a:lnTo>
                      <a:lnTo>
                        <a:pt x="94" y="34"/>
                      </a:lnTo>
                      <a:lnTo>
                        <a:pt x="93" y="35"/>
                      </a:lnTo>
                      <a:lnTo>
                        <a:pt x="87" y="35"/>
                      </a:lnTo>
                      <a:lnTo>
                        <a:pt x="83" y="32"/>
                      </a:lnTo>
                      <a:lnTo>
                        <a:pt x="78" y="22"/>
                      </a:lnTo>
                      <a:lnTo>
                        <a:pt x="79" y="17"/>
                      </a:lnTo>
                      <a:lnTo>
                        <a:pt x="75" y="11"/>
                      </a:lnTo>
                      <a:lnTo>
                        <a:pt x="66" y="10"/>
                      </a:lnTo>
                      <a:lnTo>
                        <a:pt x="61" y="6"/>
                      </a:lnTo>
                      <a:lnTo>
                        <a:pt x="53" y="5"/>
                      </a:lnTo>
                      <a:lnTo>
                        <a:pt x="49" y="4"/>
                      </a:lnTo>
                      <a:lnTo>
                        <a:pt x="39" y="6"/>
                      </a:lnTo>
                      <a:lnTo>
                        <a:pt x="32" y="4"/>
                      </a:lnTo>
                      <a:lnTo>
                        <a:pt x="29" y="1"/>
                      </a:lnTo>
                      <a:lnTo>
                        <a:pt x="26" y="0"/>
                      </a:lnTo>
                      <a:lnTo>
                        <a:pt x="25" y="1"/>
                      </a:lnTo>
                      <a:lnTo>
                        <a:pt x="27"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6" name="Freeform 824">
                  <a:extLst>
                    <a:ext uri="{FF2B5EF4-FFF2-40B4-BE49-F238E27FC236}">
                      <a16:creationId xmlns:a16="http://schemas.microsoft.com/office/drawing/2014/main" id="{F35ABA05-B275-474F-8C3B-78241305E2B8}"/>
                    </a:ext>
                  </a:extLst>
                </p:cNvPr>
                <p:cNvSpPr>
                  <a:spLocks/>
                </p:cNvSpPr>
                <p:nvPr/>
              </p:nvSpPr>
              <p:spPr bwMode="auto">
                <a:xfrm>
                  <a:off x="3708" y="2141"/>
                  <a:ext cx="56" cy="132"/>
                </a:xfrm>
                <a:custGeom>
                  <a:avLst/>
                  <a:gdLst>
                    <a:gd name="T0" fmla="*/ 12 w 56"/>
                    <a:gd name="T1" fmla="*/ 18 h 132"/>
                    <a:gd name="T2" fmla="*/ 10 w 56"/>
                    <a:gd name="T3" fmla="*/ 30 h 132"/>
                    <a:gd name="T4" fmla="*/ 12 w 56"/>
                    <a:gd name="T5" fmla="*/ 38 h 132"/>
                    <a:gd name="T6" fmla="*/ 11 w 56"/>
                    <a:gd name="T7" fmla="*/ 40 h 132"/>
                    <a:gd name="T8" fmla="*/ 12 w 56"/>
                    <a:gd name="T9" fmla="*/ 45 h 132"/>
                    <a:gd name="T10" fmla="*/ 10 w 56"/>
                    <a:gd name="T11" fmla="*/ 52 h 132"/>
                    <a:gd name="T12" fmla="*/ 7 w 56"/>
                    <a:gd name="T13" fmla="*/ 56 h 132"/>
                    <a:gd name="T14" fmla="*/ 2 w 56"/>
                    <a:gd name="T15" fmla="*/ 61 h 132"/>
                    <a:gd name="T16" fmla="*/ 1 w 56"/>
                    <a:gd name="T17" fmla="*/ 70 h 132"/>
                    <a:gd name="T18" fmla="*/ 2 w 56"/>
                    <a:gd name="T19" fmla="*/ 76 h 132"/>
                    <a:gd name="T20" fmla="*/ 5 w 56"/>
                    <a:gd name="T21" fmla="*/ 80 h 132"/>
                    <a:gd name="T22" fmla="*/ 11 w 56"/>
                    <a:gd name="T23" fmla="*/ 89 h 132"/>
                    <a:gd name="T24" fmla="*/ 15 w 56"/>
                    <a:gd name="T25" fmla="*/ 92 h 132"/>
                    <a:gd name="T26" fmla="*/ 21 w 56"/>
                    <a:gd name="T27" fmla="*/ 97 h 132"/>
                    <a:gd name="T28" fmla="*/ 32 w 56"/>
                    <a:gd name="T29" fmla="*/ 132 h 132"/>
                    <a:gd name="T30" fmla="*/ 35 w 56"/>
                    <a:gd name="T31" fmla="*/ 128 h 132"/>
                    <a:gd name="T32" fmla="*/ 37 w 56"/>
                    <a:gd name="T33" fmla="*/ 124 h 132"/>
                    <a:gd name="T34" fmla="*/ 38 w 56"/>
                    <a:gd name="T35" fmla="*/ 121 h 132"/>
                    <a:gd name="T36" fmla="*/ 35 w 56"/>
                    <a:gd name="T37" fmla="*/ 112 h 132"/>
                    <a:gd name="T38" fmla="*/ 36 w 56"/>
                    <a:gd name="T39" fmla="*/ 108 h 132"/>
                    <a:gd name="T40" fmla="*/ 42 w 56"/>
                    <a:gd name="T41" fmla="*/ 107 h 132"/>
                    <a:gd name="T42" fmla="*/ 44 w 56"/>
                    <a:gd name="T43" fmla="*/ 101 h 132"/>
                    <a:gd name="T44" fmla="*/ 56 w 56"/>
                    <a:gd name="T45" fmla="*/ 88 h 132"/>
                    <a:gd name="T46" fmla="*/ 53 w 56"/>
                    <a:gd name="T47" fmla="*/ 80 h 132"/>
                    <a:gd name="T48" fmla="*/ 52 w 56"/>
                    <a:gd name="T49" fmla="*/ 79 h 132"/>
                    <a:gd name="T50" fmla="*/ 48 w 56"/>
                    <a:gd name="T51" fmla="*/ 74 h 132"/>
                    <a:gd name="T52" fmla="*/ 45 w 56"/>
                    <a:gd name="T53" fmla="*/ 70 h 132"/>
                    <a:gd name="T54" fmla="*/ 45 w 56"/>
                    <a:gd name="T55" fmla="*/ 72 h 132"/>
                    <a:gd name="T56" fmla="*/ 42 w 56"/>
                    <a:gd name="T57" fmla="*/ 72 h 132"/>
                    <a:gd name="T58" fmla="*/ 39 w 56"/>
                    <a:gd name="T59" fmla="*/ 70 h 132"/>
                    <a:gd name="T60" fmla="*/ 32 w 56"/>
                    <a:gd name="T61" fmla="*/ 61 h 132"/>
                    <a:gd name="T62" fmla="*/ 41 w 56"/>
                    <a:gd name="T63" fmla="*/ 50 h 132"/>
                    <a:gd name="T64" fmla="*/ 46 w 56"/>
                    <a:gd name="T65" fmla="*/ 44 h 132"/>
                    <a:gd name="T66" fmla="*/ 46 w 56"/>
                    <a:gd name="T67" fmla="*/ 40 h 132"/>
                    <a:gd name="T68" fmla="*/ 45 w 56"/>
                    <a:gd name="T69" fmla="*/ 37 h 132"/>
                    <a:gd name="T70" fmla="*/ 41 w 56"/>
                    <a:gd name="T71" fmla="*/ 29 h 132"/>
                    <a:gd name="T72" fmla="*/ 38 w 56"/>
                    <a:gd name="T73" fmla="*/ 19 h 132"/>
                    <a:gd name="T74" fmla="*/ 42 w 56"/>
                    <a:gd name="T75" fmla="*/ 14 h 132"/>
                    <a:gd name="T76" fmla="*/ 45 w 56"/>
                    <a:gd name="T77" fmla="*/ 5 h 132"/>
                    <a:gd name="T78" fmla="*/ 38 w 56"/>
                    <a:gd name="T79" fmla="*/ 10 h 132"/>
                    <a:gd name="T80" fmla="*/ 35 w 56"/>
                    <a:gd name="T81" fmla="*/ 11 h 132"/>
                    <a:gd name="T82" fmla="*/ 32 w 56"/>
                    <a:gd name="T83" fmla="*/ 4 h 132"/>
                    <a:gd name="T84" fmla="*/ 30 w 56"/>
                    <a:gd name="T85" fmla="*/ 0 h 132"/>
                    <a:gd name="T86" fmla="*/ 27 w 56"/>
                    <a:gd name="T87" fmla="*/ 2 h 132"/>
                    <a:gd name="T88" fmla="*/ 21 w 56"/>
                    <a:gd name="T89" fmla="*/ 0 h 132"/>
                    <a:gd name="T90" fmla="*/ 13 w 56"/>
                    <a:gd name="T91" fmla="*/ 7 h 132"/>
                    <a:gd name="T92" fmla="*/ 12 w 56"/>
                    <a:gd name="T93" fmla="*/ 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132">
                      <a:moveTo>
                        <a:pt x="13" y="12"/>
                      </a:moveTo>
                      <a:lnTo>
                        <a:pt x="12" y="18"/>
                      </a:lnTo>
                      <a:lnTo>
                        <a:pt x="12" y="22"/>
                      </a:lnTo>
                      <a:lnTo>
                        <a:pt x="10" y="30"/>
                      </a:lnTo>
                      <a:lnTo>
                        <a:pt x="11" y="35"/>
                      </a:lnTo>
                      <a:lnTo>
                        <a:pt x="12" y="38"/>
                      </a:lnTo>
                      <a:lnTo>
                        <a:pt x="13" y="38"/>
                      </a:lnTo>
                      <a:lnTo>
                        <a:pt x="11" y="40"/>
                      </a:lnTo>
                      <a:lnTo>
                        <a:pt x="11" y="42"/>
                      </a:lnTo>
                      <a:lnTo>
                        <a:pt x="12" y="45"/>
                      </a:lnTo>
                      <a:lnTo>
                        <a:pt x="11" y="46"/>
                      </a:lnTo>
                      <a:lnTo>
                        <a:pt x="10" y="52"/>
                      </a:lnTo>
                      <a:lnTo>
                        <a:pt x="8" y="54"/>
                      </a:lnTo>
                      <a:lnTo>
                        <a:pt x="7" y="56"/>
                      </a:lnTo>
                      <a:lnTo>
                        <a:pt x="5" y="56"/>
                      </a:lnTo>
                      <a:lnTo>
                        <a:pt x="2" y="61"/>
                      </a:lnTo>
                      <a:lnTo>
                        <a:pt x="0" y="69"/>
                      </a:lnTo>
                      <a:lnTo>
                        <a:pt x="1" y="70"/>
                      </a:lnTo>
                      <a:lnTo>
                        <a:pt x="3" y="74"/>
                      </a:lnTo>
                      <a:lnTo>
                        <a:pt x="2" y="76"/>
                      </a:lnTo>
                      <a:lnTo>
                        <a:pt x="4" y="80"/>
                      </a:lnTo>
                      <a:lnTo>
                        <a:pt x="5" y="80"/>
                      </a:lnTo>
                      <a:lnTo>
                        <a:pt x="9" y="84"/>
                      </a:lnTo>
                      <a:lnTo>
                        <a:pt x="11" y="89"/>
                      </a:lnTo>
                      <a:lnTo>
                        <a:pt x="14" y="90"/>
                      </a:lnTo>
                      <a:lnTo>
                        <a:pt x="15" y="92"/>
                      </a:lnTo>
                      <a:lnTo>
                        <a:pt x="18" y="93"/>
                      </a:lnTo>
                      <a:lnTo>
                        <a:pt x="21" y="97"/>
                      </a:lnTo>
                      <a:lnTo>
                        <a:pt x="30" y="132"/>
                      </a:lnTo>
                      <a:lnTo>
                        <a:pt x="32" y="132"/>
                      </a:lnTo>
                      <a:lnTo>
                        <a:pt x="32" y="130"/>
                      </a:lnTo>
                      <a:lnTo>
                        <a:pt x="35" y="128"/>
                      </a:lnTo>
                      <a:lnTo>
                        <a:pt x="36" y="125"/>
                      </a:lnTo>
                      <a:lnTo>
                        <a:pt x="37" y="124"/>
                      </a:lnTo>
                      <a:lnTo>
                        <a:pt x="37" y="123"/>
                      </a:lnTo>
                      <a:lnTo>
                        <a:pt x="38" y="121"/>
                      </a:lnTo>
                      <a:lnTo>
                        <a:pt x="37" y="118"/>
                      </a:lnTo>
                      <a:lnTo>
                        <a:pt x="35" y="112"/>
                      </a:lnTo>
                      <a:lnTo>
                        <a:pt x="36" y="110"/>
                      </a:lnTo>
                      <a:lnTo>
                        <a:pt x="36" y="108"/>
                      </a:lnTo>
                      <a:lnTo>
                        <a:pt x="39" y="106"/>
                      </a:lnTo>
                      <a:lnTo>
                        <a:pt x="42" y="107"/>
                      </a:lnTo>
                      <a:lnTo>
                        <a:pt x="44" y="103"/>
                      </a:lnTo>
                      <a:lnTo>
                        <a:pt x="44" y="101"/>
                      </a:lnTo>
                      <a:lnTo>
                        <a:pt x="52" y="94"/>
                      </a:lnTo>
                      <a:lnTo>
                        <a:pt x="56" y="88"/>
                      </a:lnTo>
                      <a:lnTo>
                        <a:pt x="55" y="87"/>
                      </a:lnTo>
                      <a:lnTo>
                        <a:pt x="53" y="80"/>
                      </a:lnTo>
                      <a:lnTo>
                        <a:pt x="54" y="79"/>
                      </a:lnTo>
                      <a:lnTo>
                        <a:pt x="52" y="79"/>
                      </a:lnTo>
                      <a:lnTo>
                        <a:pt x="48" y="76"/>
                      </a:lnTo>
                      <a:lnTo>
                        <a:pt x="48" y="74"/>
                      </a:lnTo>
                      <a:lnTo>
                        <a:pt x="48" y="71"/>
                      </a:lnTo>
                      <a:lnTo>
                        <a:pt x="45" y="70"/>
                      </a:lnTo>
                      <a:lnTo>
                        <a:pt x="45" y="71"/>
                      </a:lnTo>
                      <a:lnTo>
                        <a:pt x="45" y="72"/>
                      </a:lnTo>
                      <a:lnTo>
                        <a:pt x="44" y="73"/>
                      </a:lnTo>
                      <a:lnTo>
                        <a:pt x="42" y="72"/>
                      </a:lnTo>
                      <a:lnTo>
                        <a:pt x="42" y="69"/>
                      </a:lnTo>
                      <a:lnTo>
                        <a:pt x="39" y="70"/>
                      </a:lnTo>
                      <a:lnTo>
                        <a:pt x="35" y="66"/>
                      </a:lnTo>
                      <a:lnTo>
                        <a:pt x="32" y="61"/>
                      </a:lnTo>
                      <a:lnTo>
                        <a:pt x="34" y="56"/>
                      </a:lnTo>
                      <a:lnTo>
                        <a:pt x="41" y="50"/>
                      </a:lnTo>
                      <a:lnTo>
                        <a:pt x="45" y="45"/>
                      </a:lnTo>
                      <a:lnTo>
                        <a:pt x="46" y="44"/>
                      </a:lnTo>
                      <a:lnTo>
                        <a:pt x="45" y="42"/>
                      </a:lnTo>
                      <a:lnTo>
                        <a:pt x="46" y="40"/>
                      </a:lnTo>
                      <a:lnTo>
                        <a:pt x="45" y="38"/>
                      </a:lnTo>
                      <a:lnTo>
                        <a:pt x="45" y="37"/>
                      </a:lnTo>
                      <a:lnTo>
                        <a:pt x="45" y="32"/>
                      </a:lnTo>
                      <a:lnTo>
                        <a:pt x="41" y="29"/>
                      </a:lnTo>
                      <a:lnTo>
                        <a:pt x="37" y="24"/>
                      </a:lnTo>
                      <a:lnTo>
                        <a:pt x="38" y="19"/>
                      </a:lnTo>
                      <a:lnTo>
                        <a:pt x="42" y="17"/>
                      </a:lnTo>
                      <a:lnTo>
                        <a:pt x="42" y="14"/>
                      </a:lnTo>
                      <a:lnTo>
                        <a:pt x="45" y="8"/>
                      </a:lnTo>
                      <a:lnTo>
                        <a:pt x="45" y="5"/>
                      </a:lnTo>
                      <a:lnTo>
                        <a:pt x="43" y="4"/>
                      </a:lnTo>
                      <a:lnTo>
                        <a:pt x="38" y="10"/>
                      </a:lnTo>
                      <a:lnTo>
                        <a:pt x="36" y="11"/>
                      </a:lnTo>
                      <a:lnTo>
                        <a:pt x="35" y="11"/>
                      </a:lnTo>
                      <a:lnTo>
                        <a:pt x="33" y="5"/>
                      </a:lnTo>
                      <a:lnTo>
                        <a:pt x="32" y="4"/>
                      </a:lnTo>
                      <a:lnTo>
                        <a:pt x="32" y="1"/>
                      </a:lnTo>
                      <a:lnTo>
                        <a:pt x="30" y="0"/>
                      </a:lnTo>
                      <a:lnTo>
                        <a:pt x="27" y="0"/>
                      </a:lnTo>
                      <a:lnTo>
                        <a:pt x="27" y="2"/>
                      </a:lnTo>
                      <a:lnTo>
                        <a:pt x="25" y="0"/>
                      </a:lnTo>
                      <a:lnTo>
                        <a:pt x="21" y="0"/>
                      </a:lnTo>
                      <a:lnTo>
                        <a:pt x="16" y="4"/>
                      </a:lnTo>
                      <a:lnTo>
                        <a:pt x="13" y="7"/>
                      </a:lnTo>
                      <a:lnTo>
                        <a:pt x="13" y="7"/>
                      </a:lnTo>
                      <a:lnTo>
                        <a:pt x="12" y="10"/>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7" name="Freeform 825">
                  <a:extLst>
                    <a:ext uri="{FF2B5EF4-FFF2-40B4-BE49-F238E27FC236}">
                      <a16:creationId xmlns:a16="http://schemas.microsoft.com/office/drawing/2014/main" id="{89C702E1-66F7-9F4C-89C0-E56633057B90}"/>
                    </a:ext>
                  </a:extLst>
                </p:cNvPr>
                <p:cNvSpPr>
                  <a:spLocks/>
                </p:cNvSpPr>
                <p:nvPr/>
              </p:nvSpPr>
              <p:spPr bwMode="auto">
                <a:xfrm>
                  <a:off x="3750" y="2207"/>
                  <a:ext cx="4" cy="3"/>
                </a:xfrm>
                <a:custGeom>
                  <a:avLst/>
                  <a:gdLst>
                    <a:gd name="T0" fmla="*/ 0 w 4"/>
                    <a:gd name="T1" fmla="*/ 0 h 3"/>
                    <a:gd name="T2" fmla="*/ 0 w 4"/>
                    <a:gd name="T3" fmla="*/ 1 h 3"/>
                    <a:gd name="T4" fmla="*/ 3 w 4"/>
                    <a:gd name="T5" fmla="*/ 3 h 3"/>
                    <a:gd name="T6" fmla="*/ 4 w 4"/>
                    <a:gd name="T7" fmla="*/ 1 h 3"/>
                    <a:gd name="T8" fmla="*/ 3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0" y="1"/>
                      </a:lnTo>
                      <a:lnTo>
                        <a:pt x="3" y="3"/>
                      </a:lnTo>
                      <a:lnTo>
                        <a:pt x="4"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8" name="Freeform 826">
                  <a:extLst>
                    <a:ext uri="{FF2B5EF4-FFF2-40B4-BE49-F238E27FC236}">
                      <a16:creationId xmlns:a16="http://schemas.microsoft.com/office/drawing/2014/main" id="{16F87806-4B57-114A-8822-A4CFF75EE932}"/>
                    </a:ext>
                  </a:extLst>
                </p:cNvPr>
                <p:cNvSpPr>
                  <a:spLocks/>
                </p:cNvSpPr>
                <p:nvPr/>
              </p:nvSpPr>
              <p:spPr bwMode="auto">
                <a:xfrm>
                  <a:off x="3488" y="2145"/>
                  <a:ext cx="284" cy="330"/>
                </a:xfrm>
                <a:custGeom>
                  <a:avLst/>
                  <a:gdLst>
                    <a:gd name="T0" fmla="*/ 96 w 284"/>
                    <a:gd name="T1" fmla="*/ 46 h 330"/>
                    <a:gd name="T2" fmla="*/ 97 w 284"/>
                    <a:gd name="T3" fmla="*/ 60 h 330"/>
                    <a:gd name="T4" fmla="*/ 100 w 284"/>
                    <a:gd name="T5" fmla="*/ 80 h 330"/>
                    <a:gd name="T6" fmla="*/ 105 w 284"/>
                    <a:gd name="T7" fmla="*/ 86 h 330"/>
                    <a:gd name="T8" fmla="*/ 106 w 284"/>
                    <a:gd name="T9" fmla="*/ 92 h 330"/>
                    <a:gd name="T10" fmla="*/ 88 w 284"/>
                    <a:gd name="T11" fmla="*/ 96 h 330"/>
                    <a:gd name="T12" fmla="*/ 78 w 284"/>
                    <a:gd name="T13" fmla="*/ 107 h 330"/>
                    <a:gd name="T14" fmla="*/ 75 w 284"/>
                    <a:gd name="T15" fmla="*/ 119 h 330"/>
                    <a:gd name="T16" fmla="*/ 39 w 284"/>
                    <a:gd name="T17" fmla="*/ 145 h 330"/>
                    <a:gd name="T18" fmla="*/ 26 w 284"/>
                    <a:gd name="T19" fmla="*/ 148 h 330"/>
                    <a:gd name="T20" fmla="*/ 10 w 284"/>
                    <a:gd name="T21" fmla="*/ 153 h 330"/>
                    <a:gd name="T22" fmla="*/ 0 w 284"/>
                    <a:gd name="T23" fmla="*/ 178 h 330"/>
                    <a:gd name="T24" fmla="*/ 0 w 284"/>
                    <a:gd name="T25" fmla="*/ 183 h 330"/>
                    <a:gd name="T26" fmla="*/ 51 w 284"/>
                    <a:gd name="T27" fmla="*/ 224 h 330"/>
                    <a:gd name="T28" fmla="*/ 149 w 284"/>
                    <a:gd name="T29" fmla="*/ 309 h 330"/>
                    <a:gd name="T30" fmla="*/ 161 w 284"/>
                    <a:gd name="T31" fmla="*/ 314 h 330"/>
                    <a:gd name="T32" fmla="*/ 167 w 284"/>
                    <a:gd name="T33" fmla="*/ 321 h 330"/>
                    <a:gd name="T34" fmla="*/ 169 w 284"/>
                    <a:gd name="T35" fmla="*/ 330 h 330"/>
                    <a:gd name="T36" fmla="*/ 182 w 284"/>
                    <a:gd name="T37" fmla="*/ 327 h 330"/>
                    <a:gd name="T38" fmla="*/ 284 w 284"/>
                    <a:gd name="T39" fmla="*/ 255 h 330"/>
                    <a:gd name="T40" fmla="*/ 280 w 284"/>
                    <a:gd name="T41" fmla="*/ 250 h 330"/>
                    <a:gd name="T42" fmla="*/ 274 w 284"/>
                    <a:gd name="T43" fmla="*/ 238 h 330"/>
                    <a:gd name="T44" fmla="*/ 261 w 284"/>
                    <a:gd name="T45" fmla="*/ 235 h 330"/>
                    <a:gd name="T46" fmla="*/ 257 w 284"/>
                    <a:gd name="T47" fmla="*/ 228 h 330"/>
                    <a:gd name="T48" fmla="*/ 256 w 284"/>
                    <a:gd name="T49" fmla="*/ 217 h 330"/>
                    <a:gd name="T50" fmla="*/ 249 w 284"/>
                    <a:gd name="T51" fmla="*/ 204 h 330"/>
                    <a:gd name="T52" fmla="*/ 250 w 284"/>
                    <a:gd name="T53" fmla="*/ 198 h 330"/>
                    <a:gd name="T54" fmla="*/ 254 w 284"/>
                    <a:gd name="T55" fmla="*/ 187 h 330"/>
                    <a:gd name="T56" fmla="*/ 254 w 284"/>
                    <a:gd name="T57" fmla="*/ 172 h 330"/>
                    <a:gd name="T58" fmla="*/ 252 w 284"/>
                    <a:gd name="T59" fmla="*/ 157 h 330"/>
                    <a:gd name="T60" fmla="*/ 250 w 284"/>
                    <a:gd name="T61" fmla="*/ 135 h 330"/>
                    <a:gd name="T62" fmla="*/ 250 w 284"/>
                    <a:gd name="T63" fmla="*/ 128 h 330"/>
                    <a:gd name="T64" fmla="*/ 238 w 284"/>
                    <a:gd name="T65" fmla="*/ 89 h 330"/>
                    <a:gd name="T66" fmla="*/ 231 w 284"/>
                    <a:gd name="T67" fmla="*/ 85 h 330"/>
                    <a:gd name="T68" fmla="*/ 224 w 284"/>
                    <a:gd name="T69" fmla="*/ 76 h 330"/>
                    <a:gd name="T70" fmla="*/ 221 w 284"/>
                    <a:gd name="T71" fmla="*/ 66 h 330"/>
                    <a:gd name="T72" fmla="*/ 225 w 284"/>
                    <a:gd name="T73" fmla="*/ 52 h 330"/>
                    <a:gd name="T74" fmla="*/ 230 w 284"/>
                    <a:gd name="T75" fmla="*/ 48 h 330"/>
                    <a:gd name="T76" fmla="*/ 231 w 284"/>
                    <a:gd name="T77" fmla="*/ 38 h 330"/>
                    <a:gd name="T78" fmla="*/ 232 w 284"/>
                    <a:gd name="T79" fmla="*/ 34 h 330"/>
                    <a:gd name="T80" fmla="*/ 232 w 284"/>
                    <a:gd name="T81" fmla="*/ 18 h 330"/>
                    <a:gd name="T82" fmla="*/ 232 w 284"/>
                    <a:gd name="T83" fmla="*/ 6 h 330"/>
                    <a:gd name="T84" fmla="*/ 228 w 284"/>
                    <a:gd name="T85" fmla="*/ 3 h 330"/>
                    <a:gd name="T86" fmla="*/ 217 w 284"/>
                    <a:gd name="T87" fmla="*/ 2 h 330"/>
                    <a:gd name="T88" fmla="*/ 210 w 284"/>
                    <a:gd name="T89" fmla="*/ 5 h 330"/>
                    <a:gd name="T90" fmla="*/ 203 w 284"/>
                    <a:gd name="T91" fmla="*/ 0 h 330"/>
                    <a:gd name="T92" fmla="*/ 196 w 284"/>
                    <a:gd name="T93" fmla="*/ 3 h 330"/>
                    <a:gd name="T94" fmla="*/ 192 w 284"/>
                    <a:gd name="T95" fmla="*/ 5 h 330"/>
                    <a:gd name="T96" fmla="*/ 183 w 284"/>
                    <a:gd name="T97" fmla="*/ 4 h 330"/>
                    <a:gd name="T98" fmla="*/ 174 w 284"/>
                    <a:gd name="T99" fmla="*/ 4 h 330"/>
                    <a:gd name="T100" fmla="*/ 167 w 284"/>
                    <a:gd name="T101" fmla="*/ 3 h 330"/>
                    <a:gd name="T102" fmla="*/ 161 w 284"/>
                    <a:gd name="T103" fmla="*/ 7 h 330"/>
                    <a:gd name="T104" fmla="*/ 153 w 284"/>
                    <a:gd name="T105" fmla="*/ 10 h 330"/>
                    <a:gd name="T106" fmla="*/ 141 w 284"/>
                    <a:gd name="T107" fmla="*/ 10 h 330"/>
                    <a:gd name="T108" fmla="*/ 127 w 284"/>
                    <a:gd name="T109" fmla="*/ 16 h 330"/>
                    <a:gd name="T110" fmla="*/ 121 w 284"/>
                    <a:gd name="T111" fmla="*/ 21 h 330"/>
                    <a:gd name="T112" fmla="*/ 117 w 284"/>
                    <a:gd name="T113" fmla="*/ 23 h 330"/>
                    <a:gd name="T114" fmla="*/ 113 w 284"/>
                    <a:gd name="T115" fmla="*/ 25 h 330"/>
                    <a:gd name="T116" fmla="*/ 104 w 284"/>
                    <a:gd name="T117" fmla="*/ 30 h 330"/>
                    <a:gd name="T118" fmla="*/ 96 w 284"/>
                    <a:gd name="T119" fmla="*/ 37 h 330"/>
                    <a:gd name="T120" fmla="*/ 94 w 284"/>
                    <a:gd name="T121" fmla="*/ 4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330">
                      <a:moveTo>
                        <a:pt x="94" y="41"/>
                      </a:moveTo>
                      <a:lnTo>
                        <a:pt x="96" y="43"/>
                      </a:lnTo>
                      <a:lnTo>
                        <a:pt x="96" y="46"/>
                      </a:lnTo>
                      <a:lnTo>
                        <a:pt x="96" y="48"/>
                      </a:lnTo>
                      <a:lnTo>
                        <a:pt x="97" y="53"/>
                      </a:lnTo>
                      <a:lnTo>
                        <a:pt x="97" y="60"/>
                      </a:lnTo>
                      <a:lnTo>
                        <a:pt x="97" y="62"/>
                      </a:lnTo>
                      <a:lnTo>
                        <a:pt x="99" y="75"/>
                      </a:lnTo>
                      <a:lnTo>
                        <a:pt x="100" y="80"/>
                      </a:lnTo>
                      <a:lnTo>
                        <a:pt x="101" y="83"/>
                      </a:lnTo>
                      <a:lnTo>
                        <a:pt x="103" y="84"/>
                      </a:lnTo>
                      <a:lnTo>
                        <a:pt x="105" y="86"/>
                      </a:lnTo>
                      <a:lnTo>
                        <a:pt x="106" y="86"/>
                      </a:lnTo>
                      <a:lnTo>
                        <a:pt x="108" y="87"/>
                      </a:lnTo>
                      <a:lnTo>
                        <a:pt x="106" y="92"/>
                      </a:lnTo>
                      <a:lnTo>
                        <a:pt x="106" y="93"/>
                      </a:lnTo>
                      <a:lnTo>
                        <a:pt x="104" y="96"/>
                      </a:lnTo>
                      <a:lnTo>
                        <a:pt x="88" y="96"/>
                      </a:lnTo>
                      <a:lnTo>
                        <a:pt x="85" y="97"/>
                      </a:lnTo>
                      <a:lnTo>
                        <a:pt x="81" y="103"/>
                      </a:lnTo>
                      <a:lnTo>
                        <a:pt x="78" y="107"/>
                      </a:lnTo>
                      <a:lnTo>
                        <a:pt x="77" y="110"/>
                      </a:lnTo>
                      <a:lnTo>
                        <a:pt x="77" y="116"/>
                      </a:lnTo>
                      <a:lnTo>
                        <a:pt x="75" y="119"/>
                      </a:lnTo>
                      <a:lnTo>
                        <a:pt x="66" y="127"/>
                      </a:lnTo>
                      <a:lnTo>
                        <a:pt x="51" y="138"/>
                      </a:lnTo>
                      <a:lnTo>
                        <a:pt x="39" y="145"/>
                      </a:lnTo>
                      <a:lnTo>
                        <a:pt x="33" y="147"/>
                      </a:lnTo>
                      <a:lnTo>
                        <a:pt x="28" y="147"/>
                      </a:lnTo>
                      <a:lnTo>
                        <a:pt x="26" y="148"/>
                      </a:lnTo>
                      <a:lnTo>
                        <a:pt x="22" y="148"/>
                      </a:lnTo>
                      <a:lnTo>
                        <a:pt x="14" y="150"/>
                      </a:lnTo>
                      <a:lnTo>
                        <a:pt x="10" y="153"/>
                      </a:lnTo>
                      <a:lnTo>
                        <a:pt x="7" y="158"/>
                      </a:lnTo>
                      <a:lnTo>
                        <a:pt x="1" y="163"/>
                      </a:lnTo>
                      <a:lnTo>
                        <a:pt x="0" y="178"/>
                      </a:lnTo>
                      <a:lnTo>
                        <a:pt x="0" y="178"/>
                      </a:lnTo>
                      <a:lnTo>
                        <a:pt x="0" y="183"/>
                      </a:lnTo>
                      <a:lnTo>
                        <a:pt x="0" y="183"/>
                      </a:lnTo>
                      <a:lnTo>
                        <a:pt x="0" y="183"/>
                      </a:lnTo>
                      <a:lnTo>
                        <a:pt x="51" y="224"/>
                      </a:lnTo>
                      <a:lnTo>
                        <a:pt x="51" y="224"/>
                      </a:lnTo>
                      <a:lnTo>
                        <a:pt x="144" y="297"/>
                      </a:lnTo>
                      <a:lnTo>
                        <a:pt x="146" y="306"/>
                      </a:lnTo>
                      <a:lnTo>
                        <a:pt x="149" y="309"/>
                      </a:lnTo>
                      <a:lnTo>
                        <a:pt x="154" y="309"/>
                      </a:lnTo>
                      <a:lnTo>
                        <a:pt x="158" y="311"/>
                      </a:lnTo>
                      <a:lnTo>
                        <a:pt x="161" y="314"/>
                      </a:lnTo>
                      <a:lnTo>
                        <a:pt x="164" y="315"/>
                      </a:lnTo>
                      <a:lnTo>
                        <a:pt x="167" y="318"/>
                      </a:lnTo>
                      <a:lnTo>
                        <a:pt x="167" y="321"/>
                      </a:lnTo>
                      <a:lnTo>
                        <a:pt x="165" y="326"/>
                      </a:lnTo>
                      <a:lnTo>
                        <a:pt x="166" y="328"/>
                      </a:lnTo>
                      <a:lnTo>
                        <a:pt x="169" y="330"/>
                      </a:lnTo>
                      <a:lnTo>
                        <a:pt x="176" y="329"/>
                      </a:lnTo>
                      <a:lnTo>
                        <a:pt x="182" y="327"/>
                      </a:lnTo>
                      <a:lnTo>
                        <a:pt x="182" y="327"/>
                      </a:lnTo>
                      <a:lnTo>
                        <a:pt x="203" y="321"/>
                      </a:lnTo>
                      <a:lnTo>
                        <a:pt x="220" y="302"/>
                      </a:lnTo>
                      <a:lnTo>
                        <a:pt x="284" y="255"/>
                      </a:lnTo>
                      <a:lnTo>
                        <a:pt x="284" y="255"/>
                      </a:lnTo>
                      <a:lnTo>
                        <a:pt x="282" y="252"/>
                      </a:lnTo>
                      <a:lnTo>
                        <a:pt x="280" y="250"/>
                      </a:lnTo>
                      <a:lnTo>
                        <a:pt x="279" y="248"/>
                      </a:lnTo>
                      <a:lnTo>
                        <a:pt x="276" y="241"/>
                      </a:lnTo>
                      <a:lnTo>
                        <a:pt x="274" y="238"/>
                      </a:lnTo>
                      <a:lnTo>
                        <a:pt x="272" y="235"/>
                      </a:lnTo>
                      <a:lnTo>
                        <a:pt x="266" y="235"/>
                      </a:lnTo>
                      <a:lnTo>
                        <a:pt x="261" y="235"/>
                      </a:lnTo>
                      <a:lnTo>
                        <a:pt x="259" y="234"/>
                      </a:lnTo>
                      <a:lnTo>
                        <a:pt x="259" y="231"/>
                      </a:lnTo>
                      <a:lnTo>
                        <a:pt x="257" y="228"/>
                      </a:lnTo>
                      <a:lnTo>
                        <a:pt x="257" y="223"/>
                      </a:lnTo>
                      <a:lnTo>
                        <a:pt x="257" y="221"/>
                      </a:lnTo>
                      <a:lnTo>
                        <a:pt x="256" y="217"/>
                      </a:lnTo>
                      <a:lnTo>
                        <a:pt x="255" y="216"/>
                      </a:lnTo>
                      <a:lnTo>
                        <a:pt x="253" y="209"/>
                      </a:lnTo>
                      <a:lnTo>
                        <a:pt x="249" y="204"/>
                      </a:lnTo>
                      <a:lnTo>
                        <a:pt x="248" y="201"/>
                      </a:lnTo>
                      <a:lnTo>
                        <a:pt x="248" y="200"/>
                      </a:lnTo>
                      <a:lnTo>
                        <a:pt x="250" y="198"/>
                      </a:lnTo>
                      <a:lnTo>
                        <a:pt x="253" y="196"/>
                      </a:lnTo>
                      <a:lnTo>
                        <a:pt x="254" y="193"/>
                      </a:lnTo>
                      <a:lnTo>
                        <a:pt x="254" y="187"/>
                      </a:lnTo>
                      <a:lnTo>
                        <a:pt x="252" y="183"/>
                      </a:lnTo>
                      <a:lnTo>
                        <a:pt x="253" y="182"/>
                      </a:lnTo>
                      <a:lnTo>
                        <a:pt x="254" y="172"/>
                      </a:lnTo>
                      <a:lnTo>
                        <a:pt x="252" y="167"/>
                      </a:lnTo>
                      <a:lnTo>
                        <a:pt x="252" y="159"/>
                      </a:lnTo>
                      <a:lnTo>
                        <a:pt x="252" y="157"/>
                      </a:lnTo>
                      <a:lnTo>
                        <a:pt x="252" y="151"/>
                      </a:lnTo>
                      <a:lnTo>
                        <a:pt x="252" y="140"/>
                      </a:lnTo>
                      <a:lnTo>
                        <a:pt x="250" y="135"/>
                      </a:lnTo>
                      <a:lnTo>
                        <a:pt x="248" y="135"/>
                      </a:lnTo>
                      <a:lnTo>
                        <a:pt x="248" y="128"/>
                      </a:lnTo>
                      <a:lnTo>
                        <a:pt x="250" y="128"/>
                      </a:lnTo>
                      <a:lnTo>
                        <a:pt x="250" y="128"/>
                      </a:lnTo>
                      <a:lnTo>
                        <a:pt x="241" y="93"/>
                      </a:lnTo>
                      <a:lnTo>
                        <a:pt x="238" y="89"/>
                      </a:lnTo>
                      <a:lnTo>
                        <a:pt x="235" y="88"/>
                      </a:lnTo>
                      <a:lnTo>
                        <a:pt x="234" y="86"/>
                      </a:lnTo>
                      <a:lnTo>
                        <a:pt x="231" y="85"/>
                      </a:lnTo>
                      <a:lnTo>
                        <a:pt x="229" y="80"/>
                      </a:lnTo>
                      <a:lnTo>
                        <a:pt x="225" y="76"/>
                      </a:lnTo>
                      <a:lnTo>
                        <a:pt x="224" y="76"/>
                      </a:lnTo>
                      <a:lnTo>
                        <a:pt x="222" y="72"/>
                      </a:lnTo>
                      <a:lnTo>
                        <a:pt x="223" y="70"/>
                      </a:lnTo>
                      <a:lnTo>
                        <a:pt x="221" y="66"/>
                      </a:lnTo>
                      <a:lnTo>
                        <a:pt x="220" y="65"/>
                      </a:lnTo>
                      <a:lnTo>
                        <a:pt x="222" y="57"/>
                      </a:lnTo>
                      <a:lnTo>
                        <a:pt x="225" y="52"/>
                      </a:lnTo>
                      <a:lnTo>
                        <a:pt x="227" y="52"/>
                      </a:lnTo>
                      <a:lnTo>
                        <a:pt x="228" y="50"/>
                      </a:lnTo>
                      <a:lnTo>
                        <a:pt x="230" y="48"/>
                      </a:lnTo>
                      <a:lnTo>
                        <a:pt x="231" y="42"/>
                      </a:lnTo>
                      <a:lnTo>
                        <a:pt x="232" y="41"/>
                      </a:lnTo>
                      <a:lnTo>
                        <a:pt x="231" y="38"/>
                      </a:lnTo>
                      <a:lnTo>
                        <a:pt x="231" y="36"/>
                      </a:lnTo>
                      <a:lnTo>
                        <a:pt x="233" y="34"/>
                      </a:lnTo>
                      <a:lnTo>
                        <a:pt x="232" y="34"/>
                      </a:lnTo>
                      <a:lnTo>
                        <a:pt x="231" y="31"/>
                      </a:lnTo>
                      <a:lnTo>
                        <a:pt x="230" y="26"/>
                      </a:lnTo>
                      <a:lnTo>
                        <a:pt x="232" y="18"/>
                      </a:lnTo>
                      <a:lnTo>
                        <a:pt x="232" y="14"/>
                      </a:lnTo>
                      <a:lnTo>
                        <a:pt x="233" y="8"/>
                      </a:lnTo>
                      <a:lnTo>
                        <a:pt x="232" y="6"/>
                      </a:lnTo>
                      <a:lnTo>
                        <a:pt x="233" y="3"/>
                      </a:lnTo>
                      <a:lnTo>
                        <a:pt x="232" y="3"/>
                      </a:lnTo>
                      <a:lnTo>
                        <a:pt x="228" y="3"/>
                      </a:lnTo>
                      <a:lnTo>
                        <a:pt x="226" y="3"/>
                      </a:lnTo>
                      <a:lnTo>
                        <a:pt x="220" y="5"/>
                      </a:lnTo>
                      <a:lnTo>
                        <a:pt x="217" y="2"/>
                      </a:lnTo>
                      <a:lnTo>
                        <a:pt x="213" y="0"/>
                      </a:lnTo>
                      <a:lnTo>
                        <a:pt x="213" y="2"/>
                      </a:lnTo>
                      <a:lnTo>
                        <a:pt x="210" y="5"/>
                      </a:lnTo>
                      <a:lnTo>
                        <a:pt x="206" y="4"/>
                      </a:lnTo>
                      <a:lnTo>
                        <a:pt x="205" y="1"/>
                      </a:lnTo>
                      <a:lnTo>
                        <a:pt x="203" y="0"/>
                      </a:lnTo>
                      <a:lnTo>
                        <a:pt x="200" y="0"/>
                      </a:lnTo>
                      <a:lnTo>
                        <a:pt x="200" y="3"/>
                      </a:lnTo>
                      <a:lnTo>
                        <a:pt x="196" y="3"/>
                      </a:lnTo>
                      <a:lnTo>
                        <a:pt x="196" y="6"/>
                      </a:lnTo>
                      <a:lnTo>
                        <a:pt x="193" y="5"/>
                      </a:lnTo>
                      <a:lnTo>
                        <a:pt x="192" y="5"/>
                      </a:lnTo>
                      <a:lnTo>
                        <a:pt x="189" y="8"/>
                      </a:lnTo>
                      <a:lnTo>
                        <a:pt x="186" y="8"/>
                      </a:lnTo>
                      <a:lnTo>
                        <a:pt x="183" y="4"/>
                      </a:lnTo>
                      <a:lnTo>
                        <a:pt x="179" y="4"/>
                      </a:lnTo>
                      <a:lnTo>
                        <a:pt x="178" y="3"/>
                      </a:lnTo>
                      <a:lnTo>
                        <a:pt x="174" y="4"/>
                      </a:lnTo>
                      <a:lnTo>
                        <a:pt x="172" y="3"/>
                      </a:lnTo>
                      <a:lnTo>
                        <a:pt x="170" y="4"/>
                      </a:lnTo>
                      <a:lnTo>
                        <a:pt x="167" y="3"/>
                      </a:lnTo>
                      <a:lnTo>
                        <a:pt x="165" y="3"/>
                      </a:lnTo>
                      <a:lnTo>
                        <a:pt x="164" y="7"/>
                      </a:lnTo>
                      <a:lnTo>
                        <a:pt x="161" y="7"/>
                      </a:lnTo>
                      <a:lnTo>
                        <a:pt x="158" y="6"/>
                      </a:lnTo>
                      <a:lnTo>
                        <a:pt x="155" y="10"/>
                      </a:lnTo>
                      <a:lnTo>
                        <a:pt x="153" y="10"/>
                      </a:lnTo>
                      <a:lnTo>
                        <a:pt x="149" y="8"/>
                      </a:lnTo>
                      <a:lnTo>
                        <a:pt x="146" y="9"/>
                      </a:lnTo>
                      <a:lnTo>
                        <a:pt x="141" y="10"/>
                      </a:lnTo>
                      <a:lnTo>
                        <a:pt x="137" y="9"/>
                      </a:lnTo>
                      <a:lnTo>
                        <a:pt x="131" y="15"/>
                      </a:lnTo>
                      <a:lnTo>
                        <a:pt x="127" y="16"/>
                      </a:lnTo>
                      <a:lnTo>
                        <a:pt x="125" y="16"/>
                      </a:lnTo>
                      <a:lnTo>
                        <a:pt x="122" y="18"/>
                      </a:lnTo>
                      <a:lnTo>
                        <a:pt x="121" y="21"/>
                      </a:lnTo>
                      <a:lnTo>
                        <a:pt x="120" y="24"/>
                      </a:lnTo>
                      <a:lnTo>
                        <a:pt x="118" y="24"/>
                      </a:lnTo>
                      <a:lnTo>
                        <a:pt x="117" y="23"/>
                      </a:lnTo>
                      <a:lnTo>
                        <a:pt x="115" y="23"/>
                      </a:lnTo>
                      <a:lnTo>
                        <a:pt x="113" y="24"/>
                      </a:lnTo>
                      <a:lnTo>
                        <a:pt x="113" y="25"/>
                      </a:lnTo>
                      <a:lnTo>
                        <a:pt x="109" y="26"/>
                      </a:lnTo>
                      <a:lnTo>
                        <a:pt x="106" y="28"/>
                      </a:lnTo>
                      <a:lnTo>
                        <a:pt x="104" y="30"/>
                      </a:lnTo>
                      <a:lnTo>
                        <a:pt x="103" y="31"/>
                      </a:lnTo>
                      <a:lnTo>
                        <a:pt x="101" y="35"/>
                      </a:lnTo>
                      <a:lnTo>
                        <a:pt x="96" y="37"/>
                      </a:lnTo>
                      <a:lnTo>
                        <a:pt x="92" y="37"/>
                      </a:lnTo>
                      <a:lnTo>
                        <a:pt x="93" y="39"/>
                      </a:lnTo>
                      <a:lnTo>
                        <a:pt x="94"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9" name="Freeform 827">
                  <a:extLst>
                    <a:ext uri="{FF2B5EF4-FFF2-40B4-BE49-F238E27FC236}">
                      <a16:creationId xmlns:a16="http://schemas.microsoft.com/office/drawing/2014/main" id="{C474F505-7EA3-9B43-86CC-FC310E4675D0}"/>
                    </a:ext>
                  </a:extLst>
                </p:cNvPr>
                <p:cNvSpPr>
                  <a:spLocks/>
                </p:cNvSpPr>
                <p:nvPr/>
              </p:nvSpPr>
              <p:spPr bwMode="auto">
                <a:xfrm>
                  <a:off x="3431" y="2167"/>
                  <a:ext cx="165" cy="156"/>
                </a:xfrm>
                <a:custGeom>
                  <a:avLst/>
                  <a:gdLst>
                    <a:gd name="T0" fmla="*/ 57 w 165"/>
                    <a:gd name="T1" fmla="*/ 156 h 156"/>
                    <a:gd name="T2" fmla="*/ 64 w 165"/>
                    <a:gd name="T3" fmla="*/ 136 h 156"/>
                    <a:gd name="T4" fmla="*/ 71 w 165"/>
                    <a:gd name="T5" fmla="*/ 128 h 156"/>
                    <a:gd name="T6" fmla="*/ 83 w 165"/>
                    <a:gd name="T7" fmla="*/ 126 h 156"/>
                    <a:gd name="T8" fmla="*/ 90 w 165"/>
                    <a:gd name="T9" fmla="*/ 125 h 156"/>
                    <a:gd name="T10" fmla="*/ 108 w 165"/>
                    <a:gd name="T11" fmla="*/ 116 h 156"/>
                    <a:gd name="T12" fmla="*/ 132 w 165"/>
                    <a:gd name="T13" fmla="*/ 97 h 156"/>
                    <a:gd name="T14" fmla="*/ 134 w 165"/>
                    <a:gd name="T15" fmla="*/ 88 h 156"/>
                    <a:gd name="T16" fmla="*/ 138 w 165"/>
                    <a:gd name="T17" fmla="*/ 81 h 156"/>
                    <a:gd name="T18" fmla="*/ 145 w 165"/>
                    <a:gd name="T19" fmla="*/ 74 h 156"/>
                    <a:gd name="T20" fmla="*/ 163 w 165"/>
                    <a:gd name="T21" fmla="*/ 71 h 156"/>
                    <a:gd name="T22" fmla="*/ 165 w 165"/>
                    <a:gd name="T23" fmla="*/ 65 h 156"/>
                    <a:gd name="T24" fmla="*/ 162 w 165"/>
                    <a:gd name="T25" fmla="*/ 64 h 156"/>
                    <a:gd name="T26" fmla="*/ 158 w 165"/>
                    <a:gd name="T27" fmla="*/ 61 h 156"/>
                    <a:gd name="T28" fmla="*/ 156 w 165"/>
                    <a:gd name="T29" fmla="*/ 53 h 156"/>
                    <a:gd name="T30" fmla="*/ 154 w 165"/>
                    <a:gd name="T31" fmla="*/ 38 h 156"/>
                    <a:gd name="T32" fmla="*/ 153 w 165"/>
                    <a:gd name="T33" fmla="*/ 26 h 156"/>
                    <a:gd name="T34" fmla="*/ 153 w 165"/>
                    <a:gd name="T35" fmla="*/ 21 h 156"/>
                    <a:gd name="T36" fmla="*/ 150 w 165"/>
                    <a:gd name="T37" fmla="*/ 17 h 156"/>
                    <a:gd name="T38" fmla="*/ 148 w 165"/>
                    <a:gd name="T39" fmla="*/ 16 h 156"/>
                    <a:gd name="T40" fmla="*/ 138 w 165"/>
                    <a:gd name="T41" fmla="*/ 12 h 156"/>
                    <a:gd name="T42" fmla="*/ 136 w 165"/>
                    <a:gd name="T43" fmla="*/ 9 h 156"/>
                    <a:gd name="T44" fmla="*/ 133 w 165"/>
                    <a:gd name="T45" fmla="*/ 12 h 156"/>
                    <a:gd name="T46" fmla="*/ 125 w 165"/>
                    <a:gd name="T47" fmla="*/ 12 h 156"/>
                    <a:gd name="T48" fmla="*/ 119 w 165"/>
                    <a:gd name="T49" fmla="*/ 13 h 156"/>
                    <a:gd name="T50" fmla="*/ 111 w 165"/>
                    <a:gd name="T51" fmla="*/ 13 h 156"/>
                    <a:gd name="T52" fmla="*/ 106 w 165"/>
                    <a:gd name="T53" fmla="*/ 7 h 156"/>
                    <a:gd name="T54" fmla="*/ 105 w 165"/>
                    <a:gd name="T55" fmla="*/ 2 h 156"/>
                    <a:gd name="T56" fmla="*/ 105 w 165"/>
                    <a:gd name="T57" fmla="*/ 0 h 156"/>
                    <a:gd name="T58" fmla="*/ 101 w 165"/>
                    <a:gd name="T59" fmla="*/ 2 h 156"/>
                    <a:gd name="T60" fmla="*/ 97 w 165"/>
                    <a:gd name="T61" fmla="*/ 6 h 156"/>
                    <a:gd name="T62" fmla="*/ 93 w 165"/>
                    <a:gd name="T63" fmla="*/ 19 h 156"/>
                    <a:gd name="T64" fmla="*/ 90 w 165"/>
                    <a:gd name="T65" fmla="*/ 31 h 156"/>
                    <a:gd name="T66" fmla="*/ 83 w 165"/>
                    <a:gd name="T67" fmla="*/ 38 h 156"/>
                    <a:gd name="T68" fmla="*/ 74 w 165"/>
                    <a:gd name="T69" fmla="*/ 43 h 156"/>
                    <a:gd name="T70" fmla="*/ 69 w 165"/>
                    <a:gd name="T71" fmla="*/ 48 h 156"/>
                    <a:gd name="T72" fmla="*/ 59 w 165"/>
                    <a:gd name="T73" fmla="*/ 54 h 156"/>
                    <a:gd name="T74" fmla="*/ 51 w 165"/>
                    <a:gd name="T75" fmla="*/ 64 h 156"/>
                    <a:gd name="T76" fmla="*/ 53 w 165"/>
                    <a:gd name="T77" fmla="*/ 73 h 156"/>
                    <a:gd name="T78" fmla="*/ 44 w 165"/>
                    <a:gd name="T79" fmla="*/ 88 h 156"/>
                    <a:gd name="T80" fmla="*/ 46 w 165"/>
                    <a:gd name="T81" fmla="*/ 98 h 156"/>
                    <a:gd name="T82" fmla="*/ 45 w 165"/>
                    <a:gd name="T83" fmla="*/ 106 h 156"/>
                    <a:gd name="T84" fmla="*/ 46 w 165"/>
                    <a:gd name="T85" fmla="*/ 113 h 156"/>
                    <a:gd name="T86" fmla="*/ 36 w 165"/>
                    <a:gd name="T87" fmla="*/ 130 h 156"/>
                    <a:gd name="T88" fmla="*/ 28 w 165"/>
                    <a:gd name="T89" fmla="*/ 136 h 156"/>
                    <a:gd name="T90" fmla="*/ 4 w 165"/>
                    <a:gd name="T91" fmla="*/ 149 h 156"/>
                    <a:gd name="T92" fmla="*/ 57 w 165"/>
                    <a:gd name="T9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156">
                      <a:moveTo>
                        <a:pt x="57" y="156"/>
                      </a:moveTo>
                      <a:lnTo>
                        <a:pt x="57" y="156"/>
                      </a:lnTo>
                      <a:lnTo>
                        <a:pt x="58" y="141"/>
                      </a:lnTo>
                      <a:lnTo>
                        <a:pt x="64" y="136"/>
                      </a:lnTo>
                      <a:lnTo>
                        <a:pt x="67" y="131"/>
                      </a:lnTo>
                      <a:lnTo>
                        <a:pt x="71" y="128"/>
                      </a:lnTo>
                      <a:lnTo>
                        <a:pt x="79" y="126"/>
                      </a:lnTo>
                      <a:lnTo>
                        <a:pt x="83" y="126"/>
                      </a:lnTo>
                      <a:lnTo>
                        <a:pt x="85" y="125"/>
                      </a:lnTo>
                      <a:lnTo>
                        <a:pt x="90" y="125"/>
                      </a:lnTo>
                      <a:lnTo>
                        <a:pt x="96" y="123"/>
                      </a:lnTo>
                      <a:lnTo>
                        <a:pt x="108" y="116"/>
                      </a:lnTo>
                      <a:lnTo>
                        <a:pt x="123" y="105"/>
                      </a:lnTo>
                      <a:lnTo>
                        <a:pt x="132" y="97"/>
                      </a:lnTo>
                      <a:lnTo>
                        <a:pt x="134" y="94"/>
                      </a:lnTo>
                      <a:lnTo>
                        <a:pt x="134" y="88"/>
                      </a:lnTo>
                      <a:lnTo>
                        <a:pt x="135" y="85"/>
                      </a:lnTo>
                      <a:lnTo>
                        <a:pt x="138" y="81"/>
                      </a:lnTo>
                      <a:lnTo>
                        <a:pt x="142" y="75"/>
                      </a:lnTo>
                      <a:lnTo>
                        <a:pt x="145" y="74"/>
                      </a:lnTo>
                      <a:lnTo>
                        <a:pt x="161" y="74"/>
                      </a:lnTo>
                      <a:lnTo>
                        <a:pt x="163" y="71"/>
                      </a:lnTo>
                      <a:lnTo>
                        <a:pt x="163" y="70"/>
                      </a:lnTo>
                      <a:lnTo>
                        <a:pt x="165" y="65"/>
                      </a:lnTo>
                      <a:lnTo>
                        <a:pt x="163" y="64"/>
                      </a:lnTo>
                      <a:lnTo>
                        <a:pt x="162" y="64"/>
                      </a:lnTo>
                      <a:lnTo>
                        <a:pt x="160" y="62"/>
                      </a:lnTo>
                      <a:lnTo>
                        <a:pt x="158" y="61"/>
                      </a:lnTo>
                      <a:lnTo>
                        <a:pt x="157" y="58"/>
                      </a:lnTo>
                      <a:lnTo>
                        <a:pt x="156" y="53"/>
                      </a:lnTo>
                      <a:lnTo>
                        <a:pt x="154" y="40"/>
                      </a:lnTo>
                      <a:lnTo>
                        <a:pt x="154" y="38"/>
                      </a:lnTo>
                      <a:lnTo>
                        <a:pt x="154" y="31"/>
                      </a:lnTo>
                      <a:lnTo>
                        <a:pt x="153" y="26"/>
                      </a:lnTo>
                      <a:lnTo>
                        <a:pt x="153" y="24"/>
                      </a:lnTo>
                      <a:lnTo>
                        <a:pt x="153" y="21"/>
                      </a:lnTo>
                      <a:lnTo>
                        <a:pt x="151" y="19"/>
                      </a:lnTo>
                      <a:lnTo>
                        <a:pt x="150" y="17"/>
                      </a:lnTo>
                      <a:lnTo>
                        <a:pt x="149" y="15"/>
                      </a:lnTo>
                      <a:lnTo>
                        <a:pt x="148" y="16"/>
                      </a:lnTo>
                      <a:lnTo>
                        <a:pt x="139" y="15"/>
                      </a:lnTo>
                      <a:lnTo>
                        <a:pt x="138" y="12"/>
                      </a:lnTo>
                      <a:lnTo>
                        <a:pt x="137" y="9"/>
                      </a:lnTo>
                      <a:lnTo>
                        <a:pt x="136" y="9"/>
                      </a:lnTo>
                      <a:lnTo>
                        <a:pt x="136" y="9"/>
                      </a:lnTo>
                      <a:lnTo>
                        <a:pt x="133" y="12"/>
                      </a:lnTo>
                      <a:lnTo>
                        <a:pt x="129" y="13"/>
                      </a:lnTo>
                      <a:lnTo>
                        <a:pt x="125" y="12"/>
                      </a:lnTo>
                      <a:lnTo>
                        <a:pt x="122" y="12"/>
                      </a:lnTo>
                      <a:lnTo>
                        <a:pt x="119" y="13"/>
                      </a:lnTo>
                      <a:lnTo>
                        <a:pt x="115" y="14"/>
                      </a:lnTo>
                      <a:lnTo>
                        <a:pt x="111" y="13"/>
                      </a:lnTo>
                      <a:lnTo>
                        <a:pt x="108" y="9"/>
                      </a:lnTo>
                      <a:lnTo>
                        <a:pt x="106" y="7"/>
                      </a:lnTo>
                      <a:lnTo>
                        <a:pt x="105" y="4"/>
                      </a:lnTo>
                      <a:lnTo>
                        <a:pt x="105" y="2"/>
                      </a:lnTo>
                      <a:lnTo>
                        <a:pt x="106" y="2"/>
                      </a:lnTo>
                      <a:lnTo>
                        <a:pt x="105" y="0"/>
                      </a:lnTo>
                      <a:lnTo>
                        <a:pt x="103" y="1"/>
                      </a:lnTo>
                      <a:lnTo>
                        <a:pt x="101" y="2"/>
                      </a:lnTo>
                      <a:lnTo>
                        <a:pt x="99" y="2"/>
                      </a:lnTo>
                      <a:lnTo>
                        <a:pt x="97" y="6"/>
                      </a:lnTo>
                      <a:lnTo>
                        <a:pt x="96" y="15"/>
                      </a:lnTo>
                      <a:lnTo>
                        <a:pt x="93" y="19"/>
                      </a:lnTo>
                      <a:lnTo>
                        <a:pt x="92" y="26"/>
                      </a:lnTo>
                      <a:lnTo>
                        <a:pt x="90" y="31"/>
                      </a:lnTo>
                      <a:lnTo>
                        <a:pt x="84" y="38"/>
                      </a:lnTo>
                      <a:lnTo>
                        <a:pt x="83" y="38"/>
                      </a:lnTo>
                      <a:lnTo>
                        <a:pt x="80" y="41"/>
                      </a:lnTo>
                      <a:lnTo>
                        <a:pt x="74" y="43"/>
                      </a:lnTo>
                      <a:lnTo>
                        <a:pt x="70" y="48"/>
                      </a:lnTo>
                      <a:lnTo>
                        <a:pt x="69" y="48"/>
                      </a:lnTo>
                      <a:lnTo>
                        <a:pt x="63" y="53"/>
                      </a:lnTo>
                      <a:lnTo>
                        <a:pt x="59" y="54"/>
                      </a:lnTo>
                      <a:lnTo>
                        <a:pt x="58" y="57"/>
                      </a:lnTo>
                      <a:lnTo>
                        <a:pt x="51" y="64"/>
                      </a:lnTo>
                      <a:lnTo>
                        <a:pt x="53" y="69"/>
                      </a:lnTo>
                      <a:lnTo>
                        <a:pt x="53" y="73"/>
                      </a:lnTo>
                      <a:lnTo>
                        <a:pt x="47" y="79"/>
                      </a:lnTo>
                      <a:lnTo>
                        <a:pt x="44" y="88"/>
                      </a:lnTo>
                      <a:lnTo>
                        <a:pt x="44" y="92"/>
                      </a:lnTo>
                      <a:lnTo>
                        <a:pt x="46" y="98"/>
                      </a:lnTo>
                      <a:lnTo>
                        <a:pt x="44" y="104"/>
                      </a:lnTo>
                      <a:lnTo>
                        <a:pt x="45" y="106"/>
                      </a:lnTo>
                      <a:lnTo>
                        <a:pt x="47" y="108"/>
                      </a:lnTo>
                      <a:lnTo>
                        <a:pt x="46" y="113"/>
                      </a:lnTo>
                      <a:lnTo>
                        <a:pt x="37" y="125"/>
                      </a:lnTo>
                      <a:lnTo>
                        <a:pt x="36" y="130"/>
                      </a:lnTo>
                      <a:lnTo>
                        <a:pt x="32" y="135"/>
                      </a:lnTo>
                      <a:lnTo>
                        <a:pt x="28" y="136"/>
                      </a:lnTo>
                      <a:lnTo>
                        <a:pt x="18" y="146"/>
                      </a:lnTo>
                      <a:lnTo>
                        <a:pt x="4" y="149"/>
                      </a:lnTo>
                      <a:lnTo>
                        <a:pt x="0" y="155"/>
                      </a:lnTo>
                      <a:lnTo>
                        <a:pt x="57" y="156"/>
                      </a:lnTo>
                      <a:lnTo>
                        <a:pt x="57" y="1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0" name="Freeform 828">
                  <a:extLst>
                    <a:ext uri="{FF2B5EF4-FFF2-40B4-BE49-F238E27FC236}">
                      <a16:creationId xmlns:a16="http://schemas.microsoft.com/office/drawing/2014/main" id="{A1870CD5-8BCE-A244-B4EB-8C36215A00D6}"/>
                    </a:ext>
                  </a:extLst>
                </p:cNvPr>
                <p:cNvSpPr>
                  <a:spLocks/>
                </p:cNvSpPr>
                <p:nvPr/>
              </p:nvSpPr>
              <p:spPr bwMode="auto">
                <a:xfrm>
                  <a:off x="3373" y="2322"/>
                  <a:ext cx="115" cy="113"/>
                </a:xfrm>
                <a:custGeom>
                  <a:avLst/>
                  <a:gdLst>
                    <a:gd name="T0" fmla="*/ 56 w 115"/>
                    <a:gd name="T1" fmla="*/ 81 h 113"/>
                    <a:gd name="T2" fmla="*/ 58 w 115"/>
                    <a:gd name="T3" fmla="*/ 76 h 113"/>
                    <a:gd name="T4" fmla="*/ 61 w 115"/>
                    <a:gd name="T5" fmla="*/ 74 h 113"/>
                    <a:gd name="T6" fmla="*/ 65 w 115"/>
                    <a:gd name="T7" fmla="*/ 73 h 113"/>
                    <a:gd name="T8" fmla="*/ 69 w 115"/>
                    <a:gd name="T9" fmla="*/ 73 h 113"/>
                    <a:gd name="T10" fmla="*/ 70 w 115"/>
                    <a:gd name="T11" fmla="*/ 28 h 113"/>
                    <a:gd name="T12" fmla="*/ 115 w 115"/>
                    <a:gd name="T13" fmla="*/ 30 h 113"/>
                    <a:gd name="T14" fmla="*/ 115 w 115"/>
                    <a:gd name="T15" fmla="*/ 6 h 113"/>
                    <a:gd name="T16" fmla="*/ 115 w 115"/>
                    <a:gd name="T17" fmla="*/ 6 h 113"/>
                    <a:gd name="T18" fmla="*/ 115 w 115"/>
                    <a:gd name="T19" fmla="*/ 1 h 113"/>
                    <a:gd name="T20" fmla="*/ 58 w 115"/>
                    <a:gd name="T21" fmla="*/ 0 h 113"/>
                    <a:gd name="T22" fmla="*/ 53 w 115"/>
                    <a:gd name="T23" fmla="*/ 9 h 113"/>
                    <a:gd name="T24" fmla="*/ 53 w 115"/>
                    <a:gd name="T25" fmla="*/ 16 h 113"/>
                    <a:gd name="T26" fmla="*/ 51 w 115"/>
                    <a:gd name="T27" fmla="*/ 16 h 113"/>
                    <a:gd name="T28" fmla="*/ 41 w 115"/>
                    <a:gd name="T29" fmla="*/ 22 h 113"/>
                    <a:gd name="T30" fmla="*/ 40 w 115"/>
                    <a:gd name="T31" fmla="*/ 25 h 113"/>
                    <a:gd name="T32" fmla="*/ 36 w 115"/>
                    <a:gd name="T33" fmla="*/ 28 h 113"/>
                    <a:gd name="T34" fmla="*/ 37 w 115"/>
                    <a:gd name="T35" fmla="*/ 33 h 113"/>
                    <a:gd name="T36" fmla="*/ 28 w 115"/>
                    <a:gd name="T37" fmla="*/ 47 h 113"/>
                    <a:gd name="T38" fmla="*/ 28 w 115"/>
                    <a:gd name="T39" fmla="*/ 52 h 113"/>
                    <a:gd name="T40" fmla="*/ 21 w 115"/>
                    <a:gd name="T41" fmla="*/ 60 h 113"/>
                    <a:gd name="T42" fmla="*/ 19 w 115"/>
                    <a:gd name="T43" fmla="*/ 61 h 113"/>
                    <a:gd name="T44" fmla="*/ 16 w 115"/>
                    <a:gd name="T45" fmla="*/ 71 h 113"/>
                    <a:gd name="T46" fmla="*/ 16 w 115"/>
                    <a:gd name="T47" fmla="*/ 73 h 113"/>
                    <a:gd name="T48" fmla="*/ 10 w 115"/>
                    <a:gd name="T49" fmla="*/ 82 h 113"/>
                    <a:gd name="T50" fmla="*/ 10 w 115"/>
                    <a:gd name="T51" fmla="*/ 84 h 113"/>
                    <a:gd name="T52" fmla="*/ 12 w 115"/>
                    <a:gd name="T53" fmla="*/ 85 h 113"/>
                    <a:gd name="T54" fmla="*/ 10 w 115"/>
                    <a:gd name="T55" fmla="*/ 86 h 113"/>
                    <a:gd name="T56" fmla="*/ 5 w 115"/>
                    <a:gd name="T57" fmla="*/ 96 h 113"/>
                    <a:gd name="T58" fmla="*/ 3 w 115"/>
                    <a:gd name="T59" fmla="*/ 96 h 113"/>
                    <a:gd name="T60" fmla="*/ 1 w 115"/>
                    <a:gd name="T61" fmla="*/ 99 h 113"/>
                    <a:gd name="T62" fmla="*/ 1 w 115"/>
                    <a:gd name="T63" fmla="*/ 103 h 113"/>
                    <a:gd name="T64" fmla="*/ 0 w 115"/>
                    <a:gd name="T65" fmla="*/ 107 h 113"/>
                    <a:gd name="T66" fmla="*/ 0 w 115"/>
                    <a:gd name="T67" fmla="*/ 113 h 113"/>
                    <a:gd name="T68" fmla="*/ 57 w 115"/>
                    <a:gd name="T69" fmla="*/ 112 h 113"/>
                    <a:gd name="T70" fmla="*/ 56 w 115"/>
                    <a:gd name="T71" fmla="*/ 8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 h="113">
                      <a:moveTo>
                        <a:pt x="56" y="81"/>
                      </a:moveTo>
                      <a:lnTo>
                        <a:pt x="58" y="76"/>
                      </a:lnTo>
                      <a:lnTo>
                        <a:pt x="61" y="74"/>
                      </a:lnTo>
                      <a:lnTo>
                        <a:pt x="65" y="73"/>
                      </a:lnTo>
                      <a:lnTo>
                        <a:pt x="69" y="73"/>
                      </a:lnTo>
                      <a:lnTo>
                        <a:pt x="70" y="28"/>
                      </a:lnTo>
                      <a:lnTo>
                        <a:pt x="115" y="30"/>
                      </a:lnTo>
                      <a:lnTo>
                        <a:pt x="115" y="6"/>
                      </a:lnTo>
                      <a:lnTo>
                        <a:pt x="115" y="6"/>
                      </a:lnTo>
                      <a:lnTo>
                        <a:pt x="115" y="1"/>
                      </a:lnTo>
                      <a:lnTo>
                        <a:pt x="58" y="0"/>
                      </a:lnTo>
                      <a:lnTo>
                        <a:pt x="53" y="9"/>
                      </a:lnTo>
                      <a:lnTo>
                        <a:pt x="53" y="16"/>
                      </a:lnTo>
                      <a:lnTo>
                        <a:pt x="51" y="16"/>
                      </a:lnTo>
                      <a:lnTo>
                        <a:pt x="41" y="22"/>
                      </a:lnTo>
                      <a:lnTo>
                        <a:pt x="40" y="25"/>
                      </a:lnTo>
                      <a:lnTo>
                        <a:pt x="36" y="28"/>
                      </a:lnTo>
                      <a:lnTo>
                        <a:pt x="37" y="33"/>
                      </a:lnTo>
                      <a:lnTo>
                        <a:pt x="28" y="47"/>
                      </a:lnTo>
                      <a:lnTo>
                        <a:pt x="28" y="52"/>
                      </a:lnTo>
                      <a:lnTo>
                        <a:pt x="21" y="60"/>
                      </a:lnTo>
                      <a:lnTo>
                        <a:pt x="19" y="61"/>
                      </a:lnTo>
                      <a:lnTo>
                        <a:pt x="16" y="71"/>
                      </a:lnTo>
                      <a:lnTo>
                        <a:pt x="16" y="73"/>
                      </a:lnTo>
                      <a:lnTo>
                        <a:pt x="10" y="82"/>
                      </a:lnTo>
                      <a:lnTo>
                        <a:pt x="10" y="84"/>
                      </a:lnTo>
                      <a:lnTo>
                        <a:pt x="12" y="85"/>
                      </a:lnTo>
                      <a:lnTo>
                        <a:pt x="10" y="86"/>
                      </a:lnTo>
                      <a:lnTo>
                        <a:pt x="5" y="96"/>
                      </a:lnTo>
                      <a:lnTo>
                        <a:pt x="3" y="96"/>
                      </a:lnTo>
                      <a:lnTo>
                        <a:pt x="1" y="99"/>
                      </a:lnTo>
                      <a:lnTo>
                        <a:pt x="1" y="103"/>
                      </a:lnTo>
                      <a:lnTo>
                        <a:pt x="0" y="107"/>
                      </a:lnTo>
                      <a:lnTo>
                        <a:pt x="0" y="113"/>
                      </a:lnTo>
                      <a:lnTo>
                        <a:pt x="57" y="112"/>
                      </a:lnTo>
                      <a:lnTo>
                        <a:pt x="56" y="8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1" name="Freeform 829">
                  <a:extLst>
                    <a:ext uri="{FF2B5EF4-FFF2-40B4-BE49-F238E27FC236}">
                      <a16:creationId xmlns:a16="http://schemas.microsoft.com/office/drawing/2014/main" id="{5FDEFEC8-4D23-FE4C-AB95-0B9401F3795D}"/>
                    </a:ext>
                  </a:extLst>
                </p:cNvPr>
                <p:cNvSpPr>
                  <a:spLocks/>
                </p:cNvSpPr>
                <p:nvPr/>
              </p:nvSpPr>
              <p:spPr bwMode="auto">
                <a:xfrm>
                  <a:off x="3372" y="2328"/>
                  <a:ext cx="167" cy="221"/>
                </a:xfrm>
                <a:custGeom>
                  <a:avLst/>
                  <a:gdLst>
                    <a:gd name="T0" fmla="*/ 13 w 167"/>
                    <a:gd name="T1" fmla="*/ 192 h 221"/>
                    <a:gd name="T2" fmla="*/ 28 w 167"/>
                    <a:gd name="T3" fmla="*/ 187 h 221"/>
                    <a:gd name="T4" fmla="*/ 37 w 167"/>
                    <a:gd name="T5" fmla="*/ 190 h 221"/>
                    <a:gd name="T6" fmla="*/ 43 w 167"/>
                    <a:gd name="T7" fmla="*/ 195 h 221"/>
                    <a:gd name="T8" fmla="*/ 46 w 167"/>
                    <a:gd name="T9" fmla="*/ 198 h 221"/>
                    <a:gd name="T10" fmla="*/ 49 w 167"/>
                    <a:gd name="T11" fmla="*/ 197 h 221"/>
                    <a:gd name="T12" fmla="*/ 52 w 167"/>
                    <a:gd name="T13" fmla="*/ 199 h 221"/>
                    <a:gd name="T14" fmla="*/ 56 w 167"/>
                    <a:gd name="T15" fmla="*/ 206 h 221"/>
                    <a:gd name="T16" fmla="*/ 59 w 167"/>
                    <a:gd name="T17" fmla="*/ 210 h 221"/>
                    <a:gd name="T18" fmla="*/ 62 w 167"/>
                    <a:gd name="T19" fmla="*/ 215 h 221"/>
                    <a:gd name="T20" fmla="*/ 66 w 167"/>
                    <a:gd name="T21" fmla="*/ 221 h 221"/>
                    <a:gd name="T22" fmla="*/ 70 w 167"/>
                    <a:gd name="T23" fmla="*/ 217 h 221"/>
                    <a:gd name="T24" fmla="*/ 76 w 167"/>
                    <a:gd name="T25" fmla="*/ 212 h 221"/>
                    <a:gd name="T26" fmla="*/ 76 w 167"/>
                    <a:gd name="T27" fmla="*/ 203 h 221"/>
                    <a:gd name="T28" fmla="*/ 84 w 167"/>
                    <a:gd name="T29" fmla="*/ 202 h 221"/>
                    <a:gd name="T30" fmla="*/ 87 w 167"/>
                    <a:gd name="T31" fmla="*/ 212 h 221"/>
                    <a:gd name="T32" fmla="*/ 91 w 167"/>
                    <a:gd name="T33" fmla="*/ 205 h 221"/>
                    <a:gd name="T34" fmla="*/ 101 w 167"/>
                    <a:gd name="T35" fmla="*/ 203 h 221"/>
                    <a:gd name="T36" fmla="*/ 104 w 167"/>
                    <a:gd name="T37" fmla="*/ 210 h 221"/>
                    <a:gd name="T38" fmla="*/ 108 w 167"/>
                    <a:gd name="T39" fmla="*/ 207 h 221"/>
                    <a:gd name="T40" fmla="*/ 111 w 167"/>
                    <a:gd name="T41" fmla="*/ 210 h 221"/>
                    <a:gd name="T42" fmla="*/ 166 w 167"/>
                    <a:gd name="T43" fmla="*/ 194 h 221"/>
                    <a:gd name="T44" fmla="*/ 150 w 167"/>
                    <a:gd name="T45" fmla="*/ 41 h 221"/>
                    <a:gd name="T46" fmla="*/ 167 w 167"/>
                    <a:gd name="T47" fmla="*/ 41 h 221"/>
                    <a:gd name="T48" fmla="*/ 116 w 167"/>
                    <a:gd name="T49" fmla="*/ 0 h 221"/>
                    <a:gd name="T50" fmla="*/ 116 w 167"/>
                    <a:gd name="T51" fmla="*/ 24 h 221"/>
                    <a:gd name="T52" fmla="*/ 70 w 167"/>
                    <a:gd name="T53" fmla="*/ 67 h 221"/>
                    <a:gd name="T54" fmla="*/ 62 w 167"/>
                    <a:gd name="T55" fmla="*/ 68 h 221"/>
                    <a:gd name="T56" fmla="*/ 57 w 167"/>
                    <a:gd name="T57" fmla="*/ 75 h 221"/>
                    <a:gd name="T58" fmla="*/ 1 w 167"/>
                    <a:gd name="T59" fmla="*/ 107 h 221"/>
                    <a:gd name="T60" fmla="*/ 0 w 167"/>
                    <a:gd name="T61" fmla="*/ 111 h 221"/>
                    <a:gd name="T62" fmla="*/ 3 w 167"/>
                    <a:gd name="T63" fmla="*/ 114 h 221"/>
                    <a:gd name="T64" fmla="*/ 5 w 167"/>
                    <a:gd name="T65" fmla="*/ 118 h 221"/>
                    <a:gd name="T66" fmla="*/ 11 w 167"/>
                    <a:gd name="T67" fmla="*/ 124 h 221"/>
                    <a:gd name="T68" fmla="*/ 11 w 167"/>
                    <a:gd name="T69" fmla="*/ 130 h 221"/>
                    <a:gd name="T70" fmla="*/ 7 w 167"/>
                    <a:gd name="T71" fmla="*/ 135 h 221"/>
                    <a:gd name="T72" fmla="*/ 10 w 167"/>
                    <a:gd name="T73" fmla="*/ 145 h 221"/>
                    <a:gd name="T74" fmla="*/ 12 w 167"/>
                    <a:gd name="T75" fmla="*/ 174 h 221"/>
                    <a:gd name="T76" fmla="*/ 6 w 167"/>
                    <a:gd name="T77" fmla="*/ 190 h 221"/>
                    <a:gd name="T78" fmla="*/ 7 w 167"/>
                    <a:gd name="T79"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221">
                      <a:moveTo>
                        <a:pt x="10" y="195"/>
                      </a:moveTo>
                      <a:lnTo>
                        <a:pt x="13" y="192"/>
                      </a:lnTo>
                      <a:lnTo>
                        <a:pt x="20" y="190"/>
                      </a:lnTo>
                      <a:lnTo>
                        <a:pt x="28" y="187"/>
                      </a:lnTo>
                      <a:lnTo>
                        <a:pt x="30" y="187"/>
                      </a:lnTo>
                      <a:lnTo>
                        <a:pt x="37" y="190"/>
                      </a:lnTo>
                      <a:lnTo>
                        <a:pt x="40" y="190"/>
                      </a:lnTo>
                      <a:lnTo>
                        <a:pt x="43" y="195"/>
                      </a:lnTo>
                      <a:lnTo>
                        <a:pt x="43" y="197"/>
                      </a:lnTo>
                      <a:lnTo>
                        <a:pt x="46" y="198"/>
                      </a:lnTo>
                      <a:lnTo>
                        <a:pt x="48" y="197"/>
                      </a:lnTo>
                      <a:lnTo>
                        <a:pt x="49" y="197"/>
                      </a:lnTo>
                      <a:lnTo>
                        <a:pt x="51" y="197"/>
                      </a:lnTo>
                      <a:lnTo>
                        <a:pt x="52" y="199"/>
                      </a:lnTo>
                      <a:lnTo>
                        <a:pt x="52" y="203"/>
                      </a:lnTo>
                      <a:lnTo>
                        <a:pt x="56" y="206"/>
                      </a:lnTo>
                      <a:lnTo>
                        <a:pt x="56" y="210"/>
                      </a:lnTo>
                      <a:lnTo>
                        <a:pt x="59" y="210"/>
                      </a:lnTo>
                      <a:lnTo>
                        <a:pt x="59" y="214"/>
                      </a:lnTo>
                      <a:lnTo>
                        <a:pt x="62" y="215"/>
                      </a:lnTo>
                      <a:lnTo>
                        <a:pt x="66" y="218"/>
                      </a:lnTo>
                      <a:lnTo>
                        <a:pt x="66" y="221"/>
                      </a:lnTo>
                      <a:lnTo>
                        <a:pt x="66" y="221"/>
                      </a:lnTo>
                      <a:lnTo>
                        <a:pt x="70" y="217"/>
                      </a:lnTo>
                      <a:lnTo>
                        <a:pt x="74" y="217"/>
                      </a:lnTo>
                      <a:lnTo>
                        <a:pt x="76" y="212"/>
                      </a:lnTo>
                      <a:lnTo>
                        <a:pt x="76" y="210"/>
                      </a:lnTo>
                      <a:lnTo>
                        <a:pt x="76" y="203"/>
                      </a:lnTo>
                      <a:lnTo>
                        <a:pt x="80" y="202"/>
                      </a:lnTo>
                      <a:lnTo>
                        <a:pt x="84" y="202"/>
                      </a:lnTo>
                      <a:lnTo>
                        <a:pt x="84" y="207"/>
                      </a:lnTo>
                      <a:lnTo>
                        <a:pt x="87" y="212"/>
                      </a:lnTo>
                      <a:lnTo>
                        <a:pt x="87" y="213"/>
                      </a:lnTo>
                      <a:lnTo>
                        <a:pt x="91" y="205"/>
                      </a:lnTo>
                      <a:lnTo>
                        <a:pt x="98" y="201"/>
                      </a:lnTo>
                      <a:lnTo>
                        <a:pt x="101" y="203"/>
                      </a:lnTo>
                      <a:lnTo>
                        <a:pt x="101" y="207"/>
                      </a:lnTo>
                      <a:lnTo>
                        <a:pt x="104" y="210"/>
                      </a:lnTo>
                      <a:lnTo>
                        <a:pt x="106" y="207"/>
                      </a:lnTo>
                      <a:lnTo>
                        <a:pt x="108" y="207"/>
                      </a:lnTo>
                      <a:lnTo>
                        <a:pt x="109" y="209"/>
                      </a:lnTo>
                      <a:lnTo>
                        <a:pt x="111" y="210"/>
                      </a:lnTo>
                      <a:lnTo>
                        <a:pt x="161" y="210"/>
                      </a:lnTo>
                      <a:lnTo>
                        <a:pt x="166" y="194"/>
                      </a:lnTo>
                      <a:lnTo>
                        <a:pt x="161" y="191"/>
                      </a:lnTo>
                      <a:lnTo>
                        <a:pt x="150" y="41"/>
                      </a:lnTo>
                      <a:lnTo>
                        <a:pt x="167" y="41"/>
                      </a:lnTo>
                      <a:lnTo>
                        <a:pt x="167" y="41"/>
                      </a:lnTo>
                      <a:lnTo>
                        <a:pt x="167" y="41"/>
                      </a:lnTo>
                      <a:lnTo>
                        <a:pt x="116" y="0"/>
                      </a:lnTo>
                      <a:lnTo>
                        <a:pt x="116" y="0"/>
                      </a:lnTo>
                      <a:lnTo>
                        <a:pt x="116" y="24"/>
                      </a:lnTo>
                      <a:lnTo>
                        <a:pt x="71" y="22"/>
                      </a:lnTo>
                      <a:lnTo>
                        <a:pt x="70" y="67"/>
                      </a:lnTo>
                      <a:lnTo>
                        <a:pt x="66" y="67"/>
                      </a:lnTo>
                      <a:lnTo>
                        <a:pt x="62" y="68"/>
                      </a:lnTo>
                      <a:lnTo>
                        <a:pt x="59" y="70"/>
                      </a:lnTo>
                      <a:lnTo>
                        <a:pt x="57" y="75"/>
                      </a:lnTo>
                      <a:lnTo>
                        <a:pt x="58" y="106"/>
                      </a:lnTo>
                      <a:lnTo>
                        <a:pt x="1" y="107"/>
                      </a:lnTo>
                      <a:lnTo>
                        <a:pt x="1" y="107"/>
                      </a:lnTo>
                      <a:lnTo>
                        <a:pt x="0" y="111"/>
                      </a:lnTo>
                      <a:lnTo>
                        <a:pt x="0" y="117"/>
                      </a:lnTo>
                      <a:lnTo>
                        <a:pt x="3" y="114"/>
                      </a:lnTo>
                      <a:lnTo>
                        <a:pt x="4" y="117"/>
                      </a:lnTo>
                      <a:lnTo>
                        <a:pt x="5" y="118"/>
                      </a:lnTo>
                      <a:lnTo>
                        <a:pt x="7" y="117"/>
                      </a:lnTo>
                      <a:lnTo>
                        <a:pt x="11" y="124"/>
                      </a:lnTo>
                      <a:lnTo>
                        <a:pt x="9" y="126"/>
                      </a:lnTo>
                      <a:lnTo>
                        <a:pt x="11" y="130"/>
                      </a:lnTo>
                      <a:lnTo>
                        <a:pt x="10" y="135"/>
                      </a:lnTo>
                      <a:lnTo>
                        <a:pt x="7" y="135"/>
                      </a:lnTo>
                      <a:lnTo>
                        <a:pt x="6" y="137"/>
                      </a:lnTo>
                      <a:lnTo>
                        <a:pt x="10" y="145"/>
                      </a:lnTo>
                      <a:lnTo>
                        <a:pt x="13" y="162"/>
                      </a:lnTo>
                      <a:lnTo>
                        <a:pt x="12" y="174"/>
                      </a:lnTo>
                      <a:lnTo>
                        <a:pt x="8" y="179"/>
                      </a:lnTo>
                      <a:lnTo>
                        <a:pt x="6" y="190"/>
                      </a:lnTo>
                      <a:lnTo>
                        <a:pt x="5" y="197"/>
                      </a:lnTo>
                      <a:lnTo>
                        <a:pt x="7" y="195"/>
                      </a:lnTo>
                      <a:lnTo>
                        <a:pt x="10"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2" name="Freeform 830">
                  <a:extLst>
                    <a:ext uri="{FF2B5EF4-FFF2-40B4-BE49-F238E27FC236}">
                      <a16:creationId xmlns:a16="http://schemas.microsoft.com/office/drawing/2014/main" id="{3285E583-8F4F-BA40-B05C-36D88201C2CA}"/>
                    </a:ext>
                  </a:extLst>
                </p:cNvPr>
                <p:cNvSpPr>
                  <a:spLocks/>
                </p:cNvSpPr>
                <p:nvPr/>
              </p:nvSpPr>
              <p:spPr bwMode="auto">
                <a:xfrm>
                  <a:off x="3438" y="2369"/>
                  <a:ext cx="232" cy="257"/>
                </a:xfrm>
                <a:custGeom>
                  <a:avLst/>
                  <a:gdLst>
                    <a:gd name="T0" fmla="*/ 98 w 232"/>
                    <a:gd name="T1" fmla="*/ 241 h 257"/>
                    <a:gd name="T2" fmla="*/ 100 w 232"/>
                    <a:gd name="T3" fmla="*/ 232 h 257"/>
                    <a:gd name="T4" fmla="*/ 110 w 232"/>
                    <a:gd name="T5" fmla="*/ 218 h 257"/>
                    <a:gd name="T6" fmla="*/ 116 w 232"/>
                    <a:gd name="T7" fmla="*/ 204 h 257"/>
                    <a:gd name="T8" fmla="*/ 122 w 232"/>
                    <a:gd name="T9" fmla="*/ 200 h 257"/>
                    <a:gd name="T10" fmla="*/ 133 w 232"/>
                    <a:gd name="T11" fmla="*/ 195 h 257"/>
                    <a:gd name="T12" fmla="*/ 155 w 232"/>
                    <a:gd name="T13" fmla="*/ 178 h 257"/>
                    <a:gd name="T14" fmla="*/ 170 w 232"/>
                    <a:gd name="T15" fmla="*/ 173 h 257"/>
                    <a:gd name="T16" fmla="*/ 177 w 232"/>
                    <a:gd name="T17" fmla="*/ 176 h 257"/>
                    <a:gd name="T18" fmla="*/ 191 w 232"/>
                    <a:gd name="T19" fmla="*/ 175 h 257"/>
                    <a:gd name="T20" fmla="*/ 204 w 232"/>
                    <a:gd name="T21" fmla="*/ 173 h 257"/>
                    <a:gd name="T22" fmla="*/ 215 w 232"/>
                    <a:gd name="T23" fmla="*/ 169 h 257"/>
                    <a:gd name="T24" fmla="*/ 227 w 232"/>
                    <a:gd name="T25" fmla="*/ 159 h 257"/>
                    <a:gd name="T26" fmla="*/ 231 w 232"/>
                    <a:gd name="T27" fmla="*/ 136 h 257"/>
                    <a:gd name="T28" fmla="*/ 226 w 232"/>
                    <a:gd name="T29" fmla="*/ 105 h 257"/>
                    <a:gd name="T30" fmla="*/ 215 w 232"/>
                    <a:gd name="T31" fmla="*/ 102 h 257"/>
                    <a:gd name="T32" fmla="*/ 214 w 232"/>
                    <a:gd name="T33" fmla="*/ 91 h 257"/>
                    <a:gd name="T34" fmla="*/ 204 w 232"/>
                    <a:gd name="T35" fmla="*/ 85 h 257"/>
                    <a:gd name="T36" fmla="*/ 194 w 232"/>
                    <a:gd name="T37" fmla="*/ 73 h 257"/>
                    <a:gd name="T38" fmla="*/ 84 w 232"/>
                    <a:gd name="T39" fmla="*/ 0 h 257"/>
                    <a:gd name="T40" fmla="*/ 95 w 232"/>
                    <a:gd name="T41" fmla="*/ 169 h 257"/>
                    <a:gd name="T42" fmla="*/ 42 w 232"/>
                    <a:gd name="T43" fmla="*/ 166 h 257"/>
                    <a:gd name="T44" fmla="*/ 35 w 232"/>
                    <a:gd name="T45" fmla="*/ 166 h 257"/>
                    <a:gd name="T46" fmla="*/ 25 w 232"/>
                    <a:gd name="T47" fmla="*/ 164 h 257"/>
                    <a:gd name="T48" fmla="*/ 18 w 232"/>
                    <a:gd name="T49" fmla="*/ 166 h 257"/>
                    <a:gd name="T50" fmla="*/ 10 w 232"/>
                    <a:gd name="T51" fmla="*/ 162 h 257"/>
                    <a:gd name="T52" fmla="*/ 8 w 232"/>
                    <a:gd name="T53" fmla="*/ 176 h 257"/>
                    <a:gd name="T54" fmla="*/ 3 w 232"/>
                    <a:gd name="T55" fmla="*/ 181 h 257"/>
                    <a:gd name="T56" fmla="*/ 2 w 232"/>
                    <a:gd name="T57" fmla="*/ 193 h 257"/>
                    <a:gd name="T58" fmla="*/ 7 w 232"/>
                    <a:gd name="T59" fmla="*/ 204 h 257"/>
                    <a:gd name="T60" fmla="*/ 12 w 232"/>
                    <a:gd name="T61" fmla="*/ 207 h 257"/>
                    <a:gd name="T62" fmla="*/ 14 w 232"/>
                    <a:gd name="T63" fmla="*/ 214 h 257"/>
                    <a:gd name="T64" fmla="*/ 18 w 232"/>
                    <a:gd name="T65" fmla="*/ 221 h 257"/>
                    <a:gd name="T66" fmla="*/ 17 w 232"/>
                    <a:gd name="T67" fmla="*/ 226 h 257"/>
                    <a:gd name="T68" fmla="*/ 24 w 232"/>
                    <a:gd name="T69" fmla="*/ 227 h 257"/>
                    <a:gd name="T70" fmla="*/ 33 w 232"/>
                    <a:gd name="T71" fmla="*/ 227 h 257"/>
                    <a:gd name="T72" fmla="*/ 40 w 232"/>
                    <a:gd name="T73" fmla="*/ 221 h 257"/>
                    <a:gd name="T74" fmla="*/ 48 w 232"/>
                    <a:gd name="T75" fmla="*/ 221 h 257"/>
                    <a:gd name="T76" fmla="*/ 52 w 232"/>
                    <a:gd name="T77" fmla="*/ 230 h 257"/>
                    <a:gd name="T78" fmla="*/ 56 w 232"/>
                    <a:gd name="T79" fmla="*/ 237 h 257"/>
                    <a:gd name="T80" fmla="*/ 52 w 232"/>
                    <a:gd name="T81" fmla="*/ 248 h 257"/>
                    <a:gd name="T82" fmla="*/ 59 w 232"/>
                    <a:gd name="T83" fmla="*/ 245 h 257"/>
                    <a:gd name="T84" fmla="*/ 59 w 232"/>
                    <a:gd name="T85" fmla="*/ 252 h 257"/>
                    <a:gd name="T86" fmla="*/ 64 w 232"/>
                    <a:gd name="T87" fmla="*/ 256 h 257"/>
                    <a:gd name="T88" fmla="*/ 73 w 232"/>
                    <a:gd name="T89" fmla="*/ 256 h 257"/>
                    <a:gd name="T90" fmla="*/ 81 w 232"/>
                    <a:gd name="T91" fmla="*/ 253 h 257"/>
                    <a:gd name="T92" fmla="*/ 88 w 232"/>
                    <a:gd name="T93" fmla="*/ 254 h 257"/>
                    <a:gd name="T94" fmla="*/ 97 w 232"/>
                    <a:gd name="T95" fmla="*/ 2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57">
                      <a:moveTo>
                        <a:pt x="99" y="247"/>
                      </a:moveTo>
                      <a:lnTo>
                        <a:pt x="98" y="245"/>
                      </a:lnTo>
                      <a:lnTo>
                        <a:pt x="98" y="241"/>
                      </a:lnTo>
                      <a:lnTo>
                        <a:pt x="101" y="240"/>
                      </a:lnTo>
                      <a:lnTo>
                        <a:pt x="101" y="235"/>
                      </a:lnTo>
                      <a:lnTo>
                        <a:pt x="100" y="232"/>
                      </a:lnTo>
                      <a:lnTo>
                        <a:pt x="102" y="230"/>
                      </a:lnTo>
                      <a:lnTo>
                        <a:pt x="105" y="227"/>
                      </a:lnTo>
                      <a:lnTo>
                        <a:pt x="110" y="218"/>
                      </a:lnTo>
                      <a:lnTo>
                        <a:pt x="112" y="213"/>
                      </a:lnTo>
                      <a:lnTo>
                        <a:pt x="113" y="211"/>
                      </a:lnTo>
                      <a:lnTo>
                        <a:pt x="116" y="204"/>
                      </a:lnTo>
                      <a:lnTo>
                        <a:pt x="118" y="203"/>
                      </a:lnTo>
                      <a:lnTo>
                        <a:pt x="118" y="200"/>
                      </a:lnTo>
                      <a:lnTo>
                        <a:pt x="122" y="200"/>
                      </a:lnTo>
                      <a:lnTo>
                        <a:pt x="125" y="200"/>
                      </a:lnTo>
                      <a:lnTo>
                        <a:pt x="132" y="198"/>
                      </a:lnTo>
                      <a:lnTo>
                        <a:pt x="133" y="195"/>
                      </a:lnTo>
                      <a:lnTo>
                        <a:pt x="141" y="189"/>
                      </a:lnTo>
                      <a:lnTo>
                        <a:pt x="152" y="181"/>
                      </a:lnTo>
                      <a:lnTo>
                        <a:pt x="155" y="178"/>
                      </a:lnTo>
                      <a:lnTo>
                        <a:pt x="160" y="175"/>
                      </a:lnTo>
                      <a:lnTo>
                        <a:pt x="166" y="173"/>
                      </a:lnTo>
                      <a:lnTo>
                        <a:pt x="170" y="173"/>
                      </a:lnTo>
                      <a:lnTo>
                        <a:pt x="173" y="175"/>
                      </a:lnTo>
                      <a:lnTo>
                        <a:pt x="176" y="175"/>
                      </a:lnTo>
                      <a:lnTo>
                        <a:pt x="177" y="176"/>
                      </a:lnTo>
                      <a:lnTo>
                        <a:pt x="177" y="175"/>
                      </a:lnTo>
                      <a:lnTo>
                        <a:pt x="180" y="176"/>
                      </a:lnTo>
                      <a:lnTo>
                        <a:pt x="191" y="175"/>
                      </a:lnTo>
                      <a:lnTo>
                        <a:pt x="194" y="176"/>
                      </a:lnTo>
                      <a:lnTo>
                        <a:pt x="198" y="173"/>
                      </a:lnTo>
                      <a:lnTo>
                        <a:pt x="204" y="173"/>
                      </a:lnTo>
                      <a:lnTo>
                        <a:pt x="207" y="173"/>
                      </a:lnTo>
                      <a:lnTo>
                        <a:pt x="211" y="170"/>
                      </a:lnTo>
                      <a:lnTo>
                        <a:pt x="215" y="169"/>
                      </a:lnTo>
                      <a:lnTo>
                        <a:pt x="219" y="167"/>
                      </a:lnTo>
                      <a:lnTo>
                        <a:pt x="226" y="162"/>
                      </a:lnTo>
                      <a:lnTo>
                        <a:pt x="227" y="159"/>
                      </a:lnTo>
                      <a:lnTo>
                        <a:pt x="228" y="152"/>
                      </a:lnTo>
                      <a:lnTo>
                        <a:pt x="229" y="151"/>
                      </a:lnTo>
                      <a:lnTo>
                        <a:pt x="231" y="136"/>
                      </a:lnTo>
                      <a:lnTo>
                        <a:pt x="232" y="103"/>
                      </a:lnTo>
                      <a:lnTo>
                        <a:pt x="232" y="103"/>
                      </a:lnTo>
                      <a:lnTo>
                        <a:pt x="226" y="105"/>
                      </a:lnTo>
                      <a:lnTo>
                        <a:pt x="219" y="106"/>
                      </a:lnTo>
                      <a:lnTo>
                        <a:pt x="216" y="104"/>
                      </a:lnTo>
                      <a:lnTo>
                        <a:pt x="215" y="102"/>
                      </a:lnTo>
                      <a:lnTo>
                        <a:pt x="217" y="97"/>
                      </a:lnTo>
                      <a:lnTo>
                        <a:pt x="217" y="94"/>
                      </a:lnTo>
                      <a:lnTo>
                        <a:pt x="214" y="91"/>
                      </a:lnTo>
                      <a:lnTo>
                        <a:pt x="211" y="90"/>
                      </a:lnTo>
                      <a:lnTo>
                        <a:pt x="208" y="87"/>
                      </a:lnTo>
                      <a:lnTo>
                        <a:pt x="204" y="85"/>
                      </a:lnTo>
                      <a:lnTo>
                        <a:pt x="199" y="85"/>
                      </a:lnTo>
                      <a:lnTo>
                        <a:pt x="196" y="82"/>
                      </a:lnTo>
                      <a:lnTo>
                        <a:pt x="194" y="73"/>
                      </a:lnTo>
                      <a:lnTo>
                        <a:pt x="101" y="0"/>
                      </a:lnTo>
                      <a:lnTo>
                        <a:pt x="101" y="0"/>
                      </a:lnTo>
                      <a:lnTo>
                        <a:pt x="84" y="0"/>
                      </a:lnTo>
                      <a:lnTo>
                        <a:pt x="95" y="150"/>
                      </a:lnTo>
                      <a:lnTo>
                        <a:pt x="100" y="153"/>
                      </a:lnTo>
                      <a:lnTo>
                        <a:pt x="95" y="169"/>
                      </a:lnTo>
                      <a:lnTo>
                        <a:pt x="45" y="169"/>
                      </a:lnTo>
                      <a:lnTo>
                        <a:pt x="43" y="168"/>
                      </a:lnTo>
                      <a:lnTo>
                        <a:pt x="42" y="166"/>
                      </a:lnTo>
                      <a:lnTo>
                        <a:pt x="40" y="166"/>
                      </a:lnTo>
                      <a:lnTo>
                        <a:pt x="38" y="169"/>
                      </a:lnTo>
                      <a:lnTo>
                        <a:pt x="35" y="166"/>
                      </a:lnTo>
                      <a:lnTo>
                        <a:pt x="35" y="162"/>
                      </a:lnTo>
                      <a:lnTo>
                        <a:pt x="32" y="160"/>
                      </a:lnTo>
                      <a:lnTo>
                        <a:pt x="25" y="164"/>
                      </a:lnTo>
                      <a:lnTo>
                        <a:pt x="21" y="172"/>
                      </a:lnTo>
                      <a:lnTo>
                        <a:pt x="21" y="171"/>
                      </a:lnTo>
                      <a:lnTo>
                        <a:pt x="18" y="166"/>
                      </a:lnTo>
                      <a:lnTo>
                        <a:pt x="18" y="161"/>
                      </a:lnTo>
                      <a:lnTo>
                        <a:pt x="14" y="161"/>
                      </a:lnTo>
                      <a:lnTo>
                        <a:pt x="10" y="162"/>
                      </a:lnTo>
                      <a:lnTo>
                        <a:pt x="10" y="169"/>
                      </a:lnTo>
                      <a:lnTo>
                        <a:pt x="10" y="171"/>
                      </a:lnTo>
                      <a:lnTo>
                        <a:pt x="8" y="176"/>
                      </a:lnTo>
                      <a:lnTo>
                        <a:pt x="4" y="176"/>
                      </a:lnTo>
                      <a:lnTo>
                        <a:pt x="0" y="180"/>
                      </a:lnTo>
                      <a:lnTo>
                        <a:pt x="3" y="181"/>
                      </a:lnTo>
                      <a:lnTo>
                        <a:pt x="3" y="184"/>
                      </a:lnTo>
                      <a:lnTo>
                        <a:pt x="4" y="187"/>
                      </a:lnTo>
                      <a:lnTo>
                        <a:pt x="2" y="193"/>
                      </a:lnTo>
                      <a:lnTo>
                        <a:pt x="2" y="196"/>
                      </a:lnTo>
                      <a:lnTo>
                        <a:pt x="6" y="200"/>
                      </a:lnTo>
                      <a:lnTo>
                        <a:pt x="7" y="204"/>
                      </a:lnTo>
                      <a:lnTo>
                        <a:pt x="9" y="206"/>
                      </a:lnTo>
                      <a:lnTo>
                        <a:pt x="11" y="206"/>
                      </a:lnTo>
                      <a:lnTo>
                        <a:pt x="12" y="207"/>
                      </a:lnTo>
                      <a:lnTo>
                        <a:pt x="13" y="210"/>
                      </a:lnTo>
                      <a:lnTo>
                        <a:pt x="14" y="212"/>
                      </a:lnTo>
                      <a:lnTo>
                        <a:pt x="14" y="214"/>
                      </a:lnTo>
                      <a:lnTo>
                        <a:pt x="14" y="216"/>
                      </a:lnTo>
                      <a:lnTo>
                        <a:pt x="14" y="218"/>
                      </a:lnTo>
                      <a:lnTo>
                        <a:pt x="18" y="221"/>
                      </a:lnTo>
                      <a:lnTo>
                        <a:pt x="18" y="224"/>
                      </a:lnTo>
                      <a:lnTo>
                        <a:pt x="17" y="226"/>
                      </a:lnTo>
                      <a:lnTo>
                        <a:pt x="17" y="226"/>
                      </a:lnTo>
                      <a:lnTo>
                        <a:pt x="18" y="228"/>
                      </a:lnTo>
                      <a:lnTo>
                        <a:pt x="21" y="225"/>
                      </a:lnTo>
                      <a:lnTo>
                        <a:pt x="24" y="227"/>
                      </a:lnTo>
                      <a:lnTo>
                        <a:pt x="27" y="229"/>
                      </a:lnTo>
                      <a:lnTo>
                        <a:pt x="30" y="229"/>
                      </a:lnTo>
                      <a:lnTo>
                        <a:pt x="33" y="227"/>
                      </a:lnTo>
                      <a:lnTo>
                        <a:pt x="35" y="227"/>
                      </a:lnTo>
                      <a:lnTo>
                        <a:pt x="38" y="222"/>
                      </a:lnTo>
                      <a:lnTo>
                        <a:pt x="40" y="221"/>
                      </a:lnTo>
                      <a:lnTo>
                        <a:pt x="44" y="224"/>
                      </a:lnTo>
                      <a:lnTo>
                        <a:pt x="45" y="222"/>
                      </a:lnTo>
                      <a:lnTo>
                        <a:pt x="48" y="221"/>
                      </a:lnTo>
                      <a:lnTo>
                        <a:pt x="48" y="223"/>
                      </a:lnTo>
                      <a:lnTo>
                        <a:pt x="51" y="226"/>
                      </a:lnTo>
                      <a:lnTo>
                        <a:pt x="52" y="230"/>
                      </a:lnTo>
                      <a:lnTo>
                        <a:pt x="52" y="235"/>
                      </a:lnTo>
                      <a:lnTo>
                        <a:pt x="53" y="236"/>
                      </a:lnTo>
                      <a:lnTo>
                        <a:pt x="56" y="237"/>
                      </a:lnTo>
                      <a:lnTo>
                        <a:pt x="56" y="238"/>
                      </a:lnTo>
                      <a:lnTo>
                        <a:pt x="54" y="243"/>
                      </a:lnTo>
                      <a:lnTo>
                        <a:pt x="52" y="248"/>
                      </a:lnTo>
                      <a:lnTo>
                        <a:pt x="55" y="247"/>
                      </a:lnTo>
                      <a:lnTo>
                        <a:pt x="56" y="245"/>
                      </a:lnTo>
                      <a:lnTo>
                        <a:pt x="59" y="245"/>
                      </a:lnTo>
                      <a:lnTo>
                        <a:pt x="59" y="248"/>
                      </a:lnTo>
                      <a:lnTo>
                        <a:pt x="59" y="250"/>
                      </a:lnTo>
                      <a:lnTo>
                        <a:pt x="59" y="252"/>
                      </a:lnTo>
                      <a:lnTo>
                        <a:pt x="63" y="252"/>
                      </a:lnTo>
                      <a:lnTo>
                        <a:pt x="64" y="254"/>
                      </a:lnTo>
                      <a:lnTo>
                        <a:pt x="64" y="256"/>
                      </a:lnTo>
                      <a:lnTo>
                        <a:pt x="69" y="253"/>
                      </a:lnTo>
                      <a:lnTo>
                        <a:pt x="70" y="253"/>
                      </a:lnTo>
                      <a:lnTo>
                        <a:pt x="73" y="256"/>
                      </a:lnTo>
                      <a:lnTo>
                        <a:pt x="80" y="256"/>
                      </a:lnTo>
                      <a:lnTo>
                        <a:pt x="80" y="255"/>
                      </a:lnTo>
                      <a:lnTo>
                        <a:pt x="81" y="253"/>
                      </a:lnTo>
                      <a:lnTo>
                        <a:pt x="85" y="252"/>
                      </a:lnTo>
                      <a:lnTo>
                        <a:pt x="89" y="252"/>
                      </a:lnTo>
                      <a:lnTo>
                        <a:pt x="88" y="254"/>
                      </a:lnTo>
                      <a:lnTo>
                        <a:pt x="90" y="256"/>
                      </a:lnTo>
                      <a:lnTo>
                        <a:pt x="94" y="257"/>
                      </a:lnTo>
                      <a:lnTo>
                        <a:pt x="97" y="252"/>
                      </a:lnTo>
                      <a:lnTo>
                        <a:pt x="98" y="251"/>
                      </a:lnTo>
                      <a:lnTo>
                        <a:pt x="99" y="2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3" name="Freeform 831">
                  <a:extLst>
                    <a:ext uri="{FF2B5EF4-FFF2-40B4-BE49-F238E27FC236}">
                      <a16:creationId xmlns:a16="http://schemas.microsoft.com/office/drawing/2014/main" id="{F28900BA-4461-DC46-96CD-EA61246C3E91}"/>
                    </a:ext>
                  </a:extLst>
                </p:cNvPr>
                <p:cNvSpPr>
                  <a:spLocks/>
                </p:cNvSpPr>
                <p:nvPr/>
              </p:nvSpPr>
              <p:spPr bwMode="auto">
                <a:xfrm>
                  <a:off x="3536" y="2542"/>
                  <a:ext cx="107" cy="93"/>
                </a:xfrm>
                <a:custGeom>
                  <a:avLst/>
                  <a:gdLst>
                    <a:gd name="T0" fmla="*/ 104 w 107"/>
                    <a:gd name="T1" fmla="*/ 44 h 93"/>
                    <a:gd name="T2" fmla="*/ 103 w 107"/>
                    <a:gd name="T3" fmla="*/ 39 h 93"/>
                    <a:gd name="T4" fmla="*/ 101 w 107"/>
                    <a:gd name="T5" fmla="*/ 36 h 93"/>
                    <a:gd name="T6" fmla="*/ 90 w 107"/>
                    <a:gd name="T7" fmla="*/ 35 h 93"/>
                    <a:gd name="T8" fmla="*/ 76 w 107"/>
                    <a:gd name="T9" fmla="*/ 17 h 93"/>
                    <a:gd name="T10" fmla="*/ 78 w 107"/>
                    <a:gd name="T11" fmla="*/ 9 h 93"/>
                    <a:gd name="T12" fmla="*/ 79 w 107"/>
                    <a:gd name="T13" fmla="*/ 3 h 93"/>
                    <a:gd name="T14" fmla="*/ 75 w 107"/>
                    <a:gd name="T15" fmla="*/ 2 h 93"/>
                    <a:gd name="T16" fmla="*/ 68 w 107"/>
                    <a:gd name="T17" fmla="*/ 0 h 93"/>
                    <a:gd name="T18" fmla="*/ 57 w 107"/>
                    <a:gd name="T19" fmla="*/ 5 h 93"/>
                    <a:gd name="T20" fmla="*/ 43 w 107"/>
                    <a:gd name="T21" fmla="*/ 16 h 93"/>
                    <a:gd name="T22" fmla="*/ 34 w 107"/>
                    <a:gd name="T23" fmla="*/ 25 h 93"/>
                    <a:gd name="T24" fmla="*/ 24 w 107"/>
                    <a:gd name="T25" fmla="*/ 27 h 93"/>
                    <a:gd name="T26" fmla="*/ 20 w 107"/>
                    <a:gd name="T27" fmla="*/ 30 h 93"/>
                    <a:gd name="T28" fmla="*/ 15 w 107"/>
                    <a:gd name="T29" fmla="*/ 38 h 93"/>
                    <a:gd name="T30" fmla="*/ 12 w 107"/>
                    <a:gd name="T31" fmla="*/ 45 h 93"/>
                    <a:gd name="T32" fmla="*/ 4 w 107"/>
                    <a:gd name="T33" fmla="*/ 57 h 93"/>
                    <a:gd name="T34" fmla="*/ 3 w 107"/>
                    <a:gd name="T35" fmla="*/ 62 h 93"/>
                    <a:gd name="T36" fmla="*/ 0 w 107"/>
                    <a:gd name="T37" fmla="*/ 68 h 93"/>
                    <a:gd name="T38" fmla="*/ 1 w 107"/>
                    <a:gd name="T39" fmla="*/ 74 h 93"/>
                    <a:gd name="T40" fmla="*/ 1 w 107"/>
                    <a:gd name="T41" fmla="*/ 78 h 93"/>
                    <a:gd name="T42" fmla="*/ 10 w 107"/>
                    <a:gd name="T43" fmla="*/ 85 h 93"/>
                    <a:gd name="T44" fmla="*/ 13 w 107"/>
                    <a:gd name="T45" fmla="*/ 86 h 93"/>
                    <a:gd name="T46" fmla="*/ 19 w 107"/>
                    <a:gd name="T47" fmla="*/ 88 h 93"/>
                    <a:gd name="T48" fmla="*/ 25 w 107"/>
                    <a:gd name="T49" fmla="*/ 93 h 93"/>
                    <a:gd name="T50" fmla="*/ 31 w 107"/>
                    <a:gd name="T51" fmla="*/ 90 h 93"/>
                    <a:gd name="T52" fmla="*/ 35 w 107"/>
                    <a:gd name="T53" fmla="*/ 92 h 93"/>
                    <a:gd name="T54" fmla="*/ 37 w 107"/>
                    <a:gd name="T55" fmla="*/ 88 h 93"/>
                    <a:gd name="T56" fmla="*/ 34 w 107"/>
                    <a:gd name="T57" fmla="*/ 82 h 93"/>
                    <a:gd name="T58" fmla="*/ 34 w 107"/>
                    <a:gd name="T59" fmla="*/ 72 h 93"/>
                    <a:gd name="T60" fmla="*/ 49 w 107"/>
                    <a:gd name="T61" fmla="*/ 72 h 93"/>
                    <a:gd name="T62" fmla="*/ 58 w 107"/>
                    <a:gd name="T63" fmla="*/ 72 h 93"/>
                    <a:gd name="T64" fmla="*/ 66 w 107"/>
                    <a:gd name="T65" fmla="*/ 70 h 93"/>
                    <a:gd name="T66" fmla="*/ 71 w 107"/>
                    <a:gd name="T67" fmla="*/ 69 h 93"/>
                    <a:gd name="T68" fmla="*/ 72 w 107"/>
                    <a:gd name="T69" fmla="*/ 69 h 93"/>
                    <a:gd name="T70" fmla="*/ 87 w 107"/>
                    <a:gd name="T71" fmla="*/ 72 h 93"/>
                    <a:gd name="T72" fmla="*/ 90 w 107"/>
                    <a:gd name="T73" fmla="*/ 67 h 93"/>
                    <a:gd name="T74" fmla="*/ 93 w 107"/>
                    <a:gd name="T75" fmla="*/ 62 h 93"/>
                    <a:gd name="T76" fmla="*/ 96 w 107"/>
                    <a:gd name="T77" fmla="*/ 61 h 93"/>
                    <a:gd name="T78" fmla="*/ 103 w 107"/>
                    <a:gd name="T79" fmla="*/ 58 h 93"/>
                    <a:gd name="T80" fmla="*/ 107 w 107"/>
                    <a:gd name="T81" fmla="*/ 51 h 93"/>
                    <a:gd name="T82" fmla="*/ 103 w 107"/>
                    <a:gd name="T83" fmla="*/ 4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93">
                      <a:moveTo>
                        <a:pt x="103" y="46"/>
                      </a:moveTo>
                      <a:lnTo>
                        <a:pt x="104" y="44"/>
                      </a:lnTo>
                      <a:lnTo>
                        <a:pt x="104" y="40"/>
                      </a:lnTo>
                      <a:lnTo>
                        <a:pt x="103" y="39"/>
                      </a:lnTo>
                      <a:lnTo>
                        <a:pt x="103" y="37"/>
                      </a:lnTo>
                      <a:lnTo>
                        <a:pt x="101" y="36"/>
                      </a:lnTo>
                      <a:lnTo>
                        <a:pt x="95" y="40"/>
                      </a:lnTo>
                      <a:lnTo>
                        <a:pt x="90" y="35"/>
                      </a:lnTo>
                      <a:lnTo>
                        <a:pt x="89" y="28"/>
                      </a:lnTo>
                      <a:lnTo>
                        <a:pt x="76" y="17"/>
                      </a:lnTo>
                      <a:lnTo>
                        <a:pt x="76" y="13"/>
                      </a:lnTo>
                      <a:lnTo>
                        <a:pt x="78" y="9"/>
                      </a:lnTo>
                      <a:lnTo>
                        <a:pt x="79" y="4"/>
                      </a:lnTo>
                      <a:lnTo>
                        <a:pt x="79" y="3"/>
                      </a:lnTo>
                      <a:lnTo>
                        <a:pt x="78" y="2"/>
                      </a:lnTo>
                      <a:lnTo>
                        <a:pt x="75" y="2"/>
                      </a:lnTo>
                      <a:lnTo>
                        <a:pt x="72" y="0"/>
                      </a:lnTo>
                      <a:lnTo>
                        <a:pt x="68" y="0"/>
                      </a:lnTo>
                      <a:lnTo>
                        <a:pt x="62" y="2"/>
                      </a:lnTo>
                      <a:lnTo>
                        <a:pt x="57" y="5"/>
                      </a:lnTo>
                      <a:lnTo>
                        <a:pt x="54" y="8"/>
                      </a:lnTo>
                      <a:lnTo>
                        <a:pt x="43" y="16"/>
                      </a:lnTo>
                      <a:lnTo>
                        <a:pt x="35" y="22"/>
                      </a:lnTo>
                      <a:lnTo>
                        <a:pt x="34" y="25"/>
                      </a:lnTo>
                      <a:lnTo>
                        <a:pt x="27" y="27"/>
                      </a:lnTo>
                      <a:lnTo>
                        <a:pt x="24" y="27"/>
                      </a:lnTo>
                      <a:lnTo>
                        <a:pt x="20" y="27"/>
                      </a:lnTo>
                      <a:lnTo>
                        <a:pt x="20" y="30"/>
                      </a:lnTo>
                      <a:lnTo>
                        <a:pt x="18" y="31"/>
                      </a:lnTo>
                      <a:lnTo>
                        <a:pt x="15" y="38"/>
                      </a:lnTo>
                      <a:lnTo>
                        <a:pt x="14" y="40"/>
                      </a:lnTo>
                      <a:lnTo>
                        <a:pt x="12" y="45"/>
                      </a:lnTo>
                      <a:lnTo>
                        <a:pt x="7" y="54"/>
                      </a:lnTo>
                      <a:lnTo>
                        <a:pt x="4" y="57"/>
                      </a:lnTo>
                      <a:lnTo>
                        <a:pt x="2" y="59"/>
                      </a:lnTo>
                      <a:lnTo>
                        <a:pt x="3" y="62"/>
                      </a:lnTo>
                      <a:lnTo>
                        <a:pt x="3" y="67"/>
                      </a:lnTo>
                      <a:lnTo>
                        <a:pt x="0" y="68"/>
                      </a:lnTo>
                      <a:lnTo>
                        <a:pt x="0" y="72"/>
                      </a:lnTo>
                      <a:lnTo>
                        <a:pt x="1" y="74"/>
                      </a:lnTo>
                      <a:lnTo>
                        <a:pt x="0" y="78"/>
                      </a:lnTo>
                      <a:lnTo>
                        <a:pt x="1" y="78"/>
                      </a:lnTo>
                      <a:lnTo>
                        <a:pt x="5" y="82"/>
                      </a:lnTo>
                      <a:lnTo>
                        <a:pt x="10" y="85"/>
                      </a:lnTo>
                      <a:lnTo>
                        <a:pt x="12" y="85"/>
                      </a:lnTo>
                      <a:lnTo>
                        <a:pt x="13" y="86"/>
                      </a:lnTo>
                      <a:lnTo>
                        <a:pt x="16" y="86"/>
                      </a:lnTo>
                      <a:lnTo>
                        <a:pt x="19" y="88"/>
                      </a:lnTo>
                      <a:lnTo>
                        <a:pt x="20" y="90"/>
                      </a:lnTo>
                      <a:lnTo>
                        <a:pt x="25" y="93"/>
                      </a:lnTo>
                      <a:lnTo>
                        <a:pt x="28" y="93"/>
                      </a:lnTo>
                      <a:lnTo>
                        <a:pt x="31" y="90"/>
                      </a:lnTo>
                      <a:lnTo>
                        <a:pt x="33" y="90"/>
                      </a:lnTo>
                      <a:lnTo>
                        <a:pt x="35" y="92"/>
                      </a:lnTo>
                      <a:lnTo>
                        <a:pt x="38" y="93"/>
                      </a:lnTo>
                      <a:lnTo>
                        <a:pt x="37" y="88"/>
                      </a:lnTo>
                      <a:lnTo>
                        <a:pt x="36" y="83"/>
                      </a:lnTo>
                      <a:lnTo>
                        <a:pt x="34" y="82"/>
                      </a:lnTo>
                      <a:lnTo>
                        <a:pt x="34" y="76"/>
                      </a:lnTo>
                      <a:lnTo>
                        <a:pt x="34" y="72"/>
                      </a:lnTo>
                      <a:lnTo>
                        <a:pt x="39" y="72"/>
                      </a:lnTo>
                      <a:lnTo>
                        <a:pt x="49" y="72"/>
                      </a:lnTo>
                      <a:lnTo>
                        <a:pt x="51" y="72"/>
                      </a:lnTo>
                      <a:lnTo>
                        <a:pt x="58" y="72"/>
                      </a:lnTo>
                      <a:lnTo>
                        <a:pt x="63" y="70"/>
                      </a:lnTo>
                      <a:lnTo>
                        <a:pt x="66" y="70"/>
                      </a:lnTo>
                      <a:lnTo>
                        <a:pt x="70" y="69"/>
                      </a:lnTo>
                      <a:lnTo>
                        <a:pt x="71" y="69"/>
                      </a:lnTo>
                      <a:lnTo>
                        <a:pt x="71" y="69"/>
                      </a:lnTo>
                      <a:lnTo>
                        <a:pt x="72" y="69"/>
                      </a:lnTo>
                      <a:lnTo>
                        <a:pt x="86" y="73"/>
                      </a:lnTo>
                      <a:lnTo>
                        <a:pt x="87" y="72"/>
                      </a:lnTo>
                      <a:lnTo>
                        <a:pt x="91" y="70"/>
                      </a:lnTo>
                      <a:lnTo>
                        <a:pt x="90" y="67"/>
                      </a:lnTo>
                      <a:lnTo>
                        <a:pt x="93" y="65"/>
                      </a:lnTo>
                      <a:lnTo>
                        <a:pt x="93" y="62"/>
                      </a:lnTo>
                      <a:lnTo>
                        <a:pt x="95" y="60"/>
                      </a:lnTo>
                      <a:lnTo>
                        <a:pt x="96" y="61"/>
                      </a:lnTo>
                      <a:lnTo>
                        <a:pt x="101" y="58"/>
                      </a:lnTo>
                      <a:lnTo>
                        <a:pt x="103" y="58"/>
                      </a:lnTo>
                      <a:lnTo>
                        <a:pt x="107" y="54"/>
                      </a:lnTo>
                      <a:lnTo>
                        <a:pt x="107" y="51"/>
                      </a:lnTo>
                      <a:lnTo>
                        <a:pt x="106" y="51"/>
                      </a:lnTo>
                      <a:lnTo>
                        <a:pt x="103"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4" name="Freeform 832">
                  <a:extLst>
                    <a:ext uri="{FF2B5EF4-FFF2-40B4-BE49-F238E27FC236}">
                      <a16:creationId xmlns:a16="http://schemas.microsoft.com/office/drawing/2014/main" id="{145613E4-86B2-134E-B7CB-1EDBF1E0A24F}"/>
                    </a:ext>
                  </a:extLst>
                </p:cNvPr>
                <p:cNvSpPr>
                  <a:spLocks/>
                </p:cNvSpPr>
                <p:nvPr/>
              </p:nvSpPr>
              <p:spPr bwMode="auto">
                <a:xfrm>
                  <a:off x="3364" y="2515"/>
                  <a:ext cx="92" cy="80"/>
                </a:xfrm>
                <a:custGeom>
                  <a:avLst/>
                  <a:gdLst>
                    <a:gd name="T0" fmla="*/ 29 w 92"/>
                    <a:gd name="T1" fmla="*/ 75 h 80"/>
                    <a:gd name="T2" fmla="*/ 36 w 92"/>
                    <a:gd name="T3" fmla="*/ 68 h 80"/>
                    <a:gd name="T4" fmla="*/ 53 w 92"/>
                    <a:gd name="T5" fmla="*/ 70 h 80"/>
                    <a:gd name="T6" fmla="*/ 55 w 92"/>
                    <a:gd name="T7" fmla="*/ 69 h 80"/>
                    <a:gd name="T8" fmla="*/ 70 w 92"/>
                    <a:gd name="T9" fmla="*/ 72 h 80"/>
                    <a:gd name="T10" fmla="*/ 77 w 92"/>
                    <a:gd name="T11" fmla="*/ 75 h 80"/>
                    <a:gd name="T12" fmla="*/ 84 w 92"/>
                    <a:gd name="T13" fmla="*/ 75 h 80"/>
                    <a:gd name="T14" fmla="*/ 88 w 92"/>
                    <a:gd name="T15" fmla="*/ 77 h 80"/>
                    <a:gd name="T16" fmla="*/ 91 w 92"/>
                    <a:gd name="T17" fmla="*/ 80 h 80"/>
                    <a:gd name="T18" fmla="*/ 92 w 92"/>
                    <a:gd name="T19" fmla="*/ 75 h 80"/>
                    <a:gd name="T20" fmla="*/ 88 w 92"/>
                    <a:gd name="T21" fmla="*/ 70 h 80"/>
                    <a:gd name="T22" fmla="*/ 88 w 92"/>
                    <a:gd name="T23" fmla="*/ 66 h 80"/>
                    <a:gd name="T24" fmla="*/ 86 w 92"/>
                    <a:gd name="T25" fmla="*/ 61 h 80"/>
                    <a:gd name="T26" fmla="*/ 83 w 92"/>
                    <a:gd name="T27" fmla="*/ 60 h 80"/>
                    <a:gd name="T28" fmla="*/ 80 w 92"/>
                    <a:gd name="T29" fmla="*/ 54 h 80"/>
                    <a:gd name="T30" fmla="*/ 76 w 92"/>
                    <a:gd name="T31" fmla="*/ 47 h 80"/>
                    <a:gd name="T32" fmla="*/ 77 w 92"/>
                    <a:gd name="T33" fmla="*/ 38 h 80"/>
                    <a:gd name="T34" fmla="*/ 74 w 92"/>
                    <a:gd name="T35" fmla="*/ 34 h 80"/>
                    <a:gd name="T36" fmla="*/ 70 w 92"/>
                    <a:gd name="T37" fmla="*/ 28 h 80"/>
                    <a:gd name="T38" fmla="*/ 67 w 92"/>
                    <a:gd name="T39" fmla="*/ 23 h 80"/>
                    <a:gd name="T40" fmla="*/ 64 w 92"/>
                    <a:gd name="T41" fmla="*/ 19 h 80"/>
                    <a:gd name="T42" fmla="*/ 60 w 92"/>
                    <a:gd name="T43" fmla="*/ 12 h 80"/>
                    <a:gd name="T44" fmla="*/ 57 w 92"/>
                    <a:gd name="T45" fmla="*/ 10 h 80"/>
                    <a:gd name="T46" fmla="*/ 54 w 92"/>
                    <a:gd name="T47" fmla="*/ 11 h 80"/>
                    <a:gd name="T48" fmla="*/ 51 w 92"/>
                    <a:gd name="T49" fmla="*/ 8 h 80"/>
                    <a:gd name="T50" fmla="*/ 45 w 92"/>
                    <a:gd name="T51" fmla="*/ 3 h 80"/>
                    <a:gd name="T52" fmla="*/ 36 w 92"/>
                    <a:gd name="T53" fmla="*/ 0 h 80"/>
                    <a:gd name="T54" fmla="*/ 21 w 92"/>
                    <a:gd name="T55" fmla="*/ 5 h 80"/>
                    <a:gd name="T56" fmla="*/ 15 w 92"/>
                    <a:gd name="T57" fmla="*/ 8 h 80"/>
                    <a:gd name="T58" fmla="*/ 13 w 92"/>
                    <a:gd name="T59" fmla="*/ 16 h 80"/>
                    <a:gd name="T60" fmla="*/ 0 w 92"/>
                    <a:gd name="T61" fmla="*/ 34 h 80"/>
                    <a:gd name="T62" fmla="*/ 9 w 92"/>
                    <a:gd name="T63" fmla="*/ 44 h 80"/>
                    <a:gd name="T64" fmla="*/ 11 w 92"/>
                    <a:gd name="T65" fmla="*/ 48 h 80"/>
                    <a:gd name="T66" fmla="*/ 13 w 92"/>
                    <a:gd name="T67" fmla="*/ 51 h 80"/>
                    <a:gd name="T68" fmla="*/ 12 w 92"/>
                    <a:gd name="T69" fmla="*/ 54 h 80"/>
                    <a:gd name="T70" fmla="*/ 19 w 92"/>
                    <a:gd name="T71" fmla="*/ 54 h 80"/>
                    <a:gd name="T72" fmla="*/ 27 w 92"/>
                    <a:gd name="T73" fmla="*/ 49 h 80"/>
                    <a:gd name="T74" fmla="*/ 33 w 92"/>
                    <a:gd name="T75" fmla="*/ 48 h 80"/>
                    <a:gd name="T76" fmla="*/ 42 w 92"/>
                    <a:gd name="T77" fmla="*/ 51 h 80"/>
                    <a:gd name="T78" fmla="*/ 50 w 92"/>
                    <a:gd name="T79" fmla="*/ 56 h 80"/>
                    <a:gd name="T80" fmla="*/ 53 w 92"/>
                    <a:gd name="T81" fmla="*/ 58 h 80"/>
                    <a:gd name="T82" fmla="*/ 49 w 92"/>
                    <a:gd name="T83" fmla="*/ 60 h 80"/>
                    <a:gd name="T84" fmla="*/ 40 w 92"/>
                    <a:gd name="T85" fmla="*/ 56 h 80"/>
                    <a:gd name="T86" fmla="*/ 34 w 92"/>
                    <a:gd name="T87" fmla="*/ 54 h 80"/>
                    <a:gd name="T88" fmla="*/ 30 w 92"/>
                    <a:gd name="T89" fmla="*/ 56 h 80"/>
                    <a:gd name="T90" fmla="*/ 28 w 92"/>
                    <a:gd name="T91" fmla="*/ 55 h 80"/>
                    <a:gd name="T92" fmla="*/ 22 w 92"/>
                    <a:gd name="T93" fmla="*/ 58 h 80"/>
                    <a:gd name="T94" fmla="*/ 11 w 92"/>
                    <a:gd name="T95" fmla="*/ 61 h 80"/>
                    <a:gd name="T96" fmla="*/ 9 w 92"/>
                    <a:gd name="T97" fmla="*/ 67 h 80"/>
                    <a:gd name="T98" fmla="*/ 9 w 92"/>
                    <a:gd name="T99" fmla="*/ 70 h 80"/>
                    <a:gd name="T100" fmla="*/ 17 w 92"/>
                    <a:gd name="T101" fmla="*/ 70 h 80"/>
                    <a:gd name="T102" fmla="*/ 12 w 92"/>
                    <a:gd name="T103" fmla="*/ 72 h 80"/>
                    <a:gd name="T104" fmla="*/ 11 w 92"/>
                    <a:gd name="T105" fmla="*/ 72 h 80"/>
                    <a:gd name="T106" fmla="*/ 14 w 92"/>
                    <a:gd name="T10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80">
                      <a:moveTo>
                        <a:pt x="19" y="74"/>
                      </a:moveTo>
                      <a:lnTo>
                        <a:pt x="29" y="75"/>
                      </a:lnTo>
                      <a:lnTo>
                        <a:pt x="31" y="71"/>
                      </a:lnTo>
                      <a:lnTo>
                        <a:pt x="36" y="68"/>
                      </a:lnTo>
                      <a:lnTo>
                        <a:pt x="49" y="68"/>
                      </a:lnTo>
                      <a:lnTo>
                        <a:pt x="53" y="70"/>
                      </a:lnTo>
                      <a:lnTo>
                        <a:pt x="53" y="70"/>
                      </a:lnTo>
                      <a:lnTo>
                        <a:pt x="55" y="69"/>
                      </a:lnTo>
                      <a:lnTo>
                        <a:pt x="64" y="69"/>
                      </a:lnTo>
                      <a:lnTo>
                        <a:pt x="70" y="72"/>
                      </a:lnTo>
                      <a:lnTo>
                        <a:pt x="72" y="75"/>
                      </a:lnTo>
                      <a:lnTo>
                        <a:pt x="77" y="75"/>
                      </a:lnTo>
                      <a:lnTo>
                        <a:pt x="81" y="77"/>
                      </a:lnTo>
                      <a:lnTo>
                        <a:pt x="84" y="75"/>
                      </a:lnTo>
                      <a:lnTo>
                        <a:pt x="86" y="75"/>
                      </a:lnTo>
                      <a:lnTo>
                        <a:pt x="88" y="77"/>
                      </a:lnTo>
                      <a:lnTo>
                        <a:pt x="91" y="78"/>
                      </a:lnTo>
                      <a:lnTo>
                        <a:pt x="91" y="80"/>
                      </a:lnTo>
                      <a:lnTo>
                        <a:pt x="92" y="78"/>
                      </a:lnTo>
                      <a:lnTo>
                        <a:pt x="92" y="75"/>
                      </a:lnTo>
                      <a:lnTo>
                        <a:pt x="88" y="72"/>
                      </a:lnTo>
                      <a:lnTo>
                        <a:pt x="88" y="70"/>
                      </a:lnTo>
                      <a:lnTo>
                        <a:pt x="88" y="68"/>
                      </a:lnTo>
                      <a:lnTo>
                        <a:pt x="88" y="66"/>
                      </a:lnTo>
                      <a:lnTo>
                        <a:pt x="87" y="64"/>
                      </a:lnTo>
                      <a:lnTo>
                        <a:pt x="86" y="61"/>
                      </a:lnTo>
                      <a:lnTo>
                        <a:pt x="85" y="60"/>
                      </a:lnTo>
                      <a:lnTo>
                        <a:pt x="83" y="60"/>
                      </a:lnTo>
                      <a:lnTo>
                        <a:pt x="81" y="58"/>
                      </a:lnTo>
                      <a:lnTo>
                        <a:pt x="80" y="54"/>
                      </a:lnTo>
                      <a:lnTo>
                        <a:pt x="76" y="50"/>
                      </a:lnTo>
                      <a:lnTo>
                        <a:pt x="76" y="47"/>
                      </a:lnTo>
                      <a:lnTo>
                        <a:pt x="78" y="41"/>
                      </a:lnTo>
                      <a:lnTo>
                        <a:pt x="77" y="38"/>
                      </a:lnTo>
                      <a:lnTo>
                        <a:pt x="77" y="35"/>
                      </a:lnTo>
                      <a:lnTo>
                        <a:pt x="74" y="34"/>
                      </a:lnTo>
                      <a:lnTo>
                        <a:pt x="74" y="31"/>
                      </a:lnTo>
                      <a:lnTo>
                        <a:pt x="70" y="28"/>
                      </a:lnTo>
                      <a:lnTo>
                        <a:pt x="67" y="27"/>
                      </a:lnTo>
                      <a:lnTo>
                        <a:pt x="67" y="23"/>
                      </a:lnTo>
                      <a:lnTo>
                        <a:pt x="64" y="23"/>
                      </a:lnTo>
                      <a:lnTo>
                        <a:pt x="64" y="19"/>
                      </a:lnTo>
                      <a:lnTo>
                        <a:pt x="60" y="16"/>
                      </a:lnTo>
                      <a:lnTo>
                        <a:pt x="60" y="12"/>
                      </a:lnTo>
                      <a:lnTo>
                        <a:pt x="59" y="10"/>
                      </a:lnTo>
                      <a:lnTo>
                        <a:pt x="57" y="10"/>
                      </a:lnTo>
                      <a:lnTo>
                        <a:pt x="56" y="10"/>
                      </a:lnTo>
                      <a:lnTo>
                        <a:pt x="54" y="11"/>
                      </a:lnTo>
                      <a:lnTo>
                        <a:pt x="51" y="10"/>
                      </a:lnTo>
                      <a:lnTo>
                        <a:pt x="51" y="8"/>
                      </a:lnTo>
                      <a:lnTo>
                        <a:pt x="48" y="3"/>
                      </a:lnTo>
                      <a:lnTo>
                        <a:pt x="45" y="3"/>
                      </a:lnTo>
                      <a:lnTo>
                        <a:pt x="38" y="0"/>
                      </a:lnTo>
                      <a:lnTo>
                        <a:pt x="36" y="0"/>
                      </a:lnTo>
                      <a:lnTo>
                        <a:pt x="28" y="3"/>
                      </a:lnTo>
                      <a:lnTo>
                        <a:pt x="21" y="5"/>
                      </a:lnTo>
                      <a:lnTo>
                        <a:pt x="18" y="8"/>
                      </a:lnTo>
                      <a:lnTo>
                        <a:pt x="15" y="8"/>
                      </a:lnTo>
                      <a:lnTo>
                        <a:pt x="13" y="10"/>
                      </a:lnTo>
                      <a:lnTo>
                        <a:pt x="13" y="16"/>
                      </a:lnTo>
                      <a:lnTo>
                        <a:pt x="9" y="23"/>
                      </a:lnTo>
                      <a:lnTo>
                        <a:pt x="0" y="34"/>
                      </a:lnTo>
                      <a:lnTo>
                        <a:pt x="5" y="38"/>
                      </a:lnTo>
                      <a:lnTo>
                        <a:pt x="9" y="44"/>
                      </a:lnTo>
                      <a:lnTo>
                        <a:pt x="11" y="45"/>
                      </a:lnTo>
                      <a:lnTo>
                        <a:pt x="11" y="48"/>
                      </a:lnTo>
                      <a:lnTo>
                        <a:pt x="10" y="49"/>
                      </a:lnTo>
                      <a:lnTo>
                        <a:pt x="13" y="51"/>
                      </a:lnTo>
                      <a:lnTo>
                        <a:pt x="12" y="53"/>
                      </a:lnTo>
                      <a:lnTo>
                        <a:pt x="12" y="54"/>
                      </a:lnTo>
                      <a:lnTo>
                        <a:pt x="18" y="54"/>
                      </a:lnTo>
                      <a:lnTo>
                        <a:pt x="19" y="54"/>
                      </a:lnTo>
                      <a:lnTo>
                        <a:pt x="22" y="54"/>
                      </a:lnTo>
                      <a:lnTo>
                        <a:pt x="27" y="49"/>
                      </a:lnTo>
                      <a:lnTo>
                        <a:pt x="31" y="47"/>
                      </a:lnTo>
                      <a:lnTo>
                        <a:pt x="33" y="48"/>
                      </a:lnTo>
                      <a:lnTo>
                        <a:pt x="37" y="48"/>
                      </a:lnTo>
                      <a:lnTo>
                        <a:pt x="42" y="51"/>
                      </a:lnTo>
                      <a:lnTo>
                        <a:pt x="44" y="51"/>
                      </a:lnTo>
                      <a:lnTo>
                        <a:pt x="50" y="56"/>
                      </a:lnTo>
                      <a:lnTo>
                        <a:pt x="52" y="56"/>
                      </a:lnTo>
                      <a:lnTo>
                        <a:pt x="53" y="58"/>
                      </a:lnTo>
                      <a:lnTo>
                        <a:pt x="52" y="60"/>
                      </a:lnTo>
                      <a:lnTo>
                        <a:pt x="49" y="60"/>
                      </a:lnTo>
                      <a:lnTo>
                        <a:pt x="44" y="58"/>
                      </a:lnTo>
                      <a:lnTo>
                        <a:pt x="40" y="56"/>
                      </a:lnTo>
                      <a:lnTo>
                        <a:pt x="37" y="56"/>
                      </a:lnTo>
                      <a:lnTo>
                        <a:pt x="34" y="54"/>
                      </a:lnTo>
                      <a:lnTo>
                        <a:pt x="33" y="54"/>
                      </a:lnTo>
                      <a:lnTo>
                        <a:pt x="30" y="56"/>
                      </a:lnTo>
                      <a:lnTo>
                        <a:pt x="29" y="55"/>
                      </a:lnTo>
                      <a:lnTo>
                        <a:pt x="28" y="55"/>
                      </a:lnTo>
                      <a:lnTo>
                        <a:pt x="25" y="58"/>
                      </a:lnTo>
                      <a:lnTo>
                        <a:pt x="22" y="58"/>
                      </a:lnTo>
                      <a:lnTo>
                        <a:pt x="19" y="61"/>
                      </a:lnTo>
                      <a:lnTo>
                        <a:pt x="11" y="61"/>
                      </a:lnTo>
                      <a:lnTo>
                        <a:pt x="9" y="63"/>
                      </a:lnTo>
                      <a:lnTo>
                        <a:pt x="9" y="67"/>
                      </a:lnTo>
                      <a:lnTo>
                        <a:pt x="8" y="69"/>
                      </a:lnTo>
                      <a:lnTo>
                        <a:pt x="9" y="70"/>
                      </a:lnTo>
                      <a:lnTo>
                        <a:pt x="12" y="68"/>
                      </a:lnTo>
                      <a:lnTo>
                        <a:pt x="17" y="70"/>
                      </a:lnTo>
                      <a:lnTo>
                        <a:pt x="14" y="72"/>
                      </a:lnTo>
                      <a:lnTo>
                        <a:pt x="12" y="72"/>
                      </a:lnTo>
                      <a:lnTo>
                        <a:pt x="10" y="71"/>
                      </a:lnTo>
                      <a:lnTo>
                        <a:pt x="11" y="72"/>
                      </a:lnTo>
                      <a:lnTo>
                        <a:pt x="11" y="75"/>
                      </a:lnTo>
                      <a:lnTo>
                        <a:pt x="14" y="77"/>
                      </a:lnTo>
                      <a:lnTo>
                        <a:pt x="19"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5" name="Freeform 833">
                  <a:extLst>
                    <a:ext uri="{FF2B5EF4-FFF2-40B4-BE49-F238E27FC236}">
                      <a16:creationId xmlns:a16="http://schemas.microsoft.com/office/drawing/2014/main" id="{534864B0-C6A5-EA47-A5B5-0CA7D5FE923A}"/>
                    </a:ext>
                  </a:extLst>
                </p:cNvPr>
                <p:cNvSpPr>
                  <a:spLocks/>
                </p:cNvSpPr>
                <p:nvPr/>
              </p:nvSpPr>
              <p:spPr bwMode="auto">
                <a:xfrm>
                  <a:off x="3372" y="2562"/>
                  <a:ext cx="45" cy="16"/>
                </a:xfrm>
                <a:custGeom>
                  <a:avLst/>
                  <a:gdLst>
                    <a:gd name="T0" fmla="*/ 11 w 45"/>
                    <a:gd name="T1" fmla="*/ 14 h 16"/>
                    <a:gd name="T2" fmla="*/ 14 w 45"/>
                    <a:gd name="T3" fmla="*/ 11 h 16"/>
                    <a:gd name="T4" fmla="*/ 17 w 45"/>
                    <a:gd name="T5" fmla="*/ 11 h 16"/>
                    <a:gd name="T6" fmla="*/ 20 w 45"/>
                    <a:gd name="T7" fmla="*/ 8 h 16"/>
                    <a:gd name="T8" fmla="*/ 21 w 45"/>
                    <a:gd name="T9" fmla="*/ 8 h 16"/>
                    <a:gd name="T10" fmla="*/ 22 w 45"/>
                    <a:gd name="T11" fmla="*/ 9 h 16"/>
                    <a:gd name="T12" fmla="*/ 25 w 45"/>
                    <a:gd name="T13" fmla="*/ 7 h 16"/>
                    <a:gd name="T14" fmla="*/ 26 w 45"/>
                    <a:gd name="T15" fmla="*/ 7 h 16"/>
                    <a:gd name="T16" fmla="*/ 29 w 45"/>
                    <a:gd name="T17" fmla="*/ 9 h 16"/>
                    <a:gd name="T18" fmla="*/ 32 w 45"/>
                    <a:gd name="T19" fmla="*/ 9 h 16"/>
                    <a:gd name="T20" fmla="*/ 36 w 45"/>
                    <a:gd name="T21" fmla="*/ 11 h 16"/>
                    <a:gd name="T22" fmla="*/ 41 w 45"/>
                    <a:gd name="T23" fmla="*/ 13 h 16"/>
                    <a:gd name="T24" fmla="*/ 44 w 45"/>
                    <a:gd name="T25" fmla="*/ 13 h 16"/>
                    <a:gd name="T26" fmla="*/ 45 w 45"/>
                    <a:gd name="T27" fmla="*/ 11 h 16"/>
                    <a:gd name="T28" fmla="*/ 44 w 45"/>
                    <a:gd name="T29" fmla="*/ 9 h 16"/>
                    <a:gd name="T30" fmla="*/ 42 w 45"/>
                    <a:gd name="T31" fmla="*/ 9 h 16"/>
                    <a:gd name="T32" fmla="*/ 36 w 45"/>
                    <a:gd name="T33" fmla="*/ 4 h 16"/>
                    <a:gd name="T34" fmla="*/ 34 w 45"/>
                    <a:gd name="T35" fmla="*/ 4 h 16"/>
                    <a:gd name="T36" fmla="*/ 29 w 45"/>
                    <a:gd name="T37" fmla="*/ 1 h 16"/>
                    <a:gd name="T38" fmla="*/ 25 w 45"/>
                    <a:gd name="T39" fmla="*/ 1 h 16"/>
                    <a:gd name="T40" fmla="*/ 23 w 45"/>
                    <a:gd name="T41" fmla="*/ 0 h 16"/>
                    <a:gd name="T42" fmla="*/ 19 w 45"/>
                    <a:gd name="T43" fmla="*/ 2 h 16"/>
                    <a:gd name="T44" fmla="*/ 14 w 45"/>
                    <a:gd name="T45" fmla="*/ 7 h 16"/>
                    <a:gd name="T46" fmla="*/ 11 w 45"/>
                    <a:gd name="T47" fmla="*/ 7 h 16"/>
                    <a:gd name="T48" fmla="*/ 10 w 45"/>
                    <a:gd name="T49" fmla="*/ 7 h 16"/>
                    <a:gd name="T50" fmla="*/ 4 w 45"/>
                    <a:gd name="T51" fmla="*/ 7 h 16"/>
                    <a:gd name="T52" fmla="*/ 4 w 45"/>
                    <a:gd name="T53" fmla="*/ 11 h 16"/>
                    <a:gd name="T54" fmla="*/ 8 w 45"/>
                    <a:gd name="T55" fmla="*/ 12 h 16"/>
                    <a:gd name="T56" fmla="*/ 11 w 45"/>
                    <a:gd name="T57" fmla="*/ 11 h 16"/>
                    <a:gd name="T58" fmla="*/ 9 w 45"/>
                    <a:gd name="T59" fmla="*/ 14 h 16"/>
                    <a:gd name="T60" fmla="*/ 5 w 45"/>
                    <a:gd name="T61" fmla="*/ 14 h 16"/>
                    <a:gd name="T62" fmla="*/ 2 w 45"/>
                    <a:gd name="T63" fmla="*/ 10 h 16"/>
                    <a:gd name="T64" fmla="*/ 0 w 45"/>
                    <a:gd name="T65" fmla="*/ 13 h 16"/>
                    <a:gd name="T66" fmla="*/ 1 w 45"/>
                    <a:gd name="T67" fmla="*/ 15 h 16"/>
                    <a:gd name="T68" fmla="*/ 1 w 45"/>
                    <a:gd name="T69" fmla="*/ 16 h 16"/>
                    <a:gd name="T70" fmla="*/ 3 w 45"/>
                    <a:gd name="T71" fmla="*/ 14 h 16"/>
                    <a:gd name="T72" fmla="*/ 11 w 45"/>
                    <a:gd name="T7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16">
                      <a:moveTo>
                        <a:pt x="11" y="14"/>
                      </a:moveTo>
                      <a:lnTo>
                        <a:pt x="14" y="11"/>
                      </a:lnTo>
                      <a:lnTo>
                        <a:pt x="17" y="11"/>
                      </a:lnTo>
                      <a:lnTo>
                        <a:pt x="20" y="8"/>
                      </a:lnTo>
                      <a:lnTo>
                        <a:pt x="21" y="8"/>
                      </a:lnTo>
                      <a:lnTo>
                        <a:pt x="22" y="9"/>
                      </a:lnTo>
                      <a:lnTo>
                        <a:pt x="25" y="7"/>
                      </a:lnTo>
                      <a:lnTo>
                        <a:pt x="26" y="7"/>
                      </a:lnTo>
                      <a:lnTo>
                        <a:pt x="29" y="9"/>
                      </a:lnTo>
                      <a:lnTo>
                        <a:pt x="32" y="9"/>
                      </a:lnTo>
                      <a:lnTo>
                        <a:pt x="36" y="11"/>
                      </a:lnTo>
                      <a:lnTo>
                        <a:pt x="41" y="13"/>
                      </a:lnTo>
                      <a:lnTo>
                        <a:pt x="44" y="13"/>
                      </a:lnTo>
                      <a:lnTo>
                        <a:pt x="45" y="11"/>
                      </a:lnTo>
                      <a:lnTo>
                        <a:pt x="44" y="9"/>
                      </a:lnTo>
                      <a:lnTo>
                        <a:pt x="42" y="9"/>
                      </a:lnTo>
                      <a:lnTo>
                        <a:pt x="36" y="4"/>
                      </a:lnTo>
                      <a:lnTo>
                        <a:pt x="34" y="4"/>
                      </a:lnTo>
                      <a:lnTo>
                        <a:pt x="29" y="1"/>
                      </a:lnTo>
                      <a:lnTo>
                        <a:pt x="25" y="1"/>
                      </a:lnTo>
                      <a:lnTo>
                        <a:pt x="23" y="0"/>
                      </a:lnTo>
                      <a:lnTo>
                        <a:pt x="19" y="2"/>
                      </a:lnTo>
                      <a:lnTo>
                        <a:pt x="14" y="7"/>
                      </a:lnTo>
                      <a:lnTo>
                        <a:pt x="11" y="7"/>
                      </a:lnTo>
                      <a:lnTo>
                        <a:pt x="10" y="7"/>
                      </a:lnTo>
                      <a:lnTo>
                        <a:pt x="4" y="7"/>
                      </a:lnTo>
                      <a:lnTo>
                        <a:pt x="4" y="11"/>
                      </a:lnTo>
                      <a:lnTo>
                        <a:pt x="8" y="12"/>
                      </a:lnTo>
                      <a:lnTo>
                        <a:pt x="11" y="11"/>
                      </a:lnTo>
                      <a:lnTo>
                        <a:pt x="9" y="14"/>
                      </a:lnTo>
                      <a:lnTo>
                        <a:pt x="5" y="14"/>
                      </a:lnTo>
                      <a:lnTo>
                        <a:pt x="2" y="10"/>
                      </a:lnTo>
                      <a:lnTo>
                        <a:pt x="0" y="13"/>
                      </a:lnTo>
                      <a:lnTo>
                        <a:pt x="1" y="15"/>
                      </a:lnTo>
                      <a:lnTo>
                        <a:pt x="1" y="16"/>
                      </a:lnTo>
                      <a:lnTo>
                        <a:pt x="3" y="14"/>
                      </a:lnTo>
                      <a:lnTo>
                        <a:pt x="1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6" name="Freeform 834">
                  <a:extLst>
                    <a:ext uri="{FF2B5EF4-FFF2-40B4-BE49-F238E27FC236}">
                      <a16:creationId xmlns:a16="http://schemas.microsoft.com/office/drawing/2014/main" id="{B63642EA-808C-0D45-AEFE-06F8EA4A4BE4}"/>
                    </a:ext>
                  </a:extLst>
                </p:cNvPr>
                <p:cNvSpPr>
                  <a:spLocks/>
                </p:cNvSpPr>
                <p:nvPr/>
              </p:nvSpPr>
              <p:spPr bwMode="auto">
                <a:xfrm>
                  <a:off x="3375" y="2583"/>
                  <a:ext cx="43" cy="32"/>
                </a:xfrm>
                <a:custGeom>
                  <a:avLst/>
                  <a:gdLst>
                    <a:gd name="T0" fmla="*/ 32 w 43"/>
                    <a:gd name="T1" fmla="*/ 26 h 32"/>
                    <a:gd name="T2" fmla="*/ 36 w 43"/>
                    <a:gd name="T3" fmla="*/ 24 h 32"/>
                    <a:gd name="T4" fmla="*/ 40 w 43"/>
                    <a:gd name="T5" fmla="*/ 23 h 32"/>
                    <a:gd name="T6" fmla="*/ 43 w 43"/>
                    <a:gd name="T7" fmla="*/ 21 h 32"/>
                    <a:gd name="T8" fmla="*/ 43 w 43"/>
                    <a:gd name="T9" fmla="*/ 17 h 32"/>
                    <a:gd name="T10" fmla="*/ 42 w 43"/>
                    <a:gd name="T11" fmla="*/ 15 h 32"/>
                    <a:gd name="T12" fmla="*/ 41 w 43"/>
                    <a:gd name="T13" fmla="*/ 10 h 32"/>
                    <a:gd name="T14" fmla="*/ 42 w 43"/>
                    <a:gd name="T15" fmla="*/ 7 h 32"/>
                    <a:gd name="T16" fmla="*/ 42 w 43"/>
                    <a:gd name="T17" fmla="*/ 2 h 32"/>
                    <a:gd name="T18" fmla="*/ 38 w 43"/>
                    <a:gd name="T19" fmla="*/ 0 h 32"/>
                    <a:gd name="T20" fmla="*/ 25 w 43"/>
                    <a:gd name="T21" fmla="*/ 0 h 32"/>
                    <a:gd name="T22" fmla="*/ 20 w 43"/>
                    <a:gd name="T23" fmla="*/ 3 h 32"/>
                    <a:gd name="T24" fmla="*/ 18 w 43"/>
                    <a:gd name="T25" fmla="*/ 7 h 32"/>
                    <a:gd name="T26" fmla="*/ 8 w 43"/>
                    <a:gd name="T27" fmla="*/ 6 h 32"/>
                    <a:gd name="T28" fmla="*/ 3 w 43"/>
                    <a:gd name="T29" fmla="*/ 9 h 32"/>
                    <a:gd name="T30" fmla="*/ 0 w 43"/>
                    <a:gd name="T31" fmla="*/ 7 h 32"/>
                    <a:gd name="T32" fmla="*/ 0 w 43"/>
                    <a:gd name="T33" fmla="*/ 7 h 32"/>
                    <a:gd name="T34" fmla="*/ 1 w 43"/>
                    <a:gd name="T35" fmla="*/ 11 h 32"/>
                    <a:gd name="T36" fmla="*/ 6 w 43"/>
                    <a:gd name="T37" fmla="*/ 11 h 32"/>
                    <a:gd name="T38" fmla="*/ 8 w 43"/>
                    <a:gd name="T39" fmla="*/ 11 h 32"/>
                    <a:gd name="T40" fmla="*/ 5 w 43"/>
                    <a:gd name="T41" fmla="*/ 13 h 32"/>
                    <a:gd name="T42" fmla="*/ 8 w 43"/>
                    <a:gd name="T43" fmla="*/ 16 h 32"/>
                    <a:gd name="T44" fmla="*/ 11 w 43"/>
                    <a:gd name="T45" fmla="*/ 16 h 32"/>
                    <a:gd name="T46" fmla="*/ 11 w 43"/>
                    <a:gd name="T47" fmla="*/ 18 h 32"/>
                    <a:gd name="T48" fmla="*/ 13 w 43"/>
                    <a:gd name="T49" fmla="*/ 18 h 32"/>
                    <a:gd name="T50" fmla="*/ 17 w 43"/>
                    <a:gd name="T51" fmla="*/ 17 h 32"/>
                    <a:gd name="T52" fmla="*/ 20 w 43"/>
                    <a:gd name="T53" fmla="*/ 16 h 32"/>
                    <a:gd name="T54" fmla="*/ 24 w 43"/>
                    <a:gd name="T55" fmla="*/ 18 h 32"/>
                    <a:gd name="T56" fmla="*/ 22 w 43"/>
                    <a:gd name="T57" fmla="*/ 20 h 32"/>
                    <a:gd name="T58" fmla="*/ 15 w 43"/>
                    <a:gd name="T59" fmla="*/ 20 h 32"/>
                    <a:gd name="T60" fmla="*/ 16 w 43"/>
                    <a:gd name="T61" fmla="*/ 21 h 32"/>
                    <a:gd name="T62" fmla="*/ 18 w 43"/>
                    <a:gd name="T63" fmla="*/ 21 h 32"/>
                    <a:gd name="T64" fmla="*/ 20 w 43"/>
                    <a:gd name="T65" fmla="*/ 23 h 32"/>
                    <a:gd name="T66" fmla="*/ 19 w 43"/>
                    <a:gd name="T67" fmla="*/ 24 h 32"/>
                    <a:gd name="T68" fmla="*/ 21 w 43"/>
                    <a:gd name="T69" fmla="*/ 25 h 32"/>
                    <a:gd name="T70" fmla="*/ 18 w 43"/>
                    <a:gd name="T71" fmla="*/ 29 h 32"/>
                    <a:gd name="T72" fmla="*/ 23 w 43"/>
                    <a:gd name="T73" fmla="*/ 28 h 32"/>
                    <a:gd name="T74" fmla="*/ 23 w 43"/>
                    <a:gd name="T75" fmla="*/ 31 h 32"/>
                    <a:gd name="T76" fmla="*/ 24 w 43"/>
                    <a:gd name="T77" fmla="*/ 32 h 32"/>
                    <a:gd name="T78" fmla="*/ 27 w 43"/>
                    <a:gd name="T79" fmla="*/ 31 h 32"/>
                    <a:gd name="T80" fmla="*/ 29 w 43"/>
                    <a:gd name="T81" fmla="*/ 27 h 32"/>
                    <a:gd name="T82" fmla="*/ 32 w 43"/>
                    <a:gd name="T8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32">
                      <a:moveTo>
                        <a:pt x="32" y="26"/>
                      </a:moveTo>
                      <a:lnTo>
                        <a:pt x="36" y="24"/>
                      </a:lnTo>
                      <a:lnTo>
                        <a:pt x="40" y="23"/>
                      </a:lnTo>
                      <a:lnTo>
                        <a:pt x="43" y="21"/>
                      </a:lnTo>
                      <a:lnTo>
                        <a:pt x="43" y="17"/>
                      </a:lnTo>
                      <a:lnTo>
                        <a:pt x="42" y="15"/>
                      </a:lnTo>
                      <a:lnTo>
                        <a:pt x="41" y="10"/>
                      </a:lnTo>
                      <a:lnTo>
                        <a:pt x="42" y="7"/>
                      </a:lnTo>
                      <a:lnTo>
                        <a:pt x="42" y="2"/>
                      </a:lnTo>
                      <a:lnTo>
                        <a:pt x="38" y="0"/>
                      </a:lnTo>
                      <a:lnTo>
                        <a:pt x="25" y="0"/>
                      </a:lnTo>
                      <a:lnTo>
                        <a:pt x="20" y="3"/>
                      </a:lnTo>
                      <a:lnTo>
                        <a:pt x="18" y="7"/>
                      </a:lnTo>
                      <a:lnTo>
                        <a:pt x="8" y="6"/>
                      </a:lnTo>
                      <a:lnTo>
                        <a:pt x="3" y="9"/>
                      </a:lnTo>
                      <a:lnTo>
                        <a:pt x="0" y="7"/>
                      </a:lnTo>
                      <a:lnTo>
                        <a:pt x="0" y="7"/>
                      </a:lnTo>
                      <a:lnTo>
                        <a:pt x="1" y="11"/>
                      </a:lnTo>
                      <a:lnTo>
                        <a:pt x="6" y="11"/>
                      </a:lnTo>
                      <a:lnTo>
                        <a:pt x="8" y="11"/>
                      </a:lnTo>
                      <a:lnTo>
                        <a:pt x="5" y="13"/>
                      </a:lnTo>
                      <a:lnTo>
                        <a:pt x="8" y="16"/>
                      </a:lnTo>
                      <a:lnTo>
                        <a:pt x="11" y="16"/>
                      </a:lnTo>
                      <a:lnTo>
                        <a:pt x="11" y="18"/>
                      </a:lnTo>
                      <a:lnTo>
                        <a:pt x="13" y="18"/>
                      </a:lnTo>
                      <a:lnTo>
                        <a:pt x="17" y="17"/>
                      </a:lnTo>
                      <a:lnTo>
                        <a:pt x="20" y="16"/>
                      </a:lnTo>
                      <a:lnTo>
                        <a:pt x="24" y="18"/>
                      </a:lnTo>
                      <a:lnTo>
                        <a:pt x="22" y="20"/>
                      </a:lnTo>
                      <a:lnTo>
                        <a:pt x="15" y="20"/>
                      </a:lnTo>
                      <a:lnTo>
                        <a:pt x="16" y="21"/>
                      </a:lnTo>
                      <a:lnTo>
                        <a:pt x="18" y="21"/>
                      </a:lnTo>
                      <a:lnTo>
                        <a:pt x="20" y="23"/>
                      </a:lnTo>
                      <a:lnTo>
                        <a:pt x="19" y="24"/>
                      </a:lnTo>
                      <a:lnTo>
                        <a:pt x="21" y="25"/>
                      </a:lnTo>
                      <a:lnTo>
                        <a:pt x="18" y="29"/>
                      </a:lnTo>
                      <a:lnTo>
                        <a:pt x="23" y="28"/>
                      </a:lnTo>
                      <a:lnTo>
                        <a:pt x="23" y="31"/>
                      </a:lnTo>
                      <a:lnTo>
                        <a:pt x="24" y="32"/>
                      </a:lnTo>
                      <a:lnTo>
                        <a:pt x="27" y="31"/>
                      </a:lnTo>
                      <a:lnTo>
                        <a:pt x="29" y="27"/>
                      </a:lnTo>
                      <a:lnTo>
                        <a:pt x="32"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7" name="Freeform 835">
                  <a:extLst>
                    <a:ext uri="{FF2B5EF4-FFF2-40B4-BE49-F238E27FC236}">
                      <a16:creationId xmlns:a16="http://schemas.microsoft.com/office/drawing/2014/main" id="{CF862B13-76F9-A247-B46A-CA937F000A51}"/>
                    </a:ext>
                  </a:extLst>
                </p:cNvPr>
                <p:cNvSpPr>
                  <a:spLocks/>
                </p:cNvSpPr>
                <p:nvPr/>
              </p:nvSpPr>
              <p:spPr bwMode="auto">
                <a:xfrm>
                  <a:off x="3463" y="2699"/>
                  <a:ext cx="5" cy="4"/>
                </a:xfrm>
                <a:custGeom>
                  <a:avLst/>
                  <a:gdLst>
                    <a:gd name="T0" fmla="*/ 5 w 5"/>
                    <a:gd name="T1" fmla="*/ 4 h 4"/>
                    <a:gd name="T2" fmla="*/ 5 w 5"/>
                    <a:gd name="T3" fmla="*/ 4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4"/>
                      </a:lnTo>
                      <a:lnTo>
                        <a:pt x="0" y="0"/>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8" name="Freeform 836">
                  <a:extLst>
                    <a:ext uri="{FF2B5EF4-FFF2-40B4-BE49-F238E27FC236}">
                      <a16:creationId xmlns:a16="http://schemas.microsoft.com/office/drawing/2014/main" id="{1CEE77B3-404D-3341-A2F4-D4012EBA2E15}"/>
                    </a:ext>
                  </a:extLst>
                </p:cNvPr>
                <p:cNvSpPr>
                  <a:spLocks/>
                </p:cNvSpPr>
                <p:nvPr/>
              </p:nvSpPr>
              <p:spPr bwMode="auto">
                <a:xfrm>
                  <a:off x="3456" y="268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9" name="Freeform 837">
                  <a:extLst>
                    <a:ext uri="{FF2B5EF4-FFF2-40B4-BE49-F238E27FC236}">
                      <a16:creationId xmlns:a16="http://schemas.microsoft.com/office/drawing/2014/main" id="{998936AE-8090-CC48-865E-53D6AD3BF345}"/>
                    </a:ext>
                  </a:extLst>
                </p:cNvPr>
                <p:cNvSpPr>
                  <a:spLocks/>
                </p:cNvSpPr>
                <p:nvPr/>
              </p:nvSpPr>
              <p:spPr bwMode="auto">
                <a:xfrm>
                  <a:off x="3402" y="2584"/>
                  <a:ext cx="100" cy="96"/>
                </a:xfrm>
                <a:custGeom>
                  <a:avLst/>
                  <a:gdLst>
                    <a:gd name="T0" fmla="*/ 30 w 100"/>
                    <a:gd name="T1" fmla="*/ 55 h 96"/>
                    <a:gd name="T2" fmla="*/ 36 w 100"/>
                    <a:gd name="T3" fmla="*/ 48 h 96"/>
                    <a:gd name="T4" fmla="*/ 52 w 100"/>
                    <a:gd name="T5" fmla="*/ 46 h 96"/>
                    <a:gd name="T6" fmla="*/ 56 w 100"/>
                    <a:gd name="T7" fmla="*/ 54 h 96"/>
                    <a:gd name="T8" fmla="*/ 58 w 100"/>
                    <a:gd name="T9" fmla="*/ 64 h 96"/>
                    <a:gd name="T10" fmla="*/ 61 w 100"/>
                    <a:gd name="T11" fmla="*/ 69 h 96"/>
                    <a:gd name="T12" fmla="*/ 59 w 100"/>
                    <a:gd name="T13" fmla="*/ 73 h 96"/>
                    <a:gd name="T14" fmla="*/ 61 w 100"/>
                    <a:gd name="T15" fmla="*/ 75 h 96"/>
                    <a:gd name="T16" fmla="*/ 65 w 100"/>
                    <a:gd name="T17" fmla="*/ 75 h 96"/>
                    <a:gd name="T18" fmla="*/ 74 w 100"/>
                    <a:gd name="T19" fmla="*/ 74 h 96"/>
                    <a:gd name="T20" fmla="*/ 78 w 100"/>
                    <a:gd name="T21" fmla="*/ 79 h 96"/>
                    <a:gd name="T22" fmla="*/ 78 w 100"/>
                    <a:gd name="T23" fmla="*/ 89 h 96"/>
                    <a:gd name="T24" fmla="*/ 82 w 100"/>
                    <a:gd name="T25" fmla="*/ 94 h 96"/>
                    <a:gd name="T26" fmla="*/ 88 w 100"/>
                    <a:gd name="T27" fmla="*/ 91 h 96"/>
                    <a:gd name="T28" fmla="*/ 91 w 100"/>
                    <a:gd name="T29" fmla="*/ 95 h 96"/>
                    <a:gd name="T30" fmla="*/ 92 w 100"/>
                    <a:gd name="T31" fmla="*/ 95 h 96"/>
                    <a:gd name="T32" fmla="*/ 98 w 100"/>
                    <a:gd name="T33" fmla="*/ 84 h 96"/>
                    <a:gd name="T34" fmla="*/ 97 w 100"/>
                    <a:gd name="T35" fmla="*/ 79 h 96"/>
                    <a:gd name="T36" fmla="*/ 95 w 100"/>
                    <a:gd name="T37" fmla="*/ 73 h 96"/>
                    <a:gd name="T38" fmla="*/ 99 w 100"/>
                    <a:gd name="T39" fmla="*/ 72 h 96"/>
                    <a:gd name="T40" fmla="*/ 97 w 100"/>
                    <a:gd name="T41" fmla="*/ 66 h 96"/>
                    <a:gd name="T42" fmla="*/ 95 w 100"/>
                    <a:gd name="T43" fmla="*/ 59 h 96"/>
                    <a:gd name="T44" fmla="*/ 95 w 100"/>
                    <a:gd name="T45" fmla="*/ 48 h 96"/>
                    <a:gd name="T46" fmla="*/ 94 w 100"/>
                    <a:gd name="T47" fmla="*/ 44 h 96"/>
                    <a:gd name="T48" fmla="*/ 100 w 100"/>
                    <a:gd name="T49" fmla="*/ 41 h 96"/>
                    <a:gd name="T50" fmla="*/ 99 w 100"/>
                    <a:gd name="T51" fmla="*/ 37 h 96"/>
                    <a:gd name="T52" fmla="*/ 95 w 100"/>
                    <a:gd name="T53" fmla="*/ 35 h 96"/>
                    <a:gd name="T54" fmla="*/ 95 w 100"/>
                    <a:gd name="T55" fmla="*/ 30 h 96"/>
                    <a:gd name="T56" fmla="*/ 91 w 100"/>
                    <a:gd name="T57" fmla="*/ 32 h 96"/>
                    <a:gd name="T58" fmla="*/ 90 w 100"/>
                    <a:gd name="T59" fmla="*/ 28 h 96"/>
                    <a:gd name="T60" fmla="*/ 92 w 100"/>
                    <a:gd name="T61" fmla="*/ 22 h 96"/>
                    <a:gd name="T62" fmla="*/ 88 w 100"/>
                    <a:gd name="T63" fmla="*/ 20 h 96"/>
                    <a:gd name="T64" fmla="*/ 87 w 100"/>
                    <a:gd name="T65" fmla="*/ 11 h 96"/>
                    <a:gd name="T66" fmla="*/ 84 w 100"/>
                    <a:gd name="T67" fmla="*/ 6 h 96"/>
                    <a:gd name="T68" fmla="*/ 80 w 100"/>
                    <a:gd name="T69" fmla="*/ 9 h 96"/>
                    <a:gd name="T70" fmla="*/ 74 w 100"/>
                    <a:gd name="T71" fmla="*/ 7 h 96"/>
                    <a:gd name="T72" fmla="*/ 69 w 100"/>
                    <a:gd name="T73" fmla="*/ 12 h 96"/>
                    <a:gd name="T74" fmla="*/ 63 w 100"/>
                    <a:gd name="T75" fmla="*/ 14 h 96"/>
                    <a:gd name="T76" fmla="*/ 57 w 100"/>
                    <a:gd name="T77" fmla="*/ 10 h 96"/>
                    <a:gd name="T78" fmla="*/ 53 w 100"/>
                    <a:gd name="T79" fmla="*/ 11 h 96"/>
                    <a:gd name="T80" fmla="*/ 53 w 100"/>
                    <a:gd name="T81" fmla="*/ 9 h 96"/>
                    <a:gd name="T82" fmla="*/ 48 w 100"/>
                    <a:gd name="T83" fmla="*/ 6 h 96"/>
                    <a:gd name="T84" fmla="*/ 43 w 100"/>
                    <a:gd name="T85" fmla="*/ 8 h 96"/>
                    <a:gd name="T86" fmla="*/ 34 w 100"/>
                    <a:gd name="T87" fmla="*/ 6 h 96"/>
                    <a:gd name="T88" fmla="*/ 26 w 100"/>
                    <a:gd name="T89" fmla="*/ 0 h 96"/>
                    <a:gd name="T90" fmla="*/ 15 w 100"/>
                    <a:gd name="T91" fmla="*/ 1 h 96"/>
                    <a:gd name="T92" fmla="*/ 15 w 100"/>
                    <a:gd name="T93" fmla="*/ 6 h 96"/>
                    <a:gd name="T94" fmla="*/ 15 w 100"/>
                    <a:gd name="T95" fmla="*/ 14 h 96"/>
                    <a:gd name="T96" fmla="*/ 16 w 100"/>
                    <a:gd name="T97" fmla="*/ 20 h 96"/>
                    <a:gd name="T98" fmla="*/ 9 w 100"/>
                    <a:gd name="T99" fmla="*/ 23 h 96"/>
                    <a:gd name="T100" fmla="*/ 2 w 100"/>
                    <a:gd name="T101" fmla="*/ 26 h 96"/>
                    <a:gd name="T102" fmla="*/ 1 w 100"/>
                    <a:gd name="T103" fmla="*/ 30 h 96"/>
                    <a:gd name="T104" fmla="*/ 2 w 100"/>
                    <a:gd name="T105" fmla="*/ 39 h 96"/>
                    <a:gd name="T106" fmla="*/ 8 w 100"/>
                    <a:gd name="T107" fmla="*/ 45 h 96"/>
                    <a:gd name="T108" fmla="*/ 12 w 100"/>
                    <a:gd name="T109" fmla="*/ 44 h 96"/>
                    <a:gd name="T110" fmla="*/ 12 w 100"/>
                    <a:gd name="T111" fmla="*/ 46 h 96"/>
                    <a:gd name="T112" fmla="*/ 14 w 100"/>
                    <a:gd name="T113" fmla="*/ 51 h 96"/>
                    <a:gd name="T114" fmla="*/ 18 w 100"/>
                    <a:gd name="T115" fmla="*/ 56 h 96"/>
                    <a:gd name="T116" fmla="*/ 24 w 100"/>
                    <a:gd name="T117" fmla="*/ 60 h 96"/>
                    <a:gd name="T118" fmla="*/ 30 w 100"/>
                    <a:gd name="T119" fmla="*/ 5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96">
                      <a:moveTo>
                        <a:pt x="30" y="58"/>
                      </a:moveTo>
                      <a:lnTo>
                        <a:pt x="30" y="55"/>
                      </a:lnTo>
                      <a:lnTo>
                        <a:pt x="34" y="51"/>
                      </a:lnTo>
                      <a:lnTo>
                        <a:pt x="36" y="48"/>
                      </a:lnTo>
                      <a:lnTo>
                        <a:pt x="40" y="46"/>
                      </a:lnTo>
                      <a:lnTo>
                        <a:pt x="52" y="46"/>
                      </a:lnTo>
                      <a:lnTo>
                        <a:pt x="54" y="51"/>
                      </a:lnTo>
                      <a:lnTo>
                        <a:pt x="56" y="54"/>
                      </a:lnTo>
                      <a:lnTo>
                        <a:pt x="59" y="61"/>
                      </a:lnTo>
                      <a:lnTo>
                        <a:pt x="58" y="64"/>
                      </a:lnTo>
                      <a:lnTo>
                        <a:pt x="61" y="67"/>
                      </a:lnTo>
                      <a:lnTo>
                        <a:pt x="61" y="69"/>
                      </a:lnTo>
                      <a:lnTo>
                        <a:pt x="60" y="71"/>
                      </a:lnTo>
                      <a:lnTo>
                        <a:pt x="59" y="73"/>
                      </a:lnTo>
                      <a:lnTo>
                        <a:pt x="61" y="74"/>
                      </a:lnTo>
                      <a:lnTo>
                        <a:pt x="61" y="75"/>
                      </a:lnTo>
                      <a:lnTo>
                        <a:pt x="64" y="74"/>
                      </a:lnTo>
                      <a:lnTo>
                        <a:pt x="65" y="75"/>
                      </a:lnTo>
                      <a:lnTo>
                        <a:pt x="71" y="72"/>
                      </a:lnTo>
                      <a:lnTo>
                        <a:pt x="74" y="74"/>
                      </a:lnTo>
                      <a:lnTo>
                        <a:pt x="75" y="78"/>
                      </a:lnTo>
                      <a:lnTo>
                        <a:pt x="78" y="79"/>
                      </a:lnTo>
                      <a:lnTo>
                        <a:pt x="78" y="86"/>
                      </a:lnTo>
                      <a:lnTo>
                        <a:pt x="78" y="89"/>
                      </a:lnTo>
                      <a:lnTo>
                        <a:pt x="81" y="95"/>
                      </a:lnTo>
                      <a:lnTo>
                        <a:pt x="82" y="94"/>
                      </a:lnTo>
                      <a:lnTo>
                        <a:pt x="87" y="90"/>
                      </a:lnTo>
                      <a:lnTo>
                        <a:pt x="88" y="91"/>
                      </a:lnTo>
                      <a:lnTo>
                        <a:pt x="91" y="93"/>
                      </a:lnTo>
                      <a:lnTo>
                        <a:pt x="91" y="95"/>
                      </a:lnTo>
                      <a:lnTo>
                        <a:pt x="91" y="96"/>
                      </a:lnTo>
                      <a:lnTo>
                        <a:pt x="92" y="95"/>
                      </a:lnTo>
                      <a:lnTo>
                        <a:pt x="94" y="93"/>
                      </a:lnTo>
                      <a:lnTo>
                        <a:pt x="98" y="84"/>
                      </a:lnTo>
                      <a:lnTo>
                        <a:pt x="98" y="80"/>
                      </a:lnTo>
                      <a:lnTo>
                        <a:pt x="97" y="79"/>
                      </a:lnTo>
                      <a:lnTo>
                        <a:pt x="95" y="75"/>
                      </a:lnTo>
                      <a:lnTo>
                        <a:pt x="95" y="73"/>
                      </a:lnTo>
                      <a:lnTo>
                        <a:pt x="96" y="72"/>
                      </a:lnTo>
                      <a:lnTo>
                        <a:pt x="99" y="72"/>
                      </a:lnTo>
                      <a:lnTo>
                        <a:pt x="99" y="70"/>
                      </a:lnTo>
                      <a:lnTo>
                        <a:pt x="97" y="66"/>
                      </a:lnTo>
                      <a:lnTo>
                        <a:pt x="95" y="65"/>
                      </a:lnTo>
                      <a:lnTo>
                        <a:pt x="95" y="59"/>
                      </a:lnTo>
                      <a:lnTo>
                        <a:pt x="95" y="56"/>
                      </a:lnTo>
                      <a:lnTo>
                        <a:pt x="95" y="48"/>
                      </a:lnTo>
                      <a:lnTo>
                        <a:pt x="94" y="48"/>
                      </a:lnTo>
                      <a:lnTo>
                        <a:pt x="94" y="44"/>
                      </a:lnTo>
                      <a:lnTo>
                        <a:pt x="99" y="42"/>
                      </a:lnTo>
                      <a:lnTo>
                        <a:pt x="100" y="41"/>
                      </a:lnTo>
                      <a:lnTo>
                        <a:pt x="100" y="39"/>
                      </a:lnTo>
                      <a:lnTo>
                        <a:pt x="99" y="37"/>
                      </a:lnTo>
                      <a:lnTo>
                        <a:pt x="95" y="37"/>
                      </a:lnTo>
                      <a:lnTo>
                        <a:pt x="95" y="35"/>
                      </a:lnTo>
                      <a:lnTo>
                        <a:pt x="95" y="33"/>
                      </a:lnTo>
                      <a:lnTo>
                        <a:pt x="95" y="30"/>
                      </a:lnTo>
                      <a:lnTo>
                        <a:pt x="92" y="30"/>
                      </a:lnTo>
                      <a:lnTo>
                        <a:pt x="91" y="32"/>
                      </a:lnTo>
                      <a:lnTo>
                        <a:pt x="88" y="33"/>
                      </a:lnTo>
                      <a:lnTo>
                        <a:pt x="90" y="28"/>
                      </a:lnTo>
                      <a:lnTo>
                        <a:pt x="92" y="23"/>
                      </a:lnTo>
                      <a:lnTo>
                        <a:pt x="92" y="22"/>
                      </a:lnTo>
                      <a:lnTo>
                        <a:pt x="89" y="21"/>
                      </a:lnTo>
                      <a:lnTo>
                        <a:pt x="88" y="20"/>
                      </a:lnTo>
                      <a:lnTo>
                        <a:pt x="88" y="15"/>
                      </a:lnTo>
                      <a:lnTo>
                        <a:pt x="87" y="11"/>
                      </a:lnTo>
                      <a:lnTo>
                        <a:pt x="84" y="8"/>
                      </a:lnTo>
                      <a:lnTo>
                        <a:pt x="84" y="6"/>
                      </a:lnTo>
                      <a:lnTo>
                        <a:pt x="81" y="7"/>
                      </a:lnTo>
                      <a:lnTo>
                        <a:pt x="80" y="9"/>
                      </a:lnTo>
                      <a:lnTo>
                        <a:pt x="76" y="6"/>
                      </a:lnTo>
                      <a:lnTo>
                        <a:pt x="74" y="7"/>
                      </a:lnTo>
                      <a:lnTo>
                        <a:pt x="71" y="12"/>
                      </a:lnTo>
                      <a:lnTo>
                        <a:pt x="69" y="12"/>
                      </a:lnTo>
                      <a:lnTo>
                        <a:pt x="66" y="14"/>
                      </a:lnTo>
                      <a:lnTo>
                        <a:pt x="63" y="14"/>
                      </a:lnTo>
                      <a:lnTo>
                        <a:pt x="60" y="12"/>
                      </a:lnTo>
                      <a:lnTo>
                        <a:pt x="57" y="10"/>
                      </a:lnTo>
                      <a:lnTo>
                        <a:pt x="54" y="13"/>
                      </a:lnTo>
                      <a:lnTo>
                        <a:pt x="53" y="11"/>
                      </a:lnTo>
                      <a:lnTo>
                        <a:pt x="53" y="11"/>
                      </a:lnTo>
                      <a:lnTo>
                        <a:pt x="53" y="9"/>
                      </a:lnTo>
                      <a:lnTo>
                        <a:pt x="50" y="8"/>
                      </a:lnTo>
                      <a:lnTo>
                        <a:pt x="48" y="6"/>
                      </a:lnTo>
                      <a:lnTo>
                        <a:pt x="46" y="6"/>
                      </a:lnTo>
                      <a:lnTo>
                        <a:pt x="43" y="8"/>
                      </a:lnTo>
                      <a:lnTo>
                        <a:pt x="39" y="6"/>
                      </a:lnTo>
                      <a:lnTo>
                        <a:pt x="34" y="6"/>
                      </a:lnTo>
                      <a:lnTo>
                        <a:pt x="32" y="3"/>
                      </a:lnTo>
                      <a:lnTo>
                        <a:pt x="26" y="0"/>
                      </a:lnTo>
                      <a:lnTo>
                        <a:pt x="17" y="0"/>
                      </a:lnTo>
                      <a:lnTo>
                        <a:pt x="15" y="1"/>
                      </a:lnTo>
                      <a:lnTo>
                        <a:pt x="15" y="1"/>
                      </a:lnTo>
                      <a:lnTo>
                        <a:pt x="15" y="6"/>
                      </a:lnTo>
                      <a:lnTo>
                        <a:pt x="14" y="9"/>
                      </a:lnTo>
                      <a:lnTo>
                        <a:pt x="15" y="14"/>
                      </a:lnTo>
                      <a:lnTo>
                        <a:pt x="16" y="16"/>
                      </a:lnTo>
                      <a:lnTo>
                        <a:pt x="16" y="20"/>
                      </a:lnTo>
                      <a:lnTo>
                        <a:pt x="13" y="22"/>
                      </a:lnTo>
                      <a:lnTo>
                        <a:pt x="9" y="23"/>
                      </a:lnTo>
                      <a:lnTo>
                        <a:pt x="5" y="25"/>
                      </a:lnTo>
                      <a:lnTo>
                        <a:pt x="2" y="26"/>
                      </a:lnTo>
                      <a:lnTo>
                        <a:pt x="0" y="30"/>
                      </a:lnTo>
                      <a:lnTo>
                        <a:pt x="1" y="30"/>
                      </a:lnTo>
                      <a:lnTo>
                        <a:pt x="3" y="33"/>
                      </a:lnTo>
                      <a:lnTo>
                        <a:pt x="2" y="39"/>
                      </a:lnTo>
                      <a:lnTo>
                        <a:pt x="5" y="44"/>
                      </a:lnTo>
                      <a:lnTo>
                        <a:pt x="8" y="45"/>
                      </a:lnTo>
                      <a:lnTo>
                        <a:pt x="10" y="46"/>
                      </a:lnTo>
                      <a:lnTo>
                        <a:pt x="12" y="44"/>
                      </a:lnTo>
                      <a:lnTo>
                        <a:pt x="14" y="45"/>
                      </a:lnTo>
                      <a:lnTo>
                        <a:pt x="12" y="46"/>
                      </a:lnTo>
                      <a:lnTo>
                        <a:pt x="12" y="49"/>
                      </a:lnTo>
                      <a:lnTo>
                        <a:pt x="14" y="51"/>
                      </a:lnTo>
                      <a:lnTo>
                        <a:pt x="17" y="51"/>
                      </a:lnTo>
                      <a:lnTo>
                        <a:pt x="18" y="56"/>
                      </a:lnTo>
                      <a:lnTo>
                        <a:pt x="22" y="58"/>
                      </a:lnTo>
                      <a:lnTo>
                        <a:pt x="24" y="60"/>
                      </a:lnTo>
                      <a:lnTo>
                        <a:pt x="26" y="60"/>
                      </a:lnTo>
                      <a:lnTo>
                        <a:pt x="30" y="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0" name="Freeform 838">
                  <a:extLst>
                    <a:ext uri="{FF2B5EF4-FFF2-40B4-BE49-F238E27FC236}">
                      <a16:creationId xmlns:a16="http://schemas.microsoft.com/office/drawing/2014/main" id="{ED72CFDA-4107-E74C-BF59-F1E7907F4F8E}"/>
                    </a:ext>
                  </a:extLst>
                </p:cNvPr>
                <p:cNvSpPr>
                  <a:spLocks/>
                </p:cNvSpPr>
                <p:nvPr/>
              </p:nvSpPr>
              <p:spPr bwMode="auto">
                <a:xfrm>
                  <a:off x="3431" y="2675"/>
                  <a:ext cx="4" cy="5"/>
                </a:xfrm>
                <a:custGeom>
                  <a:avLst/>
                  <a:gdLst>
                    <a:gd name="T0" fmla="*/ 2 w 4"/>
                    <a:gd name="T1" fmla="*/ 1 h 5"/>
                    <a:gd name="T2" fmla="*/ 1 w 4"/>
                    <a:gd name="T3" fmla="*/ 0 h 5"/>
                    <a:gd name="T4" fmla="*/ 0 w 4"/>
                    <a:gd name="T5" fmla="*/ 1 h 5"/>
                    <a:gd name="T6" fmla="*/ 0 w 4"/>
                    <a:gd name="T7" fmla="*/ 3 h 5"/>
                    <a:gd name="T8" fmla="*/ 3 w 4"/>
                    <a:gd name="T9" fmla="*/ 5 h 5"/>
                    <a:gd name="T10" fmla="*/ 4 w 4"/>
                    <a:gd name="T11" fmla="*/ 5 h 5"/>
                    <a:gd name="T12" fmla="*/ 4 w 4"/>
                    <a:gd name="T13" fmla="*/ 2 h 5"/>
                    <a:gd name="T14" fmla="*/ 2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1"/>
                      </a:moveTo>
                      <a:lnTo>
                        <a:pt x="1" y="0"/>
                      </a:lnTo>
                      <a:lnTo>
                        <a:pt x="0" y="1"/>
                      </a:lnTo>
                      <a:lnTo>
                        <a:pt x="0" y="3"/>
                      </a:lnTo>
                      <a:lnTo>
                        <a:pt x="3" y="5"/>
                      </a:lnTo>
                      <a:lnTo>
                        <a:pt x="4" y="5"/>
                      </a:lnTo>
                      <a:lnTo>
                        <a:pt x="4"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1" name="Freeform 839">
                  <a:extLst>
                    <a:ext uri="{FF2B5EF4-FFF2-40B4-BE49-F238E27FC236}">
                      <a16:creationId xmlns:a16="http://schemas.microsoft.com/office/drawing/2014/main" id="{4060F585-A71F-BC49-8493-EFD08B1CBB7B}"/>
                    </a:ext>
                  </a:extLst>
                </p:cNvPr>
                <p:cNvSpPr>
                  <a:spLocks/>
                </p:cNvSpPr>
                <p:nvPr/>
              </p:nvSpPr>
              <p:spPr bwMode="auto">
                <a:xfrm>
                  <a:off x="3424" y="2630"/>
                  <a:ext cx="39" cy="57"/>
                </a:xfrm>
                <a:custGeom>
                  <a:avLst/>
                  <a:gdLst>
                    <a:gd name="T0" fmla="*/ 28 w 39"/>
                    <a:gd name="T1" fmla="*/ 50 h 57"/>
                    <a:gd name="T2" fmla="*/ 32 w 39"/>
                    <a:gd name="T3" fmla="*/ 48 h 57"/>
                    <a:gd name="T4" fmla="*/ 35 w 39"/>
                    <a:gd name="T5" fmla="*/ 44 h 57"/>
                    <a:gd name="T6" fmla="*/ 34 w 39"/>
                    <a:gd name="T7" fmla="*/ 42 h 57"/>
                    <a:gd name="T8" fmla="*/ 35 w 39"/>
                    <a:gd name="T9" fmla="*/ 37 h 57"/>
                    <a:gd name="T10" fmla="*/ 37 w 39"/>
                    <a:gd name="T11" fmla="*/ 36 h 57"/>
                    <a:gd name="T12" fmla="*/ 37 w 39"/>
                    <a:gd name="T13" fmla="*/ 33 h 57"/>
                    <a:gd name="T14" fmla="*/ 38 w 39"/>
                    <a:gd name="T15" fmla="*/ 30 h 57"/>
                    <a:gd name="T16" fmla="*/ 39 w 39"/>
                    <a:gd name="T17" fmla="*/ 29 h 57"/>
                    <a:gd name="T18" fmla="*/ 39 w 39"/>
                    <a:gd name="T19" fmla="*/ 28 h 57"/>
                    <a:gd name="T20" fmla="*/ 37 w 39"/>
                    <a:gd name="T21" fmla="*/ 27 h 57"/>
                    <a:gd name="T22" fmla="*/ 38 w 39"/>
                    <a:gd name="T23" fmla="*/ 25 h 57"/>
                    <a:gd name="T24" fmla="*/ 39 w 39"/>
                    <a:gd name="T25" fmla="*/ 23 h 57"/>
                    <a:gd name="T26" fmla="*/ 39 w 39"/>
                    <a:gd name="T27" fmla="*/ 21 h 57"/>
                    <a:gd name="T28" fmla="*/ 36 w 39"/>
                    <a:gd name="T29" fmla="*/ 18 h 57"/>
                    <a:gd name="T30" fmla="*/ 37 w 39"/>
                    <a:gd name="T31" fmla="*/ 15 h 57"/>
                    <a:gd name="T32" fmla="*/ 34 w 39"/>
                    <a:gd name="T33" fmla="*/ 8 h 57"/>
                    <a:gd name="T34" fmla="*/ 32 w 39"/>
                    <a:gd name="T35" fmla="*/ 5 h 57"/>
                    <a:gd name="T36" fmla="*/ 30 w 39"/>
                    <a:gd name="T37" fmla="*/ 0 h 57"/>
                    <a:gd name="T38" fmla="*/ 18 w 39"/>
                    <a:gd name="T39" fmla="*/ 0 h 57"/>
                    <a:gd name="T40" fmla="*/ 14 w 39"/>
                    <a:gd name="T41" fmla="*/ 2 h 57"/>
                    <a:gd name="T42" fmla="*/ 12 w 39"/>
                    <a:gd name="T43" fmla="*/ 5 h 57"/>
                    <a:gd name="T44" fmla="*/ 8 w 39"/>
                    <a:gd name="T45" fmla="*/ 9 h 57"/>
                    <a:gd name="T46" fmla="*/ 8 w 39"/>
                    <a:gd name="T47" fmla="*/ 12 h 57"/>
                    <a:gd name="T48" fmla="*/ 4 w 39"/>
                    <a:gd name="T49" fmla="*/ 14 h 57"/>
                    <a:gd name="T50" fmla="*/ 2 w 39"/>
                    <a:gd name="T51" fmla="*/ 14 h 57"/>
                    <a:gd name="T52" fmla="*/ 2 w 39"/>
                    <a:gd name="T53" fmla="*/ 15 h 57"/>
                    <a:gd name="T54" fmla="*/ 0 w 39"/>
                    <a:gd name="T55" fmla="*/ 18 h 57"/>
                    <a:gd name="T56" fmla="*/ 0 w 39"/>
                    <a:gd name="T57" fmla="*/ 20 h 57"/>
                    <a:gd name="T58" fmla="*/ 2 w 39"/>
                    <a:gd name="T59" fmla="*/ 22 h 57"/>
                    <a:gd name="T60" fmla="*/ 0 w 39"/>
                    <a:gd name="T61" fmla="*/ 26 h 57"/>
                    <a:gd name="T62" fmla="*/ 1 w 39"/>
                    <a:gd name="T63" fmla="*/ 29 h 57"/>
                    <a:gd name="T64" fmla="*/ 4 w 39"/>
                    <a:gd name="T65" fmla="*/ 29 h 57"/>
                    <a:gd name="T66" fmla="*/ 5 w 39"/>
                    <a:gd name="T67" fmla="*/ 34 h 57"/>
                    <a:gd name="T68" fmla="*/ 5 w 39"/>
                    <a:gd name="T69" fmla="*/ 38 h 57"/>
                    <a:gd name="T70" fmla="*/ 9 w 39"/>
                    <a:gd name="T71" fmla="*/ 43 h 57"/>
                    <a:gd name="T72" fmla="*/ 11 w 39"/>
                    <a:gd name="T73" fmla="*/ 41 h 57"/>
                    <a:gd name="T74" fmla="*/ 11 w 39"/>
                    <a:gd name="T75" fmla="*/ 42 h 57"/>
                    <a:gd name="T76" fmla="*/ 11 w 39"/>
                    <a:gd name="T77" fmla="*/ 45 h 57"/>
                    <a:gd name="T78" fmla="*/ 12 w 39"/>
                    <a:gd name="T79" fmla="*/ 46 h 57"/>
                    <a:gd name="T80" fmla="*/ 14 w 39"/>
                    <a:gd name="T81" fmla="*/ 50 h 57"/>
                    <a:gd name="T82" fmla="*/ 14 w 39"/>
                    <a:gd name="T83" fmla="*/ 52 h 57"/>
                    <a:gd name="T84" fmla="*/ 17 w 39"/>
                    <a:gd name="T85" fmla="*/ 53 h 57"/>
                    <a:gd name="T86" fmla="*/ 25 w 39"/>
                    <a:gd name="T87" fmla="*/ 57 h 57"/>
                    <a:gd name="T88" fmla="*/ 26 w 39"/>
                    <a:gd name="T89" fmla="*/ 57 h 57"/>
                    <a:gd name="T90" fmla="*/ 26 w 39"/>
                    <a:gd name="T91" fmla="*/ 54 h 57"/>
                    <a:gd name="T92" fmla="*/ 28 w 39"/>
                    <a:gd name="T93"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 h="57">
                      <a:moveTo>
                        <a:pt x="28" y="50"/>
                      </a:moveTo>
                      <a:lnTo>
                        <a:pt x="32" y="48"/>
                      </a:lnTo>
                      <a:lnTo>
                        <a:pt x="35" y="44"/>
                      </a:lnTo>
                      <a:lnTo>
                        <a:pt x="34" y="42"/>
                      </a:lnTo>
                      <a:lnTo>
                        <a:pt x="35" y="37"/>
                      </a:lnTo>
                      <a:lnTo>
                        <a:pt x="37" y="36"/>
                      </a:lnTo>
                      <a:lnTo>
                        <a:pt x="37" y="33"/>
                      </a:lnTo>
                      <a:lnTo>
                        <a:pt x="38" y="30"/>
                      </a:lnTo>
                      <a:lnTo>
                        <a:pt x="39" y="29"/>
                      </a:lnTo>
                      <a:lnTo>
                        <a:pt x="39" y="28"/>
                      </a:lnTo>
                      <a:lnTo>
                        <a:pt x="37" y="27"/>
                      </a:lnTo>
                      <a:lnTo>
                        <a:pt x="38" y="25"/>
                      </a:lnTo>
                      <a:lnTo>
                        <a:pt x="39" y="23"/>
                      </a:lnTo>
                      <a:lnTo>
                        <a:pt x="39" y="21"/>
                      </a:lnTo>
                      <a:lnTo>
                        <a:pt x="36" y="18"/>
                      </a:lnTo>
                      <a:lnTo>
                        <a:pt x="37" y="15"/>
                      </a:lnTo>
                      <a:lnTo>
                        <a:pt x="34" y="8"/>
                      </a:lnTo>
                      <a:lnTo>
                        <a:pt x="32" y="5"/>
                      </a:lnTo>
                      <a:lnTo>
                        <a:pt x="30" y="0"/>
                      </a:lnTo>
                      <a:lnTo>
                        <a:pt x="18" y="0"/>
                      </a:lnTo>
                      <a:lnTo>
                        <a:pt x="14" y="2"/>
                      </a:lnTo>
                      <a:lnTo>
                        <a:pt x="12" y="5"/>
                      </a:lnTo>
                      <a:lnTo>
                        <a:pt x="8" y="9"/>
                      </a:lnTo>
                      <a:lnTo>
                        <a:pt x="8" y="12"/>
                      </a:lnTo>
                      <a:lnTo>
                        <a:pt x="4" y="14"/>
                      </a:lnTo>
                      <a:lnTo>
                        <a:pt x="2" y="14"/>
                      </a:lnTo>
                      <a:lnTo>
                        <a:pt x="2" y="15"/>
                      </a:lnTo>
                      <a:lnTo>
                        <a:pt x="0" y="18"/>
                      </a:lnTo>
                      <a:lnTo>
                        <a:pt x="0" y="20"/>
                      </a:lnTo>
                      <a:lnTo>
                        <a:pt x="2" y="22"/>
                      </a:lnTo>
                      <a:lnTo>
                        <a:pt x="0" y="26"/>
                      </a:lnTo>
                      <a:lnTo>
                        <a:pt x="1" y="29"/>
                      </a:lnTo>
                      <a:lnTo>
                        <a:pt x="4" y="29"/>
                      </a:lnTo>
                      <a:lnTo>
                        <a:pt x="5" y="34"/>
                      </a:lnTo>
                      <a:lnTo>
                        <a:pt x="5" y="38"/>
                      </a:lnTo>
                      <a:lnTo>
                        <a:pt x="9" y="43"/>
                      </a:lnTo>
                      <a:lnTo>
                        <a:pt x="11" y="41"/>
                      </a:lnTo>
                      <a:lnTo>
                        <a:pt x="11" y="42"/>
                      </a:lnTo>
                      <a:lnTo>
                        <a:pt x="11" y="45"/>
                      </a:lnTo>
                      <a:lnTo>
                        <a:pt x="12" y="46"/>
                      </a:lnTo>
                      <a:lnTo>
                        <a:pt x="14" y="50"/>
                      </a:lnTo>
                      <a:lnTo>
                        <a:pt x="14" y="52"/>
                      </a:lnTo>
                      <a:lnTo>
                        <a:pt x="17" y="53"/>
                      </a:lnTo>
                      <a:lnTo>
                        <a:pt x="25" y="57"/>
                      </a:lnTo>
                      <a:lnTo>
                        <a:pt x="26" y="57"/>
                      </a:lnTo>
                      <a:lnTo>
                        <a:pt x="26" y="54"/>
                      </a:lnTo>
                      <a:lnTo>
                        <a:pt x="28"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2" name="Freeform 840">
                  <a:extLst>
                    <a:ext uri="{FF2B5EF4-FFF2-40B4-BE49-F238E27FC236}">
                      <a16:creationId xmlns:a16="http://schemas.microsoft.com/office/drawing/2014/main" id="{53C52119-6CC3-D94C-9E3D-92DDBA603F16}"/>
                    </a:ext>
                  </a:extLst>
                </p:cNvPr>
                <p:cNvSpPr>
                  <a:spLocks/>
                </p:cNvSpPr>
                <p:nvPr/>
              </p:nvSpPr>
              <p:spPr bwMode="auto">
                <a:xfrm>
                  <a:off x="3453" y="2687"/>
                  <a:ext cx="3" cy="1"/>
                </a:xfrm>
                <a:custGeom>
                  <a:avLst/>
                  <a:gdLst>
                    <a:gd name="T0" fmla="*/ 0 w 3"/>
                    <a:gd name="T1" fmla="*/ 0 h 1"/>
                    <a:gd name="T2" fmla="*/ 3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3" name="Freeform 841">
                  <a:extLst>
                    <a:ext uri="{FF2B5EF4-FFF2-40B4-BE49-F238E27FC236}">
                      <a16:creationId xmlns:a16="http://schemas.microsoft.com/office/drawing/2014/main" id="{2B95D9B2-1671-5649-A557-0463979E1155}"/>
                    </a:ext>
                  </a:extLst>
                </p:cNvPr>
                <p:cNvSpPr>
                  <a:spLocks/>
                </p:cNvSpPr>
                <p:nvPr/>
              </p:nvSpPr>
              <p:spPr bwMode="auto">
                <a:xfrm>
                  <a:off x="3450" y="2656"/>
                  <a:ext cx="57" cy="74"/>
                </a:xfrm>
                <a:custGeom>
                  <a:avLst/>
                  <a:gdLst>
                    <a:gd name="T0" fmla="*/ 54 w 57"/>
                    <a:gd name="T1" fmla="*/ 67 h 74"/>
                    <a:gd name="T2" fmla="*/ 55 w 57"/>
                    <a:gd name="T3" fmla="*/ 63 h 74"/>
                    <a:gd name="T4" fmla="*/ 54 w 57"/>
                    <a:gd name="T5" fmla="*/ 61 h 74"/>
                    <a:gd name="T6" fmla="*/ 54 w 57"/>
                    <a:gd name="T7" fmla="*/ 58 h 74"/>
                    <a:gd name="T8" fmla="*/ 56 w 57"/>
                    <a:gd name="T9" fmla="*/ 55 h 74"/>
                    <a:gd name="T10" fmla="*/ 55 w 57"/>
                    <a:gd name="T11" fmla="*/ 54 h 74"/>
                    <a:gd name="T12" fmla="*/ 57 w 57"/>
                    <a:gd name="T13" fmla="*/ 51 h 74"/>
                    <a:gd name="T14" fmla="*/ 56 w 57"/>
                    <a:gd name="T15" fmla="*/ 48 h 74"/>
                    <a:gd name="T16" fmla="*/ 54 w 57"/>
                    <a:gd name="T17" fmla="*/ 48 h 74"/>
                    <a:gd name="T18" fmla="*/ 52 w 57"/>
                    <a:gd name="T19" fmla="*/ 47 h 74"/>
                    <a:gd name="T20" fmla="*/ 51 w 57"/>
                    <a:gd name="T21" fmla="*/ 43 h 74"/>
                    <a:gd name="T22" fmla="*/ 49 w 57"/>
                    <a:gd name="T23" fmla="*/ 42 h 74"/>
                    <a:gd name="T24" fmla="*/ 47 w 57"/>
                    <a:gd name="T25" fmla="*/ 43 h 74"/>
                    <a:gd name="T26" fmla="*/ 46 w 57"/>
                    <a:gd name="T27" fmla="*/ 40 h 74"/>
                    <a:gd name="T28" fmla="*/ 44 w 57"/>
                    <a:gd name="T29" fmla="*/ 40 h 74"/>
                    <a:gd name="T30" fmla="*/ 42 w 57"/>
                    <a:gd name="T31" fmla="*/ 41 h 74"/>
                    <a:gd name="T32" fmla="*/ 40 w 57"/>
                    <a:gd name="T33" fmla="*/ 40 h 74"/>
                    <a:gd name="T34" fmla="*/ 39 w 57"/>
                    <a:gd name="T35" fmla="*/ 37 h 74"/>
                    <a:gd name="T36" fmla="*/ 41 w 57"/>
                    <a:gd name="T37" fmla="*/ 34 h 74"/>
                    <a:gd name="T38" fmla="*/ 44 w 57"/>
                    <a:gd name="T39" fmla="*/ 27 h 74"/>
                    <a:gd name="T40" fmla="*/ 43 w 57"/>
                    <a:gd name="T41" fmla="*/ 24 h 74"/>
                    <a:gd name="T42" fmla="*/ 43 w 57"/>
                    <a:gd name="T43" fmla="*/ 23 h 74"/>
                    <a:gd name="T44" fmla="*/ 43 w 57"/>
                    <a:gd name="T45" fmla="*/ 21 h 74"/>
                    <a:gd name="T46" fmla="*/ 40 w 57"/>
                    <a:gd name="T47" fmla="*/ 19 h 74"/>
                    <a:gd name="T48" fmla="*/ 39 w 57"/>
                    <a:gd name="T49" fmla="*/ 18 h 74"/>
                    <a:gd name="T50" fmla="*/ 34 w 57"/>
                    <a:gd name="T51" fmla="*/ 22 h 74"/>
                    <a:gd name="T52" fmla="*/ 33 w 57"/>
                    <a:gd name="T53" fmla="*/ 23 h 74"/>
                    <a:gd name="T54" fmla="*/ 30 w 57"/>
                    <a:gd name="T55" fmla="*/ 17 h 74"/>
                    <a:gd name="T56" fmla="*/ 30 w 57"/>
                    <a:gd name="T57" fmla="*/ 14 h 74"/>
                    <a:gd name="T58" fmla="*/ 30 w 57"/>
                    <a:gd name="T59" fmla="*/ 7 h 74"/>
                    <a:gd name="T60" fmla="*/ 27 w 57"/>
                    <a:gd name="T61" fmla="*/ 6 h 74"/>
                    <a:gd name="T62" fmla="*/ 26 w 57"/>
                    <a:gd name="T63" fmla="*/ 2 h 74"/>
                    <a:gd name="T64" fmla="*/ 23 w 57"/>
                    <a:gd name="T65" fmla="*/ 0 h 74"/>
                    <a:gd name="T66" fmla="*/ 17 w 57"/>
                    <a:gd name="T67" fmla="*/ 3 h 74"/>
                    <a:gd name="T68" fmla="*/ 16 w 57"/>
                    <a:gd name="T69" fmla="*/ 2 h 74"/>
                    <a:gd name="T70" fmla="*/ 13 w 57"/>
                    <a:gd name="T71" fmla="*/ 3 h 74"/>
                    <a:gd name="T72" fmla="*/ 12 w 57"/>
                    <a:gd name="T73" fmla="*/ 4 h 74"/>
                    <a:gd name="T74" fmla="*/ 11 w 57"/>
                    <a:gd name="T75" fmla="*/ 7 h 74"/>
                    <a:gd name="T76" fmla="*/ 11 w 57"/>
                    <a:gd name="T77" fmla="*/ 10 h 74"/>
                    <a:gd name="T78" fmla="*/ 9 w 57"/>
                    <a:gd name="T79" fmla="*/ 11 h 74"/>
                    <a:gd name="T80" fmla="*/ 8 w 57"/>
                    <a:gd name="T81" fmla="*/ 16 h 74"/>
                    <a:gd name="T82" fmla="*/ 9 w 57"/>
                    <a:gd name="T83" fmla="*/ 18 h 74"/>
                    <a:gd name="T84" fmla="*/ 6 w 57"/>
                    <a:gd name="T85" fmla="*/ 22 h 74"/>
                    <a:gd name="T86" fmla="*/ 2 w 57"/>
                    <a:gd name="T87" fmla="*/ 24 h 74"/>
                    <a:gd name="T88" fmla="*/ 0 w 57"/>
                    <a:gd name="T89" fmla="*/ 28 h 74"/>
                    <a:gd name="T90" fmla="*/ 0 w 57"/>
                    <a:gd name="T91" fmla="*/ 31 h 74"/>
                    <a:gd name="T92" fmla="*/ 3 w 57"/>
                    <a:gd name="T93" fmla="*/ 31 h 74"/>
                    <a:gd name="T94" fmla="*/ 6 w 57"/>
                    <a:gd name="T95" fmla="*/ 32 h 74"/>
                    <a:gd name="T96" fmla="*/ 6 w 57"/>
                    <a:gd name="T97" fmla="*/ 33 h 74"/>
                    <a:gd name="T98" fmla="*/ 5 w 57"/>
                    <a:gd name="T99" fmla="*/ 35 h 74"/>
                    <a:gd name="T100" fmla="*/ 7 w 57"/>
                    <a:gd name="T101" fmla="*/ 36 h 74"/>
                    <a:gd name="T102" fmla="*/ 10 w 57"/>
                    <a:gd name="T103" fmla="*/ 42 h 74"/>
                    <a:gd name="T104" fmla="*/ 13 w 57"/>
                    <a:gd name="T105" fmla="*/ 43 h 74"/>
                    <a:gd name="T106" fmla="*/ 18 w 57"/>
                    <a:gd name="T107" fmla="*/ 47 h 74"/>
                    <a:gd name="T108" fmla="*/ 19 w 57"/>
                    <a:gd name="T109" fmla="*/ 48 h 74"/>
                    <a:gd name="T110" fmla="*/ 27 w 57"/>
                    <a:gd name="T111" fmla="*/ 58 h 74"/>
                    <a:gd name="T112" fmla="*/ 30 w 57"/>
                    <a:gd name="T113" fmla="*/ 58 h 74"/>
                    <a:gd name="T114" fmla="*/ 41 w 57"/>
                    <a:gd name="T115" fmla="*/ 68 h 74"/>
                    <a:gd name="T116" fmla="*/ 55 w 57"/>
                    <a:gd name="T117" fmla="*/ 74 h 74"/>
                    <a:gd name="T118" fmla="*/ 55 w 57"/>
                    <a:gd name="T119" fmla="*/ 70 h 74"/>
                    <a:gd name="T120" fmla="*/ 54 w 57"/>
                    <a:gd name="T121"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 h="74">
                      <a:moveTo>
                        <a:pt x="54" y="67"/>
                      </a:moveTo>
                      <a:lnTo>
                        <a:pt x="55" y="63"/>
                      </a:lnTo>
                      <a:lnTo>
                        <a:pt x="54" y="61"/>
                      </a:lnTo>
                      <a:lnTo>
                        <a:pt x="54" y="58"/>
                      </a:lnTo>
                      <a:lnTo>
                        <a:pt x="56" y="55"/>
                      </a:lnTo>
                      <a:lnTo>
                        <a:pt x="55" y="54"/>
                      </a:lnTo>
                      <a:lnTo>
                        <a:pt x="57" y="51"/>
                      </a:lnTo>
                      <a:lnTo>
                        <a:pt x="56" y="48"/>
                      </a:lnTo>
                      <a:lnTo>
                        <a:pt x="54" y="48"/>
                      </a:lnTo>
                      <a:lnTo>
                        <a:pt x="52" y="47"/>
                      </a:lnTo>
                      <a:lnTo>
                        <a:pt x="51" y="43"/>
                      </a:lnTo>
                      <a:lnTo>
                        <a:pt x="49" y="42"/>
                      </a:lnTo>
                      <a:lnTo>
                        <a:pt x="47" y="43"/>
                      </a:lnTo>
                      <a:lnTo>
                        <a:pt x="46" y="40"/>
                      </a:lnTo>
                      <a:lnTo>
                        <a:pt x="44" y="40"/>
                      </a:lnTo>
                      <a:lnTo>
                        <a:pt x="42" y="41"/>
                      </a:lnTo>
                      <a:lnTo>
                        <a:pt x="40" y="40"/>
                      </a:lnTo>
                      <a:lnTo>
                        <a:pt x="39" y="37"/>
                      </a:lnTo>
                      <a:lnTo>
                        <a:pt x="41" y="34"/>
                      </a:lnTo>
                      <a:lnTo>
                        <a:pt x="44" y="27"/>
                      </a:lnTo>
                      <a:lnTo>
                        <a:pt x="43" y="24"/>
                      </a:lnTo>
                      <a:lnTo>
                        <a:pt x="43" y="23"/>
                      </a:lnTo>
                      <a:lnTo>
                        <a:pt x="43" y="21"/>
                      </a:lnTo>
                      <a:lnTo>
                        <a:pt x="40" y="19"/>
                      </a:lnTo>
                      <a:lnTo>
                        <a:pt x="39" y="18"/>
                      </a:lnTo>
                      <a:lnTo>
                        <a:pt x="34" y="22"/>
                      </a:lnTo>
                      <a:lnTo>
                        <a:pt x="33" y="23"/>
                      </a:lnTo>
                      <a:lnTo>
                        <a:pt x="30" y="17"/>
                      </a:lnTo>
                      <a:lnTo>
                        <a:pt x="30" y="14"/>
                      </a:lnTo>
                      <a:lnTo>
                        <a:pt x="30" y="7"/>
                      </a:lnTo>
                      <a:lnTo>
                        <a:pt x="27" y="6"/>
                      </a:lnTo>
                      <a:lnTo>
                        <a:pt x="26" y="2"/>
                      </a:lnTo>
                      <a:lnTo>
                        <a:pt x="23" y="0"/>
                      </a:lnTo>
                      <a:lnTo>
                        <a:pt x="17" y="3"/>
                      </a:lnTo>
                      <a:lnTo>
                        <a:pt x="16" y="2"/>
                      </a:lnTo>
                      <a:lnTo>
                        <a:pt x="13" y="3"/>
                      </a:lnTo>
                      <a:lnTo>
                        <a:pt x="12" y="4"/>
                      </a:lnTo>
                      <a:lnTo>
                        <a:pt x="11" y="7"/>
                      </a:lnTo>
                      <a:lnTo>
                        <a:pt x="11" y="10"/>
                      </a:lnTo>
                      <a:lnTo>
                        <a:pt x="9" y="11"/>
                      </a:lnTo>
                      <a:lnTo>
                        <a:pt x="8" y="16"/>
                      </a:lnTo>
                      <a:lnTo>
                        <a:pt x="9" y="18"/>
                      </a:lnTo>
                      <a:lnTo>
                        <a:pt x="6" y="22"/>
                      </a:lnTo>
                      <a:lnTo>
                        <a:pt x="2" y="24"/>
                      </a:lnTo>
                      <a:lnTo>
                        <a:pt x="0" y="28"/>
                      </a:lnTo>
                      <a:lnTo>
                        <a:pt x="0" y="31"/>
                      </a:lnTo>
                      <a:lnTo>
                        <a:pt x="3" y="31"/>
                      </a:lnTo>
                      <a:lnTo>
                        <a:pt x="6" y="32"/>
                      </a:lnTo>
                      <a:lnTo>
                        <a:pt x="6" y="33"/>
                      </a:lnTo>
                      <a:lnTo>
                        <a:pt x="5" y="35"/>
                      </a:lnTo>
                      <a:lnTo>
                        <a:pt x="7" y="36"/>
                      </a:lnTo>
                      <a:lnTo>
                        <a:pt x="10" y="42"/>
                      </a:lnTo>
                      <a:lnTo>
                        <a:pt x="13" y="43"/>
                      </a:lnTo>
                      <a:lnTo>
                        <a:pt x="18" y="47"/>
                      </a:lnTo>
                      <a:lnTo>
                        <a:pt x="19" y="48"/>
                      </a:lnTo>
                      <a:lnTo>
                        <a:pt x="27" y="58"/>
                      </a:lnTo>
                      <a:lnTo>
                        <a:pt x="30" y="58"/>
                      </a:lnTo>
                      <a:lnTo>
                        <a:pt x="41" y="68"/>
                      </a:lnTo>
                      <a:lnTo>
                        <a:pt x="55" y="74"/>
                      </a:lnTo>
                      <a:lnTo>
                        <a:pt x="55" y="70"/>
                      </a:lnTo>
                      <a:lnTo>
                        <a:pt x="54"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4" name="Freeform 842">
                  <a:extLst>
                    <a:ext uri="{FF2B5EF4-FFF2-40B4-BE49-F238E27FC236}">
                      <a16:creationId xmlns:a16="http://schemas.microsoft.com/office/drawing/2014/main" id="{F40D7B5F-7373-604A-8047-285BDB019FBB}"/>
                    </a:ext>
                  </a:extLst>
                </p:cNvPr>
                <p:cNvSpPr>
                  <a:spLocks/>
                </p:cNvSpPr>
                <p:nvPr/>
              </p:nvSpPr>
              <p:spPr bwMode="auto">
                <a:xfrm>
                  <a:off x="3489" y="2620"/>
                  <a:ext cx="88" cy="111"/>
                </a:xfrm>
                <a:custGeom>
                  <a:avLst/>
                  <a:gdLst>
                    <a:gd name="T0" fmla="*/ 84 w 88"/>
                    <a:gd name="T1" fmla="*/ 95 h 111"/>
                    <a:gd name="T2" fmla="*/ 84 w 88"/>
                    <a:gd name="T3" fmla="*/ 87 h 111"/>
                    <a:gd name="T4" fmla="*/ 80 w 88"/>
                    <a:gd name="T5" fmla="*/ 83 h 111"/>
                    <a:gd name="T6" fmla="*/ 77 w 88"/>
                    <a:gd name="T7" fmla="*/ 74 h 111"/>
                    <a:gd name="T8" fmla="*/ 77 w 88"/>
                    <a:gd name="T9" fmla="*/ 71 h 111"/>
                    <a:gd name="T10" fmla="*/ 79 w 88"/>
                    <a:gd name="T11" fmla="*/ 62 h 111"/>
                    <a:gd name="T12" fmla="*/ 80 w 88"/>
                    <a:gd name="T13" fmla="*/ 55 h 111"/>
                    <a:gd name="T14" fmla="*/ 84 w 88"/>
                    <a:gd name="T15" fmla="*/ 44 h 111"/>
                    <a:gd name="T16" fmla="*/ 87 w 88"/>
                    <a:gd name="T17" fmla="*/ 38 h 111"/>
                    <a:gd name="T18" fmla="*/ 87 w 88"/>
                    <a:gd name="T19" fmla="*/ 30 h 111"/>
                    <a:gd name="T20" fmla="*/ 85 w 88"/>
                    <a:gd name="T21" fmla="*/ 25 h 111"/>
                    <a:gd name="T22" fmla="*/ 85 w 88"/>
                    <a:gd name="T23" fmla="*/ 16 h 111"/>
                    <a:gd name="T24" fmla="*/ 82 w 88"/>
                    <a:gd name="T25" fmla="*/ 14 h 111"/>
                    <a:gd name="T26" fmla="*/ 78 w 88"/>
                    <a:gd name="T27" fmla="*/ 12 h 111"/>
                    <a:gd name="T28" fmla="*/ 72 w 88"/>
                    <a:gd name="T29" fmla="*/ 15 h 111"/>
                    <a:gd name="T30" fmla="*/ 66 w 88"/>
                    <a:gd name="T31" fmla="*/ 10 h 111"/>
                    <a:gd name="T32" fmla="*/ 60 w 88"/>
                    <a:gd name="T33" fmla="*/ 8 h 111"/>
                    <a:gd name="T34" fmla="*/ 57 w 88"/>
                    <a:gd name="T35" fmla="*/ 7 h 111"/>
                    <a:gd name="T36" fmla="*/ 48 w 88"/>
                    <a:gd name="T37" fmla="*/ 0 h 111"/>
                    <a:gd name="T38" fmla="*/ 43 w 88"/>
                    <a:gd name="T39" fmla="*/ 6 h 111"/>
                    <a:gd name="T40" fmla="*/ 37 w 88"/>
                    <a:gd name="T41" fmla="*/ 3 h 111"/>
                    <a:gd name="T42" fmla="*/ 34 w 88"/>
                    <a:gd name="T43" fmla="*/ 1 h 111"/>
                    <a:gd name="T44" fmla="*/ 29 w 88"/>
                    <a:gd name="T45" fmla="*/ 4 h 111"/>
                    <a:gd name="T46" fmla="*/ 22 w 88"/>
                    <a:gd name="T47" fmla="*/ 5 h 111"/>
                    <a:gd name="T48" fmla="*/ 18 w 88"/>
                    <a:gd name="T49" fmla="*/ 2 h 111"/>
                    <a:gd name="T50" fmla="*/ 7 w 88"/>
                    <a:gd name="T51" fmla="*/ 8 h 111"/>
                    <a:gd name="T52" fmla="*/ 8 w 88"/>
                    <a:gd name="T53" fmla="*/ 12 h 111"/>
                    <a:gd name="T54" fmla="*/ 8 w 88"/>
                    <a:gd name="T55" fmla="*/ 23 h 111"/>
                    <a:gd name="T56" fmla="*/ 10 w 88"/>
                    <a:gd name="T57" fmla="*/ 30 h 111"/>
                    <a:gd name="T58" fmla="*/ 12 w 88"/>
                    <a:gd name="T59" fmla="*/ 36 h 111"/>
                    <a:gd name="T60" fmla="*/ 8 w 88"/>
                    <a:gd name="T61" fmla="*/ 37 h 111"/>
                    <a:gd name="T62" fmla="*/ 10 w 88"/>
                    <a:gd name="T63" fmla="*/ 43 h 111"/>
                    <a:gd name="T64" fmla="*/ 11 w 88"/>
                    <a:gd name="T65" fmla="*/ 48 h 111"/>
                    <a:gd name="T66" fmla="*/ 5 w 88"/>
                    <a:gd name="T67" fmla="*/ 59 h 111"/>
                    <a:gd name="T68" fmla="*/ 5 w 88"/>
                    <a:gd name="T69" fmla="*/ 63 h 111"/>
                    <a:gd name="T70" fmla="*/ 0 w 88"/>
                    <a:gd name="T71" fmla="*/ 73 h 111"/>
                    <a:gd name="T72" fmla="*/ 3 w 88"/>
                    <a:gd name="T73" fmla="*/ 77 h 111"/>
                    <a:gd name="T74" fmla="*/ 7 w 88"/>
                    <a:gd name="T75" fmla="*/ 76 h 111"/>
                    <a:gd name="T76" fmla="*/ 10 w 88"/>
                    <a:gd name="T77" fmla="*/ 78 h 111"/>
                    <a:gd name="T78" fmla="*/ 13 w 88"/>
                    <a:gd name="T79" fmla="*/ 83 h 111"/>
                    <a:gd name="T80" fmla="*/ 17 w 88"/>
                    <a:gd name="T81" fmla="*/ 84 h 111"/>
                    <a:gd name="T82" fmla="*/ 16 w 88"/>
                    <a:gd name="T83" fmla="*/ 90 h 111"/>
                    <a:gd name="T84" fmla="*/ 15 w 88"/>
                    <a:gd name="T85" fmla="*/ 94 h 111"/>
                    <a:gd name="T86" fmla="*/ 16 w 88"/>
                    <a:gd name="T87" fmla="*/ 99 h 111"/>
                    <a:gd name="T88" fmla="*/ 16 w 88"/>
                    <a:gd name="T89" fmla="*/ 106 h 111"/>
                    <a:gd name="T90" fmla="*/ 18 w 88"/>
                    <a:gd name="T91" fmla="*/ 111 h 111"/>
                    <a:gd name="T92" fmla="*/ 26 w 88"/>
                    <a:gd name="T93" fmla="*/ 105 h 111"/>
                    <a:gd name="T94" fmla="*/ 36 w 88"/>
                    <a:gd name="T95" fmla="*/ 99 h 111"/>
                    <a:gd name="T96" fmla="*/ 42 w 88"/>
                    <a:gd name="T97" fmla="*/ 97 h 111"/>
                    <a:gd name="T98" fmla="*/ 67 w 88"/>
                    <a:gd name="T99" fmla="*/ 94 h 111"/>
                    <a:gd name="T100" fmla="*/ 74 w 88"/>
                    <a:gd name="T101" fmla="*/ 94 h 111"/>
                    <a:gd name="T102" fmla="*/ 79 w 88"/>
                    <a:gd name="T103" fmla="*/ 98 h 111"/>
                    <a:gd name="T104" fmla="*/ 83 w 88"/>
                    <a:gd name="T105" fmla="*/ 9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111">
                      <a:moveTo>
                        <a:pt x="83" y="96"/>
                      </a:moveTo>
                      <a:lnTo>
                        <a:pt x="84" y="95"/>
                      </a:lnTo>
                      <a:lnTo>
                        <a:pt x="85" y="91"/>
                      </a:lnTo>
                      <a:lnTo>
                        <a:pt x="84" y="87"/>
                      </a:lnTo>
                      <a:lnTo>
                        <a:pt x="81" y="87"/>
                      </a:lnTo>
                      <a:lnTo>
                        <a:pt x="80" y="83"/>
                      </a:lnTo>
                      <a:lnTo>
                        <a:pt x="78" y="76"/>
                      </a:lnTo>
                      <a:lnTo>
                        <a:pt x="77" y="74"/>
                      </a:lnTo>
                      <a:lnTo>
                        <a:pt x="77" y="73"/>
                      </a:lnTo>
                      <a:lnTo>
                        <a:pt x="77" y="71"/>
                      </a:lnTo>
                      <a:lnTo>
                        <a:pt x="77" y="64"/>
                      </a:lnTo>
                      <a:lnTo>
                        <a:pt x="79" y="62"/>
                      </a:lnTo>
                      <a:lnTo>
                        <a:pt x="79" y="58"/>
                      </a:lnTo>
                      <a:lnTo>
                        <a:pt x="80" y="55"/>
                      </a:lnTo>
                      <a:lnTo>
                        <a:pt x="80" y="52"/>
                      </a:lnTo>
                      <a:lnTo>
                        <a:pt x="84" y="44"/>
                      </a:lnTo>
                      <a:lnTo>
                        <a:pt x="87" y="42"/>
                      </a:lnTo>
                      <a:lnTo>
                        <a:pt x="87" y="38"/>
                      </a:lnTo>
                      <a:lnTo>
                        <a:pt x="88" y="35"/>
                      </a:lnTo>
                      <a:lnTo>
                        <a:pt x="87" y="30"/>
                      </a:lnTo>
                      <a:lnTo>
                        <a:pt x="85" y="28"/>
                      </a:lnTo>
                      <a:lnTo>
                        <a:pt x="85" y="25"/>
                      </a:lnTo>
                      <a:lnTo>
                        <a:pt x="84" y="22"/>
                      </a:lnTo>
                      <a:lnTo>
                        <a:pt x="85" y="16"/>
                      </a:lnTo>
                      <a:lnTo>
                        <a:pt x="85" y="15"/>
                      </a:lnTo>
                      <a:lnTo>
                        <a:pt x="82" y="14"/>
                      </a:lnTo>
                      <a:lnTo>
                        <a:pt x="80" y="12"/>
                      </a:lnTo>
                      <a:lnTo>
                        <a:pt x="78" y="12"/>
                      </a:lnTo>
                      <a:lnTo>
                        <a:pt x="75" y="15"/>
                      </a:lnTo>
                      <a:lnTo>
                        <a:pt x="72" y="15"/>
                      </a:lnTo>
                      <a:lnTo>
                        <a:pt x="67" y="12"/>
                      </a:lnTo>
                      <a:lnTo>
                        <a:pt x="66" y="10"/>
                      </a:lnTo>
                      <a:lnTo>
                        <a:pt x="63" y="8"/>
                      </a:lnTo>
                      <a:lnTo>
                        <a:pt x="60" y="8"/>
                      </a:lnTo>
                      <a:lnTo>
                        <a:pt x="59" y="7"/>
                      </a:lnTo>
                      <a:lnTo>
                        <a:pt x="57" y="7"/>
                      </a:lnTo>
                      <a:lnTo>
                        <a:pt x="52" y="4"/>
                      </a:lnTo>
                      <a:lnTo>
                        <a:pt x="48" y="0"/>
                      </a:lnTo>
                      <a:lnTo>
                        <a:pt x="46" y="1"/>
                      </a:lnTo>
                      <a:lnTo>
                        <a:pt x="43" y="6"/>
                      </a:lnTo>
                      <a:lnTo>
                        <a:pt x="39" y="5"/>
                      </a:lnTo>
                      <a:lnTo>
                        <a:pt x="37" y="3"/>
                      </a:lnTo>
                      <a:lnTo>
                        <a:pt x="38" y="1"/>
                      </a:lnTo>
                      <a:lnTo>
                        <a:pt x="34" y="1"/>
                      </a:lnTo>
                      <a:lnTo>
                        <a:pt x="30" y="2"/>
                      </a:lnTo>
                      <a:lnTo>
                        <a:pt x="29" y="4"/>
                      </a:lnTo>
                      <a:lnTo>
                        <a:pt x="29" y="5"/>
                      </a:lnTo>
                      <a:lnTo>
                        <a:pt x="22" y="5"/>
                      </a:lnTo>
                      <a:lnTo>
                        <a:pt x="19" y="2"/>
                      </a:lnTo>
                      <a:lnTo>
                        <a:pt x="18" y="2"/>
                      </a:lnTo>
                      <a:lnTo>
                        <a:pt x="12" y="6"/>
                      </a:lnTo>
                      <a:lnTo>
                        <a:pt x="7" y="8"/>
                      </a:lnTo>
                      <a:lnTo>
                        <a:pt x="7" y="12"/>
                      </a:lnTo>
                      <a:lnTo>
                        <a:pt x="8" y="12"/>
                      </a:lnTo>
                      <a:lnTo>
                        <a:pt x="8" y="20"/>
                      </a:lnTo>
                      <a:lnTo>
                        <a:pt x="8" y="23"/>
                      </a:lnTo>
                      <a:lnTo>
                        <a:pt x="8" y="29"/>
                      </a:lnTo>
                      <a:lnTo>
                        <a:pt x="10" y="30"/>
                      </a:lnTo>
                      <a:lnTo>
                        <a:pt x="12" y="34"/>
                      </a:lnTo>
                      <a:lnTo>
                        <a:pt x="12" y="36"/>
                      </a:lnTo>
                      <a:lnTo>
                        <a:pt x="9" y="36"/>
                      </a:lnTo>
                      <a:lnTo>
                        <a:pt x="8" y="37"/>
                      </a:lnTo>
                      <a:lnTo>
                        <a:pt x="8" y="39"/>
                      </a:lnTo>
                      <a:lnTo>
                        <a:pt x="10" y="43"/>
                      </a:lnTo>
                      <a:lnTo>
                        <a:pt x="11" y="44"/>
                      </a:lnTo>
                      <a:lnTo>
                        <a:pt x="11" y="48"/>
                      </a:lnTo>
                      <a:lnTo>
                        <a:pt x="7" y="57"/>
                      </a:lnTo>
                      <a:lnTo>
                        <a:pt x="5" y="59"/>
                      </a:lnTo>
                      <a:lnTo>
                        <a:pt x="4" y="60"/>
                      </a:lnTo>
                      <a:lnTo>
                        <a:pt x="5" y="63"/>
                      </a:lnTo>
                      <a:lnTo>
                        <a:pt x="2" y="70"/>
                      </a:lnTo>
                      <a:lnTo>
                        <a:pt x="0" y="73"/>
                      </a:lnTo>
                      <a:lnTo>
                        <a:pt x="1" y="76"/>
                      </a:lnTo>
                      <a:lnTo>
                        <a:pt x="3" y="77"/>
                      </a:lnTo>
                      <a:lnTo>
                        <a:pt x="5" y="76"/>
                      </a:lnTo>
                      <a:lnTo>
                        <a:pt x="7" y="76"/>
                      </a:lnTo>
                      <a:lnTo>
                        <a:pt x="8" y="79"/>
                      </a:lnTo>
                      <a:lnTo>
                        <a:pt x="10" y="78"/>
                      </a:lnTo>
                      <a:lnTo>
                        <a:pt x="12" y="79"/>
                      </a:lnTo>
                      <a:lnTo>
                        <a:pt x="13" y="83"/>
                      </a:lnTo>
                      <a:lnTo>
                        <a:pt x="15" y="84"/>
                      </a:lnTo>
                      <a:lnTo>
                        <a:pt x="17" y="84"/>
                      </a:lnTo>
                      <a:lnTo>
                        <a:pt x="18" y="87"/>
                      </a:lnTo>
                      <a:lnTo>
                        <a:pt x="16" y="90"/>
                      </a:lnTo>
                      <a:lnTo>
                        <a:pt x="17" y="91"/>
                      </a:lnTo>
                      <a:lnTo>
                        <a:pt x="15" y="94"/>
                      </a:lnTo>
                      <a:lnTo>
                        <a:pt x="15" y="97"/>
                      </a:lnTo>
                      <a:lnTo>
                        <a:pt x="16" y="99"/>
                      </a:lnTo>
                      <a:lnTo>
                        <a:pt x="15" y="103"/>
                      </a:lnTo>
                      <a:lnTo>
                        <a:pt x="16" y="106"/>
                      </a:lnTo>
                      <a:lnTo>
                        <a:pt x="16" y="110"/>
                      </a:lnTo>
                      <a:lnTo>
                        <a:pt x="18" y="111"/>
                      </a:lnTo>
                      <a:lnTo>
                        <a:pt x="22" y="105"/>
                      </a:lnTo>
                      <a:lnTo>
                        <a:pt x="26" y="105"/>
                      </a:lnTo>
                      <a:lnTo>
                        <a:pt x="26" y="104"/>
                      </a:lnTo>
                      <a:lnTo>
                        <a:pt x="36" y="99"/>
                      </a:lnTo>
                      <a:lnTo>
                        <a:pt x="36" y="98"/>
                      </a:lnTo>
                      <a:lnTo>
                        <a:pt x="42" y="97"/>
                      </a:lnTo>
                      <a:lnTo>
                        <a:pt x="60" y="97"/>
                      </a:lnTo>
                      <a:lnTo>
                        <a:pt x="67" y="94"/>
                      </a:lnTo>
                      <a:lnTo>
                        <a:pt x="74" y="98"/>
                      </a:lnTo>
                      <a:lnTo>
                        <a:pt x="74" y="94"/>
                      </a:lnTo>
                      <a:lnTo>
                        <a:pt x="77" y="93"/>
                      </a:lnTo>
                      <a:lnTo>
                        <a:pt x="79" y="98"/>
                      </a:lnTo>
                      <a:lnTo>
                        <a:pt x="80" y="96"/>
                      </a:lnTo>
                      <a:lnTo>
                        <a:pt x="83" y="9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5" name="Freeform 843">
                  <a:extLst>
                    <a:ext uri="{FF2B5EF4-FFF2-40B4-BE49-F238E27FC236}">
                      <a16:creationId xmlns:a16="http://schemas.microsoft.com/office/drawing/2014/main" id="{9556E166-5793-EB44-8B87-2D274D7C4797}"/>
                    </a:ext>
                  </a:extLst>
                </p:cNvPr>
                <p:cNvSpPr>
                  <a:spLocks/>
                </p:cNvSpPr>
                <p:nvPr/>
              </p:nvSpPr>
              <p:spPr bwMode="auto">
                <a:xfrm>
                  <a:off x="3566" y="2611"/>
                  <a:ext cx="59" cy="112"/>
                </a:xfrm>
                <a:custGeom>
                  <a:avLst/>
                  <a:gdLst>
                    <a:gd name="T0" fmla="*/ 54 w 59"/>
                    <a:gd name="T1" fmla="*/ 86 h 112"/>
                    <a:gd name="T2" fmla="*/ 52 w 59"/>
                    <a:gd name="T3" fmla="*/ 78 h 112"/>
                    <a:gd name="T4" fmla="*/ 53 w 59"/>
                    <a:gd name="T5" fmla="*/ 71 h 112"/>
                    <a:gd name="T6" fmla="*/ 54 w 59"/>
                    <a:gd name="T7" fmla="*/ 58 h 112"/>
                    <a:gd name="T8" fmla="*/ 53 w 59"/>
                    <a:gd name="T9" fmla="*/ 49 h 112"/>
                    <a:gd name="T10" fmla="*/ 53 w 59"/>
                    <a:gd name="T11" fmla="*/ 45 h 112"/>
                    <a:gd name="T12" fmla="*/ 52 w 59"/>
                    <a:gd name="T13" fmla="*/ 40 h 112"/>
                    <a:gd name="T14" fmla="*/ 53 w 59"/>
                    <a:gd name="T15" fmla="*/ 35 h 112"/>
                    <a:gd name="T16" fmla="*/ 52 w 59"/>
                    <a:gd name="T17" fmla="*/ 28 h 112"/>
                    <a:gd name="T18" fmla="*/ 50 w 59"/>
                    <a:gd name="T19" fmla="*/ 21 h 112"/>
                    <a:gd name="T20" fmla="*/ 48 w 59"/>
                    <a:gd name="T21" fmla="*/ 14 h 112"/>
                    <a:gd name="T22" fmla="*/ 44 w 59"/>
                    <a:gd name="T23" fmla="*/ 8 h 112"/>
                    <a:gd name="T24" fmla="*/ 42 w 59"/>
                    <a:gd name="T25" fmla="*/ 4 h 112"/>
                    <a:gd name="T26" fmla="*/ 40 w 59"/>
                    <a:gd name="T27" fmla="*/ 0 h 112"/>
                    <a:gd name="T28" fmla="*/ 33 w 59"/>
                    <a:gd name="T29" fmla="*/ 1 h 112"/>
                    <a:gd name="T30" fmla="*/ 21 w 59"/>
                    <a:gd name="T31" fmla="*/ 3 h 112"/>
                    <a:gd name="T32" fmla="*/ 9 w 59"/>
                    <a:gd name="T33" fmla="*/ 3 h 112"/>
                    <a:gd name="T34" fmla="*/ 4 w 59"/>
                    <a:gd name="T35" fmla="*/ 7 h 112"/>
                    <a:gd name="T36" fmla="*/ 6 w 59"/>
                    <a:gd name="T37" fmla="*/ 14 h 112"/>
                    <a:gd name="T38" fmla="*/ 8 w 59"/>
                    <a:gd name="T39" fmla="*/ 24 h 112"/>
                    <a:gd name="T40" fmla="*/ 7 w 59"/>
                    <a:gd name="T41" fmla="*/ 31 h 112"/>
                    <a:gd name="T42" fmla="*/ 8 w 59"/>
                    <a:gd name="T43" fmla="*/ 37 h 112"/>
                    <a:gd name="T44" fmla="*/ 11 w 59"/>
                    <a:gd name="T45" fmla="*/ 44 h 112"/>
                    <a:gd name="T46" fmla="*/ 10 w 59"/>
                    <a:gd name="T47" fmla="*/ 51 h 112"/>
                    <a:gd name="T48" fmla="*/ 3 w 59"/>
                    <a:gd name="T49" fmla="*/ 61 h 112"/>
                    <a:gd name="T50" fmla="*/ 2 w 59"/>
                    <a:gd name="T51" fmla="*/ 67 h 112"/>
                    <a:gd name="T52" fmla="*/ 0 w 59"/>
                    <a:gd name="T53" fmla="*/ 73 h 112"/>
                    <a:gd name="T54" fmla="*/ 0 w 59"/>
                    <a:gd name="T55" fmla="*/ 82 h 112"/>
                    <a:gd name="T56" fmla="*/ 1 w 59"/>
                    <a:gd name="T57" fmla="*/ 85 h 112"/>
                    <a:gd name="T58" fmla="*/ 4 w 59"/>
                    <a:gd name="T59" fmla="*/ 96 h 112"/>
                    <a:gd name="T60" fmla="*/ 8 w 59"/>
                    <a:gd name="T61" fmla="*/ 100 h 112"/>
                    <a:gd name="T62" fmla="*/ 6 w 59"/>
                    <a:gd name="T63" fmla="*/ 105 h 112"/>
                    <a:gd name="T64" fmla="*/ 2 w 59"/>
                    <a:gd name="T65" fmla="*/ 107 h 112"/>
                    <a:gd name="T66" fmla="*/ 11 w 59"/>
                    <a:gd name="T67" fmla="*/ 109 h 112"/>
                    <a:gd name="T68" fmla="*/ 28 w 59"/>
                    <a:gd name="T69" fmla="*/ 105 h 112"/>
                    <a:gd name="T70" fmla="*/ 44 w 59"/>
                    <a:gd name="T71" fmla="*/ 96 h 112"/>
                    <a:gd name="T72" fmla="*/ 59 w 59"/>
                    <a:gd name="T73" fmla="*/ 92 h 112"/>
                    <a:gd name="T74" fmla="*/ 56 w 59"/>
                    <a:gd name="T75"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112">
                      <a:moveTo>
                        <a:pt x="56" y="87"/>
                      </a:moveTo>
                      <a:lnTo>
                        <a:pt x="54" y="86"/>
                      </a:lnTo>
                      <a:lnTo>
                        <a:pt x="53" y="82"/>
                      </a:lnTo>
                      <a:lnTo>
                        <a:pt x="52" y="78"/>
                      </a:lnTo>
                      <a:lnTo>
                        <a:pt x="52" y="73"/>
                      </a:lnTo>
                      <a:lnTo>
                        <a:pt x="53" y="71"/>
                      </a:lnTo>
                      <a:lnTo>
                        <a:pt x="55" y="67"/>
                      </a:lnTo>
                      <a:lnTo>
                        <a:pt x="54" y="58"/>
                      </a:lnTo>
                      <a:lnTo>
                        <a:pt x="53" y="55"/>
                      </a:lnTo>
                      <a:lnTo>
                        <a:pt x="53" y="49"/>
                      </a:lnTo>
                      <a:lnTo>
                        <a:pt x="52" y="47"/>
                      </a:lnTo>
                      <a:lnTo>
                        <a:pt x="53" y="45"/>
                      </a:lnTo>
                      <a:lnTo>
                        <a:pt x="53" y="41"/>
                      </a:lnTo>
                      <a:lnTo>
                        <a:pt x="52" y="40"/>
                      </a:lnTo>
                      <a:lnTo>
                        <a:pt x="52" y="38"/>
                      </a:lnTo>
                      <a:lnTo>
                        <a:pt x="53" y="35"/>
                      </a:lnTo>
                      <a:lnTo>
                        <a:pt x="52" y="29"/>
                      </a:lnTo>
                      <a:lnTo>
                        <a:pt x="52" y="28"/>
                      </a:lnTo>
                      <a:lnTo>
                        <a:pt x="50" y="27"/>
                      </a:lnTo>
                      <a:lnTo>
                        <a:pt x="50" y="21"/>
                      </a:lnTo>
                      <a:lnTo>
                        <a:pt x="51" y="17"/>
                      </a:lnTo>
                      <a:lnTo>
                        <a:pt x="48" y="14"/>
                      </a:lnTo>
                      <a:lnTo>
                        <a:pt x="47" y="12"/>
                      </a:lnTo>
                      <a:lnTo>
                        <a:pt x="44" y="8"/>
                      </a:lnTo>
                      <a:lnTo>
                        <a:pt x="43" y="6"/>
                      </a:lnTo>
                      <a:lnTo>
                        <a:pt x="42" y="4"/>
                      </a:lnTo>
                      <a:lnTo>
                        <a:pt x="41" y="0"/>
                      </a:lnTo>
                      <a:lnTo>
                        <a:pt x="40" y="0"/>
                      </a:lnTo>
                      <a:lnTo>
                        <a:pt x="36" y="1"/>
                      </a:lnTo>
                      <a:lnTo>
                        <a:pt x="33" y="1"/>
                      </a:lnTo>
                      <a:lnTo>
                        <a:pt x="28" y="3"/>
                      </a:lnTo>
                      <a:lnTo>
                        <a:pt x="21" y="3"/>
                      </a:lnTo>
                      <a:lnTo>
                        <a:pt x="19" y="3"/>
                      </a:lnTo>
                      <a:lnTo>
                        <a:pt x="9" y="3"/>
                      </a:lnTo>
                      <a:lnTo>
                        <a:pt x="4" y="3"/>
                      </a:lnTo>
                      <a:lnTo>
                        <a:pt x="4" y="7"/>
                      </a:lnTo>
                      <a:lnTo>
                        <a:pt x="4" y="13"/>
                      </a:lnTo>
                      <a:lnTo>
                        <a:pt x="6" y="14"/>
                      </a:lnTo>
                      <a:lnTo>
                        <a:pt x="7" y="19"/>
                      </a:lnTo>
                      <a:lnTo>
                        <a:pt x="8" y="24"/>
                      </a:lnTo>
                      <a:lnTo>
                        <a:pt x="8" y="25"/>
                      </a:lnTo>
                      <a:lnTo>
                        <a:pt x="7" y="31"/>
                      </a:lnTo>
                      <a:lnTo>
                        <a:pt x="8" y="34"/>
                      </a:lnTo>
                      <a:lnTo>
                        <a:pt x="8" y="37"/>
                      </a:lnTo>
                      <a:lnTo>
                        <a:pt x="10" y="39"/>
                      </a:lnTo>
                      <a:lnTo>
                        <a:pt x="11" y="44"/>
                      </a:lnTo>
                      <a:lnTo>
                        <a:pt x="10" y="47"/>
                      </a:lnTo>
                      <a:lnTo>
                        <a:pt x="10" y="51"/>
                      </a:lnTo>
                      <a:lnTo>
                        <a:pt x="7" y="53"/>
                      </a:lnTo>
                      <a:lnTo>
                        <a:pt x="3" y="61"/>
                      </a:lnTo>
                      <a:lnTo>
                        <a:pt x="3" y="64"/>
                      </a:lnTo>
                      <a:lnTo>
                        <a:pt x="2" y="67"/>
                      </a:lnTo>
                      <a:lnTo>
                        <a:pt x="2" y="71"/>
                      </a:lnTo>
                      <a:lnTo>
                        <a:pt x="0" y="73"/>
                      </a:lnTo>
                      <a:lnTo>
                        <a:pt x="0" y="80"/>
                      </a:lnTo>
                      <a:lnTo>
                        <a:pt x="0" y="82"/>
                      </a:lnTo>
                      <a:lnTo>
                        <a:pt x="0" y="83"/>
                      </a:lnTo>
                      <a:lnTo>
                        <a:pt x="1" y="85"/>
                      </a:lnTo>
                      <a:lnTo>
                        <a:pt x="3" y="92"/>
                      </a:lnTo>
                      <a:lnTo>
                        <a:pt x="4" y="96"/>
                      </a:lnTo>
                      <a:lnTo>
                        <a:pt x="7" y="96"/>
                      </a:lnTo>
                      <a:lnTo>
                        <a:pt x="8" y="100"/>
                      </a:lnTo>
                      <a:lnTo>
                        <a:pt x="7" y="104"/>
                      </a:lnTo>
                      <a:lnTo>
                        <a:pt x="6" y="105"/>
                      </a:lnTo>
                      <a:lnTo>
                        <a:pt x="3" y="105"/>
                      </a:lnTo>
                      <a:lnTo>
                        <a:pt x="2" y="107"/>
                      </a:lnTo>
                      <a:lnTo>
                        <a:pt x="3" y="108"/>
                      </a:lnTo>
                      <a:lnTo>
                        <a:pt x="11" y="109"/>
                      </a:lnTo>
                      <a:lnTo>
                        <a:pt x="16" y="112"/>
                      </a:lnTo>
                      <a:lnTo>
                        <a:pt x="28" y="105"/>
                      </a:lnTo>
                      <a:lnTo>
                        <a:pt x="37" y="104"/>
                      </a:lnTo>
                      <a:lnTo>
                        <a:pt x="44" y="96"/>
                      </a:lnTo>
                      <a:lnTo>
                        <a:pt x="51" y="93"/>
                      </a:lnTo>
                      <a:lnTo>
                        <a:pt x="59" y="92"/>
                      </a:lnTo>
                      <a:lnTo>
                        <a:pt x="57" y="89"/>
                      </a:lnTo>
                      <a:lnTo>
                        <a:pt x="56" y="8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6" name="Freeform 844">
                  <a:extLst>
                    <a:ext uri="{FF2B5EF4-FFF2-40B4-BE49-F238E27FC236}">
                      <a16:creationId xmlns:a16="http://schemas.microsoft.com/office/drawing/2014/main" id="{68BE8BC3-39EB-B74D-B78C-5CDFFDFE6FB4}"/>
                    </a:ext>
                  </a:extLst>
                </p:cNvPr>
                <p:cNvSpPr>
                  <a:spLocks/>
                </p:cNvSpPr>
                <p:nvPr/>
              </p:nvSpPr>
              <p:spPr bwMode="auto">
                <a:xfrm>
                  <a:off x="3607" y="2611"/>
                  <a:ext cx="29" cy="92"/>
                </a:xfrm>
                <a:custGeom>
                  <a:avLst/>
                  <a:gdLst>
                    <a:gd name="T0" fmla="*/ 26 w 29"/>
                    <a:gd name="T1" fmla="*/ 79 h 92"/>
                    <a:gd name="T2" fmla="*/ 26 w 29"/>
                    <a:gd name="T3" fmla="*/ 74 h 92"/>
                    <a:gd name="T4" fmla="*/ 25 w 29"/>
                    <a:gd name="T5" fmla="*/ 70 h 92"/>
                    <a:gd name="T6" fmla="*/ 26 w 29"/>
                    <a:gd name="T7" fmla="*/ 49 h 92"/>
                    <a:gd name="T8" fmla="*/ 26 w 29"/>
                    <a:gd name="T9" fmla="*/ 47 h 92"/>
                    <a:gd name="T10" fmla="*/ 28 w 29"/>
                    <a:gd name="T11" fmla="*/ 45 h 92"/>
                    <a:gd name="T12" fmla="*/ 28 w 29"/>
                    <a:gd name="T13" fmla="*/ 40 h 92"/>
                    <a:gd name="T14" fmla="*/ 26 w 29"/>
                    <a:gd name="T15" fmla="*/ 38 h 92"/>
                    <a:gd name="T16" fmla="*/ 26 w 29"/>
                    <a:gd name="T17" fmla="*/ 33 h 92"/>
                    <a:gd name="T18" fmla="*/ 25 w 29"/>
                    <a:gd name="T19" fmla="*/ 26 h 92"/>
                    <a:gd name="T20" fmla="*/ 22 w 29"/>
                    <a:gd name="T21" fmla="*/ 17 h 92"/>
                    <a:gd name="T22" fmla="*/ 21 w 29"/>
                    <a:gd name="T23" fmla="*/ 16 h 92"/>
                    <a:gd name="T24" fmla="*/ 19 w 29"/>
                    <a:gd name="T25" fmla="*/ 14 h 92"/>
                    <a:gd name="T26" fmla="*/ 15 w 29"/>
                    <a:gd name="T27" fmla="*/ 11 h 92"/>
                    <a:gd name="T28" fmla="*/ 15 w 29"/>
                    <a:gd name="T29" fmla="*/ 6 h 92"/>
                    <a:gd name="T30" fmla="*/ 15 w 29"/>
                    <a:gd name="T31" fmla="*/ 4 h 92"/>
                    <a:gd name="T32" fmla="*/ 1 w 29"/>
                    <a:gd name="T33" fmla="*/ 0 h 92"/>
                    <a:gd name="T34" fmla="*/ 0 w 29"/>
                    <a:gd name="T35" fmla="*/ 0 h 92"/>
                    <a:gd name="T36" fmla="*/ 0 w 29"/>
                    <a:gd name="T37" fmla="*/ 0 h 92"/>
                    <a:gd name="T38" fmla="*/ 1 w 29"/>
                    <a:gd name="T39" fmla="*/ 4 h 92"/>
                    <a:gd name="T40" fmla="*/ 2 w 29"/>
                    <a:gd name="T41" fmla="*/ 6 h 92"/>
                    <a:gd name="T42" fmla="*/ 3 w 29"/>
                    <a:gd name="T43" fmla="*/ 8 h 92"/>
                    <a:gd name="T44" fmla="*/ 6 w 29"/>
                    <a:gd name="T45" fmla="*/ 12 h 92"/>
                    <a:gd name="T46" fmla="*/ 7 w 29"/>
                    <a:gd name="T47" fmla="*/ 14 h 92"/>
                    <a:gd name="T48" fmla="*/ 10 w 29"/>
                    <a:gd name="T49" fmla="*/ 17 h 92"/>
                    <a:gd name="T50" fmla="*/ 9 w 29"/>
                    <a:gd name="T51" fmla="*/ 21 h 92"/>
                    <a:gd name="T52" fmla="*/ 9 w 29"/>
                    <a:gd name="T53" fmla="*/ 27 h 92"/>
                    <a:gd name="T54" fmla="*/ 11 w 29"/>
                    <a:gd name="T55" fmla="*/ 28 h 92"/>
                    <a:gd name="T56" fmla="*/ 11 w 29"/>
                    <a:gd name="T57" fmla="*/ 29 h 92"/>
                    <a:gd name="T58" fmla="*/ 12 w 29"/>
                    <a:gd name="T59" fmla="*/ 35 h 92"/>
                    <a:gd name="T60" fmla="*/ 11 w 29"/>
                    <a:gd name="T61" fmla="*/ 38 h 92"/>
                    <a:gd name="T62" fmla="*/ 11 w 29"/>
                    <a:gd name="T63" fmla="*/ 40 h 92"/>
                    <a:gd name="T64" fmla="*/ 12 w 29"/>
                    <a:gd name="T65" fmla="*/ 41 h 92"/>
                    <a:gd name="T66" fmla="*/ 12 w 29"/>
                    <a:gd name="T67" fmla="*/ 45 h 92"/>
                    <a:gd name="T68" fmla="*/ 11 w 29"/>
                    <a:gd name="T69" fmla="*/ 47 h 92"/>
                    <a:gd name="T70" fmla="*/ 12 w 29"/>
                    <a:gd name="T71" fmla="*/ 49 h 92"/>
                    <a:gd name="T72" fmla="*/ 12 w 29"/>
                    <a:gd name="T73" fmla="*/ 55 h 92"/>
                    <a:gd name="T74" fmla="*/ 13 w 29"/>
                    <a:gd name="T75" fmla="*/ 58 h 92"/>
                    <a:gd name="T76" fmla="*/ 14 w 29"/>
                    <a:gd name="T77" fmla="*/ 67 h 92"/>
                    <a:gd name="T78" fmla="*/ 12 w 29"/>
                    <a:gd name="T79" fmla="*/ 71 h 92"/>
                    <a:gd name="T80" fmla="*/ 11 w 29"/>
                    <a:gd name="T81" fmla="*/ 73 h 92"/>
                    <a:gd name="T82" fmla="*/ 11 w 29"/>
                    <a:gd name="T83" fmla="*/ 78 h 92"/>
                    <a:gd name="T84" fmla="*/ 12 w 29"/>
                    <a:gd name="T85" fmla="*/ 82 h 92"/>
                    <a:gd name="T86" fmla="*/ 13 w 29"/>
                    <a:gd name="T87" fmla="*/ 86 h 92"/>
                    <a:gd name="T88" fmla="*/ 15 w 29"/>
                    <a:gd name="T89" fmla="*/ 87 h 92"/>
                    <a:gd name="T90" fmla="*/ 16 w 29"/>
                    <a:gd name="T91" fmla="*/ 89 h 92"/>
                    <a:gd name="T92" fmla="*/ 18 w 29"/>
                    <a:gd name="T93" fmla="*/ 92 h 92"/>
                    <a:gd name="T94" fmla="*/ 19 w 29"/>
                    <a:gd name="T95" fmla="*/ 91 h 92"/>
                    <a:gd name="T96" fmla="*/ 26 w 29"/>
                    <a:gd name="T97" fmla="*/ 86 h 92"/>
                    <a:gd name="T98" fmla="*/ 28 w 29"/>
                    <a:gd name="T99" fmla="*/ 86 h 92"/>
                    <a:gd name="T100" fmla="*/ 29 w 29"/>
                    <a:gd name="T101" fmla="*/ 83 h 92"/>
                    <a:gd name="T102" fmla="*/ 26 w 29"/>
                    <a:gd name="T10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92">
                      <a:moveTo>
                        <a:pt x="26" y="79"/>
                      </a:moveTo>
                      <a:lnTo>
                        <a:pt x="26" y="74"/>
                      </a:lnTo>
                      <a:lnTo>
                        <a:pt x="25" y="70"/>
                      </a:lnTo>
                      <a:lnTo>
                        <a:pt x="26" y="49"/>
                      </a:lnTo>
                      <a:lnTo>
                        <a:pt x="26" y="47"/>
                      </a:lnTo>
                      <a:lnTo>
                        <a:pt x="28" y="45"/>
                      </a:lnTo>
                      <a:lnTo>
                        <a:pt x="28" y="40"/>
                      </a:lnTo>
                      <a:lnTo>
                        <a:pt x="26" y="38"/>
                      </a:lnTo>
                      <a:lnTo>
                        <a:pt x="26" y="33"/>
                      </a:lnTo>
                      <a:lnTo>
                        <a:pt x="25" y="26"/>
                      </a:lnTo>
                      <a:lnTo>
                        <a:pt x="22" y="17"/>
                      </a:lnTo>
                      <a:lnTo>
                        <a:pt x="21" y="16"/>
                      </a:lnTo>
                      <a:lnTo>
                        <a:pt x="19" y="14"/>
                      </a:lnTo>
                      <a:lnTo>
                        <a:pt x="15" y="11"/>
                      </a:lnTo>
                      <a:lnTo>
                        <a:pt x="15" y="6"/>
                      </a:lnTo>
                      <a:lnTo>
                        <a:pt x="15" y="4"/>
                      </a:lnTo>
                      <a:lnTo>
                        <a:pt x="1" y="0"/>
                      </a:lnTo>
                      <a:lnTo>
                        <a:pt x="0" y="0"/>
                      </a:lnTo>
                      <a:lnTo>
                        <a:pt x="0" y="0"/>
                      </a:lnTo>
                      <a:lnTo>
                        <a:pt x="1" y="4"/>
                      </a:lnTo>
                      <a:lnTo>
                        <a:pt x="2" y="6"/>
                      </a:lnTo>
                      <a:lnTo>
                        <a:pt x="3" y="8"/>
                      </a:lnTo>
                      <a:lnTo>
                        <a:pt x="6" y="12"/>
                      </a:lnTo>
                      <a:lnTo>
                        <a:pt x="7" y="14"/>
                      </a:lnTo>
                      <a:lnTo>
                        <a:pt x="10" y="17"/>
                      </a:lnTo>
                      <a:lnTo>
                        <a:pt x="9" y="21"/>
                      </a:lnTo>
                      <a:lnTo>
                        <a:pt x="9" y="27"/>
                      </a:lnTo>
                      <a:lnTo>
                        <a:pt x="11" y="28"/>
                      </a:lnTo>
                      <a:lnTo>
                        <a:pt x="11" y="29"/>
                      </a:lnTo>
                      <a:lnTo>
                        <a:pt x="12" y="35"/>
                      </a:lnTo>
                      <a:lnTo>
                        <a:pt x="11" y="38"/>
                      </a:lnTo>
                      <a:lnTo>
                        <a:pt x="11" y="40"/>
                      </a:lnTo>
                      <a:lnTo>
                        <a:pt x="12" y="41"/>
                      </a:lnTo>
                      <a:lnTo>
                        <a:pt x="12" y="45"/>
                      </a:lnTo>
                      <a:lnTo>
                        <a:pt x="11" y="47"/>
                      </a:lnTo>
                      <a:lnTo>
                        <a:pt x="12" y="49"/>
                      </a:lnTo>
                      <a:lnTo>
                        <a:pt x="12" y="55"/>
                      </a:lnTo>
                      <a:lnTo>
                        <a:pt x="13" y="58"/>
                      </a:lnTo>
                      <a:lnTo>
                        <a:pt x="14" y="67"/>
                      </a:lnTo>
                      <a:lnTo>
                        <a:pt x="12" y="71"/>
                      </a:lnTo>
                      <a:lnTo>
                        <a:pt x="11" y="73"/>
                      </a:lnTo>
                      <a:lnTo>
                        <a:pt x="11" y="78"/>
                      </a:lnTo>
                      <a:lnTo>
                        <a:pt x="12" y="82"/>
                      </a:lnTo>
                      <a:lnTo>
                        <a:pt x="13" y="86"/>
                      </a:lnTo>
                      <a:lnTo>
                        <a:pt x="15" y="87"/>
                      </a:lnTo>
                      <a:lnTo>
                        <a:pt x="16" y="89"/>
                      </a:lnTo>
                      <a:lnTo>
                        <a:pt x="18" y="92"/>
                      </a:lnTo>
                      <a:lnTo>
                        <a:pt x="19" y="91"/>
                      </a:lnTo>
                      <a:lnTo>
                        <a:pt x="26" y="86"/>
                      </a:lnTo>
                      <a:lnTo>
                        <a:pt x="28" y="86"/>
                      </a:lnTo>
                      <a:lnTo>
                        <a:pt x="29" y="83"/>
                      </a:lnTo>
                      <a:lnTo>
                        <a:pt x="26" y="7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7" name="Freeform 845">
                  <a:extLst>
                    <a:ext uri="{FF2B5EF4-FFF2-40B4-BE49-F238E27FC236}">
                      <a16:creationId xmlns:a16="http://schemas.microsoft.com/office/drawing/2014/main" id="{AC69FA49-CCD0-E340-87B4-FB6274A48993}"/>
                    </a:ext>
                  </a:extLst>
                </p:cNvPr>
                <p:cNvSpPr>
                  <a:spLocks/>
                </p:cNvSpPr>
                <p:nvPr/>
              </p:nvSpPr>
              <p:spPr bwMode="auto">
                <a:xfrm>
                  <a:off x="3622" y="2587"/>
                  <a:ext cx="44" cy="110"/>
                </a:xfrm>
                <a:custGeom>
                  <a:avLst/>
                  <a:gdLst>
                    <a:gd name="T0" fmla="*/ 28 w 44"/>
                    <a:gd name="T1" fmla="*/ 93 h 110"/>
                    <a:gd name="T2" fmla="*/ 28 w 44"/>
                    <a:gd name="T3" fmla="*/ 82 h 110"/>
                    <a:gd name="T4" fmla="*/ 28 w 44"/>
                    <a:gd name="T5" fmla="*/ 78 h 110"/>
                    <a:gd name="T6" fmla="*/ 28 w 44"/>
                    <a:gd name="T7" fmla="*/ 76 h 110"/>
                    <a:gd name="T8" fmla="*/ 27 w 44"/>
                    <a:gd name="T9" fmla="*/ 72 h 110"/>
                    <a:gd name="T10" fmla="*/ 28 w 44"/>
                    <a:gd name="T11" fmla="*/ 65 h 110"/>
                    <a:gd name="T12" fmla="*/ 28 w 44"/>
                    <a:gd name="T13" fmla="*/ 60 h 110"/>
                    <a:gd name="T14" fmla="*/ 32 w 44"/>
                    <a:gd name="T15" fmla="*/ 59 h 110"/>
                    <a:gd name="T16" fmla="*/ 35 w 44"/>
                    <a:gd name="T17" fmla="*/ 55 h 110"/>
                    <a:gd name="T18" fmla="*/ 38 w 44"/>
                    <a:gd name="T19" fmla="*/ 48 h 110"/>
                    <a:gd name="T20" fmla="*/ 41 w 44"/>
                    <a:gd name="T21" fmla="*/ 46 h 110"/>
                    <a:gd name="T22" fmla="*/ 39 w 44"/>
                    <a:gd name="T23" fmla="*/ 41 h 110"/>
                    <a:gd name="T24" fmla="*/ 41 w 44"/>
                    <a:gd name="T25" fmla="*/ 37 h 110"/>
                    <a:gd name="T26" fmla="*/ 44 w 44"/>
                    <a:gd name="T27" fmla="*/ 34 h 110"/>
                    <a:gd name="T28" fmla="*/ 43 w 44"/>
                    <a:gd name="T29" fmla="*/ 24 h 110"/>
                    <a:gd name="T30" fmla="*/ 38 w 44"/>
                    <a:gd name="T31" fmla="*/ 18 h 110"/>
                    <a:gd name="T32" fmla="*/ 39 w 44"/>
                    <a:gd name="T33" fmla="*/ 14 h 110"/>
                    <a:gd name="T34" fmla="*/ 33 w 44"/>
                    <a:gd name="T35" fmla="*/ 8 h 110"/>
                    <a:gd name="T36" fmla="*/ 26 w 44"/>
                    <a:gd name="T37" fmla="*/ 0 h 110"/>
                    <a:gd name="T38" fmla="*/ 25 w 44"/>
                    <a:gd name="T39" fmla="*/ 5 h 110"/>
                    <a:gd name="T40" fmla="*/ 21 w 44"/>
                    <a:gd name="T41" fmla="*/ 6 h 110"/>
                    <a:gd name="T42" fmla="*/ 17 w 44"/>
                    <a:gd name="T43" fmla="*/ 13 h 110"/>
                    <a:gd name="T44" fmla="*/ 10 w 44"/>
                    <a:gd name="T45" fmla="*/ 16 h 110"/>
                    <a:gd name="T46" fmla="*/ 7 w 44"/>
                    <a:gd name="T47" fmla="*/ 17 h 110"/>
                    <a:gd name="T48" fmla="*/ 4 w 44"/>
                    <a:gd name="T49" fmla="*/ 22 h 110"/>
                    <a:gd name="T50" fmla="*/ 1 w 44"/>
                    <a:gd name="T51" fmla="*/ 27 h 110"/>
                    <a:gd name="T52" fmla="*/ 0 w 44"/>
                    <a:gd name="T53" fmla="*/ 35 h 110"/>
                    <a:gd name="T54" fmla="*/ 6 w 44"/>
                    <a:gd name="T55" fmla="*/ 40 h 110"/>
                    <a:gd name="T56" fmla="*/ 10 w 44"/>
                    <a:gd name="T57" fmla="*/ 50 h 110"/>
                    <a:gd name="T58" fmla="*/ 11 w 44"/>
                    <a:gd name="T59" fmla="*/ 62 h 110"/>
                    <a:gd name="T60" fmla="*/ 13 w 44"/>
                    <a:gd name="T61" fmla="*/ 69 h 110"/>
                    <a:gd name="T62" fmla="*/ 11 w 44"/>
                    <a:gd name="T63" fmla="*/ 73 h 110"/>
                    <a:gd name="T64" fmla="*/ 11 w 44"/>
                    <a:gd name="T65" fmla="*/ 98 h 110"/>
                    <a:gd name="T66" fmla="*/ 14 w 44"/>
                    <a:gd name="T67" fmla="*/ 107 h 110"/>
                    <a:gd name="T68" fmla="*/ 18 w 44"/>
                    <a:gd name="T69" fmla="*/ 110 h 110"/>
                    <a:gd name="T70" fmla="*/ 28 w 44"/>
                    <a:gd name="T71" fmla="*/ 107 h 110"/>
                    <a:gd name="T72" fmla="*/ 28 w 44"/>
                    <a:gd name="T73" fmla="*/ 9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110">
                      <a:moveTo>
                        <a:pt x="28" y="95"/>
                      </a:moveTo>
                      <a:lnTo>
                        <a:pt x="28" y="93"/>
                      </a:lnTo>
                      <a:lnTo>
                        <a:pt x="28" y="89"/>
                      </a:lnTo>
                      <a:lnTo>
                        <a:pt x="28" y="82"/>
                      </a:lnTo>
                      <a:lnTo>
                        <a:pt x="28" y="80"/>
                      </a:lnTo>
                      <a:lnTo>
                        <a:pt x="28" y="78"/>
                      </a:lnTo>
                      <a:lnTo>
                        <a:pt x="28" y="77"/>
                      </a:lnTo>
                      <a:lnTo>
                        <a:pt x="28" y="76"/>
                      </a:lnTo>
                      <a:lnTo>
                        <a:pt x="28" y="72"/>
                      </a:lnTo>
                      <a:lnTo>
                        <a:pt x="27" y="72"/>
                      </a:lnTo>
                      <a:lnTo>
                        <a:pt x="28" y="68"/>
                      </a:lnTo>
                      <a:lnTo>
                        <a:pt x="28" y="65"/>
                      </a:lnTo>
                      <a:lnTo>
                        <a:pt x="28" y="62"/>
                      </a:lnTo>
                      <a:lnTo>
                        <a:pt x="28" y="60"/>
                      </a:lnTo>
                      <a:lnTo>
                        <a:pt x="31" y="59"/>
                      </a:lnTo>
                      <a:lnTo>
                        <a:pt x="32" y="59"/>
                      </a:lnTo>
                      <a:lnTo>
                        <a:pt x="34" y="58"/>
                      </a:lnTo>
                      <a:lnTo>
                        <a:pt x="35" y="55"/>
                      </a:lnTo>
                      <a:lnTo>
                        <a:pt x="37" y="51"/>
                      </a:lnTo>
                      <a:lnTo>
                        <a:pt x="38" y="48"/>
                      </a:lnTo>
                      <a:lnTo>
                        <a:pt x="40" y="46"/>
                      </a:lnTo>
                      <a:lnTo>
                        <a:pt x="41" y="46"/>
                      </a:lnTo>
                      <a:lnTo>
                        <a:pt x="42" y="45"/>
                      </a:lnTo>
                      <a:lnTo>
                        <a:pt x="39" y="41"/>
                      </a:lnTo>
                      <a:lnTo>
                        <a:pt x="39" y="39"/>
                      </a:lnTo>
                      <a:lnTo>
                        <a:pt x="41" y="37"/>
                      </a:lnTo>
                      <a:lnTo>
                        <a:pt x="44" y="37"/>
                      </a:lnTo>
                      <a:lnTo>
                        <a:pt x="44" y="34"/>
                      </a:lnTo>
                      <a:lnTo>
                        <a:pt x="43" y="28"/>
                      </a:lnTo>
                      <a:lnTo>
                        <a:pt x="43" y="24"/>
                      </a:lnTo>
                      <a:lnTo>
                        <a:pt x="39" y="20"/>
                      </a:lnTo>
                      <a:lnTo>
                        <a:pt x="38" y="18"/>
                      </a:lnTo>
                      <a:lnTo>
                        <a:pt x="39" y="14"/>
                      </a:lnTo>
                      <a:lnTo>
                        <a:pt x="39" y="14"/>
                      </a:lnTo>
                      <a:lnTo>
                        <a:pt x="36" y="10"/>
                      </a:lnTo>
                      <a:lnTo>
                        <a:pt x="33" y="8"/>
                      </a:lnTo>
                      <a:lnTo>
                        <a:pt x="31" y="4"/>
                      </a:lnTo>
                      <a:lnTo>
                        <a:pt x="26" y="0"/>
                      </a:lnTo>
                      <a:lnTo>
                        <a:pt x="24" y="3"/>
                      </a:lnTo>
                      <a:lnTo>
                        <a:pt x="25" y="5"/>
                      </a:lnTo>
                      <a:lnTo>
                        <a:pt x="22" y="6"/>
                      </a:lnTo>
                      <a:lnTo>
                        <a:pt x="21" y="6"/>
                      </a:lnTo>
                      <a:lnTo>
                        <a:pt x="21" y="9"/>
                      </a:lnTo>
                      <a:lnTo>
                        <a:pt x="17" y="13"/>
                      </a:lnTo>
                      <a:lnTo>
                        <a:pt x="15" y="13"/>
                      </a:lnTo>
                      <a:lnTo>
                        <a:pt x="10" y="16"/>
                      </a:lnTo>
                      <a:lnTo>
                        <a:pt x="9" y="15"/>
                      </a:lnTo>
                      <a:lnTo>
                        <a:pt x="7" y="17"/>
                      </a:lnTo>
                      <a:lnTo>
                        <a:pt x="7" y="20"/>
                      </a:lnTo>
                      <a:lnTo>
                        <a:pt x="4" y="22"/>
                      </a:lnTo>
                      <a:lnTo>
                        <a:pt x="5" y="25"/>
                      </a:lnTo>
                      <a:lnTo>
                        <a:pt x="1" y="27"/>
                      </a:lnTo>
                      <a:lnTo>
                        <a:pt x="0" y="30"/>
                      </a:lnTo>
                      <a:lnTo>
                        <a:pt x="0" y="35"/>
                      </a:lnTo>
                      <a:lnTo>
                        <a:pt x="4" y="38"/>
                      </a:lnTo>
                      <a:lnTo>
                        <a:pt x="6" y="40"/>
                      </a:lnTo>
                      <a:lnTo>
                        <a:pt x="7" y="41"/>
                      </a:lnTo>
                      <a:lnTo>
                        <a:pt x="10" y="50"/>
                      </a:lnTo>
                      <a:lnTo>
                        <a:pt x="11" y="57"/>
                      </a:lnTo>
                      <a:lnTo>
                        <a:pt x="11" y="62"/>
                      </a:lnTo>
                      <a:lnTo>
                        <a:pt x="13" y="64"/>
                      </a:lnTo>
                      <a:lnTo>
                        <a:pt x="13" y="69"/>
                      </a:lnTo>
                      <a:lnTo>
                        <a:pt x="11" y="71"/>
                      </a:lnTo>
                      <a:lnTo>
                        <a:pt x="11" y="73"/>
                      </a:lnTo>
                      <a:lnTo>
                        <a:pt x="10" y="94"/>
                      </a:lnTo>
                      <a:lnTo>
                        <a:pt x="11" y="98"/>
                      </a:lnTo>
                      <a:lnTo>
                        <a:pt x="11" y="103"/>
                      </a:lnTo>
                      <a:lnTo>
                        <a:pt x="14" y="107"/>
                      </a:lnTo>
                      <a:lnTo>
                        <a:pt x="13" y="110"/>
                      </a:lnTo>
                      <a:lnTo>
                        <a:pt x="18" y="110"/>
                      </a:lnTo>
                      <a:lnTo>
                        <a:pt x="28" y="107"/>
                      </a:lnTo>
                      <a:lnTo>
                        <a:pt x="28" y="107"/>
                      </a:lnTo>
                      <a:lnTo>
                        <a:pt x="28" y="103"/>
                      </a:lnTo>
                      <a:lnTo>
                        <a:pt x="28"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8" name="Freeform 846">
                  <a:extLst>
                    <a:ext uri="{FF2B5EF4-FFF2-40B4-BE49-F238E27FC236}">
                      <a16:creationId xmlns:a16="http://schemas.microsoft.com/office/drawing/2014/main" id="{B49EA994-4FF9-724B-9977-269E637ABD7D}"/>
                    </a:ext>
                  </a:extLst>
                </p:cNvPr>
                <p:cNvSpPr>
                  <a:spLocks/>
                </p:cNvSpPr>
                <p:nvPr/>
              </p:nvSpPr>
              <p:spPr bwMode="auto">
                <a:xfrm>
                  <a:off x="3795" y="2396"/>
                  <a:ext cx="148" cy="282"/>
                </a:xfrm>
                <a:custGeom>
                  <a:avLst/>
                  <a:gdLst>
                    <a:gd name="T0" fmla="*/ 18 w 148"/>
                    <a:gd name="T1" fmla="*/ 10 h 282"/>
                    <a:gd name="T2" fmla="*/ 24 w 148"/>
                    <a:gd name="T3" fmla="*/ 39 h 282"/>
                    <a:gd name="T4" fmla="*/ 31 w 148"/>
                    <a:gd name="T5" fmla="*/ 62 h 282"/>
                    <a:gd name="T6" fmla="*/ 4 w 148"/>
                    <a:gd name="T7" fmla="*/ 148 h 282"/>
                    <a:gd name="T8" fmla="*/ 0 w 148"/>
                    <a:gd name="T9" fmla="*/ 150 h 282"/>
                    <a:gd name="T10" fmla="*/ 3 w 148"/>
                    <a:gd name="T11" fmla="*/ 175 h 282"/>
                    <a:gd name="T12" fmla="*/ 9 w 148"/>
                    <a:gd name="T13" fmla="*/ 184 h 282"/>
                    <a:gd name="T14" fmla="*/ 19 w 148"/>
                    <a:gd name="T15" fmla="*/ 193 h 282"/>
                    <a:gd name="T16" fmla="*/ 21 w 148"/>
                    <a:gd name="T17" fmla="*/ 202 h 282"/>
                    <a:gd name="T18" fmla="*/ 22 w 148"/>
                    <a:gd name="T19" fmla="*/ 211 h 282"/>
                    <a:gd name="T20" fmla="*/ 23 w 148"/>
                    <a:gd name="T21" fmla="*/ 218 h 282"/>
                    <a:gd name="T22" fmla="*/ 24 w 148"/>
                    <a:gd name="T23" fmla="*/ 229 h 282"/>
                    <a:gd name="T24" fmla="*/ 31 w 148"/>
                    <a:gd name="T25" fmla="*/ 237 h 282"/>
                    <a:gd name="T26" fmla="*/ 28 w 148"/>
                    <a:gd name="T27" fmla="*/ 239 h 282"/>
                    <a:gd name="T28" fmla="*/ 22 w 148"/>
                    <a:gd name="T29" fmla="*/ 238 h 282"/>
                    <a:gd name="T30" fmla="*/ 16 w 148"/>
                    <a:gd name="T31" fmla="*/ 237 h 282"/>
                    <a:gd name="T32" fmla="*/ 11 w 148"/>
                    <a:gd name="T33" fmla="*/ 240 h 282"/>
                    <a:gd name="T34" fmla="*/ 10 w 148"/>
                    <a:gd name="T35" fmla="*/ 246 h 282"/>
                    <a:gd name="T36" fmla="*/ 15 w 148"/>
                    <a:gd name="T37" fmla="*/ 251 h 282"/>
                    <a:gd name="T38" fmla="*/ 28 w 148"/>
                    <a:gd name="T39" fmla="*/ 265 h 282"/>
                    <a:gd name="T40" fmla="*/ 32 w 148"/>
                    <a:gd name="T41" fmla="*/ 277 h 282"/>
                    <a:gd name="T42" fmla="*/ 37 w 148"/>
                    <a:gd name="T43" fmla="*/ 282 h 282"/>
                    <a:gd name="T44" fmla="*/ 45 w 148"/>
                    <a:gd name="T45" fmla="*/ 277 h 282"/>
                    <a:gd name="T46" fmla="*/ 48 w 148"/>
                    <a:gd name="T47" fmla="*/ 274 h 282"/>
                    <a:gd name="T48" fmla="*/ 52 w 148"/>
                    <a:gd name="T49" fmla="*/ 279 h 282"/>
                    <a:gd name="T50" fmla="*/ 64 w 148"/>
                    <a:gd name="T51" fmla="*/ 270 h 282"/>
                    <a:gd name="T52" fmla="*/ 78 w 148"/>
                    <a:gd name="T53" fmla="*/ 266 h 282"/>
                    <a:gd name="T54" fmla="*/ 80 w 148"/>
                    <a:gd name="T55" fmla="*/ 260 h 282"/>
                    <a:gd name="T56" fmla="*/ 80 w 148"/>
                    <a:gd name="T57" fmla="*/ 253 h 282"/>
                    <a:gd name="T58" fmla="*/ 87 w 148"/>
                    <a:gd name="T59" fmla="*/ 253 h 282"/>
                    <a:gd name="T60" fmla="*/ 100 w 148"/>
                    <a:gd name="T61" fmla="*/ 253 h 282"/>
                    <a:gd name="T62" fmla="*/ 106 w 148"/>
                    <a:gd name="T63" fmla="*/ 246 h 282"/>
                    <a:gd name="T64" fmla="*/ 108 w 148"/>
                    <a:gd name="T65" fmla="*/ 239 h 282"/>
                    <a:gd name="T66" fmla="*/ 111 w 148"/>
                    <a:gd name="T67" fmla="*/ 235 h 282"/>
                    <a:gd name="T68" fmla="*/ 117 w 148"/>
                    <a:gd name="T69" fmla="*/ 229 h 282"/>
                    <a:gd name="T70" fmla="*/ 121 w 148"/>
                    <a:gd name="T71" fmla="*/ 222 h 282"/>
                    <a:gd name="T72" fmla="*/ 128 w 148"/>
                    <a:gd name="T73" fmla="*/ 222 h 282"/>
                    <a:gd name="T74" fmla="*/ 133 w 148"/>
                    <a:gd name="T75" fmla="*/ 217 h 282"/>
                    <a:gd name="T76" fmla="*/ 132 w 148"/>
                    <a:gd name="T77" fmla="*/ 210 h 282"/>
                    <a:gd name="T78" fmla="*/ 127 w 148"/>
                    <a:gd name="T79" fmla="*/ 201 h 282"/>
                    <a:gd name="T80" fmla="*/ 125 w 148"/>
                    <a:gd name="T81" fmla="*/ 194 h 282"/>
                    <a:gd name="T82" fmla="*/ 125 w 148"/>
                    <a:gd name="T83" fmla="*/ 190 h 282"/>
                    <a:gd name="T84" fmla="*/ 119 w 148"/>
                    <a:gd name="T85" fmla="*/ 187 h 282"/>
                    <a:gd name="T86" fmla="*/ 125 w 148"/>
                    <a:gd name="T87" fmla="*/ 174 h 282"/>
                    <a:gd name="T88" fmla="*/ 126 w 148"/>
                    <a:gd name="T89" fmla="*/ 168 h 282"/>
                    <a:gd name="T90" fmla="*/ 125 w 148"/>
                    <a:gd name="T91" fmla="*/ 160 h 282"/>
                    <a:gd name="T92" fmla="*/ 134 w 148"/>
                    <a:gd name="T93" fmla="*/ 150 h 282"/>
                    <a:gd name="T94" fmla="*/ 134 w 148"/>
                    <a:gd name="T95" fmla="*/ 140 h 282"/>
                    <a:gd name="T96" fmla="*/ 142 w 148"/>
                    <a:gd name="T97" fmla="*/ 139 h 282"/>
                    <a:gd name="T98" fmla="*/ 146 w 148"/>
                    <a:gd name="T99" fmla="*/ 6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282">
                      <a:moveTo>
                        <a:pt x="33" y="0"/>
                      </a:moveTo>
                      <a:lnTo>
                        <a:pt x="17" y="8"/>
                      </a:lnTo>
                      <a:lnTo>
                        <a:pt x="18" y="10"/>
                      </a:lnTo>
                      <a:lnTo>
                        <a:pt x="25" y="33"/>
                      </a:lnTo>
                      <a:lnTo>
                        <a:pt x="24" y="38"/>
                      </a:lnTo>
                      <a:lnTo>
                        <a:pt x="24" y="39"/>
                      </a:lnTo>
                      <a:lnTo>
                        <a:pt x="34" y="53"/>
                      </a:lnTo>
                      <a:lnTo>
                        <a:pt x="33" y="60"/>
                      </a:lnTo>
                      <a:lnTo>
                        <a:pt x="31" y="62"/>
                      </a:lnTo>
                      <a:lnTo>
                        <a:pt x="28" y="94"/>
                      </a:lnTo>
                      <a:lnTo>
                        <a:pt x="28" y="119"/>
                      </a:lnTo>
                      <a:lnTo>
                        <a:pt x="4" y="148"/>
                      </a:lnTo>
                      <a:lnTo>
                        <a:pt x="3" y="149"/>
                      </a:lnTo>
                      <a:lnTo>
                        <a:pt x="2" y="150"/>
                      </a:lnTo>
                      <a:lnTo>
                        <a:pt x="0" y="150"/>
                      </a:lnTo>
                      <a:lnTo>
                        <a:pt x="0" y="153"/>
                      </a:lnTo>
                      <a:lnTo>
                        <a:pt x="1" y="173"/>
                      </a:lnTo>
                      <a:lnTo>
                        <a:pt x="3" y="175"/>
                      </a:lnTo>
                      <a:lnTo>
                        <a:pt x="7" y="180"/>
                      </a:lnTo>
                      <a:lnTo>
                        <a:pt x="9" y="184"/>
                      </a:lnTo>
                      <a:lnTo>
                        <a:pt x="9" y="184"/>
                      </a:lnTo>
                      <a:lnTo>
                        <a:pt x="9" y="184"/>
                      </a:lnTo>
                      <a:lnTo>
                        <a:pt x="16" y="189"/>
                      </a:lnTo>
                      <a:lnTo>
                        <a:pt x="19" y="193"/>
                      </a:lnTo>
                      <a:lnTo>
                        <a:pt x="20" y="198"/>
                      </a:lnTo>
                      <a:lnTo>
                        <a:pt x="21" y="199"/>
                      </a:lnTo>
                      <a:lnTo>
                        <a:pt x="21" y="202"/>
                      </a:lnTo>
                      <a:lnTo>
                        <a:pt x="23" y="207"/>
                      </a:lnTo>
                      <a:lnTo>
                        <a:pt x="23" y="209"/>
                      </a:lnTo>
                      <a:lnTo>
                        <a:pt x="22" y="211"/>
                      </a:lnTo>
                      <a:lnTo>
                        <a:pt x="22" y="212"/>
                      </a:lnTo>
                      <a:lnTo>
                        <a:pt x="24" y="215"/>
                      </a:lnTo>
                      <a:lnTo>
                        <a:pt x="23" y="218"/>
                      </a:lnTo>
                      <a:lnTo>
                        <a:pt x="21" y="221"/>
                      </a:lnTo>
                      <a:lnTo>
                        <a:pt x="21" y="224"/>
                      </a:lnTo>
                      <a:lnTo>
                        <a:pt x="24" y="229"/>
                      </a:lnTo>
                      <a:lnTo>
                        <a:pt x="26" y="230"/>
                      </a:lnTo>
                      <a:lnTo>
                        <a:pt x="27" y="233"/>
                      </a:lnTo>
                      <a:lnTo>
                        <a:pt x="31" y="237"/>
                      </a:lnTo>
                      <a:lnTo>
                        <a:pt x="31" y="238"/>
                      </a:lnTo>
                      <a:lnTo>
                        <a:pt x="30" y="239"/>
                      </a:lnTo>
                      <a:lnTo>
                        <a:pt x="28" y="239"/>
                      </a:lnTo>
                      <a:lnTo>
                        <a:pt x="27" y="238"/>
                      </a:lnTo>
                      <a:lnTo>
                        <a:pt x="24" y="237"/>
                      </a:lnTo>
                      <a:lnTo>
                        <a:pt x="22" y="238"/>
                      </a:lnTo>
                      <a:lnTo>
                        <a:pt x="20" y="237"/>
                      </a:lnTo>
                      <a:lnTo>
                        <a:pt x="17" y="238"/>
                      </a:lnTo>
                      <a:lnTo>
                        <a:pt x="16" y="237"/>
                      </a:lnTo>
                      <a:lnTo>
                        <a:pt x="14" y="237"/>
                      </a:lnTo>
                      <a:lnTo>
                        <a:pt x="11" y="237"/>
                      </a:lnTo>
                      <a:lnTo>
                        <a:pt x="11" y="240"/>
                      </a:lnTo>
                      <a:lnTo>
                        <a:pt x="10" y="242"/>
                      </a:lnTo>
                      <a:lnTo>
                        <a:pt x="10" y="245"/>
                      </a:lnTo>
                      <a:lnTo>
                        <a:pt x="10" y="246"/>
                      </a:lnTo>
                      <a:lnTo>
                        <a:pt x="12" y="248"/>
                      </a:lnTo>
                      <a:lnTo>
                        <a:pt x="13" y="249"/>
                      </a:lnTo>
                      <a:lnTo>
                        <a:pt x="15" y="251"/>
                      </a:lnTo>
                      <a:lnTo>
                        <a:pt x="21" y="256"/>
                      </a:lnTo>
                      <a:lnTo>
                        <a:pt x="25" y="263"/>
                      </a:lnTo>
                      <a:lnTo>
                        <a:pt x="28" y="265"/>
                      </a:lnTo>
                      <a:lnTo>
                        <a:pt x="30" y="270"/>
                      </a:lnTo>
                      <a:lnTo>
                        <a:pt x="32" y="273"/>
                      </a:lnTo>
                      <a:lnTo>
                        <a:pt x="32" y="277"/>
                      </a:lnTo>
                      <a:lnTo>
                        <a:pt x="34" y="279"/>
                      </a:lnTo>
                      <a:lnTo>
                        <a:pt x="34" y="282"/>
                      </a:lnTo>
                      <a:lnTo>
                        <a:pt x="37" y="282"/>
                      </a:lnTo>
                      <a:lnTo>
                        <a:pt x="39" y="281"/>
                      </a:lnTo>
                      <a:lnTo>
                        <a:pt x="43" y="281"/>
                      </a:lnTo>
                      <a:lnTo>
                        <a:pt x="45" y="277"/>
                      </a:lnTo>
                      <a:lnTo>
                        <a:pt x="45" y="274"/>
                      </a:lnTo>
                      <a:lnTo>
                        <a:pt x="46" y="272"/>
                      </a:lnTo>
                      <a:lnTo>
                        <a:pt x="48" y="274"/>
                      </a:lnTo>
                      <a:lnTo>
                        <a:pt x="48" y="278"/>
                      </a:lnTo>
                      <a:lnTo>
                        <a:pt x="50" y="279"/>
                      </a:lnTo>
                      <a:lnTo>
                        <a:pt x="52" y="279"/>
                      </a:lnTo>
                      <a:lnTo>
                        <a:pt x="56" y="276"/>
                      </a:lnTo>
                      <a:lnTo>
                        <a:pt x="60" y="273"/>
                      </a:lnTo>
                      <a:lnTo>
                        <a:pt x="64" y="270"/>
                      </a:lnTo>
                      <a:lnTo>
                        <a:pt x="72" y="268"/>
                      </a:lnTo>
                      <a:lnTo>
                        <a:pt x="76" y="268"/>
                      </a:lnTo>
                      <a:lnTo>
                        <a:pt x="78" y="266"/>
                      </a:lnTo>
                      <a:lnTo>
                        <a:pt x="82" y="263"/>
                      </a:lnTo>
                      <a:lnTo>
                        <a:pt x="81" y="260"/>
                      </a:lnTo>
                      <a:lnTo>
                        <a:pt x="80" y="260"/>
                      </a:lnTo>
                      <a:lnTo>
                        <a:pt x="77" y="256"/>
                      </a:lnTo>
                      <a:lnTo>
                        <a:pt x="77" y="254"/>
                      </a:lnTo>
                      <a:lnTo>
                        <a:pt x="80" y="253"/>
                      </a:lnTo>
                      <a:lnTo>
                        <a:pt x="82" y="253"/>
                      </a:lnTo>
                      <a:lnTo>
                        <a:pt x="85" y="253"/>
                      </a:lnTo>
                      <a:lnTo>
                        <a:pt x="87" y="253"/>
                      </a:lnTo>
                      <a:lnTo>
                        <a:pt x="91" y="254"/>
                      </a:lnTo>
                      <a:lnTo>
                        <a:pt x="95" y="253"/>
                      </a:lnTo>
                      <a:lnTo>
                        <a:pt x="100" y="253"/>
                      </a:lnTo>
                      <a:lnTo>
                        <a:pt x="103" y="250"/>
                      </a:lnTo>
                      <a:lnTo>
                        <a:pt x="105" y="249"/>
                      </a:lnTo>
                      <a:lnTo>
                        <a:pt x="106" y="246"/>
                      </a:lnTo>
                      <a:lnTo>
                        <a:pt x="105" y="244"/>
                      </a:lnTo>
                      <a:lnTo>
                        <a:pt x="106" y="241"/>
                      </a:lnTo>
                      <a:lnTo>
                        <a:pt x="108" y="239"/>
                      </a:lnTo>
                      <a:lnTo>
                        <a:pt x="108" y="237"/>
                      </a:lnTo>
                      <a:lnTo>
                        <a:pt x="110" y="234"/>
                      </a:lnTo>
                      <a:lnTo>
                        <a:pt x="111" y="235"/>
                      </a:lnTo>
                      <a:lnTo>
                        <a:pt x="112" y="235"/>
                      </a:lnTo>
                      <a:lnTo>
                        <a:pt x="115" y="230"/>
                      </a:lnTo>
                      <a:lnTo>
                        <a:pt x="117" y="229"/>
                      </a:lnTo>
                      <a:lnTo>
                        <a:pt x="117" y="227"/>
                      </a:lnTo>
                      <a:lnTo>
                        <a:pt x="117" y="225"/>
                      </a:lnTo>
                      <a:lnTo>
                        <a:pt x="121" y="222"/>
                      </a:lnTo>
                      <a:lnTo>
                        <a:pt x="123" y="220"/>
                      </a:lnTo>
                      <a:lnTo>
                        <a:pt x="127" y="220"/>
                      </a:lnTo>
                      <a:lnTo>
                        <a:pt x="128" y="222"/>
                      </a:lnTo>
                      <a:lnTo>
                        <a:pt x="132" y="219"/>
                      </a:lnTo>
                      <a:lnTo>
                        <a:pt x="132" y="218"/>
                      </a:lnTo>
                      <a:lnTo>
                        <a:pt x="133" y="217"/>
                      </a:lnTo>
                      <a:lnTo>
                        <a:pt x="133" y="215"/>
                      </a:lnTo>
                      <a:lnTo>
                        <a:pt x="134" y="212"/>
                      </a:lnTo>
                      <a:lnTo>
                        <a:pt x="132" y="210"/>
                      </a:lnTo>
                      <a:lnTo>
                        <a:pt x="128" y="208"/>
                      </a:lnTo>
                      <a:lnTo>
                        <a:pt x="127" y="204"/>
                      </a:lnTo>
                      <a:lnTo>
                        <a:pt x="127" y="201"/>
                      </a:lnTo>
                      <a:lnTo>
                        <a:pt x="125" y="198"/>
                      </a:lnTo>
                      <a:lnTo>
                        <a:pt x="126" y="195"/>
                      </a:lnTo>
                      <a:lnTo>
                        <a:pt x="125" y="194"/>
                      </a:lnTo>
                      <a:lnTo>
                        <a:pt x="126" y="192"/>
                      </a:lnTo>
                      <a:lnTo>
                        <a:pt x="126" y="190"/>
                      </a:lnTo>
                      <a:lnTo>
                        <a:pt x="125" y="190"/>
                      </a:lnTo>
                      <a:lnTo>
                        <a:pt x="121" y="192"/>
                      </a:lnTo>
                      <a:lnTo>
                        <a:pt x="119" y="190"/>
                      </a:lnTo>
                      <a:lnTo>
                        <a:pt x="119" y="187"/>
                      </a:lnTo>
                      <a:lnTo>
                        <a:pt x="124" y="180"/>
                      </a:lnTo>
                      <a:lnTo>
                        <a:pt x="125" y="178"/>
                      </a:lnTo>
                      <a:lnTo>
                        <a:pt x="125" y="174"/>
                      </a:lnTo>
                      <a:lnTo>
                        <a:pt x="122" y="173"/>
                      </a:lnTo>
                      <a:lnTo>
                        <a:pt x="123" y="170"/>
                      </a:lnTo>
                      <a:lnTo>
                        <a:pt x="126" y="168"/>
                      </a:lnTo>
                      <a:lnTo>
                        <a:pt x="128" y="165"/>
                      </a:lnTo>
                      <a:lnTo>
                        <a:pt x="125" y="163"/>
                      </a:lnTo>
                      <a:lnTo>
                        <a:pt x="125" y="160"/>
                      </a:lnTo>
                      <a:lnTo>
                        <a:pt x="128" y="157"/>
                      </a:lnTo>
                      <a:lnTo>
                        <a:pt x="129" y="157"/>
                      </a:lnTo>
                      <a:lnTo>
                        <a:pt x="134" y="150"/>
                      </a:lnTo>
                      <a:lnTo>
                        <a:pt x="135" y="146"/>
                      </a:lnTo>
                      <a:lnTo>
                        <a:pt x="134" y="144"/>
                      </a:lnTo>
                      <a:lnTo>
                        <a:pt x="134" y="140"/>
                      </a:lnTo>
                      <a:lnTo>
                        <a:pt x="137" y="137"/>
                      </a:lnTo>
                      <a:lnTo>
                        <a:pt x="140" y="137"/>
                      </a:lnTo>
                      <a:lnTo>
                        <a:pt x="142" y="139"/>
                      </a:lnTo>
                      <a:lnTo>
                        <a:pt x="145" y="137"/>
                      </a:lnTo>
                      <a:lnTo>
                        <a:pt x="148" y="136"/>
                      </a:lnTo>
                      <a:lnTo>
                        <a:pt x="146" y="69"/>
                      </a:lnTo>
                      <a:lnTo>
                        <a:pt x="146" y="69"/>
                      </a:lnTo>
                      <a:lnTo>
                        <a:pt x="3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9" name="Freeform 847">
                  <a:extLst>
                    <a:ext uri="{FF2B5EF4-FFF2-40B4-BE49-F238E27FC236}">
                      <a16:creationId xmlns:a16="http://schemas.microsoft.com/office/drawing/2014/main" id="{973A2E31-9DBC-BE47-94EF-3EF92D808F21}"/>
                    </a:ext>
                  </a:extLst>
                </p:cNvPr>
                <p:cNvSpPr>
                  <a:spLocks/>
                </p:cNvSpPr>
                <p:nvPr/>
              </p:nvSpPr>
              <p:spPr bwMode="auto">
                <a:xfrm>
                  <a:off x="3778" y="2578"/>
                  <a:ext cx="4" cy="3"/>
                </a:xfrm>
                <a:custGeom>
                  <a:avLst/>
                  <a:gdLst>
                    <a:gd name="T0" fmla="*/ 0 w 4"/>
                    <a:gd name="T1" fmla="*/ 2 h 3"/>
                    <a:gd name="T2" fmla="*/ 1 w 4"/>
                    <a:gd name="T3" fmla="*/ 3 h 3"/>
                    <a:gd name="T4" fmla="*/ 3 w 4"/>
                    <a:gd name="T5" fmla="*/ 2 h 3"/>
                    <a:gd name="T6" fmla="*/ 4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3" y="2"/>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0" name="Freeform 848">
                  <a:extLst>
                    <a:ext uri="{FF2B5EF4-FFF2-40B4-BE49-F238E27FC236}">
                      <a16:creationId xmlns:a16="http://schemas.microsoft.com/office/drawing/2014/main" id="{B6043DC8-EAB2-8342-93E0-68DD80AA6BE3}"/>
                    </a:ext>
                  </a:extLst>
                </p:cNvPr>
                <p:cNvSpPr>
                  <a:spLocks/>
                </p:cNvSpPr>
                <p:nvPr/>
              </p:nvSpPr>
              <p:spPr bwMode="auto">
                <a:xfrm>
                  <a:off x="3612" y="2400"/>
                  <a:ext cx="217" cy="201"/>
                </a:xfrm>
                <a:custGeom>
                  <a:avLst/>
                  <a:gdLst>
                    <a:gd name="T0" fmla="*/ 185 w 217"/>
                    <a:gd name="T1" fmla="*/ 146 h 201"/>
                    <a:gd name="T2" fmla="*/ 187 w 217"/>
                    <a:gd name="T3" fmla="*/ 144 h 201"/>
                    <a:gd name="T4" fmla="*/ 211 w 217"/>
                    <a:gd name="T5" fmla="*/ 90 h 201"/>
                    <a:gd name="T6" fmla="*/ 216 w 217"/>
                    <a:gd name="T7" fmla="*/ 56 h 201"/>
                    <a:gd name="T8" fmla="*/ 207 w 217"/>
                    <a:gd name="T9" fmla="*/ 35 h 201"/>
                    <a:gd name="T10" fmla="*/ 208 w 217"/>
                    <a:gd name="T11" fmla="*/ 29 h 201"/>
                    <a:gd name="T12" fmla="*/ 200 w 217"/>
                    <a:gd name="T13" fmla="*/ 4 h 201"/>
                    <a:gd name="T14" fmla="*/ 185 w 217"/>
                    <a:gd name="T15" fmla="*/ 7 h 201"/>
                    <a:gd name="T16" fmla="*/ 160 w 217"/>
                    <a:gd name="T17" fmla="*/ 0 h 201"/>
                    <a:gd name="T18" fmla="*/ 79 w 217"/>
                    <a:gd name="T19" fmla="*/ 66 h 201"/>
                    <a:gd name="T20" fmla="*/ 57 w 217"/>
                    <a:gd name="T21" fmla="*/ 105 h 201"/>
                    <a:gd name="T22" fmla="*/ 54 w 217"/>
                    <a:gd name="T23" fmla="*/ 121 h 201"/>
                    <a:gd name="T24" fmla="*/ 52 w 217"/>
                    <a:gd name="T25" fmla="*/ 131 h 201"/>
                    <a:gd name="T26" fmla="*/ 41 w 217"/>
                    <a:gd name="T27" fmla="*/ 138 h 201"/>
                    <a:gd name="T28" fmla="*/ 33 w 217"/>
                    <a:gd name="T29" fmla="*/ 142 h 201"/>
                    <a:gd name="T30" fmla="*/ 24 w 217"/>
                    <a:gd name="T31" fmla="*/ 142 h 201"/>
                    <a:gd name="T32" fmla="*/ 17 w 217"/>
                    <a:gd name="T33" fmla="*/ 144 h 201"/>
                    <a:gd name="T34" fmla="*/ 3 w 217"/>
                    <a:gd name="T35" fmla="*/ 144 h 201"/>
                    <a:gd name="T36" fmla="*/ 2 w 217"/>
                    <a:gd name="T37" fmla="*/ 151 h 201"/>
                    <a:gd name="T38" fmla="*/ 0 w 217"/>
                    <a:gd name="T39" fmla="*/ 159 h 201"/>
                    <a:gd name="T40" fmla="*/ 14 w 217"/>
                    <a:gd name="T41" fmla="*/ 177 h 201"/>
                    <a:gd name="T42" fmla="*/ 25 w 217"/>
                    <a:gd name="T43" fmla="*/ 178 h 201"/>
                    <a:gd name="T44" fmla="*/ 27 w 217"/>
                    <a:gd name="T45" fmla="*/ 181 h 201"/>
                    <a:gd name="T46" fmla="*/ 28 w 217"/>
                    <a:gd name="T47" fmla="*/ 186 h 201"/>
                    <a:gd name="T48" fmla="*/ 30 w 217"/>
                    <a:gd name="T49" fmla="*/ 193 h 201"/>
                    <a:gd name="T50" fmla="*/ 32 w 217"/>
                    <a:gd name="T51" fmla="*/ 193 h 201"/>
                    <a:gd name="T52" fmla="*/ 34 w 217"/>
                    <a:gd name="T53" fmla="*/ 190 h 201"/>
                    <a:gd name="T54" fmla="*/ 41 w 217"/>
                    <a:gd name="T55" fmla="*/ 191 h 201"/>
                    <a:gd name="T56" fmla="*/ 46 w 217"/>
                    <a:gd name="T57" fmla="*/ 197 h 201"/>
                    <a:gd name="T58" fmla="*/ 51 w 217"/>
                    <a:gd name="T59" fmla="*/ 199 h 201"/>
                    <a:gd name="T60" fmla="*/ 50 w 217"/>
                    <a:gd name="T61" fmla="*/ 197 h 201"/>
                    <a:gd name="T62" fmla="*/ 49 w 217"/>
                    <a:gd name="T63" fmla="*/ 190 h 201"/>
                    <a:gd name="T64" fmla="*/ 51 w 217"/>
                    <a:gd name="T65" fmla="*/ 185 h 201"/>
                    <a:gd name="T66" fmla="*/ 54 w 217"/>
                    <a:gd name="T67" fmla="*/ 183 h 201"/>
                    <a:gd name="T68" fmla="*/ 52 w 217"/>
                    <a:gd name="T69" fmla="*/ 178 h 201"/>
                    <a:gd name="T70" fmla="*/ 53 w 217"/>
                    <a:gd name="T71" fmla="*/ 176 h 201"/>
                    <a:gd name="T72" fmla="*/ 53 w 217"/>
                    <a:gd name="T73" fmla="*/ 173 h 201"/>
                    <a:gd name="T74" fmla="*/ 58 w 217"/>
                    <a:gd name="T75" fmla="*/ 169 h 201"/>
                    <a:gd name="T76" fmla="*/ 62 w 217"/>
                    <a:gd name="T77" fmla="*/ 167 h 201"/>
                    <a:gd name="T78" fmla="*/ 65 w 217"/>
                    <a:gd name="T79" fmla="*/ 167 h 201"/>
                    <a:gd name="T80" fmla="*/ 70 w 217"/>
                    <a:gd name="T81" fmla="*/ 166 h 201"/>
                    <a:gd name="T82" fmla="*/ 74 w 217"/>
                    <a:gd name="T83" fmla="*/ 166 h 201"/>
                    <a:gd name="T84" fmla="*/ 79 w 217"/>
                    <a:gd name="T85" fmla="*/ 169 h 201"/>
                    <a:gd name="T86" fmla="*/ 86 w 217"/>
                    <a:gd name="T87" fmla="*/ 171 h 201"/>
                    <a:gd name="T88" fmla="*/ 91 w 217"/>
                    <a:gd name="T89" fmla="*/ 178 h 201"/>
                    <a:gd name="T90" fmla="*/ 95 w 217"/>
                    <a:gd name="T91" fmla="*/ 180 h 201"/>
                    <a:gd name="T92" fmla="*/ 99 w 217"/>
                    <a:gd name="T93" fmla="*/ 177 h 201"/>
                    <a:gd name="T94" fmla="*/ 104 w 217"/>
                    <a:gd name="T95" fmla="*/ 175 h 201"/>
                    <a:gd name="T96" fmla="*/ 107 w 217"/>
                    <a:gd name="T97" fmla="*/ 174 h 201"/>
                    <a:gd name="T98" fmla="*/ 110 w 217"/>
                    <a:gd name="T99" fmla="*/ 178 h 201"/>
                    <a:gd name="T100" fmla="*/ 117 w 217"/>
                    <a:gd name="T101" fmla="*/ 183 h 201"/>
                    <a:gd name="T102" fmla="*/ 126 w 217"/>
                    <a:gd name="T103" fmla="*/ 186 h 201"/>
                    <a:gd name="T104" fmla="*/ 132 w 217"/>
                    <a:gd name="T105" fmla="*/ 183 h 201"/>
                    <a:gd name="T106" fmla="*/ 138 w 217"/>
                    <a:gd name="T107" fmla="*/ 176 h 201"/>
                    <a:gd name="T108" fmla="*/ 149 w 217"/>
                    <a:gd name="T109" fmla="*/ 175 h 201"/>
                    <a:gd name="T110" fmla="*/ 160 w 217"/>
                    <a:gd name="T111" fmla="*/ 179 h 201"/>
                    <a:gd name="T112" fmla="*/ 166 w 217"/>
                    <a:gd name="T113" fmla="*/ 180 h 201"/>
                    <a:gd name="T114" fmla="*/ 170 w 217"/>
                    <a:gd name="T115" fmla="*/ 177 h 201"/>
                    <a:gd name="T116" fmla="*/ 174 w 217"/>
                    <a:gd name="T117" fmla="*/ 174 h 201"/>
                    <a:gd name="T118" fmla="*/ 178 w 217"/>
                    <a:gd name="T119" fmla="*/ 175 h 201"/>
                    <a:gd name="T120" fmla="*/ 180 w 217"/>
                    <a:gd name="T121" fmla="*/ 172 h 201"/>
                    <a:gd name="T122" fmla="*/ 184 w 217"/>
                    <a:gd name="T123" fmla="*/ 169 h 201"/>
                    <a:gd name="T124" fmla="*/ 183 w 217"/>
                    <a:gd name="T125"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201">
                      <a:moveTo>
                        <a:pt x="183" y="146"/>
                      </a:moveTo>
                      <a:lnTo>
                        <a:pt x="185" y="146"/>
                      </a:lnTo>
                      <a:lnTo>
                        <a:pt x="186" y="145"/>
                      </a:lnTo>
                      <a:lnTo>
                        <a:pt x="187" y="144"/>
                      </a:lnTo>
                      <a:lnTo>
                        <a:pt x="211" y="115"/>
                      </a:lnTo>
                      <a:lnTo>
                        <a:pt x="211" y="90"/>
                      </a:lnTo>
                      <a:lnTo>
                        <a:pt x="214" y="58"/>
                      </a:lnTo>
                      <a:lnTo>
                        <a:pt x="216" y="56"/>
                      </a:lnTo>
                      <a:lnTo>
                        <a:pt x="217" y="49"/>
                      </a:lnTo>
                      <a:lnTo>
                        <a:pt x="207" y="35"/>
                      </a:lnTo>
                      <a:lnTo>
                        <a:pt x="207" y="34"/>
                      </a:lnTo>
                      <a:lnTo>
                        <a:pt x="208" y="29"/>
                      </a:lnTo>
                      <a:lnTo>
                        <a:pt x="201" y="6"/>
                      </a:lnTo>
                      <a:lnTo>
                        <a:pt x="200" y="4"/>
                      </a:lnTo>
                      <a:lnTo>
                        <a:pt x="187" y="10"/>
                      </a:lnTo>
                      <a:lnTo>
                        <a:pt x="185" y="7"/>
                      </a:lnTo>
                      <a:lnTo>
                        <a:pt x="160" y="0"/>
                      </a:lnTo>
                      <a:lnTo>
                        <a:pt x="160" y="0"/>
                      </a:lnTo>
                      <a:lnTo>
                        <a:pt x="96" y="47"/>
                      </a:lnTo>
                      <a:lnTo>
                        <a:pt x="79" y="66"/>
                      </a:lnTo>
                      <a:lnTo>
                        <a:pt x="58" y="72"/>
                      </a:lnTo>
                      <a:lnTo>
                        <a:pt x="57" y="105"/>
                      </a:lnTo>
                      <a:lnTo>
                        <a:pt x="55" y="120"/>
                      </a:lnTo>
                      <a:lnTo>
                        <a:pt x="54" y="121"/>
                      </a:lnTo>
                      <a:lnTo>
                        <a:pt x="53" y="128"/>
                      </a:lnTo>
                      <a:lnTo>
                        <a:pt x="52" y="131"/>
                      </a:lnTo>
                      <a:lnTo>
                        <a:pt x="45" y="136"/>
                      </a:lnTo>
                      <a:lnTo>
                        <a:pt x="41" y="138"/>
                      </a:lnTo>
                      <a:lnTo>
                        <a:pt x="37" y="139"/>
                      </a:lnTo>
                      <a:lnTo>
                        <a:pt x="33" y="142"/>
                      </a:lnTo>
                      <a:lnTo>
                        <a:pt x="30" y="142"/>
                      </a:lnTo>
                      <a:lnTo>
                        <a:pt x="24" y="142"/>
                      </a:lnTo>
                      <a:lnTo>
                        <a:pt x="20" y="145"/>
                      </a:lnTo>
                      <a:lnTo>
                        <a:pt x="17" y="144"/>
                      </a:lnTo>
                      <a:lnTo>
                        <a:pt x="6" y="145"/>
                      </a:lnTo>
                      <a:lnTo>
                        <a:pt x="3" y="144"/>
                      </a:lnTo>
                      <a:lnTo>
                        <a:pt x="3" y="146"/>
                      </a:lnTo>
                      <a:lnTo>
                        <a:pt x="2" y="151"/>
                      </a:lnTo>
                      <a:lnTo>
                        <a:pt x="0" y="155"/>
                      </a:lnTo>
                      <a:lnTo>
                        <a:pt x="0" y="159"/>
                      </a:lnTo>
                      <a:lnTo>
                        <a:pt x="13" y="170"/>
                      </a:lnTo>
                      <a:lnTo>
                        <a:pt x="14" y="177"/>
                      </a:lnTo>
                      <a:lnTo>
                        <a:pt x="19" y="182"/>
                      </a:lnTo>
                      <a:lnTo>
                        <a:pt x="25" y="178"/>
                      </a:lnTo>
                      <a:lnTo>
                        <a:pt x="27" y="179"/>
                      </a:lnTo>
                      <a:lnTo>
                        <a:pt x="27" y="181"/>
                      </a:lnTo>
                      <a:lnTo>
                        <a:pt x="28" y="182"/>
                      </a:lnTo>
                      <a:lnTo>
                        <a:pt x="28" y="186"/>
                      </a:lnTo>
                      <a:lnTo>
                        <a:pt x="27" y="188"/>
                      </a:lnTo>
                      <a:lnTo>
                        <a:pt x="30" y="193"/>
                      </a:lnTo>
                      <a:lnTo>
                        <a:pt x="31" y="193"/>
                      </a:lnTo>
                      <a:lnTo>
                        <a:pt x="32" y="193"/>
                      </a:lnTo>
                      <a:lnTo>
                        <a:pt x="35" y="192"/>
                      </a:lnTo>
                      <a:lnTo>
                        <a:pt x="34" y="190"/>
                      </a:lnTo>
                      <a:lnTo>
                        <a:pt x="36" y="187"/>
                      </a:lnTo>
                      <a:lnTo>
                        <a:pt x="41" y="191"/>
                      </a:lnTo>
                      <a:lnTo>
                        <a:pt x="43" y="195"/>
                      </a:lnTo>
                      <a:lnTo>
                        <a:pt x="46" y="197"/>
                      </a:lnTo>
                      <a:lnTo>
                        <a:pt x="49" y="201"/>
                      </a:lnTo>
                      <a:lnTo>
                        <a:pt x="51" y="199"/>
                      </a:lnTo>
                      <a:lnTo>
                        <a:pt x="51" y="197"/>
                      </a:lnTo>
                      <a:lnTo>
                        <a:pt x="50" y="197"/>
                      </a:lnTo>
                      <a:lnTo>
                        <a:pt x="48" y="192"/>
                      </a:lnTo>
                      <a:lnTo>
                        <a:pt x="49" y="190"/>
                      </a:lnTo>
                      <a:lnTo>
                        <a:pt x="48" y="189"/>
                      </a:lnTo>
                      <a:lnTo>
                        <a:pt x="51" y="185"/>
                      </a:lnTo>
                      <a:lnTo>
                        <a:pt x="54" y="185"/>
                      </a:lnTo>
                      <a:lnTo>
                        <a:pt x="54" y="183"/>
                      </a:lnTo>
                      <a:lnTo>
                        <a:pt x="53" y="181"/>
                      </a:lnTo>
                      <a:lnTo>
                        <a:pt x="52" y="178"/>
                      </a:lnTo>
                      <a:lnTo>
                        <a:pt x="53" y="176"/>
                      </a:lnTo>
                      <a:lnTo>
                        <a:pt x="53" y="176"/>
                      </a:lnTo>
                      <a:lnTo>
                        <a:pt x="52" y="174"/>
                      </a:lnTo>
                      <a:lnTo>
                        <a:pt x="53" y="173"/>
                      </a:lnTo>
                      <a:lnTo>
                        <a:pt x="56" y="169"/>
                      </a:lnTo>
                      <a:lnTo>
                        <a:pt x="58" y="169"/>
                      </a:lnTo>
                      <a:lnTo>
                        <a:pt x="58" y="168"/>
                      </a:lnTo>
                      <a:lnTo>
                        <a:pt x="62" y="167"/>
                      </a:lnTo>
                      <a:lnTo>
                        <a:pt x="64" y="167"/>
                      </a:lnTo>
                      <a:lnTo>
                        <a:pt x="65" y="167"/>
                      </a:lnTo>
                      <a:lnTo>
                        <a:pt x="69" y="167"/>
                      </a:lnTo>
                      <a:lnTo>
                        <a:pt x="70" y="166"/>
                      </a:lnTo>
                      <a:lnTo>
                        <a:pt x="72" y="166"/>
                      </a:lnTo>
                      <a:lnTo>
                        <a:pt x="74" y="166"/>
                      </a:lnTo>
                      <a:lnTo>
                        <a:pt x="78" y="167"/>
                      </a:lnTo>
                      <a:lnTo>
                        <a:pt x="79" y="169"/>
                      </a:lnTo>
                      <a:lnTo>
                        <a:pt x="82" y="169"/>
                      </a:lnTo>
                      <a:lnTo>
                        <a:pt x="86" y="171"/>
                      </a:lnTo>
                      <a:lnTo>
                        <a:pt x="88" y="173"/>
                      </a:lnTo>
                      <a:lnTo>
                        <a:pt x="91" y="178"/>
                      </a:lnTo>
                      <a:lnTo>
                        <a:pt x="93" y="180"/>
                      </a:lnTo>
                      <a:lnTo>
                        <a:pt x="95" y="180"/>
                      </a:lnTo>
                      <a:lnTo>
                        <a:pt x="96" y="177"/>
                      </a:lnTo>
                      <a:lnTo>
                        <a:pt x="99" y="177"/>
                      </a:lnTo>
                      <a:lnTo>
                        <a:pt x="100" y="176"/>
                      </a:lnTo>
                      <a:lnTo>
                        <a:pt x="104" y="175"/>
                      </a:lnTo>
                      <a:lnTo>
                        <a:pt x="105" y="174"/>
                      </a:lnTo>
                      <a:lnTo>
                        <a:pt x="107" y="174"/>
                      </a:lnTo>
                      <a:lnTo>
                        <a:pt x="110" y="176"/>
                      </a:lnTo>
                      <a:lnTo>
                        <a:pt x="110" y="178"/>
                      </a:lnTo>
                      <a:lnTo>
                        <a:pt x="113" y="180"/>
                      </a:lnTo>
                      <a:lnTo>
                        <a:pt x="117" y="183"/>
                      </a:lnTo>
                      <a:lnTo>
                        <a:pt x="121" y="183"/>
                      </a:lnTo>
                      <a:lnTo>
                        <a:pt x="126" y="186"/>
                      </a:lnTo>
                      <a:lnTo>
                        <a:pt x="128" y="186"/>
                      </a:lnTo>
                      <a:lnTo>
                        <a:pt x="132" y="183"/>
                      </a:lnTo>
                      <a:lnTo>
                        <a:pt x="135" y="177"/>
                      </a:lnTo>
                      <a:lnTo>
                        <a:pt x="138" y="176"/>
                      </a:lnTo>
                      <a:lnTo>
                        <a:pt x="146" y="177"/>
                      </a:lnTo>
                      <a:lnTo>
                        <a:pt x="149" y="175"/>
                      </a:lnTo>
                      <a:lnTo>
                        <a:pt x="155" y="176"/>
                      </a:lnTo>
                      <a:lnTo>
                        <a:pt x="160" y="179"/>
                      </a:lnTo>
                      <a:lnTo>
                        <a:pt x="164" y="179"/>
                      </a:lnTo>
                      <a:lnTo>
                        <a:pt x="166" y="180"/>
                      </a:lnTo>
                      <a:lnTo>
                        <a:pt x="170" y="178"/>
                      </a:lnTo>
                      <a:lnTo>
                        <a:pt x="170" y="177"/>
                      </a:lnTo>
                      <a:lnTo>
                        <a:pt x="173" y="176"/>
                      </a:lnTo>
                      <a:lnTo>
                        <a:pt x="174" y="174"/>
                      </a:lnTo>
                      <a:lnTo>
                        <a:pt x="176" y="173"/>
                      </a:lnTo>
                      <a:lnTo>
                        <a:pt x="178" y="175"/>
                      </a:lnTo>
                      <a:lnTo>
                        <a:pt x="180" y="174"/>
                      </a:lnTo>
                      <a:lnTo>
                        <a:pt x="180" y="172"/>
                      </a:lnTo>
                      <a:lnTo>
                        <a:pt x="182" y="169"/>
                      </a:lnTo>
                      <a:lnTo>
                        <a:pt x="184" y="169"/>
                      </a:lnTo>
                      <a:lnTo>
                        <a:pt x="183" y="149"/>
                      </a:lnTo>
                      <a:lnTo>
                        <a:pt x="183" y="1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1" name="Rectangle 849">
                  <a:extLst>
                    <a:ext uri="{FF2B5EF4-FFF2-40B4-BE49-F238E27FC236}">
                      <a16:creationId xmlns:a16="http://schemas.microsoft.com/office/drawing/2014/main" id="{B1FDED0A-1D3C-5342-8DF7-CB9DABF2E4A0}"/>
                    </a:ext>
                  </a:extLst>
                </p:cNvPr>
                <p:cNvSpPr>
                  <a:spLocks noChangeArrowheads="1"/>
                </p:cNvSpPr>
                <p:nvPr/>
              </p:nvSpPr>
              <p:spPr bwMode="auto">
                <a:xfrm>
                  <a:off x="3804" y="2580"/>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2" name="Freeform 850">
                  <a:extLst>
                    <a:ext uri="{FF2B5EF4-FFF2-40B4-BE49-F238E27FC236}">
                      <a16:creationId xmlns:a16="http://schemas.microsoft.com/office/drawing/2014/main" id="{1EAC315A-5706-B44A-B3B8-4ED795FAECFA}"/>
                    </a:ext>
                  </a:extLst>
                </p:cNvPr>
                <p:cNvSpPr>
                  <a:spLocks/>
                </p:cNvSpPr>
                <p:nvPr/>
              </p:nvSpPr>
              <p:spPr bwMode="auto">
                <a:xfrm>
                  <a:off x="3649" y="2566"/>
                  <a:ext cx="162" cy="167"/>
                </a:xfrm>
                <a:custGeom>
                  <a:avLst/>
                  <a:gdLst>
                    <a:gd name="T0" fmla="*/ 84 w 162"/>
                    <a:gd name="T1" fmla="*/ 145 h 167"/>
                    <a:gd name="T2" fmla="*/ 85 w 162"/>
                    <a:gd name="T3" fmla="*/ 137 h 167"/>
                    <a:gd name="T4" fmla="*/ 91 w 162"/>
                    <a:gd name="T5" fmla="*/ 131 h 167"/>
                    <a:gd name="T6" fmla="*/ 96 w 162"/>
                    <a:gd name="T7" fmla="*/ 122 h 167"/>
                    <a:gd name="T8" fmla="*/ 101 w 162"/>
                    <a:gd name="T9" fmla="*/ 121 h 167"/>
                    <a:gd name="T10" fmla="*/ 109 w 162"/>
                    <a:gd name="T11" fmla="*/ 124 h 167"/>
                    <a:gd name="T12" fmla="*/ 115 w 162"/>
                    <a:gd name="T13" fmla="*/ 130 h 167"/>
                    <a:gd name="T14" fmla="*/ 119 w 162"/>
                    <a:gd name="T15" fmla="*/ 122 h 167"/>
                    <a:gd name="T16" fmla="*/ 125 w 162"/>
                    <a:gd name="T17" fmla="*/ 117 h 167"/>
                    <a:gd name="T18" fmla="*/ 129 w 162"/>
                    <a:gd name="T19" fmla="*/ 105 h 167"/>
                    <a:gd name="T20" fmla="*/ 131 w 162"/>
                    <a:gd name="T21" fmla="*/ 97 h 167"/>
                    <a:gd name="T22" fmla="*/ 138 w 162"/>
                    <a:gd name="T23" fmla="*/ 86 h 167"/>
                    <a:gd name="T24" fmla="*/ 140 w 162"/>
                    <a:gd name="T25" fmla="*/ 76 h 167"/>
                    <a:gd name="T26" fmla="*/ 147 w 162"/>
                    <a:gd name="T27" fmla="*/ 67 h 167"/>
                    <a:gd name="T28" fmla="*/ 148 w 162"/>
                    <a:gd name="T29" fmla="*/ 57 h 167"/>
                    <a:gd name="T30" fmla="*/ 153 w 162"/>
                    <a:gd name="T31" fmla="*/ 48 h 167"/>
                    <a:gd name="T32" fmla="*/ 159 w 162"/>
                    <a:gd name="T33" fmla="*/ 44 h 167"/>
                    <a:gd name="T34" fmla="*/ 161 w 162"/>
                    <a:gd name="T35" fmla="*/ 35 h 167"/>
                    <a:gd name="T36" fmla="*/ 157 w 162"/>
                    <a:gd name="T37" fmla="*/ 30 h 167"/>
                    <a:gd name="T38" fmla="*/ 156 w 162"/>
                    <a:gd name="T39" fmla="*/ 19 h 167"/>
                    <a:gd name="T40" fmla="*/ 153 w 162"/>
                    <a:gd name="T41" fmla="*/ 10 h 167"/>
                    <a:gd name="T42" fmla="*/ 145 w 162"/>
                    <a:gd name="T43" fmla="*/ 3 h 167"/>
                    <a:gd name="T44" fmla="*/ 141 w 162"/>
                    <a:gd name="T45" fmla="*/ 9 h 167"/>
                    <a:gd name="T46" fmla="*/ 136 w 162"/>
                    <a:gd name="T47" fmla="*/ 10 h 167"/>
                    <a:gd name="T48" fmla="*/ 130 w 162"/>
                    <a:gd name="T49" fmla="*/ 15 h 167"/>
                    <a:gd name="T50" fmla="*/ 118 w 162"/>
                    <a:gd name="T51" fmla="*/ 10 h 167"/>
                    <a:gd name="T52" fmla="*/ 101 w 162"/>
                    <a:gd name="T53" fmla="*/ 10 h 167"/>
                    <a:gd name="T54" fmla="*/ 91 w 162"/>
                    <a:gd name="T55" fmla="*/ 20 h 167"/>
                    <a:gd name="T56" fmla="*/ 80 w 162"/>
                    <a:gd name="T57" fmla="*/ 17 h 167"/>
                    <a:gd name="T58" fmla="*/ 73 w 162"/>
                    <a:gd name="T59" fmla="*/ 10 h 167"/>
                    <a:gd name="T60" fmla="*/ 67 w 162"/>
                    <a:gd name="T61" fmla="*/ 9 h 167"/>
                    <a:gd name="T62" fmla="*/ 59 w 162"/>
                    <a:gd name="T63" fmla="*/ 11 h 167"/>
                    <a:gd name="T64" fmla="*/ 54 w 162"/>
                    <a:gd name="T65" fmla="*/ 12 h 167"/>
                    <a:gd name="T66" fmla="*/ 45 w 162"/>
                    <a:gd name="T67" fmla="*/ 3 h 167"/>
                    <a:gd name="T68" fmla="*/ 37 w 162"/>
                    <a:gd name="T69" fmla="*/ 0 h 167"/>
                    <a:gd name="T70" fmla="*/ 32 w 162"/>
                    <a:gd name="T71" fmla="*/ 1 h 167"/>
                    <a:gd name="T72" fmla="*/ 25 w 162"/>
                    <a:gd name="T73" fmla="*/ 1 h 167"/>
                    <a:gd name="T74" fmla="*/ 19 w 162"/>
                    <a:gd name="T75" fmla="*/ 3 h 167"/>
                    <a:gd name="T76" fmla="*/ 16 w 162"/>
                    <a:gd name="T77" fmla="*/ 10 h 167"/>
                    <a:gd name="T78" fmla="*/ 16 w 162"/>
                    <a:gd name="T79" fmla="*/ 15 h 167"/>
                    <a:gd name="T80" fmla="*/ 14 w 162"/>
                    <a:gd name="T81" fmla="*/ 19 h 167"/>
                    <a:gd name="T82" fmla="*/ 11 w 162"/>
                    <a:gd name="T83" fmla="*/ 26 h 167"/>
                    <a:gd name="T84" fmla="*/ 14 w 162"/>
                    <a:gd name="T85" fmla="*/ 33 h 167"/>
                    <a:gd name="T86" fmla="*/ 11 w 162"/>
                    <a:gd name="T87" fmla="*/ 39 h 167"/>
                    <a:gd name="T88" fmla="*/ 16 w 162"/>
                    <a:gd name="T89" fmla="*/ 49 h 167"/>
                    <a:gd name="T90" fmla="*/ 14 w 162"/>
                    <a:gd name="T91" fmla="*/ 58 h 167"/>
                    <a:gd name="T92" fmla="*/ 15 w 162"/>
                    <a:gd name="T93" fmla="*/ 66 h 167"/>
                    <a:gd name="T94" fmla="*/ 11 w 162"/>
                    <a:gd name="T95" fmla="*/ 69 h 167"/>
                    <a:gd name="T96" fmla="*/ 7 w 162"/>
                    <a:gd name="T97" fmla="*/ 79 h 167"/>
                    <a:gd name="T98" fmla="*/ 1 w 162"/>
                    <a:gd name="T99" fmla="*/ 81 h 167"/>
                    <a:gd name="T100" fmla="*/ 1 w 162"/>
                    <a:gd name="T101" fmla="*/ 89 h 167"/>
                    <a:gd name="T102" fmla="*/ 1 w 162"/>
                    <a:gd name="T103" fmla="*/ 97 h 167"/>
                    <a:gd name="T104" fmla="*/ 1 w 162"/>
                    <a:gd name="T105" fmla="*/ 101 h 167"/>
                    <a:gd name="T106" fmla="*/ 1 w 162"/>
                    <a:gd name="T107" fmla="*/ 114 h 167"/>
                    <a:gd name="T108" fmla="*/ 1 w 162"/>
                    <a:gd name="T109" fmla="*/ 128 h 167"/>
                    <a:gd name="T110" fmla="*/ 21 w 162"/>
                    <a:gd name="T111" fmla="*/ 134 h 167"/>
                    <a:gd name="T112" fmla="*/ 31 w 162"/>
                    <a:gd name="T113" fmla="*/ 154 h 167"/>
                    <a:gd name="T114" fmla="*/ 38 w 162"/>
                    <a:gd name="T115" fmla="*/ 165 h 167"/>
                    <a:gd name="T116" fmla="*/ 59 w 162"/>
                    <a:gd name="T117" fmla="*/ 164 h 167"/>
                    <a:gd name="T118" fmla="*/ 70 w 162"/>
                    <a:gd name="T119" fmla="*/ 163 h 167"/>
                    <a:gd name="T120" fmla="*/ 78 w 162"/>
                    <a:gd name="T121" fmla="*/ 161 h 167"/>
                    <a:gd name="T122" fmla="*/ 79 w 162"/>
                    <a:gd name="T123" fmla="*/ 15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 h="167">
                      <a:moveTo>
                        <a:pt x="83" y="153"/>
                      </a:moveTo>
                      <a:lnTo>
                        <a:pt x="84" y="148"/>
                      </a:lnTo>
                      <a:lnTo>
                        <a:pt x="84" y="145"/>
                      </a:lnTo>
                      <a:lnTo>
                        <a:pt x="84" y="141"/>
                      </a:lnTo>
                      <a:lnTo>
                        <a:pt x="85" y="140"/>
                      </a:lnTo>
                      <a:lnTo>
                        <a:pt x="85" y="137"/>
                      </a:lnTo>
                      <a:lnTo>
                        <a:pt x="87" y="135"/>
                      </a:lnTo>
                      <a:lnTo>
                        <a:pt x="90" y="133"/>
                      </a:lnTo>
                      <a:lnTo>
                        <a:pt x="91" y="131"/>
                      </a:lnTo>
                      <a:lnTo>
                        <a:pt x="95" y="127"/>
                      </a:lnTo>
                      <a:lnTo>
                        <a:pt x="95" y="124"/>
                      </a:lnTo>
                      <a:lnTo>
                        <a:pt x="96" y="122"/>
                      </a:lnTo>
                      <a:lnTo>
                        <a:pt x="99" y="121"/>
                      </a:lnTo>
                      <a:lnTo>
                        <a:pt x="101" y="120"/>
                      </a:lnTo>
                      <a:lnTo>
                        <a:pt x="101" y="121"/>
                      </a:lnTo>
                      <a:lnTo>
                        <a:pt x="104" y="122"/>
                      </a:lnTo>
                      <a:lnTo>
                        <a:pt x="106" y="121"/>
                      </a:lnTo>
                      <a:lnTo>
                        <a:pt x="109" y="124"/>
                      </a:lnTo>
                      <a:lnTo>
                        <a:pt x="111" y="127"/>
                      </a:lnTo>
                      <a:lnTo>
                        <a:pt x="113" y="129"/>
                      </a:lnTo>
                      <a:lnTo>
                        <a:pt x="115" y="130"/>
                      </a:lnTo>
                      <a:lnTo>
                        <a:pt x="118" y="128"/>
                      </a:lnTo>
                      <a:lnTo>
                        <a:pt x="119" y="124"/>
                      </a:lnTo>
                      <a:lnTo>
                        <a:pt x="119" y="122"/>
                      </a:lnTo>
                      <a:lnTo>
                        <a:pt x="121" y="121"/>
                      </a:lnTo>
                      <a:lnTo>
                        <a:pt x="122" y="120"/>
                      </a:lnTo>
                      <a:lnTo>
                        <a:pt x="125" y="117"/>
                      </a:lnTo>
                      <a:lnTo>
                        <a:pt x="124" y="114"/>
                      </a:lnTo>
                      <a:lnTo>
                        <a:pt x="125" y="110"/>
                      </a:lnTo>
                      <a:lnTo>
                        <a:pt x="129" y="105"/>
                      </a:lnTo>
                      <a:lnTo>
                        <a:pt x="130" y="102"/>
                      </a:lnTo>
                      <a:lnTo>
                        <a:pt x="129" y="100"/>
                      </a:lnTo>
                      <a:lnTo>
                        <a:pt x="131" y="97"/>
                      </a:lnTo>
                      <a:lnTo>
                        <a:pt x="135" y="92"/>
                      </a:lnTo>
                      <a:lnTo>
                        <a:pt x="137" y="90"/>
                      </a:lnTo>
                      <a:lnTo>
                        <a:pt x="138" y="86"/>
                      </a:lnTo>
                      <a:lnTo>
                        <a:pt x="139" y="84"/>
                      </a:lnTo>
                      <a:lnTo>
                        <a:pt x="138" y="79"/>
                      </a:lnTo>
                      <a:lnTo>
                        <a:pt x="140" y="76"/>
                      </a:lnTo>
                      <a:lnTo>
                        <a:pt x="144" y="75"/>
                      </a:lnTo>
                      <a:lnTo>
                        <a:pt x="146" y="72"/>
                      </a:lnTo>
                      <a:lnTo>
                        <a:pt x="147" y="67"/>
                      </a:lnTo>
                      <a:lnTo>
                        <a:pt x="147" y="63"/>
                      </a:lnTo>
                      <a:lnTo>
                        <a:pt x="146" y="60"/>
                      </a:lnTo>
                      <a:lnTo>
                        <a:pt x="148" y="57"/>
                      </a:lnTo>
                      <a:lnTo>
                        <a:pt x="150" y="52"/>
                      </a:lnTo>
                      <a:lnTo>
                        <a:pt x="152" y="50"/>
                      </a:lnTo>
                      <a:lnTo>
                        <a:pt x="153" y="48"/>
                      </a:lnTo>
                      <a:lnTo>
                        <a:pt x="155" y="46"/>
                      </a:lnTo>
                      <a:lnTo>
                        <a:pt x="156" y="46"/>
                      </a:lnTo>
                      <a:lnTo>
                        <a:pt x="159" y="44"/>
                      </a:lnTo>
                      <a:lnTo>
                        <a:pt x="162" y="41"/>
                      </a:lnTo>
                      <a:lnTo>
                        <a:pt x="162" y="40"/>
                      </a:lnTo>
                      <a:lnTo>
                        <a:pt x="161" y="35"/>
                      </a:lnTo>
                      <a:lnTo>
                        <a:pt x="161" y="33"/>
                      </a:lnTo>
                      <a:lnTo>
                        <a:pt x="160" y="31"/>
                      </a:lnTo>
                      <a:lnTo>
                        <a:pt x="157" y="30"/>
                      </a:lnTo>
                      <a:lnTo>
                        <a:pt x="156" y="27"/>
                      </a:lnTo>
                      <a:lnTo>
                        <a:pt x="156" y="21"/>
                      </a:lnTo>
                      <a:lnTo>
                        <a:pt x="156" y="19"/>
                      </a:lnTo>
                      <a:lnTo>
                        <a:pt x="155" y="14"/>
                      </a:lnTo>
                      <a:lnTo>
                        <a:pt x="155" y="14"/>
                      </a:lnTo>
                      <a:lnTo>
                        <a:pt x="153" y="10"/>
                      </a:lnTo>
                      <a:lnTo>
                        <a:pt x="149" y="5"/>
                      </a:lnTo>
                      <a:lnTo>
                        <a:pt x="147" y="3"/>
                      </a:lnTo>
                      <a:lnTo>
                        <a:pt x="145" y="3"/>
                      </a:lnTo>
                      <a:lnTo>
                        <a:pt x="143" y="6"/>
                      </a:lnTo>
                      <a:lnTo>
                        <a:pt x="143" y="8"/>
                      </a:lnTo>
                      <a:lnTo>
                        <a:pt x="141" y="9"/>
                      </a:lnTo>
                      <a:lnTo>
                        <a:pt x="139" y="7"/>
                      </a:lnTo>
                      <a:lnTo>
                        <a:pt x="137" y="8"/>
                      </a:lnTo>
                      <a:lnTo>
                        <a:pt x="136" y="10"/>
                      </a:lnTo>
                      <a:lnTo>
                        <a:pt x="133" y="11"/>
                      </a:lnTo>
                      <a:lnTo>
                        <a:pt x="132" y="14"/>
                      </a:lnTo>
                      <a:lnTo>
                        <a:pt x="130" y="15"/>
                      </a:lnTo>
                      <a:lnTo>
                        <a:pt x="127" y="13"/>
                      </a:lnTo>
                      <a:lnTo>
                        <a:pt x="123" y="13"/>
                      </a:lnTo>
                      <a:lnTo>
                        <a:pt x="118" y="10"/>
                      </a:lnTo>
                      <a:lnTo>
                        <a:pt x="112" y="9"/>
                      </a:lnTo>
                      <a:lnTo>
                        <a:pt x="109" y="11"/>
                      </a:lnTo>
                      <a:lnTo>
                        <a:pt x="101" y="10"/>
                      </a:lnTo>
                      <a:lnTo>
                        <a:pt x="98" y="11"/>
                      </a:lnTo>
                      <a:lnTo>
                        <a:pt x="95" y="17"/>
                      </a:lnTo>
                      <a:lnTo>
                        <a:pt x="91" y="20"/>
                      </a:lnTo>
                      <a:lnTo>
                        <a:pt x="89" y="20"/>
                      </a:lnTo>
                      <a:lnTo>
                        <a:pt x="84" y="17"/>
                      </a:lnTo>
                      <a:lnTo>
                        <a:pt x="80" y="17"/>
                      </a:lnTo>
                      <a:lnTo>
                        <a:pt x="76" y="14"/>
                      </a:lnTo>
                      <a:lnTo>
                        <a:pt x="73" y="12"/>
                      </a:lnTo>
                      <a:lnTo>
                        <a:pt x="73" y="10"/>
                      </a:lnTo>
                      <a:lnTo>
                        <a:pt x="70" y="8"/>
                      </a:lnTo>
                      <a:lnTo>
                        <a:pt x="68" y="8"/>
                      </a:lnTo>
                      <a:lnTo>
                        <a:pt x="67" y="9"/>
                      </a:lnTo>
                      <a:lnTo>
                        <a:pt x="63" y="10"/>
                      </a:lnTo>
                      <a:lnTo>
                        <a:pt x="62" y="11"/>
                      </a:lnTo>
                      <a:lnTo>
                        <a:pt x="59" y="11"/>
                      </a:lnTo>
                      <a:lnTo>
                        <a:pt x="58" y="14"/>
                      </a:lnTo>
                      <a:lnTo>
                        <a:pt x="56" y="14"/>
                      </a:lnTo>
                      <a:lnTo>
                        <a:pt x="54" y="12"/>
                      </a:lnTo>
                      <a:lnTo>
                        <a:pt x="51" y="7"/>
                      </a:lnTo>
                      <a:lnTo>
                        <a:pt x="49" y="5"/>
                      </a:lnTo>
                      <a:lnTo>
                        <a:pt x="45" y="3"/>
                      </a:lnTo>
                      <a:lnTo>
                        <a:pt x="42" y="3"/>
                      </a:lnTo>
                      <a:lnTo>
                        <a:pt x="41" y="1"/>
                      </a:lnTo>
                      <a:lnTo>
                        <a:pt x="37" y="0"/>
                      </a:lnTo>
                      <a:lnTo>
                        <a:pt x="35" y="0"/>
                      </a:lnTo>
                      <a:lnTo>
                        <a:pt x="33" y="0"/>
                      </a:lnTo>
                      <a:lnTo>
                        <a:pt x="32" y="1"/>
                      </a:lnTo>
                      <a:lnTo>
                        <a:pt x="28" y="1"/>
                      </a:lnTo>
                      <a:lnTo>
                        <a:pt x="27" y="1"/>
                      </a:lnTo>
                      <a:lnTo>
                        <a:pt x="25" y="1"/>
                      </a:lnTo>
                      <a:lnTo>
                        <a:pt x="21" y="2"/>
                      </a:lnTo>
                      <a:lnTo>
                        <a:pt x="21" y="3"/>
                      </a:lnTo>
                      <a:lnTo>
                        <a:pt x="19" y="3"/>
                      </a:lnTo>
                      <a:lnTo>
                        <a:pt x="16" y="7"/>
                      </a:lnTo>
                      <a:lnTo>
                        <a:pt x="15" y="8"/>
                      </a:lnTo>
                      <a:lnTo>
                        <a:pt x="16" y="10"/>
                      </a:lnTo>
                      <a:lnTo>
                        <a:pt x="16" y="10"/>
                      </a:lnTo>
                      <a:lnTo>
                        <a:pt x="15" y="12"/>
                      </a:lnTo>
                      <a:lnTo>
                        <a:pt x="16" y="15"/>
                      </a:lnTo>
                      <a:lnTo>
                        <a:pt x="17" y="17"/>
                      </a:lnTo>
                      <a:lnTo>
                        <a:pt x="17" y="19"/>
                      </a:lnTo>
                      <a:lnTo>
                        <a:pt x="14" y="19"/>
                      </a:lnTo>
                      <a:lnTo>
                        <a:pt x="11" y="23"/>
                      </a:lnTo>
                      <a:lnTo>
                        <a:pt x="12" y="24"/>
                      </a:lnTo>
                      <a:lnTo>
                        <a:pt x="11" y="26"/>
                      </a:lnTo>
                      <a:lnTo>
                        <a:pt x="13" y="31"/>
                      </a:lnTo>
                      <a:lnTo>
                        <a:pt x="14" y="31"/>
                      </a:lnTo>
                      <a:lnTo>
                        <a:pt x="14" y="33"/>
                      </a:lnTo>
                      <a:lnTo>
                        <a:pt x="12" y="35"/>
                      </a:lnTo>
                      <a:lnTo>
                        <a:pt x="12" y="35"/>
                      </a:lnTo>
                      <a:lnTo>
                        <a:pt x="11" y="39"/>
                      </a:lnTo>
                      <a:lnTo>
                        <a:pt x="12" y="41"/>
                      </a:lnTo>
                      <a:lnTo>
                        <a:pt x="16" y="45"/>
                      </a:lnTo>
                      <a:lnTo>
                        <a:pt x="16" y="49"/>
                      </a:lnTo>
                      <a:lnTo>
                        <a:pt x="17" y="55"/>
                      </a:lnTo>
                      <a:lnTo>
                        <a:pt x="17" y="58"/>
                      </a:lnTo>
                      <a:lnTo>
                        <a:pt x="14" y="58"/>
                      </a:lnTo>
                      <a:lnTo>
                        <a:pt x="12" y="60"/>
                      </a:lnTo>
                      <a:lnTo>
                        <a:pt x="12" y="62"/>
                      </a:lnTo>
                      <a:lnTo>
                        <a:pt x="15" y="66"/>
                      </a:lnTo>
                      <a:lnTo>
                        <a:pt x="14" y="67"/>
                      </a:lnTo>
                      <a:lnTo>
                        <a:pt x="13" y="67"/>
                      </a:lnTo>
                      <a:lnTo>
                        <a:pt x="11" y="69"/>
                      </a:lnTo>
                      <a:lnTo>
                        <a:pt x="10" y="72"/>
                      </a:lnTo>
                      <a:lnTo>
                        <a:pt x="8" y="76"/>
                      </a:lnTo>
                      <a:lnTo>
                        <a:pt x="7" y="79"/>
                      </a:lnTo>
                      <a:lnTo>
                        <a:pt x="5" y="80"/>
                      </a:lnTo>
                      <a:lnTo>
                        <a:pt x="4" y="80"/>
                      </a:lnTo>
                      <a:lnTo>
                        <a:pt x="1" y="81"/>
                      </a:lnTo>
                      <a:lnTo>
                        <a:pt x="1" y="83"/>
                      </a:lnTo>
                      <a:lnTo>
                        <a:pt x="1" y="86"/>
                      </a:lnTo>
                      <a:lnTo>
                        <a:pt x="1" y="89"/>
                      </a:lnTo>
                      <a:lnTo>
                        <a:pt x="0" y="93"/>
                      </a:lnTo>
                      <a:lnTo>
                        <a:pt x="1" y="93"/>
                      </a:lnTo>
                      <a:lnTo>
                        <a:pt x="1" y="97"/>
                      </a:lnTo>
                      <a:lnTo>
                        <a:pt x="1" y="98"/>
                      </a:lnTo>
                      <a:lnTo>
                        <a:pt x="1" y="99"/>
                      </a:lnTo>
                      <a:lnTo>
                        <a:pt x="1" y="101"/>
                      </a:lnTo>
                      <a:lnTo>
                        <a:pt x="1" y="103"/>
                      </a:lnTo>
                      <a:lnTo>
                        <a:pt x="1" y="110"/>
                      </a:lnTo>
                      <a:lnTo>
                        <a:pt x="1" y="114"/>
                      </a:lnTo>
                      <a:lnTo>
                        <a:pt x="1" y="116"/>
                      </a:lnTo>
                      <a:lnTo>
                        <a:pt x="1" y="124"/>
                      </a:lnTo>
                      <a:lnTo>
                        <a:pt x="1" y="128"/>
                      </a:lnTo>
                      <a:lnTo>
                        <a:pt x="7" y="129"/>
                      </a:lnTo>
                      <a:lnTo>
                        <a:pt x="11" y="127"/>
                      </a:lnTo>
                      <a:lnTo>
                        <a:pt x="21" y="134"/>
                      </a:lnTo>
                      <a:lnTo>
                        <a:pt x="28" y="141"/>
                      </a:lnTo>
                      <a:lnTo>
                        <a:pt x="31" y="148"/>
                      </a:lnTo>
                      <a:lnTo>
                        <a:pt x="31" y="154"/>
                      </a:lnTo>
                      <a:lnTo>
                        <a:pt x="33" y="155"/>
                      </a:lnTo>
                      <a:lnTo>
                        <a:pt x="35" y="161"/>
                      </a:lnTo>
                      <a:lnTo>
                        <a:pt x="38" y="165"/>
                      </a:lnTo>
                      <a:lnTo>
                        <a:pt x="43" y="167"/>
                      </a:lnTo>
                      <a:lnTo>
                        <a:pt x="57" y="166"/>
                      </a:lnTo>
                      <a:lnTo>
                        <a:pt x="59" y="164"/>
                      </a:lnTo>
                      <a:lnTo>
                        <a:pt x="62" y="165"/>
                      </a:lnTo>
                      <a:lnTo>
                        <a:pt x="68" y="162"/>
                      </a:lnTo>
                      <a:lnTo>
                        <a:pt x="70" y="163"/>
                      </a:lnTo>
                      <a:lnTo>
                        <a:pt x="74" y="162"/>
                      </a:lnTo>
                      <a:lnTo>
                        <a:pt x="75" y="158"/>
                      </a:lnTo>
                      <a:lnTo>
                        <a:pt x="78" y="161"/>
                      </a:lnTo>
                      <a:lnTo>
                        <a:pt x="79" y="160"/>
                      </a:lnTo>
                      <a:lnTo>
                        <a:pt x="79" y="160"/>
                      </a:lnTo>
                      <a:lnTo>
                        <a:pt x="79" y="158"/>
                      </a:lnTo>
                      <a:lnTo>
                        <a:pt x="83" y="15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3" name="Freeform 851">
                  <a:extLst>
                    <a:ext uri="{FF2B5EF4-FFF2-40B4-BE49-F238E27FC236}">
                      <a16:creationId xmlns:a16="http://schemas.microsoft.com/office/drawing/2014/main" id="{5FC44F31-8F00-5147-BB1B-7A8E6FBC7F0E}"/>
                    </a:ext>
                  </a:extLst>
                </p:cNvPr>
                <p:cNvSpPr>
                  <a:spLocks/>
                </p:cNvSpPr>
                <p:nvPr/>
              </p:nvSpPr>
              <p:spPr bwMode="auto">
                <a:xfrm>
                  <a:off x="3697" y="2799"/>
                  <a:ext cx="4" cy="5"/>
                </a:xfrm>
                <a:custGeom>
                  <a:avLst/>
                  <a:gdLst>
                    <a:gd name="T0" fmla="*/ 0 w 4"/>
                    <a:gd name="T1" fmla="*/ 2 h 5"/>
                    <a:gd name="T2" fmla="*/ 1 w 4"/>
                    <a:gd name="T3" fmla="*/ 5 h 5"/>
                    <a:gd name="T4" fmla="*/ 1 w 4"/>
                    <a:gd name="T5" fmla="*/ 5 h 5"/>
                    <a:gd name="T6" fmla="*/ 3 w 4"/>
                    <a:gd name="T7" fmla="*/ 5 h 5"/>
                    <a:gd name="T8" fmla="*/ 4 w 4"/>
                    <a:gd name="T9" fmla="*/ 2 h 5"/>
                    <a:gd name="T10" fmla="*/ 2 w 4"/>
                    <a:gd name="T11" fmla="*/ 0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1" y="5"/>
                      </a:lnTo>
                      <a:lnTo>
                        <a:pt x="1" y="5"/>
                      </a:lnTo>
                      <a:lnTo>
                        <a:pt x="3" y="5"/>
                      </a:lnTo>
                      <a:lnTo>
                        <a:pt x="4"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4" name="Freeform 852">
                  <a:extLst>
                    <a:ext uri="{FF2B5EF4-FFF2-40B4-BE49-F238E27FC236}">
                      <a16:creationId xmlns:a16="http://schemas.microsoft.com/office/drawing/2014/main" id="{BD75AA3E-1A0A-6647-BA8F-2B72329F0AF8}"/>
                    </a:ext>
                  </a:extLst>
                </p:cNvPr>
                <p:cNvSpPr>
                  <a:spLocks/>
                </p:cNvSpPr>
                <p:nvPr/>
              </p:nvSpPr>
              <p:spPr bwMode="auto">
                <a:xfrm>
                  <a:off x="3724" y="2739"/>
                  <a:ext cx="7" cy="13"/>
                </a:xfrm>
                <a:custGeom>
                  <a:avLst/>
                  <a:gdLst>
                    <a:gd name="T0" fmla="*/ 7 w 7"/>
                    <a:gd name="T1" fmla="*/ 6 h 13"/>
                    <a:gd name="T2" fmla="*/ 7 w 7"/>
                    <a:gd name="T3" fmla="*/ 1 h 13"/>
                    <a:gd name="T4" fmla="*/ 6 w 7"/>
                    <a:gd name="T5" fmla="*/ 0 h 13"/>
                    <a:gd name="T6" fmla="*/ 3 w 7"/>
                    <a:gd name="T7" fmla="*/ 3 h 13"/>
                    <a:gd name="T8" fmla="*/ 2 w 7"/>
                    <a:gd name="T9" fmla="*/ 7 h 13"/>
                    <a:gd name="T10" fmla="*/ 0 w 7"/>
                    <a:gd name="T11" fmla="*/ 8 h 13"/>
                    <a:gd name="T12" fmla="*/ 0 w 7"/>
                    <a:gd name="T13" fmla="*/ 10 h 13"/>
                    <a:gd name="T14" fmla="*/ 2 w 7"/>
                    <a:gd name="T15" fmla="*/ 12 h 13"/>
                    <a:gd name="T16" fmla="*/ 5 w 7"/>
                    <a:gd name="T17" fmla="*/ 13 h 13"/>
                    <a:gd name="T18" fmla="*/ 7 w 7"/>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6"/>
                      </a:moveTo>
                      <a:lnTo>
                        <a:pt x="7" y="1"/>
                      </a:lnTo>
                      <a:lnTo>
                        <a:pt x="6" y="0"/>
                      </a:lnTo>
                      <a:lnTo>
                        <a:pt x="3" y="3"/>
                      </a:lnTo>
                      <a:lnTo>
                        <a:pt x="2" y="7"/>
                      </a:lnTo>
                      <a:lnTo>
                        <a:pt x="0" y="8"/>
                      </a:lnTo>
                      <a:lnTo>
                        <a:pt x="0" y="10"/>
                      </a:lnTo>
                      <a:lnTo>
                        <a:pt x="2" y="12"/>
                      </a:lnTo>
                      <a:lnTo>
                        <a:pt x="5" y="13"/>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5" name="Freeform 853">
                  <a:extLst>
                    <a:ext uri="{FF2B5EF4-FFF2-40B4-BE49-F238E27FC236}">
                      <a16:creationId xmlns:a16="http://schemas.microsoft.com/office/drawing/2014/main" id="{C206E470-6272-4047-87E4-F78CFC4EC6EB}"/>
                    </a:ext>
                  </a:extLst>
                </p:cNvPr>
                <p:cNvSpPr>
                  <a:spLocks/>
                </p:cNvSpPr>
                <p:nvPr/>
              </p:nvSpPr>
              <p:spPr bwMode="auto">
                <a:xfrm>
                  <a:off x="3728" y="2580"/>
                  <a:ext cx="108" cy="195"/>
                </a:xfrm>
                <a:custGeom>
                  <a:avLst/>
                  <a:gdLst>
                    <a:gd name="T0" fmla="*/ 37 w 108"/>
                    <a:gd name="T1" fmla="*/ 190 h 195"/>
                    <a:gd name="T2" fmla="*/ 39 w 108"/>
                    <a:gd name="T3" fmla="*/ 188 h 195"/>
                    <a:gd name="T4" fmla="*/ 46 w 108"/>
                    <a:gd name="T5" fmla="*/ 187 h 195"/>
                    <a:gd name="T6" fmla="*/ 53 w 108"/>
                    <a:gd name="T7" fmla="*/ 188 h 195"/>
                    <a:gd name="T8" fmla="*/ 57 w 108"/>
                    <a:gd name="T9" fmla="*/ 188 h 195"/>
                    <a:gd name="T10" fmla="*/ 63 w 108"/>
                    <a:gd name="T11" fmla="*/ 188 h 195"/>
                    <a:gd name="T12" fmla="*/ 83 w 108"/>
                    <a:gd name="T13" fmla="*/ 190 h 195"/>
                    <a:gd name="T14" fmla="*/ 86 w 108"/>
                    <a:gd name="T15" fmla="*/ 192 h 195"/>
                    <a:gd name="T16" fmla="*/ 91 w 108"/>
                    <a:gd name="T17" fmla="*/ 193 h 195"/>
                    <a:gd name="T18" fmla="*/ 93 w 108"/>
                    <a:gd name="T19" fmla="*/ 192 h 195"/>
                    <a:gd name="T20" fmla="*/ 99 w 108"/>
                    <a:gd name="T21" fmla="*/ 193 h 195"/>
                    <a:gd name="T22" fmla="*/ 103 w 108"/>
                    <a:gd name="T23" fmla="*/ 194 h 195"/>
                    <a:gd name="T24" fmla="*/ 105 w 108"/>
                    <a:gd name="T25" fmla="*/ 193 h 195"/>
                    <a:gd name="T26" fmla="*/ 106 w 108"/>
                    <a:gd name="T27" fmla="*/ 186 h 195"/>
                    <a:gd name="T28" fmla="*/ 107 w 108"/>
                    <a:gd name="T29" fmla="*/ 183 h 195"/>
                    <a:gd name="T30" fmla="*/ 106 w 108"/>
                    <a:gd name="T31" fmla="*/ 176 h 195"/>
                    <a:gd name="T32" fmla="*/ 98 w 108"/>
                    <a:gd name="T33" fmla="*/ 164 h 195"/>
                    <a:gd name="T34" fmla="*/ 91 w 108"/>
                    <a:gd name="T35" fmla="*/ 152 h 195"/>
                    <a:gd name="T36" fmla="*/ 86 w 108"/>
                    <a:gd name="T37" fmla="*/ 141 h 195"/>
                    <a:gd name="T38" fmla="*/ 85 w 108"/>
                    <a:gd name="T39" fmla="*/ 128 h 195"/>
                    <a:gd name="T40" fmla="*/ 84 w 108"/>
                    <a:gd name="T41" fmla="*/ 118 h 195"/>
                    <a:gd name="T42" fmla="*/ 91 w 108"/>
                    <a:gd name="T43" fmla="*/ 108 h 195"/>
                    <a:gd name="T44" fmla="*/ 97 w 108"/>
                    <a:gd name="T45" fmla="*/ 98 h 195"/>
                    <a:gd name="T46" fmla="*/ 99 w 108"/>
                    <a:gd name="T47" fmla="*/ 89 h 195"/>
                    <a:gd name="T48" fmla="*/ 92 w 108"/>
                    <a:gd name="T49" fmla="*/ 79 h 195"/>
                    <a:gd name="T50" fmla="*/ 80 w 108"/>
                    <a:gd name="T51" fmla="*/ 65 h 195"/>
                    <a:gd name="T52" fmla="*/ 77 w 108"/>
                    <a:gd name="T53" fmla="*/ 61 h 195"/>
                    <a:gd name="T54" fmla="*/ 78 w 108"/>
                    <a:gd name="T55" fmla="*/ 53 h 195"/>
                    <a:gd name="T56" fmla="*/ 84 w 108"/>
                    <a:gd name="T57" fmla="*/ 54 h 195"/>
                    <a:gd name="T58" fmla="*/ 91 w 108"/>
                    <a:gd name="T59" fmla="*/ 53 h 195"/>
                    <a:gd name="T60" fmla="*/ 97 w 108"/>
                    <a:gd name="T61" fmla="*/ 55 h 195"/>
                    <a:gd name="T62" fmla="*/ 94 w 108"/>
                    <a:gd name="T63" fmla="*/ 49 h 195"/>
                    <a:gd name="T64" fmla="*/ 88 w 108"/>
                    <a:gd name="T65" fmla="*/ 40 h 195"/>
                    <a:gd name="T66" fmla="*/ 91 w 108"/>
                    <a:gd name="T67" fmla="*/ 31 h 195"/>
                    <a:gd name="T68" fmla="*/ 90 w 108"/>
                    <a:gd name="T69" fmla="*/ 25 h 195"/>
                    <a:gd name="T70" fmla="*/ 88 w 108"/>
                    <a:gd name="T71" fmla="*/ 15 h 195"/>
                    <a:gd name="T72" fmla="*/ 83 w 108"/>
                    <a:gd name="T73" fmla="*/ 5 h 195"/>
                    <a:gd name="T74" fmla="*/ 77 w 108"/>
                    <a:gd name="T75" fmla="*/ 5 h 195"/>
                    <a:gd name="T76" fmla="*/ 78 w 108"/>
                    <a:gd name="T77" fmla="*/ 16 h 195"/>
                    <a:gd name="T78" fmla="*/ 82 w 108"/>
                    <a:gd name="T79" fmla="*/ 21 h 195"/>
                    <a:gd name="T80" fmla="*/ 80 w 108"/>
                    <a:gd name="T81" fmla="*/ 30 h 195"/>
                    <a:gd name="T82" fmla="*/ 74 w 108"/>
                    <a:gd name="T83" fmla="*/ 34 h 195"/>
                    <a:gd name="T84" fmla="*/ 69 w 108"/>
                    <a:gd name="T85" fmla="*/ 43 h 195"/>
                    <a:gd name="T86" fmla="*/ 68 w 108"/>
                    <a:gd name="T87" fmla="*/ 53 h 195"/>
                    <a:gd name="T88" fmla="*/ 61 w 108"/>
                    <a:gd name="T89" fmla="*/ 62 h 195"/>
                    <a:gd name="T90" fmla="*/ 59 w 108"/>
                    <a:gd name="T91" fmla="*/ 72 h 195"/>
                    <a:gd name="T92" fmla="*/ 52 w 108"/>
                    <a:gd name="T93" fmla="*/ 83 h 195"/>
                    <a:gd name="T94" fmla="*/ 50 w 108"/>
                    <a:gd name="T95" fmla="*/ 91 h 195"/>
                    <a:gd name="T96" fmla="*/ 46 w 108"/>
                    <a:gd name="T97" fmla="*/ 103 h 195"/>
                    <a:gd name="T98" fmla="*/ 40 w 108"/>
                    <a:gd name="T99" fmla="*/ 108 h 195"/>
                    <a:gd name="T100" fmla="*/ 36 w 108"/>
                    <a:gd name="T101" fmla="*/ 116 h 195"/>
                    <a:gd name="T102" fmla="*/ 30 w 108"/>
                    <a:gd name="T103" fmla="*/ 110 h 195"/>
                    <a:gd name="T104" fmla="*/ 22 w 108"/>
                    <a:gd name="T105" fmla="*/ 107 h 195"/>
                    <a:gd name="T106" fmla="*/ 17 w 108"/>
                    <a:gd name="T107" fmla="*/ 108 h 195"/>
                    <a:gd name="T108" fmla="*/ 12 w 108"/>
                    <a:gd name="T109" fmla="*/ 117 h 195"/>
                    <a:gd name="T110" fmla="*/ 6 w 108"/>
                    <a:gd name="T111" fmla="*/ 123 h 195"/>
                    <a:gd name="T112" fmla="*/ 5 w 108"/>
                    <a:gd name="T113" fmla="*/ 131 h 195"/>
                    <a:gd name="T114" fmla="*/ 0 w 108"/>
                    <a:gd name="T115" fmla="*/ 144 h 195"/>
                    <a:gd name="T116" fmla="*/ 5 w 108"/>
                    <a:gd name="T117" fmla="*/ 146 h 195"/>
                    <a:gd name="T118" fmla="*/ 10 w 108"/>
                    <a:gd name="T119" fmla="*/ 158 h 195"/>
                    <a:gd name="T120" fmla="*/ 15 w 108"/>
                    <a:gd name="T121" fmla="*/ 162 h 195"/>
                    <a:gd name="T122" fmla="*/ 18 w 108"/>
                    <a:gd name="T123" fmla="*/ 178 h 195"/>
                    <a:gd name="T124" fmla="*/ 16 w 108"/>
                    <a:gd name="T125"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95">
                      <a:moveTo>
                        <a:pt x="19" y="189"/>
                      </a:moveTo>
                      <a:lnTo>
                        <a:pt x="20" y="190"/>
                      </a:lnTo>
                      <a:lnTo>
                        <a:pt x="37" y="190"/>
                      </a:lnTo>
                      <a:lnTo>
                        <a:pt x="37" y="190"/>
                      </a:lnTo>
                      <a:lnTo>
                        <a:pt x="38" y="189"/>
                      </a:lnTo>
                      <a:lnTo>
                        <a:pt x="39" y="188"/>
                      </a:lnTo>
                      <a:lnTo>
                        <a:pt x="40" y="188"/>
                      </a:lnTo>
                      <a:lnTo>
                        <a:pt x="42" y="187"/>
                      </a:lnTo>
                      <a:lnTo>
                        <a:pt x="46" y="187"/>
                      </a:lnTo>
                      <a:lnTo>
                        <a:pt x="47" y="187"/>
                      </a:lnTo>
                      <a:lnTo>
                        <a:pt x="51" y="187"/>
                      </a:lnTo>
                      <a:lnTo>
                        <a:pt x="53" y="188"/>
                      </a:lnTo>
                      <a:lnTo>
                        <a:pt x="55" y="187"/>
                      </a:lnTo>
                      <a:lnTo>
                        <a:pt x="57" y="187"/>
                      </a:lnTo>
                      <a:lnTo>
                        <a:pt x="57" y="188"/>
                      </a:lnTo>
                      <a:lnTo>
                        <a:pt x="60" y="189"/>
                      </a:lnTo>
                      <a:lnTo>
                        <a:pt x="61" y="188"/>
                      </a:lnTo>
                      <a:lnTo>
                        <a:pt x="63" y="188"/>
                      </a:lnTo>
                      <a:lnTo>
                        <a:pt x="64" y="190"/>
                      </a:lnTo>
                      <a:lnTo>
                        <a:pt x="81" y="190"/>
                      </a:lnTo>
                      <a:lnTo>
                        <a:pt x="83" y="190"/>
                      </a:lnTo>
                      <a:lnTo>
                        <a:pt x="84" y="190"/>
                      </a:lnTo>
                      <a:lnTo>
                        <a:pt x="84" y="190"/>
                      </a:lnTo>
                      <a:lnTo>
                        <a:pt x="86" y="192"/>
                      </a:lnTo>
                      <a:lnTo>
                        <a:pt x="88" y="191"/>
                      </a:lnTo>
                      <a:lnTo>
                        <a:pt x="89" y="192"/>
                      </a:lnTo>
                      <a:lnTo>
                        <a:pt x="91" y="193"/>
                      </a:lnTo>
                      <a:lnTo>
                        <a:pt x="91" y="193"/>
                      </a:lnTo>
                      <a:lnTo>
                        <a:pt x="92" y="192"/>
                      </a:lnTo>
                      <a:lnTo>
                        <a:pt x="93" y="192"/>
                      </a:lnTo>
                      <a:lnTo>
                        <a:pt x="95" y="193"/>
                      </a:lnTo>
                      <a:lnTo>
                        <a:pt x="97" y="193"/>
                      </a:lnTo>
                      <a:lnTo>
                        <a:pt x="99" y="193"/>
                      </a:lnTo>
                      <a:lnTo>
                        <a:pt x="101" y="193"/>
                      </a:lnTo>
                      <a:lnTo>
                        <a:pt x="102" y="194"/>
                      </a:lnTo>
                      <a:lnTo>
                        <a:pt x="103" y="194"/>
                      </a:lnTo>
                      <a:lnTo>
                        <a:pt x="103" y="195"/>
                      </a:lnTo>
                      <a:lnTo>
                        <a:pt x="105" y="195"/>
                      </a:lnTo>
                      <a:lnTo>
                        <a:pt x="105" y="193"/>
                      </a:lnTo>
                      <a:lnTo>
                        <a:pt x="104" y="190"/>
                      </a:lnTo>
                      <a:lnTo>
                        <a:pt x="105" y="189"/>
                      </a:lnTo>
                      <a:lnTo>
                        <a:pt x="106" y="186"/>
                      </a:lnTo>
                      <a:lnTo>
                        <a:pt x="107" y="184"/>
                      </a:lnTo>
                      <a:lnTo>
                        <a:pt x="108" y="183"/>
                      </a:lnTo>
                      <a:lnTo>
                        <a:pt x="107" y="183"/>
                      </a:lnTo>
                      <a:lnTo>
                        <a:pt x="106" y="182"/>
                      </a:lnTo>
                      <a:lnTo>
                        <a:pt x="106" y="179"/>
                      </a:lnTo>
                      <a:lnTo>
                        <a:pt x="106" y="176"/>
                      </a:lnTo>
                      <a:lnTo>
                        <a:pt x="102" y="171"/>
                      </a:lnTo>
                      <a:lnTo>
                        <a:pt x="100" y="169"/>
                      </a:lnTo>
                      <a:lnTo>
                        <a:pt x="98" y="164"/>
                      </a:lnTo>
                      <a:lnTo>
                        <a:pt x="95" y="158"/>
                      </a:lnTo>
                      <a:lnTo>
                        <a:pt x="94" y="155"/>
                      </a:lnTo>
                      <a:lnTo>
                        <a:pt x="91" y="152"/>
                      </a:lnTo>
                      <a:lnTo>
                        <a:pt x="88" y="149"/>
                      </a:lnTo>
                      <a:lnTo>
                        <a:pt x="86" y="148"/>
                      </a:lnTo>
                      <a:lnTo>
                        <a:pt x="86" y="141"/>
                      </a:lnTo>
                      <a:lnTo>
                        <a:pt x="85" y="137"/>
                      </a:lnTo>
                      <a:lnTo>
                        <a:pt x="84" y="133"/>
                      </a:lnTo>
                      <a:lnTo>
                        <a:pt x="85" y="128"/>
                      </a:lnTo>
                      <a:lnTo>
                        <a:pt x="84" y="124"/>
                      </a:lnTo>
                      <a:lnTo>
                        <a:pt x="84" y="121"/>
                      </a:lnTo>
                      <a:lnTo>
                        <a:pt x="84" y="118"/>
                      </a:lnTo>
                      <a:lnTo>
                        <a:pt x="86" y="117"/>
                      </a:lnTo>
                      <a:lnTo>
                        <a:pt x="89" y="113"/>
                      </a:lnTo>
                      <a:lnTo>
                        <a:pt x="91" y="108"/>
                      </a:lnTo>
                      <a:lnTo>
                        <a:pt x="93" y="103"/>
                      </a:lnTo>
                      <a:lnTo>
                        <a:pt x="95" y="100"/>
                      </a:lnTo>
                      <a:lnTo>
                        <a:pt x="97" y="98"/>
                      </a:lnTo>
                      <a:lnTo>
                        <a:pt x="99" y="94"/>
                      </a:lnTo>
                      <a:lnTo>
                        <a:pt x="99" y="93"/>
                      </a:lnTo>
                      <a:lnTo>
                        <a:pt x="99" y="89"/>
                      </a:lnTo>
                      <a:lnTo>
                        <a:pt x="97" y="86"/>
                      </a:lnTo>
                      <a:lnTo>
                        <a:pt x="95" y="81"/>
                      </a:lnTo>
                      <a:lnTo>
                        <a:pt x="92" y="79"/>
                      </a:lnTo>
                      <a:lnTo>
                        <a:pt x="88" y="72"/>
                      </a:lnTo>
                      <a:lnTo>
                        <a:pt x="82" y="67"/>
                      </a:lnTo>
                      <a:lnTo>
                        <a:pt x="80" y="65"/>
                      </a:lnTo>
                      <a:lnTo>
                        <a:pt x="79" y="64"/>
                      </a:lnTo>
                      <a:lnTo>
                        <a:pt x="77" y="62"/>
                      </a:lnTo>
                      <a:lnTo>
                        <a:pt x="77" y="61"/>
                      </a:lnTo>
                      <a:lnTo>
                        <a:pt x="77" y="58"/>
                      </a:lnTo>
                      <a:lnTo>
                        <a:pt x="78" y="56"/>
                      </a:lnTo>
                      <a:lnTo>
                        <a:pt x="78" y="53"/>
                      </a:lnTo>
                      <a:lnTo>
                        <a:pt x="81" y="53"/>
                      </a:lnTo>
                      <a:lnTo>
                        <a:pt x="83" y="53"/>
                      </a:lnTo>
                      <a:lnTo>
                        <a:pt x="84" y="54"/>
                      </a:lnTo>
                      <a:lnTo>
                        <a:pt x="87" y="53"/>
                      </a:lnTo>
                      <a:lnTo>
                        <a:pt x="89" y="54"/>
                      </a:lnTo>
                      <a:lnTo>
                        <a:pt x="91" y="53"/>
                      </a:lnTo>
                      <a:lnTo>
                        <a:pt x="94" y="54"/>
                      </a:lnTo>
                      <a:lnTo>
                        <a:pt x="95" y="55"/>
                      </a:lnTo>
                      <a:lnTo>
                        <a:pt x="97" y="55"/>
                      </a:lnTo>
                      <a:lnTo>
                        <a:pt x="98" y="54"/>
                      </a:lnTo>
                      <a:lnTo>
                        <a:pt x="98" y="53"/>
                      </a:lnTo>
                      <a:lnTo>
                        <a:pt x="94" y="49"/>
                      </a:lnTo>
                      <a:lnTo>
                        <a:pt x="93" y="46"/>
                      </a:lnTo>
                      <a:lnTo>
                        <a:pt x="91" y="45"/>
                      </a:lnTo>
                      <a:lnTo>
                        <a:pt x="88" y="40"/>
                      </a:lnTo>
                      <a:lnTo>
                        <a:pt x="88" y="37"/>
                      </a:lnTo>
                      <a:lnTo>
                        <a:pt x="90" y="34"/>
                      </a:lnTo>
                      <a:lnTo>
                        <a:pt x="91" y="31"/>
                      </a:lnTo>
                      <a:lnTo>
                        <a:pt x="89" y="28"/>
                      </a:lnTo>
                      <a:lnTo>
                        <a:pt x="89" y="27"/>
                      </a:lnTo>
                      <a:lnTo>
                        <a:pt x="90" y="25"/>
                      </a:lnTo>
                      <a:lnTo>
                        <a:pt x="90" y="23"/>
                      </a:lnTo>
                      <a:lnTo>
                        <a:pt x="88" y="18"/>
                      </a:lnTo>
                      <a:lnTo>
                        <a:pt x="88" y="15"/>
                      </a:lnTo>
                      <a:lnTo>
                        <a:pt x="87" y="14"/>
                      </a:lnTo>
                      <a:lnTo>
                        <a:pt x="86" y="9"/>
                      </a:lnTo>
                      <a:lnTo>
                        <a:pt x="83" y="5"/>
                      </a:lnTo>
                      <a:lnTo>
                        <a:pt x="76" y="0"/>
                      </a:lnTo>
                      <a:lnTo>
                        <a:pt x="76" y="0"/>
                      </a:lnTo>
                      <a:lnTo>
                        <a:pt x="77" y="5"/>
                      </a:lnTo>
                      <a:lnTo>
                        <a:pt x="77" y="7"/>
                      </a:lnTo>
                      <a:lnTo>
                        <a:pt x="77" y="13"/>
                      </a:lnTo>
                      <a:lnTo>
                        <a:pt x="78" y="16"/>
                      </a:lnTo>
                      <a:lnTo>
                        <a:pt x="81" y="17"/>
                      </a:lnTo>
                      <a:lnTo>
                        <a:pt x="82" y="19"/>
                      </a:lnTo>
                      <a:lnTo>
                        <a:pt x="82" y="21"/>
                      </a:lnTo>
                      <a:lnTo>
                        <a:pt x="83" y="26"/>
                      </a:lnTo>
                      <a:lnTo>
                        <a:pt x="83" y="27"/>
                      </a:lnTo>
                      <a:lnTo>
                        <a:pt x="80" y="30"/>
                      </a:lnTo>
                      <a:lnTo>
                        <a:pt x="77" y="32"/>
                      </a:lnTo>
                      <a:lnTo>
                        <a:pt x="76" y="32"/>
                      </a:lnTo>
                      <a:lnTo>
                        <a:pt x="74" y="34"/>
                      </a:lnTo>
                      <a:lnTo>
                        <a:pt x="73" y="36"/>
                      </a:lnTo>
                      <a:lnTo>
                        <a:pt x="71" y="38"/>
                      </a:lnTo>
                      <a:lnTo>
                        <a:pt x="69" y="43"/>
                      </a:lnTo>
                      <a:lnTo>
                        <a:pt x="67" y="46"/>
                      </a:lnTo>
                      <a:lnTo>
                        <a:pt x="68" y="49"/>
                      </a:lnTo>
                      <a:lnTo>
                        <a:pt x="68" y="53"/>
                      </a:lnTo>
                      <a:lnTo>
                        <a:pt x="67" y="58"/>
                      </a:lnTo>
                      <a:lnTo>
                        <a:pt x="65" y="61"/>
                      </a:lnTo>
                      <a:lnTo>
                        <a:pt x="61" y="62"/>
                      </a:lnTo>
                      <a:lnTo>
                        <a:pt x="59" y="65"/>
                      </a:lnTo>
                      <a:lnTo>
                        <a:pt x="60" y="70"/>
                      </a:lnTo>
                      <a:lnTo>
                        <a:pt x="59" y="72"/>
                      </a:lnTo>
                      <a:lnTo>
                        <a:pt x="58" y="76"/>
                      </a:lnTo>
                      <a:lnTo>
                        <a:pt x="56" y="78"/>
                      </a:lnTo>
                      <a:lnTo>
                        <a:pt x="52" y="83"/>
                      </a:lnTo>
                      <a:lnTo>
                        <a:pt x="50" y="86"/>
                      </a:lnTo>
                      <a:lnTo>
                        <a:pt x="51" y="88"/>
                      </a:lnTo>
                      <a:lnTo>
                        <a:pt x="50" y="91"/>
                      </a:lnTo>
                      <a:lnTo>
                        <a:pt x="46" y="96"/>
                      </a:lnTo>
                      <a:lnTo>
                        <a:pt x="45" y="100"/>
                      </a:lnTo>
                      <a:lnTo>
                        <a:pt x="46" y="103"/>
                      </a:lnTo>
                      <a:lnTo>
                        <a:pt x="43" y="106"/>
                      </a:lnTo>
                      <a:lnTo>
                        <a:pt x="42" y="107"/>
                      </a:lnTo>
                      <a:lnTo>
                        <a:pt x="40" y="108"/>
                      </a:lnTo>
                      <a:lnTo>
                        <a:pt x="40" y="110"/>
                      </a:lnTo>
                      <a:lnTo>
                        <a:pt x="39" y="114"/>
                      </a:lnTo>
                      <a:lnTo>
                        <a:pt x="36" y="116"/>
                      </a:lnTo>
                      <a:lnTo>
                        <a:pt x="34" y="115"/>
                      </a:lnTo>
                      <a:lnTo>
                        <a:pt x="32" y="113"/>
                      </a:lnTo>
                      <a:lnTo>
                        <a:pt x="30" y="110"/>
                      </a:lnTo>
                      <a:lnTo>
                        <a:pt x="27" y="107"/>
                      </a:lnTo>
                      <a:lnTo>
                        <a:pt x="25" y="108"/>
                      </a:lnTo>
                      <a:lnTo>
                        <a:pt x="22" y="107"/>
                      </a:lnTo>
                      <a:lnTo>
                        <a:pt x="22" y="106"/>
                      </a:lnTo>
                      <a:lnTo>
                        <a:pt x="20" y="107"/>
                      </a:lnTo>
                      <a:lnTo>
                        <a:pt x="17" y="108"/>
                      </a:lnTo>
                      <a:lnTo>
                        <a:pt x="16" y="110"/>
                      </a:lnTo>
                      <a:lnTo>
                        <a:pt x="16" y="113"/>
                      </a:lnTo>
                      <a:lnTo>
                        <a:pt x="12" y="117"/>
                      </a:lnTo>
                      <a:lnTo>
                        <a:pt x="11" y="119"/>
                      </a:lnTo>
                      <a:lnTo>
                        <a:pt x="8" y="121"/>
                      </a:lnTo>
                      <a:lnTo>
                        <a:pt x="6" y="123"/>
                      </a:lnTo>
                      <a:lnTo>
                        <a:pt x="6" y="126"/>
                      </a:lnTo>
                      <a:lnTo>
                        <a:pt x="5" y="127"/>
                      </a:lnTo>
                      <a:lnTo>
                        <a:pt x="5" y="131"/>
                      </a:lnTo>
                      <a:lnTo>
                        <a:pt x="5" y="134"/>
                      </a:lnTo>
                      <a:lnTo>
                        <a:pt x="4" y="139"/>
                      </a:lnTo>
                      <a:lnTo>
                        <a:pt x="0" y="144"/>
                      </a:lnTo>
                      <a:lnTo>
                        <a:pt x="0" y="146"/>
                      </a:lnTo>
                      <a:lnTo>
                        <a:pt x="2" y="147"/>
                      </a:lnTo>
                      <a:lnTo>
                        <a:pt x="5" y="146"/>
                      </a:lnTo>
                      <a:lnTo>
                        <a:pt x="6" y="156"/>
                      </a:lnTo>
                      <a:lnTo>
                        <a:pt x="8" y="156"/>
                      </a:lnTo>
                      <a:lnTo>
                        <a:pt x="10" y="158"/>
                      </a:lnTo>
                      <a:lnTo>
                        <a:pt x="14" y="156"/>
                      </a:lnTo>
                      <a:lnTo>
                        <a:pt x="16" y="160"/>
                      </a:lnTo>
                      <a:lnTo>
                        <a:pt x="15" y="162"/>
                      </a:lnTo>
                      <a:lnTo>
                        <a:pt x="15" y="167"/>
                      </a:lnTo>
                      <a:lnTo>
                        <a:pt x="18" y="172"/>
                      </a:lnTo>
                      <a:lnTo>
                        <a:pt x="18" y="178"/>
                      </a:lnTo>
                      <a:lnTo>
                        <a:pt x="16" y="184"/>
                      </a:lnTo>
                      <a:lnTo>
                        <a:pt x="19" y="186"/>
                      </a:lnTo>
                      <a:lnTo>
                        <a:pt x="16" y="190"/>
                      </a:lnTo>
                      <a:lnTo>
                        <a:pt x="18" y="189"/>
                      </a:lnTo>
                      <a:lnTo>
                        <a:pt x="19" y="18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6" name="Freeform 854">
                  <a:extLst>
                    <a:ext uri="{FF2B5EF4-FFF2-40B4-BE49-F238E27FC236}">
                      <a16:creationId xmlns:a16="http://schemas.microsoft.com/office/drawing/2014/main" id="{2CAE1A46-BF6F-0F4D-97D8-8207703FAFC0}"/>
                    </a:ext>
                  </a:extLst>
                </p:cNvPr>
                <p:cNvSpPr>
                  <a:spLocks/>
                </p:cNvSpPr>
                <p:nvPr/>
              </p:nvSpPr>
              <p:spPr bwMode="auto">
                <a:xfrm>
                  <a:off x="3729" y="2767"/>
                  <a:ext cx="80" cy="106"/>
                </a:xfrm>
                <a:custGeom>
                  <a:avLst/>
                  <a:gdLst>
                    <a:gd name="T0" fmla="*/ 37 w 80"/>
                    <a:gd name="T1" fmla="*/ 99 h 106"/>
                    <a:gd name="T2" fmla="*/ 41 w 80"/>
                    <a:gd name="T3" fmla="*/ 97 h 106"/>
                    <a:gd name="T4" fmla="*/ 45 w 80"/>
                    <a:gd name="T5" fmla="*/ 101 h 106"/>
                    <a:gd name="T6" fmla="*/ 45 w 80"/>
                    <a:gd name="T7" fmla="*/ 89 h 106"/>
                    <a:gd name="T8" fmla="*/ 42 w 80"/>
                    <a:gd name="T9" fmla="*/ 86 h 106"/>
                    <a:gd name="T10" fmla="*/ 37 w 80"/>
                    <a:gd name="T11" fmla="*/ 88 h 106"/>
                    <a:gd name="T12" fmla="*/ 36 w 80"/>
                    <a:gd name="T13" fmla="*/ 82 h 106"/>
                    <a:gd name="T14" fmla="*/ 41 w 80"/>
                    <a:gd name="T15" fmla="*/ 79 h 106"/>
                    <a:gd name="T16" fmla="*/ 45 w 80"/>
                    <a:gd name="T17" fmla="*/ 80 h 106"/>
                    <a:gd name="T18" fmla="*/ 48 w 80"/>
                    <a:gd name="T19" fmla="*/ 78 h 106"/>
                    <a:gd name="T20" fmla="*/ 53 w 80"/>
                    <a:gd name="T21" fmla="*/ 75 h 106"/>
                    <a:gd name="T22" fmla="*/ 54 w 80"/>
                    <a:gd name="T23" fmla="*/ 69 h 106"/>
                    <a:gd name="T24" fmla="*/ 59 w 80"/>
                    <a:gd name="T25" fmla="*/ 76 h 106"/>
                    <a:gd name="T26" fmla="*/ 65 w 80"/>
                    <a:gd name="T27" fmla="*/ 78 h 106"/>
                    <a:gd name="T28" fmla="*/ 68 w 80"/>
                    <a:gd name="T29" fmla="*/ 77 h 106"/>
                    <a:gd name="T30" fmla="*/ 74 w 80"/>
                    <a:gd name="T31" fmla="*/ 78 h 106"/>
                    <a:gd name="T32" fmla="*/ 76 w 80"/>
                    <a:gd name="T33" fmla="*/ 81 h 106"/>
                    <a:gd name="T34" fmla="*/ 76 w 80"/>
                    <a:gd name="T35" fmla="*/ 75 h 106"/>
                    <a:gd name="T36" fmla="*/ 80 w 80"/>
                    <a:gd name="T37" fmla="*/ 55 h 106"/>
                    <a:gd name="T38" fmla="*/ 79 w 80"/>
                    <a:gd name="T39" fmla="*/ 51 h 106"/>
                    <a:gd name="T40" fmla="*/ 76 w 80"/>
                    <a:gd name="T41" fmla="*/ 46 h 106"/>
                    <a:gd name="T42" fmla="*/ 74 w 80"/>
                    <a:gd name="T43" fmla="*/ 44 h 106"/>
                    <a:gd name="T44" fmla="*/ 73 w 80"/>
                    <a:gd name="T45" fmla="*/ 41 h 106"/>
                    <a:gd name="T46" fmla="*/ 74 w 80"/>
                    <a:gd name="T47" fmla="*/ 39 h 106"/>
                    <a:gd name="T48" fmla="*/ 76 w 80"/>
                    <a:gd name="T49" fmla="*/ 37 h 106"/>
                    <a:gd name="T50" fmla="*/ 74 w 80"/>
                    <a:gd name="T51" fmla="*/ 34 h 106"/>
                    <a:gd name="T52" fmla="*/ 77 w 80"/>
                    <a:gd name="T53" fmla="*/ 30 h 106"/>
                    <a:gd name="T54" fmla="*/ 80 w 80"/>
                    <a:gd name="T55" fmla="*/ 26 h 106"/>
                    <a:gd name="T56" fmla="*/ 80 w 80"/>
                    <a:gd name="T57" fmla="*/ 22 h 106"/>
                    <a:gd name="T58" fmla="*/ 79 w 80"/>
                    <a:gd name="T59" fmla="*/ 16 h 106"/>
                    <a:gd name="T60" fmla="*/ 71 w 80"/>
                    <a:gd name="T61" fmla="*/ 17 h 106"/>
                    <a:gd name="T62" fmla="*/ 66 w 80"/>
                    <a:gd name="T63" fmla="*/ 17 h 106"/>
                    <a:gd name="T64" fmla="*/ 63 w 80"/>
                    <a:gd name="T65" fmla="*/ 18 h 106"/>
                    <a:gd name="T66" fmla="*/ 63 w 80"/>
                    <a:gd name="T67" fmla="*/ 13 h 106"/>
                    <a:gd name="T68" fmla="*/ 62 w 80"/>
                    <a:gd name="T69" fmla="*/ 6 h 106"/>
                    <a:gd name="T70" fmla="*/ 63 w 80"/>
                    <a:gd name="T71" fmla="*/ 3 h 106"/>
                    <a:gd name="T72" fmla="*/ 60 w 80"/>
                    <a:gd name="T73" fmla="*/ 1 h 106"/>
                    <a:gd name="T74" fmla="*/ 56 w 80"/>
                    <a:gd name="T75" fmla="*/ 1 h 106"/>
                    <a:gd name="T76" fmla="*/ 54 w 80"/>
                    <a:gd name="T77" fmla="*/ 0 h 106"/>
                    <a:gd name="T78" fmla="*/ 50 w 80"/>
                    <a:gd name="T79" fmla="*/ 0 h 106"/>
                    <a:gd name="T80" fmla="*/ 45 w 80"/>
                    <a:gd name="T81" fmla="*/ 0 h 106"/>
                    <a:gd name="T82" fmla="*/ 39 w 80"/>
                    <a:gd name="T83" fmla="*/ 1 h 106"/>
                    <a:gd name="T84" fmla="*/ 37 w 80"/>
                    <a:gd name="T85" fmla="*/ 2 h 106"/>
                    <a:gd name="T86" fmla="*/ 36 w 80"/>
                    <a:gd name="T87" fmla="*/ 23 h 106"/>
                    <a:gd name="T88" fmla="*/ 16 w 80"/>
                    <a:gd name="T89" fmla="*/ 22 h 106"/>
                    <a:gd name="T90" fmla="*/ 13 w 80"/>
                    <a:gd name="T91" fmla="*/ 23 h 106"/>
                    <a:gd name="T92" fmla="*/ 11 w 80"/>
                    <a:gd name="T93" fmla="*/ 27 h 106"/>
                    <a:gd name="T94" fmla="*/ 11 w 80"/>
                    <a:gd name="T95" fmla="*/ 33 h 106"/>
                    <a:gd name="T96" fmla="*/ 9 w 80"/>
                    <a:gd name="T97" fmla="*/ 36 h 106"/>
                    <a:gd name="T98" fmla="*/ 7 w 80"/>
                    <a:gd name="T99" fmla="*/ 39 h 106"/>
                    <a:gd name="T100" fmla="*/ 4 w 80"/>
                    <a:gd name="T101" fmla="*/ 51 h 106"/>
                    <a:gd name="T102" fmla="*/ 0 w 80"/>
                    <a:gd name="T103" fmla="*/ 51 h 106"/>
                    <a:gd name="T104" fmla="*/ 4 w 80"/>
                    <a:gd name="T105" fmla="*/ 61 h 106"/>
                    <a:gd name="T106" fmla="*/ 7 w 80"/>
                    <a:gd name="T107" fmla="*/ 67 h 106"/>
                    <a:gd name="T108" fmla="*/ 9 w 80"/>
                    <a:gd name="T109" fmla="*/ 75 h 106"/>
                    <a:gd name="T110" fmla="*/ 14 w 80"/>
                    <a:gd name="T111" fmla="*/ 82 h 106"/>
                    <a:gd name="T112" fmla="*/ 17 w 80"/>
                    <a:gd name="T113" fmla="*/ 88 h 106"/>
                    <a:gd name="T114" fmla="*/ 24 w 80"/>
                    <a:gd name="T115" fmla="*/ 98 h 106"/>
                    <a:gd name="T116" fmla="*/ 30 w 80"/>
                    <a:gd name="T117" fmla="*/ 104 h 106"/>
                    <a:gd name="T118" fmla="*/ 33 w 80"/>
                    <a:gd name="T119" fmla="*/ 106 h 106"/>
                    <a:gd name="T120" fmla="*/ 35 w 80"/>
                    <a:gd name="T121"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06">
                      <a:moveTo>
                        <a:pt x="35" y="100"/>
                      </a:moveTo>
                      <a:lnTo>
                        <a:pt x="37" y="99"/>
                      </a:lnTo>
                      <a:lnTo>
                        <a:pt x="39" y="99"/>
                      </a:lnTo>
                      <a:lnTo>
                        <a:pt x="41" y="97"/>
                      </a:lnTo>
                      <a:lnTo>
                        <a:pt x="42" y="97"/>
                      </a:lnTo>
                      <a:lnTo>
                        <a:pt x="45" y="101"/>
                      </a:lnTo>
                      <a:lnTo>
                        <a:pt x="45" y="98"/>
                      </a:lnTo>
                      <a:lnTo>
                        <a:pt x="45" y="89"/>
                      </a:lnTo>
                      <a:lnTo>
                        <a:pt x="43" y="87"/>
                      </a:lnTo>
                      <a:lnTo>
                        <a:pt x="42" y="86"/>
                      </a:lnTo>
                      <a:lnTo>
                        <a:pt x="39" y="87"/>
                      </a:lnTo>
                      <a:lnTo>
                        <a:pt x="37" y="88"/>
                      </a:lnTo>
                      <a:lnTo>
                        <a:pt x="38" y="84"/>
                      </a:lnTo>
                      <a:lnTo>
                        <a:pt x="36" y="82"/>
                      </a:lnTo>
                      <a:lnTo>
                        <a:pt x="38" y="80"/>
                      </a:lnTo>
                      <a:lnTo>
                        <a:pt x="41" y="79"/>
                      </a:lnTo>
                      <a:lnTo>
                        <a:pt x="44" y="82"/>
                      </a:lnTo>
                      <a:lnTo>
                        <a:pt x="45" y="80"/>
                      </a:lnTo>
                      <a:lnTo>
                        <a:pt x="45" y="78"/>
                      </a:lnTo>
                      <a:lnTo>
                        <a:pt x="48" y="78"/>
                      </a:lnTo>
                      <a:lnTo>
                        <a:pt x="52" y="78"/>
                      </a:lnTo>
                      <a:lnTo>
                        <a:pt x="53" y="75"/>
                      </a:lnTo>
                      <a:lnTo>
                        <a:pt x="53" y="72"/>
                      </a:lnTo>
                      <a:lnTo>
                        <a:pt x="54" y="69"/>
                      </a:lnTo>
                      <a:lnTo>
                        <a:pt x="57" y="69"/>
                      </a:lnTo>
                      <a:lnTo>
                        <a:pt x="59" y="76"/>
                      </a:lnTo>
                      <a:lnTo>
                        <a:pt x="61" y="79"/>
                      </a:lnTo>
                      <a:lnTo>
                        <a:pt x="65" y="78"/>
                      </a:lnTo>
                      <a:lnTo>
                        <a:pt x="66" y="78"/>
                      </a:lnTo>
                      <a:lnTo>
                        <a:pt x="68" y="77"/>
                      </a:lnTo>
                      <a:lnTo>
                        <a:pt x="71" y="77"/>
                      </a:lnTo>
                      <a:lnTo>
                        <a:pt x="74" y="78"/>
                      </a:lnTo>
                      <a:lnTo>
                        <a:pt x="75" y="81"/>
                      </a:lnTo>
                      <a:lnTo>
                        <a:pt x="76" y="81"/>
                      </a:lnTo>
                      <a:lnTo>
                        <a:pt x="76" y="78"/>
                      </a:lnTo>
                      <a:lnTo>
                        <a:pt x="76" y="75"/>
                      </a:lnTo>
                      <a:lnTo>
                        <a:pt x="79" y="62"/>
                      </a:lnTo>
                      <a:lnTo>
                        <a:pt x="80" y="55"/>
                      </a:lnTo>
                      <a:lnTo>
                        <a:pt x="80" y="52"/>
                      </a:lnTo>
                      <a:lnTo>
                        <a:pt x="79" y="51"/>
                      </a:lnTo>
                      <a:lnTo>
                        <a:pt x="78" y="48"/>
                      </a:lnTo>
                      <a:lnTo>
                        <a:pt x="76" y="46"/>
                      </a:lnTo>
                      <a:lnTo>
                        <a:pt x="76" y="44"/>
                      </a:lnTo>
                      <a:lnTo>
                        <a:pt x="74" y="44"/>
                      </a:lnTo>
                      <a:lnTo>
                        <a:pt x="73" y="42"/>
                      </a:lnTo>
                      <a:lnTo>
                        <a:pt x="73" y="41"/>
                      </a:lnTo>
                      <a:lnTo>
                        <a:pt x="73" y="40"/>
                      </a:lnTo>
                      <a:lnTo>
                        <a:pt x="74" y="39"/>
                      </a:lnTo>
                      <a:lnTo>
                        <a:pt x="75" y="38"/>
                      </a:lnTo>
                      <a:lnTo>
                        <a:pt x="76" y="37"/>
                      </a:lnTo>
                      <a:lnTo>
                        <a:pt x="75" y="35"/>
                      </a:lnTo>
                      <a:lnTo>
                        <a:pt x="74" y="34"/>
                      </a:lnTo>
                      <a:lnTo>
                        <a:pt x="74" y="32"/>
                      </a:lnTo>
                      <a:lnTo>
                        <a:pt x="77" y="30"/>
                      </a:lnTo>
                      <a:lnTo>
                        <a:pt x="80" y="29"/>
                      </a:lnTo>
                      <a:lnTo>
                        <a:pt x="80" y="26"/>
                      </a:lnTo>
                      <a:lnTo>
                        <a:pt x="80" y="24"/>
                      </a:lnTo>
                      <a:lnTo>
                        <a:pt x="80" y="22"/>
                      </a:lnTo>
                      <a:lnTo>
                        <a:pt x="80" y="17"/>
                      </a:lnTo>
                      <a:lnTo>
                        <a:pt x="79" y="16"/>
                      </a:lnTo>
                      <a:lnTo>
                        <a:pt x="74" y="16"/>
                      </a:lnTo>
                      <a:lnTo>
                        <a:pt x="71" y="17"/>
                      </a:lnTo>
                      <a:lnTo>
                        <a:pt x="68" y="18"/>
                      </a:lnTo>
                      <a:lnTo>
                        <a:pt x="66" y="17"/>
                      </a:lnTo>
                      <a:lnTo>
                        <a:pt x="64" y="19"/>
                      </a:lnTo>
                      <a:lnTo>
                        <a:pt x="63" y="18"/>
                      </a:lnTo>
                      <a:lnTo>
                        <a:pt x="63" y="16"/>
                      </a:lnTo>
                      <a:lnTo>
                        <a:pt x="63" y="13"/>
                      </a:lnTo>
                      <a:lnTo>
                        <a:pt x="63" y="9"/>
                      </a:lnTo>
                      <a:lnTo>
                        <a:pt x="62" y="6"/>
                      </a:lnTo>
                      <a:lnTo>
                        <a:pt x="63" y="3"/>
                      </a:lnTo>
                      <a:lnTo>
                        <a:pt x="63" y="3"/>
                      </a:lnTo>
                      <a:lnTo>
                        <a:pt x="62" y="1"/>
                      </a:lnTo>
                      <a:lnTo>
                        <a:pt x="60" y="1"/>
                      </a:lnTo>
                      <a:lnTo>
                        <a:pt x="59" y="2"/>
                      </a:lnTo>
                      <a:lnTo>
                        <a:pt x="56" y="1"/>
                      </a:lnTo>
                      <a:lnTo>
                        <a:pt x="56" y="0"/>
                      </a:lnTo>
                      <a:lnTo>
                        <a:pt x="54" y="0"/>
                      </a:lnTo>
                      <a:lnTo>
                        <a:pt x="52" y="1"/>
                      </a:lnTo>
                      <a:lnTo>
                        <a:pt x="50" y="0"/>
                      </a:lnTo>
                      <a:lnTo>
                        <a:pt x="46" y="0"/>
                      </a:lnTo>
                      <a:lnTo>
                        <a:pt x="45" y="0"/>
                      </a:lnTo>
                      <a:lnTo>
                        <a:pt x="41" y="0"/>
                      </a:lnTo>
                      <a:lnTo>
                        <a:pt x="39" y="1"/>
                      </a:lnTo>
                      <a:lnTo>
                        <a:pt x="38" y="1"/>
                      </a:lnTo>
                      <a:lnTo>
                        <a:pt x="37" y="2"/>
                      </a:lnTo>
                      <a:lnTo>
                        <a:pt x="36" y="3"/>
                      </a:lnTo>
                      <a:lnTo>
                        <a:pt x="36" y="23"/>
                      </a:lnTo>
                      <a:lnTo>
                        <a:pt x="17" y="23"/>
                      </a:lnTo>
                      <a:lnTo>
                        <a:pt x="16" y="22"/>
                      </a:lnTo>
                      <a:lnTo>
                        <a:pt x="14" y="22"/>
                      </a:lnTo>
                      <a:lnTo>
                        <a:pt x="13" y="23"/>
                      </a:lnTo>
                      <a:lnTo>
                        <a:pt x="11" y="23"/>
                      </a:lnTo>
                      <a:lnTo>
                        <a:pt x="11" y="27"/>
                      </a:lnTo>
                      <a:lnTo>
                        <a:pt x="8" y="27"/>
                      </a:lnTo>
                      <a:lnTo>
                        <a:pt x="11" y="33"/>
                      </a:lnTo>
                      <a:lnTo>
                        <a:pt x="15" y="34"/>
                      </a:lnTo>
                      <a:lnTo>
                        <a:pt x="9" y="36"/>
                      </a:lnTo>
                      <a:lnTo>
                        <a:pt x="7" y="34"/>
                      </a:lnTo>
                      <a:lnTo>
                        <a:pt x="7" y="39"/>
                      </a:lnTo>
                      <a:lnTo>
                        <a:pt x="6" y="48"/>
                      </a:lnTo>
                      <a:lnTo>
                        <a:pt x="4" y="51"/>
                      </a:lnTo>
                      <a:lnTo>
                        <a:pt x="0" y="50"/>
                      </a:lnTo>
                      <a:lnTo>
                        <a:pt x="0" y="51"/>
                      </a:lnTo>
                      <a:lnTo>
                        <a:pt x="3" y="59"/>
                      </a:lnTo>
                      <a:lnTo>
                        <a:pt x="4" y="61"/>
                      </a:lnTo>
                      <a:lnTo>
                        <a:pt x="4" y="63"/>
                      </a:lnTo>
                      <a:lnTo>
                        <a:pt x="7" y="67"/>
                      </a:lnTo>
                      <a:lnTo>
                        <a:pt x="7" y="72"/>
                      </a:lnTo>
                      <a:lnTo>
                        <a:pt x="9" y="75"/>
                      </a:lnTo>
                      <a:lnTo>
                        <a:pt x="11" y="78"/>
                      </a:lnTo>
                      <a:lnTo>
                        <a:pt x="14" y="82"/>
                      </a:lnTo>
                      <a:lnTo>
                        <a:pt x="13" y="83"/>
                      </a:lnTo>
                      <a:lnTo>
                        <a:pt x="17" y="88"/>
                      </a:lnTo>
                      <a:lnTo>
                        <a:pt x="24" y="94"/>
                      </a:lnTo>
                      <a:lnTo>
                        <a:pt x="24" y="98"/>
                      </a:lnTo>
                      <a:lnTo>
                        <a:pt x="30" y="101"/>
                      </a:lnTo>
                      <a:lnTo>
                        <a:pt x="30" y="104"/>
                      </a:lnTo>
                      <a:lnTo>
                        <a:pt x="33" y="105"/>
                      </a:lnTo>
                      <a:lnTo>
                        <a:pt x="33" y="106"/>
                      </a:lnTo>
                      <a:lnTo>
                        <a:pt x="35" y="102"/>
                      </a:lnTo>
                      <a:lnTo>
                        <a:pt x="35"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7" name="Freeform 855">
                  <a:extLst>
                    <a:ext uri="{FF2B5EF4-FFF2-40B4-BE49-F238E27FC236}">
                      <a16:creationId xmlns:a16="http://schemas.microsoft.com/office/drawing/2014/main" id="{29D16234-F534-024A-8EB5-C385A5E1F31D}"/>
                    </a:ext>
                  </a:extLst>
                </p:cNvPr>
                <p:cNvSpPr>
                  <a:spLocks/>
                </p:cNvSpPr>
                <p:nvPr/>
              </p:nvSpPr>
              <p:spPr bwMode="auto">
                <a:xfrm>
                  <a:off x="3736" y="2769"/>
                  <a:ext cx="29" cy="21"/>
                </a:xfrm>
                <a:custGeom>
                  <a:avLst/>
                  <a:gdLst>
                    <a:gd name="T0" fmla="*/ 7 w 29"/>
                    <a:gd name="T1" fmla="*/ 20 h 21"/>
                    <a:gd name="T2" fmla="*/ 9 w 29"/>
                    <a:gd name="T3" fmla="*/ 20 h 21"/>
                    <a:gd name="T4" fmla="*/ 10 w 29"/>
                    <a:gd name="T5" fmla="*/ 21 h 21"/>
                    <a:gd name="T6" fmla="*/ 29 w 29"/>
                    <a:gd name="T7" fmla="*/ 21 h 21"/>
                    <a:gd name="T8" fmla="*/ 29 w 29"/>
                    <a:gd name="T9" fmla="*/ 1 h 21"/>
                    <a:gd name="T10" fmla="*/ 29 w 29"/>
                    <a:gd name="T11" fmla="*/ 1 h 21"/>
                    <a:gd name="T12" fmla="*/ 12 w 29"/>
                    <a:gd name="T13" fmla="*/ 1 h 21"/>
                    <a:gd name="T14" fmla="*/ 11 w 29"/>
                    <a:gd name="T15" fmla="*/ 0 h 21"/>
                    <a:gd name="T16" fmla="*/ 10 w 29"/>
                    <a:gd name="T17" fmla="*/ 0 h 21"/>
                    <a:gd name="T18" fmla="*/ 8 w 29"/>
                    <a:gd name="T19" fmla="*/ 1 h 21"/>
                    <a:gd name="T20" fmla="*/ 7 w 29"/>
                    <a:gd name="T21" fmla="*/ 1 h 21"/>
                    <a:gd name="T22" fmla="*/ 8 w 29"/>
                    <a:gd name="T23" fmla="*/ 4 h 21"/>
                    <a:gd name="T24" fmla="*/ 4 w 29"/>
                    <a:gd name="T25" fmla="*/ 10 h 21"/>
                    <a:gd name="T26" fmla="*/ 0 w 29"/>
                    <a:gd name="T27" fmla="*/ 18 h 21"/>
                    <a:gd name="T28" fmla="*/ 4 w 29"/>
                    <a:gd name="T29" fmla="*/ 20 h 21"/>
                    <a:gd name="T30" fmla="*/ 4 w 29"/>
                    <a:gd name="T31" fmla="*/ 21 h 21"/>
                    <a:gd name="T32" fmla="*/ 6 w 29"/>
                    <a:gd name="T33" fmla="*/ 21 h 21"/>
                    <a:gd name="T34" fmla="*/ 7 w 29"/>
                    <a:gd name="T3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1">
                      <a:moveTo>
                        <a:pt x="7" y="20"/>
                      </a:moveTo>
                      <a:lnTo>
                        <a:pt x="9" y="20"/>
                      </a:lnTo>
                      <a:lnTo>
                        <a:pt x="10" y="21"/>
                      </a:lnTo>
                      <a:lnTo>
                        <a:pt x="29" y="21"/>
                      </a:lnTo>
                      <a:lnTo>
                        <a:pt x="29" y="1"/>
                      </a:lnTo>
                      <a:lnTo>
                        <a:pt x="29" y="1"/>
                      </a:lnTo>
                      <a:lnTo>
                        <a:pt x="12" y="1"/>
                      </a:lnTo>
                      <a:lnTo>
                        <a:pt x="11" y="0"/>
                      </a:lnTo>
                      <a:lnTo>
                        <a:pt x="10" y="0"/>
                      </a:lnTo>
                      <a:lnTo>
                        <a:pt x="8" y="1"/>
                      </a:lnTo>
                      <a:lnTo>
                        <a:pt x="7" y="1"/>
                      </a:lnTo>
                      <a:lnTo>
                        <a:pt x="8" y="4"/>
                      </a:lnTo>
                      <a:lnTo>
                        <a:pt x="4" y="10"/>
                      </a:lnTo>
                      <a:lnTo>
                        <a:pt x="0" y="18"/>
                      </a:lnTo>
                      <a:lnTo>
                        <a:pt x="4" y="20"/>
                      </a:lnTo>
                      <a:lnTo>
                        <a:pt x="4" y="21"/>
                      </a:lnTo>
                      <a:lnTo>
                        <a:pt x="6" y="21"/>
                      </a:lnTo>
                      <a:lnTo>
                        <a:pt x="7"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8" name="Freeform 856">
                  <a:extLst>
                    <a:ext uri="{FF2B5EF4-FFF2-40B4-BE49-F238E27FC236}">
                      <a16:creationId xmlns:a16="http://schemas.microsoft.com/office/drawing/2014/main" id="{90213C18-7659-EC42-9788-C3867117C4AA}"/>
                    </a:ext>
                  </a:extLst>
                </p:cNvPr>
                <p:cNvSpPr>
                  <a:spLocks/>
                </p:cNvSpPr>
                <p:nvPr/>
              </p:nvSpPr>
              <p:spPr bwMode="auto">
                <a:xfrm>
                  <a:off x="3762" y="2740"/>
                  <a:ext cx="109" cy="153"/>
                </a:xfrm>
                <a:custGeom>
                  <a:avLst/>
                  <a:gdLst>
                    <a:gd name="T0" fmla="*/ 18 w 109"/>
                    <a:gd name="T1" fmla="*/ 147 h 153"/>
                    <a:gd name="T2" fmla="*/ 23 w 109"/>
                    <a:gd name="T3" fmla="*/ 140 h 153"/>
                    <a:gd name="T4" fmla="*/ 27 w 109"/>
                    <a:gd name="T5" fmla="*/ 144 h 153"/>
                    <a:gd name="T6" fmla="*/ 30 w 109"/>
                    <a:gd name="T7" fmla="*/ 147 h 153"/>
                    <a:gd name="T8" fmla="*/ 33 w 109"/>
                    <a:gd name="T9" fmla="*/ 149 h 153"/>
                    <a:gd name="T10" fmla="*/ 36 w 109"/>
                    <a:gd name="T11" fmla="*/ 143 h 153"/>
                    <a:gd name="T12" fmla="*/ 43 w 109"/>
                    <a:gd name="T13" fmla="*/ 140 h 153"/>
                    <a:gd name="T14" fmla="*/ 46 w 109"/>
                    <a:gd name="T15" fmla="*/ 144 h 153"/>
                    <a:gd name="T16" fmla="*/ 51 w 109"/>
                    <a:gd name="T17" fmla="*/ 150 h 153"/>
                    <a:gd name="T18" fmla="*/ 62 w 109"/>
                    <a:gd name="T19" fmla="*/ 138 h 153"/>
                    <a:gd name="T20" fmla="*/ 68 w 109"/>
                    <a:gd name="T21" fmla="*/ 133 h 153"/>
                    <a:gd name="T22" fmla="*/ 71 w 109"/>
                    <a:gd name="T23" fmla="*/ 120 h 153"/>
                    <a:gd name="T24" fmla="*/ 70 w 109"/>
                    <a:gd name="T25" fmla="*/ 105 h 153"/>
                    <a:gd name="T26" fmla="*/ 76 w 109"/>
                    <a:gd name="T27" fmla="*/ 92 h 153"/>
                    <a:gd name="T28" fmla="*/ 84 w 109"/>
                    <a:gd name="T29" fmla="*/ 86 h 153"/>
                    <a:gd name="T30" fmla="*/ 94 w 109"/>
                    <a:gd name="T31" fmla="*/ 74 h 153"/>
                    <a:gd name="T32" fmla="*/ 97 w 109"/>
                    <a:gd name="T33" fmla="*/ 61 h 153"/>
                    <a:gd name="T34" fmla="*/ 98 w 109"/>
                    <a:gd name="T35" fmla="*/ 50 h 153"/>
                    <a:gd name="T36" fmla="*/ 99 w 109"/>
                    <a:gd name="T37" fmla="*/ 40 h 153"/>
                    <a:gd name="T38" fmla="*/ 99 w 109"/>
                    <a:gd name="T39" fmla="*/ 27 h 153"/>
                    <a:gd name="T40" fmla="*/ 109 w 109"/>
                    <a:gd name="T41" fmla="*/ 13 h 153"/>
                    <a:gd name="T42" fmla="*/ 108 w 109"/>
                    <a:gd name="T43" fmla="*/ 2 h 153"/>
                    <a:gd name="T44" fmla="*/ 102 w 109"/>
                    <a:gd name="T45" fmla="*/ 2 h 153"/>
                    <a:gd name="T46" fmla="*/ 97 w 109"/>
                    <a:gd name="T47" fmla="*/ 0 h 153"/>
                    <a:gd name="T48" fmla="*/ 87 w 109"/>
                    <a:gd name="T49" fmla="*/ 4 h 153"/>
                    <a:gd name="T50" fmla="*/ 80 w 109"/>
                    <a:gd name="T51" fmla="*/ 10 h 153"/>
                    <a:gd name="T52" fmla="*/ 71 w 109"/>
                    <a:gd name="T53" fmla="*/ 29 h 153"/>
                    <a:gd name="T54" fmla="*/ 71 w 109"/>
                    <a:gd name="T55" fmla="*/ 35 h 153"/>
                    <a:gd name="T56" fmla="*/ 68 w 109"/>
                    <a:gd name="T57" fmla="*/ 34 h 153"/>
                    <a:gd name="T58" fmla="*/ 63 w 109"/>
                    <a:gd name="T59" fmla="*/ 33 h 153"/>
                    <a:gd name="T60" fmla="*/ 58 w 109"/>
                    <a:gd name="T61" fmla="*/ 32 h 153"/>
                    <a:gd name="T62" fmla="*/ 55 w 109"/>
                    <a:gd name="T63" fmla="*/ 32 h 153"/>
                    <a:gd name="T64" fmla="*/ 50 w 109"/>
                    <a:gd name="T65" fmla="*/ 30 h 153"/>
                    <a:gd name="T66" fmla="*/ 47 w 109"/>
                    <a:gd name="T67" fmla="*/ 30 h 153"/>
                    <a:gd name="T68" fmla="*/ 30 w 109"/>
                    <a:gd name="T69" fmla="*/ 36 h 153"/>
                    <a:gd name="T70" fmla="*/ 30 w 109"/>
                    <a:gd name="T71" fmla="*/ 45 h 153"/>
                    <a:gd name="T72" fmla="*/ 35 w 109"/>
                    <a:gd name="T73" fmla="*/ 45 h 153"/>
                    <a:gd name="T74" fmla="*/ 46 w 109"/>
                    <a:gd name="T75" fmla="*/ 43 h 153"/>
                    <a:gd name="T76" fmla="*/ 47 w 109"/>
                    <a:gd name="T77" fmla="*/ 51 h 153"/>
                    <a:gd name="T78" fmla="*/ 44 w 109"/>
                    <a:gd name="T79" fmla="*/ 57 h 153"/>
                    <a:gd name="T80" fmla="*/ 42 w 109"/>
                    <a:gd name="T81" fmla="*/ 62 h 153"/>
                    <a:gd name="T82" fmla="*/ 41 w 109"/>
                    <a:gd name="T83" fmla="*/ 66 h 153"/>
                    <a:gd name="T84" fmla="*/ 40 w 109"/>
                    <a:gd name="T85" fmla="*/ 69 h 153"/>
                    <a:gd name="T86" fmla="*/ 43 w 109"/>
                    <a:gd name="T87" fmla="*/ 73 h 153"/>
                    <a:gd name="T88" fmla="*/ 47 w 109"/>
                    <a:gd name="T89" fmla="*/ 79 h 153"/>
                    <a:gd name="T90" fmla="*/ 43 w 109"/>
                    <a:gd name="T91" fmla="*/ 102 h 153"/>
                    <a:gd name="T92" fmla="*/ 42 w 109"/>
                    <a:gd name="T93" fmla="*/ 108 h 153"/>
                    <a:gd name="T94" fmla="*/ 35 w 109"/>
                    <a:gd name="T95" fmla="*/ 104 h 153"/>
                    <a:gd name="T96" fmla="*/ 28 w 109"/>
                    <a:gd name="T97" fmla="*/ 106 h 153"/>
                    <a:gd name="T98" fmla="*/ 21 w 109"/>
                    <a:gd name="T99" fmla="*/ 96 h 153"/>
                    <a:gd name="T100" fmla="*/ 19 w 109"/>
                    <a:gd name="T101" fmla="*/ 105 h 153"/>
                    <a:gd name="T102" fmla="*/ 12 w 109"/>
                    <a:gd name="T103" fmla="*/ 107 h 153"/>
                    <a:gd name="T104" fmla="*/ 5 w 109"/>
                    <a:gd name="T105" fmla="*/ 107 h 153"/>
                    <a:gd name="T106" fmla="*/ 4 w 109"/>
                    <a:gd name="T107" fmla="*/ 115 h 153"/>
                    <a:gd name="T108" fmla="*/ 10 w 109"/>
                    <a:gd name="T109" fmla="*/ 114 h 153"/>
                    <a:gd name="T110" fmla="*/ 12 w 109"/>
                    <a:gd name="T111" fmla="*/ 128 h 153"/>
                    <a:gd name="T112" fmla="*/ 6 w 109"/>
                    <a:gd name="T113" fmla="*/ 126 h 153"/>
                    <a:gd name="T114" fmla="*/ 2 w 109"/>
                    <a:gd name="T115" fmla="*/ 129 h 153"/>
                    <a:gd name="T116" fmla="*/ 4 w 109"/>
                    <a:gd name="T117" fmla="*/ 138 h 153"/>
                    <a:gd name="T118" fmla="*/ 11 w 109"/>
                    <a:gd name="T119" fmla="*/ 147 h 153"/>
                    <a:gd name="T120" fmla="*/ 14 w 109"/>
                    <a:gd name="T121" fmla="*/ 1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153">
                      <a:moveTo>
                        <a:pt x="15" y="148"/>
                      </a:moveTo>
                      <a:lnTo>
                        <a:pt x="16" y="148"/>
                      </a:lnTo>
                      <a:lnTo>
                        <a:pt x="18" y="147"/>
                      </a:lnTo>
                      <a:lnTo>
                        <a:pt x="19" y="143"/>
                      </a:lnTo>
                      <a:lnTo>
                        <a:pt x="21" y="143"/>
                      </a:lnTo>
                      <a:lnTo>
                        <a:pt x="23" y="140"/>
                      </a:lnTo>
                      <a:lnTo>
                        <a:pt x="25" y="140"/>
                      </a:lnTo>
                      <a:lnTo>
                        <a:pt x="26" y="142"/>
                      </a:lnTo>
                      <a:lnTo>
                        <a:pt x="27" y="144"/>
                      </a:lnTo>
                      <a:lnTo>
                        <a:pt x="27" y="147"/>
                      </a:lnTo>
                      <a:lnTo>
                        <a:pt x="28" y="147"/>
                      </a:lnTo>
                      <a:lnTo>
                        <a:pt x="30" y="147"/>
                      </a:lnTo>
                      <a:lnTo>
                        <a:pt x="32" y="146"/>
                      </a:lnTo>
                      <a:lnTo>
                        <a:pt x="33" y="147"/>
                      </a:lnTo>
                      <a:lnTo>
                        <a:pt x="33" y="149"/>
                      </a:lnTo>
                      <a:lnTo>
                        <a:pt x="35" y="149"/>
                      </a:lnTo>
                      <a:lnTo>
                        <a:pt x="36" y="147"/>
                      </a:lnTo>
                      <a:lnTo>
                        <a:pt x="36" y="143"/>
                      </a:lnTo>
                      <a:lnTo>
                        <a:pt x="39" y="143"/>
                      </a:lnTo>
                      <a:lnTo>
                        <a:pt x="40" y="143"/>
                      </a:lnTo>
                      <a:lnTo>
                        <a:pt x="43" y="140"/>
                      </a:lnTo>
                      <a:lnTo>
                        <a:pt x="48" y="139"/>
                      </a:lnTo>
                      <a:lnTo>
                        <a:pt x="48" y="140"/>
                      </a:lnTo>
                      <a:lnTo>
                        <a:pt x="46" y="144"/>
                      </a:lnTo>
                      <a:lnTo>
                        <a:pt x="47" y="145"/>
                      </a:lnTo>
                      <a:lnTo>
                        <a:pt x="47" y="147"/>
                      </a:lnTo>
                      <a:lnTo>
                        <a:pt x="51" y="150"/>
                      </a:lnTo>
                      <a:lnTo>
                        <a:pt x="54" y="148"/>
                      </a:lnTo>
                      <a:lnTo>
                        <a:pt x="57" y="144"/>
                      </a:lnTo>
                      <a:lnTo>
                        <a:pt x="62" y="138"/>
                      </a:lnTo>
                      <a:lnTo>
                        <a:pt x="63" y="135"/>
                      </a:lnTo>
                      <a:lnTo>
                        <a:pt x="65" y="133"/>
                      </a:lnTo>
                      <a:lnTo>
                        <a:pt x="68" y="133"/>
                      </a:lnTo>
                      <a:lnTo>
                        <a:pt x="71" y="128"/>
                      </a:lnTo>
                      <a:lnTo>
                        <a:pt x="70" y="125"/>
                      </a:lnTo>
                      <a:lnTo>
                        <a:pt x="71" y="120"/>
                      </a:lnTo>
                      <a:lnTo>
                        <a:pt x="71" y="111"/>
                      </a:lnTo>
                      <a:lnTo>
                        <a:pt x="71" y="110"/>
                      </a:lnTo>
                      <a:lnTo>
                        <a:pt x="70" y="105"/>
                      </a:lnTo>
                      <a:lnTo>
                        <a:pt x="71" y="102"/>
                      </a:lnTo>
                      <a:lnTo>
                        <a:pt x="76" y="96"/>
                      </a:lnTo>
                      <a:lnTo>
                        <a:pt x="76" y="92"/>
                      </a:lnTo>
                      <a:lnTo>
                        <a:pt x="79" y="88"/>
                      </a:lnTo>
                      <a:lnTo>
                        <a:pt x="82" y="85"/>
                      </a:lnTo>
                      <a:lnTo>
                        <a:pt x="84" y="86"/>
                      </a:lnTo>
                      <a:lnTo>
                        <a:pt x="86" y="84"/>
                      </a:lnTo>
                      <a:lnTo>
                        <a:pt x="89" y="83"/>
                      </a:lnTo>
                      <a:lnTo>
                        <a:pt x="94" y="74"/>
                      </a:lnTo>
                      <a:lnTo>
                        <a:pt x="94" y="68"/>
                      </a:lnTo>
                      <a:lnTo>
                        <a:pt x="95" y="63"/>
                      </a:lnTo>
                      <a:lnTo>
                        <a:pt x="97" y="61"/>
                      </a:lnTo>
                      <a:lnTo>
                        <a:pt x="97" y="57"/>
                      </a:lnTo>
                      <a:lnTo>
                        <a:pt x="97" y="56"/>
                      </a:lnTo>
                      <a:lnTo>
                        <a:pt x="98" y="50"/>
                      </a:lnTo>
                      <a:lnTo>
                        <a:pt x="97" y="49"/>
                      </a:lnTo>
                      <a:lnTo>
                        <a:pt x="98" y="43"/>
                      </a:lnTo>
                      <a:lnTo>
                        <a:pt x="99" y="40"/>
                      </a:lnTo>
                      <a:lnTo>
                        <a:pt x="100" y="36"/>
                      </a:lnTo>
                      <a:lnTo>
                        <a:pt x="101" y="33"/>
                      </a:lnTo>
                      <a:lnTo>
                        <a:pt x="99" y="27"/>
                      </a:lnTo>
                      <a:lnTo>
                        <a:pt x="106" y="18"/>
                      </a:lnTo>
                      <a:lnTo>
                        <a:pt x="106" y="15"/>
                      </a:lnTo>
                      <a:lnTo>
                        <a:pt x="109" y="13"/>
                      </a:lnTo>
                      <a:lnTo>
                        <a:pt x="109" y="6"/>
                      </a:lnTo>
                      <a:lnTo>
                        <a:pt x="107" y="3"/>
                      </a:lnTo>
                      <a:lnTo>
                        <a:pt x="108" y="2"/>
                      </a:lnTo>
                      <a:lnTo>
                        <a:pt x="106" y="2"/>
                      </a:lnTo>
                      <a:lnTo>
                        <a:pt x="105" y="3"/>
                      </a:lnTo>
                      <a:lnTo>
                        <a:pt x="102" y="2"/>
                      </a:lnTo>
                      <a:lnTo>
                        <a:pt x="101" y="0"/>
                      </a:lnTo>
                      <a:lnTo>
                        <a:pt x="99" y="0"/>
                      </a:lnTo>
                      <a:lnTo>
                        <a:pt x="97" y="0"/>
                      </a:lnTo>
                      <a:lnTo>
                        <a:pt x="95" y="1"/>
                      </a:lnTo>
                      <a:lnTo>
                        <a:pt x="93" y="1"/>
                      </a:lnTo>
                      <a:lnTo>
                        <a:pt x="87" y="4"/>
                      </a:lnTo>
                      <a:lnTo>
                        <a:pt x="85" y="5"/>
                      </a:lnTo>
                      <a:lnTo>
                        <a:pt x="83" y="6"/>
                      </a:lnTo>
                      <a:lnTo>
                        <a:pt x="80" y="10"/>
                      </a:lnTo>
                      <a:lnTo>
                        <a:pt x="73" y="24"/>
                      </a:lnTo>
                      <a:lnTo>
                        <a:pt x="72" y="26"/>
                      </a:lnTo>
                      <a:lnTo>
                        <a:pt x="71" y="29"/>
                      </a:lnTo>
                      <a:lnTo>
                        <a:pt x="70" y="30"/>
                      </a:lnTo>
                      <a:lnTo>
                        <a:pt x="71" y="33"/>
                      </a:lnTo>
                      <a:lnTo>
                        <a:pt x="71" y="35"/>
                      </a:lnTo>
                      <a:lnTo>
                        <a:pt x="69" y="35"/>
                      </a:lnTo>
                      <a:lnTo>
                        <a:pt x="69" y="34"/>
                      </a:lnTo>
                      <a:lnTo>
                        <a:pt x="68" y="34"/>
                      </a:lnTo>
                      <a:lnTo>
                        <a:pt x="67" y="33"/>
                      </a:lnTo>
                      <a:lnTo>
                        <a:pt x="65" y="33"/>
                      </a:lnTo>
                      <a:lnTo>
                        <a:pt x="63" y="33"/>
                      </a:lnTo>
                      <a:lnTo>
                        <a:pt x="61" y="33"/>
                      </a:lnTo>
                      <a:lnTo>
                        <a:pt x="59" y="32"/>
                      </a:lnTo>
                      <a:lnTo>
                        <a:pt x="58" y="32"/>
                      </a:lnTo>
                      <a:lnTo>
                        <a:pt x="57" y="33"/>
                      </a:lnTo>
                      <a:lnTo>
                        <a:pt x="57" y="33"/>
                      </a:lnTo>
                      <a:lnTo>
                        <a:pt x="55" y="32"/>
                      </a:lnTo>
                      <a:lnTo>
                        <a:pt x="54" y="31"/>
                      </a:lnTo>
                      <a:lnTo>
                        <a:pt x="52" y="32"/>
                      </a:lnTo>
                      <a:lnTo>
                        <a:pt x="50" y="30"/>
                      </a:lnTo>
                      <a:lnTo>
                        <a:pt x="50" y="30"/>
                      </a:lnTo>
                      <a:lnTo>
                        <a:pt x="49" y="30"/>
                      </a:lnTo>
                      <a:lnTo>
                        <a:pt x="47" y="30"/>
                      </a:lnTo>
                      <a:lnTo>
                        <a:pt x="30" y="30"/>
                      </a:lnTo>
                      <a:lnTo>
                        <a:pt x="29" y="33"/>
                      </a:lnTo>
                      <a:lnTo>
                        <a:pt x="30" y="36"/>
                      </a:lnTo>
                      <a:lnTo>
                        <a:pt x="30" y="40"/>
                      </a:lnTo>
                      <a:lnTo>
                        <a:pt x="30" y="43"/>
                      </a:lnTo>
                      <a:lnTo>
                        <a:pt x="30" y="45"/>
                      </a:lnTo>
                      <a:lnTo>
                        <a:pt x="31" y="46"/>
                      </a:lnTo>
                      <a:lnTo>
                        <a:pt x="33" y="44"/>
                      </a:lnTo>
                      <a:lnTo>
                        <a:pt x="35" y="45"/>
                      </a:lnTo>
                      <a:lnTo>
                        <a:pt x="38" y="44"/>
                      </a:lnTo>
                      <a:lnTo>
                        <a:pt x="41" y="43"/>
                      </a:lnTo>
                      <a:lnTo>
                        <a:pt x="46" y="43"/>
                      </a:lnTo>
                      <a:lnTo>
                        <a:pt x="47" y="44"/>
                      </a:lnTo>
                      <a:lnTo>
                        <a:pt x="47" y="49"/>
                      </a:lnTo>
                      <a:lnTo>
                        <a:pt x="47" y="51"/>
                      </a:lnTo>
                      <a:lnTo>
                        <a:pt x="47" y="53"/>
                      </a:lnTo>
                      <a:lnTo>
                        <a:pt x="47" y="56"/>
                      </a:lnTo>
                      <a:lnTo>
                        <a:pt x="44" y="57"/>
                      </a:lnTo>
                      <a:lnTo>
                        <a:pt x="41" y="59"/>
                      </a:lnTo>
                      <a:lnTo>
                        <a:pt x="41" y="61"/>
                      </a:lnTo>
                      <a:lnTo>
                        <a:pt x="42" y="62"/>
                      </a:lnTo>
                      <a:lnTo>
                        <a:pt x="43" y="64"/>
                      </a:lnTo>
                      <a:lnTo>
                        <a:pt x="42" y="65"/>
                      </a:lnTo>
                      <a:lnTo>
                        <a:pt x="41" y="66"/>
                      </a:lnTo>
                      <a:lnTo>
                        <a:pt x="40" y="67"/>
                      </a:lnTo>
                      <a:lnTo>
                        <a:pt x="40" y="68"/>
                      </a:lnTo>
                      <a:lnTo>
                        <a:pt x="40" y="69"/>
                      </a:lnTo>
                      <a:lnTo>
                        <a:pt x="41" y="71"/>
                      </a:lnTo>
                      <a:lnTo>
                        <a:pt x="43" y="71"/>
                      </a:lnTo>
                      <a:lnTo>
                        <a:pt x="43" y="73"/>
                      </a:lnTo>
                      <a:lnTo>
                        <a:pt x="45" y="75"/>
                      </a:lnTo>
                      <a:lnTo>
                        <a:pt x="46" y="78"/>
                      </a:lnTo>
                      <a:lnTo>
                        <a:pt x="47" y="79"/>
                      </a:lnTo>
                      <a:lnTo>
                        <a:pt x="47" y="82"/>
                      </a:lnTo>
                      <a:lnTo>
                        <a:pt x="46" y="89"/>
                      </a:lnTo>
                      <a:lnTo>
                        <a:pt x="43" y="102"/>
                      </a:lnTo>
                      <a:lnTo>
                        <a:pt x="43" y="105"/>
                      </a:lnTo>
                      <a:lnTo>
                        <a:pt x="43" y="108"/>
                      </a:lnTo>
                      <a:lnTo>
                        <a:pt x="42" y="108"/>
                      </a:lnTo>
                      <a:lnTo>
                        <a:pt x="41" y="105"/>
                      </a:lnTo>
                      <a:lnTo>
                        <a:pt x="38" y="104"/>
                      </a:lnTo>
                      <a:lnTo>
                        <a:pt x="35" y="104"/>
                      </a:lnTo>
                      <a:lnTo>
                        <a:pt x="33" y="105"/>
                      </a:lnTo>
                      <a:lnTo>
                        <a:pt x="32" y="105"/>
                      </a:lnTo>
                      <a:lnTo>
                        <a:pt x="28" y="106"/>
                      </a:lnTo>
                      <a:lnTo>
                        <a:pt x="26" y="103"/>
                      </a:lnTo>
                      <a:lnTo>
                        <a:pt x="24" y="96"/>
                      </a:lnTo>
                      <a:lnTo>
                        <a:pt x="21" y="96"/>
                      </a:lnTo>
                      <a:lnTo>
                        <a:pt x="20" y="99"/>
                      </a:lnTo>
                      <a:lnTo>
                        <a:pt x="20" y="102"/>
                      </a:lnTo>
                      <a:lnTo>
                        <a:pt x="19" y="105"/>
                      </a:lnTo>
                      <a:lnTo>
                        <a:pt x="15" y="105"/>
                      </a:lnTo>
                      <a:lnTo>
                        <a:pt x="12" y="105"/>
                      </a:lnTo>
                      <a:lnTo>
                        <a:pt x="12" y="107"/>
                      </a:lnTo>
                      <a:lnTo>
                        <a:pt x="11" y="109"/>
                      </a:lnTo>
                      <a:lnTo>
                        <a:pt x="8" y="106"/>
                      </a:lnTo>
                      <a:lnTo>
                        <a:pt x="5" y="107"/>
                      </a:lnTo>
                      <a:lnTo>
                        <a:pt x="3" y="109"/>
                      </a:lnTo>
                      <a:lnTo>
                        <a:pt x="5" y="111"/>
                      </a:lnTo>
                      <a:lnTo>
                        <a:pt x="4" y="115"/>
                      </a:lnTo>
                      <a:lnTo>
                        <a:pt x="6" y="114"/>
                      </a:lnTo>
                      <a:lnTo>
                        <a:pt x="9" y="113"/>
                      </a:lnTo>
                      <a:lnTo>
                        <a:pt x="10" y="114"/>
                      </a:lnTo>
                      <a:lnTo>
                        <a:pt x="12" y="116"/>
                      </a:lnTo>
                      <a:lnTo>
                        <a:pt x="12" y="125"/>
                      </a:lnTo>
                      <a:lnTo>
                        <a:pt x="12" y="128"/>
                      </a:lnTo>
                      <a:lnTo>
                        <a:pt x="9" y="124"/>
                      </a:lnTo>
                      <a:lnTo>
                        <a:pt x="8" y="124"/>
                      </a:lnTo>
                      <a:lnTo>
                        <a:pt x="6" y="126"/>
                      </a:lnTo>
                      <a:lnTo>
                        <a:pt x="4" y="126"/>
                      </a:lnTo>
                      <a:lnTo>
                        <a:pt x="2" y="127"/>
                      </a:lnTo>
                      <a:lnTo>
                        <a:pt x="2" y="129"/>
                      </a:lnTo>
                      <a:lnTo>
                        <a:pt x="0" y="133"/>
                      </a:lnTo>
                      <a:lnTo>
                        <a:pt x="3" y="136"/>
                      </a:lnTo>
                      <a:lnTo>
                        <a:pt x="4" y="138"/>
                      </a:lnTo>
                      <a:lnTo>
                        <a:pt x="9" y="141"/>
                      </a:lnTo>
                      <a:lnTo>
                        <a:pt x="9" y="144"/>
                      </a:lnTo>
                      <a:lnTo>
                        <a:pt x="11" y="147"/>
                      </a:lnTo>
                      <a:lnTo>
                        <a:pt x="11" y="150"/>
                      </a:lnTo>
                      <a:lnTo>
                        <a:pt x="12" y="153"/>
                      </a:lnTo>
                      <a:lnTo>
                        <a:pt x="14" y="152"/>
                      </a:lnTo>
                      <a:lnTo>
                        <a:pt x="15" y="1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9" name="Freeform 857">
                  <a:extLst>
                    <a:ext uri="{FF2B5EF4-FFF2-40B4-BE49-F238E27FC236}">
                      <a16:creationId xmlns:a16="http://schemas.microsoft.com/office/drawing/2014/main" id="{071965BF-097A-8D41-B383-375703E9FF5C}"/>
                    </a:ext>
                  </a:extLst>
                </p:cNvPr>
                <p:cNvSpPr>
                  <a:spLocks/>
                </p:cNvSpPr>
                <p:nvPr/>
              </p:nvSpPr>
              <p:spPr bwMode="auto">
                <a:xfrm>
                  <a:off x="3774" y="2880"/>
                  <a:ext cx="15" cy="25"/>
                </a:xfrm>
                <a:custGeom>
                  <a:avLst/>
                  <a:gdLst>
                    <a:gd name="T0" fmla="*/ 7 w 15"/>
                    <a:gd name="T1" fmla="*/ 23 h 25"/>
                    <a:gd name="T2" fmla="*/ 9 w 15"/>
                    <a:gd name="T3" fmla="*/ 21 h 25"/>
                    <a:gd name="T4" fmla="*/ 9 w 15"/>
                    <a:gd name="T5" fmla="*/ 15 h 25"/>
                    <a:gd name="T6" fmla="*/ 10 w 15"/>
                    <a:gd name="T7" fmla="*/ 13 h 25"/>
                    <a:gd name="T8" fmla="*/ 13 w 15"/>
                    <a:gd name="T9" fmla="*/ 10 h 25"/>
                    <a:gd name="T10" fmla="*/ 15 w 15"/>
                    <a:gd name="T11" fmla="*/ 7 h 25"/>
                    <a:gd name="T12" fmla="*/ 15 w 15"/>
                    <a:gd name="T13" fmla="*/ 4 h 25"/>
                    <a:gd name="T14" fmla="*/ 14 w 15"/>
                    <a:gd name="T15" fmla="*/ 2 h 25"/>
                    <a:gd name="T16" fmla="*/ 13 w 15"/>
                    <a:gd name="T17" fmla="*/ 0 h 25"/>
                    <a:gd name="T18" fmla="*/ 11 w 15"/>
                    <a:gd name="T19" fmla="*/ 0 h 25"/>
                    <a:gd name="T20" fmla="*/ 9 w 15"/>
                    <a:gd name="T21" fmla="*/ 3 h 25"/>
                    <a:gd name="T22" fmla="*/ 7 w 15"/>
                    <a:gd name="T23" fmla="*/ 3 h 25"/>
                    <a:gd name="T24" fmla="*/ 6 w 15"/>
                    <a:gd name="T25" fmla="*/ 7 h 25"/>
                    <a:gd name="T26" fmla="*/ 4 w 15"/>
                    <a:gd name="T27" fmla="*/ 8 h 25"/>
                    <a:gd name="T28" fmla="*/ 3 w 15"/>
                    <a:gd name="T29" fmla="*/ 8 h 25"/>
                    <a:gd name="T30" fmla="*/ 2 w 15"/>
                    <a:gd name="T31" fmla="*/ 12 h 25"/>
                    <a:gd name="T32" fmla="*/ 0 w 15"/>
                    <a:gd name="T33" fmla="*/ 13 h 25"/>
                    <a:gd name="T34" fmla="*/ 2 w 15"/>
                    <a:gd name="T35" fmla="*/ 15 h 25"/>
                    <a:gd name="T36" fmla="*/ 3 w 15"/>
                    <a:gd name="T37" fmla="*/ 20 h 25"/>
                    <a:gd name="T38" fmla="*/ 1 w 15"/>
                    <a:gd name="T39" fmla="*/ 24 h 25"/>
                    <a:gd name="T40" fmla="*/ 2 w 15"/>
                    <a:gd name="T41" fmla="*/ 25 h 25"/>
                    <a:gd name="T42" fmla="*/ 4 w 15"/>
                    <a:gd name="T43" fmla="*/ 24 h 25"/>
                    <a:gd name="T44" fmla="*/ 7 w 15"/>
                    <a:gd name="T4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5">
                      <a:moveTo>
                        <a:pt x="7" y="23"/>
                      </a:moveTo>
                      <a:lnTo>
                        <a:pt x="9" y="21"/>
                      </a:lnTo>
                      <a:lnTo>
                        <a:pt x="9" y="15"/>
                      </a:lnTo>
                      <a:lnTo>
                        <a:pt x="10" y="13"/>
                      </a:lnTo>
                      <a:lnTo>
                        <a:pt x="13" y="10"/>
                      </a:lnTo>
                      <a:lnTo>
                        <a:pt x="15" y="7"/>
                      </a:lnTo>
                      <a:lnTo>
                        <a:pt x="15" y="4"/>
                      </a:lnTo>
                      <a:lnTo>
                        <a:pt x="14" y="2"/>
                      </a:lnTo>
                      <a:lnTo>
                        <a:pt x="13" y="0"/>
                      </a:lnTo>
                      <a:lnTo>
                        <a:pt x="11" y="0"/>
                      </a:lnTo>
                      <a:lnTo>
                        <a:pt x="9" y="3"/>
                      </a:lnTo>
                      <a:lnTo>
                        <a:pt x="7" y="3"/>
                      </a:lnTo>
                      <a:lnTo>
                        <a:pt x="6" y="7"/>
                      </a:lnTo>
                      <a:lnTo>
                        <a:pt x="4" y="8"/>
                      </a:lnTo>
                      <a:lnTo>
                        <a:pt x="3" y="8"/>
                      </a:lnTo>
                      <a:lnTo>
                        <a:pt x="2" y="12"/>
                      </a:lnTo>
                      <a:lnTo>
                        <a:pt x="0" y="13"/>
                      </a:lnTo>
                      <a:lnTo>
                        <a:pt x="2" y="15"/>
                      </a:lnTo>
                      <a:lnTo>
                        <a:pt x="3" y="20"/>
                      </a:lnTo>
                      <a:lnTo>
                        <a:pt x="1" y="24"/>
                      </a:lnTo>
                      <a:lnTo>
                        <a:pt x="2" y="25"/>
                      </a:lnTo>
                      <a:lnTo>
                        <a:pt x="4" y="24"/>
                      </a:lnTo>
                      <a:lnTo>
                        <a:pt x="7"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0" name="Freeform 858">
                  <a:extLst>
                    <a:ext uri="{FF2B5EF4-FFF2-40B4-BE49-F238E27FC236}">
                      <a16:creationId xmlns:a16="http://schemas.microsoft.com/office/drawing/2014/main" id="{33891CC1-C3B6-5D40-ADB1-39E26CB6BC1A}"/>
                    </a:ext>
                  </a:extLst>
                </p:cNvPr>
                <p:cNvSpPr>
                  <a:spLocks/>
                </p:cNvSpPr>
                <p:nvPr/>
              </p:nvSpPr>
              <p:spPr bwMode="auto">
                <a:xfrm>
                  <a:off x="4020" y="2821"/>
                  <a:ext cx="159" cy="194"/>
                </a:xfrm>
                <a:custGeom>
                  <a:avLst/>
                  <a:gdLst>
                    <a:gd name="T0" fmla="*/ 122 w 159"/>
                    <a:gd name="T1" fmla="*/ 42 h 194"/>
                    <a:gd name="T2" fmla="*/ 63 w 159"/>
                    <a:gd name="T3" fmla="*/ 0 h 194"/>
                    <a:gd name="T4" fmla="*/ 21 w 159"/>
                    <a:gd name="T5" fmla="*/ 2 h 194"/>
                    <a:gd name="T6" fmla="*/ 17 w 159"/>
                    <a:gd name="T7" fmla="*/ 4 h 194"/>
                    <a:gd name="T8" fmla="*/ 21 w 159"/>
                    <a:gd name="T9" fmla="*/ 11 h 194"/>
                    <a:gd name="T10" fmla="*/ 24 w 159"/>
                    <a:gd name="T11" fmla="*/ 21 h 194"/>
                    <a:gd name="T12" fmla="*/ 22 w 159"/>
                    <a:gd name="T13" fmla="*/ 28 h 194"/>
                    <a:gd name="T14" fmla="*/ 18 w 159"/>
                    <a:gd name="T15" fmla="*/ 28 h 194"/>
                    <a:gd name="T16" fmla="*/ 19 w 159"/>
                    <a:gd name="T17" fmla="*/ 33 h 194"/>
                    <a:gd name="T18" fmla="*/ 24 w 159"/>
                    <a:gd name="T19" fmla="*/ 36 h 194"/>
                    <a:gd name="T20" fmla="*/ 21 w 159"/>
                    <a:gd name="T21" fmla="*/ 47 h 194"/>
                    <a:gd name="T22" fmla="*/ 14 w 159"/>
                    <a:gd name="T23" fmla="*/ 56 h 194"/>
                    <a:gd name="T24" fmla="*/ 0 w 159"/>
                    <a:gd name="T25" fmla="*/ 61 h 194"/>
                    <a:gd name="T26" fmla="*/ 15 w 159"/>
                    <a:gd name="T27" fmla="*/ 112 h 194"/>
                    <a:gd name="T28" fmla="*/ 25 w 159"/>
                    <a:gd name="T29" fmla="*/ 128 h 194"/>
                    <a:gd name="T30" fmla="*/ 31 w 159"/>
                    <a:gd name="T31" fmla="*/ 131 h 194"/>
                    <a:gd name="T32" fmla="*/ 36 w 159"/>
                    <a:gd name="T33" fmla="*/ 135 h 194"/>
                    <a:gd name="T34" fmla="*/ 45 w 159"/>
                    <a:gd name="T35" fmla="*/ 138 h 194"/>
                    <a:gd name="T36" fmla="*/ 50 w 159"/>
                    <a:gd name="T37" fmla="*/ 145 h 194"/>
                    <a:gd name="T38" fmla="*/ 52 w 159"/>
                    <a:gd name="T39" fmla="*/ 145 h 194"/>
                    <a:gd name="T40" fmla="*/ 56 w 159"/>
                    <a:gd name="T41" fmla="*/ 147 h 194"/>
                    <a:gd name="T42" fmla="*/ 59 w 159"/>
                    <a:gd name="T43" fmla="*/ 148 h 194"/>
                    <a:gd name="T44" fmla="*/ 62 w 159"/>
                    <a:gd name="T45" fmla="*/ 150 h 194"/>
                    <a:gd name="T46" fmla="*/ 69 w 159"/>
                    <a:gd name="T47" fmla="*/ 159 h 194"/>
                    <a:gd name="T48" fmla="*/ 73 w 159"/>
                    <a:gd name="T49" fmla="*/ 182 h 194"/>
                    <a:gd name="T50" fmla="*/ 90 w 159"/>
                    <a:gd name="T51" fmla="*/ 180 h 194"/>
                    <a:gd name="T52" fmla="*/ 94 w 159"/>
                    <a:gd name="T53" fmla="*/ 182 h 194"/>
                    <a:gd name="T54" fmla="*/ 98 w 159"/>
                    <a:gd name="T55" fmla="*/ 185 h 194"/>
                    <a:gd name="T56" fmla="*/ 105 w 159"/>
                    <a:gd name="T57" fmla="*/ 183 h 194"/>
                    <a:gd name="T58" fmla="*/ 109 w 159"/>
                    <a:gd name="T59" fmla="*/ 182 h 194"/>
                    <a:gd name="T60" fmla="*/ 113 w 159"/>
                    <a:gd name="T61" fmla="*/ 184 h 194"/>
                    <a:gd name="T62" fmla="*/ 121 w 159"/>
                    <a:gd name="T63" fmla="*/ 180 h 194"/>
                    <a:gd name="T64" fmla="*/ 124 w 159"/>
                    <a:gd name="T65" fmla="*/ 178 h 194"/>
                    <a:gd name="T66" fmla="*/ 130 w 159"/>
                    <a:gd name="T67" fmla="*/ 179 h 194"/>
                    <a:gd name="T68" fmla="*/ 139 w 159"/>
                    <a:gd name="T69" fmla="*/ 176 h 194"/>
                    <a:gd name="T70" fmla="*/ 146 w 159"/>
                    <a:gd name="T71" fmla="*/ 173 h 194"/>
                    <a:gd name="T72" fmla="*/ 152 w 159"/>
                    <a:gd name="T73" fmla="*/ 169 h 194"/>
                    <a:gd name="T74" fmla="*/ 158 w 159"/>
                    <a:gd name="T75" fmla="*/ 165 h 194"/>
                    <a:gd name="T76" fmla="*/ 158 w 159"/>
                    <a:gd name="T77" fmla="*/ 163 h 194"/>
                    <a:gd name="T78" fmla="*/ 146 w 159"/>
                    <a:gd name="T79" fmla="*/ 153 h 194"/>
                    <a:gd name="T80" fmla="*/ 144 w 159"/>
                    <a:gd name="T81" fmla="*/ 144 h 194"/>
                    <a:gd name="T82" fmla="*/ 143 w 159"/>
                    <a:gd name="T83" fmla="*/ 136 h 194"/>
                    <a:gd name="T84" fmla="*/ 142 w 159"/>
                    <a:gd name="T85" fmla="*/ 129 h 194"/>
                    <a:gd name="T86" fmla="*/ 143 w 159"/>
                    <a:gd name="T87" fmla="*/ 120 h 194"/>
                    <a:gd name="T88" fmla="*/ 142 w 159"/>
                    <a:gd name="T89" fmla="*/ 107 h 194"/>
                    <a:gd name="T90" fmla="*/ 146 w 159"/>
                    <a:gd name="T91" fmla="*/ 104 h 194"/>
                    <a:gd name="T92" fmla="*/ 139 w 159"/>
                    <a:gd name="T93" fmla="*/ 93 h 194"/>
                    <a:gd name="T94" fmla="*/ 137 w 159"/>
                    <a:gd name="T95" fmla="*/ 79 h 194"/>
                    <a:gd name="T96" fmla="*/ 141 w 159"/>
                    <a:gd name="T97" fmla="*/ 63 h 194"/>
                    <a:gd name="T98" fmla="*/ 123 w 159"/>
                    <a:gd name="T99" fmla="*/ 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194">
                      <a:moveTo>
                        <a:pt x="122" y="45"/>
                      </a:moveTo>
                      <a:lnTo>
                        <a:pt x="121" y="43"/>
                      </a:lnTo>
                      <a:lnTo>
                        <a:pt x="122" y="42"/>
                      </a:lnTo>
                      <a:lnTo>
                        <a:pt x="119" y="36"/>
                      </a:lnTo>
                      <a:lnTo>
                        <a:pt x="67" y="0"/>
                      </a:lnTo>
                      <a:lnTo>
                        <a:pt x="63" y="0"/>
                      </a:lnTo>
                      <a:lnTo>
                        <a:pt x="44" y="1"/>
                      </a:lnTo>
                      <a:lnTo>
                        <a:pt x="38" y="1"/>
                      </a:lnTo>
                      <a:lnTo>
                        <a:pt x="21" y="2"/>
                      </a:lnTo>
                      <a:lnTo>
                        <a:pt x="20" y="3"/>
                      </a:lnTo>
                      <a:lnTo>
                        <a:pt x="19" y="3"/>
                      </a:lnTo>
                      <a:lnTo>
                        <a:pt x="17" y="4"/>
                      </a:lnTo>
                      <a:lnTo>
                        <a:pt x="20" y="7"/>
                      </a:lnTo>
                      <a:lnTo>
                        <a:pt x="21" y="9"/>
                      </a:lnTo>
                      <a:lnTo>
                        <a:pt x="21" y="11"/>
                      </a:lnTo>
                      <a:lnTo>
                        <a:pt x="23" y="13"/>
                      </a:lnTo>
                      <a:lnTo>
                        <a:pt x="24" y="18"/>
                      </a:lnTo>
                      <a:lnTo>
                        <a:pt x="24" y="21"/>
                      </a:lnTo>
                      <a:lnTo>
                        <a:pt x="24" y="24"/>
                      </a:lnTo>
                      <a:lnTo>
                        <a:pt x="23" y="26"/>
                      </a:lnTo>
                      <a:lnTo>
                        <a:pt x="22" y="28"/>
                      </a:lnTo>
                      <a:lnTo>
                        <a:pt x="21" y="28"/>
                      </a:lnTo>
                      <a:lnTo>
                        <a:pt x="19" y="28"/>
                      </a:lnTo>
                      <a:lnTo>
                        <a:pt x="18" y="28"/>
                      </a:lnTo>
                      <a:lnTo>
                        <a:pt x="18" y="29"/>
                      </a:lnTo>
                      <a:lnTo>
                        <a:pt x="19" y="31"/>
                      </a:lnTo>
                      <a:lnTo>
                        <a:pt x="19" y="33"/>
                      </a:lnTo>
                      <a:lnTo>
                        <a:pt x="21" y="34"/>
                      </a:lnTo>
                      <a:lnTo>
                        <a:pt x="21" y="36"/>
                      </a:lnTo>
                      <a:lnTo>
                        <a:pt x="24" y="36"/>
                      </a:lnTo>
                      <a:lnTo>
                        <a:pt x="24" y="42"/>
                      </a:lnTo>
                      <a:lnTo>
                        <a:pt x="24" y="44"/>
                      </a:lnTo>
                      <a:lnTo>
                        <a:pt x="21" y="47"/>
                      </a:lnTo>
                      <a:lnTo>
                        <a:pt x="20" y="49"/>
                      </a:lnTo>
                      <a:lnTo>
                        <a:pt x="18" y="51"/>
                      </a:lnTo>
                      <a:lnTo>
                        <a:pt x="14" y="56"/>
                      </a:lnTo>
                      <a:lnTo>
                        <a:pt x="12" y="60"/>
                      </a:lnTo>
                      <a:lnTo>
                        <a:pt x="7" y="62"/>
                      </a:lnTo>
                      <a:lnTo>
                        <a:pt x="0" y="61"/>
                      </a:lnTo>
                      <a:lnTo>
                        <a:pt x="2" y="76"/>
                      </a:lnTo>
                      <a:lnTo>
                        <a:pt x="5" y="96"/>
                      </a:lnTo>
                      <a:lnTo>
                        <a:pt x="15" y="112"/>
                      </a:lnTo>
                      <a:lnTo>
                        <a:pt x="19" y="125"/>
                      </a:lnTo>
                      <a:lnTo>
                        <a:pt x="24" y="128"/>
                      </a:lnTo>
                      <a:lnTo>
                        <a:pt x="25" y="128"/>
                      </a:lnTo>
                      <a:lnTo>
                        <a:pt x="28" y="129"/>
                      </a:lnTo>
                      <a:lnTo>
                        <a:pt x="29" y="129"/>
                      </a:lnTo>
                      <a:lnTo>
                        <a:pt x="31" y="131"/>
                      </a:lnTo>
                      <a:lnTo>
                        <a:pt x="31" y="132"/>
                      </a:lnTo>
                      <a:lnTo>
                        <a:pt x="33" y="134"/>
                      </a:lnTo>
                      <a:lnTo>
                        <a:pt x="36" y="135"/>
                      </a:lnTo>
                      <a:lnTo>
                        <a:pt x="42" y="137"/>
                      </a:lnTo>
                      <a:lnTo>
                        <a:pt x="44" y="137"/>
                      </a:lnTo>
                      <a:lnTo>
                        <a:pt x="45" y="138"/>
                      </a:lnTo>
                      <a:lnTo>
                        <a:pt x="47" y="138"/>
                      </a:lnTo>
                      <a:lnTo>
                        <a:pt x="48" y="142"/>
                      </a:lnTo>
                      <a:lnTo>
                        <a:pt x="50" y="145"/>
                      </a:lnTo>
                      <a:lnTo>
                        <a:pt x="52" y="145"/>
                      </a:lnTo>
                      <a:lnTo>
                        <a:pt x="52" y="145"/>
                      </a:lnTo>
                      <a:lnTo>
                        <a:pt x="52" y="145"/>
                      </a:lnTo>
                      <a:lnTo>
                        <a:pt x="53" y="145"/>
                      </a:lnTo>
                      <a:lnTo>
                        <a:pt x="54" y="146"/>
                      </a:lnTo>
                      <a:lnTo>
                        <a:pt x="56" y="147"/>
                      </a:lnTo>
                      <a:lnTo>
                        <a:pt x="57" y="148"/>
                      </a:lnTo>
                      <a:lnTo>
                        <a:pt x="58" y="147"/>
                      </a:lnTo>
                      <a:lnTo>
                        <a:pt x="59" y="148"/>
                      </a:lnTo>
                      <a:lnTo>
                        <a:pt x="60" y="149"/>
                      </a:lnTo>
                      <a:lnTo>
                        <a:pt x="61" y="149"/>
                      </a:lnTo>
                      <a:lnTo>
                        <a:pt x="62" y="150"/>
                      </a:lnTo>
                      <a:lnTo>
                        <a:pt x="63" y="151"/>
                      </a:lnTo>
                      <a:lnTo>
                        <a:pt x="65" y="152"/>
                      </a:lnTo>
                      <a:lnTo>
                        <a:pt x="69" y="159"/>
                      </a:lnTo>
                      <a:lnTo>
                        <a:pt x="70" y="166"/>
                      </a:lnTo>
                      <a:lnTo>
                        <a:pt x="70" y="194"/>
                      </a:lnTo>
                      <a:lnTo>
                        <a:pt x="73" y="182"/>
                      </a:lnTo>
                      <a:lnTo>
                        <a:pt x="87" y="182"/>
                      </a:lnTo>
                      <a:lnTo>
                        <a:pt x="89" y="181"/>
                      </a:lnTo>
                      <a:lnTo>
                        <a:pt x="90" y="180"/>
                      </a:lnTo>
                      <a:lnTo>
                        <a:pt x="91" y="180"/>
                      </a:lnTo>
                      <a:lnTo>
                        <a:pt x="91" y="181"/>
                      </a:lnTo>
                      <a:lnTo>
                        <a:pt x="94" y="182"/>
                      </a:lnTo>
                      <a:lnTo>
                        <a:pt x="95" y="183"/>
                      </a:lnTo>
                      <a:lnTo>
                        <a:pt x="97" y="183"/>
                      </a:lnTo>
                      <a:lnTo>
                        <a:pt x="98" y="185"/>
                      </a:lnTo>
                      <a:lnTo>
                        <a:pt x="98" y="187"/>
                      </a:lnTo>
                      <a:lnTo>
                        <a:pt x="102" y="185"/>
                      </a:lnTo>
                      <a:lnTo>
                        <a:pt x="105" y="183"/>
                      </a:lnTo>
                      <a:lnTo>
                        <a:pt x="107" y="182"/>
                      </a:lnTo>
                      <a:lnTo>
                        <a:pt x="107" y="181"/>
                      </a:lnTo>
                      <a:lnTo>
                        <a:pt x="109" y="182"/>
                      </a:lnTo>
                      <a:lnTo>
                        <a:pt x="110" y="183"/>
                      </a:lnTo>
                      <a:lnTo>
                        <a:pt x="111" y="183"/>
                      </a:lnTo>
                      <a:lnTo>
                        <a:pt x="113" y="184"/>
                      </a:lnTo>
                      <a:lnTo>
                        <a:pt x="116" y="183"/>
                      </a:lnTo>
                      <a:lnTo>
                        <a:pt x="120" y="183"/>
                      </a:lnTo>
                      <a:lnTo>
                        <a:pt x="121" y="180"/>
                      </a:lnTo>
                      <a:lnTo>
                        <a:pt x="121" y="178"/>
                      </a:lnTo>
                      <a:lnTo>
                        <a:pt x="121" y="177"/>
                      </a:lnTo>
                      <a:lnTo>
                        <a:pt x="124" y="178"/>
                      </a:lnTo>
                      <a:lnTo>
                        <a:pt x="126" y="177"/>
                      </a:lnTo>
                      <a:lnTo>
                        <a:pt x="128" y="180"/>
                      </a:lnTo>
                      <a:lnTo>
                        <a:pt x="130" y="179"/>
                      </a:lnTo>
                      <a:lnTo>
                        <a:pt x="132" y="177"/>
                      </a:lnTo>
                      <a:lnTo>
                        <a:pt x="137" y="176"/>
                      </a:lnTo>
                      <a:lnTo>
                        <a:pt x="139" y="176"/>
                      </a:lnTo>
                      <a:lnTo>
                        <a:pt x="141" y="176"/>
                      </a:lnTo>
                      <a:lnTo>
                        <a:pt x="142" y="174"/>
                      </a:lnTo>
                      <a:lnTo>
                        <a:pt x="146" y="173"/>
                      </a:lnTo>
                      <a:lnTo>
                        <a:pt x="148" y="171"/>
                      </a:lnTo>
                      <a:lnTo>
                        <a:pt x="150" y="171"/>
                      </a:lnTo>
                      <a:lnTo>
                        <a:pt x="152" y="169"/>
                      </a:lnTo>
                      <a:lnTo>
                        <a:pt x="154" y="166"/>
                      </a:lnTo>
                      <a:lnTo>
                        <a:pt x="157" y="167"/>
                      </a:lnTo>
                      <a:lnTo>
                        <a:pt x="158" y="165"/>
                      </a:lnTo>
                      <a:lnTo>
                        <a:pt x="159" y="165"/>
                      </a:lnTo>
                      <a:lnTo>
                        <a:pt x="158" y="165"/>
                      </a:lnTo>
                      <a:lnTo>
                        <a:pt x="158" y="163"/>
                      </a:lnTo>
                      <a:lnTo>
                        <a:pt x="155" y="160"/>
                      </a:lnTo>
                      <a:lnTo>
                        <a:pt x="152" y="159"/>
                      </a:lnTo>
                      <a:lnTo>
                        <a:pt x="146" y="153"/>
                      </a:lnTo>
                      <a:lnTo>
                        <a:pt x="147" y="151"/>
                      </a:lnTo>
                      <a:lnTo>
                        <a:pt x="146" y="145"/>
                      </a:lnTo>
                      <a:lnTo>
                        <a:pt x="144" y="144"/>
                      </a:lnTo>
                      <a:lnTo>
                        <a:pt x="146" y="141"/>
                      </a:lnTo>
                      <a:lnTo>
                        <a:pt x="144" y="139"/>
                      </a:lnTo>
                      <a:lnTo>
                        <a:pt x="143" y="136"/>
                      </a:lnTo>
                      <a:lnTo>
                        <a:pt x="142" y="134"/>
                      </a:lnTo>
                      <a:lnTo>
                        <a:pt x="143" y="134"/>
                      </a:lnTo>
                      <a:lnTo>
                        <a:pt x="142" y="129"/>
                      </a:lnTo>
                      <a:lnTo>
                        <a:pt x="141" y="125"/>
                      </a:lnTo>
                      <a:lnTo>
                        <a:pt x="143" y="124"/>
                      </a:lnTo>
                      <a:lnTo>
                        <a:pt x="143" y="120"/>
                      </a:lnTo>
                      <a:lnTo>
                        <a:pt x="142" y="117"/>
                      </a:lnTo>
                      <a:lnTo>
                        <a:pt x="141" y="111"/>
                      </a:lnTo>
                      <a:lnTo>
                        <a:pt x="142" y="107"/>
                      </a:lnTo>
                      <a:lnTo>
                        <a:pt x="144" y="105"/>
                      </a:lnTo>
                      <a:lnTo>
                        <a:pt x="145" y="106"/>
                      </a:lnTo>
                      <a:lnTo>
                        <a:pt x="146" y="104"/>
                      </a:lnTo>
                      <a:lnTo>
                        <a:pt x="144" y="97"/>
                      </a:lnTo>
                      <a:lnTo>
                        <a:pt x="142" y="98"/>
                      </a:lnTo>
                      <a:lnTo>
                        <a:pt x="139" y="93"/>
                      </a:lnTo>
                      <a:lnTo>
                        <a:pt x="135" y="90"/>
                      </a:lnTo>
                      <a:lnTo>
                        <a:pt x="135" y="86"/>
                      </a:lnTo>
                      <a:lnTo>
                        <a:pt x="137" y="79"/>
                      </a:lnTo>
                      <a:lnTo>
                        <a:pt x="140" y="67"/>
                      </a:lnTo>
                      <a:lnTo>
                        <a:pt x="141" y="66"/>
                      </a:lnTo>
                      <a:lnTo>
                        <a:pt x="141" y="63"/>
                      </a:lnTo>
                      <a:lnTo>
                        <a:pt x="140" y="62"/>
                      </a:lnTo>
                      <a:lnTo>
                        <a:pt x="141" y="62"/>
                      </a:lnTo>
                      <a:lnTo>
                        <a:pt x="123" y="47"/>
                      </a:lnTo>
                      <a:lnTo>
                        <a:pt x="12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1" name="Freeform 859">
                  <a:extLst>
                    <a:ext uri="{FF2B5EF4-FFF2-40B4-BE49-F238E27FC236}">
                      <a16:creationId xmlns:a16="http://schemas.microsoft.com/office/drawing/2014/main" id="{F6303049-CA21-5F40-93FA-333263FCB4DF}"/>
                    </a:ext>
                  </a:extLst>
                </p:cNvPr>
                <p:cNvSpPr>
                  <a:spLocks/>
                </p:cNvSpPr>
                <p:nvPr/>
              </p:nvSpPr>
              <p:spPr bwMode="auto">
                <a:xfrm>
                  <a:off x="4016" y="2825"/>
                  <a:ext cx="28" cy="28"/>
                </a:xfrm>
                <a:custGeom>
                  <a:avLst/>
                  <a:gdLst>
                    <a:gd name="T0" fmla="*/ 19 w 28"/>
                    <a:gd name="T1" fmla="*/ 0 h 28"/>
                    <a:gd name="T2" fmla="*/ 19 w 28"/>
                    <a:gd name="T3" fmla="*/ 2 h 28"/>
                    <a:gd name="T4" fmla="*/ 18 w 28"/>
                    <a:gd name="T5" fmla="*/ 3 h 28"/>
                    <a:gd name="T6" fmla="*/ 16 w 28"/>
                    <a:gd name="T7" fmla="*/ 3 h 28"/>
                    <a:gd name="T8" fmla="*/ 14 w 28"/>
                    <a:gd name="T9" fmla="*/ 2 h 28"/>
                    <a:gd name="T10" fmla="*/ 13 w 28"/>
                    <a:gd name="T11" fmla="*/ 1 h 28"/>
                    <a:gd name="T12" fmla="*/ 11 w 28"/>
                    <a:gd name="T13" fmla="*/ 3 h 28"/>
                    <a:gd name="T14" fmla="*/ 8 w 28"/>
                    <a:gd name="T15" fmla="*/ 4 h 28"/>
                    <a:gd name="T16" fmla="*/ 8 w 28"/>
                    <a:gd name="T17" fmla="*/ 3 h 28"/>
                    <a:gd name="T18" fmla="*/ 5 w 28"/>
                    <a:gd name="T19" fmla="*/ 7 h 28"/>
                    <a:gd name="T20" fmla="*/ 2 w 28"/>
                    <a:gd name="T21" fmla="*/ 10 h 28"/>
                    <a:gd name="T22" fmla="*/ 0 w 28"/>
                    <a:gd name="T23" fmla="*/ 21 h 28"/>
                    <a:gd name="T24" fmla="*/ 0 w 28"/>
                    <a:gd name="T25" fmla="*/ 24 h 28"/>
                    <a:gd name="T26" fmla="*/ 1 w 28"/>
                    <a:gd name="T27" fmla="*/ 24 h 28"/>
                    <a:gd name="T28" fmla="*/ 4 w 28"/>
                    <a:gd name="T29" fmla="*/ 24 h 28"/>
                    <a:gd name="T30" fmla="*/ 5 w 28"/>
                    <a:gd name="T31" fmla="*/ 24 h 28"/>
                    <a:gd name="T32" fmla="*/ 6 w 28"/>
                    <a:gd name="T33" fmla="*/ 27 h 28"/>
                    <a:gd name="T34" fmla="*/ 8 w 28"/>
                    <a:gd name="T35" fmla="*/ 27 h 28"/>
                    <a:gd name="T36" fmla="*/ 9 w 28"/>
                    <a:gd name="T37" fmla="*/ 27 h 28"/>
                    <a:gd name="T38" fmla="*/ 11 w 28"/>
                    <a:gd name="T39" fmla="*/ 27 h 28"/>
                    <a:gd name="T40" fmla="*/ 11 w 28"/>
                    <a:gd name="T41" fmla="*/ 28 h 28"/>
                    <a:gd name="T42" fmla="*/ 14 w 28"/>
                    <a:gd name="T43" fmla="*/ 27 h 28"/>
                    <a:gd name="T44" fmla="*/ 14 w 28"/>
                    <a:gd name="T45" fmla="*/ 25 h 28"/>
                    <a:gd name="T46" fmla="*/ 16 w 28"/>
                    <a:gd name="T47" fmla="*/ 20 h 28"/>
                    <a:gd name="T48" fmla="*/ 16 w 28"/>
                    <a:gd name="T49" fmla="*/ 17 h 28"/>
                    <a:gd name="T50" fmla="*/ 17 w 28"/>
                    <a:gd name="T51" fmla="*/ 17 h 28"/>
                    <a:gd name="T52" fmla="*/ 18 w 28"/>
                    <a:gd name="T53" fmla="*/ 18 h 28"/>
                    <a:gd name="T54" fmla="*/ 20 w 28"/>
                    <a:gd name="T55" fmla="*/ 18 h 28"/>
                    <a:gd name="T56" fmla="*/ 21 w 28"/>
                    <a:gd name="T57" fmla="*/ 21 h 28"/>
                    <a:gd name="T58" fmla="*/ 22 w 28"/>
                    <a:gd name="T59" fmla="*/ 22 h 28"/>
                    <a:gd name="T60" fmla="*/ 22 w 28"/>
                    <a:gd name="T61" fmla="*/ 24 h 28"/>
                    <a:gd name="T62" fmla="*/ 23 w 28"/>
                    <a:gd name="T63" fmla="*/ 24 h 28"/>
                    <a:gd name="T64" fmla="*/ 25 w 28"/>
                    <a:gd name="T65" fmla="*/ 24 h 28"/>
                    <a:gd name="T66" fmla="*/ 26 w 28"/>
                    <a:gd name="T67" fmla="*/ 24 h 28"/>
                    <a:gd name="T68" fmla="*/ 27 w 28"/>
                    <a:gd name="T69" fmla="*/ 22 h 28"/>
                    <a:gd name="T70" fmla="*/ 28 w 28"/>
                    <a:gd name="T71" fmla="*/ 20 h 28"/>
                    <a:gd name="T72" fmla="*/ 28 w 28"/>
                    <a:gd name="T73" fmla="*/ 17 h 28"/>
                    <a:gd name="T74" fmla="*/ 28 w 28"/>
                    <a:gd name="T75" fmla="*/ 14 h 28"/>
                    <a:gd name="T76" fmla="*/ 27 w 28"/>
                    <a:gd name="T77" fmla="*/ 9 h 28"/>
                    <a:gd name="T78" fmla="*/ 25 w 28"/>
                    <a:gd name="T79" fmla="*/ 7 h 28"/>
                    <a:gd name="T80" fmla="*/ 25 w 28"/>
                    <a:gd name="T81" fmla="*/ 5 h 28"/>
                    <a:gd name="T82" fmla="*/ 24 w 28"/>
                    <a:gd name="T83" fmla="*/ 3 h 28"/>
                    <a:gd name="T84" fmla="*/ 21 w 28"/>
                    <a:gd name="T85" fmla="*/ 0 h 28"/>
                    <a:gd name="T86" fmla="*/ 21 w 28"/>
                    <a:gd name="T87" fmla="*/ 0 h 28"/>
                    <a:gd name="T88" fmla="*/ 19 w 28"/>
                    <a:gd name="T8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8">
                      <a:moveTo>
                        <a:pt x="19" y="0"/>
                      </a:moveTo>
                      <a:lnTo>
                        <a:pt x="19" y="2"/>
                      </a:lnTo>
                      <a:lnTo>
                        <a:pt x="18" y="3"/>
                      </a:lnTo>
                      <a:lnTo>
                        <a:pt x="16" y="3"/>
                      </a:lnTo>
                      <a:lnTo>
                        <a:pt x="14" y="2"/>
                      </a:lnTo>
                      <a:lnTo>
                        <a:pt x="13" y="1"/>
                      </a:lnTo>
                      <a:lnTo>
                        <a:pt x="11" y="3"/>
                      </a:lnTo>
                      <a:lnTo>
                        <a:pt x="8" y="4"/>
                      </a:lnTo>
                      <a:lnTo>
                        <a:pt x="8" y="3"/>
                      </a:lnTo>
                      <a:lnTo>
                        <a:pt x="5" y="7"/>
                      </a:lnTo>
                      <a:lnTo>
                        <a:pt x="2" y="10"/>
                      </a:lnTo>
                      <a:lnTo>
                        <a:pt x="0" y="21"/>
                      </a:lnTo>
                      <a:lnTo>
                        <a:pt x="0" y="24"/>
                      </a:lnTo>
                      <a:lnTo>
                        <a:pt x="1" y="24"/>
                      </a:lnTo>
                      <a:lnTo>
                        <a:pt x="4" y="24"/>
                      </a:lnTo>
                      <a:lnTo>
                        <a:pt x="5" y="24"/>
                      </a:lnTo>
                      <a:lnTo>
                        <a:pt x="6" y="27"/>
                      </a:lnTo>
                      <a:lnTo>
                        <a:pt x="8" y="27"/>
                      </a:lnTo>
                      <a:lnTo>
                        <a:pt x="9" y="27"/>
                      </a:lnTo>
                      <a:lnTo>
                        <a:pt x="11" y="27"/>
                      </a:lnTo>
                      <a:lnTo>
                        <a:pt x="11" y="28"/>
                      </a:lnTo>
                      <a:lnTo>
                        <a:pt x="14" y="27"/>
                      </a:lnTo>
                      <a:lnTo>
                        <a:pt x="14" y="25"/>
                      </a:lnTo>
                      <a:lnTo>
                        <a:pt x="16" y="20"/>
                      </a:lnTo>
                      <a:lnTo>
                        <a:pt x="16" y="17"/>
                      </a:lnTo>
                      <a:lnTo>
                        <a:pt x="17" y="17"/>
                      </a:lnTo>
                      <a:lnTo>
                        <a:pt x="18" y="18"/>
                      </a:lnTo>
                      <a:lnTo>
                        <a:pt x="20" y="18"/>
                      </a:lnTo>
                      <a:lnTo>
                        <a:pt x="21" y="21"/>
                      </a:lnTo>
                      <a:lnTo>
                        <a:pt x="22" y="22"/>
                      </a:lnTo>
                      <a:lnTo>
                        <a:pt x="22" y="24"/>
                      </a:lnTo>
                      <a:lnTo>
                        <a:pt x="23" y="24"/>
                      </a:lnTo>
                      <a:lnTo>
                        <a:pt x="25" y="24"/>
                      </a:lnTo>
                      <a:lnTo>
                        <a:pt x="26" y="24"/>
                      </a:lnTo>
                      <a:lnTo>
                        <a:pt x="27" y="22"/>
                      </a:lnTo>
                      <a:lnTo>
                        <a:pt x="28" y="20"/>
                      </a:lnTo>
                      <a:lnTo>
                        <a:pt x="28" y="17"/>
                      </a:lnTo>
                      <a:lnTo>
                        <a:pt x="28" y="14"/>
                      </a:lnTo>
                      <a:lnTo>
                        <a:pt x="27" y="9"/>
                      </a:lnTo>
                      <a:lnTo>
                        <a:pt x="25" y="7"/>
                      </a:lnTo>
                      <a:lnTo>
                        <a:pt x="25" y="5"/>
                      </a:lnTo>
                      <a:lnTo>
                        <a:pt x="24" y="3"/>
                      </a:lnTo>
                      <a:lnTo>
                        <a:pt x="21" y="0"/>
                      </a:lnTo>
                      <a:lnTo>
                        <a:pt x="21" y="0"/>
                      </a:lnTo>
                      <a:lnTo>
                        <a:pt x="1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2" name="Freeform 860">
                  <a:extLst>
                    <a:ext uri="{FF2B5EF4-FFF2-40B4-BE49-F238E27FC236}">
                      <a16:creationId xmlns:a16="http://schemas.microsoft.com/office/drawing/2014/main" id="{0F58FE6C-F073-FA44-A5E6-28BDFD03EFA7}"/>
                    </a:ext>
                  </a:extLst>
                </p:cNvPr>
                <p:cNvSpPr>
                  <a:spLocks/>
                </p:cNvSpPr>
                <p:nvPr/>
              </p:nvSpPr>
              <p:spPr bwMode="auto">
                <a:xfrm>
                  <a:off x="4016" y="2842"/>
                  <a:ext cx="28" cy="41"/>
                </a:xfrm>
                <a:custGeom>
                  <a:avLst/>
                  <a:gdLst>
                    <a:gd name="T0" fmla="*/ 21 w 28"/>
                    <a:gd name="T1" fmla="*/ 4 h 41"/>
                    <a:gd name="T2" fmla="*/ 20 w 28"/>
                    <a:gd name="T3" fmla="*/ 1 h 41"/>
                    <a:gd name="T4" fmla="*/ 18 w 28"/>
                    <a:gd name="T5" fmla="*/ 1 h 41"/>
                    <a:gd name="T6" fmla="*/ 17 w 28"/>
                    <a:gd name="T7" fmla="*/ 0 h 41"/>
                    <a:gd name="T8" fmla="*/ 16 w 28"/>
                    <a:gd name="T9" fmla="*/ 0 h 41"/>
                    <a:gd name="T10" fmla="*/ 16 w 28"/>
                    <a:gd name="T11" fmla="*/ 3 h 41"/>
                    <a:gd name="T12" fmla="*/ 14 w 28"/>
                    <a:gd name="T13" fmla="*/ 8 h 41"/>
                    <a:gd name="T14" fmla="*/ 14 w 28"/>
                    <a:gd name="T15" fmla="*/ 10 h 41"/>
                    <a:gd name="T16" fmla="*/ 11 w 28"/>
                    <a:gd name="T17" fmla="*/ 11 h 41"/>
                    <a:gd name="T18" fmla="*/ 11 w 28"/>
                    <a:gd name="T19" fmla="*/ 10 h 41"/>
                    <a:gd name="T20" fmla="*/ 9 w 28"/>
                    <a:gd name="T21" fmla="*/ 10 h 41"/>
                    <a:gd name="T22" fmla="*/ 8 w 28"/>
                    <a:gd name="T23" fmla="*/ 10 h 41"/>
                    <a:gd name="T24" fmla="*/ 6 w 28"/>
                    <a:gd name="T25" fmla="*/ 10 h 41"/>
                    <a:gd name="T26" fmla="*/ 5 w 28"/>
                    <a:gd name="T27" fmla="*/ 7 h 41"/>
                    <a:gd name="T28" fmla="*/ 4 w 28"/>
                    <a:gd name="T29" fmla="*/ 7 h 41"/>
                    <a:gd name="T30" fmla="*/ 1 w 28"/>
                    <a:gd name="T31" fmla="*/ 7 h 41"/>
                    <a:gd name="T32" fmla="*/ 0 w 28"/>
                    <a:gd name="T33" fmla="*/ 7 h 41"/>
                    <a:gd name="T34" fmla="*/ 0 w 28"/>
                    <a:gd name="T35" fmla="*/ 9 h 41"/>
                    <a:gd name="T36" fmla="*/ 1 w 28"/>
                    <a:gd name="T37" fmla="*/ 12 h 41"/>
                    <a:gd name="T38" fmla="*/ 1 w 28"/>
                    <a:gd name="T39" fmla="*/ 16 h 41"/>
                    <a:gd name="T40" fmla="*/ 1 w 28"/>
                    <a:gd name="T41" fmla="*/ 21 h 41"/>
                    <a:gd name="T42" fmla="*/ 4 w 28"/>
                    <a:gd name="T43" fmla="*/ 40 h 41"/>
                    <a:gd name="T44" fmla="*/ 11 w 28"/>
                    <a:gd name="T45" fmla="*/ 41 h 41"/>
                    <a:gd name="T46" fmla="*/ 16 w 28"/>
                    <a:gd name="T47" fmla="*/ 39 h 41"/>
                    <a:gd name="T48" fmla="*/ 18 w 28"/>
                    <a:gd name="T49" fmla="*/ 35 h 41"/>
                    <a:gd name="T50" fmla="*/ 22 w 28"/>
                    <a:gd name="T51" fmla="*/ 30 h 41"/>
                    <a:gd name="T52" fmla="*/ 24 w 28"/>
                    <a:gd name="T53" fmla="*/ 28 h 41"/>
                    <a:gd name="T54" fmla="*/ 25 w 28"/>
                    <a:gd name="T55" fmla="*/ 26 h 41"/>
                    <a:gd name="T56" fmla="*/ 28 w 28"/>
                    <a:gd name="T57" fmla="*/ 23 h 41"/>
                    <a:gd name="T58" fmla="*/ 28 w 28"/>
                    <a:gd name="T59" fmla="*/ 21 h 41"/>
                    <a:gd name="T60" fmla="*/ 28 w 28"/>
                    <a:gd name="T61" fmla="*/ 15 h 41"/>
                    <a:gd name="T62" fmla="*/ 25 w 28"/>
                    <a:gd name="T63" fmla="*/ 15 h 41"/>
                    <a:gd name="T64" fmla="*/ 25 w 28"/>
                    <a:gd name="T65" fmla="*/ 13 h 41"/>
                    <a:gd name="T66" fmla="*/ 23 w 28"/>
                    <a:gd name="T67" fmla="*/ 12 h 41"/>
                    <a:gd name="T68" fmla="*/ 23 w 28"/>
                    <a:gd name="T69" fmla="*/ 10 h 41"/>
                    <a:gd name="T70" fmla="*/ 22 w 28"/>
                    <a:gd name="T71" fmla="*/ 8 h 41"/>
                    <a:gd name="T72" fmla="*/ 22 w 28"/>
                    <a:gd name="T73" fmla="*/ 7 h 41"/>
                    <a:gd name="T74" fmla="*/ 22 w 28"/>
                    <a:gd name="T75" fmla="*/ 5 h 41"/>
                    <a:gd name="T76" fmla="*/ 21 w 28"/>
                    <a:gd name="T7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41">
                      <a:moveTo>
                        <a:pt x="21" y="4"/>
                      </a:moveTo>
                      <a:lnTo>
                        <a:pt x="20" y="1"/>
                      </a:lnTo>
                      <a:lnTo>
                        <a:pt x="18" y="1"/>
                      </a:lnTo>
                      <a:lnTo>
                        <a:pt x="17" y="0"/>
                      </a:lnTo>
                      <a:lnTo>
                        <a:pt x="16" y="0"/>
                      </a:lnTo>
                      <a:lnTo>
                        <a:pt x="16" y="3"/>
                      </a:lnTo>
                      <a:lnTo>
                        <a:pt x="14" y="8"/>
                      </a:lnTo>
                      <a:lnTo>
                        <a:pt x="14" y="10"/>
                      </a:lnTo>
                      <a:lnTo>
                        <a:pt x="11" y="11"/>
                      </a:lnTo>
                      <a:lnTo>
                        <a:pt x="11" y="10"/>
                      </a:lnTo>
                      <a:lnTo>
                        <a:pt x="9" y="10"/>
                      </a:lnTo>
                      <a:lnTo>
                        <a:pt x="8" y="10"/>
                      </a:lnTo>
                      <a:lnTo>
                        <a:pt x="6" y="10"/>
                      </a:lnTo>
                      <a:lnTo>
                        <a:pt x="5" y="7"/>
                      </a:lnTo>
                      <a:lnTo>
                        <a:pt x="4" y="7"/>
                      </a:lnTo>
                      <a:lnTo>
                        <a:pt x="1" y="7"/>
                      </a:lnTo>
                      <a:lnTo>
                        <a:pt x="0" y="7"/>
                      </a:lnTo>
                      <a:lnTo>
                        <a:pt x="0" y="9"/>
                      </a:lnTo>
                      <a:lnTo>
                        <a:pt x="1" y="12"/>
                      </a:lnTo>
                      <a:lnTo>
                        <a:pt x="1" y="16"/>
                      </a:lnTo>
                      <a:lnTo>
                        <a:pt x="1" y="21"/>
                      </a:lnTo>
                      <a:lnTo>
                        <a:pt x="4" y="40"/>
                      </a:lnTo>
                      <a:lnTo>
                        <a:pt x="11" y="41"/>
                      </a:lnTo>
                      <a:lnTo>
                        <a:pt x="16" y="39"/>
                      </a:lnTo>
                      <a:lnTo>
                        <a:pt x="18" y="35"/>
                      </a:lnTo>
                      <a:lnTo>
                        <a:pt x="22" y="30"/>
                      </a:lnTo>
                      <a:lnTo>
                        <a:pt x="24" y="28"/>
                      </a:lnTo>
                      <a:lnTo>
                        <a:pt x="25" y="26"/>
                      </a:lnTo>
                      <a:lnTo>
                        <a:pt x="28" y="23"/>
                      </a:lnTo>
                      <a:lnTo>
                        <a:pt x="28" y="21"/>
                      </a:lnTo>
                      <a:lnTo>
                        <a:pt x="28" y="15"/>
                      </a:lnTo>
                      <a:lnTo>
                        <a:pt x="25" y="15"/>
                      </a:lnTo>
                      <a:lnTo>
                        <a:pt x="25" y="13"/>
                      </a:lnTo>
                      <a:lnTo>
                        <a:pt x="23" y="12"/>
                      </a:lnTo>
                      <a:lnTo>
                        <a:pt x="23" y="10"/>
                      </a:lnTo>
                      <a:lnTo>
                        <a:pt x="22" y="8"/>
                      </a:lnTo>
                      <a:lnTo>
                        <a:pt x="22" y="7"/>
                      </a:lnTo>
                      <a:lnTo>
                        <a:pt x="22" y="5"/>
                      </a:lnTo>
                      <a:lnTo>
                        <a:pt x="2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3" name="Freeform 861">
                  <a:extLst>
                    <a:ext uri="{FF2B5EF4-FFF2-40B4-BE49-F238E27FC236}">
                      <a16:creationId xmlns:a16="http://schemas.microsoft.com/office/drawing/2014/main" id="{0CD55240-43BA-A546-A8F7-CB982CACE35E}"/>
                    </a:ext>
                  </a:extLst>
                </p:cNvPr>
                <p:cNvSpPr>
                  <a:spLocks/>
                </p:cNvSpPr>
                <p:nvPr/>
              </p:nvSpPr>
              <p:spPr bwMode="auto">
                <a:xfrm>
                  <a:off x="3776" y="2714"/>
                  <a:ext cx="270" cy="321"/>
                </a:xfrm>
                <a:custGeom>
                  <a:avLst/>
                  <a:gdLst>
                    <a:gd name="T0" fmla="*/ 14 w 270"/>
                    <a:gd name="T1" fmla="*/ 192 h 321"/>
                    <a:gd name="T2" fmla="*/ 31 w 270"/>
                    <a:gd name="T3" fmla="*/ 193 h 321"/>
                    <a:gd name="T4" fmla="*/ 64 w 270"/>
                    <a:gd name="T5" fmla="*/ 196 h 321"/>
                    <a:gd name="T6" fmla="*/ 67 w 270"/>
                    <a:gd name="T7" fmla="*/ 208 h 321"/>
                    <a:gd name="T8" fmla="*/ 73 w 270"/>
                    <a:gd name="T9" fmla="*/ 222 h 321"/>
                    <a:gd name="T10" fmla="*/ 88 w 270"/>
                    <a:gd name="T11" fmla="*/ 230 h 321"/>
                    <a:gd name="T12" fmla="*/ 102 w 270"/>
                    <a:gd name="T13" fmla="*/ 216 h 321"/>
                    <a:gd name="T14" fmla="*/ 120 w 270"/>
                    <a:gd name="T15" fmla="*/ 214 h 321"/>
                    <a:gd name="T16" fmla="*/ 136 w 270"/>
                    <a:gd name="T17" fmla="*/ 227 h 321"/>
                    <a:gd name="T18" fmla="*/ 137 w 270"/>
                    <a:gd name="T19" fmla="*/ 239 h 321"/>
                    <a:gd name="T20" fmla="*/ 137 w 270"/>
                    <a:gd name="T21" fmla="*/ 256 h 321"/>
                    <a:gd name="T22" fmla="*/ 140 w 270"/>
                    <a:gd name="T23" fmla="*/ 265 h 321"/>
                    <a:gd name="T24" fmla="*/ 143 w 270"/>
                    <a:gd name="T25" fmla="*/ 278 h 321"/>
                    <a:gd name="T26" fmla="*/ 144 w 270"/>
                    <a:gd name="T27" fmla="*/ 283 h 321"/>
                    <a:gd name="T28" fmla="*/ 155 w 270"/>
                    <a:gd name="T29" fmla="*/ 284 h 321"/>
                    <a:gd name="T30" fmla="*/ 167 w 270"/>
                    <a:gd name="T31" fmla="*/ 280 h 321"/>
                    <a:gd name="T32" fmla="*/ 172 w 270"/>
                    <a:gd name="T33" fmla="*/ 287 h 321"/>
                    <a:gd name="T34" fmla="*/ 181 w 270"/>
                    <a:gd name="T35" fmla="*/ 284 h 321"/>
                    <a:gd name="T36" fmla="*/ 186 w 270"/>
                    <a:gd name="T37" fmla="*/ 292 h 321"/>
                    <a:gd name="T38" fmla="*/ 200 w 270"/>
                    <a:gd name="T39" fmla="*/ 297 h 321"/>
                    <a:gd name="T40" fmla="*/ 210 w 270"/>
                    <a:gd name="T41" fmla="*/ 290 h 321"/>
                    <a:gd name="T42" fmla="*/ 219 w 270"/>
                    <a:gd name="T43" fmla="*/ 302 h 321"/>
                    <a:gd name="T44" fmla="*/ 239 w 270"/>
                    <a:gd name="T45" fmla="*/ 321 h 321"/>
                    <a:gd name="T46" fmla="*/ 248 w 270"/>
                    <a:gd name="T47" fmla="*/ 321 h 321"/>
                    <a:gd name="T48" fmla="*/ 244 w 270"/>
                    <a:gd name="T49" fmla="*/ 305 h 321"/>
                    <a:gd name="T50" fmla="*/ 230 w 270"/>
                    <a:gd name="T51" fmla="*/ 294 h 321"/>
                    <a:gd name="T52" fmla="*/ 234 w 270"/>
                    <a:gd name="T53" fmla="*/ 273 h 321"/>
                    <a:gd name="T54" fmla="*/ 236 w 270"/>
                    <a:gd name="T55" fmla="*/ 259 h 321"/>
                    <a:gd name="T56" fmla="*/ 261 w 270"/>
                    <a:gd name="T57" fmla="*/ 232 h 321"/>
                    <a:gd name="T58" fmla="*/ 241 w 270"/>
                    <a:gd name="T59" fmla="*/ 149 h 321"/>
                    <a:gd name="T60" fmla="*/ 242 w 270"/>
                    <a:gd name="T61" fmla="*/ 121 h 321"/>
                    <a:gd name="T62" fmla="*/ 251 w 270"/>
                    <a:gd name="T63" fmla="*/ 94 h 321"/>
                    <a:gd name="T64" fmla="*/ 270 w 270"/>
                    <a:gd name="T65" fmla="*/ 57 h 321"/>
                    <a:gd name="T66" fmla="*/ 268 w 270"/>
                    <a:gd name="T67" fmla="*/ 36 h 321"/>
                    <a:gd name="T68" fmla="*/ 264 w 270"/>
                    <a:gd name="T69" fmla="*/ 28 h 321"/>
                    <a:gd name="T70" fmla="*/ 255 w 270"/>
                    <a:gd name="T71" fmla="*/ 17 h 321"/>
                    <a:gd name="T72" fmla="*/ 245 w 270"/>
                    <a:gd name="T73" fmla="*/ 13 h 321"/>
                    <a:gd name="T74" fmla="*/ 234 w 270"/>
                    <a:gd name="T75" fmla="*/ 14 h 321"/>
                    <a:gd name="T76" fmla="*/ 222 w 270"/>
                    <a:gd name="T77" fmla="*/ 10 h 321"/>
                    <a:gd name="T78" fmla="*/ 213 w 270"/>
                    <a:gd name="T79" fmla="*/ 3 h 321"/>
                    <a:gd name="T80" fmla="*/ 197 w 270"/>
                    <a:gd name="T81" fmla="*/ 1 h 321"/>
                    <a:gd name="T82" fmla="*/ 189 w 270"/>
                    <a:gd name="T83" fmla="*/ 2 h 321"/>
                    <a:gd name="T84" fmla="*/ 178 w 270"/>
                    <a:gd name="T85" fmla="*/ 7 h 321"/>
                    <a:gd name="T86" fmla="*/ 166 w 270"/>
                    <a:gd name="T87" fmla="*/ 8 h 321"/>
                    <a:gd name="T88" fmla="*/ 150 w 270"/>
                    <a:gd name="T89" fmla="*/ 8 h 321"/>
                    <a:gd name="T90" fmla="*/ 144 w 270"/>
                    <a:gd name="T91" fmla="*/ 20 h 321"/>
                    <a:gd name="T92" fmla="*/ 131 w 270"/>
                    <a:gd name="T93" fmla="*/ 18 h 321"/>
                    <a:gd name="T94" fmla="*/ 115 w 270"/>
                    <a:gd name="T95" fmla="*/ 10 h 321"/>
                    <a:gd name="T96" fmla="*/ 102 w 270"/>
                    <a:gd name="T97" fmla="*/ 5 h 321"/>
                    <a:gd name="T98" fmla="*/ 96 w 270"/>
                    <a:gd name="T99" fmla="*/ 14 h 321"/>
                    <a:gd name="T100" fmla="*/ 94 w 270"/>
                    <a:gd name="T101" fmla="*/ 25 h 321"/>
                    <a:gd name="T102" fmla="*/ 85 w 270"/>
                    <a:gd name="T103" fmla="*/ 53 h 321"/>
                    <a:gd name="T104" fmla="*/ 84 w 270"/>
                    <a:gd name="T105" fmla="*/ 76 h 321"/>
                    <a:gd name="T106" fmla="*/ 80 w 270"/>
                    <a:gd name="T107" fmla="*/ 100 h 321"/>
                    <a:gd name="T108" fmla="*/ 62 w 270"/>
                    <a:gd name="T109" fmla="*/ 118 h 321"/>
                    <a:gd name="T110" fmla="*/ 57 w 270"/>
                    <a:gd name="T111" fmla="*/ 146 h 321"/>
                    <a:gd name="T112" fmla="*/ 48 w 270"/>
                    <a:gd name="T113" fmla="*/ 164 h 321"/>
                    <a:gd name="T114" fmla="*/ 32 w 270"/>
                    <a:gd name="T115" fmla="*/ 170 h 321"/>
                    <a:gd name="T116" fmla="*/ 22 w 270"/>
                    <a:gd name="T117" fmla="*/ 169 h 321"/>
                    <a:gd name="T118" fmla="*/ 16 w 270"/>
                    <a:gd name="T119" fmla="*/ 173 h 321"/>
                    <a:gd name="T120" fmla="*/ 5 w 270"/>
                    <a:gd name="T121" fmla="*/ 189 h 321"/>
                    <a:gd name="T122" fmla="*/ 7 w 270"/>
                    <a:gd name="T123" fmla="*/ 19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321">
                      <a:moveTo>
                        <a:pt x="7" y="195"/>
                      </a:moveTo>
                      <a:lnTo>
                        <a:pt x="8" y="194"/>
                      </a:lnTo>
                      <a:lnTo>
                        <a:pt x="9" y="194"/>
                      </a:lnTo>
                      <a:lnTo>
                        <a:pt x="9" y="194"/>
                      </a:lnTo>
                      <a:lnTo>
                        <a:pt x="12" y="193"/>
                      </a:lnTo>
                      <a:lnTo>
                        <a:pt x="14" y="192"/>
                      </a:lnTo>
                      <a:lnTo>
                        <a:pt x="16" y="193"/>
                      </a:lnTo>
                      <a:lnTo>
                        <a:pt x="19" y="193"/>
                      </a:lnTo>
                      <a:lnTo>
                        <a:pt x="21" y="193"/>
                      </a:lnTo>
                      <a:lnTo>
                        <a:pt x="24" y="193"/>
                      </a:lnTo>
                      <a:lnTo>
                        <a:pt x="29" y="192"/>
                      </a:lnTo>
                      <a:lnTo>
                        <a:pt x="31" y="193"/>
                      </a:lnTo>
                      <a:lnTo>
                        <a:pt x="36" y="193"/>
                      </a:lnTo>
                      <a:lnTo>
                        <a:pt x="40" y="192"/>
                      </a:lnTo>
                      <a:lnTo>
                        <a:pt x="50" y="192"/>
                      </a:lnTo>
                      <a:lnTo>
                        <a:pt x="65" y="193"/>
                      </a:lnTo>
                      <a:lnTo>
                        <a:pt x="65" y="195"/>
                      </a:lnTo>
                      <a:lnTo>
                        <a:pt x="64" y="196"/>
                      </a:lnTo>
                      <a:lnTo>
                        <a:pt x="65" y="197"/>
                      </a:lnTo>
                      <a:lnTo>
                        <a:pt x="66" y="200"/>
                      </a:lnTo>
                      <a:lnTo>
                        <a:pt x="67" y="201"/>
                      </a:lnTo>
                      <a:lnTo>
                        <a:pt x="66" y="203"/>
                      </a:lnTo>
                      <a:lnTo>
                        <a:pt x="66" y="205"/>
                      </a:lnTo>
                      <a:lnTo>
                        <a:pt x="67" y="208"/>
                      </a:lnTo>
                      <a:lnTo>
                        <a:pt x="68" y="213"/>
                      </a:lnTo>
                      <a:lnTo>
                        <a:pt x="68" y="214"/>
                      </a:lnTo>
                      <a:lnTo>
                        <a:pt x="69" y="216"/>
                      </a:lnTo>
                      <a:lnTo>
                        <a:pt x="70" y="217"/>
                      </a:lnTo>
                      <a:lnTo>
                        <a:pt x="71" y="219"/>
                      </a:lnTo>
                      <a:lnTo>
                        <a:pt x="73" y="222"/>
                      </a:lnTo>
                      <a:lnTo>
                        <a:pt x="74" y="228"/>
                      </a:lnTo>
                      <a:lnTo>
                        <a:pt x="75" y="230"/>
                      </a:lnTo>
                      <a:lnTo>
                        <a:pt x="79" y="229"/>
                      </a:lnTo>
                      <a:lnTo>
                        <a:pt x="81" y="228"/>
                      </a:lnTo>
                      <a:lnTo>
                        <a:pt x="83" y="229"/>
                      </a:lnTo>
                      <a:lnTo>
                        <a:pt x="88" y="230"/>
                      </a:lnTo>
                      <a:lnTo>
                        <a:pt x="90" y="228"/>
                      </a:lnTo>
                      <a:lnTo>
                        <a:pt x="101" y="228"/>
                      </a:lnTo>
                      <a:lnTo>
                        <a:pt x="101" y="223"/>
                      </a:lnTo>
                      <a:lnTo>
                        <a:pt x="100" y="220"/>
                      </a:lnTo>
                      <a:lnTo>
                        <a:pt x="102" y="219"/>
                      </a:lnTo>
                      <a:lnTo>
                        <a:pt x="102" y="216"/>
                      </a:lnTo>
                      <a:lnTo>
                        <a:pt x="103" y="211"/>
                      </a:lnTo>
                      <a:lnTo>
                        <a:pt x="116" y="211"/>
                      </a:lnTo>
                      <a:lnTo>
                        <a:pt x="116" y="210"/>
                      </a:lnTo>
                      <a:lnTo>
                        <a:pt x="121" y="210"/>
                      </a:lnTo>
                      <a:lnTo>
                        <a:pt x="121" y="212"/>
                      </a:lnTo>
                      <a:lnTo>
                        <a:pt x="120" y="214"/>
                      </a:lnTo>
                      <a:lnTo>
                        <a:pt x="120" y="215"/>
                      </a:lnTo>
                      <a:lnTo>
                        <a:pt x="137" y="217"/>
                      </a:lnTo>
                      <a:lnTo>
                        <a:pt x="137" y="219"/>
                      </a:lnTo>
                      <a:lnTo>
                        <a:pt x="137" y="221"/>
                      </a:lnTo>
                      <a:lnTo>
                        <a:pt x="137" y="224"/>
                      </a:lnTo>
                      <a:lnTo>
                        <a:pt x="136" y="227"/>
                      </a:lnTo>
                      <a:lnTo>
                        <a:pt x="135" y="230"/>
                      </a:lnTo>
                      <a:lnTo>
                        <a:pt x="137" y="232"/>
                      </a:lnTo>
                      <a:lnTo>
                        <a:pt x="137" y="235"/>
                      </a:lnTo>
                      <a:lnTo>
                        <a:pt x="136" y="236"/>
                      </a:lnTo>
                      <a:lnTo>
                        <a:pt x="136" y="237"/>
                      </a:lnTo>
                      <a:lnTo>
                        <a:pt x="137" y="239"/>
                      </a:lnTo>
                      <a:lnTo>
                        <a:pt x="137" y="245"/>
                      </a:lnTo>
                      <a:lnTo>
                        <a:pt x="136" y="249"/>
                      </a:lnTo>
                      <a:lnTo>
                        <a:pt x="137" y="250"/>
                      </a:lnTo>
                      <a:lnTo>
                        <a:pt x="137" y="252"/>
                      </a:lnTo>
                      <a:lnTo>
                        <a:pt x="137" y="254"/>
                      </a:lnTo>
                      <a:lnTo>
                        <a:pt x="137" y="256"/>
                      </a:lnTo>
                      <a:lnTo>
                        <a:pt x="139" y="257"/>
                      </a:lnTo>
                      <a:lnTo>
                        <a:pt x="140" y="259"/>
                      </a:lnTo>
                      <a:lnTo>
                        <a:pt x="140" y="259"/>
                      </a:lnTo>
                      <a:lnTo>
                        <a:pt x="140" y="261"/>
                      </a:lnTo>
                      <a:lnTo>
                        <a:pt x="140" y="263"/>
                      </a:lnTo>
                      <a:lnTo>
                        <a:pt x="140" y="265"/>
                      </a:lnTo>
                      <a:lnTo>
                        <a:pt x="142" y="267"/>
                      </a:lnTo>
                      <a:lnTo>
                        <a:pt x="142" y="269"/>
                      </a:lnTo>
                      <a:lnTo>
                        <a:pt x="141" y="270"/>
                      </a:lnTo>
                      <a:lnTo>
                        <a:pt x="142" y="273"/>
                      </a:lnTo>
                      <a:lnTo>
                        <a:pt x="144" y="275"/>
                      </a:lnTo>
                      <a:lnTo>
                        <a:pt x="143" y="278"/>
                      </a:lnTo>
                      <a:lnTo>
                        <a:pt x="143" y="279"/>
                      </a:lnTo>
                      <a:lnTo>
                        <a:pt x="142" y="280"/>
                      </a:lnTo>
                      <a:lnTo>
                        <a:pt x="142" y="283"/>
                      </a:lnTo>
                      <a:lnTo>
                        <a:pt x="142" y="284"/>
                      </a:lnTo>
                      <a:lnTo>
                        <a:pt x="144" y="284"/>
                      </a:lnTo>
                      <a:lnTo>
                        <a:pt x="144" y="283"/>
                      </a:lnTo>
                      <a:lnTo>
                        <a:pt x="146" y="283"/>
                      </a:lnTo>
                      <a:lnTo>
                        <a:pt x="147" y="282"/>
                      </a:lnTo>
                      <a:lnTo>
                        <a:pt x="148" y="282"/>
                      </a:lnTo>
                      <a:lnTo>
                        <a:pt x="150" y="283"/>
                      </a:lnTo>
                      <a:lnTo>
                        <a:pt x="151" y="284"/>
                      </a:lnTo>
                      <a:lnTo>
                        <a:pt x="155" y="284"/>
                      </a:lnTo>
                      <a:lnTo>
                        <a:pt x="157" y="284"/>
                      </a:lnTo>
                      <a:lnTo>
                        <a:pt x="158" y="284"/>
                      </a:lnTo>
                      <a:lnTo>
                        <a:pt x="159" y="283"/>
                      </a:lnTo>
                      <a:lnTo>
                        <a:pt x="162" y="282"/>
                      </a:lnTo>
                      <a:lnTo>
                        <a:pt x="164" y="281"/>
                      </a:lnTo>
                      <a:lnTo>
                        <a:pt x="167" y="280"/>
                      </a:lnTo>
                      <a:lnTo>
                        <a:pt x="167" y="281"/>
                      </a:lnTo>
                      <a:lnTo>
                        <a:pt x="168" y="282"/>
                      </a:lnTo>
                      <a:lnTo>
                        <a:pt x="169" y="282"/>
                      </a:lnTo>
                      <a:lnTo>
                        <a:pt x="171" y="283"/>
                      </a:lnTo>
                      <a:lnTo>
                        <a:pt x="172" y="284"/>
                      </a:lnTo>
                      <a:lnTo>
                        <a:pt x="172" y="287"/>
                      </a:lnTo>
                      <a:lnTo>
                        <a:pt x="173" y="288"/>
                      </a:lnTo>
                      <a:lnTo>
                        <a:pt x="174" y="289"/>
                      </a:lnTo>
                      <a:lnTo>
                        <a:pt x="175" y="287"/>
                      </a:lnTo>
                      <a:lnTo>
                        <a:pt x="178" y="286"/>
                      </a:lnTo>
                      <a:lnTo>
                        <a:pt x="179" y="286"/>
                      </a:lnTo>
                      <a:lnTo>
                        <a:pt x="181" y="284"/>
                      </a:lnTo>
                      <a:lnTo>
                        <a:pt x="184" y="283"/>
                      </a:lnTo>
                      <a:lnTo>
                        <a:pt x="185" y="283"/>
                      </a:lnTo>
                      <a:lnTo>
                        <a:pt x="185" y="287"/>
                      </a:lnTo>
                      <a:lnTo>
                        <a:pt x="186" y="288"/>
                      </a:lnTo>
                      <a:lnTo>
                        <a:pt x="186" y="291"/>
                      </a:lnTo>
                      <a:lnTo>
                        <a:pt x="186" y="292"/>
                      </a:lnTo>
                      <a:lnTo>
                        <a:pt x="187" y="292"/>
                      </a:lnTo>
                      <a:lnTo>
                        <a:pt x="190" y="294"/>
                      </a:lnTo>
                      <a:lnTo>
                        <a:pt x="191" y="294"/>
                      </a:lnTo>
                      <a:lnTo>
                        <a:pt x="195" y="297"/>
                      </a:lnTo>
                      <a:lnTo>
                        <a:pt x="197" y="297"/>
                      </a:lnTo>
                      <a:lnTo>
                        <a:pt x="200" y="297"/>
                      </a:lnTo>
                      <a:lnTo>
                        <a:pt x="201" y="299"/>
                      </a:lnTo>
                      <a:lnTo>
                        <a:pt x="203" y="299"/>
                      </a:lnTo>
                      <a:lnTo>
                        <a:pt x="207" y="297"/>
                      </a:lnTo>
                      <a:lnTo>
                        <a:pt x="207" y="295"/>
                      </a:lnTo>
                      <a:lnTo>
                        <a:pt x="209" y="291"/>
                      </a:lnTo>
                      <a:lnTo>
                        <a:pt x="210" y="290"/>
                      </a:lnTo>
                      <a:lnTo>
                        <a:pt x="212" y="290"/>
                      </a:lnTo>
                      <a:lnTo>
                        <a:pt x="213" y="290"/>
                      </a:lnTo>
                      <a:lnTo>
                        <a:pt x="213" y="295"/>
                      </a:lnTo>
                      <a:lnTo>
                        <a:pt x="215" y="298"/>
                      </a:lnTo>
                      <a:lnTo>
                        <a:pt x="216" y="300"/>
                      </a:lnTo>
                      <a:lnTo>
                        <a:pt x="219" y="302"/>
                      </a:lnTo>
                      <a:lnTo>
                        <a:pt x="224" y="304"/>
                      </a:lnTo>
                      <a:lnTo>
                        <a:pt x="227" y="307"/>
                      </a:lnTo>
                      <a:lnTo>
                        <a:pt x="230" y="311"/>
                      </a:lnTo>
                      <a:lnTo>
                        <a:pt x="233" y="314"/>
                      </a:lnTo>
                      <a:lnTo>
                        <a:pt x="236" y="318"/>
                      </a:lnTo>
                      <a:lnTo>
                        <a:pt x="239" y="321"/>
                      </a:lnTo>
                      <a:lnTo>
                        <a:pt x="241" y="321"/>
                      </a:lnTo>
                      <a:lnTo>
                        <a:pt x="243" y="321"/>
                      </a:lnTo>
                      <a:lnTo>
                        <a:pt x="245" y="320"/>
                      </a:lnTo>
                      <a:lnTo>
                        <a:pt x="246" y="320"/>
                      </a:lnTo>
                      <a:lnTo>
                        <a:pt x="246" y="321"/>
                      </a:lnTo>
                      <a:lnTo>
                        <a:pt x="248" y="321"/>
                      </a:lnTo>
                      <a:lnTo>
                        <a:pt x="249" y="320"/>
                      </a:lnTo>
                      <a:lnTo>
                        <a:pt x="248" y="302"/>
                      </a:lnTo>
                      <a:lnTo>
                        <a:pt x="247" y="301"/>
                      </a:lnTo>
                      <a:lnTo>
                        <a:pt x="244" y="302"/>
                      </a:lnTo>
                      <a:lnTo>
                        <a:pt x="244" y="304"/>
                      </a:lnTo>
                      <a:lnTo>
                        <a:pt x="244" y="305"/>
                      </a:lnTo>
                      <a:lnTo>
                        <a:pt x="244" y="306"/>
                      </a:lnTo>
                      <a:lnTo>
                        <a:pt x="238" y="306"/>
                      </a:lnTo>
                      <a:lnTo>
                        <a:pt x="237" y="304"/>
                      </a:lnTo>
                      <a:lnTo>
                        <a:pt x="236" y="301"/>
                      </a:lnTo>
                      <a:lnTo>
                        <a:pt x="232" y="296"/>
                      </a:lnTo>
                      <a:lnTo>
                        <a:pt x="230" y="294"/>
                      </a:lnTo>
                      <a:lnTo>
                        <a:pt x="230" y="290"/>
                      </a:lnTo>
                      <a:lnTo>
                        <a:pt x="230" y="280"/>
                      </a:lnTo>
                      <a:lnTo>
                        <a:pt x="230" y="278"/>
                      </a:lnTo>
                      <a:lnTo>
                        <a:pt x="233" y="275"/>
                      </a:lnTo>
                      <a:lnTo>
                        <a:pt x="234" y="273"/>
                      </a:lnTo>
                      <a:lnTo>
                        <a:pt x="234" y="273"/>
                      </a:lnTo>
                      <a:lnTo>
                        <a:pt x="234" y="272"/>
                      </a:lnTo>
                      <a:lnTo>
                        <a:pt x="235" y="268"/>
                      </a:lnTo>
                      <a:lnTo>
                        <a:pt x="234" y="266"/>
                      </a:lnTo>
                      <a:lnTo>
                        <a:pt x="235" y="263"/>
                      </a:lnTo>
                      <a:lnTo>
                        <a:pt x="234" y="261"/>
                      </a:lnTo>
                      <a:lnTo>
                        <a:pt x="236" y="259"/>
                      </a:lnTo>
                      <a:lnTo>
                        <a:pt x="236" y="258"/>
                      </a:lnTo>
                      <a:lnTo>
                        <a:pt x="234" y="257"/>
                      </a:lnTo>
                      <a:lnTo>
                        <a:pt x="233" y="255"/>
                      </a:lnTo>
                      <a:lnTo>
                        <a:pt x="232" y="251"/>
                      </a:lnTo>
                      <a:lnTo>
                        <a:pt x="237" y="238"/>
                      </a:lnTo>
                      <a:lnTo>
                        <a:pt x="261" y="232"/>
                      </a:lnTo>
                      <a:lnTo>
                        <a:pt x="263" y="232"/>
                      </a:lnTo>
                      <a:lnTo>
                        <a:pt x="259" y="219"/>
                      </a:lnTo>
                      <a:lnTo>
                        <a:pt x="249" y="203"/>
                      </a:lnTo>
                      <a:lnTo>
                        <a:pt x="246" y="183"/>
                      </a:lnTo>
                      <a:lnTo>
                        <a:pt x="244" y="168"/>
                      </a:lnTo>
                      <a:lnTo>
                        <a:pt x="241" y="149"/>
                      </a:lnTo>
                      <a:lnTo>
                        <a:pt x="241" y="144"/>
                      </a:lnTo>
                      <a:lnTo>
                        <a:pt x="241" y="140"/>
                      </a:lnTo>
                      <a:lnTo>
                        <a:pt x="240" y="137"/>
                      </a:lnTo>
                      <a:lnTo>
                        <a:pt x="240" y="135"/>
                      </a:lnTo>
                      <a:lnTo>
                        <a:pt x="240" y="132"/>
                      </a:lnTo>
                      <a:lnTo>
                        <a:pt x="242" y="121"/>
                      </a:lnTo>
                      <a:lnTo>
                        <a:pt x="245" y="118"/>
                      </a:lnTo>
                      <a:lnTo>
                        <a:pt x="248" y="114"/>
                      </a:lnTo>
                      <a:lnTo>
                        <a:pt x="248" y="110"/>
                      </a:lnTo>
                      <a:lnTo>
                        <a:pt x="250" y="104"/>
                      </a:lnTo>
                      <a:lnTo>
                        <a:pt x="251" y="97"/>
                      </a:lnTo>
                      <a:lnTo>
                        <a:pt x="251" y="94"/>
                      </a:lnTo>
                      <a:lnTo>
                        <a:pt x="251" y="91"/>
                      </a:lnTo>
                      <a:lnTo>
                        <a:pt x="257" y="80"/>
                      </a:lnTo>
                      <a:lnTo>
                        <a:pt x="258" y="76"/>
                      </a:lnTo>
                      <a:lnTo>
                        <a:pt x="263" y="71"/>
                      </a:lnTo>
                      <a:lnTo>
                        <a:pt x="270" y="59"/>
                      </a:lnTo>
                      <a:lnTo>
                        <a:pt x="270" y="57"/>
                      </a:lnTo>
                      <a:lnTo>
                        <a:pt x="269" y="54"/>
                      </a:lnTo>
                      <a:lnTo>
                        <a:pt x="268" y="52"/>
                      </a:lnTo>
                      <a:lnTo>
                        <a:pt x="266" y="51"/>
                      </a:lnTo>
                      <a:lnTo>
                        <a:pt x="267" y="46"/>
                      </a:lnTo>
                      <a:lnTo>
                        <a:pt x="268" y="41"/>
                      </a:lnTo>
                      <a:lnTo>
                        <a:pt x="268" y="36"/>
                      </a:lnTo>
                      <a:lnTo>
                        <a:pt x="268" y="34"/>
                      </a:lnTo>
                      <a:lnTo>
                        <a:pt x="269" y="31"/>
                      </a:lnTo>
                      <a:lnTo>
                        <a:pt x="268" y="30"/>
                      </a:lnTo>
                      <a:lnTo>
                        <a:pt x="265" y="30"/>
                      </a:lnTo>
                      <a:lnTo>
                        <a:pt x="265" y="30"/>
                      </a:lnTo>
                      <a:lnTo>
                        <a:pt x="264" y="28"/>
                      </a:lnTo>
                      <a:lnTo>
                        <a:pt x="263" y="25"/>
                      </a:lnTo>
                      <a:lnTo>
                        <a:pt x="262" y="24"/>
                      </a:lnTo>
                      <a:lnTo>
                        <a:pt x="261" y="21"/>
                      </a:lnTo>
                      <a:lnTo>
                        <a:pt x="260" y="20"/>
                      </a:lnTo>
                      <a:lnTo>
                        <a:pt x="256" y="18"/>
                      </a:lnTo>
                      <a:lnTo>
                        <a:pt x="255" y="17"/>
                      </a:lnTo>
                      <a:lnTo>
                        <a:pt x="254" y="14"/>
                      </a:lnTo>
                      <a:lnTo>
                        <a:pt x="252" y="11"/>
                      </a:lnTo>
                      <a:lnTo>
                        <a:pt x="251" y="9"/>
                      </a:lnTo>
                      <a:lnTo>
                        <a:pt x="248" y="9"/>
                      </a:lnTo>
                      <a:lnTo>
                        <a:pt x="246" y="11"/>
                      </a:lnTo>
                      <a:lnTo>
                        <a:pt x="245" y="13"/>
                      </a:lnTo>
                      <a:lnTo>
                        <a:pt x="242" y="14"/>
                      </a:lnTo>
                      <a:lnTo>
                        <a:pt x="241" y="14"/>
                      </a:lnTo>
                      <a:lnTo>
                        <a:pt x="241" y="13"/>
                      </a:lnTo>
                      <a:lnTo>
                        <a:pt x="239" y="13"/>
                      </a:lnTo>
                      <a:lnTo>
                        <a:pt x="235" y="13"/>
                      </a:lnTo>
                      <a:lnTo>
                        <a:pt x="234" y="14"/>
                      </a:lnTo>
                      <a:lnTo>
                        <a:pt x="233" y="16"/>
                      </a:lnTo>
                      <a:lnTo>
                        <a:pt x="231" y="17"/>
                      </a:lnTo>
                      <a:lnTo>
                        <a:pt x="228" y="15"/>
                      </a:lnTo>
                      <a:lnTo>
                        <a:pt x="225" y="13"/>
                      </a:lnTo>
                      <a:lnTo>
                        <a:pt x="223" y="11"/>
                      </a:lnTo>
                      <a:lnTo>
                        <a:pt x="222" y="10"/>
                      </a:lnTo>
                      <a:lnTo>
                        <a:pt x="220" y="8"/>
                      </a:lnTo>
                      <a:lnTo>
                        <a:pt x="220" y="5"/>
                      </a:lnTo>
                      <a:lnTo>
                        <a:pt x="220" y="5"/>
                      </a:lnTo>
                      <a:lnTo>
                        <a:pt x="219" y="5"/>
                      </a:lnTo>
                      <a:lnTo>
                        <a:pt x="216" y="3"/>
                      </a:lnTo>
                      <a:lnTo>
                        <a:pt x="213" y="3"/>
                      </a:lnTo>
                      <a:lnTo>
                        <a:pt x="209" y="5"/>
                      </a:lnTo>
                      <a:lnTo>
                        <a:pt x="208" y="4"/>
                      </a:lnTo>
                      <a:lnTo>
                        <a:pt x="203" y="4"/>
                      </a:lnTo>
                      <a:lnTo>
                        <a:pt x="201" y="3"/>
                      </a:lnTo>
                      <a:lnTo>
                        <a:pt x="199" y="2"/>
                      </a:lnTo>
                      <a:lnTo>
                        <a:pt x="197" y="1"/>
                      </a:lnTo>
                      <a:lnTo>
                        <a:pt x="196" y="1"/>
                      </a:lnTo>
                      <a:lnTo>
                        <a:pt x="192" y="1"/>
                      </a:lnTo>
                      <a:lnTo>
                        <a:pt x="192" y="0"/>
                      </a:lnTo>
                      <a:lnTo>
                        <a:pt x="189" y="0"/>
                      </a:lnTo>
                      <a:lnTo>
                        <a:pt x="189" y="1"/>
                      </a:lnTo>
                      <a:lnTo>
                        <a:pt x="189" y="2"/>
                      </a:lnTo>
                      <a:lnTo>
                        <a:pt x="188" y="5"/>
                      </a:lnTo>
                      <a:lnTo>
                        <a:pt x="186" y="5"/>
                      </a:lnTo>
                      <a:lnTo>
                        <a:pt x="185" y="6"/>
                      </a:lnTo>
                      <a:lnTo>
                        <a:pt x="181" y="6"/>
                      </a:lnTo>
                      <a:lnTo>
                        <a:pt x="179" y="7"/>
                      </a:lnTo>
                      <a:lnTo>
                        <a:pt x="178" y="7"/>
                      </a:lnTo>
                      <a:lnTo>
                        <a:pt x="178" y="6"/>
                      </a:lnTo>
                      <a:lnTo>
                        <a:pt x="176" y="5"/>
                      </a:lnTo>
                      <a:lnTo>
                        <a:pt x="176" y="4"/>
                      </a:lnTo>
                      <a:lnTo>
                        <a:pt x="174" y="4"/>
                      </a:lnTo>
                      <a:lnTo>
                        <a:pt x="168" y="7"/>
                      </a:lnTo>
                      <a:lnTo>
                        <a:pt x="166" y="8"/>
                      </a:lnTo>
                      <a:lnTo>
                        <a:pt x="165" y="10"/>
                      </a:lnTo>
                      <a:lnTo>
                        <a:pt x="159" y="11"/>
                      </a:lnTo>
                      <a:lnTo>
                        <a:pt x="157" y="11"/>
                      </a:lnTo>
                      <a:lnTo>
                        <a:pt x="155" y="9"/>
                      </a:lnTo>
                      <a:lnTo>
                        <a:pt x="153" y="9"/>
                      </a:lnTo>
                      <a:lnTo>
                        <a:pt x="150" y="8"/>
                      </a:lnTo>
                      <a:lnTo>
                        <a:pt x="148" y="11"/>
                      </a:lnTo>
                      <a:lnTo>
                        <a:pt x="146" y="14"/>
                      </a:lnTo>
                      <a:lnTo>
                        <a:pt x="146" y="16"/>
                      </a:lnTo>
                      <a:lnTo>
                        <a:pt x="147" y="18"/>
                      </a:lnTo>
                      <a:lnTo>
                        <a:pt x="147" y="19"/>
                      </a:lnTo>
                      <a:lnTo>
                        <a:pt x="144" y="20"/>
                      </a:lnTo>
                      <a:lnTo>
                        <a:pt x="142" y="19"/>
                      </a:lnTo>
                      <a:lnTo>
                        <a:pt x="139" y="18"/>
                      </a:lnTo>
                      <a:lnTo>
                        <a:pt x="137" y="17"/>
                      </a:lnTo>
                      <a:lnTo>
                        <a:pt x="134" y="17"/>
                      </a:lnTo>
                      <a:lnTo>
                        <a:pt x="133" y="18"/>
                      </a:lnTo>
                      <a:lnTo>
                        <a:pt x="131" y="18"/>
                      </a:lnTo>
                      <a:lnTo>
                        <a:pt x="127" y="18"/>
                      </a:lnTo>
                      <a:lnTo>
                        <a:pt x="124" y="15"/>
                      </a:lnTo>
                      <a:lnTo>
                        <a:pt x="121" y="16"/>
                      </a:lnTo>
                      <a:lnTo>
                        <a:pt x="120" y="14"/>
                      </a:lnTo>
                      <a:lnTo>
                        <a:pt x="117" y="11"/>
                      </a:lnTo>
                      <a:lnTo>
                        <a:pt x="115" y="10"/>
                      </a:lnTo>
                      <a:lnTo>
                        <a:pt x="110" y="6"/>
                      </a:lnTo>
                      <a:lnTo>
                        <a:pt x="109" y="5"/>
                      </a:lnTo>
                      <a:lnTo>
                        <a:pt x="107" y="4"/>
                      </a:lnTo>
                      <a:lnTo>
                        <a:pt x="106" y="4"/>
                      </a:lnTo>
                      <a:lnTo>
                        <a:pt x="105" y="5"/>
                      </a:lnTo>
                      <a:lnTo>
                        <a:pt x="102" y="5"/>
                      </a:lnTo>
                      <a:lnTo>
                        <a:pt x="101" y="7"/>
                      </a:lnTo>
                      <a:lnTo>
                        <a:pt x="99" y="7"/>
                      </a:lnTo>
                      <a:lnTo>
                        <a:pt x="98" y="8"/>
                      </a:lnTo>
                      <a:lnTo>
                        <a:pt x="98" y="11"/>
                      </a:lnTo>
                      <a:lnTo>
                        <a:pt x="96" y="13"/>
                      </a:lnTo>
                      <a:lnTo>
                        <a:pt x="96" y="14"/>
                      </a:lnTo>
                      <a:lnTo>
                        <a:pt x="95" y="16"/>
                      </a:lnTo>
                      <a:lnTo>
                        <a:pt x="93" y="16"/>
                      </a:lnTo>
                      <a:lnTo>
                        <a:pt x="93" y="18"/>
                      </a:lnTo>
                      <a:lnTo>
                        <a:pt x="95" y="21"/>
                      </a:lnTo>
                      <a:lnTo>
                        <a:pt x="95" y="23"/>
                      </a:lnTo>
                      <a:lnTo>
                        <a:pt x="94" y="25"/>
                      </a:lnTo>
                      <a:lnTo>
                        <a:pt x="93" y="29"/>
                      </a:lnTo>
                      <a:lnTo>
                        <a:pt x="95" y="32"/>
                      </a:lnTo>
                      <a:lnTo>
                        <a:pt x="95" y="39"/>
                      </a:lnTo>
                      <a:lnTo>
                        <a:pt x="92" y="41"/>
                      </a:lnTo>
                      <a:lnTo>
                        <a:pt x="92" y="44"/>
                      </a:lnTo>
                      <a:lnTo>
                        <a:pt x="85" y="53"/>
                      </a:lnTo>
                      <a:lnTo>
                        <a:pt x="87" y="59"/>
                      </a:lnTo>
                      <a:lnTo>
                        <a:pt x="86" y="62"/>
                      </a:lnTo>
                      <a:lnTo>
                        <a:pt x="85" y="66"/>
                      </a:lnTo>
                      <a:lnTo>
                        <a:pt x="84" y="69"/>
                      </a:lnTo>
                      <a:lnTo>
                        <a:pt x="83" y="75"/>
                      </a:lnTo>
                      <a:lnTo>
                        <a:pt x="84" y="76"/>
                      </a:lnTo>
                      <a:lnTo>
                        <a:pt x="83" y="82"/>
                      </a:lnTo>
                      <a:lnTo>
                        <a:pt x="83" y="83"/>
                      </a:lnTo>
                      <a:lnTo>
                        <a:pt x="83" y="87"/>
                      </a:lnTo>
                      <a:lnTo>
                        <a:pt x="81" y="89"/>
                      </a:lnTo>
                      <a:lnTo>
                        <a:pt x="80" y="94"/>
                      </a:lnTo>
                      <a:lnTo>
                        <a:pt x="80" y="100"/>
                      </a:lnTo>
                      <a:lnTo>
                        <a:pt x="75" y="109"/>
                      </a:lnTo>
                      <a:lnTo>
                        <a:pt x="72" y="110"/>
                      </a:lnTo>
                      <a:lnTo>
                        <a:pt x="70" y="112"/>
                      </a:lnTo>
                      <a:lnTo>
                        <a:pt x="68" y="111"/>
                      </a:lnTo>
                      <a:lnTo>
                        <a:pt x="65" y="114"/>
                      </a:lnTo>
                      <a:lnTo>
                        <a:pt x="62" y="118"/>
                      </a:lnTo>
                      <a:lnTo>
                        <a:pt x="62" y="122"/>
                      </a:lnTo>
                      <a:lnTo>
                        <a:pt x="57" y="128"/>
                      </a:lnTo>
                      <a:lnTo>
                        <a:pt x="56" y="131"/>
                      </a:lnTo>
                      <a:lnTo>
                        <a:pt x="57" y="136"/>
                      </a:lnTo>
                      <a:lnTo>
                        <a:pt x="57" y="137"/>
                      </a:lnTo>
                      <a:lnTo>
                        <a:pt x="57" y="146"/>
                      </a:lnTo>
                      <a:lnTo>
                        <a:pt x="56" y="151"/>
                      </a:lnTo>
                      <a:lnTo>
                        <a:pt x="57" y="154"/>
                      </a:lnTo>
                      <a:lnTo>
                        <a:pt x="54" y="159"/>
                      </a:lnTo>
                      <a:lnTo>
                        <a:pt x="51" y="159"/>
                      </a:lnTo>
                      <a:lnTo>
                        <a:pt x="49" y="161"/>
                      </a:lnTo>
                      <a:lnTo>
                        <a:pt x="48" y="164"/>
                      </a:lnTo>
                      <a:lnTo>
                        <a:pt x="43" y="170"/>
                      </a:lnTo>
                      <a:lnTo>
                        <a:pt x="40" y="174"/>
                      </a:lnTo>
                      <a:lnTo>
                        <a:pt x="37" y="176"/>
                      </a:lnTo>
                      <a:lnTo>
                        <a:pt x="33" y="173"/>
                      </a:lnTo>
                      <a:lnTo>
                        <a:pt x="33" y="171"/>
                      </a:lnTo>
                      <a:lnTo>
                        <a:pt x="32" y="170"/>
                      </a:lnTo>
                      <a:lnTo>
                        <a:pt x="34" y="166"/>
                      </a:lnTo>
                      <a:lnTo>
                        <a:pt x="34" y="165"/>
                      </a:lnTo>
                      <a:lnTo>
                        <a:pt x="29" y="166"/>
                      </a:lnTo>
                      <a:lnTo>
                        <a:pt x="26" y="169"/>
                      </a:lnTo>
                      <a:lnTo>
                        <a:pt x="25" y="169"/>
                      </a:lnTo>
                      <a:lnTo>
                        <a:pt x="22" y="169"/>
                      </a:lnTo>
                      <a:lnTo>
                        <a:pt x="22" y="173"/>
                      </a:lnTo>
                      <a:lnTo>
                        <a:pt x="21" y="175"/>
                      </a:lnTo>
                      <a:lnTo>
                        <a:pt x="19" y="175"/>
                      </a:lnTo>
                      <a:lnTo>
                        <a:pt x="19" y="173"/>
                      </a:lnTo>
                      <a:lnTo>
                        <a:pt x="18" y="172"/>
                      </a:lnTo>
                      <a:lnTo>
                        <a:pt x="16" y="173"/>
                      </a:lnTo>
                      <a:lnTo>
                        <a:pt x="14" y="173"/>
                      </a:lnTo>
                      <a:lnTo>
                        <a:pt x="11" y="176"/>
                      </a:lnTo>
                      <a:lnTo>
                        <a:pt x="8" y="179"/>
                      </a:lnTo>
                      <a:lnTo>
                        <a:pt x="7" y="181"/>
                      </a:lnTo>
                      <a:lnTo>
                        <a:pt x="7" y="187"/>
                      </a:lnTo>
                      <a:lnTo>
                        <a:pt x="5" y="189"/>
                      </a:lnTo>
                      <a:lnTo>
                        <a:pt x="2" y="190"/>
                      </a:lnTo>
                      <a:lnTo>
                        <a:pt x="0" y="191"/>
                      </a:lnTo>
                      <a:lnTo>
                        <a:pt x="1" y="194"/>
                      </a:lnTo>
                      <a:lnTo>
                        <a:pt x="5" y="194"/>
                      </a:lnTo>
                      <a:lnTo>
                        <a:pt x="6" y="195"/>
                      </a:lnTo>
                      <a:lnTo>
                        <a:pt x="7" y="195"/>
                      </a:lnTo>
                      <a:lnTo>
                        <a:pt x="7"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4" name="Freeform 862">
                  <a:extLst>
                    <a:ext uri="{FF2B5EF4-FFF2-40B4-BE49-F238E27FC236}">
                      <a16:creationId xmlns:a16="http://schemas.microsoft.com/office/drawing/2014/main" id="{00F7474C-378A-CD49-ACC2-D2F71D672B2E}"/>
                    </a:ext>
                  </a:extLst>
                </p:cNvPr>
                <p:cNvSpPr>
                  <a:spLocks/>
                </p:cNvSpPr>
                <p:nvPr/>
              </p:nvSpPr>
              <p:spPr bwMode="auto">
                <a:xfrm>
                  <a:off x="4067" y="2966"/>
                  <a:ext cx="45" cy="136"/>
                </a:xfrm>
                <a:custGeom>
                  <a:avLst/>
                  <a:gdLst>
                    <a:gd name="T0" fmla="*/ 7 w 45"/>
                    <a:gd name="T1" fmla="*/ 6 h 136"/>
                    <a:gd name="T2" fmla="*/ 11 w 45"/>
                    <a:gd name="T3" fmla="*/ 8 h 136"/>
                    <a:gd name="T4" fmla="*/ 8 w 45"/>
                    <a:gd name="T5" fmla="*/ 14 h 136"/>
                    <a:gd name="T6" fmla="*/ 12 w 45"/>
                    <a:gd name="T7" fmla="*/ 18 h 136"/>
                    <a:gd name="T8" fmla="*/ 12 w 45"/>
                    <a:gd name="T9" fmla="*/ 23 h 136"/>
                    <a:gd name="T10" fmla="*/ 12 w 45"/>
                    <a:gd name="T11" fmla="*/ 25 h 136"/>
                    <a:gd name="T12" fmla="*/ 8 w 45"/>
                    <a:gd name="T13" fmla="*/ 32 h 136"/>
                    <a:gd name="T14" fmla="*/ 9 w 45"/>
                    <a:gd name="T15" fmla="*/ 38 h 136"/>
                    <a:gd name="T16" fmla="*/ 8 w 45"/>
                    <a:gd name="T17" fmla="*/ 42 h 136"/>
                    <a:gd name="T18" fmla="*/ 9 w 45"/>
                    <a:gd name="T19" fmla="*/ 46 h 136"/>
                    <a:gd name="T20" fmla="*/ 9 w 45"/>
                    <a:gd name="T21" fmla="*/ 49 h 136"/>
                    <a:gd name="T22" fmla="*/ 11 w 45"/>
                    <a:gd name="T23" fmla="*/ 52 h 136"/>
                    <a:gd name="T24" fmla="*/ 10 w 45"/>
                    <a:gd name="T25" fmla="*/ 54 h 136"/>
                    <a:gd name="T26" fmla="*/ 7 w 45"/>
                    <a:gd name="T27" fmla="*/ 56 h 136"/>
                    <a:gd name="T28" fmla="*/ 4 w 45"/>
                    <a:gd name="T29" fmla="*/ 61 h 136"/>
                    <a:gd name="T30" fmla="*/ 4 w 45"/>
                    <a:gd name="T31" fmla="*/ 65 h 136"/>
                    <a:gd name="T32" fmla="*/ 4 w 45"/>
                    <a:gd name="T33" fmla="*/ 69 h 136"/>
                    <a:gd name="T34" fmla="*/ 0 w 45"/>
                    <a:gd name="T35" fmla="*/ 73 h 136"/>
                    <a:gd name="T36" fmla="*/ 2 w 45"/>
                    <a:gd name="T37" fmla="*/ 77 h 136"/>
                    <a:gd name="T38" fmla="*/ 4 w 45"/>
                    <a:gd name="T39" fmla="*/ 82 h 136"/>
                    <a:gd name="T40" fmla="*/ 8 w 45"/>
                    <a:gd name="T41" fmla="*/ 83 h 136"/>
                    <a:gd name="T42" fmla="*/ 10 w 45"/>
                    <a:gd name="T43" fmla="*/ 86 h 136"/>
                    <a:gd name="T44" fmla="*/ 13 w 45"/>
                    <a:gd name="T45" fmla="*/ 90 h 136"/>
                    <a:gd name="T46" fmla="*/ 15 w 45"/>
                    <a:gd name="T47" fmla="*/ 89 h 136"/>
                    <a:gd name="T48" fmla="*/ 20 w 45"/>
                    <a:gd name="T49" fmla="*/ 87 h 136"/>
                    <a:gd name="T50" fmla="*/ 25 w 45"/>
                    <a:gd name="T51" fmla="*/ 91 h 136"/>
                    <a:gd name="T52" fmla="*/ 25 w 45"/>
                    <a:gd name="T53" fmla="*/ 100 h 136"/>
                    <a:gd name="T54" fmla="*/ 21 w 45"/>
                    <a:gd name="T55" fmla="*/ 107 h 136"/>
                    <a:gd name="T56" fmla="*/ 19 w 45"/>
                    <a:gd name="T57" fmla="*/ 114 h 136"/>
                    <a:gd name="T58" fmla="*/ 21 w 45"/>
                    <a:gd name="T59" fmla="*/ 120 h 136"/>
                    <a:gd name="T60" fmla="*/ 26 w 45"/>
                    <a:gd name="T61" fmla="*/ 126 h 136"/>
                    <a:gd name="T62" fmla="*/ 29 w 45"/>
                    <a:gd name="T63" fmla="*/ 129 h 136"/>
                    <a:gd name="T64" fmla="*/ 30 w 45"/>
                    <a:gd name="T65" fmla="*/ 134 h 136"/>
                    <a:gd name="T66" fmla="*/ 33 w 45"/>
                    <a:gd name="T67" fmla="*/ 135 h 136"/>
                    <a:gd name="T68" fmla="*/ 33 w 45"/>
                    <a:gd name="T69" fmla="*/ 128 h 136"/>
                    <a:gd name="T70" fmla="*/ 35 w 45"/>
                    <a:gd name="T71" fmla="*/ 122 h 136"/>
                    <a:gd name="T72" fmla="*/ 40 w 45"/>
                    <a:gd name="T73" fmla="*/ 117 h 136"/>
                    <a:gd name="T74" fmla="*/ 42 w 45"/>
                    <a:gd name="T75" fmla="*/ 112 h 136"/>
                    <a:gd name="T76" fmla="*/ 41 w 45"/>
                    <a:gd name="T77" fmla="*/ 104 h 136"/>
                    <a:gd name="T78" fmla="*/ 40 w 45"/>
                    <a:gd name="T79" fmla="*/ 101 h 136"/>
                    <a:gd name="T80" fmla="*/ 43 w 45"/>
                    <a:gd name="T81" fmla="*/ 100 h 136"/>
                    <a:gd name="T82" fmla="*/ 45 w 45"/>
                    <a:gd name="T83" fmla="*/ 97 h 136"/>
                    <a:gd name="T84" fmla="*/ 44 w 45"/>
                    <a:gd name="T85" fmla="*/ 93 h 136"/>
                    <a:gd name="T86" fmla="*/ 40 w 45"/>
                    <a:gd name="T87" fmla="*/ 83 h 136"/>
                    <a:gd name="T88" fmla="*/ 33 w 45"/>
                    <a:gd name="T89" fmla="*/ 75 h 136"/>
                    <a:gd name="T90" fmla="*/ 31 w 45"/>
                    <a:gd name="T91" fmla="*/ 73 h 136"/>
                    <a:gd name="T92" fmla="*/ 25 w 45"/>
                    <a:gd name="T93" fmla="*/ 68 h 136"/>
                    <a:gd name="T94" fmla="*/ 23 w 45"/>
                    <a:gd name="T95" fmla="*/ 49 h 136"/>
                    <a:gd name="T96" fmla="*/ 22 w 45"/>
                    <a:gd name="T97" fmla="*/ 14 h 136"/>
                    <a:gd name="T98" fmla="*/ 16 w 45"/>
                    <a:gd name="T99" fmla="*/ 6 h 136"/>
                    <a:gd name="T100" fmla="*/ 14 w 45"/>
                    <a:gd name="T101" fmla="*/ 4 h 136"/>
                    <a:gd name="T102" fmla="*/ 12 w 45"/>
                    <a:gd name="T103" fmla="*/ 3 h 136"/>
                    <a:gd name="T104" fmla="*/ 10 w 45"/>
                    <a:gd name="T105" fmla="*/ 3 h 136"/>
                    <a:gd name="T106" fmla="*/ 7 w 45"/>
                    <a:gd name="T107" fmla="*/ 1 h 136"/>
                    <a:gd name="T108" fmla="*/ 5 w 45"/>
                    <a:gd name="T109" fmla="*/ 0 h 136"/>
                    <a:gd name="T110" fmla="*/ 5 w 45"/>
                    <a:gd name="T111"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136">
                      <a:moveTo>
                        <a:pt x="6" y="4"/>
                      </a:moveTo>
                      <a:lnTo>
                        <a:pt x="7" y="6"/>
                      </a:lnTo>
                      <a:lnTo>
                        <a:pt x="8" y="7"/>
                      </a:lnTo>
                      <a:lnTo>
                        <a:pt x="11" y="8"/>
                      </a:lnTo>
                      <a:lnTo>
                        <a:pt x="10" y="9"/>
                      </a:lnTo>
                      <a:lnTo>
                        <a:pt x="8" y="14"/>
                      </a:lnTo>
                      <a:lnTo>
                        <a:pt x="9" y="15"/>
                      </a:lnTo>
                      <a:lnTo>
                        <a:pt x="12" y="18"/>
                      </a:lnTo>
                      <a:lnTo>
                        <a:pt x="12" y="20"/>
                      </a:lnTo>
                      <a:lnTo>
                        <a:pt x="12" y="23"/>
                      </a:lnTo>
                      <a:lnTo>
                        <a:pt x="12" y="24"/>
                      </a:lnTo>
                      <a:lnTo>
                        <a:pt x="12" y="25"/>
                      </a:lnTo>
                      <a:lnTo>
                        <a:pt x="8" y="29"/>
                      </a:lnTo>
                      <a:lnTo>
                        <a:pt x="8" y="32"/>
                      </a:lnTo>
                      <a:lnTo>
                        <a:pt x="9" y="35"/>
                      </a:lnTo>
                      <a:lnTo>
                        <a:pt x="9" y="38"/>
                      </a:lnTo>
                      <a:lnTo>
                        <a:pt x="10" y="40"/>
                      </a:lnTo>
                      <a:lnTo>
                        <a:pt x="8" y="42"/>
                      </a:lnTo>
                      <a:lnTo>
                        <a:pt x="10" y="45"/>
                      </a:lnTo>
                      <a:lnTo>
                        <a:pt x="9" y="46"/>
                      </a:lnTo>
                      <a:lnTo>
                        <a:pt x="8" y="47"/>
                      </a:lnTo>
                      <a:lnTo>
                        <a:pt x="9" y="49"/>
                      </a:lnTo>
                      <a:lnTo>
                        <a:pt x="9" y="51"/>
                      </a:lnTo>
                      <a:lnTo>
                        <a:pt x="11" y="52"/>
                      </a:lnTo>
                      <a:lnTo>
                        <a:pt x="12" y="53"/>
                      </a:lnTo>
                      <a:lnTo>
                        <a:pt x="10" y="54"/>
                      </a:lnTo>
                      <a:lnTo>
                        <a:pt x="9" y="55"/>
                      </a:lnTo>
                      <a:lnTo>
                        <a:pt x="7" y="56"/>
                      </a:lnTo>
                      <a:lnTo>
                        <a:pt x="4" y="59"/>
                      </a:lnTo>
                      <a:lnTo>
                        <a:pt x="4" y="61"/>
                      </a:lnTo>
                      <a:lnTo>
                        <a:pt x="4" y="63"/>
                      </a:lnTo>
                      <a:lnTo>
                        <a:pt x="4" y="65"/>
                      </a:lnTo>
                      <a:lnTo>
                        <a:pt x="4" y="66"/>
                      </a:lnTo>
                      <a:lnTo>
                        <a:pt x="4" y="69"/>
                      </a:lnTo>
                      <a:lnTo>
                        <a:pt x="2" y="72"/>
                      </a:lnTo>
                      <a:lnTo>
                        <a:pt x="0" y="73"/>
                      </a:lnTo>
                      <a:lnTo>
                        <a:pt x="1" y="74"/>
                      </a:lnTo>
                      <a:lnTo>
                        <a:pt x="2" y="77"/>
                      </a:lnTo>
                      <a:lnTo>
                        <a:pt x="4" y="80"/>
                      </a:lnTo>
                      <a:lnTo>
                        <a:pt x="4" y="82"/>
                      </a:lnTo>
                      <a:lnTo>
                        <a:pt x="8" y="81"/>
                      </a:lnTo>
                      <a:lnTo>
                        <a:pt x="8" y="83"/>
                      </a:lnTo>
                      <a:lnTo>
                        <a:pt x="9" y="84"/>
                      </a:lnTo>
                      <a:lnTo>
                        <a:pt x="10" y="86"/>
                      </a:lnTo>
                      <a:lnTo>
                        <a:pt x="11" y="88"/>
                      </a:lnTo>
                      <a:lnTo>
                        <a:pt x="13" y="90"/>
                      </a:lnTo>
                      <a:lnTo>
                        <a:pt x="14" y="89"/>
                      </a:lnTo>
                      <a:lnTo>
                        <a:pt x="15" y="89"/>
                      </a:lnTo>
                      <a:lnTo>
                        <a:pt x="17" y="87"/>
                      </a:lnTo>
                      <a:lnTo>
                        <a:pt x="20" y="87"/>
                      </a:lnTo>
                      <a:lnTo>
                        <a:pt x="23" y="89"/>
                      </a:lnTo>
                      <a:lnTo>
                        <a:pt x="25" y="91"/>
                      </a:lnTo>
                      <a:lnTo>
                        <a:pt x="25" y="96"/>
                      </a:lnTo>
                      <a:lnTo>
                        <a:pt x="25" y="100"/>
                      </a:lnTo>
                      <a:lnTo>
                        <a:pt x="22" y="104"/>
                      </a:lnTo>
                      <a:lnTo>
                        <a:pt x="21" y="107"/>
                      </a:lnTo>
                      <a:lnTo>
                        <a:pt x="19" y="111"/>
                      </a:lnTo>
                      <a:lnTo>
                        <a:pt x="19" y="114"/>
                      </a:lnTo>
                      <a:lnTo>
                        <a:pt x="21" y="117"/>
                      </a:lnTo>
                      <a:lnTo>
                        <a:pt x="21" y="120"/>
                      </a:lnTo>
                      <a:lnTo>
                        <a:pt x="23" y="123"/>
                      </a:lnTo>
                      <a:lnTo>
                        <a:pt x="26" y="126"/>
                      </a:lnTo>
                      <a:lnTo>
                        <a:pt x="28" y="128"/>
                      </a:lnTo>
                      <a:lnTo>
                        <a:pt x="29" y="129"/>
                      </a:lnTo>
                      <a:lnTo>
                        <a:pt x="31" y="132"/>
                      </a:lnTo>
                      <a:lnTo>
                        <a:pt x="30" y="134"/>
                      </a:lnTo>
                      <a:lnTo>
                        <a:pt x="31" y="136"/>
                      </a:lnTo>
                      <a:lnTo>
                        <a:pt x="33" y="135"/>
                      </a:lnTo>
                      <a:lnTo>
                        <a:pt x="34" y="132"/>
                      </a:lnTo>
                      <a:lnTo>
                        <a:pt x="33" y="128"/>
                      </a:lnTo>
                      <a:lnTo>
                        <a:pt x="35" y="125"/>
                      </a:lnTo>
                      <a:lnTo>
                        <a:pt x="35" y="122"/>
                      </a:lnTo>
                      <a:lnTo>
                        <a:pt x="36" y="118"/>
                      </a:lnTo>
                      <a:lnTo>
                        <a:pt x="40" y="117"/>
                      </a:lnTo>
                      <a:lnTo>
                        <a:pt x="41" y="114"/>
                      </a:lnTo>
                      <a:lnTo>
                        <a:pt x="42" y="112"/>
                      </a:lnTo>
                      <a:lnTo>
                        <a:pt x="42" y="106"/>
                      </a:lnTo>
                      <a:lnTo>
                        <a:pt x="41" y="104"/>
                      </a:lnTo>
                      <a:lnTo>
                        <a:pt x="41" y="102"/>
                      </a:lnTo>
                      <a:lnTo>
                        <a:pt x="40" y="101"/>
                      </a:lnTo>
                      <a:lnTo>
                        <a:pt x="41" y="100"/>
                      </a:lnTo>
                      <a:lnTo>
                        <a:pt x="43" y="100"/>
                      </a:lnTo>
                      <a:lnTo>
                        <a:pt x="43" y="98"/>
                      </a:lnTo>
                      <a:lnTo>
                        <a:pt x="45" y="97"/>
                      </a:lnTo>
                      <a:lnTo>
                        <a:pt x="45" y="95"/>
                      </a:lnTo>
                      <a:lnTo>
                        <a:pt x="44" y="93"/>
                      </a:lnTo>
                      <a:lnTo>
                        <a:pt x="43" y="89"/>
                      </a:lnTo>
                      <a:lnTo>
                        <a:pt x="40" y="83"/>
                      </a:lnTo>
                      <a:lnTo>
                        <a:pt x="39" y="81"/>
                      </a:lnTo>
                      <a:lnTo>
                        <a:pt x="33" y="75"/>
                      </a:lnTo>
                      <a:lnTo>
                        <a:pt x="33" y="75"/>
                      </a:lnTo>
                      <a:lnTo>
                        <a:pt x="31" y="73"/>
                      </a:lnTo>
                      <a:lnTo>
                        <a:pt x="29" y="71"/>
                      </a:lnTo>
                      <a:lnTo>
                        <a:pt x="25" y="68"/>
                      </a:lnTo>
                      <a:lnTo>
                        <a:pt x="22" y="52"/>
                      </a:lnTo>
                      <a:lnTo>
                        <a:pt x="23" y="49"/>
                      </a:lnTo>
                      <a:lnTo>
                        <a:pt x="23" y="21"/>
                      </a:lnTo>
                      <a:lnTo>
                        <a:pt x="22" y="14"/>
                      </a:lnTo>
                      <a:lnTo>
                        <a:pt x="18" y="7"/>
                      </a:lnTo>
                      <a:lnTo>
                        <a:pt x="16" y="6"/>
                      </a:lnTo>
                      <a:lnTo>
                        <a:pt x="15" y="5"/>
                      </a:lnTo>
                      <a:lnTo>
                        <a:pt x="14" y="4"/>
                      </a:lnTo>
                      <a:lnTo>
                        <a:pt x="13" y="4"/>
                      </a:lnTo>
                      <a:lnTo>
                        <a:pt x="12" y="3"/>
                      </a:lnTo>
                      <a:lnTo>
                        <a:pt x="11" y="2"/>
                      </a:lnTo>
                      <a:lnTo>
                        <a:pt x="10" y="3"/>
                      </a:lnTo>
                      <a:lnTo>
                        <a:pt x="9" y="2"/>
                      </a:lnTo>
                      <a:lnTo>
                        <a:pt x="7" y="1"/>
                      </a:lnTo>
                      <a:lnTo>
                        <a:pt x="6" y="0"/>
                      </a:lnTo>
                      <a:lnTo>
                        <a:pt x="5" y="0"/>
                      </a:lnTo>
                      <a:lnTo>
                        <a:pt x="5" y="0"/>
                      </a:lnTo>
                      <a:lnTo>
                        <a:pt x="5"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5" name="Freeform 863">
                  <a:extLst>
                    <a:ext uri="{FF2B5EF4-FFF2-40B4-BE49-F238E27FC236}">
                      <a16:creationId xmlns:a16="http://schemas.microsoft.com/office/drawing/2014/main" id="{57CED96A-9DFC-514C-A568-AC2981A751EC}"/>
                    </a:ext>
                  </a:extLst>
                </p:cNvPr>
                <p:cNvSpPr>
                  <a:spLocks/>
                </p:cNvSpPr>
                <p:nvPr/>
              </p:nvSpPr>
              <p:spPr bwMode="auto">
                <a:xfrm>
                  <a:off x="3912" y="2946"/>
                  <a:ext cx="167" cy="170"/>
                </a:xfrm>
                <a:custGeom>
                  <a:avLst/>
                  <a:gdLst>
                    <a:gd name="T0" fmla="*/ 98 w 167"/>
                    <a:gd name="T1" fmla="*/ 25 h 170"/>
                    <a:gd name="T2" fmla="*/ 99 w 167"/>
                    <a:gd name="T3" fmla="*/ 31 h 170"/>
                    <a:gd name="T4" fmla="*/ 98 w 167"/>
                    <a:gd name="T5" fmla="*/ 41 h 170"/>
                    <a:gd name="T6" fmla="*/ 94 w 167"/>
                    <a:gd name="T7" fmla="*/ 48 h 170"/>
                    <a:gd name="T8" fmla="*/ 100 w 167"/>
                    <a:gd name="T9" fmla="*/ 69 h 170"/>
                    <a:gd name="T10" fmla="*/ 108 w 167"/>
                    <a:gd name="T11" fmla="*/ 73 h 170"/>
                    <a:gd name="T12" fmla="*/ 112 w 167"/>
                    <a:gd name="T13" fmla="*/ 70 h 170"/>
                    <a:gd name="T14" fmla="*/ 110 w 167"/>
                    <a:gd name="T15" fmla="*/ 88 h 170"/>
                    <a:gd name="T16" fmla="*/ 103 w 167"/>
                    <a:gd name="T17" fmla="*/ 89 h 170"/>
                    <a:gd name="T18" fmla="*/ 91 w 167"/>
                    <a:gd name="T19" fmla="*/ 75 h 170"/>
                    <a:gd name="T20" fmla="*/ 79 w 167"/>
                    <a:gd name="T21" fmla="*/ 66 h 170"/>
                    <a:gd name="T22" fmla="*/ 74 w 167"/>
                    <a:gd name="T23" fmla="*/ 58 h 170"/>
                    <a:gd name="T24" fmla="*/ 67 w 167"/>
                    <a:gd name="T25" fmla="*/ 67 h 170"/>
                    <a:gd name="T26" fmla="*/ 59 w 167"/>
                    <a:gd name="T27" fmla="*/ 65 h 170"/>
                    <a:gd name="T28" fmla="*/ 50 w 167"/>
                    <a:gd name="T29" fmla="*/ 60 h 170"/>
                    <a:gd name="T30" fmla="*/ 49 w 167"/>
                    <a:gd name="T31" fmla="*/ 51 h 170"/>
                    <a:gd name="T32" fmla="*/ 42 w 167"/>
                    <a:gd name="T33" fmla="*/ 54 h 170"/>
                    <a:gd name="T34" fmla="*/ 36 w 167"/>
                    <a:gd name="T35" fmla="*/ 55 h 170"/>
                    <a:gd name="T36" fmla="*/ 32 w 167"/>
                    <a:gd name="T37" fmla="*/ 50 h 170"/>
                    <a:gd name="T38" fmla="*/ 30 w 167"/>
                    <a:gd name="T39" fmla="*/ 52 h 170"/>
                    <a:gd name="T40" fmla="*/ 32 w 167"/>
                    <a:gd name="T41" fmla="*/ 72 h 170"/>
                    <a:gd name="T42" fmla="*/ 32 w 167"/>
                    <a:gd name="T43" fmla="*/ 83 h 170"/>
                    <a:gd name="T44" fmla="*/ 3 w 167"/>
                    <a:gd name="T45" fmla="*/ 144 h 170"/>
                    <a:gd name="T46" fmla="*/ 10 w 167"/>
                    <a:gd name="T47" fmla="*/ 154 h 170"/>
                    <a:gd name="T48" fmla="*/ 17 w 167"/>
                    <a:gd name="T49" fmla="*/ 161 h 170"/>
                    <a:gd name="T50" fmla="*/ 34 w 167"/>
                    <a:gd name="T51" fmla="*/ 161 h 170"/>
                    <a:gd name="T52" fmla="*/ 40 w 167"/>
                    <a:gd name="T53" fmla="*/ 162 h 170"/>
                    <a:gd name="T54" fmla="*/ 45 w 167"/>
                    <a:gd name="T55" fmla="*/ 165 h 170"/>
                    <a:gd name="T56" fmla="*/ 53 w 167"/>
                    <a:gd name="T57" fmla="*/ 169 h 170"/>
                    <a:gd name="T58" fmla="*/ 62 w 167"/>
                    <a:gd name="T59" fmla="*/ 167 h 170"/>
                    <a:gd name="T60" fmla="*/ 66 w 167"/>
                    <a:gd name="T61" fmla="*/ 169 h 170"/>
                    <a:gd name="T62" fmla="*/ 84 w 167"/>
                    <a:gd name="T63" fmla="*/ 151 h 170"/>
                    <a:gd name="T64" fmla="*/ 98 w 167"/>
                    <a:gd name="T65" fmla="*/ 141 h 170"/>
                    <a:gd name="T66" fmla="*/ 99 w 167"/>
                    <a:gd name="T67" fmla="*/ 133 h 170"/>
                    <a:gd name="T68" fmla="*/ 110 w 167"/>
                    <a:gd name="T69" fmla="*/ 127 h 170"/>
                    <a:gd name="T70" fmla="*/ 119 w 167"/>
                    <a:gd name="T71" fmla="*/ 129 h 170"/>
                    <a:gd name="T72" fmla="*/ 119 w 167"/>
                    <a:gd name="T73" fmla="*/ 121 h 170"/>
                    <a:gd name="T74" fmla="*/ 143 w 167"/>
                    <a:gd name="T75" fmla="*/ 108 h 170"/>
                    <a:gd name="T76" fmla="*/ 159 w 167"/>
                    <a:gd name="T77" fmla="*/ 102 h 170"/>
                    <a:gd name="T78" fmla="*/ 155 w 167"/>
                    <a:gd name="T79" fmla="*/ 93 h 170"/>
                    <a:gd name="T80" fmla="*/ 159 w 167"/>
                    <a:gd name="T81" fmla="*/ 85 h 170"/>
                    <a:gd name="T82" fmla="*/ 162 w 167"/>
                    <a:gd name="T83" fmla="*/ 76 h 170"/>
                    <a:gd name="T84" fmla="*/ 166 w 167"/>
                    <a:gd name="T85" fmla="*/ 72 h 170"/>
                    <a:gd name="T86" fmla="*/ 164 w 167"/>
                    <a:gd name="T87" fmla="*/ 66 h 170"/>
                    <a:gd name="T88" fmla="*/ 164 w 167"/>
                    <a:gd name="T89" fmla="*/ 58 h 170"/>
                    <a:gd name="T90" fmla="*/ 167 w 167"/>
                    <a:gd name="T91" fmla="*/ 45 h 170"/>
                    <a:gd name="T92" fmla="*/ 167 w 167"/>
                    <a:gd name="T93" fmla="*/ 38 h 170"/>
                    <a:gd name="T94" fmla="*/ 166 w 167"/>
                    <a:gd name="T95" fmla="*/ 28 h 170"/>
                    <a:gd name="T96" fmla="*/ 160 w 167"/>
                    <a:gd name="T97" fmla="*/ 23 h 170"/>
                    <a:gd name="T98" fmla="*/ 156 w 167"/>
                    <a:gd name="T99" fmla="*/ 17 h 170"/>
                    <a:gd name="T100" fmla="*/ 150 w 167"/>
                    <a:gd name="T101" fmla="*/ 12 h 170"/>
                    <a:gd name="T102" fmla="*/ 139 w 167"/>
                    <a:gd name="T103" fmla="*/ 6 h 170"/>
                    <a:gd name="T104" fmla="*/ 132 w 167"/>
                    <a:gd name="T105"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70">
                      <a:moveTo>
                        <a:pt x="101" y="6"/>
                      </a:moveTo>
                      <a:lnTo>
                        <a:pt x="96" y="19"/>
                      </a:lnTo>
                      <a:lnTo>
                        <a:pt x="97" y="23"/>
                      </a:lnTo>
                      <a:lnTo>
                        <a:pt x="98" y="25"/>
                      </a:lnTo>
                      <a:lnTo>
                        <a:pt x="100" y="26"/>
                      </a:lnTo>
                      <a:lnTo>
                        <a:pt x="100" y="27"/>
                      </a:lnTo>
                      <a:lnTo>
                        <a:pt x="98" y="29"/>
                      </a:lnTo>
                      <a:lnTo>
                        <a:pt x="99" y="31"/>
                      </a:lnTo>
                      <a:lnTo>
                        <a:pt x="98" y="34"/>
                      </a:lnTo>
                      <a:lnTo>
                        <a:pt x="99" y="36"/>
                      </a:lnTo>
                      <a:lnTo>
                        <a:pt x="98" y="40"/>
                      </a:lnTo>
                      <a:lnTo>
                        <a:pt x="98" y="41"/>
                      </a:lnTo>
                      <a:lnTo>
                        <a:pt x="98" y="41"/>
                      </a:lnTo>
                      <a:lnTo>
                        <a:pt x="97" y="43"/>
                      </a:lnTo>
                      <a:lnTo>
                        <a:pt x="94" y="46"/>
                      </a:lnTo>
                      <a:lnTo>
                        <a:pt x="94" y="48"/>
                      </a:lnTo>
                      <a:lnTo>
                        <a:pt x="94" y="58"/>
                      </a:lnTo>
                      <a:lnTo>
                        <a:pt x="94" y="62"/>
                      </a:lnTo>
                      <a:lnTo>
                        <a:pt x="96" y="64"/>
                      </a:lnTo>
                      <a:lnTo>
                        <a:pt x="100" y="69"/>
                      </a:lnTo>
                      <a:lnTo>
                        <a:pt x="101" y="72"/>
                      </a:lnTo>
                      <a:lnTo>
                        <a:pt x="102" y="74"/>
                      </a:lnTo>
                      <a:lnTo>
                        <a:pt x="108" y="74"/>
                      </a:lnTo>
                      <a:lnTo>
                        <a:pt x="108" y="73"/>
                      </a:lnTo>
                      <a:lnTo>
                        <a:pt x="108" y="72"/>
                      </a:lnTo>
                      <a:lnTo>
                        <a:pt x="108" y="70"/>
                      </a:lnTo>
                      <a:lnTo>
                        <a:pt x="111" y="69"/>
                      </a:lnTo>
                      <a:lnTo>
                        <a:pt x="112" y="70"/>
                      </a:lnTo>
                      <a:lnTo>
                        <a:pt x="113" y="88"/>
                      </a:lnTo>
                      <a:lnTo>
                        <a:pt x="112" y="89"/>
                      </a:lnTo>
                      <a:lnTo>
                        <a:pt x="110" y="89"/>
                      </a:lnTo>
                      <a:lnTo>
                        <a:pt x="110" y="88"/>
                      </a:lnTo>
                      <a:lnTo>
                        <a:pt x="109" y="88"/>
                      </a:lnTo>
                      <a:lnTo>
                        <a:pt x="107" y="89"/>
                      </a:lnTo>
                      <a:lnTo>
                        <a:pt x="105" y="89"/>
                      </a:lnTo>
                      <a:lnTo>
                        <a:pt x="103" y="89"/>
                      </a:lnTo>
                      <a:lnTo>
                        <a:pt x="100" y="86"/>
                      </a:lnTo>
                      <a:lnTo>
                        <a:pt x="97" y="82"/>
                      </a:lnTo>
                      <a:lnTo>
                        <a:pt x="94" y="79"/>
                      </a:lnTo>
                      <a:lnTo>
                        <a:pt x="91" y="75"/>
                      </a:lnTo>
                      <a:lnTo>
                        <a:pt x="88" y="72"/>
                      </a:lnTo>
                      <a:lnTo>
                        <a:pt x="83" y="70"/>
                      </a:lnTo>
                      <a:lnTo>
                        <a:pt x="80" y="68"/>
                      </a:lnTo>
                      <a:lnTo>
                        <a:pt x="79" y="66"/>
                      </a:lnTo>
                      <a:lnTo>
                        <a:pt x="77" y="63"/>
                      </a:lnTo>
                      <a:lnTo>
                        <a:pt x="77" y="58"/>
                      </a:lnTo>
                      <a:lnTo>
                        <a:pt x="76" y="58"/>
                      </a:lnTo>
                      <a:lnTo>
                        <a:pt x="74" y="58"/>
                      </a:lnTo>
                      <a:lnTo>
                        <a:pt x="73" y="59"/>
                      </a:lnTo>
                      <a:lnTo>
                        <a:pt x="71" y="63"/>
                      </a:lnTo>
                      <a:lnTo>
                        <a:pt x="71" y="65"/>
                      </a:lnTo>
                      <a:lnTo>
                        <a:pt x="67" y="67"/>
                      </a:lnTo>
                      <a:lnTo>
                        <a:pt x="65" y="67"/>
                      </a:lnTo>
                      <a:lnTo>
                        <a:pt x="64" y="65"/>
                      </a:lnTo>
                      <a:lnTo>
                        <a:pt x="61" y="65"/>
                      </a:lnTo>
                      <a:lnTo>
                        <a:pt x="59" y="65"/>
                      </a:lnTo>
                      <a:lnTo>
                        <a:pt x="55" y="62"/>
                      </a:lnTo>
                      <a:lnTo>
                        <a:pt x="54" y="62"/>
                      </a:lnTo>
                      <a:lnTo>
                        <a:pt x="51" y="60"/>
                      </a:lnTo>
                      <a:lnTo>
                        <a:pt x="50" y="60"/>
                      </a:lnTo>
                      <a:lnTo>
                        <a:pt x="50" y="59"/>
                      </a:lnTo>
                      <a:lnTo>
                        <a:pt x="50" y="56"/>
                      </a:lnTo>
                      <a:lnTo>
                        <a:pt x="49" y="55"/>
                      </a:lnTo>
                      <a:lnTo>
                        <a:pt x="49" y="51"/>
                      </a:lnTo>
                      <a:lnTo>
                        <a:pt x="48" y="51"/>
                      </a:lnTo>
                      <a:lnTo>
                        <a:pt x="45" y="52"/>
                      </a:lnTo>
                      <a:lnTo>
                        <a:pt x="43" y="54"/>
                      </a:lnTo>
                      <a:lnTo>
                        <a:pt x="42" y="54"/>
                      </a:lnTo>
                      <a:lnTo>
                        <a:pt x="39" y="55"/>
                      </a:lnTo>
                      <a:lnTo>
                        <a:pt x="38" y="57"/>
                      </a:lnTo>
                      <a:lnTo>
                        <a:pt x="37" y="56"/>
                      </a:lnTo>
                      <a:lnTo>
                        <a:pt x="36" y="55"/>
                      </a:lnTo>
                      <a:lnTo>
                        <a:pt x="36" y="52"/>
                      </a:lnTo>
                      <a:lnTo>
                        <a:pt x="35" y="51"/>
                      </a:lnTo>
                      <a:lnTo>
                        <a:pt x="33" y="50"/>
                      </a:lnTo>
                      <a:lnTo>
                        <a:pt x="32" y="50"/>
                      </a:lnTo>
                      <a:lnTo>
                        <a:pt x="31" y="49"/>
                      </a:lnTo>
                      <a:lnTo>
                        <a:pt x="31" y="50"/>
                      </a:lnTo>
                      <a:lnTo>
                        <a:pt x="31" y="51"/>
                      </a:lnTo>
                      <a:lnTo>
                        <a:pt x="30" y="52"/>
                      </a:lnTo>
                      <a:lnTo>
                        <a:pt x="31" y="59"/>
                      </a:lnTo>
                      <a:lnTo>
                        <a:pt x="31" y="65"/>
                      </a:lnTo>
                      <a:lnTo>
                        <a:pt x="31" y="69"/>
                      </a:lnTo>
                      <a:lnTo>
                        <a:pt x="32" y="72"/>
                      </a:lnTo>
                      <a:lnTo>
                        <a:pt x="32" y="75"/>
                      </a:lnTo>
                      <a:lnTo>
                        <a:pt x="31" y="76"/>
                      </a:lnTo>
                      <a:lnTo>
                        <a:pt x="31" y="81"/>
                      </a:lnTo>
                      <a:lnTo>
                        <a:pt x="32" y="83"/>
                      </a:lnTo>
                      <a:lnTo>
                        <a:pt x="1" y="83"/>
                      </a:lnTo>
                      <a:lnTo>
                        <a:pt x="0" y="139"/>
                      </a:lnTo>
                      <a:lnTo>
                        <a:pt x="1" y="141"/>
                      </a:lnTo>
                      <a:lnTo>
                        <a:pt x="3" y="144"/>
                      </a:lnTo>
                      <a:lnTo>
                        <a:pt x="4" y="146"/>
                      </a:lnTo>
                      <a:lnTo>
                        <a:pt x="5" y="148"/>
                      </a:lnTo>
                      <a:lnTo>
                        <a:pt x="8" y="149"/>
                      </a:lnTo>
                      <a:lnTo>
                        <a:pt x="10" y="154"/>
                      </a:lnTo>
                      <a:lnTo>
                        <a:pt x="12" y="155"/>
                      </a:lnTo>
                      <a:lnTo>
                        <a:pt x="15" y="156"/>
                      </a:lnTo>
                      <a:lnTo>
                        <a:pt x="15" y="158"/>
                      </a:lnTo>
                      <a:lnTo>
                        <a:pt x="17" y="161"/>
                      </a:lnTo>
                      <a:lnTo>
                        <a:pt x="18" y="162"/>
                      </a:lnTo>
                      <a:lnTo>
                        <a:pt x="19" y="165"/>
                      </a:lnTo>
                      <a:lnTo>
                        <a:pt x="33" y="161"/>
                      </a:lnTo>
                      <a:lnTo>
                        <a:pt x="34" y="161"/>
                      </a:lnTo>
                      <a:lnTo>
                        <a:pt x="38" y="160"/>
                      </a:lnTo>
                      <a:lnTo>
                        <a:pt x="39" y="161"/>
                      </a:lnTo>
                      <a:lnTo>
                        <a:pt x="39" y="161"/>
                      </a:lnTo>
                      <a:lnTo>
                        <a:pt x="40" y="162"/>
                      </a:lnTo>
                      <a:lnTo>
                        <a:pt x="42" y="162"/>
                      </a:lnTo>
                      <a:lnTo>
                        <a:pt x="42" y="162"/>
                      </a:lnTo>
                      <a:lnTo>
                        <a:pt x="43" y="162"/>
                      </a:lnTo>
                      <a:lnTo>
                        <a:pt x="45" y="165"/>
                      </a:lnTo>
                      <a:lnTo>
                        <a:pt x="46" y="165"/>
                      </a:lnTo>
                      <a:lnTo>
                        <a:pt x="49" y="165"/>
                      </a:lnTo>
                      <a:lnTo>
                        <a:pt x="53" y="167"/>
                      </a:lnTo>
                      <a:lnTo>
                        <a:pt x="53" y="169"/>
                      </a:lnTo>
                      <a:lnTo>
                        <a:pt x="55" y="169"/>
                      </a:lnTo>
                      <a:lnTo>
                        <a:pt x="58" y="167"/>
                      </a:lnTo>
                      <a:lnTo>
                        <a:pt x="61" y="166"/>
                      </a:lnTo>
                      <a:lnTo>
                        <a:pt x="62" y="167"/>
                      </a:lnTo>
                      <a:lnTo>
                        <a:pt x="63" y="167"/>
                      </a:lnTo>
                      <a:lnTo>
                        <a:pt x="63" y="168"/>
                      </a:lnTo>
                      <a:lnTo>
                        <a:pt x="64" y="168"/>
                      </a:lnTo>
                      <a:lnTo>
                        <a:pt x="66" y="169"/>
                      </a:lnTo>
                      <a:lnTo>
                        <a:pt x="69" y="170"/>
                      </a:lnTo>
                      <a:lnTo>
                        <a:pt x="73" y="169"/>
                      </a:lnTo>
                      <a:lnTo>
                        <a:pt x="77" y="162"/>
                      </a:lnTo>
                      <a:lnTo>
                        <a:pt x="84" y="151"/>
                      </a:lnTo>
                      <a:lnTo>
                        <a:pt x="92" y="145"/>
                      </a:lnTo>
                      <a:lnTo>
                        <a:pt x="97" y="143"/>
                      </a:lnTo>
                      <a:lnTo>
                        <a:pt x="98" y="141"/>
                      </a:lnTo>
                      <a:lnTo>
                        <a:pt x="98" y="141"/>
                      </a:lnTo>
                      <a:lnTo>
                        <a:pt x="98" y="139"/>
                      </a:lnTo>
                      <a:lnTo>
                        <a:pt x="98" y="138"/>
                      </a:lnTo>
                      <a:lnTo>
                        <a:pt x="98" y="136"/>
                      </a:lnTo>
                      <a:lnTo>
                        <a:pt x="99" y="133"/>
                      </a:lnTo>
                      <a:lnTo>
                        <a:pt x="103" y="131"/>
                      </a:lnTo>
                      <a:lnTo>
                        <a:pt x="105" y="130"/>
                      </a:lnTo>
                      <a:lnTo>
                        <a:pt x="107" y="129"/>
                      </a:lnTo>
                      <a:lnTo>
                        <a:pt x="110" y="127"/>
                      </a:lnTo>
                      <a:lnTo>
                        <a:pt x="114" y="127"/>
                      </a:lnTo>
                      <a:lnTo>
                        <a:pt x="115" y="129"/>
                      </a:lnTo>
                      <a:lnTo>
                        <a:pt x="116" y="128"/>
                      </a:lnTo>
                      <a:lnTo>
                        <a:pt x="119" y="129"/>
                      </a:lnTo>
                      <a:lnTo>
                        <a:pt x="120" y="129"/>
                      </a:lnTo>
                      <a:lnTo>
                        <a:pt x="121" y="128"/>
                      </a:lnTo>
                      <a:lnTo>
                        <a:pt x="121" y="127"/>
                      </a:lnTo>
                      <a:lnTo>
                        <a:pt x="119" y="121"/>
                      </a:lnTo>
                      <a:lnTo>
                        <a:pt x="121" y="119"/>
                      </a:lnTo>
                      <a:lnTo>
                        <a:pt x="126" y="116"/>
                      </a:lnTo>
                      <a:lnTo>
                        <a:pt x="129" y="116"/>
                      </a:lnTo>
                      <a:lnTo>
                        <a:pt x="143" y="108"/>
                      </a:lnTo>
                      <a:lnTo>
                        <a:pt x="146" y="108"/>
                      </a:lnTo>
                      <a:lnTo>
                        <a:pt x="154" y="103"/>
                      </a:lnTo>
                      <a:lnTo>
                        <a:pt x="159" y="102"/>
                      </a:lnTo>
                      <a:lnTo>
                        <a:pt x="159" y="102"/>
                      </a:lnTo>
                      <a:lnTo>
                        <a:pt x="159" y="100"/>
                      </a:lnTo>
                      <a:lnTo>
                        <a:pt x="157" y="97"/>
                      </a:lnTo>
                      <a:lnTo>
                        <a:pt x="156" y="94"/>
                      </a:lnTo>
                      <a:lnTo>
                        <a:pt x="155" y="93"/>
                      </a:lnTo>
                      <a:lnTo>
                        <a:pt x="157" y="92"/>
                      </a:lnTo>
                      <a:lnTo>
                        <a:pt x="159" y="89"/>
                      </a:lnTo>
                      <a:lnTo>
                        <a:pt x="159" y="86"/>
                      </a:lnTo>
                      <a:lnTo>
                        <a:pt x="159" y="85"/>
                      </a:lnTo>
                      <a:lnTo>
                        <a:pt x="159" y="83"/>
                      </a:lnTo>
                      <a:lnTo>
                        <a:pt x="159" y="81"/>
                      </a:lnTo>
                      <a:lnTo>
                        <a:pt x="159" y="79"/>
                      </a:lnTo>
                      <a:lnTo>
                        <a:pt x="162" y="76"/>
                      </a:lnTo>
                      <a:lnTo>
                        <a:pt x="164" y="75"/>
                      </a:lnTo>
                      <a:lnTo>
                        <a:pt x="165" y="74"/>
                      </a:lnTo>
                      <a:lnTo>
                        <a:pt x="167" y="73"/>
                      </a:lnTo>
                      <a:lnTo>
                        <a:pt x="166" y="72"/>
                      </a:lnTo>
                      <a:lnTo>
                        <a:pt x="164" y="71"/>
                      </a:lnTo>
                      <a:lnTo>
                        <a:pt x="164" y="69"/>
                      </a:lnTo>
                      <a:lnTo>
                        <a:pt x="163" y="67"/>
                      </a:lnTo>
                      <a:lnTo>
                        <a:pt x="164" y="66"/>
                      </a:lnTo>
                      <a:lnTo>
                        <a:pt x="165" y="65"/>
                      </a:lnTo>
                      <a:lnTo>
                        <a:pt x="163" y="62"/>
                      </a:lnTo>
                      <a:lnTo>
                        <a:pt x="165" y="60"/>
                      </a:lnTo>
                      <a:lnTo>
                        <a:pt x="164" y="58"/>
                      </a:lnTo>
                      <a:lnTo>
                        <a:pt x="164" y="55"/>
                      </a:lnTo>
                      <a:lnTo>
                        <a:pt x="163" y="52"/>
                      </a:lnTo>
                      <a:lnTo>
                        <a:pt x="163" y="49"/>
                      </a:lnTo>
                      <a:lnTo>
                        <a:pt x="167" y="45"/>
                      </a:lnTo>
                      <a:lnTo>
                        <a:pt x="167" y="44"/>
                      </a:lnTo>
                      <a:lnTo>
                        <a:pt x="167" y="43"/>
                      </a:lnTo>
                      <a:lnTo>
                        <a:pt x="167" y="40"/>
                      </a:lnTo>
                      <a:lnTo>
                        <a:pt x="167" y="38"/>
                      </a:lnTo>
                      <a:lnTo>
                        <a:pt x="164" y="35"/>
                      </a:lnTo>
                      <a:lnTo>
                        <a:pt x="163" y="34"/>
                      </a:lnTo>
                      <a:lnTo>
                        <a:pt x="165" y="29"/>
                      </a:lnTo>
                      <a:lnTo>
                        <a:pt x="166" y="28"/>
                      </a:lnTo>
                      <a:lnTo>
                        <a:pt x="163" y="27"/>
                      </a:lnTo>
                      <a:lnTo>
                        <a:pt x="162" y="26"/>
                      </a:lnTo>
                      <a:lnTo>
                        <a:pt x="161" y="24"/>
                      </a:lnTo>
                      <a:lnTo>
                        <a:pt x="160" y="23"/>
                      </a:lnTo>
                      <a:lnTo>
                        <a:pt x="160" y="20"/>
                      </a:lnTo>
                      <a:lnTo>
                        <a:pt x="160" y="20"/>
                      </a:lnTo>
                      <a:lnTo>
                        <a:pt x="158" y="20"/>
                      </a:lnTo>
                      <a:lnTo>
                        <a:pt x="156" y="17"/>
                      </a:lnTo>
                      <a:lnTo>
                        <a:pt x="155" y="13"/>
                      </a:lnTo>
                      <a:lnTo>
                        <a:pt x="153" y="13"/>
                      </a:lnTo>
                      <a:lnTo>
                        <a:pt x="152" y="12"/>
                      </a:lnTo>
                      <a:lnTo>
                        <a:pt x="150" y="12"/>
                      </a:lnTo>
                      <a:lnTo>
                        <a:pt x="144" y="10"/>
                      </a:lnTo>
                      <a:lnTo>
                        <a:pt x="141" y="9"/>
                      </a:lnTo>
                      <a:lnTo>
                        <a:pt x="139" y="7"/>
                      </a:lnTo>
                      <a:lnTo>
                        <a:pt x="139" y="6"/>
                      </a:lnTo>
                      <a:lnTo>
                        <a:pt x="137" y="4"/>
                      </a:lnTo>
                      <a:lnTo>
                        <a:pt x="136" y="4"/>
                      </a:lnTo>
                      <a:lnTo>
                        <a:pt x="133" y="3"/>
                      </a:lnTo>
                      <a:lnTo>
                        <a:pt x="132" y="3"/>
                      </a:lnTo>
                      <a:lnTo>
                        <a:pt x="127" y="0"/>
                      </a:lnTo>
                      <a:lnTo>
                        <a:pt x="125" y="0"/>
                      </a:lnTo>
                      <a:lnTo>
                        <a:pt x="10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6" name="Freeform 864">
                  <a:extLst>
                    <a:ext uri="{FF2B5EF4-FFF2-40B4-BE49-F238E27FC236}">
                      <a16:creationId xmlns:a16="http://schemas.microsoft.com/office/drawing/2014/main" id="{ECFA8850-D296-BD44-9988-6494A8B30BE0}"/>
                    </a:ext>
                  </a:extLst>
                </p:cNvPr>
                <p:cNvSpPr>
                  <a:spLocks/>
                </p:cNvSpPr>
                <p:nvPr/>
              </p:nvSpPr>
              <p:spPr bwMode="auto">
                <a:xfrm>
                  <a:off x="3767" y="2906"/>
                  <a:ext cx="177" cy="210"/>
                </a:xfrm>
                <a:custGeom>
                  <a:avLst/>
                  <a:gdLst>
                    <a:gd name="T0" fmla="*/ 4 w 177"/>
                    <a:gd name="T1" fmla="*/ 196 h 210"/>
                    <a:gd name="T2" fmla="*/ 12 w 177"/>
                    <a:gd name="T3" fmla="*/ 196 h 210"/>
                    <a:gd name="T4" fmla="*/ 21 w 177"/>
                    <a:gd name="T5" fmla="*/ 191 h 210"/>
                    <a:gd name="T6" fmla="*/ 25 w 177"/>
                    <a:gd name="T7" fmla="*/ 192 h 210"/>
                    <a:gd name="T8" fmla="*/ 28 w 177"/>
                    <a:gd name="T9" fmla="*/ 196 h 210"/>
                    <a:gd name="T10" fmla="*/ 36 w 177"/>
                    <a:gd name="T11" fmla="*/ 199 h 210"/>
                    <a:gd name="T12" fmla="*/ 94 w 177"/>
                    <a:gd name="T13" fmla="*/ 198 h 210"/>
                    <a:gd name="T14" fmla="*/ 100 w 177"/>
                    <a:gd name="T15" fmla="*/ 205 h 210"/>
                    <a:gd name="T16" fmla="*/ 107 w 177"/>
                    <a:gd name="T17" fmla="*/ 207 h 210"/>
                    <a:gd name="T18" fmla="*/ 117 w 177"/>
                    <a:gd name="T19" fmla="*/ 207 h 210"/>
                    <a:gd name="T20" fmla="*/ 121 w 177"/>
                    <a:gd name="T21" fmla="*/ 205 h 210"/>
                    <a:gd name="T22" fmla="*/ 131 w 177"/>
                    <a:gd name="T23" fmla="*/ 209 h 210"/>
                    <a:gd name="T24" fmla="*/ 135 w 177"/>
                    <a:gd name="T25" fmla="*/ 209 h 210"/>
                    <a:gd name="T26" fmla="*/ 139 w 177"/>
                    <a:gd name="T27" fmla="*/ 210 h 210"/>
                    <a:gd name="T28" fmla="*/ 164 w 177"/>
                    <a:gd name="T29" fmla="*/ 205 h 210"/>
                    <a:gd name="T30" fmla="*/ 160 w 177"/>
                    <a:gd name="T31" fmla="*/ 196 h 210"/>
                    <a:gd name="T32" fmla="*/ 150 w 177"/>
                    <a:gd name="T33" fmla="*/ 188 h 210"/>
                    <a:gd name="T34" fmla="*/ 145 w 177"/>
                    <a:gd name="T35" fmla="*/ 179 h 210"/>
                    <a:gd name="T36" fmla="*/ 176 w 177"/>
                    <a:gd name="T37" fmla="*/ 116 h 210"/>
                    <a:gd name="T38" fmla="*/ 176 w 177"/>
                    <a:gd name="T39" fmla="*/ 105 h 210"/>
                    <a:gd name="T40" fmla="*/ 176 w 177"/>
                    <a:gd name="T41" fmla="*/ 90 h 210"/>
                    <a:gd name="T42" fmla="*/ 171 w 177"/>
                    <a:gd name="T43" fmla="*/ 90 h 210"/>
                    <a:gd name="T44" fmla="*/ 164 w 177"/>
                    <a:gd name="T45" fmla="*/ 92 h 210"/>
                    <a:gd name="T46" fmla="*/ 156 w 177"/>
                    <a:gd name="T47" fmla="*/ 90 h 210"/>
                    <a:gd name="T48" fmla="*/ 151 w 177"/>
                    <a:gd name="T49" fmla="*/ 92 h 210"/>
                    <a:gd name="T50" fmla="*/ 152 w 177"/>
                    <a:gd name="T51" fmla="*/ 86 h 210"/>
                    <a:gd name="T52" fmla="*/ 151 w 177"/>
                    <a:gd name="T53" fmla="*/ 77 h 210"/>
                    <a:gd name="T54" fmla="*/ 149 w 177"/>
                    <a:gd name="T55" fmla="*/ 69 h 210"/>
                    <a:gd name="T56" fmla="*/ 146 w 177"/>
                    <a:gd name="T57" fmla="*/ 64 h 210"/>
                    <a:gd name="T58" fmla="*/ 145 w 177"/>
                    <a:gd name="T59" fmla="*/ 57 h 210"/>
                    <a:gd name="T60" fmla="*/ 145 w 177"/>
                    <a:gd name="T61" fmla="*/ 44 h 210"/>
                    <a:gd name="T62" fmla="*/ 145 w 177"/>
                    <a:gd name="T63" fmla="*/ 35 h 210"/>
                    <a:gd name="T64" fmla="*/ 146 w 177"/>
                    <a:gd name="T65" fmla="*/ 25 h 210"/>
                    <a:gd name="T66" fmla="*/ 130 w 177"/>
                    <a:gd name="T67" fmla="*/ 18 h 210"/>
                    <a:gd name="T68" fmla="*/ 111 w 177"/>
                    <a:gd name="T69" fmla="*/ 24 h 210"/>
                    <a:gd name="T70" fmla="*/ 110 w 177"/>
                    <a:gd name="T71" fmla="*/ 36 h 210"/>
                    <a:gd name="T72" fmla="*/ 90 w 177"/>
                    <a:gd name="T73" fmla="*/ 36 h 210"/>
                    <a:gd name="T74" fmla="*/ 82 w 177"/>
                    <a:gd name="T75" fmla="*/ 30 h 210"/>
                    <a:gd name="T76" fmla="*/ 77 w 177"/>
                    <a:gd name="T77" fmla="*/ 22 h 210"/>
                    <a:gd name="T78" fmla="*/ 75 w 177"/>
                    <a:gd name="T79" fmla="*/ 11 h 210"/>
                    <a:gd name="T80" fmla="*/ 73 w 177"/>
                    <a:gd name="T81" fmla="*/ 4 h 210"/>
                    <a:gd name="T82" fmla="*/ 49 w 177"/>
                    <a:gd name="T83" fmla="*/ 0 h 210"/>
                    <a:gd name="T84" fmla="*/ 33 w 177"/>
                    <a:gd name="T85" fmla="*/ 1 h 210"/>
                    <a:gd name="T86" fmla="*/ 23 w 177"/>
                    <a:gd name="T87" fmla="*/ 0 h 210"/>
                    <a:gd name="T88" fmla="*/ 17 w 177"/>
                    <a:gd name="T89" fmla="*/ 2 h 210"/>
                    <a:gd name="T90" fmla="*/ 11 w 177"/>
                    <a:gd name="T91" fmla="*/ 6 h 210"/>
                    <a:gd name="T92" fmla="*/ 21 w 177"/>
                    <a:gd name="T93" fmla="*/ 34 h 210"/>
                    <a:gd name="T94" fmla="*/ 23 w 177"/>
                    <a:gd name="T95" fmla="*/ 57 h 210"/>
                    <a:gd name="T96" fmla="*/ 30 w 177"/>
                    <a:gd name="T97" fmla="*/ 81 h 210"/>
                    <a:gd name="T98" fmla="*/ 26 w 177"/>
                    <a:gd name="T99" fmla="*/ 115 h 210"/>
                    <a:gd name="T100" fmla="*/ 11 w 177"/>
                    <a:gd name="T101" fmla="*/ 133 h 210"/>
                    <a:gd name="T102" fmla="*/ 5 w 177"/>
                    <a:gd name="T103" fmla="*/ 159 h 210"/>
                    <a:gd name="T104" fmla="*/ 0 w 177"/>
                    <a:gd name="T105" fmla="*/ 182 h 210"/>
                    <a:gd name="T106" fmla="*/ 0 w 177"/>
                    <a:gd name="T107" fmla="*/ 19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210">
                      <a:moveTo>
                        <a:pt x="2" y="198"/>
                      </a:moveTo>
                      <a:lnTo>
                        <a:pt x="3" y="198"/>
                      </a:lnTo>
                      <a:lnTo>
                        <a:pt x="4" y="198"/>
                      </a:lnTo>
                      <a:lnTo>
                        <a:pt x="4" y="196"/>
                      </a:lnTo>
                      <a:lnTo>
                        <a:pt x="5" y="195"/>
                      </a:lnTo>
                      <a:lnTo>
                        <a:pt x="9" y="196"/>
                      </a:lnTo>
                      <a:lnTo>
                        <a:pt x="11" y="198"/>
                      </a:lnTo>
                      <a:lnTo>
                        <a:pt x="12" y="196"/>
                      </a:lnTo>
                      <a:lnTo>
                        <a:pt x="12" y="194"/>
                      </a:lnTo>
                      <a:lnTo>
                        <a:pt x="17" y="191"/>
                      </a:lnTo>
                      <a:lnTo>
                        <a:pt x="18" y="191"/>
                      </a:lnTo>
                      <a:lnTo>
                        <a:pt x="21" y="191"/>
                      </a:lnTo>
                      <a:lnTo>
                        <a:pt x="21" y="192"/>
                      </a:lnTo>
                      <a:lnTo>
                        <a:pt x="22" y="191"/>
                      </a:lnTo>
                      <a:lnTo>
                        <a:pt x="23" y="191"/>
                      </a:lnTo>
                      <a:lnTo>
                        <a:pt x="25" y="192"/>
                      </a:lnTo>
                      <a:lnTo>
                        <a:pt x="25" y="193"/>
                      </a:lnTo>
                      <a:lnTo>
                        <a:pt x="27" y="194"/>
                      </a:lnTo>
                      <a:lnTo>
                        <a:pt x="26" y="195"/>
                      </a:lnTo>
                      <a:lnTo>
                        <a:pt x="28" y="196"/>
                      </a:lnTo>
                      <a:lnTo>
                        <a:pt x="31" y="199"/>
                      </a:lnTo>
                      <a:lnTo>
                        <a:pt x="34" y="201"/>
                      </a:lnTo>
                      <a:lnTo>
                        <a:pt x="36" y="199"/>
                      </a:lnTo>
                      <a:lnTo>
                        <a:pt x="36" y="199"/>
                      </a:lnTo>
                      <a:lnTo>
                        <a:pt x="38" y="198"/>
                      </a:lnTo>
                      <a:lnTo>
                        <a:pt x="40" y="198"/>
                      </a:lnTo>
                      <a:lnTo>
                        <a:pt x="41" y="198"/>
                      </a:lnTo>
                      <a:lnTo>
                        <a:pt x="94" y="198"/>
                      </a:lnTo>
                      <a:lnTo>
                        <a:pt x="94" y="199"/>
                      </a:lnTo>
                      <a:lnTo>
                        <a:pt x="96" y="202"/>
                      </a:lnTo>
                      <a:lnTo>
                        <a:pt x="97" y="203"/>
                      </a:lnTo>
                      <a:lnTo>
                        <a:pt x="100" y="205"/>
                      </a:lnTo>
                      <a:lnTo>
                        <a:pt x="103" y="205"/>
                      </a:lnTo>
                      <a:lnTo>
                        <a:pt x="105" y="205"/>
                      </a:lnTo>
                      <a:lnTo>
                        <a:pt x="107" y="206"/>
                      </a:lnTo>
                      <a:lnTo>
                        <a:pt x="107" y="207"/>
                      </a:lnTo>
                      <a:lnTo>
                        <a:pt x="109" y="208"/>
                      </a:lnTo>
                      <a:lnTo>
                        <a:pt x="111" y="206"/>
                      </a:lnTo>
                      <a:lnTo>
                        <a:pt x="113" y="205"/>
                      </a:lnTo>
                      <a:lnTo>
                        <a:pt x="117" y="207"/>
                      </a:lnTo>
                      <a:lnTo>
                        <a:pt x="118" y="206"/>
                      </a:lnTo>
                      <a:lnTo>
                        <a:pt x="119" y="205"/>
                      </a:lnTo>
                      <a:lnTo>
                        <a:pt x="120" y="205"/>
                      </a:lnTo>
                      <a:lnTo>
                        <a:pt x="121" y="205"/>
                      </a:lnTo>
                      <a:lnTo>
                        <a:pt x="125" y="209"/>
                      </a:lnTo>
                      <a:lnTo>
                        <a:pt x="127" y="210"/>
                      </a:lnTo>
                      <a:lnTo>
                        <a:pt x="130" y="210"/>
                      </a:lnTo>
                      <a:lnTo>
                        <a:pt x="131" y="209"/>
                      </a:lnTo>
                      <a:lnTo>
                        <a:pt x="131" y="209"/>
                      </a:lnTo>
                      <a:lnTo>
                        <a:pt x="132" y="208"/>
                      </a:lnTo>
                      <a:lnTo>
                        <a:pt x="134" y="209"/>
                      </a:lnTo>
                      <a:lnTo>
                        <a:pt x="135" y="209"/>
                      </a:lnTo>
                      <a:lnTo>
                        <a:pt x="136" y="209"/>
                      </a:lnTo>
                      <a:lnTo>
                        <a:pt x="137" y="210"/>
                      </a:lnTo>
                      <a:lnTo>
                        <a:pt x="139" y="210"/>
                      </a:lnTo>
                      <a:lnTo>
                        <a:pt x="139" y="210"/>
                      </a:lnTo>
                      <a:lnTo>
                        <a:pt x="140" y="210"/>
                      </a:lnTo>
                      <a:lnTo>
                        <a:pt x="142" y="210"/>
                      </a:lnTo>
                      <a:lnTo>
                        <a:pt x="142" y="210"/>
                      </a:lnTo>
                      <a:lnTo>
                        <a:pt x="164" y="205"/>
                      </a:lnTo>
                      <a:lnTo>
                        <a:pt x="163" y="202"/>
                      </a:lnTo>
                      <a:lnTo>
                        <a:pt x="162" y="201"/>
                      </a:lnTo>
                      <a:lnTo>
                        <a:pt x="160" y="198"/>
                      </a:lnTo>
                      <a:lnTo>
                        <a:pt x="160" y="196"/>
                      </a:lnTo>
                      <a:lnTo>
                        <a:pt x="157" y="195"/>
                      </a:lnTo>
                      <a:lnTo>
                        <a:pt x="155" y="194"/>
                      </a:lnTo>
                      <a:lnTo>
                        <a:pt x="153" y="189"/>
                      </a:lnTo>
                      <a:lnTo>
                        <a:pt x="150" y="188"/>
                      </a:lnTo>
                      <a:lnTo>
                        <a:pt x="149" y="186"/>
                      </a:lnTo>
                      <a:lnTo>
                        <a:pt x="148" y="184"/>
                      </a:lnTo>
                      <a:lnTo>
                        <a:pt x="146" y="181"/>
                      </a:lnTo>
                      <a:lnTo>
                        <a:pt x="145" y="179"/>
                      </a:lnTo>
                      <a:lnTo>
                        <a:pt x="146" y="123"/>
                      </a:lnTo>
                      <a:lnTo>
                        <a:pt x="177" y="123"/>
                      </a:lnTo>
                      <a:lnTo>
                        <a:pt x="176" y="121"/>
                      </a:lnTo>
                      <a:lnTo>
                        <a:pt x="176" y="116"/>
                      </a:lnTo>
                      <a:lnTo>
                        <a:pt x="177" y="115"/>
                      </a:lnTo>
                      <a:lnTo>
                        <a:pt x="177" y="112"/>
                      </a:lnTo>
                      <a:lnTo>
                        <a:pt x="176" y="109"/>
                      </a:lnTo>
                      <a:lnTo>
                        <a:pt x="176" y="105"/>
                      </a:lnTo>
                      <a:lnTo>
                        <a:pt x="176" y="99"/>
                      </a:lnTo>
                      <a:lnTo>
                        <a:pt x="175" y="92"/>
                      </a:lnTo>
                      <a:lnTo>
                        <a:pt x="176" y="91"/>
                      </a:lnTo>
                      <a:lnTo>
                        <a:pt x="176" y="90"/>
                      </a:lnTo>
                      <a:lnTo>
                        <a:pt x="176" y="89"/>
                      </a:lnTo>
                      <a:lnTo>
                        <a:pt x="176" y="88"/>
                      </a:lnTo>
                      <a:lnTo>
                        <a:pt x="173" y="89"/>
                      </a:lnTo>
                      <a:lnTo>
                        <a:pt x="171" y="90"/>
                      </a:lnTo>
                      <a:lnTo>
                        <a:pt x="168" y="91"/>
                      </a:lnTo>
                      <a:lnTo>
                        <a:pt x="167" y="92"/>
                      </a:lnTo>
                      <a:lnTo>
                        <a:pt x="166" y="92"/>
                      </a:lnTo>
                      <a:lnTo>
                        <a:pt x="164" y="92"/>
                      </a:lnTo>
                      <a:lnTo>
                        <a:pt x="160" y="92"/>
                      </a:lnTo>
                      <a:lnTo>
                        <a:pt x="159" y="91"/>
                      </a:lnTo>
                      <a:lnTo>
                        <a:pt x="157" y="90"/>
                      </a:lnTo>
                      <a:lnTo>
                        <a:pt x="156" y="90"/>
                      </a:lnTo>
                      <a:lnTo>
                        <a:pt x="155" y="91"/>
                      </a:lnTo>
                      <a:lnTo>
                        <a:pt x="153" y="91"/>
                      </a:lnTo>
                      <a:lnTo>
                        <a:pt x="153" y="92"/>
                      </a:lnTo>
                      <a:lnTo>
                        <a:pt x="151" y="92"/>
                      </a:lnTo>
                      <a:lnTo>
                        <a:pt x="151" y="91"/>
                      </a:lnTo>
                      <a:lnTo>
                        <a:pt x="151" y="88"/>
                      </a:lnTo>
                      <a:lnTo>
                        <a:pt x="152" y="87"/>
                      </a:lnTo>
                      <a:lnTo>
                        <a:pt x="152" y="86"/>
                      </a:lnTo>
                      <a:lnTo>
                        <a:pt x="153" y="83"/>
                      </a:lnTo>
                      <a:lnTo>
                        <a:pt x="151" y="81"/>
                      </a:lnTo>
                      <a:lnTo>
                        <a:pt x="150" y="78"/>
                      </a:lnTo>
                      <a:lnTo>
                        <a:pt x="151" y="77"/>
                      </a:lnTo>
                      <a:lnTo>
                        <a:pt x="151" y="75"/>
                      </a:lnTo>
                      <a:lnTo>
                        <a:pt x="149" y="73"/>
                      </a:lnTo>
                      <a:lnTo>
                        <a:pt x="149" y="71"/>
                      </a:lnTo>
                      <a:lnTo>
                        <a:pt x="149" y="69"/>
                      </a:lnTo>
                      <a:lnTo>
                        <a:pt x="149" y="67"/>
                      </a:lnTo>
                      <a:lnTo>
                        <a:pt x="149" y="67"/>
                      </a:lnTo>
                      <a:lnTo>
                        <a:pt x="148" y="65"/>
                      </a:lnTo>
                      <a:lnTo>
                        <a:pt x="146" y="64"/>
                      </a:lnTo>
                      <a:lnTo>
                        <a:pt x="146" y="62"/>
                      </a:lnTo>
                      <a:lnTo>
                        <a:pt x="146" y="60"/>
                      </a:lnTo>
                      <a:lnTo>
                        <a:pt x="146" y="58"/>
                      </a:lnTo>
                      <a:lnTo>
                        <a:pt x="145" y="57"/>
                      </a:lnTo>
                      <a:lnTo>
                        <a:pt x="146" y="53"/>
                      </a:lnTo>
                      <a:lnTo>
                        <a:pt x="146" y="47"/>
                      </a:lnTo>
                      <a:lnTo>
                        <a:pt x="145" y="45"/>
                      </a:lnTo>
                      <a:lnTo>
                        <a:pt x="145" y="44"/>
                      </a:lnTo>
                      <a:lnTo>
                        <a:pt x="146" y="43"/>
                      </a:lnTo>
                      <a:lnTo>
                        <a:pt x="146" y="40"/>
                      </a:lnTo>
                      <a:lnTo>
                        <a:pt x="144" y="38"/>
                      </a:lnTo>
                      <a:lnTo>
                        <a:pt x="145" y="35"/>
                      </a:lnTo>
                      <a:lnTo>
                        <a:pt x="146" y="32"/>
                      </a:lnTo>
                      <a:lnTo>
                        <a:pt x="146" y="29"/>
                      </a:lnTo>
                      <a:lnTo>
                        <a:pt x="146" y="27"/>
                      </a:lnTo>
                      <a:lnTo>
                        <a:pt x="146" y="25"/>
                      </a:lnTo>
                      <a:lnTo>
                        <a:pt x="129" y="23"/>
                      </a:lnTo>
                      <a:lnTo>
                        <a:pt x="129" y="22"/>
                      </a:lnTo>
                      <a:lnTo>
                        <a:pt x="130" y="20"/>
                      </a:lnTo>
                      <a:lnTo>
                        <a:pt x="130" y="18"/>
                      </a:lnTo>
                      <a:lnTo>
                        <a:pt x="125" y="18"/>
                      </a:lnTo>
                      <a:lnTo>
                        <a:pt x="125" y="19"/>
                      </a:lnTo>
                      <a:lnTo>
                        <a:pt x="112" y="19"/>
                      </a:lnTo>
                      <a:lnTo>
                        <a:pt x="111" y="24"/>
                      </a:lnTo>
                      <a:lnTo>
                        <a:pt x="111" y="27"/>
                      </a:lnTo>
                      <a:lnTo>
                        <a:pt x="109" y="28"/>
                      </a:lnTo>
                      <a:lnTo>
                        <a:pt x="110" y="31"/>
                      </a:lnTo>
                      <a:lnTo>
                        <a:pt x="110" y="36"/>
                      </a:lnTo>
                      <a:lnTo>
                        <a:pt x="99" y="36"/>
                      </a:lnTo>
                      <a:lnTo>
                        <a:pt x="97" y="38"/>
                      </a:lnTo>
                      <a:lnTo>
                        <a:pt x="92" y="37"/>
                      </a:lnTo>
                      <a:lnTo>
                        <a:pt x="90" y="36"/>
                      </a:lnTo>
                      <a:lnTo>
                        <a:pt x="88" y="37"/>
                      </a:lnTo>
                      <a:lnTo>
                        <a:pt x="84" y="38"/>
                      </a:lnTo>
                      <a:lnTo>
                        <a:pt x="83" y="36"/>
                      </a:lnTo>
                      <a:lnTo>
                        <a:pt x="82" y="30"/>
                      </a:lnTo>
                      <a:lnTo>
                        <a:pt x="80" y="27"/>
                      </a:lnTo>
                      <a:lnTo>
                        <a:pt x="79" y="25"/>
                      </a:lnTo>
                      <a:lnTo>
                        <a:pt x="78" y="24"/>
                      </a:lnTo>
                      <a:lnTo>
                        <a:pt x="77" y="22"/>
                      </a:lnTo>
                      <a:lnTo>
                        <a:pt x="77" y="21"/>
                      </a:lnTo>
                      <a:lnTo>
                        <a:pt x="76" y="16"/>
                      </a:lnTo>
                      <a:lnTo>
                        <a:pt x="75" y="13"/>
                      </a:lnTo>
                      <a:lnTo>
                        <a:pt x="75" y="11"/>
                      </a:lnTo>
                      <a:lnTo>
                        <a:pt x="76" y="9"/>
                      </a:lnTo>
                      <a:lnTo>
                        <a:pt x="75" y="8"/>
                      </a:lnTo>
                      <a:lnTo>
                        <a:pt x="74" y="5"/>
                      </a:lnTo>
                      <a:lnTo>
                        <a:pt x="73" y="4"/>
                      </a:lnTo>
                      <a:lnTo>
                        <a:pt x="74" y="3"/>
                      </a:lnTo>
                      <a:lnTo>
                        <a:pt x="74" y="1"/>
                      </a:lnTo>
                      <a:lnTo>
                        <a:pt x="59" y="0"/>
                      </a:lnTo>
                      <a:lnTo>
                        <a:pt x="49" y="0"/>
                      </a:lnTo>
                      <a:lnTo>
                        <a:pt x="45" y="1"/>
                      </a:lnTo>
                      <a:lnTo>
                        <a:pt x="40" y="1"/>
                      </a:lnTo>
                      <a:lnTo>
                        <a:pt x="38" y="0"/>
                      </a:lnTo>
                      <a:lnTo>
                        <a:pt x="33" y="1"/>
                      </a:lnTo>
                      <a:lnTo>
                        <a:pt x="30" y="1"/>
                      </a:lnTo>
                      <a:lnTo>
                        <a:pt x="28" y="1"/>
                      </a:lnTo>
                      <a:lnTo>
                        <a:pt x="25" y="1"/>
                      </a:lnTo>
                      <a:lnTo>
                        <a:pt x="23" y="0"/>
                      </a:lnTo>
                      <a:lnTo>
                        <a:pt x="21" y="1"/>
                      </a:lnTo>
                      <a:lnTo>
                        <a:pt x="18" y="2"/>
                      </a:lnTo>
                      <a:lnTo>
                        <a:pt x="18" y="2"/>
                      </a:lnTo>
                      <a:lnTo>
                        <a:pt x="17" y="2"/>
                      </a:lnTo>
                      <a:lnTo>
                        <a:pt x="16" y="3"/>
                      </a:lnTo>
                      <a:lnTo>
                        <a:pt x="16" y="3"/>
                      </a:lnTo>
                      <a:lnTo>
                        <a:pt x="15" y="3"/>
                      </a:lnTo>
                      <a:lnTo>
                        <a:pt x="11" y="6"/>
                      </a:lnTo>
                      <a:lnTo>
                        <a:pt x="13" y="8"/>
                      </a:lnTo>
                      <a:lnTo>
                        <a:pt x="13" y="10"/>
                      </a:lnTo>
                      <a:lnTo>
                        <a:pt x="21" y="21"/>
                      </a:lnTo>
                      <a:lnTo>
                        <a:pt x="21" y="34"/>
                      </a:lnTo>
                      <a:lnTo>
                        <a:pt x="25" y="41"/>
                      </a:lnTo>
                      <a:lnTo>
                        <a:pt x="25" y="48"/>
                      </a:lnTo>
                      <a:lnTo>
                        <a:pt x="20" y="55"/>
                      </a:lnTo>
                      <a:lnTo>
                        <a:pt x="23" y="57"/>
                      </a:lnTo>
                      <a:lnTo>
                        <a:pt x="23" y="63"/>
                      </a:lnTo>
                      <a:lnTo>
                        <a:pt x="25" y="67"/>
                      </a:lnTo>
                      <a:lnTo>
                        <a:pt x="25" y="71"/>
                      </a:lnTo>
                      <a:lnTo>
                        <a:pt x="30" y="81"/>
                      </a:lnTo>
                      <a:lnTo>
                        <a:pt x="30" y="84"/>
                      </a:lnTo>
                      <a:lnTo>
                        <a:pt x="31" y="87"/>
                      </a:lnTo>
                      <a:lnTo>
                        <a:pt x="31" y="102"/>
                      </a:lnTo>
                      <a:lnTo>
                        <a:pt x="26" y="115"/>
                      </a:lnTo>
                      <a:lnTo>
                        <a:pt x="25" y="115"/>
                      </a:lnTo>
                      <a:lnTo>
                        <a:pt x="18" y="120"/>
                      </a:lnTo>
                      <a:lnTo>
                        <a:pt x="18" y="124"/>
                      </a:lnTo>
                      <a:lnTo>
                        <a:pt x="11" y="133"/>
                      </a:lnTo>
                      <a:lnTo>
                        <a:pt x="10" y="138"/>
                      </a:lnTo>
                      <a:lnTo>
                        <a:pt x="9" y="140"/>
                      </a:lnTo>
                      <a:lnTo>
                        <a:pt x="9" y="153"/>
                      </a:lnTo>
                      <a:lnTo>
                        <a:pt x="5" y="159"/>
                      </a:lnTo>
                      <a:lnTo>
                        <a:pt x="4" y="165"/>
                      </a:lnTo>
                      <a:lnTo>
                        <a:pt x="0" y="171"/>
                      </a:lnTo>
                      <a:lnTo>
                        <a:pt x="0" y="177"/>
                      </a:lnTo>
                      <a:lnTo>
                        <a:pt x="0" y="182"/>
                      </a:lnTo>
                      <a:lnTo>
                        <a:pt x="0" y="191"/>
                      </a:lnTo>
                      <a:lnTo>
                        <a:pt x="0" y="196"/>
                      </a:lnTo>
                      <a:lnTo>
                        <a:pt x="0" y="198"/>
                      </a:lnTo>
                      <a:lnTo>
                        <a:pt x="0" y="198"/>
                      </a:lnTo>
                      <a:lnTo>
                        <a:pt x="2"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7" name="Freeform 865">
                  <a:extLst>
                    <a:ext uri="{FF2B5EF4-FFF2-40B4-BE49-F238E27FC236}">
                      <a16:creationId xmlns:a16="http://schemas.microsoft.com/office/drawing/2014/main" id="{2FE50947-A06D-C340-B177-25D9BE37905F}"/>
                    </a:ext>
                  </a:extLst>
                </p:cNvPr>
                <p:cNvSpPr>
                  <a:spLocks/>
                </p:cNvSpPr>
                <p:nvPr/>
              </p:nvSpPr>
              <p:spPr bwMode="auto">
                <a:xfrm>
                  <a:off x="3957" y="3073"/>
                  <a:ext cx="111" cy="121"/>
                </a:xfrm>
                <a:custGeom>
                  <a:avLst/>
                  <a:gdLst>
                    <a:gd name="T0" fmla="*/ 70 w 111"/>
                    <a:gd name="T1" fmla="*/ 2 h 121"/>
                    <a:gd name="T2" fmla="*/ 62 w 111"/>
                    <a:gd name="T3" fmla="*/ 2 h 121"/>
                    <a:gd name="T4" fmla="*/ 54 w 111"/>
                    <a:gd name="T5" fmla="*/ 6 h 121"/>
                    <a:gd name="T6" fmla="*/ 53 w 111"/>
                    <a:gd name="T7" fmla="*/ 12 h 121"/>
                    <a:gd name="T8" fmla="*/ 52 w 111"/>
                    <a:gd name="T9" fmla="*/ 16 h 121"/>
                    <a:gd name="T10" fmla="*/ 32 w 111"/>
                    <a:gd name="T11" fmla="*/ 35 h 121"/>
                    <a:gd name="T12" fmla="*/ 21 w 111"/>
                    <a:gd name="T13" fmla="*/ 42 h 121"/>
                    <a:gd name="T14" fmla="*/ 18 w 111"/>
                    <a:gd name="T15" fmla="*/ 40 h 121"/>
                    <a:gd name="T16" fmla="*/ 13 w 111"/>
                    <a:gd name="T17" fmla="*/ 40 h 121"/>
                    <a:gd name="T18" fmla="*/ 8 w 111"/>
                    <a:gd name="T19" fmla="*/ 40 h 121"/>
                    <a:gd name="T20" fmla="*/ 0 w 111"/>
                    <a:gd name="T21" fmla="*/ 38 h 121"/>
                    <a:gd name="T22" fmla="*/ 1 w 111"/>
                    <a:gd name="T23" fmla="*/ 42 h 121"/>
                    <a:gd name="T24" fmla="*/ 3 w 111"/>
                    <a:gd name="T25" fmla="*/ 46 h 121"/>
                    <a:gd name="T26" fmla="*/ 7 w 111"/>
                    <a:gd name="T27" fmla="*/ 51 h 121"/>
                    <a:gd name="T28" fmla="*/ 9 w 111"/>
                    <a:gd name="T29" fmla="*/ 56 h 121"/>
                    <a:gd name="T30" fmla="*/ 11 w 111"/>
                    <a:gd name="T31" fmla="*/ 63 h 121"/>
                    <a:gd name="T32" fmla="*/ 15 w 111"/>
                    <a:gd name="T33" fmla="*/ 67 h 121"/>
                    <a:gd name="T34" fmla="*/ 25 w 111"/>
                    <a:gd name="T35" fmla="*/ 79 h 121"/>
                    <a:gd name="T36" fmla="*/ 28 w 111"/>
                    <a:gd name="T37" fmla="*/ 83 h 121"/>
                    <a:gd name="T38" fmla="*/ 31 w 111"/>
                    <a:gd name="T39" fmla="*/ 87 h 121"/>
                    <a:gd name="T40" fmla="*/ 32 w 111"/>
                    <a:gd name="T41" fmla="*/ 94 h 121"/>
                    <a:gd name="T42" fmla="*/ 36 w 111"/>
                    <a:gd name="T43" fmla="*/ 102 h 121"/>
                    <a:gd name="T44" fmla="*/ 42 w 111"/>
                    <a:gd name="T45" fmla="*/ 105 h 121"/>
                    <a:gd name="T46" fmla="*/ 51 w 111"/>
                    <a:gd name="T47" fmla="*/ 109 h 121"/>
                    <a:gd name="T48" fmla="*/ 54 w 111"/>
                    <a:gd name="T49" fmla="*/ 112 h 121"/>
                    <a:gd name="T50" fmla="*/ 61 w 111"/>
                    <a:gd name="T51" fmla="*/ 114 h 121"/>
                    <a:gd name="T52" fmla="*/ 67 w 111"/>
                    <a:gd name="T53" fmla="*/ 118 h 121"/>
                    <a:gd name="T54" fmla="*/ 73 w 111"/>
                    <a:gd name="T55" fmla="*/ 119 h 121"/>
                    <a:gd name="T56" fmla="*/ 84 w 111"/>
                    <a:gd name="T57" fmla="*/ 121 h 121"/>
                    <a:gd name="T58" fmla="*/ 101 w 111"/>
                    <a:gd name="T59" fmla="*/ 95 h 121"/>
                    <a:gd name="T60" fmla="*/ 101 w 111"/>
                    <a:gd name="T61" fmla="*/ 86 h 121"/>
                    <a:gd name="T62" fmla="*/ 105 w 111"/>
                    <a:gd name="T63" fmla="*/ 81 h 121"/>
                    <a:gd name="T64" fmla="*/ 108 w 111"/>
                    <a:gd name="T65" fmla="*/ 73 h 121"/>
                    <a:gd name="T66" fmla="*/ 108 w 111"/>
                    <a:gd name="T67" fmla="*/ 66 h 121"/>
                    <a:gd name="T68" fmla="*/ 105 w 111"/>
                    <a:gd name="T69" fmla="*/ 59 h 121"/>
                    <a:gd name="T70" fmla="*/ 107 w 111"/>
                    <a:gd name="T71" fmla="*/ 52 h 121"/>
                    <a:gd name="T72" fmla="*/ 108 w 111"/>
                    <a:gd name="T73" fmla="*/ 49 h 121"/>
                    <a:gd name="T74" fmla="*/ 108 w 111"/>
                    <a:gd name="T75" fmla="*/ 38 h 121"/>
                    <a:gd name="T76" fmla="*/ 110 w 111"/>
                    <a:gd name="T77" fmla="*/ 32 h 121"/>
                    <a:gd name="T78" fmla="*/ 111 w 111"/>
                    <a:gd name="T79" fmla="*/ 24 h 121"/>
                    <a:gd name="T80" fmla="*/ 106 w 111"/>
                    <a:gd name="T81" fmla="*/ 19 h 121"/>
                    <a:gd name="T82" fmla="*/ 97 w 111"/>
                    <a:gd name="T83" fmla="*/ 16 h 121"/>
                    <a:gd name="T84" fmla="*/ 87 w 111"/>
                    <a:gd name="T85" fmla="*/ 8 h 121"/>
                    <a:gd name="T86" fmla="*/ 83 w 111"/>
                    <a:gd name="T87" fmla="*/ 8 h 121"/>
                    <a:gd name="T88" fmla="*/ 76 w 111"/>
                    <a:gd name="T89" fmla="*/ 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121">
                      <a:moveTo>
                        <a:pt x="74" y="2"/>
                      </a:moveTo>
                      <a:lnTo>
                        <a:pt x="71" y="1"/>
                      </a:lnTo>
                      <a:lnTo>
                        <a:pt x="70" y="2"/>
                      </a:lnTo>
                      <a:lnTo>
                        <a:pt x="69" y="0"/>
                      </a:lnTo>
                      <a:lnTo>
                        <a:pt x="65" y="0"/>
                      </a:lnTo>
                      <a:lnTo>
                        <a:pt x="62" y="2"/>
                      </a:lnTo>
                      <a:lnTo>
                        <a:pt x="60" y="3"/>
                      </a:lnTo>
                      <a:lnTo>
                        <a:pt x="58" y="4"/>
                      </a:lnTo>
                      <a:lnTo>
                        <a:pt x="54" y="6"/>
                      </a:lnTo>
                      <a:lnTo>
                        <a:pt x="53" y="9"/>
                      </a:lnTo>
                      <a:lnTo>
                        <a:pt x="53" y="11"/>
                      </a:lnTo>
                      <a:lnTo>
                        <a:pt x="53" y="12"/>
                      </a:lnTo>
                      <a:lnTo>
                        <a:pt x="53" y="14"/>
                      </a:lnTo>
                      <a:lnTo>
                        <a:pt x="53" y="14"/>
                      </a:lnTo>
                      <a:lnTo>
                        <a:pt x="52" y="16"/>
                      </a:lnTo>
                      <a:lnTo>
                        <a:pt x="47" y="18"/>
                      </a:lnTo>
                      <a:lnTo>
                        <a:pt x="39" y="24"/>
                      </a:lnTo>
                      <a:lnTo>
                        <a:pt x="32" y="35"/>
                      </a:lnTo>
                      <a:lnTo>
                        <a:pt x="28" y="42"/>
                      </a:lnTo>
                      <a:lnTo>
                        <a:pt x="24" y="43"/>
                      </a:lnTo>
                      <a:lnTo>
                        <a:pt x="21" y="42"/>
                      </a:lnTo>
                      <a:lnTo>
                        <a:pt x="19" y="41"/>
                      </a:lnTo>
                      <a:lnTo>
                        <a:pt x="18" y="41"/>
                      </a:lnTo>
                      <a:lnTo>
                        <a:pt x="18" y="40"/>
                      </a:lnTo>
                      <a:lnTo>
                        <a:pt x="17" y="40"/>
                      </a:lnTo>
                      <a:lnTo>
                        <a:pt x="16" y="39"/>
                      </a:lnTo>
                      <a:lnTo>
                        <a:pt x="13" y="40"/>
                      </a:lnTo>
                      <a:lnTo>
                        <a:pt x="10" y="42"/>
                      </a:lnTo>
                      <a:lnTo>
                        <a:pt x="8" y="42"/>
                      </a:lnTo>
                      <a:lnTo>
                        <a:pt x="8" y="40"/>
                      </a:lnTo>
                      <a:lnTo>
                        <a:pt x="4" y="38"/>
                      </a:lnTo>
                      <a:lnTo>
                        <a:pt x="1" y="38"/>
                      </a:lnTo>
                      <a:lnTo>
                        <a:pt x="0" y="38"/>
                      </a:lnTo>
                      <a:lnTo>
                        <a:pt x="0" y="38"/>
                      </a:lnTo>
                      <a:lnTo>
                        <a:pt x="1" y="40"/>
                      </a:lnTo>
                      <a:lnTo>
                        <a:pt x="1" y="42"/>
                      </a:lnTo>
                      <a:lnTo>
                        <a:pt x="1" y="42"/>
                      </a:lnTo>
                      <a:lnTo>
                        <a:pt x="1" y="45"/>
                      </a:lnTo>
                      <a:lnTo>
                        <a:pt x="3" y="46"/>
                      </a:lnTo>
                      <a:lnTo>
                        <a:pt x="4" y="48"/>
                      </a:lnTo>
                      <a:lnTo>
                        <a:pt x="5" y="49"/>
                      </a:lnTo>
                      <a:lnTo>
                        <a:pt x="7" y="51"/>
                      </a:lnTo>
                      <a:lnTo>
                        <a:pt x="7" y="52"/>
                      </a:lnTo>
                      <a:lnTo>
                        <a:pt x="8" y="53"/>
                      </a:lnTo>
                      <a:lnTo>
                        <a:pt x="9" y="56"/>
                      </a:lnTo>
                      <a:lnTo>
                        <a:pt x="10" y="59"/>
                      </a:lnTo>
                      <a:lnTo>
                        <a:pt x="11" y="61"/>
                      </a:lnTo>
                      <a:lnTo>
                        <a:pt x="11" y="63"/>
                      </a:lnTo>
                      <a:lnTo>
                        <a:pt x="13" y="65"/>
                      </a:lnTo>
                      <a:lnTo>
                        <a:pt x="14" y="65"/>
                      </a:lnTo>
                      <a:lnTo>
                        <a:pt x="15" y="67"/>
                      </a:lnTo>
                      <a:lnTo>
                        <a:pt x="19" y="74"/>
                      </a:lnTo>
                      <a:lnTo>
                        <a:pt x="22" y="76"/>
                      </a:lnTo>
                      <a:lnTo>
                        <a:pt x="25" y="79"/>
                      </a:lnTo>
                      <a:lnTo>
                        <a:pt x="25" y="80"/>
                      </a:lnTo>
                      <a:lnTo>
                        <a:pt x="28" y="81"/>
                      </a:lnTo>
                      <a:lnTo>
                        <a:pt x="28" y="83"/>
                      </a:lnTo>
                      <a:lnTo>
                        <a:pt x="28" y="83"/>
                      </a:lnTo>
                      <a:lnTo>
                        <a:pt x="28" y="85"/>
                      </a:lnTo>
                      <a:lnTo>
                        <a:pt x="31" y="87"/>
                      </a:lnTo>
                      <a:lnTo>
                        <a:pt x="32" y="88"/>
                      </a:lnTo>
                      <a:lnTo>
                        <a:pt x="32" y="90"/>
                      </a:lnTo>
                      <a:lnTo>
                        <a:pt x="32" y="94"/>
                      </a:lnTo>
                      <a:lnTo>
                        <a:pt x="33" y="97"/>
                      </a:lnTo>
                      <a:lnTo>
                        <a:pt x="34" y="100"/>
                      </a:lnTo>
                      <a:lnTo>
                        <a:pt x="36" y="102"/>
                      </a:lnTo>
                      <a:lnTo>
                        <a:pt x="38" y="105"/>
                      </a:lnTo>
                      <a:lnTo>
                        <a:pt x="41" y="106"/>
                      </a:lnTo>
                      <a:lnTo>
                        <a:pt x="42" y="105"/>
                      </a:lnTo>
                      <a:lnTo>
                        <a:pt x="46" y="107"/>
                      </a:lnTo>
                      <a:lnTo>
                        <a:pt x="48" y="107"/>
                      </a:lnTo>
                      <a:lnTo>
                        <a:pt x="51" y="109"/>
                      </a:lnTo>
                      <a:lnTo>
                        <a:pt x="53" y="109"/>
                      </a:lnTo>
                      <a:lnTo>
                        <a:pt x="54" y="111"/>
                      </a:lnTo>
                      <a:lnTo>
                        <a:pt x="54" y="112"/>
                      </a:lnTo>
                      <a:lnTo>
                        <a:pt x="55" y="114"/>
                      </a:lnTo>
                      <a:lnTo>
                        <a:pt x="56" y="115"/>
                      </a:lnTo>
                      <a:lnTo>
                        <a:pt x="61" y="114"/>
                      </a:lnTo>
                      <a:lnTo>
                        <a:pt x="64" y="115"/>
                      </a:lnTo>
                      <a:lnTo>
                        <a:pt x="65" y="118"/>
                      </a:lnTo>
                      <a:lnTo>
                        <a:pt x="67" y="118"/>
                      </a:lnTo>
                      <a:lnTo>
                        <a:pt x="70" y="119"/>
                      </a:lnTo>
                      <a:lnTo>
                        <a:pt x="71" y="120"/>
                      </a:lnTo>
                      <a:lnTo>
                        <a:pt x="73" y="119"/>
                      </a:lnTo>
                      <a:lnTo>
                        <a:pt x="77" y="118"/>
                      </a:lnTo>
                      <a:lnTo>
                        <a:pt x="82" y="120"/>
                      </a:lnTo>
                      <a:lnTo>
                        <a:pt x="84" y="121"/>
                      </a:lnTo>
                      <a:lnTo>
                        <a:pt x="100" y="103"/>
                      </a:lnTo>
                      <a:lnTo>
                        <a:pt x="100" y="97"/>
                      </a:lnTo>
                      <a:lnTo>
                        <a:pt x="101" y="95"/>
                      </a:lnTo>
                      <a:lnTo>
                        <a:pt x="101" y="90"/>
                      </a:lnTo>
                      <a:lnTo>
                        <a:pt x="102" y="88"/>
                      </a:lnTo>
                      <a:lnTo>
                        <a:pt x="101" y="86"/>
                      </a:lnTo>
                      <a:lnTo>
                        <a:pt x="101" y="83"/>
                      </a:lnTo>
                      <a:lnTo>
                        <a:pt x="104" y="83"/>
                      </a:lnTo>
                      <a:lnTo>
                        <a:pt x="105" y="81"/>
                      </a:lnTo>
                      <a:lnTo>
                        <a:pt x="107" y="78"/>
                      </a:lnTo>
                      <a:lnTo>
                        <a:pt x="109" y="75"/>
                      </a:lnTo>
                      <a:lnTo>
                        <a:pt x="108" y="73"/>
                      </a:lnTo>
                      <a:lnTo>
                        <a:pt x="107" y="71"/>
                      </a:lnTo>
                      <a:lnTo>
                        <a:pt x="107" y="68"/>
                      </a:lnTo>
                      <a:lnTo>
                        <a:pt x="108" y="66"/>
                      </a:lnTo>
                      <a:lnTo>
                        <a:pt x="108" y="64"/>
                      </a:lnTo>
                      <a:lnTo>
                        <a:pt x="105" y="62"/>
                      </a:lnTo>
                      <a:lnTo>
                        <a:pt x="105" y="59"/>
                      </a:lnTo>
                      <a:lnTo>
                        <a:pt x="107" y="59"/>
                      </a:lnTo>
                      <a:lnTo>
                        <a:pt x="107" y="55"/>
                      </a:lnTo>
                      <a:lnTo>
                        <a:pt x="107" y="52"/>
                      </a:lnTo>
                      <a:lnTo>
                        <a:pt x="109" y="50"/>
                      </a:lnTo>
                      <a:lnTo>
                        <a:pt x="111" y="48"/>
                      </a:lnTo>
                      <a:lnTo>
                        <a:pt x="108" y="49"/>
                      </a:lnTo>
                      <a:lnTo>
                        <a:pt x="107" y="47"/>
                      </a:lnTo>
                      <a:lnTo>
                        <a:pt x="108" y="44"/>
                      </a:lnTo>
                      <a:lnTo>
                        <a:pt x="108" y="38"/>
                      </a:lnTo>
                      <a:lnTo>
                        <a:pt x="110" y="36"/>
                      </a:lnTo>
                      <a:lnTo>
                        <a:pt x="110" y="34"/>
                      </a:lnTo>
                      <a:lnTo>
                        <a:pt x="110" y="32"/>
                      </a:lnTo>
                      <a:lnTo>
                        <a:pt x="110" y="30"/>
                      </a:lnTo>
                      <a:lnTo>
                        <a:pt x="110" y="27"/>
                      </a:lnTo>
                      <a:lnTo>
                        <a:pt x="111" y="24"/>
                      </a:lnTo>
                      <a:lnTo>
                        <a:pt x="111" y="21"/>
                      </a:lnTo>
                      <a:lnTo>
                        <a:pt x="108" y="21"/>
                      </a:lnTo>
                      <a:lnTo>
                        <a:pt x="106" y="19"/>
                      </a:lnTo>
                      <a:lnTo>
                        <a:pt x="104" y="17"/>
                      </a:lnTo>
                      <a:lnTo>
                        <a:pt x="99" y="16"/>
                      </a:lnTo>
                      <a:lnTo>
                        <a:pt x="97" y="16"/>
                      </a:lnTo>
                      <a:lnTo>
                        <a:pt x="94" y="12"/>
                      </a:lnTo>
                      <a:lnTo>
                        <a:pt x="91" y="9"/>
                      </a:lnTo>
                      <a:lnTo>
                        <a:pt x="87" y="8"/>
                      </a:lnTo>
                      <a:lnTo>
                        <a:pt x="85" y="10"/>
                      </a:lnTo>
                      <a:lnTo>
                        <a:pt x="84" y="10"/>
                      </a:lnTo>
                      <a:lnTo>
                        <a:pt x="83" y="8"/>
                      </a:lnTo>
                      <a:lnTo>
                        <a:pt x="81" y="8"/>
                      </a:lnTo>
                      <a:lnTo>
                        <a:pt x="76" y="7"/>
                      </a:lnTo>
                      <a:lnTo>
                        <a:pt x="76" y="1"/>
                      </a:lnTo>
                      <a:lnTo>
                        <a:pt x="75" y="2"/>
                      </a:lnTo>
                      <a:lnTo>
                        <a:pt x="7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8" name="Freeform 866">
                  <a:extLst>
                    <a:ext uri="{FF2B5EF4-FFF2-40B4-BE49-F238E27FC236}">
                      <a16:creationId xmlns:a16="http://schemas.microsoft.com/office/drawing/2014/main" id="{23509D7C-2FD5-9B4A-8A77-4EAC45A01A82}"/>
                    </a:ext>
                  </a:extLst>
                </p:cNvPr>
                <p:cNvSpPr>
                  <a:spLocks/>
                </p:cNvSpPr>
                <p:nvPr/>
              </p:nvSpPr>
              <p:spPr bwMode="auto">
                <a:xfrm>
                  <a:off x="3881" y="3111"/>
                  <a:ext cx="132" cy="159"/>
                </a:xfrm>
                <a:custGeom>
                  <a:avLst/>
                  <a:gdLst>
                    <a:gd name="T0" fmla="*/ 129 w 132"/>
                    <a:gd name="T1" fmla="*/ 71 h 159"/>
                    <a:gd name="T2" fmla="*/ 122 w 132"/>
                    <a:gd name="T3" fmla="*/ 69 h 159"/>
                    <a:gd name="T4" fmla="*/ 114 w 132"/>
                    <a:gd name="T5" fmla="*/ 67 h 159"/>
                    <a:gd name="T6" fmla="*/ 109 w 132"/>
                    <a:gd name="T7" fmla="*/ 59 h 159"/>
                    <a:gd name="T8" fmla="*/ 108 w 132"/>
                    <a:gd name="T9" fmla="*/ 50 h 159"/>
                    <a:gd name="T10" fmla="*/ 104 w 132"/>
                    <a:gd name="T11" fmla="*/ 45 h 159"/>
                    <a:gd name="T12" fmla="*/ 101 w 132"/>
                    <a:gd name="T13" fmla="*/ 42 h 159"/>
                    <a:gd name="T14" fmla="*/ 95 w 132"/>
                    <a:gd name="T15" fmla="*/ 36 h 159"/>
                    <a:gd name="T16" fmla="*/ 89 w 132"/>
                    <a:gd name="T17" fmla="*/ 27 h 159"/>
                    <a:gd name="T18" fmla="*/ 86 w 132"/>
                    <a:gd name="T19" fmla="*/ 21 h 159"/>
                    <a:gd name="T20" fmla="*/ 83 w 132"/>
                    <a:gd name="T21" fmla="*/ 14 h 159"/>
                    <a:gd name="T22" fmla="*/ 80 w 132"/>
                    <a:gd name="T23" fmla="*/ 10 h 159"/>
                    <a:gd name="T24" fmla="*/ 77 w 132"/>
                    <a:gd name="T25" fmla="*/ 4 h 159"/>
                    <a:gd name="T26" fmla="*/ 76 w 132"/>
                    <a:gd name="T27" fmla="*/ 0 h 159"/>
                    <a:gd name="T28" fmla="*/ 73 w 132"/>
                    <a:gd name="T29" fmla="*/ 1 h 159"/>
                    <a:gd name="T30" fmla="*/ 65 w 132"/>
                    <a:gd name="T31" fmla="*/ 4 h 159"/>
                    <a:gd name="T32" fmla="*/ 58 w 132"/>
                    <a:gd name="T33" fmla="*/ 7 h 159"/>
                    <a:gd name="T34" fmla="*/ 50 w 132"/>
                    <a:gd name="T35" fmla="*/ 14 h 159"/>
                    <a:gd name="T36" fmla="*/ 50 w 132"/>
                    <a:gd name="T37" fmla="*/ 10 h 159"/>
                    <a:gd name="T38" fmla="*/ 48 w 132"/>
                    <a:gd name="T39" fmla="*/ 7 h 159"/>
                    <a:gd name="T40" fmla="*/ 28 w 132"/>
                    <a:gd name="T41" fmla="*/ 13 h 159"/>
                    <a:gd name="T42" fmla="*/ 2 w 132"/>
                    <a:gd name="T43" fmla="*/ 73 h 159"/>
                    <a:gd name="T44" fmla="*/ 0 w 132"/>
                    <a:gd name="T45" fmla="*/ 128 h 159"/>
                    <a:gd name="T46" fmla="*/ 6 w 132"/>
                    <a:gd name="T47" fmla="*/ 136 h 159"/>
                    <a:gd name="T48" fmla="*/ 7 w 132"/>
                    <a:gd name="T49" fmla="*/ 155 h 159"/>
                    <a:gd name="T50" fmla="*/ 14 w 132"/>
                    <a:gd name="T51" fmla="*/ 159 h 159"/>
                    <a:gd name="T52" fmla="*/ 23 w 132"/>
                    <a:gd name="T53" fmla="*/ 157 h 159"/>
                    <a:gd name="T54" fmla="*/ 29 w 132"/>
                    <a:gd name="T55" fmla="*/ 151 h 159"/>
                    <a:gd name="T56" fmla="*/ 39 w 132"/>
                    <a:gd name="T57" fmla="*/ 139 h 159"/>
                    <a:gd name="T58" fmla="*/ 51 w 132"/>
                    <a:gd name="T59" fmla="*/ 135 h 159"/>
                    <a:gd name="T60" fmla="*/ 59 w 132"/>
                    <a:gd name="T61" fmla="*/ 141 h 159"/>
                    <a:gd name="T62" fmla="*/ 66 w 132"/>
                    <a:gd name="T63" fmla="*/ 141 h 159"/>
                    <a:gd name="T64" fmla="*/ 73 w 132"/>
                    <a:gd name="T65" fmla="*/ 142 h 159"/>
                    <a:gd name="T66" fmla="*/ 77 w 132"/>
                    <a:gd name="T67" fmla="*/ 139 h 159"/>
                    <a:gd name="T68" fmla="*/ 80 w 132"/>
                    <a:gd name="T69" fmla="*/ 132 h 159"/>
                    <a:gd name="T70" fmla="*/ 84 w 132"/>
                    <a:gd name="T71" fmla="*/ 124 h 159"/>
                    <a:gd name="T72" fmla="*/ 88 w 132"/>
                    <a:gd name="T73" fmla="*/ 121 h 159"/>
                    <a:gd name="T74" fmla="*/ 92 w 132"/>
                    <a:gd name="T75" fmla="*/ 116 h 159"/>
                    <a:gd name="T76" fmla="*/ 97 w 132"/>
                    <a:gd name="T77" fmla="*/ 114 h 159"/>
                    <a:gd name="T78" fmla="*/ 96 w 132"/>
                    <a:gd name="T79" fmla="*/ 105 h 159"/>
                    <a:gd name="T80" fmla="*/ 103 w 132"/>
                    <a:gd name="T81" fmla="*/ 98 h 159"/>
                    <a:gd name="T82" fmla="*/ 107 w 132"/>
                    <a:gd name="T83" fmla="*/ 93 h 159"/>
                    <a:gd name="T84" fmla="*/ 113 w 132"/>
                    <a:gd name="T85" fmla="*/ 88 h 159"/>
                    <a:gd name="T86" fmla="*/ 118 w 132"/>
                    <a:gd name="T87" fmla="*/ 87 h 159"/>
                    <a:gd name="T88" fmla="*/ 125 w 132"/>
                    <a:gd name="T89" fmla="*/ 85 h 159"/>
                    <a:gd name="T90" fmla="*/ 127 w 132"/>
                    <a:gd name="T91" fmla="*/ 79 h 159"/>
                    <a:gd name="T92" fmla="*/ 132 w 132"/>
                    <a:gd name="T93" fmla="*/ 7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2" h="159">
                      <a:moveTo>
                        <a:pt x="130" y="74"/>
                      </a:moveTo>
                      <a:lnTo>
                        <a:pt x="130" y="73"/>
                      </a:lnTo>
                      <a:lnTo>
                        <a:pt x="129" y="71"/>
                      </a:lnTo>
                      <a:lnTo>
                        <a:pt x="127" y="71"/>
                      </a:lnTo>
                      <a:lnTo>
                        <a:pt x="124" y="69"/>
                      </a:lnTo>
                      <a:lnTo>
                        <a:pt x="122" y="69"/>
                      </a:lnTo>
                      <a:lnTo>
                        <a:pt x="118" y="67"/>
                      </a:lnTo>
                      <a:lnTo>
                        <a:pt x="117" y="68"/>
                      </a:lnTo>
                      <a:lnTo>
                        <a:pt x="114" y="67"/>
                      </a:lnTo>
                      <a:lnTo>
                        <a:pt x="112" y="64"/>
                      </a:lnTo>
                      <a:lnTo>
                        <a:pt x="110" y="62"/>
                      </a:lnTo>
                      <a:lnTo>
                        <a:pt x="109" y="59"/>
                      </a:lnTo>
                      <a:lnTo>
                        <a:pt x="108" y="56"/>
                      </a:lnTo>
                      <a:lnTo>
                        <a:pt x="108" y="52"/>
                      </a:lnTo>
                      <a:lnTo>
                        <a:pt x="108" y="50"/>
                      </a:lnTo>
                      <a:lnTo>
                        <a:pt x="107" y="49"/>
                      </a:lnTo>
                      <a:lnTo>
                        <a:pt x="104" y="47"/>
                      </a:lnTo>
                      <a:lnTo>
                        <a:pt x="104" y="45"/>
                      </a:lnTo>
                      <a:lnTo>
                        <a:pt x="104" y="45"/>
                      </a:lnTo>
                      <a:lnTo>
                        <a:pt x="104" y="43"/>
                      </a:lnTo>
                      <a:lnTo>
                        <a:pt x="101" y="42"/>
                      </a:lnTo>
                      <a:lnTo>
                        <a:pt x="101" y="41"/>
                      </a:lnTo>
                      <a:lnTo>
                        <a:pt x="98" y="38"/>
                      </a:lnTo>
                      <a:lnTo>
                        <a:pt x="95" y="36"/>
                      </a:lnTo>
                      <a:lnTo>
                        <a:pt x="91" y="29"/>
                      </a:lnTo>
                      <a:lnTo>
                        <a:pt x="90" y="27"/>
                      </a:lnTo>
                      <a:lnTo>
                        <a:pt x="89" y="27"/>
                      </a:lnTo>
                      <a:lnTo>
                        <a:pt x="87" y="25"/>
                      </a:lnTo>
                      <a:lnTo>
                        <a:pt x="87" y="23"/>
                      </a:lnTo>
                      <a:lnTo>
                        <a:pt x="86" y="21"/>
                      </a:lnTo>
                      <a:lnTo>
                        <a:pt x="85" y="18"/>
                      </a:lnTo>
                      <a:lnTo>
                        <a:pt x="84" y="15"/>
                      </a:lnTo>
                      <a:lnTo>
                        <a:pt x="83" y="14"/>
                      </a:lnTo>
                      <a:lnTo>
                        <a:pt x="83" y="13"/>
                      </a:lnTo>
                      <a:lnTo>
                        <a:pt x="81" y="11"/>
                      </a:lnTo>
                      <a:lnTo>
                        <a:pt x="80" y="10"/>
                      </a:lnTo>
                      <a:lnTo>
                        <a:pt x="79" y="8"/>
                      </a:lnTo>
                      <a:lnTo>
                        <a:pt x="77" y="7"/>
                      </a:lnTo>
                      <a:lnTo>
                        <a:pt x="77" y="4"/>
                      </a:lnTo>
                      <a:lnTo>
                        <a:pt x="77" y="4"/>
                      </a:lnTo>
                      <a:lnTo>
                        <a:pt x="77" y="2"/>
                      </a:lnTo>
                      <a:lnTo>
                        <a:pt x="76" y="0"/>
                      </a:lnTo>
                      <a:lnTo>
                        <a:pt x="76" y="0"/>
                      </a:lnTo>
                      <a:lnTo>
                        <a:pt x="76" y="0"/>
                      </a:lnTo>
                      <a:lnTo>
                        <a:pt x="73" y="1"/>
                      </a:lnTo>
                      <a:lnTo>
                        <a:pt x="69" y="3"/>
                      </a:lnTo>
                      <a:lnTo>
                        <a:pt x="66" y="4"/>
                      </a:lnTo>
                      <a:lnTo>
                        <a:pt x="65" y="4"/>
                      </a:lnTo>
                      <a:lnTo>
                        <a:pt x="64" y="3"/>
                      </a:lnTo>
                      <a:lnTo>
                        <a:pt x="61" y="4"/>
                      </a:lnTo>
                      <a:lnTo>
                        <a:pt x="58" y="7"/>
                      </a:lnTo>
                      <a:lnTo>
                        <a:pt x="56" y="11"/>
                      </a:lnTo>
                      <a:lnTo>
                        <a:pt x="51" y="15"/>
                      </a:lnTo>
                      <a:lnTo>
                        <a:pt x="50" y="14"/>
                      </a:lnTo>
                      <a:lnTo>
                        <a:pt x="50" y="12"/>
                      </a:lnTo>
                      <a:lnTo>
                        <a:pt x="51" y="11"/>
                      </a:lnTo>
                      <a:lnTo>
                        <a:pt x="50" y="10"/>
                      </a:lnTo>
                      <a:lnTo>
                        <a:pt x="49" y="7"/>
                      </a:lnTo>
                      <a:lnTo>
                        <a:pt x="48" y="7"/>
                      </a:lnTo>
                      <a:lnTo>
                        <a:pt x="48" y="7"/>
                      </a:lnTo>
                      <a:lnTo>
                        <a:pt x="46" y="7"/>
                      </a:lnTo>
                      <a:lnTo>
                        <a:pt x="42" y="9"/>
                      </a:lnTo>
                      <a:lnTo>
                        <a:pt x="28" y="13"/>
                      </a:lnTo>
                      <a:lnTo>
                        <a:pt x="18" y="12"/>
                      </a:lnTo>
                      <a:lnTo>
                        <a:pt x="14" y="73"/>
                      </a:lnTo>
                      <a:lnTo>
                        <a:pt x="2" y="73"/>
                      </a:lnTo>
                      <a:lnTo>
                        <a:pt x="0" y="127"/>
                      </a:lnTo>
                      <a:lnTo>
                        <a:pt x="0" y="128"/>
                      </a:lnTo>
                      <a:lnTo>
                        <a:pt x="0" y="128"/>
                      </a:lnTo>
                      <a:lnTo>
                        <a:pt x="0" y="127"/>
                      </a:lnTo>
                      <a:lnTo>
                        <a:pt x="4" y="131"/>
                      </a:lnTo>
                      <a:lnTo>
                        <a:pt x="6" y="136"/>
                      </a:lnTo>
                      <a:lnTo>
                        <a:pt x="10" y="145"/>
                      </a:lnTo>
                      <a:lnTo>
                        <a:pt x="9" y="150"/>
                      </a:lnTo>
                      <a:lnTo>
                        <a:pt x="7" y="155"/>
                      </a:lnTo>
                      <a:lnTo>
                        <a:pt x="7" y="159"/>
                      </a:lnTo>
                      <a:lnTo>
                        <a:pt x="11" y="159"/>
                      </a:lnTo>
                      <a:lnTo>
                        <a:pt x="14" y="159"/>
                      </a:lnTo>
                      <a:lnTo>
                        <a:pt x="17" y="158"/>
                      </a:lnTo>
                      <a:lnTo>
                        <a:pt x="21" y="159"/>
                      </a:lnTo>
                      <a:lnTo>
                        <a:pt x="23" y="157"/>
                      </a:lnTo>
                      <a:lnTo>
                        <a:pt x="25" y="155"/>
                      </a:lnTo>
                      <a:lnTo>
                        <a:pt x="28" y="153"/>
                      </a:lnTo>
                      <a:lnTo>
                        <a:pt x="29" y="151"/>
                      </a:lnTo>
                      <a:lnTo>
                        <a:pt x="34" y="149"/>
                      </a:lnTo>
                      <a:lnTo>
                        <a:pt x="37" y="145"/>
                      </a:lnTo>
                      <a:lnTo>
                        <a:pt x="39" y="139"/>
                      </a:lnTo>
                      <a:lnTo>
                        <a:pt x="42" y="135"/>
                      </a:lnTo>
                      <a:lnTo>
                        <a:pt x="46" y="135"/>
                      </a:lnTo>
                      <a:lnTo>
                        <a:pt x="51" y="135"/>
                      </a:lnTo>
                      <a:lnTo>
                        <a:pt x="53" y="138"/>
                      </a:lnTo>
                      <a:lnTo>
                        <a:pt x="54" y="138"/>
                      </a:lnTo>
                      <a:lnTo>
                        <a:pt x="59" y="141"/>
                      </a:lnTo>
                      <a:lnTo>
                        <a:pt x="61" y="141"/>
                      </a:lnTo>
                      <a:lnTo>
                        <a:pt x="64" y="142"/>
                      </a:lnTo>
                      <a:lnTo>
                        <a:pt x="66" y="141"/>
                      </a:lnTo>
                      <a:lnTo>
                        <a:pt x="70" y="141"/>
                      </a:lnTo>
                      <a:lnTo>
                        <a:pt x="73" y="141"/>
                      </a:lnTo>
                      <a:lnTo>
                        <a:pt x="73" y="142"/>
                      </a:lnTo>
                      <a:lnTo>
                        <a:pt x="75" y="143"/>
                      </a:lnTo>
                      <a:lnTo>
                        <a:pt x="78" y="141"/>
                      </a:lnTo>
                      <a:lnTo>
                        <a:pt x="77" y="139"/>
                      </a:lnTo>
                      <a:lnTo>
                        <a:pt x="78" y="136"/>
                      </a:lnTo>
                      <a:lnTo>
                        <a:pt x="78" y="134"/>
                      </a:lnTo>
                      <a:lnTo>
                        <a:pt x="80" y="132"/>
                      </a:lnTo>
                      <a:lnTo>
                        <a:pt x="80" y="128"/>
                      </a:lnTo>
                      <a:lnTo>
                        <a:pt x="80" y="125"/>
                      </a:lnTo>
                      <a:lnTo>
                        <a:pt x="84" y="124"/>
                      </a:lnTo>
                      <a:lnTo>
                        <a:pt x="86" y="123"/>
                      </a:lnTo>
                      <a:lnTo>
                        <a:pt x="87" y="122"/>
                      </a:lnTo>
                      <a:lnTo>
                        <a:pt x="88" y="121"/>
                      </a:lnTo>
                      <a:lnTo>
                        <a:pt x="89" y="121"/>
                      </a:lnTo>
                      <a:lnTo>
                        <a:pt x="90" y="118"/>
                      </a:lnTo>
                      <a:lnTo>
                        <a:pt x="92" y="116"/>
                      </a:lnTo>
                      <a:lnTo>
                        <a:pt x="94" y="115"/>
                      </a:lnTo>
                      <a:lnTo>
                        <a:pt x="94" y="114"/>
                      </a:lnTo>
                      <a:lnTo>
                        <a:pt x="97" y="114"/>
                      </a:lnTo>
                      <a:lnTo>
                        <a:pt x="97" y="111"/>
                      </a:lnTo>
                      <a:lnTo>
                        <a:pt x="96" y="110"/>
                      </a:lnTo>
                      <a:lnTo>
                        <a:pt x="96" y="105"/>
                      </a:lnTo>
                      <a:lnTo>
                        <a:pt x="100" y="100"/>
                      </a:lnTo>
                      <a:lnTo>
                        <a:pt x="102" y="98"/>
                      </a:lnTo>
                      <a:lnTo>
                        <a:pt x="103" y="98"/>
                      </a:lnTo>
                      <a:lnTo>
                        <a:pt x="104" y="96"/>
                      </a:lnTo>
                      <a:lnTo>
                        <a:pt x="107" y="95"/>
                      </a:lnTo>
                      <a:lnTo>
                        <a:pt x="107" y="93"/>
                      </a:lnTo>
                      <a:lnTo>
                        <a:pt x="109" y="93"/>
                      </a:lnTo>
                      <a:lnTo>
                        <a:pt x="110" y="91"/>
                      </a:lnTo>
                      <a:lnTo>
                        <a:pt x="113" y="88"/>
                      </a:lnTo>
                      <a:lnTo>
                        <a:pt x="116" y="87"/>
                      </a:lnTo>
                      <a:lnTo>
                        <a:pt x="117" y="88"/>
                      </a:lnTo>
                      <a:lnTo>
                        <a:pt x="118" y="87"/>
                      </a:lnTo>
                      <a:lnTo>
                        <a:pt x="121" y="87"/>
                      </a:lnTo>
                      <a:lnTo>
                        <a:pt x="122" y="85"/>
                      </a:lnTo>
                      <a:lnTo>
                        <a:pt x="125" y="85"/>
                      </a:lnTo>
                      <a:lnTo>
                        <a:pt x="125" y="82"/>
                      </a:lnTo>
                      <a:lnTo>
                        <a:pt x="125" y="80"/>
                      </a:lnTo>
                      <a:lnTo>
                        <a:pt x="127" y="79"/>
                      </a:lnTo>
                      <a:lnTo>
                        <a:pt x="129" y="79"/>
                      </a:lnTo>
                      <a:lnTo>
                        <a:pt x="130" y="77"/>
                      </a:lnTo>
                      <a:lnTo>
                        <a:pt x="132" y="77"/>
                      </a:lnTo>
                      <a:lnTo>
                        <a:pt x="131" y="76"/>
                      </a:lnTo>
                      <a:lnTo>
                        <a:pt x="130"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9" name="Freeform 867">
                  <a:extLst>
                    <a:ext uri="{FF2B5EF4-FFF2-40B4-BE49-F238E27FC236}">
                      <a16:creationId xmlns:a16="http://schemas.microsoft.com/office/drawing/2014/main" id="{C7C430D6-F38D-694E-9F98-CC24DEC0DA3A}"/>
                    </a:ext>
                  </a:extLst>
                </p:cNvPr>
                <p:cNvSpPr>
                  <a:spLocks/>
                </p:cNvSpPr>
                <p:nvPr/>
              </p:nvSpPr>
              <p:spPr bwMode="auto">
                <a:xfrm>
                  <a:off x="3767" y="3097"/>
                  <a:ext cx="190" cy="214"/>
                </a:xfrm>
                <a:custGeom>
                  <a:avLst/>
                  <a:gdLst>
                    <a:gd name="T0" fmla="*/ 66 w 190"/>
                    <a:gd name="T1" fmla="*/ 201 h 214"/>
                    <a:gd name="T2" fmla="*/ 72 w 190"/>
                    <a:gd name="T3" fmla="*/ 200 h 214"/>
                    <a:gd name="T4" fmla="*/ 76 w 190"/>
                    <a:gd name="T5" fmla="*/ 209 h 214"/>
                    <a:gd name="T6" fmla="*/ 86 w 190"/>
                    <a:gd name="T7" fmla="*/ 211 h 214"/>
                    <a:gd name="T8" fmla="*/ 90 w 190"/>
                    <a:gd name="T9" fmla="*/ 211 h 214"/>
                    <a:gd name="T10" fmla="*/ 96 w 190"/>
                    <a:gd name="T11" fmla="*/ 213 h 214"/>
                    <a:gd name="T12" fmla="*/ 99 w 190"/>
                    <a:gd name="T13" fmla="*/ 209 h 214"/>
                    <a:gd name="T14" fmla="*/ 106 w 190"/>
                    <a:gd name="T15" fmla="*/ 202 h 214"/>
                    <a:gd name="T16" fmla="*/ 114 w 190"/>
                    <a:gd name="T17" fmla="*/ 142 h 214"/>
                    <a:gd name="T18" fmla="*/ 116 w 190"/>
                    <a:gd name="T19" fmla="*/ 87 h 214"/>
                    <a:gd name="T20" fmla="*/ 142 w 190"/>
                    <a:gd name="T21" fmla="*/ 27 h 214"/>
                    <a:gd name="T22" fmla="*/ 162 w 190"/>
                    <a:gd name="T23" fmla="*/ 21 h 214"/>
                    <a:gd name="T24" fmla="*/ 164 w 190"/>
                    <a:gd name="T25" fmla="*/ 24 h 214"/>
                    <a:gd name="T26" fmla="*/ 164 w 190"/>
                    <a:gd name="T27" fmla="*/ 28 h 214"/>
                    <a:gd name="T28" fmla="*/ 172 w 190"/>
                    <a:gd name="T29" fmla="*/ 21 h 214"/>
                    <a:gd name="T30" fmla="*/ 179 w 190"/>
                    <a:gd name="T31" fmla="*/ 18 h 214"/>
                    <a:gd name="T32" fmla="*/ 187 w 190"/>
                    <a:gd name="T33" fmla="*/ 15 h 214"/>
                    <a:gd name="T34" fmla="*/ 187 w 190"/>
                    <a:gd name="T35" fmla="*/ 11 h 214"/>
                    <a:gd name="T36" fmla="*/ 184 w 190"/>
                    <a:gd name="T37" fmla="*/ 10 h 214"/>
                    <a:gd name="T38" fmla="*/ 179 w 190"/>
                    <a:gd name="T39" fmla="*/ 10 h 214"/>
                    <a:gd name="T40" fmla="*/ 142 w 190"/>
                    <a:gd name="T41" fmla="*/ 19 h 214"/>
                    <a:gd name="T42" fmla="*/ 139 w 190"/>
                    <a:gd name="T43" fmla="*/ 19 h 214"/>
                    <a:gd name="T44" fmla="*/ 136 w 190"/>
                    <a:gd name="T45" fmla="*/ 18 h 214"/>
                    <a:gd name="T46" fmla="*/ 132 w 190"/>
                    <a:gd name="T47" fmla="*/ 17 h 214"/>
                    <a:gd name="T48" fmla="*/ 130 w 190"/>
                    <a:gd name="T49" fmla="*/ 19 h 214"/>
                    <a:gd name="T50" fmla="*/ 121 w 190"/>
                    <a:gd name="T51" fmla="*/ 14 h 214"/>
                    <a:gd name="T52" fmla="*/ 118 w 190"/>
                    <a:gd name="T53" fmla="*/ 15 h 214"/>
                    <a:gd name="T54" fmla="*/ 111 w 190"/>
                    <a:gd name="T55" fmla="*/ 15 h 214"/>
                    <a:gd name="T56" fmla="*/ 107 w 190"/>
                    <a:gd name="T57" fmla="*/ 15 h 214"/>
                    <a:gd name="T58" fmla="*/ 100 w 190"/>
                    <a:gd name="T59" fmla="*/ 14 h 214"/>
                    <a:gd name="T60" fmla="*/ 94 w 190"/>
                    <a:gd name="T61" fmla="*/ 8 h 214"/>
                    <a:gd name="T62" fmla="*/ 40 w 190"/>
                    <a:gd name="T63" fmla="*/ 7 h 214"/>
                    <a:gd name="T64" fmla="*/ 36 w 190"/>
                    <a:gd name="T65" fmla="*/ 8 h 214"/>
                    <a:gd name="T66" fmla="*/ 28 w 190"/>
                    <a:gd name="T67" fmla="*/ 5 h 214"/>
                    <a:gd name="T68" fmla="*/ 25 w 190"/>
                    <a:gd name="T69" fmla="*/ 2 h 214"/>
                    <a:gd name="T70" fmla="*/ 22 w 190"/>
                    <a:gd name="T71" fmla="*/ 0 h 214"/>
                    <a:gd name="T72" fmla="*/ 18 w 190"/>
                    <a:gd name="T73" fmla="*/ 0 h 214"/>
                    <a:gd name="T74" fmla="*/ 12 w 190"/>
                    <a:gd name="T75" fmla="*/ 5 h 214"/>
                    <a:gd name="T76" fmla="*/ 5 w 190"/>
                    <a:gd name="T77" fmla="*/ 4 h 214"/>
                    <a:gd name="T78" fmla="*/ 3 w 190"/>
                    <a:gd name="T79" fmla="*/ 7 h 214"/>
                    <a:gd name="T80" fmla="*/ 0 w 190"/>
                    <a:gd name="T81" fmla="*/ 7 h 214"/>
                    <a:gd name="T82" fmla="*/ 14 w 190"/>
                    <a:gd name="T83" fmla="*/ 41 h 214"/>
                    <a:gd name="T84" fmla="*/ 28 w 190"/>
                    <a:gd name="T85" fmla="*/ 79 h 214"/>
                    <a:gd name="T86" fmla="*/ 36 w 190"/>
                    <a:gd name="T87" fmla="*/ 104 h 214"/>
                    <a:gd name="T88" fmla="*/ 37 w 190"/>
                    <a:gd name="T89" fmla="*/ 127 h 214"/>
                    <a:gd name="T90" fmla="*/ 42 w 190"/>
                    <a:gd name="T91" fmla="*/ 152 h 214"/>
                    <a:gd name="T92" fmla="*/ 42 w 190"/>
                    <a:gd name="T93" fmla="*/ 165 h 214"/>
                    <a:gd name="T94" fmla="*/ 44 w 190"/>
                    <a:gd name="T95" fmla="*/ 170 h 214"/>
                    <a:gd name="T96" fmla="*/ 46 w 190"/>
                    <a:gd name="T97" fmla="*/ 183 h 214"/>
                    <a:gd name="T98" fmla="*/ 56 w 190"/>
                    <a:gd name="T99" fmla="*/ 200 h 214"/>
                    <a:gd name="T100" fmla="*/ 63 w 190"/>
                    <a:gd name="T101" fmla="*/ 20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214">
                      <a:moveTo>
                        <a:pt x="66" y="204"/>
                      </a:moveTo>
                      <a:lnTo>
                        <a:pt x="66" y="202"/>
                      </a:lnTo>
                      <a:lnTo>
                        <a:pt x="66" y="201"/>
                      </a:lnTo>
                      <a:lnTo>
                        <a:pt x="67" y="198"/>
                      </a:lnTo>
                      <a:lnTo>
                        <a:pt x="70" y="197"/>
                      </a:lnTo>
                      <a:lnTo>
                        <a:pt x="72" y="200"/>
                      </a:lnTo>
                      <a:lnTo>
                        <a:pt x="75" y="201"/>
                      </a:lnTo>
                      <a:lnTo>
                        <a:pt x="73" y="204"/>
                      </a:lnTo>
                      <a:lnTo>
                        <a:pt x="76" y="209"/>
                      </a:lnTo>
                      <a:lnTo>
                        <a:pt x="80" y="210"/>
                      </a:lnTo>
                      <a:lnTo>
                        <a:pt x="83" y="212"/>
                      </a:lnTo>
                      <a:lnTo>
                        <a:pt x="86" y="211"/>
                      </a:lnTo>
                      <a:lnTo>
                        <a:pt x="87" y="212"/>
                      </a:lnTo>
                      <a:lnTo>
                        <a:pt x="90" y="213"/>
                      </a:lnTo>
                      <a:lnTo>
                        <a:pt x="90" y="211"/>
                      </a:lnTo>
                      <a:lnTo>
                        <a:pt x="93" y="211"/>
                      </a:lnTo>
                      <a:lnTo>
                        <a:pt x="94" y="214"/>
                      </a:lnTo>
                      <a:lnTo>
                        <a:pt x="96" y="213"/>
                      </a:lnTo>
                      <a:lnTo>
                        <a:pt x="97" y="214"/>
                      </a:lnTo>
                      <a:lnTo>
                        <a:pt x="98" y="210"/>
                      </a:lnTo>
                      <a:lnTo>
                        <a:pt x="99" y="209"/>
                      </a:lnTo>
                      <a:lnTo>
                        <a:pt x="101" y="208"/>
                      </a:lnTo>
                      <a:lnTo>
                        <a:pt x="102" y="204"/>
                      </a:lnTo>
                      <a:lnTo>
                        <a:pt x="106" y="202"/>
                      </a:lnTo>
                      <a:lnTo>
                        <a:pt x="111" y="203"/>
                      </a:lnTo>
                      <a:lnTo>
                        <a:pt x="112" y="203"/>
                      </a:lnTo>
                      <a:lnTo>
                        <a:pt x="114" y="142"/>
                      </a:lnTo>
                      <a:lnTo>
                        <a:pt x="114" y="142"/>
                      </a:lnTo>
                      <a:lnTo>
                        <a:pt x="114" y="141"/>
                      </a:lnTo>
                      <a:lnTo>
                        <a:pt x="116" y="87"/>
                      </a:lnTo>
                      <a:lnTo>
                        <a:pt x="128" y="87"/>
                      </a:lnTo>
                      <a:lnTo>
                        <a:pt x="132" y="26"/>
                      </a:lnTo>
                      <a:lnTo>
                        <a:pt x="142" y="27"/>
                      </a:lnTo>
                      <a:lnTo>
                        <a:pt x="156" y="23"/>
                      </a:lnTo>
                      <a:lnTo>
                        <a:pt x="160" y="21"/>
                      </a:lnTo>
                      <a:lnTo>
                        <a:pt x="162" y="21"/>
                      </a:lnTo>
                      <a:lnTo>
                        <a:pt x="162" y="21"/>
                      </a:lnTo>
                      <a:lnTo>
                        <a:pt x="163" y="21"/>
                      </a:lnTo>
                      <a:lnTo>
                        <a:pt x="164" y="24"/>
                      </a:lnTo>
                      <a:lnTo>
                        <a:pt x="165" y="25"/>
                      </a:lnTo>
                      <a:lnTo>
                        <a:pt x="164" y="26"/>
                      </a:lnTo>
                      <a:lnTo>
                        <a:pt x="164" y="28"/>
                      </a:lnTo>
                      <a:lnTo>
                        <a:pt x="165" y="29"/>
                      </a:lnTo>
                      <a:lnTo>
                        <a:pt x="170" y="25"/>
                      </a:lnTo>
                      <a:lnTo>
                        <a:pt x="172" y="21"/>
                      </a:lnTo>
                      <a:lnTo>
                        <a:pt x="175" y="18"/>
                      </a:lnTo>
                      <a:lnTo>
                        <a:pt x="178" y="17"/>
                      </a:lnTo>
                      <a:lnTo>
                        <a:pt x="179" y="18"/>
                      </a:lnTo>
                      <a:lnTo>
                        <a:pt x="180" y="18"/>
                      </a:lnTo>
                      <a:lnTo>
                        <a:pt x="183" y="17"/>
                      </a:lnTo>
                      <a:lnTo>
                        <a:pt x="187" y="15"/>
                      </a:lnTo>
                      <a:lnTo>
                        <a:pt x="190" y="14"/>
                      </a:lnTo>
                      <a:lnTo>
                        <a:pt x="188" y="11"/>
                      </a:lnTo>
                      <a:lnTo>
                        <a:pt x="187" y="11"/>
                      </a:lnTo>
                      <a:lnTo>
                        <a:pt x="187" y="11"/>
                      </a:lnTo>
                      <a:lnTo>
                        <a:pt x="185" y="11"/>
                      </a:lnTo>
                      <a:lnTo>
                        <a:pt x="184" y="10"/>
                      </a:lnTo>
                      <a:lnTo>
                        <a:pt x="184" y="10"/>
                      </a:lnTo>
                      <a:lnTo>
                        <a:pt x="183" y="9"/>
                      </a:lnTo>
                      <a:lnTo>
                        <a:pt x="179" y="10"/>
                      </a:lnTo>
                      <a:lnTo>
                        <a:pt x="178" y="10"/>
                      </a:lnTo>
                      <a:lnTo>
                        <a:pt x="164" y="14"/>
                      </a:lnTo>
                      <a:lnTo>
                        <a:pt x="142" y="19"/>
                      </a:lnTo>
                      <a:lnTo>
                        <a:pt x="142" y="19"/>
                      </a:lnTo>
                      <a:lnTo>
                        <a:pt x="140" y="19"/>
                      </a:lnTo>
                      <a:lnTo>
                        <a:pt x="139" y="19"/>
                      </a:lnTo>
                      <a:lnTo>
                        <a:pt x="139" y="19"/>
                      </a:lnTo>
                      <a:lnTo>
                        <a:pt x="137" y="19"/>
                      </a:lnTo>
                      <a:lnTo>
                        <a:pt x="136" y="18"/>
                      </a:lnTo>
                      <a:lnTo>
                        <a:pt x="135" y="18"/>
                      </a:lnTo>
                      <a:lnTo>
                        <a:pt x="134" y="18"/>
                      </a:lnTo>
                      <a:lnTo>
                        <a:pt x="132" y="17"/>
                      </a:lnTo>
                      <a:lnTo>
                        <a:pt x="131" y="18"/>
                      </a:lnTo>
                      <a:lnTo>
                        <a:pt x="131" y="18"/>
                      </a:lnTo>
                      <a:lnTo>
                        <a:pt x="130" y="19"/>
                      </a:lnTo>
                      <a:lnTo>
                        <a:pt x="127" y="19"/>
                      </a:lnTo>
                      <a:lnTo>
                        <a:pt x="125" y="18"/>
                      </a:lnTo>
                      <a:lnTo>
                        <a:pt x="121" y="14"/>
                      </a:lnTo>
                      <a:lnTo>
                        <a:pt x="120" y="14"/>
                      </a:lnTo>
                      <a:lnTo>
                        <a:pt x="119" y="14"/>
                      </a:lnTo>
                      <a:lnTo>
                        <a:pt x="118" y="15"/>
                      </a:lnTo>
                      <a:lnTo>
                        <a:pt x="117" y="16"/>
                      </a:lnTo>
                      <a:lnTo>
                        <a:pt x="113" y="14"/>
                      </a:lnTo>
                      <a:lnTo>
                        <a:pt x="111" y="15"/>
                      </a:lnTo>
                      <a:lnTo>
                        <a:pt x="109" y="17"/>
                      </a:lnTo>
                      <a:lnTo>
                        <a:pt x="107" y="16"/>
                      </a:lnTo>
                      <a:lnTo>
                        <a:pt x="107" y="15"/>
                      </a:lnTo>
                      <a:lnTo>
                        <a:pt x="105" y="14"/>
                      </a:lnTo>
                      <a:lnTo>
                        <a:pt x="103" y="14"/>
                      </a:lnTo>
                      <a:lnTo>
                        <a:pt x="100" y="14"/>
                      </a:lnTo>
                      <a:lnTo>
                        <a:pt x="97" y="12"/>
                      </a:lnTo>
                      <a:lnTo>
                        <a:pt x="96" y="11"/>
                      </a:lnTo>
                      <a:lnTo>
                        <a:pt x="94" y="8"/>
                      </a:lnTo>
                      <a:lnTo>
                        <a:pt x="94" y="7"/>
                      </a:lnTo>
                      <a:lnTo>
                        <a:pt x="41" y="7"/>
                      </a:lnTo>
                      <a:lnTo>
                        <a:pt x="40" y="7"/>
                      </a:lnTo>
                      <a:lnTo>
                        <a:pt x="38" y="7"/>
                      </a:lnTo>
                      <a:lnTo>
                        <a:pt x="36" y="8"/>
                      </a:lnTo>
                      <a:lnTo>
                        <a:pt x="36" y="8"/>
                      </a:lnTo>
                      <a:lnTo>
                        <a:pt x="34" y="10"/>
                      </a:lnTo>
                      <a:lnTo>
                        <a:pt x="31" y="8"/>
                      </a:lnTo>
                      <a:lnTo>
                        <a:pt x="28" y="5"/>
                      </a:lnTo>
                      <a:lnTo>
                        <a:pt x="26" y="4"/>
                      </a:lnTo>
                      <a:lnTo>
                        <a:pt x="27" y="3"/>
                      </a:lnTo>
                      <a:lnTo>
                        <a:pt x="25" y="2"/>
                      </a:lnTo>
                      <a:lnTo>
                        <a:pt x="25" y="1"/>
                      </a:lnTo>
                      <a:lnTo>
                        <a:pt x="23" y="0"/>
                      </a:lnTo>
                      <a:lnTo>
                        <a:pt x="22" y="0"/>
                      </a:lnTo>
                      <a:lnTo>
                        <a:pt x="21" y="1"/>
                      </a:lnTo>
                      <a:lnTo>
                        <a:pt x="21" y="0"/>
                      </a:lnTo>
                      <a:lnTo>
                        <a:pt x="18" y="0"/>
                      </a:lnTo>
                      <a:lnTo>
                        <a:pt x="17" y="0"/>
                      </a:lnTo>
                      <a:lnTo>
                        <a:pt x="12" y="3"/>
                      </a:lnTo>
                      <a:lnTo>
                        <a:pt x="12" y="5"/>
                      </a:lnTo>
                      <a:lnTo>
                        <a:pt x="11" y="7"/>
                      </a:lnTo>
                      <a:lnTo>
                        <a:pt x="9" y="5"/>
                      </a:lnTo>
                      <a:lnTo>
                        <a:pt x="5" y="4"/>
                      </a:lnTo>
                      <a:lnTo>
                        <a:pt x="4" y="5"/>
                      </a:lnTo>
                      <a:lnTo>
                        <a:pt x="4" y="7"/>
                      </a:lnTo>
                      <a:lnTo>
                        <a:pt x="3" y="7"/>
                      </a:lnTo>
                      <a:lnTo>
                        <a:pt x="2" y="7"/>
                      </a:lnTo>
                      <a:lnTo>
                        <a:pt x="0" y="7"/>
                      </a:lnTo>
                      <a:lnTo>
                        <a:pt x="0" y="7"/>
                      </a:lnTo>
                      <a:lnTo>
                        <a:pt x="0" y="21"/>
                      </a:lnTo>
                      <a:lnTo>
                        <a:pt x="9" y="31"/>
                      </a:lnTo>
                      <a:lnTo>
                        <a:pt x="14" y="41"/>
                      </a:lnTo>
                      <a:lnTo>
                        <a:pt x="21" y="59"/>
                      </a:lnTo>
                      <a:lnTo>
                        <a:pt x="21" y="67"/>
                      </a:lnTo>
                      <a:lnTo>
                        <a:pt x="28" y="79"/>
                      </a:lnTo>
                      <a:lnTo>
                        <a:pt x="28" y="83"/>
                      </a:lnTo>
                      <a:lnTo>
                        <a:pt x="36" y="97"/>
                      </a:lnTo>
                      <a:lnTo>
                        <a:pt x="36" y="104"/>
                      </a:lnTo>
                      <a:lnTo>
                        <a:pt x="34" y="104"/>
                      </a:lnTo>
                      <a:lnTo>
                        <a:pt x="36" y="114"/>
                      </a:lnTo>
                      <a:lnTo>
                        <a:pt x="37" y="127"/>
                      </a:lnTo>
                      <a:lnTo>
                        <a:pt x="41" y="140"/>
                      </a:lnTo>
                      <a:lnTo>
                        <a:pt x="40" y="147"/>
                      </a:lnTo>
                      <a:lnTo>
                        <a:pt x="42" y="152"/>
                      </a:lnTo>
                      <a:lnTo>
                        <a:pt x="39" y="153"/>
                      </a:lnTo>
                      <a:lnTo>
                        <a:pt x="42" y="156"/>
                      </a:lnTo>
                      <a:lnTo>
                        <a:pt x="42" y="165"/>
                      </a:lnTo>
                      <a:lnTo>
                        <a:pt x="44" y="166"/>
                      </a:lnTo>
                      <a:lnTo>
                        <a:pt x="45" y="169"/>
                      </a:lnTo>
                      <a:lnTo>
                        <a:pt x="44" y="170"/>
                      </a:lnTo>
                      <a:lnTo>
                        <a:pt x="44" y="174"/>
                      </a:lnTo>
                      <a:lnTo>
                        <a:pt x="46" y="177"/>
                      </a:lnTo>
                      <a:lnTo>
                        <a:pt x="46" y="183"/>
                      </a:lnTo>
                      <a:lnTo>
                        <a:pt x="49" y="187"/>
                      </a:lnTo>
                      <a:lnTo>
                        <a:pt x="52" y="196"/>
                      </a:lnTo>
                      <a:lnTo>
                        <a:pt x="56" y="200"/>
                      </a:lnTo>
                      <a:lnTo>
                        <a:pt x="56" y="202"/>
                      </a:lnTo>
                      <a:lnTo>
                        <a:pt x="62" y="207"/>
                      </a:lnTo>
                      <a:lnTo>
                        <a:pt x="63" y="205"/>
                      </a:lnTo>
                      <a:lnTo>
                        <a:pt x="66" y="20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0" name="Freeform 868">
                  <a:extLst>
                    <a:ext uri="{FF2B5EF4-FFF2-40B4-BE49-F238E27FC236}">
                      <a16:creationId xmlns:a16="http://schemas.microsoft.com/office/drawing/2014/main" id="{12566119-2B0E-7345-BF18-DA4A6085B4CA}"/>
                    </a:ext>
                  </a:extLst>
                </p:cNvPr>
                <p:cNvSpPr>
                  <a:spLocks/>
                </p:cNvSpPr>
                <p:nvPr/>
              </p:nvSpPr>
              <p:spPr bwMode="auto">
                <a:xfrm>
                  <a:off x="5951" y="3193"/>
                  <a:ext cx="5" cy="5"/>
                </a:xfrm>
                <a:custGeom>
                  <a:avLst/>
                  <a:gdLst>
                    <a:gd name="T0" fmla="*/ 5 w 5"/>
                    <a:gd name="T1" fmla="*/ 1 h 5"/>
                    <a:gd name="T2" fmla="*/ 4 w 5"/>
                    <a:gd name="T3" fmla="*/ 0 h 5"/>
                    <a:gd name="T4" fmla="*/ 2 w 5"/>
                    <a:gd name="T5" fmla="*/ 0 h 5"/>
                    <a:gd name="T6" fmla="*/ 1 w 5"/>
                    <a:gd name="T7" fmla="*/ 2 h 5"/>
                    <a:gd name="T8" fmla="*/ 0 w 5"/>
                    <a:gd name="T9" fmla="*/ 4 h 5"/>
                    <a:gd name="T10" fmla="*/ 2 w 5"/>
                    <a:gd name="T11" fmla="*/ 5 h 5"/>
                    <a:gd name="T12" fmla="*/ 5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1"/>
                      </a:moveTo>
                      <a:lnTo>
                        <a:pt x="4" y="0"/>
                      </a:lnTo>
                      <a:lnTo>
                        <a:pt x="2" y="0"/>
                      </a:lnTo>
                      <a:lnTo>
                        <a:pt x="1" y="2"/>
                      </a:lnTo>
                      <a:lnTo>
                        <a:pt x="0" y="4"/>
                      </a:lnTo>
                      <a:lnTo>
                        <a:pt x="2" y="5"/>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1" name="Freeform 869">
                  <a:extLst>
                    <a:ext uri="{FF2B5EF4-FFF2-40B4-BE49-F238E27FC236}">
                      <a16:creationId xmlns:a16="http://schemas.microsoft.com/office/drawing/2014/main" id="{A0F7BB5E-9E9D-F845-A69F-95657B9B09C7}"/>
                    </a:ext>
                  </a:extLst>
                </p:cNvPr>
                <p:cNvSpPr>
                  <a:spLocks/>
                </p:cNvSpPr>
                <p:nvPr/>
              </p:nvSpPr>
              <p:spPr bwMode="auto">
                <a:xfrm>
                  <a:off x="5959" y="3197"/>
                  <a:ext cx="6" cy="11"/>
                </a:xfrm>
                <a:custGeom>
                  <a:avLst/>
                  <a:gdLst>
                    <a:gd name="T0" fmla="*/ 1 w 6"/>
                    <a:gd name="T1" fmla="*/ 9 h 11"/>
                    <a:gd name="T2" fmla="*/ 5 w 6"/>
                    <a:gd name="T3" fmla="*/ 11 h 11"/>
                    <a:gd name="T4" fmla="*/ 6 w 6"/>
                    <a:gd name="T5" fmla="*/ 9 h 11"/>
                    <a:gd name="T6" fmla="*/ 4 w 6"/>
                    <a:gd name="T7" fmla="*/ 7 h 11"/>
                    <a:gd name="T8" fmla="*/ 4 w 6"/>
                    <a:gd name="T9" fmla="*/ 4 h 11"/>
                    <a:gd name="T10" fmla="*/ 4 w 6"/>
                    <a:gd name="T11" fmla="*/ 0 h 11"/>
                    <a:gd name="T12" fmla="*/ 3 w 6"/>
                    <a:gd name="T13" fmla="*/ 0 h 11"/>
                    <a:gd name="T14" fmla="*/ 0 w 6"/>
                    <a:gd name="T15" fmla="*/ 2 h 11"/>
                    <a:gd name="T16" fmla="*/ 0 w 6"/>
                    <a:gd name="T17" fmla="*/ 4 h 11"/>
                    <a:gd name="T18" fmla="*/ 0 w 6"/>
                    <a:gd name="T19" fmla="*/ 6 h 11"/>
                    <a:gd name="T20" fmla="*/ 1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1" y="9"/>
                      </a:moveTo>
                      <a:lnTo>
                        <a:pt x="5" y="11"/>
                      </a:lnTo>
                      <a:lnTo>
                        <a:pt x="6" y="9"/>
                      </a:lnTo>
                      <a:lnTo>
                        <a:pt x="4" y="7"/>
                      </a:lnTo>
                      <a:lnTo>
                        <a:pt x="4" y="4"/>
                      </a:lnTo>
                      <a:lnTo>
                        <a:pt x="4" y="0"/>
                      </a:lnTo>
                      <a:lnTo>
                        <a:pt x="3" y="0"/>
                      </a:lnTo>
                      <a:lnTo>
                        <a:pt x="0" y="2"/>
                      </a:lnTo>
                      <a:lnTo>
                        <a:pt x="0" y="4"/>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2" name="Freeform 870">
                  <a:extLst>
                    <a:ext uri="{FF2B5EF4-FFF2-40B4-BE49-F238E27FC236}">
                      <a16:creationId xmlns:a16="http://schemas.microsoft.com/office/drawing/2014/main" id="{C11A0D24-9C5D-6549-82CA-C50EC0B6E141}"/>
                    </a:ext>
                  </a:extLst>
                </p:cNvPr>
                <p:cNvSpPr>
                  <a:spLocks/>
                </p:cNvSpPr>
                <p:nvPr/>
              </p:nvSpPr>
              <p:spPr bwMode="auto">
                <a:xfrm>
                  <a:off x="5918" y="3184"/>
                  <a:ext cx="37" cy="50"/>
                </a:xfrm>
                <a:custGeom>
                  <a:avLst/>
                  <a:gdLst>
                    <a:gd name="T0" fmla="*/ 1 w 37"/>
                    <a:gd name="T1" fmla="*/ 9 h 50"/>
                    <a:gd name="T2" fmla="*/ 5 w 37"/>
                    <a:gd name="T3" fmla="*/ 18 h 50"/>
                    <a:gd name="T4" fmla="*/ 8 w 37"/>
                    <a:gd name="T5" fmla="*/ 20 h 50"/>
                    <a:gd name="T6" fmla="*/ 8 w 37"/>
                    <a:gd name="T7" fmla="*/ 23 h 50"/>
                    <a:gd name="T8" fmla="*/ 10 w 37"/>
                    <a:gd name="T9" fmla="*/ 26 h 50"/>
                    <a:gd name="T10" fmla="*/ 12 w 37"/>
                    <a:gd name="T11" fmla="*/ 26 h 50"/>
                    <a:gd name="T12" fmla="*/ 12 w 37"/>
                    <a:gd name="T13" fmla="*/ 28 h 50"/>
                    <a:gd name="T14" fmla="*/ 16 w 37"/>
                    <a:gd name="T15" fmla="*/ 32 h 50"/>
                    <a:gd name="T16" fmla="*/ 17 w 37"/>
                    <a:gd name="T17" fmla="*/ 37 h 50"/>
                    <a:gd name="T18" fmla="*/ 19 w 37"/>
                    <a:gd name="T19" fmla="*/ 36 h 50"/>
                    <a:gd name="T20" fmla="*/ 20 w 37"/>
                    <a:gd name="T21" fmla="*/ 36 h 50"/>
                    <a:gd name="T22" fmla="*/ 21 w 37"/>
                    <a:gd name="T23" fmla="*/ 41 h 50"/>
                    <a:gd name="T24" fmla="*/ 24 w 37"/>
                    <a:gd name="T25" fmla="*/ 41 h 50"/>
                    <a:gd name="T26" fmla="*/ 25 w 37"/>
                    <a:gd name="T27" fmla="*/ 45 h 50"/>
                    <a:gd name="T28" fmla="*/ 28 w 37"/>
                    <a:gd name="T29" fmla="*/ 47 h 50"/>
                    <a:gd name="T30" fmla="*/ 31 w 37"/>
                    <a:gd name="T31" fmla="*/ 46 h 50"/>
                    <a:gd name="T32" fmla="*/ 34 w 37"/>
                    <a:gd name="T33" fmla="*/ 48 h 50"/>
                    <a:gd name="T34" fmla="*/ 34 w 37"/>
                    <a:gd name="T35" fmla="*/ 48 h 50"/>
                    <a:gd name="T36" fmla="*/ 37 w 37"/>
                    <a:gd name="T37" fmla="*/ 50 h 50"/>
                    <a:gd name="T38" fmla="*/ 37 w 37"/>
                    <a:gd name="T39" fmla="*/ 45 h 50"/>
                    <a:gd name="T40" fmla="*/ 34 w 37"/>
                    <a:gd name="T41" fmla="*/ 44 h 50"/>
                    <a:gd name="T42" fmla="*/ 30 w 37"/>
                    <a:gd name="T43" fmla="*/ 39 h 50"/>
                    <a:gd name="T44" fmla="*/ 26 w 37"/>
                    <a:gd name="T45" fmla="*/ 32 h 50"/>
                    <a:gd name="T46" fmla="*/ 24 w 37"/>
                    <a:gd name="T47" fmla="*/ 30 h 50"/>
                    <a:gd name="T48" fmla="*/ 22 w 37"/>
                    <a:gd name="T49" fmla="*/ 31 h 50"/>
                    <a:gd name="T50" fmla="*/ 20 w 37"/>
                    <a:gd name="T51" fmla="*/ 24 h 50"/>
                    <a:gd name="T52" fmla="*/ 14 w 37"/>
                    <a:gd name="T53" fmla="*/ 16 h 50"/>
                    <a:gd name="T54" fmla="*/ 13 w 37"/>
                    <a:gd name="T55" fmla="*/ 15 h 50"/>
                    <a:gd name="T56" fmla="*/ 11 w 37"/>
                    <a:gd name="T57" fmla="*/ 12 h 50"/>
                    <a:gd name="T58" fmla="*/ 7 w 37"/>
                    <a:gd name="T59" fmla="*/ 9 h 50"/>
                    <a:gd name="T60" fmla="*/ 7 w 37"/>
                    <a:gd name="T61" fmla="*/ 7 h 50"/>
                    <a:gd name="T62" fmla="*/ 5 w 37"/>
                    <a:gd name="T63" fmla="*/ 3 h 50"/>
                    <a:gd name="T64" fmla="*/ 4 w 37"/>
                    <a:gd name="T65" fmla="*/ 7 h 50"/>
                    <a:gd name="T66" fmla="*/ 0 w 37"/>
                    <a:gd name="T67" fmla="*/ 0 h 50"/>
                    <a:gd name="T68" fmla="*/ 0 w 37"/>
                    <a:gd name="T69" fmla="*/ 3 h 50"/>
                    <a:gd name="T70" fmla="*/ 1 w 37"/>
                    <a:gd name="T71" fmla="*/ 5 h 50"/>
                    <a:gd name="T72" fmla="*/ 1 w 37"/>
                    <a:gd name="T7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 y="9"/>
                      </a:moveTo>
                      <a:lnTo>
                        <a:pt x="5" y="18"/>
                      </a:lnTo>
                      <a:lnTo>
                        <a:pt x="8" y="20"/>
                      </a:lnTo>
                      <a:lnTo>
                        <a:pt x="8" y="23"/>
                      </a:lnTo>
                      <a:lnTo>
                        <a:pt x="10" y="26"/>
                      </a:lnTo>
                      <a:lnTo>
                        <a:pt x="12" y="26"/>
                      </a:lnTo>
                      <a:lnTo>
                        <a:pt x="12" y="28"/>
                      </a:lnTo>
                      <a:lnTo>
                        <a:pt x="16" y="32"/>
                      </a:lnTo>
                      <a:lnTo>
                        <a:pt x="17" y="37"/>
                      </a:lnTo>
                      <a:lnTo>
                        <a:pt x="19" y="36"/>
                      </a:lnTo>
                      <a:lnTo>
                        <a:pt x="20" y="36"/>
                      </a:lnTo>
                      <a:lnTo>
                        <a:pt x="21" y="41"/>
                      </a:lnTo>
                      <a:lnTo>
                        <a:pt x="24" y="41"/>
                      </a:lnTo>
                      <a:lnTo>
                        <a:pt x="25" y="45"/>
                      </a:lnTo>
                      <a:lnTo>
                        <a:pt x="28" y="47"/>
                      </a:lnTo>
                      <a:lnTo>
                        <a:pt x="31" y="46"/>
                      </a:lnTo>
                      <a:lnTo>
                        <a:pt x="34" y="48"/>
                      </a:lnTo>
                      <a:lnTo>
                        <a:pt x="34" y="48"/>
                      </a:lnTo>
                      <a:lnTo>
                        <a:pt x="37" y="50"/>
                      </a:lnTo>
                      <a:lnTo>
                        <a:pt x="37" y="45"/>
                      </a:lnTo>
                      <a:lnTo>
                        <a:pt x="34" y="44"/>
                      </a:lnTo>
                      <a:lnTo>
                        <a:pt x="30" y="39"/>
                      </a:lnTo>
                      <a:lnTo>
                        <a:pt x="26" y="32"/>
                      </a:lnTo>
                      <a:lnTo>
                        <a:pt x="24" y="30"/>
                      </a:lnTo>
                      <a:lnTo>
                        <a:pt x="22" y="31"/>
                      </a:lnTo>
                      <a:lnTo>
                        <a:pt x="20" y="24"/>
                      </a:lnTo>
                      <a:lnTo>
                        <a:pt x="14" y="16"/>
                      </a:lnTo>
                      <a:lnTo>
                        <a:pt x="13" y="15"/>
                      </a:lnTo>
                      <a:lnTo>
                        <a:pt x="11" y="12"/>
                      </a:lnTo>
                      <a:lnTo>
                        <a:pt x="7" y="9"/>
                      </a:lnTo>
                      <a:lnTo>
                        <a:pt x="7" y="7"/>
                      </a:lnTo>
                      <a:lnTo>
                        <a:pt x="5" y="3"/>
                      </a:lnTo>
                      <a:lnTo>
                        <a:pt x="4" y="7"/>
                      </a:lnTo>
                      <a:lnTo>
                        <a:pt x="0" y="0"/>
                      </a:lnTo>
                      <a:lnTo>
                        <a:pt x="0" y="3"/>
                      </a:lnTo>
                      <a:lnTo>
                        <a:pt x="1"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3" name="Freeform 871">
                  <a:extLst>
                    <a:ext uri="{FF2B5EF4-FFF2-40B4-BE49-F238E27FC236}">
                      <a16:creationId xmlns:a16="http://schemas.microsoft.com/office/drawing/2014/main" id="{63B50F27-5622-F342-A68B-D93EEFF007D9}"/>
                    </a:ext>
                  </a:extLst>
                </p:cNvPr>
                <p:cNvSpPr>
                  <a:spLocks/>
                </p:cNvSpPr>
                <p:nvPr/>
              </p:nvSpPr>
              <p:spPr bwMode="auto">
                <a:xfrm>
                  <a:off x="5968" y="3213"/>
                  <a:ext cx="5" cy="7"/>
                </a:xfrm>
                <a:custGeom>
                  <a:avLst/>
                  <a:gdLst>
                    <a:gd name="T0" fmla="*/ 5 w 5"/>
                    <a:gd name="T1" fmla="*/ 5 h 7"/>
                    <a:gd name="T2" fmla="*/ 5 w 5"/>
                    <a:gd name="T3" fmla="*/ 2 h 7"/>
                    <a:gd name="T4" fmla="*/ 4 w 5"/>
                    <a:gd name="T5" fmla="*/ 0 h 7"/>
                    <a:gd name="T6" fmla="*/ 0 w 5"/>
                    <a:gd name="T7" fmla="*/ 1 h 7"/>
                    <a:gd name="T8" fmla="*/ 0 w 5"/>
                    <a:gd name="T9" fmla="*/ 4 h 7"/>
                    <a:gd name="T10" fmla="*/ 2 w 5"/>
                    <a:gd name="T11" fmla="*/ 7 h 7"/>
                    <a:gd name="T12" fmla="*/ 4 w 5"/>
                    <a:gd name="T13" fmla="*/ 5 h 7"/>
                    <a:gd name="T14" fmla="*/ 5 w 5"/>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5"/>
                      </a:moveTo>
                      <a:lnTo>
                        <a:pt x="5" y="2"/>
                      </a:lnTo>
                      <a:lnTo>
                        <a:pt x="4" y="0"/>
                      </a:lnTo>
                      <a:lnTo>
                        <a:pt x="0" y="1"/>
                      </a:lnTo>
                      <a:lnTo>
                        <a:pt x="0" y="4"/>
                      </a:lnTo>
                      <a:lnTo>
                        <a:pt x="2" y="7"/>
                      </a:lnTo>
                      <a:lnTo>
                        <a:pt x="4" y="5"/>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4" name="Freeform 872">
                  <a:extLst>
                    <a:ext uri="{FF2B5EF4-FFF2-40B4-BE49-F238E27FC236}">
                      <a16:creationId xmlns:a16="http://schemas.microsoft.com/office/drawing/2014/main" id="{BD482E9D-D028-1A46-A66D-048645E550EE}"/>
                    </a:ext>
                  </a:extLst>
                </p:cNvPr>
                <p:cNvSpPr>
                  <a:spLocks/>
                </p:cNvSpPr>
                <p:nvPr/>
              </p:nvSpPr>
              <p:spPr bwMode="auto">
                <a:xfrm>
                  <a:off x="4533" y="3847"/>
                  <a:ext cx="6" cy="7"/>
                </a:xfrm>
                <a:custGeom>
                  <a:avLst/>
                  <a:gdLst>
                    <a:gd name="T0" fmla="*/ 1 w 6"/>
                    <a:gd name="T1" fmla="*/ 0 h 7"/>
                    <a:gd name="T2" fmla="*/ 0 w 6"/>
                    <a:gd name="T3" fmla="*/ 1 h 7"/>
                    <a:gd name="T4" fmla="*/ 1 w 6"/>
                    <a:gd name="T5" fmla="*/ 4 h 7"/>
                    <a:gd name="T6" fmla="*/ 1 w 6"/>
                    <a:gd name="T7" fmla="*/ 6 h 7"/>
                    <a:gd name="T8" fmla="*/ 3 w 6"/>
                    <a:gd name="T9" fmla="*/ 6 h 7"/>
                    <a:gd name="T10" fmla="*/ 5 w 6"/>
                    <a:gd name="T11" fmla="*/ 7 h 7"/>
                    <a:gd name="T12" fmla="*/ 6 w 6"/>
                    <a:gd name="T13" fmla="*/ 7 h 7"/>
                    <a:gd name="T14" fmla="*/ 3 w 6"/>
                    <a:gd name="T15" fmla="*/ 2 h 7"/>
                    <a:gd name="T16" fmla="*/ 1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0"/>
                      </a:moveTo>
                      <a:lnTo>
                        <a:pt x="0" y="1"/>
                      </a:lnTo>
                      <a:lnTo>
                        <a:pt x="1" y="4"/>
                      </a:lnTo>
                      <a:lnTo>
                        <a:pt x="1" y="6"/>
                      </a:lnTo>
                      <a:lnTo>
                        <a:pt x="3" y="6"/>
                      </a:lnTo>
                      <a:lnTo>
                        <a:pt x="5" y="7"/>
                      </a:lnTo>
                      <a:lnTo>
                        <a:pt x="6" y="7"/>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5" name="Freeform 873">
                  <a:extLst>
                    <a:ext uri="{FF2B5EF4-FFF2-40B4-BE49-F238E27FC236}">
                      <a16:creationId xmlns:a16="http://schemas.microsoft.com/office/drawing/2014/main" id="{4252FD32-95DC-1047-A26C-1AC0A5432054}"/>
                    </a:ext>
                  </a:extLst>
                </p:cNvPr>
                <p:cNvSpPr>
                  <a:spLocks/>
                </p:cNvSpPr>
                <p:nvPr/>
              </p:nvSpPr>
              <p:spPr bwMode="auto">
                <a:xfrm>
                  <a:off x="4500" y="3745"/>
                  <a:ext cx="3" cy="3"/>
                </a:xfrm>
                <a:custGeom>
                  <a:avLst/>
                  <a:gdLst>
                    <a:gd name="T0" fmla="*/ 3 w 3"/>
                    <a:gd name="T1" fmla="*/ 1 h 3"/>
                    <a:gd name="T2" fmla="*/ 3 w 3"/>
                    <a:gd name="T3" fmla="*/ 0 h 3"/>
                    <a:gd name="T4" fmla="*/ 1 w 3"/>
                    <a:gd name="T5" fmla="*/ 1 h 3"/>
                    <a:gd name="T6" fmla="*/ 0 w 3"/>
                    <a:gd name="T7" fmla="*/ 2 h 3"/>
                    <a:gd name="T8" fmla="*/ 0 w 3"/>
                    <a:gd name="T9" fmla="*/ 3 h 3"/>
                    <a:gd name="T10" fmla="*/ 1 w 3"/>
                    <a:gd name="T11" fmla="*/ 3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0"/>
                      </a:lnTo>
                      <a:lnTo>
                        <a:pt x="1" y="1"/>
                      </a:lnTo>
                      <a:lnTo>
                        <a:pt x="0" y="2"/>
                      </a:lnTo>
                      <a:lnTo>
                        <a:pt x="0" y="3"/>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6" name="Freeform 874">
                  <a:extLst>
                    <a:ext uri="{FF2B5EF4-FFF2-40B4-BE49-F238E27FC236}">
                      <a16:creationId xmlns:a16="http://schemas.microsoft.com/office/drawing/2014/main" id="{9451DDCE-DE43-2042-8F1A-F79271810816}"/>
                    </a:ext>
                  </a:extLst>
                </p:cNvPr>
                <p:cNvSpPr>
                  <a:spLocks/>
                </p:cNvSpPr>
                <p:nvPr/>
              </p:nvSpPr>
              <p:spPr bwMode="auto">
                <a:xfrm>
                  <a:off x="4492" y="3741"/>
                  <a:ext cx="23" cy="22"/>
                </a:xfrm>
                <a:custGeom>
                  <a:avLst/>
                  <a:gdLst>
                    <a:gd name="T0" fmla="*/ 20 w 23"/>
                    <a:gd name="T1" fmla="*/ 11 h 22"/>
                    <a:gd name="T2" fmla="*/ 19 w 23"/>
                    <a:gd name="T3" fmla="*/ 10 h 22"/>
                    <a:gd name="T4" fmla="*/ 16 w 23"/>
                    <a:gd name="T5" fmla="*/ 13 h 22"/>
                    <a:gd name="T6" fmla="*/ 14 w 23"/>
                    <a:gd name="T7" fmla="*/ 13 h 22"/>
                    <a:gd name="T8" fmla="*/ 13 w 23"/>
                    <a:gd name="T9" fmla="*/ 9 h 22"/>
                    <a:gd name="T10" fmla="*/ 14 w 23"/>
                    <a:gd name="T11" fmla="*/ 9 h 22"/>
                    <a:gd name="T12" fmla="*/ 14 w 23"/>
                    <a:gd name="T13" fmla="*/ 5 h 22"/>
                    <a:gd name="T14" fmla="*/ 13 w 23"/>
                    <a:gd name="T15" fmla="*/ 6 h 22"/>
                    <a:gd name="T16" fmla="*/ 12 w 23"/>
                    <a:gd name="T17" fmla="*/ 9 h 22"/>
                    <a:gd name="T18" fmla="*/ 10 w 23"/>
                    <a:gd name="T19" fmla="*/ 11 h 22"/>
                    <a:gd name="T20" fmla="*/ 9 w 23"/>
                    <a:gd name="T21" fmla="*/ 9 h 22"/>
                    <a:gd name="T22" fmla="*/ 6 w 23"/>
                    <a:gd name="T23" fmla="*/ 9 h 22"/>
                    <a:gd name="T24" fmla="*/ 5 w 23"/>
                    <a:gd name="T25" fmla="*/ 7 h 22"/>
                    <a:gd name="T26" fmla="*/ 5 w 23"/>
                    <a:gd name="T27" fmla="*/ 4 h 22"/>
                    <a:gd name="T28" fmla="*/ 5 w 23"/>
                    <a:gd name="T29" fmla="*/ 2 h 22"/>
                    <a:gd name="T30" fmla="*/ 6 w 23"/>
                    <a:gd name="T31" fmla="*/ 1 h 22"/>
                    <a:gd name="T32" fmla="*/ 6 w 23"/>
                    <a:gd name="T33" fmla="*/ 0 h 22"/>
                    <a:gd name="T34" fmla="*/ 4 w 23"/>
                    <a:gd name="T35" fmla="*/ 2 h 22"/>
                    <a:gd name="T36" fmla="*/ 3 w 23"/>
                    <a:gd name="T37" fmla="*/ 4 h 22"/>
                    <a:gd name="T38" fmla="*/ 3 w 23"/>
                    <a:gd name="T39" fmla="*/ 6 h 22"/>
                    <a:gd name="T40" fmla="*/ 3 w 23"/>
                    <a:gd name="T41" fmla="*/ 9 h 22"/>
                    <a:gd name="T42" fmla="*/ 4 w 23"/>
                    <a:gd name="T43" fmla="*/ 10 h 22"/>
                    <a:gd name="T44" fmla="*/ 5 w 23"/>
                    <a:gd name="T45" fmla="*/ 11 h 22"/>
                    <a:gd name="T46" fmla="*/ 2 w 23"/>
                    <a:gd name="T47" fmla="*/ 14 h 22"/>
                    <a:gd name="T48" fmla="*/ 0 w 23"/>
                    <a:gd name="T49" fmla="*/ 17 h 22"/>
                    <a:gd name="T50" fmla="*/ 1 w 23"/>
                    <a:gd name="T51" fmla="*/ 20 h 22"/>
                    <a:gd name="T52" fmla="*/ 2 w 23"/>
                    <a:gd name="T53" fmla="*/ 20 h 22"/>
                    <a:gd name="T54" fmla="*/ 6 w 23"/>
                    <a:gd name="T55" fmla="*/ 18 h 22"/>
                    <a:gd name="T56" fmla="*/ 7 w 23"/>
                    <a:gd name="T57" fmla="*/ 17 h 22"/>
                    <a:gd name="T58" fmla="*/ 8 w 23"/>
                    <a:gd name="T59" fmla="*/ 19 h 22"/>
                    <a:gd name="T60" fmla="*/ 10 w 23"/>
                    <a:gd name="T61" fmla="*/ 21 h 22"/>
                    <a:gd name="T62" fmla="*/ 12 w 23"/>
                    <a:gd name="T63" fmla="*/ 20 h 22"/>
                    <a:gd name="T64" fmla="*/ 13 w 23"/>
                    <a:gd name="T65" fmla="*/ 17 h 22"/>
                    <a:gd name="T66" fmla="*/ 14 w 23"/>
                    <a:gd name="T67" fmla="*/ 19 h 22"/>
                    <a:gd name="T68" fmla="*/ 14 w 23"/>
                    <a:gd name="T69" fmla="*/ 21 h 22"/>
                    <a:gd name="T70" fmla="*/ 16 w 23"/>
                    <a:gd name="T71" fmla="*/ 22 h 22"/>
                    <a:gd name="T72" fmla="*/ 18 w 23"/>
                    <a:gd name="T73" fmla="*/ 22 h 22"/>
                    <a:gd name="T74" fmla="*/ 21 w 23"/>
                    <a:gd name="T75" fmla="*/ 20 h 22"/>
                    <a:gd name="T76" fmla="*/ 21 w 23"/>
                    <a:gd name="T77" fmla="*/ 19 h 22"/>
                    <a:gd name="T78" fmla="*/ 17 w 23"/>
                    <a:gd name="T79" fmla="*/ 19 h 22"/>
                    <a:gd name="T80" fmla="*/ 16 w 23"/>
                    <a:gd name="T81" fmla="*/ 17 h 22"/>
                    <a:gd name="T82" fmla="*/ 17 w 23"/>
                    <a:gd name="T83" fmla="*/ 15 h 22"/>
                    <a:gd name="T84" fmla="*/ 19 w 23"/>
                    <a:gd name="T85" fmla="*/ 14 h 22"/>
                    <a:gd name="T86" fmla="*/ 22 w 23"/>
                    <a:gd name="T87" fmla="*/ 15 h 22"/>
                    <a:gd name="T88" fmla="*/ 23 w 23"/>
                    <a:gd name="T89" fmla="*/ 12 h 22"/>
                    <a:gd name="T90" fmla="*/ 22 w 23"/>
                    <a:gd name="T91" fmla="*/ 10 h 22"/>
                    <a:gd name="T92" fmla="*/ 20 w 23"/>
                    <a:gd name="T9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2">
                      <a:moveTo>
                        <a:pt x="20" y="11"/>
                      </a:moveTo>
                      <a:lnTo>
                        <a:pt x="19" y="10"/>
                      </a:lnTo>
                      <a:lnTo>
                        <a:pt x="16" y="13"/>
                      </a:lnTo>
                      <a:lnTo>
                        <a:pt x="14" y="13"/>
                      </a:lnTo>
                      <a:lnTo>
                        <a:pt x="13" y="9"/>
                      </a:lnTo>
                      <a:lnTo>
                        <a:pt x="14" y="9"/>
                      </a:lnTo>
                      <a:lnTo>
                        <a:pt x="14" y="5"/>
                      </a:lnTo>
                      <a:lnTo>
                        <a:pt x="13" y="6"/>
                      </a:lnTo>
                      <a:lnTo>
                        <a:pt x="12" y="9"/>
                      </a:lnTo>
                      <a:lnTo>
                        <a:pt x="10" y="11"/>
                      </a:lnTo>
                      <a:lnTo>
                        <a:pt x="9" y="9"/>
                      </a:lnTo>
                      <a:lnTo>
                        <a:pt x="6" y="9"/>
                      </a:lnTo>
                      <a:lnTo>
                        <a:pt x="5" y="7"/>
                      </a:lnTo>
                      <a:lnTo>
                        <a:pt x="5" y="4"/>
                      </a:lnTo>
                      <a:lnTo>
                        <a:pt x="5" y="2"/>
                      </a:lnTo>
                      <a:lnTo>
                        <a:pt x="6" y="1"/>
                      </a:lnTo>
                      <a:lnTo>
                        <a:pt x="6" y="0"/>
                      </a:lnTo>
                      <a:lnTo>
                        <a:pt x="4" y="2"/>
                      </a:lnTo>
                      <a:lnTo>
                        <a:pt x="3" y="4"/>
                      </a:lnTo>
                      <a:lnTo>
                        <a:pt x="3" y="6"/>
                      </a:lnTo>
                      <a:lnTo>
                        <a:pt x="3" y="9"/>
                      </a:lnTo>
                      <a:lnTo>
                        <a:pt x="4" y="10"/>
                      </a:lnTo>
                      <a:lnTo>
                        <a:pt x="5" y="11"/>
                      </a:lnTo>
                      <a:lnTo>
                        <a:pt x="2" y="14"/>
                      </a:lnTo>
                      <a:lnTo>
                        <a:pt x="0" y="17"/>
                      </a:lnTo>
                      <a:lnTo>
                        <a:pt x="1" y="20"/>
                      </a:lnTo>
                      <a:lnTo>
                        <a:pt x="2" y="20"/>
                      </a:lnTo>
                      <a:lnTo>
                        <a:pt x="6" y="18"/>
                      </a:lnTo>
                      <a:lnTo>
                        <a:pt x="7" y="17"/>
                      </a:lnTo>
                      <a:lnTo>
                        <a:pt x="8" y="19"/>
                      </a:lnTo>
                      <a:lnTo>
                        <a:pt x="10" y="21"/>
                      </a:lnTo>
                      <a:lnTo>
                        <a:pt x="12" y="20"/>
                      </a:lnTo>
                      <a:lnTo>
                        <a:pt x="13" y="17"/>
                      </a:lnTo>
                      <a:lnTo>
                        <a:pt x="14" y="19"/>
                      </a:lnTo>
                      <a:lnTo>
                        <a:pt x="14" y="21"/>
                      </a:lnTo>
                      <a:lnTo>
                        <a:pt x="16" y="22"/>
                      </a:lnTo>
                      <a:lnTo>
                        <a:pt x="18" y="22"/>
                      </a:lnTo>
                      <a:lnTo>
                        <a:pt x="21" y="20"/>
                      </a:lnTo>
                      <a:lnTo>
                        <a:pt x="21" y="19"/>
                      </a:lnTo>
                      <a:lnTo>
                        <a:pt x="17" y="19"/>
                      </a:lnTo>
                      <a:lnTo>
                        <a:pt x="16" y="17"/>
                      </a:lnTo>
                      <a:lnTo>
                        <a:pt x="17" y="15"/>
                      </a:lnTo>
                      <a:lnTo>
                        <a:pt x="19" y="14"/>
                      </a:lnTo>
                      <a:lnTo>
                        <a:pt x="22" y="15"/>
                      </a:lnTo>
                      <a:lnTo>
                        <a:pt x="23" y="12"/>
                      </a:lnTo>
                      <a:lnTo>
                        <a:pt x="22" y="10"/>
                      </a:lnTo>
                      <a:lnTo>
                        <a:pt x="2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7" name="Freeform 875">
                  <a:extLst>
                    <a:ext uri="{FF2B5EF4-FFF2-40B4-BE49-F238E27FC236}">
                      <a16:creationId xmlns:a16="http://schemas.microsoft.com/office/drawing/2014/main" id="{DDEB5582-C3DF-734A-8CE7-33AB3D0D7BF0}"/>
                    </a:ext>
                  </a:extLst>
                </p:cNvPr>
                <p:cNvSpPr>
                  <a:spLocks/>
                </p:cNvSpPr>
                <p:nvPr/>
              </p:nvSpPr>
              <p:spPr bwMode="auto">
                <a:xfrm>
                  <a:off x="4409" y="3153"/>
                  <a:ext cx="8" cy="11"/>
                </a:xfrm>
                <a:custGeom>
                  <a:avLst/>
                  <a:gdLst>
                    <a:gd name="T0" fmla="*/ 8 w 8"/>
                    <a:gd name="T1" fmla="*/ 1 h 11"/>
                    <a:gd name="T2" fmla="*/ 6 w 8"/>
                    <a:gd name="T3" fmla="*/ 0 h 11"/>
                    <a:gd name="T4" fmla="*/ 4 w 8"/>
                    <a:gd name="T5" fmla="*/ 1 h 11"/>
                    <a:gd name="T6" fmla="*/ 2 w 8"/>
                    <a:gd name="T7" fmla="*/ 1 h 11"/>
                    <a:gd name="T8" fmla="*/ 2 w 8"/>
                    <a:gd name="T9" fmla="*/ 5 h 11"/>
                    <a:gd name="T10" fmla="*/ 0 w 8"/>
                    <a:gd name="T11" fmla="*/ 7 h 11"/>
                    <a:gd name="T12" fmla="*/ 4 w 8"/>
                    <a:gd name="T13" fmla="*/ 11 h 11"/>
                    <a:gd name="T14" fmla="*/ 7 w 8"/>
                    <a:gd name="T15" fmla="*/ 9 h 11"/>
                    <a:gd name="T16" fmla="*/ 6 w 8"/>
                    <a:gd name="T17" fmla="*/ 6 h 11"/>
                    <a:gd name="T18" fmla="*/ 8 w 8"/>
                    <a:gd name="T19" fmla="*/ 3 h 11"/>
                    <a:gd name="T20" fmla="*/ 8 w 8"/>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8" y="1"/>
                      </a:moveTo>
                      <a:lnTo>
                        <a:pt x="6" y="0"/>
                      </a:lnTo>
                      <a:lnTo>
                        <a:pt x="4" y="1"/>
                      </a:lnTo>
                      <a:lnTo>
                        <a:pt x="2" y="1"/>
                      </a:lnTo>
                      <a:lnTo>
                        <a:pt x="2" y="5"/>
                      </a:lnTo>
                      <a:lnTo>
                        <a:pt x="0" y="7"/>
                      </a:lnTo>
                      <a:lnTo>
                        <a:pt x="4" y="11"/>
                      </a:lnTo>
                      <a:lnTo>
                        <a:pt x="7" y="9"/>
                      </a:lnTo>
                      <a:lnTo>
                        <a:pt x="6" y="6"/>
                      </a:lnTo>
                      <a:lnTo>
                        <a:pt x="8" y="3"/>
                      </a:lnTo>
                      <a:lnTo>
                        <a:pt x="8"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8" name="Freeform 876">
                  <a:extLst>
                    <a:ext uri="{FF2B5EF4-FFF2-40B4-BE49-F238E27FC236}">
                      <a16:creationId xmlns:a16="http://schemas.microsoft.com/office/drawing/2014/main" id="{25D00430-706E-4448-831A-477F3A01C2F4}"/>
                    </a:ext>
                  </a:extLst>
                </p:cNvPr>
                <p:cNvSpPr>
                  <a:spLocks/>
                </p:cNvSpPr>
                <p:nvPr/>
              </p:nvSpPr>
              <p:spPr bwMode="auto">
                <a:xfrm>
                  <a:off x="4380" y="3166"/>
                  <a:ext cx="9" cy="11"/>
                </a:xfrm>
                <a:custGeom>
                  <a:avLst/>
                  <a:gdLst>
                    <a:gd name="T0" fmla="*/ 5 w 9"/>
                    <a:gd name="T1" fmla="*/ 2 h 11"/>
                    <a:gd name="T2" fmla="*/ 3 w 9"/>
                    <a:gd name="T3" fmla="*/ 0 h 11"/>
                    <a:gd name="T4" fmla="*/ 0 w 9"/>
                    <a:gd name="T5" fmla="*/ 1 h 11"/>
                    <a:gd name="T6" fmla="*/ 0 w 9"/>
                    <a:gd name="T7" fmla="*/ 6 h 11"/>
                    <a:gd name="T8" fmla="*/ 4 w 9"/>
                    <a:gd name="T9" fmla="*/ 11 h 11"/>
                    <a:gd name="T10" fmla="*/ 5 w 9"/>
                    <a:gd name="T11" fmla="*/ 11 h 11"/>
                    <a:gd name="T12" fmla="*/ 9 w 9"/>
                    <a:gd name="T13" fmla="*/ 7 h 11"/>
                    <a:gd name="T14" fmla="*/ 7 w 9"/>
                    <a:gd name="T15" fmla="*/ 7 h 11"/>
                    <a:gd name="T16" fmla="*/ 5 w 9"/>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5" y="2"/>
                      </a:moveTo>
                      <a:lnTo>
                        <a:pt x="3" y="0"/>
                      </a:lnTo>
                      <a:lnTo>
                        <a:pt x="0" y="1"/>
                      </a:lnTo>
                      <a:lnTo>
                        <a:pt x="0" y="6"/>
                      </a:lnTo>
                      <a:lnTo>
                        <a:pt x="4" y="11"/>
                      </a:lnTo>
                      <a:lnTo>
                        <a:pt x="5" y="11"/>
                      </a:lnTo>
                      <a:lnTo>
                        <a:pt x="9" y="7"/>
                      </a:lnTo>
                      <a:lnTo>
                        <a:pt x="7" y="7"/>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9" name="Freeform 877">
                  <a:extLst>
                    <a:ext uri="{FF2B5EF4-FFF2-40B4-BE49-F238E27FC236}">
                      <a16:creationId xmlns:a16="http://schemas.microsoft.com/office/drawing/2014/main" id="{3B82F583-46AD-EC4E-986C-32257624744B}"/>
                    </a:ext>
                  </a:extLst>
                </p:cNvPr>
                <p:cNvSpPr>
                  <a:spLocks/>
                </p:cNvSpPr>
                <p:nvPr/>
              </p:nvSpPr>
              <p:spPr bwMode="auto">
                <a:xfrm>
                  <a:off x="4290" y="3033"/>
                  <a:ext cx="0" cy="2"/>
                </a:xfrm>
                <a:custGeom>
                  <a:avLst/>
                  <a:gdLst>
                    <a:gd name="T0" fmla="*/ 2 h 2"/>
                    <a:gd name="T1" fmla="*/ 2 h 2"/>
                    <a:gd name="T2" fmla="*/ 0 h 2"/>
                    <a:gd name="T3" fmla="*/ 1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0" name="Freeform 878">
                  <a:extLst>
                    <a:ext uri="{FF2B5EF4-FFF2-40B4-BE49-F238E27FC236}">
                      <a16:creationId xmlns:a16="http://schemas.microsoft.com/office/drawing/2014/main" id="{7C8BD5A7-3745-9749-A89E-240E9957B641}"/>
                    </a:ext>
                  </a:extLst>
                </p:cNvPr>
                <p:cNvSpPr>
                  <a:spLocks/>
                </p:cNvSpPr>
                <p:nvPr/>
              </p:nvSpPr>
              <p:spPr bwMode="auto">
                <a:xfrm>
                  <a:off x="4304" y="3093"/>
                  <a:ext cx="3" cy="8"/>
                </a:xfrm>
                <a:custGeom>
                  <a:avLst/>
                  <a:gdLst>
                    <a:gd name="T0" fmla="*/ 1 w 3"/>
                    <a:gd name="T1" fmla="*/ 2 h 8"/>
                    <a:gd name="T2" fmla="*/ 0 w 3"/>
                    <a:gd name="T3" fmla="*/ 4 h 8"/>
                    <a:gd name="T4" fmla="*/ 0 w 3"/>
                    <a:gd name="T5" fmla="*/ 6 h 8"/>
                    <a:gd name="T6" fmla="*/ 0 w 3"/>
                    <a:gd name="T7" fmla="*/ 8 h 8"/>
                    <a:gd name="T8" fmla="*/ 1 w 3"/>
                    <a:gd name="T9" fmla="*/ 5 h 8"/>
                    <a:gd name="T10" fmla="*/ 3 w 3"/>
                    <a:gd name="T11" fmla="*/ 3 h 8"/>
                    <a:gd name="T12" fmla="*/ 3 w 3"/>
                    <a:gd name="T13" fmla="*/ 0 h 8"/>
                    <a:gd name="T14" fmla="*/ 2 w 3"/>
                    <a:gd name="T15" fmla="*/ 2 h 8"/>
                    <a:gd name="T16" fmla="*/ 1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1" y="2"/>
                      </a:moveTo>
                      <a:lnTo>
                        <a:pt x="0" y="4"/>
                      </a:lnTo>
                      <a:lnTo>
                        <a:pt x="0" y="6"/>
                      </a:lnTo>
                      <a:lnTo>
                        <a:pt x="0" y="8"/>
                      </a:lnTo>
                      <a:lnTo>
                        <a:pt x="1" y="5"/>
                      </a:lnTo>
                      <a:lnTo>
                        <a:pt x="3" y="3"/>
                      </a:lnTo>
                      <a:lnTo>
                        <a:pt x="3" y="0"/>
                      </a:lnTo>
                      <a:lnTo>
                        <a:pt x="2"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1" name="Freeform 879">
                  <a:extLst>
                    <a:ext uri="{FF2B5EF4-FFF2-40B4-BE49-F238E27FC236}">
                      <a16:creationId xmlns:a16="http://schemas.microsoft.com/office/drawing/2014/main" id="{94F54E4F-9AC5-F346-9EDE-EA3D89B43519}"/>
                    </a:ext>
                  </a:extLst>
                </p:cNvPr>
                <p:cNvSpPr>
                  <a:spLocks/>
                </p:cNvSpPr>
                <p:nvPr/>
              </p:nvSpPr>
              <p:spPr bwMode="auto">
                <a:xfrm>
                  <a:off x="4206" y="3011"/>
                  <a:ext cx="108" cy="242"/>
                </a:xfrm>
                <a:custGeom>
                  <a:avLst/>
                  <a:gdLst>
                    <a:gd name="T0" fmla="*/ 105 w 108"/>
                    <a:gd name="T1" fmla="*/ 44 h 242"/>
                    <a:gd name="T2" fmla="*/ 103 w 108"/>
                    <a:gd name="T3" fmla="*/ 25 h 242"/>
                    <a:gd name="T4" fmla="*/ 98 w 108"/>
                    <a:gd name="T5" fmla="*/ 12 h 242"/>
                    <a:gd name="T6" fmla="*/ 95 w 108"/>
                    <a:gd name="T7" fmla="*/ 0 h 242"/>
                    <a:gd name="T8" fmla="*/ 88 w 108"/>
                    <a:gd name="T9" fmla="*/ 7 h 242"/>
                    <a:gd name="T10" fmla="*/ 91 w 108"/>
                    <a:gd name="T11" fmla="*/ 14 h 242"/>
                    <a:gd name="T12" fmla="*/ 86 w 108"/>
                    <a:gd name="T13" fmla="*/ 28 h 242"/>
                    <a:gd name="T14" fmla="*/ 80 w 108"/>
                    <a:gd name="T15" fmla="*/ 34 h 242"/>
                    <a:gd name="T16" fmla="*/ 75 w 108"/>
                    <a:gd name="T17" fmla="*/ 31 h 242"/>
                    <a:gd name="T18" fmla="*/ 77 w 108"/>
                    <a:gd name="T19" fmla="*/ 41 h 242"/>
                    <a:gd name="T20" fmla="*/ 76 w 108"/>
                    <a:gd name="T21" fmla="*/ 45 h 242"/>
                    <a:gd name="T22" fmla="*/ 71 w 108"/>
                    <a:gd name="T23" fmla="*/ 48 h 242"/>
                    <a:gd name="T24" fmla="*/ 67 w 108"/>
                    <a:gd name="T25" fmla="*/ 49 h 242"/>
                    <a:gd name="T26" fmla="*/ 65 w 108"/>
                    <a:gd name="T27" fmla="*/ 53 h 242"/>
                    <a:gd name="T28" fmla="*/ 65 w 108"/>
                    <a:gd name="T29" fmla="*/ 61 h 242"/>
                    <a:gd name="T30" fmla="*/ 59 w 108"/>
                    <a:gd name="T31" fmla="*/ 61 h 242"/>
                    <a:gd name="T32" fmla="*/ 53 w 108"/>
                    <a:gd name="T33" fmla="*/ 67 h 242"/>
                    <a:gd name="T34" fmla="*/ 50 w 108"/>
                    <a:gd name="T35" fmla="*/ 69 h 242"/>
                    <a:gd name="T36" fmla="*/ 42 w 108"/>
                    <a:gd name="T37" fmla="*/ 66 h 242"/>
                    <a:gd name="T38" fmla="*/ 39 w 108"/>
                    <a:gd name="T39" fmla="*/ 72 h 242"/>
                    <a:gd name="T40" fmla="*/ 36 w 108"/>
                    <a:gd name="T41" fmla="*/ 71 h 242"/>
                    <a:gd name="T42" fmla="*/ 25 w 108"/>
                    <a:gd name="T43" fmla="*/ 74 h 242"/>
                    <a:gd name="T44" fmla="*/ 18 w 108"/>
                    <a:gd name="T45" fmla="*/ 89 h 242"/>
                    <a:gd name="T46" fmla="*/ 16 w 108"/>
                    <a:gd name="T47" fmla="*/ 100 h 242"/>
                    <a:gd name="T48" fmla="*/ 19 w 108"/>
                    <a:gd name="T49" fmla="*/ 121 h 242"/>
                    <a:gd name="T50" fmla="*/ 20 w 108"/>
                    <a:gd name="T51" fmla="*/ 131 h 242"/>
                    <a:gd name="T52" fmla="*/ 15 w 108"/>
                    <a:gd name="T53" fmla="*/ 148 h 242"/>
                    <a:gd name="T54" fmla="*/ 10 w 108"/>
                    <a:gd name="T55" fmla="*/ 160 h 242"/>
                    <a:gd name="T56" fmla="*/ 4 w 108"/>
                    <a:gd name="T57" fmla="*/ 170 h 242"/>
                    <a:gd name="T58" fmla="*/ 1 w 108"/>
                    <a:gd name="T59" fmla="*/ 183 h 242"/>
                    <a:gd name="T60" fmla="*/ 5 w 108"/>
                    <a:gd name="T61" fmla="*/ 200 h 242"/>
                    <a:gd name="T62" fmla="*/ 4 w 108"/>
                    <a:gd name="T63" fmla="*/ 204 h 242"/>
                    <a:gd name="T64" fmla="*/ 5 w 108"/>
                    <a:gd name="T65" fmla="*/ 221 h 242"/>
                    <a:gd name="T66" fmla="*/ 10 w 108"/>
                    <a:gd name="T67" fmla="*/ 229 h 242"/>
                    <a:gd name="T68" fmla="*/ 15 w 108"/>
                    <a:gd name="T69" fmla="*/ 235 h 242"/>
                    <a:gd name="T70" fmla="*/ 22 w 108"/>
                    <a:gd name="T71" fmla="*/ 241 h 242"/>
                    <a:gd name="T72" fmla="*/ 31 w 108"/>
                    <a:gd name="T73" fmla="*/ 238 h 242"/>
                    <a:gd name="T74" fmla="*/ 50 w 108"/>
                    <a:gd name="T75" fmla="*/ 231 h 242"/>
                    <a:gd name="T76" fmla="*/ 57 w 108"/>
                    <a:gd name="T77" fmla="*/ 218 h 242"/>
                    <a:gd name="T78" fmla="*/ 59 w 108"/>
                    <a:gd name="T79" fmla="*/ 207 h 242"/>
                    <a:gd name="T80" fmla="*/ 63 w 108"/>
                    <a:gd name="T81" fmla="*/ 200 h 242"/>
                    <a:gd name="T82" fmla="*/ 71 w 108"/>
                    <a:gd name="T83" fmla="*/ 174 h 242"/>
                    <a:gd name="T84" fmla="*/ 83 w 108"/>
                    <a:gd name="T85" fmla="*/ 141 h 242"/>
                    <a:gd name="T86" fmla="*/ 89 w 108"/>
                    <a:gd name="T87" fmla="*/ 120 h 242"/>
                    <a:gd name="T88" fmla="*/ 95 w 108"/>
                    <a:gd name="T89" fmla="*/ 97 h 242"/>
                    <a:gd name="T90" fmla="*/ 96 w 108"/>
                    <a:gd name="T91" fmla="*/ 83 h 242"/>
                    <a:gd name="T92" fmla="*/ 98 w 108"/>
                    <a:gd name="T93" fmla="*/ 71 h 242"/>
                    <a:gd name="T94" fmla="*/ 98 w 108"/>
                    <a:gd name="T95" fmla="*/ 61 h 242"/>
                    <a:gd name="T96" fmla="*/ 105 w 108"/>
                    <a:gd name="T97" fmla="*/ 70 h 242"/>
                    <a:gd name="T98" fmla="*/ 107 w 108"/>
                    <a:gd name="T99" fmla="*/ 6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42">
                      <a:moveTo>
                        <a:pt x="105" y="52"/>
                      </a:moveTo>
                      <a:lnTo>
                        <a:pt x="104" y="49"/>
                      </a:lnTo>
                      <a:lnTo>
                        <a:pt x="105" y="48"/>
                      </a:lnTo>
                      <a:lnTo>
                        <a:pt x="105" y="44"/>
                      </a:lnTo>
                      <a:lnTo>
                        <a:pt x="104" y="39"/>
                      </a:lnTo>
                      <a:lnTo>
                        <a:pt x="105" y="38"/>
                      </a:lnTo>
                      <a:lnTo>
                        <a:pt x="105" y="28"/>
                      </a:lnTo>
                      <a:lnTo>
                        <a:pt x="103" y="25"/>
                      </a:lnTo>
                      <a:lnTo>
                        <a:pt x="102" y="17"/>
                      </a:lnTo>
                      <a:lnTo>
                        <a:pt x="101" y="15"/>
                      </a:lnTo>
                      <a:lnTo>
                        <a:pt x="101" y="16"/>
                      </a:lnTo>
                      <a:lnTo>
                        <a:pt x="98" y="12"/>
                      </a:lnTo>
                      <a:lnTo>
                        <a:pt x="98" y="8"/>
                      </a:lnTo>
                      <a:lnTo>
                        <a:pt x="95" y="7"/>
                      </a:lnTo>
                      <a:lnTo>
                        <a:pt x="97" y="4"/>
                      </a:lnTo>
                      <a:lnTo>
                        <a:pt x="95" y="0"/>
                      </a:lnTo>
                      <a:lnTo>
                        <a:pt x="92" y="4"/>
                      </a:lnTo>
                      <a:lnTo>
                        <a:pt x="93" y="7"/>
                      </a:lnTo>
                      <a:lnTo>
                        <a:pt x="91" y="9"/>
                      </a:lnTo>
                      <a:lnTo>
                        <a:pt x="88" y="7"/>
                      </a:lnTo>
                      <a:lnTo>
                        <a:pt x="87" y="7"/>
                      </a:lnTo>
                      <a:lnTo>
                        <a:pt x="89" y="10"/>
                      </a:lnTo>
                      <a:lnTo>
                        <a:pt x="89" y="13"/>
                      </a:lnTo>
                      <a:lnTo>
                        <a:pt x="91" y="14"/>
                      </a:lnTo>
                      <a:lnTo>
                        <a:pt x="91" y="16"/>
                      </a:lnTo>
                      <a:lnTo>
                        <a:pt x="88" y="19"/>
                      </a:lnTo>
                      <a:lnTo>
                        <a:pt x="88" y="24"/>
                      </a:lnTo>
                      <a:lnTo>
                        <a:pt x="86" y="28"/>
                      </a:lnTo>
                      <a:lnTo>
                        <a:pt x="84" y="27"/>
                      </a:lnTo>
                      <a:lnTo>
                        <a:pt x="82" y="30"/>
                      </a:lnTo>
                      <a:lnTo>
                        <a:pt x="81" y="32"/>
                      </a:lnTo>
                      <a:lnTo>
                        <a:pt x="80" y="34"/>
                      </a:lnTo>
                      <a:lnTo>
                        <a:pt x="78" y="33"/>
                      </a:lnTo>
                      <a:lnTo>
                        <a:pt x="78" y="29"/>
                      </a:lnTo>
                      <a:lnTo>
                        <a:pt x="77" y="28"/>
                      </a:lnTo>
                      <a:lnTo>
                        <a:pt x="75" y="31"/>
                      </a:lnTo>
                      <a:lnTo>
                        <a:pt x="74" y="35"/>
                      </a:lnTo>
                      <a:lnTo>
                        <a:pt x="77" y="38"/>
                      </a:lnTo>
                      <a:lnTo>
                        <a:pt x="78" y="39"/>
                      </a:lnTo>
                      <a:lnTo>
                        <a:pt x="77" y="41"/>
                      </a:lnTo>
                      <a:lnTo>
                        <a:pt x="76" y="40"/>
                      </a:lnTo>
                      <a:lnTo>
                        <a:pt x="72" y="41"/>
                      </a:lnTo>
                      <a:lnTo>
                        <a:pt x="73" y="45"/>
                      </a:lnTo>
                      <a:lnTo>
                        <a:pt x="76" y="45"/>
                      </a:lnTo>
                      <a:lnTo>
                        <a:pt x="76" y="47"/>
                      </a:lnTo>
                      <a:lnTo>
                        <a:pt x="75" y="49"/>
                      </a:lnTo>
                      <a:lnTo>
                        <a:pt x="74" y="47"/>
                      </a:lnTo>
                      <a:lnTo>
                        <a:pt x="71" y="48"/>
                      </a:lnTo>
                      <a:lnTo>
                        <a:pt x="71" y="50"/>
                      </a:lnTo>
                      <a:lnTo>
                        <a:pt x="67" y="54"/>
                      </a:lnTo>
                      <a:lnTo>
                        <a:pt x="67" y="50"/>
                      </a:lnTo>
                      <a:lnTo>
                        <a:pt x="67" y="49"/>
                      </a:lnTo>
                      <a:lnTo>
                        <a:pt x="67" y="47"/>
                      </a:lnTo>
                      <a:lnTo>
                        <a:pt x="64" y="50"/>
                      </a:lnTo>
                      <a:lnTo>
                        <a:pt x="66" y="52"/>
                      </a:lnTo>
                      <a:lnTo>
                        <a:pt x="65" y="53"/>
                      </a:lnTo>
                      <a:lnTo>
                        <a:pt x="62" y="55"/>
                      </a:lnTo>
                      <a:lnTo>
                        <a:pt x="63" y="59"/>
                      </a:lnTo>
                      <a:lnTo>
                        <a:pt x="65" y="59"/>
                      </a:lnTo>
                      <a:lnTo>
                        <a:pt x="65" y="61"/>
                      </a:lnTo>
                      <a:lnTo>
                        <a:pt x="63" y="62"/>
                      </a:lnTo>
                      <a:lnTo>
                        <a:pt x="61" y="63"/>
                      </a:lnTo>
                      <a:lnTo>
                        <a:pt x="60" y="61"/>
                      </a:lnTo>
                      <a:lnTo>
                        <a:pt x="59" y="61"/>
                      </a:lnTo>
                      <a:lnTo>
                        <a:pt x="60" y="58"/>
                      </a:lnTo>
                      <a:lnTo>
                        <a:pt x="60" y="57"/>
                      </a:lnTo>
                      <a:lnTo>
                        <a:pt x="54" y="62"/>
                      </a:lnTo>
                      <a:lnTo>
                        <a:pt x="53" y="67"/>
                      </a:lnTo>
                      <a:lnTo>
                        <a:pt x="54" y="69"/>
                      </a:lnTo>
                      <a:lnTo>
                        <a:pt x="53" y="71"/>
                      </a:lnTo>
                      <a:lnTo>
                        <a:pt x="51" y="70"/>
                      </a:lnTo>
                      <a:lnTo>
                        <a:pt x="50" y="69"/>
                      </a:lnTo>
                      <a:lnTo>
                        <a:pt x="50" y="65"/>
                      </a:lnTo>
                      <a:lnTo>
                        <a:pt x="49" y="65"/>
                      </a:lnTo>
                      <a:lnTo>
                        <a:pt x="46" y="69"/>
                      </a:lnTo>
                      <a:lnTo>
                        <a:pt x="42" y="66"/>
                      </a:lnTo>
                      <a:lnTo>
                        <a:pt x="41" y="67"/>
                      </a:lnTo>
                      <a:lnTo>
                        <a:pt x="40" y="67"/>
                      </a:lnTo>
                      <a:lnTo>
                        <a:pt x="40" y="72"/>
                      </a:lnTo>
                      <a:lnTo>
                        <a:pt x="39" y="72"/>
                      </a:lnTo>
                      <a:lnTo>
                        <a:pt x="39" y="72"/>
                      </a:lnTo>
                      <a:lnTo>
                        <a:pt x="39" y="69"/>
                      </a:lnTo>
                      <a:lnTo>
                        <a:pt x="37" y="69"/>
                      </a:lnTo>
                      <a:lnTo>
                        <a:pt x="36" y="71"/>
                      </a:lnTo>
                      <a:lnTo>
                        <a:pt x="34" y="69"/>
                      </a:lnTo>
                      <a:lnTo>
                        <a:pt x="29" y="75"/>
                      </a:lnTo>
                      <a:lnTo>
                        <a:pt x="27" y="75"/>
                      </a:lnTo>
                      <a:lnTo>
                        <a:pt x="25" y="74"/>
                      </a:lnTo>
                      <a:lnTo>
                        <a:pt x="23" y="73"/>
                      </a:lnTo>
                      <a:lnTo>
                        <a:pt x="22" y="76"/>
                      </a:lnTo>
                      <a:lnTo>
                        <a:pt x="22" y="81"/>
                      </a:lnTo>
                      <a:lnTo>
                        <a:pt x="18" y="89"/>
                      </a:lnTo>
                      <a:lnTo>
                        <a:pt x="18" y="90"/>
                      </a:lnTo>
                      <a:lnTo>
                        <a:pt x="14" y="96"/>
                      </a:lnTo>
                      <a:lnTo>
                        <a:pt x="14" y="98"/>
                      </a:lnTo>
                      <a:lnTo>
                        <a:pt x="16" y="100"/>
                      </a:lnTo>
                      <a:lnTo>
                        <a:pt x="15" y="104"/>
                      </a:lnTo>
                      <a:lnTo>
                        <a:pt x="15" y="108"/>
                      </a:lnTo>
                      <a:lnTo>
                        <a:pt x="15" y="113"/>
                      </a:lnTo>
                      <a:lnTo>
                        <a:pt x="19" y="121"/>
                      </a:lnTo>
                      <a:lnTo>
                        <a:pt x="19" y="124"/>
                      </a:lnTo>
                      <a:lnTo>
                        <a:pt x="22" y="128"/>
                      </a:lnTo>
                      <a:lnTo>
                        <a:pt x="22" y="129"/>
                      </a:lnTo>
                      <a:lnTo>
                        <a:pt x="20" y="131"/>
                      </a:lnTo>
                      <a:lnTo>
                        <a:pt x="21" y="134"/>
                      </a:lnTo>
                      <a:lnTo>
                        <a:pt x="19" y="142"/>
                      </a:lnTo>
                      <a:lnTo>
                        <a:pt x="16" y="143"/>
                      </a:lnTo>
                      <a:lnTo>
                        <a:pt x="15" y="148"/>
                      </a:lnTo>
                      <a:lnTo>
                        <a:pt x="14" y="149"/>
                      </a:lnTo>
                      <a:lnTo>
                        <a:pt x="13" y="151"/>
                      </a:lnTo>
                      <a:lnTo>
                        <a:pt x="11" y="154"/>
                      </a:lnTo>
                      <a:lnTo>
                        <a:pt x="10" y="160"/>
                      </a:lnTo>
                      <a:lnTo>
                        <a:pt x="8" y="162"/>
                      </a:lnTo>
                      <a:lnTo>
                        <a:pt x="5" y="163"/>
                      </a:lnTo>
                      <a:lnTo>
                        <a:pt x="4" y="165"/>
                      </a:lnTo>
                      <a:lnTo>
                        <a:pt x="4" y="170"/>
                      </a:lnTo>
                      <a:lnTo>
                        <a:pt x="1" y="174"/>
                      </a:lnTo>
                      <a:lnTo>
                        <a:pt x="1" y="179"/>
                      </a:lnTo>
                      <a:lnTo>
                        <a:pt x="0" y="182"/>
                      </a:lnTo>
                      <a:lnTo>
                        <a:pt x="1" y="183"/>
                      </a:lnTo>
                      <a:lnTo>
                        <a:pt x="1" y="189"/>
                      </a:lnTo>
                      <a:lnTo>
                        <a:pt x="5" y="194"/>
                      </a:lnTo>
                      <a:lnTo>
                        <a:pt x="4" y="198"/>
                      </a:lnTo>
                      <a:lnTo>
                        <a:pt x="5" y="200"/>
                      </a:lnTo>
                      <a:lnTo>
                        <a:pt x="6" y="202"/>
                      </a:lnTo>
                      <a:lnTo>
                        <a:pt x="8" y="201"/>
                      </a:lnTo>
                      <a:lnTo>
                        <a:pt x="6" y="203"/>
                      </a:lnTo>
                      <a:lnTo>
                        <a:pt x="4" y="204"/>
                      </a:lnTo>
                      <a:lnTo>
                        <a:pt x="4" y="207"/>
                      </a:lnTo>
                      <a:lnTo>
                        <a:pt x="5" y="213"/>
                      </a:lnTo>
                      <a:lnTo>
                        <a:pt x="4" y="220"/>
                      </a:lnTo>
                      <a:lnTo>
                        <a:pt x="5" y="221"/>
                      </a:lnTo>
                      <a:lnTo>
                        <a:pt x="5" y="224"/>
                      </a:lnTo>
                      <a:lnTo>
                        <a:pt x="7" y="224"/>
                      </a:lnTo>
                      <a:lnTo>
                        <a:pt x="8" y="228"/>
                      </a:lnTo>
                      <a:lnTo>
                        <a:pt x="10" y="229"/>
                      </a:lnTo>
                      <a:lnTo>
                        <a:pt x="11" y="231"/>
                      </a:lnTo>
                      <a:lnTo>
                        <a:pt x="13" y="234"/>
                      </a:lnTo>
                      <a:lnTo>
                        <a:pt x="15" y="233"/>
                      </a:lnTo>
                      <a:lnTo>
                        <a:pt x="15" y="235"/>
                      </a:lnTo>
                      <a:lnTo>
                        <a:pt x="18" y="235"/>
                      </a:lnTo>
                      <a:lnTo>
                        <a:pt x="20" y="238"/>
                      </a:lnTo>
                      <a:lnTo>
                        <a:pt x="22" y="239"/>
                      </a:lnTo>
                      <a:lnTo>
                        <a:pt x="22" y="241"/>
                      </a:lnTo>
                      <a:lnTo>
                        <a:pt x="23" y="242"/>
                      </a:lnTo>
                      <a:lnTo>
                        <a:pt x="25" y="240"/>
                      </a:lnTo>
                      <a:lnTo>
                        <a:pt x="28" y="240"/>
                      </a:lnTo>
                      <a:lnTo>
                        <a:pt x="31" y="238"/>
                      </a:lnTo>
                      <a:lnTo>
                        <a:pt x="34" y="234"/>
                      </a:lnTo>
                      <a:lnTo>
                        <a:pt x="43" y="233"/>
                      </a:lnTo>
                      <a:lnTo>
                        <a:pt x="46" y="234"/>
                      </a:lnTo>
                      <a:lnTo>
                        <a:pt x="50" y="231"/>
                      </a:lnTo>
                      <a:lnTo>
                        <a:pt x="51" y="228"/>
                      </a:lnTo>
                      <a:lnTo>
                        <a:pt x="53" y="228"/>
                      </a:lnTo>
                      <a:lnTo>
                        <a:pt x="55" y="223"/>
                      </a:lnTo>
                      <a:lnTo>
                        <a:pt x="57" y="218"/>
                      </a:lnTo>
                      <a:lnTo>
                        <a:pt x="57" y="216"/>
                      </a:lnTo>
                      <a:lnTo>
                        <a:pt x="60" y="214"/>
                      </a:lnTo>
                      <a:lnTo>
                        <a:pt x="60" y="208"/>
                      </a:lnTo>
                      <a:lnTo>
                        <a:pt x="59" y="207"/>
                      </a:lnTo>
                      <a:lnTo>
                        <a:pt x="61" y="206"/>
                      </a:lnTo>
                      <a:lnTo>
                        <a:pt x="63" y="200"/>
                      </a:lnTo>
                      <a:lnTo>
                        <a:pt x="62" y="200"/>
                      </a:lnTo>
                      <a:lnTo>
                        <a:pt x="63" y="200"/>
                      </a:lnTo>
                      <a:lnTo>
                        <a:pt x="66" y="194"/>
                      </a:lnTo>
                      <a:lnTo>
                        <a:pt x="67" y="183"/>
                      </a:lnTo>
                      <a:lnTo>
                        <a:pt x="69" y="176"/>
                      </a:lnTo>
                      <a:lnTo>
                        <a:pt x="71" y="174"/>
                      </a:lnTo>
                      <a:lnTo>
                        <a:pt x="73" y="167"/>
                      </a:lnTo>
                      <a:lnTo>
                        <a:pt x="77" y="159"/>
                      </a:lnTo>
                      <a:lnTo>
                        <a:pt x="80" y="145"/>
                      </a:lnTo>
                      <a:lnTo>
                        <a:pt x="83" y="141"/>
                      </a:lnTo>
                      <a:lnTo>
                        <a:pt x="83" y="135"/>
                      </a:lnTo>
                      <a:lnTo>
                        <a:pt x="85" y="128"/>
                      </a:lnTo>
                      <a:lnTo>
                        <a:pt x="86" y="126"/>
                      </a:lnTo>
                      <a:lnTo>
                        <a:pt x="89" y="120"/>
                      </a:lnTo>
                      <a:lnTo>
                        <a:pt x="91" y="111"/>
                      </a:lnTo>
                      <a:lnTo>
                        <a:pt x="92" y="104"/>
                      </a:lnTo>
                      <a:lnTo>
                        <a:pt x="94" y="101"/>
                      </a:lnTo>
                      <a:lnTo>
                        <a:pt x="95" y="97"/>
                      </a:lnTo>
                      <a:lnTo>
                        <a:pt x="93" y="94"/>
                      </a:lnTo>
                      <a:lnTo>
                        <a:pt x="94" y="90"/>
                      </a:lnTo>
                      <a:lnTo>
                        <a:pt x="97" y="85"/>
                      </a:lnTo>
                      <a:lnTo>
                        <a:pt x="96" y="83"/>
                      </a:lnTo>
                      <a:lnTo>
                        <a:pt x="98" y="79"/>
                      </a:lnTo>
                      <a:lnTo>
                        <a:pt x="98" y="76"/>
                      </a:lnTo>
                      <a:lnTo>
                        <a:pt x="97" y="74"/>
                      </a:lnTo>
                      <a:lnTo>
                        <a:pt x="98" y="71"/>
                      </a:lnTo>
                      <a:lnTo>
                        <a:pt x="98" y="67"/>
                      </a:lnTo>
                      <a:lnTo>
                        <a:pt x="97" y="66"/>
                      </a:lnTo>
                      <a:lnTo>
                        <a:pt x="97" y="62"/>
                      </a:lnTo>
                      <a:lnTo>
                        <a:pt x="98" y="61"/>
                      </a:lnTo>
                      <a:lnTo>
                        <a:pt x="100" y="62"/>
                      </a:lnTo>
                      <a:lnTo>
                        <a:pt x="101" y="66"/>
                      </a:lnTo>
                      <a:lnTo>
                        <a:pt x="103" y="70"/>
                      </a:lnTo>
                      <a:lnTo>
                        <a:pt x="105" y="70"/>
                      </a:lnTo>
                      <a:lnTo>
                        <a:pt x="105" y="68"/>
                      </a:lnTo>
                      <a:lnTo>
                        <a:pt x="105" y="66"/>
                      </a:lnTo>
                      <a:lnTo>
                        <a:pt x="106" y="64"/>
                      </a:lnTo>
                      <a:lnTo>
                        <a:pt x="107" y="61"/>
                      </a:lnTo>
                      <a:lnTo>
                        <a:pt x="108" y="60"/>
                      </a:lnTo>
                      <a:lnTo>
                        <a:pt x="108" y="56"/>
                      </a:lnTo>
                      <a:lnTo>
                        <a:pt x="105"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2" name="Freeform 880">
                  <a:extLst>
                    <a:ext uri="{FF2B5EF4-FFF2-40B4-BE49-F238E27FC236}">
                      <a16:creationId xmlns:a16="http://schemas.microsoft.com/office/drawing/2014/main" id="{B5988586-8C86-284F-9930-7B263C7EF787}"/>
                    </a:ext>
                  </a:extLst>
                </p:cNvPr>
                <p:cNvSpPr>
                  <a:spLocks/>
                </p:cNvSpPr>
                <p:nvPr/>
              </p:nvSpPr>
              <p:spPr bwMode="auto">
                <a:xfrm>
                  <a:off x="4290" y="3025"/>
                  <a:ext cx="2" cy="3"/>
                </a:xfrm>
                <a:custGeom>
                  <a:avLst/>
                  <a:gdLst>
                    <a:gd name="T0" fmla="*/ 2 w 2"/>
                    <a:gd name="T1" fmla="*/ 0 h 3"/>
                    <a:gd name="T2" fmla="*/ 2 w 2"/>
                    <a:gd name="T3" fmla="*/ 0 h 3"/>
                    <a:gd name="T4" fmla="*/ 0 w 2"/>
                    <a:gd name="T5" fmla="*/ 3 h 3"/>
                    <a:gd name="T6" fmla="*/ 0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3"/>
                      </a:lnTo>
                      <a:lnTo>
                        <a:pt x="0"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3" name="Freeform 881">
                  <a:extLst>
                    <a:ext uri="{FF2B5EF4-FFF2-40B4-BE49-F238E27FC236}">
                      <a16:creationId xmlns:a16="http://schemas.microsoft.com/office/drawing/2014/main" id="{19D185B5-4660-AE4E-9A45-79B5BBC54A3A}"/>
                    </a:ext>
                  </a:extLst>
                </p:cNvPr>
                <p:cNvSpPr>
                  <a:spLocks/>
                </p:cNvSpPr>
                <p:nvPr/>
              </p:nvSpPr>
              <p:spPr bwMode="auto">
                <a:xfrm>
                  <a:off x="4283" y="3032"/>
                  <a:ext cx="4" cy="6"/>
                </a:xfrm>
                <a:custGeom>
                  <a:avLst/>
                  <a:gdLst>
                    <a:gd name="T0" fmla="*/ 4 w 4"/>
                    <a:gd name="T1" fmla="*/ 6 h 6"/>
                    <a:gd name="T2" fmla="*/ 4 w 4"/>
                    <a:gd name="T3" fmla="*/ 3 h 6"/>
                    <a:gd name="T4" fmla="*/ 3 w 4"/>
                    <a:gd name="T5" fmla="*/ 1 h 6"/>
                    <a:gd name="T6" fmla="*/ 3 w 4"/>
                    <a:gd name="T7" fmla="*/ 0 h 6"/>
                    <a:gd name="T8" fmla="*/ 2 w 4"/>
                    <a:gd name="T9" fmla="*/ 1 h 6"/>
                    <a:gd name="T10" fmla="*/ 0 w 4"/>
                    <a:gd name="T11" fmla="*/ 3 h 6"/>
                    <a:gd name="T12" fmla="*/ 3 w 4"/>
                    <a:gd name="T13" fmla="*/ 4 h 6"/>
                    <a:gd name="T14" fmla="*/ 4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6"/>
                      </a:moveTo>
                      <a:lnTo>
                        <a:pt x="4" y="3"/>
                      </a:lnTo>
                      <a:lnTo>
                        <a:pt x="3" y="1"/>
                      </a:lnTo>
                      <a:lnTo>
                        <a:pt x="3" y="0"/>
                      </a:lnTo>
                      <a:lnTo>
                        <a:pt x="2" y="1"/>
                      </a:lnTo>
                      <a:lnTo>
                        <a:pt x="0" y="3"/>
                      </a:lnTo>
                      <a:lnTo>
                        <a:pt x="3" y="4"/>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4" name="Freeform 882">
                  <a:extLst>
                    <a:ext uri="{FF2B5EF4-FFF2-40B4-BE49-F238E27FC236}">
                      <a16:creationId xmlns:a16="http://schemas.microsoft.com/office/drawing/2014/main" id="{FFEDFD51-2BEB-D34F-A5C4-C0869E3BFDE2}"/>
                    </a:ext>
                  </a:extLst>
                </p:cNvPr>
                <p:cNvSpPr>
                  <a:spLocks/>
                </p:cNvSpPr>
                <p:nvPr/>
              </p:nvSpPr>
              <p:spPr bwMode="auto">
                <a:xfrm>
                  <a:off x="4031" y="2986"/>
                  <a:ext cx="148" cy="285"/>
                </a:xfrm>
                <a:custGeom>
                  <a:avLst/>
                  <a:gdLst>
                    <a:gd name="T0" fmla="*/ 137 w 148"/>
                    <a:gd name="T1" fmla="*/ 6 h 285"/>
                    <a:gd name="T2" fmla="*/ 126 w 148"/>
                    <a:gd name="T3" fmla="*/ 11 h 285"/>
                    <a:gd name="T4" fmla="*/ 113 w 148"/>
                    <a:gd name="T5" fmla="*/ 13 h 285"/>
                    <a:gd name="T6" fmla="*/ 105 w 148"/>
                    <a:gd name="T7" fmla="*/ 18 h 285"/>
                    <a:gd name="T8" fmla="*/ 96 w 148"/>
                    <a:gd name="T9" fmla="*/ 16 h 285"/>
                    <a:gd name="T10" fmla="*/ 87 w 148"/>
                    <a:gd name="T11" fmla="*/ 20 h 285"/>
                    <a:gd name="T12" fmla="*/ 80 w 148"/>
                    <a:gd name="T13" fmla="*/ 15 h 285"/>
                    <a:gd name="T14" fmla="*/ 58 w 148"/>
                    <a:gd name="T15" fmla="*/ 32 h 285"/>
                    <a:gd name="T16" fmla="*/ 69 w 148"/>
                    <a:gd name="T17" fmla="*/ 55 h 285"/>
                    <a:gd name="T18" fmla="*/ 81 w 148"/>
                    <a:gd name="T19" fmla="*/ 75 h 285"/>
                    <a:gd name="T20" fmla="*/ 76 w 148"/>
                    <a:gd name="T21" fmla="*/ 81 h 285"/>
                    <a:gd name="T22" fmla="*/ 77 w 148"/>
                    <a:gd name="T23" fmla="*/ 94 h 285"/>
                    <a:gd name="T24" fmla="*/ 69 w 148"/>
                    <a:gd name="T25" fmla="*/ 108 h 285"/>
                    <a:gd name="T26" fmla="*/ 67 w 148"/>
                    <a:gd name="T27" fmla="*/ 112 h 285"/>
                    <a:gd name="T28" fmla="*/ 57 w 148"/>
                    <a:gd name="T29" fmla="*/ 100 h 285"/>
                    <a:gd name="T30" fmla="*/ 58 w 148"/>
                    <a:gd name="T31" fmla="*/ 84 h 285"/>
                    <a:gd name="T32" fmla="*/ 56 w 148"/>
                    <a:gd name="T33" fmla="*/ 67 h 285"/>
                    <a:gd name="T34" fmla="*/ 47 w 148"/>
                    <a:gd name="T35" fmla="*/ 68 h 285"/>
                    <a:gd name="T36" fmla="*/ 40 w 148"/>
                    <a:gd name="T37" fmla="*/ 62 h 285"/>
                    <a:gd name="T38" fmla="*/ 10 w 148"/>
                    <a:gd name="T39" fmla="*/ 76 h 285"/>
                    <a:gd name="T40" fmla="*/ 2 w 148"/>
                    <a:gd name="T41" fmla="*/ 88 h 285"/>
                    <a:gd name="T42" fmla="*/ 11 w 148"/>
                    <a:gd name="T43" fmla="*/ 97 h 285"/>
                    <a:gd name="T44" fmla="*/ 25 w 148"/>
                    <a:gd name="T45" fmla="*/ 103 h 285"/>
                    <a:gd name="T46" fmla="*/ 37 w 148"/>
                    <a:gd name="T47" fmla="*/ 111 h 285"/>
                    <a:gd name="T48" fmla="*/ 36 w 148"/>
                    <a:gd name="T49" fmla="*/ 123 h 285"/>
                    <a:gd name="T50" fmla="*/ 37 w 148"/>
                    <a:gd name="T51" fmla="*/ 135 h 285"/>
                    <a:gd name="T52" fmla="*/ 31 w 148"/>
                    <a:gd name="T53" fmla="*/ 146 h 285"/>
                    <a:gd name="T54" fmla="*/ 33 w 148"/>
                    <a:gd name="T55" fmla="*/ 158 h 285"/>
                    <a:gd name="T56" fmla="*/ 30 w 148"/>
                    <a:gd name="T57" fmla="*/ 170 h 285"/>
                    <a:gd name="T58" fmla="*/ 27 w 148"/>
                    <a:gd name="T59" fmla="*/ 182 h 285"/>
                    <a:gd name="T60" fmla="*/ 11 w 148"/>
                    <a:gd name="T61" fmla="*/ 214 h 285"/>
                    <a:gd name="T62" fmla="*/ 14 w 148"/>
                    <a:gd name="T63" fmla="*/ 235 h 285"/>
                    <a:gd name="T64" fmla="*/ 14 w 148"/>
                    <a:gd name="T65" fmla="*/ 265 h 285"/>
                    <a:gd name="T66" fmla="*/ 19 w 148"/>
                    <a:gd name="T67" fmla="*/ 277 h 285"/>
                    <a:gd name="T68" fmla="*/ 19 w 148"/>
                    <a:gd name="T69" fmla="*/ 284 h 285"/>
                    <a:gd name="T70" fmla="*/ 29 w 148"/>
                    <a:gd name="T71" fmla="*/ 275 h 285"/>
                    <a:gd name="T72" fmla="*/ 24 w 148"/>
                    <a:gd name="T73" fmla="*/ 277 h 285"/>
                    <a:gd name="T74" fmla="*/ 25 w 148"/>
                    <a:gd name="T75" fmla="*/ 270 h 285"/>
                    <a:gd name="T76" fmla="*/ 37 w 148"/>
                    <a:gd name="T77" fmla="*/ 255 h 285"/>
                    <a:gd name="T78" fmla="*/ 66 w 148"/>
                    <a:gd name="T79" fmla="*/ 232 h 285"/>
                    <a:gd name="T80" fmla="*/ 64 w 148"/>
                    <a:gd name="T81" fmla="*/ 226 h 285"/>
                    <a:gd name="T82" fmla="*/ 67 w 148"/>
                    <a:gd name="T83" fmla="*/ 211 h 285"/>
                    <a:gd name="T84" fmla="*/ 65 w 148"/>
                    <a:gd name="T85" fmla="*/ 205 h 285"/>
                    <a:gd name="T86" fmla="*/ 63 w 148"/>
                    <a:gd name="T87" fmla="*/ 190 h 285"/>
                    <a:gd name="T88" fmla="*/ 62 w 148"/>
                    <a:gd name="T89" fmla="*/ 178 h 285"/>
                    <a:gd name="T90" fmla="*/ 60 w 148"/>
                    <a:gd name="T91" fmla="*/ 162 h 285"/>
                    <a:gd name="T92" fmla="*/ 64 w 148"/>
                    <a:gd name="T93" fmla="*/ 158 h 285"/>
                    <a:gd name="T94" fmla="*/ 80 w 148"/>
                    <a:gd name="T95" fmla="*/ 146 h 285"/>
                    <a:gd name="T96" fmla="*/ 89 w 148"/>
                    <a:gd name="T97" fmla="*/ 136 h 285"/>
                    <a:gd name="T98" fmla="*/ 94 w 148"/>
                    <a:gd name="T99" fmla="*/ 130 h 285"/>
                    <a:gd name="T100" fmla="*/ 109 w 148"/>
                    <a:gd name="T101" fmla="*/ 117 h 285"/>
                    <a:gd name="T102" fmla="*/ 124 w 148"/>
                    <a:gd name="T103" fmla="*/ 108 h 285"/>
                    <a:gd name="T104" fmla="*/ 138 w 148"/>
                    <a:gd name="T105" fmla="*/ 92 h 285"/>
                    <a:gd name="T106" fmla="*/ 143 w 148"/>
                    <a:gd name="T107" fmla="*/ 81 h 285"/>
                    <a:gd name="T108" fmla="*/ 146 w 148"/>
                    <a:gd name="T109" fmla="*/ 77 h 285"/>
                    <a:gd name="T110" fmla="*/ 146 w 148"/>
                    <a:gd name="T111" fmla="*/ 64 h 285"/>
                    <a:gd name="T112" fmla="*/ 145 w 148"/>
                    <a:gd name="T113" fmla="*/ 54 h 285"/>
                    <a:gd name="T114" fmla="*/ 147 w 148"/>
                    <a:gd name="T115" fmla="*/ 38 h 285"/>
                    <a:gd name="T116" fmla="*/ 145 w 148"/>
                    <a:gd name="T117" fmla="*/ 24 h 285"/>
                    <a:gd name="T118" fmla="*/ 145 w 148"/>
                    <a:gd name="T119" fmla="*/ 12 h 285"/>
                    <a:gd name="T120" fmla="*/ 148 w 148"/>
                    <a:gd name="T121"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8" h="285">
                      <a:moveTo>
                        <a:pt x="146" y="2"/>
                      </a:moveTo>
                      <a:lnTo>
                        <a:pt x="143" y="1"/>
                      </a:lnTo>
                      <a:lnTo>
                        <a:pt x="141" y="4"/>
                      </a:lnTo>
                      <a:lnTo>
                        <a:pt x="139" y="6"/>
                      </a:lnTo>
                      <a:lnTo>
                        <a:pt x="137" y="6"/>
                      </a:lnTo>
                      <a:lnTo>
                        <a:pt x="135" y="8"/>
                      </a:lnTo>
                      <a:lnTo>
                        <a:pt x="131" y="9"/>
                      </a:lnTo>
                      <a:lnTo>
                        <a:pt x="130" y="11"/>
                      </a:lnTo>
                      <a:lnTo>
                        <a:pt x="128" y="11"/>
                      </a:lnTo>
                      <a:lnTo>
                        <a:pt x="126" y="11"/>
                      </a:lnTo>
                      <a:lnTo>
                        <a:pt x="121" y="12"/>
                      </a:lnTo>
                      <a:lnTo>
                        <a:pt x="119" y="14"/>
                      </a:lnTo>
                      <a:lnTo>
                        <a:pt x="117" y="15"/>
                      </a:lnTo>
                      <a:lnTo>
                        <a:pt x="115" y="12"/>
                      </a:lnTo>
                      <a:lnTo>
                        <a:pt x="113" y="13"/>
                      </a:lnTo>
                      <a:lnTo>
                        <a:pt x="110" y="12"/>
                      </a:lnTo>
                      <a:lnTo>
                        <a:pt x="110" y="13"/>
                      </a:lnTo>
                      <a:lnTo>
                        <a:pt x="110" y="15"/>
                      </a:lnTo>
                      <a:lnTo>
                        <a:pt x="109" y="18"/>
                      </a:lnTo>
                      <a:lnTo>
                        <a:pt x="105" y="18"/>
                      </a:lnTo>
                      <a:lnTo>
                        <a:pt x="102" y="19"/>
                      </a:lnTo>
                      <a:lnTo>
                        <a:pt x="100" y="18"/>
                      </a:lnTo>
                      <a:lnTo>
                        <a:pt x="99" y="18"/>
                      </a:lnTo>
                      <a:lnTo>
                        <a:pt x="98" y="17"/>
                      </a:lnTo>
                      <a:lnTo>
                        <a:pt x="96" y="16"/>
                      </a:lnTo>
                      <a:lnTo>
                        <a:pt x="96" y="17"/>
                      </a:lnTo>
                      <a:lnTo>
                        <a:pt x="94" y="18"/>
                      </a:lnTo>
                      <a:lnTo>
                        <a:pt x="91" y="20"/>
                      </a:lnTo>
                      <a:lnTo>
                        <a:pt x="87" y="22"/>
                      </a:lnTo>
                      <a:lnTo>
                        <a:pt x="87" y="20"/>
                      </a:lnTo>
                      <a:lnTo>
                        <a:pt x="86" y="18"/>
                      </a:lnTo>
                      <a:lnTo>
                        <a:pt x="84" y="18"/>
                      </a:lnTo>
                      <a:lnTo>
                        <a:pt x="83" y="17"/>
                      </a:lnTo>
                      <a:lnTo>
                        <a:pt x="80" y="16"/>
                      </a:lnTo>
                      <a:lnTo>
                        <a:pt x="80" y="15"/>
                      </a:lnTo>
                      <a:lnTo>
                        <a:pt x="79" y="15"/>
                      </a:lnTo>
                      <a:lnTo>
                        <a:pt x="78" y="16"/>
                      </a:lnTo>
                      <a:lnTo>
                        <a:pt x="76" y="17"/>
                      </a:lnTo>
                      <a:lnTo>
                        <a:pt x="62" y="17"/>
                      </a:lnTo>
                      <a:lnTo>
                        <a:pt x="58" y="32"/>
                      </a:lnTo>
                      <a:lnTo>
                        <a:pt x="61" y="48"/>
                      </a:lnTo>
                      <a:lnTo>
                        <a:pt x="65" y="51"/>
                      </a:lnTo>
                      <a:lnTo>
                        <a:pt x="67" y="53"/>
                      </a:lnTo>
                      <a:lnTo>
                        <a:pt x="69" y="55"/>
                      </a:lnTo>
                      <a:lnTo>
                        <a:pt x="69" y="55"/>
                      </a:lnTo>
                      <a:lnTo>
                        <a:pt x="75" y="61"/>
                      </a:lnTo>
                      <a:lnTo>
                        <a:pt x="76" y="63"/>
                      </a:lnTo>
                      <a:lnTo>
                        <a:pt x="79" y="69"/>
                      </a:lnTo>
                      <a:lnTo>
                        <a:pt x="80" y="73"/>
                      </a:lnTo>
                      <a:lnTo>
                        <a:pt x="81" y="75"/>
                      </a:lnTo>
                      <a:lnTo>
                        <a:pt x="81" y="77"/>
                      </a:lnTo>
                      <a:lnTo>
                        <a:pt x="79" y="78"/>
                      </a:lnTo>
                      <a:lnTo>
                        <a:pt x="79" y="80"/>
                      </a:lnTo>
                      <a:lnTo>
                        <a:pt x="77" y="80"/>
                      </a:lnTo>
                      <a:lnTo>
                        <a:pt x="76" y="81"/>
                      </a:lnTo>
                      <a:lnTo>
                        <a:pt x="77" y="82"/>
                      </a:lnTo>
                      <a:lnTo>
                        <a:pt x="77" y="84"/>
                      </a:lnTo>
                      <a:lnTo>
                        <a:pt x="78" y="86"/>
                      </a:lnTo>
                      <a:lnTo>
                        <a:pt x="78" y="92"/>
                      </a:lnTo>
                      <a:lnTo>
                        <a:pt x="77" y="94"/>
                      </a:lnTo>
                      <a:lnTo>
                        <a:pt x="76" y="97"/>
                      </a:lnTo>
                      <a:lnTo>
                        <a:pt x="72" y="98"/>
                      </a:lnTo>
                      <a:lnTo>
                        <a:pt x="71" y="102"/>
                      </a:lnTo>
                      <a:lnTo>
                        <a:pt x="71" y="105"/>
                      </a:lnTo>
                      <a:lnTo>
                        <a:pt x="69" y="108"/>
                      </a:lnTo>
                      <a:lnTo>
                        <a:pt x="70" y="112"/>
                      </a:lnTo>
                      <a:lnTo>
                        <a:pt x="69" y="115"/>
                      </a:lnTo>
                      <a:lnTo>
                        <a:pt x="67" y="116"/>
                      </a:lnTo>
                      <a:lnTo>
                        <a:pt x="66" y="114"/>
                      </a:lnTo>
                      <a:lnTo>
                        <a:pt x="67" y="112"/>
                      </a:lnTo>
                      <a:lnTo>
                        <a:pt x="65" y="109"/>
                      </a:lnTo>
                      <a:lnTo>
                        <a:pt x="64" y="108"/>
                      </a:lnTo>
                      <a:lnTo>
                        <a:pt x="62" y="106"/>
                      </a:lnTo>
                      <a:lnTo>
                        <a:pt x="59" y="103"/>
                      </a:lnTo>
                      <a:lnTo>
                        <a:pt x="57" y="100"/>
                      </a:lnTo>
                      <a:lnTo>
                        <a:pt x="57" y="97"/>
                      </a:lnTo>
                      <a:lnTo>
                        <a:pt x="55" y="94"/>
                      </a:lnTo>
                      <a:lnTo>
                        <a:pt x="55" y="91"/>
                      </a:lnTo>
                      <a:lnTo>
                        <a:pt x="57" y="87"/>
                      </a:lnTo>
                      <a:lnTo>
                        <a:pt x="58" y="84"/>
                      </a:lnTo>
                      <a:lnTo>
                        <a:pt x="61" y="80"/>
                      </a:lnTo>
                      <a:lnTo>
                        <a:pt x="61" y="76"/>
                      </a:lnTo>
                      <a:lnTo>
                        <a:pt x="61" y="71"/>
                      </a:lnTo>
                      <a:lnTo>
                        <a:pt x="59" y="69"/>
                      </a:lnTo>
                      <a:lnTo>
                        <a:pt x="56" y="67"/>
                      </a:lnTo>
                      <a:lnTo>
                        <a:pt x="53" y="67"/>
                      </a:lnTo>
                      <a:lnTo>
                        <a:pt x="51" y="69"/>
                      </a:lnTo>
                      <a:lnTo>
                        <a:pt x="50" y="69"/>
                      </a:lnTo>
                      <a:lnTo>
                        <a:pt x="49" y="70"/>
                      </a:lnTo>
                      <a:lnTo>
                        <a:pt x="47" y="68"/>
                      </a:lnTo>
                      <a:lnTo>
                        <a:pt x="46" y="66"/>
                      </a:lnTo>
                      <a:lnTo>
                        <a:pt x="45" y="64"/>
                      </a:lnTo>
                      <a:lnTo>
                        <a:pt x="44" y="63"/>
                      </a:lnTo>
                      <a:lnTo>
                        <a:pt x="44" y="61"/>
                      </a:lnTo>
                      <a:lnTo>
                        <a:pt x="40" y="62"/>
                      </a:lnTo>
                      <a:lnTo>
                        <a:pt x="40" y="62"/>
                      </a:lnTo>
                      <a:lnTo>
                        <a:pt x="35" y="63"/>
                      </a:lnTo>
                      <a:lnTo>
                        <a:pt x="27" y="68"/>
                      </a:lnTo>
                      <a:lnTo>
                        <a:pt x="24" y="68"/>
                      </a:lnTo>
                      <a:lnTo>
                        <a:pt x="10" y="76"/>
                      </a:lnTo>
                      <a:lnTo>
                        <a:pt x="7" y="76"/>
                      </a:lnTo>
                      <a:lnTo>
                        <a:pt x="2" y="79"/>
                      </a:lnTo>
                      <a:lnTo>
                        <a:pt x="0" y="81"/>
                      </a:lnTo>
                      <a:lnTo>
                        <a:pt x="2" y="87"/>
                      </a:lnTo>
                      <a:lnTo>
                        <a:pt x="2" y="88"/>
                      </a:lnTo>
                      <a:lnTo>
                        <a:pt x="2" y="94"/>
                      </a:lnTo>
                      <a:lnTo>
                        <a:pt x="7" y="95"/>
                      </a:lnTo>
                      <a:lnTo>
                        <a:pt x="9" y="95"/>
                      </a:lnTo>
                      <a:lnTo>
                        <a:pt x="10" y="97"/>
                      </a:lnTo>
                      <a:lnTo>
                        <a:pt x="11" y="97"/>
                      </a:lnTo>
                      <a:lnTo>
                        <a:pt x="13" y="95"/>
                      </a:lnTo>
                      <a:lnTo>
                        <a:pt x="17" y="96"/>
                      </a:lnTo>
                      <a:lnTo>
                        <a:pt x="20" y="99"/>
                      </a:lnTo>
                      <a:lnTo>
                        <a:pt x="23" y="103"/>
                      </a:lnTo>
                      <a:lnTo>
                        <a:pt x="25" y="103"/>
                      </a:lnTo>
                      <a:lnTo>
                        <a:pt x="30" y="104"/>
                      </a:lnTo>
                      <a:lnTo>
                        <a:pt x="32" y="106"/>
                      </a:lnTo>
                      <a:lnTo>
                        <a:pt x="34" y="108"/>
                      </a:lnTo>
                      <a:lnTo>
                        <a:pt x="37" y="108"/>
                      </a:lnTo>
                      <a:lnTo>
                        <a:pt x="37" y="111"/>
                      </a:lnTo>
                      <a:lnTo>
                        <a:pt x="36" y="114"/>
                      </a:lnTo>
                      <a:lnTo>
                        <a:pt x="36" y="117"/>
                      </a:lnTo>
                      <a:lnTo>
                        <a:pt x="36" y="119"/>
                      </a:lnTo>
                      <a:lnTo>
                        <a:pt x="36" y="121"/>
                      </a:lnTo>
                      <a:lnTo>
                        <a:pt x="36" y="123"/>
                      </a:lnTo>
                      <a:lnTo>
                        <a:pt x="34" y="125"/>
                      </a:lnTo>
                      <a:lnTo>
                        <a:pt x="34" y="131"/>
                      </a:lnTo>
                      <a:lnTo>
                        <a:pt x="33" y="134"/>
                      </a:lnTo>
                      <a:lnTo>
                        <a:pt x="34" y="136"/>
                      </a:lnTo>
                      <a:lnTo>
                        <a:pt x="37" y="135"/>
                      </a:lnTo>
                      <a:lnTo>
                        <a:pt x="35" y="137"/>
                      </a:lnTo>
                      <a:lnTo>
                        <a:pt x="33" y="139"/>
                      </a:lnTo>
                      <a:lnTo>
                        <a:pt x="33" y="142"/>
                      </a:lnTo>
                      <a:lnTo>
                        <a:pt x="33" y="146"/>
                      </a:lnTo>
                      <a:lnTo>
                        <a:pt x="31" y="146"/>
                      </a:lnTo>
                      <a:lnTo>
                        <a:pt x="31" y="149"/>
                      </a:lnTo>
                      <a:lnTo>
                        <a:pt x="34" y="151"/>
                      </a:lnTo>
                      <a:lnTo>
                        <a:pt x="34" y="153"/>
                      </a:lnTo>
                      <a:lnTo>
                        <a:pt x="33" y="155"/>
                      </a:lnTo>
                      <a:lnTo>
                        <a:pt x="33" y="158"/>
                      </a:lnTo>
                      <a:lnTo>
                        <a:pt x="34" y="160"/>
                      </a:lnTo>
                      <a:lnTo>
                        <a:pt x="35" y="162"/>
                      </a:lnTo>
                      <a:lnTo>
                        <a:pt x="33" y="165"/>
                      </a:lnTo>
                      <a:lnTo>
                        <a:pt x="31" y="168"/>
                      </a:lnTo>
                      <a:lnTo>
                        <a:pt x="30" y="170"/>
                      </a:lnTo>
                      <a:lnTo>
                        <a:pt x="27" y="170"/>
                      </a:lnTo>
                      <a:lnTo>
                        <a:pt x="27" y="173"/>
                      </a:lnTo>
                      <a:lnTo>
                        <a:pt x="28" y="175"/>
                      </a:lnTo>
                      <a:lnTo>
                        <a:pt x="27" y="177"/>
                      </a:lnTo>
                      <a:lnTo>
                        <a:pt x="27" y="182"/>
                      </a:lnTo>
                      <a:lnTo>
                        <a:pt x="26" y="184"/>
                      </a:lnTo>
                      <a:lnTo>
                        <a:pt x="26" y="190"/>
                      </a:lnTo>
                      <a:lnTo>
                        <a:pt x="10" y="208"/>
                      </a:lnTo>
                      <a:lnTo>
                        <a:pt x="10" y="209"/>
                      </a:lnTo>
                      <a:lnTo>
                        <a:pt x="11" y="214"/>
                      </a:lnTo>
                      <a:lnTo>
                        <a:pt x="13" y="218"/>
                      </a:lnTo>
                      <a:lnTo>
                        <a:pt x="14" y="222"/>
                      </a:lnTo>
                      <a:lnTo>
                        <a:pt x="14" y="230"/>
                      </a:lnTo>
                      <a:lnTo>
                        <a:pt x="13" y="232"/>
                      </a:lnTo>
                      <a:lnTo>
                        <a:pt x="14" y="235"/>
                      </a:lnTo>
                      <a:lnTo>
                        <a:pt x="15" y="238"/>
                      </a:lnTo>
                      <a:lnTo>
                        <a:pt x="16" y="242"/>
                      </a:lnTo>
                      <a:lnTo>
                        <a:pt x="16" y="255"/>
                      </a:lnTo>
                      <a:lnTo>
                        <a:pt x="14" y="260"/>
                      </a:lnTo>
                      <a:lnTo>
                        <a:pt x="14" y="265"/>
                      </a:lnTo>
                      <a:lnTo>
                        <a:pt x="14" y="270"/>
                      </a:lnTo>
                      <a:lnTo>
                        <a:pt x="14" y="271"/>
                      </a:lnTo>
                      <a:lnTo>
                        <a:pt x="16" y="272"/>
                      </a:lnTo>
                      <a:lnTo>
                        <a:pt x="17" y="274"/>
                      </a:lnTo>
                      <a:lnTo>
                        <a:pt x="19" y="277"/>
                      </a:lnTo>
                      <a:lnTo>
                        <a:pt x="18" y="277"/>
                      </a:lnTo>
                      <a:lnTo>
                        <a:pt x="18" y="280"/>
                      </a:lnTo>
                      <a:lnTo>
                        <a:pt x="17" y="283"/>
                      </a:lnTo>
                      <a:lnTo>
                        <a:pt x="17" y="284"/>
                      </a:lnTo>
                      <a:lnTo>
                        <a:pt x="19" y="284"/>
                      </a:lnTo>
                      <a:lnTo>
                        <a:pt x="24" y="285"/>
                      </a:lnTo>
                      <a:lnTo>
                        <a:pt x="27" y="285"/>
                      </a:lnTo>
                      <a:lnTo>
                        <a:pt x="27" y="282"/>
                      </a:lnTo>
                      <a:lnTo>
                        <a:pt x="28" y="280"/>
                      </a:lnTo>
                      <a:lnTo>
                        <a:pt x="29" y="275"/>
                      </a:lnTo>
                      <a:lnTo>
                        <a:pt x="29" y="273"/>
                      </a:lnTo>
                      <a:lnTo>
                        <a:pt x="27" y="274"/>
                      </a:lnTo>
                      <a:lnTo>
                        <a:pt x="27" y="276"/>
                      </a:lnTo>
                      <a:lnTo>
                        <a:pt x="25" y="275"/>
                      </a:lnTo>
                      <a:lnTo>
                        <a:pt x="24" y="277"/>
                      </a:lnTo>
                      <a:lnTo>
                        <a:pt x="24" y="274"/>
                      </a:lnTo>
                      <a:lnTo>
                        <a:pt x="23" y="271"/>
                      </a:lnTo>
                      <a:lnTo>
                        <a:pt x="22" y="270"/>
                      </a:lnTo>
                      <a:lnTo>
                        <a:pt x="24" y="269"/>
                      </a:lnTo>
                      <a:lnTo>
                        <a:pt x="25" y="270"/>
                      </a:lnTo>
                      <a:lnTo>
                        <a:pt x="26" y="265"/>
                      </a:lnTo>
                      <a:lnTo>
                        <a:pt x="27" y="263"/>
                      </a:lnTo>
                      <a:lnTo>
                        <a:pt x="29" y="261"/>
                      </a:lnTo>
                      <a:lnTo>
                        <a:pt x="32" y="260"/>
                      </a:lnTo>
                      <a:lnTo>
                        <a:pt x="37" y="255"/>
                      </a:lnTo>
                      <a:lnTo>
                        <a:pt x="49" y="252"/>
                      </a:lnTo>
                      <a:lnTo>
                        <a:pt x="58" y="247"/>
                      </a:lnTo>
                      <a:lnTo>
                        <a:pt x="64" y="240"/>
                      </a:lnTo>
                      <a:lnTo>
                        <a:pt x="65" y="236"/>
                      </a:lnTo>
                      <a:lnTo>
                        <a:pt x="66" y="232"/>
                      </a:lnTo>
                      <a:lnTo>
                        <a:pt x="66" y="231"/>
                      </a:lnTo>
                      <a:lnTo>
                        <a:pt x="64" y="232"/>
                      </a:lnTo>
                      <a:lnTo>
                        <a:pt x="63" y="229"/>
                      </a:lnTo>
                      <a:lnTo>
                        <a:pt x="64" y="229"/>
                      </a:lnTo>
                      <a:lnTo>
                        <a:pt x="64" y="226"/>
                      </a:lnTo>
                      <a:lnTo>
                        <a:pt x="65" y="224"/>
                      </a:lnTo>
                      <a:lnTo>
                        <a:pt x="65" y="221"/>
                      </a:lnTo>
                      <a:lnTo>
                        <a:pt x="67" y="216"/>
                      </a:lnTo>
                      <a:lnTo>
                        <a:pt x="66" y="215"/>
                      </a:lnTo>
                      <a:lnTo>
                        <a:pt x="67" y="211"/>
                      </a:lnTo>
                      <a:lnTo>
                        <a:pt x="68" y="208"/>
                      </a:lnTo>
                      <a:lnTo>
                        <a:pt x="68" y="205"/>
                      </a:lnTo>
                      <a:lnTo>
                        <a:pt x="68" y="205"/>
                      </a:lnTo>
                      <a:lnTo>
                        <a:pt x="67" y="201"/>
                      </a:lnTo>
                      <a:lnTo>
                        <a:pt x="65" y="205"/>
                      </a:lnTo>
                      <a:lnTo>
                        <a:pt x="65" y="208"/>
                      </a:lnTo>
                      <a:lnTo>
                        <a:pt x="65" y="208"/>
                      </a:lnTo>
                      <a:lnTo>
                        <a:pt x="64" y="205"/>
                      </a:lnTo>
                      <a:lnTo>
                        <a:pt x="65" y="194"/>
                      </a:lnTo>
                      <a:lnTo>
                        <a:pt x="63" y="190"/>
                      </a:lnTo>
                      <a:lnTo>
                        <a:pt x="62" y="186"/>
                      </a:lnTo>
                      <a:lnTo>
                        <a:pt x="62" y="183"/>
                      </a:lnTo>
                      <a:lnTo>
                        <a:pt x="60" y="182"/>
                      </a:lnTo>
                      <a:lnTo>
                        <a:pt x="62" y="180"/>
                      </a:lnTo>
                      <a:lnTo>
                        <a:pt x="62" y="178"/>
                      </a:lnTo>
                      <a:lnTo>
                        <a:pt x="58" y="171"/>
                      </a:lnTo>
                      <a:lnTo>
                        <a:pt x="59" y="169"/>
                      </a:lnTo>
                      <a:lnTo>
                        <a:pt x="58" y="167"/>
                      </a:lnTo>
                      <a:lnTo>
                        <a:pt x="60" y="165"/>
                      </a:lnTo>
                      <a:lnTo>
                        <a:pt x="60" y="162"/>
                      </a:lnTo>
                      <a:lnTo>
                        <a:pt x="58" y="160"/>
                      </a:lnTo>
                      <a:lnTo>
                        <a:pt x="58" y="159"/>
                      </a:lnTo>
                      <a:lnTo>
                        <a:pt x="60" y="158"/>
                      </a:lnTo>
                      <a:lnTo>
                        <a:pt x="62" y="160"/>
                      </a:lnTo>
                      <a:lnTo>
                        <a:pt x="64" y="158"/>
                      </a:lnTo>
                      <a:lnTo>
                        <a:pt x="67" y="158"/>
                      </a:lnTo>
                      <a:lnTo>
                        <a:pt x="70" y="156"/>
                      </a:lnTo>
                      <a:lnTo>
                        <a:pt x="69" y="152"/>
                      </a:lnTo>
                      <a:lnTo>
                        <a:pt x="77" y="146"/>
                      </a:lnTo>
                      <a:lnTo>
                        <a:pt x="80" y="146"/>
                      </a:lnTo>
                      <a:lnTo>
                        <a:pt x="80" y="143"/>
                      </a:lnTo>
                      <a:lnTo>
                        <a:pt x="82" y="143"/>
                      </a:lnTo>
                      <a:lnTo>
                        <a:pt x="83" y="142"/>
                      </a:lnTo>
                      <a:lnTo>
                        <a:pt x="83" y="140"/>
                      </a:lnTo>
                      <a:lnTo>
                        <a:pt x="89" y="136"/>
                      </a:lnTo>
                      <a:lnTo>
                        <a:pt x="89" y="133"/>
                      </a:lnTo>
                      <a:lnTo>
                        <a:pt x="91" y="132"/>
                      </a:lnTo>
                      <a:lnTo>
                        <a:pt x="92" y="129"/>
                      </a:lnTo>
                      <a:lnTo>
                        <a:pt x="93" y="131"/>
                      </a:lnTo>
                      <a:lnTo>
                        <a:pt x="94" y="130"/>
                      </a:lnTo>
                      <a:lnTo>
                        <a:pt x="98" y="125"/>
                      </a:lnTo>
                      <a:lnTo>
                        <a:pt x="98" y="123"/>
                      </a:lnTo>
                      <a:lnTo>
                        <a:pt x="99" y="124"/>
                      </a:lnTo>
                      <a:lnTo>
                        <a:pt x="105" y="119"/>
                      </a:lnTo>
                      <a:lnTo>
                        <a:pt x="109" y="117"/>
                      </a:lnTo>
                      <a:lnTo>
                        <a:pt x="109" y="116"/>
                      </a:lnTo>
                      <a:lnTo>
                        <a:pt x="113" y="117"/>
                      </a:lnTo>
                      <a:lnTo>
                        <a:pt x="121" y="111"/>
                      </a:lnTo>
                      <a:lnTo>
                        <a:pt x="122" y="108"/>
                      </a:lnTo>
                      <a:lnTo>
                        <a:pt x="124" y="108"/>
                      </a:lnTo>
                      <a:lnTo>
                        <a:pt x="133" y="102"/>
                      </a:lnTo>
                      <a:lnTo>
                        <a:pt x="133" y="99"/>
                      </a:lnTo>
                      <a:lnTo>
                        <a:pt x="135" y="99"/>
                      </a:lnTo>
                      <a:lnTo>
                        <a:pt x="138" y="94"/>
                      </a:lnTo>
                      <a:lnTo>
                        <a:pt x="138" y="92"/>
                      </a:lnTo>
                      <a:lnTo>
                        <a:pt x="141" y="87"/>
                      </a:lnTo>
                      <a:lnTo>
                        <a:pt x="143" y="87"/>
                      </a:lnTo>
                      <a:lnTo>
                        <a:pt x="143" y="84"/>
                      </a:lnTo>
                      <a:lnTo>
                        <a:pt x="145" y="81"/>
                      </a:lnTo>
                      <a:lnTo>
                        <a:pt x="143" y="81"/>
                      </a:lnTo>
                      <a:lnTo>
                        <a:pt x="142" y="82"/>
                      </a:lnTo>
                      <a:lnTo>
                        <a:pt x="141" y="80"/>
                      </a:lnTo>
                      <a:lnTo>
                        <a:pt x="144" y="78"/>
                      </a:lnTo>
                      <a:lnTo>
                        <a:pt x="145" y="78"/>
                      </a:lnTo>
                      <a:lnTo>
                        <a:pt x="146" y="77"/>
                      </a:lnTo>
                      <a:lnTo>
                        <a:pt x="145" y="75"/>
                      </a:lnTo>
                      <a:lnTo>
                        <a:pt x="146" y="74"/>
                      </a:lnTo>
                      <a:lnTo>
                        <a:pt x="148" y="72"/>
                      </a:lnTo>
                      <a:lnTo>
                        <a:pt x="147" y="65"/>
                      </a:lnTo>
                      <a:lnTo>
                        <a:pt x="146" y="64"/>
                      </a:lnTo>
                      <a:lnTo>
                        <a:pt x="144" y="64"/>
                      </a:lnTo>
                      <a:lnTo>
                        <a:pt x="143" y="63"/>
                      </a:lnTo>
                      <a:lnTo>
                        <a:pt x="143" y="62"/>
                      </a:lnTo>
                      <a:lnTo>
                        <a:pt x="145" y="62"/>
                      </a:lnTo>
                      <a:lnTo>
                        <a:pt x="145" y="54"/>
                      </a:lnTo>
                      <a:lnTo>
                        <a:pt x="145" y="53"/>
                      </a:lnTo>
                      <a:lnTo>
                        <a:pt x="145" y="53"/>
                      </a:lnTo>
                      <a:lnTo>
                        <a:pt x="146" y="44"/>
                      </a:lnTo>
                      <a:lnTo>
                        <a:pt x="145" y="40"/>
                      </a:lnTo>
                      <a:lnTo>
                        <a:pt x="147" y="38"/>
                      </a:lnTo>
                      <a:lnTo>
                        <a:pt x="147" y="34"/>
                      </a:lnTo>
                      <a:lnTo>
                        <a:pt x="146" y="33"/>
                      </a:lnTo>
                      <a:lnTo>
                        <a:pt x="146" y="29"/>
                      </a:lnTo>
                      <a:lnTo>
                        <a:pt x="147" y="28"/>
                      </a:lnTo>
                      <a:lnTo>
                        <a:pt x="145" y="24"/>
                      </a:lnTo>
                      <a:lnTo>
                        <a:pt x="145" y="18"/>
                      </a:lnTo>
                      <a:lnTo>
                        <a:pt x="145" y="17"/>
                      </a:lnTo>
                      <a:lnTo>
                        <a:pt x="145" y="15"/>
                      </a:lnTo>
                      <a:lnTo>
                        <a:pt x="145" y="15"/>
                      </a:lnTo>
                      <a:lnTo>
                        <a:pt x="145" y="12"/>
                      </a:lnTo>
                      <a:lnTo>
                        <a:pt x="148" y="8"/>
                      </a:lnTo>
                      <a:lnTo>
                        <a:pt x="147" y="7"/>
                      </a:lnTo>
                      <a:lnTo>
                        <a:pt x="148" y="4"/>
                      </a:lnTo>
                      <a:lnTo>
                        <a:pt x="148" y="1"/>
                      </a:lnTo>
                      <a:lnTo>
                        <a:pt x="148" y="0"/>
                      </a:lnTo>
                      <a:lnTo>
                        <a:pt x="147" y="0"/>
                      </a:lnTo>
                      <a:lnTo>
                        <a:pt x="14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5" name="Freeform 883">
                  <a:extLst>
                    <a:ext uri="{FF2B5EF4-FFF2-40B4-BE49-F238E27FC236}">
                      <a16:creationId xmlns:a16="http://schemas.microsoft.com/office/drawing/2014/main" id="{40179B85-0E2B-0548-AD73-98303C3A6CE0}"/>
                    </a:ext>
                  </a:extLst>
                </p:cNvPr>
                <p:cNvSpPr>
                  <a:spLocks/>
                </p:cNvSpPr>
                <p:nvPr/>
              </p:nvSpPr>
              <p:spPr bwMode="auto">
                <a:xfrm>
                  <a:off x="4030" y="3251"/>
                  <a:ext cx="20" cy="27"/>
                </a:xfrm>
                <a:custGeom>
                  <a:avLst/>
                  <a:gdLst>
                    <a:gd name="T0" fmla="*/ 13 w 20"/>
                    <a:gd name="T1" fmla="*/ 5 h 27"/>
                    <a:gd name="T2" fmla="*/ 11 w 20"/>
                    <a:gd name="T3" fmla="*/ 2 h 27"/>
                    <a:gd name="T4" fmla="*/ 7 w 20"/>
                    <a:gd name="T5" fmla="*/ 0 h 27"/>
                    <a:gd name="T6" fmla="*/ 4 w 20"/>
                    <a:gd name="T7" fmla="*/ 2 h 27"/>
                    <a:gd name="T8" fmla="*/ 4 w 20"/>
                    <a:gd name="T9" fmla="*/ 5 h 27"/>
                    <a:gd name="T10" fmla="*/ 0 w 20"/>
                    <a:gd name="T11" fmla="*/ 12 h 27"/>
                    <a:gd name="T12" fmla="*/ 0 w 20"/>
                    <a:gd name="T13" fmla="*/ 16 h 27"/>
                    <a:gd name="T14" fmla="*/ 0 w 20"/>
                    <a:gd name="T15" fmla="*/ 19 h 27"/>
                    <a:gd name="T16" fmla="*/ 2 w 20"/>
                    <a:gd name="T17" fmla="*/ 20 h 27"/>
                    <a:gd name="T18" fmla="*/ 4 w 20"/>
                    <a:gd name="T19" fmla="*/ 24 h 27"/>
                    <a:gd name="T20" fmla="*/ 8 w 20"/>
                    <a:gd name="T21" fmla="*/ 27 h 27"/>
                    <a:gd name="T22" fmla="*/ 14 w 20"/>
                    <a:gd name="T23" fmla="*/ 27 h 27"/>
                    <a:gd name="T24" fmla="*/ 15 w 20"/>
                    <a:gd name="T25" fmla="*/ 26 h 27"/>
                    <a:gd name="T26" fmla="*/ 16 w 20"/>
                    <a:gd name="T27" fmla="*/ 23 h 27"/>
                    <a:gd name="T28" fmla="*/ 16 w 20"/>
                    <a:gd name="T29" fmla="*/ 21 h 27"/>
                    <a:gd name="T30" fmla="*/ 18 w 20"/>
                    <a:gd name="T31" fmla="*/ 19 h 27"/>
                    <a:gd name="T32" fmla="*/ 18 w 20"/>
                    <a:gd name="T33" fmla="*/ 19 h 27"/>
                    <a:gd name="T34" fmla="*/ 18 w 20"/>
                    <a:gd name="T35" fmla="*/ 18 h 27"/>
                    <a:gd name="T36" fmla="*/ 19 w 20"/>
                    <a:gd name="T37" fmla="*/ 15 h 27"/>
                    <a:gd name="T38" fmla="*/ 19 w 20"/>
                    <a:gd name="T39" fmla="*/ 12 h 27"/>
                    <a:gd name="T40" fmla="*/ 20 w 20"/>
                    <a:gd name="T41" fmla="*/ 12 h 27"/>
                    <a:gd name="T42" fmla="*/ 18 w 20"/>
                    <a:gd name="T43" fmla="*/ 9 h 27"/>
                    <a:gd name="T44" fmla="*/ 17 w 20"/>
                    <a:gd name="T45" fmla="*/ 7 h 27"/>
                    <a:gd name="T46" fmla="*/ 15 w 20"/>
                    <a:gd name="T47" fmla="*/ 6 h 27"/>
                    <a:gd name="T48" fmla="*/ 15 w 20"/>
                    <a:gd name="T49" fmla="*/ 5 h 27"/>
                    <a:gd name="T50" fmla="*/ 15 w 20"/>
                    <a:gd name="T51" fmla="*/ 5 h 27"/>
                    <a:gd name="T52" fmla="*/ 13 w 20"/>
                    <a:gd name="T5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7">
                      <a:moveTo>
                        <a:pt x="13" y="5"/>
                      </a:moveTo>
                      <a:lnTo>
                        <a:pt x="11" y="2"/>
                      </a:lnTo>
                      <a:lnTo>
                        <a:pt x="7" y="0"/>
                      </a:lnTo>
                      <a:lnTo>
                        <a:pt x="4" y="2"/>
                      </a:lnTo>
                      <a:lnTo>
                        <a:pt x="4" y="5"/>
                      </a:lnTo>
                      <a:lnTo>
                        <a:pt x="0" y="12"/>
                      </a:lnTo>
                      <a:lnTo>
                        <a:pt x="0" y="16"/>
                      </a:lnTo>
                      <a:lnTo>
                        <a:pt x="0" y="19"/>
                      </a:lnTo>
                      <a:lnTo>
                        <a:pt x="2" y="20"/>
                      </a:lnTo>
                      <a:lnTo>
                        <a:pt x="4" y="24"/>
                      </a:lnTo>
                      <a:lnTo>
                        <a:pt x="8" y="27"/>
                      </a:lnTo>
                      <a:lnTo>
                        <a:pt x="14" y="27"/>
                      </a:lnTo>
                      <a:lnTo>
                        <a:pt x="15" y="26"/>
                      </a:lnTo>
                      <a:lnTo>
                        <a:pt x="16" y="23"/>
                      </a:lnTo>
                      <a:lnTo>
                        <a:pt x="16" y="21"/>
                      </a:lnTo>
                      <a:lnTo>
                        <a:pt x="18" y="19"/>
                      </a:lnTo>
                      <a:lnTo>
                        <a:pt x="18" y="19"/>
                      </a:lnTo>
                      <a:lnTo>
                        <a:pt x="18" y="18"/>
                      </a:lnTo>
                      <a:lnTo>
                        <a:pt x="19" y="15"/>
                      </a:lnTo>
                      <a:lnTo>
                        <a:pt x="19" y="12"/>
                      </a:lnTo>
                      <a:lnTo>
                        <a:pt x="20" y="12"/>
                      </a:lnTo>
                      <a:lnTo>
                        <a:pt x="18" y="9"/>
                      </a:lnTo>
                      <a:lnTo>
                        <a:pt x="17" y="7"/>
                      </a:lnTo>
                      <a:lnTo>
                        <a:pt x="15" y="6"/>
                      </a:lnTo>
                      <a:lnTo>
                        <a:pt x="15" y="5"/>
                      </a:lnTo>
                      <a:lnTo>
                        <a:pt x="15" y="5"/>
                      </a:lnTo>
                      <a:lnTo>
                        <a:pt x="1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6" name="Freeform 884">
                  <a:extLst>
                    <a:ext uri="{FF2B5EF4-FFF2-40B4-BE49-F238E27FC236}">
                      <a16:creationId xmlns:a16="http://schemas.microsoft.com/office/drawing/2014/main" id="{257850EA-19EA-F94B-A214-40D47A36D500}"/>
                    </a:ext>
                  </a:extLst>
                </p:cNvPr>
                <p:cNvSpPr>
                  <a:spLocks noEditPoints="1"/>
                </p:cNvSpPr>
                <p:nvPr/>
              </p:nvSpPr>
              <p:spPr bwMode="auto">
                <a:xfrm>
                  <a:off x="3829" y="3187"/>
                  <a:ext cx="229" cy="235"/>
                </a:xfrm>
                <a:custGeom>
                  <a:avLst/>
                  <a:gdLst>
                    <a:gd name="T0" fmla="*/ 217 w 229"/>
                    <a:gd name="T1" fmla="*/ 87 h 235"/>
                    <a:gd name="T2" fmla="*/ 203 w 229"/>
                    <a:gd name="T3" fmla="*/ 84 h 235"/>
                    <a:gd name="T4" fmla="*/ 205 w 229"/>
                    <a:gd name="T5" fmla="*/ 66 h 235"/>
                    <a:gd name="T6" fmla="*/ 216 w 229"/>
                    <a:gd name="T7" fmla="*/ 64 h 235"/>
                    <a:gd name="T8" fmla="*/ 216 w 229"/>
                    <a:gd name="T9" fmla="*/ 34 h 235"/>
                    <a:gd name="T10" fmla="*/ 213 w 229"/>
                    <a:gd name="T11" fmla="*/ 13 h 235"/>
                    <a:gd name="T12" fmla="*/ 199 w 229"/>
                    <a:gd name="T13" fmla="*/ 6 h 235"/>
                    <a:gd name="T14" fmla="*/ 189 w 229"/>
                    <a:gd name="T15" fmla="*/ 0 h 235"/>
                    <a:gd name="T16" fmla="*/ 177 w 229"/>
                    <a:gd name="T17" fmla="*/ 4 h 235"/>
                    <a:gd name="T18" fmla="*/ 170 w 229"/>
                    <a:gd name="T19" fmla="*/ 11 h 235"/>
                    <a:gd name="T20" fmla="*/ 161 w 229"/>
                    <a:gd name="T21" fmla="*/ 17 h 235"/>
                    <a:gd name="T22" fmla="*/ 154 w 229"/>
                    <a:gd name="T23" fmla="*/ 22 h 235"/>
                    <a:gd name="T24" fmla="*/ 149 w 229"/>
                    <a:gd name="T25" fmla="*/ 38 h 235"/>
                    <a:gd name="T26" fmla="*/ 141 w 229"/>
                    <a:gd name="T27" fmla="*/ 45 h 235"/>
                    <a:gd name="T28" fmla="*/ 132 w 229"/>
                    <a:gd name="T29" fmla="*/ 49 h 235"/>
                    <a:gd name="T30" fmla="*/ 129 w 229"/>
                    <a:gd name="T31" fmla="*/ 63 h 235"/>
                    <a:gd name="T32" fmla="*/ 122 w 229"/>
                    <a:gd name="T33" fmla="*/ 65 h 235"/>
                    <a:gd name="T34" fmla="*/ 106 w 229"/>
                    <a:gd name="T35" fmla="*/ 62 h 235"/>
                    <a:gd name="T36" fmla="*/ 91 w 229"/>
                    <a:gd name="T37" fmla="*/ 63 h 235"/>
                    <a:gd name="T38" fmla="*/ 77 w 229"/>
                    <a:gd name="T39" fmla="*/ 79 h 235"/>
                    <a:gd name="T40" fmla="*/ 63 w 229"/>
                    <a:gd name="T41" fmla="*/ 83 h 235"/>
                    <a:gd name="T42" fmla="*/ 58 w 229"/>
                    <a:gd name="T43" fmla="*/ 60 h 235"/>
                    <a:gd name="T44" fmla="*/ 49 w 229"/>
                    <a:gd name="T45" fmla="*/ 113 h 235"/>
                    <a:gd name="T46" fmla="*/ 36 w 229"/>
                    <a:gd name="T47" fmla="*/ 120 h 235"/>
                    <a:gd name="T48" fmla="*/ 28 w 229"/>
                    <a:gd name="T49" fmla="*/ 121 h 235"/>
                    <a:gd name="T50" fmla="*/ 18 w 229"/>
                    <a:gd name="T51" fmla="*/ 120 h 235"/>
                    <a:gd name="T52" fmla="*/ 8 w 229"/>
                    <a:gd name="T53" fmla="*/ 107 h 235"/>
                    <a:gd name="T54" fmla="*/ 1 w 229"/>
                    <a:gd name="T55" fmla="*/ 115 h 235"/>
                    <a:gd name="T56" fmla="*/ 8 w 229"/>
                    <a:gd name="T57" fmla="*/ 136 h 235"/>
                    <a:gd name="T58" fmla="*/ 17 w 229"/>
                    <a:gd name="T59" fmla="*/ 170 h 235"/>
                    <a:gd name="T60" fmla="*/ 19 w 229"/>
                    <a:gd name="T61" fmla="*/ 194 h 235"/>
                    <a:gd name="T62" fmla="*/ 18 w 229"/>
                    <a:gd name="T63" fmla="*/ 203 h 235"/>
                    <a:gd name="T64" fmla="*/ 20 w 229"/>
                    <a:gd name="T65" fmla="*/ 221 h 235"/>
                    <a:gd name="T66" fmla="*/ 28 w 229"/>
                    <a:gd name="T67" fmla="*/ 222 h 235"/>
                    <a:gd name="T68" fmla="*/ 33 w 229"/>
                    <a:gd name="T69" fmla="*/ 228 h 235"/>
                    <a:gd name="T70" fmla="*/ 45 w 229"/>
                    <a:gd name="T71" fmla="*/ 235 h 235"/>
                    <a:gd name="T72" fmla="*/ 56 w 229"/>
                    <a:gd name="T73" fmla="*/ 227 h 235"/>
                    <a:gd name="T74" fmla="*/ 70 w 229"/>
                    <a:gd name="T75" fmla="*/ 226 h 235"/>
                    <a:gd name="T76" fmla="*/ 77 w 229"/>
                    <a:gd name="T77" fmla="*/ 221 h 235"/>
                    <a:gd name="T78" fmla="*/ 94 w 229"/>
                    <a:gd name="T79" fmla="*/ 220 h 235"/>
                    <a:gd name="T80" fmla="*/ 110 w 229"/>
                    <a:gd name="T81" fmla="*/ 222 h 235"/>
                    <a:gd name="T82" fmla="*/ 122 w 229"/>
                    <a:gd name="T83" fmla="*/ 221 h 235"/>
                    <a:gd name="T84" fmla="*/ 131 w 229"/>
                    <a:gd name="T85" fmla="*/ 215 h 235"/>
                    <a:gd name="T86" fmla="*/ 146 w 229"/>
                    <a:gd name="T87" fmla="*/ 208 h 235"/>
                    <a:gd name="T88" fmla="*/ 162 w 229"/>
                    <a:gd name="T89" fmla="*/ 193 h 235"/>
                    <a:gd name="T90" fmla="*/ 184 w 229"/>
                    <a:gd name="T91" fmla="*/ 170 h 235"/>
                    <a:gd name="T92" fmla="*/ 200 w 229"/>
                    <a:gd name="T93" fmla="*/ 143 h 235"/>
                    <a:gd name="T94" fmla="*/ 209 w 229"/>
                    <a:gd name="T95" fmla="*/ 128 h 235"/>
                    <a:gd name="T96" fmla="*/ 219 w 229"/>
                    <a:gd name="T97" fmla="*/ 117 h 235"/>
                    <a:gd name="T98" fmla="*/ 226 w 229"/>
                    <a:gd name="T99" fmla="*/ 94 h 235"/>
                    <a:gd name="T100" fmla="*/ 226 w 229"/>
                    <a:gd name="T101" fmla="*/ 84 h 235"/>
                    <a:gd name="T102" fmla="*/ 174 w 229"/>
                    <a:gd name="T103" fmla="*/ 141 h 235"/>
                    <a:gd name="T104" fmla="*/ 165 w 229"/>
                    <a:gd name="T105" fmla="*/ 147 h 235"/>
                    <a:gd name="T106" fmla="*/ 157 w 229"/>
                    <a:gd name="T107" fmla="*/ 155 h 235"/>
                    <a:gd name="T108" fmla="*/ 149 w 229"/>
                    <a:gd name="T109" fmla="*/ 144 h 235"/>
                    <a:gd name="T110" fmla="*/ 151 w 229"/>
                    <a:gd name="T111" fmla="*/ 131 h 235"/>
                    <a:gd name="T112" fmla="*/ 163 w 229"/>
                    <a:gd name="T113" fmla="*/ 120 h 235"/>
                    <a:gd name="T114" fmla="*/ 170 w 229"/>
                    <a:gd name="T115" fmla="*/ 121 h 235"/>
                    <a:gd name="T116" fmla="*/ 176 w 229"/>
                    <a:gd name="T117" fmla="*/ 13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235">
                      <a:moveTo>
                        <a:pt x="221" y="83"/>
                      </a:moveTo>
                      <a:lnTo>
                        <a:pt x="219" y="83"/>
                      </a:lnTo>
                      <a:lnTo>
                        <a:pt x="219" y="83"/>
                      </a:lnTo>
                      <a:lnTo>
                        <a:pt x="217" y="85"/>
                      </a:lnTo>
                      <a:lnTo>
                        <a:pt x="217" y="87"/>
                      </a:lnTo>
                      <a:lnTo>
                        <a:pt x="216" y="90"/>
                      </a:lnTo>
                      <a:lnTo>
                        <a:pt x="215" y="91"/>
                      </a:lnTo>
                      <a:lnTo>
                        <a:pt x="209" y="91"/>
                      </a:lnTo>
                      <a:lnTo>
                        <a:pt x="205" y="88"/>
                      </a:lnTo>
                      <a:lnTo>
                        <a:pt x="203" y="84"/>
                      </a:lnTo>
                      <a:lnTo>
                        <a:pt x="201" y="83"/>
                      </a:lnTo>
                      <a:lnTo>
                        <a:pt x="201" y="80"/>
                      </a:lnTo>
                      <a:lnTo>
                        <a:pt x="201" y="76"/>
                      </a:lnTo>
                      <a:lnTo>
                        <a:pt x="205" y="69"/>
                      </a:lnTo>
                      <a:lnTo>
                        <a:pt x="205" y="66"/>
                      </a:lnTo>
                      <a:lnTo>
                        <a:pt x="208" y="64"/>
                      </a:lnTo>
                      <a:lnTo>
                        <a:pt x="212" y="66"/>
                      </a:lnTo>
                      <a:lnTo>
                        <a:pt x="214" y="69"/>
                      </a:lnTo>
                      <a:lnTo>
                        <a:pt x="216" y="69"/>
                      </a:lnTo>
                      <a:lnTo>
                        <a:pt x="216" y="64"/>
                      </a:lnTo>
                      <a:lnTo>
                        <a:pt x="216" y="59"/>
                      </a:lnTo>
                      <a:lnTo>
                        <a:pt x="218" y="54"/>
                      </a:lnTo>
                      <a:lnTo>
                        <a:pt x="218" y="41"/>
                      </a:lnTo>
                      <a:lnTo>
                        <a:pt x="217" y="37"/>
                      </a:lnTo>
                      <a:lnTo>
                        <a:pt x="216" y="34"/>
                      </a:lnTo>
                      <a:lnTo>
                        <a:pt x="215" y="31"/>
                      </a:lnTo>
                      <a:lnTo>
                        <a:pt x="216" y="29"/>
                      </a:lnTo>
                      <a:lnTo>
                        <a:pt x="216" y="21"/>
                      </a:lnTo>
                      <a:lnTo>
                        <a:pt x="215" y="17"/>
                      </a:lnTo>
                      <a:lnTo>
                        <a:pt x="213" y="13"/>
                      </a:lnTo>
                      <a:lnTo>
                        <a:pt x="212" y="8"/>
                      </a:lnTo>
                      <a:lnTo>
                        <a:pt x="210" y="6"/>
                      </a:lnTo>
                      <a:lnTo>
                        <a:pt x="205" y="4"/>
                      </a:lnTo>
                      <a:lnTo>
                        <a:pt x="201" y="5"/>
                      </a:lnTo>
                      <a:lnTo>
                        <a:pt x="199" y="6"/>
                      </a:lnTo>
                      <a:lnTo>
                        <a:pt x="198" y="5"/>
                      </a:lnTo>
                      <a:lnTo>
                        <a:pt x="195" y="4"/>
                      </a:lnTo>
                      <a:lnTo>
                        <a:pt x="193" y="4"/>
                      </a:lnTo>
                      <a:lnTo>
                        <a:pt x="192" y="1"/>
                      </a:lnTo>
                      <a:lnTo>
                        <a:pt x="189" y="0"/>
                      </a:lnTo>
                      <a:lnTo>
                        <a:pt x="184" y="1"/>
                      </a:lnTo>
                      <a:lnTo>
                        <a:pt x="182" y="1"/>
                      </a:lnTo>
                      <a:lnTo>
                        <a:pt x="181" y="3"/>
                      </a:lnTo>
                      <a:lnTo>
                        <a:pt x="179" y="3"/>
                      </a:lnTo>
                      <a:lnTo>
                        <a:pt x="177" y="4"/>
                      </a:lnTo>
                      <a:lnTo>
                        <a:pt x="177" y="6"/>
                      </a:lnTo>
                      <a:lnTo>
                        <a:pt x="177" y="9"/>
                      </a:lnTo>
                      <a:lnTo>
                        <a:pt x="174" y="9"/>
                      </a:lnTo>
                      <a:lnTo>
                        <a:pt x="173" y="11"/>
                      </a:lnTo>
                      <a:lnTo>
                        <a:pt x="170" y="11"/>
                      </a:lnTo>
                      <a:lnTo>
                        <a:pt x="169" y="12"/>
                      </a:lnTo>
                      <a:lnTo>
                        <a:pt x="168" y="11"/>
                      </a:lnTo>
                      <a:lnTo>
                        <a:pt x="165" y="12"/>
                      </a:lnTo>
                      <a:lnTo>
                        <a:pt x="162" y="15"/>
                      </a:lnTo>
                      <a:lnTo>
                        <a:pt x="161" y="17"/>
                      </a:lnTo>
                      <a:lnTo>
                        <a:pt x="159" y="17"/>
                      </a:lnTo>
                      <a:lnTo>
                        <a:pt x="159" y="19"/>
                      </a:lnTo>
                      <a:lnTo>
                        <a:pt x="156" y="20"/>
                      </a:lnTo>
                      <a:lnTo>
                        <a:pt x="155" y="22"/>
                      </a:lnTo>
                      <a:lnTo>
                        <a:pt x="154" y="22"/>
                      </a:lnTo>
                      <a:lnTo>
                        <a:pt x="152" y="24"/>
                      </a:lnTo>
                      <a:lnTo>
                        <a:pt x="148" y="29"/>
                      </a:lnTo>
                      <a:lnTo>
                        <a:pt x="148" y="34"/>
                      </a:lnTo>
                      <a:lnTo>
                        <a:pt x="149" y="35"/>
                      </a:lnTo>
                      <a:lnTo>
                        <a:pt x="149" y="38"/>
                      </a:lnTo>
                      <a:lnTo>
                        <a:pt x="146" y="38"/>
                      </a:lnTo>
                      <a:lnTo>
                        <a:pt x="146" y="39"/>
                      </a:lnTo>
                      <a:lnTo>
                        <a:pt x="144" y="40"/>
                      </a:lnTo>
                      <a:lnTo>
                        <a:pt x="142" y="42"/>
                      </a:lnTo>
                      <a:lnTo>
                        <a:pt x="141" y="45"/>
                      </a:lnTo>
                      <a:lnTo>
                        <a:pt x="140" y="45"/>
                      </a:lnTo>
                      <a:lnTo>
                        <a:pt x="139" y="46"/>
                      </a:lnTo>
                      <a:lnTo>
                        <a:pt x="138" y="47"/>
                      </a:lnTo>
                      <a:lnTo>
                        <a:pt x="136" y="48"/>
                      </a:lnTo>
                      <a:lnTo>
                        <a:pt x="132" y="49"/>
                      </a:lnTo>
                      <a:lnTo>
                        <a:pt x="132" y="52"/>
                      </a:lnTo>
                      <a:lnTo>
                        <a:pt x="132" y="56"/>
                      </a:lnTo>
                      <a:lnTo>
                        <a:pt x="130" y="58"/>
                      </a:lnTo>
                      <a:lnTo>
                        <a:pt x="130" y="60"/>
                      </a:lnTo>
                      <a:lnTo>
                        <a:pt x="129" y="63"/>
                      </a:lnTo>
                      <a:lnTo>
                        <a:pt x="130" y="65"/>
                      </a:lnTo>
                      <a:lnTo>
                        <a:pt x="127" y="67"/>
                      </a:lnTo>
                      <a:lnTo>
                        <a:pt x="125" y="66"/>
                      </a:lnTo>
                      <a:lnTo>
                        <a:pt x="125" y="65"/>
                      </a:lnTo>
                      <a:lnTo>
                        <a:pt x="122" y="65"/>
                      </a:lnTo>
                      <a:lnTo>
                        <a:pt x="118" y="65"/>
                      </a:lnTo>
                      <a:lnTo>
                        <a:pt x="116" y="66"/>
                      </a:lnTo>
                      <a:lnTo>
                        <a:pt x="113" y="65"/>
                      </a:lnTo>
                      <a:lnTo>
                        <a:pt x="111" y="65"/>
                      </a:lnTo>
                      <a:lnTo>
                        <a:pt x="106" y="62"/>
                      </a:lnTo>
                      <a:lnTo>
                        <a:pt x="105" y="62"/>
                      </a:lnTo>
                      <a:lnTo>
                        <a:pt x="103" y="59"/>
                      </a:lnTo>
                      <a:lnTo>
                        <a:pt x="98" y="59"/>
                      </a:lnTo>
                      <a:lnTo>
                        <a:pt x="94" y="59"/>
                      </a:lnTo>
                      <a:lnTo>
                        <a:pt x="91" y="63"/>
                      </a:lnTo>
                      <a:lnTo>
                        <a:pt x="89" y="69"/>
                      </a:lnTo>
                      <a:lnTo>
                        <a:pt x="86" y="73"/>
                      </a:lnTo>
                      <a:lnTo>
                        <a:pt x="81" y="75"/>
                      </a:lnTo>
                      <a:lnTo>
                        <a:pt x="80" y="77"/>
                      </a:lnTo>
                      <a:lnTo>
                        <a:pt x="77" y="79"/>
                      </a:lnTo>
                      <a:lnTo>
                        <a:pt x="75" y="81"/>
                      </a:lnTo>
                      <a:lnTo>
                        <a:pt x="73" y="83"/>
                      </a:lnTo>
                      <a:lnTo>
                        <a:pt x="69" y="82"/>
                      </a:lnTo>
                      <a:lnTo>
                        <a:pt x="66" y="83"/>
                      </a:lnTo>
                      <a:lnTo>
                        <a:pt x="63" y="83"/>
                      </a:lnTo>
                      <a:lnTo>
                        <a:pt x="59" y="83"/>
                      </a:lnTo>
                      <a:lnTo>
                        <a:pt x="59" y="79"/>
                      </a:lnTo>
                      <a:lnTo>
                        <a:pt x="61" y="74"/>
                      </a:lnTo>
                      <a:lnTo>
                        <a:pt x="62" y="69"/>
                      </a:lnTo>
                      <a:lnTo>
                        <a:pt x="58" y="60"/>
                      </a:lnTo>
                      <a:lnTo>
                        <a:pt x="56" y="55"/>
                      </a:lnTo>
                      <a:lnTo>
                        <a:pt x="52" y="51"/>
                      </a:lnTo>
                      <a:lnTo>
                        <a:pt x="52" y="52"/>
                      </a:lnTo>
                      <a:lnTo>
                        <a:pt x="50" y="113"/>
                      </a:lnTo>
                      <a:lnTo>
                        <a:pt x="49" y="113"/>
                      </a:lnTo>
                      <a:lnTo>
                        <a:pt x="44" y="112"/>
                      </a:lnTo>
                      <a:lnTo>
                        <a:pt x="40" y="114"/>
                      </a:lnTo>
                      <a:lnTo>
                        <a:pt x="39" y="118"/>
                      </a:lnTo>
                      <a:lnTo>
                        <a:pt x="37" y="119"/>
                      </a:lnTo>
                      <a:lnTo>
                        <a:pt x="36" y="120"/>
                      </a:lnTo>
                      <a:lnTo>
                        <a:pt x="35" y="124"/>
                      </a:lnTo>
                      <a:lnTo>
                        <a:pt x="34" y="123"/>
                      </a:lnTo>
                      <a:lnTo>
                        <a:pt x="32" y="124"/>
                      </a:lnTo>
                      <a:lnTo>
                        <a:pt x="31" y="121"/>
                      </a:lnTo>
                      <a:lnTo>
                        <a:pt x="28" y="121"/>
                      </a:lnTo>
                      <a:lnTo>
                        <a:pt x="28" y="123"/>
                      </a:lnTo>
                      <a:lnTo>
                        <a:pt x="25" y="122"/>
                      </a:lnTo>
                      <a:lnTo>
                        <a:pt x="24" y="121"/>
                      </a:lnTo>
                      <a:lnTo>
                        <a:pt x="21" y="122"/>
                      </a:lnTo>
                      <a:lnTo>
                        <a:pt x="18" y="120"/>
                      </a:lnTo>
                      <a:lnTo>
                        <a:pt x="14" y="119"/>
                      </a:lnTo>
                      <a:lnTo>
                        <a:pt x="11" y="114"/>
                      </a:lnTo>
                      <a:lnTo>
                        <a:pt x="13" y="111"/>
                      </a:lnTo>
                      <a:lnTo>
                        <a:pt x="10" y="110"/>
                      </a:lnTo>
                      <a:lnTo>
                        <a:pt x="8" y="107"/>
                      </a:lnTo>
                      <a:lnTo>
                        <a:pt x="5" y="108"/>
                      </a:lnTo>
                      <a:lnTo>
                        <a:pt x="4" y="111"/>
                      </a:lnTo>
                      <a:lnTo>
                        <a:pt x="4" y="112"/>
                      </a:lnTo>
                      <a:lnTo>
                        <a:pt x="4" y="114"/>
                      </a:lnTo>
                      <a:lnTo>
                        <a:pt x="1" y="115"/>
                      </a:lnTo>
                      <a:lnTo>
                        <a:pt x="0" y="117"/>
                      </a:lnTo>
                      <a:lnTo>
                        <a:pt x="0" y="117"/>
                      </a:lnTo>
                      <a:lnTo>
                        <a:pt x="1" y="122"/>
                      </a:lnTo>
                      <a:lnTo>
                        <a:pt x="5" y="126"/>
                      </a:lnTo>
                      <a:lnTo>
                        <a:pt x="8" y="136"/>
                      </a:lnTo>
                      <a:lnTo>
                        <a:pt x="8" y="141"/>
                      </a:lnTo>
                      <a:lnTo>
                        <a:pt x="11" y="150"/>
                      </a:lnTo>
                      <a:lnTo>
                        <a:pt x="13" y="160"/>
                      </a:lnTo>
                      <a:lnTo>
                        <a:pt x="17" y="166"/>
                      </a:lnTo>
                      <a:lnTo>
                        <a:pt x="17" y="170"/>
                      </a:lnTo>
                      <a:lnTo>
                        <a:pt x="21" y="178"/>
                      </a:lnTo>
                      <a:lnTo>
                        <a:pt x="21" y="181"/>
                      </a:lnTo>
                      <a:lnTo>
                        <a:pt x="22" y="186"/>
                      </a:lnTo>
                      <a:lnTo>
                        <a:pt x="21" y="192"/>
                      </a:lnTo>
                      <a:lnTo>
                        <a:pt x="19" y="194"/>
                      </a:lnTo>
                      <a:lnTo>
                        <a:pt x="18" y="194"/>
                      </a:lnTo>
                      <a:lnTo>
                        <a:pt x="17" y="192"/>
                      </a:lnTo>
                      <a:lnTo>
                        <a:pt x="15" y="194"/>
                      </a:lnTo>
                      <a:lnTo>
                        <a:pt x="15" y="198"/>
                      </a:lnTo>
                      <a:lnTo>
                        <a:pt x="18" y="203"/>
                      </a:lnTo>
                      <a:lnTo>
                        <a:pt x="20" y="205"/>
                      </a:lnTo>
                      <a:lnTo>
                        <a:pt x="22" y="211"/>
                      </a:lnTo>
                      <a:lnTo>
                        <a:pt x="21" y="214"/>
                      </a:lnTo>
                      <a:lnTo>
                        <a:pt x="21" y="219"/>
                      </a:lnTo>
                      <a:lnTo>
                        <a:pt x="20" y="221"/>
                      </a:lnTo>
                      <a:lnTo>
                        <a:pt x="21" y="225"/>
                      </a:lnTo>
                      <a:lnTo>
                        <a:pt x="22" y="227"/>
                      </a:lnTo>
                      <a:lnTo>
                        <a:pt x="22" y="224"/>
                      </a:lnTo>
                      <a:lnTo>
                        <a:pt x="25" y="221"/>
                      </a:lnTo>
                      <a:lnTo>
                        <a:pt x="28" y="222"/>
                      </a:lnTo>
                      <a:lnTo>
                        <a:pt x="28" y="225"/>
                      </a:lnTo>
                      <a:lnTo>
                        <a:pt x="27" y="227"/>
                      </a:lnTo>
                      <a:lnTo>
                        <a:pt x="28" y="228"/>
                      </a:lnTo>
                      <a:lnTo>
                        <a:pt x="31" y="226"/>
                      </a:lnTo>
                      <a:lnTo>
                        <a:pt x="33" y="228"/>
                      </a:lnTo>
                      <a:lnTo>
                        <a:pt x="33" y="231"/>
                      </a:lnTo>
                      <a:lnTo>
                        <a:pt x="35" y="231"/>
                      </a:lnTo>
                      <a:lnTo>
                        <a:pt x="42" y="235"/>
                      </a:lnTo>
                      <a:lnTo>
                        <a:pt x="43" y="234"/>
                      </a:lnTo>
                      <a:lnTo>
                        <a:pt x="45" y="235"/>
                      </a:lnTo>
                      <a:lnTo>
                        <a:pt x="46" y="232"/>
                      </a:lnTo>
                      <a:lnTo>
                        <a:pt x="48" y="231"/>
                      </a:lnTo>
                      <a:lnTo>
                        <a:pt x="51" y="228"/>
                      </a:lnTo>
                      <a:lnTo>
                        <a:pt x="55" y="228"/>
                      </a:lnTo>
                      <a:lnTo>
                        <a:pt x="56" y="227"/>
                      </a:lnTo>
                      <a:lnTo>
                        <a:pt x="59" y="227"/>
                      </a:lnTo>
                      <a:lnTo>
                        <a:pt x="63" y="228"/>
                      </a:lnTo>
                      <a:lnTo>
                        <a:pt x="65" y="228"/>
                      </a:lnTo>
                      <a:lnTo>
                        <a:pt x="69" y="228"/>
                      </a:lnTo>
                      <a:lnTo>
                        <a:pt x="70" y="226"/>
                      </a:lnTo>
                      <a:lnTo>
                        <a:pt x="71" y="224"/>
                      </a:lnTo>
                      <a:lnTo>
                        <a:pt x="73" y="224"/>
                      </a:lnTo>
                      <a:lnTo>
                        <a:pt x="74" y="224"/>
                      </a:lnTo>
                      <a:lnTo>
                        <a:pt x="75" y="222"/>
                      </a:lnTo>
                      <a:lnTo>
                        <a:pt x="77" y="221"/>
                      </a:lnTo>
                      <a:lnTo>
                        <a:pt x="84" y="221"/>
                      </a:lnTo>
                      <a:lnTo>
                        <a:pt x="88" y="223"/>
                      </a:lnTo>
                      <a:lnTo>
                        <a:pt x="91" y="222"/>
                      </a:lnTo>
                      <a:lnTo>
                        <a:pt x="91" y="221"/>
                      </a:lnTo>
                      <a:lnTo>
                        <a:pt x="94" y="220"/>
                      </a:lnTo>
                      <a:lnTo>
                        <a:pt x="101" y="221"/>
                      </a:lnTo>
                      <a:lnTo>
                        <a:pt x="103" y="223"/>
                      </a:lnTo>
                      <a:lnTo>
                        <a:pt x="110" y="225"/>
                      </a:lnTo>
                      <a:lnTo>
                        <a:pt x="111" y="224"/>
                      </a:lnTo>
                      <a:lnTo>
                        <a:pt x="110" y="222"/>
                      </a:lnTo>
                      <a:lnTo>
                        <a:pt x="111" y="219"/>
                      </a:lnTo>
                      <a:lnTo>
                        <a:pt x="114" y="220"/>
                      </a:lnTo>
                      <a:lnTo>
                        <a:pt x="117" y="221"/>
                      </a:lnTo>
                      <a:lnTo>
                        <a:pt x="122" y="221"/>
                      </a:lnTo>
                      <a:lnTo>
                        <a:pt x="122" y="221"/>
                      </a:lnTo>
                      <a:lnTo>
                        <a:pt x="120" y="218"/>
                      </a:lnTo>
                      <a:lnTo>
                        <a:pt x="122" y="215"/>
                      </a:lnTo>
                      <a:lnTo>
                        <a:pt x="125" y="214"/>
                      </a:lnTo>
                      <a:lnTo>
                        <a:pt x="129" y="214"/>
                      </a:lnTo>
                      <a:lnTo>
                        <a:pt x="131" y="215"/>
                      </a:lnTo>
                      <a:lnTo>
                        <a:pt x="134" y="215"/>
                      </a:lnTo>
                      <a:lnTo>
                        <a:pt x="137" y="213"/>
                      </a:lnTo>
                      <a:lnTo>
                        <a:pt x="143" y="211"/>
                      </a:lnTo>
                      <a:lnTo>
                        <a:pt x="143" y="210"/>
                      </a:lnTo>
                      <a:lnTo>
                        <a:pt x="146" y="208"/>
                      </a:lnTo>
                      <a:lnTo>
                        <a:pt x="148" y="206"/>
                      </a:lnTo>
                      <a:lnTo>
                        <a:pt x="158" y="198"/>
                      </a:lnTo>
                      <a:lnTo>
                        <a:pt x="160" y="195"/>
                      </a:lnTo>
                      <a:lnTo>
                        <a:pt x="160" y="194"/>
                      </a:lnTo>
                      <a:lnTo>
                        <a:pt x="162" y="193"/>
                      </a:lnTo>
                      <a:lnTo>
                        <a:pt x="177" y="176"/>
                      </a:lnTo>
                      <a:lnTo>
                        <a:pt x="177" y="175"/>
                      </a:lnTo>
                      <a:lnTo>
                        <a:pt x="179" y="175"/>
                      </a:lnTo>
                      <a:lnTo>
                        <a:pt x="181" y="171"/>
                      </a:lnTo>
                      <a:lnTo>
                        <a:pt x="184" y="170"/>
                      </a:lnTo>
                      <a:lnTo>
                        <a:pt x="184" y="166"/>
                      </a:lnTo>
                      <a:lnTo>
                        <a:pt x="189" y="160"/>
                      </a:lnTo>
                      <a:lnTo>
                        <a:pt x="195" y="149"/>
                      </a:lnTo>
                      <a:lnTo>
                        <a:pt x="197" y="143"/>
                      </a:lnTo>
                      <a:lnTo>
                        <a:pt x="200" y="143"/>
                      </a:lnTo>
                      <a:lnTo>
                        <a:pt x="201" y="139"/>
                      </a:lnTo>
                      <a:lnTo>
                        <a:pt x="201" y="138"/>
                      </a:lnTo>
                      <a:lnTo>
                        <a:pt x="205" y="134"/>
                      </a:lnTo>
                      <a:lnTo>
                        <a:pt x="206" y="130"/>
                      </a:lnTo>
                      <a:lnTo>
                        <a:pt x="209" y="128"/>
                      </a:lnTo>
                      <a:lnTo>
                        <a:pt x="211" y="125"/>
                      </a:lnTo>
                      <a:lnTo>
                        <a:pt x="214" y="124"/>
                      </a:lnTo>
                      <a:lnTo>
                        <a:pt x="215" y="122"/>
                      </a:lnTo>
                      <a:lnTo>
                        <a:pt x="215" y="122"/>
                      </a:lnTo>
                      <a:lnTo>
                        <a:pt x="219" y="117"/>
                      </a:lnTo>
                      <a:lnTo>
                        <a:pt x="220" y="114"/>
                      </a:lnTo>
                      <a:lnTo>
                        <a:pt x="222" y="111"/>
                      </a:lnTo>
                      <a:lnTo>
                        <a:pt x="224" y="104"/>
                      </a:lnTo>
                      <a:lnTo>
                        <a:pt x="226" y="99"/>
                      </a:lnTo>
                      <a:lnTo>
                        <a:pt x="226" y="94"/>
                      </a:lnTo>
                      <a:lnTo>
                        <a:pt x="228" y="88"/>
                      </a:lnTo>
                      <a:lnTo>
                        <a:pt x="227" y="87"/>
                      </a:lnTo>
                      <a:lnTo>
                        <a:pt x="229" y="85"/>
                      </a:lnTo>
                      <a:lnTo>
                        <a:pt x="229" y="84"/>
                      </a:lnTo>
                      <a:lnTo>
                        <a:pt x="226" y="84"/>
                      </a:lnTo>
                      <a:lnTo>
                        <a:pt x="221" y="83"/>
                      </a:lnTo>
                      <a:close/>
                      <a:moveTo>
                        <a:pt x="176" y="136"/>
                      </a:moveTo>
                      <a:lnTo>
                        <a:pt x="173" y="138"/>
                      </a:lnTo>
                      <a:lnTo>
                        <a:pt x="174" y="140"/>
                      </a:lnTo>
                      <a:lnTo>
                        <a:pt x="174" y="141"/>
                      </a:lnTo>
                      <a:lnTo>
                        <a:pt x="174" y="144"/>
                      </a:lnTo>
                      <a:lnTo>
                        <a:pt x="171" y="145"/>
                      </a:lnTo>
                      <a:lnTo>
                        <a:pt x="170" y="145"/>
                      </a:lnTo>
                      <a:lnTo>
                        <a:pt x="167" y="145"/>
                      </a:lnTo>
                      <a:lnTo>
                        <a:pt x="165" y="147"/>
                      </a:lnTo>
                      <a:lnTo>
                        <a:pt x="163" y="148"/>
                      </a:lnTo>
                      <a:lnTo>
                        <a:pt x="161" y="152"/>
                      </a:lnTo>
                      <a:lnTo>
                        <a:pt x="160" y="154"/>
                      </a:lnTo>
                      <a:lnTo>
                        <a:pt x="160" y="155"/>
                      </a:lnTo>
                      <a:lnTo>
                        <a:pt x="157" y="155"/>
                      </a:lnTo>
                      <a:lnTo>
                        <a:pt x="154" y="154"/>
                      </a:lnTo>
                      <a:lnTo>
                        <a:pt x="153" y="152"/>
                      </a:lnTo>
                      <a:lnTo>
                        <a:pt x="150" y="149"/>
                      </a:lnTo>
                      <a:lnTo>
                        <a:pt x="150" y="146"/>
                      </a:lnTo>
                      <a:lnTo>
                        <a:pt x="149" y="144"/>
                      </a:lnTo>
                      <a:lnTo>
                        <a:pt x="148" y="142"/>
                      </a:lnTo>
                      <a:lnTo>
                        <a:pt x="146" y="140"/>
                      </a:lnTo>
                      <a:lnTo>
                        <a:pt x="146" y="137"/>
                      </a:lnTo>
                      <a:lnTo>
                        <a:pt x="147" y="135"/>
                      </a:lnTo>
                      <a:lnTo>
                        <a:pt x="151" y="131"/>
                      </a:lnTo>
                      <a:lnTo>
                        <a:pt x="153" y="127"/>
                      </a:lnTo>
                      <a:lnTo>
                        <a:pt x="156" y="124"/>
                      </a:lnTo>
                      <a:lnTo>
                        <a:pt x="160" y="123"/>
                      </a:lnTo>
                      <a:lnTo>
                        <a:pt x="162" y="121"/>
                      </a:lnTo>
                      <a:lnTo>
                        <a:pt x="163" y="120"/>
                      </a:lnTo>
                      <a:lnTo>
                        <a:pt x="164" y="118"/>
                      </a:lnTo>
                      <a:lnTo>
                        <a:pt x="166" y="118"/>
                      </a:lnTo>
                      <a:lnTo>
                        <a:pt x="167" y="120"/>
                      </a:lnTo>
                      <a:lnTo>
                        <a:pt x="168" y="119"/>
                      </a:lnTo>
                      <a:lnTo>
                        <a:pt x="170" y="121"/>
                      </a:lnTo>
                      <a:lnTo>
                        <a:pt x="173" y="120"/>
                      </a:lnTo>
                      <a:lnTo>
                        <a:pt x="176" y="123"/>
                      </a:lnTo>
                      <a:lnTo>
                        <a:pt x="178" y="129"/>
                      </a:lnTo>
                      <a:lnTo>
                        <a:pt x="178" y="134"/>
                      </a:lnTo>
                      <a:lnTo>
                        <a:pt x="176" y="1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7" name="Freeform 885">
                  <a:extLst>
                    <a:ext uri="{FF2B5EF4-FFF2-40B4-BE49-F238E27FC236}">
                      <a16:creationId xmlns:a16="http://schemas.microsoft.com/office/drawing/2014/main" id="{09CF4572-1650-A94F-AB4C-9548CE5CA6EC}"/>
                    </a:ext>
                  </a:extLst>
                </p:cNvPr>
                <p:cNvSpPr>
                  <a:spLocks/>
                </p:cNvSpPr>
                <p:nvPr/>
              </p:nvSpPr>
              <p:spPr bwMode="auto">
                <a:xfrm>
                  <a:off x="3975" y="3305"/>
                  <a:ext cx="32" cy="37"/>
                </a:xfrm>
                <a:custGeom>
                  <a:avLst/>
                  <a:gdLst>
                    <a:gd name="T0" fmla="*/ 30 w 32"/>
                    <a:gd name="T1" fmla="*/ 5 h 37"/>
                    <a:gd name="T2" fmla="*/ 27 w 32"/>
                    <a:gd name="T3" fmla="*/ 2 h 37"/>
                    <a:gd name="T4" fmla="*/ 24 w 32"/>
                    <a:gd name="T5" fmla="*/ 3 h 37"/>
                    <a:gd name="T6" fmla="*/ 22 w 32"/>
                    <a:gd name="T7" fmla="*/ 1 h 37"/>
                    <a:gd name="T8" fmla="*/ 21 w 32"/>
                    <a:gd name="T9" fmla="*/ 2 h 37"/>
                    <a:gd name="T10" fmla="*/ 20 w 32"/>
                    <a:gd name="T11" fmla="*/ 0 h 37"/>
                    <a:gd name="T12" fmla="*/ 18 w 32"/>
                    <a:gd name="T13" fmla="*/ 0 h 37"/>
                    <a:gd name="T14" fmla="*/ 17 w 32"/>
                    <a:gd name="T15" fmla="*/ 2 h 37"/>
                    <a:gd name="T16" fmla="*/ 16 w 32"/>
                    <a:gd name="T17" fmla="*/ 3 h 37"/>
                    <a:gd name="T18" fmla="*/ 14 w 32"/>
                    <a:gd name="T19" fmla="*/ 5 h 37"/>
                    <a:gd name="T20" fmla="*/ 10 w 32"/>
                    <a:gd name="T21" fmla="*/ 6 h 37"/>
                    <a:gd name="T22" fmla="*/ 7 w 32"/>
                    <a:gd name="T23" fmla="*/ 9 h 37"/>
                    <a:gd name="T24" fmla="*/ 5 w 32"/>
                    <a:gd name="T25" fmla="*/ 13 h 37"/>
                    <a:gd name="T26" fmla="*/ 1 w 32"/>
                    <a:gd name="T27" fmla="*/ 17 h 37"/>
                    <a:gd name="T28" fmla="*/ 0 w 32"/>
                    <a:gd name="T29" fmla="*/ 19 h 37"/>
                    <a:gd name="T30" fmla="*/ 0 w 32"/>
                    <a:gd name="T31" fmla="*/ 22 h 37"/>
                    <a:gd name="T32" fmla="*/ 2 w 32"/>
                    <a:gd name="T33" fmla="*/ 24 h 37"/>
                    <a:gd name="T34" fmla="*/ 3 w 32"/>
                    <a:gd name="T35" fmla="*/ 26 h 37"/>
                    <a:gd name="T36" fmla="*/ 4 w 32"/>
                    <a:gd name="T37" fmla="*/ 28 h 37"/>
                    <a:gd name="T38" fmla="*/ 4 w 32"/>
                    <a:gd name="T39" fmla="*/ 31 h 37"/>
                    <a:gd name="T40" fmla="*/ 7 w 32"/>
                    <a:gd name="T41" fmla="*/ 34 h 37"/>
                    <a:gd name="T42" fmla="*/ 8 w 32"/>
                    <a:gd name="T43" fmla="*/ 36 h 37"/>
                    <a:gd name="T44" fmla="*/ 11 w 32"/>
                    <a:gd name="T45" fmla="*/ 37 h 37"/>
                    <a:gd name="T46" fmla="*/ 14 w 32"/>
                    <a:gd name="T47" fmla="*/ 37 h 37"/>
                    <a:gd name="T48" fmla="*/ 14 w 32"/>
                    <a:gd name="T49" fmla="*/ 36 h 37"/>
                    <a:gd name="T50" fmla="*/ 15 w 32"/>
                    <a:gd name="T51" fmla="*/ 34 h 37"/>
                    <a:gd name="T52" fmla="*/ 17 w 32"/>
                    <a:gd name="T53" fmla="*/ 30 h 37"/>
                    <a:gd name="T54" fmla="*/ 19 w 32"/>
                    <a:gd name="T55" fmla="*/ 29 h 37"/>
                    <a:gd name="T56" fmla="*/ 21 w 32"/>
                    <a:gd name="T57" fmla="*/ 27 h 37"/>
                    <a:gd name="T58" fmla="*/ 24 w 32"/>
                    <a:gd name="T59" fmla="*/ 27 h 37"/>
                    <a:gd name="T60" fmla="*/ 25 w 32"/>
                    <a:gd name="T61" fmla="*/ 27 h 37"/>
                    <a:gd name="T62" fmla="*/ 28 w 32"/>
                    <a:gd name="T63" fmla="*/ 26 h 37"/>
                    <a:gd name="T64" fmla="*/ 28 w 32"/>
                    <a:gd name="T65" fmla="*/ 23 h 37"/>
                    <a:gd name="T66" fmla="*/ 28 w 32"/>
                    <a:gd name="T67" fmla="*/ 22 h 37"/>
                    <a:gd name="T68" fmla="*/ 27 w 32"/>
                    <a:gd name="T69" fmla="*/ 20 h 37"/>
                    <a:gd name="T70" fmla="*/ 30 w 32"/>
                    <a:gd name="T71" fmla="*/ 18 h 37"/>
                    <a:gd name="T72" fmla="*/ 32 w 32"/>
                    <a:gd name="T73" fmla="*/ 16 h 37"/>
                    <a:gd name="T74" fmla="*/ 32 w 32"/>
                    <a:gd name="T75" fmla="*/ 11 h 37"/>
                    <a:gd name="T76" fmla="*/ 30 w 32"/>
                    <a:gd name="T77"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7">
                      <a:moveTo>
                        <a:pt x="30" y="5"/>
                      </a:moveTo>
                      <a:lnTo>
                        <a:pt x="27" y="2"/>
                      </a:lnTo>
                      <a:lnTo>
                        <a:pt x="24" y="3"/>
                      </a:lnTo>
                      <a:lnTo>
                        <a:pt x="22" y="1"/>
                      </a:lnTo>
                      <a:lnTo>
                        <a:pt x="21" y="2"/>
                      </a:lnTo>
                      <a:lnTo>
                        <a:pt x="20" y="0"/>
                      </a:lnTo>
                      <a:lnTo>
                        <a:pt x="18" y="0"/>
                      </a:lnTo>
                      <a:lnTo>
                        <a:pt x="17" y="2"/>
                      </a:lnTo>
                      <a:lnTo>
                        <a:pt x="16" y="3"/>
                      </a:lnTo>
                      <a:lnTo>
                        <a:pt x="14" y="5"/>
                      </a:lnTo>
                      <a:lnTo>
                        <a:pt x="10" y="6"/>
                      </a:lnTo>
                      <a:lnTo>
                        <a:pt x="7" y="9"/>
                      </a:lnTo>
                      <a:lnTo>
                        <a:pt x="5" y="13"/>
                      </a:lnTo>
                      <a:lnTo>
                        <a:pt x="1" y="17"/>
                      </a:lnTo>
                      <a:lnTo>
                        <a:pt x="0" y="19"/>
                      </a:lnTo>
                      <a:lnTo>
                        <a:pt x="0" y="22"/>
                      </a:lnTo>
                      <a:lnTo>
                        <a:pt x="2" y="24"/>
                      </a:lnTo>
                      <a:lnTo>
                        <a:pt x="3" y="26"/>
                      </a:lnTo>
                      <a:lnTo>
                        <a:pt x="4" y="28"/>
                      </a:lnTo>
                      <a:lnTo>
                        <a:pt x="4" y="31"/>
                      </a:lnTo>
                      <a:lnTo>
                        <a:pt x="7" y="34"/>
                      </a:lnTo>
                      <a:lnTo>
                        <a:pt x="8" y="36"/>
                      </a:lnTo>
                      <a:lnTo>
                        <a:pt x="11" y="37"/>
                      </a:lnTo>
                      <a:lnTo>
                        <a:pt x="14" y="37"/>
                      </a:lnTo>
                      <a:lnTo>
                        <a:pt x="14" y="36"/>
                      </a:lnTo>
                      <a:lnTo>
                        <a:pt x="15" y="34"/>
                      </a:lnTo>
                      <a:lnTo>
                        <a:pt x="17" y="30"/>
                      </a:lnTo>
                      <a:lnTo>
                        <a:pt x="19" y="29"/>
                      </a:lnTo>
                      <a:lnTo>
                        <a:pt x="21" y="27"/>
                      </a:lnTo>
                      <a:lnTo>
                        <a:pt x="24" y="27"/>
                      </a:lnTo>
                      <a:lnTo>
                        <a:pt x="25" y="27"/>
                      </a:lnTo>
                      <a:lnTo>
                        <a:pt x="28" y="26"/>
                      </a:lnTo>
                      <a:lnTo>
                        <a:pt x="28" y="23"/>
                      </a:lnTo>
                      <a:lnTo>
                        <a:pt x="28" y="22"/>
                      </a:lnTo>
                      <a:lnTo>
                        <a:pt x="27" y="20"/>
                      </a:lnTo>
                      <a:lnTo>
                        <a:pt x="30" y="18"/>
                      </a:lnTo>
                      <a:lnTo>
                        <a:pt x="32" y="16"/>
                      </a:lnTo>
                      <a:lnTo>
                        <a:pt x="32" y="11"/>
                      </a:lnTo>
                      <a:lnTo>
                        <a:pt x="3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8" name="Freeform 886">
                  <a:extLst>
                    <a:ext uri="{FF2B5EF4-FFF2-40B4-BE49-F238E27FC236}">
                      <a16:creationId xmlns:a16="http://schemas.microsoft.com/office/drawing/2014/main" id="{F1C1D6D7-A1E3-3A4E-95FD-5D265F8BB6E4}"/>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9" name="Freeform 887">
                  <a:extLst>
                    <a:ext uri="{FF2B5EF4-FFF2-40B4-BE49-F238E27FC236}">
                      <a16:creationId xmlns:a16="http://schemas.microsoft.com/office/drawing/2014/main" id="{78234D72-89DF-6641-B345-ECFB01442244}"/>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0" name="Freeform 888">
                  <a:extLst>
                    <a:ext uri="{FF2B5EF4-FFF2-40B4-BE49-F238E27FC236}">
                      <a16:creationId xmlns:a16="http://schemas.microsoft.com/office/drawing/2014/main" id="{3EA1F201-8D5B-2646-8A0F-0306FF30F3F8}"/>
                    </a:ext>
                  </a:extLst>
                </p:cNvPr>
                <p:cNvSpPr>
                  <a:spLocks/>
                </p:cNvSpPr>
                <p:nvPr/>
              </p:nvSpPr>
              <p:spPr bwMode="auto">
                <a:xfrm>
                  <a:off x="5537" y="3056"/>
                  <a:ext cx="7" cy="9"/>
                </a:xfrm>
                <a:custGeom>
                  <a:avLst/>
                  <a:gdLst>
                    <a:gd name="T0" fmla="*/ 0 w 7"/>
                    <a:gd name="T1" fmla="*/ 9 h 9"/>
                    <a:gd name="T2" fmla="*/ 3 w 7"/>
                    <a:gd name="T3" fmla="*/ 8 h 9"/>
                    <a:gd name="T4" fmla="*/ 7 w 7"/>
                    <a:gd name="T5" fmla="*/ 9 h 9"/>
                    <a:gd name="T6" fmla="*/ 7 w 7"/>
                    <a:gd name="T7" fmla="*/ 6 h 9"/>
                    <a:gd name="T8" fmla="*/ 6 w 7"/>
                    <a:gd name="T9" fmla="*/ 6 h 9"/>
                    <a:gd name="T10" fmla="*/ 5 w 7"/>
                    <a:gd name="T11" fmla="*/ 6 h 9"/>
                    <a:gd name="T12" fmla="*/ 4 w 7"/>
                    <a:gd name="T13" fmla="*/ 5 h 9"/>
                    <a:gd name="T14" fmla="*/ 7 w 7"/>
                    <a:gd name="T15" fmla="*/ 2 h 9"/>
                    <a:gd name="T16" fmla="*/ 7 w 7"/>
                    <a:gd name="T17" fmla="*/ 1 h 9"/>
                    <a:gd name="T18" fmla="*/ 4 w 7"/>
                    <a:gd name="T19" fmla="*/ 3 h 9"/>
                    <a:gd name="T20" fmla="*/ 4 w 7"/>
                    <a:gd name="T21" fmla="*/ 0 h 9"/>
                    <a:gd name="T22" fmla="*/ 3 w 7"/>
                    <a:gd name="T23" fmla="*/ 0 h 9"/>
                    <a:gd name="T24" fmla="*/ 2 w 7"/>
                    <a:gd name="T25" fmla="*/ 2 h 9"/>
                    <a:gd name="T26" fmla="*/ 0 w 7"/>
                    <a:gd name="T27" fmla="*/ 2 h 9"/>
                    <a:gd name="T28" fmla="*/ 0 w 7"/>
                    <a:gd name="T29" fmla="*/ 3 h 9"/>
                    <a:gd name="T30" fmla="*/ 0 w 7"/>
                    <a:gd name="T31" fmla="*/ 3 h 9"/>
                    <a:gd name="T32" fmla="*/ 1 w 7"/>
                    <a:gd name="T33" fmla="*/ 7 h 9"/>
                    <a:gd name="T34" fmla="*/ 0 w 7"/>
                    <a:gd name="T35" fmla="*/ 9 h 9"/>
                    <a:gd name="T36" fmla="*/ 0 w 7"/>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9">
                      <a:moveTo>
                        <a:pt x="0" y="9"/>
                      </a:moveTo>
                      <a:lnTo>
                        <a:pt x="3" y="8"/>
                      </a:lnTo>
                      <a:lnTo>
                        <a:pt x="7" y="9"/>
                      </a:lnTo>
                      <a:lnTo>
                        <a:pt x="7" y="6"/>
                      </a:lnTo>
                      <a:lnTo>
                        <a:pt x="6" y="6"/>
                      </a:lnTo>
                      <a:lnTo>
                        <a:pt x="5" y="6"/>
                      </a:lnTo>
                      <a:lnTo>
                        <a:pt x="4" y="5"/>
                      </a:lnTo>
                      <a:lnTo>
                        <a:pt x="7" y="2"/>
                      </a:lnTo>
                      <a:lnTo>
                        <a:pt x="7" y="1"/>
                      </a:lnTo>
                      <a:lnTo>
                        <a:pt x="4" y="3"/>
                      </a:lnTo>
                      <a:lnTo>
                        <a:pt x="4" y="0"/>
                      </a:lnTo>
                      <a:lnTo>
                        <a:pt x="3" y="0"/>
                      </a:lnTo>
                      <a:lnTo>
                        <a:pt x="2" y="2"/>
                      </a:lnTo>
                      <a:lnTo>
                        <a:pt x="0" y="2"/>
                      </a:lnTo>
                      <a:lnTo>
                        <a:pt x="0" y="3"/>
                      </a:lnTo>
                      <a:lnTo>
                        <a:pt x="0" y="3"/>
                      </a:lnTo>
                      <a:lnTo>
                        <a:pt x="1" y="7"/>
                      </a:lnTo>
                      <a:lnTo>
                        <a:pt x="0" y="9"/>
                      </a:ln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1" name="Freeform 889">
                  <a:extLst>
                    <a:ext uri="{FF2B5EF4-FFF2-40B4-BE49-F238E27FC236}">
                      <a16:creationId xmlns:a16="http://schemas.microsoft.com/office/drawing/2014/main" id="{BEB3353B-BD90-AE43-B1AA-1DC5A56723EB}"/>
                    </a:ext>
                  </a:extLst>
                </p:cNvPr>
                <p:cNvSpPr>
                  <a:spLocks/>
                </p:cNvSpPr>
                <p:nvPr/>
              </p:nvSpPr>
              <p:spPr bwMode="auto">
                <a:xfrm>
                  <a:off x="5185" y="3003"/>
                  <a:ext cx="565" cy="606"/>
                </a:xfrm>
                <a:custGeom>
                  <a:avLst/>
                  <a:gdLst>
                    <a:gd name="T0" fmla="*/ 563 w 565"/>
                    <a:gd name="T1" fmla="*/ 296 h 606"/>
                    <a:gd name="T2" fmla="*/ 546 w 565"/>
                    <a:gd name="T3" fmla="*/ 259 h 606"/>
                    <a:gd name="T4" fmla="*/ 538 w 565"/>
                    <a:gd name="T5" fmla="*/ 225 h 606"/>
                    <a:gd name="T6" fmla="*/ 523 w 565"/>
                    <a:gd name="T7" fmla="*/ 210 h 606"/>
                    <a:gd name="T8" fmla="*/ 515 w 565"/>
                    <a:gd name="T9" fmla="*/ 178 h 606"/>
                    <a:gd name="T10" fmla="*/ 497 w 565"/>
                    <a:gd name="T11" fmla="*/ 163 h 606"/>
                    <a:gd name="T12" fmla="*/ 483 w 565"/>
                    <a:gd name="T13" fmla="*/ 116 h 606"/>
                    <a:gd name="T14" fmla="*/ 472 w 565"/>
                    <a:gd name="T15" fmla="*/ 68 h 606"/>
                    <a:gd name="T16" fmla="*/ 453 w 565"/>
                    <a:gd name="T17" fmla="*/ 39 h 606"/>
                    <a:gd name="T18" fmla="*/ 445 w 565"/>
                    <a:gd name="T19" fmla="*/ 2 h 606"/>
                    <a:gd name="T20" fmla="*/ 433 w 565"/>
                    <a:gd name="T21" fmla="*/ 34 h 606"/>
                    <a:gd name="T22" fmla="*/ 426 w 565"/>
                    <a:gd name="T23" fmla="*/ 79 h 606"/>
                    <a:gd name="T24" fmla="*/ 393 w 565"/>
                    <a:gd name="T25" fmla="*/ 127 h 606"/>
                    <a:gd name="T26" fmla="*/ 360 w 565"/>
                    <a:gd name="T27" fmla="*/ 98 h 606"/>
                    <a:gd name="T28" fmla="*/ 341 w 565"/>
                    <a:gd name="T29" fmla="*/ 66 h 606"/>
                    <a:gd name="T30" fmla="*/ 355 w 565"/>
                    <a:gd name="T31" fmla="*/ 43 h 606"/>
                    <a:gd name="T32" fmla="*/ 353 w 565"/>
                    <a:gd name="T33" fmla="*/ 18 h 606"/>
                    <a:gd name="T34" fmla="*/ 342 w 565"/>
                    <a:gd name="T35" fmla="*/ 21 h 606"/>
                    <a:gd name="T36" fmla="*/ 321 w 565"/>
                    <a:gd name="T37" fmla="*/ 18 h 606"/>
                    <a:gd name="T38" fmla="*/ 293 w 565"/>
                    <a:gd name="T39" fmla="*/ 5 h 606"/>
                    <a:gd name="T40" fmla="*/ 296 w 565"/>
                    <a:gd name="T41" fmla="*/ 23 h 606"/>
                    <a:gd name="T42" fmla="*/ 271 w 565"/>
                    <a:gd name="T43" fmla="*/ 32 h 606"/>
                    <a:gd name="T44" fmla="*/ 256 w 565"/>
                    <a:gd name="T45" fmla="*/ 51 h 606"/>
                    <a:gd name="T46" fmla="*/ 251 w 565"/>
                    <a:gd name="T47" fmla="*/ 73 h 606"/>
                    <a:gd name="T48" fmla="*/ 236 w 565"/>
                    <a:gd name="T49" fmla="*/ 76 h 606"/>
                    <a:gd name="T50" fmla="*/ 230 w 565"/>
                    <a:gd name="T51" fmla="*/ 74 h 606"/>
                    <a:gd name="T52" fmla="*/ 210 w 565"/>
                    <a:gd name="T53" fmla="*/ 57 h 606"/>
                    <a:gd name="T54" fmla="*/ 196 w 565"/>
                    <a:gd name="T55" fmla="*/ 64 h 606"/>
                    <a:gd name="T56" fmla="*/ 188 w 565"/>
                    <a:gd name="T57" fmla="*/ 84 h 606"/>
                    <a:gd name="T58" fmla="*/ 182 w 565"/>
                    <a:gd name="T59" fmla="*/ 101 h 606"/>
                    <a:gd name="T60" fmla="*/ 168 w 565"/>
                    <a:gd name="T61" fmla="*/ 109 h 606"/>
                    <a:gd name="T62" fmla="*/ 156 w 565"/>
                    <a:gd name="T63" fmla="*/ 102 h 606"/>
                    <a:gd name="T64" fmla="*/ 141 w 565"/>
                    <a:gd name="T65" fmla="*/ 139 h 606"/>
                    <a:gd name="T66" fmla="*/ 93 w 565"/>
                    <a:gd name="T67" fmla="*/ 169 h 606"/>
                    <a:gd name="T68" fmla="*/ 51 w 565"/>
                    <a:gd name="T69" fmla="*/ 184 h 606"/>
                    <a:gd name="T70" fmla="*/ 23 w 565"/>
                    <a:gd name="T71" fmla="*/ 198 h 606"/>
                    <a:gd name="T72" fmla="*/ 16 w 565"/>
                    <a:gd name="T73" fmla="*/ 282 h 606"/>
                    <a:gd name="T74" fmla="*/ 11 w 565"/>
                    <a:gd name="T75" fmla="*/ 295 h 606"/>
                    <a:gd name="T76" fmla="*/ 16 w 565"/>
                    <a:gd name="T77" fmla="*/ 359 h 606"/>
                    <a:gd name="T78" fmla="*/ 15 w 565"/>
                    <a:gd name="T79" fmla="*/ 429 h 606"/>
                    <a:gd name="T80" fmla="*/ 19 w 565"/>
                    <a:gd name="T81" fmla="*/ 471 h 606"/>
                    <a:gd name="T82" fmla="*/ 47 w 565"/>
                    <a:gd name="T83" fmla="*/ 466 h 606"/>
                    <a:gd name="T84" fmla="*/ 80 w 565"/>
                    <a:gd name="T85" fmla="*/ 450 h 606"/>
                    <a:gd name="T86" fmla="*/ 113 w 565"/>
                    <a:gd name="T87" fmla="*/ 454 h 606"/>
                    <a:gd name="T88" fmla="*/ 154 w 565"/>
                    <a:gd name="T89" fmla="*/ 423 h 606"/>
                    <a:gd name="T90" fmla="*/ 203 w 565"/>
                    <a:gd name="T91" fmla="*/ 408 h 606"/>
                    <a:gd name="T92" fmla="*/ 258 w 565"/>
                    <a:gd name="T93" fmla="*/ 418 h 606"/>
                    <a:gd name="T94" fmla="*/ 279 w 565"/>
                    <a:gd name="T95" fmla="*/ 445 h 606"/>
                    <a:gd name="T96" fmla="*/ 287 w 565"/>
                    <a:gd name="T97" fmla="*/ 486 h 606"/>
                    <a:gd name="T98" fmla="*/ 310 w 565"/>
                    <a:gd name="T99" fmla="*/ 459 h 606"/>
                    <a:gd name="T100" fmla="*/ 325 w 565"/>
                    <a:gd name="T101" fmla="*/ 458 h 606"/>
                    <a:gd name="T102" fmla="*/ 310 w 565"/>
                    <a:gd name="T103" fmla="*/ 493 h 606"/>
                    <a:gd name="T104" fmla="*/ 323 w 565"/>
                    <a:gd name="T105" fmla="*/ 507 h 606"/>
                    <a:gd name="T106" fmla="*/ 337 w 565"/>
                    <a:gd name="T107" fmla="*/ 522 h 606"/>
                    <a:gd name="T108" fmla="*/ 354 w 565"/>
                    <a:gd name="T109" fmla="*/ 578 h 606"/>
                    <a:gd name="T110" fmla="*/ 386 w 565"/>
                    <a:gd name="T111" fmla="*/ 586 h 606"/>
                    <a:gd name="T112" fmla="*/ 402 w 565"/>
                    <a:gd name="T113" fmla="*/ 586 h 606"/>
                    <a:gd name="T114" fmla="*/ 417 w 565"/>
                    <a:gd name="T115" fmla="*/ 602 h 606"/>
                    <a:gd name="T116" fmla="*/ 436 w 565"/>
                    <a:gd name="T117" fmla="*/ 580 h 606"/>
                    <a:gd name="T118" fmla="*/ 475 w 565"/>
                    <a:gd name="T119" fmla="*/ 553 h 606"/>
                    <a:gd name="T120" fmla="*/ 507 w 565"/>
                    <a:gd name="T121" fmla="*/ 481 h 606"/>
                    <a:gd name="T122" fmla="*/ 534 w 565"/>
                    <a:gd name="T123" fmla="*/ 446 h 606"/>
                    <a:gd name="T124" fmla="*/ 551 w 565"/>
                    <a:gd name="T125" fmla="*/ 39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06">
                      <a:moveTo>
                        <a:pt x="563" y="343"/>
                      </a:moveTo>
                      <a:lnTo>
                        <a:pt x="563" y="339"/>
                      </a:lnTo>
                      <a:lnTo>
                        <a:pt x="561" y="333"/>
                      </a:lnTo>
                      <a:lnTo>
                        <a:pt x="560" y="331"/>
                      </a:lnTo>
                      <a:lnTo>
                        <a:pt x="560" y="327"/>
                      </a:lnTo>
                      <a:lnTo>
                        <a:pt x="561" y="326"/>
                      </a:lnTo>
                      <a:lnTo>
                        <a:pt x="562" y="322"/>
                      </a:lnTo>
                      <a:lnTo>
                        <a:pt x="564" y="316"/>
                      </a:lnTo>
                      <a:lnTo>
                        <a:pt x="564" y="315"/>
                      </a:lnTo>
                      <a:lnTo>
                        <a:pt x="563" y="305"/>
                      </a:lnTo>
                      <a:lnTo>
                        <a:pt x="565" y="301"/>
                      </a:lnTo>
                      <a:lnTo>
                        <a:pt x="564" y="300"/>
                      </a:lnTo>
                      <a:lnTo>
                        <a:pt x="563" y="296"/>
                      </a:lnTo>
                      <a:lnTo>
                        <a:pt x="563" y="290"/>
                      </a:lnTo>
                      <a:lnTo>
                        <a:pt x="562" y="289"/>
                      </a:lnTo>
                      <a:lnTo>
                        <a:pt x="563" y="285"/>
                      </a:lnTo>
                      <a:lnTo>
                        <a:pt x="561" y="284"/>
                      </a:lnTo>
                      <a:lnTo>
                        <a:pt x="560" y="281"/>
                      </a:lnTo>
                      <a:lnTo>
                        <a:pt x="560" y="277"/>
                      </a:lnTo>
                      <a:lnTo>
                        <a:pt x="556" y="274"/>
                      </a:lnTo>
                      <a:lnTo>
                        <a:pt x="554" y="269"/>
                      </a:lnTo>
                      <a:lnTo>
                        <a:pt x="553" y="264"/>
                      </a:lnTo>
                      <a:lnTo>
                        <a:pt x="552" y="260"/>
                      </a:lnTo>
                      <a:lnTo>
                        <a:pt x="550" y="260"/>
                      </a:lnTo>
                      <a:lnTo>
                        <a:pt x="548" y="261"/>
                      </a:lnTo>
                      <a:lnTo>
                        <a:pt x="546" y="259"/>
                      </a:lnTo>
                      <a:lnTo>
                        <a:pt x="546" y="254"/>
                      </a:lnTo>
                      <a:lnTo>
                        <a:pt x="544" y="253"/>
                      </a:lnTo>
                      <a:lnTo>
                        <a:pt x="544" y="251"/>
                      </a:lnTo>
                      <a:lnTo>
                        <a:pt x="540" y="247"/>
                      </a:lnTo>
                      <a:lnTo>
                        <a:pt x="539" y="246"/>
                      </a:lnTo>
                      <a:lnTo>
                        <a:pt x="539" y="243"/>
                      </a:lnTo>
                      <a:lnTo>
                        <a:pt x="538" y="239"/>
                      </a:lnTo>
                      <a:lnTo>
                        <a:pt x="540" y="235"/>
                      </a:lnTo>
                      <a:lnTo>
                        <a:pt x="541" y="230"/>
                      </a:lnTo>
                      <a:lnTo>
                        <a:pt x="540" y="227"/>
                      </a:lnTo>
                      <a:lnTo>
                        <a:pt x="540" y="224"/>
                      </a:lnTo>
                      <a:lnTo>
                        <a:pt x="539" y="222"/>
                      </a:lnTo>
                      <a:lnTo>
                        <a:pt x="538" y="225"/>
                      </a:lnTo>
                      <a:lnTo>
                        <a:pt x="539" y="226"/>
                      </a:lnTo>
                      <a:lnTo>
                        <a:pt x="538" y="228"/>
                      </a:lnTo>
                      <a:lnTo>
                        <a:pt x="532" y="221"/>
                      </a:lnTo>
                      <a:lnTo>
                        <a:pt x="530" y="217"/>
                      </a:lnTo>
                      <a:lnTo>
                        <a:pt x="528" y="218"/>
                      </a:lnTo>
                      <a:lnTo>
                        <a:pt x="528" y="220"/>
                      </a:lnTo>
                      <a:lnTo>
                        <a:pt x="528" y="222"/>
                      </a:lnTo>
                      <a:lnTo>
                        <a:pt x="529" y="228"/>
                      </a:lnTo>
                      <a:lnTo>
                        <a:pt x="526" y="223"/>
                      </a:lnTo>
                      <a:lnTo>
                        <a:pt x="525" y="226"/>
                      </a:lnTo>
                      <a:lnTo>
                        <a:pt x="525" y="222"/>
                      </a:lnTo>
                      <a:lnTo>
                        <a:pt x="524" y="219"/>
                      </a:lnTo>
                      <a:lnTo>
                        <a:pt x="523" y="210"/>
                      </a:lnTo>
                      <a:lnTo>
                        <a:pt x="524" y="209"/>
                      </a:lnTo>
                      <a:lnTo>
                        <a:pt x="524" y="207"/>
                      </a:lnTo>
                      <a:lnTo>
                        <a:pt x="521" y="205"/>
                      </a:lnTo>
                      <a:lnTo>
                        <a:pt x="522" y="201"/>
                      </a:lnTo>
                      <a:lnTo>
                        <a:pt x="521" y="200"/>
                      </a:lnTo>
                      <a:lnTo>
                        <a:pt x="521" y="197"/>
                      </a:lnTo>
                      <a:lnTo>
                        <a:pt x="517" y="192"/>
                      </a:lnTo>
                      <a:lnTo>
                        <a:pt x="515" y="189"/>
                      </a:lnTo>
                      <a:lnTo>
                        <a:pt x="515" y="185"/>
                      </a:lnTo>
                      <a:lnTo>
                        <a:pt x="518" y="186"/>
                      </a:lnTo>
                      <a:lnTo>
                        <a:pt x="518" y="182"/>
                      </a:lnTo>
                      <a:lnTo>
                        <a:pt x="515" y="177"/>
                      </a:lnTo>
                      <a:lnTo>
                        <a:pt x="515" y="178"/>
                      </a:lnTo>
                      <a:lnTo>
                        <a:pt x="511" y="178"/>
                      </a:lnTo>
                      <a:lnTo>
                        <a:pt x="509" y="173"/>
                      </a:lnTo>
                      <a:lnTo>
                        <a:pt x="507" y="173"/>
                      </a:lnTo>
                      <a:lnTo>
                        <a:pt x="504" y="170"/>
                      </a:lnTo>
                      <a:lnTo>
                        <a:pt x="503" y="172"/>
                      </a:lnTo>
                      <a:lnTo>
                        <a:pt x="501" y="170"/>
                      </a:lnTo>
                      <a:lnTo>
                        <a:pt x="498" y="169"/>
                      </a:lnTo>
                      <a:lnTo>
                        <a:pt x="497" y="171"/>
                      </a:lnTo>
                      <a:lnTo>
                        <a:pt x="498" y="168"/>
                      </a:lnTo>
                      <a:lnTo>
                        <a:pt x="501" y="167"/>
                      </a:lnTo>
                      <a:lnTo>
                        <a:pt x="501" y="165"/>
                      </a:lnTo>
                      <a:lnTo>
                        <a:pt x="501" y="163"/>
                      </a:lnTo>
                      <a:lnTo>
                        <a:pt x="497" y="163"/>
                      </a:lnTo>
                      <a:lnTo>
                        <a:pt x="494" y="163"/>
                      </a:lnTo>
                      <a:lnTo>
                        <a:pt x="494" y="161"/>
                      </a:lnTo>
                      <a:lnTo>
                        <a:pt x="493" y="161"/>
                      </a:lnTo>
                      <a:lnTo>
                        <a:pt x="487" y="157"/>
                      </a:lnTo>
                      <a:lnTo>
                        <a:pt x="484" y="151"/>
                      </a:lnTo>
                      <a:lnTo>
                        <a:pt x="483" y="145"/>
                      </a:lnTo>
                      <a:lnTo>
                        <a:pt x="482" y="140"/>
                      </a:lnTo>
                      <a:lnTo>
                        <a:pt x="482" y="137"/>
                      </a:lnTo>
                      <a:lnTo>
                        <a:pt x="483" y="137"/>
                      </a:lnTo>
                      <a:lnTo>
                        <a:pt x="484" y="130"/>
                      </a:lnTo>
                      <a:lnTo>
                        <a:pt x="483" y="121"/>
                      </a:lnTo>
                      <a:lnTo>
                        <a:pt x="481" y="117"/>
                      </a:lnTo>
                      <a:lnTo>
                        <a:pt x="483" y="116"/>
                      </a:lnTo>
                      <a:lnTo>
                        <a:pt x="481" y="114"/>
                      </a:lnTo>
                      <a:lnTo>
                        <a:pt x="479" y="114"/>
                      </a:lnTo>
                      <a:lnTo>
                        <a:pt x="476" y="107"/>
                      </a:lnTo>
                      <a:lnTo>
                        <a:pt x="476" y="99"/>
                      </a:lnTo>
                      <a:lnTo>
                        <a:pt x="477" y="98"/>
                      </a:lnTo>
                      <a:lnTo>
                        <a:pt x="477" y="96"/>
                      </a:lnTo>
                      <a:lnTo>
                        <a:pt x="476" y="94"/>
                      </a:lnTo>
                      <a:lnTo>
                        <a:pt x="475" y="84"/>
                      </a:lnTo>
                      <a:lnTo>
                        <a:pt x="476" y="81"/>
                      </a:lnTo>
                      <a:lnTo>
                        <a:pt x="475" y="77"/>
                      </a:lnTo>
                      <a:lnTo>
                        <a:pt x="476" y="77"/>
                      </a:lnTo>
                      <a:lnTo>
                        <a:pt x="476" y="74"/>
                      </a:lnTo>
                      <a:lnTo>
                        <a:pt x="472" y="68"/>
                      </a:lnTo>
                      <a:lnTo>
                        <a:pt x="469" y="67"/>
                      </a:lnTo>
                      <a:lnTo>
                        <a:pt x="470" y="65"/>
                      </a:lnTo>
                      <a:lnTo>
                        <a:pt x="466" y="61"/>
                      </a:lnTo>
                      <a:lnTo>
                        <a:pt x="463" y="63"/>
                      </a:lnTo>
                      <a:lnTo>
                        <a:pt x="462" y="62"/>
                      </a:lnTo>
                      <a:lnTo>
                        <a:pt x="460" y="66"/>
                      </a:lnTo>
                      <a:lnTo>
                        <a:pt x="458" y="66"/>
                      </a:lnTo>
                      <a:lnTo>
                        <a:pt x="455" y="60"/>
                      </a:lnTo>
                      <a:lnTo>
                        <a:pt x="456" y="58"/>
                      </a:lnTo>
                      <a:lnTo>
                        <a:pt x="454" y="53"/>
                      </a:lnTo>
                      <a:lnTo>
                        <a:pt x="455" y="46"/>
                      </a:lnTo>
                      <a:lnTo>
                        <a:pt x="454" y="39"/>
                      </a:lnTo>
                      <a:lnTo>
                        <a:pt x="453" y="39"/>
                      </a:lnTo>
                      <a:lnTo>
                        <a:pt x="452" y="36"/>
                      </a:lnTo>
                      <a:lnTo>
                        <a:pt x="453" y="34"/>
                      </a:lnTo>
                      <a:lnTo>
                        <a:pt x="451" y="30"/>
                      </a:lnTo>
                      <a:lnTo>
                        <a:pt x="451" y="27"/>
                      </a:lnTo>
                      <a:lnTo>
                        <a:pt x="449" y="26"/>
                      </a:lnTo>
                      <a:lnTo>
                        <a:pt x="449" y="22"/>
                      </a:lnTo>
                      <a:lnTo>
                        <a:pt x="451" y="20"/>
                      </a:lnTo>
                      <a:lnTo>
                        <a:pt x="449" y="18"/>
                      </a:lnTo>
                      <a:lnTo>
                        <a:pt x="447" y="19"/>
                      </a:lnTo>
                      <a:lnTo>
                        <a:pt x="445" y="17"/>
                      </a:lnTo>
                      <a:lnTo>
                        <a:pt x="446" y="9"/>
                      </a:lnTo>
                      <a:lnTo>
                        <a:pt x="445" y="8"/>
                      </a:lnTo>
                      <a:lnTo>
                        <a:pt x="445" y="2"/>
                      </a:lnTo>
                      <a:lnTo>
                        <a:pt x="442" y="1"/>
                      </a:lnTo>
                      <a:lnTo>
                        <a:pt x="442" y="0"/>
                      </a:lnTo>
                      <a:lnTo>
                        <a:pt x="438" y="1"/>
                      </a:lnTo>
                      <a:lnTo>
                        <a:pt x="437" y="4"/>
                      </a:lnTo>
                      <a:lnTo>
                        <a:pt x="437" y="10"/>
                      </a:lnTo>
                      <a:lnTo>
                        <a:pt x="435" y="15"/>
                      </a:lnTo>
                      <a:lnTo>
                        <a:pt x="435" y="16"/>
                      </a:lnTo>
                      <a:lnTo>
                        <a:pt x="435" y="20"/>
                      </a:lnTo>
                      <a:lnTo>
                        <a:pt x="433" y="19"/>
                      </a:lnTo>
                      <a:lnTo>
                        <a:pt x="431" y="25"/>
                      </a:lnTo>
                      <a:lnTo>
                        <a:pt x="428" y="29"/>
                      </a:lnTo>
                      <a:lnTo>
                        <a:pt x="431" y="32"/>
                      </a:lnTo>
                      <a:lnTo>
                        <a:pt x="433" y="34"/>
                      </a:lnTo>
                      <a:lnTo>
                        <a:pt x="431" y="36"/>
                      </a:lnTo>
                      <a:lnTo>
                        <a:pt x="430" y="36"/>
                      </a:lnTo>
                      <a:lnTo>
                        <a:pt x="428" y="39"/>
                      </a:lnTo>
                      <a:lnTo>
                        <a:pt x="428" y="42"/>
                      </a:lnTo>
                      <a:lnTo>
                        <a:pt x="429" y="46"/>
                      </a:lnTo>
                      <a:lnTo>
                        <a:pt x="430" y="49"/>
                      </a:lnTo>
                      <a:lnTo>
                        <a:pt x="428" y="48"/>
                      </a:lnTo>
                      <a:lnTo>
                        <a:pt x="426" y="50"/>
                      </a:lnTo>
                      <a:lnTo>
                        <a:pt x="424" y="57"/>
                      </a:lnTo>
                      <a:lnTo>
                        <a:pt x="426" y="63"/>
                      </a:lnTo>
                      <a:lnTo>
                        <a:pt x="424" y="69"/>
                      </a:lnTo>
                      <a:lnTo>
                        <a:pt x="426" y="74"/>
                      </a:lnTo>
                      <a:lnTo>
                        <a:pt x="426" y="79"/>
                      </a:lnTo>
                      <a:lnTo>
                        <a:pt x="423" y="81"/>
                      </a:lnTo>
                      <a:lnTo>
                        <a:pt x="423" y="84"/>
                      </a:lnTo>
                      <a:lnTo>
                        <a:pt x="421" y="91"/>
                      </a:lnTo>
                      <a:lnTo>
                        <a:pt x="420" y="101"/>
                      </a:lnTo>
                      <a:lnTo>
                        <a:pt x="418" y="104"/>
                      </a:lnTo>
                      <a:lnTo>
                        <a:pt x="418" y="108"/>
                      </a:lnTo>
                      <a:lnTo>
                        <a:pt x="417" y="112"/>
                      </a:lnTo>
                      <a:lnTo>
                        <a:pt x="414" y="115"/>
                      </a:lnTo>
                      <a:lnTo>
                        <a:pt x="414" y="122"/>
                      </a:lnTo>
                      <a:lnTo>
                        <a:pt x="409" y="126"/>
                      </a:lnTo>
                      <a:lnTo>
                        <a:pt x="400" y="130"/>
                      </a:lnTo>
                      <a:lnTo>
                        <a:pt x="397" y="127"/>
                      </a:lnTo>
                      <a:lnTo>
                        <a:pt x="393" y="127"/>
                      </a:lnTo>
                      <a:lnTo>
                        <a:pt x="391" y="124"/>
                      </a:lnTo>
                      <a:lnTo>
                        <a:pt x="388" y="121"/>
                      </a:lnTo>
                      <a:lnTo>
                        <a:pt x="387" y="119"/>
                      </a:lnTo>
                      <a:lnTo>
                        <a:pt x="386" y="117"/>
                      </a:lnTo>
                      <a:lnTo>
                        <a:pt x="386" y="113"/>
                      </a:lnTo>
                      <a:lnTo>
                        <a:pt x="383" y="112"/>
                      </a:lnTo>
                      <a:lnTo>
                        <a:pt x="379" y="112"/>
                      </a:lnTo>
                      <a:lnTo>
                        <a:pt x="376" y="111"/>
                      </a:lnTo>
                      <a:lnTo>
                        <a:pt x="371" y="108"/>
                      </a:lnTo>
                      <a:lnTo>
                        <a:pt x="370" y="105"/>
                      </a:lnTo>
                      <a:lnTo>
                        <a:pt x="367" y="100"/>
                      </a:lnTo>
                      <a:lnTo>
                        <a:pt x="364" y="100"/>
                      </a:lnTo>
                      <a:lnTo>
                        <a:pt x="360" y="98"/>
                      </a:lnTo>
                      <a:lnTo>
                        <a:pt x="360" y="95"/>
                      </a:lnTo>
                      <a:lnTo>
                        <a:pt x="359" y="94"/>
                      </a:lnTo>
                      <a:lnTo>
                        <a:pt x="357" y="93"/>
                      </a:lnTo>
                      <a:lnTo>
                        <a:pt x="354" y="94"/>
                      </a:lnTo>
                      <a:lnTo>
                        <a:pt x="351" y="93"/>
                      </a:lnTo>
                      <a:lnTo>
                        <a:pt x="352" y="91"/>
                      </a:lnTo>
                      <a:lnTo>
                        <a:pt x="348" y="87"/>
                      </a:lnTo>
                      <a:lnTo>
                        <a:pt x="348" y="84"/>
                      </a:lnTo>
                      <a:lnTo>
                        <a:pt x="344" y="80"/>
                      </a:lnTo>
                      <a:lnTo>
                        <a:pt x="341" y="80"/>
                      </a:lnTo>
                      <a:lnTo>
                        <a:pt x="338" y="75"/>
                      </a:lnTo>
                      <a:lnTo>
                        <a:pt x="338" y="71"/>
                      </a:lnTo>
                      <a:lnTo>
                        <a:pt x="341" y="66"/>
                      </a:lnTo>
                      <a:lnTo>
                        <a:pt x="341" y="62"/>
                      </a:lnTo>
                      <a:lnTo>
                        <a:pt x="345" y="60"/>
                      </a:lnTo>
                      <a:lnTo>
                        <a:pt x="345" y="55"/>
                      </a:lnTo>
                      <a:lnTo>
                        <a:pt x="347" y="52"/>
                      </a:lnTo>
                      <a:lnTo>
                        <a:pt x="344" y="53"/>
                      </a:lnTo>
                      <a:lnTo>
                        <a:pt x="342" y="50"/>
                      </a:lnTo>
                      <a:lnTo>
                        <a:pt x="345" y="47"/>
                      </a:lnTo>
                      <a:lnTo>
                        <a:pt x="345" y="43"/>
                      </a:lnTo>
                      <a:lnTo>
                        <a:pt x="346" y="43"/>
                      </a:lnTo>
                      <a:lnTo>
                        <a:pt x="348" y="43"/>
                      </a:lnTo>
                      <a:lnTo>
                        <a:pt x="348" y="44"/>
                      </a:lnTo>
                      <a:lnTo>
                        <a:pt x="351" y="44"/>
                      </a:lnTo>
                      <a:lnTo>
                        <a:pt x="355" y="43"/>
                      </a:lnTo>
                      <a:lnTo>
                        <a:pt x="355" y="39"/>
                      </a:lnTo>
                      <a:lnTo>
                        <a:pt x="353" y="36"/>
                      </a:lnTo>
                      <a:lnTo>
                        <a:pt x="355" y="34"/>
                      </a:lnTo>
                      <a:lnTo>
                        <a:pt x="357" y="35"/>
                      </a:lnTo>
                      <a:lnTo>
                        <a:pt x="359" y="29"/>
                      </a:lnTo>
                      <a:lnTo>
                        <a:pt x="360" y="28"/>
                      </a:lnTo>
                      <a:lnTo>
                        <a:pt x="362" y="25"/>
                      </a:lnTo>
                      <a:lnTo>
                        <a:pt x="362" y="23"/>
                      </a:lnTo>
                      <a:lnTo>
                        <a:pt x="359" y="22"/>
                      </a:lnTo>
                      <a:lnTo>
                        <a:pt x="358" y="24"/>
                      </a:lnTo>
                      <a:lnTo>
                        <a:pt x="355" y="23"/>
                      </a:lnTo>
                      <a:lnTo>
                        <a:pt x="355" y="18"/>
                      </a:lnTo>
                      <a:lnTo>
                        <a:pt x="353" y="18"/>
                      </a:lnTo>
                      <a:lnTo>
                        <a:pt x="350" y="24"/>
                      </a:lnTo>
                      <a:lnTo>
                        <a:pt x="352" y="25"/>
                      </a:lnTo>
                      <a:lnTo>
                        <a:pt x="352" y="27"/>
                      </a:lnTo>
                      <a:lnTo>
                        <a:pt x="349" y="29"/>
                      </a:lnTo>
                      <a:lnTo>
                        <a:pt x="347" y="26"/>
                      </a:lnTo>
                      <a:lnTo>
                        <a:pt x="346" y="25"/>
                      </a:lnTo>
                      <a:lnTo>
                        <a:pt x="345" y="22"/>
                      </a:lnTo>
                      <a:lnTo>
                        <a:pt x="344" y="25"/>
                      </a:lnTo>
                      <a:lnTo>
                        <a:pt x="342" y="25"/>
                      </a:lnTo>
                      <a:lnTo>
                        <a:pt x="342" y="23"/>
                      </a:lnTo>
                      <a:lnTo>
                        <a:pt x="344" y="21"/>
                      </a:lnTo>
                      <a:lnTo>
                        <a:pt x="345" y="19"/>
                      </a:lnTo>
                      <a:lnTo>
                        <a:pt x="342" y="21"/>
                      </a:lnTo>
                      <a:lnTo>
                        <a:pt x="341" y="22"/>
                      </a:lnTo>
                      <a:lnTo>
                        <a:pt x="338" y="24"/>
                      </a:lnTo>
                      <a:lnTo>
                        <a:pt x="338" y="25"/>
                      </a:lnTo>
                      <a:lnTo>
                        <a:pt x="336" y="25"/>
                      </a:lnTo>
                      <a:lnTo>
                        <a:pt x="335" y="24"/>
                      </a:lnTo>
                      <a:lnTo>
                        <a:pt x="332" y="24"/>
                      </a:lnTo>
                      <a:lnTo>
                        <a:pt x="332" y="22"/>
                      </a:lnTo>
                      <a:lnTo>
                        <a:pt x="330" y="18"/>
                      </a:lnTo>
                      <a:lnTo>
                        <a:pt x="329" y="18"/>
                      </a:lnTo>
                      <a:lnTo>
                        <a:pt x="325" y="21"/>
                      </a:lnTo>
                      <a:lnTo>
                        <a:pt x="323" y="19"/>
                      </a:lnTo>
                      <a:lnTo>
                        <a:pt x="322" y="21"/>
                      </a:lnTo>
                      <a:lnTo>
                        <a:pt x="321" y="18"/>
                      </a:lnTo>
                      <a:lnTo>
                        <a:pt x="320" y="18"/>
                      </a:lnTo>
                      <a:lnTo>
                        <a:pt x="317" y="14"/>
                      </a:lnTo>
                      <a:lnTo>
                        <a:pt x="314" y="16"/>
                      </a:lnTo>
                      <a:lnTo>
                        <a:pt x="311" y="15"/>
                      </a:lnTo>
                      <a:lnTo>
                        <a:pt x="308" y="14"/>
                      </a:lnTo>
                      <a:lnTo>
                        <a:pt x="308" y="11"/>
                      </a:lnTo>
                      <a:lnTo>
                        <a:pt x="306" y="8"/>
                      </a:lnTo>
                      <a:lnTo>
                        <a:pt x="305" y="8"/>
                      </a:lnTo>
                      <a:lnTo>
                        <a:pt x="305" y="10"/>
                      </a:lnTo>
                      <a:lnTo>
                        <a:pt x="301" y="12"/>
                      </a:lnTo>
                      <a:lnTo>
                        <a:pt x="300" y="8"/>
                      </a:lnTo>
                      <a:lnTo>
                        <a:pt x="297" y="7"/>
                      </a:lnTo>
                      <a:lnTo>
                        <a:pt x="293" y="5"/>
                      </a:lnTo>
                      <a:lnTo>
                        <a:pt x="293" y="6"/>
                      </a:lnTo>
                      <a:lnTo>
                        <a:pt x="291" y="5"/>
                      </a:lnTo>
                      <a:lnTo>
                        <a:pt x="289" y="6"/>
                      </a:lnTo>
                      <a:lnTo>
                        <a:pt x="292" y="9"/>
                      </a:lnTo>
                      <a:lnTo>
                        <a:pt x="291" y="10"/>
                      </a:lnTo>
                      <a:lnTo>
                        <a:pt x="293" y="11"/>
                      </a:lnTo>
                      <a:lnTo>
                        <a:pt x="296" y="9"/>
                      </a:lnTo>
                      <a:lnTo>
                        <a:pt x="300" y="13"/>
                      </a:lnTo>
                      <a:lnTo>
                        <a:pt x="300" y="15"/>
                      </a:lnTo>
                      <a:lnTo>
                        <a:pt x="300" y="21"/>
                      </a:lnTo>
                      <a:lnTo>
                        <a:pt x="297" y="22"/>
                      </a:lnTo>
                      <a:lnTo>
                        <a:pt x="296" y="25"/>
                      </a:lnTo>
                      <a:lnTo>
                        <a:pt x="296" y="23"/>
                      </a:lnTo>
                      <a:lnTo>
                        <a:pt x="293" y="22"/>
                      </a:lnTo>
                      <a:lnTo>
                        <a:pt x="291" y="24"/>
                      </a:lnTo>
                      <a:lnTo>
                        <a:pt x="283" y="25"/>
                      </a:lnTo>
                      <a:lnTo>
                        <a:pt x="280" y="22"/>
                      </a:lnTo>
                      <a:lnTo>
                        <a:pt x="279" y="22"/>
                      </a:lnTo>
                      <a:lnTo>
                        <a:pt x="276" y="24"/>
                      </a:lnTo>
                      <a:lnTo>
                        <a:pt x="276" y="27"/>
                      </a:lnTo>
                      <a:lnTo>
                        <a:pt x="274" y="27"/>
                      </a:lnTo>
                      <a:lnTo>
                        <a:pt x="275" y="31"/>
                      </a:lnTo>
                      <a:lnTo>
                        <a:pt x="274" y="29"/>
                      </a:lnTo>
                      <a:lnTo>
                        <a:pt x="271" y="29"/>
                      </a:lnTo>
                      <a:lnTo>
                        <a:pt x="269" y="30"/>
                      </a:lnTo>
                      <a:lnTo>
                        <a:pt x="271" y="32"/>
                      </a:lnTo>
                      <a:lnTo>
                        <a:pt x="270" y="34"/>
                      </a:lnTo>
                      <a:lnTo>
                        <a:pt x="267" y="32"/>
                      </a:lnTo>
                      <a:lnTo>
                        <a:pt x="265" y="35"/>
                      </a:lnTo>
                      <a:lnTo>
                        <a:pt x="266" y="37"/>
                      </a:lnTo>
                      <a:lnTo>
                        <a:pt x="265" y="38"/>
                      </a:lnTo>
                      <a:lnTo>
                        <a:pt x="262" y="39"/>
                      </a:lnTo>
                      <a:lnTo>
                        <a:pt x="263" y="42"/>
                      </a:lnTo>
                      <a:lnTo>
                        <a:pt x="265" y="44"/>
                      </a:lnTo>
                      <a:lnTo>
                        <a:pt x="265" y="46"/>
                      </a:lnTo>
                      <a:lnTo>
                        <a:pt x="263" y="44"/>
                      </a:lnTo>
                      <a:lnTo>
                        <a:pt x="261" y="46"/>
                      </a:lnTo>
                      <a:lnTo>
                        <a:pt x="258" y="46"/>
                      </a:lnTo>
                      <a:lnTo>
                        <a:pt x="256" y="51"/>
                      </a:lnTo>
                      <a:lnTo>
                        <a:pt x="254" y="56"/>
                      </a:lnTo>
                      <a:lnTo>
                        <a:pt x="252" y="57"/>
                      </a:lnTo>
                      <a:lnTo>
                        <a:pt x="251" y="62"/>
                      </a:lnTo>
                      <a:lnTo>
                        <a:pt x="249" y="63"/>
                      </a:lnTo>
                      <a:lnTo>
                        <a:pt x="251" y="66"/>
                      </a:lnTo>
                      <a:lnTo>
                        <a:pt x="255" y="67"/>
                      </a:lnTo>
                      <a:lnTo>
                        <a:pt x="254" y="67"/>
                      </a:lnTo>
                      <a:lnTo>
                        <a:pt x="253" y="70"/>
                      </a:lnTo>
                      <a:lnTo>
                        <a:pt x="258" y="72"/>
                      </a:lnTo>
                      <a:lnTo>
                        <a:pt x="256" y="74"/>
                      </a:lnTo>
                      <a:lnTo>
                        <a:pt x="252" y="73"/>
                      </a:lnTo>
                      <a:lnTo>
                        <a:pt x="251" y="70"/>
                      </a:lnTo>
                      <a:lnTo>
                        <a:pt x="251" y="73"/>
                      </a:lnTo>
                      <a:lnTo>
                        <a:pt x="254" y="75"/>
                      </a:lnTo>
                      <a:lnTo>
                        <a:pt x="254" y="79"/>
                      </a:lnTo>
                      <a:lnTo>
                        <a:pt x="256" y="83"/>
                      </a:lnTo>
                      <a:lnTo>
                        <a:pt x="252" y="79"/>
                      </a:lnTo>
                      <a:lnTo>
                        <a:pt x="251" y="74"/>
                      </a:lnTo>
                      <a:lnTo>
                        <a:pt x="248" y="74"/>
                      </a:lnTo>
                      <a:lnTo>
                        <a:pt x="248" y="76"/>
                      </a:lnTo>
                      <a:lnTo>
                        <a:pt x="247" y="78"/>
                      </a:lnTo>
                      <a:lnTo>
                        <a:pt x="246" y="75"/>
                      </a:lnTo>
                      <a:lnTo>
                        <a:pt x="240" y="70"/>
                      </a:lnTo>
                      <a:lnTo>
                        <a:pt x="236" y="72"/>
                      </a:lnTo>
                      <a:lnTo>
                        <a:pt x="238" y="74"/>
                      </a:lnTo>
                      <a:lnTo>
                        <a:pt x="236" y="76"/>
                      </a:lnTo>
                      <a:lnTo>
                        <a:pt x="234" y="74"/>
                      </a:lnTo>
                      <a:lnTo>
                        <a:pt x="233" y="74"/>
                      </a:lnTo>
                      <a:lnTo>
                        <a:pt x="232" y="76"/>
                      </a:lnTo>
                      <a:lnTo>
                        <a:pt x="234" y="79"/>
                      </a:lnTo>
                      <a:lnTo>
                        <a:pt x="234" y="81"/>
                      </a:lnTo>
                      <a:lnTo>
                        <a:pt x="233" y="80"/>
                      </a:lnTo>
                      <a:lnTo>
                        <a:pt x="231" y="81"/>
                      </a:lnTo>
                      <a:lnTo>
                        <a:pt x="231" y="82"/>
                      </a:lnTo>
                      <a:lnTo>
                        <a:pt x="229" y="84"/>
                      </a:lnTo>
                      <a:lnTo>
                        <a:pt x="224" y="84"/>
                      </a:lnTo>
                      <a:lnTo>
                        <a:pt x="228" y="83"/>
                      </a:lnTo>
                      <a:lnTo>
                        <a:pt x="230" y="80"/>
                      </a:lnTo>
                      <a:lnTo>
                        <a:pt x="230" y="74"/>
                      </a:lnTo>
                      <a:lnTo>
                        <a:pt x="232" y="70"/>
                      </a:lnTo>
                      <a:lnTo>
                        <a:pt x="231" y="69"/>
                      </a:lnTo>
                      <a:lnTo>
                        <a:pt x="228" y="68"/>
                      </a:lnTo>
                      <a:lnTo>
                        <a:pt x="224" y="60"/>
                      </a:lnTo>
                      <a:lnTo>
                        <a:pt x="222" y="56"/>
                      </a:lnTo>
                      <a:lnTo>
                        <a:pt x="218" y="54"/>
                      </a:lnTo>
                      <a:lnTo>
                        <a:pt x="216" y="53"/>
                      </a:lnTo>
                      <a:lnTo>
                        <a:pt x="213" y="53"/>
                      </a:lnTo>
                      <a:lnTo>
                        <a:pt x="215" y="55"/>
                      </a:lnTo>
                      <a:lnTo>
                        <a:pt x="213" y="56"/>
                      </a:lnTo>
                      <a:lnTo>
                        <a:pt x="212" y="60"/>
                      </a:lnTo>
                      <a:lnTo>
                        <a:pt x="210" y="59"/>
                      </a:lnTo>
                      <a:lnTo>
                        <a:pt x="210" y="57"/>
                      </a:lnTo>
                      <a:lnTo>
                        <a:pt x="208" y="58"/>
                      </a:lnTo>
                      <a:lnTo>
                        <a:pt x="207" y="60"/>
                      </a:lnTo>
                      <a:lnTo>
                        <a:pt x="205" y="55"/>
                      </a:lnTo>
                      <a:lnTo>
                        <a:pt x="203" y="55"/>
                      </a:lnTo>
                      <a:lnTo>
                        <a:pt x="203" y="57"/>
                      </a:lnTo>
                      <a:lnTo>
                        <a:pt x="205" y="59"/>
                      </a:lnTo>
                      <a:lnTo>
                        <a:pt x="203" y="61"/>
                      </a:lnTo>
                      <a:lnTo>
                        <a:pt x="201" y="65"/>
                      </a:lnTo>
                      <a:lnTo>
                        <a:pt x="203" y="67"/>
                      </a:lnTo>
                      <a:lnTo>
                        <a:pt x="199" y="69"/>
                      </a:lnTo>
                      <a:lnTo>
                        <a:pt x="198" y="67"/>
                      </a:lnTo>
                      <a:lnTo>
                        <a:pt x="196" y="67"/>
                      </a:lnTo>
                      <a:lnTo>
                        <a:pt x="196" y="64"/>
                      </a:lnTo>
                      <a:lnTo>
                        <a:pt x="198" y="62"/>
                      </a:lnTo>
                      <a:lnTo>
                        <a:pt x="196" y="62"/>
                      </a:lnTo>
                      <a:lnTo>
                        <a:pt x="195" y="66"/>
                      </a:lnTo>
                      <a:lnTo>
                        <a:pt x="192" y="67"/>
                      </a:lnTo>
                      <a:lnTo>
                        <a:pt x="191" y="68"/>
                      </a:lnTo>
                      <a:lnTo>
                        <a:pt x="190" y="72"/>
                      </a:lnTo>
                      <a:lnTo>
                        <a:pt x="195" y="74"/>
                      </a:lnTo>
                      <a:lnTo>
                        <a:pt x="191" y="77"/>
                      </a:lnTo>
                      <a:lnTo>
                        <a:pt x="188" y="75"/>
                      </a:lnTo>
                      <a:lnTo>
                        <a:pt x="185" y="78"/>
                      </a:lnTo>
                      <a:lnTo>
                        <a:pt x="186" y="81"/>
                      </a:lnTo>
                      <a:lnTo>
                        <a:pt x="189" y="81"/>
                      </a:lnTo>
                      <a:lnTo>
                        <a:pt x="188" y="84"/>
                      </a:lnTo>
                      <a:lnTo>
                        <a:pt x="186" y="84"/>
                      </a:lnTo>
                      <a:lnTo>
                        <a:pt x="183" y="81"/>
                      </a:lnTo>
                      <a:lnTo>
                        <a:pt x="181" y="84"/>
                      </a:lnTo>
                      <a:lnTo>
                        <a:pt x="178" y="84"/>
                      </a:lnTo>
                      <a:lnTo>
                        <a:pt x="179" y="87"/>
                      </a:lnTo>
                      <a:lnTo>
                        <a:pt x="179" y="89"/>
                      </a:lnTo>
                      <a:lnTo>
                        <a:pt x="179" y="91"/>
                      </a:lnTo>
                      <a:lnTo>
                        <a:pt x="181" y="91"/>
                      </a:lnTo>
                      <a:lnTo>
                        <a:pt x="179" y="94"/>
                      </a:lnTo>
                      <a:lnTo>
                        <a:pt x="180" y="96"/>
                      </a:lnTo>
                      <a:lnTo>
                        <a:pt x="178" y="98"/>
                      </a:lnTo>
                      <a:lnTo>
                        <a:pt x="177" y="100"/>
                      </a:lnTo>
                      <a:lnTo>
                        <a:pt x="182" y="101"/>
                      </a:lnTo>
                      <a:lnTo>
                        <a:pt x="179" y="103"/>
                      </a:lnTo>
                      <a:lnTo>
                        <a:pt x="178" y="105"/>
                      </a:lnTo>
                      <a:lnTo>
                        <a:pt x="175" y="104"/>
                      </a:lnTo>
                      <a:lnTo>
                        <a:pt x="174" y="101"/>
                      </a:lnTo>
                      <a:lnTo>
                        <a:pt x="172" y="99"/>
                      </a:lnTo>
                      <a:lnTo>
                        <a:pt x="169" y="101"/>
                      </a:lnTo>
                      <a:lnTo>
                        <a:pt x="168" y="99"/>
                      </a:lnTo>
                      <a:lnTo>
                        <a:pt x="165" y="97"/>
                      </a:lnTo>
                      <a:lnTo>
                        <a:pt x="164" y="99"/>
                      </a:lnTo>
                      <a:lnTo>
                        <a:pt x="167" y="102"/>
                      </a:lnTo>
                      <a:lnTo>
                        <a:pt x="166" y="103"/>
                      </a:lnTo>
                      <a:lnTo>
                        <a:pt x="165" y="106"/>
                      </a:lnTo>
                      <a:lnTo>
                        <a:pt x="168" y="109"/>
                      </a:lnTo>
                      <a:lnTo>
                        <a:pt x="170" y="109"/>
                      </a:lnTo>
                      <a:lnTo>
                        <a:pt x="169" y="112"/>
                      </a:lnTo>
                      <a:lnTo>
                        <a:pt x="168" y="115"/>
                      </a:lnTo>
                      <a:lnTo>
                        <a:pt x="168" y="114"/>
                      </a:lnTo>
                      <a:lnTo>
                        <a:pt x="166" y="114"/>
                      </a:lnTo>
                      <a:lnTo>
                        <a:pt x="167" y="117"/>
                      </a:lnTo>
                      <a:lnTo>
                        <a:pt x="165" y="121"/>
                      </a:lnTo>
                      <a:lnTo>
                        <a:pt x="165" y="125"/>
                      </a:lnTo>
                      <a:lnTo>
                        <a:pt x="161" y="114"/>
                      </a:lnTo>
                      <a:lnTo>
                        <a:pt x="158" y="107"/>
                      </a:lnTo>
                      <a:lnTo>
                        <a:pt x="156" y="104"/>
                      </a:lnTo>
                      <a:lnTo>
                        <a:pt x="157" y="100"/>
                      </a:lnTo>
                      <a:lnTo>
                        <a:pt x="156" y="102"/>
                      </a:lnTo>
                      <a:lnTo>
                        <a:pt x="153" y="105"/>
                      </a:lnTo>
                      <a:lnTo>
                        <a:pt x="152" y="109"/>
                      </a:lnTo>
                      <a:lnTo>
                        <a:pt x="150" y="110"/>
                      </a:lnTo>
                      <a:lnTo>
                        <a:pt x="149" y="112"/>
                      </a:lnTo>
                      <a:lnTo>
                        <a:pt x="147" y="112"/>
                      </a:lnTo>
                      <a:lnTo>
                        <a:pt x="145" y="114"/>
                      </a:lnTo>
                      <a:lnTo>
                        <a:pt x="143" y="116"/>
                      </a:lnTo>
                      <a:lnTo>
                        <a:pt x="143" y="121"/>
                      </a:lnTo>
                      <a:lnTo>
                        <a:pt x="143" y="129"/>
                      </a:lnTo>
                      <a:lnTo>
                        <a:pt x="144" y="130"/>
                      </a:lnTo>
                      <a:lnTo>
                        <a:pt x="144" y="133"/>
                      </a:lnTo>
                      <a:lnTo>
                        <a:pt x="142" y="136"/>
                      </a:lnTo>
                      <a:lnTo>
                        <a:pt x="141" y="139"/>
                      </a:lnTo>
                      <a:lnTo>
                        <a:pt x="137" y="139"/>
                      </a:lnTo>
                      <a:lnTo>
                        <a:pt x="137" y="142"/>
                      </a:lnTo>
                      <a:lnTo>
                        <a:pt x="134" y="144"/>
                      </a:lnTo>
                      <a:lnTo>
                        <a:pt x="134" y="149"/>
                      </a:lnTo>
                      <a:lnTo>
                        <a:pt x="132" y="151"/>
                      </a:lnTo>
                      <a:lnTo>
                        <a:pt x="127" y="158"/>
                      </a:lnTo>
                      <a:lnTo>
                        <a:pt x="119" y="164"/>
                      </a:lnTo>
                      <a:lnTo>
                        <a:pt x="112" y="165"/>
                      </a:lnTo>
                      <a:lnTo>
                        <a:pt x="109" y="166"/>
                      </a:lnTo>
                      <a:lnTo>
                        <a:pt x="105" y="167"/>
                      </a:lnTo>
                      <a:lnTo>
                        <a:pt x="101" y="167"/>
                      </a:lnTo>
                      <a:lnTo>
                        <a:pt x="98" y="167"/>
                      </a:lnTo>
                      <a:lnTo>
                        <a:pt x="93" y="169"/>
                      </a:lnTo>
                      <a:lnTo>
                        <a:pt x="93" y="172"/>
                      </a:lnTo>
                      <a:lnTo>
                        <a:pt x="90" y="174"/>
                      </a:lnTo>
                      <a:lnTo>
                        <a:pt x="81" y="173"/>
                      </a:lnTo>
                      <a:lnTo>
                        <a:pt x="78" y="174"/>
                      </a:lnTo>
                      <a:lnTo>
                        <a:pt x="78" y="177"/>
                      </a:lnTo>
                      <a:lnTo>
                        <a:pt x="72" y="181"/>
                      </a:lnTo>
                      <a:lnTo>
                        <a:pt x="68" y="181"/>
                      </a:lnTo>
                      <a:lnTo>
                        <a:pt x="65" y="179"/>
                      </a:lnTo>
                      <a:lnTo>
                        <a:pt x="63" y="180"/>
                      </a:lnTo>
                      <a:lnTo>
                        <a:pt x="62" y="177"/>
                      </a:lnTo>
                      <a:lnTo>
                        <a:pt x="60" y="179"/>
                      </a:lnTo>
                      <a:lnTo>
                        <a:pt x="57" y="183"/>
                      </a:lnTo>
                      <a:lnTo>
                        <a:pt x="51" y="184"/>
                      </a:lnTo>
                      <a:lnTo>
                        <a:pt x="51" y="186"/>
                      </a:lnTo>
                      <a:lnTo>
                        <a:pt x="49" y="186"/>
                      </a:lnTo>
                      <a:lnTo>
                        <a:pt x="44" y="191"/>
                      </a:lnTo>
                      <a:lnTo>
                        <a:pt x="39" y="194"/>
                      </a:lnTo>
                      <a:lnTo>
                        <a:pt x="30" y="198"/>
                      </a:lnTo>
                      <a:lnTo>
                        <a:pt x="27" y="203"/>
                      </a:lnTo>
                      <a:lnTo>
                        <a:pt x="27" y="208"/>
                      </a:lnTo>
                      <a:lnTo>
                        <a:pt x="23" y="212"/>
                      </a:lnTo>
                      <a:lnTo>
                        <a:pt x="22" y="210"/>
                      </a:lnTo>
                      <a:lnTo>
                        <a:pt x="23" y="208"/>
                      </a:lnTo>
                      <a:lnTo>
                        <a:pt x="22" y="205"/>
                      </a:lnTo>
                      <a:lnTo>
                        <a:pt x="23" y="201"/>
                      </a:lnTo>
                      <a:lnTo>
                        <a:pt x="23" y="198"/>
                      </a:lnTo>
                      <a:lnTo>
                        <a:pt x="19" y="202"/>
                      </a:lnTo>
                      <a:lnTo>
                        <a:pt x="18" y="208"/>
                      </a:lnTo>
                      <a:lnTo>
                        <a:pt x="15" y="215"/>
                      </a:lnTo>
                      <a:lnTo>
                        <a:pt x="17" y="220"/>
                      </a:lnTo>
                      <a:lnTo>
                        <a:pt x="16" y="224"/>
                      </a:lnTo>
                      <a:lnTo>
                        <a:pt x="16" y="232"/>
                      </a:lnTo>
                      <a:lnTo>
                        <a:pt x="10" y="240"/>
                      </a:lnTo>
                      <a:lnTo>
                        <a:pt x="8" y="251"/>
                      </a:lnTo>
                      <a:lnTo>
                        <a:pt x="9" y="257"/>
                      </a:lnTo>
                      <a:lnTo>
                        <a:pt x="9" y="265"/>
                      </a:lnTo>
                      <a:lnTo>
                        <a:pt x="13" y="275"/>
                      </a:lnTo>
                      <a:lnTo>
                        <a:pt x="14" y="279"/>
                      </a:lnTo>
                      <a:lnTo>
                        <a:pt x="16" y="282"/>
                      </a:lnTo>
                      <a:lnTo>
                        <a:pt x="14" y="287"/>
                      </a:lnTo>
                      <a:lnTo>
                        <a:pt x="15" y="291"/>
                      </a:lnTo>
                      <a:lnTo>
                        <a:pt x="12" y="293"/>
                      </a:lnTo>
                      <a:lnTo>
                        <a:pt x="11" y="290"/>
                      </a:lnTo>
                      <a:lnTo>
                        <a:pt x="11" y="284"/>
                      </a:lnTo>
                      <a:lnTo>
                        <a:pt x="9" y="288"/>
                      </a:lnTo>
                      <a:lnTo>
                        <a:pt x="8" y="286"/>
                      </a:lnTo>
                      <a:lnTo>
                        <a:pt x="8" y="281"/>
                      </a:lnTo>
                      <a:lnTo>
                        <a:pt x="5" y="274"/>
                      </a:lnTo>
                      <a:lnTo>
                        <a:pt x="3" y="277"/>
                      </a:lnTo>
                      <a:lnTo>
                        <a:pt x="4" y="284"/>
                      </a:lnTo>
                      <a:lnTo>
                        <a:pt x="8" y="289"/>
                      </a:lnTo>
                      <a:lnTo>
                        <a:pt x="11" y="295"/>
                      </a:lnTo>
                      <a:lnTo>
                        <a:pt x="7" y="296"/>
                      </a:lnTo>
                      <a:lnTo>
                        <a:pt x="3" y="291"/>
                      </a:lnTo>
                      <a:lnTo>
                        <a:pt x="2" y="285"/>
                      </a:lnTo>
                      <a:lnTo>
                        <a:pt x="2" y="288"/>
                      </a:lnTo>
                      <a:lnTo>
                        <a:pt x="0" y="289"/>
                      </a:lnTo>
                      <a:lnTo>
                        <a:pt x="2" y="295"/>
                      </a:lnTo>
                      <a:lnTo>
                        <a:pt x="7" y="301"/>
                      </a:lnTo>
                      <a:lnTo>
                        <a:pt x="10" y="312"/>
                      </a:lnTo>
                      <a:lnTo>
                        <a:pt x="9" y="329"/>
                      </a:lnTo>
                      <a:lnTo>
                        <a:pt x="12" y="332"/>
                      </a:lnTo>
                      <a:lnTo>
                        <a:pt x="13" y="341"/>
                      </a:lnTo>
                      <a:lnTo>
                        <a:pt x="17" y="354"/>
                      </a:lnTo>
                      <a:lnTo>
                        <a:pt x="16" y="359"/>
                      </a:lnTo>
                      <a:lnTo>
                        <a:pt x="16" y="377"/>
                      </a:lnTo>
                      <a:lnTo>
                        <a:pt x="16" y="380"/>
                      </a:lnTo>
                      <a:lnTo>
                        <a:pt x="17" y="385"/>
                      </a:lnTo>
                      <a:lnTo>
                        <a:pt x="17" y="391"/>
                      </a:lnTo>
                      <a:lnTo>
                        <a:pt x="20" y="399"/>
                      </a:lnTo>
                      <a:lnTo>
                        <a:pt x="20" y="404"/>
                      </a:lnTo>
                      <a:lnTo>
                        <a:pt x="17" y="406"/>
                      </a:lnTo>
                      <a:lnTo>
                        <a:pt x="19" y="408"/>
                      </a:lnTo>
                      <a:lnTo>
                        <a:pt x="18" y="412"/>
                      </a:lnTo>
                      <a:lnTo>
                        <a:pt x="17" y="419"/>
                      </a:lnTo>
                      <a:lnTo>
                        <a:pt x="15" y="422"/>
                      </a:lnTo>
                      <a:lnTo>
                        <a:pt x="16" y="425"/>
                      </a:lnTo>
                      <a:lnTo>
                        <a:pt x="15" y="429"/>
                      </a:lnTo>
                      <a:lnTo>
                        <a:pt x="12" y="431"/>
                      </a:lnTo>
                      <a:lnTo>
                        <a:pt x="13" y="436"/>
                      </a:lnTo>
                      <a:lnTo>
                        <a:pt x="9" y="439"/>
                      </a:lnTo>
                      <a:lnTo>
                        <a:pt x="6" y="438"/>
                      </a:lnTo>
                      <a:lnTo>
                        <a:pt x="3" y="444"/>
                      </a:lnTo>
                      <a:lnTo>
                        <a:pt x="3" y="454"/>
                      </a:lnTo>
                      <a:lnTo>
                        <a:pt x="5" y="457"/>
                      </a:lnTo>
                      <a:lnTo>
                        <a:pt x="7" y="457"/>
                      </a:lnTo>
                      <a:lnTo>
                        <a:pt x="13" y="464"/>
                      </a:lnTo>
                      <a:lnTo>
                        <a:pt x="13" y="467"/>
                      </a:lnTo>
                      <a:lnTo>
                        <a:pt x="14" y="468"/>
                      </a:lnTo>
                      <a:lnTo>
                        <a:pt x="17" y="469"/>
                      </a:lnTo>
                      <a:lnTo>
                        <a:pt x="19" y="471"/>
                      </a:lnTo>
                      <a:lnTo>
                        <a:pt x="23" y="472"/>
                      </a:lnTo>
                      <a:lnTo>
                        <a:pt x="24" y="471"/>
                      </a:lnTo>
                      <a:lnTo>
                        <a:pt x="25" y="473"/>
                      </a:lnTo>
                      <a:lnTo>
                        <a:pt x="28" y="474"/>
                      </a:lnTo>
                      <a:lnTo>
                        <a:pt x="32" y="472"/>
                      </a:lnTo>
                      <a:lnTo>
                        <a:pt x="33" y="475"/>
                      </a:lnTo>
                      <a:lnTo>
                        <a:pt x="34" y="474"/>
                      </a:lnTo>
                      <a:lnTo>
                        <a:pt x="35" y="474"/>
                      </a:lnTo>
                      <a:lnTo>
                        <a:pt x="40" y="473"/>
                      </a:lnTo>
                      <a:lnTo>
                        <a:pt x="43" y="473"/>
                      </a:lnTo>
                      <a:lnTo>
                        <a:pt x="44" y="471"/>
                      </a:lnTo>
                      <a:lnTo>
                        <a:pt x="45" y="471"/>
                      </a:lnTo>
                      <a:lnTo>
                        <a:pt x="47" y="466"/>
                      </a:lnTo>
                      <a:lnTo>
                        <a:pt x="52" y="467"/>
                      </a:lnTo>
                      <a:lnTo>
                        <a:pt x="52" y="464"/>
                      </a:lnTo>
                      <a:lnTo>
                        <a:pt x="54" y="462"/>
                      </a:lnTo>
                      <a:lnTo>
                        <a:pt x="57" y="462"/>
                      </a:lnTo>
                      <a:lnTo>
                        <a:pt x="59" y="464"/>
                      </a:lnTo>
                      <a:lnTo>
                        <a:pt x="61" y="461"/>
                      </a:lnTo>
                      <a:lnTo>
                        <a:pt x="62" y="461"/>
                      </a:lnTo>
                      <a:lnTo>
                        <a:pt x="64" y="460"/>
                      </a:lnTo>
                      <a:lnTo>
                        <a:pt x="64" y="457"/>
                      </a:lnTo>
                      <a:lnTo>
                        <a:pt x="72" y="451"/>
                      </a:lnTo>
                      <a:lnTo>
                        <a:pt x="75" y="451"/>
                      </a:lnTo>
                      <a:lnTo>
                        <a:pt x="77" y="453"/>
                      </a:lnTo>
                      <a:lnTo>
                        <a:pt x="80" y="450"/>
                      </a:lnTo>
                      <a:lnTo>
                        <a:pt x="87" y="449"/>
                      </a:lnTo>
                      <a:lnTo>
                        <a:pt x="88" y="450"/>
                      </a:lnTo>
                      <a:lnTo>
                        <a:pt x="93" y="450"/>
                      </a:lnTo>
                      <a:lnTo>
                        <a:pt x="94" y="450"/>
                      </a:lnTo>
                      <a:lnTo>
                        <a:pt x="96" y="450"/>
                      </a:lnTo>
                      <a:lnTo>
                        <a:pt x="99" y="450"/>
                      </a:lnTo>
                      <a:lnTo>
                        <a:pt x="100" y="453"/>
                      </a:lnTo>
                      <a:lnTo>
                        <a:pt x="102" y="453"/>
                      </a:lnTo>
                      <a:lnTo>
                        <a:pt x="105" y="452"/>
                      </a:lnTo>
                      <a:lnTo>
                        <a:pt x="106" y="453"/>
                      </a:lnTo>
                      <a:lnTo>
                        <a:pt x="108" y="452"/>
                      </a:lnTo>
                      <a:lnTo>
                        <a:pt x="113" y="452"/>
                      </a:lnTo>
                      <a:lnTo>
                        <a:pt x="113" y="454"/>
                      </a:lnTo>
                      <a:lnTo>
                        <a:pt x="114" y="455"/>
                      </a:lnTo>
                      <a:lnTo>
                        <a:pt x="117" y="451"/>
                      </a:lnTo>
                      <a:lnTo>
                        <a:pt x="120" y="453"/>
                      </a:lnTo>
                      <a:lnTo>
                        <a:pt x="124" y="450"/>
                      </a:lnTo>
                      <a:lnTo>
                        <a:pt x="126" y="445"/>
                      </a:lnTo>
                      <a:lnTo>
                        <a:pt x="127" y="445"/>
                      </a:lnTo>
                      <a:lnTo>
                        <a:pt x="130" y="441"/>
                      </a:lnTo>
                      <a:lnTo>
                        <a:pt x="132" y="435"/>
                      </a:lnTo>
                      <a:lnTo>
                        <a:pt x="135" y="432"/>
                      </a:lnTo>
                      <a:lnTo>
                        <a:pt x="139" y="430"/>
                      </a:lnTo>
                      <a:lnTo>
                        <a:pt x="141" y="432"/>
                      </a:lnTo>
                      <a:lnTo>
                        <a:pt x="147" y="429"/>
                      </a:lnTo>
                      <a:lnTo>
                        <a:pt x="154" y="423"/>
                      </a:lnTo>
                      <a:lnTo>
                        <a:pt x="158" y="419"/>
                      </a:lnTo>
                      <a:lnTo>
                        <a:pt x="161" y="418"/>
                      </a:lnTo>
                      <a:lnTo>
                        <a:pt x="163" y="418"/>
                      </a:lnTo>
                      <a:lnTo>
                        <a:pt x="165" y="418"/>
                      </a:lnTo>
                      <a:lnTo>
                        <a:pt x="169" y="419"/>
                      </a:lnTo>
                      <a:lnTo>
                        <a:pt x="173" y="420"/>
                      </a:lnTo>
                      <a:lnTo>
                        <a:pt x="176" y="419"/>
                      </a:lnTo>
                      <a:lnTo>
                        <a:pt x="182" y="419"/>
                      </a:lnTo>
                      <a:lnTo>
                        <a:pt x="189" y="415"/>
                      </a:lnTo>
                      <a:lnTo>
                        <a:pt x="194" y="415"/>
                      </a:lnTo>
                      <a:lnTo>
                        <a:pt x="197" y="412"/>
                      </a:lnTo>
                      <a:lnTo>
                        <a:pt x="199" y="412"/>
                      </a:lnTo>
                      <a:lnTo>
                        <a:pt x="203" y="408"/>
                      </a:lnTo>
                      <a:lnTo>
                        <a:pt x="210" y="408"/>
                      </a:lnTo>
                      <a:lnTo>
                        <a:pt x="225" y="406"/>
                      </a:lnTo>
                      <a:lnTo>
                        <a:pt x="230" y="408"/>
                      </a:lnTo>
                      <a:lnTo>
                        <a:pt x="234" y="408"/>
                      </a:lnTo>
                      <a:lnTo>
                        <a:pt x="238" y="406"/>
                      </a:lnTo>
                      <a:lnTo>
                        <a:pt x="241" y="407"/>
                      </a:lnTo>
                      <a:lnTo>
                        <a:pt x="245" y="412"/>
                      </a:lnTo>
                      <a:lnTo>
                        <a:pt x="248" y="419"/>
                      </a:lnTo>
                      <a:lnTo>
                        <a:pt x="251" y="419"/>
                      </a:lnTo>
                      <a:lnTo>
                        <a:pt x="253" y="418"/>
                      </a:lnTo>
                      <a:lnTo>
                        <a:pt x="255" y="417"/>
                      </a:lnTo>
                      <a:lnTo>
                        <a:pt x="256" y="419"/>
                      </a:lnTo>
                      <a:lnTo>
                        <a:pt x="258" y="418"/>
                      </a:lnTo>
                      <a:lnTo>
                        <a:pt x="261" y="419"/>
                      </a:lnTo>
                      <a:lnTo>
                        <a:pt x="263" y="422"/>
                      </a:lnTo>
                      <a:lnTo>
                        <a:pt x="267" y="423"/>
                      </a:lnTo>
                      <a:lnTo>
                        <a:pt x="269" y="422"/>
                      </a:lnTo>
                      <a:lnTo>
                        <a:pt x="275" y="428"/>
                      </a:lnTo>
                      <a:lnTo>
                        <a:pt x="274" y="431"/>
                      </a:lnTo>
                      <a:lnTo>
                        <a:pt x="276" y="431"/>
                      </a:lnTo>
                      <a:lnTo>
                        <a:pt x="278" y="433"/>
                      </a:lnTo>
                      <a:lnTo>
                        <a:pt x="277" y="436"/>
                      </a:lnTo>
                      <a:lnTo>
                        <a:pt x="275" y="436"/>
                      </a:lnTo>
                      <a:lnTo>
                        <a:pt x="274" y="438"/>
                      </a:lnTo>
                      <a:lnTo>
                        <a:pt x="277" y="445"/>
                      </a:lnTo>
                      <a:lnTo>
                        <a:pt x="279" y="445"/>
                      </a:lnTo>
                      <a:lnTo>
                        <a:pt x="283" y="449"/>
                      </a:lnTo>
                      <a:lnTo>
                        <a:pt x="283" y="453"/>
                      </a:lnTo>
                      <a:lnTo>
                        <a:pt x="283" y="457"/>
                      </a:lnTo>
                      <a:lnTo>
                        <a:pt x="286" y="465"/>
                      </a:lnTo>
                      <a:lnTo>
                        <a:pt x="285" y="469"/>
                      </a:lnTo>
                      <a:lnTo>
                        <a:pt x="286" y="471"/>
                      </a:lnTo>
                      <a:lnTo>
                        <a:pt x="286" y="475"/>
                      </a:lnTo>
                      <a:lnTo>
                        <a:pt x="284" y="478"/>
                      </a:lnTo>
                      <a:lnTo>
                        <a:pt x="283" y="477"/>
                      </a:lnTo>
                      <a:lnTo>
                        <a:pt x="282" y="477"/>
                      </a:lnTo>
                      <a:lnTo>
                        <a:pt x="284" y="481"/>
                      </a:lnTo>
                      <a:lnTo>
                        <a:pt x="286" y="483"/>
                      </a:lnTo>
                      <a:lnTo>
                        <a:pt x="287" y="486"/>
                      </a:lnTo>
                      <a:lnTo>
                        <a:pt x="289" y="485"/>
                      </a:lnTo>
                      <a:lnTo>
                        <a:pt x="292" y="488"/>
                      </a:lnTo>
                      <a:lnTo>
                        <a:pt x="292" y="484"/>
                      </a:lnTo>
                      <a:lnTo>
                        <a:pt x="290" y="482"/>
                      </a:lnTo>
                      <a:lnTo>
                        <a:pt x="293" y="480"/>
                      </a:lnTo>
                      <a:lnTo>
                        <a:pt x="293" y="477"/>
                      </a:lnTo>
                      <a:lnTo>
                        <a:pt x="296" y="476"/>
                      </a:lnTo>
                      <a:lnTo>
                        <a:pt x="297" y="473"/>
                      </a:lnTo>
                      <a:lnTo>
                        <a:pt x="300" y="472"/>
                      </a:lnTo>
                      <a:lnTo>
                        <a:pt x="300" y="469"/>
                      </a:lnTo>
                      <a:lnTo>
                        <a:pt x="303" y="465"/>
                      </a:lnTo>
                      <a:lnTo>
                        <a:pt x="309" y="461"/>
                      </a:lnTo>
                      <a:lnTo>
                        <a:pt x="310" y="459"/>
                      </a:lnTo>
                      <a:lnTo>
                        <a:pt x="310" y="459"/>
                      </a:lnTo>
                      <a:lnTo>
                        <a:pt x="315" y="457"/>
                      </a:lnTo>
                      <a:lnTo>
                        <a:pt x="317" y="452"/>
                      </a:lnTo>
                      <a:lnTo>
                        <a:pt x="321" y="445"/>
                      </a:lnTo>
                      <a:lnTo>
                        <a:pt x="324" y="443"/>
                      </a:lnTo>
                      <a:lnTo>
                        <a:pt x="326" y="441"/>
                      </a:lnTo>
                      <a:lnTo>
                        <a:pt x="325" y="437"/>
                      </a:lnTo>
                      <a:lnTo>
                        <a:pt x="326" y="433"/>
                      </a:lnTo>
                      <a:lnTo>
                        <a:pt x="328" y="438"/>
                      </a:lnTo>
                      <a:lnTo>
                        <a:pt x="328" y="443"/>
                      </a:lnTo>
                      <a:lnTo>
                        <a:pt x="328" y="446"/>
                      </a:lnTo>
                      <a:lnTo>
                        <a:pt x="326" y="450"/>
                      </a:lnTo>
                      <a:lnTo>
                        <a:pt x="325" y="458"/>
                      </a:lnTo>
                      <a:lnTo>
                        <a:pt x="319" y="463"/>
                      </a:lnTo>
                      <a:lnTo>
                        <a:pt x="318" y="466"/>
                      </a:lnTo>
                      <a:lnTo>
                        <a:pt x="317" y="469"/>
                      </a:lnTo>
                      <a:lnTo>
                        <a:pt x="317" y="473"/>
                      </a:lnTo>
                      <a:lnTo>
                        <a:pt x="314" y="478"/>
                      </a:lnTo>
                      <a:lnTo>
                        <a:pt x="314" y="480"/>
                      </a:lnTo>
                      <a:lnTo>
                        <a:pt x="312" y="488"/>
                      </a:lnTo>
                      <a:lnTo>
                        <a:pt x="305" y="488"/>
                      </a:lnTo>
                      <a:lnTo>
                        <a:pt x="303" y="492"/>
                      </a:lnTo>
                      <a:lnTo>
                        <a:pt x="302" y="495"/>
                      </a:lnTo>
                      <a:lnTo>
                        <a:pt x="302" y="497"/>
                      </a:lnTo>
                      <a:lnTo>
                        <a:pt x="306" y="495"/>
                      </a:lnTo>
                      <a:lnTo>
                        <a:pt x="310" y="493"/>
                      </a:lnTo>
                      <a:lnTo>
                        <a:pt x="315" y="495"/>
                      </a:lnTo>
                      <a:lnTo>
                        <a:pt x="320" y="486"/>
                      </a:lnTo>
                      <a:lnTo>
                        <a:pt x="321" y="477"/>
                      </a:lnTo>
                      <a:lnTo>
                        <a:pt x="325" y="472"/>
                      </a:lnTo>
                      <a:lnTo>
                        <a:pt x="326" y="474"/>
                      </a:lnTo>
                      <a:lnTo>
                        <a:pt x="326" y="482"/>
                      </a:lnTo>
                      <a:lnTo>
                        <a:pt x="328" y="487"/>
                      </a:lnTo>
                      <a:lnTo>
                        <a:pt x="326" y="488"/>
                      </a:lnTo>
                      <a:lnTo>
                        <a:pt x="327" y="495"/>
                      </a:lnTo>
                      <a:lnTo>
                        <a:pt x="324" y="502"/>
                      </a:lnTo>
                      <a:lnTo>
                        <a:pt x="318" y="505"/>
                      </a:lnTo>
                      <a:lnTo>
                        <a:pt x="319" y="507"/>
                      </a:lnTo>
                      <a:lnTo>
                        <a:pt x="323" y="507"/>
                      </a:lnTo>
                      <a:lnTo>
                        <a:pt x="326" y="507"/>
                      </a:lnTo>
                      <a:lnTo>
                        <a:pt x="328" y="505"/>
                      </a:lnTo>
                      <a:lnTo>
                        <a:pt x="331" y="504"/>
                      </a:lnTo>
                      <a:lnTo>
                        <a:pt x="333" y="501"/>
                      </a:lnTo>
                      <a:lnTo>
                        <a:pt x="336" y="502"/>
                      </a:lnTo>
                      <a:lnTo>
                        <a:pt x="338" y="502"/>
                      </a:lnTo>
                      <a:lnTo>
                        <a:pt x="336" y="505"/>
                      </a:lnTo>
                      <a:lnTo>
                        <a:pt x="334" y="507"/>
                      </a:lnTo>
                      <a:lnTo>
                        <a:pt x="332" y="507"/>
                      </a:lnTo>
                      <a:lnTo>
                        <a:pt x="331" y="509"/>
                      </a:lnTo>
                      <a:lnTo>
                        <a:pt x="334" y="513"/>
                      </a:lnTo>
                      <a:lnTo>
                        <a:pt x="335" y="517"/>
                      </a:lnTo>
                      <a:lnTo>
                        <a:pt x="337" y="522"/>
                      </a:lnTo>
                      <a:lnTo>
                        <a:pt x="337" y="529"/>
                      </a:lnTo>
                      <a:lnTo>
                        <a:pt x="337" y="536"/>
                      </a:lnTo>
                      <a:lnTo>
                        <a:pt x="333" y="541"/>
                      </a:lnTo>
                      <a:lnTo>
                        <a:pt x="334" y="543"/>
                      </a:lnTo>
                      <a:lnTo>
                        <a:pt x="333" y="549"/>
                      </a:lnTo>
                      <a:lnTo>
                        <a:pt x="335" y="552"/>
                      </a:lnTo>
                      <a:lnTo>
                        <a:pt x="338" y="556"/>
                      </a:lnTo>
                      <a:lnTo>
                        <a:pt x="338" y="562"/>
                      </a:lnTo>
                      <a:lnTo>
                        <a:pt x="343" y="570"/>
                      </a:lnTo>
                      <a:lnTo>
                        <a:pt x="347" y="571"/>
                      </a:lnTo>
                      <a:lnTo>
                        <a:pt x="350" y="573"/>
                      </a:lnTo>
                      <a:lnTo>
                        <a:pt x="351" y="578"/>
                      </a:lnTo>
                      <a:lnTo>
                        <a:pt x="354" y="578"/>
                      </a:lnTo>
                      <a:lnTo>
                        <a:pt x="355" y="576"/>
                      </a:lnTo>
                      <a:lnTo>
                        <a:pt x="356" y="575"/>
                      </a:lnTo>
                      <a:lnTo>
                        <a:pt x="360" y="577"/>
                      </a:lnTo>
                      <a:lnTo>
                        <a:pt x="363" y="581"/>
                      </a:lnTo>
                      <a:lnTo>
                        <a:pt x="366" y="581"/>
                      </a:lnTo>
                      <a:lnTo>
                        <a:pt x="370" y="585"/>
                      </a:lnTo>
                      <a:lnTo>
                        <a:pt x="370" y="589"/>
                      </a:lnTo>
                      <a:lnTo>
                        <a:pt x="373" y="590"/>
                      </a:lnTo>
                      <a:lnTo>
                        <a:pt x="376" y="594"/>
                      </a:lnTo>
                      <a:lnTo>
                        <a:pt x="378" y="594"/>
                      </a:lnTo>
                      <a:lnTo>
                        <a:pt x="379" y="591"/>
                      </a:lnTo>
                      <a:lnTo>
                        <a:pt x="384" y="588"/>
                      </a:lnTo>
                      <a:lnTo>
                        <a:pt x="386" y="586"/>
                      </a:lnTo>
                      <a:lnTo>
                        <a:pt x="390" y="586"/>
                      </a:lnTo>
                      <a:lnTo>
                        <a:pt x="393" y="581"/>
                      </a:lnTo>
                      <a:lnTo>
                        <a:pt x="396" y="582"/>
                      </a:lnTo>
                      <a:lnTo>
                        <a:pt x="397" y="581"/>
                      </a:lnTo>
                      <a:lnTo>
                        <a:pt x="397" y="578"/>
                      </a:lnTo>
                      <a:lnTo>
                        <a:pt x="393" y="578"/>
                      </a:lnTo>
                      <a:lnTo>
                        <a:pt x="394" y="575"/>
                      </a:lnTo>
                      <a:lnTo>
                        <a:pt x="400" y="571"/>
                      </a:lnTo>
                      <a:lnTo>
                        <a:pt x="404" y="574"/>
                      </a:lnTo>
                      <a:lnTo>
                        <a:pt x="404" y="578"/>
                      </a:lnTo>
                      <a:lnTo>
                        <a:pt x="399" y="582"/>
                      </a:lnTo>
                      <a:lnTo>
                        <a:pt x="400" y="585"/>
                      </a:lnTo>
                      <a:lnTo>
                        <a:pt x="402" y="586"/>
                      </a:lnTo>
                      <a:lnTo>
                        <a:pt x="404" y="583"/>
                      </a:lnTo>
                      <a:lnTo>
                        <a:pt x="406" y="581"/>
                      </a:lnTo>
                      <a:lnTo>
                        <a:pt x="409" y="583"/>
                      </a:lnTo>
                      <a:lnTo>
                        <a:pt x="409" y="586"/>
                      </a:lnTo>
                      <a:lnTo>
                        <a:pt x="407" y="586"/>
                      </a:lnTo>
                      <a:lnTo>
                        <a:pt x="404" y="589"/>
                      </a:lnTo>
                      <a:lnTo>
                        <a:pt x="408" y="595"/>
                      </a:lnTo>
                      <a:lnTo>
                        <a:pt x="409" y="600"/>
                      </a:lnTo>
                      <a:lnTo>
                        <a:pt x="411" y="599"/>
                      </a:lnTo>
                      <a:lnTo>
                        <a:pt x="412" y="599"/>
                      </a:lnTo>
                      <a:lnTo>
                        <a:pt x="413" y="602"/>
                      </a:lnTo>
                      <a:lnTo>
                        <a:pt x="414" y="606"/>
                      </a:lnTo>
                      <a:lnTo>
                        <a:pt x="417" y="602"/>
                      </a:lnTo>
                      <a:lnTo>
                        <a:pt x="417" y="598"/>
                      </a:lnTo>
                      <a:lnTo>
                        <a:pt x="414" y="599"/>
                      </a:lnTo>
                      <a:lnTo>
                        <a:pt x="414" y="598"/>
                      </a:lnTo>
                      <a:lnTo>
                        <a:pt x="415" y="595"/>
                      </a:lnTo>
                      <a:lnTo>
                        <a:pt x="422" y="595"/>
                      </a:lnTo>
                      <a:lnTo>
                        <a:pt x="423" y="597"/>
                      </a:lnTo>
                      <a:lnTo>
                        <a:pt x="424" y="595"/>
                      </a:lnTo>
                      <a:lnTo>
                        <a:pt x="428" y="589"/>
                      </a:lnTo>
                      <a:lnTo>
                        <a:pt x="435" y="584"/>
                      </a:lnTo>
                      <a:lnTo>
                        <a:pt x="439" y="580"/>
                      </a:lnTo>
                      <a:lnTo>
                        <a:pt x="437" y="580"/>
                      </a:lnTo>
                      <a:lnTo>
                        <a:pt x="435" y="581"/>
                      </a:lnTo>
                      <a:lnTo>
                        <a:pt x="436" y="580"/>
                      </a:lnTo>
                      <a:lnTo>
                        <a:pt x="434" y="579"/>
                      </a:lnTo>
                      <a:lnTo>
                        <a:pt x="436" y="579"/>
                      </a:lnTo>
                      <a:lnTo>
                        <a:pt x="440" y="579"/>
                      </a:lnTo>
                      <a:lnTo>
                        <a:pt x="445" y="577"/>
                      </a:lnTo>
                      <a:lnTo>
                        <a:pt x="456" y="574"/>
                      </a:lnTo>
                      <a:lnTo>
                        <a:pt x="465" y="576"/>
                      </a:lnTo>
                      <a:lnTo>
                        <a:pt x="469" y="574"/>
                      </a:lnTo>
                      <a:lnTo>
                        <a:pt x="469" y="571"/>
                      </a:lnTo>
                      <a:lnTo>
                        <a:pt x="471" y="571"/>
                      </a:lnTo>
                      <a:lnTo>
                        <a:pt x="473" y="569"/>
                      </a:lnTo>
                      <a:lnTo>
                        <a:pt x="476" y="563"/>
                      </a:lnTo>
                      <a:lnTo>
                        <a:pt x="475" y="556"/>
                      </a:lnTo>
                      <a:lnTo>
                        <a:pt x="475" y="553"/>
                      </a:lnTo>
                      <a:lnTo>
                        <a:pt x="480" y="546"/>
                      </a:lnTo>
                      <a:lnTo>
                        <a:pt x="480" y="536"/>
                      </a:lnTo>
                      <a:lnTo>
                        <a:pt x="482" y="533"/>
                      </a:lnTo>
                      <a:lnTo>
                        <a:pt x="483" y="526"/>
                      </a:lnTo>
                      <a:lnTo>
                        <a:pt x="486" y="525"/>
                      </a:lnTo>
                      <a:lnTo>
                        <a:pt x="486" y="521"/>
                      </a:lnTo>
                      <a:lnTo>
                        <a:pt x="494" y="509"/>
                      </a:lnTo>
                      <a:lnTo>
                        <a:pt x="497" y="508"/>
                      </a:lnTo>
                      <a:lnTo>
                        <a:pt x="498" y="501"/>
                      </a:lnTo>
                      <a:lnTo>
                        <a:pt x="501" y="495"/>
                      </a:lnTo>
                      <a:lnTo>
                        <a:pt x="504" y="488"/>
                      </a:lnTo>
                      <a:lnTo>
                        <a:pt x="507" y="484"/>
                      </a:lnTo>
                      <a:lnTo>
                        <a:pt x="507" y="481"/>
                      </a:lnTo>
                      <a:lnTo>
                        <a:pt x="509" y="479"/>
                      </a:lnTo>
                      <a:lnTo>
                        <a:pt x="511" y="472"/>
                      </a:lnTo>
                      <a:lnTo>
                        <a:pt x="510" y="471"/>
                      </a:lnTo>
                      <a:lnTo>
                        <a:pt x="514" y="468"/>
                      </a:lnTo>
                      <a:lnTo>
                        <a:pt x="517" y="463"/>
                      </a:lnTo>
                      <a:lnTo>
                        <a:pt x="518" y="460"/>
                      </a:lnTo>
                      <a:lnTo>
                        <a:pt x="521" y="455"/>
                      </a:lnTo>
                      <a:lnTo>
                        <a:pt x="525" y="453"/>
                      </a:lnTo>
                      <a:lnTo>
                        <a:pt x="528" y="452"/>
                      </a:lnTo>
                      <a:lnTo>
                        <a:pt x="523" y="452"/>
                      </a:lnTo>
                      <a:lnTo>
                        <a:pt x="525" y="450"/>
                      </a:lnTo>
                      <a:lnTo>
                        <a:pt x="529" y="450"/>
                      </a:lnTo>
                      <a:lnTo>
                        <a:pt x="534" y="446"/>
                      </a:lnTo>
                      <a:lnTo>
                        <a:pt x="535" y="442"/>
                      </a:lnTo>
                      <a:lnTo>
                        <a:pt x="534" y="439"/>
                      </a:lnTo>
                      <a:lnTo>
                        <a:pt x="535" y="436"/>
                      </a:lnTo>
                      <a:lnTo>
                        <a:pt x="539" y="432"/>
                      </a:lnTo>
                      <a:lnTo>
                        <a:pt x="539" y="429"/>
                      </a:lnTo>
                      <a:lnTo>
                        <a:pt x="542" y="427"/>
                      </a:lnTo>
                      <a:lnTo>
                        <a:pt x="546" y="421"/>
                      </a:lnTo>
                      <a:lnTo>
                        <a:pt x="546" y="418"/>
                      </a:lnTo>
                      <a:lnTo>
                        <a:pt x="547" y="412"/>
                      </a:lnTo>
                      <a:lnTo>
                        <a:pt x="546" y="411"/>
                      </a:lnTo>
                      <a:lnTo>
                        <a:pt x="546" y="408"/>
                      </a:lnTo>
                      <a:lnTo>
                        <a:pt x="550" y="397"/>
                      </a:lnTo>
                      <a:lnTo>
                        <a:pt x="551" y="391"/>
                      </a:lnTo>
                      <a:lnTo>
                        <a:pt x="556" y="380"/>
                      </a:lnTo>
                      <a:lnTo>
                        <a:pt x="556" y="376"/>
                      </a:lnTo>
                      <a:lnTo>
                        <a:pt x="559" y="368"/>
                      </a:lnTo>
                      <a:lnTo>
                        <a:pt x="563" y="364"/>
                      </a:lnTo>
                      <a:lnTo>
                        <a:pt x="564" y="360"/>
                      </a:lnTo>
                      <a:lnTo>
                        <a:pt x="563" y="354"/>
                      </a:lnTo>
                      <a:lnTo>
                        <a:pt x="565" y="351"/>
                      </a:lnTo>
                      <a:lnTo>
                        <a:pt x="563" y="3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2" name="Freeform 890">
                  <a:extLst>
                    <a:ext uri="{FF2B5EF4-FFF2-40B4-BE49-F238E27FC236}">
                      <a16:creationId xmlns:a16="http://schemas.microsoft.com/office/drawing/2014/main" id="{2D13EC60-18C3-1D41-A4AA-BCA066BC12BF}"/>
                    </a:ext>
                  </a:extLst>
                </p:cNvPr>
                <p:cNvSpPr>
                  <a:spLocks/>
                </p:cNvSpPr>
                <p:nvPr/>
              </p:nvSpPr>
              <p:spPr bwMode="auto">
                <a:xfrm>
                  <a:off x="5589" y="3587"/>
                  <a:ext cx="2" cy="3"/>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1"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3" name="Freeform 891">
                  <a:extLst>
                    <a:ext uri="{FF2B5EF4-FFF2-40B4-BE49-F238E27FC236}">
                      <a16:creationId xmlns:a16="http://schemas.microsoft.com/office/drawing/2014/main" id="{A50D5DDD-2FB6-CB48-AEFC-22FEDBEB448A}"/>
                    </a:ext>
                  </a:extLst>
                </p:cNvPr>
                <p:cNvSpPr>
                  <a:spLocks/>
                </p:cNvSpPr>
                <p:nvPr/>
              </p:nvSpPr>
              <p:spPr bwMode="auto">
                <a:xfrm>
                  <a:off x="5613" y="3641"/>
                  <a:ext cx="7" cy="5"/>
                </a:xfrm>
                <a:custGeom>
                  <a:avLst/>
                  <a:gdLst>
                    <a:gd name="T0" fmla="*/ 1 w 7"/>
                    <a:gd name="T1" fmla="*/ 0 h 5"/>
                    <a:gd name="T2" fmla="*/ 0 w 7"/>
                    <a:gd name="T3" fmla="*/ 2 h 5"/>
                    <a:gd name="T4" fmla="*/ 0 w 7"/>
                    <a:gd name="T5" fmla="*/ 4 h 5"/>
                    <a:gd name="T6" fmla="*/ 5 w 7"/>
                    <a:gd name="T7" fmla="*/ 4 h 5"/>
                    <a:gd name="T8" fmla="*/ 7 w 7"/>
                    <a:gd name="T9" fmla="*/ 5 h 5"/>
                    <a:gd name="T10" fmla="*/ 7 w 7"/>
                    <a:gd name="T11" fmla="*/ 3 h 5"/>
                    <a:gd name="T12" fmla="*/ 4 w 7"/>
                    <a:gd name="T13" fmla="*/ 0 h 5"/>
                    <a:gd name="T14" fmla="*/ 1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1" y="0"/>
                      </a:moveTo>
                      <a:lnTo>
                        <a:pt x="0" y="2"/>
                      </a:lnTo>
                      <a:lnTo>
                        <a:pt x="0" y="4"/>
                      </a:lnTo>
                      <a:lnTo>
                        <a:pt x="5" y="4"/>
                      </a:lnTo>
                      <a:lnTo>
                        <a:pt x="7" y="5"/>
                      </a:lnTo>
                      <a:lnTo>
                        <a:pt x="7" y="3"/>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4" name="Freeform 892">
                  <a:extLst>
                    <a:ext uri="{FF2B5EF4-FFF2-40B4-BE49-F238E27FC236}">
                      <a16:creationId xmlns:a16="http://schemas.microsoft.com/office/drawing/2014/main" id="{E47A85E0-48FC-9E46-86DD-EDE9DE2D7BB6}"/>
                    </a:ext>
                  </a:extLst>
                </p:cNvPr>
                <p:cNvSpPr>
                  <a:spLocks/>
                </p:cNvSpPr>
                <p:nvPr/>
              </p:nvSpPr>
              <p:spPr bwMode="auto">
                <a:xfrm>
                  <a:off x="5540" y="3005"/>
                  <a:ext cx="4" cy="7"/>
                </a:xfrm>
                <a:custGeom>
                  <a:avLst/>
                  <a:gdLst>
                    <a:gd name="T0" fmla="*/ 0 w 4"/>
                    <a:gd name="T1" fmla="*/ 6 h 7"/>
                    <a:gd name="T2" fmla="*/ 2 w 4"/>
                    <a:gd name="T3" fmla="*/ 7 h 7"/>
                    <a:gd name="T4" fmla="*/ 2 w 4"/>
                    <a:gd name="T5" fmla="*/ 5 h 7"/>
                    <a:gd name="T6" fmla="*/ 4 w 4"/>
                    <a:gd name="T7" fmla="*/ 2 h 7"/>
                    <a:gd name="T8" fmla="*/ 4 w 4"/>
                    <a:gd name="T9" fmla="*/ 0 h 7"/>
                    <a:gd name="T10" fmla="*/ 0 w 4"/>
                    <a:gd name="T11" fmla="*/ 4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lnTo>
                        <a:pt x="2" y="7"/>
                      </a:lnTo>
                      <a:lnTo>
                        <a:pt x="2" y="5"/>
                      </a:lnTo>
                      <a:lnTo>
                        <a:pt x="4" y="2"/>
                      </a:lnTo>
                      <a:lnTo>
                        <a:pt x="4" y="0"/>
                      </a:lnTo>
                      <a:lnTo>
                        <a:pt x="0" y="4"/>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5" name="Freeform 893">
                  <a:extLst>
                    <a:ext uri="{FF2B5EF4-FFF2-40B4-BE49-F238E27FC236}">
                      <a16:creationId xmlns:a16="http://schemas.microsoft.com/office/drawing/2014/main" id="{46C43EE8-183D-1C4A-A8F7-DD52BD78000F}"/>
                    </a:ext>
                  </a:extLst>
                </p:cNvPr>
                <p:cNvSpPr>
                  <a:spLocks/>
                </p:cNvSpPr>
                <p:nvPr/>
              </p:nvSpPr>
              <p:spPr bwMode="auto">
                <a:xfrm>
                  <a:off x="5575" y="3118"/>
                  <a:ext cx="3" cy="3"/>
                </a:xfrm>
                <a:custGeom>
                  <a:avLst/>
                  <a:gdLst>
                    <a:gd name="T0" fmla="*/ 1 w 3"/>
                    <a:gd name="T1" fmla="*/ 3 h 3"/>
                    <a:gd name="T2" fmla="*/ 3 w 3"/>
                    <a:gd name="T3" fmla="*/ 2 h 3"/>
                    <a:gd name="T4" fmla="*/ 3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2"/>
                      </a:lnTo>
                      <a:lnTo>
                        <a:pt x="3"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6" name="Freeform 894">
                  <a:extLst>
                    <a:ext uri="{FF2B5EF4-FFF2-40B4-BE49-F238E27FC236}">
                      <a16:creationId xmlns:a16="http://schemas.microsoft.com/office/drawing/2014/main" id="{8D43483F-64C3-A247-8DC0-390D641BD338}"/>
                    </a:ext>
                  </a:extLst>
                </p:cNvPr>
                <p:cNvSpPr>
                  <a:spLocks/>
                </p:cNvSpPr>
                <p:nvPr/>
              </p:nvSpPr>
              <p:spPr bwMode="auto">
                <a:xfrm>
                  <a:off x="5537" y="3013"/>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7" name="Freeform 895">
                  <a:extLst>
                    <a:ext uri="{FF2B5EF4-FFF2-40B4-BE49-F238E27FC236}">
                      <a16:creationId xmlns:a16="http://schemas.microsoft.com/office/drawing/2014/main" id="{0401E65E-1B09-FA4D-8B0A-8D3591A9F5E2}"/>
                    </a:ext>
                  </a:extLst>
                </p:cNvPr>
                <p:cNvSpPr>
                  <a:spLocks/>
                </p:cNvSpPr>
                <p:nvPr/>
              </p:nvSpPr>
              <p:spPr bwMode="auto">
                <a:xfrm>
                  <a:off x="5542" y="3090"/>
                  <a:ext cx="3" cy="6"/>
                </a:xfrm>
                <a:custGeom>
                  <a:avLst/>
                  <a:gdLst>
                    <a:gd name="T0" fmla="*/ 3 w 3"/>
                    <a:gd name="T1" fmla="*/ 4 h 6"/>
                    <a:gd name="T2" fmla="*/ 2 w 3"/>
                    <a:gd name="T3" fmla="*/ 0 h 6"/>
                    <a:gd name="T4" fmla="*/ 0 w 3"/>
                    <a:gd name="T5" fmla="*/ 4 h 6"/>
                    <a:gd name="T6" fmla="*/ 2 w 3"/>
                    <a:gd name="T7" fmla="*/ 6 h 6"/>
                    <a:gd name="T8" fmla="*/ 3 w 3"/>
                    <a:gd name="T9" fmla="*/ 4 h 6"/>
                  </a:gdLst>
                  <a:ahLst/>
                  <a:cxnLst>
                    <a:cxn ang="0">
                      <a:pos x="T0" y="T1"/>
                    </a:cxn>
                    <a:cxn ang="0">
                      <a:pos x="T2" y="T3"/>
                    </a:cxn>
                    <a:cxn ang="0">
                      <a:pos x="T4" y="T5"/>
                    </a:cxn>
                    <a:cxn ang="0">
                      <a:pos x="T6" y="T7"/>
                    </a:cxn>
                    <a:cxn ang="0">
                      <a:pos x="T8" y="T9"/>
                    </a:cxn>
                  </a:cxnLst>
                  <a:rect l="0" t="0" r="r" b="b"/>
                  <a:pathLst>
                    <a:path w="3" h="6">
                      <a:moveTo>
                        <a:pt x="3" y="4"/>
                      </a:moveTo>
                      <a:lnTo>
                        <a:pt x="2" y="0"/>
                      </a:lnTo>
                      <a:lnTo>
                        <a:pt x="0" y="4"/>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8" name="Freeform 896">
                  <a:extLst>
                    <a:ext uri="{FF2B5EF4-FFF2-40B4-BE49-F238E27FC236}">
                      <a16:creationId xmlns:a16="http://schemas.microsoft.com/office/drawing/2014/main" id="{E9C692D6-928F-BF4F-8722-108CC43CEB30}"/>
                    </a:ext>
                  </a:extLst>
                </p:cNvPr>
                <p:cNvSpPr>
                  <a:spLocks/>
                </p:cNvSpPr>
                <p:nvPr/>
              </p:nvSpPr>
              <p:spPr bwMode="auto">
                <a:xfrm>
                  <a:off x="5572" y="3108"/>
                  <a:ext cx="8" cy="6"/>
                </a:xfrm>
                <a:custGeom>
                  <a:avLst/>
                  <a:gdLst>
                    <a:gd name="T0" fmla="*/ 10 w 10"/>
                    <a:gd name="T1" fmla="*/ 1 h 8"/>
                    <a:gd name="T2" fmla="*/ 5 w 10"/>
                    <a:gd name="T3" fmla="*/ 0 h 8"/>
                    <a:gd name="T4" fmla="*/ 1 w 10"/>
                    <a:gd name="T5" fmla="*/ 3 h 8"/>
                    <a:gd name="T6" fmla="*/ 0 w 10"/>
                    <a:gd name="T7" fmla="*/ 6 h 8"/>
                    <a:gd name="T8" fmla="*/ 2 w 10"/>
                    <a:gd name="T9" fmla="*/ 8 h 8"/>
                    <a:gd name="T10" fmla="*/ 4 w 10"/>
                    <a:gd name="T11" fmla="*/ 7 h 8"/>
                    <a:gd name="T12" fmla="*/ 6 w 10"/>
                    <a:gd name="T13" fmla="*/ 3 h 8"/>
                    <a:gd name="T14" fmla="*/ 10 w 10"/>
                    <a:gd name="T15" fmla="*/ 3 h 8"/>
                    <a:gd name="T16" fmla="*/ 10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0" y="1"/>
                      </a:moveTo>
                      <a:cubicBezTo>
                        <a:pt x="5" y="0"/>
                        <a:pt x="5" y="0"/>
                        <a:pt x="5" y="0"/>
                      </a:cubicBezTo>
                      <a:cubicBezTo>
                        <a:pt x="1" y="3"/>
                        <a:pt x="1" y="3"/>
                        <a:pt x="1" y="3"/>
                      </a:cubicBezTo>
                      <a:cubicBezTo>
                        <a:pt x="1" y="3"/>
                        <a:pt x="0" y="6"/>
                        <a:pt x="0" y="6"/>
                      </a:cubicBezTo>
                      <a:cubicBezTo>
                        <a:pt x="2" y="8"/>
                        <a:pt x="2" y="8"/>
                        <a:pt x="2" y="8"/>
                      </a:cubicBezTo>
                      <a:cubicBezTo>
                        <a:pt x="4" y="7"/>
                        <a:pt x="4" y="7"/>
                        <a:pt x="4" y="7"/>
                      </a:cubicBezTo>
                      <a:cubicBezTo>
                        <a:pt x="6" y="3"/>
                        <a:pt x="6" y="3"/>
                        <a:pt x="6" y="3"/>
                      </a:cubicBezTo>
                      <a:cubicBezTo>
                        <a:pt x="10" y="3"/>
                        <a:pt x="10" y="3"/>
                        <a:pt x="10" y="3"/>
                      </a:cubicBez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9" name="Freeform 897">
                  <a:extLst>
                    <a:ext uri="{FF2B5EF4-FFF2-40B4-BE49-F238E27FC236}">
                      <a16:creationId xmlns:a16="http://schemas.microsoft.com/office/drawing/2014/main" id="{906948B3-C96E-2945-B403-68117199879C}"/>
                    </a:ext>
                  </a:extLst>
                </p:cNvPr>
                <p:cNvSpPr>
                  <a:spLocks/>
                </p:cNvSpPr>
                <p:nvPr/>
              </p:nvSpPr>
              <p:spPr bwMode="auto">
                <a:xfrm>
                  <a:off x="5566" y="3637"/>
                  <a:ext cx="3" cy="6"/>
                </a:xfrm>
                <a:custGeom>
                  <a:avLst/>
                  <a:gdLst>
                    <a:gd name="T0" fmla="*/ 1 w 3"/>
                    <a:gd name="T1" fmla="*/ 2 h 6"/>
                    <a:gd name="T2" fmla="*/ 0 w 3"/>
                    <a:gd name="T3" fmla="*/ 4 h 6"/>
                    <a:gd name="T4" fmla="*/ 2 w 3"/>
                    <a:gd name="T5" fmla="*/ 6 h 6"/>
                    <a:gd name="T6" fmla="*/ 3 w 3"/>
                    <a:gd name="T7" fmla="*/ 3 h 6"/>
                    <a:gd name="T8" fmla="*/ 3 w 3"/>
                    <a:gd name="T9" fmla="*/ 0 h 6"/>
                    <a:gd name="T10" fmla="*/ 1 w 3"/>
                    <a:gd name="T11" fmla="*/ 2 h 6"/>
                  </a:gdLst>
                  <a:ahLst/>
                  <a:cxnLst>
                    <a:cxn ang="0">
                      <a:pos x="T0" y="T1"/>
                    </a:cxn>
                    <a:cxn ang="0">
                      <a:pos x="T2" y="T3"/>
                    </a:cxn>
                    <a:cxn ang="0">
                      <a:pos x="T4" y="T5"/>
                    </a:cxn>
                    <a:cxn ang="0">
                      <a:pos x="T6" y="T7"/>
                    </a:cxn>
                    <a:cxn ang="0">
                      <a:pos x="T8" y="T9"/>
                    </a:cxn>
                    <a:cxn ang="0">
                      <a:pos x="T10" y="T11"/>
                    </a:cxn>
                  </a:cxnLst>
                  <a:rect l="0" t="0" r="r" b="b"/>
                  <a:pathLst>
                    <a:path w="3" h="6">
                      <a:moveTo>
                        <a:pt x="1" y="2"/>
                      </a:moveTo>
                      <a:lnTo>
                        <a:pt x="0" y="4"/>
                      </a:lnTo>
                      <a:lnTo>
                        <a:pt x="2" y="6"/>
                      </a:lnTo>
                      <a:lnTo>
                        <a:pt x="3" y="3"/>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0" name="Freeform 898">
                  <a:extLst>
                    <a:ext uri="{FF2B5EF4-FFF2-40B4-BE49-F238E27FC236}">
                      <a16:creationId xmlns:a16="http://schemas.microsoft.com/office/drawing/2014/main" id="{697BDD96-9CDD-CD44-AAB0-024C1E108976}"/>
                    </a:ext>
                  </a:extLst>
                </p:cNvPr>
                <p:cNvSpPr>
                  <a:spLocks/>
                </p:cNvSpPr>
                <p:nvPr/>
              </p:nvSpPr>
              <p:spPr bwMode="auto">
                <a:xfrm>
                  <a:off x="5534" y="3015"/>
                  <a:ext cx="3" cy="2"/>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1" name="Freeform 899">
                  <a:extLst>
                    <a:ext uri="{FF2B5EF4-FFF2-40B4-BE49-F238E27FC236}">
                      <a16:creationId xmlns:a16="http://schemas.microsoft.com/office/drawing/2014/main" id="{C7E9912D-DC1E-6B49-9532-63A0429BD14B}"/>
                    </a:ext>
                  </a:extLst>
                </p:cNvPr>
                <p:cNvSpPr>
                  <a:spLocks/>
                </p:cNvSpPr>
                <p:nvPr/>
              </p:nvSpPr>
              <p:spPr bwMode="auto">
                <a:xfrm>
                  <a:off x="5569" y="3644"/>
                  <a:ext cx="4" cy="4"/>
                </a:xfrm>
                <a:custGeom>
                  <a:avLst/>
                  <a:gdLst>
                    <a:gd name="T0" fmla="*/ 1 w 4"/>
                    <a:gd name="T1" fmla="*/ 3 h 4"/>
                    <a:gd name="T2" fmla="*/ 2 w 4"/>
                    <a:gd name="T3" fmla="*/ 4 h 4"/>
                    <a:gd name="T4" fmla="*/ 4 w 4"/>
                    <a:gd name="T5" fmla="*/ 2 h 4"/>
                    <a:gd name="T6" fmla="*/ 2 w 4"/>
                    <a:gd name="T7" fmla="*/ 0 h 4"/>
                    <a:gd name="T8" fmla="*/ 0 w 4"/>
                    <a:gd name="T9" fmla="*/ 1 h 4"/>
                    <a:gd name="T10" fmla="*/ 1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1" y="3"/>
                      </a:moveTo>
                      <a:lnTo>
                        <a:pt x="2" y="4"/>
                      </a:lnTo>
                      <a:lnTo>
                        <a:pt x="4" y="2"/>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2" name="Freeform 900">
                  <a:extLst>
                    <a:ext uri="{FF2B5EF4-FFF2-40B4-BE49-F238E27FC236}">
                      <a16:creationId xmlns:a16="http://schemas.microsoft.com/office/drawing/2014/main" id="{618A6752-EF17-1C47-B8D9-C35C0C6BB3D4}"/>
                    </a:ext>
                  </a:extLst>
                </p:cNvPr>
                <p:cNvSpPr>
                  <a:spLocks/>
                </p:cNvSpPr>
                <p:nvPr/>
              </p:nvSpPr>
              <p:spPr bwMode="auto">
                <a:xfrm>
                  <a:off x="5621" y="2997"/>
                  <a:ext cx="2" cy="4"/>
                </a:xfrm>
                <a:custGeom>
                  <a:avLst/>
                  <a:gdLst>
                    <a:gd name="T0" fmla="*/ 0 w 2"/>
                    <a:gd name="T1" fmla="*/ 0 h 4"/>
                    <a:gd name="T2" fmla="*/ 0 w 2"/>
                    <a:gd name="T3" fmla="*/ 4 h 4"/>
                    <a:gd name="T4" fmla="*/ 2 w 2"/>
                    <a:gd name="T5" fmla="*/ 4 h 4"/>
                    <a:gd name="T6" fmla="*/ 2 w 2"/>
                    <a:gd name="T7" fmla="*/ 4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4"/>
                      </a:lnTo>
                      <a:lnTo>
                        <a:pt x="2" y="4"/>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3" name="Freeform 901">
                  <a:extLst>
                    <a:ext uri="{FF2B5EF4-FFF2-40B4-BE49-F238E27FC236}">
                      <a16:creationId xmlns:a16="http://schemas.microsoft.com/office/drawing/2014/main" id="{14C5271D-A3AB-2346-B1A9-319B43BFC84E}"/>
                    </a:ext>
                  </a:extLst>
                </p:cNvPr>
                <p:cNvSpPr>
                  <a:spLocks/>
                </p:cNvSpPr>
                <p:nvPr/>
              </p:nvSpPr>
              <p:spPr bwMode="auto">
                <a:xfrm>
                  <a:off x="5603" y="3600"/>
                  <a:ext cx="3" cy="1"/>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1"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4" name="Freeform 902">
                  <a:extLst>
                    <a:ext uri="{FF2B5EF4-FFF2-40B4-BE49-F238E27FC236}">
                      <a16:creationId xmlns:a16="http://schemas.microsoft.com/office/drawing/2014/main" id="{130E4AEC-0ACF-CA42-A64E-B0083A07E62F}"/>
                    </a:ext>
                  </a:extLst>
                </p:cNvPr>
                <p:cNvSpPr>
                  <a:spLocks/>
                </p:cNvSpPr>
                <p:nvPr/>
              </p:nvSpPr>
              <p:spPr bwMode="auto">
                <a:xfrm>
                  <a:off x="5571" y="3638"/>
                  <a:ext cx="1" cy="3"/>
                </a:xfrm>
                <a:custGeom>
                  <a:avLst/>
                  <a:gdLst>
                    <a:gd name="T0" fmla="*/ 0 w 1"/>
                    <a:gd name="T1" fmla="*/ 0 h 3"/>
                    <a:gd name="T2" fmla="*/ 0 w 1"/>
                    <a:gd name="T3" fmla="*/ 1 h 3"/>
                    <a:gd name="T4" fmla="*/ 0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0" y="3"/>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5" name="Freeform 903">
                  <a:extLst>
                    <a:ext uri="{FF2B5EF4-FFF2-40B4-BE49-F238E27FC236}">
                      <a16:creationId xmlns:a16="http://schemas.microsoft.com/office/drawing/2014/main" id="{20F2154A-3DB3-6740-9BF0-E64A7249BEB1}"/>
                    </a:ext>
                  </a:extLst>
                </p:cNvPr>
                <p:cNvSpPr>
                  <a:spLocks/>
                </p:cNvSpPr>
                <p:nvPr/>
              </p:nvSpPr>
              <p:spPr bwMode="auto">
                <a:xfrm>
                  <a:off x="5561" y="3646"/>
                  <a:ext cx="54" cy="83"/>
                </a:xfrm>
                <a:custGeom>
                  <a:avLst/>
                  <a:gdLst>
                    <a:gd name="T0" fmla="*/ 61 w 69"/>
                    <a:gd name="T1" fmla="*/ 15 h 107"/>
                    <a:gd name="T2" fmla="*/ 58 w 69"/>
                    <a:gd name="T3" fmla="*/ 14 h 107"/>
                    <a:gd name="T4" fmla="*/ 53 w 69"/>
                    <a:gd name="T5" fmla="*/ 18 h 107"/>
                    <a:gd name="T6" fmla="*/ 40 w 69"/>
                    <a:gd name="T7" fmla="*/ 19 h 107"/>
                    <a:gd name="T8" fmla="*/ 38 w 69"/>
                    <a:gd name="T9" fmla="*/ 19 h 107"/>
                    <a:gd name="T10" fmla="*/ 32 w 69"/>
                    <a:gd name="T11" fmla="*/ 22 h 107"/>
                    <a:gd name="T12" fmla="*/ 23 w 69"/>
                    <a:gd name="T13" fmla="*/ 13 h 107"/>
                    <a:gd name="T14" fmla="*/ 17 w 69"/>
                    <a:gd name="T15" fmla="*/ 3 h 107"/>
                    <a:gd name="T16" fmla="*/ 15 w 69"/>
                    <a:gd name="T17" fmla="*/ 7 h 107"/>
                    <a:gd name="T18" fmla="*/ 9 w 69"/>
                    <a:gd name="T19" fmla="*/ 3 h 107"/>
                    <a:gd name="T20" fmla="*/ 4 w 69"/>
                    <a:gd name="T21" fmla="*/ 2 h 107"/>
                    <a:gd name="T22" fmla="*/ 3 w 69"/>
                    <a:gd name="T23" fmla="*/ 8 h 107"/>
                    <a:gd name="T24" fmla="*/ 4 w 69"/>
                    <a:gd name="T25" fmla="*/ 21 h 107"/>
                    <a:gd name="T26" fmla="*/ 3 w 69"/>
                    <a:gd name="T27" fmla="*/ 36 h 107"/>
                    <a:gd name="T28" fmla="*/ 3 w 69"/>
                    <a:gd name="T29" fmla="*/ 50 h 107"/>
                    <a:gd name="T30" fmla="*/ 5 w 69"/>
                    <a:gd name="T31" fmla="*/ 54 h 107"/>
                    <a:gd name="T32" fmla="*/ 4 w 69"/>
                    <a:gd name="T33" fmla="*/ 58 h 107"/>
                    <a:gd name="T34" fmla="*/ 0 w 69"/>
                    <a:gd name="T35" fmla="*/ 58 h 107"/>
                    <a:gd name="T36" fmla="*/ 2 w 69"/>
                    <a:gd name="T37" fmla="*/ 68 h 107"/>
                    <a:gd name="T38" fmla="*/ 2 w 69"/>
                    <a:gd name="T39" fmla="*/ 82 h 107"/>
                    <a:gd name="T40" fmla="*/ 3 w 69"/>
                    <a:gd name="T41" fmla="*/ 86 h 107"/>
                    <a:gd name="T42" fmla="*/ 7 w 69"/>
                    <a:gd name="T43" fmla="*/ 93 h 107"/>
                    <a:gd name="T44" fmla="*/ 5 w 69"/>
                    <a:gd name="T45" fmla="*/ 101 h 107"/>
                    <a:gd name="T46" fmla="*/ 10 w 69"/>
                    <a:gd name="T47" fmla="*/ 101 h 107"/>
                    <a:gd name="T48" fmla="*/ 15 w 69"/>
                    <a:gd name="T49" fmla="*/ 99 h 107"/>
                    <a:gd name="T50" fmla="*/ 17 w 69"/>
                    <a:gd name="T51" fmla="*/ 107 h 107"/>
                    <a:gd name="T52" fmla="*/ 23 w 69"/>
                    <a:gd name="T53" fmla="*/ 100 h 107"/>
                    <a:gd name="T54" fmla="*/ 25 w 69"/>
                    <a:gd name="T55" fmla="*/ 89 h 107"/>
                    <a:gd name="T56" fmla="*/ 29 w 69"/>
                    <a:gd name="T57" fmla="*/ 90 h 107"/>
                    <a:gd name="T58" fmla="*/ 34 w 69"/>
                    <a:gd name="T59" fmla="*/ 82 h 107"/>
                    <a:gd name="T60" fmla="*/ 36 w 69"/>
                    <a:gd name="T61" fmla="*/ 88 h 107"/>
                    <a:gd name="T62" fmla="*/ 41 w 69"/>
                    <a:gd name="T63" fmla="*/ 83 h 107"/>
                    <a:gd name="T64" fmla="*/ 42 w 69"/>
                    <a:gd name="T65" fmla="*/ 89 h 107"/>
                    <a:gd name="T66" fmla="*/ 39 w 69"/>
                    <a:gd name="T67" fmla="*/ 93 h 107"/>
                    <a:gd name="T68" fmla="*/ 44 w 69"/>
                    <a:gd name="T69" fmla="*/ 92 h 107"/>
                    <a:gd name="T70" fmla="*/ 48 w 69"/>
                    <a:gd name="T71" fmla="*/ 82 h 107"/>
                    <a:gd name="T72" fmla="*/ 47 w 69"/>
                    <a:gd name="T73" fmla="*/ 76 h 107"/>
                    <a:gd name="T74" fmla="*/ 50 w 69"/>
                    <a:gd name="T75" fmla="*/ 71 h 107"/>
                    <a:gd name="T76" fmla="*/ 52 w 69"/>
                    <a:gd name="T77" fmla="*/ 60 h 107"/>
                    <a:gd name="T78" fmla="*/ 56 w 69"/>
                    <a:gd name="T79" fmla="*/ 54 h 107"/>
                    <a:gd name="T80" fmla="*/ 58 w 69"/>
                    <a:gd name="T81" fmla="*/ 63 h 107"/>
                    <a:gd name="T82" fmla="*/ 60 w 69"/>
                    <a:gd name="T83" fmla="*/ 54 h 107"/>
                    <a:gd name="T84" fmla="*/ 60 w 69"/>
                    <a:gd name="T85" fmla="*/ 47 h 107"/>
                    <a:gd name="T86" fmla="*/ 63 w 69"/>
                    <a:gd name="T87" fmla="*/ 34 h 107"/>
                    <a:gd name="T88" fmla="*/ 68 w 69"/>
                    <a:gd name="T89" fmla="*/ 18 h 107"/>
                    <a:gd name="T90" fmla="*/ 65 w 69"/>
                    <a:gd name="T91"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07">
                      <a:moveTo>
                        <a:pt x="63" y="11"/>
                      </a:moveTo>
                      <a:cubicBezTo>
                        <a:pt x="61" y="15"/>
                        <a:pt x="61" y="15"/>
                        <a:pt x="61" y="15"/>
                      </a:cubicBezTo>
                      <a:cubicBezTo>
                        <a:pt x="60" y="14"/>
                        <a:pt x="60" y="14"/>
                        <a:pt x="60" y="14"/>
                      </a:cubicBezTo>
                      <a:cubicBezTo>
                        <a:pt x="58" y="14"/>
                        <a:pt x="58" y="14"/>
                        <a:pt x="58" y="14"/>
                      </a:cubicBezTo>
                      <a:cubicBezTo>
                        <a:pt x="55" y="16"/>
                        <a:pt x="55" y="16"/>
                        <a:pt x="55" y="16"/>
                      </a:cubicBezTo>
                      <a:cubicBezTo>
                        <a:pt x="53" y="18"/>
                        <a:pt x="53" y="18"/>
                        <a:pt x="53" y="18"/>
                      </a:cubicBezTo>
                      <a:cubicBezTo>
                        <a:pt x="42" y="17"/>
                        <a:pt x="42" y="17"/>
                        <a:pt x="42" y="17"/>
                      </a:cubicBezTo>
                      <a:cubicBezTo>
                        <a:pt x="40" y="19"/>
                        <a:pt x="40" y="19"/>
                        <a:pt x="40" y="19"/>
                      </a:cubicBezTo>
                      <a:cubicBezTo>
                        <a:pt x="40" y="23"/>
                        <a:pt x="40" y="23"/>
                        <a:pt x="40" y="23"/>
                      </a:cubicBezTo>
                      <a:cubicBezTo>
                        <a:pt x="38" y="19"/>
                        <a:pt x="38" y="19"/>
                        <a:pt x="38" y="19"/>
                      </a:cubicBezTo>
                      <a:cubicBezTo>
                        <a:pt x="34" y="20"/>
                        <a:pt x="34" y="20"/>
                        <a:pt x="34" y="20"/>
                      </a:cubicBezTo>
                      <a:cubicBezTo>
                        <a:pt x="32" y="22"/>
                        <a:pt x="32" y="22"/>
                        <a:pt x="32" y="22"/>
                      </a:cubicBezTo>
                      <a:cubicBezTo>
                        <a:pt x="28" y="19"/>
                        <a:pt x="28" y="19"/>
                        <a:pt x="28" y="19"/>
                      </a:cubicBezTo>
                      <a:cubicBezTo>
                        <a:pt x="23" y="13"/>
                        <a:pt x="23" y="13"/>
                        <a:pt x="23" y="13"/>
                      </a:cubicBezTo>
                      <a:cubicBezTo>
                        <a:pt x="17" y="9"/>
                        <a:pt x="17" y="9"/>
                        <a:pt x="17" y="9"/>
                      </a:cubicBezTo>
                      <a:cubicBezTo>
                        <a:pt x="17" y="3"/>
                        <a:pt x="17" y="3"/>
                        <a:pt x="17" y="3"/>
                      </a:cubicBezTo>
                      <a:cubicBezTo>
                        <a:pt x="15" y="5"/>
                        <a:pt x="15" y="5"/>
                        <a:pt x="15" y="5"/>
                      </a:cubicBezTo>
                      <a:cubicBezTo>
                        <a:pt x="15" y="7"/>
                        <a:pt x="15" y="7"/>
                        <a:pt x="15" y="7"/>
                      </a:cubicBezTo>
                      <a:cubicBezTo>
                        <a:pt x="12" y="5"/>
                        <a:pt x="12" y="5"/>
                        <a:pt x="12" y="5"/>
                      </a:cubicBezTo>
                      <a:cubicBezTo>
                        <a:pt x="9" y="3"/>
                        <a:pt x="9" y="3"/>
                        <a:pt x="9" y="3"/>
                      </a:cubicBezTo>
                      <a:cubicBezTo>
                        <a:pt x="5" y="0"/>
                        <a:pt x="5" y="0"/>
                        <a:pt x="5" y="0"/>
                      </a:cubicBezTo>
                      <a:cubicBezTo>
                        <a:pt x="4" y="2"/>
                        <a:pt x="4" y="2"/>
                        <a:pt x="4" y="2"/>
                      </a:cubicBezTo>
                      <a:cubicBezTo>
                        <a:pt x="4" y="7"/>
                        <a:pt x="4" y="7"/>
                        <a:pt x="4" y="7"/>
                      </a:cubicBezTo>
                      <a:cubicBezTo>
                        <a:pt x="3" y="8"/>
                        <a:pt x="3" y="8"/>
                        <a:pt x="3" y="8"/>
                      </a:cubicBezTo>
                      <a:cubicBezTo>
                        <a:pt x="3" y="12"/>
                        <a:pt x="3" y="12"/>
                        <a:pt x="3" y="12"/>
                      </a:cubicBezTo>
                      <a:cubicBezTo>
                        <a:pt x="4" y="21"/>
                        <a:pt x="4" y="21"/>
                        <a:pt x="4" y="21"/>
                      </a:cubicBezTo>
                      <a:cubicBezTo>
                        <a:pt x="3" y="26"/>
                        <a:pt x="3" y="26"/>
                        <a:pt x="3" y="26"/>
                      </a:cubicBezTo>
                      <a:cubicBezTo>
                        <a:pt x="3" y="36"/>
                        <a:pt x="3" y="36"/>
                        <a:pt x="3" y="36"/>
                      </a:cubicBezTo>
                      <a:cubicBezTo>
                        <a:pt x="4" y="44"/>
                        <a:pt x="4" y="44"/>
                        <a:pt x="4" y="44"/>
                      </a:cubicBezTo>
                      <a:cubicBezTo>
                        <a:pt x="3" y="50"/>
                        <a:pt x="3" y="50"/>
                        <a:pt x="3" y="50"/>
                      </a:cubicBezTo>
                      <a:cubicBezTo>
                        <a:pt x="5" y="51"/>
                        <a:pt x="5" y="51"/>
                        <a:pt x="5" y="51"/>
                      </a:cubicBezTo>
                      <a:cubicBezTo>
                        <a:pt x="5" y="54"/>
                        <a:pt x="5" y="54"/>
                        <a:pt x="5" y="54"/>
                      </a:cubicBezTo>
                      <a:cubicBezTo>
                        <a:pt x="8" y="58"/>
                        <a:pt x="8" y="58"/>
                        <a:pt x="8" y="58"/>
                      </a:cubicBezTo>
                      <a:cubicBezTo>
                        <a:pt x="4" y="58"/>
                        <a:pt x="4" y="58"/>
                        <a:pt x="4" y="58"/>
                      </a:cubicBezTo>
                      <a:cubicBezTo>
                        <a:pt x="1" y="53"/>
                        <a:pt x="1" y="53"/>
                        <a:pt x="1" y="53"/>
                      </a:cubicBezTo>
                      <a:cubicBezTo>
                        <a:pt x="0" y="58"/>
                        <a:pt x="0" y="58"/>
                        <a:pt x="0" y="58"/>
                      </a:cubicBezTo>
                      <a:cubicBezTo>
                        <a:pt x="0" y="65"/>
                        <a:pt x="0" y="65"/>
                        <a:pt x="0" y="65"/>
                      </a:cubicBezTo>
                      <a:cubicBezTo>
                        <a:pt x="2" y="68"/>
                        <a:pt x="2" y="68"/>
                        <a:pt x="2" y="68"/>
                      </a:cubicBezTo>
                      <a:cubicBezTo>
                        <a:pt x="2" y="70"/>
                        <a:pt x="2" y="70"/>
                        <a:pt x="2" y="70"/>
                      </a:cubicBezTo>
                      <a:cubicBezTo>
                        <a:pt x="2" y="82"/>
                        <a:pt x="2" y="82"/>
                        <a:pt x="2" y="82"/>
                      </a:cubicBezTo>
                      <a:cubicBezTo>
                        <a:pt x="4" y="84"/>
                        <a:pt x="4" y="84"/>
                        <a:pt x="4" y="84"/>
                      </a:cubicBezTo>
                      <a:cubicBezTo>
                        <a:pt x="3" y="86"/>
                        <a:pt x="3" y="86"/>
                        <a:pt x="3" y="86"/>
                      </a:cubicBezTo>
                      <a:cubicBezTo>
                        <a:pt x="4" y="92"/>
                        <a:pt x="4" y="92"/>
                        <a:pt x="4" y="92"/>
                      </a:cubicBezTo>
                      <a:cubicBezTo>
                        <a:pt x="7" y="93"/>
                        <a:pt x="7" y="93"/>
                        <a:pt x="7" y="93"/>
                      </a:cubicBezTo>
                      <a:cubicBezTo>
                        <a:pt x="5" y="96"/>
                        <a:pt x="5" y="96"/>
                        <a:pt x="5" y="96"/>
                      </a:cubicBezTo>
                      <a:cubicBezTo>
                        <a:pt x="5" y="101"/>
                        <a:pt x="5" y="101"/>
                        <a:pt x="5" y="101"/>
                      </a:cubicBezTo>
                      <a:cubicBezTo>
                        <a:pt x="5" y="101"/>
                        <a:pt x="7" y="101"/>
                        <a:pt x="7" y="101"/>
                      </a:cubicBezTo>
                      <a:cubicBezTo>
                        <a:pt x="10" y="101"/>
                        <a:pt x="10" y="101"/>
                        <a:pt x="10" y="101"/>
                      </a:cubicBezTo>
                      <a:cubicBezTo>
                        <a:pt x="12" y="104"/>
                        <a:pt x="12" y="104"/>
                        <a:pt x="12" y="104"/>
                      </a:cubicBezTo>
                      <a:cubicBezTo>
                        <a:pt x="15" y="99"/>
                        <a:pt x="15" y="99"/>
                        <a:pt x="15" y="99"/>
                      </a:cubicBezTo>
                      <a:cubicBezTo>
                        <a:pt x="15" y="103"/>
                        <a:pt x="15" y="103"/>
                        <a:pt x="15" y="103"/>
                      </a:cubicBezTo>
                      <a:cubicBezTo>
                        <a:pt x="17" y="107"/>
                        <a:pt x="17" y="107"/>
                        <a:pt x="17" y="107"/>
                      </a:cubicBezTo>
                      <a:cubicBezTo>
                        <a:pt x="20" y="107"/>
                        <a:pt x="20" y="107"/>
                        <a:pt x="20" y="107"/>
                      </a:cubicBezTo>
                      <a:cubicBezTo>
                        <a:pt x="23" y="100"/>
                        <a:pt x="23" y="100"/>
                        <a:pt x="23" y="100"/>
                      </a:cubicBezTo>
                      <a:cubicBezTo>
                        <a:pt x="24" y="96"/>
                        <a:pt x="24" y="96"/>
                        <a:pt x="24" y="96"/>
                      </a:cubicBezTo>
                      <a:cubicBezTo>
                        <a:pt x="25" y="89"/>
                        <a:pt x="25" y="89"/>
                        <a:pt x="25" y="89"/>
                      </a:cubicBezTo>
                      <a:cubicBezTo>
                        <a:pt x="28" y="92"/>
                        <a:pt x="28" y="92"/>
                        <a:pt x="28" y="92"/>
                      </a:cubicBezTo>
                      <a:cubicBezTo>
                        <a:pt x="29" y="90"/>
                        <a:pt x="29" y="90"/>
                        <a:pt x="29" y="90"/>
                      </a:cubicBezTo>
                      <a:cubicBezTo>
                        <a:pt x="32" y="87"/>
                        <a:pt x="32" y="87"/>
                        <a:pt x="32" y="87"/>
                      </a:cubicBezTo>
                      <a:cubicBezTo>
                        <a:pt x="34" y="82"/>
                        <a:pt x="34" y="82"/>
                        <a:pt x="34" y="82"/>
                      </a:cubicBezTo>
                      <a:cubicBezTo>
                        <a:pt x="34" y="87"/>
                        <a:pt x="34" y="87"/>
                        <a:pt x="34" y="87"/>
                      </a:cubicBezTo>
                      <a:cubicBezTo>
                        <a:pt x="36" y="88"/>
                        <a:pt x="36" y="88"/>
                        <a:pt x="36" y="88"/>
                      </a:cubicBezTo>
                      <a:cubicBezTo>
                        <a:pt x="38" y="84"/>
                        <a:pt x="38" y="84"/>
                        <a:pt x="38" y="84"/>
                      </a:cubicBezTo>
                      <a:cubicBezTo>
                        <a:pt x="41" y="83"/>
                        <a:pt x="41" y="83"/>
                        <a:pt x="41" y="83"/>
                      </a:cubicBezTo>
                      <a:cubicBezTo>
                        <a:pt x="43" y="85"/>
                        <a:pt x="43" y="85"/>
                        <a:pt x="43" y="85"/>
                      </a:cubicBezTo>
                      <a:cubicBezTo>
                        <a:pt x="42" y="89"/>
                        <a:pt x="42" y="89"/>
                        <a:pt x="42" y="89"/>
                      </a:cubicBezTo>
                      <a:cubicBezTo>
                        <a:pt x="39" y="87"/>
                        <a:pt x="39" y="87"/>
                        <a:pt x="39" y="87"/>
                      </a:cubicBezTo>
                      <a:cubicBezTo>
                        <a:pt x="39" y="93"/>
                        <a:pt x="39" y="93"/>
                        <a:pt x="39" y="93"/>
                      </a:cubicBezTo>
                      <a:cubicBezTo>
                        <a:pt x="42" y="92"/>
                        <a:pt x="42" y="92"/>
                        <a:pt x="42" y="92"/>
                      </a:cubicBezTo>
                      <a:cubicBezTo>
                        <a:pt x="44" y="92"/>
                        <a:pt x="44" y="92"/>
                        <a:pt x="44" y="92"/>
                      </a:cubicBezTo>
                      <a:cubicBezTo>
                        <a:pt x="48" y="85"/>
                        <a:pt x="48" y="85"/>
                        <a:pt x="48" y="85"/>
                      </a:cubicBezTo>
                      <a:cubicBezTo>
                        <a:pt x="48" y="82"/>
                        <a:pt x="48" y="82"/>
                        <a:pt x="48" y="82"/>
                      </a:cubicBezTo>
                      <a:cubicBezTo>
                        <a:pt x="45" y="80"/>
                        <a:pt x="45" y="80"/>
                        <a:pt x="45" y="80"/>
                      </a:cubicBezTo>
                      <a:cubicBezTo>
                        <a:pt x="47" y="76"/>
                        <a:pt x="47" y="76"/>
                        <a:pt x="47" y="76"/>
                      </a:cubicBezTo>
                      <a:cubicBezTo>
                        <a:pt x="47" y="71"/>
                        <a:pt x="47" y="71"/>
                        <a:pt x="47" y="71"/>
                      </a:cubicBezTo>
                      <a:cubicBezTo>
                        <a:pt x="50" y="71"/>
                        <a:pt x="50" y="71"/>
                        <a:pt x="50" y="71"/>
                      </a:cubicBezTo>
                      <a:cubicBezTo>
                        <a:pt x="52" y="69"/>
                        <a:pt x="52" y="69"/>
                        <a:pt x="52" y="69"/>
                      </a:cubicBezTo>
                      <a:cubicBezTo>
                        <a:pt x="52" y="60"/>
                        <a:pt x="52" y="60"/>
                        <a:pt x="52" y="60"/>
                      </a:cubicBezTo>
                      <a:cubicBezTo>
                        <a:pt x="54" y="58"/>
                        <a:pt x="54" y="58"/>
                        <a:pt x="54" y="58"/>
                      </a:cubicBezTo>
                      <a:cubicBezTo>
                        <a:pt x="56" y="54"/>
                        <a:pt x="56" y="54"/>
                        <a:pt x="56" y="54"/>
                      </a:cubicBezTo>
                      <a:cubicBezTo>
                        <a:pt x="58" y="60"/>
                        <a:pt x="58" y="60"/>
                        <a:pt x="58" y="60"/>
                      </a:cubicBezTo>
                      <a:cubicBezTo>
                        <a:pt x="58" y="63"/>
                        <a:pt x="58" y="63"/>
                        <a:pt x="58" y="63"/>
                      </a:cubicBezTo>
                      <a:cubicBezTo>
                        <a:pt x="60" y="58"/>
                        <a:pt x="60" y="58"/>
                        <a:pt x="60" y="58"/>
                      </a:cubicBezTo>
                      <a:cubicBezTo>
                        <a:pt x="60" y="54"/>
                        <a:pt x="60" y="54"/>
                        <a:pt x="60" y="54"/>
                      </a:cubicBezTo>
                      <a:cubicBezTo>
                        <a:pt x="61" y="52"/>
                        <a:pt x="61" y="52"/>
                        <a:pt x="61" y="52"/>
                      </a:cubicBezTo>
                      <a:cubicBezTo>
                        <a:pt x="60" y="47"/>
                        <a:pt x="60" y="47"/>
                        <a:pt x="60" y="47"/>
                      </a:cubicBezTo>
                      <a:cubicBezTo>
                        <a:pt x="62" y="42"/>
                        <a:pt x="62" y="42"/>
                        <a:pt x="62" y="42"/>
                      </a:cubicBezTo>
                      <a:cubicBezTo>
                        <a:pt x="63" y="34"/>
                        <a:pt x="63" y="34"/>
                        <a:pt x="63" y="34"/>
                      </a:cubicBezTo>
                      <a:cubicBezTo>
                        <a:pt x="66" y="30"/>
                        <a:pt x="66" y="30"/>
                        <a:pt x="66" y="30"/>
                      </a:cubicBezTo>
                      <a:cubicBezTo>
                        <a:pt x="68" y="18"/>
                        <a:pt x="68" y="18"/>
                        <a:pt x="68" y="18"/>
                      </a:cubicBezTo>
                      <a:cubicBezTo>
                        <a:pt x="69" y="15"/>
                        <a:pt x="69" y="15"/>
                        <a:pt x="69" y="15"/>
                      </a:cubicBezTo>
                      <a:cubicBezTo>
                        <a:pt x="65" y="11"/>
                        <a:pt x="65" y="11"/>
                        <a:pt x="65" y="11"/>
                      </a:cubicBezTo>
                      <a:lnTo>
                        <a:pt x="63"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6" name="Freeform 904">
                  <a:extLst>
                    <a:ext uri="{FF2B5EF4-FFF2-40B4-BE49-F238E27FC236}">
                      <a16:creationId xmlns:a16="http://schemas.microsoft.com/office/drawing/2014/main" id="{75B0ADDD-EB8F-3D43-B85C-8D1F8490ED35}"/>
                    </a:ext>
                  </a:extLst>
                </p:cNvPr>
                <p:cNvSpPr>
                  <a:spLocks/>
                </p:cNvSpPr>
                <p:nvPr/>
              </p:nvSpPr>
              <p:spPr bwMode="auto">
                <a:xfrm>
                  <a:off x="5582" y="3717"/>
                  <a:ext cx="4" cy="8"/>
                </a:xfrm>
                <a:custGeom>
                  <a:avLst/>
                  <a:gdLst>
                    <a:gd name="T0" fmla="*/ 2 w 4"/>
                    <a:gd name="T1" fmla="*/ 1 h 8"/>
                    <a:gd name="T2" fmla="*/ 2 w 4"/>
                    <a:gd name="T3" fmla="*/ 3 h 8"/>
                    <a:gd name="T4" fmla="*/ 0 w 4"/>
                    <a:gd name="T5" fmla="*/ 7 h 8"/>
                    <a:gd name="T6" fmla="*/ 2 w 4"/>
                    <a:gd name="T7" fmla="*/ 8 h 8"/>
                    <a:gd name="T8" fmla="*/ 3 w 4"/>
                    <a:gd name="T9" fmla="*/ 4 h 8"/>
                    <a:gd name="T10" fmla="*/ 4 w 4"/>
                    <a:gd name="T11" fmla="*/ 2 h 8"/>
                    <a:gd name="T12" fmla="*/ 3 w 4"/>
                    <a:gd name="T13" fmla="*/ 0 h 8"/>
                    <a:gd name="T14" fmla="*/ 2 w 4"/>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1"/>
                      </a:moveTo>
                      <a:lnTo>
                        <a:pt x="2" y="3"/>
                      </a:lnTo>
                      <a:lnTo>
                        <a:pt x="0" y="7"/>
                      </a:lnTo>
                      <a:lnTo>
                        <a:pt x="2" y="8"/>
                      </a:lnTo>
                      <a:lnTo>
                        <a:pt x="3" y="4"/>
                      </a:lnTo>
                      <a:lnTo>
                        <a:pt x="4" y="2"/>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7" name="Freeform 905">
                  <a:extLst>
                    <a:ext uri="{FF2B5EF4-FFF2-40B4-BE49-F238E27FC236}">
                      <a16:creationId xmlns:a16="http://schemas.microsoft.com/office/drawing/2014/main" id="{A243DF5A-FE11-9C43-A9A9-F1F2C4B37079}"/>
                    </a:ext>
                  </a:extLst>
                </p:cNvPr>
                <p:cNvSpPr>
                  <a:spLocks/>
                </p:cNvSpPr>
                <p:nvPr/>
              </p:nvSpPr>
              <p:spPr bwMode="auto">
                <a:xfrm>
                  <a:off x="5559" y="3615"/>
                  <a:ext cx="7" cy="17"/>
                </a:xfrm>
                <a:custGeom>
                  <a:avLst/>
                  <a:gdLst>
                    <a:gd name="T0" fmla="*/ 5 w 7"/>
                    <a:gd name="T1" fmla="*/ 13 h 17"/>
                    <a:gd name="T2" fmla="*/ 7 w 7"/>
                    <a:gd name="T3" fmla="*/ 9 h 17"/>
                    <a:gd name="T4" fmla="*/ 5 w 7"/>
                    <a:gd name="T5" fmla="*/ 7 h 17"/>
                    <a:gd name="T6" fmla="*/ 6 w 7"/>
                    <a:gd name="T7" fmla="*/ 1 h 17"/>
                    <a:gd name="T8" fmla="*/ 5 w 7"/>
                    <a:gd name="T9" fmla="*/ 0 h 17"/>
                    <a:gd name="T10" fmla="*/ 3 w 7"/>
                    <a:gd name="T11" fmla="*/ 1 h 17"/>
                    <a:gd name="T12" fmla="*/ 2 w 7"/>
                    <a:gd name="T13" fmla="*/ 4 h 17"/>
                    <a:gd name="T14" fmla="*/ 2 w 7"/>
                    <a:gd name="T15" fmla="*/ 7 h 17"/>
                    <a:gd name="T16" fmla="*/ 0 w 7"/>
                    <a:gd name="T17" fmla="*/ 10 h 17"/>
                    <a:gd name="T18" fmla="*/ 0 w 7"/>
                    <a:gd name="T19" fmla="*/ 13 h 17"/>
                    <a:gd name="T20" fmla="*/ 0 w 7"/>
                    <a:gd name="T21" fmla="*/ 15 h 17"/>
                    <a:gd name="T22" fmla="*/ 2 w 7"/>
                    <a:gd name="T23" fmla="*/ 17 h 17"/>
                    <a:gd name="T24" fmla="*/ 5 w 7"/>
                    <a:gd name="T25" fmla="*/ 14 h 17"/>
                    <a:gd name="T26" fmla="*/ 5 w 7"/>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7">
                      <a:moveTo>
                        <a:pt x="5" y="13"/>
                      </a:moveTo>
                      <a:lnTo>
                        <a:pt x="7" y="9"/>
                      </a:lnTo>
                      <a:lnTo>
                        <a:pt x="5" y="7"/>
                      </a:lnTo>
                      <a:lnTo>
                        <a:pt x="6" y="1"/>
                      </a:lnTo>
                      <a:lnTo>
                        <a:pt x="5" y="0"/>
                      </a:lnTo>
                      <a:lnTo>
                        <a:pt x="3" y="1"/>
                      </a:lnTo>
                      <a:lnTo>
                        <a:pt x="2" y="4"/>
                      </a:lnTo>
                      <a:lnTo>
                        <a:pt x="2" y="7"/>
                      </a:lnTo>
                      <a:lnTo>
                        <a:pt x="0" y="10"/>
                      </a:lnTo>
                      <a:lnTo>
                        <a:pt x="0" y="13"/>
                      </a:lnTo>
                      <a:lnTo>
                        <a:pt x="0" y="15"/>
                      </a:lnTo>
                      <a:lnTo>
                        <a:pt x="2" y="17"/>
                      </a:lnTo>
                      <a:lnTo>
                        <a:pt x="5" y="14"/>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8" name="Freeform 906">
                  <a:extLst>
                    <a:ext uri="{FF2B5EF4-FFF2-40B4-BE49-F238E27FC236}">
                      <a16:creationId xmlns:a16="http://schemas.microsoft.com/office/drawing/2014/main" id="{9FDA77EA-25A5-5742-9B4B-CB50B9DBD16B}"/>
                    </a:ext>
                  </a:extLst>
                </p:cNvPr>
                <p:cNvSpPr>
                  <a:spLocks/>
                </p:cNvSpPr>
                <p:nvPr/>
              </p:nvSpPr>
              <p:spPr bwMode="auto">
                <a:xfrm>
                  <a:off x="5600" y="3702"/>
                  <a:ext cx="2" cy="3"/>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9" name="Freeform 907">
                  <a:extLst>
                    <a:ext uri="{FF2B5EF4-FFF2-40B4-BE49-F238E27FC236}">
                      <a16:creationId xmlns:a16="http://schemas.microsoft.com/office/drawing/2014/main" id="{D6B105A6-C935-1247-9F5C-F90B3A882EE3}"/>
                    </a:ext>
                  </a:extLst>
                </p:cNvPr>
                <p:cNvSpPr>
                  <a:spLocks/>
                </p:cNvSpPr>
                <p:nvPr/>
              </p:nvSpPr>
              <p:spPr bwMode="auto">
                <a:xfrm>
                  <a:off x="5722" y="3222"/>
                  <a:ext cx="1" cy="3"/>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0" name="Freeform 908">
                  <a:extLst>
                    <a:ext uri="{FF2B5EF4-FFF2-40B4-BE49-F238E27FC236}">
                      <a16:creationId xmlns:a16="http://schemas.microsoft.com/office/drawing/2014/main" id="{248B2F59-46B6-1743-B144-11E5BCFA8B48}"/>
                    </a:ext>
                  </a:extLst>
                </p:cNvPr>
                <p:cNvSpPr>
                  <a:spLocks/>
                </p:cNvSpPr>
                <p:nvPr/>
              </p:nvSpPr>
              <p:spPr bwMode="auto">
                <a:xfrm>
                  <a:off x="5530" y="30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1" name="Freeform 909">
                  <a:extLst>
                    <a:ext uri="{FF2B5EF4-FFF2-40B4-BE49-F238E27FC236}">
                      <a16:creationId xmlns:a16="http://schemas.microsoft.com/office/drawing/2014/main" id="{22DAFF48-1482-B84A-8CD5-AEE9BF104B68}"/>
                    </a:ext>
                  </a:extLst>
                </p:cNvPr>
                <p:cNvSpPr>
                  <a:spLocks/>
                </p:cNvSpPr>
                <p:nvPr/>
              </p:nvSpPr>
              <p:spPr bwMode="auto">
                <a:xfrm>
                  <a:off x="5749" y="3275"/>
                  <a:ext cx="6" cy="25"/>
                </a:xfrm>
                <a:custGeom>
                  <a:avLst/>
                  <a:gdLst>
                    <a:gd name="T0" fmla="*/ 5 w 6"/>
                    <a:gd name="T1" fmla="*/ 0 h 25"/>
                    <a:gd name="T2" fmla="*/ 4 w 6"/>
                    <a:gd name="T3" fmla="*/ 3 h 25"/>
                    <a:gd name="T4" fmla="*/ 5 w 6"/>
                    <a:gd name="T5" fmla="*/ 5 h 25"/>
                    <a:gd name="T6" fmla="*/ 3 w 6"/>
                    <a:gd name="T7" fmla="*/ 9 h 25"/>
                    <a:gd name="T8" fmla="*/ 1 w 6"/>
                    <a:gd name="T9" fmla="*/ 12 h 25"/>
                    <a:gd name="T10" fmla="*/ 1 w 6"/>
                    <a:gd name="T11" fmla="*/ 16 h 25"/>
                    <a:gd name="T12" fmla="*/ 0 w 6"/>
                    <a:gd name="T13" fmla="*/ 19 h 25"/>
                    <a:gd name="T14" fmla="*/ 2 w 6"/>
                    <a:gd name="T15" fmla="*/ 24 h 25"/>
                    <a:gd name="T16" fmla="*/ 3 w 6"/>
                    <a:gd name="T17" fmla="*/ 25 h 25"/>
                    <a:gd name="T18" fmla="*/ 2 w 6"/>
                    <a:gd name="T19" fmla="*/ 21 h 25"/>
                    <a:gd name="T20" fmla="*/ 3 w 6"/>
                    <a:gd name="T21" fmla="*/ 15 h 25"/>
                    <a:gd name="T22" fmla="*/ 6 w 6"/>
                    <a:gd name="T23" fmla="*/ 9 h 25"/>
                    <a:gd name="T24" fmla="*/ 6 w 6"/>
                    <a:gd name="T25" fmla="*/ 5 h 25"/>
                    <a:gd name="T26" fmla="*/ 6 w 6"/>
                    <a:gd name="T27" fmla="*/ 1 h 25"/>
                    <a:gd name="T28" fmla="*/ 5 w 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5">
                      <a:moveTo>
                        <a:pt x="5" y="0"/>
                      </a:moveTo>
                      <a:lnTo>
                        <a:pt x="4" y="3"/>
                      </a:lnTo>
                      <a:lnTo>
                        <a:pt x="5" y="5"/>
                      </a:lnTo>
                      <a:lnTo>
                        <a:pt x="3" y="9"/>
                      </a:lnTo>
                      <a:lnTo>
                        <a:pt x="1" y="12"/>
                      </a:lnTo>
                      <a:lnTo>
                        <a:pt x="1" y="16"/>
                      </a:lnTo>
                      <a:lnTo>
                        <a:pt x="0" y="19"/>
                      </a:lnTo>
                      <a:lnTo>
                        <a:pt x="2" y="24"/>
                      </a:lnTo>
                      <a:lnTo>
                        <a:pt x="3" y="25"/>
                      </a:lnTo>
                      <a:lnTo>
                        <a:pt x="2" y="21"/>
                      </a:lnTo>
                      <a:lnTo>
                        <a:pt x="3" y="15"/>
                      </a:lnTo>
                      <a:lnTo>
                        <a:pt x="6" y="9"/>
                      </a:lnTo>
                      <a:lnTo>
                        <a:pt x="6" y="5"/>
                      </a:lnTo>
                      <a:lnTo>
                        <a:pt x="6" y="1"/>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2" name="Freeform 910">
                  <a:extLst>
                    <a:ext uri="{FF2B5EF4-FFF2-40B4-BE49-F238E27FC236}">
                      <a16:creationId xmlns:a16="http://schemas.microsoft.com/office/drawing/2014/main" id="{67666D58-BF88-3543-8D65-BCE4478CECE7}"/>
                    </a:ext>
                  </a:extLst>
                </p:cNvPr>
                <p:cNvSpPr>
                  <a:spLocks/>
                </p:cNvSpPr>
                <p:nvPr/>
              </p:nvSpPr>
              <p:spPr bwMode="auto">
                <a:xfrm>
                  <a:off x="5613" y="3628"/>
                  <a:ext cx="7" cy="11"/>
                </a:xfrm>
                <a:custGeom>
                  <a:avLst/>
                  <a:gdLst>
                    <a:gd name="T0" fmla="*/ 0 w 7"/>
                    <a:gd name="T1" fmla="*/ 1 h 11"/>
                    <a:gd name="T2" fmla="*/ 2 w 7"/>
                    <a:gd name="T3" fmla="*/ 3 h 11"/>
                    <a:gd name="T4" fmla="*/ 0 w 7"/>
                    <a:gd name="T5" fmla="*/ 6 h 11"/>
                    <a:gd name="T6" fmla="*/ 1 w 7"/>
                    <a:gd name="T7" fmla="*/ 8 h 11"/>
                    <a:gd name="T8" fmla="*/ 2 w 7"/>
                    <a:gd name="T9" fmla="*/ 11 h 11"/>
                    <a:gd name="T10" fmla="*/ 7 w 7"/>
                    <a:gd name="T11" fmla="*/ 8 h 11"/>
                    <a:gd name="T12" fmla="*/ 7 w 7"/>
                    <a:gd name="T13" fmla="*/ 5 h 11"/>
                    <a:gd name="T14" fmla="*/ 3 w 7"/>
                    <a:gd name="T15" fmla="*/ 0 h 11"/>
                    <a:gd name="T16" fmla="*/ 0 w 7"/>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1"/>
                      </a:moveTo>
                      <a:lnTo>
                        <a:pt x="2" y="3"/>
                      </a:lnTo>
                      <a:lnTo>
                        <a:pt x="0" y="6"/>
                      </a:lnTo>
                      <a:lnTo>
                        <a:pt x="1" y="8"/>
                      </a:lnTo>
                      <a:lnTo>
                        <a:pt x="2" y="11"/>
                      </a:lnTo>
                      <a:lnTo>
                        <a:pt x="7" y="8"/>
                      </a:lnTo>
                      <a:lnTo>
                        <a:pt x="7" y="5"/>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3" name="Freeform 911">
                  <a:extLst>
                    <a:ext uri="{FF2B5EF4-FFF2-40B4-BE49-F238E27FC236}">
                      <a16:creationId xmlns:a16="http://schemas.microsoft.com/office/drawing/2014/main" id="{39F1D873-F905-1C4E-BE12-42D3843CE449}"/>
                    </a:ext>
                  </a:extLst>
                </p:cNvPr>
                <p:cNvSpPr>
                  <a:spLocks/>
                </p:cNvSpPr>
                <p:nvPr/>
              </p:nvSpPr>
              <p:spPr bwMode="auto">
                <a:xfrm>
                  <a:off x="5526" y="3019"/>
                  <a:ext cx="4" cy="5"/>
                </a:xfrm>
                <a:custGeom>
                  <a:avLst/>
                  <a:gdLst>
                    <a:gd name="T0" fmla="*/ 0 w 4"/>
                    <a:gd name="T1" fmla="*/ 2 h 5"/>
                    <a:gd name="T2" fmla="*/ 0 w 4"/>
                    <a:gd name="T3" fmla="*/ 5 h 5"/>
                    <a:gd name="T4" fmla="*/ 1 w 4"/>
                    <a:gd name="T5" fmla="*/ 2 h 5"/>
                    <a:gd name="T6" fmla="*/ 4 w 4"/>
                    <a:gd name="T7" fmla="*/ 2 h 5"/>
                    <a:gd name="T8" fmla="*/ 4 w 4"/>
                    <a:gd name="T9" fmla="*/ 0 h 5"/>
                    <a:gd name="T10" fmla="*/ 2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0" y="5"/>
                      </a:lnTo>
                      <a:lnTo>
                        <a:pt x="1" y="2"/>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4" name="Freeform 912">
                  <a:extLst>
                    <a:ext uri="{FF2B5EF4-FFF2-40B4-BE49-F238E27FC236}">
                      <a16:creationId xmlns:a16="http://schemas.microsoft.com/office/drawing/2014/main" id="{802823EB-3DAA-104B-A350-5AEE00339A63}"/>
                    </a:ext>
                  </a:extLst>
                </p:cNvPr>
                <p:cNvSpPr>
                  <a:spLocks/>
                </p:cNvSpPr>
                <p:nvPr/>
              </p:nvSpPr>
              <p:spPr bwMode="auto">
                <a:xfrm>
                  <a:off x="5521" y="3024"/>
                  <a:ext cx="4" cy="1"/>
                </a:xfrm>
                <a:custGeom>
                  <a:avLst/>
                  <a:gdLst>
                    <a:gd name="T0" fmla="*/ 2 w 4"/>
                    <a:gd name="T1" fmla="*/ 1 h 1"/>
                    <a:gd name="T2" fmla="*/ 4 w 4"/>
                    <a:gd name="T3" fmla="*/ 1 h 1"/>
                    <a:gd name="T4" fmla="*/ 4 w 4"/>
                    <a:gd name="T5" fmla="*/ 0 h 1"/>
                    <a:gd name="T6" fmla="*/ 0 w 4"/>
                    <a:gd name="T7" fmla="*/ 1 h 1"/>
                    <a:gd name="T8" fmla="*/ 2 w 4"/>
                    <a:gd name="T9" fmla="*/ 1 h 1"/>
                  </a:gdLst>
                  <a:ahLst/>
                  <a:cxnLst>
                    <a:cxn ang="0">
                      <a:pos x="T0" y="T1"/>
                    </a:cxn>
                    <a:cxn ang="0">
                      <a:pos x="T2" y="T3"/>
                    </a:cxn>
                    <a:cxn ang="0">
                      <a:pos x="T4" y="T5"/>
                    </a:cxn>
                    <a:cxn ang="0">
                      <a:pos x="T6" y="T7"/>
                    </a:cxn>
                    <a:cxn ang="0">
                      <a:pos x="T8" y="T9"/>
                    </a:cxn>
                  </a:cxnLst>
                  <a:rect l="0" t="0" r="r" b="b"/>
                  <a:pathLst>
                    <a:path w="4" h="1">
                      <a:moveTo>
                        <a:pt x="2" y="1"/>
                      </a:moveTo>
                      <a:lnTo>
                        <a:pt x="4" y="1"/>
                      </a:lnTo>
                      <a:lnTo>
                        <a:pt x="4"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5" name="Freeform 913">
                  <a:extLst>
                    <a:ext uri="{FF2B5EF4-FFF2-40B4-BE49-F238E27FC236}">
                      <a16:creationId xmlns:a16="http://schemas.microsoft.com/office/drawing/2014/main" id="{805BCDC4-D3D5-0541-A94C-69046104C47C}"/>
                    </a:ext>
                  </a:extLst>
                </p:cNvPr>
                <p:cNvSpPr>
                  <a:spLocks/>
                </p:cNvSpPr>
                <p:nvPr/>
              </p:nvSpPr>
              <p:spPr bwMode="auto">
                <a:xfrm>
                  <a:off x="5484" y="3004"/>
                  <a:ext cx="3" cy="7"/>
                </a:xfrm>
                <a:custGeom>
                  <a:avLst/>
                  <a:gdLst>
                    <a:gd name="T0" fmla="*/ 0 w 3"/>
                    <a:gd name="T1" fmla="*/ 4 h 7"/>
                    <a:gd name="T2" fmla="*/ 1 w 3"/>
                    <a:gd name="T3" fmla="*/ 7 h 7"/>
                    <a:gd name="T4" fmla="*/ 1 w 3"/>
                    <a:gd name="T5" fmla="*/ 4 h 7"/>
                    <a:gd name="T6" fmla="*/ 3 w 3"/>
                    <a:gd name="T7" fmla="*/ 0 h 7"/>
                    <a:gd name="T8" fmla="*/ 1 w 3"/>
                    <a:gd name="T9" fmla="*/ 1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1" y="4"/>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6" name="Freeform 914">
                  <a:extLst>
                    <a:ext uri="{FF2B5EF4-FFF2-40B4-BE49-F238E27FC236}">
                      <a16:creationId xmlns:a16="http://schemas.microsoft.com/office/drawing/2014/main" id="{0B491507-431D-9341-BC8D-580D209EB3AC}"/>
                    </a:ext>
                  </a:extLst>
                </p:cNvPr>
                <p:cNvSpPr>
                  <a:spLocks/>
                </p:cNvSpPr>
                <p:nvPr/>
              </p:nvSpPr>
              <p:spPr bwMode="auto">
                <a:xfrm>
                  <a:off x="5749" y="3336"/>
                  <a:ext cx="2" cy="6"/>
                </a:xfrm>
                <a:custGeom>
                  <a:avLst/>
                  <a:gdLst>
                    <a:gd name="T0" fmla="*/ 0 w 2"/>
                    <a:gd name="T1" fmla="*/ 6 h 6"/>
                    <a:gd name="T2" fmla="*/ 2 w 2"/>
                    <a:gd name="T3" fmla="*/ 3 h 6"/>
                    <a:gd name="T4" fmla="*/ 1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3"/>
                      </a:lnTo>
                      <a:lnTo>
                        <a:pt x="1"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7" name="Freeform 915">
                  <a:extLst>
                    <a:ext uri="{FF2B5EF4-FFF2-40B4-BE49-F238E27FC236}">
                      <a16:creationId xmlns:a16="http://schemas.microsoft.com/office/drawing/2014/main" id="{C6FDE1E6-14ED-3741-B739-0A16F7CBC6A4}"/>
                    </a:ext>
                  </a:extLst>
                </p:cNvPr>
                <p:cNvSpPr>
                  <a:spLocks/>
                </p:cNvSpPr>
                <p:nvPr/>
              </p:nvSpPr>
              <p:spPr bwMode="auto">
                <a:xfrm>
                  <a:off x="5727" y="3248"/>
                  <a:ext cx="4" cy="8"/>
                </a:xfrm>
                <a:custGeom>
                  <a:avLst/>
                  <a:gdLst>
                    <a:gd name="T0" fmla="*/ 2 w 4"/>
                    <a:gd name="T1" fmla="*/ 1 h 8"/>
                    <a:gd name="T2" fmla="*/ 0 w 4"/>
                    <a:gd name="T3" fmla="*/ 0 h 8"/>
                    <a:gd name="T4" fmla="*/ 0 w 4"/>
                    <a:gd name="T5" fmla="*/ 1 h 8"/>
                    <a:gd name="T6" fmla="*/ 2 w 4"/>
                    <a:gd name="T7" fmla="*/ 5 h 8"/>
                    <a:gd name="T8" fmla="*/ 4 w 4"/>
                    <a:gd name="T9" fmla="*/ 8 h 8"/>
                    <a:gd name="T10" fmla="*/ 4 w 4"/>
                    <a:gd name="T11" fmla="*/ 5 h 8"/>
                    <a:gd name="T12" fmla="*/ 4 w 4"/>
                    <a:gd name="T13" fmla="*/ 3 h 8"/>
                    <a:gd name="T14" fmla="*/ 4 w 4"/>
                    <a:gd name="T15" fmla="*/ 1 h 8"/>
                    <a:gd name="T16" fmla="*/ 2 w 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1"/>
                      </a:moveTo>
                      <a:lnTo>
                        <a:pt x="0" y="0"/>
                      </a:lnTo>
                      <a:lnTo>
                        <a:pt x="0" y="1"/>
                      </a:lnTo>
                      <a:lnTo>
                        <a:pt x="2" y="5"/>
                      </a:lnTo>
                      <a:lnTo>
                        <a:pt x="4" y="8"/>
                      </a:lnTo>
                      <a:lnTo>
                        <a:pt x="4" y="5"/>
                      </a:lnTo>
                      <a:lnTo>
                        <a:pt x="4" y="3"/>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8" name="Freeform 916">
                  <a:extLst>
                    <a:ext uri="{FF2B5EF4-FFF2-40B4-BE49-F238E27FC236}">
                      <a16:creationId xmlns:a16="http://schemas.microsoft.com/office/drawing/2014/main" id="{480229FB-ADDC-2344-97BF-C6294AE5147D}"/>
                    </a:ext>
                  </a:extLst>
                </p:cNvPr>
                <p:cNvSpPr>
                  <a:spLocks/>
                </p:cNvSpPr>
                <p:nvPr/>
              </p:nvSpPr>
              <p:spPr bwMode="auto">
                <a:xfrm>
                  <a:off x="5374" y="3068"/>
                  <a:ext cx="2" cy="2"/>
                </a:xfrm>
                <a:custGeom>
                  <a:avLst/>
                  <a:gdLst>
                    <a:gd name="T0" fmla="*/ 1 w 2"/>
                    <a:gd name="T1" fmla="*/ 2 h 2"/>
                    <a:gd name="T2" fmla="*/ 2 w 2"/>
                    <a:gd name="T3" fmla="*/ 0 h 2"/>
                    <a:gd name="T4" fmla="*/ 0 w 2"/>
                    <a:gd name="T5" fmla="*/ 0 h 2"/>
                    <a:gd name="T6" fmla="*/ 0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0"/>
                      </a:lnTo>
                      <a:lnTo>
                        <a:pt x="0"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9" name="Freeform 917">
                  <a:extLst>
                    <a:ext uri="{FF2B5EF4-FFF2-40B4-BE49-F238E27FC236}">
                      <a16:creationId xmlns:a16="http://schemas.microsoft.com/office/drawing/2014/main" id="{8B6E6A1A-E08E-E14E-90DD-CF73739720D5}"/>
                    </a:ext>
                  </a:extLst>
                </p:cNvPr>
                <p:cNvSpPr>
                  <a:spLocks/>
                </p:cNvSpPr>
                <p:nvPr/>
              </p:nvSpPr>
              <p:spPr bwMode="auto">
                <a:xfrm>
                  <a:off x="5614" y="3648"/>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0" name="Freeform 918">
                  <a:extLst>
                    <a:ext uri="{FF2B5EF4-FFF2-40B4-BE49-F238E27FC236}">
                      <a16:creationId xmlns:a16="http://schemas.microsoft.com/office/drawing/2014/main" id="{65C55DB4-1C5C-3147-8BB6-A9CFA2791D4E}"/>
                    </a:ext>
                  </a:extLst>
                </p:cNvPr>
                <p:cNvSpPr>
                  <a:spLocks/>
                </p:cNvSpPr>
                <p:nvPr/>
              </p:nvSpPr>
              <p:spPr bwMode="auto">
                <a:xfrm>
                  <a:off x="5623" y="2988"/>
                  <a:ext cx="2" cy="2"/>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1" name="Freeform 919">
                  <a:extLst>
                    <a:ext uri="{FF2B5EF4-FFF2-40B4-BE49-F238E27FC236}">
                      <a16:creationId xmlns:a16="http://schemas.microsoft.com/office/drawing/2014/main" id="{64B6C014-7546-D54B-AB06-28730DE8158C}"/>
                    </a:ext>
                  </a:extLst>
                </p:cNvPr>
                <p:cNvSpPr>
                  <a:spLocks/>
                </p:cNvSpPr>
                <p:nvPr/>
              </p:nvSpPr>
              <p:spPr bwMode="auto">
                <a:xfrm>
                  <a:off x="5668" y="3142"/>
                  <a:ext cx="4" cy="10"/>
                </a:xfrm>
                <a:custGeom>
                  <a:avLst/>
                  <a:gdLst>
                    <a:gd name="T0" fmla="*/ 3 w 4"/>
                    <a:gd name="T1" fmla="*/ 10 h 10"/>
                    <a:gd name="T2" fmla="*/ 4 w 4"/>
                    <a:gd name="T3" fmla="*/ 6 h 10"/>
                    <a:gd name="T4" fmla="*/ 4 w 4"/>
                    <a:gd name="T5" fmla="*/ 0 h 10"/>
                    <a:gd name="T6" fmla="*/ 3 w 4"/>
                    <a:gd name="T7" fmla="*/ 1 h 10"/>
                    <a:gd name="T8" fmla="*/ 0 w 4"/>
                    <a:gd name="T9" fmla="*/ 2 h 10"/>
                    <a:gd name="T10" fmla="*/ 2 w 4"/>
                    <a:gd name="T11" fmla="*/ 5 h 10"/>
                    <a:gd name="T12" fmla="*/ 1 w 4"/>
                    <a:gd name="T13" fmla="*/ 7 h 10"/>
                    <a:gd name="T14" fmla="*/ 3 w 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3" y="10"/>
                      </a:moveTo>
                      <a:lnTo>
                        <a:pt x="4" y="6"/>
                      </a:lnTo>
                      <a:lnTo>
                        <a:pt x="4" y="0"/>
                      </a:lnTo>
                      <a:lnTo>
                        <a:pt x="3" y="1"/>
                      </a:lnTo>
                      <a:lnTo>
                        <a:pt x="0" y="2"/>
                      </a:lnTo>
                      <a:lnTo>
                        <a:pt x="2" y="5"/>
                      </a:lnTo>
                      <a:lnTo>
                        <a:pt x="1" y="7"/>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2" name="Freeform 920">
                  <a:extLst>
                    <a:ext uri="{FF2B5EF4-FFF2-40B4-BE49-F238E27FC236}">
                      <a16:creationId xmlns:a16="http://schemas.microsoft.com/office/drawing/2014/main" id="{3462A4A0-AE49-0248-9E05-808209A4B5E1}"/>
                    </a:ext>
                  </a:extLst>
                </p:cNvPr>
                <p:cNvSpPr>
                  <a:spLocks/>
                </p:cNvSpPr>
                <p:nvPr/>
              </p:nvSpPr>
              <p:spPr bwMode="auto">
                <a:xfrm>
                  <a:off x="5533" y="3055"/>
                  <a:ext cx="3" cy="4"/>
                </a:xfrm>
                <a:custGeom>
                  <a:avLst/>
                  <a:gdLst>
                    <a:gd name="T0" fmla="*/ 0 w 3"/>
                    <a:gd name="T1" fmla="*/ 3 h 4"/>
                    <a:gd name="T2" fmla="*/ 0 w 3"/>
                    <a:gd name="T3" fmla="*/ 3 h 4"/>
                    <a:gd name="T4" fmla="*/ 1 w 3"/>
                    <a:gd name="T5" fmla="*/ 4 h 4"/>
                    <a:gd name="T6" fmla="*/ 3 w 3"/>
                    <a:gd name="T7" fmla="*/ 2 h 4"/>
                    <a:gd name="T8" fmla="*/ 1 w 3"/>
                    <a:gd name="T9" fmla="*/ 0 h 4"/>
                    <a:gd name="T10" fmla="*/ 0 w 3"/>
                    <a:gd name="T11" fmla="*/ 1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0" y="3"/>
                      </a:lnTo>
                      <a:lnTo>
                        <a:pt x="1" y="4"/>
                      </a:lnTo>
                      <a:lnTo>
                        <a:pt x="3"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3" name="Freeform 921">
                  <a:extLst>
                    <a:ext uri="{FF2B5EF4-FFF2-40B4-BE49-F238E27FC236}">
                      <a16:creationId xmlns:a16="http://schemas.microsoft.com/office/drawing/2014/main" id="{D73C99FA-9C05-3C42-946D-EAA33B68761B}"/>
                    </a:ext>
                  </a:extLst>
                </p:cNvPr>
                <p:cNvSpPr>
                  <a:spLocks/>
                </p:cNvSpPr>
                <p:nvPr/>
              </p:nvSpPr>
              <p:spPr bwMode="auto">
                <a:xfrm>
                  <a:off x="5181" y="3277"/>
                  <a:ext cx="3" cy="10"/>
                </a:xfrm>
                <a:custGeom>
                  <a:avLst/>
                  <a:gdLst>
                    <a:gd name="T0" fmla="*/ 0 w 3"/>
                    <a:gd name="T1" fmla="*/ 4 h 10"/>
                    <a:gd name="T2" fmla="*/ 3 w 3"/>
                    <a:gd name="T3" fmla="*/ 10 h 10"/>
                    <a:gd name="T4" fmla="*/ 3 w 3"/>
                    <a:gd name="T5" fmla="*/ 6 h 10"/>
                    <a:gd name="T6" fmla="*/ 2 w 3"/>
                    <a:gd name="T7" fmla="*/ 0 h 10"/>
                    <a:gd name="T8" fmla="*/ 0 w 3"/>
                    <a:gd name="T9" fmla="*/ 4 h 10"/>
                  </a:gdLst>
                  <a:ahLst/>
                  <a:cxnLst>
                    <a:cxn ang="0">
                      <a:pos x="T0" y="T1"/>
                    </a:cxn>
                    <a:cxn ang="0">
                      <a:pos x="T2" y="T3"/>
                    </a:cxn>
                    <a:cxn ang="0">
                      <a:pos x="T4" y="T5"/>
                    </a:cxn>
                    <a:cxn ang="0">
                      <a:pos x="T6" y="T7"/>
                    </a:cxn>
                    <a:cxn ang="0">
                      <a:pos x="T8" y="T9"/>
                    </a:cxn>
                  </a:cxnLst>
                  <a:rect l="0" t="0" r="r" b="b"/>
                  <a:pathLst>
                    <a:path w="3" h="10">
                      <a:moveTo>
                        <a:pt x="0" y="4"/>
                      </a:moveTo>
                      <a:lnTo>
                        <a:pt x="3" y="10"/>
                      </a:lnTo>
                      <a:lnTo>
                        <a:pt x="3" y="6"/>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4" name="Freeform 922">
                  <a:extLst>
                    <a:ext uri="{FF2B5EF4-FFF2-40B4-BE49-F238E27FC236}">
                      <a16:creationId xmlns:a16="http://schemas.microsoft.com/office/drawing/2014/main" id="{F8580634-CE96-0440-AE6F-41FBF6520462}"/>
                    </a:ext>
                  </a:extLst>
                </p:cNvPr>
                <p:cNvSpPr>
                  <a:spLocks/>
                </p:cNvSpPr>
                <p:nvPr/>
              </p:nvSpPr>
              <p:spPr bwMode="auto">
                <a:xfrm>
                  <a:off x="5225" y="3180"/>
                  <a:ext cx="3" cy="7"/>
                </a:xfrm>
                <a:custGeom>
                  <a:avLst/>
                  <a:gdLst>
                    <a:gd name="T0" fmla="*/ 0 w 3"/>
                    <a:gd name="T1" fmla="*/ 7 h 7"/>
                    <a:gd name="T2" fmla="*/ 2 w 3"/>
                    <a:gd name="T3" fmla="*/ 4 h 7"/>
                    <a:gd name="T4" fmla="*/ 3 w 3"/>
                    <a:gd name="T5" fmla="*/ 0 h 7"/>
                    <a:gd name="T6" fmla="*/ 0 w 3"/>
                    <a:gd name="T7" fmla="*/ 5 h 7"/>
                    <a:gd name="T8" fmla="*/ 0 w 3"/>
                    <a:gd name="T9" fmla="*/ 7 h 7"/>
                  </a:gdLst>
                  <a:ahLst/>
                  <a:cxnLst>
                    <a:cxn ang="0">
                      <a:pos x="T0" y="T1"/>
                    </a:cxn>
                    <a:cxn ang="0">
                      <a:pos x="T2" y="T3"/>
                    </a:cxn>
                    <a:cxn ang="0">
                      <a:pos x="T4" y="T5"/>
                    </a:cxn>
                    <a:cxn ang="0">
                      <a:pos x="T6" y="T7"/>
                    </a:cxn>
                    <a:cxn ang="0">
                      <a:pos x="T8" y="T9"/>
                    </a:cxn>
                  </a:cxnLst>
                  <a:rect l="0" t="0" r="r" b="b"/>
                  <a:pathLst>
                    <a:path w="3" h="7">
                      <a:moveTo>
                        <a:pt x="0" y="7"/>
                      </a:moveTo>
                      <a:lnTo>
                        <a:pt x="2" y="4"/>
                      </a:lnTo>
                      <a:lnTo>
                        <a:pt x="3"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5" name="Freeform 923">
                  <a:extLst>
                    <a:ext uri="{FF2B5EF4-FFF2-40B4-BE49-F238E27FC236}">
                      <a16:creationId xmlns:a16="http://schemas.microsoft.com/office/drawing/2014/main" id="{535EA146-D713-3F41-B7DA-39EED2C6417B}"/>
                    </a:ext>
                  </a:extLst>
                </p:cNvPr>
                <p:cNvSpPr>
                  <a:spLocks/>
                </p:cNvSpPr>
                <p:nvPr/>
              </p:nvSpPr>
              <p:spPr bwMode="auto">
                <a:xfrm>
                  <a:off x="5454" y="3008"/>
                  <a:ext cx="17" cy="13"/>
                </a:xfrm>
                <a:custGeom>
                  <a:avLst/>
                  <a:gdLst>
                    <a:gd name="T0" fmla="*/ 9 w 17"/>
                    <a:gd name="T1" fmla="*/ 13 h 13"/>
                    <a:gd name="T2" fmla="*/ 14 w 17"/>
                    <a:gd name="T3" fmla="*/ 7 h 13"/>
                    <a:gd name="T4" fmla="*/ 15 w 17"/>
                    <a:gd name="T5" fmla="*/ 8 h 13"/>
                    <a:gd name="T6" fmla="*/ 15 w 17"/>
                    <a:gd name="T7" fmla="*/ 6 h 13"/>
                    <a:gd name="T8" fmla="*/ 17 w 17"/>
                    <a:gd name="T9" fmla="*/ 5 h 13"/>
                    <a:gd name="T10" fmla="*/ 15 w 17"/>
                    <a:gd name="T11" fmla="*/ 3 h 13"/>
                    <a:gd name="T12" fmla="*/ 14 w 17"/>
                    <a:gd name="T13" fmla="*/ 1 h 13"/>
                    <a:gd name="T14" fmla="*/ 13 w 17"/>
                    <a:gd name="T15" fmla="*/ 1 h 13"/>
                    <a:gd name="T16" fmla="*/ 11 w 17"/>
                    <a:gd name="T17" fmla="*/ 3 h 13"/>
                    <a:gd name="T18" fmla="*/ 7 w 17"/>
                    <a:gd name="T19" fmla="*/ 3 h 13"/>
                    <a:gd name="T20" fmla="*/ 6 w 17"/>
                    <a:gd name="T21" fmla="*/ 5 h 13"/>
                    <a:gd name="T22" fmla="*/ 4 w 17"/>
                    <a:gd name="T23" fmla="*/ 3 h 13"/>
                    <a:gd name="T24" fmla="*/ 4 w 17"/>
                    <a:gd name="T25" fmla="*/ 3 h 13"/>
                    <a:gd name="T26" fmla="*/ 2 w 17"/>
                    <a:gd name="T27" fmla="*/ 3 h 13"/>
                    <a:gd name="T28" fmla="*/ 0 w 17"/>
                    <a:gd name="T29" fmla="*/ 0 h 13"/>
                    <a:gd name="T30" fmla="*/ 0 w 17"/>
                    <a:gd name="T31" fmla="*/ 0 h 13"/>
                    <a:gd name="T32" fmla="*/ 0 w 17"/>
                    <a:gd name="T33" fmla="*/ 1 h 13"/>
                    <a:gd name="T34" fmla="*/ 0 w 17"/>
                    <a:gd name="T35" fmla="*/ 5 h 13"/>
                    <a:gd name="T36" fmla="*/ 3 w 17"/>
                    <a:gd name="T37" fmla="*/ 9 h 13"/>
                    <a:gd name="T38" fmla="*/ 5 w 17"/>
                    <a:gd name="T39" fmla="*/ 12 h 13"/>
                    <a:gd name="T40" fmla="*/ 9 w 17"/>
                    <a:gd name="T4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3">
                      <a:moveTo>
                        <a:pt x="9" y="13"/>
                      </a:moveTo>
                      <a:lnTo>
                        <a:pt x="14" y="7"/>
                      </a:lnTo>
                      <a:lnTo>
                        <a:pt x="15" y="8"/>
                      </a:lnTo>
                      <a:lnTo>
                        <a:pt x="15" y="6"/>
                      </a:lnTo>
                      <a:lnTo>
                        <a:pt x="17" y="5"/>
                      </a:lnTo>
                      <a:lnTo>
                        <a:pt x="15" y="3"/>
                      </a:lnTo>
                      <a:lnTo>
                        <a:pt x="14" y="1"/>
                      </a:lnTo>
                      <a:lnTo>
                        <a:pt x="13" y="1"/>
                      </a:lnTo>
                      <a:lnTo>
                        <a:pt x="11" y="3"/>
                      </a:lnTo>
                      <a:lnTo>
                        <a:pt x="7" y="3"/>
                      </a:lnTo>
                      <a:lnTo>
                        <a:pt x="6" y="5"/>
                      </a:lnTo>
                      <a:lnTo>
                        <a:pt x="4" y="3"/>
                      </a:lnTo>
                      <a:lnTo>
                        <a:pt x="4" y="3"/>
                      </a:lnTo>
                      <a:lnTo>
                        <a:pt x="2" y="3"/>
                      </a:lnTo>
                      <a:lnTo>
                        <a:pt x="0" y="0"/>
                      </a:lnTo>
                      <a:lnTo>
                        <a:pt x="0" y="0"/>
                      </a:lnTo>
                      <a:lnTo>
                        <a:pt x="0" y="1"/>
                      </a:lnTo>
                      <a:lnTo>
                        <a:pt x="0" y="5"/>
                      </a:lnTo>
                      <a:lnTo>
                        <a:pt x="3" y="9"/>
                      </a:lnTo>
                      <a:lnTo>
                        <a:pt x="5" y="12"/>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6" name="Freeform 924">
                  <a:extLst>
                    <a:ext uri="{FF2B5EF4-FFF2-40B4-BE49-F238E27FC236}">
                      <a16:creationId xmlns:a16="http://schemas.microsoft.com/office/drawing/2014/main" id="{B7C7509B-C465-CE48-A9E7-1936A6948138}"/>
                    </a:ext>
                  </a:extLst>
                </p:cNvPr>
                <p:cNvSpPr>
                  <a:spLocks/>
                </p:cNvSpPr>
                <p:nvPr/>
              </p:nvSpPr>
              <p:spPr bwMode="auto">
                <a:xfrm>
                  <a:off x="5481" y="3508"/>
                  <a:ext cx="22" cy="10"/>
                </a:xfrm>
                <a:custGeom>
                  <a:avLst/>
                  <a:gdLst>
                    <a:gd name="T0" fmla="*/ 19 w 22"/>
                    <a:gd name="T1" fmla="*/ 6 h 10"/>
                    <a:gd name="T2" fmla="*/ 17 w 22"/>
                    <a:gd name="T3" fmla="*/ 6 h 10"/>
                    <a:gd name="T4" fmla="*/ 18 w 22"/>
                    <a:gd name="T5" fmla="*/ 4 h 10"/>
                    <a:gd name="T6" fmla="*/ 16 w 22"/>
                    <a:gd name="T7" fmla="*/ 4 h 10"/>
                    <a:gd name="T8" fmla="*/ 15 w 22"/>
                    <a:gd name="T9" fmla="*/ 3 h 10"/>
                    <a:gd name="T10" fmla="*/ 15 w 22"/>
                    <a:gd name="T11" fmla="*/ 0 h 10"/>
                    <a:gd name="T12" fmla="*/ 14 w 22"/>
                    <a:gd name="T13" fmla="*/ 0 h 10"/>
                    <a:gd name="T14" fmla="*/ 11 w 22"/>
                    <a:gd name="T15" fmla="*/ 0 h 10"/>
                    <a:gd name="T16" fmla="*/ 4 w 22"/>
                    <a:gd name="T17" fmla="*/ 3 h 10"/>
                    <a:gd name="T18" fmla="*/ 0 w 22"/>
                    <a:gd name="T19" fmla="*/ 5 h 10"/>
                    <a:gd name="T20" fmla="*/ 0 w 22"/>
                    <a:gd name="T21" fmla="*/ 7 h 10"/>
                    <a:gd name="T22" fmla="*/ 2 w 22"/>
                    <a:gd name="T23" fmla="*/ 8 h 10"/>
                    <a:gd name="T24" fmla="*/ 5 w 22"/>
                    <a:gd name="T25" fmla="*/ 9 h 10"/>
                    <a:gd name="T26" fmla="*/ 6 w 22"/>
                    <a:gd name="T27" fmla="*/ 8 h 10"/>
                    <a:gd name="T28" fmla="*/ 8 w 22"/>
                    <a:gd name="T29" fmla="*/ 9 h 10"/>
                    <a:gd name="T30" fmla="*/ 11 w 22"/>
                    <a:gd name="T31" fmla="*/ 8 h 10"/>
                    <a:gd name="T32" fmla="*/ 11 w 22"/>
                    <a:gd name="T33" fmla="*/ 10 h 10"/>
                    <a:gd name="T34" fmla="*/ 13 w 22"/>
                    <a:gd name="T35" fmla="*/ 10 h 10"/>
                    <a:gd name="T36" fmla="*/ 13 w 22"/>
                    <a:gd name="T37" fmla="*/ 9 h 10"/>
                    <a:gd name="T38" fmla="*/ 14 w 22"/>
                    <a:gd name="T39" fmla="*/ 9 h 10"/>
                    <a:gd name="T40" fmla="*/ 15 w 22"/>
                    <a:gd name="T41" fmla="*/ 7 h 10"/>
                    <a:gd name="T42" fmla="*/ 21 w 22"/>
                    <a:gd name="T43" fmla="*/ 8 h 10"/>
                    <a:gd name="T44" fmla="*/ 22 w 22"/>
                    <a:gd name="T45" fmla="*/ 6 h 10"/>
                    <a:gd name="T46" fmla="*/ 21 w 22"/>
                    <a:gd name="T47" fmla="*/ 5 h 10"/>
                    <a:gd name="T48" fmla="*/ 19 w 22"/>
                    <a:gd name="T4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0">
                      <a:moveTo>
                        <a:pt x="19" y="6"/>
                      </a:moveTo>
                      <a:lnTo>
                        <a:pt x="17" y="6"/>
                      </a:lnTo>
                      <a:lnTo>
                        <a:pt x="18" y="4"/>
                      </a:lnTo>
                      <a:lnTo>
                        <a:pt x="16" y="4"/>
                      </a:lnTo>
                      <a:lnTo>
                        <a:pt x="15" y="3"/>
                      </a:lnTo>
                      <a:lnTo>
                        <a:pt x="15" y="0"/>
                      </a:lnTo>
                      <a:lnTo>
                        <a:pt x="14" y="0"/>
                      </a:lnTo>
                      <a:lnTo>
                        <a:pt x="11" y="0"/>
                      </a:lnTo>
                      <a:lnTo>
                        <a:pt x="4" y="3"/>
                      </a:lnTo>
                      <a:lnTo>
                        <a:pt x="0" y="5"/>
                      </a:lnTo>
                      <a:lnTo>
                        <a:pt x="0" y="7"/>
                      </a:lnTo>
                      <a:lnTo>
                        <a:pt x="2" y="8"/>
                      </a:lnTo>
                      <a:lnTo>
                        <a:pt x="5" y="9"/>
                      </a:lnTo>
                      <a:lnTo>
                        <a:pt x="6" y="8"/>
                      </a:lnTo>
                      <a:lnTo>
                        <a:pt x="8" y="9"/>
                      </a:lnTo>
                      <a:lnTo>
                        <a:pt x="11" y="8"/>
                      </a:lnTo>
                      <a:lnTo>
                        <a:pt x="11" y="10"/>
                      </a:lnTo>
                      <a:lnTo>
                        <a:pt x="13" y="10"/>
                      </a:lnTo>
                      <a:lnTo>
                        <a:pt x="13" y="9"/>
                      </a:lnTo>
                      <a:lnTo>
                        <a:pt x="14" y="9"/>
                      </a:lnTo>
                      <a:lnTo>
                        <a:pt x="15" y="7"/>
                      </a:lnTo>
                      <a:lnTo>
                        <a:pt x="21" y="8"/>
                      </a:lnTo>
                      <a:lnTo>
                        <a:pt x="22" y="6"/>
                      </a:lnTo>
                      <a:lnTo>
                        <a:pt x="21" y="5"/>
                      </a:ln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7" name="Freeform 925">
                  <a:extLst>
                    <a:ext uri="{FF2B5EF4-FFF2-40B4-BE49-F238E27FC236}">
                      <a16:creationId xmlns:a16="http://schemas.microsoft.com/office/drawing/2014/main" id="{6897DC57-6CA1-AE4F-AC7F-00FFB916C3FF}"/>
                    </a:ext>
                  </a:extLst>
                </p:cNvPr>
                <p:cNvSpPr>
                  <a:spLocks/>
                </p:cNvSpPr>
                <p:nvPr/>
              </p:nvSpPr>
              <p:spPr bwMode="auto">
                <a:xfrm>
                  <a:off x="5184" y="3267"/>
                  <a:ext cx="1" cy="7"/>
                </a:xfrm>
                <a:custGeom>
                  <a:avLst/>
                  <a:gdLst>
                    <a:gd name="T0" fmla="*/ 2 w 2"/>
                    <a:gd name="T1" fmla="*/ 6 h 9"/>
                    <a:gd name="T2" fmla="*/ 1 w 2"/>
                    <a:gd name="T3" fmla="*/ 0 h 9"/>
                    <a:gd name="T4" fmla="*/ 0 w 2"/>
                    <a:gd name="T5" fmla="*/ 9 h 9"/>
                    <a:gd name="T6" fmla="*/ 2 w 2"/>
                    <a:gd name="T7" fmla="*/ 6 h 9"/>
                  </a:gdLst>
                  <a:ahLst/>
                  <a:cxnLst>
                    <a:cxn ang="0">
                      <a:pos x="T0" y="T1"/>
                    </a:cxn>
                    <a:cxn ang="0">
                      <a:pos x="T2" y="T3"/>
                    </a:cxn>
                    <a:cxn ang="0">
                      <a:pos x="T4" y="T5"/>
                    </a:cxn>
                    <a:cxn ang="0">
                      <a:pos x="T6" y="T7"/>
                    </a:cxn>
                  </a:cxnLst>
                  <a:rect l="0" t="0" r="r" b="b"/>
                  <a:pathLst>
                    <a:path w="2" h="9">
                      <a:moveTo>
                        <a:pt x="2" y="6"/>
                      </a:moveTo>
                      <a:cubicBezTo>
                        <a:pt x="1" y="0"/>
                        <a:pt x="1" y="0"/>
                        <a:pt x="1" y="0"/>
                      </a:cubicBezTo>
                      <a:cubicBezTo>
                        <a:pt x="0" y="9"/>
                        <a:pt x="0" y="9"/>
                        <a:pt x="0" y="9"/>
                      </a:cubicBezTo>
                      <a:cubicBezTo>
                        <a:pt x="0" y="9"/>
                        <a:pt x="2" y="6"/>
                        <a:pt x="2"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8" name="Freeform 926">
                  <a:extLst>
                    <a:ext uri="{FF2B5EF4-FFF2-40B4-BE49-F238E27FC236}">
                      <a16:creationId xmlns:a16="http://schemas.microsoft.com/office/drawing/2014/main" id="{C0B5E4DB-0D1B-E249-B7FC-5A809CB8683E}"/>
                    </a:ext>
                  </a:extLst>
                </p:cNvPr>
                <p:cNvSpPr>
                  <a:spLocks/>
                </p:cNvSpPr>
                <p:nvPr/>
              </p:nvSpPr>
              <p:spPr bwMode="auto">
                <a:xfrm>
                  <a:off x="5363" y="3081"/>
                  <a:ext cx="3" cy="4"/>
                </a:xfrm>
                <a:custGeom>
                  <a:avLst/>
                  <a:gdLst>
                    <a:gd name="T0" fmla="*/ 0 w 4"/>
                    <a:gd name="T1" fmla="*/ 3 h 5"/>
                    <a:gd name="T2" fmla="*/ 1 w 4"/>
                    <a:gd name="T3" fmla="*/ 5 h 5"/>
                    <a:gd name="T4" fmla="*/ 4 w 4"/>
                    <a:gd name="T5" fmla="*/ 4 h 5"/>
                    <a:gd name="T6" fmla="*/ 2 w 4"/>
                    <a:gd name="T7" fmla="*/ 0 h 5"/>
                    <a:gd name="T8" fmla="*/ 0 w 4"/>
                    <a:gd name="T9" fmla="*/ 3 h 5"/>
                  </a:gdLst>
                  <a:ahLst/>
                  <a:cxnLst>
                    <a:cxn ang="0">
                      <a:pos x="T0" y="T1"/>
                    </a:cxn>
                    <a:cxn ang="0">
                      <a:pos x="T2" y="T3"/>
                    </a:cxn>
                    <a:cxn ang="0">
                      <a:pos x="T4" y="T5"/>
                    </a:cxn>
                    <a:cxn ang="0">
                      <a:pos x="T6" y="T7"/>
                    </a:cxn>
                    <a:cxn ang="0">
                      <a:pos x="T8" y="T9"/>
                    </a:cxn>
                  </a:cxnLst>
                  <a:rect l="0" t="0" r="r" b="b"/>
                  <a:pathLst>
                    <a:path w="4" h="5">
                      <a:moveTo>
                        <a:pt x="0" y="3"/>
                      </a:moveTo>
                      <a:cubicBezTo>
                        <a:pt x="1" y="5"/>
                        <a:pt x="1" y="5"/>
                        <a:pt x="1" y="5"/>
                      </a:cubicBezTo>
                      <a:cubicBezTo>
                        <a:pt x="4" y="4"/>
                        <a:pt x="4" y="4"/>
                        <a:pt x="4" y="4"/>
                      </a:cubicBezTo>
                      <a:cubicBezTo>
                        <a:pt x="2" y="0"/>
                        <a:pt x="2" y="0"/>
                        <a:pt x="2" y="0"/>
                      </a:cubicBezTo>
                      <a:cubicBezTo>
                        <a:pt x="2"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9" name="Freeform 927">
                  <a:extLst>
                    <a:ext uri="{FF2B5EF4-FFF2-40B4-BE49-F238E27FC236}">
                      <a16:creationId xmlns:a16="http://schemas.microsoft.com/office/drawing/2014/main" id="{01A9440F-51EF-014E-8369-1EBE63BCFD7D}"/>
                    </a:ext>
                  </a:extLst>
                </p:cNvPr>
                <p:cNvSpPr>
                  <a:spLocks/>
                </p:cNvSpPr>
                <p:nvPr/>
              </p:nvSpPr>
              <p:spPr bwMode="auto">
                <a:xfrm>
                  <a:off x="5362" y="3089"/>
                  <a:ext cx="2" cy="6"/>
                </a:xfrm>
                <a:custGeom>
                  <a:avLst/>
                  <a:gdLst>
                    <a:gd name="T0" fmla="*/ 2 w 2"/>
                    <a:gd name="T1" fmla="*/ 6 h 6"/>
                    <a:gd name="T2" fmla="*/ 2 w 2"/>
                    <a:gd name="T3" fmla="*/ 2 h 6"/>
                    <a:gd name="T4" fmla="*/ 0 w 2"/>
                    <a:gd name="T5" fmla="*/ 0 h 6"/>
                    <a:gd name="T6" fmla="*/ 0 w 2"/>
                    <a:gd name="T7" fmla="*/ 5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2"/>
                      </a:lnTo>
                      <a:lnTo>
                        <a:pt x="0" y="0"/>
                      </a:lnTo>
                      <a:lnTo>
                        <a:pt x="0" y="5"/>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0" name="Freeform 928">
                  <a:extLst>
                    <a:ext uri="{FF2B5EF4-FFF2-40B4-BE49-F238E27FC236}">
                      <a16:creationId xmlns:a16="http://schemas.microsoft.com/office/drawing/2014/main" id="{969D95CD-E594-9844-818B-05B0A0283141}"/>
                    </a:ext>
                  </a:extLst>
                </p:cNvPr>
                <p:cNvSpPr>
                  <a:spLocks/>
                </p:cNvSpPr>
                <p:nvPr/>
              </p:nvSpPr>
              <p:spPr bwMode="auto">
                <a:xfrm>
                  <a:off x="5450" y="3010"/>
                  <a:ext cx="7" cy="8"/>
                </a:xfrm>
                <a:custGeom>
                  <a:avLst/>
                  <a:gdLst>
                    <a:gd name="T0" fmla="*/ 4 w 7"/>
                    <a:gd name="T1" fmla="*/ 8 h 8"/>
                    <a:gd name="T2" fmla="*/ 7 w 7"/>
                    <a:gd name="T3" fmla="*/ 8 h 8"/>
                    <a:gd name="T4" fmla="*/ 7 w 7"/>
                    <a:gd name="T5" fmla="*/ 7 h 8"/>
                    <a:gd name="T6" fmla="*/ 4 w 7"/>
                    <a:gd name="T7" fmla="*/ 6 h 8"/>
                    <a:gd name="T8" fmla="*/ 4 w 7"/>
                    <a:gd name="T9" fmla="*/ 0 h 8"/>
                    <a:gd name="T10" fmla="*/ 1 w 7"/>
                    <a:gd name="T11" fmla="*/ 1 h 8"/>
                    <a:gd name="T12" fmla="*/ 1 w 7"/>
                    <a:gd name="T13" fmla="*/ 2 h 8"/>
                    <a:gd name="T14" fmla="*/ 1 w 7"/>
                    <a:gd name="T15" fmla="*/ 4 h 8"/>
                    <a:gd name="T16" fmla="*/ 2 w 7"/>
                    <a:gd name="T17" fmla="*/ 4 h 8"/>
                    <a:gd name="T18" fmla="*/ 2 w 7"/>
                    <a:gd name="T19" fmla="*/ 5 h 8"/>
                    <a:gd name="T20" fmla="*/ 0 w 7"/>
                    <a:gd name="T21" fmla="*/ 5 h 8"/>
                    <a:gd name="T22" fmla="*/ 0 w 7"/>
                    <a:gd name="T23" fmla="*/ 5 h 8"/>
                    <a:gd name="T24" fmla="*/ 0 w 7"/>
                    <a:gd name="T25" fmla="*/ 7 h 8"/>
                    <a:gd name="T26" fmla="*/ 3 w 7"/>
                    <a:gd name="T27" fmla="*/ 8 h 8"/>
                    <a:gd name="T28" fmla="*/ 4 w 7"/>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4" y="8"/>
                      </a:moveTo>
                      <a:lnTo>
                        <a:pt x="7" y="8"/>
                      </a:lnTo>
                      <a:lnTo>
                        <a:pt x="7" y="7"/>
                      </a:lnTo>
                      <a:lnTo>
                        <a:pt x="4" y="6"/>
                      </a:lnTo>
                      <a:lnTo>
                        <a:pt x="4" y="0"/>
                      </a:lnTo>
                      <a:lnTo>
                        <a:pt x="1" y="1"/>
                      </a:lnTo>
                      <a:lnTo>
                        <a:pt x="1" y="2"/>
                      </a:lnTo>
                      <a:lnTo>
                        <a:pt x="1" y="4"/>
                      </a:lnTo>
                      <a:lnTo>
                        <a:pt x="2" y="4"/>
                      </a:lnTo>
                      <a:lnTo>
                        <a:pt x="2" y="5"/>
                      </a:lnTo>
                      <a:lnTo>
                        <a:pt x="0" y="5"/>
                      </a:lnTo>
                      <a:lnTo>
                        <a:pt x="0" y="5"/>
                      </a:lnTo>
                      <a:lnTo>
                        <a:pt x="0" y="7"/>
                      </a:lnTo>
                      <a:lnTo>
                        <a:pt x="3"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1" name="Freeform 929">
                  <a:extLst>
                    <a:ext uri="{FF2B5EF4-FFF2-40B4-BE49-F238E27FC236}">
                      <a16:creationId xmlns:a16="http://schemas.microsoft.com/office/drawing/2014/main" id="{883EE5DB-1B2F-6749-9694-B2A87944248F}"/>
                    </a:ext>
                  </a:extLst>
                </p:cNvPr>
                <p:cNvSpPr>
                  <a:spLocks/>
                </p:cNvSpPr>
                <p:nvPr/>
              </p:nvSpPr>
              <p:spPr bwMode="auto">
                <a:xfrm>
                  <a:off x="6009" y="3594"/>
                  <a:ext cx="2" cy="2"/>
                </a:xfrm>
                <a:custGeom>
                  <a:avLst/>
                  <a:gdLst>
                    <a:gd name="T0" fmla="*/ 1 w 2"/>
                    <a:gd name="T1" fmla="*/ 2 h 2"/>
                    <a:gd name="T2" fmla="*/ 2 w 2"/>
                    <a:gd name="T3" fmla="*/ 2 h 2"/>
                    <a:gd name="T4" fmla="*/ 2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2"/>
                      </a:ln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2" name="Freeform 930">
                  <a:extLst>
                    <a:ext uri="{FF2B5EF4-FFF2-40B4-BE49-F238E27FC236}">
                      <a16:creationId xmlns:a16="http://schemas.microsoft.com/office/drawing/2014/main" id="{9B4CB6A8-C1E6-944F-B8BA-698D89DE21DC}"/>
                    </a:ext>
                  </a:extLst>
                </p:cNvPr>
                <p:cNvSpPr>
                  <a:spLocks/>
                </p:cNvSpPr>
                <p:nvPr/>
              </p:nvSpPr>
              <p:spPr bwMode="auto">
                <a:xfrm>
                  <a:off x="5827" y="3822"/>
                  <a:ext cx="3" cy="4"/>
                </a:xfrm>
                <a:custGeom>
                  <a:avLst/>
                  <a:gdLst>
                    <a:gd name="T0" fmla="*/ 1 w 3"/>
                    <a:gd name="T1" fmla="*/ 4 h 4"/>
                    <a:gd name="T2" fmla="*/ 3 w 3"/>
                    <a:gd name="T3" fmla="*/ 3 h 4"/>
                    <a:gd name="T4" fmla="*/ 3 w 3"/>
                    <a:gd name="T5" fmla="*/ 1 h 4"/>
                    <a:gd name="T6" fmla="*/ 1 w 3"/>
                    <a:gd name="T7" fmla="*/ 0 h 4"/>
                    <a:gd name="T8" fmla="*/ 0 w 3"/>
                    <a:gd name="T9" fmla="*/ 2 h 4"/>
                    <a:gd name="T10" fmla="*/ 1 w 3"/>
                    <a:gd name="T11" fmla="*/ 2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lnTo>
                        <a:pt x="3" y="3"/>
                      </a:lnTo>
                      <a:lnTo>
                        <a:pt x="3" y="1"/>
                      </a:lnTo>
                      <a:lnTo>
                        <a:pt x="1" y="0"/>
                      </a:lnTo>
                      <a:lnTo>
                        <a:pt x="0" y="2"/>
                      </a:lnTo>
                      <a:lnTo>
                        <a:pt x="1"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3" name="Freeform 931">
                  <a:extLst>
                    <a:ext uri="{FF2B5EF4-FFF2-40B4-BE49-F238E27FC236}">
                      <a16:creationId xmlns:a16="http://schemas.microsoft.com/office/drawing/2014/main" id="{EA06B533-72A1-9349-9182-F72BDD0B9F48}"/>
                    </a:ext>
                  </a:extLst>
                </p:cNvPr>
                <p:cNvSpPr>
                  <a:spLocks/>
                </p:cNvSpPr>
                <p:nvPr/>
              </p:nvSpPr>
              <p:spPr bwMode="auto">
                <a:xfrm>
                  <a:off x="5825" y="3691"/>
                  <a:ext cx="143" cy="168"/>
                </a:xfrm>
                <a:custGeom>
                  <a:avLst/>
                  <a:gdLst>
                    <a:gd name="T0" fmla="*/ 141 w 143"/>
                    <a:gd name="T1" fmla="*/ 12 h 168"/>
                    <a:gd name="T2" fmla="*/ 138 w 143"/>
                    <a:gd name="T3" fmla="*/ 20 h 168"/>
                    <a:gd name="T4" fmla="*/ 134 w 143"/>
                    <a:gd name="T5" fmla="*/ 15 h 168"/>
                    <a:gd name="T6" fmla="*/ 127 w 143"/>
                    <a:gd name="T7" fmla="*/ 14 h 168"/>
                    <a:gd name="T8" fmla="*/ 129 w 143"/>
                    <a:gd name="T9" fmla="*/ 9 h 168"/>
                    <a:gd name="T10" fmla="*/ 126 w 143"/>
                    <a:gd name="T11" fmla="*/ 7 h 168"/>
                    <a:gd name="T12" fmla="*/ 124 w 143"/>
                    <a:gd name="T13" fmla="*/ 0 h 168"/>
                    <a:gd name="T14" fmla="*/ 116 w 143"/>
                    <a:gd name="T15" fmla="*/ 10 h 168"/>
                    <a:gd name="T16" fmla="*/ 107 w 143"/>
                    <a:gd name="T17" fmla="*/ 28 h 168"/>
                    <a:gd name="T18" fmla="*/ 98 w 143"/>
                    <a:gd name="T19" fmla="*/ 33 h 168"/>
                    <a:gd name="T20" fmla="*/ 93 w 143"/>
                    <a:gd name="T21" fmla="*/ 43 h 168"/>
                    <a:gd name="T22" fmla="*/ 86 w 143"/>
                    <a:gd name="T23" fmla="*/ 59 h 168"/>
                    <a:gd name="T24" fmla="*/ 74 w 143"/>
                    <a:gd name="T25" fmla="*/ 69 h 168"/>
                    <a:gd name="T26" fmla="*/ 59 w 143"/>
                    <a:gd name="T27" fmla="*/ 78 h 168"/>
                    <a:gd name="T28" fmla="*/ 55 w 143"/>
                    <a:gd name="T29" fmla="*/ 90 h 168"/>
                    <a:gd name="T30" fmla="*/ 47 w 143"/>
                    <a:gd name="T31" fmla="*/ 88 h 168"/>
                    <a:gd name="T32" fmla="*/ 37 w 143"/>
                    <a:gd name="T33" fmla="*/ 94 h 168"/>
                    <a:gd name="T34" fmla="*/ 29 w 143"/>
                    <a:gd name="T35" fmla="*/ 106 h 168"/>
                    <a:gd name="T36" fmla="*/ 23 w 143"/>
                    <a:gd name="T37" fmla="*/ 106 h 168"/>
                    <a:gd name="T38" fmla="*/ 17 w 143"/>
                    <a:gd name="T39" fmla="*/ 116 h 168"/>
                    <a:gd name="T40" fmla="*/ 13 w 143"/>
                    <a:gd name="T41" fmla="*/ 126 h 168"/>
                    <a:gd name="T42" fmla="*/ 9 w 143"/>
                    <a:gd name="T43" fmla="*/ 125 h 168"/>
                    <a:gd name="T44" fmla="*/ 10 w 143"/>
                    <a:gd name="T45" fmla="*/ 136 h 168"/>
                    <a:gd name="T46" fmla="*/ 0 w 143"/>
                    <a:gd name="T47" fmla="*/ 141 h 168"/>
                    <a:gd name="T48" fmla="*/ 1 w 143"/>
                    <a:gd name="T49" fmla="*/ 147 h 168"/>
                    <a:gd name="T50" fmla="*/ 9 w 143"/>
                    <a:gd name="T51" fmla="*/ 152 h 168"/>
                    <a:gd name="T52" fmla="*/ 13 w 143"/>
                    <a:gd name="T53" fmla="*/ 151 h 168"/>
                    <a:gd name="T54" fmla="*/ 17 w 143"/>
                    <a:gd name="T55" fmla="*/ 156 h 168"/>
                    <a:gd name="T56" fmla="*/ 23 w 143"/>
                    <a:gd name="T57" fmla="*/ 165 h 168"/>
                    <a:gd name="T58" fmla="*/ 26 w 143"/>
                    <a:gd name="T59" fmla="*/ 167 h 168"/>
                    <a:gd name="T60" fmla="*/ 41 w 143"/>
                    <a:gd name="T61" fmla="*/ 161 h 168"/>
                    <a:gd name="T62" fmla="*/ 44 w 143"/>
                    <a:gd name="T63" fmla="*/ 156 h 168"/>
                    <a:gd name="T64" fmla="*/ 50 w 143"/>
                    <a:gd name="T65" fmla="*/ 150 h 168"/>
                    <a:gd name="T66" fmla="*/ 58 w 143"/>
                    <a:gd name="T67" fmla="*/ 146 h 168"/>
                    <a:gd name="T68" fmla="*/ 58 w 143"/>
                    <a:gd name="T69" fmla="*/ 144 h 168"/>
                    <a:gd name="T70" fmla="*/ 66 w 143"/>
                    <a:gd name="T71" fmla="*/ 127 h 168"/>
                    <a:gd name="T72" fmla="*/ 77 w 143"/>
                    <a:gd name="T73" fmla="*/ 110 h 168"/>
                    <a:gd name="T74" fmla="*/ 83 w 143"/>
                    <a:gd name="T75" fmla="*/ 100 h 168"/>
                    <a:gd name="T76" fmla="*/ 88 w 143"/>
                    <a:gd name="T77" fmla="*/ 96 h 168"/>
                    <a:gd name="T78" fmla="*/ 93 w 143"/>
                    <a:gd name="T79" fmla="*/ 90 h 168"/>
                    <a:gd name="T80" fmla="*/ 96 w 143"/>
                    <a:gd name="T81" fmla="*/ 93 h 168"/>
                    <a:gd name="T82" fmla="*/ 101 w 143"/>
                    <a:gd name="T83" fmla="*/ 90 h 168"/>
                    <a:gd name="T84" fmla="*/ 104 w 143"/>
                    <a:gd name="T85" fmla="*/ 93 h 168"/>
                    <a:gd name="T86" fmla="*/ 107 w 143"/>
                    <a:gd name="T87" fmla="*/ 89 h 168"/>
                    <a:gd name="T88" fmla="*/ 109 w 143"/>
                    <a:gd name="T89" fmla="*/ 87 h 168"/>
                    <a:gd name="T90" fmla="*/ 106 w 143"/>
                    <a:gd name="T91" fmla="*/ 79 h 168"/>
                    <a:gd name="T92" fmla="*/ 117 w 143"/>
                    <a:gd name="T93" fmla="*/ 68 h 168"/>
                    <a:gd name="T94" fmla="*/ 124 w 143"/>
                    <a:gd name="T95" fmla="*/ 55 h 168"/>
                    <a:gd name="T96" fmla="*/ 131 w 143"/>
                    <a:gd name="T97" fmla="*/ 45 h 168"/>
                    <a:gd name="T98" fmla="*/ 140 w 143"/>
                    <a:gd name="T99" fmla="*/ 32 h 168"/>
                    <a:gd name="T100" fmla="*/ 140 w 143"/>
                    <a:gd name="T101" fmla="*/ 24 h 168"/>
                    <a:gd name="T102" fmla="*/ 141 w 143"/>
                    <a:gd name="T103"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3" h="168">
                      <a:moveTo>
                        <a:pt x="143" y="14"/>
                      </a:moveTo>
                      <a:lnTo>
                        <a:pt x="143" y="14"/>
                      </a:lnTo>
                      <a:lnTo>
                        <a:pt x="142" y="13"/>
                      </a:lnTo>
                      <a:lnTo>
                        <a:pt x="141" y="12"/>
                      </a:lnTo>
                      <a:lnTo>
                        <a:pt x="138" y="16"/>
                      </a:lnTo>
                      <a:lnTo>
                        <a:pt x="139" y="17"/>
                      </a:lnTo>
                      <a:lnTo>
                        <a:pt x="141" y="17"/>
                      </a:lnTo>
                      <a:lnTo>
                        <a:pt x="138" y="20"/>
                      </a:lnTo>
                      <a:lnTo>
                        <a:pt x="137" y="17"/>
                      </a:lnTo>
                      <a:lnTo>
                        <a:pt x="137" y="16"/>
                      </a:lnTo>
                      <a:lnTo>
                        <a:pt x="136" y="16"/>
                      </a:lnTo>
                      <a:lnTo>
                        <a:pt x="134" y="15"/>
                      </a:lnTo>
                      <a:lnTo>
                        <a:pt x="132" y="17"/>
                      </a:lnTo>
                      <a:lnTo>
                        <a:pt x="131" y="20"/>
                      </a:lnTo>
                      <a:lnTo>
                        <a:pt x="128" y="19"/>
                      </a:lnTo>
                      <a:lnTo>
                        <a:pt x="127" y="14"/>
                      </a:lnTo>
                      <a:lnTo>
                        <a:pt x="128" y="13"/>
                      </a:lnTo>
                      <a:lnTo>
                        <a:pt x="130" y="10"/>
                      </a:lnTo>
                      <a:lnTo>
                        <a:pt x="130" y="9"/>
                      </a:lnTo>
                      <a:lnTo>
                        <a:pt x="129" y="9"/>
                      </a:lnTo>
                      <a:lnTo>
                        <a:pt x="130" y="7"/>
                      </a:lnTo>
                      <a:lnTo>
                        <a:pt x="129" y="7"/>
                      </a:lnTo>
                      <a:lnTo>
                        <a:pt x="127" y="7"/>
                      </a:lnTo>
                      <a:lnTo>
                        <a:pt x="126" y="7"/>
                      </a:lnTo>
                      <a:lnTo>
                        <a:pt x="125" y="5"/>
                      </a:lnTo>
                      <a:lnTo>
                        <a:pt x="125" y="3"/>
                      </a:lnTo>
                      <a:lnTo>
                        <a:pt x="127" y="0"/>
                      </a:lnTo>
                      <a:lnTo>
                        <a:pt x="124" y="0"/>
                      </a:lnTo>
                      <a:lnTo>
                        <a:pt x="121" y="3"/>
                      </a:lnTo>
                      <a:lnTo>
                        <a:pt x="119" y="3"/>
                      </a:lnTo>
                      <a:lnTo>
                        <a:pt x="117" y="7"/>
                      </a:lnTo>
                      <a:lnTo>
                        <a:pt x="116" y="10"/>
                      </a:lnTo>
                      <a:lnTo>
                        <a:pt x="113" y="18"/>
                      </a:lnTo>
                      <a:lnTo>
                        <a:pt x="111" y="22"/>
                      </a:lnTo>
                      <a:lnTo>
                        <a:pt x="110" y="23"/>
                      </a:lnTo>
                      <a:lnTo>
                        <a:pt x="107" y="28"/>
                      </a:lnTo>
                      <a:lnTo>
                        <a:pt x="106" y="30"/>
                      </a:lnTo>
                      <a:lnTo>
                        <a:pt x="103" y="31"/>
                      </a:lnTo>
                      <a:lnTo>
                        <a:pt x="100" y="31"/>
                      </a:lnTo>
                      <a:lnTo>
                        <a:pt x="98" y="33"/>
                      </a:lnTo>
                      <a:lnTo>
                        <a:pt x="97" y="36"/>
                      </a:lnTo>
                      <a:lnTo>
                        <a:pt x="97" y="39"/>
                      </a:lnTo>
                      <a:lnTo>
                        <a:pt x="96" y="40"/>
                      </a:lnTo>
                      <a:lnTo>
                        <a:pt x="93" y="43"/>
                      </a:lnTo>
                      <a:lnTo>
                        <a:pt x="93" y="47"/>
                      </a:lnTo>
                      <a:lnTo>
                        <a:pt x="92" y="49"/>
                      </a:lnTo>
                      <a:lnTo>
                        <a:pt x="92" y="52"/>
                      </a:lnTo>
                      <a:lnTo>
                        <a:pt x="86" y="59"/>
                      </a:lnTo>
                      <a:lnTo>
                        <a:pt x="81" y="64"/>
                      </a:lnTo>
                      <a:lnTo>
                        <a:pt x="78" y="64"/>
                      </a:lnTo>
                      <a:lnTo>
                        <a:pt x="75" y="66"/>
                      </a:lnTo>
                      <a:lnTo>
                        <a:pt x="74" y="69"/>
                      </a:lnTo>
                      <a:lnTo>
                        <a:pt x="72" y="69"/>
                      </a:lnTo>
                      <a:lnTo>
                        <a:pt x="66" y="72"/>
                      </a:lnTo>
                      <a:lnTo>
                        <a:pt x="62" y="77"/>
                      </a:lnTo>
                      <a:lnTo>
                        <a:pt x="59" y="78"/>
                      </a:lnTo>
                      <a:lnTo>
                        <a:pt x="54" y="82"/>
                      </a:lnTo>
                      <a:lnTo>
                        <a:pt x="54" y="83"/>
                      </a:lnTo>
                      <a:lnTo>
                        <a:pt x="55" y="86"/>
                      </a:lnTo>
                      <a:lnTo>
                        <a:pt x="55" y="90"/>
                      </a:lnTo>
                      <a:lnTo>
                        <a:pt x="52" y="87"/>
                      </a:lnTo>
                      <a:lnTo>
                        <a:pt x="51" y="86"/>
                      </a:lnTo>
                      <a:lnTo>
                        <a:pt x="49" y="87"/>
                      </a:lnTo>
                      <a:lnTo>
                        <a:pt x="47" y="88"/>
                      </a:lnTo>
                      <a:lnTo>
                        <a:pt x="45" y="86"/>
                      </a:lnTo>
                      <a:lnTo>
                        <a:pt x="44" y="87"/>
                      </a:lnTo>
                      <a:lnTo>
                        <a:pt x="39" y="92"/>
                      </a:lnTo>
                      <a:lnTo>
                        <a:pt x="37" y="94"/>
                      </a:lnTo>
                      <a:lnTo>
                        <a:pt x="34" y="97"/>
                      </a:lnTo>
                      <a:lnTo>
                        <a:pt x="31" y="98"/>
                      </a:lnTo>
                      <a:lnTo>
                        <a:pt x="29" y="102"/>
                      </a:lnTo>
                      <a:lnTo>
                        <a:pt x="29" y="106"/>
                      </a:lnTo>
                      <a:lnTo>
                        <a:pt x="28" y="104"/>
                      </a:lnTo>
                      <a:lnTo>
                        <a:pt x="27" y="103"/>
                      </a:lnTo>
                      <a:lnTo>
                        <a:pt x="25" y="104"/>
                      </a:lnTo>
                      <a:lnTo>
                        <a:pt x="23" y="106"/>
                      </a:lnTo>
                      <a:lnTo>
                        <a:pt x="23" y="110"/>
                      </a:lnTo>
                      <a:lnTo>
                        <a:pt x="22" y="111"/>
                      </a:lnTo>
                      <a:lnTo>
                        <a:pt x="21" y="110"/>
                      </a:lnTo>
                      <a:lnTo>
                        <a:pt x="17" y="116"/>
                      </a:lnTo>
                      <a:lnTo>
                        <a:pt x="16" y="116"/>
                      </a:lnTo>
                      <a:lnTo>
                        <a:pt x="14" y="118"/>
                      </a:lnTo>
                      <a:lnTo>
                        <a:pt x="14" y="124"/>
                      </a:lnTo>
                      <a:lnTo>
                        <a:pt x="13" y="126"/>
                      </a:lnTo>
                      <a:lnTo>
                        <a:pt x="12" y="123"/>
                      </a:lnTo>
                      <a:lnTo>
                        <a:pt x="11" y="122"/>
                      </a:lnTo>
                      <a:lnTo>
                        <a:pt x="10" y="124"/>
                      </a:lnTo>
                      <a:lnTo>
                        <a:pt x="9" y="125"/>
                      </a:lnTo>
                      <a:lnTo>
                        <a:pt x="6" y="130"/>
                      </a:lnTo>
                      <a:lnTo>
                        <a:pt x="6" y="132"/>
                      </a:lnTo>
                      <a:lnTo>
                        <a:pt x="9" y="135"/>
                      </a:lnTo>
                      <a:lnTo>
                        <a:pt x="10" y="136"/>
                      </a:lnTo>
                      <a:lnTo>
                        <a:pt x="9" y="137"/>
                      </a:lnTo>
                      <a:lnTo>
                        <a:pt x="6" y="137"/>
                      </a:lnTo>
                      <a:lnTo>
                        <a:pt x="3" y="138"/>
                      </a:lnTo>
                      <a:lnTo>
                        <a:pt x="0" y="141"/>
                      </a:lnTo>
                      <a:lnTo>
                        <a:pt x="2" y="142"/>
                      </a:lnTo>
                      <a:lnTo>
                        <a:pt x="3" y="142"/>
                      </a:lnTo>
                      <a:lnTo>
                        <a:pt x="2" y="144"/>
                      </a:lnTo>
                      <a:lnTo>
                        <a:pt x="1" y="147"/>
                      </a:lnTo>
                      <a:lnTo>
                        <a:pt x="3" y="149"/>
                      </a:lnTo>
                      <a:lnTo>
                        <a:pt x="5" y="150"/>
                      </a:lnTo>
                      <a:lnTo>
                        <a:pt x="8" y="151"/>
                      </a:lnTo>
                      <a:lnTo>
                        <a:pt x="9" y="152"/>
                      </a:lnTo>
                      <a:lnTo>
                        <a:pt x="10" y="152"/>
                      </a:lnTo>
                      <a:lnTo>
                        <a:pt x="10" y="149"/>
                      </a:lnTo>
                      <a:lnTo>
                        <a:pt x="11" y="149"/>
                      </a:lnTo>
                      <a:lnTo>
                        <a:pt x="13" y="151"/>
                      </a:lnTo>
                      <a:lnTo>
                        <a:pt x="14" y="153"/>
                      </a:lnTo>
                      <a:lnTo>
                        <a:pt x="13" y="155"/>
                      </a:lnTo>
                      <a:lnTo>
                        <a:pt x="15" y="156"/>
                      </a:lnTo>
                      <a:lnTo>
                        <a:pt x="17" y="156"/>
                      </a:lnTo>
                      <a:lnTo>
                        <a:pt x="18" y="157"/>
                      </a:lnTo>
                      <a:lnTo>
                        <a:pt x="19" y="161"/>
                      </a:lnTo>
                      <a:lnTo>
                        <a:pt x="21" y="163"/>
                      </a:lnTo>
                      <a:lnTo>
                        <a:pt x="23" y="165"/>
                      </a:lnTo>
                      <a:lnTo>
                        <a:pt x="20" y="167"/>
                      </a:lnTo>
                      <a:lnTo>
                        <a:pt x="22" y="167"/>
                      </a:lnTo>
                      <a:lnTo>
                        <a:pt x="26" y="166"/>
                      </a:lnTo>
                      <a:lnTo>
                        <a:pt x="26" y="167"/>
                      </a:lnTo>
                      <a:lnTo>
                        <a:pt x="28" y="168"/>
                      </a:lnTo>
                      <a:lnTo>
                        <a:pt x="31" y="167"/>
                      </a:lnTo>
                      <a:lnTo>
                        <a:pt x="37" y="165"/>
                      </a:lnTo>
                      <a:lnTo>
                        <a:pt x="41" y="161"/>
                      </a:lnTo>
                      <a:lnTo>
                        <a:pt x="43" y="159"/>
                      </a:lnTo>
                      <a:lnTo>
                        <a:pt x="43" y="158"/>
                      </a:lnTo>
                      <a:lnTo>
                        <a:pt x="43" y="155"/>
                      </a:lnTo>
                      <a:lnTo>
                        <a:pt x="44" y="156"/>
                      </a:lnTo>
                      <a:lnTo>
                        <a:pt x="44" y="159"/>
                      </a:lnTo>
                      <a:lnTo>
                        <a:pt x="47" y="157"/>
                      </a:lnTo>
                      <a:lnTo>
                        <a:pt x="48" y="153"/>
                      </a:lnTo>
                      <a:lnTo>
                        <a:pt x="50" y="150"/>
                      </a:lnTo>
                      <a:lnTo>
                        <a:pt x="54" y="148"/>
                      </a:lnTo>
                      <a:lnTo>
                        <a:pt x="58" y="148"/>
                      </a:lnTo>
                      <a:lnTo>
                        <a:pt x="59" y="147"/>
                      </a:lnTo>
                      <a:lnTo>
                        <a:pt x="58" y="146"/>
                      </a:lnTo>
                      <a:lnTo>
                        <a:pt x="56" y="146"/>
                      </a:lnTo>
                      <a:lnTo>
                        <a:pt x="58" y="145"/>
                      </a:lnTo>
                      <a:lnTo>
                        <a:pt x="58" y="145"/>
                      </a:lnTo>
                      <a:lnTo>
                        <a:pt x="58" y="144"/>
                      </a:lnTo>
                      <a:lnTo>
                        <a:pt x="61" y="140"/>
                      </a:lnTo>
                      <a:lnTo>
                        <a:pt x="63" y="135"/>
                      </a:lnTo>
                      <a:lnTo>
                        <a:pt x="64" y="130"/>
                      </a:lnTo>
                      <a:lnTo>
                        <a:pt x="66" y="127"/>
                      </a:lnTo>
                      <a:lnTo>
                        <a:pt x="72" y="121"/>
                      </a:lnTo>
                      <a:lnTo>
                        <a:pt x="73" y="119"/>
                      </a:lnTo>
                      <a:lnTo>
                        <a:pt x="74" y="115"/>
                      </a:lnTo>
                      <a:lnTo>
                        <a:pt x="77" y="110"/>
                      </a:lnTo>
                      <a:lnTo>
                        <a:pt x="78" y="107"/>
                      </a:lnTo>
                      <a:lnTo>
                        <a:pt x="79" y="104"/>
                      </a:lnTo>
                      <a:lnTo>
                        <a:pt x="81" y="100"/>
                      </a:lnTo>
                      <a:lnTo>
                        <a:pt x="83" y="100"/>
                      </a:lnTo>
                      <a:lnTo>
                        <a:pt x="83" y="97"/>
                      </a:lnTo>
                      <a:lnTo>
                        <a:pt x="86" y="98"/>
                      </a:lnTo>
                      <a:lnTo>
                        <a:pt x="87" y="98"/>
                      </a:lnTo>
                      <a:lnTo>
                        <a:pt x="88" y="96"/>
                      </a:lnTo>
                      <a:lnTo>
                        <a:pt x="90" y="96"/>
                      </a:lnTo>
                      <a:lnTo>
                        <a:pt x="92" y="95"/>
                      </a:lnTo>
                      <a:lnTo>
                        <a:pt x="93" y="92"/>
                      </a:lnTo>
                      <a:lnTo>
                        <a:pt x="93" y="90"/>
                      </a:lnTo>
                      <a:lnTo>
                        <a:pt x="92" y="87"/>
                      </a:lnTo>
                      <a:lnTo>
                        <a:pt x="94" y="89"/>
                      </a:lnTo>
                      <a:lnTo>
                        <a:pt x="95" y="92"/>
                      </a:lnTo>
                      <a:lnTo>
                        <a:pt x="96" y="93"/>
                      </a:lnTo>
                      <a:lnTo>
                        <a:pt x="97" y="92"/>
                      </a:lnTo>
                      <a:lnTo>
                        <a:pt x="98" y="90"/>
                      </a:lnTo>
                      <a:lnTo>
                        <a:pt x="100" y="89"/>
                      </a:lnTo>
                      <a:lnTo>
                        <a:pt x="101" y="90"/>
                      </a:lnTo>
                      <a:lnTo>
                        <a:pt x="101" y="91"/>
                      </a:lnTo>
                      <a:lnTo>
                        <a:pt x="99" y="92"/>
                      </a:lnTo>
                      <a:lnTo>
                        <a:pt x="102" y="92"/>
                      </a:lnTo>
                      <a:lnTo>
                        <a:pt x="104" y="93"/>
                      </a:lnTo>
                      <a:lnTo>
                        <a:pt x="105" y="91"/>
                      </a:lnTo>
                      <a:lnTo>
                        <a:pt x="105" y="89"/>
                      </a:lnTo>
                      <a:lnTo>
                        <a:pt x="106" y="88"/>
                      </a:lnTo>
                      <a:lnTo>
                        <a:pt x="107" y="89"/>
                      </a:lnTo>
                      <a:lnTo>
                        <a:pt x="106" y="92"/>
                      </a:lnTo>
                      <a:lnTo>
                        <a:pt x="107" y="93"/>
                      </a:lnTo>
                      <a:lnTo>
                        <a:pt x="108" y="92"/>
                      </a:lnTo>
                      <a:lnTo>
                        <a:pt x="109" y="87"/>
                      </a:lnTo>
                      <a:lnTo>
                        <a:pt x="107" y="85"/>
                      </a:lnTo>
                      <a:lnTo>
                        <a:pt x="106" y="84"/>
                      </a:lnTo>
                      <a:lnTo>
                        <a:pt x="107" y="83"/>
                      </a:lnTo>
                      <a:lnTo>
                        <a:pt x="106" y="79"/>
                      </a:lnTo>
                      <a:lnTo>
                        <a:pt x="107" y="74"/>
                      </a:lnTo>
                      <a:lnTo>
                        <a:pt x="109" y="72"/>
                      </a:lnTo>
                      <a:lnTo>
                        <a:pt x="113" y="71"/>
                      </a:lnTo>
                      <a:lnTo>
                        <a:pt x="117" y="68"/>
                      </a:lnTo>
                      <a:lnTo>
                        <a:pt x="117" y="66"/>
                      </a:lnTo>
                      <a:lnTo>
                        <a:pt x="120" y="62"/>
                      </a:lnTo>
                      <a:lnTo>
                        <a:pt x="121" y="59"/>
                      </a:lnTo>
                      <a:lnTo>
                        <a:pt x="124" y="55"/>
                      </a:lnTo>
                      <a:lnTo>
                        <a:pt x="127" y="55"/>
                      </a:lnTo>
                      <a:lnTo>
                        <a:pt x="126" y="54"/>
                      </a:lnTo>
                      <a:lnTo>
                        <a:pt x="131" y="48"/>
                      </a:lnTo>
                      <a:lnTo>
                        <a:pt x="131" y="45"/>
                      </a:lnTo>
                      <a:lnTo>
                        <a:pt x="139" y="38"/>
                      </a:lnTo>
                      <a:lnTo>
                        <a:pt x="141" y="36"/>
                      </a:lnTo>
                      <a:lnTo>
                        <a:pt x="140" y="35"/>
                      </a:lnTo>
                      <a:lnTo>
                        <a:pt x="140" y="32"/>
                      </a:lnTo>
                      <a:lnTo>
                        <a:pt x="138" y="29"/>
                      </a:lnTo>
                      <a:lnTo>
                        <a:pt x="138" y="26"/>
                      </a:lnTo>
                      <a:lnTo>
                        <a:pt x="139" y="23"/>
                      </a:lnTo>
                      <a:lnTo>
                        <a:pt x="140" y="24"/>
                      </a:lnTo>
                      <a:lnTo>
                        <a:pt x="143" y="19"/>
                      </a:lnTo>
                      <a:lnTo>
                        <a:pt x="141" y="20"/>
                      </a:lnTo>
                      <a:lnTo>
                        <a:pt x="139" y="21"/>
                      </a:lnTo>
                      <a:lnTo>
                        <a:pt x="141" y="18"/>
                      </a:lnTo>
                      <a:lnTo>
                        <a:pt x="14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4" name="Freeform 932">
                  <a:extLst>
                    <a:ext uri="{FF2B5EF4-FFF2-40B4-BE49-F238E27FC236}">
                      <a16:creationId xmlns:a16="http://schemas.microsoft.com/office/drawing/2014/main" id="{432D3730-CBB5-6B4E-8EC1-B188938E2276}"/>
                    </a:ext>
                  </a:extLst>
                </p:cNvPr>
                <p:cNvSpPr>
                  <a:spLocks/>
                </p:cNvSpPr>
                <p:nvPr/>
              </p:nvSpPr>
              <p:spPr bwMode="auto">
                <a:xfrm>
                  <a:off x="5972" y="3521"/>
                  <a:ext cx="81" cy="201"/>
                </a:xfrm>
                <a:custGeom>
                  <a:avLst/>
                  <a:gdLst>
                    <a:gd name="T0" fmla="*/ 77 w 81"/>
                    <a:gd name="T1" fmla="*/ 96 h 201"/>
                    <a:gd name="T2" fmla="*/ 62 w 81"/>
                    <a:gd name="T3" fmla="*/ 104 h 201"/>
                    <a:gd name="T4" fmla="*/ 50 w 81"/>
                    <a:gd name="T5" fmla="*/ 97 h 201"/>
                    <a:gd name="T6" fmla="*/ 50 w 81"/>
                    <a:gd name="T7" fmla="*/ 85 h 201"/>
                    <a:gd name="T8" fmla="*/ 46 w 81"/>
                    <a:gd name="T9" fmla="*/ 73 h 201"/>
                    <a:gd name="T10" fmla="*/ 45 w 81"/>
                    <a:gd name="T11" fmla="*/ 64 h 201"/>
                    <a:gd name="T12" fmla="*/ 43 w 81"/>
                    <a:gd name="T13" fmla="*/ 66 h 201"/>
                    <a:gd name="T14" fmla="*/ 41 w 81"/>
                    <a:gd name="T15" fmla="*/ 76 h 201"/>
                    <a:gd name="T16" fmla="*/ 39 w 81"/>
                    <a:gd name="T17" fmla="*/ 80 h 201"/>
                    <a:gd name="T18" fmla="*/ 34 w 81"/>
                    <a:gd name="T19" fmla="*/ 73 h 201"/>
                    <a:gd name="T20" fmla="*/ 35 w 81"/>
                    <a:gd name="T21" fmla="*/ 68 h 201"/>
                    <a:gd name="T22" fmla="*/ 37 w 81"/>
                    <a:gd name="T23" fmla="*/ 58 h 201"/>
                    <a:gd name="T24" fmla="*/ 36 w 81"/>
                    <a:gd name="T25" fmla="*/ 47 h 201"/>
                    <a:gd name="T26" fmla="*/ 37 w 81"/>
                    <a:gd name="T27" fmla="*/ 44 h 201"/>
                    <a:gd name="T28" fmla="*/ 38 w 81"/>
                    <a:gd name="T29" fmla="*/ 29 h 201"/>
                    <a:gd name="T30" fmla="*/ 31 w 81"/>
                    <a:gd name="T31" fmla="*/ 26 h 201"/>
                    <a:gd name="T32" fmla="*/ 31 w 81"/>
                    <a:gd name="T33" fmla="*/ 21 h 201"/>
                    <a:gd name="T34" fmla="*/ 29 w 81"/>
                    <a:gd name="T35" fmla="*/ 15 h 201"/>
                    <a:gd name="T36" fmla="*/ 29 w 81"/>
                    <a:gd name="T37" fmla="*/ 11 h 201"/>
                    <a:gd name="T38" fmla="*/ 25 w 81"/>
                    <a:gd name="T39" fmla="*/ 16 h 201"/>
                    <a:gd name="T40" fmla="*/ 22 w 81"/>
                    <a:gd name="T41" fmla="*/ 5 h 201"/>
                    <a:gd name="T42" fmla="*/ 21 w 81"/>
                    <a:gd name="T43" fmla="*/ 0 h 201"/>
                    <a:gd name="T44" fmla="*/ 18 w 81"/>
                    <a:gd name="T45" fmla="*/ 4 h 201"/>
                    <a:gd name="T46" fmla="*/ 19 w 81"/>
                    <a:gd name="T47" fmla="*/ 23 h 201"/>
                    <a:gd name="T48" fmla="*/ 20 w 81"/>
                    <a:gd name="T49" fmla="*/ 32 h 201"/>
                    <a:gd name="T50" fmla="*/ 22 w 81"/>
                    <a:gd name="T51" fmla="*/ 33 h 201"/>
                    <a:gd name="T52" fmla="*/ 25 w 81"/>
                    <a:gd name="T53" fmla="*/ 56 h 201"/>
                    <a:gd name="T54" fmla="*/ 25 w 81"/>
                    <a:gd name="T55" fmla="*/ 53 h 201"/>
                    <a:gd name="T56" fmla="*/ 29 w 81"/>
                    <a:gd name="T57" fmla="*/ 57 h 201"/>
                    <a:gd name="T58" fmla="*/ 30 w 81"/>
                    <a:gd name="T59" fmla="*/ 57 h 201"/>
                    <a:gd name="T60" fmla="*/ 27 w 81"/>
                    <a:gd name="T61" fmla="*/ 65 h 201"/>
                    <a:gd name="T62" fmla="*/ 27 w 81"/>
                    <a:gd name="T63" fmla="*/ 74 h 201"/>
                    <a:gd name="T64" fmla="*/ 31 w 81"/>
                    <a:gd name="T65" fmla="*/ 78 h 201"/>
                    <a:gd name="T66" fmla="*/ 30 w 81"/>
                    <a:gd name="T67" fmla="*/ 84 h 201"/>
                    <a:gd name="T68" fmla="*/ 27 w 81"/>
                    <a:gd name="T69" fmla="*/ 96 h 201"/>
                    <a:gd name="T70" fmla="*/ 25 w 81"/>
                    <a:gd name="T71" fmla="*/ 102 h 201"/>
                    <a:gd name="T72" fmla="*/ 22 w 81"/>
                    <a:gd name="T73" fmla="*/ 107 h 201"/>
                    <a:gd name="T74" fmla="*/ 17 w 81"/>
                    <a:gd name="T75" fmla="*/ 127 h 201"/>
                    <a:gd name="T76" fmla="*/ 5 w 81"/>
                    <a:gd name="T77" fmla="*/ 130 h 201"/>
                    <a:gd name="T78" fmla="*/ 5 w 81"/>
                    <a:gd name="T79" fmla="*/ 145 h 201"/>
                    <a:gd name="T80" fmla="*/ 16 w 81"/>
                    <a:gd name="T81" fmla="*/ 156 h 201"/>
                    <a:gd name="T82" fmla="*/ 16 w 81"/>
                    <a:gd name="T83" fmla="*/ 168 h 201"/>
                    <a:gd name="T84" fmla="*/ 1 w 81"/>
                    <a:gd name="T85" fmla="*/ 189 h 201"/>
                    <a:gd name="T86" fmla="*/ 4 w 81"/>
                    <a:gd name="T87" fmla="*/ 192 h 201"/>
                    <a:gd name="T88" fmla="*/ 5 w 81"/>
                    <a:gd name="T89" fmla="*/ 197 h 201"/>
                    <a:gd name="T90" fmla="*/ 8 w 81"/>
                    <a:gd name="T91" fmla="*/ 201 h 201"/>
                    <a:gd name="T92" fmla="*/ 24 w 81"/>
                    <a:gd name="T93" fmla="*/ 187 h 201"/>
                    <a:gd name="T94" fmla="*/ 37 w 81"/>
                    <a:gd name="T95" fmla="*/ 172 h 201"/>
                    <a:gd name="T96" fmla="*/ 42 w 81"/>
                    <a:gd name="T97" fmla="*/ 164 h 201"/>
                    <a:gd name="T98" fmla="*/ 48 w 81"/>
                    <a:gd name="T99" fmla="*/ 149 h 201"/>
                    <a:gd name="T100" fmla="*/ 43 w 81"/>
                    <a:gd name="T101" fmla="*/ 145 h 201"/>
                    <a:gd name="T102" fmla="*/ 59 w 81"/>
                    <a:gd name="T103" fmla="*/ 136 h 201"/>
                    <a:gd name="T104" fmla="*/ 63 w 81"/>
                    <a:gd name="T105" fmla="*/ 138 h 201"/>
                    <a:gd name="T106" fmla="*/ 64 w 81"/>
                    <a:gd name="T107" fmla="*/ 127 h 201"/>
                    <a:gd name="T108" fmla="*/ 70 w 81"/>
                    <a:gd name="T109" fmla="*/ 125 h 201"/>
                    <a:gd name="T110" fmla="*/ 75 w 81"/>
                    <a:gd name="T111" fmla="*/ 110 h 201"/>
                    <a:gd name="T112" fmla="*/ 81 w 81"/>
                    <a:gd name="T113" fmla="*/ 1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201">
                      <a:moveTo>
                        <a:pt x="77" y="99"/>
                      </a:moveTo>
                      <a:lnTo>
                        <a:pt x="76" y="97"/>
                      </a:lnTo>
                      <a:lnTo>
                        <a:pt x="77" y="97"/>
                      </a:lnTo>
                      <a:lnTo>
                        <a:pt x="77" y="96"/>
                      </a:lnTo>
                      <a:lnTo>
                        <a:pt x="74" y="95"/>
                      </a:lnTo>
                      <a:lnTo>
                        <a:pt x="70" y="98"/>
                      </a:lnTo>
                      <a:lnTo>
                        <a:pt x="66" y="104"/>
                      </a:lnTo>
                      <a:lnTo>
                        <a:pt x="62" y="104"/>
                      </a:lnTo>
                      <a:lnTo>
                        <a:pt x="60" y="105"/>
                      </a:lnTo>
                      <a:lnTo>
                        <a:pt x="58" y="104"/>
                      </a:lnTo>
                      <a:lnTo>
                        <a:pt x="52" y="97"/>
                      </a:lnTo>
                      <a:lnTo>
                        <a:pt x="50" y="97"/>
                      </a:lnTo>
                      <a:lnTo>
                        <a:pt x="48" y="94"/>
                      </a:lnTo>
                      <a:lnTo>
                        <a:pt x="47" y="91"/>
                      </a:lnTo>
                      <a:lnTo>
                        <a:pt x="49" y="89"/>
                      </a:lnTo>
                      <a:lnTo>
                        <a:pt x="50" y="85"/>
                      </a:lnTo>
                      <a:lnTo>
                        <a:pt x="47" y="80"/>
                      </a:lnTo>
                      <a:lnTo>
                        <a:pt x="47" y="77"/>
                      </a:lnTo>
                      <a:lnTo>
                        <a:pt x="46" y="76"/>
                      </a:lnTo>
                      <a:lnTo>
                        <a:pt x="46" y="73"/>
                      </a:lnTo>
                      <a:lnTo>
                        <a:pt x="47" y="70"/>
                      </a:lnTo>
                      <a:lnTo>
                        <a:pt x="46" y="70"/>
                      </a:lnTo>
                      <a:lnTo>
                        <a:pt x="46" y="66"/>
                      </a:lnTo>
                      <a:lnTo>
                        <a:pt x="45" y="64"/>
                      </a:lnTo>
                      <a:lnTo>
                        <a:pt x="44" y="65"/>
                      </a:lnTo>
                      <a:lnTo>
                        <a:pt x="42" y="63"/>
                      </a:lnTo>
                      <a:lnTo>
                        <a:pt x="41" y="64"/>
                      </a:lnTo>
                      <a:lnTo>
                        <a:pt x="43" y="66"/>
                      </a:lnTo>
                      <a:lnTo>
                        <a:pt x="43" y="70"/>
                      </a:lnTo>
                      <a:lnTo>
                        <a:pt x="43" y="71"/>
                      </a:lnTo>
                      <a:lnTo>
                        <a:pt x="41" y="73"/>
                      </a:lnTo>
                      <a:lnTo>
                        <a:pt x="41" y="76"/>
                      </a:lnTo>
                      <a:lnTo>
                        <a:pt x="43" y="79"/>
                      </a:lnTo>
                      <a:lnTo>
                        <a:pt x="43" y="81"/>
                      </a:lnTo>
                      <a:lnTo>
                        <a:pt x="41" y="82"/>
                      </a:lnTo>
                      <a:lnTo>
                        <a:pt x="39" y="80"/>
                      </a:lnTo>
                      <a:lnTo>
                        <a:pt x="39" y="77"/>
                      </a:lnTo>
                      <a:lnTo>
                        <a:pt x="36" y="77"/>
                      </a:lnTo>
                      <a:lnTo>
                        <a:pt x="36" y="75"/>
                      </a:lnTo>
                      <a:lnTo>
                        <a:pt x="34" y="73"/>
                      </a:lnTo>
                      <a:lnTo>
                        <a:pt x="32" y="73"/>
                      </a:lnTo>
                      <a:lnTo>
                        <a:pt x="32" y="72"/>
                      </a:lnTo>
                      <a:lnTo>
                        <a:pt x="34" y="70"/>
                      </a:lnTo>
                      <a:lnTo>
                        <a:pt x="35" y="68"/>
                      </a:lnTo>
                      <a:lnTo>
                        <a:pt x="32" y="66"/>
                      </a:lnTo>
                      <a:lnTo>
                        <a:pt x="34" y="63"/>
                      </a:lnTo>
                      <a:lnTo>
                        <a:pt x="36" y="62"/>
                      </a:lnTo>
                      <a:lnTo>
                        <a:pt x="37" y="58"/>
                      </a:lnTo>
                      <a:lnTo>
                        <a:pt x="36" y="56"/>
                      </a:lnTo>
                      <a:lnTo>
                        <a:pt x="36" y="54"/>
                      </a:lnTo>
                      <a:lnTo>
                        <a:pt x="36" y="51"/>
                      </a:lnTo>
                      <a:lnTo>
                        <a:pt x="36" y="47"/>
                      </a:lnTo>
                      <a:lnTo>
                        <a:pt x="33" y="45"/>
                      </a:lnTo>
                      <a:lnTo>
                        <a:pt x="33" y="43"/>
                      </a:lnTo>
                      <a:lnTo>
                        <a:pt x="35" y="44"/>
                      </a:lnTo>
                      <a:lnTo>
                        <a:pt x="37" y="44"/>
                      </a:lnTo>
                      <a:lnTo>
                        <a:pt x="38" y="40"/>
                      </a:lnTo>
                      <a:lnTo>
                        <a:pt x="39" y="39"/>
                      </a:lnTo>
                      <a:lnTo>
                        <a:pt x="39" y="34"/>
                      </a:lnTo>
                      <a:lnTo>
                        <a:pt x="38" y="29"/>
                      </a:lnTo>
                      <a:lnTo>
                        <a:pt x="38" y="27"/>
                      </a:lnTo>
                      <a:lnTo>
                        <a:pt x="37" y="28"/>
                      </a:lnTo>
                      <a:lnTo>
                        <a:pt x="33" y="29"/>
                      </a:lnTo>
                      <a:lnTo>
                        <a:pt x="31" y="26"/>
                      </a:lnTo>
                      <a:lnTo>
                        <a:pt x="32" y="25"/>
                      </a:lnTo>
                      <a:lnTo>
                        <a:pt x="31" y="23"/>
                      </a:lnTo>
                      <a:lnTo>
                        <a:pt x="30" y="22"/>
                      </a:lnTo>
                      <a:lnTo>
                        <a:pt x="31" y="21"/>
                      </a:lnTo>
                      <a:lnTo>
                        <a:pt x="33" y="19"/>
                      </a:lnTo>
                      <a:lnTo>
                        <a:pt x="32" y="18"/>
                      </a:lnTo>
                      <a:lnTo>
                        <a:pt x="30" y="17"/>
                      </a:lnTo>
                      <a:lnTo>
                        <a:pt x="29" y="15"/>
                      </a:lnTo>
                      <a:lnTo>
                        <a:pt x="27" y="15"/>
                      </a:lnTo>
                      <a:lnTo>
                        <a:pt x="26" y="13"/>
                      </a:lnTo>
                      <a:lnTo>
                        <a:pt x="27" y="13"/>
                      </a:lnTo>
                      <a:lnTo>
                        <a:pt x="29" y="11"/>
                      </a:lnTo>
                      <a:lnTo>
                        <a:pt x="27" y="11"/>
                      </a:lnTo>
                      <a:lnTo>
                        <a:pt x="25" y="11"/>
                      </a:lnTo>
                      <a:lnTo>
                        <a:pt x="25" y="14"/>
                      </a:lnTo>
                      <a:lnTo>
                        <a:pt x="25" y="16"/>
                      </a:lnTo>
                      <a:lnTo>
                        <a:pt x="22" y="15"/>
                      </a:lnTo>
                      <a:lnTo>
                        <a:pt x="23" y="12"/>
                      </a:lnTo>
                      <a:lnTo>
                        <a:pt x="22" y="10"/>
                      </a:lnTo>
                      <a:lnTo>
                        <a:pt x="22" y="5"/>
                      </a:lnTo>
                      <a:lnTo>
                        <a:pt x="22" y="3"/>
                      </a:lnTo>
                      <a:lnTo>
                        <a:pt x="22" y="1"/>
                      </a:lnTo>
                      <a:lnTo>
                        <a:pt x="22" y="1"/>
                      </a:lnTo>
                      <a:lnTo>
                        <a:pt x="21" y="0"/>
                      </a:lnTo>
                      <a:lnTo>
                        <a:pt x="19" y="1"/>
                      </a:lnTo>
                      <a:lnTo>
                        <a:pt x="16" y="1"/>
                      </a:lnTo>
                      <a:lnTo>
                        <a:pt x="15" y="1"/>
                      </a:lnTo>
                      <a:lnTo>
                        <a:pt x="18" y="4"/>
                      </a:lnTo>
                      <a:lnTo>
                        <a:pt x="21" y="12"/>
                      </a:lnTo>
                      <a:lnTo>
                        <a:pt x="21" y="16"/>
                      </a:lnTo>
                      <a:lnTo>
                        <a:pt x="21" y="22"/>
                      </a:lnTo>
                      <a:lnTo>
                        <a:pt x="19" y="23"/>
                      </a:lnTo>
                      <a:lnTo>
                        <a:pt x="18" y="23"/>
                      </a:lnTo>
                      <a:lnTo>
                        <a:pt x="18" y="24"/>
                      </a:lnTo>
                      <a:lnTo>
                        <a:pt x="19" y="31"/>
                      </a:lnTo>
                      <a:lnTo>
                        <a:pt x="20" y="32"/>
                      </a:lnTo>
                      <a:lnTo>
                        <a:pt x="22" y="30"/>
                      </a:lnTo>
                      <a:lnTo>
                        <a:pt x="25" y="30"/>
                      </a:lnTo>
                      <a:lnTo>
                        <a:pt x="23" y="31"/>
                      </a:lnTo>
                      <a:lnTo>
                        <a:pt x="22" y="33"/>
                      </a:lnTo>
                      <a:lnTo>
                        <a:pt x="22" y="38"/>
                      </a:lnTo>
                      <a:lnTo>
                        <a:pt x="24" y="42"/>
                      </a:lnTo>
                      <a:lnTo>
                        <a:pt x="25" y="51"/>
                      </a:lnTo>
                      <a:lnTo>
                        <a:pt x="25" y="56"/>
                      </a:lnTo>
                      <a:lnTo>
                        <a:pt x="25" y="60"/>
                      </a:lnTo>
                      <a:lnTo>
                        <a:pt x="26" y="59"/>
                      </a:lnTo>
                      <a:lnTo>
                        <a:pt x="26" y="56"/>
                      </a:lnTo>
                      <a:lnTo>
                        <a:pt x="25" y="53"/>
                      </a:lnTo>
                      <a:lnTo>
                        <a:pt x="27" y="53"/>
                      </a:lnTo>
                      <a:lnTo>
                        <a:pt x="28" y="55"/>
                      </a:lnTo>
                      <a:lnTo>
                        <a:pt x="28" y="57"/>
                      </a:lnTo>
                      <a:lnTo>
                        <a:pt x="29" y="57"/>
                      </a:lnTo>
                      <a:lnTo>
                        <a:pt x="29" y="56"/>
                      </a:lnTo>
                      <a:lnTo>
                        <a:pt x="29" y="55"/>
                      </a:lnTo>
                      <a:lnTo>
                        <a:pt x="30" y="55"/>
                      </a:lnTo>
                      <a:lnTo>
                        <a:pt x="30" y="57"/>
                      </a:lnTo>
                      <a:lnTo>
                        <a:pt x="29" y="60"/>
                      </a:lnTo>
                      <a:lnTo>
                        <a:pt x="28" y="63"/>
                      </a:lnTo>
                      <a:lnTo>
                        <a:pt x="28" y="64"/>
                      </a:lnTo>
                      <a:lnTo>
                        <a:pt x="27" y="65"/>
                      </a:lnTo>
                      <a:lnTo>
                        <a:pt x="25" y="63"/>
                      </a:lnTo>
                      <a:lnTo>
                        <a:pt x="25" y="63"/>
                      </a:lnTo>
                      <a:lnTo>
                        <a:pt x="25" y="68"/>
                      </a:lnTo>
                      <a:lnTo>
                        <a:pt x="27" y="74"/>
                      </a:lnTo>
                      <a:lnTo>
                        <a:pt x="29" y="75"/>
                      </a:lnTo>
                      <a:lnTo>
                        <a:pt x="29" y="74"/>
                      </a:lnTo>
                      <a:lnTo>
                        <a:pt x="30" y="77"/>
                      </a:lnTo>
                      <a:lnTo>
                        <a:pt x="31" y="78"/>
                      </a:lnTo>
                      <a:lnTo>
                        <a:pt x="32" y="80"/>
                      </a:lnTo>
                      <a:lnTo>
                        <a:pt x="29" y="82"/>
                      </a:lnTo>
                      <a:lnTo>
                        <a:pt x="29" y="83"/>
                      </a:lnTo>
                      <a:lnTo>
                        <a:pt x="30" y="84"/>
                      </a:lnTo>
                      <a:lnTo>
                        <a:pt x="29" y="87"/>
                      </a:lnTo>
                      <a:lnTo>
                        <a:pt x="28" y="92"/>
                      </a:lnTo>
                      <a:lnTo>
                        <a:pt x="28" y="95"/>
                      </a:lnTo>
                      <a:lnTo>
                        <a:pt x="27" y="96"/>
                      </a:lnTo>
                      <a:lnTo>
                        <a:pt x="28" y="98"/>
                      </a:lnTo>
                      <a:lnTo>
                        <a:pt x="28" y="99"/>
                      </a:lnTo>
                      <a:lnTo>
                        <a:pt x="25" y="100"/>
                      </a:lnTo>
                      <a:lnTo>
                        <a:pt x="25" y="102"/>
                      </a:lnTo>
                      <a:lnTo>
                        <a:pt x="25" y="104"/>
                      </a:lnTo>
                      <a:lnTo>
                        <a:pt x="26" y="105"/>
                      </a:lnTo>
                      <a:lnTo>
                        <a:pt x="25" y="107"/>
                      </a:lnTo>
                      <a:lnTo>
                        <a:pt x="22" y="107"/>
                      </a:lnTo>
                      <a:lnTo>
                        <a:pt x="22" y="111"/>
                      </a:lnTo>
                      <a:lnTo>
                        <a:pt x="19" y="122"/>
                      </a:lnTo>
                      <a:lnTo>
                        <a:pt x="19" y="125"/>
                      </a:lnTo>
                      <a:lnTo>
                        <a:pt x="17" y="127"/>
                      </a:lnTo>
                      <a:lnTo>
                        <a:pt x="15" y="128"/>
                      </a:lnTo>
                      <a:lnTo>
                        <a:pt x="13" y="126"/>
                      </a:lnTo>
                      <a:lnTo>
                        <a:pt x="10" y="127"/>
                      </a:lnTo>
                      <a:lnTo>
                        <a:pt x="5" y="130"/>
                      </a:lnTo>
                      <a:lnTo>
                        <a:pt x="2" y="133"/>
                      </a:lnTo>
                      <a:lnTo>
                        <a:pt x="1" y="137"/>
                      </a:lnTo>
                      <a:lnTo>
                        <a:pt x="2" y="142"/>
                      </a:lnTo>
                      <a:lnTo>
                        <a:pt x="5" y="145"/>
                      </a:lnTo>
                      <a:lnTo>
                        <a:pt x="8" y="148"/>
                      </a:lnTo>
                      <a:lnTo>
                        <a:pt x="11" y="152"/>
                      </a:lnTo>
                      <a:lnTo>
                        <a:pt x="15" y="153"/>
                      </a:lnTo>
                      <a:lnTo>
                        <a:pt x="16" y="156"/>
                      </a:lnTo>
                      <a:lnTo>
                        <a:pt x="16" y="163"/>
                      </a:lnTo>
                      <a:lnTo>
                        <a:pt x="17" y="163"/>
                      </a:lnTo>
                      <a:lnTo>
                        <a:pt x="16" y="164"/>
                      </a:lnTo>
                      <a:lnTo>
                        <a:pt x="16" y="168"/>
                      </a:lnTo>
                      <a:lnTo>
                        <a:pt x="15" y="171"/>
                      </a:lnTo>
                      <a:lnTo>
                        <a:pt x="9" y="180"/>
                      </a:lnTo>
                      <a:lnTo>
                        <a:pt x="5" y="185"/>
                      </a:lnTo>
                      <a:lnTo>
                        <a:pt x="1" y="189"/>
                      </a:lnTo>
                      <a:lnTo>
                        <a:pt x="0" y="191"/>
                      </a:lnTo>
                      <a:lnTo>
                        <a:pt x="0" y="193"/>
                      </a:lnTo>
                      <a:lnTo>
                        <a:pt x="3" y="194"/>
                      </a:lnTo>
                      <a:lnTo>
                        <a:pt x="4" y="192"/>
                      </a:lnTo>
                      <a:lnTo>
                        <a:pt x="5" y="192"/>
                      </a:lnTo>
                      <a:lnTo>
                        <a:pt x="5" y="194"/>
                      </a:lnTo>
                      <a:lnTo>
                        <a:pt x="5" y="196"/>
                      </a:lnTo>
                      <a:lnTo>
                        <a:pt x="5" y="197"/>
                      </a:lnTo>
                      <a:lnTo>
                        <a:pt x="6" y="196"/>
                      </a:lnTo>
                      <a:lnTo>
                        <a:pt x="7" y="198"/>
                      </a:lnTo>
                      <a:lnTo>
                        <a:pt x="7" y="200"/>
                      </a:lnTo>
                      <a:lnTo>
                        <a:pt x="8" y="201"/>
                      </a:lnTo>
                      <a:lnTo>
                        <a:pt x="10" y="201"/>
                      </a:lnTo>
                      <a:lnTo>
                        <a:pt x="15" y="197"/>
                      </a:lnTo>
                      <a:lnTo>
                        <a:pt x="19" y="192"/>
                      </a:lnTo>
                      <a:lnTo>
                        <a:pt x="24" y="187"/>
                      </a:lnTo>
                      <a:lnTo>
                        <a:pt x="28" y="181"/>
                      </a:lnTo>
                      <a:lnTo>
                        <a:pt x="32" y="174"/>
                      </a:lnTo>
                      <a:lnTo>
                        <a:pt x="35" y="172"/>
                      </a:lnTo>
                      <a:lnTo>
                        <a:pt x="37" y="172"/>
                      </a:lnTo>
                      <a:lnTo>
                        <a:pt x="38" y="170"/>
                      </a:lnTo>
                      <a:lnTo>
                        <a:pt x="38" y="167"/>
                      </a:lnTo>
                      <a:lnTo>
                        <a:pt x="39" y="166"/>
                      </a:lnTo>
                      <a:lnTo>
                        <a:pt x="42" y="164"/>
                      </a:lnTo>
                      <a:lnTo>
                        <a:pt x="44" y="158"/>
                      </a:lnTo>
                      <a:lnTo>
                        <a:pt x="46" y="153"/>
                      </a:lnTo>
                      <a:lnTo>
                        <a:pt x="46" y="151"/>
                      </a:lnTo>
                      <a:lnTo>
                        <a:pt x="48" y="149"/>
                      </a:lnTo>
                      <a:lnTo>
                        <a:pt x="46" y="147"/>
                      </a:lnTo>
                      <a:lnTo>
                        <a:pt x="43" y="146"/>
                      </a:lnTo>
                      <a:lnTo>
                        <a:pt x="42" y="147"/>
                      </a:lnTo>
                      <a:lnTo>
                        <a:pt x="43" y="145"/>
                      </a:lnTo>
                      <a:lnTo>
                        <a:pt x="46" y="145"/>
                      </a:lnTo>
                      <a:lnTo>
                        <a:pt x="52" y="136"/>
                      </a:lnTo>
                      <a:lnTo>
                        <a:pt x="54" y="135"/>
                      </a:lnTo>
                      <a:lnTo>
                        <a:pt x="59" y="136"/>
                      </a:lnTo>
                      <a:lnTo>
                        <a:pt x="61" y="136"/>
                      </a:lnTo>
                      <a:lnTo>
                        <a:pt x="61" y="139"/>
                      </a:lnTo>
                      <a:lnTo>
                        <a:pt x="61" y="141"/>
                      </a:lnTo>
                      <a:lnTo>
                        <a:pt x="63" y="138"/>
                      </a:lnTo>
                      <a:lnTo>
                        <a:pt x="65" y="137"/>
                      </a:lnTo>
                      <a:lnTo>
                        <a:pt x="62" y="135"/>
                      </a:lnTo>
                      <a:lnTo>
                        <a:pt x="62" y="132"/>
                      </a:lnTo>
                      <a:lnTo>
                        <a:pt x="64" y="127"/>
                      </a:lnTo>
                      <a:lnTo>
                        <a:pt x="66" y="125"/>
                      </a:lnTo>
                      <a:lnTo>
                        <a:pt x="68" y="125"/>
                      </a:lnTo>
                      <a:lnTo>
                        <a:pt x="69" y="126"/>
                      </a:lnTo>
                      <a:lnTo>
                        <a:pt x="70" y="125"/>
                      </a:lnTo>
                      <a:lnTo>
                        <a:pt x="71" y="122"/>
                      </a:lnTo>
                      <a:lnTo>
                        <a:pt x="75" y="115"/>
                      </a:lnTo>
                      <a:lnTo>
                        <a:pt x="75" y="112"/>
                      </a:lnTo>
                      <a:lnTo>
                        <a:pt x="75" y="110"/>
                      </a:lnTo>
                      <a:lnTo>
                        <a:pt x="76" y="106"/>
                      </a:lnTo>
                      <a:lnTo>
                        <a:pt x="78" y="103"/>
                      </a:lnTo>
                      <a:lnTo>
                        <a:pt x="81" y="101"/>
                      </a:lnTo>
                      <a:lnTo>
                        <a:pt x="81" y="101"/>
                      </a:lnTo>
                      <a:lnTo>
                        <a:pt x="77" y="9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5" name="Freeform 933">
                  <a:extLst>
                    <a:ext uri="{FF2B5EF4-FFF2-40B4-BE49-F238E27FC236}">
                      <a16:creationId xmlns:a16="http://schemas.microsoft.com/office/drawing/2014/main" id="{D6B6B766-CE77-5C4A-824B-50D805245ED4}"/>
                    </a:ext>
                  </a:extLst>
                </p:cNvPr>
                <p:cNvSpPr>
                  <a:spLocks/>
                </p:cNvSpPr>
                <p:nvPr/>
              </p:nvSpPr>
              <p:spPr bwMode="auto">
                <a:xfrm>
                  <a:off x="5963" y="3696"/>
                  <a:ext cx="3" cy="6"/>
                </a:xfrm>
                <a:custGeom>
                  <a:avLst/>
                  <a:gdLst>
                    <a:gd name="T0" fmla="*/ 3 w 3"/>
                    <a:gd name="T1" fmla="*/ 2 h 6"/>
                    <a:gd name="T2" fmla="*/ 3 w 3"/>
                    <a:gd name="T3" fmla="*/ 1 h 6"/>
                    <a:gd name="T4" fmla="*/ 1 w 3"/>
                    <a:gd name="T5" fmla="*/ 0 h 6"/>
                    <a:gd name="T6" fmla="*/ 0 w 3"/>
                    <a:gd name="T7" fmla="*/ 2 h 6"/>
                    <a:gd name="T8" fmla="*/ 0 w 3"/>
                    <a:gd name="T9" fmla="*/ 5 h 6"/>
                    <a:gd name="T10" fmla="*/ 0 w 3"/>
                    <a:gd name="T11" fmla="*/ 6 h 6"/>
                    <a:gd name="T12" fmla="*/ 0 w 3"/>
                    <a:gd name="T13" fmla="*/ 6 h 6"/>
                    <a:gd name="T14" fmla="*/ 1 w 3"/>
                    <a:gd name="T15" fmla="*/ 4 h 6"/>
                    <a:gd name="T16" fmla="*/ 3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2"/>
                      </a:moveTo>
                      <a:lnTo>
                        <a:pt x="3" y="1"/>
                      </a:lnTo>
                      <a:lnTo>
                        <a:pt x="1" y="0"/>
                      </a:lnTo>
                      <a:lnTo>
                        <a:pt x="0" y="2"/>
                      </a:lnTo>
                      <a:lnTo>
                        <a:pt x="0" y="5"/>
                      </a:lnTo>
                      <a:lnTo>
                        <a:pt x="0" y="6"/>
                      </a:lnTo>
                      <a:lnTo>
                        <a:pt x="0" y="6"/>
                      </a:lnTo>
                      <a:lnTo>
                        <a:pt x="1"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6" name="Freeform 934">
                  <a:extLst>
                    <a:ext uri="{FF2B5EF4-FFF2-40B4-BE49-F238E27FC236}">
                      <a16:creationId xmlns:a16="http://schemas.microsoft.com/office/drawing/2014/main" id="{E1963AD5-8519-3746-A3B1-BD083C2C0662}"/>
                    </a:ext>
                  </a:extLst>
                </p:cNvPr>
                <p:cNvSpPr>
                  <a:spLocks/>
                </p:cNvSpPr>
                <p:nvPr/>
              </p:nvSpPr>
              <p:spPr bwMode="auto">
                <a:xfrm>
                  <a:off x="5962" y="3704"/>
                  <a:ext cx="2" cy="1"/>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1" y="0"/>
                      </a:lnTo>
                      <a:lnTo>
                        <a:pt x="0" y="1"/>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7" name="Freeform 935">
                  <a:extLst>
                    <a:ext uri="{FF2B5EF4-FFF2-40B4-BE49-F238E27FC236}">
                      <a16:creationId xmlns:a16="http://schemas.microsoft.com/office/drawing/2014/main" id="{8DDB30A2-E6D3-8B4F-9463-13384F24B00E}"/>
                    </a:ext>
                  </a:extLst>
                </p:cNvPr>
                <p:cNvSpPr>
                  <a:spLocks/>
                </p:cNvSpPr>
                <p:nvPr/>
              </p:nvSpPr>
              <p:spPr bwMode="auto">
                <a:xfrm>
                  <a:off x="5959" y="3703"/>
                  <a:ext cx="4" cy="2"/>
                </a:xfrm>
                <a:custGeom>
                  <a:avLst/>
                  <a:gdLst>
                    <a:gd name="T0" fmla="*/ 4 w 4"/>
                    <a:gd name="T1" fmla="*/ 1 h 2"/>
                    <a:gd name="T2" fmla="*/ 4 w 4"/>
                    <a:gd name="T3" fmla="*/ 0 h 2"/>
                    <a:gd name="T4" fmla="*/ 0 w 4"/>
                    <a:gd name="T5" fmla="*/ 2 h 2"/>
                    <a:gd name="T6" fmla="*/ 2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lnTo>
                        <a:pt x="4" y="0"/>
                      </a:lnTo>
                      <a:lnTo>
                        <a:pt x="0" y="2"/>
                      </a:lnTo>
                      <a:lnTo>
                        <a:pt x="2"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8" name="Freeform 936">
                  <a:extLst>
                    <a:ext uri="{FF2B5EF4-FFF2-40B4-BE49-F238E27FC236}">
                      <a16:creationId xmlns:a16="http://schemas.microsoft.com/office/drawing/2014/main" id="{6A9861C1-2353-9747-B83E-56A9BE098553}"/>
                    </a:ext>
                  </a:extLst>
                </p:cNvPr>
                <p:cNvSpPr>
                  <a:spLocks/>
                </p:cNvSpPr>
                <p:nvPr/>
              </p:nvSpPr>
              <p:spPr bwMode="auto">
                <a:xfrm>
                  <a:off x="6016" y="3574"/>
                  <a:ext cx="3" cy="7"/>
                </a:xfrm>
                <a:custGeom>
                  <a:avLst/>
                  <a:gdLst>
                    <a:gd name="T0" fmla="*/ 2 w 3"/>
                    <a:gd name="T1" fmla="*/ 7 h 7"/>
                    <a:gd name="T2" fmla="*/ 2 w 3"/>
                    <a:gd name="T3" fmla="*/ 5 h 7"/>
                    <a:gd name="T4" fmla="*/ 3 w 3"/>
                    <a:gd name="T5" fmla="*/ 4 h 7"/>
                    <a:gd name="T6" fmla="*/ 2 w 3"/>
                    <a:gd name="T7" fmla="*/ 3 h 7"/>
                    <a:gd name="T8" fmla="*/ 2 w 3"/>
                    <a:gd name="T9" fmla="*/ 0 h 7"/>
                    <a:gd name="T10" fmla="*/ 0 w 3"/>
                    <a:gd name="T11" fmla="*/ 5 h 7"/>
                    <a:gd name="T12" fmla="*/ 2 w 3"/>
                    <a:gd name="T13" fmla="*/ 7 h 7"/>
                    <a:gd name="T14" fmla="*/ 2 w 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7"/>
                      </a:moveTo>
                      <a:lnTo>
                        <a:pt x="2" y="5"/>
                      </a:lnTo>
                      <a:lnTo>
                        <a:pt x="3" y="4"/>
                      </a:lnTo>
                      <a:lnTo>
                        <a:pt x="2" y="3"/>
                      </a:lnTo>
                      <a:lnTo>
                        <a:pt x="2" y="0"/>
                      </a:lnTo>
                      <a:lnTo>
                        <a:pt x="0" y="5"/>
                      </a:lnTo>
                      <a:lnTo>
                        <a:pt x="2"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9" name="Freeform 937">
                  <a:extLst>
                    <a:ext uri="{FF2B5EF4-FFF2-40B4-BE49-F238E27FC236}">
                      <a16:creationId xmlns:a16="http://schemas.microsoft.com/office/drawing/2014/main" id="{76BF9687-351F-7245-AE68-A7A702C18C83}"/>
                    </a:ext>
                  </a:extLst>
                </p:cNvPr>
                <p:cNvSpPr>
                  <a:spLocks/>
                </p:cNvSpPr>
                <p:nvPr/>
              </p:nvSpPr>
              <p:spPr bwMode="auto">
                <a:xfrm>
                  <a:off x="6012" y="3578"/>
                  <a:ext cx="2" cy="2"/>
                </a:xfrm>
                <a:custGeom>
                  <a:avLst/>
                  <a:gdLst>
                    <a:gd name="T0" fmla="*/ 2 w 2"/>
                    <a:gd name="T1" fmla="*/ 0 h 2"/>
                    <a:gd name="T2" fmla="*/ 0 w 2"/>
                    <a:gd name="T3" fmla="*/ 1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1"/>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0" name="Freeform 938">
                  <a:extLst>
                    <a:ext uri="{FF2B5EF4-FFF2-40B4-BE49-F238E27FC236}">
                      <a16:creationId xmlns:a16="http://schemas.microsoft.com/office/drawing/2014/main" id="{42B63468-1CF2-D549-B3E0-2B10D3A8F96A}"/>
                    </a:ext>
                  </a:extLst>
                </p:cNvPr>
                <p:cNvSpPr>
                  <a:spLocks/>
                </p:cNvSpPr>
                <p:nvPr/>
              </p:nvSpPr>
              <p:spPr bwMode="auto">
                <a:xfrm>
                  <a:off x="3322" y="1444"/>
                  <a:ext cx="125" cy="92"/>
                </a:xfrm>
                <a:custGeom>
                  <a:avLst/>
                  <a:gdLst>
                    <a:gd name="T0" fmla="*/ 51 w 125"/>
                    <a:gd name="T1" fmla="*/ 86 h 92"/>
                    <a:gd name="T2" fmla="*/ 67 w 125"/>
                    <a:gd name="T3" fmla="*/ 87 h 92"/>
                    <a:gd name="T4" fmla="*/ 75 w 125"/>
                    <a:gd name="T5" fmla="*/ 80 h 92"/>
                    <a:gd name="T6" fmla="*/ 82 w 125"/>
                    <a:gd name="T7" fmla="*/ 82 h 92"/>
                    <a:gd name="T8" fmla="*/ 89 w 125"/>
                    <a:gd name="T9" fmla="*/ 80 h 92"/>
                    <a:gd name="T10" fmla="*/ 106 w 125"/>
                    <a:gd name="T11" fmla="*/ 65 h 92"/>
                    <a:gd name="T12" fmla="*/ 111 w 125"/>
                    <a:gd name="T13" fmla="*/ 65 h 92"/>
                    <a:gd name="T14" fmla="*/ 115 w 125"/>
                    <a:gd name="T15" fmla="*/ 56 h 92"/>
                    <a:gd name="T16" fmla="*/ 120 w 125"/>
                    <a:gd name="T17" fmla="*/ 55 h 92"/>
                    <a:gd name="T18" fmla="*/ 120 w 125"/>
                    <a:gd name="T19" fmla="*/ 40 h 92"/>
                    <a:gd name="T20" fmla="*/ 123 w 125"/>
                    <a:gd name="T21" fmla="*/ 30 h 92"/>
                    <a:gd name="T22" fmla="*/ 113 w 125"/>
                    <a:gd name="T23" fmla="*/ 25 h 92"/>
                    <a:gd name="T24" fmla="*/ 116 w 125"/>
                    <a:gd name="T25" fmla="*/ 15 h 92"/>
                    <a:gd name="T26" fmla="*/ 111 w 125"/>
                    <a:gd name="T27" fmla="*/ 11 h 92"/>
                    <a:gd name="T28" fmla="*/ 110 w 125"/>
                    <a:gd name="T29" fmla="*/ 5 h 92"/>
                    <a:gd name="T30" fmla="*/ 102 w 125"/>
                    <a:gd name="T31" fmla="*/ 7 h 92"/>
                    <a:gd name="T32" fmla="*/ 94 w 125"/>
                    <a:gd name="T33" fmla="*/ 3 h 92"/>
                    <a:gd name="T34" fmla="*/ 88 w 125"/>
                    <a:gd name="T35" fmla="*/ 13 h 92"/>
                    <a:gd name="T36" fmla="*/ 80 w 125"/>
                    <a:gd name="T37" fmla="*/ 16 h 92"/>
                    <a:gd name="T38" fmla="*/ 71 w 125"/>
                    <a:gd name="T39" fmla="*/ 16 h 92"/>
                    <a:gd name="T40" fmla="*/ 69 w 125"/>
                    <a:gd name="T41" fmla="*/ 16 h 92"/>
                    <a:gd name="T42" fmla="*/ 59 w 125"/>
                    <a:gd name="T43" fmla="*/ 17 h 92"/>
                    <a:gd name="T44" fmla="*/ 54 w 125"/>
                    <a:gd name="T45" fmla="*/ 18 h 92"/>
                    <a:gd name="T46" fmla="*/ 50 w 125"/>
                    <a:gd name="T47" fmla="*/ 23 h 92"/>
                    <a:gd name="T48" fmla="*/ 43 w 125"/>
                    <a:gd name="T49" fmla="*/ 29 h 92"/>
                    <a:gd name="T50" fmla="*/ 36 w 125"/>
                    <a:gd name="T51" fmla="*/ 34 h 92"/>
                    <a:gd name="T52" fmla="*/ 36 w 125"/>
                    <a:gd name="T53" fmla="*/ 24 h 92"/>
                    <a:gd name="T54" fmla="*/ 36 w 125"/>
                    <a:gd name="T55" fmla="*/ 15 h 92"/>
                    <a:gd name="T56" fmla="*/ 30 w 125"/>
                    <a:gd name="T57" fmla="*/ 7 h 92"/>
                    <a:gd name="T58" fmla="*/ 18 w 125"/>
                    <a:gd name="T59" fmla="*/ 0 h 92"/>
                    <a:gd name="T60" fmla="*/ 23 w 125"/>
                    <a:gd name="T61" fmla="*/ 3 h 92"/>
                    <a:gd name="T62" fmla="*/ 21 w 125"/>
                    <a:gd name="T63" fmla="*/ 6 h 92"/>
                    <a:gd name="T64" fmla="*/ 26 w 125"/>
                    <a:gd name="T65" fmla="*/ 16 h 92"/>
                    <a:gd name="T66" fmla="*/ 20 w 125"/>
                    <a:gd name="T67" fmla="*/ 11 h 92"/>
                    <a:gd name="T68" fmla="*/ 14 w 125"/>
                    <a:gd name="T69" fmla="*/ 13 h 92"/>
                    <a:gd name="T70" fmla="*/ 13 w 125"/>
                    <a:gd name="T71" fmla="*/ 14 h 92"/>
                    <a:gd name="T72" fmla="*/ 14 w 125"/>
                    <a:gd name="T73" fmla="*/ 20 h 92"/>
                    <a:gd name="T74" fmla="*/ 7 w 125"/>
                    <a:gd name="T75" fmla="*/ 19 h 92"/>
                    <a:gd name="T76" fmla="*/ 6 w 125"/>
                    <a:gd name="T77" fmla="*/ 27 h 92"/>
                    <a:gd name="T78" fmla="*/ 6 w 125"/>
                    <a:gd name="T79" fmla="*/ 31 h 92"/>
                    <a:gd name="T80" fmla="*/ 16 w 125"/>
                    <a:gd name="T81" fmla="*/ 25 h 92"/>
                    <a:gd name="T82" fmla="*/ 21 w 125"/>
                    <a:gd name="T83" fmla="*/ 29 h 92"/>
                    <a:gd name="T84" fmla="*/ 28 w 125"/>
                    <a:gd name="T85" fmla="*/ 26 h 92"/>
                    <a:gd name="T86" fmla="*/ 33 w 125"/>
                    <a:gd name="T87" fmla="*/ 31 h 92"/>
                    <a:gd name="T88" fmla="*/ 22 w 125"/>
                    <a:gd name="T89" fmla="*/ 36 h 92"/>
                    <a:gd name="T90" fmla="*/ 32 w 125"/>
                    <a:gd name="T91" fmla="*/ 35 h 92"/>
                    <a:gd name="T92" fmla="*/ 21 w 125"/>
                    <a:gd name="T93" fmla="*/ 44 h 92"/>
                    <a:gd name="T94" fmla="*/ 17 w 125"/>
                    <a:gd name="T95" fmla="*/ 40 h 92"/>
                    <a:gd name="T96" fmla="*/ 9 w 125"/>
                    <a:gd name="T97" fmla="*/ 44 h 92"/>
                    <a:gd name="T98" fmla="*/ 6 w 125"/>
                    <a:gd name="T99" fmla="*/ 50 h 92"/>
                    <a:gd name="T100" fmla="*/ 23 w 125"/>
                    <a:gd name="T101" fmla="*/ 50 h 92"/>
                    <a:gd name="T102" fmla="*/ 23 w 125"/>
                    <a:gd name="T103" fmla="*/ 59 h 92"/>
                    <a:gd name="T104" fmla="*/ 24 w 125"/>
                    <a:gd name="T105" fmla="*/ 63 h 92"/>
                    <a:gd name="T106" fmla="*/ 32 w 125"/>
                    <a:gd name="T107" fmla="*/ 62 h 92"/>
                    <a:gd name="T108" fmla="*/ 23 w 125"/>
                    <a:gd name="T109" fmla="*/ 70 h 92"/>
                    <a:gd name="T110" fmla="*/ 16 w 125"/>
                    <a:gd name="T111" fmla="*/ 69 h 92"/>
                    <a:gd name="T112" fmla="*/ 16 w 125"/>
                    <a:gd name="T113" fmla="*/ 80 h 92"/>
                    <a:gd name="T114" fmla="*/ 30 w 125"/>
                    <a:gd name="T115" fmla="*/ 78 h 92"/>
                    <a:gd name="T116" fmla="*/ 40 w 125"/>
                    <a:gd name="T117" fmla="*/ 8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92">
                      <a:moveTo>
                        <a:pt x="40" y="83"/>
                      </a:moveTo>
                      <a:lnTo>
                        <a:pt x="44" y="87"/>
                      </a:lnTo>
                      <a:lnTo>
                        <a:pt x="46" y="88"/>
                      </a:lnTo>
                      <a:lnTo>
                        <a:pt x="48" y="86"/>
                      </a:lnTo>
                      <a:lnTo>
                        <a:pt x="51" y="86"/>
                      </a:lnTo>
                      <a:lnTo>
                        <a:pt x="55" y="91"/>
                      </a:lnTo>
                      <a:lnTo>
                        <a:pt x="61" y="90"/>
                      </a:lnTo>
                      <a:lnTo>
                        <a:pt x="64" y="92"/>
                      </a:lnTo>
                      <a:lnTo>
                        <a:pt x="67" y="90"/>
                      </a:lnTo>
                      <a:lnTo>
                        <a:pt x="67" y="87"/>
                      </a:lnTo>
                      <a:lnTo>
                        <a:pt x="68" y="85"/>
                      </a:lnTo>
                      <a:lnTo>
                        <a:pt x="68" y="87"/>
                      </a:lnTo>
                      <a:lnTo>
                        <a:pt x="71" y="88"/>
                      </a:lnTo>
                      <a:lnTo>
                        <a:pt x="75" y="85"/>
                      </a:lnTo>
                      <a:lnTo>
                        <a:pt x="75" y="80"/>
                      </a:lnTo>
                      <a:lnTo>
                        <a:pt x="78" y="80"/>
                      </a:lnTo>
                      <a:lnTo>
                        <a:pt x="77" y="82"/>
                      </a:lnTo>
                      <a:lnTo>
                        <a:pt x="78" y="83"/>
                      </a:lnTo>
                      <a:lnTo>
                        <a:pt x="79" y="82"/>
                      </a:lnTo>
                      <a:lnTo>
                        <a:pt x="82" y="82"/>
                      </a:lnTo>
                      <a:lnTo>
                        <a:pt x="84" y="77"/>
                      </a:lnTo>
                      <a:lnTo>
                        <a:pt x="85" y="79"/>
                      </a:lnTo>
                      <a:lnTo>
                        <a:pt x="86" y="78"/>
                      </a:lnTo>
                      <a:lnTo>
                        <a:pt x="89" y="78"/>
                      </a:lnTo>
                      <a:lnTo>
                        <a:pt x="89" y="80"/>
                      </a:lnTo>
                      <a:lnTo>
                        <a:pt x="89" y="78"/>
                      </a:lnTo>
                      <a:lnTo>
                        <a:pt x="96" y="72"/>
                      </a:lnTo>
                      <a:lnTo>
                        <a:pt x="98" y="69"/>
                      </a:lnTo>
                      <a:lnTo>
                        <a:pt x="105" y="67"/>
                      </a:lnTo>
                      <a:lnTo>
                        <a:pt x="106" y="65"/>
                      </a:lnTo>
                      <a:lnTo>
                        <a:pt x="106" y="63"/>
                      </a:lnTo>
                      <a:lnTo>
                        <a:pt x="106" y="61"/>
                      </a:lnTo>
                      <a:lnTo>
                        <a:pt x="107" y="61"/>
                      </a:lnTo>
                      <a:lnTo>
                        <a:pt x="108" y="63"/>
                      </a:lnTo>
                      <a:lnTo>
                        <a:pt x="111" y="65"/>
                      </a:lnTo>
                      <a:lnTo>
                        <a:pt x="113" y="62"/>
                      </a:lnTo>
                      <a:lnTo>
                        <a:pt x="113" y="60"/>
                      </a:lnTo>
                      <a:lnTo>
                        <a:pt x="113" y="59"/>
                      </a:lnTo>
                      <a:lnTo>
                        <a:pt x="113" y="57"/>
                      </a:lnTo>
                      <a:lnTo>
                        <a:pt x="115" y="56"/>
                      </a:lnTo>
                      <a:lnTo>
                        <a:pt x="113" y="52"/>
                      </a:lnTo>
                      <a:lnTo>
                        <a:pt x="115" y="51"/>
                      </a:lnTo>
                      <a:lnTo>
                        <a:pt x="117" y="52"/>
                      </a:lnTo>
                      <a:lnTo>
                        <a:pt x="117" y="56"/>
                      </a:lnTo>
                      <a:lnTo>
                        <a:pt x="120" y="55"/>
                      </a:lnTo>
                      <a:lnTo>
                        <a:pt x="121" y="51"/>
                      </a:lnTo>
                      <a:lnTo>
                        <a:pt x="120" y="49"/>
                      </a:lnTo>
                      <a:lnTo>
                        <a:pt x="118" y="45"/>
                      </a:lnTo>
                      <a:lnTo>
                        <a:pt x="118" y="42"/>
                      </a:lnTo>
                      <a:lnTo>
                        <a:pt x="120" y="40"/>
                      </a:lnTo>
                      <a:lnTo>
                        <a:pt x="120" y="37"/>
                      </a:lnTo>
                      <a:lnTo>
                        <a:pt x="122" y="35"/>
                      </a:lnTo>
                      <a:lnTo>
                        <a:pt x="124" y="35"/>
                      </a:lnTo>
                      <a:lnTo>
                        <a:pt x="125" y="33"/>
                      </a:lnTo>
                      <a:lnTo>
                        <a:pt x="123" y="30"/>
                      </a:lnTo>
                      <a:lnTo>
                        <a:pt x="117" y="30"/>
                      </a:lnTo>
                      <a:lnTo>
                        <a:pt x="116" y="31"/>
                      </a:lnTo>
                      <a:lnTo>
                        <a:pt x="117" y="28"/>
                      </a:lnTo>
                      <a:lnTo>
                        <a:pt x="116" y="26"/>
                      </a:lnTo>
                      <a:lnTo>
                        <a:pt x="113" y="25"/>
                      </a:lnTo>
                      <a:lnTo>
                        <a:pt x="113" y="26"/>
                      </a:lnTo>
                      <a:lnTo>
                        <a:pt x="112" y="23"/>
                      </a:lnTo>
                      <a:lnTo>
                        <a:pt x="113" y="21"/>
                      </a:lnTo>
                      <a:lnTo>
                        <a:pt x="116" y="20"/>
                      </a:lnTo>
                      <a:lnTo>
                        <a:pt x="116" y="15"/>
                      </a:lnTo>
                      <a:lnTo>
                        <a:pt x="114" y="14"/>
                      </a:lnTo>
                      <a:lnTo>
                        <a:pt x="112" y="16"/>
                      </a:lnTo>
                      <a:lnTo>
                        <a:pt x="109" y="14"/>
                      </a:lnTo>
                      <a:lnTo>
                        <a:pt x="109" y="11"/>
                      </a:lnTo>
                      <a:lnTo>
                        <a:pt x="111" y="11"/>
                      </a:lnTo>
                      <a:lnTo>
                        <a:pt x="112" y="7"/>
                      </a:lnTo>
                      <a:lnTo>
                        <a:pt x="113" y="7"/>
                      </a:lnTo>
                      <a:lnTo>
                        <a:pt x="116" y="6"/>
                      </a:lnTo>
                      <a:lnTo>
                        <a:pt x="113" y="4"/>
                      </a:lnTo>
                      <a:lnTo>
                        <a:pt x="110" y="5"/>
                      </a:lnTo>
                      <a:lnTo>
                        <a:pt x="106" y="10"/>
                      </a:lnTo>
                      <a:lnTo>
                        <a:pt x="105" y="13"/>
                      </a:lnTo>
                      <a:lnTo>
                        <a:pt x="103" y="13"/>
                      </a:lnTo>
                      <a:lnTo>
                        <a:pt x="102" y="10"/>
                      </a:lnTo>
                      <a:lnTo>
                        <a:pt x="102" y="7"/>
                      </a:lnTo>
                      <a:lnTo>
                        <a:pt x="101" y="6"/>
                      </a:lnTo>
                      <a:lnTo>
                        <a:pt x="101" y="3"/>
                      </a:lnTo>
                      <a:lnTo>
                        <a:pt x="98" y="2"/>
                      </a:lnTo>
                      <a:lnTo>
                        <a:pt x="96" y="4"/>
                      </a:lnTo>
                      <a:lnTo>
                        <a:pt x="94" y="3"/>
                      </a:lnTo>
                      <a:lnTo>
                        <a:pt x="93" y="6"/>
                      </a:lnTo>
                      <a:lnTo>
                        <a:pt x="94" y="9"/>
                      </a:lnTo>
                      <a:lnTo>
                        <a:pt x="93" y="11"/>
                      </a:lnTo>
                      <a:lnTo>
                        <a:pt x="90" y="11"/>
                      </a:lnTo>
                      <a:lnTo>
                        <a:pt x="88" y="13"/>
                      </a:lnTo>
                      <a:lnTo>
                        <a:pt x="88" y="11"/>
                      </a:lnTo>
                      <a:lnTo>
                        <a:pt x="86" y="9"/>
                      </a:lnTo>
                      <a:lnTo>
                        <a:pt x="85" y="12"/>
                      </a:lnTo>
                      <a:lnTo>
                        <a:pt x="83" y="16"/>
                      </a:lnTo>
                      <a:lnTo>
                        <a:pt x="80" y="16"/>
                      </a:lnTo>
                      <a:lnTo>
                        <a:pt x="78" y="11"/>
                      </a:lnTo>
                      <a:lnTo>
                        <a:pt x="75" y="11"/>
                      </a:lnTo>
                      <a:lnTo>
                        <a:pt x="75" y="11"/>
                      </a:lnTo>
                      <a:lnTo>
                        <a:pt x="72" y="11"/>
                      </a:lnTo>
                      <a:lnTo>
                        <a:pt x="71" y="16"/>
                      </a:lnTo>
                      <a:lnTo>
                        <a:pt x="74" y="22"/>
                      </a:lnTo>
                      <a:lnTo>
                        <a:pt x="71" y="31"/>
                      </a:lnTo>
                      <a:lnTo>
                        <a:pt x="72" y="24"/>
                      </a:lnTo>
                      <a:lnTo>
                        <a:pt x="69" y="18"/>
                      </a:lnTo>
                      <a:lnTo>
                        <a:pt x="69" y="16"/>
                      </a:lnTo>
                      <a:lnTo>
                        <a:pt x="68" y="14"/>
                      </a:lnTo>
                      <a:lnTo>
                        <a:pt x="68" y="11"/>
                      </a:lnTo>
                      <a:lnTo>
                        <a:pt x="66" y="9"/>
                      </a:lnTo>
                      <a:lnTo>
                        <a:pt x="60" y="13"/>
                      </a:lnTo>
                      <a:lnTo>
                        <a:pt x="59" y="17"/>
                      </a:lnTo>
                      <a:lnTo>
                        <a:pt x="61" y="20"/>
                      </a:lnTo>
                      <a:lnTo>
                        <a:pt x="58" y="25"/>
                      </a:lnTo>
                      <a:lnTo>
                        <a:pt x="56" y="25"/>
                      </a:lnTo>
                      <a:lnTo>
                        <a:pt x="55" y="19"/>
                      </a:lnTo>
                      <a:lnTo>
                        <a:pt x="54" y="18"/>
                      </a:lnTo>
                      <a:lnTo>
                        <a:pt x="53" y="11"/>
                      </a:lnTo>
                      <a:lnTo>
                        <a:pt x="51" y="9"/>
                      </a:lnTo>
                      <a:lnTo>
                        <a:pt x="47" y="13"/>
                      </a:lnTo>
                      <a:lnTo>
                        <a:pt x="48" y="21"/>
                      </a:lnTo>
                      <a:lnTo>
                        <a:pt x="50" y="23"/>
                      </a:lnTo>
                      <a:lnTo>
                        <a:pt x="50" y="28"/>
                      </a:lnTo>
                      <a:lnTo>
                        <a:pt x="47" y="31"/>
                      </a:lnTo>
                      <a:lnTo>
                        <a:pt x="45" y="31"/>
                      </a:lnTo>
                      <a:lnTo>
                        <a:pt x="45" y="27"/>
                      </a:lnTo>
                      <a:lnTo>
                        <a:pt x="43" y="29"/>
                      </a:lnTo>
                      <a:lnTo>
                        <a:pt x="41" y="33"/>
                      </a:lnTo>
                      <a:lnTo>
                        <a:pt x="40" y="34"/>
                      </a:lnTo>
                      <a:lnTo>
                        <a:pt x="40" y="39"/>
                      </a:lnTo>
                      <a:lnTo>
                        <a:pt x="37" y="35"/>
                      </a:lnTo>
                      <a:lnTo>
                        <a:pt x="36" y="34"/>
                      </a:lnTo>
                      <a:lnTo>
                        <a:pt x="36" y="31"/>
                      </a:lnTo>
                      <a:lnTo>
                        <a:pt x="38" y="28"/>
                      </a:lnTo>
                      <a:lnTo>
                        <a:pt x="38" y="26"/>
                      </a:lnTo>
                      <a:lnTo>
                        <a:pt x="35" y="26"/>
                      </a:lnTo>
                      <a:lnTo>
                        <a:pt x="36" y="24"/>
                      </a:lnTo>
                      <a:lnTo>
                        <a:pt x="34" y="20"/>
                      </a:lnTo>
                      <a:lnTo>
                        <a:pt x="37" y="21"/>
                      </a:lnTo>
                      <a:lnTo>
                        <a:pt x="39" y="18"/>
                      </a:lnTo>
                      <a:lnTo>
                        <a:pt x="38" y="17"/>
                      </a:lnTo>
                      <a:lnTo>
                        <a:pt x="36" y="15"/>
                      </a:lnTo>
                      <a:lnTo>
                        <a:pt x="38" y="13"/>
                      </a:lnTo>
                      <a:lnTo>
                        <a:pt x="36" y="10"/>
                      </a:lnTo>
                      <a:lnTo>
                        <a:pt x="34" y="11"/>
                      </a:lnTo>
                      <a:lnTo>
                        <a:pt x="33" y="9"/>
                      </a:lnTo>
                      <a:lnTo>
                        <a:pt x="30" y="7"/>
                      </a:lnTo>
                      <a:lnTo>
                        <a:pt x="30" y="4"/>
                      </a:lnTo>
                      <a:lnTo>
                        <a:pt x="28" y="0"/>
                      </a:lnTo>
                      <a:lnTo>
                        <a:pt x="25" y="1"/>
                      </a:lnTo>
                      <a:lnTo>
                        <a:pt x="23" y="0"/>
                      </a:lnTo>
                      <a:lnTo>
                        <a:pt x="18" y="0"/>
                      </a:lnTo>
                      <a:lnTo>
                        <a:pt x="18" y="2"/>
                      </a:lnTo>
                      <a:lnTo>
                        <a:pt x="19" y="4"/>
                      </a:lnTo>
                      <a:lnTo>
                        <a:pt x="21" y="4"/>
                      </a:lnTo>
                      <a:lnTo>
                        <a:pt x="21" y="3"/>
                      </a:lnTo>
                      <a:lnTo>
                        <a:pt x="23" y="3"/>
                      </a:lnTo>
                      <a:lnTo>
                        <a:pt x="25" y="4"/>
                      </a:lnTo>
                      <a:lnTo>
                        <a:pt x="27" y="5"/>
                      </a:lnTo>
                      <a:lnTo>
                        <a:pt x="26" y="7"/>
                      </a:lnTo>
                      <a:lnTo>
                        <a:pt x="23" y="5"/>
                      </a:lnTo>
                      <a:lnTo>
                        <a:pt x="21" y="6"/>
                      </a:lnTo>
                      <a:lnTo>
                        <a:pt x="21" y="7"/>
                      </a:lnTo>
                      <a:lnTo>
                        <a:pt x="25" y="10"/>
                      </a:lnTo>
                      <a:lnTo>
                        <a:pt x="27" y="14"/>
                      </a:lnTo>
                      <a:lnTo>
                        <a:pt x="26" y="16"/>
                      </a:lnTo>
                      <a:lnTo>
                        <a:pt x="26" y="16"/>
                      </a:lnTo>
                      <a:lnTo>
                        <a:pt x="26" y="14"/>
                      </a:lnTo>
                      <a:lnTo>
                        <a:pt x="23" y="11"/>
                      </a:lnTo>
                      <a:lnTo>
                        <a:pt x="21" y="14"/>
                      </a:lnTo>
                      <a:lnTo>
                        <a:pt x="19" y="13"/>
                      </a:lnTo>
                      <a:lnTo>
                        <a:pt x="20" y="11"/>
                      </a:lnTo>
                      <a:lnTo>
                        <a:pt x="18" y="7"/>
                      </a:lnTo>
                      <a:lnTo>
                        <a:pt x="15" y="6"/>
                      </a:lnTo>
                      <a:lnTo>
                        <a:pt x="13" y="7"/>
                      </a:lnTo>
                      <a:lnTo>
                        <a:pt x="15" y="11"/>
                      </a:lnTo>
                      <a:lnTo>
                        <a:pt x="14" y="13"/>
                      </a:lnTo>
                      <a:lnTo>
                        <a:pt x="12" y="10"/>
                      </a:lnTo>
                      <a:lnTo>
                        <a:pt x="10" y="9"/>
                      </a:lnTo>
                      <a:lnTo>
                        <a:pt x="9" y="11"/>
                      </a:lnTo>
                      <a:lnTo>
                        <a:pt x="11" y="14"/>
                      </a:lnTo>
                      <a:lnTo>
                        <a:pt x="13" y="14"/>
                      </a:lnTo>
                      <a:lnTo>
                        <a:pt x="14" y="16"/>
                      </a:lnTo>
                      <a:lnTo>
                        <a:pt x="11" y="15"/>
                      </a:lnTo>
                      <a:lnTo>
                        <a:pt x="9" y="16"/>
                      </a:lnTo>
                      <a:lnTo>
                        <a:pt x="10" y="19"/>
                      </a:lnTo>
                      <a:lnTo>
                        <a:pt x="14" y="20"/>
                      </a:lnTo>
                      <a:lnTo>
                        <a:pt x="12" y="21"/>
                      </a:lnTo>
                      <a:lnTo>
                        <a:pt x="12" y="21"/>
                      </a:lnTo>
                      <a:lnTo>
                        <a:pt x="12" y="23"/>
                      </a:lnTo>
                      <a:lnTo>
                        <a:pt x="11" y="24"/>
                      </a:lnTo>
                      <a:lnTo>
                        <a:pt x="7" y="19"/>
                      </a:lnTo>
                      <a:lnTo>
                        <a:pt x="6" y="19"/>
                      </a:lnTo>
                      <a:lnTo>
                        <a:pt x="5" y="21"/>
                      </a:lnTo>
                      <a:lnTo>
                        <a:pt x="6" y="25"/>
                      </a:lnTo>
                      <a:lnTo>
                        <a:pt x="8" y="27"/>
                      </a:lnTo>
                      <a:lnTo>
                        <a:pt x="6" y="27"/>
                      </a:lnTo>
                      <a:lnTo>
                        <a:pt x="4" y="23"/>
                      </a:lnTo>
                      <a:lnTo>
                        <a:pt x="2" y="22"/>
                      </a:lnTo>
                      <a:lnTo>
                        <a:pt x="0" y="26"/>
                      </a:lnTo>
                      <a:lnTo>
                        <a:pt x="3" y="28"/>
                      </a:lnTo>
                      <a:lnTo>
                        <a:pt x="6" y="31"/>
                      </a:lnTo>
                      <a:lnTo>
                        <a:pt x="9" y="31"/>
                      </a:lnTo>
                      <a:lnTo>
                        <a:pt x="11" y="28"/>
                      </a:lnTo>
                      <a:lnTo>
                        <a:pt x="14" y="27"/>
                      </a:lnTo>
                      <a:lnTo>
                        <a:pt x="15" y="24"/>
                      </a:lnTo>
                      <a:lnTo>
                        <a:pt x="16" y="25"/>
                      </a:lnTo>
                      <a:lnTo>
                        <a:pt x="16" y="28"/>
                      </a:lnTo>
                      <a:lnTo>
                        <a:pt x="18" y="28"/>
                      </a:lnTo>
                      <a:lnTo>
                        <a:pt x="19" y="26"/>
                      </a:lnTo>
                      <a:lnTo>
                        <a:pt x="20" y="29"/>
                      </a:lnTo>
                      <a:lnTo>
                        <a:pt x="21" y="29"/>
                      </a:lnTo>
                      <a:lnTo>
                        <a:pt x="23" y="27"/>
                      </a:lnTo>
                      <a:lnTo>
                        <a:pt x="24" y="25"/>
                      </a:lnTo>
                      <a:lnTo>
                        <a:pt x="24" y="28"/>
                      </a:lnTo>
                      <a:lnTo>
                        <a:pt x="25" y="28"/>
                      </a:lnTo>
                      <a:lnTo>
                        <a:pt x="28" y="26"/>
                      </a:lnTo>
                      <a:lnTo>
                        <a:pt x="28" y="28"/>
                      </a:lnTo>
                      <a:lnTo>
                        <a:pt x="27" y="30"/>
                      </a:lnTo>
                      <a:lnTo>
                        <a:pt x="28" y="31"/>
                      </a:lnTo>
                      <a:lnTo>
                        <a:pt x="30" y="29"/>
                      </a:lnTo>
                      <a:lnTo>
                        <a:pt x="33" y="31"/>
                      </a:lnTo>
                      <a:lnTo>
                        <a:pt x="31" y="32"/>
                      </a:lnTo>
                      <a:lnTo>
                        <a:pt x="30" y="32"/>
                      </a:lnTo>
                      <a:lnTo>
                        <a:pt x="28" y="34"/>
                      </a:lnTo>
                      <a:lnTo>
                        <a:pt x="26" y="34"/>
                      </a:lnTo>
                      <a:lnTo>
                        <a:pt x="22" y="36"/>
                      </a:lnTo>
                      <a:lnTo>
                        <a:pt x="22" y="38"/>
                      </a:lnTo>
                      <a:lnTo>
                        <a:pt x="26" y="39"/>
                      </a:lnTo>
                      <a:lnTo>
                        <a:pt x="29" y="38"/>
                      </a:lnTo>
                      <a:lnTo>
                        <a:pt x="30" y="36"/>
                      </a:lnTo>
                      <a:lnTo>
                        <a:pt x="32" y="35"/>
                      </a:lnTo>
                      <a:lnTo>
                        <a:pt x="31" y="38"/>
                      </a:lnTo>
                      <a:lnTo>
                        <a:pt x="30" y="41"/>
                      </a:lnTo>
                      <a:lnTo>
                        <a:pt x="25" y="42"/>
                      </a:lnTo>
                      <a:lnTo>
                        <a:pt x="23" y="41"/>
                      </a:lnTo>
                      <a:lnTo>
                        <a:pt x="21" y="44"/>
                      </a:lnTo>
                      <a:lnTo>
                        <a:pt x="20" y="42"/>
                      </a:lnTo>
                      <a:lnTo>
                        <a:pt x="19" y="41"/>
                      </a:lnTo>
                      <a:lnTo>
                        <a:pt x="19" y="39"/>
                      </a:lnTo>
                      <a:lnTo>
                        <a:pt x="18" y="39"/>
                      </a:lnTo>
                      <a:lnTo>
                        <a:pt x="17" y="40"/>
                      </a:lnTo>
                      <a:lnTo>
                        <a:pt x="18" y="42"/>
                      </a:lnTo>
                      <a:lnTo>
                        <a:pt x="16" y="43"/>
                      </a:lnTo>
                      <a:lnTo>
                        <a:pt x="14" y="42"/>
                      </a:lnTo>
                      <a:lnTo>
                        <a:pt x="12" y="42"/>
                      </a:lnTo>
                      <a:lnTo>
                        <a:pt x="9" y="44"/>
                      </a:lnTo>
                      <a:lnTo>
                        <a:pt x="6" y="42"/>
                      </a:lnTo>
                      <a:lnTo>
                        <a:pt x="4" y="43"/>
                      </a:lnTo>
                      <a:lnTo>
                        <a:pt x="3" y="43"/>
                      </a:lnTo>
                      <a:lnTo>
                        <a:pt x="5" y="47"/>
                      </a:lnTo>
                      <a:lnTo>
                        <a:pt x="6" y="50"/>
                      </a:lnTo>
                      <a:lnTo>
                        <a:pt x="9" y="50"/>
                      </a:lnTo>
                      <a:lnTo>
                        <a:pt x="9" y="49"/>
                      </a:lnTo>
                      <a:lnTo>
                        <a:pt x="14" y="50"/>
                      </a:lnTo>
                      <a:lnTo>
                        <a:pt x="19" y="50"/>
                      </a:lnTo>
                      <a:lnTo>
                        <a:pt x="23" y="50"/>
                      </a:lnTo>
                      <a:lnTo>
                        <a:pt x="23" y="52"/>
                      </a:lnTo>
                      <a:lnTo>
                        <a:pt x="20" y="53"/>
                      </a:lnTo>
                      <a:lnTo>
                        <a:pt x="20" y="55"/>
                      </a:lnTo>
                      <a:lnTo>
                        <a:pt x="23" y="57"/>
                      </a:lnTo>
                      <a:lnTo>
                        <a:pt x="23" y="59"/>
                      </a:lnTo>
                      <a:lnTo>
                        <a:pt x="25" y="59"/>
                      </a:lnTo>
                      <a:lnTo>
                        <a:pt x="29" y="56"/>
                      </a:lnTo>
                      <a:lnTo>
                        <a:pt x="28" y="59"/>
                      </a:lnTo>
                      <a:lnTo>
                        <a:pt x="26" y="60"/>
                      </a:lnTo>
                      <a:lnTo>
                        <a:pt x="24" y="63"/>
                      </a:lnTo>
                      <a:lnTo>
                        <a:pt x="26" y="65"/>
                      </a:lnTo>
                      <a:lnTo>
                        <a:pt x="30" y="61"/>
                      </a:lnTo>
                      <a:lnTo>
                        <a:pt x="33" y="62"/>
                      </a:lnTo>
                      <a:lnTo>
                        <a:pt x="34" y="64"/>
                      </a:lnTo>
                      <a:lnTo>
                        <a:pt x="32" y="62"/>
                      </a:lnTo>
                      <a:lnTo>
                        <a:pt x="30" y="64"/>
                      </a:lnTo>
                      <a:lnTo>
                        <a:pt x="27" y="66"/>
                      </a:lnTo>
                      <a:lnTo>
                        <a:pt x="25" y="66"/>
                      </a:lnTo>
                      <a:lnTo>
                        <a:pt x="25" y="69"/>
                      </a:lnTo>
                      <a:lnTo>
                        <a:pt x="23" y="70"/>
                      </a:lnTo>
                      <a:lnTo>
                        <a:pt x="22" y="70"/>
                      </a:lnTo>
                      <a:lnTo>
                        <a:pt x="20" y="71"/>
                      </a:lnTo>
                      <a:lnTo>
                        <a:pt x="19" y="69"/>
                      </a:lnTo>
                      <a:lnTo>
                        <a:pt x="16" y="67"/>
                      </a:lnTo>
                      <a:lnTo>
                        <a:pt x="16" y="69"/>
                      </a:lnTo>
                      <a:lnTo>
                        <a:pt x="16" y="69"/>
                      </a:lnTo>
                      <a:lnTo>
                        <a:pt x="16" y="73"/>
                      </a:lnTo>
                      <a:lnTo>
                        <a:pt x="17" y="73"/>
                      </a:lnTo>
                      <a:lnTo>
                        <a:pt x="16" y="74"/>
                      </a:lnTo>
                      <a:lnTo>
                        <a:pt x="16" y="80"/>
                      </a:lnTo>
                      <a:lnTo>
                        <a:pt x="19" y="80"/>
                      </a:lnTo>
                      <a:lnTo>
                        <a:pt x="20" y="79"/>
                      </a:lnTo>
                      <a:lnTo>
                        <a:pt x="23" y="80"/>
                      </a:lnTo>
                      <a:lnTo>
                        <a:pt x="27" y="80"/>
                      </a:lnTo>
                      <a:lnTo>
                        <a:pt x="30" y="78"/>
                      </a:lnTo>
                      <a:lnTo>
                        <a:pt x="33" y="80"/>
                      </a:lnTo>
                      <a:lnTo>
                        <a:pt x="36" y="78"/>
                      </a:lnTo>
                      <a:lnTo>
                        <a:pt x="36" y="80"/>
                      </a:lnTo>
                      <a:lnTo>
                        <a:pt x="37" y="80"/>
                      </a:lnTo>
                      <a:lnTo>
                        <a:pt x="40" y="80"/>
                      </a:lnTo>
                      <a:lnTo>
                        <a:pt x="40" y="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1" name="Freeform 939">
                  <a:extLst>
                    <a:ext uri="{FF2B5EF4-FFF2-40B4-BE49-F238E27FC236}">
                      <a16:creationId xmlns:a16="http://schemas.microsoft.com/office/drawing/2014/main" id="{068E6AD9-07CC-F047-A2D6-557F911A1AE8}"/>
                    </a:ext>
                  </a:extLst>
                </p:cNvPr>
                <p:cNvSpPr>
                  <a:spLocks/>
                </p:cNvSpPr>
                <p:nvPr/>
              </p:nvSpPr>
              <p:spPr bwMode="auto">
                <a:xfrm>
                  <a:off x="3366" y="1534"/>
                  <a:ext cx="2" cy="5"/>
                </a:xfrm>
                <a:custGeom>
                  <a:avLst/>
                  <a:gdLst>
                    <a:gd name="T0" fmla="*/ 0 w 2"/>
                    <a:gd name="T1" fmla="*/ 0 h 5"/>
                    <a:gd name="T2" fmla="*/ 0 w 2"/>
                    <a:gd name="T3" fmla="*/ 3 h 5"/>
                    <a:gd name="T4" fmla="*/ 0 w 2"/>
                    <a:gd name="T5" fmla="*/ 5 h 5"/>
                    <a:gd name="T6" fmla="*/ 2 w 2"/>
                    <a:gd name="T7" fmla="*/ 4 h 5"/>
                    <a:gd name="T8" fmla="*/ 2 w 2"/>
                    <a:gd name="T9" fmla="*/ 0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3"/>
                      </a:lnTo>
                      <a:lnTo>
                        <a:pt x="0" y="5"/>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2" name="Freeform 940">
                  <a:extLst>
                    <a:ext uri="{FF2B5EF4-FFF2-40B4-BE49-F238E27FC236}">
                      <a16:creationId xmlns:a16="http://schemas.microsoft.com/office/drawing/2014/main" id="{6C876724-85C0-4141-997C-7E12318F7F51}"/>
                    </a:ext>
                  </a:extLst>
                </p:cNvPr>
                <p:cNvSpPr>
                  <a:spLocks/>
                </p:cNvSpPr>
                <p:nvPr/>
              </p:nvSpPr>
              <p:spPr bwMode="auto">
                <a:xfrm>
                  <a:off x="2706" y="2493"/>
                  <a:ext cx="5" cy="3"/>
                </a:xfrm>
                <a:custGeom>
                  <a:avLst/>
                  <a:gdLst>
                    <a:gd name="T0" fmla="*/ 0 w 5"/>
                    <a:gd name="T1" fmla="*/ 3 h 3"/>
                    <a:gd name="T2" fmla="*/ 5 w 5"/>
                    <a:gd name="T3" fmla="*/ 3 h 3"/>
                    <a:gd name="T4" fmla="*/ 3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3" name="Freeform 941">
                  <a:extLst>
                    <a:ext uri="{FF2B5EF4-FFF2-40B4-BE49-F238E27FC236}">
                      <a16:creationId xmlns:a16="http://schemas.microsoft.com/office/drawing/2014/main" id="{A6BBFC39-9792-5F4D-A062-D21A4562104A}"/>
                    </a:ext>
                  </a:extLst>
                </p:cNvPr>
                <p:cNvSpPr>
                  <a:spLocks/>
                </p:cNvSpPr>
                <p:nvPr/>
              </p:nvSpPr>
              <p:spPr bwMode="auto">
                <a:xfrm>
                  <a:off x="2746" y="2493"/>
                  <a:ext cx="3" cy="7"/>
                </a:xfrm>
                <a:custGeom>
                  <a:avLst/>
                  <a:gdLst>
                    <a:gd name="T0" fmla="*/ 2 w 3"/>
                    <a:gd name="T1" fmla="*/ 0 h 7"/>
                    <a:gd name="T2" fmla="*/ 0 w 3"/>
                    <a:gd name="T3" fmla="*/ 4 h 7"/>
                    <a:gd name="T4" fmla="*/ 2 w 3"/>
                    <a:gd name="T5" fmla="*/ 7 h 7"/>
                    <a:gd name="T6" fmla="*/ 3 w 3"/>
                    <a:gd name="T7" fmla="*/ 4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4"/>
                      </a:lnTo>
                      <a:lnTo>
                        <a:pt x="2" y="7"/>
                      </a:lnTo>
                      <a:lnTo>
                        <a:pt x="3" y="4"/>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4" name="Freeform 942">
                  <a:extLst>
                    <a:ext uri="{FF2B5EF4-FFF2-40B4-BE49-F238E27FC236}">
                      <a16:creationId xmlns:a16="http://schemas.microsoft.com/office/drawing/2014/main" id="{41F2C7B9-412B-C241-9794-100D32A8877A}"/>
                    </a:ext>
                  </a:extLst>
                </p:cNvPr>
                <p:cNvSpPr>
                  <a:spLocks/>
                </p:cNvSpPr>
                <p:nvPr/>
              </p:nvSpPr>
              <p:spPr bwMode="auto">
                <a:xfrm>
                  <a:off x="2732" y="2500"/>
                  <a:ext cx="4" cy="4"/>
                </a:xfrm>
                <a:custGeom>
                  <a:avLst/>
                  <a:gdLst>
                    <a:gd name="T0" fmla="*/ 4 w 4"/>
                    <a:gd name="T1" fmla="*/ 4 h 4"/>
                    <a:gd name="T2" fmla="*/ 2 w 4"/>
                    <a:gd name="T3" fmla="*/ 0 h 4"/>
                    <a:gd name="T4" fmla="*/ 0 w 4"/>
                    <a:gd name="T5" fmla="*/ 1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2" y="0"/>
                      </a:lnTo>
                      <a:lnTo>
                        <a:pt x="0" y="1"/>
                      </a:lnTo>
                      <a:lnTo>
                        <a:pt x="2"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5" name="Freeform 943">
                  <a:extLst>
                    <a:ext uri="{FF2B5EF4-FFF2-40B4-BE49-F238E27FC236}">
                      <a16:creationId xmlns:a16="http://schemas.microsoft.com/office/drawing/2014/main" id="{5F60A990-CCDB-F644-97C7-59D325EB55DD}"/>
                    </a:ext>
                  </a:extLst>
                </p:cNvPr>
                <p:cNvSpPr>
                  <a:spLocks/>
                </p:cNvSpPr>
                <p:nvPr/>
              </p:nvSpPr>
              <p:spPr bwMode="auto">
                <a:xfrm>
                  <a:off x="2746" y="2504"/>
                  <a:ext cx="4" cy="4"/>
                </a:xfrm>
                <a:custGeom>
                  <a:avLst/>
                  <a:gdLst>
                    <a:gd name="T0" fmla="*/ 0 w 4"/>
                    <a:gd name="T1" fmla="*/ 3 h 4"/>
                    <a:gd name="T2" fmla="*/ 1 w 4"/>
                    <a:gd name="T3" fmla="*/ 4 h 4"/>
                    <a:gd name="T4" fmla="*/ 4 w 4"/>
                    <a:gd name="T5" fmla="*/ 3 h 4"/>
                    <a:gd name="T6" fmla="*/ 0 w 4"/>
                    <a:gd name="T7" fmla="*/ 0 h 4"/>
                    <a:gd name="T8" fmla="*/ 0 w 4"/>
                    <a:gd name="T9" fmla="*/ 3 h 4"/>
                  </a:gdLst>
                  <a:ahLst/>
                  <a:cxnLst>
                    <a:cxn ang="0">
                      <a:pos x="T0" y="T1"/>
                    </a:cxn>
                    <a:cxn ang="0">
                      <a:pos x="T2" y="T3"/>
                    </a:cxn>
                    <a:cxn ang="0">
                      <a:pos x="T4" y="T5"/>
                    </a:cxn>
                    <a:cxn ang="0">
                      <a:pos x="T6" y="T7"/>
                    </a:cxn>
                    <a:cxn ang="0">
                      <a:pos x="T8" y="T9"/>
                    </a:cxn>
                  </a:cxnLst>
                  <a:rect l="0" t="0" r="r" b="b"/>
                  <a:pathLst>
                    <a:path w="4" h="4">
                      <a:moveTo>
                        <a:pt x="0" y="3"/>
                      </a:moveTo>
                      <a:lnTo>
                        <a:pt x="1" y="4"/>
                      </a:lnTo>
                      <a:lnTo>
                        <a:pt x="4"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6" name="Freeform 944">
                  <a:extLst>
                    <a:ext uri="{FF2B5EF4-FFF2-40B4-BE49-F238E27FC236}">
                      <a16:creationId xmlns:a16="http://schemas.microsoft.com/office/drawing/2014/main" id="{42F3B0DE-6888-5441-B4C1-C8A26D266861}"/>
                    </a:ext>
                  </a:extLst>
                </p:cNvPr>
                <p:cNvSpPr>
                  <a:spLocks/>
                </p:cNvSpPr>
                <p:nvPr/>
              </p:nvSpPr>
              <p:spPr bwMode="auto">
                <a:xfrm>
                  <a:off x="2728" y="2487"/>
                  <a:ext cx="5" cy="6"/>
                </a:xfrm>
                <a:custGeom>
                  <a:avLst/>
                  <a:gdLst>
                    <a:gd name="T0" fmla="*/ 0 w 5"/>
                    <a:gd name="T1" fmla="*/ 2 h 6"/>
                    <a:gd name="T2" fmla="*/ 0 w 5"/>
                    <a:gd name="T3" fmla="*/ 3 h 6"/>
                    <a:gd name="T4" fmla="*/ 3 w 5"/>
                    <a:gd name="T5" fmla="*/ 6 h 6"/>
                    <a:gd name="T6" fmla="*/ 4 w 5"/>
                    <a:gd name="T7" fmla="*/ 2 h 6"/>
                    <a:gd name="T8" fmla="*/ 5 w 5"/>
                    <a:gd name="T9" fmla="*/ 0 h 6"/>
                    <a:gd name="T10" fmla="*/ 2 w 5"/>
                    <a:gd name="T11" fmla="*/ 0 h 6"/>
                    <a:gd name="T12" fmla="*/ 0 w 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2"/>
                      </a:moveTo>
                      <a:lnTo>
                        <a:pt x="0" y="3"/>
                      </a:lnTo>
                      <a:lnTo>
                        <a:pt x="3" y="6"/>
                      </a:lnTo>
                      <a:lnTo>
                        <a:pt x="4" y="2"/>
                      </a:lnTo>
                      <a:lnTo>
                        <a:pt x="5"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7" name="Freeform 945">
                  <a:extLst>
                    <a:ext uri="{FF2B5EF4-FFF2-40B4-BE49-F238E27FC236}">
                      <a16:creationId xmlns:a16="http://schemas.microsoft.com/office/drawing/2014/main" id="{E46E80BE-0A65-0E4F-844D-2CE14257B3BE}"/>
                    </a:ext>
                  </a:extLst>
                </p:cNvPr>
                <p:cNvSpPr>
                  <a:spLocks/>
                </p:cNvSpPr>
                <p:nvPr/>
              </p:nvSpPr>
              <p:spPr bwMode="auto">
                <a:xfrm>
                  <a:off x="2696" y="2490"/>
                  <a:ext cx="7" cy="2"/>
                </a:xfrm>
                <a:custGeom>
                  <a:avLst/>
                  <a:gdLst>
                    <a:gd name="T0" fmla="*/ 7 w 7"/>
                    <a:gd name="T1" fmla="*/ 0 h 2"/>
                    <a:gd name="T2" fmla="*/ 2 w 7"/>
                    <a:gd name="T3" fmla="*/ 0 h 2"/>
                    <a:gd name="T4" fmla="*/ 0 w 7"/>
                    <a:gd name="T5" fmla="*/ 2 h 2"/>
                    <a:gd name="T6" fmla="*/ 5 w 7"/>
                    <a:gd name="T7" fmla="*/ 2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lnTo>
                        <a:pt x="2" y="0"/>
                      </a:lnTo>
                      <a:lnTo>
                        <a:pt x="0" y="2"/>
                      </a:lnTo>
                      <a:lnTo>
                        <a:pt x="5" y="2"/>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8" name="Freeform 946">
                  <a:extLst>
                    <a:ext uri="{FF2B5EF4-FFF2-40B4-BE49-F238E27FC236}">
                      <a16:creationId xmlns:a16="http://schemas.microsoft.com/office/drawing/2014/main" id="{0A3B21EE-6626-494A-BAB6-8C873C640147}"/>
                    </a:ext>
                  </a:extLst>
                </p:cNvPr>
                <p:cNvSpPr>
                  <a:spLocks/>
                </p:cNvSpPr>
                <p:nvPr/>
              </p:nvSpPr>
              <p:spPr bwMode="auto">
                <a:xfrm>
                  <a:off x="2672" y="2483"/>
                  <a:ext cx="25" cy="11"/>
                </a:xfrm>
                <a:custGeom>
                  <a:avLst/>
                  <a:gdLst>
                    <a:gd name="T0" fmla="*/ 1 w 25"/>
                    <a:gd name="T1" fmla="*/ 10 h 11"/>
                    <a:gd name="T2" fmla="*/ 8 w 25"/>
                    <a:gd name="T3" fmla="*/ 10 h 11"/>
                    <a:gd name="T4" fmla="*/ 10 w 25"/>
                    <a:gd name="T5" fmla="*/ 11 h 11"/>
                    <a:gd name="T6" fmla="*/ 15 w 25"/>
                    <a:gd name="T7" fmla="*/ 10 h 11"/>
                    <a:gd name="T8" fmla="*/ 16 w 25"/>
                    <a:gd name="T9" fmla="*/ 10 h 11"/>
                    <a:gd name="T10" fmla="*/ 21 w 25"/>
                    <a:gd name="T11" fmla="*/ 8 h 11"/>
                    <a:gd name="T12" fmla="*/ 25 w 25"/>
                    <a:gd name="T13" fmla="*/ 4 h 11"/>
                    <a:gd name="T14" fmla="*/ 22 w 25"/>
                    <a:gd name="T15" fmla="*/ 3 h 11"/>
                    <a:gd name="T16" fmla="*/ 22 w 25"/>
                    <a:gd name="T17" fmla="*/ 0 h 11"/>
                    <a:gd name="T18" fmla="*/ 20 w 25"/>
                    <a:gd name="T19" fmla="*/ 0 h 11"/>
                    <a:gd name="T20" fmla="*/ 14 w 25"/>
                    <a:gd name="T21" fmla="*/ 0 h 11"/>
                    <a:gd name="T22" fmla="*/ 4 w 25"/>
                    <a:gd name="T23" fmla="*/ 0 h 11"/>
                    <a:gd name="T24" fmla="*/ 2 w 25"/>
                    <a:gd name="T25" fmla="*/ 2 h 11"/>
                    <a:gd name="T26" fmla="*/ 0 w 25"/>
                    <a:gd name="T27" fmla="*/ 4 h 11"/>
                    <a:gd name="T28" fmla="*/ 1 w 25"/>
                    <a:gd name="T29" fmla="*/ 6 h 11"/>
                    <a:gd name="T30" fmla="*/ 0 w 25"/>
                    <a:gd name="T31" fmla="*/ 7 h 11"/>
                    <a:gd name="T32" fmla="*/ 1 w 25"/>
                    <a:gd name="T3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1">
                      <a:moveTo>
                        <a:pt x="1" y="10"/>
                      </a:moveTo>
                      <a:lnTo>
                        <a:pt x="8" y="10"/>
                      </a:lnTo>
                      <a:lnTo>
                        <a:pt x="10" y="11"/>
                      </a:lnTo>
                      <a:lnTo>
                        <a:pt x="15" y="10"/>
                      </a:lnTo>
                      <a:lnTo>
                        <a:pt x="16" y="10"/>
                      </a:lnTo>
                      <a:lnTo>
                        <a:pt x="21" y="8"/>
                      </a:lnTo>
                      <a:lnTo>
                        <a:pt x="25" y="4"/>
                      </a:lnTo>
                      <a:lnTo>
                        <a:pt x="22" y="3"/>
                      </a:lnTo>
                      <a:lnTo>
                        <a:pt x="22" y="0"/>
                      </a:lnTo>
                      <a:lnTo>
                        <a:pt x="20" y="0"/>
                      </a:lnTo>
                      <a:lnTo>
                        <a:pt x="14" y="0"/>
                      </a:lnTo>
                      <a:lnTo>
                        <a:pt x="4" y="0"/>
                      </a:lnTo>
                      <a:lnTo>
                        <a:pt x="2" y="2"/>
                      </a:lnTo>
                      <a:lnTo>
                        <a:pt x="0" y="4"/>
                      </a:lnTo>
                      <a:lnTo>
                        <a:pt x="1" y="6"/>
                      </a:lnTo>
                      <a:lnTo>
                        <a:pt x="0" y="7"/>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9" name="Freeform 947">
                  <a:extLst>
                    <a:ext uri="{FF2B5EF4-FFF2-40B4-BE49-F238E27FC236}">
                      <a16:creationId xmlns:a16="http://schemas.microsoft.com/office/drawing/2014/main" id="{A280EFCB-EA33-2541-8946-8EAD2617FA0A}"/>
                    </a:ext>
                  </a:extLst>
                </p:cNvPr>
                <p:cNvSpPr>
                  <a:spLocks/>
                </p:cNvSpPr>
                <p:nvPr/>
              </p:nvSpPr>
              <p:spPr bwMode="auto">
                <a:xfrm>
                  <a:off x="2652" y="2487"/>
                  <a:ext cx="5" cy="4"/>
                </a:xfrm>
                <a:custGeom>
                  <a:avLst/>
                  <a:gdLst>
                    <a:gd name="T0" fmla="*/ 4 w 5"/>
                    <a:gd name="T1" fmla="*/ 2 h 4"/>
                    <a:gd name="T2" fmla="*/ 1 w 5"/>
                    <a:gd name="T3" fmla="*/ 0 h 4"/>
                    <a:gd name="T4" fmla="*/ 0 w 5"/>
                    <a:gd name="T5" fmla="*/ 0 h 4"/>
                    <a:gd name="T6" fmla="*/ 2 w 5"/>
                    <a:gd name="T7" fmla="*/ 3 h 4"/>
                    <a:gd name="T8" fmla="*/ 4 w 5"/>
                    <a:gd name="T9" fmla="*/ 4 h 4"/>
                    <a:gd name="T10" fmla="*/ 5 w 5"/>
                    <a:gd name="T11" fmla="*/ 3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lnTo>
                        <a:pt x="1" y="0"/>
                      </a:lnTo>
                      <a:lnTo>
                        <a:pt x="0" y="0"/>
                      </a:lnTo>
                      <a:lnTo>
                        <a:pt x="2" y="3"/>
                      </a:lnTo>
                      <a:lnTo>
                        <a:pt x="4" y="4"/>
                      </a:lnTo>
                      <a:lnTo>
                        <a:pt x="5"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0" name="Freeform 948">
                  <a:extLst>
                    <a:ext uri="{FF2B5EF4-FFF2-40B4-BE49-F238E27FC236}">
                      <a16:creationId xmlns:a16="http://schemas.microsoft.com/office/drawing/2014/main" id="{A2369675-A701-144E-B1A5-35F4B47453D9}"/>
                    </a:ext>
                  </a:extLst>
                </p:cNvPr>
                <p:cNvSpPr>
                  <a:spLocks/>
                </p:cNvSpPr>
                <p:nvPr/>
              </p:nvSpPr>
              <p:spPr bwMode="auto">
                <a:xfrm>
                  <a:off x="2605" y="2456"/>
                  <a:ext cx="54" cy="44"/>
                </a:xfrm>
                <a:custGeom>
                  <a:avLst/>
                  <a:gdLst>
                    <a:gd name="T0" fmla="*/ 54 w 54"/>
                    <a:gd name="T1" fmla="*/ 24 h 44"/>
                    <a:gd name="T2" fmla="*/ 53 w 54"/>
                    <a:gd name="T3" fmla="*/ 22 h 44"/>
                    <a:gd name="T4" fmla="*/ 47 w 54"/>
                    <a:gd name="T5" fmla="*/ 18 h 44"/>
                    <a:gd name="T6" fmla="*/ 45 w 54"/>
                    <a:gd name="T7" fmla="*/ 18 h 44"/>
                    <a:gd name="T8" fmla="*/ 42 w 54"/>
                    <a:gd name="T9" fmla="*/ 17 h 44"/>
                    <a:gd name="T10" fmla="*/ 40 w 54"/>
                    <a:gd name="T11" fmla="*/ 17 h 44"/>
                    <a:gd name="T12" fmla="*/ 36 w 54"/>
                    <a:gd name="T13" fmla="*/ 15 h 44"/>
                    <a:gd name="T14" fmla="*/ 32 w 54"/>
                    <a:gd name="T15" fmla="*/ 12 h 44"/>
                    <a:gd name="T16" fmla="*/ 29 w 54"/>
                    <a:gd name="T17" fmla="*/ 12 h 44"/>
                    <a:gd name="T18" fmla="*/ 31 w 54"/>
                    <a:gd name="T19" fmla="*/ 11 h 44"/>
                    <a:gd name="T20" fmla="*/ 35 w 54"/>
                    <a:gd name="T21" fmla="*/ 13 h 44"/>
                    <a:gd name="T22" fmla="*/ 41 w 54"/>
                    <a:gd name="T23" fmla="*/ 13 h 44"/>
                    <a:gd name="T24" fmla="*/ 44 w 54"/>
                    <a:gd name="T25" fmla="*/ 12 h 44"/>
                    <a:gd name="T26" fmla="*/ 42 w 54"/>
                    <a:gd name="T27" fmla="*/ 10 h 44"/>
                    <a:gd name="T28" fmla="*/ 40 w 54"/>
                    <a:gd name="T29" fmla="*/ 11 h 44"/>
                    <a:gd name="T30" fmla="*/ 36 w 54"/>
                    <a:gd name="T31" fmla="*/ 10 h 44"/>
                    <a:gd name="T32" fmla="*/ 33 w 54"/>
                    <a:gd name="T33" fmla="*/ 4 h 44"/>
                    <a:gd name="T34" fmla="*/ 30 w 54"/>
                    <a:gd name="T35" fmla="*/ 4 h 44"/>
                    <a:gd name="T36" fmla="*/ 30 w 54"/>
                    <a:gd name="T37" fmla="*/ 5 h 44"/>
                    <a:gd name="T38" fmla="*/ 28 w 54"/>
                    <a:gd name="T39" fmla="*/ 3 h 44"/>
                    <a:gd name="T40" fmla="*/ 16 w 54"/>
                    <a:gd name="T41" fmla="*/ 0 h 44"/>
                    <a:gd name="T42" fmla="*/ 15 w 54"/>
                    <a:gd name="T43" fmla="*/ 1 h 44"/>
                    <a:gd name="T44" fmla="*/ 12 w 54"/>
                    <a:gd name="T45" fmla="*/ 0 h 44"/>
                    <a:gd name="T46" fmla="*/ 7 w 54"/>
                    <a:gd name="T47" fmla="*/ 2 h 44"/>
                    <a:gd name="T48" fmla="*/ 6 w 54"/>
                    <a:gd name="T49" fmla="*/ 5 h 44"/>
                    <a:gd name="T50" fmla="*/ 6 w 54"/>
                    <a:gd name="T51" fmla="*/ 6 h 44"/>
                    <a:gd name="T52" fmla="*/ 5 w 54"/>
                    <a:gd name="T53" fmla="*/ 10 h 44"/>
                    <a:gd name="T54" fmla="*/ 6 w 54"/>
                    <a:gd name="T55" fmla="*/ 13 h 44"/>
                    <a:gd name="T56" fmla="*/ 5 w 54"/>
                    <a:gd name="T57" fmla="*/ 16 h 44"/>
                    <a:gd name="T58" fmla="*/ 2 w 54"/>
                    <a:gd name="T59" fmla="*/ 17 h 44"/>
                    <a:gd name="T60" fmla="*/ 2 w 54"/>
                    <a:gd name="T61" fmla="*/ 19 h 44"/>
                    <a:gd name="T62" fmla="*/ 4 w 54"/>
                    <a:gd name="T63" fmla="*/ 22 h 44"/>
                    <a:gd name="T64" fmla="*/ 3 w 54"/>
                    <a:gd name="T65" fmla="*/ 25 h 44"/>
                    <a:gd name="T66" fmla="*/ 3 w 54"/>
                    <a:gd name="T67" fmla="*/ 27 h 44"/>
                    <a:gd name="T68" fmla="*/ 0 w 54"/>
                    <a:gd name="T69" fmla="*/ 31 h 44"/>
                    <a:gd name="T70" fmla="*/ 0 w 54"/>
                    <a:gd name="T71" fmla="*/ 34 h 44"/>
                    <a:gd name="T72" fmla="*/ 2 w 54"/>
                    <a:gd name="T73" fmla="*/ 34 h 44"/>
                    <a:gd name="T74" fmla="*/ 3 w 54"/>
                    <a:gd name="T75" fmla="*/ 37 h 44"/>
                    <a:gd name="T76" fmla="*/ 2 w 54"/>
                    <a:gd name="T77" fmla="*/ 40 h 44"/>
                    <a:gd name="T78" fmla="*/ 5 w 54"/>
                    <a:gd name="T79" fmla="*/ 41 h 44"/>
                    <a:gd name="T80" fmla="*/ 6 w 54"/>
                    <a:gd name="T81" fmla="*/ 43 h 44"/>
                    <a:gd name="T82" fmla="*/ 7 w 54"/>
                    <a:gd name="T83" fmla="*/ 44 h 44"/>
                    <a:gd name="T84" fmla="*/ 9 w 54"/>
                    <a:gd name="T85" fmla="*/ 39 h 44"/>
                    <a:gd name="T86" fmla="*/ 13 w 54"/>
                    <a:gd name="T87" fmla="*/ 34 h 44"/>
                    <a:gd name="T88" fmla="*/ 13 w 54"/>
                    <a:gd name="T89" fmla="*/ 32 h 44"/>
                    <a:gd name="T90" fmla="*/ 13 w 54"/>
                    <a:gd name="T91" fmla="*/ 30 h 44"/>
                    <a:gd name="T92" fmla="*/ 15 w 54"/>
                    <a:gd name="T93" fmla="*/ 31 h 44"/>
                    <a:gd name="T94" fmla="*/ 17 w 54"/>
                    <a:gd name="T95" fmla="*/ 31 h 44"/>
                    <a:gd name="T96" fmla="*/ 19 w 54"/>
                    <a:gd name="T97" fmla="*/ 27 h 44"/>
                    <a:gd name="T98" fmla="*/ 21 w 54"/>
                    <a:gd name="T99" fmla="*/ 29 h 44"/>
                    <a:gd name="T100" fmla="*/ 21 w 54"/>
                    <a:gd name="T101" fmla="*/ 32 h 44"/>
                    <a:gd name="T102" fmla="*/ 23 w 54"/>
                    <a:gd name="T103" fmla="*/ 34 h 44"/>
                    <a:gd name="T104" fmla="*/ 26 w 54"/>
                    <a:gd name="T105" fmla="*/ 32 h 44"/>
                    <a:gd name="T106" fmla="*/ 30 w 54"/>
                    <a:gd name="T107" fmla="*/ 28 h 44"/>
                    <a:gd name="T108" fmla="*/ 34 w 54"/>
                    <a:gd name="T109" fmla="*/ 27 h 44"/>
                    <a:gd name="T110" fmla="*/ 39 w 54"/>
                    <a:gd name="T111" fmla="*/ 28 h 44"/>
                    <a:gd name="T112" fmla="*/ 41 w 54"/>
                    <a:gd name="T113" fmla="*/ 27 h 44"/>
                    <a:gd name="T114" fmla="*/ 44 w 54"/>
                    <a:gd name="T115" fmla="*/ 28 h 44"/>
                    <a:gd name="T116" fmla="*/ 47 w 54"/>
                    <a:gd name="T117" fmla="*/ 29 h 44"/>
                    <a:gd name="T118" fmla="*/ 51 w 54"/>
                    <a:gd name="T119" fmla="*/ 30 h 44"/>
                    <a:gd name="T120" fmla="*/ 51 w 54"/>
                    <a:gd name="T121" fmla="*/ 27 h 44"/>
                    <a:gd name="T122" fmla="*/ 53 w 54"/>
                    <a:gd name="T123" fmla="*/ 27 h 44"/>
                    <a:gd name="T124" fmla="*/ 54 w 54"/>
                    <a:gd name="T12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4">
                      <a:moveTo>
                        <a:pt x="54" y="24"/>
                      </a:moveTo>
                      <a:lnTo>
                        <a:pt x="53" y="22"/>
                      </a:lnTo>
                      <a:lnTo>
                        <a:pt x="47" y="18"/>
                      </a:lnTo>
                      <a:lnTo>
                        <a:pt x="45" y="18"/>
                      </a:lnTo>
                      <a:lnTo>
                        <a:pt x="42" y="17"/>
                      </a:lnTo>
                      <a:lnTo>
                        <a:pt x="40" y="17"/>
                      </a:lnTo>
                      <a:lnTo>
                        <a:pt x="36" y="15"/>
                      </a:lnTo>
                      <a:lnTo>
                        <a:pt x="32" y="12"/>
                      </a:lnTo>
                      <a:lnTo>
                        <a:pt x="29" y="12"/>
                      </a:lnTo>
                      <a:lnTo>
                        <a:pt x="31" y="11"/>
                      </a:lnTo>
                      <a:lnTo>
                        <a:pt x="35" y="13"/>
                      </a:lnTo>
                      <a:lnTo>
                        <a:pt x="41" y="13"/>
                      </a:lnTo>
                      <a:lnTo>
                        <a:pt x="44" y="12"/>
                      </a:lnTo>
                      <a:lnTo>
                        <a:pt x="42" y="10"/>
                      </a:lnTo>
                      <a:lnTo>
                        <a:pt x="40" y="11"/>
                      </a:lnTo>
                      <a:lnTo>
                        <a:pt x="36" y="10"/>
                      </a:lnTo>
                      <a:lnTo>
                        <a:pt x="33" y="4"/>
                      </a:lnTo>
                      <a:lnTo>
                        <a:pt x="30" y="4"/>
                      </a:lnTo>
                      <a:lnTo>
                        <a:pt x="30" y="5"/>
                      </a:lnTo>
                      <a:lnTo>
                        <a:pt x="28" y="3"/>
                      </a:lnTo>
                      <a:lnTo>
                        <a:pt x="16" y="0"/>
                      </a:lnTo>
                      <a:lnTo>
                        <a:pt x="15" y="1"/>
                      </a:lnTo>
                      <a:lnTo>
                        <a:pt x="12" y="0"/>
                      </a:lnTo>
                      <a:lnTo>
                        <a:pt x="7" y="2"/>
                      </a:lnTo>
                      <a:lnTo>
                        <a:pt x="6" y="5"/>
                      </a:lnTo>
                      <a:lnTo>
                        <a:pt x="6" y="6"/>
                      </a:lnTo>
                      <a:lnTo>
                        <a:pt x="5" y="10"/>
                      </a:lnTo>
                      <a:lnTo>
                        <a:pt x="6" y="13"/>
                      </a:lnTo>
                      <a:lnTo>
                        <a:pt x="5" y="16"/>
                      </a:lnTo>
                      <a:lnTo>
                        <a:pt x="2" y="17"/>
                      </a:lnTo>
                      <a:lnTo>
                        <a:pt x="2" y="19"/>
                      </a:lnTo>
                      <a:lnTo>
                        <a:pt x="4" y="22"/>
                      </a:lnTo>
                      <a:lnTo>
                        <a:pt x="3" y="25"/>
                      </a:lnTo>
                      <a:lnTo>
                        <a:pt x="3" y="27"/>
                      </a:lnTo>
                      <a:lnTo>
                        <a:pt x="0" y="31"/>
                      </a:lnTo>
                      <a:lnTo>
                        <a:pt x="0" y="34"/>
                      </a:lnTo>
                      <a:lnTo>
                        <a:pt x="2" y="34"/>
                      </a:lnTo>
                      <a:lnTo>
                        <a:pt x="3" y="37"/>
                      </a:lnTo>
                      <a:lnTo>
                        <a:pt x="2" y="40"/>
                      </a:lnTo>
                      <a:lnTo>
                        <a:pt x="5" y="41"/>
                      </a:lnTo>
                      <a:lnTo>
                        <a:pt x="6" y="43"/>
                      </a:lnTo>
                      <a:lnTo>
                        <a:pt x="7" y="44"/>
                      </a:lnTo>
                      <a:lnTo>
                        <a:pt x="9" y="39"/>
                      </a:lnTo>
                      <a:lnTo>
                        <a:pt x="13" y="34"/>
                      </a:lnTo>
                      <a:lnTo>
                        <a:pt x="13" y="32"/>
                      </a:lnTo>
                      <a:lnTo>
                        <a:pt x="13" y="30"/>
                      </a:lnTo>
                      <a:lnTo>
                        <a:pt x="15" y="31"/>
                      </a:lnTo>
                      <a:lnTo>
                        <a:pt x="17" y="31"/>
                      </a:lnTo>
                      <a:lnTo>
                        <a:pt x="19" y="27"/>
                      </a:lnTo>
                      <a:lnTo>
                        <a:pt x="21" y="29"/>
                      </a:lnTo>
                      <a:lnTo>
                        <a:pt x="21" y="32"/>
                      </a:lnTo>
                      <a:lnTo>
                        <a:pt x="23" y="34"/>
                      </a:lnTo>
                      <a:lnTo>
                        <a:pt x="26" y="32"/>
                      </a:lnTo>
                      <a:lnTo>
                        <a:pt x="30" y="28"/>
                      </a:lnTo>
                      <a:lnTo>
                        <a:pt x="34" y="27"/>
                      </a:lnTo>
                      <a:lnTo>
                        <a:pt x="39" y="28"/>
                      </a:lnTo>
                      <a:lnTo>
                        <a:pt x="41" y="27"/>
                      </a:lnTo>
                      <a:lnTo>
                        <a:pt x="44" y="28"/>
                      </a:lnTo>
                      <a:lnTo>
                        <a:pt x="47" y="29"/>
                      </a:lnTo>
                      <a:lnTo>
                        <a:pt x="51" y="30"/>
                      </a:lnTo>
                      <a:lnTo>
                        <a:pt x="51" y="27"/>
                      </a:lnTo>
                      <a:lnTo>
                        <a:pt x="53" y="27"/>
                      </a:lnTo>
                      <a:lnTo>
                        <a:pt x="54"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1" name="Freeform 949">
                  <a:extLst>
                    <a:ext uri="{FF2B5EF4-FFF2-40B4-BE49-F238E27FC236}">
                      <a16:creationId xmlns:a16="http://schemas.microsoft.com/office/drawing/2014/main" id="{AEC451A0-AA1B-8E4A-B2B0-07439D398117}"/>
                    </a:ext>
                  </a:extLst>
                </p:cNvPr>
                <p:cNvSpPr>
                  <a:spLocks/>
                </p:cNvSpPr>
                <p:nvPr/>
              </p:nvSpPr>
              <p:spPr bwMode="auto">
                <a:xfrm>
                  <a:off x="3211" y="799"/>
                  <a:ext cx="6" cy="13"/>
                </a:xfrm>
                <a:custGeom>
                  <a:avLst/>
                  <a:gdLst>
                    <a:gd name="T0" fmla="*/ 5 w 6"/>
                    <a:gd name="T1" fmla="*/ 13 h 13"/>
                    <a:gd name="T2" fmla="*/ 6 w 6"/>
                    <a:gd name="T3" fmla="*/ 10 h 13"/>
                    <a:gd name="T4" fmla="*/ 6 w 6"/>
                    <a:gd name="T5" fmla="*/ 3 h 13"/>
                    <a:gd name="T6" fmla="*/ 4 w 6"/>
                    <a:gd name="T7" fmla="*/ 0 h 13"/>
                    <a:gd name="T8" fmla="*/ 2 w 6"/>
                    <a:gd name="T9" fmla="*/ 0 h 13"/>
                    <a:gd name="T10" fmla="*/ 0 w 6"/>
                    <a:gd name="T11" fmla="*/ 0 h 13"/>
                    <a:gd name="T12" fmla="*/ 0 w 6"/>
                    <a:gd name="T13" fmla="*/ 3 h 13"/>
                    <a:gd name="T14" fmla="*/ 1 w 6"/>
                    <a:gd name="T15" fmla="*/ 6 h 13"/>
                    <a:gd name="T16" fmla="*/ 0 w 6"/>
                    <a:gd name="T17" fmla="*/ 9 h 13"/>
                    <a:gd name="T18" fmla="*/ 5 w 6"/>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3">
                      <a:moveTo>
                        <a:pt x="5" y="13"/>
                      </a:moveTo>
                      <a:lnTo>
                        <a:pt x="6" y="10"/>
                      </a:lnTo>
                      <a:lnTo>
                        <a:pt x="6" y="3"/>
                      </a:lnTo>
                      <a:lnTo>
                        <a:pt x="4" y="0"/>
                      </a:lnTo>
                      <a:lnTo>
                        <a:pt x="2" y="0"/>
                      </a:lnTo>
                      <a:lnTo>
                        <a:pt x="0" y="0"/>
                      </a:lnTo>
                      <a:lnTo>
                        <a:pt x="0" y="3"/>
                      </a:lnTo>
                      <a:lnTo>
                        <a:pt x="1" y="6"/>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2" name="Freeform 950">
                  <a:extLst>
                    <a:ext uri="{FF2B5EF4-FFF2-40B4-BE49-F238E27FC236}">
                      <a16:creationId xmlns:a16="http://schemas.microsoft.com/office/drawing/2014/main" id="{4E93D3E9-8B98-C744-90D8-1851BBCB3B0C}"/>
                    </a:ext>
                  </a:extLst>
                </p:cNvPr>
                <p:cNvSpPr>
                  <a:spLocks/>
                </p:cNvSpPr>
                <p:nvPr/>
              </p:nvSpPr>
              <p:spPr bwMode="auto">
                <a:xfrm>
                  <a:off x="3209" y="785"/>
                  <a:ext cx="8" cy="11"/>
                </a:xfrm>
                <a:custGeom>
                  <a:avLst/>
                  <a:gdLst>
                    <a:gd name="T0" fmla="*/ 0 w 8"/>
                    <a:gd name="T1" fmla="*/ 4 h 11"/>
                    <a:gd name="T2" fmla="*/ 0 w 8"/>
                    <a:gd name="T3" fmla="*/ 7 h 11"/>
                    <a:gd name="T4" fmla="*/ 1 w 8"/>
                    <a:gd name="T5" fmla="*/ 10 h 11"/>
                    <a:gd name="T6" fmla="*/ 2 w 8"/>
                    <a:gd name="T7" fmla="*/ 11 h 11"/>
                    <a:gd name="T8" fmla="*/ 6 w 8"/>
                    <a:gd name="T9" fmla="*/ 10 h 11"/>
                    <a:gd name="T10" fmla="*/ 8 w 8"/>
                    <a:gd name="T11" fmla="*/ 8 h 11"/>
                    <a:gd name="T12" fmla="*/ 7 w 8"/>
                    <a:gd name="T13" fmla="*/ 5 h 11"/>
                    <a:gd name="T14" fmla="*/ 5 w 8"/>
                    <a:gd name="T15" fmla="*/ 4 h 11"/>
                    <a:gd name="T16" fmla="*/ 5 w 8"/>
                    <a:gd name="T17" fmla="*/ 1 h 11"/>
                    <a:gd name="T18" fmla="*/ 4 w 8"/>
                    <a:gd name="T19" fmla="*/ 0 h 11"/>
                    <a:gd name="T20" fmla="*/ 1 w 8"/>
                    <a:gd name="T21" fmla="*/ 1 h 11"/>
                    <a:gd name="T22" fmla="*/ 0 w 8"/>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0" y="4"/>
                      </a:moveTo>
                      <a:lnTo>
                        <a:pt x="0" y="7"/>
                      </a:lnTo>
                      <a:lnTo>
                        <a:pt x="1" y="10"/>
                      </a:lnTo>
                      <a:lnTo>
                        <a:pt x="2" y="11"/>
                      </a:lnTo>
                      <a:lnTo>
                        <a:pt x="6" y="10"/>
                      </a:lnTo>
                      <a:lnTo>
                        <a:pt x="8" y="8"/>
                      </a:lnTo>
                      <a:lnTo>
                        <a:pt x="7" y="5"/>
                      </a:lnTo>
                      <a:lnTo>
                        <a:pt x="5" y="4"/>
                      </a:lnTo>
                      <a:lnTo>
                        <a:pt x="5" y="1"/>
                      </a:lnTo>
                      <a:lnTo>
                        <a:pt x="4"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3" name="Freeform 951">
                  <a:extLst>
                    <a:ext uri="{FF2B5EF4-FFF2-40B4-BE49-F238E27FC236}">
                      <a16:creationId xmlns:a16="http://schemas.microsoft.com/office/drawing/2014/main" id="{92DEE40F-DE52-A746-9D0A-1E5B7E12F7FD}"/>
                    </a:ext>
                  </a:extLst>
                </p:cNvPr>
                <p:cNvSpPr>
                  <a:spLocks/>
                </p:cNvSpPr>
                <p:nvPr/>
              </p:nvSpPr>
              <p:spPr bwMode="auto">
                <a:xfrm>
                  <a:off x="3216" y="727"/>
                  <a:ext cx="7" cy="9"/>
                </a:xfrm>
                <a:custGeom>
                  <a:avLst/>
                  <a:gdLst>
                    <a:gd name="T0" fmla="*/ 4 w 7"/>
                    <a:gd name="T1" fmla="*/ 7 h 9"/>
                    <a:gd name="T2" fmla="*/ 5 w 7"/>
                    <a:gd name="T3" fmla="*/ 9 h 9"/>
                    <a:gd name="T4" fmla="*/ 7 w 7"/>
                    <a:gd name="T5" fmla="*/ 9 h 9"/>
                    <a:gd name="T6" fmla="*/ 7 w 7"/>
                    <a:gd name="T7" fmla="*/ 7 h 9"/>
                    <a:gd name="T8" fmla="*/ 5 w 7"/>
                    <a:gd name="T9" fmla="*/ 5 h 9"/>
                    <a:gd name="T10" fmla="*/ 4 w 7"/>
                    <a:gd name="T11" fmla="*/ 5 h 9"/>
                    <a:gd name="T12" fmla="*/ 4 w 7"/>
                    <a:gd name="T13" fmla="*/ 2 h 9"/>
                    <a:gd name="T14" fmla="*/ 2 w 7"/>
                    <a:gd name="T15" fmla="*/ 0 h 9"/>
                    <a:gd name="T16" fmla="*/ 0 w 7"/>
                    <a:gd name="T17" fmla="*/ 3 h 9"/>
                    <a:gd name="T18" fmla="*/ 0 w 7"/>
                    <a:gd name="T19" fmla="*/ 4 h 9"/>
                    <a:gd name="T20" fmla="*/ 1 w 7"/>
                    <a:gd name="T21" fmla="*/ 6 h 9"/>
                    <a:gd name="T22" fmla="*/ 4 w 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4" y="7"/>
                      </a:moveTo>
                      <a:lnTo>
                        <a:pt x="5" y="9"/>
                      </a:lnTo>
                      <a:lnTo>
                        <a:pt x="7" y="9"/>
                      </a:lnTo>
                      <a:lnTo>
                        <a:pt x="7" y="7"/>
                      </a:lnTo>
                      <a:lnTo>
                        <a:pt x="5" y="5"/>
                      </a:lnTo>
                      <a:lnTo>
                        <a:pt x="4" y="5"/>
                      </a:lnTo>
                      <a:lnTo>
                        <a:pt x="4" y="2"/>
                      </a:lnTo>
                      <a:lnTo>
                        <a:pt x="2" y="0"/>
                      </a:lnTo>
                      <a:lnTo>
                        <a:pt x="0"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4" name="Freeform 952">
                  <a:extLst>
                    <a:ext uri="{FF2B5EF4-FFF2-40B4-BE49-F238E27FC236}">
                      <a16:creationId xmlns:a16="http://schemas.microsoft.com/office/drawing/2014/main" id="{82D868BA-417D-3440-B540-AF6AADF8DE9D}"/>
                    </a:ext>
                  </a:extLst>
                </p:cNvPr>
                <p:cNvSpPr>
                  <a:spLocks/>
                </p:cNvSpPr>
                <p:nvPr/>
              </p:nvSpPr>
              <p:spPr bwMode="auto">
                <a:xfrm>
                  <a:off x="3454" y="814"/>
                  <a:ext cx="3" cy="16"/>
                </a:xfrm>
                <a:custGeom>
                  <a:avLst/>
                  <a:gdLst>
                    <a:gd name="T0" fmla="*/ 1 w 3"/>
                    <a:gd name="T1" fmla="*/ 16 h 16"/>
                    <a:gd name="T2" fmla="*/ 2 w 3"/>
                    <a:gd name="T3" fmla="*/ 14 h 16"/>
                    <a:gd name="T4" fmla="*/ 3 w 3"/>
                    <a:gd name="T5" fmla="*/ 11 h 16"/>
                    <a:gd name="T6" fmla="*/ 2 w 3"/>
                    <a:gd name="T7" fmla="*/ 6 h 16"/>
                    <a:gd name="T8" fmla="*/ 3 w 3"/>
                    <a:gd name="T9" fmla="*/ 3 h 16"/>
                    <a:gd name="T10" fmla="*/ 2 w 3"/>
                    <a:gd name="T11" fmla="*/ 0 h 16"/>
                    <a:gd name="T12" fmla="*/ 0 w 3"/>
                    <a:gd name="T13" fmla="*/ 2 h 16"/>
                    <a:gd name="T14" fmla="*/ 0 w 3"/>
                    <a:gd name="T15" fmla="*/ 4 h 16"/>
                    <a:gd name="T16" fmla="*/ 1 w 3"/>
                    <a:gd name="T17" fmla="*/ 5 h 16"/>
                    <a:gd name="T18" fmla="*/ 1 w 3"/>
                    <a:gd name="T19" fmla="*/ 8 h 16"/>
                    <a:gd name="T20" fmla="*/ 0 w 3"/>
                    <a:gd name="T21" fmla="*/ 11 h 16"/>
                    <a:gd name="T22" fmla="*/ 1 w 3"/>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6">
                      <a:moveTo>
                        <a:pt x="1" y="16"/>
                      </a:moveTo>
                      <a:lnTo>
                        <a:pt x="2" y="14"/>
                      </a:lnTo>
                      <a:lnTo>
                        <a:pt x="3" y="11"/>
                      </a:lnTo>
                      <a:lnTo>
                        <a:pt x="2" y="6"/>
                      </a:lnTo>
                      <a:lnTo>
                        <a:pt x="3" y="3"/>
                      </a:lnTo>
                      <a:lnTo>
                        <a:pt x="2" y="0"/>
                      </a:lnTo>
                      <a:lnTo>
                        <a:pt x="0" y="2"/>
                      </a:lnTo>
                      <a:lnTo>
                        <a:pt x="0" y="4"/>
                      </a:lnTo>
                      <a:lnTo>
                        <a:pt x="1" y="5"/>
                      </a:lnTo>
                      <a:lnTo>
                        <a:pt x="1" y="8"/>
                      </a:lnTo>
                      <a:lnTo>
                        <a:pt x="0" y="11"/>
                      </a:lnTo>
                      <a:lnTo>
                        <a:pt x="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5" name="Freeform 953">
                  <a:extLst>
                    <a:ext uri="{FF2B5EF4-FFF2-40B4-BE49-F238E27FC236}">
                      <a16:creationId xmlns:a16="http://schemas.microsoft.com/office/drawing/2014/main" id="{A475111E-314F-B647-AFA6-7C55E5C78B73}"/>
                    </a:ext>
                  </a:extLst>
                </p:cNvPr>
                <p:cNvSpPr>
                  <a:spLocks/>
                </p:cNvSpPr>
                <p:nvPr/>
              </p:nvSpPr>
              <p:spPr bwMode="auto">
                <a:xfrm>
                  <a:off x="3160" y="751"/>
                  <a:ext cx="8" cy="38"/>
                </a:xfrm>
                <a:custGeom>
                  <a:avLst/>
                  <a:gdLst>
                    <a:gd name="T0" fmla="*/ 4 w 8"/>
                    <a:gd name="T1" fmla="*/ 31 h 38"/>
                    <a:gd name="T2" fmla="*/ 6 w 8"/>
                    <a:gd name="T3" fmla="*/ 37 h 38"/>
                    <a:gd name="T4" fmla="*/ 8 w 8"/>
                    <a:gd name="T5" fmla="*/ 38 h 38"/>
                    <a:gd name="T6" fmla="*/ 8 w 8"/>
                    <a:gd name="T7" fmla="*/ 34 h 38"/>
                    <a:gd name="T8" fmla="*/ 8 w 8"/>
                    <a:gd name="T9" fmla="*/ 31 h 38"/>
                    <a:gd name="T10" fmla="*/ 5 w 8"/>
                    <a:gd name="T11" fmla="*/ 27 h 38"/>
                    <a:gd name="T12" fmla="*/ 5 w 8"/>
                    <a:gd name="T13" fmla="*/ 21 h 38"/>
                    <a:gd name="T14" fmla="*/ 6 w 8"/>
                    <a:gd name="T15" fmla="*/ 16 h 38"/>
                    <a:gd name="T16" fmla="*/ 7 w 8"/>
                    <a:gd name="T17" fmla="*/ 11 h 38"/>
                    <a:gd name="T18" fmla="*/ 5 w 8"/>
                    <a:gd name="T19" fmla="*/ 7 h 38"/>
                    <a:gd name="T20" fmla="*/ 5 w 8"/>
                    <a:gd name="T21" fmla="*/ 3 h 38"/>
                    <a:gd name="T22" fmla="*/ 5 w 8"/>
                    <a:gd name="T23" fmla="*/ 0 h 38"/>
                    <a:gd name="T24" fmla="*/ 1 w 8"/>
                    <a:gd name="T25" fmla="*/ 3 h 38"/>
                    <a:gd name="T26" fmla="*/ 1 w 8"/>
                    <a:gd name="T27" fmla="*/ 12 h 38"/>
                    <a:gd name="T28" fmla="*/ 0 w 8"/>
                    <a:gd name="T29" fmla="*/ 15 h 38"/>
                    <a:gd name="T30" fmla="*/ 0 w 8"/>
                    <a:gd name="T31" fmla="*/ 19 h 38"/>
                    <a:gd name="T32" fmla="*/ 3 w 8"/>
                    <a:gd name="T33" fmla="*/ 27 h 38"/>
                    <a:gd name="T34" fmla="*/ 4 w 8"/>
                    <a:gd name="T35"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38">
                      <a:moveTo>
                        <a:pt x="4" y="31"/>
                      </a:moveTo>
                      <a:lnTo>
                        <a:pt x="6" y="37"/>
                      </a:lnTo>
                      <a:lnTo>
                        <a:pt x="8" y="38"/>
                      </a:lnTo>
                      <a:lnTo>
                        <a:pt x="8" y="34"/>
                      </a:lnTo>
                      <a:lnTo>
                        <a:pt x="8" y="31"/>
                      </a:lnTo>
                      <a:lnTo>
                        <a:pt x="5" y="27"/>
                      </a:lnTo>
                      <a:lnTo>
                        <a:pt x="5" y="21"/>
                      </a:lnTo>
                      <a:lnTo>
                        <a:pt x="6" y="16"/>
                      </a:lnTo>
                      <a:lnTo>
                        <a:pt x="7" y="11"/>
                      </a:lnTo>
                      <a:lnTo>
                        <a:pt x="5" y="7"/>
                      </a:lnTo>
                      <a:lnTo>
                        <a:pt x="5" y="3"/>
                      </a:lnTo>
                      <a:lnTo>
                        <a:pt x="5" y="0"/>
                      </a:lnTo>
                      <a:lnTo>
                        <a:pt x="1" y="3"/>
                      </a:lnTo>
                      <a:lnTo>
                        <a:pt x="1" y="12"/>
                      </a:lnTo>
                      <a:lnTo>
                        <a:pt x="0" y="15"/>
                      </a:lnTo>
                      <a:lnTo>
                        <a:pt x="0" y="19"/>
                      </a:lnTo>
                      <a:lnTo>
                        <a:pt x="3" y="27"/>
                      </a:lnTo>
                      <a:lnTo>
                        <a:pt x="4"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6" name="Freeform 954">
                  <a:extLst>
                    <a:ext uri="{FF2B5EF4-FFF2-40B4-BE49-F238E27FC236}">
                      <a16:creationId xmlns:a16="http://schemas.microsoft.com/office/drawing/2014/main" id="{FFE71240-04F7-B247-A676-34FF8C237487}"/>
                    </a:ext>
                  </a:extLst>
                </p:cNvPr>
                <p:cNvSpPr>
                  <a:spLocks/>
                </p:cNvSpPr>
                <p:nvPr/>
              </p:nvSpPr>
              <p:spPr bwMode="auto">
                <a:xfrm>
                  <a:off x="3013" y="815"/>
                  <a:ext cx="5" cy="6"/>
                </a:xfrm>
                <a:custGeom>
                  <a:avLst/>
                  <a:gdLst>
                    <a:gd name="T0" fmla="*/ 0 w 5"/>
                    <a:gd name="T1" fmla="*/ 1 h 6"/>
                    <a:gd name="T2" fmla="*/ 2 w 5"/>
                    <a:gd name="T3" fmla="*/ 2 h 6"/>
                    <a:gd name="T4" fmla="*/ 3 w 5"/>
                    <a:gd name="T5" fmla="*/ 5 h 6"/>
                    <a:gd name="T6" fmla="*/ 5 w 5"/>
                    <a:gd name="T7" fmla="*/ 6 h 6"/>
                    <a:gd name="T8" fmla="*/ 5 w 5"/>
                    <a:gd name="T9" fmla="*/ 2 h 6"/>
                    <a:gd name="T10" fmla="*/ 3 w 5"/>
                    <a:gd name="T11" fmla="*/ 0 h 6"/>
                    <a:gd name="T12" fmla="*/ 0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1"/>
                      </a:moveTo>
                      <a:lnTo>
                        <a:pt x="2" y="2"/>
                      </a:lnTo>
                      <a:lnTo>
                        <a:pt x="3" y="5"/>
                      </a:lnTo>
                      <a:lnTo>
                        <a:pt x="5" y="6"/>
                      </a:lnTo>
                      <a:lnTo>
                        <a:pt x="5"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7" name="Freeform 955">
                  <a:extLst>
                    <a:ext uri="{FF2B5EF4-FFF2-40B4-BE49-F238E27FC236}">
                      <a16:creationId xmlns:a16="http://schemas.microsoft.com/office/drawing/2014/main" id="{72479C13-15BE-9745-AE2B-B47D943545AC}"/>
                    </a:ext>
                  </a:extLst>
                </p:cNvPr>
                <p:cNvSpPr>
                  <a:spLocks/>
                </p:cNvSpPr>
                <p:nvPr/>
              </p:nvSpPr>
              <p:spPr bwMode="auto">
                <a:xfrm>
                  <a:off x="3230" y="731"/>
                  <a:ext cx="3" cy="6"/>
                </a:xfrm>
                <a:custGeom>
                  <a:avLst/>
                  <a:gdLst>
                    <a:gd name="T0" fmla="*/ 3 w 3"/>
                    <a:gd name="T1" fmla="*/ 6 h 6"/>
                    <a:gd name="T2" fmla="*/ 3 w 3"/>
                    <a:gd name="T3" fmla="*/ 2 h 6"/>
                    <a:gd name="T4" fmla="*/ 1 w 3"/>
                    <a:gd name="T5" fmla="*/ 0 h 6"/>
                    <a:gd name="T6" fmla="*/ 0 w 3"/>
                    <a:gd name="T7" fmla="*/ 1 h 6"/>
                    <a:gd name="T8" fmla="*/ 1 w 3"/>
                    <a:gd name="T9" fmla="*/ 6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2"/>
                      </a:lnTo>
                      <a:lnTo>
                        <a:pt x="1" y="0"/>
                      </a:lnTo>
                      <a:lnTo>
                        <a:pt x="0" y="1"/>
                      </a:lnTo>
                      <a:lnTo>
                        <a:pt x="1"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8" name="Freeform 956">
                  <a:extLst>
                    <a:ext uri="{FF2B5EF4-FFF2-40B4-BE49-F238E27FC236}">
                      <a16:creationId xmlns:a16="http://schemas.microsoft.com/office/drawing/2014/main" id="{38B6243E-69D1-984E-A770-25021D509B0E}"/>
                    </a:ext>
                  </a:extLst>
                </p:cNvPr>
                <p:cNvSpPr>
                  <a:spLocks/>
                </p:cNvSpPr>
                <p:nvPr/>
              </p:nvSpPr>
              <p:spPr bwMode="auto">
                <a:xfrm>
                  <a:off x="3232" y="723"/>
                  <a:ext cx="11" cy="16"/>
                </a:xfrm>
                <a:custGeom>
                  <a:avLst/>
                  <a:gdLst>
                    <a:gd name="T0" fmla="*/ 4 w 11"/>
                    <a:gd name="T1" fmla="*/ 10 h 16"/>
                    <a:gd name="T2" fmla="*/ 7 w 11"/>
                    <a:gd name="T3" fmla="*/ 15 h 16"/>
                    <a:gd name="T4" fmla="*/ 9 w 11"/>
                    <a:gd name="T5" fmla="*/ 16 h 16"/>
                    <a:gd name="T6" fmla="*/ 10 w 11"/>
                    <a:gd name="T7" fmla="*/ 12 h 16"/>
                    <a:gd name="T8" fmla="*/ 10 w 11"/>
                    <a:gd name="T9" fmla="*/ 8 h 16"/>
                    <a:gd name="T10" fmla="*/ 11 w 11"/>
                    <a:gd name="T11" fmla="*/ 7 h 16"/>
                    <a:gd name="T12" fmla="*/ 11 w 11"/>
                    <a:gd name="T13" fmla="*/ 5 h 16"/>
                    <a:gd name="T14" fmla="*/ 9 w 11"/>
                    <a:gd name="T15" fmla="*/ 4 h 16"/>
                    <a:gd name="T16" fmla="*/ 7 w 11"/>
                    <a:gd name="T17" fmla="*/ 0 h 16"/>
                    <a:gd name="T18" fmla="*/ 5 w 11"/>
                    <a:gd name="T19" fmla="*/ 0 h 16"/>
                    <a:gd name="T20" fmla="*/ 4 w 11"/>
                    <a:gd name="T21" fmla="*/ 2 h 16"/>
                    <a:gd name="T22" fmla="*/ 4 w 11"/>
                    <a:gd name="T23" fmla="*/ 5 h 16"/>
                    <a:gd name="T24" fmla="*/ 5 w 11"/>
                    <a:gd name="T25" fmla="*/ 7 h 16"/>
                    <a:gd name="T26" fmla="*/ 3 w 11"/>
                    <a:gd name="T27" fmla="*/ 8 h 16"/>
                    <a:gd name="T28" fmla="*/ 2 w 11"/>
                    <a:gd name="T29" fmla="*/ 6 h 16"/>
                    <a:gd name="T30" fmla="*/ 0 w 11"/>
                    <a:gd name="T31" fmla="*/ 7 h 16"/>
                    <a:gd name="T32" fmla="*/ 2 w 11"/>
                    <a:gd name="T33" fmla="*/ 10 h 16"/>
                    <a:gd name="T34" fmla="*/ 4 w 11"/>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6">
                      <a:moveTo>
                        <a:pt x="4" y="10"/>
                      </a:moveTo>
                      <a:lnTo>
                        <a:pt x="7" y="15"/>
                      </a:lnTo>
                      <a:lnTo>
                        <a:pt x="9" y="16"/>
                      </a:lnTo>
                      <a:lnTo>
                        <a:pt x="10" y="12"/>
                      </a:lnTo>
                      <a:lnTo>
                        <a:pt x="10" y="8"/>
                      </a:lnTo>
                      <a:lnTo>
                        <a:pt x="11" y="7"/>
                      </a:lnTo>
                      <a:lnTo>
                        <a:pt x="11" y="5"/>
                      </a:lnTo>
                      <a:lnTo>
                        <a:pt x="9" y="4"/>
                      </a:lnTo>
                      <a:lnTo>
                        <a:pt x="7" y="0"/>
                      </a:lnTo>
                      <a:lnTo>
                        <a:pt x="5" y="0"/>
                      </a:lnTo>
                      <a:lnTo>
                        <a:pt x="4" y="2"/>
                      </a:lnTo>
                      <a:lnTo>
                        <a:pt x="4" y="5"/>
                      </a:lnTo>
                      <a:lnTo>
                        <a:pt x="5" y="7"/>
                      </a:lnTo>
                      <a:lnTo>
                        <a:pt x="3" y="8"/>
                      </a:lnTo>
                      <a:lnTo>
                        <a:pt x="2" y="6"/>
                      </a:lnTo>
                      <a:lnTo>
                        <a:pt x="0" y="7"/>
                      </a:lnTo>
                      <a:lnTo>
                        <a:pt x="2" y="10"/>
                      </a:lnTo>
                      <a:lnTo>
                        <a:pt x="4"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9" name="Freeform 957">
                  <a:extLst>
                    <a:ext uri="{FF2B5EF4-FFF2-40B4-BE49-F238E27FC236}">
                      <a16:creationId xmlns:a16="http://schemas.microsoft.com/office/drawing/2014/main" id="{13FA181D-A078-6E45-8D42-C2F4D9AB7A74}"/>
                    </a:ext>
                  </a:extLst>
                </p:cNvPr>
                <p:cNvSpPr>
                  <a:spLocks/>
                </p:cNvSpPr>
                <p:nvPr/>
              </p:nvSpPr>
              <p:spPr bwMode="auto">
                <a:xfrm>
                  <a:off x="3275" y="715"/>
                  <a:ext cx="2" cy="4"/>
                </a:xfrm>
                <a:custGeom>
                  <a:avLst/>
                  <a:gdLst>
                    <a:gd name="T0" fmla="*/ 1 w 2"/>
                    <a:gd name="T1" fmla="*/ 4 h 4"/>
                    <a:gd name="T2" fmla="*/ 2 w 2"/>
                    <a:gd name="T3" fmla="*/ 3 h 4"/>
                    <a:gd name="T4" fmla="*/ 2 w 2"/>
                    <a:gd name="T5" fmla="*/ 1 h 4"/>
                    <a:gd name="T6" fmla="*/ 1 w 2"/>
                    <a:gd name="T7" fmla="*/ 0 h 4"/>
                    <a:gd name="T8" fmla="*/ 0 w 2"/>
                    <a:gd name="T9" fmla="*/ 1 h 4"/>
                    <a:gd name="T10" fmla="*/ 0 w 2"/>
                    <a:gd name="T11" fmla="*/ 3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lnTo>
                        <a:pt x="2" y="3"/>
                      </a:lnTo>
                      <a:lnTo>
                        <a:pt x="2"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0" name="Freeform 958">
                  <a:extLst>
                    <a:ext uri="{FF2B5EF4-FFF2-40B4-BE49-F238E27FC236}">
                      <a16:creationId xmlns:a16="http://schemas.microsoft.com/office/drawing/2014/main" id="{42BA2A00-CFFC-B949-A091-793062FC0DAC}"/>
                    </a:ext>
                  </a:extLst>
                </p:cNvPr>
                <p:cNvSpPr>
                  <a:spLocks/>
                </p:cNvSpPr>
                <p:nvPr/>
              </p:nvSpPr>
              <p:spPr bwMode="auto">
                <a:xfrm>
                  <a:off x="3293" y="700"/>
                  <a:ext cx="3" cy="6"/>
                </a:xfrm>
                <a:custGeom>
                  <a:avLst/>
                  <a:gdLst>
                    <a:gd name="T0" fmla="*/ 1 w 3"/>
                    <a:gd name="T1" fmla="*/ 6 h 6"/>
                    <a:gd name="T2" fmla="*/ 2 w 3"/>
                    <a:gd name="T3" fmla="*/ 6 h 6"/>
                    <a:gd name="T4" fmla="*/ 3 w 3"/>
                    <a:gd name="T5" fmla="*/ 2 h 6"/>
                    <a:gd name="T6" fmla="*/ 2 w 3"/>
                    <a:gd name="T7" fmla="*/ 0 h 6"/>
                    <a:gd name="T8" fmla="*/ 0 w 3"/>
                    <a:gd name="T9" fmla="*/ 0 h 6"/>
                    <a:gd name="T10" fmla="*/ 0 w 3"/>
                    <a:gd name="T11" fmla="*/ 3 h 6"/>
                    <a:gd name="T12" fmla="*/ 0 w 3"/>
                    <a:gd name="T13" fmla="*/ 6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lnTo>
                        <a:pt x="2" y="6"/>
                      </a:lnTo>
                      <a:lnTo>
                        <a:pt x="3" y="2"/>
                      </a:lnTo>
                      <a:lnTo>
                        <a:pt x="2" y="0"/>
                      </a:lnTo>
                      <a:lnTo>
                        <a:pt x="0" y="0"/>
                      </a:lnTo>
                      <a:lnTo>
                        <a:pt x="0"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1" name="Freeform 959">
                  <a:extLst>
                    <a:ext uri="{FF2B5EF4-FFF2-40B4-BE49-F238E27FC236}">
                      <a16:creationId xmlns:a16="http://schemas.microsoft.com/office/drawing/2014/main" id="{14AEAC4A-B193-3C40-BF3A-A1D303F53A43}"/>
                    </a:ext>
                  </a:extLst>
                </p:cNvPr>
                <p:cNvSpPr>
                  <a:spLocks/>
                </p:cNvSpPr>
                <p:nvPr/>
              </p:nvSpPr>
              <p:spPr bwMode="auto">
                <a:xfrm>
                  <a:off x="3294" y="708"/>
                  <a:ext cx="4" cy="5"/>
                </a:xfrm>
                <a:custGeom>
                  <a:avLst/>
                  <a:gdLst>
                    <a:gd name="T0" fmla="*/ 0 w 4"/>
                    <a:gd name="T1" fmla="*/ 4 h 5"/>
                    <a:gd name="T2" fmla="*/ 0 w 4"/>
                    <a:gd name="T3" fmla="*/ 5 h 5"/>
                    <a:gd name="T4" fmla="*/ 2 w 4"/>
                    <a:gd name="T5" fmla="*/ 5 h 5"/>
                    <a:gd name="T6" fmla="*/ 4 w 4"/>
                    <a:gd name="T7" fmla="*/ 3 h 5"/>
                    <a:gd name="T8" fmla="*/ 4 w 4"/>
                    <a:gd name="T9" fmla="*/ 0 h 5"/>
                    <a:gd name="T10" fmla="*/ 2 w 4"/>
                    <a:gd name="T11" fmla="*/ 0 h 5"/>
                    <a:gd name="T12" fmla="*/ 0 w 4"/>
                    <a:gd name="T13" fmla="*/ 2 h 5"/>
                    <a:gd name="T14" fmla="*/ 0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4"/>
                      </a:moveTo>
                      <a:lnTo>
                        <a:pt x="0" y="5"/>
                      </a:lnTo>
                      <a:lnTo>
                        <a:pt x="2" y="5"/>
                      </a:lnTo>
                      <a:lnTo>
                        <a:pt x="4" y="3"/>
                      </a:lnTo>
                      <a:lnTo>
                        <a:pt x="4" y="0"/>
                      </a:lnTo>
                      <a:lnTo>
                        <a:pt x="2"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2" name="Freeform 960">
                  <a:extLst>
                    <a:ext uri="{FF2B5EF4-FFF2-40B4-BE49-F238E27FC236}">
                      <a16:creationId xmlns:a16="http://schemas.microsoft.com/office/drawing/2014/main" id="{8EE55B42-7107-B04A-980E-FCA85BE7CE30}"/>
                    </a:ext>
                  </a:extLst>
                </p:cNvPr>
                <p:cNvSpPr>
                  <a:spLocks/>
                </p:cNvSpPr>
                <p:nvPr/>
              </p:nvSpPr>
              <p:spPr bwMode="auto">
                <a:xfrm>
                  <a:off x="3282" y="706"/>
                  <a:ext cx="7" cy="13"/>
                </a:xfrm>
                <a:custGeom>
                  <a:avLst/>
                  <a:gdLst>
                    <a:gd name="T0" fmla="*/ 2 w 7"/>
                    <a:gd name="T1" fmla="*/ 10 h 13"/>
                    <a:gd name="T2" fmla="*/ 3 w 7"/>
                    <a:gd name="T3" fmla="*/ 13 h 13"/>
                    <a:gd name="T4" fmla="*/ 4 w 7"/>
                    <a:gd name="T5" fmla="*/ 13 h 13"/>
                    <a:gd name="T6" fmla="*/ 6 w 7"/>
                    <a:gd name="T7" fmla="*/ 10 h 13"/>
                    <a:gd name="T8" fmla="*/ 7 w 7"/>
                    <a:gd name="T9" fmla="*/ 9 h 13"/>
                    <a:gd name="T10" fmla="*/ 4 w 7"/>
                    <a:gd name="T11" fmla="*/ 5 h 13"/>
                    <a:gd name="T12" fmla="*/ 3 w 7"/>
                    <a:gd name="T13" fmla="*/ 2 h 13"/>
                    <a:gd name="T14" fmla="*/ 1 w 7"/>
                    <a:gd name="T15" fmla="*/ 0 h 13"/>
                    <a:gd name="T16" fmla="*/ 0 w 7"/>
                    <a:gd name="T17" fmla="*/ 2 h 13"/>
                    <a:gd name="T18" fmla="*/ 0 w 7"/>
                    <a:gd name="T19" fmla="*/ 4 h 13"/>
                    <a:gd name="T20" fmla="*/ 0 w 7"/>
                    <a:gd name="T21" fmla="*/ 5 h 13"/>
                    <a:gd name="T22" fmla="*/ 0 w 7"/>
                    <a:gd name="T23" fmla="*/ 7 h 13"/>
                    <a:gd name="T24" fmla="*/ 2 w 7"/>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3">
                      <a:moveTo>
                        <a:pt x="2" y="10"/>
                      </a:moveTo>
                      <a:lnTo>
                        <a:pt x="3" y="13"/>
                      </a:lnTo>
                      <a:lnTo>
                        <a:pt x="4" y="13"/>
                      </a:lnTo>
                      <a:lnTo>
                        <a:pt x="6" y="10"/>
                      </a:lnTo>
                      <a:lnTo>
                        <a:pt x="7" y="9"/>
                      </a:lnTo>
                      <a:lnTo>
                        <a:pt x="4" y="5"/>
                      </a:lnTo>
                      <a:lnTo>
                        <a:pt x="3" y="2"/>
                      </a:lnTo>
                      <a:lnTo>
                        <a:pt x="1" y="0"/>
                      </a:lnTo>
                      <a:lnTo>
                        <a:pt x="0" y="2"/>
                      </a:lnTo>
                      <a:lnTo>
                        <a:pt x="0" y="4"/>
                      </a:lnTo>
                      <a:lnTo>
                        <a:pt x="0" y="5"/>
                      </a:lnTo>
                      <a:lnTo>
                        <a:pt x="0"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3" name="Freeform 961">
                  <a:extLst>
                    <a:ext uri="{FF2B5EF4-FFF2-40B4-BE49-F238E27FC236}">
                      <a16:creationId xmlns:a16="http://schemas.microsoft.com/office/drawing/2014/main" id="{DE190905-0AAA-3247-A053-EBCC55647202}"/>
                    </a:ext>
                  </a:extLst>
                </p:cNvPr>
                <p:cNvSpPr>
                  <a:spLocks/>
                </p:cNvSpPr>
                <p:nvPr/>
              </p:nvSpPr>
              <p:spPr bwMode="auto">
                <a:xfrm>
                  <a:off x="3442" y="820"/>
                  <a:ext cx="4" cy="12"/>
                </a:xfrm>
                <a:custGeom>
                  <a:avLst/>
                  <a:gdLst>
                    <a:gd name="T0" fmla="*/ 0 w 4"/>
                    <a:gd name="T1" fmla="*/ 11 h 12"/>
                    <a:gd name="T2" fmla="*/ 1 w 4"/>
                    <a:gd name="T3" fmla="*/ 12 h 12"/>
                    <a:gd name="T4" fmla="*/ 3 w 4"/>
                    <a:gd name="T5" fmla="*/ 10 h 12"/>
                    <a:gd name="T6" fmla="*/ 3 w 4"/>
                    <a:gd name="T7" fmla="*/ 6 h 12"/>
                    <a:gd name="T8" fmla="*/ 4 w 4"/>
                    <a:gd name="T9" fmla="*/ 5 h 12"/>
                    <a:gd name="T10" fmla="*/ 4 w 4"/>
                    <a:gd name="T11" fmla="*/ 2 h 12"/>
                    <a:gd name="T12" fmla="*/ 3 w 4"/>
                    <a:gd name="T13" fmla="*/ 0 h 12"/>
                    <a:gd name="T14" fmla="*/ 1 w 4"/>
                    <a:gd name="T15" fmla="*/ 1 h 12"/>
                    <a:gd name="T16" fmla="*/ 0 w 4"/>
                    <a:gd name="T17" fmla="*/ 4 h 12"/>
                    <a:gd name="T18" fmla="*/ 0 w 4"/>
                    <a:gd name="T19" fmla="*/ 7 h 12"/>
                    <a:gd name="T20" fmla="*/ 0 w 4"/>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11"/>
                      </a:moveTo>
                      <a:lnTo>
                        <a:pt x="1" y="12"/>
                      </a:lnTo>
                      <a:lnTo>
                        <a:pt x="3" y="10"/>
                      </a:lnTo>
                      <a:lnTo>
                        <a:pt x="3" y="6"/>
                      </a:lnTo>
                      <a:lnTo>
                        <a:pt x="4" y="5"/>
                      </a:lnTo>
                      <a:lnTo>
                        <a:pt x="4" y="2"/>
                      </a:lnTo>
                      <a:lnTo>
                        <a:pt x="3" y="0"/>
                      </a:lnTo>
                      <a:lnTo>
                        <a:pt x="1" y="1"/>
                      </a:lnTo>
                      <a:lnTo>
                        <a:pt x="0" y="4"/>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4" name="Freeform 962">
                  <a:extLst>
                    <a:ext uri="{FF2B5EF4-FFF2-40B4-BE49-F238E27FC236}">
                      <a16:creationId xmlns:a16="http://schemas.microsoft.com/office/drawing/2014/main" id="{A30FB47B-AB46-D143-A01B-61ADE3AC75C7}"/>
                    </a:ext>
                  </a:extLst>
                </p:cNvPr>
                <p:cNvSpPr>
                  <a:spLocks/>
                </p:cNvSpPr>
                <p:nvPr/>
              </p:nvSpPr>
              <p:spPr bwMode="auto">
                <a:xfrm>
                  <a:off x="3205" y="751"/>
                  <a:ext cx="6" cy="13"/>
                </a:xfrm>
                <a:custGeom>
                  <a:avLst/>
                  <a:gdLst>
                    <a:gd name="T0" fmla="*/ 1 w 6"/>
                    <a:gd name="T1" fmla="*/ 10 h 13"/>
                    <a:gd name="T2" fmla="*/ 2 w 6"/>
                    <a:gd name="T3" fmla="*/ 12 h 13"/>
                    <a:gd name="T4" fmla="*/ 4 w 6"/>
                    <a:gd name="T5" fmla="*/ 13 h 13"/>
                    <a:gd name="T6" fmla="*/ 5 w 6"/>
                    <a:gd name="T7" fmla="*/ 12 h 13"/>
                    <a:gd name="T8" fmla="*/ 6 w 6"/>
                    <a:gd name="T9" fmla="*/ 10 h 13"/>
                    <a:gd name="T10" fmla="*/ 5 w 6"/>
                    <a:gd name="T11" fmla="*/ 7 h 13"/>
                    <a:gd name="T12" fmla="*/ 4 w 6"/>
                    <a:gd name="T13" fmla="*/ 3 h 13"/>
                    <a:gd name="T14" fmla="*/ 1 w 6"/>
                    <a:gd name="T15" fmla="*/ 0 h 13"/>
                    <a:gd name="T16" fmla="*/ 0 w 6"/>
                    <a:gd name="T17" fmla="*/ 0 h 13"/>
                    <a:gd name="T18" fmla="*/ 0 w 6"/>
                    <a:gd name="T19" fmla="*/ 3 h 13"/>
                    <a:gd name="T20" fmla="*/ 1 w 6"/>
                    <a:gd name="T21" fmla="*/ 6 h 13"/>
                    <a:gd name="T22" fmla="*/ 1 w 6"/>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3">
                      <a:moveTo>
                        <a:pt x="1" y="10"/>
                      </a:moveTo>
                      <a:lnTo>
                        <a:pt x="2" y="12"/>
                      </a:lnTo>
                      <a:lnTo>
                        <a:pt x="4" y="13"/>
                      </a:lnTo>
                      <a:lnTo>
                        <a:pt x="5" y="12"/>
                      </a:lnTo>
                      <a:lnTo>
                        <a:pt x="6" y="10"/>
                      </a:lnTo>
                      <a:lnTo>
                        <a:pt x="5" y="7"/>
                      </a:lnTo>
                      <a:lnTo>
                        <a:pt x="4" y="3"/>
                      </a:lnTo>
                      <a:lnTo>
                        <a:pt x="1" y="0"/>
                      </a:lnTo>
                      <a:lnTo>
                        <a:pt x="0" y="0"/>
                      </a:lnTo>
                      <a:lnTo>
                        <a:pt x="0" y="3"/>
                      </a:lnTo>
                      <a:lnTo>
                        <a:pt x="1" y="6"/>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5" name="Freeform 963">
                  <a:extLst>
                    <a:ext uri="{FF2B5EF4-FFF2-40B4-BE49-F238E27FC236}">
                      <a16:creationId xmlns:a16="http://schemas.microsoft.com/office/drawing/2014/main" id="{88F609BD-3CB3-BF4F-ADA9-6117F532DD27}"/>
                    </a:ext>
                  </a:extLst>
                </p:cNvPr>
                <p:cNvSpPr>
                  <a:spLocks/>
                </p:cNvSpPr>
                <p:nvPr/>
              </p:nvSpPr>
              <p:spPr bwMode="auto">
                <a:xfrm>
                  <a:off x="3170" y="761"/>
                  <a:ext cx="3" cy="6"/>
                </a:xfrm>
                <a:custGeom>
                  <a:avLst/>
                  <a:gdLst>
                    <a:gd name="T0" fmla="*/ 3 w 3"/>
                    <a:gd name="T1" fmla="*/ 4 h 6"/>
                    <a:gd name="T2" fmla="*/ 2 w 3"/>
                    <a:gd name="T3" fmla="*/ 4 h 6"/>
                    <a:gd name="T4" fmla="*/ 2 w 3"/>
                    <a:gd name="T5" fmla="*/ 1 h 6"/>
                    <a:gd name="T6" fmla="*/ 2 w 3"/>
                    <a:gd name="T7" fmla="*/ 0 h 6"/>
                    <a:gd name="T8" fmla="*/ 0 w 3"/>
                    <a:gd name="T9" fmla="*/ 0 h 6"/>
                    <a:gd name="T10" fmla="*/ 0 w 3"/>
                    <a:gd name="T11" fmla="*/ 3 h 6"/>
                    <a:gd name="T12" fmla="*/ 2 w 3"/>
                    <a:gd name="T13" fmla="*/ 6 h 6"/>
                    <a:gd name="T14" fmla="*/ 3 w 3"/>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4"/>
                      </a:moveTo>
                      <a:lnTo>
                        <a:pt x="2" y="4"/>
                      </a:lnTo>
                      <a:lnTo>
                        <a:pt x="2" y="1"/>
                      </a:lnTo>
                      <a:lnTo>
                        <a:pt x="2" y="0"/>
                      </a:lnTo>
                      <a:lnTo>
                        <a:pt x="0" y="0"/>
                      </a:lnTo>
                      <a:lnTo>
                        <a:pt x="0" y="3"/>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6" name="Freeform 964">
                  <a:extLst>
                    <a:ext uri="{FF2B5EF4-FFF2-40B4-BE49-F238E27FC236}">
                      <a16:creationId xmlns:a16="http://schemas.microsoft.com/office/drawing/2014/main" id="{F6209DA9-BFA6-F74A-B1CE-900677D11D89}"/>
                    </a:ext>
                  </a:extLst>
                </p:cNvPr>
                <p:cNvSpPr>
                  <a:spLocks/>
                </p:cNvSpPr>
                <p:nvPr/>
              </p:nvSpPr>
              <p:spPr bwMode="auto">
                <a:xfrm>
                  <a:off x="3445" y="832"/>
                  <a:ext cx="4" cy="9"/>
                </a:xfrm>
                <a:custGeom>
                  <a:avLst/>
                  <a:gdLst>
                    <a:gd name="T0" fmla="*/ 0 w 4"/>
                    <a:gd name="T1" fmla="*/ 6 h 12"/>
                    <a:gd name="T2" fmla="*/ 2 w 4"/>
                    <a:gd name="T3" fmla="*/ 11 h 12"/>
                    <a:gd name="T4" fmla="*/ 3 w 4"/>
                    <a:gd name="T5" fmla="*/ 12 h 12"/>
                    <a:gd name="T6" fmla="*/ 4 w 4"/>
                    <a:gd name="T7" fmla="*/ 9 h 12"/>
                    <a:gd name="T8" fmla="*/ 4 w 4"/>
                    <a:gd name="T9" fmla="*/ 1 h 12"/>
                    <a:gd name="T10" fmla="*/ 3 w 4"/>
                    <a:gd name="T11" fmla="*/ 0 h 12"/>
                    <a:gd name="T12" fmla="*/ 1 w 4"/>
                    <a:gd name="T13" fmla="*/ 2 h 12"/>
                    <a:gd name="T14" fmla="*/ 0 w 4"/>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0" y="6"/>
                      </a:moveTo>
                      <a:cubicBezTo>
                        <a:pt x="2" y="11"/>
                        <a:pt x="2" y="11"/>
                        <a:pt x="2" y="11"/>
                      </a:cubicBezTo>
                      <a:cubicBezTo>
                        <a:pt x="2" y="11"/>
                        <a:pt x="3" y="12"/>
                        <a:pt x="3" y="12"/>
                      </a:cubicBezTo>
                      <a:cubicBezTo>
                        <a:pt x="4" y="9"/>
                        <a:pt x="4" y="9"/>
                        <a:pt x="4" y="9"/>
                      </a:cubicBezTo>
                      <a:cubicBezTo>
                        <a:pt x="4" y="1"/>
                        <a:pt x="4" y="1"/>
                        <a:pt x="4" y="1"/>
                      </a:cubicBezTo>
                      <a:cubicBezTo>
                        <a:pt x="3" y="0"/>
                        <a:pt x="3" y="0"/>
                        <a:pt x="3"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7" name="Freeform 965">
                  <a:extLst>
                    <a:ext uri="{FF2B5EF4-FFF2-40B4-BE49-F238E27FC236}">
                      <a16:creationId xmlns:a16="http://schemas.microsoft.com/office/drawing/2014/main" id="{E63F7785-F223-E641-9CD7-E01C3E059E52}"/>
                    </a:ext>
                  </a:extLst>
                </p:cNvPr>
                <p:cNvSpPr>
                  <a:spLocks/>
                </p:cNvSpPr>
                <p:nvPr/>
              </p:nvSpPr>
              <p:spPr bwMode="auto">
                <a:xfrm>
                  <a:off x="2994" y="1401"/>
                  <a:ext cx="5" cy="2"/>
                </a:xfrm>
                <a:custGeom>
                  <a:avLst/>
                  <a:gdLst>
                    <a:gd name="T0" fmla="*/ 3 w 5"/>
                    <a:gd name="T1" fmla="*/ 2 h 2"/>
                    <a:gd name="T2" fmla="*/ 5 w 5"/>
                    <a:gd name="T3" fmla="*/ 2 h 2"/>
                    <a:gd name="T4" fmla="*/ 1 w 5"/>
                    <a:gd name="T5" fmla="*/ 0 h 2"/>
                    <a:gd name="T6" fmla="*/ 0 w 5"/>
                    <a:gd name="T7" fmla="*/ 1 h 2"/>
                    <a:gd name="T8" fmla="*/ 0 w 5"/>
                    <a:gd name="T9" fmla="*/ 2 h 2"/>
                    <a:gd name="T10" fmla="*/ 1 w 5"/>
                    <a:gd name="T11" fmla="*/ 2 h 2"/>
                    <a:gd name="T12" fmla="*/ 3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2"/>
                      </a:moveTo>
                      <a:lnTo>
                        <a:pt x="5" y="2"/>
                      </a:lnTo>
                      <a:lnTo>
                        <a:pt x="1" y="0"/>
                      </a:lnTo>
                      <a:lnTo>
                        <a:pt x="0" y="1"/>
                      </a:lnTo>
                      <a:lnTo>
                        <a:pt x="0" y="2"/>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8" name="Freeform 966">
                  <a:extLst>
                    <a:ext uri="{FF2B5EF4-FFF2-40B4-BE49-F238E27FC236}">
                      <a16:creationId xmlns:a16="http://schemas.microsoft.com/office/drawing/2014/main" id="{36EAECE3-DBBB-BC40-8003-BF408E2F1AD4}"/>
                    </a:ext>
                  </a:extLst>
                </p:cNvPr>
                <p:cNvSpPr>
                  <a:spLocks/>
                </p:cNvSpPr>
                <p:nvPr/>
              </p:nvSpPr>
              <p:spPr bwMode="auto">
                <a:xfrm>
                  <a:off x="2999" y="1283"/>
                  <a:ext cx="32" cy="40"/>
                </a:xfrm>
                <a:custGeom>
                  <a:avLst/>
                  <a:gdLst>
                    <a:gd name="T0" fmla="*/ 1 w 32"/>
                    <a:gd name="T1" fmla="*/ 15 h 40"/>
                    <a:gd name="T2" fmla="*/ 1 w 32"/>
                    <a:gd name="T3" fmla="*/ 17 h 40"/>
                    <a:gd name="T4" fmla="*/ 0 w 32"/>
                    <a:gd name="T5" fmla="*/ 20 h 40"/>
                    <a:gd name="T6" fmla="*/ 4 w 32"/>
                    <a:gd name="T7" fmla="*/ 23 h 40"/>
                    <a:gd name="T8" fmla="*/ 2 w 32"/>
                    <a:gd name="T9" fmla="*/ 23 h 40"/>
                    <a:gd name="T10" fmla="*/ 1 w 32"/>
                    <a:gd name="T11" fmla="*/ 24 h 40"/>
                    <a:gd name="T12" fmla="*/ 2 w 32"/>
                    <a:gd name="T13" fmla="*/ 27 h 40"/>
                    <a:gd name="T14" fmla="*/ 9 w 32"/>
                    <a:gd name="T15" fmla="*/ 30 h 40"/>
                    <a:gd name="T16" fmla="*/ 10 w 32"/>
                    <a:gd name="T17" fmla="*/ 31 h 40"/>
                    <a:gd name="T18" fmla="*/ 11 w 32"/>
                    <a:gd name="T19" fmla="*/ 32 h 40"/>
                    <a:gd name="T20" fmla="*/ 16 w 32"/>
                    <a:gd name="T21" fmla="*/ 28 h 40"/>
                    <a:gd name="T22" fmla="*/ 13 w 32"/>
                    <a:gd name="T23" fmla="*/ 33 h 40"/>
                    <a:gd name="T24" fmla="*/ 10 w 32"/>
                    <a:gd name="T25" fmla="*/ 34 h 40"/>
                    <a:gd name="T26" fmla="*/ 6 w 32"/>
                    <a:gd name="T27" fmla="*/ 31 h 40"/>
                    <a:gd name="T28" fmla="*/ 5 w 32"/>
                    <a:gd name="T29" fmla="*/ 32 h 40"/>
                    <a:gd name="T30" fmla="*/ 4 w 32"/>
                    <a:gd name="T31" fmla="*/ 35 h 40"/>
                    <a:gd name="T32" fmla="*/ 6 w 32"/>
                    <a:gd name="T33" fmla="*/ 37 h 40"/>
                    <a:gd name="T34" fmla="*/ 10 w 32"/>
                    <a:gd name="T35" fmla="*/ 37 h 40"/>
                    <a:gd name="T36" fmla="*/ 11 w 32"/>
                    <a:gd name="T37" fmla="*/ 40 h 40"/>
                    <a:gd name="T38" fmla="*/ 13 w 32"/>
                    <a:gd name="T39" fmla="*/ 40 h 40"/>
                    <a:gd name="T40" fmla="*/ 15 w 32"/>
                    <a:gd name="T41" fmla="*/ 38 h 40"/>
                    <a:gd name="T42" fmla="*/ 23 w 32"/>
                    <a:gd name="T43" fmla="*/ 37 h 40"/>
                    <a:gd name="T44" fmla="*/ 27 w 32"/>
                    <a:gd name="T45" fmla="*/ 37 h 40"/>
                    <a:gd name="T46" fmla="*/ 32 w 32"/>
                    <a:gd name="T47" fmla="*/ 32 h 40"/>
                    <a:gd name="T48" fmla="*/ 31 w 32"/>
                    <a:gd name="T49" fmla="*/ 27 h 40"/>
                    <a:gd name="T50" fmla="*/ 30 w 32"/>
                    <a:gd name="T51" fmla="*/ 23 h 40"/>
                    <a:gd name="T52" fmla="*/ 27 w 32"/>
                    <a:gd name="T53" fmla="*/ 22 h 40"/>
                    <a:gd name="T54" fmla="*/ 24 w 32"/>
                    <a:gd name="T55" fmla="*/ 20 h 40"/>
                    <a:gd name="T56" fmla="*/ 22 w 32"/>
                    <a:gd name="T57" fmla="*/ 13 h 40"/>
                    <a:gd name="T58" fmla="*/ 20 w 32"/>
                    <a:gd name="T59" fmla="*/ 7 h 40"/>
                    <a:gd name="T60" fmla="*/ 15 w 32"/>
                    <a:gd name="T61" fmla="*/ 6 h 40"/>
                    <a:gd name="T62" fmla="*/ 13 w 32"/>
                    <a:gd name="T63" fmla="*/ 3 h 40"/>
                    <a:gd name="T64" fmla="*/ 8 w 32"/>
                    <a:gd name="T65" fmla="*/ 2 h 40"/>
                    <a:gd name="T66" fmla="*/ 5 w 32"/>
                    <a:gd name="T67" fmla="*/ 0 h 40"/>
                    <a:gd name="T68" fmla="*/ 5 w 32"/>
                    <a:gd name="T69" fmla="*/ 3 h 40"/>
                    <a:gd name="T70" fmla="*/ 2 w 32"/>
                    <a:gd name="T71" fmla="*/ 6 h 40"/>
                    <a:gd name="T72" fmla="*/ 2 w 32"/>
                    <a:gd name="T73" fmla="*/ 10 h 40"/>
                    <a:gd name="T74" fmla="*/ 5 w 32"/>
                    <a:gd name="T75" fmla="*/ 13 h 40"/>
                    <a:gd name="T76" fmla="*/ 6 w 32"/>
                    <a:gd name="T77" fmla="*/ 16 h 40"/>
                    <a:gd name="T78" fmla="*/ 3 w 32"/>
                    <a:gd name="T79" fmla="*/ 13 h 40"/>
                    <a:gd name="T80" fmla="*/ 1 w 32"/>
                    <a:gd name="T8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40">
                      <a:moveTo>
                        <a:pt x="1" y="15"/>
                      </a:moveTo>
                      <a:lnTo>
                        <a:pt x="1" y="17"/>
                      </a:lnTo>
                      <a:lnTo>
                        <a:pt x="0" y="20"/>
                      </a:lnTo>
                      <a:lnTo>
                        <a:pt x="4" y="23"/>
                      </a:lnTo>
                      <a:lnTo>
                        <a:pt x="2" y="23"/>
                      </a:lnTo>
                      <a:lnTo>
                        <a:pt x="1" y="24"/>
                      </a:lnTo>
                      <a:lnTo>
                        <a:pt x="2" y="27"/>
                      </a:lnTo>
                      <a:lnTo>
                        <a:pt x="9" y="30"/>
                      </a:lnTo>
                      <a:lnTo>
                        <a:pt x="10" y="31"/>
                      </a:lnTo>
                      <a:lnTo>
                        <a:pt x="11" y="32"/>
                      </a:lnTo>
                      <a:lnTo>
                        <a:pt x="16" y="28"/>
                      </a:lnTo>
                      <a:lnTo>
                        <a:pt x="13" y="33"/>
                      </a:lnTo>
                      <a:lnTo>
                        <a:pt x="10" y="34"/>
                      </a:lnTo>
                      <a:lnTo>
                        <a:pt x="6" y="31"/>
                      </a:lnTo>
                      <a:lnTo>
                        <a:pt x="5" y="32"/>
                      </a:lnTo>
                      <a:lnTo>
                        <a:pt x="4" y="35"/>
                      </a:lnTo>
                      <a:lnTo>
                        <a:pt x="6" y="37"/>
                      </a:lnTo>
                      <a:lnTo>
                        <a:pt x="10" y="37"/>
                      </a:lnTo>
                      <a:lnTo>
                        <a:pt x="11" y="40"/>
                      </a:lnTo>
                      <a:lnTo>
                        <a:pt x="13" y="40"/>
                      </a:lnTo>
                      <a:lnTo>
                        <a:pt x="15" y="38"/>
                      </a:lnTo>
                      <a:lnTo>
                        <a:pt x="23" y="37"/>
                      </a:lnTo>
                      <a:lnTo>
                        <a:pt x="27" y="37"/>
                      </a:lnTo>
                      <a:lnTo>
                        <a:pt x="32" y="32"/>
                      </a:lnTo>
                      <a:lnTo>
                        <a:pt x="31" y="27"/>
                      </a:lnTo>
                      <a:lnTo>
                        <a:pt x="30" y="23"/>
                      </a:lnTo>
                      <a:lnTo>
                        <a:pt x="27" y="22"/>
                      </a:lnTo>
                      <a:lnTo>
                        <a:pt x="24" y="20"/>
                      </a:lnTo>
                      <a:lnTo>
                        <a:pt x="22" y="13"/>
                      </a:lnTo>
                      <a:lnTo>
                        <a:pt x="20" y="7"/>
                      </a:lnTo>
                      <a:lnTo>
                        <a:pt x="15" y="6"/>
                      </a:lnTo>
                      <a:lnTo>
                        <a:pt x="13" y="3"/>
                      </a:lnTo>
                      <a:lnTo>
                        <a:pt x="8" y="2"/>
                      </a:lnTo>
                      <a:lnTo>
                        <a:pt x="5" y="0"/>
                      </a:lnTo>
                      <a:lnTo>
                        <a:pt x="5" y="3"/>
                      </a:lnTo>
                      <a:lnTo>
                        <a:pt x="2" y="6"/>
                      </a:lnTo>
                      <a:lnTo>
                        <a:pt x="2" y="10"/>
                      </a:lnTo>
                      <a:lnTo>
                        <a:pt x="5" y="13"/>
                      </a:lnTo>
                      <a:lnTo>
                        <a:pt x="6" y="16"/>
                      </a:lnTo>
                      <a:lnTo>
                        <a:pt x="3" y="13"/>
                      </a:lnTo>
                      <a:lnTo>
                        <a:pt x="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9" name="Freeform 967">
                  <a:extLst>
                    <a:ext uri="{FF2B5EF4-FFF2-40B4-BE49-F238E27FC236}">
                      <a16:creationId xmlns:a16="http://schemas.microsoft.com/office/drawing/2014/main" id="{BCB4D2CF-5F72-3A49-A37B-E06938125A70}"/>
                    </a:ext>
                  </a:extLst>
                </p:cNvPr>
                <p:cNvSpPr>
                  <a:spLocks/>
                </p:cNvSpPr>
                <p:nvPr/>
              </p:nvSpPr>
              <p:spPr bwMode="auto">
                <a:xfrm>
                  <a:off x="2995" y="1370"/>
                  <a:ext cx="4" cy="4"/>
                </a:xfrm>
                <a:custGeom>
                  <a:avLst/>
                  <a:gdLst>
                    <a:gd name="T0" fmla="*/ 4 w 4"/>
                    <a:gd name="T1" fmla="*/ 2 h 4"/>
                    <a:gd name="T2" fmla="*/ 4 w 4"/>
                    <a:gd name="T3" fmla="*/ 0 h 4"/>
                    <a:gd name="T4" fmla="*/ 3 w 4"/>
                    <a:gd name="T5" fmla="*/ 0 h 4"/>
                    <a:gd name="T6" fmla="*/ 0 w 4"/>
                    <a:gd name="T7" fmla="*/ 2 h 4"/>
                    <a:gd name="T8" fmla="*/ 0 w 4"/>
                    <a:gd name="T9" fmla="*/ 3 h 4"/>
                    <a:gd name="T10" fmla="*/ 0 w 4"/>
                    <a:gd name="T11" fmla="*/ 4 h 4"/>
                    <a:gd name="T12" fmla="*/ 2 w 4"/>
                    <a:gd name="T13" fmla="*/ 4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4" y="0"/>
                      </a:lnTo>
                      <a:lnTo>
                        <a:pt x="3" y="0"/>
                      </a:lnTo>
                      <a:lnTo>
                        <a:pt x="0" y="2"/>
                      </a:lnTo>
                      <a:lnTo>
                        <a:pt x="0" y="3"/>
                      </a:lnTo>
                      <a:lnTo>
                        <a:pt x="0"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0" name="Freeform 968">
                  <a:extLst>
                    <a:ext uri="{FF2B5EF4-FFF2-40B4-BE49-F238E27FC236}">
                      <a16:creationId xmlns:a16="http://schemas.microsoft.com/office/drawing/2014/main" id="{BD387976-C90B-AE42-B33F-C8CF02703F97}"/>
                    </a:ext>
                  </a:extLst>
                </p:cNvPr>
                <p:cNvSpPr>
                  <a:spLocks/>
                </p:cNvSpPr>
                <p:nvPr/>
              </p:nvSpPr>
              <p:spPr bwMode="auto">
                <a:xfrm>
                  <a:off x="3003" y="1275"/>
                  <a:ext cx="4" cy="5"/>
                </a:xfrm>
                <a:custGeom>
                  <a:avLst/>
                  <a:gdLst>
                    <a:gd name="T0" fmla="*/ 3 w 4"/>
                    <a:gd name="T1" fmla="*/ 5 h 5"/>
                    <a:gd name="T2" fmla="*/ 4 w 4"/>
                    <a:gd name="T3" fmla="*/ 3 h 5"/>
                    <a:gd name="T4" fmla="*/ 2 w 4"/>
                    <a:gd name="T5" fmla="*/ 0 h 5"/>
                    <a:gd name="T6" fmla="*/ 1 w 4"/>
                    <a:gd name="T7" fmla="*/ 0 h 5"/>
                    <a:gd name="T8" fmla="*/ 0 w 4"/>
                    <a:gd name="T9" fmla="*/ 1 h 5"/>
                    <a:gd name="T10" fmla="*/ 2 w 4"/>
                    <a:gd name="T11" fmla="*/ 4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3"/>
                      </a:lnTo>
                      <a:lnTo>
                        <a:pt x="2" y="0"/>
                      </a:lnTo>
                      <a:lnTo>
                        <a:pt x="1"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1" name="Freeform 969">
                  <a:extLst>
                    <a:ext uri="{FF2B5EF4-FFF2-40B4-BE49-F238E27FC236}">
                      <a16:creationId xmlns:a16="http://schemas.microsoft.com/office/drawing/2014/main" id="{3DE39B74-AB79-F54C-A020-AAB1CD1B74FF}"/>
                    </a:ext>
                  </a:extLst>
                </p:cNvPr>
                <p:cNvSpPr>
                  <a:spLocks/>
                </p:cNvSpPr>
                <p:nvPr/>
              </p:nvSpPr>
              <p:spPr bwMode="auto">
                <a:xfrm>
                  <a:off x="3004" y="1475"/>
                  <a:ext cx="3" cy="4"/>
                </a:xfrm>
                <a:custGeom>
                  <a:avLst/>
                  <a:gdLst>
                    <a:gd name="T0" fmla="*/ 1 w 4"/>
                    <a:gd name="T1" fmla="*/ 5 h 6"/>
                    <a:gd name="T2" fmla="*/ 3 w 4"/>
                    <a:gd name="T3" fmla="*/ 3 h 6"/>
                    <a:gd name="T4" fmla="*/ 4 w 4"/>
                    <a:gd name="T5" fmla="*/ 1 h 6"/>
                    <a:gd name="T6" fmla="*/ 3 w 4"/>
                    <a:gd name="T7" fmla="*/ 0 h 6"/>
                    <a:gd name="T8" fmla="*/ 0 w 4"/>
                    <a:gd name="T9" fmla="*/ 4 h 6"/>
                    <a:gd name="T10" fmla="*/ 0 w 4"/>
                    <a:gd name="T11" fmla="*/ 6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cubicBezTo>
                        <a:pt x="3" y="3"/>
                        <a:pt x="3" y="3"/>
                        <a:pt x="3" y="3"/>
                      </a:cubicBezTo>
                      <a:cubicBezTo>
                        <a:pt x="4" y="1"/>
                        <a:pt x="4" y="1"/>
                        <a:pt x="4" y="1"/>
                      </a:cubicBezTo>
                      <a:cubicBezTo>
                        <a:pt x="3" y="0"/>
                        <a:pt x="3" y="0"/>
                        <a:pt x="3" y="0"/>
                      </a:cubicBezTo>
                      <a:cubicBezTo>
                        <a:pt x="0" y="4"/>
                        <a:pt x="0" y="4"/>
                        <a:pt x="0" y="4"/>
                      </a:cubicBezTo>
                      <a:cubicBezTo>
                        <a:pt x="0" y="4"/>
                        <a:pt x="0" y="6"/>
                        <a:pt x="0" y="6"/>
                      </a:cubicBez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2" name="Freeform 970">
                  <a:extLst>
                    <a:ext uri="{FF2B5EF4-FFF2-40B4-BE49-F238E27FC236}">
                      <a16:creationId xmlns:a16="http://schemas.microsoft.com/office/drawing/2014/main" id="{AA4ACD75-0871-8F40-9C50-C0C1B41A9CC2}"/>
                    </a:ext>
                  </a:extLst>
                </p:cNvPr>
                <p:cNvSpPr>
                  <a:spLocks/>
                </p:cNvSpPr>
                <p:nvPr/>
              </p:nvSpPr>
              <p:spPr bwMode="auto">
                <a:xfrm>
                  <a:off x="3009" y="1344"/>
                  <a:ext cx="5" cy="4"/>
                </a:xfrm>
                <a:custGeom>
                  <a:avLst/>
                  <a:gdLst>
                    <a:gd name="T0" fmla="*/ 0 w 5"/>
                    <a:gd name="T1" fmla="*/ 1 h 4"/>
                    <a:gd name="T2" fmla="*/ 0 w 5"/>
                    <a:gd name="T3" fmla="*/ 3 h 4"/>
                    <a:gd name="T4" fmla="*/ 1 w 5"/>
                    <a:gd name="T5" fmla="*/ 4 h 4"/>
                    <a:gd name="T6" fmla="*/ 5 w 5"/>
                    <a:gd name="T7" fmla="*/ 3 h 4"/>
                    <a:gd name="T8" fmla="*/ 4 w 5"/>
                    <a:gd name="T9" fmla="*/ 1 h 4"/>
                    <a:gd name="T10" fmla="*/ 2 w 5"/>
                    <a:gd name="T11" fmla="*/ 0 h 4"/>
                    <a:gd name="T12" fmla="*/ 0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1"/>
                      </a:moveTo>
                      <a:lnTo>
                        <a:pt x="0" y="3"/>
                      </a:lnTo>
                      <a:lnTo>
                        <a:pt x="1" y="4"/>
                      </a:lnTo>
                      <a:lnTo>
                        <a:pt x="5" y="3"/>
                      </a:lnTo>
                      <a:lnTo>
                        <a:pt x="4"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3" name="Freeform 971">
                  <a:extLst>
                    <a:ext uri="{FF2B5EF4-FFF2-40B4-BE49-F238E27FC236}">
                      <a16:creationId xmlns:a16="http://schemas.microsoft.com/office/drawing/2014/main" id="{DA13B423-08EA-154F-80A2-6D1B1C013EF6}"/>
                    </a:ext>
                  </a:extLst>
                </p:cNvPr>
                <p:cNvSpPr>
                  <a:spLocks/>
                </p:cNvSpPr>
                <p:nvPr/>
              </p:nvSpPr>
              <p:spPr bwMode="auto">
                <a:xfrm>
                  <a:off x="3020" y="1343"/>
                  <a:ext cx="5" cy="2"/>
                </a:xfrm>
                <a:custGeom>
                  <a:avLst/>
                  <a:gdLst>
                    <a:gd name="T0" fmla="*/ 3 w 5"/>
                    <a:gd name="T1" fmla="*/ 2 h 2"/>
                    <a:gd name="T2" fmla="*/ 5 w 5"/>
                    <a:gd name="T3" fmla="*/ 1 h 2"/>
                    <a:gd name="T4" fmla="*/ 3 w 5"/>
                    <a:gd name="T5" fmla="*/ 0 h 2"/>
                    <a:gd name="T6" fmla="*/ 0 w 5"/>
                    <a:gd name="T7" fmla="*/ 1 h 2"/>
                    <a:gd name="T8" fmla="*/ 1 w 5"/>
                    <a:gd name="T9" fmla="*/ 2 h 2"/>
                    <a:gd name="T10" fmla="*/ 3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3" y="2"/>
                      </a:moveTo>
                      <a:lnTo>
                        <a:pt x="5" y="1"/>
                      </a:lnTo>
                      <a:lnTo>
                        <a:pt x="3" y="0"/>
                      </a:lnTo>
                      <a:lnTo>
                        <a:pt x="0" y="1"/>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4" name="Freeform 972">
                  <a:extLst>
                    <a:ext uri="{FF2B5EF4-FFF2-40B4-BE49-F238E27FC236}">
                      <a16:creationId xmlns:a16="http://schemas.microsoft.com/office/drawing/2014/main" id="{33DAECA4-81CB-5C4B-8AFC-66CCCB5E901D}"/>
                    </a:ext>
                  </a:extLst>
                </p:cNvPr>
                <p:cNvSpPr>
                  <a:spLocks/>
                </p:cNvSpPr>
                <p:nvPr/>
              </p:nvSpPr>
              <p:spPr bwMode="auto">
                <a:xfrm>
                  <a:off x="2988" y="1401"/>
                  <a:ext cx="2" cy="2"/>
                </a:xfrm>
                <a:custGeom>
                  <a:avLst/>
                  <a:gdLst>
                    <a:gd name="T0" fmla="*/ 2 w 2"/>
                    <a:gd name="T1" fmla="*/ 2 h 2"/>
                    <a:gd name="T2" fmla="*/ 2 w 2"/>
                    <a:gd name="T3" fmla="*/ 0 h 2"/>
                    <a:gd name="T4" fmla="*/ 1 w 2"/>
                    <a:gd name="T5" fmla="*/ 0 h 2"/>
                    <a:gd name="T6" fmla="*/ 0 w 2"/>
                    <a:gd name="T7" fmla="*/ 0 h 2"/>
                    <a:gd name="T8" fmla="*/ 1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1" y="0"/>
                      </a:lnTo>
                      <a:lnTo>
                        <a:pt x="0" y="0"/>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5" name="Freeform 973">
                  <a:extLst>
                    <a:ext uri="{FF2B5EF4-FFF2-40B4-BE49-F238E27FC236}">
                      <a16:creationId xmlns:a16="http://schemas.microsoft.com/office/drawing/2014/main" id="{445DC836-8AFA-EC48-84B2-A30EE77C6FFD}"/>
                    </a:ext>
                  </a:extLst>
                </p:cNvPr>
                <p:cNvSpPr>
                  <a:spLocks/>
                </p:cNvSpPr>
                <p:nvPr/>
              </p:nvSpPr>
              <p:spPr bwMode="auto">
                <a:xfrm>
                  <a:off x="3103" y="1548"/>
                  <a:ext cx="1" cy="3"/>
                </a:xfrm>
                <a:custGeom>
                  <a:avLst/>
                  <a:gdLst>
                    <a:gd name="T0" fmla="*/ 1 w 1"/>
                    <a:gd name="T1" fmla="*/ 0 h 3"/>
                    <a:gd name="T2" fmla="*/ 0 w 1"/>
                    <a:gd name="T3" fmla="*/ 1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6" name="Freeform 974">
                  <a:extLst>
                    <a:ext uri="{FF2B5EF4-FFF2-40B4-BE49-F238E27FC236}">
                      <a16:creationId xmlns:a16="http://schemas.microsoft.com/office/drawing/2014/main" id="{9919B6EB-C705-5449-9462-23C8A5698025}"/>
                    </a:ext>
                  </a:extLst>
                </p:cNvPr>
                <p:cNvSpPr>
                  <a:spLocks/>
                </p:cNvSpPr>
                <p:nvPr/>
              </p:nvSpPr>
              <p:spPr bwMode="auto">
                <a:xfrm>
                  <a:off x="3004" y="1476"/>
                  <a:ext cx="5" cy="6"/>
                </a:xfrm>
                <a:custGeom>
                  <a:avLst/>
                  <a:gdLst>
                    <a:gd name="T0" fmla="*/ 1 w 5"/>
                    <a:gd name="T1" fmla="*/ 6 h 6"/>
                    <a:gd name="T2" fmla="*/ 3 w 5"/>
                    <a:gd name="T3" fmla="*/ 3 h 6"/>
                    <a:gd name="T4" fmla="*/ 5 w 5"/>
                    <a:gd name="T5" fmla="*/ 0 h 6"/>
                    <a:gd name="T6" fmla="*/ 4 w 5"/>
                    <a:gd name="T7" fmla="*/ 0 h 6"/>
                    <a:gd name="T8" fmla="*/ 3 w 5"/>
                    <a:gd name="T9" fmla="*/ 3 h 6"/>
                    <a:gd name="T10" fmla="*/ 0 w 5"/>
                    <a:gd name="T11" fmla="*/ 6 h 6"/>
                    <a:gd name="T12" fmla="*/ 1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6"/>
                      </a:moveTo>
                      <a:lnTo>
                        <a:pt x="3" y="3"/>
                      </a:lnTo>
                      <a:lnTo>
                        <a:pt x="5" y="0"/>
                      </a:lnTo>
                      <a:lnTo>
                        <a:pt x="4" y="0"/>
                      </a:lnTo>
                      <a:lnTo>
                        <a:pt x="3"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7" name="Freeform 975">
                  <a:extLst>
                    <a:ext uri="{FF2B5EF4-FFF2-40B4-BE49-F238E27FC236}">
                      <a16:creationId xmlns:a16="http://schemas.microsoft.com/office/drawing/2014/main" id="{0A8648BF-3E72-AB49-9B56-14125988182F}"/>
                    </a:ext>
                  </a:extLst>
                </p:cNvPr>
                <p:cNvSpPr>
                  <a:spLocks/>
                </p:cNvSpPr>
                <p:nvPr/>
              </p:nvSpPr>
              <p:spPr bwMode="auto">
                <a:xfrm>
                  <a:off x="2992" y="1405"/>
                  <a:ext cx="3" cy="1"/>
                </a:xfrm>
                <a:custGeom>
                  <a:avLst/>
                  <a:gdLst>
                    <a:gd name="T0" fmla="*/ 3 w 3"/>
                    <a:gd name="T1" fmla="*/ 1 h 1"/>
                    <a:gd name="T2" fmla="*/ 3 w 3"/>
                    <a:gd name="T3" fmla="*/ 1 h 1"/>
                    <a:gd name="T4" fmla="*/ 3 w 3"/>
                    <a:gd name="T5" fmla="*/ 0 h 1"/>
                    <a:gd name="T6" fmla="*/ 0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3" y="1"/>
                      </a:lnTo>
                      <a:lnTo>
                        <a:pt x="3" y="0"/>
                      </a:lnTo>
                      <a:lnTo>
                        <a:pt x="0"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8" name="Freeform 976">
                  <a:extLst>
                    <a:ext uri="{FF2B5EF4-FFF2-40B4-BE49-F238E27FC236}">
                      <a16:creationId xmlns:a16="http://schemas.microsoft.com/office/drawing/2014/main" id="{C103B4D7-E3AC-364E-8A4F-DE5D44FF1B2E}"/>
                    </a:ext>
                  </a:extLst>
                </p:cNvPr>
                <p:cNvSpPr>
                  <a:spLocks/>
                </p:cNvSpPr>
                <p:nvPr/>
              </p:nvSpPr>
              <p:spPr bwMode="auto">
                <a:xfrm>
                  <a:off x="3014" y="1191"/>
                  <a:ext cx="9" cy="9"/>
                </a:xfrm>
                <a:custGeom>
                  <a:avLst/>
                  <a:gdLst>
                    <a:gd name="T0" fmla="*/ 2 w 9"/>
                    <a:gd name="T1" fmla="*/ 2 h 9"/>
                    <a:gd name="T2" fmla="*/ 1 w 9"/>
                    <a:gd name="T3" fmla="*/ 5 h 9"/>
                    <a:gd name="T4" fmla="*/ 0 w 9"/>
                    <a:gd name="T5" fmla="*/ 5 h 9"/>
                    <a:gd name="T6" fmla="*/ 0 w 9"/>
                    <a:gd name="T7" fmla="*/ 8 h 9"/>
                    <a:gd name="T8" fmla="*/ 0 w 9"/>
                    <a:gd name="T9" fmla="*/ 9 h 9"/>
                    <a:gd name="T10" fmla="*/ 1 w 9"/>
                    <a:gd name="T11" fmla="*/ 9 h 9"/>
                    <a:gd name="T12" fmla="*/ 2 w 9"/>
                    <a:gd name="T13" fmla="*/ 8 h 9"/>
                    <a:gd name="T14" fmla="*/ 6 w 9"/>
                    <a:gd name="T15" fmla="*/ 5 h 9"/>
                    <a:gd name="T16" fmla="*/ 9 w 9"/>
                    <a:gd name="T17" fmla="*/ 1 h 9"/>
                    <a:gd name="T18" fmla="*/ 9 w 9"/>
                    <a:gd name="T19" fmla="*/ 0 h 9"/>
                    <a:gd name="T20" fmla="*/ 6 w 9"/>
                    <a:gd name="T21" fmla="*/ 0 h 9"/>
                    <a:gd name="T22" fmla="*/ 4 w 9"/>
                    <a:gd name="T23" fmla="*/ 2 h 9"/>
                    <a:gd name="T24" fmla="*/ 2 w 9"/>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2" y="2"/>
                      </a:moveTo>
                      <a:lnTo>
                        <a:pt x="1" y="5"/>
                      </a:lnTo>
                      <a:lnTo>
                        <a:pt x="0" y="5"/>
                      </a:lnTo>
                      <a:lnTo>
                        <a:pt x="0" y="8"/>
                      </a:lnTo>
                      <a:lnTo>
                        <a:pt x="0" y="9"/>
                      </a:lnTo>
                      <a:lnTo>
                        <a:pt x="1" y="9"/>
                      </a:lnTo>
                      <a:lnTo>
                        <a:pt x="2" y="8"/>
                      </a:lnTo>
                      <a:lnTo>
                        <a:pt x="6" y="5"/>
                      </a:lnTo>
                      <a:lnTo>
                        <a:pt x="9" y="1"/>
                      </a:lnTo>
                      <a:lnTo>
                        <a:pt x="9" y="0"/>
                      </a:lnTo>
                      <a:lnTo>
                        <a:pt x="6" y="0"/>
                      </a:lnTo>
                      <a:lnTo>
                        <a:pt x="4"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9" name="Freeform 977">
                  <a:extLst>
                    <a:ext uri="{FF2B5EF4-FFF2-40B4-BE49-F238E27FC236}">
                      <a16:creationId xmlns:a16="http://schemas.microsoft.com/office/drawing/2014/main" id="{7BA0735A-1336-4C42-A080-315AFCE1EA62}"/>
                    </a:ext>
                  </a:extLst>
                </p:cNvPr>
                <p:cNvSpPr>
                  <a:spLocks/>
                </p:cNvSpPr>
                <p:nvPr/>
              </p:nvSpPr>
              <p:spPr bwMode="auto">
                <a:xfrm>
                  <a:off x="3019" y="1358"/>
                  <a:ext cx="5" cy="4"/>
                </a:xfrm>
                <a:custGeom>
                  <a:avLst/>
                  <a:gdLst>
                    <a:gd name="T0" fmla="*/ 5 w 5"/>
                    <a:gd name="T1" fmla="*/ 1 h 4"/>
                    <a:gd name="T2" fmla="*/ 1 w 5"/>
                    <a:gd name="T3" fmla="*/ 0 h 4"/>
                    <a:gd name="T4" fmla="*/ 0 w 5"/>
                    <a:gd name="T5" fmla="*/ 1 h 4"/>
                    <a:gd name="T6" fmla="*/ 0 w 5"/>
                    <a:gd name="T7" fmla="*/ 3 h 4"/>
                    <a:gd name="T8" fmla="*/ 1 w 5"/>
                    <a:gd name="T9" fmla="*/ 4 h 4"/>
                    <a:gd name="T10" fmla="*/ 5 w 5"/>
                    <a:gd name="T11" fmla="*/ 3 h 4"/>
                    <a:gd name="T12" fmla="*/ 5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1"/>
                      </a:moveTo>
                      <a:lnTo>
                        <a:pt x="1" y="0"/>
                      </a:lnTo>
                      <a:lnTo>
                        <a:pt x="0" y="1"/>
                      </a:lnTo>
                      <a:lnTo>
                        <a:pt x="0" y="3"/>
                      </a:lnTo>
                      <a:lnTo>
                        <a:pt x="1" y="4"/>
                      </a:lnTo>
                      <a:lnTo>
                        <a:pt x="5" y="3"/>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0" name="Freeform 978">
                  <a:extLst>
                    <a:ext uri="{FF2B5EF4-FFF2-40B4-BE49-F238E27FC236}">
                      <a16:creationId xmlns:a16="http://schemas.microsoft.com/office/drawing/2014/main" id="{E4DBD19B-4A9C-F243-8631-FFF8E4D6613F}"/>
                    </a:ext>
                  </a:extLst>
                </p:cNvPr>
                <p:cNvSpPr>
                  <a:spLocks/>
                </p:cNvSpPr>
                <p:nvPr/>
              </p:nvSpPr>
              <p:spPr bwMode="auto">
                <a:xfrm>
                  <a:off x="3037" y="1268"/>
                  <a:ext cx="3" cy="4"/>
                </a:xfrm>
                <a:custGeom>
                  <a:avLst/>
                  <a:gdLst>
                    <a:gd name="T0" fmla="*/ 1 w 5"/>
                    <a:gd name="T1" fmla="*/ 0 h 5"/>
                    <a:gd name="T2" fmla="*/ 0 w 5"/>
                    <a:gd name="T3" fmla="*/ 2 h 5"/>
                    <a:gd name="T4" fmla="*/ 4 w 5"/>
                    <a:gd name="T5" fmla="*/ 5 h 5"/>
                    <a:gd name="T6" fmla="*/ 5 w 5"/>
                    <a:gd name="T7" fmla="*/ 5 h 5"/>
                    <a:gd name="T8" fmla="*/ 4 w 5"/>
                    <a:gd name="T9" fmla="*/ 1 h 5"/>
                    <a:gd name="T10" fmla="*/ 1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1" y="0"/>
                      </a:moveTo>
                      <a:cubicBezTo>
                        <a:pt x="0" y="2"/>
                        <a:pt x="0" y="2"/>
                        <a:pt x="0" y="2"/>
                      </a:cubicBezTo>
                      <a:cubicBezTo>
                        <a:pt x="4" y="5"/>
                        <a:pt x="4" y="5"/>
                        <a:pt x="4" y="5"/>
                      </a:cubicBezTo>
                      <a:cubicBezTo>
                        <a:pt x="5" y="5"/>
                        <a:pt x="5" y="5"/>
                        <a:pt x="5" y="5"/>
                      </a:cubicBezTo>
                      <a:cubicBezTo>
                        <a:pt x="4" y="1"/>
                        <a:pt x="4" y="1"/>
                        <a:pt x="4" y="1"/>
                      </a:cubicBezTo>
                      <a:cubicBezTo>
                        <a:pt x="4" y="1"/>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1" name="Freeform 979">
                  <a:extLst>
                    <a:ext uri="{FF2B5EF4-FFF2-40B4-BE49-F238E27FC236}">
                      <a16:creationId xmlns:a16="http://schemas.microsoft.com/office/drawing/2014/main" id="{89898C85-EEFA-B04B-85B5-91DD9ADFF927}"/>
                    </a:ext>
                  </a:extLst>
                </p:cNvPr>
                <p:cNvSpPr>
                  <a:spLocks/>
                </p:cNvSpPr>
                <p:nvPr/>
              </p:nvSpPr>
              <p:spPr bwMode="auto">
                <a:xfrm>
                  <a:off x="3012" y="1117"/>
                  <a:ext cx="12" cy="6"/>
                </a:xfrm>
                <a:custGeom>
                  <a:avLst/>
                  <a:gdLst>
                    <a:gd name="T0" fmla="*/ 11 w 12"/>
                    <a:gd name="T1" fmla="*/ 5 h 6"/>
                    <a:gd name="T2" fmla="*/ 11 w 12"/>
                    <a:gd name="T3" fmla="*/ 6 h 6"/>
                    <a:gd name="T4" fmla="*/ 12 w 12"/>
                    <a:gd name="T5" fmla="*/ 3 h 6"/>
                    <a:gd name="T6" fmla="*/ 10 w 12"/>
                    <a:gd name="T7" fmla="*/ 1 h 6"/>
                    <a:gd name="T8" fmla="*/ 7 w 12"/>
                    <a:gd name="T9" fmla="*/ 0 h 6"/>
                    <a:gd name="T10" fmla="*/ 5 w 12"/>
                    <a:gd name="T11" fmla="*/ 1 h 6"/>
                    <a:gd name="T12" fmla="*/ 3 w 12"/>
                    <a:gd name="T13" fmla="*/ 0 h 6"/>
                    <a:gd name="T14" fmla="*/ 0 w 12"/>
                    <a:gd name="T15" fmla="*/ 0 h 6"/>
                    <a:gd name="T16" fmla="*/ 0 w 12"/>
                    <a:gd name="T17" fmla="*/ 1 h 6"/>
                    <a:gd name="T18" fmla="*/ 0 w 12"/>
                    <a:gd name="T19" fmla="*/ 3 h 6"/>
                    <a:gd name="T20" fmla="*/ 2 w 12"/>
                    <a:gd name="T21" fmla="*/ 3 h 6"/>
                    <a:gd name="T22" fmla="*/ 4 w 12"/>
                    <a:gd name="T23" fmla="*/ 4 h 6"/>
                    <a:gd name="T24" fmla="*/ 8 w 12"/>
                    <a:gd name="T25" fmla="*/ 3 h 6"/>
                    <a:gd name="T26" fmla="*/ 11 w 12"/>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
                      <a:moveTo>
                        <a:pt x="11" y="5"/>
                      </a:moveTo>
                      <a:lnTo>
                        <a:pt x="11" y="6"/>
                      </a:lnTo>
                      <a:lnTo>
                        <a:pt x="12" y="3"/>
                      </a:lnTo>
                      <a:lnTo>
                        <a:pt x="10" y="1"/>
                      </a:lnTo>
                      <a:lnTo>
                        <a:pt x="7" y="0"/>
                      </a:lnTo>
                      <a:lnTo>
                        <a:pt x="5" y="1"/>
                      </a:lnTo>
                      <a:lnTo>
                        <a:pt x="3" y="0"/>
                      </a:lnTo>
                      <a:lnTo>
                        <a:pt x="0" y="0"/>
                      </a:lnTo>
                      <a:lnTo>
                        <a:pt x="0" y="1"/>
                      </a:lnTo>
                      <a:lnTo>
                        <a:pt x="0" y="3"/>
                      </a:lnTo>
                      <a:lnTo>
                        <a:pt x="2" y="3"/>
                      </a:lnTo>
                      <a:lnTo>
                        <a:pt x="4" y="4"/>
                      </a:lnTo>
                      <a:lnTo>
                        <a:pt x="8" y="3"/>
                      </a:lnTo>
                      <a:lnTo>
                        <a:pt x="1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2" name="Rectangle 980">
                  <a:extLst>
                    <a:ext uri="{FF2B5EF4-FFF2-40B4-BE49-F238E27FC236}">
                      <a16:creationId xmlns:a16="http://schemas.microsoft.com/office/drawing/2014/main" id="{1876B5E7-94B1-544E-AA6E-DC17E5A16B98}"/>
                    </a:ext>
                  </a:extLst>
                </p:cNvPr>
                <p:cNvSpPr>
                  <a:spLocks noChangeArrowheads="1"/>
                </p:cNvSpPr>
                <p:nvPr/>
              </p:nvSpPr>
              <p:spPr bwMode="auto">
                <a:xfrm>
                  <a:off x="3016" y="1124"/>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3" name="Freeform 981">
                  <a:extLst>
                    <a:ext uri="{FF2B5EF4-FFF2-40B4-BE49-F238E27FC236}">
                      <a16:creationId xmlns:a16="http://schemas.microsoft.com/office/drawing/2014/main" id="{51ABFD1A-B914-6F4D-AB84-F94AEB942090}"/>
                    </a:ext>
                  </a:extLst>
                </p:cNvPr>
                <p:cNvSpPr>
                  <a:spLocks/>
                </p:cNvSpPr>
                <p:nvPr/>
              </p:nvSpPr>
              <p:spPr bwMode="auto">
                <a:xfrm>
                  <a:off x="2904" y="962"/>
                  <a:ext cx="11" cy="7"/>
                </a:xfrm>
                <a:custGeom>
                  <a:avLst/>
                  <a:gdLst>
                    <a:gd name="T0" fmla="*/ 11 w 11"/>
                    <a:gd name="T1" fmla="*/ 6 h 7"/>
                    <a:gd name="T2" fmla="*/ 8 w 11"/>
                    <a:gd name="T3" fmla="*/ 2 h 7"/>
                    <a:gd name="T4" fmla="*/ 4 w 11"/>
                    <a:gd name="T5" fmla="*/ 0 h 7"/>
                    <a:gd name="T6" fmla="*/ 1 w 11"/>
                    <a:gd name="T7" fmla="*/ 0 h 7"/>
                    <a:gd name="T8" fmla="*/ 0 w 11"/>
                    <a:gd name="T9" fmla="*/ 2 h 7"/>
                    <a:gd name="T10" fmla="*/ 2 w 11"/>
                    <a:gd name="T11" fmla="*/ 6 h 7"/>
                    <a:gd name="T12" fmla="*/ 5 w 11"/>
                    <a:gd name="T13" fmla="*/ 6 h 7"/>
                    <a:gd name="T14" fmla="*/ 8 w 11"/>
                    <a:gd name="T15" fmla="*/ 7 h 7"/>
                    <a:gd name="T16" fmla="*/ 11 w 11"/>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6"/>
                      </a:moveTo>
                      <a:lnTo>
                        <a:pt x="8" y="2"/>
                      </a:lnTo>
                      <a:lnTo>
                        <a:pt x="4" y="0"/>
                      </a:lnTo>
                      <a:lnTo>
                        <a:pt x="1" y="0"/>
                      </a:lnTo>
                      <a:lnTo>
                        <a:pt x="0" y="2"/>
                      </a:lnTo>
                      <a:lnTo>
                        <a:pt x="2" y="6"/>
                      </a:lnTo>
                      <a:lnTo>
                        <a:pt x="5" y="6"/>
                      </a:lnTo>
                      <a:lnTo>
                        <a:pt x="8" y="7"/>
                      </a:lnTo>
                      <a:lnTo>
                        <a:pt x="1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4" name="Freeform 982">
                  <a:extLst>
                    <a:ext uri="{FF2B5EF4-FFF2-40B4-BE49-F238E27FC236}">
                      <a16:creationId xmlns:a16="http://schemas.microsoft.com/office/drawing/2014/main" id="{08A40F17-CBAF-F743-8915-590656337348}"/>
                    </a:ext>
                  </a:extLst>
                </p:cNvPr>
                <p:cNvSpPr>
                  <a:spLocks/>
                </p:cNvSpPr>
                <p:nvPr/>
              </p:nvSpPr>
              <p:spPr bwMode="auto">
                <a:xfrm>
                  <a:off x="3037" y="1304"/>
                  <a:ext cx="7" cy="10"/>
                </a:xfrm>
                <a:custGeom>
                  <a:avLst/>
                  <a:gdLst>
                    <a:gd name="T0" fmla="*/ 2 w 7"/>
                    <a:gd name="T1" fmla="*/ 10 h 10"/>
                    <a:gd name="T2" fmla="*/ 3 w 7"/>
                    <a:gd name="T3" fmla="*/ 9 h 10"/>
                    <a:gd name="T4" fmla="*/ 5 w 7"/>
                    <a:gd name="T5" fmla="*/ 4 h 10"/>
                    <a:gd name="T6" fmla="*/ 7 w 7"/>
                    <a:gd name="T7" fmla="*/ 2 h 10"/>
                    <a:gd name="T8" fmla="*/ 6 w 7"/>
                    <a:gd name="T9" fmla="*/ 0 h 10"/>
                    <a:gd name="T10" fmla="*/ 4 w 7"/>
                    <a:gd name="T11" fmla="*/ 1 h 10"/>
                    <a:gd name="T12" fmla="*/ 2 w 7"/>
                    <a:gd name="T13" fmla="*/ 1 h 10"/>
                    <a:gd name="T14" fmla="*/ 0 w 7"/>
                    <a:gd name="T15" fmla="*/ 2 h 10"/>
                    <a:gd name="T16" fmla="*/ 0 w 7"/>
                    <a:gd name="T17" fmla="*/ 4 h 10"/>
                    <a:gd name="T18" fmla="*/ 1 w 7"/>
                    <a:gd name="T19" fmla="*/ 3 h 10"/>
                    <a:gd name="T20" fmla="*/ 2 w 7"/>
                    <a:gd name="T21" fmla="*/ 6 h 10"/>
                    <a:gd name="T22" fmla="*/ 1 w 7"/>
                    <a:gd name="T23" fmla="*/ 9 h 10"/>
                    <a:gd name="T24" fmla="*/ 2 w 7"/>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10"/>
                      </a:moveTo>
                      <a:lnTo>
                        <a:pt x="3" y="9"/>
                      </a:lnTo>
                      <a:lnTo>
                        <a:pt x="5" y="4"/>
                      </a:lnTo>
                      <a:lnTo>
                        <a:pt x="7" y="2"/>
                      </a:lnTo>
                      <a:lnTo>
                        <a:pt x="6" y="0"/>
                      </a:lnTo>
                      <a:lnTo>
                        <a:pt x="4" y="1"/>
                      </a:lnTo>
                      <a:lnTo>
                        <a:pt x="2" y="1"/>
                      </a:lnTo>
                      <a:lnTo>
                        <a:pt x="0" y="2"/>
                      </a:lnTo>
                      <a:lnTo>
                        <a:pt x="0" y="4"/>
                      </a:lnTo>
                      <a:lnTo>
                        <a:pt x="1" y="3"/>
                      </a:lnTo>
                      <a:lnTo>
                        <a:pt x="2" y="6"/>
                      </a:lnTo>
                      <a:lnTo>
                        <a:pt x="1" y="9"/>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5" name="Freeform 983">
                  <a:extLst>
                    <a:ext uri="{FF2B5EF4-FFF2-40B4-BE49-F238E27FC236}">
                      <a16:creationId xmlns:a16="http://schemas.microsoft.com/office/drawing/2014/main" id="{B723213A-B7D8-DD41-BA68-F2D9A23E6FEF}"/>
                    </a:ext>
                  </a:extLst>
                </p:cNvPr>
                <p:cNvSpPr>
                  <a:spLocks/>
                </p:cNvSpPr>
                <p:nvPr/>
              </p:nvSpPr>
              <p:spPr bwMode="auto">
                <a:xfrm>
                  <a:off x="3021" y="1251"/>
                  <a:ext cx="5" cy="9"/>
                </a:xfrm>
                <a:custGeom>
                  <a:avLst/>
                  <a:gdLst>
                    <a:gd name="T0" fmla="*/ 1 w 5"/>
                    <a:gd name="T1" fmla="*/ 2 h 9"/>
                    <a:gd name="T2" fmla="*/ 0 w 5"/>
                    <a:gd name="T3" fmla="*/ 4 h 9"/>
                    <a:gd name="T4" fmla="*/ 0 w 5"/>
                    <a:gd name="T5" fmla="*/ 7 h 9"/>
                    <a:gd name="T6" fmla="*/ 2 w 5"/>
                    <a:gd name="T7" fmla="*/ 9 h 9"/>
                    <a:gd name="T8" fmla="*/ 4 w 5"/>
                    <a:gd name="T9" fmla="*/ 7 h 9"/>
                    <a:gd name="T10" fmla="*/ 4 w 5"/>
                    <a:gd name="T11" fmla="*/ 4 h 9"/>
                    <a:gd name="T12" fmla="*/ 5 w 5"/>
                    <a:gd name="T13" fmla="*/ 0 h 9"/>
                    <a:gd name="T14" fmla="*/ 1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1" y="2"/>
                      </a:moveTo>
                      <a:lnTo>
                        <a:pt x="0" y="4"/>
                      </a:lnTo>
                      <a:lnTo>
                        <a:pt x="0" y="7"/>
                      </a:lnTo>
                      <a:lnTo>
                        <a:pt x="2" y="9"/>
                      </a:lnTo>
                      <a:lnTo>
                        <a:pt x="4" y="7"/>
                      </a:lnTo>
                      <a:lnTo>
                        <a:pt x="4" y="4"/>
                      </a:lnTo>
                      <a:lnTo>
                        <a:pt x="5"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6" name="Freeform 984">
                  <a:extLst>
                    <a:ext uri="{FF2B5EF4-FFF2-40B4-BE49-F238E27FC236}">
                      <a16:creationId xmlns:a16="http://schemas.microsoft.com/office/drawing/2014/main" id="{4C4E33D2-FC63-4B4D-B2FB-5542D32AE077}"/>
                    </a:ext>
                  </a:extLst>
                </p:cNvPr>
                <p:cNvSpPr>
                  <a:spLocks/>
                </p:cNvSpPr>
                <p:nvPr/>
              </p:nvSpPr>
              <p:spPr bwMode="auto">
                <a:xfrm>
                  <a:off x="3030" y="1251"/>
                  <a:ext cx="6" cy="8"/>
                </a:xfrm>
                <a:custGeom>
                  <a:avLst/>
                  <a:gdLst>
                    <a:gd name="T0" fmla="*/ 0 w 6"/>
                    <a:gd name="T1" fmla="*/ 7 h 8"/>
                    <a:gd name="T2" fmla="*/ 1 w 6"/>
                    <a:gd name="T3" fmla="*/ 8 h 8"/>
                    <a:gd name="T4" fmla="*/ 3 w 6"/>
                    <a:gd name="T5" fmla="*/ 7 h 8"/>
                    <a:gd name="T6" fmla="*/ 6 w 6"/>
                    <a:gd name="T7" fmla="*/ 5 h 8"/>
                    <a:gd name="T8" fmla="*/ 5 w 6"/>
                    <a:gd name="T9" fmla="*/ 1 h 8"/>
                    <a:gd name="T10" fmla="*/ 3 w 6"/>
                    <a:gd name="T11" fmla="*/ 0 h 8"/>
                    <a:gd name="T12" fmla="*/ 0 w 6"/>
                    <a:gd name="T13" fmla="*/ 1 h 8"/>
                    <a:gd name="T14" fmla="*/ 0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7"/>
                      </a:moveTo>
                      <a:lnTo>
                        <a:pt x="1" y="8"/>
                      </a:lnTo>
                      <a:lnTo>
                        <a:pt x="3" y="7"/>
                      </a:lnTo>
                      <a:lnTo>
                        <a:pt x="6" y="5"/>
                      </a:lnTo>
                      <a:lnTo>
                        <a:pt x="5" y="1"/>
                      </a:lnTo>
                      <a:lnTo>
                        <a:pt x="3" y="0"/>
                      </a:lnTo>
                      <a:lnTo>
                        <a:pt x="0"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7" name="Freeform 985">
                  <a:extLst>
                    <a:ext uri="{FF2B5EF4-FFF2-40B4-BE49-F238E27FC236}">
                      <a16:creationId xmlns:a16="http://schemas.microsoft.com/office/drawing/2014/main" id="{F5831A42-7F96-BB4B-BA05-3461DF031383}"/>
                    </a:ext>
                  </a:extLst>
                </p:cNvPr>
                <p:cNvSpPr>
                  <a:spLocks/>
                </p:cNvSpPr>
                <p:nvPr/>
              </p:nvSpPr>
              <p:spPr bwMode="auto">
                <a:xfrm>
                  <a:off x="3029" y="1239"/>
                  <a:ext cx="7" cy="6"/>
                </a:xfrm>
                <a:custGeom>
                  <a:avLst/>
                  <a:gdLst>
                    <a:gd name="T0" fmla="*/ 7 w 7"/>
                    <a:gd name="T1" fmla="*/ 2 h 6"/>
                    <a:gd name="T2" fmla="*/ 4 w 7"/>
                    <a:gd name="T3" fmla="*/ 1 h 6"/>
                    <a:gd name="T4" fmla="*/ 2 w 7"/>
                    <a:gd name="T5" fmla="*/ 0 h 6"/>
                    <a:gd name="T6" fmla="*/ 1 w 7"/>
                    <a:gd name="T7" fmla="*/ 2 h 6"/>
                    <a:gd name="T8" fmla="*/ 0 w 7"/>
                    <a:gd name="T9" fmla="*/ 4 h 6"/>
                    <a:gd name="T10" fmla="*/ 1 w 7"/>
                    <a:gd name="T11" fmla="*/ 6 h 6"/>
                    <a:gd name="T12" fmla="*/ 2 w 7"/>
                    <a:gd name="T13" fmla="*/ 6 h 6"/>
                    <a:gd name="T14" fmla="*/ 4 w 7"/>
                    <a:gd name="T15" fmla="*/ 4 h 6"/>
                    <a:gd name="T16" fmla="*/ 7 w 7"/>
                    <a:gd name="T17" fmla="*/ 2 h 6"/>
                    <a:gd name="T18" fmla="*/ 7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2"/>
                      </a:moveTo>
                      <a:lnTo>
                        <a:pt x="4" y="1"/>
                      </a:lnTo>
                      <a:lnTo>
                        <a:pt x="2" y="0"/>
                      </a:lnTo>
                      <a:lnTo>
                        <a:pt x="1" y="2"/>
                      </a:lnTo>
                      <a:lnTo>
                        <a:pt x="0" y="4"/>
                      </a:lnTo>
                      <a:lnTo>
                        <a:pt x="1" y="6"/>
                      </a:lnTo>
                      <a:lnTo>
                        <a:pt x="2" y="6"/>
                      </a:lnTo>
                      <a:lnTo>
                        <a:pt x="4" y="4"/>
                      </a:lnTo>
                      <a:lnTo>
                        <a:pt x="7" y="2"/>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8" name="Freeform 986">
                  <a:extLst>
                    <a:ext uri="{FF2B5EF4-FFF2-40B4-BE49-F238E27FC236}">
                      <a16:creationId xmlns:a16="http://schemas.microsoft.com/office/drawing/2014/main" id="{634BAD73-A08A-E048-AEA0-139384E2A8F0}"/>
                    </a:ext>
                  </a:extLst>
                </p:cNvPr>
                <p:cNvSpPr>
                  <a:spLocks/>
                </p:cNvSpPr>
                <p:nvPr/>
              </p:nvSpPr>
              <p:spPr bwMode="auto">
                <a:xfrm>
                  <a:off x="3014" y="1340"/>
                  <a:ext cx="7" cy="4"/>
                </a:xfrm>
                <a:custGeom>
                  <a:avLst/>
                  <a:gdLst>
                    <a:gd name="T0" fmla="*/ 3 w 7"/>
                    <a:gd name="T1" fmla="*/ 0 h 4"/>
                    <a:gd name="T2" fmla="*/ 0 w 7"/>
                    <a:gd name="T3" fmla="*/ 1 h 4"/>
                    <a:gd name="T4" fmla="*/ 0 w 7"/>
                    <a:gd name="T5" fmla="*/ 1 h 4"/>
                    <a:gd name="T6" fmla="*/ 3 w 7"/>
                    <a:gd name="T7" fmla="*/ 4 h 4"/>
                    <a:gd name="T8" fmla="*/ 5 w 7"/>
                    <a:gd name="T9" fmla="*/ 3 h 4"/>
                    <a:gd name="T10" fmla="*/ 7 w 7"/>
                    <a:gd name="T11" fmla="*/ 1 h 4"/>
                    <a:gd name="T12" fmla="*/ 5 w 7"/>
                    <a:gd name="T13" fmla="*/ 1 h 4"/>
                    <a:gd name="T14" fmla="*/ 3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3" y="0"/>
                      </a:moveTo>
                      <a:lnTo>
                        <a:pt x="0" y="1"/>
                      </a:lnTo>
                      <a:lnTo>
                        <a:pt x="0" y="1"/>
                      </a:lnTo>
                      <a:lnTo>
                        <a:pt x="3" y="4"/>
                      </a:lnTo>
                      <a:lnTo>
                        <a:pt x="5" y="3"/>
                      </a:lnTo>
                      <a:lnTo>
                        <a:pt x="7" y="1"/>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9" name="Freeform 987">
                  <a:extLst>
                    <a:ext uri="{FF2B5EF4-FFF2-40B4-BE49-F238E27FC236}">
                      <a16:creationId xmlns:a16="http://schemas.microsoft.com/office/drawing/2014/main" id="{E7612EC7-2E04-1C49-9A46-987EE9D41A17}"/>
                    </a:ext>
                  </a:extLst>
                </p:cNvPr>
                <p:cNvSpPr>
                  <a:spLocks/>
                </p:cNvSpPr>
                <p:nvPr/>
              </p:nvSpPr>
              <p:spPr bwMode="auto">
                <a:xfrm>
                  <a:off x="3167" y="1448"/>
                  <a:ext cx="8" cy="10"/>
                </a:xfrm>
                <a:custGeom>
                  <a:avLst/>
                  <a:gdLst>
                    <a:gd name="T0" fmla="*/ 5 w 8"/>
                    <a:gd name="T1" fmla="*/ 2 h 10"/>
                    <a:gd name="T2" fmla="*/ 5 w 8"/>
                    <a:gd name="T3" fmla="*/ 0 h 10"/>
                    <a:gd name="T4" fmla="*/ 3 w 8"/>
                    <a:gd name="T5" fmla="*/ 0 h 10"/>
                    <a:gd name="T6" fmla="*/ 1 w 8"/>
                    <a:gd name="T7" fmla="*/ 3 h 10"/>
                    <a:gd name="T8" fmla="*/ 1 w 8"/>
                    <a:gd name="T9" fmla="*/ 4 h 10"/>
                    <a:gd name="T10" fmla="*/ 0 w 8"/>
                    <a:gd name="T11" fmla="*/ 7 h 10"/>
                    <a:gd name="T12" fmla="*/ 2 w 8"/>
                    <a:gd name="T13" fmla="*/ 8 h 10"/>
                    <a:gd name="T14" fmla="*/ 2 w 8"/>
                    <a:gd name="T15" fmla="*/ 10 h 10"/>
                    <a:gd name="T16" fmla="*/ 4 w 8"/>
                    <a:gd name="T17" fmla="*/ 10 h 10"/>
                    <a:gd name="T18" fmla="*/ 5 w 8"/>
                    <a:gd name="T19" fmla="*/ 8 h 10"/>
                    <a:gd name="T20" fmla="*/ 8 w 8"/>
                    <a:gd name="T21" fmla="*/ 8 h 10"/>
                    <a:gd name="T22" fmla="*/ 8 w 8"/>
                    <a:gd name="T23" fmla="*/ 7 h 10"/>
                    <a:gd name="T24" fmla="*/ 6 w 8"/>
                    <a:gd name="T25" fmla="*/ 3 h 10"/>
                    <a:gd name="T26" fmla="*/ 5 w 8"/>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2"/>
                      </a:moveTo>
                      <a:lnTo>
                        <a:pt x="5" y="0"/>
                      </a:lnTo>
                      <a:lnTo>
                        <a:pt x="3" y="0"/>
                      </a:lnTo>
                      <a:lnTo>
                        <a:pt x="1" y="3"/>
                      </a:lnTo>
                      <a:lnTo>
                        <a:pt x="1" y="4"/>
                      </a:lnTo>
                      <a:lnTo>
                        <a:pt x="0" y="7"/>
                      </a:lnTo>
                      <a:lnTo>
                        <a:pt x="2" y="8"/>
                      </a:lnTo>
                      <a:lnTo>
                        <a:pt x="2" y="10"/>
                      </a:lnTo>
                      <a:lnTo>
                        <a:pt x="4" y="10"/>
                      </a:lnTo>
                      <a:lnTo>
                        <a:pt x="5" y="8"/>
                      </a:lnTo>
                      <a:lnTo>
                        <a:pt x="8" y="8"/>
                      </a:lnTo>
                      <a:lnTo>
                        <a:pt x="8" y="7"/>
                      </a:lnTo>
                      <a:lnTo>
                        <a:pt x="6"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0" name="Freeform 988">
                  <a:extLst>
                    <a:ext uri="{FF2B5EF4-FFF2-40B4-BE49-F238E27FC236}">
                      <a16:creationId xmlns:a16="http://schemas.microsoft.com/office/drawing/2014/main" id="{EDE76331-485B-D046-8110-09C79F4ED13B}"/>
                    </a:ext>
                  </a:extLst>
                </p:cNvPr>
                <p:cNvSpPr>
                  <a:spLocks/>
                </p:cNvSpPr>
                <p:nvPr/>
              </p:nvSpPr>
              <p:spPr bwMode="auto">
                <a:xfrm>
                  <a:off x="3178" y="1452"/>
                  <a:ext cx="1" cy="5"/>
                </a:xfrm>
                <a:custGeom>
                  <a:avLst/>
                  <a:gdLst>
                    <a:gd name="T0" fmla="*/ 1 w 1"/>
                    <a:gd name="T1" fmla="*/ 0 h 5"/>
                    <a:gd name="T2" fmla="*/ 0 w 1"/>
                    <a:gd name="T3" fmla="*/ 2 h 5"/>
                    <a:gd name="T4" fmla="*/ 0 w 1"/>
                    <a:gd name="T5" fmla="*/ 4 h 5"/>
                    <a:gd name="T6" fmla="*/ 1 w 1"/>
                    <a:gd name="T7" fmla="*/ 5 h 5"/>
                    <a:gd name="T8" fmla="*/ 1 w 1"/>
                    <a:gd name="T9" fmla="*/ 4 h 5"/>
                    <a:gd name="T10" fmla="*/ 1 w 1"/>
                    <a:gd name="T11" fmla="*/ 3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lnTo>
                        <a:pt x="0" y="2"/>
                      </a:lnTo>
                      <a:lnTo>
                        <a:pt x="0" y="4"/>
                      </a:lnTo>
                      <a:lnTo>
                        <a:pt x="1" y="5"/>
                      </a:lnTo>
                      <a:lnTo>
                        <a:pt x="1" y="4"/>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1" name="Freeform 989">
                  <a:extLst>
                    <a:ext uri="{FF2B5EF4-FFF2-40B4-BE49-F238E27FC236}">
                      <a16:creationId xmlns:a16="http://schemas.microsoft.com/office/drawing/2014/main" id="{CD7F39DF-7901-0544-8269-E08D1E51755D}"/>
                    </a:ext>
                  </a:extLst>
                </p:cNvPr>
                <p:cNvSpPr>
                  <a:spLocks/>
                </p:cNvSpPr>
                <p:nvPr/>
              </p:nvSpPr>
              <p:spPr bwMode="auto">
                <a:xfrm>
                  <a:off x="3148" y="1459"/>
                  <a:ext cx="1" cy="3"/>
                </a:xfrm>
                <a:custGeom>
                  <a:avLst/>
                  <a:gdLst>
                    <a:gd name="T0" fmla="*/ 0 w 1"/>
                    <a:gd name="T1" fmla="*/ 0 h 3"/>
                    <a:gd name="T2" fmla="*/ 0 w 1"/>
                    <a:gd name="T3" fmla="*/ 1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1" y="3"/>
                      </a:lnTo>
                      <a:lnTo>
                        <a:pt x="1"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2" name="Freeform 990">
                  <a:extLst>
                    <a:ext uri="{FF2B5EF4-FFF2-40B4-BE49-F238E27FC236}">
                      <a16:creationId xmlns:a16="http://schemas.microsoft.com/office/drawing/2014/main" id="{9680A061-13E4-784D-B4DE-700757801200}"/>
                    </a:ext>
                  </a:extLst>
                </p:cNvPr>
                <p:cNvSpPr>
                  <a:spLocks/>
                </p:cNvSpPr>
                <p:nvPr/>
              </p:nvSpPr>
              <p:spPr bwMode="auto">
                <a:xfrm>
                  <a:off x="2912" y="695"/>
                  <a:ext cx="590" cy="915"/>
                </a:xfrm>
                <a:custGeom>
                  <a:avLst/>
                  <a:gdLst>
                    <a:gd name="T0" fmla="*/ 666 w 761"/>
                    <a:gd name="T1" fmla="*/ 204 h 1179"/>
                    <a:gd name="T2" fmla="*/ 642 w 761"/>
                    <a:gd name="T3" fmla="*/ 204 h 1179"/>
                    <a:gd name="T4" fmla="*/ 588 w 761"/>
                    <a:gd name="T5" fmla="*/ 147 h 1179"/>
                    <a:gd name="T6" fmla="*/ 558 w 761"/>
                    <a:gd name="T7" fmla="*/ 137 h 1179"/>
                    <a:gd name="T8" fmla="*/ 679 w 761"/>
                    <a:gd name="T9" fmla="*/ 106 h 1179"/>
                    <a:gd name="T10" fmla="*/ 612 w 761"/>
                    <a:gd name="T11" fmla="*/ 64 h 1179"/>
                    <a:gd name="T12" fmla="*/ 526 w 761"/>
                    <a:gd name="T13" fmla="*/ 52 h 1179"/>
                    <a:gd name="T14" fmla="*/ 595 w 761"/>
                    <a:gd name="T15" fmla="*/ 20 h 1179"/>
                    <a:gd name="T16" fmla="*/ 486 w 761"/>
                    <a:gd name="T17" fmla="*/ 41 h 1179"/>
                    <a:gd name="T18" fmla="*/ 436 w 761"/>
                    <a:gd name="T19" fmla="*/ 59 h 1179"/>
                    <a:gd name="T20" fmla="*/ 395 w 761"/>
                    <a:gd name="T21" fmla="*/ 78 h 1179"/>
                    <a:gd name="T22" fmla="*/ 374 w 761"/>
                    <a:gd name="T23" fmla="*/ 90 h 1179"/>
                    <a:gd name="T24" fmla="*/ 309 w 761"/>
                    <a:gd name="T25" fmla="*/ 122 h 1179"/>
                    <a:gd name="T26" fmla="*/ 255 w 761"/>
                    <a:gd name="T27" fmla="*/ 78 h 1179"/>
                    <a:gd name="T28" fmla="*/ 189 w 761"/>
                    <a:gd name="T29" fmla="*/ 141 h 1179"/>
                    <a:gd name="T30" fmla="*/ 117 w 761"/>
                    <a:gd name="T31" fmla="*/ 190 h 1179"/>
                    <a:gd name="T32" fmla="*/ 100 w 761"/>
                    <a:gd name="T33" fmla="*/ 258 h 1179"/>
                    <a:gd name="T34" fmla="*/ 16 w 761"/>
                    <a:gd name="T35" fmla="*/ 315 h 1179"/>
                    <a:gd name="T36" fmla="*/ 60 w 761"/>
                    <a:gd name="T37" fmla="*/ 364 h 1179"/>
                    <a:gd name="T38" fmla="*/ 27 w 761"/>
                    <a:gd name="T39" fmla="*/ 400 h 1179"/>
                    <a:gd name="T40" fmla="*/ 67 w 761"/>
                    <a:gd name="T41" fmla="*/ 436 h 1179"/>
                    <a:gd name="T42" fmla="*/ 132 w 761"/>
                    <a:gd name="T43" fmla="*/ 516 h 1179"/>
                    <a:gd name="T44" fmla="*/ 139 w 761"/>
                    <a:gd name="T45" fmla="*/ 622 h 1179"/>
                    <a:gd name="T46" fmla="*/ 121 w 761"/>
                    <a:gd name="T47" fmla="*/ 695 h 1179"/>
                    <a:gd name="T48" fmla="*/ 159 w 761"/>
                    <a:gd name="T49" fmla="*/ 698 h 1179"/>
                    <a:gd name="T50" fmla="*/ 166 w 761"/>
                    <a:gd name="T51" fmla="*/ 733 h 1179"/>
                    <a:gd name="T52" fmla="*/ 149 w 761"/>
                    <a:gd name="T53" fmla="*/ 773 h 1179"/>
                    <a:gd name="T54" fmla="*/ 171 w 761"/>
                    <a:gd name="T55" fmla="*/ 826 h 1179"/>
                    <a:gd name="T56" fmla="*/ 149 w 761"/>
                    <a:gd name="T57" fmla="*/ 858 h 1179"/>
                    <a:gd name="T58" fmla="*/ 138 w 761"/>
                    <a:gd name="T59" fmla="*/ 879 h 1179"/>
                    <a:gd name="T60" fmla="*/ 107 w 761"/>
                    <a:gd name="T61" fmla="*/ 889 h 1179"/>
                    <a:gd name="T62" fmla="*/ 113 w 761"/>
                    <a:gd name="T63" fmla="*/ 924 h 1179"/>
                    <a:gd name="T64" fmla="*/ 108 w 761"/>
                    <a:gd name="T65" fmla="*/ 951 h 1179"/>
                    <a:gd name="T66" fmla="*/ 113 w 761"/>
                    <a:gd name="T67" fmla="*/ 993 h 1179"/>
                    <a:gd name="T68" fmla="*/ 127 w 761"/>
                    <a:gd name="T69" fmla="*/ 1018 h 1179"/>
                    <a:gd name="T70" fmla="*/ 127 w 761"/>
                    <a:gd name="T71" fmla="*/ 1056 h 1179"/>
                    <a:gd name="T72" fmla="*/ 131 w 761"/>
                    <a:gd name="T73" fmla="*/ 1119 h 1179"/>
                    <a:gd name="T74" fmla="*/ 184 w 761"/>
                    <a:gd name="T75" fmla="*/ 1144 h 1179"/>
                    <a:gd name="T76" fmla="*/ 202 w 761"/>
                    <a:gd name="T77" fmla="*/ 1174 h 1179"/>
                    <a:gd name="T78" fmla="*/ 225 w 761"/>
                    <a:gd name="T79" fmla="*/ 1148 h 1179"/>
                    <a:gd name="T80" fmla="*/ 246 w 761"/>
                    <a:gd name="T81" fmla="*/ 1098 h 1179"/>
                    <a:gd name="T82" fmla="*/ 258 w 761"/>
                    <a:gd name="T83" fmla="*/ 1057 h 1179"/>
                    <a:gd name="T84" fmla="*/ 278 w 761"/>
                    <a:gd name="T85" fmla="*/ 1003 h 1179"/>
                    <a:gd name="T86" fmla="*/ 330 w 761"/>
                    <a:gd name="T87" fmla="*/ 952 h 1179"/>
                    <a:gd name="T88" fmla="*/ 384 w 761"/>
                    <a:gd name="T89" fmla="*/ 952 h 1179"/>
                    <a:gd name="T90" fmla="*/ 426 w 761"/>
                    <a:gd name="T91" fmla="*/ 867 h 1179"/>
                    <a:gd name="T92" fmla="*/ 498 w 761"/>
                    <a:gd name="T93" fmla="*/ 875 h 1179"/>
                    <a:gd name="T94" fmla="*/ 566 w 761"/>
                    <a:gd name="T95" fmla="*/ 831 h 1179"/>
                    <a:gd name="T96" fmla="*/ 522 w 761"/>
                    <a:gd name="T97" fmla="*/ 802 h 1179"/>
                    <a:gd name="T98" fmla="*/ 531 w 761"/>
                    <a:gd name="T99" fmla="*/ 753 h 1179"/>
                    <a:gd name="T100" fmla="*/ 558 w 761"/>
                    <a:gd name="T101" fmla="*/ 791 h 1179"/>
                    <a:gd name="T102" fmla="*/ 585 w 761"/>
                    <a:gd name="T103" fmla="*/ 761 h 1179"/>
                    <a:gd name="T104" fmla="*/ 536 w 761"/>
                    <a:gd name="T105" fmla="*/ 703 h 1179"/>
                    <a:gd name="T106" fmla="*/ 522 w 761"/>
                    <a:gd name="T107" fmla="*/ 675 h 1179"/>
                    <a:gd name="T108" fmla="*/ 586 w 761"/>
                    <a:gd name="T109" fmla="*/ 652 h 1179"/>
                    <a:gd name="T110" fmla="*/ 597 w 761"/>
                    <a:gd name="T111" fmla="*/ 614 h 1179"/>
                    <a:gd name="T112" fmla="*/ 608 w 761"/>
                    <a:gd name="T113" fmla="*/ 548 h 1179"/>
                    <a:gd name="T114" fmla="*/ 630 w 761"/>
                    <a:gd name="T115" fmla="*/ 521 h 1179"/>
                    <a:gd name="T116" fmla="*/ 649 w 761"/>
                    <a:gd name="T117" fmla="*/ 492 h 1179"/>
                    <a:gd name="T118" fmla="*/ 640 w 761"/>
                    <a:gd name="T119" fmla="*/ 428 h 1179"/>
                    <a:gd name="T120" fmla="*/ 672 w 761"/>
                    <a:gd name="T121" fmla="*/ 295 h 1179"/>
                    <a:gd name="T122" fmla="*/ 677 w 761"/>
                    <a:gd name="T123" fmla="*/ 26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1179">
                      <a:moveTo>
                        <a:pt x="759" y="203"/>
                      </a:moveTo>
                      <a:cubicBezTo>
                        <a:pt x="757" y="200"/>
                        <a:pt x="757" y="200"/>
                        <a:pt x="757" y="200"/>
                      </a:cubicBezTo>
                      <a:cubicBezTo>
                        <a:pt x="756" y="198"/>
                        <a:pt x="756" y="198"/>
                        <a:pt x="756" y="198"/>
                      </a:cubicBezTo>
                      <a:cubicBezTo>
                        <a:pt x="750" y="193"/>
                        <a:pt x="750" y="193"/>
                        <a:pt x="750" y="193"/>
                      </a:cubicBezTo>
                      <a:cubicBezTo>
                        <a:pt x="750" y="190"/>
                        <a:pt x="750" y="190"/>
                        <a:pt x="750" y="190"/>
                      </a:cubicBezTo>
                      <a:cubicBezTo>
                        <a:pt x="749" y="187"/>
                        <a:pt x="749" y="187"/>
                        <a:pt x="749" y="187"/>
                      </a:cubicBezTo>
                      <a:cubicBezTo>
                        <a:pt x="745" y="185"/>
                        <a:pt x="745" y="185"/>
                        <a:pt x="745" y="185"/>
                      </a:cubicBezTo>
                      <a:cubicBezTo>
                        <a:pt x="743" y="184"/>
                        <a:pt x="743" y="184"/>
                        <a:pt x="743" y="184"/>
                      </a:cubicBezTo>
                      <a:cubicBezTo>
                        <a:pt x="741" y="182"/>
                        <a:pt x="741" y="182"/>
                        <a:pt x="741" y="182"/>
                      </a:cubicBezTo>
                      <a:cubicBezTo>
                        <a:pt x="738" y="180"/>
                        <a:pt x="738" y="180"/>
                        <a:pt x="738" y="180"/>
                      </a:cubicBezTo>
                      <a:cubicBezTo>
                        <a:pt x="734" y="179"/>
                        <a:pt x="734" y="179"/>
                        <a:pt x="734" y="179"/>
                      </a:cubicBezTo>
                      <a:cubicBezTo>
                        <a:pt x="729" y="177"/>
                        <a:pt x="729" y="177"/>
                        <a:pt x="729" y="177"/>
                      </a:cubicBezTo>
                      <a:cubicBezTo>
                        <a:pt x="724" y="175"/>
                        <a:pt x="724" y="175"/>
                        <a:pt x="724" y="175"/>
                      </a:cubicBezTo>
                      <a:cubicBezTo>
                        <a:pt x="720" y="173"/>
                        <a:pt x="720" y="173"/>
                        <a:pt x="720" y="173"/>
                      </a:cubicBezTo>
                      <a:cubicBezTo>
                        <a:pt x="718" y="174"/>
                        <a:pt x="718" y="174"/>
                        <a:pt x="718" y="174"/>
                      </a:cubicBezTo>
                      <a:cubicBezTo>
                        <a:pt x="714" y="174"/>
                        <a:pt x="714" y="174"/>
                        <a:pt x="714" y="174"/>
                      </a:cubicBezTo>
                      <a:cubicBezTo>
                        <a:pt x="709" y="176"/>
                        <a:pt x="709" y="176"/>
                        <a:pt x="709" y="176"/>
                      </a:cubicBezTo>
                      <a:cubicBezTo>
                        <a:pt x="707" y="179"/>
                        <a:pt x="707" y="179"/>
                        <a:pt x="707" y="179"/>
                      </a:cubicBezTo>
                      <a:cubicBezTo>
                        <a:pt x="704" y="181"/>
                        <a:pt x="704" y="181"/>
                        <a:pt x="704" y="181"/>
                      </a:cubicBezTo>
                      <a:cubicBezTo>
                        <a:pt x="700" y="179"/>
                        <a:pt x="700" y="179"/>
                        <a:pt x="700" y="179"/>
                      </a:cubicBezTo>
                      <a:cubicBezTo>
                        <a:pt x="699" y="177"/>
                        <a:pt x="699" y="177"/>
                        <a:pt x="699" y="177"/>
                      </a:cubicBezTo>
                      <a:cubicBezTo>
                        <a:pt x="697" y="178"/>
                        <a:pt x="697" y="178"/>
                        <a:pt x="697" y="178"/>
                      </a:cubicBezTo>
                      <a:cubicBezTo>
                        <a:pt x="696" y="180"/>
                        <a:pt x="696" y="180"/>
                        <a:pt x="696" y="180"/>
                      </a:cubicBezTo>
                      <a:cubicBezTo>
                        <a:pt x="697" y="184"/>
                        <a:pt x="697" y="184"/>
                        <a:pt x="697" y="184"/>
                      </a:cubicBezTo>
                      <a:cubicBezTo>
                        <a:pt x="697" y="188"/>
                        <a:pt x="697" y="188"/>
                        <a:pt x="697" y="188"/>
                      </a:cubicBezTo>
                      <a:cubicBezTo>
                        <a:pt x="695" y="191"/>
                        <a:pt x="695" y="191"/>
                        <a:pt x="695" y="191"/>
                      </a:cubicBezTo>
                      <a:cubicBezTo>
                        <a:pt x="693" y="191"/>
                        <a:pt x="693" y="191"/>
                        <a:pt x="693" y="191"/>
                      </a:cubicBezTo>
                      <a:cubicBezTo>
                        <a:pt x="693" y="193"/>
                        <a:pt x="693" y="193"/>
                        <a:pt x="693" y="193"/>
                      </a:cubicBezTo>
                      <a:cubicBezTo>
                        <a:pt x="694" y="195"/>
                        <a:pt x="694" y="195"/>
                        <a:pt x="694" y="195"/>
                      </a:cubicBezTo>
                      <a:cubicBezTo>
                        <a:pt x="694" y="197"/>
                        <a:pt x="694" y="197"/>
                        <a:pt x="694" y="197"/>
                      </a:cubicBezTo>
                      <a:cubicBezTo>
                        <a:pt x="690" y="199"/>
                        <a:pt x="690" y="199"/>
                        <a:pt x="690" y="199"/>
                      </a:cubicBezTo>
                      <a:cubicBezTo>
                        <a:pt x="687" y="199"/>
                        <a:pt x="687" y="199"/>
                        <a:pt x="687" y="199"/>
                      </a:cubicBezTo>
                      <a:cubicBezTo>
                        <a:pt x="685" y="196"/>
                        <a:pt x="685" y="196"/>
                        <a:pt x="685" y="196"/>
                      </a:cubicBezTo>
                      <a:cubicBezTo>
                        <a:pt x="685" y="193"/>
                        <a:pt x="685" y="193"/>
                        <a:pt x="685" y="193"/>
                      </a:cubicBezTo>
                      <a:cubicBezTo>
                        <a:pt x="683" y="192"/>
                        <a:pt x="683" y="192"/>
                        <a:pt x="683" y="192"/>
                      </a:cubicBezTo>
                      <a:cubicBezTo>
                        <a:pt x="682" y="194"/>
                        <a:pt x="682" y="194"/>
                        <a:pt x="682" y="194"/>
                      </a:cubicBezTo>
                      <a:cubicBezTo>
                        <a:pt x="682" y="198"/>
                        <a:pt x="682" y="198"/>
                        <a:pt x="682" y="198"/>
                      </a:cubicBezTo>
                      <a:cubicBezTo>
                        <a:pt x="682" y="199"/>
                        <a:pt x="682" y="199"/>
                        <a:pt x="682" y="199"/>
                      </a:cubicBezTo>
                      <a:cubicBezTo>
                        <a:pt x="681" y="202"/>
                        <a:pt x="681" y="202"/>
                        <a:pt x="681" y="202"/>
                      </a:cubicBezTo>
                      <a:cubicBezTo>
                        <a:pt x="680" y="206"/>
                        <a:pt x="680" y="206"/>
                        <a:pt x="680" y="206"/>
                      </a:cubicBezTo>
                      <a:cubicBezTo>
                        <a:pt x="679" y="208"/>
                        <a:pt x="679" y="208"/>
                        <a:pt x="679" y="208"/>
                      </a:cubicBezTo>
                      <a:cubicBezTo>
                        <a:pt x="679" y="206"/>
                        <a:pt x="679" y="206"/>
                        <a:pt x="679" y="206"/>
                      </a:cubicBezTo>
                      <a:cubicBezTo>
                        <a:pt x="680" y="204"/>
                        <a:pt x="680" y="204"/>
                        <a:pt x="680" y="204"/>
                      </a:cubicBezTo>
                      <a:cubicBezTo>
                        <a:pt x="679" y="199"/>
                        <a:pt x="679" y="199"/>
                        <a:pt x="679" y="199"/>
                      </a:cubicBezTo>
                      <a:cubicBezTo>
                        <a:pt x="678" y="196"/>
                        <a:pt x="678" y="196"/>
                        <a:pt x="678" y="196"/>
                      </a:cubicBezTo>
                      <a:cubicBezTo>
                        <a:pt x="678" y="193"/>
                        <a:pt x="678" y="193"/>
                        <a:pt x="678" y="193"/>
                      </a:cubicBezTo>
                      <a:cubicBezTo>
                        <a:pt x="678" y="190"/>
                        <a:pt x="678" y="190"/>
                        <a:pt x="678" y="190"/>
                      </a:cubicBezTo>
                      <a:cubicBezTo>
                        <a:pt x="677" y="187"/>
                        <a:pt x="677" y="187"/>
                        <a:pt x="677" y="187"/>
                      </a:cubicBezTo>
                      <a:cubicBezTo>
                        <a:pt x="677" y="185"/>
                        <a:pt x="677" y="185"/>
                        <a:pt x="677" y="185"/>
                      </a:cubicBezTo>
                      <a:cubicBezTo>
                        <a:pt x="675" y="186"/>
                        <a:pt x="675" y="186"/>
                        <a:pt x="675" y="186"/>
                      </a:cubicBezTo>
                      <a:cubicBezTo>
                        <a:pt x="674" y="188"/>
                        <a:pt x="674" y="188"/>
                        <a:pt x="674" y="188"/>
                      </a:cubicBezTo>
                      <a:cubicBezTo>
                        <a:pt x="672" y="191"/>
                        <a:pt x="672" y="191"/>
                        <a:pt x="672" y="191"/>
                      </a:cubicBezTo>
                      <a:cubicBezTo>
                        <a:pt x="672" y="194"/>
                        <a:pt x="672" y="194"/>
                        <a:pt x="672" y="194"/>
                      </a:cubicBezTo>
                      <a:cubicBezTo>
                        <a:pt x="671" y="198"/>
                        <a:pt x="671" y="198"/>
                        <a:pt x="671" y="198"/>
                      </a:cubicBezTo>
                      <a:cubicBezTo>
                        <a:pt x="666" y="204"/>
                        <a:pt x="666" y="204"/>
                        <a:pt x="666" y="204"/>
                      </a:cubicBezTo>
                      <a:cubicBezTo>
                        <a:pt x="663" y="207"/>
                        <a:pt x="663" y="207"/>
                        <a:pt x="663" y="207"/>
                      </a:cubicBezTo>
                      <a:cubicBezTo>
                        <a:pt x="661" y="207"/>
                        <a:pt x="661" y="207"/>
                        <a:pt x="661" y="207"/>
                      </a:cubicBezTo>
                      <a:cubicBezTo>
                        <a:pt x="659" y="210"/>
                        <a:pt x="659" y="210"/>
                        <a:pt x="659" y="210"/>
                      </a:cubicBezTo>
                      <a:cubicBezTo>
                        <a:pt x="656" y="212"/>
                        <a:pt x="656" y="212"/>
                        <a:pt x="656" y="212"/>
                      </a:cubicBezTo>
                      <a:cubicBezTo>
                        <a:pt x="653" y="212"/>
                        <a:pt x="653" y="212"/>
                        <a:pt x="653" y="212"/>
                      </a:cubicBezTo>
                      <a:cubicBezTo>
                        <a:pt x="650" y="216"/>
                        <a:pt x="650" y="216"/>
                        <a:pt x="650" y="216"/>
                      </a:cubicBezTo>
                      <a:cubicBezTo>
                        <a:pt x="645" y="219"/>
                        <a:pt x="645" y="219"/>
                        <a:pt x="645" y="219"/>
                      </a:cubicBezTo>
                      <a:cubicBezTo>
                        <a:pt x="640" y="219"/>
                        <a:pt x="640" y="219"/>
                        <a:pt x="640" y="219"/>
                      </a:cubicBezTo>
                      <a:cubicBezTo>
                        <a:pt x="636" y="220"/>
                        <a:pt x="636" y="220"/>
                        <a:pt x="636" y="220"/>
                      </a:cubicBezTo>
                      <a:cubicBezTo>
                        <a:pt x="636" y="222"/>
                        <a:pt x="636" y="222"/>
                        <a:pt x="636" y="222"/>
                      </a:cubicBezTo>
                      <a:cubicBezTo>
                        <a:pt x="634" y="224"/>
                        <a:pt x="634" y="224"/>
                        <a:pt x="634" y="224"/>
                      </a:cubicBezTo>
                      <a:cubicBezTo>
                        <a:pt x="630" y="224"/>
                        <a:pt x="630" y="224"/>
                        <a:pt x="630" y="224"/>
                      </a:cubicBezTo>
                      <a:cubicBezTo>
                        <a:pt x="628" y="224"/>
                        <a:pt x="628" y="224"/>
                        <a:pt x="628" y="224"/>
                      </a:cubicBezTo>
                      <a:cubicBezTo>
                        <a:pt x="626" y="225"/>
                        <a:pt x="626" y="225"/>
                        <a:pt x="626" y="225"/>
                      </a:cubicBezTo>
                      <a:cubicBezTo>
                        <a:pt x="621" y="230"/>
                        <a:pt x="621" y="230"/>
                        <a:pt x="621" y="230"/>
                      </a:cubicBezTo>
                      <a:cubicBezTo>
                        <a:pt x="615" y="236"/>
                        <a:pt x="615" y="236"/>
                        <a:pt x="615" y="236"/>
                      </a:cubicBezTo>
                      <a:cubicBezTo>
                        <a:pt x="615" y="240"/>
                        <a:pt x="615" y="240"/>
                        <a:pt x="615" y="240"/>
                      </a:cubicBezTo>
                      <a:cubicBezTo>
                        <a:pt x="613" y="240"/>
                        <a:pt x="613" y="240"/>
                        <a:pt x="613" y="240"/>
                      </a:cubicBezTo>
                      <a:cubicBezTo>
                        <a:pt x="607" y="246"/>
                        <a:pt x="607" y="246"/>
                        <a:pt x="607" y="246"/>
                      </a:cubicBezTo>
                      <a:cubicBezTo>
                        <a:pt x="604" y="250"/>
                        <a:pt x="604" y="250"/>
                        <a:pt x="604" y="250"/>
                      </a:cubicBezTo>
                      <a:cubicBezTo>
                        <a:pt x="603" y="249"/>
                        <a:pt x="603" y="249"/>
                        <a:pt x="603" y="249"/>
                      </a:cubicBezTo>
                      <a:cubicBezTo>
                        <a:pt x="602" y="249"/>
                        <a:pt x="602" y="249"/>
                        <a:pt x="602" y="249"/>
                      </a:cubicBezTo>
                      <a:cubicBezTo>
                        <a:pt x="598" y="251"/>
                        <a:pt x="598" y="251"/>
                        <a:pt x="598" y="251"/>
                      </a:cubicBezTo>
                      <a:cubicBezTo>
                        <a:pt x="596" y="256"/>
                        <a:pt x="596" y="256"/>
                        <a:pt x="596" y="256"/>
                      </a:cubicBezTo>
                      <a:cubicBezTo>
                        <a:pt x="592" y="261"/>
                        <a:pt x="592" y="261"/>
                        <a:pt x="592" y="261"/>
                      </a:cubicBezTo>
                      <a:cubicBezTo>
                        <a:pt x="591" y="264"/>
                        <a:pt x="591" y="264"/>
                        <a:pt x="591" y="264"/>
                      </a:cubicBezTo>
                      <a:cubicBezTo>
                        <a:pt x="590" y="266"/>
                        <a:pt x="590" y="266"/>
                        <a:pt x="590" y="266"/>
                      </a:cubicBezTo>
                      <a:cubicBezTo>
                        <a:pt x="590" y="264"/>
                        <a:pt x="590" y="264"/>
                        <a:pt x="590" y="264"/>
                      </a:cubicBezTo>
                      <a:cubicBezTo>
                        <a:pt x="591" y="259"/>
                        <a:pt x="591" y="259"/>
                        <a:pt x="591" y="259"/>
                      </a:cubicBezTo>
                      <a:cubicBezTo>
                        <a:pt x="591" y="256"/>
                        <a:pt x="591" y="256"/>
                        <a:pt x="591" y="256"/>
                      </a:cubicBezTo>
                      <a:cubicBezTo>
                        <a:pt x="591" y="252"/>
                        <a:pt x="591" y="252"/>
                        <a:pt x="591" y="252"/>
                      </a:cubicBezTo>
                      <a:cubicBezTo>
                        <a:pt x="594" y="252"/>
                        <a:pt x="594" y="252"/>
                        <a:pt x="594" y="252"/>
                      </a:cubicBezTo>
                      <a:cubicBezTo>
                        <a:pt x="595" y="250"/>
                        <a:pt x="595" y="250"/>
                        <a:pt x="595" y="250"/>
                      </a:cubicBezTo>
                      <a:cubicBezTo>
                        <a:pt x="599" y="246"/>
                        <a:pt x="599" y="246"/>
                        <a:pt x="599" y="246"/>
                      </a:cubicBezTo>
                      <a:cubicBezTo>
                        <a:pt x="602" y="245"/>
                        <a:pt x="602" y="245"/>
                        <a:pt x="602" y="245"/>
                      </a:cubicBezTo>
                      <a:cubicBezTo>
                        <a:pt x="605" y="241"/>
                        <a:pt x="605" y="241"/>
                        <a:pt x="605" y="241"/>
                      </a:cubicBezTo>
                      <a:cubicBezTo>
                        <a:pt x="610" y="236"/>
                        <a:pt x="610" y="236"/>
                        <a:pt x="610" y="236"/>
                      </a:cubicBezTo>
                      <a:cubicBezTo>
                        <a:pt x="611" y="233"/>
                        <a:pt x="611" y="233"/>
                        <a:pt x="611" y="233"/>
                      </a:cubicBezTo>
                      <a:cubicBezTo>
                        <a:pt x="615" y="231"/>
                        <a:pt x="615" y="231"/>
                        <a:pt x="615" y="231"/>
                      </a:cubicBezTo>
                      <a:cubicBezTo>
                        <a:pt x="618" y="225"/>
                        <a:pt x="618" y="225"/>
                        <a:pt x="618" y="225"/>
                      </a:cubicBezTo>
                      <a:cubicBezTo>
                        <a:pt x="619" y="222"/>
                        <a:pt x="619" y="222"/>
                        <a:pt x="619" y="222"/>
                      </a:cubicBezTo>
                      <a:cubicBezTo>
                        <a:pt x="618" y="219"/>
                        <a:pt x="618" y="219"/>
                        <a:pt x="618" y="219"/>
                      </a:cubicBezTo>
                      <a:cubicBezTo>
                        <a:pt x="620" y="217"/>
                        <a:pt x="620" y="217"/>
                        <a:pt x="620" y="217"/>
                      </a:cubicBezTo>
                      <a:cubicBezTo>
                        <a:pt x="620" y="219"/>
                        <a:pt x="620" y="219"/>
                        <a:pt x="620" y="219"/>
                      </a:cubicBezTo>
                      <a:cubicBezTo>
                        <a:pt x="622" y="219"/>
                        <a:pt x="622" y="219"/>
                        <a:pt x="622" y="219"/>
                      </a:cubicBezTo>
                      <a:cubicBezTo>
                        <a:pt x="624" y="216"/>
                        <a:pt x="624" y="216"/>
                        <a:pt x="624" y="216"/>
                      </a:cubicBezTo>
                      <a:cubicBezTo>
                        <a:pt x="627" y="215"/>
                        <a:pt x="627" y="215"/>
                        <a:pt x="627" y="215"/>
                      </a:cubicBezTo>
                      <a:cubicBezTo>
                        <a:pt x="628" y="212"/>
                        <a:pt x="628" y="212"/>
                        <a:pt x="628" y="212"/>
                      </a:cubicBezTo>
                      <a:cubicBezTo>
                        <a:pt x="630" y="207"/>
                        <a:pt x="630" y="207"/>
                        <a:pt x="630" y="207"/>
                      </a:cubicBezTo>
                      <a:cubicBezTo>
                        <a:pt x="631" y="206"/>
                        <a:pt x="631" y="206"/>
                        <a:pt x="631" y="206"/>
                      </a:cubicBezTo>
                      <a:cubicBezTo>
                        <a:pt x="634" y="207"/>
                        <a:pt x="634" y="207"/>
                        <a:pt x="634" y="207"/>
                      </a:cubicBezTo>
                      <a:cubicBezTo>
                        <a:pt x="636" y="204"/>
                        <a:pt x="636" y="204"/>
                        <a:pt x="636" y="204"/>
                      </a:cubicBezTo>
                      <a:cubicBezTo>
                        <a:pt x="639" y="203"/>
                        <a:pt x="639" y="203"/>
                        <a:pt x="639" y="203"/>
                      </a:cubicBezTo>
                      <a:cubicBezTo>
                        <a:pt x="640" y="204"/>
                        <a:pt x="640" y="204"/>
                        <a:pt x="640" y="204"/>
                      </a:cubicBezTo>
                      <a:cubicBezTo>
                        <a:pt x="642" y="204"/>
                        <a:pt x="642" y="204"/>
                        <a:pt x="642" y="204"/>
                      </a:cubicBezTo>
                      <a:cubicBezTo>
                        <a:pt x="652" y="193"/>
                        <a:pt x="652" y="193"/>
                        <a:pt x="652" y="193"/>
                      </a:cubicBezTo>
                      <a:cubicBezTo>
                        <a:pt x="654" y="189"/>
                        <a:pt x="654" y="189"/>
                        <a:pt x="654" y="189"/>
                      </a:cubicBezTo>
                      <a:cubicBezTo>
                        <a:pt x="654" y="184"/>
                        <a:pt x="654" y="184"/>
                        <a:pt x="654" y="184"/>
                      </a:cubicBezTo>
                      <a:cubicBezTo>
                        <a:pt x="657" y="177"/>
                        <a:pt x="657" y="177"/>
                        <a:pt x="657" y="177"/>
                      </a:cubicBezTo>
                      <a:cubicBezTo>
                        <a:pt x="660" y="172"/>
                        <a:pt x="660" y="172"/>
                        <a:pt x="660" y="172"/>
                      </a:cubicBezTo>
                      <a:cubicBezTo>
                        <a:pt x="660" y="167"/>
                        <a:pt x="660" y="167"/>
                        <a:pt x="660" y="167"/>
                      </a:cubicBezTo>
                      <a:cubicBezTo>
                        <a:pt x="660" y="160"/>
                        <a:pt x="660" y="160"/>
                        <a:pt x="660" y="160"/>
                      </a:cubicBezTo>
                      <a:cubicBezTo>
                        <a:pt x="660" y="156"/>
                        <a:pt x="660" y="156"/>
                        <a:pt x="660" y="156"/>
                      </a:cubicBezTo>
                      <a:cubicBezTo>
                        <a:pt x="657" y="155"/>
                        <a:pt x="657" y="155"/>
                        <a:pt x="657" y="155"/>
                      </a:cubicBezTo>
                      <a:cubicBezTo>
                        <a:pt x="653" y="156"/>
                        <a:pt x="653" y="156"/>
                        <a:pt x="653" y="156"/>
                      </a:cubicBezTo>
                      <a:cubicBezTo>
                        <a:pt x="649" y="156"/>
                        <a:pt x="649" y="156"/>
                        <a:pt x="649" y="156"/>
                      </a:cubicBezTo>
                      <a:cubicBezTo>
                        <a:pt x="644" y="155"/>
                        <a:pt x="644" y="155"/>
                        <a:pt x="644" y="155"/>
                      </a:cubicBezTo>
                      <a:cubicBezTo>
                        <a:pt x="641" y="155"/>
                        <a:pt x="641" y="155"/>
                        <a:pt x="641" y="155"/>
                      </a:cubicBezTo>
                      <a:cubicBezTo>
                        <a:pt x="638" y="157"/>
                        <a:pt x="638" y="157"/>
                        <a:pt x="638" y="157"/>
                      </a:cubicBezTo>
                      <a:cubicBezTo>
                        <a:pt x="637" y="160"/>
                        <a:pt x="637" y="160"/>
                        <a:pt x="637" y="160"/>
                      </a:cubicBezTo>
                      <a:cubicBezTo>
                        <a:pt x="638" y="162"/>
                        <a:pt x="638" y="162"/>
                        <a:pt x="638" y="162"/>
                      </a:cubicBezTo>
                      <a:cubicBezTo>
                        <a:pt x="637" y="164"/>
                        <a:pt x="637" y="164"/>
                        <a:pt x="637" y="164"/>
                      </a:cubicBezTo>
                      <a:cubicBezTo>
                        <a:pt x="637" y="170"/>
                        <a:pt x="637" y="170"/>
                        <a:pt x="637" y="170"/>
                      </a:cubicBezTo>
                      <a:cubicBezTo>
                        <a:pt x="635" y="176"/>
                        <a:pt x="635" y="176"/>
                        <a:pt x="635" y="176"/>
                      </a:cubicBezTo>
                      <a:cubicBezTo>
                        <a:pt x="632" y="181"/>
                        <a:pt x="632" y="181"/>
                        <a:pt x="632" y="181"/>
                      </a:cubicBezTo>
                      <a:cubicBezTo>
                        <a:pt x="631" y="179"/>
                        <a:pt x="631" y="179"/>
                        <a:pt x="631" y="179"/>
                      </a:cubicBezTo>
                      <a:cubicBezTo>
                        <a:pt x="628" y="178"/>
                        <a:pt x="628" y="178"/>
                        <a:pt x="628" y="178"/>
                      </a:cubicBezTo>
                      <a:cubicBezTo>
                        <a:pt x="627" y="179"/>
                        <a:pt x="627" y="179"/>
                        <a:pt x="627" y="179"/>
                      </a:cubicBezTo>
                      <a:cubicBezTo>
                        <a:pt x="626" y="181"/>
                        <a:pt x="626" y="181"/>
                        <a:pt x="626" y="181"/>
                      </a:cubicBezTo>
                      <a:cubicBezTo>
                        <a:pt x="625" y="182"/>
                        <a:pt x="625" y="182"/>
                        <a:pt x="625" y="182"/>
                      </a:cubicBezTo>
                      <a:cubicBezTo>
                        <a:pt x="622" y="180"/>
                        <a:pt x="622" y="180"/>
                        <a:pt x="622" y="180"/>
                      </a:cubicBezTo>
                      <a:cubicBezTo>
                        <a:pt x="620" y="180"/>
                        <a:pt x="620" y="180"/>
                        <a:pt x="620" y="180"/>
                      </a:cubicBezTo>
                      <a:cubicBezTo>
                        <a:pt x="620" y="180"/>
                        <a:pt x="614" y="178"/>
                        <a:pt x="614" y="177"/>
                      </a:cubicBezTo>
                      <a:cubicBezTo>
                        <a:pt x="613" y="177"/>
                        <a:pt x="607" y="178"/>
                        <a:pt x="607" y="178"/>
                      </a:cubicBezTo>
                      <a:cubicBezTo>
                        <a:pt x="604" y="180"/>
                        <a:pt x="604" y="180"/>
                        <a:pt x="604" y="180"/>
                      </a:cubicBezTo>
                      <a:cubicBezTo>
                        <a:pt x="599" y="181"/>
                        <a:pt x="599" y="181"/>
                        <a:pt x="599" y="181"/>
                      </a:cubicBezTo>
                      <a:cubicBezTo>
                        <a:pt x="595" y="183"/>
                        <a:pt x="595" y="183"/>
                        <a:pt x="595" y="183"/>
                      </a:cubicBezTo>
                      <a:cubicBezTo>
                        <a:pt x="594" y="182"/>
                        <a:pt x="594" y="182"/>
                        <a:pt x="594" y="182"/>
                      </a:cubicBezTo>
                      <a:cubicBezTo>
                        <a:pt x="593" y="180"/>
                        <a:pt x="593" y="180"/>
                        <a:pt x="593" y="180"/>
                      </a:cubicBezTo>
                      <a:cubicBezTo>
                        <a:pt x="594" y="176"/>
                        <a:pt x="594" y="176"/>
                        <a:pt x="594" y="176"/>
                      </a:cubicBezTo>
                      <a:cubicBezTo>
                        <a:pt x="594" y="174"/>
                        <a:pt x="594" y="174"/>
                        <a:pt x="594" y="174"/>
                      </a:cubicBezTo>
                      <a:cubicBezTo>
                        <a:pt x="595" y="170"/>
                        <a:pt x="595" y="170"/>
                        <a:pt x="595" y="170"/>
                      </a:cubicBezTo>
                      <a:cubicBezTo>
                        <a:pt x="596" y="170"/>
                        <a:pt x="596" y="170"/>
                        <a:pt x="596" y="170"/>
                      </a:cubicBezTo>
                      <a:cubicBezTo>
                        <a:pt x="597" y="171"/>
                        <a:pt x="597" y="171"/>
                        <a:pt x="597" y="171"/>
                      </a:cubicBezTo>
                      <a:cubicBezTo>
                        <a:pt x="599" y="171"/>
                        <a:pt x="599" y="171"/>
                        <a:pt x="599" y="171"/>
                      </a:cubicBezTo>
                      <a:cubicBezTo>
                        <a:pt x="603" y="169"/>
                        <a:pt x="603" y="169"/>
                        <a:pt x="603" y="169"/>
                      </a:cubicBezTo>
                      <a:cubicBezTo>
                        <a:pt x="612" y="167"/>
                        <a:pt x="612" y="167"/>
                        <a:pt x="612" y="167"/>
                      </a:cubicBezTo>
                      <a:cubicBezTo>
                        <a:pt x="614" y="166"/>
                        <a:pt x="614" y="166"/>
                        <a:pt x="614" y="166"/>
                      </a:cubicBezTo>
                      <a:cubicBezTo>
                        <a:pt x="616" y="162"/>
                        <a:pt x="616" y="162"/>
                        <a:pt x="616" y="162"/>
                      </a:cubicBezTo>
                      <a:cubicBezTo>
                        <a:pt x="616" y="159"/>
                        <a:pt x="616" y="159"/>
                        <a:pt x="616" y="159"/>
                      </a:cubicBezTo>
                      <a:cubicBezTo>
                        <a:pt x="618" y="157"/>
                        <a:pt x="618" y="157"/>
                        <a:pt x="618" y="157"/>
                      </a:cubicBezTo>
                      <a:cubicBezTo>
                        <a:pt x="619" y="154"/>
                        <a:pt x="619" y="154"/>
                        <a:pt x="619" y="154"/>
                      </a:cubicBezTo>
                      <a:cubicBezTo>
                        <a:pt x="618" y="153"/>
                        <a:pt x="618" y="153"/>
                        <a:pt x="618" y="153"/>
                      </a:cubicBezTo>
                      <a:cubicBezTo>
                        <a:pt x="617" y="151"/>
                        <a:pt x="617" y="151"/>
                        <a:pt x="617" y="151"/>
                      </a:cubicBezTo>
                      <a:cubicBezTo>
                        <a:pt x="614" y="151"/>
                        <a:pt x="614" y="151"/>
                        <a:pt x="614" y="151"/>
                      </a:cubicBezTo>
                      <a:cubicBezTo>
                        <a:pt x="608" y="150"/>
                        <a:pt x="608" y="150"/>
                        <a:pt x="608" y="150"/>
                      </a:cubicBezTo>
                      <a:cubicBezTo>
                        <a:pt x="602" y="149"/>
                        <a:pt x="602" y="149"/>
                        <a:pt x="602" y="149"/>
                      </a:cubicBezTo>
                      <a:cubicBezTo>
                        <a:pt x="598" y="147"/>
                        <a:pt x="598" y="147"/>
                        <a:pt x="598" y="147"/>
                      </a:cubicBezTo>
                      <a:cubicBezTo>
                        <a:pt x="596" y="146"/>
                        <a:pt x="596" y="146"/>
                        <a:pt x="596" y="146"/>
                      </a:cubicBezTo>
                      <a:cubicBezTo>
                        <a:pt x="588" y="147"/>
                        <a:pt x="588" y="147"/>
                        <a:pt x="588" y="147"/>
                      </a:cubicBezTo>
                      <a:cubicBezTo>
                        <a:pt x="584" y="146"/>
                        <a:pt x="584" y="146"/>
                        <a:pt x="584" y="146"/>
                      </a:cubicBezTo>
                      <a:cubicBezTo>
                        <a:pt x="580" y="144"/>
                        <a:pt x="580" y="144"/>
                        <a:pt x="580" y="144"/>
                      </a:cubicBezTo>
                      <a:cubicBezTo>
                        <a:pt x="576" y="144"/>
                        <a:pt x="576" y="144"/>
                        <a:pt x="576" y="144"/>
                      </a:cubicBezTo>
                      <a:cubicBezTo>
                        <a:pt x="572" y="145"/>
                        <a:pt x="572" y="145"/>
                        <a:pt x="572" y="145"/>
                      </a:cubicBezTo>
                      <a:cubicBezTo>
                        <a:pt x="570" y="144"/>
                        <a:pt x="570" y="144"/>
                        <a:pt x="570" y="144"/>
                      </a:cubicBezTo>
                      <a:cubicBezTo>
                        <a:pt x="566" y="144"/>
                        <a:pt x="566" y="144"/>
                        <a:pt x="566" y="144"/>
                      </a:cubicBezTo>
                      <a:cubicBezTo>
                        <a:pt x="564" y="144"/>
                        <a:pt x="564" y="144"/>
                        <a:pt x="564" y="144"/>
                      </a:cubicBezTo>
                      <a:cubicBezTo>
                        <a:pt x="562" y="148"/>
                        <a:pt x="562" y="148"/>
                        <a:pt x="562" y="148"/>
                      </a:cubicBezTo>
                      <a:cubicBezTo>
                        <a:pt x="562" y="152"/>
                        <a:pt x="562" y="152"/>
                        <a:pt x="562" y="152"/>
                      </a:cubicBezTo>
                      <a:cubicBezTo>
                        <a:pt x="559" y="154"/>
                        <a:pt x="559" y="154"/>
                        <a:pt x="559" y="154"/>
                      </a:cubicBezTo>
                      <a:cubicBezTo>
                        <a:pt x="558" y="154"/>
                        <a:pt x="558" y="154"/>
                        <a:pt x="558" y="154"/>
                      </a:cubicBezTo>
                      <a:cubicBezTo>
                        <a:pt x="559" y="151"/>
                        <a:pt x="559" y="151"/>
                        <a:pt x="559" y="151"/>
                      </a:cubicBezTo>
                      <a:cubicBezTo>
                        <a:pt x="559" y="150"/>
                        <a:pt x="559" y="150"/>
                        <a:pt x="559" y="150"/>
                      </a:cubicBezTo>
                      <a:cubicBezTo>
                        <a:pt x="556" y="149"/>
                        <a:pt x="556" y="149"/>
                        <a:pt x="556" y="149"/>
                      </a:cubicBezTo>
                      <a:cubicBezTo>
                        <a:pt x="549" y="153"/>
                        <a:pt x="549" y="153"/>
                        <a:pt x="549" y="153"/>
                      </a:cubicBezTo>
                      <a:cubicBezTo>
                        <a:pt x="544" y="154"/>
                        <a:pt x="544" y="154"/>
                        <a:pt x="544" y="154"/>
                      </a:cubicBezTo>
                      <a:cubicBezTo>
                        <a:pt x="542" y="157"/>
                        <a:pt x="542" y="157"/>
                        <a:pt x="542" y="157"/>
                      </a:cubicBezTo>
                      <a:cubicBezTo>
                        <a:pt x="541" y="159"/>
                        <a:pt x="541" y="159"/>
                        <a:pt x="541" y="159"/>
                      </a:cubicBezTo>
                      <a:cubicBezTo>
                        <a:pt x="538" y="159"/>
                        <a:pt x="538" y="159"/>
                        <a:pt x="538" y="159"/>
                      </a:cubicBezTo>
                      <a:cubicBezTo>
                        <a:pt x="535" y="159"/>
                        <a:pt x="535" y="159"/>
                        <a:pt x="535" y="159"/>
                      </a:cubicBezTo>
                      <a:cubicBezTo>
                        <a:pt x="532" y="161"/>
                        <a:pt x="532" y="161"/>
                        <a:pt x="532" y="161"/>
                      </a:cubicBezTo>
                      <a:cubicBezTo>
                        <a:pt x="529" y="162"/>
                        <a:pt x="529" y="162"/>
                        <a:pt x="529" y="162"/>
                      </a:cubicBezTo>
                      <a:cubicBezTo>
                        <a:pt x="527" y="164"/>
                        <a:pt x="527" y="164"/>
                        <a:pt x="527" y="164"/>
                      </a:cubicBezTo>
                      <a:cubicBezTo>
                        <a:pt x="526" y="167"/>
                        <a:pt x="526" y="167"/>
                        <a:pt x="526" y="167"/>
                      </a:cubicBezTo>
                      <a:cubicBezTo>
                        <a:pt x="525" y="170"/>
                        <a:pt x="525" y="170"/>
                        <a:pt x="525" y="170"/>
                      </a:cubicBezTo>
                      <a:cubicBezTo>
                        <a:pt x="523" y="170"/>
                        <a:pt x="523" y="170"/>
                        <a:pt x="523" y="170"/>
                      </a:cubicBezTo>
                      <a:cubicBezTo>
                        <a:pt x="522" y="167"/>
                        <a:pt x="522" y="167"/>
                        <a:pt x="522" y="167"/>
                      </a:cubicBezTo>
                      <a:cubicBezTo>
                        <a:pt x="522" y="164"/>
                        <a:pt x="522" y="164"/>
                        <a:pt x="522" y="164"/>
                      </a:cubicBezTo>
                      <a:cubicBezTo>
                        <a:pt x="521" y="161"/>
                        <a:pt x="521" y="161"/>
                        <a:pt x="521" y="161"/>
                      </a:cubicBezTo>
                      <a:cubicBezTo>
                        <a:pt x="519" y="159"/>
                        <a:pt x="519" y="159"/>
                        <a:pt x="519" y="159"/>
                      </a:cubicBezTo>
                      <a:cubicBezTo>
                        <a:pt x="519" y="156"/>
                        <a:pt x="519" y="156"/>
                        <a:pt x="519" y="156"/>
                      </a:cubicBezTo>
                      <a:cubicBezTo>
                        <a:pt x="521" y="153"/>
                        <a:pt x="521" y="153"/>
                        <a:pt x="521" y="153"/>
                      </a:cubicBezTo>
                      <a:cubicBezTo>
                        <a:pt x="524" y="153"/>
                        <a:pt x="524" y="153"/>
                        <a:pt x="524" y="153"/>
                      </a:cubicBezTo>
                      <a:cubicBezTo>
                        <a:pt x="527" y="150"/>
                        <a:pt x="527" y="150"/>
                        <a:pt x="527" y="150"/>
                      </a:cubicBezTo>
                      <a:cubicBezTo>
                        <a:pt x="531" y="150"/>
                        <a:pt x="531" y="150"/>
                        <a:pt x="531" y="150"/>
                      </a:cubicBezTo>
                      <a:cubicBezTo>
                        <a:pt x="533" y="149"/>
                        <a:pt x="533" y="149"/>
                        <a:pt x="533" y="149"/>
                      </a:cubicBezTo>
                      <a:cubicBezTo>
                        <a:pt x="534" y="147"/>
                        <a:pt x="534" y="147"/>
                        <a:pt x="534" y="147"/>
                      </a:cubicBezTo>
                      <a:cubicBezTo>
                        <a:pt x="537" y="146"/>
                        <a:pt x="537" y="146"/>
                        <a:pt x="537" y="146"/>
                      </a:cubicBezTo>
                      <a:cubicBezTo>
                        <a:pt x="542" y="145"/>
                        <a:pt x="542" y="145"/>
                        <a:pt x="542" y="145"/>
                      </a:cubicBezTo>
                      <a:cubicBezTo>
                        <a:pt x="546" y="143"/>
                        <a:pt x="546" y="143"/>
                        <a:pt x="546" y="143"/>
                      </a:cubicBezTo>
                      <a:cubicBezTo>
                        <a:pt x="548" y="141"/>
                        <a:pt x="548" y="141"/>
                        <a:pt x="548" y="141"/>
                      </a:cubicBezTo>
                      <a:cubicBezTo>
                        <a:pt x="551" y="141"/>
                        <a:pt x="551" y="141"/>
                        <a:pt x="551" y="141"/>
                      </a:cubicBezTo>
                      <a:cubicBezTo>
                        <a:pt x="553" y="142"/>
                        <a:pt x="553" y="142"/>
                        <a:pt x="553" y="142"/>
                      </a:cubicBezTo>
                      <a:cubicBezTo>
                        <a:pt x="555" y="140"/>
                        <a:pt x="555" y="140"/>
                        <a:pt x="555" y="140"/>
                      </a:cubicBezTo>
                      <a:cubicBezTo>
                        <a:pt x="556" y="137"/>
                        <a:pt x="556" y="137"/>
                        <a:pt x="556" y="137"/>
                      </a:cubicBezTo>
                      <a:cubicBezTo>
                        <a:pt x="555" y="135"/>
                        <a:pt x="555" y="135"/>
                        <a:pt x="555" y="135"/>
                      </a:cubicBezTo>
                      <a:cubicBezTo>
                        <a:pt x="554" y="133"/>
                        <a:pt x="554" y="133"/>
                        <a:pt x="554" y="133"/>
                      </a:cubicBezTo>
                      <a:cubicBezTo>
                        <a:pt x="550" y="133"/>
                        <a:pt x="550" y="133"/>
                        <a:pt x="550" y="133"/>
                      </a:cubicBezTo>
                      <a:cubicBezTo>
                        <a:pt x="549" y="133"/>
                        <a:pt x="549" y="133"/>
                        <a:pt x="549" y="133"/>
                      </a:cubicBezTo>
                      <a:cubicBezTo>
                        <a:pt x="549" y="132"/>
                        <a:pt x="549" y="132"/>
                        <a:pt x="549" y="132"/>
                      </a:cubicBezTo>
                      <a:cubicBezTo>
                        <a:pt x="552" y="132"/>
                        <a:pt x="552" y="132"/>
                        <a:pt x="552" y="132"/>
                      </a:cubicBezTo>
                      <a:cubicBezTo>
                        <a:pt x="553" y="132"/>
                        <a:pt x="553" y="132"/>
                        <a:pt x="553" y="132"/>
                      </a:cubicBezTo>
                      <a:cubicBezTo>
                        <a:pt x="556" y="132"/>
                        <a:pt x="556" y="132"/>
                        <a:pt x="556" y="132"/>
                      </a:cubicBezTo>
                      <a:cubicBezTo>
                        <a:pt x="557" y="133"/>
                        <a:pt x="557" y="133"/>
                        <a:pt x="557" y="133"/>
                      </a:cubicBezTo>
                      <a:cubicBezTo>
                        <a:pt x="558" y="137"/>
                        <a:pt x="558" y="137"/>
                        <a:pt x="558" y="137"/>
                      </a:cubicBezTo>
                      <a:cubicBezTo>
                        <a:pt x="559" y="137"/>
                        <a:pt x="559" y="137"/>
                        <a:pt x="559" y="137"/>
                      </a:cubicBezTo>
                      <a:cubicBezTo>
                        <a:pt x="560" y="136"/>
                        <a:pt x="560" y="136"/>
                        <a:pt x="560" y="136"/>
                      </a:cubicBezTo>
                      <a:cubicBezTo>
                        <a:pt x="563" y="134"/>
                        <a:pt x="563" y="134"/>
                        <a:pt x="563" y="134"/>
                      </a:cubicBezTo>
                      <a:cubicBezTo>
                        <a:pt x="567" y="134"/>
                        <a:pt x="567" y="134"/>
                        <a:pt x="567" y="134"/>
                      </a:cubicBezTo>
                      <a:cubicBezTo>
                        <a:pt x="570" y="133"/>
                        <a:pt x="570" y="133"/>
                        <a:pt x="570" y="133"/>
                      </a:cubicBezTo>
                      <a:cubicBezTo>
                        <a:pt x="572" y="131"/>
                        <a:pt x="572" y="131"/>
                        <a:pt x="572" y="131"/>
                      </a:cubicBezTo>
                      <a:cubicBezTo>
                        <a:pt x="574" y="130"/>
                        <a:pt x="574" y="130"/>
                        <a:pt x="574" y="130"/>
                      </a:cubicBezTo>
                      <a:cubicBezTo>
                        <a:pt x="577" y="132"/>
                        <a:pt x="577" y="132"/>
                        <a:pt x="577" y="132"/>
                      </a:cubicBezTo>
                      <a:cubicBezTo>
                        <a:pt x="580" y="132"/>
                        <a:pt x="580" y="132"/>
                        <a:pt x="580" y="132"/>
                      </a:cubicBezTo>
                      <a:cubicBezTo>
                        <a:pt x="584" y="131"/>
                        <a:pt x="584" y="131"/>
                        <a:pt x="584" y="131"/>
                      </a:cubicBezTo>
                      <a:cubicBezTo>
                        <a:pt x="586" y="132"/>
                        <a:pt x="586" y="132"/>
                        <a:pt x="586" y="132"/>
                      </a:cubicBezTo>
                      <a:cubicBezTo>
                        <a:pt x="589" y="133"/>
                        <a:pt x="589" y="133"/>
                        <a:pt x="589" y="133"/>
                      </a:cubicBezTo>
                      <a:cubicBezTo>
                        <a:pt x="594" y="133"/>
                        <a:pt x="594" y="133"/>
                        <a:pt x="594" y="133"/>
                      </a:cubicBezTo>
                      <a:cubicBezTo>
                        <a:pt x="595" y="134"/>
                        <a:pt x="595" y="134"/>
                        <a:pt x="595" y="134"/>
                      </a:cubicBezTo>
                      <a:cubicBezTo>
                        <a:pt x="596" y="134"/>
                        <a:pt x="596" y="134"/>
                        <a:pt x="596" y="134"/>
                      </a:cubicBezTo>
                      <a:cubicBezTo>
                        <a:pt x="601" y="138"/>
                        <a:pt x="601" y="138"/>
                        <a:pt x="601" y="138"/>
                      </a:cubicBezTo>
                      <a:cubicBezTo>
                        <a:pt x="603" y="139"/>
                        <a:pt x="603" y="139"/>
                        <a:pt x="603" y="139"/>
                      </a:cubicBezTo>
                      <a:cubicBezTo>
                        <a:pt x="607" y="138"/>
                        <a:pt x="607" y="138"/>
                        <a:pt x="607" y="138"/>
                      </a:cubicBezTo>
                      <a:cubicBezTo>
                        <a:pt x="608" y="136"/>
                        <a:pt x="608" y="136"/>
                        <a:pt x="608" y="136"/>
                      </a:cubicBezTo>
                      <a:cubicBezTo>
                        <a:pt x="611" y="137"/>
                        <a:pt x="611" y="137"/>
                        <a:pt x="611" y="137"/>
                      </a:cubicBezTo>
                      <a:cubicBezTo>
                        <a:pt x="613" y="138"/>
                        <a:pt x="613" y="138"/>
                        <a:pt x="613" y="138"/>
                      </a:cubicBezTo>
                      <a:cubicBezTo>
                        <a:pt x="616" y="138"/>
                        <a:pt x="616" y="138"/>
                        <a:pt x="616" y="138"/>
                      </a:cubicBezTo>
                      <a:cubicBezTo>
                        <a:pt x="618" y="139"/>
                        <a:pt x="618" y="139"/>
                        <a:pt x="618" y="139"/>
                      </a:cubicBezTo>
                      <a:cubicBezTo>
                        <a:pt x="621" y="139"/>
                        <a:pt x="621" y="139"/>
                        <a:pt x="621" y="139"/>
                      </a:cubicBezTo>
                      <a:cubicBezTo>
                        <a:pt x="625" y="137"/>
                        <a:pt x="625" y="137"/>
                        <a:pt x="625" y="137"/>
                      </a:cubicBezTo>
                      <a:cubicBezTo>
                        <a:pt x="628" y="135"/>
                        <a:pt x="628" y="135"/>
                        <a:pt x="628" y="135"/>
                      </a:cubicBezTo>
                      <a:cubicBezTo>
                        <a:pt x="631" y="135"/>
                        <a:pt x="631" y="135"/>
                        <a:pt x="631" y="135"/>
                      </a:cubicBezTo>
                      <a:cubicBezTo>
                        <a:pt x="633" y="137"/>
                        <a:pt x="633" y="137"/>
                        <a:pt x="633" y="137"/>
                      </a:cubicBezTo>
                      <a:cubicBezTo>
                        <a:pt x="635" y="137"/>
                        <a:pt x="635" y="137"/>
                        <a:pt x="635" y="137"/>
                      </a:cubicBezTo>
                      <a:cubicBezTo>
                        <a:pt x="638" y="135"/>
                        <a:pt x="638" y="135"/>
                        <a:pt x="638" y="135"/>
                      </a:cubicBezTo>
                      <a:cubicBezTo>
                        <a:pt x="641" y="136"/>
                        <a:pt x="641" y="136"/>
                        <a:pt x="641" y="136"/>
                      </a:cubicBezTo>
                      <a:cubicBezTo>
                        <a:pt x="644" y="136"/>
                        <a:pt x="644" y="136"/>
                        <a:pt x="644" y="136"/>
                      </a:cubicBezTo>
                      <a:cubicBezTo>
                        <a:pt x="645" y="134"/>
                        <a:pt x="645" y="134"/>
                        <a:pt x="645" y="134"/>
                      </a:cubicBezTo>
                      <a:cubicBezTo>
                        <a:pt x="643" y="133"/>
                        <a:pt x="643" y="133"/>
                        <a:pt x="643" y="133"/>
                      </a:cubicBezTo>
                      <a:cubicBezTo>
                        <a:pt x="643" y="131"/>
                        <a:pt x="643" y="131"/>
                        <a:pt x="643" y="131"/>
                      </a:cubicBezTo>
                      <a:cubicBezTo>
                        <a:pt x="644" y="130"/>
                        <a:pt x="644" y="130"/>
                        <a:pt x="644" y="130"/>
                      </a:cubicBezTo>
                      <a:cubicBezTo>
                        <a:pt x="645" y="132"/>
                        <a:pt x="645" y="132"/>
                        <a:pt x="645" y="132"/>
                      </a:cubicBezTo>
                      <a:cubicBezTo>
                        <a:pt x="647" y="134"/>
                        <a:pt x="647" y="134"/>
                        <a:pt x="647" y="134"/>
                      </a:cubicBezTo>
                      <a:cubicBezTo>
                        <a:pt x="650" y="134"/>
                        <a:pt x="650" y="134"/>
                        <a:pt x="650" y="134"/>
                      </a:cubicBezTo>
                      <a:cubicBezTo>
                        <a:pt x="651" y="133"/>
                        <a:pt x="651" y="133"/>
                        <a:pt x="651" y="133"/>
                      </a:cubicBezTo>
                      <a:cubicBezTo>
                        <a:pt x="656" y="133"/>
                        <a:pt x="656" y="133"/>
                        <a:pt x="656" y="133"/>
                      </a:cubicBezTo>
                      <a:cubicBezTo>
                        <a:pt x="662" y="130"/>
                        <a:pt x="662" y="130"/>
                        <a:pt x="662" y="130"/>
                      </a:cubicBezTo>
                      <a:cubicBezTo>
                        <a:pt x="665" y="128"/>
                        <a:pt x="665" y="128"/>
                        <a:pt x="665" y="128"/>
                      </a:cubicBezTo>
                      <a:cubicBezTo>
                        <a:pt x="666" y="126"/>
                        <a:pt x="666" y="126"/>
                        <a:pt x="666" y="126"/>
                      </a:cubicBezTo>
                      <a:cubicBezTo>
                        <a:pt x="666" y="124"/>
                        <a:pt x="666" y="124"/>
                        <a:pt x="666" y="124"/>
                      </a:cubicBezTo>
                      <a:cubicBezTo>
                        <a:pt x="667" y="123"/>
                        <a:pt x="667" y="123"/>
                        <a:pt x="667" y="123"/>
                      </a:cubicBezTo>
                      <a:cubicBezTo>
                        <a:pt x="669" y="124"/>
                        <a:pt x="669" y="124"/>
                        <a:pt x="669" y="124"/>
                      </a:cubicBezTo>
                      <a:cubicBezTo>
                        <a:pt x="672" y="123"/>
                        <a:pt x="672" y="123"/>
                        <a:pt x="672" y="123"/>
                      </a:cubicBezTo>
                      <a:cubicBezTo>
                        <a:pt x="675" y="120"/>
                        <a:pt x="675" y="120"/>
                        <a:pt x="675" y="120"/>
                      </a:cubicBezTo>
                      <a:cubicBezTo>
                        <a:pt x="677" y="119"/>
                        <a:pt x="677" y="119"/>
                        <a:pt x="677" y="119"/>
                      </a:cubicBezTo>
                      <a:cubicBezTo>
                        <a:pt x="677" y="116"/>
                        <a:pt x="677" y="116"/>
                        <a:pt x="677" y="116"/>
                      </a:cubicBezTo>
                      <a:cubicBezTo>
                        <a:pt x="678" y="113"/>
                        <a:pt x="678" y="113"/>
                        <a:pt x="678" y="113"/>
                      </a:cubicBezTo>
                      <a:cubicBezTo>
                        <a:pt x="679" y="112"/>
                        <a:pt x="679" y="112"/>
                        <a:pt x="679" y="112"/>
                      </a:cubicBezTo>
                      <a:cubicBezTo>
                        <a:pt x="679" y="108"/>
                        <a:pt x="679" y="108"/>
                        <a:pt x="679" y="108"/>
                      </a:cubicBezTo>
                      <a:cubicBezTo>
                        <a:pt x="679" y="106"/>
                        <a:pt x="679" y="106"/>
                        <a:pt x="679" y="106"/>
                      </a:cubicBezTo>
                      <a:cubicBezTo>
                        <a:pt x="675" y="103"/>
                        <a:pt x="675" y="103"/>
                        <a:pt x="675" y="103"/>
                      </a:cubicBezTo>
                      <a:cubicBezTo>
                        <a:pt x="671" y="101"/>
                        <a:pt x="671" y="101"/>
                        <a:pt x="671" y="101"/>
                      </a:cubicBezTo>
                      <a:cubicBezTo>
                        <a:pt x="667" y="97"/>
                        <a:pt x="667" y="97"/>
                        <a:pt x="667" y="97"/>
                      </a:cubicBezTo>
                      <a:cubicBezTo>
                        <a:pt x="667" y="95"/>
                        <a:pt x="667" y="95"/>
                        <a:pt x="667" y="95"/>
                      </a:cubicBezTo>
                      <a:cubicBezTo>
                        <a:pt x="665" y="93"/>
                        <a:pt x="665" y="93"/>
                        <a:pt x="665" y="93"/>
                      </a:cubicBezTo>
                      <a:cubicBezTo>
                        <a:pt x="660" y="92"/>
                        <a:pt x="660" y="92"/>
                        <a:pt x="660" y="92"/>
                      </a:cubicBezTo>
                      <a:cubicBezTo>
                        <a:pt x="658" y="89"/>
                        <a:pt x="658" y="89"/>
                        <a:pt x="658" y="89"/>
                      </a:cubicBezTo>
                      <a:cubicBezTo>
                        <a:pt x="657" y="86"/>
                        <a:pt x="657" y="86"/>
                        <a:pt x="657" y="86"/>
                      </a:cubicBezTo>
                      <a:cubicBezTo>
                        <a:pt x="655" y="85"/>
                        <a:pt x="655" y="85"/>
                        <a:pt x="655" y="85"/>
                      </a:cubicBezTo>
                      <a:cubicBezTo>
                        <a:pt x="654" y="86"/>
                        <a:pt x="654" y="86"/>
                        <a:pt x="654" y="86"/>
                      </a:cubicBezTo>
                      <a:cubicBezTo>
                        <a:pt x="652" y="87"/>
                        <a:pt x="652" y="87"/>
                        <a:pt x="652" y="87"/>
                      </a:cubicBezTo>
                      <a:cubicBezTo>
                        <a:pt x="651" y="86"/>
                        <a:pt x="651" y="86"/>
                        <a:pt x="651" y="86"/>
                      </a:cubicBezTo>
                      <a:cubicBezTo>
                        <a:pt x="650" y="83"/>
                        <a:pt x="650" y="83"/>
                        <a:pt x="650" y="83"/>
                      </a:cubicBezTo>
                      <a:cubicBezTo>
                        <a:pt x="648" y="82"/>
                        <a:pt x="648" y="82"/>
                        <a:pt x="648" y="82"/>
                      </a:cubicBezTo>
                      <a:cubicBezTo>
                        <a:pt x="641" y="82"/>
                        <a:pt x="641" y="82"/>
                        <a:pt x="641" y="82"/>
                      </a:cubicBezTo>
                      <a:cubicBezTo>
                        <a:pt x="638" y="82"/>
                        <a:pt x="638" y="82"/>
                        <a:pt x="638" y="82"/>
                      </a:cubicBezTo>
                      <a:cubicBezTo>
                        <a:pt x="638" y="85"/>
                        <a:pt x="638" y="85"/>
                        <a:pt x="638" y="85"/>
                      </a:cubicBezTo>
                      <a:cubicBezTo>
                        <a:pt x="637" y="87"/>
                        <a:pt x="637" y="87"/>
                        <a:pt x="637" y="87"/>
                      </a:cubicBezTo>
                      <a:cubicBezTo>
                        <a:pt x="636" y="85"/>
                        <a:pt x="636" y="85"/>
                        <a:pt x="636" y="85"/>
                      </a:cubicBezTo>
                      <a:cubicBezTo>
                        <a:pt x="634" y="85"/>
                        <a:pt x="634" y="85"/>
                        <a:pt x="634" y="85"/>
                      </a:cubicBezTo>
                      <a:cubicBezTo>
                        <a:pt x="629" y="88"/>
                        <a:pt x="629" y="88"/>
                        <a:pt x="629" y="88"/>
                      </a:cubicBezTo>
                      <a:cubicBezTo>
                        <a:pt x="626" y="89"/>
                        <a:pt x="626" y="89"/>
                        <a:pt x="626" y="89"/>
                      </a:cubicBezTo>
                      <a:cubicBezTo>
                        <a:pt x="622" y="87"/>
                        <a:pt x="622" y="87"/>
                        <a:pt x="622" y="87"/>
                      </a:cubicBezTo>
                      <a:cubicBezTo>
                        <a:pt x="619" y="86"/>
                        <a:pt x="619" y="86"/>
                        <a:pt x="619" y="86"/>
                      </a:cubicBezTo>
                      <a:cubicBezTo>
                        <a:pt x="616" y="85"/>
                        <a:pt x="616" y="85"/>
                        <a:pt x="616" y="85"/>
                      </a:cubicBezTo>
                      <a:cubicBezTo>
                        <a:pt x="615" y="82"/>
                        <a:pt x="615" y="82"/>
                        <a:pt x="615" y="82"/>
                      </a:cubicBezTo>
                      <a:cubicBezTo>
                        <a:pt x="615" y="80"/>
                        <a:pt x="615" y="80"/>
                        <a:pt x="615" y="80"/>
                      </a:cubicBezTo>
                      <a:cubicBezTo>
                        <a:pt x="617" y="80"/>
                        <a:pt x="617" y="80"/>
                        <a:pt x="617" y="80"/>
                      </a:cubicBezTo>
                      <a:cubicBezTo>
                        <a:pt x="619" y="82"/>
                        <a:pt x="619" y="82"/>
                        <a:pt x="619" y="82"/>
                      </a:cubicBezTo>
                      <a:cubicBezTo>
                        <a:pt x="622" y="84"/>
                        <a:pt x="622" y="84"/>
                        <a:pt x="622" y="84"/>
                      </a:cubicBezTo>
                      <a:cubicBezTo>
                        <a:pt x="623" y="83"/>
                        <a:pt x="623" y="83"/>
                        <a:pt x="623" y="83"/>
                      </a:cubicBezTo>
                      <a:cubicBezTo>
                        <a:pt x="622" y="81"/>
                        <a:pt x="622" y="81"/>
                        <a:pt x="622" y="81"/>
                      </a:cubicBezTo>
                      <a:cubicBezTo>
                        <a:pt x="619" y="78"/>
                        <a:pt x="619" y="78"/>
                        <a:pt x="619" y="78"/>
                      </a:cubicBezTo>
                      <a:cubicBezTo>
                        <a:pt x="619" y="75"/>
                        <a:pt x="619" y="75"/>
                        <a:pt x="619" y="75"/>
                      </a:cubicBezTo>
                      <a:cubicBezTo>
                        <a:pt x="620" y="74"/>
                        <a:pt x="620" y="74"/>
                        <a:pt x="620" y="74"/>
                      </a:cubicBezTo>
                      <a:cubicBezTo>
                        <a:pt x="622" y="76"/>
                        <a:pt x="622" y="76"/>
                        <a:pt x="622" y="76"/>
                      </a:cubicBezTo>
                      <a:cubicBezTo>
                        <a:pt x="625" y="78"/>
                        <a:pt x="625" y="78"/>
                        <a:pt x="625" y="78"/>
                      </a:cubicBezTo>
                      <a:cubicBezTo>
                        <a:pt x="628" y="79"/>
                        <a:pt x="628" y="79"/>
                        <a:pt x="628" y="79"/>
                      </a:cubicBezTo>
                      <a:cubicBezTo>
                        <a:pt x="633" y="77"/>
                        <a:pt x="633" y="77"/>
                        <a:pt x="633" y="77"/>
                      </a:cubicBezTo>
                      <a:cubicBezTo>
                        <a:pt x="638" y="72"/>
                        <a:pt x="638" y="72"/>
                        <a:pt x="638" y="72"/>
                      </a:cubicBezTo>
                      <a:cubicBezTo>
                        <a:pt x="638" y="70"/>
                        <a:pt x="638" y="70"/>
                        <a:pt x="638" y="70"/>
                      </a:cubicBezTo>
                      <a:cubicBezTo>
                        <a:pt x="637" y="68"/>
                        <a:pt x="637" y="68"/>
                        <a:pt x="637" y="68"/>
                      </a:cubicBezTo>
                      <a:cubicBezTo>
                        <a:pt x="636" y="66"/>
                        <a:pt x="636" y="66"/>
                        <a:pt x="636" y="66"/>
                      </a:cubicBezTo>
                      <a:cubicBezTo>
                        <a:pt x="636" y="64"/>
                        <a:pt x="636" y="64"/>
                        <a:pt x="636" y="64"/>
                      </a:cubicBezTo>
                      <a:cubicBezTo>
                        <a:pt x="637" y="62"/>
                        <a:pt x="637" y="62"/>
                        <a:pt x="637" y="62"/>
                      </a:cubicBezTo>
                      <a:cubicBezTo>
                        <a:pt x="637" y="61"/>
                        <a:pt x="637" y="61"/>
                        <a:pt x="637" y="61"/>
                      </a:cubicBezTo>
                      <a:cubicBezTo>
                        <a:pt x="634" y="58"/>
                        <a:pt x="634" y="58"/>
                        <a:pt x="634" y="58"/>
                      </a:cubicBezTo>
                      <a:cubicBezTo>
                        <a:pt x="632" y="55"/>
                        <a:pt x="632" y="55"/>
                        <a:pt x="632" y="55"/>
                      </a:cubicBezTo>
                      <a:cubicBezTo>
                        <a:pt x="630" y="54"/>
                        <a:pt x="630" y="54"/>
                        <a:pt x="630" y="54"/>
                      </a:cubicBezTo>
                      <a:cubicBezTo>
                        <a:pt x="628" y="54"/>
                        <a:pt x="628" y="54"/>
                        <a:pt x="628" y="54"/>
                      </a:cubicBezTo>
                      <a:cubicBezTo>
                        <a:pt x="626" y="58"/>
                        <a:pt x="626" y="58"/>
                        <a:pt x="626" y="58"/>
                      </a:cubicBezTo>
                      <a:cubicBezTo>
                        <a:pt x="621" y="61"/>
                        <a:pt x="621" y="61"/>
                        <a:pt x="621" y="61"/>
                      </a:cubicBezTo>
                      <a:cubicBezTo>
                        <a:pt x="618" y="60"/>
                        <a:pt x="618" y="60"/>
                        <a:pt x="618" y="60"/>
                      </a:cubicBezTo>
                      <a:cubicBezTo>
                        <a:pt x="615" y="60"/>
                        <a:pt x="615" y="60"/>
                        <a:pt x="615" y="60"/>
                      </a:cubicBezTo>
                      <a:cubicBezTo>
                        <a:pt x="612" y="64"/>
                        <a:pt x="612" y="64"/>
                        <a:pt x="612" y="64"/>
                      </a:cubicBezTo>
                      <a:cubicBezTo>
                        <a:pt x="611" y="64"/>
                        <a:pt x="611" y="64"/>
                        <a:pt x="611" y="64"/>
                      </a:cubicBezTo>
                      <a:cubicBezTo>
                        <a:pt x="609" y="62"/>
                        <a:pt x="609" y="62"/>
                        <a:pt x="609" y="62"/>
                      </a:cubicBezTo>
                      <a:cubicBezTo>
                        <a:pt x="608" y="60"/>
                        <a:pt x="608" y="60"/>
                        <a:pt x="608" y="60"/>
                      </a:cubicBezTo>
                      <a:cubicBezTo>
                        <a:pt x="605" y="61"/>
                        <a:pt x="605" y="61"/>
                        <a:pt x="605" y="61"/>
                      </a:cubicBezTo>
                      <a:cubicBezTo>
                        <a:pt x="603" y="62"/>
                        <a:pt x="603" y="62"/>
                        <a:pt x="603" y="62"/>
                      </a:cubicBezTo>
                      <a:cubicBezTo>
                        <a:pt x="601" y="61"/>
                        <a:pt x="601" y="61"/>
                        <a:pt x="601" y="61"/>
                      </a:cubicBezTo>
                      <a:cubicBezTo>
                        <a:pt x="598" y="59"/>
                        <a:pt x="598" y="59"/>
                        <a:pt x="598" y="59"/>
                      </a:cubicBezTo>
                      <a:cubicBezTo>
                        <a:pt x="595" y="58"/>
                        <a:pt x="595" y="58"/>
                        <a:pt x="595" y="58"/>
                      </a:cubicBezTo>
                      <a:cubicBezTo>
                        <a:pt x="592" y="56"/>
                        <a:pt x="592" y="56"/>
                        <a:pt x="592" y="56"/>
                      </a:cubicBezTo>
                      <a:cubicBezTo>
                        <a:pt x="589" y="55"/>
                        <a:pt x="589" y="55"/>
                        <a:pt x="589" y="55"/>
                      </a:cubicBezTo>
                      <a:cubicBezTo>
                        <a:pt x="586" y="53"/>
                        <a:pt x="586" y="53"/>
                        <a:pt x="586" y="53"/>
                      </a:cubicBezTo>
                      <a:cubicBezTo>
                        <a:pt x="581" y="52"/>
                        <a:pt x="581" y="52"/>
                        <a:pt x="581" y="52"/>
                      </a:cubicBezTo>
                      <a:cubicBezTo>
                        <a:pt x="574" y="52"/>
                        <a:pt x="574" y="52"/>
                        <a:pt x="574" y="52"/>
                      </a:cubicBezTo>
                      <a:cubicBezTo>
                        <a:pt x="571" y="54"/>
                        <a:pt x="571" y="54"/>
                        <a:pt x="571" y="54"/>
                      </a:cubicBezTo>
                      <a:cubicBezTo>
                        <a:pt x="566" y="56"/>
                        <a:pt x="566" y="56"/>
                        <a:pt x="566" y="56"/>
                      </a:cubicBezTo>
                      <a:cubicBezTo>
                        <a:pt x="561" y="57"/>
                        <a:pt x="561" y="57"/>
                        <a:pt x="561" y="57"/>
                      </a:cubicBezTo>
                      <a:cubicBezTo>
                        <a:pt x="557" y="58"/>
                        <a:pt x="557" y="58"/>
                        <a:pt x="557" y="58"/>
                      </a:cubicBezTo>
                      <a:cubicBezTo>
                        <a:pt x="554" y="57"/>
                        <a:pt x="554" y="57"/>
                        <a:pt x="554" y="57"/>
                      </a:cubicBezTo>
                      <a:cubicBezTo>
                        <a:pt x="550" y="58"/>
                        <a:pt x="550" y="58"/>
                        <a:pt x="550" y="58"/>
                      </a:cubicBezTo>
                      <a:cubicBezTo>
                        <a:pt x="549" y="59"/>
                        <a:pt x="549" y="59"/>
                        <a:pt x="549" y="59"/>
                      </a:cubicBezTo>
                      <a:cubicBezTo>
                        <a:pt x="550" y="64"/>
                        <a:pt x="550" y="64"/>
                        <a:pt x="550" y="64"/>
                      </a:cubicBezTo>
                      <a:cubicBezTo>
                        <a:pt x="550" y="67"/>
                        <a:pt x="550" y="67"/>
                        <a:pt x="550" y="67"/>
                      </a:cubicBezTo>
                      <a:cubicBezTo>
                        <a:pt x="549" y="67"/>
                        <a:pt x="549" y="67"/>
                        <a:pt x="549" y="67"/>
                      </a:cubicBezTo>
                      <a:cubicBezTo>
                        <a:pt x="547" y="65"/>
                        <a:pt x="547" y="65"/>
                        <a:pt x="547" y="65"/>
                      </a:cubicBezTo>
                      <a:cubicBezTo>
                        <a:pt x="545" y="60"/>
                        <a:pt x="545" y="60"/>
                        <a:pt x="545" y="60"/>
                      </a:cubicBezTo>
                      <a:cubicBezTo>
                        <a:pt x="544" y="57"/>
                        <a:pt x="544" y="57"/>
                        <a:pt x="544" y="57"/>
                      </a:cubicBezTo>
                      <a:cubicBezTo>
                        <a:pt x="543" y="57"/>
                        <a:pt x="543" y="57"/>
                        <a:pt x="543" y="57"/>
                      </a:cubicBezTo>
                      <a:cubicBezTo>
                        <a:pt x="540" y="58"/>
                        <a:pt x="540" y="58"/>
                        <a:pt x="540" y="58"/>
                      </a:cubicBezTo>
                      <a:cubicBezTo>
                        <a:pt x="537" y="58"/>
                        <a:pt x="537" y="58"/>
                        <a:pt x="537" y="58"/>
                      </a:cubicBezTo>
                      <a:cubicBezTo>
                        <a:pt x="532" y="58"/>
                        <a:pt x="532" y="58"/>
                        <a:pt x="532" y="58"/>
                      </a:cubicBezTo>
                      <a:cubicBezTo>
                        <a:pt x="530" y="58"/>
                        <a:pt x="530" y="58"/>
                        <a:pt x="530" y="58"/>
                      </a:cubicBezTo>
                      <a:cubicBezTo>
                        <a:pt x="530" y="58"/>
                        <a:pt x="526" y="60"/>
                        <a:pt x="526" y="60"/>
                      </a:cubicBezTo>
                      <a:cubicBezTo>
                        <a:pt x="526" y="61"/>
                        <a:pt x="524" y="64"/>
                        <a:pt x="524" y="64"/>
                      </a:cubicBezTo>
                      <a:cubicBezTo>
                        <a:pt x="523" y="71"/>
                        <a:pt x="523" y="71"/>
                        <a:pt x="523" y="71"/>
                      </a:cubicBezTo>
                      <a:cubicBezTo>
                        <a:pt x="521" y="73"/>
                        <a:pt x="521" y="73"/>
                        <a:pt x="521" y="73"/>
                      </a:cubicBezTo>
                      <a:cubicBezTo>
                        <a:pt x="520" y="74"/>
                        <a:pt x="520" y="74"/>
                        <a:pt x="520" y="74"/>
                      </a:cubicBezTo>
                      <a:cubicBezTo>
                        <a:pt x="519" y="72"/>
                        <a:pt x="519" y="72"/>
                        <a:pt x="519" y="72"/>
                      </a:cubicBezTo>
                      <a:cubicBezTo>
                        <a:pt x="521" y="68"/>
                        <a:pt x="521" y="68"/>
                        <a:pt x="521" y="68"/>
                      </a:cubicBezTo>
                      <a:cubicBezTo>
                        <a:pt x="522" y="66"/>
                        <a:pt x="522" y="66"/>
                        <a:pt x="522" y="66"/>
                      </a:cubicBezTo>
                      <a:cubicBezTo>
                        <a:pt x="521" y="64"/>
                        <a:pt x="521" y="64"/>
                        <a:pt x="521" y="64"/>
                      </a:cubicBezTo>
                      <a:cubicBezTo>
                        <a:pt x="519" y="65"/>
                        <a:pt x="519" y="65"/>
                        <a:pt x="519" y="65"/>
                      </a:cubicBezTo>
                      <a:cubicBezTo>
                        <a:pt x="515" y="65"/>
                        <a:pt x="515" y="65"/>
                        <a:pt x="515" y="65"/>
                      </a:cubicBezTo>
                      <a:cubicBezTo>
                        <a:pt x="513" y="67"/>
                        <a:pt x="513" y="67"/>
                        <a:pt x="513" y="67"/>
                      </a:cubicBezTo>
                      <a:cubicBezTo>
                        <a:pt x="513" y="68"/>
                        <a:pt x="513" y="68"/>
                        <a:pt x="513" y="68"/>
                      </a:cubicBezTo>
                      <a:cubicBezTo>
                        <a:pt x="512" y="71"/>
                        <a:pt x="512" y="71"/>
                        <a:pt x="512" y="71"/>
                      </a:cubicBezTo>
                      <a:cubicBezTo>
                        <a:pt x="512" y="75"/>
                        <a:pt x="512" y="75"/>
                        <a:pt x="512" y="75"/>
                      </a:cubicBezTo>
                      <a:cubicBezTo>
                        <a:pt x="509" y="76"/>
                        <a:pt x="509" y="76"/>
                        <a:pt x="509" y="76"/>
                      </a:cubicBezTo>
                      <a:cubicBezTo>
                        <a:pt x="508" y="75"/>
                        <a:pt x="508" y="75"/>
                        <a:pt x="508" y="75"/>
                      </a:cubicBezTo>
                      <a:cubicBezTo>
                        <a:pt x="509" y="72"/>
                        <a:pt x="509" y="72"/>
                        <a:pt x="509" y="72"/>
                      </a:cubicBezTo>
                      <a:cubicBezTo>
                        <a:pt x="510" y="69"/>
                        <a:pt x="510" y="69"/>
                        <a:pt x="510" y="69"/>
                      </a:cubicBezTo>
                      <a:cubicBezTo>
                        <a:pt x="510" y="63"/>
                        <a:pt x="510" y="63"/>
                        <a:pt x="510" y="63"/>
                      </a:cubicBezTo>
                      <a:cubicBezTo>
                        <a:pt x="511" y="60"/>
                        <a:pt x="511" y="60"/>
                        <a:pt x="511" y="60"/>
                      </a:cubicBezTo>
                      <a:cubicBezTo>
                        <a:pt x="517" y="55"/>
                        <a:pt x="517" y="55"/>
                        <a:pt x="517" y="55"/>
                      </a:cubicBezTo>
                      <a:cubicBezTo>
                        <a:pt x="522" y="52"/>
                        <a:pt x="522" y="52"/>
                        <a:pt x="522" y="52"/>
                      </a:cubicBezTo>
                      <a:cubicBezTo>
                        <a:pt x="526" y="52"/>
                        <a:pt x="526" y="52"/>
                        <a:pt x="526" y="52"/>
                      </a:cubicBezTo>
                      <a:cubicBezTo>
                        <a:pt x="530" y="54"/>
                        <a:pt x="530" y="54"/>
                        <a:pt x="530" y="54"/>
                      </a:cubicBezTo>
                      <a:cubicBezTo>
                        <a:pt x="534" y="53"/>
                        <a:pt x="534" y="53"/>
                        <a:pt x="534" y="53"/>
                      </a:cubicBezTo>
                      <a:cubicBezTo>
                        <a:pt x="535" y="52"/>
                        <a:pt x="535" y="52"/>
                        <a:pt x="535" y="52"/>
                      </a:cubicBezTo>
                      <a:cubicBezTo>
                        <a:pt x="539" y="52"/>
                        <a:pt x="539" y="52"/>
                        <a:pt x="539" y="52"/>
                      </a:cubicBezTo>
                      <a:cubicBezTo>
                        <a:pt x="542" y="52"/>
                        <a:pt x="542" y="52"/>
                        <a:pt x="542" y="52"/>
                      </a:cubicBezTo>
                      <a:cubicBezTo>
                        <a:pt x="543" y="52"/>
                        <a:pt x="543" y="52"/>
                        <a:pt x="543" y="52"/>
                      </a:cubicBezTo>
                      <a:cubicBezTo>
                        <a:pt x="546" y="50"/>
                        <a:pt x="546" y="50"/>
                        <a:pt x="546" y="50"/>
                      </a:cubicBezTo>
                      <a:cubicBezTo>
                        <a:pt x="547" y="47"/>
                        <a:pt x="547" y="47"/>
                        <a:pt x="547" y="47"/>
                      </a:cubicBezTo>
                      <a:cubicBezTo>
                        <a:pt x="545" y="47"/>
                        <a:pt x="545" y="47"/>
                        <a:pt x="545" y="47"/>
                      </a:cubicBezTo>
                      <a:cubicBezTo>
                        <a:pt x="543" y="44"/>
                        <a:pt x="543" y="44"/>
                        <a:pt x="543" y="44"/>
                      </a:cubicBezTo>
                      <a:cubicBezTo>
                        <a:pt x="542" y="40"/>
                        <a:pt x="542" y="40"/>
                        <a:pt x="542" y="40"/>
                      </a:cubicBezTo>
                      <a:cubicBezTo>
                        <a:pt x="545" y="37"/>
                        <a:pt x="545" y="37"/>
                        <a:pt x="545" y="37"/>
                      </a:cubicBezTo>
                      <a:cubicBezTo>
                        <a:pt x="548" y="36"/>
                        <a:pt x="548" y="36"/>
                        <a:pt x="548" y="36"/>
                      </a:cubicBezTo>
                      <a:cubicBezTo>
                        <a:pt x="551" y="36"/>
                        <a:pt x="551" y="36"/>
                        <a:pt x="551" y="36"/>
                      </a:cubicBezTo>
                      <a:cubicBezTo>
                        <a:pt x="552" y="38"/>
                        <a:pt x="552" y="38"/>
                        <a:pt x="552" y="38"/>
                      </a:cubicBezTo>
                      <a:cubicBezTo>
                        <a:pt x="551" y="40"/>
                        <a:pt x="551" y="40"/>
                        <a:pt x="551" y="40"/>
                      </a:cubicBezTo>
                      <a:cubicBezTo>
                        <a:pt x="549" y="40"/>
                        <a:pt x="549" y="40"/>
                        <a:pt x="549" y="40"/>
                      </a:cubicBezTo>
                      <a:cubicBezTo>
                        <a:pt x="548" y="42"/>
                        <a:pt x="548" y="42"/>
                        <a:pt x="548" y="42"/>
                      </a:cubicBezTo>
                      <a:cubicBezTo>
                        <a:pt x="548" y="46"/>
                        <a:pt x="548" y="46"/>
                        <a:pt x="548" y="46"/>
                      </a:cubicBezTo>
                      <a:cubicBezTo>
                        <a:pt x="550" y="49"/>
                        <a:pt x="550" y="49"/>
                        <a:pt x="550" y="49"/>
                      </a:cubicBezTo>
                      <a:cubicBezTo>
                        <a:pt x="555" y="50"/>
                        <a:pt x="555" y="50"/>
                        <a:pt x="555" y="50"/>
                      </a:cubicBezTo>
                      <a:cubicBezTo>
                        <a:pt x="559" y="47"/>
                        <a:pt x="559" y="47"/>
                        <a:pt x="559" y="47"/>
                      </a:cubicBezTo>
                      <a:cubicBezTo>
                        <a:pt x="562" y="47"/>
                        <a:pt x="562" y="47"/>
                        <a:pt x="562" y="47"/>
                      </a:cubicBezTo>
                      <a:cubicBezTo>
                        <a:pt x="565" y="48"/>
                        <a:pt x="565" y="48"/>
                        <a:pt x="565" y="48"/>
                      </a:cubicBezTo>
                      <a:cubicBezTo>
                        <a:pt x="567" y="47"/>
                        <a:pt x="567" y="47"/>
                        <a:pt x="567" y="47"/>
                      </a:cubicBezTo>
                      <a:cubicBezTo>
                        <a:pt x="573" y="44"/>
                        <a:pt x="573" y="44"/>
                        <a:pt x="573" y="44"/>
                      </a:cubicBezTo>
                      <a:cubicBezTo>
                        <a:pt x="577" y="44"/>
                        <a:pt x="577" y="44"/>
                        <a:pt x="577" y="44"/>
                      </a:cubicBezTo>
                      <a:cubicBezTo>
                        <a:pt x="578" y="46"/>
                        <a:pt x="578" y="46"/>
                        <a:pt x="578" y="46"/>
                      </a:cubicBezTo>
                      <a:cubicBezTo>
                        <a:pt x="580" y="45"/>
                        <a:pt x="580" y="45"/>
                        <a:pt x="580" y="45"/>
                      </a:cubicBezTo>
                      <a:cubicBezTo>
                        <a:pt x="582" y="44"/>
                        <a:pt x="582" y="44"/>
                        <a:pt x="582" y="44"/>
                      </a:cubicBezTo>
                      <a:cubicBezTo>
                        <a:pt x="586" y="44"/>
                        <a:pt x="586" y="44"/>
                        <a:pt x="586" y="44"/>
                      </a:cubicBezTo>
                      <a:cubicBezTo>
                        <a:pt x="589" y="45"/>
                        <a:pt x="589" y="45"/>
                        <a:pt x="589" y="45"/>
                      </a:cubicBezTo>
                      <a:cubicBezTo>
                        <a:pt x="591" y="45"/>
                        <a:pt x="591" y="45"/>
                        <a:pt x="591" y="45"/>
                      </a:cubicBezTo>
                      <a:cubicBezTo>
                        <a:pt x="594" y="47"/>
                        <a:pt x="594" y="47"/>
                        <a:pt x="594" y="47"/>
                      </a:cubicBezTo>
                      <a:cubicBezTo>
                        <a:pt x="601" y="50"/>
                        <a:pt x="601" y="50"/>
                        <a:pt x="601" y="50"/>
                      </a:cubicBezTo>
                      <a:cubicBezTo>
                        <a:pt x="605" y="51"/>
                        <a:pt x="605" y="51"/>
                        <a:pt x="605" y="51"/>
                      </a:cubicBezTo>
                      <a:cubicBezTo>
                        <a:pt x="609" y="50"/>
                        <a:pt x="609" y="50"/>
                        <a:pt x="609" y="50"/>
                      </a:cubicBezTo>
                      <a:cubicBezTo>
                        <a:pt x="610" y="50"/>
                        <a:pt x="610" y="50"/>
                        <a:pt x="610" y="50"/>
                      </a:cubicBezTo>
                      <a:cubicBezTo>
                        <a:pt x="613" y="50"/>
                        <a:pt x="613" y="50"/>
                        <a:pt x="613" y="50"/>
                      </a:cubicBezTo>
                      <a:cubicBezTo>
                        <a:pt x="615" y="47"/>
                        <a:pt x="615" y="47"/>
                        <a:pt x="615" y="47"/>
                      </a:cubicBezTo>
                      <a:cubicBezTo>
                        <a:pt x="617" y="46"/>
                        <a:pt x="617" y="46"/>
                        <a:pt x="617" y="46"/>
                      </a:cubicBezTo>
                      <a:cubicBezTo>
                        <a:pt x="620" y="46"/>
                        <a:pt x="620" y="46"/>
                        <a:pt x="620" y="46"/>
                      </a:cubicBezTo>
                      <a:cubicBezTo>
                        <a:pt x="623" y="47"/>
                        <a:pt x="623" y="47"/>
                        <a:pt x="623" y="47"/>
                      </a:cubicBezTo>
                      <a:cubicBezTo>
                        <a:pt x="625" y="43"/>
                        <a:pt x="625" y="43"/>
                        <a:pt x="625" y="43"/>
                      </a:cubicBezTo>
                      <a:cubicBezTo>
                        <a:pt x="625" y="41"/>
                        <a:pt x="625" y="41"/>
                        <a:pt x="625" y="41"/>
                      </a:cubicBezTo>
                      <a:cubicBezTo>
                        <a:pt x="620" y="37"/>
                        <a:pt x="620" y="37"/>
                        <a:pt x="620" y="37"/>
                      </a:cubicBezTo>
                      <a:cubicBezTo>
                        <a:pt x="618" y="35"/>
                        <a:pt x="618" y="35"/>
                        <a:pt x="618" y="35"/>
                      </a:cubicBezTo>
                      <a:cubicBezTo>
                        <a:pt x="616" y="31"/>
                        <a:pt x="616" y="31"/>
                        <a:pt x="616" y="31"/>
                      </a:cubicBezTo>
                      <a:cubicBezTo>
                        <a:pt x="612" y="28"/>
                        <a:pt x="612" y="28"/>
                        <a:pt x="612" y="28"/>
                      </a:cubicBezTo>
                      <a:cubicBezTo>
                        <a:pt x="607" y="26"/>
                        <a:pt x="607" y="26"/>
                        <a:pt x="607" y="26"/>
                      </a:cubicBezTo>
                      <a:cubicBezTo>
                        <a:pt x="604" y="23"/>
                        <a:pt x="604" y="23"/>
                        <a:pt x="604" y="23"/>
                      </a:cubicBezTo>
                      <a:cubicBezTo>
                        <a:pt x="601" y="22"/>
                        <a:pt x="601" y="22"/>
                        <a:pt x="601" y="22"/>
                      </a:cubicBezTo>
                      <a:cubicBezTo>
                        <a:pt x="597" y="23"/>
                        <a:pt x="597" y="23"/>
                        <a:pt x="597" y="23"/>
                      </a:cubicBezTo>
                      <a:cubicBezTo>
                        <a:pt x="596" y="21"/>
                        <a:pt x="596" y="21"/>
                        <a:pt x="596" y="21"/>
                      </a:cubicBezTo>
                      <a:cubicBezTo>
                        <a:pt x="595" y="20"/>
                        <a:pt x="595" y="20"/>
                        <a:pt x="595" y="20"/>
                      </a:cubicBezTo>
                      <a:cubicBezTo>
                        <a:pt x="591" y="21"/>
                        <a:pt x="591" y="21"/>
                        <a:pt x="591" y="21"/>
                      </a:cubicBezTo>
                      <a:cubicBezTo>
                        <a:pt x="589" y="19"/>
                        <a:pt x="589" y="19"/>
                        <a:pt x="589" y="19"/>
                      </a:cubicBezTo>
                      <a:cubicBezTo>
                        <a:pt x="582" y="19"/>
                        <a:pt x="582" y="19"/>
                        <a:pt x="582" y="19"/>
                      </a:cubicBezTo>
                      <a:cubicBezTo>
                        <a:pt x="578" y="14"/>
                        <a:pt x="578" y="14"/>
                        <a:pt x="578" y="14"/>
                      </a:cubicBezTo>
                      <a:cubicBezTo>
                        <a:pt x="576" y="14"/>
                        <a:pt x="576" y="14"/>
                        <a:pt x="576" y="14"/>
                      </a:cubicBezTo>
                      <a:cubicBezTo>
                        <a:pt x="570" y="10"/>
                        <a:pt x="570" y="10"/>
                        <a:pt x="570" y="10"/>
                      </a:cubicBezTo>
                      <a:cubicBezTo>
                        <a:pt x="568" y="10"/>
                        <a:pt x="568" y="10"/>
                        <a:pt x="568" y="10"/>
                      </a:cubicBezTo>
                      <a:cubicBezTo>
                        <a:pt x="568" y="11"/>
                        <a:pt x="568" y="11"/>
                        <a:pt x="568" y="11"/>
                      </a:cubicBezTo>
                      <a:cubicBezTo>
                        <a:pt x="566" y="13"/>
                        <a:pt x="566" y="13"/>
                        <a:pt x="566" y="13"/>
                      </a:cubicBezTo>
                      <a:cubicBezTo>
                        <a:pt x="561" y="8"/>
                        <a:pt x="561" y="8"/>
                        <a:pt x="561" y="8"/>
                      </a:cubicBezTo>
                      <a:cubicBezTo>
                        <a:pt x="560" y="6"/>
                        <a:pt x="560" y="6"/>
                        <a:pt x="560" y="6"/>
                      </a:cubicBezTo>
                      <a:cubicBezTo>
                        <a:pt x="558" y="4"/>
                        <a:pt x="558" y="4"/>
                        <a:pt x="558" y="4"/>
                      </a:cubicBezTo>
                      <a:cubicBezTo>
                        <a:pt x="556" y="5"/>
                        <a:pt x="556" y="5"/>
                        <a:pt x="556" y="5"/>
                      </a:cubicBezTo>
                      <a:cubicBezTo>
                        <a:pt x="553" y="5"/>
                        <a:pt x="553" y="5"/>
                        <a:pt x="553" y="5"/>
                      </a:cubicBezTo>
                      <a:cubicBezTo>
                        <a:pt x="552" y="4"/>
                        <a:pt x="552" y="4"/>
                        <a:pt x="552" y="4"/>
                      </a:cubicBezTo>
                      <a:cubicBezTo>
                        <a:pt x="545" y="3"/>
                        <a:pt x="545" y="3"/>
                        <a:pt x="545" y="3"/>
                      </a:cubicBezTo>
                      <a:cubicBezTo>
                        <a:pt x="542" y="2"/>
                        <a:pt x="542" y="2"/>
                        <a:pt x="542" y="2"/>
                      </a:cubicBezTo>
                      <a:cubicBezTo>
                        <a:pt x="540" y="4"/>
                        <a:pt x="540" y="4"/>
                        <a:pt x="540" y="4"/>
                      </a:cubicBezTo>
                      <a:cubicBezTo>
                        <a:pt x="538" y="4"/>
                        <a:pt x="538" y="4"/>
                        <a:pt x="538" y="4"/>
                      </a:cubicBezTo>
                      <a:cubicBezTo>
                        <a:pt x="537" y="2"/>
                        <a:pt x="537" y="2"/>
                        <a:pt x="537" y="2"/>
                      </a:cubicBezTo>
                      <a:cubicBezTo>
                        <a:pt x="535" y="1"/>
                        <a:pt x="535" y="1"/>
                        <a:pt x="535" y="1"/>
                      </a:cubicBezTo>
                      <a:cubicBezTo>
                        <a:pt x="529" y="1"/>
                        <a:pt x="529" y="1"/>
                        <a:pt x="529" y="1"/>
                      </a:cubicBezTo>
                      <a:cubicBezTo>
                        <a:pt x="525" y="0"/>
                        <a:pt x="525" y="0"/>
                        <a:pt x="525" y="0"/>
                      </a:cubicBezTo>
                      <a:cubicBezTo>
                        <a:pt x="523" y="1"/>
                        <a:pt x="523" y="1"/>
                        <a:pt x="523" y="1"/>
                      </a:cubicBezTo>
                      <a:cubicBezTo>
                        <a:pt x="521" y="3"/>
                        <a:pt x="521" y="3"/>
                        <a:pt x="521" y="3"/>
                      </a:cubicBezTo>
                      <a:cubicBezTo>
                        <a:pt x="521" y="6"/>
                        <a:pt x="521" y="6"/>
                        <a:pt x="521" y="6"/>
                      </a:cubicBezTo>
                      <a:cubicBezTo>
                        <a:pt x="522" y="9"/>
                        <a:pt x="522" y="9"/>
                        <a:pt x="522" y="9"/>
                      </a:cubicBezTo>
                      <a:cubicBezTo>
                        <a:pt x="522" y="12"/>
                        <a:pt x="522" y="12"/>
                        <a:pt x="522" y="12"/>
                      </a:cubicBezTo>
                      <a:cubicBezTo>
                        <a:pt x="520" y="14"/>
                        <a:pt x="520" y="14"/>
                        <a:pt x="520" y="14"/>
                      </a:cubicBezTo>
                      <a:cubicBezTo>
                        <a:pt x="519" y="12"/>
                        <a:pt x="519" y="12"/>
                        <a:pt x="519" y="12"/>
                      </a:cubicBezTo>
                      <a:cubicBezTo>
                        <a:pt x="517" y="7"/>
                        <a:pt x="517" y="7"/>
                        <a:pt x="517" y="7"/>
                      </a:cubicBezTo>
                      <a:cubicBezTo>
                        <a:pt x="516" y="4"/>
                        <a:pt x="516" y="4"/>
                        <a:pt x="516" y="4"/>
                      </a:cubicBezTo>
                      <a:cubicBezTo>
                        <a:pt x="515" y="3"/>
                        <a:pt x="515" y="3"/>
                        <a:pt x="515" y="3"/>
                      </a:cubicBezTo>
                      <a:cubicBezTo>
                        <a:pt x="513" y="2"/>
                        <a:pt x="513" y="2"/>
                        <a:pt x="513" y="2"/>
                      </a:cubicBezTo>
                      <a:cubicBezTo>
                        <a:pt x="511" y="1"/>
                        <a:pt x="511" y="1"/>
                        <a:pt x="511" y="1"/>
                      </a:cubicBezTo>
                      <a:cubicBezTo>
                        <a:pt x="510" y="3"/>
                        <a:pt x="510" y="3"/>
                        <a:pt x="510" y="3"/>
                      </a:cubicBezTo>
                      <a:cubicBezTo>
                        <a:pt x="509" y="7"/>
                        <a:pt x="509" y="7"/>
                        <a:pt x="509" y="7"/>
                      </a:cubicBezTo>
                      <a:cubicBezTo>
                        <a:pt x="508" y="9"/>
                        <a:pt x="508" y="9"/>
                        <a:pt x="508" y="9"/>
                      </a:cubicBezTo>
                      <a:cubicBezTo>
                        <a:pt x="505" y="9"/>
                        <a:pt x="505" y="9"/>
                        <a:pt x="505" y="9"/>
                      </a:cubicBezTo>
                      <a:cubicBezTo>
                        <a:pt x="503" y="9"/>
                        <a:pt x="503" y="9"/>
                        <a:pt x="503" y="9"/>
                      </a:cubicBezTo>
                      <a:cubicBezTo>
                        <a:pt x="502" y="13"/>
                        <a:pt x="502" y="13"/>
                        <a:pt x="502" y="13"/>
                      </a:cubicBezTo>
                      <a:cubicBezTo>
                        <a:pt x="503" y="16"/>
                        <a:pt x="503" y="16"/>
                        <a:pt x="503" y="16"/>
                      </a:cubicBezTo>
                      <a:cubicBezTo>
                        <a:pt x="504" y="18"/>
                        <a:pt x="504" y="18"/>
                        <a:pt x="504" y="18"/>
                      </a:cubicBezTo>
                      <a:cubicBezTo>
                        <a:pt x="502" y="20"/>
                        <a:pt x="502" y="20"/>
                        <a:pt x="502" y="20"/>
                      </a:cubicBezTo>
                      <a:cubicBezTo>
                        <a:pt x="499" y="25"/>
                        <a:pt x="499" y="25"/>
                        <a:pt x="499" y="25"/>
                      </a:cubicBezTo>
                      <a:cubicBezTo>
                        <a:pt x="499" y="27"/>
                        <a:pt x="499" y="27"/>
                        <a:pt x="499" y="27"/>
                      </a:cubicBezTo>
                      <a:cubicBezTo>
                        <a:pt x="501" y="28"/>
                        <a:pt x="501" y="28"/>
                        <a:pt x="501" y="28"/>
                      </a:cubicBezTo>
                      <a:cubicBezTo>
                        <a:pt x="502" y="31"/>
                        <a:pt x="502" y="31"/>
                        <a:pt x="502" y="31"/>
                      </a:cubicBezTo>
                      <a:cubicBezTo>
                        <a:pt x="501" y="32"/>
                        <a:pt x="501" y="32"/>
                        <a:pt x="501" y="32"/>
                      </a:cubicBezTo>
                      <a:cubicBezTo>
                        <a:pt x="497" y="32"/>
                        <a:pt x="497" y="32"/>
                        <a:pt x="497" y="32"/>
                      </a:cubicBezTo>
                      <a:cubicBezTo>
                        <a:pt x="493" y="29"/>
                        <a:pt x="493" y="29"/>
                        <a:pt x="493" y="29"/>
                      </a:cubicBezTo>
                      <a:cubicBezTo>
                        <a:pt x="489" y="29"/>
                        <a:pt x="489" y="29"/>
                        <a:pt x="489" y="29"/>
                      </a:cubicBezTo>
                      <a:cubicBezTo>
                        <a:pt x="486" y="29"/>
                        <a:pt x="486" y="29"/>
                        <a:pt x="486" y="29"/>
                      </a:cubicBezTo>
                      <a:cubicBezTo>
                        <a:pt x="485" y="35"/>
                        <a:pt x="485" y="35"/>
                        <a:pt x="485" y="35"/>
                      </a:cubicBezTo>
                      <a:cubicBezTo>
                        <a:pt x="486" y="41"/>
                        <a:pt x="486" y="41"/>
                        <a:pt x="486" y="41"/>
                      </a:cubicBezTo>
                      <a:cubicBezTo>
                        <a:pt x="488" y="47"/>
                        <a:pt x="488" y="47"/>
                        <a:pt x="488" y="47"/>
                      </a:cubicBezTo>
                      <a:cubicBezTo>
                        <a:pt x="493" y="49"/>
                        <a:pt x="493" y="49"/>
                        <a:pt x="493" y="49"/>
                      </a:cubicBezTo>
                      <a:cubicBezTo>
                        <a:pt x="495" y="51"/>
                        <a:pt x="495" y="51"/>
                        <a:pt x="495" y="51"/>
                      </a:cubicBezTo>
                      <a:cubicBezTo>
                        <a:pt x="495" y="53"/>
                        <a:pt x="495" y="53"/>
                        <a:pt x="495" y="53"/>
                      </a:cubicBezTo>
                      <a:cubicBezTo>
                        <a:pt x="490" y="52"/>
                        <a:pt x="490" y="52"/>
                        <a:pt x="490" y="52"/>
                      </a:cubicBezTo>
                      <a:cubicBezTo>
                        <a:pt x="486" y="49"/>
                        <a:pt x="486" y="49"/>
                        <a:pt x="486" y="49"/>
                      </a:cubicBezTo>
                      <a:cubicBezTo>
                        <a:pt x="483" y="42"/>
                        <a:pt x="483" y="42"/>
                        <a:pt x="483" y="42"/>
                      </a:cubicBezTo>
                      <a:cubicBezTo>
                        <a:pt x="477" y="37"/>
                        <a:pt x="477" y="37"/>
                        <a:pt x="477" y="37"/>
                      </a:cubicBezTo>
                      <a:cubicBezTo>
                        <a:pt x="475" y="35"/>
                        <a:pt x="475" y="35"/>
                        <a:pt x="475" y="35"/>
                      </a:cubicBezTo>
                      <a:cubicBezTo>
                        <a:pt x="474" y="37"/>
                        <a:pt x="474" y="37"/>
                        <a:pt x="474" y="37"/>
                      </a:cubicBezTo>
                      <a:cubicBezTo>
                        <a:pt x="475" y="39"/>
                        <a:pt x="475" y="39"/>
                        <a:pt x="475" y="39"/>
                      </a:cubicBezTo>
                      <a:cubicBezTo>
                        <a:pt x="475" y="43"/>
                        <a:pt x="475" y="43"/>
                        <a:pt x="475" y="43"/>
                      </a:cubicBezTo>
                      <a:cubicBezTo>
                        <a:pt x="476" y="45"/>
                        <a:pt x="476" y="45"/>
                        <a:pt x="476" y="45"/>
                      </a:cubicBezTo>
                      <a:cubicBezTo>
                        <a:pt x="478" y="49"/>
                        <a:pt x="478" y="49"/>
                        <a:pt x="478" y="49"/>
                      </a:cubicBezTo>
                      <a:cubicBezTo>
                        <a:pt x="477" y="54"/>
                        <a:pt x="477" y="54"/>
                        <a:pt x="477" y="54"/>
                      </a:cubicBezTo>
                      <a:cubicBezTo>
                        <a:pt x="475" y="57"/>
                        <a:pt x="475" y="57"/>
                        <a:pt x="475" y="57"/>
                      </a:cubicBezTo>
                      <a:cubicBezTo>
                        <a:pt x="475" y="51"/>
                        <a:pt x="475" y="51"/>
                        <a:pt x="475" y="51"/>
                      </a:cubicBezTo>
                      <a:cubicBezTo>
                        <a:pt x="474" y="46"/>
                        <a:pt x="474" y="46"/>
                        <a:pt x="474" y="46"/>
                      </a:cubicBezTo>
                      <a:cubicBezTo>
                        <a:pt x="472" y="40"/>
                        <a:pt x="472" y="40"/>
                        <a:pt x="472" y="40"/>
                      </a:cubicBezTo>
                      <a:cubicBezTo>
                        <a:pt x="472" y="37"/>
                        <a:pt x="472" y="37"/>
                        <a:pt x="472" y="37"/>
                      </a:cubicBezTo>
                      <a:cubicBezTo>
                        <a:pt x="469" y="33"/>
                        <a:pt x="469" y="33"/>
                        <a:pt x="469" y="33"/>
                      </a:cubicBezTo>
                      <a:cubicBezTo>
                        <a:pt x="465" y="31"/>
                        <a:pt x="465" y="31"/>
                        <a:pt x="465" y="31"/>
                      </a:cubicBezTo>
                      <a:cubicBezTo>
                        <a:pt x="463" y="36"/>
                        <a:pt x="463" y="36"/>
                        <a:pt x="463" y="36"/>
                      </a:cubicBezTo>
                      <a:cubicBezTo>
                        <a:pt x="461" y="39"/>
                        <a:pt x="461" y="39"/>
                        <a:pt x="461" y="39"/>
                      </a:cubicBezTo>
                      <a:cubicBezTo>
                        <a:pt x="460" y="36"/>
                        <a:pt x="460" y="36"/>
                        <a:pt x="460" y="36"/>
                      </a:cubicBezTo>
                      <a:cubicBezTo>
                        <a:pt x="462" y="33"/>
                        <a:pt x="462" y="33"/>
                        <a:pt x="462" y="33"/>
                      </a:cubicBezTo>
                      <a:cubicBezTo>
                        <a:pt x="462" y="31"/>
                        <a:pt x="462" y="31"/>
                        <a:pt x="462" y="31"/>
                      </a:cubicBezTo>
                      <a:cubicBezTo>
                        <a:pt x="460" y="29"/>
                        <a:pt x="460" y="29"/>
                        <a:pt x="460" y="29"/>
                      </a:cubicBezTo>
                      <a:cubicBezTo>
                        <a:pt x="459" y="26"/>
                        <a:pt x="459" y="26"/>
                        <a:pt x="459" y="26"/>
                      </a:cubicBezTo>
                      <a:cubicBezTo>
                        <a:pt x="458" y="24"/>
                        <a:pt x="458" y="24"/>
                        <a:pt x="458" y="24"/>
                      </a:cubicBezTo>
                      <a:cubicBezTo>
                        <a:pt x="455" y="24"/>
                        <a:pt x="455" y="24"/>
                        <a:pt x="455" y="24"/>
                      </a:cubicBezTo>
                      <a:cubicBezTo>
                        <a:pt x="452" y="26"/>
                        <a:pt x="452" y="26"/>
                        <a:pt x="452" y="26"/>
                      </a:cubicBezTo>
                      <a:cubicBezTo>
                        <a:pt x="451" y="24"/>
                        <a:pt x="451" y="24"/>
                        <a:pt x="451" y="24"/>
                      </a:cubicBezTo>
                      <a:cubicBezTo>
                        <a:pt x="452" y="21"/>
                        <a:pt x="452" y="21"/>
                        <a:pt x="452" y="21"/>
                      </a:cubicBezTo>
                      <a:cubicBezTo>
                        <a:pt x="455" y="19"/>
                        <a:pt x="455" y="19"/>
                        <a:pt x="455" y="19"/>
                      </a:cubicBezTo>
                      <a:cubicBezTo>
                        <a:pt x="451" y="19"/>
                        <a:pt x="451" y="19"/>
                        <a:pt x="451" y="19"/>
                      </a:cubicBezTo>
                      <a:cubicBezTo>
                        <a:pt x="448" y="23"/>
                        <a:pt x="448" y="23"/>
                        <a:pt x="448" y="23"/>
                      </a:cubicBezTo>
                      <a:cubicBezTo>
                        <a:pt x="447" y="26"/>
                        <a:pt x="447" y="26"/>
                        <a:pt x="447" y="26"/>
                      </a:cubicBezTo>
                      <a:cubicBezTo>
                        <a:pt x="444" y="28"/>
                        <a:pt x="444" y="28"/>
                        <a:pt x="444" y="28"/>
                      </a:cubicBezTo>
                      <a:cubicBezTo>
                        <a:pt x="441" y="29"/>
                        <a:pt x="441" y="29"/>
                        <a:pt x="441" y="29"/>
                      </a:cubicBezTo>
                      <a:cubicBezTo>
                        <a:pt x="438" y="36"/>
                        <a:pt x="438" y="36"/>
                        <a:pt x="438" y="36"/>
                      </a:cubicBezTo>
                      <a:cubicBezTo>
                        <a:pt x="437" y="36"/>
                        <a:pt x="437" y="36"/>
                        <a:pt x="437" y="36"/>
                      </a:cubicBezTo>
                      <a:cubicBezTo>
                        <a:pt x="435" y="32"/>
                        <a:pt x="435" y="32"/>
                        <a:pt x="435" y="32"/>
                      </a:cubicBezTo>
                      <a:cubicBezTo>
                        <a:pt x="432" y="29"/>
                        <a:pt x="432" y="29"/>
                        <a:pt x="432" y="29"/>
                      </a:cubicBezTo>
                      <a:cubicBezTo>
                        <a:pt x="430" y="28"/>
                        <a:pt x="430" y="28"/>
                        <a:pt x="430" y="28"/>
                      </a:cubicBezTo>
                      <a:cubicBezTo>
                        <a:pt x="430" y="32"/>
                        <a:pt x="430" y="32"/>
                        <a:pt x="430" y="32"/>
                      </a:cubicBezTo>
                      <a:cubicBezTo>
                        <a:pt x="429" y="35"/>
                        <a:pt x="429" y="35"/>
                        <a:pt x="429" y="35"/>
                      </a:cubicBezTo>
                      <a:cubicBezTo>
                        <a:pt x="430" y="40"/>
                        <a:pt x="430" y="40"/>
                        <a:pt x="430" y="40"/>
                      </a:cubicBezTo>
                      <a:cubicBezTo>
                        <a:pt x="434" y="44"/>
                        <a:pt x="434" y="44"/>
                        <a:pt x="434" y="44"/>
                      </a:cubicBezTo>
                      <a:cubicBezTo>
                        <a:pt x="434" y="46"/>
                        <a:pt x="434" y="46"/>
                        <a:pt x="434" y="46"/>
                      </a:cubicBezTo>
                      <a:cubicBezTo>
                        <a:pt x="431" y="47"/>
                        <a:pt x="431" y="47"/>
                        <a:pt x="431" y="47"/>
                      </a:cubicBezTo>
                      <a:cubicBezTo>
                        <a:pt x="430" y="51"/>
                        <a:pt x="430" y="51"/>
                        <a:pt x="430" y="51"/>
                      </a:cubicBezTo>
                      <a:cubicBezTo>
                        <a:pt x="430" y="56"/>
                        <a:pt x="430" y="56"/>
                        <a:pt x="430" y="56"/>
                      </a:cubicBezTo>
                      <a:cubicBezTo>
                        <a:pt x="434" y="59"/>
                        <a:pt x="434" y="59"/>
                        <a:pt x="434" y="59"/>
                      </a:cubicBezTo>
                      <a:cubicBezTo>
                        <a:pt x="436" y="59"/>
                        <a:pt x="436" y="59"/>
                        <a:pt x="436" y="59"/>
                      </a:cubicBezTo>
                      <a:cubicBezTo>
                        <a:pt x="439" y="57"/>
                        <a:pt x="439" y="57"/>
                        <a:pt x="439" y="57"/>
                      </a:cubicBezTo>
                      <a:cubicBezTo>
                        <a:pt x="442" y="57"/>
                        <a:pt x="442" y="57"/>
                        <a:pt x="442" y="57"/>
                      </a:cubicBezTo>
                      <a:cubicBezTo>
                        <a:pt x="444" y="58"/>
                        <a:pt x="444" y="58"/>
                        <a:pt x="444" y="58"/>
                      </a:cubicBezTo>
                      <a:cubicBezTo>
                        <a:pt x="448" y="64"/>
                        <a:pt x="448" y="64"/>
                        <a:pt x="448" y="64"/>
                      </a:cubicBezTo>
                      <a:cubicBezTo>
                        <a:pt x="451" y="66"/>
                        <a:pt x="451" y="66"/>
                        <a:pt x="451" y="66"/>
                      </a:cubicBezTo>
                      <a:cubicBezTo>
                        <a:pt x="453" y="69"/>
                        <a:pt x="453" y="69"/>
                        <a:pt x="453" y="69"/>
                      </a:cubicBezTo>
                      <a:cubicBezTo>
                        <a:pt x="452" y="70"/>
                        <a:pt x="452" y="70"/>
                        <a:pt x="452" y="70"/>
                      </a:cubicBezTo>
                      <a:cubicBezTo>
                        <a:pt x="452" y="73"/>
                        <a:pt x="452" y="73"/>
                        <a:pt x="452" y="73"/>
                      </a:cubicBezTo>
                      <a:cubicBezTo>
                        <a:pt x="452" y="78"/>
                        <a:pt x="452" y="78"/>
                        <a:pt x="452" y="78"/>
                      </a:cubicBezTo>
                      <a:cubicBezTo>
                        <a:pt x="451" y="84"/>
                        <a:pt x="451" y="84"/>
                        <a:pt x="451" y="84"/>
                      </a:cubicBezTo>
                      <a:cubicBezTo>
                        <a:pt x="451" y="87"/>
                        <a:pt x="451" y="87"/>
                        <a:pt x="451" y="87"/>
                      </a:cubicBezTo>
                      <a:cubicBezTo>
                        <a:pt x="453" y="91"/>
                        <a:pt x="453" y="91"/>
                        <a:pt x="453" y="91"/>
                      </a:cubicBezTo>
                      <a:cubicBezTo>
                        <a:pt x="453" y="96"/>
                        <a:pt x="453" y="96"/>
                        <a:pt x="453" y="96"/>
                      </a:cubicBezTo>
                      <a:cubicBezTo>
                        <a:pt x="453" y="99"/>
                        <a:pt x="453" y="99"/>
                        <a:pt x="453" y="99"/>
                      </a:cubicBezTo>
                      <a:cubicBezTo>
                        <a:pt x="457" y="102"/>
                        <a:pt x="457" y="102"/>
                        <a:pt x="457" y="102"/>
                      </a:cubicBezTo>
                      <a:cubicBezTo>
                        <a:pt x="460" y="102"/>
                        <a:pt x="460" y="102"/>
                        <a:pt x="460" y="102"/>
                      </a:cubicBezTo>
                      <a:cubicBezTo>
                        <a:pt x="462" y="105"/>
                        <a:pt x="462" y="105"/>
                        <a:pt x="462" y="105"/>
                      </a:cubicBezTo>
                      <a:cubicBezTo>
                        <a:pt x="466" y="107"/>
                        <a:pt x="466" y="107"/>
                        <a:pt x="466" y="107"/>
                      </a:cubicBezTo>
                      <a:cubicBezTo>
                        <a:pt x="466" y="109"/>
                        <a:pt x="466" y="109"/>
                        <a:pt x="466" y="109"/>
                      </a:cubicBezTo>
                      <a:cubicBezTo>
                        <a:pt x="467" y="112"/>
                        <a:pt x="467" y="112"/>
                        <a:pt x="467" y="112"/>
                      </a:cubicBezTo>
                      <a:cubicBezTo>
                        <a:pt x="462" y="108"/>
                        <a:pt x="462" y="108"/>
                        <a:pt x="462" y="108"/>
                      </a:cubicBezTo>
                      <a:cubicBezTo>
                        <a:pt x="458" y="105"/>
                        <a:pt x="458" y="105"/>
                        <a:pt x="458" y="105"/>
                      </a:cubicBezTo>
                      <a:cubicBezTo>
                        <a:pt x="453" y="105"/>
                        <a:pt x="453" y="105"/>
                        <a:pt x="453" y="105"/>
                      </a:cubicBezTo>
                      <a:cubicBezTo>
                        <a:pt x="450" y="103"/>
                        <a:pt x="450" y="103"/>
                        <a:pt x="450" y="103"/>
                      </a:cubicBezTo>
                      <a:cubicBezTo>
                        <a:pt x="449" y="100"/>
                        <a:pt x="449" y="100"/>
                        <a:pt x="449" y="100"/>
                      </a:cubicBezTo>
                      <a:cubicBezTo>
                        <a:pt x="449" y="96"/>
                        <a:pt x="449" y="96"/>
                        <a:pt x="449" y="96"/>
                      </a:cubicBezTo>
                      <a:cubicBezTo>
                        <a:pt x="447" y="87"/>
                        <a:pt x="447" y="87"/>
                        <a:pt x="447" y="87"/>
                      </a:cubicBezTo>
                      <a:cubicBezTo>
                        <a:pt x="449" y="84"/>
                        <a:pt x="449" y="84"/>
                        <a:pt x="449" y="84"/>
                      </a:cubicBezTo>
                      <a:cubicBezTo>
                        <a:pt x="449" y="80"/>
                        <a:pt x="449" y="80"/>
                        <a:pt x="449" y="80"/>
                      </a:cubicBezTo>
                      <a:cubicBezTo>
                        <a:pt x="445" y="75"/>
                        <a:pt x="445" y="75"/>
                        <a:pt x="445" y="75"/>
                      </a:cubicBezTo>
                      <a:cubicBezTo>
                        <a:pt x="445" y="73"/>
                        <a:pt x="445" y="73"/>
                        <a:pt x="445" y="73"/>
                      </a:cubicBezTo>
                      <a:cubicBezTo>
                        <a:pt x="443" y="67"/>
                        <a:pt x="443" y="67"/>
                        <a:pt x="443" y="67"/>
                      </a:cubicBezTo>
                      <a:cubicBezTo>
                        <a:pt x="442" y="65"/>
                        <a:pt x="442" y="65"/>
                        <a:pt x="442" y="65"/>
                      </a:cubicBezTo>
                      <a:cubicBezTo>
                        <a:pt x="439" y="64"/>
                        <a:pt x="439" y="64"/>
                        <a:pt x="439" y="64"/>
                      </a:cubicBezTo>
                      <a:cubicBezTo>
                        <a:pt x="436" y="61"/>
                        <a:pt x="436" y="61"/>
                        <a:pt x="436" y="61"/>
                      </a:cubicBezTo>
                      <a:cubicBezTo>
                        <a:pt x="433" y="61"/>
                        <a:pt x="433" y="61"/>
                        <a:pt x="433" y="61"/>
                      </a:cubicBezTo>
                      <a:cubicBezTo>
                        <a:pt x="430" y="63"/>
                        <a:pt x="430" y="63"/>
                        <a:pt x="430" y="63"/>
                      </a:cubicBezTo>
                      <a:cubicBezTo>
                        <a:pt x="426" y="64"/>
                        <a:pt x="426" y="64"/>
                        <a:pt x="426" y="64"/>
                      </a:cubicBezTo>
                      <a:cubicBezTo>
                        <a:pt x="423" y="63"/>
                        <a:pt x="423" y="63"/>
                        <a:pt x="423" y="63"/>
                      </a:cubicBezTo>
                      <a:cubicBezTo>
                        <a:pt x="421" y="63"/>
                        <a:pt x="421" y="63"/>
                        <a:pt x="421" y="63"/>
                      </a:cubicBezTo>
                      <a:cubicBezTo>
                        <a:pt x="419" y="69"/>
                        <a:pt x="419" y="69"/>
                        <a:pt x="419" y="69"/>
                      </a:cubicBezTo>
                      <a:cubicBezTo>
                        <a:pt x="421" y="71"/>
                        <a:pt x="421" y="71"/>
                        <a:pt x="421" y="71"/>
                      </a:cubicBezTo>
                      <a:cubicBezTo>
                        <a:pt x="421" y="75"/>
                        <a:pt x="421" y="75"/>
                        <a:pt x="421" y="75"/>
                      </a:cubicBezTo>
                      <a:cubicBezTo>
                        <a:pt x="419" y="77"/>
                        <a:pt x="419" y="77"/>
                        <a:pt x="419" y="77"/>
                      </a:cubicBezTo>
                      <a:cubicBezTo>
                        <a:pt x="414" y="74"/>
                        <a:pt x="414" y="74"/>
                        <a:pt x="414" y="74"/>
                      </a:cubicBezTo>
                      <a:cubicBezTo>
                        <a:pt x="408" y="66"/>
                        <a:pt x="408" y="66"/>
                        <a:pt x="408" y="66"/>
                      </a:cubicBezTo>
                      <a:cubicBezTo>
                        <a:pt x="406" y="66"/>
                        <a:pt x="406" y="66"/>
                        <a:pt x="406" y="66"/>
                      </a:cubicBezTo>
                      <a:cubicBezTo>
                        <a:pt x="405" y="68"/>
                        <a:pt x="405" y="68"/>
                        <a:pt x="405" y="68"/>
                      </a:cubicBezTo>
                      <a:cubicBezTo>
                        <a:pt x="403" y="68"/>
                        <a:pt x="403" y="68"/>
                        <a:pt x="403" y="68"/>
                      </a:cubicBezTo>
                      <a:cubicBezTo>
                        <a:pt x="402" y="66"/>
                        <a:pt x="402" y="66"/>
                        <a:pt x="402" y="66"/>
                      </a:cubicBezTo>
                      <a:cubicBezTo>
                        <a:pt x="396" y="64"/>
                        <a:pt x="396" y="64"/>
                        <a:pt x="396" y="64"/>
                      </a:cubicBezTo>
                      <a:cubicBezTo>
                        <a:pt x="395" y="66"/>
                        <a:pt x="395" y="66"/>
                        <a:pt x="395" y="66"/>
                      </a:cubicBezTo>
                      <a:cubicBezTo>
                        <a:pt x="395" y="71"/>
                        <a:pt x="395" y="71"/>
                        <a:pt x="395" y="71"/>
                      </a:cubicBezTo>
                      <a:cubicBezTo>
                        <a:pt x="397" y="75"/>
                        <a:pt x="397" y="75"/>
                        <a:pt x="397" y="75"/>
                      </a:cubicBezTo>
                      <a:cubicBezTo>
                        <a:pt x="395" y="78"/>
                        <a:pt x="395" y="78"/>
                        <a:pt x="395" y="78"/>
                      </a:cubicBezTo>
                      <a:cubicBezTo>
                        <a:pt x="397" y="83"/>
                        <a:pt x="397" y="83"/>
                        <a:pt x="397" y="83"/>
                      </a:cubicBezTo>
                      <a:cubicBezTo>
                        <a:pt x="399" y="88"/>
                        <a:pt x="399" y="88"/>
                        <a:pt x="399" y="88"/>
                      </a:cubicBezTo>
                      <a:cubicBezTo>
                        <a:pt x="399" y="93"/>
                        <a:pt x="399" y="93"/>
                        <a:pt x="399" y="93"/>
                      </a:cubicBezTo>
                      <a:cubicBezTo>
                        <a:pt x="400" y="95"/>
                        <a:pt x="400" y="95"/>
                        <a:pt x="400" y="95"/>
                      </a:cubicBezTo>
                      <a:cubicBezTo>
                        <a:pt x="401" y="101"/>
                        <a:pt x="401" y="101"/>
                        <a:pt x="401" y="101"/>
                      </a:cubicBezTo>
                      <a:cubicBezTo>
                        <a:pt x="400" y="102"/>
                        <a:pt x="400" y="102"/>
                        <a:pt x="400" y="102"/>
                      </a:cubicBezTo>
                      <a:cubicBezTo>
                        <a:pt x="400" y="106"/>
                        <a:pt x="400" y="106"/>
                        <a:pt x="400" y="106"/>
                      </a:cubicBezTo>
                      <a:cubicBezTo>
                        <a:pt x="403" y="112"/>
                        <a:pt x="403" y="112"/>
                        <a:pt x="403" y="112"/>
                      </a:cubicBezTo>
                      <a:cubicBezTo>
                        <a:pt x="403" y="116"/>
                        <a:pt x="403" y="116"/>
                        <a:pt x="403" y="116"/>
                      </a:cubicBezTo>
                      <a:cubicBezTo>
                        <a:pt x="403" y="121"/>
                        <a:pt x="403" y="121"/>
                        <a:pt x="403" y="121"/>
                      </a:cubicBezTo>
                      <a:cubicBezTo>
                        <a:pt x="402" y="124"/>
                        <a:pt x="402" y="124"/>
                        <a:pt x="402" y="124"/>
                      </a:cubicBezTo>
                      <a:cubicBezTo>
                        <a:pt x="405" y="128"/>
                        <a:pt x="405" y="128"/>
                        <a:pt x="405" y="128"/>
                      </a:cubicBezTo>
                      <a:cubicBezTo>
                        <a:pt x="406" y="133"/>
                        <a:pt x="406" y="133"/>
                        <a:pt x="406" y="133"/>
                      </a:cubicBezTo>
                      <a:cubicBezTo>
                        <a:pt x="406" y="136"/>
                        <a:pt x="406" y="136"/>
                        <a:pt x="406" y="136"/>
                      </a:cubicBezTo>
                      <a:cubicBezTo>
                        <a:pt x="409" y="139"/>
                        <a:pt x="409" y="139"/>
                        <a:pt x="409" y="139"/>
                      </a:cubicBezTo>
                      <a:cubicBezTo>
                        <a:pt x="411" y="143"/>
                        <a:pt x="411" y="143"/>
                        <a:pt x="411" y="143"/>
                      </a:cubicBezTo>
                      <a:cubicBezTo>
                        <a:pt x="411" y="147"/>
                        <a:pt x="411" y="147"/>
                        <a:pt x="411" y="147"/>
                      </a:cubicBezTo>
                      <a:cubicBezTo>
                        <a:pt x="412" y="149"/>
                        <a:pt x="412" y="149"/>
                        <a:pt x="412" y="149"/>
                      </a:cubicBezTo>
                      <a:cubicBezTo>
                        <a:pt x="415" y="149"/>
                        <a:pt x="415" y="149"/>
                        <a:pt x="415" y="149"/>
                      </a:cubicBezTo>
                      <a:cubicBezTo>
                        <a:pt x="415" y="151"/>
                        <a:pt x="415" y="151"/>
                        <a:pt x="415" y="151"/>
                      </a:cubicBezTo>
                      <a:cubicBezTo>
                        <a:pt x="416" y="154"/>
                        <a:pt x="416" y="154"/>
                        <a:pt x="416" y="154"/>
                      </a:cubicBezTo>
                      <a:cubicBezTo>
                        <a:pt x="419" y="156"/>
                        <a:pt x="419" y="156"/>
                        <a:pt x="419" y="156"/>
                      </a:cubicBezTo>
                      <a:cubicBezTo>
                        <a:pt x="420" y="157"/>
                        <a:pt x="420" y="157"/>
                        <a:pt x="420" y="157"/>
                      </a:cubicBezTo>
                      <a:cubicBezTo>
                        <a:pt x="419" y="159"/>
                        <a:pt x="419" y="159"/>
                        <a:pt x="419" y="159"/>
                      </a:cubicBezTo>
                      <a:cubicBezTo>
                        <a:pt x="416" y="159"/>
                        <a:pt x="416" y="159"/>
                        <a:pt x="416" y="159"/>
                      </a:cubicBezTo>
                      <a:cubicBezTo>
                        <a:pt x="414" y="158"/>
                        <a:pt x="414" y="158"/>
                        <a:pt x="414" y="158"/>
                      </a:cubicBezTo>
                      <a:cubicBezTo>
                        <a:pt x="411" y="158"/>
                        <a:pt x="411" y="158"/>
                        <a:pt x="411" y="158"/>
                      </a:cubicBezTo>
                      <a:cubicBezTo>
                        <a:pt x="410" y="155"/>
                        <a:pt x="410" y="155"/>
                        <a:pt x="410" y="155"/>
                      </a:cubicBezTo>
                      <a:cubicBezTo>
                        <a:pt x="410" y="153"/>
                        <a:pt x="410" y="153"/>
                        <a:pt x="410" y="153"/>
                      </a:cubicBezTo>
                      <a:cubicBezTo>
                        <a:pt x="409" y="150"/>
                        <a:pt x="409" y="150"/>
                        <a:pt x="409" y="150"/>
                      </a:cubicBezTo>
                      <a:cubicBezTo>
                        <a:pt x="407" y="149"/>
                        <a:pt x="407" y="149"/>
                        <a:pt x="407" y="149"/>
                      </a:cubicBezTo>
                      <a:cubicBezTo>
                        <a:pt x="405" y="150"/>
                        <a:pt x="405" y="150"/>
                        <a:pt x="405" y="150"/>
                      </a:cubicBezTo>
                      <a:cubicBezTo>
                        <a:pt x="403" y="150"/>
                        <a:pt x="403" y="150"/>
                        <a:pt x="403" y="150"/>
                      </a:cubicBezTo>
                      <a:cubicBezTo>
                        <a:pt x="402" y="148"/>
                        <a:pt x="402" y="148"/>
                        <a:pt x="402" y="148"/>
                      </a:cubicBezTo>
                      <a:cubicBezTo>
                        <a:pt x="403" y="144"/>
                        <a:pt x="403" y="144"/>
                        <a:pt x="403" y="144"/>
                      </a:cubicBezTo>
                      <a:cubicBezTo>
                        <a:pt x="402" y="143"/>
                        <a:pt x="402" y="143"/>
                        <a:pt x="402" y="143"/>
                      </a:cubicBezTo>
                      <a:cubicBezTo>
                        <a:pt x="400" y="146"/>
                        <a:pt x="400" y="146"/>
                        <a:pt x="400" y="146"/>
                      </a:cubicBezTo>
                      <a:cubicBezTo>
                        <a:pt x="398" y="151"/>
                        <a:pt x="398" y="151"/>
                        <a:pt x="398" y="151"/>
                      </a:cubicBezTo>
                      <a:cubicBezTo>
                        <a:pt x="394" y="153"/>
                        <a:pt x="394" y="153"/>
                        <a:pt x="394" y="153"/>
                      </a:cubicBezTo>
                      <a:cubicBezTo>
                        <a:pt x="391" y="153"/>
                        <a:pt x="391" y="153"/>
                        <a:pt x="391" y="153"/>
                      </a:cubicBezTo>
                      <a:cubicBezTo>
                        <a:pt x="387" y="149"/>
                        <a:pt x="387" y="149"/>
                        <a:pt x="387" y="149"/>
                      </a:cubicBezTo>
                      <a:cubicBezTo>
                        <a:pt x="384" y="149"/>
                        <a:pt x="384" y="149"/>
                        <a:pt x="384" y="149"/>
                      </a:cubicBezTo>
                      <a:cubicBezTo>
                        <a:pt x="383" y="146"/>
                        <a:pt x="383" y="146"/>
                        <a:pt x="383" y="146"/>
                      </a:cubicBezTo>
                      <a:cubicBezTo>
                        <a:pt x="382" y="142"/>
                        <a:pt x="382" y="142"/>
                        <a:pt x="382" y="142"/>
                      </a:cubicBezTo>
                      <a:cubicBezTo>
                        <a:pt x="383" y="137"/>
                        <a:pt x="383" y="137"/>
                        <a:pt x="383" y="137"/>
                      </a:cubicBezTo>
                      <a:cubicBezTo>
                        <a:pt x="381" y="130"/>
                        <a:pt x="381" y="130"/>
                        <a:pt x="381" y="130"/>
                      </a:cubicBezTo>
                      <a:cubicBezTo>
                        <a:pt x="379" y="128"/>
                        <a:pt x="379" y="128"/>
                        <a:pt x="379" y="128"/>
                      </a:cubicBezTo>
                      <a:cubicBezTo>
                        <a:pt x="378" y="124"/>
                        <a:pt x="378" y="124"/>
                        <a:pt x="378" y="124"/>
                      </a:cubicBezTo>
                      <a:cubicBezTo>
                        <a:pt x="378" y="120"/>
                        <a:pt x="378" y="120"/>
                        <a:pt x="378" y="120"/>
                      </a:cubicBezTo>
                      <a:cubicBezTo>
                        <a:pt x="380" y="118"/>
                        <a:pt x="380" y="118"/>
                        <a:pt x="380" y="118"/>
                      </a:cubicBezTo>
                      <a:cubicBezTo>
                        <a:pt x="381" y="116"/>
                        <a:pt x="381" y="116"/>
                        <a:pt x="381" y="116"/>
                      </a:cubicBezTo>
                      <a:cubicBezTo>
                        <a:pt x="380" y="106"/>
                        <a:pt x="380" y="106"/>
                        <a:pt x="380" y="106"/>
                      </a:cubicBezTo>
                      <a:cubicBezTo>
                        <a:pt x="378" y="101"/>
                        <a:pt x="378" y="101"/>
                        <a:pt x="378" y="101"/>
                      </a:cubicBezTo>
                      <a:cubicBezTo>
                        <a:pt x="374" y="94"/>
                        <a:pt x="374" y="94"/>
                        <a:pt x="374" y="94"/>
                      </a:cubicBezTo>
                      <a:cubicBezTo>
                        <a:pt x="374" y="90"/>
                        <a:pt x="374" y="90"/>
                        <a:pt x="374" y="90"/>
                      </a:cubicBezTo>
                      <a:cubicBezTo>
                        <a:pt x="371" y="82"/>
                        <a:pt x="371" y="82"/>
                        <a:pt x="371" y="82"/>
                      </a:cubicBezTo>
                      <a:cubicBezTo>
                        <a:pt x="370" y="78"/>
                        <a:pt x="370" y="78"/>
                        <a:pt x="370" y="78"/>
                      </a:cubicBezTo>
                      <a:cubicBezTo>
                        <a:pt x="367" y="76"/>
                        <a:pt x="367" y="76"/>
                        <a:pt x="367" y="76"/>
                      </a:cubicBezTo>
                      <a:cubicBezTo>
                        <a:pt x="366" y="73"/>
                        <a:pt x="366" y="73"/>
                        <a:pt x="366" y="73"/>
                      </a:cubicBezTo>
                      <a:cubicBezTo>
                        <a:pt x="364" y="72"/>
                        <a:pt x="364" y="72"/>
                        <a:pt x="364" y="72"/>
                      </a:cubicBezTo>
                      <a:cubicBezTo>
                        <a:pt x="361" y="72"/>
                        <a:pt x="361" y="72"/>
                        <a:pt x="361" y="72"/>
                      </a:cubicBezTo>
                      <a:cubicBezTo>
                        <a:pt x="359" y="70"/>
                        <a:pt x="359" y="70"/>
                        <a:pt x="359" y="70"/>
                      </a:cubicBezTo>
                      <a:cubicBezTo>
                        <a:pt x="356" y="70"/>
                        <a:pt x="356" y="70"/>
                        <a:pt x="356" y="70"/>
                      </a:cubicBezTo>
                      <a:cubicBezTo>
                        <a:pt x="354" y="73"/>
                        <a:pt x="354" y="73"/>
                        <a:pt x="354" y="73"/>
                      </a:cubicBezTo>
                      <a:cubicBezTo>
                        <a:pt x="354" y="78"/>
                        <a:pt x="354" y="78"/>
                        <a:pt x="354" y="78"/>
                      </a:cubicBezTo>
                      <a:cubicBezTo>
                        <a:pt x="353" y="80"/>
                        <a:pt x="353" y="80"/>
                        <a:pt x="353" y="80"/>
                      </a:cubicBezTo>
                      <a:cubicBezTo>
                        <a:pt x="354" y="83"/>
                        <a:pt x="354" y="83"/>
                        <a:pt x="354" y="83"/>
                      </a:cubicBezTo>
                      <a:cubicBezTo>
                        <a:pt x="353" y="86"/>
                        <a:pt x="353" y="86"/>
                        <a:pt x="353" y="86"/>
                      </a:cubicBezTo>
                      <a:cubicBezTo>
                        <a:pt x="351" y="93"/>
                        <a:pt x="351" y="93"/>
                        <a:pt x="351" y="93"/>
                      </a:cubicBezTo>
                      <a:cubicBezTo>
                        <a:pt x="350" y="98"/>
                        <a:pt x="350" y="98"/>
                        <a:pt x="350" y="98"/>
                      </a:cubicBezTo>
                      <a:cubicBezTo>
                        <a:pt x="351" y="104"/>
                        <a:pt x="351" y="104"/>
                        <a:pt x="351" y="104"/>
                      </a:cubicBezTo>
                      <a:cubicBezTo>
                        <a:pt x="353" y="106"/>
                        <a:pt x="353" y="106"/>
                        <a:pt x="353" y="106"/>
                      </a:cubicBezTo>
                      <a:cubicBezTo>
                        <a:pt x="352" y="112"/>
                        <a:pt x="352" y="112"/>
                        <a:pt x="352" y="112"/>
                      </a:cubicBezTo>
                      <a:cubicBezTo>
                        <a:pt x="351" y="118"/>
                        <a:pt x="351" y="118"/>
                        <a:pt x="351" y="118"/>
                      </a:cubicBezTo>
                      <a:cubicBezTo>
                        <a:pt x="352" y="122"/>
                        <a:pt x="352" y="122"/>
                        <a:pt x="352" y="122"/>
                      </a:cubicBezTo>
                      <a:cubicBezTo>
                        <a:pt x="352" y="130"/>
                        <a:pt x="352" y="130"/>
                        <a:pt x="352" y="130"/>
                      </a:cubicBezTo>
                      <a:cubicBezTo>
                        <a:pt x="350" y="131"/>
                        <a:pt x="350" y="131"/>
                        <a:pt x="350" y="131"/>
                      </a:cubicBezTo>
                      <a:cubicBezTo>
                        <a:pt x="349" y="129"/>
                        <a:pt x="349" y="129"/>
                        <a:pt x="349" y="129"/>
                      </a:cubicBezTo>
                      <a:cubicBezTo>
                        <a:pt x="348" y="128"/>
                        <a:pt x="348" y="128"/>
                        <a:pt x="348" y="128"/>
                      </a:cubicBezTo>
                      <a:cubicBezTo>
                        <a:pt x="346" y="130"/>
                        <a:pt x="346" y="130"/>
                        <a:pt x="346" y="130"/>
                      </a:cubicBezTo>
                      <a:cubicBezTo>
                        <a:pt x="344" y="129"/>
                        <a:pt x="344" y="129"/>
                        <a:pt x="344" y="129"/>
                      </a:cubicBezTo>
                      <a:cubicBezTo>
                        <a:pt x="343" y="128"/>
                        <a:pt x="343" y="128"/>
                        <a:pt x="343" y="128"/>
                      </a:cubicBezTo>
                      <a:cubicBezTo>
                        <a:pt x="341" y="127"/>
                        <a:pt x="341" y="127"/>
                        <a:pt x="341" y="127"/>
                      </a:cubicBezTo>
                      <a:cubicBezTo>
                        <a:pt x="337" y="126"/>
                        <a:pt x="337" y="126"/>
                        <a:pt x="337" y="126"/>
                      </a:cubicBezTo>
                      <a:cubicBezTo>
                        <a:pt x="335" y="124"/>
                        <a:pt x="335" y="124"/>
                        <a:pt x="335" y="124"/>
                      </a:cubicBezTo>
                      <a:cubicBezTo>
                        <a:pt x="333" y="124"/>
                        <a:pt x="333" y="124"/>
                        <a:pt x="333" y="124"/>
                      </a:cubicBezTo>
                      <a:cubicBezTo>
                        <a:pt x="333" y="125"/>
                        <a:pt x="333" y="125"/>
                        <a:pt x="333" y="125"/>
                      </a:cubicBezTo>
                      <a:cubicBezTo>
                        <a:pt x="333" y="127"/>
                        <a:pt x="333" y="127"/>
                        <a:pt x="333" y="127"/>
                      </a:cubicBezTo>
                      <a:cubicBezTo>
                        <a:pt x="336" y="130"/>
                        <a:pt x="336" y="130"/>
                        <a:pt x="336" y="130"/>
                      </a:cubicBezTo>
                      <a:cubicBezTo>
                        <a:pt x="336" y="132"/>
                        <a:pt x="336" y="132"/>
                        <a:pt x="336" y="132"/>
                      </a:cubicBezTo>
                      <a:cubicBezTo>
                        <a:pt x="335" y="134"/>
                        <a:pt x="335" y="134"/>
                        <a:pt x="335" y="134"/>
                      </a:cubicBezTo>
                      <a:cubicBezTo>
                        <a:pt x="335" y="135"/>
                        <a:pt x="335" y="135"/>
                        <a:pt x="335" y="135"/>
                      </a:cubicBezTo>
                      <a:cubicBezTo>
                        <a:pt x="333" y="136"/>
                        <a:pt x="333" y="136"/>
                        <a:pt x="333" y="136"/>
                      </a:cubicBezTo>
                      <a:cubicBezTo>
                        <a:pt x="332" y="134"/>
                        <a:pt x="332" y="134"/>
                        <a:pt x="332" y="134"/>
                      </a:cubicBezTo>
                      <a:cubicBezTo>
                        <a:pt x="329" y="134"/>
                        <a:pt x="329" y="134"/>
                        <a:pt x="329" y="134"/>
                      </a:cubicBezTo>
                      <a:cubicBezTo>
                        <a:pt x="328" y="132"/>
                        <a:pt x="328" y="132"/>
                        <a:pt x="328" y="132"/>
                      </a:cubicBezTo>
                      <a:cubicBezTo>
                        <a:pt x="327" y="127"/>
                        <a:pt x="327" y="127"/>
                        <a:pt x="327" y="127"/>
                      </a:cubicBezTo>
                      <a:cubicBezTo>
                        <a:pt x="324" y="122"/>
                        <a:pt x="324" y="122"/>
                        <a:pt x="324" y="122"/>
                      </a:cubicBezTo>
                      <a:cubicBezTo>
                        <a:pt x="324" y="117"/>
                        <a:pt x="324" y="117"/>
                        <a:pt x="324" y="117"/>
                      </a:cubicBezTo>
                      <a:cubicBezTo>
                        <a:pt x="323" y="114"/>
                        <a:pt x="323" y="114"/>
                        <a:pt x="323" y="114"/>
                      </a:cubicBezTo>
                      <a:cubicBezTo>
                        <a:pt x="321" y="111"/>
                        <a:pt x="321" y="111"/>
                        <a:pt x="321" y="111"/>
                      </a:cubicBezTo>
                      <a:cubicBezTo>
                        <a:pt x="321" y="107"/>
                        <a:pt x="321" y="107"/>
                        <a:pt x="321" y="107"/>
                      </a:cubicBezTo>
                      <a:cubicBezTo>
                        <a:pt x="319" y="104"/>
                        <a:pt x="319" y="104"/>
                        <a:pt x="319" y="104"/>
                      </a:cubicBezTo>
                      <a:cubicBezTo>
                        <a:pt x="317" y="107"/>
                        <a:pt x="317" y="107"/>
                        <a:pt x="317" y="107"/>
                      </a:cubicBezTo>
                      <a:cubicBezTo>
                        <a:pt x="316" y="111"/>
                        <a:pt x="316" y="111"/>
                        <a:pt x="316" y="111"/>
                      </a:cubicBezTo>
                      <a:cubicBezTo>
                        <a:pt x="314" y="113"/>
                        <a:pt x="314" y="113"/>
                        <a:pt x="314" y="113"/>
                      </a:cubicBezTo>
                      <a:cubicBezTo>
                        <a:pt x="314" y="116"/>
                        <a:pt x="314" y="116"/>
                        <a:pt x="314" y="116"/>
                      </a:cubicBezTo>
                      <a:cubicBezTo>
                        <a:pt x="313" y="119"/>
                        <a:pt x="313" y="119"/>
                        <a:pt x="313" y="119"/>
                      </a:cubicBezTo>
                      <a:cubicBezTo>
                        <a:pt x="311" y="121"/>
                        <a:pt x="311" y="121"/>
                        <a:pt x="311" y="121"/>
                      </a:cubicBezTo>
                      <a:cubicBezTo>
                        <a:pt x="309" y="122"/>
                        <a:pt x="309" y="122"/>
                        <a:pt x="309" y="122"/>
                      </a:cubicBezTo>
                      <a:cubicBezTo>
                        <a:pt x="307" y="125"/>
                        <a:pt x="307" y="125"/>
                        <a:pt x="307" y="125"/>
                      </a:cubicBezTo>
                      <a:cubicBezTo>
                        <a:pt x="304" y="131"/>
                        <a:pt x="304" y="131"/>
                        <a:pt x="304" y="131"/>
                      </a:cubicBezTo>
                      <a:cubicBezTo>
                        <a:pt x="301" y="135"/>
                        <a:pt x="301" y="135"/>
                        <a:pt x="301" y="135"/>
                      </a:cubicBezTo>
                      <a:cubicBezTo>
                        <a:pt x="301" y="137"/>
                        <a:pt x="301" y="137"/>
                        <a:pt x="301" y="137"/>
                      </a:cubicBezTo>
                      <a:cubicBezTo>
                        <a:pt x="300" y="139"/>
                        <a:pt x="300" y="139"/>
                        <a:pt x="300" y="139"/>
                      </a:cubicBezTo>
                      <a:cubicBezTo>
                        <a:pt x="297" y="144"/>
                        <a:pt x="297" y="144"/>
                        <a:pt x="297" y="144"/>
                      </a:cubicBezTo>
                      <a:cubicBezTo>
                        <a:pt x="295" y="144"/>
                        <a:pt x="295" y="144"/>
                        <a:pt x="295" y="144"/>
                      </a:cubicBezTo>
                      <a:cubicBezTo>
                        <a:pt x="294" y="143"/>
                        <a:pt x="294" y="143"/>
                        <a:pt x="294" y="143"/>
                      </a:cubicBezTo>
                      <a:cubicBezTo>
                        <a:pt x="295" y="139"/>
                        <a:pt x="295" y="139"/>
                        <a:pt x="295" y="139"/>
                      </a:cubicBezTo>
                      <a:cubicBezTo>
                        <a:pt x="297" y="134"/>
                        <a:pt x="297" y="134"/>
                        <a:pt x="297" y="134"/>
                      </a:cubicBezTo>
                      <a:cubicBezTo>
                        <a:pt x="298" y="130"/>
                        <a:pt x="298" y="130"/>
                        <a:pt x="298" y="130"/>
                      </a:cubicBezTo>
                      <a:cubicBezTo>
                        <a:pt x="299" y="128"/>
                        <a:pt x="299" y="128"/>
                        <a:pt x="299" y="128"/>
                      </a:cubicBezTo>
                      <a:cubicBezTo>
                        <a:pt x="302" y="126"/>
                        <a:pt x="302" y="126"/>
                        <a:pt x="302" y="126"/>
                      </a:cubicBezTo>
                      <a:cubicBezTo>
                        <a:pt x="304" y="121"/>
                        <a:pt x="304" y="121"/>
                        <a:pt x="304" y="121"/>
                      </a:cubicBezTo>
                      <a:cubicBezTo>
                        <a:pt x="307" y="117"/>
                        <a:pt x="307" y="117"/>
                        <a:pt x="307" y="117"/>
                      </a:cubicBezTo>
                      <a:cubicBezTo>
                        <a:pt x="308" y="114"/>
                        <a:pt x="308" y="114"/>
                        <a:pt x="308" y="114"/>
                      </a:cubicBezTo>
                      <a:cubicBezTo>
                        <a:pt x="308" y="111"/>
                        <a:pt x="308" y="111"/>
                        <a:pt x="308" y="111"/>
                      </a:cubicBezTo>
                      <a:cubicBezTo>
                        <a:pt x="306" y="109"/>
                        <a:pt x="306" y="109"/>
                        <a:pt x="306" y="109"/>
                      </a:cubicBezTo>
                      <a:cubicBezTo>
                        <a:pt x="307" y="107"/>
                        <a:pt x="307" y="107"/>
                        <a:pt x="307" y="107"/>
                      </a:cubicBezTo>
                      <a:cubicBezTo>
                        <a:pt x="309" y="106"/>
                        <a:pt x="309" y="106"/>
                        <a:pt x="309" y="106"/>
                      </a:cubicBezTo>
                      <a:cubicBezTo>
                        <a:pt x="310" y="104"/>
                        <a:pt x="310" y="104"/>
                        <a:pt x="310" y="104"/>
                      </a:cubicBezTo>
                      <a:cubicBezTo>
                        <a:pt x="310" y="101"/>
                        <a:pt x="310" y="101"/>
                        <a:pt x="310" y="101"/>
                      </a:cubicBezTo>
                      <a:cubicBezTo>
                        <a:pt x="312" y="96"/>
                        <a:pt x="312" y="96"/>
                        <a:pt x="312" y="96"/>
                      </a:cubicBezTo>
                      <a:cubicBezTo>
                        <a:pt x="314" y="90"/>
                        <a:pt x="314" y="90"/>
                        <a:pt x="314" y="90"/>
                      </a:cubicBezTo>
                      <a:cubicBezTo>
                        <a:pt x="314" y="86"/>
                        <a:pt x="314" y="86"/>
                        <a:pt x="314" y="86"/>
                      </a:cubicBezTo>
                      <a:cubicBezTo>
                        <a:pt x="316" y="80"/>
                        <a:pt x="316" y="80"/>
                        <a:pt x="316" y="80"/>
                      </a:cubicBezTo>
                      <a:cubicBezTo>
                        <a:pt x="316" y="69"/>
                        <a:pt x="316" y="69"/>
                        <a:pt x="316" y="69"/>
                      </a:cubicBezTo>
                      <a:cubicBezTo>
                        <a:pt x="315" y="67"/>
                        <a:pt x="315" y="67"/>
                        <a:pt x="315" y="67"/>
                      </a:cubicBezTo>
                      <a:cubicBezTo>
                        <a:pt x="310" y="66"/>
                        <a:pt x="310" y="66"/>
                        <a:pt x="310" y="66"/>
                      </a:cubicBezTo>
                      <a:cubicBezTo>
                        <a:pt x="307" y="67"/>
                        <a:pt x="307" y="67"/>
                        <a:pt x="307" y="67"/>
                      </a:cubicBezTo>
                      <a:cubicBezTo>
                        <a:pt x="304" y="69"/>
                        <a:pt x="304" y="69"/>
                        <a:pt x="304" y="69"/>
                      </a:cubicBezTo>
                      <a:cubicBezTo>
                        <a:pt x="301" y="68"/>
                        <a:pt x="301" y="68"/>
                        <a:pt x="301" y="68"/>
                      </a:cubicBezTo>
                      <a:cubicBezTo>
                        <a:pt x="298" y="67"/>
                        <a:pt x="298" y="67"/>
                        <a:pt x="298" y="67"/>
                      </a:cubicBezTo>
                      <a:cubicBezTo>
                        <a:pt x="297" y="69"/>
                        <a:pt x="297" y="69"/>
                        <a:pt x="297" y="69"/>
                      </a:cubicBezTo>
                      <a:cubicBezTo>
                        <a:pt x="297" y="72"/>
                        <a:pt x="297" y="72"/>
                        <a:pt x="297" y="72"/>
                      </a:cubicBezTo>
                      <a:cubicBezTo>
                        <a:pt x="300" y="74"/>
                        <a:pt x="300" y="74"/>
                        <a:pt x="300" y="74"/>
                      </a:cubicBezTo>
                      <a:cubicBezTo>
                        <a:pt x="300" y="80"/>
                        <a:pt x="300" y="80"/>
                        <a:pt x="300" y="80"/>
                      </a:cubicBezTo>
                      <a:cubicBezTo>
                        <a:pt x="299" y="84"/>
                        <a:pt x="299" y="84"/>
                        <a:pt x="299" y="84"/>
                      </a:cubicBezTo>
                      <a:cubicBezTo>
                        <a:pt x="298" y="81"/>
                        <a:pt x="298" y="81"/>
                        <a:pt x="298" y="81"/>
                      </a:cubicBezTo>
                      <a:cubicBezTo>
                        <a:pt x="297" y="76"/>
                        <a:pt x="297" y="76"/>
                        <a:pt x="297" y="76"/>
                      </a:cubicBezTo>
                      <a:cubicBezTo>
                        <a:pt x="294" y="74"/>
                        <a:pt x="294" y="74"/>
                        <a:pt x="294" y="74"/>
                      </a:cubicBezTo>
                      <a:cubicBezTo>
                        <a:pt x="292" y="72"/>
                        <a:pt x="292" y="72"/>
                        <a:pt x="292" y="72"/>
                      </a:cubicBezTo>
                      <a:cubicBezTo>
                        <a:pt x="287" y="77"/>
                        <a:pt x="287" y="77"/>
                        <a:pt x="287" y="77"/>
                      </a:cubicBezTo>
                      <a:cubicBezTo>
                        <a:pt x="286" y="81"/>
                        <a:pt x="286" y="81"/>
                        <a:pt x="286" y="81"/>
                      </a:cubicBezTo>
                      <a:cubicBezTo>
                        <a:pt x="288" y="84"/>
                        <a:pt x="288" y="84"/>
                        <a:pt x="288" y="84"/>
                      </a:cubicBezTo>
                      <a:cubicBezTo>
                        <a:pt x="287" y="87"/>
                        <a:pt x="287" y="87"/>
                        <a:pt x="287" y="87"/>
                      </a:cubicBezTo>
                      <a:cubicBezTo>
                        <a:pt x="284" y="87"/>
                        <a:pt x="284" y="87"/>
                        <a:pt x="284" y="87"/>
                      </a:cubicBezTo>
                      <a:cubicBezTo>
                        <a:pt x="284" y="86"/>
                        <a:pt x="284" y="86"/>
                        <a:pt x="284" y="86"/>
                      </a:cubicBezTo>
                      <a:cubicBezTo>
                        <a:pt x="284" y="82"/>
                        <a:pt x="284" y="82"/>
                        <a:pt x="284" y="82"/>
                      </a:cubicBezTo>
                      <a:cubicBezTo>
                        <a:pt x="283" y="78"/>
                        <a:pt x="283" y="78"/>
                        <a:pt x="283" y="78"/>
                      </a:cubicBezTo>
                      <a:cubicBezTo>
                        <a:pt x="281" y="76"/>
                        <a:pt x="281" y="76"/>
                        <a:pt x="281" y="76"/>
                      </a:cubicBezTo>
                      <a:cubicBezTo>
                        <a:pt x="274" y="76"/>
                        <a:pt x="274" y="76"/>
                        <a:pt x="274" y="76"/>
                      </a:cubicBezTo>
                      <a:cubicBezTo>
                        <a:pt x="267" y="79"/>
                        <a:pt x="267" y="79"/>
                        <a:pt x="267" y="79"/>
                      </a:cubicBezTo>
                      <a:cubicBezTo>
                        <a:pt x="260" y="80"/>
                        <a:pt x="260" y="80"/>
                        <a:pt x="260" y="80"/>
                      </a:cubicBezTo>
                      <a:cubicBezTo>
                        <a:pt x="255" y="78"/>
                        <a:pt x="255" y="78"/>
                        <a:pt x="255" y="78"/>
                      </a:cubicBezTo>
                      <a:cubicBezTo>
                        <a:pt x="253" y="78"/>
                        <a:pt x="253" y="78"/>
                        <a:pt x="253" y="78"/>
                      </a:cubicBezTo>
                      <a:cubicBezTo>
                        <a:pt x="250" y="80"/>
                        <a:pt x="250" y="80"/>
                        <a:pt x="250" y="80"/>
                      </a:cubicBezTo>
                      <a:cubicBezTo>
                        <a:pt x="248" y="79"/>
                        <a:pt x="248" y="79"/>
                        <a:pt x="248" y="79"/>
                      </a:cubicBezTo>
                      <a:cubicBezTo>
                        <a:pt x="244" y="79"/>
                        <a:pt x="244" y="79"/>
                        <a:pt x="244" y="79"/>
                      </a:cubicBezTo>
                      <a:cubicBezTo>
                        <a:pt x="241" y="82"/>
                        <a:pt x="241" y="82"/>
                        <a:pt x="241" y="82"/>
                      </a:cubicBezTo>
                      <a:cubicBezTo>
                        <a:pt x="240" y="84"/>
                        <a:pt x="240" y="84"/>
                        <a:pt x="240" y="84"/>
                      </a:cubicBezTo>
                      <a:cubicBezTo>
                        <a:pt x="241" y="87"/>
                        <a:pt x="241" y="87"/>
                        <a:pt x="241" y="87"/>
                      </a:cubicBezTo>
                      <a:cubicBezTo>
                        <a:pt x="241" y="91"/>
                        <a:pt x="241" y="91"/>
                        <a:pt x="241" y="91"/>
                      </a:cubicBezTo>
                      <a:cubicBezTo>
                        <a:pt x="243" y="94"/>
                        <a:pt x="243" y="94"/>
                        <a:pt x="243" y="94"/>
                      </a:cubicBezTo>
                      <a:cubicBezTo>
                        <a:pt x="244" y="96"/>
                        <a:pt x="244" y="96"/>
                        <a:pt x="244" y="96"/>
                      </a:cubicBezTo>
                      <a:cubicBezTo>
                        <a:pt x="243" y="100"/>
                        <a:pt x="243" y="100"/>
                        <a:pt x="243" y="100"/>
                      </a:cubicBezTo>
                      <a:cubicBezTo>
                        <a:pt x="241" y="106"/>
                        <a:pt x="241" y="106"/>
                        <a:pt x="241" y="106"/>
                      </a:cubicBezTo>
                      <a:cubicBezTo>
                        <a:pt x="242" y="112"/>
                        <a:pt x="242" y="112"/>
                        <a:pt x="242" y="112"/>
                      </a:cubicBezTo>
                      <a:cubicBezTo>
                        <a:pt x="246" y="119"/>
                        <a:pt x="246" y="119"/>
                        <a:pt x="246" y="119"/>
                      </a:cubicBezTo>
                      <a:cubicBezTo>
                        <a:pt x="246" y="123"/>
                        <a:pt x="246" y="123"/>
                        <a:pt x="246" y="123"/>
                      </a:cubicBezTo>
                      <a:cubicBezTo>
                        <a:pt x="247" y="130"/>
                        <a:pt x="247" y="130"/>
                        <a:pt x="247" y="130"/>
                      </a:cubicBezTo>
                      <a:cubicBezTo>
                        <a:pt x="246" y="132"/>
                        <a:pt x="246" y="132"/>
                        <a:pt x="246" y="132"/>
                      </a:cubicBezTo>
                      <a:cubicBezTo>
                        <a:pt x="245" y="130"/>
                        <a:pt x="245" y="130"/>
                        <a:pt x="245" y="130"/>
                      </a:cubicBezTo>
                      <a:cubicBezTo>
                        <a:pt x="243" y="126"/>
                        <a:pt x="243" y="126"/>
                        <a:pt x="243" y="126"/>
                      </a:cubicBezTo>
                      <a:cubicBezTo>
                        <a:pt x="239" y="121"/>
                        <a:pt x="239" y="121"/>
                        <a:pt x="239" y="121"/>
                      </a:cubicBezTo>
                      <a:cubicBezTo>
                        <a:pt x="237" y="119"/>
                        <a:pt x="237" y="119"/>
                        <a:pt x="237" y="119"/>
                      </a:cubicBezTo>
                      <a:cubicBezTo>
                        <a:pt x="237" y="111"/>
                        <a:pt x="237" y="111"/>
                        <a:pt x="237" y="111"/>
                      </a:cubicBezTo>
                      <a:cubicBezTo>
                        <a:pt x="237" y="103"/>
                        <a:pt x="237" y="103"/>
                        <a:pt x="237" y="103"/>
                      </a:cubicBezTo>
                      <a:cubicBezTo>
                        <a:pt x="237" y="100"/>
                        <a:pt x="237" y="100"/>
                        <a:pt x="237" y="100"/>
                      </a:cubicBezTo>
                      <a:cubicBezTo>
                        <a:pt x="234" y="94"/>
                        <a:pt x="234" y="94"/>
                        <a:pt x="234" y="94"/>
                      </a:cubicBezTo>
                      <a:cubicBezTo>
                        <a:pt x="234" y="90"/>
                        <a:pt x="234" y="90"/>
                        <a:pt x="234" y="90"/>
                      </a:cubicBezTo>
                      <a:cubicBezTo>
                        <a:pt x="233" y="88"/>
                        <a:pt x="233" y="88"/>
                        <a:pt x="233" y="88"/>
                      </a:cubicBezTo>
                      <a:cubicBezTo>
                        <a:pt x="232" y="87"/>
                        <a:pt x="232" y="87"/>
                        <a:pt x="232" y="87"/>
                      </a:cubicBezTo>
                      <a:cubicBezTo>
                        <a:pt x="228" y="89"/>
                        <a:pt x="228" y="89"/>
                        <a:pt x="228" y="89"/>
                      </a:cubicBezTo>
                      <a:cubicBezTo>
                        <a:pt x="223" y="91"/>
                        <a:pt x="223" y="91"/>
                        <a:pt x="223" y="91"/>
                      </a:cubicBezTo>
                      <a:cubicBezTo>
                        <a:pt x="219" y="92"/>
                        <a:pt x="219" y="92"/>
                        <a:pt x="219" y="92"/>
                      </a:cubicBezTo>
                      <a:cubicBezTo>
                        <a:pt x="216" y="95"/>
                        <a:pt x="216" y="95"/>
                        <a:pt x="216" y="95"/>
                      </a:cubicBezTo>
                      <a:cubicBezTo>
                        <a:pt x="215" y="100"/>
                        <a:pt x="215" y="100"/>
                        <a:pt x="215" y="100"/>
                      </a:cubicBezTo>
                      <a:cubicBezTo>
                        <a:pt x="216" y="104"/>
                        <a:pt x="216" y="104"/>
                        <a:pt x="216" y="104"/>
                      </a:cubicBezTo>
                      <a:cubicBezTo>
                        <a:pt x="215" y="108"/>
                        <a:pt x="215" y="108"/>
                        <a:pt x="215" y="108"/>
                      </a:cubicBezTo>
                      <a:cubicBezTo>
                        <a:pt x="213" y="112"/>
                        <a:pt x="213" y="112"/>
                        <a:pt x="213" y="112"/>
                      </a:cubicBezTo>
                      <a:cubicBezTo>
                        <a:pt x="212" y="114"/>
                        <a:pt x="212" y="114"/>
                        <a:pt x="212" y="114"/>
                      </a:cubicBezTo>
                      <a:cubicBezTo>
                        <a:pt x="212" y="116"/>
                        <a:pt x="212" y="116"/>
                        <a:pt x="212" y="116"/>
                      </a:cubicBezTo>
                      <a:cubicBezTo>
                        <a:pt x="214" y="116"/>
                        <a:pt x="214" y="116"/>
                        <a:pt x="214" y="116"/>
                      </a:cubicBezTo>
                      <a:cubicBezTo>
                        <a:pt x="216" y="117"/>
                        <a:pt x="216" y="117"/>
                        <a:pt x="216" y="117"/>
                      </a:cubicBezTo>
                      <a:cubicBezTo>
                        <a:pt x="216" y="122"/>
                        <a:pt x="216" y="122"/>
                        <a:pt x="216" y="122"/>
                      </a:cubicBezTo>
                      <a:cubicBezTo>
                        <a:pt x="214" y="126"/>
                        <a:pt x="214" y="126"/>
                        <a:pt x="214" y="126"/>
                      </a:cubicBezTo>
                      <a:cubicBezTo>
                        <a:pt x="209" y="129"/>
                        <a:pt x="209" y="129"/>
                        <a:pt x="209" y="129"/>
                      </a:cubicBezTo>
                      <a:cubicBezTo>
                        <a:pt x="206" y="129"/>
                        <a:pt x="206" y="129"/>
                        <a:pt x="206" y="129"/>
                      </a:cubicBezTo>
                      <a:cubicBezTo>
                        <a:pt x="205" y="131"/>
                        <a:pt x="205" y="131"/>
                        <a:pt x="205" y="131"/>
                      </a:cubicBezTo>
                      <a:cubicBezTo>
                        <a:pt x="204" y="135"/>
                        <a:pt x="204" y="135"/>
                        <a:pt x="204" y="135"/>
                      </a:cubicBezTo>
                      <a:cubicBezTo>
                        <a:pt x="203" y="137"/>
                        <a:pt x="203" y="137"/>
                        <a:pt x="203" y="137"/>
                      </a:cubicBezTo>
                      <a:cubicBezTo>
                        <a:pt x="202" y="139"/>
                        <a:pt x="202" y="139"/>
                        <a:pt x="202" y="139"/>
                      </a:cubicBezTo>
                      <a:cubicBezTo>
                        <a:pt x="203" y="142"/>
                        <a:pt x="203" y="142"/>
                        <a:pt x="203" y="142"/>
                      </a:cubicBezTo>
                      <a:cubicBezTo>
                        <a:pt x="202" y="144"/>
                        <a:pt x="202" y="144"/>
                        <a:pt x="202" y="144"/>
                      </a:cubicBezTo>
                      <a:cubicBezTo>
                        <a:pt x="199" y="144"/>
                        <a:pt x="199" y="144"/>
                        <a:pt x="199" y="144"/>
                      </a:cubicBezTo>
                      <a:cubicBezTo>
                        <a:pt x="198" y="145"/>
                        <a:pt x="198" y="145"/>
                        <a:pt x="198" y="145"/>
                      </a:cubicBezTo>
                      <a:cubicBezTo>
                        <a:pt x="193" y="146"/>
                        <a:pt x="193" y="146"/>
                        <a:pt x="193" y="146"/>
                      </a:cubicBezTo>
                      <a:cubicBezTo>
                        <a:pt x="190" y="144"/>
                        <a:pt x="190" y="144"/>
                        <a:pt x="190" y="144"/>
                      </a:cubicBezTo>
                      <a:cubicBezTo>
                        <a:pt x="189" y="141"/>
                        <a:pt x="189" y="141"/>
                        <a:pt x="189" y="141"/>
                      </a:cubicBezTo>
                      <a:cubicBezTo>
                        <a:pt x="190" y="138"/>
                        <a:pt x="190" y="138"/>
                        <a:pt x="190" y="138"/>
                      </a:cubicBezTo>
                      <a:cubicBezTo>
                        <a:pt x="188" y="137"/>
                        <a:pt x="188" y="137"/>
                        <a:pt x="188" y="137"/>
                      </a:cubicBezTo>
                      <a:cubicBezTo>
                        <a:pt x="187" y="137"/>
                        <a:pt x="187" y="137"/>
                        <a:pt x="187" y="137"/>
                      </a:cubicBezTo>
                      <a:cubicBezTo>
                        <a:pt x="186" y="135"/>
                        <a:pt x="186" y="135"/>
                        <a:pt x="186" y="135"/>
                      </a:cubicBezTo>
                      <a:cubicBezTo>
                        <a:pt x="185" y="133"/>
                        <a:pt x="185" y="133"/>
                        <a:pt x="185" y="133"/>
                      </a:cubicBezTo>
                      <a:cubicBezTo>
                        <a:pt x="184" y="133"/>
                        <a:pt x="184" y="133"/>
                        <a:pt x="184" y="133"/>
                      </a:cubicBezTo>
                      <a:cubicBezTo>
                        <a:pt x="182" y="134"/>
                        <a:pt x="182" y="134"/>
                        <a:pt x="182" y="134"/>
                      </a:cubicBezTo>
                      <a:cubicBezTo>
                        <a:pt x="181" y="136"/>
                        <a:pt x="181" y="136"/>
                        <a:pt x="181" y="136"/>
                      </a:cubicBezTo>
                      <a:cubicBezTo>
                        <a:pt x="179" y="136"/>
                        <a:pt x="179" y="136"/>
                        <a:pt x="179" y="136"/>
                      </a:cubicBezTo>
                      <a:cubicBezTo>
                        <a:pt x="177" y="138"/>
                        <a:pt x="177" y="138"/>
                        <a:pt x="177" y="138"/>
                      </a:cubicBezTo>
                      <a:cubicBezTo>
                        <a:pt x="177" y="143"/>
                        <a:pt x="177" y="143"/>
                        <a:pt x="177" y="143"/>
                      </a:cubicBezTo>
                      <a:cubicBezTo>
                        <a:pt x="177" y="146"/>
                        <a:pt x="177" y="146"/>
                        <a:pt x="177" y="146"/>
                      </a:cubicBezTo>
                      <a:cubicBezTo>
                        <a:pt x="177" y="150"/>
                        <a:pt x="177" y="150"/>
                        <a:pt x="177" y="150"/>
                      </a:cubicBezTo>
                      <a:cubicBezTo>
                        <a:pt x="178" y="156"/>
                        <a:pt x="178" y="156"/>
                        <a:pt x="178" y="156"/>
                      </a:cubicBezTo>
                      <a:cubicBezTo>
                        <a:pt x="178" y="163"/>
                        <a:pt x="178" y="163"/>
                        <a:pt x="178" y="163"/>
                      </a:cubicBezTo>
                      <a:cubicBezTo>
                        <a:pt x="176" y="166"/>
                        <a:pt x="176" y="166"/>
                        <a:pt x="176" y="166"/>
                      </a:cubicBezTo>
                      <a:cubicBezTo>
                        <a:pt x="175" y="166"/>
                        <a:pt x="175" y="166"/>
                        <a:pt x="175" y="166"/>
                      </a:cubicBezTo>
                      <a:cubicBezTo>
                        <a:pt x="176" y="158"/>
                        <a:pt x="176" y="158"/>
                        <a:pt x="176" y="158"/>
                      </a:cubicBezTo>
                      <a:cubicBezTo>
                        <a:pt x="175" y="152"/>
                        <a:pt x="175" y="152"/>
                        <a:pt x="175" y="152"/>
                      </a:cubicBezTo>
                      <a:cubicBezTo>
                        <a:pt x="174" y="149"/>
                        <a:pt x="174" y="149"/>
                        <a:pt x="174" y="149"/>
                      </a:cubicBezTo>
                      <a:cubicBezTo>
                        <a:pt x="175" y="141"/>
                        <a:pt x="175" y="141"/>
                        <a:pt x="175" y="141"/>
                      </a:cubicBezTo>
                      <a:cubicBezTo>
                        <a:pt x="174" y="137"/>
                        <a:pt x="174" y="137"/>
                        <a:pt x="174" y="137"/>
                      </a:cubicBezTo>
                      <a:cubicBezTo>
                        <a:pt x="173" y="136"/>
                        <a:pt x="173" y="136"/>
                        <a:pt x="173" y="136"/>
                      </a:cubicBezTo>
                      <a:cubicBezTo>
                        <a:pt x="171" y="137"/>
                        <a:pt x="171" y="137"/>
                        <a:pt x="171" y="137"/>
                      </a:cubicBezTo>
                      <a:cubicBezTo>
                        <a:pt x="169" y="137"/>
                        <a:pt x="169" y="137"/>
                        <a:pt x="169" y="137"/>
                      </a:cubicBezTo>
                      <a:cubicBezTo>
                        <a:pt x="166" y="141"/>
                        <a:pt x="166" y="141"/>
                        <a:pt x="166" y="141"/>
                      </a:cubicBezTo>
                      <a:cubicBezTo>
                        <a:pt x="163" y="142"/>
                        <a:pt x="163" y="142"/>
                        <a:pt x="163" y="142"/>
                      </a:cubicBezTo>
                      <a:cubicBezTo>
                        <a:pt x="160" y="144"/>
                        <a:pt x="160" y="144"/>
                        <a:pt x="160" y="144"/>
                      </a:cubicBezTo>
                      <a:cubicBezTo>
                        <a:pt x="159" y="148"/>
                        <a:pt x="159" y="148"/>
                        <a:pt x="159" y="148"/>
                      </a:cubicBezTo>
                      <a:cubicBezTo>
                        <a:pt x="159" y="150"/>
                        <a:pt x="159" y="150"/>
                        <a:pt x="159" y="150"/>
                      </a:cubicBezTo>
                      <a:cubicBezTo>
                        <a:pt x="155" y="156"/>
                        <a:pt x="155" y="156"/>
                        <a:pt x="155" y="156"/>
                      </a:cubicBezTo>
                      <a:cubicBezTo>
                        <a:pt x="153" y="157"/>
                        <a:pt x="153" y="157"/>
                        <a:pt x="153" y="157"/>
                      </a:cubicBezTo>
                      <a:cubicBezTo>
                        <a:pt x="153" y="155"/>
                        <a:pt x="153" y="155"/>
                        <a:pt x="153" y="155"/>
                      </a:cubicBezTo>
                      <a:cubicBezTo>
                        <a:pt x="149" y="155"/>
                        <a:pt x="149" y="155"/>
                        <a:pt x="149" y="155"/>
                      </a:cubicBezTo>
                      <a:cubicBezTo>
                        <a:pt x="147" y="156"/>
                        <a:pt x="147" y="156"/>
                        <a:pt x="147" y="156"/>
                      </a:cubicBezTo>
                      <a:cubicBezTo>
                        <a:pt x="147" y="158"/>
                        <a:pt x="147" y="158"/>
                        <a:pt x="147" y="158"/>
                      </a:cubicBezTo>
                      <a:cubicBezTo>
                        <a:pt x="149" y="159"/>
                        <a:pt x="149" y="159"/>
                        <a:pt x="149" y="159"/>
                      </a:cubicBezTo>
                      <a:cubicBezTo>
                        <a:pt x="150" y="160"/>
                        <a:pt x="150" y="160"/>
                        <a:pt x="150" y="160"/>
                      </a:cubicBezTo>
                      <a:cubicBezTo>
                        <a:pt x="148" y="161"/>
                        <a:pt x="148" y="161"/>
                        <a:pt x="148" y="161"/>
                      </a:cubicBezTo>
                      <a:cubicBezTo>
                        <a:pt x="143" y="160"/>
                        <a:pt x="143" y="160"/>
                        <a:pt x="143" y="160"/>
                      </a:cubicBezTo>
                      <a:cubicBezTo>
                        <a:pt x="140" y="162"/>
                        <a:pt x="140" y="162"/>
                        <a:pt x="140" y="162"/>
                      </a:cubicBezTo>
                      <a:cubicBezTo>
                        <a:pt x="138" y="165"/>
                        <a:pt x="138" y="165"/>
                        <a:pt x="138" y="165"/>
                      </a:cubicBezTo>
                      <a:cubicBezTo>
                        <a:pt x="133" y="167"/>
                        <a:pt x="133" y="167"/>
                        <a:pt x="133" y="167"/>
                      </a:cubicBezTo>
                      <a:cubicBezTo>
                        <a:pt x="132" y="169"/>
                        <a:pt x="132" y="169"/>
                        <a:pt x="132" y="169"/>
                      </a:cubicBezTo>
                      <a:cubicBezTo>
                        <a:pt x="130" y="171"/>
                        <a:pt x="130" y="171"/>
                        <a:pt x="130" y="171"/>
                      </a:cubicBezTo>
                      <a:cubicBezTo>
                        <a:pt x="127" y="173"/>
                        <a:pt x="127" y="173"/>
                        <a:pt x="127" y="173"/>
                      </a:cubicBezTo>
                      <a:cubicBezTo>
                        <a:pt x="125" y="174"/>
                        <a:pt x="125" y="174"/>
                        <a:pt x="125" y="174"/>
                      </a:cubicBezTo>
                      <a:cubicBezTo>
                        <a:pt x="123" y="175"/>
                        <a:pt x="123" y="175"/>
                        <a:pt x="123" y="175"/>
                      </a:cubicBezTo>
                      <a:cubicBezTo>
                        <a:pt x="124" y="178"/>
                        <a:pt x="124" y="178"/>
                        <a:pt x="124" y="178"/>
                      </a:cubicBezTo>
                      <a:cubicBezTo>
                        <a:pt x="125" y="180"/>
                        <a:pt x="125" y="180"/>
                        <a:pt x="125" y="180"/>
                      </a:cubicBezTo>
                      <a:cubicBezTo>
                        <a:pt x="124" y="182"/>
                        <a:pt x="124" y="182"/>
                        <a:pt x="124" y="182"/>
                      </a:cubicBezTo>
                      <a:cubicBezTo>
                        <a:pt x="123" y="183"/>
                        <a:pt x="123" y="183"/>
                        <a:pt x="123" y="183"/>
                      </a:cubicBezTo>
                      <a:cubicBezTo>
                        <a:pt x="121" y="185"/>
                        <a:pt x="121" y="185"/>
                        <a:pt x="121" y="185"/>
                      </a:cubicBezTo>
                      <a:cubicBezTo>
                        <a:pt x="119" y="188"/>
                        <a:pt x="119" y="188"/>
                        <a:pt x="119" y="188"/>
                      </a:cubicBezTo>
                      <a:cubicBezTo>
                        <a:pt x="117" y="190"/>
                        <a:pt x="117" y="190"/>
                        <a:pt x="117" y="190"/>
                      </a:cubicBezTo>
                      <a:cubicBezTo>
                        <a:pt x="116" y="192"/>
                        <a:pt x="116" y="192"/>
                        <a:pt x="116" y="192"/>
                      </a:cubicBezTo>
                      <a:cubicBezTo>
                        <a:pt x="116" y="195"/>
                        <a:pt x="116" y="195"/>
                        <a:pt x="116" y="195"/>
                      </a:cubicBezTo>
                      <a:cubicBezTo>
                        <a:pt x="117" y="195"/>
                        <a:pt x="117" y="195"/>
                        <a:pt x="117" y="195"/>
                      </a:cubicBezTo>
                      <a:cubicBezTo>
                        <a:pt x="117" y="198"/>
                        <a:pt x="117" y="198"/>
                        <a:pt x="117" y="198"/>
                      </a:cubicBezTo>
                      <a:cubicBezTo>
                        <a:pt x="117" y="200"/>
                        <a:pt x="117" y="200"/>
                        <a:pt x="117" y="200"/>
                      </a:cubicBezTo>
                      <a:cubicBezTo>
                        <a:pt x="119" y="201"/>
                        <a:pt x="119" y="201"/>
                        <a:pt x="119" y="201"/>
                      </a:cubicBezTo>
                      <a:cubicBezTo>
                        <a:pt x="121" y="201"/>
                        <a:pt x="121" y="201"/>
                        <a:pt x="121" y="201"/>
                      </a:cubicBezTo>
                      <a:cubicBezTo>
                        <a:pt x="123" y="202"/>
                        <a:pt x="123" y="202"/>
                        <a:pt x="123" y="202"/>
                      </a:cubicBezTo>
                      <a:cubicBezTo>
                        <a:pt x="125" y="203"/>
                        <a:pt x="125" y="203"/>
                        <a:pt x="125" y="203"/>
                      </a:cubicBezTo>
                      <a:cubicBezTo>
                        <a:pt x="127" y="201"/>
                        <a:pt x="127" y="201"/>
                        <a:pt x="127" y="201"/>
                      </a:cubicBezTo>
                      <a:cubicBezTo>
                        <a:pt x="129" y="200"/>
                        <a:pt x="129" y="200"/>
                        <a:pt x="129" y="200"/>
                      </a:cubicBezTo>
                      <a:cubicBezTo>
                        <a:pt x="132" y="203"/>
                        <a:pt x="132" y="203"/>
                        <a:pt x="132" y="203"/>
                      </a:cubicBezTo>
                      <a:cubicBezTo>
                        <a:pt x="133" y="206"/>
                        <a:pt x="133" y="206"/>
                        <a:pt x="133" y="206"/>
                      </a:cubicBezTo>
                      <a:cubicBezTo>
                        <a:pt x="136" y="205"/>
                        <a:pt x="136" y="205"/>
                        <a:pt x="136" y="205"/>
                      </a:cubicBezTo>
                      <a:cubicBezTo>
                        <a:pt x="139" y="202"/>
                        <a:pt x="139" y="202"/>
                        <a:pt x="139" y="202"/>
                      </a:cubicBezTo>
                      <a:cubicBezTo>
                        <a:pt x="141" y="202"/>
                        <a:pt x="141" y="202"/>
                        <a:pt x="141" y="202"/>
                      </a:cubicBezTo>
                      <a:cubicBezTo>
                        <a:pt x="144" y="203"/>
                        <a:pt x="144" y="203"/>
                        <a:pt x="144" y="203"/>
                      </a:cubicBezTo>
                      <a:cubicBezTo>
                        <a:pt x="149" y="203"/>
                        <a:pt x="149" y="203"/>
                        <a:pt x="149" y="203"/>
                      </a:cubicBezTo>
                      <a:cubicBezTo>
                        <a:pt x="151" y="202"/>
                        <a:pt x="151" y="202"/>
                        <a:pt x="151" y="202"/>
                      </a:cubicBezTo>
                      <a:cubicBezTo>
                        <a:pt x="152" y="198"/>
                        <a:pt x="152" y="198"/>
                        <a:pt x="152" y="198"/>
                      </a:cubicBezTo>
                      <a:cubicBezTo>
                        <a:pt x="154" y="195"/>
                        <a:pt x="154" y="195"/>
                        <a:pt x="154" y="195"/>
                      </a:cubicBezTo>
                      <a:cubicBezTo>
                        <a:pt x="155" y="195"/>
                        <a:pt x="155" y="195"/>
                        <a:pt x="155" y="195"/>
                      </a:cubicBezTo>
                      <a:cubicBezTo>
                        <a:pt x="155" y="199"/>
                        <a:pt x="155" y="199"/>
                        <a:pt x="155" y="199"/>
                      </a:cubicBezTo>
                      <a:cubicBezTo>
                        <a:pt x="156" y="200"/>
                        <a:pt x="156" y="200"/>
                        <a:pt x="156" y="200"/>
                      </a:cubicBezTo>
                      <a:cubicBezTo>
                        <a:pt x="155" y="203"/>
                        <a:pt x="155" y="203"/>
                        <a:pt x="155" y="203"/>
                      </a:cubicBezTo>
                      <a:cubicBezTo>
                        <a:pt x="151" y="205"/>
                        <a:pt x="151" y="205"/>
                        <a:pt x="151" y="205"/>
                      </a:cubicBezTo>
                      <a:cubicBezTo>
                        <a:pt x="147" y="207"/>
                        <a:pt x="147" y="207"/>
                        <a:pt x="147" y="207"/>
                      </a:cubicBezTo>
                      <a:cubicBezTo>
                        <a:pt x="142" y="206"/>
                        <a:pt x="142" y="206"/>
                        <a:pt x="142" y="206"/>
                      </a:cubicBezTo>
                      <a:cubicBezTo>
                        <a:pt x="139" y="207"/>
                        <a:pt x="139" y="207"/>
                        <a:pt x="139" y="207"/>
                      </a:cubicBezTo>
                      <a:cubicBezTo>
                        <a:pt x="139" y="210"/>
                        <a:pt x="139" y="210"/>
                        <a:pt x="139" y="210"/>
                      </a:cubicBezTo>
                      <a:cubicBezTo>
                        <a:pt x="139" y="212"/>
                        <a:pt x="139" y="212"/>
                        <a:pt x="139" y="212"/>
                      </a:cubicBezTo>
                      <a:cubicBezTo>
                        <a:pt x="142" y="215"/>
                        <a:pt x="142" y="215"/>
                        <a:pt x="142" y="215"/>
                      </a:cubicBezTo>
                      <a:cubicBezTo>
                        <a:pt x="146" y="215"/>
                        <a:pt x="146" y="215"/>
                        <a:pt x="146" y="215"/>
                      </a:cubicBezTo>
                      <a:cubicBezTo>
                        <a:pt x="147" y="216"/>
                        <a:pt x="147" y="216"/>
                        <a:pt x="147" y="216"/>
                      </a:cubicBezTo>
                      <a:cubicBezTo>
                        <a:pt x="146" y="219"/>
                        <a:pt x="146" y="219"/>
                        <a:pt x="146" y="219"/>
                      </a:cubicBezTo>
                      <a:cubicBezTo>
                        <a:pt x="142" y="222"/>
                        <a:pt x="142" y="222"/>
                        <a:pt x="142" y="222"/>
                      </a:cubicBezTo>
                      <a:cubicBezTo>
                        <a:pt x="138" y="221"/>
                        <a:pt x="138" y="221"/>
                        <a:pt x="138" y="221"/>
                      </a:cubicBezTo>
                      <a:cubicBezTo>
                        <a:pt x="135" y="222"/>
                        <a:pt x="135" y="222"/>
                        <a:pt x="135" y="222"/>
                      </a:cubicBezTo>
                      <a:cubicBezTo>
                        <a:pt x="132" y="226"/>
                        <a:pt x="132" y="226"/>
                        <a:pt x="132" y="226"/>
                      </a:cubicBezTo>
                      <a:cubicBezTo>
                        <a:pt x="132" y="230"/>
                        <a:pt x="132" y="230"/>
                        <a:pt x="132" y="230"/>
                      </a:cubicBezTo>
                      <a:cubicBezTo>
                        <a:pt x="135" y="231"/>
                        <a:pt x="135" y="231"/>
                        <a:pt x="135" y="231"/>
                      </a:cubicBezTo>
                      <a:cubicBezTo>
                        <a:pt x="133" y="235"/>
                        <a:pt x="133" y="235"/>
                        <a:pt x="133" y="235"/>
                      </a:cubicBezTo>
                      <a:cubicBezTo>
                        <a:pt x="131" y="236"/>
                        <a:pt x="131" y="236"/>
                        <a:pt x="131" y="236"/>
                      </a:cubicBezTo>
                      <a:cubicBezTo>
                        <a:pt x="127" y="242"/>
                        <a:pt x="127" y="242"/>
                        <a:pt x="127" y="242"/>
                      </a:cubicBezTo>
                      <a:cubicBezTo>
                        <a:pt x="126" y="245"/>
                        <a:pt x="126" y="245"/>
                        <a:pt x="126" y="245"/>
                      </a:cubicBezTo>
                      <a:cubicBezTo>
                        <a:pt x="122" y="247"/>
                        <a:pt x="122" y="247"/>
                        <a:pt x="122" y="247"/>
                      </a:cubicBezTo>
                      <a:cubicBezTo>
                        <a:pt x="119" y="252"/>
                        <a:pt x="119" y="252"/>
                        <a:pt x="119" y="252"/>
                      </a:cubicBezTo>
                      <a:cubicBezTo>
                        <a:pt x="117" y="256"/>
                        <a:pt x="117" y="256"/>
                        <a:pt x="117" y="256"/>
                      </a:cubicBezTo>
                      <a:cubicBezTo>
                        <a:pt x="114" y="260"/>
                        <a:pt x="114" y="260"/>
                        <a:pt x="114" y="260"/>
                      </a:cubicBezTo>
                      <a:cubicBezTo>
                        <a:pt x="113" y="262"/>
                        <a:pt x="113" y="262"/>
                        <a:pt x="113" y="262"/>
                      </a:cubicBezTo>
                      <a:cubicBezTo>
                        <a:pt x="111" y="263"/>
                        <a:pt x="111" y="263"/>
                        <a:pt x="111" y="263"/>
                      </a:cubicBezTo>
                      <a:cubicBezTo>
                        <a:pt x="109" y="263"/>
                        <a:pt x="109" y="263"/>
                        <a:pt x="109" y="263"/>
                      </a:cubicBezTo>
                      <a:cubicBezTo>
                        <a:pt x="105" y="260"/>
                        <a:pt x="105" y="260"/>
                        <a:pt x="105" y="260"/>
                      </a:cubicBezTo>
                      <a:cubicBezTo>
                        <a:pt x="103" y="258"/>
                        <a:pt x="103" y="258"/>
                        <a:pt x="103" y="258"/>
                      </a:cubicBezTo>
                      <a:cubicBezTo>
                        <a:pt x="100" y="258"/>
                        <a:pt x="100" y="258"/>
                        <a:pt x="100" y="258"/>
                      </a:cubicBezTo>
                      <a:cubicBezTo>
                        <a:pt x="99" y="256"/>
                        <a:pt x="99" y="256"/>
                        <a:pt x="99" y="256"/>
                      </a:cubicBezTo>
                      <a:cubicBezTo>
                        <a:pt x="94" y="255"/>
                        <a:pt x="94" y="255"/>
                        <a:pt x="94" y="255"/>
                      </a:cubicBezTo>
                      <a:cubicBezTo>
                        <a:pt x="90" y="255"/>
                        <a:pt x="90" y="255"/>
                        <a:pt x="90" y="255"/>
                      </a:cubicBezTo>
                      <a:cubicBezTo>
                        <a:pt x="87" y="258"/>
                        <a:pt x="87" y="258"/>
                        <a:pt x="87" y="258"/>
                      </a:cubicBezTo>
                      <a:cubicBezTo>
                        <a:pt x="84" y="257"/>
                        <a:pt x="84" y="257"/>
                        <a:pt x="84" y="257"/>
                      </a:cubicBezTo>
                      <a:cubicBezTo>
                        <a:pt x="82" y="255"/>
                        <a:pt x="82" y="255"/>
                        <a:pt x="82" y="255"/>
                      </a:cubicBezTo>
                      <a:cubicBezTo>
                        <a:pt x="78" y="256"/>
                        <a:pt x="78" y="256"/>
                        <a:pt x="78" y="256"/>
                      </a:cubicBezTo>
                      <a:cubicBezTo>
                        <a:pt x="72" y="256"/>
                        <a:pt x="72" y="256"/>
                        <a:pt x="72" y="256"/>
                      </a:cubicBezTo>
                      <a:cubicBezTo>
                        <a:pt x="68" y="259"/>
                        <a:pt x="68" y="259"/>
                        <a:pt x="68" y="259"/>
                      </a:cubicBezTo>
                      <a:cubicBezTo>
                        <a:pt x="67" y="261"/>
                        <a:pt x="67" y="261"/>
                        <a:pt x="67" y="261"/>
                      </a:cubicBezTo>
                      <a:cubicBezTo>
                        <a:pt x="68" y="263"/>
                        <a:pt x="68" y="263"/>
                        <a:pt x="68" y="263"/>
                      </a:cubicBezTo>
                      <a:cubicBezTo>
                        <a:pt x="67" y="266"/>
                        <a:pt x="67" y="266"/>
                        <a:pt x="67" y="266"/>
                      </a:cubicBezTo>
                      <a:cubicBezTo>
                        <a:pt x="66" y="264"/>
                        <a:pt x="66" y="264"/>
                        <a:pt x="66" y="264"/>
                      </a:cubicBezTo>
                      <a:cubicBezTo>
                        <a:pt x="63" y="264"/>
                        <a:pt x="63" y="264"/>
                        <a:pt x="63" y="264"/>
                      </a:cubicBezTo>
                      <a:cubicBezTo>
                        <a:pt x="50" y="268"/>
                        <a:pt x="50" y="268"/>
                        <a:pt x="50" y="268"/>
                      </a:cubicBezTo>
                      <a:cubicBezTo>
                        <a:pt x="47" y="268"/>
                        <a:pt x="47" y="268"/>
                        <a:pt x="47" y="268"/>
                      </a:cubicBezTo>
                      <a:cubicBezTo>
                        <a:pt x="46" y="268"/>
                        <a:pt x="46" y="268"/>
                        <a:pt x="46" y="268"/>
                      </a:cubicBezTo>
                      <a:cubicBezTo>
                        <a:pt x="44" y="270"/>
                        <a:pt x="44" y="270"/>
                        <a:pt x="44" y="270"/>
                      </a:cubicBezTo>
                      <a:cubicBezTo>
                        <a:pt x="43" y="270"/>
                        <a:pt x="43" y="270"/>
                        <a:pt x="43" y="270"/>
                      </a:cubicBezTo>
                      <a:cubicBezTo>
                        <a:pt x="40" y="269"/>
                        <a:pt x="40" y="269"/>
                        <a:pt x="40" y="269"/>
                      </a:cubicBezTo>
                      <a:cubicBezTo>
                        <a:pt x="38" y="271"/>
                        <a:pt x="38" y="271"/>
                        <a:pt x="38" y="271"/>
                      </a:cubicBezTo>
                      <a:cubicBezTo>
                        <a:pt x="37" y="273"/>
                        <a:pt x="37" y="273"/>
                        <a:pt x="37" y="273"/>
                      </a:cubicBezTo>
                      <a:cubicBezTo>
                        <a:pt x="35" y="274"/>
                        <a:pt x="35" y="274"/>
                        <a:pt x="35" y="274"/>
                      </a:cubicBezTo>
                      <a:cubicBezTo>
                        <a:pt x="34" y="273"/>
                        <a:pt x="34" y="273"/>
                        <a:pt x="34" y="273"/>
                      </a:cubicBezTo>
                      <a:cubicBezTo>
                        <a:pt x="34" y="272"/>
                        <a:pt x="34" y="272"/>
                        <a:pt x="34" y="272"/>
                      </a:cubicBezTo>
                      <a:cubicBezTo>
                        <a:pt x="31" y="271"/>
                        <a:pt x="31" y="271"/>
                        <a:pt x="31" y="271"/>
                      </a:cubicBezTo>
                      <a:cubicBezTo>
                        <a:pt x="29" y="271"/>
                        <a:pt x="29" y="271"/>
                        <a:pt x="29" y="271"/>
                      </a:cubicBezTo>
                      <a:cubicBezTo>
                        <a:pt x="27" y="273"/>
                        <a:pt x="27" y="273"/>
                        <a:pt x="27" y="273"/>
                      </a:cubicBezTo>
                      <a:cubicBezTo>
                        <a:pt x="24" y="274"/>
                        <a:pt x="24" y="274"/>
                        <a:pt x="24" y="274"/>
                      </a:cubicBezTo>
                      <a:cubicBezTo>
                        <a:pt x="22" y="273"/>
                        <a:pt x="22" y="273"/>
                        <a:pt x="22" y="273"/>
                      </a:cubicBezTo>
                      <a:cubicBezTo>
                        <a:pt x="20" y="273"/>
                        <a:pt x="20" y="273"/>
                        <a:pt x="20" y="273"/>
                      </a:cubicBezTo>
                      <a:cubicBezTo>
                        <a:pt x="18" y="274"/>
                        <a:pt x="18" y="274"/>
                        <a:pt x="18" y="274"/>
                      </a:cubicBezTo>
                      <a:cubicBezTo>
                        <a:pt x="15" y="275"/>
                        <a:pt x="15" y="275"/>
                        <a:pt x="15" y="275"/>
                      </a:cubicBezTo>
                      <a:cubicBezTo>
                        <a:pt x="15" y="278"/>
                        <a:pt x="15" y="278"/>
                        <a:pt x="15" y="278"/>
                      </a:cubicBezTo>
                      <a:cubicBezTo>
                        <a:pt x="15" y="280"/>
                        <a:pt x="15" y="280"/>
                        <a:pt x="15" y="280"/>
                      </a:cubicBezTo>
                      <a:cubicBezTo>
                        <a:pt x="9" y="283"/>
                        <a:pt x="9" y="283"/>
                        <a:pt x="9" y="283"/>
                      </a:cubicBezTo>
                      <a:cubicBezTo>
                        <a:pt x="6" y="283"/>
                        <a:pt x="6" y="283"/>
                        <a:pt x="6" y="283"/>
                      </a:cubicBezTo>
                      <a:cubicBezTo>
                        <a:pt x="5" y="284"/>
                        <a:pt x="5" y="284"/>
                        <a:pt x="5" y="284"/>
                      </a:cubicBezTo>
                      <a:cubicBezTo>
                        <a:pt x="7" y="287"/>
                        <a:pt x="7" y="287"/>
                        <a:pt x="7" y="287"/>
                      </a:cubicBezTo>
                      <a:cubicBezTo>
                        <a:pt x="10" y="287"/>
                        <a:pt x="10" y="287"/>
                        <a:pt x="10" y="287"/>
                      </a:cubicBezTo>
                      <a:cubicBezTo>
                        <a:pt x="11" y="288"/>
                        <a:pt x="11" y="288"/>
                        <a:pt x="11" y="288"/>
                      </a:cubicBezTo>
                      <a:cubicBezTo>
                        <a:pt x="12" y="290"/>
                        <a:pt x="12" y="290"/>
                        <a:pt x="12" y="290"/>
                      </a:cubicBezTo>
                      <a:cubicBezTo>
                        <a:pt x="10" y="290"/>
                        <a:pt x="10" y="290"/>
                        <a:pt x="10" y="290"/>
                      </a:cubicBezTo>
                      <a:cubicBezTo>
                        <a:pt x="9" y="289"/>
                        <a:pt x="9" y="289"/>
                        <a:pt x="9" y="289"/>
                      </a:cubicBezTo>
                      <a:cubicBezTo>
                        <a:pt x="7" y="291"/>
                        <a:pt x="7" y="291"/>
                        <a:pt x="7" y="291"/>
                      </a:cubicBezTo>
                      <a:cubicBezTo>
                        <a:pt x="6" y="294"/>
                        <a:pt x="6" y="294"/>
                        <a:pt x="6" y="294"/>
                      </a:cubicBezTo>
                      <a:cubicBezTo>
                        <a:pt x="3" y="296"/>
                        <a:pt x="3" y="296"/>
                        <a:pt x="3" y="296"/>
                      </a:cubicBezTo>
                      <a:cubicBezTo>
                        <a:pt x="0" y="297"/>
                        <a:pt x="0" y="297"/>
                        <a:pt x="0" y="297"/>
                      </a:cubicBezTo>
                      <a:cubicBezTo>
                        <a:pt x="2" y="299"/>
                        <a:pt x="2" y="299"/>
                        <a:pt x="2" y="299"/>
                      </a:cubicBezTo>
                      <a:cubicBezTo>
                        <a:pt x="5" y="301"/>
                        <a:pt x="5" y="301"/>
                        <a:pt x="5" y="301"/>
                      </a:cubicBezTo>
                      <a:cubicBezTo>
                        <a:pt x="7" y="303"/>
                        <a:pt x="7" y="303"/>
                        <a:pt x="7" y="303"/>
                      </a:cubicBezTo>
                      <a:cubicBezTo>
                        <a:pt x="10" y="312"/>
                        <a:pt x="10" y="312"/>
                        <a:pt x="10" y="312"/>
                      </a:cubicBezTo>
                      <a:cubicBezTo>
                        <a:pt x="12" y="314"/>
                        <a:pt x="12" y="314"/>
                        <a:pt x="12" y="314"/>
                      </a:cubicBezTo>
                      <a:cubicBezTo>
                        <a:pt x="15" y="314"/>
                        <a:pt x="15" y="314"/>
                        <a:pt x="15" y="314"/>
                      </a:cubicBezTo>
                      <a:cubicBezTo>
                        <a:pt x="16" y="315"/>
                        <a:pt x="16" y="315"/>
                        <a:pt x="16" y="315"/>
                      </a:cubicBezTo>
                      <a:cubicBezTo>
                        <a:pt x="17" y="317"/>
                        <a:pt x="17" y="317"/>
                        <a:pt x="17" y="317"/>
                      </a:cubicBezTo>
                      <a:cubicBezTo>
                        <a:pt x="16" y="318"/>
                        <a:pt x="16" y="318"/>
                        <a:pt x="16" y="318"/>
                      </a:cubicBezTo>
                      <a:cubicBezTo>
                        <a:pt x="14" y="320"/>
                        <a:pt x="14" y="320"/>
                        <a:pt x="14" y="320"/>
                      </a:cubicBezTo>
                      <a:cubicBezTo>
                        <a:pt x="13" y="323"/>
                        <a:pt x="13" y="323"/>
                        <a:pt x="13" y="323"/>
                      </a:cubicBezTo>
                      <a:cubicBezTo>
                        <a:pt x="14" y="326"/>
                        <a:pt x="14" y="326"/>
                        <a:pt x="14" y="326"/>
                      </a:cubicBezTo>
                      <a:cubicBezTo>
                        <a:pt x="17" y="326"/>
                        <a:pt x="17" y="326"/>
                        <a:pt x="17" y="326"/>
                      </a:cubicBezTo>
                      <a:cubicBezTo>
                        <a:pt x="22" y="325"/>
                        <a:pt x="22" y="325"/>
                        <a:pt x="22" y="325"/>
                      </a:cubicBezTo>
                      <a:cubicBezTo>
                        <a:pt x="25" y="323"/>
                        <a:pt x="25" y="323"/>
                        <a:pt x="25" y="323"/>
                      </a:cubicBezTo>
                      <a:cubicBezTo>
                        <a:pt x="27" y="320"/>
                        <a:pt x="27" y="320"/>
                        <a:pt x="27" y="320"/>
                      </a:cubicBezTo>
                      <a:cubicBezTo>
                        <a:pt x="28" y="319"/>
                        <a:pt x="28" y="319"/>
                        <a:pt x="28" y="319"/>
                      </a:cubicBezTo>
                      <a:cubicBezTo>
                        <a:pt x="29" y="320"/>
                        <a:pt x="29" y="320"/>
                        <a:pt x="29" y="320"/>
                      </a:cubicBezTo>
                      <a:cubicBezTo>
                        <a:pt x="30" y="322"/>
                        <a:pt x="30" y="322"/>
                        <a:pt x="30" y="322"/>
                      </a:cubicBezTo>
                      <a:cubicBezTo>
                        <a:pt x="28" y="327"/>
                        <a:pt x="28" y="327"/>
                        <a:pt x="28" y="327"/>
                      </a:cubicBezTo>
                      <a:cubicBezTo>
                        <a:pt x="25" y="330"/>
                        <a:pt x="25" y="330"/>
                        <a:pt x="25" y="330"/>
                      </a:cubicBezTo>
                      <a:cubicBezTo>
                        <a:pt x="21" y="331"/>
                        <a:pt x="21" y="331"/>
                        <a:pt x="21" y="331"/>
                      </a:cubicBezTo>
                      <a:cubicBezTo>
                        <a:pt x="20" y="333"/>
                        <a:pt x="20" y="333"/>
                        <a:pt x="20" y="333"/>
                      </a:cubicBezTo>
                      <a:cubicBezTo>
                        <a:pt x="21" y="335"/>
                        <a:pt x="21" y="335"/>
                        <a:pt x="21" y="335"/>
                      </a:cubicBezTo>
                      <a:cubicBezTo>
                        <a:pt x="24" y="336"/>
                        <a:pt x="24" y="336"/>
                        <a:pt x="24" y="336"/>
                      </a:cubicBezTo>
                      <a:cubicBezTo>
                        <a:pt x="27" y="335"/>
                        <a:pt x="27" y="335"/>
                        <a:pt x="27" y="335"/>
                      </a:cubicBezTo>
                      <a:cubicBezTo>
                        <a:pt x="31" y="333"/>
                        <a:pt x="31" y="333"/>
                        <a:pt x="31" y="333"/>
                      </a:cubicBezTo>
                      <a:cubicBezTo>
                        <a:pt x="32" y="334"/>
                        <a:pt x="32" y="334"/>
                        <a:pt x="32" y="334"/>
                      </a:cubicBezTo>
                      <a:cubicBezTo>
                        <a:pt x="33" y="335"/>
                        <a:pt x="33" y="335"/>
                        <a:pt x="33" y="335"/>
                      </a:cubicBezTo>
                      <a:cubicBezTo>
                        <a:pt x="27" y="338"/>
                        <a:pt x="27" y="338"/>
                        <a:pt x="27" y="338"/>
                      </a:cubicBezTo>
                      <a:cubicBezTo>
                        <a:pt x="23" y="340"/>
                        <a:pt x="23" y="340"/>
                        <a:pt x="23" y="340"/>
                      </a:cubicBezTo>
                      <a:cubicBezTo>
                        <a:pt x="22" y="341"/>
                        <a:pt x="22" y="341"/>
                        <a:pt x="22" y="341"/>
                      </a:cubicBezTo>
                      <a:cubicBezTo>
                        <a:pt x="28" y="348"/>
                        <a:pt x="28" y="348"/>
                        <a:pt x="28" y="348"/>
                      </a:cubicBezTo>
                      <a:cubicBezTo>
                        <a:pt x="32" y="350"/>
                        <a:pt x="32" y="350"/>
                        <a:pt x="32" y="350"/>
                      </a:cubicBezTo>
                      <a:cubicBezTo>
                        <a:pt x="37" y="350"/>
                        <a:pt x="37" y="350"/>
                        <a:pt x="37" y="350"/>
                      </a:cubicBezTo>
                      <a:cubicBezTo>
                        <a:pt x="39" y="348"/>
                        <a:pt x="39" y="348"/>
                        <a:pt x="39" y="348"/>
                      </a:cubicBezTo>
                      <a:cubicBezTo>
                        <a:pt x="39" y="343"/>
                        <a:pt x="39" y="343"/>
                        <a:pt x="39" y="343"/>
                      </a:cubicBezTo>
                      <a:cubicBezTo>
                        <a:pt x="38" y="341"/>
                        <a:pt x="38" y="341"/>
                        <a:pt x="38" y="341"/>
                      </a:cubicBezTo>
                      <a:cubicBezTo>
                        <a:pt x="37" y="339"/>
                        <a:pt x="37" y="339"/>
                        <a:pt x="37" y="339"/>
                      </a:cubicBezTo>
                      <a:cubicBezTo>
                        <a:pt x="38" y="338"/>
                        <a:pt x="38" y="338"/>
                        <a:pt x="38" y="338"/>
                      </a:cubicBezTo>
                      <a:cubicBezTo>
                        <a:pt x="40" y="338"/>
                        <a:pt x="40" y="338"/>
                        <a:pt x="40" y="338"/>
                      </a:cubicBezTo>
                      <a:cubicBezTo>
                        <a:pt x="43" y="342"/>
                        <a:pt x="43" y="342"/>
                        <a:pt x="43" y="342"/>
                      </a:cubicBezTo>
                      <a:cubicBezTo>
                        <a:pt x="43" y="344"/>
                        <a:pt x="43" y="344"/>
                        <a:pt x="43" y="344"/>
                      </a:cubicBezTo>
                      <a:cubicBezTo>
                        <a:pt x="43" y="345"/>
                        <a:pt x="43" y="345"/>
                        <a:pt x="43" y="345"/>
                      </a:cubicBezTo>
                      <a:cubicBezTo>
                        <a:pt x="46" y="348"/>
                        <a:pt x="46" y="348"/>
                        <a:pt x="46" y="348"/>
                      </a:cubicBezTo>
                      <a:cubicBezTo>
                        <a:pt x="52" y="349"/>
                        <a:pt x="52" y="349"/>
                        <a:pt x="52" y="349"/>
                      </a:cubicBezTo>
                      <a:cubicBezTo>
                        <a:pt x="55" y="348"/>
                        <a:pt x="55" y="348"/>
                        <a:pt x="55" y="348"/>
                      </a:cubicBezTo>
                      <a:cubicBezTo>
                        <a:pt x="59" y="345"/>
                        <a:pt x="59" y="345"/>
                        <a:pt x="59" y="345"/>
                      </a:cubicBezTo>
                      <a:cubicBezTo>
                        <a:pt x="61" y="345"/>
                        <a:pt x="61" y="345"/>
                        <a:pt x="61" y="345"/>
                      </a:cubicBezTo>
                      <a:cubicBezTo>
                        <a:pt x="63" y="346"/>
                        <a:pt x="63" y="346"/>
                        <a:pt x="63" y="346"/>
                      </a:cubicBezTo>
                      <a:cubicBezTo>
                        <a:pt x="63" y="349"/>
                        <a:pt x="63" y="349"/>
                        <a:pt x="63" y="349"/>
                      </a:cubicBezTo>
                      <a:cubicBezTo>
                        <a:pt x="64" y="350"/>
                        <a:pt x="64" y="350"/>
                        <a:pt x="64" y="350"/>
                      </a:cubicBezTo>
                      <a:cubicBezTo>
                        <a:pt x="66" y="350"/>
                        <a:pt x="66" y="350"/>
                        <a:pt x="66" y="350"/>
                      </a:cubicBezTo>
                      <a:cubicBezTo>
                        <a:pt x="68" y="351"/>
                        <a:pt x="68" y="351"/>
                        <a:pt x="68" y="351"/>
                      </a:cubicBezTo>
                      <a:cubicBezTo>
                        <a:pt x="69" y="357"/>
                        <a:pt x="69" y="357"/>
                        <a:pt x="69" y="357"/>
                      </a:cubicBezTo>
                      <a:cubicBezTo>
                        <a:pt x="67" y="358"/>
                        <a:pt x="67" y="358"/>
                        <a:pt x="67" y="358"/>
                      </a:cubicBezTo>
                      <a:cubicBezTo>
                        <a:pt x="63" y="361"/>
                        <a:pt x="63" y="361"/>
                        <a:pt x="63" y="361"/>
                      </a:cubicBezTo>
                      <a:cubicBezTo>
                        <a:pt x="63" y="364"/>
                        <a:pt x="63" y="364"/>
                        <a:pt x="63" y="364"/>
                      </a:cubicBezTo>
                      <a:cubicBezTo>
                        <a:pt x="64" y="366"/>
                        <a:pt x="64" y="366"/>
                        <a:pt x="64" y="366"/>
                      </a:cubicBezTo>
                      <a:cubicBezTo>
                        <a:pt x="64" y="368"/>
                        <a:pt x="64" y="368"/>
                        <a:pt x="64" y="368"/>
                      </a:cubicBezTo>
                      <a:cubicBezTo>
                        <a:pt x="61" y="366"/>
                        <a:pt x="61" y="366"/>
                        <a:pt x="61" y="366"/>
                      </a:cubicBezTo>
                      <a:cubicBezTo>
                        <a:pt x="60" y="364"/>
                        <a:pt x="60" y="364"/>
                        <a:pt x="60" y="364"/>
                      </a:cubicBezTo>
                      <a:cubicBezTo>
                        <a:pt x="58" y="364"/>
                        <a:pt x="58" y="364"/>
                        <a:pt x="58" y="364"/>
                      </a:cubicBezTo>
                      <a:cubicBezTo>
                        <a:pt x="56" y="360"/>
                        <a:pt x="56" y="360"/>
                        <a:pt x="56" y="360"/>
                      </a:cubicBezTo>
                      <a:cubicBezTo>
                        <a:pt x="50" y="358"/>
                        <a:pt x="50" y="358"/>
                        <a:pt x="50" y="358"/>
                      </a:cubicBezTo>
                      <a:cubicBezTo>
                        <a:pt x="43" y="357"/>
                        <a:pt x="43" y="357"/>
                        <a:pt x="43" y="357"/>
                      </a:cubicBezTo>
                      <a:cubicBezTo>
                        <a:pt x="38" y="357"/>
                        <a:pt x="38" y="357"/>
                        <a:pt x="38" y="357"/>
                      </a:cubicBezTo>
                      <a:cubicBezTo>
                        <a:pt x="31" y="358"/>
                        <a:pt x="31" y="358"/>
                        <a:pt x="31" y="358"/>
                      </a:cubicBezTo>
                      <a:cubicBezTo>
                        <a:pt x="31" y="360"/>
                        <a:pt x="31" y="360"/>
                        <a:pt x="31" y="360"/>
                      </a:cubicBezTo>
                      <a:cubicBezTo>
                        <a:pt x="34" y="364"/>
                        <a:pt x="34" y="364"/>
                        <a:pt x="34" y="364"/>
                      </a:cubicBezTo>
                      <a:cubicBezTo>
                        <a:pt x="40" y="365"/>
                        <a:pt x="40" y="365"/>
                        <a:pt x="40" y="365"/>
                      </a:cubicBezTo>
                      <a:cubicBezTo>
                        <a:pt x="43" y="365"/>
                        <a:pt x="43" y="365"/>
                        <a:pt x="43" y="365"/>
                      </a:cubicBezTo>
                      <a:cubicBezTo>
                        <a:pt x="48" y="370"/>
                        <a:pt x="48" y="370"/>
                        <a:pt x="48" y="370"/>
                      </a:cubicBezTo>
                      <a:cubicBezTo>
                        <a:pt x="54" y="373"/>
                        <a:pt x="54" y="373"/>
                        <a:pt x="54" y="373"/>
                      </a:cubicBezTo>
                      <a:cubicBezTo>
                        <a:pt x="57" y="373"/>
                        <a:pt x="57" y="373"/>
                        <a:pt x="57" y="373"/>
                      </a:cubicBezTo>
                      <a:cubicBezTo>
                        <a:pt x="60" y="374"/>
                        <a:pt x="60" y="374"/>
                        <a:pt x="60" y="374"/>
                      </a:cubicBezTo>
                      <a:cubicBezTo>
                        <a:pt x="55" y="376"/>
                        <a:pt x="55" y="376"/>
                        <a:pt x="55" y="376"/>
                      </a:cubicBezTo>
                      <a:cubicBezTo>
                        <a:pt x="54" y="375"/>
                        <a:pt x="54" y="375"/>
                        <a:pt x="54" y="375"/>
                      </a:cubicBezTo>
                      <a:cubicBezTo>
                        <a:pt x="51" y="375"/>
                        <a:pt x="51" y="375"/>
                        <a:pt x="51" y="375"/>
                      </a:cubicBezTo>
                      <a:cubicBezTo>
                        <a:pt x="44" y="370"/>
                        <a:pt x="44" y="370"/>
                        <a:pt x="44" y="370"/>
                      </a:cubicBezTo>
                      <a:cubicBezTo>
                        <a:pt x="42" y="369"/>
                        <a:pt x="42" y="369"/>
                        <a:pt x="42" y="369"/>
                      </a:cubicBezTo>
                      <a:cubicBezTo>
                        <a:pt x="37" y="369"/>
                        <a:pt x="37" y="369"/>
                        <a:pt x="37" y="369"/>
                      </a:cubicBezTo>
                      <a:cubicBezTo>
                        <a:pt x="30" y="365"/>
                        <a:pt x="30" y="365"/>
                        <a:pt x="30" y="365"/>
                      </a:cubicBezTo>
                      <a:cubicBezTo>
                        <a:pt x="24" y="364"/>
                        <a:pt x="24" y="364"/>
                        <a:pt x="24" y="364"/>
                      </a:cubicBezTo>
                      <a:cubicBezTo>
                        <a:pt x="20" y="361"/>
                        <a:pt x="20" y="361"/>
                        <a:pt x="20" y="361"/>
                      </a:cubicBezTo>
                      <a:cubicBezTo>
                        <a:pt x="14" y="359"/>
                        <a:pt x="14" y="359"/>
                        <a:pt x="14" y="359"/>
                      </a:cubicBezTo>
                      <a:cubicBezTo>
                        <a:pt x="8" y="362"/>
                        <a:pt x="8" y="362"/>
                        <a:pt x="8" y="362"/>
                      </a:cubicBezTo>
                      <a:cubicBezTo>
                        <a:pt x="8" y="367"/>
                        <a:pt x="8" y="367"/>
                        <a:pt x="8" y="367"/>
                      </a:cubicBezTo>
                      <a:cubicBezTo>
                        <a:pt x="6" y="365"/>
                        <a:pt x="6" y="365"/>
                        <a:pt x="6" y="365"/>
                      </a:cubicBezTo>
                      <a:cubicBezTo>
                        <a:pt x="4" y="365"/>
                        <a:pt x="4" y="365"/>
                        <a:pt x="4" y="365"/>
                      </a:cubicBezTo>
                      <a:cubicBezTo>
                        <a:pt x="3" y="367"/>
                        <a:pt x="3" y="367"/>
                        <a:pt x="3" y="367"/>
                      </a:cubicBezTo>
                      <a:cubicBezTo>
                        <a:pt x="1" y="367"/>
                        <a:pt x="1" y="367"/>
                        <a:pt x="1" y="367"/>
                      </a:cubicBezTo>
                      <a:cubicBezTo>
                        <a:pt x="0" y="369"/>
                        <a:pt x="0" y="369"/>
                        <a:pt x="0" y="369"/>
                      </a:cubicBezTo>
                      <a:cubicBezTo>
                        <a:pt x="0" y="376"/>
                        <a:pt x="0" y="376"/>
                        <a:pt x="0" y="376"/>
                      </a:cubicBezTo>
                      <a:cubicBezTo>
                        <a:pt x="1" y="375"/>
                        <a:pt x="1" y="375"/>
                        <a:pt x="1" y="375"/>
                      </a:cubicBezTo>
                      <a:cubicBezTo>
                        <a:pt x="3" y="375"/>
                        <a:pt x="3" y="375"/>
                        <a:pt x="3" y="375"/>
                      </a:cubicBezTo>
                      <a:cubicBezTo>
                        <a:pt x="4" y="376"/>
                        <a:pt x="4" y="376"/>
                        <a:pt x="4" y="376"/>
                      </a:cubicBezTo>
                      <a:cubicBezTo>
                        <a:pt x="2" y="378"/>
                        <a:pt x="2" y="378"/>
                        <a:pt x="2" y="378"/>
                      </a:cubicBezTo>
                      <a:cubicBezTo>
                        <a:pt x="1" y="381"/>
                        <a:pt x="1" y="381"/>
                        <a:pt x="1" y="381"/>
                      </a:cubicBezTo>
                      <a:cubicBezTo>
                        <a:pt x="2" y="385"/>
                        <a:pt x="2" y="385"/>
                        <a:pt x="2" y="385"/>
                      </a:cubicBezTo>
                      <a:cubicBezTo>
                        <a:pt x="6" y="387"/>
                        <a:pt x="6" y="387"/>
                        <a:pt x="6" y="387"/>
                      </a:cubicBezTo>
                      <a:cubicBezTo>
                        <a:pt x="8" y="384"/>
                        <a:pt x="8" y="384"/>
                        <a:pt x="8" y="384"/>
                      </a:cubicBezTo>
                      <a:cubicBezTo>
                        <a:pt x="9" y="383"/>
                        <a:pt x="9" y="383"/>
                        <a:pt x="9" y="383"/>
                      </a:cubicBezTo>
                      <a:cubicBezTo>
                        <a:pt x="11" y="383"/>
                        <a:pt x="11" y="383"/>
                        <a:pt x="11" y="383"/>
                      </a:cubicBezTo>
                      <a:cubicBezTo>
                        <a:pt x="13" y="378"/>
                        <a:pt x="13" y="378"/>
                        <a:pt x="13" y="378"/>
                      </a:cubicBezTo>
                      <a:cubicBezTo>
                        <a:pt x="15" y="376"/>
                        <a:pt x="15" y="376"/>
                        <a:pt x="15" y="376"/>
                      </a:cubicBezTo>
                      <a:cubicBezTo>
                        <a:pt x="18" y="376"/>
                        <a:pt x="18" y="376"/>
                        <a:pt x="18" y="376"/>
                      </a:cubicBezTo>
                      <a:cubicBezTo>
                        <a:pt x="16" y="378"/>
                        <a:pt x="16" y="378"/>
                        <a:pt x="16" y="378"/>
                      </a:cubicBezTo>
                      <a:cubicBezTo>
                        <a:pt x="15" y="383"/>
                        <a:pt x="15" y="383"/>
                        <a:pt x="15" y="383"/>
                      </a:cubicBezTo>
                      <a:cubicBezTo>
                        <a:pt x="12" y="385"/>
                        <a:pt x="12" y="385"/>
                        <a:pt x="12" y="385"/>
                      </a:cubicBezTo>
                      <a:cubicBezTo>
                        <a:pt x="10" y="387"/>
                        <a:pt x="10" y="387"/>
                        <a:pt x="10" y="387"/>
                      </a:cubicBezTo>
                      <a:cubicBezTo>
                        <a:pt x="10" y="393"/>
                        <a:pt x="10" y="393"/>
                        <a:pt x="10" y="393"/>
                      </a:cubicBezTo>
                      <a:cubicBezTo>
                        <a:pt x="16" y="399"/>
                        <a:pt x="16" y="399"/>
                        <a:pt x="16" y="399"/>
                      </a:cubicBezTo>
                      <a:cubicBezTo>
                        <a:pt x="17" y="397"/>
                        <a:pt x="17" y="397"/>
                        <a:pt x="17" y="397"/>
                      </a:cubicBezTo>
                      <a:cubicBezTo>
                        <a:pt x="19" y="397"/>
                        <a:pt x="19" y="397"/>
                        <a:pt x="19" y="397"/>
                      </a:cubicBezTo>
                      <a:cubicBezTo>
                        <a:pt x="24" y="400"/>
                        <a:pt x="24" y="400"/>
                        <a:pt x="24" y="400"/>
                      </a:cubicBezTo>
                      <a:cubicBezTo>
                        <a:pt x="27" y="400"/>
                        <a:pt x="27" y="400"/>
                        <a:pt x="27" y="400"/>
                      </a:cubicBezTo>
                      <a:cubicBezTo>
                        <a:pt x="27" y="402"/>
                        <a:pt x="27" y="402"/>
                        <a:pt x="27" y="402"/>
                      </a:cubicBezTo>
                      <a:cubicBezTo>
                        <a:pt x="26" y="404"/>
                        <a:pt x="26" y="404"/>
                        <a:pt x="26" y="404"/>
                      </a:cubicBezTo>
                      <a:cubicBezTo>
                        <a:pt x="24" y="406"/>
                        <a:pt x="24" y="406"/>
                        <a:pt x="24" y="406"/>
                      </a:cubicBezTo>
                      <a:cubicBezTo>
                        <a:pt x="22" y="405"/>
                        <a:pt x="22" y="405"/>
                        <a:pt x="22" y="405"/>
                      </a:cubicBezTo>
                      <a:cubicBezTo>
                        <a:pt x="18" y="405"/>
                        <a:pt x="18" y="405"/>
                        <a:pt x="18" y="405"/>
                      </a:cubicBezTo>
                      <a:cubicBezTo>
                        <a:pt x="15" y="406"/>
                        <a:pt x="15" y="406"/>
                        <a:pt x="15" y="406"/>
                      </a:cubicBezTo>
                      <a:cubicBezTo>
                        <a:pt x="13" y="408"/>
                        <a:pt x="13" y="408"/>
                        <a:pt x="13" y="408"/>
                      </a:cubicBezTo>
                      <a:cubicBezTo>
                        <a:pt x="8" y="409"/>
                        <a:pt x="8" y="409"/>
                        <a:pt x="8" y="409"/>
                      </a:cubicBezTo>
                      <a:cubicBezTo>
                        <a:pt x="6" y="411"/>
                        <a:pt x="6" y="411"/>
                        <a:pt x="6" y="411"/>
                      </a:cubicBezTo>
                      <a:cubicBezTo>
                        <a:pt x="6" y="416"/>
                        <a:pt x="6" y="416"/>
                        <a:pt x="6" y="416"/>
                      </a:cubicBezTo>
                      <a:cubicBezTo>
                        <a:pt x="9" y="420"/>
                        <a:pt x="9" y="420"/>
                        <a:pt x="9" y="420"/>
                      </a:cubicBezTo>
                      <a:cubicBezTo>
                        <a:pt x="11" y="423"/>
                        <a:pt x="11" y="423"/>
                        <a:pt x="11" y="423"/>
                      </a:cubicBezTo>
                      <a:cubicBezTo>
                        <a:pt x="13" y="429"/>
                        <a:pt x="13" y="429"/>
                        <a:pt x="13" y="429"/>
                      </a:cubicBezTo>
                      <a:cubicBezTo>
                        <a:pt x="17" y="431"/>
                        <a:pt x="17" y="431"/>
                        <a:pt x="17" y="431"/>
                      </a:cubicBezTo>
                      <a:cubicBezTo>
                        <a:pt x="16" y="432"/>
                        <a:pt x="16" y="432"/>
                        <a:pt x="16" y="432"/>
                      </a:cubicBezTo>
                      <a:cubicBezTo>
                        <a:pt x="16" y="433"/>
                        <a:pt x="16" y="433"/>
                        <a:pt x="16" y="433"/>
                      </a:cubicBezTo>
                      <a:cubicBezTo>
                        <a:pt x="18" y="435"/>
                        <a:pt x="18" y="435"/>
                        <a:pt x="18" y="435"/>
                      </a:cubicBezTo>
                      <a:cubicBezTo>
                        <a:pt x="21" y="439"/>
                        <a:pt x="21" y="439"/>
                        <a:pt x="21" y="439"/>
                      </a:cubicBezTo>
                      <a:cubicBezTo>
                        <a:pt x="24" y="442"/>
                        <a:pt x="24" y="442"/>
                        <a:pt x="24" y="442"/>
                      </a:cubicBezTo>
                      <a:cubicBezTo>
                        <a:pt x="28" y="444"/>
                        <a:pt x="28" y="444"/>
                        <a:pt x="28" y="444"/>
                      </a:cubicBezTo>
                      <a:cubicBezTo>
                        <a:pt x="31" y="447"/>
                        <a:pt x="31" y="447"/>
                        <a:pt x="31" y="447"/>
                      </a:cubicBezTo>
                      <a:cubicBezTo>
                        <a:pt x="34" y="449"/>
                        <a:pt x="34" y="449"/>
                        <a:pt x="34" y="449"/>
                      </a:cubicBezTo>
                      <a:cubicBezTo>
                        <a:pt x="34" y="448"/>
                        <a:pt x="34" y="448"/>
                        <a:pt x="34" y="448"/>
                      </a:cubicBezTo>
                      <a:cubicBezTo>
                        <a:pt x="35" y="445"/>
                        <a:pt x="35" y="445"/>
                        <a:pt x="35" y="445"/>
                      </a:cubicBezTo>
                      <a:cubicBezTo>
                        <a:pt x="34" y="439"/>
                        <a:pt x="34" y="439"/>
                        <a:pt x="34" y="439"/>
                      </a:cubicBezTo>
                      <a:cubicBezTo>
                        <a:pt x="34" y="436"/>
                        <a:pt x="34" y="436"/>
                        <a:pt x="34" y="436"/>
                      </a:cubicBezTo>
                      <a:cubicBezTo>
                        <a:pt x="36" y="435"/>
                        <a:pt x="36" y="435"/>
                        <a:pt x="36" y="435"/>
                      </a:cubicBezTo>
                      <a:cubicBezTo>
                        <a:pt x="37" y="430"/>
                        <a:pt x="37" y="430"/>
                        <a:pt x="37" y="430"/>
                      </a:cubicBezTo>
                      <a:cubicBezTo>
                        <a:pt x="37" y="427"/>
                        <a:pt x="37" y="427"/>
                        <a:pt x="37" y="427"/>
                      </a:cubicBezTo>
                      <a:cubicBezTo>
                        <a:pt x="39" y="427"/>
                        <a:pt x="39" y="427"/>
                        <a:pt x="39" y="427"/>
                      </a:cubicBezTo>
                      <a:cubicBezTo>
                        <a:pt x="40" y="427"/>
                        <a:pt x="40" y="427"/>
                        <a:pt x="40" y="427"/>
                      </a:cubicBezTo>
                      <a:cubicBezTo>
                        <a:pt x="41" y="430"/>
                        <a:pt x="41" y="430"/>
                        <a:pt x="41" y="430"/>
                      </a:cubicBezTo>
                      <a:cubicBezTo>
                        <a:pt x="42" y="434"/>
                        <a:pt x="42" y="434"/>
                        <a:pt x="42" y="434"/>
                      </a:cubicBezTo>
                      <a:cubicBezTo>
                        <a:pt x="42" y="437"/>
                        <a:pt x="42" y="437"/>
                        <a:pt x="42" y="437"/>
                      </a:cubicBezTo>
                      <a:cubicBezTo>
                        <a:pt x="43" y="439"/>
                        <a:pt x="43" y="439"/>
                        <a:pt x="43" y="439"/>
                      </a:cubicBezTo>
                      <a:cubicBezTo>
                        <a:pt x="44" y="438"/>
                        <a:pt x="44" y="438"/>
                        <a:pt x="44" y="438"/>
                      </a:cubicBezTo>
                      <a:cubicBezTo>
                        <a:pt x="45" y="436"/>
                        <a:pt x="45" y="436"/>
                        <a:pt x="45" y="436"/>
                      </a:cubicBezTo>
                      <a:cubicBezTo>
                        <a:pt x="47" y="436"/>
                        <a:pt x="47" y="436"/>
                        <a:pt x="47" y="436"/>
                      </a:cubicBezTo>
                      <a:cubicBezTo>
                        <a:pt x="50" y="433"/>
                        <a:pt x="50" y="433"/>
                        <a:pt x="50" y="433"/>
                      </a:cubicBezTo>
                      <a:cubicBezTo>
                        <a:pt x="52" y="434"/>
                        <a:pt x="52" y="434"/>
                        <a:pt x="52" y="434"/>
                      </a:cubicBezTo>
                      <a:cubicBezTo>
                        <a:pt x="54" y="434"/>
                        <a:pt x="54" y="434"/>
                        <a:pt x="54" y="434"/>
                      </a:cubicBezTo>
                      <a:cubicBezTo>
                        <a:pt x="55" y="435"/>
                        <a:pt x="55" y="435"/>
                        <a:pt x="55" y="435"/>
                      </a:cubicBezTo>
                      <a:cubicBezTo>
                        <a:pt x="52" y="438"/>
                        <a:pt x="52" y="438"/>
                        <a:pt x="52" y="438"/>
                      </a:cubicBezTo>
                      <a:cubicBezTo>
                        <a:pt x="50" y="442"/>
                        <a:pt x="50" y="442"/>
                        <a:pt x="50" y="442"/>
                      </a:cubicBezTo>
                      <a:cubicBezTo>
                        <a:pt x="51" y="446"/>
                        <a:pt x="51" y="446"/>
                        <a:pt x="51" y="446"/>
                      </a:cubicBezTo>
                      <a:cubicBezTo>
                        <a:pt x="53" y="447"/>
                        <a:pt x="53" y="447"/>
                        <a:pt x="53" y="447"/>
                      </a:cubicBezTo>
                      <a:cubicBezTo>
                        <a:pt x="54" y="446"/>
                        <a:pt x="54" y="446"/>
                        <a:pt x="54" y="446"/>
                      </a:cubicBezTo>
                      <a:cubicBezTo>
                        <a:pt x="56" y="439"/>
                        <a:pt x="56" y="439"/>
                        <a:pt x="56" y="439"/>
                      </a:cubicBezTo>
                      <a:cubicBezTo>
                        <a:pt x="57" y="436"/>
                        <a:pt x="57" y="436"/>
                        <a:pt x="57" y="436"/>
                      </a:cubicBezTo>
                      <a:cubicBezTo>
                        <a:pt x="59" y="437"/>
                        <a:pt x="59" y="437"/>
                        <a:pt x="59" y="437"/>
                      </a:cubicBezTo>
                      <a:cubicBezTo>
                        <a:pt x="61" y="442"/>
                        <a:pt x="61" y="442"/>
                        <a:pt x="61" y="442"/>
                      </a:cubicBezTo>
                      <a:cubicBezTo>
                        <a:pt x="63" y="444"/>
                        <a:pt x="63" y="444"/>
                        <a:pt x="63" y="444"/>
                      </a:cubicBezTo>
                      <a:cubicBezTo>
                        <a:pt x="65" y="442"/>
                        <a:pt x="65" y="442"/>
                        <a:pt x="65" y="442"/>
                      </a:cubicBezTo>
                      <a:cubicBezTo>
                        <a:pt x="65" y="439"/>
                        <a:pt x="65" y="439"/>
                        <a:pt x="65" y="439"/>
                      </a:cubicBezTo>
                      <a:cubicBezTo>
                        <a:pt x="67" y="436"/>
                        <a:pt x="67" y="436"/>
                        <a:pt x="67" y="436"/>
                      </a:cubicBezTo>
                      <a:cubicBezTo>
                        <a:pt x="71" y="437"/>
                        <a:pt x="71" y="437"/>
                        <a:pt x="71" y="437"/>
                      </a:cubicBezTo>
                      <a:cubicBezTo>
                        <a:pt x="72" y="438"/>
                        <a:pt x="72" y="438"/>
                        <a:pt x="72" y="438"/>
                      </a:cubicBezTo>
                      <a:cubicBezTo>
                        <a:pt x="72" y="442"/>
                        <a:pt x="72" y="442"/>
                        <a:pt x="72" y="442"/>
                      </a:cubicBezTo>
                      <a:cubicBezTo>
                        <a:pt x="70" y="446"/>
                        <a:pt x="70" y="446"/>
                        <a:pt x="70" y="446"/>
                      </a:cubicBezTo>
                      <a:cubicBezTo>
                        <a:pt x="70" y="449"/>
                        <a:pt x="70" y="449"/>
                        <a:pt x="70" y="449"/>
                      </a:cubicBezTo>
                      <a:cubicBezTo>
                        <a:pt x="72" y="447"/>
                        <a:pt x="72" y="447"/>
                        <a:pt x="72" y="447"/>
                      </a:cubicBezTo>
                      <a:cubicBezTo>
                        <a:pt x="75" y="444"/>
                        <a:pt x="75" y="444"/>
                        <a:pt x="75" y="444"/>
                      </a:cubicBezTo>
                      <a:cubicBezTo>
                        <a:pt x="77" y="440"/>
                        <a:pt x="77" y="440"/>
                        <a:pt x="77" y="440"/>
                      </a:cubicBezTo>
                      <a:cubicBezTo>
                        <a:pt x="79" y="437"/>
                        <a:pt x="79" y="437"/>
                        <a:pt x="79" y="437"/>
                      </a:cubicBezTo>
                      <a:cubicBezTo>
                        <a:pt x="83" y="437"/>
                        <a:pt x="83" y="437"/>
                        <a:pt x="83" y="437"/>
                      </a:cubicBezTo>
                      <a:cubicBezTo>
                        <a:pt x="86" y="438"/>
                        <a:pt x="86" y="438"/>
                        <a:pt x="86" y="438"/>
                      </a:cubicBezTo>
                      <a:cubicBezTo>
                        <a:pt x="89" y="441"/>
                        <a:pt x="89" y="441"/>
                        <a:pt x="89" y="441"/>
                      </a:cubicBezTo>
                      <a:cubicBezTo>
                        <a:pt x="93" y="443"/>
                        <a:pt x="93" y="443"/>
                        <a:pt x="93" y="443"/>
                      </a:cubicBezTo>
                      <a:cubicBezTo>
                        <a:pt x="98" y="448"/>
                        <a:pt x="98" y="448"/>
                        <a:pt x="98" y="448"/>
                      </a:cubicBezTo>
                      <a:cubicBezTo>
                        <a:pt x="101" y="449"/>
                        <a:pt x="101" y="449"/>
                        <a:pt x="101" y="449"/>
                      </a:cubicBezTo>
                      <a:cubicBezTo>
                        <a:pt x="103" y="447"/>
                        <a:pt x="103" y="447"/>
                        <a:pt x="103" y="447"/>
                      </a:cubicBezTo>
                      <a:cubicBezTo>
                        <a:pt x="104" y="447"/>
                        <a:pt x="104" y="447"/>
                        <a:pt x="104" y="447"/>
                      </a:cubicBezTo>
                      <a:cubicBezTo>
                        <a:pt x="107" y="451"/>
                        <a:pt x="107" y="451"/>
                        <a:pt x="107" y="451"/>
                      </a:cubicBezTo>
                      <a:cubicBezTo>
                        <a:pt x="111" y="455"/>
                        <a:pt x="111" y="455"/>
                        <a:pt x="111" y="455"/>
                      </a:cubicBezTo>
                      <a:cubicBezTo>
                        <a:pt x="111" y="459"/>
                        <a:pt x="111" y="459"/>
                        <a:pt x="111" y="459"/>
                      </a:cubicBezTo>
                      <a:cubicBezTo>
                        <a:pt x="111" y="460"/>
                        <a:pt x="111" y="460"/>
                        <a:pt x="111" y="460"/>
                      </a:cubicBezTo>
                      <a:cubicBezTo>
                        <a:pt x="113" y="460"/>
                        <a:pt x="113" y="460"/>
                        <a:pt x="113" y="460"/>
                      </a:cubicBezTo>
                      <a:cubicBezTo>
                        <a:pt x="113" y="459"/>
                        <a:pt x="113" y="459"/>
                        <a:pt x="113" y="459"/>
                      </a:cubicBezTo>
                      <a:cubicBezTo>
                        <a:pt x="115" y="459"/>
                        <a:pt x="115" y="459"/>
                        <a:pt x="115" y="459"/>
                      </a:cubicBezTo>
                      <a:cubicBezTo>
                        <a:pt x="117" y="462"/>
                        <a:pt x="117" y="462"/>
                        <a:pt x="117" y="462"/>
                      </a:cubicBezTo>
                      <a:cubicBezTo>
                        <a:pt x="119" y="464"/>
                        <a:pt x="119" y="464"/>
                        <a:pt x="119" y="464"/>
                      </a:cubicBezTo>
                      <a:cubicBezTo>
                        <a:pt x="121" y="466"/>
                        <a:pt x="121" y="466"/>
                        <a:pt x="121" y="466"/>
                      </a:cubicBezTo>
                      <a:cubicBezTo>
                        <a:pt x="122" y="469"/>
                        <a:pt x="122" y="469"/>
                        <a:pt x="122" y="469"/>
                      </a:cubicBezTo>
                      <a:cubicBezTo>
                        <a:pt x="123" y="470"/>
                        <a:pt x="123" y="470"/>
                        <a:pt x="123" y="470"/>
                      </a:cubicBezTo>
                      <a:cubicBezTo>
                        <a:pt x="124" y="470"/>
                        <a:pt x="124" y="470"/>
                        <a:pt x="124" y="470"/>
                      </a:cubicBezTo>
                      <a:cubicBezTo>
                        <a:pt x="125" y="468"/>
                        <a:pt x="125" y="468"/>
                        <a:pt x="125" y="468"/>
                      </a:cubicBezTo>
                      <a:cubicBezTo>
                        <a:pt x="126" y="468"/>
                        <a:pt x="126" y="468"/>
                        <a:pt x="126" y="468"/>
                      </a:cubicBezTo>
                      <a:cubicBezTo>
                        <a:pt x="128" y="469"/>
                        <a:pt x="128" y="469"/>
                        <a:pt x="128" y="469"/>
                      </a:cubicBezTo>
                      <a:cubicBezTo>
                        <a:pt x="129" y="472"/>
                        <a:pt x="129" y="472"/>
                        <a:pt x="129" y="472"/>
                      </a:cubicBezTo>
                      <a:cubicBezTo>
                        <a:pt x="133" y="476"/>
                        <a:pt x="133" y="476"/>
                        <a:pt x="133" y="476"/>
                      </a:cubicBezTo>
                      <a:cubicBezTo>
                        <a:pt x="135" y="480"/>
                        <a:pt x="135" y="480"/>
                        <a:pt x="135" y="480"/>
                      </a:cubicBezTo>
                      <a:cubicBezTo>
                        <a:pt x="137" y="481"/>
                        <a:pt x="137" y="481"/>
                        <a:pt x="137" y="481"/>
                      </a:cubicBezTo>
                      <a:cubicBezTo>
                        <a:pt x="139" y="483"/>
                        <a:pt x="139" y="483"/>
                        <a:pt x="139" y="483"/>
                      </a:cubicBezTo>
                      <a:cubicBezTo>
                        <a:pt x="138" y="486"/>
                        <a:pt x="138" y="486"/>
                        <a:pt x="138" y="486"/>
                      </a:cubicBezTo>
                      <a:cubicBezTo>
                        <a:pt x="138" y="487"/>
                        <a:pt x="138" y="487"/>
                        <a:pt x="138" y="487"/>
                      </a:cubicBezTo>
                      <a:cubicBezTo>
                        <a:pt x="138" y="489"/>
                        <a:pt x="138" y="489"/>
                        <a:pt x="138" y="489"/>
                      </a:cubicBezTo>
                      <a:cubicBezTo>
                        <a:pt x="136" y="491"/>
                        <a:pt x="136" y="491"/>
                        <a:pt x="136" y="491"/>
                      </a:cubicBezTo>
                      <a:cubicBezTo>
                        <a:pt x="135" y="495"/>
                        <a:pt x="135" y="495"/>
                        <a:pt x="135" y="495"/>
                      </a:cubicBezTo>
                      <a:cubicBezTo>
                        <a:pt x="133" y="497"/>
                        <a:pt x="133" y="497"/>
                        <a:pt x="133" y="497"/>
                      </a:cubicBezTo>
                      <a:cubicBezTo>
                        <a:pt x="133" y="499"/>
                        <a:pt x="133" y="499"/>
                        <a:pt x="133" y="499"/>
                      </a:cubicBezTo>
                      <a:cubicBezTo>
                        <a:pt x="136" y="499"/>
                        <a:pt x="136" y="499"/>
                        <a:pt x="136" y="499"/>
                      </a:cubicBezTo>
                      <a:cubicBezTo>
                        <a:pt x="136" y="500"/>
                        <a:pt x="136" y="500"/>
                        <a:pt x="136" y="500"/>
                      </a:cubicBezTo>
                      <a:cubicBezTo>
                        <a:pt x="135" y="502"/>
                        <a:pt x="135" y="502"/>
                        <a:pt x="135" y="502"/>
                      </a:cubicBezTo>
                      <a:cubicBezTo>
                        <a:pt x="133" y="503"/>
                        <a:pt x="133" y="503"/>
                        <a:pt x="133" y="503"/>
                      </a:cubicBezTo>
                      <a:cubicBezTo>
                        <a:pt x="130" y="507"/>
                        <a:pt x="130" y="507"/>
                        <a:pt x="130" y="507"/>
                      </a:cubicBezTo>
                      <a:cubicBezTo>
                        <a:pt x="129" y="508"/>
                        <a:pt x="129" y="508"/>
                        <a:pt x="129" y="508"/>
                      </a:cubicBezTo>
                      <a:cubicBezTo>
                        <a:pt x="129" y="510"/>
                        <a:pt x="129" y="510"/>
                        <a:pt x="129" y="510"/>
                      </a:cubicBezTo>
                      <a:cubicBezTo>
                        <a:pt x="130" y="511"/>
                        <a:pt x="130" y="511"/>
                        <a:pt x="130" y="511"/>
                      </a:cubicBezTo>
                      <a:cubicBezTo>
                        <a:pt x="131" y="514"/>
                        <a:pt x="131" y="514"/>
                        <a:pt x="131" y="514"/>
                      </a:cubicBezTo>
                      <a:cubicBezTo>
                        <a:pt x="132" y="516"/>
                        <a:pt x="132" y="516"/>
                        <a:pt x="132" y="516"/>
                      </a:cubicBezTo>
                      <a:cubicBezTo>
                        <a:pt x="138" y="522"/>
                        <a:pt x="138" y="522"/>
                        <a:pt x="138" y="522"/>
                      </a:cubicBezTo>
                      <a:cubicBezTo>
                        <a:pt x="139" y="525"/>
                        <a:pt x="139" y="525"/>
                        <a:pt x="139" y="525"/>
                      </a:cubicBezTo>
                      <a:cubicBezTo>
                        <a:pt x="139" y="529"/>
                        <a:pt x="139" y="529"/>
                        <a:pt x="139" y="529"/>
                      </a:cubicBezTo>
                      <a:cubicBezTo>
                        <a:pt x="140" y="531"/>
                        <a:pt x="140" y="531"/>
                        <a:pt x="140" y="531"/>
                      </a:cubicBezTo>
                      <a:cubicBezTo>
                        <a:pt x="139" y="533"/>
                        <a:pt x="139" y="533"/>
                        <a:pt x="139" y="533"/>
                      </a:cubicBezTo>
                      <a:cubicBezTo>
                        <a:pt x="139" y="536"/>
                        <a:pt x="139" y="536"/>
                        <a:pt x="139" y="536"/>
                      </a:cubicBezTo>
                      <a:cubicBezTo>
                        <a:pt x="141" y="539"/>
                        <a:pt x="141" y="539"/>
                        <a:pt x="141" y="539"/>
                      </a:cubicBezTo>
                      <a:cubicBezTo>
                        <a:pt x="142" y="539"/>
                        <a:pt x="142" y="539"/>
                        <a:pt x="142" y="539"/>
                      </a:cubicBezTo>
                      <a:cubicBezTo>
                        <a:pt x="143" y="540"/>
                        <a:pt x="143" y="540"/>
                        <a:pt x="143" y="540"/>
                      </a:cubicBezTo>
                      <a:cubicBezTo>
                        <a:pt x="144" y="543"/>
                        <a:pt x="144" y="543"/>
                        <a:pt x="144" y="543"/>
                      </a:cubicBezTo>
                      <a:cubicBezTo>
                        <a:pt x="146" y="547"/>
                        <a:pt x="146" y="547"/>
                        <a:pt x="146" y="547"/>
                      </a:cubicBezTo>
                      <a:cubicBezTo>
                        <a:pt x="147" y="549"/>
                        <a:pt x="147" y="549"/>
                        <a:pt x="147" y="549"/>
                      </a:cubicBezTo>
                      <a:cubicBezTo>
                        <a:pt x="148" y="552"/>
                        <a:pt x="148" y="552"/>
                        <a:pt x="148" y="552"/>
                      </a:cubicBezTo>
                      <a:cubicBezTo>
                        <a:pt x="147" y="555"/>
                        <a:pt x="147" y="555"/>
                        <a:pt x="147" y="555"/>
                      </a:cubicBezTo>
                      <a:cubicBezTo>
                        <a:pt x="144" y="556"/>
                        <a:pt x="144" y="556"/>
                        <a:pt x="144" y="556"/>
                      </a:cubicBezTo>
                      <a:cubicBezTo>
                        <a:pt x="141" y="559"/>
                        <a:pt x="141" y="559"/>
                        <a:pt x="141" y="559"/>
                      </a:cubicBezTo>
                      <a:cubicBezTo>
                        <a:pt x="140" y="563"/>
                        <a:pt x="140" y="563"/>
                        <a:pt x="140" y="563"/>
                      </a:cubicBezTo>
                      <a:cubicBezTo>
                        <a:pt x="138" y="565"/>
                        <a:pt x="138" y="565"/>
                        <a:pt x="138" y="565"/>
                      </a:cubicBezTo>
                      <a:cubicBezTo>
                        <a:pt x="137" y="565"/>
                        <a:pt x="137" y="565"/>
                        <a:pt x="137" y="565"/>
                      </a:cubicBezTo>
                      <a:cubicBezTo>
                        <a:pt x="133" y="568"/>
                        <a:pt x="133" y="568"/>
                        <a:pt x="133" y="568"/>
                      </a:cubicBezTo>
                      <a:cubicBezTo>
                        <a:pt x="132" y="570"/>
                        <a:pt x="132" y="570"/>
                        <a:pt x="132" y="570"/>
                      </a:cubicBezTo>
                      <a:cubicBezTo>
                        <a:pt x="134" y="571"/>
                        <a:pt x="134" y="571"/>
                        <a:pt x="134" y="571"/>
                      </a:cubicBezTo>
                      <a:cubicBezTo>
                        <a:pt x="136" y="570"/>
                        <a:pt x="136" y="570"/>
                        <a:pt x="136" y="570"/>
                      </a:cubicBezTo>
                      <a:cubicBezTo>
                        <a:pt x="137" y="569"/>
                        <a:pt x="137" y="569"/>
                        <a:pt x="137" y="569"/>
                      </a:cubicBezTo>
                      <a:cubicBezTo>
                        <a:pt x="139" y="568"/>
                        <a:pt x="139" y="568"/>
                        <a:pt x="139" y="568"/>
                      </a:cubicBezTo>
                      <a:cubicBezTo>
                        <a:pt x="142" y="565"/>
                        <a:pt x="142" y="565"/>
                        <a:pt x="142" y="565"/>
                      </a:cubicBezTo>
                      <a:cubicBezTo>
                        <a:pt x="144" y="564"/>
                        <a:pt x="144" y="564"/>
                        <a:pt x="144" y="564"/>
                      </a:cubicBezTo>
                      <a:cubicBezTo>
                        <a:pt x="145" y="565"/>
                        <a:pt x="145" y="565"/>
                        <a:pt x="145" y="565"/>
                      </a:cubicBezTo>
                      <a:cubicBezTo>
                        <a:pt x="144" y="569"/>
                        <a:pt x="144" y="569"/>
                        <a:pt x="144" y="569"/>
                      </a:cubicBezTo>
                      <a:cubicBezTo>
                        <a:pt x="143" y="572"/>
                        <a:pt x="143" y="572"/>
                        <a:pt x="143" y="572"/>
                      </a:cubicBezTo>
                      <a:cubicBezTo>
                        <a:pt x="144" y="574"/>
                        <a:pt x="144" y="574"/>
                        <a:pt x="144" y="574"/>
                      </a:cubicBezTo>
                      <a:cubicBezTo>
                        <a:pt x="144" y="577"/>
                        <a:pt x="144" y="577"/>
                        <a:pt x="144" y="577"/>
                      </a:cubicBezTo>
                      <a:cubicBezTo>
                        <a:pt x="145" y="580"/>
                        <a:pt x="145" y="580"/>
                        <a:pt x="145" y="580"/>
                      </a:cubicBezTo>
                      <a:cubicBezTo>
                        <a:pt x="146" y="584"/>
                        <a:pt x="146" y="584"/>
                        <a:pt x="146" y="584"/>
                      </a:cubicBezTo>
                      <a:cubicBezTo>
                        <a:pt x="144" y="588"/>
                        <a:pt x="144" y="588"/>
                        <a:pt x="144" y="588"/>
                      </a:cubicBezTo>
                      <a:cubicBezTo>
                        <a:pt x="144" y="590"/>
                        <a:pt x="144" y="590"/>
                        <a:pt x="144" y="590"/>
                      </a:cubicBezTo>
                      <a:cubicBezTo>
                        <a:pt x="145" y="593"/>
                        <a:pt x="145" y="593"/>
                        <a:pt x="145" y="593"/>
                      </a:cubicBezTo>
                      <a:cubicBezTo>
                        <a:pt x="145" y="594"/>
                        <a:pt x="145" y="594"/>
                        <a:pt x="145" y="594"/>
                      </a:cubicBezTo>
                      <a:cubicBezTo>
                        <a:pt x="144" y="592"/>
                        <a:pt x="144" y="592"/>
                        <a:pt x="144" y="592"/>
                      </a:cubicBezTo>
                      <a:cubicBezTo>
                        <a:pt x="142" y="593"/>
                        <a:pt x="142" y="593"/>
                        <a:pt x="142" y="593"/>
                      </a:cubicBezTo>
                      <a:cubicBezTo>
                        <a:pt x="143" y="597"/>
                        <a:pt x="143" y="597"/>
                        <a:pt x="143" y="597"/>
                      </a:cubicBezTo>
                      <a:cubicBezTo>
                        <a:pt x="145" y="601"/>
                        <a:pt x="145" y="601"/>
                        <a:pt x="145" y="601"/>
                      </a:cubicBezTo>
                      <a:cubicBezTo>
                        <a:pt x="145" y="602"/>
                        <a:pt x="145" y="602"/>
                        <a:pt x="145" y="602"/>
                      </a:cubicBezTo>
                      <a:cubicBezTo>
                        <a:pt x="144" y="602"/>
                        <a:pt x="144" y="602"/>
                        <a:pt x="144" y="602"/>
                      </a:cubicBezTo>
                      <a:cubicBezTo>
                        <a:pt x="142" y="604"/>
                        <a:pt x="142" y="604"/>
                        <a:pt x="142" y="604"/>
                      </a:cubicBezTo>
                      <a:cubicBezTo>
                        <a:pt x="143" y="607"/>
                        <a:pt x="143" y="607"/>
                        <a:pt x="143" y="607"/>
                      </a:cubicBezTo>
                      <a:cubicBezTo>
                        <a:pt x="144" y="608"/>
                        <a:pt x="144" y="608"/>
                        <a:pt x="144" y="608"/>
                      </a:cubicBezTo>
                      <a:cubicBezTo>
                        <a:pt x="146" y="609"/>
                        <a:pt x="146" y="609"/>
                        <a:pt x="146" y="609"/>
                      </a:cubicBezTo>
                      <a:cubicBezTo>
                        <a:pt x="147" y="611"/>
                        <a:pt x="147" y="611"/>
                        <a:pt x="147" y="611"/>
                      </a:cubicBezTo>
                      <a:cubicBezTo>
                        <a:pt x="148" y="613"/>
                        <a:pt x="148" y="613"/>
                        <a:pt x="148" y="613"/>
                      </a:cubicBezTo>
                      <a:cubicBezTo>
                        <a:pt x="146" y="615"/>
                        <a:pt x="146" y="615"/>
                        <a:pt x="146" y="615"/>
                      </a:cubicBezTo>
                      <a:cubicBezTo>
                        <a:pt x="146" y="619"/>
                        <a:pt x="146" y="619"/>
                        <a:pt x="146" y="619"/>
                      </a:cubicBezTo>
                      <a:cubicBezTo>
                        <a:pt x="143" y="621"/>
                        <a:pt x="143" y="621"/>
                        <a:pt x="143" y="621"/>
                      </a:cubicBezTo>
                      <a:cubicBezTo>
                        <a:pt x="142" y="623"/>
                        <a:pt x="142" y="623"/>
                        <a:pt x="142" y="623"/>
                      </a:cubicBezTo>
                      <a:cubicBezTo>
                        <a:pt x="139" y="622"/>
                        <a:pt x="139" y="622"/>
                        <a:pt x="139" y="622"/>
                      </a:cubicBezTo>
                      <a:cubicBezTo>
                        <a:pt x="138" y="623"/>
                        <a:pt x="138" y="623"/>
                        <a:pt x="138" y="623"/>
                      </a:cubicBezTo>
                      <a:cubicBezTo>
                        <a:pt x="137" y="625"/>
                        <a:pt x="137" y="625"/>
                        <a:pt x="137" y="625"/>
                      </a:cubicBezTo>
                      <a:cubicBezTo>
                        <a:pt x="140" y="626"/>
                        <a:pt x="140" y="626"/>
                        <a:pt x="140" y="626"/>
                      </a:cubicBezTo>
                      <a:cubicBezTo>
                        <a:pt x="142" y="626"/>
                        <a:pt x="142" y="626"/>
                        <a:pt x="142" y="626"/>
                      </a:cubicBezTo>
                      <a:cubicBezTo>
                        <a:pt x="144" y="628"/>
                        <a:pt x="144" y="628"/>
                        <a:pt x="144" y="628"/>
                      </a:cubicBezTo>
                      <a:cubicBezTo>
                        <a:pt x="146" y="628"/>
                        <a:pt x="146" y="628"/>
                        <a:pt x="146" y="628"/>
                      </a:cubicBezTo>
                      <a:cubicBezTo>
                        <a:pt x="148" y="629"/>
                        <a:pt x="148" y="629"/>
                        <a:pt x="148" y="629"/>
                      </a:cubicBezTo>
                      <a:cubicBezTo>
                        <a:pt x="149" y="631"/>
                        <a:pt x="149" y="631"/>
                        <a:pt x="149" y="631"/>
                      </a:cubicBezTo>
                      <a:cubicBezTo>
                        <a:pt x="148" y="636"/>
                        <a:pt x="148" y="636"/>
                        <a:pt x="148" y="636"/>
                      </a:cubicBezTo>
                      <a:cubicBezTo>
                        <a:pt x="149" y="640"/>
                        <a:pt x="149" y="640"/>
                        <a:pt x="149" y="640"/>
                      </a:cubicBezTo>
                      <a:cubicBezTo>
                        <a:pt x="146" y="644"/>
                        <a:pt x="146" y="644"/>
                        <a:pt x="146" y="644"/>
                      </a:cubicBezTo>
                      <a:cubicBezTo>
                        <a:pt x="145" y="647"/>
                        <a:pt x="145" y="647"/>
                        <a:pt x="145" y="647"/>
                      </a:cubicBezTo>
                      <a:cubicBezTo>
                        <a:pt x="147" y="649"/>
                        <a:pt x="147" y="649"/>
                        <a:pt x="147" y="649"/>
                      </a:cubicBezTo>
                      <a:cubicBezTo>
                        <a:pt x="145" y="655"/>
                        <a:pt x="145" y="655"/>
                        <a:pt x="145" y="655"/>
                      </a:cubicBezTo>
                      <a:cubicBezTo>
                        <a:pt x="141" y="657"/>
                        <a:pt x="141" y="657"/>
                        <a:pt x="141" y="657"/>
                      </a:cubicBezTo>
                      <a:cubicBezTo>
                        <a:pt x="139" y="657"/>
                        <a:pt x="139" y="657"/>
                        <a:pt x="139" y="657"/>
                      </a:cubicBezTo>
                      <a:cubicBezTo>
                        <a:pt x="137" y="655"/>
                        <a:pt x="137" y="655"/>
                        <a:pt x="137" y="655"/>
                      </a:cubicBezTo>
                      <a:cubicBezTo>
                        <a:pt x="135" y="655"/>
                        <a:pt x="135" y="655"/>
                        <a:pt x="135" y="655"/>
                      </a:cubicBezTo>
                      <a:cubicBezTo>
                        <a:pt x="131" y="658"/>
                        <a:pt x="131" y="658"/>
                        <a:pt x="131" y="658"/>
                      </a:cubicBezTo>
                      <a:cubicBezTo>
                        <a:pt x="130" y="661"/>
                        <a:pt x="130" y="661"/>
                        <a:pt x="130" y="661"/>
                      </a:cubicBezTo>
                      <a:cubicBezTo>
                        <a:pt x="131" y="662"/>
                        <a:pt x="131" y="662"/>
                        <a:pt x="131" y="662"/>
                      </a:cubicBezTo>
                      <a:cubicBezTo>
                        <a:pt x="132" y="662"/>
                        <a:pt x="132" y="662"/>
                        <a:pt x="132" y="662"/>
                      </a:cubicBezTo>
                      <a:cubicBezTo>
                        <a:pt x="137" y="662"/>
                        <a:pt x="137" y="662"/>
                        <a:pt x="137" y="662"/>
                      </a:cubicBezTo>
                      <a:cubicBezTo>
                        <a:pt x="139" y="661"/>
                        <a:pt x="139" y="661"/>
                        <a:pt x="139" y="661"/>
                      </a:cubicBezTo>
                      <a:cubicBezTo>
                        <a:pt x="140" y="660"/>
                        <a:pt x="140" y="660"/>
                        <a:pt x="140" y="660"/>
                      </a:cubicBezTo>
                      <a:cubicBezTo>
                        <a:pt x="141" y="661"/>
                        <a:pt x="141" y="661"/>
                        <a:pt x="141" y="661"/>
                      </a:cubicBezTo>
                      <a:cubicBezTo>
                        <a:pt x="141" y="663"/>
                        <a:pt x="141" y="663"/>
                        <a:pt x="141" y="663"/>
                      </a:cubicBezTo>
                      <a:cubicBezTo>
                        <a:pt x="142" y="664"/>
                        <a:pt x="142" y="664"/>
                        <a:pt x="142" y="664"/>
                      </a:cubicBezTo>
                      <a:cubicBezTo>
                        <a:pt x="141" y="665"/>
                        <a:pt x="141" y="665"/>
                        <a:pt x="141" y="665"/>
                      </a:cubicBezTo>
                      <a:cubicBezTo>
                        <a:pt x="139" y="666"/>
                        <a:pt x="139" y="666"/>
                        <a:pt x="139" y="666"/>
                      </a:cubicBezTo>
                      <a:cubicBezTo>
                        <a:pt x="138" y="667"/>
                        <a:pt x="138" y="667"/>
                        <a:pt x="138" y="667"/>
                      </a:cubicBezTo>
                      <a:cubicBezTo>
                        <a:pt x="138" y="670"/>
                        <a:pt x="138" y="670"/>
                        <a:pt x="138" y="670"/>
                      </a:cubicBezTo>
                      <a:cubicBezTo>
                        <a:pt x="137" y="671"/>
                        <a:pt x="137" y="671"/>
                        <a:pt x="137" y="671"/>
                      </a:cubicBezTo>
                      <a:cubicBezTo>
                        <a:pt x="135" y="672"/>
                        <a:pt x="135" y="672"/>
                        <a:pt x="135" y="672"/>
                      </a:cubicBezTo>
                      <a:cubicBezTo>
                        <a:pt x="131" y="676"/>
                        <a:pt x="131" y="676"/>
                        <a:pt x="131" y="676"/>
                      </a:cubicBezTo>
                      <a:cubicBezTo>
                        <a:pt x="128" y="678"/>
                        <a:pt x="128" y="678"/>
                        <a:pt x="128" y="678"/>
                      </a:cubicBezTo>
                      <a:cubicBezTo>
                        <a:pt x="128" y="680"/>
                        <a:pt x="128" y="680"/>
                        <a:pt x="128" y="680"/>
                      </a:cubicBezTo>
                      <a:cubicBezTo>
                        <a:pt x="131" y="683"/>
                        <a:pt x="131" y="683"/>
                        <a:pt x="131" y="683"/>
                      </a:cubicBezTo>
                      <a:cubicBezTo>
                        <a:pt x="135" y="684"/>
                        <a:pt x="135" y="684"/>
                        <a:pt x="135" y="684"/>
                      </a:cubicBezTo>
                      <a:cubicBezTo>
                        <a:pt x="138" y="683"/>
                        <a:pt x="138" y="683"/>
                        <a:pt x="138" y="683"/>
                      </a:cubicBezTo>
                      <a:cubicBezTo>
                        <a:pt x="141" y="679"/>
                        <a:pt x="141" y="679"/>
                        <a:pt x="141" y="679"/>
                      </a:cubicBezTo>
                      <a:cubicBezTo>
                        <a:pt x="143" y="675"/>
                        <a:pt x="143" y="675"/>
                        <a:pt x="143" y="675"/>
                      </a:cubicBezTo>
                      <a:cubicBezTo>
                        <a:pt x="145" y="674"/>
                        <a:pt x="145" y="674"/>
                        <a:pt x="145" y="674"/>
                      </a:cubicBezTo>
                      <a:cubicBezTo>
                        <a:pt x="146" y="674"/>
                        <a:pt x="146" y="674"/>
                        <a:pt x="146" y="674"/>
                      </a:cubicBezTo>
                      <a:cubicBezTo>
                        <a:pt x="146" y="676"/>
                        <a:pt x="146" y="676"/>
                        <a:pt x="146" y="676"/>
                      </a:cubicBezTo>
                      <a:cubicBezTo>
                        <a:pt x="143" y="682"/>
                        <a:pt x="143" y="682"/>
                        <a:pt x="143" y="682"/>
                      </a:cubicBezTo>
                      <a:cubicBezTo>
                        <a:pt x="139" y="687"/>
                        <a:pt x="139" y="687"/>
                        <a:pt x="139" y="687"/>
                      </a:cubicBezTo>
                      <a:cubicBezTo>
                        <a:pt x="137" y="687"/>
                        <a:pt x="137" y="687"/>
                        <a:pt x="137" y="687"/>
                      </a:cubicBezTo>
                      <a:cubicBezTo>
                        <a:pt x="132" y="687"/>
                        <a:pt x="132" y="687"/>
                        <a:pt x="132" y="687"/>
                      </a:cubicBezTo>
                      <a:cubicBezTo>
                        <a:pt x="130" y="688"/>
                        <a:pt x="130" y="688"/>
                        <a:pt x="130" y="688"/>
                      </a:cubicBezTo>
                      <a:cubicBezTo>
                        <a:pt x="128" y="691"/>
                        <a:pt x="128" y="691"/>
                        <a:pt x="128" y="691"/>
                      </a:cubicBezTo>
                      <a:cubicBezTo>
                        <a:pt x="127" y="690"/>
                        <a:pt x="127" y="690"/>
                        <a:pt x="127" y="690"/>
                      </a:cubicBezTo>
                      <a:cubicBezTo>
                        <a:pt x="124" y="691"/>
                        <a:pt x="124" y="691"/>
                        <a:pt x="124" y="691"/>
                      </a:cubicBezTo>
                      <a:cubicBezTo>
                        <a:pt x="121" y="693"/>
                        <a:pt x="121" y="693"/>
                        <a:pt x="121" y="693"/>
                      </a:cubicBezTo>
                      <a:cubicBezTo>
                        <a:pt x="121" y="695"/>
                        <a:pt x="121" y="695"/>
                        <a:pt x="121" y="695"/>
                      </a:cubicBezTo>
                      <a:cubicBezTo>
                        <a:pt x="122" y="697"/>
                        <a:pt x="122" y="697"/>
                        <a:pt x="122" y="697"/>
                      </a:cubicBezTo>
                      <a:cubicBezTo>
                        <a:pt x="123" y="699"/>
                        <a:pt x="123" y="699"/>
                        <a:pt x="123" y="699"/>
                      </a:cubicBezTo>
                      <a:cubicBezTo>
                        <a:pt x="122" y="702"/>
                        <a:pt x="122" y="702"/>
                        <a:pt x="122" y="702"/>
                      </a:cubicBezTo>
                      <a:cubicBezTo>
                        <a:pt x="123" y="707"/>
                        <a:pt x="123" y="707"/>
                        <a:pt x="123" y="707"/>
                      </a:cubicBezTo>
                      <a:cubicBezTo>
                        <a:pt x="124" y="707"/>
                        <a:pt x="124" y="707"/>
                        <a:pt x="124" y="707"/>
                      </a:cubicBezTo>
                      <a:cubicBezTo>
                        <a:pt x="125" y="704"/>
                        <a:pt x="125" y="704"/>
                        <a:pt x="125" y="704"/>
                      </a:cubicBezTo>
                      <a:cubicBezTo>
                        <a:pt x="127" y="704"/>
                        <a:pt x="127" y="704"/>
                        <a:pt x="127" y="704"/>
                      </a:cubicBezTo>
                      <a:cubicBezTo>
                        <a:pt x="128" y="706"/>
                        <a:pt x="128" y="706"/>
                        <a:pt x="128" y="706"/>
                      </a:cubicBezTo>
                      <a:cubicBezTo>
                        <a:pt x="129" y="708"/>
                        <a:pt x="129" y="708"/>
                        <a:pt x="129" y="708"/>
                      </a:cubicBezTo>
                      <a:cubicBezTo>
                        <a:pt x="129" y="711"/>
                        <a:pt x="129" y="711"/>
                        <a:pt x="129" y="711"/>
                      </a:cubicBezTo>
                      <a:cubicBezTo>
                        <a:pt x="130" y="713"/>
                        <a:pt x="130" y="713"/>
                        <a:pt x="130" y="713"/>
                      </a:cubicBezTo>
                      <a:cubicBezTo>
                        <a:pt x="135" y="714"/>
                        <a:pt x="135" y="714"/>
                        <a:pt x="135" y="714"/>
                      </a:cubicBezTo>
                      <a:cubicBezTo>
                        <a:pt x="137" y="711"/>
                        <a:pt x="137" y="711"/>
                        <a:pt x="137" y="711"/>
                      </a:cubicBezTo>
                      <a:cubicBezTo>
                        <a:pt x="138" y="710"/>
                        <a:pt x="138" y="710"/>
                        <a:pt x="138" y="710"/>
                      </a:cubicBezTo>
                      <a:cubicBezTo>
                        <a:pt x="140" y="710"/>
                        <a:pt x="140" y="710"/>
                        <a:pt x="140" y="710"/>
                      </a:cubicBezTo>
                      <a:cubicBezTo>
                        <a:pt x="143" y="710"/>
                        <a:pt x="143" y="710"/>
                        <a:pt x="143" y="710"/>
                      </a:cubicBezTo>
                      <a:cubicBezTo>
                        <a:pt x="144" y="707"/>
                        <a:pt x="144" y="707"/>
                        <a:pt x="144" y="707"/>
                      </a:cubicBezTo>
                      <a:cubicBezTo>
                        <a:pt x="145" y="704"/>
                        <a:pt x="145" y="704"/>
                        <a:pt x="145" y="704"/>
                      </a:cubicBezTo>
                      <a:cubicBezTo>
                        <a:pt x="145" y="701"/>
                        <a:pt x="145" y="701"/>
                        <a:pt x="145" y="701"/>
                      </a:cubicBezTo>
                      <a:cubicBezTo>
                        <a:pt x="143" y="700"/>
                        <a:pt x="143" y="700"/>
                        <a:pt x="143" y="700"/>
                      </a:cubicBezTo>
                      <a:cubicBezTo>
                        <a:pt x="145" y="700"/>
                        <a:pt x="145" y="700"/>
                        <a:pt x="145" y="700"/>
                      </a:cubicBezTo>
                      <a:cubicBezTo>
                        <a:pt x="146" y="700"/>
                        <a:pt x="146" y="700"/>
                        <a:pt x="146" y="700"/>
                      </a:cubicBezTo>
                      <a:cubicBezTo>
                        <a:pt x="147" y="698"/>
                        <a:pt x="147" y="698"/>
                        <a:pt x="147" y="698"/>
                      </a:cubicBezTo>
                      <a:cubicBezTo>
                        <a:pt x="147" y="692"/>
                        <a:pt x="147" y="692"/>
                        <a:pt x="147" y="692"/>
                      </a:cubicBezTo>
                      <a:cubicBezTo>
                        <a:pt x="149" y="695"/>
                        <a:pt x="149" y="695"/>
                        <a:pt x="149" y="695"/>
                      </a:cubicBezTo>
                      <a:cubicBezTo>
                        <a:pt x="151" y="698"/>
                        <a:pt x="151" y="698"/>
                        <a:pt x="151" y="698"/>
                      </a:cubicBezTo>
                      <a:cubicBezTo>
                        <a:pt x="152" y="697"/>
                        <a:pt x="152" y="697"/>
                        <a:pt x="152" y="697"/>
                      </a:cubicBezTo>
                      <a:cubicBezTo>
                        <a:pt x="154" y="694"/>
                        <a:pt x="154" y="694"/>
                        <a:pt x="154" y="694"/>
                      </a:cubicBezTo>
                      <a:cubicBezTo>
                        <a:pt x="154" y="688"/>
                        <a:pt x="154" y="688"/>
                        <a:pt x="154" y="688"/>
                      </a:cubicBezTo>
                      <a:cubicBezTo>
                        <a:pt x="154" y="684"/>
                        <a:pt x="154" y="684"/>
                        <a:pt x="154" y="684"/>
                      </a:cubicBezTo>
                      <a:cubicBezTo>
                        <a:pt x="153" y="680"/>
                        <a:pt x="153" y="680"/>
                        <a:pt x="153" y="680"/>
                      </a:cubicBezTo>
                      <a:cubicBezTo>
                        <a:pt x="152" y="677"/>
                        <a:pt x="152" y="677"/>
                        <a:pt x="152" y="677"/>
                      </a:cubicBezTo>
                      <a:cubicBezTo>
                        <a:pt x="153" y="670"/>
                        <a:pt x="153" y="670"/>
                        <a:pt x="153" y="670"/>
                      </a:cubicBezTo>
                      <a:cubicBezTo>
                        <a:pt x="154" y="668"/>
                        <a:pt x="154" y="668"/>
                        <a:pt x="154" y="668"/>
                      </a:cubicBezTo>
                      <a:cubicBezTo>
                        <a:pt x="155" y="668"/>
                        <a:pt x="155" y="668"/>
                        <a:pt x="155" y="668"/>
                      </a:cubicBezTo>
                      <a:cubicBezTo>
                        <a:pt x="155" y="671"/>
                        <a:pt x="155" y="671"/>
                        <a:pt x="155" y="671"/>
                      </a:cubicBezTo>
                      <a:cubicBezTo>
                        <a:pt x="154" y="674"/>
                        <a:pt x="154" y="674"/>
                        <a:pt x="154" y="674"/>
                      </a:cubicBezTo>
                      <a:cubicBezTo>
                        <a:pt x="154" y="678"/>
                        <a:pt x="154" y="678"/>
                        <a:pt x="154" y="678"/>
                      </a:cubicBezTo>
                      <a:cubicBezTo>
                        <a:pt x="156" y="683"/>
                        <a:pt x="156" y="683"/>
                        <a:pt x="156" y="683"/>
                      </a:cubicBezTo>
                      <a:cubicBezTo>
                        <a:pt x="156" y="688"/>
                        <a:pt x="156" y="688"/>
                        <a:pt x="156" y="688"/>
                      </a:cubicBezTo>
                      <a:cubicBezTo>
                        <a:pt x="155" y="693"/>
                        <a:pt x="155" y="693"/>
                        <a:pt x="155" y="693"/>
                      </a:cubicBezTo>
                      <a:cubicBezTo>
                        <a:pt x="154" y="697"/>
                        <a:pt x="154" y="697"/>
                        <a:pt x="154" y="697"/>
                      </a:cubicBezTo>
                      <a:cubicBezTo>
                        <a:pt x="156" y="697"/>
                        <a:pt x="156" y="697"/>
                        <a:pt x="156" y="697"/>
                      </a:cubicBezTo>
                      <a:cubicBezTo>
                        <a:pt x="157" y="696"/>
                        <a:pt x="157" y="696"/>
                        <a:pt x="157" y="696"/>
                      </a:cubicBezTo>
                      <a:cubicBezTo>
                        <a:pt x="159" y="693"/>
                        <a:pt x="159" y="693"/>
                        <a:pt x="159" y="693"/>
                      </a:cubicBezTo>
                      <a:cubicBezTo>
                        <a:pt x="160" y="691"/>
                        <a:pt x="160" y="691"/>
                        <a:pt x="160" y="691"/>
                      </a:cubicBezTo>
                      <a:cubicBezTo>
                        <a:pt x="163" y="686"/>
                        <a:pt x="163" y="686"/>
                        <a:pt x="163" y="686"/>
                      </a:cubicBezTo>
                      <a:cubicBezTo>
                        <a:pt x="166" y="685"/>
                        <a:pt x="166" y="685"/>
                        <a:pt x="166" y="685"/>
                      </a:cubicBezTo>
                      <a:cubicBezTo>
                        <a:pt x="167" y="685"/>
                        <a:pt x="167" y="685"/>
                        <a:pt x="167" y="685"/>
                      </a:cubicBezTo>
                      <a:cubicBezTo>
                        <a:pt x="167" y="686"/>
                        <a:pt x="167" y="686"/>
                        <a:pt x="167" y="686"/>
                      </a:cubicBezTo>
                      <a:cubicBezTo>
                        <a:pt x="165" y="688"/>
                        <a:pt x="165" y="688"/>
                        <a:pt x="165" y="688"/>
                      </a:cubicBezTo>
                      <a:cubicBezTo>
                        <a:pt x="163" y="689"/>
                        <a:pt x="163" y="689"/>
                        <a:pt x="163" y="689"/>
                      </a:cubicBezTo>
                      <a:cubicBezTo>
                        <a:pt x="161" y="694"/>
                        <a:pt x="161" y="694"/>
                        <a:pt x="161" y="694"/>
                      </a:cubicBezTo>
                      <a:cubicBezTo>
                        <a:pt x="159" y="697"/>
                        <a:pt x="159" y="697"/>
                        <a:pt x="159" y="697"/>
                      </a:cubicBezTo>
                      <a:cubicBezTo>
                        <a:pt x="159" y="698"/>
                        <a:pt x="159" y="698"/>
                        <a:pt x="159" y="698"/>
                      </a:cubicBezTo>
                      <a:cubicBezTo>
                        <a:pt x="160" y="699"/>
                        <a:pt x="160" y="699"/>
                        <a:pt x="160" y="699"/>
                      </a:cubicBezTo>
                      <a:cubicBezTo>
                        <a:pt x="163" y="699"/>
                        <a:pt x="163" y="699"/>
                        <a:pt x="163" y="699"/>
                      </a:cubicBezTo>
                      <a:cubicBezTo>
                        <a:pt x="165" y="700"/>
                        <a:pt x="165" y="700"/>
                        <a:pt x="165" y="700"/>
                      </a:cubicBezTo>
                      <a:cubicBezTo>
                        <a:pt x="166" y="703"/>
                        <a:pt x="166" y="703"/>
                        <a:pt x="166" y="703"/>
                      </a:cubicBezTo>
                      <a:cubicBezTo>
                        <a:pt x="168" y="704"/>
                        <a:pt x="168" y="704"/>
                        <a:pt x="168" y="704"/>
                      </a:cubicBezTo>
                      <a:cubicBezTo>
                        <a:pt x="171" y="702"/>
                        <a:pt x="171" y="702"/>
                        <a:pt x="171" y="702"/>
                      </a:cubicBezTo>
                      <a:cubicBezTo>
                        <a:pt x="174" y="700"/>
                        <a:pt x="174" y="700"/>
                        <a:pt x="174" y="700"/>
                      </a:cubicBezTo>
                      <a:cubicBezTo>
                        <a:pt x="176" y="700"/>
                        <a:pt x="176" y="700"/>
                        <a:pt x="176" y="700"/>
                      </a:cubicBezTo>
                      <a:cubicBezTo>
                        <a:pt x="177" y="701"/>
                        <a:pt x="177" y="701"/>
                        <a:pt x="177" y="701"/>
                      </a:cubicBezTo>
                      <a:cubicBezTo>
                        <a:pt x="176" y="703"/>
                        <a:pt x="176" y="703"/>
                        <a:pt x="176" y="703"/>
                      </a:cubicBezTo>
                      <a:cubicBezTo>
                        <a:pt x="172" y="706"/>
                        <a:pt x="172" y="706"/>
                        <a:pt x="172" y="706"/>
                      </a:cubicBezTo>
                      <a:cubicBezTo>
                        <a:pt x="167" y="707"/>
                        <a:pt x="167" y="707"/>
                        <a:pt x="167" y="707"/>
                      </a:cubicBezTo>
                      <a:cubicBezTo>
                        <a:pt x="162" y="708"/>
                        <a:pt x="162" y="708"/>
                        <a:pt x="162" y="708"/>
                      </a:cubicBezTo>
                      <a:cubicBezTo>
                        <a:pt x="160" y="710"/>
                        <a:pt x="160" y="710"/>
                        <a:pt x="160" y="710"/>
                      </a:cubicBezTo>
                      <a:cubicBezTo>
                        <a:pt x="158" y="712"/>
                        <a:pt x="158" y="712"/>
                        <a:pt x="158" y="712"/>
                      </a:cubicBezTo>
                      <a:cubicBezTo>
                        <a:pt x="158" y="714"/>
                        <a:pt x="158" y="714"/>
                        <a:pt x="158" y="714"/>
                      </a:cubicBezTo>
                      <a:cubicBezTo>
                        <a:pt x="159" y="715"/>
                        <a:pt x="159" y="715"/>
                        <a:pt x="159" y="715"/>
                      </a:cubicBezTo>
                      <a:cubicBezTo>
                        <a:pt x="163" y="714"/>
                        <a:pt x="163" y="714"/>
                        <a:pt x="163" y="714"/>
                      </a:cubicBezTo>
                      <a:cubicBezTo>
                        <a:pt x="165" y="715"/>
                        <a:pt x="165" y="715"/>
                        <a:pt x="165" y="715"/>
                      </a:cubicBezTo>
                      <a:cubicBezTo>
                        <a:pt x="167" y="715"/>
                        <a:pt x="167" y="715"/>
                        <a:pt x="167" y="715"/>
                      </a:cubicBezTo>
                      <a:cubicBezTo>
                        <a:pt x="169" y="712"/>
                        <a:pt x="169" y="712"/>
                        <a:pt x="169" y="712"/>
                      </a:cubicBezTo>
                      <a:cubicBezTo>
                        <a:pt x="174" y="713"/>
                        <a:pt x="174" y="713"/>
                        <a:pt x="174" y="713"/>
                      </a:cubicBezTo>
                      <a:cubicBezTo>
                        <a:pt x="174" y="713"/>
                        <a:pt x="174" y="713"/>
                        <a:pt x="174" y="713"/>
                      </a:cubicBezTo>
                      <a:cubicBezTo>
                        <a:pt x="173" y="715"/>
                        <a:pt x="173" y="715"/>
                        <a:pt x="173" y="715"/>
                      </a:cubicBezTo>
                      <a:cubicBezTo>
                        <a:pt x="171" y="716"/>
                        <a:pt x="171" y="716"/>
                        <a:pt x="171" y="716"/>
                      </a:cubicBezTo>
                      <a:cubicBezTo>
                        <a:pt x="168" y="718"/>
                        <a:pt x="168" y="718"/>
                        <a:pt x="168" y="718"/>
                      </a:cubicBezTo>
                      <a:cubicBezTo>
                        <a:pt x="166" y="718"/>
                        <a:pt x="166" y="718"/>
                        <a:pt x="166" y="718"/>
                      </a:cubicBezTo>
                      <a:cubicBezTo>
                        <a:pt x="165" y="718"/>
                        <a:pt x="165" y="718"/>
                        <a:pt x="165" y="718"/>
                      </a:cubicBezTo>
                      <a:cubicBezTo>
                        <a:pt x="163" y="721"/>
                        <a:pt x="163" y="721"/>
                        <a:pt x="163" y="721"/>
                      </a:cubicBezTo>
                      <a:cubicBezTo>
                        <a:pt x="162" y="724"/>
                        <a:pt x="162" y="724"/>
                        <a:pt x="162" y="724"/>
                      </a:cubicBezTo>
                      <a:cubicBezTo>
                        <a:pt x="160" y="726"/>
                        <a:pt x="160" y="726"/>
                        <a:pt x="160" y="726"/>
                      </a:cubicBezTo>
                      <a:cubicBezTo>
                        <a:pt x="160" y="728"/>
                        <a:pt x="160" y="728"/>
                        <a:pt x="160" y="728"/>
                      </a:cubicBezTo>
                      <a:cubicBezTo>
                        <a:pt x="161" y="728"/>
                        <a:pt x="161" y="728"/>
                        <a:pt x="161" y="728"/>
                      </a:cubicBezTo>
                      <a:cubicBezTo>
                        <a:pt x="166" y="723"/>
                        <a:pt x="166" y="723"/>
                        <a:pt x="166" y="723"/>
                      </a:cubicBezTo>
                      <a:cubicBezTo>
                        <a:pt x="168" y="722"/>
                        <a:pt x="168" y="722"/>
                        <a:pt x="168" y="722"/>
                      </a:cubicBezTo>
                      <a:cubicBezTo>
                        <a:pt x="170" y="722"/>
                        <a:pt x="170" y="722"/>
                        <a:pt x="170" y="722"/>
                      </a:cubicBezTo>
                      <a:cubicBezTo>
                        <a:pt x="171" y="721"/>
                        <a:pt x="171" y="721"/>
                        <a:pt x="171" y="721"/>
                      </a:cubicBezTo>
                      <a:cubicBezTo>
                        <a:pt x="172" y="720"/>
                        <a:pt x="172" y="720"/>
                        <a:pt x="172" y="720"/>
                      </a:cubicBezTo>
                      <a:cubicBezTo>
                        <a:pt x="174" y="723"/>
                        <a:pt x="174" y="723"/>
                        <a:pt x="174" y="723"/>
                      </a:cubicBezTo>
                      <a:cubicBezTo>
                        <a:pt x="175" y="725"/>
                        <a:pt x="175" y="725"/>
                        <a:pt x="175" y="725"/>
                      </a:cubicBezTo>
                      <a:cubicBezTo>
                        <a:pt x="174" y="727"/>
                        <a:pt x="174" y="727"/>
                        <a:pt x="174" y="727"/>
                      </a:cubicBezTo>
                      <a:cubicBezTo>
                        <a:pt x="172" y="725"/>
                        <a:pt x="172" y="725"/>
                        <a:pt x="172" y="725"/>
                      </a:cubicBezTo>
                      <a:cubicBezTo>
                        <a:pt x="170" y="725"/>
                        <a:pt x="170" y="725"/>
                        <a:pt x="170" y="725"/>
                      </a:cubicBezTo>
                      <a:cubicBezTo>
                        <a:pt x="166" y="727"/>
                        <a:pt x="166" y="727"/>
                        <a:pt x="166" y="727"/>
                      </a:cubicBezTo>
                      <a:cubicBezTo>
                        <a:pt x="165" y="729"/>
                        <a:pt x="165" y="729"/>
                        <a:pt x="165" y="729"/>
                      </a:cubicBezTo>
                      <a:cubicBezTo>
                        <a:pt x="166" y="731"/>
                        <a:pt x="166" y="731"/>
                        <a:pt x="166" y="731"/>
                      </a:cubicBezTo>
                      <a:cubicBezTo>
                        <a:pt x="169" y="732"/>
                        <a:pt x="169" y="732"/>
                        <a:pt x="169" y="732"/>
                      </a:cubicBezTo>
                      <a:cubicBezTo>
                        <a:pt x="172" y="731"/>
                        <a:pt x="172" y="731"/>
                        <a:pt x="172" y="731"/>
                      </a:cubicBezTo>
                      <a:cubicBezTo>
                        <a:pt x="174" y="730"/>
                        <a:pt x="174" y="730"/>
                        <a:pt x="174" y="730"/>
                      </a:cubicBezTo>
                      <a:cubicBezTo>
                        <a:pt x="175" y="730"/>
                        <a:pt x="175" y="730"/>
                        <a:pt x="175" y="730"/>
                      </a:cubicBezTo>
                      <a:cubicBezTo>
                        <a:pt x="178" y="734"/>
                        <a:pt x="178" y="734"/>
                        <a:pt x="178" y="734"/>
                      </a:cubicBezTo>
                      <a:cubicBezTo>
                        <a:pt x="178" y="736"/>
                        <a:pt x="178" y="736"/>
                        <a:pt x="178" y="736"/>
                      </a:cubicBezTo>
                      <a:cubicBezTo>
                        <a:pt x="176" y="738"/>
                        <a:pt x="176" y="738"/>
                        <a:pt x="176" y="738"/>
                      </a:cubicBezTo>
                      <a:cubicBezTo>
                        <a:pt x="169" y="735"/>
                        <a:pt x="169" y="735"/>
                        <a:pt x="169" y="735"/>
                      </a:cubicBezTo>
                      <a:cubicBezTo>
                        <a:pt x="166" y="733"/>
                        <a:pt x="166" y="733"/>
                        <a:pt x="166" y="733"/>
                      </a:cubicBezTo>
                      <a:cubicBezTo>
                        <a:pt x="165" y="735"/>
                        <a:pt x="165" y="735"/>
                        <a:pt x="165" y="735"/>
                      </a:cubicBezTo>
                      <a:cubicBezTo>
                        <a:pt x="166" y="737"/>
                        <a:pt x="166" y="737"/>
                        <a:pt x="166" y="737"/>
                      </a:cubicBezTo>
                      <a:cubicBezTo>
                        <a:pt x="169" y="740"/>
                        <a:pt x="169" y="740"/>
                        <a:pt x="169" y="740"/>
                      </a:cubicBezTo>
                      <a:cubicBezTo>
                        <a:pt x="172" y="745"/>
                        <a:pt x="172" y="745"/>
                        <a:pt x="172" y="745"/>
                      </a:cubicBezTo>
                      <a:cubicBezTo>
                        <a:pt x="174" y="749"/>
                        <a:pt x="174" y="749"/>
                        <a:pt x="174" y="749"/>
                      </a:cubicBezTo>
                      <a:cubicBezTo>
                        <a:pt x="172" y="748"/>
                        <a:pt x="172" y="748"/>
                        <a:pt x="172" y="748"/>
                      </a:cubicBezTo>
                      <a:cubicBezTo>
                        <a:pt x="170" y="745"/>
                        <a:pt x="170" y="745"/>
                        <a:pt x="170" y="745"/>
                      </a:cubicBezTo>
                      <a:cubicBezTo>
                        <a:pt x="168" y="744"/>
                        <a:pt x="168" y="744"/>
                        <a:pt x="168" y="744"/>
                      </a:cubicBezTo>
                      <a:cubicBezTo>
                        <a:pt x="168" y="746"/>
                        <a:pt x="168" y="746"/>
                        <a:pt x="168" y="746"/>
                      </a:cubicBezTo>
                      <a:cubicBezTo>
                        <a:pt x="169" y="748"/>
                        <a:pt x="169" y="748"/>
                        <a:pt x="169" y="748"/>
                      </a:cubicBezTo>
                      <a:cubicBezTo>
                        <a:pt x="173" y="752"/>
                        <a:pt x="173" y="752"/>
                        <a:pt x="173" y="752"/>
                      </a:cubicBezTo>
                      <a:cubicBezTo>
                        <a:pt x="177" y="756"/>
                        <a:pt x="177" y="756"/>
                        <a:pt x="177" y="756"/>
                      </a:cubicBezTo>
                      <a:cubicBezTo>
                        <a:pt x="177" y="758"/>
                        <a:pt x="177" y="758"/>
                        <a:pt x="177" y="758"/>
                      </a:cubicBezTo>
                      <a:cubicBezTo>
                        <a:pt x="175" y="758"/>
                        <a:pt x="175" y="758"/>
                        <a:pt x="175" y="758"/>
                      </a:cubicBezTo>
                      <a:cubicBezTo>
                        <a:pt x="175" y="760"/>
                        <a:pt x="175" y="760"/>
                        <a:pt x="175" y="760"/>
                      </a:cubicBezTo>
                      <a:cubicBezTo>
                        <a:pt x="173" y="760"/>
                        <a:pt x="173" y="760"/>
                        <a:pt x="173" y="760"/>
                      </a:cubicBezTo>
                      <a:cubicBezTo>
                        <a:pt x="170" y="756"/>
                        <a:pt x="170" y="756"/>
                        <a:pt x="170" y="756"/>
                      </a:cubicBezTo>
                      <a:cubicBezTo>
                        <a:pt x="169" y="756"/>
                        <a:pt x="169" y="756"/>
                        <a:pt x="169" y="756"/>
                      </a:cubicBezTo>
                      <a:cubicBezTo>
                        <a:pt x="169" y="758"/>
                        <a:pt x="169" y="758"/>
                        <a:pt x="169" y="758"/>
                      </a:cubicBezTo>
                      <a:cubicBezTo>
                        <a:pt x="172" y="763"/>
                        <a:pt x="172" y="763"/>
                        <a:pt x="172" y="763"/>
                      </a:cubicBezTo>
                      <a:cubicBezTo>
                        <a:pt x="174" y="765"/>
                        <a:pt x="174" y="765"/>
                        <a:pt x="174" y="765"/>
                      </a:cubicBezTo>
                      <a:cubicBezTo>
                        <a:pt x="176" y="765"/>
                        <a:pt x="176" y="765"/>
                        <a:pt x="176" y="765"/>
                      </a:cubicBezTo>
                      <a:cubicBezTo>
                        <a:pt x="178" y="764"/>
                        <a:pt x="178" y="764"/>
                        <a:pt x="178" y="764"/>
                      </a:cubicBezTo>
                      <a:cubicBezTo>
                        <a:pt x="179" y="764"/>
                        <a:pt x="179" y="764"/>
                        <a:pt x="179" y="764"/>
                      </a:cubicBezTo>
                      <a:cubicBezTo>
                        <a:pt x="177" y="768"/>
                        <a:pt x="177" y="768"/>
                        <a:pt x="177" y="768"/>
                      </a:cubicBezTo>
                      <a:cubicBezTo>
                        <a:pt x="175" y="769"/>
                        <a:pt x="175" y="769"/>
                        <a:pt x="175" y="769"/>
                      </a:cubicBezTo>
                      <a:cubicBezTo>
                        <a:pt x="172" y="767"/>
                        <a:pt x="172" y="767"/>
                        <a:pt x="172" y="767"/>
                      </a:cubicBezTo>
                      <a:cubicBezTo>
                        <a:pt x="169" y="764"/>
                        <a:pt x="169" y="764"/>
                        <a:pt x="169" y="764"/>
                      </a:cubicBezTo>
                      <a:cubicBezTo>
                        <a:pt x="166" y="761"/>
                        <a:pt x="166" y="761"/>
                        <a:pt x="166" y="761"/>
                      </a:cubicBezTo>
                      <a:cubicBezTo>
                        <a:pt x="163" y="758"/>
                        <a:pt x="163" y="758"/>
                        <a:pt x="163" y="758"/>
                      </a:cubicBezTo>
                      <a:cubicBezTo>
                        <a:pt x="161" y="750"/>
                        <a:pt x="161" y="750"/>
                        <a:pt x="161" y="750"/>
                      </a:cubicBezTo>
                      <a:cubicBezTo>
                        <a:pt x="159" y="747"/>
                        <a:pt x="159" y="747"/>
                        <a:pt x="159" y="747"/>
                      </a:cubicBezTo>
                      <a:cubicBezTo>
                        <a:pt x="157" y="746"/>
                        <a:pt x="157" y="746"/>
                        <a:pt x="157" y="746"/>
                      </a:cubicBezTo>
                      <a:cubicBezTo>
                        <a:pt x="155" y="745"/>
                        <a:pt x="155" y="745"/>
                        <a:pt x="155" y="745"/>
                      </a:cubicBezTo>
                      <a:cubicBezTo>
                        <a:pt x="152" y="743"/>
                        <a:pt x="152" y="743"/>
                        <a:pt x="152" y="743"/>
                      </a:cubicBezTo>
                      <a:cubicBezTo>
                        <a:pt x="149" y="743"/>
                        <a:pt x="149" y="743"/>
                        <a:pt x="149" y="743"/>
                      </a:cubicBezTo>
                      <a:cubicBezTo>
                        <a:pt x="147" y="742"/>
                        <a:pt x="147" y="742"/>
                        <a:pt x="147" y="742"/>
                      </a:cubicBezTo>
                      <a:cubicBezTo>
                        <a:pt x="145" y="742"/>
                        <a:pt x="145" y="742"/>
                        <a:pt x="145" y="742"/>
                      </a:cubicBezTo>
                      <a:cubicBezTo>
                        <a:pt x="141" y="741"/>
                        <a:pt x="141" y="741"/>
                        <a:pt x="141" y="741"/>
                      </a:cubicBezTo>
                      <a:cubicBezTo>
                        <a:pt x="138" y="737"/>
                        <a:pt x="138" y="737"/>
                        <a:pt x="138" y="737"/>
                      </a:cubicBezTo>
                      <a:cubicBezTo>
                        <a:pt x="135" y="737"/>
                        <a:pt x="135" y="737"/>
                        <a:pt x="135" y="737"/>
                      </a:cubicBezTo>
                      <a:cubicBezTo>
                        <a:pt x="133" y="736"/>
                        <a:pt x="133" y="736"/>
                        <a:pt x="133" y="736"/>
                      </a:cubicBezTo>
                      <a:cubicBezTo>
                        <a:pt x="131" y="737"/>
                        <a:pt x="131" y="737"/>
                        <a:pt x="131" y="737"/>
                      </a:cubicBezTo>
                      <a:cubicBezTo>
                        <a:pt x="128" y="737"/>
                        <a:pt x="128" y="737"/>
                        <a:pt x="128" y="737"/>
                      </a:cubicBezTo>
                      <a:cubicBezTo>
                        <a:pt x="124" y="741"/>
                        <a:pt x="124" y="741"/>
                        <a:pt x="124" y="741"/>
                      </a:cubicBezTo>
                      <a:cubicBezTo>
                        <a:pt x="124" y="743"/>
                        <a:pt x="124" y="743"/>
                        <a:pt x="124" y="743"/>
                      </a:cubicBezTo>
                      <a:cubicBezTo>
                        <a:pt x="126" y="745"/>
                        <a:pt x="126" y="745"/>
                        <a:pt x="126" y="745"/>
                      </a:cubicBezTo>
                      <a:cubicBezTo>
                        <a:pt x="128" y="748"/>
                        <a:pt x="128" y="748"/>
                        <a:pt x="128" y="748"/>
                      </a:cubicBezTo>
                      <a:cubicBezTo>
                        <a:pt x="129" y="753"/>
                        <a:pt x="129" y="753"/>
                        <a:pt x="129" y="753"/>
                      </a:cubicBezTo>
                      <a:cubicBezTo>
                        <a:pt x="129" y="756"/>
                        <a:pt x="129" y="756"/>
                        <a:pt x="129" y="756"/>
                      </a:cubicBezTo>
                      <a:cubicBezTo>
                        <a:pt x="132" y="760"/>
                        <a:pt x="132" y="760"/>
                        <a:pt x="132" y="760"/>
                      </a:cubicBezTo>
                      <a:cubicBezTo>
                        <a:pt x="137" y="762"/>
                        <a:pt x="137" y="762"/>
                        <a:pt x="137" y="762"/>
                      </a:cubicBezTo>
                      <a:cubicBezTo>
                        <a:pt x="144" y="766"/>
                        <a:pt x="144" y="766"/>
                        <a:pt x="144" y="766"/>
                      </a:cubicBezTo>
                      <a:cubicBezTo>
                        <a:pt x="147" y="769"/>
                        <a:pt x="147" y="769"/>
                        <a:pt x="147" y="769"/>
                      </a:cubicBezTo>
                      <a:cubicBezTo>
                        <a:pt x="149" y="773"/>
                        <a:pt x="149" y="773"/>
                        <a:pt x="149" y="773"/>
                      </a:cubicBezTo>
                      <a:cubicBezTo>
                        <a:pt x="149" y="775"/>
                        <a:pt x="149" y="775"/>
                        <a:pt x="149" y="775"/>
                      </a:cubicBezTo>
                      <a:cubicBezTo>
                        <a:pt x="151" y="776"/>
                        <a:pt x="151" y="776"/>
                        <a:pt x="151" y="776"/>
                      </a:cubicBezTo>
                      <a:cubicBezTo>
                        <a:pt x="154" y="776"/>
                        <a:pt x="154" y="776"/>
                        <a:pt x="154" y="776"/>
                      </a:cubicBezTo>
                      <a:cubicBezTo>
                        <a:pt x="156" y="779"/>
                        <a:pt x="156" y="779"/>
                        <a:pt x="156" y="779"/>
                      </a:cubicBezTo>
                      <a:cubicBezTo>
                        <a:pt x="159" y="780"/>
                        <a:pt x="159" y="780"/>
                        <a:pt x="159" y="780"/>
                      </a:cubicBezTo>
                      <a:cubicBezTo>
                        <a:pt x="161" y="779"/>
                        <a:pt x="161" y="779"/>
                        <a:pt x="161" y="779"/>
                      </a:cubicBezTo>
                      <a:cubicBezTo>
                        <a:pt x="162" y="781"/>
                        <a:pt x="162" y="781"/>
                        <a:pt x="162" y="781"/>
                      </a:cubicBezTo>
                      <a:cubicBezTo>
                        <a:pt x="165" y="782"/>
                        <a:pt x="165" y="782"/>
                        <a:pt x="165" y="782"/>
                      </a:cubicBezTo>
                      <a:cubicBezTo>
                        <a:pt x="167" y="780"/>
                        <a:pt x="167" y="780"/>
                        <a:pt x="167" y="780"/>
                      </a:cubicBezTo>
                      <a:cubicBezTo>
                        <a:pt x="169" y="783"/>
                        <a:pt x="169" y="783"/>
                        <a:pt x="169" y="783"/>
                      </a:cubicBezTo>
                      <a:cubicBezTo>
                        <a:pt x="172" y="783"/>
                        <a:pt x="172" y="783"/>
                        <a:pt x="172" y="783"/>
                      </a:cubicBezTo>
                      <a:cubicBezTo>
                        <a:pt x="175" y="780"/>
                        <a:pt x="175" y="780"/>
                        <a:pt x="175" y="780"/>
                      </a:cubicBezTo>
                      <a:cubicBezTo>
                        <a:pt x="178" y="780"/>
                        <a:pt x="178" y="780"/>
                        <a:pt x="178" y="780"/>
                      </a:cubicBezTo>
                      <a:cubicBezTo>
                        <a:pt x="180" y="781"/>
                        <a:pt x="180" y="781"/>
                        <a:pt x="180" y="781"/>
                      </a:cubicBezTo>
                      <a:cubicBezTo>
                        <a:pt x="181" y="784"/>
                        <a:pt x="181" y="784"/>
                        <a:pt x="181" y="784"/>
                      </a:cubicBezTo>
                      <a:cubicBezTo>
                        <a:pt x="178" y="784"/>
                        <a:pt x="178" y="784"/>
                        <a:pt x="178" y="784"/>
                      </a:cubicBezTo>
                      <a:cubicBezTo>
                        <a:pt x="176" y="785"/>
                        <a:pt x="176" y="785"/>
                        <a:pt x="176" y="785"/>
                      </a:cubicBezTo>
                      <a:cubicBezTo>
                        <a:pt x="176" y="786"/>
                        <a:pt x="176" y="786"/>
                        <a:pt x="176" y="786"/>
                      </a:cubicBezTo>
                      <a:cubicBezTo>
                        <a:pt x="178" y="786"/>
                        <a:pt x="178" y="786"/>
                        <a:pt x="178" y="786"/>
                      </a:cubicBezTo>
                      <a:cubicBezTo>
                        <a:pt x="180" y="789"/>
                        <a:pt x="180" y="789"/>
                        <a:pt x="180" y="789"/>
                      </a:cubicBezTo>
                      <a:cubicBezTo>
                        <a:pt x="177" y="791"/>
                        <a:pt x="177" y="791"/>
                        <a:pt x="177" y="791"/>
                      </a:cubicBezTo>
                      <a:cubicBezTo>
                        <a:pt x="177" y="792"/>
                        <a:pt x="177" y="792"/>
                        <a:pt x="177" y="792"/>
                      </a:cubicBezTo>
                      <a:cubicBezTo>
                        <a:pt x="175" y="793"/>
                        <a:pt x="175" y="793"/>
                        <a:pt x="175" y="793"/>
                      </a:cubicBezTo>
                      <a:cubicBezTo>
                        <a:pt x="173" y="796"/>
                        <a:pt x="173" y="796"/>
                        <a:pt x="173" y="796"/>
                      </a:cubicBezTo>
                      <a:cubicBezTo>
                        <a:pt x="170" y="797"/>
                        <a:pt x="170" y="797"/>
                        <a:pt x="170" y="797"/>
                      </a:cubicBezTo>
                      <a:cubicBezTo>
                        <a:pt x="169" y="799"/>
                        <a:pt x="169" y="799"/>
                        <a:pt x="169" y="799"/>
                      </a:cubicBezTo>
                      <a:cubicBezTo>
                        <a:pt x="170" y="800"/>
                        <a:pt x="170" y="800"/>
                        <a:pt x="170" y="800"/>
                      </a:cubicBezTo>
                      <a:cubicBezTo>
                        <a:pt x="173" y="800"/>
                        <a:pt x="173" y="800"/>
                        <a:pt x="173" y="800"/>
                      </a:cubicBezTo>
                      <a:cubicBezTo>
                        <a:pt x="175" y="801"/>
                        <a:pt x="175" y="801"/>
                        <a:pt x="175" y="801"/>
                      </a:cubicBezTo>
                      <a:cubicBezTo>
                        <a:pt x="175" y="803"/>
                        <a:pt x="175" y="803"/>
                        <a:pt x="175" y="803"/>
                      </a:cubicBezTo>
                      <a:cubicBezTo>
                        <a:pt x="173" y="803"/>
                        <a:pt x="173" y="803"/>
                        <a:pt x="173" y="803"/>
                      </a:cubicBezTo>
                      <a:cubicBezTo>
                        <a:pt x="171" y="804"/>
                        <a:pt x="171" y="804"/>
                        <a:pt x="171" y="804"/>
                      </a:cubicBezTo>
                      <a:cubicBezTo>
                        <a:pt x="170" y="803"/>
                        <a:pt x="170" y="803"/>
                        <a:pt x="170" y="803"/>
                      </a:cubicBezTo>
                      <a:cubicBezTo>
                        <a:pt x="168" y="805"/>
                        <a:pt x="168" y="805"/>
                        <a:pt x="168" y="805"/>
                      </a:cubicBezTo>
                      <a:cubicBezTo>
                        <a:pt x="165" y="810"/>
                        <a:pt x="165" y="810"/>
                        <a:pt x="165" y="810"/>
                      </a:cubicBezTo>
                      <a:cubicBezTo>
                        <a:pt x="164" y="810"/>
                        <a:pt x="164" y="810"/>
                        <a:pt x="164" y="810"/>
                      </a:cubicBezTo>
                      <a:cubicBezTo>
                        <a:pt x="162" y="812"/>
                        <a:pt x="162" y="812"/>
                        <a:pt x="162" y="812"/>
                      </a:cubicBezTo>
                      <a:cubicBezTo>
                        <a:pt x="162" y="814"/>
                        <a:pt x="162" y="814"/>
                        <a:pt x="162" y="814"/>
                      </a:cubicBezTo>
                      <a:cubicBezTo>
                        <a:pt x="165" y="814"/>
                        <a:pt x="165" y="814"/>
                        <a:pt x="165" y="814"/>
                      </a:cubicBezTo>
                      <a:cubicBezTo>
                        <a:pt x="167" y="815"/>
                        <a:pt x="167" y="815"/>
                        <a:pt x="167" y="815"/>
                      </a:cubicBezTo>
                      <a:cubicBezTo>
                        <a:pt x="168" y="814"/>
                        <a:pt x="168" y="814"/>
                        <a:pt x="168" y="814"/>
                      </a:cubicBezTo>
                      <a:cubicBezTo>
                        <a:pt x="169" y="814"/>
                        <a:pt x="169" y="814"/>
                        <a:pt x="169" y="814"/>
                      </a:cubicBezTo>
                      <a:cubicBezTo>
                        <a:pt x="170" y="816"/>
                        <a:pt x="170" y="816"/>
                        <a:pt x="170" y="816"/>
                      </a:cubicBezTo>
                      <a:cubicBezTo>
                        <a:pt x="172" y="816"/>
                        <a:pt x="172" y="816"/>
                        <a:pt x="172" y="816"/>
                      </a:cubicBezTo>
                      <a:cubicBezTo>
                        <a:pt x="174" y="817"/>
                        <a:pt x="174" y="817"/>
                        <a:pt x="174" y="817"/>
                      </a:cubicBezTo>
                      <a:cubicBezTo>
                        <a:pt x="174" y="819"/>
                        <a:pt x="174" y="819"/>
                        <a:pt x="174" y="819"/>
                      </a:cubicBezTo>
                      <a:cubicBezTo>
                        <a:pt x="170" y="820"/>
                        <a:pt x="170" y="820"/>
                        <a:pt x="170" y="820"/>
                      </a:cubicBezTo>
                      <a:cubicBezTo>
                        <a:pt x="167" y="820"/>
                        <a:pt x="167" y="820"/>
                        <a:pt x="167" y="820"/>
                      </a:cubicBezTo>
                      <a:cubicBezTo>
                        <a:pt x="167" y="822"/>
                        <a:pt x="167" y="822"/>
                        <a:pt x="167" y="822"/>
                      </a:cubicBezTo>
                      <a:cubicBezTo>
                        <a:pt x="172" y="822"/>
                        <a:pt x="172" y="822"/>
                        <a:pt x="172" y="822"/>
                      </a:cubicBezTo>
                      <a:cubicBezTo>
                        <a:pt x="174" y="824"/>
                        <a:pt x="174" y="824"/>
                        <a:pt x="174" y="824"/>
                      </a:cubicBezTo>
                      <a:cubicBezTo>
                        <a:pt x="174" y="826"/>
                        <a:pt x="174" y="826"/>
                        <a:pt x="174" y="826"/>
                      </a:cubicBezTo>
                      <a:cubicBezTo>
                        <a:pt x="173" y="826"/>
                        <a:pt x="173" y="826"/>
                        <a:pt x="173" y="826"/>
                      </a:cubicBezTo>
                      <a:cubicBezTo>
                        <a:pt x="171" y="825"/>
                        <a:pt x="171" y="825"/>
                        <a:pt x="171" y="825"/>
                      </a:cubicBezTo>
                      <a:cubicBezTo>
                        <a:pt x="171" y="826"/>
                        <a:pt x="171" y="826"/>
                        <a:pt x="171" y="826"/>
                      </a:cubicBezTo>
                      <a:cubicBezTo>
                        <a:pt x="169" y="826"/>
                        <a:pt x="169" y="826"/>
                        <a:pt x="169" y="826"/>
                      </a:cubicBezTo>
                      <a:cubicBezTo>
                        <a:pt x="167" y="824"/>
                        <a:pt x="167" y="824"/>
                        <a:pt x="167" y="824"/>
                      </a:cubicBezTo>
                      <a:cubicBezTo>
                        <a:pt x="165" y="825"/>
                        <a:pt x="165" y="825"/>
                        <a:pt x="165" y="825"/>
                      </a:cubicBezTo>
                      <a:cubicBezTo>
                        <a:pt x="162" y="824"/>
                        <a:pt x="162" y="824"/>
                        <a:pt x="162" y="824"/>
                      </a:cubicBezTo>
                      <a:cubicBezTo>
                        <a:pt x="162" y="822"/>
                        <a:pt x="162" y="822"/>
                        <a:pt x="162" y="822"/>
                      </a:cubicBezTo>
                      <a:cubicBezTo>
                        <a:pt x="163" y="821"/>
                        <a:pt x="163" y="821"/>
                        <a:pt x="163" y="821"/>
                      </a:cubicBezTo>
                      <a:cubicBezTo>
                        <a:pt x="161" y="817"/>
                        <a:pt x="161" y="817"/>
                        <a:pt x="161" y="817"/>
                      </a:cubicBezTo>
                      <a:cubicBezTo>
                        <a:pt x="160" y="816"/>
                        <a:pt x="160" y="816"/>
                        <a:pt x="160" y="816"/>
                      </a:cubicBezTo>
                      <a:cubicBezTo>
                        <a:pt x="158" y="817"/>
                        <a:pt x="158" y="817"/>
                        <a:pt x="158" y="817"/>
                      </a:cubicBezTo>
                      <a:cubicBezTo>
                        <a:pt x="159" y="820"/>
                        <a:pt x="159" y="820"/>
                        <a:pt x="159" y="820"/>
                      </a:cubicBezTo>
                      <a:cubicBezTo>
                        <a:pt x="156" y="829"/>
                        <a:pt x="156" y="829"/>
                        <a:pt x="156" y="829"/>
                      </a:cubicBezTo>
                      <a:cubicBezTo>
                        <a:pt x="155" y="832"/>
                        <a:pt x="155" y="832"/>
                        <a:pt x="155" y="832"/>
                      </a:cubicBezTo>
                      <a:cubicBezTo>
                        <a:pt x="156" y="834"/>
                        <a:pt x="156" y="834"/>
                        <a:pt x="156" y="834"/>
                      </a:cubicBezTo>
                      <a:cubicBezTo>
                        <a:pt x="157" y="834"/>
                        <a:pt x="157" y="834"/>
                        <a:pt x="157" y="834"/>
                      </a:cubicBezTo>
                      <a:cubicBezTo>
                        <a:pt x="160" y="831"/>
                        <a:pt x="160" y="831"/>
                        <a:pt x="160" y="831"/>
                      </a:cubicBezTo>
                      <a:cubicBezTo>
                        <a:pt x="161" y="832"/>
                        <a:pt x="161" y="832"/>
                        <a:pt x="161" y="832"/>
                      </a:cubicBezTo>
                      <a:cubicBezTo>
                        <a:pt x="160" y="834"/>
                        <a:pt x="160" y="834"/>
                        <a:pt x="160" y="834"/>
                      </a:cubicBezTo>
                      <a:cubicBezTo>
                        <a:pt x="157" y="836"/>
                        <a:pt x="157" y="836"/>
                        <a:pt x="157" y="836"/>
                      </a:cubicBezTo>
                      <a:cubicBezTo>
                        <a:pt x="156" y="838"/>
                        <a:pt x="156" y="838"/>
                        <a:pt x="156" y="838"/>
                      </a:cubicBezTo>
                      <a:cubicBezTo>
                        <a:pt x="154" y="839"/>
                        <a:pt x="154" y="839"/>
                        <a:pt x="154" y="839"/>
                      </a:cubicBezTo>
                      <a:cubicBezTo>
                        <a:pt x="154" y="841"/>
                        <a:pt x="154" y="841"/>
                        <a:pt x="154" y="841"/>
                      </a:cubicBezTo>
                      <a:cubicBezTo>
                        <a:pt x="150" y="840"/>
                        <a:pt x="150" y="840"/>
                        <a:pt x="150" y="840"/>
                      </a:cubicBezTo>
                      <a:cubicBezTo>
                        <a:pt x="147" y="840"/>
                        <a:pt x="147" y="840"/>
                        <a:pt x="147" y="840"/>
                      </a:cubicBezTo>
                      <a:cubicBezTo>
                        <a:pt x="144" y="841"/>
                        <a:pt x="144" y="841"/>
                        <a:pt x="144" y="841"/>
                      </a:cubicBezTo>
                      <a:cubicBezTo>
                        <a:pt x="143" y="840"/>
                        <a:pt x="143" y="840"/>
                        <a:pt x="143" y="840"/>
                      </a:cubicBezTo>
                      <a:cubicBezTo>
                        <a:pt x="139" y="840"/>
                        <a:pt x="139" y="840"/>
                        <a:pt x="139" y="840"/>
                      </a:cubicBezTo>
                      <a:cubicBezTo>
                        <a:pt x="137" y="841"/>
                        <a:pt x="137" y="841"/>
                        <a:pt x="137" y="841"/>
                      </a:cubicBezTo>
                      <a:cubicBezTo>
                        <a:pt x="132" y="844"/>
                        <a:pt x="132" y="844"/>
                        <a:pt x="132" y="844"/>
                      </a:cubicBezTo>
                      <a:cubicBezTo>
                        <a:pt x="128" y="845"/>
                        <a:pt x="128" y="845"/>
                        <a:pt x="128" y="845"/>
                      </a:cubicBezTo>
                      <a:cubicBezTo>
                        <a:pt x="128" y="846"/>
                        <a:pt x="128" y="846"/>
                        <a:pt x="128" y="846"/>
                      </a:cubicBezTo>
                      <a:cubicBezTo>
                        <a:pt x="132" y="845"/>
                        <a:pt x="132" y="845"/>
                        <a:pt x="132" y="845"/>
                      </a:cubicBezTo>
                      <a:cubicBezTo>
                        <a:pt x="134" y="845"/>
                        <a:pt x="134" y="845"/>
                        <a:pt x="134" y="845"/>
                      </a:cubicBezTo>
                      <a:cubicBezTo>
                        <a:pt x="132" y="847"/>
                        <a:pt x="132" y="847"/>
                        <a:pt x="132" y="847"/>
                      </a:cubicBezTo>
                      <a:cubicBezTo>
                        <a:pt x="130" y="848"/>
                        <a:pt x="130" y="848"/>
                        <a:pt x="130" y="848"/>
                      </a:cubicBezTo>
                      <a:cubicBezTo>
                        <a:pt x="131" y="850"/>
                        <a:pt x="131" y="850"/>
                        <a:pt x="131" y="850"/>
                      </a:cubicBezTo>
                      <a:cubicBezTo>
                        <a:pt x="134" y="851"/>
                        <a:pt x="134" y="851"/>
                        <a:pt x="134" y="851"/>
                      </a:cubicBezTo>
                      <a:cubicBezTo>
                        <a:pt x="135" y="854"/>
                        <a:pt x="135" y="854"/>
                        <a:pt x="135" y="854"/>
                      </a:cubicBezTo>
                      <a:cubicBezTo>
                        <a:pt x="139" y="853"/>
                        <a:pt x="139" y="853"/>
                        <a:pt x="139" y="853"/>
                      </a:cubicBezTo>
                      <a:cubicBezTo>
                        <a:pt x="141" y="854"/>
                        <a:pt x="141" y="854"/>
                        <a:pt x="141" y="854"/>
                      </a:cubicBezTo>
                      <a:cubicBezTo>
                        <a:pt x="143" y="853"/>
                        <a:pt x="143" y="853"/>
                        <a:pt x="143" y="853"/>
                      </a:cubicBezTo>
                      <a:cubicBezTo>
                        <a:pt x="147" y="853"/>
                        <a:pt x="147" y="853"/>
                        <a:pt x="147" y="853"/>
                      </a:cubicBezTo>
                      <a:cubicBezTo>
                        <a:pt x="148" y="852"/>
                        <a:pt x="148" y="852"/>
                        <a:pt x="148" y="852"/>
                      </a:cubicBezTo>
                      <a:cubicBezTo>
                        <a:pt x="146" y="849"/>
                        <a:pt x="146" y="849"/>
                        <a:pt x="146" y="849"/>
                      </a:cubicBezTo>
                      <a:cubicBezTo>
                        <a:pt x="145" y="848"/>
                        <a:pt x="145" y="848"/>
                        <a:pt x="145" y="848"/>
                      </a:cubicBezTo>
                      <a:cubicBezTo>
                        <a:pt x="146" y="846"/>
                        <a:pt x="146" y="846"/>
                        <a:pt x="146" y="846"/>
                      </a:cubicBezTo>
                      <a:cubicBezTo>
                        <a:pt x="151" y="846"/>
                        <a:pt x="151" y="846"/>
                        <a:pt x="151" y="846"/>
                      </a:cubicBezTo>
                      <a:cubicBezTo>
                        <a:pt x="153" y="845"/>
                        <a:pt x="153" y="845"/>
                        <a:pt x="153" y="845"/>
                      </a:cubicBezTo>
                      <a:cubicBezTo>
                        <a:pt x="155" y="846"/>
                        <a:pt x="155" y="846"/>
                        <a:pt x="155" y="846"/>
                      </a:cubicBezTo>
                      <a:cubicBezTo>
                        <a:pt x="155" y="846"/>
                        <a:pt x="155" y="846"/>
                        <a:pt x="155" y="846"/>
                      </a:cubicBezTo>
                      <a:cubicBezTo>
                        <a:pt x="154" y="847"/>
                        <a:pt x="154" y="847"/>
                        <a:pt x="154" y="847"/>
                      </a:cubicBezTo>
                      <a:cubicBezTo>
                        <a:pt x="153" y="850"/>
                        <a:pt x="153" y="850"/>
                        <a:pt x="153" y="850"/>
                      </a:cubicBezTo>
                      <a:cubicBezTo>
                        <a:pt x="153" y="853"/>
                        <a:pt x="153" y="853"/>
                        <a:pt x="153" y="853"/>
                      </a:cubicBezTo>
                      <a:cubicBezTo>
                        <a:pt x="148" y="855"/>
                        <a:pt x="148" y="855"/>
                        <a:pt x="148" y="855"/>
                      </a:cubicBezTo>
                      <a:cubicBezTo>
                        <a:pt x="148" y="856"/>
                        <a:pt x="148" y="856"/>
                        <a:pt x="148" y="856"/>
                      </a:cubicBezTo>
                      <a:cubicBezTo>
                        <a:pt x="149" y="858"/>
                        <a:pt x="149" y="858"/>
                        <a:pt x="149" y="858"/>
                      </a:cubicBezTo>
                      <a:cubicBezTo>
                        <a:pt x="156" y="865"/>
                        <a:pt x="156" y="865"/>
                        <a:pt x="156" y="865"/>
                      </a:cubicBezTo>
                      <a:cubicBezTo>
                        <a:pt x="159" y="869"/>
                        <a:pt x="159" y="869"/>
                        <a:pt x="159" y="869"/>
                      </a:cubicBezTo>
                      <a:cubicBezTo>
                        <a:pt x="159" y="870"/>
                        <a:pt x="159" y="870"/>
                        <a:pt x="159" y="870"/>
                      </a:cubicBezTo>
                      <a:cubicBezTo>
                        <a:pt x="157" y="870"/>
                        <a:pt x="157" y="870"/>
                        <a:pt x="157" y="870"/>
                      </a:cubicBezTo>
                      <a:cubicBezTo>
                        <a:pt x="156" y="869"/>
                        <a:pt x="156" y="869"/>
                        <a:pt x="156" y="869"/>
                      </a:cubicBezTo>
                      <a:cubicBezTo>
                        <a:pt x="153" y="867"/>
                        <a:pt x="153" y="867"/>
                        <a:pt x="153" y="867"/>
                      </a:cubicBezTo>
                      <a:cubicBezTo>
                        <a:pt x="149" y="864"/>
                        <a:pt x="149" y="864"/>
                        <a:pt x="149" y="864"/>
                      </a:cubicBezTo>
                      <a:cubicBezTo>
                        <a:pt x="147" y="863"/>
                        <a:pt x="147" y="863"/>
                        <a:pt x="147" y="863"/>
                      </a:cubicBezTo>
                      <a:cubicBezTo>
                        <a:pt x="144" y="863"/>
                        <a:pt x="144" y="863"/>
                        <a:pt x="144" y="863"/>
                      </a:cubicBezTo>
                      <a:cubicBezTo>
                        <a:pt x="143" y="864"/>
                        <a:pt x="143" y="864"/>
                        <a:pt x="143" y="864"/>
                      </a:cubicBezTo>
                      <a:cubicBezTo>
                        <a:pt x="140" y="864"/>
                        <a:pt x="140" y="864"/>
                        <a:pt x="140" y="864"/>
                      </a:cubicBezTo>
                      <a:cubicBezTo>
                        <a:pt x="134" y="860"/>
                        <a:pt x="134" y="860"/>
                        <a:pt x="134" y="860"/>
                      </a:cubicBezTo>
                      <a:cubicBezTo>
                        <a:pt x="133" y="857"/>
                        <a:pt x="133" y="857"/>
                        <a:pt x="133" y="857"/>
                      </a:cubicBezTo>
                      <a:cubicBezTo>
                        <a:pt x="131" y="854"/>
                        <a:pt x="131" y="854"/>
                        <a:pt x="131" y="854"/>
                      </a:cubicBezTo>
                      <a:cubicBezTo>
                        <a:pt x="130" y="854"/>
                        <a:pt x="130" y="854"/>
                        <a:pt x="130" y="854"/>
                      </a:cubicBezTo>
                      <a:cubicBezTo>
                        <a:pt x="131" y="858"/>
                        <a:pt x="131" y="858"/>
                        <a:pt x="131" y="858"/>
                      </a:cubicBezTo>
                      <a:cubicBezTo>
                        <a:pt x="132" y="860"/>
                        <a:pt x="132" y="860"/>
                        <a:pt x="132" y="860"/>
                      </a:cubicBezTo>
                      <a:cubicBezTo>
                        <a:pt x="132" y="861"/>
                        <a:pt x="132" y="861"/>
                        <a:pt x="132" y="861"/>
                      </a:cubicBezTo>
                      <a:cubicBezTo>
                        <a:pt x="128" y="858"/>
                        <a:pt x="128" y="858"/>
                        <a:pt x="128" y="858"/>
                      </a:cubicBezTo>
                      <a:cubicBezTo>
                        <a:pt x="125" y="853"/>
                        <a:pt x="125" y="853"/>
                        <a:pt x="125" y="853"/>
                      </a:cubicBezTo>
                      <a:cubicBezTo>
                        <a:pt x="121" y="851"/>
                        <a:pt x="121" y="851"/>
                        <a:pt x="121" y="851"/>
                      </a:cubicBezTo>
                      <a:cubicBezTo>
                        <a:pt x="119" y="852"/>
                        <a:pt x="119" y="852"/>
                        <a:pt x="119" y="852"/>
                      </a:cubicBezTo>
                      <a:cubicBezTo>
                        <a:pt x="120" y="854"/>
                        <a:pt x="120" y="854"/>
                        <a:pt x="120" y="854"/>
                      </a:cubicBezTo>
                      <a:cubicBezTo>
                        <a:pt x="122" y="855"/>
                        <a:pt x="122" y="855"/>
                        <a:pt x="122" y="855"/>
                      </a:cubicBezTo>
                      <a:cubicBezTo>
                        <a:pt x="123" y="858"/>
                        <a:pt x="123" y="858"/>
                        <a:pt x="123" y="858"/>
                      </a:cubicBezTo>
                      <a:cubicBezTo>
                        <a:pt x="127" y="863"/>
                        <a:pt x="127" y="863"/>
                        <a:pt x="127" y="863"/>
                      </a:cubicBezTo>
                      <a:cubicBezTo>
                        <a:pt x="129" y="865"/>
                        <a:pt x="129" y="865"/>
                        <a:pt x="129" y="865"/>
                      </a:cubicBezTo>
                      <a:cubicBezTo>
                        <a:pt x="131" y="864"/>
                        <a:pt x="131" y="864"/>
                        <a:pt x="131" y="864"/>
                      </a:cubicBezTo>
                      <a:cubicBezTo>
                        <a:pt x="133" y="865"/>
                        <a:pt x="133" y="865"/>
                        <a:pt x="133" y="865"/>
                      </a:cubicBezTo>
                      <a:cubicBezTo>
                        <a:pt x="134" y="867"/>
                        <a:pt x="134" y="867"/>
                        <a:pt x="134" y="867"/>
                      </a:cubicBezTo>
                      <a:cubicBezTo>
                        <a:pt x="129" y="867"/>
                        <a:pt x="129" y="867"/>
                        <a:pt x="129" y="867"/>
                      </a:cubicBezTo>
                      <a:cubicBezTo>
                        <a:pt x="125" y="865"/>
                        <a:pt x="125" y="865"/>
                        <a:pt x="125" y="865"/>
                      </a:cubicBezTo>
                      <a:cubicBezTo>
                        <a:pt x="122" y="862"/>
                        <a:pt x="122" y="862"/>
                        <a:pt x="122" y="862"/>
                      </a:cubicBezTo>
                      <a:cubicBezTo>
                        <a:pt x="121" y="862"/>
                        <a:pt x="121" y="862"/>
                        <a:pt x="121" y="862"/>
                      </a:cubicBezTo>
                      <a:cubicBezTo>
                        <a:pt x="120" y="865"/>
                        <a:pt x="120" y="865"/>
                        <a:pt x="120" y="865"/>
                      </a:cubicBezTo>
                      <a:cubicBezTo>
                        <a:pt x="120" y="867"/>
                        <a:pt x="120" y="867"/>
                        <a:pt x="120" y="867"/>
                      </a:cubicBezTo>
                      <a:cubicBezTo>
                        <a:pt x="118" y="869"/>
                        <a:pt x="118" y="869"/>
                        <a:pt x="118" y="869"/>
                      </a:cubicBezTo>
                      <a:cubicBezTo>
                        <a:pt x="117" y="869"/>
                        <a:pt x="117" y="869"/>
                        <a:pt x="117" y="869"/>
                      </a:cubicBezTo>
                      <a:cubicBezTo>
                        <a:pt x="117" y="871"/>
                        <a:pt x="117" y="871"/>
                        <a:pt x="117" y="871"/>
                      </a:cubicBezTo>
                      <a:cubicBezTo>
                        <a:pt x="115" y="872"/>
                        <a:pt x="115" y="872"/>
                        <a:pt x="115" y="872"/>
                      </a:cubicBezTo>
                      <a:cubicBezTo>
                        <a:pt x="114" y="873"/>
                        <a:pt x="114" y="873"/>
                        <a:pt x="114" y="873"/>
                      </a:cubicBezTo>
                      <a:cubicBezTo>
                        <a:pt x="110" y="879"/>
                        <a:pt x="110" y="879"/>
                        <a:pt x="110" y="879"/>
                      </a:cubicBezTo>
                      <a:cubicBezTo>
                        <a:pt x="110" y="881"/>
                        <a:pt x="110" y="881"/>
                        <a:pt x="110" y="881"/>
                      </a:cubicBezTo>
                      <a:cubicBezTo>
                        <a:pt x="111" y="882"/>
                        <a:pt x="111" y="882"/>
                        <a:pt x="111" y="882"/>
                      </a:cubicBezTo>
                      <a:cubicBezTo>
                        <a:pt x="114" y="881"/>
                        <a:pt x="114" y="881"/>
                        <a:pt x="114" y="881"/>
                      </a:cubicBezTo>
                      <a:cubicBezTo>
                        <a:pt x="117" y="876"/>
                        <a:pt x="117" y="876"/>
                        <a:pt x="117" y="876"/>
                      </a:cubicBezTo>
                      <a:cubicBezTo>
                        <a:pt x="119" y="874"/>
                        <a:pt x="119" y="874"/>
                        <a:pt x="119" y="874"/>
                      </a:cubicBezTo>
                      <a:cubicBezTo>
                        <a:pt x="122" y="874"/>
                        <a:pt x="122" y="874"/>
                        <a:pt x="122" y="874"/>
                      </a:cubicBezTo>
                      <a:cubicBezTo>
                        <a:pt x="127" y="873"/>
                        <a:pt x="127" y="873"/>
                        <a:pt x="127" y="873"/>
                      </a:cubicBezTo>
                      <a:cubicBezTo>
                        <a:pt x="128" y="871"/>
                        <a:pt x="128" y="871"/>
                        <a:pt x="128" y="871"/>
                      </a:cubicBezTo>
                      <a:cubicBezTo>
                        <a:pt x="129" y="871"/>
                        <a:pt x="129" y="871"/>
                        <a:pt x="129" y="871"/>
                      </a:cubicBezTo>
                      <a:cubicBezTo>
                        <a:pt x="130" y="873"/>
                        <a:pt x="130" y="873"/>
                        <a:pt x="130" y="873"/>
                      </a:cubicBezTo>
                      <a:cubicBezTo>
                        <a:pt x="131" y="874"/>
                        <a:pt x="131" y="874"/>
                        <a:pt x="131" y="874"/>
                      </a:cubicBezTo>
                      <a:cubicBezTo>
                        <a:pt x="134" y="874"/>
                        <a:pt x="134" y="874"/>
                        <a:pt x="134" y="874"/>
                      </a:cubicBezTo>
                      <a:cubicBezTo>
                        <a:pt x="138" y="879"/>
                        <a:pt x="138" y="879"/>
                        <a:pt x="138" y="879"/>
                      </a:cubicBezTo>
                      <a:cubicBezTo>
                        <a:pt x="140" y="880"/>
                        <a:pt x="140" y="880"/>
                        <a:pt x="140" y="880"/>
                      </a:cubicBezTo>
                      <a:cubicBezTo>
                        <a:pt x="142" y="878"/>
                        <a:pt x="142" y="878"/>
                        <a:pt x="142" y="878"/>
                      </a:cubicBezTo>
                      <a:cubicBezTo>
                        <a:pt x="144" y="876"/>
                        <a:pt x="144" y="876"/>
                        <a:pt x="144" y="876"/>
                      </a:cubicBezTo>
                      <a:cubicBezTo>
                        <a:pt x="144" y="873"/>
                        <a:pt x="144" y="873"/>
                        <a:pt x="144" y="873"/>
                      </a:cubicBezTo>
                      <a:cubicBezTo>
                        <a:pt x="143" y="871"/>
                        <a:pt x="143" y="871"/>
                        <a:pt x="143" y="871"/>
                      </a:cubicBezTo>
                      <a:cubicBezTo>
                        <a:pt x="143" y="869"/>
                        <a:pt x="143" y="869"/>
                        <a:pt x="143" y="869"/>
                      </a:cubicBezTo>
                      <a:cubicBezTo>
                        <a:pt x="145" y="869"/>
                        <a:pt x="145" y="869"/>
                        <a:pt x="145" y="869"/>
                      </a:cubicBezTo>
                      <a:cubicBezTo>
                        <a:pt x="147" y="869"/>
                        <a:pt x="147" y="869"/>
                        <a:pt x="147" y="869"/>
                      </a:cubicBezTo>
                      <a:cubicBezTo>
                        <a:pt x="148" y="868"/>
                        <a:pt x="148" y="868"/>
                        <a:pt x="148" y="868"/>
                      </a:cubicBezTo>
                      <a:cubicBezTo>
                        <a:pt x="150" y="868"/>
                        <a:pt x="150" y="868"/>
                        <a:pt x="150" y="868"/>
                      </a:cubicBezTo>
                      <a:cubicBezTo>
                        <a:pt x="151" y="871"/>
                        <a:pt x="151" y="871"/>
                        <a:pt x="151" y="871"/>
                      </a:cubicBezTo>
                      <a:cubicBezTo>
                        <a:pt x="150" y="872"/>
                        <a:pt x="150" y="872"/>
                        <a:pt x="150" y="872"/>
                      </a:cubicBezTo>
                      <a:cubicBezTo>
                        <a:pt x="149" y="872"/>
                        <a:pt x="149" y="872"/>
                        <a:pt x="149" y="872"/>
                      </a:cubicBezTo>
                      <a:cubicBezTo>
                        <a:pt x="147" y="873"/>
                        <a:pt x="147" y="873"/>
                        <a:pt x="147" y="873"/>
                      </a:cubicBezTo>
                      <a:cubicBezTo>
                        <a:pt x="147" y="876"/>
                        <a:pt x="147" y="876"/>
                        <a:pt x="147" y="876"/>
                      </a:cubicBezTo>
                      <a:cubicBezTo>
                        <a:pt x="149" y="877"/>
                        <a:pt x="149" y="877"/>
                        <a:pt x="149" y="877"/>
                      </a:cubicBezTo>
                      <a:cubicBezTo>
                        <a:pt x="154" y="877"/>
                        <a:pt x="154" y="877"/>
                        <a:pt x="154" y="877"/>
                      </a:cubicBezTo>
                      <a:cubicBezTo>
                        <a:pt x="155" y="876"/>
                        <a:pt x="155" y="876"/>
                        <a:pt x="155" y="876"/>
                      </a:cubicBezTo>
                      <a:cubicBezTo>
                        <a:pt x="154" y="875"/>
                        <a:pt x="154" y="875"/>
                        <a:pt x="154" y="875"/>
                      </a:cubicBezTo>
                      <a:cubicBezTo>
                        <a:pt x="154" y="873"/>
                        <a:pt x="154" y="873"/>
                        <a:pt x="154" y="873"/>
                      </a:cubicBezTo>
                      <a:cubicBezTo>
                        <a:pt x="156" y="872"/>
                        <a:pt x="156" y="872"/>
                        <a:pt x="156" y="872"/>
                      </a:cubicBezTo>
                      <a:cubicBezTo>
                        <a:pt x="160" y="874"/>
                        <a:pt x="160" y="874"/>
                        <a:pt x="160" y="874"/>
                      </a:cubicBezTo>
                      <a:cubicBezTo>
                        <a:pt x="161" y="876"/>
                        <a:pt x="161" y="876"/>
                        <a:pt x="161" y="876"/>
                      </a:cubicBezTo>
                      <a:cubicBezTo>
                        <a:pt x="159" y="878"/>
                        <a:pt x="159" y="878"/>
                        <a:pt x="159" y="878"/>
                      </a:cubicBezTo>
                      <a:cubicBezTo>
                        <a:pt x="155" y="880"/>
                        <a:pt x="155" y="880"/>
                        <a:pt x="155" y="880"/>
                      </a:cubicBezTo>
                      <a:cubicBezTo>
                        <a:pt x="149" y="880"/>
                        <a:pt x="149" y="880"/>
                        <a:pt x="149" y="880"/>
                      </a:cubicBezTo>
                      <a:cubicBezTo>
                        <a:pt x="147" y="880"/>
                        <a:pt x="147" y="880"/>
                        <a:pt x="147" y="880"/>
                      </a:cubicBezTo>
                      <a:cubicBezTo>
                        <a:pt x="147" y="882"/>
                        <a:pt x="147" y="882"/>
                        <a:pt x="147" y="882"/>
                      </a:cubicBezTo>
                      <a:cubicBezTo>
                        <a:pt x="151" y="887"/>
                        <a:pt x="151" y="887"/>
                        <a:pt x="151" y="887"/>
                      </a:cubicBezTo>
                      <a:cubicBezTo>
                        <a:pt x="155" y="891"/>
                        <a:pt x="155" y="891"/>
                        <a:pt x="155" y="891"/>
                      </a:cubicBezTo>
                      <a:cubicBezTo>
                        <a:pt x="157" y="891"/>
                        <a:pt x="157" y="891"/>
                        <a:pt x="157" y="891"/>
                      </a:cubicBezTo>
                      <a:cubicBezTo>
                        <a:pt x="158" y="890"/>
                        <a:pt x="158" y="890"/>
                        <a:pt x="158" y="890"/>
                      </a:cubicBezTo>
                      <a:cubicBezTo>
                        <a:pt x="161" y="889"/>
                        <a:pt x="161" y="889"/>
                        <a:pt x="161" y="889"/>
                      </a:cubicBezTo>
                      <a:cubicBezTo>
                        <a:pt x="162" y="891"/>
                        <a:pt x="162" y="891"/>
                        <a:pt x="162" y="891"/>
                      </a:cubicBezTo>
                      <a:cubicBezTo>
                        <a:pt x="161" y="892"/>
                        <a:pt x="161" y="892"/>
                        <a:pt x="161" y="892"/>
                      </a:cubicBezTo>
                      <a:cubicBezTo>
                        <a:pt x="160" y="892"/>
                        <a:pt x="160" y="892"/>
                        <a:pt x="160" y="892"/>
                      </a:cubicBezTo>
                      <a:cubicBezTo>
                        <a:pt x="157" y="894"/>
                        <a:pt x="157" y="894"/>
                        <a:pt x="157" y="894"/>
                      </a:cubicBezTo>
                      <a:cubicBezTo>
                        <a:pt x="153" y="892"/>
                        <a:pt x="153" y="892"/>
                        <a:pt x="153" y="892"/>
                      </a:cubicBezTo>
                      <a:cubicBezTo>
                        <a:pt x="149" y="889"/>
                        <a:pt x="149" y="889"/>
                        <a:pt x="149" y="889"/>
                      </a:cubicBezTo>
                      <a:cubicBezTo>
                        <a:pt x="145" y="884"/>
                        <a:pt x="145" y="884"/>
                        <a:pt x="145" y="884"/>
                      </a:cubicBezTo>
                      <a:cubicBezTo>
                        <a:pt x="141" y="883"/>
                        <a:pt x="141" y="883"/>
                        <a:pt x="141" y="883"/>
                      </a:cubicBezTo>
                      <a:cubicBezTo>
                        <a:pt x="138" y="883"/>
                        <a:pt x="138" y="883"/>
                        <a:pt x="138" y="883"/>
                      </a:cubicBezTo>
                      <a:cubicBezTo>
                        <a:pt x="135" y="879"/>
                        <a:pt x="135" y="879"/>
                        <a:pt x="135" y="879"/>
                      </a:cubicBezTo>
                      <a:cubicBezTo>
                        <a:pt x="131" y="878"/>
                        <a:pt x="131" y="878"/>
                        <a:pt x="131" y="878"/>
                      </a:cubicBezTo>
                      <a:cubicBezTo>
                        <a:pt x="130" y="877"/>
                        <a:pt x="130" y="877"/>
                        <a:pt x="130" y="877"/>
                      </a:cubicBezTo>
                      <a:cubicBezTo>
                        <a:pt x="128" y="877"/>
                        <a:pt x="128" y="877"/>
                        <a:pt x="128" y="877"/>
                      </a:cubicBezTo>
                      <a:cubicBezTo>
                        <a:pt x="126" y="878"/>
                        <a:pt x="126" y="878"/>
                        <a:pt x="126" y="878"/>
                      </a:cubicBezTo>
                      <a:cubicBezTo>
                        <a:pt x="123" y="878"/>
                        <a:pt x="123" y="878"/>
                        <a:pt x="123" y="878"/>
                      </a:cubicBezTo>
                      <a:cubicBezTo>
                        <a:pt x="122" y="876"/>
                        <a:pt x="122" y="876"/>
                        <a:pt x="122" y="876"/>
                      </a:cubicBezTo>
                      <a:cubicBezTo>
                        <a:pt x="120" y="877"/>
                        <a:pt x="120" y="877"/>
                        <a:pt x="120" y="877"/>
                      </a:cubicBezTo>
                      <a:cubicBezTo>
                        <a:pt x="117" y="879"/>
                        <a:pt x="117" y="879"/>
                        <a:pt x="117" y="879"/>
                      </a:cubicBezTo>
                      <a:cubicBezTo>
                        <a:pt x="116" y="883"/>
                        <a:pt x="116" y="883"/>
                        <a:pt x="116" y="883"/>
                      </a:cubicBezTo>
                      <a:cubicBezTo>
                        <a:pt x="112" y="885"/>
                        <a:pt x="112" y="885"/>
                        <a:pt x="112" y="885"/>
                      </a:cubicBezTo>
                      <a:cubicBezTo>
                        <a:pt x="110" y="887"/>
                        <a:pt x="110" y="887"/>
                        <a:pt x="110" y="887"/>
                      </a:cubicBezTo>
                      <a:cubicBezTo>
                        <a:pt x="107" y="889"/>
                        <a:pt x="107" y="889"/>
                        <a:pt x="107" y="889"/>
                      </a:cubicBezTo>
                      <a:cubicBezTo>
                        <a:pt x="105" y="892"/>
                        <a:pt x="105" y="892"/>
                        <a:pt x="105" y="892"/>
                      </a:cubicBezTo>
                      <a:cubicBezTo>
                        <a:pt x="104" y="895"/>
                        <a:pt x="104" y="895"/>
                        <a:pt x="104" y="895"/>
                      </a:cubicBezTo>
                      <a:cubicBezTo>
                        <a:pt x="105" y="896"/>
                        <a:pt x="105" y="896"/>
                        <a:pt x="105" y="896"/>
                      </a:cubicBezTo>
                      <a:cubicBezTo>
                        <a:pt x="108" y="894"/>
                        <a:pt x="108" y="894"/>
                        <a:pt x="108" y="894"/>
                      </a:cubicBezTo>
                      <a:cubicBezTo>
                        <a:pt x="111" y="893"/>
                        <a:pt x="111" y="893"/>
                        <a:pt x="111" y="893"/>
                      </a:cubicBezTo>
                      <a:cubicBezTo>
                        <a:pt x="113" y="893"/>
                        <a:pt x="113" y="893"/>
                        <a:pt x="113" y="893"/>
                      </a:cubicBezTo>
                      <a:cubicBezTo>
                        <a:pt x="114" y="894"/>
                        <a:pt x="114" y="894"/>
                        <a:pt x="114" y="894"/>
                      </a:cubicBezTo>
                      <a:cubicBezTo>
                        <a:pt x="117" y="894"/>
                        <a:pt x="117" y="894"/>
                        <a:pt x="117" y="894"/>
                      </a:cubicBezTo>
                      <a:cubicBezTo>
                        <a:pt x="124" y="892"/>
                        <a:pt x="124" y="892"/>
                        <a:pt x="124" y="892"/>
                      </a:cubicBezTo>
                      <a:cubicBezTo>
                        <a:pt x="129" y="892"/>
                        <a:pt x="129" y="892"/>
                        <a:pt x="129" y="892"/>
                      </a:cubicBezTo>
                      <a:cubicBezTo>
                        <a:pt x="133" y="895"/>
                        <a:pt x="133" y="895"/>
                        <a:pt x="133" y="895"/>
                      </a:cubicBezTo>
                      <a:cubicBezTo>
                        <a:pt x="134" y="897"/>
                        <a:pt x="134" y="897"/>
                        <a:pt x="134" y="897"/>
                      </a:cubicBezTo>
                      <a:cubicBezTo>
                        <a:pt x="132" y="897"/>
                        <a:pt x="132" y="897"/>
                        <a:pt x="132" y="897"/>
                      </a:cubicBezTo>
                      <a:cubicBezTo>
                        <a:pt x="128" y="897"/>
                        <a:pt x="128" y="897"/>
                        <a:pt x="128" y="897"/>
                      </a:cubicBezTo>
                      <a:cubicBezTo>
                        <a:pt x="125" y="897"/>
                        <a:pt x="125" y="897"/>
                        <a:pt x="125" y="897"/>
                      </a:cubicBezTo>
                      <a:cubicBezTo>
                        <a:pt x="113" y="897"/>
                        <a:pt x="113" y="897"/>
                        <a:pt x="113" y="897"/>
                      </a:cubicBezTo>
                      <a:cubicBezTo>
                        <a:pt x="110" y="897"/>
                        <a:pt x="110" y="897"/>
                        <a:pt x="110" y="897"/>
                      </a:cubicBezTo>
                      <a:cubicBezTo>
                        <a:pt x="109" y="898"/>
                        <a:pt x="109" y="898"/>
                        <a:pt x="109" y="898"/>
                      </a:cubicBezTo>
                      <a:cubicBezTo>
                        <a:pt x="104" y="898"/>
                        <a:pt x="104" y="898"/>
                        <a:pt x="104" y="898"/>
                      </a:cubicBezTo>
                      <a:cubicBezTo>
                        <a:pt x="104" y="900"/>
                        <a:pt x="104" y="900"/>
                        <a:pt x="104" y="900"/>
                      </a:cubicBezTo>
                      <a:cubicBezTo>
                        <a:pt x="105" y="902"/>
                        <a:pt x="105" y="902"/>
                        <a:pt x="105" y="902"/>
                      </a:cubicBezTo>
                      <a:cubicBezTo>
                        <a:pt x="108" y="902"/>
                        <a:pt x="108" y="902"/>
                        <a:pt x="108" y="902"/>
                      </a:cubicBezTo>
                      <a:cubicBezTo>
                        <a:pt x="109" y="903"/>
                        <a:pt x="109" y="903"/>
                        <a:pt x="109" y="903"/>
                      </a:cubicBezTo>
                      <a:cubicBezTo>
                        <a:pt x="107" y="904"/>
                        <a:pt x="107" y="904"/>
                        <a:pt x="107" y="904"/>
                      </a:cubicBezTo>
                      <a:cubicBezTo>
                        <a:pt x="105" y="903"/>
                        <a:pt x="105" y="903"/>
                        <a:pt x="105" y="903"/>
                      </a:cubicBezTo>
                      <a:cubicBezTo>
                        <a:pt x="101" y="903"/>
                        <a:pt x="101" y="903"/>
                        <a:pt x="101" y="903"/>
                      </a:cubicBezTo>
                      <a:cubicBezTo>
                        <a:pt x="101" y="904"/>
                        <a:pt x="101" y="904"/>
                        <a:pt x="101" y="904"/>
                      </a:cubicBezTo>
                      <a:cubicBezTo>
                        <a:pt x="103" y="906"/>
                        <a:pt x="103" y="906"/>
                        <a:pt x="103" y="906"/>
                      </a:cubicBezTo>
                      <a:cubicBezTo>
                        <a:pt x="106" y="907"/>
                        <a:pt x="106" y="907"/>
                        <a:pt x="106" y="907"/>
                      </a:cubicBezTo>
                      <a:cubicBezTo>
                        <a:pt x="114" y="910"/>
                        <a:pt x="114" y="910"/>
                        <a:pt x="114" y="910"/>
                      </a:cubicBezTo>
                      <a:cubicBezTo>
                        <a:pt x="117" y="909"/>
                        <a:pt x="117" y="909"/>
                        <a:pt x="117" y="909"/>
                      </a:cubicBezTo>
                      <a:cubicBezTo>
                        <a:pt x="118" y="908"/>
                        <a:pt x="118" y="908"/>
                        <a:pt x="118" y="908"/>
                      </a:cubicBezTo>
                      <a:cubicBezTo>
                        <a:pt x="120" y="908"/>
                        <a:pt x="120" y="908"/>
                        <a:pt x="120" y="908"/>
                      </a:cubicBezTo>
                      <a:cubicBezTo>
                        <a:pt x="121" y="909"/>
                        <a:pt x="121" y="909"/>
                        <a:pt x="121" y="909"/>
                      </a:cubicBezTo>
                      <a:cubicBezTo>
                        <a:pt x="121" y="911"/>
                        <a:pt x="121" y="911"/>
                        <a:pt x="121" y="911"/>
                      </a:cubicBezTo>
                      <a:cubicBezTo>
                        <a:pt x="122" y="914"/>
                        <a:pt x="122" y="914"/>
                        <a:pt x="122" y="914"/>
                      </a:cubicBezTo>
                      <a:cubicBezTo>
                        <a:pt x="120" y="915"/>
                        <a:pt x="120" y="915"/>
                        <a:pt x="120" y="915"/>
                      </a:cubicBezTo>
                      <a:cubicBezTo>
                        <a:pt x="118" y="914"/>
                        <a:pt x="118" y="914"/>
                        <a:pt x="118" y="914"/>
                      </a:cubicBezTo>
                      <a:cubicBezTo>
                        <a:pt x="116" y="915"/>
                        <a:pt x="116" y="915"/>
                        <a:pt x="116" y="915"/>
                      </a:cubicBezTo>
                      <a:cubicBezTo>
                        <a:pt x="115" y="914"/>
                        <a:pt x="115" y="914"/>
                        <a:pt x="115" y="914"/>
                      </a:cubicBezTo>
                      <a:cubicBezTo>
                        <a:pt x="112" y="915"/>
                        <a:pt x="112" y="915"/>
                        <a:pt x="112" y="915"/>
                      </a:cubicBezTo>
                      <a:cubicBezTo>
                        <a:pt x="112" y="917"/>
                        <a:pt x="112" y="917"/>
                        <a:pt x="112" y="917"/>
                      </a:cubicBezTo>
                      <a:cubicBezTo>
                        <a:pt x="113" y="918"/>
                        <a:pt x="113" y="918"/>
                        <a:pt x="113" y="918"/>
                      </a:cubicBezTo>
                      <a:cubicBezTo>
                        <a:pt x="114" y="917"/>
                        <a:pt x="114" y="917"/>
                        <a:pt x="114" y="917"/>
                      </a:cubicBezTo>
                      <a:cubicBezTo>
                        <a:pt x="117" y="919"/>
                        <a:pt x="117" y="919"/>
                        <a:pt x="117" y="919"/>
                      </a:cubicBezTo>
                      <a:cubicBezTo>
                        <a:pt x="117" y="920"/>
                        <a:pt x="117" y="920"/>
                        <a:pt x="117" y="920"/>
                      </a:cubicBezTo>
                      <a:cubicBezTo>
                        <a:pt x="114" y="922"/>
                        <a:pt x="114" y="922"/>
                        <a:pt x="114" y="922"/>
                      </a:cubicBezTo>
                      <a:cubicBezTo>
                        <a:pt x="111" y="921"/>
                        <a:pt x="111" y="921"/>
                        <a:pt x="111" y="921"/>
                      </a:cubicBezTo>
                      <a:cubicBezTo>
                        <a:pt x="108" y="919"/>
                        <a:pt x="108" y="919"/>
                        <a:pt x="108" y="919"/>
                      </a:cubicBezTo>
                      <a:cubicBezTo>
                        <a:pt x="105" y="920"/>
                        <a:pt x="105" y="920"/>
                        <a:pt x="105" y="920"/>
                      </a:cubicBezTo>
                      <a:cubicBezTo>
                        <a:pt x="104" y="922"/>
                        <a:pt x="104" y="922"/>
                        <a:pt x="104" y="922"/>
                      </a:cubicBezTo>
                      <a:cubicBezTo>
                        <a:pt x="105" y="925"/>
                        <a:pt x="105" y="925"/>
                        <a:pt x="105" y="925"/>
                      </a:cubicBezTo>
                      <a:cubicBezTo>
                        <a:pt x="107" y="925"/>
                        <a:pt x="107" y="925"/>
                        <a:pt x="107" y="925"/>
                      </a:cubicBezTo>
                      <a:cubicBezTo>
                        <a:pt x="109" y="924"/>
                        <a:pt x="109" y="924"/>
                        <a:pt x="109" y="924"/>
                      </a:cubicBezTo>
                      <a:cubicBezTo>
                        <a:pt x="113" y="924"/>
                        <a:pt x="113" y="924"/>
                        <a:pt x="113" y="924"/>
                      </a:cubicBezTo>
                      <a:cubicBezTo>
                        <a:pt x="115" y="925"/>
                        <a:pt x="115" y="925"/>
                        <a:pt x="115" y="925"/>
                      </a:cubicBezTo>
                      <a:cubicBezTo>
                        <a:pt x="116" y="927"/>
                        <a:pt x="116" y="927"/>
                        <a:pt x="116" y="927"/>
                      </a:cubicBezTo>
                      <a:cubicBezTo>
                        <a:pt x="113" y="927"/>
                        <a:pt x="113" y="927"/>
                        <a:pt x="113" y="927"/>
                      </a:cubicBezTo>
                      <a:cubicBezTo>
                        <a:pt x="108" y="927"/>
                        <a:pt x="108" y="927"/>
                        <a:pt x="108" y="927"/>
                      </a:cubicBezTo>
                      <a:cubicBezTo>
                        <a:pt x="106" y="928"/>
                        <a:pt x="106" y="928"/>
                        <a:pt x="106" y="928"/>
                      </a:cubicBezTo>
                      <a:cubicBezTo>
                        <a:pt x="104" y="926"/>
                        <a:pt x="104" y="926"/>
                        <a:pt x="104" y="926"/>
                      </a:cubicBezTo>
                      <a:cubicBezTo>
                        <a:pt x="102" y="926"/>
                        <a:pt x="102" y="926"/>
                        <a:pt x="102" y="926"/>
                      </a:cubicBezTo>
                      <a:cubicBezTo>
                        <a:pt x="100" y="929"/>
                        <a:pt x="100" y="929"/>
                        <a:pt x="100" y="929"/>
                      </a:cubicBezTo>
                      <a:cubicBezTo>
                        <a:pt x="100" y="936"/>
                        <a:pt x="100" y="936"/>
                        <a:pt x="100" y="936"/>
                      </a:cubicBezTo>
                      <a:cubicBezTo>
                        <a:pt x="99" y="938"/>
                        <a:pt x="99" y="938"/>
                        <a:pt x="99" y="938"/>
                      </a:cubicBezTo>
                      <a:cubicBezTo>
                        <a:pt x="99" y="940"/>
                        <a:pt x="99" y="940"/>
                        <a:pt x="99" y="940"/>
                      </a:cubicBezTo>
                      <a:cubicBezTo>
                        <a:pt x="102" y="940"/>
                        <a:pt x="102" y="940"/>
                        <a:pt x="102" y="940"/>
                      </a:cubicBezTo>
                      <a:cubicBezTo>
                        <a:pt x="109" y="936"/>
                        <a:pt x="109" y="936"/>
                        <a:pt x="109" y="936"/>
                      </a:cubicBezTo>
                      <a:cubicBezTo>
                        <a:pt x="111" y="935"/>
                        <a:pt x="111" y="935"/>
                        <a:pt x="111" y="935"/>
                      </a:cubicBezTo>
                      <a:cubicBezTo>
                        <a:pt x="117" y="933"/>
                        <a:pt x="117" y="933"/>
                        <a:pt x="117" y="933"/>
                      </a:cubicBezTo>
                      <a:cubicBezTo>
                        <a:pt x="120" y="931"/>
                        <a:pt x="120" y="931"/>
                        <a:pt x="120" y="931"/>
                      </a:cubicBezTo>
                      <a:cubicBezTo>
                        <a:pt x="123" y="926"/>
                        <a:pt x="123" y="926"/>
                        <a:pt x="123" y="926"/>
                      </a:cubicBezTo>
                      <a:cubicBezTo>
                        <a:pt x="127" y="921"/>
                        <a:pt x="127" y="921"/>
                        <a:pt x="127" y="921"/>
                      </a:cubicBezTo>
                      <a:cubicBezTo>
                        <a:pt x="137" y="916"/>
                        <a:pt x="137" y="916"/>
                        <a:pt x="137" y="916"/>
                      </a:cubicBezTo>
                      <a:cubicBezTo>
                        <a:pt x="141" y="914"/>
                        <a:pt x="141" y="914"/>
                        <a:pt x="141" y="914"/>
                      </a:cubicBezTo>
                      <a:cubicBezTo>
                        <a:pt x="143" y="915"/>
                        <a:pt x="143" y="915"/>
                        <a:pt x="143" y="915"/>
                      </a:cubicBezTo>
                      <a:cubicBezTo>
                        <a:pt x="144" y="917"/>
                        <a:pt x="144" y="917"/>
                        <a:pt x="144" y="917"/>
                      </a:cubicBezTo>
                      <a:cubicBezTo>
                        <a:pt x="142" y="918"/>
                        <a:pt x="142" y="918"/>
                        <a:pt x="142" y="918"/>
                      </a:cubicBezTo>
                      <a:cubicBezTo>
                        <a:pt x="139" y="919"/>
                        <a:pt x="139" y="919"/>
                        <a:pt x="139" y="919"/>
                      </a:cubicBezTo>
                      <a:cubicBezTo>
                        <a:pt x="135" y="921"/>
                        <a:pt x="135" y="921"/>
                        <a:pt x="135" y="921"/>
                      </a:cubicBezTo>
                      <a:cubicBezTo>
                        <a:pt x="129" y="924"/>
                        <a:pt x="129" y="924"/>
                        <a:pt x="129" y="924"/>
                      </a:cubicBezTo>
                      <a:cubicBezTo>
                        <a:pt x="123" y="932"/>
                        <a:pt x="123" y="932"/>
                        <a:pt x="123" y="932"/>
                      </a:cubicBezTo>
                      <a:cubicBezTo>
                        <a:pt x="121" y="936"/>
                        <a:pt x="121" y="936"/>
                        <a:pt x="121" y="936"/>
                      </a:cubicBezTo>
                      <a:cubicBezTo>
                        <a:pt x="115" y="937"/>
                        <a:pt x="115" y="937"/>
                        <a:pt x="115" y="937"/>
                      </a:cubicBezTo>
                      <a:cubicBezTo>
                        <a:pt x="113" y="938"/>
                        <a:pt x="113" y="938"/>
                        <a:pt x="113" y="938"/>
                      </a:cubicBezTo>
                      <a:cubicBezTo>
                        <a:pt x="108" y="942"/>
                        <a:pt x="108" y="942"/>
                        <a:pt x="108" y="942"/>
                      </a:cubicBezTo>
                      <a:cubicBezTo>
                        <a:pt x="103" y="944"/>
                        <a:pt x="103" y="944"/>
                        <a:pt x="103" y="944"/>
                      </a:cubicBezTo>
                      <a:cubicBezTo>
                        <a:pt x="101" y="944"/>
                        <a:pt x="101" y="944"/>
                        <a:pt x="101" y="944"/>
                      </a:cubicBezTo>
                      <a:cubicBezTo>
                        <a:pt x="100" y="946"/>
                        <a:pt x="100" y="946"/>
                        <a:pt x="100" y="946"/>
                      </a:cubicBezTo>
                      <a:cubicBezTo>
                        <a:pt x="102" y="946"/>
                        <a:pt x="102" y="946"/>
                        <a:pt x="102" y="946"/>
                      </a:cubicBezTo>
                      <a:cubicBezTo>
                        <a:pt x="104" y="946"/>
                        <a:pt x="104" y="946"/>
                        <a:pt x="104" y="946"/>
                      </a:cubicBezTo>
                      <a:cubicBezTo>
                        <a:pt x="106" y="946"/>
                        <a:pt x="106" y="946"/>
                        <a:pt x="106" y="946"/>
                      </a:cubicBezTo>
                      <a:cubicBezTo>
                        <a:pt x="106" y="948"/>
                        <a:pt x="106" y="948"/>
                        <a:pt x="106" y="948"/>
                      </a:cubicBezTo>
                      <a:cubicBezTo>
                        <a:pt x="109" y="945"/>
                        <a:pt x="109" y="945"/>
                        <a:pt x="109" y="945"/>
                      </a:cubicBezTo>
                      <a:cubicBezTo>
                        <a:pt x="111" y="943"/>
                        <a:pt x="111" y="943"/>
                        <a:pt x="111" y="943"/>
                      </a:cubicBezTo>
                      <a:cubicBezTo>
                        <a:pt x="112" y="943"/>
                        <a:pt x="112" y="943"/>
                        <a:pt x="112" y="943"/>
                      </a:cubicBezTo>
                      <a:cubicBezTo>
                        <a:pt x="114" y="946"/>
                        <a:pt x="114" y="946"/>
                        <a:pt x="114" y="946"/>
                      </a:cubicBezTo>
                      <a:cubicBezTo>
                        <a:pt x="116" y="947"/>
                        <a:pt x="116" y="947"/>
                        <a:pt x="116" y="947"/>
                      </a:cubicBezTo>
                      <a:cubicBezTo>
                        <a:pt x="118" y="945"/>
                        <a:pt x="118" y="945"/>
                        <a:pt x="118" y="945"/>
                      </a:cubicBezTo>
                      <a:cubicBezTo>
                        <a:pt x="122" y="942"/>
                        <a:pt x="122" y="942"/>
                        <a:pt x="122" y="942"/>
                      </a:cubicBezTo>
                      <a:cubicBezTo>
                        <a:pt x="124" y="943"/>
                        <a:pt x="124" y="943"/>
                        <a:pt x="124" y="943"/>
                      </a:cubicBezTo>
                      <a:cubicBezTo>
                        <a:pt x="125" y="944"/>
                        <a:pt x="125" y="944"/>
                        <a:pt x="125" y="944"/>
                      </a:cubicBezTo>
                      <a:cubicBezTo>
                        <a:pt x="124" y="946"/>
                        <a:pt x="124" y="946"/>
                        <a:pt x="124" y="946"/>
                      </a:cubicBezTo>
                      <a:cubicBezTo>
                        <a:pt x="122" y="946"/>
                        <a:pt x="122" y="946"/>
                        <a:pt x="122" y="946"/>
                      </a:cubicBezTo>
                      <a:cubicBezTo>
                        <a:pt x="119" y="949"/>
                        <a:pt x="119" y="949"/>
                        <a:pt x="119" y="949"/>
                      </a:cubicBezTo>
                      <a:cubicBezTo>
                        <a:pt x="116" y="950"/>
                        <a:pt x="116" y="950"/>
                        <a:pt x="116" y="950"/>
                      </a:cubicBezTo>
                      <a:cubicBezTo>
                        <a:pt x="113" y="949"/>
                        <a:pt x="113" y="949"/>
                        <a:pt x="113" y="949"/>
                      </a:cubicBezTo>
                      <a:cubicBezTo>
                        <a:pt x="112" y="948"/>
                        <a:pt x="112" y="948"/>
                        <a:pt x="112" y="948"/>
                      </a:cubicBezTo>
                      <a:cubicBezTo>
                        <a:pt x="110" y="948"/>
                        <a:pt x="110" y="948"/>
                        <a:pt x="110" y="948"/>
                      </a:cubicBezTo>
                      <a:cubicBezTo>
                        <a:pt x="108" y="951"/>
                        <a:pt x="108" y="951"/>
                        <a:pt x="108" y="951"/>
                      </a:cubicBezTo>
                      <a:cubicBezTo>
                        <a:pt x="104" y="953"/>
                        <a:pt x="104" y="953"/>
                        <a:pt x="104" y="953"/>
                      </a:cubicBezTo>
                      <a:cubicBezTo>
                        <a:pt x="103" y="954"/>
                        <a:pt x="103" y="954"/>
                        <a:pt x="103" y="954"/>
                      </a:cubicBezTo>
                      <a:cubicBezTo>
                        <a:pt x="106" y="956"/>
                        <a:pt x="106" y="956"/>
                        <a:pt x="106" y="956"/>
                      </a:cubicBezTo>
                      <a:cubicBezTo>
                        <a:pt x="108" y="956"/>
                        <a:pt x="108" y="956"/>
                        <a:pt x="108" y="956"/>
                      </a:cubicBezTo>
                      <a:cubicBezTo>
                        <a:pt x="110" y="958"/>
                        <a:pt x="110" y="958"/>
                        <a:pt x="110" y="958"/>
                      </a:cubicBezTo>
                      <a:cubicBezTo>
                        <a:pt x="108" y="962"/>
                        <a:pt x="108" y="962"/>
                        <a:pt x="108" y="962"/>
                      </a:cubicBezTo>
                      <a:cubicBezTo>
                        <a:pt x="108" y="963"/>
                        <a:pt x="108" y="963"/>
                        <a:pt x="108" y="963"/>
                      </a:cubicBezTo>
                      <a:cubicBezTo>
                        <a:pt x="110" y="964"/>
                        <a:pt x="110" y="964"/>
                        <a:pt x="110" y="964"/>
                      </a:cubicBezTo>
                      <a:cubicBezTo>
                        <a:pt x="110" y="966"/>
                        <a:pt x="110" y="966"/>
                        <a:pt x="110" y="966"/>
                      </a:cubicBezTo>
                      <a:cubicBezTo>
                        <a:pt x="110" y="968"/>
                        <a:pt x="110" y="968"/>
                        <a:pt x="110" y="968"/>
                      </a:cubicBezTo>
                      <a:cubicBezTo>
                        <a:pt x="112" y="968"/>
                        <a:pt x="112" y="968"/>
                        <a:pt x="112" y="968"/>
                      </a:cubicBezTo>
                      <a:cubicBezTo>
                        <a:pt x="114" y="965"/>
                        <a:pt x="114" y="965"/>
                        <a:pt x="114" y="965"/>
                      </a:cubicBezTo>
                      <a:cubicBezTo>
                        <a:pt x="117" y="964"/>
                        <a:pt x="117" y="964"/>
                        <a:pt x="117" y="964"/>
                      </a:cubicBezTo>
                      <a:cubicBezTo>
                        <a:pt x="119" y="962"/>
                        <a:pt x="119" y="962"/>
                        <a:pt x="119" y="962"/>
                      </a:cubicBezTo>
                      <a:cubicBezTo>
                        <a:pt x="120" y="959"/>
                        <a:pt x="120" y="959"/>
                        <a:pt x="120" y="959"/>
                      </a:cubicBezTo>
                      <a:cubicBezTo>
                        <a:pt x="122" y="958"/>
                        <a:pt x="122" y="958"/>
                        <a:pt x="122" y="958"/>
                      </a:cubicBezTo>
                      <a:cubicBezTo>
                        <a:pt x="124" y="958"/>
                        <a:pt x="124" y="958"/>
                        <a:pt x="124" y="958"/>
                      </a:cubicBezTo>
                      <a:cubicBezTo>
                        <a:pt x="131" y="953"/>
                        <a:pt x="131" y="953"/>
                        <a:pt x="131" y="953"/>
                      </a:cubicBezTo>
                      <a:cubicBezTo>
                        <a:pt x="132" y="954"/>
                        <a:pt x="132" y="954"/>
                        <a:pt x="132" y="954"/>
                      </a:cubicBezTo>
                      <a:cubicBezTo>
                        <a:pt x="133" y="956"/>
                        <a:pt x="133" y="956"/>
                        <a:pt x="133" y="956"/>
                      </a:cubicBezTo>
                      <a:cubicBezTo>
                        <a:pt x="136" y="957"/>
                        <a:pt x="136" y="957"/>
                        <a:pt x="136" y="957"/>
                      </a:cubicBezTo>
                      <a:cubicBezTo>
                        <a:pt x="137" y="960"/>
                        <a:pt x="137" y="960"/>
                        <a:pt x="137" y="960"/>
                      </a:cubicBezTo>
                      <a:cubicBezTo>
                        <a:pt x="135" y="960"/>
                        <a:pt x="135" y="960"/>
                        <a:pt x="135" y="960"/>
                      </a:cubicBezTo>
                      <a:cubicBezTo>
                        <a:pt x="133" y="958"/>
                        <a:pt x="133" y="958"/>
                        <a:pt x="133" y="958"/>
                      </a:cubicBezTo>
                      <a:cubicBezTo>
                        <a:pt x="127" y="959"/>
                        <a:pt x="127" y="959"/>
                        <a:pt x="127" y="959"/>
                      </a:cubicBezTo>
                      <a:cubicBezTo>
                        <a:pt x="126" y="961"/>
                        <a:pt x="126" y="961"/>
                        <a:pt x="126" y="961"/>
                      </a:cubicBezTo>
                      <a:cubicBezTo>
                        <a:pt x="125" y="959"/>
                        <a:pt x="125" y="959"/>
                        <a:pt x="125" y="959"/>
                      </a:cubicBezTo>
                      <a:cubicBezTo>
                        <a:pt x="123" y="960"/>
                        <a:pt x="123" y="960"/>
                        <a:pt x="123" y="960"/>
                      </a:cubicBezTo>
                      <a:cubicBezTo>
                        <a:pt x="122" y="963"/>
                        <a:pt x="122" y="963"/>
                        <a:pt x="122" y="963"/>
                      </a:cubicBezTo>
                      <a:cubicBezTo>
                        <a:pt x="120" y="964"/>
                        <a:pt x="120" y="964"/>
                        <a:pt x="120" y="964"/>
                      </a:cubicBezTo>
                      <a:cubicBezTo>
                        <a:pt x="119" y="967"/>
                        <a:pt x="119" y="967"/>
                        <a:pt x="119" y="967"/>
                      </a:cubicBezTo>
                      <a:cubicBezTo>
                        <a:pt x="114" y="968"/>
                        <a:pt x="114" y="968"/>
                        <a:pt x="114" y="968"/>
                      </a:cubicBezTo>
                      <a:cubicBezTo>
                        <a:pt x="112" y="970"/>
                        <a:pt x="112" y="970"/>
                        <a:pt x="112" y="970"/>
                      </a:cubicBezTo>
                      <a:cubicBezTo>
                        <a:pt x="109" y="970"/>
                        <a:pt x="109" y="970"/>
                        <a:pt x="109" y="970"/>
                      </a:cubicBezTo>
                      <a:cubicBezTo>
                        <a:pt x="106" y="973"/>
                        <a:pt x="106" y="973"/>
                        <a:pt x="106" y="973"/>
                      </a:cubicBezTo>
                      <a:cubicBezTo>
                        <a:pt x="107" y="976"/>
                        <a:pt x="107" y="976"/>
                        <a:pt x="107" y="976"/>
                      </a:cubicBezTo>
                      <a:cubicBezTo>
                        <a:pt x="109" y="976"/>
                        <a:pt x="109" y="976"/>
                        <a:pt x="109" y="976"/>
                      </a:cubicBezTo>
                      <a:cubicBezTo>
                        <a:pt x="111" y="974"/>
                        <a:pt x="111" y="974"/>
                        <a:pt x="111" y="974"/>
                      </a:cubicBezTo>
                      <a:cubicBezTo>
                        <a:pt x="112" y="974"/>
                        <a:pt x="112" y="974"/>
                        <a:pt x="112" y="974"/>
                      </a:cubicBezTo>
                      <a:cubicBezTo>
                        <a:pt x="113" y="977"/>
                        <a:pt x="113" y="977"/>
                        <a:pt x="113" y="977"/>
                      </a:cubicBezTo>
                      <a:cubicBezTo>
                        <a:pt x="113" y="980"/>
                        <a:pt x="113" y="980"/>
                        <a:pt x="113" y="980"/>
                      </a:cubicBezTo>
                      <a:cubicBezTo>
                        <a:pt x="110" y="982"/>
                        <a:pt x="110" y="982"/>
                        <a:pt x="110" y="982"/>
                      </a:cubicBezTo>
                      <a:cubicBezTo>
                        <a:pt x="110" y="988"/>
                        <a:pt x="110" y="988"/>
                        <a:pt x="110" y="988"/>
                      </a:cubicBezTo>
                      <a:cubicBezTo>
                        <a:pt x="112" y="991"/>
                        <a:pt x="112" y="991"/>
                        <a:pt x="112" y="991"/>
                      </a:cubicBezTo>
                      <a:cubicBezTo>
                        <a:pt x="114" y="991"/>
                        <a:pt x="114" y="991"/>
                        <a:pt x="114" y="991"/>
                      </a:cubicBezTo>
                      <a:cubicBezTo>
                        <a:pt x="117" y="989"/>
                        <a:pt x="117" y="989"/>
                        <a:pt x="117" y="989"/>
                      </a:cubicBezTo>
                      <a:cubicBezTo>
                        <a:pt x="117" y="986"/>
                        <a:pt x="117" y="986"/>
                        <a:pt x="117" y="986"/>
                      </a:cubicBezTo>
                      <a:cubicBezTo>
                        <a:pt x="120" y="987"/>
                        <a:pt x="120" y="987"/>
                        <a:pt x="120" y="987"/>
                      </a:cubicBezTo>
                      <a:cubicBezTo>
                        <a:pt x="121" y="985"/>
                        <a:pt x="121" y="985"/>
                        <a:pt x="121" y="985"/>
                      </a:cubicBezTo>
                      <a:cubicBezTo>
                        <a:pt x="123" y="985"/>
                        <a:pt x="123" y="985"/>
                        <a:pt x="123" y="985"/>
                      </a:cubicBezTo>
                      <a:cubicBezTo>
                        <a:pt x="125" y="987"/>
                        <a:pt x="125" y="987"/>
                        <a:pt x="125" y="987"/>
                      </a:cubicBezTo>
                      <a:cubicBezTo>
                        <a:pt x="123" y="988"/>
                        <a:pt x="123" y="988"/>
                        <a:pt x="123" y="988"/>
                      </a:cubicBezTo>
                      <a:cubicBezTo>
                        <a:pt x="121" y="991"/>
                        <a:pt x="121" y="991"/>
                        <a:pt x="121" y="991"/>
                      </a:cubicBezTo>
                      <a:cubicBezTo>
                        <a:pt x="118" y="991"/>
                        <a:pt x="118" y="991"/>
                        <a:pt x="118" y="991"/>
                      </a:cubicBezTo>
                      <a:cubicBezTo>
                        <a:pt x="113" y="993"/>
                        <a:pt x="113" y="993"/>
                        <a:pt x="113" y="993"/>
                      </a:cubicBezTo>
                      <a:cubicBezTo>
                        <a:pt x="111" y="994"/>
                        <a:pt x="111" y="994"/>
                        <a:pt x="111" y="994"/>
                      </a:cubicBezTo>
                      <a:cubicBezTo>
                        <a:pt x="110" y="997"/>
                        <a:pt x="110" y="997"/>
                        <a:pt x="110" y="997"/>
                      </a:cubicBezTo>
                      <a:cubicBezTo>
                        <a:pt x="110" y="1000"/>
                        <a:pt x="110" y="1000"/>
                        <a:pt x="110" y="1000"/>
                      </a:cubicBezTo>
                      <a:cubicBezTo>
                        <a:pt x="112" y="1002"/>
                        <a:pt x="112" y="1002"/>
                        <a:pt x="112" y="1002"/>
                      </a:cubicBezTo>
                      <a:cubicBezTo>
                        <a:pt x="111" y="1004"/>
                        <a:pt x="111" y="1004"/>
                        <a:pt x="111" y="1004"/>
                      </a:cubicBezTo>
                      <a:cubicBezTo>
                        <a:pt x="110" y="1008"/>
                        <a:pt x="110" y="1008"/>
                        <a:pt x="110" y="1008"/>
                      </a:cubicBezTo>
                      <a:cubicBezTo>
                        <a:pt x="111" y="1013"/>
                        <a:pt x="111" y="1013"/>
                        <a:pt x="111" y="1013"/>
                      </a:cubicBezTo>
                      <a:cubicBezTo>
                        <a:pt x="113" y="1013"/>
                        <a:pt x="113" y="1013"/>
                        <a:pt x="113" y="1013"/>
                      </a:cubicBezTo>
                      <a:cubicBezTo>
                        <a:pt x="115" y="1007"/>
                        <a:pt x="115" y="1007"/>
                        <a:pt x="115" y="1007"/>
                      </a:cubicBezTo>
                      <a:cubicBezTo>
                        <a:pt x="117" y="1007"/>
                        <a:pt x="117" y="1007"/>
                        <a:pt x="117" y="1007"/>
                      </a:cubicBezTo>
                      <a:cubicBezTo>
                        <a:pt x="121" y="1002"/>
                        <a:pt x="121" y="1002"/>
                        <a:pt x="121" y="1002"/>
                      </a:cubicBezTo>
                      <a:cubicBezTo>
                        <a:pt x="122" y="1002"/>
                        <a:pt x="122" y="1002"/>
                        <a:pt x="122" y="1002"/>
                      </a:cubicBezTo>
                      <a:cubicBezTo>
                        <a:pt x="124" y="999"/>
                        <a:pt x="124" y="999"/>
                        <a:pt x="124" y="999"/>
                      </a:cubicBezTo>
                      <a:cubicBezTo>
                        <a:pt x="126" y="998"/>
                        <a:pt x="126" y="998"/>
                        <a:pt x="126" y="998"/>
                      </a:cubicBezTo>
                      <a:cubicBezTo>
                        <a:pt x="127" y="998"/>
                        <a:pt x="127" y="998"/>
                        <a:pt x="127" y="998"/>
                      </a:cubicBezTo>
                      <a:cubicBezTo>
                        <a:pt x="125" y="1000"/>
                        <a:pt x="125" y="1000"/>
                        <a:pt x="125" y="1000"/>
                      </a:cubicBezTo>
                      <a:cubicBezTo>
                        <a:pt x="125" y="1002"/>
                        <a:pt x="125" y="1002"/>
                        <a:pt x="125" y="1002"/>
                      </a:cubicBezTo>
                      <a:cubicBezTo>
                        <a:pt x="126" y="1003"/>
                        <a:pt x="126" y="1003"/>
                        <a:pt x="126" y="1003"/>
                      </a:cubicBezTo>
                      <a:cubicBezTo>
                        <a:pt x="128" y="1002"/>
                        <a:pt x="128" y="1002"/>
                        <a:pt x="128" y="1002"/>
                      </a:cubicBezTo>
                      <a:cubicBezTo>
                        <a:pt x="132" y="997"/>
                        <a:pt x="132" y="997"/>
                        <a:pt x="132" y="997"/>
                      </a:cubicBezTo>
                      <a:cubicBezTo>
                        <a:pt x="133" y="995"/>
                        <a:pt x="133" y="995"/>
                        <a:pt x="133" y="995"/>
                      </a:cubicBezTo>
                      <a:cubicBezTo>
                        <a:pt x="135" y="998"/>
                        <a:pt x="135" y="998"/>
                        <a:pt x="135" y="998"/>
                      </a:cubicBezTo>
                      <a:cubicBezTo>
                        <a:pt x="137" y="997"/>
                        <a:pt x="137" y="997"/>
                        <a:pt x="137" y="997"/>
                      </a:cubicBezTo>
                      <a:cubicBezTo>
                        <a:pt x="139" y="995"/>
                        <a:pt x="139" y="995"/>
                        <a:pt x="139" y="995"/>
                      </a:cubicBezTo>
                      <a:cubicBezTo>
                        <a:pt x="141" y="995"/>
                        <a:pt x="141" y="995"/>
                        <a:pt x="141" y="995"/>
                      </a:cubicBezTo>
                      <a:cubicBezTo>
                        <a:pt x="141" y="997"/>
                        <a:pt x="141" y="997"/>
                        <a:pt x="141" y="997"/>
                      </a:cubicBezTo>
                      <a:cubicBezTo>
                        <a:pt x="138" y="999"/>
                        <a:pt x="138" y="999"/>
                        <a:pt x="138" y="999"/>
                      </a:cubicBezTo>
                      <a:cubicBezTo>
                        <a:pt x="139" y="1006"/>
                        <a:pt x="139" y="1006"/>
                        <a:pt x="139" y="1006"/>
                      </a:cubicBezTo>
                      <a:cubicBezTo>
                        <a:pt x="140" y="1008"/>
                        <a:pt x="140" y="1008"/>
                        <a:pt x="140" y="1008"/>
                      </a:cubicBezTo>
                      <a:cubicBezTo>
                        <a:pt x="142" y="1011"/>
                        <a:pt x="142" y="1011"/>
                        <a:pt x="142" y="1011"/>
                      </a:cubicBezTo>
                      <a:cubicBezTo>
                        <a:pt x="141" y="1012"/>
                        <a:pt x="141" y="1012"/>
                        <a:pt x="141" y="1012"/>
                      </a:cubicBezTo>
                      <a:cubicBezTo>
                        <a:pt x="139" y="1010"/>
                        <a:pt x="139" y="1010"/>
                        <a:pt x="139" y="1010"/>
                      </a:cubicBezTo>
                      <a:cubicBezTo>
                        <a:pt x="136" y="1006"/>
                        <a:pt x="136" y="1006"/>
                        <a:pt x="136" y="1006"/>
                      </a:cubicBezTo>
                      <a:cubicBezTo>
                        <a:pt x="134" y="1003"/>
                        <a:pt x="134" y="1003"/>
                        <a:pt x="134" y="1003"/>
                      </a:cubicBezTo>
                      <a:cubicBezTo>
                        <a:pt x="133" y="1003"/>
                        <a:pt x="133" y="1003"/>
                        <a:pt x="133" y="1003"/>
                      </a:cubicBezTo>
                      <a:cubicBezTo>
                        <a:pt x="132" y="1004"/>
                        <a:pt x="132" y="1004"/>
                        <a:pt x="132" y="1004"/>
                      </a:cubicBezTo>
                      <a:cubicBezTo>
                        <a:pt x="130" y="1004"/>
                        <a:pt x="130" y="1004"/>
                        <a:pt x="130" y="1004"/>
                      </a:cubicBezTo>
                      <a:cubicBezTo>
                        <a:pt x="129" y="1006"/>
                        <a:pt x="129" y="1006"/>
                        <a:pt x="129" y="1006"/>
                      </a:cubicBezTo>
                      <a:cubicBezTo>
                        <a:pt x="130" y="1008"/>
                        <a:pt x="130" y="1008"/>
                        <a:pt x="130" y="1008"/>
                      </a:cubicBezTo>
                      <a:cubicBezTo>
                        <a:pt x="132" y="1008"/>
                        <a:pt x="132" y="1008"/>
                        <a:pt x="132" y="1008"/>
                      </a:cubicBezTo>
                      <a:cubicBezTo>
                        <a:pt x="135" y="1011"/>
                        <a:pt x="135" y="1011"/>
                        <a:pt x="135" y="1011"/>
                      </a:cubicBezTo>
                      <a:cubicBezTo>
                        <a:pt x="136" y="1012"/>
                        <a:pt x="136" y="1012"/>
                        <a:pt x="136" y="1012"/>
                      </a:cubicBezTo>
                      <a:cubicBezTo>
                        <a:pt x="136" y="1014"/>
                        <a:pt x="136" y="1014"/>
                        <a:pt x="136" y="1014"/>
                      </a:cubicBezTo>
                      <a:cubicBezTo>
                        <a:pt x="134" y="1014"/>
                        <a:pt x="134" y="1014"/>
                        <a:pt x="134" y="1014"/>
                      </a:cubicBezTo>
                      <a:cubicBezTo>
                        <a:pt x="131" y="1011"/>
                        <a:pt x="131" y="1011"/>
                        <a:pt x="131" y="1011"/>
                      </a:cubicBezTo>
                      <a:cubicBezTo>
                        <a:pt x="130" y="1010"/>
                        <a:pt x="130" y="1010"/>
                        <a:pt x="130" y="1010"/>
                      </a:cubicBezTo>
                      <a:cubicBezTo>
                        <a:pt x="127" y="1011"/>
                        <a:pt x="127" y="1011"/>
                        <a:pt x="127" y="1011"/>
                      </a:cubicBezTo>
                      <a:cubicBezTo>
                        <a:pt x="124" y="1016"/>
                        <a:pt x="124" y="1016"/>
                        <a:pt x="124" y="1016"/>
                      </a:cubicBezTo>
                      <a:cubicBezTo>
                        <a:pt x="121" y="1018"/>
                        <a:pt x="121" y="1018"/>
                        <a:pt x="121" y="1018"/>
                      </a:cubicBezTo>
                      <a:cubicBezTo>
                        <a:pt x="115" y="1018"/>
                        <a:pt x="115" y="1018"/>
                        <a:pt x="115" y="1018"/>
                      </a:cubicBezTo>
                      <a:cubicBezTo>
                        <a:pt x="115" y="1019"/>
                        <a:pt x="115" y="1019"/>
                        <a:pt x="115" y="1019"/>
                      </a:cubicBezTo>
                      <a:cubicBezTo>
                        <a:pt x="116" y="1020"/>
                        <a:pt x="116" y="1020"/>
                        <a:pt x="116" y="1020"/>
                      </a:cubicBezTo>
                      <a:cubicBezTo>
                        <a:pt x="119" y="1020"/>
                        <a:pt x="119" y="1020"/>
                        <a:pt x="119" y="1020"/>
                      </a:cubicBezTo>
                      <a:cubicBezTo>
                        <a:pt x="122" y="1019"/>
                        <a:pt x="122" y="1019"/>
                        <a:pt x="122" y="1019"/>
                      </a:cubicBezTo>
                      <a:cubicBezTo>
                        <a:pt x="127" y="1018"/>
                        <a:pt x="127" y="1018"/>
                        <a:pt x="127" y="1018"/>
                      </a:cubicBezTo>
                      <a:cubicBezTo>
                        <a:pt x="130" y="1015"/>
                        <a:pt x="130" y="1015"/>
                        <a:pt x="130" y="1015"/>
                      </a:cubicBezTo>
                      <a:cubicBezTo>
                        <a:pt x="133" y="1016"/>
                        <a:pt x="133" y="1016"/>
                        <a:pt x="133" y="1016"/>
                      </a:cubicBezTo>
                      <a:cubicBezTo>
                        <a:pt x="136" y="1016"/>
                        <a:pt x="136" y="1016"/>
                        <a:pt x="136" y="1016"/>
                      </a:cubicBezTo>
                      <a:cubicBezTo>
                        <a:pt x="135" y="1017"/>
                        <a:pt x="135" y="1017"/>
                        <a:pt x="135" y="1017"/>
                      </a:cubicBezTo>
                      <a:cubicBezTo>
                        <a:pt x="133" y="1020"/>
                        <a:pt x="133" y="1020"/>
                        <a:pt x="133" y="1020"/>
                      </a:cubicBezTo>
                      <a:cubicBezTo>
                        <a:pt x="128" y="1020"/>
                        <a:pt x="128" y="1020"/>
                        <a:pt x="128" y="1020"/>
                      </a:cubicBezTo>
                      <a:cubicBezTo>
                        <a:pt x="124" y="1021"/>
                        <a:pt x="124" y="1021"/>
                        <a:pt x="124" y="1021"/>
                      </a:cubicBezTo>
                      <a:cubicBezTo>
                        <a:pt x="117" y="1021"/>
                        <a:pt x="117" y="1021"/>
                        <a:pt x="117" y="1021"/>
                      </a:cubicBezTo>
                      <a:cubicBezTo>
                        <a:pt x="114" y="1022"/>
                        <a:pt x="114" y="1022"/>
                        <a:pt x="114" y="1022"/>
                      </a:cubicBezTo>
                      <a:cubicBezTo>
                        <a:pt x="113" y="1025"/>
                        <a:pt x="113" y="1025"/>
                        <a:pt x="113" y="1025"/>
                      </a:cubicBezTo>
                      <a:cubicBezTo>
                        <a:pt x="114" y="1028"/>
                        <a:pt x="114" y="1028"/>
                        <a:pt x="114" y="1028"/>
                      </a:cubicBezTo>
                      <a:cubicBezTo>
                        <a:pt x="117" y="1029"/>
                        <a:pt x="117" y="1029"/>
                        <a:pt x="117" y="1029"/>
                      </a:cubicBezTo>
                      <a:cubicBezTo>
                        <a:pt x="121" y="1028"/>
                        <a:pt x="121" y="1028"/>
                        <a:pt x="121" y="1028"/>
                      </a:cubicBezTo>
                      <a:cubicBezTo>
                        <a:pt x="122" y="1029"/>
                        <a:pt x="122" y="1029"/>
                        <a:pt x="122" y="1029"/>
                      </a:cubicBezTo>
                      <a:cubicBezTo>
                        <a:pt x="119" y="1031"/>
                        <a:pt x="119" y="1031"/>
                        <a:pt x="119" y="1031"/>
                      </a:cubicBezTo>
                      <a:cubicBezTo>
                        <a:pt x="115" y="1031"/>
                        <a:pt x="115" y="1031"/>
                        <a:pt x="115" y="1031"/>
                      </a:cubicBezTo>
                      <a:cubicBezTo>
                        <a:pt x="113" y="1034"/>
                        <a:pt x="113" y="1034"/>
                        <a:pt x="113" y="1034"/>
                      </a:cubicBezTo>
                      <a:cubicBezTo>
                        <a:pt x="114" y="1037"/>
                        <a:pt x="114" y="1037"/>
                        <a:pt x="114" y="1037"/>
                      </a:cubicBezTo>
                      <a:cubicBezTo>
                        <a:pt x="116" y="1039"/>
                        <a:pt x="116" y="1039"/>
                        <a:pt x="116" y="1039"/>
                      </a:cubicBezTo>
                      <a:cubicBezTo>
                        <a:pt x="118" y="1038"/>
                        <a:pt x="118" y="1038"/>
                        <a:pt x="118" y="1038"/>
                      </a:cubicBezTo>
                      <a:cubicBezTo>
                        <a:pt x="119" y="1035"/>
                        <a:pt x="119" y="1035"/>
                        <a:pt x="119" y="1035"/>
                      </a:cubicBezTo>
                      <a:cubicBezTo>
                        <a:pt x="122" y="1035"/>
                        <a:pt x="122" y="1035"/>
                        <a:pt x="122" y="1035"/>
                      </a:cubicBezTo>
                      <a:cubicBezTo>
                        <a:pt x="123" y="1036"/>
                        <a:pt x="123" y="1036"/>
                        <a:pt x="123" y="1036"/>
                      </a:cubicBezTo>
                      <a:cubicBezTo>
                        <a:pt x="126" y="1036"/>
                        <a:pt x="126" y="1036"/>
                        <a:pt x="126" y="1036"/>
                      </a:cubicBezTo>
                      <a:cubicBezTo>
                        <a:pt x="128" y="1035"/>
                        <a:pt x="128" y="1035"/>
                        <a:pt x="128" y="1035"/>
                      </a:cubicBezTo>
                      <a:cubicBezTo>
                        <a:pt x="129" y="1034"/>
                        <a:pt x="129" y="1034"/>
                        <a:pt x="129" y="1034"/>
                      </a:cubicBezTo>
                      <a:cubicBezTo>
                        <a:pt x="130" y="1035"/>
                        <a:pt x="130" y="1035"/>
                        <a:pt x="130" y="1035"/>
                      </a:cubicBezTo>
                      <a:cubicBezTo>
                        <a:pt x="129" y="1037"/>
                        <a:pt x="129" y="1037"/>
                        <a:pt x="129" y="1037"/>
                      </a:cubicBezTo>
                      <a:cubicBezTo>
                        <a:pt x="125" y="1039"/>
                        <a:pt x="125" y="1039"/>
                        <a:pt x="125" y="1039"/>
                      </a:cubicBezTo>
                      <a:cubicBezTo>
                        <a:pt x="123" y="1038"/>
                        <a:pt x="123" y="1038"/>
                        <a:pt x="123" y="1038"/>
                      </a:cubicBezTo>
                      <a:cubicBezTo>
                        <a:pt x="121" y="1038"/>
                        <a:pt x="121" y="1038"/>
                        <a:pt x="121" y="1038"/>
                      </a:cubicBezTo>
                      <a:cubicBezTo>
                        <a:pt x="119" y="1038"/>
                        <a:pt x="119" y="1038"/>
                        <a:pt x="119" y="1038"/>
                      </a:cubicBezTo>
                      <a:cubicBezTo>
                        <a:pt x="121" y="1040"/>
                        <a:pt x="121" y="1040"/>
                        <a:pt x="121" y="1040"/>
                      </a:cubicBezTo>
                      <a:cubicBezTo>
                        <a:pt x="124" y="1040"/>
                        <a:pt x="124" y="1040"/>
                        <a:pt x="124" y="1040"/>
                      </a:cubicBezTo>
                      <a:cubicBezTo>
                        <a:pt x="125" y="1041"/>
                        <a:pt x="125" y="1041"/>
                        <a:pt x="125" y="1041"/>
                      </a:cubicBezTo>
                      <a:cubicBezTo>
                        <a:pt x="123" y="1042"/>
                        <a:pt x="123" y="1042"/>
                        <a:pt x="123" y="1042"/>
                      </a:cubicBezTo>
                      <a:cubicBezTo>
                        <a:pt x="119" y="1042"/>
                        <a:pt x="119" y="1042"/>
                        <a:pt x="119" y="1042"/>
                      </a:cubicBezTo>
                      <a:cubicBezTo>
                        <a:pt x="116" y="1045"/>
                        <a:pt x="116" y="1045"/>
                        <a:pt x="116" y="1045"/>
                      </a:cubicBezTo>
                      <a:cubicBezTo>
                        <a:pt x="118" y="1047"/>
                        <a:pt x="118" y="1047"/>
                        <a:pt x="118" y="1047"/>
                      </a:cubicBezTo>
                      <a:cubicBezTo>
                        <a:pt x="120" y="1048"/>
                        <a:pt x="120" y="1048"/>
                        <a:pt x="120" y="1048"/>
                      </a:cubicBezTo>
                      <a:cubicBezTo>
                        <a:pt x="121" y="1047"/>
                        <a:pt x="121" y="1047"/>
                        <a:pt x="121" y="1047"/>
                      </a:cubicBezTo>
                      <a:cubicBezTo>
                        <a:pt x="125" y="1046"/>
                        <a:pt x="125" y="1046"/>
                        <a:pt x="125" y="1046"/>
                      </a:cubicBezTo>
                      <a:cubicBezTo>
                        <a:pt x="127" y="1047"/>
                        <a:pt x="127" y="1047"/>
                        <a:pt x="127" y="1047"/>
                      </a:cubicBezTo>
                      <a:cubicBezTo>
                        <a:pt x="128" y="1048"/>
                        <a:pt x="128" y="1048"/>
                        <a:pt x="128" y="1048"/>
                      </a:cubicBezTo>
                      <a:cubicBezTo>
                        <a:pt x="127" y="1049"/>
                        <a:pt x="127" y="1049"/>
                        <a:pt x="127" y="1049"/>
                      </a:cubicBezTo>
                      <a:cubicBezTo>
                        <a:pt x="122" y="1050"/>
                        <a:pt x="122" y="1050"/>
                        <a:pt x="122" y="1050"/>
                      </a:cubicBezTo>
                      <a:cubicBezTo>
                        <a:pt x="120" y="1049"/>
                        <a:pt x="120" y="1049"/>
                        <a:pt x="120" y="1049"/>
                      </a:cubicBezTo>
                      <a:cubicBezTo>
                        <a:pt x="117" y="1050"/>
                        <a:pt x="117" y="1050"/>
                        <a:pt x="117" y="1050"/>
                      </a:cubicBezTo>
                      <a:cubicBezTo>
                        <a:pt x="116" y="1052"/>
                        <a:pt x="116" y="1052"/>
                        <a:pt x="116" y="1052"/>
                      </a:cubicBezTo>
                      <a:cubicBezTo>
                        <a:pt x="117" y="1055"/>
                        <a:pt x="117" y="1055"/>
                        <a:pt x="117" y="1055"/>
                      </a:cubicBezTo>
                      <a:cubicBezTo>
                        <a:pt x="119" y="1055"/>
                        <a:pt x="119" y="1055"/>
                        <a:pt x="119" y="1055"/>
                      </a:cubicBezTo>
                      <a:cubicBezTo>
                        <a:pt x="122" y="1053"/>
                        <a:pt x="122" y="1053"/>
                        <a:pt x="122" y="1053"/>
                      </a:cubicBezTo>
                      <a:cubicBezTo>
                        <a:pt x="125" y="1053"/>
                        <a:pt x="125" y="1053"/>
                        <a:pt x="125" y="1053"/>
                      </a:cubicBezTo>
                      <a:cubicBezTo>
                        <a:pt x="127" y="1055"/>
                        <a:pt x="127" y="1055"/>
                        <a:pt x="127" y="1055"/>
                      </a:cubicBezTo>
                      <a:cubicBezTo>
                        <a:pt x="127" y="1056"/>
                        <a:pt x="127" y="1056"/>
                        <a:pt x="127" y="1056"/>
                      </a:cubicBezTo>
                      <a:cubicBezTo>
                        <a:pt x="122" y="1058"/>
                        <a:pt x="122" y="1058"/>
                        <a:pt x="122" y="1058"/>
                      </a:cubicBezTo>
                      <a:cubicBezTo>
                        <a:pt x="122" y="1060"/>
                        <a:pt x="122" y="1060"/>
                        <a:pt x="122" y="1060"/>
                      </a:cubicBezTo>
                      <a:cubicBezTo>
                        <a:pt x="123" y="1065"/>
                        <a:pt x="123" y="1065"/>
                        <a:pt x="123" y="1065"/>
                      </a:cubicBezTo>
                      <a:cubicBezTo>
                        <a:pt x="124" y="1065"/>
                        <a:pt x="124" y="1065"/>
                        <a:pt x="124" y="1065"/>
                      </a:cubicBezTo>
                      <a:cubicBezTo>
                        <a:pt x="125" y="1063"/>
                        <a:pt x="125" y="1063"/>
                        <a:pt x="125" y="1063"/>
                      </a:cubicBezTo>
                      <a:cubicBezTo>
                        <a:pt x="128" y="1063"/>
                        <a:pt x="128" y="1063"/>
                        <a:pt x="128" y="1063"/>
                      </a:cubicBezTo>
                      <a:cubicBezTo>
                        <a:pt x="129" y="1066"/>
                        <a:pt x="129" y="1066"/>
                        <a:pt x="129" y="1066"/>
                      </a:cubicBezTo>
                      <a:cubicBezTo>
                        <a:pt x="130" y="1064"/>
                        <a:pt x="130" y="1064"/>
                        <a:pt x="130" y="1064"/>
                      </a:cubicBezTo>
                      <a:cubicBezTo>
                        <a:pt x="131" y="1063"/>
                        <a:pt x="131" y="1063"/>
                        <a:pt x="131" y="1063"/>
                      </a:cubicBezTo>
                      <a:cubicBezTo>
                        <a:pt x="132" y="1065"/>
                        <a:pt x="132" y="1065"/>
                        <a:pt x="132" y="1065"/>
                      </a:cubicBezTo>
                      <a:cubicBezTo>
                        <a:pt x="131" y="1067"/>
                        <a:pt x="131" y="1067"/>
                        <a:pt x="131" y="1067"/>
                      </a:cubicBezTo>
                      <a:cubicBezTo>
                        <a:pt x="130" y="1069"/>
                        <a:pt x="130" y="1069"/>
                        <a:pt x="130" y="1069"/>
                      </a:cubicBezTo>
                      <a:cubicBezTo>
                        <a:pt x="132" y="1071"/>
                        <a:pt x="132" y="1071"/>
                        <a:pt x="132" y="1071"/>
                      </a:cubicBezTo>
                      <a:cubicBezTo>
                        <a:pt x="129" y="1076"/>
                        <a:pt x="129" y="1076"/>
                        <a:pt x="129" y="1076"/>
                      </a:cubicBezTo>
                      <a:cubicBezTo>
                        <a:pt x="128" y="1076"/>
                        <a:pt x="128" y="1076"/>
                        <a:pt x="128" y="1076"/>
                      </a:cubicBezTo>
                      <a:cubicBezTo>
                        <a:pt x="126" y="1079"/>
                        <a:pt x="126" y="1079"/>
                        <a:pt x="126" y="1079"/>
                      </a:cubicBezTo>
                      <a:cubicBezTo>
                        <a:pt x="124" y="1082"/>
                        <a:pt x="124" y="1082"/>
                        <a:pt x="124" y="1082"/>
                      </a:cubicBezTo>
                      <a:cubicBezTo>
                        <a:pt x="125" y="1083"/>
                        <a:pt x="125" y="1083"/>
                        <a:pt x="125" y="1083"/>
                      </a:cubicBezTo>
                      <a:cubicBezTo>
                        <a:pt x="127" y="1083"/>
                        <a:pt x="127" y="1083"/>
                        <a:pt x="127" y="1083"/>
                      </a:cubicBezTo>
                      <a:cubicBezTo>
                        <a:pt x="129" y="1082"/>
                        <a:pt x="129" y="1082"/>
                        <a:pt x="129" y="1082"/>
                      </a:cubicBezTo>
                      <a:cubicBezTo>
                        <a:pt x="131" y="1082"/>
                        <a:pt x="131" y="1082"/>
                        <a:pt x="131" y="1082"/>
                      </a:cubicBezTo>
                      <a:cubicBezTo>
                        <a:pt x="131" y="1085"/>
                        <a:pt x="131" y="1085"/>
                        <a:pt x="131" y="1085"/>
                      </a:cubicBezTo>
                      <a:cubicBezTo>
                        <a:pt x="130" y="1087"/>
                        <a:pt x="130" y="1087"/>
                        <a:pt x="130" y="1087"/>
                      </a:cubicBezTo>
                      <a:cubicBezTo>
                        <a:pt x="130" y="1088"/>
                        <a:pt x="130" y="1088"/>
                        <a:pt x="130" y="1088"/>
                      </a:cubicBezTo>
                      <a:cubicBezTo>
                        <a:pt x="133" y="1088"/>
                        <a:pt x="133" y="1088"/>
                        <a:pt x="133" y="1088"/>
                      </a:cubicBezTo>
                      <a:cubicBezTo>
                        <a:pt x="134" y="1089"/>
                        <a:pt x="134" y="1089"/>
                        <a:pt x="134" y="1089"/>
                      </a:cubicBezTo>
                      <a:cubicBezTo>
                        <a:pt x="134" y="1091"/>
                        <a:pt x="134" y="1091"/>
                        <a:pt x="134" y="1091"/>
                      </a:cubicBezTo>
                      <a:cubicBezTo>
                        <a:pt x="132" y="1092"/>
                        <a:pt x="132" y="1092"/>
                        <a:pt x="132" y="1092"/>
                      </a:cubicBezTo>
                      <a:cubicBezTo>
                        <a:pt x="134" y="1094"/>
                        <a:pt x="134" y="1094"/>
                        <a:pt x="134" y="1094"/>
                      </a:cubicBezTo>
                      <a:cubicBezTo>
                        <a:pt x="133" y="1097"/>
                        <a:pt x="133" y="1097"/>
                        <a:pt x="133" y="1097"/>
                      </a:cubicBezTo>
                      <a:cubicBezTo>
                        <a:pt x="131" y="1098"/>
                        <a:pt x="131" y="1098"/>
                        <a:pt x="131" y="1098"/>
                      </a:cubicBezTo>
                      <a:cubicBezTo>
                        <a:pt x="130" y="1100"/>
                        <a:pt x="130" y="1100"/>
                        <a:pt x="130" y="1100"/>
                      </a:cubicBezTo>
                      <a:cubicBezTo>
                        <a:pt x="133" y="1100"/>
                        <a:pt x="133" y="1100"/>
                        <a:pt x="133" y="1100"/>
                      </a:cubicBezTo>
                      <a:cubicBezTo>
                        <a:pt x="134" y="1098"/>
                        <a:pt x="134" y="1098"/>
                        <a:pt x="134" y="1098"/>
                      </a:cubicBezTo>
                      <a:cubicBezTo>
                        <a:pt x="135" y="1096"/>
                        <a:pt x="135" y="1096"/>
                        <a:pt x="135" y="1096"/>
                      </a:cubicBezTo>
                      <a:cubicBezTo>
                        <a:pt x="140" y="1094"/>
                        <a:pt x="140" y="1094"/>
                        <a:pt x="140" y="1094"/>
                      </a:cubicBezTo>
                      <a:cubicBezTo>
                        <a:pt x="141" y="1096"/>
                        <a:pt x="141" y="1096"/>
                        <a:pt x="141" y="1096"/>
                      </a:cubicBezTo>
                      <a:cubicBezTo>
                        <a:pt x="140" y="1098"/>
                        <a:pt x="140" y="1098"/>
                        <a:pt x="140" y="1098"/>
                      </a:cubicBezTo>
                      <a:cubicBezTo>
                        <a:pt x="140" y="1100"/>
                        <a:pt x="140" y="1100"/>
                        <a:pt x="140" y="1100"/>
                      </a:cubicBezTo>
                      <a:cubicBezTo>
                        <a:pt x="138" y="1102"/>
                        <a:pt x="138" y="1102"/>
                        <a:pt x="138" y="1102"/>
                      </a:cubicBezTo>
                      <a:cubicBezTo>
                        <a:pt x="136" y="1104"/>
                        <a:pt x="136" y="1104"/>
                        <a:pt x="136" y="1104"/>
                      </a:cubicBezTo>
                      <a:cubicBezTo>
                        <a:pt x="134" y="1103"/>
                        <a:pt x="134" y="1103"/>
                        <a:pt x="134" y="1103"/>
                      </a:cubicBezTo>
                      <a:cubicBezTo>
                        <a:pt x="132" y="1104"/>
                        <a:pt x="132" y="1104"/>
                        <a:pt x="132" y="1104"/>
                      </a:cubicBezTo>
                      <a:cubicBezTo>
                        <a:pt x="130" y="1106"/>
                        <a:pt x="130" y="1106"/>
                        <a:pt x="130" y="1106"/>
                      </a:cubicBezTo>
                      <a:cubicBezTo>
                        <a:pt x="132" y="1108"/>
                        <a:pt x="132" y="1108"/>
                        <a:pt x="132" y="1108"/>
                      </a:cubicBezTo>
                      <a:cubicBezTo>
                        <a:pt x="135" y="1107"/>
                        <a:pt x="135" y="1107"/>
                        <a:pt x="135" y="1107"/>
                      </a:cubicBezTo>
                      <a:cubicBezTo>
                        <a:pt x="137" y="1105"/>
                        <a:pt x="137" y="1105"/>
                        <a:pt x="137" y="1105"/>
                      </a:cubicBezTo>
                      <a:cubicBezTo>
                        <a:pt x="140" y="1106"/>
                        <a:pt x="140" y="1106"/>
                        <a:pt x="140" y="1106"/>
                      </a:cubicBezTo>
                      <a:cubicBezTo>
                        <a:pt x="141" y="1107"/>
                        <a:pt x="141" y="1107"/>
                        <a:pt x="141" y="1107"/>
                      </a:cubicBezTo>
                      <a:cubicBezTo>
                        <a:pt x="140" y="1109"/>
                        <a:pt x="140" y="1109"/>
                        <a:pt x="140" y="1109"/>
                      </a:cubicBezTo>
                      <a:cubicBezTo>
                        <a:pt x="136" y="1111"/>
                        <a:pt x="136" y="1111"/>
                        <a:pt x="136" y="1111"/>
                      </a:cubicBezTo>
                      <a:cubicBezTo>
                        <a:pt x="136" y="1114"/>
                        <a:pt x="136" y="1114"/>
                        <a:pt x="136" y="1114"/>
                      </a:cubicBezTo>
                      <a:cubicBezTo>
                        <a:pt x="134" y="1116"/>
                        <a:pt x="134" y="1116"/>
                        <a:pt x="134" y="1116"/>
                      </a:cubicBezTo>
                      <a:cubicBezTo>
                        <a:pt x="131" y="1117"/>
                        <a:pt x="131" y="1117"/>
                        <a:pt x="131" y="1117"/>
                      </a:cubicBezTo>
                      <a:cubicBezTo>
                        <a:pt x="131" y="1119"/>
                        <a:pt x="131" y="1119"/>
                        <a:pt x="131" y="1119"/>
                      </a:cubicBezTo>
                      <a:cubicBezTo>
                        <a:pt x="133" y="1121"/>
                        <a:pt x="133" y="1121"/>
                        <a:pt x="133" y="1121"/>
                      </a:cubicBezTo>
                      <a:cubicBezTo>
                        <a:pt x="137" y="1120"/>
                        <a:pt x="137" y="1120"/>
                        <a:pt x="137" y="1120"/>
                      </a:cubicBezTo>
                      <a:cubicBezTo>
                        <a:pt x="140" y="1118"/>
                        <a:pt x="140" y="1118"/>
                        <a:pt x="140" y="1118"/>
                      </a:cubicBezTo>
                      <a:cubicBezTo>
                        <a:pt x="143" y="1116"/>
                        <a:pt x="143" y="1116"/>
                        <a:pt x="143" y="1116"/>
                      </a:cubicBezTo>
                      <a:cubicBezTo>
                        <a:pt x="146" y="1117"/>
                        <a:pt x="146" y="1117"/>
                        <a:pt x="146" y="1117"/>
                      </a:cubicBezTo>
                      <a:cubicBezTo>
                        <a:pt x="146" y="1119"/>
                        <a:pt x="146" y="1119"/>
                        <a:pt x="146" y="1119"/>
                      </a:cubicBezTo>
                      <a:cubicBezTo>
                        <a:pt x="145" y="1120"/>
                        <a:pt x="145" y="1120"/>
                        <a:pt x="145" y="1120"/>
                      </a:cubicBezTo>
                      <a:cubicBezTo>
                        <a:pt x="143" y="1120"/>
                        <a:pt x="143" y="1120"/>
                        <a:pt x="143" y="1120"/>
                      </a:cubicBezTo>
                      <a:cubicBezTo>
                        <a:pt x="139" y="1123"/>
                        <a:pt x="139" y="1123"/>
                        <a:pt x="139" y="1123"/>
                      </a:cubicBezTo>
                      <a:cubicBezTo>
                        <a:pt x="139" y="1124"/>
                        <a:pt x="139" y="1124"/>
                        <a:pt x="139" y="1124"/>
                      </a:cubicBezTo>
                      <a:cubicBezTo>
                        <a:pt x="141" y="1124"/>
                        <a:pt x="141" y="1124"/>
                        <a:pt x="141" y="1124"/>
                      </a:cubicBezTo>
                      <a:cubicBezTo>
                        <a:pt x="142" y="1126"/>
                        <a:pt x="142" y="1126"/>
                        <a:pt x="142" y="1126"/>
                      </a:cubicBezTo>
                      <a:cubicBezTo>
                        <a:pt x="139" y="1129"/>
                        <a:pt x="139" y="1129"/>
                        <a:pt x="139" y="1129"/>
                      </a:cubicBezTo>
                      <a:cubicBezTo>
                        <a:pt x="140" y="1132"/>
                        <a:pt x="140" y="1132"/>
                        <a:pt x="140" y="1132"/>
                      </a:cubicBezTo>
                      <a:cubicBezTo>
                        <a:pt x="143" y="1133"/>
                        <a:pt x="143" y="1133"/>
                        <a:pt x="143" y="1133"/>
                      </a:cubicBezTo>
                      <a:cubicBezTo>
                        <a:pt x="147" y="1129"/>
                        <a:pt x="147" y="1129"/>
                        <a:pt x="147" y="1129"/>
                      </a:cubicBezTo>
                      <a:cubicBezTo>
                        <a:pt x="149" y="1128"/>
                        <a:pt x="149" y="1128"/>
                        <a:pt x="149" y="1128"/>
                      </a:cubicBezTo>
                      <a:cubicBezTo>
                        <a:pt x="150" y="1130"/>
                        <a:pt x="150" y="1130"/>
                        <a:pt x="150" y="1130"/>
                      </a:cubicBezTo>
                      <a:cubicBezTo>
                        <a:pt x="152" y="1132"/>
                        <a:pt x="152" y="1132"/>
                        <a:pt x="152" y="1132"/>
                      </a:cubicBezTo>
                      <a:cubicBezTo>
                        <a:pt x="153" y="1137"/>
                        <a:pt x="153" y="1137"/>
                        <a:pt x="153" y="1137"/>
                      </a:cubicBezTo>
                      <a:cubicBezTo>
                        <a:pt x="155" y="1138"/>
                        <a:pt x="155" y="1138"/>
                        <a:pt x="155" y="1138"/>
                      </a:cubicBezTo>
                      <a:cubicBezTo>
                        <a:pt x="156" y="1139"/>
                        <a:pt x="156" y="1139"/>
                        <a:pt x="156" y="1139"/>
                      </a:cubicBezTo>
                      <a:cubicBezTo>
                        <a:pt x="154" y="1142"/>
                        <a:pt x="154" y="1142"/>
                        <a:pt x="154" y="1142"/>
                      </a:cubicBezTo>
                      <a:cubicBezTo>
                        <a:pt x="151" y="1142"/>
                        <a:pt x="151" y="1142"/>
                        <a:pt x="151" y="1142"/>
                      </a:cubicBezTo>
                      <a:cubicBezTo>
                        <a:pt x="150" y="1145"/>
                        <a:pt x="150" y="1145"/>
                        <a:pt x="150" y="1145"/>
                      </a:cubicBezTo>
                      <a:cubicBezTo>
                        <a:pt x="150" y="1147"/>
                        <a:pt x="150" y="1147"/>
                        <a:pt x="150" y="1147"/>
                      </a:cubicBezTo>
                      <a:cubicBezTo>
                        <a:pt x="155" y="1149"/>
                        <a:pt x="155" y="1149"/>
                        <a:pt x="155" y="1149"/>
                      </a:cubicBezTo>
                      <a:cubicBezTo>
                        <a:pt x="157" y="1148"/>
                        <a:pt x="157" y="1148"/>
                        <a:pt x="157" y="1148"/>
                      </a:cubicBezTo>
                      <a:cubicBezTo>
                        <a:pt x="156" y="1146"/>
                        <a:pt x="156" y="1146"/>
                        <a:pt x="156" y="1146"/>
                      </a:cubicBezTo>
                      <a:cubicBezTo>
                        <a:pt x="156" y="1144"/>
                        <a:pt x="156" y="1144"/>
                        <a:pt x="156" y="1144"/>
                      </a:cubicBezTo>
                      <a:cubicBezTo>
                        <a:pt x="158" y="1143"/>
                        <a:pt x="158" y="1143"/>
                        <a:pt x="158" y="1143"/>
                      </a:cubicBezTo>
                      <a:cubicBezTo>
                        <a:pt x="160" y="1144"/>
                        <a:pt x="160" y="1144"/>
                        <a:pt x="160" y="1144"/>
                      </a:cubicBezTo>
                      <a:cubicBezTo>
                        <a:pt x="162" y="1142"/>
                        <a:pt x="162" y="1142"/>
                        <a:pt x="162" y="1142"/>
                      </a:cubicBezTo>
                      <a:cubicBezTo>
                        <a:pt x="164" y="1141"/>
                        <a:pt x="164" y="1141"/>
                        <a:pt x="164" y="1141"/>
                      </a:cubicBezTo>
                      <a:cubicBezTo>
                        <a:pt x="166" y="1143"/>
                        <a:pt x="166" y="1143"/>
                        <a:pt x="166" y="1143"/>
                      </a:cubicBezTo>
                      <a:cubicBezTo>
                        <a:pt x="168" y="1144"/>
                        <a:pt x="168" y="1144"/>
                        <a:pt x="168" y="1144"/>
                      </a:cubicBezTo>
                      <a:cubicBezTo>
                        <a:pt x="170" y="1143"/>
                        <a:pt x="170" y="1143"/>
                        <a:pt x="170" y="1143"/>
                      </a:cubicBezTo>
                      <a:cubicBezTo>
                        <a:pt x="171" y="1140"/>
                        <a:pt x="171" y="1140"/>
                        <a:pt x="171" y="1140"/>
                      </a:cubicBezTo>
                      <a:cubicBezTo>
                        <a:pt x="173" y="1138"/>
                        <a:pt x="173" y="1138"/>
                        <a:pt x="173" y="1138"/>
                      </a:cubicBezTo>
                      <a:cubicBezTo>
                        <a:pt x="175" y="1138"/>
                        <a:pt x="175" y="1138"/>
                        <a:pt x="175" y="1138"/>
                      </a:cubicBezTo>
                      <a:cubicBezTo>
                        <a:pt x="178" y="1138"/>
                        <a:pt x="178" y="1138"/>
                        <a:pt x="178" y="1138"/>
                      </a:cubicBezTo>
                      <a:cubicBezTo>
                        <a:pt x="180" y="1139"/>
                        <a:pt x="180" y="1139"/>
                        <a:pt x="180" y="1139"/>
                      </a:cubicBezTo>
                      <a:cubicBezTo>
                        <a:pt x="182" y="1137"/>
                        <a:pt x="182" y="1137"/>
                        <a:pt x="182" y="1137"/>
                      </a:cubicBezTo>
                      <a:cubicBezTo>
                        <a:pt x="182" y="1135"/>
                        <a:pt x="182" y="1135"/>
                        <a:pt x="182" y="1135"/>
                      </a:cubicBezTo>
                      <a:cubicBezTo>
                        <a:pt x="181" y="1133"/>
                        <a:pt x="181" y="1133"/>
                        <a:pt x="181" y="1133"/>
                      </a:cubicBezTo>
                      <a:cubicBezTo>
                        <a:pt x="181" y="1131"/>
                        <a:pt x="181" y="1131"/>
                        <a:pt x="181" y="1131"/>
                      </a:cubicBezTo>
                      <a:cubicBezTo>
                        <a:pt x="183" y="1129"/>
                        <a:pt x="183" y="1129"/>
                        <a:pt x="183" y="1129"/>
                      </a:cubicBezTo>
                      <a:cubicBezTo>
                        <a:pt x="184" y="1130"/>
                        <a:pt x="184" y="1130"/>
                        <a:pt x="184" y="1130"/>
                      </a:cubicBezTo>
                      <a:cubicBezTo>
                        <a:pt x="186" y="1134"/>
                        <a:pt x="186" y="1134"/>
                        <a:pt x="186" y="1134"/>
                      </a:cubicBezTo>
                      <a:cubicBezTo>
                        <a:pt x="186" y="1138"/>
                        <a:pt x="186" y="1138"/>
                        <a:pt x="186" y="1138"/>
                      </a:cubicBezTo>
                      <a:cubicBezTo>
                        <a:pt x="183" y="1141"/>
                        <a:pt x="183" y="1141"/>
                        <a:pt x="183" y="1141"/>
                      </a:cubicBezTo>
                      <a:cubicBezTo>
                        <a:pt x="181" y="1142"/>
                        <a:pt x="181" y="1142"/>
                        <a:pt x="181" y="1142"/>
                      </a:cubicBezTo>
                      <a:cubicBezTo>
                        <a:pt x="179" y="1144"/>
                        <a:pt x="179" y="1144"/>
                        <a:pt x="179" y="1144"/>
                      </a:cubicBezTo>
                      <a:cubicBezTo>
                        <a:pt x="180" y="1145"/>
                        <a:pt x="180" y="1145"/>
                        <a:pt x="180" y="1145"/>
                      </a:cubicBezTo>
                      <a:cubicBezTo>
                        <a:pt x="184" y="1144"/>
                        <a:pt x="184" y="1144"/>
                        <a:pt x="184" y="1144"/>
                      </a:cubicBezTo>
                      <a:cubicBezTo>
                        <a:pt x="189" y="1139"/>
                        <a:pt x="189" y="1139"/>
                        <a:pt x="189" y="1139"/>
                      </a:cubicBezTo>
                      <a:cubicBezTo>
                        <a:pt x="192" y="1134"/>
                        <a:pt x="192" y="1134"/>
                        <a:pt x="192" y="1134"/>
                      </a:cubicBezTo>
                      <a:cubicBezTo>
                        <a:pt x="194" y="1134"/>
                        <a:pt x="194" y="1134"/>
                        <a:pt x="194" y="1134"/>
                      </a:cubicBezTo>
                      <a:cubicBezTo>
                        <a:pt x="195" y="1137"/>
                        <a:pt x="195" y="1137"/>
                        <a:pt x="195" y="1137"/>
                      </a:cubicBezTo>
                      <a:cubicBezTo>
                        <a:pt x="195" y="1140"/>
                        <a:pt x="195" y="1140"/>
                        <a:pt x="195" y="1140"/>
                      </a:cubicBezTo>
                      <a:cubicBezTo>
                        <a:pt x="193" y="1141"/>
                        <a:pt x="193" y="1141"/>
                        <a:pt x="193" y="1141"/>
                      </a:cubicBezTo>
                      <a:cubicBezTo>
                        <a:pt x="190" y="1143"/>
                        <a:pt x="190" y="1143"/>
                        <a:pt x="190" y="1143"/>
                      </a:cubicBezTo>
                      <a:cubicBezTo>
                        <a:pt x="187" y="1146"/>
                        <a:pt x="187" y="1146"/>
                        <a:pt x="187" y="1146"/>
                      </a:cubicBezTo>
                      <a:cubicBezTo>
                        <a:pt x="184" y="1147"/>
                        <a:pt x="184" y="1147"/>
                        <a:pt x="184" y="1147"/>
                      </a:cubicBezTo>
                      <a:cubicBezTo>
                        <a:pt x="183" y="1148"/>
                        <a:pt x="183" y="1148"/>
                        <a:pt x="183" y="1148"/>
                      </a:cubicBezTo>
                      <a:cubicBezTo>
                        <a:pt x="184" y="1149"/>
                        <a:pt x="184" y="1149"/>
                        <a:pt x="184" y="1149"/>
                      </a:cubicBezTo>
                      <a:cubicBezTo>
                        <a:pt x="187" y="1148"/>
                        <a:pt x="187" y="1148"/>
                        <a:pt x="187" y="1148"/>
                      </a:cubicBezTo>
                      <a:cubicBezTo>
                        <a:pt x="191" y="1144"/>
                        <a:pt x="191" y="1144"/>
                        <a:pt x="191" y="1144"/>
                      </a:cubicBezTo>
                      <a:cubicBezTo>
                        <a:pt x="191" y="1145"/>
                        <a:pt x="191" y="1145"/>
                        <a:pt x="191" y="1145"/>
                      </a:cubicBezTo>
                      <a:cubicBezTo>
                        <a:pt x="188" y="1149"/>
                        <a:pt x="188" y="1149"/>
                        <a:pt x="188" y="1149"/>
                      </a:cubicBezTo>
                      <a:cubicBezTo>
                        <a:pt x="185" y="1150"/>
                        <a:pt x="185" y="1150"/>
                        <a:pt x="185" y="1150"/>
                      </a:cubicBezTo>
                      <a:cubicBezTo>
                        <a:pt x="185" y="1153"/>
                        <a:pt x="185" y="1153"/>
                        <a:pt x="185" y="1153"/>
                      </a:cubicBezTo>
                      <a:cubicBezTo>
                        <a:pt x="180" y="1158"/>
                        <a:pt x="180" y="1158"/>
                        <a:pt x="180" y="1158"/>
                      </a:cubicBezTo>
                      <a:cubicBezTo>
                        <a:pt x="179" y="1160"/>
                        <a:pt x="179" y="1160"/>
                        <a:pt x="179" y="1160"/>
                      </a:cubicBezTo>
                      <a:cubicBezTo>
                        <a:pt x="181" y="1160"/>
                        <a:pt x="181" y="1160"/>
                        <a:pt x="181" y="1160"/>
                      </a:cubicBezTo>
                      <a:cubicBezTo>
                        <a:pt x="183" y="1158"/>
                        <a:pt x="183" y="1158"/>
                        <a:pt x="183" y="1158"/>
                      </a:cubicBezTo>
                      <a:cubicBezTo>
                        <a:pt x="184" y="1158"/>
                        <a:pt x="184" y="1158"/>
                        <a:pt x="184" y="1158"/>
                      </a:cubicBezTo>
                      <a:cubicBezTo>
                        <a:pt x="184" y="1159"/>
                        <a:pt x="184" y="1159"/>
                        <a:pt x="184" y="1159"/>
                      </a:cubicBezTo>
                      <a:cubicBezTo>
                        <a:pt x="185" y="1163"/>
                        <a:pt x="185" y="1163"/>
                        <a:pt x="185" y="1163"/>
                      </a:cubicBezTo>
                      <a:cubicBezTo>
                        <a:pt x="186" y="1160"/>
                        <a:pt x="186" y="1160"/>
                        <a:pt x="186" y="1160"/>
                      </a:cubicBezTo>
                      <a:cubicBezTo>
                        <a:pt x="188" y="1158"/>
                        <a:pt x="188" y="1158"/>
                        <a:pt x="188" y="1158"/>
                      </a:cubicBezTo>
                      <a:cubicBezTo>
                        <a:pt x="189" y="1156"/>
                        <a:pt x="189" y="1156"/>
                        <a:pt x="189" y="1156"/>
                      </a:cubicBezTo>
                      <a:cubicBezTo>
                        <a:pt x="191" y="1156"/>
                        <a:pt x="191" y="1156"/>
                        <a:pt x="191" y="1156"/>
                      </a:cubicBezTo>
                      <a:cubicBezTo>
                        <a:pt x="192" y="1157"/>
                        <a:pt x="192" y="1157"/>
                        <a:pt x="192" y="1157"/>
                      </a:cubicBezTo>
                      <a:cubicBezTo>
                        <a:pt x="189" y="1159"/>
                        <a:pt x="189" y="1159"/>
                        <a:pt x="189" y="1159"/>
                      </a:cubicBezTo>
                      <a:cubicBezTo>
                        <a:pt x="188" y="1163"/>
                        <a:pt x="188" y="1163"/>
                        <a:pt x="188" y="1163"/>
                      </a:cubicBezTo>
                      <a:cubicBezTo>
                        <a:pt x="189" y="1164"/>
                        <a:pt x="189" y="1164"/>
                        <a:pt x="189" y="1164"/>
                      </a:cubicBezTo>
                      <a:cubicBezTo>
                        <a:pt x="192" y="1163"/>
                        <a:pt x="192" y="1163"/>
                        <a:pt x="192" y="1163"/>
                      </a:cubicBezTo>
                      <a:cubicBezTo>
                        <a:pt x="193" y="1160"/>
                        <a:pt x="193" y="1160"/>
                        <a:pt x="193" y="1160"/>
                      </a:cubicBezTo>
                      <a:cubicBezTo>
                        <a:pt x="194" y="1160"/>
                        <a:pt x="194" y="1160"/>
                        <a:pt x="194" y="1160"/>
                      </a:cubicBezTo>
                      <a:cubicBezTo>
                        <a:pt x="197" y="1159"/>
                        <a:pt x="197" y="1159"/>
                        <a:pt x="197" y="1159"/>
                      </a:cubicBezTo>
                      <a:cubicBezTo>
                        <a:pt x="195" y="1163"/>
                        <a:pt x="195" y="1163"/>
                        <a:pt x="195" y="1163"/>
                      </a:cubicBezTo>
                      <a:cubicBezTo>
                        <a:pt x="194" y="1167"/>
                        <a:pt x="194" y="1167"/>
                        <a:pt x="194" y="1167"/>
                      </a:cubicBezTo>
                      <a:cubicBezTo>
                        <a:pt x="191" y="1170"/>
                        <a:pt x="191" y="1170"/>
                        <a:pt x="191" y="1170"/>
                      </a:cubicBezTo>
                      <a:cubicBezTo>
                        <a:pt x="190" y="1173"/>
                        <a:pt x="190" y="1173"/>
                        <a:pt x="190" y="1173"/>
                      </a:cubicBezTo>
                      <a:cubicBezTo>
                        <a:pt x="192" y="1174"/>
                        <a:pt x="192" y="1174"/>
                        <a:pt x="192" y="1174"/>
                      </a:cubicBezTo>
                      <a:cubicBezTo>
                        <a:pt x="195" y="1171"/>
                        <a:pt x="195" y="1171"/>
                        <a:pt x="195" y="1171"/>
                      </a:cubicBezTo>
                      <a:cubicBezTo>
                        <a:pt x="197" y="1164"/>
                        <a:pt x="197" y="1164"/>
                        <a:pt x="197" y="1164"/>
                      </a:cubicBezTo>
                      <a:cubicBezTo>
                        <a:pt x="199" y="1162"/>
                        <a:pt x="199" y="1162"/>
                        <a:pt x="199" y="1162"/>
                      </a:cubicBezTo>
                      <a:cubicBezTo>
                        <a:pt x="200" y="1163"/>
                        <a:pt x="200" y="1163"/>
                        <a:pt x="200" y="1163"/>
                      </a:cubicBezTo>
                      <a:cubicBezTo>
                        <a:pt x="197" y="1168"/>
                        <a:pt x="197" y="1168"/>
                        <a:pt x="197" y="1168"/>
                      </a:cubicBezTo>
                      <a:cubicBezTo>
                        <a:pt x="197" y="1171"/>
                        <a:pt x="197" y="1171"/>
                        <a:pt x="197" y="1171"/>
                      </a:cubicBezTo>
                      <a:cubicBezTo>
                        <a:pt x="196" y="1174"/>
                        <a:pt x="196" y="1174"/>
                        <a:pt x="196" y="1174"/>
                      </a:cubicBezTo>
                      <a:cubicBezTo>
                        <a:pt x="195" y="1178"/>
                        <a:pt x="195" y="1178"/>
                        <a:pt x="195" y="1178"/>
                      </a:cubicBezTo>
                      <a:cubicBezTo>
                        <a:pt x="197" y="1179"/>
                        <a:pt x="197" y="1179"/>
                        <a:pt x="197" y="1179"/>
                      </a:cubicBezTo>
                      <a:cubicBezTo>
                        <a:pt x="198" y="1177"/>
                        <a:pt x="198" y="1177"/>
                        <a:pt x="198" y="1177"/>
                      </a:cubicBezTo>
                      <a:cubicBezTo>
                        <a:pt x="198" y="1174"/>
                        <a:pt x="198" y="1174"/>
                        <a:pt x="198" y="1174"/>
                      </a:cubicBezTo>
                      <a:cubicBezTo>
                        <a:pt x="198" y="1172"/>
                        <a:pt x="198" y="1172"/>
                        <a:pt x="198" y="1172"/>
                      </a:cubicBezTo>
                      <a:cubicBezTo>
                        <a:pt x="200" y="1172"/>
                        <a:pt x="200" y="1172"/>
                        <a:pt x="200" y="1172"/>
                      </a:cubicBezTo>
                      <a:cubicBezTo>
                        <a:pt x="202" y="1174"/>
                        <a:pt x="202" y="1174"/>
                        <a:pt x="202" y="1174"/>
                      </a:cubicBezTo>
                      <a:cubicBezTo>
                        <a:pt x="202" y="1168"/>
                        <a:pt x="202" y="1168"/>
                        <a:pt x="202" y="1168"/>
                      </a:cubicBezTo>
                      <a:cubicBezTo>
                        <a:pt x="204" y="1168"/>
                        <a:pt x="204" y="1168"/>
                        <a:pt x="204" y="1168"/>
                      </a:cubicBezTo>
                      <a:cubicBezTo>
                        <a:pt x="205" y="1165"/>
                        <a:pt x="205" y="1165"/>
                        <a:pt x="205" y="1165"/>
                      </a:cubicBezTo>
                      <a:cubicBezTo>
                        <a:pt x="207" y="1166"/>
                        <a:pt x="207" y="1166"/>
                        <a:pt x="207" y="1166"/>
                      </a:cubicBezTo>
                      <a:cubicBezTo>
                        <a:pt x="207" y="1168"/>
                        <a:pt x="207" y="1168"/>
                        <a:pt x="207" y="1168"/>
                      </a:cubicBezTo>
                      <a:cubicBezTo>
                        <a:pt x="206" y="1168"/>
                        <a:pt x="206" y="1168"/>
                        <a:pt x="206" y="1168"/>
                      </a:cubicBezTo>
                      <a:cubicBezTo>
                        <a:pt x="205" y="1171"/>
                        <a:pt x="205" y="1171"/>
                        <a:pt x="205" y="1171"/>
                      </a:cubicBezTo>
                      <a:cubicBezTo>
                        <a:pt x="206" y="1173"/>
                        <a:pt x="206" y="1173"/>
                        <a:pt x="206" y="1173"/>
                      </a:cubicBezTo>
                      <a:cubicBezTo>
                        <a:pt x="210" y="1173"/>
                        <a:pt x="210" y="1173"/>
                        <a:pt x="210" y="1173"/>
                      </a:cubicBezTo>
                      <a:cubicBezTo>
                        <a:pt x="219" y="1178"/>
                        <a:pt x="219" y="1178"/>
                        <a:pt x="219" y="1178"/>
                      </a:cubicBezTo>
                      <a:cubicBezTo>
                        <a:pt x="220" y="1178"/>
                        <a:pt x="220" y="1178"/>
                        <a:pt x="220" y="1178"/>
                      </a:cubicBezTo>
                      <a:cubicBezTo>
                        <a:pt x="220" y="1177"/>
                        <a:pt x="220" y="1177"/>
                        <a:pt x="220" y="1177"/>
                      </a:cubicBezTo>
                      <a:cubicBezTo>
                        <a:pt x="222" y="1175"/>
                        <a:pt x="222" y="1175"/>
                        <a:pt x="222" y="1175"/>
                      </a:cubicBezTo>
                      <a:cubicBezTo>
                        <a:pt x="223" y="1174"/>
                        <a:pt x="223" y="1174"/>
                        <a:pt x="223" y="1174"/>
                      </a:cubicBezTo>
                      <a:cubicBezTo>
                        <a:pt x="223" y="1173"/>
                        <a:pt x="223" y="1173"/>
                        <a:pt x="223" y="1173"/>
                      </a:cubicBezTo>
                      <a:cubicBezTo>
                        <a:pt x="222" y="1172"/>
                        <a:pt x="222" y="1172"/>
                        <a:pt x="222" y="1172"/>
                      </a:cubicBezTo>
                      <a:cubicBezTo>
                        <a:pt x="221" y="1171"/>
                        <a:pt x="221" y="1171"/>
                        <a:pt x="221" y="1171"/>
                      </a:cubicBezTo>
                      <a:cubicBezTo>
                        <a:pt x="219" y="1171"/>
                        <a:pt x="219" y="1171"/>
                        <a:pt x="219" y="1171"/>
                      </a:cubicBezTo>
                      <a:cubicBezTo>
                        <a:pt x="217" y="1171"/>
                        <a:pt x="217" y="1171"/>
                        <a:pt x="217" y="1171"/>
                      </a:cubicBezTo>
                      <a:cubicBezTo>
                        <a:pt x="217" y="1170"/>
                        <a:pt x="217" y="1170"/>
                        <a:pt x="217" y="1170"/>
                      </a:cubicBezTo>
                      <a:cubicBezTo>
                        <a:pt x="218" y="1168"/>
                        <a:pt x="218" y="1168"/>
                        <a:pt x="218" y="1168"/>
                      </a:cubicBezTo>
                      <a:cubicBezTo>
                        <a:pt x="218" y="1166"/>
                        <a:pt x="218" y="1166"/>
                        <a:pt x="218" y="1166"/>
                      </a:cubicBezTo>
                      <a:cubicBezTo>
                        <a:pt x="215" y="1164"/>
                        <a:pt x="215" y="1164"/>
                        <a:pt x="215" y="1164"/>
                      </a:cubicBezTo>
                      <a:cubicBezTo>
                        <a:pt x="209" y="1161"/>
                        <a:pt x="209" y="1161"/>
                        <a:pt x="209" y="1161"/>
                      </a:cubicBezTo>
                      <a:cubicBezTo>
                        <a:pt x="209" y="1159"/>
                        <a:pt x="209" y="1159"/>
                        <a:pt x="209" y="1159"/>
                      </a:cubicBezTo>
                      <a:cubicBezTo>
                        <a:pt x="209" y="1158"/>
                        <a:pt x="209" y="1158"/>
                        <a:pt x="209" y="1158"/>
                      </a:cubicBezTo>
                      <a:cubicBezTo>
                        <a:pt x="212" y="1159"/>
                        <a:pt x="212" y="1159"/>
                        <a:pt x="212" y="1159"/>
                      </a:cubicBezTo>
                      <a:cubicBezTo>
                        <a:pt x="214" y="1158"/>
                        <a:pt x="214" y="1158"/>
                        <a:pt x="214" y="1158"/>
                      </a:cubicBezTo>
                      <a:cubicBezTo>
                        <a:pt x="215" y="1158"/>
                        <a:pt x="215" y="1158"/>
                        <a:pt x="215" y="1158"/>
                      </a:cubicBezTo>
                      <a:cubicBezTo>
                        <a:pt x="215" y="1160"/>
                        <a:pt x="215" y="1160"/>
                        <a:pt x="215" y="1160"/>
                      </a:cubicBezTo>
                      <a:cubicBezTo>
                        <a:pt x="218" y="1163"/>
                        <a:pt x="218" y="1163"/>
                        <a:pt x="218" y="1163"/>
                      </a:cubicBezTo>
                      <a:cubicBezTo>
                        <a:pt x="220" y="1165"/>
                        <a:pt x="220" y="1165"/>
                        <a:pt x="220" y="1165"/>
                      </a:cubicBezTo>
                      <a:cubicBezTo>
                        <a:pt x="223" y="1165"/>
                        <a:pt x="223" y="1165"/>
                        <a:pt x="223" y="1165"/>
                      </a:cubicBezTo>
                      <a:cubicBezTo>
                        <a:pt x="226" y="1164"/>
                        <a:pt x="226" y="1164"/>
                        <a:pt x="226" y="1164"/>
                      </a:cubicBezTo>
                      <a:cubicBezTo>
                        <a:pt x="228" y="1162"/>
                        <a:pt x="228" y="1162"/>
                        <a:pt x="228" y="1162"/>
                      </a:cubicBezTo>
                      <a:cubicBezTo>
                        <a:pt x="229" y="1160"/>
                        <a:pt x="229" y="1160"/>
                        <a:pt x="229" y="1160"/>
                      </a:cubicBezTo>
                      <a:cubicBezTo>
                        <a:pt x="226" y="1160"/>
                        <a:pt x="226" y="1160"/>
                        <a:pt x="226" y="1160"/>
                      </a:cubicBezTo>
                      <a:cubicBezTo>
                        <a:pt x="223" y="1160"/>
                        <a:pt x="223" y="1160"/>
                        <a:pt x="223" y="1160"/>
                      </a:cubicBezTo>
                      <a:cubicBezTo>
                        <a:pt x="221" y="1159"/>
                        <a:pt x="221" y="1159"/>
                        <a:pt x="221" y="1159"/>
                      </a:cubicBezTo>
                      <a:cubicBezTo>
                        <a:pt x="221" y="1157"/>
                        <a:pt x="221" y="1157"/>
                        <a:pt x="221" y="1157"/>
                      </a:cubicBezTo>
                      <a:cubicBezTo>
                        <a:pt x="223" y="1158"/>
                        <a:pt x="223" y="1158"/>
                        <a:pt x="223" y="1158"/>
                      </a:cubicBezTo>
                      <a:cubicBezTo>
                        <a:pt x="225" y="1158"/>
                        <a:pt x="225" y="1158"/>
                        <a:pt x="225" y="1158"/>
                      </a:cubicBezTo>
                      <a:cubicBezTo>
                        <a:pt x="228" y="1156"/>
                        <a:pt x="228" y="1156"/>
                        <a:pt x="228" y="1156"/>
                      </a:cubicBezTo>
                      <a:cubicBezTo>
                        <a:pt x="227" y="1155"/>
                        <a:pt x="227" y="1155"/>
                        <a:pt x="227" y="1155"/>
                      </a:cubicBezTo>
                      <a:cubicBezTo>
                        <a:pt x="224" y="1153"/>
                        <a:pt x="224" y="1153"/>
                        <a:pt x="224" y="1153"/>
                      </a:cubicBezTo>
                      <a:cubicBezTo>
                        <a:pt x="222" y="1152"/>
                        <a:pt x="222" y="1152"/>
                        <a:pt x="222" y="1152"/>
                      </a:cubicBezTo>
                      <a:cubicBezTo>
                        <a:pt x="222" y="1152"/>
                        <a:pt x="222" y="1152"/>
                        <a:pt x="222" y="1152"/>
                      </a:cubicBezTo>
                      <a:cubicBezTo>
                        <a:pt x="224" y="1151"/>
                        <a:pt x="224" y="1151"/>
                        <a:pt x="224" y="1151"/>
                      </a:cubicBezTo>
                      <a:cubicBezTo>
                        <a:pt x="224" y="1151"/>
                        <a:pt x="224" y="1151"/>
                        <a:pt x="224" y="1151"/>
                      </a:cubicBezTo>
                      <a:cubicBezTo>
                        <a:pt x="223" y="1149"/>
                        <a:pt x="223" y="1149"/>
                        <a:pt x="223" y="1149"/>
                      </a:cubicBezTo>
                      <a:cubicBezTo>
                        <a:pt x="220" y="1148"/>
                        <a:pt x="220" y="1148"/>
                        <a:pt x="220" y="1148"/>
                      </a:cubicBezTo>
                      <a:cubicBezTo>
                        <a:pt x="218" y="1146"/>
                        <a:pt x="218" y="1146"/>
                        <a:pt x="218" y="1146"/>
                      </a:cubicBezTo>
                      <a:cubicBezTo>
                        <a:pt x="219" y="1145"/>
                        <a:pt x="219" y="1145"/>
                        <a:pt x="219" y="1145"/>
                      </a:cubicBezTo>
                      <a:cubicBezTo>
                        <a:pt x="222" y="1147"/>
                        <a:pt x="222" y="1147"/>
                        <a:pt x="222" y="1147"/>
                      </a:cubicBezTo>
                      <a:cubicBezTo>
                        <a:pt x="225" y="1148"/>
                        <a:pt x="225" y="1148"/>
                        <a:pt x="225" y="1148"/>
                      </a:cubicBezTo>
                      <a:cubicBezTo>
                        <a:pt x="230" y="1147"/>
                        <a:pt x="230" y="1147"/>
                        <a:pt x="230" y="1147"/>
                      </a:cubicBezTo>
                      <a:cubicBezTo>
                        <a:pt x="233" y="1145"/>
                        <a:pt x="233" y="1145"/>
                        <a:pt x="233" y="1145"/>
                      </a:cubicBezTo>
                      <a:cubicBezTo>
                        <a:pt x="233" y="1144"/>
                        <a:pt x="233" y="1144"/>
                        <a:pt x="233" y="1144"/>
                      </a:cubicBezTo>
                      <a:cubicBezTo>
                        <a:pt x="232" y="1142"/>
                        <a:pt x="232" y="1142"/>
                        <a:pt x="232" y="1142"/>
                      </a:cubicBezTo>
                      <a:cubicBezTo>
                        <a:pt x="230" y="1140"/>
                        <a:pt x="230" y="1140"/>
                        <a:pt x="230" y="1140"/>
                      </a:cubicBezTo>
                      <a:cubicBezTo>
                        <a:pt x="223" y="1140"/>
                        <a:pt x="223" y="1140"/>
                        <a:pt x="223" y="1140"/>
                      </a:cubicBezTo>
                      <a:cubicBezTo>
                        <a:pt x="221" y="1138"/>
                        <a:pt x="221" y="1138"/>
                        <a:pt x="221" y="1138"/>
                      </a:cubicBezTo>
                      <a:cubicBezTo>
                        <a:pt x="221" y="1137"/>
                        <a:pt x="221" y="1137"/>
                        <a:pt x="221" y="1137"/>
                      </a:cubicBezTo>
                      <a:cubicBezTo>
                        <a:pt x="222" y="1137"/>
                        <a:pt x="222" y="1137"/>
                        <a:pt x="222" y="1137"/>
                      </a:cubicBezTo>
                      <a:cubicBezTo>
                        <a:pt x="224" y="1138"/>
                        <a:pt x="224" y="1138"/>
                        <a:pt x="224" y="1138"/>
                      </a:cubicBezTo>
                      <a:cubicBezTo>
                        <a:pt x="229" y="1139"/>
                        <a:pt x="229" y="1139"/>
                        <a:pt x="229" y="1139"/>
                      </a:cubicBezTo>
                      <a:cubicBezTo>
                        <a:pt x="231" y="1137"/>
                        <a:pt x="231" y="1137"/>
                        <a:pt x="231" y="1137"/>
                      </a:cubicBezTo>
                      <a:cubicBezTo>
                        <a:pt x="231" y="1134"/>
                        <a:pt x="231" y="1134"/>
                        <a:pt x="231" y="1134"/>
                      </a:cubicBezTo>
                      <a:cubicBezTo>
                        <a:pt x="229" y="1132"/>
                        <a:pt x="229" y="1132"/>
                        <a:pt x="229" y="1132"/>
                      </a:cubicBezTo>
                      <a:cubicBezTo>
                        <a:pt x="227" y="1131"/>
                        <a:pt x="227" y="1131"/>
                        <a:pt x="227" y="1131"/>
                      </a:cubicBezTo>
                      <a:cubicBezTo>
                        <a:pt x="226" y="1129"/>
                        <a:pt x="226" y="1129"/>
                        <a:pt x="226" y="1129"/>
                      </a:cubicBezTo>
                      <a:cubicBezTo>
                        <a:pt x="228" y="1129"/>
                        <a:pt x="228" y="1129"/>
                        <a:pt x="228" y="1129"/>
                      </a:cubicBezTo>
                      <a:cubicBezTo>
                        <a:pt x="230" y="1130"/>
                        <a:pt x="230" y="1130"/>
                        <a:pt x="230" y="1130"/>
                      </a:cubicBezTo>
                      <a:cubicBezTo>
                        <a:pt x="231" y="1132"/>
                        <a:pt x="231" y="1132"/>
                        <a:pt x="231" y="1132"/>
                      </a:cubicBezTo>
                      <a:cubicBezTo>
                        <a:pt x="233" y="1130"/>
                        <a:pt x="233" y="1130"/>
                        <a:pt x="233" y="1130"/>
                      </a:cubicBezTo>
                      <a:cubicBezTo>
                        <a:pt x="235" y="1128"/>
                        <a:pt x="235" y="1128"/>
                        <a:pt x="235" y="1128"/>
                      </a:cubicBezTo>
                      <a:cubicBezTo>
                        <a:pt x="235" y="1126"/>
                        <a:pt x="235" y="1126"/>
                        <a:pt x="235" y="1126"/>
                      </a:cubicBezTo>
                      <a:cubicBezTo>
                        <a:pt x="234" y="1125"/>
                        <a:pt x="234" y="1125"/>
                        <a:pt x="234" y="1125"/>
                      </a:cubicBezTo>
                      <a:cubicBezTo>
                        <a:pt x="231" y="1124"/>
                        <a:pt x="231" y="1124"/>
                        <a:pt x="231" y="1124"/>
                      </a:cubicBezTo>
                      <a:cubicBezTo>
                        <a:pt x="231" y="1122"/>
                        <a:pt x="231" y="1122"/>
                        <a:pt x="231" y="1122"/>
                      </a:cubicBezTo>
                      <a:cubicBezTo>
                        <a:pt x="233" y="1122"/>
                        <a:pt x="233" y="1122"/>
                        <a:pt x="233" y="1122"/>
                      </a:cubicBezTo>
                      <a:cubicBezTo>
                        <a:pt x="234" y="1124"/>
                        <a:pt x="234" y="1124"/>
                        <a:pt x="234" y="1124"/>
                      </a:cubicBezTo>
                      <a:cubicBezTo>
                        <a:pt x="236" y="1124"/>
                        <a:pt x="236" y="1124"/>
                        <a:pt x="236" y="1124"/>
                      </a:cubicBezTo>
                      <a:cubicBezTo>
                        <a:pt x="238" y="1121"/>
                        <a:pt x="238" y="1121"/>
                        <a:pt x="238" y="1121"/>
                      </a:cubicBezTo>
                      <a:cubicBezTo>
                        <a:pt x="238" y="1120"/>
                        <a:pt x="238" y="1120"/>
                        <a:pt x="238" y="1120"/>
                      </a:cubicBezTo>
                      <a:cubicBezTo>
                        <a:pt x="234" y="1119"/>
                        <a:pt x="234" y="1119"/>
                        <a:pt x="234" y="1119"/>
                      </a:cubicBezTo>
                      <a:cubicBezTo>
                        <a:pt x="232" y="1117"/>
                        <a:pt x="232" y="1117"/>
                        <a:pt x="232" y="1117"/>
                      </a:cubicBezTo>
                      <a:cubicBezTo>
                        <a:pt x="231" y="1115"/>
                        <a:pt x="231" y="1115"/>
                        <a:pt x="231" y="1115"/>
                      </a:cubicBezTo>
                      <a:cubicBezTo>
                        <a:pt x="232" y="1115"/>
                        <a:pt x="232" y="1115"/>
                        <a:pt x="232" y="1115"/>
                      </a:cubicBezTo>
                      <a:cubicBezTo>
                        <a:pt x="235" y="1117"/>
                        <a:pt x="235" y="1117"/>
                        <a:pt x="235" y="1117"/>
                      </a:cubicBezTo>
                      <a:cubicBezTo>
                        <a:pt x="237" y="1117"/>
                        <a:pt x="237" y="1117"/>
                        <a:pt x="237" y="1117"/>
                      </a:cubicBezTo>
                      <a:cubicBezTo>
                        <a:pt x="239" y="1119"/>
                        <a:pt x="239" y="1119"/>
                        <a:pt x="239" y="1119"/>
                      </a:cubicBezTo>
                      <a:cubicBezTo>
                        <a:pt x="241" y="1119"/>
                        <a:pt x="241" y="1119"/>
                        <a:pt x="241" y="1119"/>
                      </a:cubicBezTo>
                      <a:cubicBezTo>
                        <a:pt x="242" y="1115"/>
                        <a:pt x="242" y="1115"/>
                        <a:pt x="242" y="1115"/>
                      </a:cubicBezTo>
                      <a:cubicBezTo>
                        <a:pt x="242" y="1113"/>
                        <a:pt x="242" y="1113"/>
                        <a:pt x="242" y="1113"/>
                      </a:cubicBezTo>
                      <a:cubicBezTo>
                        <a:pt x="244" y="1112"/>
                        <a:pt x="244" y="1112"/>
                        <a:pt x="244" y="1112"/>
                      </a:cubicBezTo>
                      <a:cubicBezTo>
                        <a:pt x="244" y="1110"/>
                        <a:pt x="244" y="1110"/>
                        <a:pt x="244" y="1110"/>
                      </a:cubicBezTo>
                      <a:cubicBezTo>
                        <a:pt x="244" y="1108"/>
                        <a:pt x="244" y="1108"/>
                        <a:pt x="244" y="1108"/>
                      </a:cubicBezTo>
                      <a:cubicBezTo>
                        <a:pt x="244" y="1104"/>
                        <a:pt x="244" y="1104"/>
                        <a:pt x="244" y="1104"/>
                      </a:cubicBezTo>
                      <a:cubicBezTo>
                        <a:pt x="245" y="1102"/>
                        <a:pt x="245" y="1102"/>
                        <a:pt x="245" y="1102"/>
                      </a:cubicBezTo>
                      <a:cubicBezTo>
                        <a:pt x="242" y="1099"/>
                        <a:pt x="242" y="1099"/>
                        <a:pt x="242" y="1099"/>
                      </a:cubicBezTo>
                      <a:cubicBezTo>
                        <a:pt x="239" y="1095"/>
                        <a:pt x="239" y="1095"/>
                        <a:pt x="239" y="1095"/>
                      </a:cubicBezTo>
                      <a:cubicBezTo>
                        <a:pt x="236" y="1094"/>
                        <a:pt x="236" y="1094"/>
                        <a:pt x="236" y="1094"/>
                      </a:cubicBezTo>
                      <a:cubicBezTo>
                        <a:pt x="234" y="1092"/>
                        <a:pt x="234" y="1092"/>
                        <a:pt x="234" y="1092"/>
                      </a:cubicBezTo>
                      <a:cubicBezTo>
                        <a:pt x="234" y="1091"/>
                        <a:pt x="234" y="1091"/>
                        <a:pt x="234" y="1091"/>
                      </a:cubicBezTo>
                      <a:cubicBezTo>
                        <a:pt x="236" y="1090"/>
                        <a:pt x="236" y="1090"/>
                        <a:pt x="236" y="1090"/>
                      </a:cubicBezTo>
                      <a:cubicBezTo>
                        <a:pt x="238" y="1092"/>
                        <a:pt x="238" y="1092"/>
                        <a:pt x="238" y="1092"/>
                      </a:cubicBezTo>
                      <a:cubicBezTo>
                        <a:pt x="242" y="1095"/>
                        <a:pt x="242" y="1095"/>
                        <a:pt x="242" y="1095"/>
                      </a:cubicBezTo>
                      <a:cubicBezTo>
                        <a:pt x="244" y="1098"/>
                        <a:pt x="244" y="1098"/>
                        <a:pt x="244" y="1098"/>
                      </a:cubicBezTo>
                      <a:cubicBezTo>
                        <a:pt x="246" y="1098"/>
                        <a:pt x="246" y="1098"/>
                        <a:pt x="246" y="1098"/>
                      </a:cubicBezTo>
                      <a:cubicBezTo>
                        <a:pt x="248" y="1097"/>
                        <a:pt x="248" y="1097"/>
                        <a:pt x="248" y="1097"/>
                      </a:cubicBezTo>
                      <a:cubicBezTo>
                        <a:pt x="246" y="1093"/>
                        <a:pt x="246" y="1093"/>
                        <a:pt x="246" y="1093"/>
                      </a:cubicBezTo>
                      <a:cubicBezTo>
                        <a:pt x="245" y="1089"/>
                        <a:pt x="245" y="1089"/>
                        <a:pt x="245" y="1089"/>
                      </a:cubicBezTo>
                      <a:cubicBezTo>
                        <a:pt x="241" y="1088"/>
                        <a:pt x="241" y="1088"/>
                        <a:pt x="241" y="1088"/>
                      </a:cubicBezTo>
                      <a:cubicBezTo>
                        <a:pt x="235" y="1085"/>
                        <a:pt x="235" y="1085"/>
                        <a:pt x="235" y="1085"/>
                      </a:cubicBezTo>
                      <a:cubicBezTo>
                        <a:pt x="234" y="1084"/>
                        <a:pt x="234" y="1084"/>
                        <a:pt x="234" y="1084"/>
                      </a:cubicBezTo>
                      <a:cubicBezTo>
                        <a:pt x="234" y="1081"/>
                        <a:pt x="234" y="1081"/>
                        <a:pt x="234" y="1081"/>
                      </a:cubicBezTo>
                      <a:cubicBezTo>
                        <a:pt x="236" y="1081"/>
                        <a:pt x="236" y="1081"/>
                        <a:pt x="236" y="1081"/>
                      </a:cubicBezTo>
                      <a:cubicBezTo>
                        <a:pt x="238" y="1082"/>
                        <a:pt x="238" y="1082"/>
                        <a:pt x="238" y="1082"/>
                      </a:cubicBezTo>
                      <a:cubicBezTo>
                        <a:pt x="239" y="1084"/>
                        <a:pt x="239" y="1084"/>
                        <a:pt x="239" y="1084"/>
                      </a:cubicBezTo>
                      <a:cubicBezTo>
                        <a:pt x="242" y="1084"/>
                        <a:pt x="242" y="1084"/>
                        <a:pt x="242" y="1084"/>
                      </a:cubicBezTo>
                      <a:cubicBezTo>
                        <a:pt x="244" y="1081"/>
                        <a:pt x="244" y="1081"/>
                        <a:pt x="244" y="1081"/>
                      </a:cubicBezTo>
                      <a:cubicBezTo>
                        <a:pt x="244" y="1079"/>
                        <a:pt x="244" y="1079"/>
                        <a:pt x="244" y="1079"/>
                      </a:cubicBezTo>
                      <a:cubicBezTo>
                        <a:pt x="244" y="1076"/>
                        <a:pt x="244" y="1076"/>
                        <a:pt x="244" y="1076"/>
                      </a:cubicBezTo>
                      <a:cubicBezTo>
                        <a:pt x="245" y="1076"/>
                        <a:pt x="245" y="1076"/>
                        <a:pt x="245" y="1076"/>
                      </a:cubicBezTo>
                      <a:cubicBezTo>
                        <a:pt x="247" y="1077"/>
                        <a:pt x="247" y="1077"/>
                        <a:pt x="247" y="1077"/>
                      </a:cubicBezTo>
                      <a:cubicBezTo>
                        <a:pt x="247" y="1078"/>
                        <a:pt x="247" y="1078"/>
                        <a:pt x="247" y="1078"/>
                      </a:cubicBezTo>
                      <a:cubicBezTo>
                        <a:pt x="247" y="1080"/>
                        <a:pt x="247" y="1080"/>
                        <a:pt x="247" y="1080"/>
                      </a:cubicBezTo>
                      <a:cubicBezTo>
                        <a:pt x="250" y="1082"/>
                        <a:pt x="250" y="1082"/>
                        <a:pt x="250" y="1082"/>
                      </a:cubicBezTo>
                      <a:cubicBezTo>
                        <a:pt x="252" y="1082"/>
                        <a:pt x="252" y="1082"/>
                        <a:pt x="252" y="1082"/>
                      </a:cubicBezTo>
                      <a:cubicBezTo>
                        <a:pt x="254" y="1083"/>
                        <a:pt x="254" y="1083"/>
                        <a:pt x="254" y="1083"/>
                      </a:cubicBezTo>
                      <a:cubicBezTo>
                        <a:pt x="256" y="1083"/>
                        <a:pt x="256" y="1083"/>
                        <a:pt x="256" y="1083"/>
                      </a:cubicBezTo>
                      <a:cubicBezTo>
                        <a:pt x="257" y="1081"/>
                        <a:pt x="257" y="1081"/>
                        <a:pt x="257" y="1081"/>
                      </a:cubicBezTo>
                      <a:cubicBezTo>
                        <a:pt x="259" y="1079"/>
                        <a:pt x="259" y="1079"/>
                        <a:pt x="259" y="1079"/>
                      </a:cubicBezTo>
                      <a:cubicBezTo>
                        <a:pt x="260" y="1078"/>
                        <a:pt x="260" y="1078"/>
                        <a:pt x="260" y="1078"/>
                      </a:cubicBezTo>
                      <a:cubicBezTo>
                        <a:pt x="259" y="1076"/>
                        <a:pt x="259" y="1076"/>
                        <a:pt x="259" y="1076"/>
                      </a:cubicBezTo>
                      <a:cubicBezTo>
                        <a:pt x="257" y="1075"/>
                        <a:pt x="257" y="1075"/>
                        <a:pt x="257" y="1075"/>
                      </a:cubicBezTo>
                      <a:cubicBezTo>
                        <a:pt x="252" y="1075"/>
                        <a:pt x="252" y="1075"/>
                        <a:pt x="252" y="1075"/>
                      </a:cubicBezTo>
                      <a:cubicBezTo>
                        <a:pt x="251" y="1074"/>
                        <a:pt x="251" y="1074"/>
                        <a:pt x="251" y="1074"/>
                      </a:cubicBezTo>
                      <a:cubicBezTo>
                        <a:pt x="251" y="1073"/>
                        <a:pt x="251" y="1073"/>
                        <a:pt x="251" y="1073"/>
                      </a:cubicBezTo>
                      <a:cubicBezTo>
                        <a:pt x="251" y="1070"/>
                        <a:pt x="251" y="1070"/>
                        <a:pt x="251" y="1070"/>
                      </a:cubicBezTo>
                      <a:cubicBezTo>
                        <a:pt x="249" y="1068"/>
                        <a:pt x="249" y="1068"/>
                        <a:pt x="249" y="1068"/>
                      </a:cubicBezTo>
                      <a:cubicBezTo>
                        <a:pt x="249" y="1066"/>
                        <a:pt x="249" y="1066"/>
                        <a:pt x="249" y="1066"/>
                      </a:cubicBezTo>
                      <a:cubicBezTo>
                        <a:pt x="250" y="1064"/>
                        <a:pt x="250" y="1064"/>
                        <a:pt x="250" y="1064"/>
                      </a:cubicBezTo>
                      <a:cubicBezTo>
                        <a:pt x="251" y="1064"/>
                        <a:pt x="251" y="1064"/>
                        <a:pt x="251" y="1064"/>
                      </a:cubicBezTo>
                      <a:cubicBezTo>
                        <a:pt x="253" y="1066"/>
                        <a:pt x="253" y="1066"/>
                        <a:pt x="253" y="1066"/>
                      </a:cubicBezTo>
                      <a:cubicBezTo>
                        <a:pt x="254" y="1069"/>
                        <a:pt x="254" y="1069"/>
                        <a:pt x="254" y="1069"/>
                      </a:cubicBezTo>
                      <a:cubicBezTo>
                        <a:pt x="255" y="1071"/>
                        <a:pt x="255" y="1071"/>
                        <a:pt x="255" y="1071"/>
                      </a:cubicBezTo>
                      <a:cubicBezTo>
                        <a:pt x="259" y="1072"/>
                        <a:pt x="259" y="1072"/>
                        <a:pt x="259" y="1072"/>
                      </a:cubicBezTo>
                      <a:cubicBezTo>
                        <a:pt x="260" y="1071"/>
                        <a:pt x="260" y="1071"/>
                        <a:pt x="260" y="1071"/>
                      </a:cubicBezTo>
                      <a:cubicBezTo>
                        <a:pt x="260" y="1069"/>
                        <a:pt x="260" y="1069"/>
                        <a:pt x="260" y="1069"/>
                      </a:cubicBezTo>
                      <a:cubicBezTo>
                        <a:pt x="260" y="1067"/>
                        <a:pt x="260" y="1067"/>
                        <a:pt x="260" y="1067"/>
                      </a:cubicBezTo>
                      <a:cubicBezTo>
                        <a:pt x="256" y="1065"/>
                        <a:pt x="256" y="1065"/>
                        <a:pt x="256" y="1065"/>
                      </a:cubicBezTo>
                      <a:cubicBezTo>
                        <a:pt x="254" y="1063"/>
                        <a:pt x="254" y="1063"/>
                        <a:pt x="254" y="1063"/>
                      </a:cubicBezTo>
                      <a:cubicBezTo>
                        <a:pt x="253" y="1059"/>
                        <a:pt x="253" y="1059"/>
                        <a:pt x="253" y="1059"/>
                      </a:cubicBezTo>
                      <a:cubicBezTo>
                        <a:pt x="254" y="1059"/>
                        <a:pt x="254" y="1059"/>
                        <a:pt x="254" y="1059"/>
                      </a:cubicBezTo>
                      <a:cubicBezTo>
                        <a:pt x="256" y="1062"/>
                        <a:pt x="256" y="1062"/>
                        <a:pt x="256" y="1062"/>
                      </a:cubicBezTo>
                      <a:cubicBezTo>
                        <a:pt x="259" y="1064"/>
                        <a:pt x="259" y="1064"/>
                        <a:pt x="259" y="1064"/>
                      </a:cubicBezTo>
                      <a:cubicBezTo>
                        <a:pt x="261" y="1065"/>
                        <a:pt x="261" y="1065"/>
                        <a:pt x="261" y="1065"/>
                      </a:cubicBezTo>
                      <a:cubicBezTo>
                        <a:pt x="263" y="1067"/>
                        <a:pt x="263" y="1067"/>
                        <a:pt x="263" y="1067"/>
                      </a:cubicBezTo>
                      <a:cubicBezTo>
                        <a:pt x="264" y="1066"/>
                        <a:pt x="264" y="1066"/>
                        <a:pt x="264" y="1066"/>
                      </a:cubicBezTo>
                      <a:cubicBezTo>
                        <a:pt x="264" y="1064"/>
                        <a:pt x="264" y="1064"/>
                        <a:pt x="264" y="1064"/>
                      </a:cubicBezTo>
                      <a:cubicBezTo>
                        <a:pt x="263" y="1062"/>
                        <a:pt x="263" y="1062"/>
                        <a:pt x="263" y="1062"/>
                      </a:cubicBezTo>
                      <a:cubicBezTo>
                        <a:pt x="260" y="1060"/>
                        <a:pt x="260" y="1060"/>
                        <a:pt x="260" y="1060"/>
                      </a:cubicBezTo>
                      <a:cubicBezTo>
                        <a:pt x="258" y="1057"/>
                        <a:pt x="258" y="1057"/>
                        <a:pt x="258" y="1057"/>
                      </a:cubicBezTo>
                      <a:cubicBezTo>
                        <a:pt x="257" y="1054"/>
                        <a:pt x="257" y="1054"/>
                        <a:pt x="257" y="1054"/>
                      </a:cubicBezTo>
                      <a:cubicBezTo>
                        <a:pt x="259" y="1052"/>
                        <a:pt x="259" y="1052"/>
                        <a:pt x="259" y="1052"/>
                      </a:cubicBezTo>
                      <a:cubicBezTo>
                        <a:pt x="260" y="1051"/>
                        <a:pt x="260" y="1051"/>
                        <a:pt x="260" y="1051"/>
                      </a:cubicBezTo>
                      <a:cubicBezTo>
                        <a:pt x="262" y="1051"/>
                        <a:pt x="262" y="1051"/>
                        <a:pt x="262" y="1051"/>
                      </a:cubicBezTo>
                      <a:cubicBezTo>
                        <a:pt x="263" y="1053"/>
                        <a:pt x="263" y="1053"/>
                        <a:pt x="263" y="1053"/>
                      </a:cubicBezTo>
                      <a:cubicBezTo>
                        <a:pt x="267" y="1057"/>
                        <a:pt x="267" y="1057"/>
                        <a:pt x="267" y="1057"/>
                      </a:cubicBezTo>
                      <a:cubicBezTo>
                        <a:pt x="269" y="1057"/>
                        <a:pt x="269" y="1057"/>
                        <a:pt x="269" y="1057"/>
                      </a:cubicBezTo>
                      <a:cubicBezTo>
                        <a:pt x="270" y="1056"/>
                        <a:pt x="270" y="1056"/>
                        <a:pt x="270" y="1056"/>
                      </a:cubicBezTo>
                      <a:cubicBezTo>
                        <a:pt x="272" y="1056"/>
                        <a:pt x="272" y="1056"/>
                        <a:pt x="272" y="1056"/>
                      </a:cubicBezTo>
                      <a:cubicBezTo>
                        <a:pt x="275" y="1055"/>
                        <a:pt x="275" y="1055"/>
                        <a:pt x="275" y="1055"/>
                      </a:cubicBezTo>
                      <a:cubicBezTo>
                        <a:pt x="276" y="1052"/>
                        <a:pt x="276" y="1052"/>
                        <a:pt x="276" y="1052"/>
                      </a:cubicBezTo>
                      <a:cubicBezTo>
                        <a:pt x="275" y="1050"/>
                        <a:pt x="275" y="1050"/>
                        <a:pt x="275" y="1050"/>
                      </a:cubicBezTo>
                      <a:cubicBezTo>
                        <a:pt x="273" y="1049"/>
                        <a:pt x="273" y="1049"/>
                        <a:pt x="273" y="1049"/>
                      </a:cubicBezTo>
                      <a:cubicBezTo>
                        <a:pt x="270" y="1047"/>
                        <a:pt x="270" y="1047"/>
                        <a:pt x="270" y="1047"/>
                      </a:cubicBezTo>
                      <a:cubicBezTo>
                        <a:pt x="267" y="1045"/>
                        <a:pt x="267" y="1045"/>
                        <a:pt x="267" y="1045"/>
                      </a:cubicBezTo>
                      <a:cubicBezTo>
                        <a:pt x="265" y="1045"/>
                        <a:pt x="265" y="1045"/>
                        <a:pt x="265" y="1045"/>
                      </a:cubicBezTo>
                      <a:cubicBezTo>
                        <a:pt x="263" y="1044"/>
                        <a:pt x="263" y="1044"/>
                        <a:pt x="263" y="1044"/>
                      </a:cubicBezTo>
                      <a:cubicBezTo>
                        <a:pt x="263" y="1042"/>
                        <a:pt x="263" y="1042"/>
                        <a:pt x="263" y="1042"/>
                      </a:cubicBezTo>
                      <a:cubicBezTo>
                        <a:pt x="264" y="1041"/>
                        <a:pt x="264" y="1041"/>
                        <a:pt x="264" y="1041"/>
                      </a:cubicBezTo>
                      <a:cubicBezTo>
                        <a:pt x="266" y="1041"/>
                        <a:pt x="266" y="1041"/>
                        <a:pt x="266" y="1041"/>
                      </a:cubicBezTo>
                      <a:cubicBezTo>
                        <a:pt x="268" y="1043"/>
                        <a:pt x="268" y="1043"/>
                        <a:pt x="268" y="1043"/>
                      </a:cubicBezTo>
                      <a:cubicBezTo>
                        <a:pt x="270" y="1044"/>
                        <a:pt x="270" y="1044"/>
                        <a:pt x="270" y="1044"/>
                      </a:cubicBezTo>
                      <a:cubicBezTo>
                        <a:pt x="271" y="1044"/>
                        <a:pt x="271" y="1044"/>
                        <a:pt x="271" y="1044"/>
                      </a:cubicBezTo>
                      <a:cubicBezTo>
                        <a:pt x="274" y="1048"/>
                        <a:pt x="274" y="1048"/>
                        <a:pt x="274" y="1048"/>
                      </a:cubicBezTo>
                      <a:cubicBezTo>
                        <a:pt x="276" y="1049"/>
                        <a:pt x="276" y="1049"/>
                        <a:pt x="276" y="1049"/>
                      </a:cubicBezTo>
                      <a:cubicBezTo>
                        <a:pt x="277" y="1049"/>
                        <a:pt x="277" y="1049"/>
                        <a:pt x="277" y="1049"/>
                      </a:cubicBezTo>
                      <a:cubicBezTo>
                        <a:pt x="278" y="1047"/>
                        <a:pt x="278" y="1047"/>
                        <a:pt x="278" y="1047"/>
                      </a:cubicBezTo>
                      <a:cubicBezTo>
                        <a:pt x="278" y="1045"/>
                        <a:pt x="278" y="1045"/>
                        <a:pt x="278" y="1045"/>
                      </a:cubicBezTo>
                      <a:cubicBezTo>
                        <a:pt x="278" y="1041"/>
                        <a:pt x="278" y="1041"/>
                        <a:pt x="278" y="1041"/>
                      </a:cubicBezTo>
                      <a:cubicBezTo>
                        <a:pt x="278" y="1039"/>
                        <a:pt x="278" y="1039"/>
                        <a:pt x="278" y="1039"/>
                      </a:cubicBezTo>
                      <a:cubicBezTo>
                        <a:pt x="276" y="1038"/>
                        <a:pt x="276" y="1038"/>
                        <a:pt x="276" y="1038"/>
                      </a:cubicBezTo>
                      <a:cubicBezTo>
                        <a:pt x="276" y="1037"/>
                        <a:pt x="276" y="1037"/>
                        <a:pt x="276" y="1037"/>
                      </a:cubicBezTo>
                      <a:cubicBezTo>
                        <a:pt x="278" y="1037"/>
                        <a:pt x="278" y="1037"/>
                        <a:pt x="278" y="1037"/>
                      </a:cubicBezTo>
                      <a:cubicBezTo>
                        <a:pt x="280" y="1036"/>
                        <a:pt x="280" y="1036"/>
                        <a:pt x="280" y="1036"/>
                      </a:cubicBezTo>
                      <a:cubicBezTo>
                        <a:pt x="280" y="1033"/>
                        <a:pt x="280" y="1033"/>
                        <a:pt x="280" y="1033"/>
                      </a:cubicBezTo>
                      <a:cubicBezTo>
                        <a:pt x="280" y="1031"/>
                        <a:pt x="280" y="1031"/>
                        <a:pt x="280" y="1031"/>
                      </a:cubicBezTo>
                      <a:cubicBezTo>
                        <a:pt x="279" y="1031"/>
                        <a:pt x="279" y="1031"/>
                        <a:pt x="279" y="1031"/>
                      </a:cubicBezTo>
                      <a:cubicBezTo>
                        <a:pt x="277" y="1032"/>
                        <a:pt x="277" y="1032"/>
                        <a:pt x="277" y="1032"/>
                      </a:cubicBezTo>
                      <a:cubicBezTo>
                        <a:pt x="276" y="1030"/>
                        <a:pt x="276" y="1030"/>
                        <a:pt x="276" y="1030"/>
                      </a:cubicBezTo>
                      <a:cubicBezTo>
                        <a:pt x="274" y="1028"/>
                        <a:pt x="274" y="1028"/>
                        <a:pt x="274" y="1028"/>
                      </a:cubicBezTo>
                      <a:cubicBezTo>
                        <a:pt x="271" y="1028"/>
                        <a:pt x="271" y="1028"/>
                        <a:pt x="271" y="1028"/>
                      </a:cubicBezTo>
                      <a:cubicBezTo>
                        <a:pt x="267" y="1025"/>
                        <a:pt x="267" y="1025"/>
                        <a:pt x="267" y="1025"/>
                      </a:cubicBezTo>
                      <a:cubicBezTo>
                        <a:pt x="267" y="1024"/>
                        <a:pt x="267" y="1024"/>
                        <a:pt x="267" y="1024"/>
                      </a:cubicBezTo>
                      <a:cubicBezTo>
                        <a:pt x="268" y="1022"/>
                        <a:pt x="268" y="1022"/>
                        <a:pt x="268" y="1022"/>
                      </a:cubicBezTo>
                      <a:cubicBezTo>
                        <a:pt x="271" y="1022"/>
                        <a:pt x="271" y="1022"/>
                        <a:pt x="271" y="1022"/>
                      </a:cubicBezTo>
                      <a:cubicBezTo>
                        <a:pt x="275" y="1023"/>
                        <a:pt x="275" y="1023"/>
                        <a:pt x="275" y="1023"/>
                      </a:cubicBezTo>
                      <a:cubicBezTo>
                        <a:pt x="277" y="1022"/>
                        <a:pt x="277" y="1022"/>
                        <a:pt x="277" y="1022"/>
                      </a:cubicBezTo>
                      <a:cubicBezTo>
                        <a:pt x="278" y="1020"/>
                        <a:pt x="278" y="1020"/>
                        <a:pt x="278" y="1020"/>
                      </a:cubicBezTo>
                      <a:cubicBezTo>
                        <a:pt x="280" y="1020"/>
                        <a:pt x="280" y="1020"/>
                        <a:pt x="280" y="1020"/>
                      </a:cubicBezTo>
                      <a:cubicBezTo>
                        <a:pt x="282" y="1022"/>
                        <a:pt x="282" y="1022"/>
                        <a:pt x="282" y="1022"/>
                      </a:cubicBezTo>
                      <a:cubicBezTo>
                        <a:pt x="283" y="1018"/>
                        <a:pt x="283" y="1018"/>
                        <a:pt x="283" y="1018"/>
                      </a:cubicBezTo>
                      <a:cubicBezTo>
                        <a:pt x="282" y="1012"/>
                        <a:pt x="282" y="1012"/>
                        <a:pt x="282" y="1012"/>
                      </a:cubicBezTo>
                      <a:cubicBezTo>
                        <a:pt x="281" y="1008"/>
                        <a:pt x="281" y="1008"/>
                        <a:pt x="281" y="1008"/>
                      </a:cubicBezTo>
                      <a:cubicBezTo>
                        <a:pt x="279" y="1006"/>
                        <a:pt x="279" y="1006"/>
                        <a:pt x="279" y="1006"/>
                      </a:cubicBezTo>
                      <a:cubicBezTo>
                        <a:pt x="278" y="1003"/>
                        <a:pt x="278" y="1003"/>
                        <a:pt x="278" y="1003"/>
                      </a:cubicBezTo>
                      <a:cubicBezTo>
                        <a:pt x="278" y="1001"/>
                        <a:pt x="278" y="1001"/>
                        <a:pt x="278" y="1001"/>
                      </a:cubicBezTo>
                      <a:cubicBezTo>
                        <a:pt x="280" y="999"/>
                        <a:pt x="280" y="999"/>
                        <a:pt x="280" y="999"/>
                      </a:cubicBezTo>
                      <a:cubicBezTo>
                        <a:pt x="279" y="995"/>
                        <a:pt x="279" y="995"/>
                        <a:pt x="279" y="995"/>
                      </a:cubicBezTo>
                      <a:cubicBezTo>
                        <a:pt x="279" y="994"/>
                        <a:pt x="279" y="994"/>
                        <a:pt x="279" y="994"/>
                      </a:cubicBezTo>
                      <a:cubicBezTo>
                        <a:pt x="279" y="992"/>
                        <a:pt x="279" y="992"/>
                        <a:pt x="279" y="992"/>
                      </a:cubicBezTo>
                      <a:cubicBezTo>
                        <a:pt x="280" y="992"/>
                        <a:pt x="280" y="992"/>
                        <a:pt x="280" y="992"/>
                      </a:cubicBezTo>
                      <a:cubicBezTo>
                        <a:pt x="281" y="995"/>
                        <a:pt x="281" y="995"/>
                        <a:pt x="281" y="995"/>
                      </a:cubicBezTo>
                      <a:cubicBezTo>
                        <a:pt x="284" y="996"/>
                        <a:pt x="284" y="996"/>
                        <a:pt x="284" y="996"/>
                      </a:cubicBezTo>
                      <a:cubicBezTo>
                        <a:pt x="284" y="994"/>
                        <a:pt x="284" y="994"/>
                        <a:pt x="284" y="994"/>
                      </a:cubicBezTo>
                      <a:cubicBezTo>
                        <a:pt x="286" y="993"/>
                        <a:pt x="286" y="993"/>
                        <a:pt x="286" y="993"/>
                      </a:cubicBezTo>
                      <a:cubicBezTo>
                        <a:pt x="288" y="995"/>
                        <a:pt x="288" y="995"/>
                        <a:pt x="288" y="995"/>
                      </a:cubicBezTo>
                      <a:cubicBezTo>
                        <a:pt x="289" y="999"/>
                        <a:pt x="289" y="999"/>
                        <a:pt x="289" y="999"/>
                      </a:cubicBezTo>
                      <a:cubicBezTo>
                        <a:pt x="290" y="1001"/>
                        <a:pt x="290" y="1001"/>
                        <a:pt x="290" y="1001"/>
                      </a:cubicBezTo>
                      <a:cubicBezTo>
                        <a:pt x="292" y="1000"/>
                        <a:pt x="292" y="1000"/>
                        <a:pt x="292" y="1000"/>
                      </a:cubicBezTo>
                      <a:cubicBezTo>
                        <a:pt x="296" y="996"/>
                        <a:pt x="296" y="996"/>
                        <a:pt x="296" y="996"/>
                      </a:cubicBezTo>
                      <a:cubicBezTo>
                        <a:pt x="297" y="991"/>
                        <a:pt x="297" y="991"/>
                        <a:pt x="297" y="991"/>
                      </a:cubicBezTo>
                      <a:cubicBezTo>
                        <a:pt x="297" y="986"/>
                        <a:pt x="297" y="986"/>
                        <a:pt x="297" y="986"/>
                      </a:cubicBezTo>
                      <a:cubicBezTo>
                        <a:pt x="296" y="983"/>
                        <a:pt x="296" y="983"/>
                        <a:pt x="296" y="983"/>
                      </a:cubicBezTo>
                      <a:cubicBezTo>
                        <a:pt x="296" y="981"/>
                        <a:pt x="296" y="981"/>
                        <a:pt x="296" y="981"/>
                      </a:cubicBezTo>
                      <a:cubicBezTo>
                        <a:pt x="297" y="980"/>
                        <a:pt x="297" y="980"/>
                        <a:pt x="297" y="980"/>
                      </a:cubicBezTo>
                      <a:cubicBezTo>
                        <a:pt x="299" y="980"/>
                        <a:pt x="299" y="980"/>
                        <a:pt x="299" y="980"/>
                      </a:cubicBezTo>
                      <a:cubicBezTo>
                        <a:pt x="300" y="978"/>
                        <a:pt x="300" y="978"/>
                        <a:pt x="300" y="978"/>
                      </a:cubicBezTo>
                      <a:cubicBezTo>
                        <a:pt x="302" y="977"/>
                        <a:pt x="302" y="977"/>
                        <a:pt x="302" y="977"/>
                      </a:cubicBezTo>
                      <a:cubicBezTo>
                        <a:pt x="303" y="980"/>
                        <a:pt x="303" y="980"/>
                        <a:pt x="303" y="980"/>
                      </a:cubicBezTo>
                      <a:cubicBezTo>
                        <a:pt x="304" y="983"/>
                        <a:pt x="304" y="983"/>
                        <a:pt x="304" y="983"/>
                      </a:cubicBezTo>
                      <a:cubicBezTo>
                        <a:pt x="306" y="983"/>
                        <a:pt x="306" y="983"/>
                        <a:pt x="306" y="983"/>
                      </a:cubicBezTo>
                      <a:cubicBezTo>
                        <a:pt x="308" y="981"/>
                        <a:pt x="308" y="981"/>
                        <a:pt x="308" y="981"/>
                      </a:cubicBezTo>
                      <a:cubicBezTo>
                        <a:pt x="308" y="979"/>
                        <a:pt x="308" y="979"/>
                        <a:pt x="308" y="979"/>
                      </a:cubicBezTo>
                      <a:cubicBezTo>
                        <a:pt x="308" y="977"/>
                        <a:pt x="308" y="977"/>
                        <a:pt x="308" y="977"/>
                      </a:cubicBezTo>
                      <a:cubicBezTo>
                        <a:pt x="309" y="977"/>
                        <a:pt x="309" y="977"/>
                        <a:pt x="309" y="977"/>
                      </a:cubicBezTo>
                      <a:cubicBezTo>
                        <a:pt x="310" y="980"/>
                        <a:pt x="310" y="980"/>
                        <a:pt x="310" y="980"/>
                      </a:cubicBezTo>
                      <a:cubicBezTo>
                        <a:pt x="311" y="983"/>
                        <a:pt x="311" y="983"/>
                        <a:pt x="311" y="983"/>
                      </a:cubicBezTo>
                      <a:cubicBezTo>
                        <a:pt x="313" y="985"/>
                        <a:pt x="313" y="985"/>
                        <a:pt x="313" y="985"/>
                      </a:cubicBezTo>
                      <a:cubicBezTo>
                        <a:pt x="315" y="983"/>
                        <a:pt x="315" y="983"/>
                        <a:pt x="315" y="983"/>
                      </a:cubicBezTo>
                      <a:cubicBezTo>
                        <a:pt x="317" y="981"/>
                        <a:pt x="317" y="981"/>
                        <a:pt x="317" y="981"/>
                      </a:cubicBezTo>
                      <a:cubicBezTo>
                        <a:pt x="318" y="980"/>
                        <a:pt x="318" y="980"/>
                        <a:pt x="318" y="980"/>
                      </a:cubicBezTo>
                      <a:cubicBezTo>
                        <a:pt x="320" y="982"/>
                        <a:pt x="320" y="982"/>
                        <a:pt x="320" y="982"/>
                      </a:cubicBezTo>
                      <a:cubicBezTo>
                        <a:pt x="322" y="982"/>
                        <a:pt x="322" y="982"/>
                        <a:pt x="322" y="982"/>
                      </a:cubicBezTo>
                      <a:cubicBezTo>
                        <a:pt x="325" y="980"/>
                        <a:pt x="325" y="980"/>
                        <a:pt x="325" y="980"/>
                      </a:cubicBezTo>
                      <a:cubicBezTo>
                        <a:pt x="325" y="978"/>
                        <a:pt x="325" y="978"/>
                        <a:pt x="325" y="978"/>
                      </a:cubicBezTo>
                      <a:cubicBezTo>
                        <a:pt x="326" y="977"/>
                        <a:pt x="326" y="977"/>
                        <a:pt x="326" y="977"/>
                      </a:cubicBezTo>
                      <a:cubicBezTo>
                        <a:pt x="327" y="975"/>
                        <a:pt x="327" y="975"/>
                        <a:pt x="327" y="975"/>
                      </a:cubicBezTo>
                      <a:cubicBezTo>
                        <a:pt x="325" y="973"/>
                        <a:pt x="325" y="973"/>
                        <a:pt x="325" y="973"/>
                      </a:cubicBezTo>
                      <a:cubicBezTo>
                        <a:pt x="323" y="968"/>
                        <a:pt x="323" y="968"/>
                        <a:pt x="323" y="968"/>
                      </a:cubicBezTo>
                      <a:cubicBezTo>
                        <a:pt x="323" y="965"/>
                        <a:pt x="323" y="965"/>
                        <a:pt x="323" y="965"/>
                      </a:cubicBezTo>
                      <a:cubicBezTo>
                        <a:pt x="324" y="963"/>
                        <a:pt x="324" y="963"/>
                        <a:pt x="324" y="963"/>
                      </a:cubicBezTo>
                      <a:cubicBezTo>
                        <a:pt x="325" y="964"/>
                        <a:pt x="325" y="964"/>
                        <a:pt x="325" y="964"/>
                      </a:cubicBezTo>
                      <a:cubicBezTo>
                        <a:pt x="326" y="968"/>
                        <a:pt x="326" y="968"/>
                        <a:pt x="326" y="968"/>
                      </a:cubicBezTo>
                      <a:cubicBezTo>
                        <a:pt x="328" y="968"/>
                        <a:pt x="328" y="968"/>
                        <a:pt x="328" y="968"/>
                      </a:cubicBezTo>
                      <a:cubicBezTo>
                        <a:pt x="330" y="964"/>
                        <a:pt x="330" y="964"/>
                        <a:pt x="330" y="964"/>
                      </a:cubicBezTo>
                      <a:cubicBezTo>
                        <a:pt x="331" y="961"/>
                        <a:pt x="331" y="961"/>
                        <a:pt x="331" y="961"/>
                      </a:cubicBezTo>
                      <a:cubicBezTo>
                        <a:pt x="332" y="959"/>
                        <a:pt x="332" y="959"/>
                        <a:pt x="332" y="959"/>
                      </a:cubicBezTo>
                      <a:cubicBezTo>
                        <a:pt x="333" y="956"/>
                        <a:pt x="333" y="956"/>
                        <a:pt x="333" y="956"/>
                      </a:cubicBezTo>
                      <a:cubicBezTo>
                        <a:pt x="330" y="953"/>
                        <a:pt x="330" y="953"/>
                        <a:pt x="330" y="953"/>
                      </a:cubicBezTo>
                      <a:cubicBezTo>
                        <a:pt x="330" y="952"/>
                        <a:pt x="330" y="952"/>
                        <a:pt x="330" y="952"/>
                      </a:cubicBezTo>
                      <a:cubicBezTo>
                        <a:pt x="332" y="949"/>
                        <a:pt x="332" y="949"/>
                        <a:pt x="332" y="949"/>
                      </a:cubicBezTo>
                      <a:cubicBezTo>
                        <a:pt x="333" y="949"/>
                        <a:pt x="333" y="949"/>
                        <a:pt x="333" y="949"/>
                      </a:cubicBezTo>
                      <a:cubicBezTo>
                        <a:pt x="334" y="949"/>
                        <a:pt x="334" y="949"/>
                        <a:pt x="334" y="949"/>
                      </a:cubicBezTo>
                      <a:cubicBezTo>
                        <a:pt x="334" y="950"/>
                        <a:pt x="334" y="950"/>
                        <a:pt x="334" y="950"/>
                      </a:cubicBezTo>
                      <a:cubicBezTo>
                        <a:pt x="336" y="953"/>
                        <a:pt x="336" y="953"/>
                        <a:pt x="336" y="953"/>
                      </a:cubicBezTo>
                      <a:cubicBezTo>
                        <a:pt x="339" y="954"/>
                        <a:pt x="339" y="954"/>
                        <a:pt x="339" y="954"/>
                      </a:cubicBezTo>
                      <a:cubicBezTo>
                        <a:pt x="340" y="955"/>
                        <a:pt x="340" y="955"/>
                        <a:pt x="340" y="955"/>
                      </a:cubicBezTo>
                      <a:cubicBezTo>
                        <a:pt x="338" y="957"/>
                        <a:pt x="338" y="957"/>
                        <a:pt x="338" y="957"/>
                      </a:cubicBezTo>
                      <a:cubicBezTo>
                        <a:pt x="336" y="960"/>
                        <a:pt x="336" y="960"/>
                        <a:pt x="336" y="960"/>
                      </a:cubicBezTo>
                      <a:cubicBezTo>
                        <a:pt x="334" y="964"/>
                        <a:pt x="334" y="964"/>
                        <a:pt x="334" y="964"/>
                      </a:cubicBezTo>
                      <a:cubicBezTo>
                        <a:pt x="334" y="967"/>
                        <a:pt x="334" y="967"/>
                        <a:pt x="334" y="967"/>
                      </a:cubicBezTo>
                      <a:cubicBezTo>
                        <a:pt x="338" y="973"/>
                        <a:pt x="338" y="973"/>
                        <a:pt x="338" y="973"/>
                      </a:cubicBezTo>
                      <a:cubicBezTo>
                        <a:pt x="340" y="974"/>
                        <a:pt x="340" y="974"/>
                        <a:pt x="340" y="974"/>
                      </a:cubicBezTo>
                      <a:cubicBezTo>
                        <a:pt x="341" y="971"/>
                        <a:pt x="341" y="971"/>
                        <a:pt x="341" y="971"/>
                      </a:cubicBezTo>
                      <a:cubicBezTo>
                        <a:pt x="341" y="969"/>
                        <a:pt x="341" y="969"/>
                        <a:pt x="341" y="969"/>
                      </a:cubicBezTo>
                      <a:cubicBezTo>
                        <a:pt x="342" y="965"/>
                        <a:pt x="342" y="965"/>
                        <a:pt x="342" y="965"/>
                      </a:cubicBezTo>
                      <a:cubicBezTo>
                        <a:pt x="342" y="961"/>
                        <a:pt x="342" y="961"/>
                        <a:pt x="342" y="961"/>
                      </a:cubicBezTo>
                      <a:cubicBezTo>
                        <a:pt x="343" y="961"/>
                        <a:pt x="343" y="961"/>
                        <a:pt x="343" y="961"/>
                      </a:cubicBezTo>
                      <a:cubicBezTo>
                        <a:pt x="344" y="963"/>
                        <a:pt x="344" y="963"/>
                        <a:pt x="344" y="963"/>
                      </a:cubicBezTo>
                      <a:cubicBezTo>
                        <a:pt x="343" y="966"/>
                        <a:pt x="343" y="966"/>
                        <a:pt x="343" y="966"/>
                      </a:cubicBezTo>
                      <a:cubicBezTo>
                        <a:pt x="343" y="969"/>
                        <a:pt x="343" y="969"/>
                        <a:pt x="343" y="969"/>
                      </a:cubicBezTo>
                      <a:cubicBezTo>
                        <a:pt x="344" y="972"/>
                        <a:pt x="344" y="972"/>
                        <a:pt x="344" y="972"/>
                      </a:cubicBezTo>
                      <a:cubicBezTo>
                        <a:pt x="347" y="973"/>
                        <a:pt x="347" y="973"/>
                        <a:pt x="347" y="973"/>
                      </a:cubicBezTo>
                      <a:cubicBezTo>
                        <a:pt x="350" y="972"/>
                        <a:pt x="350" y="972"/>
                        <a:pt x="350" y="972"/>
                      </a:cubicBezTo>
                      <a:cubicBezTo>
                        <a:pt x="352" y="972"/>
                        <a:pt x="352" y="972"/>
                        <a:pt x="352" y="972"/>
                      </a:cubicBezTo>
                      <a:cubicBezTo>
                        <a:pt x="352" y="970"/>
                        <a:pt x="352" y="970"/>
                        <a:pt x="352" y="970"/>
                      </a:cubicBezTo>
                      <a:cubicBezTo>
                        <a:pt x="352" y="968"/>
                        <a:pt x="352" y="968"/>
                        <a:pt x="352" y="968"/>
                      </a:cubicBezTo>
                      <a:cubicBezTo>
                        <a:pt x="353" y="965"/>
                        <a:pt x="353" y="965"/>
                        <a:pt x="353" y="965"/>
                      </a:cubicBezTo>
                      <a:cubicBezTo>
                        <a:pt x="354" y="965"/>
                        <a:pt x="354" y="965"/>
                        <a:pt x="354" y="965"/>
                      </a:cubicBezTo>
                      <a:cubicBezTo>
                        <a:pt x="355" y="966"/>
                        <a:pt x="355" y="966"/>
                        <a:pt x="355" y="966"/>
                      </a:cubicBezTo>
                      <a:cubicBezTo>
                        <a:pt x="354" y="968"/>
                        <a:pt x="354" y="968"/>
                        <a:pt x="354" y="968"/>
                      </a:cubicBezTo>
                      <a:cubicBezTo>
                        <a:pt x="354" y="970"/>
                        <a:pt x="354" y="970"/>
                        <a:pt x="354" y="970"/>
                      </a:cubicBezTo>
                      <a:cubicBezTo>
                        <a:pt x="356" y="972"/>
                        <a:pt x="356" y="972"/>
                        <a:pt x="356" y="972"/>
                      </a:cubicBezTo>
                      <a:cubicBezTo>
                        <a:pt x="359" y="971"/>
                        <a:pt x="359" y="971"/>
                        <a:pt x="359" y="971"/>
                      </a:cubicBezTo>
                      <a:cubicBezTo>
                        <a:pt x="361" y="968"/>
                        <a:pt x="361" y="968"/>
                        <a:pt x="361" y="968"/>
                      </a:cubicBezTo>
                      <a:cubicBezTo>
                        <a:pt x="366" y="964"/>
                        <a:pt x="366" y="964"/>
                        <a:pt x="366" y="964"/>
                      </a:cubicBezTo>
                      <a:cubicBezTo>
                        <a:pt x="367" y="964"/>
                        <a:pt x="367" y="964"/>
                        <a:pt x="367" y="964"/>
                      </a:cubicBezTo>
                      <a:cubicBezTo>
                        <a:pt x="369" y="963"/>
                        <a:pt x="369" y="963"/>
                        <a:pt x="369" y="963"/>
                      </a:cubicBezTo>
                      <a:cubicBezTo>
                        <a:pt x="369" y="960"/>
                        <a:pt x="369" y="960"/>
                        <a:pt x="369" y="960"/>
                      </a:cubicBezTo>
                      <a:cubicBezTo>
                        <a:pt x="368" y="957"/>
                        <a:pt x="368" y="957"/>
                        <a:pt x="368" y="957"/>
                      </a:cubicBezTo>
                      <a:cubicBezTo>
                        <a:pt x="366" y="956"/>
                        <a:pt x="366" y="956"/>
                        <a:pt x="366" y="956"/>
                      </a:cubicBezTo>
                      <a:cubicBezTo>
                        <a:pt x="365" y="954"/>
                        <a:pt x="365" y="954"/>
                        <a:pt x="365" y="954"/>
                      </a:cubicBezTo>
                      <a:cubicBezTo>
                        <a:pt x="366" y="953"/>
                        <a:pt x="366" y="953"/>
                        <a:pt x="366" y="953"/>
                      </a:cubicBezTo>
                      <a:cubicBezTo>
                        <a:pt x="367" y="953"/>
                        <a:pt x="367" y="953"/>
                        <a:pt x="367" y="953"/>
                      </a:cubicBezTo>
                      <a:cubicBezTo>
                        <a:pt x="368" y="955"/>
                        <a:pt x="368" y="955"/>
                        <a:pt x="368" y="955"/>
                      </a:cubicBezTo>
                      <a:cubicBezTo>
                        <a:pt x="371" y="957"/>
                        <a:pt x="371" y="957"/>
                        <a:pt x="371" y="957"/>
                      </a:cubicBezTo>
                      <a:cubicBezTo>
                        <a:pt x="373" y="957"/>
                        <a:pt x="373" y="957"/>
                        <a:pt x="373" y="957"/>
                      </a:cubicBezTo>
                      <a:cubicBezTo>
                        <a:pt x="373" y="955"/>
                        <a:pt x="373" y="955"/>
                        <a:pt x="373" y="955"/>
                      </a:cubicBezTo>
                      <a:cubicBezTo>
                        <a:pt x="375" y="954"/>
                        <a:pt x="375" y="954"/>
                        <a:pt x="375" y="954"/>
                      </a:cubicBezTo>
                      <a:cubicBezTo>
                        <a:pt x="376" y="956"/>
                        <a:pt x="376" y="956"/>
                        <a:pt x="376" y="956"/>
                      </a:cubicBezTo>
                      <a:cubicBezTo>
                        <a:pt x="376" y="958"/>
                        <a:pt x="376" y="958"/>
                        <a:pt x="376" y="958"/>
                      </a:cubicBezTo>
                      <a:cubicBezTo>
                        <a:pt x="377" y="959"/>
                        <a:pt x="377" y="959"/>
                        <a:pt x="377" y="959"/>
                      </a:cubicBezTo>
                      <a:cubicBezTo>
                        <a:pt x="379" y="958"/>
                        <a:pt x="379" y="958"/>
                        <a:pt x="379" y="958"/>
                      </a:cubicBezTo>
                      <a:cubicBezTo>
                        <a:pt x="383" y="953"/>
                        <a:pt x="383" y="953"/>
                        <a:pt x="383" y="953"/>
                      </a:cubicBezTo>
                      <a:cubicBezTo>
                        <a:pt x="384" y="952"/>
                        <a:pt x="384" y="952"/>
                        <a:pt x="384" y="952"/>
                      </a:cubicBezTo>
                      <a:cubicBezTo>
                        <a:pt x="384" y="951"/>
                        <a:pt x="384" y="951"/>
                        <a:pt x="384" y="951"/>
                      </a:cubicBezTo>
                      <a:cubicBezTo>
                        <a:pt x="384" y="948"/>
                        <a:pt x="384" y="948"/>
                        <a:pt x="384" y="948"/>
                      </a:cubicBezTo>
                      <a:cubicBezTo>
                        <a:pt x="385" y="946"/>
                        <a:pt x="385" y="946"/>
                        <a:pt x="385" y="946"/>
                      </a:cubicBezTo>
                      <a:cubicBezTo>
                        <a:pt x="387" y="945"/>
                        <a:pt x="387" y="945"/>
                        <a:pt x="387" y="945"/>
                      </a:cubicBezTo>
                      <a:cubicBezTo>
                        <a:pt x="386" y="947"/>
                        <a:pt x="386" y="947"/>
                        <a:pt x="386" y="947"/>
                      </a:cubicBezTo>
                      <a:cubicBezTo>
                        <a:pt x="387" y="948"/>
                        <a:pt x="387" y="948"/>
                        <a:pt x="387" y="948"/>
                      </a:cubicBezTo>
                      <a:cubicBezTo>
                        <a:pt x="388" y="949"/>
                        <a:pt x="388" y="949"/>
                        <a:pt x="388" y="949"/>
                      </a:cubicBezTo>
                      <a:cubicBezTo>
                        <a:pt x="390" y="948"/>
                        <a:pt x="390" y="948"/>
                        <a:pt x="390" y="948"/>
                      </a:cubicBezTo>
                      <a:cubicBezTo>
                        <a:pt x="392" y="944"/>
                        <a:pt x="392" y="944"/>
                        <a:pt x="392" y="944"/>
                      </a:cubicBezTo>
                      <a:cubicBezTo>
                        <a:pt x="393" y="941"/>
                        <a:pt x="393" y="941"/>
                        <a:pt x="393" y="941"/>
                      </a:cubicBezTo>
                      <a:cubicBezTo>
                        <a:pt x="393" y="938"/>
                        <a:pt x="393" y="938"/>
                        <a:pt x="393" y="938"/>
                      </a:cubicBezTo>
                      <a:cubicBezTo>
                        <a:pt x="393" y="935"/>
                        <a:pt x="393" y="935"/>
                        <a:pt x="393" y="935"/>
                      </a:cubicBezTo>
                      <a:cubicBezTo>
                        <a:pt x="397" y="930"/>
                        <a:pt x="397" y="930"/>
                        <a:pt x="397" y="930"/>
                      </a:cubicBezTo>
                      <a:cubicBezTo>
                        <a:pt x="400" y="929"/>
                        <a:pt x="400" y="929"/>
                        <a:pt x="400" y="929"/>
                      </a:cubicBezTo>
                      <a:cubicBezTo>
                        <a:pt x="401" y="927"/>
                        <a:pt x="401" y="927"/>
                        <a:pt x="401" y="927"/>
                      </a:cubicBezTo>
                      <a:cubicBezTo>
                        <a:pt x="401" y="925"/>
                        <a:pt x="401" y="925"/>
                        <a:pt x="401" y="925"/>
                      </a:cubicBezTo>
                      <a:cubicBezTo>
                        <a:pt x="400" y="923"/>
                        <a:pt x="400" y="923"/>
                        <a:pt x="400" y="923"/>
                      </a:cubicBezTo>
                      <a:cubicBezTo>
                        <a:pt x="401" y="922"/>
                        <a:pt x="401" y="922"/>
                        <a:pt x="401" y="922"/>
                      </a:cubicBezTo>
                      <a:cubicBezTo>
                        <a:pt x="402" y="923"/>
                        <a:pt x="402" y="923"/>
                        <a:pt x="402" y="923"/>
                      </a:cubicBezTo>
                      <a:cubicBezTo>
                        <a:pt x="404" y="924"/>
                        <a:pt x="404" y="924"/>
                        <a:pt x="404" y="924"/>
                      </a:cubicBezTo>
                      <a:cubicBezTo>
                        <a:pt x="405" y="924"/>
                        <a:pt x="405" y="924"/>
                        <a:pt x="405" y="924"/>
                      </a:cubicBezTo>
                      <a:cubicBezTo>
                        <a:pt x="406" y="921"/>
                        <a:pt x="406" y="921"/>
                        <a:pt x="406" y="921"/>
                      </a:cubicBezTo>
                      <a:cubicBezTo>
                        <a:pt x="405" y="919"/>
                        <a:pt x="405" y="919"/>
                        <a:pt x="405" y="919"/>
                      </a:cubicBezTo>
                      <a:cubicBezTo>
                        <a:pt x="404" y="917"/>
                        <a:pt x="404" y="917"/>
                        <a:pt x="404" y="917"/>
                      </a:cubicBezTo>
                      <a:cubicBezTo>
                        <a:pt x="406" y="918"/>
                        <a:pt x="406" y="918"/>
                        <a:pt x="406" y="918"/>
                      </a:cubicBezTo>
                      <a:cubicBezTo>
                        <a:pt x="407" y="920"/>
                        <a:pt x="407" y="920"/>
                        <a:pt x="407" y="920"/>
                      </a:cubicBezTo>
                      <a:cubicBezTo>
                        <a:pt x="408" y="918"/>
                        <a:pt x="408" y="918"/>
                        <a:pt x="408" y="918"/>
                      </a:cubicBezTo>
                      <a:cubicBezTo>
                        <a:pt x="408" y="916"/>
                        <a:pt x="408" y="916"/>
                        <a:pt x="408" y="916"/>
                      </a:cubicBezTo>
                      <a:cubicBezTo>
                        <a:pt x="408" y="913"/>
                        <a:pt x="408" y="913"/>
                        <a:pt x="408" y="913"/>
                      </a:cubicBezTo>
                      <a:cubicBezTo>
                        <a:pt x="410" y="913"/>
                        <a:pt x="410" y="913"/>
                        <a:pt x="410" y="913"/>
                      </a:cubicBezTo>
                      <a:cubicBezTo>
                        <a:pt x="413" y="911"/>
                        <a:pt x="413" y="911"/>
                        <a:pt x="413" y="911"/>
                      </a:cubicBezTo>
                      <a:cubicBezTo>
                        <a:pt x="413" y="908"/>
                        <a:pt x="413" y="908"/>
                        <a:pt x="413" y="908"/>
                      </a:cubicBezTo>
                      <a:cubicBezTo>
                        <a:pt x="412" y="907"/>
                        <a:pt x="412" y="907"/>
                        <a:pt x="412" y="907"/>
                      </a:cubicBezTo>
                      <a:cubicBezTo>
                        <a:pt x="413" y="906"/>
                        <a:pt x="413" y="906"/>
                        <a:pt x="413" y="906"/>
                      </a:cubicBezTo>
                      <a:cubicBezTo>
                        <a:pt x="416" y="906"/>
                        <a:pt x="416" y="906"/>
                        <a:pt x="416" y="906"/>
                      </a:cubicBezTo>
                      <a:cubicBezTo>
                        <a:pt x="417" y="905"/>
                        <a:pt x="417" y="905"/>
                        <a:pt x="417" y="905"/>
                      </a:cubicBezTo>
                      <a:cubicBezTo>
                        <a:pt x="420" y="901"/>
                        <a:pt x="420" y="901"/>
                        <a:pt x="420" y="901"/>
                      </a:cubicBezTo>
                      <a:cubicBezTo>
                        <a:pt x="422" y="900"/>
                        <a:pt x="422" y="900"/>
                        <a:pt x="422" y="900"/>
                      </a:cubicBezTo>
                      <a:cubicBezTo>
                        <a:pt x="424" y="900"/>
                        <a:pt x="424" y="900"/>
                        <a:pt x="424" y="900"/>
                      </a:cubicBezTo>
                      <a:cubicBezTo>
                        <a:pt x="425" y="901"/>
                        <a:pt x="425" y="901"/>
                        <a:pt x="425" y="901"/>
                      </a:cubicBezTo>
                      <a:cubicBezTo>
                        <a:pt x="427" y="900"/>
                        <a:pt x="427" y="900"/>
                        <a:pt x="427" y="900"/>
                      </a:cubicBezTo>
                      <a:cubicBezTo>
                        <a:pt x="429" y="897"/>
                        <a:pt x="429" y="897"/>
                        <a:pt x="429" y="897"/>
                      </a:cubicBezTo>
                      <a:cubicBezTo>
                        <a:pt x="429" y="892"/>
                        <a:pt x="429" y="892"/>
                        <a:pt x="429" y="892"/>
                      </a:cubicBezTo>
                      <a:cubicBezTo>
                        <a:pt x="429" y="887"/>
                        <a:pt x="429" y="887"/>
                        <a:pt x="429" y="887"/>
                      </a:cubicBezTo>
                      <a:cubicBezTo>
                        <a:pt x="427" y="887"/>
                        <a:pt x="427" y="887"/>
                        <a:pt x="427" y="887"/>
                      </a:cubicBezTo>
                      <a:cubicBezTo>
                        <a:pt x="426" y="886"/>
                        <a:pt x="426" y="886"/>
                        <a:pt x="426" y="886"/>
                      </a:cubicBezTo>
                      <a:cubicBezTo>
                        <a:pt x="427" y="883"/>
                        <a:pt x="427" y="883"/>
                        <a:pt x="427" y="883"/>
                      </a:cubicBezTo>
                      <a:cubicBezTo>
                        <a:pt x="427" y="879"/>
                        <a:pt x="427" y="879"/>
                        <a:pt x="427" y="879"/>
                      </a:cubicBezTo>
                      <a:cubicBezTo>
                        <a:pt x="426" y="877"/>
                        <a:pt x="426" y="877"/>
                        <a:pt x="426" y="877"/>
                      </a:cubicBezTo>
                      <a:cubicBezTo>
                        <a:pt x="424" y="875"/>
                        <a:pt x="424" y="875"/>
                        <a:pt x="424" y="875"/>
                      </a:cubicBezTo>
                      <a:cubicBezTo>
                        <a:pt x="423" y="871"/>
                        <a:pt x="423" y="871"/>
                        <a:pt x="423" y="871"/>
                      </a:cubicBezTo>
                      <a:cubicBezTo>
                        <a:pt x="422" y="869"/>
                        <a:pt x="422" y="869"/>
                        <a:pt x="422" y="869"/>
                      </a:cubicBezTo>
                      <a:cubicBezTo>
                        <a:pt x="423" y="866"/>
                        <a:pt x="423" y="866"/>
                        <a:pt x="423" y="866"/>
                      </a:cubicBezTo>
                      <a:cubicBezTo>
                        <a:pt x="424" y="866"/>
                        <a:pt x="424" y="866"/>
                        <a:pt x="424" y="866"/>
                      </a:cubicBezTo>
                      <a:cubicBezTo>
                        <a:pt x="426" y="867"/>
                        <a:pt x="426" y="867"/>
                        <a:pt x="426" y="867"/>
                      </a:cubicBezTo>
                      <a:cubicBezTo>
                        <a:pt x="427" y="871"/>
                        <a:pt x="427" y="871"/>
                        <a:pt x="427" y="871"/>
                      </a:cubicBezTo>
                      <a:cubicBezTo>
                        <a:pt x="428" y="874"/>
                        <a:pt x="428" y="874"/>
                        <a:pt x="428" y="874"/>
                      </a:cubicBezTo>
                      <a:cubicBezTo>
                        <a:pt x="428" y="877"/>
                        <a:pt x="428" y="877"/>
                        <a:pt x="428" y="877"/>
                      </a:cubicBezTo>
                      <a:cubicBezTo>
                        <a:pt x="430" y="881"/>
                        <a:pt x="430" y="881"/>
                        <a:pt x="430" y="881"/>
                      </a:cubicBezTo>
                      <a:cubicBezTo>
                        <a:pt x="432" y="882"/>
                        <a:pt x="432" y="882"/>
                        <a:pt x="432" y="882"/>
                      </a:cubicBezTo>
                      <a:cubicBezTo>
                        <a:pt x="433" y="883"/>
                        <a:pt x="433" y="883"/>
                        <a:pt x="433" y="883"/>
                      </a:cubicBezTo>
                      <a:cubicBezTo>
                        <a:pt x="432" y="887"/>
                        <a:pt x="432" y="887"/>
                        <a:pt x="432" y="887"/>
                      </a:cubicBezTo>
                      <a:cubicBezTo>
                        <a:pt x="434" y="890"/>
                        <a:pt x="434" y="890"/>
                        <a:pt x="434" y="890"/>
                      </a:cubicBezTo>
                      <a:cubicBezTo>
                        <a:pt x="436" y="892"/>
                        <a:pt x="436" y="892"/>
                        <a:pt x="436" y="892"/>
                      </a:cubicBezTo>
                      <a:cubicBezTo>
                        <a:pt x="438" y="892"/>
                        <a:pt x="438" y="892"/>
                        <a:pt x="438" y="892"/>
                      </a:cubicBezTo>
                      <a:cubicBezTo>
                        <a:pt x="438" y="891"/>
                        <a:pt x="438" y="891"/>
                        <a:pt x="438" y="891"/>
                      </a:cubicBezTo>
                      <a:cubicBezTo>
                        <a:pt x="440" y="888"/>
                        <a:pt x="440" y="888"/>
                        <a:pt x="440" y="888"/>
                      </a:cubicBezTo>
                      <a:cubicBezTo>
                        <a:pt x="441" y="888"/>
                        <a:pt x="441" y="888"/>
                        <a:pt x="441" y="888"/>
                      </a:cubicBezTo>
                      <a:cubicBezTo>
                        <a:pt x="443" y="891"/>
                        <a:pt x="443" y="891"/>
                        <a:pt x="443" y="891"/>
                      </a:cubicBezTo>
                      <a:cubicBezTo>
                        <a:pt x="445" y="892"/>
                        <a:pt x="445" y="892"/>
                        <a:pt x="445" y="892"/>
                      </a:cubicBezTo>
                      <a:cubicBezTo>
                        <a:pt x="448" y="891"/>
                        <a:pt x="448" y="891"/>
                        <a:pt x="448" y="891"/>
                      </a:cubicBezTo>
                      <a:cubicBezTo>
                        <a:pt x="450" y="889"/>
                        <a:pt x="450" y="889"/>
                        <a:pt x="450" y="889"/>
                      </a:cubicBezTo>
                      <a:cubicBezTo>
                        <a:pt x="451" y="890"/>
                        <a:pt x="451" y="890"/>
                        <a:pt x="451" y="890"/>
                      </a:cubicBezTo>
                      <a:cubicBezTo>
                        <a:pt x="453" y="890"/>
                        <a:pt x="453" y="890"/>
                        <a:pt x="453" y="890"/>
                      </a:cubicBezTo>
                      <a:cubicBezTo>
                        <a:pt x="455" y="888"/>
                        <a:pt x="455" y="888"/>
                        <a:pt x="455" y="888"/>
                      </a:cubicBezTo>
                      <a:cubicBezTo>
                        <a:pt x="456" y="885"/>
                        <a:pt x="456" y="885"/>
                        <a:pt x="456" y="885"/>
                      </a:cubicBezTo>
                      <a:cubicBezTo>
                        <a:pt x="457" y="885"/>
                        <a:pt x="457" y="885"/>
                        <a:pt x="457" y="885"/>
                      </a:cubicBezTo>
                      <a:cubicBezTo>
                        <a:pt x="457" y="883"/>
                        <a:pt x="457" y="883"/>
                        <a:pt x="457" y="883"/>
                      </a:cubicBezTo>
                      <a:cubicBezTo>
                        <a:pt x="459" y="882"/>
                        <a:pt x="459" y="882"/>
                        <a:pt x="459" y="882"/>
                      </a:cubicBezTo>
                      <a:cubicBezTo>
                        <a:pt x="461" y="883"/>
                        <a:pt x="461" y="883"/>
                        <a:pt x="461" y="883"/>
                      </a:cubicBezTo>
                      <a:cubicBezTo>
                        <a:pt x="464" y="888"/>
                        <a:pt x="464" y="888"/>
                        <a:pt x="464" y="888"/>
                      </a:cubicBezTo>
                      <a:cubicBezTo>
                        <a:pt x="465" y="890"/>
                        <a:pt x="465" y="890"/>
                        <a:pt x="465" y="890"/>
                      </a:cubicBezTo>
                      <a:cubicBezTo>
                        <a:pt x="467" y="890"/>
                        <a:pt x="467" y="890"/>
                        <a:pt x="467" y="890"/>
                      </a:cubicBezTo>
                      <a:cubicBezTo>
                        <a:pt x="468" y="888"/>
                        <a:pt x="468" y="888"/>
                        <a:pt x="468" y="888"/>
                      </a:cubicBezTo>
                      <a:cubicBezTo>
                        <a:pt x="470" y="887"/>
                        <a:pt x="470" y="887"/>
                        <a:pt x="470" y="887"/>
                      </a:cubicBezTo>
                      <a:cubicBezTo>
                        <a:pt x="470" y="884"/>
                        <a:pt x="470" y="884"/>
                        <a:pt x="470" y="884"/>
                      </a:cubicBezTo>
                      <a:cubicBezTo>
                        <a:pt x="471" y="883"/>
                        <a:pt x="471" y="883"/>
                        <a:pt x="471" y="883"/>
                      </a:cubicBezTo>
                      <a:cubicBezTo>
                        <a:pt x="472" y="885"/>
                        <a:pt x="472" y="885"/>
                        <a:pt x="472" y="885"/>
                      </a:cubicBezTo>
                      <a:cubicBezTo>
                        <a:pt x="474" y="885"/>
                        <a:pt x="474" y="885"/>
                        <a:pt x="474" y="885"/>
                      </a:cubicBezTo>
                      <a:cubicBezTo>
                        <a:pt x="474" y="883"/>
                        <a:pt x="474" y="883"/>
                        <a:pt x="474" y="883"/>
                      </a:cubicBezTo>
                      <a:cubicBezTo>
                        <a:pt x="475" y="882"/>
                        <a:pt x="475" y="882"/>
                        <a:pt x="475" y="882"/>
                      </a:cubicBezTo>
                      <a:cubicBezTo>
                        <a:pt x="476" y="883"/>
                        <a:pt x="476" y="883"/>
                        <a:pt x="476" y="883"/>
                      </a:cubicBezTo>
                      <a:cubicBezTo>
                        <a:pt x="478" y="883"/>
                        <a:pt x="478" y="883"/>
                        <a:pt x="478" y="883"/>
                      </a:cubicBezTo>
                      <a:cubicBezTo>
                        <a:pt x="479" y="881"/>
                        <a:pt x="479" y="881"/>
                        <a:pt x="479" y="881"/>
                      </a:cubicBezTo>
                      <a:cubicBezTo>
                        <a:pt x="479" y="879"/>
                        <a:pt x="479" y="879"/>
                        <a:pt x="479" y="879"/>
                      </a:cubicBezTo>
                      <a:cubicBezTo>
                        <a:pt x="481" y="879"/>
                        <a:pt x="481" y="879"/>
                        <a:pt x="481" y="879"/>
                      </a:cubicBezTo>
                      <a:cubicBezTo>
                        <a:pt x="483" y="879"/>
                        <a:pt x="483" y="879"/>
                        <a:pt x="483" y="879"/>
                      </a:cubicBezTo>
                      <a:cubicBezTo>
                        <a:pt x="485" y="878"/>
                        <a:pt x="485" y="878"/>
                        <a:pt x="485" y="878"/>
                      </a:cubicBezTo>
                      <a:cubicBezTo>
                        <a:pt x="485" y="876"/>
                        <a:pt x="485" y="876"/>
                        <a:pt x="485" y="876"/>
                      </a:cubicBezTo>
                      <a:cubicBezTo>
                        <a:pt x="486" y="876"/>
                        <a:pt x="486" y="876"/>
                        <a:pt x="486" y="876"/>
                      </a:cubicBezTo>
                      <a:cubicBezTo>
                        <a:pt x="486" y="878"/>
                        <a:pt x="486" y="878"/>
                        <a:pt x="486" y="878"/>
                      </a:cubicBezTo>
                      <a:cubicBezTo>
                        <a:pt x="488" y="879"/>
                        <a:pt x="488" y="879"/>
                        <a:pt x="488" y="879"/>
                      </a:cubicBezTo>
                      <a:cubicBezTo>
                        <a:pt x="489" y="877"/>
                        <a:pt x="489" y="877"/>
                        <a:pt x="489" y="877"/>
                      </a:cubicBezTo>
                      <a:cubicBezTo>
                        <a:pt x="490" y="874"/>
                        <a:pt x="490" y="874"/>
                        <a:pt x="490" y="874"/>
                      </a:cubicBezTo>
                      <a:cubicBezTo>
                        <a:pt x="491" y="874"/>
                        <a:pt x="491" y="874"/>
                        <a:pt x="491" y="874"/>
                      </a:cubicBezTo>
                      <a:cubicBezTo>
                        <a:pt x="493" y="877"/>
                        <a:pt x="493" y="877"/>
                        <a:pt x="493" y="877"/>
                      </a:cubicBezTo>
                      <a:cubicBezTo>
                        <a:pt x="494" y="878"/>
                        <a:pt x="494" y="878"/>
                        <a:pt x="494" y="878"/>
                      </a:cubicBezTo>
                      <a:cubicBezTo>
                        <a:pt x="496" y="874"/>
                        <a:pt x="496" y="874"/>
                        <a:pt x="496" y="874"/>
                      </a:cubicBezTo>
                      <a:cubicBezTo>
                        <a:pt x="497" y="874"/>
                        <a:pt x="497" y="874"/>
                        <a:pt x="497" y="874"/>
                      </a:cubicBezTo>
                      <a:cubicBezTo>
                        <a:pt x="498" y="875"/>
                        <a:pt x="498" y="875"/>
                        <a:pt x="498" y="875"/>
                      </a:cubicBezTo>
                      <a:cubicBezTo>
                        <a:pt x="500" y="876"/>
                        <a:pt x="500" y="876"/>
                        <a:pt x="500" y="876"/>
                      </a:cubicBezTo>
                      <a:cubicBezTo>
                        <a:pt x="502" y="876"/>
                        <a:pt x="502" y="876"/>
                        <a:pt x="502" y="876"/>
                      </a:cubicBezTo>
                      <a:cubicBezTo>
                        <a:pt x="503" y="873"/>
                        <a:pt x="503" y="873"/>
                        <a:pt x="503" y="873"/>
                      </a:cubicBezTo>
                      <a:cubicBezTo>
                        <a:pt x="504" y="872"/>
                        <a:pt x="504" y="872"/>
                        <a:pt x="504" y="872"/>
                      </a:cubicBezTo>
                      <a:cubicBezTo>
                        <a:pt x="507" y="872"/>
                        <a:pt x="507" y="872"/>
                        <a:pt x="507" y="872"/>
                      </a:cubicBezTo>
                      <a:cubicBezTo>
                        <a:pt x="510" y="870"/>
                        <a:pt x="510" y="870"/>
                        <a:pt x="510" y="870"/>
                      </a:cubicBezTo>
                      <a:cubicBezTo>
                        <a:pt x="512" y="870"/>
                        <a:pt x="512" y="870"/>
                        <a:pt x="512" y="870"/>
                      </a:cubicBezTo>
                      <a:cubicBezTo>
                        <a:pt x="513" y="873"/>
                        <a:pt x="513" y="873"/>
                        <a:pt x="513" y="873"/>
                      </a:cubicBezTo>
                      <a:cubicBezTo>
                        <a:pt x="515" y="873"/>
                        <a:pt x="515" y="873"/>
                        <a:pt x="515" y="873"/>
                      </a:cubicBezTo>
                      <a:cubicBezTo>
                        <a:pt x="516" y="870"/>
                        <a:pt x="516" y="870"/>
                        <a:pt x="516" y="870"/>
                      </a:cubicBezTo>
                      <a:cubicBezTo>
                        <a:pt x="518" y="867"/>
                        <a:pt x="518" y="867"/>
                        <a:pt x="518" y="867"/>
                      </a:cubicBezTo>
                      <a:cubicBezTo>
                        <a:pt x="521" y="867"/>
                        <a:pt x="521" y="867"/>
                        <a:pt x="521" y="867"/>
                      </a:cubicBezTo>
                      <a:cubicBezTo>
                        <a:pt x="522" y="865"/>
                        <a:pt x="522" y="865"/>
                        <a:pt x="522" y="865"/>
                      </a:cubicBezTo>
                      <a:cubicBezTo>
                        <a:pt x="525" y="864"/>
                        <a:pt x="525" y="864"/>
                        <a:pt x="525" y="864"/>
                      </a:cubicBezTo>
                      <a:cubicBezTo>
                        <a:pt x="527" y="863"/>
                        <a:pt x="527" y="863"/>
                        <a:pt x="527" y="863"/>
                      </a:cubicBezTo>
                      <a:cubicBezTo>
                        <a:pt x="527" y="861"/>
                        <a:pt x="527" y="861"/>
                        <a:pt x="527" y="861"/>
                      </a:cubicBezTo>
                      <a:cubicBezTo>
                        <a:pt x="526" y="858"/>
                        <a:pt x="526" y="858"/>
                        <a:pt x="526" y="858"/>
                      </a:cubicBezTo>
                      <a:cubicBezTo>
                        <a:pt x="526" y="856"/>
                        <a:pt x="526" y="856"/>
                        <a:pt x="526" y="856"/>
                      </a:cubicBezTo>
                      <a:cubicBezTo>
                        <a:pt x="528" y="855"/>
                        <a:pt x="528" y="855"/>
                        <a:pt x="528" y="855"/>
                      </a:cubicBezTo>
                      <a:cubicBezTo>
                        <a:pt x="530" y="857"/>
                        <a:pt x="530" y="857"/>
                        <a:pt x="530" y="857"/>
                      </a:cubicBezTo>
                      <a:cubicBezTo>
                        <a:pt x="531" y="859"/>
                        <a:pt x="531" y="859"/>
                        <a:pt x="531" y="859"/>
                      </a:cubicBezTo>
                      <a:cubicBezTo>
                        <a:pt x="532" y="860"/>
                        <a:pt x="532" y="860"/>
                        <a:pt x="532" y="860"/>
                      </a:cubicBezTo>
                      <a:cubicBezTo>
                        <a:pt x="536" y="857"/>
                        <a:pt x="536" y="857"/>
                        <a:pt x="536" y="857"/>
                      </a:cubicBezTo>
                      <a:cubicBezTo>
                        <a:pt x="536" y="854"/>
                        <a:pt x="536" y="854"/>
                        <a:pt x="536" y="854"/>
                      </a:cubicBezTo>
                      <a:cubicBezTo>
                        <a:pt x="534" y="852"/>
                        <a:pt x="534" y="852"/>
                        <a:pt x="534" y="852"/>
                      </a:cubicBezTo>
                      <a:cubicBezTo>
                        <a:pt x="535" y="851"/>
                        <a:pt x="535" y="851"/>
                        <a:pt x="535" y="851"/>
                      </a:cubicBezTo>
                      <a:cubicBezTo>
                        <a:pt x="537" y="850"/>
                        <a:pt x="537" y="850"/>
                        <a:pt x="537" y="850"/>
                      </a:cubicBezTo>
                      <a:cubicBezTo>
                        <a:pt x="538" y="852"/>
                        <a:pt x="538" y="852"/>
                        <a:pt x="538" y="852"/>
                      </a:cubicBezTo>
                      <a:cubicBezTo>
                        <a:pt x="540" y="853"/>
                        <a:pt x="540" y="853"/>
                        <a:pt x="540" y="853"/>
                      </a:cubicBezTo>
                      <a:cubicBezTo>
                        <a:pt x="541" y="850"/>
                        <a:pt x="541" y="850"/>
                        <a:pt x="541" y="850"/>
                      </a:cubicBezTo>
                      <a:cubicBezTo>
                        <a:pt x="541" y="847"/>
                        <a:pt x="541" y="847"/>
                        <a:pt x="541" y="847"/>
                      </a:cubicBezTo>
                      <a:cubicBezTo>
                        <a:pt x="541" y="844"/>
                        <a:pt x="541" y="844"/>
                        <a:pt x="541" y="844"/>
                      </a:cubicBezTo>
                      <a:cubicBezTo>
                        <a:pt x="542" y="844"/>
                        <a:pt x="542" y="844"/>
                        <a:pt x="542" y="844"/>
                      </a:cubicBezTo>
                      <a:cubicBezTo>
                        <a:pt x="543" y="845"/>
                        <a:pt x="543" y="845"/>
                        <a:pt x="543" y="845"/>
                      </a:cubicBezTo>
                      <a:cubicBezTo>
                        <a:pt x="545" y="847"/>
                        <a:pt x="545" y="847"/>
                        <a:pt x="545" y="847"/>
                      </a:cubicBezTo>
                      <a:cubicBezTo>
                        <a:pt x="547" y="845"/>
                        <a:pt x="547" y="845"/>
                        <a:pt x="547" y="845"/>
                      </a:cubicBezTo>
                      <a:cubicBezTo>
                        <a:pt x="548" y="844"/>
                        <a:pt x="548" y="844"/>
                        <a:pt x="548" y="844"/>
                      </a:cubicBezTo>
                      <a:cubicBezTo>
                        <a:pt x="550" y="844"/>
                        <a:pt x="550" y="844"/>
                        <a:pt x="550" y="844"/>
                      </a:cubicBezTo>
                      <a:cubicBezTo>
                        <a:pt x="550" y="841"/>
                        <a:pt x="550" y="841"/>
                        <a:pt x="550" y="841"/>
                      </a:cubicBezTo>
                      <a:cubicBezTo>
                        <a:pt x="550" y="839"/>
                        <a:pt x="550" y="839"/>
                        <a:pt x="550" y="839"/>
                      </a:cubicBezTo>
                      <a:cubicBezTo>
                        <a:pt x="551" y="838"/>
                        <a:pt x="551" y="838"/>
                        <a:pt x="551" y="838"/>
                      </a:cubicBezTo>
                      <a:cubicBezTo>
                        <a:pt x="552" y="839"/>
                        <a:pt x="552" y="839"/>
                        <a:pt x="552" y="839"/>
                      </a:cubicBezTo>
                      <a:cubicBezTo>
                        <a:pt x="553" y="840"/>
                        <a:pt x="553" y="840"/>
                        <a:pt x="553" y="840"/>
                      </a:cubicBezTo>
                      <a:cubicBezTo>
                        <a:pt x="556" y="839"/>
                        <a:pt x="556" y="839"/>
                        <a:pt x="556" y="839"/>
                      </a:cubicBezTo>
                      <a:cubicBezTo>
                        <a:pt x="558" y="838"/>
                        <a:pt x="558" y="838"/>
                        <a:pt x="558" y="838"/>
                      </a:cubicBezTo>
                      <a:cubicBezTo>
                        <a:pt x="558" y="835"/>
                        <a:pt x="558" y="835"/>
                        <a:pt x="558" y="835"/>
                      </a:cubicBezTo>
                      <a:cubicBezTo>
                        <a:pt x="557" y="834"/>
                        <a:pt x="557" y="834"/>
                        <a:pt x="557" y="834"/>
                      </a:cubicBezTo>
                      <a:cubicBezTo>
                        <a:pt x="556" y="832"/>
                        <a:pt x="556" y="832"/>
                        <a:pt x="556" y="832"/>
                      </a:cubicBezTo>
                      <a:cubicBezTo>
                        <a:pt x="557" y="831"/>
                        <a:pt x="557" y="831"/>
                        <a:pt x="557" y="831"/>
                      </a:cubicBezTo>
                      <a:cubicBezTo>
                        <a:pt x="560" y="831"/>
                        <a:pt x="560" y="831"/>
                        <a:pt x="560" y="831"/>
                      </a:cubicBezTo>
                      <a:cubicBezTo>
                        <a:pt x="562" y="832"/>
                        <a:pt x="562" y="832"/>
                        <a:pt x="562" y="832"/>
                      </a:cubicBezTo>
                      <a:cubicBezTo>
                        <a:pt x="562" y="831"/>
                        <a:pt x="562" y="831"/>
                        <a:pt x="562" y="831"/>
                      </a:cubicBezTo>
                      <a:cubicBezTo>
                        <a:pt x="563" y="828"/>
                        <a:pt x="563" y="828"/>
                        <a:pt x="563" y="828"/>
                      </a:cubicBezTo>
                      <a:cubicBezTo>
                        <a:pt x="565" y="829"/>
                        <a:pt x="565" y="829"/>
                        <a:pt x="565" y="829"/>
                      </a:cubicBezTo>
                      <a:cubicBezTo>
                        <a:pt x="566" y="831"/>
                        <a:pt x="566" y="831"/>
                        <a:pt x="566" y="831"/>
                      </a:cubicBezTo>
                      <a:cubicBezTo>
                        <a:pt x="568" y="831"/>
                        <a:pt x="568" y="831"/>
                        <a:pt x="568" y="831"/>
                      </a:cubicBezTo>
                      <a:cubicBezTo>
                        <a:pt x="569" y="830"/>
                        <a:pt x="569" y="830"/>
                        <a:pt x="569" y="830"/>
                      </a:cubicBezTo>
                      <a:cubicBezTo>
                        <a:pt x="568" y="828"/>
                        <a:pt x="568" y="828"/>
                        <a:pt x="568" y="828"/>
                      </a:cubicBezTo>
                      <a:cubicBezTo>
                        <a:pt x="567" y="827"/>
                        <a:pt x="567" y="827"/>
                        <a:pt x="567" y="827"/>
                      </a:cubicBezTo>
                      <a:cubicBezTo>
                        <a:pt x="567" y="825"/>
                        <a:pt x="567" y="825"/>
                        <a:pt x="567" y="825"/>
                      </a:cubicBezTo>
                      <a:cubicBezTo>
                        <a:pt x="569" y="822"/>
                        <a:pt x="569" y="822"/>
                        <a:pt x="569" y="822"/>
                      </a:cubicBezTo>
                      <a:cubicBezTo>
                        <a:pt x="571" y="823"/>
                        <a:pt x="571" y="823"/>
                        <a:pt x="571" y="823"/>
                      </a:cubicBezTo>
                      <a:cubicBezTo>
                        <a:pt x="575" y="822"/>
                        <a:pt x="575" y="822"/>
                        <a:pt x="575" y="822"/>
                      </a:cubicBezTo>
                      <a:cubicBezTo>
                        <a:pt x="578" y="820"/>
                        <a:pt x="578" y="820"/>
                        <a:pt x="578" y="820"/>
                      </a:cubicBezTo>
                      <a:cubicBezTo>
                        <a:pt x="580" y="816"/>
                        <a:pt x="580" y="816"/>
                        <a:pt x="580" y="816"/>
                      </a:cubicBezTo>
                      <a:cubicBezTo>
                        <a:pt x="580" y="815"/>
                        <a:pt x="580" y="815"/>
                        <a:pt x="580" y="815"/>
                      </a:cubicBezTo>
                      <a:cubicBezTo>
                        <a:pt x="575" y="817"/>
                        <a:pt x="575" y="817"/>
                        <a:pt x="575" y="817"/>
                      </a:cubicBezTo>
                      <a:cubicBezTo>
                        <a:pt x="571" y="816"/>
                        <a:pt x="571" y="816"/>
                        <a:pt x="571" y="816"/>
                      </a:cubicBezTo>
                      <a:cubicBezTo>
                        <a:pt x="570" y="815"/>
                        <a:pt x="570" y="815"/>
                        <a:pt x="570" y="815"/>
                      </a:cubicBezTo>
                      <a:cubicBezTo>
                        <a:pt x="565" y="815"/>
                        <a:pt x="565" y="815"/>
                        <a:pt x="565" y="815"/>
                      </a:cubicBezTo>
                      <a:cubicBezTo>
                        <a:pt x="562" y="815"/>
                        <a:pt x="562" y="815"/>
                        <a:pt x="562" y="815"/>
                      </a:cubicBezTo>
                      <a:cubicBezTo>
                        <a:pt x="558" y="814"/>
                        <a:pt x="558" y="814"/>
                        <a:pt x="558" y="814"/>
                      </a:cubicBezTo>
                      <a:cubicBezTo>
                        <a:pt x="554" y="812"/>
                        <a:pt x="554" y="812"/>
                        <a:pt x="554" y="812"/>
                      </a:cubicBezTo>
                      <a:cubicBezTo>
                        <a:pt x="549" y="811"/>
                        <a:pt x="549" y="811"/>
                        <a:pt x="549" y="811"/>
                      </a:cubicBezTo>
                      <a:cubicBezTo>
                        <a:pt x="544" y="806"/>
                        <a:pt x="544" y="806"/>
                        <a:pt x="544" y="806"/>
                      </a:cubicBezTo>
                      <a:cubicBezTo>
                        <a:pt x="543" y="804"/>
                        <a:pt x="543" y="804"/>
                        <a:pt x="543" y="804"/>
                      </a:cubicBezTo>
                      <a:cubicBezTo>
                        <a:pt x="541" y="804"/>
                        <a:pt x="541" y="804"/>
                        <a:pt x="541" y="804"/>
                      </a:cubicBezTo>
                      <a:cubicBezTo>
                        <a:pt x="539" y="807"/>
                        <a:pt x="539" y="807"/>
                        <a:pt x="539" y="807"/>
                      </a:cubicBezTo>
                      <a:cubicBezTo>
                        <a:pt x="538" y="806"/>
                        <a:pt x="538" y="806"/>
                        <a:pt x="538" y="806"/>
                      </a:cubicBezTo>
                      <a:cubicBezTo>
                        <a:pt x="539" y="804"/>
                        <a:pt x="539" y="804"/>
                        <a:pt x="539" y="804"/>
                      </a:cubicBezTo>
                      <a:cubicBezTo>
                        <a:pt x="539" y="802"/>
                        <a:pt x="539" y="802"/>
                        <a:pt x="539" y="802"/>
                      </a:cubicBezTo>
                      <a:cubicBezTo>
                        <a:pt x="537" y="804"/>
                        <a:pt x="537" y="804"/>
                        <a:pt x="537" y="804"/>
                      </a:cubicBezTo>
                      <a:cubicBezTo>
                        <a:pt x="532" y="809"/>
                        <a:pt x="532" y="809"/>
                        <a:pt x="532" y="809"/>
                      </a:cubicBezTo>
                      <a:cubicBezTo>
                        <a:pt x="529" y="810"/>
                        <a:pt x="529" y="810"/>
                        <a:pt x="529" y="810"/>
                      </a:cubicBezTo>
                      <a:cubicBezTo>
                        <a:pt x="524" y="810"/>
                        <a:pt x="524" y="810"/>
                        <a:pt x="524" y="810"/>
                      </a:cubicBezTo>
                      <a:cubicBezTo>
                        <a:pt x="522" y="811"/>
                        <a:pt x="522" y="811"/>
                        <a:pt x="522" y="811"/>
                      </a:cubicBezTo>
                      <a:cubicBezTo>
                        <a:pt x="521" y="810"/>
                        <a:pt x="521" y="810"/>
                        <a:pt x="521" y="810"/>
                      </a:cubicBezTo>
                      <a:cubicBezTo>
                        <a:pt x="519" y="809"/>
                        <a:pt x="519" y="809"/>
                        <a:pt x="519" y="809"/>
                      </a:cubicBezTo>
                      <a:cubicBezTo>
                        <a:pt x="519" y="809"/>
                        <a:pt x="517" y="810"/>
                        <a:pt x="517" y="810"/>
                      </a:cubicBezTo>
                      <a:cubicBezTo>
                        <a:pt x="516" y="810"/>
                        <a:pt x="514" y="810"/>
                        <a:pt x="514" y="810"/>
                      </a:cubicBezTo>
                      <a:cubicBezTo>
                        <a:pt x="510" y="815"/>
                        <a:pt x="510" y="815"/>
                        <a:pt x="510" y="815"/>
                      </a:cubicBezTo>
                      <a:cubicBezTo>
                        <a:pt x="508" y="818"/>
                        <a:pt x="508" y="818"/>
                        <a:pt x="508" y="818"/>
                      </a:cubicBezTo>
                      <a:cubicBezTo>
                        <a:pt x="507" y="815"/>
                        <a:pt x="507" y="815"/>
                        <a:pt x="507" y="815"/>
                      </a:cubicBezTo>
                      <a:cubicBezTo>
                        <a:pt x="505" y="814"/>
                        <a:pt x="505" y="814"/>
                        <a:pt x="505" y="814"/>
                      </a:cubicBezTo>
                      <a:cubicBezTo>
                        <a:pt x="499" y="814"/>
                        <a:pt x="499" y="814"/>
                        <a:pt x="499" y="814"/>
                      </a:cubicBezTo>
                      <a:cubicBezTo>
                        <a:pt x="497" y="812"/>
                        <a:pt x="497" y="812"/>
                        <a:pt x="497" y="812"/>
                      </a:cubicBezTo>
                      <a:cubicBezTo>
                        <a:pt x="495" y="813"/>
                        <a:pt x="495" y="813"/>
                        <a:pt x="495" y="813"/>
                      </a:cubicBezTo>
                      <a:cubicBezTo>
                        <a:pt x="494" y="812"/>
                        <a:pt x="494" y="812"/>
                        <a:pt x="494" y="812"/>
                      </a:cubicBezTo>
                      <a:cubicBezTo>
                        <a:pt x="496" y="809"/>
                        <a:pt x="496" y="809"/>
                        <a:pt x="496" y="809"/>
                      </a:cubicBezTo>
                      <a:cubicBezTo>
                        <a:pt x="499" y="809"/>
                        <a:pt x="499" y="809"/>
                        <a:pt x="499" y="809"/>
                      </a:cubicBezTo>
                      <a:cubicBezTo>
                        <a:pt x="501" y="811"/>
                        <a:pt x="501" y="811"/>
                        <a:pt x="501" y="811"/>
                      </a:cubicBezTo>
                      <a:cubicBezTo>
                        <a:pt x="503" y="812"/>
                        <a:pt x="503" y="812"/>
                        <a:pt x="503" y="812"/>
                      </a:cubicBezTo>
                      <a:cubicBezTo>
                        <a:pt x="506" y="810"/>
                        <a:pt x="506" y="810"/>
                        <a:pt x="506" y="810"/>
                      </a:cubicBezTo>
                      <a:cubicBezTo>
                        <a:pt x="510" y="810"/>
                        <a:pt x="510" y="810"/>
                        <a:pt x="510" y="810"/>
                      </a:cubicBezTo>
                      <a:cubicBezTo>
                        <a:pt x="513" y="807"/>
                        <a:pt x="513" y="807"/>
                        <a:pt x="513" y="807"/>
                      </a:cubicBezTo>
                      <a:cubicBezTo>
                        <a:pt x="516" y="806"/>
                        <a:pt x="516" y="806"/>
                        <a:pt x="516" y="806"/>
                      </a:cubicBezTo>
                      <a:cubicBezTo>
                        <a:pt x="519" y="807"/>
                        <a:pt x="519" y="807"/>
                        <a:pt x="519" y="807"/>
                      </a:cubicBezTo>
                      <a:cubicBezTo>
                        <a:pt x="522" y="806"/>
                        <a:pt x="522" y="806"/>
                        <a:pt x="522" y="806"/>
                      </a:cubicBezTo>
                      <a:cubicBezTo>
                        <a:pt x="523" y="804"/>
                        <a:pt x="523" y="804"/>
                        <a:pt x="523" y="804"/>
                      </a:cubicBezTo>
                      <a:cubicBezTo>
                        <a:pt x="522" y="802"/>
                        <a:pt x="522" y="802"/>
                        <a:pt x="522" y="802"/>
                      </a:cubicBezTo>
                      <a:cubicBezTo>
                        <a:pt x="521" y="802"/>
                        <a:pt x="521" y="802"/>
                        <a:pt x="521" y="802"/>
                      </a:cubicBezTo>
                      <a:cubicBezTo>
                        <a:pt x="520" y="801"/>
                        <a:pt x="520" y="801"/>
                        <a:pt x="520" y="801"/>
                      </a:cubicBezTo>
                      <a:cubicBezTo>
                        <a:pt x="518" y="800"/>
                        <a:pt x="518" y="800"/>
                        <a:pt x="518" y="800"/>
                      </a:cubicBezTo>
                      <a:cubicBezTo>
                        <a:pt x="515" y="801"/>
                        <a:pt x="515" y="801"/>
                        <a:pt x="515" y="801"/>
                      </a:cubicBezTo>
                      <a:cubicBezTo>
                        <a:pt x="513" y="800"/>
                        <a:pt x="513" y="800"/>
                        <a:pt x="513" y="800"/>
                      </a:cubicBezTo>
                      <a:cubicBezTo>
                        <a:pt x="507" y="800"/>
                        <a:pt x="507" y="800"/>
                        <a:pt x="507" y="800"/>
                      </a:cubicBezTo>
                      <a:cubicBezTo>
                        <a:pt x="504" y="801"/>
                        <a:pt x="504" y="801"/>
                        <a:pt x="504" y="801"/>
                      </a:cubicBezTo>
                      <a:cubicBezTo>
                        <a:pt x="501" y="801"/>
                        <a:pt x="501" y="801"/>
                        <a:pt x="501" y="801"/>
                      </a:cubicBezTo>
                      <a:cubicBezTo>
                        <a:pt x="497" y="800"/>
                        <a:pt x="497" y="800"/>
                        <a:pt x="497" y="800"/>
                      </a:cubicBezTo>
                      <a:cubicBezTo>
                        <a:pt x="496" y="798"/>
                        <a:pt x="496" y="798"/>
                        <a:pt x="496" y="798"/>
                      </a:cubicBezTo>
                      <a:cubicBezTo>
                        <a:pt x="494" y="797"/>
                        <a:pt x="494" y="797"/>
                        <a:pt x="494" y="797"/>
                      </a:cubicBezTo>
                      <a:cubicBezTo>
                        <a:pt x="491" y="798"/>
                        <a:pt x="491" y="798"/>
                        <a:pt x="491" y="798"/>
                      </a:cubicBezTo>
                      <a:cubicBezTo>
                        <a:pt x="487" y="798"/>
                        <a:pt x="487" y="798"/>
                        <a:pt x="487" y="798"/>
                      </a:cubicBezTo>
                      <a:cubicBezTo>
                        <a:pt x="481" y="802"/>
                        <a:pt x="481" y="802"/>
                        <a:pt x="481" y="802"/>
                      </a:cubicBezTo>
                      <a:cubicBezTo>
                        <a:pt x="480" y="801"/>
                        <a:pt x="480" y="801"/>
                        <a:pt x="480" y="801"/>
                      </a:cubicBezTo>
                      <a:cubicBezTo>
                        <a:pt x="481" y="798"/>
                        <a:pt x="481" y="798"/>
                        <a:pt x="481" y="798"/>
                      </a:cubicBezTo>
                      <a:cubicBezTo>
                        <a:pt x="484" y="795"/>
                        <a:pt x="484" y="795"/>
                        <a:pt x="484" y="795"/>
                      </a:cubicBezTo>
                      <a:cubicBezTo>
                        <a:pt x="486" y="795"/>
                        <a:pt x="486" y="795"/>
                        <a:pt x="486" y="795"/>
                      </a:cubicBezTo>
                      <a:cubicBezTo>
                        <a:pt x="489" y="795"/>
                        <a:pt x="489" y="795"/>
                        <a:pt x="489" y="795"/>
                      </a:cubicBezTo>
                      <a:cubicBezTo>
                        <a:pt x="496" y="792"/>
                        <a:pt x="496" y="792"/>
                        <a:pt x="496" y="792"/>
                      </a:cubicBezTo>
                      <a:cubicBezTo>
                        <a:pt x="498" y="790"/>
                        <a:pt x="498" y="790"/>
                        <a:pt x="498" y="790"/>
                      </a:cubicBezTo>
                      <a:cubicBezTo>
                        <a:pt x="498" y="787"/>
                        <a:pt x="498" y="787"/>
                        <a:pt x="498" y="787"/>
                      </a:cubicBezTo>
                      <a:cubicBezTo>
                        <a:pt x="499" y="785"/>
                        <a:pt x="499" y="785"/>
                        <a:pt x="499" y="785"/>
                      </a:cubicBezTo>
                      <a:cubicBezTo>
                        <a:pt x="501" y="785"/>
                        <a:pt x="501" y="785"/>
                        <a:pt x="501" y="785"/>
                      </a:cubicBezTo>
                      <a:cubicBezTo>
                        <a:pt x="502" y="784"/>
                        <a:pt x="502" y="784"/>
                        <a:pt x="502" y="784"/>
                      </a:cubicBezTo>
                      <a:cubicBezTo>
                        <a:pt x="504" y="782"/>
                        <a:pt x="504" y="782"/>
                        <a:pt x="504" y="782"/>
                      </a:cubicBezTo>
                      <a:cubicBezTo>
                        <a:pt x="504" y="779"/>
                        <a:pt x="504" y="779"/>
                        <a:pt x="504" y="779"/>
                      </a:cubicBezTo>
                      <a:cubicBezTo>
                        <a:pt x="502" y="778"/>
                        <a:pt x="502" y="778"/>
                        <a:pt x="502" y="778"/>
                      </a:cubicBezTo>
                      <a:cubicBezTo>
                        <a:pt x="499" y="777"/>
                        <a:pt x="499" y="777"/>
                        <a:pt x="499" y="777"/>
                      </a:cubicBezTo>
                      <a:cubicBezTo>
                        <a:pt x="498" y="775"/>
                        <a:pt x="498" y="775"/>
                        <a:pt x="498" y="775"/>
                      </a:cubicBezTo>
                      <a:cubicBezTo>
                        <a:pt x="501" y="773"/>
                        <a:pt x="501" y="773"/>
                        <a:pt x="501" y="773"/>
                      </a:cubicBezTo>
                      <a:cubicBezTo>
                        <a:pt x="502" y="774"/>
                        <a:pt x="502" y="774"/>
                        <a:pt x="502" y="774"/>
                      </a:cubicBezTo>
                      <a:cubicBezTo>
                        <a:pt x="503" y="775"/>
                        <a:pt x="503" y="775"/>
                        <a:pt x="503" y="775"/>
                      </a:cubicBezTo>
                      <a:cubicBezTo>
                        <a:pt x="505" y="775"/>
                        <a:pt x="505" y="775"/>
                        <a:pt x="505" y="775"/>
                      </a:cubicBezTo>
                      <a:cubicBezTo>
                        <a:pt x="506" y="774"/>
                        <a:pt x="506" y="774"/>
                        <a:pt x="506" y="774"/>
                      </a:cubicBezTo>
                      <a:cubicBezTo>
                        <a:pt x="506" y="772"/>
                        <a:pt x="506" y="772"/>
                        <a:pt x="506" y="772"/>
                      </a:cubicBezTo>
                      <a:cubicBezTo>
                        <a:pt x="505" y="771"/>
                        <a:pt x="505" y="771"/>
                        <a:pt x="505" y="771"/>
                      </a:cubicBezTo>
                      <a:cubicBezTo>
                        <a:pt x="505" y="766"/>
                        <a:pt x="505" y="766"/>
                        <a:pt x="505" y="766"/>
                      </a:cubicBezTo>
                      <a:cubicBezTo>
                        <a:pt x="507" y="767"/>
                        <a:pt x="507" y="767"/>
                        <a:pt x="507" y="767"/>
                      </a:cubicBezTo>
                      <a:cubicBezTo>
                        <a:pt x="508" y="769"/>
                        <a:pt x="508" y="769"/>
                        <a:pt x="508" y="769"/>
                      </a:cubicBezTo>
                      <a:cubicBezTo>
                        <a:pt x="508" y="772"/>
                        <a:pt x="508" y="772"/>
                        <a:pt x="508" y="772"/>
                      </a:cubicBezTo>
                      <a:cubicBezTo>
                        <a:pt x="510" y="776"/>
                        <a:pt x="510" y="776"/>
                        <a:pt x="510" y="776"/>
                      </a:cubicBezTo>
                      <a:cubicBezTo>
                        <a:pt x="512" y="778"/>
                        <a:pt x="512" y="778"/>
                        <a:pt x="512" y="778"/>
                      </a:cubicBezTo>
                      <a:cubicBezTo>
                        <a:pt x="515" y="776"/>
                        <a:pt x="515" y="776"/>
                        <a:pt x="515" y="776"/>
                      </a:cubicBezTo>
                      <a:cubicBezTo>
                        <a:pt x="520" y="776"/>
                        <a:pt x="520" y="776"/>
                        <a:pt x="520" y="776"/>
                      </a:cubicBezTo>
                      <a:cubicBezTo>
                        <a:pt x="529" y="771"/>
                        <a:pt x="529" y="771"/>
                        <a:pt x="529" y="771"/>
                      </a:cubicBezTo>
                      <a:cubicBezTo>
                        <a:pt x="531" y="771"/>
                        <a:pt x="531" y="771"/>
                        <a:pt x="531" y="771"/>
                      </a:cubicBezTo>
                      <a:cubicBezTo>
                        <a:pt x="533" y="769"/>
                        <a:pt x="533" y="769"/>
                        <a:pt x="533" y="769"/>
                      </a:cubicBezTo>
                      <a:cubicBezTo>
                        <a:pt x="535" y="767"/>
                        <a:pt x="535" y="767"/>
                        <a:pt x="535" y="767"/>
                      </a:cubicBezTo>
                      <a:cubicBezTo>
                        <a:pt x="538" y="766"/>
                        <a:pt x="538" y="766"/>
                        <a:pt x="538" y="766"/>
                      </a:cubicBezTo>
                      <a:cubicBezTo>
                        <a:pt x="539" y="762"/>
                        <a:pt x="539" y="762"/>
                        <a:pt x="539" y="762"/>
                      </a:cubicBezTo>
                      <a:cubicBezTo>
                        <a:pt x="537" y="758"/>
                        <a:pt x="537" y="758"/>
                        <a:pt x="537" y="758"/>
                      </a:cubicBezTo>
                      <a:cubicBezTo>
                        <a:pt x="536" y="755"/>
                        <a:pt x="536" y="755"/>
                        <a:pt x="536" y="755"/>
                      </a:cubicBezTo>
                      <a:cubicBezTo>
                        <a:pt x="535" y="755"/>
                        <a:pt x="535" y="755"/>
                        <a:pt x="535" y="755"/>
                      </a:cubicBezTo>
                      <a:cubicBezTo>
                        <a:pt x="531" y="753"/>
                        <a:pt x="531" y="753"/>
                        <a:pt x="531" y="753"/>
                      </a:cubicBezTo>
                      <a:cubicBezTo>
                        <a:pt x="523" y="750"/>
                        <a:pt x="523" y="750"/>
                        <a:pt x="523" y="750"/>
                      </a:cubicBezTo>
                      <a:cubicBezTo>
                        <a:pt x="522" y="750"/>
                        <a:pt x="522" y="750"/>
                        <a:pt x="522" y="750"/>
                      </a:cubicBezTo>
                      <a:cubicBezTo>
                        <a:pt x="518" y="752"/>
                        <a:pt x="518" y="752"/>
                        <a:pt x="518" y="752"/>
                      </a:cubicBezTo>
                      <a:cubicBezTo>
                        <a:pt x="517" y="750"/>
                        <a:pt x="517" y="750"/>
                        <a:pt x="517" y="750"/>
                      </a:cubicBezTo>
                      <a:cubicBezTo>
                        <a:pt x="517" y="747"/>
                        <a:pt x="517" y="747"/>
                        <a:pt x="517" y="747"/>
                      </a:cubicBezTo>
                      <a:cubicBezTo>
                        <a:pt x="516" y="746"/>
                        <a:pt x="516" y="746"/>
                        <a:pt x="516" y="746"/>
                      </a:cubicBezTo>
                      <a:cubicBezTo>
                        <a:pt x="512" y="747"/>
                        <a:pt x="512" y="747"/>
                        <a:pt x="512" y="747"/>
                      </a:cubicBezTo>
                      <a:cubicBezTo>
                        <a:pt x="510" y="747"/>
                        <a:pt x="510" y="747"/>
                        <a:pt x="510" y="747"/>
                      </a:cubicBezTo>
                      <a:cubicBezTo>
                        <a:pt x="507" y="751"/>
                        <a:pt x="507" y="751"/>
                        <a:pt x="507" y="751"/>
                      </a:cubicBezTo>
                      <a:cubicBezTo>
                        <a:pt x="505" y="751"/>
                        <a:pt x="505" y="751"/>
                        <a:pt x="505" y="751"/>
                      </a:cubicBezTo>
                      <a:cubicBezTo>
                        <a:pt x="502" y="749"/>
                        <a:pt x="502" y="749"/>
                        <a:pt x="502" y="749"/>
                      </a:cubicBezTo>
                      <a:cubicBezTo>
                        <a:pt x="502" y="747"/>
                        <a:pt x="502" y="747"/>
                        <a:pt x="502" y="747"/>
                      </a:cubicBezTo>
                      <a:cubicBezTo>
                        <a:pt x="504" y="749"/>
                        <a:pt x="504" y="749"/>
                        <a:pt x="504" y="749"/>
                      </a:cubicBezTo>
                      <a:cubicBezTo>
                        <a:pt x="507" y="747"/>
                        <a:pt x="507" y="747"/>
                        <a:pt x="507" y="747"/>
                      </a:cubicBezTo>
                      <a:cubicBezTo>
                        <a:pt x="508" y="745"/>
                        <a:pt x="508" y="745"/>
                        <a:pt x="508" y="745"/>
                      </a:cubicBezTo>
                      <a:cubicBezTo>
                        <a:pt x="512" y="746"/>
                        <a:pt x="512" y="746"/>
                        <a:pt x="512" y="746"/>
                      </a:cubicBezTo>
                      <a:cubicBezTo>
                        <a:pt x="513" y="744"/>
                        <a:pt x="513" y="744"/>
                        <a:pt x="513" y="744"/>
                      </a:cubicBezTo>
                      <a:cubicBezTo>
                        <a:pt x="511" y="741"/>
                        <a:pt x="511" y="741"/>
                        <a:pt x="511" y="741"/>
                      </a:cubicBezTo>
                      <a:cubicBezTo>
                        <a:pt x="509" y="737"/>
                        <a:pt x="509" y="737"/>
                        <a:pt x="509" y="737"/>
                      </a:cubicBezTo>
                      <a:cubicBezTo>
                        <a:pt x="507" y="735"/>
                        <a:pt x="507" y="735"/>
                        <a:pt x="507" y="735"/>
                      </a:cubicBezTo>
                      <a:cubicBezTo>
                        <a:pt x="504" y="735"/>
                        <a:pt x="504" y="735"/>
                        <a:pt x="504" y="735"/>
                      </a:cubicBezTo>
                      <a:cubicBezTo>
                        <a:pt x="505" y="733"/>
                        <a:pt x="505" y="733"/>
                        <a:pt x="505" y="733"/>
                      </a:cubicBezTo>
                      <a:cubicBezTo>
                        <a:pt x="509" y="731"/>
                        <a:pt x="509" y="731"/>
                        <a:pt x="509" y="731"/>
                      </a:cubicBezTo>
                      <a:cubicBezTo>
                        <a:pt x="509" y="730"/>
                        <a:pt x="509" y="730"/>
                        <a:pt x="509" y="730"/>
                      </a:cubicBezTo>
                      <a:cubicBezTo>
                        <a:pt x="508" y="726"/>
                        <a:pt x="508" y="726"/>
                        <a:pt x="508" y="726"/>
                      </a:cubicBezTo>
                      <a:cubicBezTo>
                        <a:pt x="509" y="724"/>
                        <a:pt x="509" y="724"/>
                        <a:pt x="509" y="724"/>
                      </a:cubicBezTo>
                      <a:cubicBezTo>
                        <a:pt x="511" y="727"/>
                        <a:pt x="511" y="727"/>
                        <a:pt x="511" y="727"/>
                      </a:cubicBezTo>
                      <a:cubicBezTo>
                        <a:pt x="512" y="731"/>
                        <a:pt x="512" y="731"/>
                        <a:pt x="512" y="731"/>
                      </a:cubicBezTo>
                      <a:cubicBezTo>
                        <a:pt x="514" y="734"/>
                        <a:pt x="514" y="734"/>
                        <a:pt x="514" y="734"/>
                      </a:cubicBezTo>
                      <a:cubicBezTo>
                        <a:pt x="514" y="736"/>
                        <a:pt x="514" y="736"/>
                        <a:pt x="514" y="736"/>
                      </a:cubicBezTo>
                      <a:cubicBezTo>
                        <a:pt x="518" y="740"/>
                        <a:pt x="518" y="740"/>
                        <a:pt x="518" y="740"/>
                      </a:cubicBezTo>
                      <a:cubicBezTo>
                        <a:pt x="518" y="742"/>
                        <a:pt x="518" y="742"/>
                        <a:pt x="518" y="742"/>
                      </a:cubicBezTo>
                      <a:cubicBezTo>
                        <a:pt x="520" y="746"/>
                        <a:pt x="520" y="746"/>
                        <a:pt x="520" y="746"/>
                      </a:cubicBezTo>
                      <a:cubicBezTo>
                        <a:pt x="522" y="747"/>
                        <a:pt x="522" y="747"/>
                        <a:pt x="522" y="747"/>
                      </a:cubicBezTo>
                      <a:cubicBezTo>
                        <a:pt x="524" y="746"/>
                        <a:pt x="524" y="746"/>
                        <a:pt x="524" y="746"/>
                      </a:cubicBezTo>
                      <a:cubicBezTo>
                        <a:pt x="525" y="745"/>
                        <a:pt x="525" y="745"/>
                        <a:pt x="525" y="745"/>
                      </a:cubicBezTo>
                      <a:cubicBezTo>
                        <a:pt x="528" y="746"/>
                        <a:pt x="528" y="746"/>
                        <a:pt x="528" y="746"/>
                      </a:cubicBezTo>
                      <a:cubicBezTo>
                        <a:pt x="532" y="746"/>
                        <a:pt x="532" y="746"/>
                        <a:pt x="532" y="746"/>
                      </a:cubicBezTo>
                      <a:cubicBezTo>
                        <a:pt x="534" y="744"/>
                        <a:pt x="534" y="744"/>
                        <a:pt x="534" y="744"/>
                      </a:cubicBezTo>
                      <a:cubicBezTo>
                        <a:pt x="535" y="746"/>
                        <a:pt x="535" y="746"/>
                        <a:pt x="535" y="746"/>
                      </a:cubicBezTo>
                      <a:cubicBezTo>
                        <a:pt x="536" y="749"/>
                        <a:pt x="536" y="749"/>
                        <a:pt x="536" y="749"/>
                      </a:cubicBezTo>
                      <a:cubicBezTo>
                        <a:pt x="542" y="759"/>
                        <a:pt x="542" y="759"/>
                        <a:pt x="542" y="759"/>
                      </a:cubicBezTo>
                      <a:cubicBezTo>
                        <a:pt x="544" y="761"/>
                        <a:pt x="544" y="761"/>
                        <a:pt x="544" y="761"/>
                      </a:cubicBezTo>
                      <a:cubicBezTo>
                        <a:pt x="545" y="759"/>
                        <a:pt x="545" y="759"/>
                        <a:pt x="545" y="759"/>
                      </a:cubicBezTo>
                      <a:cubicBezTo>
                        <a:pt x="549" y="758"/>
                        <a:pt x="549" y="758"/>
                        <a:pt x="549" y="758"/>
                      </a:cubicBezTo>
                      <a:cubicBezTo>
                        <a:pt x="550" y="758"/>
                        <a:pt x="550" y="758"/>
                        <a:pt x="550" y="758"/>
                      </a:cubicBezTo>
                      <a:cubicBezTo>
                        <a:pt x="551" y="760"/>
                        <a:pt x="551" y="760"/>
                        <a:pt x="551" y="760"/>
                      </a:cubicBezTo>
                      <a:cubicBezTo>
                        <a:pt x="549" y="763"/>
                        <a:pt x="549" y="763"/>
                        <a:pt x="549" y="763"/>
                      </a:cubicBezTo>
                      <a:cubicBezTo>
                        <a:pt x="549" y="767"/>
                        <a:pt x="549" y="767"/>
                        <a:pt x="549" y="767"/>
                      </a:cubicBezTo>
                      <a:cubicBezTo>
                        <a:pt x="549" y="772"/>
                        <a:pt x="549" y="772"/>
                        <a:pt x="549" y="772"/>
                      </a:cubicBezTo>
                      <a:cubicBezTo>
                        <a:pt x="551" y="775"/>
                        <a:pt x="551" y="775"/>
                        <a:pt x="551" y="775"/>
                      </a:cubicBezTo>
                      <a:cubicBezTo>
                        <a:pt x="553" y="778"/>
                        <a:pt x="553" y="778"/>
                        <a:pt x="553" y="778"/>
                      </a:cubicBezTo>
                      <a:cubicBezTo>
                        <a:pt x="554" y="785"/>
                        <a:pt x="554" y="785"/>
                        <a:pt x="554" y="785"/>
                      </a:cubicBezTo>
                      <a:cubicBezTo>
                        <a:pt x="556" y="788"/>
                        <a:pt x="556" y="788"/>
                        <a:pt x="556" y="788"/>
                      </a:cubicBezTo>
                      <a:cubicBezTo>
                        <a:pt x="558" y="791"/>
                        <a:pt x="558" y="791"/>
                        <a:pt x="558" y="791"/>
                      </a:cubicBezTo>
                      <a:cubicBezTo>
                        <a:pt x="561" y="797"/>
                        <a:pt x="561" y="797"/>
                        <a:pt x="561" y="797"/>
                      </a:cubicBezTo>
                      <a:cubicBezTo>
                        <a:pt x="565" y="802"/>
                        <a:pt x="565" y="802"/>
                        <a:pt x="565" y="802"/>
                      </a:cubicBezTo>
                      <a:cubicBezTo>
                        <a:pt x="567" y="804"/>
                        <a:pt x="567" y="804"/>
                        <a:pt x="567" y="804"/>
                      </a:cubicBezTo>
                      <a:cubicBezTo>
                        <a:pt x="569" y="803"/>
                        <a:pt x="569" y="803"/>
                        <a:pt x="569" y="803"/>
                      </a:cubicBezTo>
                      <a:cubicBezTo>
                        <a:pt x="572" y="802"/>
                        <a:pt x="572" y="802"/>
                        <a:pt x="572" y="802"/>
                      </a:cubicBezTo>
                      <a:cubicBezTo>
                        <a:pt x="574" y="802"/>
                        <a:pt x="574" y="802"/>
                        <a:pt x="574" y="802"/>
                      </a:cubicBezTo>
                      <a:cubicBezTo>
                        <a:pt x="575" y="801"/>
                        <a:pt x="575" y="801"/>
                        <a:pt x="575" y="801"/>
                      </a:cubicBezTo>
                      <a:cubicBezTo>
                        <a:pt x="575" y="799"/>
                        <a:pt x="575" y="799"/>
                        <a:pt x="575" y="799"/>
                      </a:cubicBezTo>
                      <a:cubicBezTo>
                        <a:pt x="575" y="794"/>
                        <a:pt x="575" y="794"/>
                        <a:pt x="575" y="794"/>
                      </a:cubicBezTo>
                      <a:cubicBezTo>
                        <a:pt x="575" y="788"/>
                        <a:pt x="575" y="788"/>
                        <a:pt x="575" y="788"/>
                      </a:cubicBezTo>
                      <a:cubicBezTo>
                        <a:pt x="576" y="784"/>
                        <a:pt x="576" y="784"/>
                        <a:pt x="576" y="784"/>
                      </a:cubicBezTo>
                      <a:cubicBezTo>
                        <a:pt x="577" y="782"/>
                        <a:pt x="577" y="782"/>
                        <a:pt x="577" y="782"/>
                      </a:cubicBezTo>
                      <a:cubicBezTo>
                        <a:pt x="578" y="782"/>
                        <a:pt x="578" y="782"/>
                        <a:pt x="578" y="782"/>
                      </a:cubicBezTo>
                      <a:cubicBezTo>
                        <a:pt x="579" y="783"/>
                        <a:pt x="579" y="783"/>
                        <a:pt x="579" y="783"/>
                      </a:cubicBezTo>
                      <a:cubicBezTo>
                        <a:pt x="578" y="787"/>
                        <a:pt x="578" y="787"/>
                        <a:pt x="578" y="787"/>
                      </a:cubicBezTo>
                      <a:cubicBezTo>
                        <a:pt x="578" y="790"/>
                        <a:pt x="578" y="790"/>
                        <a:pt x="578" y="790"/>
                      </a:cubicBezTo>
                      <a:cubicBezTo>
                        <a:pt x="579" y="794"/>
                        <a:pt x="579" y="794"/>
                        <a:pt x="579" y="794"/>
                      </a:cubicBezTo>
                      <a:cubicBezTo>
                        <a:pt x="578" y="797"/>
                        <a:pt x="578" y="797"/>
                        <a:pt x="578" y="797"/>
                      </a:cubicBezTo>
                      <a:cubicBezTo>
                        <a:pt x="578" y="800"/>
                        <a:pt x="578" y="800"/>
                        <a:pt x="578" y="800"/>
                      </a:cubicBezTo>
                      <a:cubicBezTo>
                        <a:pt x="579" y="801"/>
                        <a:pt x="579" y="801"/>
                        <a:pt x="579" y="801"/>
                      </a:cubicBezTo>
                      <a:cubicBezTo>
                        <a:pt x="581" y="799"/>
                        <a:pt x="581" y="799"/>
                        <a:pt x="581" y="799"/>
                      </a:cubicBezTo>
                      <a:cubicBezTo>
                        <a:pt x="583" y="798"/>
                        <a:pt x="583" y="798"/>
                        <a:pt x="583" y="798"/>
                      </a:cubicBezTo>
                      <a:cubicBezTo>
                        <a:pt x="584" y="800"/>
                        <a:pt x="584" y="800"/>
                        <a:pt x="584" y="800"/>
                      </a:cubicBezTo>
                      <a:cubicBezTo>
                        <a:pt x="585" y="802"/>
                        <a:pt x="585" y="802"/>
                        <a:pt x="585" y="802"/>
                      </a:cubicBezTo>
                      <a:cubicBezTo>
                        <a:pt x="584" y="804"/>
                        <a:pt x="584" y="804"/>
                        <a:pt x="584" y="804"/>
                      </a:cubicBezTo>
                      <a:cubicBezTo>
                        <a:pt x="585" y="805"/>
                        <a:pt x="585" y="805"/>
                        <a:pt x="585" y="805"/>
                      </a:cubicBezTo>
                      <a:cubicBezTo>
                        <a:pt x="586" y="805"/>
                        <a:pt x="586" y="805"/>
                        <a:pt x="586" y="805"/>
                      </a:cubicBezTo>
                      <a:cubicBezTo>
                        <a:pt x="588" y="805"/>
                        <a:pt x="588" y="805"/>
                        <a:pt x="588" y="805"/>
                      </a:cubicBezTo>
                      <a:cubicBezTo>
                        <a:pt x="590" y="803"/>
                        <a:pt x="590" y="803"/>
                        <a:pt x="590" y="803"/>
                      </a:cubicBezTo>
                      <a:cubicBezTo>
                        <a:pt x="590" y="800"/>
                        <a:pt x="590" y="800"/>
                        <a:pt x="590" y="800"/>
                      </a:cubicBezTo>
                      <a:cubicBezTo>
                        <a:pt x="590" y="798"/>
                        <a:pt x="590" y="798"/>
                        <a:pt x="590" y="798"/>
                      </a:cubicBezTo>
                      <a:cubicBezTo>
                        <a:pt x="590" y="791"/>
                        <a:pt x="590" y="791"/>
                        <a:pt x="590" y="791"/>
                      </a:cubicBezTo>
                      <a:cubicBezTo>
                        <a:pt x="591" y="788"/>
                        <a:pt x="591" y="788"/>
                        <a:pt x="591" y="788"/>
                      </a:cubicBezTo>
                      <a:cubicBezTo>
                        <a:pt x="591" y="784"/>
                        <a:pt x="591" y="784"/>
                        <a:pt x="591" y="784"/>
                      </a:cubicBezTo>
                      <a:cubicBezTo>
                        <a:pt x="591" y="783"/>
                        <a:pt x="591" y="783"/>
                        <a:pt x="591" y="783"/>
                      </a:cubicBezTo>
                      <a:cubicBezTo>
                        <a:pt x="590" y="780"/>
                        <a:pt x="590" y="780"/>
                        <a:pt x="590" y="780"/>
                      </a:cubicBezTo>
                      <a:cubicBezTo>
                        <a:pt x="589" y="780"/>
                        <a:pt x="589" y="780"/>
                        <a:pt x="589" y="780"/>
                      </a:cubicBezTo>
                      <a:cubicBezTo>
                        <a:pt x="590" y="777"/>
                        <a:pt x="590" y="777"/>
                        <a:pt x="590" y="777"/>
                      </a:cubicBezTo>
                      <a:cubicBezTo>
                        <a:pt x="590" y="775"/>
                        <a:pt x="590" y="775"/>
                        <a:pt x="590" y="775"/>
                      </a:cubicBezTo>
                      <a:cubicBezTo>
                        <a:pt x="589" y="774"/>
                        <a:pt x="589" y="774"/>
                        <a:pt x="589" y="774"/>
                      </a:cubicBezTo>
                      <a:cubicBezTo>
                        <a:pt x="586" y="776"/>
                        <a:pt x="586" y="776"/>
                        <a:pt x="586" y="776"/>
                      </a:cubicBezTo>
                      <a:cubicBezTo>
                        <a:pt x="586" y="774"/>
                        <a:pt x="586" y="774"/>
                        <a:pt x="586" y="774"/>
                      </a:cubicBezTo>
                      <a:cubicBezTo>
                        <a:pt x="587" y="772"/>
                        <a:pt x="587" y="772"/>
                        <a:pt x="587" y="772"/>
                      </a:cubicBezTo>
                      <a:cubicBezTo>
                        <a:pt x="590" y="772"/>
                        <a:pt x="590" y="772"/>
                        <a:pt x="590" y="772"/>
                      </a:cubicBezTo>
                      <a:cubicBezTo>
                        <a:pt x="591" y="770"/>
                        <a:pt x="591" y="770"/>
                        <a:pt x="591" y="770"/>
                      </a:cubicBezTo>
                      <a:cubicBezTo>
                        <a:pt x="592" y="766"/>
                        <a:pt x="592" y="766"/>
                        <a:pt x="592" y="766"/>
                      </a:cubicBezTo>
                      <a:cubicBezTo>
                        <a:pt x="591" y="764"/>
                        <a:pt x="591" y="764"/>
                        <a:pt x="591" y="764"/>
                      </a:cubicBezTo>
                      <a:cubicBezTo>
                        <a:pt x="589" y="765"/>
                        <a:pt x="589" y="765"/>
                        <a:pt x="589" y="765"/>
                      </a:cubicBezTo>
                      <a:cubicBezTo>
                        <a:pt x="588" y="763"/>
                        <a:pt x="588" y="763"/>
                        <a:pt x="588" y="763"/>
                      </a:cubicBezTo>
                      <a:cubicBezTo>
                        <a:pt x="590" y="760"/>
                        <a:pt x="590" y="760"/>
                        <a:pt x="590" y="760"/>
                      </a:cubicBezTo>
                      <a:cubicBezTo>
                        <a:pt x="591" y="756"/>
                        <a:pt x="591" y="756"/>
                        <a:pt x="591" y="756"/>
                      </a:cubicBezTo>
                      <a:cubicBezTo>
                        <a:pt x="591" y="754"/>
                        <a:pt x="591" y="754"/>
                        <a:pt x="591" y="754"/>
                      </a:cubicBezTo>
                      <a:cubicBezTo>
                        <a:pt x="590" y="755"/>
                        <a:pt x="590" y="755"/>
                        <a:pt x="590" y="755"/>
                      </a:cubicBezTo>
                      <a:cubicBezTo>
                        <a:pt x="587" y="756"/>
                        <a:pt x="587" y="756"/>
                        <a:pt x="587" y="756"/>
                      </a:cubicBezTo>
                      <a:cubicBezTo>
                        <a:pt x="585" y="761"/>
                        <a:pt x="585" y="761"/>
                        <a:pt x="585" y="761"/>
                      </a:cubicBezTo>
                      <a:cubicBezTo>
                        <a:pt x="584" y="766"/>
                        <a:pt x="584" y="766"/>
                        <a:pt x="584" y="766"/>
                      </a:cubicBezTo>
                      <a:cubicBezTo>
                        <a:pt x="582" y="767"/>
                        <a:pt x="582" y="767"/>
                        <a:pt x="582" y="767"/>
                      </a:cubicBezTo>
                      <a:cubicBezTo>
                        <a:pt x="582" y="765"/>
                        <a:pt x="582" y="765"/>
                        <a:pt x="582" y="765"/>
                      </a:cubicBezTo>
                      <a:cubicBezTo>
                        <a:pt x="583" y="761"/>
                        <a:pt x="583" y="761"/>
                        <a:pt x="583" y="761"/>
                      </a:cubicBezTo>
                      <a:cubicBezTo>
                        <a:pt x="583" y="759"/>
                        <a:pt x="583" y="759"/>
                        <a:pt x="583" y="759"/>
                      </a:cubicBezTo>
                      <a:cubicBezTo>
                        <a:pt x="582" y="757"/>
                        <a:pt x="582" y="757"/>
                        <a:pt x="582" y="757"/>
                      </a:cubicBezTo>
                      <a:cubicBezTo>
                        <a:pt x="582" y="755"/>
                        <a:pt x="582" y="755"/>
                        <a:pt x="582" y="755"/>
                      </a:cubicBezTo>
                      <a:cubicBezTo>
                        <a:pt x="583" y="752"/>
                        <a:pt x="583" y="752"/>
                        <a:pt x="583" y="752"/>
                      </a:cubicBezTo>
                      <a:cubicBezTo>
                        <a:pt x="586" y="749"/>
                        <a:pt x="586" y="749"/>
                        <a:pt x="586" y="749"/>
                      </a:cubicBezTo>
                      <a:cubicBezTo>
                        <a:pt x="588" y="747"/>
                        <a:pt x="588" y="747"/>
                        <a:pt x="588" y="747"/>
                      </a:cubicBezTo>
                      <a:cubicBezTo>
                        <a:pt x="590" y="744"/>
                        <a:pt x="590" y="744"/>
                        <a:pt x="590" y="744"/>
                      </a:cubicBezTo>
                      <a:cubicBezTo>
                        <a:pt x="588" y="742"/>
                        <a:pt x="588" y="742"/>
                        <a:pt x="588" y="742"/>
                      </a:cubicBezTo>
                      <a:cubicBezTo>
                        <a:pt x="586" y="742"/>
                        <a:pt x="586" y="742"/>
                        <a:pt x="586" y="742"/>
                      </a:cubicBezTo>
                      <a:cubicBezTo>
                        <a:pt x="584" y="744"/>
                        <a:pt x="584" y="744"/>
                        <a:pt x="584" y="744"/>
                      </a:cubicBezTo>
                      <a:cubicBezTo>
                        <a:pt x="584" y="746"/>
                        <a:pt x="584" y="746"/>
                        <a:pt x="584" y="746"/>
                      </a:cubicBezTo>
                      <a:cubicBezTo>
                        <a:pt x="582" y="747"/>
                        <a:pt x="582" y="747"/>
                        <a:pt x="582" y="747"/>
                      </a:cubicBezTo>
                      <a:cubicBezTo>
                        <a:pt x="584" y="743"/>
                        <a:pt x="584" y="743"/>
                        <a:pt x="584" y="743"/>
                      </a:cubicBezTo>
                      <a:cubicBezTo>
                        <a:pt x="585" y="741"/>
                        <a:pt x="585" y="741"/>
                        <a:pt x="585" y="741"/>
                      </a:cubicBezTo>
                      <a:cubicBezTo>
                        <a:pt x="584" y="740"/>
                        <a:pt x="584" y="740"/>
                        <a:pt x="584" y="740"/>
                      </a:cubicBezTo>
                      <a:cubicBezTo>
                        <a:pt x="582" y="741"/>
                        <a:pt x="582" y="741"/>
                        <a:pt x="582" y="741"/>
                      </a:cubicBezTo>
                      <a:cubicBezTo>
                        <a:pt x="579" y="744"/>
                        <a:pt x="579" y="744"/>
                        <a:pt x="579" y="744"/>
                      </a:cubicBezTo>
                      <a:cubicBezTo>
                        <a:pt x="576" y="747"/>
                        <a:pt x="576" y="747"/>
                        <a:pt x="576" y="747"/>
                      </a:cubicBezTo>
                      <a:cubicBezTo>
                        <a:pt x="576" y="746"/>
                        <a:pt x="576" y="746"/>
                        <a:pt x="576" y="746"/>
                      </a:cubicBezTo>
                      <a:cubicBezTo>
                        <a:pt x="577" y="744"/>
                        <a:pt x="577" y="744"/>
                        <a:pt x="577" y="744"/>
                      </a:cubicBezTo>
                      <a:cubicBezTo>
                        <a:pt x="578" y="741"/>
                        <a:pt x="578" y="741"/>
                        <a:pt x="578" y="741"/>
                      </a:cubicBezTo>
                      <a:cubicBezTo>
                        <a:pt x="580" y="739"/>
                        <a:pt x="580" y="739"/>
                        <a:pt x="580" y="739"/>
                      </a:cubicBezTo>
                      <a:cubicBezTo>
                        <a:pt x="582" y="735"/>
                        <a:pt x="582" y="735"/>
                        <a:pt x="582" y="735"/>
                      </a:cubicBezTo>
                      <a:cubicBezTo>
                        <a:pt x="582" y="734"/>
                        <a:pt x="582" y="734"/>
                        <a:pt x="582" y="734"/>
                      </a:cubicBezTo>
                      <a:cubicBezTo>
                        <a:pt x="581" y="732"/>
                        <a:pt x="581" y="732"/>
                        <a:pt x="581" y="732"/>
                      </a:cubicBezTo>
                      <a:cubicBezTo>
                        <a:pt x="580" y="730"/>
                        <a:pt x="580" y="730"/>
                        <a:pt x="580" y="730"/>
                      </a:cubicBezTo>
                      <a:cubicBezTo>
                        <a:pt x="578" y="730"/>
                        <a:pt x="578" y="730"/>
                        <a:pt x="578" y="730"/>
                      </a:cubicBezTo>
                      <a:cubicBezTo>
                        <a:pt x="577" y="728"/>
                        <a:pt x="577" y="728"/>
                        <a:pt x="577" y="728"/>
                      </a:cubicBezTo>
                      <a:cubicBezTo>
                        <a:pt x="577" y="727"/>
                        <a:pt x="577" y="727"/>
                        <a:pt x="577" y="727"/>
                      </a:cubicBezTo>
                      <a:cubicBezTo>
                        <a:pt x="576" y="727"/>
                        <a:pt x="575" y="726"/>
                        <a:pt x="575" y="726"/>
                      </a:cubicBezTo>
                      <a:cubicBezTo>
                        <a:pt x="574" y="725"/>
                        <a:pt x="574" y="724"/>
                        <a:pt x="573" y="723"/>
                      </a:cubicBezTo>
                      <a:cubicBezTo>
                        <a:pt x="572" y="721"/>
                        <a:pt x="572" y="721"/>
                        <a:pt x="572" y="721"/>
                      </a:cubicBezTo>
                      <a:cubicBezTo>
                        <a:pt x="570" y="721"/>
                        <a:pt x="570" y="721"/>
                        <a:pt x="570" y="721"/>
                      </a:cubicBezTo>
                      <a:cubicBezTo>
                        <a:pt x="569" y="720"/>
                        <a:pt x="569" y="720"/>
                        <a:pt x="569" y="720"/>
                      </a:cubicBezTo>
                      <a:cubicBezTo>
                        <a:pt x="567" y="720"/>
                        <a:pt x="567" y="720"/>
                        <a:pt x="567" y="720"/>
                      </a:cubicBezTo>
                      <a:cubicBezTo>
                        <a:pt x="567" y="718"/>
                        <a:pt x="567" y="718"/>
                        <a:pt x="567" y="718"/>
                      </a:cubicBezTo>
                      <a:cubicBezTo>
                        <a:pt x="566" y="717"/>
                        <a:pt x="566" y="717"/>
                        <a:pt x="566" y="717"/>
                      </a:cubicBezTo>
                      <a:cubicBezTo>
                        <a:pt x="560" y="712"/>
                        <a:pt x="560" y="712"/>
                        <a:pt x="560" y="712"/>
                      </a:cubicBezTo>
                      <a:cubicBezTo>
                        <a:pt x="560" y="711"/>
                        <a:pt x="560" y="711"/>
                        <a:pt x="560" y="711"/>
                      </a:cubicBezTo>
                      <a:cubicBezTo>
                        <a:pt x="560" y="711"/>
                        <a:pt x="559" y="710"/>
                        <a:pt x="558" y="709"/>
                      </a:cubicBezTo>
                      <a:cubicBezTo>
                        <a:pt x="556" y="708"/>
                        <a:pt x="556" y="708"/>
                        <a:pt x="556" y="708"/>
                      </a:cubicBezTo>
                      <a:cubicBezTo>
                        <a:pt x="553" y="708"/>
                        <a:pt x="553" y="708"/>
                        <a:pt x="553" y="708"/>
                      </a:cubicBezTo>
                      <a:cubicBezTo>
                        <a:pt x="550" y="709"/>
                        <a:pt x="550" y="709"/>
                        <a:pt x="550" y="709"/>
                      </a:cubicBezTo>
                      <a:cubicBezTo>
                        <a:pt x="547" y="712"/>
                        <a:pt x="547" y="712"/>
                        <a:pt x="547" y="712"/>
                      </a:cubicBezTo>
                      <a:cubicBezTo>
                        <a:pt x="547" y="710"/>
                        <a:pt x="547" y="710"/>
                        <a:pt x="547" y="710"/>
                      </a:cubicBezTo>
                      <a:cubicBezTo>
                        <a:pt x="547" y="708"/>
                        <a:pt x="547" y="708"/>
                        <a:pt x="547" y="708"/>
                      </a:cubicBezTo>
                      <a:cubicBezTo>
                        <a:pt x="542" y="706"/>
                        <a:pt x="542" y="706"/>
                        <a:pt x="542" y="706"/>
                      </a:cubicBezTo>
                      <a:cubicBezTo>
                        <a:pt x="538" y="706"/>
                        <a:pt x="538" y="706"/>
                        <a:pt x="538" y="706"/>
                      </a:cubicBezTo>
                      <a:cubicBezTo>
                        <a:pt x="534" y="707"/>
                        <a:pt x="534" y="707"/>
                        <a:pt x="534" y="707"/>
                      </a:cubicBezTo>
                      <a:cubicBezTo>
                        <a:pt x="533" y="706"/>
                        <a:pt x="533" y="706"/>
                        <a:pt x="533" y="706"/>
                      </a:cubicBezTo>
                      <a:cubicBezTo>
                        <a:pt x="536" y="703"/>
                        <a:pt x="536" y="703"/>
                        <a:pt x="536" y="703"/>
                      </a:cubicBezTo>
                      <a:cubicBezTo>
                        <a:pt x="537" y="704"/>
                        <a:pt x="537" y="704"/>
                        <a:pt x="537" y="704"/>
                      </a:cubicBezTo>
                      <a:cubicBezTo>
                        <a:pt x="543" y="704"/>
                        <a:pt x="543" y="704"/>
                        <a:pt x="543" y="704"/>
                      </a:cubicBezTo>
                      <a:cubicBezTo>
                        <a:pt x="546" y="705"/>
                        <a:pt x="546" y="705"/>
                        <a:pt x="546" y="705"/>
                      </a:cubicBezTo>
                      <a:cubicBezTo>
                        <a:pt x="549" y="705"/>
                        <a:pt x="549" y="705"/>
                        <a:pt x="549" y="705"/>
                      </a:cubicBezTo>
                      <a:cubicBezTo>
                        <a:pt x="552" y="705"/>
                        <a:pt x="552" y="705"/>
                        <a:pt x="552" y="705"/>
                      </a:cubicBezTo>
                      <a:cubicBezTo>
                        <a:pt x="554" y="703"/>
                        <a:pt x="554" y="703"/>
                        <a:pt x="554" y="703"/>
                      </a:cubicBezTo>
                      <a:cubicBezTo>
                        <a:pt x="550" y="699"/>
                        <a:pt x="547" y="694"/>
                        <a:pt x="547" y="688"/>
                      </a:cubicBezTo>
                      <a:cubicBezTo>
                        <a:pt x="546" y="687"/>
                        <a:pt x="546" y="687"/>
                        <a:pt x="546" y="687"/>
                      </a:cubicBezTo>
                      <a:cubicBezTo>
                        <a:pt x="545" y="687"/>
                        <a:pt x="545" y="687"/>
                        <a:pt x="545" y="687"/>
                      </a:cubicBezTo>
                      <a:cubicBezTo>
                        <a:pt x="542" y="690"/>
                        <a:pt x="542" y="690"/>
                        <a:pt x="542" y="690"/>
                      </a:cubicBezTo>
                      <a:cubicBezTo>
                        <a:pt x="540" y="690"/>
                        <a:pt x="540" y="690"/>
                        <a:pt x="540" y="690"/>
                      </a:cubicBezTo>
                      <a:cubicBezTo>
                        <a:pt x="538" y="691"/>
                        <a:pt x="538" y="691"/>
                        <a:pt x="538" y="691"/>
                      </a:cubicBezTo>
                      <a:cubicBezTo>
                        <a:pt x="536" y="694"/>
                        <a:pt x="536" y="694"/>
                        <a:pt x="536" y="694"/>
                      </a:cubicBezTo>
                      <a:cubicBezTo>
                        <a:pt x="535" y="694"/>
                        <a:pt x="535" y="694"/>
                        <a:pt x="535" y="694"/>
                      </a:cubicBezTo>
                      <a:cubicBezTo>
                        <a:pt x="535" y="692"/>
                        <a:pt x="535" y="692"/>
                        <a:pt x="535" y="692"/>
                      </a:cubicBezTo>
                      <a:cubicBezTo>
                        <a:pt x="534" y="690"/>
                        <a:pt x="534" y="690"/>
                        <a:pt x="534" y="690"/>
                      </a:cubicBezTo>
                      <a:cubicBezTo>
                        <a:pt x="532" y="690"/>
                        <a:pt x="532" y="690"/>
                        <a:pt x="532" y="690"/>
                      </a:cubicBezTo>
                      <a:cubicBezTo>
                        <a:pt x="528" y="691"/>
                        <a:pt x="528" y="691"/>
                        <a:pt x="528" y="691"/>
                      </a:cubicBezTo>
                      <a:cubicBezTo>
                        <a:pt x="527" y="692"/>
                        <a:pt x="527" y="692"/>
                        <a:pt x="527" y="692"/>
                      </a:cubicBezTo>
                      <a:cubicBezTo>
                        <a:pt x="525" y="692"/>
                        <a:pt x="525" y="692"/>
                        <a:pt x="525" y="692"/>
                      </a:cubicBezTo>
                      <a:cubicBezTo>
                        <a:pt x="526" y="690"/>
                        <a:pt x="526" y="690"/>
                        <a:pt x="526" y="690"/>
                      </a:cubicBezTo>
                      <a:cubicBezTo>
                        <a:pt x="529" y="688"/>
                        <a:pt x="529" y="688"/>
                        <a:pt x="529" y="688"/>
                      </a:cubicBezTo>
                      <a:cubicBezTo>
                        <a:pt x="532" y="688"/>
                        <a:pt x="532" y="688"/>
                        <a:pt x="532" y="688"/>
                      </a:cubicBezTo>
                      <a:cubicBezTo>
                        <a:pt x="533" y="686"/>
                        <a:pt x="533" y="686"/>
                        <a:pt x="533" y="686"/>
                      </a:cubicBezTo>
                      <a:cubicBezTo>
                        <a:pt x="532" y="684"/>
                        <a:pt x="532" y="684"/>
                        <a:pt x="532" y="684"/>
                      </a:cubicBezTo>
                      <a:cubicBezTo>
                        <a:pt x="530" y="684"/>
                        <a:pt x="530" y="684"/>
                        <a:pt x="530" y="684"/>
                      </a:cubicBezTo>
                      <a:cubicBezTo>
                        <a:pt x="529" y="685"/>
                        <a:pt x="529" y="685"/>
                        <a:pt x="529" y="685"/>
                      </a:cubicBezTo>
                      <a:cubicBezTo>
                        <a:pt x="525" y="685"/>
                        <a:pt x="525" y="685"/>
                        <a:pt x="525" y="685"/>
                      </a:cubicBezTo>
                      <a:cubicBezTo>
                        <a:pt x="524" y="685"/>
                        <a:pt x="524" y="685"/>
                        <a:pt x="524" y="685"/>
                      </a:cubicBezTo>
                      <a:cubicBezTo>
                        <a:pt x="524" y="683"/>
                        <a:pt x="524" y="683"/>
                        <a:pt x="524" y="683"/>
                      </a:cubicBezTo>
                      <a:cubicBezTo>
                        <a:pt x="525" y="683"/>
                        <a:pt x="525" y="683"/>
                        <a:pt x="525" y="683"/>
                      </a:cubicBezTo>
                      <a:cubicBezTo>
                        <a:pt x="526" y="684"/>
                        <a:pt x="526" y="684"/>
                        <a:pt x="526" y="684"/>
                      </a:cubicBezTo>
                      <a:cubicBezTo>
                        <a:pt x="528" y="683"/>
                        <a:pt x="528" y="683"/>
                        <a:pt x="528" y="683"/>
                      </a:cubicBezTo>
                      <a:cubicBezTo>
                        <a:pt x="530" y="681"/>
                        <a:pt x="530" y="681"/>
                        <a:pt x="530" y="681"/>
                      </a:cubicBezTo>
                      <a:cubicBezTo>
                        <a:pt x="531" y="681"/>
                        <a:pt x="531" y="681"/>
                        <a:pt x="531" y="681"/>
                      </a:cubicBezTo>
                      <a:cubicBezTo>
                        <a:pt x="533" y="682"/>
                        <a:pt x="533" y="682"/>
                        <a:pt x="533" y="682"/>
                      </a:cubicBezTo>
                      <a:cubicBezTo>
                        <a:pt x="537" y="686"/>
                        <a:pt x="537" y="686"/>
                        <a:pt x="537" y="686"/>
                      </a:cubicBezTo>
                      <a:cubicBezTo>
                        <a:pt x="539" y="687"/>
                        <a:pt x="539" y="687"/>
                        <a:pt x="539" y="687"/>
                      </a:cubicBezTo>
                      <a:cubicBezTo>
                        <a:pt x="542" y="685"/>
                        <a:pt x="542" y="685"/>
                        <a:pt x="542" y="685"/>
                      </a:cubicBezTo>
                      <a:cubicBezTo>
                        <a:pt x="545" y="682"/>
                        <a:pt x="545" y="682"/>
                        <a:pt x="545" y="682"/>
                      </a:cubicBezTo>
                      <a:cubicBezTo>
                        <a:pt x="547" y="682"/>
                        <a:pt x="547" y="682"/>
                        <a:pt x="547" y="682"/>
                      </a:cubicBezTo>
                      <a:cubicBezTo>
                        <a:pt x="547" y="682"/>
                        <a:pt x="547" y="681"/>
                        <a:pt x="547" y="681"/>
                      </a:cubicBezTo>
                      <a:cubicBezTo>
                        <a:pt x="545" y="678"/>
                        <a:pt x="545" y="674"/>
                        <a:pt x="544" y="671"/>
                      </a:cubicBezTo>
                      <a:cubicBezTo>
                        <a:pt x="544" y="670"/>
                        <a:pt x="544" y="669"/>
                        <a:pt x="544" y="669"/>
                      </a:cubicBezTo>
                      <a:cubicBezTo>
                        <a:pt x="544" y="668"/>
                        <a:pt x="544" y="668"/>
                        <a:pt x="544" y="668"/>
                      </a:cubicBezTo>
                      <a:cubicBezTo>
                        <a:pt x="540" y="668"/>
                        <a:pt x="540" y="668"/>
                        <a:pt x="540" y="668"/>
                      </a:cubicBezTo>
                      <a:cubicBezTo>
                        <a:pt x="537" y="667"/>
                        <a:pt x="537" y="667"/>
                        <a:pt x="537" y="667"/>
                      </a:cubicBezTo>
                      <a:cubicBezTo>
                        <a:pt x="535" y="668"/>
                        <a:pt x="535" y="668"/>
                        <a:pt x="535" y="668"/>
                      </a:cubicBezTo>
                      <a:cubicBezTo>
                        <a:pt x="534" y="671"/>
                        <a:pt x="534" y="671"/>
                        <a:pt x="534" y="671"/>
                      </a:cubicBezTo>
                      <a:cubicBezTo>
                        <a:pt x="532" y="672"/>
                        <a:pt x="532" y="672"/>
                        <a:pt x="532" y="672"/>
                      </a:cubicBezTo>
                      <a:cubicBezTo>
                        <a:pt x="532" y="672"/>
                        <a:pt x="530" y="671"/>
                        <a:pt x="530" y="671"/>
                      </a:cubicBezTo>
                      <a:cubicBezTo>
                        <a:pt x="529" y="671"/>
                        <a:pt x="527" y="670"/>
                        <a:pt x="527" y="670"/>
                      </a:cubicBezTo>
                      <a:cubicBezTo>
                        <a:pt x="524" y="670"/>
                        <a:pt x="524" y="670"/>
                        <a:pt x="524" y="670"/>
                      </a:cubicBezTo>
                      <a:cubicBezTo>
                        <a:pt x="523" y="673"/>
                        <a:pt x="523" y="673"/>
                        <a:pt x="523" y="673"/>
                      </a:cubicBezTo>
                      <a:cubicBezTo>
                        <a:pt x="522" y="675"/>
                        <a:pt x="522" y="675"/>
                        <a:pt x="522" y="675"/>
                      </a:cubicBezTo>
                      <a:cubicBezTo>
                        <a:pt x="521" y="674"/>
                        <a:pt x="521" y="674"/>
                        <a:pt x="521" y="674"/>
                      </a:cubicBezTo>
                      <a:cubicBezTo>
                        <a:pt x="520" y="672"/>
                        <a:pt x="520" y="672"/>
                        <a:pt x="520" y="672"/>
                      </a:cubicBezTo>
                      <a:cubicBezTo>
                        <a:pt x="518" y="671"/>
                        <a:pt x="518" y="671"/>
                        <a:pt x="518" y="671"/>
                      </a:cubicBezTo>
                      <a:cubicBezTo>
                        <a:pt x="518" y="670"/>
                        <a:pt x="518" y="670"/>
                        <a:pt x="518" y="670"/>
                      </a:cubicBezTo>
                      <a:cubicBezTo>
                        <a:pt x="520" y="668"/>
                        <a:pt x="520" y="668"/>
                        <a:pt x="520" y="668"/>
                      </a:cubicBezTo>
                      <a:cubicBezTo>
                        <a:pt x="523" y="666"/>
                        <a:pt x="523" y="666"/>
                        <a:pt x="523" y="666"/>
                      </a:cubicBezTo>
                      <a:cubicBezTo>
                        <a:pt x="526" y="667"/>
                        <a:pt x="526" y="667"/>
                        <a:pt x="526" y="667"/>
                      </a:cubicBezTo>
                      <a:cubicBezTo>
                        <a:pt x="532" y="667"/>
                        <a:pt x="532" y="667"/>
                        <a:pt x="532" y="667"/>
                      </a:cubicBezTo>
                      <a:cubicBezTo>
                        <a:pt x="534" y="666"/>
                        <a:pt x="534" y="666"/>
                        <a:pt x="534" y="666"/>
                      </a:cubicBezTo>
                      <a:cubicBezTo>
                        <a:pt x="534" y="664"/>
                        <a:pt x="534" y="664"/>
                        <a:pt x="534" y="664"/>
                      </a:cubicBezTo>
                      <a:cubicBezTo>
                        <a:pt x="532" y="660"/>
                        <a:pt x="532" y="660"/>
                        <a:pt x="532" y="660"/>
                      </a:cubicBezTo>
                      <a:cubicBezTo>
                        <a:pt x="528" y="657"/>
                        <a:pt x="528" y="657"/>
                        <a:pt x="528" y="657"/>
                      </a:cubicBezTo>
                      <a:cubicBezTo>
                        <a:pt x="526" y="655"/>
                        <a:pt x="526" y="655"/>
                        <a:pt x="526" y="655"/>
                      </a:cubicBezTo>
                      <a:cubicBezTo>
                        <a:pt x="524" y="652"/>
                        <a:pt x="524" y="652"/>
                        <a:pt x="524" y="652"/>
                      </a:cubicBezTo>
                      <a:cubicBezTo>
                        <a:pt x="525" y="649"/>
                        <a:pt x="525" y="649"/>
                        <a:pt x="525" y="649"/>
                      </a:cubicBezTo>
                      <a:cubicBezTo>
                        <a:pt x="525" y="648"/>
                        <a:pt x="525" y="648"/>
                        <a:pt x="525" y="648"/>
                      </a:cubicBezTo>
                      <a:cubicBezTo>
                        <a:pt x="526" y="649"/>
                        <a:pt x="526" y="649"/>
                        <a:pt x="526" y="649"/>
                      </a:cubicBezTo>
                      <a:cubicBezTo>
                        <a:pt x="527" y="651"/>
                        <a:pt x="527" y="651"/>
                        <a:pt x="527" y="651"/>
                      </a:cubicBezTo>
                      <a:cubicBezTo>
                        <a:pt x="527" y="653"/>
                        <a:pt x="527" y="653"/>
                        <a:pt x="527" y="653"/>
                      </a:cubicBezTo>
                      <a:cubicBezTo>
                        <a:pt x="529" y="655"/>
                        <a:pt x="529" y="655"/>
                        <a:pt x="529" y="655"/>
                      </a:cubicBezTo>
                      <a:cubicBezTo>
                        <a:pt x="533" y="658"/>
                        <a:pt x="533" y="658"/>
                        <a:pt x="533" y="658"/>
                      </a:cubicBezTo>
                      <a:cubicBezTo>
                        <a:pt x="534" y="660"/>
                        <a:pt x="534" y="660"/>
                        <a:pt x="534" y="660"/>
                      </a:cubicBezTo>
                      <a:cubicBezTo>
                        <a:pt x="536" y="661"/>
                        <a:pt x="536" y="661"/>
                        <a:pt x="536" y="661"/>
                      </a:cubicBezTo>
                      <a:cubicBezTo>
                        <a:pt x="537" y="661"/>
                        <a:pt x="537" y="661"/>
                        <a:pt x="537" y="661"/>
                      </a:cubicBezTo>
                      <a:cubicBezTo>
                        <a:pt x="540" y="664"/>
                        <a:pt x="540" y="664"/>
                        <a:pt x="540" y="664"/>
                      </a:cubicBezTo>
                      <a:cubicBezTo>
                        <a:pt x="542" y="664"/>
                        <a:pt x="542" y="664"/>
                        <a:pt x="542" y="664"/>
                      </a:cubicBezTo>
                      <a:cubicBezTo>
                        <a:pt x="545" y="663"/>
                        <a:pt x="545" y="663"/>
                        <a:pt x="545" y="663"/>
                      </a:cubicBezTo>
                      <a:cubicBezTo>
                        <a:pt x="546" y="663"/>
                        <a:pt x="546" y="663"/>
                        <a:pt x="546" y="663"/>
                      </a:cubicBezTo>
                      <a:cubicBezTo>
                        <a:pt x="547" y="660"/>
                        <a:pt x="548" y="658"/>
                        <a:pt x="550" y="656"/>
                      </a:cubicBezTo>
                      <a:cubicBezTo>
                        <a:pt x="552" y="653"/>
                        <a:pt x="555" y="651"/>
                        <a:pt x="558" y="650"/>
                      </a:cubicBezTo>
                      <a:cubicBezTo>
                        <a:pt x="556" y="648"/>
                        <a:pt x="556" y="648"/>
                        <a:pt x="556" y="648"/>
                      </a:cubicBezTo>
                      <a:cubicBezTo>
                        <a:pt x="555" y="646"/>
                        <a:pt x="555" y="646"/>
                        <a:pt x="555" y="646"/>
                      </a:cubicBezTo>
                      <a:cubicBezTo>
                        <a:pt x="551" y="638"/>
                        <a:pt x="551" y="638"/>
                        <a:pt x="551" y="638"/>
                      </a:cubicBezTo>
                      <a:cubicBezTo>
                        <a:pt x="549" y="635"/>
                        <a:pt x="549" y="635"/>
                        <a:pt x="549" y="635"/>
                      </a:cubicBezTo>
                      <a:cubicBezTo>
                        <a:pt x="549" y="633"/>
                        <a:pt x="549" y="633"/>
                        <a:pt x="549" y="633"/>
                      </a:cubicBezTo>
                      <a:cubicBezTo>
                        <a:pt x="549" y="632"/>
                        <a:pt x="549" y="632"/>
                        <a:pt x="549" y="632"/>
                      </a:cubicBezTo>
                      <a:cubicBezTo>
                        <a:pt x="550" y="632"/>
                        <a:pt x="550" y="632"/>
                        <a:pt x="550" y="632"/>
                      </a:cubicBezTo>
                      <a:cubicBezTo>
                        <a:pt x="552" y="634"/>
                        <a:pt x="552" y="634"/>
                        <a:pt x="552" y="634"/>
                      </a:cubicBezTo>
                      <a:cubicBezTo>
                        <a:pt x="552" y="636"/>
                        <a:pt x="552" y="636"/>
                        <a:pt x="552" y="636"/>
                      </a:cubicBezTo>
                      <a:cubicBezTo>
                        <a:pt x="553" y="638"/>
                        <a:pt x="553" y="638"/>
                        <a:pt x="553" y="638"/>
                      </a:cubicBezTo>
                      <a:cubicBezTo>
                        <a:pt x="557" y="646"/>
                        <a:pt x="557" y="646"/>
                        <a:pt x="557" y="646"/>
                      </a:cubicBezTo>
                      <a:cubicBezTo>
                        <a:pt x="560" y="650"/>
                        <a:pt x="560" y="650"/>
                        <a:pt x="560" y="650"/>
                      </a:cubicBezTo>
                      <a:cubicBezTo>
                        <a:pt x="561" y="649"/>
                        <a:pt x="562" y="649"/>
                        <a:pt x="564" y="649"/>
                      </a:cubicBezTo>
                      <a:cubicBezTo>
                        <a:pt x="564" y="649"/>
                        <a:pt x="564" y="649"/>
                        <a:pt x="564" y="649"/>
                      </a:cubicBezTo>
                      <a:cubicBezTo>
                        <a:pt x="565" y="644"/>
                        <a:pt x="565" y="644"/>
                        <a:pt x="565" y="644"/>
                      </a:cubicBezTo>
                      <a:cubicBezTo>
                        <a:pt x="565" y="640"/>
                        <a:pt x="565" y="640"/>
                        <a:pt x="565" y="640"/>
                      </a:cubicBezTo>
                      <a:cubicBezTo>
                        <a:pt x="567" y="638"/>
                        <a:pt x="567" y="638"/>
                        <a:pt x="567" y="638"/>
                      </a:cubicBezTo>
                      <a:cubicBezTo>
                        <a:pt x="568" y="638"/>
                        <a:pt x="568" y="638"/>
                        <a:pt x="568" y="638"/>
                      </a:cubicBezTo>
                      <a:cubicBezTo>
                        <a:pt x="570" y="639"/>
                        <a:pt x="570" y="639"/>
                        <a:pt x="570" y="639"/>
                      </a:cubicBezTo>
                      <a:cubicBezTo>
                        <a:pt x="569" y="641"/>
                        <a:pt x="569" y="641"/>
                        <a:pt x="569" y="641"/>
                      </a:cubicBezTo>
                      <a:cubicBezTo>
                        <a:pt x="570" y="643"/>
                        <a:pt x="570" y="643"/>
                        <a:pt x="570" y="643"/>
                      </a:cubicBezTo>
                      <a:cubicBezTo>
                        <a:pt x="572" y="643"/>
                        <a:pt x="572" y="643"/>
                        <a:pt x="572" y="643"/>
                      </a:cubicBezTo>
                      <a:cubicBezTo>
                        <a:pt x="578" y="646"/>
                        <a:pt x="578" y="646"/>
                        <a:pt x="578" y="646"/>
                      </a:cubicBezTo>
                      <a:cubicBezTo>
                        <a:pt x="583" y="650"/>
                        <a:pt x="583" y="650"/>
                        <a:pt x="583" y="650"/>
                      </a:cubicBezTo>
                      <a:cubicBezTo>
                        <a:pt x="586" y="652"/>
                        <a:pt x="586" y="652"/>
                        <a:pt x="586" y="652"/>
                      </a:cubicBezTo>
                      <a:cubicBezTo>
                        <a:pt x="588" y="651"/>
                        <a:pt x="588" y="651"/>
                        <a:pt x="588" y="651"/>
                      </a:cubicBezTo>
                      <a:cubicBezTo>
                        <a:pt x="590" y="650"/>
                        <a:pt x="590" y="650"/>
                        <a:pt x="590" y="650"/>
                      </a:cubicBezTo>
                      <a:cubicBezTo>
                        <a:pt x="591" y="652"/>
                        <a:pt x="591" y="652"/>
                        <a:pt x="591" y="652"/>
                      </a:cubicBezTo>
                      <a:cubicBezTo>
                        <a:pt x="591" y="653"/>
                        <a:pt x="591" y="653"/>
                        <a:pt x="591" y="653"/>
                      </a:cubicBezTo>
                      <a:cubicBezTo>
                        <a:pt x="586" y="655"/>
                        <a:pt x="586" y="655"/>
                        <a:pt x="586" y="655"/>
                      </a:cubicBezTo>
                      <a:cubicBezTo>
                        <a:pt x="585" y="655"/>
                        <a:pt x="585" y="655"/>
                        <a:pt x="585" y="655"/>
                      </a:cubicBezTo>
                      <a:cubicBezTo>
                        <a:pt x="581" y="651"/>
                        <a:pt x="581" y="651"/>
                        <a:pt x="581" y="651"/>
                      </a:cubicBezTo>
                      <a:cubicBezTo>
                        <a:pt x="575" y="648"/>
                        <a:pt x="575" y="648"/>
                        <a:pt x="575" y="648"/>
                      </a:cubicBezTo>
                      <a:cubicBezTo>
                        <a:pt x="573" y="647"/>
                        <a:pt x="573" y="647"/>
                        <a:pt x="573" y="647"/>
                      </a:cubicBezTo>
                      <a:cubicBezTo>
                        <a:pt x="572" y="646"/>
                        <a:pt x="572" y="646"/>
                        <a:pt x="572" y="646"/>
                      </a:cubicBezTo>
                      <a:cubicBezTo>
                        <a:pt x="570" y="646"/>
                        <a:pt x="570" y="646"/>
                        <a:pt x="570" y="646"/>
                      </a:cubicBezTo>
                      <a:cubicBezTo>
                        <a:pt x="569" y="647"/>
                        <a:pt x="569" y="647"/>
                        <a:pt x="569" y="647"/>
                      </a:cubicBezTo>
                      <a:cubicBezTo>
                        <a:pt x="569" y="649"/>
                        <a:pt x="569" y="649"/>
                        <a:pt x="569" y="649"/>
                      </a:cubicBezTo>
                      <a:cubicBezTo>
                        <a:pt x="570" y="651"/>
                        <a:pt x="570" y="651"/>
                        <a:pt x="570" y="651"/>
                      </a:cubicBezTo>
                      <a:cubicBezTo>
                        <a:pt x="573" y="652"/>
                        <a:pt x="576" y="654"/>
                        <a:pt x="578" y="656"/>
                      </a:cubicBezTo>
                      <a:cubicBezTo>
                        <a:pt x="578" y="656"/>
                        <a:pt x="578" y="656"/>
                        <a:pt x="578" y="656"/>
                      </a:cubicBezTo>
                      <a:cubicBezTo>
                        <a:pt x="586" y="657"/>
                        <a:pt x="591" y="662"/>
                        <a:pt x="594" y="669"/>
                      </a:cubicBezTo>
                      <a:cubicBezTo>
                        <a:pt x="595" y="666"/>
                        <a:pt x="595" y="666"/>
                        <a:pt x="595" y="666"/>
                      </a:cubicBezTo>
                      <a:cubicBezTo>
                        <a:pt x="596" y="666"/>
                        <a:pt x="596" y="666"/>
                        <a:pt x="596" y="666"/>
                      </a:cubicBezTo>
                      <a:cubicBezTo>
                        <a:pt x="599" y="666"/>
                        <a:pt x="599" y="666"/>
                        <a:pt x="599" y="666"/>
                      </a:cubicBezTo>
                      <a:cubicBezTo>
                        <a:pt x="600" y="664"/>
                        <a:pt x="600" y="664"/>
                        <a:pt x="600" y="664"/>
                      </a:cubicBezTo>
                      <a:cubicBezTo>
                        <a:pt x="600" y="662"/>
                        <a:pt x="600" y="662"/>
                        <a:pt x="600" y="662"/>
                      </a:cubicBezTo>
                      <a:cubicBezTo>
                        <a:pt x="603" y="660"/>
                        <a:pt x="603" y="660"/>
                        <a:pt x="603" y="660"/>
                      </a:cubicBezTo>
                      <a:cubicBezTo>
                        <a:pt x="605" y="660"/>
                        <a:pt x="605" y="660"/>
                        <a:pt x="605" y="660"/>
                      </a:cubicBezTo>
                      <a:cubicBezTo>
                        <a:pt x="607" y="661"/>
                        <a:pt x="607" y="661"/>
                        <a:pt x="607" y="661"/>
                      </a:cubicBezTo>
                      <a:cubicBezTo>
                        <a:pt x="609" y="661"/>
                        <a:pt x="609" y="661"/>
                        <a:pt x="609" y="661"/>
                      </a:cubicBezTo>
                      <a:cubicBezTo>
                        <a:pt x="613" y="660"/>
                        <a:pt x="613" y="660"/>
                        <a:pt x="613" y="660"/>
                      </a:cubicBezTo>
                      <a:cubicBezTo>
                        <a:pt x="616" y="661"/>
                        <a:pt x="616" y="661"/>
                        <a:pt x="616" y="661"/>
                      </a:cubicBezTo>
                      <a:cubicBezTo>
                        <a:pt x="617" y="659"/>
                        <a:pt x="617" y="659"/>
                        <a:pt x="617" y="659"/>
                      </a:cubicBezTo>
                      <a:cubicBezTo>
                        <a:pt x="617" y="654"/>
                        <a:pt x="617" y="654"/>
                        <a:pt x="617" y="654"/>
                      </a:cubicBezTo>
                      <a:cubicBezTo>
                        <a:pt x="617" y="652"/>
                        <a:pt x="617" y="652"/>
                        <a:pt x="617" y="652"/>
                      </a:cubicBezTo>
                      <a:cubicBezTo>
                        <a:pt x="613" y="650"/>
                        <a:pt x="609" y="646"/>
                        <a:pt x="606" y="641"/>
                      </a:cubicBezTo>
                      <a:cubicBezTo>
                        <a:pt x="605" y="641"/>
                        <a:pt x="605" y="640"/>
                        <a:pt x="605" y="639"/>
                      </a:cubicBezTo>
                      <a:cubicBezTo>
                        <a:pt x="604" y="639"/>
                        <a:pt x="604" y="638"/>
                        <a:pt x="604" y="638"/>
                      </a:cubicBezTo>
                      <a:cubicBezTo>
                        <a:pt x="604" y="638"/>
                        <a:pt x="604" y="638"/>
                        <a:pt x="604" y="638"/>
                      </a:cubicBezTo>
                      <a:cubicBezTo>
                        <a:pt x="603" y="637"/>
                        <a:pt x="602" y="635"/>
                        <a:pt x="601" y="634"/>
                      </a:cubicBezTo>
                      <a:cubicBezTo>
                        <a:pt x="601" y="637"/>
                        <a:pt x="601" y="637"/>
                        <a:pt x="601" y="637"/>
                      </a:cubicBezTo>
                      <a:cubicBezTo>
                        <a:pt x="602" y="638"/>
                        <a:pt x="602" y="638"/>
                        <a:pt x="602" y="638"/>
                      </a:cubicBezTo>
                      <a:cubicBezTo>
                        <a:pt x="603" y="641"/>
                        <a:pt x="603" y="641"/>
                        <a:pt x="603" y="641"/>
                      </a:cubicBezTo>
                      <a:cubicBezTo>
                        <a:pt x="601" y="644"/>
                        <a:pt x="601" y="644"/>
                        <a:pt x="601" y="644"/>
                      </a:cubicBezTo>
                      <a:cubicBezTo>
                        <a:pt x="600" y="647"/>
                        <a:pt x="600" y="647"/>
                        <a:pt x="600" y="647"/>
                      </a:cubicBezTo>
                      <a:cubicBezTo>
                        <a:pt x="600" y="646"/>
                        <a:pt x="600" y="646"/>
                        <a:pt x="600" y="646"/>
                      </a:cubicBezTo>
                      <a:cubicBezTo>
                        <a:pt x="601" y="641"/>
                        <a:pt x="601" y="641"/>
                        <a:pt x="601" y="641"/>
                      </a:cubicBezTo>
                      <a:cubicBezTo>
                        <a:pt x="600" y="636"/>
                        <a:pt x="600" y="636"/>
                        <a:pt x="600" y="636"/>
                      </a:cubicBezTo>
                      <a:cubicBezTo>
                        <a:pt x="598" y="635"/>
                        <a:pt x="598" y="635"/>
                        <a:pt x="598" y="635"/>
                      </a:cubicBezTo>
                      <a:cubicBezTo>
                        <a:pt x="597" y="631"/>
                        <a:pt x="597" y="631"/>
                        <a:pt x="597" y="631"/>
                      </a:cubicBezTo>
                      <a:cubicBezTo>
                        <a:pt x="595" y="629"/>
                        <a:pt x="595" y="629"/>
                        <a:pt x="595" y="629"/>
                      </a:cubicBezTo>
                      <a:cubicBezTo>
                        <a:pt x="594" y="627"/>
                        <a:pt x="594" y="627"/>
                        <a:pt x="594" y="627"/>
                      </a:cubicBezTo>
                      <a:cubicBezTo>
                        <a:pt x="594" y="626"/>
                        <a:pt x="594" y="626"/>
                        <a:pt x="594" y="626"/>
                      </a:cubicBezTo>
                      <a:cubicBezTo>
                        <a:pt x="596" y="625"/>
                        <a:pt x="596" y="625"/>
                        <a:pt x="596" y="625"/>
                      </a:cubicBezTo>
                      <a:cubicBezTo>
                        <a:pt x="598" y="622"/>
                        <a:pt x="598" y="622"/>
                        <a:pt x="598" y="622"/>
                      </a:cubicBezTo>
                      <a:cubicBezTo>
                        <a:pt x="598" y="620"/>
                        <a:pt x="598" y="619"/>
                        <a:pt x="599" y="617"/>
                      </a:cubicBezTo>
                      <a:cubicBezTo>
                        <a:pt x="598" y="616"/>
                        <a:pt x="598" y="616"/>
                        <a:pt x="598" y="616"/>
                      </a:cubicBezTo>
                      <a:cubicBezTo>
                        <a:pt x="596" y="615"/>
                        <a:pt x="596" y="615"/>
                        <a:pt x="596" y="615"/>
                      </a:cubicBezTo>
                      <a:cubicBezTo>
                        <a:pt x="597" y="614"/>
                        <a:pt x="597" y="614"/>
                        <a:pt x="597" y="614"/>
                      </a:cubicBezTo>
                      <a:cubicBezTo>
                        <a:pt x="600" y="614"/>
                        <a:pt x="600" y="614"/>
                        <a:pt x="600" y="614"/>
                      </a:cubicBezTo>
                      <a:cubicBezTo>
                        <a:pt x="600" y="612"/>
                        <a:pt x="602" y="610"/>
                        <a:pt x="603" y="608"/>
                      </a:cubicBezTo>
                      <a:cubicBezTo>
                        <a:pt x="603" y="605"/>
                        <a:pt x="603" y="605"/>
                        <a:pt x="603" y="605"/>
                      </a:cubicBezTo>
                      <a:cubicBezTo>
                        <a:pt x="602" y="603"/>
                        <a:pt x="602" y="603"/>
                        <a:pt x="602" y="603"/>
                      </a:cubicBezTo>
                      <a:cubicBezTo>
                        <a:pt x="602" y="601"/>
                        <a:pt x="602" y="601"/>
                        <a:pt x="602" y="601"/>
                      </a:cubicBezTo>
                      <a:cubicBezTo>
                        <a:pt x="603" y="601"/>
                        <a:pt x="603" y="601"/>
                        <a:pt x="603" y="601"/>
                      </a:cubicBezTo>
                      <a:cubicBezTo>
                        <a:pt x="605" y="604"/>
                        <a:pt x="605" y="604"/>
                        <a:pt x="605" y="604"/>
                      </a:cubicBezTo>
                      <a:cubicBezTo>
                        <a:pt x="606" y="605"/>
                        <a:pt x="606" y="605"/>
                        <a:pt x="606" y="605"/>
                      </a:cubicBezTo>
                      <a:cubicBezTo>
                        <a:pt x="607" y="604"/>
                        <a:pt x="609" y="603"/>
                        <a:pt x="611" y="602"/>
                      </a:cubicBezTo>
                      <a:cubicBezTo>
                        <a:pt x="612" y="600"/>
                        <a:pt x="613" y="598"/>
                        <a:pt x="615" y="596"/>
                      </a:cubicBezTo>
                      <a:cubicBezTo>
                        <a:pt x="615" y="596"/>
                        <a:pt x="615" y="595"/>
                        <a:pt x="615" y="595"/>
                      </a:cubicBezTo>
                      <a:cubicBezTo>
                        <a:pt x="616" y="593"/>
                        <a:pt x="618" y="591"/>
                        <a:pt x="620" y="589"/>
                      </a:cubicBezTo>
                      <a:cubicBezTo>
                        <a:pt x="620" y="586"/>
                        <a:pt x="620" y="586"/>
                        <a:pt x="620" y="586"/>
                      </a:cubicBezTo>
                      <a:cubicBezTo>
                        <a:pt x="621" y="584"/>
                        <a:pt x="621" y="584"/>
                        <a:pt x="621" y="584"/>
                      </a:cubicBezTo>
                      <a:cubicBezTo>
                        <a:pt x="621" y="582"/>
                        <a:pt x="621" y="582"/>
                        <a:pt x="621" y="582"/>
                      </a:cubicBezTo>
                      <a:cubicBezTo>
                        <a:pt x="617" y="579"/>
                        <a:pt x="617" y="579"/>
                        <a:pt x="617" y="579"/>
                      </a:cubicBezTo>
                      <a:cubicBezTo>
                        <a:pt x="615" y="579"/>
                        <a:pt x="615" y="579"/>
                        <a:pt x="615" y="579"/>
                      </a:cubicBezTo>
                      <a:cubicBezTo>
                        <a:pt x="612" y="584"/>
                        <a:pt x="612" y="584"/>
                        <a:pt x="612" y="584"/>
                      </a:cubicBezTo>
                      <a:cubicBezTo>
                        <a:pt x="609" y="585"/>
                        <a:pt x="609" y="585"/>
                        <a:pt x="609" y="585"/>
                      </a:cubicBezTo>
                      <a:cubicBezTo>
                        <a:pt x="605" y="584"/>
                        <a:pt x="605" y="584"/>
                        <a:pt x="605" y="584"/>
                      </a:cubicBezTo>
                      <a:cubicBezTo>
                        <a:pt x="604" y="581"/>
                        <a:pt x="604" y="581"/>
                        <a:pt x="604" y="581"/>
                      </a:cubicBezTo>
                      <a:cubicBezTo>
                        <a:pt x="604" y="577"/>
                        <a:pt x="604" y="577"/>
                        <a:pt x="604" y="577"/>
                      </a:cubicBezTo>
                      <a:cubicBezTo>
                        <a:pt x="603" y="575"/>
                        <a:pt x="603" y="575"/>
                        <a:pt x="603" y="575"/>
                      </a:cubicBezTo>
                      <a:cubicBezTo>
                        <a:pt x="603" y="572"/>
                        <a:pt x="603" y="572"/>
                        <a:pt x="603" y="572"/>
                      </a:cubicBezTo>
                      <a:cubicBezTo>
                        <a:pt x="605" y="574"/>
                        <a:pt x="605" y="574"/>
                        <a:pt x="605" y="574"/>
                      </a:cubicBezTo>
                      <a:cubicBezTo>
                        <a:pt x="606" y="576"/>
                        <a:pt x="606" y="576"/>
                        <a:pt x="606" y="576"/>
                      </a:cubicBezTo>
                      <a:cubicBezTo>
                        <a:pt x="605" y="577"/>
                        <a:pt x="605" y="577"/>
                        <a:pt x="605" y="577"/>
                      </a:cubicBezTo>
                      <a:cubicBezTo>
                        <a:pt x="606" y="580"/>
                        <a:pt x="606" y="580"/>
                        <a:pt x="606" y="580"/>
                      </a:cubicBezTo>
                      <a:cubicBezTo>
                        <a:pt x="609" y="582"/>
                        <a:pt x="609" y="582"/>
                        <a:pt x="609" y="582"/>
                      </a:cubicBezTo>
                      <a:cubicBezTo>
                        <a:pt x="611" y="581"/>
                        <a:pt x="611" y="581"/>
                        <a:pt x="611" y="581"/>
                      </a:cubicBezTo>
                      <a:cubicBezTo>
                        <a:pt x="614" y="578"/>
                        <a:pt x="614" y="578"/>
                        <a:pt x="614" y="578"/>
                      </a:cubicBezTo>
                      <a:cubicBezTo>
                        <a:pt x="616" y="576"/>
                        <a:pt x="616" y="576"/>
                        <a:pt x="616" y="576"/>
                      </a:cubicBezTo>
                      <a:cubicBezTo>
                        <a:pt x="619" y="576"/>
                        <a:pt x="619" y="576"/>
                        <a:pt x="619" y="576"/>
                      </a:cubicBezTo>
                      <a:cubicBezTo>
                        <a:pt x="622" y="578"/>
                        <a:pt x="622" y="578"/>
                        <a:pt x="622" y="578"/>
                      </a:cubicBezTo>
                      <a:cubicBezTo>
                        <a:pt x="623" y="578"/>
                        <a:pt x="623" y="578"/>
                        <a:pt x="623" y="578"/>
                      </a:cubicBezTo>
                      <a:cubicBezTo>
                        <a:pt x="624" y="576"/>
                        <a:pt x="624" y="576"/>
                        <a:pt x="624" y="576"/>
                      </a:cubicBezTo>
                      <a:cubicBezTo>
                        <a:pt x="623" y="574"/>
                        <a:pt x="623" y="574"/>
                        <a:pt x="623" y="574"/>
                      </a:cubicBezTo>
                      <a:cubicBezTo>
                        <a:pt x="617" y="566"/>
                        <a:pt x="617" y="566"/>
                        <a:pt x="617" y="566"/>
                      </a:cubicBezTo>
                      <a:cubicBezTo>
                        <a:pt x="612" y="561"/>
                        <a:pt x="612" y="561"/>
                        <a:pt x="612" y="561"/>
                      </a:cubicBezTo>
                      <a:cubicBezTo>
                        <a:pt x="607" y="561"/>
                        <a:pt x="607" y="561"/>
                        <a:pt x="607" y="561"/>
                      </a:cubicBezTo>
                      <a:cubicBezTo>
                        <a:pt x="602" y="558"/>
                        <a:pt x="602" y="558"/>
                        <a:pt x="602" y="558"/>
                      </a:cubicBezTo>
                      <a:cubicBezTo>
                        <a:pt x="599" y="554"/>
                        <a:pt x="599" y="554"/>
                        <a:pt x="599" y="554"/>
                      </a:cubicBezTo>
                      <a:cubicBezTo>
                        <a:pt x="599" y="551"/>
                        <a:pt x="599" y="551"/>
                        <a:pt x="599" y="551"/>
                      </a:cubicBezTo>
                      <a:cubicBezTo>
                        <a:pt x="599" y="549"/>
                        <a:pt x="599" y="549"/>
                        <a:pt x="599" y="549"/>
                      </a:cubicBezTo>
                      <a:cubicBezTo>
                        <a:pt x="601" y="551"/>
                        <a:pt x="601" y="551"/>
                        <a:pt x="601" y="551"/>
                      </a:cubicBezTo>
                      <a:cubicBezTo>
                        <a:pt x="602" y="555"/>
                        <a:pt x="602" y="555"/>
                        <a:pt x="602" y="555"/>
                      </a:cubicBezTo>
                      <a:cubicBezTo>
                        <a:pt x="604" y="557"/>
                        <a:pt x="604" y="557"/>
                        <a:pt x="604" y="557"/>
                      </a:cubicBezTo>
                      <a:cubicBezTo>
                        <a:pt x="609" y="558"/>
                        <a:pt x="609" y="558"/>
                        <a:pt x="609" y="558"/>
                      </a:cubicBezTo>
                      <a:cubicBezTo>
                        <a:pt x="610" y="556"/>
                        <a:pt x="610" y="556"/>
                        <a:pt x="610" y="556"/>
                      </a:cubicBezTo>
                      <a:cubicBezTo>
                        <a:pt x="609" y="554"/>
                        <a:pt x="609" y="554"/>
                        <a:pt x="609" y="554"/>
                      </a:cubicBezTo>
                      <a:cubicBezTo>
                        <a:pt x="606" y="550"/>
                        <a:pt x="606" y="550"/>
                        <a:pt x="606" y="550"/>
                      </a:cubicBezTo>
                      <a:cubicBezTo>
                        <a:pt x="606" y="548"/>
                        <a:pt x="606" y="548"/>
                        <a:pt x="606" y="548"/>
                      </a:cubicBezTo>
                      <a:cubicBezTo>
                        <a:pt x="606" y="547"/>
                        <a:pt x="606" y="547"/>
                        <a:pt x="606" y="547"/>
                      </a:cubicBezTo>
                      <a:cubicBezTo>
                        <a:pt x="606" y="547"/>
                        <a:pt x="606" y="547"/>
                        <a:pt x="606" y="547"/>
                      </a:cubicBezTo>
                      <a:cubicBezTo>
                        <a:pt x="608" y="548"/>
                        <a:pt x="608" y="548"/>
                        <a:pt x="608" y="548"/>
                      </a:cubicBezTo>
                      <a:cubicBezTo>
                        <a:pt x="612" y="553"/>
                        <a:pt x="612" y="553"/>
                        <a:pt x="612" y="553"/>
                      </a:cubicBezTo>
                      <a:cubicBezTo>
                        <a:pt x="614" y="557"/>
                        <a:pt x="614" y="557"/>
                        <a:pt x="614" y="557"/>
                      </a:cubicBezTo>
                      <a:cubicBezTo>
                        <a:pt x="614" y="559"/>
                        <a:pt x="614" y="559"/>
                        <a:pt x="614" y="559"/>
                      </a:cubicBezTo>
                      <a:cubicBezTo>
                        <a:pt x="617" y="563"/>
                        <a:pt x="617" y="563"/>
                        <a:pt x="617" y="563"/>
                      </a:cubicBezTo>
                      <a:cubicBezTo>
                        <a:pt x="620" y="566"/>
                        <a:pt x="620" y="566"/>
                        <a:pt x="620" y="566"/>
                      </a:cubicBezTo>
                      <a:cubicBezTo>
                        <a:pt x="624" y="571"/>
                        <a:pt x="624" y="571"/>
                        <a:pt x="624" y="571"/>
                      </a:cubicBezTo>
                      <a:cubicBezTo>
                        <a:pt x="626" y="572"/>
                        <a:pt x="626" y="572"/>
                        <a:pt x="626" y="572"/>
                      </a:cubicBezTo>
                      <a:cubicBezTo>
                        <a:pt x="628" y="571"/>
                        <a:pt x="628" y="571"/>
                        <a:pt x="628" y="571"/>
                      </a:cubicBezTo>
                      <a:cubicBezTo>
                        <a:pt x="630" y="572"/>
                        <a:pt x="630" y="572"/>
                        <a:pt x="630" y="572"/>
                      </a:cubicBezTo>
                      <a:cubicBezTo>
                        <a:pt x="630" y="574"/>
                        <a:pt x="630" y="574"/>
                        <a:pt x="630" y="574"/>
                      </a:cubicBezTo>
                      <a:cubicBezTo>
                        <a:pt x="628" y="576"/>
                        <a:pt x="628" y="576"/>
                        <a:pt x="628" y="576"/>
                      </a:cubicBezTo>
                      <a:cubicBezTo>
                        <a:pt x="630" y="579"/>
                        <a:pt x="630" y="579"/>
                        <a:pt x="630" y="579"/>
                      </a:cubicBezTo>
                      <a:cubicBezTo>
                        <a:pt x="631" y="581"/>
                        <a:pt x="631" y="581"/>
                        <a:pt x="631" y="581"/>
                      </a:cubicBezTo>
                      <a:cubicBezTo>
                        <a:pt x="633" y="581"/>
                        <a:pt x="633" y="581"/>
                        <a:pt x="633" y="581"/>
                      </a:cubicBezTo>
                      <a:cubicBezTo>
                        <a:pt x="635" y="578"/>
                        <a:pt x="635" y="578"/>
                        <a:pt x="635" y="578"/>
                      </a:cubicBezTo>
                      <a:cubicBezTo>
                        <a:pt x="637" y="571"/>
                        <a:pt x="637" y="571"/>
                        <a:pt x="637" y="571"/>
                      </a:cubicBezTo>
                      <a:cubicBezTo>
                        <a:pt x="638" y="569"/>
                        <a:pt x="638" y="569"/>
                        <a:pt x="638" y="569"/>
                      </a:cubicBezTo>
                      <a:cubicBezTo>
                        <a:pt x="639" y="566"/>
                        <a:pt x="639" y="566"/>
                        <a:pt x="639" y="566"/>
                      </a:cubicBezTo>
                      <a:cubicBezTo>
                        <a:pt x="638" y="563"/>
                        <a:pt x="638" y="563"/>
                        <a:pt x="638" y="563"/>
                      </a:cubicBezTo>
                      <a:cubicBezTo>
                        <a:pt x="639" y="561"/>
                        <a:pt x="639" y="561"/>
                        <a:pt x="639" y="561"/>
                      </a:cubicBezTo>
                      <a:cubicBezTo>
                        <a:pt x="638" y="556"/>
                        <a:pt x="638" y="556"/>
                        <a:pt x="638" y="556"/>
                      </a:cubicBezTo>
                      <a:cubicBezTo>
                        <a:pt x="637" y="552"/>
                        <a:pt x="637" y="552"/>
                        <a:pt x="637" y="552"/>
                      </a:cubicBezTo>
                      <a:cubicBezTo>
                        <a:pt x="637" y="550"/>
                        <a:pt x="637" y="550"/>
                        <a:pt x="637" y="550"/>
                      </a:cubicBezTo>
                      <a:cubicBezTo>
                        <a:pt x="638" y="549"/>
                        <a:pt x="638" y="549"/>
                        <a:pt x="638" y="549"/>
                      </a:cubicBezTo>
                      <a:cubicBezTo>
                        <a:pt x="639" y="550"/>
                        <a:pt x="639" y="550"/>
                        <a:pt x="639" y="550"/>
                      </a:cubicBezTo>
                      <a:cubicBezTo>
                        <a:pt x="639" y="550"/>
                        <a:pt x="639" y="550"/>
                        <a:pt x="639" y="550"/>
                      </a:cubicBezTo>
                      <a:cubicBezTo>
                        <a:pt x="639" y="549"/>
                        <a:pt x="639" y="548"/>
                        <a:pt x="639" y="547"/>
                      </a:cubicBezTo>
                      <a:cubicBezTo>
                        <a:pt x="639" y="546"/>
                        <a:pt x="639" y="546"/>
                        <a:pt x="639" y="546"/>
                      </a:cubicBezTo>
                      <a:cubicBezTo>
                        <a:pt x="639" y="545"/>
                        <a:pt x="639" y="545"/>
                        <a:pt x="639" y="545"/>
                      </a:cubicBezTo>
                      <a:cubicBezTo>
                        <a:pt x="637" y="541"/>
                        <a:pt x="637" y="541"/>
                        <a:pt x="637" y="541"/>
                      </a:cubicBezTo>
                      <a:cubicBezTo>
                        <a:pt x="635" y="539"/>
                        <a:pt x="635" y="539"/>
                        <a:pt x="635" y="539"/>
                      </a:cubicBezTo>
                      <a:cubicBezTo>
                        <a:pt x="632" y="538"/>
                        <a:pt x="632" y="538"/>
                        <a:pt x="632" y="538"/>
                      </a:cubicBezTo>
                      <a:cubicBezTo>
                        <a:pt x="630" y="538"/>
                        <a:pt x="630" y="538"/>
                        <a:pt x="630" y="538"/>
                      </a:cubicBezTo>
                      <a:cubicBezTo>
                        <a:pt x="628" y="535"/>
                        <a:pt x="628" y="535"/>
                        <a:pt x="628" y="535"/>
                      </a:cubicBezTo>
                      <a:cubicBezTo>
                        <a:pt x="626" y="534"/>
                        <a:pt x="626" y="534"/>
                        <a:pt x="626" y="534"/>
                      </a:cubicBezTo>
                      <a:cubicBezTo>
                        <a:pt x="620" y="534"/>
                        <a:pt x="620" y="534"/>
                        <a:pt x="620" y="534"/>
                      </a:cubicBezTo>
                      <a:cubicBezTo>
                        <a:pt x="617" y="535"/>
                        <a:pt x="617" y="535"/>
                        <a:pt x="617" y="535"/>
                      </a:cubicBezTo>
                      <a:cubicBezTo>
                        <a:pt x="615" y="535"/>
                        <a:pt x="615" y="535"/>
                        <a:pt x="615" y="535"/>
                      </a:cubicBezTo>
                      <a:cubicBezTo>
                        <a:pt x="615" y="533"/>
                        <a:pt x="615" y="533"/>
                        <a:pt x="615" y="533"/>
                      </a:cubicBezTo>
                      <a:cubicBezTo>
                        <a:pt x="614" y="532"/>
                        <a:pt x="614" y="532"/>
                        <a:pt x="614" y="532"/>
                      </a:cubicBezTo>
                      <a:cubicBezTo>
                        <a:pt x="614" y="530"/>
                        <a:pt x="614" y="530"/>
                        <a:pt x="614" y="530"/>
                      </a:cubicBezTo>
                      <a:cubicBezTo>
                        <a:pt x="615" y="532"/>
                        <a:pt x="615" y="532"/>
                        <a:pt x="615" y="532"/>
                      </a:cubicBezTo>
                      <a:cubicBezTo>
                        <a:pt x="617" y="532"/>
                        <a:pt x="617" y="532"/>
                        <a:pt x="617" y="532"/>
                      </a:cubicBezTo>
                      <a:cubicBezTo>
                        <a:pt x="621" y="531"/>
                        <a:pt x="621" y="531"/>
                        <a:pt x="621" y="531"/>
                      </a:cubicBezTo>
                      <a:cubicBezTo>
                        <a:pt x="626" y="530"/>
                        <a:pt x="626" y="530"/>
                        <a:pt x="626" y="530"/>
                      </a:cubicBezTo>
                      <a:cubicBezTo>
                        <a:pt x="627" y="532"/>
                        <a:pt x="627" y="532"/>
                        <a:pt x="627" y="532"/>
                      </a:cubicBezTo>
                      <a:cubicBezTo>
                        <a:pt x="629" y="531"/>
                        <a:pt x="629" y="531"/>
                        <a:pt x="629" y="531"/>
                      </a:cubicBezTo>
                      <a:cubicBezTo>
                        <a:pt x="632" y="530"/>
                        <a:pt x="632" y="530"/>
                        <a:pt x="632" y="530"/>
                      </a:cubicBezTo>
                      <a:cubicBezTo>
                        <a:pt x="634" y="531"/>
                        <a:pt x="634" y="531"/>
                        <a:pt x="634" y="531"/>
                      </a:cubicBezTo>
                      <a:cubicBezTo>
                        <a:pt x="635" y="532"/>
                        <a:pt x="635" y="532"/>
                        <a:pt x="635" y="532"/>
                      </a:cubicBezTo>
                      <a:cubicBezTo>
                        <a:pt x="636" y="532"/>
                        <a:pt x="636" y="532"/>
                        <a:pt x="636" y="532"/>
                      </a:cubicBezTo>
                      <a:cubicBezTo>
                        <a:pt x="636" y="528"/>
                        <a:pt x="635" y="525"/>
                        <a:pt x="635" y="521"/>
                      </a:cubicBezTo>
                      <a:cubicBezTo>
                        <a:pt x="635" y="521"/>
                        <a:pt x="635" y="521"/>
                        <a:pt x="635" y="521"/>
                      </a:cubicBezTo>
                      <a:cubicBezTo>
                        <a:pt x="633" y="522"/>
                        <a:pt x="633" y="522"/>
                        <a:pt x="633" y="522"/>
                      </a:cubicBezTo>
                      <a:cubicBezTo>
                        <a:pt x="630" y="521"/>
                        <a:pt x="630" y="521"/>
                        <a:pt x="630" y="521"/>
                      </a:cubicBezTo>
                      <a:cubicBezTo>
                        <a:pt x="626" y="521"/>
                        <a:pt x="626" y="521"/>
                        <a:pt x="626" y="521"/>
                      </a:cubicBezTo>
                      <a:cubicBezTo>
                        <a:pt x="625" y="519"/>
                        <a:pt x="625" y="519"/>
                        <a:pt x="625" y="519"/>
                      </a:cubicBezTo>
                      <a:cubicBezTo>
                        <a:pt x="621" y="518"/>
                        <a:pt x="621" y="518"/>
                        <a:pt x="621" y="518"/>
                      </a:cubicBezTo>
                      <a:cubicBezTo>
                        <a:pt x="618" y="519"/>
                        <a:pt x="618" y="519"/>
                        <a:pt x="618" y="519"/>
                      </a:cubicBezTo>
                      <a:cubicBezTo>
                        <a:pt x="617" y="521"/>
                        <a:pt x="617" y="521"/>
                        <a:pt x="617" y="521"/>
                      </a:cubicBezTo>
                      <a:cubicBezTo>
                        <a:pt x="616" y="521"/>
                        <a:pt x="616" y="521"/>
                        <a:pt x="616" y="521"/>
                      </a:cubicBezTo>
                      <a:cubicBezTo>
                        <a:pt x="616" y="517"/>
                        <a:pt x="616" y="517"/>
                        <a:pt x="616" y="517"/>
                      </a:cubicBezTo>
                      <a:cubicBezTo>
                        <a:pt x="616" y="514"/>
                        <a:pt x="616" y="514"/>
                        <a:pt x="616" y="514"/>
                      </a:cubicBezTo>
                      <a:cubicBezTo>
                        <a:pt x="615" y="512"/>
                        <a:pt x="615" y="512"/>
                        <a:pt x="615" y="512"/>
                      </a:cubicBezTo>
                      <a:cubicBezTo>
                        <a:pt x="611" y="513"/>
                        <a:pt x="611" y="513"/>
                        <a:pt x="611" y="513"/>
                      </a:cubicBezTo>
                      <a:cubicBezTo>
                        <a:pt x="609" y="513"/>
                        <a:pt x="609" y="513"/>
                        <a:pt x="609" y="513"/>
                      </a:cubicBezTo>
                      <a:cubicBezTo>
                        <a:pt x="607" y="511"/>
                        <a:pt x="607" y="511"/>
                        <a:pt x="607" y="511"/>
                      </a:cubicBezTo>
                      <a:cubicBezTo>
                        <a:pt x="607" y="509"/>
                        <a:pt x="607" y="509"/>
                        <a:pt x="607" y="509"/>
                      </a:cubicBezTo>
                      <a:cubicBezTo>
                        <a:pt x="609" y="509"/>
                        <a:pt x="609" y="509"/>
                        <a:pt x="609" y="509"/>
                      </a:cubicBezTo>
                      <a:cubicBezTo>
                        <a:pt x="613" y="510"/>
                        <a:pt x="613" y="510"/>
                        <a:pt x="613" y="510"/>
                      </a:cubicBezTo>
                      <a:cubicBezTo>
                        <a:pt x="614" y="509"/>
                        <a:pt x="614" y="509"/>
                        <a:pt x="614" y="509"/>
                      </a:cubicBezTo>
                      <a:cubicBezTo>
                        <a:pt x="614" y="507"/>
                        <a:pt x="614" y="507"/>
                        <a:pt x="614" y="507"/>
                      </a:cubicBezTo>
                      <a:cubicBezTo>
                        <a:pt x="613" y="506"/>
                        <a:pt x="613" y="506"/>
                        <a:pt x="613" y="506"/>
                      </a:cubicBezTo>
                      <a:cubicBezTo>
                        <a:pt x="614" y="504"/>
                        <a:pt x="614" y="504"/>
                        <a:pt x="614" y="504"/>
                      </a:cubicBezTo>
                      <a:cubicBezTo>
                        <a:pt x="614" y="501"/>
                        <a:pt x="614" y="501"/>
                        <a:pt x="614" y="501"/>
                      </a:cubicBezTo>
                      <a:cubicBezTo>
                        <a:pt x="613" y="499"/>
                        <a:pt x="613" y="499"/>
                        <a:pt x="613" y="499"/>
                      </a:cubicBezTo>
                      <a:cubicBezTo>
                        <a:pt x="614" y="497"/>
                        <a:pt x="614" y="497"/>
                        <a:pt x="614" y="497"/>
                      </a:cubicBezTo>
                      <a:cubicBezTo>
                        <a:pt x="613" y="495"/>
                        <a:pt x="613" y="495"/>
                        <a:pt x="613" y="495"/>
                      </a:cubicBezTo>
                      <a:cubicBezTo>
                        <a:pt x="613" y="492"/>
                        <a:pt x="613" y="492"/>
                        <a:pt x="613" y="492"/>
                      </a:cubicBezTo>
                      <a:cubicBezTo>
                        <a:pt x="615" y="491"/>
                        <a:pt x="615" y="491"/>
                        <a:pt x="615" y="491"/>
                      </a:cubicBezTo>
                      <a:cubicBezTo>
                        <a:pt x="616" y="492"/>
                        <a:pt x="616" y="492"/>
                        <a:pt x="616" y="492"/>
                      </a:cubicBezTo>
                      <a:cubicBezTo>
                        <a:pt x="616" y="495"/>
                        <a:pt x="616" y="495"/>
                        <a:pt x="616" y="495"/>
                      </a:cubicBezTo>
                      <a:cubicBezTo>
                        <a:pt x="617" y="497"/>
                        <a:pt x="617" y="497"/>
                        <a:pt x="617" y="497"/>
                      </a:cubicBezTo>
                      <a:cubicBezTo>
                        <a:pt x="619" y="497"/>
                        <a:pt x="619" y="497"/>
                        <a:pt x="619" y="497"/>
                      </a:cubicBezTo>
                      <a:cubicBezTo>
                        <a:pt x="622" y="495"/>
                        <a:pt x="622" y="495"/>
                        <a:pt x="622" y="495"/>
                      </a:cubicBezTo>
                      <a:cubicBezTo>
                        <a:pt x="626" y="490"/>
                        <a:pt x="626" y="490"/>
                        <a:pt x="626" y="490"/>
                      </a:cubicBezTo>
                      <a:cubicBezTo>
                        <a:pt x="628" y="489"/>
                        <a:pt x="628" y="489"/>
                        <a:pt x="628" y="489"/>
                      </a:cubicBezTo>
                      <a:cubicBezTo>
                        <a:pt x="629" y="488"/>
                        <a:pt x="629" y="488"/>
                        <a:pt x="629" y="488"/>
                      </a:cubicBezTo>
                      <a:cubicBezTo>
                        <a:pt x="628" y="487"/>
                        <a:pt x="628" y="487"/>
                        <a:pt x="628" y="487"/>
                      </a:cubicBezTo>
                      <a:cubicBezTo>
                        <a:pt x="625" y="486"/>
                        <a:pt x="625" y="486"/>
                        <a:pt x="625" y="486"/>
                      </a:cubicBezTo>
                      <a:cubicBezTo>
                        <a:pt x="622" y="486"/>
                        <a:pt x="622" y="486"/>
                        <a:pt x="622" y="486"/>
                      </a:cubicBezTo>
                      <a:cubicBezTo>
                        <a:pt x="621" y="485"/>
                        <a:pt x="621" y="485"/>
                        <a:pt x="621" y="485"/>
                      </a:cubicBezTo>
                      <a:cubicBezTo>
                        <a:pt x="624" y="484"/>
                        <a:pt x="624" y="484"/>
                        <a:pt x="624" y="484"/>
                      </a:cubicBezTo>
                      <a:cubicBezTo>
                        <a:pt x="627" y="484"/>
                        <a:pt x="627" y="484"/>
                        <a:pt x="627" y="484"/>
                      </a:cubicBezTo>
                      <a:cubicBezTo>
                        <a:pt x="628" y="485"/>
                        <a:pt x="628" y="485"/>
                        <a:pt x="628" y="485"/>
                      </a:cubicBezTo>
                      <a:cubicBezTo>
                        <a:pt x="630" y="485"/>
                        <a:pt x="630" y="485"/>
                        <a:pt x="630" y="485"/>
                      </a:cubicBezTo>
                      <a:cubicBezTo>
                        <a:pt x="630" y="483"/>
                        <a:pt x="630" y="483"/>
                        <a:pt x="630" y="483"/>
                      </a:cubicBezTo>
                      <a:cubicBezTo>
                        <a:pt x="629" y="481"/>
                        <a:pt x="629" y="481"/>
                        <a:pt x="629" y="481"/>
                      </a:cubicBezTo>
                      <a:cubicBezTo>
                        <a:pt x="632" y="480"/>
                        <a:pt x="632" y="480"/>
                        <a:pt x="632" y="480"/>
                      </a:cubicBezTo>
                      <a:cubicBezTo>
                        <a:pt x="635" y="480"/>
                        <a:pt x="635" y="480"/>
                        <a:pt x="635" y="480"/>
                      </a:cubicBezTo>
                      <a:cubicBezTo>
                        <a:pt x="637" y="483"/>
                        <a:pt x="637" y="483"/>
                        <a:pt x="637" y="483"/>
                      </a:cubicBezTo>
                      <a:cubicBezTo>
                        <a:pt x="639" y="484"/>
                        <a:pt x="639" y="484"/>
                        <a:pt x="639" y="484"/>
                      </a:cubicBezTo>
                      <a:cubicBezTo>
                        <a:pt x="640" y="483"/>
                        <a:pt x="640" y="483"/>
                        <a:pt x="640" y="483"/>
                      </a:cubicBezTo>
                      <a:cubicBezTo>
                        <a:pt x="642" y="484"/>
                        <a:pt x="642" y="484"/>
                        <a:pt x="642" y="484"/>
                      </a:cubicBezTo>
                      <a:cubicBezTo>
                        <a:pt x="644" y="486"/>
                        <a:pt x="644" y="486"/>
                        <a:pt x="644" y="486"/>
                      </a:cubicBezTo>
                      <a:cubicBezTo>
                        <a:pt x="643" y="489"/>
                        <a:pt x="643" y="489"/>
                        <a:pt x="643" y="489"/>
                      </a:cubicBezTo>
                      <a:cubicBezTo>
                        <a:pt x="644" y="491"/>
                        <a:pt x="644" y="491"/>
                        <a:pt x="644" y="491"/>
                      </a:cubicBezTo>
                      <a:cubicBezTo>
                        <a:pt x="647" y="492"/>
                        <a:pt x="647" y="492"/>
                        <a:pt x="647" y="492"/>
                      </a:cubicBezTo>
                      <a:cubicBezTo>
                        <a:pt x="648" y="491"/>
                        <a:pt x="648" y="491"/>
                        <a:pt x="648" y="491"/>
                      </a:cubicBezTo>
                      <a:cubicBezTo>
                        <a:pt x="649" y="492"/>
                        <a:pt x="649" y="492"/>
                        <a:pt x="649" y="492"/>
                      </a:cubicBezTo>
                      <a:cubicBezTo>
                        <a:pt x="651" y="495"/>
                        <a:pt x="651" y="495"/>
                        <a:pt x="651" y="495"/>
                      </a:cubicBezTo>
                      <a:cubicBezTo>
                        <a:pt x="655" y="496"/>
                        <a:pt x="655" y="496"/>
                        <a:pt x="655" y="496"/>
                      </a:cubicBezTo>
                      <a:cubicBezTo>
                        <a:pt x="656" y="499"/>
                        <a:pt x="656" y="499"/>
                        <a:pt x="656" y="499"/>
                      </a:cubicBezTo>
                      <a:cubicBezTo>
                        <a:pt x="657" y="499"/>
                        <a:pt x="658" y="499"/>
                        <a:pt x="659" y="499"/>
                      </a:cubicBezTo>
                      <a:cubicBezTo>
                        <a:pt x="659" y="499"/>
                        <a:pt x="659" y="499"/>
                        <a:pt x="659" y="499"/>
                      </a:cubicBezTo>
                      <a:cubicBezTo>
                        <a:pt x="659" y="495"/>
                        <a:pt x="659" y="495"/>
                        <a:pt x="659" y="495"/>
                      </a:cubicBezTo>
                      <a:cubicBezTo>
                        <a:pt x="661" y="492"/>
                        <a:pt x="661" y="492"/>
                        <a:pt x="661" y="492"/>
                      </a:cubicBezTo>
                      <a:cubicBezTo>
                        <a:pt x="662" y="487"/>
                        <a:pt x="662" y="487"/>
                        <a:pt x="662" y="487"/>
                      </a:cubicBezTo>
                      <a:cubicBezTo>
                        <a:pt x="662" y="485"/>
                        <a:pt x="662" y="485"/>
                        <a:pt x="662" y="485"/>
                      </a:cubicBezTo>
                      <a:cubicBezTo>
                        <a:pt x="663" y="479"/>
                        <a:pt x="663" y="479"/>
                        <a:pt x="663" y="479"/>
                      </a:cubicBezTo>
                      <a:cubicBezTo>
                        <a:pt x="663" y="474"/>
                        <a:pt x="663" y="474"/>
                        <a:pt x="663" y="474"/>
                      </a:cubicBezTo>
                      <a:cubicBezTo>
                        <a:pt x="664" y="472"/>
                        <a:pt x="664" y="472"/>
                        <a:pt x="664" y="472"/>
                      </a:cubicBezTo>
                      <a:cubicBezTo>
                        <a:pt x="664" y="469"/>
                        <a:pt x="664" y="469"/>
                        <a:pt x="664" y="469"/>
                      </a:cubicBezTo>
                      <a:cubicBezTo>
                        <a:pt x="663" y="466"/>
                        <a:pt x="663" y="466"/>
                        <a:pt x="663" y="466"/>
                      </a:cubicBezTo>
                      <a:cubicBezTo>
                        <a:pt x="661" y="464"/>
                        <a:pt x="661" y="464"/>
                        <a:pt x="661" y="464"/>
                      </a:cubicBezTo>
                      <a:cubicBezTo>
                        <a:pt x="659" y="462"/>
                        <a:pt x="659" y="462"/>
                        <a:pt x="659" y="462"/>
                      </a:cubicBezTo>
                      <a:cubicBezTo>
                        <a:pt x="657" y="462"/>
                        <a:pt x="657" y="462"/>
                        <a:pt x="657" y="462"/>
                      </a:cubicBezTo>
                      <a:cubicBezTo>
                        <a:pt x="656" y="460"/>
                        <a:pt x="656" y="460"/>
                        <a:pt x="656" y="460"/>
                      </a:cubicBezTo>
                      <a:cubicBezTo>
                        <a:pt x="656" y="458"/>
                        <a:pt x="656" y="458"/>
                        <a:pt x="656" y="458"/>
                      </a:cubicBezTo>
                      <a:cubicBezTo>
                        <a:pt x="655" y="459"/>
                        <a:pt x="655" y="459"/>
                        <a:pt x="655" y="459"/>
                      </a:cubicBezTo>
                      <a:cubicBezTo>
                        <a:pt x="653" y="462"/>
                        <a:pt x="653" y="462"/>
                        <a:pt x="653" y="462"/>
                      </a:cubicBezTo>
                      <a:cubicBezTo>
                        <a:pt x="650" y="466"/>
                        <a:pt x="650" y="466"/>
                        <a:pt x="650" y="466"/>
                      </a:cubicBezTo>
                      <a:cubicBezTo>
                        <a:pt x="648" y="467"/>
                        <a:pt x="648" y="467"/>
                        <a:pt x="648" y="467"/>
                      </a:cubicBezTo>
                      <a:cubicBezTo>
                        <a:pt x="647" y="466"/>
                        <a:pt x="647" y="466"/>
                        <a:pt x="647" y="466"/>
                      </a:cubicBezTo>
                      <a:cubicBezTo>
                        <a:pt x="647" y="464"/>
                        <a:pt x="647" y="464"/>
                        <a:pt x="647" y="464"/>
                      </a:cubicBezTo>
                      <a:cubicBezTo>
                        <a:pt x="647" y="461"/>
                        <a:pt x="647" y="461"/>
                        <a:pt x="647" y="461"/>
                      </a:cubicBezTo>
                      <a:cubicBezTo>
                        <a:pt x="646" y="459"/>
                        <a:pt x="646" y="459"/>
                        <a:pt x="646" y="459"/>
                      </a:cubicBezTo>
                      <a:cubicBezTo>
                        <a:pt x="643" y="458"/>
                        <a:pt x="643" y="458"/>
                        <a:pt x="643" y="458"/>
                      </a:cubicBezTo>
                      <a:cubicBezTo>
                        <a:pt x="640" y="458"/>
                        <a:pt x="640" y="458"/>
                        <a:pt x="640" y="458"/>
                      </a:cubicBezTo>
                      <a:cubicBezTo>
                        <a:pt x="639" y="457"/>
                        <a:pt x="639" y="457"/>
                        <a:pt x="639" y="457"/>
                      </a:cubicBezTo>
                      <a:cubicBezTo>
                        <a:pt x="641" y="456"/>
                        <a:pt x="641" y="456"/>
                        <a:pt x="641" y="456"/>
                      </a:cubicBezTo>
                      <a:cubicBezTo>
                        <a:pt x="641" y="454"/>
                        <a:pt x="641" y="454"/>
                        <a:pt x="641" y="454"/>
                      </a:cubicBezTo>
                      <a:cubicBezTo>
                        <a:pt x="638" y="452"/>
                        <a:pt x="638" y="452"/>
                        <a:pt x="638" y="452"/>
                      </a:cubicBezTo>
                      <a:cubicBezTo>
                        <a:pt x="637" y="451"/>
                        <a:pt x="637" y="451"/>
                        <a:pt x="637" y="451"/>
                      </a:cubicBezTo>
                      <a:cubicBezTo>
                        <a:pt x="638" y="449"/>
                        <a:pt x="638" y="449"/>
                        <a:pt x="638" y="449"/>
                      </a:cubicBezTo>
                      <a:cubicBezTo>
                        <a:pt x="639" y="450"/>
                        <a:pt x="639" y="450"/>
                        <a:pt x="639" y="450"/>
                      </a:cubicBezTo>
                      <a:cubicBezTo>
                        <a:pt x="642" y="451"/>
                        <a:pt x="642" y="451"/>
                        <a:pt x="642" y="451"/>
                      </a:cubicBezTo>
                      <a:cubicBezTo>
                        <a:pt x="642" y="449"/>
                        <a:pt x="642" y="449"/>
                        <a:pt x="642" y="449"/>
                      </a:cubicBezTo>
                      <a:cubicBezTo>
                        <a:pt x="640" y="446"/>
                        <a:pt x="640" y="446"/>
                        <a:pt x="640" y="446"/>
                      </a:cubicBezTo>
                      <a:cubicBezTo>
                        <a:pt x="639" y="443"/>
                        <a:pt x="639" y="443"/>
                        <a:pt x="639" y="443"/>
                      </a:cubicBezTo>
                      <a:cubicBezTo>
                        <a:pt x="640" y="441"/>
                        <a:pt x="640" y="441"/>
                        <a:pt x="640" y="441"/>
                      </a:cubicBezTo>
                      <a:cubicBezTo>
                        <a:pt x="641" y="440"/>
                        <a:pt x="641" y="440"/>
                        <a:pt x="641" y="440"/>
                      </a:cubicBezTo>
                      <a:cubicBezTo>
                        <a:pt x="642" y="441"/>
                        <a:pt x="642" y="441"/>
                        <a:pt x="642" y="441"/>
                      </a:cubicBezTo>
                      <a:cubicBezTo>
                        <a:pt x="644" y="442"/>
                        <a:pt x="644" y="442"/>
                        <a:pt x="644" y="442"/>
                      </a:cubicBezTo>
                      <a:cubicBezTo>
                        <a:pt x="645" y="444"/>
                        <a:pt x="645" y="444"/>
                        <a:pt x="645" y="444"/>
                      </a:cubicBezTo>
                      <a:cubicBezTo>
                        <a:pt x="649" y="449"/>
                        <a:pt x="649" y="449"/>
                        <a:pt x="649" y="449"/>
                      </a:cubicBezTo>
                      <a:cubicBezTo>
                        <a:pt x="651" y="451"/>
                        <a:pt x="651" y="451"/>
                        <a:pt x="651" y="451"/>
                      </a:cubicBezTo>
                      <a:cubicBezTo>
                        <a:pt x="653" y="451"/>
                        <a:pt x="653" y="451"/>
                        <a:pt x="653" y="451"/>
                      </a:cubicBezTo>
                      <a:cubicBezTo>
                        <a:pt x="655" y="448"/>
                        <a:pt x="655" y="448"/>
                        <a:pt x="655" y="448"/>
                      </a:cubicBezTo>
                      <a:cubicBezTo>
                        <a:pt x="653" y="443"/>
                        <a:pt x="653" y="443"/>
                        <a:pt x="653" y="443"/>
                      </a:cubicBezTo>
                      <a:cubicBezTo>
                        <a:pt x="649" y="439"/>
                        <a:pt x="649" y="439"/>
                        <a:pt x="649" y="439"/>
                      </a:cubicBezTo>
                      <a:cubicBezTo>
                        <a:pt x="647" y="437"/>
                        <a:pt x="647" y="437"/>
                        <a:pt x="647" y="437"/>
                      </a:cubicBezTo>
                      <a:cubicBezTo>
                        <a:pt x="643" y="436"/>
                        <a:pt x="643" y="436"/>
                        <a:pt x="643" y="436"/>
                      </a:cubicBezTo>
                      <a:cubicBezTo>
                        <a:pt x="642" y="431"/>
                        <a:pt x="642" y="431"/>
                        <a:pt x="642" y="431"/>
                      </a:cubicBezTo>
                      <a:cubicBezTo>
                        <a:pt x="640" y="428"/>
                        <a:pt x="640" y="428"/>
                        <a:pt x="640" y="428"/>
                      </a:cubicBezTo>
                      <a:cubicBezTo>
                        <a:pt x="638" y="425"/>
                        <a:pt x="638" y="425"/>
                        <a:pt x="638" y="425"/>
                      </a:cubicBezTo>
                      <a:cubicBezTo>
                        <a:pt x="636" y="424"/>
                        <a:pt x="636" y="424"/>
                        <a:pt x="636" y="424"/>
                      </a:cubicBezTo>
                      <a:cubicBezTo>
                        <a:pt x="634" y="421"/>
                        <a:pt x="634" y="421"/>
                        <a:pt x="634" y="421"/>
                      </a:cubicBezTo>
                      <a:cubicBezTo>
                        <a:pt x="634" y="419"/>
                        <a:pt x="634" y="419"/>
                        <a:pt x="634" y="419"/>
                      </a:cubicBezTo>
                      <a:cubicBezTo>
                        <a:pt x="635" y="418"/>
                        <a:pt x="635" y="418"/>
                        <a:pt x="635" y="418"/>
                      </a:cubicBezTo>
                      <a:cubicBezTo>
                        <a:pt x="636" y="415"/>
                        <a:pt x="636" y="415"/>
                        <a:pt x="636" y="415"/>
                      </a:cubicBezTo>
                      <a:cubicBezTo>
                        <a:pt x="635" y="414"/>
                        <a:pt x="635" y="414"/>
                        <a:pt x="635" y="414"/>
                      </a:cubicBezTo>
                      <a:cubicBezTo>
                        <a:pt x="634" y="413"/>
                        <a:pt x="634" y="413"/>
                        <a:pt x="634" y="413"/>
                      </a:cubicBezTo>
                      <a:cubicBezTo>
                        <a:pt x="636" y="411"/>
                        <a:pt x="636" y="411"/>
                        <a:pt x="636" y="411"/>
                      </a:cubicBezTo>
                      <a:cubicBezTo>
                        <a:pt x="638" y="411"/>
                        <a:pt x="638" y="411"/>
                        <a:pt x="638" y="411"/>
                      </a:cubicBezTo>
                      <a:cubicBezTo>
                        <a:pt x="639" y="409"/>
                        <a:pt x="639" y="409"/>
                        <a:pt x="639" y="409"/>
                      </a:cubicBezTo>
                      <a:cubicBezTo>
                        <a:pt x="642" y="410"/>
                        <a:pt x="642" y="410"/>
                        <a:pt x="642" y="410"/>
                      </a:cubicBezTo>
                      <a:cubicBezTo>
                        <a:pt x="643" y="412"/>
                        <a:pt x="643" y="412"/>
                        <a:pt x="643" y="412"/>
                      </a:cubicBezTo>
                      <a:cubicBezTo>
                        <a:pt x="640" y="414"/>
                        <a:pt x="640" y="414"/>
                        <a:pt x="640" y="414"/>
                      </a:cubicBezTo>
                      <a:cubicBezTo>
                        <a:pt x="642" y="415"/>
                        <a:pt x="642" y="415"/>
                        <a:pt x="642" y="415"/>
                      </a:cubicBezTo>
                      <a:cubicBezTo>
                        <a:pt x="644" y="417"/>
                        <a:pt x="644" y="417"/>
                        <a:pt x="644" y="417"/>
                      </a:cubicBezTo>
                      <a:cubicBezTo>
                        <a:pt x="644" y="419"/>
                        <a:pt x="644" y="419"/>
                        <a:pt x="644" y="419"/>
                      </a:cubicBezTo>
                      <a:cubicBezTo>
                        <a:pt x="645" y="422"/>
                        <a:pt x="645" y="422"/>
                        <a:pt x="645" y="422"/>
                      </a:cubicBezTo>
                      <a:cubicBezTo>
                        <a:pt x="647" y="422"/>
                        <a:pt x="647" y="422"/>
                        <a:pt x="647" y="422"/>
                      </a:cubicBezTo>
                      <a:cubicBezTo>
                        <a:pt x="650" y="419"/>
                        <a:pt x="650" y="419"/>
                        <a:pt x="650" y="419"/>
                      </a:cubicBezTo>
                      <a:cubicBezTo>
                        <a:pt x="652" y="414"/>
                        <a:pt x="652" y="414"/>
                        <a:pt x="652" y="414"/>
                      </a:cubicBezTo>
                      <a:cubicBezTo>
                        <a:pt x="652" y="409"/>
                        <a:pt x="652" y="409"/>
                        <a:pt x="652" y="409"/>
                      </a:cubicBezTo>
                      <a:cubicBezTo>
                        <a:pt x="654" y="406"/>
                        <a:pt x="654" y="406"/>
                        <a:pt x="654" y="406"/>
                      </a:cubicBezTo>
                      <a:cubicBezTo>
                        <a:pt x="654" y="404"/>
                        <a:pt x="654" y="404"/>
                        <a:pt x="654" y="404"/>
                      </a:cubicBezTo>
                      <a:cubicBezTo>
                        <a:pt x="654" y="399"/>
                        <a:pt x="654" y="399"/>
                        <a:pt x="654" y="399"/>
                      </a:cubicBezTo>
                      <a:cubicBezTo>
                        <a:pt x="656" y="396"/>
                        <a:pt x="656" y="396"/>
                        <a:pt x="656" y="396"/>
                      </a:cubicBezTo>
                      <a:cubicBezTo>
                        <a:pt x="658" y="394"/>
                        <a:pt x="658" y="394"/>
                        <a:pt x="658" y="394"/>
                      </a:cubicBezTo>
                      <a:cubicBezTo>
                        <a:pt x="659" y="388"/>
                        <a:pt x="659" y="388"/>
                        <a:pt x="659" y="388"/>
                      </a:cubicBezTo>
                      <a:cubicBezTo>
                        <a:pt x="659" y="383"/>
                        <a:pt x="659" y="383"/>
                        <a:pt x="659" y="383"/>
                      </a:cubicBezTo>
                      <a:cubicBezTo>
                        <a:pt x="657" y="380"/>
                        <a:pt x="657" y="380"/>
                        <a:pt x="657" y="380"/>
                      </a:cubicBezTo>
                      <a:cubicBezTo>
                        <a:pt x="659" y="373"/>
                        <a:pt x="659" y="373"/>
                        <a:pt x="659" y="373"/>
                      </a:cubicBezTo>
                      <a:cubicBezTo>
                        <a:pt x="660" y="367"/>
                        <a:pt x="660" y="367"/>
                        <a:pt x="660" y="367"/>
                      </a:cubicBezTo>
                      <a:cubicBezTo>
                        <a:pt x="661" y="361"/>
                        <a:pt x="661" y="361"/>
                        <a:pt x="661" y="361"/>
                      </a:cubicBezTo>
                      <a:cubicBezTo>
                        <a:pt x="663" y="358"/>
                        <a:pt x="663" y="358"/>
                        <a:pt x="663" y="358"/>
                      </a:cubicBezTo>
                      <a:cubicBezTo>
                        <a:pt x="663" y="355"/>
                        <a:pt x="663" y="355"/>
                        <a:pt x="663" y="355"/>
                      </a:cubicBezTo>
                      <a:cubicBezTo>
                        <a:pt x="664" y="350"/>
                        <a:pt x="664" y="350"/>
                        <a:pt x="664" y="350"/>
                      </a:cubicBezTo>
                      <a:cubicBezTo>
                        <a:pt x="664" y="345"/>
                        <a:pt x="664" y="345"/>
                        <a:pt x="664" y="345"/>
                      </a:cubicBezTo>
                      <a:cubicBezTo>
                        <a:pt x="667" y="342"/>
                        <a:pt x="667" y="342"/>
                        <a:pt x="667" y="342"/>
                      </a:cubicBezTo>
                      <a:cubicBezTo>
                        <a:pt x="669" y="337"/>
                        <a:pt x="669" y="337"/>
                        <a:pt x="669" y="337"/>
                      </a:cubicBezTo>
                      <a:cubicBezTo>
                        <a:pt x="675" y="328"/>
                        <a:pt x="675" y="328"/>
                        <a:pt x="675" y="328"/>
                      </a:cubicBezTo>
                      <a:cubicBezTo>
                        <a:pt x="678" y="322"/>
                        <a:pt x="678" y="322"/>
                        <a:pt x="678" y="322"/>
                      </a:cubicBezTo>
                      <a:cubicBezTo>
                        <a:pt x="683" y="317"/>
                        <a:pt x="683" y="317"/>
                        <a:pt x="683" y="317"/>
                      </a:cubicBezTo>
                      <a:cubicBezTo>
                        <a:pt x="684" y="314"/>
                        <a:pt x="684" y="314"/>
                        <a:pt x="684" y="314"/>
                      </a:cubicBezTo>
                      <a:cubicBezTo>
                        <a:pt x="687" y="310"/>
                        <a:pt x="687" y="310"/>
                        <a:pt x="687" y="310"/>
                      </a:cubicBezTo>
                      <a:cubicBezTo>
                        <a:pt x="689" y="305"/>
                        <a:pt x="689" y="305"/>
                        <a:pt x="689" y="305"/>
                      </a:cubicBezTo>
                      <a:cubicBezTo>
                        <a:pt x="693" y="301"/>
                        <a:pt x="693" y="301"/>
                        <a:pt x="693" y="301"/>
                      </a:cubicBezTo>
                      <a:cubicBezTo>
                        <a:pt x="694" y="299"/>
                        <a:pt x="694" y="299"/>
                        <a:pt x="694" y="299"/>
                      </a:cubicBezTo>
                      <a:cubicBezTo>
                        <a:pt x="693" y="298"/>
                        <a:pt x="693" y="298"/>
                        <a:pt x="693" y="298"/>
                      </a:cubicBezTo>
                      <a:cubicBezTo>
                        <a:pt x="691" y="296"/>
                        <a:pt x="691" y="296"/>
                        <a:pt x="691" y="296"/>
                      </a:cubicBezTo>
                      <a:cubicBezTo>
                        <a:pt x="688" y="294"/>
                        <a:pt x="688" y="294"/>
                        <a:pt x="688" y="294"/>
                      </a:cubicBezTo>
                      <a:cubicBezTo>
                        <a:pt x="686" y="293"/>
                        <a:pt x="686" y="293"/>
                        <a:pt x="686" y="293"/>
                      </a:cubicBezTo>
                      <a:cubicBezTo>
                        <a:pt x="685" y="291"/>
                        <a:pt x="685" y="291"/>
                        <a:pt x="685" y="291"/>
                      </a:cubicBezTo>
                      <a:cubicBezTo>
                        <a:pt x="682" y="292"/>
                        <a:pt x="682" y="292"/>
                        <a:pt x="682" y="292"/>
                      </a:cubicBezTo>
                      <a:cubicBezTo>
                        <a:pt x="677" y="294"/>
                        <a:pt x="677" y="294"/>
                        <a:pt x="677" y="294"/>
                      </a:cubicBezTo>
                      <a:cubicBezTo>
                        <a:pt x="672" y="295"/>
                        <a:pt x="672" y="295"/>
                        <a:pt x="672" y="295"/>
                      </a:cubicBezTo>
                      <a:cubicBezTo>
                        <a:pt x="668" y="298"/>
                        <a:pt x="668" y="298"/>
                        <a:pt x="668" y="298"/>
                      </a:cubicBezTo>
                      <a:cubicBezTo>
                        <a:pt x="665" y="301"/>
                        <a:pt x="665" y="301"/>
                        <a:pt x="665" y="301"/>
                      </a:cubicBezTo>
                      <a:cubicBezTo>
                        <a:pt x="662" y="304"/>
                        <a:pt x="662" y="304"/>
                        <a:pt x="662" y="304"/>
                      </a:cubicBezTo>
                      <a:cubicBezTo>
                        <a:pt x="661" y="306"/>
                        <a:pt x="661" y="306"/>
                        <a:pt x="661" y="306"/>
                      </a:cubicBezTo>
                      <a:cubicBezTo>
                        <a:pt x="659" y="306"/>
                        <a:pt x="659" y="306"/>
                        <a:pt x="659" y="306"/>
                      </a:cubicBezTo>
                      <a:cubicBezTo>
                        <a:pt x="656" y="305"/>
                        <a:pt x="656" y="305"/>
                        <a:pt x="656" y="305"/>
                      </a:cubicBezTo>
                      <a:cubicBezTo>
                        <a:pt x="654" y="303"/>
                        <a:pt x="654" y="303"/>
                        <a:pt x="654" y="303"/>
                      </a:cubicBezTo>
                      <a:cubicBezTo>
                        <a:pt x="654" y="300"/>
                        <a:pt x="654" y="300"/>
                        <a:pt x="654" y="300"/>
                      </a:cubicBezTo>
                      <a:cubicBezTo>
                        <a:pt x="657" y="301"/>
                        <a:pt x="657" y="301"/>
                        <a:pt x="657" y="301"/>
                      </a:cubicBezTo>
                      <a:cubicBezTo>
                        <a:pt x="658" y="299"/>
                        <a:pt x="658" y="299"/>
                        <a:pt x="658" y="299"/>
                      </a:cubicBezTo>
                      <a:cubicBezTo>
                        <a:pt x="658" y="296"/>
                        <a:pt x="658" y="296"/>
                        <a:pt x="658" y="296"/>
                      </a:cubicBezTo>
                      <a:cubicBezTo>
                        <a:pt x="657" y="293"/>
                        <a:pt x="657" y="293"/>
                        <a:pt x="657" y="293"/>
                      </a:cubicBezTo>
                      <a:cubicBezTo>
                        <a:pt x="655" y="293"/>
                        <a:pt x="655" y="293"/>
                        <a:pt x="655" y="293"/>
                      </a:cubicBezTo>
                      <a:cubicBezTo>
                        <a:pt x="653" y="292"/>
                        <a:pt x="653" y="292"/>
                        <a:pt x="653" y="292"/>
                      </a:cubicBezTo>
                      <a:cubicBezTo>
                        <a:pt x="655" y="291"/>
                        <a:pt x="655" y="291"/>
                        <a:pt x="655" y="291"/>
                      </a:cubicBezTo>
                      <a:cubicBezTo>
                        <a:pt x="657" y="289"/>
                        <a:pt x="657" y="289"/>
                        <a:pt x="657" y="289"/>
                      </a:cubicBezTo>
                      <a:cubicBezTo>
                        <a:pt x="660" y="287"/>
                        <a:pt x="660" y="287"/>
                        <a:pt x="660" y="287"/>
                      </a:cubicBezTo>
                      <a:cubicBezTo>
                        <a:pt x="663" y="281"/>
                        <a:pt x="663" y="281"/>
                        <a:pt x="663" y="281"/>
                      </a:cubicBezTo>
                      <a:cubicBezTo>
                        <a:pt x="666" y="278"/>
                        <a:pt x="666" y="278"/>
                        <a:pt x="666" y="278"/>
                      </a:cubicBezTo>
                      <a:cubicBezTo>
                        <a:pt x="668" y="278"/>
                        <a:pt x="668" y="278"/>
                        <a:pt x="668" y="278"/>
                      </a:cubicBezTo>
                      <a:cubicBezTo>
                        <a:pt x="673" y="279"/>
                        <a:pt x="673" y="279"/>
                        <a:pt x="673" y="279"/>
                      </a:cubicBezTo>
                      <a:cubicBezTo>
                        <a:pt x="680" y="285"/>
                        <a:pt x="680" y="285"/>
                        <a:pt x="680" y="285"/>
                      </a:cubicBezTo>
                      <a:cubicBezTo>
                        <a:pt x="682" y="288"/>
                        <a:pt x="682" y="288"/>
                        <a:pt x="682" y="288"/>
                      </a:cubicBezTo>
                      <a:cubicBezTo>
                        <a:pt x="689" y="288"/>
                        <a:pt x="689" y="288"/>
                        <a:pt x="689" y="288"/>
                      </a:cubicBezTo>
                      <a:cubicBezTo>
                        <a:pt x="692" y="287"/>
                        <a:pt x="692" y="287"/>
                        <a:pt x="692" y="287"/>
                      </a:cubicBezTo>
                      <a:cubicBezTo>
                        <a:pt x="695" y="288"/>
                        <a:pt x="695" y="288"/>
                        <a:pt x="695" y="288"/>
                      </a:cubicBezTo>
                      <a:cubicBezTo>
                        <a:pt x="702" y="286"/>
                        <a:pt x="702" y="286"/>
                        <a:pt x="702" y="286"/>
                      </a:cubicBezTo>
                      <a:cubicBezTo>
                        <a:pt x="705" y="284"/>
                        <a:pt x="705" y="284"/>
                        <a:pt x="705" y="284"/>
                      </a:cubicBezTo>
                      <a:cubicBezTo>
                        <a:pt x="705" y="280"/>
                        <a:pt x="705" y="280"/>
                        <a:pt x="705" y="280"/>
                      </a:cubicBezTo>
                      <a:cubicBezTo>
                        <a:pt x="704" y="278"/>
                        <a:pt x="704" y="278"/>
                        <a:pt x="704" y="278"/>
                      </a:cubicBezTo>
                      <a:cubicBezTo>
                        <a:pt x="705" y="278"/>
                        <a:pt x="705" y="278"/>
                        <a:pt x="705" y="278"/>
                      </a:cubicBezTo>
                      <a:cubicBezTo>
                        <a:pt x="708" y="278"/>
                        <a:pt x="708" y="278"/>
                        <a:pt x="708" y="278"/>
                      </a:cubicBezTo>
                      <a:cubicBezTo>
                        <a:pt x="711" y="275"/>
                        <a:pt x="711" y="275"/>
                        <a:pt x="711" y="275"/>
                      </a:cubicBezTo>
                      <a:cubicBezTo>
                        <a:pt x="711" y="272"/>
                        <a:pt x="711" y="272"/>
                        <a:pt x="711" y="272"/>
                      </a:cubicBezTo>
                      <a:cubicBezTo>
                        <a:pt x="709" y="269"/>
                        <a:pt x="709" y="269"/>
                        <a:pt x="709" y="269"/>
                      </a:cubicBezTo>
                      <a:cubicBezTo>
                        <a:pt x="706" y="268"/>
                        <a:pt x="706" y="268"/>
                        <a:pt x="706" y="268"/>
                      </a:cubicBezTo>
                      <a:cubicBezTo>
                        <a:pt x="705" y="265"/>
                        <a:pt x="705" y="265"/>
                        <a:pt x="705" y="265"/>
                      </a:cubicBezTo>
                      <a:cubicBezTo>
                        <a:pt x="703" y="264"/>
                        <a:pt x="703" y="264"/>
                        <a:pt x="703" y="264"/>
                      </a:cubicBezTo>
                      <a:cubicBezTo>
                        <a:pt x="700" y="265"/>
                        <a:pt x="700" y="265"/>
                        <a:pt x="700" y="265"/>
                      </a:cubicBezTo>
                      <a:cubicBezTo>
                        <a:pt x="698" y="267"/>
                        <a:pt x="698" y="267"/>
                        <a:pt x="698" y="267"/>
                      </a:cubicBezTo>
                      <a:cubicBezTo>
                        <a:pt x="696" y="267"/>
                        <a:pt x="696" y="267"/>
                        <a:pt x="696" y="267"/>
                      </a:cubicBezTo>
                      <a:cubicBezTo>
                        <a:pt x="694" y="265"/>
                        <a:pt x="694" y="265"/>
                        <a:pt x="694" y="265"/>
                      </a:cubicBezTo>
                      <a:cubicBezTo>
                        <a:pt x="686" y="265"/>
                        <a:pt x="686" y="265"/>
                        <a:pt x="686" y="265"/>
                      </a:cubicBezTo>
                      <a:cubicBezTo>
                        <a:pt x="682" y="264"/>
                        <a:pt x="682" y="264"/>
                        <a:pt x="682" y="264"/>
                      </a:cubicBezTo>
                      <a:cubicBezTo>
                        <a:pt x="680" y="262"/>
                        <a:pt x="680" y="262"/>
                        <a:pt x="680" y="262"/>
                      </a:cubicBezTo>
                      <a:cubicBezTo>
                        <a:pt x="677" y="262"/>
                        <a:pt x="677" y="262"/>
                        <a:pt x="677" y="262"/>
                      </a:cubicBezTo>
                      <a:cubicBezTo>
                        <a:pt x="675" y="263"/>
                        <a:pt x="675" y="263"/>
                        <a:pt x="675" y="263"/>
                      </a:cubicBezTo>
                      <a:cubicBezTo>
                        <a:pt x="667" y="264"/>
                        <a:pt x="667" y="264"/>
                        <a:pt x="667" y="264"/>
                      </a:cubicBezTo>
                      <a:cubicBezTo>
                        <a:pt x="665" y="263"/>
                        <a:pt x="665" y="263"/>
                        <a:pt x="665" y="263"/>
                      </a:cubicBezTo>
                      <a:cubicBezTo>
                        <a:pt x="662" y="262"/>
                        <a:pt x="662" y="262"/>
                        <a:pt x="662" y="262"/>
                      </a:cubicBezTo>
                      <a:cubicBezTo>
                        <a:pt x="665" y="261"/>
                        <a:pt x="665" y="261"/>
                        <a:pt x="665" y="261"/>
                      </a:cubicBezTo>
                      <a:cubicBezTo>
                        <a:pt x="668" y="262"/>
                        <a:pt x="668" y="262"/>
                        <a:pt x="668" y="262"/>
                      </a:cubicBezTo>
                      <a:cubicBezTo>
                        <a:pt x="671" y="260"/>
                        <a:pt x="671" y="260"/>
                        <a:pt x="671" y="260"/>
                      </a:cubicBezTo>
                      <a:cubicBezTo>
                        <a:pt x="675" y="259"/>
                        <a:pt x="675" y="259"/>
                        <a:pt x="675" y="259"/>
                      </a:cubicBezTo>
                      <a:cubicBezTo>
                        <a:pt x="677" y="260"/>
                        <a:pt x="677" y="260"/>
                        <a:pt x="677" y="260"/>
                      </a:cubicBezTo>
                      <a:cubicBezTo>
                        <a:pt x="681" y="261"/>
                        <a:pt x="681" y="261"/>
                        <a:pt x="681" y="261"/>
                      </a:cubicBezTo>
                      <a:cubicBezTo>
                        <a:pt x="682" y="260"/>
                        <a:pt x="682" y="260"/>
                        <a:pt x="682" y="260"/>
                      </a:cubicBezTo>
                      <a:cubicBezTo>
                        <a:pt x="684" y="259"/>
                        <a:pt x="684" y="259"/>
                        <a:pt x="684" y="259"/>
                      </a:cubicBezTo>
                      <a:cubicBezTo>
                        <a:pt x="686" y="259"/>
                        <a:pt x="686" y="259"/>
                        <a:pt x="686" y="259"/>
                      </a:cubicBezTo>
                      <a:cubicBezTo>
                        <a:pt x="688" y="259"/>
                        <a:pt x="688" y="259"/>
                        <a:pt x="688" y="259"/>
                      </a:cubicBezTo>
                      <a:cubicBezTo>
                        <a:pt x="690" y="257"/>
                        <a:pt x="690" y="257"/>
                        <a:pt x="690" y="257"/>
                      </a:cubicBezTo>
                      <a:cubicBezTo>
                        <a:pt x="691" y="256"/>
                        <a:pt x="691" y="256"/>
                        <a:pt x="691" y="256"/>
                      </a:cubicBezTo>
                      <a:cubicBezTo>
                        <a:pt x="693" y="256"/>
                        <a:pt x="693" y="256"/>
                        <a:pt x="693" y="256"/>
                      </a:cubicBezTo>
                      <a:cubicBezTo>
                        <a:pt x="694" y="256"/>
                        <a:pt x="694" y="256"/>
                        <a:pt x="694" y="256"/>
                      </a:cubicBezTo>
                      <a:cubicBezTo>
                        <a:pt x="695" y="255"/>
                        <a:pt x="695" y="255"/>
                        <a:pt x="695" y="255"/>
                      </a:cubicBezTo>
                      <a:cubicBezTo>
                        <a:pt x="696" y="254"/>
                        <a:pt x="696" y="254"/>
                        <a:pt x="696" y="254"/>
                      </a:cubicBezTo>
                      <a:cubicBezTo>
                        <a:pt x="698" y="254"/>
                        <a:pt x="698" y="254"/>
                        <a:pt x="698" y="254"/>
                      </a:cubicBezTo>
                      <a:cubicBezTo>
                        <a:pt x="698" y="255"/>
                        <a:pt x="698" y="255"/>
                        <a:pt x="698" y="255"/>
                      </a:cubicBezTo>
                      <a:cubicBezTo>
                        <a:pt x="700" y="256"/>
                        <a:pt x="700" y="256"/>
                        <a:pt x="700" y="256"/>
                      </a:cubicBezTo>
                      <a:cubicBezTo>
                        <a:pt x="702" y="257"/>
                        <a:pt x="702" y="257"/>
                        <a:pt x="702" y="257"/>
                      </a:cubicBezTo>
                      <a:cubicBezTo>
                        <a:pt x="705" y="257"/>
                        <a:pt x="705" y="257"/>
                        <a:pt x="705" y="257"/>
                      </a:cubicBezTo>
                      <a:cubicBezTo>
                        <a:pt x="708" y="258"/>
                        <a:pt x="708" y="258"/>
                        <a:pt x="708" y="258"/>
                      </a:cubicBezTo>
                      <a:cubicBezTo>
                        <a:pt x="710" y="260"/>
                        <a:pt x="710" y="260"/>
                        <a:pt x="710" y="260"/>
                      </a:cubicBezTo>
                      <a:cubicBezTo>
                        <a:pt x="712" y="260"/>
                        <a:pt x="712" y="260"/>
                        <a:pt x="712" y="260"/>
                      </a:cubicBezTo>
                      <a:cubicBezTo>
                        <a:pt x="715" y="260"/>
                        <a:pt x="715" y="260"/>
                        <a:pt x="715" y="260"/>
                      </a:cubicBezTo>
                      <a:cubicBezTo>
                        <a:pt x="719" y="257"/>
                        <a:pt x="719" y="257"/>
                        <a:pt x="719" y="257"/>
                      </a:cubicBezTo>
                      <a:cubicBezTo>
                        <a:pt x="724" y="253"/>
                        <a:pt x="724" y="253"/>
                        <a:pt x="724" y="253"/>
                      </a:cubicBezTo>
                      <a:cubicBezTo>
                        <a:pt x="726" y="253"/>
                        <a:pt x="726" y="253"/>
                        <a:pt x="726" y="253"/>
                      </a:cubicBezTo>
                      <a:cubicBezTo>
                        <a:pt x="729" y="253"/>
                        <a:pt x="729" y="253"/>
                        <a:pt x="729" y="253"/>
                      </a:cubicBezTo>
                      <a:cubicBezTo>
                        <a:pt x="730" y="251"/>
                        <a:pt x="730" y="251"/>
                        <a:pt x="730" y="251"/>
                      </a:cubicBezTo>
                      <a:cubicBezTo>
                        <a:pt x="730" y="248"/>
                        <a:pt x="730" y="248"/>
                        <a:pt x="730" y="248"/>
                      </a:cubicBezTo>
                      <a:cubicBezTo>
                        <a:pt x="729" y="247"/>
                        <a:pt x="729" y="247"/>
                        <a:pt x="729" y="247"/>
                      </a:cubicBezTo>
                      <a:cubicBezTo>
                        <a:pt x="727" y="244"/>
                        <a:pt x="727" y="244"/>
                        <a:pt x="727" y="244"/>
                      </a:cubicBezTo>
                      <a:cubicBezTo>
                        <a:pt x="727" y="241"/>
                        <a:pt x="727" y="241"/>
                        <a:pt x="727" y="241"/>
                      </a:cubicBezTo>
                      <a:cubicBezTo>
                        <a:pt x="726" y="240"/>
                        <a:pt x="726" y="240"/>
                        <a:pt x="726" y="240"/>
                      </a:cubicBezTo>
                      <a:cubicBezTo>
                        <a:pt x="726" y="239"/>
                        <a:pt x="726" y="239"/>
                        <a:pt x="726" y="239"/>
                      </a:cubicBezTo>
                      <a:cubicBezTo>
                        <a:pt x="727" y="235"/>
                        <a:pt x="727" y="235"/>
                        <a:pt x="727" y="235"/>
                      </a:cubicBezTo>
                      <a:cubicBezTo>
                        <a:pt x="730" y="232"/>
                        <a:pt x="730" y="232"/>
                        <a:pt x="730" y="232"/>
                      </a:cubicBezTo>
                      <a:cubicBezTo>
                        <a:pt x="732" y="232"/>
                        <a:pt x="732" y="232"/>
                        <a:pt x="732" y="232"/>
                      </a:cubicBezTo>
                      <a:cubicBezTo>
                        <a:pt x="737" y="236"/>
                        <a:pt x="737" y="236"/>
                        <a:pt x="737" y="236"/>
                      </a:cubicBezTo>
                      <a:cubicBezTo>
                        <a:pt x="739" y="237"/>
                        <a:pt x="739" y="237"/>
                        <a:pt x="739" y="237"/>
                      </a:cubicBezTo>
                      <a:cubicBezTo>
                        <a:pt x="741" y="236"/>
                        <a:pt x="741" y="236"/>
                        <a:pt x="741" y="236"/>
                      </a:cubicBezTo>
                      <a:cubicBezTo>
                        <a:pt x="743" y="233"/>
                        <a:pt x="743" y="233"/>
                        <a:pt x="743" y="233"/>
                      </a:cubicBezTo>
                      <a:cubicBezTo>
                        <a:pt x="746" y="227"/>
                        <a:pt x="746" y="227"/>
                        <a:pt x="746" y="227"/>
                      </a:cubicBezTo>
                      <a:cubicBezTo>
                        <a:pt x="749" y="224"/>
                        <a:pt x="749" y="224"/>
                        <a:pt x="749" y="224"/>
                      </a:cubicBezTo>
                      <a:cubicBezTo>
                        <a:pt x="751" y="223"/>
                        <a:pt x="751" y="223"/>
                        <a:pt x="751" y="223"/>
                      </a:cubicBezTo>
                      <a:cubicBezTo>
                        <a:pt x="752" y="221"/>
                        <a:pt x="752" y="221"/>
                        <a:pt x="752" y="221"/>
                      </a:cubicBezTo>
                      <a:cubicBezTo>
                        <a:pt x="755" y="219"/>
                        <a:pt x="755" y="219"/>
                        <a:pt x="755" y="219"/>
                      </a:cubicBezTo>
                      <a:cubicBezTo>
                        <a:pt x="759" y="217"/>
                        <a:pt x="759" y="217"/>
                        <a:pt x="759" y="217"/>
                      </a:cubicBezTo>
                      <a:cubicBezTo>
                        <a:pt x="760" y="214"/>
                        <a:pt x="760" y="214"/>
                        <a:pt x="760" y="214"/>
                      </a:cubicBezTo>
                      <a:cubicBezTo>
                        <a:pt x="761" y="210"/>
                        <a:pt x="761" y="210"/>
                        <a:pt x="761" y="210"/>
                      </a:cubicBezTo>
                      <a:lnTo>
                        <a:pt x="759"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3" name="Freeform 991">
                  <a:extLst>
                    <a:ext uri="{FF2B5EF4-FFF2-40B4-BE49-F238E27FC236}">
                      <a16:creationId xmlns:a16="http://schemas.microsoft.com/office/drawing/2014/main" id="{3F382F15-D442-1C43-8AB9-A66DE78E182C}"/>
                    </a:ext>
                  </a:extLst>
                </p:cNvPr>
                <p:cNvSpPr>
                  <a:spLocks/>
                </p:cNvSpPr>
                <p:nvPr/>
              </p:nvSpPr>
              <p:spPr bwMode="auto">
                <a:xfrm>
                  <a:off x="3102" y="1535"/>
                  <a:ext cx="7" cy="4"/>
                </a:xfrm>
                <a:custGeom>
                  <a:avLst/>
                  <a:gdLst>
                    <a:gd name="T0" fmla="*/ 7 w 7"/>
                    <a:gd name="T1" fmla="*/ 3 h 4"/>
                    <a:gd name="T2" fmla="*/ 5 w 7"/>
                    <a:gd name="T3" fmla="*/ 2 h 4"/>
                    <a:gd name="T4" fmla="*/ 3 w 7"/>
                    <a:gd name="T5" fmla="*/ 2 h 4"/>
                    <a:gd name="T6" fmla="*/ 1 w 7"/>
                    <a:gd name="T7" fmla="*/ 0 h 4"/>
                    <a:gd name="T8" fmla="*/ 0 w 7"/>
                    <a:gd name="T9" fmla="*/ 1 h 4"/>
                    <a:gd name="T10" fmla="*/ 1 w 7"/>
                    <a:gd name="T11" fmla="*/ 3 h 4"/>
                    <a:gd name="T12" fmla="*/ 3 w 7"/>
                    <a:gd name="T13" fmla="*/ 3 h 4"/>
                    <a:gd name="T14" fmla="*/ 4 w 7"/>
                    <a:gd name="T15" fmla="*/ 4 h 4"/>
                    <a:gd name="T16" fmla="*/ 7 w 7"/>
                    <a:gd name="T17" fmla="*/ 4 h 4"/>
                    <a:gd name="T18" fmla="*/ 7 w 7"/>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3"/>
                      </a:moveTo>
                      <a:lnTo>
                        <a:pt x="5" y="2"/>
                      </a:lnTo>
                      <a:lnTo>
                        <a:pt x="3" y="2"/>
                      </a:lnTo>
                      <a:lnTo>
                        <a:pt x="1" y="0"/>
                      </a:lnTo>
                      <a:lnTo>
                        <a:pt x="0" y="1"/>
                      </a:lnTo>
                      <a:lnTo>
                        <a:pt x="1" y="3"/>
                      </a:lnTo>
                      <a:lnTo>
                        <a:pt x="3" y="3"/>
                      </a:lnTo>
                      <a:lnTo>
                        <a:pt x="4" y="4"/>
                      </a:lnTo>
                      <a:lnTo>
                        <a:pt x="7"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4" name="Freeform 992">
                  <a:extLst>
                    <a:ext uri="{FF2B5EF4-FFF2-40B4-BE49-F238E27FC236}">
                      <a16:creationId xmlns:a16="http://schemas.microsoft.com/office/drawing/2014/main" id="{2B1D868D-03FF-BB49-8C51-8A1D62BAFF28}"/>
                    </a:ext>
                  </a:extLst>
                </p:cNvPr>
                <p:cNvSpPr>
                  <a:spLocks/>
                </p:cNvSpPr>
                <p:nvPr/>
              </p:nvSpPr>
              <p:spPr bwMode="auto">
                <a:xfrm>
                  <a:off x="3131" y="1473"/>
                  <a:ext cx="4" cy="13"/>
                </a:xfrm>
                <a:custGeom>
                  <a:avLst/>
                  <a:gdLst>
                    <a:gd name="T0" fmla="*/ 3 w 4"/>
                    <a:gd name="T1" fmla="*/ 6 h 13"/>
                    <a:gd name="T2" fmla="*/ 3 w 4"/>
                    <a:gd name="T3" fmla="*/ 5 h 13"/>
                    <a:gd name="T4" fmla="*/ 2 w 4"/>
                    <a:gd name="T5" fmla="*/ 2 h 13"/>
                    <a:gd name="T6" fmla="*/ 0 w 4"/>
                    <a:gd name="T7" fmla="*/ 0 h 13"/>
                    <a:gd name="T8" fmla="*/ 0 w 4"/>
                    <a:gd name="T9" fmla="*/ 2 h 13"/>
                    <a:gd name="T10" fmla="*/ 0 w 4"/>
                    <a:gd name="T11" fmla="*/ 4 h 13"/>
                    <a:gd name="T12" fmla="*/ 2 w 4"/>
                    <a:gd name="T13" fmla="*/ 6 h 13"/>
                    <a:gd name="T14" fmla="*/ 1 w 4"/>
                    <a:gd name="T15" fmla="*/ 10 h 13"/>
                    <a:gd name="T16" fmla="*/ 3 w 4"/>
                    <a:gd name="T17" fmla="*/ 13 h 13"/>
                    <a:gd name="T18" fmla="*/ 4 w 4"/>
                    <a:gd name="T19" fmla="*/ 13 h 13"/>
                    <a:gd name="T20" fmla="*/ 3 w 4"/>
                    <a:gd name="T21" fmla="*/ 9 h 13"/>
                    <a:gd name="T22" fmla="*/ 3 w 4"/>
                    <a:gd name="T2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3">
                      <a:moveTo>
                        <a:pt x="3" y="6"/>
                      </a:moveTo>
                      <a:lnTo>
                        <a:pt x="3" y="5"/>
                      </a:lnTo>
                      <a:lnTo>
                        <a:pt x="2" y="2"/>
                      </a:lnTo>
                      <a:lnTo>
                        <a:pt x="0" y="0"/>
                      </a:lnTo>
                      <a:lnTo>
                        <a:pt x="0" y="2"/>
                      </a:lnTo>
                      <a:lnTo>
                        <a:pt x="0" y="4"/>
                      </a:lnTo>
                      <a:lnTo>
                        <a:pt x="2" y="6"/>
                      </a:lnTo>
                      <a:lnTo>
                        <a:pt x="1" y="10"/>
                      </a:lnTo>
                      <a:lnTo>
                        <a:pt x="3" y="13"/>
                      </a:lnTo>
                      <a:lnTo>
                        <a:pt x="4" y="13"/>
                      </a:lnTo>
                      <a:lnTo>
                        <a:pt x="3" y="9"/>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5" name="Freeform 993">
                  <a:extLst>
                    <a:ext uri="{FF2B5EF4-FFF2-40B4-BE49-F238E27FC236}">
                      <a16:creationId xmlns:a16="http://schemas.microsoft.com/office/drawing/2014/main" id="{9C60C4C9-039F-CF4A-8514-8F1F2383E5EC}"/>
                    </a:ext>
                  </a:extLst>
                </p:cNvPr>
                <p:cNvSpPr>
                  <a:spLocks/>
                </p:cNvSpPr>
                <p:nvPr/>
              </p:nvSpPr>
              <p:spPr bwMode="auto">
                <a:xfrm>
                  <a:off x="3114" y="1531"/>
                  <a:ext cx="2" cy="3"/>
                </a:xfrm>
                <a:custGeom>
                  <a:avLst/>
                  <a:gdLst>
                    <a:gd name="T0" fmla="*/ 0 w 2"/>
                    <a:gd name="T1" fmla="*/ 0 h 3"/>
                    <a:gd name="T2" fmla="*/ 0 w 2"/>
                    <a:gd name="T3" fmla="*/ 3 h 3"/>
                    <a:gd name="T4" fmla="*/ 2 w 2"/>
                    <a:gd name="T5" fmla="*/ 2 h 3"/>
                    <a:gd name="T6" fmla="*/ 1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6" name="Freeform 994">
                  <a:extLst>
                    <a:ext uri="{FF2B5EF4-FFF2-40B4-BE49-F238E27FC236}">
                      <a16:creationId xmlns:a16="http://schemas.microsoft.com/office/drawing/2014/main" id="{4169BFC3-52D0-4746-A959-F034CC0643EB}"/>
                    </a:ext>
                  </a:extLst>
                </p:cNvPr>
                <p:cNvSpPr>
                  <a:spLocks/>
                </p:cNvSpPr>
                <p:nvPr/>
              </p:nvSpPr>
              <p:spPr bwMode="auto">
                <a:xfrm>
                  <a:off x="3113" y="1513"/>
                  <a:ext cx="7" cy="7"/>
                </a:xfrm>
                <a:custGeom>
                  <a:avLst/>
                  <a:gdLst>
                    <a:gd name="T0" fmla="*/ 7 w 7"/>
                    <a:gd name="T1" fmla="*/ 6 h 7"/>
                    <a:gd name="T2" fmla="*/ 5 w 7"/>
                    <a:gd name="T3" fmla="*/ 4 h 7"/>
                    <a:gd name="T4" fmla="*/ 2 w 7"/>
                    <a:gd name="T5" fmla="*/ 2 h 7"/>
                    <a:gd name="T6" fmla="*/ 1 w 7"/>
                    <a:gd name="T7" fmla="*/ 0 h 7"/>
                    <a:gd name="T8" fmla="*/ 0 w 7"/>
                    <a:gd name="T9" fmla="*/ 0 h 7"/>
                    <a:gd name="T10" fmla="*/ 0 w 7"/>
                    <a:gd name="T11" fmla="*/ 1 h 7"/>
                    <a:gd name="T12" fmla="*/ 2 w 7"/>
                    <a:gd name="T13" fmla="*/ 4 h 7"/>
                    <a:gd name="T14" fmla="*/ 5 w 7"/>
                    <a:gd name="T15" fmla="*/ 6 h 7"/>
                    <a:gd name="T16" fmla="*/ 6 w 7"/>
                    <a:gd name="T17" fmla="*/ 7 h 7"/>
                    <a:gd name="T18" fmla="*/ 7 w 7"/>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6"/>
                      </a:moveTo>
                      <a:lnTo>
                        <a:pt x="5" y="4"/>
                      </a:lnTo>
                      <a:lnTo>
                        <a:pt x="2" y="2"/>
                      </a:lnTo>
                      <a:lnTo>
                        <a:pt x="1" y="0"/>
                      </a:lnTo>
                      <a:lnTo>
                        <a:pt x="0" y="0"/>
                      </a:lnTo>
                      <a:lnTo>
                        <a:pt x="0" y="1"/>
                      </a:lnTo>
                      <a:lnTo>
                        <a:pt x="2" y="4"/>
                      </a:lnTo>
                      <a:lnTo>
                        <a:pt x="5" y="6"/>
                      </a:lnTo>
                      <a:lnTo>
                        <a:pt x="6" y="7"/>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7" name="Freeform 995">
                  <a:extLst>
                    <a:ext uri="{FF2B5EF4-FFF2-40B4-BE49-F238E27FC236}">
                      <a16:creationId xmlns:a16="http://schemas.microsoft.com/office/drawing/2014/main" id="{8EBA497B-AF34-844D-A31B-959DB99B97BC}"/>
                    </a:ext>
                  </a:extLst>
                </p:cNvPr>
                <p:cNvSpPr>
                  <a:spLocks/>
                </p:cNvSpPr>
                <p:nvPr/>
              </p:nvSpPr>
              <p:spPr bwMode="auto">
                <a:xfrm>
                  <a:off x="3144" y="1464"/>
                  <a:ext cx="3" cy="3"/>
                </a:xfrm>
                <a:custGeom>
                  <a:avLst/>
                  <a:gdLst>
                    <a:gd name="T0" fmla="*/ 3 w 3"/>
                    <a:gd name="T1" fmla="*/ 1 h 3"/>
                    <a:gd name="T2" fmla="*/ 1 w 3"/>
                    <a:gd name="T3" fmla="*/ 0 h 3"/>
                    <a:gd name="T4" fmla="*/ 0 w 3"/>
                    <a:gd name="T5" fmla="*/ 0 h 3"/>
                    <a:gd name="T6" fmla="*/ 0 w 3"/>
                    <a:gd name="T7" fmla="*/ 1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1" y="0"/>
                      </a:lnTo>
                      <a:lnTo>
                        <a:pt x="0"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8" name="Freeform 996">
                  <a:extLst>
                    <a:ext uri="{FF2B5EF4-FFF2-40B4-BE49-F238E27FC236}">
                      <a16:creationId xmlns:a16="http://schemas.microsoft.com/office/drawing/2014/main" id="{9DBC3B73-EB51-AD42-A404-4383299FFA37}"/>
                    </a:ext>
                  </a:extLst>
                </p:cNvPr>
                <p:cNvSpPr>
                  <a:spLocks/>
                </p:cNvSpPr>
                <p:nvPr/>
              </p:nvSpPr>
              <p:spPr bwMode="auto">
                <a:xfrm>
                  <a:off x="3102" y="155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9" name="Freeform 997">
                  <a:extLst>
                    <a:ext uri="{FF2B5EF4-FFF2-40B4-BE49-F238E27FC236}">
                      <a16:creationId xmlns:a16="http://schemas.microsoft.com/office/drawing/2014/main" id="{F9DF199C-060F-9F4E-8D94-1C50FEBC852A}"/>
                    </a:ext>
                  </a:extLst>
                </p:cNvPr>
                <p:cNvSpPr>
                  <a:spLocks/>
                </p:cNvSpPr>
                <p:nvPr/>
              </p:nvSpPr>
              <p:spPr bwMode="auto">
                <a:xfrm>
                  <a:off x="3105" y="1543"/>
                  <a:ext cx="1" cy="1"/>
                </a:xfrm>
                <a:custGeom>
                  <a:avLst/>
                  <a:gdLst>
                    <a:gd name="T0" fmla="*/ 0 w 1"/>
                    <a:gd name="T1" fmla="*/ 0 h 1"/>
                    <a:gd name="T2" fmla="*/ 0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lnTo>
                        <a:pt x="0" y="1"/>
                      </a:lnTo>
                      <a:lnTo>
                        <a:pt x="1" y="1"/>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0" name="Freeform 998">
                  <a:extLst>
                    <a:ext uri="{FF2B5EF4-FFF2-40B4-BE49-F238E27FC236}">
                      <a16:creationId xmlns:a16="http://schemas.microsoft.com/office/drawing/2014/main" id="{C6C63350-FB96-E34E-804C-9559BD4B762E}"/>
                    </a:ext>
                  </a:extLst>
                </p:cNvPr>
                <p:cNvSpPr>
                  <a:spLocks/>
                </p:cNvSpPr>
                <p:nvPr/>
              </p:nvSpPr>
              <p:spPr bwMode="auto">
                <a:xfrm>
                  <a:off x="3023" y="1585"/>
                  <a:ext cx="4" cy="4"/>
                </a:xfrm>
                <a:custGeom>
                  <a:avLst/>
                  <a:gdLst>
                    <a:gd name="T0" fmla="*/ 2 w 4"/>
                    <a:gd name="T1" fmla="*/ 2 h 4"/>
                    <a:gd name="T2" fmla="*/ 3 w 4"/>
                    <a:gd name="T3" fmla="*/ 4 h 4"/>
                    <a:gd name="T4" fmla="*/ 4 w 4"/>
                    <a:gd name="T5" fmla="*/ 3 h 4"/>
                    <a:gd name="T6" fmla="*/ 3 w 4"/>
                    <a:gd name="T7" fmla="*/ 1 h 4"/>
                    <a:gd name="T8" fmla="*/ 1 w 4"/>
                    <a:gd name="T9" fmla="*/ 0 h 4"/>
                    <a:gd name="T10" fmla="*/ 0 w 4"/>
                    <a:gd name="T11" fmla="*/ 1 h 4"/>
                    <a:gd name="T12" fmla="*/ 0 w 4"/>
                    <a:gd name="T13" fmla="*/ 1 h 4"/>
                    <a:gd name="T14" fmla="*/ 2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2"/>
                      </a:moveTo>
                      <a:lnTo>
                        <a:pt x="3" y="4"/>
                      </a:lnTo>
                      <a:lnTo>
                        <a:pt x="4" y="3"/>
                      </a:lnTo>
                      <a:lnTo>
                        <a:pt x="3" y="1"/>
                      </a:lnTo>
                      <a:lnTo>
                        <a:pt x="1" y="0"/>
                      </a:lnTo>
                      <a:lnTo>
                        <a:pt x="0" y="1"/>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1" name="Freeform 999">
                  <a:extLst>
                    <a:ext uri="{FF2B5EF4-FFF2-40B4-BE49-F238E27FC236}">
                      <a16:creationId xmlns:a16="http://schemas.microsoft.com/office/drawing/2014/main" id="{83F4FE5E-9667-8343-AAB6-19D10B824125}"/>
                    </a:ext>
                  </a:extLst>
                </p:cNvPr>
                <p:cNvSpPr>
                  <a:spLocks/>
                </p:cNvSpPr>
                <p:nvPr/>
              </p:nvSpPr>
              <p:spPr bwMode="auto">
                <a:xfrm>
                  <a:off x="2991" y="1443"/>
                  <a:ext cx="3" cy="2"/>
                </a:xfrm>
                <a:custGeom>
                  <a:avLst/>
                  <a:gdLst>
                    <a:gd name="T0" fmla="*/ 1 w 3"/>
                    <a:gd name="T1" fmla="*/ 0 h 2"/>
                    <a:gd name="T2" fmla="*/ 0 w 3"/>
                    <a:gd name="T3" fmla="*/ 2 h 2"/>
                    <a:gd name="T4" fmla="*/ 1 w 3"/>
                    <a:gd name="T5" fmla="*/ 2 h 2"/>
                    <a:gd name="T6" fmla="*/ 3 w 3"/>
                    <a:gd name="T7" fmla="*/ 1 h 2"/>
                    <a:gd name="T8" fmla="*/ 3 w 3"/>
                    <a:gd name="T9" fmla="*/ 0 h 2"/>
                    <a:gd name="T10" fmla="*/ 1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lnTo>
                        <a:pt x="0" y="2"/>
                      </a:lnTo>
                      <a:lnTo>
                        <a:pt x="1" y="2"/>
                      </a:lnTo>
                      <a:lnTo>
                        <a:pt x="3" y="1"/>
                      </a:lnTo>
                      <a:lnTo>
                        <a:pt x="3" y="0"/>
                      </a:lnTo>
                      <a:lnTo>
                        <a:pt x="1"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2" name="Freeform 1000">
                  <a:extLst>
                    <a:ext uri="{FF2B5EF4-FFF2-40B4-BE49-F238E27FC236}">
                      <a16:creationId xmlns:a16="http://schemas.microsoft.com/office/drawing/2014/main" id="{212BB4BF-8066-8540-8FF9-7B4748F2190F}"/>
                    </a:ext>
                  </a:extLst>
                </p:cNvPr>
                <p:cNvSpPr>
                  <a:spLocks/>
                </p:cNvSpPr>
                <p:nvPr/>
              </p:nvSpPr>
              <p:spPr bwMode="auto">
                <a:xfrm>
                  <a:off x="2991" y="1438"/>
                  <a:ext cx="2" cy="3"/>
                </a:xfrm>
                <a:custGeom>
                  <a:avLst/>
                  <a:gdLst>
                    <a:gd name="T0" fmla="*/ 0 w 2"/>
                    <a:gd name="T1" fmla="*/ 1 h 3"/>
                    <a:gd name="T2" fmla="*/ 1 w 2"/>
                    <a:gd name="T3" fmla="*/ 3 h 3"/>
                    <a:gd name="T4" fmla="*/ 2 w 2"/>
                    <a:gd name="T5" fmla="*/ 3 h 3"/>
                    <a:gd name="T6" fmla="*/ 2 w 2"/>
                    <a:gd name="T7" fmla="*/ 1 h 3"/>
                    <a:gd name="T8" fmla="*/ 1 w 2"/>
                    <a:gd name="T9" fmla="*/ 0 h 3"/>
                    <a:gd name="T10" fmla="*/ 0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0" y="1"/>
                      </a:moveTo>
                      <a:lnTo>
                        <a:pt x="1" y="3"/>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3" name="Freeform 1001">
                  <a:extLst>
                    <a:ext uri="{FF2B5EF4-FFF2-40B4-BE49-F238E27FC236}">
                      <a16:creationId xmlns:a16="http://schemas.microsoft.com/office/drawing/2014/main" id="{71B96C9B-8199-FC4F-A599-1F66D49F710E}"/>
                    </a:ext>
                  </a:extLst>
                </p:cNvPr>
                <p:cNvSpPr>
                  <a:spLocks/>
                </p:cNvSpPr>
                <p:nvPr/>
              </p:nvSpPr>
              <p:spPr bwMode="auto">
                <a:xfrm>
                  <a:off x="3039" y="1582"/>
                  <a:ext cx="2" cy="4"/>
                </a:xfrm>
                <a:custGeom>
                  <a:avLst/>
                  <a:gdLst>
                    <a:gd name="T0" fmla="*/ 2 w 2"/>
                    <a:gd name="T1" fmla="*/ 2 h 4"/>
                    <a:gd name="T2" fmla="*/ 1 w 2"/>
                    <a:gd name="T3" fmla="*/ 0 h 4"/>
                    <a:gd name="T4" fmla="*/ 0 w 2"/>
                    <a:gd name="T5" fmla="*/ 1 h 4"/>
                    <a:gd name="T6" fmla="*/ 0 w 2"/>
                    <a:gd name="T7" fmla="*/ 4 h 4"/>
                    <a:gd name="T8" fmla="*/ 1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0" y="4"/>
                      </a:lnTo>
                      <a:lnTo>
                        <a:pt x="1"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4" name="Freeform 1002">
                  <a:extLst>
                    <a:ext uri="{FF2B5EF4-FFF2-40B4-BE49-F238E27FC236}">
                      <a16:creationId xmlns:a16="http://schemas.microsoft.com/office/drawing/2014/main" id="{28307BEE-6357-9345-8427-7A6586492AB1}"/>
                    </a:ext>
                  </a:extLst>
                </p:cNvPr>
                <p:cNvSpPr>
                  <a:spLocks/>
                </p:cNvSpPr>
                <p:nvPr/>
              </p:nvSpPr>
              <p:spPr bwMode="auto">
                <a:xfrm>
                  <a:off x="3069" y="1614"/>
                  <a:ext cx="6" cy="4"/>
                </a:xfrm>
                <a:custGeom>
                  <a:avLst/>
                  <a:gdLst>
                    <a:gd name="T0" fmla="*/ 0 w 6"/>
                    <a:gd name="T1" fmla="*/ 3 h 4"/>
                    <a:gd name="T2" fmla="*/ 2 w 6"/>
                    <a:gd name="T3" fmla="*/ 4 h 4"/>
                    <a:gd name="T4" fmla="*/ 2 w 6"/>
                    <a:gd name="T5" fmla="*/ 3 h 4"/>
                    <a:gd name="T6" fmla="*/ 5 w 6"/>
                    <a:gd name="T7" fmla="*/ 3 h 4"/>
                    <a:gd name="T8" fmla="*/ 6 w 6"/>
                    <a:gd name="T9" fmla="*/ 1 h 4"/>
                    <a:gd name="T10" fmla="*/ 5 w 6"/>
                    <a:gd name="T11" fmla="*/ 0 h 4"/>
                    <a:gd name="T12" fmla="*/ 2 w 6"/>
                    <a:gd name="T13" fmla="*/ 0 h 4"/>
                    <a:gd name="T14" fmla="*/ 0 w 6"/>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3"/>
                      </a:moveTo>
                      <a:lnTo>
                        <a:pt x="2" y="4"/>
                      </a:lnTo>
                      <a:lnTo>
                        <a:pt x="2" y="3"/>
                      </a:lnTo>
                      <a:lnTo>
                        <a:pt x="5" y="3"/>
                      </a:lnTo>
                      <a:lnTo>
                        <a:pt x="6" y="1"/>
                      </a:lnTo>
                      <a:lnTo>
                        <a:pt x="5"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5" name="Freeform 1003">
                  <a:extLst>
                    <a:ext uri="{FF2B5EF4-FFF2-40B4-BE49-F238E27FC236}">
                      <a16:creationId xmlns:a16="http://schemas.microsoft.com/office/drawing/2014/main" id="{AEBA9D4A-DE53-5F45-B066-277FA508B643}"/>
                    </a:ext>
                  </a:extLst>
                </p:cNvPr>
                <p:cNvSpPr>
                  <a:spLocks/>
                </p:cNvSpPr>
                <p:nvPr/>
              </p:nvSpPr>
              <p:spPr bwMode="auto">
                <a:xfrm>
                  <a:off x="3088" y="1586"/>
                  <a:ext cx="3" cy="3"/>
                </a:xfrm>
                <a:custGeom>
                  <a:avLst/>
                  <a:gdLst>
                    <a:gd name="T0" fmla="*/ 1 w 3"/>
                    <a:gd name="T1" fmla="*/ 0 h 3"/>
                    <a:gd name="T2" fmla="*/ 0 w 3"/>
                    <a:gd name="T3" fmla="*/ 1 h 3"/>
                    <a:gd name="T4" fmla="*/ 2 w 3"/>
                    <a:gd name="T5" fmla="*/ 3 h 3"/>
                    <a:gd name="T6" fmla="*/ 3 w 3"/>
                    <a:gd name="T7" fmla="*/ 2 h 3"/>
                    <a:gd name="T8" fmla="*/ 2 w 3"/>
                    <a:gd name="T9" fmla="*/ 0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0" y="1"/>
                      </a:lnTo>
                      <a:lnTo>
                        <a:pt x="2" y="3"/>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6" name="Freeform 1004">
                  <a:extLst>
                    <a:ext uri="{FF2B5EF4-FFF2-40B4-BE49-F238E27FC236}">
                      <a16:creationId xmlns:a16="http://schemas.microsoft.com/office/drawing/2014/main" id="{110EFD31-3E98-BD4F-89C5-93AD096D2A5C}"/>
                    </a:ext>
                  </a:extLst>
                </p:cNvPr>
                <p:cNvSpPr>
                  <a:spLocks/>
                </p:cNvSpPr>
                <p:nvPr/>
              </p:nvSpPr>
              <p:spPr bwMode="auto">
                <a:xfrm>
                  <a:off x="3044" y="1582"/>
                  <a:ext cx="4" cy="3"/>
                </a:xfrm>
                <a:custGeom>
                  <a:avLst/>
                  <a:gdLst>
                    <a:gd name="T0" fmla="*/ 3 w 4"/>
                    <a:gd name="T1" fmla="*/ 3 h 3"/>
                    <a:gd name="T2" fmla="*/ 4 w 4"/>
                    <a:gd name="T3" fmla="*/ 2 h 3"/>
                    <a:gd name="T4" fmla="*/ 3 w 4"/>
                    <a:gd name="T5" fmla="*/ 0 h 3"/>
                    <a:gd name="T6" fmla="*/ 2 w 4"/>
                    <a:gd name="T7" fmla="*/ 0 h 3"/>
                    <a:gd name="T8" fmla="*/ 0 w 4"/>
                    <a:gd name="T9" fmla="*/ 2 h 3"/>
                    <a:gd name="T10" fmla="*/ 0 w 4"/>
                    <a:gd name="T11" fmla="*/ 3 h 3"/>
                    <a:gd name="T12" fmla="*/ 3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3"/>
                      </a:moveTo>
                      <a:lnTo>
                        <a:pt x="4" y="2"/>
                      </a:lnTo>
                      <a:lnTo>
                        <a:pt x="3" y="0"/>
                      </a:lnTo>
                      <a:lnTo>
                        <a:pt x="2" y="0"/>
                      </a:lnTo>
                      <a:lnTo>
                        <a:pt x="0" y="2"/>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7" name="Freeform 1005">
                  <a:extLst>
                    <a:ext uri="{FF2B5EF4-FFF2-40B4-BE49-F238E27FC236}">
                      <a16:creationId xmlns:a16="http://schemas.microsoft.com/office/drawing/2014/main" id="{B358CF00-2965-6A4F-9ED4-160161EB53B1}"/>
                    </a:ext>
                  </a:extLst>
                </p:cNvPr>
                <p:cNvSpPr>
                  <a:spLocks/>
                </p:cNvSpPr>
                <p:nvPr/>
              </p:nvSpPr>
              <p:spPr bwMode="auto">
                <a:xfrm>
                  <a:off x="3071" y="1607"/>
                  <a:ext cx="7" cy="4"/>
                </a:xfrm>
                <a:custGeom>
                  <a:avLst/>
                  <a:gdLst>
                    <a:gd name="T0" fmla="*/ 5 w 7"/>
                    <a:gd name="T1" fmla="*/ 4 h 4"/>
                    <a:gd name="T2" fmla="*/ 7 w 7"/>
                    <a:gd name="T3" fmla="*/ 3 h 4"/>
                    <a:gd name="T4" fmla="*/ 3 w 7"/>
                    <a:gd name="T5" fmla="*/ 0 h 4"/>
                    <a:gd name="T6" fmla="*/ 0 w 7"/>
                    <a:gd name="T7" fmla="*/ 0 h 4"/>
                    <a:gd name="T8" fmla="*/ 0 w 7"/>
                    <a:gd name="T9" fmla="*/ 0 h 4"/>
                    <a:gd name="T10" fmla="*/ 4 w 7"/>
                    <a:gd name="T11" fmla="*/ 4 h 4"/>
                    <a:gd name="T12" fmla="*/ 5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4"/>
                      </a:moveTo>
                      <a:lnTo>
                        <a:pt x="7" y="3"/>
                      </a:lnTo>
                      <a:lnTo>
                        <a:pt x="3" y="0"/>
                      </a:lnTo>
                      <a:lnTo>
                        <a:pt x="0" y="0"/>
                      </a:lnTo>
                      <a:lnTo>
                        <a:pt x="0" y="0"/>
                      </a:lnTo>
                      <a:lnTo>
                        <a:pt x="4"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8" name="Freeform 1006">
                  <a:extLst>
                    <a:ext uri="{FF2B5EF4-FFF2-40B4-BE49-F238E27FC236}">
                      <a16:creationId xmlns:a16="http://schemas.microsoft.com/office/drawing/2014/main" id="{DD037CFB-C58F-5B42-98DF-EA956F469767}"/>
                    </a:ext>
                  </a:extLst>
                </p:cNvPr>
                <p:cNvSpPr>
                  <a:spLocks/>
                </p:cNvSpPr>
                <p:nvPr/>
              </p:nvSpPr>
              <p:spPr bwMode="auto">
                <a:xfrm>
                  <a:off x="3054" y="1601"/>
                  <a:ext cx="3" cy="6"/>
                </a:xfrm>
                <a:custGeom>
                  <a:avLst/>
                  <a:gdLst>
                    <a:gd name="T0" fmla="*/ 2 w 3"/>
                    <a:gd name="T1" fmla="*/ 4 h 6"/>
                    <a:gd name="T2" fmla="*/ 3 w 3"/>
                    <a:gd name="T3" fmla="*/ 2 h 6"/>
                    <a:gd name="T4" fmla="*/ 3 w 3"/>
                    <a:gd name="T5" fmla="*/ 0 h 6"/>
                    <a:gd name="T6" fmla="*/ 2 w 3"/>
                    <a:gd name="T7" fmla="*/ 0 h 6"/>
                    <a:gd name="T8" fmla="*/ 1 w 3"/>
                    <a:gd name="T9" fmla="*/ 1 h 6"/>
                    <a:gd name="T10" fmla="*/ 0 w 3"/>
                    <a:gd name="T11" fmla="*/ 2 h 6"/>
                    <a:gd name="T12" fmla="*/ 0 w 3"/>
                    <a:gd name="T13" fmla="*/ 6 h 6"/>
                    <a:gd name="T14" fmla="*/ 2 w 3"/>
                    <a:gd name="T15" fmla="*/ 6 h 6"/>
                    <a:gd name="T16" fmla="*/ 2 w 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4"/>
                      </a:moveTo>
                      <a:lnTo>
                        <a:pt x="3" y="2"/>
                      </a:lnTo>
                      <a:lnTo>
                        <a:pt x="3" y="0"/>
                      </a:lnTo>
                      <a:lnTo>
                        <a:pt x="2" y="0"/>
                      </a:lnTo>
                      <a:lnTo>
                        <a:pt x="1" y="1"/>
                      </a:lnTo>
                      <a:lnTo>
                        <a:pt x="0" y="2"/>
                      </a:lnTo>
                      <a:lnTo>
                        <a:pt x="0" y="6"/>
                      </a:lnTo>
                      <a:lnTo>
                        <a:pt x="2" y="6"/>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9" name="Freeform 1007">
                  <a:extLst>
                    <a:ext uri="{FF2B5EF4-FFF2-40B4-BE49-F238E27FC236}">
                      <a16:creationId xmlns:a16="http://schemas.microsoft.com/office/drawing/2014/main" id="{F48D2E7D-04EF-4D4F-8F0E-D61E18CE2375}"/>
                    </a:ext>
                  </a:extLst>
                </p:cNvPr>
                <p:cNvSpPr>
                  <a:spLocks/>
                </p:cNvSpPr>
                <p:nvPr/>
              </p:nvSpPr>
              <p:spPr bwMode="auto">
                <a:xfrm>
                  <a:off x="3039" y="1275"/>
                  <a:ext cx="2" cy="4"/>
                </a:xfrm>
                <a:custGeom>
                  <a:avLst/>
                  <a:gdLst>
                    <a:gd name="T0" fmla="*/ 1 w 2"/>
                    <a:gd name="T1" fmla="*/ 4 h 4"/>
                    <a:gd name="T2" fmla="*/ 1 w 2"/>
                    <a:gd name="T3" fmla="*/ 4 h 4"/>
                    <a:gd name="T4" fmla="*/ 2 w 2"/>
                    <a:gd name="T5" fmla="*/ 3 h 4"/>
                    <a:gd name="T6" fmla="*/ 1 w 2"/>
                    <a:gd name="T7" fmla="*/ 1 h 4"/>
                    <a:gd name="T8" fmla="*/ 0 w 2"/>
                    <a:gd name="T9" fmla="*/ 0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lnTo>
                        <a:pt x="1" y="4"/>
                      </a:lnTo>
                      <a:lnTo>
                        <a:pt x="2" y="3"/>
                      </a:lnTo>
                      <a:lnTo>
                        <a:pt x="1" y="1"/>
                      </a:lnTo>
                      <a:lnTo>
                        <a:pt x="0" y="0"/>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0" name="Freeform 1008">
                  <a:extLst>
                    <a:ext uri="{FF2B5EF4-FFF2-40B4-BE49-F238E27FC236}">
                      <a16:creationId xmlns:a16="http://schemas.microsoft.com/office/drawing/2014/main" id="{09A34208-938A-5448-99DB-2E317039922C}"/>
                    </a:ext>
                  </a:extLst>
                </p:cNvPr>
                <p:cNvSpPr>
                  <a:spLocks/>
                </p:cNvSpPr>
                <p:nvPr/>
              </p:nvSpPr>
              <p:spPr bwMode="auto">
                <a:xfrm>
                  <a:off x="3395" y="1089"/>
                  <a:ext cx="5" cy="3"/>
                </a:xfrm>
                <a:custGeom>
                  <a:avLst/>
                  <a:gdLst>
                    <a:gd name="T0" fmla="*/ 4 w 5"/>
                    <a:gd name="T1" fmla="*/ 3 h 3"/>
                    <a:gd name="T2" fmla="*/ 5 w 5"/>
                    <a:gd name="T3" fmla="*/ 2 h 3"/>
                    <a:gd name="T4" fmla="*/ 4 w 5"/>
                    <a:gd name="T5" fmla="*/ 0 h 3"/>
                    <a:gd name="T6" fmla="*/ 2 w 5"/>
                    <a:gd name="T7" fmla="*/ 0 h 3"/>
                    <a:gd name="T8" fmla="*/ 1 w 5"/>
                    <a:gd name="T9" fmla="*/ 0 h 3"/>
                    <a:gd name="T10" fmla="*/ 0 w 5"/>
                    <a:gd name="T11" fmla="*/ 3 h 3"/>
                    <a:gd name="T12" fmla="*/ 1 w 5"/>
                    <a:gd name="T13" fmla="*/ 3 h 3"/>
                    <a:gd name="T14" fmla="*/ 4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3"/>
                      </a:moveTo>
                      <a:lnTo>
                        <a:pt x="5" y="2"/>
                      </a:lnTo>
                      <a:lnTo>
                        <a:pt x="4" y="0"/>
                      </a:lnTo>
                      <a:lnTo>
                        <a:pt x="2" y="0"/>
                      </a:lnTo>
                      <a:lnTo>
                        <a:pt x="1" y="0"/>
                      </a:lnTo>
                      <a:lnTo>
                        <a:pt x="0" y="3"/>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23" name="Freeform 1211">
                <a:extLst>
                  <a:ext uri="{FF2B5EF4-FFF2-40B4-BE49-F238E27FC236}">
                    <a16:creationId xmlns:a16="http://schemas.microsoft.com/office/drawing/2014/main" id="{961A2D98-B542-CA44-8920-B151DE2A367C}"/>
                  </a:ext>
                </a:extLst>
              </p:cNvPr>
              <p:cNvSpPr>
                <a:spLocks/>
              </p:cNvSpPr>
              <p:nvPr/>
            </p:nvSpPr>
            <p:spPr bwMode="auto">
              <a:xfrm>
                <a:off x="3941910" y="2009585"/>
                <a:ext cx="3175" cy="6349"/>
              </a:xfrm>
              <a:custGeom>
                <a:avLst/>
                <a:gdLst>
                  <a:gd name="T0" fmla="*/ 0 w 2"/>
                  <a:gd name="T1" fmla="*/ 4 h 4"/>
                  <a:gd name="T2" fmla="*/ 2 w 2"/>
                  <a:gd name="T3" fmla="*/ 3 h 4"/>
                  <a:gd name="T4" fmla="*/ 2 w 2"/>
                  <a:gd name="T5" fmla="*/ 0 h 4"/>
                  <a:gd name="T6" fmla="*/ 0 w 2"/>
                  <a:gd name="T7" fmla="*/ 0 h 4"/>
                  <a:gd name="T8" fmla="*/ 0 w 2"/>
                  <a:gd name="T9" fmla="*/ 2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2" y="3"/>
                    </a:lnTo>
                    <a:lnTo>
                      <a:pt x="2" y="0"/>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4" name="Freeform 1212">
                <a:extLst>
                  <a:ext uri="{FF2B5EF4-FFF2-40B4-BE49-F238E27FC236}">
                    <a16:creationId xmlns:a16="http://schemas.microsoft.com/office/drawing/2014/main" id="{87E1A039-A869-664E-AD20-A98BED55AD05}"/>
                  </a:ext>
                </a:extLst>
              </p:cNvPr>
              <p:cNvSpPr>
                <a:spLocks/>
              </p:cNvSpPr>
              <p:nvPr/>
            </p:nvSpPr>
            <p:spPr bwMode="auto">
              <a:xfrm>
                <a:off x="4027638" y="1941329"/>
                <a:ext cx="12701" cy="17461"/>
              </a:xfrm>
              <a:custGeom>
                <a:avLst/>
                <a:gdLst>
                  <a:gd name="T0" fmla="*/ 7 w 10"/>
                  <a:gd name="T1" fmla="*/ 13 h 14"/>
                  <a:gd name="T2" fmla="*/ 10 w 10"/>
                  <a:gd name="T3" fmla="*/ 6 h 14"/>
                  <a:gd name="T4" fmla="*/ 10 w 10"/>
                  <a:gd name="T5" fmla="*/ 2 h 14"/>
                  <a:gd name="T6" fmla="*/ 6 w 10"/>
                  <a:gd name="T7" fmla="*/ 0 h 14"/>
                  <a:gd name="T8" fmla="*/ 2 w 10"/>
                  <a:gd name="T9" fmla="*/ 4 h 14"/>
                  <a:gd name="T10" fmla="*/ 0 w 10"/>
                  <a:gd name="T11" fmla="*/ 11 h 14"/>
                  <a:gd name="T12" fmla="*/ 2 w 10"/>
                  <a:gd name="T13" fmla="*/ 12 h 14"/>
                  <a:gd name="T14" fmla="*/ 3 w 10"/>
                  <a:gd name="T15" fmla="*/ 9 h 14"/>
                  <a:gd name="T16" fmla="*/ 4 w 10"/>
                  <a:gd name="T17" fmla="*/ 7 h 14"/>
                  <a:gd name="T18" fmla="*/ 5 w 10"/>
                  <a:gd name="T19" fmla="*/ 11 h 14"/>
                  <a:gd name="T20" fmla="*/ 4 w 10"/>
                  <a:gd name="T21" fmla="*/ 14 h 14"/>
                  <a:gd name="T22" fmla="*/ 7 w 10"/>
                  <a:gd name="T2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7" y="13"/>
                    </a:moveTo>
                    <a:cubicBezTo>
                      <a:pt x="10" y="6"/>
                      <a:pt x="10" y="6"/>
                      <a:pt x="10" y="6"/>
                    </a:cubicBezTo>
                    <a:cubicBezTo>
                      <a:pt x="10" y="2"/>
                      <a:pt x="10" y="2"/>
                      <a:pt x="10" y="2"/>
                    </a:cubicBezTo>
                    <a:cubicBezTo>
                      <a:pt x="6" y="0"/>
                      <a:pt x="6" y="0"/>
                      <a:pt x="6" y="0"/>
                    </a:cubicBezTo>
                    <a:cubicBezTo>
                      <a:pt x="2" y="4"/>
                      <a:pt x="2" y="4"/>
                      <a:pt x="2" y="4"/>
                    </a:cubicBezTo>
                    <a:cubicBezTo>
                      <a:pt x="0" y="11"/>
                      <a:pt x="0" y="11"/>
                      <a:pt x="0" y="11"/>
                    </a:cubicBezTo>
                    <a:cubicBezTo>
                      <a:pt x="0" y="12"/>
                      <a:pt x="2" y="12"/>
                      <a:pt x="2" y="12"/>
                    </a:cubicBezTo>
                    <a:cubicBezTo>
                      <a:pt x="3" y="9"/>
                      <a:pt x="3" y="9"/>
                      <a:pt x="3" y="9"/>
                    </a:cubicBezTo>
                    <a:cubicBezTo>
                      <a:pt x="4" y="7"/>
                      <a:pt x="4" y="7"/>
                      <a:pt x="4" y="7"/>
                    </a:cubicBezTo>
                    <a:cubicBezTo>
                      <a:pt x="5" y="11"/>
                      <a:pt x="5" y="11"/>
                      <a:pt x="5" y="11"/>
                    </a:cubicBezTo>
                    <a:cubicBezTo>
                      <a:pt x="4" y="14"/>
                      <a:pt x="4" y="14"/>
                      <a:pt x="4" y="14"/>
                    </a:cubicBez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5" name="Freeform 1213">
                <a:extLst>
                  <a:ext uri="{FF2B5EF4-FFF2-40B4-BE49-F238E27FC236}">
                    <a16:creationId xmlns:a16="http://schemas.microsoft.com/office/drawing/2014/main" id="{CDDADF2E-75DD-1441-BF0E-7692C4CCF2AD}"/>
                  </a:ext>
                </a:extLst>
              </p:cNvPr>
              <p:cNvSpPr>
                <a:spLocks/>
              </p:cNvSpPr>
              <p:nvPr/>
            </p:nvSpPr>
            <p:spPr bwMode="auto">
              <a:xfrm>
                <a:off x="4156231" y="2071491"/>
                <a:ext cx="9525" cy="6349"/>
              </a:xfrm>
              <a:custGeom>
                <a:avLst/>
                <a:gdLst>
                  <a:gd name="T0" fmla="*/ 0 w 6"/>
                  <a:gd name="T1" fmla="*/ 0 h 4"/>
                  <a:gd name="T2" fmla="*/ 0 w 6"/>
                  <a:gd name="T3" fmla="*/ 3 h 4"/>
                  <a:gd name="T4" fmla="*/ 1 w 6"/>
                  <a:gd name="T5" fmla="*/ 4 h 4"/>
                  <a:gd name="T6" fmla="*/ 4 w 6"/>
                  <a:gd name="T7" fmla="*/ 4 h 4"/>
                  <a:gd name="T8" fmla="*/ 6 w 6"/>
                  <a:gd name="T9" fmla="*/ 1 h 4"/>
                  <a:gd name="T10" fmla="*/ 6 w 6"/>
                  <a:gd name="T11" fmla="*/ 1 h 4"/>
                  <a:gd name="T12" fmla="*/ 3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3"/>
                    </a:lnTo>
                    <a:lnTo>
                      <a:pt x="1" y="4"/>
                    </a:lnTo>
                    <a:lnTo>
                      <a:pt x="4" y="4"/>
                    </a:lnTo>
                    <a:lnTo>
                      <a:pt x="6" y="1"/>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6" name="Freeform 1214">
                <a:extLst>
                  <a:ext uri="{FF2B5EF4-FFF2-40B4-BE49-F238E27FC236}">
                    <a16:creationId xmlns:a16="http://schemas.microsoft.com/office/drawing/2014/main" id="{D4C2B396-6256-514A-BC7D-9D71389104F5}"/>
                  </a:ext>
                </a:extLst>
              </p:cNvPr>
              <p:cNvSpPr>
                <a:spLocks/>
              </p:cNvSpPr>
              <p:nvPr/>
            </p:nvSpPr>
            <p:spPr bwMode="auto">
              <a:xfrm>
                <a:off x="4100666" y="1657192"/>
                <a:ext cx="133355" cy="141275"/>
              </a:xfrm>
              <a:custGeom>
                <a:avLst/>
                <a:gdLst>
                  <a:gd name="T0" fmla="*/ 66 w 108"/>
                  <a:gd name="T1" fmla="*/ 78 h 114"/>
                  <a:gd name="T2" fmla="*/ 76 w 108"/>
                  <a:gd name="T3" fmla="*/ 68 h 114"/>
                  <a:gd name="T4" fmla="*/ 77 w 108"/>
                  <a:gd name="T5" fmla="*/ 63 h 114"/>
                  <a:gd name="T6" fmla="*/ 81 w 108"/>
                  <a:gd name="T7" fmla="*/ 61 h 114"/>
                  <a:gd name="T8" fmla="*/ 93 w 108"/>
                  <a:gd name="T9" fmla="*/ 48 h 114"/>
                  <a:gd name="T10" fmla="*/ 96 w 108"/>
                  <a:gd name="T11" fmla="*/ 45 h 114"/>
                  <a:gd name="T12" fmla="*/ 104 w 108"/>
                  <a:gd name="T13" fmla="*/ 35 h 114"/>
                  <a:gd name="T14" fmla="*/ 107 w 108"/>
                  <a:gd name="T15" fmla="*/ 30 h 114"/>
                  <a:gd name="T16" fmla="*/ 108 w 108"/>
                  <a:gd name="T17" fmla="*/ 27 h 114"/>
                  <a:gd name="T18" fmla="*/ 105 w 108"/>
                  <a:gd name="T19" fmla="*/ 22 h 114"/>
                  <a:gd name="T20" fmla="*/ 92 w 108"/>
                  <a:gd name="T21" fmla="*/ 17 h 114"/>
                  <a:gd name="T22" fmla="*/ 84 w 108"/>
                  <a:gd name="T23" fmla="*/ 18 h 114"/>
                  <a:gd name="T24" fmla="*/ 83 w 108"/>
                  <a:gd name="T25" fmla="*/ 13 h 114"/>
                  <a:gd name="T26" fmla="*/ 80 w 108"/>
                  <a:gd name="T27" fmla="*/ 9 h 114"/>
                  <a:gd name="T28" fmla="*/ 75 w 108"/>
                  <a:gd name="T29" fmla="*/ 6 h 114"/>
                  <a:gd name="T30" fmla="*/ 68 w 108"/>
                  <a:gd name="T31" fmla="*/ 1 h 114"/>
                  <a:gd name="T32" fmla="*/ 65 w 108"/>
                  <a:gd name="T33" fmla="*/ 1 h 114"/>
                  <a:gd name="T34" fmla="*/ 60 w 108"/>
                  <a:gd name="T35" fmla="*/ 0 h 114"/>
                  <a:gd name="T36" fmla="*/ 52 w 108"/>
                  <a:gd name="T37" fmla="*/ 1 h 114"/>
                  <a:gd name="T38" fmla="*/ 41 w 108"/>
                  <a:gd name="T39" fmla="*/ 9 h 114"/>
                  <a:gd name="T40" fmla="*/ 41 w 108"/>
                  <a:gd name="T41" fmla="*/ 14 h 114"/>
                  <a:gd name="T42" fmla="*/ 43 w 108"/>
                  <a:gd name="T43" fmla="*/ 20 h 114"/>
                  <a:gd name="T44" fmla="*/ 40 w 108"/>
                  <a:gd name="T45" fmla="*/ 24 h 114"/>
                  <a:gd name="T46" fmla="*/ 36 w 108"/>
                  <a:gd name="T47" fmla="*/ 15 h 114"/>
                  <a:gd name="T48" fmla="*/ 31 w 108"/>
                  <a:gd name="T49" fmla="*/ 19 h 114"/>
                  <a:gd name="T50" fmla="*/ 32 w 108"/>
                  <a:gd name="T51" fmla="*/ 24 h 114"/>
                  <a:gd name="T52" fmla="*/ 28 w 108"/>
                  <a:gd name="T53" fmla="*/ 31 h 114"/>
                  <a:gd name="T54" fmla="*/ 23 w 108"/>
                  <a:gd name="T55" fmla="*/ 41 h 114"/>
                  <a:gd name="T56" fmla="*/ 20 w 108"/>
                  <a:gd name="T57" fmla="*/ 49 h 114"/>
                  <a:gd name="T58" fmla="*/ 17 w 108"/>
                  <a:gd name="T59" fmla="*/ 55 h 114"/>
                  <a:gd name="T60" fmla="*/ 11 w 108"/>
                  <a:gd name="T61" fmla="*/ 66 h 114"/>
                  <a:gd name="T62" fmla="*/ 9 w 108"/>
                  <a:gd name="T63" fmla="*/ 74 h 114"/>
                  <a:gd name="T64" fmla="*/ 12 w 108"/>
                  <a:gd name="T65" fmla="*/ 79 h 114"/>
                  <a:gd name="T66" fmla="*/ 10 w 108"/>
                  <a:gd name="T67" fmla="*/ 85 h 114"/>
                  <a:gd name="T68" fmla="*/ 4 w 108"/>
                  <a:gd name="T69" fmla="*/ 99 h 114"/>
                  <a:gd name="T70" fmla="*/ 8 w 108"/>
                  <a:gd name="T71" fmla="*/ 101 h 114"/>
                  <a:gd name="T72" fmla="*/ 7 w 108"/>
                  <a:gd name="T73" fmla="*/ 104 h 114"/>
                  <a:gd name="T74" fmla="*/ 2 w 108"/>
                  <a:gd name="T75" fmla="*/ 104 h 114"/>
                  <a:gd name="T76" fmla="*/ 6 w 108"/>
                  <a:gd name="T77" fmla="*/ 110 h 114"/>
                  <a:gd name="T78" fmla="*/ 14 w 108"/>
                  <a:gd name="T79" fmla="*/ 114 h 114"/>
                  <a:gd name="T80" fmla="*/ 15 w 108"/>
                  <a:gd name="T81" fmla="*/ 109 h 114"/>
                  <a:gd name="T82" fmla="*/ 21 w 108"/>
                  <a:gd name="T83" fmla="*/ 106 h 114"/>
                  <a:gd name="T84" fmla="*/ 25 w 108"/>
                  <a:gd name="T85" fmla="*/ 99 h 114"/>
                  <a:gd name="T86" fmla="*/ 30 w 108"/>
                  <a:gd name="T87" fmla="*/ 97 h 114"/>
                  <a:gd name="T88" fmla="*/ 34 w 108"/>
                  <a:gd name="T89" fmla="*/ 91 h 114"/>
                  <a:gd name="T90" fmla="*/ 32 w 108"/>
                  <a:gd name="T91" fmla="*/ 84 h 114"/>
                  <a:gd name="T92" fmla="*/ 36 w 108"/>
                  <a:gd name="T93" fmla="*/ 77 h 114"/>
                  <a:gd name="T94" fmla="*/ 28 w 108"/>
                  <a:gd name="T95" fmla="*/ 75 h 114"/>
                  <a:gd name="T96" fmla="*/ 31 w 108"/>
                  <a:gd name="T97" fmla="*/ 72 h 114"/>
                  <a:gd name="T98" fmla="*/ 36 w 108"/>
                  <a:gd name="T99" fmla="*/ 74 h 114"/>
                  <a:gd name="T100" fmla="*/ 42 w 108"/>
                  <a:gd name="T101" fmla="*/ 73 h 114"/>
                  <a:gd name="T102" fmla="*/ 45 w 108"/>
                  <a:gd name="T103" fmla="*/ 78 h 114"/>
                  <a:gd name="T104" fmla="*/ 53 w 108"/>
                  <a:gd name="T105" fmla="*/ 83 h 114"/>
                  <a:gd name="T106" fmla="*/ 55 w 108"/>
                  <a:gd name="T107" fmla="*/ 8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14">
                    <a:moveTo>
                      <a:pt x="60" y="84"/>
                    </a:moveTo>
                    <a:cubicBezTo>
                      <a:pt x="66" y="78"/>
                      <a:pt x="66" y="78"/>
                      <a:pt x="66" y="78"/>
                    </a:cubicBezTo>
                    <a:cubicBezTo>
                      <a:pt x="71" y="73"/>
                      <a:pt x="71" y="73"/>
                      <a:pt x="71" y="73"/>
                    </a:cubicBezTo>
                    <a:cubicBezTo>
                      <a:pt x="76" y="68"/>
                      <a:pt x="76" y="68"/>
                      <a:pt x="76" y="68"/>
                    </a:cubicBezTo>
                    <a:cubicBezTo>
                      <a:pt x="78" y="65"/>
                      <a:pt x="78" y="65"/>
                      <a:pt x="78" y="65"/>
                    </a:cubicBezTo>
                    <a:cubicBezTo>
                      <a:pt x="77" y="63"/>
                      <a:pt x="77" y="63"/>
                      <a:pt x="77" y="63"/>
                    </a:cubicBezTo>
                    <a:cubicBezTo>
                      <a:pt x="77" y="61"/>
                      <a:pt x="77" y="61"/>
                      <a:pt x="77" y="61"/>
                    </a:cubicBezTo>
                    <a:cubicBezTo>
                      <a:pt x="81" y="61"/>
                      <a:pt x="81" y="61"/>
                      <a:pt x="81" y="61"/>
                    </a:cubicBezTo>
                    <a:cubicBezTo>
                      <a:pt x="85" y="55"/>
                      <a:pt x="85" y="55"/>
                      <a:pt x="85" y="55"/>
                    </a:cubicBezTo>
                    <a:cubicBezTo>
                      <a:pt x="93" y="48"/>
                      <a:pt x="93" y="48"/>
                      <a:pt x="93" y="48"/>
                    </a:cubicBezTo>
                    <a:cubicBezTo>
                      <a:pt x="93" y="46"/>
                      <a:pt x="93" y="46"/>
                      <a:pt x="93" y="46"/>
                    </a:cubicBezTo>
                    <a:cubicBezTo>
                      <a:pt x="96" y="45"/>
                      <a:pt x="96" y="45"/>
                      <a:pt x="96" y="45"/>
                    </a:cubicBezTo>
                    <a:cubicBezTo>
                      <a:pt x="98" y="41"/>
                      <a:pt x="98" y="41"/>
                      <a:pt x="98" y="41"/>
                    </a:cubicBezTo>
                    <a:cubicBezTo>
                      <a:pt x="104" y="35"/>
                      <a:pt x="104" y="35"/>
                      <a:pt x="104" y="35"/>
                    </a:cubicBezTo>
                    <a:cubicBezTo>
                      <a:pt x="105" y="30"/>
                      <a:pt x="105" y="30"/>
                      <a:pt x="105" y="30"/>
                    </a:cubicBezTo>
                    <a:cubicBezTo>
                      <a:pt x="107" y="30"/>
                      <a:pt x="107" y="30"/>
                      <a:pt x="107" y="30"/>
                    </a:cubicBezTo>
                    <a:cubicBezTo>
                      <a:pt x="108" y="31"/>
                      <a:pt x="108" y="31"/>
                      <a:pt x="108" y="31"/>
                    </a:cubicBezTo>
                    <a:cubicBezTo>
                      <a:pt x="108" y="27"/>
                      <a:pt x="108" y="27"/>
                      <a:pt x="108" y="27"/>
                    </a:cubicBezTo>
                    <a:cubicBezTo>
                      <a:pt x="105" y="25"/>
                      <a:pt x="105" y="25"/>
                      <a:pt x="105" y="25"/>
                    </a:cubicBezTo>
                    <a:cubicBezTo>
                      <a:pt x="105" y="22"/>
                      <a:pt x="105" y="22"/>
                      <a:pt x="105" y="22"/>
                    </a:cubicBezTo>
                    <a:cubicBezTo>
                      <a:pt x="100" y="18"/>
                      <a:pt x="100" y="18"/>
                      <a:pt x="100" y="18"/>
                    </a:cubicBezTo>
                    <a:cubicBezTo>
                      <a:pt x="92" y="17"/>
                      <a:pt x="92" y="17"/>
                      <a:pt x="92" y="17"/>
                    </a:cubicBezTo>
                    <a:cubicBezTo>
                      <a:pt x="87" y="16"/>
                      <a:pt x="87" y="16"/>
                      <a:pt x="87" y="16"/>
                    </a:cubicBezTo>
                    <a:cubicBezTo>
                      <a:pt x="84" y="18"/>
                      <a:pt x="84" y="18"/>
                      <a:pt x="84" y="18"/>
                    </a:cubicBezTo>
                    <a:cubicBezTo>
                      <a:pt x="83" y="16"/>
                      <a:pt x="83" y="16"/>
                      <a:pt x="83" y="16"/>
                    </a:cubicBezTo>
                    <a:cubicBezTo>
                      <a:pt x="83" y="13"/>
                      <a:pt x="83" y="13"/>
                      <a:pt x="83" y="13"/>
                    </a:cubicBezTo>
                    <a:cubicBezTo>
                      <a:pt x="81" y="9"/>
                      <a:pt x="81" y="9"/>
                      <a:pt x="81" y="9"/>
                    </a:cubicBezTo>
                    <a:cubicBezTo>
                      <a:pt x="80" y="9"/>
                      <a:pt x="80" y="9"/>
                      <a:pt x="80" y="9"/>
                    </a:cubicBezTo>
                    <a:cubicBezTo>
                      <a:pt x="79" y="8"/>
                      <a:pt x="79" y="8"/>
                      <a:pt x="79" y="8"/>
                    </a:cubicBezTo>
                    <a:cubicBezTo>
                      <a:pt x="75" y="6"/>
                      <a:pt x="75" y="6"/>
                      <a:pt x="75" y="6"/>
                    </a:cubicBezTo>
                    <a:cubicBezTo>
                      <a:pt x="73" y="2"/>
                      <a:pt x="73" y="2"/>
                      <a:pt x="73" y="2"/>
                    </a:cubicBezTo>
                    <a:cubicBezTo>
                      <a:pt x="68" y="1"/>
                      <a:pt x="68" y="1"/>
                      <a:pt x="68" y="1"/>
                    </a:cubicBezTo>
                    <a:cubicBezTo>
                      <a:pt x="66" y="4"/>
                      <a:pt x="66" y="4"/>
                      <a:pt x="66" y="4"/>
                    </a:cubicBezTo>
                    <a:cubicBezTo>
                      <a:pt x="65" y="1"/>
                      <a:pt x="65" y="1"/>
                      <a:pt x="65" y="1"/>
                    </a:cubicBezTo>
                    <a:cubicBezTo>
                      <a:pt x="62" y="1"/>
                      <a:pt x="62" y="1"/>
                      <a:pt x="62" y="1"/>
                    </a:cubicBezTo>
                    <a:cubicBezTo>
                      <a:pt x="60" y="0"/>
                      <a:pt x="60" y="0"/>
                      <a:pt x="60" y="0"/>
                    </a:cubicBezTo>
                    <a:cubicBezTo>
                      <a:pt x="57" y="1"/>
                      <a:pt x="57" y="1"/>
                      <a:pt x="57" y="1"/>
                    </a:cubicBezTo>
                    <a:cubicBezTo>
                      <a:pt x="52" y="1"/>
                      <a:pt x="52" y="1"/>
                      <a:pt x="52" y="1"/>
                    </a:cubicBezTo>
                    <a:cubicBezTo>
                      <a:pt x="44" y="3"/>
                      <a:pt x="44" y="3"/>
                      <a:pt x="44" y="3"/>
                    </a:cubicBezTo>
                    <a:cubicBezTo>
                      <a:pt x="41" y="9"/>
                      <a:pt x="41" y="9"/>
                      <a:pt x="41" y="9"/>
                    </a:cubicBezTo>
                    <a:cubicBezTo>
                      <a:pt x="43" y="13"/>
                      <a:pt x="43" y="13"/>
                      <a:pt x="43" y="13"/>
                    </a:cubicBezTo>
                    <a:cubicBezTo>
                      <a:pt x="41" y="14"/>
                      <a:pt x="41" y="14"/>
                      <a:pt x="41" y="14"/>
                    </a:cubicBezTo>
                    <a:cubicBezTo>
                      <a:pt x="40" y="16"/>
                      <a:pt x="40" y="16"/>
                      <a:pt x="40" y="16"/>
                    </a:cubicBezTo>
                    <a:cubicBezTo>
                      <a:pt x="43" y="20"/>
                      <a:pt x="43" y="20"/>
                      <a:pt x="43" y="20"/>
                    </a:cubicBezTo>
                    <a:cubicBezTo>
                      <a:pt x="44" y="25"/>
                      <a:pt x="44" y="25"/>
                      <a:pt x="44" y="25"/>
                    </a:cubicBezTo>
                    <a:cubicBezTo>
                      <a:pt x="40" y="24"/>
                      <a:pt x="40" y="24"/>
                      <a:pt x="40" y="24"/>
                    </a:cubicBezTo>
                    <a:cubicBezTo>
                      <a:pt x="39" y="20"/>
                      <a:pt x="39" y="20"/>
                      <a:pt x="39" y="20"/>
                    </a:cubicBezTo>
                    <a:cubicBezTo>
                      <a:pt x="36" y="15"/>
                      <a:pt x="36" y="15"/>
                      <a:pt x="36" y="15"/>
                    </a:cubicBezTo>
                    <a:cubicBezTo>
                      <a:pt x="34" y="14"/>
                      <a:pt x="34" y="14"/>
                      <a:pt x="34" y="14"/>
                    </a:cubicBezTo>
                    <a:cubicBezTo>
                      <a:pt x="31" y="19"/>
                      <a:pt x="31" y="19"/>
                      <a:pt x="31" y="19"/>
                    </a:cubicBezTo>
                    <a:cubicBezTo>
                      <a:pt x="32" y="21"/>
                      <a:pt x="32" y="21"/>
                      <a:pt x="32" y="21"/>
                    </a:cubicBezTo>
                    <a:cubicBezTo>
                      <a:pt x="32" y="24"/>
                      <a:pt x="32" y="24"/>
                      <a:pt x="32" y="24"/>
                    </a:cubicBezTo>
                    <a:cubicBezTo>
                      <a:pt x="29" y="25"/>
                      <a:pt x="29" y="25"/>
                      <a:pt x="29" y="25"/>
                    </a:cubicBezTo>
                    <a:cubicBezTo>
                      <a:pt x="28" y="31"/>
                      <a:pt x="28" y="31"/>
                      <a:pt x="28" y="31"/>
                    </a:cubicBezTo>
                    <a:cubicBezTo>
                      <a:pt x="23" y="37"/>
                      <a:pt x="23" y="37"/>
                      <a:pt x="23" y="37"/>
                    </a:cubicBezTo>
                    <a:cubicBezTo>
                      <a:pt x="23" y="41"/>
                      <a:pt x="23" y="41"/>
                      <a:pt x="23" y="41"/>
                    </a:cubicBezTo>
                    <a:cubicBezTo>
                      <a:pt x="21" y="44"/>
                      <a:pt x="21" y="44"/>
                      <a:pt x="21" y="44"/>
                    </a:cubicBezTo>
                    <a:cubicBezTo>
                      <a:pt x="20" y="49"/>
                      <a:pt x="20" y="49"/>
                      <a:pt x="20" y="49"/>
                    </a:cubicBezTo>
                    <a:cubicBezTo>
                      <a:pt x="17" y="51"/>
                      <a:pt x="17" y="51"/>
                      <a:pt x="17" y="51"/>
                    </a:cubicBezTo>
                    <a:cubicBezTo>
                      <a:pt x="17" y="55"/>
                      <a:pt x="17" y="55"/>
                      <a:pt x="17" y="55"/>
                    </a:cubicBezTo>
                    <a:cubicBezTo>
                      <a:pt x="14" y="57"/>
                      <a:pt x="14" y="57"/>
                      <a:pt x="14" y="57"/>
                    </a:cubicBezTo>
                    <a:cubicBezTo>
                      <a:pt x="11" y="66"/>
                      <a:pt x="11" y="66"/>
                      <a:pt x="11" y="66"/>
                    </a:cubicBezTo>
                    <a:cubicBezTo>
                      <a:pt x="11" y="71"/>
                      <a:pt x="11" y="71"/>
                      <a:pt x="11" y="71"/>
                    </a:cubicBezTo>
                    <a:cubicBezTo>
                      <a:pt x="9" y="74"/>
                      <a:pt x="9" y="74"/>
                      <a:pt x="9" y="74"/>
                    </a:cubicBezTo>
                    <a:cubicBezTo>
                      <a:pt x="12" y="77"/>
                      <a:pt x="12" y="77"/>
                      <a:pt x="12" y="77"/>
                    </a:cubicBezTo>
                    <a:cubicBezTo>
                      <a:pt x="12" y="79"/>
                      <a:pt x="12" y="79"/>
                      <a:pt x="12" y="79"/>
                    </a:cubicBezTo>
                    <a:cubicBezTo>
                      <a:pt x="10" y="81"/>
                      <a:pt x="10" y="81"/>
                      <a:pt x="10" y="81"/>
                    </a:cubicBezTo>
                    <a:cubicBezTo>
                      <a:pt x="10" y="85"/>
                      <a:pt x="10" y="85"/>
                      <a:pt x="10" y="85"/>
                    </a:cubicBezTo>
                    <a:cubicBezTo>
                      <a:pt x="8" y="92"/>
                      <a:pt x="8" y="92"/>
                      <a:pt x="8" y="92"/>
                    </a:cubicBezTo>
                    <a:cubicBezTo>
                      <a:pt x="4" y="99"/>
                      <a:pt x="4" y="99"/>
                      <a:pt x="4" y="99"/>
                    </a:cubicBezTo>
                    <a:cubicBezTo>
                      <a:pt x="5" y="101"/>
                      <a:pt x="5" y="101"/>
                      <a:pt x="5" y="101"/>
                    </a:cubicBezTo>
                    <a:cubicBezTo>
                      <a:pt x="8" y="101"/>
                      <a:pt x="8" y="101"/>
                      <a:pt x="8" y="101"/>
                    </a:cubicBezTo>
                    <a:cubicBezTo>
                      <a:pt x="8" y="102"/>
                      <a:pt x="8" y="102"/>
                      <a:pt x="8" y="102"/>
                    </a:cubicBezTo>
                    <a:cubicBezTo>
                      <a:pt x="7" y="104"/>
                      <a:pt x="7" y="104"/>
                      <a:pt x="7" y="104"/>
                    </a:cubicBezTo>
                    <a:cubicBezTo>
                      <a:pt x="5" y="103"/>
                      <a:pt x="5" y="103"/>
                      <a:pt x="5" y="103"/>
                    </a:cubicBezTo>
                    <a:cubicBezTo>
                      <a:pt x="2" y="104"/>
                      <a:pt x="2" y="104"/>
                      <a:pt x="2" y="104"/>
                    </a:cubicBezTo>
                    <a:cubicBezTo>
                      <a:pt x="0" y="109"/>
                      <a:pt x="0" y="109"/>
                      <a:pt x="0" y="109"/>
                    </a:cubicBezTo>
                    <a:cubicBezTo>
                      <a:pt x="6" y="110"/>
                      <a:pt x="6" y="110"/>
                      <a:pt x="6" y="110"/>
                    </a:cubicBezTo>
                    <a:cubicBezTo>
                      <a:pt x="9" y="109"/>
                      <a:pt x="9" y="109"/>
                      <a:pt x="9" y="109"/>
                    </a:cubicBezTo>
                    <a:cubicBezTo>
                      <a:pt x="14" y="114"/>
                      <a:pt x="14" y="114"/>
                      <a:pt x="14" y="114"/>
                    </a:cubicBezTo>
                    <a:cubicBezTo>
                      <a:pt x="14" y="114"/>
                      <a:pt x="15" y="113"/>
                      <a:pt x="15" y="113"/>
                    </a:cubicBezTo>
                    <a:cubicBezTo>
                      <a:pt x="15" y="109"/>
                      <a:pt x="15" y="109"/>
                      <a:pt x="15" y="109"/>
                    </a:cubicBezTo>
                    <a:cubicBezTo>
                      <a:pt x="18" y="109"/>
                      <a:pt x="18" y="109"/>
                      <a:pt x="18" y="109"/>
                    </a:cubicBezTo>
                    <a:cubicBezTo>
                      <a:pt x="21" y="106"/>
                      <a:pt x="21" y="106"/>
                      <a:pt x="21" y="106"/>
                    </a:cubicBezTo>
                    <a:cubicBezTo>
                      <a:pt x="22" y="102"/>
                      <a:pt x="22" y="102"/>
                      <a:pt x="22" y="102"/>
                    </a:cubicBezTo>
                    <a:cubicBezTo>
                      <a:pt x="25" y="99"/>
                      <a:pt x="25" y="99"/>
                      <a:pt x="25" y="99"/>
                    </a:cubicBezTo>
                    <a:cubicBezTo>
                      <a:pt x="28" y="99"/>
                      <a:pt x="28" y="99"/>
                      <a:pt x="28" y="99"/>
                    </a:cubicBezTo>
                    <a:cubicBezTo>
                      <a:pt x="30" y="97"/>
                      <a:pt x="30" y="97"/>
                      <a:pt x="30" y="97"/>
                    </a:cubicBezTo>
                    <a:cubicBezTo>
                      <a:pt x="33" y="95"/>
                      <a:pt x="33" y="95"/>
                      <a:pt x="33" y="95"/>
                    </a:cubicBezTo>
                    <a:cubicBezTo>
                      <a:pt x="34" y="91"/>
                      <a:pt x="34" y="91"/>
                      <a:pt x="34" y="91"/>
                    </a:cubicBezTo>
                    <a:cubicBezTo>
                      <a:pt x="34" y="86"/>
                      <a:pt x="34" y="86"/>
                      <a:pt x="34" y="86"/>
                    </a:cubicBezTo>
                    <a:cubicBezTo>
                      <a:pt x="32" y="84"/>
                      <a:pt x="32" y="84"/>
                      <a:pt x="32" y="84"/>
                    </a:cubicBezTo>
                    <a:cubicBezTo>
                      <a:pt x="35" y="81"/>
                      <a:pt x="35" y="81"/>
                      <a:pt x="35" y="81"/>
                    </a:cubicBezTo>
                    <a:cubicBezTo>
                      <a:pt x="36" y="77"/>
                      <a:pt x="36" y="77"/>
                      <a:pt x="36" y="77"/>
                    </a:cubicBezTo>
                    <a:cubicBezTo>
                      <a:pt x="29" y="77"/>
                      <a:pt x="29" y="77"/>
                      <a:pt x="29" y="77"/>
                    </a:cubicBezTo>
                    <a:cubicBezTo>
                      <a:pt x="28" y="75"/>
                      <a:pt x="28" y="75"/>
                      <a:pt x="28" y="75"/>
                    </a:cubicBezTo>
                    <a:cubicBezTo>
                      <a:pt x="28" y="72"/>
                      <a:pt x="28" y="72"/>
                      <a:pt x="28" y="72"/>
                    </a:cubicBezTo>
                    <a:cubicBezTo>
                      <a:pt x="31" y="72"/>
                      <a:pt x="31" y="72"/>
                      <a:pt x="31" y="72"/>
                    </a:cubicBezTo>
                    <a:cubicBezTo>
                      <a:pt x="33" y="74"/>
                      <a:pt x="33" y="74"/>
                      <a:pt x="33" y="74"/>
                    </a:cubicBezTo>
                    <a:cubicBezTo>
                      <a:pt x="36" y="74"/>
                      <a:pt x="36" y="74"/>
                      <a:pt x="36" y="74"/>
                    </a:cubicBezTo>
                    <a:cubicBezTo>
                      <a:pt x="40" y="75"/>
                      <a:pt x="40" y="75"/>
                      <a:pt x="40" y="75"/>
                    </a:cubicBezTo>
                    <a:cubicBezTo>
                      <a:pt x="42" y="73"/>
                      <a:pt x="42" y="73"/>
                      <a:pt x="42" y="73"/>
                    </a:cubicBezTo>
                    <a:cubicBezTo>
                      <a:pt x="45" y="75"/>
                      <a:pt x="45" y="75"/>
                      <a:pt x="45" y="75"/>
                    </a:cubicBezTo>
                    <a:cubicBezTo>
                      <a:pt x="45" y="78"/>
                      <a:pt x="45" y="78"/>
                      <a:pt x="45" y="78"/>
                    </a:cubicBezTo>
                    <a:cubicBezTo>
                      <a:pt x="50" y="83"/>
                      <a:pt x="50" y="83"/>
                      <a:pt x="50" y="83"/>
                    </a:cubicBezTo>
                    <a:cubicBezTo>
                      <a:pt x="53" y="83"/>
                      <a:pt x="53" y="83"/>
                      <a:pt x="53" y="83"/>
                    </a:cubicBezTo>
                    <a:cubicBezTo>
                      <a:pt x="53" y="85"/>
                      <a:pt x="53" y="85"/>
                      <a:pt x="53" y="85"/>
                    </a:cubicBezTo>
                    <a:cubicBezTo>
                      <a:pt x="55" y="86"/>
                      <a:pt x="55" y="86"/>
                      <a:pt x="55" y="86"/>
                    </a:cubicBezTo>
                    <a:lnTo>
                      <a:pt x="60" y="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7" name="Freeform 1215">
                <a:extLst>
                  <a:ext uri="{FF2B5EF4-FFF2-40B4-BE49-F238E27FC236}">
                    <a16:creationId xmlns:a16="http://schemas.microsoft.com/office/drawing/2014/main" id="{D98B3340-0534-1541-B0CC-920B8D93D0C8}"/>
                  </a:ext>
                </a:extLst>
              </p:cNvPr>
              <p:cNvSpPr>
                <a:spLocks/>
              </p:cNvSpPr>
              <p:nvPr/>
            </p:nvSpPr>
            <p:spPr bwMode="auto">
              <a:xfrm>
                <a:off x="3994300" y="1642907"/>
                <a:ext cx="127005" cy="184133"/>
              </a:xfrm>
              <a:custGeom>
                <a:avLst/>
                <a:gdLst>
                  <a:gd name="T0" fmla="*/ 87 w 103"/>
                  <a:gd name="T1" fmla="*/ 85 h 150"/>
                  <a:gd name="T2" fmla="*/ 86 w 103"/>
                  <a:gd name="T3" fmla="*/ 78 h 150"/>
                  <a:gd name="T4" fmla="*/ 79 w 103"/>
                  <a:gd name="T5" fmla="*/ 78 h 150"/>
                  <a:gd name="T6" fmla="*/ 78 w 103"/>
                  <a:gd name="T7" fmla="*/ 67 h 150"/>
                  <a:gd name="T8" fmla="*/ 76 w 103"/>
                  <a:gd name="T9" fmla="*/ 57 h 150"/>
                  <a:gd name="T10" fmla="*/ 65 w 103"/>
                  <a:gd name="T11" fmla="*/ 61 h 150"/>
                  <a:gd name="T12" fmla="*/ 74 w 103"/>
                  <a:gd name="T13" fmla="*/ 49 h 150"/>
                  <a:gd name="T14" fmla="*/ 89 w 103"/>
                  <a:gd name="T15" fmla="*/ 43 h 150"/>
                  <a:gd name="T16" fmla="*/ 94 w 103"/>
                  <a:gd name="T17" fmla="*/ 36 h 150"/>
                  <a:gd name="T18" fmla="*/ 93 w 103"/>
                  <a:gd name="T19" fmla="*/ 27 h 150"/>
                  <a:gd name="T20" fmla="*/ 103 w 103"/>
                  <a:gd name="T21" fmla="*/ 24 h 150"/>
                  <a:gd name="T22" fmla="*/ 100 w 103"/>
                  <a:gd name="T23" fmla="*/ 17 h 150"/>
                  <a:gd name="T24" fmla="*/ 84 w 103"/>
                  <a:gd name="T25" fmla="*/ 14 h 150"/>
                  <a:gd name="T26" fmla="*/ 70 w 103"/>
                  <a:gd name="T27" fmla="*/ 9 h 150"/>
                  <a:gd name="T28" fmla="*/ 68 w 103"/>
                  <a:gd name="T29" fmla="*/ 0 h 150"/>
                  <a:gd name="T30" fmla="*/ 61 w 103"/>
                  <a:gd name="T31" fmla="*/ 5 h 150"/>
                  <a:gd name="T32" fmla="*/ 55 w 103"/>
                  <a:gd name="T33" fmla="*/ 3 h 150"/>
                  <a:gd name="T34" fmla="*/ 48 w 103"/>
                  <a:gd name="T35" fmla="*/ 9 h 150"/>
                  <a:gd name="T36" fmla="*/ 50 w 103"/>
                  <a:gd name="T37" fmla="*/ 20 h 150"/>
                  <a:gd name="T38" fmla="*/ 47 w 103"/>
                  <a:gd name="T39" fmla="*/ 31 h 150"/>
                  <a:gd name="T40" fmla="*/ 41 w 103"/>
                  <a:gd name="T41" fmla="*/ 20 h 150"/>
                  <a:gd name="T42" fmla="*/ 39 w 103"/>
                  <a:gd name="T43" fmla="*/ 32 h 150"/>
                  <a:gd name="T44" fmla="*/ 48 w 103"/>
                  <a:gd name="T45" fmla="*/ 36 h 150"/>
                  <a:gd name="T46" fmla="*/ 52 w 103"/>
                  <a:gd name="T47" fmla="*/ 48 h 150"/>
                  <a:gd name="T48" fmla="*/ 43 w 103"/>
                  <a:gd name="T49" fmla="*/ 43 h 150"/>
                  <a:gd name="T50" fmla="*/ 40 w 103"/>
                  <a:gd name="T51" fmla="*/ 55 h 150"/>
                  <a:gd name="T52" fmla="*/ 37 w 103"/>
                  <a:gd name="T53" fmla="*/ 68 h 150"/>
                  <a:gd name="T54" fmla="*/ 29 w 103"/>
                  <a:gd name="T55" fmla="*/ 61 h 150"/>
                  <a:gd name="T56" fmla="*/ 22 w 103"/>
                  <a:gd name="T57" fmla="*/ 48 h 150"/>
                  <a:gd name="T58" fmla="*/ 23 w 103"/>
                  <a:gd name="T59" fmla="*/ 41 h 150"/>
                  <a:gd name="T60" fmla="*/ 12 w 103"/>
                  <a:gd name="T61" fmla="*/ 40 h 150"/>
                  <a:gd name="T62" fmla="*/ 4 w 103"/>
                  <a:gd name="T63" fmla="*/ 54 h 150"/>
                  <a:gd name="T64" fmla="*/ 4 w 103"/>
                  <a:gd name="T65" fmla="*/ 73 h 150"/>
                  <a:gd name="T66" fmla="*/ 5 w 103"/>
                  <a:gd name="T67" fmla="*/ 82 h 150"/>
                  <a:gd name="T68" fmla="*/ 11 w 103"/>
                  <a:gd name="T69" fmla="*/ 88 h 150"/>
                  <a:gd name="T70" fmla="*/ 16 w 103"/>
                  <a:gd name="T71" fmla="*/ 102 h 150"/>
                  <a:gd name="T72" fmla="*/ 23 w 103"/>
                  <a:gd name="T73" fmla="*/ 115 h 150"/>
                  <a:gd name="T74" fmla="*/ 23 w 103"/>
                  <a:gd name="T75" fmla="*/ 132 h 150"/>
                  <a:gd name="T76" fmla="*/ 26 w 103"/>
                  <a:gd name="T77" fmla="*/ 141 h 150"/>
                  <a:gd name="T78" fmla="*/ 35 w 103"/>
                  <a:gd name="T79" fmla="*/ 148 h 150"/>
                  <a:gd name="T80" fmla="*/ 40 w 103"/>
                  <a:gd name="T81" fmla="*/ 134 h 150"/>
                  <a:gd name="T82" fmla="*/ 43 w 103"/>
                  <a:gd name="T83" fmla="*/ 118 h 150"/>
                  <a:gd name="T84" fmla="*/ 47 w 103"/>
                  <a:gd name="T85" fmla="*/ 131 h 150"/>
                  <a:gd name="T86" fmla="*/ 61 w 103"/>
                  <a:gd name="T87" fmla="*/ 127 h 150"/>
                  <a:gd name="T88" fmla="*/ 72 w 103"/>
                  <a:gd name="T89" fmla="*/ 122 h 150"/>
                  <a:gd name="T90" fmla="*/ 70 w 103"/>
                  <a:gd name="T91" fmla="*/ 113 h 150"/>
                  <a:gd name="T92" fmla="*/ 75 w 103"/>
                  <a:gd name="T93" fmla="*/ 111 h 150"/>
                  <a:gd name="T94" fmla="*/ 79 w 103"/>
                  <a:gd name="T95" fmla="*/ 10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150">
                    <a:moveTo>
                      <a:pt x="79" y="100"/>
                    </a:moveTo>
                    <a:cubicBezTo>
                      <a:pt x="85" y="96"/>
                      <a:pt x="85" y="96"/>
                      <a:pt x="85" y="96"/>
                    </a:cubicBezTo>
                    <a:cubicBezTo>
                      <a:pt x="85" y="92"/>
                      <a:pt x="85" y="92"/>
                      <a:pt x="85" y="92"/>
                    </a:cubicBezTo>
                    <a:cubicBezTo>
                      <a:pt x="87" y="85"/>
                      <a:pt x="87" y="85"/>
                      <a:pt x="87" y="85"/>
                    </a:cubicBezTo>
                    <a:cubicBezTo>
                      <a:pt x="87" y="79"/>
                      <a:pt x="87" y="79"/>
                      <a:pt x="87" y="79"/>
                    </a:cubicBezTo>
                    <a:cubicBezTo>
                      <a:pt x="89" y="76"/>
                      <a:pt x="89" y="76"/>
                      <a:pt x="89" y="76"/>
                    </a:cubicBezTo>
                    <a:cubicBezTo>
                      <a:pt x="87" y="76"/>
                      <a:pt x="87" y="76"/>
                      <a:pt x="87" y="76"/>
                    </a:cubicBezTo>
                    <a:cubicBezTo>
                      <a:pt x="86" y="78"/>
                      <a:pt x="86" y="78"/>
                      <a:pt x="86" y="78"/>
                    </a:cubicBezTo>
                    <a:cubicBezTo>
                      <a:pt x="82" y="80"/>
                      <a:pt x="82" y="80"/>
                      <a:pt x="82" y="80"/>
                    </a:cubicBezTo>
                    <a:cubicBezTo>
                      <a:pt x="80" y="85"/>
                      <a:pt x="80" y="85"/>
                      <a:pt x="80" y="85"/>
                    </a:cubicBezTo>
                    <a:cubicBezTo>
                      <a:pt x="79" y="83"/>
                      <a:pt x="79" y="83"/>
                      <a:pt x="79" y="83"/>
                    </a:cubicBezTo>
                    <a:cubicBezTo>
                      <a:pt x="79" y="78"/>
                      <a:pt x="79" y="78"/>
                      <a:pt x="79" y="78"/>
                    </a:cubicBezTo>
                    <a:cubicBezTo>
                      <a:pt x="81" y="76"/>
                      <a:pt x="81" y="76"/>
                      <a:pt x="81" y="76"/>
                    </a:cubicBezTo>
                    <a:cubicBezTo>
                      <a:pt x="82" y="72"/>
                      <a:pt x="82" y="72"/>
                      <a:pt x="82" y="72"/>
                    </a:cubicBezTo>
                    <a:cubicBezTo>
                      <a:pt x="81" y="69"/>
                      <a:pt x="81" y="69"/>
                      <a:pt x="81" y="69"/>
                    </a:cubicBezTo>
                    <a:cubicBezTo>
                      <a:pt x="78" y="67"/>
                      <a:pt x="78" y="67"/>
                      <a:pt x="78" y="67"/>
                    </a:cubicBezTo>
                    <a:cubicBezTo>
                      <a:pt x="81" y="67"/>
                      <a:pt x="81" y="67"/>
                      <a:pt x="81" y="67"/>
                    </a:cubicBezTo>
                    <a:cubicBezTo>
                      <a:pt x="82" y="65"/>
                      <a:pt x="82" y="65"/>
                      <a:pt x="82" y="65"/>
                    </a:cubicBezTo>
                    <a:cubicBezTo>
                      <a:pt x="81" y="61"/>
                      <a:pt x="81" y="61"/>
                      <a:pt x="81" y="61"/>
                    </a:cubicBezTo>
                    <a:cubicBezTo>
                      <a:pt x="76" y="57"/>
                      <a:pt x="76" y="57"/>
                      <a:pt x="76" y="57"/>
                    </a:cubicBezTo>
                    <a:cubicBezTo>
                      <a:pt x="74" y="58"/>
                      <a:pt x="74" y="58"/>
                      <a:pt x="74" y="58"/>
                    </a:cubicBezTo>
                    <a:cubicBezTo>
                      <a:pt x="68" y="59"/>
                      <a:pt x="68" y="59"/>
                      <a:pt x="68" y="59"/>
                    </a:cubicBezTo>
                    <a:cubicBezTo>
                      <a:pt x="68" y="61"/>
                      <a:pt x="68" y="61"/>
                      <a:pt x="68" y="61"/>
                    </a:cubicBezTo>
                    <a:cubicBezTo>
                      <a:pt x="65" y="61"/>
                      <a:pt x="65" y="61"/>
                      <a:pt x="65" y="61"/>
                    </a:cubicBezTo>
                    <a:cubicBezTo>
                      <a:pt x="65" y="59"/>
                      <a:pt x="65" y="59"/>
                      <a:pt x="65" y="59"/>
                    </a:cubicBezTo>
                    <a:cubicBezTo>
                      <a:pt x="68" y="54"/>
                      <a:pt x="68" y="54"/>
                      <a:pt x="68" y="54"/>
                    </a:cubicBezTo>
                    <a:cubicBezTo>
                      <a:pt x="70" y="53"/>
                      <a:pt x="70" y="53"/>
                      <a:pt x="70" y="53"/>
                    </a:cubicBezTo>
                    <a:cubicBezTo>
                      <a:pt x="74" y="49"/>
                      <a:pt x="74" y="49"/>
                      <a:pt x="74" y="49"/>
                    </a:cubicBezTo>
                    <a:cubicBezTo>
                      <a:pt x="81" y="47"/>
                      <a:pt x="81" y="47"/>
                      <a:pt x="81" y="47"/>
                    </a:cubicBezTo>
                    <a:cubicBezTo>
                      <a:pt x="83" y="45"/>
                      <a:pt x="83" y="45"/>
                      <a:pt x="83" y="45"/>
                    </a:cubicBezTo>
                    <a:cubicBezTo>
                      <a:pt x="86" y="44"/>
                      <a:pt x="86" y="44"/>
                      <a:pt x="86" y="44"/>
                    </a:cubicBezTo>
                    <a:cubicBezTo>
                      <a:pt x="89" y="43"/>
                      <a:pt x="89" y="43"/>
                      <a:pt x="89" y="43"/>
                    </a:cubicBezTo>
                    <a:cubicBezTo>
                      <a:pt x="90" y="45"/>
                      <a:pt x="90" y="45"/>
                      <a:pt x="90" y="45"/>
                    </a:cubicBezTo>
                    <a:cubicBezTo>
                      <a:pt x="92" y="44"/>
                      <a:pt x="92" y="44"/>
                      <a:pt x="92" y="44"/>
                    </a:cubicBezTo>
                    <a:cubicBezTo>
                      <a:pt x="93" y="38"/>
                      <a:pt x="93" y="38"/>
                      <a:pt x="93" y="38"/>
                    </a:cubicBezTo>
                    <a:cubicBezTo>
                      <a:pt x="94" y="36"/>
                      <a:pt x="94" y="36"/>
                      <a:pt x="94" y="36"/>
                    </a:cubicBezTo>
                    <a:cubicBezTo>
                      <a:pt x="90" y="33"/>
                      <a:pt x="90" y="33"/>
                      <a:pt x="90" y="33"/>
                    </a:cubicBezTo>
                    <a:cubicBezTo>
                      <a:pt x="89" y="30"/>
                      <a:pt x="89" y="30"/>
                      <a:pt x="89" y="30"/>
                    </a:cubicBezTo>
                    <a:cubicBezTo>
                      <a:pt x="92" y="29"/>
                      <a:pt x="92" y="29"/>
                      <a:pt x="92" y="29"/>
                    </a:cubicBezTo>
                    <a:cubicBezTo>
                      <a:pt x="93" y="27"/>
                      <a:pt x="93" y="27"/>
                      <a:pt x="93" y="27"/>
                    </a:cubicBezTo>
                    <a:cubicBezTo>
                      <a:pt x="94" y="29"/>
                      <a:pt x="94" y="29"/>
                      <a:pt x="94" y="29"/>
                    </a:cubicBezTo>
                    <a:cubicBezTo>
                      <a:pt x="97" y="31"/>
                      <a:pt x="97" y="31"/>
                      <a:pt x="97" y="31"/>
                    </a:cubicBezTo>
                    <a:cubicBezTo>
                      <a:pt x="101" y="27"/>
                      <a:pt x="101" y="27"/>
                      <a:pt x="101" y="27"/>
                    </a:cubicBezTo>
                    <a:cubicBezTo>
                      <a:pt x="103" y="24"/>
                      <a:pt x="103" y="24"/>
                      <a:pt x="103" y="24"/>
                    </a:cubicBezTo>
                    <a:cubicBezTo>
                      <a:pt x="102" y="21"/>
                      <a:pt x="102" y="21"/>
                      <a:pt x="102" y="21"/>
                    </a:cubicBezTo>
                    <a:cubicBezTo>
                      <a:pt x="103" y="18"/>
                      <a:pt x="103" y="18"/>
                      <a:pt x="103" y="18"/>
                    </a:cubicBezTo>
                    <a:cubicBezTo>
                      <a:pt x="102" y="16"/>
                      <a:pt x="102" y="16"/>
                      <a:pt x="102" y="16"/>
                    </a:cubicBezTo>
                    <a:cubicBezTo>
                      <a:pt x="100" y="17"/>
                      <a:pt x="100" y="17"/>
                      <a:pt x="100" y="17"/>
                    </a:cubicBezTo>
                    <a:cubicBezTo>
                      <a:pt x="97" y="13"/>
                      <a:pt x="97" y="13"/>
                      <a:pt x="97" y="13"/>
                    </a:cubicBezTo>
                    <a:cubicBezTo>
                      <a:pt x="88" y="13"/>
                      <a:pt x="88" y="13"/>
                      <a:pt x="88" y="13"/>
                    </a:cubicBezTo>
                    <a:cubicBezTo>
                      <a:pt x="86" y="12"/>
                      <a:pt x="86" y="12"/>
                      <a:pt x="86" y="12"/>
                    </a:cubicBezTo>
                    <a:cubicBezTo>
                      <a:pt x="84" y="14"/>
                      <a:pt x="84" y="14"/>
                      <a:pt x="84" y="14"/>
                    </a:cubicBezTo>
                    <a:cubicBezTo>
                      <a:pt x="79" y="14"/>
                      <a:pt x="79" y="14"/>
                      <a:pt x="79" y="14"/>
                    </a:cubicBezTo>
                    <a:cubicBezTo>
                      <a:pt x="76" y="12"/>
                      <a:pt x="76" y="12"/>
                      <a:pt x="76" y="12"/>
                    </a:cubicBezTo>
                    <a:cubicBezTo>
                      <a:pt x="73" y="13"/>
                      <a:pt x="73" y="13"/>
                      <a:pt x="73" y="13"/>
                    </a:cubicBezTo>
                    <a:cubicBezTo>
                      <a:pt x="70" y="9"/>
                      <a:pt x="70" y="9"/>
                      <a:pt x="70" y="9"/>
                    </a:cubicBezTo>
                    <a:cubicBezTo>
                      <a:pt x="68" y="7"/>
                      <a:pt x="68" y="7"/>
                      <a:pt x="68" y="7"/>
                    </a:cubicBezTo>
                    <a:cubicBezTo>
                      <a:pt x="68" y="4"/>
                      <a:pt x="68" y="4"/>
                      <a:pt x="68" y="4"/>
                    </a:cubicBezTo>
                    <a:cubicBezTo>
                      <a:pt x="69" y="2"/>
                      <a:pt x="69" y="2"/>
                      <a:pt x="69" y="2"/>
                    </a:cubicBezTo>
                    <a:cubicBezTo>
                      <a:pt x="68" y="0"/>
                      <a:pt x="68" y="0"/>
                      <a:pt x="68" y="0"/>
                    </a:cubicBezTo>
                    <a:cubicBezTo>
                      <a:pt x="64" y="0"/>
                      <a:pt x="64" y="0"/>
                      <a:pt x="64" y="0"/>
                    </a:cubicBezTo>
                    <a:cubicBezTo>
                      <a:pt x="61" y="1"/>
                      <a:pt x="61" y="1"/>
                      <a:pt x="61" y="1"/>
                    </a:cubicBezTo>
                    <a:cubicBezTo>
                      <a:pt x="59" y="3"/>
                      <a:pt x="59" y="3"/>
                      <a:pt x="59" y="3"/>
                    </a:cubicBezTo>
                    <a:cubicBezTo>
                      <a:pt x="61" y="5"/>
                      <a:pt x="61" y="5"/>
                      <a:pt x="61" y="5"/>
                    </a:cubicBezTo>
                    <a:cubicBezTo>
                      <a:pt x="64" y="5"/>
                      <a:pt x="64" y="5"/>
                      <a:pt x="64" y="5"/>
                    </a:cubicBezTo>
                    <a:cubicBezTo>
                      <a:pt x="62" y="9"/>
                      <a:pt x="62" y="9"/>
                      <a:pt x="62" y="9"/>
                    </a:cubicBezTo>
                    <a:cubicBezTo>
                      <a:pt x="58" y="8"/>
                      <a:pt x="58" y="8"/>
                      <a:pt x="58" y="8"/>
                    </a:cubicBezTo>
                    <a:cubicBezTo>
                      <a:pt x="55" y="3"/>
                      <a:pt x="55" y="3"/>
                      <a:pt x="55" y="3"/>
                    </a:cubicBezTo>
                    <a:cubicBezTo>
                      <a:pt x="54" y="4"/>
                      <a:pt x="54" y="4"/>
                      <a:pt x="54" y="4"/>
                    </a:cubicBezTo>
                    <a:cubicBezTo>
                      <a:pt x="52" y="3"/>
                      <a:pt x="52" y="3"/>
                      <a:pt x="52" y="3"/>
                    </a:cubicBezTo>
                    <a:cubicBezTo>
                      <a:pt x="49" y="4"/>
                      <a:pt x="49" y="4"/>
                      <a:pt x="49" y="4"/>
                    </a:cubicBezTo>
                    <a:cubicBezTo>
                      <a:pt x="48" y="9"/>
                      <a:pt x="48" y="9"/>
                      <a:pt x="48" y="9"/>
                    </a:cubicBezTo>
                    <a:cubicBezTo>
                      <a:pt x="46" y="10"/>
                      <a:pt x="46" y="10"/>
                      <a:pt x="46" y="10"/>
                    </a:cubicBezTo>
                    <a:cubicBezTo>
                      <a:pt x="47" y="14"/>
                      <a:pt x="47" y="14"/>
                      <a:pt x="47" y="14"/>
                    </a:cubicBezTo>
                    <a:cubicBezTo>
                      <a:pt x="47" y="18"/>
                      <a:pt x="47" y="18"/>
                      <a:pt x="47" y="18"/>
                    </a:cubicBezTo>
                    <a:cubicBezTo>
                      <a:pt x="50" y="20"/>
                      <a:pt x="50" y="20"/>
                      <a:pt x="50" y="20"/>
                    </a:cubicBezTo>
                    <a:cubicBezTo>
                      <a:pt x="50" y="24"/>
                      <a:pt x="50" y="24"/>
                      <a:pt x="50" y="24"/>
                    </a:cubicBezTo>
                    <a:cubicBezTo>
                      <a:pt x="49" y="26"/>
                      <a:pt x="49" y="26"/>
                      <a:pt x="49" y="26"/>
                    </a:cubicBezTo>
                    <a:cubicBezTo>
                      <a:pt x="48" y="31"/>
                      <a:pt x="48" y="31"/>
                      <a:pt x="48" y="31"/>
                    </a:cubicBezTo>
                    <a:cubicBezTo>
                      <a:pt x="47" y="31"/>
                      <a:pt x="47" y="31"/>
                      <a:pt x="47" y="31"/>
                    </a:cubicBezTo>
                    <a:cubicBezTo>
                      <a:pt x="46" y="22"/>
                      <a:pt x="46" y="22"/>
                      <a:pt x="46" y="22"/>
                    </a:cubicBezTo>
                    <a:cubicBezTo>
                      <a:pt x="44" y="19"/>
                      <a:pt x="44" y="19"/>
                      <a:pt x="44" y="19"/>
                    </a:cubicBezTo>
                    <a:cubicBezTo>
                      <a:pt x="41" y="17"/>
                      <a:pt x="41" y="17"/>
                      <a:pt x="41" y="17"/>
                    </a:cubicBezTo>
                    <a:cubicBezTo>
                      <a:pt x="41" y="20"/>
                      <a:pt x="41" y="20"/>
                      <a:pt x="41" y="20"/>
                    </a:cubicBezTo>
                    <a:cubicBezTo>
                      <a:pt x="38" y="20"/>
                      <a:pt x="38" y="20"/>
                      <a:pt x="38" y="20"/>
                    </a:cubicBezTo>
                    <a:cubicBezTo>
                      <a:pt x="36" y="22"/>
                      <a:pt x="36" y="22"/>
                      <a:pt x="36" y="22"/>
                    </a:cubicBezTo>
                    <a:cubicBezTo>
                      <a:pt x="36" y="27"/>
                      <a:pt x="36" y="27"/>
                      <a:pt x="36" y="27"/>
                    </a:cubicBezTo>
                    <a:cubicBezTo>
                      <a:pt x="39" y="32"/>
                      <a:pt x="39" y="32"/>
                      <a:pt x="39" y="32"/>
                    </a:cubicBezTo>
                    <a:cubicBezTo>
                      <a:pt x="39" y="35"/>
                      <a:pt x="39" y="35"/>
                      <a:pt x="39" y="35"/>
                    </a:cubicBezTo>
                    <a:cubicBezTo>
                      <a:pt x="42" y="40"/>
                      <a:pt x="42" y="40"/>
                      <a:pt x="42" y="40"/>
                    </a:cubicBezTo>
                    <a:cubicBezTo>
                      <a:pt x="46" y="40"/>
                      <a:pt x="46" y="40"/>
                      <a:pt x="46" y="40"/>
                    </a:cubicBezTo>
                    <a:cubicBezTo>
                      <a:pt x="48" y="36"/>
                      <a:pt x="48" y="36"/>
                      <a:pt x="48" y="36"/>
                    </a:cubicBezTo>
                    <a:cubicBezTo>
                      <a:pt x="49" y="36"/>
                      <a:pt x="49" y="36"/>
                      <a:pt x="49" y="36"/>
                    </a:cubicBezTo>
                    <a:cubicBezTo>
                      <a:pt x="49" y="40"/>
                      <a:pt x="49" y="40"/>
                      <a:pt x="49" y="40"/>
                    </a:cubicBezTo>
                    <a:cubicBezTo>
                      <a:pt x="52" y="45"/>
                      <a:pt x="52" y="45"/>
                      <a:pt x="52" y="45"/>
                    </a:cubicBezTo>
                    <a:cubicBezTo>
                      <a:pt x="52" y="48"/>
                      <a:pt x="52" y="48"/>
                      <a:pt x="52" y="48"/>
                    </a:cubicBezTo>
                    <a:cubicBezTo>
                      <a:pt x="50" y="48"/>
                      <a:pt x="50" y="48"/>
                      <a:pt x="50" y="48"/>
                    </a:cubicBezTo>
                    <a:cubicBezTo>
                      <a:pt x="48" y="43"/>
                      <a:pt x="48" y="43"/>
                      <a:pt x="48" y="43"/>
                    </a:cubicBezTo>
                    <a:cubicBezTo>
                      <a:pt x="46" y="42"/>
                      <a:pt x="46" y="42"/>
                      <a:pt x="46" y="42"/>
                    </a:cubicBezTo>
                    <a:cubicBezTo>
                      <a:pt x="43" y="43"/>
                      <a:pt x="43" y="43"/>
                      <a:pt x="43" y="43"/>
                    </a:cubicBezTo>
                    <a:cubicBezTo>
                      <a:pt x="41" y="45"/>
                      <a:pt x="41" y="45"/>
                      <a:pt x="41" y="45"/>
                    </a:cubicBezTo>
                    <a:cubicBezTo>
                      <a:pt x="43" y="49"/>
                      <a:pt x="43" y="49"/>
                      <a:pt x="43" y="49"/>
                    </a:cubicBezTo>
                    <a:cubicBezTo>
                      <a:pt x="42" y="52"/>
                      <a:pt x="42" y="52"/>
                      <a:pt x="42" y="52"/>
                    </a:cubicBezTo>
                    <a:cubicBezTo>
                      <a:pt x="40" y="55"/>
                      <a:pt x="40" y="55"/>
                      <a:pt x="40" y="55"/>
                    </a:cubicBezTo>
                    <a:cubicBezTo>
                      <a:pt x="40" y="58"/>
                      <a:pt x="40" y="58"/>
                      <a:pt x="40" y="58"/>
                    </a:cubicBezTo>
                    <a:cubicBezTo>
                      <a:pt x="38" y="62"/>
                      <a:pt x="38" y="62"/>
                      <a:pt x="38" y="62"/>
                    </a:cubicBezTo>
                    <a:cubicBezTo>
                      <a:pt x="36" y="64"/>
                      <a:pt x="36" y="64"/>
                      <a:pt x="36" y="64"/>
                    </a:cubicBezTo>
                    <a:cubicBezTo>
                      <a:pt x="37" y="68"/>
                      <a:pt x="37" y="68"/>
                      <a:pt x="37" y="68"/>
                    </a:cubicBezTo>
                    <a:cubicBezTo>
                      <a:pt x="35" y="69"/>
                      <a:pt x="35" y="69"/>
                      <a:pt x="35" y="69"/>
                    </a:cubicBezTo>
                    <a:cubicBezTo>
                      <a:pt x="32" y="69"/>
                      <a:pt x="32" y="69"/>
                      <a:pt x="32" y="69"/>
                    </a:cubicBezTo>
                    <a:cubicBezTo>
                      <a:pt x="29" y="65"/>
                      <a:pt x="29" y="65"/>
                      <a:pt x="29" y="65"/>
                    </a:cubicBezTo>
                    <a:cubicBezTo>
                      <a:pt x="29" y="61"/>
                      <a:pt x="29" y="61"/>
                      <a:pt x="29" y="61"/>
                    </a:cubicBezTo>
                    <a:cubicBezTo>
                      <a:pt x="25" y="55"/>
                      <a:pt x="25" y="55"/>
                      <a:pt x="25" y="55"/>
                    </a:cubicBezTo>
                    <a:cubicBezTo>
                      <a:pt x="25" y="52"/>
                      <a:pt x="25" y="52"/>
                      <a:pt x="25" y="52"/>
                    </a:cubicBezTo>
                    <a:cubicBezTo>
                      <a:pt x="25" y="49"/>
                      <a:pt x="25" y="49"/>
                      <a:pt x="25" y="49"/>
                    </a:cubicBezTo>
                    <a:cubicBezTo>
                      <a:pt x="22" y="48"/>
                      <a:pt x="22" y="48"/>
                      <a:pt x="22" y="48"/>
                    </a:cubicBezTo>
                    <a:cubicBezTo>
                      <a:pt x="22" y="46"/>
                      <a:pt x="22" y="46"/>
                      <a:pt x="22" y="46"/>
                    </a:cubicBezTo>
                    <a:cubicBezTo>
                      <a:pt x="23" y="46"/>
                      <a:pt x="23" y="46"/>
                      <a:pt x="23" y="46"/>
                    </a:cubicBezTo>
                    <a:cubicBezTo>
                      <a:pt x="25" y="43"/>
                      <a:pt x="25" y="43"/>
                      <a:pt x="25" y="43"/>
                    </a:cubicBezTo>
                    <a:cubicBezTo>
                      <a:pt x="23" y="41"/>
                      <a:pt x="23" y="41"/>
                      <a:pt x="23" y="41"/>
                    </a:cubicBezTo>
                    <a:cubicBezTo>
                      <a:pt x="20" y="40"/>
                      <a:pt x="20" y="40"/>
                      <a:pt x="20" y="40"/>
                    </a:cubicBezTo>
                    <a:cubicBezTo>
                      <a:pt x="15" y="42"/>
                      <a:pt x="15" y="42"/>
                      <a:pt x="15" y="42"/>
                    </a:cubicBezTo>
                    <a:cubicBezTo>
                      <a:pt x="14" y="40"/>
                      <a:pt x="14" y="40"/>
                      <a:pt x="14" y="40"/>
                    </a:cubicBezTo>
                    <a:cubicBezTo>
                      <a:pt x="12" y="40"/>
                      <a:pt x="12" y="40"/>
                      <a:pt x="12" y="40"/>
                    </a:cubicBezTo>
                    <a:cubicBezTo>
                      <a:pt x="10" y="43"/>
                      <a:pt x="10" y="43"/>
                      <a:pt x="10" y="43"/>
                    </a:cubicBezTo>
                    <a:cubicBezTo>
                      <a:pt x="7" y="45"/>
                      <a:pt x="7" y="45"/>
                      <a:pt x="7" y="45"/>
                    </a:cubicBezTo>
                    <a:cubicBezTo>
                      <a:pt x="2" y="51"/>
                      <a:pt x="2" y="51"/>
                      <a:pt x="2" y="51"/>
                    </a:cubicBezTo>
                    <a:cubicBezTo>
                      <a:pt x="4" y="54"/>
                      <a:pt x="4" y="54"/>
                      <a:pt x="4" y="54"/>
                    </a:cubicBezTo>
                    <a:cubicBezTo>
                      <a:pt x="4" y="62"/>
                      <a:pt x="4" y="62"/>
                      <a:pt x="4" y="62"/>
                    </a:cubicBezTo>
                    <a:cubicBezTo>
                      <a:pt x="3" y="64"/>
                      <a:pt x="3" y="64"/>
                      <a:pt x="3" y="64"/>
                    </a:cubicBezTo>
                    <a:cubicBezTo>
                      <a:pt x="5" y="67"/>
                      <a:pt x="5" y="67"/>
                      <a:pt x="5" y="67"/>
                    </a:cubicBezTo>
                    <a:cubicBezTo>
                      <a:pt x="4" y="73"/>
                      <a:pt x="4" y="73"/>
                      <a:pt x="4" y="73"/>
                    </a:cubicBezTo>
                    <a:cubicBezTo>
                      <a:pt x="0" y="76"/>
                      <a:pt x="0" y="76"/>
                      <a:pt x="0" y="76"/>
                    </a:cubicBezTo>
                    <a:cubicBezTo>
                      <a:pt x="1" y="81"/>
                      <a:pt x="1" y="81"/>
                      <a:pt x="1" y="81"/>
                    </a:cubicBezTo>
                    <a:cubicBezTo>
                      <a:pt x="2" y="83"/>
                      <a:pt x="2" y="83"/>
                      <a:pt x="2" y="83"/>
                    </a:cubicBezTo>
                    <a:cubicBezTo>
                      <a:pt x="5" y="82"/>
                      <a:pt x="5" y="82"/>
                      <a:pt x="5" y="82"/>
                    </a:cubicBezTo>
                    <a:cubicBezTo>
                      <a:pt x="6" y="84"/>
                      <a:pt x="6" y="84"/>
                      <a:pt x="6" y="84"/>
                    </a:cubicBezTo>
                    <a:cubicBezTo>
                      <a:pt x="9" y="82"/>
                      <a:pt x="9" y="82"/>
                      <a:pt x="9" y="82"/>
                    </a:cubicBezTo>
                    <a:cubicBezTo>
                      <a:pt x="11" y="83"/>
                      <a:pt x="11" y="83"/>
                      <a:pt x="11" y="83"/>
                    </a:cubicBezTo>
                    <a:cubicBezTo>
                      <a:pt x="11" y="88"/>
                      <a:pt x="11" y="88"/>
                      <a:pt x="11" y="88"/>
                    </a:cubicBezTo>
                    <a:cubicBezTo>
                      <a:pt x="12" y="90"/>
                      <a:pt x="12" y="90"/>
                      <a:pt x="12" y="90"/>
                    </a:cubicBezTo>
                    <a:cubicBezTo>
                      <a:pt x="14" y="90"/>
                      <a:pt x="14" y="90"/>
                      <a:pt x="14" y="90"/>
                    </a:cubicBezTo>
                    <a:cubicBezTo>
                      <a:pt x="16" y="95"/>
                      <a:pt x="16" y="95"/>
                      <a:pt x="16" y="95"/>
                    </a:cubicBezTo>
                    <a:cubicBezTo>
                      <a:pt x="16" y="102"/>
                      <a:pt x="16" y="102"/>
                      <a:pt x="16" y="102"/>
                    </a:cubicBezTo>
                    <a:cubicBezTo>
                      <a:pt x="19" y="106"/>
                      <a:pt x="19" y="106"/>
                      <a:pt x="19" y="106"/>
                    </a:cubicBezTo>
                    <a:cubicBezTo>
                      <a:pt x="19" y="110"/>
                      <a:pt x="19" y="110"/>
                      <a:pt x="19" y="110"/>
                    </a:cubicBezTo>
                    <a:cubicBezTo>
                      <a:pt x="20" y="114"/>
                      <a:pt x="20" y="114"/>
                      <a:pt x="20" y="114"/>
                    </a:cubicBezTo>
                    <a:cubicBezTo>
                      <a:pt x="23" y="115"/>
                      <a:pt x="23" y="115"/>
                      <a:pt x="23" y="115"/>
                    </a:cubicBezTo>
                    <a:cubicBezTo>
                      <a:pt x="22" y="118"/>
                      <a:pt x="22" y="118"/>
                      <a:pt x="22" y="118"/>
                    </a:cubicBezTo>
                    <a:cubicBezTo>
                      <a:pt x="23" y="124"/>
                      <a:pt x="23" y="124"/>
                      <a:pt x="23" y="124"/>
                    </a:cubicBezTo>
                    <a:cubicBezTo>
                      <a:pt x="20" y="129"/>
                      <a:pt x="20" y="129"/>
                      <a:pt x="20" y="129"/>
                    </a:cubicBezTo>
                    <a:cubicBezTo>
                      <a:pt x="23" y="132"/>
                      <a:pt x="23" y="132"/>
                      <a:pt x="23" y="132"/>
                    </a:cubicBezTo>
                    <a:cubicBezTo>
                      <a:pt x="24" y="137"/>
                      <a:pt x="24" y="137"/>
                      <a:pt x="24" y="137"/>
                    </a:cubicBezTo>
                    <a:cubicBezTo>
                      <a:pt x="23" y="141"/>
                      <a:pt x="23" y="141"/>
                      <a:pt x="23" y="141"/>
                    </a:cubicBezTo>
                    <a:cubicBezTo>
                      <a:pt x="24" y="143"/>
                      <a:pt x="24" y="143"/>
                      <a:pt x="24" y="143"/>
                    </a:cubicBezTo>
                    <a:cubicBezTo>
                      <a:pt x="26" y="141"/>
                      <a:pt x="26" y="141"/>
                      <a:pt x="26" y="141"/>
                    </a:cubicBezTo>
                    <a:cubicBezTo>
                      <a:pt x="27" y="143"/>
                      <a:pt x="27" y="143"/>
                      <a:pt x="27" y="143"/>
                    </a:cubicBezTo>
                    <a:cubicBezTo>
                      <a:pt x="28" y="148"/>
                      <a:pt x="28" y="148"/>
                      <a:pt x="28" y="148"/>
                    </a:cubicBezTo>
                    <a:cubicBezTo>
                      <a:pt x="30" y="150"/>
                      <a:pt x="30" y="150"/>
                      <a:pt x="30" y="150"/>
                    </a:cubicBezTo>
                    <a:cubicBezTo>
                      <a:pt x="30" y="150"/>
                      <a:pt x="35" y="148"/>
                      <a:pt x="35" y="148"/>
                    </a:cubicBezTo>
                    <a:cubicBezTo>
                      <a:pt x="36" y="144"/>
                      <a:pt x="36" y="144"/>
                      <a:pt x="36" y="144"/>
                    </a:cubicBezTo>
                    <a:cubicBezTo>
                      <a:pt x="41" y="141"/>
                      <a:pt x="41" y="141"/>
                      <a:pt x="41" y="141"/>
                    </a:cubicBezTo>
                    <a:cubicBezTo>
                      <a:pt x="41" y="137"/>
                      <a:pt x="41" y="137"/>
                      <a:pt x="41" y="137"/>
                    </a:cubicBezTo>
                    <a:cubicBezTo>
                      <a:pt x="40" y="134"/>
                      <a:pt x="40" y="134"/>
                      <a:pt x="40" y="134"/>
                    </a:cubicBezTo>
                    <a:cubicBezTo>
                      <a:pt x="37" y="126"/>
                      <a:pt x="37" y="126"/>
                      <a:pt x="37" y="126"/>
                    </a:cubicBezTo>
                    <a:cubicBezTo>
                      <a:pt x="38" y="122"/>
                      <a:pt x="38" y="122"/>
                      <a:pt x="38" y="122"/>
                    </a:cubicBezTo>
                    <a:cubicBezTo>
                      <a:pt x="44" y="115"/>
                      <a:pt x="44" y="115"/>
                      <a:pt x="44" y="115"/>
                    </a:cubicBezTo>
                    <a:cubicBezTo>
                      <a:pt x="43" y="118"/>
                      <a:pt x="43" y="118"/>
                      <a:pt x="43" y="118"/>
                    </a:cubicBezTo>
                    <a:cubicBezTo>
                      <a:pt x="40" y="124"/>
                      <a:pt x="40" y="124"/>
                      <a:pt x="40" y="124"/>
                    </a:cubicBezTo>
                    <a:cubicBezTo>
                      <a:pt x="42" y="132"/>
                      <a:pt x="42" y="132"/>
                      <a:pt x="42" y="132"/>
                    </a:cubicBezTo>
                    <a:cubicBezTo>
                      <a:pt x="44" y="133"/>
                      <a:pt x="44" y="133"/>
                      <a:pt x="44" y="133"/>
                    </a:cubicBezTo>
                    <a:cubicBezTo>
                      <a:pt x="47" y="131"/>
                      <a:pt x="47" y="131"/>
                      <a:pt x="47" y="131"/>
                    </a:cubicBezTo>
                    <a:cubicBezTo>
                      <a:pt x="52" y="134"/>
                      <a:pt x="52" y="134"/>
                      <a:pt x="52" y="134"/>
                    </a:cubicBezTo>
                    <a:cubicBezTo>
                      <a:pt x="57" y="132"/>
                      <a:pt x="57" y="132"/>
                      <a:pt x="57" y="132"/>
                    </a:cubicBezTo>
                    <a:cubicBezTo>
                      <a:pt x="57" y="129"/>
                      <a:pt x="57" y="129"/>
                      <a:pt x="57" y="129"/>
                    </a:cubicBezTo>
                    <a:cubicBezTo>
                      <a:pt x="61" y="127"/>
                      <a:pt x="61" y="127"/>
                      <a:pt x="61" y="127"/>
                    </a:cubicBezTo>
                    <a:cubicBezTo>
                      <a:pt x="64" y="127"/>
                      <a:pt x="64" y="127"/>
                      <a:pt x="64" y="127"/>
                    </a:cubicBezTo>
                    <a:cubicBezTo>
                      <a:pt x="67" y="125"/>
                      <a:pt x="67" y="125"/>
                      <a:pt x="67" y="125"/>
                    </a:cubicBezTo>
                    <a:cubicBezTo>
                      <a:pt x="68" y="126"/>
                      <a:pt x="68" y="126"/>
                      <a:pt x="68" y="126"/>
                    </a:cubicBezTo>
                    <a:cubicBezTo>
                      <a:pt x="72" y="122"/>
                      <a:pt x="72" y="122"/>
                      <a:pt x="72" y="122"/>
                    </a:cubicBezTo>
                    <a:cubicBezTo>
                      <a:pt x="70" y="118"/>
                      <a:pt x="70" y="118"/>
                      <a:pt x="70" y="118"/>
                    </a:cubicBezTo>
                    <a:cubicBezTo>
                      <a:pt x="74" y="118"/>
                      <a:pt x="74" y="118"/>
                      <a:pt x="74" y="118"/>
                    </a:cubicBezTo>
                    <a:cubicBezTo>
                      <a:pt x="74" y="116"/>
                      <a:pt x="74" y="116"/>
                      <a:pt x="74" y="116"/>
                    </a:cubicBezTo>
                    <a:cubicBezTo>
                      <a:pt x="70" y="113"/>
                      <a:pt x="70" y="113"/>
                      <a:pt x="70" y="113"/>
                    </a:cubicBezTo>
                    <a:cubicBezTo>
                      <a:pt x="70" y="111"/>
                      <a:pt x="70" y="111"/>
                      <a:pt x="70" y="111"/>
                    </a:cubicBezTo>
                    <a:cubicBezTo>
                      <a:pt x="72" y="109"/>
                      <a:pt x="72" y="109"/>
                      <a:pt x="72" y="109"/>
                    </a:cubicBezTo>
                    <a:cubicBezTo>
                      <a:pt x="73" y="111"/>
                      <a:pt x="73" y="111"/>
                      <a:pt x="73" y="111"/>
                    </a:cubicBezTo>
                    <a:cubicBezTo>
                      <a:pt x="75" y="111"/>
                      <a:pt x="75" y="111"/>
                      <a:pt x="75" y="111"/>
                    </a:cubicBezTo>
                    <a:cubicBezTo>
                      <a:pt x="77" y="105"/>
                      <a:pt x="77" y="105"/>
                      <a:pt x="77" y="105"/>
                    </a:cubicBezTo>
                    <a:cubicBezTo>
                      <a:pt x="75" y="102"/>
                      <a:pt x="75" y="102"/>
                      <a:pt x="75" y="102"/>
                    </a:cubicBezTo>
                    <a:cubicBezTo>
                      <a:pt x="76" y="100"/>
                      <a:pt x="76" y="100"/>
                      <a:pt x="76" y="100"/>
                    </a:cubicBezTo>
                    <a:lnTo>
                      <a:pt x="79"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8" name="Freeform 1216">
                <a:extLst>
                  <a:ext uri="{FF2B5EF4-FFF2-40B4-BE49-F238E27FC236}">
                    <a16:creationId xmlns:a16="http://schemas.microsoft.com/office/drawing/2014/main" id="{88A10E5E-E1EE-FD49-806F-97DF350C2D06}"/>
                  </a:ext>
                </a:extLst>
              </p:cNvPr>
              <p:cNvSpPr>
                <a:spLocks/>
              </p:cNvSpPr>
              <p:nvPr/>
            </p:nvSpPr>
            <p:spPr bwMode="auto">
              <a:xfrm>
                <a:off x="4056215" y="1827039"/>
                <a:ext cx="3175" cy="4762"/>
              </a:xfrm>
              <a:custGeom>
                <a:avLst/>
                <a:gdLst>
                  <a:gd name="T0" fmla="*/ 0 w 2"/>
                  <a:gd name="T1" fmla="*/ 3 h 3"/>
                  <a:gd name="T2" fmla="*/ 0 w 2"/>
                  <a:gd name="T3" fmla="*/ 3 h 3"/>
                  <a:gd name="T4" fmla="*/ 2 w 2"/>
                  <a:gd name="T5" fmla="*/ 3 h 3"/>
                  <a:gd name="T6" fmla="*/ 2 w 2"/>
                  <a:gd name="T7" fmla="*/ 0 h 3"/>
                  <a:gd name="T8" fmla="*/ 0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3"/>
                    </a:lnTo>
                    <a:lnTo>
                      <a:pt x="2" y="3"/>
                    </a:ln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9" name="Freeform 1217">
                <a:extLst>
                  <a:ext uri="{FF2B5EF4-FFF2-40B4-BE49-F238E27FC236}">
                    <a16:creationId xmlns:a16="http://schemas.microsoft.com/office/drawing/2014/main" id="{31E70489-382A-484E-9651-6F0EA6BF9B18}"/>
                  </a:ext>
                </a:extLst>
              </p:cNvPr>
              <p:cNvSpPr>
                <a:spLocks/>
              </p:cNvSpPr>
              <p:nvPr/>
            </p:nvSpPr>
            <p:spPr bwMode="auto">
              <a:xfrm>
                <a:off x="4157818" y="2050855"/>
                <a:ext cx="11114" cy="19048"/>
              </a:xfrm>
              <a:custGeom>
                <a:avLst/>
                <a:gdLst>
                  <a:gd name="T0" fmla="*/ 6 w 7"/>
                  <a:gd name="T1" fmla="*/ 7 h 12"/>
                  <a:gd name="T2" fmla="*/ 7 w 7"/>
                  <a:gd name="T3" fmla="*/ 4 h 12"/>
                  <a:gd name="T4" fmla="*/ 7 w 7"/>
                  <a:gd name="T5" fmla="*/ 1 h 12"/>
                  <a:gd name="T6" fmla="*/ 6 w 7"/>
                  <a:gd name="T7" fmla="*/ 0 h 12"/>
                  <a:gd name="T8" fmla="*/ 5 w 7"/>
                  <a:gd name="T9" fmla="*/ 2 h 12"/>
                  <a:gd name="T10" fmla="*/ 2 w 7"/>
                  <a:gd name="T11" fmla="*/ 5 h 12"/>
                  <a:gd name="T12" fmla="*/ 2 w 7"/>
                  <a:gd name="T13" fmla="*/ 9 h 12"/>
                  <a:gd name="T14" fmla="*/ 0 w 7"/>
                  <a:gd name="T15" fmla="*/ 12 h 12"/>
                  <a:gd name="T16" fmla="*/ 4 w 7"/>
                  <a:gd name="T17" fmla="*/ 12 h 12"/>
                  <a:gd name="T18" fmla="*/ 6 w 7"/>
                  <a:gd name="T19" fmla="*/ 11 h 12"/>
                  <a:gd name="T20" fmla="*/ 6 w 7"/>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6" y="7"/>
                    </a:moveTo>
                    <a:lnTo>
                      <a:pt x="7" y="4"/>
                    </a:lnTo>
                    <a:lnTo>
                      <a:pt x="7" y="1"/>
                    </a:lnTo>
                    <a:lnTo>
                      <a:pt x="6" y="0"/>
                    </a:lnTo>
                    <a:lnTo>
                      <a:pt x="5" y="2"/>
                    </a:lnTo>
                    <a:lnTo>
                      <a:pt x="2" y="5"/>
                    </a:lnTo>
                    <a:lnTo>
                      <a:pt x="2" y="9"/>
                    </a:lnTo>
                    <a:lnTo>
                      <a:pt x="0" y="12"/>
                    </a:lnTo>
                    <a:lnTo>
                      <a:pt x="4" y="12"/>
                    </a:lnTo>
                    <a:lnTo>
                      <a:pt x="6" y="11"/>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0" name="Freeform 1218">
                <a:extLst>
                  <a:ext uri="{FF2B5EF4-FFF2-40B4-BE49-F238E27FC236}">
                    <a16:creationId xmlns:a16="http://schemas.microsoft.com/office/drawing/2014/main" id="{50968DC5-2758-B74F-B652-8457BBB887FC}"/>
                  </a:ext>
                </a:extLst>
              </p:cNvPr>
              <p:cNvSpPr>
                <a:spLocks/>
              </p:cNvSpPr>
              <p:nvPr/>
            </p:nvSpPr>
            <p:spPr bwMode="auto">
              <a:xfrm>
                <a:off x="4375314" y="2544521"/>
                <a:ext cx="4763" cy="7937"/>
              </a:xfrm>
              <a:custGeom>
                <a:avLst/>
                <a:gdLst>
                  <a:gd name="T0" fmla="*/ 2 w 3"/>
                  <a:gd name="T1" fmla="*/ 5 h 5"/>
                  <a:gd name="T2" fmla="*/ 3 w 3"/>
                  <a:gd name="T3" fmla="*/ 2 h 5"/>
                  <a:gd name="T4" fmla="*/ 1 w 3"/>
                  <a:gd name="T5" fmla="*/ 0 h 5"/>
                  <a:gd name="T6" fmla="*/ 0 w 3"/>
                  <a:gd name="T7" fmla="*/ 1 h 5"/>
                  <a:gd name="T8" fmla="*/ 1 w 3"/>
                  <a:gd name="T9" fmla="*/ 4 h 5"/>
                  <a:gd name="T10" fmla="*/ 1 w 3"/>
                  <a:gd name="T11" fmla="*/ 5 h 5"/>
                  <a:gd name="T12" fmla="*/ 2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5"/>
                    </a:moveTo>
                    <a:lnTo>
                      <a:pt x="3" y="2"/>
                    </a:lnTo>
                    <a:lnTo>
                      <a:pt x="1" y="0"/>
                    </a:lnTo>
                    <a:lnTo>
                      <a:pt x="0" y="1"/>
                    </a:lnTo>
                    <a:lnTo>
                      <a:pt x="1" y="4"/>
                    </a:lnTo>
                    <a:lnTo>
                      <a:pt x="1" y="5"/>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1" name="Freeform 1219">
                <a:extLst>
                  <a:ext uri="{FF2B5EF4-FFF2-40B4-BE49-F238E27FC236}">
                    <a16:creationId xmlns:a16="http://schemas.microsoft.com/office/drawing/2014/main" id="{2609C835-70CE-7848-A9A3-E16C908AA60D}"/>
                  </a:ext>
                </a:extLst>
              </p:cNvPr>
              <p:cNvSpPr>
                <a:spLocks/>
              </p:cNvSpPr>
              <p:nvPr/>
            </p:nvSpPr>
            <p:spPr bwMode="auto">
              <a:xfrm>
                <a:off x="4107016" y="2768337"/>
                <a:ext cx="3175" cy="7937"/>
              </a:xfrm>
              <a:custGeom>
                <a:avLst/>
                <a:gdLst>
                  <a:gd name="T0" fmla="*/ 2 w 2"/>
                  <a:gd name="T1" fmla="*/ 4 h 5"/>
                  <a:gd name="T2" fmla="*/ 2 w 2"/>
                  <a:gd name="T3" fmla="*/ 0 h 5"/>
                  <a:gd name="T4" fmla="*/ 1 w 2"/>
                  <a:gd name="T5" fmla="*/ 1 h 5"/>
                  <a:gd name="T6" fmla="*/ 0 w 2"/>
                  <a:gd name="T7" fmla="*/ 1 h 5"/>
                  <a:gd name="T8" fmla="*/ 1 w 2"/>
                  <a:gd name="T9" fmla="*/ 4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0"/>
                    </a:lnTo>
                    <a:lnTo>
                      <a:pt x="1" y="1"/>
                    </a:lnTo>
                    <a:lnTo>
                      <a:pt x="0" y="1"/>
                    </a:lnTo>
                    <a:lnTo>
                      <a:pt x="1" y="4"/>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2" name="Freeform 1220">
                <a:extLst>
                  <a:ext uri="{FF2B5EF4-FFF2-40B4-BE49-F238E27FC236}">
                    <a16:creationId xmlns:a16="http://schemas.microsoft.com/office/drawing/2014/main" id="{322B5A3A-C201-4840-8B37-3F2954B28D53}"/>
                  </a:ext>
                </a:extLst>
              </p:cNvPr>
              <p:cNvSpPr>
                <a:spLocks/>
              </p:cNvSpPr>
              <p:nvPr/>
            </p:nvSpPr>
            <p:spPr bwMode="auto">
              <a:xfrm>
                <a:off x="4157818" y="2176256"/>
                <a:ext cx="7938" cy="23810"/>
              </a:xfrm>
              <a:custGeom>
                <a:avLst/>
                <a:gdLst>
                  <a:gd name="T0" fmla="*/ 3 w 5"/>
                  <a:gd name="T1" fmla="*/ 0 h 15"/>
                  <a:gd name="T2" fmla="*/ 2 w 5"/>
                  <a:gd name="T3" fmla="*/ 0 h 15"/>
                  <a:gd name="T4" fmla="*/ 1 w 5"/>
                  <a:gd name="T5" fmla="*/ 3 h 15"/>
                  <a:gd name="T6" fmla="*/ 1 w 5"/>
                  <a:gd name="T7" fmla="*/ 8 h 15"/>
                  <a:gd name="T8" fmla="*/ 0 w 5"/>
                  <a:gd name="T9" fmla="*/ 10 h 15"/>
                  <a:gd name="T10" fmla="*/ 1 w 5"/>
                  <a:gd name="T11" fmla="*/ 11 h 15"/>
                  <a:gd name="T12" fmla="*/ 1 w 5"/>
                  <a:gd name="T13" fmla="*/ 15 h 15"/>
                  <a:gd name="T14" fmla="*/ 2 w 5"/>
                  <a:gd name="T15" fmla="*/ 14 h 15"/>
                  <a:gd name="T16" fmla="*/ 5 w 5"/>
                  <a:gd name="T17" fmla="*/ 8 h 15"/>
                  <a:gd name="T18" fmla="*/ 3 w 5"/>
                  <a:gd name="T19" fmla="*/ 6 h 15"/>
                  <a:gd name="T20" fmla="*/ 3 w 5"/>
                  <a:gd name="T21" fmla="*/ 4 h 15"/>
                  <a:gd name="T22" fmla="*/ 4 w 5"/>
                  <a:gd name="T23" fmla="*/ 3 h 15"/>
                  <a:gd name="T24" fmla="*/ 3 w 5"/>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5">
                    <a:moveTo>
                      <a:pt x="3" y="0"/>
                    </a:moveTo>
                    <a:lnTo>
                      <a:pt x="2" y="0"/>
                    </a:lnTo>
                    <a:lnTo>
                      <a:pt x="1" y="3"/>
                    </a:lnTo>
                    <a:lnTo>
                      <a:pt x="1" y="8"/>
                    </a:lnTo>
                    <a:lnTo>
                      <a:pt x="0" y="10"/>
                    </a:lnTo>
                    <a:lnTo>
                      <a:pt x="1" y="11"/>
                    </a:lnTo>
                    <a:lnTo>
                      <a:pt x="1" y="15"/>
                    </a:lnTo>
                    <a:lnTo>
                      <a:pt x="2" y="14"/>
                    </a:lnTo>
                    <a:lnTo>
                      <a:pt x="5" y="8"/>
                    </a:lnTo>
                    <a:lnTo>
                      <a:pt x="3" y="6"/>
                    </a:lnTo>
                    <a:lnTo>
                      <a:pt x="3" y="4"/>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3" name="Freeform 1221">
                <a:extLst>
                  <a:ext uri="{FF2B5EF4-FFF2-40B4-BE49-F238E27FC236}">
                    <a16:creationId xmlns:a16="http://schemas.microsoft.com/office/drawing/2014/main" id="{5B1A73BB-F8E0-CE49-8B5B-213FD5EE28AF}"/>
                  </a:ext>
                </a:extLst>
              </p:cNvPr>
              <p:cNvSpPr>
                <a:spLocks/>
              </p:cNvSpPr>
              <p:nvPr/>
            </p:nvSpPr>
            <p:spPr bwMode="auto">
              <a:xfrm>
                <a:off x="4107016" y="2823895"/>
                <a:ext cx="7938" cy="6349"/>
              </a:xfrm>
              <a:custGeom>
                <a:avLst/>
                <a:gdLst>
                  <a:gd name="T0" fmla="*/ 2 w 5"/>
                  <a:gd name="T1" fmla="*/ 4 h 4"/>
                  <a:gd name="T2" fmla="*/ 5 w 5"/>
                  <a:gd name="T3" fmla="*/ 2 h 4"/>
                  <a:gd name="T4" fmla="*/ 4 w 5"/>
                  <a:gd name="T5" fmla="*/ 0 h 4"/>
                  <a:gd name="T6" fmla="*/ 3 w 5"/>
                  <a:gd name="T7" fmla="*/ 0 h 4"/>
                  <a:gd name="T8" fmla="*/ 1 w 5"/>
                  <a:gd name="T9" fmla="*/ 1 h 4"/>
                  <a:gd name="T10" fmla="*/ 0 w 5"/>
                  <a:gd name="T11" fmla="*/ 4 h 4"/>
                  <a:gd name="T12" fmla="*/ 2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4"/>
                    </a:moveTo>
                    <a:lnTo>
                      <a:pt x="5" y="2"/>
                    </a:lnTo>
                    <a:lnTo>
                      <a:pt x="4" y="0"/>
                    </a:lnTo>
                    <a:lnTo>
                      <a:pt x="3" y="0"/>
                    </a:lnTo>
                    <a:lnTo>
                      <a:pt x="1" y="1"/>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4" name="Freeform 1222">
                <a:extLst>
                  <a:ext uri="{FF2B5EF4-FFF2-40B4-BE49-F238E27FC236}">
                    <a16:creationId xmlns:a16="http://schemas.microsoft.com/office/drawing/2014/main" id="{64B4FD0C-406D-AE49-BDBA-E97CD4708964}"/>
                  </a:ext>
                </a:extLst>
              </p:cNvPr>
              <p:cNvSpPr>
                <a:spLocks/>
              </p:cNvSpPr>
              <p:nvPr/>
            </p:nvSpPr>
            <p:spPr bwMode="auto">
              <a:xfrm>
                <a:off x="4156231" y="2650873"/>
                <a:ext cx="4763" cy="9524"/>
              </a:xfrm>
              <a:custGeom>
                <a:avLst/>
                <a:gdLst>
                  <a:gd name="T0" fmla="*/ 4 w 4"/>
                  <a:gd name="T1" fmla="*/ 5 h 7"/>
                  <a:gd name="T2" fmla="*/ 4 w 4"/>
                  <a:gd name="T3" fmla="*/ 0 h 7"/>
                  <a:gd name="T4" fmla="*/ 3 w 4"/>
                  <a:gd name="T5" fmla="*/ 0 h 7"/>
                  <a:gd name="T6" fmla="*/ 3 w 4"/>
                  <a:gd name="T7" fmla="*/ 4 h 7"/>
                  <a:gd name="T8" fmla="*/ 0 w 4"/>
                  <a:gd name="T9" fmla="*/ 7 h 7"/>
                  <a:gd name="T10" fmla="*/ 2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4" y="0"/>
                      <a:pt x="4" y="0"/>
                      <a:pt x="4" y="0"/>
                    </a:cubicBezTo>
                    <a:cubicBezTo>
                      <a:pt x="3" y="0"/>
                      <a:pt x="3" y="0"/>
                      <a:pt x="3" y="0"/>
                    </a:cubicBezTo>
                    <a:cubicBezTo>
                      <a:pt x="3" y="4"/>
                      <a:pt x="3" y="4"/>
                      <a:pt x="3" y="4"/>
                    </a:cubicBezTo>
                    <a:cubicBezTo>
                      <a:pt x="0" y="7"/>
                      <a:pt x="0" y="7"/>
                      <a:pt x="0" y="7"/>
                    </a:cubicBezTo>
                    <a:cubicBezTo>
                      <a:pt x="0" y="7"/>
                      <a:pt x="2" y="7"/>
                      <a:pt x="2"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5" name="Freeform 1223">
                <a:extLst>
                  <a:ext uri="{FF2B5EF4-FFF2-40B4-BE49-F238E27FC236}">
                    <a16:creationId xmlns:a16="http://schemas.microsoft.com/office/drawing/2014/main" id="{418C7763-6665-1F4F-A428-AB1206329F82}"/>
                  </a:ext>
                </a:extLst>
              </p:cNvPr>
              <p:cNvSpPr>
                <a:spLocks/>
              </p:cNvSpPr>
              <p:nvPr/>
            </p:nvSpPr>
            <p:spPr bwMode="auto">
              <a:xfrm>
                <a:off x="4154643" y="2636588"/>
                <a:ext cx="1588" cy="3175"/>
              </a:xfrm>
              <a:custGeom>
                <a:avLst/>
                <a:gdLst>
                  <a:gd name="T0" fmla="*/ 1 w 1"/>
                  <a:gd name="T1" fmla="*/ 0 h 2"/>
                  <a:gd name="T2" fmla="*/ 0 w 1"/>
                  <a:gd name="T3" fmla="*/ 1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1"/>
                    </a:lnTo>
                    <a:lnTo>
                      <a:pt x="1"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6" name="Freeform 1224">
                <a:extLst>
                  <a:ext uri="{FF2B5EF4-FFF2-40B4-BE49-F238E27FC236}">
                    <a16:creationId xmlns:a16="http://schemas.microsoft.com/office/drawing/2014/main" id="{E671548B-65B4-0349-9A3F-3B651BBF6ED9}"/>
                  </a:ext>
                </a:extLst>
              </p:cNvPr>
              <p:cNvSpPr>
                <a:spLocks/>
              </p:cNvSpPr>
              <p:nvPr/>
            </p:nvSpPr>
            <p:spPr bwMode="auto">
              <a:xfrm>
                <a:off x="4175282" y="2171493"/>
                <a:ext cx="19051" cy="28573"/>
              </a:xfrm>
              <a:custGeom>
                <a:avLst/>
                <a:gdLst>
                  <a:gd name="T0" fmla="*/ 5 w 12"/>
                  <a:gd name="T1" fmla="*/ 7 h 18"/>
                  <a:gd name="T2" fmla="*/ 5 w 12"/>
                  <a:gd name="T3" fmla="*/ 4 h 18"/>
                  <a:gd name="T4" fmla="*/ 1 w 12"/>
                  <a:gd name="T5" fmla="*/ 4 h 18"/>
                  <a:gd name="T6" fmla="*/ 1 w 12"/>
                  <a:gd name="T7" fmla="*/ 0 h 18"/>
                  <a:gd name="T8" fmla="*/ 0 w 12"/>
                  <a:gd name="T9" fmla="*/ 1 h 18"/>
                  <a:gd name="T10" fmla="*/ 0 w 12"/>
                  <a:gd name="T11" fmla="*/ 6 h 18"/>
                  <a:gd name="T12" fmla="*/ 1 w 12"/>
                  <a:gd name="T13" fmla="*/ 7 h 18"/>
                  <a:gd name="T14" fmla="*/ 2 w 12"/>
                  <a:gd name="T15" fmla="*/ 11 h 18"/>
                  <a:gd name="T16" fmla="*/ 2 w 12"/>
                  <a:gd name="T17" fmla="*/ 13 h 18"/>
                  <a:gd name="T18" fmla="*/ 5 w 12"/>
                  <a:gd name="T19" fmla="*/ 14 h 18"/>
                  <a:gd name="T20" fmla="*/ 6 w 12"/>
                  <a:gd name="T21" fmla="*/ 16 h 18"/>
                  <a:gd name="T22" fmla="*/ 6 w 12"/>
                  <a:gd name="T23" fmla="*/ 18 h 18"/>
                  <a:gd name="T24" fmla="*/ 8 w 12"/>
                  <a:gd name="T25" fmla="*/ 18 h 18"/>
                  <a:gd name="T26" fmla="*/ 11 w 12"/>
                  <a:gd name="T27" fmla="*/ 18 h 18"/>
                  <a:gd name="T28" fmla="*/ 12 w 12"/>
                  <a:gd name="T29" fmla="*/ 15 h 18"/>
                  <a:gd name="T30" fmla="*/ 9 w 12"/>
                  <a:gd name="T31" fmla="*/ 15 h 18"/>
                  <a:gd name="T32" fmla="*/ 6 w 12"/>
                  <a:gd name="T33" fmla="*/ 13 h 18"/>
                  <a:gd name="T34" fmla="*/ 6 w 12"/>
                  <a:gd name="T35" fmla="*/ 8 h 18"/>
                  <a:gd name="T36" fmla="*/ 5 w 12"/>
                  <a:gd name="T3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8">
                    <a:moveTo>
                      <a:pt x="5" y="7"/>
                    </a:moveTo>
                    <a:lnTo>
                      <a:pt x="5" y="4"/>
                    </a:lnTo>
                    <a:lnTo>
                      <a:pt x="1" y="4"/>
                    </a:lnTo>
                    <a:lnTo>
                      <a:pt x="1" y="0"/>
                    </a:lnTo>
                    <a:lnTo>
                      <a:pt x="0" y="1"/>
                    </a:lnTo>
                    <a:lnTo>
                      <a:pt x="0" y="6"/>
                    </a:lnTo>
                    <a:lnTo>
                      <a:pt x="1" y="7"/>
                    </a:lnTo>
                    <a:lnTo>
                      <a:pt x="2" y="11"/>
                    </a:lnTo>
                    <a:lnTo>
                      <a:pt x="2" y="13"/>
                    </a:lnTo>
                    <a:lnTo>
                      <a:pt x="5" y="14"/>
                    </a:lnTo>
                    <a:lnTo>
                      <a:pt x="6" y="16"/>
                    </a:lnTo>
                    <a:lnTo>
                      <a:pt x="6" y="18"/>
                    </a:lnTo>
                    <a:lnTo>
                      <a:pt x="8" y="18"/>
                    </a:lnTo>
                    <a:lnTo>
                      <a:pt x="11" y="18"/>
                    </a:lnTo>
                    <a:lnTo>
                      <a:pt x="12" y="15"/>
                    </a:lnTo>
                    <a:lnTo>
                      <a:pt x="9" y="15"/>
                    </a:lnTo>
                    <a:lnTo>
                      <a:pt x="6" y="13"/>
                    </a:lnTo>
                    <a:lnTo>
                      <a:pt x="6" y="8"/>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7" name="Freeform 1225">
                <a:extLst>
                  <a:ext uri="{FF2B5EF4-FFF2-40B4-BE49-F238E27FC236}">
                    <a16:creationId xmlns:a16="http://schemas.microsoft.com/office/drawing/2014/main" id="{36F56DC8-BD5F-D64C-B577-9B7052852FC1}"/>
                  </a:ext>
                </a:extLst>
              </p:cNvPr>
              <p:cNvSpPr>
                <a:spLocks/>
              </p:cNvSpPr>
              <p:nvPr/>
            </p:nvSpPr>
            <p:spPr bwMode="auto">
              <a:xfrm>
                <a:off x="4129242" y="2339753"/>
                <a:ext cx="47627" cy="38097"/>
              </a:xfrm>
              <a:custGeom>
                <a:avLst/>
                <a:gdLst>
                  <a:gd name="T0" fmla="*/ 31 w 38"/>
                  <a:gd name="T1" fmla="*/ 15 h 31"/>
                  <a:gd name="T2" fmla="*/ 35 w 38"/>
                  <a:gd name="T3" fmla="*/ 11 h 31"/>
                  <a:gd name="T4" fmla="*/ 35 w 38"/>
                  <a:gd name="T5" fmla="*/ 8 h 31"/>
                  <a:gd name="T6" fmla="*/ 38 w 38"/>
                  <a:gd name="T7" fmla="*/ 4 h 31"/>
                  <a:gd name="T8" fmla="*/ 37 w 38"/>
                  <a:gd name="T9" fmla="*/ 3 h 31"/>
                  <a:gd name="T10" fmla="*/ 33 w 38"/>
                  <a:gd name="T11" fmla="*/ 3 h 31"/>
                  <a:gd name="T12" fmla="*/ 32 w 38"/>
                  <a:gd name="T13" fmla="*/ 2 h 31"/>
                  <a:gd name="T14" fmla="*/ 29 w 38"/>
                  <a:gd name="T15" fmla="*/ 1 h 31"/>
                  <a:gd name="T16" fmla="*/ 26 w 38"/>
                  <a:gd name="T17" fmla="*/ 3 h 31"/>
                  <a:gd name="T18" fmla="*/ 25 w 38"/>
                  <a:gd name="T19" fmla="*/ 2 h 31"/>
                  <a:gd name="T20" fmla="*/ 23 w 38"/>
                  <a:gd name="T21" fmla="*/ 3 h 31"/>
                  <a:gd name="T22" fmla="*/ 21 w 38"/>
                  <a:gd name="T23" fmla="*/ 6 h 31"/>
                  <a:gd name="T24" fmla="*/ 18 w 38"/>
                  <a:gd name="T25" fmla="*/ 4 h 31"/>
                  <a:gd name="T26" fmla="*/ 17 w 38"/>
                  <a:gd name="T27" fmla="*/ 0 h 31"/>
                  <a:gd name="T28" fmla="*/ 16 w 38"/>
                  <a:gd name="T29" fmla="*/ 1 h 31"/>
                  <a:gd name="T30" fmla="*/ 12 w 38"/>
                  <a:gd name="T31" fmla="*/ 2 h 31"/>
                  <a:gd name="T32" fmla="*/ 9 w 38"/>
                  <a:gd name="T33" fmla="*/ 8 h 31"/>
                  <a:gd name="T34" fmla="*/ 8 w 38"/>
                  <a:gd name="T35" fmla="*/ 10 h 31"/>
                  <a:gd name="T36" fmla="*/ 7 w 38"/>
                  <a:gd name="T37" fmla="*/ 12 h 31"/>
                  <a:gd name="T38" fmla="*/ 0 w 38"/>
                  <a:gd name="T39" fmla="*/ 14 h 31"/>
                  <a:gd name="T40" fmla="*/ 0 w 38"/>
                  <a:gd name="T41" fmla="*/ 17 h 31"/>
                  <a:gd name="T42" fmla="*/ 1 w 38"/>
                  <a:gd name="T43" fmla="*/ 19 h 31"/>
                  <a:gd name="T44" fmla="*/ 2 w 38"/>
                  <a:gd name="T45" fmla="*/ 23 h 31"/>
                  <a:gd name="T46" fmla="*/ 1 w 38"/>
                  <a:gd name="T47" fmla="*/ 26 h 31"/>
                  <a:gd name="T48" fmla="*/ 1 w 38"/>
                  <a:gd name="T49" fmla="*/ 30 h 31"/>
                  <a:gd name="T50" fmla="*/ 2 w 38"/>
                  <a:gd name="T51" fmla="*/ 31 h 31"/>
                  <a:gd name="T52" fmla="*/ 4 w 38"/>
                  <a:gd name="T53" fmla="*/ 30 h 31"/>
                  <a:gd name="T54" fmla="*/ 7 w 38"/>
                  <a:gd name="T55" fmla="*/ 26 h 31"/>
                  <a:gd name="T56" fmla="*/ 9 w 38"/>
                  <a:gd name="T57" fmla="*/ 25 h 31"/>
                  <a:gd name="T58" fmla="*/ 11 w 38"/>
                  <a:gd name="T59" fmla="*/ 26 h 31"/>
                  <a:gd name="T60" fmla="*/ 11 w 38"/>
                  <a:gd name="T61" fmla="*/ 28 h 31"/>
                  <a:gd name="T62" fmla="*/ 14 w 38"/>
                  <a:gd name="T63" fmla="*/ 28 h 31"/>
                  <a:gd name="T64" fmla="*/ 19 w 38"/>
                  <a:gd name="T65" fmla="*/ 23 h 31"/>
                  <a:gd name="T66" fmla="*/ 22 w 38"/>
                  <a:gd name="T67" fmla="*/ 22 h 31"/>
                  <a:gd name="T68" fmla="*/ 25 w 38"/>
                  <a:gd name="T69" fmla="*/ 20 h 31"/>
                  <a:gd name="T70" fmla="*/ 28 w 38"/>
                  <a:gd name="T71" fmla="*/ 15 h 31"/>
                  <a:gd name="T72" fmla="*/ 31 w 38"/>
                  <a:gd name="T7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31">
                    <a:moveTo>
                      <a:pt x="31" y="15"/>
                    </a:moveTo>
                    <a:cubicBezTo>
                      <a:pt x="35" y="11"/>
                      <a:pt x="35" y="11"/>
                      <a:pt x="35" y="11"/>
                    </a:cubicBezTo>
                    <a:cubicBezTo>
                      <a:pt x="35" y="8"/>
                      <a:pt x="35" y="8"/>
                      <a:pt x="35" y="8"/>
                    </a:cubicBezTo>
                    <a:cubicBezTo>
                      <a:pt x="38" y="4"/>
                      <a:pt x="38" y="4"/>
                      <a:pt x="38" y="4"/>
                    </a:cubicBezTo>
                    <a:cubicBezTo>
                      <a:pt x="37" y="3"/>
                      <a:pt x="37" y="3"/>
                      <a:pt x="37" y="3"/>
                    </a:cubicBezTo>
                    <a:cubicBezTo>
                      <a:pt x="33" y="3"/>
                      <a:pt x="33" y="3"/>
                      <a:pt x="33" y="3"/>
                    </a:cubicBezTo>
                    <a:cubicBezTo>
                      <a:pt x="32" y="2"/>
                      <a:pt x="32" y="2"/>
                      <a:pt x="32" y="2"/>
                    </a:cubicBezTo>
                    <a:cubicBezTo>
                      <a:pt x="29" y="1"/>
                      <a:pt x="29" y="1"/>
                      <a:pt x="29" y="1"/>
                    </a:cubicBezTo>
                    <a:cubicBezTo>
                      <a:pt x="26" y="3"/>
                      <a:pt x="26" y="3"/>
                      <a:pt x="26" y="3"/>
                    </a:cubicBezTo>
                    <a:cubicBezTo>
                      <a:pt x="25" y="2"/>
                      <a:pt x="25" y="2"/>
                      <a:pt x="25" y="2"/>
                    </a:cubicBezTo>
                    <a:cubicBezTo>
                      <a:pt x="23" y="3"/>
                      <a:pt x="23" y="3"/>
                      <a:pt x="23" y="3"/>
                    </a:cubicBezTo>
                    <a:cubicBezTo>
                      <a:pt x="21" y="6"/>
                      <a:pt x="21" y="6"/>
                      <a:pt x="21" y="6"/>
                    </a:cubicBezTo>
                    <a:cubicBezTo>
                      <a:pt x="18" y="4"/>
                      <a:pt x="18" y="4"/>
                      <a:pt x="18" y="4"/>
                    </a:cubicBezTo>
                    <a:cubicBezTo>
                      <a:pt x="17" y="0"/>
                      <a:pt x="17" y="0"/>
                      <a:pt x="17" y="0"/>
                    </a:cubicBezTo>
                    <a:cubicBezTo>
                      <a:pt x="16" y="1"/>
                      <a:pt x="16" y="1"/>
                      <a:pt x="16" y="1"/>
                    </a:cubicBezTo>
                    <a:cubicBezTo>
                      <a:pt x="12" y="2"/>
                      <a:pt x="12" y="2"/>
                      <a:pt x="12" y="2"/>
                    </a:cubicBezTo>
                    <a:cubicBezTo>
                      <a:pt x="9" y="8"/>
                      <a:pt x="9" y="8"/>
                      <a:pt x="9" y="8"/>
                    </a:cubicBezTo>
                    <a:cubicBezTo>
                      <a:pt x="8" y="10"/>
                      <a:pt x="8" y="10"/>
                      <a:pt x="8" y="10"/>
                    </a:cubicBezTo>
                    <a:cubicBezTo>
                      <a:pt x="7" y="12"/>
                      <a:pt x="7" y="12"/>
                      <a:pt x="7" y="12"/>
                    </a:cubicBezTo>
                    <a:cubicBezTo>
                      <a:pt x="0" y="14"/>
                      <a:pt x="0" y="14"/>
                      <a:pt x="0" y="14"/>
                    </a:cubicBezTo>
                    <a:cubicBezTo>
                      <a:pt x="0" y="17"/>
                      <a:pt x="0" y="17"/>
                      <a:pt x="0" y="17"/>
                    </a:cubicBezTo>
                    <a:cubicBezTo>
                      <a:pt x="1" y="19"/>
                      <a:pt x="1" y="19"/>
                      <a:pt x="1" y="19"/>
                    </a:cubicBezTo>
                    <a:cubicBezTo>
                      <a:pt x="2" y="23"/>
                      <a:pt x="2" y="23"/>
                      <a:pt x="2" y="23"/>
                    </a:cubicBezTo>
                    <a:cubicBezTo>
                      <a:pt x="1" y="26"/>
                      <a:pt x="1" y="26"/>
                      <a:pt x="1" y="26"/>
                    </a:cubicBezTo>
                    <a:cubicBezTo>
                      <a:pt x="1" y="30"/>
                      <a:pt x="1" y="30"/>
                      <a:pt x="1" y="30"/>
                    </a:cubicBezTo>
                    <a:cubicBezTo>
                      <a:pt x="1" y="30"/>
                      <a:pt x="2" y="31"/>
                      <a:pt x="2" y="31"/>
                    </a:cubicBezTo>
                    <a:cubicBezTo>
                      <a:pt x="4" y="30"/>
                      <a:pt x="4" y="30"/>
                      <a:pt x="4" y="30"/>
                    </a:cubicBezTo>
                    <a:cubicBezTo>
                      <a:pt x="7" y="26"/>
                      <a:pt x="7" y="26"/>
                      <a:pt x="7" y="26"/>
                    </a:cubicBezTo>
                    <a:cubicBezTo>
                      <a:pt x="9" y="25"/>
                      <a:pt x="9" y="25"/>
                      <a:pt x="9" y="25"/>
                    </a:cubicBezTo>
                    <a:cubicBezTo>
                      <a:pt x="11" y="26"/>
                      <a:pt x="11" y="26"/>
                      <a:pt x="11" y="26"/>
                    </a:cubicBezTo>
                    <a:cubicBezTo>
                      <a:pt x="11" y="28"/>
                      <a:pt x="11" y="28"/>
                      <a:pt x="11" y="28"/>
                    </a:cubicBezTo>
                    <a:cubicBezTo>
                      <a:pt x="14" y="28"/>
                      <a:pt x="14" y="28"/>
                      <a:pt x="14" y="28"/>
                    </a:cubicBezTo>
                    <a:cubicBezTo>
                      <a:pt x="19" y="23"/>
                      <a:pt x="19" y="23"/>
                      <a:pt x="19" y="23"/>
                    </a:cubicBezTo>
                    <a:cubicBezTo>
                      <a:pt x="22" y="22"/>
                      <a:pt x="22" y="22"/>
                      <a:pt x="22" y="22"/>
                    </a:cubicBezTo>
                    <a:cubicBezTo>
                      <a:pt x="25" y="20"/>
                      <a:pt x="25" y="20"/>
                      <a:pt x="25" y="20"/>
                    </a:cubicBezTo>
                    <a:cubicBezTo>
                      <a:pt x="28" y="15"/>
                      <a:pt x="28" y="15"/>
                      <a:pt x="28" y="15"/>
                    </a:cubicBezTo>
                    <a:lnTo>
                      <a:pt x="3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8" name="Freeform 1226">
                <a:extLst>
                  <a:ext uri="{FF2B5EF4-FFF2-40B4-BE49-F238E27FC236}">
                    <a16:creationId xmlns:a16="http://schemas.microsoft.com/office/drawing/2014/main" id="{26C75EF8-FCE4-1E48-9601-14679ACA4861}"/>
                  </a:ext>
                </a:extLst>
              </p:cNvPr>
              <p:cNvSpPr>
                <a:spLocks/>
              </p:cNvSpPr>
              <p:nvPr/>
            </p:nvSpPr>
            <p:spPr bwMode="auto">
              <a:xfrm>
                <a:off x="4372139" y="2544521"/>
                <a:ext cx="1588" cy="1587"/>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9" name="Freeform 1227">
                <a:extLst>
                  <a:ext uri="{FF2B5EF4-FFF2-40B4-BE49-F238E27FC236}">
                    <a16:creationId xmlns:a16="http://schemas.microsoft.com/office/drawing/2014/main" id="{A804CACD-3B8A-4440-A882-354D2F02D0C7}"/>
                  </a:ext>
                </a:extLst>
              </p:cNvPr>
              <p:cNvSpPr>
                <a:spLocks/>
              </p:cNvSpPr>
              <p:nvPr/>
            </p:nvSpPr>
            <p:spPr bwMode="auto">
              <a:xfrm>
                <a:off x="4130830" y="2641350"/>
                <a:ext cx="14289" cy="12699"/>
              </a:xfrm>
              <a:custGeom>
                <a:avLst/>
                <a:gdLst>
                  <a:gd name="T0" fmla="*/ 9 w 9"/>
                  <a:gd name="T1" fmla="*/ 0 h 8"/>
                  <a:gd name="T2" fmla="*/ 7 w 9"/>
                  <a:gd name="T3" fmla="*/ 1 h 8"/>
                  <a:gd name="T4" fmla="*/ 5 w 9"/>
                  <a:gd name="T5" fmla="*/ 3 h 8"/>
                  <a:gd name="T6" fmla="*/ 4 w 9"/>
                  <a:gd name="T7" fmla="*/ 3 h 8"/>
                  <a:gd name="T8" fmla="*/ 3 w 9"/>
                  <a:gd name="T9" fmla="*/ 4 h 8"/>
                  <a:gd name="T10" fmla="*/ 2 w 9"/>
                  <a:gd name="T11" fmla="*/ 4 h 8"/>
                  <a:gd name="T12" fmla="*/ 0 w 9"/>
                  <a:gd name="T13" fmla="*/ 8 h 8"/>
                  <a:gd name="T14" fmla="*/ 1 w 9"/>
                  <a:gd name="T15" fmla="*/ 8 h 8"/>
                  <a:gd name="T16" fmla="*/ 3 w 9"/>
                  <a:gd name="T17" fmla="*/ 7 h 8"/>
                  <a:gd name="T18" fmla="*/ 6 w 9"/>
                  <a:gd name="T19" fmla="*/ 4 h 8"/>
                  <a:gd name="T20" fmla="*/ 9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9" y="0"/>
                    </a:moveTo>
                    <a:lnTo>
                      <a:pt x="7" y="1"/>
                    </a:lnTo>
                    <a:lnTo>
                      <a:pt x="5" y="3"/>
                    </a:lnTo>
                    <a:lnTo>
                      <a:pt x="4" y="3"/>
                    </a:lnTo>
                    <a:lnTo>
                      <a:pt x="3" y="4"/>
                    </a:lnTo>
                    <a:lnTo>
                      <a:pt x="2" y="4"/>
                    </a:lnTo>
                    <a:lnTo>
                      <a:pt x="0" y="8"/>
                    </a:lnTo>
                    <a:lnTo>
                      <a:pt x="1" y="8"/>
                    </a:lnTo>
                    <a:lnTo>
                      <a:pt x="3" y="7"/>
                    </a:lnTo>
                    <a:lnTo>
                      <a:pt x="6"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0" name="Freeform 1228">
                <a:extLst>
                  <a:ext uri="{FF2B5EF4-FFF2-40B4-BE49-F238E27FC236}">
                    <a16:creationId xmlns:a16="http://schemas.microsoft.com/office/drawing/2014/main" id="{6A91A6C4-5E3E-C044-8CEF-C88062FC4D70}"/>
                  </a:ext>
                </a:extLst>
              </p:cNvPr>
              <p:cNvSpPr>
                <a:spLocks/>
              </p:cNvSpPr>
              <p:nvPr/>
            </p:nvSpPr>
            <p:spPr bwMode="auto">
              <a:xfrm>
                <a:off x="4375314" y="2544521"/>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1" name="Freeform 1229">
                <a:extLst>
                  <a:ext uri="{FF2B5EF4-FFF2-40B4-BE49-F238E27FC236}">
                    <a16:creationId xmlns:a16="http://schemas.microsoft.com/office/drawing/2014/main" id="{ED87ED0A-52E9-C54D-A5BD-1E1CB8CFB948}"/>
                  </a:ext>
                </a:extLst>
              </p:cNvPr>
              <p:cNvSpPr>
                <a:spLocks/>
              </p:cNvSpPr>
              <p:nvPr/>
            </p:nvSpPr>
            <p:spPr bwMode="auto">
              <a:xfrm>
                <a:off x="4405477" y="2928660"/>
                <a:ext cx="53977" cy="39684"/>
              </a:xfrm>
              <a:custGeom>
                <a:avLst/>
                <a:gdLst>
                  <a:gd name="T0" fmla="*/ 23 w 34"/>
                  <a:gd name="T1" fmla="*/ 21 h 25"/>
                  <a:gd name="T2" fmla="*/ 26 w 34"/>
                  <a:gd name="T3" fmla="*/ 24 h 25"/>
                  <a:gd name="T4" fmla="*/ 27 w 34"/>
                  <a:gd name="T5" fmla="*/ 24 h 25"/>
                  <a:gd name="T6" fmla="*/ 30 w 34"/>
                  <a:gd name="T7" fmla="*/ 25 h 25"/>
                  <a:gd name="T8" fmla="*/ 33 w 34"/>
                  <a:gd name="T9" fmla="*/ 24 h 25"/>
                  <a:gd name="T10" fmla="*/ 34 w 34"/>
                  <a:gd name="T11" fmla="*/ 22 h 25"/>
                  <a:gd name="T12" fmla="*/ 33 w 34"/>
                  <a:gd name="T13" fmla="*/ 20 h 25"/>
                  <a:gd name="T14" fmla="*/ 32 w 34"/>
                  <a:gd name="T15" fmla="*/ 18 h 25"/>
                  <a:gd name="T16" fmla="*/ 30 w 34"/>
                  <a:gd name="T17" fmla="*/ 17 h 25"/>
                  <a:gd name="T18" fmla="*/ 28 w 34"/>
                  <a:gd name="T19" fmla="*/ 16 h 25"/>
                  <a:gd name="T20" fmla="*/ 26 w 34"/>
                  <a:gd name="T21" fmla="*/ 13 h 25"/>
                  <a:gd name="T22" fmla="*/ 23 w 34"/>
                  <a:gd name="T23" fmla="*/ 10 h 25"/>
                  <a:gd name="T24" fmla="*/ 22 w 34"/>
                  <a:gd name="T25" fmla="*/ 10 h 25"/>
                  <a:gd name="T26" fmla="*/ 19 w 34"/>
                  <a:gd name="T27" fmla="*/ 7 h 25"/>
                  <a:gd name="T28" fmla="*/ 16 w 34"/>
                  <a:gd name="T29" fmla="*/ 5 h 25"/>
                  <a:gd name="T30" fmla="*/ 12 w 34"/>
                  <a:gd name="T31" fmla="*/ 4 h 25"/>
                  <a:gd name="T32" fmla="*/ 5 w 34"/>
                  <a:gd name="T33" fmla="*/ 2 h 25"/>
                  <a:gd name="T34" fmla="*/ 2 w 34"/>
                  <a:gd name="T35" fmla="*/ 0 h 25"/>
                  <a:gd name="T36" fmla="*/ 0 w 34"/>
                  <a:gd name="T37" fmla="*/ 3 h 25"/>
                  <a:gd name="T38" fmla="*/ 1 w 34"/>
                  <a:gd name="T39" fmla="*/ 5 h 25"/>
                  <a:gd name="T40" fmla="*/ 4 w 34"/>
                  <a:gd name="T41" fmla="*/ 7 h 25"/>
                  <a:gd name="T42" fmla="*/ 9 w 34"/>
                  <a:gd name="T43" fmla="*/ 11 h 25"/>
                  <a:gd name="T44" fmla="*/ 9 w 34"/>
                  <a:gd name="T45" fmla="*/ 14 h 25"/>
                  <a:gd name="T46" fmla="*/ 10 w 34"/>
                  <a:gd name="T47" fmla="*/ 16 h 25"/>
                  <a:gd name="T48" fmla="*/ 12 w 34"/>
                  <a:gd name="T49" fmla="*/ 16 h 25"/>
                  <a:gd name="T50" fmla="*/ 17 w 34"/>
                  <a:gd name="T51" fmla="*/ 20 h 25"/>
                  <a:gd name="T52" fmla="*/ 21 w 34"/>
                  <a:gd name="T53" fmla="*/ 20 h 25"/>
                  <a:gd name="T54" fmla="*/ 23 w 34"/>
                  <a:gd name="T5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25">
                    <a:moveTo>
                      <a:pt x="23" y="21"/>
                    </a:moveTo>
                    <a:lnTo>
                      <a:pt x="26" y="24"/>
                    </a:lnTo>
                    <a:lnTo>
                      <a:pt x="27" y="24"/>
                    </a:lnTo>
                    <a:lnTo>
                      <a:pt x="30" y="25"/>
                    </a:lnTo>
                    <a:lnTo>
                      <a:pt x="33" y="24"/>
                    </a:lnTo>
                    <a:lnTo>
                      <a:pt x="34" y="22"/>
                    </a:lnTo>
                    <a:lnTo>
                      <a:pt x="33" y="20"/>
                    </a:lnTo>
                    <a:lnTo>
                      <a:pt x="32" y="18"/>
                    </a:lnTo>
                    <a:lnTo>
                      <a:pt x="30" y="17"/>
                    </a:lnTo>
                    <a:lnTo>
                      <a:pt x="28" y="16"/>
                    </a:lnTo>
                    <a:lnTo>
                      <a:pt x="26" y="13"/>
                    </a:lnTo>
                    <a:lnTo>
                      <a:pt x="23" y="10"/>
                    </a:lnTo>
                    <a:lnTo>
                      <a:pt x="22" y="10"/>
                    </a:lnTo>
                    <a:lnTo>
                      <a:pt x="19" y="7"/>
                    </a:lnTo>
                    <a:lnTo>
                      <a:pt x="16" y="5"/>
                    </a:lnTo>
                    <a:lnTo>
                      <a:pt x="12" y="4"/>
                    </a:lnTo>
                    <a:lnTo>
                      <a:pt x="5" y="2"/>
                    </a:lnTo>
                    <a:lnTo>
                      <a:pt x="2" y="0"/>
                    </a:lnTo>
                    <a:lnTo>
                      <a:pt x="0" y="3"/>
                    </a:lnTo>
                    <a:lnTo>
                      <a:pt x="1" y="5"/>
                    </a:lnTo>
                    <a:lnTo>
                      <a:pt x="4" y="7"/>
                    </a:lnTo>
                    <a:lnTo>
                      <a:pt x="9" y="11"/>
                    </a:lnTo>
                    <a:lnTo>
                      <a:pt x="9" y="14"/>
                    </a:lnTo>
                    <a:lnTo>
                      <a:pt x="10" y="16"/>
                    </a:lnTo>
                    <a:lnTo>
                      <a:pt x="12" y="16"/>
                    </a:lnTo>
                    <a:lnTo>
                      <a:pt x="17" y="20"/>
                    </a:lnTo>
                    <a:lnTo>
                      <a:pt x="21" y="20"/>
                    </a:lnTo>
                    <a:lnTo>
                      <a:pt x="23"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2" name="Freeform 1230">
                <a:extLst>
                  <a:ext uri="{FF2B5EF4-FFF2-40B4-BE49-F238E27FC236}">
                    <a16:creationId xmlns:a16="http://schemas.microsoft.com/office/drawing/2014/main" id="{BD6EAF7B-CDFA-CB4D-9830-D2B5F0700326}"/>
                  </a:ext>
                </a:extLst>
              </p:cNvPr>
              <p:cNvSpPr>
                <a:spLocks/>
              </p:cNvSpPr>
              <p:nvPr/>
            </p:nvSpPr>
            <p:spPr bwMode="auto">
              <a:xfrm>
                <a:off x="4065740" y="2774687"/>
                <a:ext cx="26989" cy="19048"/>
              </a:xfrm>
              <a:custGeom>
                <a:avLst/>
                <a:gdLst>
                  <a:gd name="T0" fmla="*/ 8 w 17"/>
                  <a:gd name="T1" fmla="*/ 9 h 12"/>
                  <a:gd name="T2" fmla="*/ 10 w 17"/>
                  <a:gd name="T3" fmla="*/ 10 h 12"/>
                  <a:gd name="T4" fmla="*/ 16 w 17"/>
                  <a:gd name="T5" fmla="*/ 12 h 12"/>
                  <a:gd name="T6" fmla="*/ 17 w 17"/>
                  <a:gd name="T7" fmla="*/ 10 h 12"/>
                  <a:gd name="T8" fmla="*/ 16 w 17"/>
                  <a:gd name="T9" fmla="*/ 8 h 12"/>
                  <a:gd name="T10" fmla="*/ 15 w 17"/>
                  <a:gd name="T11" fmla="*/ 5 h 12"/>
                  <a:gd name="T12" fmla="*/ 12 w 17"/>
                  <a:gd name="T13" fmla="*/ 1 h 12"/>
                  <a:gd name="T14" fmla="*/ 10 w 17"/>
                  <a:gd name="T15" fmla="*/ 2 h 12"/>
                  <a:gd name="T16" fmla="*/ 9 w 17"/>
                  <a:gd name="T17" fmla="*/ 0 h 12"/>
                  <a:gd name="T18" fmla="*/ 7 w 17"/>
                  <a:gd name="T19" fmla="*/ 0 h 12"/>
                  <a:gd name="T20" fmla="*/ 5 w 17"/>
                  <a:gd name="T21" fmla="*/ 2 h 12"/>
                  <a:gd name="T22" fmla="*/ 5 w 17"/>
                  <a:gd name="T23" fmla="*/ 4 h 12"/>
                  <a:gd name="T24" fmla="*/ 3 w 17"/>
                  <a:gd name="T25" fmla="*/ 4 h 12"/>
                  <a:gd name="T26" fmla="*/ 0 w 17"/>
                  <a:gd name="T27" fmla="*/ 7 h 12"/>
                  <a:gd name="T28" fmla="*/ 1 w 17"/>
                  <a:gd name="T29" fmla="*/ 9 h 12"/>
                  <a:gd name="T30" fmla="*/ 3 w 17"/>
                  <a:gd name="T31" fmla="*/ 9 h 12"/>
                  <a:gd name="T32" fmla="*/ 4 w 17"/>
                  <a:gd name="T33" fmla="*/ 10 h 12"/>
                  <a:gd name="T34" fmla="*/ 5 w 17"/>
                  <a:gd name="T35" fmla="*/ 12 h 12"/>
                  <a:gd name="T36" fmla="*/ 5 w 17"/>
                  <a:gd name="T37" fmla="*/ 11 h 12"/>
                  <a:gd name="T38" fmla="*/ 5 w 17"/>
                  <a:gd name="T39" fmla="*/ 9 h 12"/>
                  <a:gd name="T40" fmla="*/ 8 w 17"/>
                  <a:gd name="T4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2">
                    <a:moveTo>
                      <a:pt x="8" y="9"/>
                    </a:moveTo>
                    <a:lnTo>
                      <a:pt x="10" y="10"/>
                    </a:lnTo>
                    <a:lnTo>
                      <a:pt x="16" y="12"/>
                    </a:lnTo>
                    <a:lnTo>
                      <a:pt x="17" y="10"/>
                    </a:lnTo>
                    <a:lnTo>
                      <a:pt x="16" y="8"/>
                    </a:lnTo>
                    <a:lnTo>
                      <a:pt x="15" y="5"/>
                    </a:lnTo>
                    <a:lnTo>
                      <a:pt x="12" y="1"/>
                    </a:lnTo>
                    <a:lnTo>
                      <a:pt x="10" y="2"/>
                    </a:lnTo>
                    <a:lnTo>
                      <a:pt x="9" y="0"/>
                    </a:lnTo>
                    <a:lnTo>
                      <a:pt x="7" y="0"/>
                    </a:lnTo>
                    <a:lnTo>
                      <a:pt x="5" y="2"/>
                    </a:lnTo>
                    <a:lnTo>
                      <a:pt x="5" y="4"/>
                    </a:lnTo>
                    <a:lnTo>
                      <a:pt x="3" y="4"/>
                    </a:lnTo>
                    <a:lnTo>
                      <a:pt x="0" y="7"/>
                    </a:lnTo>
                    <a:lnTo>
                      <a:pt x="1" y="9"/>
                    </a:lnTo>
                    <a:lnTo>
                      <a:pt x="3" y="9"/>
                    </a:lnTo>
                    <a:lnTo>
                      <a:pt x="4" y="10"/>
                    </a:lnTo>
                    <a:lnTo>
                      <a:pt x="5" y="12"/>
                    </a:lnTo>
                    <a:lnTo>
                      <a:pt x="5" y="11"/>
                    </a:lnTo>
                    <a:lnTo>
                      <a:pt x="5" y="9"/>
                    </a:lnTo>
                    <a:lnTo>
                      <a:pt x="8"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3" name="Freeform 1231">
                <a:extLst>
                  <a:ext uri="{FF2B5EF4-FFF2-40B4-BE49-F238E27FC236}">
                    <a16:creationId xmlns:a16="http://schemas.microsoft.com/office/drawing/2014/main" id="{BA0CDABA-4EFC-C744-92CD-C125C1B889D1}"/>
                  </a:ext>
                </a:extLst>
              </p:cNvPr>
              <p:cNvSpPr>
                <a:spLocks/>
              </p:cNvSpPr>
              <p:nvPr/>
            </p:nvSpPr>
            <p:spPr bwMode="auto">
              <a:xfrm>
                <a:off x="4199094" y="2169907"/>
                <a:ext cx="6350" cy="4762"/>
              </a:xfrm>
              <a:custGeom>
                <a:avLst/>
                <a:gdLst>
                  <a:gd name="T0" fmla="*/ 4 w 4"/>
                  <a:gd name="T1" fmla="*/ 3 h 3"/>
                  <a:gd name="T2" fmla="*/ 4 w 4"/>
                  <a:gd name="T3" fmla="*/ 1 h 3"/>
                  <a:gd name="T4" fmla="*/ 3 w 4"/>
                  <a:gd name="T5" fmla="*/ 0 h 3"/>
                  <a:gd name="T6" fmla="*/ 1 w 4"/>
                  <a:gd name="T7" fmla="*/ 0 h 3"/>
                  <a:gd name="T8" fmla="*/ 0 w 4"/>
                  <a:gd name="T9" fmla="*/ 1 h 3"/>
                  <a:gd name="T10" fmla="*/ 3 w 4"/>
                  <a:gd name="T11" fmla="*/ 2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1"/>
                    </a:lnTo>
                    <a:lnTo>
                      <a:pt x="3" y="0"/>
                    </a:lnTo>
                    <a:lnTo>
                      <a:pt x="1" y="0"/>
                    </a:lnTo>
                    <a:lnTo>
                      <a:pt x="0" y="1"/>
                    </a:lnTo>
                    <a:lnTo>
                      <a:pt x="3" y="2"/>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4" name="Freeform 1232">
                <a:extLst>
                  <a:ext uri="{FF2B5EF4-FFF2-40B4-BE49-F238E27FC236}">
                    <a16:creationId xmlns:a16="http://schemas.microsoft.com/office/drawing/2014/main" id="{C3F166DF-B38E-894C-BE4B-D15E736363A2}"/>
                  </a:ext>
                </a:extLst>
              </p:cNvPr>
              <p:cNvSpPr>
                <a:spLocks/>
              </p:cNvSpPr>
              <p:nvPr/>
            </p:nvSpPr>
            <p:spPr bwMode="auto">
              <a:xfrm>
                <a:off x="4443579" y="3020727"/>
                <a:ext cx="7938" cy="12699"/>
              </a:xfrm>
              <a:custGeom>
                <a:avLst/>
                <a:gdLst>
                  <a:gd name="T0" fmla="*/ 2 w 5"/>
                  <a:gd name="T1" fmla="*/ 8 h 8"/>
                  <a:gd name="T2" fmla="*/ 2 w 5"/>
                  <a:gd name="T3" fmla="*/ 7 h 8"/>
                  <a:gd name="T4" fmla="*/ 1 w 5"/>
                  <a:gd name="T5" fmla="*/ 7 h 8"/>
                  <a:gd name="T6" fmla="*/ 0 w 5"/>
                  <a:gd name="T7" fmla="*/ 6 h 8"/>
                  <a:gd name="T8" fmla="*/ 2 w 5"/>
                  <a:gd name="T9" fmla="*/ 5 h 8"/>
                  <a:gd name="T10" fmla="*/ 2 w 5"/>
                  <a:gd name="T11" fmla="*/ 3 h 8"/>
                  <a:gd name="T12" fmla="*/ 4 w 5"/>
                  <a:gd name="T13" fmla="*/ 1 h 8"/>
                  <a:gd name="T14" fmla="*/ 4 w 5"/>
                  <a:gd name="T15" fmla="*/ 1 h 8"/>
                  <a:gd name="T16" fmla="*/ 5 w 5"/>
                  <a:gd name="T17" fmla="*/ 0 h 8"/>
                  <a:gd name="T18" fmla="*/ 4 w 5"/>
                  <a:gd name="T19" fmla="*/ 0 h 8"/>
                  <a:gd name="T20" fmla="*/ 2 w 5"/>
                  <a:gd name="T21" fmla="*/ 3 h 8"/>
                  <a:gd name="T22" fmla="*/ 0 w 5"/>
                  <a:gd name="T23" fmla="*/ 6 h 8"/>
                  <a:gd name="T24" fmla="*/ 1 w 5"/>
                  <a:gd name="T25" fmla="*/ 7 h 8"/>
                  <a:gd name="T26" fmla="*/ 2 w 5"/>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8"/>
                    </a:moveTo>
                    <a:lnTo>
                      <a:pt x="2" y="7"/>
                    </a:lnTo>
                    <a:lnTo>
                      <a:pt x="1" y="7"/>
                    </a:lnTo>
                    <a:lnTo>
                      <a:pt x="0" y="6"/>
                    </a:lnTo>
                    <a:lnTo>
                      <a:pt x="2" y="5"/>
                    </a:lnTo>
                    <a:lnTo>
                      <a:pt x="2" y="3"/>
                    </a:lnTo>
                    <a:lnTo>
                      <a:pt x="4" y="1"/>
                    </a:lnTo>
                    <a:lnTo>
                      <a:pt x="4" y="1"/>
                    </a:lnTo>
                    <a:lnTo>
                      <a:pt x="5" y="0"/>
                    </a:lnTo>
                    <a:lnTo>
                      <a:pt x="4" y="0"/>
                    </a:lnTo>
                    <a:lnTo>
                      <a:pt x="2" y="3"/>
                    </a:lnTo>
                    <a:lnTo>
                      <a:pt x="0" y="6"/>
                    </a:lnTo>
                    <a:lnTo>
                      <a:pt x="1" y="7"/>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5" name="Freeform 1233">
                <a:extLst>
                  <a:ext uri="{FF2B5EF4-FFF2-40B4-BE49-F238E27FC236}">
                    <a16:creationId xmlns:a16="http://schemas.microsoft.com/office/drawing/2014/main" id="{4441F152-9474-874D-9B8B-739445EC368D}"/>
                  </a:ext>
                </a:extLst>
              </p:cNvPr>
              <p:cNvSpPr>
                <a:spLocks/>
              </p:cNvSpPr>
              <p:nvPr/>
            </p:nvSpPr>
            <p:spPr bwMode="auto">
              <a:xfrm>
                <a:off x="4389601" y="3035012"/>
                <a:ext cx="46040" cy="41272"/>
              </a:xfrm>
              <a:custGeom>
                <a:avLst/>
                <a:gdLst>
                  <a:gd name="T0" fmla="*/ 28 w 29"/>
                  <a:gd name="T1" fmla="*/ 16 h 26"/>
                  <a:gd name="T2" fmla="*/ 29 w 29"/>
                  <a:gd name="T3" fmla="*/ 15 h 26"/>
                  <a:gd name="T4" fmla="*/ 25 w 29"/>
                  <a:gd name="T5" fmla="*/ 15 h 26"/>
                  <a:gd name="T6" fmla="*/ 22 w 29"/>
                  <a:gd name="T7" fmla="*/ 14 h 26"/>
                  <a:gd name="T8" fmla="*/ 21 w 29"/>
                  <a:gd name="T9" fmla="*/ 16 h 26"/>
                  <a:gd name="T10" fmla="*/ 17 w 29"/>
                  <a:gd name="T11" fmla="*/ 16 h 26"/>
                  <a:gd name="T12" fmla="*/ 15 w 29"/>
                  <a:gd name="T13" fmla="*/ 14 h 26"/>
                  <a:gd name="T14" fmla="*/ 14 w 29"/>
                  <a:gd name="T15" fmla="*/ 14 h 26"/>
                  <a:gd name="T16" fmla="*/ 11 w 29"/>
                  <a:gd name="T17" fmla="*/ 10 h 26"/>
                  <a:gd name="T18" fmla="*/ 8 w 29"/>
                  <a:gd name="T19" fmla="*/ 11 h 26"/>
                  <a:gd name="T20" fmla="*/ 8 w 29"/>
                  <a:gd name="T21" fmla="*/ 12 h 26"/>
                  <a:gd name="T22" fmla="*/ 6 w 29"/>
                  <a:gd name="T23" fmla="*/ 11 h 26"/>
                  <a:gd name="T24" fmla="*/ 6 w 29"/>
                  <a:gd name="T25" fmla="*/ 9 h 26"/>
                  <a:gd name="T26" fmla="*/ 5 w 29"/>
                  <a:gd name="T27" fmla="*/ 6 h 26"/>
                  <a:gd name="T28" fmla="*/ 5 w 29"/>
                  <a:gd name="T29" fmla="*/ 5 h 26"/>
                  <a:gd name="T30" fmla="*/ 7 w 29"/>
                  <a:gd name="T31" fmla="*/ 3 h 26"/>
                  <a:gd name="T32" fmla="*/ 6 w 29"/>
                  <a:gd name="T33" fmla="*/ 0 h 26"/>
                  <a:gd name="T34" fmla="*/ 1 w 29"/>
                  <a:gd name="T35" fmla="*/ 5 h 26"/>
                  <a:gd name="T36" fmla="*/ 0 w 29"/>
                  <a:gd name="T37" fmla="*/ 8 h 26"/>
                  <a:gd name="T38" fmla="*/ 1 w 29"/>
                  <a:gd name="T39" fmla="*/ 9 h 26"/>
                  <a:gd name="T40" fmla="*/ 2 w 29"/>
                  <a:gd name="T41" fmla="*/ 9 h 26"/>
                  <a:gd name="T42" fmla="*/ 3 w 29"/>
                  <a:gd name="T43" fmla="*/ 9 h 26"/>
                  <a:gd name="T44" fmla="*/ 3 w 29"/>
                  <a:gd name="T45" fmla="*/ 12 h 26"/>
                  <a:gd name="T46" fmla="*/ 5 w 29"/>
                  <a:gd name="T47" fmla="*/ 13 h 26"/>
                  <a:gd name="T48" fmla="*/ 6 w 29"/>
                  <a:gd name="T49" fmla="*/ 15 h 26"/>
                  <a:gd name="T50" fmla="*/ 7 w 29"/>
                  <a:gd name="T51" fmla="*/ 15 h 26"/>
                  <a:gd name="T52" fmla="*/ 8 w 29"/>
                  <a:gd name="T53" fmla="*/ 17 h 26"/>
                  <a:gd name="T54" fmla="*/ 8 w 29"/>
                  <a:gd name="T55" fmla="*/ 19 h 26"/>
                  <a:gd name="T56" fmla="*/ 11 w 29"/>
                  <a:gd name="T57" fmla="*/ 19 h 26"/>
                  <a:gd name="T58" fmla="*/ 17 w 29"/>
                  <a:gd name="T59" fmla="*/ 21 h 26"/>
                  <a:gd name="T60" fmla="*/ 18 w 29"/>
                  <a:gd name="T61" fmla="*/ 24 h 26"/>
                  <a:gd name="T62" fmla="*/ 21 w 29"/>
                  <a:gd name="T63" fmla="*/ 26 h 26"/>
                  <a:gd name="T64" fmla="*/ 23 w 29"/>
                  <a:gd name="T65" fmla="*/ 25 h 26"/>
                  <a:gd name="T66" fmla="*/ 24 w 29"/>
                  <a:gd name="T67" fmla="*/ 22 h 26"/>
                  <a:gd name="T68" fmla="*/ 23 w 29"/>
                  <a:gd name="T69" fmla="*/ 19 h 26"/>
                  <a:gd name="T70" fmla="*/ 25 w 29"/>
                  <a:gd name="T71" fmla="*/ 16 h 26"/>
                  <a:gd name="T72" fmla="*/ 28 w 29"/>
                  <a:gd name="T7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6">
                    <a:moveTo>
                      <a:pt x="28" y="16"/>
                    </a:moveTo>
                    <a:lnTo>
                      <a:pt x="29" y="15"/>
                    </a:lnTo>
                    <a:lnTo>
                      <a:pt x="25" y="15"/>
                    </a:lnTo>
                    <a:lnTo>
                      <a:pt x="22" y="14"/>
                    </a:lnTo>
                    <a:lnTo>
                      <a:pt x="21" y="16"/>
                    </a:lnTo>
                    <a:lnTo>
                      <a:pt x="17" y="16"/>
                    </a:lnTo>
                    <a:lnTo>
                      <a:pt x="15" y="14"/>
                    </a:lnTo>
                    <a:lnTo>
                      <a:pt x="14" y="14"/>
                    </a:lnTo>
                    <a:lnTo>
                      <a:pt x="11" y="10"/>
                    </a:lnTo>
                    <a:lnTo>
                      <a:pt x="8" y="11"/>
                    </a:lnTo>
                    <a:lnTo>
                      <a:pt x="8" y="12"/>
                    </a:lnTo>
                    <a:lnTo>
                      <a:pt x="6" y="11"/>
                    </a:lnTo>
                    <a:lnTo>
                      <a:pt x="6" y="9"/>
                    </a:lnTo>
                    <a:lnTo>
                      <a:pt x="5" y="6"/>
                    </a:lnTo>
                    <a:lnTo>
                      <a:pt x="5" y="5"/>
                    </a:lnTo>
                    <a:lnTo>
                      <a:pt x="7" y="3"/>
                    </a:lnTo>
                    <a:lnTo>
                      <a:pt x="6" y="0"/>
                    </a:lnTo>
                    <a:lnTo>
                      <a:pt x="1" y="5"/>
                    </a:lnTo>
                    <a:lnTo>
                      <a:pt x="0" y="8"/>
                    </a:lnTo>
                    <a:lnTo>
                      <a:pt x="1" y="9"/>
                    </a:lnTo>
                    <a:lnTo>
                      <a:pt x="2" y="9"/>
                    </a:lnTo>
                    <a:lnTo>
                      <a:pt x="3" y="9"/>
                    </a:lnTo>
                    <a:lnTo>
                      <a:pt x="3" y="12"/>
                    </a:lnTo>
                    <a:lnTo>
                      <a:pt x="5" y="13"/>
                    </a:lnTo>
                    <a:lnTo>
                      <a:pt x="6" y="15"/>
                    </a:lnTo>
                    <a:lnTo>
                      <a:pt x="7" y="15"/>
                    </a:lnTo>
                    <a:lnTo>
                      <a:pt x="8" y="17"/>
                    </a:lnTo>
                    <a:lnTo>
                      <a:pt x="8" y="19"/>
                    </a:lnTo>
                    <a:lnTo>
                      <a:pt x="11" y="19"/>
                    </a:lnTo>
                    <a:lnTo>
                      <a:pt x="17" y="21"/>
                    </a:lnTo>
                    <a:lnTo>
                      <a:pt x="18" y="24"/>
                    </a:lnTo>
                    <a:lnTo>
                      <a:pt x="21" y="26"/>
                    </a:lnTo>
                    <a:lnTo>
                      <a:pt x="23" y="25"/>
                    </a:lnTo>
                    <a:lnTo>
                      <a:pt x="24" y="22"/>
                    </a:lnTo>
                    <a:lnTo>
                      <a:pt x="23" y="19"/>
                    </a:lnTo>
                    <a:lnTo>
                      <a:pt x="25" y="16"/>
                    </a:lnTo>
                    <a:lnTo>
                      <a:pt x="28"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6" name="Freeform 1234">
                <a:extLst>
                  <a:ext uri="{FF2B5EF4-FFF2-40B4-BE49-F238E27FC236}">
                    <a16:creationId xmlns:a16="http://schemas.microsoft.com/office/drawing/2014/main" id="{263220AC-3149-F14C-9A6A-1208447F8C92}"/>
                  </a:ext>
                </a:extLst>
              </p:cNvPr>
              <p:cNvSpPr>
                <a:spLocks/>
              </p:cNvSpPr>
              <p:nvPr/>
            </p:nvSpPr>
            <p:spPr bwMode="auto">
              <a:xfrm>
                <a:off x="4243546" y="2366738"/>
                <a:ext cx="6350" cy="3175"/>
              </a:xfrm>
              <a:custGeom>
                <a:avLst/>
                <a:gdLst>
                  <a:gd name="T0" fmla="*/ 1 w 5"/>
                  <a:gd name="T1" fmla="*/ 0 h 3"/>
                  <a:gd name="T2" fmla="*/ 0 w 5"/>
                  <a:gd name="T3" fmla="*/ 1 h 3"/>
                  <a:gd name="T4" fmla="*/ 1 w 5"/>
                  <a:gd name="T5" fmla="*/ 3 h 3"/>
                  <a:gd name="T6" fmla="*/ 4 w 5"/>
                  <a:gd name="T7" fmla="*/ 3 h 3"/>
                  <a:gd name="T8" fmla="*/ 5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1"/>
                      <a:pt x="0" y="1"/>
                    </a:cubicBezTo>
                    <a:cubicBezTo>
                      <a:pt x="1" y="3"/>
                      <a:pt x="1" y="3"/>
                      <a:pt x="1" y="3"/>
                    </a:cubicBezTo>
                    <a:cubicBezTo>
                      <a:pt x="4" y="3"/>
                      <a:pt x="4" y="3"/>
                      <a:pt x="4" y="3"/>
                    </a:cubicBezTo>
                    <a:cubicBezTo>
                      <a:pt x="4" y="3"/>
                      <a:pt x="5" y="1"/>
                      <a:pt x="5" y="1"/>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7" name="Freeform 1235">
                <a:extLst>
                  <a:ext uri="{FF2B5EF4-FFF2-40B4-BE49-F238E27FC236}">
                    <a16:creationId xmlns:a16="http://schemas.microsoft.com/office/drawing/2014/main" id="{925F877F-9C32-F64B-A78B-7B64BF733C3C}"/>
                  </a:ext>
                </a:extLst>
              </p:cNvPr>
              <p:cNvSpPr>
                <a:spLocks/>
              </p:cNvSpPr>
              <p:nvPr/>
            </p:nvSpPr>
            <p:spPr bwMode="auto">
              <a:xfrm>
                <a:off x="4191157" y="2368326"/>
                <a:ext cx="25401" cy="44446"/>
              </a:xfrm>
              <a:custGeom>
                <a:avLst/>
                <a:gdLst>
                  <a:gd name="T0" fmla="*/ 16 w 16"/>
                  <a:gd name="T1" fmla="*/ 6 h 28"/>
                  <a:gd name="T2" fmla="*/ 16 w 16"/>
                  <a:gd name="T3" fmla="*/ 4 h 28"/>
                  <a:gd name="T4" fmla="*/ 16 w 16"/>
                  <a:gd name="T5" fmla="*/ 2 h 28"/>
                  <a:gd name="T6" fmla="*/ 15 w 16"/>
                  <a:gd name="T7" fmla="*/ 1 h 28"/>
                  <a:gd name="T8" fmla="*/ 13 w 16"/>
                  <a:gd name="T9" fmla="*/ 2 h 28"/>
                  <a:gd name="T10" fmla="*/ 12 w 16"/>
                  <a:gd name="T11" fmla="*/ 2 h 28"/>
                  <a:gd name="T12" fmla="*/ 11 w 16"/>
                  <a:gd name="T13" fmla="*/ 0 h 28"/>
                  <a:gd name="T14" fmla="*/ 10 w 16"/>
                  <a:gd name="T15" fmla="*/ 0 h 28"/>
                  <a:gd name="T16" fmla="*/ 9 w 16"/>
                  <a:gd name="T17" fmla="*/ 1 h 28"/>
                  <a:gd name="T18" fmla="*/ 6 w 16"/>
                  <a:gd name="T19" fmla="*/ 4 h 28"/>
                  <a:gd name="T20" fmla="*/ 5 w 16"/>
                  <a:gd name="T21" fmla="*/ 4 h 28"/>
                  <a:gd name="T22" fmla="*/ 3 w 16"/>
                  <a:gd name="T23" fmla="*/ 7 h 28"/>
                  <a:gd name="T24" fmla="*/ 3 w 16"/>
                  <a:gd name="T25" fmla="*/ 10 h 28"/>
                  <a:gd name="T26" fmla="*/ 3 w 16"/>
                  <a:gd name="T27" fmla="*/ 12 h 28"/>
                  <a:gd name="T28" fmla="*/ 2 w 16"/>
                  <a:gd name="T29" fmla="*/ 14 h 28"/>
                  <a:gd name="T30" fmla="*/ 1 w 16"/>
                  <a:gd name="T31" fmla="*/ 15 h 28"/>
                  <a:gd name="T32" fmla="*/ 2 w 16"/>
                  <a:gd name="T33" fmla="*/ 18 h 28"/>
                  <a:gd name="T34" fmla="*/ 0 w 16"/>
                  <a:gd name="T35" fmla="*/ 21 h 28"/>
                  <a:gd name="T36" fmla="*/ 1 w 16"/>
                  <a:gd name="T37" fmla="*/ 21 h 28"/>
                  <a:gd name="T38" fmla="*/ 3 w 16"/>
                  <a:gd name="T39" fmla="*/ 22 h 28"/>
                  <a:gd name="T40" fmla="*/ 4 w 16"/>
                  <a:gd name="T41" fmla="*/ 24 h 28"/>
                  <a:gd name="T42" fmla="*/ 5 w 16"/>
                  <a:gd name="T43" fmla="*/ 25 h 28"/>
                  <a:gd name="T44" fmla="*/ 5 w 16"/>
                  <a:gd name="T45" fmla="*/ 28 h 28"/>
                  <a:gd name="T46" fmla="*/ 6 w 16"/>
                  <a:gd name="T47" fmla="*/ 28 h 28"/>
                  <a:gd name="T48" fmla="*/ 7 w 16"/>
                  <a:gd name="T49" fmla="*/ 26 h 28"/>
                  <a:gd name="T50" fmla="*/ 7 w 16"/>
                  <a:gd name="T51" fmla="*/ 25 h 28"/>
                  <a:gd name="T52" fmla="*/ 8 w 16"/>
                  <a:gd name="T53" fmla="*/ 23 h 28"/>
                  <a:gd name="T54" fmla="*/ 9 w 16"/>
                  <a:gd name="T55" fmla="*/ 21 h 28"/>
                  <a:gd name="T56" fmla="*/ 8 w 16"/>
                  <a:gd name="T57" fmla="*/ 21 h 28"/>
                  <a:gd name="T58" fmla="*/ 8 w 16"/>
                  <a:gd name="T59" fmla="*/ 20 h 28"/>
                  <a:gd name="T60" fmla="*/ 10 w 16"/>
                  <a:gd name="T61" fmla="*/ 17 h 28"/>
                  <a:gd name="T62" fmla="*/ 12 w 16"/>
                  <a:gd name="T63" fmla="*/ 14 h 28"/>
                  <a:gd name="T64" fmla="*/ 13 w 16"/>
                  <a:gd name="T65" fmla="*/ 14 h 28"/>
                  <a:gd name="T66" fmla="*/ 14 w 16"/>
                  <a:gd name="T67" fmla="*/ 13 h 28"/>
                  <a:gd name="T68" fmla="*/ 14 w 16"/>
                  <a:gd name="T69" fmla="*/ 12 h 28"/>
                  <a:gd name="T70" fmla="*/ 14 w 16"/>
                  <a:gd name="T71" fmla="*/ 10 h 28"/>
                  <a:gd name="T72" fmla="*/ 15 w 16"/>
                  <a:gd name="T73" fmla="*/ 8 h 28"/>
                  <a:gd name="T74" fmla="*/ 16 w 16"/>
                  <a:gd name="T7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28">
                    <a:moveTo>
                      <a:pt x="16" y="6"/>
                    </a:moveTo>
                    <a:lnTo>
                      <a:pt x="16" y="4"/>
                    </a:lnTo>
                    <a:lnTo>
                      <a:pt x="16" y="2"/>
                    </a:lnTo>
                    <a:lnTo>
                      <a:pt x="15" y="1"/>
                    </a:lnTo>
                    <a:lnTo>
                      <a:pt x="13" y="2"/>
                    </a:lnTo>
                    <a:lnTo>
                      <a:pt x="12" y="2"/>
                    </a:lnTo>
                    <a:lnTo>
                      <a:pt x="11" y="0"/>
                    </a:lnTo>
                    <a:lnTo>
                      <a:pt x="10" y="0"/>
                    </a:lnTo>
                    <a:lnTo>
                      <a:pt x="9" y="1"/>
                    </a:lnTo>
                    <a:lnTo>
                      <a:pt x="6" y="4"/>
                    </a:lnTo>
                    <a:lnTo>
                      <a:pt x="5" y="4"/>
                    </a:lnTo>
                    <a:lnTo>
                      <a:pt x="3" y="7"/>
                    </a:lnTo>
                    <a:lnTo>
                      <a:pt x="3" y="10"/>
                    </a:lnTo>
                    <a:lnTo>
                      <a:pt x="3" y="12"/>
                    </a:lnTo>
                    <a:lnTo>
                      <a:pt x="2" y="14"/>
                    </a:lnTo>
                    <a:lnTo>
                      <a:pt x="1" y="15"/>
                    </a:lnTo>
                    <a:lnTo>
                      <a:pt x="2" y="18"/>
                    </a:lnTo>
                    <a:lnTo>
                      <a:pt x="0" y="21"/>
                    </a:lnTo>
                    <a:lnTo>
                      <a:pt x="1" y="21"/>
                    </a:lnTo>
                    <a:lnTo>
                      <a:pt x="3" y="22"/>
                    </a:lnTo>
                    <a:lnTo>
                      <a:pt x="4" y="24"/>
                    </a:lnTo>
                    <a:lnTo>
                      <a:pt x="5" y="25"/>
                    </a:lnTo>
                    <a:lnTo>
                      <a:pt x="5" y="28"/>
                    </a:lnTo>
                    <a:lnTo>
                      <a:pt x="6" y="28"/>
                    </a:lnTo>
                    <a:lnTo>
                      <a:pt x="7" y="26"/>
                    </a:lnTo>
                    <a:lnTo>
                      <a:pt x="7" y="25"/>
                    </a:lnTo>
                    <a:lnTo>
                      <a:pt x="8" y="23"/>
                    </a:lnTo>
                    <a:lnTo>
                      <a:pt x="9" y="21"/>
                    </a:lnTo>
                    <a:lnTo>
                      <a:pt x="8" y="21"/>
                    </a:lnTo>
                    <a:lnTo>
                      <a:pt x="8" y="20"/>
                    </a:lnTo>
                    <a:lnTo>
                      <a:pt x="10" y="17"/>
                    </a:lnTo>
                    <a:lnTo>
                      <a:pt x="12" y="14"/>
                    </a:lnTo>
                    <a:lnTo>
                      <a:pt x="13" y="14"/>
                    </a:lnTo>
                    <a:lnTo>
                      <a:pt x="14" y="13"/>
                    </a:lnTo>
                    <a:lnTo>
                      <a:pt x="14" y="12"/>
                    </a:lnTo>
                    <a:lnTo>
                      <a:pt x="14" y="10"/>
                    </a:lnTo>
                    <a:lnTo>
                      <a:pt x="15" y="8"/>
                    </a:lnTo>
                    <a:lnTo>
                      <a:pt x="1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8" name="Freeform 1236">
                <a:extLst>
                  <a:ext uri="{FF2B5EF4-FFF2-40B4-BE49-F238E27FC236}">
                    <a16:creationId xmlns:a16="http://schemas.microsoft.com/office/drawing/2014/main" id="{E854F9F9-B107-7F49-B54A-BDCE3721521D}"/>
                  </a:ext>
                </a:extLst>
              </p:cNvPr>
              <p:cNvSpPr>
                <a:spLocks/>
              </p:cNvSpPr>
              <p:nvPr/>
            </p:nvSpPr>
            <p:spPr bwMode="auto">
              <a:xfrm>
                <a:off x="4094315" y="2182606"/>
                <a:ext cx="122243" cy="141275"/>
              </a:xfrm>
              <a:custGeom>
                <a:avLst/>
                <a:gdLst>
                  <a:gd name="T0" fmla="*/ 99 w 100"/>
                  <a:gd name="T1" fmla="*/ 94 h 115"/>
                  <a:gd name="T2" fmla="*/ 96 w 100"/>
                  <a:gd name="T3" fmla="*/ 87 h 115"/>
                  <a:gd name="T4" fmla="*/ 93 w 100"/>
                  <a:gd name="T5" fmla="*/ 91 h 115"/>
                  <a:gd name="T6" fmla="*/ 89 w 100"/>
                  <a:gd name="T7" fmla="*/ 86 h 115"/>
                  <a:gd name="T8" fmla="*/ 80 w 100"/>
                  <a:gd name="T9" fmla="*/ 89 h 115"/>
                  <a:gd name="T10" fmla="*/ 83 w 100"/>
                  <a:gd name="T11" fmla="*/ 85 h 115"/>
                  <a:gd name="T12" fmla="*/ 84 w 100"/>
                  <a:gd name="T13" fmla="*/ 78 h 115"/>
                  <a:gd name="T14" fmla="*/ 85 w 100"/>
                  <a:gd name="T15" fmla="*/ 68 h 115"/>
                  <a:gd name="T16" fmla="*/ 78 w 100"/>
                  <a:gd name="T17" fmla="*/ 57 h 115"/>
                  <a:gd name="T18" fmla="*/ 72 w 100"/>
                  <a:gd name="T19" fmla="*/ 48 h 115"/>
                  <a:gd name="T20" fmla="*/ 70 w 100"/>
                  <a:gd name="T21" fmla="*/ 40 h 115"/>
                  <a:gd name="T22" fmla="*/ 58 w 100"/>
                  <a:gd name="T23" fmla="*/ 34 h 115"/>
                  <a:gd name="T24" fmla="*/ 58 w 100"/>
                  <a:gd name="T25" fmla="*/ 26 h 115"/>
                  <a:gd name="T26" fmla="*/ 53 w 100"/>
                  <a:gd name="T27" fmla="*/ 20 h 115"/>
                  <a:gd name="T28" fmla="*/ 47 w 100"/>
                  <a:gd name="T29" fmla="*/ 30 h 115"/>
                  <a:gd name="T30" fmla="*/ 44 w 100"/>
                  <a:gd name="T31" fmla="*/ 19 h 115"/>
                  <a:gd name="T32" fmla="*/ 49 w 100"/>
                  <a:gd name="T33" fmla="*/ 17 h 115"/>
                  <a:gd name="T34" fmla="*/ 48 w 100"/>
                  <a:gd name="T35" fmla="*/ 7 h 115"/>
                  <a:gd name="T36" fmla="*/ 48 w 100"/>
                  <a:gd name="T37" fmla="*/ 1 h 115"/>
                  <a:gd name="T38" fmla="*/ 35 w 100"/>
                  <a:gd name="T39" fmla="*/ 7 h 115"/>
                  <a:gd name="T40" fmla="*/ 29 w 100"/>
                  <a:gd name="T41" fmla="*/ 24 h 115"/>
                  <a:gd name="T42" fmla="*/ 23 w 100"/>
                  <a:gd name="T43" fmla="*/ 38 h 115"/>
                  <a:gd name="T44" fmla="*/ 22 w 100"/>
                  <a:gd name="T45" fmla="*/ 46 h 115"/>
                  <a:gd name="T46" fmla="*/ 15 w 100"/>
                  <a:gd name="T47" fmla="*/ 58 h 115"/>
                  <a:gd name="T48" fmla="*/ 14 w 100"/>
                  <a:gd name="T49" fmla="*/ 72 h 115"/>
                  <a:gd name="T50" fmla="*/ 2 w 100"/>
                  <a:gd name="T51" fmla="*/ 78 h 115"/>
                  <a:gd name="T52" fmla="*/ 1 w 100"/>
                  <a:gd name="T53" fmla="*/ 94 h 115"/>
                  <a:gd name="T54" fmla="*/ 5 w 100"/>
                  <a:gd name="T55" fmla="*/ 90 h 115"/>
                  <a:gd name="T56" fmla="*/ 11 w 100"/>
                  <a:gd name="T57" fmla="*/ 92 h 115"/>
                  <a:gd name="T58" fmla="*/ 16 w 100"/>
                  <a:gd name="T59" fmla="*/ 93 h 115"/>
                  <a:gd name="T60" fmla="*/ 15 w 100"/>
                  <a:gd name="T61" fmla="*/ 103 h 115"/>
                  <a:gd name="T62" fmla="*/ 13 w 100"/>
                  <a:gd name="T63" fmla="*/ 114 h 115"/>
                  <a:gd name="T64" fmla="*/ 19 w 100"/>
                  <a:gd name="T65" fmla="*/ 115 h 115"/>
                  <a:gd name="T66" fmla="*/ 25 w 100"/>
                  <a:gd name="T67" fmla="*/ 111 h 115"/>
                  <a:gd name="T68" fmla="*/ 33 w 100"/>
                  <a:gd name="T69" fmla="*/ 106 h 115"/>
                  <a:gd name="T70" fmla="*/ 38 w 100"/>
                  <a:gd name="T71" fmla="*/ 96 h 115"/>
                  <a:gd name="T72" fmla="*/ 44 w 100"/>
                  <a:gd name="T73" fmla="*/ 95 h 115"/>
                  <a:gd name="T74" fmla="*/ 50 w 100"/>
                  <a:gd name="T75" fmla="*/ 89 h 115"/>
                  <a:gd name="T76" fmla="*/ 53 w 100"/>
                  <a:gd name="T77" fmla="*/ 78 h 115"/>
                  <a:gd name="T78" fmla="*/ 59 w 100"/>
                  <a:gd name="T79" fmla="*/ 78 h 115"/>
                  <a:gd name="T80" fmla="*/ 63 w 100"/>
                  <a:gd name="T81" fmla="*/ 81 h 115"/>
                  <a:gd name="T82" fmla="*/ 62 w 100"/>
                  <a:gd name="T83" fmla="*/ 88 h 115"/>
                  <a:gd name="T84" fmla="*/ 71 w 100"/>
                  <a:gd name="T85" fmla="*/ 92 h 115"/>
                  <a:gd name="T86" fmla="*/ 66 w 100"/>
                  <a:gd name="T87" fmla="*/ 102 h 115"/>
                  <a:gd name="T88" fmla="*/ 72 w 100"/>
                  <a:gd name="T89" fmla="*/ 102 h 115"/>
                  <a:gd name="T90" fmla="*/ 77 w 100"/>
                  <a:gd name="T91" fmla="*/ 106 h 115"/>
                  <a:gd name="T92" fmla="*/ 84 w 100"/>
                  <a:gd name="T93" fmla="*/ 108 h 115"/>
                  <a:gd name="T94" fmla="*/ 92 w 100"/>
                  <a:gd name="T95" fmla="*/ 105 h 115"/>
                  <a:gd name="T96" fmla="*/ 100 w 100"/>
                  <a:gd name="T97" fmla="*/ 10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 h="115">
                    <a:moveTo>
                      <a:pt x="98" y="97"/>
                    </a:moveTo>
                    <a:cubicBezTo>
                      <a:pt x="96" y="95"/>
                      <a:pt x="96" y="95"/>
                      <a:pt x="96" y="95"/>
                    </a:cubicBezTo>
                    <a:cubicBezTo>
                      <a:pt x="99" y="94"/>
                      <a:pt x="99" y="94"/>
                      <a:pt x="99" y="94"/>
                    </a:cubicBezTo>
                    <a:cubicBezTo>
                      <a:pt x="100" y="91"/>
                      <a:pt x="100" y="91"/>
                      <a:pt x="100" y="91"/>
                    </a:cubicBezTo>
                    <a:cubicBezTo>
                      <a:pt x="97" y="90"/>
                      <a:pt x="97" y="90"/>
                      <a:pt x="97" y="90"/>
                    </a:cubicBezTo>
                    <a:cubicBezTo>
                      <a:pt x="96" y="87"/>
                      <a:pt x="96" y="87"/>
                      <a:pt x="96" y="87"/>
                    </a:cubicBezTo>
                    <a:cubicBezTo>
                      <a:pt x="95" y="87"/>
                      <a:pt x="95" y="87"/>
                      <a:pt x="95" y="87"/>
                    </a:cubicBezTo>
                    <a:cubicBezTo>
                      <a:pt x="95" y="90"/>
                      <a:pt x="95" y="90"/>
                      <a:pt x="95" y="90"/>
                    </a:cubicBezTo>
                    <a:cubicBezTo>
                      <a:pt x="93" y="91"/>
                      <a:pt x="93" y="91"/>
                      <a:pt x="93" y="91"/>
                    </a:cubicBezTo>
                    <a:cubicBezTo>
                      <a:pt x="92" y="90"/>
                      <a:pt x="92" y="90"/>
                      <a:pt x="92" y="90"/>
                    </a:cubicBezTo>
                    <a:cubicBezTo>
                      <a:pt x="89" y="88"/>
                      <a:pt x="89" y="88"/>
                      <a:pt x="89" y="88"/>
                    </a:cubicBezTo>
                    <a:cubicBezTo>
                      <a:pt x="89" y="86"/>
                      <a:pt x="89" y="86"/>
                      <a:pt x="89" y="86"/>
                    </a:cubicBezTo>
                    <a:cubicBezTo>
                      <a:pt x="88" y="86"/>
                      <a:pt x="88" y="86"/>
                      <a:pt x="88" y="86"/>
                    </a:cubicBezTo>
                    <a:cubicBezTo>
                      <a:pt x="85" y="89"/>
                      <a:pt x="85" y="89"/>
                      <a:pt x="85" y="89"/>
                    </a:cubicBezTo>
                    <a:cubicBezTo>
                      <a:pt x="80" y="89"/>
                      <a:pt x="80" y="89"/>
                      <a:pt x="80" y="89"/>
                    </a:cubicBezTo>
                    <a:cubicBezTo>
                      <a:pt x="77" y="87"/>
                      <a:pt x="77" y="87"/>
                      <a:pt x="77" y="87"/>
                    </a:cubicBezTo>
                    <a:cubicBezTo>
                      <a:pt x="80" y="85"/>
                      <a:pt x="80" y="85"/>
                      <a:pt x="80" y="85"/>
                    </a:cubicBezTo>
                    <a:cubicBezTo>
                      <a:pt x="83" y="85"/>
                      <a:pt x="83" y="85"/>
                      <a:pt x="83" y="85"/>
                    </a:cubicBezTo>
                    <a:cubicBezTo>
                      <a:pt x="85" y="82"/>
                      <a:pt x="85" y="82"/>
                      <a:pt x="85" y="82"/>
                    </a:cubicBezTo>
                    <a:cubicBezTo>
                      <a:pt x="85" y="79"/>
                      <a:pt x="85" y="79"/>
                      <a:pt x="85" y="79"/>
                    </a:cubicBezTo>
                    <a:cubicBezTo>
                      <a:pt x="84" y="78"/>
                      <a:pt x="84" y="78"/>
                      <a:pt x="84" y="78"/>
                    </a:cubicBezTo>
                    <a:cubicBezTo>
                      <a:pt x="84" y="73"/>
                      <a:pt x="84" y="73"/>
                      <a:pt x="84" y="73"/>
                    </a:cubicBezTo>
                    <a:cubicBezTo>
                      <a:pt x="85" y="71"/>
                      <a:pt x="85" y="71"/>
                      <a:pt x="85" y="71"/>
                    </a:cubicBezTo>
                    <a:cubicBezTo>
                      <a:pt x="85" y="68"/>
                      <a:pt x="85" y="68"/>
                      <a:pt x="85" y="68"/>
                    </a:cubicBezTo>
                    <a:cubicBezTo>
                      <a:pt x="83" y="66"/>
                      <a:pt x="83" y="66"/>
                      <a:pt x="83" y="66"/>
                    </a:cubicBezTo>
                    <a:cubicBezTo>
                      <a:pt x="83" y="63"/>
                      <a:pt x="83" y="63"/>
                      <a:pt x="83" y="63"/>
                    </a:cubicBezTo>
                    <a:cubicBezTo>
                      <a:pt x="78" y="57"/>
                      <a:pt x="78" y="57"/>
                      <a:pt x="78" y="57"/>
                    </a:cubicBezTo>
                    <a:cubicBezTo>
                      <a:pt x="74" y="55"/>
                      <a:pt x="74" y="55"/>
                      <a:pt x="74" y="55"/>
                    </a:cubicBezTo>
                    <a:cubicBezTo>
                      <a:pt x="74" y="53"/>
                      <a:pt x="74" y="53"/>
                      <a:pt x="74" y="53"/>
                    </a:cubicBezTo>
                    <a:cubicBezTo>
                      <a:pt x="72" y="48"/>
                      <a:pt x="72" y="48"/>
                      <a:pt x="72" y="48"/>
                    </a:cubicBezTo>
                    <a:cubicBezTo>
                      <a:pt x="70" y="48"/>
                      <a:pt x="70" y="48"/>
                      <a:pt x="70" y="48"/>
                    </a:cubicBezTo>
                    <a:cubicBezTo>
                      <a:pt x="69" y="45"/>
                      <a:pt x="69" y="45"/>
                      <a:pt x="69" y="45"/>
                    </a:cubicBezTo>
                    <a:cubicBezTo>
                      <a:pt x="70" y="40"/>
                      <a:pt x="70" y="40"/>
                      <a:pt x="70" y="40"/>
                    </a:cubicBezTo>
                    <a:cubicBezTo>
                      <a:pt x="68" y="37"/>
                      <a:pt x="68" y="37"/>
                      <a:pt x="68" y="37"/>
                    </a:cubicBezTo>
                    <a:cubicBezTo>
                      <a:pt x="64" y="37"/>
                      <a:pt x="64" y="37"/>
                      <a:pt x="64" y="37"/>
                    </a:cubicBezTo>
                    <a:cubicBezTo>
                      <a:pt x="58" y="34"/>
                      <a:pt x="58" y="34"/>
                      <a:pt x="58" y="34"/>
                    </a:cubicBezTo>
                    <a:cubicBezTo>
                      <a:pt x="56" y="30"/>
                      <a:pt x="56" y="30"/>
                      <a:pt x="56" y="30"/>
                    </a:cubicBezTo>
                    <a:cubicBezTo>
                      <a:pt x="58" y="28"/>
                      <a:pt x="58" y="28"/>
                      <a:pt x="58" y="28"/>
                    </a:cubicBezTo>
                    <a:cubicBezTo>
                      <a:pt x="58" y="26"/>
                      <a:pt x="58" y="26"/>
                      <a:pt x="58" y="26"/>
                    </a:cubicBezTo>
                    <a:cubicBezTo>
                      <a:pt x="55" y="23"/>
                      <a:pt x="55" y="23"/>
                      <a:pt x="55" y="23"/>
                    </a:cubicBezTo>
                    <a:cubicBezTo>
                      <a:pt x="54" y="20"/>
                      <a:pt x="54" y="20"/>
                      <a:pt x="54" y="20"/>
                    </a:cubicBezTo>
                    <a:cubicBezTo>
                      <a:pt x="53" y="20"/>
                      <a:pt x="53" y="20"/>
                      <a:pt x="53" y="20"/>
                    </a:cubicBezTo>
                    <a:cubicBezTo>
                      <a:pt x="50" y="24"/>
                      <a:pt x="50" y="24"/>
                      <a:pt x="50" y="24"/>
                    </a:cubicBezTo>
                    <a:cubicBezTo>
                      <a:pt x="49" y="28"/>
                      <a:pt x="49" y="28"/>
                      <a:pt x="49" y="28"/>
                    </a:cubicBezTo>
                    <a:cubicBezTo>
                      <a:pt x="47" y="30"/>
                      <a:pt x="47" y="30"/>
                      <a:pt x="47" y="30"/>
                    </a:cubicBezTo>
                    <a:cubicBezTo>
                      <a:pt x="46" y="29"/>
                      <a:pt x="46" y="29"/>
                      <a:pt x="46" y="29"/>
                    </a:cubicBezTo>
                    <a:cubicBezTo>
                      <a:pt x="46" y="23"/>
                      <a:pt x="46" y="23"/>
                      <a:pt x="46" y="23"/>
                    </a:cubicBezTo>
                    <a:cubicBezTo>
                      <a:pt x="44" y="19"/>
                      <a:pt x="44" y="19"/>
                      <a:pt x="44" y="19"/>
                    </a:cubicBezTo>
                    <a:cubicBezTo>
                      <a:pt x="45" y="17"/>
                      <a:pt x="45" y="17"/>
                      <a:pt x="45" y="17"/>
                    </a:cubicBezTo>
                    <a:cubicBezTo>
                      <a:pt x="47" y="17"/>
                      <a:pt x="47" y="17"/>
                      <a:pt x="47" y="17"/>
                    </a:cubicBezTo>
                    <a:cubicBezTo>
                      <a:pt x="49" y="17"/>
                      <a:pt x="49" y="17"/>
                      <a:pt x="49" y="17"/>
                    </a:cubicBezTo>
                    <a:cubicBezTo>
                      <a:pt x="48" y="14"/>
                      <a:pt x="48" y="14"/>
                      <a:pt x="48" y="14"/>
                    </a:cubicBezTo>
                    <a:cubicBezTo>
                      <a:pt x="49" y="11"/>
                      <a:pt x="49" y="11"/>
                      <a:pt x="49" y="11"/>
                    </a:cubicBezTo>
                    <a:cubicBezTo>
                      <a:pt x="48" y="7"/>
                      <a:pt x="48" y="7"/>
                      <a:pt x="48" y="7"/>
                    </a:cubicBezTo>
                    <a:cubicBezTo>
                      <a:pt x="45" y="8"/>
                      <a:pt x="45" y="8"/>
                      <a:pt x="45" y="8"/>
                    </a:cubicBezTo>
                    <a:cubicBezTo>
                      <a:pt x="45" y="5"/>
                      <a:pt x="45" y="5"/>
                      <a:pt x="45" y="5"/>
                    </a:cubicBezTo>
                    <a:cubicBezTo>
                      <a:pt x="48" y="1"/>
                      <a:pt x="48" y="1"/>
                      <a:pt x="48" y="1"/>
                    </a:cubicBezTo>
                    <a:cubicBezTo>
                      <a:pt x="46" y="0"/>
                      <a:pt x="46" y="0"/>
                      <a:pt x="46" y="0"/>
                    </a:cubicBezTo>
                    <a:cubicBezTo>
                      <a:pt x="39" y="3"/>
                      <a:pt x="39" y="3"/>
                      <a:pt x="39" y="3"/>
                    </a:cubicBezTo>
                    <a:cubicBezTo>
                      <a:pt x="35" y="7"/>
                      <a:pt x="35" y="7"/>
                      <a:pt x="35" y="7"/>
                    </a:cubicBezTo>
                    <a:cubicBezTo>
                      <a:pt x="33" y="15"/>
                      <a:pt x="33" y="15"/>
                      <a:pt x="33" y="15"/>
                    </a:cubicBezTo>
                    <a:cubicBezTo>
                      <a:pt x="29" y="21"/>
                      <a:pt x="29" y="21"/>
                      <a:pt x="29" y="21"/>
                    </a:cubicBezTo>
                    <a:cubicBezTo>
                      <a:pt x="29" y="24"/>
                      <a:pt x="29" y="24"/>
                      <a:pt x="29" y="24"/>
                    </a:cubicBezTo>
                    <a:cubicBezTo>
                      <a:pt x="27" y="28"/>
                      <a:pt x="27" y="28"/>
                      <a:pt x="27" y="28"/>
                    </a:cubicBezTo>
                    <a:cubicBezTo>
                      <a:pt x="27" y="31"/>
                      <a:pt x="27" y="31"/>
                      <a:pt x="27" y="31"/>
                    </a:cubicBezTo>
                    <a:cubicBezTo>
                      <a:pt x="23" y="38"/>
                      <a:pt x="23" y="38"/>
                      <a:pt x="23" y="38"/>
                    </a:cubicBezTo>
                    <a:cubicBezTo>
                      <a:pt x="25" y="40"/>
                      <a:pt x="25" y="40"/>
                      <a:pt x="25" y="40"/>
                    </a:cubicBezTo>
                    <a:cubicBezTo>
                      <a:pt x="23" y="42"/>
                      <a:pt x="23" y="42"/>
                      <a:pt x="23" y="42"/>
                    </a:cubicBezTo>
                    <a:cubicBezTo>
                      <a:pt x="22" y="46"/>
                      <a:pt x="22" y="46"/>
                      <a:pt x="22" y="46"/>
                    </a:cubicBezTo>
                    <a:cubicBezTo>
                      <a:pt x="21" y="49"/>
                      <a:pt x="21" y="49"/>
                      <a:pt x="21" y="49"/>
                    </a:cubicBezTo>
                    <a:cubicBezTo>
                      <a:pt x="17" y="54"/>
                      <a:pt x="17" y="54"/>
                      <a:pt x="17" y="54"/>
                    </a:cubicBezTo>
                    <a:cubicBezTo>
                      <a:pt x="15" y="58"/>
                      <a:pt x="15" y="58"/>
                      <a:pt x="15" y="58"/>
                    </a:cubicBezTo>
                    <a:cubicBezTo>
                      <a:pt x="15" y="64"/>
                      <a:pt x="15" y="64"/>
                      <a:pt x="15" y="64"/>
                    </a:cubicBezTo>
                    <a:cubicBezTo>
                      <a:pt x="14" y="66"/>
                      <a:pt x="14" y="66"/>
                      <a:pt x="14" y="66"/>
                    </a:cubicBezTo>
                    <a:cubicBezTo>
                      <a:pt x="14" y="72"/>
                      <a:pt x="14" y="72"/>
                      <a:pt x="14" y="72"/>
                    </a:cubicBezTo>
                    <a:cubicBezTo>
                      <a:pt x="12" y="75"/>
                      <a:pt x="12" y="75"/>
                      <a:pt x="12" y="75"/>
                    </a:cubicBezTo>
                    <a:cubicBezTo>
                      <a:pt x="8" y="75"/>
                      <a:pt x="8" y="75"/>
                      <a:pt x="8" y="75"/>
                    </a:cubicBezTo>
                    <a:cubicBezTo>
                      <a:pt x="2" y="78"/>
                      <a:pt x="2" y="78"/>
                      <a:pt x="2" y="78"/>
                    </a:cubicBezTo>
                    <a:cubicBezTo>
                      <a:pt x="2" y="82"/>
                      <a:pt x="2" y="82"/>
                      <a:pt x="2" y="82"/>
                    </a:cubicBezTo>
                    <a:cubicBezTo>
                      <a:pt x="0" y="90"/>
                      <a:pt x="0" y="90"/>
                      <a:pt x="0" y="90"/>
                    </a:cubicBezTo>
                    <a:cubicBezTo>
                      <a:pt x="1" y="94"/>
                      <a:pt x="1" y="94"/>
                      <a:pt x="1" y="94"/>
                    </a:cubicBezTo>
                    <a:cubicBezTo>
                      <a:pt x="1" y="94"/>
                      <a:pt x="2" y="94"/>
                      <a:pt x="2" y="94"/>
                    </a:cubicBezTo>
                    <a:cubicBezTo>
                      <a:pt x="3" y="90"/>
                      <a:pt x="3" y="90"/>
                      <a:pt x="3" y="90"/>
                    </a:cubicBezTo>
                    <a:cubicBezTo>
                      <a:pt x="5" y="90"/>
                      <a:pt x="5" y="90"/>
                      <a:pt x="5" y="90"/>
                    </a:cubicBezTo>
                    <a:cubicBezTo>
                      <a:pt x="6" y="91"/>
                      <a:pt x="6" y="91"/>
                      <a:pt x="6" y="91"/>
                    </a:cubicBezTo>
                    <a:cubicBezTo>
                      <a:pt x="8" y="92"/>
                      <a:pt x="8" y="92"/>
                      <a:pt x="8" y="92"/>
                    </a:cubicBezTo>
                    <a:cubicBezTo>
                      <a:pt x="11" y="92"/>
                      <a:pt x="11" y="92"/>
                      <a:pt x="11" y="92"/>
                    </a:cubicBezTo>
                    <a:cubicBezTo>
                      <a:pt x="13" y="91"/>
                      <a:pt x="13" y="91"/>
                      <a:pt x="13" y="91"/>
                    </a:cubicBezTo>
                    <a:cubicBezTo>
                      <a:pt x="14" y="92"/>
                      <a:pt x="14" y="92"/>
                      <a:pt x="14" y="92"/>
                    </a:cubicBezTo>
                    <a:cubicBezTo>
                      <a:pt x="16" y="93"/>
                      <a:pt x="16" y="93"/>
                      <a:pt x="16" y="93"/>
                    </a:cubicBezTo>
                    <a:cubicBezTo>
                      <a:pt x="17" y="96"/>
                      <a:pt x="17" y="96"/>
                      <a:pt x="17" y="96"/>
                    </a:cubicBezTo>
                    <a:cubicBezTo>
                      <a:pt x="14" y="100"/>
                      <a:pt x="14" y="100"/>
                      <a:pt x="14" y="100"/>
                    </a:cubicBezTo>
                    <a:cubicBezTo>
                      <a:pt x="15" y="103"/>
                      <a:pt x="15" y="103"/>
                      <a:pt x="15" y="103"/>
                    </a:cubicBezTo>
                    <a:cubicBezTo>
                      <a:pt x="13" y="107"/>
                      <a:pt x="13" y="107"/>
                      <a:pt x="13" y="107"/>
                    </a:cubicBezTo>
                    <a:cubicBezTo>
                      <a:pt x="13" y="113"/>
                      <a:pt x="13" y="113"/>
                      <a:pt x="13" y="113"/>
                    </a:cubicBezTo>
                    <a:cubicBezTo>
                      <a:pt x="13" y="114"/>
                      <a:pt x="13" y="114"/>
                      <a:pt x="13" y="114"/>
                    </a:cubicBezTo>
                    <a:cubicBezTo>
                      <a:pt x="15" y="113"/>
                      <a:pt x="15" y="113"/>
                      <a:pt x="15" y="113"/>
                    </a:cubicBezTo>
                    <a:cubicBezTo>
                      <a:pt x="17" y="114"/>
                      <a:pt x="17" y="114"/>
                      <a:pt x="17" y="114"/>
                    </a:cubicBezTo>
                    <a:cubicBezTo>
                      <a:pt x="19" y="115"/>
                      <a:pt x="19" y="115"/>
                      <a:pt x="19" y="115"/>
                    </a:cubicBezTo>
                    <a:cubicBezTo>
                      <a:pt x="21" y="113"/>
                      <a:pt x="21" y="113"/>
                      <a:pt x="21" y="113"/>
                    </a:cubicBezTo>
                    <a:cubicBezTo>
                      <a:pt x="24" y="113"/>
                      <a:pt x="24" y="113"/>
                      <a:pt x="24" y="113"/>
                    </a:cubicBezTo>
                    <a:cubicBezTo>
                      <a:pt x="25" y="111"/>
                      <a:pt x="25" y="111"/>
                      <a:pt x="25" y="111"/>
                    </a:cubicBezTo>
                    <a:cubicBezTo>
                      <a:pt x="28" y="110"/>
                      <a:pt x="28" y="110"/>
                      <a:pt x="28" y="110"/>
                    </a:cubicBezTo>
                    <a:cubicBezTo>
                      <a:pt x="30" y="110"/>
                      <a:pt x="30" y="110"/>
                      <a:pt x="30" y="110"/>
                    </a:cubicBezTo>
                    <a:cubicBezTo>
                      <a:pt x="33" y="106"/>
                      <a:pt x="33" y="106"/>
                      <a:pt x="33" y="106"/>
                    </a:cubicBezTo>
                    <a:cubicBezTo>
                      <a:pt x="34" y="102"/>
                      <a:pt x="34" y="102"/>
                      <a:pt x="34" y="102"/>
                    </a:cubicBezTo>
                    <a:cubicBezTo>
                      <a:pt x="37" y="99"/>
                      <a:pt x="37" y="99"/>
                      <a:pt x="37" y="99"/>
                    </a:cubicBezTo>
                    <a:cubicBezTo>
                      <a:pt x="38" y="96"/>
                      <a:pt x="38" y="96"/>
                      <a:pt x="38" y="96"/>
                    </a:cubicBezTo>
                    <a:cubicBezTo>
                      <a:pt x="40" y="96"/>
                      <a:pt x="40" y="96"/>
                      <a:pt x="40" y="96"/>
                    </a:cubicBezTo>
                    <a:cubicBezTo>
                      <a:pt x="42" y="98"/>
                      <a:pt x="42" y="98"/>
                      <a:pt x="42" y="98"/>
                    </a:cubicBezTo>
                    <a:cubicBezTo>
                      <a:pt x="44" y="95"/>
                      <a:pt x="44" y="95"/>
                      <a:pt x="44" y="95"/>
                    </a:cubicBezTo>
                    <a:cubicBezTo>
                      <a:pt x="46" y="94"/>
                      <a:pt x="46" y="94"/>
                      <a:pt x="46" y="94"/>
                    </a:cubicBezTo>
                    <a:cubicBezTo>
                      <a:pt x="48" y="94"/>
                      <a:pt x="48" y="94"/>
                      <a:pt x="48" y="94"/>
                    </a:cubicBezTo>
                    <a:cubicBezTo>
                      <a:pt x="50" y="89"/>
                      <a:pt x="50" y="89"/>
                      <a:pt x="50" y="89"/>
                    </a:cubicBezTo>
                    <a:cubicBezTo>
                      <a:pt x="49" y="83"/>
                      <a:pt x="49" y="83"/>
                      <a:pt x="49" y="83"/>
                    </a:cubicBezTo>
                    <a:cubicBezTo>
                      <a:pt x="52" y="81"/>
                      <a:pt x="52" y="81"/>
                      <a:pt x="52" y="81"/>
                    </a:cubicBezTo>
                    <a:cubicBezTo>
                      <a:pt x="53" y="78"/>
                      <a:pt x="53" y="78"/>
                      <a:pt x="53" y="78"/>
                    </a:cubicBezTo>
                    <a:cubicBezTo>
                      <a:pt x="56" y="78"/>
                      <a:pt x="56" y="78"/>
                      <a:pt x="56" y="78"/>
                    </a:cubicBezTo>
                    <a:cubicBezTo>
                      <a:pt x="57" y="80"/>
                      <a:pt x="57" y="80"/>
                      <a:pt x="57" y="80"/>
                    </a:cubicBezTo>
                    <a:cubicBezTo>
                      <a:pt x="59" y="78"/>
                      <a:pt x="59" y="78"/>
                      <a:pt x="59" y="78"/>
                    </a:cubicBezTo>
                    <a:cubicBezTo>
                      <a:pt x="61" y="77"/>
                      <a:pt x="61" y="77"/>
                      <a:pt x="61" y="77"/>
                    </a:cubicBezTo>
                    <a:cubicBezTo>
                      <a:pt x="63" y="78"/>
                      <a:pt x="63" y="78"/>
                      <a:pt x="63" y="78"/>
                    </a:cubicBezTo>
                    <a:cubicBezTo>
                      <a:pt x="63" y="81"/>
                      <a:pt x="63" y="81"/>
                      <a:pt x="63" y="81"/>
                    </a:cubicBezTo>
                    <a:cubicBezTo>
                      <a:pt x="61" y="84"/>
                      <a:pt x="61" y="84"/>
                      <a:pt x="61" y="84"/>
                    </a:cubicBezTo>
                    <a:cubicBezTo>
                      <a:pt x="59" y="86"/>
                      <a:pt x="59" y="86"/>
                      <a:pt x="59" y="86"/>
                    </a:cubicBezTo>
                    <a:cubicBezTo>
                      <a:pt x="62" y="88"/>
                      <a:pt x="62" y="88"/>
                      <a:pt x="62" y="88"/>
                    </a:cubicBezTo>
                    <a:cubicBezTo>
                      <a:pt x="67" y="88"/>
                      <a:pt x="67" y="88"/>
                      <a:pt x="67" y="88"/>
                    </a:cubicBezTo>
                    <a:cubicBezTo>
                      <a:pt x="70" y="89"/>
                      <a:pt x="70" y="89"/>
                      <a:pt x="70" y="89"/>
                    </a:cubicBezTo>
                    <a:cubicBezTo>
                      <a:pt x="71" y="92"/>
                      <a:pt x="71" y="92"/>
                      <a:pt x="71" y="92"/>
                    </a:cubicBezTo>
                    <a:cubicBezTo>
                      <a:pt x="69" y="96"/>
                      <a:pt x="69" y="96"/>
                      <a:pt x="69" y="96"/>
                    </a:cubicBezTo>
                    <a:cubicBezTo>
                      <a:pt x="66" y="97"/>
                      <a:pt x="66" y="97"/>
                      <a:pt x="66" y="97"/>
                    </a:cubicBezTo>
                    <a:cubicBezTo>
                      <a:pt x="66" y="102"/>
                      <a:pt x="66" y="102"/>
                      <a:pt x="66" y="102"/>
                    </a:cubicBezTo>
                    <a:cubicBezTo>
                      <a:pt x="68" y="103"/>
                      <a:pt x="68" y="103"/>
                      <a:pt x="68" y="103"/>
                    </a:cubicBezTo>
                    <a:cubicBezTo>
                      <a:pt x="70" y="102"/>
                      <a:pt x="70" y="102"/>
                      <a:pt x="70" y="102"/>
                    </a:cubicBezTo>
                    <a:cubicBezTo>
                      <a:pt x="72" y="102"/>
                      <a:pt x="72" y="102"/>
                      <a:pt x="72" y="102"/>
                    </a:cubicBezTo>
                    <a:cubicBezTo>
                      <a:pt x="73" y="104"/>
                      <a:pt x="73" y="104"/>
                      <a:pt x="73" y="104"/>
                    </a:cubicBezTo>
                    <a:cubicBezTo>
                      <a:pt x="75" y="103"/>
                      <a:pt x="75" y="103"/>
                      <a:pt x="75" y="103"/>
                    </a:cubicBezTo>
                    <a:cubicBezTo>
                      <a:pt x="77" y="106"/>
                      <a:pt x="77" y="106"/>
                      <a:pt x="77" y="106"/>
                    </a:cubicBezTo>
                    <a:cubicBezTo>
                      <a:pt x="80" y="106"/>
                      <a:pt x="80" y="106"/>
                      <a:pt x="80" y="106"/>
                    </a:cubicBezTo>
                    <a:cubicBezTo>
                      <a:pt x="82" y="108"/>
                      <a:pt x="82" y="108"/>
                      <a:pt x="82" y="108"/>
                    </a:cubicBezTo>
                    <a:cubicBezTo>
                      <a:pt x="84" y="108"/>
                      <a:pt x="84" y="108"/>
                      <a:pt x="84" y="108"/>
                    </a:cubicBezTo>
                    <a:cubicBezTo>
                      <a:pt x="88" y="111"/>
                      <a:pt x="88" y="111"/>
                      <a:pt x="88" y="111"/>
                    </a:cubicBezTo>
                    <a:cubicBezTo>
                      <a:pt x="90" y="110"/>
                      <a:pt x="90" y="110"/>
                      <a:pt x="90" y="110"/>
                    </a:cubicBezTo>
                    <a:cubicBezTo>
                      <a:pt x="92" y="105"/>
                      <a:pt x="92" y="105"/>
                      <a:pt x="92" y="105"/>
                    </a:cubicBezTo>
                    <a:cubicBezTo>
                      <a:pt x="94" y="104"/>
                      <a:pt x="94" y="104"/>
                      <a:pt x="94" y="104"/>
                    </a:cubicBezTo>
                    <a:cubicBezTo>
                      <a:pt x="97" y="101"/>
                      <a:pt x="97" y="101"/>
                      <a:pt x="97" y="101"/>
                    </a:cubicBezTo>
                    <a:cubicBezTo>
                      <a:pt x="100" y="101"/>
                      <a:pt x="100" y="101"/>
                      <a:pt x="100" y="101"/>
                    </a:cubicBezTo>
                    <a:cubicBezTo>
                      <a:pt x="100" y="99"/>
                      <a:pt x="100" y="99"/>
                      <a:pt x="100" y="99"/>
                    </a:cubicBezTo>
                    <a:lnTo>
                      <a:pt x="98" y="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9" name="Freeform 1237">
                <a:extLst>
                  <a:ext uri="{FF2B5EF4-FFF2-40B4-BE49-F238E27FC236}">
                    <a16:creationId xmlns:a16="http://schemas.microsoft.com/office/drawing/2014/main" id="{94C3DAA4-EE59-004D-A815-73C0913457CB}"/>
                  </a:ext>
                </a:extLst>
              </p:cNvPr>
              <p:cNvSpPr>
                <a:spLocks noEditPoints="1"/>
              </p:cNvSpPr>
              <p:nvPr/>
            </p:nvSpPr>
            <p:spPr bwMode="auto">
              <a:xfrm>
                <a:off x="4134005" y="2639763"/>
                <a:ext cx="25401" cy="30160"/>
              </a:xfrm>
              <a:custGeom>
                <a:avLst/>
                <a:gdLst>
                  <a:gd name="T0" fmla="*/ 14 w 21"/>
                  <a:gd name="T1" fmla="*/ 18 h 24"/>
                  <a:gd name="T2" fmla="*/ 13 w 21"/>
                  <a:gd name="T3" fmla="*/ 21 h 24"/>
                  <a:gd name="T4" fmla="*/ 15 w 21"/>
                  <a:gd name="T5" fmla="*/ 19 h 24"/>
                  <a:gd name="T6" fmla="*/ 19 w 21"/>
                  <a:gd name="T7" fmla="*/ 13 h 24"/>
                  <a:gd name="T8" fmla="*/ 20 w 21"/>
                  <a:gd name="T9" fmla="*/ 12 h 24"/>
                  <a:gd name="T10" fmla="*/ 21 w 21"/>
                  <a:gd name="T11" fmla="*/ 7 h 24"/>
                  <a:gd name="T12" fmla="*/ 20 w 21"/>
                  <a:gd name="T13" fmla="*/ 5 h 24"/>
                  <a:gd name="T14" fmla="*/ 19 w 21"/>
                  <a:gd name="T15" fmla="*/ 5 h 24"/>
                  <a:gd name="T16" fmla="*/ 19 w 21"/>
                  <a:gd name="T17" fmla="*/ 2 h 24"/>
                  <a:gd name="T18" fmla="*/ 16 w 21"/>
                  <a:gd name="T19" fmla="*/ 0 h 24"/>
                  <a:gd name="T20" fmla="*/ 15 w 21"/>
                  <a:gd name="T21" fmla="*/ 2 h 24"/>
                  <a:gd name="T22" fmla="*/ 13 w 21"/>
                  <a:gd name="T23" fmla="*/ 8 h 24"/>
                  <a:gd name="T24" fmla="*/ 11 w 21"/>
                  <a:gd name="T25" fmla="*/ 12 h 24"/>
                  <a:gd name="T26" fmla="*/ 8 w 21"/>
                  <a:gd name="T27" fmla="*/ 14 h 24"/>
                  <a:gd name="T28" fmla="*/ 8 w 21"/>
                  <a:gd name="T29" fmla="*/ 11 h 24"/>
                  <a:gd name="T30" fmla="*/ 11 w 21"/>
                  <a:gd name="T31" fmla="*/ 8 h 24"/>
                  <a:gd name="T32" fmla="*/ 12 w 21"/>
                  <a:gd name="T33" fmla="*/ 4 h 24"/>
                  <a:gd name="T34" fmla="*/ 12 w 21"/>
                  <a:gd name="T35" fmla="*/ 3 h 24"/>
                  <a:gd name="T36" fmla="*/ 9 w 21"/>
                  <a:gd name="T37" fmla="*/ 5 h 24"/>
                  <a:gd name="T38" fmla="*/ 7 w 21"/>
                  <a:gd name="T39" fmla="*/ 10 h 24"/>
                  <a:gd name="T40" fmla="*/ 3 w 21"/>
                  <a:gd name="T41" fmla="*/ 15 h 24"/>
                  <a:gd name="T42" fmla="*/ 3 w 21"/>
                  <a:gd name="T43" fmla="*/ 17 h 24"/>
                  <a:gd name="T44" fmla="*/ 0 w 21"/>
                  <a:gd name="T45" fmla="*/ 21 h 24"/>
                  <a:gd name="T46" fmla="*/ 1 w 21"/>
                  <a:gd name="T47" fmla="*/ 24 h 24"/>
                  <a:gd name="T48" fmla="*/ 2 w 21"/>
                  <a:gd name="T49" fmla="*/ 23 h 24"/>
                  <a:gd name="T50" fmla="*/ 6 w 21"/>
                  <a:gd name="T51" fmla="*/ 17 h 24"/>
                  <a:gd name="T52" fmla="*/ 8 w 21"/>
                  <a:gd name="T53" fmla="*/ 17 h 24"/>
                  <a:gd name="T54" fmla="*/ 7 w 21"/>
                  <a:gd name="T55" fmla="*/ 20 h 24"/>
                  <a:gd name="T56" fmla="*/ 4 w 21"/>
                  <a:gd name="T57" fmla="*/ 24 h 24"/>
                  <a:gd name="T58" fmla="*/ 6 w 21"/>
                  <a:gd name="T59" fmla="*/ 24 h 24"/>
                  <a:gd name="T60" fmla="*/ 8 w 21"/>
                  <a:gd name="T61" fmla="*/ 23 h 24"/>
                  <a:gd name="T62" fmla="*/ 10 w 21"/>
                  <a:gd name="T63" fmla="*/ 23 h 24"/>
                  <a:gd name="T64" fmla="*/ 13 w 21"/>
                  <a:gd name="T65" fmla="*/ 19 h 24"/>
                  <a:gd name="T66" fmla="*/ 17 w 21"/>
                  <a:gd name="T67" fmla="*/ 12 h 24"/>
                  <a:gd name="T68" fmla="*/ 18 w 21"/>
                  <a:gd name="T69" fmla="*/ 9 h 24"/>
                  <a:gd name="T70" fmla="*/ 19 w 21"/>
                  <a:gd name="T71" fmla="*/ 9 h 24"/>
                  <a:gd name="T72" fmla="*/ 19 w 21"/>
                  <a:gd name="T73" fmla="*/ 11 h 24"/>
                  <a:gd name="T74" fmla="*/ 14 w 21"/>
                  <a:gd name="T75" fmla="*/ 18 h 24"/>
                  <a:gd name="T76" fmla="*/ 13 w 21"/>
                  <a:gd name="T77" fmla="*/ 15 h 24"/>
                  <a:gd name="T78" fmla="*/ 10 w 21"/>
                  <a:gd name="T79" fmla="*/ 18 h 24"/>
                  <a:gd name="T80" fmla="*/ 9 w 21"/>
                  <a:gd name="T81" fmla="*/ 19 h 24"/>
                  <a:gd name="T82" fmla="*/ 10 w 21"/>
                  <a:gd name="T83" fmla="*/ 16 h 24"/>
                  <a:gd name="T84" fmla="*/ 15 w 21"/>
                  <a:gd name="T85" fmla="*/ 10 h 24"/>
                  <a:gd name="T86" fmla="*/ 13 w 21"/>
                  <a:gd name="T8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4">
                    <a:moveTo>
                      <a:pt x="14" y="18"/>
                    </a:moveTo>
                    <a:cubicBezTo>
                      <a:pt x="13" y="21"/>
                      <a:pt x="13" y="21"/>
                      <a:pt x="13" y="21"/>
                    </a:cubicBezTo>
                    <a:cubicBezTo>
                      <a:pt x="15" y="19"/>
                      <a:pt x="15" y="19"/>
                      <a:pt x="15" y="19"/>
                    </a:cubicBezTo>
                    <a:cubicBezTo>
                      <a:pt x="19" y="13"/>
                      <a:pt x="19" y="13"/>
                      <a:pt x="19" y="13"/>
                    </a:cubicBezTo>
                    <a:cubicBezTo>
                      <a:pt x="20" y="12"/>
                      <a:pt x="20" y="12"/>
                      <a:pt x="20" y="12"/>
                    </a:cubicBezTo>
                    <a:cubicBezTo>
                      <a:pt x="21" y="7"/>
                      <a:pt x="21" y="7"/>
                      <a:pt x="21" y="7"/>
                    </a:cubicBezTo>
                    <a:cubicBezTo>
                      <a:pt x="20" y="5"/>
                      <a:pt x="20" y="5"/>
                      <a:pt x="20" y="5"/>
                    </a:cubicBezTo>
                    <a:cubicBezTo>
                      <a:pt x="19" y="5"/>
                      <a:pt x="19" y="5"/>
                      <a:pt x="19" y="5"/>
                    </a:cubicBezTo>
                    <a:cubicBezTo>
                      <a:pt x="19" y="2"/>
                      <a:pt x="19" y="2"/>
                      <a:pt x="19" y="2"/>
                    </a:cubicBezTo>
                    <a:cubicBezTo>
                      <a:pt x="16" y="0"/>
                      <a:pt x="16" y="0"/>
                      <a:pt x="16" y="0"/>
                    </a:cubicBezTo>
                    <a:cubicBezTo>
                      <a:pt x="15" y="2"/>
                      <a:pt x="15" y="2"/>
                      <a:pt x="15" y="2"/>
                    </a:cubicBezTo>
                    <a:cubicBezTo>
                      <a:pt x="13" y="8"/>
                      <a:pt x="13" y="8"/>
                      <a:pt x="13" y="8"/>
                    </a:cubicBezTo>
                    <a:cubicBezTo>
                      <a:pt x="11" y="12"/>
                      <a:pt x="11" y="12"/>
                      <a:pt x="11" y="12"/>
                    </a:cubicBezTo>
                    <a:cubicBezTo>
                      <a:pt x="8" y="14"/>
                      <a:pt x="8" y="14"/>
                      <a:pt x="8" y="14"/>
                    </a:cubicBezTo>
                    <a:cubicBezTo>
                      <a:pt x="8" y="11"/>
                      <a:pt x="8" y="11"/>
                      <a:pt x="8" y="11"/>
                    </a:cubicBezTo>
                    <a:cubicBezTo>
                      <a:pt x="11" y="8"/>
                      <a:pt x="11" y="8"/>
                      <a:pt x="11" y="8"/>
                    </a:cubicBezTo>
                    <a:cubicBezTo>
                      <a:pt x="12" y="4"/>
                      <a:pt x="12" y="4"/>
                      <a:pt x="12" y="4"/>
                    </a:cubicBezTo>
                    <a:cubicBezTo>
                      <a:pt x="12" y="3"/>
                      <a:pt x="12" y="3"/>
                      <a:pt x="12" y="3"/>
                    </a:cubicBezTo>
                    <a:cubicBezTo>
                      <a:pt x="9" y="5"/>
                      <a:pt x="9" y="5"/>
                      <a:pt x="9" y="5"/>
                    </a:cubicBezTo>
                    <a:cubicBezTo>
                      <a:pt x="7" y="10"/>
                      <a:pt x="7" y="10"/>
                      <a:pt x="7" y="10"/>
                    </a:cubicBezTo>
                    <a:cubicBezTo>
                      <a:pt x="3" y="15"/>
                      <a:pt x="3" y="15"/>
                      <a:pt x="3" y="15"/>
                    </a:cubicBezTo>
                    <a:cubicBezTo>
                      <a:pt x="3" y="17"/>
                      <a:pt x="3" y="17"/>
                      <a:pt x="3" y="17"/>
                    </a:cubicBezTo>
                    <a:cubicBezTo>
                      <a:pt x="0" y="21"/>
                      <a:pt x="0" y="21"/>
                      <a:pt x="0" y="21"/>
                    </a:cubicBezTo>
                    <a:cubicBezTo>
                      <a:pt x="1" y="24"/>
                      <a:pt x="1" y="24"/>
                      <a:pt x="1" y="24"/>
                    </a:cubicBezTo>
                    <a:cubicBezTo>
                      <a:pt x="2" y="23"/>
                      <a:pt x="2" y="23"/>
                      <a:pt x="2" y="23"/>
                    </a:cubicBezTo>
                    <a:cubicBezTo>
                      <a:pt x="6" y="17"/>
                      <a:pt x="6" y="17"/>
                      <a:pt x="6" y="17"/>
                    </a:cubicBezTo>
                    <a:cubicBezTo>
                      <a:pt x="8" y="17"/>
                      <a:pt x="8" y="17"/>
                      <a:pt x="8" y="17"/>
                    </a:cubicBezTo>
                    <a:cubicBezTo>
                      <a:pt x="7" y="20"/>
                      <a:pt x="7" y="20"/>
                      <a:pt x="7" y="20"/>
                    </a:cubicBezTo>
                    <a:cubicBezTo>
                      <a:pt x="4" y="24"/>
                      <a:pt x="4" y="24"/>
                      <a:pt x="4" y="24"/>
                    </a:cubicBezTo>
                    <a:cubicBezTo>
                      <a:pt x="6" y="24"/>
                      <a:pt x="6" y="24"/>
                      <a:pt x="6" y="24"/>
                    </a:cubicBezTo>
                    <a:cubicBezTo>
                      <a:pt x="8" y="23"/>
                      <a:pt x="8" y="23"/>
                      <a:pt x="8" y="23"/>
                    </a:cubicBezTo>
                    <a:cubicBezTo>
                      <a:pt x="10" y="23"/>
                      <a:pt x="10" y="23"/>
                      <a:pt x="10" y="23"/>
                    </a:cubicBezTo>
                    <a:cubicBezTo>
                      <a:pt x="10" y="23"/>
                      <a:pt x="13" y="18"/>
                      <a:pt x="13" y="19"/>
                    </a:cubicBezTo>
                    <a:cubicBezTo>
                      <a:pt x="17" y="12"/>
                      <a:pt x="17" y="12"/>
                      <a:pt x="17" y="12"/>
                    </a:cubicBezTo>
                    <a:cubicBezTo>
                      <a:pt x="18" y="9"/>
                      <a:pt x="18" y="9"/>
                      <a:pt x="18" y="9"/>
                    </a:cubicBezTo>
                    <a:cubicBezTo>
                      <a:pt x="19" y="9"/>
                      <a:pt x="19" y="9"/>
                      <a:pt x="19" y="9"/>
                    </a:cubicBezTo>
                    <a:cubicBezTo>
                      <a:pt x="19" y="11"/>
                      <a:pt x="19" y="11"/>
                      <a:pt x="19" y="11"/>
                    </a:cubicBezTo>
                    <a:lnTo>
                      <a:pt x="14" y="18"/>
                    </a:lnTo>
                    <a:close/>
                    <a:moveTo>
                      <a:pt x="13" y="15"/>
                    </a:moveTo>
                    <a:cubicBezTo>
                      <a:pt x="10" y="18"/>
                      <a:pt x="10" y="18"/>
                      <a:pt x="10" y="18"/>
                    </a:cubicBezTo>
                    <a:cubicBezTo>
                      <a:pt x="9" y="19"/>
                      <a:pt x="9" y="19"/>
                      <a:pt x="9" y="19"/>
                    </a:cubicBezTo>
                    <a:cubicBezTo>
                      <a:pt x="10" y="16"/>
                      <a:pt x="10" y="16"/>
                      <a:pt x="10" y="16"/>
                    </a:cubicBezTo>
                    <a:cubicBezTo>
                      <a:pt x="15" y="10"/>
                      <a:pt x="15" y="10"/>
                      <a:pt x="15" y="10"/>
                    </a:cubicBezTo>
                    <a:lnTo>
                      <a:pt x="13"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0" name="Freeform 1238">
                <a:extLst>
                  <a:ext uri="{FF2B5EF4-FFF2-40B4-BE49-F238E27FC236}">
                    <a16:creationId xmlns:a16="http://schemas.microsoft.com/office/drawing/2014/main" id="{B790687B-56D4-4345-A6F2-DF52932DAD13}"/>
                  </a:ext>
                </a:extLst>
              </p:cNvPr>
              <p:cNvSpPr>
                <a:spLocks/>
              </p:cNvSpPr>
              <p:nvPr/>
            </p:nvSpPr>
            <p:spPr bwMode="auto">
              <a:xfrm>
                <a:off x="3926034" y="3915993"/>
                <a:ext cx="6350" cy="3175"/>
              </a:xfrm>
              <a:custGeom>
                <a:avLst/>
                <a:gdLst>
                  <a:gd name="T0" fmla="*/ 3 w 4"/>
                  <a:gd name="T1" fmla="*/ 2 h 2"/>
                  <a:gd name="T2" fmla="*/ 4 w 4"/>
                  <a:gd name="T3" fmla="*/ 0 h 2"/>
                  <a:gd name="T4" fmla="*/ 1 w 4"/>
                  <a:gd name="T5" fmla="*/ 0 h 2"/>
                  <a:gd name="T6" fmla="*/ 0 w 4"/>
                  <a:gd name="T7" fmla="*/ 2 h 2"/>
                  <a:gd name="T8" fmla="*/ 3 w 4"/>
                  <a:gd name="T9" fmla="*/ 2 h 2"/>
                </a:gdLst>
                <a:ahLst/>
                <a:cxnLst>
                  <a:cxn ang="0">
                    <a:pos x="T0" y="T1"/>
                  </a:cxn>
                  <a:cxn ang="0">
                    <a:pos x="T2" y="T3"/>
                  </a:cxn>
                  <a:cxn ang="0">
                    <a:pos x="T4" y="T5"/>
                  </a:cxn>
                  <a:cxn ang="0">
                    <a:pos x="T6" y="T7"/>
                  </a:cxn>
                  <a:cxn ang="0">
                    <a:pos x="T8" y="T9"/>
                  </a:cxn>
                </a:cxnLst>
                <a:rect l="0" t="0" r="r" b="b"/>
                <a:pathLst>
                  <a:path w="4" h="2">
                    <a:moveTo>
                      <a:pt x="3" y="2"/>
                    </a:moveTo>
                    <a:lnTo>
                      <a:pt x="4" y="0"/>
                    </a:lnTo>
                    <a:lnTo>
                      <a:pt x="1" y="0"/>
                    </a:lnTo>
                    <a:lnTo>
                      <a:pt x="0"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1" name="Freeform 1239">
                <a:extLst>
                  <a:ext uri="{FF2B5EF4-FFF2-40B4-BE49-F238E27FC236}">
                    <a16:creationId xmlns:a16="http://schemas.microsoft.com/office/drawing/2014/main" id="{A5A8CA03-C806-FA48-8EC6-890716321970}"/>
                  </a:ext>
                </a:extLst>
              </p:cNvPr>
              <p:cNvSpPr>
                <a:spLocks/>
              </p:cNvSpPr>
              <p:nvPr/>
            </p:nvSpPr>
            <p:spPr bwMode="auto">
              <a:xfrm>
                <a:off x="3994300" y="3939803"/>
                <a:ext cx="50801" cy="23810"/>
              </a:xfrm>
              <a:custGeom>
                <a:avLst/>
                <a:gdLst>
                  <a:gd name="T0" fmla="*/ 25 w 32"/>
                  <a:gd name="T1" fmla="*/ 6 h 15"/>
                  <a:gd name="T2" fmla="*/ 23 w 32"/>
                  <a:gd name="T3" fmla="*/ 1 h 15"/>
                  <a:gd name="T4" fmla="*/ 12 w 32"/>
                  <a:gd name="T5" fmla="*/ 0 h 15"/>
                  <a:gd name="T6" fmla="*/ 7 w 32"/>
                  <a:gd name="T7" fmla="*/ 1 h 15"/>
                  <a:gd name="T8" fmla="*/ 4 w 32"/>
                  <a:gd name="T9" fmla="*/ 1 h 15"/>
                  <a:gd name="T10" fmla="*/ 1 w 32"/>
                  <a:gd name="T11" fmla="*/ 1 h 15"/>
                  <a:gd name="T12" fmla="*/ 0 w 32"/>
                  <a:gd name="T13" fmla="*/ 5 h 15"/>
                  <a:gd name="T14" fmla="*/ 2 w 32"/>
                  <a:gd name="T15" fmla="*/ 7 h 15"/>
                  <a:gd name="T16" fmla="*/ 5 w 32"/>
                  <a:gd name="T17" fmla="*/ 6 h 15"/>
                  <a:gd name="T18" fmla="*/ 6 w 32"/>
                  <a:gd name="T19" fmla="*/ 7 h 15"/>
                  <a:gd name="T20" fmla="*/ 8 w 32"/>
                  <a:gd name="T21" fmla="*/ 11 h 15"/>
                  <a:gd name="T22" fmla="*/ 9 w 32"/>
                  <a:gd name="T23" fmla="*/ 13 h 15"/>
                  <a:gd name="T24" fmla="*/ 13 w 32"/>
                  <a:gd name="T25" fmla="*/ 13 h 15"/>
                  <a:gd name="T26" fmla="*/ 15 w 32"/>
                  <a:gd name="T27" fmla="*/ 15 h 15"/>
                  <a:gd name="T28" fmla="*/ 19 w 32"/>
                  <a:gd name="T29" fmla="*/ 15 h 15"/>
                  <a:gd name="T30" fmla="*/ 19 w 32"/>
                  <a:gd name="T31" fmla="*/ 11 h 15"/>
                  <a:gd name="T32" fmla="*/ 21 w 32"/>
                  <a:gd name="T33" fmla="*/ 11 h 15"/>
                  <a:gd name="T34" fmla="*/ 22 w 32"/>
                  <a:gd name="T35" fmla="*/ 14 h 15"/>
                  <a:gd name="T36" fmla="*/ 23 w 32"/>
                  <a:gd name="T37" fmla="*/ 13 h 15"/>
                  <a:gd name="T38" fmla="*/ 25 w 32"/>
                  <a:gd name="T39" fmla="*/ 10 h 15"/>
                  <a:gd name="T40" fmla="*/ 26 w 32"/>
                  <a:gd name="T41" fmla="*/ 11 h 15"/>
                  <a:gd name="T42" fmla="*/ 31 w 32"/>
                  <a:gd name="T43" fmla="*/ 11 h 15"/>
                  <a:gd name="T44" fmla="*/ 32 w 32"/>
                  <a:gd name="T45" fmla="*/ 10 h 15"/>
                  <a:gd name="T46" fmla="*/ 29 w 32"/>
                  <a:gd name="T47" fmla="*/ 7 h 15"/>
                  <a:gd name="T48" fmla="*/ 25 w 32"/>
                  <a:gd name="T4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5">
                    <a:moveTo>
                      <a:pt x="25" y="6"/>
                    </a:moveTo>
                    <a:lnTo>
                      <a:pt x="23" y="1"/>
                    </a:lnTo>
                    <a:lnTo>
                      <a:pt x="12" y="0"/>
                    </a:lnTo>
                    <a:lnTo>
                      <a:pt x="7" y="1"/>
                    </a:lnTo>
                    <a:lnTo>
                      <a:pt x="4" y="1"/>
                    </a:lnTo>
                    <a:lnTo>
                      <a:pt x="1" y="1"/>
                    </a:lnTo>
                    <a:lnTo>
                      <a:pt x="0" y="5"/>
                    </a:lnTo>
                    <a:lnTo>
                      <a:pt x="2" y="7"/>
                    </a:lnTo>
                    <a:lnTo>
                      <a:pt x="5" y="6"/>
                    </a:lnTo>
                    <a:lnTo>
                      <a:pt x="6" y="7"/>
                    </a:lnTo>
                    <a:lnTo>
                      <a:pt x="8" y="11"/>
                    </a:lnTo>
                    <a:lnTo>
                      <a:pt x="9" y="13"/>
                    </a:lnTo>
                    <a:lnTo>
                      <a:pt x="13" y="13"/>
                    </a:lnTo>
                    <a:lnTo>
                      <a:pt x="15" y="15"/>
                    </a:lnTo>
                    <a:lnTo>
                      <a:pt x="19" y="15"/>
                    </a:lnTo>
                    <a:lnTo>
                      <a:pt x="19" y="11"/>
                    </a:lnTo>
                    <a:lnTo>
                      <a:pt x="21" y="11"/>
                    </a:lnTo>
                    <a:lnTo>
                      <a:pt x="22" y="14"/>
                    </a:lnTo>
                    <a:lnTo>
                      <a:pt x="23" y="13"/>
                    </a:lnTo>
                    <a:lnTo>
                      <a:pt x="25" y="10"/>
                    </a:lnTo>
                    <a:lnTo>
                      <a:pt x="26" y="11"/>
                    </a:lnTo>
                    <a:lnTo>
                      <a:pt x="31" y="11"/>
                    </a:lnTo>
                    <a:lnTo>
                      <a:pt x="32" y="10"/>
                    </a:lnTo>
                    <a:lnTo>
                      <a:pt x="29" y="7"/>
                    </a:lnTo>
                    <a:lnTo>
                      <a:pt x="2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2" name="Freeform 1240">
                <a:extLst>
                  <a:ext uri="{FF2B5EF4-FFF2-40B4-BE49-F238E27FC236}">
                    <a16:creationId xmlns:a16="http://schemas.microsoft.com/office/drawing/2014/main" id="{C7D1E687-78C0-B243-8932-E0824A3AAF3B}"/>
                  </a:ext>
                </a:extLst>
              </p:cNvPr>
              <p:cNvSpPr>
                <a:spLocks/>
              </p:cNvSpPr>
              <p:nvPr/>
            </p:nvSpPr>
            <p:spPr bwMode="auto">
              <a:xfrm>
                <a:off x="4110191" y="3925517"/>
                <a:ext cx="9525" cy="7937"/>
              </a:xfrm>
              <a:custGeom>
                <a:avLst/>
                <a:gdLst>
                  <a:gd name="T0" fmla="*/ 6 w 6"/>
                  <a:gd name="T1" fmla="*/ 5 h 5"/>
                  <a:gd name="T2" fmla="*/ 5 w 6"/>
                  <a:gd name="T3" fmla="*/ 3 h 5"/>
                  <a:gd name="T4" fmla="*/ 2 w 6"/>
                  <a:gd name="T5" fmla="*/ 0 h 5"/>
                  <a:gd name="T6" fmla="*/ 0 w 6"/>
                  <a:gd name="T7" fmla="*/ 1 h 5"/>
                  <a:gd name="T8" fmla="*/ 1 w 6"/>
                  <a:gd name="T9" fmla="*/ 3 h 5"/>
                  <a:gd name="T10" fmla="*/ 6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6" y="5"/>
                    </a:moveTo>
                    <a:lnTo>
                      <a:pt x="5" y="3"/>
                    </a:lnTo>
                    <a:lnTo>
                      <a:pt x="2" y="0"/>
                    </a:lnTo>
                    <a:lnTo>
                      <a:pt x="0" y="1"/>
                    </a:lnTo>
                    <a:lnTo>
                      <a:pt x="1" y="3"/>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3" name="Freeform 1241">
                <a:extLst>
                  <a:ext uri="{FF2B5EF4-FFF2-40B4-BE49-F238E27FC236}">
                    <a16:creationId xmlns:a16="http://schemas.microsoft.com/office/drawing/2014/main" id="{3D33EA98-9ACC-6C4D-A3AD-7733D58D49AA}"/>
                  </a:ext>
                </a:extLst>
              </p:cNvPr>
              <p:cNvSpPr>
                <a:spLocks/>
              </p:cNvSpPr>
              <p:nvPr/>
            </p:nvSpPr>
            <p:spPr bwMode="auto">
              <a:xfrm>
                <a:off x="4083203" y="3900120"/>
                <a:ext cx="61915" cy="53969"/>
              </a:xfrm>
              <a:custGeom>
                <a:avLst/>
                <a:gdLst>
                  <a:gd name="T0" fmla="*/ 47 w 51"/>
                  <a:gd name="T1" fmla="*/ 34 h 44"/>
                  <a:gd name="T2" fmla="*/ 47 w 51"/>
                  <a:gd name="T3" fmla="*/ 31 h 44"/>
                  <a:gd name="T4" fmla="*/ 48 w 51"/>
                  <a:gd name="T5" fmla="*/ 27 h 44"/>
                  <a:gd name="T6" fmla="*/ 46 w 51"/>
                  <a:gd name="T7" fmla="*/ 23 h 44"/>
                  <a:gd name="T8" fmla="*/ 46 w 51"/>
                  <a:gd name="T9" fmla="*/ 21 h 44"/>
                  <a:gd name="T10" fmla="*/ 49 w 51"/>
                  <a:gd name="T11" fmla="*/ 19 h 44"/>
                  <a:gd name="T12" fmla="*/ 50 w 51"/>
                  <a:gd name="T13" fmla="*/ 15 h 44"/>
                  <a:gd name="T14" fmla="*/ 49 w 51"/>
                  <a:gd name="T15" fmla="*/ 11 h 44"/>
                  <a:gd name="T16" fmla="*/ 51 w 51"/>
                  <a:gd name="T17" fmla="*/ 7 h 44"/>
                  <a:gd name="T18" fmla="*/ 50 w 51"/>
                  <a:gd name="T19" fmla="*/ 5 h 44"/>
                  <a:gd name="T20" fmla="*/ 50 w 51"/>
                  <a:gd name="T21" fmla="*/ 5 h 44"/>
                  <a:gd name="T22" fmla="*/ 47 w 51"/>
                  <a:gd name="T23" fmla="*/ 4 h 44"/>
                  <a:gd name="T24" fmla="*/ 44 w 51"/>
                  <a:gd name="T25" fmla="*/ 5 h 44"/>
                  <a:gd name="T26" fmla="*/ 41 w 51"/>
                  <a:gd name="T27" fmla="*/ 1 h 44"/>
                  <a:gd name="T28" fmla="*/ 33 w 51"/>
                  <a:gd name="T29" fmla="*/ 0 h 44"/>
                  <a:gd name="T30" fmla="*/ 31 w 51"/>
                  <a:gd name="T31" fmla="*/ 1 h 44"/>
                  <a:gd name="T32" fmla="*/ 28 w 51"/>
                  <a:gd name="T33" fmla="*/ 0 h 44"/>
                  <a:gd name="T34" fmla="*/ 21 w 51"/>
                  <a:gd name="T35" fmla="*/ 0 h 44"/>
                  <a:gd name="T36" fmla="*/ 20 w 51"/>
                  <a:gd name="T37" fmla="*/ 3 h 44"/>
                  <a:gd name="T38" fmla="*/ 23 w 51"/>
                  <a:gd name="T39" fmla="*/ 5 h 44"/>
                  <a:gd name="T40" fmla="*/ 33 w 51"/>
                  <a:gd name="T41" fmla="*/ 9 h 44"/>
                  <a:gd name="T42" fmla="*/ 32 w 51"/>
                  <a:gd name="T43" fmla="*/ 11 h 44"/>
                  <a:gd name="T44" fmla="*/ 33 w 51"/>
                  <a:gd name="T45" fmla="*/ 15 h 44"/>
                  <a:gd name="T46" fmla="*/ 32 w 51"/>
                  <a:gd name="T47" fmla="*/ 20 h 44"/>
                  <a:gd name="T48" fmla="*/ 34 w 51"/>
                  <a:gd name="T49" fmla="*/ 24 h 44"/>
                  <a:gd name="T50" fmla="*/ 37 w 51"/>
                  <a:gd name="T51" fmla="*/ 25 h 44"/>
                  <a:gd name="T52" fmla="*/ 41 w 51"/>
                  <a:gd name="T53" fmla="*/ 29 h 44"/>
                  <a:gd name="T54" fmla="*/ 40 w 51"/>
                  <a:gd name="T55" fmla="*/ 32 h 44"/>
                  <a:gd name="T56" fmla="*/ 33 w 51"/>
                  <a:gd name="T57" fmla="*/ 32 h 44"/>
                  <a:gd name="T58" fmla="*/ 31 w 51"/>
                  <a:gd name="T59" fmla="*/ 33 h 44"/>
                  <a:gd name="T60" fmla="*/ 28 w 51"/>
                  <a:gd name="T61" fmla="*/ 32 h 44"/>
                  <a:gd name="T62" fmla="*/ 24 w 51"/>
                  <a:gd name="T63" fmla="*/ 32 h 44"/>
                  <a:gd name="T64" fmla="*/ 20 w 51"/>
                  <a:gd name="T65" fmla="*/ 30 h 44"/>
                  <a:gd name="T66" fmla="*/ 15 w 51"/>
                  <a:gd name="T67" fmla="*/ 33 h 44"/>
                  <a:gd name="T68" fmla="*/ 15 w 51"/>
                  <a:gd name="T69" fmla="*/ 30 h 44"/>
                  <a:gd name="T70" fmla="*/ 14 w 51"/>
                  <a:gd name="T71" fmla="*/ 30 h 44"/>
                  <a:gd name="T72" fmla="*/ 8 w 51"/>
                  <a:gd name="T73" fmla="*/ 31 h 44"/>
                  <a:gd name="T74" fmla="*/ 5 w 51"/>
                  <a:gd name="T75" fmla="*/ 28 h 44"/>
                  <a:gd name="T76" fmla="*/ 1 w 51"/>
                  <a:gd name="T77" fmla="*/ 30 h 44"/>
                  <a:gd name="T78" fmla="*/ 0 w 51"/>
                  <a:gd name="T79" fmla="*/ 33 h 44"/>
                  <a:gd name="T80" fmla="*/ 1 w 51"/>
                  <a:gd name="T81" fmla="*/ 37 h 44"/>
                  <a:gd name="T82" fmla="*/ 5 w 51"/>
                  <a:gd name="T83" fmla="*/ 37 h 44"/>
                  <a:gd name="T84" fmla="*/ 10 w 51"/>
                  <a:gd name="T85" fmla="*/ 43 h 44"/>
                  <a:gd name="T86" fmla="*/ 12 w 51"/>
                  <a:gd name="T87" fmla="*/ 44 h 44"/>
                  <a:gd name="T88" fmla="*/ 12 w 51"/>
                  <a:gd name="T89" fmla="*/ 40 h 44"/>
                  <a:gd name="T90" fmla="*/ 14 w 51"/>
                  <a:gd name="T91" fmla="*/ 38 h 44"/>
                  <a:gd name="T92" fmla="*/ 22 w 51"/>
                  <a:gd name="T93" fmla="*/ 38 h 44"/>
                  <a:gd name="T94" fmla="*/ 26 w 51"/>
                  <a:gd name="T95" fmla="*/ 41 h 44"/>
                  <a:gd name="T96" fmla="*/ 36 w 51"/>
                  <a:gd name="T97" fmla="*/ 41 h 44"/>
                  <a:gd name="T98" fmla="*/ 37 w 51"/>
                  <a:gd name="T99" fmla="*/ 40 h 44"/>
                  <a:gd name="T100" fmla="*/ 40 w 51"/>
                  <a:gd name="T101" fmla="*/ 41 h 44"/>
                  <a:gd name="T102" fmla="*/ 43 w 51"/>
                  <a:gd name="T103" fmla="*/ 42 h 44"/>
                  <a:gd name="T104" fmla="*/ 43 w 51"/>
                  <a:gd name="T105" fmla="*/ 39 h 44"/>
                  <a:gd name="T106" fmla="*/ 47 w 51"/>
                  <a:gd name="T10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47" y="34"/>
                    </a:moveTo>
                    <a:cubicBezTo>
                      <a:pt x="47" y="31"/>
                      <a:pt x="47" y="31"/>
                      <a:pt x="47" y="31"/>
                    </a:cubicBezTo>
                    <a:cubicBezTo>
                      <a:pt x="48" y="27"/>
                      <a:pt x="48" y="27"/>
                      <a:pt x="48" y="27"/>
                    </a:cubicBezTo>
                    <a:cubicBezTo>
                      <a:pt x="46" y="23"/>
                      <a:pt x="46" y="23"/>
                      <a:pt x="46" y="23"/>
                    </a:cubicBezTo>
                    <a:cubicBezTo>
                      <a:pt x="46" y="21"/>
                      <a:pt x="46" y="21"/>
                      <a:pt x="46" y="21"/>
                    </a:cubicBezTo>
                    <a:cubicBezTo>
                      <a:pt x="49" y="19"/>
                      <a:pt x="49" y="19"/>
                      <a:pt x="49" y="19"/>
                    </a:cubicBezTo>
                    <a:cubicBezTo>
                      <a:pt x="50" y="15"/>
                      <a:pt x="50" y="15"/>
                      <a:pt x="50" y="15"/>
                    </a:cubicBezTo>
                    <a:cubicBezTo>
                      <a:pt x="49" y="11"/>
                      <a:pt x="49" y="11"/>
                      <a:pt x="49" y="11"/>
                    </a:cubicBezTo>
                    <a:cubicBezTo>
                      <a:pt x="51" y="7"/>
                      <a:pt x="51" y="7"/>
                      <a:pt x="51" y="7"/>
                    </a:cubicBezTo>
                    <a:cubicBezTo>
                      <a:pt x="50" y="5"/>
                      <a:pt x="50" y="5"/>
                      <a:pt x="50" y="5"/>
                    </a:cubicBezTo>
                    <a:cubicBezTo>
                      <a:pt x="50" y="5"/>
                      <a:pt x="50" y="5"/>
                      <a:pt x="50" y="5"/>
                    </a:cubicBezTo>
                    <a:cubicBezTo>
                      <a:pt x="47" y="4"/>
                      <a:pt x="47" y="4"/>
                      <a:pt x="47" y="4"/>
                    </a:cubicBezTo>
                    <a:cubicBezTo>
                      <a:pt x="44" y="5"/>
                      <a:pt x="44" y="5"/>
                      <a:pt x="44" y="5"/>
                    </a:cubicBezTo>
                    <a:cubicBezTo>
                      <a:pt x="41" y="1"/>
                      <a:pt x="41" y="1"/>
                      <a:pt x="41" y="1"/>
                    </a:cubicBezTo>
                    <a:cubicBezTo>
                      <a:pt x="33" y="0"/>
                      <a:pt x="33" y="0"/>
                      <a:pt x="33" y="0"/>
                    </a:cubicBezTo>
                    <a:cubicBezTo>
                      <a:pt x="31" y="1"/>
                      <a:pt x="31" y="1"/>
                      <a:pt x="31" y="1"/>
                    </a:cubicBezTo>
                    <a:cubicBezTo>
                      <a:pt x="28" y="0"/>
                      <a:pt x="28" y="0"/>
                      <a:pt x="28" y="0"/>
                    </a:cubicBezTo>
                    <a:cubicBezTo>
                      <a:pt x="21" y="0"/>
                      <a:pt x="21" y="0"/>
                      <a:pt x="21" y="0"/>
                    </a:cubicBezTo>
                    <a:cubicBezTo>
                      <a:pt x="20" y="3"/>
                      <a:pt x="20" y="3"/>
                      <a:pt x="20" y="3"/>
                    </a:cubicBezTo>
                    <a:cubicBezTo>
                      <a:pt x="20" y="3"/>
                      <a:pt x="23" y="5"/>
                      <a:pt x="23" y="5"/>
                    </a:cubicBezTo>
                    <a:cubicBezTo>
                      <a:pt x="33" y="9"/>
                      <a:pt x="33" y="9"/>
                      <a:pt x="33" y="9"/>
                    </a:cubicBezTo>
                    <a:cubicBezTo>
                      <a:pt x="32" y="11"/>
                      <a:pt x="32" y="11"/>
                      <a:pt x="32" y="11"/>
                    </a:cubicBezTo>
                    <a:cubicBezTo>
                      <a:pt x="33" y="15"/>
                      <a:pt x="33" y="15"/>
                      <a:pt x="33" y="15"/>
                    </a:cubicBezTo>
                    <a:cubicBezTo>
                      <a:pt x="32" y="20"/>
                      <a:pt x="32" y="20"/>
                      <a:pt x="32" y="20"/>
                    </a:cubicBezTo>
                    <a:cubicBezTo>
                      <a:pt x="34" y="24"/>
                      <a:pt x="34" y="24"/>
                      <a:pt x="34" y="24"/>
                    </a:cubicBezTo>
                    <a:cubicBezTo>
                      <a:pt x="37" y="25"/>
                      <a:pt x="37" y="25"/>
                      <a:pt x="37" y="25"/>
                    </a:cubicBezTo>
                    <a:cubicBezTo>
                      <a:pt x="41" y="29"/>
                      <a:pt x="41" y="29"/>
                      <a:pt x="41" y="29"/>
                    </a:cubicBezTo>
                    <a:cubicBezTo>
                      <a:pt x="40" y="32"/>
                      <a:pt x="40" y="32"/>
                      <a:pt x="40" y="32"/>
                    </a:cubicBezTo>
                    <a:cubicBezTo>
                      <a:pt x="33" y="32"/>
                      <a:pt x="33" y="32"/>
                      <a:pt x="33" y="32"/>
                    </a:cubicBezTo>
                    <a:cubicBezTo>
                      <a:pt x="31" y="33"/>
                      <a:pt x="31" y="33"/>
                      <a:pt x="31" y="33"/>
                    </a:cubicBezTo>
                    <a:cubicBezTo>
                      <a:pt x="28" y="32"/>
                      <a:pt x="28" y="32"/>
                      <a:pt x="28" y="32"/>
                    </a:cubicBezTo>
                    <a:cubicBezTo>
                      <a:pt x="24" y="32"/>
                      <a:pt x="24" y="32"/>
                      <a:pt x="24" y="32"/>
                    </a:cubicBezTo>
                    <a:cubicBezTo>
                      <a:pt x="20" y="30"/>
                      <a:pt x="20" y="30"/>
                      <a:pt x="20" y="30"/>
                    </a:cubicBezTo>
                    <a:cubicBezTo>
                      <a:pt x="15" y="33"/>
                      <a:pt x="15" y="33"/>
                      <a:pt x="15" y="33"/>
                    </a:cubicBezTo>
                    <a:cubicBezTo>
                      <a:pt x="15" y="30"/>
                      <a:pt x="15" y="30"/>
                      <a:pt x="15" y="30"/>
                    </a:cubicBezTo>
                    <a:cubicBezTo>
                      <a:pt x="14" y="30"/>
                      <a:pt x="14" y="30"/>
                      <a:pt x="14" y="30"/>
                    </a:cubicBezTo>
                    <a:cubicBezTo>
                      <a:pt x="8" y="31"/>
                      <a:pt x="8" y="31"/>
                      <a:pt x="8" y="31"/>
                    </a:cubicBezTo>
                    <a:cubicBezTo>
                      <a:pt x="5" y="28"/>
                      <a:pt x="5" y="28"/>
                      <a:pt x="5" y="28"/>
                    </a:cubicBezTo>
                    <a:cubicBezTo>
                      <a:pt x="1" y="30"/>
                      <a:pt x="1" y="30"/>
                      <a:pt x="1" y="30"/>
                    </a:cubicBezTo>
                    <a:cubicBezTo>
                      <a:pt x="0" y="33"/>
                      <a:pt x="0" y="33"/>
                      <a:pt x="0" y="33"/>
                    </a:cubicBezTo>
                    <a:cubicBezTo>
                      <a:pt x="1" y="37"/>
                      <a:pt x="1" y="37"/>
                      <a:pt x="1" y="37"/>
                    </a:cubicBezTo>
                    <a:cubicBezTo>
                      <a:pt x="5" y="37"/>
                      <a:pt x="5" y="37"/>
                      <a:pt x="5" y="37"/>
                    </a:cubicBezTo>
                    <a:cubicBezTo>
                      <a:pt x="10" y="43"/>
                      <a:pt x="10" y="43"/>
                      <a:pt x="10" y="43"/>
                    </a:cubicBezTo>
                    <a:cubicBezTo>
                      <a:pt x="12" y="44"/>
                      <a:pt x="12" y="44"/>
                      <a:pt x="12" y="44"/>
                    </a:cubicBezTo>
                    <a:cubicBezTo>
                      <a:pt x="12" y="40"/>
                      <a:pt x="12" y="40"/>
                      <a:pt x="12" y="40"/>
                    </a:cubicBezTo>
                    <a:cubicBezTo>
                      <a:pt x="14" y="38"/>
                      <a:pt x="14" y="38"/>
                      <a:pt x="14" y="38"/>
                    </a:cubicBezTo>
                    <a:cubicBezTo>
                      <a:pt x="22" y="38"/>
                      <a:pt x="22" y="38"/>
                      <a:pt x="22" y="38"/>
                    </a:cubicBezTo>
                    <a:cubicBezTo>
                      <a:pt x="26" y="41"/>
                      <a:pt x="26" y="41"/>
                      <a:pt x="26" y="41"/>
                    </a:cubicBezTo>
                    <a:cubicBezTo>
                      <a:pt x="36" y="41"/>
                      <a:pt x="36" y="41"/>
                      <a:pt x="36" y="41"/>
                    </a:cubicBezTo>
                    <a:cubicBezTo>
                      <a:pt x="37" y="40"/>
                      <a:pt x="37" y="40"/>
                      <a:pt x="37" y="40"/>
                    </a:cubicBezTo>
                    <a:cubicBezTo>
                      <a:pt x="40" y="41"/>
                      <a:pt x="40" y="41"/>
                      <a:pt x="40" y="41"/>
                    </a:cubicBezTo>
                    <a:cubicBezTo>
                      <a:pt x="43" y="42"/>
                      <a:pt x="43" y="42"/>
                      <a:pt x="43" y="42"/>
                    </a:cubicBezTo>
                    <a:cubicBezTo>
                      <a:pt x="43" y="39"/>
                      <a:pt x="43" y="39"/>
                      <a:pt x="43" y="39"/>
                    </a:cubicBezTo>
                    <a:lnTo>
                      <a:pt x="47"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4" name="Freeform 1242">
                <a:extLst>
                  <a:ext uri="{FF2B5EF4-FFF2-40B4-BE49-F238E27FC236}">
                    <a16:creationId xmlns:a16="http://schemas.microsoft.com/office/drawing/2014/main" id="{B415B9F8-76B8-F348-BE80-AE9AA6EC1C3B}"/>
                  </a:ext>
                </a:extLst>
              </p:cNvPr>
              <p:cNvSpPr>
                <a:spLocks/>
              </p:cNvSpPr>
              <p:nvPr/>
            </p:nvSpPr>
            <p:spPr bwMode="auto">
              <a:xfrm>
                <a:off x="4118129" y="3892182"/>
                <a:ext cx="12701" cy="4762"/>
              </a:xfrm>
              <a:custGeom>
                <a:avLst/>
                <a:gdLst>
                  <a:gd name="T0" fmla="*/ 8 w 8"/>
                  <a:gd name="T1" fmla="*/ 3 h 3"/>
                  <a:gd name="T2" fmla="*/ 3 w 8"/>
                  <a:gd name="T3" fmla="*/ 0 h 3"/>
                  <a:gd name="T4" fmla="*/ 0 w 8"/>
                  <a:gd name="T5" fmla="*/ 1 h 3"/>
                  <a:gd name="T6" fmla="*/ 3 w 8"/>
                  <a:gd name="T7" fmla="*/ 3 h 3"/>
                  <a:gd name="T8" fmla="*/ 8 w 8"/>
                  <a:gd name="T9" fmla="*/ 3 h 3"/>
                </a:gdLst>
                <a:ahLst/>
                <a:cxnLst>
                  <a:cxn ang="0">
                    <a:pos x="T0" y="T1"/>
                  </a:cxn>
                  <a:cxn ang="0">
                    <a:pos x="T2" y="T3"/>
                  </a:cxn>
                  <a:cxn ang="0">
                    <a:pos x="T4" y="T5"/>
                  </a:cxn>
                  <a:cxn ang="0">
                    <a:pos x="T6" y="T7"/>
                  </a:cxn>
                  <a:cxn ang="0">
                    <a:pos x="T8" y="T9"/>
                  </a:cxn>
                </a:cxnLst>
                <a:rect l="0" t="0" r="r" b="b"/>
                <a:pathLst>
                  <a:path w="8" h="3">
                    <a:moveTo>
                      <a:pt x="8" y="3"/>
                    </a:moveTo>
                    <a:lnTo>
                      <a:pt x="3" y="0"/>
                    </a:lnTo>
                    <a:lnTo>
                      <a:pt x="0" y="1"/>
                    </a:lnTo>
                    <a:lnTo>
                      <a:pt x="3" y="3"/>
                    </a:lnTo>
                    <a:lnTo>
                      <a:pt x="8"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5" name="Freeform 1243">
                <a:extLst>
                  <a:ext uri="{FF2B5EF4-FFF2-40B4-BE49-F238E27FC236}">
                    <a16:creationId xmlns:a16="http://schemas.microsoft.com/office/drawing/2014/main" id="{107B4DB1-7F0D-204F-A123-549628F9ABE8}"/>
                  </a:ext>
                </a:extLst>
              </p:cNvPr>
              <p:cNvSpPr>
                <a:spLocks/>
              </p:cNvSpPr>
              <p:nvPr/>
            </p:nvSpPr>
            <p:spPr bwMode="auto">
              <a:xfrm>
                <a:off x="3853007" y="3801704"/>
                <a:ext cx="238134" cy="101591"/>
              </a:xfrm>
              <a:custGeom>
                <a:avLst/>
                <a:gdLst>
                  <a:gd name="T0" fmla="*/ 135 w 150"/>
                  <a:gd name="T1" fmla="*/ 63 h 64"/>
                  <a:gd name="T2" fmla="*/ 138 w 150"/>
                  <a:gd name="T3" fmla="*/ 61 h 64"/>
                  <a:gd name="T4" fmla="*/ 145 w 150"/>
                  <a:gd name="T5" fmla="*/ 60 h 64"/>
                  <a:gd name="T6" fmla="*/ 150 w 150"/>
                  <a:gd name="T7" fmla="*/ 55 h 64"/>
                  <a:gd name="T8" fmla="*/ 146 w 150"/>
                  <a:gd name="T9" fmla="*/ 54 h 64"/>
                  <a:gd name="T10" fmla="*/ 138 w 150"/>
                  <a:gd name="T11" fmla="*/ 46 h 64"/>
                  <a:gd name="T12" fmla="*/ 128 w 150"/>
                  <a:gd name="T13" fmla="*/ 45 h 64"/>
                  <a:gd name="T14" fmla="*/ 132 w 150"/>
                  <a:gd name="T15" fmla="*/ 39 h 64"/>
                  <a:gd name="T16" fmla="*/ 128 w 150"/>
                  <a:gd name="T17" fmla="*/ 40 h 64"/>
                  <a:gd name="T18" fmla="*/ 120 w 150"/>
                  <a:gd name="T19" fmla="*/ 34 h 64"/>
                  <a:gd name="T20" fmla="*/ 116 w 150"/>
                  <a:gd name="T21" fmla="*/ 33 h 64"/>
                  <a:gd name="T22" fmla="*/ 110 w 150"/>
                  <a:gd name="T23" fmla="*/ 33 h 64"/>
                  <a:gd name="T24" fmla="*/ 109 w 150"/>
                  <a:gd name="T25" fmla="*/ 29 h 64"/>
                  <a:gd name="T26" fmla="*/ 107 w 150"/>
                  <a:gd name="T27" fmla="*/ 30 h 64"/>
                  <a:gd name="T28" fmla="*/ 100 w 150"/>
                  <a:gd name="T29" fmla="*/ 27 h 64"/>
                  <a:gd name="T30" fmla="*/ 93 w 150"/>
                  <a:gd name="T31" fmla="*/ 21 h 64"/>
                  <a:gd name="T32" fmla="*/ 82 w 150"/>
                  <a:gd name="T33" fmla="*/ 17 h 64"/>
                  <a:gd name="T34" fmla="*/ 78 w 150"/>
                  <a:gd name="T35" fmla="*/ 12 h 64"/>
                  <a:gd name="T36" fmla="*/ 72 w 150"/>
                  <a:gd name="T37" fmla="*/ 8 h 64"/>
                  <a:gd name="T38" fmla="*/ 60 w 150"/>
                  <a:gd name="T39" fmla="*/ 4 h 64"/>
                  <a:gd name="T40" fmla="*/ 52 w 150"/>
                  <a:gd name="T41" fmla="*/ 5 h 64"/>
                  <a:gd name="T42" fmla="*/ 43 w 150"/>
                  <a:gd name="T43" fmla="*/ 0 h 64"/>
                  <a:gd name="T44" fmla="*/ 35 w 150"/>
                  <a:gd name="T45" fmla="*/ 3 h 64"/>
                  <a:gd name="T46" fmla="*/ 21 w 150"/>
                  <a:gd name="T47" fmla="*/ 5 h 64"/>
                  <a:gd name="T48" fmla="*/ 13 w 150"/>
                  <a:gd name="T49" fmla="*/ 9 h 64"/>
                  <a:gd name="T50" fmla="*/ 8 w 150"/>
                  <a:gd name="T51" fmla="*/ 14 h 64"/>
                  <a:gd name="T52" fmla="*/ 10 w 150"/>
                  <a:gd name="T53" fmla="*/ 20 h 64"/>
                  <a:gd name="T54" fmla="*/ 7 w 150"/>
                  <a:gd name="T55" fmla="*/ 20 h 64"/>
                  <a:gd name="T56" fmla="*/ 0 w 150"/>
                  <a:gd name="T57" fmla="*/ 23 h 64"/>
                  <a:gd name="T58" fmla="*/ 2 w 150"/>
                  <a:gd name="T59" fmla="*/ 27 h 64"/>
                  <a:gd name="T60" fmla="*/ 6 w 150"/>
                  <a:gd name="T61" fmla="*/ 24 h 64"/>
                  <a:gd name="T62" fmla="*/ 10 w 150"/>
                  <a:gd name="T63" fmla="*/ 24 h 64"/>
                  <a:gd name="T64" fmla="*/ 14 w 150"/>
                  <a:gd name="T65" fmla="*/ 19 h 64"/>
                  <a:gd name="T66" fmla="*/ 20 w 150"/>
                  <a:gd name="T67" fmla="*/ 18 h 64"/>
                  <a:gd name="T68" fmla="*/ 24 w 150"/>
                  <a:gd name="T69" fmla="*/ 19 h 64"/>
                  <a:gd name="T70" fmla="*/ 31 w 150"/>
                  <a:gd name="T71" fmla="*/ 12 h 64"/>
                  <a:gd name="T72" fmla="*/ 37 w 150"/>
                  <a:gd name="T73" fmla="*/ 11 h 64"/>
                  <a:gd name="T74" fmla="*/ 45 w 150"/>
                  <a:gd name="T75" fmla="*/ 12 h 64"/>
                  <a:gd name="T76" fmla="*/ 45 w 150"/>
                  <a:gd name="T77" fmla="*/ 15 h 64"/>
                  <a:gd name="T78" fmla="*/ 40 w 150"/>
                  <a:gd name="T79" fmla="*/ 16 h 64"/>
                  <a:gd name="T80" fmla="*/ 51 w 150"/>
                  <a:gd name="T81" fmla="*/ 20 h 64"/>
                  <a:gd name="T82" fmla="*/ 55 w 150"/>
                  <a:gd name="T83" fmla="*/ 19 h 64"/>
                  <a:gd name="T84" fmla="*/ 62 w 150"/>
                  <a:gd name="T85" fmla="*/ 23 h 64"/>
                  <a:gd name="T86" fmla="*/ 64 w 150"/>
                  <a:gd name="T87" fmla="*/ 20 h 64"/>
                  <a:gd name="T88" fmla="*/ 66 w 150"/>
                  <a:gd name="T89" fmla="*/ 24 h 64"/>
                  <a:gd name="T90" fmla="*/ 75 w 150"/>
                  <a:gd name="T91" fmla="*/ 29 h 64"/>
                  <a:gd name="T92" fmla="*/ 79 w 150"/>
                  <a:gd name="T93" fmla="*/ 30 h 64"/>
                  <a:gd name="T94" fmla="*/ 83 w 150"/>
                  <a:gd name="T95" fmla="*/ 30 h 64"/>
                  <a:gd name="T96" fmla="*/ 89 w 150"/>
                  <a:gd name="T97" fmla="*/ 29 h 64"/>
                  <a:gd name="T98" fmla="*/ 96 w 150"/>
                  <a:gd name="T99" fmla="*/ 47 h 64"/>
                  <a:gd name="T100" fmla="*/ 99 w 150"/>
                  <a:gd name="T101" fmla="*/ 46 h 64"/>
                  <a:gd name="T102" fmla="*/ 108 w 150"/>
                  <a:gd name="T103" fmla="*/ 48 h 64"/>
                  <a:gd name="T104" fmla="*/ 111 w 150"/>
                  <a:gd name="T105" fmla="*/ 50 h 64"/>
                  <a:gd name="T106" fmla="*/ 107 w 150"/>
                  <a:gd name="T107" fmla="*/ 55 h 64"/>
                  <a:gd name="T108" fmla="*/ 101 w 150"/>
                  <a:gd name="T109" fmla="*/ 63 h 64"/>
                  <a:gd name="T110" fmla="*/ 110 w 150"/>
                  <a:gd name="T111" fmla="*/ 62 h 64"/>
                  <a:gd name="T112" fmla="*/ 119 w 150"/>
                  <a:gd name="T113" fmla="*/ 61 h 64"/>
                  <a:gd name="T114" fmla="*/ 128 w 150"/>
                  <a:gd name="T11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64">
                    <a:moveTo>
                      <a:pt x="128" y="64"/>
                    </a:moveTo>
                    <a:lnTo>
                      <a:pt x="135" y="63"/>
                    </a:lnTo>
                    <a:lnTo>
                      <a:pt x="136" y="61"/>
                    </a:lnTo>
                    <a:lnTo>
                      <a:pt x="138" y="61"/>
                    </a:lnTo>
                    <a:lnTo>
                      <a:pt x="140" y="59"/>
                    </a:lnTo>
                    <a:lnTo>
                      <a:pt x="145" y="60"/>
                    </a:lnTo>
                    <a:lnTo>
                      <a:pt x="149" y="59"/>
                    </a:lnTo>
                    <a:lnTo>
                      <a:pt x="150" y="55"/>
                    </a:lnTo>
                    <a:lnTo>
                      <a:pt x="149" y="54"/>
                    </a:lnTo>
                    <a:lnTo>
                      <a:pt x="146" y="54"/>
                    </a:lnTo>
                    <a:lnTo>
                      <a:pt x="144" y="49"/>
                    </a:lnTo>
                    <a:lnTo>
                      <a:pt x="138" y="46"/>
                    </a:lnTo>
                    <a:lnTo>
                      <a:pt x="131" y="46"/>
                    </a:lnTo>
                    <a:lnTo>
                      <a:pt x="128" y="45"/>
                    </a:lnTo>
                    <a:lnTo>
                      <a:pt x="130" y="43"/>
                    </a:lnTo>
                    <a:lnTo>
                      <a:pt x="132" y="39"/>
                    </a:lnTo>
                    <a:lnTo>
                      <a:pt x="130" y="38"/>
                    </a:lnTo>
                    <a:lnTo>
                      <a:pt x="128" y="40"/>
                    </a:lnTo>
                    <a:lnTo>
                      <a:pt x="125" y="39"/>
                    </a:lnTo>
                    <a:lnTo>
                      <a:pt x="120" y="34"/>
                    </a:lnTo>
                    <a:lnTo>
                      <a:pt x="118" y="36"/>
                    </a:lnTo>
                    <a:lnTo>
                      <a:pt x="116" y="33"/>
                    </a:lnTo>
                    <a:lnTo>
                      <a:pt x="112" y="30"/>
                    </a:lnTo>
                    <a:lnTo>
                      <a:pt x="110" y="33"/>
                    </a:lnTo>
                    <a:lnTo>
                      <a:pt x="109" y="31"/>
                    </a:lnTo>
                    <a:lnTo>
                      <a:pt x="109" y="29"/>
                    </a:lnTo>
                    <a:lnTo>
                      <a:pt x="108" y="29"/>
                    </a:lnTo>
                    <a:lnTo>
                      <a:pt x="107" y="30"/>
                    </a:lnTo>
                    <a:lnTo>
                      <a:pt x="105" y="29"/>
                    </a:lnTo>
                    <a:lnTo>
                      <a:pt x="100" y="27"/>
                    </a:lnTo>
                    <a:lnTo>
                      <a:pt x="97" y="23"/>
                    </a:lnTo>
                    <a:lnTo>
                      <a:pt x="93" y="21"/>
                    </a:lnTo>
                    <a:lnTo>
                      <a:pt x="90" y="17"/>
                    </a:lnTo>
                    <a:lnTo>
                      <a:pt x="82" y="17"/>
                    </a:lnTo>
                    <a:lnTo>
                      <a:pt x="79" y="16"/>
                    </a:lnTo>
                    <a:lnTo>
                      <a:pt x="78" y="12"/>
                    </a:lnTo>
                    <a:lnTo>
                      <a:pt x="74" y="7"/>
                    </a:lnTo>
                    <a:lnTo>
                      <a:pt x="72" y="8"/>
                    </a:lnTo>
                    <a:lnTo>
                      <a:pt x="70" y="6"/>
                    </a:lnTo>
                    <a:lnTo>
                      <a:pt x="60" y="4"/>
                    </a:lnTo>
                    <a:lnTo>
                      <a:pt x="56" y="5"/>
                    </a:lnTo>
                    <a:lnTo>
                      <a:pt x="52" y="5"/>
                    </a:lnTo>
                    <a:lnTo>
                      <a:pt x="50" y="1"/>
                    </a:lnTo>
                    <a:lnTo>
                      <a:pt x="43" y="0"/>
                    </a:lnTo>
                    <a:lnTo>
                      <a:pt x="38" y="0"/>
                    </a:lnTo>
                    <a:lnTo>
                      <a:pt x="35" y="3"/>
                    </a:lnTo>
                    <a:lnTo>
                      <a:pt x="27" y="3"/>
                    </a:lnTo>
                    <a:lnTo>
                      <a:pt x="21" y="5"/>
                    </a:lnTo>
                    <a:lnTo>
                      <a:pt x="19" y="7"/>
                    </a:lnTo>
                    <a:lnTo>
                      <a:pt x="13" y="9"/>
                    </a:lnTo>
                    <a:lnTo>
                      <a:pt x="11" y="12"/>
                    </a:lnTo>
                    <a:lnTo>
                      <a:pt x="8" y="14"/>
                    </a:lnTo>
                    <a:lnTo>
                      <a:pt x="8" y="18"/>
                    </a:lnTo>
                    <a:lnTo>
                      <a:pt x="10" y="20"/>
                    </a:lnTo>
                    <a:lnTo>
                      <a:pt x="9" y="22"/>
                    </a:lnTo>
                    <a:lnTo>
                      <a:pt x="7" y="20"/>
                    </a:lnTo>
                    <a:lnTo>
                      <a:pt x="1" y="24"/>
                    </a:lnTo>
                    <a:lnTo>
                      <a:pt x="0" y="23"/>
                    </a:lnTo>
                    <a:lnTo>
                      <a:pt x="0" y="26"/>
                    </a:lnTo>
                    <a:lnTo>
                      <a:pt x="2" y="27"/>
                    </a:lnTo>
                    <a:lnTo>
                      <a:pt x="5" y="23"/>
                    </a:lnTo>
                    <a:lnTo>
                      <a:pt x="6" y="24"/>
                    </a:lnTo>
                    <a:lnTo>
                      <a:pt x="6" y="26"/>
                    </a:lnTo>
                    <a:lnTo>
                      <a:pt x="10" y="24"/>
                    </a:lnTo>
                    <a:lnTo>
                      <a:pt x="12" y="24"/>
                    </a:lnTo>
                    <a:lnTo>
                      <a:pt x="14" y="19"/>
                    </a:lnTo>
                    <a:lnTo>
                      <a:pt x="18" y="19"/>
                    </a:lnTo>
                    <a:lnTo>
                      <a:pt x="20" y="18"/>
                    </a:lnTo>
                    <a:lnTo>
                      <a:pt x="21" y="19"/>
                    </a:lnTo>
                    <a:lnTo>
                      <a:pt x="24" y="19"/>
                    </a:lnTo>
                    <a:lnTo>
                      <a:pt x="28" y="13"/>
                    </a:lnTo>
                    <a:lnTo>
                      <a:pt x="31" y="12"/>
                    </a:lnTo>
                    <a:lnTo>
                      <a:pt x="33" y="10"/>
                    </a:lnTo>
                    <a:lnTo>
                      <a:pt x="37" y="11"/>
                    </a:lnTo>
                    <a:lnTo>
                      <a:pt x="39" y="11"/>
                    </a:lnTo>
                    <a:lnTo>
                      <a:pt x="45" y="12"/>
                    </a:lnTo>
                    <a:lnTo>
                      <a:pt x="47" y="13"/>
                    </a:lnTo>
                    <a:lnTo>
                      <a:pt x="45" y="15"/>
                    </a:lnTo>
                    <a:lnTo>
                      <a:pt x="42" y="15"/>
                    </a:lnTo>
                    <a:lnTo>
                      <a:pt x="40" y="16"/>
                    </a:lnTo>
                    <a:lnTo>
                      <a:pt x="42" y="19"/>
                    </a:lnTo>
                    <a:lnTo>
                      <a:pt x="51" y="20"/>
                    </a:lnTo>
                    <a:lnTo>
                      <a:pt x="52" y="19"/>
                    </a:lnTo>
                    <a:lnTo>
                      <a:pt x="55" y="19"/>
                    </a:lnTo>
                    <a:lnTo>
                      <a:pt x="57" y="22"/>
                    </a:lnTo>
                    <a:lnTo>
                      <a:pt x="62" y="23"/>
                    </a:lnTo>
                    <a:lnTo>
                      <a:pt x="63" y="23"/>
                    </a:lnTo>
                    <a:lnTo>
                      <a:pt x="64" y="20"/>
                    </a:lnTo>
                    <a:lnTo>
                      <a:pt x="66" y="22"/>
                    </a:lnTo>
                    <a:lnTo>
                      <a:pt x="66" y="24"/>
                    </a:lnTo>
                    <a:lnTo>
                      <a:pt x="71" y="28"/>
                    </a:lnTo>
                    <a:lnTo>
                      <a:pt x="75" y="29"/>
                    </a:lnTo>
                    <a:lnTo>
                      <a:pt x="76" y="27"/>
                    </a:lnTo>
                    <a:lnTo>
                      <a:pt x="79" y="30"/>
                    </a:lnTo>
                    <a:lnTo>
                      <a:pt x="81" y="29"/>
                    </a:lnTo>
                    <a:lnTo>
                      <a:pt x="83" y="30"/>
                    </a:lnTo>
                    <a:lnTo>
                      <a:pt x="87" y="29"/>
                    </a:lnTo>
                    <a:lnTo>
                      <a:pt x="89" y="29"/>
                    </a:lnTo>
                    <a:lnTo>
                      <a:pt x="91" y="40"/>
                    </a:lnTo>
                    <a:lnTo>
                      <a:pt x="96" y="47"/>
                    </a:lnTo>
                    <a:lnTo>
                      <a:pt x="98" y="47"/>
                    </a:lnTo>
                    <a:lnTo>
                      <a:pt x="99" y="46"/>
                    </a:lnTo>
                    <a:lnTo>
                      <a:pt x="102" y="48"/>
                    </a:lnTo>
                    <a:lnTo>
                      <a:pt x="108" y="48"/>
                    </a:lnTo>
                    <a:lnTo>
                      <a:pt x="108" y="50"/>
                    </a:lnTo>
                    <a:lnTo>
                      <a:pt x="111" y="50"/>
                    </a:lnTo>
                    <a:lnTo>
                      <a:pt x="110" y="54"/>
                    </a:lnTo>
                    <a:lnTo>
                      <a:pt x="107" y="55"/>
                    </a:lnTo>
                    <a:lnTo>
                      <a:pt x="102" y="60"/>
                    </a:lnTo>
                    <a:lnTo>
                      <a:pt x="101" y="63"/>
                    </a:lnTo>
                    <a:lnTo>
                      <a:pt x="107" y="64"/>
                    </a:lnTo>
                    <a:lnTo>
                      <a:pt x="110" y="62"/>
                    </a:lnTo>
                    <a:lnTo>
                      <a:pt x="112" y="64"/>
                    </a:lnTo>
                    <a:lnTo>
                      <a:pt x="119" y="61"/>
                    </a:lnTo>
                    <a:lnTo>
                      <a:pt x="123" y="62"/>
                    </a:lnTo>
                    <a:lnTo>
                      <a:pt x="128" y="6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6" name="Freeform 1244">
                <a:extLst>
                  <a:ext uri="{FF2B5EF4-FFF2-40B4-BE49-F238E27FC236}">
                    <a16:creationId xmlns:a16="http://schemas.microsoft.com/office/drawing/2014/main" id="{F8787810-4DBB-544D-B06A-313C62406C99}"/>
                  </a:ext>
                </a:extLst>
              </p:cNvPr>
              <p:cNvSpPr>
                <a:spLocks/>
              </p:cNvSpPr>
              <p:nvPr/>
            </p:nvSpPr>
            <p:spPr bwMode="auto">
              <a:xfrm>
                <a:off x="3894283" y="3839800"/>
                <a:ext cx="12701" cy="14286"/>
              </a:xfrm>
              <a:custGeom>
                <a:avLst/>
                <a:gdLst>
                  <a:gd name="T0" fmla="*/ 1 w 8"/>
                  <a:gd name="T1" fmla="*/ 6 h 9"/>
                  <a:gd name="T2" fmla="*/ 0 w 8"/>
                  <a:gd name="T3" fmla="*/ 5 h 9"/>
                  <a:gd name="T4" fmla="*/ 0 w 8"/>
                  <a:gd name="T5" fmla="*/ 7 h 9"/>
                  <a:gd name="T6" fmla="*/ 3 w 8"/>
                  <a:gd name="T7" fmla="*/ 9 h 9"/>
                  <a:gd name="T8" fmla="*/ 7 w 8"/>
                  <a:gd name="T9" fmla="*/ 7 h 9"/>
                  <a:gd name="T10" fmla="*/ 8 w 8"/>
                  <a:gd name="T11" fmla="*/ 4 h 9"/>
                  <a:gd name="T12" fmla="*/ 5 w 8"/>
                  <a:gd name="T13" fmla="*/ 1 h 9"/>
                  <a:gd name="T14" fmla="*/ 3 w 8"/>
                  <a:gd name="T15" fmla="*/ 0 h 9"/>
                  <a:gd name="T16" fmla="*/ 2 w 8"/>
                  <a:gd name="T17" fmla="*/ 2 h 9"/>
                  <a:gd name="T18" fmla="*/ 2 w 8"/>
                  <a:gd name="T19" fmla="*/ 4 h 9"/>
                  <a:gd name="T20" fmla="*/ 4 w 8"/>
                  <a:gd name="T21" fmla="*/ 5 h 9"/>
                  <a:gd name="T22" fmla="*/ 2 w 8"/>
                  <a:gd name="T23" fmla="*/ 6 h 9"/>
                  <a:gd name="T24" fmla="*/ 1 w 8"/>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6"/>
                    </a:moveTo>
                    <a:lnTo>
                      <a:pt x="0" y="5"/>
                    </a:lnTo>
                    <a:lnTo>
                      <a:pt x="0" y="7"/>
                    </a:lnTo>
                    <a:lnTo>
                      <a:pt x="3" y="9"/>
                    </a:lnTo>
                    <a:lnTo>
                      <a:pt x="7" y="7"/>
                    </a:lnTo>
                    <a:lnTo>
                      <a:pt x="8" y="4"/>
                    </a:lnTo>
                    <a:lnTo>
                      <a:pt x="5" y="1"/>
                    </a:lnTo>
                    <a:lnTo>
                      <a:pt x="3" y="0"/>
                    </a:lnTo>
                    <a:lnTo>
                      <a:pt x="2" y="2"/>
                    </a:lnTo>
                    <a:lnTo>
                      <a:pt x="2" y="4"/>
                    </a:lnTo>
                    <a:lnTo>
                      <a:pt x="4" y="5"/>
                    </a:lnTo>
                    <a:lnTo>
                      <a:pt x="2"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7" name="Freeform 1245">
                <a:extLst>
                  <a:ext uri="{FF2B5EF4-FFF2-40B4-BE49-F238E27FC236}">
                    <a16:creationId xmlns:a16="http://schemas.microsoft.com/office/drawing/2014/main" id="{BF2C7D3B-1BD0-7241-A0F0-FA0CBAE4DC63}"/>
                  </a:ext>
                </a:extLst>
              </p:cNvPr>
              <p:cNvSpPr>
                <a:spLocks/>
              </p:cNvSpPr>
              <p:nvPr/>
            </p:nvSpPr>
            <p:spPr bwMode="auto">
              <a:xfrm>
                <a:off x="4091140" y="3814402"/>
                <a:ext cx="12701" cy="15874"/>
              </a:xfrm>
              <a:custGeom>
                <a:avLst/>
                <a:gdLst>
                  <a:gd name="T0" fmla="*/ 1 w 8"/>
                  <a:gd name="T1" fmla="*/ 8 h 10"/>
                  <a:gd name="T2" fmla="*/ 0 w 8"/>
                  <a:gd name="T3" fmla="*/ 10 h 10"/>
                  <a:gd name="T4" fmla="*/ 2 w 8"/>
                  <a:gd name="T5" fmla="*/ 10 h 10"/>
                  <a:gd name="T6" fmla="*/ 8 w 8"/>
                  <a:gd name="T7" fmla="*/ 5 h 10"/>
                  <a:gd name="T8" fmla="*/ 8 w 8"/>
                  <a:gd name="T9" fmla="*/ 1 h 10"/>
                  <a:gd name="T10" fmla="*/ 8 w 8"/>
                  <a:gd name="T11" fmla="*/ 0 h 10"/>
                  <a:gd name="T12" fmla="*/ 5 w 8"/>
                  <a:gd name="T13" fmla="*/ 1 h 10"/>
                  <a:gd name="T14" fmla="*/ 5 w 8"/>
                  <a:gd name="T15" fmla="*/ 4 h 10"/>
                  <a:gd name="T16" fmla="*/ 3 w 8"/>
                  <a:gd name="T17" fmla="*/ 8 h 10"/>
                  <a:gd name="T18" fmla="*/ 1 w 8"/>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1" y="8"/>
                    </a:moveTo>
                    <a:lnTo>
                      <a:pt x="0" y="10"/>
                    </a:lnTo>
                    <a:lnTo>
                      <a:pt x="2" y="10"/>
                    </a:lnTo>
                    <a:lnTo>
                      <a:pt x="8" y="5"/>
                    </a:lnTo>
                    <a:lnTo>
                      <a:pt x="8" y="1"/>
                    </a:lnTo>
                    <a:lnTo>
                      <a:pt x="8" y="0"/>
                    </a:lnTo>
                    <a:lnTo>
                      <a:pt x="5" y="1"/>
                    </a:lnTo>
                    <a:lnTo>
                      <a:pt x="5" y="4"/>
                    </a:lnTo>
                    <a:lnTo>
                      <a:pt x="3" y="8"/>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8" name="Freeform 1246">
                <a:extLst>
                  <a:ext uri="{FF2B5EF4-FFF2-40B4-BE49-F238E27FC236}">
                    <a16:creationId xmlns:a16="http://schemas.microsoft.com/office/drawing/2014/main" id="{ECBDB35B-1DA9-8047-B658-6A5DAD4EF485}"/>
                  </a:ext>
                </a:extLst>
              </p:cNvPr>
              <p:cNvSpPr>
                <a:spLocks/>
              </p:cNvSpPr>
              <p:nvPr/>
            </p:nvSpPr>
            <p:spPr bwMode="auto">
              <a:xfrm>
                <a:off x="4118129" y="3850912"/>
                <a:ext cx="3175" cy="4762"/>
              </a:xfrm>
              <a:custGeom>
                <a:avLst/>
                <a:gdLst>
                  <a:gd name="T0" fmla="*/ 0 w 2"/>
                  <a:gd name="T1" fmla="*/ 2 h 3"/>
                  <a:gd name="T2" fmla="*/ 2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lnTo>
                      <a:pt x="2"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9" name="Freeform 1247">
                <a:extLst>
                  <a:ext uri="{FF2B5EF4-FFF2-40B4-BE49-F238E27FC236}">
                    <a16:creationId xmlns:a16="http://schemas.microsoft.com/office/drawing/2014/main" id="{9187E1F8-AAF7-FF4F-AE42-37601FFFD0D4}"/>
                  </a:ext>
                </a:extLst>
              </p:cNvPr>
              <p:cNvSpPr>
                <a:spLocks/>
              </p:cNvSpPr>
              <p:nvPr/>
            </p:nvSpPr>
            <p:spPr bwMode="auto">
              <a:xfrm>
                <a:off x="4073678" y="3787417"/>
                <a:ext cx="7938" cy="25398"/>
              </a:xfrm>
              <a:custGeom>
                <a:avLst/>
                <a:gdLst>
                  <a:gd name="T0" fmla="*/ 2 w 5"/>
                  <a:gd name="T1" fmla="*/ 13 h 16"/>
                  <a:gd name="T2" fmla="*/ 3 w 5"/>
                  <a:gd name="T3" fmla="*/ 15 h 16"/>
                  <a:gd name="T4" fmla="*/ 5 w 5"/>
                  <a:gd name="T5" fmla="*/ 16 h 16"/>
                  <a:gd name="T6" fmla="*/ 3 w 5"/>
                  <a:gd name="T7" fmla="*/ 11 h 16"/>
                  <a:gd name="T8" fmla="*/ 2 w 5"/>
                  <a:gd name="T9" fmla="*/ 6 h 16"/>
                  <a:gd name="T10" fmla="*/ 0 w 5"/>
                  <a:gd name="T11" fmla="*/ 0 h 16"/>
                  <a:gd name="T12" fmla="*/ 0 w 5"/>
                  <a:gd name="T13" fmla="*/ 3 h 16"/>
                  <a:gd name="T14" fmla="*/ 1 w 5"/>
                  <a:gd name="T15" fmla="*/ 7 h 16"/>
                  <a:gd name="T16" fmla="*/ 0 w 5"/>
                  <a:gd name="T17" fmla="*/ 8 h 16"/>
                  <a:gd name="T18" fmla="*/ 2 w 5"/>
                  <a:gd name="T1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6">
                    <a:moveTo>
                      <a:pt x="2" y="13"/>
                    </a:moveTo>
                    <a:lnTo>
                      <a:pt x="3" y="15"/>
                    </a:lnTo>
                    <a:lnTo>
                      <a:pt x="5" y="16"/>
                    </a:lnTo>
                    <a:lnTo>
                      <a:pt x="3" y="11"/>
                    </a:lnTo>
                    <a:lnTo>
                      <a:pt x="2" y="6"/>
                    </a:lnTo>
                    <a:lnTo>
                      <a:pt x="0" y="0"/>
                    </a:lnTo>
                    <a:lnTo>
                      <a:pt x="0" y="3"/>
                    </a:lnTo>
                    <a:lnTo>
                      <a:pt x="1" y="7"/>
                    </a:lnTo>
                    <a:lnTo>
                      <a:pt x="0" y="8"/>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0" name="Freeform 1248">
                <a:extLst>
                  <a:ext uri="{FF2B5EF4-FFF2-40B4-BE49-F238E27FC236}">
                    <a16:creationId xmlns:a16="http://schemas.microsoft.com/office/drawing/2014/main" id="{2379AC09-4858-3644-8830-9399FE3D6A75}"/>
                  </a:ext>
                </a:extLst>
              </p:cNvPr>
              <p:cNvSpPr>
                <a:spLocks/>
              </p:cNvSpPr>
              <p:nvPr/>
            </p:nvSpPr>
            <p:spPr bwMode="auto">
              <a:xfrm>
                <a:off x="4067328" y="3760433"/>
                <a:ext cx="9525" cy="20636"/>
              </a:xfrm>
              <a:custGeom>
                <a:avLst/>
                <a:gdLst>
                  <a:gd name="T0" fmla="*/ 3 w 6"/>
                  <a:gd name="T1" fmla="*/ 3 h 13"/>
                  <a:gd name="T2" fmla="*/ 0 w 6"/>
                  <a:gd name="T3" fmla="*/ 0 h 13"/>
                  <a:gd name="T4" fmla="*/ 0 w 6"/>
                  <a:gd name="T5" fmla="*/ 2 h 13"/>
                  <a:gd name="T6" fmla="*/ 2 w 6"/>
                  <a:gd name="T7" fmla="*/ 5 h 13"/>
                  <a:gd name="T8" fmla="*/ 2 w 6"/>
                  <a:gd name="T9" fmla="*/ 10 h 13"/>
                  <a:gd name="T10" fmla="*/ 1 w 6"/>
                  <a:gd name="T11" fmla="*/ 11 h 13"/>
                  <a:gd name="T12" fmla="*/ 2 w 6"/>
                  <a:gd name="T13" fmla="*/ 13 h 13"/>
                  <a:gd name="T14" fmla="*/ 6 w 6"/>
                  <a:gd name="T15" fmla="*/ 13 h 13"/>
                  <a:gd name="T16" fmla="*/ 6 w 6"/>
                  <a:gd name="T17" fmla="*/ 11 h 13"/>
                  <a:gd name="T18" fmla="*/ 4 w 6"/>
                  <a:gd name="T19" fmla="*/ 6 h 13"/>
                  <a:gd name="T20" fmla="*/ 3 w 6"/>
                  <a:gd name="T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3" y="3"/>
                    </a:moveTo>
                    <a:lnTo>
                      <a:pt x="0" y="0"/>
                    </a:lnTo>
                    <a:lnTo>
                      <a:pt x="0" y="2"/>
                    </a:lnTo>
                    <a:lnTo>
                      <a:pt x="2" y="5"/>
                    </a:lnTo>
                    <a:lnTo>
                      <a:pt x="2" y="10"/>
                    </a:lnTo>
                    <a:lnTo>
                      <a:pt x="1" y="11"/>
                    </a:lnTo>
                    <a:lnTo>
                      <a:pt x="2" y="13"/>
                    </a:lnTo>
                    <a:lnTo>
                      <a:pt x="6" y="13"/>
                    </a:lnTo>
                    <a:lnTo>
                      <a:pt x="6" y="11"/>
                    </a:lnTo>
                    <a:lnTo>
                      <a:pt x="4" y="6"/>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1" name="Freeform 1249">
                <a:extLst>
                  <a:ext uri="{FF2B5EF4-FFF2-40B4-BE49-F238E27FC236}">
                    <a16:creationId xmlns:a16="http://schemas.microsoft.com/office/drawing/2014/main" id="{10D1FEDA-094B-DE4A-8B09-8819E9C61548}"/>
                  </a:ext>
                </a:extLst>
              </p:cNvPr>
              <p:cNvSpPr>
                <a:spLocks/>
              </p:cNvSpPr>
              <p:nvPr/>
            </p:nvSpPr>
            <p:spPr bwMode="auto">
              <a:xfrm>
                <a:off x="4056215" y="3785831"/>
                <a:ext cx="3175" cy="476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2" name="Freeform 1250">
                <a:extLst>
                  <a:ext uri="{FF2B5EF4-FFF2-40B4-BE49-F238E27FC236}">
                    <a16:creationId xmlns:a16="http://schemas.microsoft.com/office/drawing/2014/main" id="{D7347C69-E1BA-C54A-B3DD-B26B276CBFD6}"/>
                  </a:ext>
                </a:extLst>
              </p:cNvPr>
              <p:cNvSpPr>
                <a:spLocks/>
              </p:cNvSpPr>
              <p:nvPr/>
            </p:nvSpPr>
            <p:spPr bwMode="auto">
              <a:xfrm>
                <a:off x="4116541" y="3825514"/>
                <a:ext cx="9525" cy="6349"/>
              </a:xfrm>
              <a:custGeom>
                <a:avLst/>
                <a:gdLst>
                  <a:gd name="T0" fmla="*/ 0 w 6"/>
                  <a:gd name="T1" fmla="*/ 1 h 4"/>
                  <a:gd name="T2" fmla="*/ 0 w 6"/>
                  <a:gd name="T3" fmla="*/ 3 h 4"/>
                  <a:gd name="T4" fmla="*/ 4 w 6"/>
                  <a:gd name="T5" fmla="*/ 3 h 4"/>
                  <a:gd name="T6" fmla="*/ 6 w 6"/>
                  <a:gd name="T7" fmla="*/ 4 h 4"/>
                  <a:gd name="T8" fmla="*/ 6 w 6"/>
                  <a:gd name="T9" fmla="*/ 3 h 4"/>
                  <a:gd name="T10" fmla="*/ 2 w 6"/>
                  <a:gd name="T11" fmla="*/ 0 h 4"/>
                  <a:gd name="T12" fmla="*/ 0 w 6"/>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1"/>
                    </a:moveTo>
                    <a:lnTo>
                      <a:pt x="0" y="3"/>
                    </a:lnTo>
                    <a:lnTo>
                      <a:pt x="4" y="3"/>
                    </a:lnTo>
                    <a:lnTo>
                      <a:pt x="6" y="4"/>
                    </a:lnTo>
                    <a:lnTo>
                      <a:pt x="6"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3" name="Freeform 1251">
                <a:extLst>
                  <a:ext uri="{FF2B5EF4-FFF2-40B4-BE49-F238E27FC236}">
                    <a16:creationId xmlns:a16="http://schemas.microsoft.com/office/drawing/2014/main" id="{9C1E30FE-33DE-6443-B6D4-D6D9D8DC4393}"/>
                  </a:ext>
                </a:extLst>
              </p:cNvPr>
              <p:cNvSpPr>
                <a:spLocks/>
              </p:cNvSpPr>
              <p:nvPr/>
            </p:nvSpPr>
            <p:spPr bwMode="auto">
              <a:xfrm>
                <a:off x="4089553" y="3774718"/>
                <a:ext cx="4763" cy="7937"/>
              </a:xfrm>
              <a:custGeom>
                <a:avLst/>
                <a:gdLst>
                  <a:gd name="T0" fmla="*/ 0 w 3"/>
                  <a:gd name="T1" fmla="*/ 4 h 5"/>
                  <a:gd name="T2" fmla="*/ 1 w 3"/>
                  <a:gd name="T3" fmla="*/ 5 h 5"/>
                  <a:gd name="T4" fmla="*/ 3 w 3"/>
                  <a:gd name="T5" fmla="*/ 2 h 5"/>
                  <a:gd name="T6" fmla="*/ 1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1" y="5"/>
                    </a:lnTo>
                    <a:lnTo>
                      <a:pt x="3"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4" name="Freeform 1252">
                <a:extLst>
                  <a:ext uri="{FF2B5EF4-FFF2-40B4-BE49-F238E27FC236}">
                    <a16:creationId xmlns:a16="http://schemas.microsoft.com/office/drawing/2014/main" id="{448CF32B-17A5-364F-9CB9-0DB48741209F}"/>
                  </a:ext>
                </a:extLst>
              </p:cNvPr>
              <p:cNvSpPr>
                <a:spLocks/>
              </p:cNvSpPr>
              <p:nvPr/>
            </p:nvSpPr>
            <p:spPr bwMode="auto">
              <a:xfrm>
                <a:off x="4089553" y="3809640"/>
                <a:ext cx="6350" cy="7937"/>
              </a:xfrm>
              <a:custGeom>
                <a:avLst/>
                <a:gdLst>
                  <a:gd name="T0" fmla="*/ 0 w 4"/>
                  <a:gd name="T1" fmla="*/ 0 h 5"/>
                  <a:gd name="T2" fmla="*/ 0 w 4"/>
                  <a:gd name="T3" fmla="*/ 2 h 5"/>
                  <a:gd name="T4" fmla="*/ 2 w 4"/>
                  <a:gd name="T5" fmla="*/ 5 h 5"/>
                  <a:gd name="T6" fmla="*/ 4 w 4"/>
                  <a:gd name="T7" fmla="*/ 5 h 5"/>
                  <a:gd name="T8" fmla="*/ 4 w 4"/>
                  <a:gd name="T9" fmla="*/ 3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2"/>
                    </a:lnTo>
                    <a:lnTo>
                      <a:pt x="2" y="5"/>
                    </a:lnTo>
                    <a:lnTo>
                      <a:pt x="4" y="5"/>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5" name="Freeform 1253">
                <a:extLst>
                  <a:ext uri="{FF2B5EF4-FFF2-40B4-BE49-F238E27FC236}">
                    <a16:creationId xmlns:a16="http://schemas.microsoft.com/office/drawing/2014/main" id="{AE935F99-F4EE-C746-B025-30748D94BBD3}"/>
                  </a:ext>
                </a:extLst>
              </p:cNvPr>
              <p:cNvSpPr>
                <a:spLocks/>
              </p:cNvSpPr>
              <p:nvPr/>
            </p:nvSpPr>
            <p:spPr bwMode="auto">
              <a:xfrm>
                <a:off x="4102254" y="3858849"/>
                <a:ext cx="15876" cy="12699"/>
              </a:xfrm>
              <a:custGeom>
                <a:avLst/>
                <a:gdLst>
                  <a:gd name="T0" fmla="*/ 4 w 10"/>
                  <a:gd name="T1" fmla="*/ 1 h 8"/>
                  <a:gd name="T2" fmla="*/ 1 w 10"/>
                  <a:gd name="T3" fmla="*/ 4 h 8"/>
                  <a:gd name="T4" fmla="*/ 0 w 10"/>
                  <a:gd name="T5" fmla="*/ 8 h 8"/>
                  <a:gd name="T6" fmla="*/ 8 w 10"/>
                  <a:gd name="T7" fmla="*/ 7 h 8"/>
                  <a:gd name="T8" fmla="*/ 10 w 10"/>
                  <a:gd name="T9" fmla="*/ 4 h 8"/>
                  <a:gd name="T10" fmla="*/ 10 w 10"/>
                  <a:gd name="T11" fmla="*/ 0 h 8"/>
                  <a:gd name="T12" fmla="*/ 9 w 10"/>
                  <a:gd name="T13" fmla="*/ 0 h 8"/>
                  <a:gd name="T14" fmla="*/ 7 w 10"/>
                  <a:gd name="T15" fmla="*/ 3 h 8"/>
                  <a:gd name="T16" fmla="*/ 4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4" y="1"/>
                    </a:moveTo>
                    <a:lnTo>
                      <a:pt x="1" y="4"/>
                    </a:lnTo>
                    <a:lnTo>
                      <a:pt x="0" y="8"/>
                    </a:lnTo>
                    <a:lnTo>
                      <a:pt x="8" y="7"/>
                    </a:lnTo>
                    <a:lnTo>
                      <a:pt x="10" y="4"/>
                    </a:lnTo>
                    <a:lnTo>
                      <a:pt x="10" y="0"/>
                    </a:lnTo>
                    <a:lnTo>
                      <a:pt x="9" y="0"/>
                    </a:lnTo>
                    <a:lnTo>
                      <a:pt x="7"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6" name="Freeform 1254">
                <a:extLst>
                  <a:ext uri="{FF2B5EF4-FFF2-40B4-BE49-F238E27FC236}">
                    <a16:creationId xmlns:a16="http://schemas.microsoft.com/office/drawing/2014/main" id="{D15FF3F9-273F-B34A-80C8-86848884212C}"/>
                  </a:ext>
                </a:extLst>
              </p:cNvPr>
              <p:cNvSpPr>
                <a:spLocks/>
              </p:cNvSpPr>
              <p:nvPr/>
            </p:nvSpPr>
            <p:spPr bwMode="auto">
              <a:xfrm>
                <a:off x="4048277" y="3738210"/>
                <a:ext cx="11114" cy="19048"/>
              </a:xfrm>
              <a:custGeom>
                <a:avLst/>
                <a:gdLst>
                  <a:gd name="T0" fmla="*/ 1 w 7"/>
                  <a:gd name="T1" fmla="*/ 0 h 12"/>
                  <a:gd name="T2" fmla="*/ 0 w 7"/>
                  <a:gd name="T3" fmla="*/ 2 h 12"/>
                  <a:gd name="T4" fmla="*/ 4 w 7"/>
                  <a:gd name="T5" fmla="*/ 4 h 12"/>
                  <a:gd name="T6" fmla="*/ 5 w 7"/>
                  <a:gd name="T7" fmla="*/ 7 h 12"/>
                  <a:gd name="T8" fmla="*/ 5 w 7"/>
                  <a:gd name="T9" fmla="*/ 10 h 12"/>
                  <a:gd name="T10" fmla="*/ 3 w 7"/>
                  <a:gd name="T11" fmla="*/ 11 h 12"/>
                  <a:gd name="T12" fmla="*/ 5 w 7"/>
                  <a:gd name="T13" fmla="*/ 12 h 12"/>
                  <a:gd name="T14" fmla="*/ 6 w 7"/>
                  <a:gd name="T15" fmla="*/ 12 h 12"/>
                  <a:gd name="T16" fmla="*/ 7 w 7"/>
                  <a:gd name="T17" fmla="*/ 7 h 12"/>
                  <a:gd name="T18" fmla="*/ 5 w 7"/>
                  <a:gd name="T19" fmla="*/ 2 h 12"/>
                  <a:gd name="T20" fmla="*/ 1 w 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1" y="0"/>
                    </a:moveTo>
                    <a:lnTo>
                      <a:pt x="0" y="2"/>
                    </a:lnTo>
                    <a:lnTo>
                      <a:pt x="4" y="4"/>
                    </a:lnTo>
                    <a:lnTo>
                      <a:pt x="5" y="7"/>
                    </a:lnTo>
                    <a:lnTo>
                      <a:pt x="5" y="10"/>
                    </a:lnTo>
                    <a:lnTo>
                      <a:pt x="3" y="11"/>
                    </a:lnTo>
                    <a:lnTo>
                      <a:pt x="5" y="12"/>
                    </a:lnTo>
                    <a:lnTo>
                      <a:pt x="6" y="12"/>
                    </a:lnTo>
                    <a:lnTo>
                      <a:pt x="7" y="7"/>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7" name="Freeform 1255">
                <a:extLst>
                  <a:ext uri="{FF2B5EF4-FFF2-40B4-BE49-F238E27FC236}">
                    <a16:creationId xmlns:a16="http://schemas.microsoft.com/office/drawing/2014/main" id="{437A8A05-6CBA-4F47-ACB7-85D89A160C2E}"/>
                  </a:ext>
                </a:extLst>
              </p:cNvPr>
              <p:cNvSpPr>
                <a:spLocks/>
              </p:cNvSpPr>
              <p:nvPr/>
            </p:nvSpPr>
            <p:spPr bwMode="auto">
              <a:xfrm>
                <a:off x="4018113" y="3769957"/>
                <a:ext cx="6350" cy="3175"/>
              </a:xfrm>
              <a:custGeom>
                <a:avLst/>
                <a:gdLst>
                  <a:gd name="T0" fmla="*/ 4 w 4"/>
                  <a:gd name="T1" fmla="*/ 0 h 2"/>
                  <a:gd name="T2" fmla="*/ 0 w 4"/>
                  <a:gd name="T3" fmla="*/ 1 h 2"/>
                  <a:gd name="T4" fmla="*/ 1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1"/>
                    </a:lnTo>
                    <a:lnTo>
                      <a:pt x="1"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8" name="Freeform 1256">
                <a:extLst>
                  <a:ext uri="{FF2B5EF4-FFF2-40B4-BE49-F238E27FC236}">
                    <a16:creationId xmlns:a16="http://schemas.microsoft.com/office/drawing/2014/main" id="{C1FB7730-6F07-454B-8178-419224DDFA37}"/>
                  </a:ext>
                </a:extLst>
              </p:cNvPr>
              <p:cNvSpPr>
                <a:spLocks/>
              </p:cNvSpPr>
              <p:nvPr/>
            </p:nvSpPr>
            <p:spPr bwMode="auto">
              <a:xfrm>
                <a:off x="4016526" y="3771543"/>
                <a:ext cx="1588" cy="4762"/>
              </a:xfrm>
              <a:custGeom>
                <a:avLst/>
                <a:gdLst>
                  <a:gd name="T0" fmla="*/ 1 w 1"/>
                  <a:gd name="T1" fmla="*/ 0 h 3"/>
                  <a:gd name="T2" fmla="*/ 0 w 1"/>
                  <a:gd name="T3" fmla="*/ 2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2"/>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9" name="Freeform 1257">
                <a:extLst>
                  <a:ext uri="{FF2B5EF4-FFF2-40B4-BE49-F238E27FC236}">
                    <a16:creationId xmlns:a16="http://schemas.microsoft.com/office/drawing/2014/main" id="{66B7C040-F4CB-114B-898E-2787D735CB9A}"/>
                  </a:ext>
                </a:extLst>
              </p:cNvPr>
              <p:cNvSpPr>
                <a:spLocks/>
              </p:cNvSpPr>
              <p:nvPr/>
            </p:nvSpPr>
            <p:spPr bwMode="auto">
              <a:xfrm>
                <a:off x="4008587" y="3746147"/>
                <a:ext cx="14289" cy="20636"/>
              </a:xfrm>
              <a:custGeom>
                <a:avLst/>
                <a:gdLst>
                  <a:gd name="T0" fmla="*/ 6 w 9"/>
                  <a:gd name="T1" fmla="*/ 1 h 13"/>
                  <a:gd name="T2" fmla="*/ 4 w 9"/>
                  <a:gd name="T3" fmla="*/ 0 h 13"/>
                  <a:gd name="T4" fmla="*/ 3 w 9"/>
                  <a:gd name="T5" fmla="*/ 5 h 13"/>
                  <a:gd name="T6" fmla="*/ 0 w 9"/>
                  <a:gd name="T7" fmla="*/ 9 h 13"/>
                  <a:gd name="T8" fmla="*/ 3 w 9"/>
                  <a:gd name="T9" fmla="*/ 12 h 13"/>
                  <a:gd name="T10" fmla="*/ 5 w 9"/>
                  <a:gd name="T11" fmla="*/ 10 h 13"/>
                  <a:gd name="T12" fmla="*/ 6 w 9"/>
                  <a:gd name="T13" fmla="*/ 13 h 13"/>
                  <a:gd name="T14" fmla="*/ 9 w 9"/>
                  <a:gd name="T15" fmla="*/ 10 h 13"/>
                  <a:gd name="T16" fmla="*/ 6 w 9"/>
                  <a:gd name="T17" fmla="*/ 5 h 13"/>
                  <a:gd name="T18" fmla="*/ 6 w 9"/>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6" y="1"/>
                    </a:moveTo>
                    <a:lnTo>
                      <a:pt x="4" y="0"/>
                    </a:lnTo>
                    <a:lnTo>
                      <a:pt x="3" y="5"/>
                    </a:lnTo>
                    <a:lnTo>
                      <a:pt x="0" y="9"/>
                    </a:lnTo>
                    <a:lnTo>
                      <a:pt x="3" y="12"/>
                    </a:lnTo>
                    <a:lnTo>
                      <a:pt x="5" y="10"/>
                    </a:lnTo>
                    <a:lnTo>
                      <a:pt x="6" y="13"/>
                    </a:lnTo>
                    <a:lnTo>
                      <a:pt x="9" y="10"/>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0" name="Freeform 1258">
                <a:extLst>
                  <a:ext uri="{FF2B5EF4-FFF2-40B4-BE49-F238E27FC236}">
                    <a16:creationId xmlns:a16="http://schemas.microsoft.com/office/drawing/2014/main" id="{120ECCEB-057A-ED4A-B143-937375967D0E}"/>
                  </a:ext>
                </a:extLst>
              </p:cNvPr>
              <p:cNvSpPr>
                <a:spLocks/>
              </p:cNvSpPr>
              <p:nvPr/>
            </p:nvSpPr>
            <p:spPr bwMode="auto">
              <a:xfrm>
                <a:off x="4018113" y="3774718"/>
                <a:ext cx="7938" cy="14286"/>
              </a:xfrm>
              <a:custGeom>
                <a:avLst/>
                <a:gdLst>
                  <a:gd name="T0" fmla="*/ 1 w 5"/>
                  <a:gd name="T1" fmla="*/ 9 h 9"/>
                  <a:gd name="T2" fmla="*/ 4 w 5"/>
                  <a:gd name="T3" fmla="*/ 8 h 9"/>
                  <a:gd name="T4" fmla="*/ 5 w 5"/>
                  <a:gd name="T5" fmla="*/ 5 h 9"/>
                  <a:gd name="T6" fmla="*/ 4 w 5"/>
                  <a:gd name="T7" fmla="*/ 3 h 9"/>
                  <a:gd name="T8" fmla="*/ 4 w 5"/>
                  <a:gd name="T9" fmla="*/ 1 h 9"/>
                  <a:gd name="T10" fmla="*/ 4 w 5"/>
                  <a:gd name="T11" fmla="*/ 0 h 9"/>
                  <a:gd name="T12" fmla="*/ 0 w 5"/>
                  <a:gd name="T13" fmla="*/ 2 h 9"/>
                  <a:gd name="T14" fmla="*/ 0 w 5"/>
                  <a:gd name="T15" fmla="*/ 5 h 9"/>
                  <a:gd name="T16" fmla="*/ 1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1" y="9"/>
                    </a:moveTo>
                    <a:lnTo>
                      <a:pt x="4" y="8"/>
                    </a:lnTo>
                    <a:lnTo>
                      <a:pt x="5" y="5"/>
                    </a:lnTo>
                    <a:lnTo>
                      <a:pt x="4" y="3"/>
                    </a:lnTo>
                    <a:lnTo>
                      <a:pt x="4" y="1"/>
                    </a:lnTo>
                    <a:lnTo>
                      <a:pt x="4" y="0"/>
                    </a:lnTo>
                    <a:lnTo>
                      <a:pt x="0" y="2"/>
                    </a:lnTo>
                    <a:lnTo>
                      <a:pt x="0"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1" name="Freeform 1259">
                <a:extLst>
                  <a:ext uri="{FF2B5EF4-FFF2-40B4-BE49-F238E27FC236}">
                    <a16:creationId xmlns:a16="http://schemas.microsoft.com/office/drawing/2014/main" id="{22AF1D0A-167E-224A-80AC-BB7AA8950B4A}"/>
                  </a:ext>
                </a:extLst>
              </p:cNvPr>
              <p:cNvSpPr>
                <a:spLocks/>
              </p:cNvSpPr>
              <p:nvPr/>
            </p:nvSpPr>
            <p:spPr bwMode="auto">
              <a:xfrm>
                <a:off x="4026051" y="3744559"/>
                <a:ext cx="11114" cy="4762"/>
              </a:xfrm>
              <a:custGeom>
                <a:avLst/>
                <a:gdLst>
                  <a:gd name="T0" fmla="*/ 0 w 7"/>
                  <a:gd name="T1" fmla="*/ 2 h 3"/>
                  <a:gd name="T2" fmla="*/ 2 w 7"/>
                  <a:gd name="T3" fmla="*/ 3 h 3"/>
                  <a:gd name="T4" fmla="*/ 6 w 7"/>
                  <a:gd name="T5" fmla="*/ 3 h 3"/>
                  <a:gd name="T6" fmla="*/ 7 w 7"/>
                  <a:gd name="T7" fmla="*/ 0 h 3"/>
                  <a:gd name="T8" fmla="*/ 4 w 7"/>
                  <a:gd name="T9" fmla="*/ 0 h 3"/>
                  <a:gd name="T10" fmla="*/ 0 w 7"/>
                  <a:gd name="T11" fmla="*/ 2 h 3"/>
                </a:gdLst>
                <a:ahLst/>
                <a:cxnLst>
                  <a:cxn ang="0">
                    <a:pos x="T0" y="T1"/>
                  </a:cxn>
                  <a:cxn ang="0">
                    <a:pos x="T2" y="T3"/>
                  </a:cxn>
                  <a:cxn ang="0">
                    <a:pos x="T4" y="T5"/>
                  </a:cxn>
                  <a:cxn ang="0">
                    <a:pos x="T6" y="T7"/>
                  </a:cxn>
                  <a:cxn ang="0">
                    <a:pos x="T8" y="T9"/>
                  </a:cxn>
                  <a:cxn ang="0">
                    <a:pos x="T10" y="T11"/>
                  </a:cxn>
                </a:cxnLst>
                <a:rect l="0" t="0" r="r" b="b"/>
                <a:pathLst>
                  <a:path w="7" h="3">
                    <a:moveTo>
                      <a:pt x="0" y="2"/>
                    </a:moveTo>
                    <a:lnTo>
                      <a:pt x="2" y="3"/>
                    </a:lnTo>
                    <a:lnTo>
                      <a:pt x="6" y="3"/>
                    </a:lnTo>
                    <a:lnTo>
                      <a:pt x="7" y="0"/>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2" name="Freeform 1260">
                <a:extLst>
                  <a:ext uri="{FF2B5EF4-FFF2-40B4-BE49-F238E27FC236}">
                    <a16:creationId xmlns:a16="http://schemas.microsoft.com/office/drawing/2014/main" id="{71B37981-7625-5942-9A4F-D5E0B59319AF}"/>
                  </a:ext>
                </a:extLst>
              </p:cNvPr>
              <p:cNvSpPr>
                <a:spLocks/>
              </p:cNvSpPr>
              <p:nvPr/>
            </p:nvSpPr>
            <p:spPr bwMode="auto">
              <a:xfrm>
                <a:off x="4026051" y="3690590"/>
                <a:ext cx="17464" cy="33335"/>
              </a:xfrm>
              <a:custGeom>
                <a:avLst/>
                <a:gdLst>
                  <a:gd name="T0" fmla="*/ 11 w 11"/>
                  <a:gd name="T1" fmla="*/ 8 h 21"/>
                  <a:gd name="T2" fmla="*/ 9 w 11"/>
                  <a:gd name="T3" fmla="*/ 6 h 21"/>
                  <a:gd name="T4" fmla="*/ 9 w 11"/>
                  <a:gd name="T5" fmla="*/ 3 h 21"/>
                  <a:gd name="T6" fmla="*/ 4 w 11"/>
                  <a:gd name="T7" fmla="*/ 0 h 21"/>
                  <a:gd name="T8" fmla="*/ 0 w 11"/>
                  <a:gd name="T9" fmla="*/ 0 h 21"/>
                  <a:gd name="T10" fmla="*/ 4 w 11"/>
                  <a:gd name="T11" fmla="*/ 2 h 21"/>
                  <a:gd name="T12" fmla="*/ 5 w 11"/>
                  <a:gd name="T13" fmla="*/ 5 h 21"/>
                  <a:gd name="T14" fmla="*/ 8 w 11"/>
                  <a:gd name="T15" fmla="*/ 10 h 21"/>
                  <a:gd name="T16" fmla="*/ 6 w 11"/>
                  <a:gd name="T17" fmla="*/ 12 h 21"/>
                  <a:gd name="T18" fmla="*/ 7 w 11"/>
                  <a:gd name="T19" fmla="*/ 15 h 21"/>
                  <a:gd name="T20" fmla="*/ 6 w 11"/>
                  <a:gd name="T21" fmla="*/ 21 h 21"/>
                  <a:gd name="T22" fmla="*/ 9 w 11"/>
                  <a:gd name="T23" fmla="*/ 18 h 21"/>
                  <a:gd name="T24" fmla="*/ 8 w 11"/>
                  <a:gd name="T25" fmla="*/ 15 h 21"/>
                  <a:gd name="T26" fmla="*/ 11 w 11"/>
                  <a:gd name="T27" fmla="*/ 13 h 21"/>
                  <a:gd name="T28" fmla="*/ 11 w 11"/>
                  <a:gd name="T2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1">
                    <a:moveTo>
                      <a:pt x="11" y="8"/>
                    </a:moveTo>
                    <a:lnTo>
                      <a:pt x="9" y="6"/>
                    </a:lnTo>
                    <a:lnTo>
                      <a:pt x="9" y="3"/>
                    </a:lnTo>
                    <a:lnTo>
                      <a:pt x="4" y="0"/>
                    </a:lnTo>
                    <a:lnTo>
                      <a:pt x="0" y="0"/>
                    </a:lnTo>
                    <a:lnTo>
                      <a:pt x="4" y="2"/>
                    </a:lnTo>
                    <a:lnTo>
                      <a:pt x="5" y="5"/>
                    </a:lnTo>
                    <a:lnTo>
                      <a:pt x="8" y="10"/>
                    </a:lnTo>
                    <a:lnTo>
                      <a:pt x="6" y="12"/>
                    </a:lnTo>
                    <a:lnTo>
                      <a:pt x="7" y="15"/>
                    </a:lnTo>
                    <a:lnTo>
                      <a:pt x="6" y="21"/>
                    </a:lnTo>
                    <a:lnTo>
                      <a:pt x="9" y="18"/>
                    </a:lnTo>
                    <a:lnTo>
                      <a:pt x="8" y="15"/>
                    </a:lnTo>
                    <a:lnTo>
                      <a:pt x="11" y="13"/>
                    </a:lnTo>
                    <a:lnTo>
                      <a:pt x="1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3" name="Freeform 1261">
                <a:extLst>
                  <a:ext uri="{FF2B5EF4-FFF2-40B4-BE49-F238E27FC236}">
                    <a16:creationId xmlns:a16="http://schemas.microsoft.com/office/drawing/2014/main" id="{18415D7E-818D-0741-90D8-FA0EC1ECEDB4}"/>
                  </a:ext>
                </a:extLst>
              </p:cNvPr>
              <p:cNvSpPr>
                <a:spLocks/>
              </p:cNvSpPr>
              <p:nvPr/>
            </p:nvSpPr>
            <p:spPr bwMode="auto">
              <a:xfrm>
                <a:off x="3999062" y="3693764"/>
                <a:ext cx="26989" cy="11112"/>
              </a:xfrm>
              <a:custGeom>
                <a:avLst/>
                <a:gdLst>
                  <a:gd name="T0" fmla="*/ 9 w 17"/>
                  <a:gd name="T1" fmla="*/ 0 h 7"/>
                  <a:gd name="T2" fmla="*/ 5 w 17"/>
                  <a:gd name="T3" fmla="*/ 3 h 7"/>
                  <a:gd name="T4" fmla="*/ 4 w 17"/>
                  <a:gd name="T5" fmla="*/ 1 h 7"/>
                  <a:gd name="T6" fmla="*/ 0 w 17"/>
                  <a:gd name="T7" fmla="*/ 1 h 7"/>
                  <a:gd name="T8" fmla="*/ 4 w 17"/>
                  <a:gd name="T9" fmla="*/ 6 h 7"/>
                  <a:gd name="T10" fmla="*/ 6 w 17"/>
                  <a:gd name="T11" fmla="*/ 7 h 7"/>
                  <a:gd name="T12" fmla="*/ 12 w 17"/>
                  <a:gd name="T13" fmla="*/ 2 h 7"/>
                  <a:gd name="T14" fmla="*/ 15 w 17"/>
                  <a:gd name="T15" fmla="*/ 3 h 7"/>
                  <a:gd name="T16" fmla="*/ 17 w 17"/>
                  <a:gd name="T17" fmla="*/ 4 h 7"/>
                  <a:gd name="T18" fmla="*/ 14 w 17"/>
                  <a:gd name="T19" fmla="*/ 0 h 7"/>
                  <a:gd name="T20" fmla="*/ 9 w 1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
                    <a:moveTo>
                      <a:pt x="9" y="0"/>
                    </a:moveTo>
                    <a:lnTo>
                      <a:pt x="5" y="3"/>
                    </a:lnTo>
                    <a:lnTo>
                      <a:pt x="4" y="1"/>
                    </a:lnTo>
                    <a:lnTo>
                      <a:pt x="0" y="1"/>
                    </a:lnTo>
                    <a:lnTo>
                      <a:pt x="4" y="6"/>
                    </a:lnTo>
                    <a:lnTo>
                      <a:pt x="6" y="7"/>
                    </a:lnTo>
                    <a:lnTo>
                      <a:pt x="12" y="2"/>
                    </a:lnTo>
                    <a:lnTo>
                      <a:pt x="15" y="3"/>
                    </a:lnTo>
                    <a:lnTo>
                      <a:pt x="17" y="4"/>
                    </a:lnTo>
                    <a:lnTo>
                      <a:pt x="14" y="0"/>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4" name="Freeform 1262">
                <a:extLst>
                  <a:ext uri="{FF2B5EF4-FFF2-40B4-BE49-F238E27FC236}">
                    <a16:creationId xmlns:a16="http://schemas.microsoft.com/office/drawing/2014/main" id="{6864B497-E8D2-574D-ACD2-C3D12BCA2BC1}"/>
                  </a:ext>
                </a:extLst>
              </p:cNvPr>
              <p:cNvSpPr>
                <a:spLocks/>
              </p:cNvSpPr>
              <p:nvPr/>
            </p:nvSpPr>
            <p:spPr bwMode="auto">
              <a:xfrm>
                <a:off x="4157818" y="3235019"/>
                <a:ext cx="46040" cy="15874"/>
              </a:xfrm>
              <a:custGeom>
                <a:avLst/>
                <a:gdLst>
                  <a:gd name="T0" fmla="*/ 24 w 29"/>
                  <a:gd name="T1" fmla="*/ 0 h 10"/>
                  <a:gd name="T2" fmla="*/ 24 w 29"/>
                  <a:gd name="T3" fmla="*/ 0 h 10"/>
                  <a:gd name="T4" fmla="*/ 20 w 29"/>
                  <a:gd name="T5" fmla="*/ 2 h 10"/>
                  <a:gd name="T6" fmla="*/ 16 w 29"/>
                  <a:gd name="T7" fmla="*/ 3 h 10"/>
                  <a:gd name="T8" fmla="*/ 12 w 29"/>
                  <a:gd name="T9" fmla="*/ 3 h 10"/>
                  <a:gd name="T10" fmla="*/ 9 w 29"/>
                  <a:gd name="T11" fmla="*/ 3 h 10"/>
                  <a:gd name="T12" fmla="*/ 5 w 29"/>
                  <a:gd name="T13" fmla="*/ 5 h 10"/>
                  <a:gd name="T14" fmla="*/ 2 w 29"/>
                  <a:gd name="T15" fmla="*/ 5 h 10"/>
                  <a:gd name="T16" fmla="*/ 0 w 29"/>
                  <a:gd name="T17" fmla="*/ 7 h 10"/>
                  <a:gd name="T18" fmla="*/ 1 w 29"/>
                  <a:gd name="T19" fmla="*/ 9 h 10"/>
                  <a:gd name="T20" fmla="*/ 2 w 29"/>
                  <a:gd name="T21" fmla="*/ 10 h 10"/>
                  <a:gd name="T22" fmla="*/ 1 w 29"/>
                  <a:gd name="T23" fmla="*/ 10 h 10"/>
                  <a:gd name="T24" fmla="*/ 3 w 29"/>
                  <a:gd name="T25" fmla="*/ 10 h 10"/>
                  <a:gd name="T26" fmla="*/ 4 w 29"/>
                  <a:gd name="T27" fmla="*/ 9 h 10"/>
                  <a:gd name="T28" fmla="*/ 7 w 29"/>
                  <a:gd name="T29" fmla="*/ 9 h 10"/>
                  <a:gd name="T30" fmla="*/ 10 w 29"/>
                  <a:gd name="T31" fmla="*/ 7 h 10"/>
                  <a:gd name="T32" fmla="*/ 15 w 29"/>
                  <a:gd name="T33" fmla="*/ 7 h 10"/>
                  <a:gd name="T34" fmla="*/ 17 w 29"/>
                  <a:gd name="T35" fmla="*/ 6 h 10"/>
                  <a:gd name="T36" fmla="*/ 21 w 29"/>
                  <a:gd name="T37" fmla="*/ 6 h 10"/>
                  <a:gd name="T38" fmla="*/ 22 w 29"/>
                  <a:gd name="T39" fmla="*/ 5 h 10"/>
                  <a:gd name="T40" fmla="*/ 23 w 29"/>
                  <a:gd name="T41" fmla="*/ 5 h 10"/>
                  <a:gd name="T42" fmla="*/ 27 w 29"/>
                  <a:gd name="T43" fmla="*/ 4 h 10"/>
                  <a:gd name="T44" fmla="*/ 29 w 29"/>
                  <a:gd name="T45" fmla="*/ 2 h 10"/>
                  <a:gd name="T46" fmla="*/ 26 w 29"/>
                  <a:gd name="T47" fmla="*/ 3 h 10"/>
                  <a:gd name="T48" fmla="*/ 25 w 29"/>
                  <a:gd name="T49" fmla="*/ 3 h 10"/>
                  <a:gd name="T50" fmla="*/ 22 w 29"/>
                  <a:gd name="T51" fmla="*/ 3 h 10"/>
                  <a:gd name="T52" fmla="*/ 23 w 29"/>
                  <a:gd name="T53" fmla="*/ 2 h 10"/>
                  <a:gd name="T54" fmla="*/ 24 w 2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10">
                    <a:moveTo>
                      <a:pt x="24" y="0"/>
                    </a:moveTo>
                    <a:lnTo>
                      <a:pt x="24" y="0"/>
                    </a:lnTo>
                    <a:lnTo>
                      <a:pt x="20" y="2"/>
                    </a:lnTo>
                    <a:lnTo>
                      <a:pt x="16" y="3"/>
                    </a:lnTo>
                    <a:lnTo>
                      <a:pt x="12" y="3"/>
                    </a:lnTo>
                    <a:lnTo>
                      <a:pt x="9" y="3"/>
                    </a:lnTo>
                    <a:lnTo>
                      <a:pt x="5" y="5"/>
                    </a:lnTo>
                    <a:lnTo>
                      <a:pt x="2" y="5"/>
                    </a:lnTo>
                    <a:lnTo>
                      <a:pt x="0" y="7"/>
                    </a:lnTo>
                    <a:lnTo>
                      <a:pt x="1" y="9"/>
                    </a:lnTo>
                    <a:lnTo>
                      <a:pt x="2" y="10"/>
                    </a:lnTo>
                    <a:lnTo>
                      <a:pt x="1" y="10"/>
                    </a:lnTo>
                    <a:lnTo>
                      <a:pt x="3" y="10"/>
                    </a:lnTo>
                    <a:lnTo>
                      <a:pt x="4" y="9"/>
                    </a:lnTo>
                    <a:lnTo>
                      <a:pt x="7" y="9"/>
                    </a:lnTo>
                    <a:lnTo>
                      <a:pt x="10" y="7"/>
                    </a:lnTo>
                    <a:lnTo>
                      <a:pt x="15" y="7"/>
                    </a:lnTo>
                    <a:lnTo>
                      <a:pt x="17" y="6"/>
                    </a:lnTo>
                    <a:lnTo>
                      <a:pt x="21" y="6"/>
                    </a:lnTo>
                    <a:lnTo>
                      <a:pt x="22" y="5"/>
                    </a:lnTo>
                    <a:lnTo>
                      <a:pt x="23" y="5"/>
                    </a:lnTo>
                    <a:lnTo>
                      <a:pt x="27" y="4"/>
                    </a:lnTo>
                    <a:lnTo>
                      <a:pt x="29" y="2"/>
                    </a:lnTo>
                    <a:lnTo>
                      <a:pt x="26" y="3"/>
                    </a:lnTo>
                    <a:lnTo>
                      <a:pt x="25" y="3"/>
                    </a:lnTo>
                    <a:lnTo>
                      <a:pt x="22" y="3"/>
                    </a:lnTo>
                    <a:lnTo>
                      <a:pt x="23" y="2"/>
                    </a:lnTo>
                    <a:lnTo>
                      <a:pt x="2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5" name="Freeform 1264">
                <a:extLst>
                  <a:ext uri="{FF2B5EF4-FFF2-40B4-BE49-F238E27FC236}">
                    <a16:creationId xmlns:a16="http://schemas.microsoft.com/office/drawing/2014/main" id="{5927187F-3ABF-7E40-89F5-7ADD6661D0C5}"/>
                  </a:ext>
                </a:extLst>
              </p:cNvPr>
              <p:cNvSpPr>
                <a:spLocks/>
              </p:cNvSpPr>
              <p:nvPr/>
            </p:nvSpPr>
            <p:spPr bwMode="auto">
              <a:xfrm>
                <a:off x="3594236" y="3662018"/>
                <a:ext cx="4763" cy="9524"/>
              </a:xfrm>
              <a:custGeom>
                <a:avLst/>
                <a:gdLst>
                  <a:gd name="T0" fmla="*/ 2 w 3"/>
                  <a:gd name="T1" fmla="*/ 5 h 6"/>
                  <a:gd name="T2" fmla="*/ 3 w 3"/>
                  <a:gd name="T3" fmla="*/ 1 h 6"/>
                  <a:gd name="T4" fmla="*/ 3 w 3"/>
                  <a:gd name="T5" fmla="*/ 0 h 6"/>
                  <a:gd name="T6" fmla="*/ 0 w 3"/>
                  <a:gd name="T7" fmla="*/ 6 h 6"/>
                  <a:gd name="T8" fmla="*/ 2 w 3"/>
                  <a:gd name="T9" fmla="*/ 5 h 6"/>
                </a:gdLst>
                <a:ahLst/>
                <a:cxnLst>
                  <a:cxn ang="0">
                    <a:pos x="T0" y="T1"/>
                  </a:cxn>
                  <a:cxn ang="0">
                    <a:pos x="T2" y="T3"/>
                  </a:cxn>
                  <a:cxn ang="0">
                    <a:pos x="T4" y="T5"/>
                  </a:cxn>
                  <a:cxn ang="0">
                    <a:pos x="T6" y="T7"/>
                  </a:cxn>
                  <a:cxn ang="0">
                    <a:pos x="T8" y="T9"/>
                  </a:cxn>
                </a:cxnLst>
                <a:rect l="0" t="0" r="r" b="b"/>
                <a:pathLst>
                  <a:path w="3" h="6">
                    <a:moveTo>
                      <a:pt x="2" y="5"/>
                    </a:moveTo>
                    <a:lnTo>
                      <a:pt x="3" y="1"/>
                    </a:lnTo>
                    <a:lnTo>
                      <a:pt x="3" y="0"/>
                    </a:lnTo>
                    <a:lnTo>
                      <a:pt x="0" y="6"/>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6" name="Freeform 1265">
                <a:extLst>
                  <a:ext uri="{FF2B5EF4-FFF2-40B4-BE49-F238E27FC236}">
                    <a16:creationId xmlns:a16="http://schemas.microsoft.com/office/drawing/2014/main" id="{15722852-7DEF-894D-BCFF-5850A1294E40}"/>
                  </a:ext>
                </a:extLst>
              </p:cNvPr>
              <p:cNvSpPr>
                <a:spLocks/>
              </p:cNvSpPr>
              <p:nvPr/>
            </p:nvSpPr>
            <p:spPr bwMode="auto">
              <a:xfrm>
                <a:off x="3594236" y="3708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7" name="Freeform 1266">
                <a:extLst>
                  <a:ext uri="{FF2B5EF4-FFF2-40B4-BE49-F238E27FC236}">
                    <a16:creationId xmlns:a16="http://schemas.microsoft.com/office/drawing/2014/main" id="{4D4CEA7B-A693-B24E-873B-77D0C4875285}"/>
                  </a:ext>
                </a:extLst>
              </p:cNvPr>
              <p:cNvSpPr>
                <a:spLocks/>
              </p:cNvSpPr>
              <p:nvPr/>
            </p:nvSpPr>
            <p:spPr bwMode="auto">
              <a:xfrm>
                <a:off x="3589472" y="3673129"/>
                <a:ext cx="4763" cy="34922"/>
              </a:xfrm>
              <a:custGeom>
                <a:avLst/>
                <a:gdLst>
                  <a:gd name="T0" fmla="*/ 4 w 4"/>
                  <a:gd name="T1" fmla="*/ 0 h 28"/>
                  <a:gd name="T2" fmla="*/ 1 w 4"/>
                  <a:gd name="T3" fmla="*/ 10 h 28"/>
                  <a:gd name="T4" fmla="*/ 0 w 4"/>
                  <a:gd name="T5" fmla="*/ 20 h 28"/>
                  <a:gd name="T6" fmla="*/ 3 w 4"/>
                  <a:gd name="T7" fmla="*/ 28 h 28"/>
                  <a:gd name="T8" fmla="*/ 1 w 4"/>
                  <a:gd name="T9" fmla="*/ 21 h 28"/>
                  <a:gd name="T10" fmla="*/ 2 w 4"/>
                  <a:gd name="T11" fmla="*/ 11 h 28"/>
                  <a:gd name="T12" fmla="*/ 4 w 4"/>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 h="28">
                    <a:moveTo>
                      <a:pt x="4" y="0"/>
                    </a:moveTo>
                    <a:cubicBezTo>
                      <a:pt x="1" y="10"/>
                      <a:pt x="1" y="10"/>
                      <a:pt x="1" y="10"/>
                    </a:cubicBezTo>
                    <a:cubicBezTo>
                      <a:pt x="0" y="20"/>
                      <a:pt x="0" y="20"/>
                      <a:pt x="0" y="20"/>
                    </a:cubicBezTo>
                    <a:cubicBezTo>
                      <a:pt x="0" y="20"/>
                      <a:pt x="2" y="26"/>
                      <a:pt x="3" y="28"/>
                    </a:cubicBezTo>
                    <a:cubicBezTo>
                      <a:pt x="1" y="21"/>
                      <a:pt x="1" y="21"/>
                      <a:pt x="1" y="21"/>
                    </a:cubicBezTo>
                    <a:cubicBezTo>
                      <a:pt x="2" y="11"/>
                      <a:pt x="2" y="11"/>
                      <a:pt x="2" y="11"/>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8" name="Freeform 1267">
                <a:extLst>
                  <a:ext uri="{FF2B5EF4-FFF2-40B4-BE49-F238E27FC236}">
                    <a16:creationId xmlns:a16="http://schemas.microsoft.com/office/drawing/2014/main" id="{F3AA1F78-6D79-FF4A-B516-4B69E451E257}"/>
                  </a:ext>
                </a:extLst>
              </p:cNvPr>
              <p:cNvSpPr>
                <a:spLocks/>
              </p:cNvSpPr>
              <p:nvPr/>
            </p:nvSpPr>
            <p:spPr bwMode="auto">
              <a:xfrm>
                <a:off x="3600586" y="3644556"/>
                <a:ext cx="9525" cy="12699"/>
              </a:xfrm>
              <a:custGeom>
                <a:avLst/>
                <a:gdLst>
                  <a:gd name="T0" fmla="*/ 0 w 6"/>
                  <a:gd name="T1" fmla="*/ 8 h 8"/>
                  <a:gd name="T2" fmla="*/ 1 w 6"/>
                  <a:gd name="T3" fmla="*/ 8 h 8"/>
                  <a:gd name="T4" fmla="*/ 4 w 6"/>
                  <a:gd name="T5" fmla="*/ 3 h 8"/>
                  <a:gd name="T6" fmla="*/ 6 w 6"/>
                  <a:gd name="T7" fmla="*/ 0 h 8"/>
                  <a:gd name="T8" fmla="*/ 3 w 6"/>
                  <a:gd name="T9" fmla="*/ 2 h 8"/>
                  <a:gd name="T10" fmla="*/ 0 w 6"/>
                  <a:gd name="T11" fmla="*/ 8 h 8"/>
                </a:gdLst>
                <a:ahLst/>
                <a:cxnLst>
                  <a:cxn ang="0">
                    <a:pos x="T0" y="T1"/>
                  </a:cxn>
                  <a:cxn ang="0">
                    <a:pos x="T2" y="T3"/>
                  </a:cxn>
                  <a:cxn ang="0">
                    <a:pos x="T4" y="T5"/>
                  </a:cxn>
                  <a:cxn ang="0">
                    <a:pos x="T6" y="T7"/>
                  </a:cxn>
                  <a:cxn ang="0">
                    <a:pos x="T8" y="T9"/>
                  </a:cxn>
                  <a:cxn ang="0">
                    <a:pos x="T10" y="T11"/>
                  </a:cxn>
                </a:cxnLst>
                <a:rect l="0" t="0" r="r" b="b"/>
                <a:pathLst>
                  <a:path w="6" h="8">
                    <a:moveTo>
                      <a:pt x="0" y="8"/>
                    </a:moveTo>
                    <a:lnTo>
                      <a:pt x="1" y="8"/>
                    </a:lnTo>
                    <a:lnTo>
                      <a:pt x="4" y="3"/>
                    </a:lnTo>
                    <a:lnTo>
                      <a:pt x="6" y="0"/>
                    </a:lnTo>
                    <a:lnTo>
                      <a:pt x="3"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9" name="Freeform 1268">
                <a:extLst>
                  <a:ext uri="{FF2B5EF4-FFF2-40B4-BE49-F238E27FC236}">
                    <a16:creationId xmlns:a16="http://schemas.microsoft.com/office/drawing/2014/main" id="{E12BDAC7-959A-9A40-A5B3-DEECF1BC2462}"/>
                  </a:ext>
                </a:extLst>
              </p:cNvPr>
              <p:cNvSpPr>
                <a:spLocks/>
              </p:cNvSpPr>
              <p:nvPr/>
            </p:nvSpPr>
            <p:spPr bwMode="auto">
              <a:xfrm>
                <a:off x="4229259" y="3223909"/>
                <a:ext cx="9525" cy="4762"/>
              </a:xfrm>
              <a:custGeom>
                <a:avLst/>
                <a:gdLst>
                  <a:gd name="T0" fmla="*/ 2 w 6"/>
                  <a:gd name="T1" fmla="*/ 0 h 3"/>
                  <a:gd name="T2" fmla="*/ 2 w 6"/>
                  <a:gd name="T3" fmla="*/ 1 h 3"/>
                  <a:gd name="T4" fmla="*/ 0 w 6"/>
                  <a:gd name="T5" fmla="*/ 3 h 3"/>
                  <a:gd name="T6" fmla="*/ 1 w 6"/>
                  <a:gd name="T7" fmla="*/ 3 h 3"/>
                  <a:gd name="T8" fmla="*/ 2 w 6"/>
                  <a:gd name="T9" fmla="*/ 3 h 3"/>
                  <a:gd name="T10" fmla="*/ 3 w 6"/>
                  <a:gd name="T11" fmla="*/ 2 h 3"/>
                  <a:gd name="T12" fmla="*/ 6 w 6"/>
                  <a:gd name="T13" fmla="*/ 2 h 3"/>
                  <a:gd name="T14" fmla="*/ 4 w 6"/>
                  <a:gd name="T15" fmla="*/ 0 h 3"/>
                  <a:gd name="T16" fmla="*/ 2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2" y="0"/>
                    </a:moveTo>
                    <a:lnTo>
                      <a:pt x="2" y="1"/>
                    </a:lnTo>
                    <a:lnTo>
                      <a:pt x="0" y="3"/>
                    </a:lnTo>
                    <a:lnTo>
                      <a:pt x="1" y="3"/>
                    </a:lnTo>
                    <a:lnTo>
                      <a:pt x="2" y="3"/>
                    </a:lnTo>
                    <a:lnTo>
                      <a:pt x="3" y="2"/>
                    </a:lnTo>
                    <a:lnTo>
                      <a:pt x="6" y="2"/>
                    </a:lnTo>
                    <a:lnTo>
                      <a:pt x="4"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0" name="Freeform 1269">
                <a:extLst>
                  <a:ext uri="{FF2B5EF4-FFF2-40B4-BE49-F238E27FC236}">
                    <a16:creationId xmlns:a16="http://schemas.microsoft.com/office/drawing/2014/main" id="{82CED65E-F6CB-B84F-B77C-98A5849CCD8C}"/>
                  </a:ext>
                </a:extLst>
              </p:cNvPr>
              <p:cNvSpPr>
                <a:spLocks/>
              </p:cNvSpPr>
              <p:nvPr/>
            </p:nvSpPr>
            <p:spPr bwMode="auto">
              <a:xfrm>
                <a:off x="3171944" y="2871518"/>
                <a:ext cx="4763" cy="20636"/>
              </a:xfrm>
              <a:custGeom>
                <a:avLst/>
                <a:gdLst>
                  <a:gd name="T0" fmla="*/ 3 w 3"/>
                  <a:gd name="T1" fmla="*/ 1 h 13"/>
                  <a:gd name="T2" fmla="*/ 2 w 3"/>
                  <a:gd name="T3" fmla="*/ 0 h 13"/>
                  <a:gd name="T4" fmla="*/ 0 w 3"/>
                  <a:gd name="T5" fmla="*/ 3 h 13"/>
                  <a:gd name="T6" fmla="*/ 0 w 3"/>
                  <a:gd name="T7" fmla="*/ 8 h 13"/>
                  <a:gd name="T8" fmla="*/ 1 w 3"/>
                  <a:gd name="T9" fmla="*/ 13 h 13"/>
                  <a:gd name="T10" fmla="*/ 3 w 3"/>
                  <a:gd name="T11" fmla="*/ 12 h 13"/>
                  <a:gd name="T12" fmla="*/ 0 w 3"/>
                  <a:gd name="T13" fmla="*/ 5 h 13"/>
                  <a:gd name="T14" fmla="*/ 1 w 3"/>
                  <a:gd name="T15" fmla="*/ 2 h 13"/>
                  <a:gd name="T16" fmla="*/ 3 w 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3">
                    <a:moveTo>
                      <a:pt x="3" y="1"/>
                    </a:moveTo>
                    <a:lnTo>
                      <a:pt x="2" y="0"/>
                    </a:lnTo>
                    <a:lnTo>
                      <a:pt x="0" y="3"/>
                    </a:lnTo>
                    <a:lnTo>
                      <a:pt x="0" y="8"/>
                    </a:lnTo>
                    <a:lnTo>
                      <a:pt x="1" y="13"/>
                    </a:lnTo>
                    <a:lnTo>
                      <a:pt x="3" y="12"/>
                    </a:lnTo>
                    <a:lnTo>
                      <a:pt x="0" y="5"/>
                    </a:lnTo>
                    <a:lnTo>
                      <a:pt x="1"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1" name="Freeform 1270">
                <a:extLst>
                  <a:ext uri="{FF2B5EF4-FFF2-40B4-BE49-F238E27FC236}">
                    <a16:creationId xmlns:a16="http://schemas.microsoft.com/office/drawing/2014/main" id="{C4E4867D-750D-5F47-885F-B99537C5CF51}"/>
                  </a:ext>
                </a:extLst>
              </p:cNvPr>
              <p:cNvSpPr>
                <a:spLocks/>
              </p:cNvSpPr>
              <p:nvPr/>
            </p:nvSpPr>
            <p:spPr bwMode="auto">
              <a:xfrm>
                <a:off x="4491205" y="6043046"/>
                <a:ext cx="7938" cy="6349"/>
              </a:xfrm>
              <a:custGeom>
                <a:avLst/>
                <a:gdLst>
                  <a:gd name="T0" fmla="*/ 3 w 5"/>
                  <a:gd name="T1" fmla="*/ 1 h 4"/>
                  <a:gd name="T2" fmla="*/ 2 w 5"/>
                  <a:gd name="T3" fmla="*/ 0 h 4"/>
                  <a:gd name="T4" fmla="*/ 0 w 5"/>
                  <a:gd name="T5" fmla="*/ 1 h 4"/>
                  <a:gd name="T6" fmla="*/ 2 w 5"/>
                  <a:gd name="T7" fmla="*/ 4 h 4"/>
                  <a:gd name="T8" fmla="*/ 5 w 5"/>
                  <a:gd name="T9" fmla="*/ 1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lnTo>
                      <a:pt x="2" y="0"/>
                    </a:lnTo>
                    <a:lnTo>
                      <a:pt x="0" y="1"/>
                    </a:lnTo>
                    <a:lnTo>
                      <a:pt x="2" y="4"/>
                    </a:lnTo>
                    <a:lnTo>
                      <a:pt x="5"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2" name="Freeform 1271">
                <a:extLst>
                  <a:ext uri="{FF2B5EF4-FFF2-40B4-BE49-F238E27FC236}">
                    <a16:creationId xmlns:a16="http://schemas.microsoft.com/office/drawing/2014/main" id="{870C5F47-0547-B14E-8AB3-142D55E50673}"/>
                  </a:ext>
                </a:extLst>
              </p:cNvPr>
              <p:cNvSpPr>
                <a:spLocks/>
              </p:cNvSpPr>
              <p:nvPr/>
            </p:nvSpPr>
            <p:spPr bwMode="auto">
              <a:xfrm>
                <a:off x="4515019" y="6017648"/>
                <a:ext cx="9525" cy="6349"/>
              </a:xfrm>
              <a:custGeom>
                <a:avLst/>
                <a:gdLst>
                  <a:gd name="T0" fmla="*/ 4 w 6"/>
                  <a:gd name="T1" fmla="*/ 0 h 4"/>
                  <a:gd name="T2" fmla="*/ 0 w 6"/>
                  <a:gd name="T3" fmla="*/ 1 h 4"/>
                  <a:gd name="T4" fmla="*/ 6 w 6"/>
                  <a:gd name="T5" fmla="*/ 4 h 4"/>
                  <a:gd name="T6" fmla="*/ 4 w 6"/>
                  <a:gd name="T7" fmla="*/ 0 h 4"/>
                </a:gdLst>
                <a:ahLst/>
                <a:cxnLst>
                  <a:cxn ang="0">
                    <a:pos x="T0" y="T1"/>
                  </a:cxn>
                  <a:cxn ang="0">
                    <a:pos x="T2" y="T3"/>
                  </a:cxn>
                  <a:cxn ang="0">
                    <a:pos x="T4" y="T5"/>
                  </a:cxn>
                  <a:cxn ang="0">
                    <a:pos x="T6" y="T7"/>
                  </a:cxn>
                </a:cxnLst>
                <a:rect l="0" t="0" r="r" b="b"/>
                <a:pathLst>
                  <a:path w="6" h="4">
                    <a:moveTo>
                      <a:pt x="4" y="0"/>
                    </a:moveTo>
                    <a:lnTo>
                      <a:pt x="0" y="1"/>
                    </a:lnTo>
                    <a:lnTo>
                      <a:pt x="6" y="4"/>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3" name="Freeform 1272">
                <a:extLst>
                  <a:ext uri="{FF2B5EF4-FFF2-40B4-BE49-F238E27FC236}">
                    <a16:creationId xmlns:a16="http://schemas.microsoft.com/office/drawing/2014/main" id="{EEA5D77B-FFF8-9147-A407-EA52F56F7F43}"/>
                  </a:ext>
                </a:extLst>
              </p:cNvPr>
              <p:cNvSpPr>
                <a:spLocks/>
              </p:cNvSpPr>
              <p:nvPr/>
            </p:nvSpPr>
            <p:spPr bwMode="auto">
              <a:xfrm>
                <a:off x="4497556" y="6025584"/>
                <a:ext cx="31752" cy="33335"/>
              </a:xfrm>
              <a:custGeom>
                <a:avLst/>
                <a:gdLst>
                  <a:gd name="T0" fmla="*/ 20 w 20"/>
                  <a:gd name="T1" fmla="*/ 2 h 21"/>
                  <a:gd name="T2" fmla="*/ 20 w 20"/>
                  <a:gd name="T3" fmla="*/ 0 h 21"/>
                  <a:gd name="T4" fmla="*/ 17 w 20"/>
                  <a:gd name="T5" fmla="*/ 1 h 21"/>
                  <a:gd name="T6" fmla="*/ 17 w 20"/>
                  <a:gd name="T7" fmla="*/ 2 h 21"/>
                  <a:gd name="T8" fmla="*/ 15 w 20"/>
                  <a:gd name="T9" fmla="*/ 3 h 21"/>
                  <a:gd name="T10" fmla="*/ 13 w 20"/>
                  <a:gd name="T11" fmla="*/ 1 h 21"/>
                  <a:gd name="T12" fmla="*/ 10 w 20"/>
                  <a:gd name="T13" fmla="*/ 1 h 21"/>
                  <a:gd name="T14" fmla="*/ 10 w 20"/>
                  <a:gd name="T15" fmla="*/ 5 h 21"/>
                  <a:gd name="T16" fmla="*/ 6 w 20"/>
                  <a:gd name="T17" fmla="*/ 4 h 21"/>
                  <a:gd name="T18" fmla="*/ 4 w 20"/>
                  <a:gd name="T19" fmla="*/ 1 h 21"/>
                  <a:gd name="T20" fmla="*/ 3 w 20"/>
                  <a:gd name="T21" fmla="*/ 2 h 21"/>
                  <a:gd name="T22" fmla="*/ 6 w 20"/>
                  <a:gd name="T23" fmla="*/ 8 h 21"/>
                  <a:gd name="T24" fmla="*/ 10 w 20"/>
                  <a:gd name="T25" fmla="*/ 9 h 21"/>
                  <a:gd name="T26" fmla="*/ 10 w 20"/>
                  <a:gd name="T27" fmla="*/ 10 h 21"/>
                  <a:gd name="T28" fmla="*/ 6 w 20"/>
                  <a:gd name="T29" fmla="*/ 10 h 21"/>
                  <a:gd name="T30" fmla="*/ 4 w 20"/>
                  <a:gd name="T31" fmla="*/ 12 h 21"/>
                  <a:gd name="T32" fmla="*/ 5 w 20"/>
                  <a:gd name="T33" fmla="*/ 14 h 21"/>
                  <a:gd name="T34" fmla="*/ 2 w 20"/>
                  <a:gd name="T35" fmla="*/ 17 h 21"/>
                  <a:gd name="T36" fmla="*/ 0 w 20"/>
                  <a:gd name="T37" fmla="*/ 17 h 21"/>
                  <a:gd name="T38" fmla="*/ 0 w 20"/>
                  <a:gd name="T39" fmla="*/ 19 h 21"/>
                  <a:gd name="T40" fmla="*/ 3 w 20"/>
                  <a:gd name="T41" fmla="*/ 20 h 21"/>
                  <a:gd name="T42" fmla="*/ 5 w 20"/>
                  <a:gd name="T43" fmla="*/ 19 h 21"/>
                  <a:gd name="T44" fmla="*/ 7 w 20"/>
                  <a:gd name="T45" fmla="*/ 21 h 21"/>
                  <a:gd name="T46" fmla="*/ 9 w 20"/>
                  <a:gd name="T47" fmla="*/ 18 h 21"/>
                  <a:gd name="T48" fmla="*/ 6 w 20"/>
                  <a:gd name="T49" fmla="*/ 16 h 21"/>
                  <a:gd name="T50" fmla="*/ 8 w 20"/>
                  <a:gd name="T51" fmla="*/ 15 h 21"/>
                  <a:gd name="T52" fmla="*/ 13 w 20"/>
                  <a:gd name="T53" fmla="*/ 15 h 21"/>
                  <a:gd name="T54" fmla="*/ 16 w 20"/>
                  <a:gd name="T55" fmla="*/ 13 h 21"/>
                  <a:gd name="T56" fmla="*/ 16 w 20"/>
                  <a:gd name="T57" fmla="*/ 9 h 21"/>
                  <a:gd name="T58" fmla="*/ 19 w 20"/>
                  <a:gd name="T59" fmla="*/ 6 h 21"/>
                  <a:gd name="T60" fmla="*/ 20 w 20"/>
                  <a:gd name="T6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21">
                    <a:moveTo>
                      <a:pt x="20" y="2"/>
                    </a:moveTo>
                    <a:lnTo>
                      <a:pt x="20" y="0"/>
                    </a:lnTo>
                    <a:lnTo>
                      <a:pt x="17" y="1"/>
                    </a:lnTo>
                    <a:lnTo>
                      <a:pt x="17" y="2"/>
                    </a:lnTo>
                    <a:lnTo>
                      <a:pt x="15" y="3"/>
                    </a:lnTo>
                    <a:lnTo>
                      <a:pt x="13" y="1"/>
                    </a:lnTo>
                    <a:lnTo>
                      <a:pt x="10" y="1"/>
                    </a:lnTo>
                    <a:lnTo>
                      <a:pt x="10" y="5"/>
                    </a:lnTo>
                    <a:lnTo>
                      <a:pt x="6" y="4"/>
                    </a:lnTo>
                    <a:lnTo>
                      <a:pt x="4" y="1"/>
                    </a:lnTo>
                    <a:lnTo>
                      <a:pt x="3" y="2"/>
                    </a:lnTo>
                    <a:lnTo>
                      <a:pt x="6" y="8"/>
                    </a:lnTo>
                    <a:lnTo>
                      <a:pt x="10" y="9"/>
                    </a:lnTo>
                    <a:lnTo>
                      <a:pt x="10" y="10"/>
                    </a:lnTo>
                    <a:lnTo>
                      <a:pt x="6" y="10"/>
                    </a:lnTo>
                    <a:lnTo>
                      <a:pt x="4" y="12"/>
                    </a:lnTo>
                    <a:lnTo>
                      <a:pt x="5" y="14"/>
                    </a:lnTo>
                    <a:lnTo>
                      <a:pt x="2" y="17"/>
                    </a:lnTo>
                    <a:lnTo>
                      <a:pt x="0" y="17"/>
                    </a:lnTo>
                    <a:lnTo>
                      <a:pt x="0" y="19"/>
                    </a:lnTo>
                    <a:lnTo>
                      <a:pt x="3" y="20"/>
                    </a:lnTo>
                    <a:lnTo>
                      <a:pt x="5" y="19"/>
                    </a:lnTo>
                    <a:lnTo>
                      <a:pt x="7" y="21"/>
                    </a:lnTo>
                    <a:lnTo>
                      <a:pt x="9" y="18"/>
                    </a:lnTo>
                    <a:lnTo>
                      <a:pt x="6" y="16"/>
                    </a:lnTo>
                    <a:lnTo>
                      <a:pt x="8" y="15"/>
                    </a:lnTo>
                    <a:lnTo>
                      <a:pt x="13" y="15"/>
                    </a:lnTo>
                    <a:lnTo>
                      <a:pt x="16" y="13"/>
                    </a:lnTo>
                    <a:lnTo>
                      <a:pt x="16" y="9"/>
                    </a:lnTo>
                    <a:lnTo>
                      <a:pt x="19" y="6"/>
                    </a:lnTo>
                    <a:lnTo>
                      <a:pt x="2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4" name="Freeform 1273">
                <a:extLst>
                  <a:ext uri="{FF2B5EF4-FFF2-40B4-BE49-F238E27FC236}">
                    <a16:creationId xmlns:a16="http://schemas.microsoft.com/office/drawing/2014/main" id="{5291DCB1-DDA9-BC4A-83F7-A07D989852A4}"/>
                  </a:ext>
                </a:extLst>
              </p:cNvPr>
              <p:cNvSpPr>
                <a:spLocks/>
              </p:cNvSpPr>
              <p:nvPr/>
            </p:nvSpPr>
            <p:spPr bwMode="auto">
              <a:xfrm>
                <a:off x="4507081" y="6022409"/>
                <a:ext cx="6350" cy="3175"/>
              </a:xfrm>
              <a:custGeom>
                <a:avLst/>
                <a:gdLst>
                  <a:gd name="T0" fmla="*/ 4 w 4"/>
                  <a:gd name="T1" fmla="*/ 1 h 2"/>
                  <a:gd name="T2" fmla="*/ 0 w 4"/>
                  <a:gd name="T3" fmla="*/ 0 h 2"/>
                  <a:gd name="T4" fmla="*/ 1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1"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5" name="Freeform 1274">
                <a:extLst>
                  <a:ext uri="{FF2B5EF4-FFF2-40B4-BE49-F238E27FC236}">
                    <a16:creationId xmlns:a16="http://schemas.microsoft.com/office/drawing/2014/main" id="{6F9F7462-2C80-1A4D-937F-6956558D9FB7}"/>
                  </a:ext>
                </a:extLst>
              </p:cNvPr>
              <p:cNvSpPr>
                <a:spLocks/>
              </p:cNvSpPr>
              <p:nvPr/>
            </p:nvSpPr>
            <p:spPr bwMode="auto">
              <a:xfrm>
                <a:off x="4983348" y="6108126"/>
                <a:ext cx="25401" cy="23810"/>
              </a:xfrm>
              <a:custGeom>
                <a:avLst/>
                <a:gdLst>
                  <a:gd name="T0" fmla="*/ 16 w 21"/>
                  <a:gd name="T1" fmla="*/ 12 h 19"/>
                  <a:gd name="T2" fmla="*/ 15 w 21"/>
                  <a:gd name="T3" fmla="*/ 8 h 19"/>
                  <a:gd name="T4" fmla="*/ 14 w 21"/>
                  <a:gd name="T5" fmla="*/ 7 h 19"/>
                  <a:gd name="T6" fmla="*/ 10 w 21"/>
                  <a:gd name="T7" fmla="*/ 4 h 19"/>
                  <a:gd name="T8" fmla="*/ 8 w 21"/>
                  <a:gd name="T9" fmla="*/ 3 h 19"/>
                  <a:gd name="T10" fmla="*/ 8 w 21"/>
                  <a:gd name="T11" fmla="*/ 2 h 19"/>
                  <a:gd name="T12" fmla="*/ 4 w 21"/>
                  <a:gd name="T13" fmla="*/ 0 h 19"/>
                  <a:gd name="T14" fmla="*/ 0 w 21"/>
                  <a:gd name="T15" fmla="*/ 0 h 19"/>
                  <a:gd name="T16" fmla="*/ 0 w 21"/>
                  <a:gd name="T17" fmla="*/ 1 h 19"/>
                  <a:gd name="T18" fmla="*/ 3 w 21"/>
                  <a:gd name="T19" fmla="*/ 2 h 19"/>
                  <a:gd name="T20" fmla="*/ 5 w 21"/>
                  <a:gd name="T21" fmla="*/ 5 h 19"/>
                  <a:gd name="T22" fmla="*/ 8 w 21"/>
                  <a:gd name="T23" fmla="*/ 6 h 19"/>
                  <a:gd name="T24" fmla="*/ 8 w 21"/>
                  <a:gd name="T25" fmla="*/ 10 h 19"/>
                  <a:gd name="T26" fmla="*/ 11 w 21"/>
                  <a:gd name="T27" fmla="*/ 12 h 19"/>
                  <a:gd name="T28" fmla="*/ 12 w 21"/>
                  <a:gd name="T29" fmla="*/ 18 h 19"/>
                  <a:gd name="T30" fmla="*/ 13 w 21"/>
                  <a:gd name="T31" fmla="*/ 19 h 19"/>
                  <a:gd name="T32" fmla="*/ 15 w 21"/>
                  <a:gd name="T33" fmla="*/ 18 h 19"/>
                  <a:gd name="T34" fmla="*/ 17 w 21"/>
                  <a:gd name="T35" fmla="*/ 16 h 19"/>
                  <a:gd name="T36" fmla="*/ 19 w 21"/>
                  <a:gd name="T37" fmla="*/ 16 h 19"/>
                  <a:gd name="T38" fmla="*/ 21 w 21"/>
                  <a:gd name="T39" fmla="*/ 14 h 19"/>
                  <a:gd name="T40" fmla="*/ 19 w 21"/>
                  <a:gd name="T41" fmla="*/ 14 h 19"/>
                  <a:gd name="T42" fmla="*/ 16 w 21"/>
                  <a:gd name="T4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9">
                    <a:moveTo>
                      <a:pt x="16" y="12"/>
                    </a:moveTo>
                    <a:cubicBezTo>
                      <a:pt x="15" y="8"/>
                      <a:pt x="15" y="8"/>
                      <a:pt x="15" y="8"/>
                    </a:cubicBezTo>
                    <a:cubicBezTo>
                      <a:pt x="14" y="7"/>
                      <a:pt x="14" y="7"/>
                      <a:pt x="14" y="7"/>
                    </a:cubicBezTo>
                    <a:cubicBezTo>
                      <a:pt x="14" y="7"/>
                      <a:pt x="10" y="4"/>
                      <a:pt x="10" y="4"/>
                    </a:cubicBezTo>
                    <a:cubicBezTo>
                      <a:pt x="10" y="4"/>
                      <a:pt x="8" y="3"/>
                      <a:pt x="8" y="3"/>
                    </a:cubicBezTo>
                    <a:cubicBezTo>
                      <a:pt x="8" y="2"/>
                      <a:pt x="8" y="2"/>
                      <a:pt x="8" y="2"/>
                    </a:cubicBezTo>
                    <a:cubicBezTo>
                      <a:pt x="4" y="0"/>
                      <a:pt x="4" y="0"/>
                      <a:pt x="4" y="0"/>
                    </a:cubicBezTo>
                    <a:cubicBezTo>
                      <a:pt x="0" y="0"/>
                      <a:pt x="0" y="0"/>
                      <a:pt x="0" y="0"/>
                    </a:cubicBezTo>
                    <a:cubicBezTo>
                      <a:pt x="0" y="1"/>
                      <a:pt x="0" y="1"/>
                      <a:pt x="0" y="1"/>
                    </a:cubicBezTo>
                    <a:cubicBezTo>
                      <a:pt x="3" y="2"/>
                      <a:pt x="3" y="2"/>
                      <a:pt x="3" y="2"/>
                    </a:cubicBezTo>
                    <a:cubicBezTo>
                      <a:pt x="5" y="5"/>
                      <a:pt x="5" y="5"/>
                      <a:pt x="5" y="5"/>
                    </a:cubicBezTo>
                    <a:cubicBezTo>
                      <a:pt x="8" y="6"/>
                      <a:pt x="8" y="6"/>
                      <a:pt x="8" y="6"/>
                    </a:cubicBezTo>
                    <a:cubicBezTo>
                      <a:pt x="8" y="10"/>
                      <a:pt x="8" y="10"/>
                      <a:pt x="8" y="10"/>
                    </a:cubicBezTo>
                    <a:cubicBezTo>
                      <a:pt x="11" y="12"/>
                      <a:pt x="11" y="12"/>
                      <a:pt x="11" y="12"/>
                    </a:cubicBezTo>
                    <a:cubicBezTo>
                      <a:pt x="12" y="18"/>
                      <a:pt x="12" y="18"/>
                      <a:pt x="12" y="18"/>
                    </a:cubicBezTo>
                    <a:cubicBezTo>
                      <a:pt x="13" y="19"/>
                      <a:pt x="13" y="19"/>
                      <a:pt x="13" y="19"/>
                    </a:cubicBezTo>
                    <a:cubicBezTo>
                      <a:pt x="15" y="18"/>
                      <a:pt x="15" y="18"/>
                      <a:pt x="15" y="18"/>
                    </a:cubicBezTo>
                    <a:cubicBezTo>
                      <a:pt x="17" y="16"/>
                      <a:pt x="17" y="16"/>
                      <a:pt x="17" y="16"/>
                    </a:cubicBezTo>
                    <a:cubicBezTo>
                      <a:pt x="19" y="16"/>
                      <a:pt x="19" y="16"/>
                      <a:pt x="19" y="16"/>
                    </a:cubicBezTo>
                    <a:cubicBezTo>
                      <a:pt x="21" y="14"/>
                      <a:pt x="21" y="14"/>
                      <a:pt x="21" y="14"/>
                    </a:cubicBezTo>
                    <a:cubicBezTo>
                      <a:pt x="19" y="14"/>
                      <a:pt x="19" y="14"/>
                      <a:pt x="19" y="14"/>
                    </a:cubicBezTo>
                    <a:lnTo>
                      <a:pt x="1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6" name="Freeform 1275">
                <a:extLst>
                  <a:ext uri="{FF2B5EF4-FFF2-40B4-BE49-F238E27FC236}">
                    <a16:creationId xmlns:a16="http://schemas.microsoft.com/office/drawing/2014/main" id="{B83C740D-6193-4644-9CED-11F9E3C36B4C}"/>
                  </a:ext>
                </a:extLst>
              </p:cNvPr>
              <p:cNvSpPr>
                <a:spLocks/>
              </p:cNvSpPr>
              <p:nvPr/>
            </p:nvSpPr>
            <p:spPr bwMode="auto">
              <a:xfrm>
                <a:off x="4524544" y="6020823"/>
                <a:ext cx="34927" cy="41272"/>
              </a:xfrm>
              <a:custGeom>
                <a:avLst/>
                <a:gdLst>
                  <a:gd name="T0" fmla="*/ 22 w 22"/>
                  <a:gd name="T1" fmla="*/ 6 h 26"/>
                  <a:gd name="T2" fmla="*/ 20 w 22"/>
                  <a:gd name="T3" fmla="*/ 4 h 26"/>
                  <a:gd name="T4" fmla="*/ 17 w 22"/>
                  <a:gd name="T5" fmla="*/ 3 h 26"/>
                  <a:gd name="T6" fmla="*/ 15 w 22"/>
                  <a:gd name="T7" fmla="*/ 4 h 26"/>
                  <a:gd name="T8" fmla="*/ 16 w 22"/>
                  <a:gd name="T9" fmla="*/ 6 h 26"/>
                  <a:gd name="T10" fmla="*/ 14 w 22"/>
                  <a:gd name="T11" fmla="*/ 7 h 26"/>
                  <a:gd name="T12" fmla="*/ 13 w 22"/>
                  <a:gd name="T13" fmla="*/ 4 h 26"/>
                  <a:gd name="T14" fmla="*/ 13 w 22"/>
                  <a:gd name="T15" fmla="*/ 2 h 26"/>
                  <a:gd name="T16" fmla="*/ 8 w 22"/>
                  <a:gd name="T17" fmla="*/ 0 h 26"/>
                  <a:gd name="T18" fmla="*/ 8 w 22"/>
                  <a:gd name="T19" fmla="*/ 3 h 26"/>
                  <a:gd name="T20" fmla="*/ 6 w 22"/>
                  <a:gd name="T21" fmla="*/ 4 h 26"/>
                  <a:gd name="T22" fmla="*/ 7 w 22"/>
                  <a:gd name="T23" fmla="*/ 6 h 26"/>
                  <a:gd name="T24" fmla="*/ 6 w 22"/>
                  <a:gd name="T25" fmla="*/ 8 h 26"/>
                  <a:gd name="T26" fmla="*/ 8 w 22"/>
                  <a:gd name="T27" fmla="*/ 12 h 26"/>
                  <a:gd name="T28" fmla="*/ 8 w 22"/>
                  <a:gd name="T29" fmla="*/ 13 h 26"/>
                  <a:gd name="T30" fmla="*/ 7 w 22"/>
                  <a:gd name="T31" fmla="*/ 12 h 26"/>
                  <a:gd name="T32" fmla="*/ 4 w 22"/>
                  <a:gd name="T33" fmla="*/ 12 h 26"/>
                  <a:gd name="T34" fmla="*/ 0 w 22"/>
                  <a:gd name="T35" fmla="*/ 21 h 26"/>
                  <a:gd name="T36" fmla="*/ 1 w 22"/>
                  <a:gd name="T37" fmla="*/ 21 h 26"/>
                  <a:gd name="T38" fmla="*/ 3 w 22"/>
                  <a:gd name="T39" fmla="*/ 26 h 26"/>
                  <a:gd name="T40" fmla="*/ 5 w 22"/>
                  <a:gd name="T41" fmla="*/ 26 h 26"/>
                  <a:gd name="T42" fmla="*/ 6 w 22"/>
                  <a:gd name="T43" fmla="*/ 25 h 26"/>
                  <a:gd name="T44" fmla="*/ 3 w 22"/>
                  <a:gd name="T45" fmla="*/ 22 h 26"/>
                  <a:gd name="T46" fmla="*/ 4 w 22"/>
                  <a:gd name="T47" fmla="*/ 20 h 26"/>
                  <a:gd name="T48" fmla="*/ 7 w 22"/>
                  <a:gd name="T49" fmla="*/ 22 h 26"/>
                  <a:gd name="T50" fmla="*/ 8 w 22"/>
                  <a:gd name="T51" fmla="*/ 22 h 26"/>
                  <a:gd name="T52" fmla="*/ 7 w 22"/>
                  <a:gd name="T53" fmla="*/ 19 h 26"/>
                  <a:gd name="T54" fmla="*/ 7 w 22"/>
                  <a:gd name="T55" fmla="*/ 18 h 26"/>
                  <a:gd name="T56" fmla="*/ 10 w 22"/>
                  <a:gd name="T57" fmla="*/ 18 h 26"/>
                  <a:gd name="T58" fmla="*/ 12 w 22"/>
                  <a:gd name="T59" fmla="*/ 17 h 26"/>
                  <a:gd name="T60" fmla="*/ 13 w 22"/>
                  <a:gd name="T61" fmla="*/ 16 h 26"/>
                  <a:gd name="T62" fmla="*/ 10 w 22"/>
                  <a:gd name="T63" fmla="*/ 16 h 26"/>
                  <a:gd name="T64" fmla="*/ 9 w 22"/>
                  <a:gd name="T65" fmla="*/ 15 h 26"/>
                  <a:gd name="T66" fmla="*/ 10 w 22"/>
                  <a:gd name="T67" fmla="*/ 14 h 26"/>
                  <a:gd name="T68" fmla="*/ 13 w 22"/>
                  <a:gd name="T69" fmla="*/ 15 h 26"/>
                  <a:gd name="T70" fmla="*/ 16 w 22"/>
                  <a:gd name="T71" fmla="*/ 14 h 26"/>
                  <a:gd name="T72" fmla="*/ 18 w 22"/>
                  <a:gd name="T73" fmla="*/ 12 h 26"/>
                  <a:gd name="T74" fmla="*/ 21 w 22"/>
                  <a:gd name="T75" fmla="*/ 11 h 26"/>
                  <a:gd name="T76" fmla="*/ 20 w 22"/>
                  <a:gd name="T77" fmla="*/ 8 h 26"/>
                  <a:gd name="T78" fmla="*/ 19 w 22"/>
                  <a:gd name="T79" fmla="*/ 8 h 26"/>
                  <a:gd name="T80" fmla="*/ 18 w 22"/>
                  <a:gd name="T81" fmla="*/ 7 h 26"/>
                  <a:gd name="T82" fmla="*/ 20 w 22"/>
                  <a:gd name="T83" fmla="*/ 6 h 26"/>
                  <a:gd name="T84" fmla="*/ 22 w 22"/>
                  <a:gd name="T8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26">
                    <a:moveTo>
                      <a:pt x="22" y="6"/>
                    </a:moveTo>
                    <a:lnTo>
                      <a:pt x="20" y="4"/>
                    </a:lnTo>
                    <a:lnTo>
                      <a:pt x="17" y="3"/>
                    </a:lnTo>
                    <a:lnTo>
                      <a:pt x="15" y="4"/>
                    </a:lnTo>
                    <a:lnTo>
                      <a:pt x="16" y="6"/>
                    </a:lnTo>
                    <a:lnTo>
                      <a:pt x="14" y="7"/>
                    </a:lnTo>
                    <a:lnTo>
                      <a:pt x="13" y="4"/>
                    </a:lnTo>
                    <a:lnTo>
                      <a:pt x="13" y="2"/>
                    </a:lnTo>
                    <a:lnTo>
                      <a:pt x="8" y="0"/>
                    </a:lnTo>
                    <a:lnTo>
                      <a:pt x="8" y="3"/>
                    </a:lnTo>
                    <a:lnTo>
                      <a:pt x="6" y="4"/>
                    </a:lnTo>
                    <a:lnTo>
                      <a:pt x="7" y="6"/>
                    </a:lnTo>
                    <a:lnTo>
                      <a:pt x="6" y="8"/>
                    </a:lnTo>
                    <a:lnTo>
                      <a:pt x="8" y="12"/>
                    </a:lnTo>
                    <a:lnTo>
                      <a:pt x="8" y="13"/>
                    </a:lnTo>
                    <a:lnTo>
                      <a:pt x="7" y="12"/>
                    </a:lnTo>
                    <a:lnTo>
                      <a:pt x="4" y="12"/>
                    </a:lnTo>
                    <a:lnTo>
                      <a:pt x="0" y="21"/>
                    </a:lnTo>
                    <a:lnTo>
                      <a:pt x="1" y="21"/>
                    </a:lnTo>
                    <a:lnTo>
                      <a:pt x="3" y="26"/>
                    </a:lnTo>
                    <a:lnTo>
                      <a:pt x="5" y="26"/>
                    </a:lnTo>
                    <a:lnTo>
                      <a:pt x="6" y="25"/>
                    </a:lnTo>
                    <a:lnTo>
                      <a:pt x="3" y="22"/>
                    </a:lnTo>
                    <a:lnTo>
                      <a:pt x="4" y="20"/>
                    </a:lnTo>
                    <a:lnTo>
                      <a:pt x="7" y="22"/>
                    </a:lnTo>
                    <a:lnTo>
                      <a:pt x="8" y="22"/>
                    </a:lnTo>
                    <a:lnTo>
                      <a:pt x="7" y="19"/>
                    </a:lnTo>
                    <a:lnTo>
                      <a:pt x="7" y="18"/>
                    </a:lnTo>
                    <a:lnTo>
                      <a:pt x="10" y="18"/>
                    </a:lnTo>
                    <a:lnTo>
                      <a:pt x="12" y="17"/>
                    </a:lnTo>
                    <a:lnTo>
                      <a:pt x="13" y="16"/>
                    </a:lnTo>
                    <a:lnTo>
                      <a:pt x="10" y="16"/>
                    </a:lnTo>
                    <a:lnTo>
                      <a:pt x="9" y="15"/>
                    </a:lnTo>
                    <a:lnTo>
                      <a:pt x="10" y="14"/>
                    </a:lnTo>
                    <a:lnTo>
                      <a:pt x="13" y="15"/>
                    </a:lnTo>
                    <a:lnTo>
                      <a:pt x="16" y="14"/>
                    </a:lnTo>
                    <a:lnTo>
                      <a:pt x="18" y="12"/>
                    </a:lnTo>
                    <a:lnTo>
                      <a:pt x="21" y="11"/>
                    </a:lnTo>
                    <a:lnTo>
                      <a:pt x="20" y="8"/>
                    </a:lnTo>
                    <a:lnTo>
                      <a:pt x="19" y="8"/>
                    </a:lnTo>
                    <a:lnTo>
                      <a:pt x="18" y="7"/>
                    </a:lnTo>
                    <a:lnTo>
                      <a:pt x="20" y="6"/>
                    </a:lnTo>
                    <a:lnTo>
                      <a:pt x="2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7" name="Freeform 1276">
                <a:extLst>
                  <a:ext uri="{FF2B5EF4-FFF2-40B4-BE49-F238E27FC236}">
                    <a16:creationId xmlns:a16="http://schemas.microsoft.com/office/drawing/2014/main" id="{87C92FCA-F0B3-A94E-B8B0-0B2634D40331}"/>
                  </a:ext>
                </a:extLst>
              </p:cNvPr>
              <p:cNvSpPr>
                <a:spLocks/>
              </p:cNvSpPr>
              <p:nvPr/>
            </p:nvSpPr>
            <p:spPr bwMode="auto">
              <a:xfrm>
                <a:off x="3884756" y="4187432"/>
                <a:ext cx="123830" cy="69843"/>
              </a:xfrm>
              <a:custGeom>
                <a:avLst/>
                <a:gdLst>
                  <a:gd name="T0" fmla="*/ 75 w 78"/>
                  <a:gd name="T1" fmla="*/ 35 h 44"/>
                  <a:gd name="T2" fmla="*/ 78 w 78"/>
                  <a:gd name="T3" fmla="*/ 27 h 44"/>
                  <a:gd name="T4" fmla="*/ 77 w 78"/>
                  <a:gd name="T5" fmla="*/ 20 h 44"/>
                  <a:gd name="T6" fmla="*/ 76 w 78"/>
                  <a:gd name="T7" fmla="*/ 16 h 44"/>
                  <a:gd name="T8" fmla="*/ 74 w 78"/>
                  <a:gd name="T9" fmla="*/ 13 h 44"/>
                  <a:gd name="T10" fmla="*/ 65 w 78"/>
                  <a:gd name="T11" fmla="*/ 5 h 44"/>
                  <a:gd name="T12" fmla="*/ 56 w 78"/>
                  <a:gd name="T13" fmla="*/ 4 h 44"/>
                  <a:gd name="T14" fmla="*/ 53 w 78"/>
                  <a:gd name="T15" fmla="*/ 2 h 44"/>
                  <a:gd name="T16" fmla="*/ 49 w 78"/>
                  <a:gd name="T17" fmla="*/ 1 h 44"/>
                  <a:gd name="T18" fmla="*/ 41 w 78"/>
                  <a:gd name="T19" fmla="*/ 6 h 44"/>
                  <a:gd name="T20" fmla="*/ 29 w 78"/>
                  <a:gd name="T21" fmla="*/ 14 h 44"/>
                  <a:gd name="T22" fmla="*/ 22 w 78"/>
                  <a:gd name="T23" fmla="*/ 14 h 44"/>
                  <a:gd name="T24" fmla="*/ 15 w 78"/>
                  <a:gd name="T25" fmla="*/ 8 h 44"/>
                  <a:gd name="T26" fmla="*/ 15 w 78"/>
                  <a:gd name="T27" fmla="*/ 10 h 44"/>
                  <a:gd name="T28" fmla="*/ 13 w 78"/>
                  <a:gd name="T29" fmla="*/ 12 h 44"/>
                  <a:gd name="T30" fmla="*/ 10 w 78"/>
                  <a:gd name="T31" fmla="*/ 10 h 44"/>
                  <a:gd name="T32" fmla="*/ 11 w 78"/>
                  <a:gd name="T33" fmla="*/ 8 h 44"/>
                  <a:gd name="T34" fmla="*/ 9 w 78"/>
                  <a:gd name="T35" fmla="*/ 7 h 44"/>
                  <a:gd name="T36" fmla="*/ 6 w 78"/>
                  <a:gd name="T37" fmla="*/ 5 h 44"/>
                  <a:gd name="T38" fmla="*/ 3 w 78"/>
                  <a:gd name="T39" fmla="*/ 3 h 44"/>
                  <a:gd name="T40" fmla="*/ 2 w 78"/>
                  <a:gd name="T41" fmla="*/ 7 h 44"/>
                  <a:gd name="T42" fmla="*/ 0 w 78"/>
                  <a:gd name="T43" fmla="*/ 12 h 44"/>
                  <a:gd name="T44" fmla="*/ 3 w 78"/>
                  <a:gd name="T45" fmla="*/ 15 h 44"/>
                  <a:gd name="T46" fmla="*/ 1 w 78"/>
                  <a:gd name="T47" fmla="*/ 20 h 44"/>
                  <a:gd name="T48" fmla="*/ 1 w 78"/>
                  <a:gd name="T49" fmla="*/ 24 h 44"/>
                  <a:gd name="T50" fmla="*/ 6 w 78"/>
                  <a:gd name="T51" fmla="*/ 24 h 44"/>
                  <a:gd name="T52" fmla="*/ 10 w 78"/>
                  <a:gd name="T53" fmla="*/ 22 h 44"/>
                  <a:gd name="T54" fmla="*/ 11 w 78"/>
                  <a:gd name="T55" fmla="*/ 25 h 44"/>
                  <a:gd name="T56" fmla="*/ 18 w 78"/>
                  <a:gd name="T57" fmla="*/ 26 h 44"/>
                  <a:gd name="T58" fmla="*/ 20 w 78"/>
                  <a:gd name="T59" fmla="*/ 35 h 44"/>
                  <a:gd name="T60" fmla="*/ 25 w 78"/>
                  <a:gd name="T61" fmla="*/ 37 h 44"/>
                  <a:gd name="T62" fmla="*/ 25 w 78"/>
                  <a:gd name="T63" fmla="*/ 33 h 44"/>
                  <a:gd name="T64" fmla="*/ 27 w 78"/>
                  <a:gd name="T65" fmla="*/ 31 h 44"/>
                  <a:gd name="T66" fmla="*/ 28 w 78"/>
                  <a:gd name="T67" fmla="*/ 35 h 44"/>
                  <a:gd name="T68" fmla="*/ 28 w 78"/>
                  <a:gd name="T69" fmla="*/ 41 h 44"/>
                  <a:gd name="T70" fmla="*/ 32 w 78"/>
                  <a:gd name="T71" fmla="*/ 44 h 44"/>
                  <a:gd name="T72" fmla="*/ 36 w 78"/>
                  <a:gd name="T73" fmla="*/ 38 h 44"/>
                  <a:gd name="T74" fmla="*/ 40 w 78"/>
                  <a:gd name="T75" fmla="*/ 38 h 44"/>
                  <a:gd name="T76" fmla="*/ 39 w 78"/>
                  <a:gd name="T77" fmla="*/ 32 h 44"/>
                  <a:gd name="T78" fmla="*/ 35 w 78"/>
                  <a:gd name="T79" fmla="*/ 28 h 44"/>
                  <a:gd name="T80" fmla="*/ 38 w 78"/>
                  <a:gd name="T81" fmla="*/ 24 h 44"/>
                  <a:gd name="T82" fmla="*/ 46 w 78"/>
                  <a:gd name="T83" fmla="*/ 18 h 44"/>
                  <a:gd name="T84" fmla="*/ 45 w 78"/>
                  <a:gd name="T85" fmla="*/ 16 h 44"/>
                  <a:gd name="T86" fmla="*/ 49 w 78"/>
                  <a:gd name="T87" fmla="*/ 11 h 44"/>
                  <a:gd name="T88" fmla="*/ 55 w 78"/>
                  <a:gd name="T89" fmla="*/ 11 h 44"/>
                  <a:gd name="T90" fmla="*/ 60 w 78"/>
                  <a:gd name="T91" fmla="*/ 14 h 44"/>
                  <a:gd name="T92" fmla="*/ 63 w 78"/>
                  <a:gd name="T93" fmla="*/ 21 h 44"/>
                  <a:gd name="T94" fmla="*/ 65 w 78"/>
                  <a:gd name="T95" fmla="*/ 22 h 44"/>
                  <a:gd name="T96" fmla="*/ 68 w 78"/>
                  <a:gd name="T97" fmla="*/ 19 h 44"/>
                  <a:gd name="T98" fmla="*/ 68 w 78"/>
                  <a:gd name="T99" fmla="*/ 23 h 44"/>
                  <a:gd name="T100" fmla="*/ 64 w 78"/>
                  <a:gd name="T101" fmla="*/ 28 h 44"/>
                  <a:gd name="T102" fmla="*/ 64 w 78"/>
                  <a:gd name="T103" fmla="*/ 33 h 44"/>
                  <a:gd name="T104" fmla="*/ 70 w 78"/>
                  <a:gd name="T105" fmla="*/ 42 h 44"/>
                  <a:gd name="T106" fmla="*/ 74 w 78"/>
                  <a:gd name="T10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44">
                    <a:moveTo>
                      <a:pt x="74" y="37"/>
                    </a:moveTo>
                    <a:lnTo>
                      <a:pt x="75" y="35"/>
                    </a:lnTo>
                    <a:lnTo>
                      <a:pt x="76" y="31"/>
                    </a:lnTo>
                    <a:lnTo>
                      <a:pt x="78" y="27"/>
                    </a:lnTo>
                    <a:lnTo>
                      <a:pt x="77" y="22"/>
                    </a:lnTo>
                    <a:lnTo>
                      <a:pt x="77" y="20"/>
                    </a:lnTo>
                    <a:lnTo>
                      <a:pt x="77" y="17"/>
                    </a:lnTo>
                    <a:lnTo>
                      <a:pt x="76" y="16"/>
                    </a:lnTo>
                    <a:lnTo>
                      <a:pt x="74" y="14"/>
                    </a:lnTo>
                    <a:lnTo>
                      <a:pt x="74" y="13"/>
                    </a:lnTo>
                    <a:lnTo>
                      <a:pt x="71" y="9"/>
                    </a:lnTo>
                    <a:lnTo>
                      <a:pt x="65" y="5"/>
                    </a:lnTo>
                    <a:lnTo>
                      <a:pt x="62" y="4"/>
                    </a:lnTo>
                    <a:lnTo>
                      <a:pt x="56" y="4"/>
                    </a:lnTo>
                    <a:lnTo>
                      <a:pt x="53" y="4"/>
                    </a:lnTo>
                    <a:lnTo>
                      <a:pt x="53" y="2"/>
                    </a:lnTo>
                    <a:lnTo>
                      <a:pt x="50" y="0"/>
                    </a:lnTo>
                    <a:lnTo>
                      <a:pt x="49" y="1"/>
                    </a:lnTo>
                    <a:lnTo>
                      <a:pt x="45" y="4"/>
                    </a:lnTo>
                    <a:lnTo>
                      <a:pt x="41" y="6"/>
                    </a:lnTo>
                    <a:lnTo>
                      <a:pt x="32" y="11"/>
                    </a:lnTo>
                    <a:lnTo>
                      <a:pt x="29" y="14"/>
                    </a:lnTo>
                    <a:lnTo>
                      <a:pt x="27" y="14"/>
                    </a:lnTo>
                    <a:lnTo>
                      <a:pt x="22" y="14"/>
                    </a:lnTo>
                    <a:lnTo>
                      <a:pt x="18" y="10"/>
                    </a:lnTo>
                    <a:lnTo>
                      <a:pt x="15" y="8"/>
                    </a:lnTo>
                    <a:lnTo>
                      <a:pt x="14" y="9"/>
                    </a:lnTo>
                    <a:lnTo>
                      <a:pt x="15" y="10"/>
                    </a:lnTo>
                    <a:lnTo>
                      <a:pt x="15" y="12"/>
                    </a:lnTo>
                    <a:lnTo>
                      <a:pt x="13" y="12"/>
                    </a:lnTo>
                    <a:lnTo>
                      <a:pt x="11" y="11"/>
                    </a:lnTo>
                    <a:lnTo>
                      <a:pt x="10" y="10"/>
                    </a:lnTo>
                    <a:lnTo>
                      <a:pt x="11" y="9"/>
                    </a:lnTo>
                    <a:lnTo>
                      <a:pt x="11" y="8"/>
                    </a:lnTo>
                    <a:lnTo>
                      <a:pt x="11" y="7"/>
                    </a:lnTo>
                    <a:lnTo>
                      <a:pt x="9" y="7"/>
                    </a:lnTo>
                    <a:lnTo>
                      <a:pt x="8" y="7"/>
                    </a:lnTo>
                    <a:lnTo>
                      <a:pt x="6" y="5"/>
                    </a:lnTo>
                    <a:lnTo>
                      <a:pt x="6" y="3"/>
                    </a:lnTo>
                    <a:lnTo>
                      <a:pt x="3" y="3"/>
                    </a:lnTo>
                    <a:lnTo>
                      <a:pt x="2" y="4"/>
                    </a:lnTo>
                    <a:lnTo>
                      <a:pt x="2" y="7"/>
                    </a:lnTo>
                    <a:lnTo>
                      <a:pt x="1" y="9"/>
                    </a:lnTo>
                    <a:lnTo>
                      <a:pt x="0" y="12"/>
                    </a:lnTo>
                    <a:lnTo>
                      <a:pt x="1" y="13"/>
                    </a:lnTo>
                    <a:lnTo>
                      <a:pt x="3" y="15"/>
                    </a:lnTo>
                    <a:lnTo>
                      <a:pt x="1" y="18"/>
                    </a:lnTo>
                    <a:lnTo>
                      <a:pt x="1" y="20"/>
                    </a:lnTo>
                    <a:lnTo>
                      <a:pt x="1" y="22"/>
                    </a:lnTo>
                    <a:lnTo>
                      <a:pt x="1" y="24"/>
                    </a:lnTo>
                    <a:lnTo>
                      <a:pt x="4" y="24"/>
                    </a:lnTo>
                    <a:lnTo>
                      <a:pt x="6" y="24"/>
                    </a:lnTo>
                    <a:lnTo>
                      <a:pt x="8" y="23"/>
                    </a:lnTo>
                    <a:lnTo>
                      <a:pt x="10" y="22"/>
                    </a:lnTo>
                    <a:lnTo>
                      <a:pt x="11" y="24"/>
                    </a:lnTo>
                    <a:lnTo>
                      <a:pt x="11" y="25"/>
                    </a:lnTo>
                    <a:lnTo>
                      <a:pt x="12" y="25"/>
                    </a:lnTo>
                    <a:lnTo>
                      <a:pt x="18" y="26"/>
                    </a:lnTo>
                    <a:lnTo>
                      <a:pt x="18" y="31"/>
                    </a:lnTo>
                    <a:lnTo>
                      <a:pt x="20" y="35"/>
                    </a:lnTo>
                    <a:lnTo>
                      <a:pt x="22" y="37"/>
                    </a:lnTo>
                    <a:lnTo>
                      <a:pt x="25" y="37"/>
                    </a:lnTo>
                    <a:lnTo>
                      <a:pt x="25" y="35"/>
                    </a:lnTo>
                    <a:lnTo>
                      <a:pt x="25" y="33"/>
                    </a:lnTo>
                    <a:lnTo>
                      <a:pt x="25" y="31"/>
                    </a:lnTo>
                    <a:lnTo>
                      <a:pt x="27" y="31"/>
                    </a:lnTo>
                    <a:lnTo>
                      <a:pt x="28" y="33"/>
                    </a:lnTo>
                    <a:lnTo>
                      <a:pt x="28" y="35"/>
                    </a:lnTo>
                    <a:lnTo>
                      <a:pt x="29" y="38"/>
                    </a:lnTo>
                    <a:lnTo>
                      <a:pt x="28" y="41"/>
                    </a:lnTo>
                    <a:lnTo>
                      <a:pt x="29" y="43"/>
                    </a:lnTo>
                    <a:lnTo>
                      <a:pt x="32" y="44"/>
                    </a:lnTo>
                    <a:lnTo>
                      <a:pt x="34" y="41"/>
                    </a:lnTo>
                    <a:lnTo>
                      <a:pt x="36" y="38"/>
                    </a:lnTo>
                    <a:lnTo>
                      <a:pt x="39" y="38"/>
                    </a:lnTo>
                    <a:lnTo>
                      <a:pt x="40" y="38"/>
                    </a:lnTo>
                    <a:lnTo>
                      <a:pt x="40" y="35"/>
                    </a:lnTo>
                    <a:lnTo>
                      <a:pt x="39" y="32"/>
                    </a:lnTo>
                    <a:lnTo>
                      <a:pt x="36" y="30"/>
                    </a:lnTo>
                    <a:lnTo>
                      <a:pt x="35" y="28"/>
                    </a:lnTo>
                    <a:lnTo>
                      <a:pt x="36" y="25"/>
                    </a:lnTo>
                    <a:lnTo>
                      <a:pt x="38" y="24"/>
                    </a:lnTo>
                    <a:lnTo>
                      <a:pt x="42" y="23"/>
                    </a:lnTo>
                    <a:lnTo>
                      <a:pt x="46" y="18"/>
                    </a:lnTo>
                    <a:lnTo>
                      <a:pt x="46" y="17"/>
                    </a:lnTo>
                    <a:lnTo>
                      <a:pt x="45" y="16"/>
                    </a:lnTo>
                    <a:lnTo>
                      <a:pt x="46" y="13"/>
                    </a:lnTo>
                    <a:lnTo>
                      <a:pt x="49" y="11"/>
                    </a:lnTo>
                    <a:lnTo>
                      <a:pt x="53" y="10"/>
                    </a:lnTo>
                    <a:lnTo>
                      <a:pt x="55" y="11"/>
                    </a:lnTo>
                    <a:lnTo>
                      <a:pt x="57" y="14"/>
                    </a:lnTo>
                    <a:lnTo>
                      <a:pt x="60" y="14"/>
                    </a:lnTo>
                    <a:lnTo>
                      <a:pt x="62" y="18"/>
                    </a:lnTo>
                    <a:lnTo>
                      <a:pt x="63" y="21"/>
                    </a:lnTo>
                    <a:lnTo>
                      <a:pt x="64" y="23"/>
                    </a:lnTo>
                    <a:lnTo>
                      <a:pt x="65" y="22"/>
                    </a:lnTo>
                    <a:lnTo>
                      <a:pt x="67" y="19"/>
                    </a:lnTo>
                    <a:lnTo>
                      <a:pt x="68" y="19"/>
                    </a:lnTo>
                    <a:lnTo>
                      <a:pt x="69" y="21"/>
                    </a:lnTo>
                    <a:lnTo>
                      <a:pt x="68" y="23"/>
                    </a:lnTo>
                    <a:lnTo>
                      <a:pt x="67" y="24"/>
                    </a:lnTo>
                    <a:lnTo>
                      <a:pt x="64" y="28"/>
                    </a:lnTo>
                    <a:lnTo>
                      <a:pt x="63" y="29"/>
                    </a:lnTo>
                    <a:lnTo>
                      <a:pt x="64" y="33"/>
                    </a:lnTo>
                    <a:lnTo>
                      <a:pt x="67" y="38"/>
                    </a:lnTo>
                    <a:lnTo>
                      <a:pt x="70" y="42"/>
                    </a:lnTo>
                    <a:lnTo>
                      <a:pt x="72" y="37"/>
                    </a:lnTo>
                    <a:lnTo>
                      <a:pt x="74" y="3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8" name="Freeform 1277">
                <a:extLst>
                  <a:ext uri="{FF2B5EF4-FFF2-40B4-BE49-F238E27FC236}">
                    <a16:creationId xmlns:a16="http://schemas.microsoft.com/office/drawing/2014/main" id="{4E18CC0E-7C1B-3B40-9C17-0BBA3D5D5CDD}"/>
                  </a:ext>
                </a:extLst>
              </p:cNvPr>
              <p:cNvSpPr>
                <a:spLocks/>
              </p:cNvSpPr>
              <p:nvPr/>
            </p:nvSpPr>
            <p:spPr bwMode="auto">
              <a:xfrm>
                <a:off x="3818079" y="4144574"/>
                <a:ext cx="76203" cy="87305"/>
              </a:xfrm>
              <a:custGeom>
                <a:avLst/>
                <a:gdLst>
                  <a:gd name="T0" fmla="*/ 43 w 48"/>
                  <a:gd name="T1" fmla="*/ 45 h 55"/>
                  <a:gd name="T2" fmla="*/ 43 w 48"/>
                  <a:gd name="T3" fmla="*/ 40 h 55"/>
                  <a:gd name="T4" fmla="*/ 43 w 48"/>
                  <a:gd name="T5" fmla="*/ 36 h 55"/>
                  <a:gd name="T6" fmla="*/ 44 w 48"/>
                  <a:gd name="T7" fmla="*/ 31 h 55"/>
                  <a:gd name="T8" fmla="*/ 48 w 48"/>
                  <a:gd name="T9" fmla="*/ 30 h 55"/>
                  <a:gd name="T10" fmla="*/ 46 w 48"/>
                  <a:gd name="T11" fmla="*/ 27 h 55"/>
                  <a:gd name="T12" fmla="*/ 42 w 48"/>
                  <a:gd name="T13" fmla="*/ 24 h 55"/>
                  <a:gd name="T14" fmla="*/ 38 w 48"/>
                  <a:gd name="T15" fmla="*/ 18 h 55"/>
                  <a:gd name="T16" fmla="*/ 36 w 48"/>
                  <a:gd name="T17" fmla="*/ 11 h 55"/>
                  <a:gd name="T18" fmla="*/ 33 w 48"/>
                  <a:gd name="T19" fmla="*/ 8 h 55"/>
                  <a:gd name="T20" fmla="*/ 30 w 48"/>
                  <a:gd name="T21" fmla="*/ 10 h 55"/>
                  <a:gd name="T22" fmla="*/ 29 w 48"/>
                  <a:gd name="T23" fmla="*/ 9 h 55"/>
                  <a:gd name="T24" fmla="*/ 25 w 48"/>
                  <a:gd name="T25" fmla="*/ 7 h 55"/>
                  <a:gd name="T26" fmla="*/ 23 w 48"/>
                  <a:gd name="T27" fmla="*/ 4 h 55"/>
                  <a:gd name="T28" fmla="*/ 18 w 48"/>
                  <a:gd name="T29" fmla="*/ 2 h 55"/>
                  <a:gd name="T30" fmla="*/ 8 w 48"/>
                  <a:gd name="T31" fmla="*/ 0 h 55"/>
                  <a:gd name="T32" fmla="*/ 2 w 48"/>
                  <a:gd name="T33" fmla="*/ 2 h 55"/>
                  <a:gd name="T34" fmla="*/ 2 w 48"/>
                  <a:gd name="T35" fmla="*/ 3 h 55"/>
                  <a:gd name="T36" fmla="*/ 0 w 48"/>
                  <a:gd name="T37" fmla="*/ 7 h 55"/>
                  <a:gd name="T38" fmla="*/ 3 w 48"/>
                  <a:gd name="T39" fmla="*/ 9 h 55"/>
                  <a:gd name="T40" fmla="*/ 1 w 48"/>
                  <a:gd name="T41" fmla="*/ 14 h 55"/>
                  <a:gd name="T42" fmla="*/ 1 w 48"/>
                  <a:gd name="T43" fmla="*/ 21 h 55"/>
                  <a:gd name="T44" fmla="*/ 8 w 48"/>
                  <a:gd name="T45" fmla="*/ 25 h 55"/>
                  <a:gd name="T46" fmla="*/ 12 w 48"/>
                  <a:gd name="T47" fmla="*/ 30 h 55"/>
                  <a:gd name="T48" fmla="*/ 15 w 48"/>
                  <a:gd name="T49" fmla="*/ 27 h 55"/>
                  <a:gd name="T50" fmla="*/ 10 w 48"/>
                  <a:gd name="T51" fmla="*/ 20 h 55"/>
                  <a:gd name="T52" fmla="*/ 11 w 48"/>
                  <a:gd name="T53" fmla="*/ 17 h 55"/>
                  <a:gd name="T54" fmla="*/ 15 w 48"/>
                  <a:gd name="T55" fmla="*/ 21 h 55"/>
                  <a:gd name="T56" fmla="*/ 19 w 48"/>
                  <a:gd name="T57" fmla="*/ 26 h 55"/>
                  <a:gd name="T58" fmla="*/ 22 w 48"/>
                  <a:gd name="T59" fmla="*/ 31 h 55"/>
                  <a:gd name="T60" fmla="*/ 27 w 48"/>
                  <a:gd name="T61" fmla="*/ 36 h 55"/>
                  <a:gd name="T62" fmla="*/ 31 w 48"/>
                  <a:gd name="T63" fmla="*/ 41 h 55"/>
                  <a:gd name="T64" fmla="*/ 29 w 48"/>
                  <a:gd name="T65" fmla="*/ 47 h 55"/>
                  <a:gd name="T66" fmla="*/ 33 w 48"/>
                  <a:gd name="T67" fmla="*/ 51 h 55"/>
                  <a:gd name="T68" fmla="*/ 36 w 48"/>
                  <a:gd name="T69" fmla="*/ 52 h 55"/>
                  <a:gd name="T70" fmla="*/ 36 w 48"/>
                  <a:gd name="T71" fmla="*/ 47 h 55"/>
                  <a:gd name="T72" fmla="*/ 33 w 48"/>
                  <a:gd name="T73" fmla="*/ 45 h 55"/>
                  <a:gd name="T74" fmla="*/ 36 w 48"/>
                  <a:gd name="T75" fmla="*/ 45 h 55"/>
                  <a:gd name="T76" fmla="*/ 38 w 48"/>
                  <a:gd name="T77" fmla="*/ 52 h 55"/>
                  <a:gd name="T78" fmla="*/ 40 w 48"/>
                  <a:gd name="T79" fmla="*/ 53 h 55"/>
                  <a:gd name="T80" fmla="*/ 43 w 48"/>
                  <a:gd name="T81" fmla="*/ 55 h 55"/>
                  <a:gd name="T82" fmla="*/ 43 w 48"/>
                  <a:gd name="T83" fmla="*/ 51 h 55"/>
                  <a:gd name="T84" fmla="*/ 43 w 48"/>
                  <a:gd name="T85"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55">
                    <a:moveTo>
                      <a:pt x="43" y="47"/>
                    </a:moveTo>
                    <a:lnTo>
                      <a:pt x="43" y="45"/>
                    </a:lnTo>
                    <a:lnTo>
                      <a:pt x="45" y="42"/>
                    </a:lnTo>
                    <a:lnTo>
                      <a:pt x="43" y="40"/>
                    </a:lnTo>
                    <a:lnTo>
                      <a:pt x="42" y="39"/>
                    </a:lnTo>
                    <a:lnTo>
                      <a:pt x="43" y="36"/>
                    </a:lnTo>
                    <a:lnTo>
                      <a:pt x="44" y="34"/>
                    </a:lnTo>
                    <a:lnTo>
                      <a:pt x="44" y="31"/>
                    </a:lnTo>
                    <a:lnTo>
                      <a:pt x="45" y="30"/>
                    </a:lnTo>
                    <a:lnTo>
                      <a:pt x="48" y="30"/>
                    </a:lnTo>
                    <a:lnTo>
                      <a:pt x="47" y="29"/>
                    </a:lnTo>
                    <a:lnTo>
                      <a:pt x="46" y="27"/>
                    </a:lnTo>
                    <a:lnTo>
                      <a:pt x="43" y="27"/>
                    </a:lnTo>
                    <a:lnTo>
                      <a:pt x="42" y="24"/>
                    </a:lnTo>
                    <a:lnTo>
                      <a:pt x="41" y="21"/>
                    </a:lnTo>
                    <a:lnTo>
                      <a:pt x="38" y="18"/>
                    </a:lnTo>
                    <a:lnTo>
                      <a:pt x="36" y="15"/>
                    </a:lnTo>
                    <a:lnTo>
                      <a:pt x="36" y="11"/>
                    </a:lnTo>
                    <a:lnTo>
                      <a:pt x="35" y="8"/>
                    </a:lnTo>
                    <a:lnTo>
                      <a:pt x="33" y="8"/>
                    </a:lnTo>
                    <a:lnTo>
                      <a:pt x="33" y="10"/>
                    </a:lnTo>
                    <a:lnTo>
                      <a:pt x="30" y="10"/>
                    </a:lnTo>
                    <a:lnTo>
                      <a:pt x="31" y="9"/>
                    </a:lnTo>
                    <a:lnTo>
                      <a:pt x="29" y="9"/>
                    </a:lnTo>
                    <a:lnTo>
                      <a:pt x="28" y="10"/>
                    </a:lnTo>
                    <a:lnTo>
                      <a:pt x="25" y="7"/>
                    </a:lnTo>
                    <a:lnTo>
                      <a:pt x="25" y="5"/>
                    </a:lnTo>
                    <a:lnTo>
                      <a:pt x="23" y="4"/>
                    </a:lnTo>
                    <a:lnTo>
                      <a:pt x="22" y="2"/>
                    </a:lnTo>
                    <a:lnTo>
                      <a:pt x="18" y="2"/>
                    </a:lnTo>
                    <a:lnTo>
                      <a:pt x="15" y="3"/>
                    </a:lnTo>
                    <a:lnTo>
                      <a:pt x="8" y="0"/>
                    </a:lnTo>
                    <a:lnTo>
                      <a:pt x="2" y="1"/>
                    </a:lnTo>
                    <a:lnTo>
                      <a:pt x="2" y="2"/>
                    </a:lnTo>
                    <a:lnTo>
                      <a:pt x="1" y="3"/>
                    </a:lnTo>
                    <a:lnTo>
                      <a:pt x="2" y="3"/>
                    </a:lnTo>
                    <a:lnTo>
                      <a:pt x="1" y="7"/>
                    </a:lnTo>
                    <a:lnTo>
                      <a:pt x="0" y="7"/>
                    </a:lnTo>
                    <a:lnTo>
                      <a:pt x="1" y="8"/>
                    </a:lnTo>
                    <a:lnTo>
                      <a:pt x="3" y="9"/>
                    </a:lnTo>
                    <a:lnTo>
                      <a:pt x="4" y="12"/>
                    </a:lnTo>
                    <a:lnTo>
                      <a:pt x="1" y="14"/>
                    </a:lnTo>
                    <a:lnTo>
                      <a:pt x="0" y="18"/>
                    </a:lnTo>
                    <a:lnTo>
                      <a:pt x="1" y="21"/>
                    </a:lnTo>
                    <a:lnTo>
                      <a:pt x="5" y="25"/>
                    </a:lnTo>
                    <a:lnTo>
                      <a:pt x="8" y="25"/>
                    </a:lnTo>
                    <a:lnTo>
                      <a:pt x="11" y="27"/>
                    </a:lnTo>
                    <a:lnTo>
                      <a:pt x="12" y="30"/>
                    </a:lnTo>
                    <a:lnTo>
                      <a:pt x="13" y="30"/>
                    </a:lnTo>
                    <a:lnTo>
                      <a:pt x="15" y="27"/>
                    </a:lnTo>
                    <a:lnTo>
                      <a:pt x="14" y="24"/>
                    </a:lnTo>
                    <a:lnTo>
                      <a:pt x="10" y="20"/>
                    </a:lnTo>
                    <a:lnTo>
                      <a:pt x="9" y="18"/>
                    </a:lnTo>
                    <a:lnTo>
                      <a:pt x="11" y="17"/>
                    </a:lnTo>
                    <a:lnTo>
                      <a:pt x="13" y="20"/>
                    </a:lnTo>
                    <a:lnTo>
                      <a:pt x="15" y="21"/>
                    </a:lnTo>
                    <a:lnTo>
                      <a:pt x="15" y="24"/>
                    </a:lnTo>
                    <a:lnTo>
                      <a:pt x="19" y="26"/>
                    </a:lnTo>
                    <a:lnTo>
                      <a:pt x="19" y="30"/>
                    </a:lnTo>
                    <a:lnTo>
                      <a:pt x="22" y="31"/>
                    </a:lnTo>
                    <a:lnTo>
                      <a:pt x="26" y="34"/>
                    </a:lnTo>
                    <a:lnTo>
                      <a:pt x="27" y="36"/>
                    </a:lnTo>
                    <a:lnTo>
                      <a:pt x="30" y="40"/>
                    </a:lnTo>
                    <a:lnTo>
                      <a:pt x="31" y="41"/>
                    </a:lnTo>
                    <a:lnTo>
                      <a:pt x="29" y="45"/>
                    </a:lnTo>
                    <a:lnTo>
                      <a:pt x="29" y="47"/>
                    </a:lnTo>
                    <a:lnTo>
                      <a:pt x="30" y="49"/>
                    </a:lnTo>
                    <a:lnTo>
                      <a:pt x="33" y="51"/>
                    </a:lnTo>
                    <a:lnTo>
                      <a:pt x="36" y="52"/>
                    </a:lnTo>
                    <a:lnTo>
                      <a:pt x="36" y="52"/>
                    </a:lnTo>
                    <a:lnTo>
                      <a:pt x="37" y="48"/>
                    </a:lnTo>
                    <a:lnTo>
                      <a:pt x="36" y="47"/>
                    </a:lnTo>
                    <a:lnTo>
                      <a:pt x="33" y="45"/>
                    </a:lnTo>
                    <a:lnTo>
                      <a:pt x="33" y="45"/>
                    </a:lnTo>
                    <a:lnTo>
                      <a:pt x="34" y="44"/>
                    </a:lnTo>
                    <a:lnTo>
                      <a:pt x="36" y="45"/>
                    </a:lnTo>
                    <a:lnTo>
                      <a:pt x="38" y="48"/>
                    </a:lnTo>
                    <a:lnTo>
                      <a:pt x="38" y="52"/>
                    </a:lnTo>
                    <a:lnTo>
                      <a:pt x="39" y="52"/>
                    </a:lnTo>
                    <a:lnTo>
                      <a:pt x="40" y="53"/>
                    </a:lnTo>
                    <a:lnTo>
                      <a:pt x="41" y="54"/>
                    </a:lnTo>
                    <a:lnTo>
                      <a:pt x="43" y="55"/>
                    </a:lnTo>
                    <a:lnTo>
                      <a:pt x="43" y="52"/>
                    </a:lnTo>
                    <a:lnTo>
                      <a:pt x="43" y="51"/>
                    </a:lnTo>
                    <a:lnTo>
                      <a:pt x="43" y="51"/>
                    </a:lnTo>
                    <a:lnTo>
                      <a:pt x="43" y="49"/>
                    </a:lnTo>
                    <a:lnTo>
                      <a:pt x="43"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9" name="Freeform 1278">
                <a:extLst>
                  <a:ext uri="{FF2B5EF4-FFF2-40B4-BE49-F238E27FC236}">
                    <a16:creationId xmlns:a16="http://schemas.microsoft.com/office/drawing/2014/main" id="{AA995D05-A517-414D-91A2-7DD23D2B554C}"/>
                  </a:ext>
                </a:extLst>
              </p:cNvPr>
              <p:cNvSpPr>
                <a:spLocks/>
              </p:cNvSpPr>
              <p:nvPr/>
            </p:nvSpPr>
            <p:spPr bwMode="auto">
              <a:xfrm>
                <a:off x="3781566" y="4038220"/>
                <a:ext cx="104779" cy="122226"/>
              </a:xfrm>
              <a:custGeom>
                <a:avLst/>
                <a:gdLst>
                  <a:gd name="T0" fmla="*/ 39 w 84"/>
                  <a:gd name="T1" fmla="*/ 87 h 99"/>
                  <a:gd name="T2" fmla="*/ 52 w 84"/>
                  <a:gd name="T3" fmla="*/ 89 h 99"/>
                  <a:gd name="T4" fmla="*/ 59 w 84"/>
                  <a:gd name="T5" fmla="*/ 92 h 99"/>
                  <a:gd name="T6" fmla="*/ 61 w 84"/>
                  <a:gd name="T7" fmla="*/ 95 h 99"/>
                  <a:gd name="T8" fmla="*/ 67 w 84"/>
                  <a:gd name="T9" fmla="*/ 98 h 99"/>
                  <a:gd name="T10" fmla="*/ 69 w 84"/>
                  <a:gd name="T11" fmla="*/ 97 h 99"/>
                  <a:gd name="T12" fmla="*/ 70 w 84"/>
                  <a:gd name="T13" fmla="*/ 93 h 99"/>
                  <a:gd name="T14" fmla="*/ 67 w 84"/>
                  <a:gd name="T15" fmla="*/ 86 h 99"/>
                  <a:gd name="T16" fmla="*/ 71 w 84"/>
                  <a:gd name="T17" fmla="*/ 77 h 99"/>
                  <a:gd name="T18" fmla="*/ 70 w 84"/>
                  <a:gd name="T19" fmla="*/ 75 h 99"/>
                  <a:gd name="T20" fmla="*/ 67 w 84"/>
                  <a:gd name="T21" fmla="*/ 78 h 99"/>
                  <a:gd name="T22" fmla="*/ 68 w 84"/>
                  <a:gd name="T23" fmla="*/ 71 h 99"/>
                  <a:gd name="T24" fmla="*/ 69 w 84"/>
                  <a:gd name="T25" fmla="*/ 64 h 99"/>
                  <a:gd name="T26" fmla="*/ 72 w 84"/>
                  <a:gd name="T27" fmla="*/ 54 h 99"/>
                  <a:gd name="T28" fmla="*/ 73 w 84"/>
                  <a:gd name="T29" fmla="*/ 57 h 99"/>
                  <a:gd name="T30" fmla="*/ 72 w 84"/>
                  <a:gd name="T31" fmla="*/ 65 h 99"/>
                  <a:gd name="T32" fmla="*/ 75 w 84"/>
                  <a:gd name="T33" fmla="*/ 62 h 99"/>
                  <a:gd name="T34" fmla="*/ 76 w 84"/>
                  <a:gd name="T35" fmla="*/ 43 h 99"/>
                  <a:gd name="T36" fmla="*/ 75 w 84"/>
                  <a:gd name="T37" fmla="*/ 39 h 99"/>
                  <a:gd name="T38" fmla="*/ 74 w 84"/>
                  <a:gd name="T39" fmla="*/ 36 h 99"/>
                  <a:gd name="T40" fmla="*/ 76 w 84"/>
                  <a:gd name="T41" fmla="*/ 34 h 99"/>
                  <a:gd name="T42" fmla="*/ 78 w 84"/>
                  <a:gd name="T43" fmla="*/ 30 h 99"/>
                  <a:gd name="T44" fmla="*/ 82 w 84"/>
                  <a:gd name="T45" fmla="*/ 23 h 99"/>
                  <a:gd name="T46" fmla="*/ 81 w 84"/>
                  <a:gd name="T47" fmla="*/ 19 h 99"/>
                  <a:gd name="T48" fmla="*/ 82 w 84"/>
                  <a:gd name="T49" fmla="*/ 14 h 99"/>
                  <a:gd name="T50" fmla="*/ 82 w 84"/>
                  <a:gd name="T51" fmla="*/ 5 h 99"/>
                  <a:gd name="T52" fmla="*/ 84 w 84"/>
                  <a:gd name="T53" fmla="*/ 1 h 99"/>
                  <a:gd name="T54" fmla="*/ 79 w 84"/>
                  <a:gd name="T55" fmla="*/ 2 h 99"/>
                  <a:gd name="T56" fmla="*/ 76 w 84"/>
                  <a:gd name="T57" fmla="*/ 0 h 99"/>
                  <a:gd name="T58" fmla="*/ 74 w 84"/>
                  <a:gd name="T59" fmla="*/ 4 h 99"/>
                  <a:gd name="T60" fmla="*/ 68 w 84"/>
                  <a:gd name="T61" fmla="*/ 8 h 99"/>
                  <a:gd name="T62" fmla="*/ 65 w 84"/>
                  <a:gd name="T63" fmla="*/ 11 h 99"/>
                  <a:gd name="T64" fmla="*/ 59 w 84"/>
                  <a:gd name="T65" fmla="*/ 11 h 99"/>
                  <a:gd name="T66" fmla="*/ 56 w 84"/>
                  <a:gd name="T67" fmla="*/ 7 h 99"/>
                  <a:gd name="T68" fmla="*/ 53 w 84"/>
                  <a:gd name="T69" fmla="*/ 11 h 99"/>
                  <a:gd name="T70" fmla="*/ 47 w 84"/>
                  <a:gd name="T71" fmla="*/ 16 h 99"/>
                  <a:gd name="T72" fmla="*/ 45 w 84"/>
                  <a:gd name="T73" fmla="*/ 20 h 99"/>
                  <a:gd name="T74" fmla="*/ 38 w 84"/>
                  <a:gd name="T75" fmla="*/ 26 h 99"/>
                  <a:gd name="T76" fmla="*/ 34 w 84"/>
                  <a:gd name="T77" fmla="*/ 27 h 99"/>
                  <a:gd name="T78" fmla="*/ 30 w 84"/>
                  <a:gd name="T79" fmla="*/ 25 h 99"/>
                  <a:gd name="T80" fmla="*/ 20 w 84"/>
                  <a:gd name="T81" fmla="*/ 28 h 99"/>
                  <a:gd name="T82" fmla="*/ 15 w 84"/>
                  <a:gd name="T83" fmla="*/ 33 h 99"/>
                  <a:gd name="T84" fmla="*/ 14 w 84"/>
                  <a:gd name="T85" fmla="*/ 42 h 99"/>
                  <a:gd name="T86" fmla="*/ 8 w 84"/>
                  <a:gd name="T87" fmla="*/ 46 h 99"/>
                  <a:gd name="T88" fmla="*/ 5 w 84"/>
                  <a:gd name="T89" fmla="*/ 49 h 99"/>
                  <a:gd name="T90" fmla="*/ 0 w 84"/>
                  <a:gd name="T91" fmla="*/ 48 h 99"/>
                  <a:gd name="T92" fmla="*/ 6 w 84"/>
                  <a:gd name="T93" fmla="*/ 59 h 99"/>
                  <a:gd name="T94" fmla="*/ 9 w 84"/>
                  <a:gd name="T95" fmla="*/ 64 h 99"/>
                  <a:gd name="T96" fmla="*/ 19 w 84"/>
                  <a:gd name="T97" fmla="*/ 77 h 99"/>
                  <a:gd name="T98" fmla="*/ 30 w 84"/>
                  <a:gd name="T99" fmla="*/ 89 h 99"/>
                  <a:gd name="T100" fmla="*/ 32 w 84"/>
                  <a:gd name="T10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4" h="99">
                    <a:moveTo>
                      <a:pt x="32" y="88"/>
                    </a:moveTo>
                    <a:cubicBezTo>
                      <a:pt x="39" y="87"/>
                      <a:pt x="39" y="87"/>
                      <a:pt x="39" y="87"/>
                    </a:cubicBezTo>
                    <a:cubicBezTo>
                      <a:pt x="48" y="90"/>
                      <a:pt x="48" y="90"/>
                      <a:pt x="48" y="90"/>
                    </a:cubicBezTo>
                    <a:cubicBezTo>
                      <a:pt x="52" y="89"/>
                      <a:pt x="52" y="89"/>
                      <a:pt x="52" y="89"/>
                    </a:cubicBezTo>
                    <a:cubicBezTo>
                      <a:pt x="57" y="89"/>
                      <a:pt x="57" y="89"/>
                      <a:pt x="57" y="89"/>
                    </a:cubicBezTo>
                    <a:cubicBezTo>
                      <a:pt x="59" y="92"/>
                      <a:pt x="59" y="92"/>
                      <a:pt x="59" y="92"/>
                    </a:cubicBezTo>
                    <a:cubicBezTo>
                      <a:pt x="61" y="93"/>
                      <a:pt x="61" y="93"/>
                      <a:pt x="61" y="93"/>
                    </a:cubicBezTo>
                    <a:cubicBezTo>
                      <a:pt x="61" y="95"/>
                      <a:pt x="61" y="95"/>
                      <a:pt x="61" y="95"/>
                    </a:cubicBezTo>
                    <a:cubicBezTo>
                      <a:pt x="65" y="99"/>
                      <a:pt x="65" y="99"/>
                      <a:pt x="65" y="99"/>
                    </a:cubicBezTo>
                    <a:cubicBezTo>
                      <a:pt x="67" y="98"/>
                      <a:pt x="67" y="98"/>
                      <a:pt x="67" y="98"/>
                    </a:cubicBezTo>
                    <a:cubicBezTo>
                      <a:pt x="69" y="98"/>
                      <a:pt x="69" y="98"/>
                      <a:pt x="69" y="98"/>
                    </a:cubicBezTo>
                    <a:cubicBezTo>
                      <a:pt x="69" y="97"/>
                      <a:pt x="69" y="97"/>
                      <a:pt x="69" y="97"/>
                    </a:cubicBezTo>
                    <a:cubicBezTo>
                      <a:pt x="71" y="96"/>
                      <a:pt x="71" y="96"/>
                      <a:pt x="71" y="96"/>
                    </a:cubicBezTo>
                    <a:cubicBezTo>
                      <a:pt x="70" y="93"/>
                      <a:pt x="70" y="93"/>
                      <a:pt x="70" y="93"/>
                    </a:cubicBezTo>
                    <a:cubicBezTo>
                      <a:pt x="68" y="90"/>
                      <a:pt x="68" y="90"/>
                      <a:pt x="68" y="90"/>
                    </a:cubicBezTo>
                    <a:cubicBezTo>
                      <a:pt x="67" y="86"/>
                      <a:pt x="67" y="86"/>
                      <a:pt x="67" y="86"/>
                    </a:cubicBezTo>
                    <a:cubicBezTo>
                      <a:pt x="69" y="80"/>
                      <a:pt x="69" y="80"/>
                      <a:pt x="69" y="80"/>
                    </a:cubicBezTo>
                    <a:cubicBezTo>
                      <a:pt x="71" y="77"/>
                      <a:pt x="71" y="77"/>
                      <a:pt x="71" y="77"/>
                    </a:cubicBezTo>
                    <a:cubicBezTo>
                      <a:pt x="71" y="72"/>
                      <a:pt x="71" y="72"/>
                      <a:pt x="71" y="72"/>
                    </a:cubicBezTo>
                    <a:cubicBezTo>
                      <a:pt x="70" y="75"/>
                      <a:pt x="70" y="75"/>
                      <a:pt x="70" y="75"/>
                    </a:cubicBezTo>
                    <a:cubicBezTo>
                      <a:pt x="69" y="77"/>
                      <a:pt x="69" y="77"/>
                      <a:pt x="69" y="77"/>
                    </a:cubicBezTo>
                    <a:cubicBezTo>
                      <a:pt x="67" y="78"/>
                      <a:pt x="67" y="78"/>
                      <a:pt x="67" y="78"/>
                    </a:cubicBezTo>
                    <a:cubicBezTo>
                      <a:pt x="67" y="75"/>
                      <a:pt x="67" y="75"/>
                      <a:pt x="67" y="75"/>
                    </a:cubicBezTo>
                    <a:cubicBezTo>
                      <a:pt x="68" y="71"/>
                      <a:pt x="68" y="71"/>
                      <a:pt x="68" y="71"/>
                    </a:cubicBezTo>
                    <a:cubicBezTo>
                      <a:pt x="70" y="67"/>
                      <a:pt x="70" y="67"/>
                      <a:pt x="70" y="67"/>
                    </a:cubicBezTo>
                    <a:cubicBezTo>
                      <a:pt x="69" y="64"/>
                      <a:pt x="69" y="64"/>
                      <a:pt x="69" y="64"/>
                    </a:cubicBezTo>
                    <a:cubicBezTo>
                      <a:pt x="70" y="61"/>
                      <a:pt x="70" y="61"/>
                      <a:pt x="70" y="61"/>
                    </a:cubicBezTo>
                    <a:cubicBezTo>
                      <a:pt x="72" y="54"/>
                      <a:pt x="72" y="54"/>
                      <a:pt x="72" y="54"/>
                    </a:cubicBezTo>
                    <a:cubicBezTo>
                      <a:pt x="73" y="55"/>
                      <a:pt x="73" y="55"/>
                      <a:pt x="73" y="55"/>
                    </a:cubicBezTo>
                    <a:cubicBezTo>
                      <a:pt x="73" y="57"/>
                      <a:pt x="73" y="57"/>
                      <a:pt x="73" y="57"/>
                    </a:cubicBezTo>
                    <a:cubicBezTo>
                      <a:pt x="73" y="57"/>
                      <a:pt x="72" y="59"/>
                      <a:pt x="72" y="60"/>
                    </a:cubicBezTo>
                    <a:cubicBezTo>
                      <a:pt x="72" y="61"/>
                      <a:pt x="72" y="65"/>
                      <a:pt x="72" y="65"/>
                    </a:cubicBezTo>
                    <a:cubicBezTo>
                      <a:pt x="73" y="65"/>
                      <a:pt x="73" y="65"/>
                      <a:pt x="73" y="65"/>
                    </a:cubicBezTo>
                    <a:cubicBezTo>
                      <a:pt x="75" y="62"/>
                      <a:pt x="75" y="62"/>
                      <a:pt x="75" y="62"/>
                    </a:cubicBezTo>
                    <a:cubicBezTo>
                      <a:pt x="76" y="53"/>
                      <a:pt x="76" y="53"/>
                      <a:pt x="76" y="53"/>
                    </a:cubicBezTo>
                    <a:cubicBezTo>
                      <a:pt x="76" y="43"/>
                      <a:pt x="76" y="43"/>
                      <a:pt x="76" y="43"/>
                    </a:cubicBezTo>
                    <a:cubicBezTo>
                      <a:pt x="76" y="41"/>
                      <a:pt x="76" y="41"/>
                      <a:pt x="76" y="41"/>
                    </a:cubicBezTo>
                    <a:cubicBezTo>
                      <a:pt x="75" y="39"/>
                      <a:pt x="75" y="39"/>
                      <a:pt x="75" y="39"/>
                    </a:cubicBezTo>
                    <a:cubicBezTo>
                      <a:pt x="74" y="38"/>
                      <a:pt x="74" y="38"/>
                      <a:pt x="74" y="38"/>
                    </a:cubicBezTo>
                    <a:cubicBezTo>
                      <a:pt x="74" y="36"/>
                      <a:pt x="74" y="36"/>
                      <a:pt x="74" y="36"/>
                    </a:cubicBezTo>
                    <a:cubicBezTo>
                      <a:pt x="75" y="34"/>
                      <a:pt x="75" y="34"/>
                      <a:pt x="75" y="34"/>
                    </a:cubicBezTo>
                    <a:cubicBezTo>
                      <a:pt x="76" y="34"/>
                      <a:pt x="76" y="34"/>
                      <a:pt x="76" y="34"/>
                    </a:cubicBezTo>
                    <a:cubicBezTo>
                      <a:pt x="77" y="36"/>
                      <a:pt x="77" y="36"/>
                      <a:pt x="77" y="36"/>
                    </a:cubicBezTo>
                    <a:cubicBezTo>
                      <a:pt x="78" y="30"/>
                      <a:pt x="78" y="30"/>
                      <a:pt x="78" y="30"/>
                    </a:cubicBezTo>
                    <a:cubicBezTo>
                      <a:pt x="81" y="26"/>
                      <a:pt x="81" y="26"/>
                      <a:pt x="81" y="26"/>
                    </a:cubicBezTo>
                    <a:cubicBezTo>
                      <a:pt x="82" y="23"/>
                      <a:pt x="82" y="23"/>
                      <a:pt x="82" y="23"/>
                    </a:cubicBezTo>
                    <a:cubicBezTo>
                      <a:pt x="83" y="21"/>
                      <a:pt x="83" y="21"/>
                      <a:pt x="83" y="21"/>
                    </a:cubicBezTo>
                    <a:cubicBezTo>
                      <a:pt x="81" y="19"/>
                      <a:pt x="81" y="19"/>
                      <a:pt x="81" y="19"/>
                    </a:cubicBezTo>
                    <a:cubicBezTo>
                      <a:pt x="81" y="17"/>
                      <a:pt x="81" y="17"/>
                      <a:pt x="81" y="17"/>
                    </a:cubicBezTo>
                    <a:cubicBezTo>
                      <a:pt x="82" y="14"/>
                      <a:pt x="82" y="14"/>
                      <a:pt x="82" y="14"/>
                    </a:cubicBezTo>
                    <a:cubicBezTo>
                      <a:pt x="81" y="11"/>
                      <a:pt x="81" y="11"/>
                      <a:pt x="81" y="11"/>
                    </a:cubicBezTo>
                    <a:cubicBezTo>
                      <a:pt x="82" y="5"/>
                      <a:pt x="82" y="5"/>
                      <a:pt x="82" y="5"/>
                    </a:cubicBezTo>
                    <a:cubicBezTo>
                      <a:pt x="83" y="3"/>
                      <a:pt x="83" y="3"/>
                      <a:pt x="83" y="3"/>
                    </a:cubicBezTo>
                    <a:cubicBezTo>
                      <a:pt x="84" y="1"/>
                      <a:pt x="84" y="1"/>
                      <a:pt x="84" y="1"/>
                    </a:cubicBezTo>
                    <a:cubicBezTo>
                      <a:pt x="82" y="2"/>
                      <a:pt x="82" y="2"/>
                      <a:pt x="82" y="2"/>
                    </a:cubicBezTo>
                    <a:cubicBezTo>
                      <a:pt x="79" y="2"/>
                      <a:pt x="79" y="2"/>
                      <a:pt x="79" y="2"/>
                    </a:cubicBezTo>
                    <a:cubicBezTo>
                      <a:pt x="78" y="0"/>
                      <a:pt x="78" y="0"/>
                      <a:pt x="78" y="0"/>
                    </a:cubicBezTo>
                    <a:cubicBezTo>
                      <a:pt x="76" y="0"/>
                      <a:pt x="76" y="0"/>
                      <a:pt x="76" y="0"/>
                    </a:cubicBezTo>
                    <a:cubicBezTo>
                      <a:pt x="75" y="1"/>
                      <a:pt x="75" y="1"/>
                      <a:pt x="75" y="1"/>
                    </a:cubicBezTo>
                    <a:cubicBezTo>
                      <a:pt x="74" y="4"/>
                      <a:pt x="74" y="4"/>
                      <a:pt x="74" y="4"/>
                    </a:cubicBezTo>
                    <a:cubicBezTo>
                      <a:pt x="72" y="5"/>
                      <a:pt x="72" y="5"/>
                      <a:pt x="72" y="5"/>
                    </a:cubicBezTo>
                    <a:cubicBezTo>
                      <a:pt x="68" y="8"/>
                      <a:pt x="68" y="8"/>
                      <a:pt x="68" y="8"/>
                    </a:cubicBezTo>
                    <a:cubicBezTo>
                      <a:pt x="65" y="9"/>
                      <a:pt x="65" y="9"/>
                      <a:pt x="65" y="9"/>
                    </a:cubicBezTo>
                    <a:cubicBezTo>
                      <a:pt x="65" y="11"/>
                      <a:pt x="65" y="11"/>
                      <a:pt x="65" y="11"/>
                    </a:cubicBezTo>
                    <a:cubicBezTo>
                      <a:pt x="62" y="10"/>
                      <a:pt x="62" y="10"/>
                      <a:pt x="62" y="10"/>
                    </a:cubicBezTo>
                    <a:cubicBezTo>
                      <a:pt x="59" y="11"/>
                      <a:pt x="59" y="11"/>
                      <a:pt x="59" y="11"/>
                    </a:cubicBezTo>
                    <a:cubicBezTo>
                      <a:pt x="58" y="9"/>
                      <a:pt x="58" y="9"/>
                      <a:pt x="58" y="9"/>
                    </a:cubicBezTo>
                    <a:cubicBezTo>
                      <a:pt x="56" y="7"/>
                      <a:pt x="56" y="7"/>
                      <a:pt x="56" y="7"/>
                    </a:cubicBezTo>
                    <a:cubicBezTo>
                      <a:pt x="54" y="7"/>
                      <a:pt x="54" y="7"/>
                      <a:pt x="54" y="7"/>
                    </a:cubicBezTo>
                    <a:cubicBezTo>
                      <a:pt x="53" y="11"/>
                      <a:pt x="53" y="11"/>
                      <a:pt x="53" y="11"/>
                    </a:cubicBezTo>
                    <a:cubicBezTo>
                      <a:pt x="50" y="11"/>
                      <a:pt x="50" y="11"/>
                      <a:pt x="50" y="11"/>
                    </a:cubicBezTo>
                    <a:cubicBezTo>
                      <a:pt x="47" y="16"/>
                      <a:pt x="47" y="16"/>
                      <a:pt x="47" y="16"/>
                    </a:cubicBezTo>
                    <a:cubicBezTo>
                      <a:pt x="47" y="19"/>
                      <a:pt x="47" y="19"/>
                      <a:pt x="47" y="19"/>
                    </a:cubicBezTo>
                    <a:cubicBezTo>
                      <a:pt x="45" y="20"/>
                      <a:pt x="45" y="20"/>
                      <a:pt x="45" y="20"/>
                    </a:cubicBezTo>
                    <a:cubicBezTo>
                      <a:pt x="42" y="24"/>
                      <a:pt x="42" y="24"/>
                      <a:pt x="42" y="24"/>
                    </a:cubicBezTo>
                    <a:cubicBezTo>
                      <a:pt x="38" y="26"/>
                      <a:pt x="38" y="26"/>
                      <a:pt x="38" y="26"/>
                    </a:cubicBezTo>
                    <a:cubicBezTo>
                      <a:pt x="37" y="28"/>
                      <a:pt x="37" y="28"/>
                      <a:pt x="37" y="28"/>
                    </a:cubicBezTo>
                    <a:cubicBezTo>
                      <a:pt x="34" y="27"/>
                      <a:pt x="34" y="27"/>
                      <a:pt x="34" y="27"/>
                    </a:cubicBezTo>
                    <a:cubicBezTo>
                      <a:pt x="32" y="28"/>
                      <a:pt x="32" y="28"/>
                      <a:pt x="32" y="28"/>
                    </a:cubicBezTo>
                    <a:cubicBezTo>
                      <a:pt x="30" y="25"/>
                      <a:pt x="30" y="25"/>
                      <a:pt x="30" y="25"/>
                    </a:cubicBezTo>
                    <a:cubicBezTo>
                      <a:pt x="26" y="24"/>
                      <a:pt x="26" y="24"/>
                      <a:pt x="26" y="24"/>
                    </a:cubicBezTo>
                    <a:cubicBezTo>
                      <a:pt x="20" y="28"/>
                      <a:pt x="20" y="28"/>
                      <a:pt x="20" y="28"/>
                    </a:cubicBezTo>
                    <a:cubicBezTo>
                      <a:pt x="14" y="29"/>
                      <a:pt x="14" y="29"/>
                      <a:pt x="14" y="29"/>
                    </a:cubicBezTo>
                    <a:cubicBezTo>
                      <a:pt x="15" y="33"/>
                      <a:pt x="15" y="33"/>
                      <a:pt x="15" y="33"/>
                    </a:cubicBezTo>
                    <a:cubicBezTo>
                      <a:pt x="15" y="36"/>
                      <a:pt x="15" y="36"/>
                      <a:pt x="15" y="36"/>
                    </a:cubicBezTo>
                    <a:cubicBezTo>
                      <a:pt x="14" y="42"/>
                      <a:pt x="14" y="42"/>
                      <a:pt x="14" y="42"/>
                    </a:cubicBezTo>
                    <a:cubicBezTo>
                      <a:pt x="13" y="45"/>
                      <a:pt x="13" y="45"/>
                      <a:pt x="13" y="45"/>
                    </a:cubicBezTo>
                    <a:cubicBezTo>
                      <a:pt x="8" y="46"/>
                      <a:pt x="8" y="46"/>
                      <a:pt x="8" y="46"/>
                    </a:cubicBezTo>
                    <a:cubicBezTo>
                      <a:pt x="5" y="46"/>
                      <a:pt x="5" y="46"/>
                      <a:pt x="5" y="46"/>
                    </a:cubicBezTo>
                    <a:cubicBezTo>
                      <a:pt x="5" y="49"/>
                      <a:pt x="5" y="49"/>
                      <a:pt x="5" y="49"/>
                    </a:cubicBezTo>
                    <a:cubicBezTo>
                      <a:pt x="4" y="49"/>
                      <a:pt x="4" y="49"/>
                      <a:pt x="4" y="49"/>
                    </a:cubicBezTo>
                    <a:cubicBezTo>
                      <a:pt x="0" y="48"/>
                      <a:pt x="0" y="48"/>
                      <a:pt x="0" y="48"/>
                    </a:cubicBezTo>
                    <a:cubicBezTo>
                      <a:pt x="0" y="49"/>
                      <a:pt x="0" y="49"/>
                      <a:pt x="0" y="49"/>
                    </a:cubicBezTo>
                    <a:cubicBezTo>
                      <a:pt x="6" y="59"/>
                      <a:pt x="6" y="59"/>
                      <a:pt x="6" y="59"/>
                    </a:cubicBezTo>
                    <a:cubicBezTo>
                      <a:pt x="9" y="61"/>
                      <a:pt x="9" y="61"/>
                      <a:pt x="9" y="61"/>
                    </a:cubicBezTo>
                    <a:cubicBezTo>
                      <a:pt x="9" y="64"/>
                      <a:pt x="9" y="64"/>
                      <a:pt x="9" y="64"/>
                    </a:cubicBezTo>
                    <a:cubicBezTo>
                      <a:pt x="15" y="70"/>
                      <a:pt x="15" y="70"/>
                      <a:pt x="15" y="70"/>
                    </a:cubicBezTo>
                    <a:cubicBezTo>
                      <a:pt x="19" y="77"/>
                      <a:pt x="19" y="77"/>
                      <a:pt x="19" y="77"/>
                    </a:cubicBezTo>
                    <a:cubicBezTo>
                      <a:pt x="28" y="88"/>
                      <a:pt x="28" y="88"/>
                      <a:pt x="28" y="88"/>
                    </a:cubicBezTo>
                    <a:cubicBezTo>
                      <a:pt x="30" y="89"/>
                      <a:pt x="30" y="89"/>
                      <a:pt x="30" y="89"/>
                    </a:cubicBezTo>
                    <a:cubicBezTo>
                      <a:pt x="31" y="90"/>
                      <a:pt x="31" y="90"/>
                      <a:pt x="31" y="90"/>
                    </a:cubicBezTo>
                    <a:cubicBezTo>
                      <a:pt x="32" y="89"/>
                      <a:pt x="32" y="89"/>
                      <a:pt x="32" y="89"/>
                    </a:cubicBezTo>
                    <a:lnTo>
                      <a:pt x="32" y="8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0" name="Freeform 1279">
                <a:extLst>
                  <a:ext uri="{FF2B5EF4-FFF2-40B4-BE49-F238E27FC236}">
                    <a16:creationId xmlns:a16="http://schemas.microsoft.com/office/drawing/2014/main" id="{FB4EC96A-3C50-7741-BD83-BA1BB1AAF57F}"/>
                  </a:ext>
                </a:extLst>
              </p:cNvPr>
              <p:cNvSpPr>
                <a:spLocks/>
              </p:cNvSpPr>
              <p:nvPr/>
            </p:nvSpPr>
            <p:spPr bwMode="auto">
              <a:xfrm>
                <a:off x="3740290" y="40842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1" name="Freeform 1280">
                <a:extLst>
                  <a:ext uri="{FF2B5EF4-FFF2-40B4-BE49-F238E27FC236}">
                    <a16:creationId xmlns:a16="http://schemas.microsoft.com/office/drawing/2014/main" id="{A35DD405-BCBC-AE47-920E-B16AFDE64832}"/>
                  </a:ext>
                </a:extLst>
              </p:cNvPr>
              <p:cNvSpPr>
                <a:spLocks/>
              </p:cNvSpPr>
              <p:nvPr/>
            </p:nvSpPr>
            <p:spPr bwMode="auto">
              <a:xfrm>
                <a:off x="3743465" y="4008061"/>
                <a:ext cx="142880" cy="87305"/>
              </a:xfrm>
              <a:custGeom>
                <a:avLst/>
                <a:gdLst>
                  <a:gd name="T0" fmla="*/ 35 w 90"/>
                  <a:gd name="T1" fmla="*/ 51 h 55"/>
                  <a:gd name="T2" fmla="*/ 36 w 90"/>
                  <a:gd name="T3" fmla="*/ 44 h 55"/>
                  <a:gd name="T4" fmla="*/ 40 w 90"/>
                  <a:gd name="T5" fmla="*/ 41 h 55"/>
                  <a:gd name="T6" fmla="*/ 48 w 90"/>
                  <a:gd name="T7" fmla="*/ 38 h 55"/>
                  <a:gd name="T8" fmla="*/ 51 w 90"/>
                  <a:gd name="T9" fmla="*/ 40 h 55"/>
                  <a:gd name="T10" fmla="*/ 54 w 90"/>
                  <a:gd name="T11" fmla="*/ 39 h 55"/>
                  <a:gd name="T12" fmla="*/ 59 w 90"/>
                  <a:gd name="T13" fmla="*/ 34 h 55"/>
                  <a:gd name="T14" fmla="*/ 61 w 90"/>
                  <a:gd name="T15" fmla="*/ 31 h 55"/>
                  <a:gd name="T16" fmla="*/ 66 w 90"/>
                  <a:gd name="T17" fmla="*/ 27 h 55"/>
                  <a:gd name="T18" fmla="*/ 68 w 90"/>
                  <a:gd name="T19" fmla="*/ 24 h 55"/>
                  <a:gd name="T20" fmla="*/ 70 w 90"/>
                  <a:gd name="T21" fmla="*/ 27 h 55"/>
                  <a:gd name="T22" fmla="*/ 75 w 90"/>
                  <a:gd name="T23" fmla="*/ 27 h 55"/>
                  <a:gd name="T24" fmla="*/ 77 w 90"/>
                  <a:gd name="T25" fmla="*/ 25 h 55"/>
                  <a:gd name="T26" fmla="*/ 82 w 90"/>
                  <a:gd name="T27" fmla="*/ 22 h 55"/>
                  <a:gd name="T28" fmla="*/ 83 w 90"/>
                  <a:gd name="T29" fmla="*/ 19 h 55"/>
                  <a:gd name="T30" fmla="*/ 86 w 90"/>
                  <a:gd name="T31" fmla="*/ 20 h 55"/>
                  <a:gd name="T32" fmla="*/ 90 w 90"/>
                  <a:gd name="T33" fmla="*/ 20 h 55"/>
                  <a:gd name="T34" fmla="*/ 90 w 90"/>
                  <a:gd name="T35" fmla="*/ 17 h 55"/>
                  <a:gd name="T36" fmla="*/ 83 w 90"/>
                  <a:gd name="T37" fmla="*/ 12 h 55"/>
                  <a:gd name="T38" fmla="*/ 84 w 90"/>
                  <a:gd name="T39" fmla="*/ 16 h 55"/>
                  <a:gd name="T40" fmla="*/ 77 w 90"/>
                  <a:gd name="T41" fmla="*/ 15 h 55"/>
                  <a:gd name="T42" fmla="*/ 73 w 90"/>
                  <a:gd name="T43" fmla="*/ 13 h 55"/>
                  <a:gd name="T44" fmla="*/ 72 w 90"/>
                  <a:gd name="T45" fmla="*/ 12 h 55"/>
                  <a:gd name="T46" fmla="*/ 73 w 90"/>
                  <a:gd name="T47" fmla="*/ 10 h 55"/>
                  <a:gd name="T48" fmla="*/ 76 w 90"/>
                  <a:gd name="T49" fmla="*/ 10 h 55"/>
                  <a:gd name="T50" fmla="*/ 81 w 90"/>
                  <a:gd name="T51" fmla="*/ 11 h 55"/>
                  <a:gd name="T52" fmla="*/ 75 w 90"/>
                  <a:gd name="T53" fmla="*/ 6 h 55"/>
                  <a:gd name="T54" fmla="*/ 70 w 90"/>
                  <a:gd name="T55" fmla="*/ 6 h 55"/>
                  <a:gd name="T56" fmla="*/ 68 w 90"/>
                  <a:gd name="T57" fmla="*/ 8 h 55"/>
                  <a:gd name="T58" fmla="*/ 60 w 90"/>
                  <a:gd name="T59" fmla="*/ 6 h 55"/>
                  <a:gd name="T60" fmla="*/ 51 w 90"/>
                  <a:gd name="T61" fmla="*/ 2 h 55"/>
                  <a:gd name="T62" fmla="*/ 47 w 90"/>
                  <a:gd name="T63" fmla="*/ 2 h 55"/>
                  <a:gd name="T64" fmla="*/ 46 w 90"/>
                  <a:gd name="T65" fmla="*/ 4 h 55"/>
                  <a:gd name="T66" fmla="*/ 42 w 90"/>
                  <a:gd name="T67" fmla="*/ 4 h 55"/>
                  <a:gd name="T68" fmla="*/ 31 w 90"/>
                  <a:gd name="T69" fmla="*/ 5 h 55"/>
                  <a:gd name="T70" fmla="*/ 20 w 90"/>
                  <a:gd name="T71" fmla="*/ 8 h 55"/>
                  <a:gd name="T72" fmla="*/ 17 w 90"/>
                  <a:gd name="T73" fmla="*/ 8 h 55"/>
                  <a:gd name="T74" fmla="*/ 14 w 90"/>
                  <a:gd name="T75" fmla="*/ 12 h 55"/>
                  <a:gd name="T76" fmla="*/ 8 w 90"/>
                  <a:gd name="T77" fmla="*/ 15 h 55"/>
                  <a:gd name="T78" fmla="*/ 3 w 90"/>
                  <a:gd name="T79" fmla="*/ 22 h 55"/>
                  <a:gd name="T80" fmla="*/ 2 w 90"/>
                  <a:gd name="T81" fmla="*/ 30 h 55"/>
                  <a:gd name="T82" fmla="*/ 1 w 90"/>
                  <a:gd name="T83" fmla="*/ 30 h 55"/>
                  <a:gd name="T84" fmla="*/ 4 w 90"/>
                  <a:gd name="T85" fmla="*/ 31 h 55"/>
                  <a:gd name="T86" fmla="*/ 7 w 90"/>
                  <a:gd name="T87" fmla="*/ 34 h 55"/>
                  <a:gd name="T88" fmla="*/ 13 w 90"/>
                  <a:gd name="T89" fmla="*/ 34 h 55"/>
                  <a:gd name="T90" fmla="*/ 14 w 90"/>
                  <a:gd name="T91" fmla="*/ 39 h 55"/>
                  <a:gd name="T92" fmla="*/ 17 w 90"/>
                  <a:gd name="T93" fmla="*/ 39 h 55"/>
                  <a:gd name="T94" fmla="*/ 20 w 90"/>
                  <a:gd name="T95" fmla="*/ 37 h 55"/>
                  <a:gd name="T96" fmla="*/ 24 w 90"/>
                  <a:gd name="T97" fmla="*/ 37 h 55"/>
                  <a:gd name="T98" fmla="*/ 23 w 90"/>
                  <a:gd name="T99" fmla="*/ 44 h 55"/>
                  <a:gd name="T100" fmla="*/ 22 w 90"/>
                  <a:gd name="T101" fmla="*/ 48 h 55"/>
                  <a:gd name="T102" fmla="*/ 23 w 90"/>
                  <a:gd name="T103" fmla="*/ 49 h 55"/>
                  <a:gd name="T104" fmla="*/ 25 w 90"/>
                  <a:gd name="T105" fmla="*/ 51 h 55"/>
                  <a:gd name="T106" fmla="*/ 27 w 90"/>
                  <a:gd name="T107" fmla="*/ 50 h 55"/>
                  <a:gd name="T108" fmla="*/ 28 w 90"/>
                  <a:gd name="T109" fmla="*/ 53 h 55"/>
                  <a:gd name="T110" fmla="*/ 28 w 90"/>
                  <a:gd name="T111" fmla="*/ 55 h 55"/>
                  <a:gd name="T112" fmla="*/ 35 w 90"/>
                  <a:gd name="T113"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55">
                    <a:moveTo>
                      <a:pt x="35" y="54"/>
                    </a:moveTo>
                    <a:lnTo>
                      <a:pt x="35" y="51"/>
                    </a:lnTo>
                    <a:lnTo>
                      <a:pt x="36" y="47"/>
                    </a:lnTo>
                    <a:lnTo>
                      <a:pt x="36" y="44"/>
                    </a:lnTo>
                    <a:lnTo>
                      <a:pt x="35" y="41"/>
                    </a:lnTo>
                    <a:lnTo>
                      <a:pt x="40" y="41"/>
                    </a:lnTo>
                    <a:lnTo>
                      <a:pt x="45" y="37"/>
                    </a:lnTo>
                    <a:lnTo>
                      <a:pt x="48" y="38"/>
                    </a:lnTo>
                    <a:lnTo>
                      <a:pt x="49" y="41"/>
                    </a:lnTo>
                    <a:lnTo>
                      <a:pt x="51" y="40"/>
                    </a:lnTo>
                    <a:lnTo>
                      <a:pt x="53" y="41"/>
                    </a:lnTo>
                    <a:lnTo>
                      <a:pt x="54" y="39"/>
                    </a:lnTo>
                    <a:lnTo>
                      <a:pt x="57" y="37"/>
                    </a:lnTo>
                    <a:lnTo>
                      <a:pt x="59" y="34"/>
                    </a:lnTo>
                    <a:lnTo>
                      <a:pt x="61" y="34"/>
                    </a:lnTo>
                    <a:lnTo>
                      <a:pt x="61" y="31"/>
                    </a:lnTo>
                    <a:lnTo>
                      <a:pt x="63" y="27"/>
                    </a:lnTo>
                    <a:lnTo>
                      <a:pt x="66" y="27"/>
                    </a:lnTo>
                    <a:lnTo>
                      <a:pt x="66" y="24"/>
                    </a:lnTo>
                    <a:lnTo>
                      <a:pt x="68" y="24"/>
                    </a:lnTo>
                    <a:lnTo>
                      <a:pt x="69" y="26"/>
                    </a:lnTo>
                    <a:lnTo>
                      <a:pt x="70" y="27"/>
                    </a:lnTo>
                    <a:lnTo>
                      <a:pt x="73" y="27"/>
                    </a:lnTo>
                    <a:lnTo>
                      <a:pt x="75" y="27"/>
                    </a:lnTo>
                    <a:lnTo>
                      <a:pt x="75" y="26"/>
                    </a:lnTo>
                    <a:lnTo>
                      <a:pt x="77" y="25"/>
                    </a:lnTo>
                    <a:lnTo>
                      <a:pt x="80" y="23"/>
                    </a:lnTo>
                    <a:lnTo>
                      <a:pt x="82" y="22"/>
                    </a:lnTo>
                    <a:lnTo>
                      <a:pt x="83" y="20"/>
                    </a:lnTo>
                    <a:lnTo>
                      <a:pt x="83" y="19"/>
                    </a:lnTo>
                    <a:lnTo>
                      <a:pt x="85" y="19"/>
                    </a:lnTo>
                    <a:lnTo>
                      <a:pt x="86" y="20"/>
                    </a:lnTo>
                    <a:lnTo>
                      <a:pt x="88" y="20"/>
                    </a:lnTo>
                    <a:lnTo>
                      <a:pt x="90" y="20"/>
                    </a:lnTo>
                    <a:lnTo>
                      <a:pt x="90" y="19"/>
                    </a:lnTo>
                    <a:lnTo>
                      <a:pt x="90" y="17"/>
                    </a:lnTo>
                    <a:lnTo>
                      <a:pt x="87" y="13"/>
                    </a:lnTo>
                    <a:lnTo>
                      <a:pt x="83" y="12"/>
                    </a:lnTo>
                    <a:lnTo>
                      <a:pt x="83" y="13"/>
                    </a:lnTo>
                    <a:lnTo>
                      <a:pt x="84" y="16"/>
                    </a:lnTo>
                    <a:lnTo>
                      <a:pt x="81" y="16"/>
                    </a:lnTo>
                    <a:lnTo>
                      <a:pt x="77" y="15"/>
                    </a:lnTo>
                    <a:lnTo>
                      <a:pt x="76" y="13"/>
                    </a:lnTo>
                    <a:lnTo>
                      <a:pt x="73" y="13"/>
                    </a:lnTo>
                    <a:lnTo>
                      <a:pt x="71" y="13"/>
                    </a:lnTo>
                    <a:lnTo>
                      <a:pt x="72" y="12"/>
                    </a:lnTo>
                    <a:lnTo>
                      <a:pt x="73" y="11"/>
                    </a:lnTo>
                    <a:lnTo>
                      <a:pt x="73" y="10"/>
                    </a:lnTo>
                    <a:lnTo>
                      <a:pt x="74" y="10"/>
                    </a:lnTo>
                    <a:lnTo>
                      <a:pt x="76" y="10"/>
                    </a:lnTo>
                    <a:lnTo>
                      <a:pt x="80" y="11"/>
                    </a:lnTo>
                    <a:lnTo>
                      <a:pt x="81" y="11"/>
                    </a:lnTo>
                    <a:lnTo>
                      <a:pt x="79" y="8"/>
                    </a:lnTo>
                    <a:lnTo>
                      <a:pt x="75" y="6"/>
                    </a:lnTo>
                    <a:lnTo>
                      <a:pt x="73" y="6"/>
                    </a:lnTo>
                    <a:lnTo>
                      <a:pt x="70" y="6"/>
                    </a:lnTo>
                    <a:lnTo>
                      <a:pt x="69" y="6"/>
                    </a:lnTo>
                    <a:lnTo>
                      <a:pt x="68" y="8"/>
                    </a:lnTo>
                    <a:lnTo>
                      <a:pt x="66" y="6"/>
                    </a:lnTo>
                    <a:lnTo>
                      <a:pt x="60" y="6"/>
                    </a:lnTo>
                    <a:lnTo>
                      <a:pt x="54" y="5"/>
                    </a:lnTo>
                    <a:lnTo>
                      <a:pt x="51" y="2"/>
                    </a:lnTo>
                    <a:lnTo>
                      <a:pt x="48" y="0"/>
                    </a:lnTo>
                    <a:lnTo>
                      <a:pt x="47" y="2"/>
                    </a:lnTo>
                    <a:lnTo>
                      <a:pt x="48" y="3"/>
                    </a:lnTo>
                    <a:lnTo>
                      <a:pt x="46" y="4"/>
                    </a:lnTo>
                    <a:lnTo>
                      <a:pt x="45" y="6"/>
                    </a:lnTo>
                    <a:lnTo>
                      <a:pt x="42" y="4"/>
                    </a:lnTo>
                    <a:lnTo>
                      <a:pt x="38" y="6"/>
                    </a:lnTo>
                    <a:lnTo>
                      <a:pt x="31" y="5"/>
                    </a:lnTo>
                    <a:lnTo>
                      <a:pt x="23" y="6"/>
                    </a:lnTo>
                    <a:lnTo>
                      <a:pt x="20" y="8"/>
                    </a:lnTo>
                    <a:lnTo>
                      <a:pt x="18" y="6"/>
                    </a:lnTo>
                    <a:lnTo>
                      <a:pt x="17" y="8"/>
                    </a:lnTo>
                    <a:lnTo>
                      <a:pt x="16" y="10"/>
                    </a:lnTo>
                    <a:lnTo>
                      <a:pt x="14" y="12"/>
                    </a:lnTo>
                    <a:lnTo>
                      <a:pt x="10" y="15"/>
                    </a:lnTo>
                    <a:lnTo>
                      <a:pt x="8" y="15"/>
                    </a:lnTo>
                    <a:lnTo>
                      <a:pt x="5" y="20"/>
                    </a:lnTo>
                    <a:lnTo>
                      <a:pt x="3" y="22"/>
                    </a:lnTo>
                    <a:lnTo>
                      <a:pt x="3" y="25"/>
                    </a:lnTo>
                    <a:lnTo>
                      <a:pt x="2" y="30"/>
                    </a:lnTo>
                    <a:lnTo>
                      <a:pt x="0" y="31"/>
                    </a:lnTo>
                    <a:lnTo>
                      <a:pt x="1" y="30"/>
                    </a:lnTo>
                    <a:lnTo>
                      <a:pt x="3" y="31"/>
                    </a:lnTo>
                    <a:lnTo>
                      <a:pt x="4" y="31"/>
                    </a:lnTo>
                    <a:lnTo>
                      <a:pt x="6" y="32"/>
                    </a:lnTo>
                    <a:lnTo>
                      <a:pt x="7" y="34"/>
                    </a:lnTo>
                    <a:lnTo>
                      <a:pt x="10" y="34"/>
                    </a:lnTo>
                    <a:lnTo>
                      <a:pt x="13" y="34"/>
                    </a:lnTo>
                    <a:lnTo>
                      <a:pt x="14" y="37"/>
                    </a:lnTo>
                    <a:lnTo>
                      <a:pt x="14" y="39"/>
                    </a:lnTo>
                    <a:lnTo>
                      <a:pt x="17" y="41"/>
                    </a:lnTo>
                    <a:lnTo>
                      <a:pt x="17" y="39"/>
                    </a:lnTo>
                    <a:lnTo>
                      <a:pt x="17" y="37"/>
                    </a:lnTo>
                    <a:lnTo>
                      <a:pt x="20" y="37"/>
                    </a:lnTo>
                    <a:lnTo>
                      <a:pt x="21" y="37"/>
                    </a:lnTo>
                    <a:lnTo>
                      <a:pt x="24" y="37"/>
                    </a:lnTo>
                    <a:lnTo>
                      <a:pt x="24" y="41"/>
                    </a:lnTo>
                    <a:lnTo>
                      <a:pt x="23" y="44"/>
                    </a:lnTo>
                    <a:lnTo>
                      <a:pt x="23" y="45"/>
                    </a:lnTo>
                    <a:lnTo>
                      <a:pt x="22" y="48"/>
                    </a:lnTo>
                    <a:lnTo>
                      <a:pt x="23" y="49"/>
                    </a:lnTo>
                    <a:lnTo>
                      <a:pt x="23" y="49"/>
                    </a:lnTo>
                    <a:lnTo>
                      <a:pt x="24" y="50"/>
                    </a:lnTo>
                    <a:lnTo>
                      <a:pt x="25" y="51"/>
                    </a:lnTo>
                    <a:lnTo>
                      <a:pt x="26" y="51"/>
                    </a:lnTo>
                    <a:lnTo>
                      <a:pt x="27" y="50"/>
                    </a:lnTo>
                    <a:lnTo>
                      <a:pt x="28" y="51"/>
                    </a:lnTo>
                    <a:lnTo>
                      <a:pt x="28" y="53"/>
                    </a:lnTo>
                    <a:lnTo>
                      <a:pt x="28" y="55"/>
                    </a:lnTo>
                    <a:lnTo>
                      <a:pt x="28" y="55"/>
                    </a:lnTo>
                    <a:lnTo>
                      <a:pt x="31" y="55"/>
                    </a:lnTo>
                    <a:lnTo>
                      <a:pt x="35"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2" name="Freeform 1281">
                <a:extLst>
                  <a:ext uri="{FF2B5EF4-FFF2-40B4-BE49-F238E27FC236}">
                    <a16:creationId xmlns:a16="http://schemas.microsoft.com/office/drawing/2014/main" id="{02EDF538-9BB7-9447-A16B-0C3E34A05075}"/>
                  </a:ext>
                </a:extLst>
              </p:cNvPr>
              <p:cNvSpPr>
                <a:spLocks/>
              </p:cNvSpPr>
              <p:nvPr/>
            </p:nvSpPr>
            <p:spPr bwMode="auto">
              <a:xfrm>
                <a:off x="3724414" y="4055682"/>
                <a:ext cx="57152" cy="39684"/>
              </a:xfrm>
              <a:custGeom>
                <a:avLst/>
                <a:gdLst>
                  <a:gd name="T0" fmla="*/ 35 w 36"/>
                  <a:gd name="T1" fmla="*/ 15 h 25"/>
                  <a:gd name="T2" fmla="*/ 35 w 36"/>
                  <a:gd name="T3" fmla="*/ 14 h 25"/>
                  <a:gd name="T4" fmla="*/ 36 w 36"/>
                  <a:gd name="T5" fmla="*/ 11 h 25"/>
                  <a:gd name="T6" fmla="*/ 36 w 36"/>
                  <a:gd name="T7" fmla="*/ 7 h 25"/>
                  <a:gd name="T8" fmla="*/ 33 w 36"/>
                  <a:gd name="T9" fmla="*/ 7 h 25"/>
                  <a:gd name="T10" fmla="*/ 32 w 36"/>
                  <a:gd name="T11" fmla="*/ 7 h 25"/>
                  <a:gd name="T12" fmla="*/ 29 w 36"/>
                  <a:gd name="T13" fmla="*/ 7 h 25"/>
                  <a:gd name="T14" fmla="*/ 29 w 36"/>
                  <a:gd name="T15" fmla="*/ 9 h 25"/>
                  <a:gd name="T16" fmla="*/ 29 w 36"/>
                  <a:gd name="T17" fmla="*/ 11 h 25"/>
                  <a:gd name="T18" fmla="*/ 26 w 36"/>
                  <a:gd name="T19" fmla="*/ 9 h 25"/>
                  <a:gd name="T20" fmla="*/ 26 w 36"/>
                  <a:gd name="T21" fmla="*/ 7 h 25"/>
                  <a:gd name="T22" fmla="*/ 25 w 36"/>
                  <a:gd name="T23" fmla="*/ 4 h 25"/>
                  <a:gd name="T24" fmla="*/ 22 w 36"/>
                  <a:gd name="T25" fmla="*/ 4 h 25"/>
                  <a:gd name="T26" fmla="*/ 19 w 36"/>
                  <a:gd name="T27" fmla="*/ 4 h 25"/>
                  <a:gd name="T28" fmla="*/ 18 w 36"/>
                  <a:gd name="T29" fmla="*/ 2 h 25"/>
                  <a:gd name="T30" fmla="*/ 16 w 36"/>
                  <a:gd name="T31" fmla="*/ 1 h 25"/>
                  <a:gd name="T32" fmla="*/ 15 w 36"/>
                  <a:gd name="T33" fmla="*/ 1 h 25"/>
                  <a:gd name="T34" fmla="*/ 13 w 36"/>
                  <a:gd name="T35" fmla="*/ 0 h 25"/>
                  <a:gd name="T36" fmla="*/ 12 w 36"/>
                  <a:gd name="T37" fmla="*/ 1 h 25"/>
                  <a:gd name="T38" fmla="*/ 10 w 36"/>
                  <a:gd name="T39" fmla="*/ 3 h 25"/>
                  <a:gd name="T40" fmla="*/ 10 w 36"/>
                  <a:gd name="T41" fmla="*/ 4 h 25"/>
                  <a:gd name="T42" fmla="*/ 10 w 36"/>
                  <a:gd name="T43" fmla="*/ 5 h 25"/>
                  <a:gd name="T44" fmla="*/ 7 w 36"/>
                  <a:gd name="T45" fmla="*/ 6 h 25"/>
                  <a:gd name="T46" fmla="*/ 4 w 36"/>
                  <a:gd name="T47" fmla="*/ 7 h 25"/>
                  <a:gd name="T48" fmla="*/ 2 w 36"/>
                  <a:gd name="T49" fmla="*/ 10 h 25"/>
                  <a:gd name="T50" fmla="*/ 1 w 36"/>
                  <a:gd name="T51" fmla="*/ 12 h 25"/>
                  <a:gd name="T52" fmla="*/ 0 w 36"/>
                  <a:gd name="T53" fmla="*/ 14 h 25"/>
                  <a:gd name="T54" fmla="*/ 2 w 36"/>
                  <a:gd name="T55" fmla="*/ 14 h 25"/>
                  <a:gd name="T56" fmla="*/ 4 w 36"/>
                  <a:gd name="T57" fmla="*/ 14 h 25"/>
                  <a:gd name="T58" fmla="*/ 6 w 36"/>
                  <a:gd name="T59" fmla="*/ 17 h 25"/>
                  <a:gd name="T60" fmla="*/ 9 w 36"/>
                  <a:gd name="T61" fmla="*/ 18 h 25"/>
                  <a:gd name="T62" fmla="*/ 10 w 36"/>
                  <a:gd name="T63" fmla="*/ 18 h 25"/>
                  <a:gd name="T64" fmla="*/ 11 w 36"/>
                  <a:gd name="T65" fmla="*/ 18 h 25"/>
                  <a:gd name="T66" fmla="*/ 16 w 36"/>
                  <a:gd name="T67" fmla="*/ 20 h 25"/>
                  <a:gd name="T68" fmla="*/ 20 w 36"/>
                  <a:gd name="T69" fmla="*/ 23 h 25"/>
                  <a:gd name="T70" fmla="*/ 21 w 36"/>
                  <a:gd name="T71" fmla="*/ 21 h 25"/>
                  <a:gd name="T72" fmla="*/ 19 w 36"/>
                  <a:gd name="T73" fmla="*/ 21 h 25"/>
                  <a:gd name="T74" fmla="*/ 20 w 36"/>
                  <a:gd name="T75" fmla="*/ 20 h 25"/>
                  <a:gd name="T76" fmla="*/ 22 w 36"/>
                  <a:gd name="T77" fmla="*/ 20 h 25"/>
                  <a:gd name="T78" fmla="*/ 25 w 36"/>
                  <a:gd name="T79" fmla="*/ 23 h 25"/>
                  <a:gd name="T80" fmla="*/ 26 w 36"/>
                  <a:gd name="T81" fmla="*/ 25 h 25"/>
                  <a:gd name="T82" fmla="*/ 33 w 36"/>
                  <a:gd name="T83" fmla="*/ 25 h 25"/>
                  <a:gd name="T84" fmla="*/ 35 w 36"/>
                  <a:gd name="T85" fmla="*/ 21 h 25"/>
                  <a:gd name="T86" fmla="*/ 34 w 36"/>
                  <a:gd name="T87" fmla="*/ 20 h 25"/>
                  <a:gd name="T88" fmla="*/ 35 w 36"/>
                  <a:gd name="T89" fmla="*/ 19 h 25"/>
                  <a:gd name="T90" fmla="*/ 35 w 36"/>
                  <a:gd name="T91" fmla="*/ 19 h 25"/>
                  <a:gd name="T92" fmla="*/ 34 w 36"/>
                  <a:gd name="T93" fmla="*/ 18 h 25"/>
                  <a:gd name="T94" fmla="*/ 35 w 36"/>
                  <a:gd name="T95"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25">
                    <a:moveTo>
                      <a:pt x="35" y="15"/>
                    </a:moveTo>
                    <a:lnTo>
                      <a:pt x="35" y="14"/>
                    </a:lnTo>
                    <a:lnTo>
                      <a:pt x="36" y="11"/>
                    </a:lnTo>
                    <a:lnTo>
                      <a:pt x="36" y="7"/>
                    </a:lnTo>
                    <a:lnTo>
                      <a:pt x="33" y="7"/>
                    </a:lnTo>
                    <a:lnTo>
                      <a:pt x="32" y="7"/>
                    </a:lnTo>
                    <a:lnTo>
                      <a:pt x="29" y="7"/>
                    </a:lnTo>
                    <a:lnTo>
                      <a:pt x="29" y="9"/>
                    </a:lnTo>
                    <a:lnTo>
                      <a:pt x="29" y="11"/>
                    </a:lnTo>
                    <a:lnTo>
                      <a:pt x="26" y="9"/>
                    </a:lnTo>
                    <a:lnTo>
                      <a:pt x="26" y="7"/>
                    </a:lnTo>
                    <a:lnTo>
                      <a:pt x="25" y="4"/>
                    </a:lnTo>
                    <a:lnTo>
                      <a:pt x="22" y="4"/>
                    </a:lnTo>
                    <a:lnTo>
                      <a:pt x="19" y="4"/>
                    </a:lnTo>
                    <a:lnTo>
                      <a:pt x="18" y="2"/>
                    </a:lnTo>
                    <a:lnTo>
                      <a:pt x="16" y="1"/>
                    </a:lnTo>
                    <a:lnTo>
                      <a:pt x="15" y="1"/>
                    </a:lnTo>
                    <a:lnTo>
                      <a:pt x="13" y="0"/>
                    </a:lnTo>
                    <a:lnTo>
                      <a:pt x="12" y="1"/>
                    </a:lnTo>
                    <a:lnTo>
                      <a:pt x="10" y="3"/>
                    </a:lnTo>
                    <a:lnTo>
                      <a:pt x="10" y="4"/>
                    </a:lnTo>
                    <a:lnTo>
                      <a:pt x="10" y="5"/>
                    </a:lnTo>
                    <a:lnTo>
                      <a:pt x="7" y="6"/>
                    </a:lnTo>
                    <a:lnTo>
                      <a:pt x="4" y="7"/>
                    </a:lnTo>
                    <a:lnTo>
                      <a:pt x="2" y="10"/>
                    </a:lnTo>
                    <a:lnTo>
                      <a:pt x="1" y="12"/>
                    </a:lnTo>
                    <a:lnTo>
                      <a:pt x="0" y="14"/>
                    </a:lnTo>
                    <a:lnTo>
                      <a:pt x="2" y="14"/>
                    </a:lnTo>
                    <a:lnTo>
                      <a:pt x="4" y="14"/>
                    </a:lnTo>
                    <a:lnTo>
                      <a:pt x="6" y="17"/>
                    </a:lnTo>
                    <a:lnTo>
                      <a:pt x="9" y="18"/>
                    </a:lnTo>
                    <a:lnTo>
                      <a:pt x="10" y="18"/>
                    </a:lnTo>
                    <a:lnTo>
                      <a:pt x="11" y="18"/>
                    </a:lnTo>
                    <a:lnTo>
                      <a:pt x="16" y="20"/>
                    </a:lnTo>
                    <a:lnTo>
                      <a:pt x="20" y="23"/>
                    </a:lnTo>
                    <a:lnTo>
                      <a:pt x="21" y="21"/>
                    </a:lnTo>
                    <a:lnTo>
                      <a:pt x="19" y="21"/>
                    </a:lnTo>
                    <a:lnTo>
                      <a:pt x="20" y="20"/>
                    </a:lnTo>
                    <a:lnTo>
                      <a:pt x="22" y="20"/>
                    </a:lnTo>
                    <a:lnTo>
                      <a:pt x="25" y="23"/>
                    </a:lnTo>
                    <a:lnTo>
                      <a:pt x="26" y="25"/>
                    </a:lnTo>
                    <a:lnTo>
                      <a:pt x="33" y="25"/>
                    </a:lnTo>
                    <a:lnTo>
                      <a:pt x="35" y="21"/>
                    </a:lnTo>
                    <a:lnTo>
                      <a:pt x="34" y="20"/>
                    </a:lnTo>
                    <a:lnTo>
                      <a:pt x="35" y="19"/>
                    </a:lnTo>
                    <a:lnTo>
                      <a:pt x="35" y="19"/>
                    </a:lnTo>
                    <a:lnTo>
                      <a:pt x="34" y="18"/>
                    </a:lnTo>
                    <a:lnTo>
                      <a:pt x="35"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3" name="Freeform 1282">
                <a:extLst>
                  <a:ext uri="{FF2B5EF4-FFF2-40B4-BE49-F238E27FC236}">
                    <a16:creationId xmlns:a16="http://schemas.microsoft.com/office/drawing/2014/main" id="{9BEBB110-D899-0843-A1BA-6C1478229D74}"/>
                  </a:ext>
                </a:extLst>
              </p:cNvPr>
              <p:cNvSpPr>
                <a:spLocks/>
              </p:cNvSpPr>
              <p:nvPr/>
            </p:nvSpPr>
            <p:spPr bwMode="auto">
              <a:xfrm>
                <a:off x="3749815" y="3944567"/>
                <a:ext cx="26989" cy="68257"/>
              </a:xfrm>
              <a:custGeom>
                <a:avLst/>
                <a:gdLst>
                  <a:gd name="T0" fmla="*/ 10 w 17"/>
                  <a:gd name="T1" fmla="*/ 1 h 43"/>
                  <a:gd name="T2" fmla="*/ 9 w 17"/>
                  <a:gd name="T3" fmla="*/ 2 h 43"/>
                  <a:gd name="T4" fmla="*/ 8 w 17"/>
                  <a:gd name="T5" fmla="*/ 5 h 43"/>
                  <a:gd name="T6" fmla="*/ 6 w 17"/>
                  <a:gd name="T7" fmla="*/ 7 h 43"/>
                  <a:gd name="T8" fmla="*/ 6 w 17"/>
                  <a:gd name="T9" fmla="*/ 8 h 43"/>
                  <a:gd name="T10" fmla="*/ 6 w 17"/>
                  <a:gd name="T11" fmla="*/ 8 h 43"/>
                  <a:gd name="T12" fmla="*/ 5 w 17"/>
                  <a:gd name="T13" fmla="*/ 9 h 43"/>
                  <a:gd name="T14" fmla="*/ 4 w 17"/>
                  <a:gd name="T15" fmla="*/ 8 h 43"/>
                  <a:gd name="T16" fmla="*/ 4 w 17"/>
                  <a:gd name="T17" fmla="*/ 8 h 43"/>
                  <a:gd name="T18" fmla="*/ 2 w 17"/>
                  <a:gd name="T19" fmla="*/ 7 h 43"/>
                  <a:gd name="T20" fmla="*/ 0 w 17"/>
                  <a:gd name="T21" fmla="*/ 8 h 43"/>
                  <a:gd name="T22" fmla="*/ 0 w 17"/>
                  <a:gd name="T23" fmla="*/ 11 h 43"/>
                  <a:gd name="T24" fmla="*/ 0 w 17"/>
                  <a:gd name="T25" fmla="*/ 11 h 43"/>
                  <a:gd name="T26" fmla="*/ 0 w 17"/>
                  <a:gd name="T27" fmla="*/ 11 h 43"/>
                  <a:gd name="T28" fmla="*/ 0 w 17"/>
                  <a:gd name="T29" fmla="*/ 43 h 43"/>
                  <a:gd name="T30" fmla="*/ 2 w 17"/>
                  <a:gd name="T31" fmla="*/ 43 h 43"/>
                  <a:gd name="T32" fmla="*/ 3 w 17"/>
                  <a:gd name="T33" fmla="*/ 43 h 43"/>
                  <a:gd name="T34" fmla="*/ 4 w 17"/>
                  <a:gd name="T35" fmla="*/ 43 h 43"/>
                  <a:gd name="T36" fmla="*/ 4 w 17"/>
                  <a:gd name="T37" fmla="*/ 43 h 43"/>
                  <a:gd name="T38" fmla="*/ 6 w 17"/>
                  <a:gd name="T39" fmla="*/ 40 h 43"/>
                  <a:gd name="T40" fmla="*/ 8 w 17"/>
                  <a:gd name="T41" fmla="*/ 37 h 43"/>
                  <a:gd name="T42" fmla="*/ 10 w 17"/>
                  <a:gd name="T43" fmla="*/ 39 h 43"/>
                  <a:gd name="T44" fmla="*/ 13 w 17"/>
                  <a:gd name="T45" fmla="*/ 32 h 43"/>
                  <a:gd name="T46" fmla="*/ 15 w 17"/>
                  <a:gd name="T47" fmla="*/ 27 h 43"/>
                  <a:gd name="T48" fmla="*/ 15 w 17"/>
                  <a:gd name="T49" fmla="*/ 22 h 43"/>
                  <a:gd name="T50" fmla="*/ 13 w 17"/>
                  <a:gd name="T51" fmla="*/ 20 h 43"/>
                  <a:gd name="T52" fmla="*/ 14 w 17"/>
                  <a:gd name="T53" fmla="*/ 15 h 43"/>
                  <a:gd name="T54" fmla="*/ 16 w 17"/>
                  <a:gd name="T55" fmla="*/ 12 h 43"/>
                  <a:gd name="T56" fmla="*/ 16 w 17"/>
                  <a:gd name="T57" fmla="*/ 3 h 43"/>
                  <a:gd name="T58" fmla="*/ 17 w 17"/>
                  <a:gd name="T59" fmla="*/ 2 h 43"/>
                  <a:gd name="T60" fmla="*/ 17 w 17"/>
                  <a:gd name="T61" fmla="*/ 0 h 43"/>
                  <a:gd name="T62" fmla="*/ 14 w 17"/>
                  <a:gd name="T63" fmla="*/ 0 h 43"/>
                  <a:gd name="T64" fmla="*/ 13 w 17"/>
                  <a:gd name="T65" fmla="*/ 2 h 43"/>
                  <a:gd name="T66" fmla="*/ 12 w 17"/>
                  <a:gd name="T67" fmla="*/ 0 h 43"/>
                  <a:gd name="T68" fmla="*/ 11 w 17"/>
                  <a:gd name="T69" fmla="*/ 0 h 43"/>
                  <a:gd name="T70" fmla="*/ 10 w 17"/>
                  <a:gd name="T7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43">
                    <a:moveTo>
                      <a:pt x="10" y="1"/>
                    </a:moveTo>
                    <a:lnTo>
                      <a:pt x="9" y="2"/>
                    </a:lnTo>
                    <a:lnTo>
                      <a:pt x="8" y="5"/>
                    </a:lnTo>
                    <a:lnTo>
                      <a:pt x="6" y="7"/>
                    </a:lnTo>
                    <a:lnTo>
                      <a:pt x="6" y="8"/>
                    </a:lnTo>
                    <a:lnTo>
                      <a:pt x="6" y="8"/>
                    </a:lnTo>
                    <a:lnTo>
                      <a:pt x="5" y="9"/>
                    </a:lnTo>
                    <a:lnTo>
                      <a:pt x="4" y="8"/>
                    </a:lnTo>
                    <a:lnTo>
                      <a:pt x="4" y="8"/>
                    </a:lnTo>
                    <a:lnTo>
                      <a:pt x="2" y="7"/>
                    </a:lnTo>
                    <a:lnTo>
                      <a:pt x="0" y="8"/>
                    </a:lnTo>
                    <a:lnTo>
                      <a:pt x="0" y="11"/>
                    </a:lnTo>
                    <a:lnTo>
                      <a:pt x="0" y="11"/>
                    </a:lnTo>
                    <a:lnTo>
                      <a:pt x="0" y="11"/>
                    </a:lnTo>
                    <a:lnTo>
                      <a:pt x="0" y="43"/>
                    </a:lnTo>
                    <a:lnTo>
                      <a:pt x="2" y="43"/>
                    </a:lnTo>
                    <a:lnTo>
                      <a:pt x="3" y="43"/>
                    </a:lnTo>
                    <a:lnTo>
                      <a:pt x="4" y="43"/>
                    </a:lnTo>
                    <a:lnTo>
                      <a:pt x="4" y="43"/>
                    </a:lnTo>
                    <a:lnTo>
                      <a:pt x="6" y="40"/>
                    </a:lnTo>
                    <a:lnTo>
                      <a:pt x="8" y="37"/>
                    </a:lnTo>
                    <a:lnTo>
                      <a:pt x="10" y="39"/>
                    </a:lnTo>
                    <a:lnTo>
                      <a:pt x="13" y="32"/>
                    </a:lnTo>
                    <a:lnTo>
                      <a:pt x="15" y="27"/>
                    </a:lnTo>
                    <a:lnTo>
                      <a:pt x="15" y="22"/>
                    </a:lnTo>
                    <a:lnTo>
                      <a:pt x="13" y="20"/>
                    </a:lnTo>
                    <a:lnTo>
                      <a:pt x="14" y="15"/>
                    </a:lnTo>
                    <a:lnTo>
                      <a:pt x="16" y="12"/>
                    </a:lnTo>
                    <a:lnTo>
                      <a:pt x="16" y="3"/>
                    </a:lnTo>
                    <a:lnTo>
                      <a:pt x="17" y="2"/>
                    </a:lnTo>
                    <a:lnTo>
                      <a:pt x="17" y="0"/>
                    </a:lnTo>
                    <a:lnTo>
                      <a:pt x="14" y="0"/>
                    </a:lnTo>
                    <a:lnTo>
                      <a:pt x="13" y="2"/>
                    </a:lnTo>
                    <a:lnTo>
                      <a:pt x="12" y="0"/>
                    </a:lnTo>
                    <a:lnTo>
                      <a:pt x="11"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4" name="Freeform 1283">
                <a:extLst>
                  <a:ext uri="{FF2B5EF4-FFF2-40B4-BE49-F238E27FC236}">
                    <a16:creationId xmlns:a16="http://schemas.microsoft.com/office/drawing/2014/main" id="{EE0C4184-E676-7D45-A8EB-0673BBE2B435}"/>
                  </a:ext>
                </a:extLst>
              </p:cNvPr>
              <p:cNvSpPr>
                <a:spLocks/>
              </p:cNvSpPr>
              <p:nvPr/>
            </p:nvSpPr>
            <p:spPr bwMode="auto">
              <a:xfrm>
                <a:off x="3678375" y="3962027"/>
                <a:ext cx="93666" cy="115877"/>
              </a:xfrm>
              <a:custGeom>
                <a:avLst/>
                <a:gdLst>
                  <a:gd name="T0" fmla="*/ 31 w 59"/>
                  <a:gd name="T1" fmla="*/ 69 h 73"/>
                  <a:gd name="T2" fmla="*/ 33 w 59"/>
                  <a:gd name="T3" fmla="*/ 66 h 73"/>
                  <a:gd name="T4" fmla="*/ 36 w 59"/>
                  <a:gd name="T5" fmla="*/ 65 h 73"/>
                  <a:gd name="T6" fmla="*/ 39 w 59"/>
                  <a:gd name="T7" fmla="*/ 64 h 73"/>
                  <a:gd name="T8" fmla="*/ 39 w 59"/>
                  <a:gd name="T9" fmla="*/ 63 h 73"/>
                  <a:gd name="T10" fmla="*/ 39 w 59"/>
                  <a:gd name="T11" fmla="*/ 62 h 73"/>
                  <a:gd name="T12" fmla="*/ 43 w 59"/>
                  <a:gd name="T13" fmla="*/ 59 h 73"/>
                  <a:gd name="T14" fmla="*/ 44 w 59"/>
                  <a:gd name="T15" fmla="*/ 54 h 73"/>
                  <a:gd name="T16" fmla="*/ 44 w 59"/>
                  <a:gd name="T17" fmla="*/ 51 h 73"/>
                  <a:gd name="T18" fmla="*/ 46 w 59"/>
                  <a:gd name="T19" fmla="*/ 49 h 73"/>
                  <a:gd name="T20" fmla="*/ 49 w 59"/>
                  <a:gd name="T21" fmla="*/ 44 h 73"/>
                  <a:gd name="T22" fmla="*/ 51 w 59"/>
                  <a:gd name="T23" fmla="*/ 44 h 73"/>
                  <a:gd name="T24" fmla="*/ 55 w 59"/>
                  <a:gd name="T25" fmla="*/ 41 h 73"/>
                  <a:gd name="T26" fmla="*/ 57 w 59"/>
                  <a:gd name="T27" fmla="*/ 39 h 73"/>
                  <a:gd name="T28" fmla="*/ 58 w 59"/>
                  <a:gd name="T29" fmla="*/ 37 h 73"/>
                  <a:gd name="T30" fmla="*/ 59 w 59"/>
                  <a:gd name="T31" fmla="*/ 35 h 73"/>
                  <a:gd name="T32" fmla="*/ 58 w 59"/>
                  <a:gd name="T33" fmla="*/ 34 h 73"/>
                  <a:gd name="T34" fmla="*/ 55 w 59"/>
                  <a:gd name="T35" fmla="*/ 34 h 73"/>
                  <a:gd name="T36" fmla="*/ 55 w 59"/>
                  <a:gd name="T37" fmla="*/ 35 h 73"/>
                  <a:gd name="T38" fmla="*/ 52 w 59"/>
                  <a:gd name="T39" fmla="*/ 34 h 73"/>
                  <a:gd name="T40" fmla="*/ 50 w 59"/>
                  <a:gd name="T41" fmla="*/ 34 h 73"/>
                  <a:gd name="T42" fmla="*/ 49 w 59"/>
                  <a:gd name="T43" fmla="*/ 32 h 73"/>
                  <a:gd name="T44" fmla="*/ 48 w 59"/>
                  <a:gd name="T45" fmla="*/ 32 h 73"/>
                  <a:gd name="T46" fmla="*/ 47 w 59"/>
                  <a:gd name="T47" fmla="*/ 32 h 73"/>
                  <a:gd name="T48" fmla="*/ 45 w 59"/>
                  <a:gd name="T49" fmla="*/ 32 h 73"/>
                  <a:gd name="T50" fmla="*/ 45 w 59"/>
                  <a:gd name="T51" fmla="*/ 0 h 73"/>
                  <a:gd name="T52" fmla="*/ 45 w 59"/>
                  <a:gd name="T53" fmla="*/ 0 h 73"/>
                  <a:gd name="T54" fmla="*/ 20 w 59"/>
                  <a:gd name="T55" fmla="*/ 0 h 73"/>
                  <a:gd name="T56" fmla="*/ 20 w 59"/>
                  <a:gd name="T57" fmla="*/ 8 h 73"/>
                  <a:gd name="T58" fmla="*/ 14 w 59"/>
                  <a:gd name="T59" fmla="*/ 9 h 73"/>
                  <a:gd name="T60" fmla="*/ 17 w 59"/>
                  <a:gd name="T61" fmla="*/ 11 h 73"/>
                  <a:gd name="T62" fmla="*/ 17 w 59"/>
                  <a:gd name="T63" fmla="*/ 13 h 73"/>
                  <a:gd name="T64" fmla="*/ 20 w 59"/>
                  <a:gd name="T65" fmla="*/ 16 h 73"/>
                  <a:gd name="T66" fmla="*/ 22 w 59"/>
                  <a:gd name="T67" fmla="*/ 18 h 73"/>
                  <a:gd name="T68" fmla="*/ 24 w 59"/>
                  <a:gd name="T69" fmla="*/ 18 h 73"/>
                  <a:gd name="T70" fmla="*/ 24 w 59"/>
                  <a:gd name="T71" fmla="*/ 20 h 73"/>
                  <a:gd name="T72" fmla="*/ 24 w 59"/>
                  <a:gd name="T73" fmla="*/ 23 h 73"/>
                  <a:gd name="T74" fmla="*/ 26 w 59"/>
                  <a:gd name="T75" fmla="*/ 24 h 73"/>
                  <a:gd name="T76" fmla="*/ 28 w 59"/>
                  <a:gd name="T77" fmla="*/ 24 h 73"/>
                  <a:gd name="T78" fmla="*/ 30 w 59"/>
                  <a:gd name="T79" fmla="*/ 25 h 73"/>
                  <a:gd name="T80" fmla="*/ 30 w 59"/>
                  <a:gd name="T81" fmla="*/ 28 h 73"/>
                  <a:gd name="T82" fmla="*/ 28 w 59"/>
                  <a:gd name="T83" fmla="*/ 29 h 73"/>
                  <a:gd name="T84" fmla="*/ 10 w 59"/>
                  <a:gd name="T85" fmla="*/ 29 h 73"/>
                  <a:gd name="T86" fmla="*/ 2 w 59"/>
                  <a:gd name="T87" fmla="*/ 46 h 73"/>
                  <a:gd name="T88" fmla="*/ 2 w 59"/>
                  <a:gd name="T89" fmla="*/ 49 h 73"/>
                  <a:gd name="T90" fmla="*/ 2 w 59"/>
                  <a:gd name="T91" fmla="*/ 49 h 73"/>
                  <a:gd name="T92" fmla="*/ 2 w 59"/>
                  <a:gd name="T93" fmla="*/ 51 h 73"/>
                  <a:gd name="T94" fmla="*/ 3 w 59"/>
                  <a:gd name="T95" fmla="*/ 53 h 73"/>
                  <a:gd name="T96" fmla="*/ 3 w 59"/>
                  <a:gd name="T97" fmla="*/ 53 h 73"/>
                  <a:gd name="T98" fmla="*/ 3 w 59"/>
                  <a:gd name="T99" fmla="*/ 54 h 73"/>
                  <a:gd name="T100" fmla="*/ 1 w 59"/>
                  <a:gd name="T101" fmla="*/ 56 h 73"/>
                  <a:gd name="T102" fmla="*/ 1 w 59"/>
                  <a:gd name="T103" fmla="*/ 57 h 73"/>
                  <a:gd name="T104" fmla="*/ 0 w 59"/>
                  <a:gd name="T105" fmla="*/ 58 h 73"/>
                  <a:gd name="T106" fmla="*/ 3 w 59"/>
                  <a:gd name="T107" fmla="*/ 61 h 73"/>
                  <a:gd name="T108" fmla="*/ 4 w 59"/>
                  <a:gd name="T109" fmla="*/ 64 h 73"/>
                  <a:gd name="T110" fmla="*/ 6 w 59"/>
                  <a:gd name="T111" fmla="*/ 65 h 73"/>
                  <a:gd name="T112" fmla="*/ 9 w 59"/>
                  <a:gd name="T113" fmla="*/ 67 h 73"/>
                  <a:gd name="T114" fmla="*/ 16 w 59"/>
                  <a:gd name="T115" fmla="*/ 71 h 73"/>
                  <a:gd name="T116" fmla="*/ 20 w 59"/>
                  <a:gd name="T117" fmla="*/ 71 h 73"/>
                  <a:gd name="T118" fmla="*/ 24 w 59"/>
                  <a:gd name="T119" fmla="*/ 70 h 73"/>
                  <a:gd name="T120" fmla="*/ 29 w 59"/>
                  <a:gd name="T121" fmla="*/ 73 h 73"/>
                  <a:gd name="T122" fmla="*/ 30 w 59"/>
                  <a:gd name="T123" fmla="*/ 71 h 73"/>
                  <a:gd name="T124" fmla="*/ 31 w 59"/>
                  <a:gd name="T125"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73">
                    <a:moveTo>
                      <a:pt x="31" y="69"/>
                    </a:moveTo>
                    <a:lnTo>
                      <a:pt x="33" y="66"/>
                    </a:lnTo>
                    <a:lnTo>
                      <a:pt x="36" y="65"/>
                    </a:lnTo>
                    <a:lnTo>
                      <a:pt x="39" y="64"/>
                    </a:lnTo>
                    <a:lnTo>
                      <a:pt x="39" y="63"/>
                    </a:lnTo>
                    <a:lnTo>
                      <a:pt x="39" y="62"/>
                    </a:lnTo>
                    <a:lnTo>
                      <a:pt x="43" y="59"/>
                    </a:lnTo>
                    <a:lnTo>
                      <a:pt x="44" y="54"/>
                    </a:lnTo>
                    <a:lnTo>
                      <a:pt x="44" y="51"/>
                    </a:lnTo>
                    <a:lnTo>
                      <a:pt x="46" y="49"/>
                    </a:lnTo>
                    <a:lnTo>
                      <a:pt x="49" y="44"/>
                    </a:lnTo>
                    <a:lnTo>
                      <a:pt x="51" y="44"/>
                    </a:lnTo>
                    <a:lnTo>
                      <a:pt x="55" y="41"/>
                    </a:lnTo>
                    <a:lnTo>
                      <a:pt x="57" y="39"/>
                    </a:lnTo>
                    <a:lnTo>
                      <a:pt x="58" y="37"/>
                    </a:lnTo>
                    <a:lnTo>
                      <a:pt x="59" y="35"/>
                    </a:lnTo>
                    <a:lnTo>
                      <a:pt x="58" y="34"/>
                    </a:lnTo>
                    <a:lnTo>
                      <a:pt x="55" y="34"/>
                    </a:lnTo>
                    <a:lnTo>
                      <a:pt x="55" y="35"/>
                    </a:lnTo>
                    <a:lnTo>
                      <a:pt x="52" y="34"/>
                    </a:lnTo>
                    <a:lnTo>
                      <a:pt x="50" y="34"/>
                    </a:lnTo>
                    <a:lnTo>
                      <a:pt x="49" y="32"/>
                    </a:lnTo>
                    <a:lnTo>
                      <a:pt x="48" y="32"/>
                    </a:lnTo>
                    <a:lnTo>
                      <a:pt x="47" y="32"/>
                    </a:lnTo>
                    <a:lnTo>
                      <a:pt x="45" y="32"/>
                    </a:lnTo>
                    <a:lnTo>
                      <a:pt x="45" y="0"/>
                    </a:lnTo>
                    <a:lnTo>
                      <a:pt x="45" y="0"/>
                    </a:lnTo>
                    <a:lnTo>
                      <a:pt x="20" y="0"/>
                    </a:lnTo>
                    <a:lnTo>
                      <a:pt x="20" y="8"/>
                    </a:lnTo>
                    <a:lnTo>
                      <a:pt x="14" y="9"/>
                    </a:lnTo>
                    <a:lnTo>
                      <a:pt x="17" y="11"/>
                    </a:lnTo>
                    <a:lnTo>
                      <a:pt x="17" y="13"/>
                    </a:lnTo>
                    <a:lnTo>
                      <a:pt x="20" y="16"/>
                    </a:lnTo>
                    <a:lnTo>
                      <a:pt x="22" y="18"/>
                    </a:lnTo>
                    <a:lnTo>
                      <a:pt x="24" y="18"/>
                    </a:lnTo>
                    <a:lnTo>
                      <a:pt x="24" y="20"/>
                    </a:lnTo>
                    <a:lnTo>
                      <a:pt x="24" y="23"/>
                    </a:lnTo>
                    <a:lnTo>
                      <a:pt x="26" y="24"/>
                    </a:lnTo>
                    <a:lnTo>
                      <a:pt x="28" y="24"/>
                    </a:lnTo>
                    <a:lnTo>
                      <a:pt x="30" y="25"/>
                    </a:lnTo>
                    <a:lnTo>
                      <a:pt x="30" y="28"/>
                    </a:lnTo>
                    <a:lnTo>
                      <a:pt x="28" y="29"/>
                    </a:lnTo>
                    <a:lnTo>
                      <a:pt x="10" y="29"/>
                    </a:lnTo>
                    <a:lnTo>
                      <a:pt x="2" y="46"/>
                    </a:lnTo>
                    <a:lnTo>
                      <a:pt x="2" y="49"/>
                    </a:lnTo>
                    <a:lnTo>
                      <a:pt x="2" y="49"/>
                    </a:lnTo>
                    <a:lnTo>
                      <a:pt x="2" y="51"/>
                    </a:lnTo>
                    <a:lnTo>
                      <a:pt x="3" y="53"/>
                    </a:lnTo>
                    <a:lnTo>
                      <a:pt x="3" y="53"/>
                    </a:lnTo>
                    <a:lnTo>
                      <a:pt x="3" y="54"/>
                    </a:lnTo>
                    <a:lnTo>
                      <a:pt x="1" y="56"/>
                    </a:lnTo>
                    <a:lnTo>
                      <a:pt x="1" y="57"/>
                    </a:lnTo>
                    <a:lnTo>
                      <a:pt x="0" y="58"/>
                    </a:lnTo>
                    <a:lnTo>
                      <a:pt x="3" y="61"/>
                    </a:lnTo>
                    <a:lnTo>
                      <a:pt x="4" y="64"/>
                    </a:lnTo>
                    <a:lnTo>
                      <a:pt x="6" y="65"/>
                    </a:lnTo>
                    <a:lnTo>
                      <a:pt x="9" y="67"/>
                    </a:lnTo>
                    <a:lnTo>
                      <a:pt x="16" y="71"/>
                    </a:lnTo>
                    <a:lnTo>
                      <a:pt x="20" y="71"/>
                    </a:lnTo>
                    <a:lnTo>
                      <a:pt x="24" y="70"/>
                    </a:lnTo>
                    <a:lnTo>
                      <a:pt x="29" y="73"/>
                    </a:lnTo>
                    <a:lnTo>
                      <a:pt x="30" y="71"/>
                    </a:lnTo>
                    <a:lnTo>
                      <a:pt x="31"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5" name="Freeform 1284">
                <a:extLst>
                  <a:ext uri="{FF2B5EF4-FFF2-40B4-BE49-F238E27FC236}">
                    <a16:creationId xmlns:a16="http://schemas.microsoft.com/office/drawing/2014/main" id="{DE2AFE84-F80D-5740-9E53-D914DDD90016}"/>
                  </a:ext>
                </a:extLst>
              </p:cNvPr>
              <p:cNvSpPr>
                <a:spLocks/>
              </p:cNvSpPr>
              <p:nvPr/>
            </p:nvSpPr>
            <p:spPr bwMode="auto">
              <a:xfrm>
                <a:off x="3287835" y="3733449"/>
                <a:ext cx="4763" cy="9524"/>
              </a:xfrm>
              <a:custGeom>
                <a:avLst/>
                <a:gdLst>
                  <a:gd name="T0" fmla="*/ 0 w 3"/>
                  <a:gd name="T1" fmla="*/ 1 h 6"/>
                  <a:gd name="T2" fmla="*/ 0 w 3"/>
                  <a:gd name="T3" fmla="*/ 2 h 6"/>
                  <a:gd name="T4" fmla="*/ 1 w 3"/>
                  <a:gd name="T5" fmla="*/ 6 h 6"/>
                  <a:gd name="T6" fmla="*/ 3 w 3"/>
                  <a:gd name="T7" fmla="*/ 4 h 6"/>
                  <a:gd name="T8" fmla="*/ 2 w 3"/>
                  <a:gd name="T9" fmla="*/ 2 h 6"/>
                  <a:gd name="T10" fmla="*/ 0 w 3"/>
                  <a:gd name="T11" fmla="*/ 0 h 6"/>
                  <a:gd name="T12" fmla="*/ 0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1"/>
                    </a:moveTo>
                    <a:lnTo>
                      <a:pt x="0" y="2"/>
                    </a:lnTo>
                    <a:lnTo>
                      <a:pt x="1" y="6"/>
                    </a:lnTo>
                    <a:lnTo>
                      <a:pt x="3"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6" name="Freeform 1285">
                <a:extLst>
                  <a:ext uri="{FF2B5EF4-FFF2-40B4-BE49-F238E27FC236}">
                    <a16:creationId xmlns:a16="http://schemas.microsoft.com/office/drawing/2014/main" id="{420981F0-75C8-9044-8F4C-38245786726A}"/>
                  </a:ext>
                </a:extLst>
              </p:cNvPr>
              <p:cNvSpPr>
                <a:spLocks/>
              </p:cNvSpPr>
              <p:nvPr/>
            </p:nvSpPr>
            <p:spPr bwMode="auto">
              <a:xfrm>
                <a:off x="3579946" y="3742973"/>
                <a:ext cx="3175" cy="3175"/>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1" y="0"/>
                    </a:lnTo>
                    <a:lnTo>
                      <a:pt x="0" y="2"/>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7" name="Freeform 1286">
                <a:extLst>
                  <a:ext uri="{FF2B5EF4-FFF2-40B4-BE49-F238E27FC236}">
                    <a16:creationId xmlns:a16="http://schemas.microsoft.com/office/drawing/2014/main" id="{EB7652E6-F299-574C-B9C6-5B52D54F88B4}"/>
                  </a:ext>
                </a:extLst>
              </p:cNvPr>
              <p:cNvSpPr>
                <a:spLocks/>
              </p:cNvSpPr>
              <p:nvPr/>
            </p:nvSpPr>
            <p:spPr bwMode="auto">
              <a:xfrm>
                <a:off x="3576771" y="3755672"/>
                <a:ext cx="1588" cy="9524"/>
              </a:xfrm>
              <a:custGeom>
                <a:avLst/>
                <a:gdLst>
                  <a:gd name="T0" fmla="*/ 1 w 1"/>
                  <a:gd name="T1" fmla="*/ 3 h 6"/>
                  <a:gd name="T2" fmla="*/ 1 w 1"/>
                  <a:gd name="T3" fmla="*/ 0 h 6"/>
                  <a:gd name="T4" fmla="*/ 0 w 1"/>
                  <a:gd name="T5" fmla="*/ 6 h 6"/>
                  <a:gd name="T6" fmla="*/ 1 w 1"/>
                  <a:gd name="T7" fmla="*/ 3 h 6"/>
                </a:gdLst>
                <a:ahLst/>
                <a:cxnLst>
                  <a:cxn ang="0">
                    <a:pos x="T0" y="T1"/>
                  </a:cxn>
                  <a:cxn ang="0">
                    <a:pos x="T2" y="T3"/>
                  </a:cxn>
                  <a:cxn ang="0">
                    <a:pos x="T4" y="T5"/>
                  </a:cxn>
                  <a:cxn ang="0">
                    <a:pos x="T6" y="T7"/>
                  </a:cxn>
                </a:cxnLst>
                <a:rect l="0" t="0" r="r" b="b"/>
                <a:pathLst>
                  <a:path w="1" h="6">
                    <a:moveTo>
                      <a:pt x="1" y="3"/>
                    </a:moveTo>
                    <a:lnTo>
                      <a:pt x="1" y="0"/>
                    </a:lnTo>
                    <a:lnTo>
                      <a:pt x="0" y="6"/>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8" name="Freeform 1287">
                <a:extLst>
                  <a:ext uri="{FF2B5EF4-FFF2-40B4-BE49-F238E27FC236}">
                    <a16:creationId xmlns:a16="http://schemas.microsoft.com/office/drawing/2014/main" id="{21FA950A-F3CB-F34E-9F69-A73A4342D8E9}"/>
                  </a:ext>
                </a:extLst>
              </p:cNvPr>
              <p:cNvSpPr>
                <a:spLocks/>
              </p:cNvSpPr>
              <p:nvPr/>
            </p:nvSpPr>
            <p:spPr bwMode="auto">
              <a:xfrm>
                <a:off x="3579946" y="3749322"/>
                <a:ext cx="1588" cy="4762"/>
              </a:xfrm>
              <a:custGeom>
                <a:avLst/>
                <a:gdLst>
                  <a:gd name="T0" fmla="*/ 0 w 1"/>
                  <a:gd name="T1" fmla="*/ 2 h 3"/>
                  <a:gd name="T2" fmla="*/ 0 w 1"/>
                  <a:gd name="T3" fmla="*/ 3 h 3"/>
                  <a:gd name="T4" fmla="*/ 1 w 1"/>
                  <a:gd name="T5" fmla="*/ 0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0" y="3"/>
                    </a:lnTo>
                    <a:lnTo>
                      <a:pt x="1"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9" name="Freeform 1288">
                <a:extLst>
                  <a:ext uri="{FF2B5EF4-FFF2-40B4-BE49-F238E27FC236}">
                    <a16:creationId xmlns:a16="http://schemas.microsoft.com/office/drawing/2014/main" id="{9BC4EBB2-5282-4345-A163-4B115DF1F4E4}"/>
                  </a:ext>
                </a:extLst>
              </p:cNvPr>
              <p:cNvSpPr>
                <a:spLocks/>
              </p:cNvSpPr>
              <p:nvPr/>
            </p:nvSpPr>
            <p:spPr bwMode="auto">
              <a:xfrm>
                <a:off x="3173530" y="3482649"/>
                <a:ext cx="641374" cy="571446"/>
              </a:xfrm>
              <a:custGeom>
                <a:avLst/>
                <a:gdLst>
                  <a:gd name="T0" fmla="*/ 346 w 404"/>
                  <a:gd name="T1" fmla="*/ 331 h 360"/>
                  <a:gd name="T2" fmla="*/ 335 w 404"/>
                  <a:gd name="T3" fmla="*/ 315 h 360"/>
                  <a:gd name="T4" fmla="*/ 368 w 404"/>
                  <a:gd name="T5" fmla="*/ 300 h 360"/>
                  <a:gd name="T6" fmla="*/ 378 w 404"/>
                  <a:gd name="T7" fmla="*/ 288 h 360"/>
                  <a:gd name="T8" fmla="*/ 390 w 404"/>
                  <a:gd name="T9" fmla="*/ 278 h 360"/>
                  <a:gd name="T10" fmla="*/ 388 w 404"/>
                  <a:gd name="T11" fmla="*/ 265 h 360"/>
                  <a:gd name="T12" fmla="*/ 398 w 404"/>
                  <a:gd name="T13" fmla="*/ 231 h 360"/>
                  <a:gd name="T14" fmla="*/ 353 w 404"/>
                  <a:gd name="T15" fmla="*/ 239 h 360"/>
                  <a:gd name="T16" fmla="*/ 334 w 404"/>
                  <a:gd name="T17" fmla="*/ 282 h 360"/>
                  <a:gd name="T18" fmla="*/ 327 w 404"/>
                  <a:gd name="T19" fmla="*/ 288 h 360"/>
                  <a:gd name="T20" fmla="*/ 300 w 404"/>
                  <a:gd name="T21" fmla="*/ 294 h 360"/>
                  <a:gd name="T22" fmla="*/ 275 w 404"/>
                  <a:gd name="T23" fmla="*/ 283 h 360"/>
                  <a:gd name="T24" fmla="*/ 254 w 404"/>
                  <a:gd name="T25" fmla="*/ 240 h 360"/>
                  <a:gd name="T26" fmla="*/ 251 w 404"/>
                  <a:gd name="T27" fmla="*/ 219 h 360"/>
                  <a:gd name="T28" fmla="*/ 252 w 404"/>
                  <a:gd name="T29" fmla="*/ 174 h 360"/>
                  <a:gd name="T30" fmla="*/ 259 w 404"/>
                  <a:gd name="T31" fmla="*/ 162 h 360"/>
                  <a:gd name="T32" fmla="*/ 259 w 404"/>
                  <a:gd name="T33" fmla="*/ 151 h 360"/>
                  <a:gd name="T34" fmla="*/ 240 w 404"/>
                  <a:gd name="T35" fmla="*/ 138 h 360"/>
                  <a:gd name="T36" fmla="*/ 231 w 404"/>
                  <a:gd name="T37" fmla="*/ 105 h 360"/>
                  <a:gd name="T38" fmla="*/ 221 w 404"/>
                  <a:gd name="T39" fmla="*/ 80 h 360"/>
                  <a:gd name="T40" fmla="*/ 202 w 404"/>
                  <a:gd name="T41" fmla="*/ 68 h 360"/>
                  <a:gd name="T42" fmla="*/ 193 w 404"/>
                  <a:gd name="T43" fmla="*/ 81 h 360"/>
                  <a:gd name="T44" fmla="*/ 177 w 404"/>
                  <a:gd name="T45" fmla="*/ 78 h 360"/>
                  <a:gd name="T46" fmla="*/ 168 w 404"/>
                  <a:gd name="T47" fmla="*/ 69 h 360"/>
                  <a:gd name="T48" fmla="*/ 163 w 404"/>
                  <a:gd name="T49" fmla="*/ 53 h 360"/>
                  <a:gd name="T50" fmla="*/ 153 w 404"/>
                  <a:gd name="T51" fmla="*/ 34 h 360"/>
                  <a:gd name="T52" fmla="*/ 34 w 404"/>
                  <a:gd name="T53" fmla="*/ 2 h 360"/>
                  <a:gd name="T54" fmla="*/ 9 w 404"/>
                  <a:gd name="T55" fmla="*/ 32 h 360"/>
                  <a:gd name="T56" fmla="*/ 13 w 404"/>
                  <a:gd name="T57" fmla="*/ 58 h 360"/>
                  <a:gd name="T58" fmla="*/ 33 w 404"/>
                  <a:gd name="T59" fmla="*/ 90 h 360"/>
                  <a:gd name="T60" fmla="*/ 30 w 404"/>
                  <a:gd name="T61" fmla="*/ 105 h 360"/>
                  <a:gd name="T62" fmla="*/ 27 w 404"/>
                  <a:gd name="T63" fmla="*/ 117 h 360"/>
                  <a:gd name="T64" fmla="*/ 42 w 404"/>
                  <a:gd name="T65" fmla="*/ 120 h 360"/>
                  <a:gd name="T66" fmla="*/ 51 w 404"/>
                  <a:gd name="T67" fmla="*/ 161 h 360"/>
                  <a:gd name="T68" fmla="*/ 71 w 404"/>
                  <a:gd name="T69" fmla="*/ 186 h 360"/>
                  <a:gd name="T70" fmla="*/ 87 w 404"/>
                  <a:gd name="T71" fmla="*/ 191 h 360"/>
                  <a:gd name="T72" fmla="*/ 76 w 404"/>
                  <a:gd name="T73" fmla="*/ 178 h 360"/>
                  <a:gd name="T74" fmla="*/ 69 w 404"/>
                  <a:gd name="T75" fmla="*/ 154 h 360"/>
                  <a:gd name="T76" fmla="*/ 62 w 404"/>
                  <a:gd name="T77" fmla="*/ 123 h 360"/>
                  <a:gd name="T78" fmla="*/ 56 w 404"/>
                  <a:gd name="T79" fmla="*/ 110 h 360"/>
                  <a:gd name="T80" fmla="*/ 43 w 404"/>
                  <a:gd name="T81" fmla="*/ 82 h 360"/>
                  <a:gd name="T82" fmla="*/ 29 w 404"/>
                  <a:gd name="T83" fmla="*/ 55 h 360"/>
                  <a:gd name="T84" fmla="*/ 38 w 404"/>
                  <a:gd name="T85" fmla="*/ 27 h 360"/>
                  <a:gd name="T86" fmla="*/ 51 w 404"/>
                  <a:gd name="T87" fmla="*/ 41 h 360"/>
                  <a:gd name="T88" fmla="*/ 58 w 404"/>
                  <a:gd name="T89" fmla="*/ 75 h 360"/>
                  <a:gd name="T90" fmla="*/ 70 w 404"/>
                  <a:gd name="T91" fmla="*/ 99 h 360"/>
                  <a:gd name="T92" fmla="*/ 83 w 404"/>
                  <a:gd name="T93" fmla="*/ 120 h 360"/>
                  <a:gd name="T94" fmla="*/ 98 w 404"/>
                  <a:gd name="T95" fmla="*/ 132 h 360"/>
                  <a:gd name="T96" fmla="*/ 96 w 404"/>
                  <a:gd name="T97" fmla="*/ 150 h 360"/>
                  <a:gd name="T98" fmla="*/ 108 w 404"/>
                  <a:gd name="T99" fmla="*/ 170 h 360"/>
                  <a:gd name="T100" fmla="*/ 137 w 404"/>
                  <a:gd name="T101" fmla="*/ 211 h 360"/>
                  <a:gd name="T102" fmla="*/ 139 w 404"/>
                  <a:gd name="T103" fmla="*/ 247 h 360"/>
                  <a:gd name="T104" fmla="*/ 142 w 404"/>
                  <a:gd name="T105" fmla="*/ 272 h 360"/>
                  <a:gd name="T106" fmla="*/ 161 w 404"/>
                  <a:gd name="T107" fmla="*/ 285 h 360"/>
                  <a:gd name="T108" fmla="*/ 184 w 404"/>
                  <a:gd name="T109" fmla="*/ 297 h 360"/>
                  <a:gd name="T110" fmla="*/ 224 w 404"/>
                  <a:gd name="T111" fmla="*/ 325 h 360"/>
                  <a:gd name="T112" fmla="*/ 252 w 404"/>
                  <a:gd name="T113" fmla="*/ 337 h 360"/>
                  <a:gd name="T114" fmla="*/ 281 w 404"/>
                  <a:gd name="T115" fmla="*/ 331 h 360"/>
                  <a:gd name="T116" fmla="*/ 285 w 404"/>
                  <a:gd name="T117" fmla="*/ 331 h 360"/>
                  <a:gd name="T118" fmla="*/ 290 w 404"/>
                  <a:gd name="T119" fmla="*/ 329 h 360"/>
                  <a:gd name="T120" fmla="*/ 316 w 404"/>
                  <a:gd name="T121" fmla="*/ 3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360">
                    <a:moveTo>
                      <a:pt x="319" y="358"/>
                    </a:moveTo>
                    <a:lnTo>
                      <a:pt x="321" y="356"/>
                    </a:lnTo>
                    <a:lnTo>
                      <a:pt x="321" y="355"/>
                    </a:lnTo>
                    <a:lnTo>
                      <a:pt x="321" y="355"/>
                    </a:lnTo>
                    <a:lnTo>
                      <a:pt x="320" y="353"/>
                    </a:lnTo>
                    <a:lnTo>
                      <a:pt x="320" y="351"/>
                    </a:lnTo>
                    <a:lnTo>
                      <a:pt x="320" y="351"/>
                    </a:lnTo>
                    <a:lnTo>
                      <a:pt x="320" y="348"/>
                    </a:lnTo>
                    <a:lnTo>
                      <a:pt x="328" y="331"/>
                    </a:lnTo>
                    <a:lnTo>
                      <a:pt x="346" y="331"/>
                    </a:lnTo>
                    <a:lnTo>
                      <a:pt x="348" y="330"/>
                    </a:lnTo>
                    <a:lnTo>
                      <a:pt x="348" y="327"/>
                    </a:lnTo>
                    <a:lnTo>
                      <a:pt x="346" y="326"/>
                    </a:lnTo>
                    <a:lnTo>
                      <a:pt x="344" y="326"/>
                    </a:lnTo>
                    <a:lnTo>
                      <a:pt x="342" y="325"/>
                    </a:lnTo>
                    <a:lnTo>
                      <a:pt x="342" y="322"/>
                    </a:lnTo>
                    <a:lnTo>
                      <a:pt x="342" y="320"/>
                    </a:lnTo>
                    <a:lnTo>
                      <a:pt x="340" y="320"/>
                    </a:lnTo>
                    <a:lnTo>
                      <a:pt x="338" y="318"/>
                    </a:lnTo>
                    <a:lnTo>
                      <a:pt x="335" y="315"/>
                    </a:lnTo>
                    <a:lnTo>
                      <a:pt x="335" y="313"/>
                    </a:lnTo>
                    <a:lnTo>
                      <a:pt x="332" y="311"/>
                    </a:lnTo>
                    <a:lnTo>
                      <a:pt x="338" y="310"/>
                    </a:lnTo>
                    <a:lnTo>
                      <a:pt x="338" y="302"/>
                    </a:lnTo>
                    <a:lnTo>
                      <a:pt x="363" y="302"/>
                    </a:lnTo>
                    <a:lnTo>
                      <a:pt x="363" y="299"/>
                    </a:lnTo>
                    <a:lnTo>
                      <a:pt x="365" y="298"/>
                    </a:lnTo>
                    <a:lnTo>
                      <a:pt x="367" y="299"/>
                    </a:lnTo>
                    <a:lnTo>
                      <a:pt x="367" y="299"/>
                    </a:lnTo>
                    <a:lnTo>
                      <a:pt x="368" y="300"/>
                    </a:lnTo>
                    <a:lnTo>
                      <a:pt x="369" y="299"/>
                    </a:lnTo>
                    <a:lnTo>
                      <a:pt x="369" y="299"/>
                    </a:lnTo>
                    <a:lnTo>
                      <a:pt x="369" y="298"/>
                    </a:lnTo>
                    <a:lnTo>
                      <a:pt x="371" y="296"/>
                    </a:lnTo>
                    <a:lnTo>
                      <a:pt x="372" y="293"/>
                    </a:lnTo>
                    <a:lnTo>
                      <a:pt x="373" y="292"/>
                    </a:lnTo>
                    <a:lnTo>
                      <a:pt x="374" y="291"/>
                    </a:lnTo>
                    <a:lnTo>
                      <a:pt x="375" y="291"/>
                    </a:lnTo>
                    <a:lnTo>
                      <a:pt x="375" y="291"/>
                    </a:lnTo>
                    <a:lnTo>
                      <a:pt x="378" y="288"/>
                    </a:lnTo>
                    <a:lnTo>
                      <a:pt x="380" y="284"/>
                    </a:lnTo>
                    <a:lnTo>
                      <a:pt x="383" y="283"/>
                    </a:lnTo>
                    <a:lnTo>
                      <a:pt x="382" y="287"/>
                    </a:lnTo>
                    <a:lnTo>
                      <a:pt x="380" y="289"/>
                    </a:lnTo>
                    <a:lnTo>
                      <a:pt x="381" y="289"/>
                    </a:lnTo>
                    <a:lnTo>
                      <a:pt x="384" y="292"/>
                    </a:lnTo>
                    <a:lnTo>
                      <a:pt x="385" y="295"/>
                    </a:lnTo>
                    <a:lnTo>
                      <a:pt x="386" y="294"/>
                    </a:lnTo>
                    <a:lnTo>
                      <a:pt x="388" y="289"/>
                    </a:lnTo>
                    <a:lnTo>
                      <a:pt x="390" y="278"/>
                    </a:lnTo>
                    <a:lnTo>
                      <a:pt x="392" y="275"/>
                    </a:lnTo>
                    <a:lnTo>
                      <a:pt x="390" y="275"/>
                    </a:lnTo>
                    <a:lnTo>
                      <a:pt x="390" y="277"/>
                    </a:lnTo>
                    <a:lnTo>
                      <a:pt x="388" y="276"/>
                    </a:lnTo>
                    <a:lnTo>
                      <a:pt x="388" y="275"/>
                    </a:lnTo>
                    <a:lnTo>
                      <a:pt x="391" y="271"/>
                    </a:lnTo>
                    <a:lnTo>
                      <a:pt x="392" y="268"/>
                    </a:lnTo>
                    <a:lnTo>
                      <a:pt x="390" y="268"/>
                    </a:lnTo>
                    <a:lnTo>
                      <a:pt x="387" y="267"/>
                    </a:lnTo>
                    <a:lnTo>
                      <a:pt x="388" y="265"/>
                    </a:lnTo>
                    <a:lnTo>
                      <a:pt x="391" y="263"/>
                    </a:lnTo>
                    <a:lnTo>
                      <a:pt x="391" y="259"/>
                    </a:lnTo>
                    <a:lnTo>
                      <a:pt x="393" y="256"/>
                    </a:lnTo>
                    <a:lnTo>
                      <a:pt x="399" y="250"/>
                    </a:lnTo>
                    <a:lnTo>
                      <a:pt x="402" y="244"/>
                    </a:lnTo>
                    <a:lnTo>
                      <a:pt x="404" y="239"/>
                    </a:lnTo>
                    <a:lnTo>
                      <a:pt x="404" y="235"/>
                    </a:lnTo>
                    <a:lnTo>
                      <a:pt x="400" y="229"/>
                    </a:lnTo>
                    <a:lnTo>
                      <a:pt x="397" y="229"/>
                    </a:lnTo>
                    <a:lnTo>
                      <a:pt x="398" y="231"/>
                    </a:lnTo>
                    <a:lnTo>
                      <a:pt x="397" y="232"/>
                    </a:lnTo>
                    <a:lnTo>
                      <a:pt x="390" y="230"/>
                    </a:lnTo>
                    <a:lnTo>
                      <a:pt x="384" y="230"/>
                    </a:lnTo>
                    <a:lnTo>
                      <a:pt x="384" y="232"/>
                    </a:lnTo>
                    <a:lnTo>
                      <a:pt x="381" y="234"/>
                    </a:lnTo>
                    <a:lnTo>
                      <a:pt x="380" y="233"/>
                    </a:lnTo>
                    <a:lnTo>
                      <a:pt x="376" y="233"/>
                    </a:lnTo>
                    <a:lnTo>
                      <a:pt x="374" y="237"/>
                    </a:lnTo>
                    <a:lnTo>
                      <a:pt x="362" y="236"/>
                    </a:lnTo>
                    <a:lnTo>
                      <a:pt x="353" y="239"/>
                    </a:lnTo>
                    <a:lnTo>
                      <a:pt x="353" y="241"/>
                    </a:lnTo>
                    <a:lnTo>
                      <a:pt x="355" y="241"/>
                    </a:lnTo>
                    <a:lnTo>
                      <a:pt x="350" y="248"/>
                    </a:lnTo>
                    <a:lnTo>
                      <a:pt x="349" y="259"/>
                    </a:lnTo>
                    <a:lnTo>
                      <a:pt x="350" y="261"/>
                    </a:lnTo>
                    <a:lnTo>
                      <a:pt x="345" y="267"/>
                    </a:lnTo>
                    <a:lnTo>
                      <a:pt x="345" y="273"/>
                    </a:lnTo>
                    <a:lnTo>
                      <a:pt x="342" y="277"/>
                    </a:lnTo>
                    <a:lnTo>
                      <a:pt x="340" y="278"/>
                    </a:lnTo>
                    <a:lnTo>
                      <a:pt x="334" y="282"/>
                    </a:lnTo>
                    <a:lnTo>
                      <a:pt x="335" y="282"/>
                    </a:lnTo>
                    <a:lnTo>
                      <a:pt x="337" y="280"/>
                    </a:lnTo>
                    <a:lnTo>
                      <a:pt x="336" y="282"/>
                    </a:lnTo>
                    <a:lnTo>
                      <a:pt x="336" y="288"/>
                    </a:lnTo>
                    <a:lnTo>
                      <a:pt x="334" y="292"/>
                    </a:lnTo>
                    <a:lnTo>
                      <a:pt x="332" y="292"/>
                    </a:lnTo>
                    <a:lnTo>
                      <a:pt x="331" y="293"/>
                    </a:lnTo>
                    <a:lnTo>
                      <a:pt x="330" y="292"/>
                    </a:lnTo>
                    <a:lnTo>
                      <a:pt x="326" y="290"/>
                    </a:lnTo>
                    <a:lnTo>
                      <a:pt x="327" y="288"/>
                    </a:lnTo>
                    <a:lnTo>
                      <a:pt x="330" y="286"/>
                    </a:lnTo>
                    <a:lnTo>
                      <a:pt x="326" y="285"/>
                    </a:lnTo>
                    <a:lnTo>
                      <a:pt x="324" y="287"/>
                    </a:lnTo>
                    <a:lnTo>
                      <a:pt x="321" y="286"/>
                    </a:lnTo>
                    <a:lnTo>
                      <a:pt x="317" y="286"/>
                    </a:lnTo>
                    <a:lnTo>
                      <a:pt x="315" y="289"/>
                    </a:lnTo>
                    <a:lnTo>
                      <a:pt x="312" y="289"/>
                    </a:lnTo>
                    <a:lnTo>
                      <a:pt x="307" y="289"/>
                    </a:lnTo>
                    <a:lnTo>
                      <a:pt x="306" y="290"/>
                    </a:lnTo>
                    <a:lnTo>
                      <a:pt x="300" y="294"/>
                    </a:lnTo>
                    <a:lnTo>
                      <a:pt x="299" y="294"/>
                    </a:lnTo>
                    <a:lnTo>
                      <a:pt x="297" y="293"/>
                    </a:lnTo>
                    <a:lnTo>
                      <a:pt x="293" y="294"/>
                    </a:lnTo>
                    <a:lnTo>
                      <a:pt x="290" y="296"/>
                    </a:lnTo>
                    <a:lnTo>
                      <a:pt x="288" y="292"/>
                    </a:lnTo>
                    <a:lnTo>
                      <a:pt x="285" y="286"/>
                    </a:lnTo>
                    <a:lnTo>
                      <a:pt x="281" y="284"/>
                    </a:lnTo>
                    <a:lnTo>
                      <a:pt x="280" y="282"/>
                    </a:lnTo>
                    <a:lnTo>
                      <a:pt x="276" y="282"/>
                    </a:lnTo>
                    <a:lnTo>
                      <a:pt x="275" y="283"/>
                    </a:lnTo>
                    <a:lnTo>
                      <a:pt x="272" y="281"/>
                    </a:lnTo>
                    <a:lnTo>
                      <a:pt x="267" y="272"/>
                    </a:lnTo>
                    <a:lnTo>
                      <a:pt x="266" y="269"/>
                    </a:lnTo>
                    <a:lnTo>
                      <a:pt x="266" y="267"/>
                    </a:lnTo>
                    <a:lnTo>
                      <a:pt x="264" y="262"/>
                    </a:lnTo>
                    <a:lnTo>
                      <a:pt x="262" y="258"/>
                    </a:lnTo>
                    <a:lnTo>
                      <a:pt x="255" y="248"/>
                    </a:lnTo>
                    <a:lnTo>
                      <a:pt x="254" y="245"/>
                    </a:lnTo>
                    <a:lnTo>
                      <a:pt x="252" y="242"/>
                    </a:lnTo>
                    <a:lnTo>
                      <a:pt x="254" y="240"/>
                    </a:lnTo>
                    <a:lnTo>
                      <a:pt x="253" y="237"/>
                    </a:lnTo>
                    <a:lnTo>
                      <a:pt x="252" y="230"/>
                    </a:lnTo>
                    <a:lnTo>
                      <a:pt x="249" y="228"/>
                    </a:lnTo>
                    <a:lnTo>
                      <a:pt x="249" y="225"/>
                    </a:lnTo>
                    <a:lnTo>
                      <a:pt x="252" y="230"/>
                    </a:lnTo>
                    <a:lnTo>
                      <a:pt x="253" y="236"/>
                    </a:lnTo>
                    <a:lnTo>
                      <a:pt x="254" y="234"/>
                    </a:lnTo>
                    <a:lnTo>
                      <a:pt x="254" y="230"/>
                    </a:lnTo>
                    <a:lnTo>
                      <a:pt x="250" y="223"/>
                    </a:lnTo>
                    <a:lnTo>
                      <a:pt x="251" y="219"/>
                    </a:lnTo>
                    <a:lnTo>
                      <a:pt x="250" y="213"/>
                    </a:lnTo>
                    <a:lnTo>
                      <a:pt x="249" y="210"/>
                    </a:lnTo>
                    <a:lnTo>
                      <a:pt x="252" y="206"/>
                    </a:lnTo>
                    <a:lnTo>
                      <a:pt x="252" y="198"/>
                    </a:lnTo>
                    <a:lnTo>
                      <a:pt x="252" y="193"/>
                    </a:lnTo>
                    <a:lnTo>
                      <a:pt x="253" y="185"/>
                    </a:lnTo>
                    <a:lnTo>
                      <a:pt x="252" y="182"/>
                    </a:lnTo>
                    <a:lnTo>
                      <a:pt x="254" y="180"/>
                    </a:lnTo>
                    <a:lnTo>
                      <a:pt x="252" y="179"/>
                    </a:lnTo>
                    <a:lnTo>
                      <a:pt x="252" y="174"/>
                    </a:lnTo>
                    <a:lnTo>
                      <a:pt x="254" y="172"/>
                    </a:lnTo>
                    <a:lnTo>
                      <a:pt x="255" y="168"/>
                    </a:lnTo>
                    <a:lnTo>
                      <a:pt x="255" y="166"/>
                    </a:lnTo>
                    <a:lnTo>
                      <a:pt x="254" y="165"/>
                    </a:lnTo>
                    <a:lnTo>
                      <a:pt x="255" y="162"/>
                    </a:lnTo>
                    <a:lnTo>
                      <a:pt x="255" y="157"/>
                    </a:lnTo>
                    <a:lnTo>
                      <a:pt x="258" y="158"/>
                    </a:lnTo>
                    <a:lnTo>
                      <a:pt x="258" y="161"/>
                    </a:lnTo>
                    <a:lnTo>
                      <a:pt x="257" y="162"/>
                    </a:lnTo>
                    <a:lnTo>
                      <a:pt x="259" y="162"/>
                    </a:lnTo>
                    <a:lnTo>
                      <a:pt x="259" y="159"/>
                    </a:lnTo>
                    <a:lnTo>
                      <a:pt x="261" y="155"/>
                    </a:lnTo>
                    <a:lnTo>
                      <a:pt x="262" y="151"/>
                    </a:lnTo>
                    <a:lnTo>
                      <a:pt x="263" y="150"/>
                    </a:lnTo>
                    <a:lnTo>
                      <a:pt x="263" y="146"/>
                    </a:lnTo>
                    <a:lnTo>
                      <a:pt x="264" y="144"/>
                    </a:lnTo>
                    <a:lnTo>
                      <a:pt x="262" y="146"/>
                    </a:lnTo>
                    <a:lnTo>
                      <a:pt x="261" y="151"/>
                    </a:lnTo>
                    <a:lnTo>
                      <a:pt x="259" y="153"/>
                    </a:lnTo>
                    <a:lnTo>
                      <a:pt x="259" y="151"/>
                    </a:lnTo>
                    <a:lnTo>
                      <a:pt x="259" y="150"/>
                    </a:lnTo>
                    <a:lnTo>
                      <a:pt x="257" y="148"/>
                    </a:lnTo>
                    <a:lnTo>
                      <a:pt x="255" y="147"/>
                    </a:lnTo>
                    <a:lnTo>
                      <a:pt x="252" y="145"/>
                    </a:lnTo>
                    <a:lnTo>
                      <a:pt x="248" y="144"/>
                    </a:lnTo>
                    <a:lnTo>
                      <a:pt x="245" y="141"/>
                    </a:lnTo>
                    <a:lnTo>
                      <a:pt x="244" y="139"/>
                    </a:lnTo>
                    <a:lnTo>
                      <a:pt x="241" y="140"/>
                    </a:lnTo>
                    <a:lnTo>
                      <a:pt x="240" y="139"/>
                    </a:lnTo>
                    <a:lnTo>
                      <a:pt x="240" y="138"/>
                    </a:lnTo>
                    <a:lnTo>
                      <a:pt x="238" y="137"/>
                    </a:lnTo>
                    <a:lnTo>
                      <a:pt x="238" y="132"/>
                    </a:lnTo>
                    <a:lnTo>
                      <a:pt x="236" y="123"/>
                    </a:lnTo>
                    <a:lnTo>
                      <a:pt x="235" y="121"/>
                    </a:lnTo>
                    <a:lnTo>
                      <a:pt x="235" y="120"/>
                    </a:lnTo>
                    <a:lnTo>
                      <a:pt x="236" y="117"/>
                    </a:lnTo>
                    <a:lnTo>
                      <a:pt x="236" y="114"/>
                    </a:lnTo>
                    <a:lnTo>
                      <a:pt x="234" y="111"/>
                    </a:lnTo>
                    <a:lnTo>
                      <a:pt x="232" y="109"/>
                    </a:lnTo>
                    <a:lnTo>
                      <a:pt x="231" y="105"/>
                    </a:lnTo>
                    <a:lnTo>
                      <a:pt x="230" y="104"/>
                    </a:lnTo>
                    <a:lnTo>
                      <a:pt x="229" y="102"/>
                    </a:lnTo>
                    <a:lnTo>
                      <a:pt x="227" y="101"/>
                    </a:lnTo>
                    <a:lnTo>
                      <a:pt x="226" y="95"/>
                    </a:lnTo>
                    <a:lnTo>
                      <a:pt x="225" y="92"/>
                    </a:lnTo>
                    <a:lnTo>
                      <a:pt x="224" y="92"/>
                    </a:lnTo>
                    <a:lnTo>
                      <a:pt x="224" y="87"/>
                    </a:lnTo>
                    <a:lnTo>
                      <a:pt x="223" y="85"/>
                    </a:lnTo>
                    <a:lnTo>
                      <a:pt x="222" y="83"/>
                    </a:lnTo>
                    <a:lnTo>
                      <a:pt x="221" y="80"/>
                    </a:lnTo>
                    <a:lnTo>
                      <a:pt x="219" y="75"/>
                    </a:lnTo>
                    <a:lnTo>
                      <a:pt x="217" y="73"/>
                    </a:lnTo>
                    <a:lnTo>
                      <a:pt x="215" y="71"/>
                    </a:lnTo>
                    <a:lnTo>
                      <a:pt x="213" y="69"/>
                    </a:lnTo>
                    <a:lnTo>
                      <a:pt x="211" y="70"/>
                    </a:lnTo>
                    <a:lnTo>
                      <a:pt x="210" y="68"/>
                    </a:lnTo>
                    <a:lnTo>
                      <a:pt x="210" y="68"/>
                    </a:lnTo>
                    <a:lnTo>
                      <a:pt x="207" y="68"/>
                    </a:lnTo>
                    <a:lnTo>
                      <a:pt x="205" y="68"/>
                    </a:lnTo>
                    <a:lnTo>
                      <a:pt x="202" y="68"/>
                    </a:lnTo>
                    <a:lnTo>
                      <a:pt x="201" y="70"/>
                    </a:lnTo>
                    <a:lnTo>
                      <a:pt x="200" y="70"/>
                    </a:lnTo>
                    <a:lnTo>
                      <a:pt x="200" y="70"/>
                    </a:lnTo>
                    <a:lnTo>
                      <a:pt x="199" y="69"/>
                    </a:lnTo>
                    <a:lnTo>
                      <a:pt x="197" y="70"/>
                    </a:lnTo>
                    <a:lnTo>
                      <a:pt x="196" y="72"/>
                    </a:lnTo>
                    <a:lnTo>
                      <a:pt x="193" y="76"/>
                    </a:lnTo>
                    <a:lnTo>
                      <a:pt x="193" y="79"/>
                    </a:lnTo>
                    <a:lnTo>
                      <a:pt x="193" y="79"/>
                    </a:lnTo>
                    <a:lnTo>
                      <a:pt x="193" y="81"/>
                    </a:lnTo>
                    <a:lnTo>
                      <a:pt x="191" y="81"/>
                    </a:lnTo>
                    <a:lnTo>
                      <a:pt x="189" y="83"/>
                    </a:lnTo>
                    <a:lnTo>
                      <a:pt x="189" y="84"/>
                    </a:lnTo>
                    <a:lnTo>
                      <a:pt x="187" y="85"/>
                    </a:lnTo>
                    <a:lnTo>
                      <a:pt x="186" y="85"/>
                    </a:lnTo>
                    <a:lnTo>
                      <a:pt x="186" y="83"/>
                    </a:lnTo>
                    <a:lnTo>
                      <a:pt x="182" y="82"/>
                    </a:lnTo>
                    <a:lnTo>
                      <a:pt x="180" y="81"/>
                    </a:lnTo>
                    <a:lnTo>
                      <a:pt x="179" y="79"/>
                    </a:lnTo>
                    <a:lnTo>
                      <a:pt x="177" y="78"/>
                    </a:lnTo>
                    <a:lnTo>
                      <a:pt x="175" y="78"/>
                    </a:lnTo>
                    <a:lnTo>
                      <a:pt x="174" y="76"/>
                    </a:lnTo>
                    <a:lnTo>
                      <a:pt x="174" y="75"/>
                    </a:lnTo>
                    <a:lnTo>
                      <a:pt x="174" y="74"/>
                    </a:lnTo>
                    <a:lnTo>
                      <a:pt x="172" y="74"/>
                    </a:lnTo>
                    <a:lnTo>
                      <a:pt x="172" y="74"/>
                    </a:lnTo>
                    <a:lnTo>
                      <a:pt x="170" y="72"/>
                    </a:lnTo>
                    <a:lnTo>
                      <a:pt x="169" y="72"/>
                    </a:lnTo>
                    <a:lnTo>
                      <a:pt x="169" y="72"/>
                    </a:lnTo>
                    <a:lnTo>
                      <a:pt x="168" y="69"/>
                    </a:lnTo>
                    <a:lnTo>
                      <a:pt x="167" y="66"/>
                    </a:lnTo>
                    <a:lnTo>
                      <a:pt x="165" y="63"/>
                    </a:lnTo>
                    <a:lnTo>
                      <a:pt x="165" y="61"/>
                    </a:lnTo>
                    <a:lnTo>
                      <a:pt x="166" y="61"/>
                    </a:lnTo>
                    <a:lnTo>
                      <a:pt x="167" y="60"/>
                    </a:lnTo>
                    <a:lnTo>
                      <a:pt x="167" y="58"/>
                    </a:lnTo>
                    <a:lnTo>
                      <a:pt x="165" y="56"/>
                    </a:lnTo>
                    <a:lnTo>
                      <a:pt x="165" y="54"/>
                    </a:lnTo>
                    <a:lnTo>
                      <a:pt x="164" y="54"/>
                    </a:lnTo>
                    <a:lnTo>
                      <a:pt x="163" y="53"/>
                    </a:lnTo>
                    <a:lnTo>
                      <a:pt x="162" y="49"/>
                    </a:lnTo>
                    <a:lnTo>
                      <a:pt x="162" y="47"/>
                    </a:lnTo>
                    <a:lnTo>
                      <a:pt x="159" y="45"/>
                    </a:lnTo>
                    <a:lnTo>
                      <a:pt x="158" y="44"/>
                    </a:lnTo>
                    <a:lnTo>
                      <a:pt x="158" y="43"/>
                    </a:lnTo>
                    <a:lnTo>
                      <a:pt x="158" y="42"/>
                    </a:lnTo>
                    <a:lnTo>
                      <a:pt x="156" y="40"/>
                    </a:lnTo>
                    <a:lnTo>
                      <a:pt x="155" y="39"/>
                    </a:lnTo>
                    <a:lnTo>
                      <a:pt x="155" y="37"/>
                    </a:lnTo>
                    <a:lnTo>
                      <a:pt x="153" y="34"/>
                    </a:lnTo>
                    <a:lnTo>
                      <a:pt x="152" y="34"/>
                    </a:lnTo>
                    <a:lnTo>
                      <a:pt x="151" y="33"/>
                    </a:lnTo>
                    <a:lnTo>
                      <a:pt x="151" y="31"/>
                    </a:lnTo>
                    <a:lnTo>
                      <a:pt x="148" y="27"/>
                    </a:lnTo>
                    <a:lnTo>
                      <a:pt x="145" y="26"/>
                    </a:lnTo>
                    <a:lnTo>
                      <a:pt x="123" y="24"/>
                    </a:lnTo>
                    <a:lnTo>
                      <a:pt x="123" y="30"/>
                    </a:lnTo>
                    <a:lnTo>
                      <a:pt x="82" y="30"/>
                    </a:lnTo>
                    <a:lnTo>
                      <a:pt x="33" y="3"/>
                    </a:lnTo>
                    <a:lnTo>
                      <a:pt x="34" y="2"/>
                    </a:lnTo>
                    <a:lnTo>
                      <a:pt x="33" y="0"/>
                    </a:lnTo>
                    <a:lnTo>
                      <a:pt x="0" y="1"/>
                    </a:lnTo>
                    <a:lnTo>
                      <a:pt x="0" y="5"/>
                    </a:lnTo>
                    <a:lnTo>
                      <a:pt x="2" y="13"/>
                    </a:lnTo>
                    <a:lnTo>
                      <a:pt x="4" y="17"/>
                    </a:lnTo>
                    <a:lnTo>
                      <a:pt x="6" y="20"/>
                    </a:lnTo>
                    <a:lnTo>
                      <a:pt x="4" y="20"/>
                    </a:lnTo>
                    <a:lnTo>
                      <a:pt x="4" y="23"/>
                    </a:lnTo>
                    <a:lnTo>
                      <a:pt x="5" y="27"/>
                    </a:lnTo>
                    <a:lnTo>
                      <a:pt x="9" y="32"/>
                    </a:lnTo>
                    <a:lnTo>
                      <a:pt x="9" y="34"/>
                    </a:lnTo>
                    <a:lnTo>
                      <a:pt x="7" y="35"/>
                    </a:lnTo>
                    <a:lnTo>
                      <a:pt x="8" y="37"/>
                    </a:lnTo>
                    <a:lnTo>
                      <a:pt x="11" y="41"/>
                    </a:lnTo>
                    <a:lnTo>
                      <a:pt x="12" y="44"/>
                    </a:lnTo>
                    <a:lnTo>
                      <a:pt x="10" y="45"/>
                    </a:lnTo>
                    <a:lnTo>
                      <a:pt x="10" y="48"/>
                    </a:lnTo>
                    <a:lnTo>
                      <a:pt x="12" y="51"/>
                    </a:lnTo>
                    <a:lnTo>
                      <a:pt x="13" y="52"/>
                    </a:lnTo>
                    <a:lnTo>
                      <a:pt x="13" y="58"/>
                    </a:lnTo>
                    <a:lnTo>
                      <a:pt x="14" y="63"/>
                    </a:lnTo>
                    <a:lnTo>
                      <a:pt x="16" y="65"/>
                    </a:lnTo>
                    <a:lnTo>
                      <a:pt x="19" y="65"/>
                    </a:lnTo>
                    <a:lnTo>
                      <a:pt x="23" y="70"/>
                    </a:lnTo>
                    <a:lnTo>
                      <a:pt x="24" y="74"/>
                    </a:lnTo>
                    <a:lnTo>
                      <a:pt x="25" y="76"/>
                    </a:lnTo>
                    <a:lnTo>
                      <a:pt x="29" y="81"/>
                    </a:lnTo>
                    <a:lnTo>
                      <a:pt x="30" y="86"/>
                    </a:lnTo>
                    <a:lnTo>
                      <a:pt x="31" y="86"/>
                    </a:lnTo>
                    <a:lnTo>
                      <a:pt x="33" y="90"/>
                    </a:lnTo>
                    <a:lnTo>
                      <a:pt x="31" y="92"/>
                    </a:lnTo>
                    <a:lnTo>
                      <a:pt x="31" y="94"/>
                    </a:lnTo>
                    <a:lnTo>
                      <a:pt x="32" y="96"/>
                    </a:lnTo>
                    <a:lnTo>
                      <a:pt x="31" y="99"/>
                    </a:lnTo>
                    <a:lnTo>
                      <a:pt x="30" y="98"/>
                    </a:lnTo>
                    <a:lnTo>
                      <a:pt x="29" y="100"/>
                    </a:lnTo>
                    <a:lnTo>
                      <a:pt x="29" y="101"/>
                    </a:lnTo>
                    <a:lnTo>
                      <a:pt x="31" y="101"/>
                    </a:lnTo>
                    <a:lnTo>
                      <a:pt x="30" y="103"/>
                    </a:lnTo>
                    <a:lnTo>
                      <a:pt x="30" y="105"/>
                    </a:lnTo>
                    <a:lnTo>
                      <a:pt x="28" y="103"/>
                    </a:lnTo>
                    <a:lnTo>
                      <a:pt x="24" y="103"/>
                    </a:lnTo>
                    <a:lnTo>
                      <a:pt x="22" y="102"/>
                    </a:lnTo>
                    <a:lnTo>
                      <a:pt x="19" y="103"/>
                    </a:lnTo>
                    <a:lnTo>
                      <a:pt x="18" y="103"/>
                    </a:lnTo>
                    <a:lnTo>
                      <a:pt x="20" y="108"/>
                    </a:lnTo>
                    <a:lnTo>
                      <a:pt x="23" y="109"/>
                    </a:lnTo>
                    <a:lnTo>
                      <a:pt x="23" y="113"/>
                    </a:lnTo>
                    <a:lnTo>
                      <a:pt x="25" y="116"/>
                    </a:lnTo>
                    <a:lnTo>
                      <a:pt x="27" y="117"/>
                    </a:lnTo>
                    <a:lnTo>
                      <a:pt x="30" y="118"/>
                    </a:lnTo>
                    <a:lnTo>
                      <a:pt x="30" y="120"/>
                    </a:lnTo>
                    <a:lnTo>
                      <a:pt x="33" y="120"/>
                    </a:lnTo>
                    <a:lnTo>
                      <a:pt x="34" y="120"/>
                    </a:lnTo>
                    <a:lnTo>
                      <a:pt x="33" y="122"/>
                    </a:lnTo>
                    <a:lnTo>
                      <a:pt x="35" y="124"/>
                    </a:lnTo>
                    <a:lnTo>
                      <a:pt x="37" y="123"/>
                    </a:lnTo>
                    <a:lnTo>
                      <a:pt x="38" y="123"/>
                    </a:lnTo>
                    <a:lnTo>
                      <a:pt x="41" y="120"/>
                    </a:lnTo>
                    <a:lnTo>
                      <a:pt x="42" y="120"/>
                    </a:lnTo>
                    <a:lnTo>
                      <a:pt x="41" y="123"/>
                    </a:lnTo>
                    <a:lnTo>
                      <a:pt x="42" y="128"/>
                    </a:lnTo>
                    <a:lnTo>
                      <a:pt x="47" y="134"/>
                    </a:lnTo>
                    <a:lnTo>
                      <a:pt x="49" y="135"/>
                    </a:lnTo>
                    <a:lnTo>
                      <a:pt x="50" y="134"/>
                    </a:lnTo>
                    <a:lnTo>
                      <a:pt x="51" y="137"/>
                    </a:lnTo>
                    <a:lnTo>
                      <a:pt x="54" y="144"/>
                    </a:lnTo>
                    <a:lnTo>
                      <a:pt x="54" y="151"/>
                    </a:lnTo>
                    <a:lnTo>
                      <a:pt x="53" y="156"/>
                    </a:lnTo>
                    <a:lnTo>
                      <a:pt x="51" y="161"/>
                    </a:lnTo>
                    <a:lnTo>
                      <a:pt x="51" y="164"/>
                    </a:lnTo>
                    <a:lnTo>
                      <a:pt x="54" y="166"/>
                    </a:lnTo>
                    <a:lnTo>
                      <a:pt x="55" y="166"/>
                    </a:lnTo>
                    <a:lnTo>
                      <a:pt x="55" y="168"/>
                    </a:lnTo>
                    <a:lnTo>
                      <a:pt x="58" y="169"/>
                    </a:lnTo>
                    <a:lnTo>
                      <a:pt x="60" y="172"/>
                    </a:lnTo>
                    <a:lnTo>
                      <a:pt x="65" y="180"/>
                    </a:lnTo>
                    <a:lnTo>
                      <a:pt x="68" y="181"/>
                    </a:lnTo>
                    <a:lnTo>
                      <a:pt x="68" y="183"/>
                    </a:lnTo>
                    <a:lnTo>
                      <a:pt x="71" y="186"/>
                    </a:lnTo>
                    <a:lnTo>
                      <a:pt x="74" y="187"/>
                    </a:lnTo>
                    <a:lnTo>
                      <a:pt x="75" y="189"/>
                    </a:lnTo>
                    <a:lnTo>
                      <a:pt x="75" y="194"/>
                    </a:lnTo>
                    <a:lnTo>
                      <a:pt x="77" y="196"/>
                    </a:lnTo>
                    <a:lnTo>
                      <a:pt x="77" y="198"/>
                    </a:lnTo>
                    <a:lnTo>
                      <a:pt x="78" y="201"/>
                    </a:lnTo>
                    <a:lnTo>
                      <a:pt x="80" y="202"/>
                    </a:lnTo>
                    <a:lnTo>
                      <a:pt x="85" y="199"/>
                    </a:lnTo>
                    <a:lnTo>
                      <a:pt x="87" y="195"/>
                    </a:lnTo>
                    <a:lnTo>
                      <a:pt x="87" y="191"/>
                    </a:lnTo>
                    <a:lnTo>
                      <a:pt x="85" y="189"/>
                    </a:lnTo>
                    <a:lnTo>
                      <a:pt x="85" y="186"/>
                    </a:lnTo>
                    <a:lnTo>
                      <a:pt x="83" y="185"/>
                    </a:lnTo>
                    <a:lnTo>
                      <a:pt x="82" y="182"/>
                    </a:lnTo>
                    <a:lnTo>
                      <a:pt x="81" y="180"/>
                    </a:lnTo>
                    <a:lnTo>
                      <a:pt x="79" y="178"/>
                    </a:lnTo>
                    <a:lnTo>
                      <a:pt x="78" y="175"/>
                    </a:lnTo>
                    <a:lnTo>
                      <a:pt x="77" y="175"/>
                    </a:lnTo>
                    <a:lnTo>
                      <a:pt x="76" y="175"/>
                    </a:lnTo>
                    <a:lnTo>
                      <a:pt x="76" y="178"/>
                    </a:lnTo>
                    <a:lnTo>
                      <a:pt x="75" y="179"/>
                    </a:lnTo>
                    <a:lnTo>
                      <a:pt x="75" y="176"/>
                    </a:lnTo>
                    <a:lnTo>
                      <a:pt x="72" y="175"/>
                    </a:lnTo>
                    <a:lnTo>
                      <a:pt x="70" y="171"/>
                    </a:lnTo>
                    <a:lnTo>
                      <a:pt x="70" y="169"/>
                    </a:lnTo>
                    <a:lnTo>
                      <a:pt x="71" y="165"/>
                    </a:lnTo>
                    <a:lnTo>
                      <a:pt x="71" y="161"/>
                    </a:lnTo>
                    <a:lnTo>
                      <a:pt x="68" y="158"/>
                    </a:lnTo>
                    <a:lnTo>
                      <a:pt x="69" y="156"/>
                    </a:lnTo>
                    <a:lnTo>
                      <a:pt x="69" y="154"/>
                    </a:lnTo>
                    <a:lnTo>
                      <a:pt x="68" y="152"/>
                    </a:lnTo>
                    <a:lnTo>
                      <a:pt x="68" y="150"/>
                    </a:lnTo>
                    <a:lnTo>
                      <a:pt x="66" y="148"/>
                    </a:lnTo>
                    <a:lnTo>
                      <a:pt x="66" y="144"/>
                    </a:lnTo>
                    <a:lnTo>
                      <a:pt x="65" y="142"/>
                    </a:lnTo>
                    <a:lnTo>
                      <a:pt x="65" y="138"/>
                    </a:lnTo>
                    <a:lnTo>
                      <a:pt x="66" y="136"/>
                    </a:lnTo>
                    <a:lnTo>
                      <a:pt x="65" y="130"/>
                    </a:lnTo>
                    <a:lnTo>
                      <a:pt x="64" y="126"/>
                    </a:lnTo>
                    <a:lnTo>
                      <a:pt x="62" y="123"/>
                    </a:lnTo>
                    <a:lnTo>
                      <a:pt x="61" y="123"/>
                    </a:lnTo>
                    <a:lnTo>
                      <a:pt x="61" y="125"/>
                    </a:lnTo>
                    <a:lnTo>
                      <a:pt x="61" y="127"/>
                    </a:lnTo>
                    <a:lnTo>
                      <a:pt x="61" y="128"/>
                    </a:lnTo>
                    <a:lnTo>
                      <a:pt x="58" y="123"/>
                    </a:lnTo>
                    <a:lnTo>
                      <a:pt x="58" y="121"/>
                    </a:lnTo>
                    <a:lnTo>
                      <a:pt x="58" y="119"/>
                    </a:lnTo>
                    <a:lnTo>
                      <a:pt x="58" y="117"/>
                    </a:lnTo>
                    <a:lnTo>
                      <a:pt x="57" y="117"/>
                    </a:lnTo>
                    <a:lnTo>
                      <a:pt x="56" y="110"/>
                    </a:lnTo>
                    <a:lnTo>
                      <a:pt x="54" y="106"/>
                    </a:lnTo>
                    <a:lnTo>
                      <a:pt x="52" y="105"/>
                    </a:lnTo>
                    <a:lnTo>
                      <a:pt x="50" y="102"/>
                    </a:lnTo>
                    <a:lnTo>
                      <a:pt x="50" y="98"/>
                    </a:lnTo>
                    <a:lnTo>
                      <a:pt x="50" y="94"/>
                    </a:lnTo>
                    <a:lnTo>
                      <a:pt x="47" y="90"/>
                    </a:lnTo>
                    <a:lnTo>
                      <a:pt x="46" y="89"/>
                    </a:lnTo>
                    <a:lnTo>
                      <a:pt x="44" y="88"/>
                    </a:lnTo>
                    <a:lnTo>
                      <a:pt x="44" y="84"/>
                    </a:lnTo>
                    <a:lnTo>
                      <a:pt x="43" y="82"/>
                    </a:lnTo>
                    <a:lnTo>
                      <a:pt x="40" y="81"/>
                    </a:lnTo>
                    <a:lnTo>
                      <a:pt x="40" y="78"/>
                    </a:lnTo>
                    <a:lnTo>
                      <a:pt x="40" y="75"/>
                    </a:lnTo>
                    <a:lnTo>
                      <a:pt x="39" y="71"/>
                    </a:lnTo>
                    <a:lnTo>
                      <a:pt x="35" y="68"/>
                    </a:lnTo>
                    <a:lnTo>
                      <a:pt x="34" y="65"/>
                    </a:lnTo>
                    <a:lnTo>
                      <a:pt x="33" y="65"/>
                    </a:lnTo>
                    <a:lnTo>
                      <a:pt x="33" y="61"/>
                    </a:lnTo>
                    <a:lnTo>
                      <a:pt x="30" y="57"/>
                    </a:lnTo>
                    <a:lnTo>
                      <a:pt x="29" y="55"/>
                    </a:lnTo>
                    <a:lnTo>
                      <a:pt x="30" y="52"/>
                    </a:lnTo>
                    <a:lnTo>
                      <a:pt x="30" y="41"/>
                    </a:lnTo>
                    <a:lnTo>
                      <a:pt x="29" y="33"/>
                    </a:lnTo>
                    <a:lnTo>
                      <a:pt x="30" y="29"/>
                    </a:lnTo>
                    <a:lnTo>
                      <a:pt x="32" y="23"/>
                    </a:lnTo>
                    <a:lnTo>
                      <a:pt x="31" y="20"/>
                    </a:lnTo>
                    <a:lnTo>
                      <a:pt x="30" y="16"/>
                    </a:lnTo>
                    <a:lnTo>
                      <a:pt x="32" y="20"/>
                    </a:lnTo>
                    <a:lnTo>
                      <a:pt x="36" y="22"/>
                    </a:lnTo>
                    <a:lnTo>
                      <a:pt x="38" y="27"/>
                    </a:lnTo>
                    <a:lnTo>
                      <a:pt x="40" y="29"/>
                    </a:lnTo>
                    <a:lnTo>
                      <a:pt x="42" y="28"/>
                    </a:lnTo>
                    <a:lnTo>
                      <a:pt x="44" y="27"/>
                    </a:lnTo>
                    <a:lnTo>
                      <a:pt x="46" y="30"/>
                    </a:lnTo>
                    <a:lnTo>
                      <a:pt x="47" y="32"/>
                    </a:lnTo>
                    <a:lnTo>
                      <a:pt x="50" y="32"/>
                    </a:lnTo>
                    <a:lnTo>
                      <a:pt x="52" y="34"/>
                    </a:lnTo>
                    <a:lnTo>
                      <a:pt x="52" y="36"/>
                    </a:lnTo>
                    <a:lnTo>
                      <a:pt x="51" y="38"/>
                    </a:lnTo>
                    <a:lnTo>
                      <a:pt x="51" y="41"/>
                    </a:lnTo>
                    <a:lnTo>
                      <a:pt x="52" y="45"/>
                    </a:lnTo>
                    <a:lnTo>
                      <a:pt x="53" y="51"/>
                    </a:lnTo>
                    <a:lnTo>
                      <a:pt x="54" y="54"/>
                    </a:lnTo>
                    <a:lnTo>
                      <a:pt x="54" y="58"/>
                    </a:lnTo>
                    <a:lnTo>
                      <a:pt x="54" y="60"/>
                    </a:lnTo>
                    <a:lnTo>
                      <a:pt x="55" y="63"/>
                    </a:lnTo>
                    <a:lnTo>
                      <a:pt x="58" y="68"/>
                    </a:lnTo>
                    <a:lnTo>
                      <a:pt x="58" y="71"/>
                    </a:lnTo>
                    <a:lnTo>
                      <a:pt x="58" y="72"/>
                    </a:lnTo>
                    <a:lnTo>
                      <a:pt x="58" y="75"/>
                    </a:lnTo>
                    <a:lnTo>
                      <a:pt x="59" y="75"/>
                    </a:lnTo>
                    <a:lnTo>
                      <a:pt x="61" y="76"/>
                    </a:lnTo>
                    <a:lnTo>
                      <a:pt x="62" y="82"/>
                    </a:lnTo>
                    <a:lnTo>
                      <a:pt x="64" y="83"/>
                    </a:lnTo>
                    <a:lnTo>
                      <a:pt x="65" y="86"/>
                    </a:lnTo>
                    <a:lnTo>
                      <a:pt x="65" y="89"/>
                    </a:lnTo>
                    <a:lnTo>
                      <a:pt x="66" y="91"/>
                    </a:lnTo>
                    <a:lnTo>
                      <a:pt x="68" y="92"/>
                    </a:lnTo>
                    <a:lnTo>
                      <a:pt x="69" y="96"/>
                    </a:lnTo>
                    <a:lnTo>
                      <a:pt x="70" y="99"/>
                    </a:lnTo>
                    <a:lnTo>
                      <a:pt x="72" y="100"/>
                    </a:lnTo>
                    <a:lnTo>
                      <a:pt x="73" y="102"/>
                    </a:lnTo>
                    <a:lnTo>
                      <a:pt x="75" y="102"/>
                    </a:lnTo>
                    <a:lnTo>
                      <a:pt x="75" y="103"/>
                    </a:lnTo>
                    <a:lnTo>
                      <a:pt x="78" y="102"/>
                    </a:lnTo>
                    <a:lnTo>
                      <a:pt x="79" y="103"/>
                    </a:lnTo>
                    <a:lnTo>
                      <a:pt x="79" y="107"/>
                    </a:lnTo>
                    <a:lnTo>
                      <a:pt x="78" y="110"/>
                    </a:lnTo>
                    <a:lnTo>
                      <a:pt x="78" y="114"/>
                    </a:lnTo>
                    <a:lnTo>
                      <a:pt x="83" y="120"/>
                    </a:lnTo>
                    <a:lnTo>
                      <a:pt x="85" y="119"/>
                    </a:lnTo>
                    <a:lnTo>
                      <a:pt x="87" y="120"/>
                    </a:lnTo>
                    <a:lnTo>
                      <a:pt x="86" y="123"/>
                    </a:lnTo>
                    <a:lnTo>
                      <a:pt x="87" y="126"/>
                    </a:lnTo>
                    <a:lnTo>
                      <a:pt x="90" y="127"/>
                    </a:lnTo>
                    <a:lnTo>
                      <a:pt x="92" y="126"/>
                    </a:lnTo>
                    <a:lnTo>
                      <a:pt x="95" y="130"/>
                    </a:lnTo>
                    <a:lnTo>
                      <a:pt x="95" y="132"/>
                    </a:lnTo>
                    <a:lnTo>
                      <a:pt x="97" y="134"/>
                    </a:lnTo>
                    <a:lnTo>
                      <a:pt x="98" y="132"/>
                    </a:lnTo>
                    <a:lnTo>
                      <a:pt x="99" y="134"/>
                    </a:lnTo>
                    <a:lnTo>
                      <a:pt x="99" y="136"/>
                    </a:lnTo>
                    <a:lnTo>
                      <a:pt x="98" y="137"/>
                    </a:lnTo>
                    <a:lnTo>
                      <a:pt x="96" y="135"/>
                    </a:lnTo>
                    <a:lnTo>
                      <a:pt x="95" y="136"/>
                    </a:lnTo>
                    <a:lnTo>
                      <a:pt x="92" y="139"/>
                    </a:lnTo>
                    <a:lnTo>
                      <a:pt x="91" y="144"/>
                    </a:lnTo>
                    <a:lnTo>
                      <a:pt x="91" y="148"/>
                    </a:lnTo>
                    <a:lnTo>
                      <a:pt x="93" y="149"/>
                    </a:lnTo>
                    <a:lnTo>
                      <a:pt x="96" y="150"/>
                    </a:lnTo>
                    <a:lnTo>
                      <a:pt x="97" y="151"/>
                    </a:lnTo>
                    <a:lnTo>
                      <a:pt x="103" y="157"/>
                    </a:lnTo>
                    <a:lnTo>
                      <a:pt x="106" y="158"/>
                    </a:lnTo>
                    <a:lnTo>
                      <a:pt x="108" y="158"/>
                    </a:lnTo>
                    <a:lnTo>
                      <a:pt x="109" y="160"/>
                    </a:lnTo>
                    <a:lnTo>
                      <a:pt x="110" y="163"/>
                    </a:lnTo>
                    <a:lnTo>
                      <a:pt x="111" y="165"/>
                    </a:lnTo>
                    <a:lnTo>
                      <a:pt x="110" y="168"/>
                    </a:lnTo>
                    <a:lnTo>
                      <a:pt x="108" y="168"/>
                    </a:lnTo>
                    <a:lnTo>
                      <a:pt x="108" y="170"/>
                    </a:lnTo>
                    <a:lnTo>
                      <a:pt x="110" y="172"/>
                    </a:lnTo>
                    <a:lnTo>
                      <a:pt x="115" y="174"/>
                    </a:lnTo>
                    <a:lnTo>
                      <a:pt x="115" y="175"/>
                    </a:lnTo>
                    <a:lnTo>
                      <a:pt x="117" y="177"/>
                    </a:lnTo>
                    <a:lnTo>
                      <a:pt x="120" y="181"/>
                    </a:lnTo>
                    <a:lnTo>
                      <a:pt x="124" y="187"/>
                    </a:lnTo>
                    <a:lnTo>
                      <a:pt x="127" y="194"/>
                    </a:lnTo>
                    <a:lnTo>
                      <a:pt x="132" y="200"/>
                    </a:lnTo>
                    <a:lnTo>
                      <a:pt x="132" y="203"/>
                    </a:lnTo>
                    <a:lnTo>
                      <a:pt x="137" y="211"/>
                    </a:lnTo>
                    <a:lnTo>
                      <a:pt x="138" y="214"/>
                    </a:lnTo>
                    <a:lnTo>
                      <a:pt x="137" y="217"/>
                    </a:lnTo>
                    <a:lnTo>
                      <a:pt x="138" y="220"/>
                    </a:lnTo>
                    <a:lnTo>
                      <a:pt x="140" y="225"/>
                    </a:lnTo>
                    <a:lnTo>
                      <a:pt x="142" y="234"/>
                    </a:lnTo>
                    <a:lnTo>
                      <a:pt x="143" y="238"/>
                    </a:lnTo>
                    <a:lnTo>
                      <a:pt x="141" y="241"/>
                    </a:lnTo>
                    <a:lnTo>
                      <a:pt x="138" y="244"/>
                    </a:lnTo>
                    <a:lnTo>
                      <a:pt x="137" y="246"/>
                    </a:lnTo>
                    <a:lnTo>
                      <a:pt x="139" y="247"/>
                    </a:lnTo>
                    <a:lnTo>
                      <a:pt x="141" y="248"/>
                    </a:lnTo>
                    <a:lnTo>
                      <a:pt x="139" y="250"/>
                    </a:lnTo>
                    <a:lnTo>
                      <a:pt x="136" y="250"/>
                    </a:lnTo>
                    <a:lnTo>
                      <a:pt x="134" y="251"/>
                    </a:lnTo>
                    <a:lnTo>
                      <a:pt x="134" y="253"/>
                    </a:lnTo>
                    <a:lnTo>
                      <a:pt x="136" y="259"/>
                    </a:lnTo>
                    <a:lnTo>
                      <a:pt x="138" y="261"/>
                    </a:lnTo>
                    <a:lnTo>
                      <a:pt x="138" y="264"/>
                    </a:lnTo>
                    <a:lnTo>
                      <a:pt x="141" y="268"/>
                    </a:lnTo>
                    <a:lnTo>
                      <a:pt x="142" y="272"/>
                    </a:lnTo>
                    <a:lnTo>
                      <a:pt x="143" y="273"/>
                    </a:lnTo>
                    <a:lnTo>
                      <a:pt x="145" y="273"/>
                    </a:lnTo>
                    <a:lnTo>
                      <a:pt x="146" y="275"/>
                    </a:lnTo>
                    <a:lnTo>
                      <a:pt x="151" y="276"/>
                    </a:lnTo>
                    <a:lnTo>
                      <a:pt x="154" y="275"/>
                    </a:lnTo>
                    <a:lnTo>
                      <a:pt x="155" y="276"/>
                    </a:lnTo>
                    <a:lnTo>
                      <a:pt x="154" y="278"/>
                    </a:lnTo>
                    <a:lnTo>
                      <a:pt x="154" y="279"/>
                    </a:lnTo>
                    <a:lnTo>
                      <a:pt x="158" y="281"/>
                    </a:lnTo>
                    <a:lnTo>
                      <a:pt x="161" y="285"/>
                    </a:lnTo>
                    <a:lnTo>
                      <a:pt x="163" y="289"/>
                    </a:lnTo>
                    <a:lnTo>
                      <a:pt x="165" y="293"/>
                    </a:lnTo>
                    <a:lnTo>
                      <a:pt x="168" y="295"/>
                    </a:lnTo>
                    <a:lnTo>
                      <a:pt x="169" y="294"/>
                    </a:lnTo>
                    <a:lnTo>
                      <a:pt x="172" y="296"/>
                    </a:lnTo>
                    <a:lnTo>
                      <a:pt x="174" y="296"/>
                    </a:lnTo>
                    <a:lnTo>
                      <a:pt x="179" y="299"/>
                    </a:lnTo>
                    <a:lnTo>
                      <a:pt x="182" y="299"/>
                    </a:lnTo>
                    <a:lnTo>
                      <a:pt x="182" y="297"/>
                    </a:lnTo>
                    <a:lnTo>
                      <a:pt x="184" y="297"/>
                    </a:lnTo>
                    <a:lnTo>
                      <a:pt x="186" y="299"/>
                    </a:lnTo>
                    <a:lnTo>
                      <a:pt x="192" y="307"/>
                    </a:lnTo>
                    <a:lnTo>
                      <a:pt x="194" y="307"/>
                    </a:lnTo>
                    <a:lnTo>
                      <a:pt x="198" y="313"/>
                    </a:lnTo>
                    <a:lnTo>
                      <a:pt x="204" y="316"/>
                    </a:lnTo>
                    <a:lnTo>
                      <a:pt x="211" y="317"/>
                    </a:lnTo>
                    <a:lnTo>
                      <a:pt x="214" y="319"/>
                    </a:lnTo>
                    <a:lnTo>
                      <a:pt x="217" y="322"/>
                    </a:lnTo>
                    <a:lnTo>
                      <a:pt x="220" y="323"/>
                    </a:lnTo>
                    <a:lnTo>
                      <a:pt x="224" y="325"/>
                    </a:lnTo>
                    <a:lnTo>
                      <a:pt x="226" y="324"/>
                    </a:lnTo>
                    <a:lnTo>
                      <a:pt x="227" y="324"/>
                    </a:lnTo>
                    <a:lnTo>
                      <a:pt x="229" y="328"/>
                    </a:lnTo>
                    <a:lnTo>
                      <a:pt x="232" y="331"/>
                    </a:lnTo>
                    <a:lnTo>
                      <a:pt x="234" y="331"/>
                    </a:lnTo>
                    <a:lnTo>
                      <a:pt x="236" y="330"/>
                    </a:lnTo>
                    <a:lnTo>
                      <a:pt x="238" y="332"/>
                    </a:lnTo>
                    <a:lnTo>
                      <a:pt x="244" y="334"/>
                    </a:lnTo>
                    <a:lnTo>
                      <a:pt x="248" y="334"/>
                    </a:lnTo>
                    <a:lnTo>
                      <a:pt x="252" y="337"/>
                    </a:lnTo>
                    <a:lnTo>
                      <a:pt x="259" y="340"/>
                    </a:lnTo>
                    <a:lnTo>
                      <a:pt x="262" y="340"/>
                    </a:lnTo>
                    <a:lnTo>
                      <a:pt x="269" y="336"/>
                    </a:lnTo>
                    <a:lnTo>
                      <a:pt x="272" y="336"/>
                    </a:lnTo>
                    <a:lnTo>
                      <a:pt x="276" y="333"/>
                    </a:lnTo>
                    <a:lnTo>
                      <a:pt x="279" y="332"/>
                    </a:lnTo>
                    <a:lnTo>
                      <a:pt x="283" y="332"/>
                    </a:lnTo>
                    <a:lnTo>
                      <a:pt x="284" y="332"/>
                    </a:lnTo>
                    <a:lnTo>
                      <a:pt x="284" y="331"/>
                    </a:lnTo>
                    <a:lnTo>
                      <a:pt x="281" y="331"/>
                    </a:lnTo>
                    <a:lnTo>
                      <a:pt x="279" y="331"/>
                    </a:lnTo>
                    <a:lnTo>
                      <a:pt x="279" y="329"/>
                    </a:lnTo>
                    <a:lnTo>
                      <a:pt x="283" y="327"/>
                    </a:lnTo>
                    <a:lnTo>
                      <a:pt x="283" y="327"/>
                    </a:lnTo>
                    <a:lnTo>
                      <a:pt x="283" y="329"/>
                    </a:lnTo>
                    <a:lnTo>
                      <a:pt x="285" y="328"/>
                    </a:lnTo>
                    <a:lnTo>
                      <a:pt x="287" y="328"/>
                    </a:lnTo>
                    <a:lnTo>
                      <a:pt x="287" y="330"/>
                    </a:lnTo>
                    <a:lnTo>
                      <a:pt x="286" y="330"/>
                    </a:lnTo>
                    <a:lnTo>
                      <a:pt x="285" y="331"/>
                    </a:lnTo>
                    <a:lnTo>
                      <a:pt x="286" y="331"/>
                    </a:lnTo>
                    <a:lnTo>
                      <a:pt x="288" y="331"/>
                    </a:lnTo>
                    <a:lnTo>
                      <a:pt x="290" y="332"/>
                    </a:lnTo>
                    <a:lnTo>
                      <a:pt x="295" y="335"/>
                    </a:lnTo>
                    <a:lnTo>
                      <a:pt x="297" y="337"/>
                    </a:lnTo>
                    <a:lnTo>
                      <a:pt x="297" y="337"/>
                    </a:lnTo>
                    <a:lnTo>
                      <a:pt x="293" y="333"/>
                    </a:lnTo>
                    <a:lnTo>
                      <a:pt x="289" y="330"/>
                    </a:lnTo>
                    <a:lnTo>
                      <a:pt x="289" y="329"/>
                    </a:lnTo>
                    <a:lnTo>
                      <a:pt x="290" y="329"/>
                    </a:lnTo>
                    <a:lnTo>
                      <a:pt x="290" y="330"/>
                    </a:lnTo>
                    <a:lnTo>
                      <a:pt x="293" y="331"/>
                    </a:lnTo>
                    <a:lnTo>
                      <a:pt x="295" y="333"/>
                    </a:lnTo>
                    <a:lnTo>
                      <a:pt x="298" y="337"/>
                    </a:lnTo>
                    <a:lnTo>
                      <a:pt x="298" y="338"/>
                    </a:lnTo>
                    <a:lnTo>
                      <a:pt x="299" y="340"/>
                    </a:lnTo>
                    <a:lnTo>
                      <a:pt x="309" y="350"/>
                    </a:lnTo>
                    <a:lnTo>
                      <a:pt x="312" y="351"/>
                    </a:lnTo>
                    <a:lnTo>
                      <a:pt x="312" y="353"/>
                    </a:lnTo>
                    <a:lnTo>
                      <a:pt x="316" y="356"/>
                    </a:lnTo>
                    <a:lnTo>
                      <a:pt x="318" y="360"/>
                    </a:lnTo>
                    <a:lnTo>
                      <a:pt x="319" y="359"/>
                    </a:lnTo>
                    <a:lnTo>
                      <a:pt x="319" y="3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0" name="Freeform 1289">
                <a:extLst>
                  <a:ext uri="{FF2B5EF4-FFF2-40B4-BE49-F238E27FC236}">
                    <a16:creationId xmlns:a16="http://schemas.microsoft.com/office/drawing/2014/main" id="{DE8B472B-DFA3-2040-90BE-D13F098F0CA9}"/>
                  </a:ext>
                </a:extLst>
              </p:cNvPr>
              <p:cNvSpPr>
                <a:spLocks/>
              </p:cNvSpPr>
              <p:nvPr/>
            </p:nvSpPr>
            <p:spPr bwMode="auto">
              <a:xfrm>
                <a:off x="3292598" y="3755674"/>
                <a:ext cx="3175" cy="3175"/>
              </a:xfrm>
              <a:custGeom>
                <a:avLst/>
                <a:gdLst>
                  <a:gd name="T0" fmla="*/ 0 w 2"/>
                  <a:gd name="T1" fmla="*/ 1 h 2"/>
                  <a:gd name="T2" fmla="*/ 2 w 2"/>
                  <a:gd name="T3" fmla="*/ 2 h 2"/>
                  <a:gd name="T4" fmla="*/ 2 w 2"/>
                  <a:gd name="T5" fmla="*/ 0 h 2"/>
                  <a:gd name="T6" fmla="*/ 0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1" name="Freeform 1290">
                <a:extLst>
                  <a:ext uri="{FF2B5EF4-FFF2-40B4-BE49-F238E27FC236}">
                    <a16:creationId xmlns:a16="http://schemas.microsoft.com/office/drawing/2014/main" id="{EA89AFD6-1E00-4143-9D18-379044D80CC3}"/>
                  </a:ext>
                </a:extLst>
              </p:cNvPr>
              <p:cNvSpPr>
                <a:spLocks/>
              </p:cNvSpPr>
              <p:nvPr/>
            </p:nvSpPr>
            <p:spPr bwMode="auto">
              <a:xfrm>
                <a:off x="4610272" y="4389027"/>
                <a:ext cx="7938" cy="12699"/>
              </a:xfrm>
              <a:custGeom>
                <a:avLst/>
                <a:gdLst>
                  <a:gd name="T0" fmla="*/ 1 w 6"/>
                  <a:gd name="T1" fmla="*/ 0 h 11"/>
                  <a:gd name="T2" fmla="*/ 0 w 6"/>
                  <a:gd name="T3" fmla="*/ 2 h 11"/>
                  <a:gd name="T4" fmla="*/ 2 w 6"/>
                  <a:gd name="T5" fmla="*/ 7 h 11"/>
                  <a:gd name="T6" fmla="*/ 4 w 6"/>
                  <a:gd name="T7" fmla="*/ 11 h 11"/>
                  <a:gd name="T8" fmla="*/ 6 w 6"/>
                  <a:gd name="T9" fmla="*/ 11 h 11"/>
                  <a:gd name="T10" fmla="*/ 6 w 6"/>
                  <a:gd name="T11" fmla="*/ 8 h 11"/>
                  <a:gd name="T12" fmla="*/ 3 w 6"/>
                  <a:gd name="T13" fmla="*/ 2 h 11"/>
                  <a:gd name="T14" fmla="*/ 1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1" y="0"/>
                    </a:moveTo>
                    <a:cubicBezTo>
                      <a:pt x="0" y="2"/>
                      <a:pt x="0" y="2"/>
                      <a:pt x="0" y="2"/>
                    </a:cubicBezTo>
                    <a:cubicBezTo>
                      <a:pt x="2" y="7"/>
                      <a:pt x="2" y="7"/>
                      <a:pt x="2" y="7"/>
                    </a:cubicBezTo>
                    <a:cubicBezTo>
                      <a:pt x="4" y="11"/>
                      <a:pt x="4" y="11"/>
                      <a:pt x="4" y="11"/>
                    </a:cubicBezTo>
                    <a:cubicBezTo>
                      <a:pt x="4" y="11"/>
                      <a:pt x="6" y="11"/>
                      <a:pt x="6" y="11"/>
                    </a:cubicBezTo>
                    <a:cubicBezTo>
                      <a:pt x="6" y="8"/>
                      <a:pt x="6" y="8"/>
                      <a:pt x="6" y="8"/>
                    </a:cubicBezTo>
                    <a:cubicBezTo>
                      <a:pt x="3" y="2"/>
                      <a:pt x="3" y="2"/>
                      <a:pt x="3" y="2"/>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2" name="Freeform 1291">
                <a:extLst>
                  <a:ext uri="{FF2B5EF4-FFF2-40B4-BE49-F238E27FC236}">
                    <a16:creationId xmlns:a16="http://schemas.microsoft.com/office/drawing/2014/main" id="{53340C98-C9A3-CC4D-B25A-FF3E083B00D0}"/>
                  </a:ext>
                </a:extLst>
              </p:cNvPr>
              <p:cNvSpPr>
                <a:spLocks/>
              </p:cNvSpPr>
              <p:nvPr/>
            </p:nvSpPr>
            <p:spPr bwMode="auto">
              <a:xfrm>
                <a:off x="4595983" y="4457283"/>
                <a:ext cx="12701" cy="15874"/>
              </a:xfrm>
              <a:custGeom>
                <a:avLst/>
                <a:gdLst>
                  <a:gd name="T0" fmla="*/ 7 w 8"/>
                  <a:gd name="T1" fmla="*/ 0 h 10"/>
                  <a:gd name="T2" fmla="*/ 7 w 8"/>
                  <a:gd name="T3" fmla="*/ 0 h 10"/>
                  <a:gd name="T4" fmla="*/ 5 w 8"/>
                  <a:gd name="T5" fmla="*/ 0 h 10"/>
                  <a:gd name="T6" fmla="*/ 3 w 8"/>
                  <a:gd name="T7" fmla="*/ 1 h 10"/>
                  <a:gd name="T8" fmla="*/ 1 w 8"/>
                  <a:gd name="T9" fmla="*/ 4 h 10"/>
                  <a:gd name="T10" fmla="*/ 0 w 8"/>
                  <a:gd name="T11" fmla="*/ 10 h 10"/>
                  <a:gd name="T12" fmla="*/ 0 w 8"/>
                  <a:gd name="T13" fmla="*/ 10 h 10"/>
                  <a:gd name="T14" fmla="*/ 1 w 8"/>
                  <a:gd name="T15" fmla="*/ 8 h 10"/>
                  <a:gd name="T16" fmla="*/ 4 w 8"/>
                  <a:gd name="T17" fmla="*/ 4 h 10"/>
                  <a:gd name="T18" fmla="*/ 6 w 8"/>
                  <a:gd name="T19" fmla="*/ 4 h 10"/>
                  <a:gd name="T20" fmla="*/ 8 w 8"/>
                  <a:gd name="T21" fmla="*/ 1 h 10"/>
                  <a:gd name="T22" fmla="*/ 7 w 8"/>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7" y="0"/>
                    </a:moveTo>
                    <a:lnTo>
                      <a:pt x="7" y="0"/>
                    </a:lnTo>
                    <a:lnTo>
                      <a:pt x="5" y="0"/>
                    </a:lnTo>
                    <a:lnTo>
                      <a:pt x="3" y="1"/>
                    </a:lnTo>
                    <a:lnTo>
                      <a:pt x="1" y="4"/>
                    </a:lnTo>
                    <a:lnTo>
                      <a:pt x="0" y="10"/>
                    </a:lnTo>
                    <a:lnTo>
                      <a:pt x="0" y="10"/>
                    </a:lnTo>
                    <a:lnTo>
                      <a:pt x="1" y="8"/>
                    </a:lnTo>
                    <a:lnTo>
                      <a:pt x="4" y="4"/>
                    </a:lnTo>
                    <a:lnTo>
                      <a:pt x="6" y="4"/>
                    </a:lnTo>
                    <a:lnTo>
                      <a:pt x="8" y="1"/>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3" name="Freeform 1292">
                <a:extLst>
                  <a:ext uri="{FF2B5EF4-FFF2-40B4-BE49-F238E27FC236}">
                    <a16:creationId xmlns:a16="http://schemas.microsoft.com/office/drawing/2014/main" id="{0AAD0CB3-6BD8-3E43-95D7-B6425498F1CE}"/>
                  </a:ext>
                </a:extLst>
              </p:cNvPr>
              <p:cNvSpPr>
                <a:spLocks/>
              </p:cNvSpPr>
              <p:nvPr/>
            </p:nvSpPr>
            <p:spPr bwMode="auto">
              <a:xfrm>
                <a:off x="4627735" y="4454108"/>
                <a:ext cx="11114" cy="4762"/>
              </a:xfrm>
              <a:custGeom>
                <a:avLst/>
                <a:gdLst>
                  <a:gd name="T0" fmla="*/ 6 w 7"/>
                  <a:gd name="T1" fmla="*/ 3 h 3"/>
                  <a:gd name="T2" fmla="*/ 7 w 7"/>
                  <a:gd name="T3" fmla="*/ 2 h 3"/>
                  <a:gd name="T4" fmla="*/ 5 w 7"/>
                  <a:gd name="T5" fmla="*/ 0 h 3"/>
                  <a:gd name="T6" fmla="*/ 4 w 7"/>
                  <a:gd name="T7" fmla="*/ 0 h 3"/>
                  <a:gd name="T8" fmla="*/ 3 w 7"/>
                  <a:gd name="T9" fmla="*/ 2 h 3"/>
                  <a:gd name="T10" fmla="*/ 0 w 7"/>
                  <a:gd name="T11" fmla="*/ 2 h 3"/>
                  <a:gd name="T12" fmla="*/ 3 w 7"/>
                  <a:gd name="T13" fmla="*/ 3 h 3"/>
                  <a:gd name="T14" fmla="*/ 6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6" y="3"/>
                    </a:moveTo>
                    <a:lnTo>
                      <a:pt x="7" y="2"/>
                    </a:lnTo>
                    <a:lnTo>
                      <a:pt x="5" y="0"/>
                    </a:lnTo>
                    <a:lnTo>
                      <a:pt x="4" y="0"/>
                    </a:lnTo>
                    <a:lnTo>
                      <a:pt x="3" y="2"/>
                    </a:lnTo>
                    <a:lnTo>
                      <a:pt x="0" y="2"/>
                    </a:lnTo>
                    <a:lnTo>
                      <a:pt x="3" y="3"/>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4" name="Freeform 1293">
                <a:extLst>
                  <a:ext uri="{FF2B5EF4-FFF2-40B4-BE49-F238E27FC236}">
                    <a16:creationId xmlns:a16="http://schemas.microsoft.com/office/drawing/2014/main" id="{47AE04CD-BE9A-4A4D-B181-DE34D4CE3730}"/>
                  </a:ext>
                </a:extLst>
              </p:cNvPr>
              <p:cNvSpPr>
                <a:spLocks/>
              </p:cNvSpPr>
              <p:nvPr/>
            </p:nvSpPr>
            <p:spPr bwMode="auto">
              <a:xfrm>
                <a:off x="4599158" y="4466807"/>
                <a:ext cx="6350" cy="6349"/>
              </a:xfrm>
              <a:custGeom>
                <a:avLst/>
                <a:gdLst>
                  <a:gd name="T0" fmla="*/ 1 w 4"/>
                  <a:gd name="T1" fmla="*/ 2 h 4"/>
                  <a:gd name="T2" fmla="*/ 0 w 4"/>
                  <a:gd name="T3" fmla="*/ 4 h 4"/>
                  <a:gd name="T4" fmla="*/ 1 w 4"/>
                  <a:gd name="T5" fmla="*/ 4 h 4"/>
                  <a:gd name="T6" fmla="*/ 3 w 4"/>
                  <a:gd name="T7" fmla="*/ 4 h 4"/>
                  <a:gd name="T8" fmla="*/ 4 w 4"/>
                  <a:gd name="T9" fmla="*/ 1 h 4"/>
                  <a:gd name="T10" fmla="*/ 3 w 4"/>
                  <a:gd name="T11" fmla="*/ 0 h 4"/>
                  <a:gd name="T12" fmla="*/ 1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2"/>
                    </a:moveTo>
                    <a:lnTo>
                      <a:pt x="0" y="4"/>
                    </a:lnTo>
                    <a:lnTo>
                      <a:pt x="1" y="4"/>
                    </a:lnTo>
                    <a:lnTo>
                      <a:pt x="3" y="4"/>
                    </a:lnTo>
                    <a:lnTo>
                      <a:pt x="4" y="1"/>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5" name="Freeform 1294">
                <a:extLst>
                  <a:ext uri="{FF2B5EF4-FFF2-40B4-BE49-F238E27FC236}">
                    <a16:creationId xmlns:a16="http://schemas.microsoft.com/office/drawing/2014/main" id="{639999E0-2283-6748-9B30-79E339C5BC56}"/>
                  </a:ext>
                </a:extLst>
              </p:cNvPr>
              <p:cNvSpPr>
                <a:spLocks/>
              </p:cNvSpPr>
              <p:nvPr/>
            </p:nvSpPr>
            <p:spPr bwMode="auto">
              <a:xfrm>
                <a:off x="4616622" y="4446171"/>
                <a:ext cx="11114" cy="7937"/>
              </a:xfrm>
              <a:custGeom>
                <a:avLst/>
                <a:gdLst>
                  <a:gd name="T0" fmla="*/ 4 w 7"/>
                  <a:gd name="T1" fmla="*/ 4 h 5"/>
                  <a:gd name="T2" fmla="*/ 5 w 7"/>
                  <a:gd name="T3" fmla="*/ 5 h 5"/>
                  <a:gd name="T4" fmla="*/ 7 w 7"/>
                  <a:gd name="T5" fmla="*/ 4 h 5"/>
                  <a:gd name="T6" fmla="*/ 7 w 7"/>
                  <a:gd name="T7" fmla="*/ 2 h 5"/>
                  <a:gd name="T8" fmla="*/ 6 w 7"/>
                  <a:gd name="T9" fmla="*/ 0 h 5"/>
                  <a:gd name="T10" fmla="*/ 2 w 7"/>
                  <a:gd name="T11" fmla="*/ 2 h 5"/>
                  <a:gd name="T12" fmla="*/ 1 w 7"/>
                  <a:gd name="T13" fmla="*/ 2 h 5"/>
                  <a:gd name="T14" fmla="*/ 0 w 7"/>
                  <a:gd name="T15" fmla="*/ 3 h 5"/>
                  <a:gd name="T16" fmla="*/ 1 w 7"/>
                  <a:gd name="T17" fmla="*/ 4 h 5"/>
                  <a:gd name="T18" fmla="*/ 4 w 7"/>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4" y="4"/>
                    </a:moveTo>
                    <a:lnTo>
                      <a:pt x="5" y="5"/>
                    </a:lnTo>
                    <a:lnTo>
                      <a:pt x="7" y="4"/>
                    </a:lnTo>
                    <a:lnTo>
                      <a:pt x="7" y="2"/>
                    </a:lnTo>
                    <a:lnTo>
                      <a:pt x="6" y="0"/>
                    </a:lnTo>
                    <a:lnTo>
                      <a:pt x="2" y="2"/>
                    </a:lnTo>
                    <a:lnTo>
                      <a:pt x="1" y="2"/>
                    </a:lnTo>
                    <a:lnTo>
                      <a:pt x="0" y="3"/>
                    </a:lnTo>
                    <a:lnTo>
                      <a:pt x="1"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6" name="Freeform 1295">
                <a:extLst>
                  <a:ext uri="{FF2B5EF4-FFF2-40B4-BE49-F238E27FC236}">
                    <a16:creationId xmlns:a16="http://schemas.microsoft.com/office/drawing/2014/main" id="{D1085658-1B9B-9143-B446-CC33EED6FC2C}"/>
                  </a:ext>
                </a:extLst>
              </p:cNvPr>
              <p:cNvSpPr>
                <a:spLocks/>
              </p:cNvSpPr>
              <p:nvPr/>
            </p:nvSpPr>
            <p:spPr bwMode="auto">
              <a:xfrm>
                <a:off x="4613447" y="4435060"/>
                <a:ext cx="9525" cy="12699"/>
              </a:xfrm>
              <a:custGeom>
                <a:avLst/>
                <a:gdLst>
                  <a:gd name="T0" fmla="*/ 3 w 6"/>
                  <a:gd name="T1" fmla="*/ 7 h 8"/>
                  <a:gd name="T2" fmla="*/ 3 w 6"/>
                  <a:gd name="T3" fmla="*/ 3 h 8"/>
                  <a:gd name="T4" fmla="*/ 5 w 6"/>
                  <a:gd name="T5" fmla="*/ 3 h 8"/>
                  <a:gd name="T6" fmla="*/ 6 w 6"/>
                  <a:gd name="T7" fmla="*/ 0 h 8"/>
                  <a:gd name="T8" fmla="*/ 5 w 6"/>
                  <a:gd name="T9" fmla="*/ 0 h 8"/>
                  <a:gd name="T10" fmla="*/ 3 w 6"/>
                  <a:gd name="T11" fmla="*/ 2 h 8"/>
                  <a:gd name="T12" fmla="*/ 2 w 6"/>
                  <a:gd name="T13" fmla="*/ 3 h 8"/>
                  <a:gd name="T14" fmla="*/ 0 w 6"/>
                  <a:gd name="T15" fmla="*/ 5 h 8"/>
                  <a:gd name="T16" fmla="*/ 1 w 6"/>
                  <a:gd name="T17" fmla="*/ 8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3" y="7"/>
                    </a:moveTo>
                    <a:lnTo>
                      <a:pt x="3" y="3"/>
                    </a:lnTo>
                    <a:lnTo>
                      <a:pt x="5" y="3"/>
                    </a:lnTo>
                    <a:lnTo>
                      <a:pt x="6" y="0"/>
                    </a:lnTo>
                    <a:lnTo>
                      <a:pt x="5" y="0"/>
                    </a:lnTo>
                    <a:lnTo>
                      <a:pt x="3" y="2"/>
                    </a:lnTo>
                    <a:lnTo>
                      <a:pt x="2" y="3"/>
                    </a:lnTo>
                    <a:lnTo>
                      <a:pt x="0" y="5"/>
                    </a:lnTo>
                    <a:lnTo>
                      <a:pt x="1" y="8"/>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7" name="Freeform 1296">
                <a:extLst>
                  <a:ext uri="{FF2B5EF4-FFF2-40B4-BE49-F238E27FC236}">
                    <a16:creationId xmlns:a16="http://schemas.microsoft.com/office/drawing/2014/main" id="{A085D91B-2445-D644-ACA6-0A002B948103}"/>
                  </a:ext>
                </a:extLst>
              </p:cNvPr>
              <p:cNvSpPr>
                <a:spLocks/>
              </p:cNvSpPr>
              <p:nvPr/>
            </p:nvSpPr>
            <p:spPr bwMode="auto">
              <a:xfrm>
                <a:off x="4084790" y="4309660"/>
                <a:ext cx="879508" cy="1107971"/>
              </a:xfrm>
              <a:custGeom>
                <a:avLst/>
                <a:gdLst>
                  <a:gd name="T0" fmla="*/ 671 w 713"/>
                  <a:gd name="T1" fmla="*/ 226 h 900"/>
                  <a:gd name="T2" fmla="*/ 607 w 713"/>
                  <a:gd name="T3" fmla="*/ 180 h 900"/>
                  <a:gd name="T4" fmla="*/ 580 w 713"/>
                  <a:gd name="T5" fmla="*/ 176 h 900"/>
                  <a:gd name="T6" fmla="*/ 549 w 713"/>
                  <a:gd name="T7" fmla="*/ 173 h 900"/>
                  <a:gd name="T8" fmla="*/ 534 w 713"/>
                  <a:gd name="T9" fmla="*/ 190 h 900"/>
                  <a:gd name="T10" fmla="*/ 521 w 713"/>
                  <a:gd name="T11" fmla="*/ 155 h 900"/>
                  <a:gd name="T12" fmla="*/ 501 w 713"/>
                  <a:gd name="T13" fmla="*/ 139 h 900"/>
                  <a:gd name="T14" fmla="*/ 470 w 713"/>
                  <a:gd name="T15" fmla="*/ 137 h 900"/>
                  <a:gd name="T16" fmla="*/ 443 w 713"/>
                  <a:gd name="T17" fmla="*/ 187 h 900"/>
                  <a:gd name="T18" fmla="*/ 434 w 713"/>
                  <a:gd name="T19" fmla="*/ 162 h 900"/>
                  <a:gd name="T20" fmla="*/ 450 w 713"/>
                  <a:gd name="T21" fmla="*/ 154 h 900"/>
                  <a:gd name="T22" fmla="*/ 443 w 713"/>
                  <a:gd name="T23" fmla="*/ 125 h 900"/>
                  <a:gd name="T24" fmla="*/ 416 w 713"/>
                  <a:gd name="T25" fmla="*/ 137 h 900"/>
                  <a:gd name="T26" fmla="*/ 402 w 713"/>
                  <a:gd name="T27" fmla="*/ 144 h 900"/>
                  <a:gd name="T28" fmla="*/ 435 w 713"/>
                  <a:gd name="T29" fmla="*/ 89 h 900"/>
                  <a:gd name="T30" fmla="*/ 415 w 713"/>
                  <a:gd name="T31" fmla="*/ 36 h 900"/>
                  <a:gd name="T32" fmla="*/ 397 w 713"/>
                  <a:gd name="T33" fmla="*/ 40 h 900"/>
                  <a:gd name="T34" fmla="*/ 371 w 713"/>
                  <a:gd name="T35" fmla="*/ 72 h 900"/>
                  <a:gd name="T36" fmla="*/ 349 w 713"/>
                  <a:gd name="T37" fmla="*/ 57 h 900"/>
                  <a:gd name="T38" fmla="*/ 323 w 713"/>
                  <a:gd name="T39" fmla="*/ 76 h 900"/>
                  <a:gd name="T40" fmla="*/ 287 w 713"/>
                  <a:gd name="T41" fmla="*/ 84 h 900"/>
                  <a:gd name="T42" fmla="*/ 254 w 713"/>
                  <a:gd name="T43" fmla="*/ 68 h 900"/>
                  <a:gd name="T44" fmla="*/ 258 w 713"/>
                  <a:gd name="T45" fmla="*/ 23 h 900"/>
                  <a:gd name="T46" fmla="*/ 242 w 713"/>
                  <a:gd name="T47" fmla="*/ 4 h 900"/>
                  <a:gd name="T48" fmla="*/ 187 w 713"/>
                  <a:gd name="T49" fmla="*/ 30 h 900"/>
                  <a:gd name="T50" fmla="*/ 171 w 713"/>
                  <a:gd name="T51" fmla="*/ 60 h 900"/>
                  <a:gd name="T52" fmla="*/ 155 w 713"/>
                  <a:gd name="T53" fmla="*/ 97 h 900"/>
                  <a:gd name="T54" fmla="*/ 107 w 713"/>
                  <a:gd name="T55" fmla="*/ 79 h 900"/>
                  <a:gd name="T56" fmla="*/ 86 w 713"/>
                  <a:gd name="T57" fmla="*/ 110 h 900"/>
                  <a:gd name="T58" fmla="*/ 69 w 713"/>
                  <a:gd name="T59" fmla="*/ 218 h 900"/>
                  <a:gd name="T60" fmla="*/ 24 w 713"/>
                  <a:gd name="T61" fmla="*/ 231 h 900"/>
                  <a:gd name="T62" fmla="*/ 3 w 713"/>
                  <a:gd name="T63" fmla="*/ 277 h 900"/>
                  <a:gd name="T64" fmla="*/ 31 w 713"/>
                  <a:gd name="T65" fmla="*/ 335 h 900"/>
                  <a:gd name="T66" fmla="*/ 66 w 713"/>
                  <a:gd name="T67" fmla="*/ 367 h 900"/>
                  <a:gd name="T68" fmla="*/ 115 w 713"/>
                  <a:gd name="T69" fmla="*/ 359 h 900"/>
                  <a:gd name="T70" fmla="*/ 156 w 713"/>
                  <a:gd name="T71" fmla="*/ 357 h 900"/>
                  <a:gd name="T72" fmla="*/ 200 w 713"/>
                  <a:gd name="T73" fmla="*/ 402 h 900"/>
                  <a:gd name="T74" fmla="*/ 252 w 713"/>
                  <a:gd name="T75" fmla="*/ 452 h 900"/>
                  <a:gd name="T76" fmla="*/ 298 w 713"/>
                  <a:gd name="T77" fmla="*/ 566 h 900"/>
                  <a:gd name="T78" fmla="*/ 324 w 713"/>
                  <a:gd name="T79" fmla="*/ 619 h 900"/>
                  <a:gd name="T80" fmla="*/ 375 w 713"/>
                  <a:gd name="T81" fmla="*/ 661 h 900"/>
                  <a:gd name="T82" fmla="*/ 385 w 713"/>
                  <a:gd name="T83" fmla="*/ 716 h 900"/>
                  <a:gd name="T84" fmla="*/ 355 w 713"/>
                  <a:gd name="T85" fmla="*/ 759 h 900"/>
                  <a:gd name="T86" fmla="*/ 327 w 713"/>
                  <a:gd name="T87" fmla="*/ 803 h 900"/>
                  <a:gd name="T88" fmla="*/ 358 w 713"/>
                  <a:gd name="T89" fmla="*/ 835 h 900"/>
                  <a:gd name="T90" fmla="*/ 404 w 713"/>
                  <a:gd name="T91" fmla="*/ 874 h 900"/>
                  <a:gd name="T92" fmla="*/ 422 w 713"/>
                  <a:gd name="T93" fmla="*/ 858 h 900"/>
                  <a:gd name="T94" fmla="*/ 434 w 713"/>
                  <a:gd name="T95" fmla="*/ 827 h 900"/>
                  <a:gd name="T96" fmla="*/ 445 w 713"/>
                  <a:gd name="T97" fmla="*/ 813 h 900"/>
                  <a:gd name="T98" fmla="*/ 427 w 713"/>
                  <a:gd name="T99" fmla="*/ 847 h 900"/>
                  <a:gd name="T100" fmla="*/ 475 w 713"/>
                  <a:gd name="T101" fmla="*/ 768 h 900"/>
                  <a:gd name="T102" fmla="*/ 476 w 713"/>
                  <a:gd name="T103" fmla="*/ 733 h 900"/>
                  <a:gd name="T104" fmla="*/ 476 w 713"/>
                  <a:gd name="T105" fmla="*/ 697 h 900"/>
                  <a:gd name="T106" fmla="*/ 525 w 713"/>
                  <a:gd name="T107" fmla="*/ 653 h 900"/>
                  <a:gd name="T108" fmla="*/ 544 w 713"/>
                  <a:gd name="T109" fmla="*/ 633 h 900"/>
                  <a:gd name="T110" fmla="*/ 567 w 713"/>
                  <a:gd name="T111" fmla="*/ 630 h 900"/>
                  <a:gd name="T112" fmla="*/ 593 w 713"/>
                  <a:gd name="T113" fmla="*/ 626 h 900"/>
                  <a:gd name="T114" fmla="*/ 619 w 713"/>
                  <a:gd name="T115" fmla="*/ 581 h 900"/>
                  <a:gd name="T116" fmla="*/ 638 w 713"/>
                  <a:gd name="T117" fmla="*/ 513 h 900"/>
                  <a:gd name="T118" fmla="*/ 637 w 713"/>
                  <a:gd name="T119" fmla="*/ 426 h 900"/>
                  <a:gd name="T120" fmla="*/ 641 w 713"/>
                  <a:gd name="T121" fmla="*/ 399 h 900"/>
                  <a:gd name="T122" fmla="*/ 661 w 713"/>
                  <a:gd name="T123" fmla="*/ 390 h 900"/>
                  <a:gd name="T124" fmla="*/ 705 w 713"/>
                  <a:gd name="T125" fmla="*/ 319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900">
                    <a:moveTo>
                      <a:pt x="713" y="284"/>
                    </a:moveTo>
                    <a:cubicBezTo>
                      <a:pt x="713" y="273"/>
                      <a:pt x="713" y="273"/>
                      <a:pt x="713" y="273"/>
                    </a:cubicBezTo>
                    <a:cubicBezTo>
                      <a:pt x="711" y="271"/>
                      <a:pt x="711" y="271"/>
                      <a:pt x="711" y="271"/>
                    </a:cubicBezTo>
                    <a:cubicBezTo>
                      <a:pt x="710" y="266"/>
                      <a:pt x="710" y="266"/>
                      <a:pt x="710" y="266"/>
                    </a:cubicBezTo>
                    <a:cubicBezTo>
                      <a:pt x="704" y="249"/>
                      <a:pt x="704" y="249"/>
                      <a:pt x="704" y="249"/>
                    </a:cubicBezTo>
                    <a:cubicBezTo>
                      <a:pt x="704" y="243"/>
                      <a:pt x="704" y="243"/>
                      <a:pt x="704" y="243"/>
                    </a:cubicBezTo>
                    <a:cubicBezTo>
                      <a:pt x="702" y="236"/>
                      <a:pt x="702" y="236"/>
                      <a:pt x="702" y="236"/>
                    </a:cubicBezTo>
                    <a:cubicBezTo>
                      <a:pt x="691" y="230"/>
                      <a:pt x="691" y="230"/>
                      <a:pt x="691" y="230"/>
                    </a:cubicBezTo>
                    <a:cubicBezTo>
                      <a:pt x="684" y="230"/>
                      <a:pt x="684" y="230"/>
                      <a:pt x="684" y="230"/>
                    </a:cubicBezTo>
                    <a:cubicBezTo>
                      <a:pt x="679" y="233"/>
                      <a:pt x="679" y="233"/>
                      <a:pt x="679" y="233"/>
                    </a:cubicBezTo>
                    <a:cubicBezTo>
                      <a:pt x="675" y="227"/>
                      <a:pt x="675" y="227"/>
                      <a:pt x="675" y="227"/>
                    </a:cubicBezTo>
                    <a:cubicBezTo>
                      <a:pt x="671" y="226"/>
                      <a:pt x="671" y="226"/>
                      <a:pt x="671" y="226"/>
                    </a:cubicBezTo>
                    <a:cubicBezTo>
                      <a:pt x="668" y="221"/>
                      <a:pt x="668" y="221"/>
                      <a:pt x="668" y="221"/>
                    </a:cubicBezTo>
                    <a:cubicBezTo>
                      <a:pt x="662" y="218"/>
                      <a:pt x="662" y="218"/>
                      <a:pt x="662" y="218"/>
                    </a:cubicBezTo>
                    <a:cubicBezTo>
                      <a:pt x="659" y="217"/>
                      <a:pt x="659" y="217"/>
                      <a:pt x="659" y="217"/>
                    </a:cubicBezTo>
                    <a:cubicBezTo>
                      <a:pt x="650" y="207"/>
                      <a:pt x="650" y="207"/>
                      <a:pt x="650" y="207"/>
                    </a:cubicBezTo>
                    <a:cubicBezTo>
                      <a:pt x="644" y="196"/>
                      <a:pt x="644" y="196"/>
                      <a:pt x="644" y="196"/>
                    </a:cubicBezTo>
                    <a:cubicBezTo>
                      <a:pt x="641" y="195"/>
                      <a:pt x="641" y="195"/>
                      <a:pt x="641" y="195"/>
                    </a:cubicBezTo>
                    <a:cubicBezTo>
                      <a:pt x="636" y="190"/>
                      <a:pt x="636" y="190"/>
                      <a:pt x="636" y="190"/>
                    </a:cubicBezTo>
                    <a:cubicBezTo>
                      <a:pt x="632" y="190"/>
                      <a:pt x="632" y="190"/>
                      <a:pt x="632" y="190"/>
                    </a:cubicBezTo>
                    <a:cubicBezTo>
                      <a:pt x="621" y="181"/>
                      <a:pt x="621" y="181"/>
                      <a:pt x="621" y="181"/>
                    </a:cubicBezTo>
                    <a:cubicBezTo>
                      <a:pt x="616" y="181"/>
                      <a:pt x="616" y="181"/>
                      <a:pt x="616" y="181"/>
                    </a:cubicBezTo>
                    <a:cubicBezTo>
                      <a:pt x="611" y="178"/>
                      <a:pt x="611" y="178"/>
                      <a:pt x="611" y="178"/>
                    </a:cubicBezTo>
                    <a:cubicBezTo>
                      <a:pt x="607" y="180"/>
                      <a:pt x="607" y="180"/>
                      <a:pt x="607" y="180"/>
                    </a:cubicBezTo>
                    <a:cubicBezTo>
                      <a:pt x="602" y="180"/>
                      <a:pt x="602" y="180"/>
                      <a:pt x="602" y="180"/>
                    </a:cubicBezTo>
                    <a:cubicBezTo>
                      <a:pt x="599" y="178"/>
                      <a:pt x="599" y="178"/>
                      <a:pt x="599" y="178"/>
                    </a:cubicBezTo>
                    <a:cubicBezTo>
                      <a:pt x="596" y="180"/>
                      <a:pt x="596" y="180"/>
                      <a:pt x="596" y="180"/>
                    </a:cubicBezTo>
                    <a:cubicBezTo>
                      <a:pt x="594" y="183"/>
                      <a:pt x="594" y="183"/>
                      <a:pt x="594" y="183"/>
                    </a:cubicBezTo>
                    <a:cubicBezTo>
                      <a:pt x="592" y="180"/>
                      <a:pt x="592" y="180"/>
                      <a:pt x="592" y="180"/>
                    </a:cubicBezTo>
                    <a:cubicBezTo>
                      <a:pt x="587" y="176"/>
                      <a:pt x="587" y="176"/>
                      <a:pt x="587" y="176"/>
                    </a:cubicBezTo>
                    <a:cubicBezTo>
                      <a:pt x="586" y="178"/>
                      <a:pt x="586" y="178"/>
                      <a:pt x="586" y="178"/>
                    </a:cubicBezTo>
                    <a:cubicBezTo>
                      <a:pt x="584" y="176"/>
                      <a:pt x="584" y="176"/>
                      <a:pt x="584" y="176"/>
                    </a:cubicBezTo>
                    <a:cubicBezTo>
                      <a:pt x="583" y="178"/>
                      <a:pt x="583" y="178"/>
                      <a:pt x="583" y="178"/>
                    </a:cubicBezTo>
                    <a:cubicBezTo>
                      <a:pt x="583" y="181"/>
                      <a:pt x="583" y="181"/>
                      <a:pt x="583" y="181"/>
                    </a:cubicBezTo>
                    <a:cubicBezTo>
                      <a:pt x="580" y="178"/>
                      <a:pt x="580" y="178"/>
                      <a:pt x="580" y="178"/>
                    </a:cubicBezTo>
                    <a:cubicBezTo>
                      <a:pt x="580" y="176"/>
                      <a:pt x="580" y="176"/>
                      <a:pt x="580" y="176"/>
                    </a:cubicBezTo>
                    <a:cubicBezTo>
                      <a:pt x="578" y="175"/>
                      <a:pt x="578" y="175"/>
                      <a:pt x="578" y="175"/>
                    </a:cubicBezTo>
                    <a:cubicBezTo>
                      <a:pt x="578" y="177"/>
                      <a:pt x="578" y="177"/>
                      <a:pt x="578" y="177"/>
                    </a:cubicBezTo>
                    <a:cubicBezTo>
                      <a:pt x="577" y="178"/>
                      <a:pt x="577" y="178"/>
                      <a:pt x="577" y="178"/>
                    </a:cubicBezTo>
                    <a:cubicBezTo>
                      <a:pt x="572" y="175"/>
                      <a:pt x="572" y="175"/>
                      <a:pt x="572" y="175"/>
                    </a:cubicBezTo>
                    <a:cubicBezTo>
                      <a:pt x="570" y="176"/>
                      <a:pt x="570" y="176"/>
                      <a:pt x="570" y="176"/>
                    </a:cubicBezTo>
                    <a:cubicBezTo>
                      <a:pt x="565" y="175"/>
                      <a:pt x="565" y="175"/>
                      <a:pt x="565" y="175"/>
                    </a:cubicBezTo>
                    <a:cubicBezTo>
                      <a:pt x="555" y="169"/>
                      <a:pt x="555" y="169"/>
                      <a:pt x="555" y="169"/>
                    </a:cubicBezTo>
                    <a:cubicBezTo>
                      <a:pt x="552" y="169"/>
                      <a:pt x="552" y="169"/>
                      <a:pt x="552" y="169"/>
                    </a:cubicBezTo>
                    <a:cubicBezTo>
                      <a:pt x="551" y="171"/>
                      <a:pt x="551" y="171"/>
                      <a:pt x="551" y="171"/>
                    </a:cubicBezTo>
                    <a:cubicBezTo>
                      <a:pt x="552" y="173"/>
                      <a:pt x="552" y="173"/>
                      <a:pt x="552" y="173"/>
                    </a:cubicBezTo>
                    <a:cubicBezTo>
                      <a:pt x="551" y="174"/>
                      <a:pt x="551" y="174"/>
                      <a:pt x="551" y="174"/>
                    </a:cubicBezTo>
                    <a:cubicBezTo>
                      <a:pt x="549" y="173"/>
                      <a:pt x="549" y="173"/>
                      <a:pt x="549" y="173"/>
                    </a:cubicBezTo>
                    <a:cubicBezTo>
                      <a:pt x="548" y="174"/>
                      <a:pt x="548" y="174"/>
                      <a:pt x="548" y="174"/>
                    </a:cubicBezTo>
                    <a:cubicBezTo>
                      <a:pt x="548" y="175"/>
                      <a:pt x="548" y="175"/>
                      <a:pt x="548" y="175"/>
                    </a:cubicBezTo>
                    <a:cubicBezTo>
                      <a:pt x="544" y="177"/>
                      <a:pt x="544" y="177"/>
                      <a:pt x="544" y="177"/>
                    </a:cubicBezTo>
                    <a:cubicBezTo>
                      <a:pt x="543" y="180"/>
                      <a:pt x="543" y="180"/>
                      <a:pt x="543" y="180"/>
                    </a:cubicBezTo>
                    <a:cubicBezTo>
                      <a:pt x="543" y="185"/>
                      <a:pt x="543" y="185"/>
                      <a:pt x="543" y="185"/>
                    </a:cubicBezTo>
                    <a:cubicBezTo>
                      <a:pt x="541" y="181"/>
                      <a:pt x="541" y="181"/>
                      <a:pt x="541" y="181"/>
                    </a:cubicBezTo>
                    <a:cubicBezTo>
                      <a:pt x="540" y="178"/>
                      <a:pt x="540" y="178"/>
                      <a:pt x="540" y="178"/>
                    </a:cubicBezTo>
                    <a:cubicBezTo>
                      <a:pt x="538" y="179"/>
                      <a:pt x="538" y="179"/>
                      <a:pt x="538" y="179"/>
                    </a:cubicBezTo>
                    <a:cubicBezTo>
                      <a:pt x="538" y="183"/>
                      <a:pt x="538" y="183"/>
                      <a:pt x="538" y="183"/>
                    </a:cubicBezTo>
                    <a:cubicBezTo>
                      <a:pt x="535" y="190"/>
                      <a:pt x="535" y="190"/>
                      <a:pt x="535" y="190"/>
                    </a:cubicBezTo>
                    <a:cubicBezTo>
                      <a:pt x="535" y="195"/>
                      <a:pt x="535" y="195"/>
                      <a:pt x="535" y="195"/>
                    </a:cubicBezTo>
                    <a:cubicBezTo>
                      <a:pt x="534" y="190"/>
                      <a:pt x="534" y="190"/>
                      <a:pt x="534" y="190"/>
                    </a:cubicBezTo>
                    <a:cubicBezTo>
                      <a:pt x="535" y="184"/>
                      <a:pt x="535" y="184"/>
                      <a:pt x="535" y="184"/>
                    </a:cubicBezTo>
                    <a:cubicBezTo>
                      <a:pt x="535" y="180"/>
                      <a:pt x="535" y="180"/>
                      <a:pt x="535" y="180"/>
                    </a:cubicBezTo>
                    <a:cubicBezTo>
                      <a:pt x="536" y="172"/>
                      <a:pt x="536" y="172"/>
                      <a:pt x="536" y="172"/>
                    </a:cubicBezTo>
                    <a:cubicBezTo>
                      <a:pt x="538" y="171"/>
                      <a:pt x="538" y="171"/>
                      <a:pt x="538" y="171"/>
                    </a:cubicBezTo>
                    <a:cubicBezTo>
                      <a:pt x="537" y="169"/>
                      <a:pt x="537" y="169"/>
                      <a:pt x="537" y="169"/>
                    </a:cubicBezTo>
                    <a:cubicBezTo>
                      <a:pt x="534" y="169"/>
                      <a:pt x="534" y="169"/>
                      <a:pt x="534" y="169"/>
                    </a:cubicBezTo>
                    <a:cubicBezTo>
                      <a:pt x="538" y="164"/>
                      <a:pt x="538" y="164"/>
                      <a:pt x="538" y="164"/>
                    </a:cubicBezTo>
                    <a:cubicBezTo>
                      <a:pt x="533" y="157"/>
                      <a:pt x="533" y="157"/>
                      <a:pt x="533" y="157"/>
                    </a:cubicBezTo>
                    <a:cubicBezTo>
                      <a:pt x="530" y="152"/>
                      <a:pt x="530" y="152"/>
                      <a:pt x="530" y="152"/>
                    </a:cubicBezTo>
                    <a:cubicBezTo>
                      <a:pt x="527" y="152"/>
                      <a:pt x="527" y="152"/>
                      <a:pt x="527" y="152"/>
                    </a:cubicBezTo>
                    <a:cubicBezTo>
                      <a:pt x="523" y="151"/>
                      <a:pt x="523" y="151"/>
                      <a:pt x="523" y="151"/>
                    </a:cubicBezTo>
                    <a:cubicBezTo>
                      <a:pt x="521" y="155"/>
                      <a:pt x="521" y="155"/>
                      <a:pt x="521" y="155"/>
                    </a:cubicBezTo>
                    <a:cubicBezTo>
                      <a:pt x="518" y="157"/>
                      <a:pt x="518" y="157"/>
                      <a:pt x="518" y="157"/>
                    </a:cubicBezTo>
                    <a:cubicBezTo>
                      <a:pt x="517" y="153"/>
                      <a:pt x="517" y="153"/>
                      <a:pt x="517" y="153"/>
                    </a:cubicBezTo>
                    <a:cubicBezTo>
                      <a:pt x="515" y="152"/>
                      <a:pt x="515" y="152"/>
                      <a:pt x="515" y="152"/>
                    </a:cubicBezTo>
                    <a:cubicBezTo>
                      <a:pt x="514" y="149"/>
                      <a:pt x="514" y="149"/>
                      <a:pt x="514" y="149"/>
                    </a:cubicBezTo>
                    <a:cubicBezTo>
                      <a:pt x="512" y="147"/>
                      <a:pt x="512" y="147"/>
                      <a:pt x="512" y="147"/>
                    </a:cubicBezTo>
                    <a:cubicBezTo>
                      <a:pt x="509" y="147"/>
                      <a:pt x="509" y="147"/>
                      <a:pt x="509" y="147"/>
                    </a:cubicBezTo>
                    <a:cubicBezTo>
                      <a:pt x="508" y="145"/>
                      <a:pt x="508" y="145"/>
                      <a:pt x="508" y="145"/>
                    </a:cubicBezTo>
                    <a:cubicBezTo>
                      <a:pt x="506" y="144"/>
                      <a:pt x="506" y="144"/>
                      <a:pt x="506" y="144"/>
                    </a:cubicBezTo>
                    <a:cubicBezTo>
                      <a:pt x="504" y="146"/>
                      <a:pt x="504" y="146"/>
                      <a:pt x="504" y="146"/>
                    </a:cubicBezTo>
                    <a:cubicBezTo>
                      <a:pt x="504" y="144"/>
                      <a:pt x="504" y="144"/>
                      <a:pt x="504" y="144"/>
                    </a:cubicBezTo>
                    <a:cubicBezTo>
                      <a:pt x="502" y="143"/>
                      <a:pt x="502" y="143"/>
                      <a:pt x="502" y="143"/>
                    </a:cubicBezTo>
                    <a:cubicBezTo>
                      <a:pt x="501" y="139"/>
                      <a:pt x="501" y="139"/>
                      <a:pt x="501" y="139"/>
                    </a:cubicBezTo>
                    <a:cubicBezTo>
                      <a:pt x="499" y="141"/>
                      <a:pt x="499" y="141"/>
                      <a:pt x="499" y="141"/>
                    </a:cubicBezTo>
                    <a:cubicBezTo>
                      <a:pt x="495" y="139"/>
                      <a:pt x="495" y="139"/>
                      <a:pt x="495" y="139"/>
                    </a:cubicBezTo>
                    <a:cubicBezTo>
                      <a:pt x="489" y="135"/>
                      <a:pt x="489" y="135"/>
                      <a:pt x="489" y="135"/>
                    </a:cubicBezTo>
                    <a:cubicBezTo>
                      <a:pt x="488" y="135"/>
                      <a:pt x="488" y="135"/>
                      <a:pt x="488" y="135"/>
                    </a:cubicBezTo>
                    <a:cubicBezTo>
                      <a:pt x="487" y="137"/>
                      <a:pt x="487" y="137"/>
                      <a:pt x="487" y="137"/>
                    </a:cubicBezTo>
                    <a:cubicBezTo>
                      <a:pt x="483" y="134"/>
                      <a:pt x="483" y="134"/>
                      <a:pt x="483" y="134"/>
                    </a:cubicBezTo>
                    <a:cubicBezTo>
                      <a:pt x="481" y="135"/>
                      <a:pt x="481" y="135"/>
                      <a:pt x="481" y="135"/>
                    </a:cubicBezTo>
                    <a:cubicBezTo>
                      <a:pt x="481" y="137"/>
                      <a:pt x="481" y="137"/>
                      <a:pt x="481" y="137"/>
                    </a:cubicBezTo>
                    <a:cubicBezTo>
                      <a:pt x="479" y="137"/>
                      <a:pt x="479" y="137"/>
                      <a:pt x="479" y="137"/>
                    </a:cubicBezTo>
                    <a:cubicBezTo>
                      <a:pt x="478" y="134"/>
                      <a:pt x="478" y="134"/>
                      <a:pt x="478" y="134"/>
                    </a:cubicBezTo>
                    <a:cubicBezTo>
                      <a:pt x="474" y="134"/>
                      <a:pt x="474" y="134"/>
                      <a:pt x="474" y="134"/>
                    </a:cubicBezTo>
                    <a:cubicBezTo>
                      <a:pt x="470" y="137"/>
                      <a:pt x="470" y="137"/>
                      <a:pt x="470" y="137"/>
                    </a:cubicBezTo>
                    <a:cubicBezTo>
                      <a:pt x="468" y="141"/>
                      <a:pt x="468" y="141"/>
                      <a:pt x="468" y="141"/>
                    </a:cubicBezTo>
                    <a:cubicBezTo>
                      <a:pt x="469" y="143"/>
                      <a:pt x="469" y="143"/>
                      <a:pt x="469" y="143"/>
                    </a:cubicBezTo>
                    <a:cubicBezTo>
                      <a:pt x="465" y="148"/>
                      <a:pt x="465" y="148"/>
                      <a:pt x="465" y="148"/>
                    </a:cubicBezTo>
                    <a:cubicBezTo>
                      <a:pt x="460" y="152"/>
                      <a:pt x="460" y="152"/>
                      <a:pt x="460" y="152"/>
                    </a:cubicBezTo>
                    <a:cubicBezTo>
                      <a:pt x="453" y="156"/>
                      <a:pt x="453" y="156"/>
                      <a:pt x="453" y="156"/>
                    </a:cubicBezTo>
                    <a:cubicBezTo>
                      <a:pt x="450" y="161"/>
                      <a:pt x="450" y="161"/>
                      <a:pt x="450" y="161"/>
                    </a:cubicBezTo>
                    <a:cubicBezTo>
                      <a:pt x="448" y="167"/>
                      <a:pt x="448" y="167"/>
                      <a:pt x="448" y="167"/>
                    </a:cubicBezTo>
                    <a:cubicBezTo>
                      <a:pt x="447" y="173"/>
                      <a:pt x="447" y="173"/>
                      <a:pt x="447" y="173"/>
                    </a:cubicBezTo>
                    <a:cubicBezTo>
                      <a:pt x="445" y="176"/>
                      <a:pt x="445" y="176"/>
                      <a:pt x="445" y="176"/>
                    </a:cubicBezTo>
                    <a:cubicBezTo>
                      <a:pt x="442" y="180"/>
                      <a:pt x="442" y="180"/>
                      <a:pt x="442" y="180"/>
                    </a:cubicBezTo>
                    <a:cubicBezTo>
                      <a:pt x="443" y="183"/>
                      <a:pt x="443" y="183"/>
                      <a:pt x="443" y="183"/>
                    </a:cubicBezTo>
                    <a:cubicBezTo>
                      <a:pt x="443" y="187"/>
                      <a:pt x="443" y="187"/>
                      <a:pt x="443" y="187"/>
                    </a:cubicBezTo>
                    <a:cubicBezTo>
                      <a:pt x="442" y="196"/>
                      <a:pt x="442" y="196"/>
                      <a:pt x="442" y="196"/>
                    </a:cubicBezTo>
                    <a:cubicBezTo>
                      <a:pt x="441" y="191"/>
                      <a:pt x="441" y="191"/>
                      <a:pt x="441" y="191"/>
                    </a:cubicBezTo>
                    <a:cubicBezTo>
                      <a:pt x="439" y="186"/>
                      <a:pt x="439" y="186"/>
                      <a:pt x="439" y="186"/>
                    </a:cubicBezTo>
                    <a:cubicBezTo>
                      <a:pt x="439" y="182"/>
                      <a:pt x="439" y="182"/>
                      <a:pt x="439" y="182"/>
                    </a:cubicBezTo>
                    <a:cubicBezTo>
                      <a:pt x="441" y="178"/>
                      <a:pt x="441" y="178"/>
                      <a:pt x="441" y="178"/>
                    </a:cubicBezTo>
                    <a:cubicBezTo>
                      <a:pt x="444" y="175"/>
                      <a:pt x="444" y="175"/>
                      <a:pt x="444" y="175"/>
                    </a:cubicBezTo>
                    <a:cubicBezTo>
                      <a:pt x="444" y="169"/>
                      <a:pt x="444" y="169"/>
                      <a:pt x="444" y="169"/>
                    </a:cubicBezTo>
                    <a:cubicBezTo>
                      <a:pt x="445" y="164"/>
                      <a:pt x="445" y="164"/>
                      <a:pt x="445" y="164"/>
                    </a:cubicBezTo>
                    <a:cubicBezTo>
                      <a:pt x="445" y="161"/>
                      <a:pt x="445" y="161"/>
                      <a:pt x="445" y="161"/>
                    </a:cubicBezTo>
                    <a:cubicBezTo>
                      <a:pt x="443" y="161"/>
                      <a:pt x="443" y="161"/>
                      <a:pt x="443" y="161"/>
                    </a:cubicBezTo>
                    <a:cubicBezTo>
                      <a:pt x="439" y="163"/>
                      <a:pt x="439" y="163"/>
                      <a:pt x="439" y="163"/>
                    </a:cubicBezTo>
                    <a:cubicBezTo>
                      <a:pt x="434" y="162"/>
                      <a:pt x="434" y="162"/>
                      <a:pt x="434" y="162"/>
                    </a:cubicBezTo>
                    <a:cubicBezTo>
                      <a:pt x="430" y="162"/>
                      <a:pt x="430" y="162"/>
                      <a:pt x="430" y="162"/>
                    </a:cubicBezTo>
                    <a:cubicBezTo>
                      <a:pt x="427" y="163"/>
                      <a:pt x="427" y="163"/>
                      <a:pt x="427" y="163"/>
                    </a:cubicBezTo>
                    <a:cubicBezTo>
                      <a:pt x="424" y="161"/>
                      <a:pt x="424" y="161"/>
                      <a:pt x="424" y="161"/>
                    </a:cubicBezTo>
                    <a:cubicBezTo>
                      <a:pt x="427" y="161"/>
                      <a:pt x="427" y="161"/>
                      <a:pt x="427" y="161"/>
                    </a:cubicBezTo>
                    <a:cubicBezTo>
                      <a:pt x="430" y="158"/>
                      <a:pt x="430" y="158"/>
                      <a:pt x="430" y="158"/>
                    </a:cubicBezTo>
                    <a:cubicBezTo>
                      <a:pt x="433" y="157"/>
                      <a:pt x="433" y="157"/>
                      <a:pt x="433" y="157"/>
                    </a:cubicBezTo>
                    <a:cubicBezTo>
                      <a:pt x="439" y="158"/>
                      <a:pt x="439" y="158"/>
                      <a:pt x="439" y="158"/>
                    </a:cubicBezTo>
                    <a:cubicBezTo>
                      <a:pt x="442" y="158"/>
                      <a:pt x="442" y="158"/>
                      <a:pt x="442" y="158"/>
                    </a:cubicBezTo>
                    <a:cubicBezTo>
                      <a:pt x="445" y="153"/>
                      <a:pt x="445" y="153"/>
                      <a:pt x="445" y="153"/>
                    </a:cubicBezTo>
                    <a:cubicBezTo>
                      <a:pt x="446" y="153"/>
                      <a:pt x="446" y="153"/>
                      <a:pt x="446" y="153"/>
                    </a:cubicBezTo>
                    <a:cubicBezTo>
                      <a:pt x="448" y="155"/>
                      <a:pt x="448" y="155"/>
                      <a:pt x="448" y="155"/>
                    </a:cubicBezTo>
                    <a:cubicBezTo>
                      <a:pt x="450" y="154"/>
                      <a:pt x="450" y="154"/>
                      <a:pt x="450" y="154"/>
                    </a:cubicBezTo>
                    <a:cubicBezTo>
                      <a:pt x="453" y="152"/>
                      <a:pt x="453" y="152"/>
                      <a:pt x="453" y="152"/>
                    </a:cubicBezTo>
                    <a:cubicBezTo>
                      <a:pt x="458" y="150"/>
                      <a:pt x="458" y="150"/>
                      <a:pt x="458" y="150"/>
                    </a:cubicBezTo>
                    <a:cubicBezTo>
                      <a:pt x="458" y="145"/>
                      <a:pt x="458" y="145"/>
                      <a:pt x="458" y="145"/>
                    </a:cubicBezTo>
                    <a:cubicBezTo>
                      <a:pt x="463" y="138"/>
                      <a:pt x="463" y="138"/>
                      <a:pt x="463" y="138"/>
                    </a:cubicBezTo>
                    <a:cubicBezTo>
                      <a:pt x="463" y="133"/>
                      <a:pt x="463" y="133"/>
                      <a:pt x="463" y="133"/>
                    </a:cubicBezTo>
                    <a:cubicBezTo>
                      <a:pt x="465" y="130"/>
                      <a:pt x="465" y="130"/>
                      <a:pt x="465" y="130"/>
                    </a:cubicBezTo>
                    <a:cubicBezTo>
                      <a:pt x="465" y="126"/>
                      <a:pt x="465" y="126"/>
                      <a:pt x="465" y="126"/>
                    </a:cubicBezTo>
                    <a:cubicBezTo>
                      <a:pt x="460" y="125"/>
                      <a:pt x="460" y="125"/>
                      <a:pt x="460" y="125"/>
                    </a:cubicBezTo>
                    <a:cubicBezTo>
                      <a:pt x="456" y="121"/>
                      <a:pt x="456" y="121"/>
                      <a:pt x="456" y="121"/>
                    </a:cubicBezTo>
                    <a:cubicBezTo>
                      <a:pt x="452" y="121"/>
                      <a:pt x="452" y="121"/>
                      <a:pt x="452" y="121"/>
                    </a:cubicBezTo>
                    <a:cubicBezTo>
                      <a:pt x="447" y="125"/>
                      <a:pt x="447" y="125"/>
                      <a:pt x="447" y="125"/>
                    </a:cubicBezTo>
                    <a:cubicBezTo>
                      <a:pt x="443" y="125"/>
                      <a:pt x="443" y="125"/>
                      <a:pt x="443" y="125"/>
                    </a:cubicBezTo>
                    <a:cubicBezTo>
                      <a:pt x="436" y="122"/>
                      <a:pt x="436" y="122"/>
                      <a:pt x="436" y="122"/>
                    </a:cubicBezTo>
                    <a:cubicBezTo>
                      <a:pt x="429" y="122"/>
                      <a:pt x="429" y="122"/>
                      <a:pt x="429" y="122"/>
                    </a:cubicBezTo>
                    <a:cubicBezTo>
                      <a:pt x="424" y="128"/>
                      <a:pt x="424" y="128"/>
                      <a:pt x="424" y="128"/>
                    </a:cubicBezTo>
                    <a:cubicBezTo>
                      <a:pt x="425" y="130"/>
                      <a:pt x="425" y="130"/>
                      <a:pt x="425" y="130"/>
                    </a:cubicBezTo>
                    <a:cubicBezTo>
                      <a:pt x="426" y="132"/>
                      <a:pt x="426" y="132"/>
                      <a:pt x="426" y="132"/>
                    </a:cubicBezTo>
                    <a:cubicBezTo>
                      <a:pt x="427" y="134"/>
                      <a:pt x="427" y="134"/>
                      <a:pt x="427" y="134"/>
                    </a:cubicBezTo>
                    <a:cubicBezTo>
                      <a:pt x="425" y="134"/>
                      <a:pt x="425" y="134"/>
                      <a:pt x="425" y="134"/>
                    </a:cubicBezTo>
                    <a:cubicBezTo>
                      <a:pt x="424" y="135"/>
                      <a:pt x="424" y="135"/>
                      <a:pt x="424" y="135"/>
                    </a:cubicBezTo>
                    <a:cubicBezTo>
                      <a:pt x="422" y="139"/>
                      <a:pt x="422" y="139"/>
                      <a:pt x="422" y="139"/>
                    </a:cubicBezTo>
                    <a:cubicBezTo>
                      <a:pt x="421" y="136"/>
                      <a:pt x="421" y="136"/>
                      <a:pt x="421" y="136"/>
                    </a:cubicBezTo>
                    <a:cubicBezTo>
                      <a:pt x="420" y="135"/>
                      <a:pt x="420" y="135"/>
                      <a:pt x="420" y="135"/>
                    </a:cubicBezTo>
                    <a:cubicBezTo>
                      <a:pt x="416" y="137"/>
                      <a:pt x="416" y="137"/>
                      <a:pt x="416" y="137"/>
                    </a:cubicBezTo>
                    <a:cubicBezTo>
                      <a:pt x="411" y="144"/>
                      <a:pt x="411" y="144"/>
                      <a:pt x="411" y="144"/>
                    </a:cubicBezTo>
                    <a:cubicBezTo>
                      <a:pt x="406" y="152"/>
                      <a:pt x="406" y="152"/>
                      <a:pt x="406" y="152"/>
                    </a:cubicBezTo>
                    <a:cubicBezTo>
                      <a:pt x="410" y="145"/>
                      <a:pt x="410" y="145"/>
                      <a:pt x="410" y="145"/>
                    </a:cubicBezTo>
                    <a:cubicBezTo>
                      <a:pt x="410" y="140"/>
                      <a:pt x="410" y="140"/>
                      <a:pt x="410" y="140"/>
                    </a:cubicBezTo>
                    <a:cubicBezTo>
                      <a:pt x="411" y="137"/>
                      <a:pt x="411" y="137"/>
                      <a:pt x="411" y="137"/>
                    </a:cubicBezTo>
                    <a:cubicBezTo>
                      <a:pt x="411" y="134"/>
                      <a:pt x="411" y="134"/>
                      <a:pt x="411" y="134"/>
                    </a:cubicBezTo>
                    <a:cubicBezTo>
                      <a:pt x="409" y="134"/>
                      <a:pt x="409" y="134"/>
                      <a:pt x="409" y="134"/>
                    </a:cubicBezTo>
                    <a:cubicBezTo>
                      <a:pt x="406" y="138"/>
                      <a:pt x="406" y="138"/>
                      <a:pt x="406" y="138"/>
                    </a:cubicBezTo>
                    <a:cubicBezTo>
                      <a:pt x="404" y="143"/>
                      <a:pt x="404" y="143"/>
                      <a:pt x="404" y="143"/>
                    </a:cubicBezTo>
                    <a:cubicBezTo>
                      <a:pt x="402" y="149"/>
                      <a:pt x="402" y="149"/>
                      <a:pt x="402" y="149"/>
                    </a:cubicBezTo>
                    <a:cubicBezTo>
                      <a:pt x="399" y="151"/>
                      <a:pt x="399" y="151"/>
                      <a:pt x="399" y="151"/>
                    </a:cubicBezTo>
                    <a:cubicBezTo>
                      <a:pt x="402" y="144"/>
                      <a:pt x="402" y="144"/>
                      <a:pt x="402" y="144"/>
                    </a:cubicBezTo>
                    <a:cubicBezTo>
                      <a:pt x="402" y="139"/>
                      <a:pt x="402" y="139"/>
                      <a:pt x="402" y="139"/>
                    </a:cubicBezTo>
                    <a:cubicBezTo>
                      <a:pt x="409" y="130"/>
                      <a:pt x="409" y="130"/>
                      <a:pt x="409" y="130"/>
                    </a:cubicBezTo>
                    <a:cubicBezTo>
                      <a:pt x="410" y="123"/>
                      <a:pt x="410" y="123"/>
                      <a:pt x="410" y="123"/>
                    </a:cubicBezTo>
                    <a:cubicBezTo>
                      <a:pt x="413" y="119"/>
                      <a:pt x="413" y="119"/>
                      <a:pt x="413" y="119"/>
                    </a:cubicBezTo>
                    <a:cubicBezTo>
                      <a:pt x="416" y="117"/>
                      <a:pt x="416" y="117"/>
                      <a:pt x="416" y="117"/>
                    </a:cubicBezTo>
                    <a:cubicBezTo>
                      <a:pt x="420" y="113"/>
                      <a:pt x="420" y="113"/>
                      <a:pt x="420" y="113"/>
                    </a:cubicBezTo>
                    <a:cubicBezTo>
                      <a:pt x="423" y="112"/>
                      <a:pt x="423" y="112"/>
                      <a:pt x="423" y="112"/>
                    </a:cubicBezTo>
                    <a:cubicBezTo>
                      <a:pt x="426" y="106"/>
                      <a:pt x="426" y="106"/>
                      <a:pt x="426" y="106"/>
                    </a:cubicBezTo>
                    <a:cubicBezTo>
                      <a:pt x="435" y="95"/>
                      <a:pt x="435" y="95"/>
                      <a:pt x="435" y="95"/>
                    </a:cubicBezTo>
                    <a:cubicBezTo>
                      <a:pt x="435" y="93"/>
                      <a:pt x="435" y="93"/>
                      <a:pt x="435" y="93"/>
                    </a:cubicBezTo>
                    <a:cubicBezTo>
                      <a:pt x="437" y="91"/>
                      <a:pt x="437" y="91"/>
                      <a:pt x="437" y="91"/>
                    </a:cubicBezTo>
                    <a:cubicBezTo>
                      <a:pt x="435" y="89"/>
                      <a:pt x="435" y="89"/>
                      <a:pt x="435" y="89"/>
                    </a:cubicBezTo>
                    <a:cubicBezTo>
                      <a:pt x="436" y="86"/>
                      <a:pt x="436" y="86"/>
                      <a:pt x="436" y="86"/>
                    </a:cubicBezTo>
                    <a:cubicBezTo>
                      <a:pt x="437" y="84"/>
                      <a:pt x="437" y="84"/>
                      <a:pt x="437" y="84"/>
                    </a:cubicBezTo>
                    <a:cubicBezTo>
                      <a:pt x="437" y="80"/>
                      <a:pt x="437" y="80"/>
                      <a:pt x="437" y="80"/>
                    </a:cubicBezTo>
                    <a:cubicBezTo>
                      <a:pt x="434" y="77"/>
                      <a:pt x="434" y="77"/>
                      <a:pt x="434" y="77"/>
                    </a:cubicBezTo>
                    <a:cubicBezTo>
                      <a:pt x="430" y="77"/>
                      <a:pt x="430" y="77"/>
                      <a:pt x="430" y="77"/>
                    </a:cubicBezTo>
                    <a:cubicBezTo>
                      <a:pt x="429" y="79"/>
                      <a:pt x="429" y="79"/>
                      <a:pt x="429" y="79"/>
                    </a:cubicBezTo>
                    <a:cubicBezTo>
                      <a:pt x="427" y="75"/>
                      <a:pt x="427" y="75"/>
                      <a:pt x="427" y="75"/>
                    </a:cubicBezTo>
                    <a:cubicBezTo>
                      <a:pt x="425" y="67"/>
                      <a:pt x="425" y="67"/>
                      <a:pt x="425" y="67"/>
                    </a:cubicBezTo>
                    <a:cubicBezTo>
                      <a:pt x="421" y="55"/>
                      <a:pt x="421" y="55"/>
                      <a:pt x="421" y="55"/>
                    </a:cubicBezTo>
                    <a:cubicBezTo>
                      <a:pt x="417" y="49"/>
                      <a:pt x="417" y="49"/>
                      <a:pt x="417" y="49"/>
                    </a:cubicBezTo>
                    <a:cubicBezTo>
                      <a:pt x="414" y="40"/>
                      <a:pt x="414" y="40"/>
                      <a:pt x="414" y="40"/>
                    </a:cubicBezTo>
                    <a:cubicBezTo>
                      <a:pt x="415" y="36"/>
                      <a:pt x="415" y="36"/>
                      <a:pt x="415" y="36"/>
                    </a:cubicBezTo>
                    <a:cubicBezTo>
                      <a:pt x="414" y="31"/>
                      <a:pt x="414" y="31"/>
                      <a:pt x="414" y="31"/>
                    </a:cubicBezTo>
                    <a:cubicBezTo>
                      <a:pt x="412" y="30"/>
                      <a:pt x="412" y="30"/>
                      <a:pt x="412" y="30"/>
                    </a:cubicBezTo>
                    <a:cubicBezTo>
                      <a:pt x="411" y="25"/>
                      <a:pt x="411" y="25"/>
                      <a:pt x="411" y="25"/>
                    </a:cubicBezTo>
                    <a:cubicBezTo>
                      <a:pt x="409" y="20"/>
                      <a:pt x="409" y="20"/>
                      <a:pt x="409" y="20"/>
                    </a:cubicBezTo>
                    <a:cubicBezTo>
                      <a:pt x="408" y="21"/>
                      <a:pt x="408" y="21"/>
                      <a:pt x="408" y="21"/>
                    </a:cubicBezTo>
                    <a:cubicBezTo>
                      <a:pt x="409" y="24"/>
                      <a:pt x="409" y="24"/>
                      <a:pt x="409" y="24"/>
                    </a:cubicBezTo>
                    <a:cubicBezTo>
                      <a:pt x="407" y="27"/>
                      <a:pt x="407" y="27"/>
                      <a:pt x="407" y="27"/>
                    </a:cubicBezTo>
                    <a:cubicBezTo>
                      <a:pt x="403" y="30"/>
                      <a:pt x="403" y="30"/>
                      <a:pt x="403" y="30"/>
                    </a:cubicBezTo>
                    <a:cubicBezTo>
                      <a:pt x="403" y="30"/>
                      <a:pt x="403" y="30"/>
                      <a:pt x="403" y="30"/>
                    </a:cubicBezTo>
                    <a:cubicBezTo>
                      <a:pt x="403" y="30"/>
                      <a:pt x="403" y="30"/>
                      <a:pt x="403" y="30"/>
                    </a:cubicBezTo>
                    <a:cubicBezTo>
                      <a:pt x="401" y="33"/>
                      <a:pt x="401" y="33"/>
                      <a:pt x="401" y="33"/>
                    </a:cubicBezTo>
                    <a:cubicBezTo>
                      <a:pt x="397" y="40"/>
                      <a:pt x="397" y="40"/>
                      <a:pt x="397" y="40"/>
                    </a:cubicBezTo>
                    <a:cubicBezTo>
                      <a:pt x="392" y="47"/>
                      <a:pt x="392" y="47"/>
                      <a:pt x="392" y="47"/>
                    </a:cubicBezTo>
                    <a:cubicBezTo>
                      <a:pt x="392" y="51"/>
                      <a:pt x="392" y="51"/>
                      <a:pt x="392" y="51"/>
                    </a:cubicBezTo>
                    <a:cubicBezTo>
                      <a:pt x="389" y="60"/>
                      <a:pt x="389" y="60"/>
                      <a:pt x="389" y="60"/>
                    </a:cubicBezTo>
                    <a:cubicBezTo>
                      <a:pt x="386" y="66"/>
                      <a:pt x="386" y="66"/>
                      <a:pt x="386" y="66"/>
                    </a:cubicBezTo>
                    <a:cubicBezTo>
                      <a:pt x="383" y="71"/>
                      <a:pt x="383" y="71"/>
                      <a:pt x="383" y="71"/>
                    </a:cubicBezTo>
                    <a:cubicBezTo>
                      <a:pt x="380" y="72"/>
                      <a:pt x="380" y="72"/>
                      <a:pt x="380" y="72"/>
                    </a:cubicBezTo>
                    <a:cubicBezTo>
                      <a:pt x="378" y="73"/>
                      <a:pt x="378" y="73"/>
                      <a:pt x="378" y="73"/>
                    </a:cubicBezTo>
                    <a:cubicBezTo>
                      <a:pt x="378" y="77"/>
                      <a:pt x="378" y="77"/>
                      <a:pt x="378" y="77"/>
                    </a:cubicBezTo>
                    <a:cubicBezTo>
                      <a:pt x="374" y="80"/>
                      <a:pt x="374" y="80"/>
                      <a:pt x="374" y="80"/>
                    </a:cubicBezTo>
                    <a:cubicBezTo>
                      <a:pt x="372" y="79"/>
                      <a:pt x="372" y="79"/>
                      <a:pt x="372" y="79"/>
                    </a:cubicBezTo>
                    <a:cubicBezTo>
                      <a:pt x="372" y="73"/>
                      <a:pt x="372" y="73"/>
                      <a:pt x="372" y="73"/>
                    </a:cubicBezTo>
                    <a:cubicBezTo>
                      <a:pt x="371" y="72"/>
                      <a:pt x="371" y="72"/>
                      <a:pt x="371" y="72"/>
                    </a:cubicBezTo>
                    <a:cubicBezTo>
                      <a:pt x="370" y="71"/>
                      <a:pt x="370" y="71"/>
                      <a:pt x="370" y="71"/>
                    </a:cubicBezTo>
                    <a:cubicBezTo>
                      <a:pt x="368" y="70"/>
                      <a:pt x="368" y="70"/>
                      <a:pt x="368" y="70"/>
                    </a:cubicBezTo>
                    <a:cubicBezTo>
                      <a:pt x="366" y="72"/>
                      <a:pt x="366" y="72"/>
                      <a:pt x="366" y="72"/>
                    </a:cubicBezTo>
                    <a:cubicBezTo>
                      <a:pt x="364" y="74"/>
                      <a:pt x="364" y="74"/>
                      <a:pt x="364" y="74"/>
                    </a:cubicBezTo>
                    <a:cubicBezTo>
                      <a:pt x="361" y="74"/>
                      <a:pt x="361" y="74"/>
                      <a:pt x="361" y="74"/>
                    </a:cubicBezTo>
                    <a:cubicBezTo>
                      <a:pt x="358" y="70"/>
                      <a:pt x="358" y="70"/>
                      <a:pt x="358" y="70"/>
                    </a:cubicBezTo>
                    <a:cubicBezTo>
                      <a:pt x="358" y="68"/>
                      <a:pt x="358" y="68"/>
                      <a:pt x="358" y="68"/>
                    </a:cubicBezTo>
                    <a:cubicBezTo>
                      <a:pt x="357" y="67"/>
                      <a:pt x="357" y="67"/>
                      <a:pt x="357" y="67"/>
                    </a:cubicBezTo>
                    <a:cubicBezTo>
                      <a:pt x="356" y="63"/>
                      <a:pt x="356" y="63"/>
                      <a:pt x="356" y="63"/>
                    </a:cubicBezTo>
                    <a:cubicBezTo>
                      <a:pt x="355" y="61"/>
                      <a:pt x="355" y="61"/>
                      <a:pt x="355" y="61"/>
                    </a:cubicBezTo>
                    <a:cubicBezTo>
                      <a:pt x="353" y="61"/>
                      <a:pt x="353" y="61"/>
                      <a:pt x="353" y="61"/>
                    </a:cubicBezTo>
                    <a:cubicBezTo>
                      <a:pt x="349" y="57"/>
                      <a:pt x="349" y="57"/>
                      <a:pt x="349" y="57"/>
                    </a:cubicBezTo>
                    <a:cubicBezTo>
                      <a:pt x="345" y="56"/>
                      <a:pt x="345" y="56"/>
                      <a:pt x="345" y="56"/>
                    </a:cubicBezTo>
                    <a:cubicBezTo>
                      <a:pt x="341" y="58"/>
                      <a:pt x="341" y="58"/>
                      <a:pt x="341" y="58"/>
                    </a:cubicBezTo>
                    <a:cubicBezTo>
                      <a:pt x="334" y="59"/>
                      <a:pt x="334" y="59"/>
                      <a:pt x="334" y="59"/>
                    </a:cubicBezTo>
                    <a:cubicBezTo>
                      <a:pt x="330" y="57"/>
                      <a:pt x="330" y="57"/>
                      <a:pt x="330" y="57"/>
                    </a:cubicBezTo>
                    <a:cubicBezTo>
                      <a:pt x="326" y="60"/>
                      <a:pt x="326" y="60"/>
                      <a:pt x="326" y="60"/>
                    </a:cubicBezTo>
                    <a:cubicBezTo>
                      <a:pt x="325" y="64"/>
                      <a:pt x="325" y="64"/>
                      <a:pt x="325" y="64"/>
                    </a:cubicBezTo>
                    <a:cubicBezTo>
                      <a:pt x="329" y="68"/>
                      <a:pt x="329" y="68"/>
                      <a:pt x="329" y="68"/>
                    </a:cubicBezTo>
                    <a:cubicBezTo>
                      <a:pt x="330" y="71"/>
                      <a:pt x="330" y="71"/>
                      <a:pt x="330" y="71"/>
                    </a:cubicBezTo>
                    <a:cubicBezTo>
                      <a:pt x="331" y="76"/>
                      <a:pt x="331" y="76"/>
                      <a:pt x="331" y="76"/>
                    </a:cubicBezTo>
                    <a:cubicBezTo>
                      <a:pt x="331" y="77"/>
                      <a:pt x="331" y="77"/>
                      <a:pt x="331" y="77"/>
                    </a:cubicBezTo>
                    <a:cubicBezTo>
                      <a:pt x="328" y="77"/>
                      <a:pt x="328" y="77"/>
                      <a:pt x="328" y="77"/>
                    </a:cubicBezTo>
                    <a:cubicBezTo>
                      <a:pt x="323" y="76"/>
                      <a:pt x="323" y="76"/>
                      <a:pt x="323" y="76"/>
                    </a:cubicBezTo>
                    <a:cubicBezTo>
                      <a:pt x="322" y="75"/>
                      <a:pt x="322" y="75"/>
                      <a:pt x="322" y="75"/>
                    </a:cubicBezTo>
                    <a:cubicBezTo>
                      <a:pt x="320" y="75"/>
                      <a:pt x="320" y="75"/>
                      <a:pt x="320" y="75"/>
                    </a:cubicBezTo>
                    <a:cubicBezTo>
                      <a:pt x="320" y="75"/>
                      <a:pt x="320" y="75"/>
                      <a:pt x="320" y="75"/>
                    </a:cubicBezTo>
                    <a:cubicBezTo>
                      <a:pt x="320" y="75"/>
                      <a:pt x="320" y="75"/>
                      <a:pt x="320" y="75"/>
                    </a:cubicBezTo>
                    <a:cubicBezTo>
                      <a:pt x="314" y="75"/>
                      <a:pt x="314" y="75"/>
                      <a:pt x="314" y="75"/>
                    </a:cubicBezTo>
                    <a:cubicBezTo>
                      <a:pt x="311" y="75"/>
                      <a:pt x="311" y="75"/>
                      <a:pt x="311" y="75"/>
                    </a:cubicBezTo>
                    <a:cubicBezTo>
                      <a:pt x="310" y="73"/>
                      <a:pt x="310" y="73"/>
                      <a:pt x="310" y="73"/>
                    </a:cubicBezTo>
                    <a:cubicBezTo>
                      <a:pt x="304" y="74"/>
                      <a:pt x="304" y="74"/>
                      <a:pt x="304" y="74"/>
                    </a:cubicBezTo>
                    <a:cubicBezTo>
                      <a:pt x="300" y="76"/>
                      <a:pt x="300" y="76"/>
                      <a:pt x="300" y="76"/>
                    </a:cubicBezTo>
                    <a:cubicBezTo>
                      <a:pt x="298" y="83"/>
                      <a:pt x="298" y="83"/>
                      <a:pt x="298" y="83"/>
                    </a:cubicBezTo>
                    <a:cubicBezTo>
                      <a:pt x="291" y="82"/>
                      <a:pt x="291" y="82"/>
                      <a:pt x="291" y="82"/>
                    </a:cubicBezTo>
                    <a:cubicBezTo>
                      <a:pt x="287" y="84"/>
                      <a:pt x="287" y="84"/>
                      <a:pt x="287" y="84"/>
                    </a:cubicBezTo>
                    <a:cubicBezTo>
                      <a:pt x="286" y="86"/>
                      <a:pt x="286" y="86"/>
                      <a:pt x="286" y="86"/>
                    </a:cubicBezTo>
                    <a:cubicBezTo>
                      <a:pt x="284" y="89"/>
                      <a:pt x="284" y="89"/>
                      <a:pt x="284" y="89"/>
                    </a:cubicBezTo>
                    <a:cubicBezTo>
                      <a:pt x="280" y="90"/>
                      <a:pt x="280" y="90"/>
                      <a:pt x="280" y="90"/>
                    </a:cubicBezTo>
                    <a:cubicBezTo>
                      <a:pt x="279" y="88"/>
                      <a:pt x="279" y="88"/>
                      <a:pt x="279" y="88"/>
                    </a:cubicBezTo>
                    <a:cubicBezTo>
                      <a:pt x="277" y="89"/>
                      <a:pt x="277" y="89"/>
                      <a:pt x="277" y="89"/>
                    </a:cubicBezTo>
                    <a:cubicBezTo>
                      <a:pt x="274" y="93"/>
                      <a:pt x="274" y="93"/>
                      <a:pt x="274" y="93"/>
                    </a:cubicBezTo>
                    <a:cubicBezTo>
                      <a:pt x="272" y="91"/>
                      <a:pt x="272" y="91"/>
                      <a:pt x="272" y="91"/>
                    </a:cubicBezTo>
                    <a:cubicBezTo>
                      <a:pt x="264" y="84"/>
                      <a:pt x="264" y="84"/>
                      <a:pt x="264" y="84"/>
                    </a:cubicBezTo>
                    <a:cubicBezTo>
                      <a:pt x="262" y="80"/>
                      <a:pt x="262" y="80"/>
                      <a:pt x="262" y="80"/>
                    </a:cubicBezTo>
                    <a:cubicBezTo>
                      <a:pt x="262" y="77"/>
                      <a:pt x="262" y="77"/>
                      <a:pt x="262" y="77"/>
                    </a:cubicBezTo>
                    <a:cubicBezTo>
                      <a:pt x="258" y="72"/>
                      <a:pt x="258" y="72"/>
                      <a:pt x="258" y="72"/>
                    </a:cubicBezTo>
                    <a:cubicBezTo>
                      <a:pt x="254" y="68"/>
                      <a:pt x="254" y="68"/>
                      <a:pt x="254" y="68"/>
                    </a:cubicBezTo>
                    <a:cubicBezTo>
                      <a:pt x="254" y="63"/>
                      <a:pt x="254" y="63"/>
                      <a:pt x="254" y="63"/>
                    </a:cubicBezTo>
                    <a:cubicBezTo>
                      <a:pt x="255" y="60"/>
                      <a:pt x="255" y="60"/>
                      <a:pt x="255" y="60"/>
                    </a:cubicBezTo>
                    <a:cubicBezTo>
                      <a:pt x="254" y="58"/>
                      <a:pt x="254" y="58"/>
                      <a:pt x="254" y="58"/>
                    </a:cubicBezTo>
                    <a:cubicBezTo>
                      <a:pt x="254" y="54"/>
                      <a:pt x="254" y="54"/>
                      <a:pt x="254" y="54"/>
                    </a:cubicBezTo>
                    <a:cubicBezTo>
                      <a:pt x="256" y="51"/>
                      <a:pt x="256" y="51"/>
                      <a:pt x="256" y="51"/>
                    </a:cubicBezTo>
                    <a:cubicBezTo>
                      <a:pt x="255" y="46"/>
                      <a:pt x="255" y="46"/>
                      <a:pt x="255" y="46"/>
                    </a:cubicBezTo>
                    <a:cubicBezTo>
                      <a:pt x="259" y="39"/>
                      <a:pt x="259" y="39"/>
                      <a:pt x="259" y="39"/>
                    </a:cubicBezTo>
                    <a:cubicBezTo>
                      <a:pt x="260" y="33"/>
                      <a:pt x="260" y="33"/>
                      <a:pt x="260" y="33"/>
                    </a:cubicBezTo>
                    <a:cubicBezTo>
                      <a:pt x="263" y="28"/>
                      <a:pt x="263" y="28"/>
                      <a:pt x="263" y="28"/>
                    </a:cubicBezTo>
                    <a:cubicBezTo>
                      <a:pt x="263" y="26"/>
                      <a:pt x="263" y="26"/>
                      <a:pt x="263" y="26"/>
                    </a:cubicBezTo>
                    <a:cubicBezTo>
                      <a:pt x="260" y="26"/>
                      <a:pt x="260" y="26"/>
                      <a:pt x="260" y="26"/>
                    </a:cubicBezTo>
                    <a:cubicBezTo>
                      <a:pt x="258" y="23"/>
                      <a:pt x="258" y="23"/>
                      <a:pt x="258" y="23"/>
                    </a:cubicBezTo>
                    <a:cubicBezTo>
                      <a:pt x="257" y="20"/>
                      <a:pt x="257" y="20"/>
                      <a:pt x="257" y="20"/>
                    </a:cubicBezTo>
                    <a:cubicBezTo>
                      <a:pt x="253" y="20"/>
                      <a:pt x="253" y="20"/>
                      <a:pt x="253" y="20"/>
                    </a:cubicBezTo>
                    <a:cubicBezTo>
                      <a:pt x="250" y="18"/>
                      <a:pt x="250" y="18"/>
                      <a:pt x="250" y="18"/>
                    </a:cubicBezTo>
                    <a:cubicBezTo>
                      <a:pt x="252" y="16"/>
                      <a:pt x="252" y="16"/>
                      <a:pt x="252" y="16"/>
                    </a:cubicBezTo>
                    <a:cubicBezTo>
                      <a:pt x="254" y="11"/>
                      <a:pt x="254" y="11"/>
                      <a:pt x="254" y="11"/>
                    </a:cubicBezTo>
                    <a:cubicBezTo>
                      <a:pt x="254" y="5"/>
                      <a:pt x="254" y="5"/>
                      <a:pt x="254" y="5"/>
                    </a:cubicBezTo>
                    <a:cubicBezTo>
                      <a:pt x="251" y="1"/>
                      <a:pt x="251" y="1"/>
                      <a:pt x="251" y="1"/>
                    </a:cubicBezTo>
                    <a:cubicBezTo>
                      <a:pt x="247" y="0"/>
                      <a:pt x="247" y="0"/>
                      <a:pt x="247" y="0"/>
                    </a:cubicBezTo>
                    <a:cubicBezTo>
                      <a:pt x="245" y="2"/>
                      <a:pt x="245" y="2"/>
                      <a:pt x="245" y="2"/>
                    </a:cubicBezTo>
                    <a:cubicBezTo>
                      <a:pt x="243" y="0"/>
                      <a:pt x="243" y="0"/>
                      <a:pt x="243" y="0"/>
                    </a:cubicBezTo>
                    <a:cubicBezTo>
                      <a:pt x="242" y="0"/>
                      <a:pt x="242" y="0"/>
                      <a:pt x="242" y="0"/>
                    </a:cubicBezTo>
                    <a:cubicBezTo>
                      <a:pt x="242" y="4"/>
                      <a:pt x="242" y="4"/>
                      <a:pt x="242" y="4"/>
                    </a:cubicBezTo>
                    <a:cubicBezTo>
                      <a:pt x="240" y="10"/>
                      <a:pt x="240" y="10"/>
                      <a:pt x="240" y="10"/>
                    </a:cubicBezTo>
                    <a:cubicBezTo>
                      <a:pt x="231" y="18"/>
                      <a:pt x="231" y="18"/>
                      <a:pt x="231" y="18"/>
                    </a:cubicBezTo>
                    <a:cubicBezTo>
                      <a:pt x="225" y="18"/>
                      <a:pt x="225" y="18"/>
                      <a:pt x="225" y="18"/>
                    </a:cubicBezTo>
                    <a:cubicBezTo>
                      <a:pt x="217" y="22"/>
                      <a:pt x="217" y="22"/>
                      <a:pt x="217" y="22"/>
                    </a:cubicBezTo>
                    <a:cubicBezTo>
                      <a:pt x="217" y="22"/>
                      <a:pt x="217" y="22"/>
                      <a:pt x="217" y="22"/>
                    </a:cubicBezTo>
                    <a:cubicBezTo>
                      <a:pt x="217" y="22"/>
                      <a:pt x="217" y="22"/>
                      <a:pt x="217" y="22"/>
                    </a:cubicBezTo>
                    <a:cubicBezTo>
                      <a:pt x="214" y="21"/>
                      <a:pt x="214" y="21"/>
                      <a:pt x="214" y="21"/>
                    </a:cubicBezTo>
                    <a:cubicBezTo>
                      <a:pt x="209" y="21"/>
                      <a:pt x="209" y="21"/>
                      <a:pt x="209" y="21"/>
                    </a:cubicBezTo>
                    <a:cubicBezTo>
                      <a:pt x="203" y="28"/>
                      <a:pt x="203" y="28"/>
                      <a:pt x="203" y="28"/>
                    </a:cubicBezTo>
                    <a:cubicBezTo>
                      <a:pt x="197" y="30"/>
                      <a:pt x="197" y="30"/>
                      <a:pt x="197" y="30"/>
                    </a:cubicBezTo>
                    <a:cubicBezTo>
                      <a:pt x="195" y="28"/>
                      <a:pt x="195" y="28"/>
                      <a:pt x="195" y="28"/>
                    </a:cubicBezTo>
                    <a:cubicBezTo>
                      <a:pt x="187" y="30"/>
                      <a:pt x="187" y="30"/>
                      <a:pt x="187" y="30"/>
                    </a:cubicBezTo>
                    <a:cubicBezTo>
                      <a:pt x="181" y="30"/>
                      <a:pt x="181" y="30"/>
                      <a:pt x="181" y="30"/>
                    </a:cubicBezTo>
                    <a:cubicBezTo>
                      <a:pt x="175" y="26"/>
                      <a:pt x="175" y="26"/>
                      <a:pt x="175" y="26"/>
                    </a:cubicBezTo>
                    <a:cubicBezTo>
                      <a:pt x="169" y="25"/>
                      <a:pt x="169" y="25"/>
                      <a:pt x="169" y="25"/>
                    </a:cubicBezTo>
                    <a:cubicBezTo>
                      <a:pt x="164" y="23"/>
                      <a:pt x="164" y="23"/>
                      <a:pt x="164" y="23"/>
                    </a:cubicBezTo>
                    <a:cubicBezTo>
                      <a:pt x="166" y="29"/>
                      <a:pt x="166" y="29"/>
                      <a:pt x="166" y="29"/>
                    </a:cubicBezTo>
                    <a:cubicBezTo>
                      <a:pt x="170" y="30"/>
                      <a:pt x="170" y="30"/>
                      <a:pt x="170" y="30"/>
                    </a:cubicBezTo>
                    <a:cubicBezTo>
                      <a:pt x="174" y="35"/>
                      <a:pt x="174" y="35"/>
                      <a:pt x="174" y="35"/>
                    </a:cubicBezTo>
                    <a:cubicBezTo>
                      <a:pt x="175" y="39"/>
                      <a:pt x="175" y="39"/>
                      <a:pt x="175" y="39"/>
                    </a:cubicBezTo>
                    <a:cubicBezTo>
                      <a:pt x="170" y="48"/>
                      <a:pt x="170" y="48"/>
                      <a:pt x="170" y="48"/>
                    </a:cubicBezTo>
                    <a:cubicBezTo>
                      <a:pt x="171" y="50"/>
                      <a:pt x="171" y="50"/>
                      <a:pt x="171" y="50"/>
                    </a:cubicBezTo>
                    <a:cubicBezTo>
                      <a:pt x="172" y="53"/>
                      <a:pt x="172" y="53"/>
                      <a:pt x="172" y="53"/>
                    </a:cubicBezTo>
                    <a:cubicBezTo>
                      <a:pt x="171" y="60"/>
                      <a:pt x="171" y="60"/>
                      <a:pt x="171" y="60"/>
                    </a:cubicBezTo>
                    <a:cubicBezTo>
                      <a:pt x="179" y="63"/>
                      <a:pt x="179" y="63"/>
                      <a:pt x="179" y="63"/>
                    </a:cubicBezTo>
                    <a:cubicBezTo>
                      <a:pt x="185" y="63"/>
                      <a:pt x="185" y="63"/>
                      <a:pt x="185" y="63"/>
                    </a:cubicBezTo>
                    <a:cubicBezTo>
                      <a:pt x="191" y="64"/>
                      <a:pt x="191" y="64"/>
                      <a:pt x="191" y="64"/>
                    </a:cubicBezTo>
                    <a:cubicBezTo>
                      <a:pt x="191" y="68"/>
                      <a:pt x="191" y="68"/>
                      <a:pt x="191" y="68"/>
                    </a:cubicBezTo>
                    <a:cubicBezTo>
                      <a:pt x="187" y="71"/>
                      <a:pt x="187" y="71"/>
                      <a:pt x="187" y="71"/>
                    </a:cubicBezTo>
                    <a:cubicBezTo>
                      <a:pt x="179" y="73"/>
                      <a:pt x="179" y="73"/>
                      <a:pt x="179" y="73"/>
                    </a:cubicBezTo>
                    <a:cubicBezTo>
                      <a:pt x="177" y="75"/>
                      <a:pt x="177" y="75"/>
                      <a:pt x="177" y="75"/>
                    </a:cubicBezTo>
                    <a:cubicBezTo>
                      <a:pt x="176" y="77"/>
                      <a:pt x="176" y="77"/>
                      <a:pt x="176" y="77"/>
                    </a:cubicBezTo>
                    <a:cubicBezTo>
                      <a:pt x="174" y="82"/>
                      <a:pt x="174" y="82"/>
                      <a:pt x="174" y="82"/>
                    </a:cubicBezTo>
                    <a:cubicBezTo>
                      <a:pt x="165" y="88"/>
                      <a:pt x="165" y="88"/>
                      <a:pt x="165" y="88"/>
                    </a:cubicBezTo>
                    <a:cubicBezTo>
                      <a:pt x="161" y="92"/>
                      <a:pt x="161" y="92"/>
                      <a:pt x="161" y="92"/>
                    </a:cubicBezTo>
                    <a:cubicBezTo>
                      <a:pt x="155" y="97"/>
                      <a:pt x="155" y="97"/>
                      <a:pt x="155" y="97"/>
                    </a:cubicBezTo>
                    <a:cubicBezTo>
                      <a:pt x="151" y="104"/>
                      <a:pt x="151" y="104"/>
                      <a:pt x="151" y="104"/>
                    </a:cubicBezTo>
                    <a:cubicBezTo>
                      <a:pt x="144" y="104"/>
                      <a:pt x="144" y="104"/>
                      <a:pt x="144" y="104"/>
                    </a:cubicBezTo>
                    <a:cubicBezTo>
                      <a:pt x="139" y="103"/>
                      <a:pt x="139" y="103"/>
                      <a:pt x="139" y="103"/>
                    </a:cubicBezTo>
                    <a:cubicBezTo>
                      <a:pt x="132" y="97"/>
                      <a:pt x="132" y="97"/>
                      <a:pt x="132" y="97"/>
                    </a:cubicBezTo>
                    <a:cubicBezTo>
                      <a:pt x="125" y="91"/>
                      <a:pt x="125" y="91"/>
                      <a:pt x="125" y="91"/>
                    </a:cubicBezTo>
                    <a:cubicBezTo>
                      <a:pt x="120" y="92"/>
                      <a:pt x="120" y="92"/>
                      <a:pt x="120" y="92"/>
                    </a:cubicBezTo>
                    <a:cubicBezTo>
                      <a:pt x="120" y="86"/>
                      <a:pt x="120" y="86"/>
                      <a:pt x="120" y="86"/>
                    </a:cubicBezTo>
                    <a:cubicBezTo>
                      <a:pt x="120" y="81"/>
                      <a:pt x="120" y="81"/>
                      <a:pt x="120" y="81"/>
                    </a:cubicBezTo>
                    <a:cubicBezTo>
                      <a:pt x="117" y="76"/>
                      <a:pt x="117" y="76"/>
                      <a:pt x="117" y="76"/>
                    </a:cubicBezTo>
                    <a:cubicBezTo>
                      <a:pt x="116" y="73"/>
                      <a:pt x="116" y="73"/>
                      <a:pt x="116" y="73"/>
                    </a:cubicBezTo>
                    <a:cubicBezTo>
                      <a:pt x="111" y="75"/>
                      <a:pt x="111" y="75"/>
                      <a:pt x="111" y="75"/>
                    </a:cubicBezTo>
                    <a:cubicBezTo>
                      <a:pt x="107" y="79"/>
                      <a:pt x="107" y="79"/>
                      <a:pt x="107" y="79"/>
                    </a:cubicBezTo>
                    <a:cubicBezTo>
                      <a:pt x="105" y="80"/>
                      <a:pt x="105" y="80"/>
                      <a:pt x="105" y="80"/>
                    </a:cubicBezTo>
                    <a:cubicBezTo>
                      <a:pt x="103" y="77"/>
                      <a:pt x="103" y="77"/>
                      <a:pt x="103" y="77"/>
                    </a:cubicBezTo>
                    <a:cubicBezTo>
                      <a:pt x="99" y="77"/>
                      <a:pt x="99" y="77"/>
                      <a:pt x="99" y="77"/>
                    </a:cubicBezTo>
                    <a:cubicBezTo>
                      <a:pt x="97" y="81"/>
                      <a:pt x="97" y="81"/>
                      <a:pt x="97" y="81"/>
                    </a:cubicBezTo>
                    <a:cubicBezTo>
                      <a:pt x="76" y="81"/>
                      <a:pt x="76" y="81"/>
                      <a:pt x="76" y="81"/>
                    </a:cubicBezTo>
                    <a:cubicBezTo>
                      <a:pt x="75" y="88"/>
                      <a:pt x="75" y="88"/>
                      <a:pt x="75" y="88"/>
                    </a:cubicBezTo>
                    <a:cubicBezTo>
                      <a:pt x="77" y="93"/>
                      <a:pt x="77" y="93"/>
                      <a:pt x="77" y="93"/>
                    </a:cubicBezTo>
                    <a:cubicBezTo>
                      <a:pt x="84" y="95"/>
                      <a:pt x="84" y="95"/>
                      <a:pt x="84" y="95"/>
                    </a:cubicBezTo>
                    <a:cubicBezTo>
                      <a:pt x="87" y="101"/>
                      <a:pt x="87" y="101"/>
                      <a:pt x="87" y="101"/>
                    </a:cubicBezTo>
                    <a:cubicBezTo>
                      <a:pt x="85" y="104"/>
                      <a:pt x="85" y="104"/>
                      <a:pt x="85" y="104"/>
                    </a:cubicBezTo>
                    <a:cubicBezTo>
                      <a:pt x="87" y="106"/>
                      <a:pt x="87" y="106"/>
                      <a:pt x="87" y="106"/>
                    </a:cubicBezTo>
                    <a:cubicBezTo>
                      <a:pt x="86" y="110"/>
                      <a:pt x="86" y="110"/>
                      <a:pt x="86" y="110"/>
                    </a:cubicBezTo>
                    <a:cubicBezTo>
                      <a:pt x="81" y="107"/>
                      <a:pt x="81" y="107"/>
                      <a:pt x="81" y="107"/>
                    </a:cubicBezTo>
                    <a:cubicBezTo>
                      <a:pt x="69" y="112"/>
                      <a:pt x="69" y="112"/>
                      <a:pt x="69" y="112"/>
                    </a:cubicBezTo>
                    <a:cubicBezTo>
                      <a:pt x="70" y="124"/>
                      <a:pt x="70" y="124"/>
                      <a:pt x="70" y="124"/>
                    </a:cubicBezTo>
                    <a:cubicBezTo>
                      <a:pt x="73" y="128"/>
                      <a:pt x="73" y="128"/>
                      <a:pt x="73" y="128"/>
                    </a:cubicBezTo>
                    <a:cubicBezTo>
                      <a:pt x="80" y="135"/>
                      <a:pt x="80" y="135"/>
                      <a:pt x="80" y="135"/>
                    </a:cubicBezTo>
                    <a:cubicBezTo>
                      <a:pt x="84" y="144"/>
                      <a:pt x="84" y="144"/>
                      <a:pt x="84" y="144"/>
                    </a:cubicBezTo>
                    <a:cubicBezTo>
                      <a:pt x="84" y="152"/>
                      <a:pt x="84" y="152"/>
                      <a:pt x="84" y="152"/>
                    </a:cubicBezTo>
                    <a:cubicBezTo>
                      <a:pt x="84" y="155"/>
                      <a:pt x="84" y="155"/>
                      <a:pt x="84" y="155"/>
                    </a:cubicBezTo>
                    <a:cubicBezTo>
                      <a:pt x="74" y="201"/>
                      <a:pt x="74" y="201"/>
                      <a:pt x="74" y="201"/>
                    </a:cubicBezTo>
                    <a:cubicBezTo>
                      <a:pt x="71" y="213"/>
                      <a:pt x="71" y="213"/>
                      <a:pt x="71" y="213"/>
                    </a:cubicBezTo>
                    <a:cubicBezTo>
                      <a:pt x="71" y="215"/>
                      <a:pt x="71" y="215"/>
                      <a:pt x="71" y="215"/>
                    </a:cubicBezTo>
                    <a:cubicBezTo>
                      <a:pt x="69" y="218"/>
                      <a:pt x="69" y="218"/>
                      <a:pt x="69" y="218"/>
                    </a:cubicBezTo>
                    <a:cubicBezTo>
                      <a:pt x="65" y="217"/>
                      <a:pt x="65" y="217"/>
                      <a:pt x="65" y="217"/>
                    </a:cubicBezTo>
                    <a:cubicBezTo>
                      <a:pt x="66" y="215"/>
                      <a:pt x="66" y="215"/>
                      <a:pt x="66" y="215"/>
                    </a:cubicBezTo>
                    <a:cubicBezTo>
                      <a:pt x="62" y="212"/>
                      <a:pt x="62" y="212"/>
                      <a:pt x="62" y="212"/>
                    </a:cubicBezTo>
                    <a:cubicBezTo>
                      <a:pt x="60" y="213"/>
                      <a:pt x="60" y="213"/>
                      <a:pt x="60" y="213"/>
                    </a:cubicBezTo>
                    <a:cubicBezTo>
                      <a:pt x="57" y="213"/>
                      <a:pt x="57" y="213"/>
                      <a:pt x="57" y="213"/>
                    </a:cubicBezTo>
                    <a:cubicBezTo>
                      <a:pt x="55" y="212"/>
                      <a:pt x="55" y="212"/>
                      <a:pt x="55" y="212"/>
                    </a:cubicBezTo>
                    <a:cubicBezTo>
                      <a:pt x="54" y="215"/>
                      <a:pt x="54" y="215"/>
                      <a:pt x="54" y="215"/>
                    </a:cubicBezTo>
                    <a:cubicBezTo>
                      <a:pt x="41" y="220"/>
                      <a:pt x="41" y="220"/>
                      <a:pt x="41" y="220"/>
                    </a:cubicBezTo>
                    <a:cubicBezTo>
                      <a:pt x="32" y="223"/>
                      <a:pt x="32" y="223"/>
                      <a:pt x="32" y="223"/>
                    </a:cubicBezTo>
                    <a:cubicBezTo>
                      <a:pt x="30" y="225"/>
                      <a:pt x="30" y="225"/>
                      <a:pt x="30" y="225"/>
                    </a:cubicBezTo>
                    <a:cubicBezTo>
                      <a:pt x="28" y="226"/>
                      <a:pt x="28" y="226"/>
                      <a:pt x="28" y="226"/>
                    </a:cubicBezTo>
                    <a:cubicBezTo>
                      <a:pt x="24" y="231"/>
                      <a:pt x="24" y="231"/>
                      <a:pt x="24" y="231"/>
                    </a:cubicBezTo>
                    <a:cubicBezTo>
                      <a:pt x="20" y="233"/>
                      <a:pt x="20" y="233"/>
                      <a:pt x="20" y="233"/>
                    </a:cubicBezTo>
                    <a:cubicBezTo>
                      <a:pt x="16" y="236"/>
                      <a:pt x="16" y="236"/>
                      <a:pt x="16" y="236"/>
                    </a:cubicBezTo>
                    <a:cubicBezTo>
                      <a:pt x="17" y="241"/>
                      <a:pt x="17" y="241"/>
                      <a:pt x="17" y="241"/>
                    </a:cubicBezTo>
                    <a:cubicBezTo>
                      <a:pt x="15" y="245"/>
                      <a:pt x="15" y="245"/>
                      <a:pt x="15" y="245"/>
                    </a:cubicBezTo>
                    <a:cubicBezTo>
                      <a:pt x="16" y="248"/>
                      <a:pt x="16" y="248"/>
                      <a:pt x="16" y="248"/>
                    </a:cubicBezTo>
                    <a:cubicBezTo>
                      <a:pt x="11" y="254"/>
                      <a:pt x="11" y="254"/>
                      <a:pt x="11" y="254"/>
                    </a:cubicBezTo>
                    <a:cubicBezTo>
                      <a:pt x="12" y="262"/>
                      <a:pt x="12" y="262"/>
                      <a:pt x="12" y="262"/>
                    </a:cubicBezTo>
                    <a:cubicBezTo>
                      <a:pt x="14" y="266"/>
                      <a:pt x="14" y="266"/>
                      <a:pt x="14" y="266"/>
                    </a:cubicBezTo>
                    <a:cubicBezTo>
                      <a:pt x="11" y="269"/>
                      <a:pt x="11" y="269"/>
                      <a:pt x="11" y="269"/>
                    </a:cubicBezTo>
                    <a:cubicBezTo>
                      <a:pt x="8" y="268"/>
                      <a:pt x="8" y="268"/>
                      <a:pt x="8" y="268"/>
                    </a:cubicBezTo>
                    <a:cubicBezTo>
                      <a:pt x="3" y="272"/>
                      <a:pt x="3" y="272"/>
                      <a:pt x="3" y="272"/>
                    </a:cubicBezTo>
                    <a:cubicBezTo>
                      <a:pt x="3" y="277"/>
                      <a:pt x="3" y="277"/>
                      <a:pt x="3" y="277"/>
                    </a:cubicBezTo>
                    <a:cubicBezTo>
                      <a:pt x="1" y="279"/>
                      <a:pt x="1" y="279"/>
                      <a:pt x="1" y="279"/>
                    </a:cubicBezTo>
                    <a:cubicBezTo>
                      <a:pt x="2" y="282"/>
                      <a:pt x="2" y="282"/>
                      <a:pt x="2" y="282"/>
                    </a:cubicBezTo>
                    <a:cubicBezTo>
                      <a:pt x="2" y="287"/>
                      <a:pt x="2" y="287"/>
                      <a:pt x="2" y="287"/>
                    </a:cubicBezTo>
                    <a:cubicBezTo>
                      <a:pt x="0" y="291"/>
                      <a:pt x="0" y="291"/>
                      <a:pt x="0" y="291"/>
                    </a:cubicBezTo>
                    <a:cubicBezTo>
                      <a:pt x="2" y="295"/>
                      <a:pt x="2" y="295"/>
                      <a:pt x="2" y="295"/>
                    </a:cubicBezTo>
                    <a:cubicBezTo>
                      <a:pt x="1" y="298"/>
                      <a:pt x="1" y="298"/>
                      <a:pt x="1" y="298"/>
                    </a:cubicBezTo>
                    <a:cubicBezTo>
                      <a:pt x="6" y="304"/>
                      <a:pt x="6" y="304"/>
                      <a:pt x="6" y="304"/>
                    </a:cubicBezTo>
                    <a:cubicBezTo>
                      <a:pt x="15" y="321"/>
                      <a:pt x="15" y="321"/>
                      <a:pt x="15" y="321"/>
                    </a:cubicBezTo>
                    <a:cubicBezTo>
                      <a:pt x="10" y="328"/>
                      <a:pt x="10" y="328"/>
                      <a:pt x="10" y="328"/>
                    </a:cubicBezTo>
                    <a:cubicBezTo>
                      <a:pt x="21" y="327"/>
                      <a:pt x="21" y="327"/>
                      <a:pt x="21" y="327"/>
                    </a:cubicBezTo>
                    <a:cubicBezTo>
                      <a:pt x="27" y="328"/>
                      <a:pt x="27" y="328"/>
                      <a:pt x="27" y="328"/>
                    </a:cubicBezTo>
                    <a:cubicBezTo>
                      <a:pt x="31" y="335"/>
                      <a:pt x="31" y="335"/>
                      <a:pt x="31" y="335"/>
                    </a:cubicBezTo>
                    <a:cubicBezTo>
                      <a:pt x="32" y="341"/>
                      <a:pt x="32" y="341"/>
                      <a:pt x="32" y="341"/>
                    </a:cubicBezTo>
                    <a:cubicBezTo>
                      <a:pt x="40" y="342"/>
                      <a:pt x="40" y="342"/>
                      <a:pt x="40" y="342"/>
                    </a:cubicBezTo>
                    <a:cubicBezTo>
                      <a:pt x="49" y="343"/>
                      <a:pt x="49" y="343"/>
                      <a:pt x="49" y="343"/>
                    </a:cubicBezTo>
                    <a:cubicBezTo>
                      <a:pt x="57" y="334"/>
                      <a:pt x="57" y="334"/>
                      <a:pt x="57" y="334"/>
                    </a:cubicBezTo>
                    <a:cubicBezTo>
                      <a:pt x="63" y="330"/>
                      <a:pt x="63" y="330"/>
                      <a:pt x="63" y="330"/>
                    </a:cubicBezTo>
                    <a:cubicBezTo>
                      <a:pt x="65" y="332"/>
                      <a:pt x="65" y="332"/>
                      <a:pt x="65" y="332"/>
                    </a:cubicBezTo>
                    <a:cubicBezTo>
                      <a:pt x="64" y="337"/>
                      <a:pt x="64" y="337"/>
                      <a:pt x="64" y="337"/>
                    </a:cubicBezTo>
                    <a:cubicBezTo>
                      <a:pt x="63" y="338"/>
                      <a:pt x="63" y="338"/>
                      <a:pt x="63" y="338"/>
                    </a:cubicBezTo>
                    <a:cubicBezTo>
                      <a:pt x="63" y="346"/>
                      <a:pt x="63" y="346"/>
                      <a:pt x="63" y="346"/>
                    </a:cubicBezTo>
                    <a:cubicBezTo>
                      <a:pt x="64" y="359"/>
                      <a:pt x="64" y="359"/>
                      <a:pt x="64" y="359"/>
                    </a:cubicBezTo>
                    <a:cubicBezTo>
                      <a:pt x="64" y="364"/>
                      <a:pt x="64" y="364"/>
                      <a:pt x="64" y="364"/>
                    </a:cubicBezTo>
                    <a:cubicBezTo>
                      <a:pt x="66" y="367"/>
                      <a:pt x="66" y="367"/>
                      <a:pt x="66" y="367"/>
                    </a:cubicBezTo>
                    <a:cubicBezTo>
                      <a:pt x="70" y="366"/>
                      <a:pt x="70" y="366"/>
                      <a:pt x="70" y="366"/>
                    </a:cubicBezTo>
                    <a:cubicBezTo>
                      <a:pt x="73" y="365"/>
                      <a:pt x="73" y="365"/>
                      <a:pt x="73" y="365"/>
                    </a:cubicBezTo>
                    <a:cubicBezTo>
                      <a:pt x="77" y="365"/>
                      <a:pt x="77" y="365"/>
                      <a:pt x="77" y="365"/>
                    </a:cubicBezTo>
                    <a:cubicBezTo>
                      <a:pt x="79" y="364"/>
                      <a:pt x="79" y="364"/>
                      <a:pt x="79" y="364"/>
                    </a:cubicBezTo>
                    <a:cubicBezTo>
                      <a:pt x="81" y="365"/>
                      <a:pt x="81" y="365"/>
                      <a:pt x="81" y="365"/>
                    </a:cubicBezTo>
                    <a:cubicBezTo>
                      <a:pt x="81" y="366"/>
                      <a:pt x="81" y="366"/>
                      <a:pt x="81" y="366"/>
                    </a:cubicBezTo>
                    <a:cubicBezTo>
                      <a:pt x="93" y="366"/>
                      <a:pt x="93" y="366"/>
                      <a:pt x="93" y="366"/>
                    </a:cubicBezTo>
                    <a:cubicBezTo>
                      <a:pt x="98" y="366"/>
                      <a:pt x="98" y="366"/>
                      <a:pt x="98" y="366"/>
                    </a:cubicBezTo>
                    <a:cubicBezTo>
                      <a:pt x="104" y="362"/>
                      <a:pt x="104" y="362"/>
                      <a:pt x="104" y="362"/>
                    </a:cubicBezTo>
                    <a:cubicBezTo>
                      <a:pt x="106" y="362"/>
                      <a:pt x="106" y="362"/>
                      <a:pt x="106" y="362"/>
                    </a:cubicBezTo>
                    <a:cubicBezTo>
                      <a:pt x="110" y="359"/>
                      <a:pt x="110" y="359"/>
                      <a:pt x="110" y="359"/>
                    </a:cubicBezTo>
                    <a:cubicBezTo>
                      <a:pt x="115" y="359"/>
                      <a:pt x="115" y="359"/>
                      <a:pt x="115" y="359"/>
                    </a:cubicBezTo>
                    <a:cubicBezTo>
                      <a:pt x="120" y="357"/>
                      <a:pt x="120" y="357"/>
                      <a:pt x="120" y="357"/>
                    </a:cubicBezTo>
                    <a:cubicBezTo>
                      <a:pt x="123" y="347"/>
                      <a:pt x="123" y="347"/>
                      <a:pt x="123" y="347"/>
                    </a:cubicBezTo>
                    <a:cubicBezTo>
                      <a:pt x="132" y="340"/>
                      <a:pt x="132" y="340"/>
                      <a:pt x="132" y="340"/>
                    </a:cubicBezTo>
                    <a:cubicBezTo>
                      <a:pt x="138" y="339"/>
                      <a:pt x="138" y="339"/>
                      <a:pt x="138" y="339"/>
                    </a:cubicBezTo>
                    <a:cubicBezTo>
                      <a:pt x="144" y="336"/>
                      <a:pt x="144" y="336"/>
                      <a:pt x="144" y="336"/>
                    </a:cubicBezTo>
                    <a:cubicBezTo>
                      <a:pt x="148" y="336"/>
                      <a:pt x="148" y="336"/>
                      <a:pt x="148" y="336"/>
                    </a:cubicBezTo>
                    <a:cubicBezTo>
                      <a:pt x="151" y="339"/>
                      <a:pt x="151" y="339"/>
                      <a:pt x="151" y="339"/>
                    </a:cubicBezTo>
                    <a:cubicBezTo>
                      <a:pt x="156" y="336"/>
                      <a:pt x="156" y="336"/>
                      <a:pt x="156" y="336"/>
                    </a:cubicBezTo>
                    <a:cubicBezTo>
                      <a:pt x="158" y="338"/>
                      <a:pt x="158" y="338"/>
                      <a:pt x="158" y="338"/>
                    </a:cubicBezTo>
                    <a:cubicBezTo>
                      <a:pt x="157" y="343"/>
                      <a:pt x="157" y="343"/>
                      <a:pt x="157" y="343"/>
                    </a:cubicBezTo>
                    <a:cubicBezTo>
                      <a:pt x="159" y="351"/>
                      <a:pt x="159" y="351"/>
                      <a:pt x="159" y="351"/>
                    </a:cubicBezTo>
                    <a:cubicBezTo>
                      <a:pt x="156" y="357"/>
                      <a:pt x="156" y="357"/>
                      <a:pt x="156" y="357"/>
                    </a:cubicBezTo>
                    <a:cubicBezTo>
                      <a:pt x="159" y="367"/>
                      <a:pt x="159" y="367"/>
                      <a:pt x="159" y="367"/>
                    </a:cubicBezTo>
                    <a:cubicBezTo>
                      <a:pt x="157" y="372"/>
                      <a:pt x="157" y="372"/>
                      <a:pt x="157" y="372"/>
                    </a:cubicBezTo>
                    <a:cubicBezTo>
                      <a:pt x="160" y="380"/>
                      <a:pt x="160" y="380"/>
                      <a:pt x="160" y="380"/>
                    </a:cubicBezTo>
                    <a:cubicBezTo>
                      <a:pt x="165" y="382"/>
                      <a:pt x="165" y="382"/>
                      <a:pt x="165" y="382"/>
                    </a:cubicBezTo>
                    <a:cubicBezTo>
                      <a:pt x="166" y="389"/>
                      <a:pt x="166" y="389"/>
                      <a:pt x="166" y="389"/>
                    </a:cubicBezTo>
                    <a:cubicBezTo>
                      <a:pt x="170" y="391"/>
                      <a:pt x="170" y="391"/>
                      <a:pt x="170" y="391"/>
                    </a:cubicBezTo>
                    <a:cubicBezTo>
                      <a:pt x="176" y="396"/>
                      <a:pt x="176" y="396"/>
                      <a:pt x="176" y="396"/>
                    </a:cubicBezTo>
                    <a:cubicBezTo>
                      <a:pt x="180" y="400"/>
                      <a:pt x="180" y="400"/>
                      <a:pt x="180" y="400"/>
                    </a:cubicBezTo>
                    <a:cubicBezTo>
                      <a:pt x="181" y="398"/>
                      <a:pt x="181" y="398"/>
                      <a:pt x="181" y="398"/>
                    </a:cubicBezTo>
                    <a:cubicBezTo>
                      <a:pt x="189" y="396"/>
                      <a:pt x="189" y="396"/>
                      <a:pt x="189" y="396"/>
                    </a:cubicBezTo>
                    <a:cubicBezTo>
                      <a:pt x="195" y="403"/>
                      <a:pt x="195" y="403"/>
                      <a:pt x="195" y="403"/>
                    </a:cubicBezTo>
                    <a:cubicBezTo>
                      <a:pt x="200" y="402"/>
                      <a:pt x="200" y="402"/>
                      <a:pt x="200" y="402"/>
                    </a:cubicBezTo>
                    <a:cubicBezTo>
                      <a:pt x="207" y="410"/>
                      <a:pt x="207" y="410"/>
                      <a:pt x="207" y="410"/>
                    </a:cubicBezTo>
                    <a:cubicBezTo>
                      <a:pt x="209" y="410"/>
                      <a:pt x="209" y="410"/>
                      <a:pt x="209" y="410"/>
                    </a:cubicBezTo>
                    <a:cubicBezTo>
                      <a:pt x="217" y="413"/>
                      <a:pt x="217" y="413"/>
                      <a:pt x="217" y="413"/>
                    </a:cubicBezTo>
                    <a:cubicBezTo>
                      <a:pt x="222" y="415"/>
                      <a:pt x="222" y="415"/>
                      <a:pt x="222" y="415"/>
                    </a:cubicBezTo>
                    <a:cubicBezTo>
                      <a:pt x="223" y="421"/>
                      <a:pt x="223" y="421"/>
                      <a:pt x="223" y="421"/>
                    </a:cubicBezTo>
                    <a:cubicBezTo>
                      <a:pt x="227" y="423"/>
                      <a:pt x="227" y="423"/>
                      <a:pt x="227" y="423"/>
                    </a:cubicBezTo>
                    <a:cubicBezTo>
                      <a:pt x="232" y="426"/>
                      <a:pt x="232" y="426"/>
                      <a:pt x="232" y="426"/>
                    </a:cubicBezTo>
                    <a:cubicBezTo>
                      <a:pt x="242" y="425"/>
                      <a:pt x="242" y="425"/>
                      <a:pt x="242" y="425"/>
                    </a:cubicBezTo>
                    <a:cubicBezTo>
                      <a:pt x="250" y="430"/>
                      <a:pt x="250" y="430"/>
                      <a:pt x="250" y="430"/>
                    </a:cubicBezTo>
                    <a:cubicBezTo>
                      <a:pt x="251" y="433"/>
                      <a:pt x="251" y="433"/>
                      <a:pt x="251" y="433"/>
                    </a:cubicBezTo>
                    <a:cubicBezTo>
                      <a:pt x="250" y="444"/>
                      <a:pt x="250" y="444"/>
                      <a:pt x="250" y="444"/>
                    </a:cubicBezTo>
                    <a:cubicBezTo>
                      <a:pt x="252" y="452"/>
                      <a:pt x="252" y="452"/>
                      <a:pt x="252" y="452"/>
                    </a:cubicBezTo>
                    <a:cubicBezTo>
                      <a:pt x="250" y="457"/>
                      <a:pt x="250" y="457"/>
                      <a:pt x="250" y="457"/>
                    </a:cubicBezTo>
                    <a:cubicBezTo>
                      <a:pt x="256" y="471"/>
                      <a:pt x="256" y="471"/>
                      <a:pt x="256" y="471"/>
                    </a:cubicBezTo>
                    <a:cubicBezTo>
                      <a:pt x="256" y="481"/>
                      <a:pt x="256" y="481"/>
                      <a:pt x="256" y="481"/>
                    </a:cubicBezTo>
                    <a:cubicBezTo>
                      <a:pt x="288" y="481"/>
                      <a:pt x="288" y="481"/>
                      <a:pt x="288" y="481"/>
                    </a:cubicBezTo>
                    <a:cubicBezTo>
                      <a:pt x="290" y="495"/>
                      <a:pt x="290" y="495"/>
                      <a:pt x="290" y="495"/>
                    </a:cubicBezTo>
                    <a:cubicBezTo>
                      <a:pt x="289" y="504"/>
                      <a:pt x="289" y="504"/>
                      <a:pt x="289" y="504"/>
                    </a:cubicBezTo>
                    <a:cubicBezTo>
                      <a:pt x="299" y="507"/>
                      <a:pt x="299" y="507"/>
                      <a:pt x="299" y="507"/>
                    </a:cubicBezTo>
                    <a:cubicBezTo>
                      <a:pt x="308" y="527"/>
                      <a:pt x="308" y="527"/>
                      <a:pt x="308" y="527"/>
                    </a:cubicBezTo>
                    <a:cubicBezTo>
                      <a:pt x="309" y="538"/>
                      <a:pt x="309" y="538"/>
                      <a:pt x="309" y="538"/>
                    </a:cubicBezTo>
                    <a:cubicBezTo>
                      <a:pt x="300" y="559"/>
                      <a:pt x="300" y="559"/>
                      <a:pt x="300" y="559"/>
                    </a:cubicBezTo>
                    <a:cubicBezTo>
                      <a:pt x="300" y="562"/>
                      <a:pt x="300" y="562"/>
                      <a:pt x="300" y="562"/>
                    </a:cubicBezTo>
                    <a:cubicBezTo>
                      <a:pt x="298" y="566"/>
                      <a:pt x="298" y="566"/>
                      <a:pt x="298" y="566"/>
                    </a:cubicBezTo>
                    <a:cubicBezTo>
                      <a:pt x="299" y="569"/>
                      <a:pt x="299" y="569"/>
                      <a:pt x="299" y="569"/>
                    </a:cubicBezTo>
                    <a:cubicBezTo>
                      <a:pt x="298" y="573"/>
                      <a:pt x="298" y="573"/>
                      <a:pt x="298" y="573"/>
                    </a:cubicBezTo>
                    <a:cubicBezTo>
                      <a:pt x="303" y="577"/>
                      <a:pt x="303" y="577"/>
                      <a:pt x="303" y="577"/>
                    </a:cubicBezTo>
                    <a:cubicBezTo>
                      <a:pt x="303" y="584"/>
                      <a:pt x="303" y="584"/>
                      <a:pt x="303" y="584"/>
                    </a:cubicBezTo>
                    <a:cubicBezTo>
                      <a:pt x="307" y="591"/>
                      <a:pt x="307" y="591"/>
                      <a:pt x="307" y="591"/>
                    </a:cubicBezTo>
                    <a:cubicBezTo>
                      <a:pt x="305" y="604"/>
                      <a:pt x="305" y="604"/>
                      <a:pt x="305" y="604"/>
                    </a:cubicBezTo>
                    <a:cubicBezTo>
                      <a:pt x="306" y="609"/>
                      <a:pt x="306" y="609"/>
                      <a:pt x="306" y="609"/>
                    </a:cubicBezTo>
                    <a:cubicBezTo>
                      <a:pt x="305" y="614"/>
                      <a:pt x="305" y="614"/>
                      <a:pt x="305" y="614"/>
                    </a:cubicBezTo>
                    <a:cubicBezTo>
                      <a:pt x="306" y="619"/>
                      <a:pt x="306" y="619"/>
                      <a:pt x="306" y="619"/>
                    </a:cubicBezTo>
                    <a:cubicBezTo>
                      <a:pt x="313" y="618"/>
                      <a:pt x="313" y="618"/>
                      <a:pt x="313" y="618"/>
                    </a:cubicBezTo>
                    <a:cubicBezTo>
                      <a:pt x="316" y="620"/>
                      <a:pt x="316" y="620"/>
                      <a:pt x="316" y="620"/>
                    </a:cubicBezTo>
                    <a:cubicBezTo>
                      <a:pt x="324" y="619"/>
                      <a:pt x="324" y="619"/>
                      <a:pt x="324" y="619"/>
                    </a:cubicBezTo>
                    <a:cubicBezTo>
                      <a:pt x="329" y="621"/>
                      <a:pt x="329" y="621"/>
                      <a:pt x="329" y="621"/>
                    </a:cubicBezTo>
                    <a:cubicBezTo>
                      <a:pt x="338" y="617"/>
                      <a:pt x="338" y="617"/>
                      <a:pt x="338" y="617"/>
                    </a:cubicBezTo>
                    <a:cubicBezTo>
                      <a:pt x="342" y="621"/>
                      <a:pt x="342" y="621"/>
                      <a:pt x="342" y="621"/>
                    </a:cubicBezTo>
                    <a:cubicBezTo>
                      <a:pt x="346" y="622"/>
                      <a:pt x="346" y="622"/>
                      <a:pt x="346" y="622"/>
                    </a:cubicBezTo>
                    <a:cubicBezTo>
                      <a:pt x="347" y="627"/>
                      <a:pt x="347" y="627"/>
                      <a:pt x="347" y="627"/>
                    </a:cubicBezTo>
                    <a:cubicBezTo>
                      <a:pt x="351" y="651"/>
                      <a:pt x="351" y="651"/>
                      <a:pt x="351" y="651"/>
                    </a:cubicBezTo>
                    <a:cubicBezTo>
                      <a:pt x="355" y="660"/>
                      <a:pt x="355" y="660"/>
                      <a:pt x="355" y="660"/>
                    </a:cubicBezTo>
                    <a:cubicBezTo>
                      <a:pt x="358" y="661"/>
                      <a:pt x="358" y="661"/>
                      <a:pt x="358" y="661"/>
                    </a:cubicBezTo>
                    <a:cubicBezTo>
                      <a:pt x="365" y="656"/>
                      <a:pt x="365" y="656"/>
                      <a:pt x="365" y="656"/>
                    </a:cubicBezTo>
                    <a:cubicBezTo>
                      <a:pt x="369" y="658"/>
                      <a:pt x="369" y="658"/>
                      <a:pt x="369" y="658"/>
                    </a:cubicBezTo>
                    <a:cubicBezTo>
                      <a:pt x="372" y="661"/>
                      <a:pt x="372" y="661"/>
                      <a:pt x="372" y="661"/>
                    </a:cubicBezTo>
                    <a:cubicBezTo>
                      <a:pt x="375" y="661"/>
                      <a:pt x="375" y="661"/>
                      <a:pt x="375" y="661"/>
                    </a:cubicBezTo>
                    <a:cubicBezTo>
                      <a:pt x="373" y="665"/>
                      <a:pt x="373" y="665"/>
                      <a:pt x="373" y="665"/>
                    </a:cubicBezTo>
                    <a:cubicBezTo>
                      <a:pt x="372" y="686"/>
                      <a:pt x="372" y="686"/>
                      <a:pt x="372" y="686"/>
                    </a:cubicBezTo>
                    <a:cubicBezTo>
                      <a:pt x="372" y="688"/>
                      <a:pt x="372" y="688"/>
                      <a:pt x="372" y="688"/>
                    </a:cubicBezTo>
                    <a:cubicBezTo>
                      <a:pt x="371" y="689"/>
                      <a:pt x="371" y="689"/>
                      <a:pt x="371" y="689"/>
                    </a:cubicBezTo>
                    <a:cubicBezTo>
                      <a:pt x="371" y="691"/>
                      <a:pt x="371" y="691"/>
                      <a:pt x="371" y="691"/>
                    </a:cubicBezTo>
                    <a:cubicBezTo>
                      <a:pt x="371" y="694"/>
                      <a:pt x="371" y="694"/>
                      <a:pt x="371" y="694"/>
                    </a:cubicBezTo>
                    <a:cubicBezTo>
                      <a:pt x="370" y="696"/>
                      <a:pt x="370" y="696"/>
                      <a:pt x="370" y="696"/>
                    </a:cubicBezTo>
                    <a:cubicBezTo>
                      <a:pt x="374" y="694"/>
                      <a:pt x="374" y="694"/>
                      <a:pt x="374" y="694"/>
                    </a:cubicBezTo>
                    <a:cubicBezTo>
                      <a:pt x="382" y="695"/>
                      <a:pt x="382" y="695"/>
                      <a:pt x="382" y="695"/>
                    </a:cubicBezTo>
                    <a:cubicBezTo>
                      <a:pt x="382" y="700"/>
                      <a:pt x="382" y="700"/>
                      <a:pt x="382" y="700"/>
                    </a:cubicBezTo>
                    <a:cubicBezTo>
                      <a:pt x="386" y="709"/>
                      <a:pt x="386" y="709"/>
                      <a:pt x="386" y="709"/>
                    </a:cubicBezTo>
                    <a:cubicBezTo>
                      <a:pt x="385" y="716"/>
                      <a:pt x="385" y="716"/>
                      <a:pt x="385" y="716"/>
                    </a:cubicBezTo>
                    <a:cubicBezTo>
                      <a:pt x="386" y="725"/>
                      <a:pt x="386" y="725"/>
                      <a:pt x="386" y="725"/>
                    </a:cubicBezTo>
                    <a:cubicBezTo>
                      <a:pt x="387" y="733"/>
                      <a:pt x="387" y="733"/>
                      <a:pt x="387" y="733"/>
                    </a:cubicBezTo>
                    <a:cubicBezTo>
                      <a:pt x="386" y="736"/>
                      <a:pt x="386" y="736"/>
                      <a:pt x="386" y="736"/>
                    </a:cubicBezTo>
                    <a:cubicBezTo>
                      <a:pt x="382" y="736"/>
                      <a:pt x="382" y="736"/>
                      <a:pt x="382" y="736"/>
                    </a:cubicBezTo>
                    <a:cubicBezTo>
                      <a:pt x="378" y="739"/>
                      <a:pt x="378" y="739"/>
                      <a:pt x="378" y="739"/>
                    </a:cubicBezTo>
                    <a:cubicBezTo>
                      <a:pt x="377" y="740"/>
                      <a:pt x="377" y="740"/>
                      <a:pt x="377" y="740"/>
                    </a:cubicBezTo>
                    <a:cubicBezTo>
                      <a:pt x="374" y="743"/>
                      <a:pt x="374" y="743"/>
                      <a:pt x="374" y="743"/>
                    </a:cubicBezTo>
                    <a:cubicBezTo>
                      <a:pt x="373" y="742"/>
                      <a:pt x="373" y="742"/>
                      <a:pt x="373" y="742"/>
                    </a:cubicBezTo>
                    <a:cubicBezTo>
                      <a:pt x="366" y="748"/>
                      <a:pt x="366" y="748"/>
                      <a:pt x="366" y="748"/>
                    </a:cubicBezTo>
                    <a:cubicBezTo>
                      <a:pt x="364" y="751"/>
                      <a:pt x="364" y="751"/>
                      <a:pt x="364" y="751"/>
                    </a:cubicBezTo>
                    <a:cubicBezTo>
                      <a:pt x="361" y="752"/>
                      <a:pt x="361" y="752"/>
                      <a:pt x="361" y="752"/>
                    </a:cubicBezTo>
                    <a:cubicBezTo>
                      <a:pt x="355" y="759"/>
                      <a:pt x="355" y="759"/>
                      <a:pt x="355" y="759"/>
                    </a:cubicBezTo>
                    <a:cubicBezTo>
                      <a:pt x="352" y="760"/>
                      <a:pt x="352" y="760"/>
                      <a:pt x="352" y="760"/>
                    </a:cubicBezTo>
                    <a:cubicBezTo>
                      <a:pt x="352" y="765"/>
                      <a:pt x="352" y="765"/>
                      <a:pt x="352" y="765"/>
                    </a:cubicBezTo>
                    <a:cubicBezTo>
                      <a:pt x="350" y="766"/>
                      <a:pt x="350" y="766"/>
                      <a:pt x="350" y="766"/>
                    </a:cubicBezTo>
                    <a:cubicBezTo>
                      <a:pt x="347" y="766"/>
                      <a:pt x="347" y="766"/>
                      <a:pt x="347" y="766"/>
                    </a:cubicBezTo>
                    <a:cubicBezTo>
                      <a:pt x="342" y="774"/>
                      <a:pt x="342" y="774"/>
                      <a:pt x="342" y="774"/>
                    </a:cubicBezTo>
                    <a:cubicBezTo>
                      <a:pt x="341" y="777"/>
                      <a:pt x="341" y="777"/>
                      <a:pt x="341" y="777"/>
                    </a:cubicBezTo>
                    <a:cubicBezTo>
                      <a:pt x="341" y="782"/>
                      <a:pt x="341" y="782"/>
                      <a:pt x="341" y="782"/>
                    </a:cubicBezTo>
                    <a:cubicBezTo>
                      <a:pt x="338" y="783"/>
                      <a:pt x="338" y="783"/>
                      <a:pt x="338" y="783"/>
                    </a:cubicBezTo>
                    <a:cubicBezTo>
                      <a:pt x="337" y="786"/>
                      <a:pt x="337" y="786"/>
                      <a:pt x="337" y="786"/>
                    </a:cubicBezTo>
                    <a:cubicBezTo>
                      <a:pt x="333" y="794"/>
                      <a:pt x="333" y="794"/>
                      <a:pt x="333" y="794"/>
                    </a:cubicBezTo>
                    <a:cubicBezTo>
                      <a:pt x="330" y="797"/>
                      <a:pt x="330" y="797"/>
                      <a:pt x="330" y="797"/>
                    </a:cubicBezTo>
                    <a:cubicBezTo>
                      <a:pt x="327" y="803"/>
                      <a:pt x="327" y="803"/>
                      <a:pt x="327" y="803"/>
                    </a:cubicBezTo>
                    <a:cubicBezTo>
                      <a:pt x="327" y="805"/>
                      <a:pt x="327" y="805"/>
                      <a:pt x="327" y="805"/>
                    </a:cubicBezTo>
                    <a:cubicBezTo>
                      <a:pt x="324" y="808"/>
                      <a:pt x="324" y="808"/>
                      <a:pt x="324" y="808"/>
                    </a:cubicBezTo>
                    <a:cubicBezTo>
                      <a:pt x="323" y="810"/>
                      <a:pt x="323" y="810"/>
                      <a:pt x="323" y="810"/>
                    </a:cubicBezTo>
                    <a:cubicBezTo>
                      <a:pt x="326" y="810"/>
                      <a:pt x="326" y="810"/>
                      <a:pt x="326" y="810"/>
                    </a:cubicBezTo>
                    <a:cubicBezTo>
                      <a:pt x="328" y="812"/>
                      <a:pt x="328" y="812"/>
                      <a:pt x="328" y="812"/>
                    </a:cubicBezTo>
                    <a:cubicBezTo>
                      <a:pt x="337" y="808"/>
                      <a:pt x="337" y="808"/>
                      <a:pt x="337" y="808"/>
                    </a:cubicBezTo>
                    <a:cubicBezTo>
                      <a:pt x="341" y="811"/>
                      <a:pt x="341" y="811"/>
                      <a:pt x="341" y="811"/>
                    </a:cubicBezTo>
                    <a:cubicBezTo>
                      <a:pt x="345" y="818"/>
                      <a:pt x="345" y="818"/>
                      <a:pt x="345" y="818"/>
                    </a:cubicBezTo>
                    <a:cubicBezTo>
                      <a:pt x="349" y="820"/>
                      <a:pt x="349" y="820"/>
                      <a:pt x="349" y="820"/>
                    </a:cubicBezTo>
                    <a:cubicBezTo>
                      <a:pt x="351" y="826"/>
                      <a:pt x="351" y="826"/>
                      <a:pt x="351" y="826"/>
                    </a:cubicBezTo>
                    <a:cubicBezTo>
                      <a:pt x="356" y="835"/>
                      <a:pt x="356" y="835"/>
                      <a:pt x="356" y="835"/>
                    </a:cubicBezTo>
                    <a:cubicBezTo>
                      <a:pt x="358" y="835"/>
                      <a:pt x="358" y="835"/>
                      <a:pt x="358" y="835"/>
                    </a:cubicBezTo>
                    <a:cubicBezTo>
                      <a:pt x="361" y="830"/>
                      <a:pt x="361" y="830"/>
                      <a:pt x="361" y="830"/>
                    </a:cubicBezTo>
                    <a:cubicBezTo>
                      <a:pt x="363" y="830"/>
                      <a:pt x="363" y="830"/>
                      <a:pt x="363" y="830"/>
                    </a:cubicBezTo>
                    <a:cubicBezTo>
                      <a:pt x="367" y="838"/>
                      <a:pt x="367" y="838"/>
                      <a:pt x="367" y="838"/>
                    </a:cubicBezTo>
                    <a:cubicBezTo>
                      <a:pt x="372" y="841"/>
                      <a:pt x="372" y="841"/>
                      <a:pt x="372" y="841"/>
                    </a:cubicBezTo>
                    <a:cubicBezTo>
                      <a:pt x="377" y="842"/>
                      <a:pt x="377" y="842"/>
                      <a:pt x="377" y="842"/>
                    </a:cubicBezTo>
                    <a:cubicBezTo>
                      <a:pt x="381" y="847"/>
                      <a:pt x="381" y="847"/>
                      <a:pt x="381" y="847"/>
                    </a:cubicBezTo>
                    <a:cubicBezTo>
                      <a:pt x="381" y="853"/>
                      <a:pt x="381" y="853"/>
                      <a:pt x="381" y="853"/>
                    </a:cubicBezTo>
                    <a:cubicBezTo>
                      <a:pt x="385" y="852"/>
                      <a:pt x="385" y="852"/>
                      <a:pt x="385" y="852"/>
                    </a:cubicBezTo>
                    <a:cubicBezTo>
                      <a:pt x="392" y="856"/>
                      <a:pt x="392" y="856"/>
                      <a:pt x="392" y="856"/>
                    </a:cubicBezTo>
                    <a:cubicBezTo>
                      <a:pt x="396" y="862"/>
                      <a:pt x="396" y="862"/>
                      <a:pt x="396" y="862"/>
                    </a:cubicBezTo>
                    <a:cubicBezTo>
                      <a:pt x="400" y="870"/>
                      <a:pt x="400" y="870"/>
                      <a:pt x="400" y="870"/>
                    </a:cubicBezTo>
                    <a:cubicBezTo>
                      <a:pt x="404" y="874"/>
                      <a:pt x="404" y="874"/>
                      <a:pt x="404" y="874"/>
                    </a:cubicBezTo>
                    <a:cubicBezTo>
                      <a:pt x="404" y="880"/>
                      <a:pt x="404" y="880"/>
                      <a:pt x="404" y="880"/>
                    </a:cubicBezTo>
                    <a:cubicBezTo>
                      <a:pt x="400" y="886"/>
                      <a:pt x="400" y="886"/>
                      <a:pt x="400" y="886"/>
                    </a:cubicBezTo>
                    <a:cubicBezTo>
                      <a:pt x="402" y="892"/>
                      <a:pt x="402" y="892"/>
                      <a:pt x="402" y="892"/>
                    </a:cubicBezTo>
                    <a:cubicBezTo>
                      <a:pt x="403" y="894"/>
                      <a:pt x="403" y="894"/>
                      <a:pt x="403" y="894"/>
                    </a:cubicBezTo>
                    <a:cubicBezTo>
                      <a:pt x="403" y="895"/>
                      <a:pt x="403" y="895"/>
                      <a:pt x="403" y="895"/>
                    </a:cubicBezTo>
                    <a:cubicBezTo>
                      <a:pt x="405" y="899"/>
                      <a:pt x="405" y="899"/>
                      <a:pt x="405" y="899"/>
                    </a:cubicBezTo>
                    <a:cubicBezTo>
                      <a:pt x="406" y="900"/>
                      <a:pt x="406" y="900"/>
                      <a:pt x="406" y="900"/>
                    </a:cubicBezTo>
                    <a:cubicBezTo>
                      <a:pt x="413" y="893"/>
                      <a:pt x="413" y="893"/>
                      <a:pt x="413" y="893"/>
                    </a:cubicBezTo>
                    <a:cubicBezTo>
                      <a:pt x="415" y="886"/>
                      <a:pt x="415" y="886"/>
                      <a:pt x="415" y="886"/>
                    </a:cubicBezTo>
                    <a:cubicBezTo>
                      <a:pt x="418" y="871"/>
                      <a:pt x="418" y="871"/>
                      <a:pt x="418" y="871"/>
                    </a:cubicBezTo>
                    <a:cubicBezTo>
                      <a:pt x="421" y="860"/>
                      <a:pt x="421" y="860"/>
                      <a:pt x="421" y="860"/>
                    </a:cubicBezTo>
                    <a:cubicBezTo>
                      <a:pt x="422" y="858"/>
                      <a:pt x="422" y="858"/>
                      <a:pt x="422" y="858"/>
                    </a:cubicBezTo>
                    <a:cubicBezTo>
                      <a:pt x="421" y="856"/>
                      <a:pt x="421" y="856"/>
                      <a:pt x="421" y="856"/>
                    </a:cubicBezTo>
                    <a:cubicBezTo>
                      <a:pt x="418" y="851"/>
                      <a:pt x="418" y="851"/>
                      <a:pt x="418" y="851"/>
                    </a:cubicBezTo>
                    <a:cubicBezTo>
                      <a:pt x="419" y="846"/>
                      <a:pt x="419" y="846"/>
                      <a:pt x="419" y="846"/>
                    </a:cubicBezTo>
                    <a:cubicBezTo>
                      <a:pt x="422" y="845"/>
                      <a:pt x="422" y="845"/>
                      <a:pt x="422" y="845"/>
                    </a:cubicBezTo>
                    <a:cubicBezTo>
                      <a:pt x="422" y="842"/>
                      <a:pt x="422" y="842"/>
                      <a:pt x="422" y="842"/>
                    </a:cubicBezTo>
                    <a:cubicBezTo>
                      <a:pt x="425" y="838"/>
                      <a:pt x="425" y="838"/>
                      <a:pt x="425" y="838"/>
                    </a:cubicBezTo>
                    <a:cubicBezTo>
                      <a:pt x="425" y="835"/>
                      <a:pt x="425" y="835"/>
                      <a:pt x="425" y="835"/>
                    </a:cubicBezTo>
                    <a:cubicBezTo>
                      <a:pt x="427" y="836"/>
                      <a:pt x="427" y="836"/>
                      <a:pt x="427" y="836"/>
                    </a:cubicBezTo>
                    <a:cubicBezTo>
                      <a:pt x="430" y="837"/>
                      <a:pt x="430" y="837"/>
                      <a:pt x="430" y="837"/>
                    </a:cubicBezTo>
                    <a:cubicBezTo>
                      <a:pt x="433" y="833"/>
                      <a:pt x="433" y="833"/>
                      <a:pt x="433" y="833"/>
                    </a:cubicBezTo>
                    <a:cubicBezTo>
                      <a:pt x="433" y="828"/>
                      <a:pt x="433" y="828"/>
                      <a:pt x="433" y="828"/>
                    </a:cubicBezTo>
                    <a:cubicBezTo>
                      <a:pt x="434" y="827"/>
                      <a:pt x="434" y="827"/>
                      <a:pt x="434" y="827"/>
                    </a:cubicBezTo>
                    <a:cubicBezTo>
                      <a:pt x="434" y="822"/>
                      <a:pt x="434" y="822"/>
                      <a:pt x="434" y="822"/>
                    </a:cubicBezTo>
                    <a:cubicBezTo>
                      <a:pt x="436" y="820"/>
                      <a:pt x="436" y="820"/>
                      <a:pt x="436" y="820"/>
                    </a:cubicBezTo>
                    <a:cubicBezTo>
                      <a:pt x="438" y="820"/>
                      <a:pt x="438" y="820"/>
                      <a:pt x="438" y="820"/>
                    </a:cubicBezTo>
                    <a:cubicBezTo>
                      <a:pt x="439" y="815"/>
                      <a:pt x="439" y="815"/>
                      <a:pt x="439" y="815"/>
                    </a:cubicBezTo>
                    <a:cubicBezTo>
                      <a:pt x="438" y="812"/>
                      <a:pt x="438" y="812"/>
                      <a:pt x="438" y="812"/>
                    </a:cubicBezTo>
                    <a:cubicBezTo>
                      <a:pt x="436" y="810"/>
                      <a:pt x="436" y="810"/>
                      <a:pt x="436" y="810"/>
                    </a:cubicBezTo>
                    <a:cubicBezTo>
                      <a:pt x="436" y="803"/>
                      <a:pt x="436" y="803"/>
                      <a:pt x="436" y="803"/>
                    </a:cubicBezTo>
                    <a:cubicBezTo>
                      <a:pt x="435" y="801"/>
                      <a:pt x="435" y="801"/>
                      <a:pt x="435" y="801"/>
                    </a:cubicBezTo>
                    <a:cubicBezTo>
                      <a:pt x="437" y="802"/>
                      <a:pt x="437" y="802"/>
                      <a:pt x="437" y="802"/>
                    </a:cubicBezTo>
                    <a:cubicBezTo>
                      <a:pt x="439" y="807"/>
                      <a:pt x="439" y="807"/>
                      <a:pt x="439" y="807"/>
                    </a:cubicBezTo>
                    <a:cubicBezTo>
                      <a:pt x="443" y="813"/>
                      <a:pt x="443" y="813"/>
                      <a:pt x="443" y="813"/>
                    </a:cubicBezTo>
                    <a:cubicBezTo>
                      <a:pt x="445" y="813"/>
                      <a:pt x="445" y="813"/>
                      <a:pt x="445" y="813"/>
                    </a:cubicBezTo>
                    <a:cubicBezTo>
                      <a:pt x="447" y="812"/>
                      <a:pt x="447" y="812"/>
                      <a:pt x="447" y="812"/>
                    </a:cubicBezTo>
                    <a:cubicBezTo>
                      <a:pt x="448" y="813"/>
                      <a:pt x="448" y="813"/>
                      <a:pt x="448" y="813"/>
                    </a:cubicBezTo>
                    <a:cubicBezTo>
                      <a:pt x="448" y="817"/>
                      <a:pt x="448" y="817"/>
                      <a:pt x="448" y="817"/>
                    </a:cubicBezTo>
                    <a:cubicBezTo>
                      <a:pt x="447" y="817"/>
                      <a:pt x="447" y="817"/>
                      <a:pt x="447" y="817"/>
                    </a:cubicBezTo>
                    <a:cubicBezTo>
                      <a:pt x="445" y="825"/>
                      <a:pt x="445" y="825"/>
                      <a:pt x="445" y="825"/>
                    </a:cubicBezTo>
                    <a:cubicBezTo>
                      <a:pt x="441" y="834"/>
                      <a:pt x="441" y="834"/>
                      <a:pt x="441" y="834"/>
                    </a:cubicBezTo>
                    <a:cubicBezTo>
                      <a:pt x="437" y="834"/>
                      <a:pt x="437" y="834"/>
                      <a:pt x="437" y="834"/>
                    </a:cubicBezTo>
                    <a:cubicBezTo>
                      <a:pt x="436" y="839"/>
                      <a:pt x="436" y="839"/>
                      <a:pt x="436" y="839"/>
                    </a:cubicBezTo>
                    <a:cubicBezTo>
                      <a:pt x="435" y="842"/>
                      <a:pt x="435" y="842"/>
                      <a:pt x="435" y="842"/>
                    </a:cubicBezTo>
                    <a:cubicBezTo>
                      <a:pt x="434" y="842"/>
                      <a:pt x="434" y="842"/>
                      <a:pt x="434" y="842"/>
                    </a:cubicBezTo>
                    <a:cubicBezTo>
                      <a:pt x="430" y="844"/>
                      <a:pt x="430" y="844"/>
                      <a:pt x="430" y="844"/>
                    </a:cubicBezTo>
                    <a:cubicBezTo>
                      <a:pt x="427" y="847"/>
                      <a:pt x="427" y="847"/>
                      <a:pt x="427" y="847"/>
                    </a:cubicBezTo>
                    <a:cubicBezTo>
                      <a:pt x="427" y="849"/>
                      <a:pt x="427" y="849"/>
                      <a:pt x="427" y="849"/>
                    </a:cubicBezTo>
                    <a:cubicBezTo>
                      <a:pt x="424" y="850"/>
                      <a:pt x="424" y="850"/>
                      <a:pt x="424" y="850"/>
                    </a:cubicBezTo>
                    <a:cubicBezTo>
                      <a:pt x="423" y="852"/>
                      <a:pt x="423" y="852"/>
                      <a:pt x="423" y="852"/>
                    </a:cubicBezTo>
                    <a:cubicBezTo>
                      <a:pt x="423" y="854"/>
                      <a:pt x="423" y="854"/>
                      <a:pt x="423" y="854"/>
                    </a:cubicBezTo>
                    <a:cubicBezTo>
                      <a:pt x="426" y="855"/>
                      <a:pt x="426" y="855"/>
                      <a:pt x="426" y="855"/>
                    </a:cubicBezTo>
                    <a:cubicBezTo>
                      <a:pt x="438" y="845"/>
                      <a:pt x="438" y="845"/>
                      <a:pt x="438" y="845"/>
                    </a:cubicBezTo>
                    <a:cubicBezTo>
                      <a:pt x="444" y="837"/>
                      <a:pt x="444" y="837"/>
                      <a:pt x="444" y="837"/>
                    </a:cubicBezTo>
                    <a:cubicBezTo>
                      <a:pt x="452" y="819"/>
                      <a:pt x="452" y="819"/>
                      <a:pt x="452" y="819"/>
                    </a:cubicBezTo>
                    <a:cubicBezTo>
                      <a:pt x="456" y="810"/>
                      <a:pt x="456" y="810"/>
                      <a:pt x="456" y="810"/>
                    </a:cubicBezTo>
                    <a:cubicBezTo>
                      <a:pt x="459" y="799"/>
                      <a:pt x="459" y="799"/>
                      <a:pt x="459" y="799"/>
                    </a:cubicBezTo>
                    <a:cubicBezTo>
                      <a:pt x="467" y="780"/>
                      <a:pt x="467" y="780"/>
                      <a:pt x="467" y="780"/>
                    </a:cubicBezTo>
                    <a:cubicBezTo>
                      <a:pt x="475" y="768"/>
                      <a:pt x="475" y="768"/>
                      <a:pt x="475" y="768"/>
                    </a:cubicBezTo>
                    <a:cubicBezTo>
                      <a:pt x="477" y="765"/>
                      <a:pt x="477" y="765"/>
                      <a:pt x="477" y="765"/>
                    </a:cubicBezTo>
                    <a:cubicBezTo>
                      <a:pt x="476" y="764"/>
                      <a:pt x="476" y="764"/>
                      <a:pt x="476" y="764"/>
                    </a:cubicBezTo>
                    <a:cubicBezTo>
                      <a:pt x="476" y="761"/>
                      <a:pt x="476" y="761"/>
                      <a:pt x="476" y="761"/>
                    </a:cubicBezTo>
                    <a:cubicBezTo>
                      <a:pt x="478" y="760"/>
                      <a:pt x="478" y="760"/>
                      <a:pt x="478" y="760"/>
                    </a:cubicBezTo>
                    <a:cubicBezTo>
                      <a:pt x="479" y="755"/>
                      <a:pt x="479" y="755"/>
                      <a:pt x="479" y="755"/>
                    </a:cubicBezTo>
                    <a:cubicBezTo>
                      <a:pt x="482" y="753"/>
                      <a:pt x="482" y="753"/>
                      <a:pt x="482" y="753"/>
                    </a:cubicBezTo>
                    <a:cubicBezTo>
                      <a:pt x="481" y="749"/>
                      <a:pt x="481" y="749"/>
                      <a:pt x="481" y="749"/>
                    </a:cubicBezTo>
                    <a:cubicBezTo>
                      <a:pt x="482" y="747"/>
                      <a:pt x="482" y="747"/>
                      <a:pt x="482" y="747"/>
                    </a:cubicBezTo>
                    <a:cubicBezTo>
                      <a:pt x="481" y="745"/>
                      <a:pt x="481" y="745"/>
                      <a:pt x="481" y="745"/>
                    </a:cubicBezTo>
                    <a:cubicBezTo>
                      <a:pt x="479" y="744"/>
                      <a:pt x="479" y="744"/>
                      <a:pt x="479" y="744"/>
                    </a:cubicBezTo>
                    <a:cubicBezTo>
                      <a:pt x="480" y="739"/>
                      <a:pt x="480" y="739"/>
                      <a:pt x="480" y="739"/>
                    </a:cubicBezTo>
                    <a:cubicBezTo>
                      <a:pt x="476" y="733"/>
                      <a:pt x="476" y="733"/>
                      <a:pt x="476" y="733"/>
                    </a:cubicBezTo>
                    <a:cubicBezTo>
                      <a:pt x="476" y="731"/>
                      <a:pt x="476" y="731"/>
                      <a:pt x="476" y="731"/>
                    </a:cubicBezTo>
                    <a:cubicBezTo>
                      <a:pt x="477" y="728"/>
                      <a:pt x="477" y="728"/>
                      <a:pt x="477" y="728"/>
                    </a:cubicBezTo>
                    <a:cubicBezTo>
                      <a:pt x="476" y="725"/>
                      <a:pt x="476" y="725"/>
                      <a:pt x="476" y="725"/>
                    </a:cubicBezTo>
                    <a:cubicBezTo>
                      <a:pt x="475" y="719"/>
                      <a:pt x="475" y="719"/>
                      <a:pt x="475" y="719"/>
                    </a:cubicBezTo>
                    <a:cubicBezTo>
                      <a:pt x="473" y="712"/>
                      <a:pt x="473" y="712"/>
                      <a:pt x="473" y="712"/>
                    </a:cubicBezTo>
                    <a:cubicBezTo>
                      <a:pt x="474" y="711"/>
                      <a:pt x="474" y="711"/>
                      <a:pt x="474" y="711"/>
                    </a:cubicBezTo>
                    <a:cubicBezTo>
                      <a:pt x="479" y="710"/>
                      <a:pt x="479" y="710"/>
                      <a:pt x="479" y="710"/>
                    </a:cubicBezTo>
                    <a:cubicBezTo>
                      <a:pt x="478" y="706"/>
                      <a:pt x="478" y="706"/>
                      <a:pt x="478" y="706"/>
                    </a:cubicBezTo>
                    <a:cubicBezTo>
                      <a:pt x="476" y="704"/>
                      <a:pt x="476" y="704"/>
                      <a:pt x="476" y="704"/>
                    </a:cubicBezTo>
                    <a:cubicBezTo>
                      <a:pt x="480" y="703"/>
                      <a:pt x="480" y="703"/>
                      <a:pt x="480" y="703"/>
                    </a:cubicBezTo>
                    <a:cubicBezTo>
                      <a:pt x="480" y="699"/>
                      <a:pt x="480" y="699"/>
                      <a:pt x="480" y="699"/>
                    </a:cubicBezTo>
                    <a:cubicBezTo>
                      <a:pt x="476" y="697"/>
                      <a:pt x="476" y="697"/>
                      <a:pt x="476" y="697"/>
                    </a:cubicBezTo>
                    <a:cubicBezTo>
                      <a:pt x="479" y="695"/>
                      <a:pt x="479" y="695"/>
                      <a:pt x="479" y="695"/>
                    </a:cubicBezTo>
                    <a:cubicBezTo>
                      <a:pt x="482" y="691"/>
                      <a:pt x="482" y="691"/>
                      <a:pt x="482" y="691"/>
                    </a:cubicBezTo>
                    <a:cubicBezTo>
                      <a:pt x="484" y="693"/>
                      <a:pt x="484" y="693"/>
                      <a:pt x="484" y="693"/>
                    </a:cubicBezTo>
                    <a:cubicBezTo>
                      <a:pt x="489" y="686"/>
                      <a:pt x="489" y="686"/>
                      <a:pt x="489" y="686"/>
                    </a:cubicBezTo>
                    <a:cubicBezTo>
                      <a:pt x="493" y="684"/>
                      <a:pt x="493" y="684"/>
                      <a:pt x="493" y="684"/>
                    </a:cubicBezTo>
                    <a:cubicBezTo>
                      <a:pt x="493" y="682"/>
                      <a:pt x="493" y="682"/>
                      <a:pt x="493" y="682"/>
                    </a:cubicBezTo>
                    <a:cubicBezTo>
                      <a:pt x="497" y="677"/>
                      <a:pt x="497" y="677"/>
                      <a:pt x="497" y="677"/>
                    </a:cubicBezTo>
                    <a:cubicBezTo>
                      <a:pt x="503" y="672"/>
                      <a:pt x="503" y="672"/>
                      <a:pt x="503" y="672"/>
                    </a:cubicBezTo>
                    <a:cubicBezTo>
                      <a:pt x="511" y="662"/>
                      <a:pt x="511" y="662"/>
                      <a:pt x="511" y="662"/>
                    </a:cubicBezTo>
                    <a:cubicBezTo>
                      <a:pt x="517" y="661"/>
                      <a:pt x="517" y="661"/>
                      <a:pt x="517" y="661"/>
                    </a:cubicBezTo>
                    <a:cubicBezTo>
                      <a:pt x="521" y="657"/>
                      <a:pt x="521" y="657"/>
                      <a:pt x="521" y="657"/>
                    </a:cubicBezTo>
                    <a:cubicBezTo>
                      <a:pt x="525" y="653"/>
                      <a:pt x="525" y="653"/>
                      <a:pt x="525" y="653"/>
                    </a:cubicBezTo>
                    <a:cubicBezTo>
                      <a:pt x="528" y="653"/>
                      <a:pt x="528" y="653"/>
                      <a:pt x="528" y="653"/>
                    </a:cubicBezTo>
                    <a:cubicBezTo>
                      <a:pt x="531" y="655"/>
                      <a:pt x="531" y="655"/>
                      <a:pt x="531" y="655"/>
                    </a:cubicBezTo>
                    <a:cubicBezTo>
                      <a:pt x="533" y="656"/>
                      <a:pt x="533" y="656"/>
                      <a:pt x="533" y="656"/>
                    </a:cubicBezTo>
                    <a:cubicBezTo>
                      <a:pt x="534" y="653"/>
                      <a:pt x="534" y="653"/>
                      <a:pt x="534" y="653"/>
                    </a:cubicBezTo>
                    <a:cubicBezTo>
                      <a:pt x="536" y="647"/>
                      <a:pt x="536" y="647"/>
                      <a:pt x="536" y="647"/>
                    </a:cubicBezTo>
                    <a:cubicBezTo>
                      <a:pt x="544" y="641"/>
                      <a:pt x="544" y="641"/>
                      <a:pt x="544" y="641"/>
                    </a:cubicBezTo>
                    <a:cubicBezTo>
                      <a:pt x="547" y="640"/>
                      <a:pt x="547" y="640"/>
                      <a:pt x="547" y="640"/>
                    </a:cubicBezTo>
                    <a:cubicBezTo>
                      <a:pt x="547" y="639"/>
                      <a:pt x="547" y="639"/>
                      <a:pt x="547" y="639"/>
                    </a:cubicBezTo>
                    <a:cubicBezTo>
                      <a:pt x="545" y="637"/>
                      <a:pt x="545" y="637"/>
                      <a:pt x="545" y="637"/>
                    </a:cubicBezTo>
                    <a:cubicBezTo>
                      <a:pt x="543" y="636"/>
                      <a:pt x="543" y="636"/>
                      <a:pt x="543" y="636"/>
                    </a:cubicBezTo>
                    <a:cubicBezTo>
                      <a:pt x="542" y="634"/>
                      <a:pt x="542" y="634"/>
                      <a:pt x="542" y="634"/>
                    </a:cubicBezTo>
                    <a:cubicBezTo>
                      <a:pt x="544" y="633"/>
                      <a:pt x="544" y="633"/>
                      <a:pt x="544" y="633"/>
                    </a:cubicBezTo>
                    <a:cubicBezTo>
                      <a:pt x="549" y="630"/>
                      <a:pt x="549" y="630"/>
                      <a:pt x="549" y="630"/>
                    </a:cubicBezTo>
                    <a:cubicBezTo>
                      <a:pt x="552" y="630"/>
                      <a:pt x="552" y="630"/>
                      <a:pt x="552" y="630"/>
                    </a:cubicBezTo>
                    <a:cubicBezTo>
                      <a:pt x="555" y="630"/>
                      <a:pt x="555" y="630"/>
                      <a:pt x="555" y="630"/>
                    </a:cubicBezTo>
                    <a:cubicBezTo>
                      <a:pt x="557" y="628"/>
                      <a:pt x="557" y="628"/>
                      <a:pt x="557" y="628"/>
                    </a:cubicBezTo>
                    <a:cubicBezTo>
                      <a:pt x="560" y="628"/>
                      <a:pt x="560" y="628"/>
                      <a:pt x="560" y="628"/>
                    </a:cubicBezTo>
                    <a:cubicBezTo>
                      <a:pt x="560" y="630"/>
                      <a:pt x="560" y="630"/>
                      <a:pt x="560" y="630"/>
                    </a:cubicBezTo>
                    <a:cubicBezTo>
                      <a:pt x="556" y="633"/>
                      <a:pt x="556" y="633"/>
                      <a:pt x="556" y="633"/>
                    </a:cubicBezTo>
                    <a:cubicBezTo>
                      <a:pt x="551" y="634"/>
                      <a:pt x="551" y="634"/>
                      <a:pt x="551" y="634"/>
                    </a:cubicBezTo>
                    <a:cubicBezTo>
                      <a:pt x="550" y="635"/>
                      <a:pt x="550" y="635"/>
                      <a:pt x="550" y="635"/>
                    </a:cubicBezTo>
                    <a:cubicBezTo>
                      <a:pt x="552" y="637"/>
                      <a:pt x="552" y="637"/>
                      <a:pt x="552" y="637"/>
                    </a:cubicBezTo>
                    <a:cubicBezTo>
                      <a:pt x="559" y="634"/>
                      <a:pt x="559" y="634"/>
                      <a:pt x="559" y="634"/>
                    </a:cubicBezTo>
                    <a:cubicBezTo>
                      <a:pt x="567" y="630"/>
                      <a:pt x="567" y="630"/>
                      <a:pt x="567" y="630"/>
                    </a:cubicBezTo>
                    <a:cubicBezTo>
                      <a:pt x="566" y="628"/>
                      <a:pt x="566" y="628"/>
                      <a:pt x="566" y="628"/>
                    </a:cubicBezTo>
                    <a:cubicBezTo>
                      <a:pt x="569" y="626"/>
                      <a:pt x="569" y="626"/>
                      <a:pt x="569" y="626"/>
                    </a:cubicBezTo>
                    <a:cubicBezTo>
                      <a:pt x="571" y="626"/>
                      <a:pt x="571" y="626"/>
                      <a:pt x="571" y="626"/>
                    </a:cubicBezTo>
                    <a:cubicBezTo>
                      <a:pt x="570" y="629"/>
                      <a:pt x="570" y="629"/>
                      <a:pt x="570" y="629"/>
                    </a:cubicBezTo>
                    <a:cubicBezTo>
                      <a:pt x="570" y="629"/>
                      <a:pt x="570" y="632"/>
                      <a:pt x="570" y="632"/>
                    </a:cubicBezTo>
                    <a:cubicBezTo>
                      <a:pt x="571" y="632"/>
                      <a:pt x="576" y="633"/>
                      <a:pt x="576" y="633"/>
                    </a:cubicBezTo>
                    <a:cubicBezTo>
                      <a:pt x="579" y="631"/>
                      <a:pt x="579" y="631"/>
                      <a:pt x="579" y="631"/>
                    </a:cubicBezTo>
                    <a:cubicBezTo>
                      <a:pt x="584" y="631"/>
                      <a:pt x="584" y="631"/>
                      <a:pt x="584" y="631"/>
                    </a:cubicBezTo>
                    <a:cubicBezTo>
                      <a:pt x="590" y="632"/>
                      <a:pt x="590" y="632"/>
                      <a:pt x="590" y="632"/>
                    </a:cubicBezTo>
                    <a:cubicBezTo>
                      <a:pt x="593" y="629"/>
                      <a:pt x="593" y="629"/>
                      <a:pt x="593" y="629"/>
                    </a:cubicBezTo>
                    <a:cubicBezTo>
                      <a:pt x="594" y="627"/>
                      <a:pt x="594" y="627"/>
                      <a:pt x="594" y="627"/>
                    </a:cubicBezTo>
                    <a:cubicBezTo>
                      <a:pt x="593" y="626"/>
                      <a:pt x="593" y="626"/>
                      <a:pt x="593" y="626"/>
                    </a:cubicBezTo>
                    <a:cubicBezTo>
                      <a:pt x="593" y="624"/>
                      <a:pt x="593" y="624"/>
                      <a:pt x="593" y="624"/>
                    </a:cubicBezTo>
                    <a:cubicBezTo>
                      <a:pt x="601" y="617"/>
                      <a:pt x="601" y="617"/>
                      <a:pt x="601" y="617"/>
                    </a:cubicBezTo>
                    <a:cubicBezTo>
                      <a:pt x="608" y="614"/>
                      <a:pt x="608" y="614"/>
                      <a:pt x="608" y="614"/>
                    </a:cubicBezTo>
                    <a:cubicBezTo>
                      <a:pt x="612" y="611"/>
                      <a:pt x="612" y="611"/>
                      <a:pt x="612" y="611"/>
                    </a:cubicBezTo>
                    <a:cubicBezTo>
                      <a:pt x="613" y="609"/>
                      <a:pt x="613" y="609"/>
                      <a:pt x="613" y="609"/>
                    </a:cubicBezTo>
                    <a:cubicBezTo>
                      <a:pt x="612" y="607"/>
                      <a:pt x="612" y="607"/>
                      <a:pt x="612" y="607"/>
                    </a:cubicBezTo>
                    <a:cubicBezTo>
                      <a:pt x="609" y="599"/>
                      <a:pt x="609" y="599"/>
                      <a:pt x="609" y="599"/>
                    </a:cubicBezTo>
                    <a:cubicBezTo>
                      <a:pt x="611" y="593"/>
                      <a:pt x="611" y="593"/>
                      <a:pt x="611" y="593"/>
                    </a:cubicBezTo>
                    <a:cubicBezTo>
                      <a:pt x="614" y="589"/>
                      <a:pt x="614" y="589"/>
                      <a:pt x="614" y="589"/>
                    </a:cubicBezTo>
                    <a:cubicBezTo>
                      <a:pt x="614" y="585"/>
                      <a:pt x="614" y="585"/>
                      <a:pt x="614" y="585"/>
                    </a:cubicBezTo>
                    <a:cubicBezTo>
                      <a:pt x="616" y="583"/>
                      <a:pt x="616" y="583"/>
                      <a:pt x="616" y="583"/>
                    </a:cubicBezTo>
                    <a:cubicBezTo>
                      <a:pt x="619" y="581"/>
                      <a:pt x="619" y="581"/>
                      <a:pt x="619" y="581"/>
                    </a:cubicBezTo>
                    <a:cubicBezTo>
                      <a:pt x="619" y="576"/>
                      <a:pt x="619" y="576"/>
                      <a:pt x="619" y="576"/>
                    </a:cubicBezTo>
                    <a:cubicBezTo>
                      <a:pt x="618" y="576"/>
                      <a:pt x="618" y="576"/>
                      <a:pt x="618" y="576"/>
                    </a:cubicBezTo>
                    <a:cubicBezTo>
                      <a:pt x="623" y="566"/>
                      <a:pt x="623" y="566"/>
                      <a:pt x="623" y="566"/>
                    </a:cubicBezTo>
                    <a:cubicBezTo>
                      <a:pt x="630" y="556"/>
                      <a:pt x="630" y="556"/>
                      <a:pt x="630" y="556"/>
                    </a:cubicBezTo>
                    <a:cubicBezTo>
                      <a:pt x="630" y="551"/>
                      <a:pt x="630" y="551"/>
                      <a:pt x="630" y="551"/>
                    </a:cubicBezTo>
                    <a:cubicBezTo>
                      <a:pt x="629" y="538"/>
                      <a:pt x="629" y="538"/>
                      <a:pt x="629" y="538"/>
                    </a:cubicBezTo>
                    <a:cubicBezTo>
                      <a:pt x="628" y="535"/>
                      <a:pt x="628" y="535"/>
                      <a:pt x="628" y="535"/>
                    </a:cubicBezTo>
                    <a:cubicBezTo>
                      <a:pt x="630" y="527"/>
                      <a:pt x="630" y="527"/>
                      <a:pt x="630" y="527"/>
                    </a:cubicBezTo>
                    <a:cubicBezTo>
                      <a:pt x="632" y="523"/>
                      <a:pt x="632" y="523"/>
                      <a:pt x="632" y="523"/>
                    </a:cubicBezTo>
                    <a:cubicBezTo>
                      <a:pt x="632" y="520"/>
                      <a:pt x="632" y="520"/>
                      <a:pt x="632" y="520"/>
                    </a:cubicBezTo>
                    <a:cubicBezTo>
                      <a:pt x="638" y="515"/>
                      <a:pt x="638" y="515"/>
                      <a:pt x="638" y="515"/>
                    </a:cubicBezTo>
                    <a:cubicBezTo>
                      <a:pt x="638" y="513"/>
                      <a:pt x="638" y="513"/>
                      <a:pt x="638" y="513"/>
                    </a:cubicBezTo>
                    <a:cubicBezTo>
                      <a:pt x="637" y="505"/>
                      <a:pt x="637" y="505"/>
                      <a:pt x="637" y="505"/>
                    </a:cubicBezTo>
                    <a:cubicBezTo>
                      <a:pt x="640" y="495"/>
                      <a:pt x="640" y="495"/>
                      <a:pt x="640" y="495"/>
                    </a:cubicBezTo>
                    <a:cubicBezTo>
                      <a:pt x="639" y="487"/>
                      <a:pt x="639" y="487"/>
                      <a:pt x="639" y="487"/>
                    </a:cubicBezTo>
                    <a:cubicBezTo>
                      <a:pt x="640" y="482"/>
                      <a:pt x="640" y="482"/>
                      <a:pt x="640" y="482"/>
                    </a:cubicBezTo>
                    <a:cubicBezTo>
                      <a:pt x="640" y="478"/>
                      <a:pt x="640" y="478"/>
                      <a:pt x="640" y="478"/>
                    </a:cubicBezTo>
                    <a:cubicBezTo>
                      <a:pt x="642" y="470"/>
                      <a:pt x="642" y="470"/>
                      <a:pt x="642" y="470"/>
                    </a:cubicBezTo>
                    <a:cubicBezTo>
                      <a:pt x="640" y="440"/>
                      <a:pt x="640" y="440"/>
                      <a:pt x="640" y="440"/>
                    </a:cubicBezTo>
                    <a:cubicBezTo>
                      <a:pt x="640" y="435"/>
                      <a:pt x="640" y="435"/>
                      <a:pt x="640" y="435"/>
                    </a:cubicBezTo>
                    <a:cubicBezTo>
                      <a:pt x="641" y="431"/>
                      <a:pt x="641" y="431"/>
                      <a:pt x="641" y="431"/>
                    </a:cubicBezTo>
                    <a:cubicBezTo>
                      <a:pt x="641" y="427"/>
                      <a:pt x="641" y="427"/>
                      <a:pt x="641" y="427"/>
                    </a:cubicBezTo>
                    <a:cubicBezTo>
                      <a:pt x="640" y="429"/>
                      <a:pt x="640" y="429"/>
                      <a:pt x="640" y="429"/>
                    </a:cubicBezTo>
                    <a:cubicBezTo>
                      <a:pt x="637" y="426"/>
                      <a:pt x="637" y="426"/>
                      <a:pt x="637" y="426"/>
                    </a:cubicBezTo>
                    <a:cubicBezTo>
                      <a:pt x="637" y="424"/>
                      <a:pt x="637" y="424"/>
                      <a:pt x="637" y="424"/>
                    </a:cubicBezTo>
                    <a:cubicBezTo>
                      <a:pt x="639" y="419"/>
                      <a:pt x="639" y="419"/>
                      <a:pt x="639" y="419"/>
                    </a:cubicBezTo>
                    <a:cubicBezTo>
                      <a:pt x="639" y="414"/>
                      <a:pt x="639" y="414"/>
                      <a:pt x="639" y="414"/>
                    </a:cubicBezTo>
                    <a:cubicBezTo>
                      <a:pt x="639" y="411"/>
                      <a:pt x="639" y="411"/>
                      <a:pt x="639" y="411"/>
                    </a:cubicBezTo>
                    <a:cubicBezTo>
                      <a:pt x="642" y="410"/>
                      <a:pt x="642" y="410"/>
                      <a:pt x="642" y="410"/>
                    </a:cubicBezTo>
                    <a:cubicBezTo>
                      <a:pt x="642" y="405"/>
                      <a:pt x="642" y="405"/>
                      <a:pt x="642" y="405"/>
                    </a:cubicBezTo>
                    <a:cubicBezTo>
                      <a:pt x="640" y="400"/>
                      <a:pt x="640" y="400"/>
                      <a:pt x="640" y="400"/>
                    </a:cubicBezTo>
                    <a:cubicBezTo>
                      <a:pt x="635" y="397"/>
                      <a:pt x="635" y="397"/>
                      <a:pt x="635" y="397"/>
                    </a:cubicBezTo>
                    <a:cubicBezTo>
                      <a:pt x="636" y="397"/>
                      <a:pt x="636" y="397"/>
                      <a:pt x="636" y="397"/>
                    </a:cubicBezTo>
                    <a:cubicBezTo>
                      <a:pt x="637" y="395"/>
                      <a:pt x="637" y="395"/>
                      <a:pt x="637" y="395"/>
                    </a:cubicBezTo>
                    <a:cubicBezTo>
                      <a:pt x="638" y="397"/>
                      <a:pt x="638" y="397"/>
                      <a:pt x="638" y="397"/>
                    </a:cubicBezTo>
                    <a:cubicBezTo>
                      <a:pt x="641" y="399"/>
                      <a:pt x="641" y="399"/>
                      <a:pt x="641" y="399"/>
                    </a:cubicBezTo>
                    <a:cubicBezTo>
                      <a:pt x="643" y="400"/>
                      <a:pt x="643" y="400"/>
                      <a:pt x="643" y="400"/>
                    </a:cubicBezTo>
                    <a:cubicBezTo>
                      <a:pt x="644" y="396"/>
                      <a:pt x="644" y="396"/>
                      <a:pt x="644" y="396"/>
                    </a:cubicBezTo>
                    <a:cubicBezTo>
                      <a:pt x="647" y="396"/>
                      <a:pt x="647" y="396"/>
                      <a:pt x="647" y="396"/>
                    </a:cubicBezTo>
                    <a:cubicBezTo>
                      <a:pt x="648" y="398"/>
                      <a:pt x="648" y="398"/>
                      <a:pt x="648" y="398"/>
                    </a:cubicBezTo>
                    <a:cubicBezTo>
                      <a:pt x="650" y="399"/>
                      <a:pt x="650" y="399"/>
                      <a:pt x="650" y="399"/>
                    </a:cubicBezTo>
                    <a:cubicBezTo>
                      <a:pt x="648" y="403"/>
                      <a:pt x="648" y="403"/>
                      <a:pt x="648" y="403"/>
                    </a:cubicBezTo>
                    <a:cubicBezTo>
                      <a:pt x="645" y="405"/>
                      <a:pt x="645" y="405"/>
                      <a:pt x="645" y="405"/>
                    </a:cubicBezTo>
                    <a:cubicBezTo>
                      <a:pt x="644" y="408"/>
                      <a:pt x="644" y="408"/>
                      <a:pt x="644" y="408"/>
                    </a:cubicBezTo>
                    <a:cubicBezTo>
                      <a:pt x="646" y="408"/>
                      <a:pt x="646" y="408"/>
                      <a:pt x="646" y="408"/>
                    </a:cubicBezTo>
                    <a:cubicBezTo>
                      <a:pt x="650" y="404"/>
                      <a:pt x="650" y="404"/>
                      <a:pt x="650" y="404"/>
                    </a:cubicBezTo>
                    <a:cubicBezTo>
                      <a:pt x="655" y="401"/>
                      <a:pt x="655" y="401"/>
                      <a:pt x="655" y="401"/>
                    </a:cubicBezTo>
                    <a:cubicBezTo>
                      <a:pt x="661" y="390"/>
                      <a:pt x="661" y="390"/>
                      <a:pt x="661" y="390"/>
                    </a:cubicBezTo>
                    <a:cubicBezTo>
                      <a:pt x="664" y="381"/>
                      <a:pt x="664" y="381"/>
                      <a:pt x="664" y="381"/>
                    </a:cubicBezTo>
                    <a:cubicBezTo>
                      <a:pt x="664" y="376"/>
                      <a:pt x="664" y="376"/>
                      <a:pt x="664" y="376"/>
                    </a:cubicBezTo>
                    <a:cubicBezTo>
                      <a:pt x="667" y="374"/>
                      <a:pt x="667" y="374"/>
                      <a:pt x="667" y="374"/>
                    </a:cubicBezTo>
                    <a:cubicBezTo>
                      <a:pt x="669" y="366"/>
                      <a:pt x="669" y="366"/>
                      <a:pt x="669" y="366"/>
                    </a:cubicBezTo>
                    <a:cubicBezTo>
                      <a:pt x="672" y="360"/>
                      <a:pt x="672" y="360"/>
                      <a:pt x="672" y="360"/>
                    </a:cubicBezTo>
                    <a:cubicBezTo>
                      <a:pt x="681" y="352"/>
                      <a:pt x="681" y="352"/>
                      <a:pt x="681" y="352"/>
                    </a:cubicBezTo>
                    <a:cubicBezTo>
                      <a:pt x="683" y="348"/>
                      <a:pt x="683" y="348"/>
                      <a:pt x="683" y="348"/>
                    </a:cubicBezTo>
                    <a:cubicBezTo>
                      <a:pt x="685" y="347"/>
                      <a:pt x="685" y="347"/>
                      <a:pt x="685" y="347"/>
                    </a:cubicBezTo>
                    <a:cubicBezTo>
                      <a:pt x="688" y="343"/>
                      <a:pt x="688" y="343"/>
                      <a:pt x="688" y="343"/>
                    </a:cubicBezTo>
                    <a:cubicBezTo>
                      <a:pt x="696" y="334"/>
                      <a:pt x="696" y="334"/>
                      <a:pt x="696" y="334"/>
                    </a:cubicBezTo>
                    <a:cubicBezTo>
                      <a:pt x="703" y="322"/>
                      <a:pt x="703" y="322"/>
                      <a:pt x="703" y="322"/>
                    </a:cubicBezTo>
                    <a:cubicBezTo>
                      <a:pt x="705" y="319"/>
                      <a:pt x="705" y="319"/>
                      <a:pt x="705" y="319"/>
                    </a:cubicBezTo>
                    <a:cubicBezTo>
                      <a:pt x="709" y="307"/>
                      <a:pt x="709" y="307"/>
                      <a:pt x="709" y="307"/>
                    </a:cubicBezTo>
                    <a:cubicBezTo>
                      <a:pt x="710" y="302"/>
                      <a:pt x="710" y="302"/>
                      <a:pt x="710" y="302"/>
                    </a:cubicBezTo>
                    <a:cubicBezTo>
                      <a:pt x="713" y="298"/>
                      <a:pt x="713" y="298"/>
                      <a:pt x="713" y="298"/>
                    </a:cubicBezTo>
                    <a:cubicBezTo>
                      <a:pt x="713" y="295"/>
                      <a:pt x="713" y="295"/>
                      <a:pt x="713" y="295"/>
                    </a:cubicBezTo>
                    <a:cubicBezTo>
                      <a:pt x="710" y="290"/>
                      <a:pt x="710" y="290"/>
                      <a:pt x="710" y="290"/>
                    </a:cubicBezTo>
                    <a:cubicBezTo>
                      <a:pt x="711" y="286"/>
                      <a:pt x="711" y="286"/>
                      <a:pt x="711" y="286"/>
                    </a:cubicBezTo>
                    <a:lnTo>
                      <a:pt x="713" y="2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8" name="Freeform 1297">
                <a:extLst>
                  <a:ext uri="{FF2B5EF4-FFF2-40B4-BE49-F238E27FC236}">
                    <a16:creationId xmlns:a16="http://schemas.microsoft.com/office/drawing/2014/main" id="{8048DAA8-5476-ED44-AB48-0F0B250C5C11}"/>
                  </a:ext>
                </a:extLst>
              </p:cNvPr>
              <p:cNvSpPr>
                <a:spLocks/>
              </p:cNvSpPr>
              <p:nvPr/>
            </p:nvSpPr>
            <p:spPr bwMode="auto">
              <a:xfrm>
                <a:off x="4610271" y="4449346"/>
                <a:ext cx="3175" cy="7937"/>
              </a:xfrm>
              <a:custGeom>
                <a:avLst/>
                <a:gdLst>
                  <a:gd name="T0" fmla="*/ 0 w 2"/>
                  <a:gd name="T1" fmla="*/ 2 h 5"/>
                  <a:gd name="T2" fmla="*/ 1 w 2"/>
                  <a:gd name="T3" fmla="*/ 4 h 5"/>
                  <a:gd name="T4" fmla="*/ 2 w 2"/>
                  <a:gd name="T5" fmla="*/ 5 h 5"/>
                  <a:gd name="T6" fmla="*/ 2 w 2"/>
                  <a:gd name="T7" fmla="*/ 2 h 5"/>
                  <a:gd name="T8" fmla="*/ 2 w 2"/>
                  <a:gd name="T9" fmla="*/ 1 h 5"/>
                  <a:gd name="T10" fmla="*/ 1 w 2"/>
                  <a:gd name="T11" fmla="*/ 0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1" y="4"/>
                    </a:lnTo>
                    <a:lnTo>
                      <a:pt x="2" y="5"/>
                    </a:lnTo>
                    <a:lnTo>
                      <a:pt x="2" y="2"/>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9" name="Freeform 1298">
                <a:extLst>
                  <a:ext uri="{FF2B5EF4-FFF2-40B4-BE49-F238E27FC236}">
                    <a16:creationId xmlns:a16="http://schemas.microsoft.com/office/drawing/2014/main" id="{FCCAB30B-1918-D345-A50E-687964F5B9C8}"/>
                  </a:ext>
                </a:extLst>
              </p:cNvPr>
              <p:cNvSpPr>
                <a:spLocks/>
              </p:cNvSpPr>
              <p:nvPr/>
            </p:nvSpPr>
            <p:spPr bwMode="auto">
              <a:xfrm>
                <a:off x="4522955" y="4298547"/>
                <a:ext cx="61915" cy="109527"/>
              </a:xfrm>
              <a:custGeom>
                <a:avLst/>
                <a:gdLst>
                  <a:gd name="T0" fmla="*/ 2 w 39"/>
                  <a:gd name="T1" fmla="*/ 6 h 69"/>
                  <a:gd name="T2" fmla="*/ 0 w 39"/>
                  <a:gd name="T3" fmla="*/ 9 h 69"/>
                  <a:gd name="T4" fmla="*/ 0 w 39"/>
                  <a:gd name="T5" fmla="*/ 13 h 69"/>
                  <a:gd name="T6" fmla="*/ 1 w 39"/>
                  <a:gd name="T7" fmla="*/ 17 h 69"/>
                  <a:gd name="T8" fmla="*/ 1 w 39"/>
                  <a:gd name="T9" fmla="*/ 21 h 69"/>
                  <a:gd name="T10" fmla="*/ 1 w 39"/>
                  <a:gd name="T11" fmla="*/ 24 h 69"/>
                  <a:gd name="T12" fmla="*/ 3 w 39"/>
                  <a:gd name="T13" fmla="*/ 26 h 69"/>
                  <a:gd name="T14" fmla="*/ 4 w 39"/>
                  <a:gd name="T15" fmla="*/ 28 h 69"/>
                  <a:gd name="T16" fmla="*/ 6 w 39"/>
                  <a:gd name="T17" fmla="*/ 31 h 69"/>
                  <a:gd name="T18" fmla="*/ 7 w 39"/>
                  <a:gd name="T19" fmla="*/ 35 h 69"/>
                  <a:gd name="T20" fmla="*/ 7 w 39"/>
                  <a:gd name="T21" fmla="*/ 37 h 69"/>
                  <a:gd name="T22" fmla="*/ 7 w 39"/>
                  <a:gd name="T23" fmla="*/ 39 h 69"/>
                  <a:gd name="T24" fmla="*/ 4 w 39"/>
                  <a:gd name="T25" fmla="*/ 42 h 69"/>
                  <a:gd name="T26" fmla="*/ 4 w 39"/>
                  <a:gd name="T27" fmla="*/ 46 h 69"/>
                  <a:gd name="T28" fmla="*/ 6 w 39"/>
                  <a:gd name="T29" fmla="*/ 48 h 69"/>
                  <a:gd name="T30" fmla="*/ 4 w 39"/>
                  <a:gd name="T31" fmla="*/ 52 h 69"/>
                  <a:gd name="T32" fmla="*/ 1 w 39"/>
                  <a:gd name="T33" fmla="*/ 55 h 69"/>
                  <a:gd name="T34" fmla="*/ 0 w 39"/>
                  <a:gd name="T35" fmla="*/ 55 h 69"/>
                  <a:gd name="T36" fmla="*/ 1 w 39"/>
                  <a:gd name="T37" fmla="*/ 56 h 69"/>
                  <a:gd name="T38" fmla="*/ 1 w 39"/>
                  <a:gd name="T39" fmla="*/ 59 h 69"/>
                  <a:gd name="T40" fmla="*/ 2 w 39"/>
                  <a:gd name="T41" fmla="*/ 60 h 69"/>
                  <a:gd name="T42" fmla="*/ 2 w 39"/>
                  <a:gd name="T43" fmla="*/ 62 h 69"/>
                  <a:gd name="T44" fmla="*/ 4 w 39"/>
                  <a:gd name="T45" fmla="*/ 65 h 69"/>
                  <a:gd name="T46" fmla="*/ 7 w 39"/>
                  <a:gd name="T47" fmla="*/ 65 h 69"/>
                  <a:gd name="T48" fmla="*/ 8 w 39"/>
                  <a:gd name="T49" fmla="*/ 63 h 69"/>
                  <a:gd name="T50" fmla="*/ 10 w 39"/>
                  <a:gd name="T51" fmla="*/ 62 h 69"/>
                  <a:gd name="T52" fmla="*/ 11 w 39"/>
                  <a:gd name="T53" fmla="*/ 62 h 69"/>
                  <a:gd name="T54" fmla="*/ 12 w 39"/>
                  <a:gd name="T55" fmla="*/ 63 h 69"/>
                  <a:gd name="T56" fmla="*/ 13 w 39"/>
                  <a:gd name="T57" fmla="*/ 64 h 69"/>
                  <a:gd name="T58" fmla="*/ 13 w 39"/>
                  <a:gd name="T59" fmla="*/ 68 h 69"/>
                  <a:gd name="T60" fmla="*/ 14 w 39"/>
                  <a:gd name="T61" fmla="*/ 69 h 69"/>
                  <a:gd name="T62" fmla="*/ 18 w 39"/>
                  <a:gd name="T63" fmla="*/ 67 h 69"/>
                  <a:gd name="T64" fmla="*/ 18 w 39"/>
                  <a:gd name="T65" fmla="*/ 64 h 69"/>
                  <a:gd name="T66" fmla="*/ 19 w 39"/>
                  <a:gd name="T67" fmla="*/ 63 h 69"/>
                  <a:gd name="T68" fmla="*/ 21 w 39"/>
                  <a:gd name="T69" fmla="*/ 62 h 69"/>
                  <a:gd name="T70" fmla="*/ 24 w 39"/>
                  <a:gd name="T71" fmla="*/ 58 h 69"/>
                  <a:gd name="T72" fmla="*/ 26 w 39"/>
                  <a:gd name="T73" fmla="*/ 54 h 69"/>
                  <a:gd name="T74" fmla="*/ 28 w 39"/>
                  <a:gd name="T75" fmla="*/ 47 h 69"/>
                  <a:gd name="T76" fmla="*/ 28 w 39"/>
                  <a:gd name="T77" fmla="*/ 44 h 69"/>
                  <a:gd name="T78" fmla="*/ 32 w 39"/>
                  <a:gd name="T79" fmla="*/ 38 h 69"/>
                  <a:gd name="T80" fmla="*/ 35 w 39"/>
                  <a:gd name="T81" fmla="*/ 33 h 69"/>
                  <a:gd name="T82" fmla="*/ 37 w 39"/>
                  <a:gd name="T83" fmla="*/ 30 h 69"/>
                  <a:gd name="T84" fmla="*/ 37 w 39"/>
                  <a:gd name="T85" fmla="*/ 30 h 69"/>
                  <a:gd name="T86" fmla="*/ 39 w 39"/>
                  <a:gd name="T87" fmla="*/ 27 h 69"/>
                  <a:gd name="T88" fmla="*/ 39 w 39"/>
                  <a:gd name="T89" fmla="*/ 23 h 69"/>
                  <a:gd name="T90" fmla="*/ 37 w 39"/>
                  <a:gd name="T91" fmla="*/ 19 h 69"/>
                  <a:gd name="T92" fmla="*/ 35 w 39"/>
                  <a:gd name="T93" fmla="*/ 20 h 69"/>
                  <a:gd name="T94" fmla="*/ 34 w 39"/>
                  <a:gd name="T95" fmla="*/ 19 h 69"/>
                  <a:gd name="T96" fmla="*/ 33 w 39"/>
                  <a:gd name="T97" fmla="*/ 16 h 69"/>
                  <a:gd name="T98" fmla="*/ 28 w 39"/>
                  <a:gd name="T99" fmla="*/ 10 h 69"/>
                  <a:gd name="T100" fmla="*/ 27 w 39"/>
                  <a:gd name="T101" fmla="*/ 10 h 69"/>
                  <a:gd name="T102" fmla="*/ 24 w 39"/>
                  <a:gd name="T103" fmla="*/ 6 h 69"/>
                  <a:gd name="T104" fmla="*/ 16 w 39"/>
                  <a:gd name="T105" fmla="*/ 3 h 69"/>
                  <a:gd name="T106" fmla="*/ 12 w 39"/>
                  <a:gd name="T107" fmla="*/ 0 h 69"/>
                  <a:gd name="T108" fmla="*/ 8 w 39"/>
                  <a:gd name="T109" fmla="*/ 0 h 69"/>
                  <a:gd name="T110" fmla="*/ 6 w 39"/>
                  <a:gd name="T111" fmla="*/ 2 h 69"/>
                  <a:gd name="T112" fmla="*/ 3 w 39"/>
                  <a:gd name="T113" fmla="*/ 4 h 69"/>
                  <a:gd name="T114" fmla="*/ 3 w 39"/>
                  <a:gd name="T115" fmla="*/ 4 h 69"/>
                  <a:gd name="T116" fmla="*/ 3 w 39"/>
                  <a:gd name="T117" fmla="*/ 4 h 69"/>
                  <a:gd name="T118" fmla="*/ 2 w 39"/>
                  <a:gd name="T119"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69">
                    <a:moveTo>
                      <a:pt x="2" y="6"/>
                    </a:moveTo>
                    <a:lnTo>
                      <a:pt x="0" y="9"/>
                    </a:lnTo>
                    <a:lnTo>
                      <a:pt x="0" y="13"/>
                    </a:lnTo>
                    <a:lnTo>
                      <a:pt x="1" y="17"/>
                    </a:lnTo>
                    <a:lnTo>
                      <a:pt x="1" y="21"/>
                    </a:lnTo>
                    <a:lnTo>
                      <a:pt x="1" y="24"/>
                    </a:lnTo>
                    <a:lnTo>
                      <a:pt x="3" y="26"/>
                    </a:lnTo>
                    <a:lnTo>
                      <a:pt x="4" y="28"/>
                    </a:lnTo>
                    <a:lnTo>
                      <a:pt x="6" y="31"/>
                    </a:lnTo>
                    <a:lnTo>
                      <a:pt x="7" y="35"/>
                    </a:lnTo>
                    <a:lnTo>
                      <a:pt x="7" y="37"/>
                    </a:lnTo>
                    <a:lnTo>
                      <a:pt x="7" y="39"/>
                    </a:lnTo>
                    <a:lnTo>
                      <a:pt x="4" y="42"/>
                    </a:lnTo>
                    <a:lnTo>
                      <a:pt x="4" y="46"/>
                    </a:lnTo>
                    <a:lnTo>
                      <a:pt x="6" y="48"/>
                    </a:lnTo>
                    <a:lnTo>
                      <a:pt x="4" y="52"/>
                    </a:lnTo>
                    <a:lnTo>
                      <a:pt x="1" y="55"/>
                    </a:lnTo>
                    <a:lnTo>
                      <a:pt x="0" y="55"/>
                    </a:lnTo>
                    <a:lnTo>
                      <a:pt x="1" y="56"/>
                    </a:lnTo>
                    <a:lnTo>
                      <a:pt x="1" y="59"/>
                    </a:lnTo>
                    <a:lnTo>
                      <a:pt x="2" y="60"/>
                    </a:lnTo>
                    <a:lnTo>
                      <a:pt x="2" y="62"/>
                    </a:lnTo>
                    <a:lnTo>
                      <a:pt x="4" y="65"/>
                    </a:lnTo>
                    <a:lnTo>
                      <a:pt x="7" y="65"/>
                    </a:lnTo>
                    <a:lnTo>
                      <a:pt x="8" y="63"/>
                    </a:lnTo>
                    <a:lnTo>
                      <a:pt x="10" y="62"/>
                    </a:lnTo>
                    <a:lnTo>
                      <a:pt x="11" y="62"/>
                    </a:lnTo>
                    <a:lnTo>
                      <a:pt x="12" y="63"/>
                    </a:lnTo>
                    <a:lnTo>
                      <a:pt x="13" y="64"/>
                    </a:lnTo>
                    <a:lnTo>
                      <a:pt x="13" y="68"/>
                    </a:lnTo>
                    <a:lnTo>
                      <a:pt x="14" y="69"/>
                    </a:lnTo>
                    <a:lnTo>
                      <a:pt x="18" y="67"/>
                    </a:lnTo>
                    <a:lnTo>
                      <a:pt x="18" y="64"/>
                    </a:lnTo>
                    <a:lnTo>
                      <a:pt x="19" y="63"/>
                    </a:lnTo>
                    <a:lnTo>
                      <a:pt x="21" y="62"/>
                    </a:lnTo>
                    <a:lnTo>
                      <a:pt x="24" y="58"/>
                    </a:lnTo>
                    <a:lnTo>
                      <a:pt x="26" y="54"/>
                    </a:lnTo>
                    <a:lnTo>
                      <a:pt x="28" y="47"/>
                    </a:lnTo>
                    <a:lnTo>
                      <a:pt x="28" y="44"/>
                    </a:lnTo>
                    <a:lnTo>
                      <a:pt x="32" y="38"/>
                    </a:lnTo>
                    <a:lnTo>
                      <a:pt x="35" y="33"/>
                    </a:lnTo>
                    <a:lnTo>
                      <a:pt x="37" y="30"/>
                    </a:lnTo>
                    <a:lnTo>
                      <a:pt x="37" y="30"/>
                    </a:lnTo>
                    <a:lnTo>
                      <a:pt x="39" y="27"/>
                    </a:lnTo>
                    <a:lnTo>
                      <a:pt x="39" y="23"/>
                    </a:lnTo>
                    <a:lnTo>
                      <a:pt x="37" y="19"/>
                    </a:lnTo>
                    <a:lnTo>
                      <a:pt x="35" y="20"/>
                    </a:lnTo>
                    <a:lnTo>
                      <a:pt x="34" y="19"/>
                    </a:lnTo>
                    <a:lnTo>
                      <a:pt x="33" y="16"/>
                    </a:lnTo>
                    <a:lnTo>
                      <a:pt x="28" y="10"/>
                    </a:lnTo>
                    <a:lnTo>
                      <a:pt x="27" y="10"/>
                    </a:lnTo>
                    <a:lnTo>
                      <a:pt x="24" y="6"/>
                    </a:lnTo>
                    <a:lnTo>
                      <a:pt x="16" y="3"/>
                    </a:lnTo>
                    <a:lnTo>
                      <a:pt x="12" y="0"/>
                    </a:lnTo>
                    <a:lnTo>
                      <a:pt x="8" y="0"/>
                    </a:lnTo>
                    <a:lnTo>
                      <a:pt x="6" y="2"/>
                    </a:lnTo>
                    <a:lnTo>
                      <a:pt x="3" y="4"/>
                    </a:lnTo>
                    <a:lnTo>
                      <a:pt x="3" y="4"/>
                    </a:lnTo>
                    <a:lnTo>
                      <a:pt x="3"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0" name="Freeform 1299">
                <a:extLst>
                  <a:ext uri="{FF2B5EF4-FFF2-40B4-BE49-F238E27FC236}">
                    <a16:creationId xmlns:a16="http://schemas.microsoft.com/office/drawing/2014/main" id="{B05A669A-9CEE-A54B-8BF1-C9337BC6B371}"/>
                  </a:ext>
                </a:extLst>
              </p:cNvPr>
              <p:cNvSpPr>
                <a:spLocks/>
              </p:cNvSpPr>
              <p:nvPr/>
            </p:nvSpPr>
            <p:spPr bwMode="auto">
              <a:xfrm>
                <a:off x="4443577" y="4287437"/>
                <a:ext cx="90491" cy="117464"/>
              </a:xfrm>
              <a:custGeom>
                <a:avLst/>
                <a:gdLst>
                  <a:gd name="T0" fmla="*/ 13 w 57"/>
                  <a:gd name="T1" fmla="*/ 12 h 74"/>
                  <a:gd name="T2" fmla="*/ 8 w 57"/>
                  <a:gd name="T3" fmla="*/ 17 h 74"/>
                  <a:gd name="T4" fmla="*/ 2 w 57"/>
                  <a:gd name="T5" fmla="*/ 20 h 74"/>
                  <a:gd name="T6" fmla="*/ 0 w 57"/>
                  <a:gd name="T7" fmla="*/ 31 h 74"/>
                  <a:gd name="T8" fmla="*/ 3 w 57"/>
                  <a:gd name="T9" fmla="*/ 35 h 74"/>
                  <a:gd name="T10" fmla="*/ 5 w 57"/>
                  <a:gd name="T11" fmla="*/ 39 h 74"/>
                  <a:gd name="T12" fmla="*/ 7 w 57"/>
                  <a:gd name="T13" fmla="*/ 44 h 74"/>
                  <a:gd name="T14" fmla="*/ 10 w 57"/>
                  <a:gd name="T15" fmla="*/ 46 h 74"/>
                  <a:gd name="T16" fmla="*/ 12 w 57"/>
                  <a:gd name="T17" fmla="*/ 49 h 74"/>
                  <a:gd name="T18" fmla="*/ 13 w 57"/>
                  <a:gd name="T19" fmla="*/ 58 h 74"/>
                  <a:gd name="T20" fmla="*/ 16 w 57"/>
                  <a:gd name="T21" fmla="*/ 62 h 74"/>
                  <a:gd name="T22" fmla="*/ 19 w 57"/>
                  <a:gd name="T23" fmla="*/ 67 h 74"/>
                  <a:gd name="T24" fmla="*/ 20 w 57"/>
                  <a:gd name="T25" fmla="*/ 70 h 74"/>
                  <a:gd name="T26" fmla="*/ 23 w 57"/>
                  <a:gd name="T27" fmla="*/ 72 h 74"/>
                  <a:gd name="T28" fmla="*/ 25 w 57"/>
                  <a:gd name="T29" fmla="*/ 73 h 74"/>
                  <a:gd name="T30" fmla="*/ 31 w 57"/>
                  <a:gd name="T31" fmla="*/ 74 h 74"/>
                  <a:gd name="T32" fmla="*/ 30 w 57"/>
                  <a:gd name="T33" fmla="*/ 69 h 74"/>
                  <a:gd name="T34" fmla="*/ 26 w 57"/>
                  <a:gd name="T35" fmla="*/ 64 h 74"/>
                  <a:gd name="T36" fmla="*/ 30 w 57"/>
                  <a:gd name="T37" fmla="*/ 58 h 74"/>
                  <a:gd name="T38" fmla="*/ 39 w 57"/>
                  <a:gd name="T39" fmla="*/ 59 h 74"/>
                  <a:gd name="T40" fmla="*/ 45 w 57"/>
                  <a:gd name="T41" fmla="*/ 58 h 74"/>
                  <a:gd name="T42" fmla="*/ 50 w 57"/>
                  <a:gd name="T43" fmla="*/ 62 h 74"/>
                  <a:gd name="T44" fmla="*/ 54 w 57"/>
                  <a:gd name="T45" fmla="*/ 59 h 74"/>
                  <a:gd name="T46" fmla="*/ 54 w 57"/>
                  <a:gd name="T47" fmla="*/ 53 h 74"/>
                  <a:gd name="T48" fmla="*/ 57 w 57"/>
                  <a:gd name="T49" fmla="*/ 46 h 74"/>
                  <a:gd name="T50" fmla="*/ 57 w 57"/>
                  <a:gd name="T51" fmla="*/ 42 h 74"/>
                  <a:gd name="T52" fmla="*/ 54 w 57"/>
                  <a:gd name="T53" fmla="*/ 35 h 74"/>
                  <a:gd name="T54" fmla="*/ 51 w 57"/>
                  <a:gd name="T55" fmla="*/ 31 h 74"/>
                  <a:gd name="T56" fmla="*/ 51 w 57"/>
                  <a:gd name="T57" fmla="*/ 24 h 74"/>
                  <a:gd name="T58" fmla="*/ 50 w 57"/>
                  <a:gd name="T59" fmla="*/ 16 h 74"/>
                  <a:gd name="T60" fmla="*/ 53 w 57"/>
                  <a:gd name="T61" fmla="*/ 11 h 74"/>
                  <a:gd name="T62" fmla="*/ 56 w 57"/>
                  <a:gd name="T63" fmla="*/ 6 h 74"/>
                  <a:gd name="T64" fmla="*/ 53 w 57"/>
                  <a:gd name="T65" fmla="*/ 3 h 74"/>
                  <a:gd name="T66" fmla="*/ 42 w 57"/>
                  <a:gd name="T67" fmla="*/ 0 h 74"/>
                  <a:gd name="T68" fmla="*/ 38 w 57"/>
                  <a:gd name="T69" fmla="*/ 1 h 74"/>
                  <a:gd name="T70" fmla="*/ 28 w 57"/>
                  <a:gd name="T71" fmla="*/ 2 h 74"/>
                  <a:gd name="T72" fmla="*/ 17 w 57"/>
                  <a:gd name="T73" fmla="*/ 0 h 74"/>
                  <a:gd name="T74" fmla="*/ 13 w 57"/>
                  <a:gd name="T75" fmla="*/ 6 h 74"/>
                  <a:gd name="T76" fmla="*/ 13 w 57"/>
                  <a:gd name="T77"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74">
                    <a:moveTo>
                      <a:pt x="13" y="10"/>
                    </a:moveTo>
                    <a:lnTo>
                      <a:pt x="13" y="12"/>
                    </a:lnTo>
                    <a:lnTo>
                      <a:pt x="10" y="15"/>
                    </a:lnTo>
                    <a:lnTo>
                      <a:pt x="8" y="17"/>
                    </a:lnTo>
                    <a:lnTo>
                      <a:pt x="5" y="17"/>
                    </a:lnTo>
                    <a:lnTo>
                      <a:pt x="2" y="20"/>
                    </a:lnTo>
                    <a:lnTo>
                      <a:pt x="2" y="24"/>
                    </a:lnTo>
                    <a:lnTo>
                      <a:pt x="0" y="31"/>
                    </a:lnTo>
                    <a:lnTo>
                      <a:pt x="0" y="34"/>
                    </a:lnTo>
                    <a:lnTo>
                      <a:pt x="3" y="35"/>
                    </a:lnTo>
                    <a:lnTo>
                      <a:pt x="5" y="37"/>
                    </a:lnTo>
                    <a:lnTo>
                      <a:pt x="5" y="39"/>
                    </a:lnTo>
                    <a:lnTo>
                      <a:pt x="6" y="42"/>
                    </a:lnTo>
                    <a:lnTo>
                      <a:pt x="7" y="44"/>
                    </a:lnTo>
                    <a:lnTo>
                      <a:pt x="9" y="46"/>
                    </a:lnTo>
                    <a:lnTo>
                      <a:pt x="10" y="46"/>
                    </a:lnTo>
                    <a:lnTo>
                      <a:pt x="11" y="47"/>
                    </a:lnTo>
                    <a:lnTo>
                      <a:pt x="12" y="49"/>
                    </a:lnTo>
                    <a:lnTo>
                      <a:pt x="13" y="55"/>
                    </a:lnTo>
                    <a:lnTo>
                      <a:pt x="13" y="58"/>
                    </a:lnTo>
                    <a:lnTo>
                      <a:pt x="14" y="59"/>
                    </a:lnTo>
                    <a:lnTo>
                      <a:pt x="16" y="62"/>
                    </a:lnTo>
                    <a:lnTo>
                      <a:pt x="17" y="65"/>
                    </a:lnTo>
                    <a:lnTo>
                      <a:pt x="19" y="67"/>
                    </a:lnTo>
                    <a:lnTo>
                      <a:pt x="19" y="69"/>
                    </a:lnTo>
                    <a:lnTo>
                      <a:pt x="20" y="70"/>
                    </a:lnTo>
                    <a:lnTo>
                      <a:pt x="23" y="72"/>
                    </a:lnTo>
                    <a:lnTo>
                      <a:pt x="23" y="72"/>
                    </a:lnTo>
                    <a:lnTo>
                      <a:pt x="24" y="72"/>
                    </a:lnTo>
                    <a:lnTo>
                      <a:pt x="25" y="73"/>
                    </a:lnTo>
                    <a:lnTo>
                      <a:pt x="29" y="74"/>
                    </a:lnTo>
                    <a:lnTo>
                      <a:pt x="31" y="74"/>
                    </a:lnTo>
                    <a:lnTo>
                      <a:pt x="31" y="73"/>
                    </a:lnTo>
                    <a:lnTo>
                      <a:pt x="30" y="69"/>
                    </a:lnTo>
                    <a:lnTo>
                      <a:pt x="30" y="67"/>
                    </a:lnTo>
                    <a:lnTo>
                      <a:pt x="26" y="64"/>
                    </a:lnTo>
                    <a:lnTo>
                      <a:pt x="27" y="61"/>
                    </a:lnTo>
                    <a:lnTo>
                      <a:pt x="30" y="58"/>
                    </a:lnTo>
                    <a:lnTo>
                      <a:pt x="33" y="60"/>
                    </a:lnTo>
                    <a:lnTo>
                      <a:pt x="39" y="59"/>
                    </a:lnTo>
                    <a:lnTo>
                      <a:pt x="42" y="58"/>
                    </a:lnTo>
                    <a:lnTo>
                      <a:pt x="45" y="58"/>
                    </a:lnTo>
                    <a:lnTo>
                      <a:pt x="48" y="62"/>
                    </a:lnTo>
                    <a:lnTo>
                      <a:pt x="50" y="62"/>
                    </a:lnTo>
                    <a:lnTo>
                      <a:pt x="51" y="62"/>
                    </a:lnTo>
                    <a:lnTo>
                      <a:pt x="54" y="59"/>
                    </a:lnTo>
                    <a:lnTo>
                      <a:pt x="56" y="55"/>
                    </a:lnTo>
                    <a:lnTo>
                      <a:pt x="54" y="53"/>
                    </a:lnTo>
                    <a:lnTo>
                      <a:pt x="54" y="49"/>
                    </a:lnTo>
                    <a:lnTo>
                      <a:pt x="57" y="46"/>
                    </a:lnTo>
                    <a:lnTo>
                      <a:pt x="57" y="44"/>
                    </a:lnTo>
                    <a:lnTo>
                      <a:pt x="57" y="42"/>
                    </a:lnTo>
                    <a:lnTo>
                      <a:pt x="56" y="38"/>
                    </a:lnTo>
                    <a:lnTo>
                      <a:pt x="54" y="35"/>
                    </a:lnTo>
                    <a:lnTo>
                      <a:pt x="53" y="33"/>
                    </a:lnTo>
                    <a:lnTo>
                      <a:pt x="51" y="31"/>
                    </a:lnTo>
                    <a:lnTo>
                      <a:pt x="51" y="28"/>
                    </a:lnTo>
                    <a:lnTo>
                      <a:pt x="51" y="24"/>
                    </a:lnTo>
                    <a:lnTo>
                      <a:pt x="50" y="20"/>
                    </a:lnTo>
                    <a:lnTo>
                      <a:pt x="50" y="16"/>
                    </a:lnTo>
                    <a:lnTo>
                      <a:pt x="52" y="13"/>
                    </a:lnTo>
                    <a:lnTo>
                      <a:pt x="53" y="11"/>
                    </a:lnTo>
                    <a:lnTo>
                      <a:pt x="53" y="11"/>
                    </a:lnTo>
                    <a:lnTo>
                      <a:pt x="56" y="6"/>
                    </a:lnTo>
                    <a:lnTo>
                      <a:pt x="56" y="4"/>
                    </a:lnTo>
                    <a:lnTo>
                      <a:pt x="53" y="3"/>
                    </a:lnTo>
                    <a:lnTo>
                      <a:pt x="47" y="2"/>
                    </a:lnTo>
                    <a:lnTo>
                      <a:pt x="42" y="0"/>
                    </a:lnTo>
                    <a:lnTo>
                      <a:pt x="40" y="0"/>
                    </a:lnTo>
                    <a:lnTo>
                      <a:pt x="38" y="1"/>
                    </a:lnTo>
                    <a:lnTo>
                      <a:pt x="33" y="0"/>
                    </a:lnTo>
                    <a:lnTo>
                      <a:pt x="28" y="2"/>
                    </a:lnTo>
                    <a:lnTo>
                      <a:pt x="23" y="0"/>
                    </a:lnTo>
                    <a:lnTo>
                      <a:pt x="17" y="0"/>
                    </a:lnTo>
                    <a:lnTo>
                      <a:pt x="13" y="2"/>
                    </a:lnTo>
                    <a:lnTo>
                      <a:pt x="13" y="6"/>
                    </a:lnTo>
                    <a:lnTo>
                      <a:pt x="13" y="6"/>
                    </a:lnTo>
                    <a:lnTo>
                      <a:pt x="1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1" name="Freeform 1300">
                <a:extLst>
                  <a:ext uri="{FF2B5EF4-FFF2-40B4-BE49-F238E27FC236}">
                    <a16:creationId xmlns:a16="http://schemas.microsoft.com/office/drawing/2014/main" id="{75C19928-1258-264D-9EE9-A775868E43A1}"/>
                  </a:ext>
                </a:extLst>
              </p:cNvPr>
              <p:cNvSpPr>
                <a:spLocks/>
              </p:cNvSpPr>
              <p:nvPr/>
            </p:nvSpPr>
            <p:spPr bwMode="auto">
              <a:xfrm>
                <a:off x="4365786" y="4220768"/>
                <a:ext cx="114304" cy="203181"/>
              </a:xfrm>
              <a:custGeom>
                <a:avLst/>
                <a:gdLst>
                  <a:gd name="T0" fmla="*/ 15 w 72"/>
                  <a:gd name="T1" fmla="*/ 10 h 128"/>
                  <a:gd name="T2" fmla="*/ 9 w 72"/>
                  <a:gd name="T3" fmla="*/ 15 h 128"/>
                  <a:gd name="T4" fmla="*/ 11 w 72"/>
                  <a:gd name="T5" fmla="*/ 21 h 128"/>
                  <a:gd name="T6" fmla="*/ 17 w 72"/>
                  <a:gd name="T7" fmla="*/ 24 h 128"/>
                  <a:gd name="T8" fmla="*/ 13 w 72"/>
                  <a:gd name="T9" fmla="*/ 30 h 128"/>
                  <a:gd name="T10" fmla="*/ 8 w 72"/>
                  <a:gd name="T11" fmla="*/ 31 h 128"/>
                  <a:gd name="T12" fmla="*/ 4 w 72"/>
                  <a:gd name="T13" fmla="*/ 31 h 128"/>
                  <a:gd name="T14" fmla="*/ 0 w 72"/>
                  <a:gd name="T15" fmla="*/ 40 h 128"/>
                  <a:gd name="T16" fmla="*/ 6 w 72"/>
                  <a:gd name="T17" fmla="*/ 51 h 128"/>
                  <a:gd name="T18" fmla="*/ 11 w 72"/>
                  <a:gd name="T19" fmla="*/ 56 h 128"/>
                  <a:gd name="T20" fmla="*/ 13 w 72"/>
                  <a:gd name="T21" fmla="*/ 58 h 128"/>
                  <a:gd name="T22" fmla="*/ 18 w 72"/>
                  <a:gd name="T23" fmla="*/ 57 h 128"/>
                  <a:gd name="T24" fmla="*/ 20 w 72"/>
                  <a:gd name="T25" fmla="*/ 65 h 128"/>
                  <a:gd name="T26" fmla="*/ 17 w 72"/>
                  <a:gd name="T27" fmla="*/ 70 h 128"/>
                  <a:gd name="T28" fmla="*/ 23 w 72"/>
                  <a:gd name="T29" fmla="*/ 72 h 128"/>
                  <a:gd name="T30" fmla="*/ 25 w 72"/>
                  <a:gd name="T31" fmla="*/ 76 h 128"/>
                  <a:gd name="T32" fmla="*/ 27 w 72"/>
                  <a:gd name="T33" fmla="*/ 78 h 128"/>
                  <a:gd name="T34" fmla="*/ 24 w 72"/>
                  <a:gd name="T35" fmla="*/ 86 h 128"/>
                  <a:gd name="T36" fmla="*/ 22 w 72"/>
                  <a:gd name="T37" fmla="*/ 96 h 128"/>
                  <a:gd name="T38" fmla="*/ 20 w 72"/>
                  <a:gd name="T39" fmla="*/ 101 h 128"/>
                  <a:gd name="T40" fmla="*/ 20 w 72"/>
                  <a:gd name="T41" fmla="*/ 105 h 128"/>
                  <a:gd name="T42" fmla="*/ 23 w 72"/>
                  <a:gd name="T43" fmla="*/ 112 h 128"/>
                  <a:gd name="T44" fmla="*/ 27 w 72"/>
                  <a:gd name="T45" fmla="*/ 118 h 128"/>
                  <a:gd name="T46" fmla="*/ 34 w 72"/>
                  <a:gd name="T47" fmla="*/ 127 h 128"/>
                  <a:gd name="T48" fmla="*/ 38 w 72"/>
                  <a:gd name="T49" fmla="*/ 125 h 128"/>
                  <a:gd name="T50" fmla="*/ 41 w 72"/>
                  <a:gd name="T51" fmla="*/ 126 h 128"/>
                  <a:gd name="T52" fmla="*/ 45 w 72"/>
                  <a:gd name="T53" fmla="*/ 123 h 128"/>
                  <a:gd name="T54" fmla="*/ 49 w 72"/>
                  <a:gd name="T55" fmla="*/ 120 h 128"/>
                  <a:gd name="T56" fmla="*/ 56 w 72"/>
                  <a:gd name="T57" fmla="*/ 115 h 128"/>
                  <a:gd name="T58" fmla="*/ 64 w 72"/>
                  <a:gd name="T59" fmla="*/ 113 h 128"/>
                  <a:gd name="T60" fmla="*/ 67 w 72"/>
                  <a:gd name="T61" fmla="*/ 114 h 128"/>
                  <a:gd name="T62" fmla="*/ 72 w 72"/>
                  <a:gd name="T63" fmla="*/ 114 h 128"/>
                  <a:gd name="T64" fmla="*/ 68 w 72"/>
                  <a:gd name="T65" fmla="*/ 111 h 128"/>
                  <a:gd name="T66" fmla="*/ 66 w 72"/>
                  <a:gd name="T67" fmla="*/ 107 h 128"/>
                  <a:gd name="T68" fmla="*/ 63 w 72"/>
                  <a:gd name="T69" fmla="*/ 101 h 128"/>
                  <a:gd name="T70" fmla="*/ 62 w 72"/>
                  <a:gd name="T71" fmla="*/ 97 h 128"/>
                  <a:gd name="T72" fmla="*/ 60 w 72"/>
                  <a:gd name="T73" fmla="*/ 89 h 128"/>
                  <a:gd name="T74" fmla="*/ 58 w 72"/>
                  <a:gd name="T75" fmla="*/ 88 h 128"/>
                  <a:gd name="T76" fmla="*/ 55 w 72"/>
                  <a:gd name="T77" fmla="*/ 84 h 128"/>
                  <a:gd name="T78" fmla="*/ 54 w 72"/>
                  <a:gd name="T79" fmla="*/ 79 h 128"/>
                  <a:gd name="T80" fmla="*/ 49 w 72"/>
                  <a:gd name="T81" fmla="*/ 76 h 128"/>
                  <a:gd name="T82" fmla="*/ 51 w 72"/>
                  <a:gd name="T83" fmla="*/ 66 h 128"/>
                  <a:gd name="T84" fmla="*/ 54 w 72"/>
                  <a:gd name="T85" fmla="*/ 59 h 128"/>
                  <a:gd name="T86" fmla="*/ 59 w 72"/>
                  <a:gd name="T87" fmla="*/ 57 h 128"/>
                  <a:gd name="T88" fmla="*/ 62 w 72"/>
                  <a:gd name="T89" fmla="*/ 52 h 128"/>
                  <a:gd name="T90" fmla="*/ 62 w 72"/>
                  <a:gd name="T91" fmla="*/ 48 h 128"/>
                  <a:gd name="T92" fmla="*/ 62 w 72"/>
                  <a:gd name="T93" fmla="*/ 45 h 128"/>
                  <a:gd name="T94" fmla="*/ 60 w 72"/>
                  <a:gd name="T95" fmla="*/ 38 h 128"/>
                  <a:gd name="T96" fmla="*/ 51 w 72"/>
                  <a:gd name="T97" fmla="*/ 31 h 128"/>
                  <a:gd name="T98" fmla="*/ 46 w 72"/>
                  <a:gd name="T99" fmla="*/ 29 h 128"/>
                  <a:gd name="T100" fmla="*/ 41 w 72"/>
                  <a:gd name="T101" fmla="*/ 33 h 128"/>
                  <a:gd name="T102" fmla="*/ 40 w 72"/>
                  <a:gd name="T103" fmla="*/ 32 h 128"/>
                  <a:gd name="T104" fmla="*/ 41 w 72"/>
                  <a:gd name="T105" fmla="*/ 24 h 128"/>
                  <a:gd name="T106" fmla="*/ 38 w 72"/>
                  <a:gd name="T107" fmla="*/ 16 h 128"/>
                  <a:gd name="T108" fmla="*/ 29 w 72"/>
                  <a:gd name="T109" fmla="*/ 7 h 128"/>
                  <a:gd name="T110" fmla="*/ 26 w 72"/>
                  <a:gd name="T111" fmla="*/ 1 h 128"/>
                  <a:gd name="T112" fmla="*/ 23 w 72"/>
                  <a:gd name="T113" fmla="*/ 0 h 128"/>
                  <a:gd name="T114" fmla="*/ 18 w 72"/>
                  <a:gd name="T115"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128">
                    <a:moveTo>
                      <a:pt x="18" y="7"/>
                    </a:moveTo>
                    <a:lnTo>
                      <a:pt x="15" y="10"/>
                    </a:lnTo>
                    <a:lnTo>
                      <a:pt x="13" y="10"/>
                    </a:lnTo>
                    <a:lnTo>
                      <a:pt x="9" y="15"/>
                    </a:lnTo>
                    <a:lnTo>
                      <a:pt x="10" y="17"/>
                    </a:lnTo>
                    <a:lnTo>
                      <a:pt x="11" y="21"/>
                    </a:lnTo>
                    <a:lnTo>
                      <a:pt x="15" y="21"/>
                    </a:lnTo>
                    <a:lnTo>
                      <a:pt x="17" y="24"/>
                    </a:lnTo>
                    <a:lnTo>
                      <a:pt x="17" y="28"/>
                    </a:lnTo>
                    <a:lnTo>
                      <a:pt x="13" y="30"/>
                    </a:lnTo>
                    <a:lnTo>
                      <a:pt x="10" y="29"/>
                    </a:lnTo>
                    <a:lnTo>
                      <a:pt x="8" y="31"/>
                    </a:lnTo>
                    <a:lnTo>
                      <a:pt x="6" y="29"/>
                    </a:lnTo>
                    <a:lnTo>
                      <a:pt x="4" y="31"/>
                    </a:lnTo>
                    <a:lnTo>
                      <a:pt x="3" y="37"/>
                    </a:lnTo>
                    <a:lnTo>
                      <a:pt x="0" y="40"/>
                    </a:lnTo>
                    <a:lnTo>
                      <a:pt x="2" y="45"/>
                    </a:lnTo>
                    <a:lnTo>
                      <a:pt x="6" y="51"/>
                    </a:lnTo>
                    <a:lnTo>
                      <a:pt x="11" y="55"/>
                    </a:lnTo>
                    <a:lnTo>
                      <a:pt x="11" y="56"/>
                    </a:lnTo>
                    <a:lnTo>
                      <a:pt x="12" y="56"/>
                    </a:lnTo>
                    <a:lnTo>
                      <a:pt x="13" y="58"/>
                    </a:lnTo>
                    <a:lnTo>
                      <a:pt x="15" y="56"/>
                    </a:lnTo>
                    <a:lnTo>
                      <a:pt x="18" y="57"/>
                    </a:lnTo>
                    <a:lnTo>
                      <a:pt x="20" y="60"/>
                    </a:lnTo>
                    <a:lnTo>
                      <a:pt x="20" y="65"/>
                    </a:lnTo>
                    <a:lnTo>
                      <a:pt x="19" y="69"/>
                    </a:lnTo>
                    <a:lnTo>
                      <a:pt x="17" y="70"/>
                    </a:lnTo>
                    <a:lnTo>
                      <a:pt x="20" y="72"/>
                    </a:lnTo>
                    <a:lnTo>
                      <a:pt x="23" y="72"/>
                    </a:lnTo>
                    <a:lnTo>
                      <a:pt x="23" y="74"/>
                    </a:lnTo>
                    <a:lnTo>
                      <a:pt x="25" y="76"/>
                    </a:lnTo>
                    <a:lnTo>
                      <a:pt x="27" y="76"/>
                    </a:lnTo>
                    <a:lnTo>
                      <a:pt x="27" y="78"/>
                    </a:lnTo>
                    <a:lnTo>
                      <a:pt x="25" y="82"/>
                    </a:lnTo>
                    <a:lnTo>
                      <a:pt x="24" y="86"/>
                    </a:lnTo>
                    <a:lnTo>
                      <a:pt x="21" y="92"/>
                    </a:lnTo>
                    <a:lnTo>
                      <a:pt x="22" y="96"/>
                    </a:lnTo>
                    <a:lnTo>
                      <a:pt x="20" y="98"/>
                    </a:lnTo>
                    <a:lnTo>
                      <a:pt x="20" y="101"/>
                    </a:lnTo>
                    <a:lnTo>
                      <a:pt x="21" y="103"/>
                    </a:lnTo>
                    <a:lnTo>
                      <a:pt x="20" y="105"/>
                    </a:lnTo>
                    <a:lnTo>
                      <a:pt x="20" y="109"/>
                    </a:lnTo>
                    <a:lnTo>
                      <a:pt x="23" y="112"/>
                    </a:lnTo>
                    <a:lnTo>
                      <a:pt x="27" y="116"/>
                    </a:lnTo>
                    <a:lnTo>
                      <a:pt x="27" y="118"/>
                    </a:lnTo>
                    <a:lnTo>
                      <a:pt x="28" y="121"/>
                    </a:lnTo>
                    <a:lnTo>
                      <a:pt x="34" y="127"/>
                    </a:lnTo>
                    <a:lnTo>
                      <a:pt x="36" y="128"/>
                    </a:lnTo>
                    <a:lnTo>
                      <a:pt x="38" y="125"/>
                    </a:lnTo>
                    <a:lnTo>
                      <a:pt x="40" y="124"/>
                    </a:lnTo>
                    <a:lnTo>
                      <a:pt x="41" y="126"/>
                    </a:lnTo>
                    <a:lnTo>
                      <a:pt x="44" y="125"/>
                    </a:lnTo>
                    <a:lnTo>
                      <a:pt x="45" y="123"/>
                    </a:lnTo>
                    <a:lnTo>
                      <a:pt x="46" y="121"/>
                    </a:lnTo>
                    <a:lnTo>
                      <a:pt x="49" y="120"/>
                    </a:lnTo>
                    <a:lnTo>
                      <a:pt x="55" y="121"/>
                    </a:lnTo>
                    <a:lnTo>
                      <a:pt x="56" y="115"/>
                    </a:lnTo>
                    <a:lnTo>
                      <a:pt x="59" y="114"/>
                    </a:lnTo>
                    <a:lnTo>
                      <a:pt x="64" y="113"/>
                    </a:lnTo>
                    <a:lnTo>
                      <a:pt x="65" y="114"/>
                    </a:lnTo>
                    <a:lnTo>
                      <a:pt x="67" y="114"/>
                    </a:lnTo>
                    <a:lnTo>
                      <a:pt x="72" y="114"/>
                    </a:lnTo>
                    <a:lnTo>
                      <a:pt x="72" y="114"/>
                    </a:lnTo>
                    <a:lnTo>
                      <a:pt x="69" y="112"/>
                    </a:lnTo>
                    <a:lnTo>
                      <a:pt x="68" y="111"/>
                    </a:lnTo>
                    <a:lnTo>
                      <a:pt x="68" y="109"/>
                    </a:lnTo>
                    <a:lnTo>
                      <a:pt x="66" y="107"/>
                    </a:lnTo>
                    <a:lnTo>
                      <a:pt x="65" y="104"/>
                    </a:lnTo>
                    <a:lnTo>
                      <a:pt x="63" y="101"/>
                    </a:lnTo>
                    <a:lnTo>
                      <a:pt x="62" y="100"/>
                    </a:lnTo>
                    <a:lnTo>
                      <a:pt x="62" y="97"/>
                    </a:lnTo>
                    <a:lnTo>
                      <a:pt x="61" y="91"/>
                    </a:lnTo>
                    <a:lnTo>
                      <a:pt x="60" y="89"/>
                    </a:lnTo>
                    <a:lnTo>
                      <a:pt x="59" y="88"/>
                    </a:lnTo>
                    <a:lnTo>
                      <a:pt x="58" y="88"/>
                    </a:lnTo>
                    <a:lnTo>
                      <a:pt x="56" y="86"/>
                    </a:lnTo>
                    <a:lnTo>
                      <a:pt x="55" y="84"/>
                    </a:lnTo>
                    <a:lnTo>
                      <a:pt x="54" y="81"/>
                    </a:lnTo>
                    <a:lnTo>
                      <a:pt x="54" y="79"/>
                    </a:lnTo>
                    <a:lnTo>
                      <a:pt x="52" y="77"/>
                    </a:lnTo>
                    <a:lnTo>
                      <a:pt x="49" y="76"/>
                    </a:lnTo>
                    <a:lnTo>
                      <a:pt x="49" y="73"/>
                    </a:lnTo>
                    <a:lnTo>
                      <a:pt x="51" y="66"/>
                    </a:lnTo>
                    <a:lnTo>
                      <a:pt x="51" y="62"/>
                    </a:lnTo>
                    <a:lnTo>
                      <a:pt x="54" y="59"/>
                    </a:lnTo>
                    <a:lnTo>
                      <a:pt x="57" y="59"/>
                    </a:lnTo>
                    <a:lnTo>
                      <a:pt x="59" y="57"/>
                    </a:lnTo>
                    <a:lnTo>
                      <a:pt x="62" y="54"/>
                    </a:lnTo>
                    <a:lnTo>
                      <a:pt x="62" y="52"/>
                    </a:lnTo>
                    <a:lnTo>
                      <a:pt x="62" y="48"/>
                    </a:lnTo>
                    <a:lnTo>
                      <a:pt x="62" y="48"/>
                    </a:lnTo>
                    <a:lnTo>
                      <a:pt x="62" y="48"/>
                    </a:lnTo>
                    <a:lnTo>
                      <a:pt x="62" y="45"/>
                    </a:lnTo>
                    <a:lnTo>
                      <a:pt x="62" y="40"/>
                    </a:lnTo>
                    <a:lnTo>
                      <a:pt x="60" y="38"/>
                    </a:lnTo>
                    <a:lnTo>
                      <a:pt x="55" y="36"/>
                    </a:lnTo>
                    <a:lnTo>
                      <a:pt x="51" y="31"/>
                    </a:lnTo>
                    <a:lnTo>
                      <a:pt x="48" y="28"/>
                    </a:lnTo>
                    <a:lnTo>
                      <a:pt x="46" y="29"/>
                    </a:lnTo>
                    <a:lnTo>
                      <a:pt x="43" y="30"/>
                    </a:lnTo>
                    <a:lnTo>
                      <a:pt x="41" y="33"/>
                    </a:lnTo>
                    <a:lnTo>
                      <a:pt x="41" y="36"/>
                    </a:lnTo>
                    <a:lnTo>
                      <a:pt x="40" y="32"/>
                    </a:lnTo>
                    <a:lnTo>
                      <a:pt x="41" y="27"/>
                    </a:lnTo>
                    <a:lnTo>
                      <a:pt x="41" y="24"/>
                    </a:lnTo>
                    <a:lnTo>
                      <a:pt x="41" y="18"/>
                    </a:lnTo>
                    <a:lnTo>
                      <a:pt x="38" y="16"/>
                    </a:lnTo>
                    <a:lnTo>
                      <a:pt x="33" y="12"/>
                    </a:lnTo>
                    <a:lnTo>
                      <a:pt x="29" y="7"/>
                    </a:lnTo>
                    <a:lnTo>
                      <a:pt x="28" y="4"/>
                    </a:lnTo>
                    <a:lnTo>
                      <a:pt x="26" y="1"/>
                    </a:lnTo>
                    <a:lnTo>
                      <a:pt x="23" y="0"/>
                    </a:lnTo>
                    <a:lnTo>
                      <a:pt x="23" y="0"/>
                    </a:lnTo>
                    <a:lnTo>
                      <a:pt x="22" y="1"/>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2" name="Freeform 1301">
                <a:extLst>
                  <a:ext uri="{FF2B5EF4-FFF2-40B4-BE49-F238E27FC236}">
                    <a16:creationId xmlns:a16="http://schemas.microsoft.com/office/drawing/2014/main" id="{F30DA252-FA70-8D4E-8A9D-D9AB402FB1EC}"/>
                  </a:ext>
                </a:extLst>
              </p:cNvPr>
              <p:cNvSpPr>
                <a:spLocks/>
              </p:cNvSpPr>
              <p:nvPr/>
            </p:nvSpPr>
            <p:spPr bwMode="auto">
              <a:xfrm>
                <a:off x="4210206" y="4114415"/>
                <a:ext cx="7938" cy="9524"/>
              </a:xfrm>
              <a:custGeom>
                <a:avLst/>
                <a:gdLst>
                  <a:gd name="T0" fmla="*/ 0 w 5"/>
                  <a:gd name="T1" fmla="*/ 0 h 6"/>
                  <a:gd name="T2" fmla="*/ 1 w 5"/>
                  <a:gd name="T3" fmla="*/ 3 h 6"/>
                  <a:gd name="T4" fmla="*/ 3 w 5"/>
                  <a:gd name="T5" fmla="*/ 3 h 6"/>
                  <a:gd name="T6" fmla="*/ 4 w 5"/>
                  <a:gd name="T7" fmla="*/ 6 h 6"/>
                  <a:gd name="T8" fmla="*/ 5 w 5"/>
                  <a:gd name="T9" fmla="*/ 3 h 6"/>
                  <a:gd name="T10" fmla="*/ 2 w 5"/>
                  <a:gd name="T11" fmla="*/ 0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1" y="3"/>
                    </a:lnTo>
                    <a:lnTo>
                      <a:pt x="3" y="3"/>
                    </a:lnTo>
                    <a:lnTo>
                      <a:pt x="4" y="6"/>
                    </a:lnTo>
                    <a:lnTo>
                      <a:pt x="5"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3" name="Freeform 1302">
                <a:extLst>
                  <a:ext uri="{FF2B5EF4-FFF2-40B4-BE49-F238E27FC236}">
                    <a16:creationId xmlns:a16="http://schemas.microsoft.com/office/drawing/2014/main" id="{01A71905-3299-354D-92E5-194DE10EE1FE}"/>
                  </a:ext>
                </a:extLst>
              </p:cNvPr>
              <p:cNvSpPr>
                <a:spLocks/>
              </p:cNvSpPr>
              <p:nvPr/>
            </p:nvSpPr>
            <p:spPr bwMode="auto">
              <a:xfrm>
                <a:off x="4173691" y="4106479"/>
                <a:ext cx="6350" cy="4762"/>
              </a:xfrm>
              <a:custGeom>
                <a:avLst/>
                <a:gdLst>
                  <a:gd name="T0" fmla="*/ 0 w 4"/>
                  <a:gd name="T1" fmla="*/ 0 h 3"/>
                  <a:gd name="T2" fmla="*/ 2 w 4"/>
                  <a:gd name="T3" fmla="*/ 3 h 3"/>
                  <a:gd name="T4" fmla="*/ 4 w 4"/>
                  <a:gd name="T5" fmla="*/ 3 h 3"/>
                  <a:gd name="T6" fmla="*/ 2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2"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4" name="Freeform 1303">
                <a:extLst>
                  <a:ext uri="{FF2B5EF4-FFF2-40B4-BE49-F238E27FC236}">
                    <a16:creationId xmlns:a16="http://schemas.microsoft.com/office/drawing/2014/main" id="{0440215A-1790-4740-B4E9-8DE36DCCACFB}"/>
                  </a:ext>
                </a:extLst>
              </p:cNvPr>
              <p:cNvSpPr>
                <a:spLocks/>
              </p:cNvSpPr>
              <p:nvPr/>
            </p:nvSpPr>
            <p:spPr bwMode="auto">
              <a:xfrm>
                <a:off x="4299109" y="4144575"/>
                <a:ext cx="15876" cy="11112"/>
              </a:xfrm>
              <a:custGeom>
                <a:avLst/>
                <a:gdLst>
                  <a:gd name="T0" fmla="*/ 6 w 13"/>
                  <a:gd name="T1" fmla="*/ 6 h 8"/>
                  <a:gd name="T2" fmla="*/ 10 w 13"/>
                  <a:gd name="T3" fmla="*/ 8 h 8"/>
                  <a:gd name="T4" fmla="*/ 13 w 13"/>
                  <a:gd name="T5" fmla="*/ 3 h 8"/>
                  <a:gd name="T6" fmla="*/ 11 w 13"/>
                  <a:gd name="T7" fmla="*/ 0 h 8"/>
                  <a:gd name="T8" fmla="*/ 6 w 13"/>
                  <a:gd name="T9" fmla="*/ 5 h 8"/>
                  <a:gd name="T10" fmla="*/ 4 w 13"/>
                  <a:gd name="T11" fmla="*/ 3 h 8"/>
                  <a:gd name="T12" fmla="*/ 0 w 13"/>
                  <a:gd name="T13" fmla="*/ 6 h 8"/>
                  <a:gd name="T14" fmla="*/ 2 w 13"/>
                  <a:gd name="T15" fmla="*/ 8 h 8"/>
                  <a:gd name="T16" fmla="*/ 6 w 13"/>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6" y="6"/>
                    </a:moveTo>
                    <a:cubicBezTo>
                      <a:pt x="10" y="8"/>
                      <a:pt x="10" y="8"/>
                      <a:pt x="10" y="8"/>
                    </a:cubicBezTo>
                    <a:cubicBezTo>
                      <a:pt x="13" y="3"/>
                      <a:pt x="13" y="3"/>
                      <a:pt x="13" y="3"/>
                    </a:cubicBezTo>
                    <a:cubicBezTo>
                      <a:pt x="11" y="0"/>
                      <a:pt x="11" y="0"/>
                      <a:pt x="11" y="0"/>
                    </a:cubicBezTo>
                    <a:cubicBezTo>
                      <a:pt x="6" y="5"/>
                      <a:pt x="6" y="5"/>
                      <a:pt x="6" y="5"/>
                    </a:cubicBezTo>
                    <a:cubicBezTo>
                      <a:pt x="4" y="3"/>
                      <a:pt x="4" y="3"/>
                      <a:pt x="4" y="3"/>
                    </a:cubicBezTo>
                    <a:cubicBezTo>
                      <a:pt x="0" y="6"/>
                      <a:pt x="0" y="6"/>
                      <a:pt x="0" y="6"/>
                    </a:cubicBezTo>
                    <a:cubicBezTo>
                      <a:pt x="0" y="6"/>
                      <a:pt x="2" y="8"/>
                      <a:pt x="2" y="8"/>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5" name="Freeform 1304">
                <a:extLst>
                  <a:ext uri="{FF2B5EF4-FFF2-40B4-BE49-F238E27FC236}">
                    <a16:creationId xmlns:a16="http://schemas.microsoft.com/office/drawing/2014/main" id="{36DA6620-265F-AB46-978A-566DB4F62FD9}"/>
                  </a:ext>
                </a:extLst>
              </p:cNvPr>
              <p:cNvSpPr>
                <a:spLocks/>
              </p:cNvSpPr>
              <p:nvPr/>
            </p:nvSpPr>
            <p:spPr bwMode="auto">
              <a:xfrm>
                <a:off x="4100664" y="4116003"/>
                <a:ext cx="301636" cy="322233"/>
              </a:xfrm>
              <a:custGeom>
                <a:avLst/>
                <a:gdLst>
                  <a:gd name="T0" fmla="*/ 15 w 190"/>
                  <a:gd name="T1" fmla="*/ 20 h 203"/>
                  <a:gd name="T2" fmla="*/ 3 w 190"/>
                  <a:gd name="T3" fmla="*/ 35 h 203"/>
                  <a:gd name="T4" fmla="*/ 1 w 190"/>
                  <a:gd name="T5" fmla="*/ 52 h 203"/>
                  <a:gd name="T6" fmla="*/ 10 w 190"/>
                  <a:gd name="T7" fmla="*/ 66 h 203"/>
                  <a:gd name="T8" fmla="*/ 13 w 190"/>
                  <a:gd name="T9" fmla="*/ 80 h 203"/>
                  <a:gd name="T10" fmla="*/ 19 w 190"/>
                  <a:gd name="T11" fmla="*/ 90 h 203"/>
                  <a:gd name="T12" fmla="*/ 27 w 190"/>
                  <a:gd name="T13" fmla="*/ 90 h 203"/>
                  <a:gd name="T14" fmla="*/ 35 w 190"/>
                  <a:gd name="T15" fmla="*/ 90 h 203"/>
                  <a:gd name="T16" fmla="*/ 56 w 190"/>
                  <a:gd name="T17" fmla="*/ 104 h 203"/>
                  <a:gd name="T18" fmla="*/ 66 w 190"/>
                  <a:gd name="T19" fmla="*/ 105 h 203"/>
                  <a:gd name="T20" fmla="*/ 76 w 190"/>
                  <a:gd name="T21" fmla="*/ 105 h 203"/>
                  <a:gd name="T22" fmla="*/ 83 w 190"/>
                  <a:gd name="T23" fmla="*/ 112 h 203"/>
                  <a:gd name="T24" fmla="*/ 77 w 190"/>
                  <a:gd name="T25" fmla="*/ 121 h 203"/>
                  <a:gd name="T26" fmla="*/ 76 w 190"/>
                  <a:gd name="T27" fmla="*/ 136 h 203"/>
                  <a:gd name="T28" fmla="*/ 81 w 190"/>
                  <a:gd name="T29" fmla="*/ 155 h 203"/>
                  <a:gd name="T30" fmla="*/ 80 w 190"/>
                  <a:gd name="T31" fmla="*/ 166 h 203"/>
                  <a:gd name="T32" fmla="*/ 83 w 190"/>
                  <a:gd name="T33" fmla="*/ 175 h 203"/>
                  <a:gd name="T34" fmla="*/ 87 w 190"/>
                  <a:gd name="T35" fmla="*/ 193 h 203"/>
                  <a:gd name="T36" fmla="*/ 102 w 190"/>
                  <a:gd name="T37" fmla="*/ 203 h 203"/>
                  <a:gd name="T38" fmla="*/ 118 w 190"/>
                  <a:gd name="T39" fmla="*/ 190 h 203"/>
                  <a:gd name="T40" fmla="*/ 129 w 190"/>
                  <a:gd name="T41" fmla="*/ 179 h 203"/>
                  <a:gd name="T42" fmla="*/ 134 w 190"/>
                  <a:gd name="T43" fmla="*/ 171 h 203"/>
                  <a:gd name="T44" fmla="*/ 123 w 190"/>
                  <a:gd name="T45" fmla="*/ 161 h 203"/>
                  <a:gd name="T46" fmla="*/ 122 w 190"/>
                  <a:gd name="T47" fmla="*/ 145 h 203"/>
                  <a:gd name="T48" fmla="*/ 126 w 190"/>
                  <a:gd name="T49" fmla="*/ 142 h 203"/>
                  <a:gd name="T50" fmla="*/ 143 w 190"/>
                  <a:gd name="T51" fmla="*/ 145 h 203"/>
                  <a:gd name="T52" fmla="*/ 159 w 190"/>
                  <a:gd name="T53" fmla="*/ 139 h 203"/>
                  <a:gd name="T54" fmla="*/ 177 w 190"/>
                  <a:gd name="T55" fmla="*/ 130 h 203"/>
                  <a:gd name="T56" fmla="*/ 173 w 190"/>
                  <a:gd name="T57" fmla="*/ 117 h 203"/>
                  <a:gd name="T58" fmla="*/ 171 w 190"/>
                  <a:gd name="T59" fmla="*/ 97 h 203"/>
                  <a:gd name="T60" fmla="*/ 180 w 190"/>
                  <a:gd name="T61" fmla="*/ 96 h 203"/>
                  <a:gd name="T62" fmla="*/ 178 w 190"/>
                  <a:gd name="T63" fmla="*/ 87 h 203"/>
                  <a:gd name="T64" fmla="*/ 182 w 190"/>
                  <a:gd name="T65" fmla="*/ 76 h 203"/>
                  <a:gd name="T66" fmla="*/ 189 w 190"/>
                  <a:gd name="T67" fmla="*/ 65 h 203"/>
                  <a:gd name="T68" fmla="*/ 177 w 190"/>
                  <a:gd name="T69" fmla="*/ 63 h 203"/>
                  <a:gd name="T70" fmla="*/ 165 w 190"/>
                  <a:gd name="T71" fmla="*/ 64 h 203"/>
                  <a:gd name="T72" fmla="*/ 170 w 190"/>
                  <a:gd name="T73" fmla="*/ 62 h 203"/>
                  <a:gd name="T74" fmla="*/ 173 w 190"/>
                  <a:gd name="T75" fmla="*/ 53 h 203"/>
                  <a:gd name="T76" fmla="*/ 163 w 190"/>
                  <a:gd name="T77" fmla="*/ 45 h 203"/>
                  <a:gd name="T78" fmla="*/ 156 w 190"/>
                  <a:gd name="T79" fmla="*/ 41 h 203"/>
                  <a:gd name="T80" fmla="*/ 150 w 190"/>
                  <a:gd name="T81" fmla="*/ 39 h 203"/>
                  <a:gd name="T82" fmla="*/ 147 w 190"/>
                  <a:gd name="T83" fmla="*/ 31 h 203"/>
                  <a:gd name="T84" fmla="*/ 160 w 190"/>
                  <a:gd name="T85" fmla="*/ 26 h 203"/>
                  <a:gd name="T86" fmla="*/ 142 w 190"/>
                  <a:gd name="T87" fmla="*/ 26 h 203"/>
                  <a:gd name="T88" fmla="*/ 127 w 190"/>
                  <a:gd name="T89" fmla="*/ 32 h 203"/>
                  <a:gd name="T90" fmla="*/ 115 w 190"/>
                  <a:gd name="T91" fmla="*/ 37 h 203"/>
                  <a:gd name="T92" fmla="*/ 104 w 190"/>
                  <a:gd name="T93" fmla="*/ 29 h 203"/>
                  <a:gd name="T94" fmla="*/ 76 w 190"/>
                  <a:gd name="T95" fmla="*/ 32 h 203"/>
                  <a:gd name="T96" fmla="*/ 74 w 190"/>
                  <a:gd name="T97" fmla="*/ 25 h 203"/>
                  <a:gd name="T98" fmla="*/ 62 w 190"/>
                  <a:gd name="T99" fmla="*/ 17 h 203"/>
                  <a:gd name="T100" fmla="*/ 52 w 190"/>
                  <a:gd name="T101" fmla="*/ 11 h 203"/>
                  <a:gd name="T102" fmla="*/ 45 w 190"/>
                  <a:gd name="T103" fmla="*/ 2 h 203"/>
                  <a:gd name="T104" fmla="*/ 47 w 190"/>
                  <a:gd name="T105" fmla="*/ 11 h 203"/>
                  <a:gd name="T106" fmla="*/ 48 w 190"/>
                  <a:gd name="T107" fmla="*/ 17 h 203"/>
                  <a:gd name="T108" fmla="*/ 44 w 190"/>
                  <a:gd name="T109" fmla="*/ 17 h 203"/>
                  <a:gd name="T110" fmla="*/ 26 w 190"/>
                  <a:gd name="T111" fmla="*/ 26 h 203"/>
                  <a:gd name="T112" fmla="*/ 28 w 190"/>
                  <a:gd name="T113" fmla="*/ 44 h 203"/>
                  <a:gd name="T114" fmla="*/ 20 w 190"/>
                  <a:gd name="T115" fmla="*/ 56 h 203"/>
                  <a:gd name="T116" fmla="*/ 19 w 190"/>
                  <a:gd name="T117" fmla="*/ 41 h 203"/>
                  <a:gd name="T118" fmla="*/ 23 w 190"/>
                  <a:gd name="T119" fmla="*/ 24 h 203"/>
                  <a:gd name="T120" fmla="*/ 20 w 190"/>
                  <a:gd name="T121" fmla="*/ 15 h 203"/>
                  <a:gd name="T122" fmla="*/ 30 w 190"/>
                  <a:gd name="T123" fmla="*/ 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203">
                    <a:moveTo>
                      <a:pt x="28" y="7"/>
                    </a:moveTo>
                    <a:lnTo>
                      <a:pt x="21" y="11"/>
                    </a:lnTo>
                    <a:lnTo>
                      <a:pt x="16" y="18"/>
                    </a:lnTo>
                    <a:lnTo>
                      <a:pt x="15" y="20"/>
                    </a:lnTo>
                    <a:lnTo>
                      <a:pt x="13" y="21"/>
                    </a:lnTo>
                    <a:lnTo>
                      <a:pt x="10" y="25"/>
                    </a:lnTo>
                    <a:lnTo>
                      <a:pt x="8" y="27"/>
                    </a:lnTo>
                    <a:lnTo>
                      <a:pt x="3" y="35"/>
                    </a:lnTo>
                    <a:lnTo>
                      <a:pt x="3" y="39"/>
                    </a:lnTo>
                    <a:lnTo>
                      <a:pt x="3" y="41"/>
                    </a:lnTo>
                    <a:lnTo>
                      <a:pt x="3" y="47"/>
                    </a:lnTo>
                    <a:lnTo>
                      <a:pt x="1" y="52"/>
                    </a:lnTo>
                    <a:lnTo>
                      <a:pt x="0" y="54"/>
                    </a:lnTo>
                    <a:lnTo>
                      <a:pt x="3" y="54"/>
                    </a:lnTo>
                    <a:lnTo>
                      <a:pt x="5" y="54"/>
                    </a:lnTo>
                    <a:lnTo>
                      <a:pt x="10" y="66"/>
                    </a:lnTo>
                    <a:lnTo>
                      <a:pt x="13" y="70"/>
                    </a:lnTo>
                    <a:lnTo>
                      <a:pt x="14" y="74"/>
                    </a:lnTo>
                    <a:lnTo>
                      <a:pt x="12" y="77"/>
                    </a:lnTo>
                    <a:lnTo>
                      <a:pt x="13" y="80"/>
                    </a:lnTo>
                    <a:lnTo>
                      <a:pt x="12" y="82"/>
                    </a:lnTo>
                    <a:lnTo>
                      <a:pt x="12" y="84"/>
                    </a:lnTo>
                    <a:lnTo>
                      <a:pt x="15" y="87"/>
                    </a:lnTo>
                    <a:lnTo>
                      <a:pt x="19" y="90"/>
                    </a:lnTo>
                    <a:lnTo>
                      <a:pt x="21" y="90"/>
                    </a:lnTo>
                    <a:lnTo>
                      <a:pt x="24" y="92"/>
                    </a:lnTo>
                    <a:lnTo>
                      <a:pt x="27" y="90"/>
                    </a:lnTo>
                    <a:lnTo>
                      <a:pt x="27" y="90"/>
                    </a:lnTo>
                    <a:lnTo>
                      <a:pt x="27" y="90"/>
                    </a:lnTo>
                    <a:lnTo>
                      <a:pt x="31" y="90"/>
                    </a:lnTo>
                    <a:lnTo>
                      <a:pt x="34" y="91"/>
                    </a:lnTo>
                    <a:lnTo>
                      <a:pt x="35" y="90"/>
                    </a:lnTo>
                    <a:lnTo>
                      <a:pt x="39" y="90"/>
                    </a:lnTo>
                    <a:lnTo>
                      <a:pt x="43" y="90"/>
                    </a:lnTo>
                    <a:lnTo>
                      <a:pt x="46" y="92"/>
                    </a:lnTo>
                    <a:lnTo>
                      <a:pt x="56" y="104"/>
                    </a:lnTo>
                    <a:lnTo>
                      <a:pt x="60" y="104"/>
                    </a:lnTo>
                    <a:lnTo>
                      <a:pt x="62" y="104"/>
                    </a:lnTo>
                    <a:lnTo>
                      <a:pt x="62" y="104"/>
                    </a:lnTo>
                    <a:lnTo>
                      <a:pt x="66" y="105"/>
                    </a:lnTo>
                    <a:lnTo>
                      <a:pt x="67" y="107"/>
                    </a:lnTo>
                    <a:lnTo>
                      <a:pt x="70" y="104"/>
                    </a:lnTo>
                    <a:lnTo>
                      <a:pt x="73" y="104"/>
                    </a:lnTo>
                    <a:lnTo>
                      <a:pt x="76" y="105"/>
                    </a:lnTo>
                    <a:lnTo>
                      <a:pt x="77" y="104"/>
                    </a:lnTo>
                    <a:lnTo>
                      <a:pt x="80" y="104"/>
                    </a:lnTo>
                    <a:lnTo>
                      <a:pt x="82" y="105"/>
                    </a:lnTo>
                    <a:lnTo>
                      <a:pt x="83" y="112"/>
                    </a:lnTo>
                    <a:lnTo>
                      <a:pt x="82" y="114"/>
                    </a:lnTo>
                    <a:lnTo>
                      <a:pt x="82" y="118"/>
                    </a:lnTo>
                    <a:lnTo>
                      <a:pt x="81" y="120"/>
                    </a:lnTo>
                    <a:lnTo>
                      <a:pt x="77" y="121"/>
                    </a:lnTo>
                    <a:lnTo>
                      <a:pt x="76" y="123"/>
                    </a:lnTo>
                    <a:lnTo>
                      <a:pt x="76" y="129"/>
                    </a:lnTo>
                    <a:lnTo>
                      <a:pt x="77" y="132"/>
                    </a:lnTo>
                    <a:lnTo>
                      <a:pt x="76" y="136"/>
                    </a:lnTo>
                    <a:lnTo>
                      <a:pt x="76" y="142"/>
                    </a:lnTo>
                    <a:lnTo>
                      <a:pt x="78" y="144"/>
                    </a:lnTo>
                    <a:lnTo>
                      <a:pt x="78" y="146"/>
                    </a:lnTo>
                    <a:lnTo>
                      <a:pt x="81" y="155"/>
                    </a:lnTo>
                    <a:lnTo>
                      <a:pt x="76" y="165"/>
                    </a:lnTo>
                    <a:lnTo>
                      <a:pt x="76" y="167"/>
                    </a:lnTo>
                    <a:lnTo>
                      <a:pt x="78" y="168"/>
                    </a:lnTo>
                    <a:lnTo>
                      <a:pt x="80" y="166"/>
                    </a:lnTo>
                    <a:lnTo>
                      <a:pt x="80" y="167"/>
                    </a:lnTo>
                    <a:lnTo>
                      <a:pt x="81" y="170"/>
                    </a:lnTo>
                    <a:lnTo>
                      <a:pt x="82" y="171"/>
                    </a:lnTo>
                    <a:lnTo>
                      <a:pt x="83" y="175"/>
                    </a:lnTo>
                    <a:lnTo>
                      <a:pt x="83" y="177"/>
                    </a:lnTo>
                    <a:lnTo>
                      <a:pt x="84" y="181"/>
                    </a:lnTo>
                    <a:lnTo>
                      <a:pt x="87" y="190"/>
                    </a:lnTo>
                    <a:lnTo>
                      <a:pt x="87" y="193"/>
                    </a:lnTo>
                    <a:lnTo>
                      <a:pt x="87" y="193"/>
                    </a:lnTo>
                    <a:lnTo>
                      <a:pt x="93" y="197"/>
                    </a:lnTo>
                    <a:lnTo>
                      <a:pt x="98" y="202"/>
                    </a:lnTo>
                    <a:lnTo>
                      <a:pt x="102" y="203"/>
                    </a:lnTo>
                    <a:lnTo>
                      <a:pt x="107" y="203"/>
                    </a:lnTo>
                    <a:lnTo>
                      <a:pt x="111" y="197"/>
                    </a:lnTo>
                    <a:lnTo>
                      <a:pt x="115" y="194"/>
                    </a:lnTo>
                    <a:lnTo>
                      <a:pt x="118" y="190"/>
                    </a:lnTo>
                    <a:lnTo>
                      <a:pt x="125" y="186"/>
                    </a:lnTo>
                    <a:lnTo>
                      <a:pt x="127" y="182"/>
                    </a:lnTo>
                    <a:lnTo>
                      <a:pt x="128" y="180"/>
                    </a:lnTo>
                    <a:lnTo>
                      <a:pt x="129" y="179"/>
                    </a:lnTo>
                    <a:lnTo>
                      <a:pt x="135" y="177"/>
                    </a:lnTo>
                    <a:lnTo>
                      <a:pt x="139" y="175"/>
                    </a:lnTo>
                    <a:lnTo>
                      <a:pt x="139" y="172"/>
                    </a:lnTo>
                    <a:lnTo>
                      <a:pt x="134" y="171"/>
                    </a:lnTo>
                    <a:lnTo>
                      <a:pt x="129" y="171"/>
                    </a:lnTo>
                    <a:lnTo>
                      <a:pt x="123" y="169"/>
                    </a:lnTo>
                    <a:lnTo>
                      <a:pt x="124" y="163"/>
                    </a:lnTo>
                    <a:lnTo>
                      <a:pt x="123" y="161"/>
                    </a:lnTo>
                    <a:lnTo>
                      <a:pt x="122" y="159"/>
                    </a:lnTo>
                    <a:lnTo>
                      <a:pt x="126" y="152"/>
                    </a:lnTo>
                    <a:lnTo>
                      <a:pt x="125" y="149"/>
                    </a:lnTo>
                    <a:lnTo>
                      <a:pt x="122" y="145"/>
                    </a:lnTo>
                    <a:lnTo>
                      <a:pt x="119" y="145"/>
                    </a:lnTo>
                    <a:lnTo>
                      <a:pt x="118" y="140"/>
                    </a:lnTo>
                    <a:lnTo>
                      <a:pt x="121" y="142"/>
                    </a:lnTo>
                    <a:lnTo>
                      <a:pt x="126" y="142"/>
                    </a:lnTo>
                    <a:lnTo>
                      <a:pt x="131" y="145"/>
                    </a:lnTo>
                    <a:lnTo>
                      <a:pt x="135" y="145"/>
                    </a:lnTo>
                    <a:lnTo>
                      <a:pt x="142" y="144"/>
                    </a:lnTo>
                    <a:lnTo>
                      <a:pt x="143" y="145"/>
                    </a:lnTo>
                    <a:lnTo>
                      <a:pt x="148" y="144"/>
                    </a:lnTo>
                    <a:lnTo>
                      <a:pt x="152" y="139"/>
                    </a:lnTo>
                    <a:lnTo>
                      <a:pt x="156" y="139"/>
                    </a:lnTo>
                    <a:lnTo>
                      <a:pt x="159" y="139"/>
                    </a:lnTo>
                    <a:lnTo>
                      <a:pt x="159" y="139"/>
                    </a:lnTo>
                    <a:lnTo>
                      <a:pt x="165" y="136"/>
                    </a:lnTo>
                    <a:lnTo>
                      <a:pt x="170" y="136"/>
                    </a:lnTo>
                    <a:lnTo>
                      <a:pt x="177" y="130"/>
                    </a:lnTo>
                    <a:lnTo>
                      <a:pt x="178" y="125"/>
                    </a:lnTo>
                    <a:lnTo>
                      <a:pt x="178" y="122"/>
                    </a:lnTo>
                    <a:lnTo>
                      <a:pt x="178" y="121"/>
                    </a:lnTo>
                    <a:lnTo>
                      <a:pt x="173" y="117"/>
                    </a:lnTo>
                    <a:lnTo>
                      <a:pt x="169" y="111"/>
                    </a:lnTo>
                    <a:lnTo>
                      <a:pt x="167" y="106"/>
                    </a:lnTo>
                    <a:lnTo>
                      <a:pt x="170" y="103"/>
                    </a:lnTo>
                    <a:lnTo>
                      <a:pt x="171" y="97"/>
                    </a:lnTo>
                    <a:lnTo>
                      <a:pt x="173" y="95"/>
                    </a:lnTo>
                    <a:lnTo>
                      <a:pt x="175" y="97"/>
                    </a:lnTo>
                    <a:lnTo>
                      <a:pt x="177" y="95"/>
                    </a:lnTo>
                    <a:lnTo>
                      <a:pt x="180" y="96"/>
                    </a:lnTo>
                    <a:lnTo>
                      <a:pt x="184" y="94"/>
                    </a:lnTo>
                    <a:lnTo>
                      <a:pt x="184" y="90"/>
                    </a:lnTo>
                    <a:lnTo>
                      <a:pt x="182" y="87"/>
                    </a:lnTo>
                    <a:lnTo>
                      <a:pt x="178" y="87"/>
                    </a:lnTo>
                    <a:lnTo>
                      <a:pt x="177" y="83"/>
                    </a:lnTo>
                    <a:lnTo>
                      <a:pt x="176" y="81"/>
                    </a:lnTo>
                    <a:lnTo>
                      <a:pt x="180" y="76"/>
                    </a:lnTo>
                    <a:lnTo>
                      <a:pt x="182" y="76"/>
                    </a:lnTo>
                    <a:lnTo>
                      <a:pt x="185" y="73"/>
                    </a:lnTo>
                    <a:lnTo>
                      <a:pt x="189" y="67"/>
                    </a:lnTo>
                    <a:lnTo>
                      <a:pt x="190" y="66"/>
                    </a:lnTo>
                    <a:lnTo>
                      <a:pt x="189" y="65"/>
                    </a:lnTo>
                    <a:lnTo>
                      <a:pt x="184" y="63"/>
                    </a:lnTo>
                    <a:lnTo>
                      <a:pt x="181" y="62"/>
                    </a:lnTo>
                    <a:lnTo>
                      <a:pt x="180" y="63"/>
                    </a:lnTo>
                    <a:lnTo>
                      <a:pt x="177" y="63"/>
                    </a:lnTo>
                    <a:lnTo>
                      <a:pt x="175" y="63"/>
                    </a:lnTo>
                    <a:lnTo>
                      <a:pt x="173" y="63"/>
                    </a:lnTo>
                    <a:lnTo>
                      <a:pt x="168" y="65"/>
                    </a:lnTo>
                    <a:lnTo>
                      <a:pt x="165" y="64"/>
                    </a:lnTo>
                    <a:lnTo>
                      <a:pt x="163" y="64"/>
                    </a:lnTo>
                    <a:lnTo>
                      <a:pt x="166" y="63"/>
                    </a:lnTo>
                    <a:lnTo>
                      <a:pt x="168" y="63"/>
                    </a:lnTo>
                    <a:lnTo>
                      <a:pt x="170" y="62"/>
                    </a:lnTo>
                    <a:lnTo>
                      <a:pt x="171" y="59"/>
                    </a:lnTo>
                    <a:lnTo>
                      <a:pt x="174" y="56"/>
                    </a:lnTo>
                    <a:lnTo>
                      <a:pt x="174" y="55"/>
                    </a:lnTo>
                    <a:lnTo>
                      <a:pt x="173" y="53"/>
                    </a:lnTo>
                    <a:lnTo>
                      <a:pt x="173" y="52"/>
                    </a:lnTo>
                    <a:lnTo>
                      <a:pt x="172" y="49"/>
                    </a:lnTo>
                    <a:lnTo>
                      <a:pt x="168" y="47"/>
                    </a:lnTo>
                    <a:lnTo>
                      <a:pt x="163" y="45"/>
                    </a:lnTo>
                    <a:lnTo>
                      <a:pt x="162" y="44"/>
                    </a:lnTo>
                    <a:lnTo>
                      <a:pt x="160" y="42"/>
                    </a:lnTo>
                    <a:lnTo>
                      <a:pt x="157" y="42"/>
                    </a:lnTo>
                    <a:lnTo>
                      <a:pt x="156" y="41"/>
                    </a:lnTo>
                    <a:lnTo>
                      <a:pt x="154" y="39"/>
                    </a:lnTo>
                    <a:lnTo>
                      <a:pt x="152" y="39"/>
                    </a:lnTo>
                    <a:lnTo>
                      <a:pt x="152" y="42"/>
                    </a:lnTo>
                    <a:lnTo>
                      <a:pt x="150" y="39"/>
                    </a:lnTo>
                    <a:lnTo>
                      <a:pt x="149" y="36"/>
                    </a:lnTo>
                    <a:lnTo>
                      <a:pt x="146" y="34"/>
                    </a:lnTo>
                    <a:lnTo>
                      <a:pt x="145" y="32"/>
                    </a:lnTo>
                    <a:lnTo>
                      <a:pt x="147" y="31"/>
                    </a:lnTo>
                    <a:lnTo>
                      <a:pt x="153" y="31"/>
                    </a:lnTo>
                    <a:lnTo>
                      <a:pt x="156" y="29"/>
                    </a:lnTo>
                    <a:lnTo>
                      <a:pt x="159" y="28"/>
                    </a:lnTo>
                    <a:lnTo>
                      <a:pt x="160" y="26"/>
                    </a:lnTo>
                    <a:lnTo>
                      <a:pt x="156" y="27"/>
                    </a:lnTo>
                    <a:lnTo>
                      <a:pt x="150" y="25"/>
                    </a:lnTo>
                    <a:lnTo>
                      <a:pt x="145" y="26"/>
                    </a:lnTo>
                    <a:lnTo>
                      <a:pt x="142" y="26"/>
                    </a:lnTo>
                    <a:lnTo>
                      <a:pt x="136" y="28"/>
                    </a:lnTo>
                    <a:lnTo>
                      <a:pt x="135" y="28"/>
                    </a:lnTo>
                    <a:lnTo>
                      <a:pt x="132" y="28"/>
                    </a:lnTo>
                    <a:lnTo>
                      <a:pt x="127" y="32"/>
                    </a:lnTo>
                    <a:lnTo>
                      <a:pt x="124" y="33"/>
                    </a:lnTo>
                    <a:lnTo>
                      <a:pt x="121" y="35"/>
                    </a:lnTo>
                    <a:lnTo>
                      <a:pt x="120" y="37"/>
                    </a:lnTo>
                    <a:lnTo>
                      <a:pt x="115" y="37"/>
                    </a:lnTo>
                    <a:lnTo>
                      <a:pt x="114" y="39"/>
                    </a:lnTo>
                    <a:lnTo>
                      <a:pt x="112" y="38"/>
                    </a:lnTo>
                    <a:lnTo>
                      <a:pt x="106" y="32"/>
                    </a:lnTo>
                    <a:lnTo>
                      <a:pt x="104" y="29"/>
                    </a:lnTo>
                    <a:lnTo>
                      <a:pt x="103" y="29"/>
                    </a:lnTo>
                    <a:lnTo>
                      <a:pt x="96" y="29"/>
                    </a:lnTo>
                    <a:lnTo>
                      <a:pt x="83" y="32"/>
                    </a:lnTo>
                    <a:lnTo>
                      <a:pt x="76" y="32"/>
                    </a:lnTo>
                    <a:lnTo>
                      <a:pt x="73" y="31"/>
                    </a:lnTo>
                    <a:lnTo>
                      <a:pt x="73" y="28"/>
                    </a:lnTo>
                    <a:lnTo>
                      <a:pt x="73" y="25"/>
                    </a:lnTo>
                    <a:lnTo>
                      <a:pt x="74" y="25"/>
                    </a:lnTo>
                    <a:lnTo>
                      <a:pt x="73" y="21"/>
                    </a:lnTo>
                    <a:lnTo>
                      <a:pt x="71" y="17"/>
                    </a:lnTo>
                    <a:lnTo>
                      <a:pt x="68" y="16"/>
                    </a:lnTo>
                    <a:lnTo>
                      <a:pt x="62" y="17"/>
                    </a:lnTo>
                    <a:lnTo>
                      <a:pt x="59" y="14"/>
                    </a:lnTo>
                    <a:lnTo>
                      <a:pt x="56" y="14"/>
                    </a:lnTo>
                    <a:lnTo>
                      <a:pt x="54" y="15"/>
                    </a:lnTo>
                    <a:lnTo>
                      <a:pt x="52" y="11"/>
                    </a:lnTo>
                    <a:lnTo>
                      <a:pt x="52" y="6"/>
                    </a:lnTo>
                    <a:lnTo>
                      <a:pt x="51" y="1"/>
                    </a:lnTo>
                    <a:lnTo>
                      <a:pt x="49" y="0"/>
                    </a:lnTo>
                    <a:lnTo>
                      <a:pt x="45" y="2"/>
                    </a:lnTo>
                    <a:lnTo>
                      <a:pt x="42" y="7"/>
                    </a:lnTo>
                    <a:lnTo>
                      <a:pt x="42" y="11"/>
                    </a:lnTo>
                    <a:lnTo>
                      <a:pt x="44" y="13"/>
                    </a:lnTo>
                    <a:lnTo>
                      <a:pt x="47" y="11"/>
                    </a:lnTo>
                    <a:lnTo>
                      <a:pt x="49" y="11"/>
                    </a:lnTo>
                    <a:lnTo>
                      <a:pt x="52" y="14"/>
                    </a:lnTo>
                    <a:lnTo>
                      <a:pt x="51" y="16"/>
                    </a:lnTo>
                    <a:lnTo>
                      <a:pt x="48" y="17"/>
                    </a:lnTo>
                    <a:lnTo>
                      <a:pt x="45" y="15"/>
                    </a:lnTo>
                    <a:lnTo>
                      <a:pt x="45" y="14"/>
                    </a:lnTo>
                    <a:lnTo>
                      <a:pt x="44" y="15"/>
                    </a:lnTo>
                    <a:lnTo>
                      <a:pt x="44" y="17"/>
                    </a:lnTo>
                    <a:lnTo>
                      <a:pt x="41" y="19"/>
                    </a:lnTo>
                    <a:lnTo>
                      <a:pt x="35" y="20"/>
                    </a:lnTo>
                    <a:lnTo>
                      <a:pt x="28" y="23"/>
                    </a:lnTo>
                    <a:lnTo>
                      <a:pt x="26" y="26"/>
                    </a:lnTo>
                    <a:lnTo>
                      <a:pt x="26" y="29"/>
                    </a:lnTo>
                    <a:lnTo>
                      <a:pt x="28" y="32"/>
                    </a:lnTo>
                    <a:lnTo>
                      <a:pt x="28" y="39"/>
                    </a:lnTo>
                    <a:lnTo>
                      <a:pt x="28" y="44"/>
                    </a:lnTo>
                    <a:lnTo>
                      <a:pt x="29" y="48"/>
                    </a:lnTo>
                    <a:lnTo>
                      <a:pt x="28" y="53"/>
                    </a:lnTo>
                    <a:lnTo>
                      <a:pt x="23" y="56"/>
                    </a:lnTo>
                    <a:lnTo>
                      <a:pt x="20" y="56"/>
                    </a:lnTo>
                    <a:lnTo>
                      <a:pt x="20" y="51"/>
                    </a:lnTo>
                    <a:lnTo>
                      <a:pt x="17" y="47"/>
                    </a:lnTo>
                    <a:lnTo>
                      <a:pt x="17" y="44"/>
                    </a:lnTo>
                    <a:lnTo>
                      <a:pt x="19" y="41"/>
                    </a:lnTo>
                    <a:lnTo>
                      <a:pt x="19" y="39"/>
                    </a:lnTo>
                    <a:lnTo>
                      <a:pt x="24" y="33"/>
                    </a:lnTo>
                    <a:lnTo>
                      <a:pt x="24" y="28"/>
                    </a:lnTo>
                    <a:lnTo>
                      <a:pt x="23" y="24"/>
                    </a:lnTo>
                    <a:lnTo>
                      <a:pt x="23" y="22"/>
                    </a:lnTo>
                    <a:lnTo>
                      <a:pt x="23" y="20"/>
                    </a:lnTo>
                    <a:lnTo>
                      <a:pt x="21" y="18"/>
                    </a:lnTo>
                    <a:lnTo>
                      <a:pt x="20" y="15"/>
                    </a:lnTo>
                    <a:lnTo>
                      <a:pt x="21" y="13"/>
                    </a:lnTo>
                    <a:lnTo>
                      <a:pt x="24" y="11"/>
                    </a:lnTo>
                    <a:lnTo>
                      <a:pt x="27" y="11"/>
                    </a:lnTo>
                    <a:lnTo>
                      <a:pt x="30" y="7"/>
                    </a:lnTo>
                    <a:lnTo>
                      <a:pt x="28" y="6"/>
                    </a:lnTo>
                    <a:lnTo>
                      <a:pt x="2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6" name="Freeform 1305">
                <a:extLst>
                  <a:ext uri="{FF2B5EF4-FFF2-40B4-BE49-F238E27FC236}">
                    <a16:creationId xmlns:a16="http://schemas.microsoft.com/office/drawing/2014/main" id="{EFAC5F83-F504-8A40-821D-D3FBB4E829B2}"/>
                  </a:ext>
                </a:extLst>
              </p:cNvPr>
              <p:cNvSpPr>
                <a:spLocks/>
              </p:cNvSpPr>
              <p:nvPr/>
            </p:nvSpPr>
            <p:spPr bwMode="auto">
              <a:xfrm>
                <a:off x="4194330" y="4111240"/>
                <a:ext cx="7938" cy="11112"/>
              </a:xfrm>
              <a:custGeom>
                <a:avLst/>
                <a:gdLst>
                  <a:gd name="T0" fmla="*/ 0 w 5"/>
                  <a:gd name="T1" fmla="*/ 0 h 7"/>
                  <a:gd name="T2" fmla="*/ 0 w 5"/>
                  <a:gd name="T3" fmla="*/ 3 h 7"/>
                  <a:gd name="T4" fmla="*/ 1 w 5"/>
                  <a:gd name="T5" fmla="*/ 6 h 7"/>
                  <a:gd name="T6" fmla="*/ 4 w 5"/>
                  <a:gd name="T7" fmla="*/ 7 h 7"/>
                  <a:gd name="T8" fmla="*/ 5 w 5"/>
                  <a:gd name="T9" fmla="*/ 5 h 7"/>
                  <a:gd name="T10" fmla="*/ 3 w 5"/>
                  <a:gd name="T11" fmla="*/ 4 h 7"/>
                  <a:gd name="T12" fmla="*/ 0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0"/>
                    </a:moveTo>
                    <a:lnTo>
                      <a:pt x="0" y="3"/>
                    </a:lnTo>
                    <a:lnTo>
                      <a:pt x="1" y="6"/>
                    </a:lnTo>
                    <a:lnTo>
                      <a:pt x="4" y="7"/>
                    </a:lnTo>
                    <a:lnTo>
                      <a:pt x="5" y="5"/>
                    </a:lnTo>
                    <a:lnTo>
                      <a:pt x="3"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7" name="Freeform 1306">
                <a:extLst>
                  <a:ext uri="{FF2B5EF4-FFF2-40B4-BE49-F238E27FC236}">
                    <a16:creationId xmlns:a16="http://schemas.microsoft.com/office/drawing/2014/main" id="{6B15C9FD-797C-7444-A47E-2955A2C5DF71}"/>
                  </a:ext>
                </a:extLst>
              </p:cNvPr>
              <p:cNvSpPr>
                <a:spLocks/>
              </p:cNvSpPr>
              <p:nvPr/>
            </p:nvSpPr>
            <p:spPr bwMode="auto">
              <a:xfrm>
                <a:off x="3970484" y="4111240"/>
                <a:ext cx="268298" cy="460333"/>
              </a:xfrm>
              <a:custGeom>
                <a:avLst/>
                <a:gdLst>
                  <a:gd name="T0" fmla="*/ 20 w 169"/>
                  <a:gd name="T1" fmla="*/ 210 h 290"/>
                  <a:gd name="T2" fmla="*/ 37 w 169"/>
                  <a:gd name="T3" fmla="*/ 218 h 290"/>
                  <a:gd name="T4" fmla="*/ 45 w 169"/>
                  <a:gd name="T5" fmla="*/ 213 h 290"/>
                  <a:gd name="T6" fmla="*/ 51 w 169"/>
                  <a:gd name="T7" fmla="*/ 218 h 290"/>
                  <a:gd name="T8" fmla="*/ 65 w 169"/>
                  <a:gd name="T9" fmla="*/ 228 h 290"/>
                  <a:gd name="T10" fmla="*/ 79 w 169"/>
                  <a:gd name="T11" fmla="*/ 245 h 290"/>
                  <a:gd name="T12" fmla="*/ 83 w 169"/>
                  <a:gd name="T13" fmla="*/ 256 h 290"/>
                  <a:gd name="T14" fmla="*/ 96 w 169"/>
                  <a:gd name="T15" fmla="*/ 260 h 290"/>
                  <a:gd name="T16" fmla="*/ 113 w 169"/>
                  <a:gd name="T17" fmla="*/ 256 h 290"/>
                  <a:gd name="T18" fmla="*/ 124 w 169"/>
                  <a:gd name="T19" fmla="*/ 262 h 290"/>
                  <a:gd name="T20" fmla="*/ 120 w 169"/>
                  <a:gd name="T21" fmla="*/ 284 h 290"/>
                  <a:gd name="T22" fmla="*/ 137 w 169"/>
                  <a:gd name="T23" fmla="*/ 245 h 290"/>
                  <a:gd name="T24" fmla="*/ 127 w 169"/>
                  <a:gd name="T25" fmla="*/ 221 h 290"/>
                  <a:gd name="T26" fmla="*/ 138 w 169"/>
                  <a:gd name="T27" fmla="*/ 206 h 290"/>
                  <a:gd name="T28" fmla="*/ 131 w 169"/>
                  <a:gd name="T29" fmla="*/ 188 h 290"/>
                  <a:gd name="T30" fmla="*/ 155 w 169"/>
                  <a:gd name="T31" fmla="*/ 186 h 290"/>
                  <a:gd name="T32" fmla="*/ 165 w 169"/>
                  <a:gd name="T33" fmla="*/ 192 h 290"/>
                  <a:gd name="T34" fmla="*/ 166 w 169"/>
                  <a:gd name="T35" fmla="*/ 184 h 290"/>
                  <a:gd name="T36" fmla="*/ 162 w 169"/>
                  <a:gd name="T37" fmla="*/ 170 h 290"/>
                  <a:gd name="T38" fmla="*/ 163 w 169"/>
                  <a:gd name="T39" fmla="*/ 158 h 290"/>
                  <a:gd name="T40" fmla="*/ 158 w 169"/>
                  <a:gd name="T41" fmla="*/ 139 h 290"/>
                  <a:gd name="T42" fmla="*/ 163 w 169"/>
                  <a:gd name="T43" fmla="*/ 123 h 290"/>
                  <a:gd name="T44" fmla="*/ 162 w 169"/>
                  <a:gd name="T45" fmla="*/ 107 h 290"/>
                  <a:gd name="T46" fmla="*/ 149 w 169"/>
                  <a:gd name="T47" fmla="*/ 110 h 290"/>
                  <a:gd name="T48" fmla="*/ 138 w 169"/>
                  <a:gd name="T49" fmla="*/ 107 h 290"/>
                  <a:gd name="T50" fmla="*/ 116 w 169"/>
                  <a:gd name="T51" fmla="*/ 94 h 290"/>
                  <a:gd name="T52" fmla="*/ 103 w 169"/>
                  <a:gd name="T53" fmla="*/ 93 h 290"/>
                  <a:gd name="T54" fmla="*/ 95 w 169"/>
                  <a:gd name="T55" fmla="*/ 83 h 290"/>
                  <a:gd name="T56" fmla="*/ 87 w 169"/>
                  <a:gd name="T57" fmla="*/ 57 h 290"/>
                  <a:gd name="T58" fmla="*/ 85 w 169"/>
                  <a:gd name="T59" fmla="*/ 44 h 290"/>
                  <a:gd name="T60" fmla="*/ 95 w 169"/>
                  <a:gd name="T61" fmla="*/ 24 h 290"/>
                  <a:gd name="T62" fmla="*/ 110 w 169"/>
                  <a:gd name="T63" fmla="*/ 9 h 290"/>
                  <a:gd name="T64" fmla="*/ 113 w 169"/>
                  <a:gd name="T65" fmla="*/ 3 h 290"/>
                  <a:gd name="T66" fmla="*/ 103 w 169"/>
                  <a:gd name="T67" fmla="*/ 3 h 290"/>
                  <a:gd name="T68" fmla="*/ 97 w 169"/>
                  <a:gd name="T69" fmla="*/ 8 h 290"/>
                  <a:gd name="T70" fmla="*/ 81 w 169"/>
                  <a:gd name="T71" fmla="*/ 19 h 290"/>
                  <a:gd name="T72" fmla="*/ 71 w 169"/>
                  <a:gd name="T73" fmla="*/ 25 h 290"/>
                  <a:gd name="T74" fmla="*/ 67 w 169"/>
                  <a:gd name="T75" fmla="*/ 26 h 290"/>
                  <a:gd name="T76" fmla="*/ 56 w 169"/>
                  <a:gd name="T77" fmla="*/ 27 h 290"/>
                  <a:gd name="T78" fmla="*/ 48 w 169"/>
                  <a:gd name="T79" fmla="*/ 44 h 290"/>
                  <a:gd name="T80" fmla="*/ 44 w 169"/>
                  <a:gd name="T81" fmla="*/ 52 h 290"/>
                  <a:gd name="T82" fmla="*/ 33 w 169"/>
                  <a:gd name="T83" fmla="*/ 64 h 290"/>
                  <a:gd name="T84" fmla="*/ 32 w 169"/>
                  <a:gd name="T85" fmla="*/ 79 h 290"/>
                  <a:gd name="T86" fmla="*/ 27 w 169"/>
                  <a:gd name="T87" fmla="*/ 72 h 290"/>
                  <a:gd name="T88" fmla="*/ 24 w 169"/>
                  <a:gd name="T89" fmla="*/ 75 h 290"/>
                  <a:gd name="T90" fmla="*/ 16 w 169"/>
                  <a:gd name="T91" fmla="*/ 90 h 290"/>
                  <a:gd name="T92" fmla="*/ 22 w 169"/>
                  <a:gd name="T93" fmla="*/ 102 h 290"/>
                  <a:gd name="T94" fmla="*/ 23 w 169"/>
                  <a:gd name="T95" fmla="*/ 111 h 290"/>
                  <a:gd name="T96" fmla="*/ 22 w 169"/>
                  <a:gd name="T97" fmla="*/ 122 h 290"/>
                  <a:gd name="T98" fmla="*/ 21 w 169"/>
                  <a:gd name="T99" fmla="*/ 144 h 290"/>
                  <a:gd name="T100" fmla="*/ 27 w 169"/>
                  <a:gd name="T101" fmla="*/ 150 h 290"/>
                  <a:gd name="T102" fmla="*/ 19 w 169"/>
                  <a:gd name="T103" fmla="*/ 167 h 290"/>
                  <a:gd name="T104" fmla="*/ 1 w 169"/>
                  <a:gd name="T105" fmla="*/ 1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290">
                    <a:moveTo>
                      <a:pt x="9" y="198"/>
                    </a:moveTo>
                    <a:lnTo>
                      <a:pt x="15" y="204"/>
                    </a:lnTo>
                    <a:lnTo>
                      <a:pt x="17" y="204"/>
                    </a:lnTo>
                    <a:lnTo>
                      <a:pt x="21" y="207"/>
                    </a:lnTo>
                    <a:lnTo>
                      <a:pt x="20" y="210"/>
                    </a:lnTo>
                    <a:lnTo>
                      <a:pt x="21" y="212"/>
                    </a:lnTo>
                    <a:lnTo>
                      <a:pt x="25" y="213"/>
                    </a:lnTo>
                    <a:lnTo>
                      <a:pt x="30" y="216"/>
                    </a:lnTo>
                    <a:lnTo>
                      <a:pt x="32" y="217"/>
                    </a:lnTo>
                    <a:lnTo>
                      <a:pt x="37" y="218"/>
                    </a:lnTo>
                    <a:lnTo>
                      <a:pt x="38" y="217"/>
                    </a:lnTo>
                    <a:lnTo>
                      <a:pt x="38" y="213"/>
                    </a:lnTo>
                    <a:lnTo>
                      <a:pt x="40" y="211"/>
                    </a:lnTo>
                    <a:lnTo>
                      <a:pt x="41" y="211"/>
                    </a:lnTo>
                    <a:lnTo>
                      <a:pt x="45" y="213"/>
                    </a:lnTo>
                    <a:lnTo>
                      <a:pt x="47" y="214"/>
                    </a:lnTo>
                    <a:lnTo>
                      <a:pt x="48" y="217"/>
                    </a:lnTo>
                    <a:lnTo>
                      <a:pt x="50" y="218"/>
                    </a:lnTo>
                    <a:lnTo>
                      <a:pt x="51" y="218"/>
                    </a:lnTo>
                    <a:lnTo>
                      <a:pt x="51" y="218"/>
                    </a:lnTo>
                    <a:lnTo>
                      <a:pt x="53" y="220"/>
                    </a:lnTo>
                    <a:lnTo>
                      <a:pt x="58" y="221"/>
                    </a:lnTo>
                    <a:lnTo>
                      <a:pt x="61" y="222"/>
                    </a:lnTo>
                    <a:lnTo>
                      <a:pt x="62" y="224"/>
                    </a:lnTo>
                    <a:lnTo>
                      <a:pt x="65" y="228"/>
                    </a:lnTo>
                    <a:lnTo>
                      <a:pt x="65" y="232"/>
                    </a:lnTo>
                    <a:lnTo>
                      <a:pt x="68" y="237"/>
                    </a:lnTo>
                    <a:lnTo>
                      <a:pt x="70" y="237"/>
                    </a:lnTo>
                    <a:lnTo>
                      <a:pt x="76" y="240"/>
                    </a:lnTo>
                    <a:lnTo>
                      <a:pt x="79" y="245"/>
                    </a:lnTo>
                    <a:lnTo>
                      <a:pt x="79" y="249"/>
                    </a:lnTo>
                    <a:lnTo>
                      <a:pt x="80" y="249"/>
                    </a:lnTo>
                    <a:lnTo>
                      <a:pt x="82" y="251"/>
                    </a:lnTo>
                    <a:lnTo>
                      <a:pt x="84" y="255"/>
                    </a:lnTo>
                    <a:lnTo>
                      <a:pt x="83" y="256"/>
                    </a:lnTo>
                    <a:lnTo>
                      <a:pt x="84" y="259"/>
                    </a:lnTo>
                    <a:lnTo>
                      <a:pt x="86" y="260"/>
                    </a:lnTo>
                    <a:lnTo>
                      <a:pt x="89" y="259"/>
                    </a:lnTo>
                    <a:lnTo>
                      <a:pt x="92" y="260"/>
                    </a:lnTo>
                    <a:lnTo>
                      <a:pt x="96" y="260"/>
                    </a:lnTo>
                    <a:lnTo>
                      <a:pt x="96" y="259"/>
                    </a:lnTo>
                    <a:lnTo>
                      <a:pt x="101" y="256"/>
                    </a:lnTo>
                    <a:lnTo>
                      <a:pt x="105" y="257"/>
                    </a:lnTo>
                    <a:lnTo>
                      <a:pt x="109" y="259"/>
                    </a:lnTo>
                    <a:lnTo>
                      <a:pt x="113" y="256"/>
                    </a:lnTo>
                    <a:lnTo>
                      <a:pt x="116" y="256"/>
                    </a:lnTo>
                    <a:lnTo>
                      <a:pt x="117" y="259"/>
                    </a:lnTo>
                    <a:lnTo>
                      <a:pt x="119" y="259"/>
                    </a:lnTo>
                    <a:lnTo>
                      <a:pt x="122" y="260"/>
                    </a:lnTo>
                    <a:lnTo>
                      <a:pt x="124" y="262"/>
                    </a:lnTo>
                    <a:lnTo>
                      <a:pt x="126" y="262"/>
                    </a:lnTo>
                    <a:lnTo>
                      <a:pt x="126" y="264"/>
                    </a:lnTo>
                    <a:lnTo>
                      <a:pt x="117" y="283"/>
                    </a:lnTo>
                    <a:lnTo>
                      <a:pt x="117" y="284"/>
                    </a:lnTo>
                    <a:lnTo>
                      <a:pt x="120" y="284"/>
                    </a:lnTo>
                    <a:lnTo>
                      <a:pt x="124" y="283"/>
                    </a:lnTo>
                    <a:lnTo>
                      <a:pt x="127" y="287"/>
                    </a:lnTo>
                    <a:lnTo>
                      <a:pt x="127" y="290"/>
                    </a:lnTo>
                    <a:lnTo>
                      <a:pt x="130" y="281"/>
                    </a:lnTo>
                    <a:lnTo>
                      <a:pt x="137" y="245"/>
                    </a:lnTo>
                    <a:lnTo>
                      <a:pt x="137" y="243"/>
                    </a:lnTo>
                    <a:lnTo>
                      <a:pt x="137" y="237"/>
                    </a:lnTo>
                    <a:lnTo>
                      <a:pt x="134" y="230"/>
                    </a:lnTo>
                    <a:lnTo>
                      <a:pt x="129" y="224"/>
                    </a:lnTo>
                    <a:lnTo>
                      <a:pt x="127" y="221"/>
                    </a:lnTo>
                    <a:lnTo>
                      <a:pt x="126" y="212"/>
                    </a:lnTo>
                    <a:lnTo>
                      <a:pt x="135" y="208"/>
                    </a:lnTo>
                    <a:lnTo>
                      <a:pt x="139" y="211"/>
                    </a:lnTo>
                    <a:lnTo>
                      <a:pt x="140" y="207"/>
                    </a:lnTo>
                    <a:lnTo>
                      <a:pt x="138" y="206"/>
                    </a:lnTo>
                    <a:lnTo>
                      <a:pt x="140" y="204"/>
                    </a:lnTo>
                    <a:lnTo>
                      <a:pt x="137" y="199"/>
                    </a:lnTo>
                    <a:lnTo>
                      <a:pt x="132" y="197"/>
                    </a:lnTo>
                    <a:lnTo>
                      <a:pt x="130" y="193"/>
                    </a:lnTo>
                    <a:lnTo>
                      <a:pt x="131" y="188"/>
                    </a:lnTo>
                    <a:lnTo>
                      <a:pt x="148" y="188"/>
                    </a:lnTo>
                    <a:lnTo>
                      <a:pt x="149" y="185"/>
                    </a:lnTo>
                    <a:lnTo>
                      <a:pt x="152" y="185"/>
                    </a:lnTo>
                    <a:lnTo>
                      <a:pt x="154" y="187"/>
                    </a:lnTo>
                    <a:lnTo>
                      <a:pt x="155" y="186"/>
                    </a:lnTo>
                    <a:lnTo>
                      <a:pt x="158" y="183"/>
                    </a:lnTo>
                    <a:lnTo>
                      <a:pt x="162" y="182"/>
                    </a:lnTo>
                    <a:lnTo>
                      <a:pt x="163" y="184"/>
                    </a:lnTo>
                    <a:lnTo>
                      <a:pt x="165" y="188"/>
                    </a:lnTo>
                    <a:lnTo>
                      <a:pt x="165" y="192"/>
                    </a:lnTo>
                    <a:lnTo>
                      <a:pt x="165" y="197"/>
                    </a:lnTo>
                    <a:lnTo>
                      <a:pt x="169" y="196"/>
                    </a:lnTo>
                    <a:lnTo>
                      <a:pt x="169" y="196"/>
                    </a:lnTo>
                    <a:lnTo>
                      <a:pt x="169" y="193"/>
                    </a:lnTo>
                    <a:lnTo>
                      <a:pt x="166" y="184"/>
                    </a:lnTo>
                    <a:lnTo>
                      <a:pt x="165" y="180"/>
                    </a:lnTo>
                    <a:lnTo>
                      <a:pt x="165" y="178"/>
                    </a:lnTo>
                    <a:lnTo>
                      <a:pt x="164" y="174"/>
                    </a:lnTo>
                    <a:lnTo>
                      <a:pt x="163" y="173"/>
                    </a:lnTo>
                    <a:lnTo>
                      <a:pt x="162" y="170"/>
                    </a:lnTo>
                    <a:lnTo>
                      <a:pt x="162" y="169"/>
                    </a:lnTo>
                    <a:lnTo>
                      <a:pt x="160" y="171"/>
                    </a:lnTo>
                    <a:lnTo>
                      <a:pt x="158" y="170"/>
                    </a:lnTo>
                    <a:lnTo>
                      <a:pt x="158" y="168"/>
                    </a:lnTo>
                    <a:lnTo>
                      <a:pt x="163" y="158"/>
                    </a:lnTo>
                    <a:lnTo>
                      <a:pt x="160" y="149"/>
                    </a:lnTo>
                    <a:lnTo>
                      <a:pt x="160" y="147"/>
                    </a:lnTo>
                    <a:lnTo>
                      <a:pt x="158" y="145"/>
                    </a:lnTo>
                    <a:lnTo>
                      <a:pt x="158" y="139"/>
                    </a:lnTo>
                    <a:lnTo>
                      <a:pt x="158" y="139"/>
                    </a:lnTo>
                    <a:lnTo>
                      <a:pt x="159" y="135"/>
                    </a:lnTo>
                    <a:lnTo>
                      <a:pt x="158" y="132"/>
                    </a:lnTo>
                    <a:lnTo>
                      <a:pt x="158" y="126"/>
                    </a:lnTo>
                    <a:lnTo>
                      <a:pt x="159" y="124"/>
                    </a:lnTo>
                    <a:lnTo>
                      <a:pt x="163" y="123"/>
                    </a:lnTo>
                    <a:lnTo>
                      <a:pt x="164" y="121"/>
                    </a:lnTo>
                    <a:lnTo>
                      <a:pt x="164" y="117"/>
                    </a:lnTo>
                    <a:lnTo>
                      <a:pt x="165" y="115"/>
                    </a:lnTo>
                    <a:lnTo>
                      <a:pt x="164" y="108"/>
                    </a:lnTo>
                    <a:lnTo>
                      <a:pt x="162" y="107"/>
                    </a:lnTo>
                    <a:lnTo>
                      <a:pt x="159" y="107"/>
                    </a:lnTo>
                    <a:lnTo>
                      <a:pt x="158" y="108"/>
                    </a:lnTo>
                    <a:lnTo>
                      <a:pt x="155" y="107"/>
                    </a:lnTo>
                    <a:lnTo>
                      <a:pt x="152" y="107"/>
                    </a:lnTo>
                    <a:lnTo>
                      <a:pt x="149" y="110"/>
                    </a:lnTo>
                    <a:lnTo>
                      <a:pt x="148" y="108"/>
                    </a:lnTo>
                    <a:lnTo>
                      <a:pt x="144" y="107"/>
                    </a:lnTo>
                    <a:lnTo>
                      <a:pt x="144" y="107"/>
                    </a:lnTo>
                    <a:lnTo>
                      <a:pt x="142" y="107"/>
                    </a:lnTo>
                    <a:lnTo>
                      <a:pt x="138" y="107"/>
                    </a:lnTo>
                    <a:lnTo>
                      <a:pt x="128" y="95"/>
                    </a:lnTo>
                    <a:lnTo>
                      <a:pt x="125" y="93"/>
                    </a:lnTo>
                    <a:lnTo>
                      <a:pt x="121" y="93"/>
                    </a:lnTo>
                    <a:lnTo>
                      <a:pt x="117" y="93"/>
                    </a:lnTo>
                    <a:lnTo>
                      <a:pt x="116" y="94"/>
                    </a:lnTo>
                    <a:lnTo>
                      <a:pt x="113" y="93"/>
                    </a:lnTo>
                    <a:lnTo>
                      <a:pt x="109" y="93"/>
                    </a:lnTo>
                    <a:lnTo>
                      <a:pt x="109" y="93"/>
                    </a:lnTo>
                    <a:lnTo>
                      <a:pt x="106" y="95"/>
                    </a:lnTo>
                    <a:lnTo>
                      <a:pt x="103" y="93"/>
                    </a:lnTo>
                    <a:lnTo>
                      <a:pt x="101" y="93"/>
                    </a:lnTo>
                    <a:lnTo>
                      <a:pt x="97" y="90"/>
                    </a:lnTo>
                    <a:lnTo>
                      <a:pt x="94" y="87"/>
                    </a:lnTo>
                    <a:lnTo>
                      <a:pt x="94" y="85"/>
                    </a:lnTo>
                    <a:lnTo>
                      <a:pt x="95" y="83"/>
                    </a:lnTo>
                    <a:lnTo>
                      <a:pt x="94" y="80"/>
                    </a:lnTo>
                    <a:lnTo>
                      <a:pt x="96" y="77"/>
                    </a:lnTo>
                    <a:lnTo>
                      <a:pt x="95" y="73"/>
                    </a:lnTo>
                    <a:lnTo>
                      <a:pt x="92" y="69"/>
                    </a:lnTo>
                    <a:lnTo>
                      <a:pt x="87" y="57"/>
                    </a:lnTo>
                    <a:lnTo>
                      <a:pt x="85" y="57"/>
                    </a:lnTo>
                    <a:lnTo>
                      <a:pt x="82" y="57"/>
                    </a:lnTo>
                    <a:lnTo>
                      <a:pt x="83" y="55"/>
                    </a:lnTo>
                    <a:lnTo>
                      <a:pt x="85" y="50"/>
                    </a:lnTo>
                    <a:lnTo>
                      <a:pt x="85" y="44"/>
                    </a:lnTo>
                    <a:lnTo>
                      <a:pt x="85" y="42"/>
                    </a:lnTo>
                    <a:lnTo>
                      <a:pt x="85" y="38"/>
                    </a:lnTo>
                    <a:lnTo>
                      <a:pt x="90" y="30"/>
                    </a:lnTo>
                    <a:lnTo>
                      <a:pt x="92" y="28"/>
                    </a:lnTo>
                    <a:lnTo>
                      <a:pt x="95" y="24"/>
                    </a:lnTo>
                    <a:lnTo>
                      <a:pt x="97" y="23"/>
                    </a:lnTo>
                    <a:lnTo>
                      <a:pt x="98" y="21"/>
                    </a:lnTo>
                    <a:lnTo>
                      <a:pt x="103" y="14"/>
                    </a:lnTo>
                    <a:lnTo>
                      <a:pt x="110" y="10"/>
                    </a:lnTo>
                    <a:lnTo>
                      <a:pt x="110" y="9"/>
                    </a:lnTo>
                    <a:lnTo>
                      <a:pt x="112" y="10"/>
                    </a:lnTo>
                    <a:lnTo>
                      <a:pt x="113" y="9"/>
                    </a:lnTo>
                    <a:lnTo>
                      <a:pt x="114" y="7"/>
                    </a:lnTo>
                    <a:lnTo>
                      <a:pt x="114" y="5"/>
                    </a:lnTo>
                    <a:lnTo>
                      <a:pt x="113" y="3"/>
                    </a:lnTo>
                    <a:lnTo>
                      <a:pt x="108" y="0"/>
                    </a:lnTo>
                    <a:lnTo>
                      <a:pt x="106" y="0"/>
                    </a:lnTo>
                    <a:lnTo>
                      <a:pt x="105" y="1"/>
                    </a:lnTo>
                    <a:lnTo>
                      <a:pt x="105" y="3"/>
                    </a:lnTo>
                    <a:lnTo>
                      <a:pt x="103" y="3"/>
                    </a:lnTo>
                    <a:lnTo>
                      <a:pt x="102" y="4"/>
                    </a:lnTo>
                    <a:lnTo>
                      <a:pt x="99" y="4"/>
                    </a:lnTo>
                    <a:lnTo>
                      <a:pt x="97" y="4"/>
                    </a:lnTo>
                    <a:lnTo>
                      <a:pt x="96" y="6"/>
                    </a:lnTo>
                    <a:lnTo>
                      <a:pt x="97" y="8"/>
                    </a:lnTo>
                    <a:lnTo>
                      <a:pt x="96" y="10"/>
                    </a:lnTo>
                    <a:lnTo>
                      <a:pt x="92" y="11"/>
                    </a:lnTo>
                    <a:lnTo>
                      <a:pt x="88" y="15"/>
                    </a:lnTo>
                    <a:lnTo>
                      <a:pt x="85" y="18"/>
                    </a:lnTo>
                    <a:lnTo>
                      <a:pt x="81" y="19"/>
                    </a:lnTo>
                    <a:lnTo>
                      <a:pt x="77" y="19"/>
                    </a:lnTo>
                    <a:lnTo>
                      <a:pt x="72" y="19"/>
                    </a:lnTo>
                    <a:lnTo>
                      <a:pt x="69" y="21"/>
                    </a:lnTo>
                    <a:lnTo>
                      <a:pt x="69" y="23"/>
                    </a:lnTo>
                    <a:lnTo>
                      <a:pt x="71" y="25"/>
                    </a:lnTo>
                    <a:lnTo>
                      <a:pt x="70" y="28"/>
                    </a:lnTo>
                    <a:lnTo>
                      <a:pt x="68" y="31"/>
                    </a:lnTo>
                    <a:lnTo>
                      <a:pt x="67" y="30"/>
                    </a:lnTo>
                    <a:lnTo>
                      <a:pt x="67" y="27"/>
                    </a:lnTo>
                    <a:lnTo>
                      <a:pt x="67" y="26"/>
                    </a:lnTo>
                    <a:lnTo>
                      <a:pt x="68" y="25"/>
                    </a:lnTo>
                    <a:lnTo>
                      <a:pt x="66" y="24"/>
                    </a:lnTo>
                    <a:lnTo>
                      <a:pt x="62" y="23"/>
                    </a:lnTo>
                    <a:lnTo>
                      <a:pt x="61" y="23"/>
                    </a:lnTo>
                    <a:lnTo>
                      <a:pt x="56" y="27"/>
                    </a:lnTo>
                    <a:lnTo>
                      <a:pt x="54" y="29"/>
                    </a:lnTo>
                    <a:lnTo>
                      <a:pt x="51" y="33"/>
                    </a:lnTo>
                    <a:lnTo>
                      <a:pt x="47" y="42"/>
                    </a:lnTo>
                    <a:lnTo>
                      <a:pt x="47" y="45"/>
                    </a:lnTo>
                    <a:lnTo>
                      <a:pt x="48" y="44"/>
                    </a:lnTo>
                    <a:lnTo>
                      <a:pt x="49" y="45"/>
                    </a:lnTo>
                    <a:lnTo>
                      <a:pt x="50" y="48"/>
                    </a:lnTo>
                    <a:lnTo>
                      <a:pt x="49" y="51"/>
                    </a:lnTo>
                    <a:lnTo>
                      <a:pt x="47" y="52"/>
                    </a:lnTo>
                    <a:lnTo>
                      <a:pt x="44" y="52"/>
                    </a:lnTo>
                    <a:lnTo>
                      <a:pt x="42" y="54"/>
                    </a:lnTo>
                    <a:lnTo>
                      <a:pt x="38" y="58"/>
                    </a:lnTo>
                    <a:lnTo>
                      <a:pt x="37" y="59"/>
                    </a:lnTo>
                    <a:lnTo>
                      <a:pt x="34" y="64"/>
                    </a:lnTo>
                    <a:lnTo>
                      <a:pt x="33" y="64"/>
                    </a:lnTo>
                    <a:lnTo>
                      <a:pt x="30" y="64"/>
                    </a:lnTo>
                    <a:lnTo>
                      <a:pt x="31" y="67"/>
                    </a:lnTo>
                    <a:lnTo>
                      <a:pt x="34" y="71"/>
                    </a:lnTo>
                    <a:lnTo>
                      <a:pt x="34" y="75"/>
                    </a:lnTo>
                    <a:lnTo>
                      <a:pt x="32" y="79"/>
                    </a:lnTo>
                    <a:lnTo>
                      <a:pt x="30" y="79"/>
                    </a:lnTo>
                    <a:lnTo>
                      <a:pt x="28" y="76"/>
                    </a:lnTo>
                    <a:lnTo>
                      <a:pt x="28" y="75"/>
                    </a:lnTo>
                    <a:lnTo>
                      <a:pt x="30" y="73"/>
                    </a:lnTo>
                    <a:lnTo>
                      <a:pt x="27" y="72"/>
                    </a:lnTo>
                    <a:lnTo>
                      <a:pt x="27" y="69"/>
                    </a:lnTo>
                    <a:lnTo>
                      <a:pt x="23" y="65"/>
                    </a:lnTo>
                    <a:lnTo>
                      <a:pt x="23" y="68"/>
                    </a:lnTo>
                    <a:lnTo>
                      <a:pt x="23" y="70"/>
                    </a:lnTo>
                    <a:lnTo>
                      <a:pt x="24" y="75"/>
                    </a:lnTo>
                    <a:lnTo>
                      <a:pt x="22" y="79"/>
                    </a:lnTo>
                    <a:lnTo>
                      <a:pt x="21" y="83"/>
                    </a:lnTo>
                    <a:lnTo>
                      <a:pt x="20" y="85"/>
                    </a:lnTo>
                    <a:lnTo>
                      <a:pt x="18" y="85"/>
                    </a:lnTo>
                    <a:lnTo>
                      <a:pt x="16" y="90"/>
                    </a:lnTo>
                    <a:lnTo>
                      <a:pt x="17" y="90"/>
                    </a:lnTo>
                    <a:lnTo>
                      <a:pt x="17" y="94"/>
                    </a:lnTo>
                    <a:lnTo>
                      <a:pt x="18" y="98"/>
                    </a:lnTo>
                    <a:lnTo>
                      <a:pt x="20" y="102"/>
                    </a:lnTo>
                    <a:lnTo>
                      <a:pt x="22" y="102"/>
                    </a:lnTo>
                    <a:lnTo>
                      <a:pt x="23" y="101"/>
                    </a:lnTo>
                    <a:lnTo>
                      <a:pt x="23" y="103"/>
                    </a:lnTo>
                    <a:lnTo>
                      <a:pt x="24" y="107"/>
                    </a:lnTo>
                    <a:lnTo>
                      <a:pt x="23" y="109"/>
                    </a:lnTo>
                    <a:lnTo>
                      <a:pt x="23" y="111"/>
                    </a:lnTo>
                    <a:lnTo>
                      <a:pt x="24" y="113"/>
                    </a:lnTo>
                    <a:lnTo>
                      <a:pt x="24" y="117"/>
                    </a:lnTo>
                    <a:lnTo>
                      <a:pt x="22" y="119"/>
                    </a:lnTo>
                    <a:lnTo>
                      <a:pt x="21" y="121"/>
                    </a:lnTo>
                    <a:lnTo>
                      <a:pt x="22" y="122"/>
                    </a:lnTo>
                    <a:lnTo>
                      <a:pt x="23" y="125"/>
                    </a:lnTo>
                    <a:lnTo>
                      <a:pt x="23" y="131"/>
                    </a:lnTo>
                    <a:lnTo>
                      <a:pt x="23" y="138"/>
                    </a:lnTo>
                    <a:lnTo>
                      <a:pt x="21" y="142"/>
                    </a:lnTo>
                    <a:lnTo>
                      <a:pt x="21" y="144"/>
                    </a:lnTo>
                    <a:lnTo>
                      <a:pt x="23" y="147"/>
                    </a:lnTo>
                    <a:lnTo>
                      <a:pt x="25" y="145"/>
                    </a:lnTo>
                    <a:lnTo>
                      <a:pt x="25" y="148"/>
                    </a:lnTo>
                    <a:lnTo>
                      <a:pt x="27" y="150"/>
                    </a:lnTo>
                    <a:lnTo>
                      <a:pt x="27" y="150"/>
                    </a:lnTo>
                    <a:lnTo>
                      <a:pt x="28" y="152"/>
                    </a:lnTo>
                    <a:lnTo>
                      <a:pt x="27" y="153"/>
                    </a:lnTo>
                    <a:lnTo>
                      <a:pt x="25" y="157"/>
                    </a:lnTo>
                    <a:lnTo>
                      <a:pt x="20" y="163"/>
                    </a:lnTo>
                    <a:lnTo>
                      <a:pt x="19" y="167"/>
                    </a:lnTo>
                    <a:lnTo>
                      <a:pt x="14" y="172"/>
                    </a:lnTo>
                    <a:lnTo>
                      <a:pt x="9" y="173"/>
                    </a:lnTo>
                    <a:lnTo>
                      <a:pt x="5" y="177"/>
                    </a:lnTo>
                    <a:lnTo>
                      <a:pt x="1" y="184"/>
                    </a:lnTo>
                    <a:lnTo>
                      <a:pt x="1" y="190"/>
                    </a:lnTo>
                    <a:lnTo>
                      <a:pt x="0" y="193"/>
                    </a:lnTo>
                    <a:lnTo>
                      <a:pt x="4" y="194"/>
                    </a:lnTo>
                    <a:lnTo>
                      <a:pt x="9"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8" name="Freeform 1307">
                <a:extLst>
                  <a:ext uri="{FF2B5EF4-FFF2-40B4-BE49-F238E27FC236}">
                    <a16:creationId xmlns:a16="http://schemas.microsoft.com/office/drawing/2014/main" id="{4A45168F-626F-EC4A-8C50-9B50E063FD04}"/>
                  </a:ext>
                </a:extLst>
              </p:cNvPr>
              <p:cNvSpPr>
                <a:spLocks/>
              </p:cNvSpPr>
              <p:nvPr/>
            </p:nvSpPr>
            <p:spPr bwMode="auto">
              <a:xfrm>
                <a:off x="3938733" y="4533476"/>
                <a:ext cx="7938" cy="12699"/>
              </a:xfrm>
              <a:custGeom>
                <a:avLst/>
                <a:gdLst>
                  <a:gd name="T0" fmla="*/ 4 w 5"/>
                  <a:gd name="T1" fmla="*/ 0 h 8"/>
                  <a:gd name="T2" fmla="*/ 2 w 5"/>
                  <a:gd name="T3" fmla="*/ 3 h 8"/>
                  <a:gd name="T4" fmla="*/ 0 w 5"/>
                  <a:gd name="T5" fmla="*/ 6 h 8"/>
                  <a:gd name="T6" fmla="*/ 0 w 5"/>
                  <a:gd name="T7" fmla="*/ 7 h 8"/>
                  <a:gd name="T8" fmla="*/ 1 w 5"/>
                  <a:gd name="T9" fmla="*/ 8 h 8"/>
                  <a:gd name="T10" fmla="*/ 3 w 5"/>
                  <a:gd name="T11" fmla="*/ 7 h 8"/>
                  <a:gd name="T12" fmla="*/ 4 w 5"/>
                  <a:gd name="T13" fmla="*/ 5 h 8"/>
                  <a:gd name="T14" fmla="*/ 4 w 5"/>
                  <a:gd name="T15" fmla="*/ 3 h 8"/>
                  <a:gd name="T16" fmla="*/ 5 w 5"/>
                  <a:gd name="T17" fmla="*/ 0 h 8"/>
                  <a:gd name="T18" fmla="*/ 4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4" y="0"/>
                    </a:moveTo>
                    <a:lnTo>
                      <a:pt x="2" y="3"/>
                    </a:lnTo>
                    <a:lnTo>
                      <a:pt x="0" y="6"/>
                    </a:lnTo>
                    <a:lnTo>
                      <a:pt x="0" y="7"/>
                    </a:lnTo>
                    <a:lnTo>
                      <a:pt x="1" y="8"/>
                    </a:lnTo>
                    <a:lnTo>
                      <a:pt x="3" y="7"/>
                    </a:lnTo>
                    <a:lnTo>
                      <a:pt x="4" y="5"/>
                    </a:lnTo>
                    <a:lnTo>
                      <a:pt x="4" y="3"/>
                    </a:lnTo>
                    <a:lnTo>
                      <a:pt x="5"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9" name="Freeform 1308">
                <a:extLst>
                  <a:ext uri="{FF2B5EF4-FFF2-40B4-BE49-F238E27FC236}">
                    <a16:creationId xmlns:a16="http://schemas.microsoft.com/office/drawing/2014/main" id="{592477F1-0468-3244-B4D1-8A3DC6CD001D}"/>
                  </a:ext>
                </a:extLst>
              </p:cNvPr>
              <p:cNvSpPr>
                <a:spLocks/>
              </p:cNvSpPr>
              <p:nvPr/>
            </p:nvSpPr>
            <p:spPr bwMode="auto">
              <a:xfrm>
                <a:off x="3924445" y="4417600"/>
                <a:ext cx="131768" cy="176197"/>
              </a:xfrm>
              <a:custGeom>
                <a:avLst/>
                <a:gdLst>
                  <a:gd name="T0" fmla="*/ 11 w 83"/>
                  <a:gd name="T1" fmla="*/ 94 h 111"/>
                  <a:gd name="T2" fmla="*/ 9 w 83"/>
                  <a:gd name="T3" fmla="*/ 100 h 111"/>
                  <a:gd name="T4" fmla="*/ 15 w 83"/>
                  <a:gd name="T5" fmla="*/ 98 h 111"/>
                  <a:gd name="T6" fmla="*/ 21 w 83"/>
                  <a:gd name="T7" fmla="*/ 102 h 111"/>
                  <a:gd name="T8" fmla="*/ 28 w 83"/>
                  <a:gd name="T9" fmla="*/ 111 h 111"/>
                  <a:gd name="T10" fmla="*/ 32 w 83"/>
                  <a:gd name="T11" fmla="*/ 107 h 111"/>
                  <a:gd name="T12" fmla="*/ 45 w 83"/>
                  <a:gd name="T13" fmla="*/ 77 h 111"/>
                  <a:gd name="T14" fmla="*/ 66 w 83"/>
                  <a:gd name="T15" fmla="*/ 66 h 111"/>
                  <a:gd name="T16" fmla="*/ 80 w 83"/>
                  <a:gd name="T17" fmla="*/ 45 h 111"/>
                  <a:gd name="T18" fmla="*/ 83 w 83"/>
                  <a:gd name="T19" fmla="*/ 43 h 111"/>
                  <a:gd name="T20" fmla="*/ 83 w 83"/>
                  <a:gd name="T21" fmla="*/ 36 h 111"/>
                  <a:gd name="T22" fmla="*/ 80 w 83"/>
                  <a:gd name="T23" fmla="*/ 28 h 111"/>
                  <a:gd name="T24" fmla="*/ 80 w 83"/>
                  <a:gd name="T25" fmla="*/ 25 h 111"/>
                  <a:gd name="T26" fmla="*/ 77 w 83"/>
                  <a:gd name="T27" fmla="*/ 24 h 111"/>
                  <a:gd name="T28" fmla="*/ 74 w 83"/>
                  <a:gd name="T29" fmla="*/ 20 h 111"/>
                  <a:gd name="T30" fmla="*/ 69 w 83"/>
                  <a:gd name="T31" fmla="*/ 18 h 111"/>
                  <a:gd name="T32" fmla="*/ 67 w 83"/>
                  <a:gd name="T33" fmla="*/ 24 h 111"/>
                  <a:gd name="T34" fmla="*/ 61 w 83"/>
                  <a:gd name="T35" fmla="*/ 24 h 111"/>
                  <a:gd name="T36" fmla="*/ 54 w 83"/>
                  <a:gd name="T37" fmla="*/ 20 h 111"/>
                  <a:gd name="T38" fmla="*/ 49 w 83"/>
                  <a:gd name="T39" fmla="*/ 17 h 111"/>
                  <a:gd name="T40" fmla="*/ 46 w 83"/>
                  <a:gd name="T41" fmla="*/ 11 h 111"/>
                  <a:gd name="T42" fmla="*/ 38 w 83"/>
                  <a:gd name="T43" fmla="*/ 5 h 111"/>
                  <a:gd name="T44" fmla="*/ 29 w 83"/>
                  <a:gd name="T45" fmla="*/ 0 h 111"/>
                  <a:gd name="T46" fmla="*/ 24 w 83"/>
                  <a:gd name="T47" fmla="*/ 4 h 111"/>
                  <a:gd name="T48" fmla="*/ 14 w 83"/>
                  <a:gd name="T49" fmla="*/ 10 h 111"/>
                  <a:gd name="T50" fmla="*/ 12 w 83"/>
                  <a:gd name="T51" fmla="*/ 16 h 111"/>
                  <a:gd name="T52" fmla="*/ 14 w 83"/>
                  <a:gd name="T53" fmla="*/ 21 h 111"/>
                  <a:gd name="T54" fmla="*/ 7 w 83"/>
                  <a:gd name="T55" fmla="*/ 32 h 111"/>
                  <a:gd name="T56" fmla="*/ 8 w 83"/>
                  <a:gd name="T57" fmla="*/ 37 h 111"/>
                  <a:gd name="T58" fmla="*/ 3 w 83"/>
                  <a:gd name="T59" fmla="*/ 42 h 111"/>
                  <a:gd name="T60" fmla="*/ 1 w 83"/>
                  <a:gd name="T61" fmla="*/ 49 h 111"/>
                  <a:gd name="T62" fmla="*/ 2 w 83"/>
                  <a:gd name="T63" fmla="*/ 56 h 111"/>
                  <a:gd name="T64" fmla="*/ 0 w 83"/>
                  <a:gd name="T65" fmla="*/ 63 h 111"/>
                  <a:gd name="T66" fmla="*/ 1 w 83"/>
                  <a:gd name="T67" fmla="*/ 68 h 111"/>
                  <a:gd name="T68" fmla="*/ 7 w 83"/>
                  <a:gd name="T69" fmla="*/ 73 h 111"/>
                  <a:gd name="T70" fmla="*/ 11 w 83"/>
                  <a:gd name="T71" fmla="*/ 73 h 111"/>
                  <a:gd name="T72" fmla="*/ 12 w 83"/>
                  <a:gd name="T73" fmla="*/ 67 h 111"/>
                  <a:gd name="T74" fmla="*/ 14 w 83"/>
                  <a:gd name="T75" fmla="*/ 68 h 111"/>
                  <a:gd name="T76" fmla="*/ 15 w 83"/>
                  <a:gd name="T77" fmla="*/ 69 h 111"/>
                  <a:gd name="T78" fmla="*/ 16 w 83"/>
                  <a:gd name="T79" fmla="*/ 66 h 111"/>
                  <a:gd name="T80" fmla="*/ 16 w 83"/>
                  <a:gd name="T81" fmla="*/ 76 h 111"/>
                  <a:gd name="T82" fmla="*/ 15 w 83"/>
                  <a:gd name="T83" fmla="*/ 83 h 111"/>
                  <a:gd name="T84" fmla="*/ 13 w 83"/>
                  <a:gd name="T85"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11">
                    <a:moveTo>
                      <a:pt x="14" y="92"/>
                    </a:moveTo>
                    <a:lnTo>
                      <a:pt x="11" y="94"/>
                    </a:lnTo>
                    <a:lnTo>
                      <a:pt x="9" y="97"/>
                    </a:lnTo>
                    <a:lnTo>
                      <a:pt x="9" y="100"/>
                    </a:lnTo>
                    <a:lnTo>
                      <a:pt x="12" y="100"/>
                    </a:lnTo>
                    <a:lnTo>
                      <a:pt x="15" y="98"/>
                    </a:lnTo>
                    <a:lnTo>
                      <a:pt x="17" y="101"/>
                    </a:lnTo>
                    <a:lnTo>
                      <a:pt x="21" y="102"/>
                    </a:lnTo>
                    <a:lnTo>
                      <a:pt x="24" y="104"/>
                    </a:lnTo>
                    <a:lnTo>
                      <a:pt x="28" y="111"/>
                    </a:lnTo>
                    <a:lnTo>
                      <a:pt x="29" y="111"/>
                    </a:lnTo>
                    <a:lnTo>
                      <a:pt x="32" y="107"/>
                    </a:lnTo>
                    <a:lnTo>
                      <a:pt x="43" y="80"/>
                    </a:lnTo>
                    <a:lnTo>
                      <a:pt x="45" y="77"/>
                    </a:lnTo>
                    <a:lnTo>
                      <a:pt x="59" y="72"/>
                    </a:lnTo>
                    <a:lnTo>
                      <a:pt x="66" y="66"/>
                    </a:lnTo>
                    <a:lnTo>
                      <a:pt x="76" y="56"/>
                    </a:lnTo>
                    <a:lnTo>
                      <a:pt x="80" y="45"/>
                    </a:lnTo>
                    <a:lnTo>
                      <a:pt x="82" y="45"/>
                    </a:lnTo>
                    <a:lnTo>
                      <a:pt x="83" y="43"/>
                    </a:lnTo>
                    <a:lnTo>
                      <a:pt x="83" y="39"/>
                    </a:lnTo>
                    <a:lnTo>
                      <a:pt x="83" y="36"/>
                    </a:lnTo>
                    <a:lnTo>
                      <a:pt x="80" y="29"/>
                    </a:lnTo>
                    <a:lnTo>
                      <a:pt x="80" y="28"/>
                    </a:lnTo>
                    <a:lnTo>
                      <a:pt x="80" y="25"/>
                    </a:lnTo>
                    <a:lnTo>
                      <a:pt x="80" y="25"/>
                    </a:lnTo>
                    <a:lnTo>
                      <a:pt x="79" y="25"/>
                    </a:lnTo>
                    <a:lnTo>
                      <a:pt x="77" y="24"/>
                    </a:lnTo>
                    <a:lnTo>
                      <a:pt x="76" y="21"/>
                    </a:lnTo>
                    <a:lnTo>
                      <a:pt x="74" y="20"/>
                    </a:lnTo>
                    <a:lnTo>
                      <a:pt x="70" y="18"/>
                    </a:lnTo>
                    <a:lnTo>
                      <a:pt x="69" y="18"/>
                    </a:lnTo>
                    <a:lnTo>
                      <a:pt x="67" y="20"/>
                    </a:lnTo>
                    <a:lnTo>
                      <a:pt x="67" y="24"/>
                    </a:lnTo>
                    <a:lnTo>
                      <a:pt x="66" y="25"/>
                    </a:lnTo>
                    <a:lnTo>
                      <a:pt x="61" y="24"/>
                    </a:lnTo>
                    <a:lnTo>
                      <a:pt x="59" y="23"/>
                    </a:lnTo>
                    <a:lnTo>
                      <a:pt x="54" y="20"/>
                    </a:lnTo>
                    <a:lnTo>
                      <a:pt x="50" y="19"/>
                    </a:lnTo>
                    <a:lnTo>
                      <a:pt x="49" y="17"/>
                    </a:lnTo>
                    <a:lnTo>
                      <a:pt x="50" y="14"/>
                    </a:lnTo>
                    <a:lnTo>
                      <a:pt x="46" y="11"/>
                    </a:lnTo>
                    <a:lnTo>
                      <a:pt x="44" y="11"/>
                    </a:lnTo>
                    <a:lnTo>
                      <a:pt x="38" y="5"/>
                    </a:lnTo>
                    <a:lnTo>
                      <a:pt x="33" y="1"/>
                    </a:lnTo>
                    <a:lnTo>
                      <a:pt x="29" y="0"/>
                    </a:lnTo>
                    <a:lnTo>
                      <a:pt x="28" y="4"/>
                    </a:lnTo>
                    <a:lnTo>
                      <a:pt x="24" y="4"/>
                    </a:lnTo>
                    <a:lnTo>
                      <a:pt x="18" y="10"/>
                    </a:lnTo>
                    <a:lnTo>
                      <a:pt x="14" y="10"/>
                    </a:lnTo>
                    <a:lnTo>
                      <a:pt x="11" y="12"/>
                    </a:lnTo>
                    <a:lnTo>
                      <a:pt x="12" y="16"/>
                    </a:lnTo>
                    <a:lnTo>
                      <a:pt x="12" y="18"/>
                    </a:lnTo>
                    <a:lnTo>
                      <a:pt x="14" y="21"/>
                    </a:lnTo>
                    <a:lnTo>
                      <a:pt x="13" y="25"/>
                    </a:lnTo>
                    <a:lnTo>
                      <a:pt x="7" y="32"/>
                    </a:lnTo>
                    <a:lnTo>
                      <a:pt x="7" y="35"/>
                    </a:lnTo>
                    <a:lnTo>
                      <a:pt x="8" y="37"/>
                    </a:lnTo>
                    <a:lnTo>
                      <a:pt x="6" y="42"/>
                    </a:lnTo>
                    <a:lnTo>
                      <a:pt x="3" y="42"/>
                    </a:lnTo>
                    <a:lnTo>
                      <a:pt x="0" y="46"/>
                    </a:lnTo>
                    <a:lnTo>
                      <a:pt x="1" y="49"/>
                    </a:lnTo>
                    <a:lnTo>
                      <a:pt x="2" y="52"/>
                    </a:lnTo>
                    <a:lnTo>
                      <a:pt x="2" y="56"/>
                    </a:lnTo>
                    <a:lnTo>
                      <a:pt x="2" y="60"/>
                    </a:lnTo>
                    <a:lnTo>
                      <a:pt x="0" y="63"/>
                    </a:lnTo>
                    <a:lnTo>
                      <a:pt x="0" y="65"/>
                    </a:lnTo>
                    <a:lnTo>
                      <a:pt x="1" y="68"/>
                    </a:lnTo>
                    <a:lnTo>
                      <a:pt x="4" y="69"/>
                    </a:lnTo>
                    <a:lnTo>
                      <a:pt x="7" y="73"/>
                    </a:lnTo>
                    <a:lnTo>
                      <a:pt x="9" y="75"/>
                    </a:lnTo>
                    <a:lnTo>
                      <a:pt x="11" y="73"/>
                    </a:lnTo>
                    <a:lnTo>
                      <a:pt x="11" y="69"/>
                    </a:lnTo>
                    <a:lnTo>
                      <a:pt x="12" y="67"/>
                    </a:lnTo>
                    <a:lnTo>
                      <a:pt x="14" y="65"/>
                    </a:lnTo>
                    <a:lnTo>
                      <a:pt x="14" y="68"/>
                    </a:lnTo>
                    <a:lnTo>
                      <a:pt x="15" y="70"/>
                    </a:lnTo>
                    <a:lnTo>
                      <a:pt x="15" y="69"/>
                    </a:lnTo>
                    <a:lnTo>
                      <a:pt x="15" y="66"/>
                    </a:lnTo>
                    <a:lnTo>
                      <a:pt x="16" y="66"/>
                    </a:lnTo>
                    <a:lnTo>
                      <a:pt x="17" y="71"/>
                    </a:lnTo>
                    <a:lnTo>
                      <a:pt x="16" y="76"/>
                    </a:lnTo>
                    <a:lnTo>
                      <a:pt x="17" y="78"/>
                    </a:lnTo>
                    <a:lnTo>
                      <a:pt x="15" y="83"/>
                    </a:lnTo>
                    <a:lnTo>
                      <a:pt x="11" y="87"/>
                    </a:lnTo>
                    <a:lnTo>
                      <a:pt x="13" y="87"/>
                    </a:lnTo>
                    <a:lnTo>
                      <a:pt x="14" y="9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0" name="Freeform 1309">
                <a:extLst>
                  <a:ext uri="{FF2B5EF4-FFF2-40B4-BE49-F238E27FC236}">
                    <a16:creationId xmlns:a16="http://schemas.microsoft.com/office/drawing/2014/main" id="{09B1A98D-ECB0-CD4D-9EE2-03226B06FAC7}"/>
                  </a:ext>
                </a:extLst>
              </p:cNvPr>
              <p:cNvSpPr>
                <a:spLocks/>
              </p:cNvSpPr>
              <p:nvPr/>
            </p:nvSpPr>
            <p:spPr bwMode="auto">
              <a:xfrm>
                <a:off x="3916509" y="4457283"/>
                <a:ext cx="288936" cy="512716"/>
              </a:xfrm>
              <a:custGeom>
                <a:avLst/>
                <a:gdLst>
                  <a:gd name="T0" fmla="*/ 175 w 182"/>
                  <a:gd name="T1" fmla="*/ 314 h 323"/>
                  <a:gd name="T2" fmla="*/ 177 w 182"/>
                  <a:gd name="T3" fmla="*/ 306 h 323"/>
                  <a:gd name="T4" fmla="*/ 176 w 182"/>
                  <a:gd name="T5" fmla="*/ 296 h 323"/>
                  <a:gd name="T6" fmla="*/ 178 w 182"/>
                  <a:gd name="T7" fmla="*/ 274 h 323"/>
                  <a:gd name="T8" fmla="*/ 178 w 182"/>
                  <a:gd name="T9" fmla="*/ 261 h 323"/>
                  <a:gd name="T10" fmla="*/ 178 w 182"/>
                  <a:gd name="T11" fmla="*/ 238 h 323"/>
                  <a:gd name="T12" fmla="*/ 182 w 182"/>
                  <a:gd name="T13" fmla="*/ 213 h 323"/>
                  <a:gd name="T14" fmla="*/ 168 w 182"/>
                  <a:gd name="T15" fmla="*/ 189 h 323"/>
                  <a:gd name="T16" fmla="*/ 158 w 182"/>
                  <a:gd name="T17" fmla="*/ 192 h 323"/>
                  <a:gd name="T18" fmla="*/ 155 w 182"/>
                  <a:gd name="T19" fmla="*/ 169 h 323"/>
                  <a:gd name="T20" fmla="*/ 151 w 182"/>
                  <a:gd name="T21" fmla="*/ 166 h 323"/>
                  <a:gd name="T22" fmla="*/ 130 w 182"/>
                  <a:gd name="T23" fmla="*/ 167 h 323"/>
                  <a:gd name="T24" fmla="*/ 118 w 182"/>
                  <a:gd name="T25" fmla="*/ 156 h 323"/>
                  <a:gd name="T26" fmla="*/ 106 w 182"/>
                  <a:gd name="T27" fmla="*/ 133 h 323"/>
                  <a:gd name="T28" fmla="*/ 109 w 182"/>
                  <a:gd name="T29" fmla="*/ 122 h 323"/>
                  <a:gd name="T30" fmla="*/ 117 w 182"/>
                  <a:gd name="T31" fmla="*/ 113 h 323"/>
                  <a:gd name="T32" fmla="*/ 118 w 182"/>
                  <a:gd name="T33" fmla="*/ 97 h 323"/>
                  <a:gd name="T34" fmla="*/ 125 w 182"/>
                  <a:gd name="T35" fmla="*/ 86 h 323"/>
                  <a:gd name="T36" fmla="*/ 138 w 182"/>
                  <a:gd name="T37" fmla="*/ 78 h 323"/>
                  <a:gd name="T38" fmla="*/ 153 w 182"/>
                  <a:gd name="T39" fmla="*/ 72 h 323"/>
                  <a:gd name="T40" fmla="*/ 160 w 182"/>
                  <a:gd name="T41" fmla="*/ 76 h 323"/>
                  <a:gd name="T42" fmla="*/ 154 w 182"/>
                  <a:gd name="T43" fmla="*/ 66 h 323"/>
                  <a:gd name="T44" fmla="*/ 160 w 182"/>
                  <a:gd name="T45" fmla="*/ 44 h 323"/>
                  <a:gd name="T46" fmla="*/ 151 w 182"/>
                  <a:gd name="T47" fmla="*/ 41 h 323"/>
                  <a:gd name="T48" fmla="*/ 139 w 182"/>
                  <a:gd name="T49" fmla="*/ 39 h 323"/>
                  <a:gd name="T50" fmla="*/ 126 w 182"/>
                  <a:gd name="T51" fmla="*/ 42 h 323"/>
                  <a:gd name="T52" fmla="*/ 117 w 182"/>
                  <a:gd name="T53" fmla="*/ 38 h 323"/>
                  <a:gd name="T54" fmla="*/ 113 w 182"/>
                  <a:gd name="T55" fmla="*/ 31 h 323"/>
                  <a:gd name="T56" fmla="*/ 102 w 182"/>
                  <a:gd name="T57" fmla="*/ 19 h 323"/>
                  <a:gd name="T58" fmla="*/ 95 w 182"/>
                  <a:gd name="T59" fmla="*/ 4 h 323"/>
                  <a:gd name="T60" fmla="*/ 85 w 182"/>
                  <a:gd name="T61" fmla="*/ 0 h 323"/>
                  <a:gd name="T62" fmla="*/ 88 w 182"/>
                  <a:gd name="T63" fmla="*/ 11 h 323"/>
                  <a:gd name="T64" fmla="*/ 85 w 182"/>
                  <a:gd name="T65" fmla="*/ 20 h 323"/>
                  <a:gd name="T66" fmla="*/ 50 w 182"/>
                  <a:gd name="T67" fmla="*/ 52 h 323"/>
                  <a:gd name="T68" fmla="*/ 33 w 182"/>
                  <a:gd name="T69" fmla="*/ 86 h 323"/>
                  <a:gd name="T70" fmla="*/ 20 w 182"/>
                  <a:gd name="T71" fmla="*/ 73 h 323"/>
                  <a:gd name="T72" fmla="*/ 16 w 182"/>
                  <a:gd name="T73" fmla="*/ 69 h 323"/>
                  <a:gd name="T74" fmla="*/ 16 w 182"/>
                  <a:gd name="T75" fmla="*/ 62 h 323"/>
                  <a:gd name="T76" fmla="*/ 1 w 182"/>
                  <a:gd name="T77" fmla="*/ 78 h 323"/>
                  <a:gd name="T78" fmla="*/ 3 w 182"/>
                  <a:gd name="T79" fmla="*/ 87 h 323"/>
                  <a:gd name="T80" fmla="*/ 6 w 182"/>
                  <a:gd name="T81" fmla="*/ 99 h 323"/>
                  <a:gd name="T82" fmla="*/ 1 w 182"/>
                  <a:gd name="T83" fmla="*/ 106 h 323"/>
                  <a:gd name="T84" fmla="*/ 14 w 182"/>
                  <a:gd name="T85" fmla="*/ 115 h 323"/>
                  <a:gd name="T86" fmla="*/ 26 w 182"/>
                  <a:gd name="T87" fmla="*/ 128 h 323"/>
                  <a:gd name="T88" fmla="*/ 36 w 182"/>
                  <a:gd name="T89" fmla="*/ 145 h 323"/>
                  <a:gd name="T90" fmla="*/ 41 w 182"/>
                  <a:gd name="T91" fmla="*/ 162 h 323"/>
                  <a:gd name="T92" fmla="*/ 46 w 182"/>
                  <a:gd name="T93" fmla="*/ 175 h 323"/>
                  <a:gd name="T94" fmla="*/ 54 w 182"/>
                  <a:gd name="T95" fmla="*/ 194 h 323"/>
                  <a:gd name="T96" fmla="*/ 62 w 182"/>
                  <a:gd name="T97" fmla="*/ 205 h 323"/>
                  <a:gd name="T98" fmla="*/ 68 w 182"/>
                  <a:gd name="T99" fmla="*/ 217 h 323"/>
                  <a:gd name="T100" fmla="*/ 78 w 182"/>
                  <a:gd name="T101" fmla="*/ 241 h 323"/>
                  <a:gd name="T102" fmla="*/ 76 w 182"/>
                  <a:gd name="T103" fmla="*/ 245 h 323"/>
                  <a:gd name="T104" fmla="*/ 80 w 182"/>
                  <a:gd name="T105" fmla="*/ 251 h 323"/>
                  <a:gd name="T106" fmla="*/ 88 w 182"/>
                  <a:gd name="T107" fmla="*/ 261 h 323"/>
                  <a:gd name="T108" fmla="*/ 95 w 182"/>
                  <a:gd name="T109" fmla="*/ 269 h 323"/>
                  <a:gd name="T110" fmla="*/ 102 w 182"/>
                  <a:gd name="T111" fmla="*/ 271 h 323"/>
                  <a:gd name="T112" fmla="*/ 112 w 182"/>
                  <a:gd name="T113" fmla="*/ 282 h 323"/>
                  <a:gd name="T114" fmla="*/ 120 w 182"/>
                  <a:gd name="T115" fmla="*/ 286 h 323"/>
                  <a:gd name="T116" fmla="*/ 133 w 182"/>
                  <a:gd name="T117" fmla="*/ 292 h 323"/>
                  <a:gd name="T118" fmla="*/ 144 w 182"/>
                  <a:gd name="T119" fmla="*/ 303 h 323"/>
                  <a:gd name="T120" fmla="*/ 146 w 182"/>
                  <a:gd name="T121" fmla="*/ 310 h 323"/>
                  <a:gd name="T122" fmla="*/ 160 w 182"/>
                  <a:gd name="T123" fmla="*/ 321 h 323"/>
                  <a:gd name="T124" fmla="*/ 170 w 182"/>
                  <a:gd name="T125" fmla="*/ 3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2" h="323">
                    <a:moveTo>
                      <a:pt x="170" y="318"/>
                    </a:moveTo>
                    <a:lnTo>
                      <a:pt x="171" y="319"/>
                    </a:lnTo>
                    <a:lnTo>
                      <a:pt x="174" y="317"/>
                    </a:lnTo>
                    <a:lnTo>
                      <a:pt x="175" y="314"/>
                    </a:lnTo>
                    <a:lnTo>
                      <a:pt x="173" y="311"/>
                    </a:lnTo>
                    <a:lnTo>
                      <a:pt x="174" y="308"/>
                    </a:lnTo>
                    <a:lnTo>
                      <a:pt x="175" y="305"/>
                    </a:lnTo>
                    <a:lnTo>
                      <a:pt x="177" y="306"/>
                    </a:lnTo>
                    <a:lnTo>
                      <a:pt x="177" y="303"/>
                    </a:lnTo>
                    <a:lnTo>
                      <a:pt x="175" y="303"/>
                    </a:lnTo>
                    <a:lnTo>
                      <a:pt x="174" y="302"/>
                    </a:lnTo>
                    <a:lnTo>
                      <a:pt x="176" y="296"/>
                    </a:lnTo>
                    <a:lnTo>
                      <a:pt x="179" y="293"/>
                    </a:lnTo>
                    <a:lnTo>
                      <a:pt x="182" y="289"/>
                    </a:lnTo>
                    <a:lnTo>
                      <a:pt x="182" y="285"/>
                    </a:lnTo>
                    <a:lnTo>
                      <a:pt x="178" y="274"/>
                    </a:lnTo>
                    <a:lnTo>
                      <a:pt x="179" y="271"/>
                    </a:lnTo>
                    <a:lnTo>
                      <a:pt x="179" y="267"/>
                    </a:lnTo>
                    <a:lnTo>
                      <a:pt x="178" y="265"/>
                    </a:lnTo>
                    <a:lnTo>
                      <a:pt x="178" y="261"/>
                    </a:lnTo>
                    <a:lnTo>
                      <a:pt x="179" y="258"/>
                    </a:lnTo>
                    <a:lnTo>
                      <a:pt x="180" y="253"/>
                    </a:lnTo>
                    <a:lnTo>
                      <a:pt x="180" y="242"/>
                    </a:lnTo>
                    <a:lnTo>
                      <a:pt x="178" y="238"/>
                    </a:lnTo>
                    <a:lnTo>
                      <a:pt x="180" y="232"/>
                    </a:lnTo>
                    <a:lnTo>
                      <a:pt x="180" y="220"/>
                    </a:lnTo>
                    <a:lnTo>
                      <a:pt x="182" y="216"/>
                    </a:lnTo>
                    <a:lnTo>
                      <a:pt x="182" y="213"/>
                    </a:lnTo>
                    <a:lnTo>
                      <a:pt x="169" y="191"/>
                    </a:lnTo>
                    <a:lnTo>
                      <a:pt x="169" y="191"/>
                    </a:lnTo>
                    <a:lnTo>
                      <a:pt x="169" y="190"/>
                    </a:lnTo>
                    <a:lnTo>
                      <a:pt x="168" y="189"/>
                    </a:lnTo>
                    <a:lnTo>
                      <a:pt x="166" y="190"/>
                    </a:lnTo>
                    <a:lnTo>
                      <a:pt x="163" y="190"/>
                    </a:lnTo>
                    <a:lnTo>
                      <a:pt x="161" y="191"/>
                    </a:lnTo>
                    <a:lnTo>
                      <a:pt x="158" y="192"/>
                    </a:lnTo>
                    <a:lnTo>
                      <a:pt x="156" y="189"/>
                    </a:lnTo>
                    <a:lnTo>
                      <a:pt x="156" y="186"/>
                    </a:lnTo>
                    <a:lnTo>
                      <a:pt x="155" y="176"/>
                    </a:lnTo>
                    <a:lnTo>
                      <a:pt x="155" y="169"/>
                    </a:lnTo>
                    <a:lnTo>
                      <a:pt x="156" y="169"/>
                    </a:lnTo>
                    <a:lnTo>
                      <a:pt x="157" y="165"/>
                    </a:lnTo>
                    <a:lnTo>
                      <a:pt x="155" y="163"/>
                    </a:lnTo>
                    <a:lnTo>
                      <a:pt x="151" y="166"/>
                    </a:lnTo>
                    <a:lnTo>
                      <a:pt x="144" y="173"/>
                    </a:lnTo>
                    <a:lnTo>
                      <a:pt x="137" y="172"/>
                    </a:lnTo>
                    <a:lnTo>
                      <a:pt x="131" y="172"/>
                    </a:lnTo>
                    <a:lnTo>
                      <a:pt x="130" y="167"/>
                    </a:lnTo>
                    <a:lnTo>
                      <a:pt x="127" y="162"/>
                    </a:lnTo>
                    <a:lnTo>
                      <a:pt x="123" y="161"/>
                    </a:lnTo>
                    <a:lnTo>
                      <a:pt x="114" y="162"/>
                    </a:lnTo>
                    <a:lnTo>
                      <a:pt x="118" y="156"/>
                    </a:lnTo>
                    <a:lnTo>
                      <a:pt x="111" y="143"/>
                    </a:lnTo>
                    <a:lnTo>
                      <a:pt x="107" y="138"/>
                    </a:lnTo>
                    <a:lnTo>
                      <a:pt x="108" y="136"/>
                    </a:lnTo>
                    <a:lnTo>
                      <a:pt x="106" y="133"/>
                    </a:lnTo>
                    <a:lnTo>
                      <a:pt x="108" y="130"/>
                    </a:lnTo>
                    <a:lnTo>
                      <a:pt x="108" y="126"/>
                    </a:lnTo>
                    <a:lnTo>
                      <a:pt x="107" y="124"/>
                    </a:lnTo>
                    <a:lnTo>
                      <a:pt x="109" y="122"/>
                    </a:lnTo>
                    <a:lnTo>
                      <a:pt x="109" y="118"/>
                    </a:lnTo>
                    <a:lnTo>
                      <a:pt x="113" y="115"/>
                    </a:lnTo>
                    <a:lnTo>
                      <a:pt x="115" y="116"/>
                    </a:lnTo>
                    <a:lnTo>
                      <a:pt x="117" y="113"/>
                    </a:lnTo>
                    <a:lnTo>
                      <a:pt x="116" y="110"/>
                    </a:lnTo>
                    <a:lnTo>
                      <a:pt x="115" y="104"/>
                    </a:lnTo>
                    <a:lnTo>
                      <a:pt x="119" y="100"/>
                    </a:lnTo>
                    <a:lnTo>
                      <a:pt x="118" y="97"/>
                    </a:lnTo>
                    <a:lnTo>
                      <a:pt x="119" y="94"/>
                    </a:lnTo>
                    <a:lnTo>
                      <a:pt x="119" y="90"/>
                    </a:lnTo>
                    <a:lnTo>
                      <a:pt x="122" y="88"/>
                    </a:lnTo>
                    <a:lnTo>
                      <a:pt x="125" y="86"/>
                    </a:lnTo>
                    <a:lnTo>
                      <a:pt x="128" y="82"/>
                    </a:lnTo>
                    <a:lnTo>
                      <a:pt x="130" y="82"/>
                    </a:lnTo>
                    <a:lnTo>
                      <a:pt x="131" y="80"/>
                    </a:lnTo>
                    <a:lnTo>
                      <a:pt x="138" y="78"/>
                    </a:lnTo>
                    <a:lnTo>
                      <a:pt x="148" y="74"/>
                    </a:lnTo>
                    <a:lnTo>
                      <a:pt x="149" y="72"/>
                    </a:lnTo>
                    <a:lnTo>
                      <a:pt x="151" y="72"/>
                    </a:lnTo>
                    <a:lnTo>
                      <a:pt x="153" y="72"/>
                    </a:lnTo>
                    <a:lnTo>
                      <a:pt x="154" y="72"/>
                    </a:lnTo>
                    <a:lnTo>
                      <a:pt x="158" y="74"/>
                    </a:lnTo>
                    <a:lnTo>
                      <a:pt x="157" y="75"/>
                    </a:lnTo>
                    <a:lnTo>
                      <a:pt x="160" y="76"/>
                    </a:lnTo>
                    <a:lnTo>
                      <a:pt x="161" y="74"/>
                    </a:lnTo>
                    <a:lnTo>
                      <a:pt x="161" y="69"/>
                    </a:lnTo>
                    <a:lnTo>
                      <a:pt x="158" y="65"/>
                    </a:lnTo>
                    <a:lnTo>
                      <a:pt x="154" y="66"/>
                    </a:lnTo>
                    <a:lnTo>
                      <a:pt x="151" y="66"/>
                    </a:lnTo>
                    <a:lnTo>
                      <a:pt x="151" y="65"/>
                    </a:lnTo>
                    <a:lnTo>
                      <a:pt x="160" y="46"/>
                    </a:lnTo>
                    <a:lnTo>
                      <a:pt x="160" y="44"/>
                    </a:lnTo>
                    <a:lnTo>
                      <a:pt x="158" y="44"/>
                    </a:lnTo>
                    <a:lnTo>
                      <a:pt x="156" y="42"/>
                    </a:lnTo>
                    <a:lnTo>
                      <a:pt x="153" y="41"/>
                    </a:lnTo>
                    <a:lnTo>
                      <a:pt x="151" y="41"/>
                    </a:lnTo>
                    <a:lnTo>
                      <a:pt x="150" y="38"/>
                    </a:lnTo>
                    <a:lnTo>
                      <a:pt x="147" y="38"/>
                    </a:lnTo>
                    <a:lnTo>
                      <a:pt x="143" y="41"/>
                    </a:lnTo>
                    <a:lnTo>
                      <a:pt x="139" y="39"/>
                    </a:lnTo>
                    <a:lnTo>
                      <a:pt x="135" y="38"/>
                    </a:lnTo>
                    <a:lnTo>
                      <a:pt x="130" y="41"/>
                    </a:lnTo>
                    <a:lnTo>
                      <a:pt x="130" y="42"/>
                    </a:lnTo>
                    <a:lnTo>
                      <a:pt x="126" y="42"/>
                    </a:lnTo>
                    <a:lnTo>
                      <a:pt x="123" y="41"/>
                    </a:lnTo>
                    <a:lnTo>
                      <a:pt x="120" y="42"/>
                    </a:lnTo>
                    <a:lnTo>
                      <a:pt x="118" y="41"/>
                    </a:lnTo>
                    <a:lnTo>
                      <a:pt x="117" y="38"/>
                    </a:lnTo>
                    <a:lnTo>
                      <a:pt x="118" y="37"/>
                    </a:lnTo>
                    <a:lnTo>
                      <a:pt x="116" y="33"/>
                    </a:lnTo>
                    <a:lnTo>
                      <a:pt x="114" y="31"/>
                    </a:lnTo>
                    <a:lnTo>
                      <a:pt x="113" y="31"/>
                    </a:lnTo>
                    <a:lnTo>
                      <a:pt x="113" y="27"/>
                    </a:lnTo>
                    <a:lnTo>
                      <a:pt x="110" y="22"/>
                    </a:lnTo>
                    <a:lnTo>
                      <a:pt x="104" y="19"/>
                    </a:lnTo>
                    <a:lnTo>
                      <a:pt x="102" y="19"/>
                    </a:lnTo>
                    <a:lnTo>
                      <a:pt x="99" y="14"/>
                    </a:lnTo>
                    <a:lnTo>
                      <a:pt x="99" y="10"/>
                    </a:lnTo>
                    <a:lnTo>
                      <a:pt x="96" y="6"/>
                    </a:lnTo>
                    <a:lnTo>
                      <a:pt x="95" y="4"/>
                    </a:lnTo>
                    <a:lnTo>
                      <a:pt x="92" y="3"/>
                    </a:lnTo>
                    <a:lnTo>
                      <a:pt x="87" y="2"/>
                    </a:lnTo>
                    <a:lnTo>
                      <a:pt x="85" y="0"/>
                    </a:lnTo>
                    <a:lnTo>
                      <a:pt x="85" y="0"/>
                    </a:lnTo>
                    <a:lnTo>
                      <a:pt x="85" y="0"/>
                    </a:lnTo>
                    <a:lnTo>
                      <a:pt x="85" y="3"/>
                    </a:lnTo>
                    <a:lnTo>
                      <a:pt x="85" y="4"/>
                    </a:lnTo>
                    <a:lnTo>
                      <a:pt x="88" y="11"/>
                    </a:lnTo>
                    <a:lnTo>
                      <a:pt x="88" y="14"/>
                    </a:lnTo>
                    <a:lnTo>
                      <a:pt x="88" y="18"/>
                    </a:lnTo>
                    <a:lnTo>
                      <a:pt x="87" y="20"/>
                    </a:lnTo>
                    <a:lnTo>
                      <a:pt x="85" y="20"/>
                    </a:lnTo>
                    <a:lnTo>
                      <a:pt x="81" y="31"/>
                    </a:lnTo>
                    <a:lnTo>
                      <a:pt x="71" y="41"/>
                    </a:lnTo>
                    <a:lnTo>
                      <a:pt x="64" y="47"/>
                    </a:lnTo>
                    <a:lnTo>
                      <a:pt x="50" y="52"/>
                    </a:lnTo>
                    <a:lnTo>
                      <a:pt x="48" y="55"/>
                    </a:lnTo>
                    <a:lnTo>
                      <a:pt x="37" y="82"/>
                    </a:lnTo>
                    <a:lnTo>
                      <a:pt x="34" y="86"/>
                    </a:lnTo>
                    <a:lnTo>
                      <a:pt x="33" y="86"/>
                    </a:lnTo>
                    <a:lnTo>
                      <a:pt x="29" y="79"/>
                    </a:lnTo>
                    <a:lnTo>
                      <a:pt x="26" y="77"/>
                    </a:lnTo>
                    <a:lnTo>
                      <a:pt x="22" y="76"/>
                    </a:lnTo>
                    <a:lnTo>
                      <a:pt x="20" y="73"/>
                    </a:lnTo>
                    <a:lnTo>
                      <a:pt x="17" y="75"/>
                    </a:lnTo>
                    <a:lnTo>
                      <a:pt x="14" y="75"/>
                    </a:lnTo>
                    <a:lnTo>
                      <a:pt x="14" y="72"/>
                    </a:lnTo>
                    <a:lnTo>
                      <a:pt x="16" y="69"/>
                    </a:lnTo>
                    <a:lnTo>
                      <a:pt x="19" y="67"/>
                    </a:lnTo>
                    <a:lnTo>
                      <a:pt x="18" y="62"/>
                    </a:lnTo>
                    <a:lnTo>
                      <a:pt x="16" y="62"/>
                    </a:lnTo>
                    <a:lnTo>
                      <a:pt x="16" y="62"/>
                    </a:lnTo>
                    <a:lnTo>
                      <a:pt x="9" y="65"/>
                    </a:lnTo>
                    <a:lnTo>
                      <a:pt x="7" y="68"/>
                    </a:lnTo>
                    <a:lnTo>
                      <a:pt x="2" y="74"/>
                    </a:lnTo>
                    <a:lnTo>
                      <a:pt x="1" y="78"/>
                    </a:lnTo>
                    <a:lnTo>
                      <a:pt x="0" y="81"/>
                    </a:lnTo>
                    <a:lnTo>
                      <a:pt x="0" y="83"/>
                    </a:lnTo>
                    <a:lnTo>
                      <a:pt x="2" y="85"/>
                    </a:lnTo>
                    <a:lnTo>
                      <a:pt x="3" y="87"/>
                    </a:lnTo>
                    <a:lnTo>
                      <a:pt x="1" y="89"/>
                    </a:lnTo>
                    <a:lnTo>
                      <a:pt x="1" y="91"/>
                    </a:lnTo>
                    <a:lnTo>
                      <a:pt x="4" y="94"/>
                    </a:lnTo>
                    <a:lnTo>
                      <a:pt x="6" y="99"/>
                    </a:lnTo>
                    <a:lnTo>
                      <a:pt x="5" y="102"/>
                    </a:lnTo>
                    <a:lnTo>
                      <a:pt x="4" y="102"/>
                    </a:lnTo>
                    <a:lnTo>
                      <a:pt x="2" y="103"/>
                    </a:lnTo>
                    <a:lnTo>
                      <a:pt x="1" y="106"/>
                    </a:lnTo>
                    <a:lnTo>
                      <a:pt x="3" y="108"/>
                    </a:lnTo>
                    <a:lnTo>
                      <a:pt x="5" y="110"/>
                    </a:lnTo>
                    <a:lnTo>
                      <a:pt x="10" y="114"/>
                    </a:lnTo>
                    <a:lnTo>
                      <a:pt x="14" y="115"/>
                    </a:lnTo>
                    <a:lnTo>
                      <a:pt x="19" y="119"/>
                    </a:lnTo>
                    <a:lnTo>
                      <a:pt x="23" y="120"/>
                    </a:lnTo>
                    <a:lnTo>
                      <a:pt x="23" y="123"/>
                    </a:lnTo>
                    <a:lnTo>
                      <a:pt x="26" y="128"/>
                    </a:lnTo>
                    <a:lnTo>
                      <a:pt x="26" y="133"/>
                    </a:lnTo>
                    <a:lnTo>
                      <a:pt x="28" y="137"/>
                    </a:lnTo>
                    <a:lnTo>
                      <a:pt x="34" y="140"/>
                    </a:lnTo>
                    <a:lnTo>
                      <a:pt x="36" y="145"/>
                    </a:lnTo>
                    <a:lnTo>
                      <a:pt x="37" y="150"/>
                    </a:lnTo>
                    <a:lnTo>
                      <a:pt x="39" y="153"/>
                    </a:lnTo>
                    <a:lnTo>
                      <a:pt x="40" y="158"/>
                    </a:lnTo>
                    <a:lnTo>
                      <a:pt x="41" y="162"/>
                    </a:lnTo>
                    <a:lnTo>
                      <a:pt x="43" y="164"/>
                    </a:lnTo>
                    <a:lnTo>
                      <a:pt x="46" y="169"/>
                    </a:lnTo>
                    <a:lnTo>
                      <a:pt x="47" y="174"/>
                    </a:lnTo>
                    <a:lnTo>
                      <a:pt x="46" y="175"/>
                    </a:lnTo>
                    <a:lnTo>
                      <a:pt x="48" y="181"/>
                    </a:lnTo>
                    <a:lnTo>
                      <a:pt x="53" y="187"/>
                    </a:lnTo>
                    <a:lnTo>
                      <a:pt x="54" y="191"/>
                    </a:lnTo>
                    <a:lnTo>
                      <a:pt x="54" y="194"/>
                    </a:lnTo>
                    <a:lnTo>
                      <a:pt x="54" y="196"/>
                    </a:lnTo>
                    <a:lnTo>
                      <a:pt x="56" y="197"/>
                    </a:lnTo>
                    <a:lnTo>
                      <a:pt x="61" y="202"/>
                    </a:lnTo>
                    <a:lnTo>
                      <a:pt x="62" y="205"/>
                    </a:lnTo>
                    <a:lnTo>
                      <a:pt x="62" y="210"/>
                    </a:lnTo>
                    <a:lnTo>
                      <a:pt x="64" y="212"/>
                    </a:lnTo>
                    <a:lnTo>
                      <a:pt x="68" y="213"/>
                    </a:lnTo>
                    <a:lnTo>
                      <a:pt x="68" y="217"/>
                    </a:lnTo>
                    <a:lnTo>
                      <a:pt x="72" y="225"/>
                    </a:lnTo>
                    <a:lnTo>
                      <a:pt x="73" y="229"/>
                    </a:lnTo>
                    <a:lnTo>
                      <a:pt x="78" y="238"/>
                    </a:lnTo>
                    <a:lnTo>
                      <a:pt x="78" y="241"/>
                    </a:lnTo>
                    <a:lnTo>
                      <a:pt x="77" y="241"/>
                    </a:lnTo>
                    <a:lnTo>
                      <a:pt x="75" y="240"/>
                    </a:lnTo>
                    <a:lnTo>
                      <a:pt x="75" y="241"/>
                    </a:lnTo>
                    <a:lnTo>
                      <a:pt x="76" y="245"/>
                    </a:lnTo>
                    <a:lnTo>
                      <a:pt x="76" y="247"/>
                    </a:lnTo>
                    <a:lnTo>
                      <a:pt x="78" y="247"/>
                    </a:lnTo>
                    <a:lnTo>
                      <a:pt x="79" y="248"/>
                    </a:lnTo>
                    <a:lnTo>
                      <a:pt x="80" y="251"/>
                    </a:lnTo>
                    <a:lnTo>
                      <a:pt x="79" y="252"/>
                    </a:lnTo>
                    <a:lnTo>
                      <a:pt x="84" y="256"/>
                    </a:lnTo>
                    <a:lnTo>
                      <a:pt x="88" y="258"/>
                    </a:lnTo>
                    <a:lnTo>
                      <a:pt x="88" y="261"/>
                    </a:lnTo>
                    <a:lnTo>
                      <a:pt x="91" y="264"/>
                    </a:lnTo>
                    <a:lnTo>
                      <a:pt x="93" y="265"/>
                    </a:lnTo>
                    <a:lnTo>
                      <a:pt x="95" y="266"/>
                    </a:lnTo>
                    <a:lnTo>
                      <a:pt x="95" y="269"/>
                    </a:lnTo>
                    <a:lnTo>
                      <a:pt x="97" y="270"/>
                    </a:lnTo>
                    <a:lnTo>
                      <a:pt x="102" y="270"/>
                    </a:lnTo>
                    <a:lnTo>
                      <a:pt x="103" y="268"/>
                    </a:lnTo>
                    <a:lnTo>
                      <a:pt x="102" y="271"/>
                    </a:lnTo>
                    <a:lnTo>
                      <a:pt x="105" y="275"/>
                    </a:lnTo>
                    <a:lnTo>
                      <a:pt x="109" y="277"/>
                    </a:lnTo>
                    <a:lnTo>
                      <a:pt x="111" y="279"/>
                    </a:lnTo>
                    <a:lnTo>
                      <a:pt x="112" y="282"/>
                    </a:lnTo>
                    <a:lnTo>
                      <a:pt x="113" y="284"/>
                    </a:lnTo>
                    <a:lnTo>
                      <a:pt x="117" y="286"/>
                    </a:lnTo>
                    <a:lnTo>
                      <a:pt x="118" y="285"/>
                    </a:lnTo>
                    <a:lnTo>
                      <a:pt x="120" y="286"/>
                    </a:lnTo>
                    <a:lnTo>
                      <a:pt x="126" y="289"/>
                    </a:lnTo>
                    <a:lnTo>
                      <a:pt x="130" y="291"/>
                    </a:lnTo>
                    <a:lnTo>
                      <a:pt x="133" y="291"/>
                    </a:lnTo>
                    <a:lnTo>
                      <a:pt x="133" y="292"/>
                    </a:lnTo>
                    <a:lnTo>
                      <a:pt x="134" y="294"/>
                    </a:lnTo>
                    <a:lnTo>
                      <a:pt x="138" y="298"/>
                    </a:lnTo>
                    <a:lnTo>
                      <a:pt x="140" y="300"/>
                    </a:lnTo>
                    <a:lnTo>
                      <a:pt x="144" y="303"/>
                    </a:lnTo>
                    <a:lnTo>
                      <a:pt x="145" y="303"/>
                    </a:lnTo>
                    <a:lnTo>
                      <a:pt x="147" y="306"/>
                    </a:lnTo>
                    <a:lnTo>
                      <a:pt x="146" y="307"/>
                    </a:lnTo>
                    <a:lnTo>
                      <a:pt x="146" y="310"/>
                    </a:lnTo>
                    <a:lnTo>
                      <a:pt x="149" y="311"/>
                    </a:lnTo>
                    <a:lnTo>
                      <a:pt x="153" y="313"/>
                    </a:lnTo>
                    <a:lnTo>
                      <a:pt x="157" y="317"/>
                    </a:lnTo>
                    <a:lnTo>
                      <a:pt x="160" y="321"/>
                    </a:lnTo>
                    <a:lnTo>
                      <a:pt x="162" y="322"/>
                    </a:lnTo>
                    <a:lnTo>
                      <a:pt x="163" y="323"/>
                    </a:lnTo>
                    <a:lnTo>
                      <a:pt x="167" y="320"/>
                    </a:lnTo>
                    <a:lnTo>
                      <a:pt x="170" y="3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1" name="Freeform 1310">
                <a:extLst>
                  <a:ext uri="{FF2B5EF4-FFF2-40B4-BE49-F238E27FC236}">
                    <a16:creationId xmlns:a16="http://schemas.microsoft.com/office/drawing/2014/main" id="{B1072A7F-0428-C246-A720-A2ACEAF4F056}"/>
                  </a:ext>
                </a:extLst>
              </p:cNvPr>
              <p:cNvSpPr>
                <a:spLocks/>
              </p:cNvSpPr>
              <p:nvPr/>
            </p:nvSpPr>
            <p:spPr bwMode="auto">
              <a:xfrm>
                <a:off x="4184807" y="4723958"/>
                <a:ext cx="280998" cy="374615"/>
              </a:xfrm>
              <a:custGeom>
                <a:avLst/>
                <a:gdLst>
                  <a:gd name="T0" fmla="*/ 11 w 177"/>
                  <a:gd name="T1" fmla="*/ 52 h 236"/>
                  <a:gd name="T2" fmla="*/ 11 w 177"/>
                  <a:gd name="T3" fmla="*/ 74 h 236"/>
                  <a:gd name="T4" fmla="*/ 9 w 177"/>
                  <a:gd name="T5" fmla="*/ 93 h 236"/>
                  <a:gd name="T6" fmla="*/ 10 w 177"/>
                  <a:gd name="T7" fmla="*/ 103 h 236"/>
                  <a:gd name="T8" fmla="*/ 13 w 177"/>
                  <a:gd name="T9" fmla="*/ 121 h 236"/>
                  <a:gd name="T10" fmla="*/ 5 w 177"/>
                  <a:gd name="T11" fmla="*/ 134 h 236"/>
                  <a:gd name="T12" fmla="*/ 8 w 177"/>
                  <a:gd name="T13" fmla="*/ 138 h 236"/>
                  <a:gd name="T14" fmla="*/ 12 w 177"/>
                  <a:gd name="T15" fmla="*/ 146 h 236"/>
                  <a:gd name="T16" fmla="*/ 13 w 177"/>
                  <a:gd name="T17" fmla="*/ 153 h 236"/>
                  <a:gd name="T18" fmla="*/ 16 w 177"/>
                  <a:gd name="T19" fmla="*/ 165 h 236"/>
                  <a:gd name="T20" fmla="*/ 22 w 177"/>
                  <a:gd name="T21" fmla="*/ 179 h 236"/>
                  <a:gd name="T22" fmla="*/ 22 w 177"/>
                  <a:gd name="T23" fmla="*/ 194 h 236"/>
                  <a:gd name="T24" fmla="*/ 43 w 177"/>
                  <a:gd name="T25" fmla="*/ 236 h 236"/>
                  <a:gd name="T26" fmla="*/ 46 w 177"/>
                  <a:gd name="T27" fmla="*/ 233 h 236"/>
                  <a:gd name="T28" fmla="*/ 56 w 177"/>
                  <a:gd name="T29" fmla="*/ 218 h 236"/>
                  <a:gd name="T30" fmla="*/ 67 w 177"/>
                  <a:gd name="T31" fmla="*/ 219 h 236"/>
                  <a:gd name="T32" fmla="*/ 78 w 177"/>
                  <a:gd name="T33" fmla="*/ 218 h 236"/>
                  <a:gd name="T34" fmla="*/ 83 w 177"/>
                  <a:gd name="T35" fmla="*/ 230 h 236"/>
                  <a:gd name="T36" fmla="*/ 85 w 177"/>
                  <a:gd name="T37" fmla="*/ 227 h 236"/>
                  <a:gd name="T38" fmla="*/ 89 w 177"/>
                  <a:gd name="T39" fmla="*/ 217 h 236"/>
                  <a:gd name="T40" fmla="*/ 106 w 177"/>
                  <a:gd name="T41" fmla="*/ 220 h 236"/>
                  <a:gd name="T42" fmla="*/ 112 w 177"/>
                  <a:gd name="T43" fmla="*/ 201 h 236"/>
                  <a:gd name="T44" fmla="*/ 114 w 177"/>
                  <a:gd name="T45" fmla="*/ 185 h 236"/>
                  <a:gd name="T46" fmla="*/ 120 w 177"/>
                  <a:gd name="T47" fmla="*/ 173 h 236"/>
                  <a:gd name="T48" fmla="*/ 165 w 177"/>
                  <a:gd name="T49" fmla="*/ 176 h 236"/>
                  <a:gd name="T50" fmla="*/ 170 w 177"/>
                  <a:gd name="T51" fmla="*/ 175 h 236"/>
                  <a:gd name="T52" fmla="*/ 176 w 177"/>
                  <a:gd name="T53" fmla="*/ 148 h 236"/>
                  <a:gd name="T54" fmla="*/ 162 w 177"/>
                  <a:gd name="T55" fmla="*/ 123 h 236"/>
                  <a:gd name="T56" fmla="*/ 136 w 177"/>
                  <a:gd name="T57" fmla="*/ 104 h 236"/>
                  <a:gd name="T58" fmla="*/ 131 w 177"/>
                  <a:gd name="T59" fmla="*/ 83 h 236"/>
                  <a:gd name="T60" fmla="*/ 125 w 177"/>
                  <a:gd name="T61" fmla="*/ 69 h 236"/>
                  <a:gd name="T62" fmla="*/ 110 w 177"/>
                  <a:gd name="T63" fmla="*/ 66 h 236"/>
                  <a:gd name="T64" fmla="*/ 99 w 177"/>
                  <a:gd name="T65" fmla="*/ 57 h 236"/>
                  <a:gd name="T66" fmla="*/ 89 w 177"/>
                  <a:gd name="T67" fmla="*/ 52 h 236"/>
                  <a:gd name="T68" fmla="*/ 77 w 177"/>
                  <a:gd name="T69" fmla="*/ 49 h 236"/>
                  <a:gd name="T70" fmla="*/ 66 w 177"/>
                  <a:gd name="T71" fmla="*/ 41 h 236"/>
                  <a:gd name="T72" fmla="*/ 59 w 177"/>
                  <a:gd name="T73" fmla="*/ 28 h 236"/>
                  <a:gd name="T74" fmla="*/ 61 w 177"/>
                  <a:gd name="T75" fmla="*/ 11 h 236"/>
                  <a:gd name="T76" fmla="*/ 58 w 177"/>
                  <a:gd name="T77" fmla="*/ 0 h 236"/>
                  <a:gd name="T78" fmla="*/ 49 w 177"/>
                  <a:gd name="T79" fmla="*/ 0 h 236"/>
                  <a:gd name="T80" fmla="*/ 33 w 177"/>
                  <a:gd name="T81" fmla="*/ 8 h 236"/>
                  <a:gd name="T82" fmla="*/ 23 w 177"/>
                  <a:gd name="T83" fmla="*/ 18 h 236"/>
                  <a:gd name="T84" fmla="*/ 13 w 177"/>
                  <a:gd name="T85" fmla="*/ 23 h 236"/>
                  <a:gd name="T86" fmla="*/ 0 w 177"/>
                  <a:gd name="T87" fmla="*/ 2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236">
                    <a:moveTo>
                      <a:pt x="13" y="45"/>
                    </a:moveTo>
                    <a:lnTo>
                      <a:pt x="13" y="48"/>
                    </a:lnTo>
                    <a:lnTo>
                      <a:pt x="11" y="52"/>
                    </a:lnTo>
                    <a:lnTo>
                      <a:pt x="11" y="64"/>
                    </a:lnTo>
                    <a:lnTo>
                      <a:pt x="9" y="70"/>
                    </a:lnTo>
                    <a:lnTo>
                      <a:pt x="11" y="74"/>
                    </a:lnTo>
                    <a:lnTo>
                      <a:pt x="11" y="85"/>
                    </a:lnTo>
                    <a:lnTo>
                      <a:pt x="10" y="90"/>
                    </a:lnTo>
                    <a:lnTo>
                      <a:pt x="9" y="93"/>
                    </a:lnTo>
                    <a:lnTo>
                      <a:pt x="9" y="97"/>
                    </a:lnTo>
                    <a:lnTo>
                      <a:pt x="10" y="99"/>
                    </a:lnTo>
                    <a:lnTo>
                      <a:pt x="10" y="103"/>
                    </a:lnTo>
                    <a:lnTo>
                      <a:pt x="9" y="106"/>
                    </a:lnTo>
                    <a:lnTo>
                      <a:pt x="13" y="117"/>
                    </a:lnTo>
                    <a:lnTo>
                      <a:pt x="13" y="121"/>
                    </a:lnTo>
                    <a:lnTo>
                      <a:pt x="10" y="125"/>
                    </a:lnTo>
                    <a:lnTo>
                      <a:pt x="7" y="128"/>
                    </a:lnTo>
                    <a:lnTo>
                      <a:pt x="5" y="134"/>
                    </a:lnTo>
                    <a:lnTo>
                      <a:pt x="6" y="135"/>
                    </a:lnTo>
                    <a:lnTo>
                      <a:pt x="8" y="135"/>
                    </a:lnTo>
                    <a:lnTo>
                      <a:pt x="8" y="138"/>
                    </a:lnTo>
                    <a:lnTo>
                      <a:pt x="9" y="138"/>
                    </a:lnTo>
                    <a:lnTo>
                      <a:pt x="9" y="142"/>
                    </a:lnTo>
                    <a:lnTo>
                      <a:pt x="12" y="146"/>
                    </a:lnTo>
                    <a:lnTo>
                      <a:pt x="13" y="147"/>
                    </a:lnTo>
                    <a:lnTo>
                      <a:pt x="14" y="150"/>
                    </a:lnTo>
                    <a:lnTo>
                      <a:pt x="13" y="153"/>
                    </a:lnTo>
                    <a:lnTo>
                      <a:pt x="13" y="156"/>
                    </a:lnTo>
                    <a:lnTo>
                      <a:pt x="14" y="161"/>
                    </a:lnTo>
                    <a:lnTo>
                      <a:pt x="16" y="165"/>
                    </a:lnTo>
                    <a:lnTo>
                      <a:pt x="23" y="171"/>
                    </a:lnTo>
                    <a:lnTo>
                      <a:pt x="23" y="173"/>
                    </a:lnTo>
                    <a:lnTo>
                      <a:pt x="22" y="179"/>
                    </a:lnTo>
                    <a:lnTo>
                      <a:pt x="23" y="182"/>
                    </a:lnTo>
                    <a:lnTo>
                      <a:pt x="20" y="191"/>
                    </a:lnTo>
                    <a:lnTo>
                      <a:pt x="22" y="194"/>
                    </a:lnTo>
                    <a:lnTo>
                      <a:pt x="28" y="202"/>
                    </a:lnTo>
                    <a:lnTo>
                      <a:pt x="39" y="236"/>
                    </a:lnTo>
                    <a:lnTo>
                      <a:pt x="43" y="236"/>
                    </a:lnTo>
                    <a:lnTo>
                      <a:pt x="44" y="234"/>
                    </a:lnTo>
                    <a:lnTo>
                      <a:pt x="46" y="233"/>
                    </a:lnTo>
                    <a:lnTo>
                      <a:pt x="46" y="233"/>
                    </a:lnTo>
                    <a:lnTo>
                      <a:pt x="47" y="231"/>
                    </a:lnTo>
                    <a:lnTo>
                      <a:pt x="51" y="225"/>
                    </a:lnTo>
                    <a:lnTo>
                      <a:pt x="56" y="218"/>
                    </a:lnTo>
                    <a:lnTo>
                      <a:pt x="59" y="216"/>
                    </a:lnTo>
                    <a:lnTo>
                      <a:pt x="63" y="220"/>
                    </a:lnTo>
                    <a:lnTo>
                      <a:pt x="67" y="219"/>
                    </a:lnTo>
                    <a:lnTo>
                      <a:pt x="69" y="218"/>
                    </a:lnTo>
                    <a:lnTo>
                      <a:pt x="72" y="219"/>
                    </a:lnTo>
                    <a:lnTo>
                      <a:pt x="78" y="218"/>
                    </a:lnTo>
                    <a:lnTo>
                      <a:pt x="80" y="219"/>
                    </a:lnTo>
                    <a:lnTo>
                      <a:pt x="81" y="223"/>
                    </a:lnTo>
                    <a:lnTo>
                      <a:pt x="83" y="230"/>
                    </a:lnTo>
                    <a:lnTo>
                      <a:pt x="84" y="232"/>
                    </a:lnTo>
                    <a:lnTo>
                      <a:pt x="86" y="230"/>
                    </a:lnTo>
                    <a:lnTo>
                      <a:pt x="85" y="227"/>
                    </a:lnTo>
                    <a:lnTo>
                      <a:pt x="86" y="224"/>
                    </a:lnTo>
                    <a:lnTo>
                      <a:pt x="86" y="221"/>
                    </a:lnTo>
                    <a:lnTo>
                      <a:pt x="89" y="217"/>
                    </a:lnTo>
                    <a:lnTo>
                      <a:pt x="97" y="217"/>
                    </a:lnTo>
                    <a:lnTo>
                      <a:pt x="104" y="217"/>
                    </a:lnTo>
                    <a:lnTo>
                      <a:pt x="106" y="220"/>
                    </a:lnTo>
                    <a:lnTo>
                      <a:pt x="108" y="215"/>
                    </a:lnTo>
                    <a:lnTo>
                      <a:pt x="112" y="205"/>
                    </a:lnTo>
                    <a:lnTo>
                      <a:pt x="112" y="201"/>
                    </a:lnTo>
                    <a:lnTo>
                      <a:pt x="111" y="196"/>
                    </a:lnTo>
                    <a:lnTo>
                      <a:pt x="110" y="194"/>
                    </a:lnTo>
                    <a:lnTo>
                      <a:pt x="114" y="185"/>
                    </a:lnTo>
                    <a:lnTo>
                      <a:pt x="117" y="179"/>
                    </a:lnTo>
                    <a:lnTo>
                      <a:pt x="117" y="176"/>
                    </a:lnTo>
                    <a:lnTo>
                      <a:pt x="120" y="173"/>
                    </a:lnTo>
                    <a:lnTo>
                      <a:pt x="139" y="167"/>
                    </a:lnTo>
                    <a:lnTo>
                      <a:pt x="155" y="167"/>
                    </a:lnTo>
                    <a:lnTo>
                      <a:pt x="165" y="176"/>
                    </a:lnTo>
                    <a:lnTo>
                      <a:pt x="167" y="177"/>
                    </a:lnTo>
                    <a:lnTo>
                      <a:pt x="169" y="178"/>
                    </a:lnTo>
                    <a:lnTo>
                      <a:pt x="170" y="175"/>
                    </a:lnTo>
                    <a:lnTo>
                      <a:pt x="170" y="173"/>
                    </a:lnTo>
                    <a:lnTo>
                      <a:pt x="177" y="156"/>
                    </a:lnTo>
                    <a:lnTo>
                      <a:pt x="176" y="148"/>
                    </a:lnTo>
                    <a:lnTo>
                      <a:pt x="169" y="132"/>
                    </a:lnTo>
                    <a:lnTo>
                      <a:pt x="162" y="130"/>
                    </a:lnTo>
                    <a:lnTo>
                      <a:pt x="162" y="123"/>
                    </a:lnTo>
                    <a:lnTo>
                      <a:pt x="161" y="112"/>
                    </a:lnTo>
                    <a:lnTo>
                      <a:pt x="136" y="112"/>
                    </a:lnTo>
                    <a:lnTo>
                      <a:pt x="136" y="104"/>
                    </a:lnTo>
                    <a:lnTo>
                      <a:pt x="131" y="94"/>
                    </a:lnTo>
                    <a:lnTo>
                      <a:pt x="133" y="90"/>
                    </a:lnTo>
                    <a:lnTo>
                      <a:pt x="131" y="83"/>
                    </a:lnTo>
                    <a:lnTo>
                      <a:pt x="132" y="75"/>
                    </a:lnTo>
                    <a:lnTo>
                      <a:pt x="131" y="73"/>
                    </a:lnTo>
                    <a:lnTo>
                      <a:pt x="125" y="69"/>
                    </a:lnTo>
                    <a:lnTo>
                      <a:pt x="117" y="70"/>
                    </a:lnTo>
                    <a:lnTo>
                      <a:pt x="113" y="67"/>
                    </a:lnTo>
                    <a:lnTo>
                      <a:pt x="110" y="66"/>
                    </a:lnTo>
                    <a:lnTo>
                      <a:pt x="110" y="61"/>
                    </a:lnTo>
                    <a:lnTo>
                      <a:pt x="106" y="59"/>
                    </a:lnTo>
                    <a:lnTo>
                      <a:pt x="99" y="57"/>
                    </a:lnTo>
                    <a:lnTo>
                      <a:pt x="98" y="57"/>
                    </a:lnTo>
                    <a:lnTo>
                      <a:pt x="92" y="51"/>
                    </a:lnTo>
                    <a:lnTo>
                      <a:pt x="89" y="52"/>
                    </a:lnTo>
                    <a:lnTo>
                      <a:pt x="84" y="46"/>
                    </a:lnTo>
                    <a:lnTo>
                      <a:pt x="78" y="48"/>
                    </a:lnTo>
                    <a:lnTo>
                      <a:pt x="77" y="49"/>
                    </a:lnTo>
                    <a:lnTo>
                      <a:pt x="74" y="46"/>
                    </a:lnTo>
                    <a:lnTo>
                      <a:pt x="69" y="42"/>
                    </a:lnTo>
                    <a:lnTo>
                      <a:pt x="66" y="41"/>
                    </a:lnTo>
                    <a:lnTo>
                      <a:pt x="65" y="35"/>
                    </a:lnTo>
                    <a:lnTo>
                      <a:pt x="61" y="34"/>
                    </a:lnTo>
                    <a:lnTo>
                      <a:pt x="59" y="28"/>
                    </a:lnTo>
                    <a:lnTo>
                      <a:pt x="61" y="24"/>
                    </a:lnTo>
                    <a:lnTo>
                      <a:pt x="58" y="16"/>
                    </a:lnTo>
                    <a:lnTo>
                      <a:pt x="61" y="11"/>
                    </a:lnTo>
                    <a:lnTo>
                      <a:pt x="59" y="5"/>
                    </a:lnTo>
                    <a:lnTo>
                      <a:pt x="60" y="1"/>
                    </a:lnTo>
                    <a:lnTo>
                      <a:pt x="58" y="0"/>
                    </a:lnTo>
                    <a:lnTo>
                      <a:pt x="54" y="2"/>
                    </a:lnTo>
                    <a:lnTo>
                      <a:pt x="52" y="0"/>
                    </a:lnTo>
                    <a:lnTo>
                      <a:pt x="49" y="0"/>
                    </a:lnTo>
                    <a:lnTo>
                      <a:pt x="44" y="2"/>
                    </a:lnTo>
                    <a:lnTo>
                      <a:pt x="40" y="3"/>
                    </a:lnTo>
                    <a:lnTo>
                      <a:pt x="33" y="8"/>
                    </a:lnTo>
                    <a:lnTo>
                      <a:pt x="30" y="16"/>
                    </a:lnTo>
                    <a:lnTo>
                      <a:pt x="27" y="18"/>
                    </a:lnTo>
                    <a:lnTo>
                      <a:pt x="23" y="18"/>
                    </a:lnTo>
                    <a:lnTo>
                      <a:pt x="20" y="20"/>
                    </a:lnTo>
                    <a:lnTo>
                      <a:pt x="18" y="20"/>
                    </a:lnTo>
                    <a:lnTo>
                      <a:pt x="13" y="23"/>
                    </a:lnTo>
                    <a:lnTo>
                      <a:pt x="9" y="23"/>
                    </a:lnTo>
                    <a:lnTo>
                      <a:pt x="0" y="23"/>
                    </a:lnTo>
                    <a:lnTo>
                      <a:pt x="0" y="23"/>
                    </a:lnTo>
                    <a:lnTo>
                      <a:pt x="1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2" name="Freeform 1311">
                <a:extLst>
                  <a:ext uri="{FF2B5EF4-FFF2-40B4-BE49-F238E27FC236}">
                    <a16:creationId xmlns:a16="http://schemas.microsoft.com/office/drawing/2014/main" id="{5DE030A1-D073-E84D-91B1-19E1D5052DFE}"/>
                  </a:ext>
                </a:extLst>
              </p:cNvPr>
              <p:cNvSpPr>
                <a:spLocks/>
              </p:cNvSpPr>
              <p:nvPr/>
            </p:nvSpPr>
            <p:spPr bwMode="auto">
              <a:xfrm>
                <a:off x="4353088" y="4989046"/>
                <a:ext cx="193682" cy="244453"/>
              </a:xfrm>
              <a:custGeom>
                <a:avLst/>
                <a:gdLst>
                  <a:gd name="T0" fmla="*/ 49 w 122"/>
                  <a:gd name="T1" fmla="*/ 0 h 154"/>
                  <a:gd name="T2" fmla="*/ 14 w 122"/>
                  <a:gd name="T3" fmla="*/ 6 h 154"/>
                  <a:gd name="T4" fmla="*/ 11 w 122"/>
                  <a:gd name="T5" fmla="*/ 12 h 154"/>
                  <a:gd name="T6" fmla="*/ 4 w 122"/>
                  <a:gd name="T7" fmla="*/ 27 h 154"/>
                  <a:gd name="T8" fmla="*/ 6 w 122"/>
                  <a:gd name="T9" fmla="*/ 34 h 154"/>
                  <a:gd name="T10" fmla="*/ 2 w 122"/>
                  <a:gd name="T11" fmla="*/ 48 h 154"/>
                  <a:gd name="T12" fmla="*/ 1 w 122"/>
                  <a:gd name="T13" fmla="*/ 54 h 154"/>
                  <a:gd name="T14" fmla="*/ 7 w 122"/>
                  <a:gd name="T15" fmla="*/ 58 h 154"/>
                  <a:gd name="T16" fmla="*/ 19 w 122"/>
                  <a:gd name="T17" fmla="*/ 76 h 154"/>
                  <a:gd name="T18" fmla="*/ 26 w 122"/>
                  <a:gd name="T19" fmla="*/ 81 h 154"/>
                  <a:gd name="T20" fmla="*/ 37 w 122"/>
                  <a:gd name="T21" fmla="*/ 88 h 154"/>
                  <a:gd name="T22" fmla="*/ 45 w 122"/>
                  <a:gd name="T23" fmla="*/ 92 h 154"/>
                  <a:gd name="T24" fmla="*/ 58 w 122"/>
                  <a:gd name="T25" fmla="*/ 102 h 154"/>
                  <a:gd name="T26" fmla="*/ 70 w 122"/>
                  <a:gd name="T27" fmla="*/ 108 h 154"/>
                  <a:gd name="T28" fmla="*/ 75 w 122"/>
                  <a:gd name="T29" fmla="*/ 116 h 154"/>
                  <a:gd name="T30" fmla="*/ 72 w 122"/>
                  <a:gd name="T31" fmla="*/ 123 h 154"/>
                  <a:gd name="T32" fmla="*/ 68 w 122"/>
                  <a:gd name="T33" fmla="*/ 129 h 154"/>
                  <a:gd name="T34" fmla="*/ 67 w 122"/>
                  <a:gd name="T35" fmla="*/ 139 h 154"/>
                  <a:gd name="T36" fmla="*/ 62 w 122"/>
                  <a:gd name="T37" fmla="*/ 148 h 154"/>
                  <a:gd name="T38" fmla="*/ 74 w 122"/>
                  <a:gd name="T39" fmla="*/ 146 h 154"/>
                  <a:gd name="T40" fmla="*/ 89 w 122"/>
                  <a:gd name="T41" fmla="*/ 154 h 154"/>
                  <a:gd name="T42" fmla="*/ 94 w 122"/>
                  <a:gd name="T43" fmla="*/ 152 h 154"/>
                  <a:gd name="T44" fmla="*/ 98 w 122"/>
                  <a:gd name="T45" fmla="*/ 149 h 154"/>
                  <a:gd name="T46" fmla="*/ 102 w 122"/>
                  <a:gd name="T47" fmla="*/ 149 h 154"/>
                  <a:gd name="T48" fmla="*/ 106 w 122"/>
                  <a:gd name="T49" fmla="*/ 141 h 154"/>
                  <a:gd name="T50" fmla="*/ 114 w 122"/>
                  <a:gd name="T51" fmla="*/ 132 h 154"/>
                  <a:gd name="T52" fmla="*/ 118 w 122"/>
                  <a:gd name="T53" fmla="*/ 126 h 154"/>
                  <a:gd name="T54" fmla="*/ 118 w 122"/>
                  <a:gd name="T55" fmla="*/ 117 h 154"/>
                  <a:gd name="T56" fmla="*/ 118 w 122"/>
                  <a:gd name="T57" fmla="*/ 112 h 154"/>
                  <a:gd name="T58" fmla="*/ 119 w 122"/>
                  <a:gd name="T59" fmla="*/ 108 h 154"/>
                  <a:gd name="T60" fmla="*/ 120 w 122"/>
                  <a:gd name="T61" fmla="*/ 106 h 154"/>
                  <a:gd name="T62" fmla="*/ 121 w 122"/>
                  <a:gd name="T63" fmla="*/ 88 h 154"/>
                  <a:gd name="T64" fmla="*/ 120 w 122"/>
                  <a:gd name="T65" fmla="*/ 85 h 154"/>
                  <a:gd name="T66" fmla="*/ 115 w 122"/>
                  <a:gd name="T67" fmla="*/ 81 h 154"/>
                  <a:gd name="T68" fmla="*/ 107 w 122"/>
                  <a:gd name="T69" fmla="*/ 84 h 154"/>
                  <a:gd name="T70" fmla="*/ 101 w 122"/>
                  <a:gd name="T71" fmla="*/ 58 h 154"/>
                  <a:gd name="T72" fmla="*/ 97 w 122"/>
                  <a:gd name="T73" fmla="*/ 54 h 154"/>
                  <a:gd name="T74" fmla="*/ 87 w 122"/>
                  <a:gd name="T75" fmla="*/ 54 h 154"/>
                  <a:gd name="T76" fmla="*/ 76 w 122"/>
                  <a:gd name="T77" fmla="*/ 53 h 154"/>
                  <a:gd name="T78" fmla="*/ 69 w 122"/>
                  <a:gd name="T79" fmla="*/ 52 h 154"/>
                  <a:gd name="T80" fmla="*/ 69 w 122"/>
                  <a:gd name="T81" fmla="*/ 44 h 154"/>
                  <a:gd name="T82" fmla="*/ 70 w 122"/>
                  <a:gd name="T83" fmla="*/ 30 h 154"/>
                  <a:gd name="T84" fmla="*/ 66 w 122"/>
                  <a:gd name="T85" fmla="*/ 20 h 154"/>
                  <a:gd name="T86" fmla="*/ 63 w 122"/>
                  <a:gd name="T87" fmla="*/ 13 h 154"/>
                  <a:gd name="T88" fmla="*/ 59 w 122"/>
                  <a:gd name="T89"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54">
                    <a:moveTo>
                      <a:pt x="59" y="9"/>
                    </a:moveTo>
                    <a:lnTo>
                      <a:pt x="49" y="0"/>
                    </a:lnTo>
                    <a:lnTo>
                      <a:pt x="33" y="0"/>
                    </a:lnTo>
                    <a:lnTo>
                      <a:pt x="14" y="6"/>
                    </a:lnTo>
                    <a:lnTo>
                      <a:pt x="11" y="9"/>
                    </a:lnTo>
                    <a:lnTo>
                      <a:pt x="11" y="12"/>
                    </a:lnTo>
                    <a:lnTo>
                      <a:pt x="8" y="18"/>
                    </a:lnTo>
                    <a:lnTo>
                      <a:pt x="4" y="27"/>
                    </a:lnTo>
                    <a:lnTo>
                      <a:pt x="5" y="29"/>
                    </a:lnTo>
                    <a:lnTo>
                      <a:pt x="6" y="34"/>
                    </a:lnTo>
                    <a:lnTo>
                      <a:pt x="6" y="38"/>
                    </a:lnTo>
                    <a:lnTo>
                      <a:pt x="2" y="48"/>
                    </a:lnTo>
                    <a:lnTo>
                      <a:pt x="0" y="53"/>
                    </a:lnTo>
                    <a:lnTo>
                      <a:pt x="1" y="54"/>
                    </a:lnTo>
                    <a:lnTo>
                      <a:pt x="4" y="58"/>
                    </a:lnTo>
                    <a:lnTo>
                      <a:pt x="7" y="58"/>
                    </a:lnTo>
                    <a:lnTo>
                      <a:pt x="11" y="66"/>
                    </a:lnTo>
                    <a:lnTo>
                      <a:pt x="19" y="76"/>
                    </a:lnTo>
                    <a:lnTo>
                      <a:pt x="23" y="77"/>
                    </a:lnTo>
                    <a:lnTo>
                      <a:pt x="26" y="81"/>
                    </a:lnTo>
                    <a:lnTo>
                      <a:pt x="28" y="85"/>
                    </a:lnTo>
                    <a:lnTo>
                      <a:pt x="37" y="88"/>
                    </a:lnTo>
                    <a:lnTo>
                      <a:pt x="42" y="91"/>
                    </a:lnTo>
                    <a:lnTo>
                      <a:pt x="45" y="92"/>
                    </a:lnTo>
                    <a:lnTo>
                      <a:pt x="52" y="98"/>
                    </a:lnTo>
                    <a:lnTo>
                      <a:pt x="58" y="102"/>
                    </a:lnTo>
                    <a:lnTo>
                      <a:pt x="66" y="103"/>
                    </a:lnTo>
                    <a:lnTo>
                      <a:pt x="70" y="108"/>
                    </a:lnTo>
                    <a:lnTo>
                      <a:pt x="73" y="112"/>
                    </a:lnTo>
                    <a:lnTo>
                      <a:pt x="75" y="116"/>
                    </a:lnTo>
                    <a:lnTo>
                      <a:pt x="74" y="120"/>
                    </a:lnTo>
                    <a:lnTo>
                      <a:pt x="72" y="123"/>
                    </a:lnTo>
                    <a:lnTo>
                      <a:pt x="70" y="126"/>
                    </a:lnTo>
                    <a:lnTo>
                      <a:pt x="68" y="129"/>
                    </a:lnTo>
                    <a:lnTo>
                      <a:pt x="69" y="132"/>
                    </a:lnTo>
                    <a:lnTo>
                      <a:pt x="67" y="139"/>
                    </a:lnTo>
                    <a:lnTo>
                      <a:pt x="63" y="144"/>
                    </a:lnTo>
                    <a:lnTo>
                      <a:pt x="62" y="148"/>
                    </a:lnTo>
                    <a:lnTo>
                      <a:pt x="64" y="148"/>
                    </a:lnTo>
                    <a:lnTo>
                      <a:pt x="74" y="146"/>
                    </a:lnTo>
                    <a:lnTo>
                      <a:pt x="83" y="149"/>
                    </a:lnTo>
                    <a:lnTo>
                      <a:pt x="89" y="154"/>
                    </a:lnTo>
                    <a:lnTo>
                      <a:pt x="92" y="152"/>
                    </a:lnTo>
                    <a:lnTo>
                      <a:pt x="94" y="152"/>
                    </a:lnTo>
                    <a:lnTo>
                      <a:pt x="95" y="154"/>
                    </a:lnTo>
                    <a:lnTo>
                      <a:pt x="98" y="149"/>
                    </a:lnTo>
                    <a:lnTo>
                      <a:pt x="99" y="148"/>
                    </a:lnTo>
                    <a:lnTo>
                      <a:pt x="102" y="149"/>
                    </a:lnTo>
                    <a:lnTo>
                      <a:pt x="105" y="146"/>
                    </a:lnTo>
                    <a:lnTo>
                      <a:pt x="106" y="141"/>
                    </a:lnTo>
                    <a:lnTo>
                      <a:pt x="112" y="136"/>
                    </a:lnTo>
                    <a:lnTo>
                      <a:pt x="114" y="132"/>
                    </a:lnTo>
                    <a:lnTo>
                      <a:pt x="115" y="128"/>
                    </a:lnTo>
                    <a:lnTo>
                      <a:pt x="118" y="126"/>
                    </a:lnTo>
                    <a:lnTo>
                      <a:pt x="118" y="120"/>
                    </a:lnTo>
                    <a:lnTo>
                      <a:pt x="118" y="117"/>
                    </a:lnTo>
                    <a:lnTo>
                      <a:pt x="118" y="113"/>
                    </a:lnTo>
                    <a:lnTo>
                      <a:pt x="118" y="112"/>
                    </a:lnTo>
                    <a:lnTo>
                      <a:pt x="119" y="110"/>
                    </a:lnTo>
                    <a:lnTo>
                      <a:pt x="119" y="108"/>
                    </a:lnTo>
                    <a:lnTo>
                      <a:pt x="119" y="106"/>
                    </a:lnTo>
                    <a:lnTo>
                      <a:pt x="120" y="106"/>
                    </a:lnTo>
                    <a:lnTo>
                      <a:pt x="120" y="104"/>
                    </a:lnTo>
                    <a:lnTo>
                      <a:pt x="121" y="88"/>
                    </a:lnTo>
                    <a:lnTo>
                      <a:pt x="122" y="85"/>
                    </a:lnTo>
                    <a:lnTo>
                      <a:pt x="120" y="85"/>
                    </a:lnTo>
                    <a:lnTo>
                      <a:pt x="118" y="82"/>
                    </a:lnTo>
                    <a:lnTo>
                      <a:pt x="115" y="81"/>
                    </a:lnTo>
                    <a:lnTo>
                      <a:pt x="109" y="85"/>
                    </a:lnTo>
                    <a:lnTo>
                      <a:pt x="107" y="84"/>
                    </a:lnTo>
                    <a:lnTo>
                      <a:pt x="104" y="77"/>
                    </a:lnTo>
                    <a:lnTo>
                      <a:pt x="101" y="58"/>
                    </a:lnTo>
                    <a:lnTo>
                      <a:pt x="100" y="54"/>
                    </a:lnTo>
                    <a:lnTo>
                      <a:pt x="97" y="54"/>
                    </a:lnTo>
                    <a:lnTo>
                      <a:pt x="94" y="51"/>
                    </a:lnTo>
                    <a:lnTo>
                      <a:pt x="87" y="54"/>
                    </a:lnTo>
                    <a:lnTo>
                      <a:pt x="83" y="52"/>
                    </a:lnTo>
                    <a:lnTo>
                      <a:pt x="76" y="53"/>
                    </a:lnTo>
                    <a:lnTo>
                      <a:pt x="74" y="51"/>
                    </a:lnTo>
                    <a:lnTo>
                      <a:pt x="69" y="52"/>
                    </a:lnTo>
                    <a:lnTo>
                      <a:pt x="68" y="48"/>
                    </a:lnTo>
                    <a:lnTo>
                      <a:pt x="69" y="44"/>
                    </a:lnTo>
                    <a:lnTo>
                      <a:pt x="68" y="41"/>
                    </a:lnTo>
                    <a:lnTo>
                      <a:pt x="70" y="30"/>
                    </a:lnTo>
                    <a:lnTo>
                      <a:pt x="66" y="25"/>
                    </a:lnTo>
                    <a:lnTo>
                      <a:pt x="66" y="20"/>
                    </a:lnTo>
                    <a:lnTo>
                      <a:pt x="63" y="17"/>
                    </a:lnTo>
                    <a:lnTo>
                      <a:pt x="63" y="13"/>
                    </a:lnTo>
                    <a:lnTo>
                      <a:pt x="61" y="10"/>
                    </a:lnTo>
                    <a:lnTo>
                      <a:pt x="59"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3" name="Freeform 1312">
                <a:extLst>
                  <a:ext uri="{FF2B5EF4-FFF2-40B4-BE49-F238E27FC236}">
                    <a16:creationId xmlns:a16="http://schemas.microsoft.com/office/drawing/2014/main" id="{9B7E9673-39C3-AA4D-8745-89F73177F328}"/>
                  </a:ext>
                </a:extLst>
              </p:cNvPr>
              <p:cNvSpPr>
                <a:spLocks/>
              </p:cNvSpPr>
              <p:nvPr/>
            </p:nvSpPr>
            <p:spPr bwMode="auto">
              <a:xfrm>
                <a:off x="4472153" y="5304928"/>
                <a:ext cx="112717" cy="153974"/>
              </a:xfrm>
              <a:custGeom>
                <a:avLst/>
                <a:gdLst>
                  <a:gd name="T0" fmla="*/ 69 w 71"/>
                  <a:gd name="T1" fmla="*/ 66 h 97"/>
                  <a:gd name="T2" fmla="*/ 67 w 71"/>
                  <a:gd name="T3" fmla="*/ 60 h 97"/>
                  <a:gd name="T4" fmla="*/ 70 w 71"/>
                  <a:gd name="T5" fmla="*/ 51 h 97"/>
                  <a:gd name="T6" fmla="*/ 64 w 71"/>
                  <a:gd name="T7" fmla="*/ 42 h 97"/>
                  <a:gd name="T8" fmla="*/ 55 w 71"/>
                  <a:gd name="T9" fmla="*/ 34 h 97"/>
                  <a:gd name="T10" fmla="*/ 52 w 71"/>
                  <a:gd name="T11" fmla="*/ 30 h 97"/>
                  <a:gd name="T12" fmla="*/ 45 w 71"/>
                  <a:gd name="T13" fmla="*/ 25 h 97"/>
                  <a:gd name="T14" fmla="*/ 38 w 71"/>
                  <a:gd name="T15" fmla="*/ 17 h 97"/>
                  <a:gd name="T16" fmla="*/ 34 w 71"/>
                  <a:gd name="T17" fmla="*/ 21 h 97"/>
                  <a:gd name="T18" fmla="*/ 29 w 71"/>
                  <a:gd name="T19" fmla="*/ 14 h 97"/>
                  <a:gd name="T20" fmla="*/ 24 w 71"/>
                  <a:gd name="T21" fmla="*/ 7 h 97"/>
                  <a:gd name="T22" fmla="*/ 18 w 71"/>
                  <a:gd name="T23" fmla="*/ 0 h 97"/>
                  <a:gd name="T24" fmla="*/ 9 w 71"/>
                  <a:gd name="T25" fmla="*/ 1 h 97"/>
                  <a:gd name="T26" fmla="*/ 7 w 71"/>
                  <a:gd name="T27" fmla="*/ 2 h 97"/>
                  <a:gd name="T28" fmla="*/ 3 w 71"/>
                  <a:gd name="T29" fmla="*/ 10 h 97"/>
                  <a:gd name="T30" fmla="*/ 3 w 71"/>
                  <a:gd name="T31" fmla="*/ 18 h 97"/>
                  <a:gd name="T32" fmla="*/ 3 w 71"/>
                  <a:gd name="T33" fmla="*/ 28 h 97"/>
                  <a:gd name="T34" fmla="*/ 2 w 71"/>
                  <a:gd name="T35" fmla="*/ 34 h 97"/>
                  <a:gd name="T36" fmla="*/ 2 w 71"/>
                  <a:gd name="T37" fmla="*/ 43 h 97"/>
                  <a:gd name="T38" fmla="*/ 2 w 71"/>
                  <a:gd name="T39" fmla="*/ 52 h 97"/>
                  <a:gd name="T40" fmla="*/ 2 w 71"/>
                  <a:gd name="T41" fmla="*/ 60 h 97"/>
                  <a:gd name="T42" fmla="*/ 0 w 71"/>
                  <a:gd name="T43" fmla="*/ 64 h 97"/>
                  <a:gd name="T44" fmla="*/ 0 w 71"/>
                  <a:gd name="T45" fmla="*/ 72 h 97"/>
                  <a:gd name="T46" fmla="*/ 6 w 71"/>
                  <a:gd name="T47" fmla="*/ 84 h 97"/>
                  <a:gd name="T48" fmla="*/ 11 w 71"/>
                  <a:gd name="T49" fmla="*/ 90 h 97"/>
                  <a:gd name="T50" fmla="*/ 19 w 71"/>
                  <a:gd name="T51" fmla="*/ 90 h 97"/>
                  <a:gd name="T52" fmla="*/ 26 w 71"/>
                  <a:gd name="T53" fmla="*/ 93 h 97"/>
                  <a:gd name="T54" fmla="*/ 31 w 71"/>
                  <a:gd name="T55" fmla="*/ 94 h 97"/>
                  <a:gd name="T56" fmla="*/ 31 w 71"/>
                  <a:gd name="T57" fmla="*/ 95 h 97"/>
                  <a:gd name="T58" fmla="*/ 34 w 71"/>
                  <a:gd name="T59" fmla="*/ 97 h 97"/>
                  <a:gd name="T60" fmla="*/ 41 w 71"/>
                  <a:gd name="T61" fmla="*/ 94 h 97"/>
                  <a:gd name="T62" fmla="*/ 46 w 71"/>
                  <a:gd name="T63" fmla="*/ 97 h 97"/>
                  <a:gd name="T64" fmla="*/ 49 w 71"/>
                  <a:gd name="T65" fmla="*/ 97 h 97"/>
                  <a:gd name="T66" fmla="*/ 53 w 71"/>
                  <a:gd name="T67" fmla="*/ 97 h 97"/>
                  <a:gd name="T68" fmla="*/ 53 w 71"/>
                  <a:gd name="T69" fmla="*/ 94 h 97"/>
                  <a:gd name="T70" fmla="*/ 60 w 71"/>
                  <a:gd name="T71" fmla="*/ 93 h 97"/>
                  <a:gd name="T72" fmla="*/ 64 w 71"/>
                  <a:gd name="T73" fmla="*/ 86 h 97"/>
                  <a:gd name="T74" fmla="*/ 65 w 71"/>
                  <a:gd name="T75" fmla="*/ 83 h 97"/>
                  <a:gd name="T76" fmla="*/ 68 w 71"/>
                  <a:gd name="T77" fmla="*/ 75 h 97"/>
                  <a:gd name="T78" fmla="*/ 71 w 71"/>
                  <a:gd name="T79" fmla="*/ 71 h 97"/>
                  <a:gd name="T80" fmla="*/ 69 w 71"/>
                  <a:gd name="T81" fmla="*/ 6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97">
                    <a:moveTo>
                      <a:pt x="69" y="67"/>
                    </a:moveTo>
                    <a:lnTo>
                      <a:pt x="69" y="66"/>
                    </a:lnTo>
                    <a:lnTo>
                      <a:pt x="68" y="65"/>
                    </a:lnTo>
                    <a:lnTo>
                      <a:pt x="67" y="60"/>
                    </a:lnTo>
                    <a:lnTo>
                      <a:pt x="70" y="56"/>
                    </a:lnTo>
                    <a:lnTo>
                      <a:pt x="70" y="51"/>
                    </a:lnTo>
                    <a:lnTo>
                      <a:pt x="67" y="48"/>
                    </a:lnTo>
                    <a:lnTo>
                      <a:pt x="64" y="42"/>
                    </a:lnTo>
                    <a:lnTo>
                      <a:pt x="60" y="37"/>
                    </a:lnTo>
                    <a:lnTo>
                      <a:pt x="55" y="34"/>
                    </a:lnTo>
                    <a:lnTo>
                      <a:pt x="52" y="35"/>
                    </a:lnTo>
                    <a:lnTo>
                      <a:pt x="52" y="30"/>
                    </a:lnTo>
                    <a:lnTo>
                      <a:pt x="49" y="26"/>
                    </a:lnTo>
                    <a:lnTo>
                      <a:pt x="45" y="25"/>
                    </a:lnTo>
                    <a:lnTo>
                      <a:pt x="41" y="23"/>
                    </a:lnTo>
                    <a:lnTo>
                      <a:pt x="38" y="17"/>
                    </a:lnTo>
                    <a:lnTo>
                      <a:pt x="36" y="17"/>
                    </a:lnTo>
                    <a:lnTo>
                      <a:pt x="34" y="21"/>
                    </a:lnTo>
                    <a:lnTo>
                      <a:pt x="33" y="21"/>
                    </a:lnTo>
                    <a:lnTo>
                      <a:pt x="29" y="14"/>
                    </a:lnTo>
                    <a:lnTo>
                      <a:pt x="27" y="9"/>
                    </a:lnTo>
                    <a:lnTo>
                      <a:pt x="24" y="7"/>
                    </a:lnTo>
                    <a:lnTo>
                      <a:pt x="21" y="2"/>
                    </a:lnTo>
                    <a:lnTo>
                      <a:pt x="18" y="0"/>
                    </a:lnTo>
                    <a:lnTo>
                      <a:pt x="11" y="3"/>
                    </a:lnTo>
                    <a:lnTo>
                      <a:pt x="9" y="1"/>
                    </a:lnTo>
                    <a:lnTo>
                      <a:pt x="7" y="1"/>
                    </a:lnTo>
                    <a:lnTo>
                      <a:pt x="7" y="2"/>
                    </a:lnTo>
                    <a:lnTo>
                      <a:pt x="5" y="6"/>
                    </a:lnTo>
                    <a:lnTo>
                      <a:pt x="3" y="10"/>
                    </a:lnTo>
                    <a:lnTo>
                      <a:pt x="4" y="15"/>
                    </a:lnTo>
                    <a:lnTo>
                      <a:pt x="3" y="18"/>
                    </a:lnTo>
                    <a:lnTo>
                      <a:pt x="4" y="21"/>
                    </a:lnTo>
                    <a:lnTo>
                      <a:pt x="3" y="28"/>
                    </a:lnTo>
                    <a:lnTo>
                      <a:pt x="2" y="31"/>
                    </a:lnTo>
                    <a:lnTo>
                      <a:pt x="2" y="34"/>
                    </a:lnTo>
                    <a:lnTo>
                      <a:pt x="1" y="38"/>
                    </a:lnTo>
                    <a:lnTo>
                      <a:pt x="2" y="43"/>
                    </a:lnTo>
                    <a:lnTo>
                      <a:pt x="1" y="45"/>
                    </a:lnTo>
                    <a:lnTo>
                      <a:pt x="2" y="52"/>
                    </a:lnTo>
                    <a:lnTo>
                      <a:pt x="3" y="58"/>
                    </a:lnTo>
                    <a:lnTo>
                      <a:pt x="2" y="60"/>
                    </a:lnTo>
                    <a:lnTo>
                      <a:pt x="0" y="63"/>
                    </a:lnTo>
                    <a:lnTo>
                      <a:pt x="0" y="64"/>
                    </a:lnTo>
                    <a:lnTo>
                      <a:pt x="0" y="64"/>
                    </a:lnTo>
                    <a:lnTo>
                      <a:pt x="0" y="72"/>
                    </a:lnTo>
                    <a:lnTo>
                      <a:pt x="1" y="78"/>
                    </a:lnTo>
                    <a:lnTo>
                      <a:pt x="6" y="84"/>
                    </a:lnTo>
                    <a:lnTo>
                      <a:pt x="7" y="85"/>
                    </a:lnTo>
                    <a:lnTo>
                      <a:pt x="11" y="90"/>
                    </a:lnTo>
                    <a:lnTo>
                      <a:pt x="13" y="90"/>
                    </a:lnTo>
                    <a:lnTo>
                      <a:pt x="19" y="90"/>
                    </a:lnTo>
                    <a:lnTo>
                      <a:pt x="23" y="90"/>
                    </a:lnTo>
                    <a:lnTo>
                      <a:pt x="26" y="93"/>
                    </a:lnTo>
                    <a:lnTo>
                      <a:pt x="29" y="93"/>
                    </a:lnTo>
                    <a:lnTo>
                      <a:pt x="31" y="94"/>
                    </a:lnTo>
                    <a:lnTo>
                      <a:pt x="32" y="94"/>
                    </a:lnTo>
                    <a:lnTo>
                      <a:pt x="31" y="95"/>
                    </a:lnTo>
                    <a:lnTo>
                      <a:pt x="31" y="97"/>
                    </a:lnTo>
                    <a:lnTo>
                      <a:pt x="34" y="97"/>
                    </a:lnTo>
                    <a:lnTo>
                      <a:pt x="37" y="95"/>
                    </a:lnTo>
                    <a:lnTo>
                      <a:pt x="41" y="94"/>
                    </a:lnTo>
                    <a:lnTo>
                      <a:pt x="44" y="95"/>
                    </a:lnTo>
                    <a:lnTo>
                      <a:pt x="46" y="97"/>
                    </a:lnTo>
                    <a:lnTo>
                      <a:pt x="47" y="97"/>
                    </a:lnTo>
                    <a:lnTo>
                      <a:pt x="49" y="97"/>
                    </a:lnTo>
                    <a:lnTo>
                      <a:pt x="51" y="97"/>
                    </a:lnTo>
                    <a:lnTo>
                      <a:pt x="53" y="97"/>
                    </a:lnTo>
                    <a:lnTo>
                      <a:pt x="53" y="94"/>
                    </a:lnTo>
                    <a:lnTo>
                      <a:pt x="53" y="94"/>
                    </a:lnTo>
                    <a:lnTo>
                      <a:pt x="55" y="95"/>
                    </a:lnTo>
                    <a:lnTo>
                      <a:pt x="60" y="93"/>
                    </a:lnTo>
                    <a:lnTo>
                      <a:pt x="64" y="88"/>
                    </a:lnTo>
                    <a:lnTo>
                      <a:pt x="64" y="86"/>
                    </a:lnTo>
                    <a:lnTo>
                      <a:pt x="64" y="86"/>
                    </a:lnTo>
                    <a:lnTo>
                      <a:pt x="65" y="83"/>
                    </a:lnTo>
                    <a:lnTo>
                      <a:pt x="68" y="80"/>
                    </a:lnTo>
                    <a:lnTo>
                      <a:pt x="68" y="75"/>
                    </a:lnTo>
                    <a:lnTo>
                      <a:pt x="71" y="72"/>
                    </a:lnTo>
                    <a:lnTo>
                      <a:pt x="71" y="71"/>
                    </a:lnTo>
                    <a:lnTo>
                      <a:pt x="71" y="70"/>
                    </a:lnTo>
                    <a:lnTo>
                      <a:pt x="69"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4" name="Freeform 1313">
                <a:extLst>
                  <a:ext uri="{FF2B5EF4-FFF2-40B4-BE49-F238E27FC236}">
                    <a16:creationId xmlns:a16="http://schemas.microsoft.com/office/drawing/2014/main" id="{BE5F5012-E3B2-1044-A59B-967CC8BAFAA0}"/>
                  </a:ext>
                </a:extLst>
              </p:cNvPr>
              <p:cNvSpPr>
                <a:spLocks/>
              </p:cNvSpPr>
              <p:nvPr/>
            </p:nvSpPr>
            <p:spPr bwMode="auto">
              <a:xfrm>
                <a:off x="4202270" y="5066826"/>
                <a:ext cx="360376" cy="1011144"/>
              </a:xfrm>
              <a:custGeom>
                <a:avLst/>
                <a:gdLst>
                  <a:gd name="T0" fmla="*/ 172 w 227"/>
                  <a:gd name="T1" fmla="*/ 184 h 637"/>
                  <a:gd name="T2" fmla="*/ 177 w 227"/>
                  <a:gd name="T3" fmla="*/ 152 h 637"/>
                  <a:gd name="T4" fmla="*/ 189 w 227"/>
                  <a:gd name="T5" fmla="*/ 130 h 637"/>
                  <a:gd name="T6" fmla="*/ 202 w 227"/>
                  <a:gd name="T7" fmla="*/ 112 h 637"/>
                  <a:gd name="T8" fmla="*/ 223 w 227"/>
                  <a:gd name="T9" fmla="*/ 94 h 637"/>
                  <a:gd name="T10" fmla="*/ 216 w 227"/>
                  <a:gd name="T11" fmla="*/ 61 h 637"/>
                  <a:gd name="T12" fmla="*/ 207 w 227"/>
                  <a:gd name="T13" fmla="*/ 87 h 637"/>
                  <a:gd name="T14" fmla="*/ 187 w 227"/>
                  <a:gd name="T15" fmla="*/ 103 h 637"/>
                  <a:gd name="T16" fmla="*/ 164 w 227"/>
                  <a:gd name="T17" fmla="*/ 83 h 637"/>
                  <a:gd name="T18" fmla="*/ 161 w 227"/>
                  <a:gd name="T19" fmla="*/ 54 h 637"/>
                  <a:gd name="T20" fmla="*/ 118 w 227"/>
                  <a:gd name="T21" fmla="*/ 28 h 637"/>
                  <a:gd name="T22" fmla="*/ 86 w 227"/>
                  <a:gd name="T23" fmla="*/ 1 h 637"/>
                  <a:gd name="T24" fmla="*/ 70 w 227"/>
                  <a:gd name="T25" fmla="*/ 7 h 637"/>
                  <a:gd name="T26" fmla="*/ 45 w 227"/>
                  <a:gd name="T27" fmla="*/ 2 h 637"/>
                  <a:gd name="T28" fmla="*/ 18 w 227"/>
                  <a:gd name="T29" fmla="*/ 59 h 637"/>
                  <a:gd name="T30" fmla="*/ 19 w 227"/>
                  <a:gd name="T31" fmla="*/ 88 h 637"/>
                  <a:gd name="T32" fmla="*/ 7 w 227"/>
                  <a:gd name="T33" fmla="*/ 122 h 637"/>
                  <a:gd name="T34" fmla="*/ 1 w 227"/>
                  <a:gd name="T35" fmla="*/ 175 h 637"/>
                  <a:gd name="T36" fmla="*/ 14 w 227"/>
                  <a:gd name="T37" fmla="*/ 220 h 637"/>
                  <a:gd name="T38" fmla="*/ 12 w 227"/>
                  <a:gd name="T39" fmla="*/ 269 h 637"/>
                  <a:gd name="T40" fmla="*/ 12 w 227"/>
                  <a:gd name="T41" fmla="*/ 333 h 637"/>
                  <a:gd name="T42" fmla="*/ 5 w 227"/>
                  <a:gd name="T43" fmla="*/ 395 h 637"/>
                  <a:gd name="T44" fmla="*/ 12 w 227"/>
                  <a:gd name="T45" fmla="*/ 433 h 637"/>
                  <a:gd name="T46" fmla="*/ 20 w 227"/>
                  <a:gd name="T47" fmla="*/ 461 h 637"/>
                  <a:gd name="T48" fmla="*/ 26 w 227"/>
                  <a:gd name="T49" fmla="*/ 478 h 637"/>
                  <a:gd name="T50" fmla="*/ 26 w 227"/>
                  <a:gd name="T51" fmla="*/ 522 h 637"/>
                  <a:gd name="T52" fmla="*/ 15 w 227"/>
                  <a:gd name="T53" fmla="*/ 584 h 637"/>
                  <a:gd name="T54" fmla="*/ 35 w 227"/>
                  <a:gd name="T55" fmla="*/ 613 h 637"/>
                  <a:gd name="T56" fmla="*/ 81 w 227"/>
                  <a:gd name="T57" fmla="*/ 630 h 637"/>
                  <a:gd name="T58" fmla="*/ 84 w 227"/>
                  <a:gd name="T59" fmla="*/ 625 h 637"/>
                  <a:gd name="T60" fmla="*/ 78 w 227"/>
                  <a:gd name="T61" fmla="*/ 606 h 637"/>
                  <a:gd name="T62" fmla="*/ 78 w 227"/>
                  <a:gd name="T63" fmla="*/ 578 h 637"/>
                  <a:gd name="T64" fmla="*/ 90 w 227"/>
                  <a:gd name="T65" fmla="*/ 565 h 637"/>
                  <a:gd name="T66" fmla="*/ 97 w 227"/>
                  <a:gd name="T67" fmla="*/ 550 h 637"/>
                  <a:gd name="T68" fmla="*/ 106 w 227"/>
                  <a:gd name="T69" fmla="*/ 531 h 637"/>
                  <a:gd name="T70" fmla="*/ 106 w 227"/>
                  <a:gd name="T71" fmla="*/ 514 h 637"/>
                  <a:gd name="T72" fmla="*/ 83 w 227"/>
                  <a:gd name="T73" fmla="*/ 502 h 637"/>
                  <a:gd name="T74" fmla="*/ 81 w 227"/>
                  <a:gd name="T75" fmla="*/ 475 h 637"/>
                  <a:gd name="T76" fmla="*/ 102 w 227"/>
                  <a:gd name="T77" fmla="*/ 464 h 637"/>
                  <a:gd name="T78" fmla="*/ 103 w 227"/>
                  <a:gd name="T79" fmla="*/ 450 h 637"/>
                  <a:gd name="T80" fmla="*/ 101 w 227"/>
                  <a:gd name="T81" fmla="*/ 427 h 637"/>
                  <a:gd name="T82" fmla="*/ 102 w 227"/>
                  <a:gd name="T83" fmla="*/ 412 h 637"/>
                  <a:gd name="T84" fmla="*/ 120 w 227"/>
                  <a:gd name="T85" fmla="*/ 414 h 637"/>
                  <a:gd name="T86" fmla="*/ 113 w 227"/>
                  <a:gd name="T87" fmla="*/ 399 h 637"/>
                  <a:gd name="T88" fmla="*/ 106 w 227"/>
                  <a:gd name="T89" fmla="*/ 402 h 637"/>
                  <a:gd name="T90" fmla="*/ 94 w 227"/>
                  <a:gd name="T91" fmla="*/ 378 h 637"/>
                  <a:gd name="T92" fmla="*/ 113 w 227"/>
                  <a:gd name="T93" fmla="*/ 378 h 637"/>
                  <a:gd name="T94" fmla="*/ 133 w 227"/>
                  <a:gd name="T95" fmla="*/ 364 h 637"/>
                  <a:gd name="T96" fmla="*/ 133 w 227"/>
                  <a:gd name="T97" fmla="*/ 345 h 637"/>
                  <a:gd name="T98" fmla="*/ 130 w 227"/>
                  <a:gd name="T99" fmla="*/ 327 h 637"/>
                  <a:gd name="T100" fmla="*/ 147 w 227"/>
                  <a:gd name="T101" fmla="*/ 329 h 637"/>
                  <a:gd name="T102" fmla="*/ 192 w 227"/>
                  <a:gd name="T103" fmla="*/ 313 h 637"/>
                  <a:gd name="T104" fmla="*/ 200 w 227"/>
                  <a:gd name="T105" fmla="*/ 289 h 637"/>
                  <a:gd name="T106" fmla="*/ 189 w 227"/>
                  <a:gd name="T107" fmla="*/ 270 h 637"/>
                  <a:gd name="T108" fmla="*/ 171 w 227"/>
                  <a:gd name="T109" fmla="*/ 235 h 637"/>
                  <a:gd name="T110" fmla="*/ 170 w 227"/>
                  <a:gd name="T111" fmla="*/ 214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 h="637">
                    <a:moveTo>
                      <a:pt x="170" y="213"/>
                    </a:moveTo>
                    <a:lnTo>
                      <a:pt x="172" y="210"/>
                    </a:lnTo>
                    <a:lnTo>
                      <a:pt x="173" y="208"/>
                    </a:lnTo>
                    <a:lnTo>
                      <a:pt x="172" y="202"/>
                    </a:lnTo>
                    <a:lnTo>
                      <a:pt x="171" y="195"/>
                    </a:lnTo>
                    <a:lnTo>
                      <a:pt x="172" y="193"/>
                    </a:lnTo>
                    <a:lnTo>
                      <a:pt x="171" y="188"/>
                    </a:lnTo>
                    <a:lnTo>
                      <a:pt x="172" y="184"/>
                    </a:lnTo>
                    <a:lnTo>
                      <a:pt x="172" y="181"/>
                    </a:lnTo>
                    <a:lnTo>
                      <a:pt x="173" y="178"/>
                    </a:lnTo>
                    <a:lnTo>
                      <a:pt x="174" y="171"/>
                    </a:lnTo>
                    <a:lnTo>
                      <a:pt x="173" y="168"/>
                    </a:lnTo>
                    <a:lnTo>
                      <a:pt x="174" y="165"/>
                    </a:lnTo>
                    <a:lnTo>
                      <a:pt x="173" y="160"/>
                    </a:lnTo>
                    <a:lnTo>
                      <a:pt x="175" y="156"/>
                    </a:lnTo>
                    <a:lnTo>
                      <a:pt x="177" y="152"/>
                    </a:lnTo>
                    <a:lnTo>
                      <a:pt x="177" y="151"/>
                    </a:lnTo>
                    <a:lnTo>
                      <a:pt x="178" y="150"/>
                    </a:lnTo>
                    <a:lnTo>
                      <a:pt x="180" y="147"/>
                    </a:lnTo>
                    <a:lnTo>
                      <a:pt x="180" y="146"/>
                    </a:lnTo>
                    <a:lnTo>
                      <a:pt x="182" y="141"/>
                    </a:lnTo>
                    <a:lnTo>
                      <a:pt x="185" y="139"/>
                    </a:lnTo>
                    <a:lnTo>
                      <a:pt x="188" y="133"/>
                    </a:lnTo>
                    <a:lnTo>
                      <a:pt x="189" y="130"/>
                    </a:lnTo>
                    <a:lnTo>
                      <a:pt x="191" y="130"/>
                    </a:lnTo>
                    <a:lnTo>
                      <a:pt x="191" y="126"/>
                    </a:lnTo>
                    <a:lnTo>
                      <a:pt x="192" y="123"/>
                    </a:lnTo>
                    <a:lnTo>
                      <a:pt x="196" y="117"/>
                    </a:lnTo>
                    <a:lnTo>
                      <a:pt x="198" y="117"/>
                    </a:lnTo>
                    <a:lnTo>
                      <a:pt x="199" y="116"/>
                    </a:lnTo>
                    <a:lnTo>
                      <a:pt x="199" y="112"/>
                    </a:lnTo>
                    <a:lnTo>
                      <a:pt x="202" y="112"/>
                    </a:lnTo>
                    <a:lnTo>
                      <a:pt x="206" y="106"/>
                    </a:lnTo>
                    <a:lnTo>
                      <a:pt x="209" y="106"/>
                    </a:lnTo>
                    <a:lnTo>
                      <a:pt x="210" y="103"/>
                    </a:lnTo>
                    <a:lnTo>
                      <a:pt x="216" y="99"/>
                    </a:lnTo>
                    <a:lnTo>
                      <a:pt x="216" y="99"/>
                    </a:lnTo>
                    <a:lnTo>
                      <a:pt x="219" y="97"/>
                    </a:lnTo>
                    <a:lnTo>
                      <a:pt x="220" y="96"/>
                    </a:lnTo>
                    <a:lnTo>
                      <a:pt x="223" y="94"/>
                    </a:lnTo>
                    <a:lnTo>
                      <a:pt x="226" y="94"/>
                    </a:lnTo>
                    <a:lnTo>
                      <a:pt x="227" y="92"/>
                    </a:lnTo>
                    <a:lnTo>
                      <a:pt x="226" y="85"/>
                    </a:lnTo>
                    <a:lnTo>
                      <a:pt x="225" y="78"/>
                    </a:lnTo>
                    <a:lnTo>
                      <a:pt x="226" y="73"/>
                    </a:lnTo>
                    <a:lnTo>
                      <a:pt x="223" y="66"/>
                    </a:lnTo>
                    <a:lnTo>
                      <a:pt x="223" y="62"/>
                    </a:lnTo>
                    <a:lnTo>
                      <a:pt x="216" y="61"/>
                    </a:lnTo>
                    <a:lnTo>
                      <a:pt x="213" y="63"/>
                    </a:lnTo>
                    <a:lnTo>
                      <a:pt x="213" y="64"/>
                    </a:lnTo>
                    <a:lnTo>
                      <a:pt x="213" y="68"/>
                    </a:lnTo>
                    <a:lnTo>
                      <a:pt x="213" y="71"/>
                    </a:lnTo>
                    <a:lnTo>
                      <a:pt x="213" y="77"/>
                    </a:lnTo>
                    <a:lnTo>
                      <a:pt x="210" y="79"/>
                    </a:lnTo>
                    <a:lnTo>
                      <a:pt x="209" y="83"/>
                    </a:lnTo>
                    <a:lnTo>
                      <a:pt x="207" y="87"/>
                    </a:lnTo>
                    <a:lnTo>
                      <a:pt x="201" y="92"/>
                    </a:lnTo>
                    <a:lnTo>
                      <a:pt x="200" y="97"/>
                    </a:lnTo>
                    <a:lnTo>
                      <a:pt x="197" y="100"/>
                    </a:lnTo>
                    <a:lnTo>
                      <a:pt x="194" y="99"/>
                    </a:lnTo>
                    <a:lnTo>
                      <a:pt x="193" y="100"/>
                    </a:lnTo>
                    <a:lnTo>
                      <a:pt x="190" y="105"/>
                    </a:lnTo>
                    <a:lnTo>
                      <a:pt x="189" y="103"/>
                    </a:lnTo>
                    <a:lnTo>
                      <a:pt x="187" y="103"/>
                    </a:lnTo>
                    <a:lnTo>
                      <a:pt x="184" y="105"/>
                    </a:lnTo>
                    <a:lnTo>
                      <a:pt x="178" y="100"/>
                    </a:lnTo>
                    <a:lnTo>
                      <a:pt x="169" y="97"/>
                    </a:lnTo>
                    <a:lnTo>
                      <a:pt x="159" y="99"/>
                    </a:lnTo>
                    <a:lnTo>
                      <a:pt x="157" y="99"/>
                    </a:lnTo>
                    <a:lnTo>
                      <a:pt x="158" y="95"/>
                    </a:lnTo>
                    <a:lnTo>
                      <a:pt x="162" y="90"/>
                    </a:lnTo>
                    <a:lnTo>
                      <a:pt x="164" y="83"/>
                    </a:lnTo>
                    <a:lnTo>
                      <a:pt x="163" y="80"/>
                    </a:lnTo>
                    <a:lnTo>
                      <a:pt x="165" y="77"/>
                    </a:lnTo>
                    <a:lnTo>
                      <a:pt x="167" y="74"/>
                    </a:lnTo>
                    <a:lnTo>
                      <a:pt x="169" y="71"/>
                    </a:lnTo>
                    <a:lnTo>
                      <a:pt x="170" y="67"/>
                    </a:lnTo>
                    <a:lnTo>
                      <a:pt x="168" y="63"/>
                    </a:lnTo>
                    <a:lnTo>
                      <a:pt x="165" y="59"/>
                    </a:lnTo>
                    <a:lnTo>
                      <a:pt x="161" y="54"/>
                    </a:lnTo>
                    <a:lnTo>
                      <a:pt x="153" y="53"/>
                    </a:lnTo>
                    <a:lnTo>
                      <a:pt x="147" y="49"/>
                    </a:lnTo>
                    <a:lnTo>
                      <a:pt x="140" y="43"/>
                    </a:lnTo>
                    <a:lnTo>
                      <a:pt x="137" y="42"/>
                    </a:lnTo>
                    <a:lnTo>
                      <a:pt x="132" y="39"/>
                    </a:lnTo>
                    <a:lnTo>
                      <a:pt x="123" y="36"/>
                    </a:lnTo>
                    <a:lnTo>
                      <a:pt x="121" y="32"/>
                    </a:lnTo>
                    <a:lnTo>
                      <a:pt x="118" y="28"/>
                    </a:lnTo>
                    <a:lnTo>
                      <a:pt x="114" y="27"/>
                    </a:lnTo>
                    <a:lnTo>
                      <a:pt x="106" y="17"/>
                    </a:lnTo>
                    <a:lnTo>
                      <a:pt x="102" y="9"/>
                    </a:lnTo>
                    <a:lnTo>
                      <a:pt x="99" y="9"/>
                    </a:lnTo>
                    <a:lnTo>
                      <a:pt x="96" y="5"/>
                    </a:lnTo>
                    <a:lnTo>
                      <a:pt x="95" y="4"/>
                    </a:lnTo>
                    <a:lnTo>
                      <a:pt x="93" y="1"/>
                    </a:lnTo>
                    <a:lnTo>
                      <a:pt x="86" y="1"/>
                    </a:lnTo>
                    <a:lnTo>
                      <a:pt x="78" y="1"/>
                    </a:lnTo>
                    <a:lnTo>
                      <a:pt x="75" y="5"/>
                    </a:lnTo>
                    <a:lnTo>
                      <a:pt x="75" y="8"/>
                    </a:lnTo>
                    <a:lnTo>
                      <a:pt x="74" y="11"/>
                    </a:lnTo>
                    <a:lnTo>
                      <a:pt x="75" y="14"/>
                    </a:lnTo>
                    <a:lnTo>
                      <a:pt x="73" y="16"/>
                    </a:lnTo>
                    <a:lnTo>
                      <a:pt x="72" y="14"/>
                    </a:lnTo>
                    <a:lnTo>
                      <a:pt x="70" y="7"/>
                    </a:lnTo>
                    <a:lnTo>
                      <a:pt x="69" y="3"/>
                    </a:lnTo>
                    <a:lnTo>
                      <a:pt x="67" y="2"/>
                    </a:lnTo>
                    <a:lnTo>
                      <a:pt x="61" y="3"/>
                    </a:lnTo>
                    <a:lnTo>
                      <a:pt x="58" y="2"/>
                    </a:lnTo>
                    <a:lnTo>
                      <a:pt x="56" y="3"/>
                    </a:lnTo>
                    <a:lnTo>
                      <a:pt x="52" y="4"/>
                    </a:lnTo>
                    <a:lnTo>
                      <a:pt x="48" y="0"/>
                    </a:lnTo>
                    <a:lnTo>
                      <a:pt x="45" y="2"/>
                    </a:lnTo>
                    <a:lnTo>
                      <a:pt x="40" y="9"/>
                    </a:lnTo>
                    <a:lnTo>
                      <a:pt x="36" y="15"/>
                    </a:lnTo>
                    <a:lnTo>
                      <a:pt x="35" y="17"/>
                    </a:lnTo>
                    <a:lnTo>
                      <a:pt x="36" y="22"/>
                    </a:lnTo>
                    <a:lnTo>
                      <a:pt x="33" y="41"/>
                    </a:lnTo>
                    <a:lnTo>
                      <a:pt x="16" y="52"/>
                    </a:lnTo>
                    <a:lnTo>
                      <a:pt x="16" y="56"/>
                    </a:lnTo>
                    <a:lnTo>
                      <a:pt x="18" y="59"/>
                    </a:lnTo>
                    <a:lnTo>
                      <a:pt x="19" y="62"/>
                    </a:lnTo>
                    <a:lnTo>
                      <a:pt x="17" y="66"/>
                    </a:lnTo>
                    <a:lnTo>
                      <a:pt x="18" y="71"/>
                    </a:lnTo>
                    <a:lnTo>
                      <a:pt x="21" y="76"/>
                    </a:lnTo>
                    <a:lnTo>
                      <a:pt x="21" y="81"/>
                    </a:lnTo>
                    <a:lnTo>
                      <a:pt x="19" y="83"/>
                    </a:lnTo>
                    <a:lnTo>
                      <a:pt x="18" y="86"/>
                    </a:lnTo>
                    <a:lnTo>
                      <a:pt x="19" y="88"/>
                    </a:lnTo>
                    <a:lnTo>
                      <a:pt x="20" y="90"/>
                    </a:lnTo>
                    <a:lnTo>
                      <a:pt x="21" y="95"/>
                    </a:lnTo>
                    <a:lnTo>
                      <a:pt x="22" y="97"/>
                    </a:lnTo>
                    <a:lnTo>
                      <a:pt x="20" y="100"/>
                    </a:lnTo>
                    <a:lnTo>
                      <a:pt x="17" y="102"/>
                    </a:lnTo>
                    <a:lnTo>
                      <a:pt x="13" y="106"/>
                    </a:lnTo>
                    <a:lnTo>
                      <a:pt x="10" y="117"/>
                    </a:lnTo>
                    <a:lnTo>
                      <a:pt x="7" y="122"/>
                    </a:lnTo>
                    <a:lnTo>
                      <a:pt x="6" y="134"/>
                    </a:lnTo>
                    <a:lnTo>
                      <a:pt x="4" y="137"/>
                    </a:lnTo>
                    <a:lnTo>
                      <a:pt x="5" y="147"/>
                    </a:lnTo>
                    <a:lnTo>
                      <a:pt x="7" y="153"/>
                    </a:lnTo>
                    <a:lnTo>
                      <a:pt x="7" y="161"/>
                    </a:lnTo>
                    <a:lnTo>
                      <a:pt x="5" y="164"/>
                    </a:lnTo>
                    <a:lnTo>
                      <a:pt x="5" y="172"/>
                    </a:lnTo>
                    <a:lnTo>
                      <a:pt x="1" y="175"/>
                    </a:lnTo>
                    <a:lnTo>
                      <a:pt x="0" y="181"/>
                    </a:lnTo>
                    <a:lnTo>
                      <a:pt x="2" y="189"/>
                    </a:lnTo>
                    <a:lnTo>
                      <a:pt x="4" y="193"/>
                    </a:lnTo>
                    <a:lnTo>
                      <a:pt x="5" y="196"/>
                    </a:lnTo>
                    <a:lnTo>
                      <a:pt x="8" y="202"/>
                    </a:lnTo>
                    <a:lnTo>
                      <a:pt x="10" y="208"/>
                    </a:lnTo>
                    <a:lnTo>
                      <a:pt x="12" y="218"/>
                    </a:lnTo>
                    <a:lnTo>
                      <a:pt x="14" y="220"/>
                    </a:lnTo>
                    <a:lnTo>
                      <a:pt x="15" y="233"/>
                    </a:lnTo>
                    <a:lnTo>
                      <a:pt x="14" y="241"/>
                    </a:lnTo>
                    <a:lnTo>
                      <a:pt x="12" y="243"/>
                    </a:lnTo>
                    <a:lnTo>
                      <a:pt x="9" y="249"/>
                    </a:lnTo>
                    <a:lnTo>
                      <a:pt x="10" y="256"/>
                    </a:lnTo>
                    <a:lnTo>
                      <a:pt x="6" y="261"/>
                    </a:lnTo>
                    <a:lnTo>
                      <a:pt x="9" y="264"/>
                    </a:lnTo>
                    <a:lnTo>
                      <a:pt x="12" y="269"/>
                    </a:lnTo>
                    <a:lnTo>
                      <a:pt x="12" y="275"/>
                    </a:lnTo>
                    <a:lnTo>
                      <a:pt x="9" y="280"/>
                    </a:lnTo>
                    <a:lnTo>
                      <a:pt x="5" y="287"/>
                    </a:lnTo>
                    <a:lnTo>
                      <a:pt x="6" y="299"/>
                    </a:lnTo>
                    <a:lnTo>
                      <a:pt x="6" y="303"/>
                    </a:lnTo>
                    <a:lnTo>
                      <a:pt x="5" y="310"/>
                    </a:lnTo>
                    <a:lnTo>
                      <a:pt x="13" y="330"/>
                    </a:lnTo>
                    <a:lnTo>
                      <a:pt x="12" y="333"/>
                    </a:lnTo>
                    <a:lnTo>
                      <a:pt x="8" y="335"/>
                    </a:lnTo>
                    <a:lnTo>
                      <a:pt x="7" y="344"/>
                    </a:lnTo>
                    <a:lnTo>
                      <a:pt x="2" y="353"/>
                    </a:lnTo>
                    <a:lnTo>
                      <a:pt x="2" y="358"/>
                    </a:lnTo>
                    <a:lnTo>
                      <a:pt x="5" y="364"/>
                    </a:lnTo>
                    <a:lnTo>
                      <a:pt x="4" y="377"/>
                    </a:lnTo>
                    <a:lnTo>
                      <a:pt x="5" y="388"/>
                    </a:lnTo>
                    <a:lnTo>
                      <a:pt x="5" y="395"/>
                    </a:lnTo>
                    <a:lnTo>
                      <a:pt x="9" y="397"/>
                    </a:lnTo>
                    <a:lnTo>
                      <a:pt x="10" y="401"/>
                    </a:lnTo>
                    <a:lnTo>
                      <a:pt x="9" y="405"/>
                    </a:lnTo>
                    <a:lnTo>
                      <a:pt x="5" y="407"/>
                    </a:lnTo>
                    <a:lnTo>
                      <a:pt x="6" y="420"/>
                    </a:lnTo>
                    <a:lnTo>
                      <a:pt x="8" y="426"/>
                    </a:lnTo>
                    <a:lnTo>
                      <a:pt x="12" y="427"/>
                    </a:lnTo>
                    <a:lnTo>
                      <a:pt x="12" y="433"/>
                    </a:lnTo>
                    <a:lnTo>
                      <a:pt x="12" y="438"/>
                    </a:lnTo>
                    <a:lnTo>
                      <a:pt x="15" y="445"/>
                    </a:lnTo>
                    <a:lnTo>
                      <a:pt x="16" y="453"/>
                    </a:lnTo>
                    <a:lnTo>
                      <a:pt x="19" y="453"/>
                    </a:lnTo>
                    <a:lnTo>
                      <a:pt x="21" y="451"/>
                    </a:lnTo>
                    <a:lnTo>
                      <a:pt x="23" y="452"/>
                    </a:lnTo>
                    <a:lnTo>
                      <a:pt x="23" y="457"/>
                    </a:lnTo>
                    <a:lnTo>
                      <a:pt x="20" y="461"/>
                    </a:lnTo>
                    <a:lnTo>
                      <a:pt x="13" y="461"/>
                    </a:lnTo>
                    <a:lnTo>
                      <a:pt x="12" y="464"/>
                    </a:lnTo>
                    <a:lnTo>
                      <a:pt x="14" y="465"/>
                    </a:lnTo>
                    <a:lnTo>
                      <a:pt x="15" y="464"/>
                    </a:lnTo>
                    <a:lnTo>
                      <a:pt x="18" y="464"/>
                    </a:lnTo>
                    <a:lnTo>
                      <a:pt x="23" y="468"/>
                    </a:lnTo>
                    <a:lnTo>
                      <a:pt x="26" y="475"/>
                    </a:lnTo>
                    <a:lnTo>
                      <a:pt x="26" y="478"/>
                    </a:lnTo>
                    <a:lnTo>
                      <a:pt x="23" y="482"/>
                    </a:lnTo>
                    <a:lnTo>
                      <a:pt x="22" y="485"/>
                    </a:lnTo>
                    <a:lnTo>
                      <a:pt x="24" y="490"/>
                    </a:lnTo>
                    <a:lnTo>
                      <a:pt x="25" y="499"/>
                    </a:lnTo>
                    <a:lnTo>
                      <a:pt x="26" y="507"/>
                    </a:lnTo>
                    <a:lnTo>
                      <a:pt x="24" y="510"/>
                    </a:lnTo>
                    <a:lnTo>
                      <a:pt x="23" y="514"/>
                    </a:lnTo>
                    <a:lnTo>
                      <a:pt x="26" y="522"/>
                    </a:lnTo>
                    <a:lnTo>
                      <a:pt x="23" y="526"/>
                    </a:lnTo>
                    <a:lnTo>
                      <a:pt x="23" y="533"/>
                    </a:lnTo>
                    <a:lnTo>
                      <a:pt x="24" y="540"/>
                    </a:lnTo>
                    <a:lnTo>
                      <a:pt x="26" y="549"/>
                    </a:lnTo>
                    <a:lnTo>
                      <a:pt x="24" y="558"/>
                    </a:lnTo>
                    <a:lnTo>
                      <a:pt x="19" y="564"/>
                    </a:lnTo>
                    <a:lnTo>
                      <a:pt x="16" y="569"/>
                    </a:lnTo>
                    <a:lnTo>
                      <a:pt x="15" y="584"/>
                    </a:lnTo>
                    <a:lnTo>
                      <a:pt x="16" y="589"/>
                    </a:lnTo>
                    <a:lnTo>
                      <a:pt x="22" y="605"/>
                    </a:lnTo>
                    <a:lnTo>
                      <a:pt x="24" y="605"/>
                    </a:lnTo>
                    <a:lnTo>
                      <a:pt x="27" y="601"/>
                    </a:lnTo>
                    <a:lnTo>
                      <a:pt x="31" y="599"/>
                    </a:lnTo>
                    <a:lnTo>
                      <a:pt x="34" y="599"/>
                    </a:lnTo>
                    <a:lnTo>
                      <a:pt x="34" y="603"/>
                    </a:lnTo>
                    <a:lnTo>
                      <a:pt x="35" y="613"/>
                    </a:lnTo>
                    <a:lnTo>
                      <a:pt x="38" y="616"/>
                    </a:lnTo>
                    <a:lnTo>
                      <a:pt x="40" y="622"/>
                    </a:lnTo>
                    <a:lnTo>
                      <a:pt x="42" y="629"/>
                    </a:lnTo>
                    <a:lnTo>
                      <a:pt x="49" y="630"/>
                    </a:lnTo>
                    <a:lnTo>
                      <a:pt x="51" y="631"/>
                    </a:lnTo>
                    <a:lnTo>
                      <a:pt x="61" y="630"/>
                    </a:lnTo>
                    <a:lnTo>
                      <a:pt x="79" y="630"/>
                    </a:lnTo>
                    <a:lnTo>
                      <a:pt x="81" y="630"/>
                    </a:lnTo>
                    <a:lnTo>
                      <a:pt x="84" y="631"/>
                    </a:lnTo>
                    <a:lnTo>
                      <a:pt x="88" y="636"/>
                    </a:lnTo>
                    <a:lnTo>
                      <a:pt x="91" y="637"/>
                    </a:lnTo>
                    <a:lnTo>
                      <a:pt x="92" y="637"/>
                    </a:lnTo>
                    <a:lnTo>
                      <a:pt x="92" y="634"/>
                    </a:lnTo>
                    <a:lnTo>
                      <a:pt x="88" y="632"/>
                    </a:lnTo>
                    <a:lnTo>
                      <a:pt x="84" y="628"/>
                    </a:lnTo>
                    <a:lnTo>
                      <a:pt x="84" y="625"/>
                    </a:lnTo>
                    <a:lnTo>
                      <a:pt x="81" y="622"/>
                    </a:lnTo>
                    <a:lnTo>
                      <a:pt x="79" y="623"/>
                    </a:lnTo>
                    <a:lnTo>
                      <a:pt x="78" y="621"/>
                    </a:lnTo>
                    <a:lnTo>
                      <a:pt x="80" y="620"/>
                    </a:lnTo>
                    <a:lnTo>
                      <a:pt x="81" y="617"/>
                    </a:lnTo>
                    <a:lnTo>
                      <a:pt x="80" y="616"/>
                    </a:lnTo>
                    <a:lnTo>
                      <a:pt x="80" y="614"/>
                    </a:lnTo>
                    <a:lnTo>
                      <a:pt x="78" y="606"/>
                    </a:lnTo>
                    <a:lnTo>
                      <a:pt x="75" y="601"/>
                    </a:lnTo>
                    <a:lnTo>
                      <a:pt x="75" y="596"/>
                    </a:lnTo>
                    <a:lnTo>
                      <a:pt x="76" y="591"/>
                    </a:lnTo>
                    <a:lnTo>
                      <a:pt x="79" y="587"/>
                    </a:lnTo>
                    <a:lnTo>
                      <a:pt x="81" y="585"/>
                    </a:lnTo>
                    <a:lnTo>
                      <a:pt x="79" y="583"/>
                    </a:lnTo>
                    <a:lnTo>
                      <a:pt x="79" y="580"/>
                    </a:lnTo>
                    <a:lnTo>
                      <a:pt x="78" y="578"/>
                    </a:lnTo>
                    <a:lnTo>
                      <a:pt x="80" y="579"/>
                    </a:lnTo>
                    <a:lnTo>
                      <a:pt x="81" y="582"/>
                    </a:lnTo>
                    <a:lnTo>
                      <a:pt x="84" y="582"/>
                    </a:lnTo>
                    <a:lnTo>
                      <a:pt x="87" y="579"/>
                    </a:lnTo>
                    <a:lnTo>
                      <a:pt x="87" y="577"/>
                    </a:lnTo>
                    <a:lnTo>
                      <a:pt x="90" y="573"/>
                    </a:lnTo>
                    <a:lnTo>
                      <a:pt x="91" y="571"/>
                    </a:lnTo>
                    <a:lnTo>
                      <a:pt x="90" y="565"/>
                    </a:lnTo>
                    <a:lnTo>
                      <a:pt x="88" y="565"/>
                    </a:lnTo>
                    <a:lnTo>
                      <a:pt x="86" y="566"/>
                    </a:lnTo>
                    <a:lnTo>
                      <a:pt x="87" y="564"/>
                    </a:lnTo>
                    <a:lnTo>
                      <a:pt x="89" y="561"/>
                    </a:lnTo>
                    <a:lnTo>
                      <a:pt x="90" y="558"/>
                    </a:lnTo>
                    <a:lnTo>
                      <a:pt x="91" y="554"/>
                    </a:lnTo>
                    <a:lnTo>
                      <a:pt x="94" y="550"/>
                    </a:lnTo>
                    <a:lnTo>
                      <a:pt x="97" y="550"/>
                    </a:lnTo>
                    <a:lnTo>
                      <a:pt x="98" y="546"/>
                    </a:lnTo>
                    <a:lnTo>
                      <a:pt x="100" y="542"/>
                    </a:lnTo>
                    <a:lnTo>
                      <a:pt x="102" y="542"/>
                    </a:lnTo>
                    <a:lnTo>
                      <a:pt x="102" y="539"/>
                    </a:lnTo>
                    <a:lnTo>
                      <a:pt x="104" y="537"/>
                    </a:lnTo>
                    <a:lnTo>
                      <a:pt x="106" y="535"/>
                    </a:lnTo>
                    <a:lnTo>
                      <a:pt x="106" y="533"/>
                    </a:lnTo>
                    <a:lnTo>
                      <a:pt x="106" y="531"/>
                    </a:lnTo>
                    <a:lnTo>
                      <a:pt x="108" y="530"/>
                    </a:lnTo>
                    <a:lnTo>
                      <a:pt x="106" y="527"/>
                    </a:lnTo>
                    <a:lnTo>
                      <a:pt x="104" y="527"/>
                    </a:lnTo>
                    <a:lnTo>
                      <a:pt x="106" y="524"/>
                    </a:lnTo>
                    <a:lnTo>
                      <a:pt x="106" y="521"/>
                    </a:lnTo>
                    <a:lnTo>
                      <a:pt x="105" y="517"/>
                    </a:lnTo>
                    <a:lnTo>
                      <a:pt x="105" y="516"/>
                    </a:lnTo>
                    <a:lnTo>
                      <a:pt x="106" y="514"/>
                    </a:lnTo>
                    <a:lnTo>
                      <a:pt x="105" y="513"/>
                    </a:lnTo>
                    <a:lnTo>
                      <a:pt x="102" y="512"/>
                    </a:lnTo>
                    <a:lnTo>
                      <a:pt x="101" y="513"/>
                    </a:lnTo>
                    <a:lnTo>
                      <a:pt x="99" y="513"/>
                    </a:lnTo>
                    <a:lnTo>
                      <a:pt x="94" y="513"/>
                    </a:lnTo>
                    <a:lnTo>
                      <a:pt x="88" y="506"/>
                    </a:lnTo>
                    <a:lnTo>
                      <a:pt x="85" y="502"/>
                    </a:lnTo>
                    <a:lnTo>
                      <a:pt x="83" y="502"/>
                    </a:lnTo>
                    <a:lnTo>
                      <a:pt x="80" y="499"/>
                    </a:lnTo>
                    <a:lnTo>
                      <a:pt x="77" y="493"/>
                    </a:lnTo>
                    <a:lnTo>
                      <a:pt x="77" y="489"/>
                    </a:lnTo>
                    <a:lnTo>
                      <a:pt x="75" y="486"/>
                    </a:lnTo>
                    <a:lnTo>
                      <a:pt x="75" y="485"/>
                    </a:lnTo>
                    <a:lnTo>
                      <a:pt x="78" y="482"/>
                    </a:lnTo>
                    <a:lnTo>
                      <a:pt x="79" y="478"/>
                    </a:lnTo>
                    <a:lnTo>
                      <a:pt x="81" y="475"/>
                    </a:lnTo>
                    <a:lnTo>
                      <a:pt x="82" y="474"/>
                    </a:lnTo>
                    <a:lnTo>
                      <a:pt x="85" y="471"/>
                    </a:lnTo>
                    <a:lnTo>
                      <a:pt x="88" y="471"/>
                    </a:lnTo>
                    <a:lnTo>
                      <a:pt x="91" y="467"/>
                    </a:lnTo>
                    <a:lnTo>
                      <a:pt x="95" y="466"/>
                    </a:lnTo>
                    <a:lnTo>
                      <a:pt x="97" y="467"/>
                    </a:lnTo>
                    <a:lnTo>
                      <a:pt x="102" y="466"/>
                    </a:lnTo>
                    <a:lnTo>
                      <a:pt x="102" y="464"/>
                    </a:lnTo>
                    <a:lnTo>
                      <a:pt x="101" y="463"/>
                    </a:lnTo>
                    <a:lnTo>
                      <a:pt x="98" y="461"/>
                    </a:lnTo>
                    <a:lnTo>
                      <a:pt x="98" y="460"/>
                    </a:lnTo>
                    <a:lnTo>
                      <a:pt x="99" y="458"/>
                    </a:lnTo>
                    <a:lnTo>
                      <a:pt x="102" y="454"/>
                    </a:lnTo>
                    <a:lnTo>
                      <a:pt x="102" y="454"/>
                    </a:lnTo>
                    <a:lnTo>
                      <a:pt x="103" y="451"/>
                    </a:lnTo>
                    <a:lnTo>
                      <a:pt x="103" y="450"/>
                    </a:lnTo>
                    <a:lnTo>
                      <a:pt x="100" y="445"/>
                    </a:lnTo>
                    <a:lnTo>
                      <a:pt x="100" y="443"/>
                    </a:lnTo>
                    <a:lnTo>
                      <a:pt x="100" y="440"/>
                    </a:lnTo>
                    <a:lnTo>
                      <a:pt x="99" y="439"/>
                    </a:lnTo>
                    <a:lnTo>
                      <a:pt x="99" y="434"/>
                    </a:lnTo>
                    <a:lnTo>
                      <a:pt x="101" y="432"/>
                    </a:lnTo>
                    <a:lnTo>
                      <a:pt x="102" y="429"/>
                    </a:lnTo>
                    <a:lnTo>
                      <a:pt x="101" y="427"/>
                    </a:lnTo>
                    <a:lnTo>
                      <a:pt x="102" y="425"/>
                    </a:lnTo>
                    <a:lnTo>
                      <a:pt x="107" y="423"/>
                    </a:lnTo>
                    <a:lnTo>
                      <a:pt x="110" y="420"/>
                    </a:lnTo>
                    <a:lnTo>
                      <a:pt x="109" y="418"/>
                    </a:lnTo>
                    <a:lnTo>
                      <a:pt x="106" y="416"/>
                    </a:lnTo>
                    <a:lnTo>
                      <a:pt x="102" y="416"/>
                    </a:lnTo>
                    <a:lnTo>
                      <a:pt x="102" y="414"/>
                    </a:lnTo>
                    <a:lnTo>
                      <a:pt x="102" y="412"/>
                    </a:lnTo>
                    <a:lnTo>
                      <a:pt x="105" y="409"/>
                    </a:lnTo>
                    <a:lnTo>
                      <a:pt x="109" y="408"/>
                    </a:lnTo>
                    <a:lnTo>
                      <a:pt x="112" y="410"/>
                    </a:lnTo>
                    <a:lnTo>
                      <a:pt x="112" y="412"/>
                    </a:lnTo>
                    <a:lnTo>
                      <a:pt x="111" y="413"/>
                    </a:lnTo>
                    <a:lnTo>
                      <a:pt x="113" y="417"/>
                    </a:lnTo>
                    <a:lnTo>
                      <a:pt x="114" y="418"/>
                    </a:lnTo>
                    <a:lnTo>
                      <a:pt x="120" y="414"/>
                    </a:lnTo>
                    <a:lnTo>
                      <a:pt x="121" y="410"/>
                    </a:lnTo>
                    <a:lnTo>
                      <a:pt x="120" y="407"/>
                    </a:lnTo>
                    <a:lnTo>
                      <a:pt x="118" y="404"/>
                    </a:lnTo>
                    <a:lnTo>
                      <a:pt x="119" y="404"/>
                    </a:lnTo>
                    <a:lnTo>
                      <a:pt x="120" y="401"/>
                    </a:lnTo>
                    <a:lnTo>
                      <a:pt x="117" y="397"/>
                    </a:lnTo>
                    <a:lnTo>
                      <a:pt x="116" y="396"/>
                    </a:lnTo>
                    <a:lnTo>
                      <a:pt x="113" y="399"/>
                    </a:lnTo>
                    <a:lnTo>
                      <a:pt x="110" y="399"/>
                    </a:lnTo>
                    <a:lnTo>
                      <a:pt x="109" y="400"/>
                    </a:lnTo>
                    <a:lnTo>
                      <a:pt x="110" y="401"/>
                    </a:lnTo>
                    <a:lnTo>
                      <a:pt x="113" y="402"/>
                    </a:lnTo>
                    <a:lnTo>
                      <a:pt x="112" y="403"/>
                    </a:lnTo>
                    <a:lnTo>
                      <a:pt x="107" y="406"/>
                    </a:lnTo>
                    <a:lnTo>
                      <a:pt x="105" y="404"/>
                    </a:lnTo>
                    <a:lnTo>
                      <a:pt x="106" y="402"/>
                    </a:lnTo>
                    <a:lnTo>
                      <a:pt x="108" y="402"/>
                    </a:lnTo>
                    <a:lnTo>
                      <a:pt x="106" y="401"/>
                    </a:lnTo>
                    <a:lnTo>
                      <a:pt x="102" y="401"/>
                    </a:lnTo>
                    <a:lnTo>
                      <a:pt x="99" y="399"/>
                    </a:lnTo>
                    <a:lnTo>
                      <a:pt x="98" y="395"/>
                    </a:lnTo>
                    <a:lnTo>
                      <a:pt x="98" y="388"/>
                    </a:lnTo>
                    <a:lnTo>
                      <a:pt x="97" y="382"/>
                    </a:lnTo>
                    <a:lnTo>
                      <a:pt x="94" y="378"/>
                    </a:lnTo>
                    <a:lnTo>
                      <a:pt x="94" y="372"/>
                    </a:lnTo>
                    <a:lnTo>
                      <a:pt x="97" y="369"/>
                    </a:lnTo>
                    <a:lnTo>
                      <a:pt x="99" y="368"/>
                    </a:lnTo>
                    <a:lnTo>
                      <a:pt x="98" y="371"/>
                    </a:lnTo>
                    <a:lnTo>
                      <a:pt x="99" y="371"/>
                    </a:lnTo>
                    <a:lnTo>
                      <a:pt x="102" y="371"/>
                    </a:lnTo>
                    <a:lnTo>
                      <a:pt x="108" y="373"/>
                    </a:lnTo>
                    <a:lnTo>
                      <a:pt x="113" y="378"/>
                    </a:lnTo>
                    <a:lnTo>
                      <a:pt x="117" y="379"/>
                    </a:lnTo>
                    <a:lnTo>
                      <a:pt x="125" y="379"/>
                    </a:lnTo>
                    <a:lnTo>
                      <a:pt x="130" y="375"/>
                    </a:lnTo>
                    <a:lnTo>
                      <a:pt x="129" y="374"/>
                    </a:lnTo>
                    <a:lnTo>
                      <a:pt x="133" y="371"/>
                    </a:lnTo>
                    <a:lnTo>
                      <a:pt x="133" y="368"/>
                    </a:lnTo>
                    <a:lnTo>
                      <a:pt x="132" y="365"/>
                    </a:lnTo>
                    <a:lnTo>
                      <a:pt x="133" y="364"/>
                    </a:lnTo>
                    <a:lnTo>
                      <a:pt x="134" y="361"/>
                    </a:lnTo>
                    <a:lnTo>
                      <a:pt x="131" y="360"/>
                    </a:lnTo>
                    <a:lnTo>
                      <a:pt x="130" y="357"/>
                    </a:lnTo>
                    <a:lnTo>
                      <a:pt x="130" y="354"/>
                    </a:lnTo>
                    <a:lnTo>
                      <a:pt x="130" y="351"/>
                    </a:lnTo>
                    <a:lnTo>
                      <a:pt x="130" y="350"/>
                    </a:lnTo>
                    <a:lnTo>
                      <a:pt x="133" y="347"/>
                    </a:lnTo>
                    <a:lnTo>
                      <a:pt x="133" y="345"/>
                    </a:lnTo>
                    <a:lnTo>
                      <a:pt x="133" y="345"/>
                    </a:lnTo>
                    <a:lnTo>
                      <a:pt x="134" y="343"/>
                    </a:lnTo>
                    <a:lnTo>
                      <a:pt x="133" y="340"/>
                    </a:lnTo>
                    <a:lnTo>
                      <a:pt x="131" y="340"/>
                    </a:lnTo>
                    <a:lnTo>
                      <a:pt x="131" y="338"/>
                    </a:lnTo>
                    <a:lnTo>
                      <a:pt x="130" y="336"/>
                    </a:lnTo>
                    <a:lnTo>
                      <a:pt x="130" y="330"/>
                    </a:lnTo>
                    <a:lnTo>
                      <a:pt x="130" y="327"/>
                    </a:lnTo>
                    <a:lnTo>
                      <a:pt x="130" y="325"/>
                    </a:lnTo>
                    <a:lnTo>
                      <a:pt x="130" y="323"/>
                    </a:lnTo>
                    <a:lnTo>
                      <a:pt x="132" y="326"/>
                    </a:lnTo>
                    <a:lnTo>
                      <a:pt x="133" y="326"/>
                    </a:lnTo>
                    <a:lnTo>
                      <a:pt x="137" y="327"/>
                    </a:lnTo>
                    <a:lnTo>
                      <a:pt x="140" y="330"/>
                    </a:lnTo>
                    <a:lnTo>
                      <a:pt x="144" y="330"/>
                    </a:lnTo>
                    <a:lnTo>
                      <a:pt x="147" y="329"/>
                    </a:lnTo>
                    <a:lnTo>
                      <a:pt x="152" y="330"/>
                    </a:lnTo>
                    <a:lnTo>
                      <a:pt x="158" y="329"/>
                    </a:lnTo>
                    <a:lnTo>
                      <a:pt x="168" y="326"/>
                    </a:lnTo>
                    <a:lnTo>
                      <a:pt x="177" y="322"/>
                    </a:lnTo>
                    <a:lnTo>
                      <a:pt x="177" y="320"/>
                    </a:lnTo>
                    <a:lnTo>
                      <a:pt x="178" y="322"/>
                    </a:lnTo>
                    <a:lnTo>
                      <a:pt x="185" y="319"/>
                    </a:lnTo>
                    <a:lnTo>
                      <a:pt x="192" y="313"/>
                    </a:lnTo>
                    <a:lnTo>
                      <a:pt x="193" y="310"/>
                    </a:lnTo>
                    <a:lnTo>
                      <a:pt x="192" y="306"/>
                    </a:lnTo>
                    <a:lnTo>
                      <a:pt x="194" y="301"/>
                    </a:lnTo>
                    <a:lnTo>
                      <a:pt x="195" y="299"/>
                    </a:lnTo>
                    <a:lnTo>
                      <a:pt x="196" y="302"/>
                    </a:lnTo>
                    <a:lnTo>
                      <a:pt x="196" y="300"/>
                    </a:lnTo>
                    <a:lnTo>
                      <a:pt x="197" y="295"/>
                    </a:lnTo>
                    <a:lnTo>
                      <a:pt x="200" y="289"/>
                    </a:lnTo>
                    <a:lnTo>
                      <a:pt x="201" y="285"/>
                    </a:lnTo>
                    <a:lnTo>
                      <a:pt x="201" y="278"/>
                    </a:lnTo>
                    <a:lnTo>
                      <a:pt x="200" y="276"/>
                    </a:lnTo>
                    <a:lnTo>
                      <a:pt x="199" y="275"/>
                    </a:lnTo>
                    <a:lnTo>
                      <a:pt x="198" y="278"/>
                    </a:lnTo>
                    <a:lnTo>
                      <a:pt x="195" y="278"/>
                    </a:lnTo>
                    <a:lnTo>
                      <a:pt x="191" y="275"/>
                    </a:lnTo>
                    <a:lnTo>
                      <a:pt x="189" y="270"/>
                    </a:lnTo>
                    <a:lnTo>
                      <a:pt x="189" y="268"/>
                    </a:lnTo>
                    <a:lnTo>
                      <a:pt x="192" y="259"/>
                    </a:lnTo>
                    <a:lnTo>
                      <a:pt x="192" y="256"/>
                    </a:lnTo>
                    <a:lnTo>
                      <a:pt x="191" y="254"/>
                    </a:lnTo>
                    <a:lnTo>
                      <a:pt x="184" y="247"/>
                    </a:lnTo>
                    <a:lnTo>
                      <a:pt x="178" y="244"/>
                    </a:lnTo>
                    <a:lnTo>
                      <a:pt x="171" y="238"/>
                    </a:lnTo>
                    <a:lnTo>
                      <a:pt x="171" y="235"/>
                    </a:lnTo>
                    <a:lnTo>
                      <a:pt x="171" y="234"/>
                    </a:lnTo>
                    <a:lnTo>
                      <a:pt x="171" y="231"/>
                    </a:lnTo>
                    <a:lnTo>
                      <a:pt x="169" y="229"/>
                    </a:lnTo>
                    <a:lnTo>
                      <a:pt x="170" y="227"/>
                    </a:lnTo>
                    <a:lnTo>
                      <a:pt x="169" y="221"/>
                    </a:lnTo>
                    <a:lnTo>
                      <a:pt x="170" y="214"/>
                    </a:lnTo>
                    <a:lnTo>
                      <a:pt x="170" y="214"/>
                    </a:lnTo>
                    <a:lnTo>
                      <a:pt x="170" y="214"/>
                    </a:lnTo>
                    <a:lnTo>
                      <a:pt x="170" y="2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5" name="Freeform 1314">
                <a:extLst>
                  <a:ext uri="{FF2B5EF4-FFF2-40B4-BE49-F238E27FC236}">
                    <a16:creationId xmlns:a16="http://schemas.microsoft.com/office/drawing/2014/main" id="{B16DC361-B132-8145-A272-A42632C8911F}"/>
                  </a:ext>
                </a:extLst>
              </p:cNvPr>
              <p:cNvSpPr>
                <a:spLocks/>
              </p:cNvSpPr>
              <p:nvPr/>
            </p:nvSpPr>
            <p:spPr bwMode="auto">
              <a:xfrm>
                <a:off x="4348325" y="6116066"/>
                <a:ext cx="80966" cy="66668"/>
              </a:xfrm>
              <a:custGeom>
                <a:avLst/>
                <a:gdLst>
                  <a:gd name="T0" fmla="*/ 48 w 51"/>
                  <a:gd name="T1" fmla="*/ 29 h 42"/>
                  <a:gd name="T2" fmla="*/ 43 w 51"/>
                  <a:gd name="T3" fmla="*/ 31 h 42"/>
                  <a:gd name="T4" fmla="*/ 40 w 51"/>
                  <a:gd name="T5" fmla="*/ 31 h 42"/>
                  <a:gd name="T6" fmla="*/ 37 w 51"/>
                  <a:gd name="T7" fmla="*/ 27 h 42"/>
                  <a:gd name="T8" fmla="*/ 32 w 51"/>
                  <a:gd name="T9" fmla="*/ 25 h 42"/>
                  <a:gd name="T10" fmla="*/ 31 w 51"/>
                  <a:gd name="T11" fmla="*/ 24 h 42"/>
                  <a:gd name="T12" fmla="*/ 20 w 51"/>
                  <a:gd name="T13" fmla="*/ 19 h 42"/>
                  <a:gd name="T14" fmla="*/ 17 w 51"/>
                  <a:gd name="T15" fmla="*/ 18 h 42"/>
                  <a:gd name="T16" fmla="*/ 17 w 51"/>
                  <a:gd name="T17" fmla="*/ 14 h 42"/>
                  <a:gd name="T18" fmla="*/ 14 w 51"/>
                  <a:gd name="T19" fmla="*/ 11 h 42"/>
                  <a:gd name="T20" fmla="*/ 10 w 51"/>
                  <a:gd name="T21" fmla="*/ 10 h 42"/>
                  <a:gd name="T22" fmla="*/ 8 w 51"/>
                  <a:gd name="T23" fmla="*/ 4 h 42"/>
                  <a:gd name="T24" fmla="*/ 7 w 51"/>
                  <a:gd name="T25" fmla="*/ 1 h 42"/>
                  <a:gd name="T26" fmla="*/ 3 w 51"/>
                  <a:gd name="T27" fmla="*/ 2 h 42"/>
                  <a:gd name="T28" fmla="*/ 0 w 51"/>
                  <a:gd name="T29" fmla="*/ 0 h 42"/>
                  <a:gd name="T30" fmla="*/ 7 w 51"/>
                  <a:gd name="T31" fmla="*/ 32 h 42"/>
                  <a:gd name="T32" fmla="*/ 7 w 51"/>
                  <a:gd name="T33" fmla="*/ 32 h 42"/>
                  <a:gd name="T34" fmla="*/ 13 w 51"/>
                  <a:gd name="T35" fmla="*/ 31 h 42"/>
                  <a:gd name="T36" fmla="*/ 17 w 51"/>
                  <a:gd name="T37" fmla="*/ 31 h 42"/>
                  <a:gd name="T38" fmla="*/ 21 w 51"/>
                  <a:gd name="T39" fmla="*/ 30 h 42"/>
                  <a:gd name="T40" fmla="*/ 20 w 51"/>
                  <a:gd name="T41" fmla="*/ 31 h 42"/>
                  <a:gd name="T42" fmla="*/ 17 w 51"/>
                  <a:gd name="T43" fmla="*/ 32 h 42"/>
                  <a:gd name="T44" fmla="*/ 14 w 51"/>
                  <a:gd name="T45" fmla="*/ 34 h 42"/>
                  <a:gd name="T46" fmla="*/ 7 w 51"/>
                  <a:gd name="T47" fmla="*/ 34 h 42"/>
                  <a:gd name="T48" fmla="*/ 8 w 51"/>
                  <a:gd name="T49" fmla="*/ 40 h 42"/>
                  <a:gd name="T50" fmla="*/ 10 w 51"/>
                  <a:gd name="T51" fmla="*/ 40 h 42"/>
                  <a:gd name="T52" fmla="*/ 14 w 51"/>
                  <a:gd name="T53" fmla="*/ 38 h 42"/>
                  <a:gd name="T54" fmla="*/ 21 w 51"/>
                  <a:gd name="T55" fmla="*/ 39 h 42"/>
                  <a:gd name="T56" fmla="*/ 24 w 51"/>
                  <a:gd name="T57" fmla="*/ 38 h 42"/>
                  <a:gd name="T58" fmla="*/ 31 w 51"/>
                  <a:gd name="T59" fmla="*/ 39 h 42"/>
                  <a:gd name="T60" fmla="*/ 34 w 51"/>
                  <a:gd name="T61" fmla="*/ 42 h 42"/>
                  <a:gd name="T62" fmla="*/ 37 w 51"/>
                  <a:gd name="T63" fmla="*/ 42 h 42"/>
                  <a:gd name="T64" fmla="*/ 40 w 51"/>
                  <a:gd name="T65" fmla="*/ 42 h 42"/>
                  <a:gd name="T66" fmla="*/ 42 w 51"/>
                  <a:gd name="T67" fmla="*/ 38 h 42"/>
                  <a:gd name="T68" fmla="*/ 43 w 51"/>
                  <a:gd name="T69" fmla="*/ 35 h 42"/>
                  <a:gd name="T70" fmla="*/ 46 w 51"/>
                  <a:gd name="T71" fmla="*/ 35 h 42"/>
                  <a:gd name="T72" fmla="*/ 48 w 51"/>
                  <a:gd name="T73" fmla="*/ 36 h 42"/>
                  <a:gd name="T74" fmla="*/ 51 w 51"/>
                  <a:gd name="T75" fmla="*/ 34 h 42"/>
                  <a:gd name="T76" fmla="*/ 51 w 51"/>
                  <a:gd name="T77" fmla="*/ 31 h 42"/>
                  <a:gd name="T78" fmla="*/ 48 w 51"/>
                  <a:gd name="T79"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42">
                    <a:moveTo>
                      <a:pt x="48" y="29"/>
                    </a:moveTo>
                    <a:lnTo>
                      <a:pt x="43" y="31"/>
                    </a:lnTo>
                    <a:lnTo>
                      <a:pt x="40" y="31"/>
                    </a:lnTo>
                    <a:lnTo>
                      <a:pt x="37" y="27"/>
                    </a:lnTo>
                    <a:lnTo>
                      <a:pt x="32" y="25"/>
                    </a:lnTo>
                    <a:lnTo>
                      <a:pt x="31" y="24"/>
                    </a:lnTo>
                    <a:lnTo>
                      <a:pt x="20" y="19"/>
                    </a:lnTo>
                    <a:lnTo>
                      <a:pt x="17" y="18"/>
                    </a:lnTo>
                    <a:lnTo>
                      <a:pt x="17" y="14"/>
                    </a:lnTo>
                    <a:lnTo>
                      <a:pt x="14" y="11"/>
                    </a:lnTo>
                    <a:lnTo>
                      <a:pt x="10" y="10"/>
                    </a:lnTo>
                    <a:lnTo>
                      <a:pt x="8" y="4"/>
                    </a:lnTo>
                    <a:lnTo>
                      <a:pt x="7" y="1"/>
                    </a:lnTo>
                    <a:lnTo>
                      <a:pt x="3" y="2"/>
                    </a:lnTo>
                    <a:lnTo>
                      <a:pt x="0" y="0"/>
                    </a:lnTo>
                    <a:lnTo>
                      <a:pt x="7" y="32"/>
                    </a:lnTo>
                    <a:lnTo>
                      <a:pt x="7" y="32"/>
                    </a:lnTo>
                    <a:lnTo>
                      <a:pt x="13" y="31"/>
                    </a:lnTo>
                    <a:lnTo>
                      <a:pt x="17" y="31"/>
                    </a:lnTo>
                    <a:lnTo>
                      <a:pt x="21" y="30"/>
                    </a:lnTo>
                    <a:lnTo>
                      <a:pt x="20" y="31"/>
                    </a:lnTo>
                    <a:lnTo>
                      <a:pt x="17" y="32"/>
                    </a:lnTo>
                    <a:lnTo>
                      <a:pt x="14" y="34"/>
                    </a:lnTo>
                    <a:lnTo>
                      <a:pt x="7" y="34"/>
                    </a:lnTo>
                    <a:lnTo>
                      <a:pt x="8" y="40"/>
                    </a:lnTo>
                    <a:lnTo>
                      <a:pt x="10" y="40"/>
                    </a:lnTo>
                    <a:lnTo>
                      <a:pt x="14" y="38"/>
                    </a:lnTo>
                    <a:lnTo>
                      <a:pt x="21" y="39"/>
                    </a:lnTo>
                    <a:lnTo>
                      <a:pt x="24" y="38"/>
                    </a:lnTo>
                    <a:lnTo>
                      <a:pt x="31" y="39"/>
                    </a:lnTo>
                    <a:lnTo>
                      <a:pt x="34" y="42"/>
                    </a:lnTo>
                    <a:lnTo>
                      <a:pt x="37" y="42"/>
                    </a:lnTo>
                    <a:lnTo>
                      <a:pt x="40" y="42"/>
                    </a:lnTo>
                    <a:lnTo>
                      <a:pt x="42" y="38"/>
                    </a:lnTo>
                    <a:lnTo>
                      <a:pt x="43" y="35"/>
                    </a:lnTo>
                    <a:lnTo>
                      <a:pt x="46" y="35"/>
                    </a:lnTo>
                    <a:lnTo>
                      <a:pt x="48" y="36"/>
                    </a:lnTo>
                    <a:lnTo>
                      <a:pt x="51" y="34"/>
                    </a:lnTo>
                    <a:lnTo>
                      <a:pt x="51" y="31"/>
                    </a:lnTo>
                    <a:lnTo>
                      <a:pt x="48"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6" name="Freeform 1315">
                <a:extLst>
                  <a:ext uri="{FF2B5EF4-FFF2-40B4-BE49-F238E27FC236}">
                    <a16:creationId xmlns:a16="http://schemas.microsoft.com/office/drawing/2014/main" id="{C2E6BDE7-C5B7-9041-A996-85624D21DF0A}"/>
                  </a:ext>
                </a:extLst>
              </p:cNvPr>
              <p:cNvSpPr>
                <a:spLocks/>
              </p:cNvSpPr>
              <p:nvPr/>
            </p:nvSpPr>
            <p:spPr bwMode="auto">
              <a:xfrm>
                <a:off x="4341975" y="6084318"/>
                <a:ext cx="12701" cy="31747"/>
              </a:xfrm>
              <a:custGeom>
                <a:avLst/>
                <a:gdLst>
                  <a:gd name="T0" fmla="*/ 5 w 8"/>
                  <a:gd name="T1" fmla="*/ 17 h 20"/>
                  <a:gd name="T2" fmla="*/ 7 w 8"/>
                  <a:gd name="T3" fmla="*/ 16 h 20"/>
                  <a:gd name="T4" fmla="*/ 8 w 8"/>
                  <a:gd name="T5" fmla="*/ 17 h 20"/>
                  <a:gd name="T6" fmla="*/ 7 w 8"/>
                  <a:gd name="T7" fmla="*/ 10 h 20"/>
                  <a:gd name="T8" fmla="*/ 3 w 8"/>
                  <a:gd name="T9" fmla="*/ 3 h 20"/>
                  <a:gd name="T10" fmla="*/ 0 w 8"/>
                  <a:gd name="T11" fmla="*/ 0 h 20"/>
                  <a:gd name="T12" fmla="*/ 0 w 8"/>
                  <a:gd name="T13" fmla="*/ 0 h 20"/>
                  <a:gd name="T14" fmla="*/ 4 w 8"/>
                  <a:gd name="T15" fmla="*/ 20 h 20"/>
                  <a:gd name="T16" fmla="*/ 5 w 8"/>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0">
                    <a:moveTo>
                      <a:pt x="5" y="17"/>
                    </a:moveTo>
                    <a:lnTo>
                      <a:pt x="7" y="16"/>
                    </a:lnTo>
                    <a:lnTo>
                      <a:pt x="8" y="17"/>
                    </a:lnTo>
                    <a:lnTo>
                      <a:pt x="7" y="10"/>
                    </a:lnTo>
                    <a:lnTo>
                      <a:pt x="3" y="3"/>
                    </a:lnTo>
                    <a:lnTo>
                      <a:pt x="0" y="0"/>
                    </a:lnTo>
                    <a:lnTo>
                      <a:pt x="0" y="0"/>
                    </a:lnTo>
                    <a:lnTo>
                      <a:pt x="4" y="20"/>
                    </a:lnTo>
                    <a:lnTo>
                      <a:pt x="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7" name="Freeform 1316">
                <a:extLst>
                  <a:ext uri="{FF2B5EF4-FFF2-40B4-BE49-F238E27FC236}">
                    <a16:creationId xmlns:a16="http://schemas.microsoft.com/office/drawing/2014/main" id="{A4AA786D-7488-6949-8705-2C8ADF033166}"/>
                  </a:ext>
                </a:extLst>
              </p:cNvPr>
              <p:cNvSpPr>
                <a:spLocks/>
              </p:cNvSpPr>
              <p:nvPr/>
            </p:nvSpPr>
            <p:spPr bwMode="auto">
              <a:xfrm>
                <a:off x="4441995" y="6163686"/>
                <a:ext cx="17464" cy="11112"/>
              </a:xfrm>
              <a:custGeom>
                <a:avLst/>
                <a:gdLst>
                  <a:gd name="T0" fmla="*/ 6 w 11"/>
                  <a:gd name="T1" fmla="*/ 3 h 7"/>
                  <a:gd name="T2" fmla="*/ 2 w 11"/>
                  <a:gd name="T3" fmla="*/ 3 h 7"/>
                  <a:gd name="T4" fmla="*/ 0 w 11"/>
                  <a:gd name="T5" fmla="*/ 5 h 7"/>
                  <a:gd name="T6" fmla="*/ 3 w 11"/>
                  <a:gd name="T7" fmla="*/ 7 h 7"/>
                  <a:gd name="T8" fmla="*/ 6 w 11"/>
                  <a:gd name="T9" fmla="*/ 5 h 7"/>
                  <a:gd name="T10" fmla="*/ 8 w 11"/>
                  <a:gd name="T11" fmla="*/ 3 h 7"/>
                  <a:gd name="T12" fmla="*/ 11 w 11"/>
                  <a:gd name="T13" fmla="*/ 1 h 7"/>
                  <a:gd name="T14" fmla="*/ 7 w 11"/>
                  <a:gd name="T15" fmla="*/ 0 h 7"/>
                  <a:gd name="T16" fmla="*/ 6 w 11"/>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6" y="3"/>
                    </a:moveTo>
                    <a:lnTo>
                      <a:pt x="2" y="3"/>
                    </a:lnTo>
                    <a:lnTo>
                      <a:pt x="0" y="5"/>
                    </a:lnTo>
                    <a:lnTo>
                      <a:pt x="3" y="7"/>
                    </a:lnTo>
                    <a:lnTo>
                      <a:pt x="6" y="5"/>
                    </a:lnTo>
                    <a:lnTo>
                      <a:pt x="8" y="3"/>
                    </a:lnTo>
                    <a:lnTo>
                      <a:pt x="11" y="1"/>
                    </a:lnTo>
                    <a:lnTo>
                      <a:pt x="7" y="0"/>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8" name="Freeform 1317">
                <a:extLst>
                  <a:ext uri="{FF2B5EF4-FFF2-40B4-BE49-F238E27FC236}">
                    <a16:creationId xmlns:a16="http://schemas.microsoft.com/office/drawing/2014/main" id="{D47241AE-B181-F143-87B6-62E099CC498F}"/>
                  </a:ext>
                </a:extLst>
              </p:cNvPr>
              <p:cNvSpPr>
                <a:spLocks/>
              </p:cNvSpPr>
              <p:nvPr/>
            </p:nvSpPr>
            <p:spPr bwMode="auto">
              <a:xfrm>
                <a:off x="4173697" y="5803356"/>
                <a:ext cx="9525" cy="6349"/>
              </a:xfrm>
              <a:custGeom>
                <a:avLst/>
                <a:gdLst>
                  <a:gd name="T0" fmla="*/ 1 w 8"/>
                  <a:gd name="T1" fmla="*/ 5 h 5"/>
                  <a:gd name="T2" fmla="*/ 2 w 8"/>
                  <a:gd name="T3" fmla="*/ 3 h 5"/>
                  <a:gd name="T4" fmla="*/ 6 w 8"/>
                  <a:gd name="T5" fmla="*/ 2 h 5"/>
                  <a:gd name="T6" fmla="*/ 8 w 8"/>
                  <a:gd name="T7" fmla="*/ 0 h 5"/>
                  <a:gd name="T8" fmla="*/ 0 w 8"/>
                  <a:gd name="T9" fmla="*/ 0 h 5"/>
                  <a:gd name="T10" fmla="*/ 0 w 8"/>
                  <a:gd name="T11" fmla="*/ 3 h 5"/>
                  <a:gd name="T12" fmla="*/ 1 w 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5"/>
                    </a:moveTo>
                    <a:cubicBezTo>
                      <a:pt x="2" y="3"/>
                      <a:pt x="2" y="3"/>
                      <a:pt x="2" y="3"/>
                    </a:cubicBezTo>
                    <a:cubicBezTo>
                      <a:pt x="6" y="2"/>
                      <a:pt x="6" y="2"/>
                      <a:pt x="6" y="2"/>
                    </a:cubicBezTo>
                    <a:cubicBezTo>
                      <a:pt x="8" y="0"/>
                      <a:pt x="8" y="0"/>
                      <a:pt x="8" y="0"/>
                    </a:cubicBezTo>
                    <a:cubicBezTo>
                      <a:pt x="0" y="0"/>
                      <a:pt x="0" y="0"/>
                      <a:pt x="0" y="0"/>
                    </a:cubicBezTo>
                    <a:cubicBezTo>
                      <a:pt x="0" y="3"/>
                      <a:pt x="0" y="3"/>
                      <a:pt x="0" y="3"/>
                    </a:cubicBezTo>
                    <a:cubicBezTo>
                      <a:pt x="0" y="3"/>
                      <a:pt x="1" y="5"/>
                      <a:pt x="1"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9" name="Freeform 1318">
                <a:extLst>
                  <a:ext uri="{FF2B5EF4-FFF2-40B4-BE49-F238E27FC236}">
                    <a16:creationId xmlns:a16="http://schemas.microsoft.com/office/drawing/2014/main" id="{843A740F-A0B4-C54B-AF5F-735F935AD268}"/>
                  </a:ext>
                </a:extLst>
              </p:cNvPr>
              <p:cNvSpPr>
                <a:spLocks/>
              </p:cNvSpPr>
              <p:nvPr/>
            </p:nvSpPr>
            <p:spPr bwMode="auto">
              <a:xfrm>
                <a:off x="4175285" y="5952568"/>
                <a:ext cx="9525" cy="17461"/>
              </a:xfrm>
              <a:custGeom>
                <a:avLst/>
                <a:gdLst>
                  <a:gd name="T0" fmla="*/ 2 w 6"/>
                  <a:gd name="T1" fmla="*/ 11 h 11"/>
                  <a:gd name="T2" fmla="*/ 5 w 6"/>
                  <a:gd name="T3" fmla="*/ 7 h 11"/>
                  <a:gd name="T4" fmla="*/ 6 w 6"/>
                  <a:gd name="T5" fmla="*/ 6 h 11"/>
                  <a:gd name="T6" fmla="*/ 5 w 6"/>
                  <a:gd name="T7" fmla="*/ 3 h 11"/>
                  <a:gd name="T8" fmla="*/ 1 w 6"/>
                  <a:gd name="T9" fmla="*/ 1 h 11"/>
                  <a:gd name="T10" fmla="*/ 1 w 6"/>
                  <a:gd name="T11" fmla="*/ 0 h 11"/>
                  <a:gd name="T12" fmla="*/ 0 w 6"/>
                  <a:gd name="T13" fmla="*/ 2 h 11"/>
                  <a:gd name="T14" fmla="*/ 1 w 6"/>
                  <a:gd name="T15" fmla="*/ 7 h 11"/>
                  <a:gd name="T16" fmla="*/ 1 w 6"/>
                  <a:gd name="T17" fmla="*/ 10 h 11"/>
                  <a:gd name="T18" fmla="*/ 2 w 6"/>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2" y="11"/>
                    </a:moveTo>
                    <a:lnTo>
                      <a:pt x="5" y="7"/>
                    </a:lnTo>
                    <a:lnTo>
                      <a:pt x="6" y="6"/>
                    </a:lnTo>
                    <a:lnTo>
                      <a:pt x="5" y="3"/>
                    </a:lnTo>
                    <a:lnTo>
                      <a:pt x="1" y="1"/>
                    </a:lnTo>
                    <a:lnTo>
                      <a:pt x="1" y="0"/>
                    </a:lnTo>
                    <a:lnTo>
                      <a:pt x="0" y="2"/>
                    </a:lnTo>
                    <a:lnTo>
                      <a:pt x="1" y="7"/>
                    </a:lnTo>
                    <a:lnTo>
                      <a:pt x="1" y="10"/>
                    </a:lnTo>
                    <a:lnTo>
                      <a:pt x="2"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0" name="Freeform 1319">
                <a:extLst>
                  <a:ext uri="{FF2B5EF4-FFF2-40B4-BE49-F238E27FC236}">
                    <a16:creationId xmlns:a16="http://schemas.microsoft.com/office/drawing/2014/main" id="{66054DD8-E3E8-F147-A1BC-EF0445760BCE}"/>
                  </a:ext>
                </a:extLst>
              </p:cNvPr>
              <p:cNvSpPr>
                <a:spLocks/>
              </p:cNvSpPr>
              <p:nvPr/>
            </p:nvSpPr>
            <p:spPr bwMode="auto">
              <a:xfrm>
                <a:off x="4170522" y="5938283"/>
                <a:ext cx="6350" cy="12699"/>
              </a:xfrm>
              <a:custGeom>
                <a:avLst/>
                <a:gdLst>
                  <a:gd name="T0" fmla="*/ 4 w 4"/>
                  <a:gd name="T1" fmla="*/ 5 h 8"/>
                  <a:gd name="T2" fmla="*/ 3 w 4"/>
                  <a:gd name="T3" fmla="*/ 2 h 8"/>
                  <a:gd name="T4" fmla="*/ 1 w 4"/>
                  <a:gd name="T5" fmla="*/ 0 h 8"/>
                  <a:gd name="T6" fmla="*/ 0 w 4"/>
                  <a:gd name="T7" fmla="*/ 0 h 8"/>
                  <a:gd name="T8" fmla="*/ 0 w 4"/>
                  <a:gd name="T9" fmla="*/ 5 h 8"/>
                  <a:gd name="T10" fmla="*/ 1 w 4"/>
                  <a:gd name="T11" fmla="*/ 6 h 8"/>
                  <a:gd name="T12" fmla="*/ 1 w 4"/>
                  <a:gd name="T13" fmla="*/ 8 h 8"/>
                  <a:gd name="T14" fmla="*/ 3 w 4"/>
                  <a:gd name="T15" fmla="*/ 7 h 8"/>
                  <a:gd name="T16" fmla="*/ 4 w 4"/>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5"/>
                    </a:moveTo>
                    <a:lnTo>
                      <a:pt x="3" y="2"/>
                    </a:lnTo>
                    <a:lnTo>
                      <a:pt x="1" y="0"/>
                    </a:lnTo>
                    <a:lnTo>
                      <a:pt x="0" y="0"/>
                    </a:lnTo>
                    <a:lnTo>
                      <a:pt x="0" y="5"/>
                    </a:lnTo>
                    <a:lnTo>
                      <a:pt x="1" y="6"/>
                    </a:lnTo>
                    <a:lnTo>
                      <a:pt x="1" y="8"/>
                    </a:lnTo>
                    <a:lnTo>
                      <a:pt x="3"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1" name="Freeform 1320">
                <a:extLst>
                  <a:ext uri="{FF2B5EF4-FFF2-40B4-BE49-F238E27FC236}">
                    <a16:creationId xmlns:a16="http://schemas.microsoft.com/office/drawing/2014/main" id="{9F3E765B-28B8-A547-8938-EF5A8B394CA7}"/>
                  </a:ext>
                </a:extLst>
              </p:cNvPr>
              <p:cNvSpPr>
                <a:spLocks/>
              </p:cNvSpPr>
              <p:nvPr/>
            </p:nvSpPr>
            <p:spPr bwMode="auto">
              <a:xfrm>
                <a:off x="4176872" y="5979553"/>
                <a:ext cx="7938" cy="12699"/>
              </a:xfrm>
              <a:custGeom>
                <a:avLst/>
                <a:gdLst>
                  <a:gd name="T0" fmla="*/ 0 w 5"/>
                  <a:gd name="T1" fmla="*/ 3 h 8"/>
                  <a:gd name="T2" fmla="*/ 2 w 5"/>
                  <a:gd name="T3" fmla="*/ 5 h 8"/>
                  <a:gd name="T4" fmla="*/ 1 w 5"/>
                  <a:gd name="T5" fmla="*/ 7 h 8"/>
                  <a:gd name="T6" fmla="*/ 3 w 5"/>
                  <a:gd name="T7" fmla="*/ 8 h 8"/>
                  <a:gd name="T8" fmla="*/ 4 w 5"/>
                  <a:gd name="T9" fmla="*/ 7 h 8"/>
                  <a:gd name="T10" fmla="*/ 5 w 5"/>
                  <a:gd name="T11" fmla="*/ 4 h 8"/>
                  <a:gd name="T12" fmla="*/ 4 w 5"/>
                  <a:gd name="T13" fmla="*/ 0 h 8"/>
                  <a:gd name="T14" fmla="*/ 0 w 5"/>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0" y="3"/>
                    </a:moveTo>
                    <a:lnTo>
                      <a:pt x="2" y="5"/>
                    </a:lnTo>
                    <a:lnTo>
                      <a:pt x="1" y="7"/>
                    </a:lnTo>
                    <a:lnTo>
                      <a:pt x="3" y="8"/>
                    </a:lnTo>
                    <a:lnTo>
                      <a:pt x="4" y="7"/>
                    </a:lnTo>
                    <a:lnTo>
                      <a:pt x="5" y="4"/>
                    </a:lnTo>
                    <a:lnTo>
                      <a:pt x="4"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2" name="Freeform 1321">
                <a:extLst>
                  <a:ext uri="{FF2B5EF4-FFF2-40B4-BE49-F238E27FC236}">
                    <a16:creationId xmlns:a16="http://schemas.microsoft.com/office/drawing/2014/main" id="{C60066CD-6749-634B-BC48-4F1C3AED3700}"/>
                  </a:ext>
                </a:extLst>
              </p:cNvPr>
              <p:cNvSpPr>
                <a:spLocks/>
              </p:cNvSpPr>
              <p:nvPr/>
            </p:nvSpPr>
            <p:spPr bwMode="auto">
              <a:xfrm>
                <a:off x="4168935" y="5784309"/>
                <a:ext cx="7938" cy="7937"/>
              </a:xfrm>
              <a:custGeom>
                <a:avLst/>
                <a:gdLst>
                  <a:gd name="T0" fmla="*/ 0 w 5"/>
                  <a:gd name="T1" fmla="*/ 2 h 5"/>
                  <a:gd name="T2" fmla="*/ 1 w 5"/>
                  <a:gd name="T3" fmla="*/ 4 h 5"/>
                  <a:gd name="T4" fmla="*/ 2 w 5"/>
                  <a:gd name="T5" fmla="*/ 5 h 5"/>
                  <a:gd name="T6" fmla="*/ 5 w 5"/>
                  <a:gd name="T7" fmla="*/ 3 h 5"/>
                  <a:gd name="T8" fmla="*/ 5 w 5"/>
                  <a:gd name="T9" fmla="*/ 2 h 5"/>
                  <a:gd name="T10" fmla="*/ 3 w 5"/>
                  <a:gd name="T11" fmla="*/ 0 h 5"/>
                  <a:gd name="T12" fmla="*/ 2 w 5"/>
                  <a:gd name="T13" fmla="*/ 0 h 5"/>
                  <a:gd name="T14" fmla="*/ 0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2"/>
                    </a:moveTo>
                    <a:lnTo>
                      <a:pt x="1" y="4"/>
                    </a:lnTo>
                    <a:lnTo>
                      <a:pt x="2" y="5"/>
                    </a:lnTo>
                    <a:lnTo>
                      <a:pt x="5" y="3"/>
                    </a:lnTo>
                    <a:lnTo>
                      <a:pt x="5" y="2"/>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3" name="Freeform 1322">
                <a:extLst>
                  <a:ext uri="{FF2B5EF4-FFF2-40B4-BE49-F238E27FC236}">
                    <a16:creationId xmlns:a16="http://schemas.microsoft.com/office/drawing/2014/main" id="{2956DAF7-AF04-6C4B-9650-F2520BB25E31}"/>
                  </a:ext>
                </a:extLst>
              </p:cNvPr>
              <p:cNvSpPr>
                <a:spLocks/>
              </p:cNvSpPr>
              <p:nvPr/>
            </p:nvSpPr>
            <p:spPr bwMode="auto">
              <a:xfrm>
                <a:off x="4184811" y="5795421"/>
                <a:ext cx="3175" cy="6349"/>
              </a:xfrm>
              <a:custGeom>
                <a:avLst/>
                <a:gdLst>
                  <a:gd name="T0" fmla="*/ 0 w 2"/>
                  <a:gd name="T1" fmla="*/ 3 h 4"/>
                  <a:gd name="T2" fmla="*/ 2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lnTo>
                      <a:pt x="2" y="4"/>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4" name="Freeform 1323">
                <a:extLst>
                  <a:ext uri="{FF2B5EF4-FFF2-40B4-BE49-F238E27FC236}">
                    <a16:creationId xmlns:a16="http://schemas.microsoft.com/office/drawing/2014/main" id="{4CB3C034-8F25-6B44-8746-16DF38DF6CE8}"/>
                  </a:ext>
                </a:extLst>
              </p:cNvPr>
              <p:cNvSpPr>
                <a:spLocks/>
              </p:cNvSpPr>
              <p:nvPr/>
            </p:nvSpPr>
            <p:spPr bwMode="auto">
              <a:xfrm>
                <a:off x="4173697" y="5831929"/>
                <a:ext cx="9525" cy="9524"/>
              </a:xfrm>
              <a:custGeom>
                <a:avLst/>
                <a:gdLst>
                  <a:gd name="T0" fmla="*/ 6 w 6"/>
                  <a:gd name="T1" fmla="*/ 5 h 6"/>
                  <a:gd name="T2" fmla="*/ 5 w 6"/>
                  <a:gd name="T3" fmla="*/ 2 h 6"/>
                  <a:gd name="T4" fmla="*/ 2 w 6"/>
                  <a:gd name="T5" fmla="*/ 1 h 6"/>
                  <a:gd name="T6" fmla="*/ 1 w 6"/>
                  <a:gd name="T7" fmla="*/ 0 h 6"/>
                  <a:gd name="T8" fmla="*/ 0 w 6"/>
                  <a:gd name="T9" fmla="*/ 2 h 6"/>
                  <a:gd name="T10" fmla="*/ 2 w 6"/>
                  <a:gd name="T11" fmla="*/ 6 h 6"/>
                  <a:gd name="T12" fmla="*/ 6 w 6"/>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5"/>
                    </a:moveTo>
                    <a:lnTo>
                      <a:pt x="5" y="2"/>
                    </a:lnTo>
                    <a:lnTo>
                      <a:pt x="2" y="1"/>
                    </a:lnTo>
                    <a:lnTo>
                      <a:pt x="1" y="0"/>
                    </a:lnTo>
                    <a:lnTo>
                      <a:pt x="0" y="2"/>
                    </a:lnTo>
                    <a:lnTo>
                      <a:pt x="2"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5" name="Freeform 1324">
                <a:extLst>
                  <a:ext uri="{FF2B5EF4-FFF2-40B4-BE49-F238E27FC236}">
                    <a16:creationId xmlns:a16="http://schemas.microsoft.com/office/drawing/2014/main" id="{771B1B7B-1FE9-A64B-8BC1-12A761559CC1}"/>
                  </a:ext>
                </a:extLst>
              </p:cNvPr>
              <p:cNvSpPr>
                <a:spLocks/>
              </p:cNvSpPr>
              <p:nvPr/>
            </p:nvSpPr>
            <p:spPr bwMode="auto">
              <a:xfrm>
                <a:off x="4189573" y="6017650"/>
                <a:ext cx="4763" cy="6349"/>
              </a:xfrm>
              <a:custGeom>
                <a:avLst/>
                <a:gdLst>
                  <a:gd name="T0" fmla="*/ 0 w 3"/>
                  <a:gd name="T1" fmla="*/ 4 h 4"/>
                  <a:gd name="T2" fmla="*/ 1 w 3"/>
                  <a:gd name="T3" fmla="*/ 2 h 4"/>
                  <a:gd name="T4" fmla="*/ 3 w 3"/>
                  <a:gd name="T5" fmla="*/ 0 h 4"/>
                  <a:gd name="T6" fmla="*/ 0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1" y="2"/>
                    </a:lnTo>
                    <a:lnTo>
                      <a:pt x="3" y="0"/>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6" name="Freeform 1325">
                <a:extLst>
                  <a:ext uri="{FF2B5EF4-FFF2-40B4-BE49-F238E27FC236}">
                    <a16:creationId xmlns:a16="http://schemas.microsoft.com/office/drawing/2014/main" id="{DAE7F5CC-180D-A945-9709-F738B2D419F8}"/>
                  </a:ext>
                </a:extLst>
              </p:cNvPr>
              <p:cNvSpPr>
                <a:spLocks/>
              </p:cNvSpPr>
              <p:nvPr/>
            </p:nvSpPr>
            <p:spPr bwMode="auto">
              <a:xfrm>
                <a:off x="4175285" y="5779547"/>
                <a:ext cx="1588" cy="4762"/>
              </a:xfrm>
              <a:custGeom>
                <a:avLst/>
                <a:gdLst>
                  <a:gd name="T0" fmla="*/ 1 w 1"/>
                  <a:gd name="T1" fmla="*/ 3 h 3"/>
                  <a:gd name="T2" fmla="*/ 1 w 1"/>
                  <a:gd name="T3" fmla="*/ 2 h 3"/>
                  <a:gd name="T4" fmla="*/ 1 w 1"/>
                  <a:gd name="T5" fmla="*/ 0 h 3"/>
                  <a:gd name="T6" fmla="*/ 0 w 1"/>
                  <a:gd name="T7" fmla="*/ 1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7" name="Freeform 1326">
                <a:extLst>
                  <a:ext uri="{FF2B5EF4-FFF2-40B4-BE49-F238E27FC236}">
                    <a16:creationId xmlns:a16="http://schemas.microsoft.com/office/drawing/2014/main" id="{E7DA9317-ABDB-BE41-BA2D-6A2F8D0C48A4}"/>
                  </a:ext>
                </a:extLst>
              </p:cNvPr>
              <p:cNvSpPr>
                <a:spLocks/>
              </p:cNvSpPr>
              <p:nvPr/>
            </p:nvSpPr>
            <p:spPr bwMode="auto">
              <a:xfrm>
                <a:off x="4200686" y="6016062"/>
                <a:ext cx="14289" cy="15874"/>
              </a:xfrm>
              <a:custGeom>
                <a:avLst/>
                <a:gdLst>
                  <a:gd name="T0" fmla="*/ 8 w 9"/>
                  <a:gd name="T1" fmla="*/ 6 h 10"/>
                  <a:gd name="T2" fmla="*/ 6 w 9"/>
                  <a:gd name="T3" fmla="*/ 1 h 10"/>
                  <a:gd name="T4" fmla="*/ 4 w 9"/>
                  <a:gd name="T5" fmla="*/ 1 h 10"/>
                  <a:gd name="T6" fmla="*/ 2 w 9"/>
                  <a:gd name="T7" fmla="*/ 0 h 10"/>
                  <a:gd name="T8" fmla="*/ 1 w 9"/>
                  <a:gd name="T9" fmla="*/ 0 h 10"/>
                  <a:gd name="T10" fmla="*/ 0 w 9"/>
                  <a:gd name="T11" fmla="*/ 1 h 10"/>
                  <a:gd name="T12" fmla="*/ 3 w 9"/>
                  <a:gd name="T13" fmla="*/ 5 h 10"/>
                  <a:gd name="T14" fmla="*/ 6 w 9"/>
                  <a:gd name="T15" fmla="*/ 6 h 10"/>
                  <a:gd name="T16" fmla="*/ 9 w 9"/>
                  <a:gd name="T17" fmla="*/ 10 h 10"/>
                  <a:gd name="T18" fmla="*/ 8 w 9"/>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8" y="6"/>
                    </a:moveTo>
                    <a:lnTo>
                      <a:pt x="6" y="1"/>
                    </a:lnTo>
                    <a:lnTo>
                      <a:pt x="4" y="1"/>
                    </a:lnTo>
                    <a:lnTo>
                      <a:pt x="2" y="0"/>
                    </a:lnTo>
                    <a:lnTo>
                      <a:pt x="1" y="0"/>
                    </a:lnTo>
                    <a:lnTo>
                      <a:pt x="0" y="1"/>
                    </a:lnTo>
                    <a:lnTo>
                      <a:pt x="3" y="5"/>
                    </a:lnTo>
                    <a:lnTo>
                      <a:pt x="6" y="6"/>
                    </a:lnTo>
                    <a:lnTo>
                      <a:pt x="9" y="10"/>
                    </a:ln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8" name="Freeform 1327">
                <a:extLst>
                  <a:ext uri="{FF2B5EF4-FFF2-40B4-BE49-F238E27FC236}">
                    <a16:creationId xmlns:a16="http://schemas.microsoft.com/office/drawing/2014/main" id="{5F3C9899-741E-E245-856D-A56BC4EF2F49}"/>
                  </a:ext>
                </a:extLst>
              </p:cNvPr>
              <p:cNvSpPr>
                <a:spLocks/>
              </p:cNvSpPr>
              <p:nvPr/>
            </p:nvSpPr>
            <p:spPr bwMode="auto">
              <a:xfrm>
                <a:off x="4176872" y="5812881"/>
                <a:ext cx="7938" cy="3175"/>
              </a:xfrm>
              <a:custGeom>
                <a:avLst/>
                <a:gdLst>
                  <a:gd name="T0" fmla="*/ 5 w 5"/>
                  <a:gd name="T1" fmla="*/ 0 h 2"/>
                  <a:gd name="T2" fmla="*/ 3 w 5"/>
                  <a:gd name="T3" fmla="*/ 0 h 2"/>
                  <a:gd name="T4" fmla="*/ 0 w 5"/>
                  <a:gd name="T5" fmla="*/ 1 h 2"/>
                  <a:gd name="T6" fmla="*/ 1 w 5"/>
                  <a:gd name="T7" fmla="*/ 2 h 2"/>
                  <a:gd name="T8" fmla="*/ 4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3" y="0"/>
                    </a:lnTo>
                    <a:lnTo>
                      <a:pt x="0" y="1"/>
                    </a:lnTo>
                    <a:lnTo>
                      <a:pt x="1" y="2"/>
                    </a:lnTo>
                    <a:lnTo>
                      <a:pt x="4" y="2"/>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9" name="Freeform 1328">
                <a:extLst>
                  <a:ext uri="{FF2B5EF4-FFF2-40B4-BE49-F238E27FC236}">
                    <a16:creationId xmlns:a16="http://schemas.microsoft.com/office/drawing/2014/main" id="{2DBC5B41-BC67-274C-A2B8-21547A6F81DC}"/>
                  </a:ext>
                </a:extLst>
              </p:cNvPr>
              <p:cNvSpPr>
                <a:spLocks/>
              </p:cNvSpPr>
              <p:nvPr/>
            </p:nvSpPr>
            <p:spPr bwMode="auto">
              <a:xfrm>
                <a:off x="4183223" y="5949393"/>
                <a:ext cx="20639" cy="50796"/>
              </a:xfrm>
              <a:custGeom>
                <a:avLst/>
                <a:gdLst>
                  <a:gd name="T0" fmla="*/ 6 w 13"/>
                  <a:gd name="T1" fmla="*/ 29 h 32"/>
                  <a:gd name="T2" fmla="*/ 7 w 13"/>
                  <a:gd name="T3" fmla="*/ 28 h 32"/>
                  <a:gd name="T4" fmla="*/ 8 w 13"/>
                  <a:gd name="T5" fmla="*/ 24 h 32"/>
                  <a:gd name="T6" fmla="*/ 9 w 13"/>
                  <a:gd name="T7" fmla="*/ 27 h 32"/>
                  <a:gd name="T8" fmla="*/ 9 w 13"/>
                  <a:gd name="T9" fmla="*/ 31 h 32"/>
                  <a:gd name="T10" fmla="*/ 10 w 13"/>
                  <a:gd name="T11" fmla="*/ 32 h 32"/>
                  <a:gd name="T12" fmla="*/ 13 w 13"/>
                  <a:gd name="T13" fmla="*/ 30 h 32"/>
                  <a:gd name="T14" fmla="*/ 13 w 13"/>
                  <a:gd name="T15" fmla="*/ 25 h 32"/>
                  <a:gd name="T16" fmla="*/ 11 w 13"/>
                  <a:gd name="T17" fmla="*/ 20 h 32"/>
                  <a:gd name="T18" fmla="*/ 12 w 13"/>
                  <a:gd name="T19" fmla="*/ 19 h 32"/>
                  <a:gd name="T20" fmla="*/ 11 w 13"/>
                  <a:gd name="T21" fmla="*/ 13 h 32"/>
                  <a:gd name="T22" fmla="*/ 10 w 13"/>
                  <a:gd name="T23" fmla="*/ 9 h 32"/>
                  <a:gd name="T24" fmla="*/ 8 w 13"/>
                  <a:gd name="T25" fmla="*/ 2 h 32"/>
                  <a:gd name="T26" fmla="*/ 7 w 13"/>
                  <a:gd name="T27" fmla="*/ 0 h 32"/>
                  <a:gd name="T28" fmla="*/ 3 w 13"/>
                  <a:gd name="T29" fmla="*/ 0 h 32"/>
                  <a:gd name="T30" fmla="*/ 1 w 13"/>
                  <a:gd name="T31" fmla="*/ 2 h 32"/>
                  <a:gd name="T32" fmla="*/ 1 w 13"/>
                  <a:gd name="T33" fmla="*/ 5 h 32"/>
                  <a:gd name="T34" fmla="*/ 3 w 13"/>
                  <a:gd name="T35" fmla="*/ 8 h 32"/>
                  <a:gd name="T36" fmla="*/ 2 w 13"/>
                  <a:gd name="T37" fmla="*/ 11 h 32"/>
                  <a:gd name="T38" fmla="*/ 3 w 13"/>
                  <a:gd name="T39" fmla="*/ 12 h 32"/>
                  <a:gd name="T40" fmla="*/ 3 w 13"/>
                  <a:gd name="T41" fmla="*/ 12 h 32"/>
                  <a:gd name="T42" fmla="*/ 5 w 13"/>
                  <a:gd name="T43" fmla="*/ 10 h 32"/>
                  <a:gd name="T44" fmla="*/ 4 w 13"/>
                  <a:gd name="T45" fmla="*/ 12 h 32"/>
                  <a:gd name="T46" fmla="*/ 3 w 13"/>
                  <a:gd name="T47" fmla="*/ 15 h 32"/>
                  <a:gd name="T48" fmla="*/ 0 w 13"/>
                  <a:gd name="T49" fmla="*/ 15 h 32"/>
                  <a:gd name="T50" fmla="*/ 3 w 13"/>
                  <a:gd name="T51" fmla="*/ 22 h 32"/>
                  <a:gd name="T52" fmla="*/ 3 w 13"/>
                  <a:gd name="T53" fmla="*/ 26 h 32"/>
                  <a:gd name="T54" fmla="*/ 6 w 13"/>
                  <a:gd name="T5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32">
                    <a:moveTo>
                      <a:pt x="6" y="29"/>
                    </a:moveTo>
                    <a:lnTo>
                      <a:pt x="7" y="28"/>
                    </a:lnTo>
                    <a:lnTo>
                      <a:pt x="8" y="24"/>
                    </a:lnTo>
                    <a:lnTo>
                      <a:pt x="9" y="27"/>
                    </a:lnTo>
                    <a:lnTo>
                      <a:pt x="9" y="31"/>
                    </a:lnTo>
                    <a:lnTo>
                      <a:pt x="10" y="32"/>
                    </a:lnTo>
                    <a:lnTo>
                      <a:pt x="13" y="30"/>
                    </a:lnTo>
                    <a:lnTo>
                      <a:pt x="13" y="25"/>
                    </a:lnTo>
                    <a:lnTo>
                      <a:pt x="11" y="20"/>
                    </a:lnTo>
                    <a:lnTo>
                      <a:pt x="12" y="19"/>
                    </a:lnTo>
                    <a:lnTo>
                      <a:pt x="11" y="13"/>
                    </a:lnTo>
                    <a:lnTo>
                      <a:pt x="10" y="9"/>
                    </a:lnTo>
                    <a:lnTo>
                      <a:pt x="8" y="2"/>
                    </a:lnTo>
                    <a:lnTo>
                      <a:pt x="7" y="0"/>
                    </a:lnTo>
                    <a:lnTo>
                      <a:pt x="3" y="0"/>
                    </a:lnTo>
                    <a:lnTo>
                      <a:pt x="1" y="2"/>
                    </a:lnTo>
                    <a:lnTo>
                      <a:pt x="1" y="5"/>
                    </a:lnTo>
                    <a:lnTo>
                      <a:pt x="3" y="8"/>
                    </a:lnTo>
                    <a:lnTo>
                      <a:pt x="2" y="11"/>
                    </a:lnTo>
                    <a:lnTo>
                      <a:pt x="3" y="12"/>
                    </a:lnTo>
                    <a:lnTo>
                      <a:pt x="3" y="12"/>
                    </a:lnTo>
                    <a:lnTo>
                      <a:pt x="5" y="10"/>
                    </a:lnTo>
                    <a:lnTo>
                      <a:pt x="4" y="12"/>
                    </a:lnTo>
                    <a:lnTo>
                      <a:pt x="3" y="15"/>
                    </a:lnTo>
                    <a:lnTo>
                      <a:pt x="0" y="15"/>
                    </a:lnTo>
                    <a:lnTo>
                      <a:pt x="3" y="22"/>
                    </a:lnTo>
                    <a:lnTo>
                      <a:pt x="3"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0" name="Freeform 1329">
                <a:extLst>
                  <a:ext uri="{FF2B5EF4-FFF2-40B4-BE49-F238E27FC236}">
                    <a16:creationId xmlns:a16="http://schemas.microsoft.com/office/drawing/2014/main" id="{01FDDFC8-B597-C943-90DD-0D4B89A13CDC}"/>
                  </a:ext>
                </a:extLst>
              </p:cNvPr>
              <p:cNvSpPr>
                <a:spLocks/>
              </p:cNvSpPr>
              <p:nvPr/>
            </p:nvSpPr>
            <p:spPr bwMode="auto">
              <a:xfrm>
                <a:off x="4200686" y="6025586"/>
                <a:ext cx="12701" cy="14286"/>
              </a:xfrm>
              <a:custGeom>
                <a:avLst/>
                <a:gdLst>
                  <a:gd name="T0" fmla="*/ 2 w 8"/>
                  <a:gd name="T1" fmla="*/ 0 h 9"/>
                  <a:gd name="T2" fmla="*/ 0 w 8"/>
                  <a:gd name="T3" fmla="*/ 1 h 9"/>
                  <a:gd name="T4" fmla="*/ 1 w 8"/>
                  <a:gd name="T5" fmla="*/ 5 h 9"/>
                  <a:gd name="T6" fmla="*/ 4 w 8"/>
                  <a:gd name="T7" fmla="*/ 9 h 9"/>
                  <a:gd name="T8" fmla="*/ 6 w 8"/>
                  <a:gd name="T9" fmla="*/ 9 h 9"/>
                  <a:gd name="T10" fmla="*/ 8 w 8"/>
                  <a:gd name="T11" fmla="*/ 7 h 9"/>
                  <a:gd name="T12" fmla="*/ 5 w 8"/>
                  <a:gd name="T13" fmla="*/ 2 h 9"/>
                  <a:gd name="T14" fmla="*/ 2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2" y="0"/>
                    </a:moveTo>
                    <a:lnTo>
                      <a:pt x="0" y="1"/>
                    </a:lnTo>
                    <a:lnTo>
                      <a:pt x="1" y="5"/>
                    </a:lnTo>
                    <a:lnTo>
                      <a:pt x="4" y="9"/>
                    </a:lnTo>
                    <a:lnTo>
                      <a:pt x="6" y="9"/>
                    </a:lnTo>
                    <a:lnTo>
                      <a:pt x="8" y="7"/>
                    </a:lnTo>
                    <a:lnTo>
                      <a:pt x="5"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1" name="Freeform 1330">
                <a:extLst>
                  <a:ext uri="{FF2B5EF4-FFF2-40B4-BE49-F238E27FC236}">
                    <a16:creationId xmlns:a16="http://schemas.microsoft.com/office/drawing/2014/main" id="{56C3B7FC-B269-D44B-A48E-DBB6D5898622}"/>
                  </a:ext>
                </a:extLst>
              </p:cNvPr>
              <p:cNvSpPr>
                <a:spLocks/>
              </p:cNvSpPr>
              <p:nvPr/>
            </p:nvSpPr>
            <p:spPr bwMode="auto">
              <a:xfrm>
                <a:off x="4183223" y="5833517"/>
                <a:ext cx="4763" cy="3175"/>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2" name="Rectangle 1331">
                <a:extLst>
                  <a:ext uri="{FF2B5EF4-FFF2-40B4-BE49-F238E27FC236}">
                    <a16:creationId xmlns:a16="http://schemas.microsoft.com/office/drawing/2014/main" id="{36795932-B006-CF49-9394-315EA8F39082}"/>
                  </a:ext>
                </a:extLst>
              </p:cNvPr>
              <p:cNvSpPr>
                <a:spLocks noChangeArrowheads="1"/>
              </p:cNvSpPr>
              <p:nvPr/>
            </p:nvSpPr>
            <p:spPr bwMode="auto">
              <a:xfrm>
                <a:off x="4170522" y="5835104"/>
                <a:ext cx="1588" cy="476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3" name="Freeform 1332">
                <a:extLst>
                  <a:ext uri="{FF2B5EF4-FFF2-40B4-BE49-F238E27FC236}">
                    <a16:creationId xmlns:a16="http://schemas.microsoft.com/office/drawing/2014/main" id="{5B8BD860-9795-9842-85B6-16F362D8FF41}"/>
                  </a:ext>
                </a:extLst>
              </p:cNvPr>
              <p:cNvSpPr>
                <a:spLocks/>
              </p:cNvSpPr>
              <p:nvPr/>
            </p:nvSpPr>
            <p:spPr bwMode="auto">
              <a:xfrm>
                <a:off x="4170522" y="5793833"/>
                <a:ext cx="6350" cy="6349"/>
              </a:xfrm>
              <a:custGeom>
                <a:avLst/>
                <a:gdLst>
                  <a:gd name="T0" fmla="*/ 4 w 4"/>
                  <a:gd name="T1" fmla="*/ 3 h 4"/>
                  <a:gd name="T2" fmla="*/ 2 w 4"/>
                  <a:gd name="T3" fmla="*/ 0 h 4"/>
                  <a:gd name="T4" fmla="*/ 0 w 4"/>
                  <a:gd name="T5" fmla="*/ 0 h 4"/>
                  <a:gd name="T6" fmla="*/ 0 w 4"/>
                  <a:gd name="T7" fmla="*/ 1 h 4"/>
                  <a:gd name="T8" fmla="*/ 0 w 4"/>
                  <a:gd name="T9" fmla="*/ 4 h 4"/>
                  <a:gd name="T10" fmla="*/ 1 w 4"/>
                  <a:gd name="T11" fmla="*/ 3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2" y="0"/>
                    </a:lnTo>
                    <a:lnTo>
                      <a:pt x="0" y="0"/>
                    </a:lnTo>
                    <a:lnTo>
                      <a:pt x="0" y="1"/>
                    </a:lnTo>
                    <a:lnTo>
                      <a:pt x="0" y="4"/>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4" name="Freeform 1333">
                <a:extLst>
                  <a:ext uri="{FF2B5EF4-FFF2-40B4-BE49-F238E27FC236}">
                    <a16:creationId xmlns:a16="http://schemas.microsoft.com/office/drawing/2014/main" id="{0AAE9A82-594C-824F-8543-33DCFA0898E0}"/>
                  </a:ext>
                </a:extLst>
              </p:cNvPr>
              <p:cNvSpPr>
                <a:spLocks/>
              </p:cNvSpPr>
              <p:nvPr/>
            </p:nvSpPr>
            <p:spPr bwMode="auto">
              <a:xfrm>
                <a:off x="4159409" y="5765261"/>
                <a:ext cx="7938" cy="4762"/>
              </a:xfrm>
              <a:custGeom>
                <a:avLst/>
                <a:gdLst>
                  <a:gd name="T0" fmla="*/ 0 w 5"/>
                  <a:gd name="T1" fmla="*/ 1 h 3"/>
                  <a:gd name="T2" fmla="*/ 1 w 5"/>
                  <a:gd name="T3" fmla="*/ 3 h 3"/>
                  <a:gd name="T4" fmla="*/ 5 w 5"/>
                  <a:gd name="T5" fmla="*/ 1 h 3"/>
                  <a:gd name="T6" fmla="*/ 4 w 5"/>
                  <a:gd name="T7" fmla="*/ 0 h 3"/>
                  <a:gd name="T8" fmla="*/ 1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lnTo>
                      <a:pt x="1" y="3"/>
                    </a:lnTo>
                    <a:lnTo>
                      <a:pt x="5" y="1"/>
                    </a:lnTo>
                    <a:lnTo>
                      <a:pt x="4"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5" name="Freeform 1334">
                <a:extLst>
                  <a:ext uri="{FF2B5EF4-FFF2-40B4-BE49-F238E27FC236}">
                    <a16:creationId xmlns:a16="http://schemas.microsoft.com/office/drawing/2014/main" id="{FEF15243-433E-0F42-9776-427B8DF8ADDA}"/>
                  </a:ext>
                </a:extLst>
              </p:cNvPr>
              <p:cNvSpPr>
                <a:spLocks/>
              </p:cNvSpPr>
              <p:nvPr/>
            </p:nvSpPr>
            <p:spPr bwMode="auto">
              <a:xfrm>
                <a:off x="4173697" y="5770023"/>
                <a:ext cx="6350" cy="4762"/>
              </a:xfrm>
              <a:custGeom>
                <a:avLst/>
                <a:gdLst>
                  <a:gd name="T0" fmla="*/ 0 w 4"/>
                  <a:gd name="T1" fmla="*/ 1 h 3"/>
                  <a:gd name="T2" fmla="*/ 2 w 4"/>
                  <a:gd name="T3" fmla="*/ 3 h 3"/>
                  <a:gd name="T4" fmla="*/ 4 w 4"/>
                  <a:gd name="T5" fmla="*/ 1 h 3"/>
                  <a:gd name="T6" fmla="*/ 1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6" name="Freeform 1335">
                <a:extLst>
                  <a:ext uri="{FF2B5EF4-FFF2-40B4-BE49-F238E27FC236}">
                    <a16:creationId xmlns:a16="http://schemas.microsoft.com/office/drawing/2014/main" id="{78E6E9CE-8636-804B-B054-88E825F1E995}"/>
                  </a:ext>
                </a:extLst>
              </p:cNvPr>
              <p:cNvSpPr>
                <a:spLocks/>
              </p:cNvSpPr>
              <p:nvPr/>
            </p:nvSpPr>
            <p:spPr bwMode="auto">
              <a:xfrm>
                <a:off x="4156234" y="5803356"/>
                <a:ext cx="6350" cy="6349"/>
              </a:xfrm>
              <a:custGeom>
                <a:avLst/>
                <a:gdLst>
                  <a:gd name="T0" fmla="*/ 0 w 4"/>
                  <a:gd name="T1" fmla="*/ 2 h 4"/>
                  <a:gd name="T2" fmla="*/ 3 w 4"/>
                  <a:gd name="T3" fmla="*/ 4 h 4"/>
                  <a:gd name="T4" fmla="*/ 4 w 4"/>
                  <a:gd name="T5" fmla="*/ 1 h 4"/>
                  <a:gd name="T6" fmla="*/ 3 w 4"/>
                  <a:gd name="T7" fmla="*/ 0 h 4"/>
                  <a:gd name="T8" fmla="*/ 0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3" y="4"/>
                    </a:lnTo>
                    <a:lnTo>
                      <a:pt x="4" y="1"/>
                    </a:lnTo>
                    <a:lnTo>
                      <a:pt x="3"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7" name="Freeform 1336">
                <a:extLst>
                  <a:ext uri="{FF2B5EF4-FFF2-40B4-BE49-F238E27FC236}">
                    <a16:creationId xmlns:a16="http://schemas.microsoft.com/office/drawing/2014/main" id="{D318F860-86EF-4D44-A3F4-CDEF7BF2544A}"/>
                  </a:ext>
                </a:extLst>
              </p:cNvPr>
              <p:cNvSpPr>
                <a:spLocks/>
              </p:cNvSpPr>
              <p:nvPr/>
            </p:nvSpPr>
            <p:spPr bwMode="auto">
              <a:xfrm>
                <a:off x="4164172" y="5797008"/>
                <a:ext cx="3175" cy="4762"/>
              </a:xfrm>
              <a:custGeom>
                <a:avLst/>
                <a:gdLst>
                  <a:gd name="T0" fmla="*/ 0 w 2"/>
                  <a:gd name="T1" fmla="*/ 2 h 3"/>
                  <a:gd name="T2" fmla="*/ 1 w 2"/>
                  <a:gd name="T3" fmla="*/ 3 h 3"/>
                  <a:gd name="T4" fmla="*/ 2 w 2"/>
                  <a:gd name="T5" fmla="*/ 1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8" name="Freeform 1337">
                <a:extLst>
                  <a:ext uri="{FF2B5EF4-FFF2-40B4-BE49-F238E27FC236}">
                    <a16:creationId xmlns:a16="http://schemas.microsoft.com/office/drawing/2014/main" id="{C3B7F2C6-D52E-084C-8DE9-9EA7FE15C8D1}"/>
                  </a:ext>
                </a:extLst>
              </p:cNvPr>
              <p:cNvSpPr>
                <a:spLocks/>
              </p:cNvSpPr>
              <p:nvPr/>
            </p:nvSpPr>
            <p:spPr bwMode="auto">
              <a:xfrm>
                <a:off x="4181636" y="5771610"/>
                <a:ext cx="6350" cy="9524"/>
              </a:xfrm>
              <a:custGeom>
                <a:avLst/>
                <a:gdLst>
                  <a:gd name="T0" fmla="*/ 0 w 4"/>
                  <a:gd name="T1" fmla="*/ 2 h 6"/>
                  <a:gd name="T2" fmla="*/ 2 w 4"/>
                  <a:gd name="T3" fmla="*/ 4 h 6"/>
                  <a:gd name="T4" fmla="*/ 2 w 4"/>
                  <a:gd name="T5" fmla="*/ 6 h 6"/>
                  <a:gd name="T6" fmla="*/ 4 w 4"/>
                  <a:gd name="T7" fmla="*/ 5 h 6"/>
                  <a:gd name="T8" fmla="*/ 4 w 4"/>
                  <a:gd name="T9" fmla="*/ 1 h 6"/>
                  <a:gd name="T10" fmla="*/ 1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lnTo>
                      <a:pt x="2" y="4"/>
                    </a:lnTo>
                    <a:lnTo>
                      <a:pt x="2" y="6"/>
                    </a:lnTo>
                    <a:lnTo>
                      <a:pt x="4" y="5"/>
                    </a:lnTo>
                    <a:lnTo>
                      <a:pt x="4"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9" name="Freeform 1338">
                <a:extLst>
                  <a:ext uri="{FF2B5EF4-FFF2-40B4-BE49-F238E27FC236}">
                    <a16:creationId xmlns:a16="http://schemas.microsoft.com/office/drawing/2014/main" id="{9F473466-DA89-0944-ADD2-AB87595D6AD2}"/>
                  </a:ext>
                </a:extLst>
              </p:cNvPr>
              <p:cNvSpPr>
                <a:spLocks/>
              </p:cNvSpPr>
              <p:nvPr/>
            </p:nvSpPr>
            <p:spPr bwMode="auto">
              <a:xfrm>
                <a:off x="4180047" y="5792246"/>
                <a:ext cx="3175" cy="6349"/>
              </a:xfrm>
              <a:custGeom>
                <a:avLst/>
                <a:gdLst>
                  <a:gd name="T0" fmla="*/ 2 w 2"/>
                  <a:gd name="T1" fmla="*/ 4 h 4"/>
                  <a:gd name="T2" fmla="*/ 2 w 2"/>
                  <a:gd name="T3" fmla="*/ 0 h 4"/>
                  <a:gd name="T4" fmla="*/ 0 w 2"/>
                  <a:gd name="T5" fmla="*/ 1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0" name="Freeform 1339">
                <a:extLst>
                  <a:ext uri="{FF2B5EF4-FFF2-40B4-BE49-F238E27FC236}">
                    <a16:creationId xmlns:a16="http://schemas.microsoft.com/office/drawing/2014/main" id="{492483FB-188A-D945-9D21-A34EDF781ECD}"/>
                  </a:ext>
                </a:extLst>
              </p:cNvPr>
              <p:cNvSpPr>
                <a:spLocks/>
              </p:cNvSpPr>
              <p:nvPr/>
            </p:nvSpPr>
            <p:spPr bwMode="auto">
              <a:xfrm>
                <a:off x="4176872" y="5825580"/>
                <a:ext cx="4763" cy="6349"/>
              </a:xfrm>
              <a:custGeom>
                <a:avLst/>
                <a:gdLst>
                  <a:gd name="T0" fmla="*/ 3 w 3"/>
                  <a:gd name="T1" fmla="*/ 0 h 4"/>
                  <a:gd name="T2" fmla="*/ 0 w 3"/>
                  <a:gd name="T3" fmla="*/ 1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1"/>
                    </a:lnTo>
                    <a:lnTo>
                      <a:pt x="3"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1" name="Freeform 1340">
                <a:extLst>
                  <a:ext uri="{FF2B5EF4-FFF2-40B4-BE49-F238E27FC236}">
                    <a16:creationId xmlns:a16="http://schemas.microsoft.com/office/drawing/2014/main" id="{25CBB803-AE8A-E44D-81E0-55E82E1612F1}"/>
                  </a:ext>
                </a:extLst>
              </p:cNvPr>
              <p:cNvSpPr>
                <a:spLocks/>
              </p:cNvSpPr>
              <p:nvPr/>
            </p:nvSpPr>
            <p:spPr bwMode="auto">
              <a:xfrm>
                <a:off x="4176872" y="5916059"/>
                <a:ext cx="19051" cy="30160"/>
              </a:xfrm>
              <a:custGeom>
                <a:avLst/>
                <a:gdLst>
                  <a:gd name="T0" fmla="*/ 7 w 12"/>
                  <a:gd name="T1" fmla="*/ 19 h 19"/>
                  <a:gd name="T2" fmla="*/ 9 w 12"/>
                  <a:gd name="T3" fmla="*/ 18 h 19"/>
                  <a:gd name="T4" fmla="*/ 12 w 12"/>
                  <a:gd name="T5" fmla="*/ 19 h 19"/>
                  <a:gd name="T6" fmla="*/ 11 w 12"/>
                  <a:gd name="T7" fmla="*/ 13 h 19"/>
                  <a:gd name="T8" fmla="*/ 8 w 12"/>
                  <a:gd name="T9" fmla="*/ 10 h 19"/>
                  <a:gd name="T10" fmla="*/ 8 w 12"/>
                  <a:gd name="T11" fmla="*/ 7 h 19"/>
                  <a:gd name="T12" fmla="*/ 5 w 12"/>
                  <a:gd name="T13" fmla="*/ 5 h 19"/>
                  <a:gd name="T14" fmla="*/ 5 w 12"/>
                  <a:gd name="T15" fmla="*/ 0 h 19"/>
                  <a:gd name="T16" fmla="*/ 3 w 12"/>
                  <a:gd name="T17" fmla="*/ 2 h 19"/>
                  <a:gd name="T18" fmla="*/ 0 w 12"/>
                  <a:gd name="T19" fmla="*/ 2 h 19"/>
                  <a:gd name="T20" fmla="*/ 0 w 12"/>
                  <a:gd name="T21" fmla="*/ 4 h 19"/>
                  <a:gd name="T22" fmla="*/ 2 w 12"/>
                  <a:gd name="T23" fmla="*/ 7 h 19"/>
                  <a:gd name="T24" fmla="*/ 5 w 12"/>
                  <a:gd name="T25" fmla="*/ 12 h 19"/>
                  <a:gd name="T26" fmla="*/ 6 w 12"/>
                  <a:gd name="T27" fmla="*/ 12 h 19"/>
                  <a:gd name="T28" fmla="*/ 7 w 12"/>
                  <a:gd name="T29" fmla="*/ 13 h 19"/>
                  <a:gd name="T30" fmla="*/ 6 w 12"/>
                  <a:gd name="T31" fmla="*/ 15 h 19"/>
                  <a:gd name="T32" fmla="*/ 7 w 12"/>
                  <a:gd name="T3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7" y="19"/>
                    </a:moveTo>
                    <a:lnTo>
                      <a:pt x="9" y="18"/>
                    </a:lnTo>
                    <a:lnTo>
                      <a:pt x="12" y="19"/>
                    </a:lnTo>
                    <a:lnTo>
                      <a:pt x="11" y="13"/>
                    </a:lnTo>
                    <a:lnTo>
                      <a:pt x="8" y="10"/>
                    </a:lnTo>
                    <a:lnTo>
                      <a:pt x="8" y="7"/>
                    </a:lnTo>
                    <a:lnTo>
                      <a:pt x="5" y="5"/>
                    </a:lnTo>
                    <a:lnTo>
                      <a:pt x="5" y="0"/>
                    </a:lnTo>
                    <a:lnTo>
                      <a:pt x="3" y="2"/>
                    </a:lnTo>
                    <a:lnTo>
                      <a:pt x="0" y="2"/>
                    </a:lnTo>
                    <a:lnTo>
                      <a:pt x="0" y="4"/>
                    </a:lnTo>
                    <a:lnTo>
                      <a:pt x="2" y="7"/>
                    </a:lnTo>
                    <a:lnTo>
                      <a:pt x="5" y="12"/>
                    </a:lnTo>
                    <a:lnTo>
                      <a:pt x="6" y="12"/>
                    </a:lnTo>
                    <a:lnTo>
                      <a:pt x="7" y="13"/>
                    </a:lnTo>
                    <a:lnTo>
                      <a:pt x="6" y="15"/>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2" name="Freeform 1341">
                <a:extLst>
                  <a:ext uri="{FF2B5EF4-FFF2-40B4-BE49-F238E27FC236}">
                    <a16:creationId xmlns:a16="http://schemas.microsoft.com/office/drawing/2014/main" id="{ECD36B07-169F-E247-9A0F-773BA9FC52FA}"/>
                  </a:ext>
                </a:extLst>
              </p:cNvPr>
              <p:cNvSpPr>
                <a:spLocks/>
              </p:cNvSpPr>
              <p:nvPr/>
            </p:nvSpPr>
            <p:spPr bwMode="auto">
              <a:xfrm>
                <a:off x="4168935" y="5923995"/>
                <a:ext cx="14289" cy="28573"/>
              </a:xfrm>
              <a:custGeom>
                <a:avLst/>
                <a:gdLst>
                  <a:gd name="T0" fmla="*/ 1 w 9"/>
                  <a:gd name="T1" fmla="*/ 0 h 18"/>
                  <a:gd name="T2" fmla="*/ 0 w 9"/>
                  <a:gd name="T3" fmla="*/ 1 h 18"/>
                  <a:gd name="T4" fmla="*/ 0 w 9"/>
                  <a:gd name="T5" fmla="*/ 4 h 18"/>
                  <a:gd name="T6" fmla="*/ 1 w 9"/>
                  <a:gd name="T7" fmla="*/ 7 h 18"/>
                  <a:gd name="T8" fmla="*/ 4 w 9"/>
                  <a:gd name="T9" fmla="*/ 8 h 18"/>
                  <a:gd name="T10" fmla="*/ 5 w 9"/>
                  <a:gd name="T11" fmla="*/ 10 h 18"/>
                  <a:gd name="T12" fmla="*/ 5 w 9"/>
                  <a:gd name="T13" fmla="*/ 11 h 18"/>
                  <a:gd name="T14" fmla="*/ 6 w 9"/>
                  <a:gd name="T15" fmla="*/ 16 h 18"/>
                  <a:gd name="T16" fmla="*/ 9 w 9"/>
                  <a:gd name="T17" fmla="*/ 18 h 18"/>
                  <a:gd name="T18" fmla="*/ 9 w 9"/>
                  <a:gd name="T19" fmla="*/ 16 h 18"/>
                  <a:gd name="T20" fmla="*/ 9 w 9"/>
                  <a:gd name="T21" fmla="*/ 12 h 18"/>
                  <a:gd name="T22" fmla="*/ 7 w 9"/>
                  <a:gd name="T23" fmla="*/ 7 h 18"/>
                  <a:gd name="T24" fmla="*/ 3 w 9"/>
                  <a:gd name="T25" fmla="*/ 0 h 18"/>
                  <a:gd name="T26" fmla="*/ 1 w 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8">
                    <a:moveTo>
                      <a:pt x="1" y="0"/>
                    </a:moveTo>
                    <a:lnTo>
                      <a:pt x="0" y="1"/>
                    </a:lnTo>
                    <a:lnTo>
                      <a:pt x="0" y="4"/>
                    </a:lnTo>
                    <a:lnTo>
                      <a:pt x="1" y="7"/>
                    </a:lnTo>
                    <a:lnTo>
                      <a:pt x="4" y="8"/>
                    </a:lnTo>
                    <a:lnTo>
                      <a:pt x="5" y="10"/>
                    </a:lnTo>
                    <a:lnTo>
                      <a:pt x="5" y="11"/>
                    </a:lnTo>
                    <a:lnTo>
                      <a:pt x="6" y="16"/>
                    </a:lnTo>
                    <a:lnTo>
                      <a:pt x="9" y="18"/>
                    </a:lnTo>
                    <a:lnTo>
                      <a:pt x="9" y="16"/>
                    </a:lnTo>
                    <a:lnTo>
                      <a:pt x="9" y="12"/>
                    </a:lnTo>
                    <a:lnTo>
                      <a:pt x="7" y="7"/>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3" name="Freeform 1342">
                <a:extLst>
                  <a:ext uri="{FF2B5EF4-FFF2-40B4-BE49-F238E27FC236}">
                    <a16:creationId xmlns:a16="http://schemas.microsoft.com/office/drawing/2014/main" id="{4481315E-5D50-2E43-8DE5-DCACE47240A6}"/>
                  </a:ext>
                </a:extLst>
              </p:cNvPr>
              <p:cNvSpPr>
                <a:spLocks/>
              </p:cNvSpPr>
              <p:nvPr/>
            </p:nvSpPr>
            <p:spPr bwMode="auto">
              <a:xfrm>
                <a:off x="4197511" y="6020825"/>
                <a:ext cx="1588" cy="7937"/>
              </a:xfrm>
              <a:custGeom>
                <a:avLst/>
                <a:gdLst>
                  <a:gd name="T0" fmla="*/ 1 w 1"/>
                  <a:gd name="T1" fmla="*/ 5 h 5"/>
                  <a:gd name="T2" fmla="*/ 1 w 1"/>
                  <a:gd name="T3" fmla="*/ 2 h 5"/>
                  <a:gd name="T4" fmla="*/ 1 w 1"/>
                  <a:gd name="T5" fmla="*/ 0 h 5"/>
                  <a:gd name="T6" fmla="*/ 0 w 1"/>
                  <a:gd name="T7" fmla="*/ 2 h 5"/>
                  <a:gd name="T8" fmla="*/ 1 w 1"/>
                  <a:gd name="T9" fmla="*/ 5 h 5"/>
                  <a:gd name="T10" fmla="*/ 1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1" y="5"/>
                    </a:moveTo>
                    <a:lnTo>
                      <a:pt x="1" y="2"/>
                    </a:lnTo>
                    <a:lnTo>
                      <a:pt x="1" y="0"/>
                    </a:lnTo>
                    <a:lnTo>
                      <a:pt x="0" y="2"/>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4" name="Freeform 1343">
                <a:extLst>
                  <a:ext uri="{FF2B5EF4-FFF2-40B4-BE49-F238E27FC236}">
                    <a16:creationId xmlns:a16="http://schemas.microsoft.com/office/drawing/2014/main" id="{9987B381-4C59-6046-8F10-7B1A941A97B9}"/>
                  </a:ext>
                </a:extLst>
              </p:cNvPr>
              <p:cNvSpPr>
                <a:spLocks/>
              </p:cNvSpPr>
              <p:nvPr/>
            </p:nvSpPr>
            <p:spPr bwMode="auto">
              <a:xfrm>
                <a:off x="4234024" y="6133526"/>
                <a:ext cx="4763" cy="4762"/>
              </a:xfrm>
              <a:custGeom>
                <a:avLst/>
                <a:gdLst>
                  <a:gd name="T0" fmla="*/ 1 w 4"/>
                  <a:gd name="T1" fmla="*/ 0 h 3"/>
                  <a:gd name="T2" fmla="*/ 0 w 4"/>
                  <a:gd name="T3" fmla="*/ 1 h 3"/>
                  <a:gd name="T4" fmla="*/ 4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0" y="1"/>
                      <a:pt x="0" y="1"/>
                      <a:pt x="0" y="1"/>
                    </a:cubicBezTo>
                    <a:cubicBezTo>
                      <a:pt x="4" y="3"/>
                      <a:pt x="4" y="3"/>
                      <a:pt x="4" y="3"/>
                    </a:cubicBezTo>
                    <a:cubicBezTo>
                      <a:pt x="4" y="3"/>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5" name="Freeform 1344">
                <a:extLst>
                  <a:ext uri="{FF2B5EF4-FFF2-40B4-BE49-F238E27FC236}">
                    <a16:creationId xmlns:a16="http://schemas.microsoft.com/office/drawing/2014/main" id="{448716FC-305F-F749-9DE0-0A5D22AC83CD}"/>
                  </a:ext>
                </a:extLst>
              </p:cNvPr>
              <p:cNvSpPr>
                <a:spLocks/>
              </p:cNvSpPr>
              <p:nvPr/>
            </p:nvSpPr>
            <p:spPr bwMode="auto">
              <a:xfrm>
                <a:off x="4222911" y="6058922"/>
                <a:ext cx="9525" cy="14286"/>
              </a:xfrm>
              <a:custGeom>
                <a:avLst/>
                <a:gdLst>
                  <a:gd name="T0" fmla="*/ 3 w 6"/>
                  <a:gd name="T1" fmla="*/ 4 h 9"/>
                  <a:gd name="T2" fmla="*/ 1 w 6"/>
                  <a:gd name="T3" fmla="*/ 0 h 9"/>
                  <a:gd name="T4" fmla="*/ 0 w 6"/>
                  <a:gd name="T5" fmla="*/ 0 h 9"/>
                  <a:gd name="T6" fmla="*/ 0 w 6"/>
                  <a:gd name="T7" fmla="*/ 5 h 9"/>
                  <a:gd name="T8" fmla="*/ 2 w 6"/>
                  <a:gd name="T9" fmla="*/ 7 h 9"/>
                  <a:gd name="T10" fmla="*/ 5 w 6"/>
                  <a:gd name="T11" fmla="*/ 9 h 9"/>
                  <a:gd name="T12" fmla="*/ 6 w 6"/>
                  <a:gd name="T13" fmla="*/ 9 h 9"/>
                  <a:gd name="T14" fmla="*/ 5 w 6"/>
                  <a:gd name="T15" fmla="*/ 7 h 9"/>
                  <a:gd name="T16" fmla="*/ 3 w 6"/>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4"/>
                    </a:moveTo>
                    <a:lnTo>
                      <a:pt x="1" y="0"/>
                    </a:lnTo>
                    <a:lnTo>
                      <a:pt x="0" y="0"/>
                    </a:lnTo>
                    <a:lnTo>
                      <a:pt x="0" y="5"/>
                    </a:lnTo>
                    <a:lnTo>
                      <a:pt x="2" y="7"/>
                    </a:lnTo>
                    <a:lnTo>
                      <a:pt x="5" y="9"/>
                    </a:lnTo>
                    <a:lnTo>
                      <a:pt x="6" y="9"/>
                    </a:lnTo>
                    <a:lnTo>
                      <a:pt x="5" y="7"/>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6" name="Freeform 1345">
                <a:extLst>
                  <a:ext uri="{FF2B5EF4-FFF2-40B4-BE49-F238E27FC236}">
                    <a16:creationId xmlns:a16="http://schemas.microsoft.com/office/drawing/2014/main" id="{3EA13E72-47DD-2945-B253-5F2C5F68D06C}"/>
                  </a:ext>
                </a:extLst>
              </p:cNvPr>
              <p:cNvSpPr>
                <a:spLocks/>
              </p:cNvSpPr>
              <p:nvPr/>
            </p:nvSpPr>
            <p:spPr bwMode="auto">
              <a:xfrm>
                <a:off x="4246725" y="6133526"/>
                <a:ext cx="36515" cy="28573"/>
              </a:xfrm>
              <a:custGeom>
                <a:avLst/>
                <a:gdLst>
                  <a:gd name="T0" fmla="*/ 23 w 23"/>
                  <a:gd name="T1" fmla="*/ 10 h 18"/>
                  <a:gd name="T2" fmla="*/ 22 w 23"/>
                  <a:gd name="T3" fmla="*/ 7 h 18"/>
                  <a:gd name="T4" fmla="*/ 21 w 23"/>
                  <a:gd name="T5" fmla="*/ 6 h 18"/>
                  <a:gd name="T6" fmla="*/ 18 w 23"/>
                  <a:gd name="T7" fmla="*/ 7 h 18"/>
                  <a:gd name="T8" fmla="*/ 17 w 23"/>
                  <a:gd name="T9" fmla="*/ 5 h 18"/>
                  <a:gd name="T10" fmla="*/ 15 w 23"/>
                  <a:gd name="T11" fmla="*/ 4 h 18"/>
                  <a:gd name="T12" fmla="*/ 12 w 23"/>
                  <a:gd name="T13" fmla="*/ 1 h 18"/>
                  <a:gd name="T14" fmla="*/ 8 w 23"/>
                  <a:gd name="T15" fmla="*/ 1 h 18"/>
                  <a:gd name="T16" fmla="*/ 6 w 23"/>
                  <a:gd name="T17" fmla="*/ 3 h 18"/>
                  <a:gd name="T18" fmla="*/ 5 w 23"/>
                  <a:gd name="T19" fmla="*/ 2 h 18"/>
                  <a:gd name="T20" fmla="*/ 3 w 23"/>
                  <a:gd name="T21" fmla="*/ 0 h 18"/>
                  <a:gd name="T22" fmla="*/ 1 w 23"/>
                  <a:gd name="T23" fmla="*/ 0 h 18"/>
                  <a:gd name="T24" fmla="*/ 0 w 23"/>
                  <a:gd name="T25" fmla="*/ 2 h 18"/>
                  <a:gd name="T26" fmla="*/ 0 w 23"/>
                  <a:gd name="T27" fmla="*/ 3 h 18"/>
                  <a:gd name="T28" fmla="*/ 3 w 23"/>
                  <a:gd name="T29" fmla="*/ 5 h 18"/>
                  <a:gd name="T30" fmla="*/ 4 w 23"/>
                  <a:gd name="T31" fmla="*/ 8 h 18"/>
                  <a:gd name="T32" fmla="*/ 6 w 23"/>
                  <a:gd name="T33" fmla="*/ 9 h 18"/>
                  <a:gd name="T34" fmla="*/ 9 w 23"/>
                  <a:gd name="T35" fmla="*/ 13 h 18"/>
                  <a:gd name="T36" fmla="*/ 12 w 23"/>
                  <a:gd name="T37" fmla="*/ 13 h 18"/>
                  <a:gd name="T38" fmla="*/ 15 w 23"/>
                  <a:gd name="T39" fmla="*/ 13 h 18"/>
                  <a:gd name="T40" fmla="*/ 16 w 23"/>
                  <a:gd name="T41" fmla="*/ 13 h 18"/>
                  <a:gd name="T42" fmla="*/ 16 w 23"/>
                  <a:gd name="T43" fmla="*/ 16 h 18"/>
                  <a:gd name="T44" fmla="*/ 18 w 23"/>
                  <a:gd name="T45" fmla="*/ 18 h 18"/>
                  <a:gd name="T46" fmla="*/ 20 w 23"/>
                  <a:gd name="T47" fmla="*/ 17 h 18"/>
                  <a:gd name="T48" fmla="*/ 19 w 23"/>
                  <a:gd name="T49" fmla="*/ 15 h 18"/>
                  <a:gd name="T50" fmla="*/ 22 w 23"/>
                  <a:gd name="T51" fmla="*/ 13 h 18"/>
                  <a:gd name="T52" fmla="*/ 21 w 23"/>
                  <a:gd name="T53" fmla="*/ 11 h 18"/>
                  <a:gd name="T54" fmla="*/ 20 w 23"/>
                  <a:gd name="T55" fmla="*/ 10 h 18"/>
                  <a:gd name="T56" fmla="*/ 22 w 23"/>
                  <a:gd name="T57" fmla="*/ 10 h 18"/>
                  <a:gd name="T58" fmla="*/ 23 w 23"/>
                  <a:gd name="T5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18">
                    <a:moveTo>
                      <a:pt x="23" y="10"/>
                    </a:moveTo>
                    <a:lnTo>
                      <a:pt x="22" y="7"/>
                    </a:lnTo>
                    <a:lnTo>
                      <a:pt x="21" y="6"/>
                    </a:lnTo>
                    <a:lnTo>
                      <a:pt x="18" y="7"/>
                    </a:lnTo>
                    <a:lnTo>
                      <a:pt x="17" y="5"/>
                    </a:lnTo>
                    <a:lnTo>
                      <a:pt x="15" y="4"/>
                    </a:lnTo>
                    <a:lnTo>
                      <a:pt x="12" y="1"/>
                    </a:lnTo>
                    <a:lnTo>
                      <a:pt x="8" y="1"/>
                    </a:lnTo>
                    <a:lnTo>
                      <a:pt x="6" y="3"/>
                    </a:lnTo>
                    <a:lnTo>
                      <a:pt x="5" y="2"/>
                    </a:lnTo>
                    <a:lnTo>
                      <a:pt x="3" y="0"/>
                    </a:lnTo>
                    <a:lnTo>
                      <a:pt x="1" y="0"/>
                    </a:lnTo>
                    <a:lnTo>
                      <a:pt x="0" y="2"/>
                    </a:lnTo>
                    <a:lnTo>
                      <a:pt x="0" y="3"/>
                    </a:lnTo>
                    <a:lnTo>
                      <a:pt x="3" y="5"/>
                    </a:lnTo>
                    <a:lnTo>
                      <a:pt x="4" y="8"/>
                    </a:lnTo>
                    <a:lnTo>
                      <a:pt x="6" y="9"/>
                    </a:lnTo>
                    <a:lnTo>
                      <a:pt x="9" y="13"/>
                    </a:lnTo>
                    <a:lnTo>
                      <a:pt x="12" y="13"/>
                    </a:lnTo>
                    <a:lnTo>
                      <a:pt x="15" y="13"/>
                    </a:lnTo>
                    <a:lnTo>
                      <a:pt x="16" y="13"/>
                    </a:lnTo>
                    <a:lnTo>
                      <a:pt x="16" y="16"/>
                    </a:lnTo>
                    <a:lnTo>
                      <a:pt x="18" y="18"/>
                    </a:lnTo>
                    <a:lnTo>
                      <a:pt x="20" y="17"/>
                    </a:lnTo>
                    <a:lnTo>
                      <a:pt x="19" y="15"/>
                    </a:lnTo>
                    <a:lnTo>
                      <a:pt x="22" y="13"/>
                    </a:lnTo>
                    <a:lnTo>
                      <a:pt x="21" y="11"/>
                    </a:lnTo>
                    <a:lnTo>
                      <a:pt x="20" y="10"/>
                    </a:lnTo>
                    <a:lnTo>
                      <a:pt x="22" y="10"/>
                    </a:ln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7" name="Freeform 1346">
                <a:extLst>
                  <a:ext uri="{FF2B5EF4-FFF2-40B4-BE49-F238E27FC236}">
                    <a16:creationId xmlns:a16="http://schemas.microsoft.com/office/drawing/2014/main" id="{64A61F55-0EEB-5B41-8826-BE0EAE89A5FB}"/>
                  </a:ext>
                </a:extLst>
              </p:cNvPr>
              <p:cNvSpPr>
                <a:spLocks/>
              </p:cNvSpPr>
              <p:nvPr/>
            </p:nvSpPr>
            <p:spPr bwMode="auto">
              <a:xfrm>
                <a:off x="4227674" y="6076382"/>
                <a:ext cx="4763" cy="6349"/>
              </a:xfrm>
              <a:custGeom>
                <a:avLst/>
                <a:gdLst>
                  <a:gd name="T0" fmla="*/ 3 w 3"/>
                  <a:gd name="T1" fmla="*/ 3 h 4"/>
                  <a:gd name="T2" fmla="*/ 2 w 3"/>
                  <a:gd name="T3" fmla="*/ 1 h 4"/>
                  <a:gd name="T4" fmla="*/ 0 w 3"/>
                  <a:gd name="T5" fmla="*/ 0 h 4"/>
                  <a:gd name="T6" fmla="*/ 0 w 3"/>
                  <a:gd name="T7" fmla="*/ 1 h 4"/>
                  <a:gd name="T8" fmla="*/ 1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2" y="1"/>
                    </a:lnTo>
                    <a:lnTo>
                      <a:pt x="0" y="0"/>
                    </a:lnTo>
                    <a:lnTo>
                      <a:pt x="0" y="1"/>
                    </a:lnTo>
                    <a:lnTo>
                      <a:pt x="1"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8" name="Freeform 1347">
                <a:extLst>
                  <a:ext uri="{FF2B5EF4-FFF2-40B4-BE49-F238E27FC236}">
                    <a16:creationId xmlns:a16="http://schemas.microsoft.com/office/drawing/2014/main" id="{EE0BC2EF-AED3-E74B-9459-60F6EE7D0E66}"/>
                  </a:ext>
                </a:extLst>
              </p:cNvPr>
              <p:cNvSpPr>
                <a:spLocks/>
              </p:cNvSpPr>
              <p:nvPr/>
            </p:nvSpPr>
            <p:spPr bwMode="auto">
              <a:xfrm>
                <a:off x="4265775" y="6154163"/>
                <a:ext cx="4763" cy="6349"/>
              </a:xfrm>
              <a:custGeom>
                <a:avLst/>
                <a:gdLst>
                  <a:gd name="T0" fmla="*/ 0 w 3"/>
                  <a:gd name="T1" fmla="*/ 2 h 4"/>
                  <a:gd name="T2" fmla="*/ 0 w 3"/>
                  <a:gd name="T3" fmla="*/ 3 h 4"/>
                  <a:gd name="T4" fmla="*/ 2 w 3"/>
                  <a:gd name="T5" fmla="*/ 4 h 4"/>
                  <a:gd name="T6" fmla="*/ 3 w 3"/>
                  <a:gd name="T7" fmla="*/ 2 h 4"/>
                  <a:gd name="T8" fmla="*/ 1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0" y="3"/>
                    </a:lnTo>
                    <a:lnTo>
                      <a:pt x="2" y="4"/>
                    </a:lnTo>
                    <a:lnTo>
                      <a:pt x="3"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9" name="Freeform 1348">
                <a:extLst>
                  <a:ext uri="{FF2B5EF4-FFF2-40B4-BE49-F238E27FC236}">
                    <a16:creationId xmlns:a16="http://schemas.microsoft.com/office/drawing/2014/main" id="{2F11CF21-11BF-254E-B746-B880BB9F8BF6}"/>
                  </a:ext>
                </a:extLst>
              </p:cNvPr>
              <p:cNvSpPr>
                <a:spLocks/>
              </p:cNvSpPr>
              <p:nvPr/>
            </p:nvSpPr>
            <p:spPr bwMode="auto">
              <a:xfrm>
                <a:off x="4221324" y="6108128"/>
                <a:ext cx="38102" cy="25398"/>
              </a:xfrm>
              <a:custGeom>
                <a:avLst/>
                <a:gdLst>
                  <a:gd name="T0" fmla="*/ 21 w 24"/>
                  <a:gd name="T1" fmla="*/ 16 h 16"/>
                  <a:gd name="T2" fmla="*/ 24 w 24"/>
                  <a:gd name="T3" fmla="*/ 16 h 16"/>
                  <a:gd name="T4" fmla="*/ 24 w 24"/>
                  <a:gd name="T5" fmla="*/ 15 h 16"/>
                  <a:gd name="T6" fmla="*/ 24 w 24"/>
                  <a:gd name="T7" fmla="*/ 14 h 16"/>
                  <a:gd name="T8" fmla="*/ 22 w 24"/>
                  <a:gd name="T9" fmla="*/ 13 h 16"/>
                  <a:gd name="T10" fmla="*/ 20 w 24"/>
                  <a:gd name="T11" fmla="*/ 11 h 16"/>
                  <a:gd name="T12" fmla="*/ 18 w 24"/>
                  <a:gd name="T13" fmla="*/ 9 h 16"/>
                  <a:gd name="T14" fmla="*/ 15 w 24"/>
                  <a:gd name="T15" fmla="*/ 9 h 16"/>
                  <a:gd name="T16" fmla="*/ 13 w 24"/>
                  <a:gd name="T17" fmla="*/ 8 h 16"/>
                  <a:gd name="T18" fmla="*/ 11 w 24"/>
                  <a:gd name="T19" fmla="*/ 7 h 16"/>
                  <a:gd name="T20" fmla="*/ 8 w 24"/>
                  <a:gd name="T21" fmla="*/ 7 h 16"/>
                  <a:gd name="T22" fmla="*/ 6 w 24"/>
                  <a:gd name="T23" fmla="*/ 5 h 16"/>
                  <a:gd name="T24" fmla="*/ 3 w 24"/>
                  <a:gd name="T25" fmla="*/ 1 h 16"/>
                  <a:gd name="T26" fmla="*/ 1 w 24"/>
                  <a:gd name="T27" fmla="*/ 0 h 16"/>
                  <a:gd name="T28" fmla="*/ 0 w 24"/>
                  <a:gd name="T29" fmla="*/ 2 h 16"/>
                  <a:gd name="T30" fmla="*/ 1 w 24"/>
                  <a:gd name="T31" fmla="*/ 5 h 16"/>
                  <a:gd name="T32" fmla="*/ 3 w 24"/>
                  <a:gd name="T33" fmla="*/ 9 h 16"/>
                  <a:gd name="T34" fmla="*/ 6 w 24"/>
                  <a:gd name="T35" fmla="*/ 9 h 16"/>
                  <a:gd name="T36" fmla="*/ 10 w 24"/>
                  <a:gd name="T37" fmla="*/ 12 h 16"/>
                  <a:gd name="T38" fmla="*/ 11 w 24"/>
                  <a:gd name="T39" fmla="*/ 14 h 16"/>
                  <a:gd name="T40" fmla="*/ 14 w 24"/>
                  <a:gd name="T41" fmla="*/ 14 h 16"/>
                  <a:gd name="T42" fmla="*/ 14 w 24"/>
                  <a:gd name="T43" fmla="*/ 13 h 16"/>
                  <a:gd name="T44" fmla="*/ 18 w 24"/>
                  <a:gd name="T45" fmla="*/ 15 h 16"/>
                  <a:gd name="T46" fmla="*/ 21 w 24"/>
                  <a:gd name="T4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6">
                    <a:moveTo>
                      <a:pt x="21" y="16"/>
                    </a:moveTo>
                    <a:lnTo>
                      <a:pt x="24" y="16"/>
                    </a:lnTo>
                    <a:lnTo>
                      <a:pt x="24" y="15"/>
                    </a:lnTo>
                    <a:lnTo>
                      <a:pt x="24" y="14"/>
                    </a:lnTo>
                    <a:lnTo>
                      <a:pt x="22" y="13"/>
                    </a:lnTo>
                    <a:lnTo>
                      <a:pt x="20" y="11"/>
                    </a:lnTo>
                    <a:lnTo>
                      <a:pt x="18" y="9"/>
                    </a:lnTo>
                    <a:lnTo>
                      <a:pt x="15" y="9"/>
                    </a:lnTo>
                    <a:lnTo>
                      <a:pt x="13" y="8"/>
                    </a:lnTo>
                    <a:lnTo>
                      <a:pt x="11" y="7"/>
                    </a:lnTo>
                    <a:lnTo>
                      <a:pt x="8" y="7"/>
                    </a:lnTo>
                    <a:lnTo>
                      <a:pt x="6" y="5"/>
                    </a:lnTo>
                    <a:lnTo>
                      <a:pt x="3" y="1"/>
                    </a:lnTo>
                    <a:lnTo>
                      <a:pt x="1" y="0"/>
                    </a:lnTo>
                    <a:lnTo>
                      <a:pt x="0" y="2"/>
                    </a:lnTo>
                    <a:lnTo>
                      <a:pt x="1" y="5"/>
                    </a:lnTo>
                    <a:lnTo>
                      <a:pt x="3" y="9"/>
                    </a:lnTo>
                    <a:lnTo>
                      <a:pt x="6" y="9"/>
                    </a:lnTo>
                    <a:lnTo>
                      <a:pt x="10" y="12"/>
                    </a:lnTo>
                    <a:lnTo>
                      <a:pt x="11" y="14"/>
                    </a:lnTo>
                    <a:lnTo>
                      <a:pt x="14" y="14"/>
                    </a:lnTo>
                    <a:lnTo>
                      <a:pt x="14" y="13"/>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0" name="Freeform 1349">
                <a:extLst>
                  <a:ext uri="{FF2B5EF4-FFF2-40B4-BE49-F238E27FC236}">
                    <a16:creationId xmlns:a16="http://schemas.microsoft.com/office/drawing/2014/main" id="{2640F9F0-D446-F749-B328-E477B459DFC3}"/>
                  </a:ext>
                </a:extLst>
              </p:cNvPr>
              <p:cNvSpPr>
                <a:spLocks/>
              </p:cNvSpPr>
              <p:nvPr/>
            </p:nvSpPr>
            <p:spPr bwMode="auto">
              <a:xfrm>
                <a:off x="4214974" y="6077969"/>
                <a:ext cx="4763" cy="11112"/>
              </a:xfrm>
              <a:custGeom>
                <a:avLst/>
                <a:gdLst>
                  <a:gd name="T0" fmla="*/ 1 w 3"/>
                  <a:gd name="T1" fmla="*/ 1 h 7"/>
                  <a:gd name="T2" fmla="*/ 1 w 3"/>
                  <a:gd name="T3" fmla="*/ 4 h 7"/>
                  <a:gd name="T4" fmla="*/ 0 w 3"/>
                  <a:gd name="T5" fmla="*/ 6 h 7"/>
                  <a:gd name="T6" fmla="*/ 1 w 3"/>
                  <a:gd name="T7" fmla="*/ 7 h 7"/>
                  <a:gd name="T8" fmla="*/ 2 w 3"/>
                  <a:gd name="T9" fmla="*/ 6 h 7"/>
                  <a:gd name="T10" fmla="*/ 3 w 3"/>
                  <a:gd name="T11" fmla="*/ 2 h 7"/>
                  <a:gd name="T12" fmla="*/ 2 w 3"/>
                  <a:gd name="T13" fmla="*/ 0 h 7"/>
                  <a:gd name="T14" fmla="*/ 1 w 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1"/>
                    </a:moveTo>
                    <a:lnTo>
                      <a:pt x="1" y="4"/>
                    </a:lnTo>
                    <a:lnTo>
                      <a:pt x="0" y="6"/>
                    </a:lnTo>
                    <a:lnTo>
                      <a:pt x="1" y="7"/>
                    </a:lnTo>
                    <a:lnTo>
                      <a:pt x="2" y="6"/>
                    </a:lnTo>
                    <a:lnTo>
                      <a:pt x="3" y="2"/>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1" name="Freeform 1350">
                <a:extLst>
                  <a:ext uri="{FF2B5EF4-FFF2-40B4-BE49-F238E27FC236}">
                    <a16:creationId xmlns:a16="http://schemas.microsoft.com/office/drawing/2014/main" id="{8B469826-8C9F-144C-9A10-2ACF4ED8ED2F}"/>
                  </a:ext>
                </a:extLst>
              </p:cNvPr>
              <p:cNvSpPr>
                <a:spLocks/>
              </p:cNvSpPr>
              <p:nvPr/>
            </p:nvSpPr>
            <p:spPr bwMode="auto">
              <a:xfrm>
                <a:off x="4219736" y="6070032"/>
                <a:ext cx="6350" cy="6349"/>
              </a:xfrm>
              <a:custGeom>
                <a:avLst/>
                <a:gdLst>
                  <a:gd name="T0" fmla="*/ 4 w 4"/>
                  <a:gd name="T1" fmla="*/ 3 h 4"/>
                  <a:gd name="T2" fmla="*/ 3 w 4"/>
                  <a:gd name="T3" fmla="*/ 2 h 4"/>
                  <a:gd name="T4" fmla="*/ 0 w 4"/>
                  <a:gd name="T5" fmla="*/ 0 h 4"/>
                  <a:gd name="T6" fmla="*/ 1 w 4"/>
                  <a:gd name="T7" fmla="*/ 2 h 4"/>
                  <a:gd name="T8" fmla="*/ 3 w 4"/>
                  <a:gd name="T9" fmla="*/ 4 h 4"/>
                  <a:gd name="T10" fmla="*/ 4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4" y="3"/>
                    </a:moveTo>
                    <a:lnTo>
                      <a:pt x="3" y="2"/>
                    </a:lnTo>
                    <a:lnTo>
                      <a:pt x="0" y="0"/>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2" name="Freeform 1351">
                <a:extLst>
                  <a:ext uri="{FF2B5EF4-FFF2-40B4-BE49-F238E27FC236}">
                    <a16:creationId xmlns:a16="http://schemas.microsoft.com/office/drawing/2014/main" id="{6A64FFF4-FFBE-AE40-B4BE-73518C3B0C89}"/>
                  </a:ext>
                </a:extLst>
              </p:cNvPr>
              <p:cNvSpPr>
                <a:spLocks/>
              </p:cNvSpPr>
              <p:nvPr/>
            </p:nvSpPr>
            <p:spPr bwMode="auto">
              <a:xfrm>
                <a:off x="4226087" y="6081144"/>
                <a:ext cx="7938" cy="11112"/>
              </a:xfrm>
              <a:custGeom>
                <a:avLst/>
                <a:gdLst>
                  <a:gd name="T0" fmla="*/ 0 w 5"/>
                  <a:gd name="T1" fmla="*/ 1 h 7"/>
                  <a:gd name="T2" fmla="*/ 1 w 5"/>
                  <a:gd name="T3" fmla="*/ 3 h 7"/>
                  <a:gd name="T4" fmla="*/ 4 w 5"/>
                  <a:gd name="T5" fmla="*/ 7 h 7"/>
                  <a:gd name="T6" fmla="*/ 5 w 5"/>
                  <a:gd name="T7" fmla="*/ 6 h 7"/>
                  <a:gd name="T8" fmla="*/ 5 w 5"/>
                  <a:gd name="T9" fmla="*/ 4 h 7"/>
                  <a:gd name="T10" fmla="*/ 1 w 5"/>
                  <a:gd name="T11" fmla="*/ 0 h 7"/>
                  <a:gd name="T12" fmla="*/ 0 w 5"/>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1"/>
                    </a:moveTo>
                    <a:lnTo>
                      <a:pt x="1" y="3"/>
                    </a:lnTo>
                    <a:lnTo>
                      <a:pt x="4" y="7"/>
                    </a:lnTo>
                    <a:lnTo>
                      <a:pt x="5" y="6"/>
                    </a:lnTo>
                    <a:lnTo>
                      <a:pt x="5" y="4"/>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3" name="Freeform 1352">
                <a:extLst>
                  <a:ext uri="{FF2B5EF4-FFF2-40B4-BE49-F238E27FC236}">
                    <a16:creationId xmlns:a16="http://schemas.microsoft.com/office/drawing/2014/main" id="{D91EC656-E845-8A4A-9A95-68CFDD322C1E}"/>
                  </a:ext>
                </a:extLst>
              </p:cNvPr>
              <p:cNvSpPr>
                <a:spLocks/>
              </p:cNvSpPr>
              <p:nvPr/>
            </p:nvSpPr>
            <p:spPr bwMode="auto">
              <a:xfrm>
                <a:off x="4226087" y="6093843"/>
                <a:ext cx="12701" cy="11112"/>
              </a:xfrm>
              <a:custGeom>
                <a:avLst/>
                <a:gdLst>
                  <a:gd name="T0" fmla="*/ 2 w 8"/>
                  <a:gd name="T1" fmla="*/ 0 h 7"/>
                  <a:gd name="T2" fmla="*/ 0 w 8"/>
                  <a:gd name="T3" fmla="*/ 2 h 7"/>
                  <a:gd name="T4" fmla="*/ 1 w 8"/>
                  <a:gd name="T5" fmla="*/ 3 h 7"/>
                  <a:gd name="T6" fmla="*/ 4 w 8"/>
                  <a:gd name="T7" fmla="*/ 3 h 7"/>
                  <a:gd name="T8" fmla="*/ 4 w 8"/>
                  <a:gd name="T9" fmla="*/ 4 h 7"/>
                  <a:gd name="T10" fmla="*/ 6 w 8"/>
                  <a:gd name="T11" fmla="*/ 6 h 7"/>
                  <a:gd name="T12" fmla="*/ 7 w 8"/>
                  <a:gd name="T13" fmla="*/ 7 h 7"/>
                  <a:gd name="T14" fmla="*/ 8 w 8"/>
                  <a:gd name="T15" fmla="*/ 4 h 7"/>
                  <a:gd name="T16" fmla="*/ 8 w 8"/>
                  <a:gd name="T17" fmla="*/ 0 h 7"/>
                  <a:gd name="T18" fmla="*/ 4 w 8"/>
                  <a:gd name="T19" fmla="*/ 1 h 7"/>
                  <a:gd name="T20" fmla="*/ 2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2" y="0"/>
                    </a:moveTo>
                    <a:lnTo>
                      <a:pt x="0" y="2"/>
                    </a:lnTo>
                    <a:lnTo>
                      <a:pt x="1" y="3"/>
                    </a:lnTo>
                    <a:lnTo>
                      <a:pt x="4" y="3"/>
                    </a:lnTo>
                    <a:lnTo>
                      <a:pt x="4" y="4"/>
                    </a:lnTo>
                    <a:lnTo>
                      <a:pt x="6" y="6"/>
                    </a:lnTo>
                    <a:lnTo>
                      <a:pt x="7" y="7"/>
                    </a:lnTo>
                    <a:lnTo>
                      <a:pt x="8" y="4"/>
                    </a:lnTo>
                    <a:lnTo>
                      <a:pt x="8" y="0"/>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4" name="Freeform 1353">
                <a:extLst>
                  <a:ext uri="{FF2B5EF4-FFF2-40B4-BE49-F238E27FC236}">
                    <a16:creationId xmlns:a16="http://schemas.microsoft.com/office/drawing/2014/main" id="{6E0D119D-DB0C-5641-883C-A88A1DBBB3DF}"/>
                  </a:ext>
                </a:extLst>
              </p:cNvPr>
              <p:cNvSpPr>
                <a:spLocks/>
              </p:cNvSpPr>
              <p:nvPr/>
            </p:nvSpPr>
            <p:spPr bwMode="auto">
              <a:xfrm>
                <a:off x="4386430" y="6216070"/>
                <a:ext cx="4763" cy="4762"/>
              </a:xfrm>
              <a:custGeom>
                <a:avLst/>
                <a:gdLst>
                  <a:gd name="T0" fmla="*/ 0 w 4"/>
                  <a:gd name="T1" fmla="*/ 2 h 3"/>
                  <a:gd name="T2" fmla="*/ 2 w 4"/>
                  <a:gd name="T3" fmla="*/ 3 h 3"/>
                  <a:gd name="T4" fmla="*/ 4 w 4"/>
                  <a:gd name="T5" fmla="*/ 0 h 3"/>
                  <a:gd name="T6" fmla="*/ 2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2" y="3"/>
                      <a:pt x="2" y="3"/>
                      <a:pt x="2" y="3"/>
                    </a:cubicBezTo>
                    <a:cubicBezTo>
                      <a:pt x="4" y="0"/>
                      <a:pt x="4" y="0"/>
                      <a:pt x="4" y="0"/>
                    </a:cubicBezTo>
                    <a:cubicBezTo>
                      <a:pt x="2" y="0"/>
                      <a:pt x="2" y="0"/>
                      <a:pt x="2" y="0"/>
                    </a:cubicBezTo>
                    <a:cubicBezTo>
                      <a:pt x="2" y="0"/>
                      <a:pt x="0" y="2"/>
                      <a:pt x="0"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5" name="Freeform 1354">
                <a:extLst>
                  <a:ext uri="{FF2B5EF4-FFF2-40B4-BE49-F238E27FC236}">
                    <a16:creationId xmlns:a16="http://schemas.microsoft.com/office/drawing/2014/main" id="{8BBABF0D-DFE9-A740-B001-0349CB18A270}"/>
                  </a:ext>
                </a:extLst>
              </p:cNvPr>
              <p:cNvSpPr>
                <a:spLocks/>
              </p:cNvSpPr>
              <p:nvPr/>
            </p:nvSpPr>
            <p:spPr bwMode="auto">
              <a:xfrm>
                <a:off x="4281651" y="6158925"/>
                <a:ext cx="6350" cy="6349"/>
              </a:xfrm>
              <a:custGeom>
                <a:avLst/>
                <a:gdLst>
                  <a:gd name="T0" fmla="*/ 1 w 4"/>
                  <a:gd name="T1" fmla="*/ 0 h 4"/>
                  <a:gd name="T2" fmla="*/ 0 w 4"/>
                  <a:gd name="T3" fmla="*/ 2 h 4"/>
                  <a:gd name="T4" fmla="*/ 0 w 4"/>
                  <a:gd name="T5" fmla="*/ 4 h 4"/>
                  <a:gd name="T6" fmla="*/ 1 w 4"/>
                  <a:gd name="T7" fmla="*/ 4 h 4"/>
                  <a:gd name="T8" fmla="*/ 3 w 4"/>
                  <a:gd name="T9" fmla="*/ 1 h 4"/>
                  <a:gd name="T10" fmla="*/ 4 w 4"/>
                  <a:gd name="T11" fmla="*/ 1 h 4"/>
                  <a:gd name="T12" fmla="*/ 2 w 4"/>
                  <a:gd name="T13" fmla="*/ 0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lnTo>
                      <a:pt x="0" y="2"/>
                    </a:lnTo>
                    <a:lnTo>
                      <a:pt x="0" y="4"/>
                    </a:lnTo>
                    <a:lnTo>
                      <a:pt x="1" y="4"/>
                    </a:lnTo>
                    <a:lnTo>
                      <a:pt x="3" y="1"/>
                    </a:lnTo>
                    <a:lnTo>
                      <a:pt x="4"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6" name="Freeform 1355">
                <a:extLst>
                  <a:ext uri="{FF2B5EF4-FFF2-40B4-BE49-F238E27FC236}">
                    <a16:creationId xmlns:a16="http://schemas.microsoft.com/office/drawing/2014/main" id="{15588BE7-69FC-9D46-BA40-2F8BBCB2D9ED}"/>
                  </a:ext>
                </a:extLst>
              </p:cNvPr>
              <p:cNvSpPr>
                <a:spLocks/>
              </p:cNvSpPr>
              <p:nvPr/>
            </p:nvSpPr>
            <p:spPr bwMode="auto">
              <a:xfrm>
                <a:off x="4392781" y="6206548"/>
                <a:ext cx="4763" cy="9524"/>
              </a:xfrm>
              <a:custGeom>
                <a:avLst/>
                <a:gdLst>
                  <a:gd name="T0" fmla="*/ 0 w 3"/>
                  <a:gd name="T1" fmla="*/ 0 h 6"/>
                  <a:gd name="T2" fmla="*/ 1 w 3"/>
                  <a:gd name="T3" fmla="*/ 2 h 6"/>
                  <a:gd name="T4" fmla="*/ 0 w 3"/>
                  <a:gd name="T5" fmla="*/ 4 h 6"/>
                  <a:gd name="T6" fmla="*/ 0 w 3"/>
                  <a:gd name="T7" fmla="*/ 6 h 6"/>
                  <a:gd name="T8" fmla="*/ 3 w 3"/>
                  <a:gd name="T9" fmla="*/ 6 h 6"/>
                  <a:gd name="T10" fmla="*/ 3 w 3"/>
                  <a:gd name="T11" fmla="*/ 3 h 6"/>
                  <a:gd name="T12" fmla="*/ 2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1" y="2"/>
                    </a:lnTo>
                    <a:lnTo>
                      <a:pt x="0" y="4"/>
                    </a:lnTo>
                    <a:lnTo>
                      <a:pt x="0" y="6"/>
                    </a:lnTo>
                    <a:lnTo>
                      <a:pt x="3" y="6"/>
                    </a:lnTo>
                    <a:lnTo>
                      <a:pt x="3" y="3"/>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7" name="Freeform 1356">
                <a:extLst>
                  <a:ext uri="{FF2B5EF4-FFF2-40B4-BE49-F238E27FC236}">
                    <a16:creationId xmlns:a16="http://schemas.microsoft.com/office/drawing/2014/main" id="{C33F5F66-1310-F149-BAED-C10F21661DCE}"/>
                  </a:ext>
                </a:extLst>
              </p:cNvPr>
              <p:cNvSpPr>
                <a:spLocks/>
              </p:cNvSpPr>
              <p:nvPr/>
            </p:nvSpPr>
            <p:spPr bwMode="auto">
              <a:xfrm>
                <a:off x="4292765" y="6155752"/>
                <a:ext cx="68265" cy="46034"/>
              </a:xfrm>
              <a:custGeom>
                <a:avLst/>
                <a:gdLst>
                  <a:gd name="T0" fmla="*/ 38 w 43"/>
                  <a:gd name="T1" fmla="*/ 6 h 29"/>
                  <a:gd name="T2" fmla="*/ 26 w 43"/>
                  <a:gd name="T3" fmla="*/ 2 h 29"/>
                  <a:gd name="T4" fmla="*/ 22 w 43"/>
                  <a:gd name="T5" fmla="*/ 2 h 29"/>
                  <a:gd name="T6" fmla="*/ 22 w 43"/>
                  <a:gd name="T7" fmla="*/ 5 h 29"/>
                  <a:gd name="T8" fmla="*/ 16 w 43"/>
                  <a:gd name="T9" fmla="*/ 2 h 29"/>
                  <a:gd name="T10" fmla="*/ 13 w 43"/>
                  <a:gd name="T11" fmla="*/ 1 h 29"/>
                  <a:gd name="T12" fmla="*/ 20 w 43"/>
                  <a:gd name="T13" fmla="*/ 6 h 29"/>
                  <a:gd name="T14" fmla="*/ 18 w 43"/>
                  <a:gd name="T15" fmla="*/ 7 h 29"/>
                  <a:gd name="T16" fmla="*/ 18 w 43"/>
                  <a:gd name="T17" fmla="*/ 9 h 29"/>
                  <a:gd name="T18" fmla="*/ 16 w 43"/>
                  <a:gd name="T19" fmla="*/ 7 h 29"/>
                  <a:gd name="T20" fmla="*/ 12 w 43"/>
                  <a:gd name="T21" fmla="*/ 6 h 29"/>
                  <a:gd name="T22" fmla="*/ 11 w 43"/>
                  <a:gd name="T23" fmla="*/ 9 h 29"/>
                  <a:gd name="T24" fmla="*/ 5 w 43"/>
                  <a:gd name="T25" fmla="*/ 10 h 29"/>
                  <a:gd name="T26" fmla="*/ 6 w 43"/>
                  <a:gd name="T27" fmla="*/ 12 h 29"/>
                  <a:gd name="T28" fmla="*/ 0 w 43"/>
                  <a:gd name="T29" fmla="*/ 12 h 29"/>
                  <a:gd name="T30" fmla="*/ 4 w 43"/>
                  <a:gd name="T31" fmla="*/ 15 h 29"/>
                  <a:gd name="T32" fmla="*/ 7 w 43"/>
                  <a:gd name="T33" fmla="*/ 13 h 29"/>
                  <a:gd name="T34" fmla="*/ 10 w 43"/>
                  <a:gd name="T35" fmla="*/ 13 h 29"/>
                  <a:gd name="T36" fmla="*/ 14 w 43"/>
                  <a:gd name="T37" fmla="*/ 14 h 29"/>
                  <a:gd name="T38" fmla="*/ 15 w 43"/>
                  <a:gd name="T39" fmla="*/ 18 h 29"/>
                  <a:gd name="T40" fmla="*/ 14 w 43"/>
                  <a:gd name="T41" fmla="*/ 20 h 29"/>
                  <a:gd name="T42" fmla="*/ 15 w 43"/>
                  <a:gd name="T43" fmla="*/ 25 h 29"/>
                  <a:gd name="T44" fmla="*/ 18 w 43"/>
                  <a:gd name="T45" fmla="*/ 26 h 29"/>
                  <a:gd name="T46" fmla="*/ 22 w 43"/>
                  <a:gd name="T47" fmla="*/ 29 h 29"/>
                  <a:gd name="T48" fmla="*/ 21 w 43"/>
                  <a:gd name="T49" fmla="*/ 27 h 29"/>
                  <a:gd name="T50" fmla="*/ 18 w 43"/>
                  <a:gd name="T51" fmla="*/ 23 h 29"/>
                  <a:gd name="T52" fmla="*/ 21 w 43"/>
                  <a:gd name="T53" fmla="*/ 23 h 29"/>
                  <a:gd name="T54" fmla="*/ 23 w 43"/>
                  <a:gd name="T55" fmla="*/ 20 h 29"/>
                  <a:gd name="T56" fmla="*/ 19 w 43"/>
                  <a:gd name="T57" fmla="*/ 19 h 29"/>
                  <a:gd name="T58" fmla="*/ 28 w 43"/>
                  <a:gd name="T59" fmla="*/ 15 h 29"/>
                  <a:gd name="T60" fmla="*/ 40 w 43"/>
                  <a:gd name="T61" fmla="*/ 17 h 29"/>
                  <a:gd name="T62" fmla="*/ 43 w 43"/>
                  <a:gd name="T63" fmla="*/ 15 h 29"/>
                  <a:gd name="T64" fmla="*/ 40 w 43"/>
                  <a:gd name="T65"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29">
                    <a:moveTo>
                      <a:pt x="40" y="9"/>
                    </a:moveTo>
                    <a:lnTo>
                      <a:pt x="38" y="6"/>
                    </a:lnTo>
                    <a:lnTo>
                      <a:pt x="33" y="5"/>
                    </a:lnTo>
                    <a:lnTo>
                      <a:pt x="26" y="2"/>
                    </a:lnTo>
                    <a:lnTo>
                      <a:pt x="22" y="0"/>
                    </a:lnTo>
                    <a:lnTo>
                      <a:pt x="22" y="2"/>
                    </a:lnTo>
                    <a:lnTo>
                      <a:pt x="23" y="3"/>
                    </a:lnTo>
                    <a:lnTo>
                      <a:pt x="22" y="5"/>
                    </a:lnTo>
                    <a:lnTo>
                      <a:pt x="21" y="4"/>
                    </a:lnTo>
                    <a:lnTo>
                      <a:pt x="16" y="2"/>
                    </a:lnTo>
                    <a:lnTo>
                      <a:pt x="14" y="0"/>
                    </a:lnTo>
                    <a:lnTo>
                      <a:pt x="13" y="1"/>
                    </a:lnTo>
                    <a:lnTo>
                      <a:pt x="14" y="3"/>
                    </a:lnTo>
                    <a:lnTo>
                      <a:pt x="20" y="6"/>
                    </a:lnTo>
                    <a:lnTo>
                      <a:pt x="21" y="7"/>
                    </a:lnTo>
                    <a:lnTo>
                      <a:pt x="18" y="7"/>
                    </a:lnTo>
                    <a:lnTo>
                      <a:pt x="18" y="7"/>
                    </a:lnTo>
                    <a:lnTo>
                      <a:pt x="18" y="9"/>
                    </a:lnTo>
                    <a:lnTo>
                      <a:pt x="17" y="9"/>
                    </a:lnTo>
                    <a:lnTo>
                      <a:pt x="16" y="7"/>
                    </a:lnTo>
                    <a:lnTo>
                      <a:pt x="13" y="5"/>
                    </a:lnTo>
                    <a:lnTo>
                      <a:pt x="12" y="6"/>
                    </a:lnTo>
                    <a:lnTo>
                      <a:pt x="12" y="8"/>
                    </a:lnTo>
                    <a:lnTo>
                      <a:pt x="11" y="9"/>
                    </a:lnTo>
                    <a:lnTo>
                      <a:pt x="6" y="9"/>
                    </a:lnTo>
                    <a:lnTo>
                      <a:pt x="5" y="10"/>
                    </a:lnTo>
                    <a:lnTo>
                      <a:pt x="6" y="11"/>
                    </a:lnTo>
                    <a:lnTo>
                      <a:pt x="6" y="12"/>
                    </a:lnTo>
                    <a:lnTo>
                      <a:pt x="4" y="11"/>
                    </a:lnTo>
                    <a:lnTo>
                      <a:pt x="0" y="12"/>
                    </a:lnTo>
                    <a:lnTo>
                      <a:pt x="1" y="14"/>
                    </a:lnTo>
                    <a:lnTo>
                      <a:pt x="4" y="15"/>
                    </a:lnTo>
                    <a:lnTo>
                      <a:pt x="7" y="14"/>
                    </a:lnTo>
                    <a:lnTo>
                      <a:pt x="7" y="13"/>
                    </a:lnTo>
                    <a:lnTo>
                      <a:pt x="8" y="12"/>
                    </a:lnTo>
                    <a:lnTo>
                      <a:pt x="10" y="13"/>
                    </a:lnTo>
                    <a:lnTo>
                      <a:pt x="13" y="15"/>
                    </a:lnTo>
                    <a:lnTo>
                      <a:pt x="14" y="14"/>
                    </a:lnTo>
                    <a:lnTo>
                      <a:pt x="15" y="16"/>
                    </a:lnTo>
                    <a:lnTo>
                      <a:pt x="15" y="18"/>
                    </a:lnTo>
                    <a:lnTo>
                      <a:pt x="17" y="19"/>
                    </a:lnTo>
                    <a:lnTo>
                      <a:pt x="14" y="20"/>
                    </a:lnTo>
                    <a:lnTo>
                      <a:pt x="14" y="23"/>
                    </a:lnTo>
                    <a:lnTo>
                      <a:pt x="15" y="25"/>
                    </a:lnTo>
                    <a:lnTo>
                      <a:pt x="17" y="25"/>
                    </a:lnTo>
                    <a:lnTo>
                      <a:pt x="18" y="26"/>
                    </a:lnTo>
                    <a:lnTo>
                      <a:pt x="21" y="29"/>
                    </a:lnTo>
                    <a:lnTo>
                      <a:pt x="22" y="29"/>
                    </a:lnTo>
                    <a:lnTo>
                      <a:pt x="23" y="28"/>
                    </a:lnTo>
                    <a:lnTo>
                      <a:pt x="21" y="27"/>
                    </a:lnTo>
                    <a:lnTo>
                      <a:pt x="18" y="24"/>
                    </a:lnTo>
                    <a:lnTo>
                      <a:pt x="18" y="23"/>
                    </a:lnTo>
                    <a:lnTo>
                      <a:pt x="18" y="23"/>
                    </a:lnTo>
                    <a:lnTo>
                      <a:pt x="21" y="23"/>
                    </a:lnTo>
                    <a:lnTo>
                      <a:pt x="22" y="22"/>
                    </a:lnTo>
                    <a:lnTo>
                      <a:pt x="23" y="20"/>
                    </a:lnTo>
                    <a:lnTo>
                      <a:pt x="21" y="20"/>
                    </a:lnTo>
                    <a:lnTo>
                      <a:pt x="19" y="19"/>
                    </a:lnTo>
                    <a:lnTo>
                      <a:pt x="25" y="17"/>
                    </a:lnTo>
                    <a:lnTo>
                      <a:pt x="28" y="15"/>
                    </a:lnTo>
                    <a:lnTo>
                      <a:pt x="39" y="18"/>
                    </a:lnTo>
                    <a:lnTo>
                      <a:pt x="40" y="17"/>
                    </a:lnTo>
                    <a:lnTo>
                      <a:pt x="40" y="15"/>
                    </a:lnTo>
                    <a:lnTo>
                      <a:pt x="43" y="15"/>
                    </a:lnTo>
                    <a:lnTo>
                      <a:pt x="42" y="9"/>
                    </a:lnTo>
                    <a:lnTo>
                      <a:pt x="4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8" name="Freeform 1357">
                <a:extLst>
                  <a:ext uri="{FF2B5EF4-FFF2-40B4-BE49-F238E27FC236}">
                    <a16:creationId xmlns:a16="http://schemas.microsoft.com/office/drawing/2014/main" id="{A478FAFB-5593-904C-B64B-B40E5D2EC6A4}"/>
                  </a:ext>
                </a:extLst>
              </p:cNvPr>
              <p:cNvSpPr>
                <a:spLocks/>
              </p:cNvSpPr>
              <p:nvPr/>
            </p:nvSpPr>
            <p:spPr bwMode="auto">
              <a:xfrm>
                <a:off x="4310228" y="6127179"/>
                <a:ext cx="11114" cy="26985"/>
              </a:xfrm>
              <a:custGeom>
                <a:avLst/>
                <a:gdLst>
                  <a:gd name="T0" fmla="*/ 3 w 7"/>
                  <a:gd name="T1" fmla="*/ 4 h 17"/>
                  <a:gd name="T2" fmla="*/ 3 w 7"/>
                  <a:gd name="T3" fmla="*/ 1 h 17"/>
                  <a:gd name="T4" fmla="*/ 1 w 7"/>
                  <a:gd name="T5" fmla="*/ 0 h 17"/>
                  <a:gd name="T6" fmla="*/ 0 w 7"/>
                  <a:gd name="T7" fmla="*/ 4 h 17"/>
                  <a:gd name="T8" fmla="*/ 0 w 7"/>
                  <a:gd name="T9" fmla="*/ 7 h 17"/>
                  <a:gd name="T10" fmla="*/ 1 w 7"/>
                  <a:gd name="T11" fmla="*/ 9 h 17"/>
                  <a:gd name="T12" fmla="*/ 0 w 7"/>
                  <a:gd name="T13" fmla="*/ 11 h 17"/>
                  <a:gd name="T14" fmla="*/ 0 w 7"/>
                  <a:gd name="T15" fmla="*/ 14 h 17"/>
                  <a:gd name="T16" fmla="*/ 3 w 7"/>
                  <a:gd name="T17" fmla="*/ 15 h 17"/>
                  <a:gd name="T18" fmla="*/ 5 w 7"/>
                  <a:gd name="T19" fmla="*/ 17 h 17"/>
                  <a:gd name="T20" fmla="*/ 6 w 7"/>
                  <a:gd name="T21" fmla="*/ 17 h 17"/>
                  <a:gd name="T22" fmla="*/ 7 w 7"/>
                  <a:gd name="T23" fmla="*/ 16 h 17"/>
                  <a:gd name="T24" fmla="*/ 4 w 7"/>
                  <a:gd name="T25" fmla="*/ 13 h 17"/>
                  <a:gd name="T26" fmla="*/ 6 w 7"/>
                  <a:gd name="T27" fmla="*/ 11 h 17"/>
                  <a:gd name="T28" fmla="*/ 4 w 7"/>
                  <a:gd name="T29" fmla="*/ 9 h 17"/>
                  <a:gd name="T30" fmla="*/ 5 w 7"/>
                  <a:gd name="T31" fmla="*/ 8 h 17"/>
                  <a:gd name="T32" fmla="*/ 3 w 7"/>
                  <a:gd name="T3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7">
                    <a:moveTo>
                      <a:pt x="3" y="4"/>
                    </a:moveTo>
                    <a:lnTo>
                      <a:pt x="3" y="1"/>
                    </a:lnTo>
                    <a:lnTo>
                      <a:pt x="1" y="0"/>
                    </a:lnTo>
                    <a:lnTo>
                      <a:pt x="0" y="4"/>
                    </a:lnTo>
                    <a:lnTo>
                      <a:pt x="0" y="7"/>
                    </a:lnTo>
                    <a:lnTo>
                      <a:pt x="1" y="9"/>
                    </a:lnTo>
                    <a:lnTo>
                      <a:pt x="0" y="11"/>
                    </a:lnTo>
                    <a:lnTo>
                      <a:pt x="0" y="14"/>
                    </a:lnTo>
                    <a:lnTo>
                      <a:pt x="3" y="15"/>
                    </a:lnTo>
                    <a:lnTo>
                      <a:pt x="5" y="17"/>
                    </a:lnTo>
                    <a:lnTo>
                      <a:pt x="6" y="17"/>
                    </a:lnTo>
                    <a:lnTo>
                      <a:pt x="7" y="16"/>
                    </a:lnTo>
                    <a:lnTo>
                      <a:pt x="4" y="13"/>
                    </a:lnTo>
                    <a:lnTo>
                      <a:pt x="6" y="11"/>
                    </a:lnTo>
                    <a:lnTo>
                      <a:pt x="4" y="9"/>
                    </a:lnTo>
                    <a:lnTo>
                      <a:pt x="5"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9" name="Freeform 1358">
                <a:extLst>
                  <a:ext uri="{FF2B5EF4-FFF2-40B4-BE49-F238E27FC236}">
                    <a16:creationId xmlns:a16="http://schemas.microsoft.com/office/drawing/2014/main" id="{50EB6593-F001-A74B-A4D4-48A7B48454C5}"/>
                  </a:ext>
                </a:extLst>
              </p:cNvPr>
              <p:cNvSpPr>
                <a:spLocks/>
              </p:cNvSpPr>
              <p:nvPr/>
            </p:nvSpPr>
            <p:spPr bwMode="auto">
              <a:xfrm>
                <a:off x="4211799" y="6062098"/>
                <a:ext cx="6350" cy="12699"/>
              </a:xfrm>
              <a:custGeom>
                <a:avLst/>
                <a:gdLst>
                  <a:gd name="T0" fmla="*/ 4 w 4"/>
                  <a:gd name="T1" fmla="*/ 7 h 8"/>
                  <a:gd name="T2" fmla="*/ 4 w 4"/>
                  <a:gd name="T3" fmla="*/ 4 h 8"/>
                  <a:gd name="T4" fmla="*/ 3 w 4"/>
                  <a:gd name="T5" fmla="*/ 2 h 8"/>
                  <a:gd name="T6" fmla="*/ 2 w 4"/>
                  <a:gd name="T7" fmla="*/ 0 h 8"/>
                  <a:gd name="T8" fmla="*/ 1 w 4"/>
                  <a:gd name="T9" fmla="*/ 1 h 8"/>
                  <a:gd name="T10" fmla="*/ 0 w 4"/>
                  <a:gd name="T11" fmla="*/ 3 h 8"/>
                  <a:gd name="T12" fmla="*/ 1 w 4"/>
                  <a:gd name="T13" fmla="*/ 6 h 8"/>
                  <a:gd name="T14" fmla="*/ 1 w 4"/>
                  <a:gd name="T15" fmla="*/ 7 h 8"/>
                  <a:gd name="T16" fmla="*/ 2 w 4"/>
                  <a:gd name="T17" fmla="*/ 8 h 8"/>
                  <a:gd name="T18" fmla="*/ 3 w 4"/>
                  <a:gd name="T19" fmla="*/ 8 h 8"/>
                  <a:gd name="T20" fmla="*/ 4 w 4"/>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4" y="7"/>
                    </a:moveTo>
                    <a:lnTo>
                      <a:pt x="4" y="4"/>
                    </a:lnTo>
                    <a:lnTo>
                      <a:pt x="3" y="2"/>
                    </a:lnTo>
                    <a:lnTo>
                      <a:pt x="2" y="0"/>
                    </a:lnTo>
                    <a:lnTo>
                      <a:pt x="1" y="1"/>
                    </a:lnTo>
                    <a:lnTo>
                      <a:pt x="0" y="3"/>
                    </a:lnTo>
                    <a:lnTo>
                      <a:pt x="1" y="6"/>
                    </a:lnTo>
                    <a:lnTo>
                      <a:pt x="1" y="7"/>
                    </a:lnTo>
                    <a:lnTo>
                      <a:pt x="2" y="8"/>
                    </a:lnTo>
                    <a:lnTo>
                      <a:pt x="3" y="8"/>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0" name="Freeform 1359">
                <a:extLst>
                  <a:ext uri="{FF2B5EF4-FFF2-40B4-BE49-F238E27FC236}">
                    <a16:creationId xmlns:a16="http://schemas.microsoft.com/office/drawing/2014/main" id="{B9760450-C144-BF43-A142-506CE9432450}"/>
                  </a:ext>
                </a:extLst>
              </p:cNvPr>
              <p:cNvSpPr>
                <a:spLocks/>
              </p:cNvSpPr>
              <p:nvPr/>
            </p:nvSpPr>
            <p:spPr bwMode="auto">
              <a:xfrm>
                <a:off x="4337216" y="6182737"/>
                <a:ext cx="58740" cy="28573"/>
              </a:xfrm>
              <a:custGeom>
                <a:avLst/>
                <a:gdLst>
                  <a:gd name="T0" fmla="*/ 33 w 37"/>
                  <a:gd name="T1" fmla="*/ 8 h 18"/>
                  <a:gd name="T2" fmla="*/ 35 w 37"/>
                  <a:gd name="T3" fmla="*/ 6 h 18"/>
                  <a:gd name="T4" fmla="*/ 37 w 37"/>
                  <a:gd name="T5" fmla="*/ 5 h 18"/>
                  <a:gd name="T6" fmla="*/ 35 w 37"/>
                  <a:gd name="T7" fmla="*/ 3 h 18"/>
                  <a:gd name="T8" fmla="*/ 35 w 37"/>
                  <a:gd name="T9" fmla="*/ 0 h 18"/>
                  <a:gd name="T10" fmla="*/ 32 w 37"/>
                  <a:gd name="T11" fmla="*/ 0 h 18"/>
                  <a:gd name="T12" fmla="*/ 28 w 37"/>
                  <a:gd name="T13" fmla="*/ 0 h 18"/>
                  <a:gd name="T14" fmla="*/ 24 w 37"/>
                  <a:gd name="T15" fmla="*/ 0 h 18"/>
                  <a:gd name="T16" fmla="*/ 20 w 37"/>
                  <a:gd name="T17" fmla="*/ 0 h 18"/>
                  <a:gd name="T18" fmla="*/ 17 w 37"/>
                  <a:gd name="T19" fmla="*/ 1 h 18"/>
                  <a:gd name="T20" fmla="*/ 10 w 37"/>
                  <a:gd name="T21" fmla="*/ 3 h 18"/>
                  <a:gd name="T22" fmla="*/ 7 w 37"/>
                  <a:gd name="T23" fmla="*/ 3 h 18"/>
                  <a:gd name="T24" fmla="*/ 5 w 37"/>
                  <a:gd name="T25" fmla="*/ 3 h 18"/>
                  <a:gd name="T26" fmla="*/ 3 w 37"/>
                  <a:gd name="T27" fmla="*/ 3 h 18"/>
                  <a:gd name="T28" fmla="*/ 0 w 37"/>
                  <a:gd name="T29" fmla="*/ 4 h 18"/>
                  <a:gd name="T30" fmla="*/ 2 w 37"/>
                  <a:gd name="T31" fmla="*/ 6 h 18"/>
                  <a:gd name="T32" fmla="*/ 4 w 37"/>
                  <a:gd name="T33" fmla="*/ 5 h 18"/>
                  <a:gd name="T34" fmla="*/ 6 w 37"/>
                  <a:gd name="T35" fmla="*/ 6 h 18"/>
                  <a:gd name="T36" fmla="*/ 2 w 37"/>
                  <a:gd name="T37" fmla="*/ 8 h 18"/>
                  <a:gd name="T38" fmla="*/ 0 w 37"/>
                  <a:gd name="T39" fmla="*/ 9 h 18"/>
                  <a:gd name="T40" fmla="*/ 0 w 37"/>
                  <a:gd name="T41" fmla="*/ 10 h 18"/>
                  <a:gd name="T42" fmla="*/ 2 w 37"/>
                  <a:gd name="T43" fmla="*/ 13 h 18"/>
                  <a:gd name="T44" fmla="*/ 4 w 37"/>
                  <a:gd name="T45" fmla="*/ 10 h 18"/>
                  <a:gd name="T46" fmla="*/ 3 w 37"/>
                  <a:gd name="T47" fmla="*/ 13 h 18"/>
                  <a:gd name="T48" fmla="*/ 5 w 37"/>
                  <a:gd name="T49" fmla="*/ 14 h 18"/>
                  <a:gd name="T50" fmla="*/ 6 w 37"/>
                  <a:gd name="T51" fmla="*/ 16 h 18"/>
                  <a:gd name="T52" fmla="*/ 7 w 37"/>
                  <a:gd name="T53" fmla="*/ 15 h 18"/>
                  <a:gd name="T54" fmla="*/ 10 w 37"/>
                  <a:gd name="T55" fmla="*/ 17 h 18"/>
                  <a:gd name="T56" fmla="*/ 12 w 37"/>
                  <a:gd name="T57" fmla="*/ 17 h 18"/>
                  <a:gd name="T58" fmla="*/ 12 w 37"/>
                  <a:gd name="T59" fmla="*/ 13 h 18"/>
                  <a:gd name="T60" fmla="*/ 10 w 37"/>
                  <a:gd name="T61" fmla="*/ 13 h 18"/>
                  <a:gd name="T62" fmla="*/ 10 w 37"/>
                  <a:gd name="T63" fmla="*/ 11 h 18"/>
                  <a:gd name="T64" fmla="*/ 14 w 37"/>
                  <a:gd name="T65" fmla="*/ 10 h 18"/>
                  <a:gd name="T66" fmla="*/ 14 w 37"/>
                  <a:gd name="T67" fmla="*/ 13 h 18"/>
                  <a:gd name="T68" fmla="*/ 17 w 37"/>
                  <a:gd name="T69" fmla="*/ 15 h 18"/>
                  <a:gd name="T70" fmla="*/ 18 w 37"/>
                  <a:gd name="T71" fmla="*/ 13 h 18"/>
                  <a:gd name="T72" fmla="*/ 21 w 37"/>
                  <a:gd name="T73" fmla="*/ 14 h 18"/>
                  <a:gd name="T74" fmla="*/ 24 w 37"/>
                  <a:gd name="T75" fmla="*/ 18 h 18"/>
                  <a:gd name="T76" fmla="*/ 25 w 37"/>
                  <a:gd name="T77" fmla="*/ 18 h 18"/>
                  <a:gd name="T78" fmla="*/ 25 w 37"/>
                  <a:gd name="T79" fmla="*/ 15 h 18"/>
                  <a:gd name="T80" fmla="*/ 22 w 37"/>
                  <a:gd name="T81" fmla="*/ 12 h 18"/>
                  <a:gd name="T82" fmla="*/ 20 w 37"/>
                  <a:gd name="T83" fmla="*/ 11 h 18"/>
                  <a:gd name="T84" fmla="*/ 21 w 37"/>
                  <a:gd name="T85" fmla="*/ 10 h 18"/>
                  <a:gd name="T86" fmla="*/ 19 w 37"/>
                  <a:gd name="T87" fmla="*/ 9 h 18"/>
                  <a:gd name="T88" fmla="*/ 16 w 37"/>
                  <a:gd name="T89" fmla="*/ 7 h 18"/>
                  <a:gd name="T90" fmla="*/ 15 w 37"/>
                  <a:gd name="T91" fmla="*/ 8 h 18"/>
                  <a:gd name="T92" fmla="*/ 13 w 37"/>
                  <a:gd name="T93" fmla="*/ 6 h 18"/>
                  <a:gd name="T94" fmla="*/ 16 w 37"/>
                  <a:gd name="T95" fmla="*/ 5 h 18"/>
                  <a:gd name="T96" fmla="*/ 17 w 37"/>
                  <a:gd name="T97" fmla="*/ 5 h 18"/>
                  <a:gd name="T98" fmla="*/ 20 w 37"/>
                  <a:gd name="T99" fmla="*/ 2 h 18"/>
                  <a:gd name="T100" fmla="*/ 22 w 37"/>
                  <a:gd name="T101" fmla="*/ 3 h 18"/>
                  <a:gd name="T102" fmla="*/ 23 w 37"/>
                  <a:gd name="T103" fmla="*/ 6 h 18"/>
                  <a:gd name="T104" fmla="*/ 24 w 37"/>
                  <a:gd name="T105" fmla="*/ 7 h 18"/>
                  <a:gd name="T106" fmla="*/ 28 w 37"/>
                  <a:gd name="T107" fmla="*/ 7 h 18"/>
                  <a:gd name="T108" fmla="*/ 30 w 37"/>
                  <a:gd name="T109" fmla="*/ 5 h 18"/>
                  <a:gd name="T110" fmla="*/ 31 w 37"/>
                  <a:gd name="T111" fmla="*/ 6 h 18"/>
                  <a:gd name="T112" fmla="*/ 33 w 37"/>
                  <a:gd name="T11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18">
                    <a:moveTo>
                      <a:pt x="33" y="8"/>
                    </a:moveTo>
                    <a:lnTo>
                      <a:pt x="35" y="6"/>
                    </a:lnTo>
                    <a:lnTo>
                      <a:pt x="37" y="5"/>
                    </a:lnTo>
                    <a:lnTo>
                      <a:pt x="35" y="3"/>
                    </a:lnTo>
                    <a:lnTo>
                      <a:pt x="35" y="0"/>
                    </a:lnTo>
                    <a:lnTo>
                      <a:pt x="32" y="0"/>
                    </a:lnTo>
                    <a:lnTo>
                      <a:pt x="28" y="0"/>
                    </a:lnTo>
                    <a:lnTo>
                      <a:pt x="24" y="0"/>
                    </a:lnTo>
                    <a:lnTo>
                      <a:pt x="20" y="0"/>
                    </a:lnTo>
                    <a:lnTo>
                      <a:pt x="17" y="1"/>
                    </a:lnTo>
                    <a:lnTo>
                      <a:pt x="10" y="3"/>
                    </a:lnTo>
                    <a:lnTo>
                      <a:pt x="7" y="3"/>
                    </a:lnTo>
                    <a:lnTo>
                      <a:pt x="5" y="3"/>
                    </a:lnTo>
                    <a:lnTo>
                      <a:pt x="3" y="3"/>
                    </a:lnTo>
                    <a:lnTo>
                      <a:pt x="0" y="4"/>
                    </a:lnTo>
                    <a:lnTo>
                      <a:pt x="2" y="6"/>
                    </a:lnTo>
                    <a:lnTo>
                      <a:pt x="4" y="5"/>
                    </a:lnTo>
                    <a:lnTo>
                      <a:pt x="6" y="6"/>
                    </a:lnTo>
                    <a:lnTo>
                      <a:pt x="2" y="8"/>
                    </a:lnTo>
                    <a:lnTo>
                      <a:pt x="0" y="9"/>
                    </a:lnTo>
                    <a:lnTo>
                      <a:pt x="0" y="10"/>
                    </a:lnTo>
                    <a:lnTo>
                      <a:pt x="2" y="13"/>
                    </a:lnTo>
                    <a:lnTo>
                      <a:pt x="4" y="10"/>
                    </a:lnTo>
                    <a:lnTo>
                      <a:pt x="3" y="13"/>
                    </a:lnTo>
                    <a:lnTo>
                      <a:pt x="5" y="14"/>
                    </a:lnTo>
                    <a:lnTo>
                      <a:pt x="6" y="16"/>
                    </a:lnTo>
                    <a:lnTo>
                      <a:pt x="7" y="15"/>
                    </a:lnTo>
                    <a:lnTo>
                      <a:pt x="10" y="17"/>
                    </a:lnTo>
                    <a:lnTo>
                      <a:pt x="12" y="17"/>
                    </a:lnTo>
                    <a:lnTo>
                      <a:pt x="12" y="13"/>
                    </a:lnTo>
                    <a:lnTo>
                      <a:pt x="10" y="13"/>
                    </a:lnTo>
                    <a:lnTo>
                      <a:pt x="10" y="11"/>
                    </a:lnTo>
                    <a:lnTo>
                      <a:pt x="14" y="10"/>
                    </a:lnTo>
                    <a:lnTo>
                      <a:pt x="14" y="13"/>
                    </a:lnTo>
                    <a:lnTo>
                      <a:pt x="17" y="15"/>
                    </a:lnTo>
                    <a:lnTo>
                      <a:pt x="18" y="13"/>
                    </a:lnTo>
                    <a:lnTo>
                      <a:pt x="21" y="14"/>
                    </a:lnTo>
                    <a:lnTo>
                      <a:pt x="24" y="18"/>
                    </a:lnTo>
                    <a:lnTo>
                      <a:pt x="25" y="18"/>
                    </a:lnTo>
                    <a:lnTo>
                      <a:pt x="25" y="15"/>
                    </a:lnTo>
                    <a:lnTo>
                      <a:pt x="22" y="12"/>
                    </a:lnTo>
                    <a:lnTo>
                      <a:pt x="20" y="11"/>
                    </a:lnTo>
                    <a:lnTo>
                      <a:pt x="21" y="10"/>
                    </a:lnTo>
                    <a:lnTo>
                      <a:pt x="19" y="9"/>
                    </a:lnTo>
                    <a:lnTo>
                      <a:pt x="16" y="7"/>
                    </a:lnTo>
                    <a:lnTo>
                      <a:pt x="15" y="8"/>
                    </a:lnTo>
                    <a:lnTo>
                      <a:pt x="13" y="6"/>
                    </a:lnTo>
                    <a:lnTo>
                      <a:pt x="16" y="5"/>
                    </a:lnTo>
                    <a:lnTo>
                      <a:pt x="17" y="5"/>
                    </a:lnTo>
                    <a:lnTo>
                      <a:pt x="20" y="2"/>
                    </a:lnTo>
                    <a:lnTo>
                      <a:pt x="22" y="3"/>
                    </a:lnTo>
                    <a:lnTo>
                      <a:pt x="23" y="6"/>
                    </a:lnTo>
                    <a:lnTo>
                      <a:pt x="24" y="7"/>
                    </a:lnTo>
                    <a:lnTo>
                      <a:pt x="28" y="7"/>
                    </a:lnTo>
                    <a:lnTo>
                      <a:pt x="30" y="5"/>
                    </a:lnTo>
                    <a:lnTo>
                      <a:pt x="31" y="6"/>
                    </a:lnTo>
                    <a:lnTo>
                      <a:pt x="3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1" name="Freeform 1360">
                <a:extLst>
                  <a:ext uri="{FF2B5EF4-FFF2-40B4-BE49-F238E27FC236}">
                    <a16:creationId xmlns:a16="http://schemas.microsoft.com/office/drawing/2014/main" id="{E1C797B9-3152-6E49-A612-C94FA2BD26E6}"/>
                  </a:ext>
                </a:extLst>
              </p:cNvPr>
              <p:cNvSpPr>
                <a:spLocks/>
              </p:cNvSpPr>
              <p:nvPr/>
            </p:nvSpPr>
            <p:spPr bwMode="auto">
              <a:xfrm>
                <a:off x="4303877" y="6190675"/>
                <a:ext cx="6350" cy="4762"/>
              </a:xfrm>
              <a:custGeom>
                <a:avLst/>
                <a:gdLst>
                  <a:gd name="T0" fmla="*/ 0 w 4"/>
                  <a:gd name="T1" fmla="*/ 1 h 3"/>
                  <a:gd name="T2" fmla="*/ 2 w 4"/>
                  <a:gd name="T3" fmla="*/ 3 h 3"/>
                  <a:gd name="T4" fmla="*/ 4 w 4"/>
                  <a:gd name="T5" fmla="*/ 1 h 3"/>
                  <a:gd name="T6" fmla="*/ 3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2" name="Freeform 1361">
                <a:extLst>
                  <a:ext uri="{FF2B5EF4-FFF2-40B4-BE49-F238E27FC236}">
                    <a16:creationId xmlns:a16="http://schemas.microsoft.com/office/drawing/2014/main" id="{BDFA6477-C131-C743-8BFB-1D423D9D34D8}"/>
                  </a:ext>
                </a:extLst>
              </p:cNvPr>
              <p:cNvSpPr>
                <a:spLocks/>
              </p:cNvSpPr>
              <p:nvPr/>
            </p:nvSpPr>
            <p:spPr bwMode="auto">
              <a:xfrm>
                <a:off x="4286414" y="6149404"/>
                <a:ext cx="22226" cy="14286"/>
              </a:xfrm>
              <a:custGeom>
                <a:avLst/>
                <a:gdLst>
                  <a:gd name="T0" fmla="*/ 8 w 14"/>
                  <a:gd name="T1" fmla="*/ 8 h 9"/>
                  <a:gd name="T2" fmla="*/ 9 w 14"/>
                  <a:gd name="T3" fmla="*/ 7 h 9"/>
                  <a:gd name="T4" fmla="*/ 10 w 14"/>
                  <a:gd name="T5" fmla="*/ 8 h 9"/>
                  <a:gd name="T6" fmla="*/ 12 w 14"/>
                  <a:gd name="T7" fmla="*/ 9 h 9"/>
                  <a:gd name="T8" fmla="*/ 14 w 14"/>
                  <a:gd name="T9" fmla="*/ 7 h 9"/>
                  <a:gd name="T10" fmla="*/ 13 w 14"/>
                  <a:gd name="T11" fmla="*/ 6 h 9"/>
                  <a:gd name="T12" fmla="*/ 14 w 14"/>
                  <a:gd name="T13" fmla="*/ 3 h 9"/>
                  <a:gd name="T14" fmla="*/ 13 w 14"/>
                  <a:gd name="T15" fmla="*/ 2 h 9"/>
                  <a:gd name="T16" fmla="*/ 11 w 14"/>
                  <a:gd name="T17" fmla="*/ 3 h 9"/>
                  <a:gd name="T18" fmla="*/ 11 w 14"/>
                  <a:gd name="T19" fmla="*/ 4 h 9"/>
                  <a:gd name="T20" fmla="*/ 9 w 14"/>
                  <a:gd name="T21" fmla="*/ 2 h 9"/>
                  <a:gd name="T22" fmla="*/ 4 w 14"/>
                  <a:gd name="T23" fmla="*/ 0 h 9"/>
                  <a:gd name="T24" fmla="*/ 3 w 14"/>
                  <a:gd name="T25" fmla="*/ 1 h 9"/>
                  <a:gd name="T26" fmla="*/ 0 w 14"/>
                  <a:gd name="T27" fmla="*/ 2 h 9"/>
                  <a:gd name="T28" fmla="*/ 0 w 14"/>
                  <a:gd name="T29" fmla="*/ 3 h 9"/>
                  <a:gd name="T30" fmla="*/ 1 w 14"/>
                  <a:gd name="T31" fmla="*/ 4 h 9"/>
                  <a:gd name="T32" fmla="*/ 2 w 14"/>
                  <a:gd name="T33" fmla="*/ 7 h 9"/>
                  <a:gd name="T34" fmla="*/ 4 w 14"/>
                  <a:gd name="T35" fmla="*/ 6 h 9"/>
                  <a:gd name="T36" fmla="*/ 6 w 14"/>
                  <a:gd name="T37" fmla="*/ 6 h 9"/>
                  <a:gd name="T38" fmla="*/ 8 w 14"/>
                  <a:gd name="T3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9">
                    <a:moveTo>
                      <a:pt x="8" y="8"/>
                    </a:moveTo>
                    <a:lnTo>
                      <a:pt x="9" y="7"/>
                    </a:lnTo>
                    <a:lnTo>
                      <a:pt x="10" y="8"/>
                    </a:lnTo>
                    <a:lnTo>
                      <a:pt x="12" y="9"/>
                    </a:lnTo>
                    <a:lnTo>
                      <a:pt x="14" y="7"/>
                    </a:lnTo>
                    <a:lnTo>
                      <a:pt x="13" y="6"/>
                    </a:lnTo>
                    <a:lnTo>
                      <a:pt x="14" y="3"/>
                    </a:lnTo>
                    <a:lnTo>
                      <a:pt x="13" y="2"/>
                    </a:lnTo>
                    <a:lnTo>
                      <a:pt x="11" y="3"/>
                    </a:lnTo>
                    <a:lnTo>
                      <a:pt x="11" y="4"/>
                    </a:lnTo>
                    <a:lnTo>
                      <a:pt x="9" y="2"/>
                    </a:lnTo>
                    <a:lnTo>
                      <a:pt x="4" y="0"/>
                    </a:lnTo>
                    <a:lnTo>
                      <a:pt x="3" y="1"/>
                    </a:lnTo>
                    <a:lnTo>
                      <a:pt x="0" y="2"/>
                    </a:lnTo>
                    <a:lnTo>
                      <a:pt x="0" y="3"/>
                    </a:lnTo>
                    <a:lnTo>
                      <a:pt x="1" y="4"/>
                    </a:lnTo>
                    <a:lnTo>
                      <a:pt x="2" y="7"/>
                    </a:lnTo>
                    <a:lnTo>
                      <a:pt x="4" y="6"/>
                    </a:lnTo>
                    <a:lnTo>
                      <a:pt x="6" y="6"/>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3" name="Freeform 1362">
                <a:extLst>
                  <a:ext uri="{FF2B5EF4-FFF2-40B4-BE49-F238E27FC236}">
                    <a16:creationId xmlns:a16="http://schemas.microsoft.com/office/drawing/2014/main" id="{B87728C4-1EF2-0F45-B6DC-3DB12BC87DE2}"/>
                  </a:ext>
                </a:extLst>
              </p:cNvPr>
              <p:cNvSpPr>
                <a:spLocks/>
              </p:cNvSpPr>
              <p:nvPr/>
            </p:nvSpPr>
            <p:spPr bwMode="auto">
              <a:xfrm>
                <a:off x="4303877" y="6182740"/>
                <a:ext cx="6350" cy="4762"/>
              </a:xfrm>
              <a:custGeom>
                <a:avLst/>
                <a:gdLst>
                  <a:gd name="T0" fmla="*/ 4 w 4"/>
                  <a:gd name="T1" fmla="*/ 1 h 3"/>
                  <a:gd name="T2" fmla="*/ 1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1" y="0"/>
                    </a:lnTo>
                    <a:lnTo>
                      <a:pt x="0" y="2"/>
                    </a:lnTo>
                    <a:lnTo>
                      <a:pt x="1" y="3"/>
                    </a:lnTo>
                    <a:lnTo>
                      <a:pt x="3"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4" name="Freeform 1363">
                <a:extLst>
                  <a:ext uri="{FF2B5EF4-FFF2-40B4-BE49-F238E27FC236}">
                    <a16:creationId xmlns:a16="http://schemas.microsoft.com/office/drawing/2014/main" id="{29A84DDF-B1B1-B44D-BA28-91F351CE07FF}"/>
                  </a:ext>
                </a:extLst>
              </p:cNvPr>
              <p:cNvSpPr>
                <a:spLocks/>
              </p:cNvSpPr>
              <p:nvPr/>
            </p:nvSpPr>
            <p:spPr bwMode="auto">
              <a:xfrm>
                <a:off x="4160997" y="5700185"/>
                <a:ext cx="22226" cy="55558"/>
              </a:xfrm>
              <a:custGeom>
                <a:avLst/>
                <a:gdLst>
                  <a:gd name="T0" fmla="*/ 1 w 14"/>
                  <a:gd name="T1" fmla="*/ 10 h 35"/>
                  <a:gd name="T2" fmla="*/ 0 w 14"/>
                  <a:gd name="T3" fmla="*/ 12 h 35"/>
                  <a:gd name="T4" fmla="*/ 1 w 14"/>
                  <a:gd name="T5" fmla="*/ 14 h 35"/>
                  <a:gd name="T6" fmla="*/ 2 w 14"/>
                  <a:gd name="T7" fmla="*/ 15 h 35"/>
                  <a:gd name="T8" fmla="*/ 4 w 14"/>
                  <a:gd name="T9" fmla="*/ 20 h 35"/>
                  <a:gd name="T10" fmla="*/ 4 w 14"/>
                  <a:gd name="T11" fmla="*/ 30 h 35"/>
                  <a:gd name="T12" fmla="*/ 3 w 14"/>
                  <a:gd name="T13" fmla="*/ 34 h 35"/>
                  <a:gd name="T14" fmla="*/ 6 w 14"/>
                  <a:gd name="T15" fmla="*/ 35 h 35"/>
                  <a:gd name="T16" fmla="*/ 10 w 14"/>
                  <a:gd name="T17" fmla="*/ 34 h 35"/>
                  <a:gd name="T18" fmla="*/ 10 w 14"/>
                  <a:gd name="T19" fmla="*/ 33 h 35"/>
                  <a:gd name="T20" fmla="*/ 10 w 14"/>
                  <a:gd name="T21" fmla="*/ 30 h 35"/>
                  <a:gd name="T22" fmla="*/ 11 w 14"/>
                  <a:gd name="T23" fmla="*/ 28 h 35"/>
                  <a:gd name="T24" fmla="*/ 14 w 14"/>
                  <a:gd name="T25" fmla="*/ 28 h 35"/>
                  <a:gd name="T26" fmla="*/ 14 w 14"/>
                  <a:gd name="T27" fmla="*/ 28 h 35"/>
                  <a:gd name="T28" fmla="*/ 11 w 14"/>
                  <a:gd name="T29" fmla="*/ 24 h 35"/>
                  <a:gd name="T30" fmla="*/ 13 w 14"/>
                  <a:gd name="T31" fmla="*/ 23 h 35"/>
                  <a:gd name="T32" fmla="*/ 10 w 14"/>
                  <a:gd name="T33" fmla="*/ 19 h 35"/>
                  <a:gd name="T34" fmla="*/ 10 w 14"/>
                  <a:gd name="T35" fmla="*/ 17 h 35"/>
                  <a:gd name="T36" fmla="*/ 11 w 14"/>
                  <a:gd name="T37" fmla="*/ 17 h 35"/>
                  <a:gd name="T38" fmla="*/ 14 w 14"/>
                  <a:gd name="T39" fmla="*/ 19 h 35"/>
                  <a:gd name="T40" fmla="*/ 14 w 14"/>
                  <a:gd name="T41" fmla="*/ 18 h 35"/>
                  <a:gd name="T42" fmla="*/ 13 w 14"/>
                  <a:gd name="T43" fmla="*/ 17 h 35"/>
                  <a:gd name="T44" fmla="*/ 10 w 14"/>
                  <a:gd name="T45" fmla="*/ 14 h 35"/>
                  <a:gd name="T46" fmla="*/ 13 w 14"/>
                  <a:gd name="T47" fmla="*/ 14 h 35"/>
                  <a:gd name="T48" fmla="*/ 13 w 14"/>
                  <a:gd name="T49" fmla="*/ 11 h 35"/>
                  <a:gd name="T50" fmla="*/ 12 w 14"/>
                  <a:gd name="T51" fmla="*/ 10 h 35"/>
                  <a:gd name="T52" fmla="*/ 12 w 14"/>
                  <a:gd name="T53" fmla="*/ 6 h 35"/>
                  <a:gd name="T54" fmla="*/ 10 w 14"/>
                  <a:gd name="T55" fmla="*/ 1 h 35"/>
                  <a:gd name="T56" fmla="*/ 7 w 14"/>
                  <a:gd name="T57" fmla="*/ 0 h 35"/>
                  <a:gd name="T58" fmla="*/ 4 w 14"/>
                  <a:gd name="T59" fmla="*/ 0 h 35"/>
                  <a:gd name="T60" fmla="*/ 2 w 14"/>
                  <a:gd name="T61" fmla="*/ 2 h 35"/>
                  <a:gd name="T62" fmla="*/ 2 w 14"/>
                  <a:gd name="T63" fmla="*/ 4 h 35"/>
                  <a:gd name="T64" fmla="*/ 3 w 14"/>
                  <a:gd name="T65" fmla="*/ 6 h 35"/>
                  <a:gd name="T66" fmla="*/ 3 w 14"/>
                  <a:gd name="T67" fmla="*/ 8 h 35"/>
                  <a:gd name="T68" fmla="*/ 1 w 14"/>
                  <a:gd name="T69"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35">
                    <a:moveTo>
                      <a:pt x="1" y="10"/>
                    </a:moveTo>
                    <a:lnTo>
                      <a:pt x="0" y="12"/>
                    </a:lnTo>
                    <a:lnTo>
                      <a:pt x="1" y="14"/>
                    </a:lnTo>
                    <a:lnTo>
                      <a:pt x="2" y="15"/>
                    </a:lnTo>
                    <a:lnTo>
                      <a:pt x="4" y="20"/>
                    </a:lnTo>
                    <a:lnTo>
                      <a:pt x="4" y="30"/>
                    </a:lnTo>
                    <a:lnTo>
                      <a:pt x="3" y="34"/>
                    </a:lnTo>
                    <a:lnTo>
                      <a:pt x="6" y="35"/>
                    </a:lnTo>
                    <a:lnTo>
                      <a:pt x="10" y="34"/>
                    </a:lnTo>
                    <a:lnTo>
                      <a:pt x="10" y="33"/>
                    </a:lnTo>
                    <a:lnTo>
                      <a:pt x="10" y="30"/>
                    </a:lnTo>
                    <a:lnTo>
                      <a:pt x="11" y="28"/>
                    </a:lnTo>
                    <a:lnTo>
                      <a:pt x="14" y="28"/>
                    </a:lnTo>
                    <a:lnTo>
                      <a:pt x="14" y="28"/>
                    </a:lnTo>
                    <a:lnTo>
                      <a:pt x="11" y="24"/>
                    </a:lnTo>
                    <a:lnTo>
                      <a:pt x="13" y="23"/>
                    </a:lnTo>
                    <a:lnTo>
                      <a:pt x="10" y="19"/>
                    </a:lnTo>
                    <a:lnTo>
                      <a:pt x="10" y="17"/>
                    </a:lnTo>
                    <a:lnTo>
                      <a:pt x="11" y="17"/>
                    </a:lnTo>
                    <a:lnTo>
                      <a:pt x="14" y="19"/>
                    </a:lnTo>
                    <a:lnTo>
                      <a:pt x="14" y="18"/>
                    </a:lnTo>
                    <a:lnTo>
                      <a:pt x="13" y="17"/>
                    </a:lnTo>
                    <a:lnTo>
                      <a:pt x="10" y="14"/>
                    </a:lnTo>
                    <a:lnTo>
                      <a:pt x="13" y="14"/>
                    </a:lnTo>
                    <a:lnTo>
                      <a:pt x="13" y="11"/>
                    </a:lnTo>
                    <a:lnTo>
                      <a:pt x="12" y="10"/>
                    </a:lnTo>
                    <a:lnTo>
                      <a:pt x="12" y="6"/>
                    </a:lnTo>
                    <a:lnTo>
                      <a:pt x="10" y="1"/>
                    </a:lnTo>
                    <a:lnTo>
                      <a:pt x="7" y="0"/>
                    </a:lnTo>
                    <a:lnTo>
                      <a:pt x="4" y="0"/>
                    </a:lnTo>
                    <a:lnTo>
                      <a:pt x="2" y="2"/>
                    </a:lnTo>
                    <a:lnTo>
                      <a:pt x="2" y="4"/>
                    </a:lnTo>
                    <a:lnTo>
                      <a:pt x="3" y="6"/>
                    </a:lnTo>
                    <a:lnTo>
                      <a:pt x="3" y="8"/>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5" name="Freeform 1364">
                <a:extLst>
                  <a:ext uri="{FF2B5EF4-FFF2-40B4-BE49-F238E27FC236}">
                    <a16:creationId xmlns:a16="http://schemas.microsoft.com/office/drawing/2014/main" id="{6B7222E1-0C9D-D144-AD21-72630E745F18}"/>
                  </a:ext>
                </a:extLst>
              </p:cNvPr>
              <p:cNvSpPr>
                <a:spLocks/>
              </p:cNvSpPr>
              <p:nvPr/>
            </p:nvSpPr>
            <p:spPr bwMode="auto">
              <a:xfrm>
                <a:off x="4205449" y="6062101"/>
                <a:ext cx="4763" cy="14286"/>
              </a:xfrm>
              <a:custGeom>
                <a:avLst/>
                <a:gdLst>
                  <a:gd name="T0" fmla="*/ 0 w 3"/>
                  <a:gd name="T1" fmla="*/ 0 h 9"/>
                  <a:gd name="T2" fmla="*/ 1 w 3"/>
                  <a:gd name="T3" fmla="*/ 1 h 9"/>
                  <a:gd name="T4" fmla="*/ 2 w 3"/>
                  <a:gd name="T5" fmla="*/ 2 h 9"/>
                  <a:gd name="T6" fmla="*/ 0 w 3"/>
                  <a:gd name="T7" fmla="*/ 3 h 9"/>
                  <a:gd name="T8" fmla="*/ 0 w 3"/>
                  <a:gd name="T9" fmla="*/ 5 h 9"/>
                  <a:gd name="T10" fmla="*/ 0 w 3"/>
                  <a:gd name="T11" fmla="*/ 7 h 9"/>
                  <a:gd name="T12" fmla="*/ 2 w 3"/>
                  <a:gd name="T13" fmla="*/ 8 h 9"/>
                  <a:gd name="T14" fmla="*/ 3 w 3"/>
                  <a:gd name="T15" fmla="*/ 9 h 9"/>
                  <a:gd name="T16" fmla="*/ 2 w 3"/>
                  <a:gd name="T17" fmla="*/ 6 h 9"/>
                  <a:gd name="T18" fmla="*/ 3 w 3"/>
                  <a:gd name="T19" fmla="*/ 5 h 9"/>
                  <a:gd name="T20" fmla="*/ 3 w 3"/>
                  <a:gd name="T21" fmla="*/ 2 h 9"/>
                  <a:gd name="T22" fmla="*/ 3 w 3"/>
                  <a:gd name="T23" fmla="*/ 0 h 9"/>
                  <a:gd name="T24" fmla="*/ 0 w 3"/>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0" y="0"/>
                    </a:moveTo>
                    <a:lnTo>
                      <a:pt x="1" y="1"/>
                    </a:lnTo>
                    <a:lnTo>
                      <a:pt x="2" y="2"/>
                    </a:lnTo>
                    <a:lnTo>
                      <a:pt x="0" y="3"/>
                    </a:lnTo>
                    <a:lnTo>
                      <a:pt x="0" y="5"/>
                    </a:lnTo>
                    <a:lnTo>
                      <a:pt x="0" y="7"/>
                    </a:lnTo>
                    <a:lnTo>
                      <a:pt x="2" y="8"/>
                    </a:lnTo>
                    <a:lnTo>
                      <a:pt x="3" y="9"/>
                    </a:lnTo>
                    <a:lnTo>
                      <a:pt x="2" y="6"/>
                    </a:lnTo>
                    <a:lnTo>
                      <a:pt x="3" y="5"/>
                    </a:lnTo>
                    <a:lnTo>
                      <a:pt x="3" y="2"/>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6" name="Freeform 1365">
                <a:extLst>
                  <a:ext uri="{FF2B5EF4-FFF2-40B4-BE49-F238E27FC236}">
                    <a16:creationId xmlns:a16="http://schemas.microsoft.com/office/drawing/2014/main" id="{23F6067B-0F57-3A4B-93BD-71743BECD734}"/>
                  </a:ext>
                </a:extLst>
              </p:cNvPr>
              <p:cNvSpPr>
                <a:spLocks/>
              </p:cNvSpPr>
              <p:nvPr/>
            </p:nvSpPr>
            <p:spPr bwMode="auto">
              <a:xfrm>
                <a:off x="4180047" y="5817649"/>
                <a:ext cx="9525" cy="12699"/>
              </a:xfrm>
              <a:custGeom>
                <a:avLst/>
                <a:gdLst>
                  <a:gd name="T0" fmla="*/ 5 w 6"/>
                  <a:gd name="T1" fmla="*/ 0 h 8"/>
                  <a:gd name="T2" fmla="*/ 2 w 6"/>
                  <a:gd name="T3" fmla="*/ 0 h 8"/>
                  <a:gd name="T4" fmla="*/ 0 w 6"/>
                  <a:gd name="T5" fmla="*/ 2 h 8"/>
                  <a:gd name="T6" fmla="*/ 2 w 6"/>
                  <a:gd name="T7" fmla="*/ 3 h 8"/>
                  <a:gd name="T8" fmla="*/ 2 w 6"/>
                  <a:gd name="T9" fmla="*/ 7 h 8"/>
                  <a:gd name="T10" fmla="*/ 5 w 6"/>
                  <a:gd name="T11" fmla="*/ 8 h 8"/>
                  <a:gd name="T12" fmla="*/ 6 w 6"/>
                  <a:gd name="T13" fmla="*/ 5 h 8"/>
                  <a:gd name="T14" fmla="*/ 5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5" y="0"/>
                    </a:moveTo>
                    <a:lnTo>
                      <a:pt x="2" y="0"/>
                    </a:lnTo>
                    <a:lnTo>
                      <a:pt x="0" y="2"/>
                    </a:lnTo>
                    <a:lnTo>
                      <a:pt x="2" y="3"/>
                    </a:lnTo>
                    <a:lnTo>
                      <a:pt x="2" y="7"/>
                    </a:lnTo>
                    <a:lnTo>
                      <a:pt x="5" y="8"/>
                    </a:lnTo>
                    <a:lnTo>
                      <a:pt x="6" y="5"/>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7" name="Freeform 1366">
                <a:extLst>
                  <a:ext uri="{FF2B5EF4-FFF2-40B4-BE49-F238E27FC236}">
                    <a16:creationId xmlns:a16="http://schemas.microsoft.com/office/drawing/2014/main" id="{4397F31B-3348-6F4D-AD57-7D1227BFA882}"/>
                  </a:ext>
                </a:extLst>
              </p:cNvPr>
              <p:cNvSpPr>
                <a:spLocks/>
              </p:cNvSpPr>
              <p:nvPr/>
            </p:nvSpPr>
            <p:spPr bwMode="auto">
              <a:xfrm>
                <a:off x="4191161" y="5784314"/>
                <a:ext cx="6350" cy="4762"/>
              </a:xfrm>
              <a:custGeom>
                <a:avLst/>
                <a:gdLst>
                  <a:gd name="T0" fmla="*/ 0 w 4"/>
                  <a:gd name="T1" fmla="*/ 2 h 3"/>
                  <a:gd name="T2" fmla="*/ 1 w 4"/>
                  <a:gd name="T3" fmla="*/ 3 h 3"/>
                  <a:gd name="T4" fmla="*/ 4 w 4"/>
                  <a:gd name="T5" fmla="*/ 2 h 3"/>
                  <a:gd name="T6" fmla="*/ 1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4"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8" name="Freeform 1367">
                <a:extLst>
                  <a:ext uri="{FF2B5EF4-FFF2-40B4-BE49-F238E27FC236}">
                    <a16:creationId xmlns:a16="http://schemas.microsoft.com/office/drawing/2014/main" id="{2629103E-8945-0241-9EF6-CA45759CE53F}"/>
                  </a:ext>
                </a:extLst>
              </p:cNvPr>
              <p:cNvSpPr>
                <a:spLocks/>
              </p:cNvSpPr>
              <p:nvPr/>
            </p:nvSpPr>
            <p:spPr bwMode="auto">
              <a:xfrm>
                <a:off x="4191161" y="5790664"/>
                <a:ext cx="15876" cy="20636"/>
              </a:xfrm>
              <a:custGeom>
                <a:avLst/>
                <a:gdLst>
                  <a:gd name="T0" fmla="*/ 1 w 10"/>
                  <a:gd name="T1" fmla="*/ 9 h 13"/>
                  <a:gd name="T2" fmla="*/ 1 w 10"/>
                  <a:gd name="T3" fmla="*/ 13 h 13"/>
                  <a:gd name="T4" fmla="*/ 3 w 10"/>
                  <a:gd name="T5" fmla="*/ 10 h 13"/>
                  <a:gd name="T6" fmla="*/ 5 w 10"/>
                  <a:gd name="T7" fmla="*/ 11 h 13"/>
                  <a:gd name="T8" fmla="*/ 6 w 10"/>
                  <a:gd name="T9" fmla="*/ 12 h 13"/>
                  <a:gd name="T10" fmla="*/ 8 w 10"/>
                  <a:gd name="T11" fmla="*/ 11 h 13"/>
                  <a:gd name="T12" fmla="*/ 9 w 10"/>
                  <a:gd name="T13" fmla="*/ 8 h 13"/>
                  <a:gd name="T14" fmla="*/ 10 w 10"/>
                  <a:gd name="T15" fmla="*/ 6 h 13"/>
                  <a:gd name="T16" fmla="*/ 8 w 10"/>
                  <a:gd name="T17" fmla="*/ 3 h 13"/>
                  <a:gd name="T18" fmla="*/ 7 w 10"/>
                  <a:gd name="T19" fmla="*/ 1 h 13"/>
                  <a:gd name="T20" fmla="*/ 5 w 10"/>
                  <a:gd name="T21" fmla="*/ 0 h 13"/>
                  <a:gd name="T22" fmla="*/ 2 w 10"/>
                  <a:gd name="T23" fmla="*/ 2 h 13"/>
                  <a:gd name="T24" fmla="*/ 0 w 10"/>
                  <a:gd name="T25" fmla="*/ 6 h 13"/>
                  <a:gd name="T26" fmla="*/ 1 w 10"/>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1" y="9"/>
                    </a:moveTo>
                    <a:lnTo>
                      <a:pt x="1" y="13"/>
                    </a:lnTo>
                    <a:lnTo>
                      <a:pt x="3" y="10"/>
                    </a:lnTo>
                    <a:lnTo>
                      <a:pt x="5" y="11"/>
                    </a:lnTo>
                    <a:lnTo>
                      <a:pt x="6" y="12"/>
                    </a:lnTo>
                    <a:lnTo>
                      <a:pt x="8" y="11"/>
                    </a:lnTo>
                    <a:lnTo>
                      <a:pt x="9" y="8"/>
                    </a:lnTo>
                    <a:lnTo>
                      <a:pt x="10" y="6"/>
                    </a:lnTo>
                    <a:lnTo>
                      <a:pt x="8" y="3"/>
                    </a:lnTo>
                    <a:lnTo>
                      <a:pt x="7" y="1"/>
                    </a:lnTo>
                    <a:lnTo>
                      <a:pt x="5" y="0"/>
                    </a:lnTo>
                    <a:lnTo>
                      <a:pt x="2" y="2"/>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9" name="Freeform 1368">
                <a:extLst>
                  <a:ext uri="{FF2B5EF4-FFF2-40B4-BE49-F238E27FC236}">
                    <a16:creationId xmlns:a16="http://schemas.microsoft.com/office/drawing/2014/main" id="{131AF1F2-7360-7846-8E65-DC62183A1F2C}"/>
                  </a:ext>
                </a:extLst>
              </p:cNvPr>
              <p:cNvSpPr>
                <a:spLocks/>
              </p:cNvSpPr>
              <p:nvPr/>
            </p:nvSpPr>
            <p:spPr bwMode="auto">
              <a:xfrm>
                <a:off x="4186398" y="5716058"/>
                <a:ext cx="4763" cy="4762"/>
              </a:xfrm>
              <a:custGeom>
                <a:avLst/>
                <a:gdLst>
                  <a:gd name="T0" fmla="*/ 0 w 3"/>
                  <a:gd name="T1" fmla="*/ 0 h 3"/>
                  <a:gd name="T2" fmla="*/ 2 w 3"/>
                  <a:gd name="T3" fmla="*/ 3 h 3"/>
                  <a:gd name="T4" fmla="*/ 3 w 3"/>
                  <a:gd name="T5" fmla="*/ 1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2"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0" name="Freeform 1369">
                <a:extLst>
                  <a:ext uri="{FF2B5EF4-FFF2-40B4-BE49-F238E27FC236}">
                    <a16:creationId xmlns:a16="http://schemas.microsoft.com/office/drawing/2014/main" id="{1FAEBB42-7BC5-8447-96D1-C4F8BFD1DA0C}"/>
                  </a:ext>
                </a:extLst>
              </p:cNvPr>
              <p:cNvSpPr>
                <a:spLocks/>
              </p:cNvSpPr>
              <p:nvPr/>
            </p:nvSpPr>
            <p:spPr bwMode="auto">
              <a:xfrm>
                <a:off x="4191161" y="5770029"/>
                <a:ext cx="3175" cy="6349"/>
              </a:xfrm>
              <a:custGeom>
                <a:avLst/>
                <a:gdLst>
                  <a:gd name="T0" fmla="*/ 2 w 2"/>
                  <a:gd name="T1" fmla="*/ 0 h 4"/>
                  <a:gd name="T2" fmla="*/ 0 w 2"/>
                  <a:gd name="T3" fmla="*/ 2 h 4"/>
                  <a:gd name="T4" fmla="*/ 1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1"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1" name="Freeform 1370">
                <a:extLst>
                  <a:ext uri="{FF2B5EF4-FFF2-40B4-BE49-F238E27FC236}">
                    <a16:creationId xmlns:a16="http://schemas.microsoft.com/office/drawing/2014/main" id="{DE2C8042-5635-C24D-AFE7-AC7FD2970D61}"/>
                  </a:ext>
                </a:extLst>
              </p:cNvPr>
              <p:cNvSpPr>
                <a:spLocks/>
              </p:cNvSpPr>
              <p:nvPr/>
            </p:nvSpPr>
            <p:spPr bwMode="auto">
              <a:xfrm>
                <a:off x="4197511" y="6039878"/>
                <a:ext cx="17464" cy="15874"/>
              </a:xfrm>
              <a:custGeom>
                <a:avLst/>
                <a:gdLst>
                  <a:gd name="T0" fmla="*/ 8 w 11"/>
                  <a:gd name="T1" fmla="*/ 8 h 10"/>
                  <a:gd name="T2" fmla="*/ 8 w 11"/>
                  <a:gd name="T3" fmla="*/ 7 h 10"/>
                  <a:gd name="T4" fmla="*/ 11 w 11"/>
                  <a:gd name="T5" fmla="*/ 7 h 10"/>
                  <a:gd name="T6" fmla="*/ 11 w 11"/>
                  <a:gd name="T7" fmla="*/ 5 h 10"/>
                  <a:gd name="T8" fmla="*/ 7 w 11"/>
                  <a:gd name="T9" fmla="*/ 2 h 10"/>
                  <a:gd name="T10" fmla="*/ 5 w 11"/>
                  <a:gd name="T11" fmla="*/ 2 h 10"/>
                  <a:gd name="T12" fmla="*/ 3 w 11"/>
                  <a:gd name="T13" fmla="*/ 0 h 10"/>
                  <a:gd name="T14" fmla="*/ 1 w 11"/>
                  <a:gd name="T15" fmla="*/ 0 h 10"/>
                  <a:gd name="T16" fmla="*/ 2 w 11"/>
                  <a:gd name="T17" fmla="*/ 3 h 10"/>
                  <a:gd name="T18" fmla="*/ 1 w 11"/>
                  <a:gd name="T19" fmla="*/ 7 h 10"/>
                  <a:gd name="T20" fmla="*/ 0 w 11"/>
                  <a:gd name="T21" fmla="*/ 8 h 10"/>
                  <a:gd name="T22" fmla="*/ 1 w 11"/>
                  <a:gd name="T23" fmla="*/ 10 h 10"/>
                  <a:gd name="T24" fmla="*/ 5 w 11"/>
                  <a:gd name="T25" fmla="*/ 8 h 10"/>
                  <a:gd name="T26" fmla="*/ 8 w 11"/>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8" y="8"/>
                    </a:moveTo>
                    <a:lnTo>
                      <a:pt x="8" y="7"/>
                    </a:lnTo>
                    <a:lnTo>
                      <a:pt x="11" y="7"/>
                    </a:lnTo>
                    <a:lnTo>
                      <a:pt x="11" y="5"/>
                    </a:lnTo>
                    <a:lnTo>
                      <a:pt x="7" y="2"/>
                    </a:lnTo>
                    <a:lnTo>
                      <a:pt x="5" y="2"/>
                    </a:lnTo>
                    <a:lnTo>
                      <a:pt x="3" y="0"/>
                    </a:lnTo>
                    <a:lnTo>
                      <a:pt x="1" y="0"/>
                    </a:lnTo>
                    <a:lnTo>
                      <a:pt x="2" y="3"/>
                    </a:lnTo>
                    <a:lnTo>
                      <a:pt x="1" y="7"/>
                    </a:lnTo>
                    <a:lnTo>
                      <a:pt x="0" y="8"/>
                    </a:lnTo>
                    <a:lnTo>
                      <a:pt x="1" y="10"/>
                    </a:lnTo>
                    <a:lnTo>
                      <a:pt x="5" y="8"/>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2" name="Freeform 1371">
                <a:extLst>
                  <a:ext uri="{FF2B5EF4-FFF2-40B4-BE49-F238E27FC236}">
                    <a16:creationId xmlns:a16="http://schemas.microsoft.com/office/drawing/2014/main" id="{1B8A1CF9-C54B-8342-94E2-1090598BE3DD}"/>
                  </a:ext>
                </a:extLst>
              </p:cNvPr>
              <p:cNvSpPr>
                <a:spLocks/>
              </p:cNvSpPr>
              <p:nvPr/>
            </p:nvSpPr>
            <p:spPr bwMode="auto">
              <a:xfrm>
                <a:off x="4153061" y="4941430"/>
                <a:ext cx="188920" cy="1206388"/>
              </a:xfrm>
              <a:custGeom>
                <a:avLst/>
                <a:gdLst>
                  <a:gd name="T0" fmla="*/ 65 w 119"/>
                  <a:gd name="T1" fmla="*/ 682 h 760"/>
                  <a:gd name="T2" fmla="*/ 55 w 119"/>
                  <a:gd name="T3" fmla="*/ 637 h 760"/>
                  <a:gd name="T4" fmla="*/ 55 w 119"/>
                  <a:gd name="T5" fmla="*/ 569 h 760"/>
                  <a:gd name="T6" fmla="*/ 44 w 119"/>
                  <a:gd name="T7" fmla="*/ 540 h 760"/>
                  <a:gd name="T8" fmla="*/ 43 w 119"/>
                  <a:gd name="T9" fmla="*/ 506 h 760"/>
                  <a:gd name="T10" fmla="*/ 36 w 119"/>
                  <a:gd name="T11" fmla="*/ 443 h 760"/>
                  <a:gd name="T12" fmla="*/ 36 w 119"/>
                  <a:gd name="T13" fmla="*/ 366 h 760"/>
                  <a:gd name="T14" fmla="*/ 46 w 119"/>
                  <a:gd name="T15" fmla="*/ 312 h 760"/>
                  <a:gd name="T16" fmla="*/ 36 w 119"/>
                  <a:gd name="T17" fmla="*/ 251 h 760"/>
                  <a:gd name="T18" fmla="*/ 48 w 119"/>
                  <a:gd name="T19" fmla="*/ 181 h 760"/>
                  <a:gd name="T20" fmla="*/ 49 w 119"/>
                  <a:gd name="T21" fmla="*/ 150 h 760"/>
                  <a:gd name="T22" fmla="*/ 63 w 119"/>
                  <a:gd name="T23" fmla="*/ 99 h 760"/>
                  <a:gd name="T24" fmla="*/ 34 w 119"/>
                  <a:gd name="T25" fmla="*/ 24 h 760"/>
                  <a:gd name="T26" fmla="*/ 25 w 119"/>
                  <a:gd name="T27" fmla="*/ 3 h 760"/>
                  <a:gd name="T28" fmla="*/ 15 w 119"/>
                  <a:gd name="T29" fmla="*/ 28 h 760"/>
                  <a:gd name="T30" fmla="*/ 19 w 119"/>
                  <a:gd name="T31" fmla="*/ 84 h 760"/>
                  <a:gd name="T32" fmla="*/ 18 w 119"/>
                  <a:gd name="T33" fmla="*/ 114 h 760"/>
                  <a:gd name="T34" fmla="*/ 18 w 119"/>
                  <a:gd name="T35" fmla="*/ 178 h 760"/>
                  <a:gd name="T36" fmla="*/ 12 w 119"/>
                  <a:gd name="T37" fmla="*/ 216 h 760"/>
                  <a:gd name="T38" fmla="*/ 12 w 119"/>
                  <a:gd name="T39" fmla="*/ 249 h 760"/>
                  <a:gd name="T40" fmla="*/ 18 w 119"/>
                  <a:gd name="T41" fmla="*/ 293 h 760"/>
                  <a:gd name="T42" fmla="*/ 17 w 119"/>
                  <a:gd name="T43" fmla="*/ 321 h 760"/>
                  <a:gd name="T44" fmla="*/ 10 w 119"/>
                  <a:gd name="T45" fmla="*/ 350 h 760"/>
                  <a:gd name="T46" fmla="*/ 7 w 119"/>
                  <a:gd name="T47" fmla="*/ 378 h 760"/>
                  <a:gd name="T48" fmla="*/ 6 w 119"/>
                  <a:gd name="T49" fmla="*/ 402 h 760"/>
                  <a:gd name="T50" fmla="*/ 9 w 119"/>
                  <a:gd name="T51" fmla="*/ 437 h 760"/>
                  <a:gd name="T52" fmla="*/ 7 w 119"/>
                  <a:gd name="T53" fmla="*/ 463 h 760"/>
                  <a:gd name="T54" fmla="*/ 28 w 119"/>
                  <a:gd name="T55" fmla="*/ 475 h 760"/>
                  <a:gd name="T56" fmla="*/ 33 w 119"/>
                  <a:gd name="T57" fmla="*/ 492 h 760"/>
                  <a:gd name="T58" fmla="*/ 27 w 119"/>
                  <a:gd name="T59" fmla="*/ 497 h 760"/>
                  <a:gd name="T60" fmla="*/ 28 w 119"/>
                  <a:gd name="T61" fmla="*/ 524 h 760"/>
                  <a:gd name="T62" fmla="*/ 33 w 119"/>
                  <a:gd name="T63" fmla="*/ 547 h 760"/>
                  <a:gd name="T64" fmla="*/ 26 w 119"/>
                  <a:gd name="T65" fmla="*/ 573 h 760"/>
                  <a:gd name="T66" fmla="*/ 25 w 119"/>
                  <a:gd name="T67" fmla="*/ 574 h 760"/>
                  <a:gd name="T68" fmla="*/ 16 w 119"/>
                  <a:gd name="T69" fmla="*/ 568 h 760"/>
                  <a:gd name="T70" fmla="*/ 6 w 119"/>
                  <a:gd name="T71" fmla="*/ 582 h 760"/>
                  <a:gd name="T72" fmla="*/ 7 w 119"/>
                  <a:gd name="T73" fmla="*/ 586 h 760"/>
                  <a:gd name="T74" fmla="*/ 26 w 119"/>
                  <a:gd name="T75" fmla="*/ 595 h 760"/>
                  <a:gd name="T76" fmla="*/ 22 w 119"/>
                  <a:gd name="T77" fmla="*/ 606 h 760"/>
                  <a:gd name="T78" fmla="*/ 36 w 119"/>
                  <a:gd name="T79" fmla="*/ 614 h 760"/>
                  <a:gd name="T80" fmla="*/ 29 w 119"/>
                  <a:gd name="T81" fmla="*/ 626 h 760"/>
                  <a:gd name="T82" fmla="*/ 30 w 119"/>
                  <a:gd name="T83" fmla="*/ 645 h 760"/>
                  <a:gd name="T84" fmla="*/ 36 w 119"/>
                  <a:gd name="T85" fmla="*/ 650 h 760"/>
                  <a:gd name="T86" fmla="*/ 33 w 119"/>
                  <a:gd name="T87" fmla="*/ 668 h 760"/>
                  <a:gd name="T88" fmla="*/ 46 w 119"/>
                  <a:gd name="T89" fmla="*/ 683 h 760"/>
                  <a:gd name="T90" fmla="*/ 50 w 119"/>
                  <a:gd name="T91" fmla="*/ 695 h 760"/>
                  <a:gd name="T92" fmla="*/ 51 w 119"/>
                  <a:gd name="T93" fmla="*/ 713 h 760"/>
                  <a:gd name="T94" fmla="*/ 61 w 119"/>
                  <a:gd name="T95" fmla="*/ 708 h 760"/>
                  <a:gd name="T96" fmla="*/ 63 w 119"/>
                  <a:gd name="T97" fmla="*/ 701 h 760"/>
                  <a:gd name="T98" fmla="*/ 68 w 119"/>
                  <a:gd name="T99" fmla="*/ 719 h 760"/>
                  <a:gd name="T100" fmla="*/ 61 w 119"/>
                  <a:gd name="T101" fmla="*/ 716 h 760"/>
                  <a:gd name="T102" fmla="*/ 55 w 119"/>
                  <a:gd name="T103" fmla="*/ 732 h 760"/>
                  <a:gd name="T104" fmla="*/ 65 w 119"/>
                  <a:gd name="T105" fmla="*/ 740 h 760"/>
                  <a:gd name="T106" fmla="*/ 66 w 119"/>
                  <a:gd name="T107" fmla="*/ 726 h 760"/>
                  <a:gd name="T108" fmla="*/ 85 w 119"/>
                  <a:gd name="T109" fmla="*/ 726 h 760"/>
                  <a:gd name="T110" fmla="*/ 68 w 119"/>
                  <a:gd name="T111" fmla="*/ 735 h 760"/>
                  <a:gd name="T112" fmla="*/ 75 w 119"/>
                  <a:gd name="T113" fmla="*/ 751 h 760"/>
                  <a:gd name="T114" fmla="*/ 87 w 119"/>
                  <a:gd name="T115" fmla="*/ 730 h 760"/>
                  <a:gd name="T116" fmla="*/ 86 w 119"/>
                  <a:gd name="T117" fmla="*/ 747 h 760"/>
                  <a:gd name="T118" fmla="*/ 78 w 119"/>
                  <a:gd name="T119" fmla="*/ 747 h 760"/>
                  <a:gd name="T120" fmla="*/ 95 w 119"/>
                  <a:gd name="T121" fmla="*/ 750 h 760"/>
                  <a:gd name="T122" fmla="*/ 107 w 119"/>
                  <a:gd name="T123" fmla="*/ 72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 h="760">
                    <a:moveTo>
                      <a:pt x="112" y="709"/>
                    </a:moveTo>
                    <a:lnTo>
                      <a:pt x="110" y="709"/>
                    </a:lnTo>
                    <a:lnTo>
                      <a:pt x="92" y="709"/>
                    </a:lnTo>
                    <a:lnTo>
                      <a:pt x="82" y="710"/>
                    </a:lnTo>
                    <a:lnTo>
                      <a:pt x="80" y="709"/>
                    </a:lnTo>
                    <a:lnTo>
                      <a:pt x="73" y="708"/>
                    </a:lnTo>
                    <a:lnTo>
                      <a:pt x="71" y="701"/>
                    </a:lnTo>
                    <a:lnTo>
                      <a:pt x="69" y="695"/>
                    </a:lnTo>
                    <a:lnTo>
                      <a:pt x="66" y="692"/>
                    </a:lnTo>
                    <a:lnTo>
                      <a:pt x="65" y="682"/>
                    </a:lnTo>
                    <a:lnTo>
                      <a:pt x="65" y="678"/>
                    </a:lnTo>
                    <a:lnTo>
                      <a:pt x="62" y="678"/>
                    </a:lnTo>
                    <a:lnTo>
                      <a:pt x="58" y="680"/>
                    </a:lnTo>
                    <a:lnTo>
                      <a:pt x="55" y="684"/>
                    </a:lnTo>
                    <a:lnTo>
                      <a:pt x="53" y="684"/>
                    </a:lnTo>
                    <a:lnTo>
                      <a:pt x="47" y="668"/>
                    </a:lnTo>
                    <a:lnTo>
                      <a:pt x="46" y="663"/>
                    </a:lnTo>
                    <a:lnTo>
                      <a:pt x="47" y="648"/>
                    </a:lnTo>
                    <a:lnTo>
                      <a:pt x="50" y="643"/>
                    </a:lnTo>
                    <a:lnTo>
                      <a:pt x="55" y="637"/>
                    </a:lnTo>
                    <a:lnTo>
                      <a:pt x="57" y="628"/>
                    </a:lnTo>
                    <a:lnTo>
                      <a:pt x="55" y="619"/>
                    </a:lnTo>
                    <a:lnTo>
                      <a:pt x="54" y="612"/>
                    </a:lnTo>
                    <a:lnTo>
                      <a:pt x="54" y="605"/>
                    </a:lnTo>
                    <a:lnTo>
                      <a:pt x="57" y="601"/>
                    </a:lnTo>
                    <a:lnTo>
                      <a:pt x="54" y="593"/>
                    </a:lnTo>
                    <a:lnTo>
                      <a:pt x="55" y="589"/>
                    </a:lnTo>
                    <a:lnTo>
                      <a:pt x="57" y="586"/>
                    </a:lnTo>
                    <a:lnTo>
                      <a:pt x="56" y="578"/>
                    </a:lnTo>
                    <a:lnTo>
                      <a:pt x="55" y="569"/>
                    </a:lnTo>
                    <a:lnTo>
                      <a:pt x="53" y="564"/>
                    </a:lnTo>
                    <a:lnTo>
                      <a:pt x="54" y="561"/>
                    </a:lnTo>
                    <a:lnTo>
                      <a:pt x="57" y="557"/>
                    </a:lnTo>
                    <a:lnTo>
                      <a:pt x="57" y="554"/>
                    </a:lnTo>
                    <a:lnTo>
                      <a:pt x="54" y="547"/>
                    </a:lnTo>
                    <a:lnTo>
                      <a:pt x="49" y="543"/>
                    </a:lnTo>
                    <a:lnTo>
                      <a:pt x="46" y="543"/>
                    </a:lnTo>
                    <a:lnTo>
                      <a:pt x="45" y="544"/>
                    </a:lnTo>
                    <a:lnTo>
                      <a:pt x="43" y="543"/>
                    </a:lnTo>
                    <a:lnTo>
                      <a:pt x="44" y="540"/>
                    </a:lnTo>
                    <a:lnTo>
                      <a:pt x="51" y="540"/>
                    </a:lnTo>
                    <a:lnTo>
                      <a:pt x="54" y="536"/>
                    </a:lnTo>
                    <a:lnTo>
                      <a:pt x="54" y="531"/>
                    </a:lnTo>
                    <a:lnTo>
                      <a:pt x="52" y="530"/>
                    </a:lnTo>
                    <a:lnTo>
                      <a:pt x="50" y="532"/>
                    </a:lnTo>
                    <a:lnTo>
                      <a:pt x="47" y="532"/>
                    </a:lnTo>
                    <a:lnTo>
                      <a:pt x="46" y="524"/>
                    </a:lnTo>
                    <a:lnTo>
                      <a:pt x="43" y="517"/>
                    </a:lnTo>
                    <a:lnTo>
                      <a:pt x="43" y="512"/>
                    </a:lnTo>
                    <a:lnTo>
                      <a:pt x="43" y="506"/>
                    </a:lnTo>
                    <a:lnTo>
                      <a:pt x="39" y="505"/>
                    </a:lnTo>
                    <a:lnTo>
                      <a:pt x="37" y="499"/>
                    </a:lnTo>
                    <a:lnTo>
                      <a:pt x="36" y="486"/>
                    </a:lnTo>
                    <a:lnTo>
                      <a:pt x="40" y="484"/>
                    </a:lnTo>
                    <a:lnTo>
                      <a:pt x="41" y="480"/>
                    </a:lnTo>
                    <a:lnTo>
                      <a:pt x="40" y="476"/>
                    </a:lnTo>
                    <a:lnTo>
                      <a:pt x="36" y="474"/>
                    </a:lnTo>
                    <a:lnTo>
                      <a:pt x="36" y="467"/>
                    </a:lnTo>
                    <a:lnTo>
                      <a:pt x="35" y="456"/>
                    </a:lnTo>
                    <a:lnTo>
                      <a:pt x="36" y="443"/>
                    </a:lnTo>
                    <a:lnTo>
                      <a:pt x="33" y="437"/>
                    </a:lnTo>
                    <a:lnTo>
                      <a:pt x="33" y="432"/>
                    </a:lnTo>
                    <a:lnTo>
                      <a:pt x="38" y="423"/>
                    </a:lnTo>
                    <a:lnTo>
                      <a:pt x="39" y="414"/>
                    </a:lnTo>
                    <a:lnTo>
                      <a:pt x="43" y="412"/>
                    </a:lnTo>
                    <a:lnTo>
                      <a:pt x="44" y="409"/>
                    </a:lnTo>
                    <a:lnTo>
                      <a:pt x="36" y="389"/>
                    </a:lnTo>
                    <a:lnTo>
                      <a:pt x="37" y="382"/>
                    </a:lnTo>
                    <a:lnTo>
                      <a:pt x="37" y="378"/>
                    </a:lnTo>
                    <a:lnTo>
                      <a:pt x="36" y="366"/>
                    </a:lnTo>
                    <a:lnTo>
                      <a:pt x="40" y="359"/>
                    </a:lnTo>
                    <a:lnTo>
                      <a:pt x="43" y="354"/>
                    </a:lnTo>
                    <a:lnTo>
                      <a:pt x="43" y="348"/>
                    </a:lnTo>
                    <a:lnTo>
                      <a:pt x="40" y="343"/>
                    </a:lnTo>
                    <a:lnTo>
                      <a:pt x="37" y="340"/>
                    </a:lnTo>
                    <a:lnTo>
                      <a:pt x="41" y="335"/>
                    </a:lnTo>
                    <a:lnTo>
                      <a:pt x="40" y="328"/>
                    </a:lnTo>
                    <a:lnTo>
                      <a:pt x="43" y="322"/>
                    </a:lnTo>
                    <a:lnTo>
                      <a:pt x="45" y="320"/>
                    </a:lnTo>
                    <a:lnTo>
                      <a:pt x="46" y="312"/>
                    </a:lnTo>
                    <a:lnTo>
                      <a:pt x="45" y="299"/>
                    </a:lnTo>
                    <a:lnTo>
                      <a:pt x="43" y="297"/>
                    </a:lnTo>
                    <a:lnTo>
                      <a:pt x="41" y="287"/>
                    </a:lnTo>
                    <a:lnTo>
                      <a:pt x="39" y="281"/>
                    </a:lnTo>
                    <a:lnTo>
                      <a:pt x="36" y="275"/>
                    </a:lnTo>
                    <a:lnTo>
                      <a:pt x="35" y="272"/>
                    </a:lnTo>
                    <a:lnTo>
                      <a:pt x="33" y="268"/>
                    </a:lnTo>
                    <a:lnTo>
                      <a:pt x="31" y="260"/>
                    </a:lnTo>
                    <a:lnTo>
                      <a:pt x="32" y="254"/>
                    </a:lnTo>
                    <a:lnTo>
                      <a:pt x="36" y="251"/>
                    </a:lnTo>
                    <a:lnTo>
                      <a:pt x="36" y="243"/>
                    </a:lnTo>
                    <a:lnTo>
                      <a:pt x="38" y="240"/>
                    </a:lnTo>
                    <a:lnTo>
                      <a:pt x="38" y="232"/>
                    </a:lnTo>
                    <a:lnTo>
                      <a:pt x="36" y="226"/>
                    </a:lnTo>
                    <a:lnTo>
                      <a:pt x="35" y="216"/>
                    </a:lnTo>
                    <a:lnTo>
                      <a:pt x="37" y="213"/>
                    </a:lnTo>
                    <a:lnTo>
                      <a:pt x="38" y="201"/>
                    </a:lnTo>
                    <a:lnTo>
                      <a:pt x="41" y="196"/>
                    </a:lnTo>
                    <a:lnTo>
                      <a:pt x="44" y="185"/>
                    </a:lnTo>
                    <a:lnTo>
                      <a:pt x="48" y="181"/>
                    </a:lnTo>
                    <a:lnTo>
                      <a:pt x="51" y="179"/>
                    </a:lnTo>
                    <a:lnTo>
                      <a:pt x="53" y="176"/>
                    </a:lnTo>
                    <a:lnTo>
                      <a:pt x="52" y="174"/>
                    </a:lnTo>
                    <a:lnTo>
                      <a:pt x="51" y="169"/>
                    </a:lnTo>
                    <a:lnTo>
                      <a:pt x="50" y="167"/>
                    </a:lnTo>
                    <a:lnTo>
                      <a:pt x="49" y="165"/>
                    </a:lnTo>
                    <a:lnTo>
                      <a:pt x="50" y="162"/>
                    </a:lnTo>
                    <a:lnTo>
                      <a:pt x="52" y="160"/>
                    </a:lnTo>
                    <a:lnTo>
                      <a:pt x="52" y="155"/>
                    </a:lnTo>
                    <a:lnTo>
                      <a:pt x="49" y="150"/>
                    </a:lnTo>
                    <a:lnTo>
                      <a:pt x="48" y="145"/>
                    </a:lnTo>
                    <a:lnTo>
                      <a:pt x="50" y="141"/>
                    </a:lnTo>
                    <a:lnTo>
                      <a:pt x="49" y="138"/>
                    </a:lnTo>
                    <a:lnTo>
                      <a:pt x="47" y="135"/>
                    </a:lnTo>
                    <a:lnTo>
                      <a:pt x="47" y="131"/>
                    </a:lnTo>
                    <a:lnTo>
                      <a:pt x="64" y="120"/>
                    </a:lnTo>
                    <a:lnTo>
                      <a:pt x="67" y="101"/>
                    </a:lnTo>
                    <a:lnTo>
                      <a:pt x="66" y="96"/>
                    </a:lnTo>
                    <a:lnTo>
                      <a:pt x="64" y="97"/>
                    </a:lnTo>
                    <a:lnTo>
                      <a:pt x="63" y="99"/>
                    </a:lnTo>
                    <a:lnTo>
                      <a:pt x="59" y="99"/>
                    </a:lnTo>
                    <a:lnTo>
                      <a:pt x="48" y="65"/>
                    </a:lnTo>
                    <a:lnTo>
                      <a:pt x="42" y="57"/>
                    </a:lnTo>
                    <a:lnTo>
                      <a:pt x="40" y="54"/>
                    </a:lnTo>
                    <a:lnTo>
                      <a:pt x="43" y="45"/>
                    </a:lnTo>
                    <a:lnTo>
                      <a:pt x="42" y="42"/>
                    </a:lnTo>
                    <a:lnTo>
                      <a:pt x="43" y="36"/>
                    </a:lnTo>
                    <a:lnTo>
                      <a:pt x="43" y="34"/>
                    </a:lnTo>
                    <a:lnTo>
                      <a:pt x="36" y="28"/>
                    </a:lnTo>
                    <a:lnTo>
                      <a:pt x="34" y="24"/>
                    </a:lnTo>
                    <a:lnTo>
                      <a:pt x="33" y="19"/>
                    </a:lnTo>
                    <a:lnTo>
                      <a:pt x="33" y="16"/>
                    </a:lnTo>
                    <a:lnTo>
                      <a:pt x="34" y="13"/>
                    </a:lnTo>
                    <a:lnTo>
                      <a:pt x="33" y="10"/>
                    </a:lnTo>
                    <a:lnTo>
                      <a:pt x="32" y="9"/>
                    </a:lnTo>
                    <a:lnTo>
                      <a:pt x="29" y="5"/>
                    </a:lnTo>
                    <a:lnTo>
                      <a:pt x="29" y="1"/>
                    </a:lnTo>
                    <a:lnTo>
                      <a:pt x="28" y="1"/>
                    </a:lnTo>
                    <a:lnTo>
                      <a:pt x="26" y="0"/>
                    </a:lnTo>
                    <a:lnTo>
                      <a:pt x="25" y="3"/>
                    </a:lnTo>
                    <a:lnTo>
                      <a:pt x="24" y="6"/>
                    </a:lnTo>
                    <a:lnTo>
                      <a:pt x="26" y="9"/>
                    </a:lnTo>
                    <a:lnTo>
                      <a:pt x="25" y="12"/>
                    </a:lnTo>
                    <a:lnTo>
                      <a:pt x="22" y="14"/>
                    </a:lnTo>
                    <a:lnTo>
                      <a:pt x="21" y="13"/>
                    </a:lnTo>
                    <a:lnTo>
                      <a:pt x="18" y="15"/>
                    </a:lnTo>
                    <a:lnTo>
                      <a:pt x="14" y="18"/>
                    </a:lnTo>
                    <a:lnTo>
                      <a:pt x="15" y="19"/>
                    </a:lnTo>
                    <a:lnTo>
                      <a:pt x="15" y="24"/>
                    </a:lnTo>
                    <a:lnTo>
                      <a:pt x="15" y="28"/>
                    </a:lnTo>
                    <a:lnTo>
                      <a:pt x="15" y="33"/>
                    </a:lnTo>
                    <a:lnTo>
                      <a:pt x="18" y="45"/>
                    </a:lnTo>
                    <a:lnTo>
                      <a:pt x="18" y="50"/>
                    </a:lnTo>
                    <a:lnTo>
                      <a:pt x="17" y="53"/>
                    </a:lnTo>
                    <a:lnTo>
                      <a:pt x="15" y="55"/>
                    </a:lnTo>
                    <a:lnTo>
                      <a:pt x="17" y="61"/>
                    </a:lnTo>
                    <a:lnTo>
                      <a:pt x="19" y="68"/>
                    </a:lnTo>
                    <a:lnTo>
                      <a:pt x="20" y="74"/>
                    </a:lnTo>
                    <a:lnTo>
                      <a:pt x="20" y="82"/>
                    </a:lnTo>
                    <a:lnTo>
                      <a:pt x="19" y="84"/>
                    </a:lnTo>
                    <a:lnTo>
                      <a:pt x="19" y="86"/>
                    </a:lnTo>
                    <a:lnTo>
                      <a:pt x="19" y="98"/>
                    </a:lnTo>
                    <a:lnTo>
                      <a:pt x="19" y="101"/>
                    </a:lnTo>
                    <a:lnTo>
                      <a:pt x="18" y="102"/>
                    </a:lnTo>
                    <a:lnTo>
                      <a:pt x="15" y="104"/>
                    </a:lnTo>
                    <a:lnTo>
                      <a:pt x="15" y="111"/>
                    </a:lnTo>
                    <a:lnTo>
                      <a:pt x="17" y="112"/>
                    </a:lnTo>
                    <a:lnTo>
                      <a:pt x="19" y="111"/>
                    </a:lnTo>
                    <a:lnTo>
                      <a:pt x="19" y="112"/>
                    </a:lnTo>
                    <a:lnTo>
                      <a:pt x="18" y="114"/>
                    </a:lnTo>
                    <a:lnTo>
                      <a:pt x="18" y="132"/>
                    </a:lnTo>
                    <a:lnTo>
                      <a:pt x="20" y="139"/>
                    </a:lnTo>
                    <a:lnTo>
                      <a:pt x="21" y="144"/>
                    </a:lnTo>
                    <a:lnTo>
                      <a:pt x="20" y="148"/>
                    </a:lnTo>
                    <a:lnTo>
                      <a:pt x="18" y="153"/>
                    </a:lnTo>
                    <a:lnTo>
                      <a:pt x="18" y="157"/>
                    </a:lnTo>
                    <a:lnTo>
                      <a:pt x="20" y="163"/>
                    </a:lnTo>
                    <a:lnTo>
                      <a:pt x="19" y="167"/>
                    </a:lnTo>
                    <a:lnTo>
                      <a:pt x="19" y="175"/>
                    </a:lnTo>
                    <a:lnTo>
                      <a:pt x="18" y="178"/>
                    </a:lnTo>
                    <a:lnTo>
                      <a:pt x="18" y="183"/>
                    </a:lnTo>
                    <a:lnTo>
                      <a:pt x="19" y="185"/>
                    </a:lnTo>
                    <a:lnTo>
                      <a:pt x="19" y="188"/>
                    </a:lnTo>
                    <a:lnTo>
                      <a:pt x="16" y="191"/>
                    </a:lnTo>
                    <a:lnTo>
                      <a:pt x="16" y="196"/>
                    </a:lnTo>
                    <a:lnTo>
                      <a:pt x="15" y="199"/>
                    </a:lnTo>
                    <a:lnTo>
                      <a:pt x="15" y="204"/>
                    </a:lnTo>
                    <a:lnTo>
                      <a:pt x="15" y="206"/>
                    </a:lnTo>
                    <a:lnTo>
                      <a:pt x="12" y="213"/>
                    </a:lnTo>
                    <a:lnTo>
                      <a:pt x="12" y="216"/>
                    </a:lnTo>
                    <a:lnTo>
                      <a:pt x="15" y="220"/>
                    </a:lnTo>
                    <a:lnTo>
                      <a:pt x="15" y="226"/>
                    </a:lnTo>
                    <a:lnTo>
                      <a:pt x="17" y="229"/>
                    </a:lnTo>
                    <a:lnTo>
                      <a:pt x="15" y="230"/>
                    </a:lnTo>
                    <a:lnTo>
                      <a:pt x="14" y="234"/>
                    </a:lnTo>
                    <a:lnTo>
                      <a:pt x="16" y="236"/>
                    </a:lnTo>
                    <a:lnTo>
                      <a:pt x="14" y="240"/>
                    </a:lnTo>
                    <a:lnTo>
                      <a:pt x="12" y="240"/>
                    </a:lnTo>
                    <a:lnTo>
                      <a:pt x="12" y="245"/>
                    </a:lnTo>
                    <a:lnTo>
                      <a:pt x="12" y="249"/>
                    </a:lnTo>
                    <a:lnTo>
                      <a:pt x="13" y="253"/>
                    </a:lnTo>
                    <a:lnTo>
                      <a:pt x="16" y="263"/>
                    </a:lnTo>
                    <a:lnTo>
                      <a:pt x="16" y="268"/>
                    </a:lnTo>
                    <a:lnTo>
                      <a:pt x="15" y="270"/>
                    </a:lnTo>
                    <a:lnTo>
                      <a:pt x="15" y="273"/>
                    </a:lnTo>
                    <a:lnTo>
                      <a:pt x="18" y="278"/>
                    </a:lnTo>
                    <a:lnTo>
                      <a:pt x="18" y="285"/>
                    </a:lnTo>
                    <a:lnTo>
                      <a:pt x="17" y="288"/>
                    </a:lnTo>
                    <a:lnTo>
                      <a:pt x="17" y="290"/>
                    </a:lnTo>
                    <a:lnTo>
                      <a:pt x="18" y="293"/>
                    </a:lnTo>
                    <a:lnTo>
                      <a:pt x="18" y="295"/>
                    </a:lnTo>
                    <a:lnTo>
                      <a:pt x="17" y="298"/>
                    </a:lnTo>
                    <a:lnTo>
                      <a:pt x="18" y="300"/>
                    </a:lnTo>
                    <a:lnTo>
                      <a:pt x="21" y="305"/>
                    </a:lnTo>
                    <a:lnTo>
                      <a:pt x="22" y="309"/>
                    </a:lnTo>
                    <a:lnTo>
                      <a:pt x="20" y="312"/>
                    </a:lnTo>
                    <a:lnTo>
                      <a:pt x="18" y="313"/>
                    </a:lnTo>
                    <a:lnTo>
                      <a:pt x="15" y="318"/>
                    </a:lnTo>
                    <a:lnTo>
                      <a:pt x="15" y="319"/>
                    </a:lnTo>
                    <a:lnTo>
                      <a:pt x="17" y="321"/>
                    </a:lnTo>
                    <a:lnTo>
                      <a:pt x="15" y="325"/>
                    </a:lnTo>
                    <a:lnTo>
                      <a:pt x="14" y="327"/>
                    </a:lnTo>
                    <a:lnTo>
                      <a:pt x="14" y="329"/>
                    </a:lnTo>
                    <a:lnTo>
                      <a:pt x="14" y="335"/>
                    </a:lnTo>
                    <a:lnTo>
                      <a:pt x="12" y="338"/>
                    </a:lnTo>
                    <a:lnTo>
                      <a:pt x="13" y="341"/>
                    </a:lnTo>
                    <a:lnTo>
                      <a:pt x="12" y="342"/>
                    </a:lnTo>
                    <a:lnTo>
                      <a:pt x="12" y="347"/>
                    </a:lnTo>
                    <a:lnTo>
                      <a:pt x="10" y="349"/>
                    </a:lnTo>
                    <a:lnTo>
                      <a:pt x="10" y="350"/>
                    </a:lnTo>
                    <a:lnTo>
                      <a:pt x="12" y="352"/>
                    </a:lnTo>
                    <a:lnTo>
                      <a:pt x="9" y="355"/>
                    </a:lnTo>
                    <a:lnTo>
                      <a:pt x="9" y="360"/>
                    </a:lnTo>
                    <a:lnTo>
                      <a:pt x="9" y="363"/>
                    </a:lnTo>
                    <a:lnTo>
                      <a:pt x="7" y="364"/>
                    </a:lnTo>
                    <a:lnTo>
                      <a:pt x="7" y="367"/>
                    </a:lnTo>
                    <a:lnTo>
                      <a:pt x="6" y="370"/>
                    </a:lnTo>
                    <a:lnTo>
                      <a:pt x="6" y="372"/>
                    </a:lnTo>
                    <a:lnTo>
                      <a:pt x="7" y="375"/>
                    </a:lnTo>
                    <a:lnTo>
                      <a:pt x="7" y="378"/>
                    </a:lnTo>
                    <a:lnTo>
                      <a:pt x="5" y="381"/>
                    </a:lnTo>
                    <a:lnTo>
                      <a:pt x="4" y="381"/>
                    </a:lnTo>
                    <a:lnTo>
                      <a:pt x="2" y="380"/>
                    </a:lnTo>
                    <a:lnTo>
                      <a:pt x="0" y="381"/>
                    </a:lnTo>
                    <a:lnTo>
                      <a:pt x="0" y="382"/>
                    </a:lnTo>
                    <a:lnTo>
                      <a:pt x="1" y="386"/>
                    </a:lnTo>
                    <a:lnTo>
                      <a:pt x="1" y="392"/>
                    </a:lnTo>
                    <a:lnTo>
                      <a:pt x="2" y="395"/>
                    </a:lnTo>
                    <a:lnTo>
                      <a:pt x="5" y="398"/>
                    </a:lnTo>
                    <a:lnTo>
                      <a:pt x="6" y="402"/>
                    </a:lnTo>
                    <a:lnTo>
                      <a:pt x="5" y="405"/>
                    </a:lnTo>
                    <a:lnTo>
                      <a:pt x="10" y="415"/>
                    </a:lnTo>
                    <a:lnTo>
                      <a:pt x="11" y="417"/>
                    </a:lnTo>
                    <a:lnTo>
                      <a:pt x="12" y="419"/>
                    </a:lnTo>
                    <a:lnTo>
                      <a:pt x="12" y="425"/>
                    </a:lnTo>
                    <a:lnTo>
                      <a:pt x="11" y="433"/>
                    </a:lnTo>
                    <a:lnTo>
                      <a:pt x="10" y="433"/>
                    </a:lnTo>
                    <a:lnTo>
                      <a:pt x="10" y="436"/>
                    </a:lnTo>
                    <a:lnTo>
                      <a:pt x="10" y="438"/>
                    </a:lnTo>
                    <a:lnTo>
                      <a:pt x="9" y="437"/>
                    </a:lnTo>
                    <a:lnTo>
                      <a:pt x="7" y="437"/>
                    </a:lnTo>
                    <a:lnTo>
                      <a:pt x="6" y="440"/>
                    </a:lnTo>
                    <a:lnTo>
                      <a:pt x="7" y="443"/>
                    </a:lnTo>
                    <a:lnTo>
                      <a:pt x="9" y="446"/>
                    </a:lnTo>
                    <a:lnTo>
                      <a:pt x="8" y="453"/>
                    </a:lnTo>
                    <a:lnTo>
                      <a:pt x="8" y="456"/>
                    </a:lnTo>
                    <a:lnTo>
                      <a:pt x="7" y="457"/>
                    </a:lnTo>
                    <a:lnTo>
                      <a:pt x="8" y="459"/>
                    </a:lnTo>
                    <a:lnTo>
                      <a:pt x="8" y="461"/>
                    </a:lnTo>
                    <a:lnTo>
                      <a:pt x="7" y="463"/>
                    </a:lnTo>
                    <a:lnTo>
                      <a:pt x="8" y="464"/>
                    </a:lnTo>
                    <a:lnTo>
                      <a:pt x="12" y="472"/>
                    </a:lnTo>
                    <a:lnTo>
                      <a:pt x="13" y="474"/>
                    </a:lnTo>
                    <a:lnTo>
                      <a:pt x="15" y="477"/>
                    </a:lnTo>
                    <a:lnTo>
                      <a:pt x="19" y="478"/>
                    </a:lnTo>
                    <a:lnTo>
                      <a:pt x="22" y="478"/>
                    </a:lnTo>
                    <a:lnTo>
                      <a:pt x="22" y="473"/>
                    </a:lnTo>
                    <a:lnTo>
                      <a:pt x="23" y="471"/>
                    </a:lnTo>
                    <a:lnTo>
                      <a:pt x="26" y="472"/>
                    </a:lnTo>
                    <a:lnTo>
                      <a:pt x="28" y="475"/>
                    </a:lnTo>
                    <a:lnTo>
                      <a:pt x="29" y="474"/>
                    </a:lnTo>
                    <a:lnTo>
                      <a:pt x="31" y="474"/>
                    </a:lnTo>
                    <a:lnTo>
                      <a:pt x="29" y="476"/>
                    </a:lnTo>
                    <a:lnTo>
                      <a:pt x="26" y="480"/>
                    </a:lnTo>
                    <a:lnTo>
                      <a:pt x="26" y="482"/>
                    </a:lnTo>
                    <a:lnTo>
                      <a:pt x="29" y="483"/>
                    </a:lnTo>
                    <a:lnTo>
                      <a:pt x="30" y="482"/>
                    </a:lnTo>
                    <a:lnTo>
                      <a:pt x="30" y="485"/>
                    </a:lnTo>
                    <a:lnTo>
                      <a:pt x="31" y="490"/>
                    </a:lnTo>
                    <a:lnTo>
                      <a:pt x="33" y="492"/>
                    </a:lnTo>
                    <a:lnTo>
                      <a:pt x="32" y="493"/>
                    </a:lnTo>
                    <a:lnTo>
                      <a:pt x="30" y="492"/>
                    </a:lnTo>
                    <a:lnTo>
                      <a:pt x="29" y="488"/>
                    </a:lnTo>
                    <a:lnTo>
                      <a:pt x="28" y="488"/>
                    </a:lnTo>
                    <a:lnTo>
                      <a:pt x="27" y="489"/>
                    </a:lnTo>
                    <a:lnTo>
                      <a:pt x="27" y="492"/>
                    </a:lnTo>
                    <a:lnTo>
                      <a:pt x="29" y="494"/>
                    </a:lnTo>
                    <a:lnTo>
                      <a:pt x="30" y="495"/>
                    </a:lnTo>
                    <a:lnTo>
                      <a:pt x="28" y="496"/>
                    </a:lnTo>
                    <a:lnTo>
                      <a:pt x="27" y="497"/>
                    </a:lnTo>
                    <a:lnTo>
                      <a:pt x="27" y="502"/>
                    </a:lnTo>
                    <a:lnTo>
                      <a:pt x="29" y="504"/>
                    </a:lnTo>
                    <a:lnTo>
                      <a:pt x="27" y="507"/>
                    </a:lnTo>
                    <a:lnTo>
                      <a:pt x="27" y="509"/>
                    </a:lnTo>
                    <a:lnTo>
                      <a:pt x="28" y="510"/>
                    </a:lnTo>
                    <a:lnTo>
                      <a:pt x="26" y="513"/>
                    </a:lnTo>
                    <a:lnTo>
                      <a:pt x="26" y="515"/>
                    </a:lnTo>
                    <a:lnTo>
                      <a:pt x="29" y="517"/>
                    </a:lnTo>
                    <a:lnTo>
                      <a:pt x="29" y="520"/>
                    </a:lnTo>
                    <a:lnTo>
                      <a:pt x="28" y="524"/>
                    </a:lnTo>
                    <a:lnTo>
                      <a:pt x="26" y="527"/>
                    </a:lnTo>
                    <a:lnTo>
                      <a:pt x="26" y="529"/>
                    </a:lnTo>
                    <a:lnTo>
                      <a:pt x="28" y="531"/>
                    </a:lnTo>
                    <a:lnTo>
                      <a:pt x="30" y="531"/>
                    </a:lnTo>
                    <a:lnTo>
                      <a:pt x="32" y="533"/>
                    </a:lnTo>
                    <a:lnTo>
                      <a:pt x="33" y="536"/>
                    </a:lnTo>
                    <a:lnTo>
                      <a:pt x="35" y="536"/>
                    </a:lnTo>
                    <a:lnTo>
                      <a:pt x="36" y="538"/>
                    </a:lnTo>
                    <a:lnTo>
                      <a:pt x="36" y="543"/>
                    </a:lnTo>
                    <a:lnTo>
                      <a:pt x="33" y="547"/>
                    </a:lnTo>
                    <a:lnTo>
                      <a:pt x="30" y="550"/>
                    </a:lnTo>
                    <a:lnTo>
                      <a:pt x="28" y="550"/>
                    </a:lnTo>
                    <a:lnTo>
                      <a:pt x="28" y="553"/>
                    </a:lnTo>
                    <a:lnTo>
                      <a:pt x="29" y="557"/>
                    </a:lnTo>
                    <a:lnTo>
                      <a:pt x="28" y="558"/>
                    </a:lnTo>
                    <a:lnTo>
                      <a:pt x="28" y="561"/>
                    </a:lnTo>
                    <a:lnTo>
                      <a:pt x="29" y="561"/>
                    </a:lnTo>
                    <a:lnTo>
                      <a:pt x="27" y="564"/>
                    </a:lnTo>
                    <a:lnTo>
                      <a:pt x="26" y="570"/>
                    </a:lnTo>
                    <a:lnTo>
                      <a:pt x="26" y="573"/>
                    </a:lnTo>
                    <a:lnTo>
                      <a:pt x="27" y="575"/>
                    </a:lnTo>
                    <a:lnTo>
                      <a:pt x="26" y="576"/>
                    </a:lnTo>
                    <a:lnTo>
                      <a:pt x="26" y="582"/>
                    </a:lnTo>
                    <a:lnTo>
                      <a:pt x="24" y="584"/>
                    </a:lnTo>
                    <a:lnTo>
                      <a:pt x="24" y="587"/>
                    </a:lnTo>
                    <a:lnTo>
                      <a:pt x="22" y="585"/>
                    </a:lnTo>
                    <a:lnTo>
                      <a:pt x="24" y="584"/>
                    </a:lnTo>
                    <a:lnTo>
                      <a:pt x="25" y="578"/>
                    </a:lnTo>
                    <a:lnTo>
                      <a:pt x="24" y="575"/>
                    </a:lnTo>
                    <a:lnTo>
                      <a:pt x="25" y="574"/>
                    </a:lnTo>
                    <a:lnTo>
                      <a:pt x="23" y="573"/>
                    </a:lnTo>
                    <a:lnTo>
                      <a:pt x="20" y="575"/>
                    </a:lnTo>
                    <a:lnTo>
                      <a:pt x="17" y="577"/>
                    </a:lnTo>
                    <a:lnTo>
                      <a:pt x="15" y="577"/>
                    </a:lnTo>
                    <a:lnTo>
                      <a:pt x="15" y="575"/>
                    </a:lnTo>
                    <a:lnTo>
                      <a:pt x="19" y="574"/>
                    </a:lnTo>
                    <a:lnTo>
                      <a:pt x="20" y="572"/>
                    </a:lnTo>
                    <a:lnTo>
                      <a:pt x="20" y="568"/>
                    </a:lnTo>
                    <a:lnTo>
                      <a:pt x="19" y="567"/>
                    </a:lnTo>
                    <a:lnTo>
                      <a:pt x="16" y="568"/>
                    </a:lnTo>
                    <a:lnTo>
                      <a:pt x="11" y="568"/>
                    </a:lnTo>
                    <a:lnTo>
                      <a:pt x="9" y="568"/>
                    </a:lnTo>
                    <a:lnTo>
                      <a:pt x="8" y="568"/>
                    </a:lnTo>
                    <a:lnTo>
                      <a:pt x="8" y="571"/>
                    </a:lnTo>
                    <a:lnTo>
                      <a:pt x="9" y="574"/>
                    </a:lnTo>
                    <a:lnTo>
                      <a:pt x="10" y="574"/>
                    </a:lnTo>
                    <a:lnTo>
                      <a:pt x="11" y="577"/>
                    </a:lnTo>
                    <a:lnTo>
                      <a:pt x="9" y="577"/>
                    </a:lnTo>
                    <a:lnTo>
                      <a:pt x="8" y="580"/>
                    </a:lnTo>
                    <a:lnTo>
                      <a:pt x="6" y="582"/>
                    </a:lnTo>
                    <a:lnTo>
                      <a:pt x="5" y="585"/>
                    </a:lnTo>
                    <a:lnTo>
                      <a:pt x="2" y="587"/>
                    </a:lnTo>
                    <a:lnTo>
                      <a:pt x="1" y="590"/>
                    </a:lnTo>
                    <a:lnTo>
                      <a:pt x="5" y="595"/>
                    </a:lnTo>
                    <a:lnTo>
                      <a:pt x="7" y="595"/>
                    </a:lnTo>
                    <a:lnTo>
                      <a:pt x="9" y="594"/>
                    </a:lnTo>
                    <a:lnTo>
                      <a:pt x="8" y="592"/>
                    </a:lnTo>
                    <a:lnTo>
                      <a:pt x="5" y="591"/>
                    </a:lnTo>
                    <a:lnTo>
                      <a:pt x="5" y="589"/>
                    </a:lnTo>
                    <a:lnTo>
                      <a:pt x="7" y="586"/>
                    </a:lnTo>
                    <a:lnTo>
                      <a:pt x="10" y="585"/>
                    </a:lnTo>
                    <a:lnTo>
                      <a:pt x="11" y="585"/>
                    </a:lnTo>
                    <a:lnTo>
                      <a:pt x="12" y="588"/>
                    </a:lnTo>
                    <a:lnTo>
                      <a:pt x="14" y="590"/>
                    </a:lnTo>
                    <a:lnTo>
                      <a:pt x="17" y="590"/>
                    </a:lnTo>
                    <a:lnTo>
                      <a:pt x="19" y="588"/>
                    </a:lnTo>
                    <a:lnTo>
                      <a:pt x="20" y="589"/>
                    </a:lnTo>
                    <a:lnTo>
                      <a:pt x="22" y="592"/>
                    </a:lnTo>
                    <a:lnTo>
                      <a:pt x="25" y="594"/>
                    </a:lnTo>
                    <a:lnTo>
                      <a:pt x="26" y="595"/>
                    </a:lnTo>
                    <a:lnTo>
                      <a:pt x="25" y="595"/>
                    </a:lnTo>
                    <a:lnTo>
                      <a:pt x="24" y="598"/>
                    </a:lnTo>
                    <a:lnTo>
                      <a:pt x="26" y="599"/>
                    </a:lnTo>
                    <a:lnTo>
                      <a:pt x="24" y="601"/>
                    </a:lnTo>
                    <a:lnTo>
                      <a:pt x="22" y="603"/>
                    </a:lnTo>
                    <a:lnTo>
                      <a:pt x="24" y="606"/>
                    </a:lnTo>
                    <a:lnTo>
                      <a:pt x="26" y="607"/>
                    </a:lnTo>
                    <a:lnTo>
                      <a:pt x="26" y="608"/>
                    </a:lnTo>
                    <a:lnTo>
                      <a:pt x="23" y="607"/>
                    </a:lnTo>
                    <a:lnTo>
                      <a:pt x="22" y="606"/>
                    </a:lnTo>
                    <a:lnTo>
                      <a:pt x="21" y="606"/>
                    </a:lnTo>
                    <a:lnTo>
                      <a:pt x="21" y="608"/>
                    </a:lnTo>
                    <a:lnTo>
                      <a:pt x="22" y="610"/>
                    </a:lnTo>
                    <a:lnTo>
                      <a:pt x="24" y="612"/>
                    </a:lnTo>
                    <a:lnTo>
                      <a:pt x="27" y="613"/>
                    </a:lnTo>
                    <a:lnTo>
                      <a:pt x="31" y="611"/>
                    </a:lnTo>
                    <a:lnTo>
                      <a:pt x="33" y="613"/>
                    </a:lnTo>
                    <a:lnTo>
                      <a:pt x="34" y="613"/>
                    </a:lnTo>
                    <a:lnTo>
                      <a:pt x="36" y="612"/>
                    </a:lnTo>
                    <a:lnTo>
                      <a:pt x="36" y="614"/>
                    </a:lnTo>
                    <a:lnTo>
                      <a:pt x="36" y="615"/>
                    </a:lnTo>
                    <a:lnTo>
                      <a:pt x="35" y="616"/>
                    </a:lnTo>
                    <a:lnTo>
                      <a:pt x="33" y="616"/>
                    </a:lnTo>
                    <a:lnTo>
                      <a:pt x="32" y="617"/>
                    </a:lnTo>
                    <a:lnTo>
                      <a:pt x="30" y="616"/>
                    </a:lnTo>
                    <a:lnTo>
                      <a:pt x="26" y="616"/>
                    </a:lnTo>
                    <a:lnTo>
                      <a:pt x="25" y="619"/>
                    </a:lnTo>
                    <a:lnTo>
                      <a:pt x="25" y="621"/>
                    </a:lnTo>
                    <a:lnTo>
                      <a:pt x="28" y="623"/>
                    </a:lnTo>
                    <a:lnTo>
                      <a:pt x="29" y="626"/>
                    </a:lnTo>
                    <a:lnTo>
                      <a:pt x="31" y="626"/>
                    </a:lnTo>
                    <a:lnTo>
                      <a:pt x="33" y="625"/>
                    </a:lnTo>
                    <a:lnTo>
                      <a:pt x="33" y="627"/>
                    </a:lnTo>
                    <a:lnTo>
                      <a:pt x="30" y="630"/>
                    </a:lnTo>
                    <a:lnTo>
                      <a:pt x="30" y="631"/>
                    </a:lnTo>
                    <a:lnTo>
                      <a:pt x="31" y="633"/>
                    </a:lnTo>
                    <a:lnTo>
                      <a:pt x="30" y="634"/>
                    </a:lnTo>
                    <a:lnTo>
                      <a:pt x="29" y="635"/>
                    </a:lnTo>
                    <a:lnTo>
                      <a:pt x="29" y="637"/>
                    </a:lnTo>
                    <a:lnTo>
                      <a:pt x="30" y="645"/>
                    </a:lnTo>
                    <a:lnTo>
                      <a:pt x="32" y="647"/>
                    </a:lnTo>
                    <a:lnTo>
                      <a:pt x="32" y="651"/>
                    </a:lnTo>
                    <a:lnTo>
                      <a:pt x="33" y="654"/>
                    </a:lnTo>
                    <a:lnTo>
                      <a:pt x="36" y="656"/>
                    </a:lnTo>
                    <a:lnTo>
                      <a:pt x="36" y="650"/>
                    </a:lnTo>
                    <a:lnTo>
                      <a:pt x="36" y="644"/>
                    </a:lnTo>
                    <a:lnTo>
                      <a:pt x="39" y="642"/>
                    </a:lnTo>
                    <a:lnTo>
                      <a:pt x="40" y="644"/>
                    </a:lnTo>
                    <a:lnTo>
                      <a:pt x="38" y="644"/>
                    </a:lnTo>
                    <a:lnTo>
                      <a:pt x="36" y="650"/>
                    </a:lnTo>
                    <a:lnTo>
                      <a:pt x="36" y="653"/>
                    </a:lnTo>
                    <a:lnTo>
                      <a:pt x="39" y="654"/>
                    </a:lnTo>
                    <a:lnTo>
                      <a:pt x="40" y="654"/>
                    </a:lnTo>
                    <a:lnTo>
                      <a:pt x="40" y="655"/>
                    </a:lnTo>
                    <a:lnTo>
                      <a:pt x="36" y="656"/>
                    </a:lnTo>
                    <a:lnTo>
                      <a:pt x="34" y="658"/>
                    </a:lnTo>
                    <a:lnTo>
                      <a:pt x="35" y="661"/>
                    </a:lnTo>
                    <a:lnTo>
                      <a:pt x="34" y="664"/>
                    </a:lnTo>
                    <a:lnTo>
                      <a:pt x="34" y="666"/>
                    </a:lnTo>
                    <a:lnTo>
                      <a:pt x="33" y="668"/>
                    </a:lnTo>
                    <a:lnTo>
                      <a:pt x="32" y="671"/>
                    </a:lnTo>
                    <a:lnTo>
                      <a:pt x="32" y="673"/>
                    </a:lnTo>
                    <a:lnTo>
                      <a:pt x="36" y="676"/>
                    </a:lnTo>
                    <a:lnTo>
                      <a:pt x="41" y="678"/>
                    </a:lnTo>
                    <a:lnTo>
                      <a:pt x="43" y="679"/>
                    </a:lnTo>
                    <a:lnTo>
                      <a:pt x="43" y="681"/>
                    </a:lnTo>
                    <a:lnTo>
                      <a:pt x="41" y="681"/>
                    </a:lnTo>
                    <a:lnTo>
                      <a:pt x="42" y="684"/>
                    </a:lnTo>
                    <a:lnTo>
                      <a:pt x="43" y="686"/>
                    </a:lnTo>
                    <a:lnTo>
                      <a:pt x="46" y="683"/>
                    </a:lnTo>
                    <a:lnTo>
                      <a:pt x="46" y="685"/>
                    </a:lnTo>
                    <a:lnTo>
                      <a:pt x="45" y="688"/>
                    </a:lnTo>
                    <a:lnTo>
                      <a:pt x="43" y="688"/>
                    </a:lnTo>
                    <a:lnTo>
                      <a:pt x="41" y="691"/>
                    </a:lnTo>
                    <a:lnTo>
                      <a:pt x="43" y="692"/>
                    </a:lnTo>
                    <a:lnTo>
                      <a:pt x="44" y="692"/>
                    </a:lnTo>
                    <a:lnTo>
                      <a:pt x="44" y="695"/>
                    </a:lnTo>
                    <a:lnTo>
                      <a:pt x="47" y="698"/>
                    </a:lnTo>
                    <a:lnTo>
                      <a:pt x="48" y="697"/>
                    </a:lnTo>
                    <a:lnTo>
                      <a:pt x="50" y="695"/>
                    </a:lnTo>
                    <a:lnTo>
                      <a:pt x="49" y="699"/>
                    </a:lnTo>
                    <a:lnTo>
                      <a:pt x="50" y="702"/>
                    </a:lnTo>
                    <a:lnTo>
                      <a:pt x="49" y="702"/>
                    </a:lnTo>
                    <a:lnTo>
                      <a:pt x="47" y="701"/>
                    </a:lnTo>
                    <a:lnTo>
                      <a:pt x="46" y="701"/>
                    </a:lnTo>
                    <a:lnTo>
                      <a:pt x="46" y="703"/>
                    </a:lnTo>
                    <a:lnTo>
                      <a:pt x="48" y="706"/>
                    </a:lnTo>
                    <a:lnTo>
                      <a:pt x="49" y="707"/>
                    </a:lnTo>
                    <a:lnTo>
                      <a:pt x="50" y="710"/>
                    </a:lnTo>
                    <a:lnTo>
                      <a:pt x="51" y="713"/>
                    </a:lnTo>
                    <a:lnTo>
                      <a:pt x="54" y="715"/>
                    </a:lnTo>
                    <a:lnTo>
                      <a:pt x="56" y="715"/>
                    </a:lnTo>
                    <a:lnTo>
                      <a:pt x="54" y="710"/>
                    </a:lnTo>
                    <a:lnTo>
                      <a:pt x="55" y="709"/>
                    </a:lnTo>
                    <a:lnTo>
                      <a:pt x="54" y="706"/>
                    </a:lnTo>
                    <a:lnTo>
                      <a:pt x="57" y="708"/>
                    </a:lnTo>
                    <a:lnTo>
                      <a:pt x="57" y="710"/>
                    </a:lnTo>
                    <a:lnTo>
                      <a:pt x="58" y="713"/>
                    </a:lnTo>
                    <a:lnTo>
                      <a:pt x="60" y="709"/>
                    </a:lnTo>
                    <a:lnTo>
                      <a:pt x="61" y="708"/>
                    </a:lnTo>
                    <a:lnTo>
                      <a:pt x="61" y="706"/>
                    </a:lnTo>
                    <a:lnTo>
                      <a:pt x="59" y="705"/>
                    </a:lnTo>
                    <a:lnTo>
                      <a:pt x="56" y="704"/>
                    </a:lnTo>
                    <a:lnTo>
                      <a:pt x="56" y="702"/>
                    </a:lnTo>
                    <a:lnTo>
                      <a:pt x="58" y="702"/>
                    </a:lnTo>
                    <a:lnTo>
                      <a:pt x="63" y="705"/>
                    </a:lnTo>
                    <a:lnTo>
                      <a:pt x="63" y="706"/>
                    </a:lnTo>
                    <a:lnTo>
                      <a:pt x="66" y="706"/>
                    </a:lnTo>
                    <a:lnTo>
                      <a:pt x="65" y="703"/>
                    </a:lnTo>
                    <a:lnTo>
                      <a:pt x="63" y="701"/>
                    </a:lnTo>
                    <a:lnTo>
                      <a:pt x="57" y="701"/>
                    </a:lnTo>
                    <a:lnTo>
                      <a:pt x="57" y="699"/>
                    </a:lnTo>
                    <a:lnTo>
                      <a:pt x="59" y="699"/>
                    </a:lnTo>
                    <a:lnTo>
                      <a:pt x="64" y="701"/>
                    </a:lnTo>
                    <a:lnTo>
                      <a:pt x="67" y="704"/>
                    </a:lnTo>
                    <a:lnTo>
                      <a:pt x="68" y="708"/>
                    </a:lnTo>
                    <a:lnTo>
                      <a:pt x="67" y="710"/>
                    </a:lnTo>
                    <a:lnTo>
                      <a:pt x="67" y="713"/>
                    </a:lnTo>
                    <a:lnTo>
                      <a:pt x="68" y="717"/>
                    </a:lnTo>
                    <a:lnTo>
                      <a:pt x="68" y="719"/>
                    </a:lnTo>
                    <a:lnTo>
                      <a:pt x="66" y="722"/>
                    </a:lnTo>
                    <a:lnTo>
                      <a:pt x="67" y="718"/>
                    </a:lnTo>
                    <a:lnTo>
                      <a:pt x="65" y="712"/>
                    </a:lnTo>
                    <a:lnTo>
                      <a:pt x="64" y="710"/>
                    </a:lnTo>
                    <a:lnTo>
                      <a:pt x="62" y="713"/>
                    </a:lnTo>
                    <a:lnTo>
                      <a:pt x="62" y="715"/>
                    </a:lnTo>
                    <a:lnTo>
                      <a:pt x="63" y="717"/>
                    </a:lnTo>
                    <a:lnTo>
                      <a:pt x="62" y="719"/>
                    </a:lnTo>
                    <a:lnTo>
                      <a:pt x="61" y="718"/>
                    </a:lnTo>
                    <a:lnTo>
                      <a:pt x="61" y="716"/>
                    </a:lnTo>
                    <a:lnTo>
                      <a:pt x="59" y="716"/>
                    </a:lnTo>
                    <a:lnTo>
                      <a:pt x="57" y="717"/>
                    </a:lnTo>
                    <a:lnTo>
                      <a:pt x="54" y="717"/>
                    </a:lnTo>
                    <a:lnTo>
                      <a:pt x="51" y="719"/>
                    </a:lnTo>
                    <a:lnTo>
                      <a:pt x="54" y="720"/>
                    </a:lnTo>
                    <a:lnTo>
                      <a:pt x="54" y="725"/>
                    </a:lnTo>
                    <a:lnTo>
                      <a:pt x="55" y="727"/>
                    </a:lnTo>
                    <a:lnTo>
                      <a:pt x="55" y="730"/>
                    </a:lnTo>
                    <a:lnTo>
                      <a:pt x="54" y="731"/>
                    </a:lnTo>
                    <a:lnTo>
                      <a:pt x="55" y="732"/>
                    </a:lnTo>
                    <a:lnTo>
                      <a:pt x="57" y="733"/>
                    </a:lnTo>
                    <a:lnTo>
                      <a:pt x="58" y="730"/>
                    </a:lnTo>
                    <a:lnTo>
                      <a:pt x="59" y="731"/>
                    </a:lnTo>
                    <a:lnTo>
                      <a:pt x="61" y="732"/>
                    </a:lnTo>
                    <a:lnTo>
                      <a:pt x="61" y="733"/>
                    </a:lnTo>
                    <a:lnTo>
                      <a:pt x="60" y="733"/>
                    </a:lnTo>
                    <a:lnTo>
                      <a:pt x="57" y="736"/>
                    </a:lnTo>
                    <a:lnTo>
                      <a:pt x="58" y="737"/>
                    </a:lnTo>
                    <a:lnTo>
                      <a:pt x="61" y="738"/>
                    </a:lnTo>
                    <a:lnTo>
                      <a:pt x="65" y="740"/>
                    </a:lnTo>
                    <a:lnTo>
                      <a:pt x="67" y="740"/>
                    </a:lnTo>
                    <a:lnTo>
                      <a:pt x="67" y="738"/>
                    </a:lnTo>
                    <a:lnTo>
                      <a:pt x="67" y="734"/>
                    </a:lnTo>
                    <a:lnTo>
                      <a:pt x="67" y="732"/>
                    </a:lnTo>
                    <a:lnTo>
                      <a:pt x="67" y="730"/>
                    </a:lnTo>
                    <a:lnTo>
                      <a:pt x="65" y="730"/>
                    </a:lnTo>
                    <a:lnTo>
                      <a:pt x="64" y="730"/>
                    </a:lnTo>
                    <a:lnTo>
                      <a:pt x="64" y="729"/>
                    </a:lnTo>
                    <a:lnTo>
                      <a:pt x="66" y="727"/>
                    </a:lnTo>
                    <a:lnTo>
                      <a:pt x="66" y="726"/>
                    </a:lnTo>
                    <a:lnTo>
                      <a:pt x="67" y="725"/>
                    </a:lnTo>
                    <a:lnTo>
                      <a:pt x="70" y="726"/>
                    </a:lnTo>
                    <a:lnTo>
                      <a:pt x="71" y="725"/>
                    </a:lnTo>
                    <a:lnTo>
                      <a:pt x="72" y="726"/>
                    </a:lnTo>
                    <a:lnTo>
                      <a:pt x="73" y="727"/>
                    </a:lnTo>
                    <a:lnTo>
                      <a:pt x="74" y="726"/>
                    </a:lnTo>
                    <a:lnTo>
                      <a:pt x="77" y="725"/>
                    </a:lnTo>
                    <a:lnTo>
                      <a:pt x="79" y="726"/>
                    </a:lnTo>
                    <a:lnTo>
                      <a:pt x="82" y="726"/>
                    </a:lnTo>
                    <a:lnTo>
                      <a:pt x="85" y="726"/>
                    </a:lnTo>
                    <a:lnTo>
                      <a:pt x="85" y="727"/>
                    </a:lnTo>
                    <a:lnTo>
                      <a:pt x="83" y="728"/>
                    </a:lnTo>
                    <a:lnTo>
                      <a:pt x="81" y="730"/>
                    </a:lnTo>
                    <a:lnTo>
                      <a:pt x="80" y="730"/>
                    </a:lnTo>
                    <a:lnTo>
                      <a:pt x="78" y="728"/>
                    </a:lnTo>
                    <a:lnTo>
                      <a:pt x="77" y="728"/>
                    </a:lnTo>
                    <a:lnTo>
                      <a:pt x="72" y="733"/>
                    </a:lnTo>
                    <a:lnTo>
                      <a:pt x="71" y="733"/>
                    </a:lnTo>
                    <a:lnTo>
                      <a:pt x="70" y="733"/>
                    </a:lnTo>
                    <a:lnTo>
                      <a:pt x="68" y="735"/>
                    </a:lnTo>
                    <a:lnTo>
                      <a:pt x="68" y="737"/>
                    </a:lnTo>
                    <a:lnTo>
                      <a:pt x="67" y="740"/>
                    </a:lnTo>
                    <a:lnTo>
                      <a:pt x="67" y="740"/>
                    </a:lnTo>
                    <a:lnTo>
                      <a:pt x="67" y="742"/>
                    </a:lnTo>
                    <a:lnTo>
                      <a:pt x="68" y="743"/>
                    </a:lnTo>
                    <a:lnTo>
                      <a:pt x="67" y="744"/>
                    </a:lnTo>
                    <a:lnTo>
                      <a:pt x="67" y="746"/>
                    </a:lnTo>
                    <a:lnTo>
                      <a:pt x="71" y="747"/>
                    </a:lnTo>
                    <a:lnTo>
                      <a:pt x="74" y="751"/>
                    </a:lnTo>
                    <a:lnTo>
                      <a:pt x="75" y="751"/>
                    </a:lnTo>
                    <a:lnTo>
                      <a:pt x="76" y="749"/>
                    </a:lnTo>
                    <a:lnTo>
                      <a:pt x="75" y="747"/>
                    </a:lnTo>
                    <a:lnTo>
                      <a:pt x="77" y="744"/>
                    </a:lnTo>
                    <a:lnTo>
                      <a:pt x="78" y="744"/>
                    </a:lnTo>
                    <a:lnTo>
                      <a:pt x="79" y="742"/>
                    </a:lnTo>
                    <a:lnTo>
                      <a:pt x="77" y="740"/>
                    </a:lnTo>
                    <a:lnTo>
                      <a:pt x="81" y="738"/>
                    </a:lnTo>
                    <a:lnTo>
                      <a:pt x="83" y="736"/>
                    </a:lnTo>
                    <a:lnTo>
                      <a:pt x="85" y="732"/>
                    </a:lnTo>
                    <a:lnTo>
                      <a:pt x="87" y="730"/>
                    </a:lnTo>
                    <a:lnTo>
                      <a:pt x="88" y="731"/>
                    </a:lnTo>
                    <a:lnTo>
                      <a:pt x="89" y="733"/>
                    </a:lnTo>
                    <a:lnTo>
                      <a:pt x="91" y="733"/>
                    </a:lnTo>
                    <a:lnTo>
                      <a:pt x="92" y="733"/>
                    </a:lnTo>
                    <a:lnTo>
                      <a:pt x="89" y="734"/>
                    </a:lnTo>
                    <a:lnTo>
                      <a:pt x="88" y="737"/>
                    </a:lnTo>
                    <a:lnTo>
                      <a:pt x="88" y="739"/>
                    </a:lnTo>
                    <a:lnTo>
                      <a:pt x="85" y="742"/>
                    </a:lnTo>
                    <a:lnTo>
                      <a:pt x="85" y="745"/>
                    </a:lnTo>
                    <a:lnTo>
                      <a:pt x="86" y="747"/>
                    </a:lnTo>
                    <a:lnTo>
                      <a:pt x="85" y="750"/>
                    </a:lnTo>
                    <a:lnTo>
                      <a:pt x="82" y="751"/>
                    </a:lnTo>
                    <a:lnTo>
                      <a:pt x="82" y="750"/>
                    </a:lnTo>
                    <a:lnTo>
                      <a:pt x="83" y="748"/>
                    </a:lnTo>
                    <a:lnTo>
                      <a:pt x="84" y="744"/>
                    </a:lnTo>
                    <a:lnTo>
                      <a:pt x="82" y="744"/>
                    </a:lnTo>
                    <a:lnTo>
                      <a:pt x="81" y="745"/>
                    </a:lnTo>
                    <a:lnTo>
                      <a:pt x="81" y="747"/>
                    </a:lnTo>
                    <a:lnTo>
                      <a:pt x="80" y="747"/>
                    </a:lnTo>
                    <a:lnTo>
                      <a:pt x="78" y="747"/>
                    </a:lnTo>
                    <a:lnTo>
                      <a:pt x="77" y="748"/>
                    </a:lnTo>
                    <a:lnTo>
                      <a:pt x="78" y="751"/>
                    </a:lnTo>
                    <a:lnTo>
                      <a:pt x="83" y="757"/>
                    </a:lnTo>
                    <a:lnTo>
                      <a:pt x="87" y="757"/>
                    </a:lnTo>
                    <a:lnTo>
                      <a:pt x="90" y="759"/>
                    </a:lnTo>
                    <a:lnTo>
                      <a:pt x="92" y="759"/>
                    </a:lnTo>
                    <a:lnTo>
                      <a:pt x="93" y="760"/>
                    </a:lnTo>
                    <a:lnTo>
                      <a:pt x="95" y="758"/>
                    </a:lnTo>
                    <a:lnTo>
                      <a:pt x="96" y="754"/>
                    </a:lnTo>
                    <a:lnTo>
                      <a:pt x="95" y="750"/>
                    </a:lnTo>
                    <a:lnTo>
                      <a:pt x="95" y="747"/>
                    </a:lnTo>
                    <a:lnTo>
                      <a:pt x="95" y="745"/>
                    </a:lnTo>
                    <a:lnTo>
                      <a:pt x="95" y="740"/>
                    </a:lnTo>
                    <a:lnTo>
                      <a:pt x="95" y="735"/>
                    </a:lnTo>
                    <a:lnTo>
                      <a:pt x="95" y="732"/>
                    </a:lnTo>
                    <a:lnTo>
                      <a:pt x="95" y="730"/>
                    </a:lnTo>
                    <a:lnTo>
                      <a:pt x="99" y="727"/>
                    </a:lnTo>
                    <a:lnTo>
                      <a:pt x="102" y="723"/>
                    </a:lnTo>
                    <a:lnTo>
                      <a:pt x="104" y="721"/>
                    </a:lnTo>
                    <a:lnTo>
                      <a:pt x="107" y="721"/>
                    </a:lnTo>
                    <a:lnTo>
                      <a:pt x="108" y="720"/>
                    </a:lnTo>
                    <a:lnTo>
                      <a:pt x="108" y="716"/>
                    </a:lnTo>
                    <a:lnTo>
                      <a:pt x="109" y="714"/>
                    </a:lnTo>
                    <a:lnTo>
                      <a:pt x="112" y="713"/>
                    </a:lnTo>
                    <a:lnTo>
                      <a:pt x="116" y="716"/>
                    </a:lnTo>
                    <a:lnTo>
                      <a:pt x="118" y="714"/>
                    </a:lnTo>
                    <a:lnTo>
                      <a:pt x="119" y="715"/>
                    </a:lnTo>
                    <a:lnTo>
                      <a:pt x="115" y="710"/>
                    </a:lnTo>
                    <a:lnTo>
                      <a:pt x="112" y="70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3" name="Freeform 1372">
                <a:extLst>
                  <a:ext uri="{FF2B5EF4-FFF2-40B4-BE49-F238E27FC236}">
                    <a16:creationId xmlns:a16="http://schemas.microsoft.com/office/drawing/2014/main" id="{E8BF70D3-A990-614B-A819-A1786FB118FA}"/>
                  </a:ext>
                </a:extLst>
              </p:cNvPr>
              <p:cNvSpPr>
                <a:spLocks/>
              </p:cNvSpPr>
              <p:nvPr/>
            </p:nvSpPr>
            <p:spPr bwMode="auto">
              <a:xfrm>
                <a:off x="4310229" y="6084324"/>
                <a:ext cx="49215" cy="82542"/>
              </a:xfrm>
              <a:custGeom>
                <a:avLst/>
                <a:gdLst>
                  <a:gd name="T0" fmla="*/ 24 w 31"/>
                  <a:gd name="T1" fmla="*/ 20 h 52"/>
                  <a:gd name="T2" fmla="*/ 24 w 31"/>
                  <a:gd name="T3" fmla="*/ 20 h 52"/>
                  <a:gd name="T4" fmla="*/ 20 w 31"/>
                  <a:gd name="T5" fmla="*/ 0 h 52"/>
                  <a:gd name="T6" fmla="*/ 16 w 31"/>
                  <a:gd name="T7" fmla="*/ 2 h 52"/>
                  <a:gd name="T8" fmla="*/ 15 w 31"/>
                  <a:gd name="T9" fmla="*/ 3 h 52"/>
                  <a:gd name="T10" fmla="*/ 13 w 31"/>
                  <a:gd name="T11" fmla="*/ 1 h 52"/>
                  <a:gd name="T12" fmla="*/ 10 w 31"/>
                  <a:gd name="T13" fmla="*/ 0 h 52"/>
                  <a:gd name="T14" fmla="*/ 10 w 31"/>
                  <a:gd name="T15" fmla="*/ 3 h 52"/>
                  <a:gd name="T16" fmla="*/ 10 w 31"/>
                  <a:gd name="T17" fmla="*/ 6 h 52"/>
                  <a:gd name="T18" fmla="*/ 10 w 31"/>
                  <a:gd name="T19" fmla="*/ 8 h 52"/>
                  <a:gd name="T20" fmla="*/ 7 w 31"/>
                  <a:gd name="T21" fmla="*/ 10 h 52"/>
                  <a:gd name="T22" fmla="*/ 7 w 31"/>
                  <a:gd name="T23" fmla="*/ 12 h 52"/>
                  <a:gd name="T24" fmla="*/ 3 w 31"/>
                  <a:gd name="T25" fmla="*/ 10 h 52"/>
                  <a:gd name="T26" fmla="*/ 2 w 31"/>
                  <a:gd name="T27" fmla="*/ 10 h 52"/>
                  <a:gd name="T28" fmla="*/ 0 w 31"/>
                  <a:gd name="T29" fmla="*/ 13 h 52"/>
                  <a:gd name="T30" fmla="*/ 2 w 31"/>
                  <a:gd name="T31" fmla="*/ 14 h 52"/>
                  <a:gd name="T32" fmla="*/ 4 w 31"/>
                  <a:gd name="T33" fmla="*/ 13 h 52"/>
                  <a:gd name="T34" fmla="*/ 3 w 31"/>
                  <a:gd name="T35" fmla="*/ 16 h 52"/>
                  <a:gd name="T36" fmla="*/ 1 w 31"/>
                  <a:gd name="T37" fmla="*/ 19 h 52"/>
                  <a:gd name="T38" fmla="*/ 2 w 31"/>
                  <a:gd name="T39" fmla="*/ 21 h 52"/>
                  <a:gd name="T40" fmla="*/ 3 w 31"/>
                  <a:gd name="T41" fmla="*/ 25 h 52"/>
                  <a:gd name="T42" fmla="*/ 5 w 31"/>
                  <a:gd name="T43" fmla="*/ 29 h 52"/>
                  <a:gd name="T44" fmla="*/ 7 w 31"/>
                  <a:gd name="T45" fmla="*/ 29 h 52"/>
                  <a:gd name="T46" fmla="*/ 9 w 31"/>
                  <a:gd name="T47" fmla="*/ 26 h 52"/>
                  <a:gd name="T48" fmla="*/ 13 w 31"/>
                  <a:gd name="T49" fmla="*/ 24 h 52"/>
                  <a:gd name="T50" fmla="*/ 17 w 31"/>
                  <a:gd name="T51" fmla="*/ 24 h 52"/>
                  <a:gd name="T52" fmla="*/ 17 w 31"/>
                  <a:gd name="T53" fmla="*/ 27 h 52"/>
                  <a:gd name="T54" fmla="*/ 15 w 31"/>
                  <a:gd name="T55" fmla="*/ 31 h 52"/>
                  <a:gd name="T56" fmla="*/ 13 w 31"/>
                  <a:gd name="T57" fmla="*/ 31 h 52"/>
                  <a:gd name="T58" fmla="*/ 12 w 31"/>
                  <a:gd name="T59" fmla="*/ 33 h 52"/>
                  <a:gd name="T60" fmla="*/ 7 w 31"/>
                  <a:gd name="T61" fmla="*/ 35 h 52"/>
                  <a:gd name="T62" fmla="*/ 7 w 31"/>
                  <a:gd name="T63" fmla="*/ 37 h 52"/>
                  <a:gd name="T64" fmla="*/ 8 w 31"/>
                  <a:gd name="T65" fmla="*/ 38 h 52"/>
                  <a:gd name="T66" fmla="*/ 10 w 31"/>
                  <a:gd name="T67" fmla="*/ 41 h 52"/>
                  <a:gd name="T68" fmla="*/ 13 w 31"/>
                  <a:gd name="T69" fmla="*/ 44 h 52"/>
                  <a:gd name="T70" fmla="*/ 16 w 31"/>
                  <a:gd name="T71" fmla="*/ 44 h 52"/>
                  <a:gd name="T72" fmla="*/ 20 w 31"/>
                  <a:gd name="T73" fmla="*/ 45 h 52"/>
                  <a:gd name="T74" fmla="*/ 27 w 31"/>
                  <a:gd name="T75" fmla="*/ 51 h 52"/>
                  <a:gd name="T76" fmla="*/ 31 w 31"/>
                  <a:gd name="T77" fmla="*/ 52 h 52"/>
                  <a:gd name="T78" fmla="*/ 24 w 31"/>
                  <a:gd name="T79" fmla="*/ 20 h 52"/>
                  <a:gd name="T80" fmla="*/ 24 w 31"/>
                  <a:gd name="T81"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52">
                    <a:moveTo>
                      <a:pt x="24" y="20"/>
                    </a:moveTo>
                    <a:lnTo>
                      <a:pt x="24" y="20"/>
                    </a:lnTo>
                    <a:lnTo>
                      <a:pt x="20" y="0"/>
                    </a:lnTo>
                    <a:lnTo>
                      <a:pt x="16" y="2"/>
                    </a:lnTo>
                    <a:lnTo>
                      <a:pt x="15" y="3"/>
                    </a:lnTo>
                    <a:lnTo>
                      <a:pt x="13" y="1"/>
                    </a:lnTo>
                    <a:lnTo>
                      <a:pt x="10" y="0"/>
                    </a:lnTo>
                    <a:lnTo>
                      <a:pt x="10" y="3"/>
                    </a:lnTo>
                    <a:lnTo>
                      <a:pt x="10" y="6"/>
                    </a:lnTo>
                    <a:lnTo>
                      <a:pt x="10" y="8"/>
                    </a:lnTo>
                    <a:lnTo>
                      <a:pt x="7" y="10"/>
                    </a:lnTo>
                    <a:lnTo>
                      <a:pt x="7" y="12"/>
                    </a:lnTo>
                    <a:lnTo>
                      <a:pt x="3" y="10"/>
                    </a:lnTo>
                    <a:lnTo>
                      <a:pt x="2" y="10"/>
                    </a:lnTo>
                    <a:lnTo>
                      <a:pt x="0" y="13"/>
                    </a:lnTo>
                    <a:lnTo>
                      <a:pt x="2" y="14"/>
                    </a:lnTo>
                    <a:lnTo>
                      <a:pt x="4" y="13"/>
                    </a:lnTo>
                    <a:lnTo>
                      <a:pt x="3" y="16"/>
                    </a:lnTo>
                    <a:lnTo>
                      <a:pt x="1" y="19"/>
                    </a:lnTo>
                    <a:lnTo>
                      <a:pt x="2" y="21"/>
                    </a:lnTo>
                    <a:lnTo>
                      <a:pt x="3" y="25"/>
                    </a:lnTo>
                    <a:lnTo>
                      <a:pt x="5" y="29"/>
                    </a:lnTo>
                    <a:lnTo>
                      <a:pt x="7" y="29"/>
                    </a:lnTo>
                    <a:lnTo>
                      <a:pt x="9" y="26"/>
                    </a:lnTo>
                    <a:lnTo>
                      <a:pt x="13" y="24"/>
                    </a:lnTo>
                    <a:lnTo>
                      <a:pt x="17" y="24"/>
                    </a:lnTo>
                    <a:lnTo>
                      <a:pt x="17" y="27"/>
                    </a:lnTo>
                    <a:lnTo>
                      <a:pt x="15" y="31"/>
                    </a:lnTo>
                    <a:lnTo>
                      <a:pt x="13" y="31"/>
                    </a:lnTo>
                    <a:lnTo>
                      <a:pt x="12" y="33"/>
                    </a:lnTo>
                    <a:lnTo>
                      <a:pt x="7" y="35"/>
                    </a:lnTo>
                    <a:lnTo>
                      <a:pt x="7" y="37"/>
                    </a:lnTo>
                    <a:lnTo>
                      <a:pt x="8" y="38"/>
                    </a:lnTo>
                    <a:lnTo>
                      <a:pt x="10" y="41"/>
                    </a:lnTo>
                    <a:lnTo>
                      <a:pt x="13" y="44"/>
                    </a:lnTo>
                    <a:lnTo>
                      <a:pt x="16" y="44"/>
                    </a:lnTo>
                    <a:lnTo>
                      <a:pt x="20" y="45"/>
                    </a:lnTo>
                    <a:lnTo>
                      <a:pt x="27" y="51"/>
                    </a:lnTo>
                    <a:lnTo>
                      <a:pt x="31" y="52"/>
                    </a:lnTo>
                    <a:lnTo>
                      <a:pt x="24" y="20"/>
                    </a:lnTo>
                    <a:lnTo>
                      <a:pt x="24"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4" name="Freeform 1373">
                <a:extLst>
                  <a:ext uri="{FF2B5EF4-FFF2-40B4-BE49-F238E27FC236}">
                    <a16:creationId xmlns:a16="http://schemas.microsoft.com/office/drawing/2014/main" id="{DBC15A51-0DD5-D443-B383-9CF518C4CAF0}"/>
                  </a:ext>
                </a:extLst>
              </p:cNvPr>
              <p:cNvSpPr>
                <a:spLocks/>
              </p:cNvSpPr>
              <p:nvPr/>
            </p:nvSpPr>
            <p:spPr bwMode="auto">
              <a:xfrm>
                <a:off x="4187980" y="6001780"/>
                <a:ext cx="11114" cy="14286"/>
              </a:xfrm>
              <a:custGeom>
                <a:avLst/>
                <a:gdLst>
                  <a:gd name="T0" fmla="*/ 7 w 7"/>
                  <a:gd name="T1" fmla="*/ 1 h 9"/>
                  <a:gd name="T2" fmla="*/ 4 w 7"/>
                  <a:gd name="T3" fmla="*/ 1 h 9"/>
                  <a:gd name="T4" fmla="*/ 2 w 7"/>
                  <a:gd name="T5" fmla="*/ 0 h 9"/>
                  <a:gd name="T6" fmla="*/ 1 w 7"/>
                  <a:gd name="T7" fmla="*/ 1 h 9"/>
                  <a:gd name="T8" fmla="*/ 1 w 7"/>
                  <a:gd name="T9" fmla="*/ 3 h 9"/>
                  <a:gd name="T10" fmla="*/ 0 w 7"/>
                  <a:gd name="T11" fmla="*/ 4 h 9"/>
                  <a:gd name="T12" fmla="*/ 2 w 7"/>
                  <a:gd name="T13" fmla="*/ 6 h 9"/>
                  <a:gd name="T14" fmla="*/ 3 w 7"/>
                  <a:gd name="T15" fmla="*/ 9 h 9"/>
                  <a:gd name="T16" fmla="*/ 4 w 7"/>
                  <a:gd name="T17" fmla="*/ 9 h 9"/>
                  <a:gd name="T18" fmla="*/ 5 w 7"/>
                  <a:gd name="T19" fmla="*/ 7 h 9"/>
                  <a:gd name="T20" fmla="*/ 5 w 7"/>
                  <a:gd name="T21" fmla="*/ 4 h 9"/>
                  <a:gd name="T22" fmla="*/ 7 w 7"/>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7" y="1"/>
                    </a:moveTo>
                    <a:lnTo>
                      <a:pt x="4" y="1"/>
                    </a:lnTo>
                    <a:lnTo>
                      <a:pt x="2" y="0"/>
                    </a:lnTo>
                    <a:lnTo>
                      <a:pt x="1" y="1"/>
                    </a:lnTo>
                    <a:lnTo>
                      <a:pt x="1" y="3"/>
                    </a:lnTo>
                    <a:lnTo>
                      <a:pt x="0" y="4"/>
                    </a:lnTo>
                    <a:lnTo>
                      <a:pt x="2" y="6"/>
                    </a:lnTo>
                    <a:lnTo>
                      <a:pt x="3" y="9"/>
                    </a:lnTo>
                    <a:lnTo>
                      <a:pt x="4" y="9"/>
                    </a:lnTo>
                    <a:lnTo>
                      <a:pt x="5" y="7"/>
                    </a:lnTo>
                    <a:lnTo>
                      <a:pt x="5" y="4"/>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5" name="Freeform 1374">
                <a:extLst>
                  <a:ext uri="{FF2B5EF4-FFF2-40B4-BE49-F238E27FC236}">
                    <a16:creationId xmlns:a16="http://schemas.microsoft.com/office/drawing/2014/main" id="{19C1B058-80C5-DD4C-BBF6-1D72F26E4A8F}"/>
                  </a:ext>
                </a:extLst>
              </p:cNvPr>
              <p:cNvSpPr>
                <a:spLocks/>
              </p:cNvSpPr>
              <p:nvPr/>
            </p:nvSpPr>
            <p:spPr bwMode="auto">
              <a:xfrm>
                <a:off x="4351493" y="3987423"/>
                <a:ext cx="3175" cy="4762"/>
              </a:xfrm>
              <a:custGeom>
                <a:avLst/>
                <a:gdLst>
                  <a:gd name="T0" fmla="*/ 0 w 2"/>
                  <a:gd name="T1" fmla="*/ 3 h 3"/>
                  <a:gd name="T2" fmla="*/ 2 w 2"/>
                  <a:gd name="T3" fmla="*/ 2 h 3"/>
                  <a:gd name="T4" fmla="*/ 1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6" name="Freeform 1375">
                <a:extLst>
                  <a:ext uri="{FF2B5EF4-FFF2-40B4-BE49-F238E27FC236}">
                    <a16:creationId xmlns:a16="http://schemas.microsoft.com/office/drawing/2014/main" id="{309B0D44-1DB0-7A4A-9A2B-FA894F3236C0}"/>
                  </a:ext>
                </a:extLst>
              </p:cNvPr>
              <p:cNvSpPr>
                <a:spLocks/>
              </p:cNvSpPr>
              <p:nvPr/>
            </p:nvSpPr>
            <p:spPr bwMode="auto">
              <a:xfrm>
                <a:off x="4361018" y="3998536"/>
                <a:ext cx="9525" cy="15874"/>
              </a:xfrm>
              <a:custGeom>
                <a:avLst/>
                <a:gdLst>
                  <a:gd name="T0" fmla="*/ 1 w 6"/>
                  <a:gd name="T1" fmla="*/ 0 h 10"/>
                  <a:gd name="T2" fmla="*/ 0 w 6"/>
                  <a:gd name="T3" fmla="*/ 4 h 10"/>
                  <a:gd name="T4" fmla="*/ 3 w 6"/>
                  <a:gd name="T5" fmla="*/ 10 h 10"/>
                  <a:gd name="T6" fmla="*/ 6 w 6"/>
                  <a:gd name="T7" fmla="*/ 4 h 10"/>
                  <a:gd name="T8" fmla="*/ 2 w 6"/>
                  <a:gd name="T9" fmla="*/ 0 h 10"/>
                  <a:gd name="T10" fmla="*/ 1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1" y="0"/>
                    </a:moveTo>
                    <a:lnTo>
                      <a:pt x="0" y="4"/>
                    </a:lnTo>
                    <a:lnTo>
                      <a:pt x="3" y="10"/>
                    </a:lnTo>
                    <a:lnTo>
                      <a:pt x="6" y="4"/>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7" name="Freeform 1376">
                <a:extLst>
                  <a:ext uri="{FF2B5EF4-FFF2-40B4-BE49-F238E27FC236}">
                    <a16:creationId xmlns:a16="http://schemas.microsoft.com/office/drawing/2014/main" id="{7619E6DB-A6A1-1141-9F6A-AEA9DC7C9108}"/>
                  </a:ext>
                </a:extLst>
              </p:cNvPr>
              <p:cNvSpPr>
                <a:spLocks/>
              </p:cNvSpPr>
              <p:nvPr/>
            </p:nvSpPr>
            <p:spPr bwMode="auto">
              <a:xfrm>
                <a:off x="4372132" y="4011235"/>
                <a:ext cx="3175" cy="4762"/>
              </a:xfrm>
              <a:custGeom>
                <a:avLst/>
                <a:gdLst>
                  <a:gd name="T0" fmla="*/ 2 w 2"/>
                  <a:gd name="T1" fmla="*/ 0 h 3"/>
                  <a:gd name="T2" fmla="*/ 0 w 2"/>
                  <a:gd name="T3" fmla="*/ 2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2"/>
                    </a:lnTo>
                    <a:lnTo>
                      <a:pt x="2"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8" name="Freeform 1377">
                <a:extLst>
                  <a:ext uri="{FF2B5EF4-FFF2-40B4-BE49-F238E27FC236}">
                    <a16:creationId xmlns:a16="http://schemas.microsoft.com/office/drawing/2014/main" id="{B610DC67-6F76-D54E-AB72-D5C13E540EFC}"/>
                  </a:ext>
                </a:extLst>
              </p:cNvPr>
              <p:cNvSpPr>
                <a:spLocks/>
              </p:cNvSpPr>
              <p:nvPr/>
            </p:nvSpPr>
            <p:spPr bwMode="auto">
              <a:xfrm>
                <a:off x="4370543" y="3993770"/>
                <a:ext cx="6350" cy="11112"/>
              </a:xfrm>
              <a:custGeom>
                <a:avLst/>
                <a:gdLst>
                  <a:gd name="T0" fmla="*/ 0 w 4"/>
                  <a:gd name="T1" fmla="*/ 3 h 7"/>
                  <a:gd name="T2" fmla="*/ 1 w 4"/>
                  <a:gd name="T3" fmla="*/ 6 h 7"/>
                  <a:gd name="T4" fmla="*/ 4 w 4"/>
                  <a:gd name="T5" fmla="*/ 7 h 7"/>
                  <a:gd name="T6" fmla="*/ 2 w 4"/>
                  <a:gd name="T7" fmla="*/ 0 h 7"/>
                  <a:gd name="T8" fmla="*/ 0 w 4"/>
                  <a:gd name="T9" fmla="*/ 3 h 7"/>
                </a:gdLst>
                <a:ahLst/>
                <a:cxnLst>
                  <a:cxn ang="0">
                    <a:pos x="T0" y="T1"/>
                  </a:cxn>
                  <a:cxn ang="0">
                    <a:pos x="T2" y="T3"/>
                  </a:cxn>
                  <a:cxn ang="0">
                    <a:pos x="T4" y="T5"/>
                  </a:cxn>
                  <a:cxn ang="0">
                    <a:pos x="T6" y="T7"/>
                  </a:cxn>
                  <a:cxn ang="0">
                    <a:pos x="T8" y="T9"/>
                  </a:cxn>
                </a:cxnLst>
                <a:rect l="0" t="0" r="r" b="b"/>
                <a:pathLst>
                  <a:path w="4" h="7">
                    <a:moveTo>
                      <a:pt x="0" y="3"/>
                    </a:moveTo>
                    <a:lnTo>
                      <a:pt x="1" y="6"/>
                    </a:lnTo>
                    <a:lnTo>
                      <a:pt x="4" y="7"/>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9" name="Freeform 1378">
                <a:extLst>
                  <a:ext uri="{FF2B5EF4-FFF2-40B4-BE49-F238E27FC236}">
                    <a16:creationId xmlns:a16="http://schemas.microsoft.com/office/drawing/2014/main" id="{E833D13F-6B3B-2D44-89B6-1B6BEF8505A0}"/>
                  </a:ext>
                </a:extLst>
              </p:cNvPr>
              <p:cNvSpPr>
                <a:spLocks/>
              </p:cNvSpPr>
              <p:nvPr/>
            </p:nvSpPr>
            <p:spPr bwMode="auto">
              <a:xfrm>
                <a:off x="4368956" y="4022342"/>
                <a:ext cx="6350" cy="12699"/>
              </a:xfrm>
              <a:custGeom>
                <a:avLst/>
                <a:gdLst>
                  <a:gd name="T0" fmla="*/ 1 w 5"/>
                  <a:gd name="T1" fmla="*/ 10 h 10"/>
                  <a:gd name="T2" fmla="*/ 5 w 5"/>
                  <a:gd name="T3" fmla="*/ 9 h 10"/>
                  <a:gd name="T4" fmla="*/ 5 w 5"/>
                  <a:gd name="T5" fmla="*/ 3 h 10"/>
                  <a:gd name="T6" fmla="*/ 2 w 5"/>
                  <a:gd name="T7" fmla="*/ 0 h 10"/>
                  <a:gd name="T8" fmla="*/ 0 w 5"/>
                  <a:gd name="T9" fmla="*/ 3 h 10"/>
                  <a:gd name="T10" fmla="*/ 1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1" y="10"/>
                    </a:moveTo>
                    <a:cubicBezTo>
                      <a:pt x="5" y="9"/>
                      <a:pt x="5" y="9"/>
                      <a:pt x="5" y="9"/>
                    </a:cubicBezTo>
                    <a:cubicBezTo>
                      <a:pt x="5" y="3"/>
                      <a:pt x="5" y="3"/>
                      <a:pt x="5" y="3"/>
                    </a:cubicBezTo>
                    <a:cubicBezTo>
                      <a:pt x="2" y="0"/>
                      <a:pt x="2" y="0"/>
                      <a:pt x="2" y="0"/>
                    </a:cubicBezTo>
                    <a:cubicBezTo>
                      <a:pt x="2" y="0"/>
                      <a:pt x="0" y="3"/>
                      <a:pt x="0" y="3"/>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0" name="Freeform 1379">
                <a:extLst>
                  <a:ext uri="{FF2B5EF4-FFF2-40B4-BE49-F238E27FC236}">
                    <a16:creationId xmlns:a16="http://schemas.microsoft.com/office/drawing/2014/main" id="{B4637CEC-BCC5-2F4C-B21E-25AD89FD8783}"/>
                  </a:ext>
                </a:extLst>
              </p:cNvPr>
              <p:cNvSpPr>
                <a:spLocks/>
              </p:cNvSpPr>
              <p:nvPr/>
            </p:nvSpPr>
            <p:spPr bwMode="auto">
              <a:xfrm>
                <a:off x="4370543" y="40223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1" name="Freeform 1380">
                <a:extLst>
                  <a:ext uri="{FF2B5EF4-FFF2-40B4-BE49-F238E27FC236}">
                    <a16:creationId xmlns:a16="http://schemas.microsoft.com/office/drawing/2014/main" id="{F3E4271E-1FDF-374E-9BE5-574D2C1E7A31}"/>
                  </a:ext>
                </a:extLst>
              </p:cNvPr>
              <p:cNvSpPr>
                <a:spLocks/>
              </p:cNvSpPr>
              <p:nvPr/>
            </p:nvSpPr>
            <p:spPr bwMode="auto">
              <a:xfrm>
                <a:off x="4370543" y="4041392"/>
                <a:ext cx="11114" cy="17461"/>
              </a:xfrm>
              <a:custGeom>
                <a:avLst/>
                <a:gdLst>
                  <a:gd name="T0" fmla="*/ 5 w 7"/>
                  <a:gd name="T1" fmla="*/ 10 h 11"/>
                  <a:gd name="T2" fmla="*/ 7 w 7"/>
                  <a:gd name="T3" fmla="*/ 11 h 11"/>
                  <a:gd name="T4" fmla="*/ 7 w 7"/>
                  <a:gd name="T5" fmla="*/ 9 h 11"/>
                  <a:gd name="T6" fmla="*/ 6 w 7"/>
                  <a:gd name="T7" fmla="*/ 3 h 11"/>
                  <a:gd name="T8" fmla="*/ 0 w 7"/>
                  <a:gd name="T9" fmla="*/ 0 h 11"/>
                  <a:gd name="T10" fmla="*/ 0 w 7"/>
                  <a:gd name="T11" fmla="*/ 3 h 11"/>
                  <a:gd name="T12" fmla="*/ 3 w 7"/>
                  <a:gd name="T13" fmla="*/ 7 h 11"/>
                  <a:gd name="T14" fmla="*/ 3 w 7"/>
                  <a:gd name="T15" fmla="*/ 10 h 11"/>
                  <a:gd name="T16" fmla="*/ 5 w 7"/>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5" y="10"/>
                    </a:moveTo>
                    <a:lnTo>
                      <a:pt x="7" y="11"/>
                    </a:lnTo>
                    <a:lnTo>
                      <a:pt x="7" y="9"/>
                    </a:lnTo>
                    <a:lnTo>
                      <a:pt x="6" y="3"/>
                    </a:lnTo>
                    <a:lnTo>
                      <a:pt x="0" y="0"/>
                    </a:lnTo>
                    <a:lnTo>
                      <a:pt x="0" y="3"/>
                    </a:lnTo>
                    <a:lnTo>
                      <a:pt x="3" y="7"/>
                    </a:lnTo>
                    <a:lnTo>
                      <a:pt x="3" y="10"/>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2" name="Freeform 1381">
                <a:extLst>
                  <a:ext uri="{FF2B5EF4-FFF2-40B4-BE49-F238E27FC236}">
                    <a16:creationId xmlns:a16="http://schemas.microsoft.com/office/drawing/2014/main" id="{1D44F989-DD82-AF44-B7C7-64339FBC374E}"/>
                  </a:ext>
                </a:extLst>
              </p:cNvPr>
              <p:cNvSpPr>
                <a:spLocks/>
              </p:cNvSpPr>
              <p:nvPr/>
            </p:nvSpPr>
            <p:spPr bwMode="auto">
              <a:xfrm>
                <a:off x="4375307" y="4065191"/>
                <a:ext cx="6350" cy="15874"/>
              </a:xfrm>
              <a:custGeom>
                <a:avLst/>
                <a:gdLst>
                  <a:gd name="T0" fmla="*/ 3 w 4"/>
                  <a:gd name="T1" fmla="*/ 0 h 10"/>
                  <a:gd name="T2" fmla="*/ 0 w 4"/>
                  <a:gd name="T3" fmla="*/ 5 h 10"/>
                  <a:gd name="T4" fmla="*/ 0 w 4"/>
                  <a:gd name="T5" fmla="*/ 8 h 10"/>
                  <a:gd name="T6" fmla="*/ 2 w 4"/>
                  <a:gd name="T7" fmla="*/ 10 h 10"/>
                  <a:gd name="T8" fmla="*/ 4 w 4"/>
                  <a:gd name="T9" fmla="*/ 5 h 10"/>
                  <a:gd name="T10" fmla="*/ 3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3" y="0"/>
                    </a:moveTo>
                    <a:lnTo>
                      <a:pt x="0" y="5"/>
                    </a:lnTo>
                    <a:lnTo>
                      <a:pt x="0" y="8"/>
                    </a:lnTo>
                    <a:lnTo>
                      <a:pt x="2" y="10"/>
                    </a:lnTo>
                    <a:lnTo>
                      <a:pt x="4"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3" name="Freeform 1382">
                <a:extLst>
                  <a:ext uri="{FF2B5EF4-FFF2-40B4-BE49-F238E27FC236}">
                    <a16:creationId xmlns:a16="http://schemas.microsoft.com/office/drawing/2014/main" id="{119DD67B-C173-E940-974C-A5AB73757ABC}"/>
                  </a:ext>
                </a:extLst>
              </p:cNvPr>
              <p:cNvSpPr>
                <a:spLocks/>
              </p:cNvSpPr>
              <p:nvPr/>
            </p:nvSpPr>
            <p:spPr bwMode="auto">
              <a:xfrm>
                <a:off x="4408650" y="4085826"/>
                <a:ext cx="7938" cy="9524"/>
              </a:xfrm>
              <a:custGeom>
                <a:avLst/>
                <a:gdLst>
                  <a:gd name="T0" fmla="*/ 0 w 5"/>
                  <a:gd name="T1" fmla="*/ 3 h 6"/>
                  <a:gd name="T2" fmla="*/ 1 w 5"/>
                  <a:gd name="T3" fmla="*/ 6 h 6"/>
                  <a:gd name="T4" fmla="*/ 5 w 5"/>
                  <a:gd name="T5" fmla="*/ 6 h 6"/>
                  <a:gd name="T6" fmla="*/ 5 w 5"/>
                  <a:gd name="T7" fmla="*/ 2 h 6"/>
                  <a:gd name="T8" fmla="*/ 2 w 5"/>
                  <a:gd name="T9" fmla="*/ 0 h 6"/>
                  <a:gd name="T10" fmla="*/ 0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0" y="3"/>
                    </a:moveTo>
                    <a:lnTo>
                      <a:pt x="1" y="6"/>
                    </a:lnTo>
                    <a:lnTo>
                      <a:pt x="5" y="6"/>
                    </a:lnTo>
                    <a:lnTo>
                      <a:pt x="5" y="2"/>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4" name="Line 1383">
                <a:extLst>
                  <a:ext uri="{FF2B5EF4-FFF2-40B4-BE49-F238E27FC236}">
                    <a16:creationId xmlns:a16="http://schemas.microsoft.com/office/drawing/2014/main" id="{0C2B2D10-E6C4-B34C-A4B7-A6020E8121A9}"/>
                  </a:ext>
                </a:extLst>
              </p:cNvPr>
              <p:cNvSpPr>
                <a:spLocks noChangeShapeType="1"/>
              </p:cNvSpPr>
              <p:nvPr/>
            </p:nvSpPr>
            <p:spPr bwMode="auto">
              <a:xfrm>
                <a:off x="4370549" y="4108049"/>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5" name="Line 1384">
                <a:extLst>
                  <a:ext uri="{FF2B5EF4-FFF2-40B4-BE49-F238E27FC236}">
                    <a16:creationId xmlns:a16="http://schemas.microsoft.com/office/drawing/2014/main" id="{50B1E200-941E-8542-87D7-7F1761CE42E2}"/>
                  </a:ext>
                </a:extLst>
              </p:cNvPr>
              <p:cNvSpPr>
                <a:spLocks noChangeShapeType="1"/>
              </p:cNvSpPr>
              <p:nvPr/>
            </p:nvSpPr>
            <p:spPr bwMode="auto">
              <a:xfrm>
                <a:off x="4370549" y="4108049"/>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6" name="Freeform 1385">
                <a:extLst>
                  <a:ext uri="{FF2B5EF4-FFF2-40B4-BE49-F238E27FC236}">
                    <a16:creationId xmlns:a16="http://schemas.microsoft.com/office/drawing/2014/main" id="{284CE6C8-0AA9-6243-A3CD-EF16A859005C}"/>
                  </a:ext>
                </a:extLst>
              </p:cNvPr>
              <p:cNvSpPr>
                <a:spLocks/>
              </p:cNvSpPr>
              <p:nvPr/>
            </p:nvSpPr>
            <p:spPr bwMode="auto">
              <a:xfrm>
                <a:off x="4372137" y="4084239"/>
                <a:ext cx="3175" cy="14286"/>
              </a:xfrm>
              <a:custGeom>
                <a:avLst/>
                <a:gdLst>
                  <a:gd name="T0" fmla="*/ 1 w 2"/>
                  <a:gd name="T1" fmla="*/ 0 h 9"/>
                  <a:gd name="T2" fmla="*/ 0 w 2"/>
                  <a:gd name="T3" fmla="*/ 9 h 9"/>
                  <a:gd name="T4" fmla="*/ 2 w 2"/>
                  <a:gd name="T5" fmla="*/ 3 h 9"/>
                  <a:gd name="T6" fmla="*/ 1 w 2"/>
                  <a:gd name="T7" fmla="*/ 0 h 9"/>
                </a:gdLst>
                <a:ahLst/>
                <a:cxnLst>
                  <a:cxn ang="0">
                    <a:pos x="T0" y="T1"/>
                  </a:cxn>
                  <a:cxn ang="0">
                    <a:pos x="T2" y="T3"/>
                  </a:cxn>
                  <a:cxn ang="0">
                    <a:pos x="T4" y="T5"/>
                  </a:cxn>
                  <a:cxn ang="0">
                    <a:pos x="T6" y="T7"/>
                  </a:cxn>
                </a:cxnLst>
                <a:rect l="0" t="0" r="r" b="b"/>
                <a:pathLst>
                  <a:path w="2" h="9">
                    <a:moveTo>
                      <a:pt x="1" y="0"/>
                    </a:moveTo>
                    <a:lnTo>
                      <a:pt x="0" y="9"/>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7" name="Freeform 1386">
                <a:extLst>
                  <a:ext uri="{FF2B5EF4-FFF2-40B4-BE49-F238E27FC236}">
                    <a16:creationId xmlns:a16="http://schemas.microsoft.com/office/drawing/2014/main" id="{932E15C0-1D49-204A-BAE8-FE3DDF01D734}"/>
                  </a:ext>
                </a:extLst>
              </p:cNvPr>
              <p:cNvSpPr>
                <a:spLocks/>
              </p:cNvSpPr>
              <p:nvPr/>
            </p:nvSpPr>
            <p:spPr bwMode="auto">
              <a:xfrm>
                <a:off x="4359437" y="4117572"/>
                <a:ext cx="7938" cy="6349"/>
              </a:xfrm>
              <a:custGeom>
                <a:avLst/>
                <a:gdLst>
                  <a:gd name="T0" fmla="*/ 1 w 5"/>
                  <a:gd name="T1" fmla="*/ 0 h 4"/>
                  <a:gd name="T2" fmla="*/ 0 w 5"/>
                  <a:gd name="T3" fmla="*/ 4 h 4"/>
                  <a:gd name="T4" fmla="*/ 3 w 5"/>
                  <a:gd name="T5" fmla="*/ 4 h 4"/>
                  <a:gd name="T6" fmla="*/ 5 w 5"/>
                  <a:gd name="T7" fmla="*/ 2 h 4"/>
                  <a:gd name="T8" fmla="*/ 4 w 5"/>
                  <a:gd name="T9" fmla="*/ 0 h 4"/>
                  <a:gd name="T10" fmla="*/ 1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1" y="0"/>
                    </a:moveTo>
                    <a:lnTo>
                      <a:pt x="0" y="4"/>
                    </a:lnTo>
                    <a:lnTo>
                      <a:pt x="3" y="4"/>
                    </a:lnTo>
                    <a:lnTo>
                      <a:pt x="5" y="2"/>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8" name="Freeform 1387">
                <a:extLst>
                  <a:ext uri="{FF2B5EF4-FFF2-40B4-BE49-F238E27FC236}">
                    <a16:creationId xmlns:a16="http://schemas.microsoft.com/office/drawing/2014/main" id="{31B95854-C424-3748-AD25-87DFCDF43B83}"/>
                  </a:ext>
                </a:extLst>
              </p:cNvPr>
              <p:cNvSpPr>
                <a:spLocks/>
              </p:cNvSpPr>
              <p:nvPr/>
            </p:nvSpPr>
            <p:spPr bwMode="auto">
              <a:xfrm>
                <a:off x="4368962" y="4108072"/>
                <a:ext cx="3175" cy="4762"/>
              </a:xfrm>
              <a:custGeom>
                <a:avLst/>
                <a:gdLst>
                  <a:gd name="T0" fmla="*/ 3 w 3"/>
                  <a:gd name="T1" fmla="*/ 4 h 4"/>
                  <a:gd name="T2" fmla="*/ 1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1" y="0"/>
                      <a:pt x="1" y="0"/>
                      <a:pt x="1" y="0"/>
                    </a:cubicBezTo>
                    <a:cubicBezTo>
                      <a:pt x="1" y="0"/>
                      <a:pt x="0" y="4"/>
                      <a:pt x="0" y="4"/>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9" name="Freeform 1388">
                <a:extLst>
                  <a:ext uri="{FF2B5EF4-FFF2-40B4-BE49-F238E27FC236}">
                    <a16:creationId xmlns:a16="http://schemas.microsoft.com/office/drawing/2014/main" id="{7913D3A7-ED81-EB45-980C-56748D3D114F}"/>
                  </a:ext>
                </a:extLst>
              </p:cNvPr>
              <p:cNvSpPr>
                <a:spLocks/>
              </p:cNvSpPr>
              <p:nvPr/>
            </p:nvSpPr>
            <p:spPr bwMode="auto">
              <a:xfrm>
                <a:off x="4356323" y="4154111"/>
                <a:ext cx="23814" cy="25398"/>
              </a:xfrm>
              <a:custGeom>
                <a:avLst/>
                <a:gdLst>
                  <a:gd name="T0" fmla="*/ 14 w 15"/>
                  <a:gd name="T1" fmla="*/ 0 h 16"/>
                  <a:gd name="T2" fmla="*/ 9 w 15"/>
                  <a:gd name="T3" fmla="*/ 3 h 16"/>
                  <a:gd name="T4" fmla="*/ 6 w 15"/>
                  <a:gd name="T5" fmla="*/ 1 h 16"/>
                  <a:gd name="T6" fmla="*/ 3 w 15"/>
                  <a:gd name="T7" fmla="*/ 2 h 16"/>
                  <a:gd name="T8" fmla="*/ 2 w 15"/>
                  <a:gd name="T9" fmla="*/ 4 h 16"/>
                  <a:gd name="T10" fmla="*/ 5 w 15"/>
                  <a:gd name="T11" fmla="*/ 8 h 16"/>
                  <a:gd name="T12" fmla="*/ 5 w 15"/>
                  <a:gd name="T13" fmla="*/ 11 h 16"/>
                  <a:gd name="T14" fmla="*/ 2 w 15"/>
                  <a:gd name="T15" fmla="*/ 13 h 16"/>
                  <a:gd name="T16" fmla="*/ 0 w 15"/>
                  <a:gd name="T17" fmla="*/ 15 h 16"/>
                  <a:gd name="T18" fmla="*/ 3 w 15"/>
                  <a:gd name="T19" fmla="*/ 16 h 16"/>
                  <a:gd name="T20" fmla="*/ 10 w 15"/>
                  <a:gd name="T21" fmla="*/ 15 h 16"/>
                  <a:gd name="T22" fmla="*/ 12 w 15"/>
                  <a:gd name="T23" fmla="*/ 11 h 16"/>
                  <a:gd name="T24" fmla="*/ 12 w 15"/>
                  <a:gd name="T25" fmla="*/ 8 h 16"/>
                  <a:gd name="T26" fmla="*/ 11 w 15"/>
                  <a:gd name="T27" fmla="*/ 5 h 16"/>
                  <a:gd name="T28" fmla="*/ 15 w 15"/>
                  <a:gd name="T29" fmla="*/ 1 h 16"/>
                  <a:gd name="T30" fmla="*/ 14 w 15"/>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6">
                    <a:moveTo>
                      <a:pt x="14" y="0"/>
                    </a:moveTo>
                    <a:lnTo>
                      <a:pt x="9" y="3"/>
                    </a:lnTo>
                    <a:lnTo>
                      <a:pt x="6" y="1"/>
                    </a:lnTo>
                    <a:lnTo>
                      <a:pt x="3" y="2"/>
                    </a:lnTo>
                    <a:lnTo>
                      <a:pt x="2" y="4"/>
                    </a:lnTo>
                    <a:lnTo>
                      <a:pt x="5" y="8"/>
                    </a:lnTo>
                    <a:lnTo>
                      <a:pt x="5" y="11"/>
                    </a:lnTo>
                    <a:lnTo>
                      <a:pt x="2" y="13"/>
                    </a:lnTo>
                    <a:lnTo>
                      <a:pt x="0" y="15"/>
                    </a:lnTo>
                    <a:lnTo>
                      <a:pt x="3" y="16"/>
                    </a:lnTo>
                    <a:lnTo>
                      <a:pt x="10" y="15"/>
                    </a:lnTo>
                    <a:lnTo>
                      <a:pt x="12" y="11"/>
                    </a:lnTo>
                    <a:lnTo>
                      <a:pt x="12" y="8"/>
                    </a:lnTo>
                    <a:lnTo>
                      <a:pt x="11" y="5"/>
                    </a:lnTo>
                    <a:lnTo>
                      <a:pt x="15" y="1"/>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0" name="Freeform 1389">
                <a:extLst>
                  <a:ext uri="{FF2B5EF4-FFF2-40B4-BE49-F238E27FC236}">
                    <a16:creationId xmlns:a16="http://schemas.microsoft.com/office/drawing/2014/main" id="{09F7B6ED-91A8-FD4F-8491-86363E990092}"/>
                  </a:ext>
                </a:extLst>
              </p:cNvPr>
              <p:cNvSpPr>
                <a:spLocks/>
              </p:cNvSpPr>
              <p:nvPr/>
            </p:nvSpPr>
            <p:spPr bwMode="auto">
              <a:xfrm>
                <a:off x="4381501" y="4148138"/>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sp>
        <p:nvSpPr>
          <p:cNvPr id="1401" name="Text Placeholder 6">
            <a:extLst>
              <a:ext uri="{FF2B5EF4-FFF2-40B4-BE49-F238E27FC236}">
                <a16:creationId xmlns:a16="http://schemas.microsoft.com/office/drawing/2014/main" id="{1DD7CB70-45E5-F045-9CB2-B83B79211827}"/>
              </a:ext>
            </a:extLst>
          </p:cNvPr>
          <p:cNvSpPr>
            <a:spLocks noGrp="1"/>
          </p:cNvSpPr>
          <p:nvPr>
            <p:ph type="body" sz="quarter" idx="19" hasCustomPrompt="1"/>
          </p:nvPr>
        </p:nvSpPr>
        <p:spPr>
          <a:xfrm>
            <a:off x="3830705" y="1844823"/>
            <a:ext cx="1260764" cy="1255317"/>
          </a:xfrm>
          <a:prstGeom prst="rect">
            <a:avLst/>
          </a:prstGeom>
        </p:spPr>
        <p:txBody>
          <a:bodyPr anchor="ctr">
            <a:normAutofit/>
          </a:bodyPr>
          <a:lstStyle>
            <a:lvl1pPr marL="0" indent="0" algn="ctr">
              <a:buNone/>
              <a:defRPr sz="2800" b="1" i="0">
                <a:solidFill>
                  <a:schemeClr val="accent1"/>
                </a:solidFill>
                <a:latin typeface="Arial" panose="020B0604020202020204" pitchFamily="34" charset="0"/>
                <a:ea typeface="Arial" panose="020B0604020202020204" pitchFamily="34" charset="0"/>
                <a:cs typeface="Arial" panose="020B0604020202020204" pitchFamily="34" charset="0"/>
              </a:defRPr>
            </a:lvl1pPr>
          </a:lstStyle>
          <a:p>
            <a:pPr lvl="0"/>
            <a:r>
              <a:rPr lang="en-GB" dirty="0"/>
              <a:t>73%</a:t>
            </a:r>
            <a:endParaRPr lang="en-US" dirty="0"/>
          </a:p>
        </p:txBody>
      </p:sp>
      <p:sp>
        <p:nvSpPr>
          <p:cNvPr id="1402" name="Text Placeholder 6">
            <a:extLst>
              <a:ext uri="{FF2B5EF4-FFF2-40B4-BE49-F238E27FC236}">
                <a16:creationId xmlns:a16="http://schemas.microsoft.com/office/drawing/2014/main" id="{1BFE67AB-82F8-5F42-9604-5FACCD1C165E}"/>
              </a:ext>
            </a:extLst>
          </p:cNvPr>
          <p:cNvSpPr>
            <a:spLocks noGrp="1"/>
          </p:cNvSpPr>
          <p:nvPr>
            <p:ph type="body" sz="quarter" idx="20" hasCustomPrompt="1"/>
          </p:nvPr>
        </p:nvSpPr>
        <p:spPr>
          <a:xfrm>
            <a:off x="7107996" y="2154942"/>
            <a:ext cx="1260764" cy="1255317"/>
          </a:xfrm>
          <a:prstGeom prst="rect">
            <a:avLst/>
          </a:prstGeom>
        </p:spPr>
        <p:txBody>
          <a:bodyPr anchor="ctr">
            <a:normAutofit/>
          </a:bodyPr>
          <a:lstStyle>
            <a:lvl1pPr marL="0" indent="0" algn="ctr">
              <a:buNone/>
              <a:defRPr sz="2800" b="1" i="0">
                <a:solidFill>
                  <a:schemeClr val="accent1"/>
                </a:solidFill>
                <a:latin typeface="Arial" panose="020B0604020202020204" pitchFamily="34" charset="0"/>
                <a:ea typeface="Arial" panose="020B0604020202020204" pitchFamily="34" charset="0"/>
                <a:cs typeface="Arial" panose="020B0604020202020204" pitchFamily="34" charset="0"/>
              </a:defRPr>
            </a:lvl1pPr>
          </a:lstStyle>
          <a:p>
            <a:pPr lvl="0"/>
            <a:r>
              <a:rPr lang="en-GB" dirty="0"/>
              <a:t>67%</a:t>
            </a:r>
            <a:endParaRPr lang="en-US" dirty="0"/>
          </a:p>
        </p:txBody>
      </p:sp>
      <p:sp>
        <p:nvSpPr>
          <p:cNvPr id="1403" name="Text Placeholder 6">
            <a:extLst>
              <a:ext uri="{FF2B5EF4-FFF2-40B4-BE49-F238E27FC236}">
                <a16:creationId xmlns:a16="http://schemas.microsoft.com/office/drawing/2014/main" id="{1C1E3DB5-EB79-C048-A69F-F36BD8FF02FE}"/>
              </a:ext>
            </a:extLst>
          </p:cNvPr>
          <p:cNvSpPr>
            <a:spLocks noGrp="1"/>
          </p:cNvSpPr>
          <p:nvPr>
            <p:ph type="body" sz="quarter" idx="21" hasCustomPrompt="1"/>
          </p:nvPr>
        </p:nvSpPr>
        <p:spPr>
          <a:xfrm>
            <a:off x="9124523" y="3136674"/>
            <a:ext cx="1260764" cy="1255317"/>
          </a:xfrm>
          <a:prstGeom prst="rect">
            <a:avLst/>
          </a:prstGeom>
        </p:spPr>
        <p:txBody>
          <a:bodyPr anchor="ctr">
            <a:normAutofit/>
          </a:bodyPr>
          <a:lstStyle>
            <a:lvl1pPr marL="0" indent="0" algn="ctr">
              <a:buNone/>
              <a:defRPr sz="2800" b="1" i="0">
                <a:solidFill>
                  <a:schemeClr val="accent1"/>
                </a:solidFill>
                <a:latin typeface="Arial" panose="020B0604020202020204" pitchFamily="34" charset="0"/>
                <a:ea typeface="Arial" panose="020B0604020202020204" pitchFamily="34" charset="0"/>
                <a:cs typeface="Arial" panose="020B0604020202020204" pitchFamily="34" charset="0"/>
              </a:defRPr>
            </a:lvl1pPr>
          </a:lstStyle>
          <a:p>
            <a:pPr lvl="0"/>
            <a:r>
              <a:rPr lang="en-GB" dirty="0"/>
              <a:t>41%</a:t>
            </a:r>
            <a:endParaRPr lang="en-US" dirty="0"/>
          </a:p>
        </p:txBody>
      </p:sp>
      <p:sp>
        <p:nvSpPr>
          <p:cNvPr id="3" name="Content Placeholder 2">
            <a:extLst>
              <a:ext uri="{FF2B5EF4-FFF2-40B4-BE49-F238E27FC236}">
                <a16:creationId xmlns:a16="http://schemas.microsoft.com/office/drawing/2014/main" id="{B72EEF14-F87F-3D44-9FF4-0BB494C35FF2}"/>
              </a:ext>
            </a:extLst>
          </p:cNvPr>
          <p:cNvSpPr>
            <a:spLocks noGrp="1"/>
          </p:cNvSpPr>
          <p:nvPr>
            <p:ph sz="quarter" idx="35" hasCustomPrompt="1"/>
          </p:nvPr>
        </p:nvSpPr>
        <p:spPr>
          <a:xfrm>
            <a:off x="509588" y="3941763"/>
            <a:ext cx="2428875" cy="1000125"/>
          </a:xfrm>
          <a:prstGeom prst="rect">
            <a:avLst/>
          </a:prstGeom>
        </p:spPr>
        <p:txBody>
          <a:bodyPr>
            <a:normAutofit/>
          </a:bodyPr>
          <a:lstStyle>
            <a:lvl1pPr marL="0" indent="0">
              <a:buNone/>
              <a:defRPr sz="5500" b="1">
                <a:solidFill>
                  <a:schemeClr val="accent1"/>
                </a:solidFill>
                <a:latin typeface="Arial" panose="020B0604020202020204" pitchFamily="34" charset="0"/>
                <a:cs typeface="Arial" panose="020B0604020202020204" pitchFamily="34" charset="0"/>
              </a:defRPr>
            </a:lvl1pPr>
          </a:lstStyle>
          <a:p>
            <a:pPr lvl="0"/>
            <a:r>
              <a:rPr lang="en-US" dirty="0"/>
              <a:t>55%</a:t>
            </a:r>
          </a:p>
        </p:txBody>
      </p:sp>
      <p:pic>
        <p:nvPicPr>
          <p:cNvPr id="1406" name="Image 1405">
            <a:extLst>
              <a:ext uri="{FF2B5EF4-FFF2-40B4-BE49-F238E27FC236}">
                <a16:creationId xmlns:a16="http://schemas.microsoft.com/office/drawing/2014/main" id="{52D8E7BA-20FA-AF47-BC41-86087815ED3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409" name="Google Shape;26;p3">
            <a:extLst>
              <a:ext uri="{FF2B5EF4-FFF2-40B4-BE49-F238E27FC236}">
                <a16:creationId xmlns:a16="http://schemas.microsoft.com/office/drawing/2014/main" id="{A1B089B5-8C56-A245-9C66-E5EC1CECC357}"/>
              </a:ext>
            </a:extLst>
          </p:cNvPr>
          <p:cNvSpPr txBox="1">
            <a:spLocks noGrp="1"/>
          </p:cNvSpPr>
          <p:nvPr>
            <p:ph type="body" idx="36"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
        <p:nvSpPr>
          <p:cNvPr id="1404" name="Title 1">
            <a:extLst>
              <a:ext uri="{FF2B5EF4-FFF2-40B4-BE49-F238E27FC236}">
                <a16:creationId xmlns:a16="http://schemas.microsoft.com/office/drawing/2014/main" id="{0C485918-8EB0-D647-884D-48C173807705}"/>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05" name="Text Placeholder 2">
            <a:extLst>
              <a:ext uri="{FF2B5EF4-FFF2-40B4-BE49-F238E27FC236}">
                <a16:creationId xmlns:a16="http://schemas.microsoft.com/office/drawing/2014/main" id="{1BA51FFF-2CA0-2348-BAF0-096EA33074FC}"/>
              </a:ext>
            </a:extLst>
          </p:cNvPr>
          <p:cNvSpPr>
            <a:spLocks noGrp="1"/>
          </p:cNvSpPr>
          <p:nvPr>
            <p:ph type="body" idx="37"/>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3166733138"/>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Map slide 3">
    <p:spTree>
      <p:nvGrpSpPr>
        <p:cNvPr id="1" name=""/>
        <p:cNvGrpSpPr/>
        <p:nvPr/>
      </p:nvGrpSpPr>
      <p:grpSpPr>
        <a:xfrm>
          <a:off x="0" y="0"/>
          <a:ext cx="0" cy="0"/>
          <a:chOff x="0" y="0"/>
          <a:chExt cx="0" cy="0"/>
        </a:xfrm>
      </p:grpSpPr>
      <p:sp>
        <p:nvSpPr>
          <p:cNvPr id="4" name="Google Shape;26;p3"/>
          <p:cNvSpPr txBox="1">
            <a:spLocks noGrp="1"/>
          </p:cNvSpPr>
          <p:nvPr>
            <p:ph type="body" idx="1" hasCustomPrompt="1"/>
          </p:nvPr>
        </p:nvSpPr>
        <p:spPr>
          <a:xfrm>
            <a:off x="510342" y="2225977"/>
            <a:ext cx="2427857" cy="3758898"/>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5" name="Google Shape;26;p3"/>
          <p:cNvSpPr txBox="1">
            <a:spLocks noGrp="1"/>
          </p:cNvSpPr>
          <p:nvPr>
            <p:ph type="body" idx="16" hasCustomPrompt="1"/>
          </p:nvPr>
        </p:nvSpPr>
        <p:spPr>
          <a:xfrm>
            <a:off x="510342" y="1774111"/>
            <a:ext cx="2427857" cy="355251"/>
          </a:xfrm>
          <a:prstGeom prst="rect">
            <a:avLst/>
          </a:prstGeom>
          <a:noFill/>
          <a:ln>
            <a:noFill/>
          </a:ln>
        </p:spPr>
        <p:txBody>
          <a:bodyPr spcFirstLastPara="1" wrap="none" lIns="0" tIns="0" rIns="0" bIns="0" anchor="t" anchorCtr="0">
            <a:normAutofit/>
          </a:bodyPr>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grpSp>
        <p:nvGrpSpPr>
          <p:cNvPr id="11" name="Group 10">
            <a:extLst>
              <a:ext uri="{FF2B5EF4-FFF2-40B4-BE49-F238E27FC236}">
                <a16:creationId xmlns:a16="http://schemas.microsoft.com/office/drawing/2014/main" id="{3B5759F3-B387-DD48-ABEC-4E23024E4197}"/>
              </a:ext>
            </a:extLst>
          </p:cNvPr>
          <p:cNvGrpSpPr/>
          <p:nvPr userDrawn="1"/>
        </p:nvGrpSpPr>
        <p:grpSpPr>
          <a:xfrm>
            <a:off x="3853099" y="1484784"/>
            <a:ext cx="7222106" cy="4614278"/>
            <a:chOff x="2425701" y="1025525"/>
            <a:chExt cx="7337425" cy="5195888"/>
          </a:xfrm>
          <a:solidFill>
            <a:schemeClr val="bg1">
              <a:lumMod val="75000"/>
            </a:schemeClr>
          </a:solidFill>
        </p:grpSpPr>
        <p:grpSp>
          <p:nvGrpSpPr>
            <p:cNvPr id="12" name="Group 1210">
              <a:extLst>
                <a:ext uri="{FF2B5EF4-FFF2-40B4-BE49-F238E27FC236}">
                  <a16:creationId xmlns:a16="http://schemas.microsoft.com/office/drawing/2014/main" id="{CECA4910-2FB7-144A-A355-1B2296F4E061}"/>
                </a:ext>
              </a:extLst>
            </p:cNvPr>
            <p:cNvGrpSpPr>
              <a:grpSpLocks/>
            </p:cNvGrpSpPr>
            <p:nvPr/>
          </p:nvGrpSpPr>
          <p:grpSpPr bwMode="auto">
            <a:xfrm>
              <a:off x="2974976" y="1025525"/>
              <a:ext cx="2486025" cy="2170113"/>
              <a:chOff x="1874" y="646"/>
              <a:chExt cx="1566" cy="1367"/>
            </a:xfrm>
            <a:grpFill/>
          </p:grpSpPr>
          <p:sp>
            <p:nvSpPr>
              <p:cNvPr id="1201" name="Freeform 1081">
                <a:extLst>
                  <a:ext uri="{FF2B5EF4-FFF2-40B4-BE49-F238E27FC236}">
                    <a16:creationId xmlns:a16="http://schemas.microsoft.com/office/drawing/2014/main" id="{D1367AA9-0FB4-B149-93A0-F2F7DD0B2E8F}"/>
                  </a:ext>
                </a:extLst>
              </p:cNvPr>
              <p:cNvSpPr>
                <a:spLocks/>
              </p:cNvSpPr>
              <p:nvPr/>
            </p:nvSpPr>
            <p:spPr bwMode="auto">
              <a:xfrm>
                <a:off x="1874" y="1054"/>
                <a:ext cx="1026" cy="959"/>
              </a:xfrm>
              <a:custGeom>
                <a:avLst/>
                <a:gdLst>
                  <a:gd name="T0" fmla="*/ 626 w 1026"/>
                  <a:gd name="T1" fmla="*/ 954 h 959"/>
                  <a:gd name="T2" fmla="*/ 847 w 1026"/>
                  <a:gd name="T3" fmla="*/ 855 h 959"/>
                  <a:gd name="T4" fmla="*/ 884 w 1026"/>
                  <a:gd name="T5" fmla="*/ 894 h 959"/>
                  <a:gd name="T6" fmla="*/ 889 w 1026"/>
                  <a:gd name="T7" fmla="*/ 911 h 959"/>
                  <a:gd name="T8" fmla="*/ 889 w 1026"/>
                  <a:gd name="T9" fmla="*/ 877 h 959"/>
                  <a:gd name="T10" fmla="*/ 894 w 1026"/>
                  <a:gd name="T11" fmla="*/ 818 h 959"/>
                  <a:gd name="T12" fmla="*/ 840 w 1026"/>
                  <a:gd name="T13" fmla="*/ 815 h 959"/>
                  <a:gd name="T14" fmla="*/ 934 w 1026"/>
                  <a:gd name="T15" fmla="*/ 787 h 959"/>
                  <a:gd name="T16" fmla="*/ 1004 w 1026"/>
                  <a:gd name="T17" fmla="*/ 761 h 959"/>
                  <a:gd name="T18" fmla="*/ 1018 w 1026"/>
                  <a:gd name="T19" fmla="*/ 709 h 959"/>
                  <a:gd name="T20" fmla="*/ 963 w 1026"/>
                  <a:gd name="T21" fmla="*/ 703 h 959"/>
                  <a:gd name="T22" fmla="*/ 989 w 1026"/>
                  <a:gd name="T23" fmla="*/ 672 h 959"/>
                  <a:gd name="T24" fmla="*/ 968 w 1026"/>
                  <a:gd name="T25" fmla="*/ 653 h 959"/>
                  <a:gd name="T26" fmla="*/ 959 w 1026"/>
                  <a:gd name="T27" fmla="*/ 610 h 959"/>
                  <a:gd name="T28" fmla="*/ 955 w 1026"/>
                  <a:gd name="T29" fmla="*/ 564 h 959"/>
                  <a:gd name="T30" fmla="*/ 942 w 1026"/>
                  <a:gd name="T31" fmla="*/ 529 h 959"/>
                  <a:gd name="T32" fmla="*/ 895 w 1026"/>
                  <a:gd name="T33" fmla="*/ 585 h 959"/>
                  <a:gd name="T34" fmla="*/ 885 w 1026"/>
                  <a:gd name="T35" fmla="*/ 513 h 959"/>
                  <a:gd name="T36" fmla="*/ 844 w 1026"/>
                  <a:gd name="T37" fmla="*/ 452 h 959"/>
                  <a:gd name="T38" fmla="*/ 791 w 1026"/>
                  <a:gd name="T39" fmla="*/ 492 h 959"/>
                  <a:gd name="T40" fmla="*/ 778 w 1026"/>
                  <a:gd name="T41" fmla="*/ 607 h 959"/>
                  <a:gd name="T42" fmla="*/ 726 w 1026"/>
                  <a:gd name="T43" fmla="*/ 691 h 959"/>
                  <a:gd name="T44" fmla="*/ 698 w 1026"/>
                  <a:gd name="T45" fmla="*/ 743 h 959"/>
                  <a:gd name="T46" fmla="*/ 671 w 1026"/>
                  <a:gd name="T47" fmla="*/ 639 h 959"/>
                  <a:gd name="T48" fmla="*/ 583 w 1026"/>
                  <a:gd name="T49" fmla="*/ 549 h 959"/>
                  <a:gd name="T50" fmla="*/ 588 w 1026"/>
                  <a:gd name="T51" fmla="*/ 463 h 959"/>
                  <a:gd name="T52" fmla="*/ 625 w 1026"/>
                  <a:gd name="T53" fmla="*/ 413 h 959"/>
                  <a:gd name="T54" fmla="*/ 629 w 1026"/>
                  <a:gd name="T55" fmla="*/ 370 h 959"/>
                  <a:gd name="T56" fmla="*/ 681 w 1026"/>
                  <a:gd name="T57" fmla="*/ 379 h 959"/>
                  <a:gd name="T58" fmla="*/ 697 w 1026"/>
                  <a:gd name="T59" fmla="*/ 321 h 959"/>
                  <a:gd name="T60" fmla="*/ 757 w 1026"/>
                  <a:gd name="T61" fmla="*/ 312 h 959"/>
                  <a:gd name="T62" fmla="*/ 777 w 1026"/>
                  <a:gd name="T63" fmla="*/ 306 h 959"/>
                  <a:gd name="T64" fmla="*/ 809 w 1026"/>
                  <a:gd name="T65" fmla="*/ 244 h 959"/>
                  <a:gd name="T66" fmla="*/ 796 w 1026"/>
                  <a:gd name="T67" fmla="*/ 188 h 959"/>
                  <a:gd name="T68" fmla="*/ 760 w 1026"/>
                  <a:gd name="T69" fmla="*/ 246 h 959"/>
                  <a:gd name="T70" fmla="*/ 732 w 1026"/>
                  <a:gd name="T71" fmla="*/ 198 h 959"/>
                  <a:gd name="T72" fmla="*/ 716 w 1026"/>
                  <a:gd name="T73" fmla="*/ 183 h 959"/>
                  <a:gd name="T74" fmla="*/ 716 w 1026"/>
                  <a:gd name="T75" fmla="*/ 128 h 959"/>
                  <a:gd name="T76" fmla="*/ 688 w 1026"/>
                  <a:gd name="T77" fmla="*/ 97 h 959"/>
                  <a:gd name="T78" fmla="*/ 691 w 1026"/>
                  <a:gd name="T79" fmla="*/ 180 h 959"/>
                  <a:gd name="T80" fmla="*/ 656 w 1026"/>
                  <a:gd name="T81" fmla="*/ 225 h 959"/>
                  <a:gd name="T82" fmla="*/ 633 w 1026"/>
                  <a:gd name="T83" fmla="*/ 258 h 959"/>
                  <a:gd name="T84" fmla="*/ 639 w 1026"/>
                  <a:gd name="T85" fmla="*/ 215 h 959"/>
                  <a:gd name="T86" fmla="*/ 613 w 1026"/>
                  <a:gd name="T87" fmla="*/ 214 h 959"/>
                  <a:gd name="T88" fmla="*/ 550 w 1026"/>
                  <a:gd name="T89" fmla="*/ 201 h 959"/>
                  <a:gd name="T90" fmla="*/ 515 w 1026"/>
                  <a:gd name="T91" fmla="*/ 180 h 959"/>
                  <a:gd name="T92" fmla="*/ 518 w 1026"/>
                  <a:gd name="T93" fmla="*/ 188 h 959"/>
                  <a:gd name="T94" fmla="*/ 488 w 1026"/>
                  <a:gd name="T95" fmla="*/ 232 h 959"/>
                  <a:gd name="T96" fmla="*/ 448 w 1026"/>
                  <a:gd name="T97" fmla="*/ 190 h 959"/>
                  <a:gd name="T98" fmla="*/ 429 w 1026"/>
                  <a:gd name="T99" fmla="*/ 132 h 959"/>
                  <a:gd name="T100" fmla="*/ 349 w 1026"/>
                  <a:gd name="T101" fmla="*/ 79 h 959"/>
                  <a:gd name="T102" fmla="*/ 327 w 1026"/>
                  <a:gd name="T103" fmla="*/ 22 h 959"/>
                  <a:gd name="T104" fmla="*/ 252 w 1026"/>
                  <a:gd name="T105" fmla="*/ 63 h 959"/>
                  <a:gd name="T106" fmla="*/ 302 w 1026"/>
                  <a:gd name="T107" fmla="*/ 30 h 959"/>
                  <a:gd name="T108" fmla="*/ 221 w 1026"/>
                  <a:gd name="T109" fmla="*/ 81 h 959"/>
                  <a:gd name="T110" fmla="*/ 165 w 1026"/>
                  <a:gd name="T111" fmla="*/ 2 h 959"/>
                  <a:gd name="T112" fmla="*/ 74 w 1026"/>
                  <a:gd name="T113" fmla="*/ 459 h 959"/>
                  <a:gd name="T114" fmla="*/ 90 w 1026"/>
                  <a:gd name="T115" fmla="*/ 541 h 959"/>
                  <a:gd name="T116" fmla="*/ 92 w 1026"/>
                  <a:gd name="T117" fmla="*/ 604 h 959"/>
                  <a:gd name="T118" fmla="*/ 99 w 1026"/>
                  <a:gd name="T119" fmla="*/ 632 h 959"/>
                  <a:gd name="T120" fmla="*/ 83 w 1026"/>
                  <a:gd name="T121" fmla="*/ 665 h 959"/>
                  <a:gd name="T122" fmla="*/ 106 w 1026"/>
                  <a:gd name="T123" fmla="*/ 680 h 959"/>
                  <a:gd name="T124" fmla="*/ 110 w 1026"/>
                  <a:gd name="T125" fmla="*/ 71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6" h="959">
                    <a:moveTo>
                      <a:pt x="495" y="783"/>
                    </a:moveTo>
                    <a:lnTo>
                      <a:pt x="499" y="783"/>
                    </a:lnTo>
                    <a:lnTo>
                      <a:pt x="502" y="786"/>
                    </a:lnTo>
                    <a:lnTo>
                      <a:pt x="502" y="787"/>
                    </a:lnTo>
                    <a:lnTo>
                      <a:pt x="504" y="789"/>
                    </a:lnTo>
                    <a:lnTo>
                      <a:pt x="505" y="790"/>
                    </a:lnTo>
                    <a:lnTo>
                      <a:pt x="508" y="791"/>
                    </a:lnTo>
                    <a:lnTo>
                      <a:pt x="508" y="792"/>
                    </a:lnTo>
                    <a:lnTo>
                      <a:pt x="511" y="793"/>
                    </a:lnTo>
                    <a:lnTo>
                      <a:pt x="512" y="795"/>
                    </a:lnTo>
                    <a:lnTo>
                      <a:pt x="513" y="794"/>
                    </a:lnTo>
                    <a:lnTo>
                      <a:pt x="516" y="794"/>
                    </a:lnTo>
                    <a:lnTo>
                      <a:pt x="519" y="794"/>
                    </a:lnTo>
                    <a:lnTo>
                      <a:pt x="521" y="794"/>
                    </a:lnTo>
                    <a:lnTo>
                      <a:pt x="524" y="798"/>
                    </a:lnTo>
                    <a:lnTo>
                      <a:pt x="526" y="798"/>
                    </a:lnTo>
                    <a:lnTo>
                      <a:pt x="528" y="801"/>
                    </a:lnTo>
                    <a:lnTo>
                      <a:pt x="532" y="803"/>
                    </a:lnTo>
                    <a:lnTo>
                      <a:pt x="535" y="804"/>
                    </a:lnTo>
                    <a:lnTo>
                      <a:pt x="537" y="807"/>
                    </a:lnTo>
                    <a:lnTo>
                      <a:pt x="539" y="808"/>
                    </a:lnTo>
                    <a:lnTo>
                      <a:pt x="544" y="808"/>
                    </a:lnTo>
                    <a:lnTo>
                      <a:pt x="546" y="806"/>
                    </a:lnTo>
                    <a:lnTo>
                      <a:pt x="547" y="808"/>
                    </a:lnTo>
                    <a:lnTo>
                      <a:pt x="549" y="810"/>
                    </a:lnTo>
                    <a:lnTo>
                      <a:pt x="555" y="811"/>
                    </a:lnTo>
                    <a:lnTo>
                      <a:pt x="557" y="812"/>
                    </a:lnTo>
                    <a:lnTo>
                      <a:pt x="560" y="813"/>
                    </a:lnTo>
                    <a:lnTo>
                      <a:pt x="562" y="815"/>
                    </a:lnTo>
                    <a:lnTo>
                      <a:pt x="619" y="847"/>
                    </a:lnTo>
                    <a:lnTo>
                      <a:pt x="622" y="853"/>
                    </a:lnTo>
                    <a:lnTo>
                      <a:pt x="631" y="860"/>
                    </a:lnTo>
                    <a:lnTo>
                      <a:pt x="640" y="912"/>
                    </a:lnTo>
                    <a:lnTo>
                      <a:pt x="639" y="936"/>
                    </a:lnTo>
                    <a:lnTo>
                      <a:pt x="638" y="939"/>
                    </a:lnTo>
                    <a:lnTo>
                      <a:pt x="636" y="943"/>
                    </a:lnTo>
                    <a:lnTo>
                      <a:pt x="634" y="946"/>
                    </a:lnTo>
                    <a:lnTo>
                      <a:pt x="629" y="949"/>
                    </a:lnTo>
                    <a:lnTo>
                      <a:pt x="626" y="954"/>
                    </a:lnTo>
                    <a:lnTo>
                      <a:pt x="628" y="959"/>
                    </a:lnTo>
                    <a:lnTo>
                      <a:pt x="677" y="943"/>
                    </a:lnTo>
                    <a:lnTo>
                      <a:pt x="683" y="941"/>
                    </a:lnTo>
                    <a:lnTo>
                      <a:pt x="684" y="932"/>
                    </a:lnTo>
                    <a:lnTo>
                      <a:pt x="711" y="923"/>
                    </a:lnTo>
                    <a:lnTo>
                      <a:pt x="723" y="913"/>
                    </a:lnTo>
                    <a:lnTo>
                      <a:pt x="725" y="911"/>
                    </a:lnTo>
                    <a:lnTo>
                      <a:pt x="729" y="910"/>
                    </a:lnTo>
                    <a:lnTo>
                      <a:pt x="735" y="902"/>
                    </a:lnTo>
                    <a:lnTo>
                      <a:pt x="738" y="900"/>
                    </a:lnTo>
                    <a:lnTo>
                      <a:pt x="741" y="898"/>
                    </a:lnTo>
                    <a:lnTo>
                      <a:pt x="744" y="895"/>
                    </a:lnTo>
                    <a:lnTo>
                      <a:pt x="749" y="894"/>
                    </a:lnTo>
                    <a:lnTo>
                      <a:pt x="790" y="895"/>
                    </a:lnTo>
                    <a:lnTo>
                      <a:pt x="793" y="891"/>
                    </a:lnTo>
                    <a:lnTo>
                      <a:pt x="795" y="891"/>
                    </a:lnTo>
                    <a:lnTo>
                      <a:pt x="796" y="890"/>
                    </a:lnTo>
                    <a:lnTo>
                      <a:pt x="798" y="890"/>
                    </a:lnTo>
                    <a:lnTo>
                      <a:pt x="800" y="891"/>
                    </a:lnTo>
                    <a:lnTo>
                      <a:pt x="802" y="889"/>
                    </a:lnTo>
                    <a:lnTo>
                      <a:pt x="803" y="887"/>
                    </a:lnTo>
                    <a:lnTo>
                      <a:pt x="807" y="880"/>
                    </a:lnTo>
                    <a:lnTo>
                      <a:pt x="809" y="880"/>
                    </a:lnTo>
                    <a:lnTo>
                      <a:pt x="813" y="875"/>
                    </a:lnTo>
                    <a:lnTo>
                      <a:pt x="813" y="871"/>
                    </a:lnTo>
                    <a:lnTo>
                      <a:pt x="814" y="867"/>
                    </a:lnTo>
                    <a:lnTo>
                      <a:pt x="817" y="865"/>
                    </a:lnTo>
                    <a:lnTo>
                      <a:pt x="817" y="862"/>
                    </a:lnTo>
                    <a:lnTo>
                      <a:pt x="820" y="858"/>
                    </a:lnTo>
                    <a:lnTo>
                      <a:pt x="825" y="852"/>
                    </a:lnTo>
                    <a:lnTo>
                      <a:pt x="826" y="849"/>
                    </a:lnTo>
                    <a:lnTo>
                      <a:pt x="828" y="846"/>
                    </a:lnTo>
                    <a:lnTo>
                      <a:pt x="830" y="846"/>
                    </a:lnTo>
                    <a:lnTo>
                      <a:pt x="831" y="847"/>
                    </a:lnTo>
                    <a:lnTo>
                      <a:pt x="833" y="849"/>
                    </a:lnTo>
                    <a:lnTo>
                      <a:pt x="836" y="849"/>
                    </a:lnTo>
                    <a:lnTo>
                      <a:pt x="840" y="849"/>
                    </a:lnTo>
                    <a:lnTo>
                      <a:pt x="841" y="848"/>
                    </a:lnTo>
                    <a:lnTo>
                      <a:pt x="847" y="855"/>
                    </a:lnTo>
                    <a:lnTo>
                      <a:pt x="847" y="860"/>
                    </a:lnTo>
                    <a:lnTo>
                      <a:pt x="844" y="881"/>
                    </a:lnTo>
                    <a:lnTo>
                      <a:pt x="843" y="884"/>
                    </a:lnTo>
                    <a:lnTo>
                      <a:pt x="844" y="884"/>
                    </a:lnTo>
                    <a:lnTo>
                      <a:pt x="845" y="886"/>
                    </a:lnTo>
                    <a:lnTo>
                      <a:pt x="846" y="888"/>
                    </a:lnTo>
                    <a:lnTo>
                      <a:pt x="846" y="891"/>
                    </a:lnTo>
                    <a:lnTo>
                      <a:pt x="846" y="893"/>
                    </a:lnTo>
                    <a:lnTo>
                      <a:pt x="846" y="894"/>
                    </a:lnTo>
                    <a:lnTo>
                      <a:pt x="845" y="896"/>
                    </a:lnTo>
                    <a:lnTo>
                      <a:pt x="846" y="897"/>
                    </a:lnTo>
                    <a:lnTo>
                      <a:pt x="846" y="897"/>
                    </a:lnTo>
                    <a:lnTo>
                      <a:pt x="851" y="898"/>
                    </a:lnTo>
                    <a:lnTo>
                      <a:pt x="854" y="898"/>
                    </a:lnTo>
                    <a:lnTo>
                      <a:pt x="854" y="900"/>
                    </a:lnTo>
                    <a:lnTo>
                      <a:pt x="856" y="901"/>
                    </a:lnTo>
                    <a:lnTo>
                      <a:pt x="858" y="898"/>
                    </a:lnTo>
                    <a:lnTo>
                      <a:pt x="859" y="899"/>
                    </a:lnTo>
                    <a:lnTo>
                      <a:pt x="863" y="898"/>
                    </a:lnTo>
                    <a:lnTo>
                      <a:pt x="864" y="895"/>
                    </a:lnTo>
                    <a:lnTo>
                      <a:pt x="867" y="892"/>
                    </a:lnTo>
                    <a:lnTo>
                      <a:pt x="865" y="895"/>
                    </a:lnTo>
                    <a:lnTo>
                      <a:pt x="866" y="895"/>
                    </a:lnTo>
                    <a:lnTo>
                      <a:pt x="865" y="898"/>
                    </a:lnTo>
                    <a:lnTo>
                      <a:pt x="866" y="898"/>
                    </a:lnTo>
                    <a:lnTo>
                      <a:pt x="872" y="896"/>
                    </a:lnTo>
                    <a:lnTo>
                      <a:pt x="874" y="894"/>
                    </a:lnTo>
                    <a:lnTo>
                      <a:pt x="877" y="894"/>
                    </a:lnTo>
                    <a:lnTo>
                      <a:pt x="880" y="890"/>
                    </a:lnTo>
                    <a:lnTo>
                      <a:pt x="882" y="889"/>
                    </a:lnTo>
                    <a:lnTo>
                      <a:pt x="886" y="884"/>
                    </a:lnTo>
                    <a:lnTo>
                      <a:pt x="886" y="886"/>
                    </a:lnTo>
                    <a:lnTo>
                      <a:pt x="888" y="885"/>
                    </a:lnTo>
                    <a:lnTo>
                      <a:pt x="888" y="887"/>
                    </a:lnTo>
                    <a:lnTo>
                      <a:pt x="885" y="891"/>
                    </a:lnTo>
                    <a:lnTo>
                      <a:pt x="882" y="891"/>
                    </a:lnTo>
                    <a:lnTo>
                      <a:pt x="879" y="895"/>
                    </a:lnTo>
                    <a:lnTo>
                      <a:pt x="882" y="897"/>
                    </a:lnTo>
                    <a:lnTo>
                      <a:pt x="884" y="894"/>
                    </a:lnTo>
                    <a:lnTo>
                      <a:pt x="887" y="894"/>
                    </a:lnTo>
                    <a:lnTo>
                      <a:pt x="889" y="895"/>
                    </a:lnTo>
                    <a:lnTo>
                      <a:pt x="895" y="896"/>
                    </a:lnTo>
                    <a:lnTo>
                      <a:pt x="899" y="895"/>
                    </a:lnTo>
                    <a:lnTo>
                      <a:pt x="896" y="898"/>
                    </a:lnTo>
                    <a:lnTo>
                      <a:pt x="892" y="898"/>
                    </a:lnTo>
                    <a:lnTo>
                      <a:pt x="889" y="898"/>
                    </a:lnTo>
                    <a:lnTo>
                      <a:pt x="889" y="901"/>
                    </a:lnTo>
                    <a:lnTo>
                      <a:pt x="889" y="902"/>
                    </a:lnTo>
                    <a:lnTo>
                      <a:pt x="888" y="901"/>
                    </a:lnTo>
                    <a:lnTo>
                      <a:pt x="887" y="898"/>
                    </a:lnTo>
                    <a:lnTo>
                      <a:pt x="885" y="897"/>
                    </a:lnTo>
                    <a:lnTo>
                      <a:pt x="881" y="898"/>
                    </a:lnTo>
                    <a:lnTo>
                      <a:pt x="876" y="902"/>
                    </a:lnTo>
                    <a:lnTo>
                      <a:pt x="870" y="904"/>
                    </a:lnTo>
                    <a:lnTo>
                      <a:pt x="865" y="908"/>
                    </a:lnTo>
                    <a:lnTo>
                      <a:pt x="864" y="910"/>
                    </a:lnTo>
                    <a:lnTo>
                      <a:pt x="861" y="913"/>
                    </a:lnTo>
                    <a:lnTo>
                      <a:pt x="858" y="918"/>
                    </a:lnTo>
                    <a:lnTo>
                      <a:pt x="858" y="922"/>
                    </a:lnTo>
                    <a:lnTo>
                      <a:pt x="859" y="925"/>
                    </a:lnTo>
                    <a:lnTo>
                      <a:pt x="860" y="929"/>
                    </a:lnTo>
                    <a:lnTo>
                      <a:pt x="861" y="928"/>
                    </a:lnTo>
                    <a:lnTo>
                      <a:pt x="863" y="929"/>
                    </a:lnTo>
                    <a:lnTo>
                      <a:pt x="863" y="933"/>
                    </a:lnTo>
                    <a:lnTo>
                      <a:pt x="865" y="935"/>
                    </a:lnTo>
                    <a:lnTo>
                      <a:pt x="867" y="933"/>
                    </a:lnTo>
                    <a:lnTo>
                      <a:pt x="868" y="936"/>
                    </a:lnTo>
                    <a:lnTo>
                      <a:pt x="869" y="934"/>
                    </a:lnTo>
                    <a:lnTo>
                      <a:pt x="870" y="931"/>
                    </a:lnTo>
                    <a:lnTo>
                      <a:pt x="871" y="930"/>
                    </a:lnTo>
                    <a:lnTo>
                      <a:pt x="872" y="930"/>
                    </a:lnTo>
                    <a:lnTo>
                      <a:pt x="875" y="927"/>
                    </a:lnTo>
                    <a:lnTo>
                      <a:pt x="879" y="926"/>
                    </a:lnTo>
                    <a:lnTo>
                      <a:pt x="882" y="921"/>
                    </a:lnTo>
                    <a:lnTo>
                      <a:pt x="886" y="916"/>
                    </a:lnTo>
                    <a:lnTo>
                      <a:pt x="886" y="915"/>
                    </a:lnTo>
                    <a:lnTo>
                      <a:pt x="888" y="911"/>
                    </a:lnTo>
                    <a:lnTo>
                      <a:pt x="889" y="911"/>
                    </a:lnTo>
                    <a:lnTo>
                      <a:pt x="890" y="909"/>
                    </a:lnTo>
                    <a:lnTo>
                      <a:pt x="892" y="909"/>
                    </a:lnTo>
                    <a:lnTo>
                      <a:pt x="893" y="913"/>
                    </a:lnTo>
                    <a:lnTo>
                      <a:pt x="896" y="913"/>
                    </a:lnTo>
                    <a:lnTo>
                      <a:pt x="896" y="911"/>
                    </a:lnTo>
                    <a:lnTo>
                      <a:pt x="899" y="911"/>
                    </a:lnTo>
                    <a:lnTo>
                      <a:pt x="903" y="909"/>
                    </a:lnTo>
                    <a:lnTo>
                      <a:pt x="907" y="908"/>
                    </a:lnTo>
                    <a:lnTo>
                      <a:pt x="912" y="906"/>
                    </a:lnTo>
                    <a:lnTo>
                      <a:pt x="914" y="906"/>
                    </a:lnTo>
                    <a:lnTo>
                      <a:pt x="921" y="901"/>
                    </a:lnTo>
                    <a:lnTo>
                      <a:pt x="925" y="901"/>
                    </a:lnTo>
                    <a:lnTo>
                      <a:pt x="927" y="900"/>
                    </a:lnTo>
                    <a:lnTo>
                      <a:pt x="930" y="901"/>
                    </a:lnTo>
                    <a:lnTo>
                      <a:pt x="931" y="900"/>
                    </a:lnTo>
                    <a:lnTo>
                      <a:pt x="931" y="898"/>
                    </a:lnTo>
                    <a:lnTo>
                      <a:pt x="927" y="898"/>
                    </a:lnTo>
                    <a:lnTo>
                      <a:pt x="925" y="896"/>
                    </a:lnTo>
                    <a:lnTo>
                      <a:pt x="926" y="896"/>
                    </a:lnTo>
                    <a:lnTo>
                      <a:pt x="928" y="895"/>
                    </a:lnTo>
                    <a:lnTo>
                      <a:pt x="928" y="894"/>
                    </a:lnTo>
                    <a:lnTo>
                      <a:pt x="924" y="891"/>
                    </a:lnTo>
                    <a:lnTo>
                      <a:pt x="920" y="890"/>
                    </a:lnTo>
                    <a:lnTo>
                      <a:pt x="920" y="888"/>
                    </a:lnTo>
                    <a:lnTo>
                      <a:pt x="920" y="886"/>
                    </a:lnTo>
                    <a:lnTo>
                      <a:pt x="916" y="889"/>
                    </a:lnTo>
                    <a:lnTo>
                      <a:pt x="915" y="891"/>
                    </a:lnTo>
                    <a:lnTo>
                      <a:pt x="910" y="890"/>
                    </a:lnTo>
                    <a:lnTo>
                      <a:pt x="910" y="888"/>
                    </a:lnTo>
                    <a:lnTo>
                      <a:pt x="906" y="886"/>
                    </a:lnTo>
                    <a:lnTo>
                      <a:pt x="904" y="887"/>
                    </a:lnTo>
                    <a:lnTo>
                      <a:pt x="902" y="886"/>
                    </a:lnTo>
                    <a:lnTo>
                      <a:pt x="897" y="886"/>
                    </a:lnTo>
                    <a:lnTo>
                      <a:pt x="893" y="883"/>
                    </a:lnTo>
                    <a:lnTo>
                      <a:pt x="896" y="881"/>
                    </a:lnTo>
                    <a:lnTo>
                      <a:pt x="897" y="879"/>
                    </a:lnTo>
                    <a:lnTo>
                      <a:pt x="893" y="879"/>
                    </a:lnTo>
                    <a:lnTo>
                      <a:pt x="893" y="877"/>
                    </a:lnTo>
                    <a:lnTo>
                      <a:pt x="889" y="877"/>
                    </a:lnTo>
                    <a:lnTo>
                      <a:pt x="888" y="873"/>
                    </a:lnTo>
                    <a:lnTo>
                      <a:pt x="886" y="872"/>
                    </a:lnTo>
                    <a:lnTo>
                      <a:pt x="886" y="867"/>
                    </a:lnTo>
                    <a:lnTo>
                      <a:pt x="886" y="864"/>
                    </a:lnTo>
                    <a:lnTo>
                      <a:pt x="885" y="862"/>
                    </a:lnTo>
                    <a:lnTo>
                      <a:pt x="886" y="859"/>
                    </a:lnTo>
                    <a:lnTo>
                      <a:pt x="886" y="857"/>
                    </a:lnTo>
                    <a:lnTo>
                      <a:pt x="881" y="857"/>
                    </a:lnTo>
                    <a:lnTo>
                      <a:pt x="882" y="855"/>
                    </a:lnTo>
                    <a:lnTo>
                      <a:pt x="885" y="854"/>
                    </a:lnTo>
                    <a:lnTo>
                      <a:pt x="888" y="846"/>
                    </a:lnTo>
                    <a:lnTo>
                      <a:pt x="891" y="843"/>
                    </a:lnTo>
                    <a:lnTo>
                      <a:pt x="890" y="841"/>
                    </a:lnTo>
                    <a:lnTo>
                      <a:pt x="888" y="841"/>
                    </a:lnTo>
                    <a:lnTo>
                      <a:pt x="887" y="840"/>
                    </a:lnTo>
                    <a:lnTo>
                      <a:pt x="885" y="840"/>
                    </a:lnTo>
                    <a:lnTo>
                      <a:pt x="882" y="842"/>
                    </a:lnTo>
                    <a:lnTo>
                      <a:pt x="879" y="844"/>
                    </a:lnTo>
                    <a:lnTo>
                      <a:pt x="878" y="842"/>
                    </a:lnTo>
                    <a:lnTo>
                      <a:pt x="877" y="839"/>
                    </a:lnTo>
                    <a:lnTo>
                      <a:pt x="872" y="836"/>
                    </a:lnTo>
                    <a:lnTo>
                      <a:pt x="868" y="836"/>
                    </a:lnTo>
                    <a:lnTo>
                      <a:pt x="864" y="837"/>
                    </a:lnTo>
                    <a:lnTo>
                      <a:pt x="867" y="835"/>
                    </a:lnTo>
                    <a:lnTo>
                      <a:pt x="870" y="836"/>
                    </a:lnTo>
                    <a:lnTo>
                      <a:pt x="873" y="835"/>
                    </a:lnTo>
                    <a:lnTo>
                      <a:pt x="875" y="833"/>
                    </a:lnTo>
                    <a:lnTo>
                      <a:pt x="879" y="835"/>
                    </a:lnTo>
                    <a:lnTo>
                      <a:pt x="881" y="837"/>
                    </a:lnTo>
                    <a:lnTo>
                      <a:pt x="884" y="837"/>
                    </a:lnTo>
                    <a:lnTo>
                      <a:pt x="888" y="833"/>
                    </a:lnTo>
                    <a:lnTo>
                      <a:pt x="890" y="833"/>
                    </a:lnTo>
                    <a:lnTo>
                      <a:pt x="893" y="830"/>
                    </a:lnTo>
                    <a:lnTo>
                      <a:pt x="896" y="829"/>
                    </a:lnTo>
                    <a:lnTo>
                      <a:pt x="898" y="824"/>
                    </a:lnTo>
                    <a:lnTo>
                      <a:pt x="896" y="822"/>
                    </a:lnTo>
                    <a:lnTo>
                      <a:pt x="898" y="822"/>
                    </a:lnTo>
                    <a:lnTo>
                      <a:pt x="897" y="819"/>
                    </a:lnTo>
                    <a:lnTo>
                      <a:pt x="894" y="818"/>
                    </a:lnTo>
                    <a:lnTo>
                      <a:pt x="892" y="818"/>
                    </a:lnTo>
                    <a:lnTo>
                      <a:pt x="893" y="817"/>
                    </a:lnTo>
                    <a:lnTo>
                      <a:pt x="892" y="816"/>
                    </a:lnTo>
                    <a:lnTo>
                      <a:pt x="896" y="818"/>
                    </a:lnTo>
                    <a:lnTo>
                      <a:pt x="896" y="816"/>
                    </a:lnTo>
                    <a:lnTo>
                      <a:pt x="891" y="811"/>
                    </a:lnTo>
                    <a:lnTo>
                      <a:pt x="886" y="809"/>
                    </a:lnTo>
                    <a:lnTo>
                      <a:pt x="876" y="809"/>
                    </a:lnTo>
                    <a:lnTo>
                      <a:pt x="873" y="811"/>
                    </a:lnTo>
                    <a:lnTo>
                      <a:pt x="870" y="811"/>
                    </a:lnTo>
                    <a:lnTo>
                      <a:pt x="861" y="815"/>
                    </a:lnTo>
                    <a:lnTo>
                      <a:pt x="854" y="816"/>
                    </a:lnTo>
                    <a:lnTo>
                      <a:pt x="851" y="819"/>
                    </a:lnTo>
                    <a:lnTo>
                      <a:pt x="847" y="820"/>
                    </a:lnTo>
                    <a:lnTo>
                      <a:pt x="840" y="825"/>
                    </a:lnTo>
                    <a:lnTo>
                      <a:pt x="830" y="832"/>
                    </a:lnTo>
                    <a:lnTo>
                      <a:pt x="823" y="840"/>
                    </a:lnTo>
                    <a:lnTo>
                      <a:pt x="821" y="842"/>
                    </a:lnTo>
                    <a:lnTo>
                      <a:pt x="818" y="846"/>
                    </a:lnTo>
                    <a:lnTo>
                      <a:pt x="814" y="852"/>
                    </a:lnTo>
                    <a:lnTo>
                      <a:pt x="809" y="855"/>
                    </a:lnTo>
                    <a:lnTo>
                      <a:pt x="803" y="859"/>
                    </a:lnTo>
                    <a:lnTo>
                      <a:pt x="796" y="863"/>
                    </a:lnTo>
                    <a:lnTo>
                      <a:pt x="792" y="863"/>
                    </a:lnTo>
                    <a:lnTo>
                      <a:pt x="797" y="861"/>
                    </a:lnTo>
                    <a:lnTo>
                      <a:pt x="804" y="857"/>
                    </a:lnTo>
                    <a:lnTo>
                      <a:pt x="805" y="855"/>
                    </a:lnTo>
                    <a:lnTo>
                      <a:pt x="811" y="850"/>
                    </a:lnTo>
                    <a:lnTo>
                      <a:pt x="813" y="846"/>
                    </a:lnTo>
                    <a:lnTo>
                      <a:pt x="814" y="842"/>
                    </a:lnTo>
                    <a:lnTo>
                      <a:pt x="817" y="841"/>
                    </a:lnTo>
                    <a:lnTo>
                      <a:pt x="820" y="837"/>
                    </a:lnTo>
                    <a:lnTo>
                      <a:pt x="824" y="835"/>
                    </a:lnTo>
                    <a:lnTo>
                      <a:pt x="825" y="829"/>
                    </a:lnTo>
                    <a:lnTo>
                      <a:pt x="831" y="825"/>
                    </a:lnTo>
                    <a:lnTo>
                      <a:pt x="834" y="820"/>
                    </a:lnTo>
                    <a:lnTo>
                      <a:pt x="836" y="819"/>
                    </a:lnTo>
                    <a:lnTo>
                      <a:pt x="837" y="818"/>
                    </a:lnTo>
                    <a:lnTo>
                      <a:pt x="840" y="815"/>
                    </a:lnTo>
                    <a:lnTo>
                      <a:pt x="842" y="814"/>
                    </a:lnTo>
                    <a:lnTo>
                      <a:pt x="844" y="811"/>
                    </a:lnTo>
                    <a:lnTo>
                      <a:pt x="846" y="808"/>
                    </a:lnTo>
                    <a:lnTo>
                      <a:pt x="847" y="810"/>
                    </a:lnTo>
                    <a:lnTo>
                      <a:pt x="848" y="810"/>
                    </a:lnTo>
                    <a:lnTo>
                      <a:pt x="851" y="806"/>
                    </a:lnTo>
                    <a:lnTo>
                      <a:pt x="855" y="805"/>
                    </a:lnTo>
                    <a:lnTo>
                      <a:pt x="858" y="804"/>
                    </a:lnTo>
                    <a:lnTo>
                      <a:pt x="862" y="804"/>
                    </a:lnTo>
                    <a:lnTo>
                      <a:pt x="864" y="801"/>
                    </a:lnTo>
                    <a:lnTo>
                      <a:pt x="864" y="798"/>
                    </a:lnTo>
                    <a:lnTo>
                      <a:pt x="865" y="795"/>
                    </a:lnTo>
                    <a:lnTo>
                      <a:pt x="865" y="793"/>
                    </a:lnTo>
                    <a:lnTo>
                      <a:pt x="869" y="791"/>
                    </a:lnTo>
                    <a:lnTo>
                      <a:pt x="874" y="785"/>
                    </a:lnTo>
                    <a:lnTo>
                      <a:pt x="876" y="784"/>
                    </a:lnTo>
                    <a:lnTo>
                      <a:pt x="878" y="784"/>
                    </a:lnTo>
                    <a:lnTo>
                      <a:pt x="876" y="781"/>
                    </a:lnTo>
                    <a:lnTo>
                      <a:pt x="878" y="780"/>
                    </a:lnTo>
                    <a:lnTo>
                      <a:pt x="880" y="778"/>
                    </a:lnTo>
                    <a:lnTo>
                      <a:pt x="882" y="781"/>
                    </a:lnTo>
                    <a:lnTo>
                      <a:pt x="886" y="783"/>
                    </a:lnTo>
                    <a:lnTo>
                      <a:pt x="892" y="781"/>
                    </a:lnTo>
                    <a:lnTo>
                      <a:pt x="896" y="784"/>
                    </a:lnTo>
                    <a:lnTo>
                      <a:pt x="898" y="784"/>
                    </a:lnTo>
                    <a:lnTo>
                      <a:pt x="899" y="784"/>
                    </a:lnTo>
                    <a:lnTo>
                      <a:pt x="903" y="782"/>
                    </a:lnTo>
                    <a:lnTo>
                      <a:pt x="905" y="784"/>
                    </a:lnTo>
                    <a:lnTo>
                      <a:pt x="907" y="784"/>
                    </a:lnTo>
                    <a:lnTo>
                      <a:pt x="910" y="782"/>
                    </a:lnTo>
                    <a:lnTo>
                      <a:pt x="913" y="785"/>
                    </a:lnTo>
                    <a:lnTo>
                      <a:pt x="917" y="785"/>
                    </a:lnTo>
                    <a:lnTo>
                      <a:pt x="919" y="784"/>
                    </a:lnTo>
                    <a:lnTo>
                      <a:pt x="920" y="784"/>
                    </a:lnTo>
                    <a:lnTo>
                      <a:pt x="923" y="786"/>
                    </a:lnTo>
                    <a:lnTo>
                      <a:pt x="926" y="786"/>
                    </a:lnTo>
                    <a:lnTo>
                      <a:pt x="927" y="786"/>
                    </a:lnTo>
                    <a:lnTo>
                      <a:pt x="931" y="787"/>
                    </a:lnTo>
                    <a:lnTo>
                      <a:pt x="934" y="787"/>
                    </a:lnTo>
                    <a:lnTo>
                      <a:pt x="936" y="787"/>
                    </a:lnTo>
                    <a:lnTo>
                      <a:pt x="938" y="787"/>
                    </a:lnTo>
                    <a:lnTo>
                      <a:pt x="938" y="789"/>
                    </a:lnTo>
                    <a:lnTo>
                      <a:pt x="941" y="790"/>
                    </a:lnTo>
                    <a:lnTo>
                      <a:pt x="947" y="787"/>
                    </a:lnTo>
                    <a:lnTo>
                      <a:pt x="948" y="787"/>
                    </a:lnTo>
                    <a:lnTo>
                      <a:pt x="951" y="786"/>
                    </a:lnTo>
                    <a:lnTo>
                      <a:pt x="952" y="787"/>
                    </a:lnTo>
                    <a:lnTo>
                      <a:pt x="957" y="787"/>
                    </a:lnTo>
                    <a:lnTo>
                      <a:pt x="958" y="788"/>
                    </a:lnTo>
                    <a:lnTo>
                      <a:pt x="962" y="787"/>
                    </a:lnTo>
                    <a:lnTo>
                      <a:pt x="962" y="785"/>
                    </a:lnTo>
                    <a:lnTo>
                      <a:pt x="965" y="785"/>
                    </a:lnTo>
                    <a:lnTo>
                      <a:pt x="966" y="784"/>
                    </a:lnTo>
                    <a:lnTo>
                      <a:pt x="968" y="784"/>
                    </a:lnTo>
                    <a:lnTo>
                      <a:pt x="969" y="781"/>
                    </a:lnTo>
                    <a:lnTo>
                      <a:pt x="972" y="780"/>
                    </a:lnTo>
                    <a:lnTo>
                      <a:pt x="972" y="778"/>
                    </a:lnTo>
                    <a:lnTo>
                      <a:pt x="975" y="778"/>
                    </a:lnTo>
                    <a:lnTo>
                      <a:pt x="977" y="773"/>
                    </a:lnTo>
                    <a:lnTo>
                      <a:pt x="977" y="770"/>
                    </a:lnTo>
                    <a:lnTo>
                      <a:pt x="979" y="771"/>
                    </a:lnTo>
                    <a:lnTo>
                      <a:pt x="981" y="769"/>
                    </a:lnTo>
                    <a:lnTo>
                      <a:pt x="981" y="767"/>
                    </a:lnTo>
                    <a:lnTo>
                      <a:pt x="980" y="767"/>
                    </a:lnTo>
                    <a:lnTo>
                      <a:pt x="981" y="765"/>
                    </a:lnTo>
                    <a:lnTo>
                      <a:pt x="984" y="765"/>
                    </a:lnTo>
                    <a:lnTo>
                      <a:pt x="986" y="764"/>
                    </a:lnTo>
                    <a:lnTo>
                      <a:pt x="986" y="763"/>
                    </a:lnTo>
                    <a:lnTo>
                      <a:pt x="987" y="761"/>
                    </a:lnTo>
                    <a:lnTo>
                      <a:pt x="989" y="763"/>
                    </a:lnTo>
                    <a:lnTo>
                      <a:pt x="992" y="764"/>
                    </a:lnTo>
                    <a:lnTo>
                      <a:pt x="994" y="762"/>
                    </a:lnTo>
                    <a:lnTo>
                      <a:pt x="995" y="763"/>
                    </a:lnTo>
                    <a:lnTo>
                      <a:pt x="997" y="763"/>
                    </a:lnTo>
                    <a:lnTo>
                      <a:pt x="1000" y="762"/>
                    </a:lnTo>
                    <a:lnTo>
                      <a:pt x="1001" y="763"/>
                    </a:lnTo>
                    <a:lnTo>
                      <a:pt x="1003" y="763"/>
                    </a:lnTo>
                    <a:lnTo>
                      <a:pt x="1004" y="761"/>
                    </a:lnTo>
                    <a:lnTo>
                      <a:pt x="1006" y="761"/>
                    </a:lnTo>
                    <a:lnTo>
                      <a:pt x="1008" y="759"/>
                    </a:lnTo>
                    <a:lnTo>
                      <a:pt x="1009" y="759"/>
                    </a:lnTo>
                    <a:lnTo>
                      <a:pt x="1012" y="756"/>
                    </a:lnTo>
                    <a:lnTo>
                      <a:pt x="1015" y="756"/>
                    </a:lnTo>
                    <a:lnTo>
                      <a:pt x="1019" y="752"/>
                    </a:lnTo>
                    <a:lnTo>
                      <a:pt x="1020" y="749"/>
                    </a:lnTo>
                    <a:lnTo>
                      <a:pt x="1022" y="749"/>
                    </a:lnTo>
                    <a:lnTo>
                      <a:pt x="1022" y="746"/>
                    </a:lnTo>
                    <a:lnTo>
                      <a:pt x="1024" y="743"/>
                    </a:lnTo>
                    <a:lnTo>
                      <a:pt x="1022" y="742"/>
                    </a:lnTo>
                    <a:lnTo>
                      <a:pt x="1020" y="742"/>
                    </a:lnTo>
                    <a:lnTo>
                      <a:pt x="1017" y="741"/>
                    </a:lnTo>
                    <a:lnTo>
                      <a:pt x="1019" y="741"/>
                    </a:lnTo>
                    <a:lnTo>
                      <a:pt x="1021" y="741"/>
                    </a:lnTo>
                    <a:lnTo>
                      <a:pt x="1024" y="740"/>
                    </a:lnTo>
                    <a:lnTo>
                      <a:pt x="1022" y="738"/>
                    </a:lnTo>
                    <a:lnTo>
                      <a:pt x="1020" y="738"/>
                    </a:lnTo>
                    <a:lnTo>
                      <a:pt x="1015" y="736"/>
                    </a:lnTo>
                    <a:lnTo>
                      <a:pt x="1014" y="733"/>
                    </a:lnTo>
                    <a:lnTo>
                      <a:pt x="1017" y="735"/>
                    </a:lnTo>
                    <a:lnTo>
                      <a:pt x="1020" y="735"/>
                    </a:lnTo>
                    <a:lnTo>
                      <a:pt x="1021" y="732"/>
                    </a:lnTo>
                    <a:lnTo>
                      <a:pt x="1022" y="731"/>
                    </a:lnTo>
                    <a:lnTo>
                      <a:pt x="1024" y="728"/>
                    </a:lnTo>
                    <a:lnTo>
                      <a:pt x="1019" y="726"/>
                    </a:lnTo>
                    <a:lnTo>
                      <a:pt x="1021" y="724"/>
                    </a:lnTo>
                    <a:lnTo>
                      <a:pt x="1024" y="725"/>
                    </a:lnTo>
                    <a:lnTo>
                      <a:pt x="1026" y="722"/>
                    </a:lnTo>
                    <a:lnTo>
                      <a:pt x="1025" y="720"/>
                    </a:lnTo>
                    <a:lnTo>
                      <a:pt x="1021" y="718"/>
                    </a:lnTo>
                    <a:lnTo>
                      <a:pt x="1021" y="715"/>
                    </a:lnTo>
                    <a:lnTo>
                      <a:pt x="1022" y="715"/>
                    </a:lnTo>
                    <a:lnTo>
                      <a:pt x="1024" y="716"/>
                    </a:lnTo>
                    <a:lnTo>
                      <a:pt x="1024" y="714"/>
                    </a:lnTo>
                    <a:lnTo>
                      <a:pt x="1021" y="712"/>
                    </a:lnTo>
                    <a:lnTo>
                      <a:pt x="1017" y="711"/>
                    </a:lnTo>
                    <a:lnTo>
                      <a:pt x="1017" y="710"/>
                    </a:lnTo>
                    <a:lnTo>
                      <a:pt x="1018" y="709"/>
                    </a:lnTo>
                    <a:lnTo>
                      <a:pt x="1017" y="708"/>
                    </a:lnTo>
                    <a:lnTo>
                      <a:pt x="1014" y="708"/>
                    </a:lnTo>
                    <a:lnTo>
                      <a:pt x="1010" y="710"/>
                    </a:lnTo>
                    <a:lnTo>
                      <a:pt x="1010" y="713"/>
                    </a:lnTo>
                    <a:lnTo>
                      <a:pt x="1008" y="715"/>
                    </a:lnTo>
                    <a:lnTo>
                      <a:pt x="1007" y="712"/>
                    </a:lnTo>
                    <a:lnTo>
                      <a:pt x="1003" y="711"/>
                    </a:lnTo>
                    <a:lnTo>
                      <a:pt x="1006" y="709"/>
                    </a:lnTo>
                    <a:lnTo>
                      <a:pt x="1007" y="709"/>
                    </a:lnTo>
                    <a:lnTo>
                      <a:pt x="1010" y="705"/>
                    </a:lnTo>
                    <a:lnTo>
                      <a:pt x="1010" y="702"/>
                    </a:lnTo>
                    <a:lnTo>
                      <a:pt x="1009" y="698"/>
                    </a:lnTo>
                    <a:lnTo>
                      <a:pt x="1003" y="696"/>
                    </a:lnTo>
                    <a:lnTo>
                      <a:pt x="998" y="697"/>
                    </a:lnTo>
                    <a:lnTo>
                      <a:pt x="996" y="698"/>
                    </a:lnTo>
                    <a:lnTo>
                      <a:pt x="996" y="698"/>
                    </a:lnTo>
                    <a:lnTo>
                      <a:pt x="1000" y="698"/>
                    </a:lnTo>
                    <a:lnTo>
                      <a:pt x="1001" y="700"/>
                    </a:lnTo>
                    <a:lnTo>
                      <a:pt x="998" y="700"/>
                    </a:lnTo>
                    <a:lnTo>
                      <a:pt x="995" y="699"/>
                    </a:lnTo>
                    <a:lnTo>
                      <a:pt x="990" y="701"/>
                    </a:lnTo>
                    <a:lnTo>
                      <a:pt x="987" y="702"/>
                    </a:lnTo>
                    <a:lnTo>
                      <a:pt x="984" y="706"/>
                    </a:lnTo>
                    <a:lnTo>
                      <a:pt x="983" y="709"/>
                    </a:lnTo>
                    <a:lnTo>
                      <a:pt x="981" y="709"/>
                    </a:lnTo>
                    <a:lnTo>
                      <a:pt x="978" y="712"/>
                    </a:lnTo>
                    <a:lnTo>
                      <a:pt x="974" y="712"/>
                    </a:lnTo>
                    <a:lnTo>
                      <a:pt x="972" y="718"/>
                    </a:lnTo>
                    <a:lnTo>
                      <a:pt x="969" y="718"/>
                    </a:lnTo>
                    <a:lnTo>
                      <a:pt x="969" y="719"/>
                    </a:lnTo>
                    <a:lnTo>
                      <a:pt x="967" y="718"/>
                    </a:lnTo>
                    <a:lnTo>
                      <a:pt x="966" y="716"/>
                    </a:lnTo>
                    <a:lnTo>
                      <a:pt x="968" y="715"/>
                    </a:lnTo>
                    <a:lnTo>
                      <a:pt x="969" y="715"/>
                    </a:lnTo>
                    <a:lnTo>
                      <a:pt x="970" y="713"/>
                    </a:lnTo>
                    <a:lnTo>
                      <a:pt x="965" y="707"/>
                    </a:lnTo>
                    <a:lnTo>
                      <a:pt x="964" y="706"/>
                    </a:lnTo>
                    <a:lnTo>
                      <a:pt x="962" y="704"/>
                    </a:lnTo>
                    <a:lnTo>
                      <a:pt x="963" y="703"/>
                    </a:lnTo>
                    <a:lnTo>
                      <a:pt x="962" y="700"/>
                    </a:lnTo>
                    <a:lnTo>
                      <a:pt x="965" y="706"/>
                    </a:lnTo>
                    <a:lnTo>
                      <a:pt x="971" y="710"/>
                    </a:lnTo>
                    <a:lnTo>
                      <a:pt x="972" y="708"/>
                    </a:lnTo>
                    <a:lnTo>
                      <a:pt x="972" y="705"/>
                    </a:lnTo>
                    <a:lnTo>
                      <a:pt x="976" y="705"/>
                    </a:lnTo>
                    <a:lnTo>
                      <a:pt x="977" y="703"/>
                    </a:lnTo>
                    <a:lnTo>
                      <a:pt x="982" y="701"/>
                    </a:lnTo>
                    <a:lnTo>
                      <a:pt x="987" y="699"/>
                    </a:lnTo>
                    <a:lnTo>
                      <a:pt x="993" y="698"/>
                    </a:lnTo>
                    <a:lnTo>
                      <a:pt x="992" y="697"/>
                    </a:lnTo>
                    <a:lnTo>
                      <a:pt x="990" y="696"/>
                    </a:lnTo>
                    <a:lnTo>
                      <a:pt x="985" y="698"/>
                    </a:lnTo>
                    <a:lnTo>
                      <a:pt x="979" y="700"/>
                    </a:lnTo>
                    <a:lnTo>
                      <a:pt x="980" y="698"/>
                    </a:lnTo>
                    <a:lnTo>
                      <a:pt x="987" y="696"/>
                    </a:lnTo>
                    <a:lnTo>
                      <a:pt x="993" y="695"/>
                    </a:lnTo>
                    <a:lnTo>
                      <a:pt x="995" y="692"/>
                    </a:lnTo>
                    <a:lnTo>
                      <a:pt x="1000" y="691"/>
                    </a:lnTo>
                    <a:lnTo>
                      <a:pt x="1000" y="691"/>
                    </a:lnTo>
                    <a:lnTo>
                      <a:pt x="1006" y="691"/>
                    </a:lnTo>
                    <a:lnTo>
                      <a:pt x="1006" y="689"/>
                    </a:lnTo>
                    <a:lnTo>
                      <a:pt x="1010" y="688"/>
                    </a:lnTo>
                    <a:lnTo>
                      <a:pt x="1007" y="685"/>
                    </a:lnTo>
                    <a:lnTo>
                      <a:pt x="1001" y="683"/>
                    </a:lnTo>
                    <a:lnTo>
                      <a:pt x="1002" y="682"/>
                    </a:lnTo>
                    <a:lnTo>
                      <a:pt x="1003" y="682"/>
                    </a:lnTo>
                    <a:lnTo>
                      <a:pt x="1005" y="679"/>
                    </a:lnTo>
                    <a:lnTo>
                      <a:pt x="1003" y="677"/>
                    </a:lnTo>
                    <a:lnTo>
                      <a:pt x="1000" y="679"/>
                    </a:lnTo>
                    <a:lnTo>
                      <a:pt x="997" y="682"/>
                    </a:lnTo>
                    <a:lnTo>
                      <a:pt x="994" y="680"/>
                    </a:lnTo>
                    <a:lnTo>
                      <a:pt x="991" y="680"/>
                    </a:lnTo>
                    <a:lnTo>
                      <a:pt x="990" y="678"/>
                    </a:lnTo>
                    <a:lnTo>
                      <a:pt x="992" y="677"/>
                    </a:lnTo>
                    <a:lnTo>
                      <a:pt x="992" y="672"/>
                    </a:lnTo>
                    <a:lnTo>
                      <a:pt x="993" y="670"/>
                    </a:lnTo>
                    <a:lnTo>
                      <a:pt x="989" y="673"/>
                    </a:lnTo>
                    <a:lnTo>
                      <a:pt x="989" y="672"/>
                    </a:lnTo>
                    <a:lnTo>
                      <a:pt x="990" y="670"/>
                    </a:lnTo>
                    <a:lnTo>
                      <a:pt x="989" y="670"/>
                    </a:lnTo>
                    <a:lnTo>
                      <a:pt x="984" y="675"/>
                    </a:lnTo>
                    <a:lnTo>
                      <a:pt x="982" y="677"/>
                    </a:lnTo>
                    <a:lnTo>
                      <a:pt x="980" y="677"/>
                    </a:lnTo>
                    <a:lnTo>
                      <a:pt x="983" y="675"/>
                    </a:lnTo>
                    <a:lnTo>
                      <a:pt x="986" y="671"/>
                    </a:lnTo>
                    <a:lnTo>
                      <a:pt x="985" y="670"/>
                    </a:lnTo>
                    <a:lnTo>
                      <a:pt x="981" y="672"/>
                    </a:lnTo>
                    <a:lnTo>
                      <a:pt x="980" y="671"/>
                    </a:lnTo>
                    <a:lnTo>
                      <a:pt x="982" y="670"/>
                    </a:lnTo>
                    <a:lnTo>
                      <a:pt x="984" y="668"/>
                    </a:lnTo>
                    <a:lnTo>
                      <a:pt x="984" y="666"/>
                    </a:lnTo>
                    <a:lnTo>
                      <a:pt x="981" y="667"/>
                    </a:lnTo>
                    <a:lnTo>
                      <a:pt x="979" y="670"/>
                    </a:lnTo>
                    <a:lnTo>
                      <a:pt x="976" y="674"/>
                    </a:lnTo>
                    <a:lnTo>
                      <a:pt x="974" y="673"/>
                    </a:lnTo>
                    <a:lnTo>
                      <a:pt x="976" y="670"/>
                    </a:lnTo>
                    <a:lnTo>
                      <a:pt x="978" y="669"/>
                    </a:lnTo>
                    <a:lnTo>
                      <a:pt x="978" y="666"/>
                    </a:lnTo>
                    <a:lnTo>
                      <a:pt x="976" y="666"/>
                    </a:lnTo>
                    <a:lnTo>
                      <a:pt x="970" y="673"/>
                    </a:lnTo>
                    <a:lnTo>
                      <a:pt x="968" y="673"/>
                    </a:lnTo>
                    <a:lnTo>
                      <a:pt x="965" y="672"/>
                    </a:lnTo>
                    <a:lnTo>
                      <a:pt x="968" y="673"/>
                    </a:lnTo>
                    <a:lnTo>
                      <a:pt x="971" y="670"/>
                    </a:lnTo>
                    <a:lnTo>
                      <a:pt x="975" y="663"/>
                    </a:lnTo>
                    <a:lnTo>
                      <a:pt x="978" y="661"/>
                    </a:lnTo>
                    <a:lnTo>
                      <a:pt x="976" y="659"/>
                    </a:lnTo>
                    <a:lnTo>
                      <a:pt x="977" y="656"/>
                    </a:lnTo>
                    <a:lnTo>
                      <a:pt x="976" y="656"/>
                    </a:lnTo>
                    <a:lnTo>
                      <a:pt x="974" y="660"/>
                    </a:lnTo>
                    <a:lnTo>
                      <a:pt x="972" y="660"/>
                    </a:lnTo>
                    <a:lnTo>
                      <a:pt x="972" y="659"/>
                    </a:lnTo>
                    <a:lnTo>
                      <a:pt x="973" y="657"/>
                    </a:lnTo>
                    <a:lnTo>
                      <a:pt x="973" y="653"/>
                    </a:lnTo>
                    <a:lnTo>
                      <a:pt x="972" y="652"/>
                    </a:lnTo>
                    <a:lnTo>
                      <a:pt x="971" y="651"/>
                    </a:lnTo>
                    <a:lnTo>
                      <a:pt x="968" y="653"/>
                    </a:lnTo>
                    <a:lnTo>
                      <a:pt x="967" y="653"/>
                    </a:lnTo>
                    <a:lnTo>
                      <a:pt x="968" y="649"/>
                    </a:lnTo>
                    <a:lnTo>
                      <a:pt x="967" y="649"/>
                    </a:lnTo>
                    <a:lnTo>
                      <a:pt x="965" y="649"/>
                    </a:lnTo>
                    <a:lnTo>
                      <a:pt x="967" y="647"/>
                    </a:lnTo>
                    <a:lnTo>
                      <a:pt x="965" y="646"/>
                    </a:lnTo>
                    <a:lnTo>
                      <a:pt x="965" y="643"/>
                    </a:lnTo>
                    <a:lnTo>
                      <a:pt x="964" y="642"/>
                    </a:lnTo>
                    <a:lnTo>
                      <a:pt x="960" y="643"/>
                    </a:lnTo>
                    <a:lnTo>
                      <a:pt x="960" y="645"/>
                    </a:lnTo>
                    <a:lnTo>
                      <a:pt x="958" y="646"/>
                    </a:lnTo>
                    <a:lnTo>
                      <a:pt x="953" y="643"/>
                    </a:lnTo>
                    <a:lnTo>
                      <a:pt x="957" y="644"/>
                    </a:lnTo>
                    <a:lnTo>
                      <a:pt x="958" y="642"/>
                    </a:lnTo>
                    <a:lnTo>
                      <a:pt x="962" y="642"/>
                    </a:lnTo>
                    <a:lnTo>
                      <a:pt x="962" y="640"/>
                    </a:lnTo>
                    <a:lnTo>
                      <a:pt x="961" y="638"/>
                    </a:lnTo>
                    <a:lnTo>
                      <a:pt x="958" y="635"/>
                    </a:lnTo>
                    <a:lnTo>
                      <a:pt x="958" y="632"/>
                    </a:lnTo>
                    <a:lnTo>
                      <a:pt x="954" y="629"/>
                    </a:lnTo>
                    <a:lnTo>
                      <a:pt x="958" y="629"/>
                    </a:lnTo>
                    <a:lnTo>
                      <a:pt x="962" y="632"/>
                    </a:lnTo>
                    <a:lnTo>
                      <a:pt x="965" y="632"/>
                    </a:lnTo>
                    <a:lnTo>
                      <a:pt x="965" y="629"/>
                    </a:lnTo>
                    <a:lnTo>
                      <a:pt x="962" y="628"/>
                    </a:lnTo>
                    <a:lnTo>
                      <a:pt x="962" y="626"/>
                    </a:lnTo>
                    <a:lnTo>
                      <a:pt x="965" y="628"/>
                    </a:lnTo>
                    <a:lnTo>
                      <a:pt x="969" y="624"/>
                    </a:lnTo>
                    <a:lnTo>
                      <a:pt x="970" y="622"/>
                    </a:lnTo>
                    <a:lnTo>
                      <a:pt x="971" y="620"/>
                    </a:lnTo>
                    <a:lnTo>
                      <a:pt x="969" y="617"/>
                    </a:lnTo>
                    <a:lnTo>
                      <a:pt x="966" y="618"/>
                    </a:lnTo>
                    <a:lnTo>
                      <a:pt x="964" y="616"/>
                    </a:lnTo>
                    <a:lnTo>
                      <a:pt x="965" y="615"/>
                    </a:lnTo>
                    <a:lnTo>
                      <a:pt x="966" y="612"/>
                    </a:lnTo>
                    <a:lnTo>
                      <a:pt x="965" y="611"/>
                    </a:lnTo>
                    <a:lnTo>
                      <a:pt x="962" y="611"/>
                    </a:lnTo>
                    <a:lnTo>
                      <a:pt x="961" y="609"/>
                    </a:lnTo>
                    <a:lnTo>
                      <a:pt x="959" y="610"/>
                    </a:lnTo>
                    <a:lnTo>
                      <a:pt x="957" y="608"/>
                    </a:lnTo>
                    <a:lnTo>
                      <a:pt x="960" y="608"/>
                    </a:lnTo>
                    <a:lnTo>
                      <a:pt x="962" y="606"/>
                    </a:lnTo>
                    <a:lnTo>
                      <a:pt x="963" y="607"/>
                    </a:lnTo>
                    <a:lnTo>
                      <a:pt x="966" y="604"/>
                    </a:lnTo>
                    <a:lnTo>
                      <a:pt x="965" y="598"/>
                    </a:lnTo>
                    <a:lnTo>
                      <a:pt x="962" y="596"/>
                    </a:lnTo>
                    <a:lnTo>
                      <a:pt x="961" y="597"/>
                    </a:lnTo>
                    <a:lnTo>
                      <a:pt x="958" y="597"/>
                    </a:lnTo>
                    <a:lnTo>
                      <a:pt x="956" y="599"/>
                    </a:lnTo>
                    <a:lnTo>
                      <a:pt x="957" y="596"/>
                    </a:lnTo>
                    <a:lnTo>
                      <a:pt x="960" y="594"/>
                    </a:lnTo>
                    <a:lnTo>
                      <a:pt x="962" y="593"/>
                    </a:lnTo>
                    <a:lnTo>
                      <a:pt x="962" y="590"/>
                    </a:lnTo>
                    <a:lnTo>
                      <a:pt x="959" y="589"/>
                    </a:lnTo>
                    <a:lnTo>
                      <a:pt x="958" y="590"/>
                    </a:lnTo>
                    <a:lnTo>
                      <a:pt x="955" y="590"/>
                    </a:lnTo>
                    <a:lnTo>
                      <a:pt x="950" y="593"/>
                    </a:lnTo>
                    <a:lnTo>
                      <a:pt x="954" y="587"/>
                    </a:lnTo>
                    <a:lnTo>
                      <a:pt x="957" y="587"/>
                    </a:lnTo>
                    <a:lnTo>
                      <a:pt x="959" y="584"/>
                    </a:lnTo>
                    <a:lnTo>
                      <a:pt x="959" y="583"/>
                    </a:lnTo>
                    <a:lnTo>
                      <a:pt x="961" y="581"/>
                    </a:lnTo>
                    <a:lnTo>
                      <a:pt x="960" y="580"/>
                    </a:lnTo>
                    <a:lnTo>
                      <a:pt x="957" y="581"/>
                    </a:lnTo>
                    <a:lnTo>
                      <a:pt x="952" y="581"/>
                    </a:lnTo>
                    <a:lnTo>
                      <a:pt x="948" y="584"/>
                    </a:lnTo>
                    <a:lnTo>
                      <a:pt x="950" y="580"/>
                    </a:lnTo>
                    <a:lnTo>
                      <a:pt x="949" y="578"/>
                    </a:lnTo>
                    <a:lnTo>
                      <a:pt x="950" y="576"/>
                    </a:lnTo>
                    <a:lnTo>
                      <a:pt x="952" y="578"/>
                    </a:lnTo>
                    <a:lnTo>
                      <a:pt x="957" y="578"/>
                    </a:lnTo>
                    <a:lnTo>
                      <a:pt x="959" y="574"/>
                    </a:lnTo>
                    <a:lnTo>
                      <a:pt x="959" y="570"/>
                    </a:lnTo>
                    <a:lnTo>
                      <a:pt x="957" y="572"/>
                    </a:lnTo>
                    <a:lnTo>
                      <a:pt x="955" y="571"/>
                    </a:lnTo>
                    <a:lnTo>
                      <a:pt x="957" y="567"/>
                    </a:lnTo>
                    <a:lnTo>
                      <a:pt x="958" y="564"/>
                    </a:lnTo>
                    <a:lnTo>
                      <a:pt x="955" y="564"/>
                    </a:lnTo>
                    <a:lnTo>
                      <a:pt x="949" y="566"/>
                    </a:lnTo>
                    <a:lnTo>
                      <a:pt x="947" y="564"/>
                    </a:lnTo>
                    <a:lnTo>
                      <a:pt x="948" y="563"/>
                    </a:lnTo>
                    <a:lnTo>
                      <a:pt x="951" y="563"/>
                    </a:lnTo>
                    <a:lnTo>
                      <a:pt x="954" y="562"/>
                    </a:lnTo>
                    <a:lnTo>
                      <a:pt x="956" y="558"/>
                    </a:lnTo>
                    <a:lnTo>
                      <a:pt x="954" y="556"/>
                    </a:lnTo>
                    <a:lnTo>
                      <a:pt x="954" y="554"/>
                    </a:lnTo>
                    <a:lnTo>
                      <a:pt x="952" y="556"/>
                    </a:lnTo>
                    <a:lnTo>
                      <a:pt x="951" y="556"/>
                    </a:lnTo>
                    <a:lnTo>
                      <a:pt x="950" y="554"/>
                    </a:lnTo>
                    <a:lnTo>
                      <a:pt x="948" y="553"/>
                    </a:lnTo>
                    <a:lnTo>
                      <a:pt x="950" y="551"/>
                    </a:lnTo>
                    <a:lnTo>
                      <a:pt x="951" y="553"/>
                    </a:lnTo>
                    <a:lnTo>
                      <a:pt x="953" y="552"/>
                    </a:lnTo>
                    <a:lnTo>
                      <a:pt x="952" y="547"/>
                    </a:lnTo>
                    <a:lnTo>
                      <a:pt x="950" y="544"/>
                    </a:lnTo>
                    <a:lnTo>
                      <a:pt x="949" y="541"/>
                    </a:lnTo>
                    <a:lnTo>
                      <a:pt x="951" y="539"/>
                    </a:lnTo>
                    <a:lnTo>
                      <a:pt x="951" y="537"/>
                    </a:lnTo>
                    <a:lnTo>
                      <a:pt x="949" y="537"/>
                    </a:lnTo>
                    <a:lnTo>
                      <a:pt x="950" y="535"/>
                    </a:lnTo>
                    <a:lnTo>
                      <a:pt x="951" y="532"/>
                    </a:lnTo>
                    <a:lnTo>
                      <a:pt x="949" y="532"/>
                    </a:lnTo>
                    <a:lnTo>
                      <a:pt x="947" y="532"/>
                    </a:lnTo>
                    <a:lnTo>
                      <a:pt x="947" y="531"/>
                    </a:lnTo>
                    <a:lnTo>
                      <a:pt x="948" y="531"/>
                    </a:lnTo>
                    <a:lnTo>
                      <a:pt x="950" y="528"/>
                    </a:lnTo>
                    <a:lnTo>
                      <a:pt x="948" y="526"/>
                    </a:lnTo>
                    <a:lnTo>
                      <a:pt x="949" y="524"/>
                    </a:lnTo>
                    <a:lnTo>
                      <a:pt x="951" y="523"/>
                    </a:lnTo>
                    <a:lnTo>
                      <a:pt x="950" y="521"/>
                    </a:lnTo>
                    <a:lnTo>
                      <a:pt x="947" y="522"/>
                    </a:lnTo>
                    <a:lnTo>
                      <a:pt x="949" y="520"/>
                    </a:lnTo>
                    <a:lnTo>
                      <a:pt x="948" y="519"/>
                    </a:lnTo>
                    <a:lnTo>
                      <a:pt x="945" y="520"/>
                    </a:lnTo>
                    <a:lnTo>
                      <a:pt x="943" y="524"/>
                    </a:lnTo>
                    <a:lnTo>
                      <a:pt x="944" y="526"/>
                    </a:lnTo>
                    <a:lnTo>
                      <a:pt x="942" y="529"/>
                    </a:lnTo>
                    <a:lnTo>
                      <a:pt x="939" y="533"/>
                    </a:lnTo>
                    <a:lnTo>
                      <a:pt x="939" y="535"/>
                    </a:lnTo>
                    <a:lnTo>
                      <a:pt x="938" y="537"/>
                    </a:lnTo>
                    <a:lnTo>
                      <a:pt x="938" y="540"/>
                    </a:lnTo>
                    <a:lnTo>
                      <a:pt x="936" y="538"/>
                    </a:lnTo>
                    <a:lnTo>
                      <a:pt x="934" y="539"/>
                    </a:lnTo>
                    <a:lnTo>
                      <a:pt x="933" y="544"/>
                    </a:lnTo>
                    <a:lnTo>
                      <a:pt x="933" y="546"/>
                    </a:lnTo>
                    <a:lnTo>
                      <a:pt x="935" y="546"/>
                    </a:lnTo>
                    <a:lnTo>
                      <a:pt x="936" y="549"/>
                    </a:lnTo>
                    <a:lnTo>
                      <a:pt x="936" y="551"/>
                    </a:lnTo>
                    <a:lnTo>
                      <a:pt x="934" y="548"/>
                    </a:lnTo>
                    <a:lnTo>
                      <a:pt x="932" y="548"/>
                    </a:lnTo>
                    <a:lnTo>
                      <a:pt x="931" y="550"/>
                    </a:lnTo>
                    <a:lnTo>
                      <a:pt x="930" y="553"/>
                    </a:lnTo>
                    <a:lnTo>
                      <a:pt x="927" y="556"/>
                    </a:lnTo>
                    <a:lnTo>
                      <a:pt x="927" y="559"/>
                    </a:lnTo>
                    <a:lnTo>
                      <a:pt x="924" y="560"/>
                    </a:lnTo>
                    <a:lnTo>
                      <a:pt x="923" y="563"/>
                    </a:lnTo>
                    <a:lnTo>
                      <a:pt x="923" y="565"/>
                    </a:lnTo>
                    <a:lnTo>
                      <a:pt x="922" y="565"/>
                    </a:lnTo>
                    <a:lnTo>
                      <a:pt x="922" y="570"/>
                    </a:lnTo>
                    <a:lnTo>
                      <a:pt x="920" y="576"/>
                    </a:lnTo>
                    <a:lnTo>
                      <a:pt x="920" y="572"/>
                    </a:lnTo>
                    <a:lnTo>
                      <a:pt x="920" y="566"/>
                    </a:lnTo>
                    <a:lnTo>
                      <a:pt x="918" y="564"/>
                    </a:lnTo>
                    <a:lnTo>
                      <a:pt x="914" y="568"/>
                    </a:lnTo>
                    <a:lnTo>
                      <a:pt x="913" y="571"/>
                    </a:lnTo>
                    <a:lnTo>
                      <a:pt x="912" y="574"/>
                    </a:lnTo>
                    <a:lnTo>
                      <a:pt x="910" y="575"/>
                    </a:lnTo>
                    <a:lnTo>
                      <a:pt x="908" y="577"/>
                    </a:lnTo>
                    <a:lnTo>
                      <a:pt x="908" y="575"/>
                    </a:lnTo>
                    <a:lnTo>
                      <a:pt x="906" y="574"/>
                    </a:lnTo>
                    <a:lnTo>
                      <a:pt x="903" y="577"/>
                    </a:lnTo>
                    <a:lnTo>
                      <a:pt x="901" y="577"/>
                    </a:lnTo>
                    <a:lnTo>
                      <a:pt x="898" y="580"/>
                    </a:lnTo>
                    <a:lnTo>
                      <a:pt x="897" y="584"/>
                    </a:lnTo>
                    <a:lnTo>
                      <a:pt x="894" y="589"/>
                    </a:lnTo>
                    <a:lnTo>
                      <a:pt x="895" y="585"/>
                    </a:lnTo>
                    <a:lnTo>
                      <a:pt x="895" y="583"/>
                    </a:lnTo>
                    <a:lnTo>
                      <a:pt x="896" y="581"/>
                    </a:lnTo>
                    <a:lnTo>
                      <a:pt x="896" y="574"/>
                    </a:lnTo>
                    <a:lnTo>
                      <a:pt x="896" y="571"/>
                    </a:lnTo>
                    <a:lnTo>
                      <a:pt x="895" y="571"/>
                    </a:lnTo>
                    <a:lnTo>
                      <a:pt x="892" y="575"/>
                    </a:lnTo>
                    <a:lnTo>
                      <a:pt x="888" y="584"/>
                    </a:lnTo>
                    <a:lnTo>
                      <a:pt x="885" y="586"/>
                    </a:lnTo>
                    <a:lnTo>
                      <a:pt x="887" y="583"/>
                    </a:lnTo>
                    <a:lnTo>
                      <a:pt x="888" y="579"/>
                    </a:lnTo>
                    <a:lnTo>
                      <a:pt x="890" y="573"/>
                    </a:lnTo>
                    <a:lnTo>
                      <a:pt x="890" y="570"/>
                    </a:lnTo>
                    <a:lnTo>
                      <a:pt x="891" y="566"/>
                    </a:lnTo>
                    <a:lnTo>
                      <a:pt x="889" y="563"/>
                    </a:lnTo>
                    <a:lnTo>
                      <a:pt x="886" y="559"/>
                    </a:lnTo>
                    <a:lnTo>
                      <a:pt x="884" y="559"/>
                    </a:lnTo>
                    <a:lnTo>
                      <a:pt x="885" y="563"/>
                    </a:lnTo>
                    <a:lnTo>
                      <a:pt x="884" y="563"/>
                    </a:lnTo>
                    <a:lnTo>
                      <a:pt x="882" y="561"/>
                    </a:lnTo>
                    <a:lnTo>
                      <a:pt x="879" y="555"/>
                    </a:lnTo>
                    <a:lnTo>
                      <a:pt x="883" y="558"/>
                    </a:lnTo>
                    <a:lnTo>
                      <a:pt x="885" y="557"/>
                    </a:lnTo>
                    <a:lnTo>
                      <a:pt x="882" y="556"/>
                    </a:lnTo>
                    <a:lnTo>
                      <a:pt x="879" y="550"/>
                    </a:lnTo>
                    <a:lnTo>
                      <a:pt x="878" y="549"/>
                    </a:lnTo>
                    <a:lnTo>
                      <a:pt x="881" y="545"/>
                    </a:lnTo>
                    <a:lnTo>
                      <a:pt x="882" y="542"/>
                    </a:lnTo>
                    <a:lnTo>
                      <a:pt x="884" y="539"/>
                    </a:lnTo>
                    <a:lnTo>
                      <a:pt x="884" y="532"/>
                    </a:lnTo>
                    <a:lnTo>
                      <a:pt x="880" y="528"/>
                    </a:lnTo>
                    <a:lnTo>
                      <a:pt x="875" y="528"/>
                    </a:lnTo>
                    <a:lnTo>
                      <a:pt x="868" y="523"/>
                    </a:lnTo>
                    <a:lnTo>
                      <a:pt x="875" y="526"/>
                    </a:lnTo>
                    <a:lnTo>
                      <a:pt x="882" y="527"/>
                    </a:lnTo>
                    <a:lnTo>
                      <a:pt x="882" y="521"/>
                    </a:lnTo>
                    <a:lnTo>
                      <a:pt x="884" y="520"/>
                    </a:lnTo>
                    <a:lnTo>
                      <a:pt x="885" y="525"/>
                    </a:lnTo>
                    <a:lnTo>
                      <a:pt x="886" y="521"/>
                    </a:lnTo>
                    <a:lnTo>
                      <a:pt x="885" y="513"/>
                    </a:lnTo>
                    <a:lnTo>
                      <a:pt x="888" y="508"/>
                    </a:lnTo>
                    <a:lnTo>
                      <a:pt x="892" y="508"/>
                    </a:lnTo>
                    <a:lnTo>
                      <a:pt x="893" y="501"/>
                    </a:lnTo>
                    <a:lnTo>
                      <a:pt x="892" y="496"/>
                    </a:lnTo>
                    <a:lnTo>
                      <a:pt x="889" y="496"/>
                    </a:lnTo>
                    <a:lnTo>
                      <a:pt x="889" y="501"/>
                    </a:lnTo>
                    <a:lnTo>
                      <a:pt x="886" y="504"/>
                    </a:lnTo>
                    <a:lnTo>
                      <a:pt x="885" y="501"/>
                    </a:lnTo>
                    <a:lnTo>
                      <a:pt x="885" y="495"/>
                    </a:lnTo>
                    <a:lnTo>
                      <a:pt x="882" y="494"/>
                    </a:lnTo>
                    <a:lnTo>
                      <a:pt x="879" y="495"/>
                    </a:lnTo>
                    <a:lnTo>
                      <a:pt x="877" y="494"/>
                    </a:lnTo>
                    <a:lnTo>
                      <a:pt x="875" y="494"/>
                    </a:lnTo>
                    <a:lnTo>
                      <a:pt x="872" y="490"/>
                    </a:lnTo>
                    <a:lnTo>
                      <a:pt x="869" y="491"/>
                    </a:lnTo>
                    <a:lnTo>
                      <a:pt x="869" y="489"/>
                    </a:lnTo>
                    <a:lnTo>
                      <a:pt x="867" y="491"/>
                    </a:lnTo>
                    <a:lnTo>
                      <a:pt x="867" y="488"/>
                    </a:lnTo>
                    <a:lnTo>
                      <a:pt x="863" y="484"/>
                    </a:lnTo>
                    <a:lnTo>
                      <a:pt x="865" y="484"/>
                    </a:lnTo>
                    <a:lnTo>
                      <a:pt x="867" y="481"/>
                    </a:lnTo>
                    <a:lnTo>
                      <a:pt x="869" y="484"/>
                    </a:lnTo>
                    <a:lnTo>
                      <a:pt x="869" y="481"/>
                    </a:lnTo>
                    <a:lnTo>
                      <a:pt x="867" y="477"/>
                    </a:lnTo>
                    <a:lnTo>
                      <a:pt x="865" y="480"/>
                    </a:lnTo>
                    <a:lnTo>
                      <a:pt x="863" y="477"/>
                    </a:lnTo>
                    <a:lnTo>
                      <a:pt x="865" y="477"/>
                    </a:lnTo>
                    <a:lnTo>
                      <a:pt x="864" y="473"/>
                    </a:lnTo>
                    <a:lnTo>
                      <a:pt x="861" y="470"/>
                    </a:lnTo>
                    <a:lnTo>
                      <a:pt x="858" y="471"/>
                    </a:lnTo>
                    <a:lnTo>
                      <a:pt x="858" y="468"/>
                    </a:lnTo>
                    <a:lnTo>
                      <a:pt x="860" y="466"/>
                    </a:lnTo>
                    <a:lnTo>
                      <a:pt x="860" y="460"/>
                    </a:lnTo>
                    <a:lnTo>
                      <a:pt x="858" y="460"/>
                    </a:lnTo>
                    <a:lnTo>
                      <a:pt x="854" y="457"/>
                    </a:lnTo>
                    <a:lnTo>
                      <a:pt x="854" y="453"/>
                    </a:lnTo>
                    <a:lnTo>
                      <a:pt x="850" y="449"/>
                    </a:lnTo>
                    <a:lnTo>
                      <a:pt x="846" y="452"/>
                    </a:lnTo>
                    <a:lnTo>
                      <a:pt x="844" y="452"/>
                    </a:lnTo>
                    <a:lnTo>
                      <a:pt x="842" y="454"/>
                    </a:lnTo>
                    <a:lnTo>
                      <a:pt x="839" y="452"/>
                    </a:lnTo>
                    <a:lnTo>
                      <a:pt x="839" y="456"/>
                    </a:lnTo>
                    <a:lnTo>
                      <a:pt x="837" y="452"/>
                    </a:lnTo>
                    <a:lnTo>
                      <a:pt x="835" y="452"/>
                    </a:lnTo>
                    <a:lnTo>
                      <a:pt x="834" y="450"/>
                    </a:lnTo>
                    <a:lnTo>
                      <a:pt x="831" y="450"/>
                    </a:lnTo>
                    <a:lnTo>
                      <a:pt x="827" y="453"/>
                    </a:lnTo>
                    <a:lnTo>
                      <a:pt x="823" y="454"/>
                    </a:lnTo>
                    <a:lnTo>
                      <a:pt x="826" y="452"/>
                    </a:lnTo>
                    <a:lnTo>
                      <a:pt x="827" y="449"/>
                    </a:lnTo>
                    <a:lnTo>
                      <a:pt x="823" y="449"/>
                    </a:lnTo>
                    <a:lnTo>
                      <a:pt x="817" y="445"/>
                    </a:lnTo>
                    <a:lnTo>
                      <a:pt x="813" y="442"/>
                    </a:lnTo>
                    <a:lnTo>
                      <a:pt x="808" y="442"/>
                    </a:lnTo>
                    <a:lnTo>
                      <a:pt x="806" y="440"/>
                    </a:lnTo>
                    <a:lnTo>
                      <a:pt x="804" y="441"/>
                    </a:lnTo>
                    <a:lnTo>
                      <a:pt x="803" y="441"/>
                    </a:lnTo>
                    <a:lnTo>
                      <a:pt x="800" y="443"/>
                    </a:lnTo>
                    <a:lnTo>
                      <a:pt x="800" y="446"/>
                    </a:lnTo>
                    <a:lnTo>
                      <a:pt x="799" y="446"/>
                    </a:lnTo>
                    <a:lnTo>
                      <a:pt x="798" y="445"/>
                    </a:lnTo>
                    <a:lnTo>
                      <a:pt x="796" y="446"/>
                    </a:lnTo>
                    <a:lnTo>
                      <a:pt x="796" y="450"/>
                    </a:lnTo>
                    <a:lnTo>
                      <a:pt x="793" y="456"/>
                    </a:lnTo>
                    <a:lnTo>
                      <a:pt x="793" y="462"/>
                    </a:lnTo>
                    <a:lnTo>
                      <a:pt x="795" y="465"/>
                    </a:lnTo>
                    <a:lnTo>
                      <a:pt x="796" y="466"/>
                    </a:lnTo>
                    <a:lnTo>
                      <a:pt x="796" y="467"/>
                    </a:lnTo>
                    <a:lnTo>
                      <a:pt x="798" y="468"/>
                    </a:lnTo>
                    <a:lnTo>
                      <a:pt x="798" y="472"/>
                    </a:lnTo>
                    <a:lnTo>
                      <a:pt x="797" y="473"/>
                    </a:lnTo>
                    <a:lnTo>
                      <a:pt x="796" y="473"/>
                    </a:lnTo>
                    <a:lnTo>
                      <a:pt x="795" y="477"/>
                    </a:lnTo>
                    <a:lnTo>
                      <a:pt x="791" y="484"/>
                    </a:lnTo>
                    <a:lnTo>
                      <a:pt x="785" y="489"/>
                    </a:lnTo>
                    <a:lnTo>
                      <a:pt x="785" y="492"/>
                    </a:lnTo>
                    <a:lnTo>
                      <a:pt x="786" y="493"/>
                    </a:lnTo>
                    <a:lnTo>
                      <a:pt x="791" y="492"/>
                    </a:lnTo>
                    <a:lnTo>
                      <a:pt x="792" y="492"/>
                    </a:lnTo>
                    <a:lnTo>
                      <a:pt x="790" y="494"/>
                    </a:lnTo>
                    <a:lnTo>
                      <a:pt x="789" y="499"/>
                    </a:lnTo>
                    <a:lnTo>
                      <a:pt x="789" y="501"/>
                    </a:lnTo>
                    <a:lnTo>
                      <a:pt x="792" y="501"/>
                    </a:lnTo>
                    <a:lnTo>
                      <a:pt x="789" y="502"/>
                    </a:lnTo>
                    <a:lnTo>
                      <a:pt x="788" y="505"/>
                    </a:lnTo>
                    <a:lnTo>
                      <a:pt x="789" y="508"/>
                    </a:lnTo>
                    <a:lnTo>
                      <a:pt x="790" y="509"/>
                    </a:lnTo>
                    <a:lnTo>
                      <a:pt x="787" y="513"/>
                    </a:lnTo>
                    <a:lnTo>
                      <a:pt x="788" y="515"/>
                    </a:lnTo>
                    <a:lnTo>
                      <a:pt x="792" y="515"/>
                    </a:lnTo>
                    <a:lnTo>
                      <a:pt x="792" y="517"/>
                    </a:lnTo>
                    <a:lnTo>
                      <a:pt x="789" y="523"/>
                    </a:lnTo>
                    <a:lnTo>
                      <a:pt x="786" y="525"/>
                    </a:lnTo>
                    <a:lnTo>
                      <a:pt x="785" y="528"/>
                    </a:lnTo>
                    <a:lnTo>
                      <a:pt x="787" y="530"/>
                    </a:lnTo>
                    <a:lnTo>
                      <a:pt x="785" y="529"/>
                    </a:lnTo>
                    <a:lnTo>
                      <a:pt x="783" y="525"/>
                    </a:lnTo>
                    <a:lnTo>
                      <a:pt x="782" y="525"/>
                    </a:lnTo>
                    <a:lnTo>
                      <a:pt x="778" y="530"/>
                    </a:lnTo>
                    <a:lnTo>
                      <a:pt x="779" y="531"/>
                    </a:lnTo>
                    <a:lnTo>
                      <a:pt x="780" y="532"/>
                    </a:lnTo>
                    <a:lnTo>
                      <a:pt x="780" y="534"/>
                    </a:lnTo>
                    <a:lnTo>
                      <a:pt x="778" y="537"/>
                    </a:lnTo>
                    <a:lnTo>
                      <a:pt x="776" y="537"/>
                    </a:lnTo>
                    <a:lnTo>
                      <a:pt x="768" y="546"/>
                    </a:lnTo>
                    <a:lnTo>
                      <a:pt x="765" y="548"/>
                    </a:lnTo>
                    <a:lnTo>
                      <a:pt x="764" y="555"/>
                    </a:lnTo>
                    <a:lnTo>
                      <a:pt x="764" y="557"/>
                    </a:lnTo>
                    <a:lnTo>
                      <a:pt x="768" y="558"/>
                    </a:lnTo>
                    <a:lnTo>
                      <a:pt x="768" y="562"/>
                    </a:lnTo>
                    <a:lnTo>
                      <a:pt x="771" y="564"/>
                    </a:lnTo>
                    <a:lnTo>
                      <a:pt x="776" y="572"/>
                    </a:lnTo>
                    <a:lnTo>
                      <a:pt x="777" y="581"/>
                    </a:lnTo>
                    <a:lnTo>
                      <a:pt x="776" y="591"/>
                    </a:lnTo>
                    <a:lnTo>
                      <a:pt x="778" y="597"/>
                    </a:lnTo>
                    <a:lnTo>
                      <a:pt x="778" y="601"/>
                    </a:lnTo>
                    <a:lnTo>
                      <a:pt x="778" y="607"/>
                    </a:lnTo>
                    <a:lnTo>
                      <a:pt x="777" y="608"/>
                    </a:lnTo>
                    <a:lnTo>
                      <a:pt x="775" y="616"/>
                    </a:lnTo>
                    <a:lnTo>
                      <a:pt x="774" y="621"/>
                    </a:lnTo>
                    <a:lnTo>
                      <a:pt x="775" y="620"/>
                    </a:lnTo>
                    <a:lnTo>
                      <a:pt x="775" y="617"/>
                    </a:lnTo>
                    <a:lnTo>
                      <a:pt x="777" y="615"/>
                    </a:lnTo>
                    <a:lnTo>
                      <a:pt x="778" y="619"/>
                    </a:lnTo>
                    <a:lnTo>
                      <a:pt x="780" y="623"/>
                    </a:lnTo>
                    <a:lnTo>
                      <a:pt x="778" y="626"/>
                    </a:lnTo>
                    <a:lnTo>
                      <a:pt x="775" y="626"/>
                    </a:lnTo>
                    <a:lnTo>
                      <a:pt x="774" y="625"/>
                    </a:lnTo>
                    <a:lnTo>
                      <a:pt x="771" y="625"/>
                    </a:lnTo>
                    <a:lnTo>
                      <a:pt x="768" y="632"/>
                    </a:lnTo>
                    <a:lnTo>
                      <a:pt x="764" y="633"/>
                    </a:lnTo>
                    <a:lnTo>
                      <a:pt x="764" y="636"/>
                    </a:lnTo>
                    <a:lnTo>
                      <a:pt x="757" y="640"/>
                    </a:lnTo>
                    <a:lnTo>
                      <a:pt x="756" y="642"/>
                    </a:lnTo>
                    <a:lnTo>
                      <a:pt x="756" y="643"/>
                    </a:lnTo>
                    <a:lnTo>
                      <a:pt x="747" y="647"/>
                    </a:lnTo>
                    <a:lnTo>
                      <a:pt x="741" y="650"/>
                    </a:lnTo>
                    <a:lnTo>
                      <a:pt x="740" y="652"/>
                    </a:lnTo>
                    <a:lnTo>
                      <a:pt x="737" y="652"/>
                    </a:lnTo>
                    <a:lnTo>
                      <a:pt x="734" y="654"/>
                    </a:lnTo>
                    <a:lnTo>
                      <a:pt x="728" y="656"/>
                    </a:lnTo>
                    <a:lnTo>
                      <a:pt x="725" y="657"/>
                    </a:lnTo>
                    <a:lnTo>
                      <a:pt x="726" y="660"/>
                    </a:lnTo>
                    <a:lnTo>
                      <a:pt x="726" y="663"/>
                    </a:lnTo>
                    <a:lnTo>
                      <a:pt x="727" y="666"/>
                    </a:lnTo>
                    <a:lnTo>
                      <a:pt x="727" y="668"/>
                    </a:lnTo>
                    <a:lnTo>
                      <a:pt x="728" y="671"/>
                    </a:lnTo>
                    <a:lnTo>
                      <a:pt x="726" y="672"/>
                    </a:lnTo>
                    <a:lnTo>
                      <a:pt x="727" y="674"/>
                    </a:lnTo>
                    <a:lnTo>
                      <a:pt x="729" y="675"/>
                    </a:lnTo>
                    <a:lnTo>
                      <a:pt x="727" y="676"/>
                    </a:lnTo>
                    <a:lnTo>
                      <a:pt x="729" y="679"/>
                    </a:lnTo>
                    <a:lnTo>
                      <a:pt x="727" y="680"/>
                    </a:lnTo>
                    <a:lnTo>
                      <a:pt x="728" y="684"/>
                    </a:lnTo>
                    <a:lnTo>
                      <a:pt x="726" y="685"/>
                    </a:lnTo>
                    <a:lnTo>
                      <a:pt x="726" y="691"/>
                    </a:lnTo>
                    <a:lnTo>
                      <a:pt x="726" y="694"/>
                    </a:lnTo>
                    <a:lnTo>
                      <a:pt x="724" y="702"/>
                    </a:lnTo>
                    <a:lnTo>
                      <a:pt x="724" y="704"/>
                    </a:lnTo>
                    <a:lnTo>
                      <a:pt x="726" y="705"/>
                    </a:lnTo>
                    <a:lnTo>
                      <a:pt x="726" y="707"/>
                    </a:lnTo>
                    <a:lnTo>
                      <a:pt x="726" y="709"/>
                    </a:lnTo>
                    <a:lnTo>
                      <a:pt x="724" y="713"/>
                    </a:lnTo>
                    <a:lnTo>
                      <a:pt x="724" y="716"/>
                    </a:lnTo>
                    <a:lnTo>
                      <a:pt x="726" y="718"/>
                    </a:lnTo>
                    <a:lnTo>
                      <a:pt x="726" y="722"/>
                    </a:lnTo>
                    <a:lnTo>
                      <a:pt x="727" y="724"/>
                    </a:lnTo>
                    <a:lnTo>
                      <a:pt x="724" y="728"/>
                    </a:lnTo>
                    <a:lnTo>
                      <a:pt x="723" y="732"/>
                    </a:lnTo>
                    <a:lnTo>
                      <a:pt x="721" y="733"/>
                    </a:lnTo>
                    <a:lnTo>
                      <a:pt x="719" y="732"/>
                    </a:lnTo>
                    <a:lnTo>
                      <a:pt x="720" y="735"/>
                    </a:lnTo>
                    <a:lnTo>
                      <a:pt x="722" y="738"/>
                    </a:lnTo>
                    <a:lnTo>
                      <a:pt x="720" y="740"/>
                    </a:lnTo>
                    <a:lnTo>
                      <a:pt x="719" y="746"/>
                    </a:lnTo>
                    <a:lnTo>
                      <a:pt x="720" y="749"/>
                    </a:lnTo>
                    <a:lnTo>
                      <a:pt x="723" y="753"/>
                    </a:lnTo>
                    <a:lnTo>
                      <a:pt x="726" y="755"/>
                    </a:lnTo>
                    <a:lnTo>
                      <a:pt x="720" y="754"/>
                    </a:lnTo>
                    <a:lnTo>
                      <a:pt x="717" y="751"/>
                    </a:lnTo>
                    <a:lnTo>
                      <a:pt x="718" y="746"/>
                    </a:lnTo>
                    <a:lnTo>
                      <a:pt x="716" y="740"/>
                    </a:lnTo>
                    <a:lnTo>
                      <a:pt x="715" y="740"/>
                    </a:lnTo>
                    <a:lnTo>
                      <a:pt x="715" y="738"/>
                    </a:lnTo>
                    <a:lnTo>
                      <a:pt x="716" y="735"/>
                    </a:lnTo>
                    <a:lnTo>
                      <a:pt x="714" y="735"/>
                    </a:lnTo>
                    <a:lnTo>
                      <a:pt x="709" y="742"/>
                    </a:lnTo>
                    <a:lnTo>
                      <a:pt x="709" y="746"/>
                    </a:lnTo>
                    <a:lnTo>
                      <a:pt x="709" y="748"/>
                    </a:lnTo>
                    <a:lnTo>
                      <a:pt x="706" y="748"/>
                    </a:lnTo>
                    <a:lnTo>
                      <a:pt x="704" y="745"/>
                    </a:lnTo>
                    <a:lnTo>
                      <a:pt x="700" y="743"/>
                    </a:lnTo>
                    <a:lnTo>
                      <a:pt x="697" y="746"/>
                    </a:lnTo>
                    <a:lnTo>
                      <a:pt x="692" y="749"/>
                    </a:lnTo>
                    <a:lnTo>
                      <a:pt x="698" y="743"/>
                    </a:lnTo>
                    <a:lnTo>
                      <a:pt x="699" y="739"/>
                    </a:lnTo>
                    <a:lnTo>
                      <a:pt x="699" y="736"/>
                    </a:lnTo>
                    <a:lnTo>
                      <a:pt x="698" y="731"/>
                    </a:lnTo>
                    <a:lnTo>
                      <a:pt x="696" y="728"/>
                    </a:lnTo>
                    <a:lnTo>
                      <a:pt x="695" y="725"/>
                    </a:lnTo>
                    <a:lnTo>
                      <a:pt x="695" y="725"/>
                    </a:lnTo>
                    <a:lnTo>
                      <a:pt x="692" y="724"/>
                    </a:lnTo>
                    <a:lnTo>
                      <a:pt x="689" y="722"/>
                    </a:lnTo>
                    <a:lnTo>
                      <a:pt x="689" y="720"/>
                    </a:lnTo>
                    <a:lnTo>
                      <a:pt x="688" y="718"/>
                    </a:lnTo>
                    <a:lnTo>
                      <a:pt x="689" y="716"/>
                    </a:lnTo>
                    <a:lnTo>
                      <a:pt x="688" y="713"/>
                    </a:lnTo>
                    <a:lnTo>
                      <a:pt x="685" y="711"/>
                    </a:lnTo>
                    <a:lnTo>
                      <a:pt x="685" y="708"/>
                    </a:lnTo>
                    <a:lnTo>
                      <a:pt x="683" y="704"/>
                    </a:lnTo>
                    <a:lnTo>
                      <a:pt x="681" y="702"/>
                    </a:lnTo>
                    <a:lnTo>
                      <a:pt x="683" y="695"/>
                    </a:lnTo>
                    <a:lnTo>
                      <a:pt x="686" y="692"/>
                    </a:lnTo>
                    <a:lnTo>
                      <a:pt x="687" y="688"/>
                    </a:lnTo>
                    <a:lnTo>
                      <a:pt x="687" y="685"/>
                    </a:lnTo>
                    <a:lnTo>
                      <a:pt x="691" y="678"/>
                    </a:lnTo>
                    <a:lnTo>
                      <a:pt x="691" y="671"/>
                    </a:lnTo>
                    <a:lnTo>
                      <a:pt x="689" y="670"/>
                    </a:lnTo>
                    <a:lnTo>
                      <a:pt x="689" y="666"/>
                    </a:lnTo>
                    <a:lnTo>
                      <a:pt x="691" y="662"/>
                    </a:lnTo>
                    <a:lnTo>
                      <a:pt x="693" y="659"/>
                    </a:lnTo>
                    <a:lnTo>
                      <a:pt x="693" y="656"/>
                    </a:lnTo>
                    <a:lnTo>
                      <a:pt x="697" y="647"/>
                    </a:lnTo>
                    <a:lnTo>
                      <a:pt x="696" y="642"/>
                    </a:lnTo>
                    <a:lnTo>
                      <a:pt x="695" y="642"/>
                    </a:lnTo>
                    <a:lnTo>
                      <a:pt x="694" y="642"/>
                    </a:lnTo>
                    <a:lnTo>
                      <a:pt x="694" y="642"/>
                    </a:lnTo>
                    <a:lnTo>
                      <a:pt x="692" y="642"/>
                    </a:lnTo>
                    <a:lnTo>
                      <a:pt x="688" y="643"/>
                    </a:lnTo>
                    <a:lnTo>
                      <a:pt x="684" y="642"/>
                    </a:lnTo>
                    <a:lnTo>
                      <a:pt x="679" y="640"/>
                    </a:lnTo>
                    <a:lnTo>
                      <a:pt x="678" y="640"/>
                    </a:lnTo>
                    <a:lnTo>
                      <a:pt x="677" y="639"/>
                    </a:lnTo>
                    <a:lnTo>
                      <a:pt x="671" y="639"/>
                    </a:lnTo>
                    <a:lnTo>
                      <a:pt x="667" y="639"/>
                    </a:lnTo>
                    <a:lnTo>
                      <a:pt x="667" y="639"/>
                    </a:lnTo>
                    <a:lnTo>
                      <a:pt x="662" y="639"/>
                    </a:lnTo>
                    <a:lnTo>
                      <a:pt x="661" y="637"/>
                    </a:lnTo>
                    <a:lnTo>
                      <a:pt x="661" y="635"/>
                    </a:lnTo>
                    <a:lnTo>
                      <a:pt x="658" y="632"/>
                    </a:lnTo>
                    <a:lnTo>
                      <a:pt x="657" y="629"/>
                    </a:lnTo>
                    <a:lnTo>
                      <a:pt x="653" y="624"/>
                    </a:lnTo>
                    <a:lnTo>
                      <a:pt x="650" y="623"/>
                    </a:lnTo>
                    <a:lnTo>
                      <a:pt x="647" y="620"/>
                    </a:lnTo>
                    <a:lnTo>
                      <a:pt x="644" y="619"/>
                    </a:lnTo>
                    <a:lnTo>
                      <a:pt x="639" y="615"/>
                    </a:lnTo>
                    <a:lnTo>
                      <a:pt x="637" y="612"/>
                    </a:lnTo>
                    <a:lnTo>
                      <a:pt x="635" y="614"/>
                    </a:lnTo>
                    <a:lnTo>
                      <a:pt x="636" y="612"/>
                    </a:lnTo>
                    <a:lnTo>
                      <a:pt x="633" y="606"/>
                    </a:lnTo>
                    <a:lnTo>
                      <a:pt x="632" y="604"/>
                    </a:lnTo>
                    <a:lnTo>
                      <a:pt x="632" y="601"/>
                    </a:lnTo>
                    <a:lnTo>
                      <a:pt x="629" y="599"/>
                    </a:lnTo>
                    <a:lnTo>
                      <a:pt x="627" y="594"/>
                    </a:lnTo>
                    <a:lnTo>
                      <a:pt x="625" y="593"/>
                    </a:lnTo>
                    <a:lnTo>
                      <a:pt x="620" y="587"/>
                    </a:lnTo>
                    <a:lnTo>
                      <a:pt x="618" y="587"/>
                    </a:lnTo>
                    <a:lnTo>
                      <a:pt x="616" y="585"/>
                    </a:lnTo>
                    <a:lnTo>
                      <a:pt x="610" y="583"/>
                    </a:lnTo>
                    <a:lnTo>
                      <a:pt x="605" y="578"/>
                    </a:lnTo>
                    <a:lnTo>
                      <a:pt x="599" y="573"/>
                    </a:lnTo>
                    <a:lnTo>
                      <a:pt x="595" y="573"/>
                    </a:lnTo>
                    <a:lnTo>
                      <a:pt x="584" y="578"/>
                    </a:lnTo>
                    <a:lnTo>
                      <a:pt x="574" y="582"/>
                    </a:lnTo>
                    <a:lnTo>
                      <a:pt x="570" y="581"/>
                    </a:lnTo>
                    <a:lnTo>
                      <a:pt x="567" y="580"/>
                    </a:lnTo>
                    <a:lnTo>
                      <a:pt x="570" y="580"/>
                    </a:lnTo>
                    <a:lnTo>
                      <a:pt x="574" y="579"/>
                    </a:lnTo>
                    <a:lnTo>
                      <a:pt x="582" y="569"/>
                    </a:lnTo>
                    <a:lnTo>
                      <a:pt x="584" y="566"/>
                    </a:lnTo>
                    <a:lnTo>
                      <a:pt x="583" y="559"/>
                    </a:lnTo>
                    <a:lnTo>
                      <a:pt x="581" y="556"/>
                    </a:lnTo>
                    <a:lnTo>
                      <a:pt x="583" y="549"/>
                    </a:lnTo>
                    <a:lnTo>
                      <a:pt x="583" y="542"/>
                    </a:lnTo>
                    <a:lnTo>
                      <a:pt x="581" y="538"/>
                    </a:lnTo>
                    <a:lnTo>
                      <a:pt x="581" y="534"/>
                    </a:lnTo>
                    <a:lnTo>
                      <a:pt x="582" y="530"/>
                    </a:lnTo>
                    <a:lnTo>
                      <a:pt x="582" y="527"/>
                    </a:lnTo>
                    <a:lnTo>
                      <a:pt x="580" y="525"/>
                    </a:lnTo>
                    <a:lnTo>
                      <a:pt x="572" y="526"/>
                    </a:lnTo>
                    <a:lnTo>
                      <a:pt x="568" y="535"/>
                    </a:lnTo>
                    <a:lnTo>
                      <a:pt x="564" y="542"/>
                    </a:lnTo>
                    <a:lnTo>
                      <a:pt x="557" y="542"/>
                    </a:lnTo>
                    <a:lnTo>
                      <a:pt x="553" y="546"/>
                    </a:lnTo>
                    <a:lnTo>
                      <a:pt x="554" y="543"/>
                    </a:lnTo>
                    <a:lnTo>
                      <a:pt x="562" y="541"/>
                    </a:lnTo>
                    <a:lnTo>
                      <a:pt x="566" y="537"/>
                    </a:lnTo>
                    <a:lnTo>
                      <a:pt x="568" y="528"/>
                    </a:lnTo>
                    <a:lnTo>
                      <a:pt x="567" y="528"/>
                    </a:lnTo>
                    <a:lnTo>
                      <a:pt x="567" y="524"/>
                    </a:lnTo>
                    <a:lnTo>
                      <a:pt x="566" y="521"/>
                    </a:lnTo>
                    <a:lnTo>
                      <a:pt x="567" y="518"/>
                    </a:lnTo>
                    <a:lnTo>
                      <a:pt x="566" y="516"/>
                    </a:lnTo>
                    <a:lnTo>
                      <a:pt x="563" y="515"/>
                    </a:lnTo>
                    <a:lnTo>
                      <a:pt x="564" y="514"/>
                    </a:lnTo>
                    <a:lnTo>
                      <a:pt x="567" y="513"/>
                    </a:lnTo>
                    <a:lnTo>
                      <a:pt x="567" y="510"/>
                    </a:lnTo>
                    <a:lnTo>
                      <a:pt x="571" y="504"/>
                    </a:lnTo>
                    <a:lnTo>
                      <a:pt x="571" y="500"/>
                    </a:lnTo>
                    <a:lnTo>
                      <a:pt x="569" y="498"/>
                    </a:lnTo>
                    <a:lnTo>
                      <a:pt x="571" y="491"/>
                    </a:lnTo>
                    <a:lnTo>
                      <a:pt x="574" y="490"/>
                    </a:lnTo>
                    <a:lnTo>
                      <a:pt x="574" y="485"/>
                    </a:lnTo>
                    <a:lnTo>
                      <a:pt x="576" y="482"/>
                    </a:lnTo>
                    <a:lnTo>
                      <a:pt x="577" y="476"/>
                    </a:lnTo>
                    <a:lnTo>
                      <a:pt x="580" y="473"/>
                    </a:lnTo>
                    <a:lnTo>
                      <a:pt x="578" y="469"/>
                    </a:lnTo>
                    <a:lnTo>
                      <a:pt x="578" y="467"/>
                    </a:lnTo>
                    <a:lnTo>
                      <a:pt x="581" y="470"/>
                    </a:lnTo>
                    <a:lnTo>
                      <a:pt x="584" y="466"/>
                    </a:lnTo>
                    <a:lnTo>
                      <a:pt x="584" y="463"/>
                    </a:lnTo>
                    <a:lnTo>
                      <a:pt x="588" y="463"/>
                    </a:lnTo>
                    <a:lnTo>
                      <a:pt x="592" y="457"/>
                    </a:lnTo>
                    <a:lnTo>
                      <a:pt x="595" y="456"/>
                    </a:lnTo>
                    <a:lnTo>
                      <a:pt x="594" y="452"/>
                    </a:lnTo>
                    <a:lnTo>
                      <a:pt x="595" y="450"/>
                    </a:lnTo>
                    <a:lnTo>
                      <a:pt x="598" y="450"/>
                    </a:lnTo>
                    <a:lnTo>
                      <a:pt x="598" y="449"/>
                    </a:lnTo>
                    <a:lnTo>
                      <a:pt x="597" y="446"/>
                    </a:lnTo>
                    <a:lnTo>
                      <a:pt x="600" y="444"/>
                    </a:lnTo>
                    <a:lnTo>
                      <a:pt x="602" y="439"/>
                    </a:lnTo>
                    <a:lnTo>
                      <a:pt x="605" y="439"/>
                    </a:lnTo>
                    <a:lnTo>
                      <a:pt x="605" y="438"/>
                    </a:lnTo>
                    <a:lnTo>
                      <a:pt x="606" y="436"/>
                    </a:lnTo>
                    <a:lnTo>
                      <a:pt x="603" y="433"/>
                    </a:lnTo>
                    <a:lnTo>
                      <a:pt x="605" y="432"/>
                    </a:lnTo>
                    <a:lnTo>
                      <a:pt x="605" y="430"/>
                    </a:lnTo>
                    <a:lnTo>
                      <a:pt x="607" y="430"/>
                    </a:lnTo>
                    <a:lnTo>
                      <a:pt x="610" y="433"/>
                    </a:lnTo>
                    <a:lnTo>
                      <a:pt x="610" y="435"/>
                    </a:lnTo>
                    <a:lnTo>
                      <a:pt x="612" y="434"/>
                    </a:lnTo>
                    <a:lnTo>
                      <a:pt x="611" y="432"/>
                    </a:lnTo>
                    <a:lnTo>
                      <a:pt x="609" y="430"/>
                    </a:lnTo>
                    <a:lnTo>
                      <a:pt x="613" y="428"/>
                    </a:lnTo>
                    <a:lnTo>
                      <a:pt x="615" y="426"/>
                    </a:lnTo>
                    <a:lnTo>
                      <a:pt x="618" y="426"/>
                    </a:lnTo>
                    <a:lnTo>
                      <a:pt x="619" y="427"/>
                    </a:lnTo>
                    <a:lnTo>
                      <a:pt x="619" y="425"/>
                    </a:lnTo>
                    <a:lnTo>
                      <a:pt x="619" y="423"/>
                    </a:lnTo>
                    <a:lnTo>
                      <a:pt x="620" y="423"/>
                    </a:lnTo>
                    <a:lnTo>
                      <a:pt x="620" y="427"/>
                    </a:lnTo>
                    <a:lnTo>
                      <a:pt x="622" y="424"/>
                    </a:lnTo>
                    <a:lnTo>
                      <a:pt x="622" y="421"/>
                    </a:lnTo>
                    <a:lnTo>
                      <a:pt x="621" y="419"/>
                    </a:lnTo>
                    <a:lnTo>
                      <a:pt x="621" y="417"/>
                    </a:lnTo>
                    <a:lnTo>
                      <a:pt x="622" y="418"/>
                    </a:lnTo>
                    <a:lnTo>
                      <a:pt x="627" y="419"/>
                    </a:lnTo>
                    <a:lnTo>
                      <a:pt x="626" y="417"/>
                    </a:lnTo>
                    <a:lnTo>
                      <a:pt x="624" y="416"/>
                    </a:lnTo>
                    <a:lnTo>
                      <a:pt x="623" y="414"/>
                    </a:lnTo>
                    <a:lnTo>
                      <a:pt x="625" y="413"/>
                    </a:lnTo>
                    <a:lnTo>
                      <a:pt x="625" y="411"/>
                    </a:lnTo>
                    <a:lnTo>
                      <a:pt x="626" y="415"/>
                    </a:lnTo>
                    <a:lnTo>
                      <a:pt x="629" y="415"/>
                    </a:lnTo>
                    <a:lnTo>
                      <a:pt x="630" y="415"/>
                    </a:lnTo>
                    <a:lnTo>
                      <a:pt x="632" y="414"/>
                    </a:lnTo>
                    <a:lnTo>
                      <a:pt x="629" y="408"/>
                    </a:lnTo>
                    <a:lnTo>
                      <a:pt x="627" y="401"/>
                    </a:lnTo>
                    <a:lnTo>
                      <a:pt x="625" y="397"/>
                    </a:lnTo>
                    <a:lnTo>
                      <a:pt x="625" y="394"/>
                    </a:lnTo>
                    <a:lnTo>
                      <a:pt x="624" y="392"/>
                    </a:lnTo>
                    <a:lnTo>
                      <a:pt x="625" y="390"/>
                    </a:lnTo>
                    <a:lnTo>
                      <a:pt x="627" y="393"/>
                    </a:lnTo>
                    <a:lnTo>
                      <a:pt x="628" y="398"/>
                    </a:lnTo>
                    <a:lnTo>
                      <a:pt x="632" y="404"/>
                    </a:lnTo>
                    <a:lnTo>
                      <a:pt x="638" y="406"/>
                    </a:lnTo>
                    <a:lnTo>
                      <a:pt x="640" y="408"/>
                    </a:lnTo>
                    <a:lnTo>
                      <a:pt x="644" y="408"/>
                    </a:lnTo>
                    <a:lnTo>
                      <a:pt x="646" y="406"/>
                    </a:lnTo>
                    <a:lnTo>
                      <a:pt x="648" y="406"/>
                    </a:lnTo>
                    <a:lnTo>
                      <a:pt x="651" y="401"/>
                    </a:lnTo>
                    <a:lnTo>
                      <a:pt x="652" y="394"/>
                    </a:lnTo>
                    <a:lnTo>
                      <a:pt x="647" y="386"/>
                    </a:lnTo>
                    <a:lnTo>
                      <a:pt x="646" y="382"/>
                    </a:lnTo>
                    <a:lnTo>
                      <a:pt x="644" y="380"/>
                    </a:lnTo>
                    <a:lnTo>
                      <a:pt x="643" y="380"/>
                    </a:lnTo>
                    <a:lnTo>
                      <a:pt x="640" y="383"/>
                    </a:lnTo>
                    <a:lnTo>
                      <a:pt x="635" y="383"/>
                    </a:lnTo>
                    <a:lnTo>
                      <a:pt x="633" y="385"/>
                    </a:lnTo>
                    <a:lnTo>
                      <a:pt x="633" y="383"/>
                    </a:lnTo>
                    <a:lnTo>
                      <a:pt x="633" y="381"/>
                    </a:lnTo>
                    <a:lnTo>
                      <a:pt x="634" y="382"/>
                    </a:lnTo>
                    <a:lnTo>
                      <a:pt x="638" y="381"/>
                    </a:lnTo>
                    <a:lnTo>
                      <a:pt x="641" y="379"/>
                    </a:lnTo>
                    <a:lnTo>
                      <a:pt x="640" y="377"/>
                    </a:lnTo>
                    <a:lnTo>
                      <a:pt x="636" y="373"/>
                    </a:lnTo>
                    <a:lnTo>
                      <a:pt x="629" y="366"/>
                    </a:lnTo>
                    <a:lnTo>
                      <a:pt x="629" y="366"/>
                    </a:lnTo>
                    <a:lnTo>
                      <a:pt x="628" y="368"/>
                    </a:lnTo>
                    <a:lnTo>
                      <a:pt x="629" y="370"/>
                    </a:lnTo>
                    <a:lnTo>
                      <a:pt x="629" y="372"/>
                    </a:lnTo>
                    <a:lnTo>
                      <a:pt x="626" y="369"/>
                    </a:lnTo>
                    <a:lnTo>
                      <a:pt x="624" y="364"/>
                    </a:lnTo>
                    <a:lnTo>
                      <a:pt x="627" y="365"/>
                    </a:lnTo>
                    <a:lnTo>
                      <a:pt x="627" y="360"/>
                    </a:lnTo>
                    <a:lnTo>
                      <a:pt x="629" y="363"/>
                    </a:lnTo>
                    <a:lnTo>
                      <a:pt x="633" y="366"/>
                    </a:lnTo>
                    <a:lnTo>
                      <a:pt x="634" y="367"/>
                    </a:lnTo>
                    <a:lnTo>
                      <a:pt x="636" y="372"/>
                    </a:lnTo>
                    <a:lnTo>
                      <a:pt x="642" y="376"/>
                    </a:lnTo>
                    <a:lnTo>
                      <a:pt x="647" y="378"/>
                    </a:lnTo>
                    <a:lnTo>
                      <a:pt x="650" y="383"/>
                    </a:lnTo>
                    <a:lnTo>
                      <a:pt x="652" y="384"/>
                    </a:lnTo>
                    <a:lnTo>
                      <a:pt x="653" y="387"/>
                    </a:lnTo>
                    <a:lnTo>
                      <a:pt x="656" y="388"/>
                    </a:lnTo>
                    <a:lnTo>
                      <a:pt x="657" y="390"/>
                    </a:lnTo>
                    <a:lnTo>
                      <a:pt x="657" y="386"/>
                    </a:lnTo>
                    <a:lnTo>
                      <a:pt x="660" y="383"/>
                    </a:lnTo>
                    <a:lnTo>
                      <a:pt x="658" y="382"/>
                    </a:lnTo>
                    <a:lnTo>
                      <a:pt x="659" y="379"/>
                    </a:lnTo>
                    <a:lnTo>
                      <a:pt x="661" y="383"/>
                    </a:lnTo>
                    <a:lnTo>
                      <a:pt x="661" y="385"/>
                    </a:lnTo>
                    <a:lnTo>
                      <a:pt x="663" y="386"/>
                    </a:lnTo>
                    <a:lnTo>
                      <a:pt x="667" y="380"/>
                    </a:lnTo>
                    <a:lnTo>
                      <a:pt x="667" y="373"/>
                    </a:lnTo>
                    <a:lnTo>
                      <a:pt x="665" y="372"/>
                    </a:lnTo>
                    <a:lnTo>
                      <a:pt x="667" y="367"/>
                    </a:lnTo>
                    <a:lnTo>
                      <a:pt x="668" y="372"/>
                    </a:lnTo>
                    <a:lnTo>
                      <a:pt x="668" y="375"/>
                    </a:lnTo>
                    <a:lnTo>
                      <a:pt x="671" y="369"/>
                    </a:lnTo>
                    <a:lnTo>
                      <a:pt x="673" y="366"/>
                    </a:lnTo>
                    <a:lnTo>
                      <a:pt x="674" y="369"/>
                    </a:lnTo>
                    <a:lnTo>
                      <a:pt x="674" y="370"/>
                    </a:lnTo>
                    <a:lnTo>
                      <a:pt x="673" y="373"/>
                    </a:lnTo>
                    <a:lnTo>
                      <a:pt x="674" y="373"/>
                    </a:lnTo>
                    <a:lnTo>
                      <a:pt x="674" y="376"/>
                    </a:lnTo>
                    <a:lnTo>
                      <a:pt x="676" y="373"/>
                    </a:lnTo>
                    <a:lnTo>
                      <a:pt x="678" y="374"/>
                    </a:lnTo>
                    <a:lnTo>
                      <a:pt x="681" y="379"/>
                    </a:lnTo>
                    <a:lnTo>
                      <a:pt x="682" y="377"/>
                    </a:lnTo>
                    <a:lnTo>
                      <a:pt x="684" y="377"/>
                    </a:lnTo>
                    <a:lnTo>
                      <a:pt x="685" y="378"/>
                    </a:lnTo>
                    <a:lnTo>
                      <a:pt x="688" y="378"/>
                    </a:lnTo>
                    <a:lnTo>
                      <a:pt x="690" y="373"/>
                    </a:lnTo>
                    <a:lnTo>
                      <a:pt x="694" y="370"/>
                    </a:lnTo>
                    <a:lnTo>
                      <a:pt x="703" y="359"/>
                    </a:lnTo>
                    <a:lnTo>
                      <a:pt x="703" y="357"/>
                    </a:lnTo>
                    <a:lnTo>
                      <a:pt x="705" y="356"/>
                    </a:lnTo>
                    <a:lnTo>
                      <a:pt x="705" y="358"/>
                    </a:lnTo>
                    <a:lnTo>
                      <a:pt x="709" y="351"/>
                    </a:lnTo>
                    <a:lnTo>
                      <a:pt x="712" y="349"/>
                    </a:lnTo>
                    <a:lnTo>
                      <a:pt x="715" y="347"/>
                    </a:lnTo>
                    <a:lnTo>
                      <a:pt x="716" y="345"/>
                    </a:lnTo>
                    <a:lnTo>
                      <a:pt x="716" y="342"/>
                    </a:lnTo>
                    <a:lnTo>
                      <a:pt x="706" y="339"/>
                    </a:lnTo>
                    <a:lnTo>
                      <a:pt x="700" y="337"/>
                    </a:lnTo>
                    <a:lnTo>
                      <a:pt x="695" y="335"/>
                    </a:lnTo>
                    <a:lnTo>
                      <a:pt x="693" y="330"/>
                    </a:lnTo>
                    <a:lnTo>
                      <a:pt x="690" y="323"/>
                    </a:lnTo>
                    <a:lnTo>
                      <a:pt x="688" y="323"/>
                    </a:lnTo>
                    <a:lnTo>
                      <a:pt x="688" y="318"/>
                    </a:lnTo>
                    <a:lnTo>
                      <a:pt x="688" y="316"/>
                    </a:lnTo>
                    <a:lnTo>
                      <a:pt x="688" y="315"/>
                    </a:lnTo>
                    <a:lnTo>
                      <a:pt x="689" y="315"/>
                    </a:lnTo>
                    <a:lnTo>
                      <a:pt x="690" y="313"/>
                    </a:lnTo>
                    <a:lnTo>
                      <a:pt x="688" y="311"/>
                    </a:lnTo>
                    <a:lnTo>
                      <a:pt x="682" y="311"/>
                    </a:lnTo>
                    <a:lnTo>
                      <a:pt x="676" y="309"/>
                    </a:lnTo>
                    <a:lnTo>
                      <a:pt x="674" y="309"/>
                    </a:lnTo>
                    <a:lnTo>
                      <a:pt x="674" y="311"/>
                    </a:lnTo>
                    <a:lnTo>
                      <a:pt x="672" y="308"/>
                    </a:lnTo>
                    <a:lnTo>
                      <a:pt x="672" y="306"/>
                    </a:lnTo>
                    <a:lnTo>
                      <a:pt x="674" y="308"/>
                    </a:lnTo>
                    <a:lnTo>
                      <a:pt x="681" y="308"/>
                    </a:lnTo>
                    <a:lnTo>
                      <a:pt x="685" y="311"/>
                    </a:lnTo>
                    <a:lnTo>
                      <a:pt x="691" y="311"/>
                    </a:lnTo>
                    <a:lnTo>
                      <a:pt x="694" y="314"/>
                    </a:lnTo>
                    <a:lnTo>
                      <a:pt x="697" y="321"/>
                    </a:lnTo>
                    <a:lnTo>
                      <a:pt x="700" y="321"/>
                    </a:lnTo>
                    <a:lnTo>
                      <a:pt x="701" y="324"/>
                    </a:lnTo>
                    <a:lnTo>
                      <a:pt x="700" y="325"/>
                    </a:lnTo>
                    <a:lnTo>
                      <a:pt x="699" y="325"/>
                    </a:lnTo>
                    <a:lnTo>
                      <a:pt x="699" y="326"/>
                    </a:lnTo>
                    <a:lnTo>
                      <a:pt x="703" y="328"/>
                    </a:lnTo>
                    <a:lnTo>
                      <a:pt x="704" y="332"/>
                    </a:lnTo>
                    <a:lnTo>
                      <a:pt x="706" y="335"/>
                    </a:lnTo>
                    <a:lnTo>
                      <a:pt x="715" y="338"/>
                    </a:lnTo>
                    <a:lnTo>
                      <a:pt x="717" y="337"/>
                    </a:lnTo>
                    <a:lnTo>
                      <a:pt x="719" y="332"/>
                    </a:lnTo>
                    <a:lnTo>
                      <a:pt x="721" y="331"/>
                    </a:lnTo>
                    <a:lnTo>
                      <a:pt x="723" y="332"/>
                    </a:lnTo>
                    <a:lnTo>
                      <a:pt x="726" y="327"/>
                    </a:lnTo>
                    <a:lnTo>
                      <a:pt x="729" y="322"/>
                    </a:lnTo>
                    <a:lnTo>
                      <a:pt x="736" y="317"/>
                    </a:lnTo>
                    <a:lnTo>
                      <a:pt x="737" y="316"/>
                    </a:lnTo>
                    <a:lnTo>
                      <a:pt x="740" y="311"/>
                    </a:lnTo>
                    <a:lnTo>
                      <a:pt x="738" y="308"/>
                    </a:lnTo>
                    <a:lnTo>
                      <a:pt x="734" y="308"/>
                    </a:lnTo>
                    <a:lnTo>
                      <a:pt x="733" y="305"/>
                    </a:lnTo>
                    <a:lnTo>
                      <a:pt x="733" y="302"/>
                    </a:lnTo>
                    <a:lnTo>
                      <a:pt x="734" y="301"/>
                    </a:lnTo>
                    <a:lnTo>
                      <a:pt x="733" y="299"/>
                    </a:lnTo>
                    <a:lnTo>
                      <a:pt x="734" y="296"/>
                    </a:lnTo>
                    <a:lnTo>
                      <a:pt x="737" y="299"/>
                    </a:lnTo>
                    <a:lnTo>
                      <a:pt x="740" y="298"/>
                    </a:lnTo>
                    <a:lnTo>
                      <a:pt x="742" y="301"/>
                    </a:lnTo>
                    <a:lnTo>
                      <a:pt x="745" y="301"/>
                    </a:lnTo>
                    <a:lnTo>
                      <a:pt x="749" y="298"/>
                    </a:lnTo>
                    <a:lnTo>
                      <a:pt x="749" y="300"/>
                    </a:lnTo>
                    <a:lnTo>
                      <a:pt x="751" y="301"/>
                    </a:lnTo>
                    <a:lnTo>
                      <a:pt x="751" y="301"/>
                    </a:lnTo>
                    <a:lnTo>
                      <a:pt x="749" y="307"/>
                    </a:lnTo>
                    <a:lnTo>
                      <a:pt x="749" y="309"/>
                    </a:lnTo>
                    <a:lnTo>
                      <a:pt x="751" y="308"/>
                    </a:lnTo>
                    <a:lnTo>
                      <a:pt x="751" y="309"/>
                    </a:lnTo>
                    <a:lnTo>
                      <a:pt x="754" y="310"/>
                    </a:lnTo>
                    <a:lnTo>
                      <a:pt x="757" y="312"/>
                    </a:lnTo>
                    <a:lnTo>
                      <a:pt x="757" y="309"/>
                    </a:lnTo>
                    <a:lnTo>
                      <a:pt x="754" y="306"/>
                    </a:lnTo>
                    <a:lnTo>
                      <a:pt x="757" y="304"/>
                    </a:lnTo>
                    <a:lnTo>
                      <a:pt x="757" y="306"/>
                    </a:lnTo>
                    <a:lnTo>
                      <a:pt x="759" y="307"/>
                    </a:lnTo>
                    <a:lnTo>
                      <a:pt x="759" y="310"/>
                    </a:lnTo>
                    <a:lnTo>
                      <a:pt x="764" y="314"/>
                    </a:lnTo>
                    <a:lnTo>
                      <a:pt x="765" y="314"/>
                    </a:lnTo>
                    <a:lnTo>
                      <a:pt x="765" y="311"/>
                    </a:lnTo>
                    <a:lnTo>
                      <a:pt x="764" y="311"/>
                    </a:lnTo>
                    <a:lnTo>
                      <a:pt x="765" y="308"/>
                    </a:lnTo>
                    <a:lnTo>
                      <a:pt x="765" y="304"/>
                    </a:lnTo>
                    <a:lnTo>
                      <a:pt x="764" y="303"/>
                    </a:lnTo>
                    <a:lnTo>
                      <a:pt x="764" y="298"/>
                    </a:lnTo>
                    <a:lnTo>
                      <a:pt x="763" y="293"/>
                    </a:lnTo>
                    <a:lnTo>
                      <a:pt x="761" y="291"/>
                    </a:lnTo>
                    <a:lnTo>
                      <a:pt x="761" y="288"/>
                    </a:lnTo>
                    <a:lnTo>
                      <a:pt x="759" y="287"/>
                    </a:lnTo>
                    <a:lnTo>
                      <a:pt x="755" y="290"/>
                    </a:lnTo>
                    <a:lnTo>
                      <a:pt x="754" y="290"/>
                    </a:lnTo>
                    <a:lnTo>
                      <a:pt x="757" y="286"/>
                    </a:lnTo>
                    <a:lnTo>
                      <a:pt x="759" y="285"/>
                    </a:lnTo>
                    <a:lnTo>
                      <a:pt x="760" y="287"/>
                    </a:lnTo>
                    <a:lnTo>
                      <a:pt x="763" y="284"/>
                    </a:lnTo>
                    <a:lnTo>
                      <a:pt x="764" y="287"/>
                    </a:lnTo>
                    <a:lnTo>
                      <a:pt x="765" y="288"/>
                    </a:lnTo>
                    <a:lnTo>
                      <a:pt x="766" y="295"/>
                    </a:lnTo>
                    <a:lnTo>
                      <a:pt x="767" y="295"/>
                    </a:lnTo>
                    <a:lnTo>
                      <a:pt x="770" y="292"/>
                    </a:lnTo>
                    <a:lnTo>
                      <a:pt x="768" y="297"/>
                    </a:lnTo>
                    <a:lnTo>
                      <a:pt x="768" y="299"/>
                    </a:lnTo>
                    <a:lnTo>
                      <a:pt x="766" y="300"/>
                    </a:lnTo>
                    <a:lnTo>
                      <a:pt x="766" y="301"/>
                    </a:lnTo>
                    <a:lnTo>
                      <a:pt x="768" y="304"/>
                    </a:lnTo>
                    <a:lnTo>
                      <a:pt x="768" y="308"/>
                    </a:lnTo>
                    <a:lnTo>
                      <a:pt x="768" y="311"/>
                    </a:lnTo>
                    <a:lnTo>
                      <a:pt x="769" y="311"/>
                    </a:lnTo>
                    <a:lnTo>
                      <a:pt x="776" y="309"/>
                    </a:lnTo>
                    <a:lnTo>
                      <a:pt x="777" y="306"/>
                    </a:lnTo>
                    <a:lnTo>
                      <a:pt x="779" y="306"/>
                    </a:lnTo>
                    <a:lnTo>
                      <a:pt x="781" y="307"/>
                    </a:lnTo>
                    <a:lnTo>
                      <a:pt x="785" y="301"/>
                    </a:lnTo>
                    <a:lnTo>
                      <a:pt x="787" y="301"/>
                    </a:lnTo>
                    <a:lnTo>
                      <a:pt x="789" y="299"/>
                    </a:lnTo>
                    <a:lnTo>
                      <a:pt x="792" y="297"/>
                    </a:lnTo>
                    <a:lnTo>
                      <a:pt x="792" y="294"/>
                    </a:lnTo>
                    <a:lnTo>
                      <a:pt x="794" y="292"/>
                    </a:lnTo>
                    <a:lnTo>
                      <a:pt x="799" y="291"/>
                    </a:lnTo>
                    <a:lnTo>
                      <a:pt x="801" y="293"/>
                    </a:lnTo>
                    <a:lnTo>
                      <a:pt x="802" y="290"/>
                    </a:lnTo>
                    <a:lnTo>
                      <a:pt x="802" y="287"/>
                    </a:lnTo>
                    <a:lnTo>
                      <a:pt x="805" y="283"/>
                    </a:lnTo>
                    <a:lnTo>
                      <a:pt x="806" y="281"/>
                    </a:lnTo>
                    <a:lnTo>
                      <a:pt x="806" y="280"/>
                    </a:lnTo>
                    <a:lnTo>
                      <a:pt x="807" y="276"/>
                    </a:lnTo>
                    <a:lnTo>
                      <a:pt x="804" y="269"/>
                    </a:lnTo>
                    <a:lnTo>
                      <a:pt x="804" y="266"/>
                    </a:lnTo>
                    <a:lnTo>
                      <a:pt x="801" y="263"/>
                    </a:lnTo>
                    <a:lnTo>
                      <a:pt x="801" y="260"/>
                    </a:lnTo>
                    <a:lnTo>
                      <a:pt x="802" y="257"/>
                    </a:lnTo>
                    <a:lnTo>
                      <a:pt x="805" y="256"/>
                    </a:lnTo>
                    <a:lnTo>
                      <a:pt x="806" y="253"/>
                    </a:lnTo>
                    <a:lnTo>
                      <a:pt x="805" y="252"/>
                    </a:lnTo>
                    <a:lnTo>
                      <a:pt x="803" y="255"/>
                    </a:lnTo>
                    <a:lnTo>
                      <a:pt x="803" y="255"/>
                    </a:lnTo>
                    <a:lnTo>
                      <a:pt x="803" y="252"/>
                    </a:lnTo>
                    <a:lnTo>
                      <a:pt x="804" y="249"/>
                    </a:lnTo>
                    <a:lnTo>
                      <a:pt x="802" y="249"/>
                    </a:lnTo>
                    <a:lnTo>
                      <a:pt x="803" y="247"/>
                    </a:lnTo>
                    <a:lnTo>
                      <a:pt x="804" y="245"/>
                    </a:lnTo>
                    <a:lnTo>
                      <a:pt x="803" y="243"/>
                    </a:lnTo>
                    <a:lnTo>
                      <a:pt x="800" y="242"/>
                    </a:lnTo>
                    <a:lnTo>
                      <a:pt x="801" y="242"/>
                    </a:lnTo>
                    <a:lnTo>
                      <a:pt x="801" y="239"/>
                    </a:lnTo>
                    <a:lnTo>
                      <a:pt x="803" y="239"/>
                    </a:lnTo>
                    <a:lnTo>
                      <a:pt x="804" y="240"/>
                    </a:lnTo>
                    <a:lnTo>
                      <a:pt x="806" y="241"/>
                    </a:lnTo>
                    <a:lnTo>
                      <a:pt x="809" y="244"/>
                    </a:lnTo>
                    <a:lnTo>
                      <a:pt x="810" y="245"/>
                    </a:lnTo>
                    <a:lnTo>
                      <a:pt x="812" y="242"/>
                    </a:lnTo>
                    <a:lnTo>
                      <a:pt x="814" y="243"/>
                    </a:lnTo>
                    <a:lnTo>
                      <a:pt x="818" y="242"/>
                    </a:lnTo>
                    <a:lnTo>
                      <a:pt x="821" y="239"/>
                    </a:lnTo>
                    <a:lnTo>
                      <a:pt x="820" y="238"/>
                    </a:lnTo>
                    <a:lnTo>
                      <a:pt x="822" y="234"/>
                    </a:lnTo>
                    <a:lnTo>
                      <a:pt x="821" y="233"/>
                    </a:lnTo>
                    <a:lnTo>
                      <a:pt x="820" y="233"/>
                    </a:lnTo>
                    <a:lnTo>
                      <a:pt x="820" y="231"/>
                    </a:lnTo>
                    <a:lnTo>
                      <a:pt x="818" y="230"/>
                    </a:lnTo>
                    <a:lnTo>
                      <a:pt x="814" y="230"/>
                    </a:lnTo>
                    <a:lnTo>
                      <a:pt x="816" y="228"/>
                    </a:lnTo>
                    <a:lnTo>
                      <a:pt x="819" y="228"/>
                    </a:lnTo>
                    <a:lnTo>
                      <a:pt x="823" y="224"/>
                    </a:lnTo>
                    <a:lnTo>
                      <a:pt x="825" y="221"/>
                    </a:lnTo>
                    <a:lnTo>
                      <a:pt x="825" y="219"/>
                    </a:lnTo>
                    <a:lnTo>
                      <a:pt x="823" y="218"/>
                    </a:lnTo>
                    <a:lnTo>
                      <a:pt x="823" y="216"/>
                    </a:lnTo>
                    <a:lnTo>
                      <a:pt x="818" y="215"/>
                    </a:lnTo>
                    <a:lnTo>
                      <a:pt x="816" y="216"/>
                    </a:lnTo>
                    <a:lnTo>
                      <a:pt x="814" y="215"/>
                    </a:lnTo>
                    <a:lnTo>
                      <a:pt x="816" y="214"/>
                    </a:lnTo>
                    <a:lnTo>
                      <a:pt x="816" y="211"/>
                    </a:lnTo>
                    <a:lnTo>
                      <a:pt x="810" y="206"/>
                    </a:lnTo>
                    <a:lnTo>
                      <a:pt x="810" y="204"/>
                    </a:lnTo>
                    <a:lnTo>
                      <a:pt x="812" y="204"/>
                    </a:lnTo>
                    <a:lnTo>
                      <a:pt x="814" y="207"/>
                    </a:lnTo>
                    <a:lnTo>
                      <a:pt x="816" y="205"/>
                    </a:lnTo>
                    <a:lnTo>
                      <a:pt x="814" y="204"/>
                    </a:lnTo>
                    <a:lnTo>
                      <a:pt x="816" y="202"/>
                    </a:lnTo>
                    <a:lnTo>
                      <a:pt x="816" y="201"/>
                    </a:lnTo>
                    <a:lnTo>
                      <a:pt x="812" y="199"/>
                    </a:lnTo>
                    <a:lnTo>
                      <a:pt x="809" y="197"/>
                    </a:lnTo>
                    <a:lnTo>
                      <a:pt x="807" y="198"/>
                    </a:lnTo>
                    <a:lnTo>
                      <a:pt x="802" y="195"/>
                    </a:lnTo>
                    <a:lnTo>
                      <a:pt x="800" y="193"/>
                    </a:lnTo>
                    <a:lnTo>
                      <a:pt x="800" y="191"/>
                    </a:lnTo>
                    <a:lnTo>
                      <a:pt x="796" y="188"/>
                    </a:lnTo>
                    <a:lnTo>
                      <a:pt x="792" y="187"/>
                    </a:lnTo>
                    <a:lnTo>
                      <a:pt x="790" y="189"/>
                    </a:lnTo>
                    <a:lnTo>
                      <a:pt x="788" y="189"/>
                    </a:lnTo>
                    <a:lnTo>
                      <a:pt x="786" y="187"/>
                    </a:lnTo>
                    <a:lnTo>
                      <a:pt x="784" y="186"/>
                    </a:lnTo>
                    <a:lnTo>
                      <a:pt x="785" y="187"/>
                    </a:lnTo>
                    <a:lnTo>
                      <a:pt x="786" y="189"/>
                    </a:lnTo>
                    <a:lnTo>
                      <a:pt x="785" y="192"/>
                    </a:lnTo>
                    <a:lnTo>
                      <a:pt x="783" y="192"/>
                    </a:lnTo>
                    <a:lnTo>
                      <a:pt x="783" y="193"/>
                    </a:lnTo>
                    <a:lnTo>
                      <a:pt x="784" y="194"/>
                    </a:lnTo>
                    <a:lnTo>
                      <a:pt x="782" y="197"/>
                    </a:lnTo>
                    <a:lnTo>
                      <a:pt x="782" y="199"/>
                    </a:lnTo>
                    <a:lnTo>
                      <a:pt x="783" y="202"/>
                    </a:lnTo>
                    <a:lnTo>
                      <a:pt x="782" y="202"/>
                    </a:lnTo>
                    <a:lnTo>
                      <a:pt x="781" y="205"/>
                    </a:lnTo>
                    <a:lnTo>
                      <a:pt x="779" y="207"/>
                    </a:lnTo>
                    <a:lnTo>
                      <a:pt x="779" y="212"/>
                    </a:lnTo>
                    <a:lnTo>
                      <a:pt x="781" y="212"/>
                    </a:lnTo>
                    <a:lnTo>
                      <a:pt x="782" y="215"/>
                    </a:lnTo>
                    <a:lnTo>
                      <a:pt x="783" y="215"/>
                    </a:lnTo>
                    <a:lnTo>
                      <a:pt x="785" y="218"/>
                    </a:lnTo>
                    <a:lnTo>
                      <a:pt x="783" y="220"/>
                    </a:lnTo>
                    <a:lnTo>
                      <a:pt x="782" y="219"/>
                    </a:lnTo>
                    <a:lnTo>
                      <a:pt x="780" y="221"/>
                    </a:lnTo>
                    <a:lnTo>
                      <a:pt x="778" y="219"/>
                    </a:lnTo>
                    <a:lnTo>
                      <a:pt x="775" y="219"/>
                    </a:lnTo>
                    <a:lnTo>
                      <a:pt x="775" y="221"/>
                    </a:lnTo>
                    <a:lnTo>
                      <a:pt x="777" y="225"/>
                    </a:lnTo>
                    <a:lnTo>
                      <a:pt x="778" y="225"/>
                    </a:lnTo>
                    <a:lnTo>
                      <a:pt x="778" y="226"/>
                    </a:lnTo>
                    <a:lnTo>
                      <a:pt x="775" y="227"/>
                    </a:lnTo>
                    <a:lnTo>
                      <a:pt x="774" y="225"/>
                    </a:lnTo>
                    <a:lnTo>
                      <a:pt x="772" y="228"/>
                    </a:lnTo>
                    <a:lnTo>
                      <a:pt x="771" y="224"/>
                    </a:lnTo>
                    <a:lnTo>
                      <a:pt x="768" y="226"/>
                    </a:lnTo>
                    <a:lnTo>
                      <a:pt x="765" y="232"/>
                    </a:lnTo>
                    <a:lnTo>
                      <a:pt x="763" y="239"/>
                    </a:lnTo>
                    <a:lnTo>
                      <a:pt x="760" y="246"/>
                    </a:lnTo>
                    <a:lnTo>
                      <a:pt x="754" y="251"/>
                    </a:lnTo>
                    <a:lnTo>
                      <a:pt x="753" y="253"/>
                    </a:lnTo>
                    <a:lnTo>
                      <a:pt x="752" y="254"/>
                    </a:lnTo>
                    <a:lnTo>
                      <a:pt x="749" y="258"/>
                    </a:lnTo>
                    <a:lnTo>
                      <a:pt x="747" y="259"/>
                    </a:lnTo>
                    <a:lnTo>
                      <a:pt x="747" y="265"/>
                    </a:lnTo>
                    <a:lnTo>
                      <a:pt x="744" y="267"/>
                    </a:lnTo>
                    <a:lnTo>
                      <a:pt x="744" y="271"/>
                    </a:lnTo>
                    <a:lnTo>
                      <a:pt x="743" y="272"/>
                    </a:lnTo>
                    <a:lnTo>
                      <a:pt x="741" y="267"/>
                    </a:lnTo>
                    <a:lnTo>
                      <a:pt x="740" y="268"/>
                    </a:lnTo>
                    <a:lnTo>
                      <a:pt x="737" y="270"/>
                    </a:lnTo>
                    <a:lnTo>
                      <a:pt x="738" y="271"/>
                    </a:lnTo>
                    <a:lnTo>
                      <a:pt x="739" y="276"/>
                    </a:lnTo>
                    <a:lnTo>
                      <a:pt x="737" y="276"/>
                    </a:lnTo>
                    <a:lnTo>
                      <a:pt x="735" y="273"/>
                    </a:lnTo>
                    <a:lnTo>
                      <a:pt x="736" y="270"/>
                    </a:lnTo>
                    <a:lnTo>
                      <a:pt x="733" y="265"/>
                    </a:lnTo>
                    <a:lnTo>
                      <a:pt x="731" y="253"/>
                    </a:lnTo>
                    <a:lnTo>
                      <a:pt x="731" y="247"/>
                    </a:lnTo>
                    <a:lnTo>
                      <a:pt x="730" y="245"/>
                    </a:lnTo>
                    <a:lnTo>
                      <a:pt x="731" y="241"/>
                    </a:lnTo>
                    <a:lnTo>
                      <a:pt x="733" y="238"/>
                    </a:lnTo>
                    <a:lnTo>
                      <a:pt x="733" y="235"/>
                    </a:lnTo>
                    <a:lnTo>
                      <a:pt x="734" y="232"/>
                    </a:lnTo>
                    <a:lnTo>
                      <a:pt x="736" y="230"/>
                    </a:lnTo>
                    <a:lnTo>
                      <a:pt x="737" y="232"/>
                    </a:lnTo>
                    <a:lnTo>
                      <a:pt x="739" y="231"/>
                    </a:lnTo>
                    <a:lnTo>
                      <a:pt x="741" y="227"/>
                    </a:lnTo>
                    <a:lnTo>
                      <a:pt x="740" y="220"/>
                    </a:lnTo>
                    <a:lnTo>
                      <a:pt x="741" y="217"/>
                    </a:lnTo>
                    <a:lnTo>
                      <a:pt x="741" y="213"/>
                    </a:lnTo>
                    <a:lnTo>
                      <a:pt x="738" y="210"/>
                    </a:lnTo>
                    <a:lnTo>
                      <a:pt x="738" y="205"/>
                    </a:lnTo>
                    <a:lnTo>
                      <a:pt x="736" y="200"/>
                    </a:lnTo>
                    <a:lnTo>
                      <a:pt x="735" y="197"/>
                    </a:lnTo>
                    <a:lnTo>
                      <a:pt x="734" y="195"/>
                    </a:lnTo>
                    <a:lnTo>
                      <a:pt x="733" y="195"/>
                    </a:lnTo>
                    <a:lnTo>
                      <a:pt x="732" y="198"/>
                    </a:lnTo>
                    <a:lnTo>
                      <a:pt x="729" y="204"/>
                    </a:lnTo>
                    <a:lnTo>
                      <a:pt x="725" y="208"/>
                    </a:lnTo>
                    <a:lnTo>
                      <a:pt x="724" y="211"/>
                    </a:lnTo>
                    <a:lnTo>
                      <a:pt x="724" y="218"/>
                    </a:lnTo>
                    <a:lnTo>
                      <a:pt x="723" y="219"/>
                    </a:lnTo>
                    <a:lnTo>
                      <a:pt x="722" y="218"/>
                    </a:lnTo>
                    <a:lnTo>
                      <a:pt x="719" y="220"/>
                    </a:lnTo>
                    <a:lnTo>
                      <a:pt x="720" y="221"/>
                    </a:lnTo>
                    <a:lnTo>
                      <a:pt x="719" y="222"/>
                    </a:lnTo>
                    <a:lnTo>
                      <a:pt x="716" y="225"/>
                    </a:lnTo>
                    <a:lnTo>
                      <a:pt x="715" y="227"/>
                    </a:lnTo>
                    <a:lnTo>
                      <a:pt x="712" y="229"/>
                    </a:lnTo>
                    <a:lnTo>
                      <a:pt x="711" y="230"/>
                    </a:lnTo>
                    <a:lnTo>
                      <a:pt x="711" y="228"/>
                    </a:lnTo>
                    <a:lnTo>
                      <a:pt x="712" y="226"/>
                    </a:lnTo>
                    <a:lnTo>
                      <a:pt x="712" y="223"/>
                    </a:lnTo>
                    <a:lnTo>
                      <a:pt x="712" y="221"/>
                    </a:lnTo>
                    <a:lnTo>
                      <a:pt x="715" y="217"/>
                    </a:lnTo>
                    <a:lnTo>
                      <a:pt x="715" y="214"/>
                    </a:lnTo>
                    <a:lnTo>
                      <a:pt x="715" y="211"/>
                    </a:lnTo>
                    <a:lnTo>
                      <a:pt x="717" y="209"/>
                    </a:lnTo>
                    <a:lnTo>
                      <a:pt x="717" y="205"/>
                    </a:lnTo>
                    <a:lnTo>
                      <a:pt x="717" y="204"/>
                    </a:lnTo>
                    <a:lnTo>
                      <a:pt x="717" y="201"/>
                    </a:lnTo>
                    <a:lnTo>
                      <a:pt x="715" y="196"/>
                    </a:lnTo>
                    <a:lnTo>
                      <a:pt x="715" y="193"/>
                    </a:lnTo>
                    <a:lnTo>
                      <a:pt x="713" y="190"/>
                    </a:lnTo>
                    <a:lnTo>
                      <a:pt x="713" y="188"/>
                    </a:lnTo>
                    <a:lnTo>
                      <a:pt x="714" y="189"/>
                    </a:lnTo>
                    <a:lnTo>
                      <a:pt x="716" y="189"/>
                    </a:lnTo>
                    <a:lnTo>
                      <a:pt x="716" y="193"/>
                    </a:lnTo>
                    <a:lnTo>
                      <a:pt x="717" y="192"/>
                    </a:lnTo>
                    <a:lnTo>
                      <a:pt x="720" y="188"/>
                    </a:lnTo>
                    <a:lnTo>
                      <a:pt x="723" y="188"/>
                    </a:lnTo>
                    <a:lnTo>
                      <a:pt x="724" y="186"/>
                    </a:lnTo>
                    <a:lnTo>
                      <a:pt x="723" y="184"/>
                    </a:lnTo>
                    <a:lnTo>
                      <a:pt x="720" y="187"/>
                    </a:lnTo>
                    <a:lnTo>
                      <a:pt x="718" y="184"/>
                    </a:lnTo>
                    <a:lnTo>
                      <a:pt x="716" y="183"/>
                    </a:lnTo>
                    <a:lnTo>
                      <a:pt x="716" y="182"/>
                    </a:lnTo>
                    <a:lnTo>
                      <a:pt x="717" y="181"/>
                    </a:lnTo>
                    <a:lnTo>
                      <a:pt x="716" y="180"/>
                    </a:lnTo>
                    <a:lnTo>
                      <a:pt x="714" y="180"/>
                    </a:lnTo>
                    <a:lnTo>
                      <a:pt x="713" y="183"/>
                    </a:lnTo>
                    <a:lnTo>
                      <a:pt x="710" y="184"/>
                    </a:lnTo>
                    <a:lnTo>
                      <a:pt x="708" y="181"/>
                    </a:lnTo>
                    <a:lnTo>
                      <a:pt x="707" y="178"/>
                    </a:lnTo>
                    <a:lnTo>
                      <a:pt x="706" y="177"/>
                    </a:lnTo>
                    <a:lnTo>
                      <a:pt x="702" y="178"/>
                    </a:lnTo>
                    <a:lnTo>
                      <a:pt x="702" y="176"/>
                    </a:lnTo>
                    <a:lnTo>
                      <a:pt x="702" y="173"/>
                    </a:lnTo>
                    <a:lnTo>
                      <a:pt x="704" y="172"/>
                    </a:lnTo>
                    <a:lnTo>
                      <a:pt x="704" y="170"/>
                    </a:lnTo>
                    <a:lnTo>
                      <a:pt x="706" y="169"/>
                    </a:lnTo>
                    <a:lnTo>
                      <a:pt x="713" y="163"/>
                    </a:lnTo>
                    <a:lnTo>
                      <a:pt x="714" y="162"/>
                    </a:lnTo>
                    <a:lnTo>
                      <a:pt x="712" y="159"/>
                    </a:lnTo>
                    <a:lnTo>
                      <a:pt x="709" y="160"/>
                    </a:lnTo>
                    <a:lnTo>
                      <a:pt x="709" y="159"/>
                    </a:lnTo>
                    <a:lnTo>
                      <a:pt x="711" y="158"/>
                    </a:lnTo>
                    <a:lnTo>
                      <a:pt x="712" y="154"/>
                    </a:lnTo>
                    <a:lnTo>
                      <a:pt x="716" y="152"/>
                    </a:lnTo>
                    <a:lnTo>
                      <a:pt x="715" y="156"/>
                    </a:lnTo>
                    <a:lnTo>
                      <a:pt x="716" y="159"/>
                    </a:lnTo>
                    <a:lnTo>
                      <a:pt x="719" y="159"/>
                    </a:lnTo>
                    <a:lnTo>
                      <a:pt x="720" y="159"/>
                    </a:lnTo>
                    <a:lnTo>
                      <a:pt x="723" y="158"/>
                    </a:lnTo>
                    <a:lnTo>
                      <a:pt x="723" y="155"/>
                    </a:lnTo>
                    <a:lnTo>
                      <a:pt x="721" y="152"/>
                    </a:lnTo>
                    <a:lnTo>
                      <a:pt x="719" y="151"/>
                    </a:lnTo>
                    <a:lnTo>
                      <a:pt x="719" y="149"/>
                    </a:lnTo>
                    <a:lnTo>
                      <a:pt x="719" y="145"/>
                    </a:lnTo>
                    <a:lnTo>
                      <a:pt x="719" y="143"/>
                    </a:lnTo>
                    <a:lnTo>
                      <a:pt x="719" y="142"/>
                    </a:lnTo>
                    <a:lnTo>
                      <a:pt x="719" y="138"/>
                    </a:lnTo>
                    <a:lnTo>
                      <a:pt x="717" y="135"/>
                    </a:lnTo>
                    <a:lnTo>
                      <a:pt x="718" y="132"/>
                    </a:lnTo>
                    <a:lnTo>
                      <a:pt x="716" y="128"/>
                    </a:lnTo>
                    <a:lnTo>
                      <a:pt x="718" y="128"/>
                    </a:lnTo>
                    <a:lnTo>
                      <a:pt x="718" y="123"/>
                    </a:lnTo>
                    <a:lnTo>
                      <a:pt x="720" y="119"/>
                    </a:lnTo>
                    <a:lnTo>
                      <a:pt x="720" y="117"/>
                    </a:lnTo>
                    <a:lnTo>
                      <a:pt x="723" y="114"/>
                    </a:lnTo>
                    <a:lnTo>
                      <a:pt x="723" y="111"/>
                    </a:lnTo>
                    <a:lnTo>
                      <a:pt x="721" y="111"/>
                    </a:lnTo>
                    <a:lnTo>
                      <a:pt x="721" y="104"/>
                    </a:lnTo>
                    <a:lnTo>
                      <a:pt x="720" y="102"/>
                    </a:lnTo>
                    <a:lnTo>
                      <a:pt x="718" y="99"/>
                    </a:lnTo>
                    <a:lnTo>
                      <a:pt x="719" y="97"/>
                    </a:lnTo>
                    <a:lnTo>
                      <a:pt x="718" y="94"/>
                    </a:lnTo>
                    <a:lnTo>
                      <a:pt x="719" y="93"/>
                    </a:lnTo>
                    <a:lnTo>
                      <a:pt x="720" y="90"/>
                    </a:lnTo>
                    <a:lnTo>
                      <a:pt x="718" y="88"/>
                    </a:lnTo>
                    <a:lnTo>
                      <a:pt x="716" y="85"/>
                    </a:lnTo>
                    <a:lnTo>
                      <a:pt x="714" y="84"/>
                    </a:lnTo>
                    <a:lnTo>
                      <a:pt x="715" y="83"/>
                    </a:lnTo>
                    <a:lnTo>
                      <a:pt x="715" y="80"/>
                    </a:lnTo>
                    <a:lnTo>
                      <a:pt x="710" y="78"/>
                    </a:lnTo>
                    <a:lnTo>
                      <a:pt x="707" y="77"/>
                    </a:lnTo>
                    <a:lnTo>
                      <a:pt x="705" y="78"/>
                    </a:lnTo>
                    <a:lnTo>
                      <a:pt x="705" y="81"/>
                    </a:lnTo>
                    <a:lnTo>
                      <a:pt x="701" y="84"/>
                    </a:lnTo>
                    <a:lnTo>
                      <a:pt x="700" y="86"/>
                    </a:lnTo>
                    <a:lnTo>
                      <a:pt x="696" y="86"/>
                    </a:lnTo>
                    <a:lnTo>
                      <a:pt x="694" y="89"/>
                    </a:lnTo>
                    <a:lnTo>
                      <a:pt x="695" y="92"/>
                    </a:lnTo>
                    <a:lnTo>
                      <a:pt x="698" y="93"/>
                    </a:lnTo>
                    <a:lnTo>
                      <a:pt x="700" y="94"/>
                    </a:lnTo>
                    <a:lnTo>
                      <a:pt x="700" y="95"/>
                    </a:lnTo>
                    <a:lnTo>
                      <a:pt x="697" y="100"/>
                    </a:lnTo>
                    <a:lnTo>
                      <a:pt x="696" y="103"/>
                    </a:lnTo>
                    <a:lnTo>
                      <a:pt x="694" y="104"/>
                    </a:lnTo>
                    <a:lnTo>
                      <a:pt x="694" y="102"/>
                    </a:lnTo>
                    <a:lnTo>
                      <a:pt x="693" y="100"/>
                    </a:lnTo>
                    <a:lnTo>
                      <a:pt x="694" y="97"/>
                    </a:lnTo>
                    <a:lnTo>
                      <a:pt x="692" y="95"/>
                    </a:lnTo>
                    <a:lnTo>
                      <a:pt x="688" y="97"/>
                    </a:lnTo>
                    <a:lnTo>
                      <a:pt x="686" y="100"/>
                    </a:lnTo>
                    <a:lnTo>
                      <a:pt x="685" y="100"/>
                    </a:lnTo>
                    <a:lnTo>
                      <a:pt x="683" y="105"/>
                    </a:lnTo>
                    <a:lnTo>
                      <a:pt x="681" y="106"/>
                    </a:lnTo>
                    <a:lnTo>
                      <a:pt x="678" y="111"/>
                    </a:lnTo>
                    <a:lnTo>
                      <a:pt x="675" y="117"/>
                    </a:lnTo>
                    <a:lnTo>
                      <a:pt x="674" y="120"/>
                    </a:lnTo>
                    <a:lnTo>
                      <a:pt x="676" y="124"/>
                    </a:lnTo>
                    <a:lnTo>
                      <a:pt x="676" y="125"/>
                    </a:lnTo>
                    <a:lnTo>
                      <a:pt x="677" y="126"/>
                    </a:lnTo>
                    <a:lnTo>
                      <a:pt x="679" y="125"/>
                    </a:lnTo>
                    <a:lnTo>
                      <a:pt x="681" y="125"/>
                    </a:lnTo>
                    <a:lnTo>
                      <a:pt x="681" y="127"/>
                    </a:lnTo>
                    <a:lnTo>
                      <a:pt x="678" y="129"/>
                    </a:lnTo>
                    <a:lnTo>
                      <a:pt x="678" y="130"/>
                    </a:lnTo>
                    <a:lnTo>
                      <a:pt x="676" y="130"/>
                    </a:lnTo>
                    <a:lnTo>
                      <a:pt x="673" y="132"/>
                    </a:lnTo>
                    <a:lnTo>
                      <a:pt x="668" y="136"/>
                    </a:lnTo>
                    <a:lnTo>
                      <a:pt x="667" y="139"/>
                    </a:lnTo>
                    <a:lnTo>
                      <a:pt x="666" y="147"/>
                    </a:lnTo>
                    <a:lnTo>
                      <a:pt x="667" y="150"/>
                    </a:lnTo>
                    <a:lnTo>
                      <a:pt x="667" y="153"/>
                    </a:lnTo>
                    <a:lnTo>
                      <a:pt x="666" y="156"/>
                    </a:lnTo>
                    <a:lnTo>
                      <a:pt x="667" y="157"/>
                    </a:lnTo>
                    <a:lnTo>
                      <a:pt x="667" y="160"/>
                    </a:lnTo>
                    <a:lnTo>
                      <a:pt x="670" y="159"/>
                    </a:lnTo>
                    <a:lnTo>
                      <a:pt x="671" y="160"/>
                    </a:lnTo>
                    <a:lnTo>
                      <a:pt x="671" y="164"/>
                    </a:lnTo>
                    <a:lnTo>
                      <a:pt x="674" y="166"/>
                    </a:lnTo>
                    <a:lnTo>
                      <a:pt x="675" y="169"/>
                    </a:lnTo>
                    <a:lnTo>
                      <a:pt x="677" y="169"/>
                    </a:lnTo>
                    <a:lnTo>
                      <a:pt x="679" y="166"/>
                    </a:lnTo>
                    <a:lnTo>
                      <a:pt x="678" y="169"/>
                    </a:lnTo>
                    <a:lnTo>
                      <a:pt x="680" y="174"/>
                    </a:lnTo>
                    <a:lnTo>
                      <a:pt x="684" y="175"/>
                    </a:lnTo>
                    <a:lnTo>
                      <a:pt x="685" y="177"/>
                    </a:lnTo>
                    <a:lnTo>
                      <a:pt x="688" y="176"/>
                    </a:lnTo>
                    <a:lnTo>
                      <a:pt x="691" y="177"/>
                    </a:lnTo>
                    <a:lnTo>
                      <a:pt x="691" y="180"/>
                    </a:lnTo>
                    <a:lnTo>
                      <a:pt x="688" y="187"/>
                    </a:lnTo>
                    <a:lnTo>
                      <a:pt x="685" y="188"/>
                    </a:lnTo>
                    <a:lnTo>
                      <a:pt x="685" y="187"/>
                    </a:lnTo>
                    <a:lnTo>
                      <a:pt x="685" y="184"/>
                    </a:lnTo>
                    <a:lnTo>
                      <a:pt x="688" y="183"/>
                    </a:lnTo>
                    <a:lnTo>
                      <a:pt x="685" y="181"/>
                    </a:lnTo>
                    <a:lnTo>
                      <a:pt x="681" y="182"/>
                    </a:lnTo>
                    <a:lnTo>
                      <a:pt x="678" y="186"/>
                    </a:lnTo>
                    <a:lnTo>
                      <a:pt x="680" y="187"/>
                    </a:lnTo>
                    <a:lnTo>
                      <a:pt x="680" y="190"/>
                    </a:lnTo>
                    <a:lnTo>
                      <a:pt x="676" y="191"/>
                    </a:lnTo>
                    <a:lnTo>
                      <a:pt x="674" y="194"/>
                    </a:lnTo>
                    <a:lnTo>
                      <a:pt x="673" y="194"/>
                    </a:lnTo>
                    <a:lnTo>
                      <a:pt x="671" y="198"/>
                    </a:lnTo>
                    <a:lnTo>
                      <a:pt x="671" y="200"/>
                    </a:lnTo>
                    <a:lnTo>
                      <a:pt x="674" y="200"/>
                    </a:lnTo>
                    <a:lnTo>
                      <a:pt x="674" y="201"/>
                    </a:lnTo>
                    <a:lnTo>
                      <a:pt x="678" y="201"/>
                    </a:lnTo>
                    <a:lnTo>
                      <a:pt x="679" y="197"/>
                    </a:lnTo>
                    <a:lnTo>
                      <a:pt x="678" y="196"/>
                    </a:lnTo>
                    <a:lnTo>
                      <a:pt x="681" y="196"/>
                    </a:lnTo>
                    <a:lnTo>
                      <a:pt x="682" y="194"/>
                    </a:lnTo>
                    <a:lnTo>
                      <a:pt x="683" y="196"/>
                    </a:lnTo>
                    <a:lnTo>
                      <a:pt x="683" y="199"/>
                    </a:lnTo>
                    <a:lnTo>
                      <a:pt x="681" y="203"/>
                    </a:lnTo>
                    <a:lnTo>
                      <a:pt x="680" y="207"/>
                    </a:lnTo>
                    <a:lnTo>
                      <a:pt x="680" y="209"/>
                    </a:lnTo>
                    <a:lnTo>
                      <a:pt x="678" y="212"/>
                    </a:lnTo>
                    <a:lnTo>
                      <a:pt x="674" y="212"/>
                    </a:lnTo>
                    <a:lnTo>
                      <a:pt x="671" y="216"/>
                    </a:lnTo>
                    <a:lnTo>
                      <a:pt x="670" y="217"/>
                    </a:lnTo>
                    <a:lnTo>
                      <a:pt x="670" y="218"/>
                    </a:lnTo>
                    <a:lnTo>
                      <a:pt x="669" y="221"/>
                    </a:lnTo>
                    <a:lnTo>
                      <a:pt x="662" y="225"/>
                    </a:lnTo>
                    <a:lnTo>
                      <a:pt x="661" y="227"/>
                    </a:lnTo>
                    <a:lnTo>
                      <a:pt x="658" y="228"/>
                    </a:lnTo>
                    <a:lnTo>
                      <a:pt x="657" y="226"/>
                    </a:lnTo>
                    <a:lnTo>
                      <a:pt x="656" y="226"/>
                    </a:lnTo>
                    <a:lnTo>
                      <a:pt x="656" y="225"/>
                    </a:lnTo>
                    <a:lnTo>
                      <a:pt x="654" y="227"/>
                    </a:lnTo>
                    <a:lnTo>
                      <a:pt x="652" y="228"/>
                    </a:lnTo>
                    <a:lnTo>
                      <a:pt x="653" y="226"/>
                    </a:lnTo>
                    <a:lnTo>
                      <a:pt x="652" y="225"/>
                    </a:lnTo>
                    <a:lnTo>
                      <a:pt x="650" y="228"/>
                    </a:lnTo>
                    <a:lnTo>
                      <a:pt x="648" y="232"/>
                    </a:lnTo>
                    <a:lnTo>
                      <a:pt x="646" y="236"/>
                    </a:lnTo>
                    <a:lnTo>
                      <a:pt x="645" y="238"/>
                    </a:lnTo>
                    <a:lnTo>
                      <a:pt x="647" y="239"/>
                    </a:lnTo>
                    <a:lnTo>
                      <a:pt x="647" y="242"/>
                    </a:lnTo>
                    <a:lnTo>
                      <a:pt x="645" y="247"/>
                    </a:lnTo>
                    <a:lnTo>
                      <a:pt x="645" y="249"/>
                    </a:lnTo>
                    <a:lnTo>
                      <a:pt x="646" y="252"/>
                    </a:lnTo>
                    <a:lnTo>
                      <a:pt x="644" y="253"/>
                    </a:lnTo>
                    <a:lnTo>
                      <a:pt x="643" y="257"/>
                    </a:lnTo>
                    <a:lnTo>
                      <a:pt x="644" y="257"/>
                    </a:lnTo>
                    <a:lnTo>
                      <a:pt x="646" y="256"/>
                    </a:lnTo>
                    <a:lnTo>
                      <a:pt x="647" y="253"/>
                    </a:lnTo>
                    <a:lnTo>
                      <a:pt x="650" y="254"/>
                    </a:lnTo>
                    <a:lnTo>
                      <a:pt x="652" y="252"/>
                    </a:lnTo>
                    <a:lnTo>
                      <a:pt x="650" y="255"/>
                    </a:lnTo>
                    <a:lnTo>
                      <a:pt x="647" y="255"/>
                    </a:lnTo>
                    <a:lnTo>
                      <a:pt x="645" y="259"/>
                    </a:lnTo>
                    <a:lnTo>
                      <a:pt x="641" y="259"/>
                    </a:lnTo>
                    <a:lnTo>
                      <a:pt x="641" y="263"/>
                    </a:lnTo>
                    <a:lnTo>
                      <a:pt x="639" y="266"/>
                    </a:lnTo>
                    <a:lnTo>
                      <a:pt x="636" y="263"/>
                    </a:lnTo>
                    <a:lnTo>
                      <a:pt x="633" y="263"/>
                    </a:lnTo>
                    <a:lnTo>
                      <a:pt x="632" y="261"/>
                    </a:lnTo>
                    <a:lnTo>
                      <a:pt x="630" y="263"/>
                    </a:lnTo>
                    <a:lnTo>
                      <a:pt x="631" y="268"/>
                    </a:lnTo>
                    <a:lnTo>
                      <a:pt x="629" y="275"/>
                    </a:lnTo>
                    <a:lnTo>
                      <a:pt x="629" y="267"/>
                    </a:lnTo>
                    <a:lnTo>
                      <a:pt x="629" y="263"/>
                    </a:lnTo>
                    <a:lnTo>
                      <a:pt x="626" y="260"/>
                    </a:lnTo>
                    <a:lnTo>
                      <a:pt x="628" y="256"/>
                    </a:lnTo>
                    <a:lnTo>
                      <a:pt x="629" y="255"/>
                    </a:lnTo>
                    <a:lnTo>
                      <a:pt x="630" y="259"/>
                    </a:lnTo>
                    <a:lnTo>
                      <a:pt x="633" y="258"/>
                    </a:lnTo>
                    <a:lnTo>
                      <a:pt x="635" y="261"/>
                    </a:lnTo>
                    <a:lnTo>
                      <a:pt x="638" y="263"/>
                    </a:lnTo>
                    <a:lnTo>
                      <a:pt x="640" y="260"/>
                    </a:lnTo>
                    <a:lnTo>
                      <a:pt x="640" y="258"/>
                    </a:lnTo>
                    <a:lnTo>
                      <a:pt x="641" y="253"/>
                    </a:lnTo>
                    <a:lnTo>
                      <a:pt x="639" y="255"/>
                    </a:lnTo>
                    <a:lnTo>
                      <a:pt x="637" y="254"/>
                    </a:lnTo>
                    <a:lnTo>
                      <a:pt x="639" y="252"/>
                    </a:lnTo>
                    <a:lnTo>
                      <a:pt x="641" y="249"/>
                    </a:lnTo>
                    <a:lnTo>
                      <a:pt x="639" y="249"/>
                    </a:lnTo>
                    <a:lnTo>
                      <a:pt x="637" y="251"/>
                    </a:lnTo>
                    <a:lnTo>
                      <a:pt x="633" y="252"/>
                    </a:lnTo>
                    <a:lnTo>
                      <a:pt x="633" y="250"/>
                    </a:lnTo>
                    <a:lnTo>
                      <a:pt x="636" y="248"/>
                    </a:lnTo>
                    <a:lnTo>
                      <a:pt x="636" y="245"/>
                    </a:lnTo>
                    <a:lnTo>
                      <a:pt x="635" y="245"/>
                    </a:lnTo>
                    <a:lnTo>
                      <a:pt x="633" y="246"/>
                    </a:lnTo>
                    <a:lnTo>
                      <a:pt x="633" y="244"/>
                    </a:lnTo>
                    <a:lnTo>
                      <a:pt x="633" y="239"/>
                    </a:lnTo>
                    <a:lnTo>
                      <a:pt x="635" y="235"/>
                    </a:lnTo>
                    <a:lnTo>
                      <a:pt x="636" y="238"/>
                    </a:lnTo>
                    <a:lnTo>
                      <a:pt x="636" y="236"/>
                    </a:lnTo>
                    <a:lnTo>
                      <a:pt x="636" y="234"/>
                    </a:lnTo>
                    <a:lnTo>
                      <a:pt x="641" y="229"/>
                    </a:lnTo>
                    <a:lnTo>
                      <a:pt x="641" y="228"/>
                    </a:lnTo>
                    <a:lnTo>
                      <a:pt x="646" y="225"/>
                    </a:lnTo>
                    <a:lnTo>
                      <a:pt x="646" y="221"/>
                    </a:lnTo>
                    <a:lnTo>
                      <a:pt x="647" y="218"/>
                    </a:lnTo>
                    <a:lnTo>
                      <a:pt x="650" y="218"/>
                    </a:lnTo>
                    <a:lnTo>
                      <a:pt x="650" y="217"/>
                    </a:lnTo>
                    <a:lnTo>
                      <a:pt x="647" y="216"/>
                    </a:lnTo>
                    <a:lnTo>
                      <a:pt x="643" y="218"/>
                    </a:lnTo>
                    <a:lnTo>
                      <a:pt x="641" y="221"/>
                    </a:lnTo>
                    <a:lnTo>
                      <a:pt x="638" y="223"/>
                    </a:lnTo>
                    <a:lnTo>
                      <a:pt x="636" y="222"/>
                    </a:lnTo>
                    <a:lnTo>
                      <a:pt x="636" y="221"/>
                    </a:lnTo>
                    <a:lnTo>
                      <a:pt x="640" y="219"/>
                    </a:lnTo>
                    <a:lnTo>
                      <a:pt x="641" y="217"/>
                    </a:lnTo>
                    <a:lnTo>
                      <a:pt x="639" y="215"/>
                    </a:lnTo>
                    <a:lnTo>
                      <a:pt x="636" y="216"/>
                    </a:lnTo>
                    <a:lnTo>
                      <a:pt x="635" y="214"/>
                    </a:lnTo>
                    <a:lnTo>
                      <a:pt x="636" y="211"/>
                    </a:lnTo>
                    <a:lnTo>
                      <a:pt x="636" y="207"/>
                    </a:lnTo>
                    <a:lnTo>
                      <a:pt x="634" y="206"/>
                    </a:lnTo>
                    <a:lnTo>
                      <a:pt x="633" y="206"/>
                    </a:lnTo>
                    <a:lnTo>
                      <a:pt x="632" y="208"/>
                    </a:lnTo>
                    <a:lnTo>
                      <a:pt x="632" y="207"/>
                    </a:lnTo>
                    <a:lnTo>
                      <a:pt x="633" y="204"/>
                    </a:lnTo>
                    <a:lnTo>
                      <a:pt x="632" y="201"/>
                    </a:lnTo>
                    <a:lnTo>
                      <a:pt x="629" y="201"/>
                    </a:lnTo>
                    <a:lnTo>
                      <a:pt x="628" y="205"/>
                    </a:lnTo>
                    <a:lnTo>
                      <a:pt x="626" y="207"/>
                    </a:lnTo>
                    <a:lnTo>
                      <a:pt x="625" y="208"/>
                    </a:lnTo>
                    <a:lnTo>
                      <a:pt x="624" y="207"/>
                    </a:lnTo>
                    <a:lnTo>
                      <a:pt x="624" y="205"/>
                    </a:lnTo>
                    <a:lnTo>
                      <a:pt x="622" y="203"/>
                    </a:lnTo>
                    <a:lnTo>
                      <a:pt x="620" y="203"/>
                    </a:lnTo>
                    <a:lnTo>
                      <a:pt x="619" y="204"/>
                    </a:lnTo>
                    <a:lnTo>
                      <a:pt x="620" y="207"/>
                    </a:lnTo>
                    <a:lnTo>
                      <a:pt x="619" y="208"/>
                    </a:lnTo>
                    <a:lnTo>
                      <a:pt x="621" y="211"/>
                    </a:lnTo>
                    <a:lnTo>
                      <a:pt x="621" y="214"/>
                    </a:lnTo>
                    <a:lnTo>
                      <a:pt x="619" y="215"/>
                    </a:lnTo>
                    <a:lnTo>
                      <a:pt x="618" y="214"/>
                    </a:lnTo>
                    <a:lnTo>
                      <a:pt x="618" y="211"/>
                    </a:lnTo>
                    <a:lnTo>
                      <a:pt x="617" y="211"/>
                    </a:lnTo>
                    <a:lnTo>
                      <a:pt x="616" y="213"/>
                    </a:lnTo>
                    <a:lnTo>
                      <a:pt x="618" y="220"/>
                    </a:lnTo>
                    <a:lnTo>
                      <a:pt x="619" y="225"/>
                    </a:lnTo>
                    <a:lnTo>
                      <a:pt x="622" y="227"/>
                    </a:lnTo>
                    <a:lnTo>
                      <a:pt x="624" y="229"/>
                    </a:lnTo>
                    <a:lnTo>
                      <a:pt x="623" y="236"/>
                    </a:lnTo>
                    <a:lnTo>
                      <a:pt x="622" y="232"/>
                    </a:lnTo>
                    <a:lnTo>
                      <a:pt x="621" y="231"/>
                    </a:lnTo>
                    <a:lnTo>
                      <a:pt x="617" y="225"/>
                    </a:lnTo>
                    <a:lnTo>
                      <a:pt x="616" y="221"/>
                    </a:lnTo>
                    <a:lnTo>
                      <a:pt x="615" y="215"/>
                    </a:lnTo>
                    <a:lnTo>
                      <a:pt x="613" y="214"/>
                    </a:lnTo>
                    <a:lnTo>
                      <a:pt x="612" y="216"/>
                    </a:lnTo>
                    <a:lnTo>
                      <a:pt x="613" y="221"/>
                    </a:lnTo>
                    <a:lnTo>
                      <a:pt x="615" y="224"/>
                    </a:lnTo>
                    <a:lnTo>
                      <a:pt x="616" y="228"/>
                    </a:lnTo>
                    <a:lnTo>
                      <a:pt x="614" y="228"/>
                    </a:lnTo>
                    <a:lnTo>
                      <a:pt x="612" y="225"/>
                    </a:lnTo>
                    <a:lnTo>
                      <a:pt x="607" y="227"/>
                    </a:lnTo>
                    <a:lnTo>
                      <a:pt x="605" y="228"/>
                    </a:lnTo>
                    <a:lnTo>
                      <a:pt x="604" y="225"/>
                    </a:lnTo>
                    <a:lnTo>
                      <a:pt x="602" y="225"/>
                    </a:lnTo>
                    <a:lnTo>
                      <a:pt x="597" y="221"/>
                    </a:lnTo>
                    <a:lnTo>
                      <a:pt x="591" y="221"/>
                    </a:lnTo>
                    <a:lnTo>
                      <a:pt x="591" y="219"/>
                    </a:lnTo>
                    <a:lnTo>
                      <a:pt x="590" y="219"/>
                    </a:lnTo>
                    <a:lnTo>
                      <a:pt x="586" y="221"/>
                    </a:lnTo>
                    <a:lnTo>
                      <a:pt x="584" y="224"/>
                    </a:lnTo>
                    <a:lnTo>
                      <a:pt x="580" y="224"/>
                    </a:lnTo>
                    <a:lnTo>
                      <a:pt x="577" y="226"/>
                    </a:lnTo>
                    <a:lnTo>
                      <a:pt x="574" y="223"/>
                    </a:lnTo>
                    <a:lnTo>
                      <a:pt x="573" y="222"/>
                    </a:lnTo>
                    <a:lnTo>
                      <a:pt x="573" y="220"/>
                    </a:lnTo>
                    <a:lnTo>
                      <a:pt x="571" y="218"/>
                    </a:lnTo>
                    <a:lnTo>
                      <a:pt x="568" y="221"/>
                    </a:lnTo>
                    <a:lnTo>
                      <a:pt x="568" y="218"/>
                    </a:lnTo>
                    <a:lnTo>
                      <a:pt x="564" y="214"/>
                    </a:lnTo>
                    <a:lnTo>
                      <a:pt x="564" y="212"/>
                    </a:lnTo>
                    <a:lnTo>
                      <a:pt x="563" y="211"/>
                    </a:lnTo>
                    <a:lnTo>
                      <a:pt x="563" y="210"/>
                    </a:lnTo>
                    <a:lnTo>
                      <a:pt x="564" y="208"/>
                    </a:lnTo>
                    <a:lnTo>
                      <a:pt x="562" y="206"/>
                    </a:lnTo>
                    <a:lnTo>
                      <a:pt x="561" y="207"/>
                    </a:lnTo>
                    <a:lnTo>
                      <a:pt x="560" y="205"/>
                    </a:lnTo>
                    <a:lnTo>
                      <a:pt x="560" y="203"/>
                    </a:lnTo>
                    <a:lnTo>
                      <a:pt x="560" y="202"/>
                    </a:lnTo>
                    <a:lnTo>
                      <a:pt x="557" y="204"/>
                    </a:lnTo>
                    <a:lnTo>
                      <a:pt x="554" y="204"/>
                    </a:lnTo>
                    <a:lnTo>
                      <a:pt x="552" y="201"/>
                    </a:lnTo>
                    <a:lnTo>
                      <a:pt x="551" y="202"/>
                    </a:lnTo>
                    <a:lnTo>
                      <a:pt x="550" y="201"/>
                    </a:lnTo>
                    <a:lnTo>
                      <a:pt x="548" y="199"/>
                    </a:lnTo>
                    <a:lnTo>
                      <a:pt x="545" y="200"/>
                    </a:lnTo>
                    <a:lnTo>
                      <a:pt x="546" y="197"/>
                    </a:lnTo>
                    <a:lnTo>
                      <a:pt x="546" y="194"/>
                    </a:lnTo>
                    <a:lnTo>
                      <a:pt x="549" y="193"/>
                    </a:lnTo>
                    <a:lnTo>
                      <a:pt x="549" y="191"/>
                    </a:lnTo>
                    <a:lnTo>
                      <a:pt x="547" y="190"/>
                    </a:lnTo>
                    <a:lnTo>
                      <a:pt x="545" y="190"/>
                    </a:lnTo>
                    <a:lnTo>
                      <a:pt x="544" y="183"/>
                    </a:lnTo>
                    <a:lnTo>
                      <a:pt x="543" y="182"/>
                    </a:lnTo>
                    <a:lnTo>
                      <a:pt x="543" y="181"/>
                    </a:lnTo>
                    <a:lnTo>
                      <a:pt x="545" y="180"/>
                    </a:lnTo>
                    <a:lnTo>
                      <a:pt x="546" y="178"/>
                    </a:lnTo>
                    <a:lnTo>
                      <a:pt x="544" y="177"/>
                    </a:lnTo>
                    <a:lnTo>
                      <a:pt x="545" y="175"/>
                    </a:lnTo>
                    <a:lnTo>
                      <a:pt x="546" y="168"/>
                    </a:lnTo>
                    <a:lnTo>
                      <a:pt x="544" y="166"/>
                    </a:lnTo>
                    <a:lnTo>
                      <a:pt x="543" y="165"/>
                    </a:lnTo>
                    <a:lnTo>
                      <a:pt x="542" y="163"/>
                    </a:lnTo>
                    <a:lnTo>
                      <a:pt x="540" y="161"/>
                    </a:lnTo>
                    <a:lnTo>
                      <a:pt x="536" y="163"/>
                    </a:lnTo>
                    <a:lnTo>
                      <a:pt x="535" y="162"/>
                    </a:lnTo>
                    <a:lnTo>
                      <a:pt x="527" y="165"/>
                    </a:lnTo>
                    <a:lnTo>
                      <a:pt x="517" y="165"/>
                    </a:lnTo>
                    <a:lnTo>
                      <a:pt x="514" y="164"/>
                    </a:lnTo>
                    <a:lnTo>
                      <a:pt x="512" y="164"/>
                    </a:lnTo>
                    <a:lnTo>
                      <a:pt x="508" y="170"/>
                    </a:lnTo>
                    <a:lnTo>
                      <a:pt x="505" y="172"/>
                    </a:lnTo>
                    <a:lnTo>
                      <a:pt x="505" y="175"/>
                    </a:lnTo>
                    <a:lnTo>
                      <a:pt x="506" y="176"/>
                    </a:lnTo>
                    <a:lnTo>
                      <a:pt x="508" y="175"/>
                    </a:lnTo>
                    <a:lnTo>
                      <a:pt x="509" y="175"/>
                    </a:lnTo>
                    <a:lnTo>
                      <a:pt x="508" y="178"/>
                    </a:lnTo>
                    <a:lnTo>
                      <a:pt x="507" y="180"/>
                    </a:lnTo>
                    <a:lnTo>
                      <a:pt x="507" y="181"/>
                    </a:lnTo>
                    <a:lnTo>
                      <a:pt x="511" y="182"/>
                    </a:lnTo>
                    <a:lnTo>
                      <a:pt x="512" y="183"/>
                    </a:lnTo>
                    <a:lnTo>
                      <a:pt x="515" y="183"/>
                    </a:lnTo>
                    <a:lnTo>
                      <a:pt x="515" y="180"/>
                    </a:lnTo>
                    <a:lnTo>
                      <a:pt x="513" y="178"/>
                    </a:lnTo>
                    <a:lnTo>
                      <a:pt x="513" y="176"/>
                    </a:lnTo>
                    <a:lnTo>
                      <a:pt x="515" y="176"/>
                    </a:lnTo>
                    <a:lnTo>
                      <a:pt x="515" y="177"/>
                    </a:lnTo>
                    <a:lnTo>
                      <a:pt x="518" y="177"/>
                    </a:lnTo>
                    <a:lnTo>
                      <a:pt x="520" y="180"/>
                    </a:lnTo>
                    <a:lnTo>
                      <a:pt x="522" y="179"/>
                    </a:lnTo>
                    <a:lnTo>
                      <a:pt x="522" y="176"/>
                    </a:lnTo>
                    <a:lnTo>
                      <a:pt x="524" y="174"/>
                    </a:lnTo>
                    <a:lnTo>
                      <a:pt x="524" y="176"/>
                    </a:lnTo>
                    <a:lnTo>
                      <a:pt x="526" y="180"/>
                    </a:lnTo>
                    <a:lnTo>
                      <a:pt x="527" y="178"/>
                    </a:lnTo>
                    <a:lnTo>
                      <a:pt x="527" y="176"/>
                    </a:lnTo>
                    <a:lnTo>
                      <a:pt x="529" y="176"/>
                    </a:lnTo>
                    <a:lnTo>
                      <a:pt x="530" y="173"/>
                    </a:lnTo>
                    <a:lnTo>
                      <a:pt x="532" y="174"/>
                    </a:lnTo>
                    <a:lnTo>
                      <a:pt x="537" y="172"/>
                    </a:lnTo>
                    <a:lnTo>
                      <a:pt x="539" y="171"/>
                    </a:lnTo>
                    <a:lnTo>
                      <a:pt x="540" y="173"/>
                    </a:lnTo>
                    <a:lnTo>
                      <a:pt x="543" y="173"/>
                    </a:lnTo>
                    <a:lnTo>
                      <a:pt x="541" y="175"/>
                    </a:lnTo>
                    <a:lnTo>
                      <a:pt x="542" y="177"/>
                    </a:lnTo>
                    <a:lnTo>
                      <a:pt x="539" y="181"/>
                    </a:lnTo>
                    <a:lnTo>
                      <a:pt x="537" y="180"/>
                    </a:lnTo>
                    <a:lnTo>
                      <a:pt x="536" y="181"/>
                    </a:lnTo>
                    <a:lnTo>
                      <a:pt x="533" y="181"/>
                    </a:lnTo>
                    <a:lnTo>
                      <a:pt x="532" y="180"/>
                    </a:lnTo>
                    <a:lnTo>
                      <a:pt x="529" y="180"/>
                    </a:lnTo>
                    <a:lnTo>
                      <a:pt x="527" y="185"/>
                    </a:lnTo>
                    <a:lnTo>
                      <a:pt x="529" y="189"/>
                    </a:lnTo>
                    <a:lnTo>
                      <a:pt x="529" y="193"/>
                    </a:lnTo>
                    <a:lnTo>
                      <a:pt x="528" y="189"/>
                    </a:lnTo>
                    <a:lnTo>
                      <a:pt x="526" y="188"/>
                    </a:lnTo>
                    <a:lnTo>
                      <a:pt x="525" y="186"/>
                    </a:lnTo>
                    <a:lnTo>
                      <a:pt x="524" y="186"/>
                    </a:lnTo>
                    <a:lnTo>
                      <a:pt x="522" y="189"/>
                    </a:lnTo>
                    <a:lnTo>
                      <a:pt x="519" y="190"/>
                    </a:lnTo>
                    <a:lnTo>
                      <a:pt x="518" y="190"/>
                    </a:lnTo>
                    <a:lnTo>
                      <a:pt x="518" y="188"/>
                    </a:lnTo>
                    <a:lnTo>
                      <a:pt x="517" y="188"/>
                    </a:lnTo>
                    <a:lnTo>
                      <a:pt x="515" y="191"/>
                    </a:lnTo>
                    <a:lnTo>
                      <a:pt x="513" y="192"/>
                    </a:lnTo>
                    <a:lnTo>
                      <a:pt x="512" y="190"/>
                    </a:lnTo>
                    <a:lnTo>
                      <a:pt x="510" y="191"/>
                    </a:lnTo>
                    <a:lnTo>
                      <a:pt x="508" y="193"/>
                    </a:lnTo>
                    <a:lnTo>
                      <a:pt x="508" y="194"/>
                    </a:lnTo>
                    <a:lnTo>
                      <a:pt x="505" y="194"/>
                    </a:lnTo>
                    <a:lnTo>
                      <a:pt x="502" y="196"/>
                    </a:lnTo>
                    <a:lnTo>
                      <a:pt x="502" y="199"/>
                    </a:lnTo>
                    <a:lnTo>
                      <a:pt x="503" y="202"/>
                    </a:lnTo>
                    <a:lnTo>
                      <a:pt x="501" y="211"/>
                    </a:lnTo>
                    <a:lnTo>
                      <a:pt x="499" y="217"/>
                    </a:lnTo>
                    <a:lnTo>
                      <a:pt x="499" y="219"/>
                    </a:lnTo>
                    <a:lnTo>
                      <a:pt x="501" y="221"/>
                    </a:lnTo>
                    <a:lnTo>
                      <a:pt x="501" y="223"/>
                    </a:lnTo>
                    <a:lnTo>
                      <a:pt x="498" y="224"/>
                    </a:lnTo>
                    <a:lnTo>
                      <a:pt x="498" y="226"/>
                    </a:lnTo>
                    <a:lnTo>
                      <a:pt x="500" y="229"/>
                    </a:lnTo>
                    <a:lnTo>
                      <a:pt x="500" y="232"/>
                    </a:lnTo>
                    <a:lnTo>
                      <a:pt x="499" y="234"/>
                    </a:lnTo>
                    <a:lnTo>
                      <a:pt x="498" y="232"/>
                    </a:lnTo>
                    <a:lnTo>
                      <a:pt x="496" y="234"/>
                    </a:lnTo>
                    <a:lnTo>
                      <a:pt x="495" y="233"/>
                    </a:lnTo>
                    <a:lnTo>
                      <a:pt x="496" y="231"/>
                    </a:lnTo>
                    <a:lnTo>
                      <a:pt x="497" y="230"/>
                    </a:lnTo>
                    <a:lnTo>
                      <a:pt x="497" y="227"/>
                    </a:lnTo>
                    <a:lnTo>
                      <a:pt x="494" y="227"/>
                    </a:lnTo>
                    <a:lnTo>
                      <a:pt x="491" y="234"/>
                    </a:lnTo>
                    <a:lnTo>
                      <a:pt x="491" y="242"/>
                    </a:lnTo>
                    <a:lnTo>
                      <a:pt x="492" y="249"/>
                    </a:lnTo>
                    <a:lnTo>
                      <a:pt x="492" y="260"/>
                    </a:lnTo>
                    <a:lnTo>
                      <a:pt x="491" y="249"/>
                    </a:lnTo>
                    <a:lnTo>
                      <a:pt x="490" y="245"/>
                    </a:lnTo>
                    <a:lnTo>
                      <a:pt x="489" y="243"/>
                    </a:lnTo>
                    <a:lnTo>
                      <a:pt x="490" y="240"/>
                    </a:lnTo>
                    <a:lnTo>
                      <a:pt x="490" y="238"/>
                    </a:lnTo>
                    <a:lnTo>
                      <a:pt x="487" y="235"/>
                    </a:lnTo>
                    <a:lnTo>
                      <a:pt x="488" y="232"/>
                    </a:lnTo>
                    <a:lnTo>
                      <a:pt x="488" y="225"/>
                    </a:lnTo>
                    <a:lnTo>
                      <a:pt x="486" y="221"/>
                    </a:lnTo>
                    <a:lnTo>
                      <a:pt x="486" y="216"/>
                    </a:lnTo>
                    <a:lnTo>
                      <a:pt x="488" y="212"/>
                    </a:lnTo>
                    <a:lnTo>
                      <a:pt x="490" y="207"/>
                    </a:lnTo>
                    <a:lnTo>
                      <a:pt x="491" y="202"/>
                    </a:lnTo>
                    <a:lnTo>
                      <a:pt x="490" y="202"/>
                    </a:lnTo>
                    <a:lnTo>
                      <a:pt x="488" y="204"/>
                    </a:lnTo>
                    <a:lnTo>
                      <a:pt x="488" y="208"/>
                    </a:lnTo>
                    <a:lnTo>
                      <a:pt x="486" y="211"/>
                    </a:lnTo>
                    <a:lnTo>
                      <a:pt x="485" y="210"/>
                    </a:lnTo>
                    <a:lnTo>
                      <a:pt x="484" y="207"/>
                    </a:lnTo>
                    <a:lnTo>
                      <a:pt x="487" y="201"/>
                    </a:lnTo>
                    <a:lnTo>
                      <a:pt x="487" y="198"/>
                    </a:lnTo>
                    <a:lnTo>
                      <a:pt x="485" y="197"/>
                    </a:lnTo>
                    <a:lnTo>
                      <a:pt x="484" y="198"/>
                    </a:lnTo>
                    <a:lnTo>
                      <a:pt x="483" y="197"/>
                    </a:lnTo>
                    <a:lnTo>
                      <a:pt x="482" y="196"/>
                    </a:lnTo>
                    <a:lnTo>
                      <a:pt x="482" y="194"/>
                    </a:lnTo>
                    <a:lnTo>
                      <a:pt x="482" y="190"/>
                    </a:lnTo>
                    <a:lnTo>
                      <a:pt x="480" y="190"/>
                    </a:lnTo>
                    <a:lnTo>
                      <a:pt x="480" y="188"/>
                    </a:lnTo>
                    <a:lnTo>
                      <a:pt x="481" y="187"/>
                    </a:lnTo>
                    <a:lnTo>
                      <a:pt x="482" y="183"/>
                    </a:lnTo>
                    <a:lnTo>
                      <a:pt x="480" y="184"/>
                    </a:lnTo>
                    <a:lnTo>
                      <a:pt x="472" y="187"/>
                    </a:lnTo>
                    <a:lnTo>
                      <a:pt x="467" y="190"/>
                    </a:lnTo>
                    <a:lnTo>
                      <a:pt x="466" y="190"/>
                    </a:lnTo>
                    <a:lnTo>
                      <a:pt x="466" y="188"/>
                    </a:lnTo>
                    <a:lnTo>
                      <a:pt x="464" y="188"/>
                    </a:lnTo>
                    <a:lnTo>
                      <a:pt x="463" y="190"/>
                    </a:lnTo>
                    <a:lnTo>
                      <a:pt x="461" y="190"/>
                    </a:lnTo>
                    <a:lnTo>
                      <a:pt x="460" y="189"/>
                    </a:lnTo>
                    <a:lnTo>
                      <a:pt x="456" y="193"/>
                    </a:lnTo>
                    <a:lnTo>
                      <a:pt x="456" y="190"/>
                    </a:lnTo>
                    <a:lnTo>
                      <a:pt x="453" y="188"/>
                    </a:lnTo>
                    <a:lnTo>
                      <a:pt x="452" y="189"/>
                    </a:lnTo>
                    <a:lnTo>
                      <a:pt x="452" y="190"/>
                    </a:lnTo>
                    <a:lnTo>
                      <a:pt x="448" y="190"/>
                    </a:lnTo>
                    <a:lnTo>
                      <a:pt x="442" y="187"/>
                    </a:lnTo>
                    <a:lnTo>
                      <a:pt x="437" y="187"/>
                    </a:lnTo>
                    <a:lnTo>
                      <a:pt x="433" y="183"/>
                    </a:lnTo>
                    <a:lnTo>
                      <a:pt x="429" y="183"/>
                    </a:lnTo>
                    <a:lnTo>
                      <a:pt x="429" y="180"/>
                    </a:lnTo>
                    <a:lnTo>
                      <a:pt x="425" y="177"/>
                    </a:lnTo>
                    <a:lnTo>
                      <a:pt x="424" y="179"/>
                    </a:lnTo>
                    <a:lnTo>
                      <a:pt x="422" y="176"/>
                    </a:lnTo>
                    <a:lnTo>
                      <a:pt x="421" y="173"/>
                    </a:lnTo>
                    <a:lnTo>
                      <a:pt x="418" y="171"/>
                    </a:lnTo>
                    <a:lnTo>
                      <a:pt x="417" y="169"/>
                    </a:lnTo>
                    <a:lnTo>
                      <a:pt x="420" y="168"/>
                    </a:lnTo>
                    <a:lnTo>
                      <a:pt x="422" y="169"/>
                    </a:lnTo>
                    <a:lnTo>
                      <a:pt x="423" y="165"/>
                    </a:lnTo>
                    <a:lnTo>
                      <a:pt x="425" y="163"/>
                    </a:lnTo>
                    <a:lnTo>
                      <a:pt x="425" y="161"/>
                    </a:lnTo>
                    <a:lnTo>
                      <a:pt x="427" y="161"/>
                    </a:lnTo>
                    <a:lnTo>
                      <a:pt x="430" y="163"/>
                    </a:lnTo>
                    <a:lnTo>
                      <a:pt x="432" y="161"/>
                    </a:lnTo>
                    <a:lnTo>
                      <a:pt x="432" y="160"/>
                    </a:lnTo>
                    <a:lnTo>
                      <a:pt x="435" y="160"/>
                    </a:lnTo>
                    <a:lnTo>
                      <a:pt x="441" y="163"/>
                    </a:lnTo>
                    <a:lnTo>
                      <a:pt x="444" y="159"/>
                    </a:lnTo>
                    <a:lnTo>
                      <a:pt x="444" y="156"/>
                    </a:lnTo>
                    <a:lnTo>
                      <a:pt x="446" y="152"/>
                    </a:lnTo>
                    <a:lnTo>
                      <a:pt x="444" y="149"/>
                    </a:lnTo>
                    <a:lnTo>
                      <a:pt x="444" y="145"/>
                    </a:lnTo>
                    <a:lnTo>
                      <a:pt x="442" y="142"/>
                    </a:lnTo>
                    <a:lnTo>
                      <a:pt x="441" y="137"/>
                    </a:lnTo>
                    <a:lnTo>
                      <a:pt x="439" y="136"/>
                    </a:lnTo>
                    <a:lnTo>
                      <a:pt x="439" y="134"/>
                    </a:lnTo>
                    <a:lnTo>
                      <a:pt x="435" y="129"/>
                    </a:lnTo>
                    <a:lnTo>
                      <a:pt x="433" y="130"/>
                    </a:lnTo>
                    <a:lnTo>
                      <a:pt x="432" y="132"/>
                    </a:lnTo>
                    <a:lnTo>
                      <a:pt x="432" y="132"/>
                    </a:lnTo>
                    <a:lnTo>
                      <a:pt x="431" y="130"/>
                    </a:lnTo>
                    <a:lnTo>
                      <a:pt x="426" y="128"/>
                    </a:lnTo>
                    <a:lnTo>
                      <a:pt x="426" y="129"/>
                    </a:lnTo>
                    <a:lnTo>
                      <a:pt x="429" y="132"/>
                    </a:lnTo>
                    <a:lnTo>
                      <a:pt x="429" y="134"/>
                    </a:lnTo>
                    <a:lnTo>
                      <a:pt x="429" y="136"/>
                    </a:lnTo>
                    <a:lnTo>
                      <a:pt x="429" y="138"/>
                    </a:lnTo>
                    <a:lnTo>
                      <a:pt x="427" y="136"/>
                    </a:lnTo>
                    <a:lnTo>
                      <a:pt x="427" y="132"/>
                    </a:lnTo>
                    <a:lnTo>
                      <a:pt x="425" y="132"/>
                    </a:lnTo>
                    <a:lnTo>
                      <a:pt x="420" y="129"/>
                    </a:lnTo>
                    <a:lnTo>
                      <a:pt x="419" y="127"/>
                    </a:lnTo>
                    <a:lnTo>
                      <a:pt x="418" y="128"/>
                    </a:lnTo>
                    <a:lnTo>
                      <a:pt x="416" y="128"/>
                    </a:lnTo>
                    <a:lnTo>
                      <a:pt x="415" y="125"/>
                    </a:lnTo>
                    <a:lnTo>
                      <a:pt x="412" y="122"/>
                    </a:lnTo>
                    <a:lnTo>
                      <a:pt x="411" y="122"/>
                    </a:lnTo>
                    <a:lnTo>
                      <a:pt x="407" y="117"/>
                    </a:lnTo>
                    <a:lnTo>
                      <a:pt x="403" y="114"/>
                    </a:lnTo>
                    <a:lnTo>
                      <a:pt x="402" y="111"/>
                    </a:lnTo>
                    <a:lnTo>
                      <a:pt x="390" y="103"/>
                    </a:lnTo>
                    <a:lnTo>
                      <a:pt x="387" y="97"/>
                    </a:lnTo>
                    <a:lnTo>
                      <a:pt x="387" y="93"/>
                    </a:lnTo>
                    <a:lnTo>
                      <a:pt x="385" y="84"/>
                    </a:lnTo>
                    <a:lnTo>
                      <a:pt x="385" y="81"/>
                    </a:lnTo>
                    <a:lnTo>
                      <a:pt x="382" y="81"/>
                    </a:lnTo>
                    <a:lnTo>
                      <a:pt x="379" y="78"/>
                    </a:lnTo>
                    <a:lnTo>
                      <a:pt x="377" y="78"/>
                    </a:lnTo>
                    <a:lnTo>
                      <a:pt x="374" y="76"/>
                    </a:lnTo>
                    <a:lnTo>
                      <a:pt x="371" y="75"/>
                    </a:lnTo>
                    <a:lnTo>
                      <a:pt x="370" y="73"/>
                    </a:lnTo>
                    <a:lnTo>
                      <a:pt x="366" y="74"/>
                    </a:lnTo>
                    <a:lnTo>
                      <a:pt x="363" y="78"/>
                    </a:lnTo>
                    <a:lnTo>
                      <a:pt x="360" y="84"/>
                    </a:lnTo>
                    <a:lnTo>
                      <a:pt x="357" y="85"/>
                    </a:lnTo>
                    <a:lnTo>
                      <a:pt x="355" y="88"/>
                    </a:lnTo>
                    <a:lnTo>
                      <a:pt x="352" y="88"/>
                    </a:lnTo>
                    <a:lnTo>
                      <a:pt x="350" y="86"/>
                    </a:lnTo>
                    <a:lnTo>
                      <a:pt x="346" y="85"/>
                    </a:lnTo>
                    <a:lnTo>
                      <a:pt x="345" y="83"/>
                    </a:lnTo>
                    <a:lnTo>
                      <a:pt x="346" y="80"/>
                    </a:lnTo>
                    <a:lnTo>
                      <a:pt x="347" y="79"/>
                    </a:lnTo>
                    <a:lnTo>
                      <a:pt x="349" y="79"/>
                    </a:lnTo>
                    <a:lnTo>
                      <a:pt x="352" y="76"/>
                    </a:lnTo>
                    <a:lnTo>
                      <a:pt x="354" y="75"/>
                    </a:lnTo>
                    <a:lnTo>
                      <a:pt x="354" y="73"/>
                    </a:lnTo>
                    <a:lnTo>
                      <a:pt x="353" y="71"/>
                    </a:lnTo>
                    <a:lnTo>
                      <a:pt x="352" y="72"/>
                    </a:lnTo>
                    <a:lnTo>
                      <a:pt x="350" y="71"/>
                    </a:lnTo>
                    <a:lnTo>
                      <a:pt x="351" y="69"/>
                    </a:lnTo>
                    <a:lnTo>
                      <a:pt x="353" y="66"/>
                    </a:lnTo>
                    <a:lnTo>
                      <a:pt x="353" y="64"/>
                    </a:lnTo>
                    <a:lnTo>
                      <a:pt x="356" y="61"/>
                    </a:lnTo>
                    <a:lnTo>
                      <a:pt x="356" y="59"/>
                    </a:lnTo>
                    <a:lnTo>
                      <a:pt x="356" y="55"/>
                    </a:lnTo>
                    <a:lnTo>
                      <a:pt x="352" y="56"/>
                    </a:lnTo>
                    <a:lnTo>
                      <a:pt x="352" y="59"/>
                    </a:lnTo>
                    <a:lnTo>
                      <a:pt x="347" y="63"/>
                    </a:lnTo>
                    <a:lnTo>
                      <a:pt x="344" y="62"/>
                    </a:lnTo>
                    <a:lnTo>
                      <a:pt x="347" y="68"/>
                    </a:lnTo>
                    <a:lnTo>
                      <a:pt x="345" y="70"/>
                    </a:lnTo>
                    <a:lnTo>
                      <a:pt x="345" y="68"/>
                    </a:lnTo>
                    <a:lnTo>
                      <a:pt x="341" y="68"/>
                    </a:lnTo>
                    <a:lnTo>
                      <a:pt x="338" y="70"/>
                    </a:lnTo>
                    <a:lnTo>
                      <a:pt x="339" y="71"/>
                    </a:lnTo>
                    <a:lnTo>
                      <a:pt x="338" y="75"/>
                    </a:lnTo>
                    <a:lnTo>
                      <a:pt x="336" y="74"/>
                    </a:lnTo>
                    <a:lnTo>
                      <a:pt x="333" y="76"/>
                    </a:lnTo>
                    <a:lnTo>
                      <a:pt x="334" y="78"/>
                    </a:lnTo>
                    <a:lnTo>
                      <a:pt x="337" y="78"/>
                    </a:lnTo>
                    <a:lnTo>
                      <a:pt x="338" y="80"/>
                    </a:lnTo>
                    <a:lnTo>
                      <a:pt x="334" y="83"/>
                    </a:lnTo>
                    <a:lnTo>
                      <a:pt x="332" y="79"/>
                    </a:lnTo>
                    <a:lnTo>
                      <a:pt x="329" y="77"/>
                    </a:lnTo>
                    <a:lnTo>
                      <a:pt x="328" y="73"/>
                    </a:lnTo>
                    <a:lnTo>
                      <a:pt x="328" y="58"/>
                    </a:lnTo>
                    <a:lnTo>
                      <a:pt x="330" y="52"/>
                    </a:lnTo>
                    <a:lnTo>
                      <a:pt x="330" y="42"/>
                    </a:lnTo>
                    <a:lnTo>
                      <a:pt x="332" y="38"/>
                    </a:lnTo>
                    <a:lnTo>
                      <a:pt x="331" y="25"/>
                    </a:lnTo>
                    <a:lnTo>
                      <a:pt x="331" y="20"/>
                    </a:lnTo>
                    <a:lnTo>
                      <a:pt x="327" y="22"/>
                    </a:lnTo>
                    <a:lnTo>
                      <a:pt x="325" y="27"/>
                    </a:lnTo>
                    <a:lnTo>
                      <a:pt x="326" y="28"/>
                    </a:lnTo>
                    <a:lnTo>
                      <a:pt x="325" y="31"/>
                    </a:lnTo>
                    <a:lnTo>
                      <a:pt x="325" y="35"/>
                    </a:lnTo>
                    <a:lnTo>
                      <a:pt x="325" y="39"/>
                    </a:lnTo>
                    <a:lnTo>
                      <a:pt x="323" y="38"/>
                    </a:lnTo>
                    <a:lnTo>
                      <a:pt x="321" y="37"/>
                    </a:lnTo>
                    <a:lnTo>
                      <a:pt x="320" y="38"/>
                    </a:lnTo>
                    <a:lnTo>
                      <a:pt x="320" y="42"/>
                    </a:lnTo>
                    <a:lnTo>
                      <a:pt x="318" y="40"/>
                    </a:lnTo>
                    <a:lnTo>
                      <a:pt x="315" y="42"/>
                    </a:lnTo>
                    <a:lnTo>
                      <a:pt x="315" y="45"/>
                    </a:lnTo>
                    <a:lnTo>
                      <a:pt x="314" y="45"/>
                    </a:lnTo>
                    <a:lnTo>
                      <a:pt x="307" y="48"/>
                    </a:lnTo>
                    <a:lnTo>
                      <a:pt x="304" y="52"/>
                    </a:lnTo>
                    <a:lnTo>
                      <a:pt x="301" y="51"/>
                    </a:lnTo>
                    <a:lnTo>
                      <a:pt x="301" y="48"/>
                    </a:lnTo>
                    <a:lnTo>
                      <a:pt x="305" y="47"/>
                    </a:lnTo>
                    <a:lnTo>
                      <a:pt x="306" y="43"/>
                    </a:lnTo>
                    <a:lnTo>
                      <a:pt x="304" y="43"/>
                    </a:lnTo>
                    <a:lnTo>
                      <a:pt x="301" y="45"/>
                    </a:lnTo>
                    <a:lnTo>
                      <a:pt x="296" y="45"/>
                    </a:lnTo>
                    <a:lnTo>
                      <a:pt x="293" y="48"/>
                    </a:lnTo>
                    <a:lnTo>
                      <a:pt x="289" y="48"/>
                    </a:lnTo>
                    <a:lnTo>
                      <a:pt x="280" y="55"/>
                    </a:lnTo>
                    <a:lnTo>
                      <a:pt x="276" y="56"/>
                    </a:lnTo>
                    <a:lnTo>
                      <a:pt x="273" y="62"/>
                    </a:lnTo>
                    <a:lnTo>
                      <a:pt x="273" y="59"/>
                    </a:lnTo>
                    <a:lnTo>
                      <a:pt x="276" y="54"/>
                    </a:lnTo>
                    <a:lnTo>
                      <a:pt x="275" y="52"/>
                    </a:lnTo>
                    <a:lnTo>
                      <a:pt x="270" y="56"/>
                    </a:lnTo>
                    <a:lnTo>
                      <a:pt x="270" y="54"/>
                    </a:lnTo>
                    <a:lnTo>
                      <a:pt x="268" y="55"/>
                    </a:lnTo>
                    <a:lnTo>
                      <a:pt x="266" y="56"/>
                    </a:lnTo>
                    <a:lnTo>
                      <a:pt x="265" y="54"/>
                    </a:lnTo>
                    <a:lnTo>
                      <a:pt x="262" y="55"/>
                    </a:lnTo>
                    <a:lnTo>
                      <a:pt x="262" y="57"/>
                    </a:lnTo>
                    <a:lnTo>
                      <a:pt x="254" y="63"/>
                    </a:lnTo>
                    <a:lnTo>
                      <a:pt x="252" y="63"/>
                    </a:lnTo>
                    <a:lnTo>
                      <a:pt x="247" y="64"/>
                    </a:lnTo>
                    <a:lnTo>
                      <a:pt x="243" y="69"/>
                    </a:lnTo>
                    <a:lnTo>
                      <a:pt x="245" y="72"/>
                    </a:lnTo>
                    <a:lnTo>
                      <a:pt x="242" y="70"/>
                    </a:lnTo>
                    <a:lnTo>
                      <a:pt x="241" y="72"/>
                    </a:lnTo>
                    <a:lnTo>
                      <a:pt x="238" y="71"/>
                    </a:lnTo>
                    <a:lnTo>
                      <a:pt x="238" y="72"/>
                    </a:lnTo>
                    <a:lnTo>
                      <a:pt x="240" y="76"/>
                    </a:lnTo>
                    <a:lnTo>
                      <a:pt x="238" y="74"/>
                    </a:lnTo>
                    <a:lnTo>
                      <a:pt x="235" y="70"/>
                    </a:lnTo>
                    <a:lnTo>
                      <a:pt x="237" y="68"/>
                    </a:lnTo>
                    <a:lnTo>
                      <a:pt x="238" y="68"/>
                    </a:lnTo>
                    <a:lnTo>
                      <a:pt x="240" y="64"/>
                    </a:lnTo>
                    <a:lnTo>
                      <a:pt x="243" y="62"/>
                    </a:lnTo>
                    <a:lnTo>
                      <a:pt x="245" y="63"/>
                    </a:lnTo>
                    <a:lnTo>
                      <a:pt x="246" y="62"/>
                    </a:lnTo>
                    <a:lnTo>
                      <a:pt x="247" y="59"/>
                    </a:lnTo>
                    <a:lnTo>
                      <a:pt x="250" y="57"/>
                    </a:lnTo>
                    <a:lnTo>
                      <a:pt x="251" y="58"/>
                    </a:lnTo>
                    <a:lnTo>
                      <a:pt x="257" y="55"/>
                    </a:lnTo>
                    <a:lnTo>
                      <a:pt x="259" y="51"/>
                    </a:lnTo>
                    <a:lnTo>
                      <a:pt x="262" y="49"/>
                    </a:lnTo>
                    <a:lnTo>
                      <a:pt x="267" y="50"/>
                    </a:lnTo>
                    <a:lnTo>
                      <a:pt x="268" y="49"/>
                    </a:lnTo>
                    <a:lnTo>
                      <a:pt x="273" y="49"/>
                    </a:lnTo>
                    <a:lnTo>
                      <a:pt x="277" y="46"/>
                    </a:lnTo>
                    <a:lnTo>
                      <a:pt x="278" y="49"/>
                    </a:lnTo>
                    <a:lnTo>
                      <a:pt x="280" y="49"/>
                    </a:lnTo>
                    <a:lnTo>
                      <a:pt x="281" y="47"/>
                    </a:lnTo>
                    <a:lnTo>
                      <a:pt x="283" y="47"/>
                    </a:lnTo>
                    <a:lnTo>
                      <a:pt x="287" y="46"/>
                    </a:lnTo>
                    <a:lnTo>
                      <a:pt x="289" y="43"/>
                    </a:lnTo>
                    <a:lnTo>
                      <a:pt x="294" y="42"/>
                    </a:lnTo>
                    <a:lnTo>
                      <a:pt x="300" y="39"/>
                    </a:lnTo>
                    <a:lnTo>
                      <a:pt x="301" y="36"/>
                    </a:lnTo>
                    <a:lnTo>
                      <a:pt x="303" y="36"/>
                    </a:lnTo>
                    <a:lnTo>
                      <a:pt x="304" y="35"/>
                    </a:lnTo>
                    <a:lnTo>
                      <a:pt x="302" y="33"/>
                    </a:lnTo>
                    <a:lnTo>
                      <a:pt x="302" y="30"/>
                    </a:lnTo>
                    <a:lnTo>
                      <a:pt x="300" y="28"/>
                    </a:lnTo>
                    <a:lnTo>
                      <a:pt x="300" y="30"/>
                    </a:lnTo>
                    <a:lnTo>
                      <a:pt x="299" y="32"/>
                    </a:lnTo>
                    <a:lnTo>
                      <a:pt x="297" y="33"/>
                    </a:lnTo>
                    <a:lnTo>
                      <a:pt x="296" y="31"/>
                    </a:lnTo>
                    <a:lnTo>
                      <a:pt x="295" y="31"/>
                    </a:lnTo>
                    <a:lnTo>
                      <a:pt x="294" y="30"/>
                    </a:lnTo>
                    <a:lnTo>
                      <a:pt x="291" y="30"/>
                    </a:lnTo>
                    <a:lnTo>
                      <a:pt x="287" y="32"/>
                    </a:lnTo>
                    <a:lnTo>
                      <a:pt x="285" y="35"/>
                    </a:lnTo>
                    <a:lnTo>
                      <a:pt x="283" y="37"/>
                    </a:lnTo>
                    <a:lnTo>
                      <a:pt x="282" y="34"/>
                    </a:lnTo>
                    <a:lnTo>
                      <a:pt x="281" y="34"/>
                    </a:lnTo>
                    <a:lnTo>
                      <a:pt x="278" y="36"/>
                    </a:lnTo>
                    <a:lnTo>
                      <a:pt x="272" y="38"/>
                    </a:lnTo>
                    <a:lnTo>
                      <a:pt x="264" y="39"/>
                    </a:lnTo>
                    <a:lnTo>
                      <a:pt x="262" y="38"/>
                    </a:lnTo>
                    <a:lnTo>
                      <a:pt x="260" y="38"/>
                    </a:lnTo>
                    <a:lnTo>
                      <a:pt x="261" y="39"/>
                    </a:lnTo>
                    <a:lnTo>
                      <a:pt x="259" y="41"/>
                    </a:lnTo>
                    <a:lnTo>
                      <a:pt x="257" y="40"/>
                    </a:lnTo>
                    <a:lnTo>
                      <a:pt x="255" y="40"/>
                    </a:lnTo>
                    <a:lnTo>
                      <a:pt x="254" y="44"/>
                    </a:lnTo>
                    <a:lnTo>
                      <a:pt x="250" y="49"/>
                    </a:lnTo>
                    <a:lnTo>
                      <a:pt x="248" y="47"/>
                    </a:lnTo>
                    <a:lnTo>
                      <a:pt x="246" y="47"/>
                    </a:lnTo>
                    <a:lnTo>
                      <a:pt x="245" y="47"/>
                    </a:lnTo>
                    <a:lnTo>
                      <a:pt x="242" y="47"/>
                    </a:lnTo>
                    <a:lnTo>
                      <a:pt x="240" y="48"/>
                    </a:lnTo>
                    <a:lnTo>
                      <a:pt x="238" y="49"/>
                    </a:lnTo>
                    <a:lnTo>
                      <a:pt x="237" y="51"/>
                    </a:lnTo>
                    <a:lnTo>
                      <a:pt x="234" y="52"/>
                    </a:lnTo>
                    <a:lnTo>
                      <a:pt x="231" y="54"/>
                    </a:lnTo>
                    <a:lnTo>
                      <a:pt x="228" y="56"/>
                    </a:lnTo>
                    <a:lnTo>
                      <a:pt x="224" y="58"/>
                    </a:lnTo>
                    <a:lnTo>
                      <a:pt x="222" y="61"/>
                    </a:lnTo>
                    <a:lnTo>
                      <a:pt x="221" y="67"/>
                    </a:lnTo>
                    <a:lnTo>
                      <a:pt x="222" y="76"/>
                    </a:lnTo>
                    <a:lnTo>
                      <a:pt x="221" y="81"/>
                    </a:lnTo>
                    <a:lnTo>
                      <a:pt x="220" y="80"/>
                    </a:lnTo>
                    <a:lnTo>
                      <a:pt x="218" y="81"/>
                    </a:lnTo>
                    <a:lnTo>
                      <a:pt x="212" y="87"/>
                    </a:lnTo>
                    <a:lnTo>
                      <a:pt x="214" y="84"/>
                    </a:lnTo>
                    <a:lnTo>
                      <a:pt x="217" y="80"/>
                    </a:lnTo>
                    <a:lnTo>
                      <a:pt x="217" y="78"/>
                    </a:lnTo>
                    <a:lnTo>
                      <a:pt x="216" y="77"/>
                    </a:lnTo>
                    <a:lnTo>
                      <a:pt x="216" y="75"/>
                    </a:lnTo>
                    <a:lnTo>
                      <a:pt x="213" y="70"/>
                    </a:lnTo>
                    <a:lnTo>
                      <a:pt x="210" y="69"/>
                    </a:lnTo>
                    <a:lnTo>
                      <a:pt x="209" y="67"/>
                    </a:lnTo>
                    <a:lnTo>
                      <a:pt x="207" y="66"/>
                    </a:lnTo>
                    <a:lnTo>
                      <a:pt x="207" y="62"/>
                    </a:lnTo>
                    <a:lnTo>
                      <a:pt x="204" y="57"/>
                    </a:lnTo>
                    <a:lnTo>
                      <a:pt x="203" y="57"/>
                    </a:lnTo>
                    <a:lnTo>
                      <a:pt x="202" y="56"/>
                    </a:lnTo>
                    <a:lnTo>
                      <a:pt x="201" y="53"/>
                    </a:lnTo>
                    <a:lnTo>
                      <a:pt x="200" y="52"/>
                    </a:lnTo>
                    <a:lnTo>
                      <a:pt x="199" y="52"/>
                    </a:lnTo>
                    <a:lnTo>
                      <a:pt x="196" y="50"/>
                    </a:lnTo>
                    <a:lnTo>
                      <a:pt x="191" y="45"/>
                    </a:lnTo>
                    <a:lnTo>
                      <a:pt x="190" y="39"/>
                    </a:lnTo>
                    <a:lnTo>
                      <a:pt x="190" y="34"/>
                    </a:lnTo>
                    <a:lnTo>
                      <a:pt x="190" y="34"/>
                    </a:lnTo>
                    <a:lnTo>
                      <a:pt x="189" y="35"/>
                    </a:lnTo>
                    <a:lnTo>
                      <a:pt x="187" y="35"/>
                    </a:lnTo>
                    <a:lnTo>
                      <a:pt x="186" y="31"/>
                    </a:lnTo>
                    <a:lnTo>
                      <a:pt x="187" y="27"/>
                    </a:lnTo>
                    <a:lnTo>
                      <a:pt x="187" y="26"/>
                    </a:lnTo>
                    <a:lnTo>
                      <a:pt x="187" y="24"/>
                    </a:lnTo>
                    <a:lnTo>
                      <a:pt x="184" y="20"/>
                    </a:lnTo>
                    <a:lnTo>
                      <a:pt x="184" y="17"/>
                    </a:lnTo>
                    <a:lnTo>
                      <a:pt x="182" y="14"/>
                    </a:lnTo>
                    <a:lnTo>
                      <a:pt x="180" y="14"/>
                    </a:lnTo>
                    <a:lnTo>
                      <a:pt x="179" y="12"/>
                    </a:lnTo>
                    <a:lnTo>
                      <a:pt x="177" y="10"/>
                    </a:lnTo>
                    <a:lnTo>
                      <a:pt x="175" y="9"/>
                    </a:lnTo>
                    <a:lnTo>
                      <a:pt x="166" y="2"/>
                    </a:lnTo>
                    <a:lnTo>
                      <a:pt x="165" y="2"/>
                    </a:lnTo>
                    <a:lnTo>
                      <a:pt x="164" y="0"/>
                    </a:lnTo>
                    <a:lnTo>
                      <a:pt x="0" y="359"/>
                    </a:lnTo>
                    <a:lnTo>
                      <a:pt x="10" y="359"/>
                    </a:lnTo>
                    <a:lnTo>
                      <a:pt x="13" y="361"/>
                    </a:lnTo>
                    <a:lnTo>
                      <a:pt x="18" y="357"/>
                    </a:lnTo>
                    <a:lnTo>
                      <a:pt x="25" y="359"/>
                    </a:lnTo>
                    <a:lnTo>
                      <a:pt x="22" y="366"/>
                    </a:lnTo>
                    <a:lnTo>
                      <a:pt x="23" y="370"/>
                    </a:lnTo>
                    <a:lnTo>
                      <a:pt x="26" y="379"/>
                    </a:lnTo>
                    <a:lnTo>
                      <a:pt x="30" y="398"/>
                    </a:lnTo>
                    <a:lnTo>
                      <a:pt x="31" y="403"/>
                    </a:lnTo>
                    <a:lnTo>
                      <a:pt x="29" y="408"/>
                    </a:lnTo>
                    <a:lnTo>
                      <a:pt x="29" y="410"/>
                    </a:lnTo>
                    <a:lnTo>
                      <a:pt x="30" y="410"/>
                    </a:lnTo>
                    <a:lnTo>
                      <a:pt x="35" y="408"/>
                    </a:lnTo>
                    <a:lnTo>
                      <a:pt x="40" y="408"/>
                    </a:lnTo>
                    <a:lnTo>
                      <a:pt x="43" y="406"/>
                    </a:lnTo>
                    <a:lnTo>
                      <a:pt x="47" y="398"/>
                    </a:lnTo>
                    <a:lnTo>
                      <a:pt x="51" y="394"/>
                    </a:lnTo>
                    <a:lnTo>
                      <a:pt x="55" y="393"/>
                    </a:lnTo>
                    <a:lnTo>
                      <a:pt x="57" y="392"/>
                    </a:lnTo>
                    <a:lnTo>
                      <a:pt x="61" y="390"/>
                    </a:lnTo>
                    <a:lnTo>
                      <a:pt x="65" y="390"/>
                    </a:lnTo>
                    <a:lnTo>
                      <a:pt x="68" y="393"/>
                    </a:lnTo>
                    <a:lnTo>
                      <a:pt x="68" y="396"/>
                    </a:lnTo>
                    <a:lnTo>
                      <a:pt x="69" y="398"/>
                    </a:lnTo>
                    <a:lnTo>
                      <a:pt x="67" y="403"/>
                    </a:lnTo>
                    <a:lnTo>
                      <a:pt x="67" y="405"/>
                    </a:lnTo>
                    <a:lnTo>
                      <a:pt x="69" y="415"/>
                    </a:lnTo>
                    <a:lnTo>
                      <a:pt x="69" y="418"/>
                    </a:lnTo>
                    <a:lnTo>
                      <a:pt x="70" y="425"/>
                    </a:lnTo>
                    <a:lnTo>
                      <a:pt x="73" y="428"/>
                    </a:lnTo>
                    <a:lnTo>
                      <a:pt x="74" y="435"/>
                    </a:lnTo>
                    <a:lnTo>
                      <a:pt x="75" y="437"/>
                    </a:lnTo>
                    <a:lnTo>
                      <a:pt x="75" y="440"/>
                    </a:lnTo>
                    <a:lnTo>
                      <a:pt x="74" y="443"/>
                    </a:lnTo>
                    <a:lnTo>
                      <a:pt x="74" y="446"/>
                    </a:lnTo>
                    <a:lnTo>
                      <a:pt x="75" y="449"/>
                    </a:lnTo>
                    <a:lnTo>
                      <a:pt x="74" y="459"/>
                    </a:lnTo>
                    <a:lnTo>
                      <a:pt x="74" y="471"/>
                    </a:lnTo>
                    <a:lnTo>
                      <a:pt x="75" y="484"/>
                    </a:lnTo>
                    <a:lnTo>
                      <a:pt x="72" y="486"/>
                    </a:lnTo>
                    <a:lnTo>
                      <a:pt x="72" y="487"/>
                    </a:lnTo>
                    <a:lnTo>
                      <a:pt x="74" y="487"/>
                    </a:lnTo>
                    <a:lnTo>
                      <a:pt x="75" y="489"/>
                    </a:lnTo>
                    <a:lnTo>
                      <a:pt x="75" y="490"/>
                    </a:lnTo>
                    <a:lnTo>
                      <a:pt x="75" y="490"/>
                    </a:lnTo>
                    <a:lnTo>
                      <a:pt x="73" y="493"/>
                    </a:lnTo>
                    <a:lnTo>
                      <a:pt x="74" y="494"/>
                    </a:lnTo>
                    <a:lnTo>
                      <a:pt x="75" y="496"/>
                    </a:lnTo>
                    <a:lnTo>
                      <a:pt x="75" y="498"/>
                    </a:lnTo>
                    <a:lnTo>
                      <a:pt x="75" y="500"/>
                    </a:lnTo>
                    <a:lnTo>
                      <a:pt x="75" y="501"/>
                    </a:lnTo>
                    <a:lnTo>
                      <a:pt x="77" y="501"/>
                    </a:lnTo>
                    <a:lnTo>
                      <a:pt x="79" y="502"/>
                    </a:lnTo>
                    <a:lnTo>
                      <a:pt x="82" y="507"/>
                    </a:lnTo>
                    <a:lnTo>
                      <a:pt x="82" y="508"/>
                    </a:lnTo>
                    <a:lnTo>
                      <a:pt x="84" y="511"/>
                    </a:lnTo>
                    <a:lnTo>
                      <a:pt x="87" y="513"/>
                    </a:lnTo>
                    <a:lnTo>
                      <a:pt x="89" y="516"/>
                    </a:lnTo>
                    <a:lnTo>
                      <a:pt x="89" y="519"/>
                    </a:lnTo>
                    <a:lnTo>
                      <a:pt x="90" y="521"/>
                    </a:lnTo>
                    <a:lnTo>
                      <a:pt x="91" y="522"/>
                    </a:lnTo>
                    <a:lnTo>
                      <a:pt x="90" y="524"/>
                    </a:lnTo>
                    <a:lnTo>
                      <a:pt x="90" y="525"/>
                    </a:lnTo>
                    <a:lnTo>
                      <a:pt x="89" y="525"/>
                    </a:lnTo>
                    <a:lnTo>
                      <a:pt x="89" y="528"/>
                    </a:lnTo>
                    <a:lnTo>
                      <a:pt x="89" y="529"/>
                    </a:lnTo>
                    <a:lnTo>
                      <a:pt x="89" y="530"/>
                    </a:lnTo>
                    <a:lnTo>
                      <a:pt x="89" y="534"/>
                    </a:lnTo>
                    <a:lnTo>
                      <a:pt x="85" y="542"/>
                    </a:lnTo>
                    <a:lnTo>
                      <a:pt x="84" y="547"/>
                    </a:lnTo>
                    <a:lnTo>
                      <a:pt x="82" y="553"/>
                    </a:lnTo>
                    <a:lnTo>
                      <a:pt x="81" y="555"/>
                    </a:lnTo>
                    <a:lnTo>
                      <a:pt x="82" y="555"/>
                    </a:lnTo>
                    <a:lnTo>
                      <a:pt x="86" y="548"/>
                    </a:lnTo>
                    <a:lnTo>
                      <a:pt x="87" y="545"/>
                    </a:lnTo>
                    <a:lnTo>
                      <a:pt x="90" y="541"/>
                    </a:lnTo>
                    <a:lnTo>
                      <a:pt x="91" y="542"/>
                    </a:lnTo>
                    <a:lnTo>
                      <a:pt x="93" y="543"/>
                    </a:lnTo>
                    <a:lnTo>
                      <a:pt x="93" y="545"/>
                    </a:lnTo>
                    <a:lnTo>
                      <a:pt x="89" y="548"/>
                    </a:lnTo>
                    <a:lnTo>
                      <a:pt x="87" y="550"/>
                    </a:lnTo>
                    <a:lnTo>
                      <a:pt x="83" y="556"/>
                    </a:lnTo>
                    <a:lnTo>
                      <a:pt x="84" y="557"/>
                    </a:lnTo>
                    <a:lnTo>
                      <a:pt x="86" y="557"/>
                    </a:lnTo>
                    <a:lnTo>
                      <a:pt x="84" y="559"/>
                    </a:lnTo>
                    <a:lnTo>
                      <a:pt x="81" y="558"/>
                    </a:lnTo>
                    <a:lnTo>
                      <a:pt x="79" y="559"/>
                    </a:lnTo>
                    <a:lnTo>
                      <a:pt x="77" y="563"/>
                    </a:lnTo>
                    <a:lnTo>
                      <a:pt x="75" y="566"/>
                    </a:lnTo>
                    <a:lnTo>
                      <a:pt x="75" y="570"/>
                    </a:lnTo>
                    <a:lnTo>
                      <a:pt x="74" y="569"/>
                    </a:lnTo>
                    <a:lnTo>
                      <a:pt x="72" y="567"/>
                    </a:lnTo>
                    <a:lnTo>
                      <a:pt x="70" y="569"/>
                    </a:lnTo>
                    <a:lnTo>
                      <a:pt x="70" y="573"/>
                    </a:lnTo>
                    <a:lnTo>
                      <a:pt x="72" y="574"/>
                    </a:lnTo>
                    <a:lnTo>
                      <a:pt x="73" y="576"/>
                    </a:lnTo>
                    <a:lnTo>
                      <a:pt x="72" y="582"/>
                    </a:lnTo>
                    <a:lnTo>
                      <a:pt x="72" y="591"/>
                    </a:lnTo>
                    <a:lnTo>
                      <a:pt x="72" y="595"/>
                    </a:lnTo>
                    <a:lnTo>
                      <a:pt x="75" y="600"/>
                    </a:lnTo>
                    <a:lnTo>
                      <a:pt x="76" y="601"/>
                    </a:lnTo>
                    <a:lnTo>
                      <a:pt x="77" y="598"/>
                    </a:lnTo>
                    <a:lnTo>
                      <a:pt x="79" y="595"/>
                    </a:lnTo>
                    <a:lnTo>
                      <a:pt x="83" y="594"/>
                    </a:lnTo>
                    <a:lnTo>
                      <a:pt x="86" y="592"/>
                    </a:lnTo>
                    <a:lnTo>
                      <a:pt x="89" y="588"/>
                    </a:lnTo>
                    <a:lnTo>
                      <a:pt x="89" y="587"/>
                    </a:lnTo>
                    <a:lnTo>
                      <a:pt x="89" y="591"/>
                    </a:lnTo>
                    <a:lnTo>
                      <a:pt x="89" y="594"/>
                    </a:lnTo>
                    <a:lnTo>
                      <a:pt x="87" y="595"/>
                    </a:lnTo>
                    <a:lnTo>
                      <a:pt x="85" y="598"/>
                    </a:lnTo>
                    <a:lnTo>
                      <a:pt x="85" y="600"/>
                    </a:lnTo>
                    <a:lnTo>
                      <a:pt x="88" y="602"/>
                    </a:lnTo>
                    <a:lnTo>
                      <a:pt x="89" y="604"/>
                    </a:lnTo>
                    <a:lnTo>
                      <a:pt x="92" y="604"/>
                    </a:lnTo>
                    <a:lnTo>
                      <a:pt x="94" y="605"/>
                    </a:lnTo>
                    <a:lnTo>
                      <a:pt x="96" y="608"/>
                    </a:lnTo>
                    <a:lnTo>
                      <a:pt x="93" y="605"/>
                    </a:lnTo>
                    <a:lnTo>
                      <a:pt x="89" y="606"/>
                    </a:lnTo>
                    <a:lnTo>
                      <a:pt x="86" y="604"/>
                    </a:lnTo>
                    <a:lnTo>
                      <a:pt x="82" y="604"/>
                    </a:lnTo>
                    <a:lnTo>
                      <a:pt x="82" y="607"/>
                    </a:lnTo>
                    <a:lnTo>
                      <a:pt x="82" y="609"/>
                    </a:lnTo>
                    <a:lnTo>
                      <a:pt x="83" y="611"/>
                    </a:lnTo>
                    <a:lnTo>
                      <a:pt x="83" y="618"/>
                    </a:lnTo>
                    <a:lnTo>
                      <a:pt x="85" y="622"/>
                    </a:lnTo>
                    <a:lnTo>
                      <a:pt x="86" y="622"/>
                    </a:lnTo>
                    <a:lnTo>
                      <a:pt x="88" y="620"/>
                    </a:lnTo>
                    <a:lnTo>
                      <a:pt x="89" y="621"/>
                    </a:lnTo>
                    <a:lnTo>
                      <a:pt x="88" y="622"/>
                    </a:lnTo>
                    <a:lnTo>
                      <a:pt x="87" y="624"/>
                    </a:lnTo>
                    <a:lnTo>
                      <a:pt x="89" y="625"/>
                    </a:lnTo>
                    <a:lnTo>
                      <a:pt x="89" y="627"/>
                    </a:lnTo>
                    <a:lnTo>
                      <a:pt x="88" y="628"/>
                    </a:lnTo>
                    <a:lnTo>
                      <a:pt x="86" y="628"/>
                    </a:lnTo>
                    <a:lnTo>
                      <a:pt x="83" y="629"/>
                    </a:lnTo>
                    <a:lnTo>
                      <a:pt x="80" y="632"/>
                    </a:lnTo>
                    <a:lnTo>
                      <a:pt x="79" y="634"/>
                    </a:lnTo>
                    <a:lnTo>
                      <a:pt x="81" y="635"/>
                    </a:lnTo>
                    <a:lnTo>
                      <a:pt x="85" y="633"/>
                    </a:lnTo>
                    <a:lnTo>
                      <a:pt x="87" y="634"/>
                    </a:lnTo>
                    <a:lnTo>
                      <a:pt x="85" y="635"/>
                    </a:lnTo>
                    <a:lnTo>
                      <a:pt x="84" y="636"/>
                    </a:lnTo>
                    <a:lnTo>
                      <a:pt x="86" y="639"/>
                    </a:lnTo>
                    <a:lnTo>
                      <a:pt x="90" y="638"/>
                    </a:lnTo>
                    <a:lnTo>
                      <a:pt x="94" y="634"/>
                    </a:lnTo>
                    <a:lnTo>
                      <a:pt x="96" y="630"/>
                    </a:lnTo>
                    <a:lnTo>
                      <a:pt x="100" y="629"/>
                    </a:lnTo>
                    <a:lnTo>
                      <a:pt x="102" y="627"/>
                    </a:lnTo>
                    <a:lnTo>
                      <a:pt x="103" y="624"/>
                    </a:lnTo>
                    <a:lnTo>
                      <a:pt x="103" y="623"/>
                    </a:lnTo>
                    <a:lnTo>
                      <a:pt x="104" y="626"/>
                    </a:lnTo>
                    <a:lnTo>
                      <a:pt x="102" y="630"/>
                    </a:lnTo>
                    <a:lnTo>
                      <a:pt x="99" y="632"/>
                    </a:lnTo>
                    <a:lnTo>
                      <a:pt x="96" y="634"/>
                    </a:lnTo>
                    <a:lnTo>
                      <a:pt x="96" y="636"/>
                    </a:lnTo>
                    <a:lnTo>
                      <a:pt x="96" y="638"/>
                    </a:lnTo>
                    <a:lnTo>
                      <a:pt x="99" y="637"/>
                    </a:lnTo>
                    <a:lnTo>
                      <a:pt x="102" y="637"/>
                    </a:lnTo>
                    <a:lnTo>
                      <a:pt x="104" y="639"/>
                    </a:lnTo>
                    <a:lnTo>
                      <a:pt x="101" y="639"/>
                    </a:lnTo>
                    <a:lnTo>
                      <a:pt x="99" y="639"/>
                    </a:lnTo>
                    <a:lnTo>
                      <a:pt x="99" y="645"/>
                    </a:lnTo>
                    <a:lnTo>
                      <a:pt x="100" y="649"/>
                    </a:lnTo>
                    <a:lnTo>
                      <a:pt x="99" y="649"/>
                    </a:lnTo>
                    <a:lnTo>
                      <a:pt x="97" y="647"/>
                    </a:lnTo>
                    <a:lnTo>
                      <a:pt x="97" y="642"/>
                    </a:lnTo>
                    <a:lnTo>
                      <a:pt x="96" y="640"/>
                    </a:lnTo>
                    <a:lnTo>
                      <a:pt x="94" y="642"/>
                    </a:lnTo>
                    <a:lnTo>
                      <a:pt x="87" y="647"/>
                    </a:lnTo>
                    <a:lnTo>
                      <a:pt x="86" y="649"/>
                    </a:lnTo>
                    <a:lnTo>
                      <a:pt x="82" y="652"/>
                    </a:lnTo>
                    <a:lnTo>
                      <a:pt x="82" y="654"/>
                    </a:lnTo>
                    <a:lnTo>
                      <a:pt x="82" y="656"/>
                    </a:lnTo>
                    <a:lnTo>
                      <a:pt x="82" y="659"/>
                    </a:lnTo>
                    <a:lnTo>
                      <a:pt x="82" y="660"/>
                    </a:lnTo>
                    <a:lnTo>
                      <a:pt x="84" y="659"/>
                    </a:lnTo>
                    <a:lnTo>
                      <a:pt x="87" y="657"/>
                    </a:lnTo>
                    <a:lnTo>
                      <a:pt x="88" y="654"/>
                    </a:lnTo>
                    <a:lnTo>
                      <a:pt x="89" y="655"/>
                    </a:lnTo>
                    <a:lnTo>
                      <a:pt x="91" y="656"/>
                    </a:lnTo>
                    <a:lnTo>
                      <a:pt x="95" y="657"/>
                    </a:lnTo>
                    <a:lnTo>
                      <a:pt x="94" y="658"/>
                    </a:lnTo>
                    <a:lnTo>
                      <a:pt x="92" y="658"/>
                    </a:lnTo>
                    <a:lnTo>
                      <a:pt x="89" y="658"/>
                    </a:lnTo>
                    <a:lnTo>
                      <a:pt x="87" y="660"/>
                    </a:lnTo>
                    <a:lnTo>
                      <a:pt x="87" y="661"/>
                    </a:lnTo>
                    <a:lnTo>
                      <a:pt x="87" y="663"/>
                    </a:lnTo>
                    <a:lnTo>
                      <a:pt x="86" y="663"/>
                    </a:lnTo>
                    <a:lnTo>
                      <a:pt x="84" y="663"/>
                    </a:lnTo>
                    <a:lnTo>
                      <a:pt x="80" y="663"/>
                    </a:lnTo>
                    <a:lnTo>
                      <a:pt x="80" y="665"/>
                    </a:lnTo>
                    <a:lnTo>
                      <a:pt x="83" y="665"/>
                    </a:lnTo>
                    <a:lnTo>
                      <a:pt x="85" y="666"/>
                    </a:lnTo>
                    <a:lnTo>
                      <a:pt x="88" y="666"/>
                    </a:lnTo>
                    <a:lnTo>
                      <a:pt x="86" y="668"/>
                    </a:lnTo>
                    <a:lnTo>
                      <a:pt x="83" y="668"/>
                    </a:lnTo>
                    <a:lnTo>
                      <a:pt x="82" y="666"/>
                    </a:lnTo>
                    <a:lnTo>
                      <a:pt x="79" y="667"/>
                    </a:lnTo>
                    <a:lnTo>
                      <a:pt x="79" y="670"/>
                    </a:lnTo>
                    <a:lnTo>
                      <a:pt x="80" y="672"/>
                    </a:lnTo>
                    <a:lnTo>
                      <a:pt x="82" y="672"/>
                    </a:lnTo>
                    <a:lnTo>
                      <a:pt x="85" y="670"/>
                    </a:lnTo>
                    <a:lnTo>
                      <a:pt x="87" y="672"/>
                    </a:lnTo>
                    <a:lnTo>
                      <a:pt x="90" y="672"/>
                    </a:lnTo>
                    <a:lnTo>
                      <a:pt x="90" y="673"/>
                    </a:lnTo>
                    <a:lnTo>
                      <a:pt x="87" y="674"/>
                    </a:lnTo>
                    <a:lnTo>
                      <a:pt x="85" y="673"/>
                    </a:lnTo>
                    <a:lnTo>
                      <a:pt x="84" y="674"/>
                    </a:lnTo>
                    <a:lnTo>
                      <a:pt x="85" y="675"/>
                    </a:lnTo>
                    <a:lnTo>
                      <a:pt x="89" y="675"/>
                    </a:lnTo>
                    <a:lnTo>
                      <a:pt x="90" y="675"/>
                    </a:lnTo>
                    <a:lnTo>
                      <a:pt x="90" y="677"/>
                    </a:lnTo>
                    <a:lnTo>
                      <a:pt x="87" y="677"/>
                    </a:lnTo>
                    <a:lnTo>
                      <a:pt x="84" y="677"/>
                    </a:lnTo>
                    <a:lnTo>
                      <a:pt x="82" y="675"/>
                    </a:lnTo>
                    <a:lnTo>
                      <a:pt x="81" y="676"/>
                    </a:lnTo>
                    <a:lnTo>
                      <a:pt x="82" y="680"/>
                    </a:lnTo>
                    <a:lnTo>
                      <a:pt x="86" y="682"/>
                    </a:lnTo>
                    <a:lnTo>
                      <a:pt x="86" y="680"/>
                    </a:lnTo>
                    <a:lnTo>
                      <a:pt x="88" y="680"/>
                    </a:lnTo>
                    <a:lnTo>
                      <a:pt x="90" y="680"/>
                    </a:lnTo>
                    <a:lnTo>
                      <a:pt x="94" y="680"/>
                    </a:lnTo>
                    <a:lnTo>
                      <a:pt x="95" y="681"/>
                    </a:lnTo>
                    <a:lnTo>
                      <a:pt x="93" y="682"/>
                    </a:lnTo>
                    <a:lnTo>
                      <a:pt x="93" y="684"/>
                    </a:lnTo>
                    <a:lnTo>
                      <a:pt x="96" y="684"/>
                    </a:lnTo>
                    <a:lnTo>
                      <a:pt x="96" y="686"/>
                    </a:lnTo>
                    <a:lnTo>
                      <a:pt x="100" y="687"/>
                    </a:lnTo>
                    <a:lnTo>
                      <a:pt x="102" y="687"/>
                    </a:lnTo>
                    <a:lnTo>
                      <a:pt x="103" y="683"/>
                    </a:lnTo>
                    <a:lnTo>
                      <a:pt x="106" y="680"/>
                    </a:lnTo>
                    <a:lnTo>
                      <a:pt x="106" y="678"/>
                    </a:lnTo>
                    <a:lnTo>
                      <a:pt x="106" y="681"/>
                    </a:lnTo>
                    <a:lnTo>
                      <a:pt x="105" y="684"/>
                    </a:lnTo>
                    <a:lnTo>
                      <a:pt x="101" y="687"/>
                    </a:lnTo>
                    <a:lnTo>
                      <a:pt x="98" y="689"/>
                    </a:lnTo>
                    <a:lnTo>
                      <a:pt x="96" y="689"/>
                    </a:lnTo>
                    <a:lnTo>
                      <a:pt x="93" y="691"/>
                    </a:lnTo>
                    <a:lnTo>
                      <a:pt x="93" y="693"/>
                    </a:lnTo>
                    <a:lnTo>
                      <a:pt x="96" y="694"/>
                    </a:lnTo>
                    <a:lnTo>
                      <a:pt x="97" y="693"/>
                    </a:lnTo>
                    <a:lnTo>
                      <a:pt x="99" y="692"/>
                    </a:lnTo>
                    <a:lnTo>
                      <a:pt x="100" y="694"/>
                    </a:lnTo>
                    <a:lnTo>
                      <a:pt x="100" y="694"/>
                    </a:lnTo>
                    <a:lnTo>
                      <a:pt x="102" y="692"/>
                    </a:lnTo>
                    <a:lnTo>
                      <a:pt x="103" y="691"/>
                    </a:lnTo>
                    <a:lnTo>
                      <a:pt x="103" y="692"/>
                    </a:lnTo>
                    <a:lnTo>
                      <a:pt x="103" y="693"/>
                    </a:lnTo>
                    <a:lnTo>
                      <a:pt x="103" y="695"/>
                    </a:lnTo>
                    <a:lnTo>
                      <a:pt x="104" y="695"/>
                    </a:lnTo>
                    <a:lnTo>
                      <a:pt x="106" y="697"/>
                    </a:lnTo>
                    <a:lnTo>
                      <a:pt x="108" y="697"/>
                    </a:lnTo>
                    <a:lnTo>
                      <a:pt x="111" y="691"/>
                    </a:lnTo>
                    <a:lnTo>
                      <a:pt x="111" y="686"/>
                    </a:lnTo>
                    <a:lnTo>
                      <a:pt x="113" y="683"/>
                    </a:lnTo>
                    <a:lnTo>
                      <a:pt x="114" y="682"/>
                    </a:lnTo>
                    <a:lnTo>
                      <a:pt x="114" y="684"/>
                    </a:lnTo>
                    <a:lnTo>
                      <a:pt x="113" y="686"/>
                    </a:lnTo>
                    <a:lnTo>
                      <a:pt x="113" y="691"/>
                    </a:lnTo>
                    <a:lnTo>
                      <a:pt x="110" y="695"/>
                    </a:lnTo>
                    <a:lnTo>
                      <a:pt x="108" y="698"/>
                    </a:lnTo>
                    <a:lnTo>
                      <a:pt x="109" y="699"/>
                    </a:lnTo>
                    <a:lnTo>
                      <a:pt x="112" y="699"/>
                    </a:lnTo>
                    <a:lnTo>
                      <a:pt x="115" y="698"/>
                    </a:lnTo>
                    <a:lnTo>
                      <a:pt x="116" y="699"/>
                    </a:lnTo>
                    <a:lnTo>
                      <a:pt x="113" y="701"/>
                    </a:lnTo>
                    <a:lnTo>
                      <a:pt x="112" y="705"/>
                    </a:lnTo>
                    <a:lnTo>
                      <a:pt x="109" y="708"/>
                    </a:lnTo>
                    <a:lnTo>
                      <a:pt x="109" y="710"/>
                    </a:lnTo>
                    <a:lnTo>
                      <a:pt x="110" y="715"/>
                    </a:lnTo>
                    <a:lnTo>
                      <a:pt x="113" y="716"/>
                    </a:lnTo>
                    <a:lnTo>
                      <a:pt x="115" y="715"/>
                    </a:lnTo>
                    <a:lnTo>
                      <a:pt x="117" y="715"/>
                    </a:lnTo>
                    <a:lnTo>
                      <a:pt x="118" y="718"/>
                    </a:lnTo>
                    <a:lnTo>
                      <a:pt x="120" y="720"/>
                    </a:lnTo>
                    <a:lnTo>
                      <a:pt x="119" y="722"/>
                    </a:lnTo>
                    <a:lnTo>
                      <a:pt x="118" y="722"/>
                    </a:lnTo>
                    <a:lnTo>
                      <a:pt x="117" y="719"/>
                    </a:lnTo>
                    <a:lnTo>
                      <a:pt x="115" y="718"/>
                    </a:lnTo>
                    <a:lnTo>
                      <a:pt x="115" y="722"/>
                    </a:lnTo>
                    <a:lnTo>
                      <a:pt x="118" y="726"/>
                    </a:lnTo>
                    <a:lnTo>
                      <a:pt x="121" y="724"/>
                    </a:lnTo>
                    <a:lnTo>
                      <a:pt x="124" y="722"/>
                    </a:lnTo>
                    <a:lnTo>
                      <a:pt x="126" y="721"/>
                    </a:lnTo>
                    <a:lnTo>
                      <a:pt x="125" y="725"/>
                    </a:lnTo>
                    <a:lnTo>
                      <a:pt x="123" y="732"/>
                    </a:lnTo>
                    <a:lnTo>
                      <a:pt x="124" y="738"/>
                    </a:lnTo>
                    <a:lnTo>
                      <a:pt x="126" y="738"/>
                    </a:lnTo>
                    <a:lnTo>
                      <a:pt x="126" y="738"/>
                    </a:lnTo>
                    <a:lnTo>
                      <a:pt x="493" y="782"/>
                    </a:lnTo>
                    <a:lnTo>
                      <a:pt x="495" y="7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2" name="Freeform 1010">
                <a:extLst>
                  <a:ext uri="{FF2B5EF4-FFF2-40B4-BE49-F238E27FC236}">
                    <a16:creationId xmlns:a16="http://schemas.microsoft.com/office/drawing/2014/main" id="{A5825F48-9000-9C43-B1DA-84B95A96D71F}"/>
                  </a:ext>
                </a:extLst>
              </p:cNvPr>
              <p:cNvSpPr>
                <a:spLocks/>
              </p:cNvSpPr>
              <p:nvPr/>
            </p:nvSpPr>
            <p:spPr bwMode="auto">
              <a:xfrm>
                <a:off x="3393" y="1083"/>
                <a:ext cx="2" cy="3"/>
              </a:xfrm>
              <a:custGeom>
                <a:avLst/>
                <a:gdLst>
                  <a:gd name="T0" fmla="*/ 0 w 2"/>
                  <a:gd name="T1" fmla="*/ 0 h 3"/>
                  <a:gd name="T2" fmla="*/ 0 w 2"/>
                  <a:gd name="T3" fmla="*/ 1 h 3"/>
                  <a:gd name="T4" fmla="*/ 0 w 2"/>
                  <a:gd name="T5" fmla="*/ 3 h 3"/>
                  <a:gd name="T6" fmla="*/ 2 w 2"/>
                  <a:gd name="T7" fmla="*/ 2 h 3"/>
                  <a:gd name="T8" fmla="*/ 1 w 2"/>
                  <a:gd name="T9" fmla="*/ 0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1"/>
                    </a:ln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3" name="Freeform 1011">
                <a:extLst>
                  <a:ext uri="{FF2B5EF4-FFF2-40B4-BE49-F238E27FC236}">
                    <a16:creationId xmlns:a16="http://schemas.microsoft.com/office/drawing/2014/main" id="{A7421232-0C9B-B14F-A9A5-41D496842C08}"/>
                  </a:ext>
                </a:extLst>
              </p:cNvPr>
              <p:cNvSpPr>
                <a:spLocks/>
              </p:cNvSpPr>
              <p:nvPr/>
            </p:nvSpPr>
            <p:spPr bwMode="auto">
              <a:xfrm>
                <a:off x="3421" y="1010"/>
                <a:ext cx="3" cy="2"/>
              </a:xfrm>
              <a:custGeom>
                <a:avLst/>
                <a:gdLst>
                  <a:gd name="T0" fmla="*/ 3 w 3"/>
                  <a:gd name="T1" fmla="*/ 0 h 2"/>
                  <a:gd name="T2" fmla="*/ 1 w 3"/>
                  <a:gd name="T3" fmla="*/ 0 h 2"/>
                  <a:gd name="T4" fmla="*/ 0 w 3"/>
                  <a:gd name="T5" fmla="*/ 1 h 2"/>
                  <a:gd name="T6" fmla="*/ 2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1" y="0"/>
                    </a:lnTo>
                    <a:lnTo>
                      <a:pt x="0" y="1"/>
                    </a:lnTo>
                    <a:lnTo>
                      <a:pt x="2" y="2"/>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4" name="Freeform 1012">
                <a:extLst>
                  <a:ext uri="{FF2B5EF4-FFF2-40B4-BE49-F238E27FC236}">
                    <a16:creationId xmlns:a16="http://schemas.microsoft.com/office/drawing/2014/main" id="{E4542096-D9C0-114D-AE2E-9CEAC2E82B58}"/>
                  </a:ext>
                </a:extLst>
              </p:cNvPr>
              <p:cNvSpPr>
                <a:spLocks/>
              </p:cNvSpPr>
              <p:nvPr/>
            </p:nvSpPr>
            <p:spPr bwMode="auto">
              <a:xfrm>
                <a:off x="3421" y="1016"/>
                <a:ext cx="2" cy="7"/>
              </a:xfrm>
              <a:custGeom>
                <a:avLst/>
                <a:gdLst>
                  <a:gd name="T0" fmla="*/ 0 w 2"/>
                  <a:gd name="T1" fmla="*/ 6 h 7"/>
                  <a:gd name="T2" fmla="*/ 0 w 2"/>
                  <a:gd name="T3" fmla="*/ 7 h 7"/>
                  <a:gd name="T4" fmla="*/ 1 w 2"/>
                  <a:gd name="T5" fmla="*/ 6 h 7"/>
                  <a:gd name="T6" fmla="*/ 2 w 2"/>
                  <a:gd name="T7" fmla="*/ 2 h 7"/>
                  <a:gd name="T8" fmla="*/ 2 w 2"/>
                  <a:gd name="T9" fmla="*/ 0 h 7"/>
                  <a:gd name="T10" fmla="*/ 1 w 2"/>
                  <a:gd name="T11" fmla="*/ 1 h 7"/>
                  <a:gd name="T12" fmla="*/ 0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6"/>
                    </a:moveTo>
                    <a:lnTo>
                      <a:pt x="0" y="7"/>
                    </a:lnTo>
                    <a:lnTo>
                      <a:pt x="1" y="6"/>
                    </a:lnTo>
                    <a:lnTo>
                      <a:pt x="2" y="2"/>
                    </a:lnTo>
                    <a:lnTo>
                      <a:pt x="2" y="0"/>
                    </a:lnTo>
                    <a:lnTo>
                      <a:pt x="1" y="1"/>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5" name="Freeform 1013">
                <a:extLst>
                  <a:ext uri="{FF2B5EF4-FFF2-40B4-BE49-F238E27FC236}">
                    <a16:creationId xmlns:a16="http://schemas.microsoft.com/office/drawing/2014/main" id="{BEEAA718-588A-A844-86CD-F67FF1643537}"/>
                  </a:ext>
                </a:extLst>
              </p:cNvPr>
              <p:cNvSpPr>
                <a:spLocks/>
              </p:cNvSpPr>
              <p:nvPr/>
            </p:nvSpPr>
            <p:spPr bwMode="auto">
              <a:xfrm>
                <a:off x="3411" y="1027"/>
                <a:ext cx="6" cy="7"/>
              </a:xfrm>
              <a:custGeom>
                <a:avLst/>
                <a:gdLst>
                  <a:gd name="T0" fmla="*/ 2 w 6"/>
                  <a:gd name="T1" fmla="*/ 0 h 7"/>
                  <a:gd name="T2" fmla="*/ 0 w 6"/>
                  <a:gd name="T3" fmla="*/ 0 h 7"/>
                  <a:gd name="T4" fmla="*/ 0 w 6"/>
                  <a:gd name="T5" fmla="*/ 1 h 7"/>
                  <a:gd name="T6" fmla="*/ 2 w 6"/>
                  <a:gd name="T7" fmla="*/ 5 h 7"/>
                  <a:gd name="T8" fmla="*/ 4 w 6"/>
                  <a:gd name="T9" fmla="*/ 7 h 7"/>
                  <a:gd name="T10" fmla="*/ 6 w 6"/>
                  <a:gd name="T11" fmla="*/ 7 h 7"/>
                  <a:gd name="T12" fmla="*/ 6 w 6"/>
                  <a:gd name="T13" fmla="*/ 5 h 7"/>
                  <a:gd name="T14" fmla="*/ 3 w 6"/>
                  <a:gd name="T15" fmla="*/ 3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0"/>
                    </a:lnTo>
                    <a:lnTo>
                      <a:pt x="0" y="1"/>
                    </a:lnTo>
                    <a:lnTo>
                      <a:pt x="2" y="5"/>
                    </a:lnTo>
                    <a:lnTo>
                      <a:pt x="4" y="7"/>
                    </a:lnTo>
                    <a:lnTo>
                      <a:pt x="6" y="7"/>
                    </a:lnTo>
                    <a:lnTo>
                      <a:pt x="6" y="5"/>
                    </a:lnTo>
                    <a:lnTo>
                      <a:pt x="3"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6" name="Freeform 1014">
                <a:extLst>
                  <a:ext uri="{FF2B5EF4-FFF2-40B4-BE49-F238E27FC236}">
                    <a16:creationId xmlns:a16="http://schemas.microsoft.com/office/drawing/2014/main" id="{34F59216-472A-924E-A0A0-33F7DBF7C874}"/>
                  </a:ext>
                </a:extLst>
              </p:cNvPr>
              <p:cNvSpPr>
                <a:spLocks/>
              </p:cNvSpPr>
              <p:nvPr/>
            </p:nvSpPr>
            <p:spPr bwMode="auto">
              <a:xfrm>
                <a:off x="3330" y="1292"/>
                <a:ext cx="2" cy="4"/>
              </a:xfrm>
              <a:custGeom>
                <a:avLst/>
                <a:gdLst>
                  <a:gd name="T0" fmla="*/ 1 w 2"/>
                  <a:gd name="T1" fmla="*/ 1 h 4"/>
                  <a:gd name="T2" fmla="*/ 1 w 2"/>
                  <a:gd name="T3" fmla="*/ 0 h 4"/>
                  <a:gd name="T4" fmla="*/ 0 w 2"/>
                  <a:gd name="T5" fmla="*/ 1 h 4"/>
                  <a:gd name="T6" fmla="*/ 0 w 2"/>
                  <a:gd name="T7" fmla="*/ 3 h 4"/>
                  <a:gd name="T8" fmla="*/ 1 w 2"/>
                  <a:gd name="T9" fmla="*/ 4 h 4"/>
                  <a:gd name="T10" fmla="*/ 2 w 2"/>
                  <a:gd name="T11" fmla="*/ 3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lnTo>
                      <a:pt x="1" y="0"/>
                    </a:lnTo>
                    <a:lnTo>
                      <a:pt x="0" y="1"/>
                    </a:lnTo>
                    <a:lnTo>
                      <a:pt x="0" y="3"/>
                    </a:lnTo>
                    <a:lnTo>
                      <a:pt x="1" y="4"/>
                    </a:lnTo>
                    <a:lnTo>
                      <a:pt x="2"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7" name="Freeform 1015">
                <a:extLst>
                  <a:ext uri="{FF2B5EF4-FFF2-40B4-BE49-F238E27FC236}">
                    <a16:creationId xmlns:a16="http://schemas.microsoft.com/office/drawing/2014/main" id="{3E46D717-A53C-FF4B-9333-4F5D4DD6BEFC}"/>
                  </a:ext>
                </a:extLst>
              </p:cNvPr>
              <p:cNvSpPr>
                <a:spLocks/>
              </p:cNvSpPr>
              <p:nvPr/>
            </p:nvSpPr>
            <p:spPr bwMode="auto">
              <a:xfrm>
                <a:off x="3317" y="1313"/>
                <a:ext cx="4" cy="3"/>
              </a:xfrm>
              <a:custGeom>
                <a:avLst/>
                <a:gdLst>
                  <a:gd name="T0" fmla="*/ 1 w 5"/>
                  <a:gd name="T1" fmla="*/ 2 h 3"/>
                  <a:gd name="T2" fmla="*/ 2 w 5"/>
                  <a:gd name="T3" fmla="*/ 3 h 3"/>
                  <a:gd name="T4" fmla="*/ 5 w 5"/>
                  <a:gd name="T5" fmla="*/ 2 h 3"/>
                  <a:gd name="T6" fmla="*/ 5 w 5"/>
                  <a:gd name="T7" fmla="*/ 1 h 3"/>
                  <a:gd name="T8" fmla="*/ 2 w 5"/>
                  <a:gd name="T9" fmla="*/ 0 h 3"/>
                  <a:gd name="T10" fmla="*/ 1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1" y="2"/>
                    </a:moveTo>
                    <a:cubicBezTo>
                      <a:pt x="2" y="3"/>
                      <a:pt x="2" y="3"/>
                      <a:pt x="2" y="3"/>
                    </a:cubicBezTo>
                    <a:cubicBezTo>
                      <a:pt x="5" y="2"/>
                      <a:pt x="5" y="2"/>
                      <a:pt x="5" y="2"/>
                    </a:cubicBezTo>
                    <a:cubicBezTo>
                      <a:pt x="5" y="1"/>
                      <a:pt x="5" y="1"/>
                      <a:pt x="5" y="1"/>
                    </a:cubicBezTo>
                    <a:cubicBezTo>
                      <a:pt x="2" y="0"/>
                      <a:pt x="2" y="0"/>
                      <a:pt x="2" y="0"/>
                    </a:cubicBezTo>
                    <a:cubicBezTo>
                      <a:pt x="2" y="0"/>
                      <a:pt x="0"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8" name="Freeform 1016">
                <a:extLst>
                  <a:ext uri="{FF2B5EF4-FFF2-40B4-BE49-F238E27FC236}">
                    <a16:creationId xmlns:a16="http://schemas.microsoft.com/office/drawing/2014/main" id="{9CA88698-9BF9-424F-B997-20BE226AD2D6}"/>
                  </a:ext>
                </a:extLst>
              </p:cNvPr>
              <p:cNvSpPr>
                <a:spLocks/>
              </p:cNvSpPr>
              <p:nvPr/>
            </p:nvSpPr>
            <p:spPr bwMode="auto">
              <a:xfrm>
                <a:off x="3347" y="1341"/>
                <a:ext cx="2" cy="3"/>
              </a:xfrm>
              <a:custGeom>
                <a:avLst/>
                <a:gdLst>
                  <a:gd name="T0" fmla="*/ 0 w 2"/>
                  <a:gd name="T1" fmla="*/ 3 h 3"/>
                  <a:gd name="T2" fmla="*/ 1 w 2"/>
                  <a:gd name="T3" fmla="*/ 3 h 3"/>
                  <a:gd name="T4" fmla="*/ 2 w 2"/>
                  <a:gd name="T5" fmla="*/ 2 h 3"/>
                  <a:gd name="T6" fmla="*/ 1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2"/>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9" name="Freeform 1017">
                <a:extLst>
                  <a:ext uri="{FF2B5EF4-FFF2-40B4-BE49-F238E27FC236}">
                    <a16:creationId xmlns:a16="http://schemas.microsoft.com/office/drawing/2014/main" id="{028540E5-6273-194F-A326-15A6509F96B8}"/>
                  </a:ext>
                </a:extLst>
              </p:cNvPr>
              <p:cNvSpPr>
                <a:spLocks/>
              </p:cNvSpPr>
              <p:nvPr/>
            </p:nvSpPr>
            <p:spPr bwMode="auto">
              <a:xfrm>
                <a:off x="3304" y="1299"/>
                <a:ext cx="3" cy="3"/>
              </a:xfrm>
              <a:custGeom>
                <a:avLst/>
                <a:gdLst>
                  <a:gd name="T0" fmla="*/ 3 w 3"/>
                  <a:gd name="T1" fmla="*/ 2 h 3"/>
                  <a:gd name="T2" fmla="*/ 3 w 3"/>
                  <a:gd name="T3" fmla="*/ 0 h 3"/>
                  <a:gd name="T4" fmla="*/ 2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0"/>
                    </a:lnTo>
                    <a:lnTo>
                      <a:pt x="2" y="0"/>
                    </a:lnTo>
                    <a:lnTo>
                      <a:pt x="0" y="2"/>
                    </a:lnTo>
                    <a:lnTo>
                      <a:pt x="2"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0" name="Freeform 1018">
                <a:extLst>
                  <a:ext uri="{FF2B5EF4-FFF2-40B4-BE49-F238E27FC236}">
                    <a16:creationId xmlns:a16="http://schemas.microsoft.com/office/drawing/2014/main" id="{9A0A8DD1-7870-364D-9A05-DAB3F055B2B8}"/>
                  </a:ext>
                </a:extLst>
              </p:cNvPr>
              <p:cNvSpPr>
                <a:spLocks/>
              </p:cNvSpPr>
              <p:nvPr/>
            </p:nvSpPr>
            <p:spPr bwMode="auto">
              <a:xfrm>
                <a:off x="3299" y="1294"/>
                <a:ext cx="32" cy="20"/>
              </a:xfrm>
              <a:custGeom>
                <a:avLst/>
                <a:gdLst>
                  <a:gd name="T0" fmla="*/ 27 w 32"/>
                  <a:gd name="T1" fmla="*/ 17 h 20"/>
                  <a:gd name="T2" fmla="*/ 29 w 32"/>
                  <a:gd name="T3" fmla="*/ 18 h 20"/>
                  <a:gd name="T4" fmla="*/ 32 w 32"/>
                  <a:gd name="T5" fmla="*/ 15 h 20"/>
                  <a:gd name="T6" fmla="*/ 32 w 32"/>
                  <a:gd name="T7" fmla="*/ 5 h 20"/>
                  <a:gd name="T8" fmla="*/ 30 w 32"/>
                  <a:gd name="T9" fmla="*/ 4 h 20"/>
                  <a:gd name="T10" fmla="*/ 29 w 32"/>
                  <a:gd name="T11" fmla="*/ 0 h 20"/>
                  <a:gd name="T12" fmla="*/ 27 w 32"/>
                  <a:gd name="T13" fmla="*/ 0 h 20"/>
                  <a:gd name="T14" fmla="*/ 18 w 32"/>
                  <a:gd name="T15" fmla="*/ 5 h 20"/>
                  <a:gd name="T16" fmla="*/ 11 w 32"/>
                  <a:gd name="T17" fmla="*/ 5 h 20"/>
                  <a:gd name="T18" fmla="*/ 9 w 32"/>
                  <a:gd name="T19" fmla="*/ 9 h 20"/>
                  <a:gd name="T20" fmla="*/ 6 w 32"/>
                  <a:gd name="T21" fmla="*/ 10 h 20"/>
                  <a:gd name="T22" fmla="*/ 4 w 32"/>
                  <a:gd name="T23" fmla="*/ 14 h 20"/>
                  <a:gd name="T24" fmla="*/ 1 w 32"/>
                  <a:gd name="T25" fmla="*/ 14 h 20"/>
                  <a:gd name="T26" fmla="*/ 1 w 32"/>
                  <a:gd name="T27" fmla="*/ 16 h 20"/>
                  <a:gd name="T28" fmla="*/ 0 w 32"/>
                  <a:gd name="T29" fmla="*/ 19 h 20"/>
                  <a:gd name="T30" fmla="*/ 1 w 32"/>
                  <a:gd name="T31" fmla="*/ 20 h 20"/>
                  <a:gd name="T32" fmla="*/ 4 w 32"/>
                  <a:gd name="T33" fmla="*/ 19 h 20"/>
                  <a:gd name="T34" fmla="*/ 10 w 32"/>
                  <a:gd name="T35" fmla="*/ 18 h 20"/>
                  <a:gd name="T36" fmla="*/ 16 w 32"/>
                  <a:gd name="T37" fmla="*/ 19 h 20"/>
                  <a:gd name="T38" fmla="*/ 18 w 32"/>
                  <a:gd name="T39" fmla="*/ 17 h 20"/>
                  <a:gd name="T40" fmla="*/ 21 w 32"/>
                  <a:gd name="T41" fmla="*/ 17 h 20"/>
                  <a:gd name="T42" fmla="*/ 24 w 32"/>
                  <a:gd name="T43" fmla="*/ 19 h 20"/>
                  <a:gd name="T44" fmla="*/ 27 w 32"/>
                  <a:gd name="T4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0">
                    <a:moveTo>
                      <a:pt x="27" y="17"/>
                    </a:moveTo>
                    <a:lnTo>
                      <a:pt x="29" y="18"/>
                    </a:lnTo>
                    <a:lnTo>
                      <a:pt x="32" y="15"/>
                    </a:lnTo>
                    <a:lnTo>
                      <a:pt x="32" y="5"/>
                    </a:lnTo>
                    <a:lnTo>
                      <a:pt x="30" y="4"/>
                    </a:lnTo>
                    <a:lnTo>
                      <a:pt x="29" y="0"/>
                    </a:lnTo>
                    <a:lnTo>
                      <a:pt x="27" y="0"/>
                    </a:lnTo>
                    <a:lnTo>
                      <a:pt x="18" y="5"/>
                    </a:lnTo>
                    <a:lnTo>
                      <a:pt x="11" y="5"/>
                    </a:lnTo>
                    <a:lnTo>
                      <a:pt x="9" y="9"/>
                    </a:lnTo>
                    <a:lnTo>
                      <a:pt x="6" y="10"/>
                    </a:lnTo>
                    <a:lnTo>
                      <a:pt x="4" y="14"/>
                    </a:lnTo>
                    <a:lnTo>
                      <a:pt x="1" y="14"/>
                    </a:lnTo>
                    <a:lnTo>
                      <a:pt x="1" y="16"/>
                    </a:lnTo>
                    <a:lnTo>
                      <a:pt x="0" y="19"/>
                    </a:lnTo>
                    <a:lnTo>
                      <a:pt x="1" y="20"/>
                    </a:lnTo>
                    <a:lnTo>
                      <a:pt x="4" y="19"/>
                    </a:lnTo>
                    <a:lnTo>
                      <a:pt x="10" y="18"/>
                    </a:lnTo>
                    <a:lnTo>
                      <a:pt x="16" y="19"/>
                    </a:lnTo>
                    <a:lnTo>
                      <a:pt x="18" y="17"/>
                    </a:lnTo>
                    <a:lnTo>
                      <a:pt x="21" y="17"/>
                    </a:lnTo>
                    <a:lnTo>
                      <a:pt x="24" y="19"/>
                    </a:lnTo>
                    <a:lnTo>
                      <a:pt x="2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1" name="Freeform 1019">
                <a:extLst>
                  <a:ext uri="{FF2B5EF4-FFF2-40B4-BE49-F238E27FC236}">
                    <a16:creationId xmlns:a16="http://schemas.microsoft.com/office/drawing/2014/main" id="{D226A255-9F37-424C-9249-C5F23F49F9C1}"/>
                  </a:ext>
                </a:extLst>
              </p:cNvPr>
              <p:cNvSpPr>
                <a:spLocks/>
              </p:cNvSpPr>
              <p:nvPr/>
            </p:nvSpPr>
            <p:spPr bwMode="auto">
              <a:xfrm>
                <a:off x="3016" y="1175"/>
                <a:ext cx="1" cy="2"/>
              </a:xfrm>
              <a:custGeom>
                <a:avLst/>
                <a:gdLst>
                  <a:gd name="T0" fmla="*/ 1 w 1"/>
                  <a:gd name="T1" fmla="*/ 0 h 2"/>
                  <a:gd name="T2" fmla="*/ 0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0"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2" name="Freeform 1020">
                <a:extLst>
                  <a:ext uri="{FF2B5EF4-FFF2-40B4-BE49-F238E27FC236}">
                    <a16:creationId xmlns:a16="http://schemas.microsoft.com/office/drawing/2014/main" id="{3D858F36-4B92-204B-B438-A5CDDB18B850}"/>
                  </a:ext>
                </a:extLst>
              </p:cNvPr>
              <p:cNvSpPr>
                <a:spLocks/>
              </p:cNvSpPr>
              <p:nvPr/>
            </p:nvSpPr>
            <p:spPr bwMode="auto">
              <a:xfrm>
                <a:off x="3017" y="1172"/>
                <a:ext cx="2" cy="1"/>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0"/>
                    </a:lnTo>
                    <a:lnTo>
                      <a:pt x="1"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3" name="Freeform 1021">
                <a:extLst>
                  <a:ext uri="{FF2B5EF4-FFF2-40B4-BE49-F238E27FC236}">
                    <a16:creationId xmlns:a16="http://schemas.microsoft.com/office/drawing/2014/main" id="{2E4E4525-2C44-4F43-ABF9-DEB96A518FC6}"/>
                  </a:ext>
                </a:extLst>
              </p:cNvPr>
              <p:cNvSpPr>
                <a:spLocks/>
              </p:cNvSpPr>
              <p:nvPr/>
            </p:nvSpPr>
            <p:spPr bwMode="auto">
              <a:xfrm>
                <a:off x="3428" y="1030"/>
                <a:ext cx="5" cy="13"/>
              </a:xfrm>
              <a:custGeom>
                <a:avLst/>
                <a:gdLst>
                  <a:gd name="T0" fmla="*/ 6 w 6"/>
                  <a:gd name="T1" fmla="*/ 5 h 16"/>
                  <a:gd name="T2" fmla="*/ 6 w 6"/>
                  <a:gd name="T3" fmla="*/ 0 h 16"/>
                  <a:gd name="T4" fmla="*/ 2 w 6"/>
                  <a:gd name="T5" fmla="*/ 6 h 16"/>
                  <a:gd name="T6" fmla="*/ 2 w 6"/>
                  <a:gd name="T7" fmla="*/ 10 h 16"/>
                  <a:gd name="T8" fmla="*/ 0 w 6"/>
                  <a:gd name="T9" fmla="*/ 14 h 16"/>
                  <a:gd name="T10" fmla="*/ 1 w 6"/>
                  <a:gd name="T11" fmla="*/ 16 h 16"/>
                  <a:gd name="T12" fmla="*/ 4 w 6"/>
                  <a:gd name="T13" fmla="*/ 16 h 16"/>
                  <a:gd name="T14" fmla="*/ 5 w 6"/>
                  <a:gd name="T15" fmla="*/ 14 h 16"/>
                  <a:gd name="T16" fmla="*/ 4 w 6"/>
                  <a:gd name="T17" fmla="*/ 11 h 16"/>
                  <a:gd name="T18" fmla="*/ 5 w 6"/>
                  <a:gd name="T19" fmla="*/ 7 h 16"/>
                  <a:gd name="T20" fmla="*/ 6 w 6"/>
                  <a:gd name="T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6">
                    <a:moveTo>
                      <a:pt x="6" y="5"/>
                    </a:moveTo>
                    <a:cubicBezTo>
                      <a:pt x="6" y="0"/>
                      <a:pt x="6" y="0"/>
                      <a:pt x="6" y="0"/>
                    </a:cubicBezTo>
                    <a:cubicBezTo>
                      <a:pt x="2" y="6"/>
                      <a:pt x="2" y="6"/>
                      <a:pt x="2" y="6"/>
                    </a:cubicBezTo>
                    <a:cubicBezTo>
                      <a:pt x="2" y="10"/>
                      <a:pt x="2" y="10"/>
                      <a:pt x="2" y="10"/>
                    </a:cubicBezTo>
                    <a:cubicBezTo>
                      <a:pt x="0" y="14"/>
                      <a:pt x="0" y="14"/>
                      <a:pt x="0" y="14"/>
                    </a:cubicBezTo>
                    <a:cubicBezTo>
                      <a:pt x="0" y="14"/>
                      <a:pt x="1" y="16"/>
                      <a:pt x="1" y="16"/>
                    </a:cubicBezTo>
                    <a:cubicBezTo>
                      <a:pt x="4" y="16"/>
                      <a:pt x="4" y="16"/>
                      <a:pt x="4" y="16"/>
                    </a:cubicBezTo>
                    <a:cubicBezTo>
                      <a:pt x="5" y="14"/>
                      <a:pt x="5" y="14"/>
                      <a:pt x="5" y="14"/>
                    </a:cubicBezTo>
                    <a:cubicBezTo>
                      <a:pt x="4" y="11"/>
                      <a:pt x="4" y="11"/>
                      <a:pt x="4" y="11"/>
                    </a:cubicBezTo>
                    <a:cubicBezTo>
                      <a:pt x="5" y="7"/>
                      <a:pt x="5" y="7"/>
                      <a:pt x="5" y="7"/>
                    </a:cubicBez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4" name="Freeform 1022">
                <a:extLst>
                  <a:ext uri="{FF2B5EF4-FFF2-40B4-BE49-F238E27FC236}">
                    <a16:creationId xmlns:a16="http://schemas.microsoft.com/office/drawing/2014/main" id="{CEB735E6-9C53-BC42-903E-04E04BD399C3}"/>
                  </a:ext>
                </a:extLst>
              </p:cNvPr>
              <p:cNvSpPr>
                <a:spLocks/>
              </p:cNvSpPr>
              <p:nvPr/>
            </p:nvSpPr>
            <p:spPr bwMode="auto">
              <a:xfrm>
                <a:off x="3016" y="1144"/>
                <a:ext cx="6" cy="6"/>
              </a:xfrm>
              <a:custGeom>
                <a:avLst/>
                <a:gdLst>
                  <a:gd name="T0" fmla="*/ 6 w 6"/>
                  <a:gd name="T1" fmla="*/ 5 h 6"/>
                  <a:gd name="T2" fmla="*/ 5 w 6"/>
                  <a:gd name="T3" fmla="*/ 3 h 6"/>
                  <a:gd name="T4" fmla="*/ 3 w 6"/>
                  <a:gd name="T5" fmla="*/ 0 h 6"/>
                  <a:gd name="T6" fmla="*/ 1 w 6"/>
                  <a:gd name="T7" fmla="*/ 1 h 6"/>
                  <a:gd name="T8" fmla="*/ 0 w 6"/>
                  <a:gd name="T9" fmla="*/ 2 h 6"/>
                  <a:gd name="T10" fmla="*/ 1 w 6"/>
                  <a:gd name="T11" fmla="*/ 4 h 6"/>
                  <a:gd name="T12" fmla="*/ 3 w 6"/>
                  <a:gd name="T13" fmla="*/ 4 h 6"/>
                  <a:gd name="T14" fmla="*/ 4 w 6"/>
                  <a:gd name="T15" fmla="*/ 6 h 6"/>
                  <a:gd name="T16" fmla="*/ 6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5"/>
                    </a:moveTo>
                    <a:lnTo>
                      <a:pt x="5" y="3"/>
                    </a:lnTo>
                    <a:lnTo>
                      <a:pt x="3" y="0"/>
                    </a:lnTo>
                    <a:lnTo>
                      <a:pt x="1" y="1"/>
                    </a:lnTo>
                    <a:lnTo>
                      <a:pt x="0" y="2"/>
                    </a:lnTo>
                    <a:lnTo>
                      <a:pt x="1" y="4"/>
                    </a:lnTo>
                    <a:lnTo>
                      <a:pt x="3" y="4"/>
                    </a:lnTo>
                    <a:lnTo>
                      <a:pt x="4"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5" name="Freeform 1023">
                <a:extLst>
                  <a:ext uri="{FF2B5EF4-FFF2-40B4-BE49-F238E27FC236}">
                    <a16:creationId xmlns:a16="http://schemas.microsoft.com/office/drawing/2014/main" id="{D1BC60A3-C9C8-8B4E-B587-1D98E8DA46E8}"/>
                  </a:ext>
                </a:extLst>
              </p:cNvPr>
              <p:cNvSpPr>
                <a:spLocks/>
              </p:cNvSpPr>
              <p:nvPr/>
            </p:nvSpPr>
            <p:spPr bwMode="auto">
              <a:xfrm>
                <a:off x="3019" y="1183"/>
                <a:ext cx="3" cy="3"/>
              </a:xfrm>
              <a:custGeom>
                <a:avLst/>
                <a:gdLst>
                  <a:gd name="T0" fmla="*/ 4 w 4"/>
                  <a:gd name="T1" fmla="*/ 1 h 3"/>
                  <a:gd name="T2" fmla="*/ 2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cubicBezTo>
                      <a:pt x="2" y="0"/>
                      <a:pt x="2" y="0"/>
                      <a:pt x="2" y="0"/>
                    </a:cubicBezTo>
                    <a:cubicBezTo>
                      <a:pt x="0" y="2"/>
                      <a:pt x="0" y="2"/>
                      <a:pt x="0" y="2"/>
                    </a:cubicBezTo>
                    <a:cubicBezTo>
                      <a:pt x="0" y="2"/>
                      <a:pt x="1" y="3"/>
                      <a:pt x="1" y="3"/>
                    </a:cubicBezTo>
                    <a:cubicBezTo>
                      <a:pt x="3" y="3"/>
                      <a:pt x="3" y="3"/>
                      <a:pt x="3" y="3"/>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6" name="Freeform 1024">
                <a:extLst>
                  <a:ext uri="{FF2B5EF4-FFF2-40B4-BE49-F238E27FC236}">
                    <a16:creationId xmlns:a16="http://schemas.microsoft.com/office/drawing/2014/main" id="{AE5E27CC-0429-4545-B828-2167D5E9FC07}"/>
                  </a:ext>
                </a:extLst>
              </p:cNvPr>
              <p:cNvSpPr>
                <a:spLocks/>
              </p:cNvSpPr>
              <p:nvPr/>
            </p:nvSpPr>
            <p:spPr bwMode="auto">
              <a:xfrm>
                <a:off x="3014" y="1153"/>
                <a:ext cx="4" cy="3"/>
              </a:xfrm>
              <a:custGeom>
                <a:avLst/>
                <a:gdLst>
                  <a:gd name="T0" fmla="*/ 0 w 4"/>
                  <a:gd name="T1" fmla="*/ 0 h 3"/>
                  <a:gd name="T2" fmla="*/ 0 w 4"/>
                  <a:gd name="T3" fmla="*/ 1 h 3"/>
                  <a:gd name="T4" fmla="*/ 0 w 4"/>
                  <a:gd name="T5" fmla="*/ 2 h 3"/>
                  <a:gd name="T6" fmla="*/ 2 w 4"/>
                  <a:gd name="T7" fmla="*/ 3 h 3"/>
                  <a:gd name="T8" fmla="*/ 4 w 4"/>
                  <a:gd name="T9" fmla="*/ 1 h 3"/>
                  <a:gd name="T10" fmla="*/ 2 w 4"/>
                  <a:gd name="T11" fmla="*/ 1 h 3"/>
                  <a:gd name="T12" fmla="*/ 0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0"/>
                    </a:moveTo>
                    <a:lnTo>
                      <a:pt x="0" y="1"/>
                    </a:lnTo>
                    <a:lnTo>
                      <a:pt x="0" y="2"/>
                    </a:lnTo>
                    <a:lnTo>
                      <a:pt x="2" y="3"/>
                    </a:lnTo>
                    <a:lnTo>
                      <a:pt x="4"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7" name="Freeform 1025">
                <a:extLst>
                  <a:ext uri="{FF2B5EF4-FFF2-40B4-BE49-F238E27FC236}">
                    <a16:creationId xmlns:a16="http://schemas.microsoft.com/office/drawing/2014/main" id="{0D6EE941-A6C4-C644-B25D-4C732FED6890}"/>
                  </a:ext>
                </a:extLst>
              </p:cNvPr>
              <p:cNvSpPr>
                <a:spLocks/>
              </p:cNvSpPr>
              <p:nvPr/>
            </p:nvSpPr>
            <p:spPr bwMode="auto">
              <a:xfrm>
                <a:off x="3015" y="1182"/>
                <a:ext cx="3" cy="1"/>
              </a:xfrm>
              <a:custGeom>
                <a:avLst/>
                <a:gdLst>
                  <a:gd name="T0" fmla="*/ 0 w 3"/>
                  <a:gd name="T1" fmla="*/ 0 h 1"/>
                  <a:gd name="T2" fmla="*/ 1 w 3"/>
                  <a:gd name="T3" fmla="*/ 1 h 1"/>
                  <a:gd name="T4" fmla="*/ 3 w 3"/>
                  <a:gd name="T5" fmla="*/ 0 h 1"/>
                  <a:gd name="T6" fmla="*/ 3 w 3"/>
                  <a:gd name="T7" fmla="*/ 0 h 1"/>
                  <a:gd name="T8" fmla="*/ 2 w 3"/>
                  <a:gd name="T9" fmla="*/ 0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1" y="1"/>
                    </a:lnTo>
                    <a:lnTo>
                      <a:pt x="3" y="0"/>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8" name="Freeform 1026">
                <a:extLst>
                  <a:ext uri="{FF2B5EF4-FFF2-40B4-BE49-F238E27FC236}">
                    <a16:creationId xmlns:a16="http://schemas.microsoft.com/office/drawing/2014/main" id="{A5029BE3-2285-644F-9EC6-0AC1F2C32D56}"/>
                  </a:ext>
                </a:extLst>
              </p:cNvPr>
              <p:cNvSpPr>
                <a:spLocks/>
              </p:cNvSpPr>
              <p:nvPr/>
            </p:nvSpPr>
            <p:spPr bwMode="auto">
              <a:xfrm>
                <a:off x="3020" y="1196"/>
                <a:ext cx="2" cy="3"/>
              </a:xfrm>
              <a:custGeom>
                <a:avLst/>
                <a:gdLst>
                  <a:gd name="T0" fmla="*/ 2 w 2"/>
                  <a:gd name="T1" fmla="*/ 2 h 3"/>
                  <a:gd name="T2" fmla="*/ 2 w 2"/>
                  <a:gd name="T3" fmla="*/ 0 h 3"/>
                  <a:gd name="T4" fmla="*/ 0 w 2"/>
                  <a:gd name="T5" fmla="*/ 3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3"/>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9" name="Freeform 1027">
                <a:extLst>
                  <a:ext uri="{FF2B5EF4-FFF2-40B4-BE49-F238E27FC236}">
                    <a16:creationId xmlns:a16="http://schemas.microsoft.com/office/drawing/2014/main" id="{610153E1-7A9A-324A-B5BF-EF63B06AC3BE}"/>
                  </a:ext>
                </a:extLst>
              </p:cNvPr>
              <p:cNvSpPr>
                <a:spLocks/>
              </p:cNvSpPr>
              <p:nvPr/>
            </p:nvSpPr>
            <p:spPr bwMode="auto">
              <a:xfrm>
                <a:off x="3018" y="1200"/>
                <a:ext cx="1" cy="2"/>
              </a:xfrm>
              <a:custGeom>
                <a:avLst/>
                <a:gdLst>
                  <a:gd name="T0" fmla="*/ 0 w 1"/>
                  <a:gd name="T1" fmla="*/ 2 h 2"/>
                  <a:gd name="T2" fmla="*/ 1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0" name="Freeform 1028">
                <a:extLst>
                  <a:ext uri="{FF2B5EF4-FFF2-40B4-BE49-F238E27FC236}">
                    <a16:creationId xmlns:a16="http://schemas.microsoft.com/office/drawing/2014/main" id="{D17BBECF-9EDA-2944-9445-321B13CA6EA5}"/>
                  </a:ext>
                </a:extLst>
              </p:cNvPr>
              <p:cNvSpPr>
                <a:spLocks/>
              </p:cNvSpPr>
              <p:nvPr/>
            </p:nvSpPr>
            <p:spPr bwMode="auto">
              <a:xfrm>
                <a:off x="3013" y="1201"/>
                <a:ext cx="3" cy="2"/>
              </a:xfrm>
              <a:custGeom>
                <a:avLst/>
                <a:gdLst>
                  <a:gd name="T0" fmla="*/ 0 w 3"/>
                  <a:gd name="T1" fmla="*/ 1 h 2"/>
                  <a:gd name="T2" fmla="*/ 0 w 3"/>
                  <a:gd name="T3" fmla="*/ 2 h 2"/>
                  <a:gd name="T4" fmla="*/ 1 w 3"/>
                  <a:gd name="T5" fmla="*/ 2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lnTo>
                      <a:pt x="0" y="2"/>
                    </a:lnTo>
                    <a:lnTo>
                      <a:pt x="1" y="2"/>
                    </a:lnTo>
                    <a:lnTo>
                      <a:pt x="3"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1" name="Freeform 1029">
                <a:extLst>
                  <a:ext uri="{FF2B5EF4-FFF2-40B4-BE49-F238E27FC236}">
                    <a16:creationId xmlns:a16="http://schemas.microsoft.com/office/drawing/2014/main" id="{0D3EAAE5-D9F4-6F4D-8D81-F523611F55A8}"/>
                  </a:ext>
                </a:extLst>
              </p:cNvPr>
              <p:cNvSpPr>
                <a:spLocks/>
              </p:cNvSpPr>
              <p:nvPr/>
            </p:nvSpPr>
            <p:spPr bwMode="auto">
              <a:xfrm>
                <a:off x="3017" y="1163"/>
                <a:ext cx="2" cy="5"/>
              </a:xfrm>
              <a:custGeom>
                <a:avLst/>
                <a:gdLst>
                  <a:gd name="T0" fmla="*/ 2 w 2"/>
                  <a:gd name="T1" fmla="*/ 4 h 5"/>
                  <a:gd name="T2" fmla="*/ 2 w 2"/>
                  <a:gd name="T3" fmla="*/ 2 h 5"/>
                  <a:gd name="T4" fmla="*/ 1 w 2"/>
                  <a:gd name="T5" fmla="*/ 0 h 5"/>
                  <a:gd name="T6" fmla="*/ 0 w 2"/>
                  <a:gd name="T7" fmla="*/ 1 h 5"/>
                  <a:gd name="T8" fmla="*/ 0 w 2"/>
                  <a:gd name="T9" fmla="*/ 5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2"/>
                    </a:lnTo>
                    <a:lnTo>
                      <a:pt x="1" y="0"/>
                    </a:lnTo>
                    <a:lnTo>
                      <a:pt x="0" y="1"/>
                    </a:lnTo>
                    <a:lnTo>
                      <a:pt x="0" y="5"/>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2" name="Freeform 1030">
                <a:extLst>
                  <a:ext uri="{FF2B5EF4-FFF2-40B4-BE49-F238E27FC236}">
                    <a16:creationId xmlns:a16="http://schemas.microsoft.com/office/drawing/2014/main" id="{37C24359-697B-E648-A678-05722E7CF053}"/>
                  </a:ext>
                </a:extLst>
              </p:cNvPr>
              <p:cNvSpPr>
                <a:spLocks/>
              </p:cNvSpPr>
              <p:nvPr/>
            </p:nvSpPr>
            <p:spPr bwMode="auto">
              <a:xfrm>
                <a:off x="3012" y="1171"/>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3" name="Freeform 1031">
                <a:extLst>
                  <a:ext uri="{FF2B5EF4-FFF2-40B4-BE49-F238E27FC236}">
                    <a16:creationId xmlns:a16="http://schemas.microsoft.com/office/drawing/2014/main" id="{3BFCA5A6-6633-8049-8643-6C713C34700E}"/>
                  </a:ext>
                </a:extLst>
              </p:cNvPr>
              <p:cNvSpPr>
                <a:spLocks/>
              </p:cNvSpPr>
              <p:nvPr/>
            </p:nvSpPr>
            <p:spPr bwMode="auto">
              <a:xfrm>
                <a:off x="3426" y="913"/>
                <a:ext cx="8" cy="10"/>
              </a:xfrm>
              <a:custGeom>
                <a:avLst/>
                <a:gdLst>
                  <a:gd name="T0" fmla="*/ 2 w 8"/>
                  <a:gd name="T1" fmla="*/ 3 h 10"/>
                  <a:gd name="T2" fmla="*/ 0 w 8"/>
                  <a:gd name="T3" fmla="*/ 7 h 10"/>
                  <a:gd name="T4" fmla="*/ 0 w 8"/>
                  <a:gd name="T5" fmla="*/ 10 h 10"/>
                  <a:gd name="T6" fmla="*/ 2 w 8"/>
                  <a:gd name="T7" fmla="*/ 10 h 10"/>
                  <a:gd name="T8" fmla="*/ 2 w 8"/>
                  <a:gd name="T9" fmla="*/ 9 h 10"/>
                  <a:gd name="T10" fmla="*/ 5 w 8"/>
                  <a:gd name="T11" fmla="*/ 10 h 10"/>
                  <a:gd name="T12" fmla="*/ 8 w 8"/>
                  <a:gd name="T13" fmla="*/ 7 h 10"/>
                  <a:gd name="T14" fmla="*/ 8 w 8"/>
                  <a:gd name="T15" fmla="*/ 3 h 10"/>
                  <a:gd name="T16" fmla="*/ 5 w 8"/>
                  <a:gd name="T17" fmla="*/ 0 h 10"/>
                  <a:gd name="T18" fmla="*/ 2 w 8"/>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2" y="3"/>
                    </a:moveTo>
                    <a:lnTo>
                      <a:pt x="0" y="7"/>
                    </a:lnTo>
                    <a:lnTo>
                      <a:pt x="0" y="10"/>
                    </a:lnTo>
                    <a:lnTo>
                      <a:pt x="2" y="10"/>
                    </a:lnTo>
                    <a:lnTo>
                      <a:pt x="2" y="9"/>
                    </a:lnTo>
                    <a:lnTo>
                      <a:pt x="5" y="10"/>
                    </a:lnTo>
                    <a:lnTo>
                      <a:pt x="8" y="7"/>
                    </a:lnTo>
                    <a:lnTo>
                      <a:pt x="8" y="3"/>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4" name="Freeform 1032">
                <a:extLst>
                  <a:ext uri="{FF2B5EF4-FFF2-40B4-BE49-F238E27FC236}">
                    <a16:creationId xmlns:a16="http://schemas.microsoft.com/office/drawing/2014/main" id="{D55A74D9-FE7B-8346-B458-F4611D231F7F}"/>
                  </a:ext>
                </a:extLst>
              </p:cNvPr>
              <p:cNvSpPr>
                <a:spLocks/>
              </p:cNvSpPr>
              <p:nvPr/>
            </p:nvSpPr>
            <p:spPr bwMode="auto">
              <a:xfrm>
                <a:off x="3435" y="964"/>
                <a:ext cx="5" cy="14"/>
              </a:xfrm>
              <a:custGeom>
                <a:avLst/>
                <a:gdLst>
                  <a:gd name="T0" fmla="*/ 3 w 5"/>
                  <a:gd name="T1" fmla="*/ 0 h 14"/>
                  <a:gd name="T2" fmla="*/ 2 w 5"/>
                  <a:gd name="T3" fmla="*/ 1 h 14"/>
                  <a:gd name="T4" fmla="*/ 1 w 5"/>
                  <a:gd name="T5" fmla="*/ 4 h 14"/>
                  <a:gd name="T6" fmla="*/ 0 w 5"/>
                  <a:gd name="T7" fmla="*/ 9 h 14"/>
                  <a:gd name="T8" fmla="*/ 1 w 5"/>
                  <a:gd name="T9" fmla="*/ 12 h 14"/>
                  <a:gd name="T10" fmla="*/ 1 w 5"/>
                  <a:gd name="T11" fmla="*/ 14 h 14"/>
                  <a:gd name="T12" fmla="*/ 3 w 5"/>
                  <a:gd name="T13" fmla="*/ 11 h 14"/>
                  <a:gd name="T14" fmla="*/ 4 w 5"/>
                  <a:gd name="T15" fmla="*/ 7 h 14"/>
                  <a:gd name="T16" fmla="*/ 4 w 5"/>
                  <a:gd name="T17" fmla="*/ 4 h 14"/>
                  <a:gd name="T18" fmla="*/ 5 w 5"/>
                  <a:gd name="T19" fmla="*/ 1 h 14"/>
                  <a:gd name="T20" fmla="*/ 3 w 5"/>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3" y="0"/>
                    </a:moveTo>
                    <a:lnTo>
                      <a:pt x="2" y="1"/>
                    </a:lnTo>
                    <a:lnTo>
                      <a:pt x="1" y="4"/>
                    </a:lnTo>
                    <a:lnTo>
                      <a:pt x="0" y="9"/>
                    </a:lnTo>
                    <a:lnTo>
                      <a:pt x="1" y="12"/>
                    </a:lnTo>
                    <a:lnTo>
                      <a:pt x="1" y="14"/>
                    </a:lnTo>
                    <a:lnTo>
                      <a:pt x="3" y="11"/>
                    </a:lnTo>
                    <a:lnTo>
                      <a:pt x="4" y="7"/>
                    </a:lnTo>
                    <a:lnTo>
                      <a:pt x="4" y="4"/>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5" name="Freeform 1033">
                <a:extLst>
                  <a:ext uri="{FF2B5EF4-FFF2-40B4-BE49-F238E27FC236}">
                    <a16:creationId xmlns:a16="http://schemas.microsoft.com/office/drawing/2014/main" id="{4FFF04E5-65AD-D64F-8A1F-90EF537917AB}"/>
                  </a:ext>
                </a:extLst>
              </p:cNvPr>
              <p:cNvSpPr>
                <a:spLocks/>
              </p:cNvSpPr>
              <p:nvPr/>
            </p:nvSpPr>
            <p:spPr bwMode="auto">
              <a:xfrm>
                <a:off x="3021" y="1172"/>
                <a:ext cx="2"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lnTo>
                      <a:pt x="1" y="0"/>
                    </a:lnTo>
                    <a:lnTo>
                      <a:pt x="0" y="0"/>
                    </a:lnTo>
                    <a:lnTo>
                      <a:pt x="1"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6" name="Freeform 1034">
                <a:extLst>
                  <a:ext uri="{FF2B5EF4-FFF2-40B4-BE49-F238E27FC236}">
                    <a16:creationId xmlns:a16="http://schemas.microsoft.com/office/drawing/2014/main" id="{ED6DF921-72EA-7E47-A1E8-31E6FBE10473}"/>
                  </a:ext>
                </a:extLst>
              </p:cNvPr>
              <p:cNvSpPr>
                <a:spLocks/>
              </p:cNvSpPr>
              <p:nvPr/>
            </p:nvSpPr>
            <p:spPr bwMode="auto">
              <a:xfrm>
                <a:off x="2917" y="962"/>
                <a:ext cx="10" cy="6"/>
              </a:xfrm>
              <a:custGeom>
                <a:avLst/>
                <a:gdLst>
                  <a:gd name="T0" fmla="*/ 6 w 10"/>
                  <a:gd name="T1" fmla="*/ 5 h 6"/>
                  <a:gd name="T2" fmla="*/ 9 w 10"/>
                  <a:gd name="T3" fmla="*/ 6 h 6"/>
                  <a:gd name="T4" fmla="*/ 10 w 10"/>
                  <a:gd name="T5" fmla="*/ 6 h 6"/>
                  <a:gd name="T6" fmla="*/ 9 w 10"/>
                  <a:gd name="T7" fmla="*/ 3 h 6"/>
                  <a:gd name="T8" fmla="*/ 7 w 10"/>
                  <a:gd name="T9" fmla="*/ 3 h 6"/>
                  <a:gd name="T10" fmla="*/ 5 w 10"/>
                  <a:gd name="T11" fmla="*/ 0 h 6"/>
                  <a:gd name="T12" fmla="*/ 2 w 10"/>
                  <a:gd name="T13" fmla="*/ 0 h 6"/>
                  <a:gd name="T14" fmla="*/ 1 w 10"/>
                  <a:gd name="T15" fmla="*/ 0 h 6"/>
                  <a:gd name="T16" fmla="*/ 0 w 10"/>
                  <a:gd name="T17" fmla="*/ 1 h 6"/>
                  <a:gd name="T18" fmla="*/ 2 w 10"/>
                  <a:gd name="T19" fmla="*/ 4 h 6"/>
                  <a:gd name="T20" fmla="*/ 6 w 10"/>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6" y="5"/>
                    </a:moveTo>
                    <a:lnTo>
                      <a:pt x="9" y="6"/>
                    </a:lnTo>
                    <a:lnTo>
                      <a:pt x="10" y="6"/>
                    </a:lnTo>
                    <a:lnTo>
                      <a:pt x="9" y="3"/>
                    </a:lnTo>
                    <a:lnTo>
                      <a:pt x="7" y="3"/>
                    </a:lnTo>
                    <a:lnTo>
                      <a:pt x="5" y="0"/>
                    </a:lnTo>
                    <a:lnTo>
                      <a:pt x="2" y="0"/>
                    </a:lnTo>
                    <a:lnTo>
                      <a:pt x="1" y="0"/>
                    </a:lnTo>
                    <a:lnTo>
                      <a:pt x="0" y="1"/>
                    </a:lnTo>
                    <a:lnTo>
                      <a:pt x="2" y="4"/>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7" name="Freeform 1035">
                <a:extLst>
                  <a:ext uri="{FF2B5EF4-FFF2-40B4-BE49-F238E27FC236}">
                    <a16:creationId xmlns:a16="http://schemas.microsoft.com/office/drawing/2014/main" id="{EAF5102B-3D37-1C40-9EB7-FE42839D9720}"/>
                  </a:ext>
                </a:extLst>
              </p:cNvPr>
              <p:cNvSpPr>
                <a:spLocks/>
              </p:cNvSpPr>
              <p:nvPr/>
            </p:nvSpPr>
            <p:spPr bwMode="auto">
              <a:xfrm>
                <a:off x="3010" y="1191"/>
                <a:ext cx="4" cy="3"/>
              </a:xfrm>
              <a:custGeom>
                <a:avLst/>
                <a:gdLst>
                  <a:gd name="T0" fmla="*/ 0 w 4"/>
                  <a:gd name="T1" fmla="*/ 2 h 3"/>
                  <a:gd name="T2" fmla="*/ 1 w 4"/>
                  <a:gd name="T3" fmla="*/ 3 h 3"/>
                  <a:gd name="T4" fmla="*/ 3 w 4"/>
                  <a:gd name="T5" fmla="*/ 1 h 3"/>
                  <a:gd name="T6" fmla="*/ 4 w 4"/>
                  <a:gd name="T7" fmla="*/ 1 h 3"/>
                  <a:gd name="T8" fmla="*/ 4 w 4"/>
                  <a:gd name="T9" fmla="*/ 0 h 3"/>
                  <a:gd name="T10" fmla="*/ 1 w 4"/>
                  <a:gd name="T11" fmla="*/ 1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1" y="3"/>
                    </a:lnTo>
                    <a:lnTo>
                      <a:pt x="3" y="1"/>
                    </a:lnTo>
                    <a:lnTo>
                      <a:pt x="4"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8" name="Freeform 1036">
                <a:extLst>
                  <a:ext uri="{FF2B5EF4-FFF2-40B4-BE49-F238E27FC236}">
                    <a16:creationId xmlns:a16="http://schemas.microsoft.com/office/drawing/2014/main" id="{133F4B43-8203-5843-9803-40787FB66033}"/>
                  </a:ext>
                </a:extLst>
              </p:cNvPr>
              <p:cNvSpPr>
                <a:spLocks/>
              </p:cNvSpPr>
              <p:nvPr/>
            </p:nvSpPr>
            <p:spPr bwMode="auto">
              <a:xfrm>
                <a:off x="3012" y="1104"/>
                <a:ext cx="2" cy="4"/>
              </a:xfrm>
              <a:custGeom>
                <a:avLst/>
                <a:gdLst>
                  <a:gd name="T0" fmla="*/ 0 w 2"/>
                  <a:gd name="T1" fmla="*/ 1 h 4"/>
                  <a:gd name="T2" fmla="*/ 0 w 2"/>
                  <a:gd name="T3" fmla="*/ 3 h 4"/>
                  <a:gd name="T4" fmla="*/ 0 w 2"/>
                  <a:gd name="T5" fmla="*/ 4 h 4"/>
                  <a:gd name="T6" fmla="*/ 2 w 2"/>
                  <a:gd name="T7" fmla="*/ 2 h 4"/>
                  <a:gd name="T8" fmla="*/ 0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3"/>
                    </a:lnTo>
                    <a:lnTo>
                      <a:pt x="0"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9" name="Freeform 1037">
                <a:extLst>
                  <a:ext uri="{FF2B5EF4-FFF2-40B4-BE49-F238E27FC236}">
                    <a16:creationId xmlns:a16="http://schemas.microsoft.com/office/drawing/2014/main" id="{CD7E5E7E-DC9A-EE46-86CF-B2AAD7966CC9}"/>
                  </a:ext>
                </a:extLst>
              </p:cNvPr>
              <p:cNvSpPr>
                <a:spLocks/>
              </p:cNvSpPr>
              <p:nvPr/>
            </p:nvSpPr>
            <p:spPr bwMode="auto">
              <a:xfrm>
                <a:off x="3009" y="1211"/>
                <a:ext cx="7" cy="6"/>
              </a:xfrm>
              <a:custGeom>
                <a:avLst/>
                <a:gdLst>
                  <a:gd name="T0" fmla="*/ 0 w 9"/>
                  <a:gd name="T1" fmla="*/ 8 h 8"/>
                  <a:gd name="T2" fmla="*/ 2 w 9"/>
                  <a:gd name="T3" fmla="*/ 8 h 8"/>
                  <a:gd name="T4" fmla="*/ 5 w 9"/>
                  <a:gd name="T5" fmla="*/ 4 h 8"/>
                  <a:gd name="T6" fmla="*/ 9 w 9"/>
                  <a:gd name="T7" fmla="*/ 3 h 8"/>
                  <a:gd name="T8" fmla="*/ 9 w 9"/>
                  <a:gd name="T9" fmla="*/ 1 h 8"/>
                  <a:gd name="T10" fmla="*/ 8 w 9"/>
                  <a:gd name="T11" fmla="*/ 0 h 8"/>
                  <a:gd name="T12" fmla="*/ 6 w 9"/>
                  <a:gd name="T13" fmla="*/ 1 h 8"/>
                  <a:gd name="T14" fmla="*/ 3 w 9"/>
                  <a:gd name="T15" fmla="*/ 1 h 8"/>
                  <a:gd name="T16" fmla="*/ 2 w 9"/>
                  <a:gd name="T17" fmla="*/ 4 h 8"/>
                  <a:gd name="T18" fmla="*/ 0 w 9"/>
                  <a:gd name="T19" fmla="*/ 5 h 8"/>
                  <a:gd name="T20" fmla="*/ 0 w 9"/>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0" y="8"/>
                    </a:moveTo>
                    <a:cubicBezTo>
                      <a:pt x="2" y="8"/>
                      <a:pt x="2" y="8"/>
                      <a:pt x="2" y="8"/>
                    </a:cubicBezTo>
                    <a:cubicBezTo>
                      <a:pt x="5" y="4"/>
                      <a:pt x="5" y="4"/>
                      <a:pt x="5" y="4"/>
                    </a:cubicBezTo>
                    <a:cubicBezTo>
                      <a:pt x="9" y="3"/>
                      <a:pt x="9" y="3"/>
                      <a:pt x="9" y="3"/>
                    </a:cubicBezTo>
                    <a:cubicBezTo>
                      <a:pt x="9" y="1"/>
                      <a:pt x="9" y="1"/>
                      <a:pt x="9" y="1"/>
                    </a:cubicBezTo>
                    <a:cubicBezTo>
                      <a:pt x="8" y="0"/>
                      <a:pt x="8" y="0"/>
                      <a:pt x="8" y="0"/>
                    </a:cubicBezTo>
                    <a:cubicBezTo>
                      <a:pt x="6" y="1"/>
                      <a:pt x="6" y="1"/>
                      <a:pt x="6" y="1"/>
                    </a:cubicBezTo>
                    <a:cubicBezTo>
                      <a:pt x="3" y="1"/>
                      <a:pt x="3" y="1"/>
                      <a:pt x="3" y="1"/>
                    </a:cubicBezTo>
                    <a:cubicBezTo>
                      <a:pt x="2" y="4"/>
                      <a:pt x="2" y="4"/>
                      <a:pt x="2" y="4"/>
                    </a:cubicBezTo>
                    <a:cubicBezTo>
                      <a:pt x="2" y="4"/>
                      <a:pt x="0" y="5"/>
                      <a:pt x="0" y="5"/>
                    </a:cubicBez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0" name="Freeform 1038">
                <a:extLst>
                  <a:ext uri="{FF2B5EF4-FFF2-40B4-BE49-F238E27FC236}">
                    <a16:creationId xmlns:a16="http://schemas.microsoft.com/office/drawing/2014/main" id="{A6BA2D08-0DE5-1340-9AAE-5D252787101D}"/>
                  </a:ext>
                </a:extLst>
              </p:cNvPr>
              <p:cNvSpPr>
                <a:spLocks/>
              </p:cNvSpPr>
              <p:nvPr/>
            </p:nvSpPr>
            <p:spPr bwMode="auto">
              <a:xfrm>
                <a:off x="3007" y="1225"/>
                <a:ext cx="3" cy="3"/>
              </a:xfrm>
              <a:custGeom>
                <a:avLst/>
                <a:gdLst>
                  <a:gd name="T0" fmla="*/ 0 w 3"/>
                  <a:gd name="T1" fmla="*/ 0 h 3"/>
                  <a:gd name="T2" fmla="*/ 1 w 3"/>
                  <a:gd name="T3" fmla="*/ 3 h 3"/>
                  <a:gd name="T4" fmla="*/ 2 w 3"/>
                  <a:gd name="T5" fmla="*/ 3 h 3"/>
                  <a:gd name="T6" fmla="*/ 3 w 3"/>
                  <a:gd name="T7" fmla="*/ 2 h 3"/>
                  <a:gd name="T8" fmla="*/ 2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1" y="3"/>
                    </a:lnTo>
                    <a:lnTo>
                      <a:pt x="2" y="3"/>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1" name="Line 1039">
                <a:extLst>
                  <a:ext uri="{FF2B5EF4-FFF2-40B4-BE49-F238E27FC236}">
                    <a16:creationId xmlns:a16="http://schemas.microsoft.com/office/drawing/2014/main" id="{DF8E9FC4-473F-2B41-9EFE-C9792806855D}"/>
                  </a:ext>
                </a:extLst>
              </p:cNvPr>
              <p:cNvSpPr>
                <a:spLocks noChangeShapeType="1"/>
              </p:cNvSpPr>
              <p:nvPr/>
            </p:nvSpPr>
            <p:spPr bwMode="auto">
              <a:xfrm>
                <a:off x="2368" y="1231"/>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2" name="Line 1040">
                <a:extLst>
                  <a:ext uri="{FF2B5EF4-FFF2-40B4-BE49-F238E27FC236}">
                    <a16:creationId xmlns:a16="http://schemas.microsoft.com/office/drawing/2014/main" id="{903A3195-BB25-D04B-AEA8-5BE07E2B3EB6}"/>
                  </a:ext>
                </a:extLst>
              </p:cNvPr>
              <p:cNvSpPr>
                <a:spLocks noChangeShapeType="1"/>
              </p:cNvSpPr>
              <p:nvPr/>
            </p:nvSpPr>
            <p:spPr bwMode="auto">
              <a:xfrm>
                <a:off x="2368" y="1231"/>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3" name="Freeform 1041">
                <a:extLst>
                  <a:ext uri="{FF2B5EF4-FFF2-40B4-BE49-F238E27FC236}">
                    <a16:creationId xmlns:a16="http://schemas.microsoft.com/office/drawing/2014/main" id="{96727874-237C-2D47-B3E1-8C84229A7AE6}"/>
                  </a:ext>
                </a:extLst>
              </p:cNvPr>
              <p:cNvSpPr>
                <a:spLocks/>
              </p:cNvSpPr>
              <p:nvPr/>
            </p:nvSpPr>
            <p:spPr bwMode="auto">
              <a:xfrm>
                <a:off x="2628" y="1080"/>
                <a:ext cx="276" cy="451"/>
              </a:xfrm>
              <a:custGeom>
                <a:avLst/>
                <a:gdLst>
                  <a:gd name="T0" fmla="*/ 256 w 276"/>
                  <a:gd name="T1" fmla="*/ 309 h 451"/>
                  <a:gd name="T2" fmla="*/ 248 w 276"/>
                  <a:gd name="T3" fmla="*/ 294 h 451"/>
                  <a:gd name="T4" fmla="*/ 244 w 276"/>
                  <a:gd name="T5" fmla="*/ 265 h 451"/>
                  <a:gd name="T6" fmla="*/ 232 w 276"/>
                  <a:gd name="T7" fmla="*/ 266 h 451"/>
                  <a:gd name="T8" fmla="*/ 228 w 276"/>
                  <a:gd name="T9" fmla="*/ 249 h 451"/>
                  <a:gd name="T10" fmla="*/ 204 w 276"/>
                  <a:gd name="T11" fmla="*/ 233 h 451"/>
                  <a:gd name="T12" fmla="*/ 211 w 276"/>
                  <a:gd name="T13" fmla="*/ 226 h 451"/>
                  <a:gd name="T14" fmla="*/ 236 w 276"/>
                  <a:gd name="T15" fmla="*/ 218 h 451"/>
                  <a:gd name="T16" fmla="*/ 232 w 276"/>
                  <a:gd name="T17" fmla="*/ 185 h 451"/>
                  <a:gd name="T18" fmla="*/ 215 w 276"/>
                  <a:gd name="T19" fmla="*/ 192 h 451"/>
                  <a:gd name="T20" fmla="*/ 225 w 276"/>
                  <a:gd name="T21" fmla="*/ 175 h 451"/>
                  <a:gd name="T22" fmla="*/ 210 w 276"/>
                  <a:gd name="T23" fmla="*/ 159 h 451"/>
                  <a:gd name="T24" fmla="*/ 199 w 276"/>
                  <a:gd name="T25" fmla="*/ 164 h 451"/>
                  <a:gd name="T26" fmla="*/ 191 w 276"/>
                  <a:gd name="T27" fmla="*/ 153 h 451"/>
                  <a:gd name="T28" fmla="*/ 194 w 276"/>
                  <a:gd name="T29" fmla="*/ 126 h 451"/>
                  <a:gd name="T30" fmla="*/ 184 w 276"/>
                  <a:gd name="T31" fmla="*/ 127 h 451"/>
                  <a:gd name="T32" fmla="*/ 164 w 276"/>
                  <a:gd name="T33" fmla="*/ 133 h 451"/>
                  <a:gd name="T34" fmla="*/ 179 w 276"/>
                  <a:gd name="T35" fmla="*/ 102 h 451"/>
                  <a:gd name="T36" fmla="*/ 173 w 276"/>
                  <a:gd name="T37" fmla="*/ 84 h 451"/>
                  <a:gd name="T38" fmla="*/ 146 w 276"/>
                  <a:gd name="T39" fmla="*/ 88 h 451"/>
                  <a:gd name="T40" fmla="*/ 128 w 276"/>
                  <a:gd name="T41" fmla="*/ 79 h 451"/>
                  <a:gd name="T42" fmla="*/ 113 w 276"/>
                  <a:gd name="T43" fmla="*/ 82 h 451"/>
                  <a:gd name="T44" fmla="*/ 125 w 276"/>
                  <a:gd name="T45" fmla="*/ 40 h 451"/>
                  <a:gd name="T46" fmla="*/ 89 w 276"/>
                  <a:gd name="T47" fmla="*/ 28 h 451"/>
                  <a:gd name="T48" fmla="*/ 79 w 276"/>
                  <a:gd name="T49" fmla="*/ 42 h 451"/>
                  <a:gd name="T50" fmla="*/ 64 w 276"/>
                  <a:gd name="T51" fmla="*/ 66 h 451"/>
                  <a:gd name="T52" fmla="*/ 51 w 276"/>
                  <a:gd name="T53" fmla="*/ 119 h 451"/>
                  <a:gd name="T54" fmla="*/ 51 w 276"/>
                  <a:gd name="T55" fmla="*/ 68 h 451"/>
                  <a:gd name="T56" fmla="*/ 72 w 276"/>
                  <a:gd name="T57" fmla="*/ 0 h 451"/>
                  <a:gd name="T58" fmla="*/ 16 w 276"/>
                  <a:gd name="T59" fmla="*/ 54 h 451"/>
                  <a:gd name="T60" fmla="*/ 26 w 276"/>
                  <a:gd name="T61" fmla="*/ 111 h 451"/>
                  <a:gd name="T62" fmla="*/ 7 w 276"/>
                  <a:gd name="T63" fmla="*/ 140 h 451"/>
                  <a:gd name="T64" fmla="*/ 35 w 276"/>
                  <a:gd name="T65" fmla="*/ 152 h 451"/>
                  <a:gd name="T66" fmla="*/ 73 w 276"/>
                  <a:gd name="T67" fmla="*/ 168 h 451"/>
                  <a:gd name="T68" fmla="*/ 94 w 276"/>
                  <a:gd name="T69" fmla="*/ 167 h 451"/>
                  <a:gd name="T70" fmla="*/ 114 w 276"/>
                  <a:gd name="T71" fmla="*/ 144 h 451"/>
                  <a:gd name="T72" fmla="*/ 125 w 276"/>
                  <a:gd name="T73" fmla="*/ 183 h 451"/>
                  <a:gd name="T74" fmla="*/ 122 w 276"/>
                  <a:gd name="T75" fmla="*/ 214 h 451"/>
                  <a:gd name="T76" fmla="*/ 142 w 276"/>
                  <a:gd name="T77" fmla="*/ 221 h 451"/>
                  <a:gd name="T78" fmla="*/ 159 w 276"/>
                  <a:gd name="T79" fmla="*/ 244 h 451"/>
                  <a:gd name="T80" fmla="*/ 136 w 276"/>
                  <a:gd name="T81" fmla="*/ 295 h 451"/>
                  <a:gd name="T82" fmla="*/ 104 w 276"/>
                  <a:gd name="T83" fmla="*/ 335 h 451"/>
                  <a:gd name="T84" fmla="*/ 64 w 276"/>
                  <a:gd name="T85" fmla="*/ 344 h 451"/>
                  <a:gd name="T86" fmla="*/ 104 w 276"/>
                  <a:gd name="T87" fmla="*/ 359 h 451"/>
                  <a:gd name="T88" fmla="*/ 126 w 276"/>
                  <a:gd name="T89" fmla="*/ 379 h 451"/>
                  <a:gd name="T90" fmla="*/ 145 w 276"/>
                  <a:gd name="T91" fmla="*/ 420 h 451"/>
                  <a:gd name="T92" fmla="*/ 187 w 276"/>
                  <a:gd name="T93" fmla="*/ 451 h 451"/>
                  <a:gd name="T94" fmla="*/ 175 w 276"/>
                  <a:gd name="T95" fmla="*/ 416 h 451"/>
                  <a:gd name="T96" fmla="*/ 178 w 276"/>
                  <a:gd name="T97" fmla="*/ 401 h 451"/>
                  <a:gd name="T98" fmla="*/ 197 w 276"/>
                  <a:gd name="T99" fmla="*/ 423 h 451"/>
                  <a:gd name="T100" fmla="*/ 214 w 276"/>
                  <a:gd name="T101" fmla="*/ 414 h 451"/>
                  <a:gd name="T102" fmla="*/ 208 w 276"/>
                  <a:gd name="T103" fmla="*/ 367 h 451"/>
                  <a:gd name="T104" fmla="*/ 199 w 276"/>
                  <a:gd name="T105" fmla="*/ 347 h 451"/>
                  <a:gd name="T106" fmla="*/ 181 w 276"/>
                  <a:gd name="T107" fmla="*/ 318 h 451"/>
                  <a:gd name="T108" fmla="*/ 197 w 276"/>
                  <a:gd name="T109" fmla="*/ 313 h 451"/>
                  <a:gd name="T110" fmla="*/ 211 w 276"/>
                  <a:gd name="T111" fmla="*/ 316 h 451"/>
                  <a:gd name="T112" fmla="*/ 233 w 276"/>
                  <a:gd name="T113" fmla="*/ 319 h 451"/>
                  <a:gd name="T114" fmla="*/ 221 w 276"/>
                  <a:gd name="T115" fmla="*/ 347 h 451"/>
                  <a:gd name="T116" fmla="*/ 232 w 276"/>
                  <a:gd name="T117" fmla="*/ 358 h 451"/>
                  <a:gd name="T118" fmla="*/ 238 w 276"/>
                  <a:gd name="T119" fmla="*/ 347 h 451"/>
                  <a:gd name="T120" fmla="*/ 249 w 276"/>
                  <a:gd name="T121" fmla="*/ 337 h 451"/>
                  <a:gd name="T122" fmla="*/ 259 w 276"/>
                  <a:gd name="T123" fmla="*/ 323 h 451"/>
                  <a:gd name="T124" fmla="*/ 267 w 276"/>
                  <a:gd name="T125" fmla="*/ 31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51">
                    <a:moveTo>
                      <a:pt x="274" y="319"/>
                    </a:moveTo>
                    <a:lnTo>
                      <a:pt x="275" y="318"/>
                    </a:lnTo>
                    <a:lnTo>
                      <a:pt x="276" y="317"/>
                    </a:lnTo>
                    <a:lnTo>
                      <a:pt x="276" y="315"/>
                    </a:lnTo>
                    <a:lnTo>
                      <a:pt x="274" y="313"/>
                    </a:lnTo>
                    <a:lnTo>
                      <a:pt x="274" y="311"/>
                    </a:lnTo>
                    <a:lnTo>
                      <a:pt x="273" y="309"/>
                    </a:lnTo>
                    <a:lnTo>
                      <a:pt x="270" y="310"/>
                    </a:lnTo>
                    <a:lnTo>
                      <a:pt x="271" y="306"/>
                    </a:lnTo>
                    <a:lnTo>
                      <a:pt x="270" y="305"/>
                    </a:lnTo>
                    <a:lnTo>
                      <a:pt x="268" y="305"/>
                    </a:lnTo>
                    <a:lnTo>
                      <a:pt x="267" y="304"/>
                    </a:lnTo>
                    <a:lnTo>
                      <a:pt x="268" y="302"/>
                    </a:lnTo>
                    <a:lnTo>
                      <a:pt x="267" y="302"/>
                    </a:lnTo>
                    <a:lnTo>
                      <a:pt x="264" y="303"/>
                    </a:lnTo>
                    <a:lnTo>
                      <a:pt x="263" y="306"/>
                    </a:lnTo>
                    <a:lnTo>
                      <a:pt x="263" y="309"/>
                    </a:lnTo>
                    <a:lnTo>
                      <a:pt x="263" y="309"/>
                    </a:lnTo>
                    <a:lnTo>
                      <a:pt x="261" y="308"/>
                    </a:lnTo>
                    <a:lnTo>
                      <a:pt x="261" y="303"/>
                    </a:lnTo>
                    <a:lnTo>
                      <a:pt x="260" y="302"/>
                    </a:lnTo>
                    <a:lnTo>
                      <a:pt x="259" y="303"/>
                    </a:lnTo>
                    <a:lnTo>
                      <a:pt x="259" y="305"/>
                    </a:lnTo>
                    <a:lnTo>
                      <a:pt x="257" y="309"/>
                    </a:lnTo>
                    <a:lnTo>
                      <a:pt x="256" y="310"/>
                    </a:lnTo>
                    <a:lnTo>
                      <a:pt x="256" y="309"/>
                    </a:lnTo>
                    <a:lnTo>
                      <a:pt x="256" y="305"/>
                    </a:lnTo>
                    <a:lnTo>
                      <a:pt x="259" y="301"/>
                    </a:lnTo>
                    <a:lnTo>
                      <a:pt x="259" y="299"/>
                    </a:lnTo>
                    <a:lnTo>
                      <a:pt x="256" y="300"/>
                    </a:lnTo>
                    <a:lnTo>
                      <a:pt x="253" y="304"/>
                    </a:lnTo>
                    <a:lnTo>
                      <a:pt x="253" y="306"/>
                    </a:lnTo>
                    <a:lnTo>
                      <a:pt x="252" y="308"/>
                    </a:lnTo>
                    <a:lnTo>
                      <a:pt x="249" y="308"/>
                    </a:lnTo>
                    <a:lnTo>
                      <a:pt x="249" y="306"/>
                    </a:lnTo>
                    <a:lnTo>
                      <a:pt x="251" y="302"/>
                    </a:lnTo>
                    <a:lnTo>
                      <a:pt x="254" y="301"/>
                    </a:lnTo>
                    <a:lnTo>
                      <a:pt x="256" y="298"/>
                    </a:lnTo>
                    <a:lnTo>
                      <a:pt x="256" y="295"/>
                    </a:lnTo>
                    <a:lnTo>
                      <a:pt x="258" y="295"/>
                    </a:lnTo>
                    <a:lnTo>
                      <a:pt x="260" y="293"/>
                    </a:lnTo>
                    <a:lnTo>
                      <a:pt x="260" y="292"/>
                    </a:lnTo>
                    <a:lnTo>
                      <a:pt x="258" y="291"/>
                    </a:lnTo>
                    <a:lnTo>
                      <a:pt x="255" y="293"/>
                    </a:lnTo>
                    <a:lnTo>
                      <a:pt x="253" y="295"/>
                    </a:lnTo>
                    <a:lnTo>
                      <a:pt x="252" y="296"/>
                    </a:lnTo>
                    <a:lnTo>
                      <a:pt x="249" y="299"/>
                    </a:lnTo>
                    <a:lnTo>
                      <a:pt x="250" y="295"/>
                    </a:lnTo>
                    <a:lnTo>
                      <a:pt x="252" y="292"/>
                    </a:lnTo>
                    <a:lnTo>
                      <a:pt x="252" y="292"/>
                    </a:lnTo>
                    <a:lnTo>
                      <a:pt x="249" y="292"/>
                    </a:lnTo>
                    <a:lnTo>
                      <a:pt x="248" y="294"/>
                    </a:lnTo>
                    <a:lnTo>
                      <a:pt x="244" y="293"/>
                    </a:lnTo>
                    <a:lnTo>
                      <a:pt x="242" y="293"/>
                    </a:lnTo>
                    <a:lnTo>
                      <a:pt x="240" y="292"/>
                    </a:lnTo>
                    <a:lnTo>
                      <a:pt x="242" y="292"/>
                    </a:lnTo>
                    <a:lnTo>
                      <a:pt x="248" y="291"/>
                    </a:lnTo>
                    <a:lnTo>
                      <a:pt x="246" y="289"/>
                    </a:lnTo>
                    <a:lnTo>
                      <a:pt x="244" y="288"/>
                    </a:lnTo>
                    <a:lnTo>
                      <a:pt x="246" y="288"/>
                    </a:lnTo>
                    <a:lnTo>
                      <a:pt x="248" y="288"/>
                    </a:lnTo>
                    <a:lnTo>
                      <a:pt x="246" y="285"/>
                    </a:lnTo>
                    <a:lnTo>
                      <a:pt x="245" y="285"/>
                    </a:lnTo>
                    <a:lnTo>
                      <a:pt x="245" y="283"/>
                    </a:lnTo>
                    <a:lnTo>
                      <a:pt x="247" y="282"/>
                    </a:lnTo>
                    <a:lnTo>
                      <a:pt x="247" y="280"/>
                    </a:lnTo>
                    <a:lnTo>
                      <a:pt x="246" y="276"/>
                    </a:lnTo>
                    <a:lnTo>
                      <a:pt x="246" y="275"/>
                    </a:lnTo>
                    <a:lnTo>
                      <a:pt x="242" y="276"/>
                    </a:lnTo>
                    <a:lnTo>
                      <a:pt x="241" y="277"/>
                    </a:lnTo>
                    <a:lnTo>
                      <a:pt x="239" y="276"/>
                    </a:lnTo>
                    <a:lnTo>
                      <a:pt x="239" y="277"/>
                    </a:lnTo>
                    <a:lnTo>
                      <a:pt x="238" y="276"/>
                    </a:lnTo>
                    <a:lnTo>
                      <a:pt x="239" y="274"/>
                    </a:lnTo>
                    <a:lnTo>
                      <a:pt x="239" y="271"/>
                    </a:lnTo>
                    <a:lnTo>
                      <a:pt x="242" y="270"/>
                    </a:lnTo>
                    <a:lnTo>
                      <a:pt x="244" y="268"/>
                    </a:lnTo>
                    <a:lnTo>
                      <a:pt x="244" y="265"/>
                    </a:lnTo>
                    <a:lnTo>
                      <a:pt x="243" y="264"/>
                    </a:lnTo>
                    <a:lnTo>
                      <a:pt x="241" y="266"/>
                    </a:lnTo>
                    <a:lnTo>
                      <a:pt x="238" y="269"/>
                    </a:lnTo>
                    <a:lnTo>
                      <a:pt x="236" y="271"/>
                    </a:lnTo>
                    <a:lnTo>
                      <a:pt x="235" y="273"/>
                    </a:lnTo>
                    <a:lnTo>
                      <a:pt x="234" y="276"/>
                    </a:lnTo>
                    <a:lnTo>
                      <a:pt x="235" y="278"/>
                    </a:lnTo>
                    <a:lnTo>
                      <a:pt x="233" y="279"/>
                    </a:lnTo>
                    <a:lnTo>
                      <a:pt x="233" y="276"/>
                    </a:lnTo>
                    <a:lnTo>
                      <a:pt x="233" y="273"/>
                    </a:lnTo>
                    <a:lnTo>
                      <a:pt x="234" y="271"/>
                    </a:lnTo>
                    <a:lnTo>
                      <a:pt x="237" y="267"/>
                    </a:lnTo>
                    <a:lnTo>
                      <a:pt x="238" y="264"/>
                    </a:lnTo>
                    <a:lnTo>
                      <a:pt x="237" y="264"/>
                    </a:lnTo>
                    <a:lnTo>
                      <a:pt x="235" y="265"/>
                    </a:lnTo>
                    <a:lnTo>
                      <a:pt x="234" y="268"/>
                    </a:lnTo>
                    <a:lnTo>
                      <a:pt x="234" y="268"/>
                    </a:lnTo>
                    <a:lnTo>
                      <a:pt x="232" y="270"/>
                    </a:lnTo>
                    <a:lnTo>
                      <a:pt x="230" y="272"/>
                    </a:lnTo>
                    <a:lnTo>
                      <a:pt x="230" y="274"/>
                    </a:lnTo>
                    <a:lnTo>
                      <a:pt x="229" y="278"/>
                    </a:lnTo>
                    <a:lnTo>
                      <a:pt x="227" y="279"/>
                    </a:lnTo>
                    <a:lnTo>
                      <a:pt x="227" y="277"/>
                    </a:lnTo>
                    <a:lnTo>
                      <a:pt x="229" y="274"/>
                    </a:lnTo>
                    <a:lnTo>
                      <a:pt x="231" y="268"/>
                    </a:lnTo>
                    <a:lnTo>
                      <a:pt x="232" y="266"/>
                    </a:lnTo>
                    <a:lnTo>
                      <a:pt x="232" y="264"/>
                    </a:lnTo>
                    <a:lnTo>
                      <a:pt x="229" y="264"/>
                    </a:lnTo>
                    <a:lnTo>
                      <a:pt x="228" y="266"/>
                    </a:lnTo>
                    <a:lnTo>
                      <a:pt x="227" y="268"/>
                    </a:lnTo>
                    <a:lnTo>
                      <a:pt x="226" y="270"/>
                    </a:lnTo>
                    <a:lnTo>
                      <a:pt x="226" y="268"/>
                    </a:lnTo>
                    <a:lnTo>
                      <a:pt x="228" y="264"/>
                    </a:lnTo>
                    <a:lnTo>
                      <a:pt x="229" y="262"/>
                    </a:lnTo>
                    <a:lnTo>
                      <a:pt x="227" y="260"/>
                    </a:lnTo>
                    <a:lnTo>
                      <a:pt x="225" y="259"/>
                    </a:lnTo>
                    <a:lnTo>
                      <a:pt x="225" y="257"/>
                    </a:lnTo>
                    <a:lnTo>
                      <a:pt x="225" y="256"/>
                    </a:lnTo>
                    <a:lnTo>
                      <a:pt x="221" y="256"/>
                    </a:lnTo>
                    <a:lnTo>
                      <a:pt x="219" y="257"/>
                    </a:lnTo>
                    <a:lnTo>
                      <a:pt x="220" y="255"/>
                    </a:lnTo>
                    <a:lnTo>
                      <a:pt x="222" y="254"/>
                    </a:lnTo>
                    <a:lnTo>
                      <a:pt x="220" y="254"/>
                    </a:lnTo>
                    <a:lnTo>
                      <a:pt x="216" y="254"/>
                    </a:lnTo>
                    <a:lnTo>
                      <a:pt x="215" y="256"/>
                    </a:lnTo>
                    <a:lnTo>
                      <a:pt x="215" y="254"/>
                    </a:lnTo>
                    <a:lnTo>
                      <a:pt x="219" y="251"/>
                    </a:lnTo>
                    <a:lnTo>
                      <a:pt x="222" y="250"/>
                    </a:lnTo>
                    <a:lnTo>
                      <a:pt x="224" y="252"/>
                    </a:lnTo>
                    <a:lnTo>
                      <a:pt x="226" y="253"/>
                    </a:lnTo>
                    <a:lnTo>
                      <a:pt x="226" y="251"/>
                    </a:lnTo>
                    <a:lnTo>
                      <a:pt x="228" y="249"/>
                    </a:lnTo>
                    <a:lnTo>
                      <a:pt x="225" y="249"/>
                    </a:lnTo>
                    <a:lnTo>
                      <a:pt x="223" y="247"/>
                    </a:lnTo>
                    <a:lnTo>
                      <a:pt x="220" y="246"/>
                    </a:lnTo>
                    <a:lnTo>
                      <a:pt x="218" y="246"/>
                    </a:lnTo>
                    <a:lnTo>
                      <a:pt x="218" y="249"/>
                    </a:lnTo>
                    <a:lnTo>
                      <a:pt x="216" y="249"/>
                    </a:lnTo>
                    <a:lnTo>
                      <a:pt x="216" y="248"/>
                    </a:lnTo>
                    <a:lnTo>
                      <a:pt x="218" y="247"/>
                    </a:lnTo>
                    <a:lnTo>
                      <a:pt x="218" y="245"/>
                    </a:lnTo>
                    <a:lnTo>
                      <a:pt x="215" y="245"/>
                    </a:lnTo>
                    <a:lnTo>
                      <a:pt x="215" y="247"/>
                    </a:lnTo>
                    <a:lnTo>
                      <a:pt x="214" y="247"/>
                    </a:lnTo>
                    <a:lnTo>
                      <a:pt x="213" y="246"/>
                    </a:lnTo>
                    <a:lnTo>
                      <a:pt x="213" y="244"/>
                    </a:lnTo>
                    <a:lnTo>
                      <a:pt x="211" y="243"/>
                    </a:lnTo>
                    <a:lnTo>
                      <a:pt x="211" y="244"/>
                    </a:lnTo>
                    <a:lnTo>
                      <a:pt x="209" y="242"/>
                    </a:lnTo>
                    <a:lnTo>
                      <a:pt x="208" y="240"/>
                    </a:lnTo>
                    <a:lnTo>
                      <a:pt x="206" y="241"/>
                    </a:lnTo>
                    <a:lnTo>
                      <a:pt x="208" y="239"/>
                    </a:lnTo>
                    <a:lnTo>
                      <a:pt x="209" y="238"/>
                    </a:lnTo>
                    <a:lnTo>
                      <a:pt x="213" y="241"/>
                    </a:lnTo>
                    <a:lnTo>
                      <a:pt x="215" y="240"/>
                    </a:lnTo>
                    <a:lnTo>
                      <a:pt x="214" y="239"/>
                    </a:lnTo>
                    <a:lnTo>
                      <a:pt x="207" y="235"/>
                    </a:lnTo>
                    <a:lnTo>
                      <a:pt x="204" y="233"/>
                    </a:lnTo>
                    <a:lnTo>
                      <a:pt x="203" y="233"/>
                    </a:lnTo>
                    <a:lnTo>
                      <a:pt x="205" y="232"/>
                    </a:lnTo>
                    <a:lnTo>
                      <a:pt x="211" y="234"/>
                    </a:lnTo>
                    <a:lnTo>
                      <a:pt x="214" y="235"/>
                    </a:lnTo>
                    <a:lnTo>
                      <a:pt x="219" y="237"/>
                    </a:lnTo>
                    <a:lnTo>
                      <a:pt x="221" y="237"/>
                    </a:lnTo>
                    <a:lnTo>
                      <a:pt x="219" y="235"/>
                    </a:lnTo>
                    <a:lnTo>
                      <a:pt x="220" y="233"/>
                    </a:lnTo>
                    <a:lnTo>
                      <a:pt x="218" y="231"/>
                    </a:lnTo>
                    <a:lnTo>
                      <a:pt x="217" y="230"/>
                    </a:lnTo>
                    <a:lnTo>
                      <a:pt x="215" y="228"/>
                    </a:lnTo>
                    <a:lnTo>
                      <a:pt x="215" y="228"/>
                    </a:lnTo>
                    <a:lnTo>
                      <a:pt x="217" y="227"/>
                    </a:lnTo>
                    <a:lnTo>
                      <a:pt x="218" y="229"/>
                    </a:lnTo>
                    <a:lnTo>
                      <a:pt x="218" y="230"/>
                    </a:lnTo>
                    <a:lnTo>
                      <a:pt x="220" y="229"/>
                    </a:lnTo>
                    <a:lnTo>
                      <a:pt x="222" y="229"/>
                    </a:lnTo>
                    <a:lnTo>
                      <a:pt x="223" y="228"/>
                    </a:lnTo>
                    <a:lnTo>
                      <a:pt x="223" y="227"/>
                    </a:lnTo>
                    <a:lnTo>
                      <a:pt x="222" y="226"/>
                    </a:lnTo>
                    <a:lnTo>
                      <a:pt x="222" y="225"/>
                    </a:lnTo>
                    <a:lnTo>
                      <a:pt x="220" y="223"/>
                    </a:lnTo>
                    <a:lnTo>
                      <a:pt x="218" y="223"/>
                    </a:lnTo>
                    <a:lnTo>
                      <a:pt x="215" y="224"/>
                    </a:lnTo>
                    <a:lnTo>
                      <a:pt x="212" y="224"/>
                    </a:lnTo>
                    <a:lnTo>
                      <a:pt x="211" y="226"/>
                    </a:lnTo>
                    <a:lnTo>
                      <a:pt x="210" y="226"/>
                    </a:lnTo>
                    <a:lnTo>
                      <a:pt x="210" y="224"/>
                    </a:lnTo>
                    <a:lnTo>
                      <a:pt x="212" y="222"/>
                    </a:lnTo>
                    <a:lnTo>
                      <a:pt x="215" y="222"/>
                    </a:lnTo>
                    <a:lnTo>
                      <a:pt x="216" y="221"/>
                    </a:lnTo>
                    <a:lnTo>
                      <a:pt x="220" y="221"/>
                    </a:lnTo>
                    <a:lnTo>
                      <a:pt x="221" y="219"/>
                    </a:lnTo>
                    <a:lnTo>
                      <a:pt x="218" y="219"/>
                    </a:lnTo>
                    <a:lnTo>
                      <a:pt x="215" y="218"/>
                    </a:lnTo>
                    <a:lnTo>
                      <a:pt x="215" y="216"/>
                    </a:lnTo>
                    <a:lnTo>
                      <a:pt x="217" y="218"/>
                    </a:lnTo>
                    <a:lnTo>
                      <a:pt x="219" y="217"/>
                    </a:lnTo>
                    <a:lnTo>
                      <a:pt x="221" y="217"/>
                    </a:lnTo>
                    <a:lnTo>
                      <a:pt x="222" y="218"/>
                    </a:lnTo>
                    <a:lnTo>
                      <a:pt x="225" y="222"/>
                    </a:lnTo>
                    <a:lnTo>
                      <a:pt x="227" y="223"/>
                    </a:lnTo>
                    <a:lnTo>
                      <a:pt x="229" y="222"/>
                    </a:lnTo>
                    <a:lnTo>
                      <a:pt x="230" y="223"/>
                    </a:lnTo>
                    <a:lnTo>
                      <a:pt x="231" y="224"/>
                    </a:lnTo>
                    <a:lnTo>
                      <a:pt x="232" y="223"/>
                    </a:lnTo>
                    <a:lnTo>
                      <a:pt x="233" y="223"/>
                    </a:lnTo>
                    <a:lnTo>
                      <a:pt x="235" y="225"/>
                    </a:lnTo>
                    <a:lnTo>
                      <a:pt x="236" y="225"/>
                    </a:lnTo>
                    <a:lnTo>
                      <a:pt x="238" y="224"/>
                    </a:lnTo>
                    <a:lnTo>
                      <a:pt x="237" y="220"/>
                    </a:lnTo>
                    <a:lnTo>
                      <a:pt x="236" y="218"/>
                    </a:lnTo>
                    <a:lnTo>
                      <a:pt x="235" y="215"/>
                    </a:lnTo>
                    <a:lnTo>
                      <a:pt x="233" y="214"/>
                    </a:lnTo>
                    <a:lnTo>
                      <a:pt x="231" y="213"/>
                    </a:lnTo>
                    <a:lnTo>
                      <a:pt x="229" y="211"/>
                    </a:lnTo>
                    <a:lnTo>
                      <a:pt x="228" y="212"/>
                    </a:lnTo>
                    <a:lnTo>
                      <a:pt x="226" y="213"/>
                    </a:lnTo>
                    <a:lnTo>
                      <a:pt x="225" y="211"/>
                    </a:lnTo>
                    <a:lnTo>
                      <a:pt x="221" y="207"/>
                    </a:lnTo>
                    <a:lnTo>
                      <a:pt x="218" y="206"/>
                    </a:lnTo>
                    <a:lnTo>
                      <a:pt x="213" y="207"/>
                    </a:lnTo>
                    <a:lnTo>
                      <a:pt x="211" y="206"/>
                    </a:lnTo>
                    <a:lnTo>
                      <a:pt x="215" y="206"/>
                    </a:lnTo>
                    <a:lnTo>
                      <a:pt x="218" y="203"/>
                    </a:lnTo>
                    <a:lnTo>
                      <a:pt x="219" y="203"/>
                    </a:lnTo>
                    <a:lnTo>
                      <a:pt x="221" y="204"/>
                    </a:lnTo>
                    <a:lnTo>
                      <a:pt x="222" y="204"/>
                    </a:lnTo>
                    <a:lnTo>
                      <a:pt x="225" y="202"/>
                    </a:lnTo>
                    <a:lnTo>
                      <a:pt x="226" y="201"/>
                    </a:lnTo>
                    <a:lnTo>
                      <a:pt x="230" y="201"/>
                    </a:lnTo>
                    <a:lnTo>
                      <a:pt x="232" y="202"/>
                    </a:lnTo>
                    <a:lnTo>
                      <a:pt x="235" y="203"/>
                    </a:lnTo>
                    <a:lnTo>
                      <a:pt x="236" y="201"/>
                    </a:lnTo>
                    <a:lnTo>
                      <a:pt x="237" y="198"/>
                    </a:lnTo>
                    <a:lnTo>
                      <a:pt x="235" y="195"/>
                    </a:lnTo>
                    <a:lnTo>
                      <a:pt x="235" y="192"/>
                    </a:lnTo>
                    <a:lnTo>
                      <a:pt x="232" y="185"/>
                    </a:lnTo>
                    <a:lnTo>
                      <a:pt x="231" y="181"/>
                    </a:lnTo>
                    <a:lnTo>
                      <a:pt x="230" y="181"/>
                    </a:lnTo>
                    <a:lnTo>
                      <a:pt x="229" y="181"/>
                    </a:lnTo>
                    <a:lnTo>
                      <a:pt x="228" y="181"/>
                    </a:lnTo>
                    <a:lnTo>
                      <a:pt x="228" y="183"/>
                    </a:lnTo>
                    <a:lnTo>
                      <a:pt x="226" y="186"/>
                    </a:lnTo>
                    <a:lnTo>
                      <a:pt x="227" y="187"/>
                    </a:lnTo>
                    <a:lnTo>
                      <a:pt x="227" y="189"/>
                    </a:lnTo>
                    <a:lnTo>
                      <a:pt x="226" y="190"/>
                    </a:lnTo>
                    <a:lnTo>
                      <a:pt x="223" y="192"/>
                    </a:lnTo>
                    <a:lnTo>
                      <a:pt x="222" y="194"/>
                    </a:lnTo>
                    <a:lnTo>
                      <a:pt x="219" y="194"/>
                    </a:lnTo>
                    <a:lnTo>
                      <a:pt x="217" y="192"/>
                    </a:lnTo>
                    <a:lnTo>
                      <a:pt x="215" y="194"/>
                    </a:lnTo>
                    <a:lnTo>
                      <a:pt x="213" y="197"/>
                    </a:lnTo>
                    <a:lnTo>
                      <a:pt x="210" y="199"/>
                    </a:lnTo>
                    <a:lnTo>
                      <a:pt x="208" y="199"/>
                    </a:lnTo>
                    <a:lnTo>
                      <a:pt x="207" y="198"/>
                    </a:lnTo>
                    <a:lnTo>
                      <a:pt x="204" y="199"/>
                    </a:lnTo>
                    <a:lnTo>
                      <a:pt x="203" y="199"/>
                    </a:lnTo>
                    <a:lnTo>
                      <a:pt x="205" y="197"/>
                    </a:lnTo>
                    <a:lnTo>
                      <a:pt x="207" y="196"/>
                    </a:lnTo>
                    <a:lnTo>
                      <a:pt x="209" y="197"/>
                    </a:lnTo>
                    <a:lnTo>
                      <a:pt x="211" y="196"/>
                    </a:lnTo>
                    <a:lnTo>
                      <a:pt x="213" y="193"/>
                    </a:lnTo>
                    <a:lnTo>
                      <a:pt x="215" y="192"/>
                    </a:lnTo>
                    <a:lnTo>
                      <a:pt x="217" y="192"/>
                    </a:lnTo>
                    <a:lnTo>
                      <a:pt x="219" y="190"/>
                    </a:lnTo>
                    <a:lnTo>
                      <a:pt x="221" y="188"/>
                    </a:lnTo>
                    <a:lnTo>
                      <a:pt x="221" y="185"/>
                    </a:lnTo>
                    <a:lnTo>
                      <a:pt x="221" y="184"/>
                    </a:lnTo>
                    <a:lnTo>
                      <a:pt x="219" y="184"/>
                    </a:lnTo>
                    <a:lnTo>
                      <a:pt x="217" y="185"/>
                    </a:lnTo>
                    <a:lnTo>
                      <a:pt x="215" y="184"/>
                    </a:lnTo>
                    <a:lnTo>
                      <a:pt x="212" y="185"/>
                    </a:lnTo>
                    <a:lnTo>
                      <a:pt x="208" y="188"/>
                    </a:lnTo>
                    <a:lnTo>
                      <a:pt x="205" y="192"/>
                    </a:lnTo>
                    <a:lnTo>
                      <a:pt x="201" y="193"/>
                    </a:lnTo>
                    <a:lnTo>
                      <a:pt x="201" y="192"/>
                    </a:lnTo>
                    <a:lnTo>
                      <a:pt x="205" y="191"/>
                    </a:lnTo>
                    <a:lnTo>
                      <a:pt x="206" y="188"/>
                    </a:lnTo>
                    <a:lnTo>
                      <a:pt x="204" y="188"/>
                    </a:lnTo>
                    <a:lnTo>
                      <a:pt x="202" y="188"/>
                    </a:lnTo>
                    <a:lnTo>
                      <a:pt x="206" y="185"/>
                    </a:lnTo>
                    <a:lnTo>
                      <a:pt x="208" y="185"/>
                    </a:lnTo>
                    <a:lnTo>
                      <a:pt x="212" y="181"/>
                    </a:lnTo>
                    <a:lnTo>
                      <a:pt x="215" y="182"/>
                    </a:lnTo>
                    <a:lnTo>
                      <a:pt x="217" y="181"/>
                    </a:lnTo>
                    <a:lnTo>
                      <a:pt x="222" y="181"/>
                    </a:lnTo>
                    <a:lnTo>
                      <a:pt x="223" y="178"/>
                    </a:lnTo>
                    <a:lnTo>
                      <a:pt x="225" y="177"/>
                    </a:lnTo>
                    <a:lnTo>
                      <a:pt x="225" y="175"/>
                    </a:lnTo>
                    <a:lnTo>
                      <a:pt x="226" y="175"/>
                    </a:lnTo>
                    <a:lnTo>
                      <a:pt x="226" y="178"/>
                    </a:lnTo>
                    <a:lnTo>
                      <a:pt x="228" y="178"/>
                    </a:lnTo>
                    <a:lnTo>
                      <a:pt x="230" y="175"/>
                    </a:lnTo>
                    <a:lnTo>
                      <a:pt x="231" y="173"/>
                    </a:lnTo>
                    <a:lnTo>
                      <a:pt x="230" y="171"/>
                    </a:lnTo>
                    <a:lnTo>
                      <a:pt x="228" y="170"/>
                    </a:lnTo>
                    <a:lnTo>
                      <a:pt x="226" y="167"/>
                    </a:lnTo>
                    <a:lnTo>
                      <a:pt x="223" y="163"/>
                    </a:lnTo>
                    <a:lnTo>
                      <a:pt x="222" y="160"/>
                    </a:lnTo>
                    <a:lnTo>
                      <a:pt x="220" y="159"/>
                    </a:lnTo>
                    <a:lnTo>
                      <a:pt x="218" y="161"/>
                    </a:lnTo>
                    <a:lnTo>
                      <a:pt x="217" y="162"/>
                    </a:lnTo>
                    <a:lnTo>
                      <a:pt x="215" y="163"/>
                    </a:lnTo>
                    <a:lnTo>
                      <a:pt x="212" y="165"/>
                    </a:lnTo>
                    <a:lnTo>
                      <a:pt x="210" y="166"/>
                    </a:lnTo>
                    <a:lnTo>
                      <a:pt x="208" y="168"/>
                    </a:lnTo>
                    <a:lnTo>
                      <a:pt x="207" y="168"/>
                    </a:lnTo>
                    <a:lnTo>
                      <a:pt x="208" y="164"/>
                    </a:lnTo>
                    <a:lnTo>
                      <a:pt x="209" y="163"/>
                    </a:lnTo>
                    <a:lnTo>
                      <a:pt x="211" y="163"/>
                    </a:lnTo>
                    <a:lnTo>
                      <a:pt x="215" y="160"/>
                    </a:lnTo>
                    <a:lnTo>
                      <a:pt x="215" y="157"/>
                    </a:lnTo>
                    <a:lnTo>
                      <a:pt x="215" y="156"/>
                    </a:lnTo>
                    <a:lnTo>
                      <a:pt x="214" y="157"/>
                    </a:lnTo>
                    <a:lnTo>
                      <a:pt x="210" y="159"/>
                    </a:lnTo>
                    <a:lnTo>
                      <a:pt x="206" y="162"/>
                    </a:lnTo>
                    <a:lnTo>
                      <a:pt x="204" y="162"/>
                    </a:lnTo>
                    <a:lnTo>
                      <a:pt x="203" y="164"/>
                    </a:lnTo>
                    <a:lnTo>
                      <a:pt x="203" y="166"/>
                    </a:lnTo>
                    <a:lnTo>
                      <a:pt x="201" y="171"/>
                    </a:lnTo>
                    <a:lnTo>
                      <a:pt x="196" y="178"/>
                    </a:lnTo>
                    <a:lnTo>
                      <a:pt x="192" y="181"/>
                    </a:lnTo>
                    <a:lnTo>
                      <a:pt x="192" y="179"/>
                    </a:lnTo>
                    <a:lnTo>
                      <a:pt x="194" y="177"/>
                    </a:lnTo>
                    <a:lnTo>
                      <a:pt x="197" y="173"/>
                    </a:lnTo>
                    <a:lnTo>
                      <a:pt x="199" y="169"/>
                    </a:lnTo>
                    <a:lnTo>
                      <a:pt x="201" y="168"/>
                    </a:lnTo>
                    <a:lnTo>
                      <a:pt x="200" y="166"/>
                    </a:lnTo>
                    <a:lnTo>
                      <a:pt x="199" y="166"/>
                    </a:lnTo>
                    <a:lnTo>
                      <a:pt x="198" y="165"/>
                    </a:lnTo>
                    <a:lnTo>
                      <a:pt x="197" y="166"/>
                    </a:lnTo>
                    <a:lnTo>
                      <a:pt x="194" y="170"/>
                    </a:lnTo>
                    <a:lnTo>
                      <a:pt x="191" y="175"/>
                    </a:lnTo>
                    <a:lnTo>
                      <a:pt x="190" y="175"/>
                    </a:lnTo>
                    <a:lnTo>
                      <a:pt x="190" y="173"/>
                    </a:lnTo>
                    <a:lnTo>
                      <a:pt x="191" y="171"/>
                    </a:lnTo>
                    <a:lnTo>
                      <a:pt x="194" y="168"/>
                    </a:lnTo>
                    <a:lnTo>
                      <a:pt x="194" y="165"/>
                    </a:lnTo>
                    <a:lnTo>
                      <a:pt x="196" y="163"/>
                    </a:lnTo>
                    <a:lnTo>
                      <a:pt x="197" y="163"/>
                    </a:lnTo>
                    <a:lnTo>
                      <a:pt x="199" y="164"/>
                    </a:lnTo>
                    <a:lnTo>
                      <a:pt x="201" y="164"/>
                    </a:lnTo>
                    <a:lnTo>
                      <a:pt x="202" y="163"/>
                    </a:lnTo>
                    <a:lnTo>
                      <a:pt x="204" y="161"/>
                    </a:lnTo>
                    <a:lnTo>
                      <a:pt x="207" y="159"/>
                    </a:lnTo>
                    <a:lnTo>
                      <a:pt x="209" y="155"/>
                    </a:lnTo>
                    <a:lnTo>
                      <a:pt x="211" y="152"/>
                    </a:lnTo>
                    <a:lnTo>
                      <a:pt x="210" y="150"/>
                    </a:lnTo>
                    <a:lnTo>
                      <a:pt x="210" y="147"/>
                    </a:lnTo>
                    <a:lnTo>
                      <a:pt x="209" y="147"/>
                    </a:lnTo>
                    <a:lnTo>
                      <a:pt x="205" y="149"/>
                    </a:lnTo>
                    <a:lnTo>
                      <a:pt x="204" y="151"/>
                    </a:lnTo>
                    <a:lnTo>
                      <a:pt x="204" y="154"/>
                    </a:lnTo>
                    <a:lnTo>
                      <a:pt x="203" y="158"/>
                    </a:lnTo>
                    <a:lnTo>
                      <a:pt x="202" y="159"/>
                    </a:lnTo>
                    <a:lnTo>
                      <a:pt x="202" y="157"/>
                    </a:lnTo>
                    <a:lnTo>
                      <a:pt x="202" y="156"/>
                    </a:lnTo>
                    <a:lnTo>
                      <a:pt x="201" y="154"/>
                    </a:lnTo>
                    <a:lnTo>
                      <a:pt x="198" y="154"/>
                    </a:lnTo>
                    <a:lnTo>
                      <a:pt x="196" y="157"/>
                    </a:lnTo>
                    <a:lnTo>
                      <a:pt x="194" y="157"/>
                    </a:lnTo>
                    <a:lnTo>
                      <a:pt x="190" y="157"/>
                    </a:lnTo>
                    <a:lnTo>
                      <a:pt x="188" y="158"/>
                    </a:lnTo>
                    <a:lnTo>
                      <a:pt x="185" y="158"/>
                    </a:lnTo>
                    <a:lnTo>
                      <a:pt x="187" y="157"/>
                    </a:lnTo>
                    <a:lnTo>
                      <a:pt x="190" y="156"/>
                    </a:lnTo>
                    <a:lnTo>
                      <a:pt x="191" y="153"/>
                    </a:lnTo>
                    <a:lnTo>
                      <a:pt x="191" y="150"/>
                    </a:lnTo>
                    <a:lnTo>
                      <a:pt x="190" y="150"/>
                    </a:lnTo>
                    <a:lnTo>
                      <a:pt x="187" y="151"/>
                    </a:lnTo>
                    <a:lnTo>
                      <a:pt x="188" y="149"/>
                    </a:lnTo>
                    <a:lnTo>
                      <a:pt x="190" y="149"/>
                    </a:lnTo>
                    <a:lnTo>
                      <a:pt x="191" y="147"/>
                    </a:lnTo>
                    <a:lnTo>
                      <a:pt x="193" y="144"/>
                    </a:lnTo>
                    <a:lnTo>
                      <a:pt x="194" y="143"/>
                    </a:lnTo>
                    <a:lnTo>
                      <a:pt x="196" y="143"/>
                    </a:lnTo>
                    <a:lnTo>
                      <a:pt x="197" y="143"/>
                    </a:lnTo>
                    <a:lnTo>
                      <a:pt x="200" y="145"/>
                    </a:lnTo>
                    <a:lnTo>
                      <a:pt x="201" y="147"/>
                    </a:lnTo>
                    <a:lnTo>
                      <a:pt x="203" y="147"/>
                    </a:lnTo>
                    <a:lnTo>
                      <a:pt x="206" y="143"/>
                    </a:lnTo>
                    <a:lnTo>
                      <a:pt x="208" y="140"/>
                    </a:lnTo>
                    <a:lnTo>
                      <a:pt x="208" y="139"/>
                    </a:lnTo>
                    <a:lnTo>
                      <a:pt x="204" y="136"/>
                    </a:lnTo>
                    <a:lnTo>
                      <a:pt x="204" y="132"/>
                    </a:lnTo>
                    <a:lnTo>
                      <a:pt x="204" y="130"/>
                    </a:lnTo>
                    <a:lnTo>
                      <a:pt x="201" y="126"/>
                    </a:lnTo>
                    <a:lnTo>
                      <a:pt x="199" y="125"/>
                    </a:lnTo>
                    <a:lnTo>
                      <a:pt x="197" y="119"/>
                    </a:lnTo>
                    <a:lnTo>
                      <a:pt x="196" y="120"/>
                    </a:lnTo>
                    <a:lnTo>
                      <a:pt x="196" y="123"/>
                    </a:lnTo>
                    <a:lnTo>
                      <a:pt x="194" y="125"/>
                    </a:lnTo>
                    <a:lnTo>
                      <a:pt x="194" y="126"/>
                    </a:lnTo>
                    <a:lnTo>
                      <a:pt x="193" y="127"/>
                    </a:lnTo>
                    <a:lnTo>
                      <a:pt x="192" y="130"/>
                    </a:lnTo>
                    <a:lnTo>
                      <a:pt x="190" y="131"/>
                    </a:lnTo>
                    <a:lnTo>
                      <a:pt x="189" y="133"/>
                    </a:lnTo>
                    <a:lnTo>
                      <a:pt x="189" y="137"/>
                    </a:lnTo>
                    <a:lnTo>
                      <a:pt x="186" y="139"/>
                    </a:lnTo>
                    <a:lnTo>
                      <a:pt x="184" y="142"/>
                    </a:lnTo>
                    <a:lnTo>
                      <a:pt x="184" y="144"/>
                    </a:lnTo>
                    <a:lnTo>
                      <a:pt x="183" y="147"/>
                    </a:lnTo>
                    <a:lnTo>
                      <a:pt x="181" y="146"/>
                    </a:lnTo>
                    <a:lnTo>
                      <a:pt x="182" y="142"/>
                    </a:lnTo>
                    <a:lnTo>
                      <a:pt x="184" y="137"/>
                    </a:lnTo>
                    <a:lnTo>
                      <a:pt x="187" y="137"/>
                    </a:lnTo>
                    <a:lnTo>
                      <a:pt x="187" y="135"/>
                    </a:lnTo>
                    <a:lnTo>
                      <a:pt x="186" y="134"/>
                    </a:lnTo>
                    <a:lnTo>
                      <a:pt x="185" y="132"/>
                    </a:lnTo>
                    <a:lnTo>
                      <a:pt x="183" y="133"/>
                    </a:lnTo>
                    <a:lnTo>
                      <a:pt x="179" y="139"/>
                    </a:lnTo>
                    <a:lnTo>
                      <a:pt x="178" y="141"/>
                    </a:lnTo>
                    <a:lnTo>
                      <a:pt x="176" y="143"/>
                    </a:lnTo>
                    <a:lnTo>
                      <a:pt x="175" y="141"/>
                    </a:lnTo>
                    <a:lnTo>
                      <a:pt x="177" y="140"/>
                    </a:lnTo>
                    <a:lnTo>
                      <a:pt x="179" y="136"/>
                    </a:lnTo>
                    <a:lnTo>
                      <a:pt x="180" y="133"/>
                    </a:lnTo>
                    <a:lnTo>
                      <a:pt x="183" y="130"/>
                    </a:lnTo>
                    <a:lnTo>
                      <a:pt x="184" y="127"/>
                    </a:lnTo>
                    <a:lnTo>
                      <a:pt x="184" y="126"/>
                    </a:lnTo>
                    <a:lnTo>
                      <a:pt x="184" y="123"/>
                    </a:lnTo>
                    <a:lnTo>
                      <a:pt x="181" y="126"/>
                    </a:lnTo>
                    <a:lnTo>
                      <a:pt x="177" y="130"/>
                    </a:lnTo>
                    <a:lnTo>
                      <a:pt x="177" y="132"/>
                    </a:lnTo>
                    <a:lnTo>
                      <a:pt x="175" y="135"/>
                    </a:lnTo>
                    <a:lnTo>
                      <a:pt x="174" y="134"/>
                    </a:lnTo>
                    <a:lnTo>
                      <a:pt x="175" y="131"/>
                    </a:lnTo>
                    <a:lnTo>
                      <a:pt x="176" y="129"/>
                    </a:lnTo>
                    <a:lnTo>
                      <a:pt x="175" y="128"/>
                    </a:lnTo>
                    <a:lnTo>
                      <a:pt x="175" y="126"/>
                    </a:lnTo>
                    <a:lnTo>
                      <a:pt x="177" y="126"/>
                    </a:lnTo>
                    <a:lnTo>
                      <a:pt x="182" y="122"/>
                    </a:lnTo>
                    <a:lnTo>
                      <a:pt x="186" y="117"/>
                    </a:lnTo>
                    <a:lnTo>
                      <a:pt x="186" y="116"/>
                    </a:lnTo>
                    <a:lnTo>
                      <a:pt x="184" y="115"/>
                    </a:lnTo>
                    <a:lnTo>
                      <a:pt x="180" y="118"/>
                    </a:lnTo>
                    <a:lnTo>
                      <a:pt x="180" y="120"/>
                    </a:lnTo>
                    <a:lnTo>
                      <a:pt x="178" y="122"/>
                    </a:lnTo>
                    <a:lnTo>
                      <a:pt x="178" y="119"/>
                    </a:lnTo>
                    <a:lnTo>
                      <a:pt x="177" y="119"/>
                    </a:lnTo>
                    <a:lnTo>
                      <a:pt x="173" y="123"/>
                    </a:lnTo>
                    <a:lnTo>
                      <a:pt x="171" y="125"/>
                    </a:lnTo>
                    <a:lnTo>
                      <a:pt x="169" y="130"/>
                    </a:lnTo>
                    <a:lnTo>
                      <a:pt x="166" y="133"/>
                    </a:lnTo>
                    <a:lnTo>
                      <a:pt x="164" y="133"/>
                    </a:lnTo>
                    <a:lnTo>
                      <a:pt x="166" y="130"/>
                    </a:lnTo>
                    <a:lnTo>
                      <a:pt x="169" y="127"/>
                    </a:lnTo>
                    <a:lnTo>
                      <a:pt x="170" y="124"/>
                    </a:lnTo>
                    <a:lnTo>
                      <a:pt x="170" y="123"/>
                    </a:lnTo>
                    <a:lnTo>
                      <a:pt x="167" y="124"/>
                    </a:lnTo>
                    <a:lnTo>
                      <a:pt x="170" y="122"/>
                    </a:lnTo>
                    <a:lnTo>
                      <a:pt x="173" y="121"/>
                    </a:lnTo>
                    <a:lnTo>
                      <a:pt x="174" y="119"/>
                    </a:lnTo>
                    <a:lnTo>
                      <a:pt x="174" y="117"/>
                    </a:lnTo>
                    <a:lnTo>
                      <a:pt x="172" y="119"/>
                    </a:lnTo>
                    <a:lnTo>
                      <a:pt x="169" y="119"/>
                    </a:lnTo>
                    <a:lnTo>
                      <a:pt x="167" y="122"/>
                    </a:lnTo>
                    <a:lnTo>
                      <a:pt x="166" y="121"/>
                    </a:lnTo>
                    <a:lnTo>
                      <a:pt x="170" y="118"/>
                    </a:lnTo>
                    <a:lnTo>
                      <a:pt x="170" y="116"/>
                    </a:lnTo>
                    <a:lnTo>
                      <a:pt x="167" y="116"/>
                    </a:lnTo>
                    <a:lnTo>
                      <a:pt x="169" y="114"/>
                    </a:lnTo>
                    <a:lnTo>
                      <a:pt x="171" y="114"/>
                    </a:lnTo>
                    <a:lnTo>
                      <a:pt x="173" y="115"/>
                    </a:lnTo>
                    <a:lnTo>
                      <a:pt x="176" y="115"/>
                    </a:lnTo>
                    <a:lnTo>
                      <a:pt x="177" y="111"/>
                    </a:lnTo>
                    <a:lnTo>
                      <a:pt x="180" y="110"/>
                    </a:lnTo>
                    <a:lnTo>
                      <a:pt x="180" y="108"/>
                    </a:lnTo>
                    <a:lnTo>
                      <a:pt x="180" y="105"/>
                    </a:lnTo>
                    <a:lnTo>
                      <a:pt x="180" y="102"/>
                    </a:lnTo>
                    <a:lnTo>
                      <a:pt x="179" y="102"/>
                    </a:lnTo>
                    <a:lnTo>
                      <a:pt x="177" y="101"/>
                    </a:lnTo>
                    <a:lnTo>
                      <a:pt x="175" y="99"/>
                    </a:lnTo>
                    <a:lnTo>
                      <a:pt x="172" y="103"/>
                    </a:lnTo>
                    <a:lnTo>
                      <a:pt x="168" y="105"/>
                    </a:lnTo>
                    <a:lnTo>
                      <a:pt x="166" y="109"/>
                    </a:lnTo>
                    <a:lnTo>
                      <a:pt x="161" y="115"/>
                    </a:lnTo>
                    <a:lnTo>
                      <a:pt x="159" y="115"/>
                    </a:lnTo>
                    <a:lnTo>
                      <a:pt x="160" y="112"/>
                    </a:lnTo>
                    <a:lnTo>
                      <a:pt x="162" y="112"/>
                    </a:lnTo>
                    <a:lnTo>
                      <a:pt x="163" y="110"/>
                    </a:lnTo>
                    <a:lnTo>
                      <a:pt x="166" y="104"/>
                    </a:lnTo>
                    <a:lnTo>
                      <a:pt x="170" y="102"/>
                    </a:lnTo>
                    <a:lnTo>
                      <a:pt x="172" y="99"/>
                    </a:lnTo>
                    <a:lnTo>
                      <a:pt x="171" y="98"/>
                    </a:lnTo>
                    <a:lnTo>
                      <a:pt x="166" y="99"/>
                    </a:lnTo>
                    <a:lnTo>
                      <a:pt x="162" y="102"/>
                    </a:lnTo>
                    <a:lnTo>
                      <a:pt x="166" y="97"/>
                    </a:lnTo>
                    <a:lnTo>
                      <a:pt x="170" y="96"/>
                    </a:lnTo>
                    <a:lnTo>
                      <a:pt x="173" y="97"/>
                    </a:lnTo>
                    <a:lnTo>
                      <a:pt x="174" y="97"/>
                    </a:lnTo>
                    <a:lnTo>
                      <a:pt x="177" y="94"/>
                    </a:lnTo>
                    <a:lnTo>
                      <a:pt x="177" y="92"/>
                    </a:lnTo>
                    <a:lnTo>
                      <a:pt x="176" y="90"/>
                    </a:lnTo>
                    <a:lnTo>
                      <a:pt x="177" y="88"/>
                    </a:lnTo>
                    <a:lnTo>
                      <a:pt x="176" y="85"/>
                    </a:lnTo>
                    <a:lnTo>
                      <a:pt x="173" y="84"/>
                    </a:lnTo>
                    <a:lnTo>
                      <a:pt x="172" y="81"/>
                    </a:lnTo>
                    <a:lnTo>
                      <a:pt x="170" y="81"/>
                    </a:lnTo>
                    <a:lnTo>
                      <a:pt x="169" y="81"/>
                    </a:lnTo>
                    <a:lnTo>
                      <a:pt x="168" y="82"/>
                    </a:lnTo>
                    <a:lnTo>
                      <a:pt x="167" y="79"/>
                    </a:lnTo>
                    <a:lnTo>
                      <a:pt x="166" y="78"/>
                    </a:lnTo>
                    <a:lnTo>
                      <a:pt x="163" y="76"/>
                    </a:lnTo>
                    <a:lnTo>
                      <a:pt x="163" y="74"/>
                    </a:lnTo>
                    <a:lnTo>
                      <a:pt x="159" y="72"/>
                    </a:lnTo>
                    <a:lnTo>
                      <a:pt x="158" y="72"/>
                    </a:lnTo>
                    <a:lnTo>
                      <a:pt x="157" y="71"/>
                    </a:lnTo>
                    <a:lnTo>
                      <a:pt x="153" y="70"/>
                    </a:lnTo>
                    <a:lnTo>
                      <a:pt x="149" y="71"/>
                    </a:lnTo>
                    <a:lnTo>
                      <a:pt x="146" y="74"/>
                    </a:lnTo>
                    <a:lnTo>
                      <a:pt x="143" y="74"/>
                    </a:lnTo>
                    <a:lnTo>
                      <a:pt x="141" y="79"/>
                    </a:lnTo>
                    <a:lnTo>
                      <a:pt x="142" y="81"/>
                    </a:lnTo>
                    <a:lnTo>
                      <a:pt x="143" y="81"/>
                    </a:lnTo>
                    <a:lnTo>
                      <a:pt x="149" y="87"/>
                    </a:lnTo>
                    <a:lnTo>
                      <a:pt x="149" y="88"/>
                    </a:lnTo>
                    <a:lnTo>
                      <a:pt x="151" y="89"/>
                    </a:lnTo>
                    <a:lnTo>
                      <a:pt x="152" y="92"/>
                    </a:lnTo>
                    <a:lnTo>
                      <a:pt x="151" y="92"/>
                    </a:lnTo>
                    <a:lnTo>
                      <a:pt x="149" y="91"/>
                    </a:lnTo>
                    <a:lnTo>
                      <a:pt x="146" y="91"/>
                    </a:lnTo>
                    <a:lnTo>
                      <a:pt x="146" y="88"/>
                    </a:lnTo>
                    <a:lnTo>
                      <a:pt x="142" y="84"/>
                    </a:lnTo>
                    <a:lnTo>
                      <a:pt x="139" y="84"/>
                    </a:lnTo>
                    <a:lnTo>
                      <a:pt x="138" y="85"/>
                    </a:lnTo>
                    <a:lnTo>
                      <a:pt x="139" y="82"/>
                    </a:lnTo>
                    <a:lnTo>
                      <a:pt x="139" y="79"/>
                    </a:lnTo>
                    <a:lnTo>
                      <a:pt x="136" y="78"/>
                    </a:lnTo>
                    <a:lnTo>
                      <a:pt x="135" y="78"/>
                    </a:lnTo>
                    <a:lnTo>
                      <a:pt x="135" y="85"/>
                    </a:lnTo>
                    <a:lnTo>
                      <a:pt x="137" y="88"/>
                    </a:lnTo>
                    <a:lnTo>
                      <a:pt x="137" y="92"/>
                    </a:lnTo>
                    <a:lnTo>
                      <a:pt x="136" y="94"/>
                    </a:lnTo>
                    <a:lnTo>
                      <a:pt x="136" y="91"/>
                    </a:lnTo>
                    <a:lnTo>
                      <a:pt x="135" y="87"/>
                    </a:lnTo>
                    <a:lnTo>
                      <a:pt x="132" y="90"/>
                    </a:lnTo>
                    <a:lnTo>
                      <a:pt x="131" y="93"/>
                    </a:lnTo>
                    <a:lnTo>
                      <a:pt x="132" y="95"/>
                    </a:lnTo>
                    <a:lnTo>
                      <a:pt x="131" y="97"/>
                    </a:lnTo>
                    <a:lnTo>
                      <a:pt x="128" y="95"/>
                    </a:lnTo>
                    <a:lnTo>
                      <a:pt x="125" y="95"/>
                    </a:lnTo>
                    <a:lnTo>
                      <a:pt x="127" y="92"/>
                    </a:lnTo>
                    <a:lnTo>
                      <a:pt x="129" y="90"/>
                    </a:lnTo>
                    <a:lnTo>
                      <a:pt x="133" y="84"/>
                    </a:lnTo>
                    <a:lnTo>
                      <a:pt x="134" y="81"/>
                    </a:lnTo>
                    <a:lnTo>
                      <a:pt x="132" y="78"/>
                    </a:lnTo>
                    <a:lnTo>
                      <a:pt x="132" y="76"/>
                    </a:lnTo>
                    <a:lnTo>
                      <a:pt x="128" y="79"/>
                    </a:lnTo>
                    <a:lnTo>
                      <a:pt x="127" y="81"/>
                    </a:lnTo>
                    <a:lnTo>
                      <a:pt x="126" y="79"/>
                    </a:lnTo>
                    <a:lnTo>
                      <a:pt x="126" y="75"/>
                    </a:lnTo>
                    <a:lnTo>
                      <a:pt x="124" y="74"/>
                    </a:lnTo>
                    <a:lnTo>
                      <a:pt x="122" y="76"/>
                    </a:lnTo>
                    <a:lnTo>
                      <a:pt x="122" y="78"/>
                    </a:lnTo>
                    <a:lnTo>
                      <a:pt x="122" y="81"/>
                    </a:lnTo>
                    <a:lnTo>
                      <a:pt x="122" y="85"/>
                    </a:lnTo>
                    <a:lnTo>
                      <a:pt x="121" y="85"/>
                    </a:lnTo>
                    <a:lnTo>
                      <a:pt x="121" y="80"/>
                    </a:lnTo>
                    <a:lnTo>
                      <a:pt x="120" y="79"/>
                    </a:lnTo>
                    <a:lnTo>
                      <a:pt x="119" y="82"/>
                    </a:lnTo>
                    <a:lnTo>
                      <a:pt x="117" y="83"/>
                    </a:lnTo>
                    <a:lnTo>
                      <a:pt x="117" y="85"/>
                    </a:lnTo>
                    <a:lnTo>
                      <a:pt x="114" y="88"/>
                    </a:lnTo>
                    <a:lnTo>
                      <a:pt x="113" y="89"/>
                    </a:lnTo>
                    <a:lnTo>
                      <a:pt x="111" y="92"/>
                    </a:lnTo>
                    <a:lnTo>
                      <a:pt x="109" y="92"/>
                    </a:lnTo>
                    <a:lnTo>
                      <a:pt x="111" y="89"/>
                    </a:lnTo>
                    <a:lnTo>
                      <a:pt x="111" y="87"/>
                    </a:lnTo>
                    <a:lnTo>
                      <a:pt x="111" y="85"/>
                    </a:lnTo>
                    <a:lnTo>
                      <a:pt x="109" y="85"/>
                    </a:lnTo>
                    <a:lnTo>
                      <a:pt x="109" y="84"/>
                    </a:lnTo>
                    <a:lnTo>
                      <a:pt x="111" y="83"/>
                    </a:lnTo>
                    <a:lnTo>
                      <a:pt x="112" y="84"/>
                    </a:lnTo>
                    <a:lnTo>
                      <a:pt x="113" y="82"/>
                    </a:lnTo>
                    <a:lnTo>
                      <a:pt x="113" y="81"/>
                    </a:lnTo>
                    <a:lnTo>
                      <a:pt x="113" y="80"/>
                    </a:lnTo>
                    <a:lnTo>
                      <a:pt x="115" y="78"/>
                    </a:lnTo>
                    <a:lnTo>
                      <a:pt x="119" y="74"/>
                    </a:lnTo>
                    <a:lnTo>
                      <a:pt x="120" y="71"/>
                    </a:lnTo>
                    <a:lnTo>
                      <a:pt x="122" y="69"/>
                    </a:lnTo>
                    <a:lnTo>
                      <a:pt x="121" y="69"/>
                    </a:lnTo>
                    <a:lnTo>
                      <a:pt x="119" y="69"/>
                    </a:lnTo>
                    <a:lnTo>
                      <a:pt x="116" y="72"/>
                    </a:lnTo>
                    <a:lnTo>
                      <a:pt x="113" y="76"/>
                    </a:lnTo>
                    <a:lnTo>
                      <a:pt x="111" y="76"/>
                    </a:lnTo>
                    <a:lnTo>
                      <a:pt x="113" y="74"/>
                    </a:lnTo>
                    <a:lnTo>
                      <a:pt x="114" y="71"/>
                    </a:lnTo>
                    <a:lnTo>
                      <a:pt x="116" y="68"/>
                    </a:lnTo>
                    <a:lnTo>
                      <a:pt x="119" y="68"/>
                    </a:lnTo>
                    <a:lnTo>
                      <a:pt x="121" y="64"/>
                    </a:lnTo>
                    <a:lnTo>
                      <a:pt x="123" y="64"/>
                    </a:lnTo>
                    <a:lnTo>
                      <a:pt x="125" y="61"/>
                    </a:lnTo>
                    <a:lnTo>
                      <a:pt x="125" y="59"/>
                    </a:lnTo>
                    <a:lnTo>
                      <a:pt x="122" y="57"/>
                    </a:lnTo>
                    <a:lnTo>
                      <a:pt x="123" y="54"/>
                    </a:lnTo>
                    <a:lnTo>
                      <a:pt x="124" y="51"/>
                    </a:lnTo>
                    <a:lnTo>
                      <a:pt x="128" y="47"/>
                    </a:lnTo>
                    <a:lnTo>
                      <a:pt x="128" y="44"/>
                    </a:lnTo>
                    <a:lnTo>
                      <a:pt x="127" y="42"/>
                    </a:lnTo>
                    <a:lnTo>
                      <a:pt x="125" y="40"/>
                    </a:lnTo>
                    <a:lnTo>
                      <a:pt x="124" y="39"/>
                    </a:lnTo>
                    <a:lnTo>
                      <a:pt x="125" y="34"/>
                    </a:lnTo>
                    <a:lnTo>
                      <a:pt x="128" y="32"/>
                    </a:lnTo>
                    <a:lnTo>
                      <a:pt x="128" y="30"/>
                    </a:lnTo>
                    <a:lnTo>
                      <a:pt x="128" y="23"/>
                    </a:lnTo>
                    <a:lnTo>
                      <a:pt x="129" y="21"/>
                    </a:lnTo>
                    <a:lnTo>
                      <a:pt x="129" y="19"/>
                    </a:lnTo>
                    <a:lnTo>
                      <a:pt x="125" y="18"/>
                    </a:lnTo>
                    <a:lnTo>
                      <a:pt x="121" y="18"/>
                    </a:lnTo>
                    <a:lnTo>
                      <a:pt x="116" y="16"/>
                    </a:lnTo>
                    <a:lnTo>
                      <a:pt x="113" y="19"/>
                    </a:lnTo>
                    <a:lnTo>
                      <a:pt x="110" y="19"/>
                    </a:lnTo>
                    <a:lnTo>
                      <a:pt x="105" y="21"/>
                    </a:lnTo>
                    <a:lnTo>
                      <a:pt x="98" y="23"/>
                    </a:lnTo>
                    <a:lnTo>
                      <a:pt x="97" y="25"/>
                    </a:lnTo>
                    <a:lnTo>
                      <a:pt x="100" y="29"/>
                    </a:lnTo>
                    <a:lnTo>
                      <a:pt x="100" y="32"/>
                    </a:lnTo>
                    <a:lnTo>
                      <a:pt x="99" y="33"/>
                    </a:lnTo>
                    <a:lnTo>
                      <a:pt x="98" y="30"/>
                    </a:lnTo>
                    <a:lnTo>
                      <a:pt x="97" y="28"/>
                    </a:lnTo>
                    <a:lnTo>
                      <a:pt x="95" y="24"/>
                    </a:lnTo>
                    <a:lnTo>
                      <a:pt x="92" y="24"/>
                    </a:lnTo>
                    <a:lnTo>
                      <a:pt x="90" y="26"/>
                    </a:lnTo>
                    <a:lnTo>
                      <a:pt x="90" y="29"/>
                    </a:lnTo>
                    <a:lnTo>
                      <a:pt x="90" y="30"/>
                    </a:lnTo>
                    <a:lnTo>
                      <a:pt x="89" y="28"/>
                    </a:lnTo>
                    <a:lnTo>
                      <a:pt x="90" y="25"/>
                    </a:lnTo>
                    <a:lnTo>
                      <a:pt x="88" y="25"/>
                    </a:lnTo>
                    <a:lnTo>
                      <a:pt x="84" y="26"/>
                    </a:lnTo>
                    <a:lnTo>
                      <a:pt x="83" y="29"/>
                    </a:lnTo>
                    <a:lnTo>
                      <a:pt x="83" y="30"/>
                    </a:lnTo>
                    <a:lnTo>
                      <a:pt x="86" y="33"/>
                    </a:lnTo>
                    <a:lnTo>
                      <a:pt x="89" y="38"/>
                    </a:lnTo>
                    <a:lnTo>
                      <a:pt x="92" y="41"/>
                    </a:lnTo>
                    <a:lnTo>
                      <a:pt x="90" y="41"/>
                    </a:lnTo>
                    <a:lnTo>
                      <a:pt x="87" y="38"/>
                    </a:lnTo>
                    <a:lnTo>
                      <a:pt x="83" y="33"/>
                    </a:lnTo>
                    <a:lnTo>
                      <a:pt x="81" y="33"/>
                    </a:lnTo>
                    <a:lnTo>
                      <a:pt x="80" y="34"/>
                    </a:lnTo>
                    <a:lnTo>
                      <a:pt x="76" y="34"/>
                    </a:lnTo>
                    <a:lnTo>
                      <a:pt x="75" y="35"/>
                    </a:lnTo>
                    <a:lnTo>
                      <a:pt x="76" y="37"/>
                    </a:lnTo>
                    <a:lnTo>
                      <a:pt x="79" y="37"/>
                    </a:lnTo>
                    <a:lnTo>
                      <a:pt x="80" y="39"/>
                    </a:lnTo>
                    <a:lnTo>
                      <a:pt x="80" y="42"/>
                    </a:lnTo>
                    <a:lnTo>
                      <a:pt x="84" y="45"/>
                    </a:lnTo>
                    <a:lnTo>
                      <a:pt x="85" y="47"/>
                    </a:lnTo>
                    <a:lnTo>
                      <a:pt x="87" y="50"/>
                    </a:lnTo>
                    <a:lnTo>
                      <a:pt x="84" y="50"/>
                    </a:lnTo>
                    <a:lnTo>
                      <a:pt x="83" y="47"/>
                    </a:lnTo>
                    <a:lnTo>
                      <a:pt x="79" y="43"/>
                    </a:lnTo>
                    <a:lnTo>
                      <a:pt x="79" y="42"/>
                    </a:lnTo>
                    <a:lnTo>
                      <a:pt x="76" y="39"/>
                    </a:lnTo>
                    <a:lnTo>
                      <a:pt x="73" y="38"/>
                    </a:lnTo>
                    <a:lnTo>
                      <a:pt x="71" y="41"/>
                    </a:lnTo>
                    <a:lnTo>
                      <a:pt x="70" y="43"/>
                    </a:lnTo>
                    <a:lnTo>
                      <a:pt x="69" y="48"/>
                    </a:lnTo>
                    <a:lnTo>
                      <a:pt x="67" y="53"/>
                    </a:lnTo>
                    <a:lnTo>
                      <a:pt x="69" y="55"/>
                    </a:lnTo>
                    <a:lnTo>
                      <a:pt x="66" y="57"/>
                    </a:lnTo>
                    <a:lnTo>
                      <a:pt x="66" y="58"/>
                    </a:lnTo>
                    <a:lnTo>
                      <a:pt x="67" y="61"/>
                    </a:lnTo>
                    <a:lnTo>
                      <a:pt x="68" y="64"/>
                    </a:lnTo>
                    <a:lnTo>
                      <a:pt x="70" y="64"/>
                    </a:lnTo>
                    <a:lnTo>
                      <a:pt x="75" y="60"/>
                    </a:lnTo>
                    <a:lnTo>
                      <a:pt x="76" y="61"/>
                    </a:lnTo>
                    <a:lnTo>
                      <a:pt x="78" y="62"/>
                    </a:lnTo>
                    <a:lnTo>
                      <a:pt x="75" y="63"/>
                    </a:lnTo>
                    <a:lnTo>
                      <a:pt x="74" y="64"/>
                    </a:lnTo>
                    <a:lnTo>
                      <a:pt x="74" y="66"/>
                    </a:lnTo>
                    <a:lnTo>
                      <a:pt x="73" y="66"/>
                    </a:lnTo>
                    <a:lnTo>
                      <a:pt x="70" y="69"/>
                    </a:lnTo>
                    <a:lnTo>
                      <a:pt x="70" y="72"/>
                    </a:lnTo>
                    <a:lnTo>
                      <a:pt x="69" y="74"/>
                    </a:lnTo>
                    <a:lnTo>
                      <a:pt x="67" y="73"/>
                    </a:lnTo>
                    <a:lnTo>
                      <a:pt x="68" y="71"/>
                    </a:lnTo>
                    <a:lnTo>
                      <a:pt x="66" y="67"/>
                    </a:lnTo>
                    <a:lnTo>
                      <a:pt x="64" y="66"/>
                    </a:lnTo>
                    <a:lnTo>
                      <a:pt x="62" y="69"/>
                    </a:lnTo>
                    <a:lnTo>
                      <a:pt x="63" y="71"/>
                    </a:lnTo>
                    <a:lnTo>
                      <a:pt x="62" y="74"/>
                    </a:lnTo>
                    <a:lnTo>
                      <a:pt x="59" y="74"/>
                    </a:lnTo>
                    <a:lnTo>
                      <a:pt x="58" y="76"/>
                    </a:lnTo>
                    <a:lnTo>
                      <a:pt x="57" y="74"/>
                    </a:lnTo>
                    <a:lnTo>
                      <a:pt x="55" y="74"/>
                    </a:lnTo>
                    <a:lnTo>
                      <a:pt x="55" y="78"/>
                    </a:lnTo>
                    <a:lnTo>
                      <a:pt x="57" y="81"/>
                    </a:lnTo>
                    <a:lnTo>
                      <a:pt x="58" y="85"/>
                    </a:lnTo>
                    <a:lnTo>
                      <a:pt x="58" y="86"/>
                    </a:lnTo>
                    <a:lnTo>
                      <a:pt x="59" y="90"/>
                    </a:lnTo>
                    <a:lnTo>
                      <a:pt x="60" y="91"/>
                    </a:lnTo>
                    <a:lnTo>
                      <a:pt x="62" y="92"/>
                    </a:lnTo>
                    <a:lnTo>
                      <a:pt x="61" y="95"/>
                    </a:lnTo>
                    <a:lnTo>
                      <a:pt x="62" y="96"/>
                    </a:lnTo>
                    <a:lnTo>
                      <a:pt x="62" y="100"/>
                    </a:lnTo>
                    <a:lnTo>
                      <a:pt x="59" y="102"/>
                    </a:lnTo>
                    <a:lnTo>
                      <a:pt x="59" y="104"/>
                    </a:lnTo>
                    <a:lnTo>
                      <a:pt x="58" y="110"/>
                    </a:lnTo>
                    <a:lnTo>
                      <a:pt x="56" y="112"/>
                    </a:lnTo>
                    <a:lnTo>
                      <a:pt x="53" y="118"/>
                    </a:lnTo>
                    <a:lnTo>
                      <a:pt x="53" y="120"/>
                    </a:lnTo>
                    <a:lnTo>
                      <a:pt x="50" y="124"/>
                    </a:lnTo>
                    <a:lnTo>
                      <a:pt x="51" y="123"/>
                    </a:lnTo>
                    <a:lnTo>
                      <a:pt x="51" y="119"/>
                    </a:lnTo>
                    <a:lnTo>
                      <a:pt x="52" y="114"/>
                    </a:lnTo>
                    <a:lnTo>
                      <a:pt x="54" y="112"/>
                    </a:lnTo>
                    <a:lnTo>
                      <a:pt x="53" y="111"/>
                    </a:lnTo>
                    <a:lnTo>
                      <a:pt x="52" y="111"/>
                    </a:lnTo>
                    <a:lnTo>
                      <a:pt x="50" y="112"/>
                    </a:lnTo>
                    <a:lnTo>
                      <a:pt x="49" y="109"/>
                    </a:lnTo>
                    <a:lnTo>
                      <a:pt x="48" y="108"/>
                    </a:lnTo>
                    <a:lnTo>
                      <a:pt x="49" y="108"/>
                    </a:lnTo>
                    <a:lnTo>
                      <a:pt x="51" y="106"/>
                    </a:lnTo>
                    <a:lnTo>
                      <a:pt x="52" y="106"/>
                    </a:lnTo>
                    <a:lnTo>
                      <a:pt x="52" y="105"/>
                    </a:lnTo>
                    <a:lnTo>
                      <a:pt x="54" y="105"/>
                    </a:lnTo>
                    <a:lnTo>
                      <a:pt x="55" y="108"/>
                    </a:lnTo>
                    <a:lnTo>
                      <a:pt x="56" y="105"/>
                    </a:lnTo>
                    <a:lnTo>
                      <a:pt x="56" y="101"/>
                    </a:lnTo>
                    <a:lnTo>
                      <a:pt x="53" y="99"/>
                    </a:lnTo>
                    <a:lnTo>
                      <a:pt x="53" y="98"/>
                    </a:lnTo>
                    <a:lnTo>
                      <a:pt x="51" y="94"/>
                    </a:lnTo>
                    <a:lnTo>
                      <a:pt x="51" y="89"/>
                    </a:lnTo>
                    <a:lnTo>
                      <a:pt x="49" y="87"/>
                    </a:lnTo>
                    <a:lnTo>
                      <a:pt x="49" y="82"/>
                    </a:lnTo>
                    <a:lnTo>
                      <a:pt x="48" y="79"/>
                    </a:lnTo>
                    <a:lnTo>
                      <a:pt x="48" y="77"/>
                    </a:lnTo>
                    <a:lnTo>
                      <a:pt x="49" y="75"/>
                    </a:lnTo>
                    <a:lnTo>
                      <a:pt x="51" y="71"/>
                    </a:lnTo>
                    <a:lnTo>
                      <a:pt x="51" y="68"/>
                    </a:lnTo>
                    <a:lnTo>
                      <a:pt x="54" y="64"/>
                    </a:lnTo>
                    <a:lnTo>
                      <a:pt x="55" y="61"/>
                    </a:lnTo>
                    <a:lnTo>
                      <a:pt x="58" y="60"/>
                    </a:lnTo>
                    <a:lnTo>
                      <a:pt x="58" y="57"/>
                    </a:lnTo>
                    <a:lnTo>
                      <a:pt x="56" y="54"/>
                    </a:lnTo>
                    <a:lnTo>
                      <a:pt x="55" y="51"/>
                    </a:lnTo>
                    <a:lnTo>
                      <a:pt x="55" y="47"/>
                    </a:lnTo>
                    <a:lnTo>
                      <a:pt x="59" y="40"/>
                    </a:lnTo>
                    <a:lnTo>
                      <a:pt x="60" y="40"/>
                    </a:lnTo>
                    <a:lnTo>
                      <a:pt x="64" y="37"/>
                    </a:lnTo>
                    <a:lnTo>
                      <a:pt x="69" y="29"/>
                    </a:lnTo>
                    <a:lnTo>
                      <a:pt x="74" y="23"/>
                    </a:lnTo>
                    <a:lnTo>
                      <a:pt x="77" y="22"/>
                    </a:lnTo>
                    <a:lnTo>
                      <a:pt x="80" y="19"/>
                    </a:lnTo>
                    <a:lnTo>
                      <a:pt x="81" y="16"/>
                    </a:lnTo>
                    <a:lnTo>
                      <a:pt x="84" y="16"/>
                    </a:lnTo>
                    <a:lnTo>
                      <a:pt x="89" y="14"/>
                    </a:lnTo>
                    <a:lnTo>
                      <a:pt x="92" y="12"/>
                    </a:lnTo>
                    <a:lnTo>
                      <a:pt x="93" y="9"/>
                    </a:lnTo>
                    <a:lnTo>
                      <a:pt x="93" y="7"/>
                    </a:lnTo>
                    <a:lnTo>
                      <a:pt x="87" y="4"/>
                    </a:lnTo>
                    <a:lnTo>
                      <a:pt x="83" y="2"/>
                    </a:lnTo>
                    <a:lnTo>
                      <a:pt x="79" y="1"/>
                    </a:lnTo>
                    <a:lnTo>
                      <a:pt x="77" y="0"/>
                    </a:lnTo>
                    <a:lnTo>
                      <a:pt x="76" y="2"/>
                    </a:lnTo>
                    <a:lnTo>
                      <a:pt x="72" y="0"/>
                    </a:lnTo>
                    <a:lnTo>
                      <a:pt x="69" y="2"/>
                    </a:lnTo>
                    <a:lnTo>
                      <a:pt x="65" y="2"/>
                    </a:lnTo>
                    <a:lnTo>
                      <a:pt x="57" y="5"/>
                    </a:lnTo>
                    <a:lnTo>
                      <a:pt x="52" y="10"/>
                    </a:lnTo>
                    <a:lnTo>
                      <a:pt x="47" y="12"/>
                    </a:lnTo>
                    <a:lnTo>
                      <a:pt x="46" y="16"/>
                    </a:lnTo>
                    <a:lnTo>
                      <a:pt x="47" y="19"/>
                    </a:lnTo>
                    <a:lnTo>
                      <a:pt x="45" y="18"/>
                    </a:lnTo>
                    <a:lnTo>
                      <a:pt x="43" y="18"/>
                    </a:lnTo>
                    <a:lnTo>
                      <a:pt x="42" y="20"/>
                    </a:lnTo>
                    <a:lnTo>
                      <a:pt x="38" y="20"/>
                    </a:lnTo>
                    <a:lnTo>
                      <a:pt x="36" y="25"/>
                    </a:lnTo>
                    <a:lnTo>
                      <a:pt x="37" y="27"/>
                    </a:lnTo>
                    <a:lnTo>
                      <a:pt x="35" y="27"/>
                    </a:lnTo>
                    <a:lnTo>
                      <a:pt x="31" y="33"/>
                    </a:lnTo>
                    <a:lnTo>
                      <a:pt x="32" y="36"/>
                    </a:lnTo>
                    <a:lnTo>
                      <a:pt x="31" y="38"/>
                    </a:lnTo>
                    <a:lnTo>
                      <a:pt x="30" y="36"/>
                    </a:lnTo>
                    <a:lnTo>
                      <a:pt x="28" y="35"/>
                    </a:lnTo>
                    <a:lnTo>
                      <a:pt x="27" y="40"/>
                    </a:lnTo>
                    <a:lnTo>
                      <a:pt x="26" y="40"/>
                    </a:lnTo>
                    <a:lnTo>
                      <a:pt x="24" y="40"/>
                    </a:lnTo>
                    <a:lnTo>
                      <a:pt x="22" y="43"/>
                    </a:lnTo>
                    <a:lnTo>
                      <a:pt x="21" y="45"/>
                    </a:lnTo>
                    <a:lnTo>
                      <a:pt x="19" y="50"/>
                    </a:lnTo>
                    <a:lnTo>
                      <a:pt x="16" y="54"/>
                    </a:lnTo>
                    <a:lnTo>
                      <a:pt x="16" y="57"/>
                    </a:lnTo>
                    <a:lnTo>
                      <a:pt x="17" y="57"/>
                    </a:lnTo>
                    <a:lnTo>
                      <a:pt x="18" y="57"/>
                    </a:lnTo>
                    <a:lnTo>
                      <a:pt x="18" y="59"/>
                    </a:lnTo>
                    <a:lnTo>
                      <a:pt x="16" y="59"/>
                    </a:lnTo>
                    <a:lnTo>
                      <a:pt x="12" y="61"/>
                    </a:lnTo>
                    <a:lnTo>
                      <a:pt x="11" y="64"/>
                    </a:lnTo>
                    <a:lnTo>
                      <a:pt x="9" y="65"/>
                    </a:lnTo>
                    <a:lnTo>
                      <a:pt x="8" y="68"/>
                    </a:lnTo>
                    <a:lnTo>
                      <a:pt x="8" y="74"/>
                    </a:lnTo>
                    <a:lnTo>
                      <a:pt x="7" y="77"/>
                    </a:lnTo>
                    <a:lnTo>
                      <a:pt x="4" y="77"/>
                    </a:lnTo>
                    <a:lnTo>
                      <a:pt x="3" y="81"/>
                    </a:lnTo>
                    <a:lnTo>
                      <a:pt x="3" y="83"/>
                    </a:lnTo>
                    <a:lnTo>
                      <a:pt x="1" y="85"/>
                    </a:lnTo>
                    <a:lnTo>
                      <a:pt x="0" y="91"/>
                    </a:lnTo>
                    <a:lnTo>
                      <a:pt x="2" y="94"/>
                    </a:lnTo>
                    <a:lnTo>
                      <a:pt x="7" y="97"/>
                    </a:lnTo>
                    <a:lnTo>
                      <a:pt x="10" y="97"/>
                    </a:lnTo>
                    <a:lnTo>
                      <a:pt x="13" y="99"/>
                    </a:lnTo>
                    <a:lnTo>
                      <a:pt x="15" y="99"/>
                    </a:lnTo>
                    <a:lnTo>
                      <a:pt x="18" y="102"/>
                    </a:lnTo>
                    <a:lnTo>
                      <a:pt x="22" y="102"/>
                    </a:lnTo>
                    <a:lnTo>
                      <a:pt x="22" y="106"/>
                    </a:lnTo>
                    <a:lnTo>
                      <a:pt x="26" y="109"/>
                    </a:lnTo>
                    <a:lnTo>
                      <a:pt x="26" y="111"/>
                    </a:lnTo>
                    <a:lnTo>
                      <a:pt x="28" y="113"/>
                    </a:lnTo>
                    <a:lnTo>
                      <a:pt x="24" y="113"/>
                    </a:lnTo>
                    <a:lnTo>
                      <a:pt x="23" y="114"/>
                    </a:lnTo>
                    <a:lnTo>
                      <a:pt x="18" y="114"/>
                    </a:lnTo>
                    <a:lnTo>
                      <a:pt x="13" y="112"/>
                    </a:lnTo>
                    <a:lnTo>
                      <a:pt x="12" y="109"/>
                    </a:lnTo>
                    <a:lnTo>
                      <a:pt x="10" y="106"/>
                    </a:lnTo>
                    <a:lnTo>
                      <a:pt x="5" y="106"/>
                    </a:lnTo>
                    <a:lnTo>
                      <a:pt x="4" y="104"/>
                    </a:lnTo>
                    <a:lnTo>
                      <a:pt x="2" y="103"/>
                    </a:lnTo>
                    <a:lnTo>
                      <a:pt x="1" y="105"/>
                    </a:lnTo>
                    <a:lnTo>
                      <a:pt x="2" y="109"/>
                    </a:lnTo>
                    <a:lnTo>
                      <a:pt x="2" y="111"/>
                    </a:lnTo>
                    <a:lnTo>
                      <a:pt x="0" y="111"/>
                    </a:lnTo>
                    <a:lnTo>
                      <a:pt x="0" y="113"/>
                    </a:lnTo>
                    <a:lnTo>
                      <a:pt x="1" y="118"/>
                    </a:lnTo>
                    <a:lnTo>
                      <a:pt x="1" y="123"/>
                    </a:lnTo>
                    <a:lnTo>
                      <a:pt x="1" y="126"/>
                    </a:lnTo>
                    <a:lnTo>
                      <a:pt x="1" y="129"/>
                    </a:lnTo>
                    <a:lnTo>
                      <a:pt x="4" y="131"/>
                    </a:lnTo>
                    <a:lnTo>
                      <a:pt x="7" y="134"/>
                    </a:lnTo>
                    <a:lnTo>
                      <a:pt x="7" y="135"/>
                    </a:lnTo>
                    <a:lnTo>
                      <a:pt x="6" y="134"/>
                    </a:lnTo>
                    <a:lnTo>
                      <a:pt x="5" y="134"/>
                    </a:lnTo>
                    <a:lnTo>
                      <a:pt x="6" y="137"/>
                    </a:lnTo>
                    <a:lnTo>
                      <a:pt x="7" y="140"/>
                    </a:lnTo>
                    <a:lnTo>
                      <a:pt x="9" y="139"/>
                    </a:lnTo>
                    <a:lnTo>
                      <a:pt x="10" y="137"/>
                    </a:lnTo>
                    <a:lnTo>
                      <a:pt x="11" y="137"/>
                    </a:lnTo>
                    <a:lnTo>
                      <a:pt x="14" y="137"/>
                    </a:lnTo>
                    <a:lnTo>
                      <a:pt x="15" y="140"/>
                    </a:lnTo>
                    <a:lnTo>
                      <a:pt x="17" y="140"/>
                    </a:lnTo>
                    <a:lnTo>
                      <a:pt x="18" y="138"/>
                    </a:lnTo>
                    <a:lnTo>
                      <a:pt x="17" y="137"/>
                    </a:lnTo>
                    <a:lnTo>
                      <a:pt x="18" y="134"/>
                    </a:lnTo>
                    <a:lnTo>
                      <a:pt x="20" y="134"/>
                    </a:lnTo>
                    <a:lnTo>
                      <a:pt x="21" y="135"/>
                    </a:lnTo>
                    <a:lnTo>
                      <a:pt x="20" y="138"/>
                    </a:lnTo>
                    <a:lnTo>
                      <a:pt x="21" y="140"/>
                    </a:lnTo>
                    <a:lnTo>
                      <a:pt x="22" y="140"/>
                    </a:lnTo>
                    <a:lnTo>
                      <a:pt x="23" y="137"/>
                    </a:lnTo>
                    <a:lnTo>
                      <a:pt x="27" y="136"/>
                    </a:lnTo>
                    <a:lnTo>
                      <a:pt x="28" y="134"/>
                    </a:lnTo>
                    <a:lnTo>
                      <a:pt x="30" y="135"/>
                    </a:lnTo>
                    <a:lnTo>
                      <a:pt x="28" y="137"/>
                    </a:lnTo>
                    <a:lnTo>
                      <a:pt x="24" y="140"/>
                    </a:lnTo>
                    <a:lnTo>
                      <a:pt x="23" y="143"/>
                    </a:lnTo>
                    <a:lnTo>
                      <a:pt x="26" y="145"/>
                    </a:lnTo>
                    <a:lnTo>
                      <a:pt x="26" y="150"/>
                    </a:lnTo>
                    <a:lnTo>
                      <a:pt x="30" y="153"/>
                    </a:lnTo>
                    <a:lnTo>
                      <a:pt x="33" y="153"/>
                    </a:lnTo>
                    <a:lnTo>
                      <a:pt x="35" y="152"/>
                    </a:lnTo>
                    <a:lnTo>
                      <a:pt x="32" y="150"/>
                    </a:lnTo>
                    <a:lnTo>
                      <a:pt x="34" y="150"/>
                    </a:lnTo>
                    <a:lnTo>
                      <a:pt x="36" y="150"/>
                    </a:lnTo>
                    <a:lnTo>
                      <a:pt x="38" y="152"/>
                    </a:lnTo>
                    <a:lnTo>
                      <a:pt x="40" y="151"/>
                    </a:lnTo>
                    <a:lnTo>
                      <a:pt x="42" y="149"/>
                    </a:lnTo>
                    <a:lnTo>
                      <a:pt x="44" y="146"/>
                    </a:lnTo>
                    <a:lnTo>
                      <a:pt x="46" y="146"/>
                    </a:lnTo>
                    <a:lnTo>
                      <a:pt x="46" y="147"/>
                    </a:lnTo>
                    <a:lnTo>
                      <a:pt x="45" y="148"/>
                    </a:lnTo>
                    <a:lnTo>
                      <a:pt x="41" y="153"/>
                    </a:lnTo>
                    <a:lnTo>
                      <a:pt x="41" y="154"/>
                    </a:lnTo>
                    <a:lnTo>
                      <a:pt x="44" y="157"/>
                    </a:lnTo>
                    <a:lnTo>
                      <a:pt x="45" y="160"/>
                    </a:lnTo>
                    <a:lnTo>
                      <a:pt x="48" y="159"/>
                    </a:lnTo>
                    <a:lnTo>
                      <a:pt x="51" y="160"/>
                    </a:lnTo>
                    <a:lnTo>
                      <a:pt x="53" y="162"/>
                    </a:lnTo>
                    <a:lnTo>
                      <a:pt x="55" y="161"/>
                    </a:lnTo>
                    <a:lnTo>
                      <a:pt x="60" y="160"/>
                    </a:lnTo>
                    <a:lnTo>
                      <a:pt x="61" y="163"/>
                    </a:lnTo>
                    <a:lnTo>
                      <a:pt x="63" y="164"/>
                    </a:lnTo>
                    <a:lnTo>
                      <a:pt x="65" y="166"/>
                    </a:lnTo>
                    <a:lnTo>
                      <a:pt x="66" y="166"/>
                    </a:lnTo>
                    <a:lnTo>
                      <a:pt x="70" y="169"/>
                    </a:lnTo>
                    <a:lnTo>
                      <a:pt x="72" y="167"/>
                    </a:lnTo>
                    <a:lnTo>
                      <a:pt x="73" y="168"/>
                    </a:lnTo>
                    <a:lnTo>
                      <a:pt x="74" y="166"/>
                    </a:lnTo>
                    <a:lnTo>
                      <a:pt x="73" y="164"/>
                    </a:lnTo>
                    <a:lnTo>
                      <a:pt x="71" y="162"/>
                    </a:lnTo>
                    <a:lnTo>
                      <a:pt x="69" y="159"/>
                    </a:lnTo>
                    <a:lnTo>
                      <a:pt x="68" y="157"/>
                    </a:lnTo>
                    <a:lnTo>
                      <a:pt x="62" y="151"/>
                    </a:lnTo>
                    <a:lnTo>
                      <a:pt x="62" y="149"/>
                    </a:lnTo>
                    <a:lnTo>
                      <a:pt x="64" y="150"/>
                    </a:lnTo>
                    <a:lnTo>
                      <a:pt x="65" y="151"/>
                    </a:lnTo>
                    <a:lnTo>
                      <a:pt x="67" y="152"/>
                    </a:lnTo>
                    <a:lnTo>
                      <a:pt x="69" y="156"/>
                    </a:lnTo>
                    <a:lnTo>
                      <a:pt x="71" y="157"/>
                    </a:lnTo>
                    <a:lnTo>
                      <a:pt x="72" y="158"/>
                    </a:lnTo>
                    <a:lnTo>
                      <a:pt x="73" y="161"/>
                    </a:lnTo>
                    <a:lnTo>
                      <a:pt x="76" y="164"/>
                    </a:lnTo>
                    <a:lnTo>
                      <a:pt x="77" y="167"/>
                    </a:lnTo>
                    <a:lnTo>
                      <a:pt x="78" y="168"/>
                    </a:lnTo>
                    <a:lnTo>
                      <a:pt x="80" y="171"/>
                    </a:lnTo>
                    <a:lnTo>
                      <a:pt x="82" y="174"/>
                    </a:lnTo>
                    <a:lnTo>
                      <a:pt x="84" y="174"/>
                    </a:lnTo>
                    <a:lnTo>
                      <a:pt x="84" y="173"/>
                    </a:lnTo>
                    <a:lnTo>
                      <a:pt x="83" y="169"/>
                    </a:lnTo>
                    <a:lnTo>
                      <a:pt x="81" y="164"/>
                    </a:lnTo>
                    <a:lnTo>
                      <a:pt x="85" y="164"/>
                    </a:lnTo>
                    <a:lnTo>
                      <a:pt x="90" y="167"/>
                    </a:lnTo>
                    <a:lnTo>
                      <a:pt x="94" y="167"/>
                    </a:lnTo>
                    <a:lnTo>
                      <a:pt x="94" y="170"/>
                    </a:lnTo>
                    <a:lnTo>
                      <a:pt x="94" y="171"/>
                    </a:lnTo>
                    <a:lnTo>
                      <a:pt x="97" y="173"/>
                    </a:lnTo>
                    <a:lnTo>
                      <a:pt x="99" y="173"/>
                    </a:lnTo>
                    <a:lnTo>
                      <a:pt x="100" y="174"/>
                    </a:lnTo>
                    <a:lnTo>
                      <a:pt x="106" y="174"/>
                    </a:lnTo>
                    <a:lnTo>
                      <a:pt x="107" y="172"/>
                    </a:lnTo>
                    <a:lnTo>
                      <a:pt x="110" y="168"/>
                    </a:lnTo>
                    <a:lnTo>
                      <a:pt x="110" y="166"/>
                    </a:lnTo>
                    <a:lnTo>
                      <a:pt x="111" y="163"/>
                    </a:lnTo>
                    <a:lnTo>
                      <a:pt x="109" y="161"/>
                    </a:lnTo>
                    <a:lnTo>
                      <a:pt x="107" y="155"/>
                    </a:lnTo>
                    <a:lnTo>
                      <a:pt x="105" y="155"/>
                    </a:lnTo>
                    <a:lnTo>
                      <a:pt x="104" y="151"/>
                    </a:lnTo>
                    <a:lnTo>
                      <a:pt x="104" y="148"/>
                    </a:lnTo>
                    <a:lnTo>
                      <a:pt x="105" y="147"/>
                    </a:lnTo>
                    <a:lnTo>
                      <a:pt x="105" y="145"/>
                    </a:lnTo>
                    <a:lnTo>
                      <a:pt x="106" y="144"/>
                    </a:lnTo>
                    <a:lnTo>
                      <a:pt x="107" y="146"/>
                    </a:lnTo>
                    <a:lnTo>
                      <a:pt x="108" y="149"/>
                    </a:lnTo>
                    <a:lnTo>
                      <a:pt x="110" y="146"/>
                    </a:lnTo>
                    <a:lnTo>
                      <a:pt x="110" y="141"/>
                    </a:lnTo>
                    <a:lnTo>
                      <a:pt x="111" y="140"/>
                    </a:lnTo>
                    <a:lnTo>
                      <a:pt x="113" y="139"/>
                    </a:lnTo>
                    <a:lnTo>
                      <a:pt x="113" y="143"/>
                    </a:lnTo>
                    <a:lnTo>
                      <a:pt x="114" y="144"/>
                    </a:lnTo>
                    <a:lnTo>
                      <a:pt x="113" y="146"/>
                    </a:lnTo>
                    <a:lnTo>
                      <a:pt x="111" y="147"/>
                    </a:lnTo>
                    <a:lnTo>
                      <a:pt x="110" y="151"/>
                    </a:lnTo>
                    <a:lnTo>
                      <a:pt x="111" y="152"/>
                    </a:lnTo>
                    <a:lnTo>
                      <a:pt x="113" y="154"/>
                    </a:lnTo>
                    <a:lnTo>
                      <a:pt x="113" y="156"/>
                    </a:lnTo>
                    <a:lnTo>
                      <a:pt x="116" y="161"/>
                    </a:lnTo>
                    <a:lnTo>
                      <a:pt x="118" y="161"/>
                    </a:lnTo>
                    <a:lnTo>
                      <a:pt x="118" y="159"/>
                    </a:lnTo>
                    <a:lnTo>
                      <a:pt x="119" y="158"/>
                    </a:lnTo>
                    <a:lnTo>
                      <a:pt x="121" y="160"/>
                    </a:lnTo>
                    <a:lnTo>
                      <a:pt x="123" y="158"/>
                    </a:lnTo>
                    <a:lnTo>
                      <a:pt x="124" y="160"/>
                    </a:lnTo>
                    <a:lnTo>
                      <a:pt x="123" y="161"/>
                    </a:lnTo>
                    <a:lnTo>
                      <a:pt x="123" y="164"/>
                    </a:lnTo>
                    <a:lnTo>
                      <a:pt x="121" y="169"/>
                    </a:lnTo>
                    <a:lnTo>
                      <a:pt x="121" y="171"/>
                    </a:lnTo>
                    <a:lnTo>
                      <a:pt x="119" y="175"/>
                    </a:lnTo>
                    <a:lnTo>
                      <a:pt x="117" y="181"/>
                    </a:lnTo>
                    <a:lnTo>
                      <a:pt x="117" y="182"/>
                    </a:lnTo>
                    <a:lnTo>
                      <a:pt x="118" y="182"/>
                    </a:lnTo>
                    <a:lnTo>
                      <a:pt x="119" y="179"/>
                    </a:lnTo>
                    <a:lnTo>
                      <a:pt x="121" y="180"/>
                    </a:lnTo>
                    <a:lnTo>
                      <a:pt x="121" y="181"/>
                    </a:lnTo>
                    <a:lnTo>
                      <a:pt x="123" y="181"/>
                    </a:lnTo>
                    <a:lnTo>
                      <a:pt x="125" y="183"/>
                    </a:lnTo>
                    <a:lnTo>
                      <a:pt x="128" y="184"/>
                    </a:lnTo>
                    <a:lnTo>
                      <a:pt x="126" y="185"/>
                    </a:lnTo>
                    <a:lnTo>
                      <a:pt x="125" y="187"/>
                    </a:lnTo>
                    <a:lnTo>
                      <a:pt x="125" y="188"/>
                    </a:lnTo>
                    <a:lnTo>
                      <a:pt x="123" y="186"/>
                    </a:lnTo>
                    <a:lnTo>
                      <a:pt x="121" y="188"/>
                    </a:lnTo>
                    <a:lnTo>
                      <a:pt x="121" y="189"/>
                    </a:lnTo>
                    <a:lnTo>
                      <a:pt x="123" y="191"/>
                    </a:lnTo>
                    <a:lnTo>
                      <a:pt x="124" y="192"/>
                    </a:lnTo>
                    <a:lnTo>
                      <a:pt x="126" y="192"/>
                    </a:lnTo>
                    <a:lnTo>
                      <a:pt x="126" y="194"/>
                    </a:lnTo>
                    <a:lnTo>
                      <a:pt x="127" y="195"/>
                    </a:lnTo>
                    <a:lnTo>
                      <a:pt x="128" y="198"/>
                    </a:lnTo>
                    <a:lnTo>
                      <a:pt x="128" y="200"/>
                    </a:lnTo>
                    <a:lnTo>
                      <a:pt x="132" y="201"/>
                    </a:lnTo>
                    <a:lnTo>
                      <a:pt x="133" y="203"/>
                    </a:lnTo>
                    <a:lnTo>
                      <a:pt x="134" y="205"/>
                    </a:lnTo>
                    <a:lnTo>
                      <a:pt x="133" y="208"/>
                    </a:lnTo>
                    <a:lnTo>
                      <a:pt x="131" y="210"/>
                    </a:lnTo>
                    <a:lnTo>
                      <a:pt x="129" y="211"/>
                    </a:lnTo>
                    <a:lnTo>
                      <a:pt x="128" y="212"/>
                    </a:lnTo>
                    <a:lnTo>
                      <a:pt x="126" y="210"/>
                    </a:lnTo>
                    <a:lnTo>
                      <a:pt x="125" y="209"/>
                    </a:lnTo>
                    <a:lnTo>
                      <a:pt x="123" y="210"/>
                    </a:lnTo>
                    <a:lnTo>
                      <a:pt x="121" y="213"/>
                    </a:lnTo>
                    <a:lnTo>
                      <a:pt x="122" y="214"/>
                    </a:lnTo>
                    <a:lnTo>
                      <a:pt x="122" y="216"/>
                    </a:lnTo>
                    <a:lnTo>
                      <a:pt x="121" y="218"/>
                    </a:lnTo>
                    <a:lnTo>
                      <a:pt x="121" y="219"/>
                    </a:lnTo>
                    <a:lnTo>
                      <a:pt x="123" y="219"/>
                    </a:lnTo>
                    <a:lnTo>
                      <a:pt x="123" y="219"/>
                    </a:lnTo>
                    <a:lnTo>
                      <a:pt x="125" y="218"/>
                    </a:lnTo>
                    <a:lnTo>
                      <a:pt x="128" y="218"/>
                    </a:lnTo>
                    <a:lnTo>
                      <a:pt x="129" y="216"/>
                    </a:lnTo>
                    <a:lnTo>
                      <a:pt x="132" y="216"/>
                    </a:lnTo>
                    <a:lnTo>
                      <a:pt x="133" y="213"/>
                    </a:lnTo>
                    <a:lnTo>
                      <a:pt x="134" y="213"/>
                    </a:lnTo>
                    <a:lnTo>
                      <a:pt x="135" y="216"/>
                    </a:lnTo>
                    <a:lnTo>
                      <a:pt x="135" y="217"/>
                    </a:lnTo>
                    <a:lnTo>
                      <a:pt x="137" y="216"/>
                    </a:lnTo>
                    <a:lnTo>
                      <a:pt x="139" y="213"/>
                    </a:lnTo>
                    <a:lnTo>
                      <a:pt x="142" y="210"/>
                    </a:lnTo>
                    <a:lnTo>
                      <a:pt x="143" y="212"/>
                    </a:lnTo>
                    <a:lnTo>
                      <a:pt x="142" y="213"/>
                    </a:lnTo>
                    <a:lnTo>
                      <a:pt x="141" y="214"/>
                    </a:lnTo>
                    <a:lnTo>
                      <a:pt x="139" y="216"/>
                    </a:lnTo>
                    <a:lnTo>
                      <a:pt x="141" y="216"/>
                    </a:lnTo>
                    <a:lnTo>
                      <a:pt x="141" y="218"/>
                    </a:lnTo>
                    <a:lnTo>
                      <a:pt x="138" y="219"/>
                    </a:lnTo>
                    <a:lnTo>
                      <a:pt x="138" y="219"/>
                    </a:lnTo>
                    <a:lnTo>
                      <a:pt x="142" y="219"/>
                    </a:lnTo>
                    <a:lnTo>
                      <a:pt x="142" y="221"/>
                    </a:lnTo>
                    <a:lnTo>
                      <a:pt x="140" y="224"/>
                    </a:lnTo>
                    <a:lnTo>
                      <a:pt x="140" y="228"/>
                    </a:lnTo>
                    <a:lnTo>
                      <a:pt x="142" y="229"/>
                    </a:lnTo>
                    <a:lnTo>
                      <a:pt x="142" y="232"/>
                    </a:lnTo>
                    <a:lnTo>
                      <a:pt x="145" y="230"/>
                    </a:lnTo>
                    <a:lnTo>
                      <a:pt x="146" y="229"/>
                    </a:lnTo>
                    <a:lnTo>
                      <a:pt x="145" y="226"/>
                    </a:lnTo>
                    <a:lnTo>
                      <a:pt x="145" y="225"/>
                    </a:lnTo>
                    <a:lnTo>
                      <a:pt x="147" y="224"/>
                    </a:lnTo>
                    <a:lnTo>
                      <a:pt x="150" y="226"/>
                    </a:lnTo>
                    <a:lnTo>
                      <a:pt x="150" y="229"/>
                    </a:lnTo>
                    <a:lnTo>
                      <a:pt x="149" y="232"/>
                    </a:lnTo>
                    <a:lnTo>
                      <a:pt x="151" y="233"/>
                    </a:lnTo>
                    <a:lnTo>
                      <a:pt x="151" y="235"/>
                    </a:lnTo>
                    <a:lnTo>
                      <a:pt x="147" y="237"/>
                    </a:lnTo>
                    <a:lnTo>
                      <a:pt x="146" y="238"/>
                    </a:lnTo>
                    <a:lnTo>
                      <a:pt x="149" y="240"/>
                    </a:lnTo>
                    <a:lnTo>
                      <a:pt x="154" y="241"/>
                    </a:lnTo>
                    <a:lnTo>
                      <a:pt x="155" y="242"/>
                    </a:lnTo>
                    <a:lnTo>
                      <a:pt x="155" y="244"/>
                    </a:lnTo>
                    <a:lnTo>
                      <a:pt x="155" y="247"/>
                    </a:lnTo>
                    <a:lnTo>
                      <a:pt x="156" y="247"/>
                    </a:lnTo>
                    <a:lnTo>
                      <a:pt x="156" y="244"/>
                    </a:lnTo>
                    <a:lnTo>
                      <a:pt x="158" y="242"/>
                    </a:lnTo>
                    <a:lnTo>
                      <a:pt x="159" y="242"/>
                    </a:lnTo>
                    <a:lnTo>
                      <a:pt x="159" y="244"/>
                    </a:lnTo>
                    <a:lnTo>
                      <a:pt x="158" y="247"/>
                    </a:lnTo>
                    <a:lnTo>
                      <a:pt x="158" y="249"/>
                    </a:lnTo>
                    <a:lnTo>
                      <a:pt x="156" y="250"/>
                    </a:lnTo>
                    <a:lnTo>
                      <a:pt x="155" y="254"/>
                    </a:lnTo>
                    <a:lnTo>
                      <a:pt x="155" y="256"/>
                    </a:lnTo>
                    <a:lnTo>
                      <a:pt x="156" y="257"/>
                    </a:lnTo>
                    <a:lnTo>
                      <a:pt x="156" y="259"/>
                    </a:lnTo>
                    <a:lnTo>
                      <a:pt x="155" y="263"/>
                    </a:lnTo>
                    <a:lnTo>
                      <a:pt x="155" y="265"/>
                    </a:lnTo>
                    <a:lnTo>
                      <a:pt x="156" y="266"/>
                    </a:lnTo>
                    <a:lnTo>
                      <a:pt x="156" y="268"/>
                    </a:lnTo>
                    <a:lnTo>
                      <a:pt x="155" y="274"/>
                    </a:lnTo>
                    <a:lnTo>
                      <a:pt x="153" y="276"/>
                    </a:lnTo>
                    <a:lnTo>
                      <a:pt x="155" y="279"/>
                    </a:lnTo>
                    <a:lnTo>
                      <a:pt x="154" y="282"/>
                    </a:lnTo>
                    <a:lnTo>
                      <a:pt x="150" y="283"/>
                    </a:lnTo>
                    <a:lnTo>
                      <a:pt x="146" y="282"/>
                    </a:lnTo>
                    <a:lnTo>
                      <a:pt x="145" y="283"/>
                    </a:lnTo>
                    <a:lnTo>
                      <a:pt x="144" y="285"/>
                    </a:lnTo>
                    <a:lnTo>
                      <a:pt x="139" y="290"/>
                    </a:lnTo>
                    <a:lnTo>
                      <a:pt x="139" y="293"/>
                    </a:lnTo>
                    <a:lnTo>
                      <a:pt x="142" y="295"/>
                    </a:lnTo>
                    <a:lnTo>
                      <a:pt x="142" y="295"/>
                    </a:lnTo>
                    <a:lnTo>
                      <a:pt x="139" y="296"/>
                    </a:lnTo>
                    <a:lnTo>
                      <a:pt x="138" y="295"/>
                    </a:lnTo>
                    <a:lnTo>
                      <a:pt x="136" y="295"/>
                    </a:lnTo>
                    <a:lnTo>
                      <a:pt x="133" y="299"/>
                    </a:lnTo>
                    <a:lnTo>
                      <a:pt x="131" y="300"/>
                    </a:lnTo>
                    <a:lnTo>
                      <a:pt x="126" y="304"/>
                    </a:lnTo>
                    <a:lnTo>
                      <a:pt x="121" y="308"/>
                    </a:lnTo>
                    <a:lnTo>
                      <a:pt x="121" y="308"/>
                    </a:lnTo>
                    <a:lnTo>
                      <a:pt x="119" y="309"/>
                    </a:lnTo>
                    <a:lnTo>
                      <a:pt x="118" y="313"/>
                    </a:lnTo>
                    <a:lnTo>
                      <a:pt x="120" y="316"/>
                    </a:lnTo>
                    <a:lnTo>
                      <a:pt x="121" y="319"/>
                    </a:lnTo>
                    <a:lnTo>
                      <a:pt x="123" y="323"/>
                    </a:lnTo>
                    <a:lnTo>
                      <a:pt x="124" y="332"/>
                    </a:lnTo>
                    <a:lnTo>
                      <a:pt x="122" y="333"/>
                    </a:lnTo>
                    <a:lnTo>
                      <a:pt x="121" y="333"/>
                    </a:lnTo>
                    <a:lnTo>
                      <a:pt x="119" y="334"/>
                    </a:lnTo>
                    <a:lnTo>
                      <a:pt x="119" y="337"/>
                    </a:lnTo>
                    <a:lnTo>
                      <a:pt x="118" y="335"/>
                    </a:lnTo>
                    <a:lnTo>
                      <a:pt x="118" y="330"/>
                    </a:lnTo>
                    <a:lnTo>
                      <a:pt x="117" y="328"/>
                    </a:lnTo>
                    <a:lnTo>
                      <a:pt x="114" y="330"/>
                    </a:lnTo>
                    <a:lnTo>
                      <a:pt x="113" y="333"/>
                    </a:lnTo>
                    <a:lnTo>
                      <a:pt x="111" y="336"/>
                    </a:lnTo>
                    <a:lnTo>
                      <a:pt x="108" y="334"/>
                    </a:lnTo>
                    <a:lnTo>
                      <a:pt x="109" y="333"/>
                    </a:lnTo>
                    <a:lnTo>
                      <a:pt x="109" y="332"/>
                    </a:lnTo>
                    <a:lnTo>
                      <a:pt x="106" y="332"/>
                    </a:lnTo>
                    <a:lnTo>
                      <a:pt x="104" y="335"/>
                    </a:lnTo>
                    <a:lnTo>
                      <a:pt x="102" y="337"/>
                    </a:lnTo>
                    <a:lnTo>
                      <a:pt x="99" y="337"/>
                    </a:lnTo>
                    <a:lnTo>
                      <a:pt x="97" y="337"/>
                    </a:lnTo>
                    <a:lnTo>
                      <a:pt x="97" y="335"/>
                    </a:lnTo>
                    <a:lnTo>
                      <a:pt x="94" y="335"/>
                    </a:lnTo>
                    <a:lnTo>
                      <a:pt x="93" y="337"/>
                    </a:lnTo>
                    <a:lnTo>
                      <a:pt x="90" y="335"/>
                    </a:lnTo>
                    <a:lnTo>
                      <a:pt x="88" y="334"/>
                    </a:lnTo>
                    <a:lnTo>
                      <a:pt x="86" y="332"/>
                    </a:lnTo>
                    <a:lnTo>
                      <a:pt x="83" y="329"/>
                    </a:lnTo>
                    <a:lnTo>
                      <a:pt x="80" y="329"/>
                    </a:lnTo>
                    <a:lnTo>
                      <a:pt x="77" y="323"/>
                    </a:lnTo>
                    <a:lnTo>
                      <a:pt x="76" y="324"/>
                    </a:lnTo>
                    <a:lnTo>
                      <a:pt x="76" y="326"/>
                    </a:lnTo>
                    <a:lnTo>
                      <a:pt x="76" y="328"/>
                    </a:lnTo>
                    <a:lnTo>
                      <a:pt x="74" y="327"/>
                    </a:lnTo>
                    <a:lnTo>
                      <a:pt x="74" y="328"/>
                    </a:lnTo>
                    <a:lnTo>
                      <a:pt x="74" y="330"/>
                    </a:lnTo>
                    <a:lnTo>
                      <a:pt x="75" y="333"/>
                    </a:lnTo>
                    <a:lnTo>
                      <a:pt x="75" y="335"/>
                    </a:lnTo>
                    <a:lnTo>
                      <a:pt x="73" y="335"/>
                    </a:lnTo>
                    <a:lnTo>
                      <a:pt x="71" y="336"/>
                    </a:lnTo>
                    <a:lnTo>
                      <a:pt x="69" y="337"/>
                    </a:lnTo>
                    <a:lnTo>
                      <a:pt x="66" y="338"/>
                    </a:lnTo>
                    <a:lnTo>
                      <a:pt x="64" y="340"/>
                    </a:lnTo>
                    <a:lnTo>
                      <a:pt x="64" y="344"/>
                    </a:lnTo>
                    <a:lnTo>
                      <a:pt x="62" y="346"/>
                    </a:lnTo>
                    <a:lnTo>
                      <a:pt x="61" y="349"/>
                    </a:lnTo>
                    <a:lnTo>
                      <a:pt x="62" y="356"/>
                    </a:lnTo>
                    <a:lnTo>
                      <a:pt x="66" y="358"/>
                    </a:lnTo>
                    <a:lnTo>
                      <a:pt x="66" y="357"/>
                    </a:lnTo>
                    <a:lnTo>
                      <a:pt x="69" y="361"/>
                    </a:lnTo>
                    <a:lnTo>
                      <a:pt x="69" y="364"/>
                    </a:lnTo>
                    <a:lnTo>
                      <a:pt x="73" y="364"/>
                    </a:lnTo>
                    <a:lnTo>
                      <a:pt x="76" y="365"/>
                    </a:lnTo>
                    <a:lnTo>
                      <a:pt x="76" y="364"/>
                    </a:lnTo>
                    <a:lnTo>
                      <a:pt x="80" y="364"/>
                    </a:lnTo>
                    <a:lnTo>
                      <a:pt x="80" y="362"/>
                    </a:lnTo>
                    <a:lnTo>
                      <a:pt x="83" y="362"/>
                    </a:lnTo>
                    <a:lnTo>
                      <a:pt x="85" y="361"/>
                    </a:lnTo>
                    <a:lnTo>
                      <a:pt x="87" y="362"/>
                    </a:lnTo>
                    <a:lnTo>
                      <a:pt x="89" y="361"/>
                    </a:lnTo>
                    <a:lnTo>
                      <a:pt x="89" y="357"/>
                    </a:lnTo>
                    <a:lnTo>
                      <a:pt x="90" y="354"/>
                    </a:lnTo>
                    <a:lnTo>
                      <a:pt x="90" y="354"/>
                    </a:lnTo>
                    <a:lnTo>
                      <a:pt x="94" y="360"/>
                    </a:lnTo>
                    <a:lnTo>
                      <a:pt x="96" y="360"/>
                    </a:lnTo>
                    <a:lnTo>
                      <a:pt x="97" y="363"/>
                    </a:lnTo>
                    <a:lnTo>
                      <a:pt x="100" y="364"/>
                    </a:lnTo>
                    <a:lnTo>
                      <a:pt x="101" y="361"/>
                    </a:lnTo>
                    <a:lnTo>
                      <a:pt x="103" y="359"/>
                    </a:lnTo>
                    <a:lnTo>
                      <a:pt x="104" y="359"/>
                    </a:lnTo>
                    <a:lnTo>
                      <a:pt x="107" y="356"/>
                    </a:lnTo>
                    <a:lnTo>
                      <a:pt x="109" y="355"/>
                    </a:lnTo>
                    <a:lnTo>
                      <a:pt x="108" y="357"/>
                    </a:lnTo>
                    <a:lnTo>
                      <a:pt x="109" y="361"/>
                    </a:lnTo>
                    <a:lnTo>
                      <a:pt x="107" y="364"/>
                    </a:lnTo>
                    <a:lnTo>
                      <a:pt x="107" y="367"/>
                    </a:lnTo>
                    <a:lnTo>
                      <a:pt x="109" y="365"/>
                    </a:lnTo>
                    <a:lnTo>
                      <a:pt x="111" y="360"/>
                    </a:lnTo>
                    <a:lnTo>
                      <a:pt x="111" y="361"/>
                    </a:lnTo>
                    <a:lnTo>
                      <a:pt x="113" y="360"/>
                    </a:lnTo>
                    <a:lnTo>
                      <a:pt x="115" y="361"/>
                    </a:lnTo>
                    <a:lnTo>
                      <a:pt x="114" y="364"/>
                    </a:lnTo>
                    <a:lnTo>
                      <a:pt x="114" y="367"/>
                    </a:lnTo>
                    <a:lnTo>
                      <a:pt x="114" y="364"/>
                    </a:lnTo>
                    <a:lnTo>
                      <a:pt x="119" y="359"/>
                    </a:lnTo>
                    <a:lnTo>
                      <a:pt x="120" y="361"/>
                    </a:lnTo>
                    <a:lnTo>
                      <a:pt x="117" y="364"/>
                    </a:lnTo>
                    <a:lnTo>
                      <a:pt x="117" y="366"/>
                    </a:lnTo>
                    <a:lnTo>
                      <a:pt x="119" y="368"/>
                    </a:lnTo>
                    <a:lnTo>
                      <a:pt x="121" y="372"/>
                    </a:lnTo>
                    <a:lnTo>
                      <a:pt x="120" y="375"/>
                    </a:lnTo>
                    <a:lnTo>
                      <a:pt x="121" y="378"/>
                    </a:lnTo>
                    <a:lnTo>
                      <a:pt x="123" y="378"/>
                    </a:lnTo>
                    <a:lnTo>
                      <a:pt x="123" y="382"/>
                    </a:lnTo>
                    <a:lnTo>
                      <a:pt x="124" y="383"/>
                    </a:lnTo>
                    <a:lnTo>
                      <a:pt x="126" y="379"/>
                    </a:lnTo>
                    <a:lnTo>
                      <a:pt x="125" y="385"/>
                    </a:lnTo>
                    <a:lnTo>
                      <a:pt x="124" y="387"/>
                    </a:lnTo>
                    <a:lnTo>
                      <a:pt x="126" y="389"/>
                    </a:lnTo>
                    <a:lnTo>
                      <a:pt x="126" y="387"/>
                    </a:lnTo>
                    <a:lnTo>
                      <a:pt x="128" y="384"/>
                    </a:lnTo>
                    <a:lnTo>
                      <a:pt x="129" y="383"/>
                    </a:lnTo>
                    <a:lnTo>
                      <a:pt x="128" y="385"/>
                    </a:lnTo>
                    <a:lnTo>
                      <a:pt x="129" y="389"/>
                    </a:lnTo>
                    <a:lnTo>
                      <a:pt x="132" y="392"/>
                    </a:lnTo>
                    <a:lnTo>
                      <a:pt x="135" y="391"/>
                    </a:lnTo>
                    <a:lnTo>
                      <a:pt x="135" y="393"/>
                    </a:lnTo>
                    <a:lnTo>
                      <a:pt x="129" y="397"/>
                    </a:lnTo>
                    <a:lnTo>
                      <a:pt x="125" y="397"/>
                    </a:lnTo>
                    <a:lnTo>
                      <a:pt x="125" y="398"/>
                    </a:lnTo>
                    <a:lnTo>
                      <a:pt x="128" y="399"/>
                    </a:lnTo>
                    <a:lnTo>
                      <a:pt x="128" y="404"/>
                    </a:lnTo>
                    <a:lnTo>
                      <a:pt x="129" y="406"/>
                    </a:lnTo>
                    <a:lnTo>
                      <a:pt x="131" y="409"/>
                    </a:lnTo>
                    <a:lnTo>
                      <a:pt x="133" y="409"/>
                    </a:lnTo>
                    <a:lnTo>
                      <a:pt x="132" y="411"/>
                    </a:lnTo>
                    <a:lnTo>
                      <a:pt x="135" y="413"/>
                    </a:lnTo>
                    <a:lnTo>
                      <a:pt x="137" y="415"/>
                    </a:lnTo>
                    <a:lnTo>
                      <a:pt x="139" y="415"/>
                    </a:lnTo>
                    <a:lnTo>
                      <a:pt x="142" y="419"/>
                    </a:lnTo>
                    <a:lnTo>
                      <a:pt x="145" y="419"/>
                    </a:lnTo>
                    <a:lnTo>
                      <a:pt x="145" y="420"/>
                    </a:lnTo>
                    <a:lnTo>
                      <a:pt x="146" y="421"/>
                    </a:lnTo>
                    <a:lnTo>
                      <a:pt x="147" y="420"/>
                    </a:lnTo>
                    <a:lnTo>
                      <a:pt x="148" y="420"/>
                    </a:lnTo>
                    <a:lnTo>
                      <a:pt x="151" y="420"/>
                    </a:lnTo>
                    <a:lnTo>
                      <a:pt x="149" y="422"/>
                    </a:lnTo>
                    <a:lnTo>
                      <a:pt x="148" y="423"/>
                    </a:lnTo>
                    <a:lnTo>
                      <a:pt x="149" y="426"/>
                    </a:lnTo>
                    <a:lnTo>
                      <a:pt x="151" y="427"/>
                    </a:lnTo>
                    <a:lnTo>
                      <a:pt x="152" y="427"/>
                    </a:lnTo>
                    <a:lnTo>
                      <a:pt x="152" y="430"/>
                    </a:lnTo>
                    <a:lnTo>
                      <a:pt x="155" y="433"/>
                    </a:lnTo>
                    <a:lnTo>
                      <a:pt x="157" y="433"/>
                    </a:lnTo>
                    <a:lnTo>
                      <a:pt x="159" y="435"/>
                    </a:lnTo>
                    <a:lnTo>
                      <a:pt x="159" y="437"/>
                    </a:lnTo>
                    <a:lnTo>
                      <a:pt x="163" y="439"/>
                    </a:lnTo>
                    <a:lnTo>
                      <a:pt x="164" y="438"/>
                    </a:lnTo>
                    <a:lnTo>
                      <a:pt x="166" y="439"/>
                    </a:lnTo>
                    <a:lnTo>
                      <a:pt x="168" y="438"/>
                    </a:lnTo>
                    <a:lnTo>
                      <a:pt x="170" y="440"/>
                    </a:lnTo>
                    <a:lnTo>
                      <a:pt x="170" y="442"/>
                    </a:lnTo>
                    <a:lnTo>
                      <a:pt x="174" y="446"/>
                    </a:lnTo>
                    <a:lnTo>
                      <a:pt x="177" y="446"/>
                    </a:lnTo>
                    <a:lnTo>
                      <a:pt x="178" y="448"/>
                    </a:lnTo>
                    <a:lnTo>
                      <a:pt x="183" y="450"/>
                    </a:lnTo>
                    <a:lnTo>
                      <a:pt x="185" y="451"/>
                    </a:lnTo>
                    <a:lnTo>
                      <a:pt x="187" y="451"/>
                    </a:lnTo>
                    <a:lnTo>
                      <a:pt x="188" y="451"/>
                    </a:lnTo>
                    <a:lnTo>
                      <a:pt x="188" y="449"/>
                    </a:lnTo>
                    <a:lnTo>
                      <a:pt x="187" y="447"/>
                    </a:lnTo>
                    <a:lnTo>
                      <a:pt x="185" y="444"/>
                    </a:lnTo>
                    <a:lnTo>
                      <a:pt x="187" y="443"/>
                    </a:lnTo>
                    <a:lnTo>
                      <a:pt x="189" y="444"/>
                    </a:lnTo>
                    <a:lnTo>
                      <a:pt x="190" y="441"/>
                    </a:lnTo>
                    <a:lnTo>
                      <a:pt x="189" y="440"/>
                    </a:lnTo>
                    <a:lnTo>
                      <a:pt x="187" y="440"/>
                    </a:lnTo>
                    <a:lnTo>
                      <a:pt x="187" y="439"/>
                    </a:lnTo>
                    <a:lnTo>
                      <a:pt x="187" y="436"/>
                    </a:lnTo>
                    <a:lnTo>
                      <a:pt x="187" y="435"/>
                    </a:lnTo>
                    <a:lnTo>
                      <a:pt x="184" y="437"/>
                    </a:lnTo>
                    <a:lnTo>
                      <a:pt x="184" y="436"/>
                    </a:lnTo>
                    <a:lnTo>
                      <a:pt x="184" y="433"/>
                    </a:lnTo>
                    <a:lnTo>
                      <a:pt x="182" y="433"/>
                    </a:lnTo>
                    <a:lnTo>
                      <a:pt x="184" y="431"/>
                    </a:lnTo>
                    <a:lnTo>
                      <a:pt x="184" y="427"/>
                    </a:lnTo>
                    <a:lnTo>
                      <a:pt x="182" y="426"/>
                    </a:lnTo>
                    <a:lnTo>
                      <a:pt x="180" y="426"/>
                    </a:lnTo>
                    <a:lnTo>
                      <a:pt x="180" y="423"/>
                    </a:lnTo>
                    <a:lnTo>
                      <a:pt x="179" y="420"/>
                    </a:lnTo>
                    <a:lnTo>
                      <a:pt x="178" y="419"/>
                    </a:lnTo>
                    <a:lnTo>
                      <a:pt x="175" y="418"/>
                    </a:lnTo>
                    <a:lnTo>
                      <a:pt x="177" y="416"/>
                    </a:lnTo>
                    <a:lnTo>
                      <a:pt x="175" y="416"/>
                    </a:lnTo>
                    <a:lnTo>
                      <a:pt x="173" y="416"/>
                    </a:lnTo>
                    <a:lnTo>
                      <a:pt x="174" y="414"/>
                    </a:lnTo>
                    <a:lnTo>
                      <a:pt x="173" y="411"/>
                    </a:lnTo>
                    <a:lnTo>
                      <a:pt x="170" y="410"/>
                    </a:lnTo>
                    <a:lnTo>
                      <a:pt x="168" y="410"/>
                    </a:lnTo>
                    <a:lnTo>
                      <a:pt x="168" y="406"/>
                    </a:lnTo>
                    <a:lnTo>
                      <a:pt x="168" y="404"/>
                    </a:lnTo>
                    <a:lnTo>
                      <a:pt x="167" y="402"/>
                    </a:lnTo>
                    <a:lnTo>
                      <a:pt x="163" y="399"/>
                    </a:lnTo>
                    <a:lnTo>
                      <a:pt x="163" y="395"/>
                    </a:lnTo>
                    <a:lnTo>
                      <a:pt x="163" y="392"/>
                    </a:lnTo>
                    <a:lnTo>
                      <a:pt x="165" y="393"/>
                    </a:lnTo>
                    <a:lnTo>
                      <a:pt x="166" y="391"/>
                    </a:lnTo>
                    <a:lnTo>
                      <a:pt x="169" y="392"/>
                    </a:lnTo>
                    <a:lnTo>
                      <a:pt x="169" y="395"/>
                    </a:lnTo>
                    <a:lnTo>
                      <a:pt x="171" y="399"/>
                    </a:lnTo>
                    <a:lnTo>
                      <a:pt x="174" y="401"/>
                    </a:lnTo>
                    <a:lnTo>
                      <a:pt x="176" y="402"/>
                    </a:lnTo>
                    <a:lnTo>
                      <a:pt x="176" y="404"/>
                    </a:lnTo>
                    <a:lnTo>
                      <a:pt x="177" y="406"/>
                    </a:lnTo>
                    <a:lnTo>
                      <a:pt x="177" y="403"/>
                    </a:lnTo>
                    <a:lnTo>
                      <a:pt x="176" y="399"/>
                    </a:lnTo>
                    <a:lnTo>
                      <a:pt x="176" y="398"/>
                    </a:lnTo>
                    <a:lnTo>
                      <a:pt x="177" y="397"/>
                    </a:lnTo>
                    <a:lnTo>
                      <a:pt x="178" y="399"/>
                    </a:lnTo>
                    <a:lnTo>
                      <a:pt x="178" y="401"/>
                    </a:lnTo>
                    <a:lnTo>
                      <a:pt x="180" y="402"/>
                    </a:lnTo>
                    <a:lnTo>
                      <a:pt x="181" y="408"/>
                    </a:lnTo>
                    <a:lnTo>
                      <a:pt x="183" y="408"/>
                    </a:lnTo>
                    <a:lnTo>
                      <a:pt x="183" y="409"/>
                    </a:lnTo>
                    <a:lnTo>
                      <a:pt x="185" y="412"/>
                    </a:lnTo>
                    <a:lnTo>
                      <a:pt x="187" y="417"/>
                    </a:lnTo>
                    <a:lnTo>
                      <a:pt x="188" y="416"/>
                    </a:lnTo>
                    <a:lnTo>
                      <a:pt x="187" y="413"/>
                    </a:lnTo>
                    <a:lnTo>
                      <a:pt x="187" y="407"/>
                    </a:lnTo>
                    <a:lnTo>
                      <a:pt x="188" y="404"/>
                    </a:lnTo>
                    <a:lnTo>
                      <a:pt x="188" y="406"/>
                    </a:lnTo>
                    <a:lnTo>
                      <a:pt x="190" y="412"/>
                    </a:lnTo>
                    <a:lnTo>
                      <a:pt x="189" y="414"/>
                    </a:lnTo>
                    <a:lnTo>
                      <a:pt x="190" y="417"/>
                    </a:lnTo>
                    <a:lnTo>
                      <a:pt x="190" y="418"/>
                    </a:lnTo>
                    <a:lnTo>
                      <a:pt x="193" y="419"/>
                    </a:lnTo>
                    <a:lnTo>
                      <a:pt x="194" y="417"/>
                    </a:lnTo>
                    <a:lnTo>
                      <a:pt x="192" y="416"/>
                    </a:lnTo>
                    <a:lnTo>
                      <a:pt x="192" y="414"/>
                    </a:lnTo>
                    <a:lnTo>
                      <a:pt x="194" y="415"/>
                    </a:lnTo>
                    <a:lnTo>
                      <a:pt x="195" y="418"/>
                    </a:lnTo>
                    <a:lnTo>
                      <a:pt x="195" y="420"/>
                    </a:lnTo>
                    <a:lnTo>
                      <a:pt x="195" y="421"/>
                    </a:lnTo>
                    <a:lnTo>
                      <a:pt x="196" y="419"/>
                    </a:lnTo>
                    <a:lnTo>
                      <a:pt x="197" y="417"/>
                    </a:lnTo>
                    <a:lnTo>
                      <a:pt x="197" y="423"/>
                    </a:lnTo>
                    <a:lnTo>
                      <a:pt x="198" y="424"/>
                    </a:lnTo>
                    <a:lnTo>
                      <a:pt x="201" y="424"/>
                    </a:lnTo>
                    <a:lnTo>
                      <a:pt x="201" y="422"/>
                    </a:lnTo>
                    <a:lnTo>
                      <a:pt x="201" y="426"/>
                    </a:lnTo>
                    <a:lnTo>
                      <a:pt x="201" y="427"/>
                    </a:lnTo>
                    <a:lnTo>
                      <a:pt x="201" y="432"/>
                    </a:lnTo>
                    <a:lnTo>
                      <a:pt x="203" y="434"/>
                    </a:lnTo>
                    <a:lnTo>
                      <a:pt x="206" y="434"/>
                    </a:lnTo>
                    <a:lnTo>
                      <a:pt x="206" y="433"/>
                    </a:lnTo>
                    <a:lnTo>
                      <a:pt x="205" y="431"/>
                    </a:lnTo>
                    <a:lnTo>
                      <a:pt x="205" y="427"/>
                    </a:lnTo>
                    <a:lnTo>
                      <a:pt x="204" y="421"/>
                    </a:lnTo>
                    <a:lnTo>
                      <a:pt x="206" y="421"/>
                    </a:lnTo>
                    <a:lnTo>
                      <a:pt x="207" y="423"/>
                    </a:lnTo>
                    <a:lnTo>
                      <a:pt x="209" y="424"/>
                    </a:lnTo>
                    <a:lnTo>
                      <a:pt x="211" y="423"/>
                    </a:lnTo>
                    <a:lnTo>
                      <a:pt x="209" y="420"/>
                    </a:lnTo>
                    <a:lnTo>
                      <a:pt x="210" y="417"/>
                    </a:lnTo>
                    <a:lnTo>
                      <a:pt x="210" y="412"/>
                    </a:lnTo>
                    <a:lnTo>
                      <a:pt x="208" y="406"/>
                    </a:lnTo>
                    <a:lnTo>
                      <a:pt x="209" y="402"/>
                    </a:lnTo>
                    <a:lnTo>
                      <a:pt x="209" y="397"/>
                    </a:lnTo>
                    <a:lnTo>
                      <a:pt x="210" y="402"/>
                    </a:lnTo>
                    <a:lnTo>
                      <a:pt x="210" y="406"/>
                    </a:lnTo>
                    <a:lnTo>
                      <a:pt x="211" y="409"/>
                    </a:lnTo>
                    <a:lnTo>
                      <a:pt x="214" y="414"/>
                    </a:lnTo>
                    <a:lnTo>
                      <a:pt x="215" y="413"/>
                    </a:lnTo>
                    <a:lnTo>
                      <a:pt x="214" y="409"/>
                    </a:lnTo>
                    <a:lnTo>
                      <a:pt x="215" y="406"/>
                    </a:lnTo>
                    <a:lnTo>
                      <a:pt x="216" y="402"/>
                    </a:lnTo>
                    <a:lnTo>
                      <a:pt x="218" y="400"/>
                    </a:lnTo>
                    <a:lnTo>
                      <a:pt x="217" y="399"/>
                    </a:lnTo>
                    <a:lnTo>
                      <a:pt x="214" y="393"/>
                    </a:lnTo>
                    <a:lnTo>
                      <a:pt x="213" y="389"/>
                    </a:lnTo>
                    <a:lnTo>
                      <a:pt x="211" y="389"/>
                    </a:lnTo>
                    <a:lnTo>
                      <a:pt x="212" y="386"/>
                    </a:lnTo>
                    <a:lnTo>
                      <a:pt x="211" y="383"/>
                    </a:lnTo>
                    <a:lnTo>
                      <a:pt x="209" y="381"/>
                    </a:lnTo>
                    <a:lnTo>
                      <a:pt x="212" y="380"/>
                    </a:lnTo>
                    <a:lnTo>
                      <a:pt x="213" y="379"/>
                    </a:lnTo>
                    <a:lnTo>
                      <a:pt x="215" y="377"/>
                    </a:lnTo>
                    <a:lnTo>
                      <a:pt x="214" y="375"/>
                    </a:lnTo>
                    <a:lnTo>
                      <a:pt x="212" y="377"/>
                    </a:lnTo>
                    <a:lnTo>
                      <a:pt x="209" y="377"/>
                    </a:lnTo>
                    <a:lnTo>
                      <a:pt x="208" y="375"/>
                    </a:lnTo>
                    <a:lnTo>
                      <a:pt x="208" y="375"/>
                    </a:lnTo>
                    <a:lnTo>
                      <a:pt x="208" y="372"/>
                    </a:lnTo>
                    <a:lnTo>
                      <a:pt x="210" y="371"/>
                    </a:lnTo>
                    <a:lnTo>
                      <a:pt x="211" y="368"/>
                    </a:lnTo>
                    <a:lnTo>
                      <a:pt x="209" y="365"/>
                    </a:lnTo>
                    <a:lnTo>
                      <a:pt x="208" y="364"/>
                    </a:lnTo>
                    <a:lnTo>
                      <a:pt x="208" y="367"/>
                    </a:lnTo>
                    <a:lnTo>
                      <a:pt x="207" y="369"/>
                    </a:lnTo>
                    <a:lnTo>
                      <a:pt x="207" y="367"/>
                    </a:lnTo>
                    <a:lnTo>
                      <a:pt x="206" y="368"/>
                    </a:lnTo>
                    <a:lnTo>
                      <a:pt x="202" y="368"/>
                    </a:lnTo>
                    <a:lnTo>
                      <a:pt x="202" y="367"/>
                    </a:lnTo>
                    <a:lnTo>
                      <a:pt x="204" y="365"/>
                    </a:lnTo>
                    <a:lnTo>
                      <a:pt x="204" y="364"/>
                    </a:lnTo>
                    <a:lnTo>
                      <a:pt x="204" y="363"/>
                    </a:lnTo>
                    <a:lnTo>
                      <a:pt x="203" y="359"/>
                    </a:lnTo>
                    <a:lnTo>
                      <a:pt x="201" y="357"/>
                    </a:lnTo>
                    <a:lnTo>
                      <a:pt x="200" y="358"/>
                    </a:lnTo>
                    <a:lnTo>
                      <a:pt x="200" y="361"/>
                    </a:lnTo>
                    <a:lnTo>
                      <a:pt x="199" y="364"/>
                    </a:lnTo>
                    <a:lnTo>
                      <a:pt x="198" y="363"/>
                    </a:lnTo>
                    <a:lnTo>
                      <a:pt x="198" y="359"/>
                    </a:lnTo>
                    <a:lnTo>
                      <a:pt x="197" y="357"/>
                    </a:lnTo>
                    <a:lnTo>
                      <a:pt x="197" y="356"/>
                    </a:lnTo>
                    <a:lnTo>
                      <a:pt x="197" y="354"/>
                    </a:lnTo>
                    <a:lnTo>
                      <a:pt x="196" y="354"/>
                    </a:lnTo>
                    <a:lnTo>
                      <a:pt x="196" y="352"/>
                    </a:lnTo>
                    <a:lnTo>
                      <a:pt x="196" y="352"/>
                    </a:lnTo>
                    <a:lnTo>
                      <a:pt x="196" y="350"/>
                    </a:lnTo>
                    <a:lnTo>
                      <a:pt x="194" y="350"/>
                    </a:lnTo>
                    <a:lnTo>
                      <a:pt x="195" y="348"/>
                    </a:lnTo>
                    <a:lnTo>
                      <a:pt x="197" y="347"/>
                    </a:lnTo>
                    <a:lnTo>
                      <a:pt x="199" y="347"/>
                    </a:lnTo>
                    <a:lnTo>
                      <a:pt x="197" y="345"/>
                    </a:lnTo>
                    <a:lnTo>
                      <a:pt x="195" y="344"/>
                    </a:lnTo>
                    <a:lnTo>
                      <a:pt x="194" y="344"/>
                    </a:lnTo>
                    <a:lnTo>
                      <a:pt x="195" y="341"/>
                    </a:lnTo>
                    <a:lnTo>
                      <a:pt x="197" y="340"/>
                    </a:lnTo>
                    <a:lnTo>
                      <a:pt x="197" y="339"/>
                    </a:lnTo>
                    <a:lnTo>
                      <a:pt x="197" y="337"/>
                    </a:lnTo>
                    <a:lnTo>
                      <a:pt x="193" y="337"/>
                    </a:lnTo>
                    <a:lnTo>
                      <a:pt x="192" y="339"/>
                    </a:lnTo>
                    <a:lnTo>
                      <a:pt x="190" y="340"/>
                    </a:lnTo>
                    <a:lnTo>
                      <a:pt x="185" y="342"/>
                    </a:lnTo>
                    <a:lnTo>
                      <a:pt x="187" y="340"/>
                    </a:lnTo>
                    <a:lnTo>
                      <a:pt x="191" y="336"/>
                    </a:lnTo>
                    <a:lnTo>
                      <a:pt x="193" y="333"/>
                    </a:lnTo>
                    <a:lnTo>
                      <a:pt x="193" y="332"/>
                    </a:lnTo>
                    <a:lnTo>
                      <a:pt x="190" y="332"/>
                    </a:lnTo>
                    <a:lnTo>
                      <a:pt x="190" y="331"/>
                    </a:lnTo>
                    <a:lnTo>
                      <a:pt x="190" y="329"/>
                    </a:lnTo>
                    <a:lnTo>
                      <a:pt x="190" y="328"/>
                    </a:lnTo>
                    <a:lnTo>
                      <a:pt x="188" y="328"/>
                    </a:lnTo>
                    <a:lnTo>
                      <a:pt x="188" y="326"/>
                    </a:lnTo>
                    <a:lnTo>
                      <a:pt x="190" y="324"/>
                    </a:lnTo>
                    <a:lnTo>
                      <a:pt x="190" y="320"/>
                    </a:lnTo>
                    <a:lnTo>
                      <a:pt x="187" y="319"/>
                    </a:lnTo>
                    <a:lnTo>
                      <a:pt x="184" y="318"/>
                    </a:lnTo>
                    <a:lnTo>
                      <a:pt x="181" y="318"/>
                    </a:lnTo>
                    <a:lnTo>
                      <a:pt x="180" y="316"/>
                    </a:lnTo>
                    <a:lnTo>
                      <a:pt x="183" y="316"/>
                    </a:lnTo>
                    <a:lnTo>
                      <a:pt x="185" y="316"/>
                    </a:lnTo>
                    <a:lnTo>
                      <a:pt x="187" y="315"/>
                    </a:lnTo>
                    <a:lnTo>
                      <a:pt x="188" y="317"/>
                    </a:lnTo>
                    <a:lnTo>
                      <a:pt x="188" y="319"/>
                    </a:lnTo>
                    <a:lnTo>
                      <a:pt x="190" y="319"/>
                    </a:lnTo>
                    <a:lnTo>
                      <a:pt x="193" y="320"/>
                    </a:lnTo>
                    <a:lnTo>
                      <a:pt x="193" y="322"/>
                    </a:lnTo>
                    <a:lnTo>
                      <a:pt x="192" y="324"/>
                    </a:lnTo>
                    <a:lnTo>
                      <a:pt x="193" y="326"/>
                    </a:lnTo>
                    <a:lnTo>
                      <a:pt x="195" y="330"/>
                    </a:lnTo>
                    <a:lnTo>
                      <a:pt x="196" y="330"/>
                    </a:lnTo>
                    <a:lnTo>
                      <a:pt x="197" y="327"/>
                    </a:lnTo>
                    <a:lnTo>
                      <a:pt x="198" y="329"/>
                    </a:lnTo>
                    <a:lnTo>
                      <a:pt x="201" y="330"/>
                    </a:lnTo>
                    <a:lnTo>
                      <a:pt x="203" y="329"/>
                    </a:lnTo>
                    <a:lnTo>
                      <a:pt x="203" y="327"/>
                    </a:lnTo>
                    <a:lnTo>
                      <a:pt x="201" y="326"/>
                    </a:lnTo>
                    <a:lnTo>
                      <a:pt x="202" y="325"/>
                    </a:lnTo>
                    <a:lnTo>
                      <a:pt x="201" y="322"/>
                    </a:lnTo>
                    <a:lnTo>
                      <a:pt x="199" y="319"/>
                    </a:lnTo>
                    <a:lnTo>
                      <a:pt x="197" y="319"/>
                    </a:lnTo>
                    <a:lnTo>
                      <a:pt x="198" y="316"/>
                    </a:lnTo>
                    <a:lnTo>
                      <a:pt x="198" y="314"/>
                    </a:lnTo>
                    <a:lnTo>
                      <a:pt x="197" y="313"/>
                    </a:lnTo>
                    <a:lnTo>
                      <a:pt x="197" y="312"/>
                    </a:lnTo>
                    <a:lnTo>
                      <a:pt x="198" y="313"/>
                    </a:lnTo>
                    <a:lnTo>
                      <a:pt x="199" y="316"/>
                    </a:lnTo>
                    <a:lnTo>
                      <a:pt x="201" y="318"/>
                    </a:lnTo>
                    <a:lnTo>
                      <a:pt x="203" y="317"/>
                    </a:lnTo>
                    <a:lnTo>
                      <a:pt x="202" y="316"/>
                    </a:lnTo>
                    <a:lnTo>
                      <a:pt x="203" y="316"/>
                    </a:lnTo>
                    <a:lnTo>
                      <a:pt x="204" y="316"/>
                    </a:lnTo>
                    <a:lnTo>
                      <a:pt x="204" y="313"/>
                    </a:lnTo>
                    <a:lnTo>
                      <a:pt x="203" y="310"/>
                    </a:lnTo>
                    <a:lnTo>
                      <a:pt x="200" y="308"/>
                    </a:lnTo>
                    <a:lnTo>
                      <a:pt x="202" y="308"/>
                    </a:lnTo>
                    <a:lnTo>
                      <a:pt x="204" y="309"/>
                    </a:lnTo>
                    <a:lnTo>
                      <a:pt x="205" y="311"/>
                    </a:lnTo>
                    <a:lnTo>
                      <a:pt x="208" y="310"/>
                    </a:lnTo>
                    <a:lnTo>
                      <a:pt x="207" y="308"/>
                    </a:lnTo>
                    <a:lnTo>
                      <a:pt x="207" y="306"/>
                    </a:lnTo>
                    <a:lnTo>
                      <a:pt x="208" y="306"/>
                    </a:lnTo>
                    <a:lnTo>
                      <a:pt x="208" y="308"/>
                    </a:lnTo>
                    <a:lnTo>
                      <a:pt x="210" y="309"/>
                    </a:lnTo>
                    <a:lnTo>
                      <a:pt x="210" y="310"/>
                    </a:lnTo>
                    <a:lnTo>
                      <a:pt x="209" y="311"/>
                    </a:lnTo>
                    <a:lnTo>
                      <a:pt x="208" y="314"/>
                    </a:lnTo>
                    <a:lnTo>
                      <a:pt x="209" y="315"/>
                    </a:lnTo>
                    <a:lnTo>
                      <a:pt x="210" y="315"/>
                    </a:lnTo>
                    <a:lnTo>
                      <a:pt x="211" y="316"/>
                    </a:lnTo>
                    <a:lnTo>
                      <a:pt x="211" y="318"/>
                    </a:lnTo>
                    <a:lnTo>
                      <a:pt x="210" y="318"/>
                    </a:lnTo>
                    <a:lnTo>
                      <a:pt x="209" y="319"/>
                    </a:lnTo>
                    <a:lnTo>
                      <a:pt x="211" y="320"/>
                    </a:lnTo>
                    <a:lnTo>
                      <a:pt x="212" y="319"/>
                    </a:lnTo>
                    <a:lnTo>
                      <a:pt x="213" y="321"/>
                    </a:lnTo>
                    <a:lnTo>
                      <a:pt x="212" y="323"/>
                    </a:lnTo>
                    <a:lnTo>
                      <a:pt x="213" y="324"/>
                    </a:lnTo>
                    <a:lnTo>
                      <a:pt x="215" y="325"/>
                    </a:lnTo>
                    <a:lnTo>
                      <a:pt x="216" y="324"/>
                    </a:lnTo>
                    <a:lnTo>
                      <a:pt x="222" y="320"/>
                    </a:lnTo>
                    <a:lnTo>
                      <a:pt x="223" y="316"/>
                    </a:lnTo>
                    <a:lnTo>
                      <a:pt x="224" y="319"/>
                    </a:lnTo>
                    <a:lnTo>
                      <a:pt x="222" y="320"/>
                    </a:lnTo>
                    <a:lnTo>
                      <a:pt x="222" y="322"/>
                    </a:lnTo>
                    <a:lnTo>
                      <a:pt x="219" y="323"/>
                    </a:lnTo>
                    <a:lnTo>
                      <a:pt x="215" y="329"/>
                    </a:lnTo>
                    <a:lnTo>
                      <a:pt x="215" y="330"/>
                    </a:lnTo>
                    <a:lnTo>
                      <a:pt x="217" y="330"/>
                    </a:lnTo>
                    <a:lnTo>
                      <a:pt x="219" y="330"/>
                    </a:lnTo>
                    <a:lnTo>
                      <a:pt x="223" y="327"/>
                    </a:lnTo>
                    <a:lnTo>
                      <a:pt x="225" y="327"/>
                    </a:lnTo>
                    <a:lnTo>
                      <a:pt x="229" y="325"/>
                    </a:lnTo>
                    <a:lnTo>
                      <a:pt x="229" y="323"/>
                    </a:lnTo>
                    <a:lnTo>
                      <a:pt x="231" y="322"/>
                    </a:lnTo>
                    <a:lnTo>
                      <a:pt x="233" y="319"/>
                    </a:lnTo>
                    <a:lnTo>
                      <a:pt x="235" y="319"/>
                    </a:lnTo>
                    <a:lnTo>
                      <a:pt x="235" y="320"/>
                    </a:lnTo>
                    <a:lnTo>
                      <a:pt x="233" y="321"/>
                    </a:lnTo>
                    <a:lnTo>
                      <a:pt x="232" y="324"/>
                    </a:lnTo>
                    <a:lnTo>
                      <a:pt x="230" y="326"/>
                    </a:lnTo>
                    <a:lnTo>
                      <a:pt x="229" y="328"/>
                    </a:lnTo>
                    <a:lnTo>
                      <a:pt x="226" y="330"/>
                    </a:lnTo>
                    <a:lnTo>
                      <a:pt x="224" y="331"/>
                    </a:lnTo>
                    <a:lnTo>
                      <a:pt x="222" y="331"/>
                    </a:lnTo>
                    <a:lnTo>
                      <a:pt x="220" y="335"/>
                    </a:lnTo>
                    <a:lnTo>
                      <a:pt x="220" y="337"/>
                    </a:lnTo>
                    <a:lnTo>
                      <a:pt x="221" y="337"/>
                    </a:lnTo>
                    <a:lnTo>
                      <a:pt x="222" y="336"/>
                    </a:lnTo>
                    <a:lnTo>
                      <a:pt x="224" y="336"/>
                    </a:lnTo>
                    <a:lnTo>
                      <a:pt x="226" y="337"/>
                    </a:lnTo>
                    <a:lnTo>
                      <a:pt x="224" y="337"/>
                    </a:lnTo>
                    <a:lnTo>
                      <a:pt x="222" y="339"/>
                    </a:lnTo>
                    <a:lnTo>
                      <a:pt x="221" y="339"/>
                    </a:lnTo>
                    <a:lnTo>
                      <a:pt x="221" y="341"/>
                    </a:lnTo>
                    <a:lnTo>
                      <a:pt x="222" y="341"/>
                    </a:lnTo>
                    <a:lnTo>
                      <a:pt x="224" y="340"/>
                    </a:lnTo>
                    <a:lnTo>
                      <a:pt x="225" y="340"/>
                    </a:lnTo>
                    <a:lnTo>
                      <a:pt x="223" y="343"/>
                    </a:lnTo>
                    <a:lnTo>
                      <a:pt x="221" y="344"/>
                    </a:lnTo>
                    <a:lnTo>
                      <a:pt x="221" y="345"/>
                    </a:lnTo>
                    <a:lnTo>
                      <a:pt x="221" y="347"/>
                    </a:lnTo>
                    <a:lnTo>
                      <a:pt x="223" y="347"/>
                    </a:lnTo>
                    <a:lnTo>
                      <a:pt x="225" y="347"/>
                    </a:lnTo>
                    <a:lnTo>
                      <a:pt x="226" y="347"/>
                    </a:lnTo>
                    <a:lnTo>
                      <a:pt x="227" y="347"/>
                    </a:lnTo>
                    <a:lnTo>
                      <a:pt x="225" y="348"/>
                    </a:lnTo>
                    <a:lnTo>
                      <a:pt x="225" y="349"/>
                    </a:lnTo>
                    <a:lnTo>
                      <a:pt x="223" y="350"/>
                    </a:lnTo>
                    <a:lnTo>
                      <a:pt x="222" y="351"/>
                    </a:lnTo>
                    <a:lnTo>
                      <a:pt x="222" y="354"/>
                    </a:lnTo>
                    <a:lnTo>
                      <a:pt x="224" y="355"/>
                    </a:lnTo>
                    <a:lnTo>
                      <a:pt x="224" y="357"/>
                    </a:lnTo>
                    <a:lnTo>
                      <a:pt x="224" y="358"/>
                    </a:lnTo>
                    <a:lnTo>
                      <a:pt x="225" y="356"/>
                    </a:lnTo>
                    <a:lnTo>
                      <a:pt x="227" y="353"/>
                    </a:lnTo>
                    <a:lnTo>
                      <a:pt x="229" y="351"/>
                    </a:lnTo>
                    <a:lnTo>
                      <a:pt x="229" y="351"/>
                    </a:lnTo>
                    <a:lnTo>
                      <a:pt x="229" y="353"/>
                    </a:lnTo>
                    <a:lnTo>
                      <a:pt x="229" y="354"/>
                    </a:lnTo>
                    <a:lnTo>
                      <a:pt x="227" y="355"/>
                    </a:lnTo>
                    <a:lnTo>
                      <a:pt x="228" y="356"/>
                    </a:lnTo>
                    <a:lnTo>
                      <a:pt x="229" y="357"/>
                    </a:lnTo>
                    <a:lnTo>
                      <a:pt x="228" y="359"/>
                    </a:lnTo>
                    <a:lnTo>
                      <a:pt x="229" y="361"/>
                    </a:lnTo>
                    <a:lnTo>
                      <a:pt x="229" y="361"/>
                    </a:lnTo>
                    <a:lnTo>
                      <a:pt x="230" y="360"/>
                    </a:lnTo>
                    <a:lnTo>
                      <a:pt x="232" y="358"/>
                    </a:lnTo>
                    <a:lnTo>
                      <a:pt x="233" y="358"/>
                    </a:lnTo>
                    <a:lnTo>
                      <a:pt x="233" y="360"/>
                    </a:lnTo>
                    <a:lnTo>
                      <a:pt x="232" y="361"/>
                    </a:lnTo>
                    <a:lnTo>
                      <a:pt x="232" y="363"/>
                    </a:lnTo>
                    <a:lnTo>
                      <a:pt x="234" y="363"/>
                    </a:lnTo>
                    <a:lnTo>
                      <a:pt x="234" y="364"/>
                    </a:lnTo>
                    <a:lnTo>
                      <a:pt x="234" y="365"/>
                    </a:lnTo>
                    <a:lnTo>
                      <a:pt x="235" y="367"/>
                    </a:lnTo>
                    <a:lnTo>
                      <a:pt x="235" y="368"/>
                    </a:lnTo>
                    <a:lnTo>
                      <a:pt x="236" y="366"/>
                    </a:lnTo>
                    <a:lnTo>
                      <a:pt x="239" y="365"/>
                    </a:lnTo>
                    <a:lnTo>
                      <a:pt x="239" y="362"/>
                    </a:lnTo>
                    <a:lnTo>
                      <a:pt x="239" y="361"/>
                    </a:lnTo>
                    <a:lnTo>
                      <a:pt x="237" y="358"/>
                    </a:lnTo>
                    <a:lnTo>
                      <a:pt x="238" y="358"/>
                    </a:lnTo>
                    <a:lnTo>
                      <a:pt x="239" y="359"/>
                    </a:lnTo>
                    <a:lnTo>
                      <a:pt x="240" y="359"/>
                    </a:lnTo>
                    <a:lnTo>
                      <a:pt x="240" y="357"/>
                    </a:lnTo>
                    <a:lnTo>
                      <a:pt x="239" y="354"/>
                    </a:lnTo>
                    <a:lnTo>
                      <a:pt x="239" y="353"/>
                    </a:lnTo>
                    <a:lnTo>
                      <a:pt x="240" y="353"/>
                    </a:lnTo>
                    <a:lnTo>
                      <a:pt x="241" y="351"/>
                    </a:lnTo>
                    <a:lnTo>
                      <a:pt x="240" y="349"/>
                    </a:lnTo>
                    <a:lnTo>
                      <a:pt x="239" y="349"/>
                    </a:lnTo>
                    <a:lnTo>
                      <a:pt x="238" y="347"/>
                    </a:lnTo>
                    <a:lnTo>
                      <a:pt x="238" y="347"/>
                    </a:lnTo>
                    <a:lnTo>
                      <a:pt x="239" y="347"/>
                    </a:lnTo>
                    <a:lnTo>
                      <a:pt x="240" y="347"/>
                    </a:lnTo>
                    <a:lnTo>
                      <a:pt x="242" y="346"/>
                    </a:lnTo>
                    <a:lnTo>
                      <a:pt x="241" y="344"/>
                    </a:lnTo>
                    <a:lnTo>
                      <a:pt x="239" y="344"/>
                    </a:lnTo>
                    <a:lnTo>
                      <a:pt x="239" y="344"/>
                    </a:lnTo>
                    <a:lnTo>
                      <a:pt x="241" y="344"/>
                    </a:lnTo>
                    <a:lnTo>
                      <a:pt x="242" y="342"/>
                    </a:lnTo>
                    <a:lnTo>
                      <a:pt x="242" y="337"/>
                    </a:lnTo>
                    <a:lnTo>
                      <a:pt x="242" y="336"/>
                    </a:lnTo>
                    <a:lnTo>
                      <a:pt x="243" y="337"/>
                    </a:lnTo>
                    <a:lnTo>
                      <a:pt x="243" y="340"/>
                    </a:lnTo>
                    <a:lnTo>
                      <a:pt x="244" y="342"/>
                    </a:lnTo>
                    <a:lnTo>
                      <a:pt x="244" y="344"/>
                    </a:lnTo>
                    <a:lnTo>
                      <a:pt x="245" y="345"/>
                    </a:lnTo>
                    <a:lnTo>
                      <a:pt x="247" y="344"/>
                    </a:lnTo>
                    <a:lnTo>
                      <a:pt x="247" y="343"/>
                    </a:lnTo>
                    <a:lnTo>
                      <a:pt x="248" y="342"/>
                    </a:lnTo>
                    <a:lnTo>
                      <a:pt x="248" y="345"/>
                    </a:lnTo>
                    <a:lnTo>
                      <a:pt x="249" y="346"/>
                    </a:lnTo>
                    <a:lnTo>
                      <a:pt x="250" y="346"/>
                    </a:lnTo>
                    <a:lnTo>
                      <a:pt x="251" y="345"/>
                    </a:lnTo>
                    <a:lnTo>
                      <a:pt x="251" y="341"/>
                    </a:lnTo>
                    <a:lnTo>
                      <a:pt x="251" y="338"/>
                    </a:lnTo>
                    <a:lnTo>
                      <a:pt x="250" y="337"/>
                    </a:lnTo>
                    <a:lnTo>
                      <a:pt x="249" y="337"/>
                    </a:lnTo>
                    <a:lnTo>
                      <a:pt x="252" y="337"/>
                    </a:lnTo>
                    <a:lnTo>
                      <a:pt x="253" y="339"/>
                    </a:lnTo>
                    <a:lnTo>
                      <a:pt x="254" y="341"/>
                    </a:lnTo>
                    <a:lnTo>
                      <a:pt x="256" y="341"/>
                    </a:lnTo>
                    <a:lnTo>
                      <a:pt x="256" y="340"/>
                    </a:lnTo>
                    <a:lnTo>
                      <a:pt x="256" y="336"/>
                    </a:lnTo>
                    <a:lnTo>
                      <a:pt x="255" y="333"/>
                    </a:lnTo>
                    <a:lnTo>
                      <a:pt x="253" y="331"/>
                    </a:lnTo>
                    <a:lnTo>
                      <a:pt x="252" y="330"/>
                    </a:lnTo>
                    <a:lnTo>
                      <a:pt x="253" y="330"/>
                    </a:lnTo>
                    <a:lnTo>
                      <a:pt x="254" y="331"/>
                    </a:lnTo>
                    <a:lnTo>
                      <a:pt x="256" y="333"/>
                    </a:lnTo>
                    <a:lnTo>
                      <a:pt x="257" y="335"/>
                    </a:lnTo>
                    <a:lnTo>
                      <a:pt x="261" y="335"/>
                    </a:lnTo>
                    <a:lnTo>
                      <a:pt x="262" y="333"/>
                    </a:lnTo>
                    <a:lnTo>
                      <a:pt x="262" y="331"/>
                    </a:lnTo>
                    <a:lnTo>
                      <a:pt x="260" y="330"/>
                    </a:lnTo>
                    <a:lnTo>
                      <a:pt x="259" y="329"/>
                    </a:lnTo>
                    <a:lnTo>
                      <a:pt x="256" y="329"/>
                    </a:lnTo>
                    <a:lnTo>
                      <a:pt x="254" y="326"/>
                    </a:lnTo>
                    <a:lnTo>
                      <a:pt x="255" y="324"/>
                    </a:lnTo>
                    <a:lnTo>
                      <a:pt x="255" y="326"/>
                    </a:lnTo>
                    <a:lnTo>
                      <a:pt x="257" y="327"/>
                    </a:lnTo>
                    <a:lnTo>
                      <a:pt x="259" y="326"/>
                    </a:lnTo>
                    <a:lnTo>
                      <a:pt x="260" y="326"/>
                    </a:lnTo>
                    <a:lnTo>
                      <a:pt x="259" y="323"/>
                    </a:lnTo>
                    <a:lnTo>
                      <a:pt x="258" y="322"/>
                    </a:lnTo>
                    <a:lnTo>
                      <a:pt x="257" y="320"/>
                    </a:lnTo>
                    <a:lnTo>
                      <a:pt x="259" y="319"/>
                    </a:lnTo>
                    <a:lnTo>
                      <a:pt x="260" y="321"/>
                    </a:lnTo>
                    <a:lnTo>
                      <a:pt x="261" y="322"/>
                    </a:lnTo>
                    <a:lnTo>
                      <a:pt x="261" y="323"/>
                    </a:lnTo>
                    <a:lnTo>
                      <a:pt x="261" y="326"/>
                    </a:lnTo>
                    <a:lnTo>
                      <a:pt x="263" y="326"/>
                    </a:lnTo>
                    <a:lnTo>
                      <a:pt x="266" y="327"/>
                    </a:lnTo>
                    <a:lnTo>
                      <a:pt x="268" y="326"/>
                    </a:lnTo>
                    <a:lnTo>
                      <a:pt x="270" y="326"/>
                    </a:lnTo>
                    <a:lnTo>
                      <a:pt x="271" y="324"/>
                    </a:lnTo>
                    <a:lnTo>
                      <a:pt x="271" y="323"/>
                    </a:lnTo>
                    <a:lnTo>
                      <a:pt x="270" y="323"/>
                    </a:lnTo>
                    <a:lnTo>
                      <a:pt x="267" y="323"/>
                    </a:lnTo>
                    <a:lnTo>
                      <a:pt x="265" y="322"/>
                    </a:lnTo>
                    <a:lnTo>
                      <a:pt x="267" y="321"/>
                    </a:lnTo>
                    <a:lnTo>
                      <a:pt x="269" y="322"/>
                    </a:lnTo>
                    <a:lnTo>
                      <a:pt x="270" y="321"/>
                    </a:lnTo>
                    <a:lnTo>
                      <a:pt x="270" y="319"/>
                    </a:lnTo>
                    <a:lnTo>
                      <a:pt x="268" y="319"/>
                    </a:lnTo>
                    <a:lnTo>
                      <a:pt x="269" y="318"/>
                    </a:lnTo>
                    <a:lnTo>
                      <a:pt x="268" y="316"/>
                    </a:lnTo>
                    <a:lnTo>
                      <a:pt x="267" y="316"/>
                    </a:lnTo>
                    <a:lnTo>
                      <a:pt x="265" y="317"/>
                    </a:lnTo>
                    <a:lnTo>
                      <a:pt x="267" y="315"/>
                    </a:lnTo>
                    <a:lnTo>
                      <a:pt x="268" y="313"/>
                    </a:lnTo>
                    <a:lnTo>
                      <a:pt x="269" y="314"/>
                    </a:lnTo>
                    <a:lnTo>
                      <a:pt x="270" y="315"/>
                    </a:lnTo>
                    <a:lnTo>
                      <a:pt x="271" y="317"/>
                    </a:lnTo>
                    <a:lnTo>
                      <a:pt x="271" y="319"/>
                    </a:lnTo>
                    <a:lnTo>
                      <a:pt x="274" y="3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4" name="Freeform 1042">
                <a:extLst>
                  <a:ext uri="{FF2B5EF4-FFF2-40B4-BE49-F238E27FC236}">
                    <a16:creationId xmlns:a16="http://schemas.microsoft.com/office/drawing/2014/main" id="{15F9B405-1982-D848-9804-396B2751BF36}"/>
                  </a:ext>
                </a:extLst>
              </p:cNvPr>
              <p:cNvSpPr>
                <a:spLocks/>
              </p:cNvSpPr>
              <p:nvPr/>
            </p:nvSpPr>
            <p:spPr bwMode="auto">
              <a:xfrm>
                <a:off x="2715" y="941"/>
                <a:ext cx="8" cy="19"/>
              </a:xfrm>
              <a:custGeom>
                <a:avLst/>
                <a:gdLst>
                  <a:gd name="T0" fmla="*/ 0 w 8"/>
                  <a:gd name="T1" fmla="*/ 2 h 19"/>
                  <a:gd name="T2" fmla="*/ 1 w 8"/>
                  <a:gd name="T3" fmla="*/ 3 h 19"/>
                  <a:gd name="T4" fmla="*/ 1 w 8"/>
                  <a:gd name="T5" fmla="*/ 6 h 19"/>
                  <a:gd name="T6" fmla="*/ 2 w 8"/>
                  <a:gd name="T7" fmla="*/ 8 h 19"/>
                  <a:gd name="T8" fmla="*/ 2 w 8"/>
                  <a:gd name="T9" fmla="*/ 14 h 19"/>
                  <a:gd name="T10" fmla="*/ 2 w 8"/>
                  <a:gd name="T11" fmla="*/ 17 h 19"/>
                  <a:gd name="T12" fmla="*/ 5 w 8"/>
                  <a:gd name="T13" fmla="*/ 19 h 19"/>
                  <a:gd name="T14" fmla="*/ 7 w 8"/>
                  <a:gd name="T15" fmla="*/ 19 h 19"/>
                  <a:gd name="T16" fmla="*/ 7 w 8"/>
                  <a:gd name="T17" fmla="*/ 16 h 19"/>
                  <a:gd name="T18" fmla="*/ 6 w 8"/>
                  <a:gd name="T19" fmla="*/ 15 h 19"/>
                  <a:gd name="T20" fmla="*/ 6 w 8"/>
                  <a:gd name="T21" fmla="*/ 13 h 19"/>
                  <a:gd name="T22" fmla="*/ 8 w 8"/>
                  <a:gd name="T23" fmla="*/ 6 h 19"/>
                  <a:gd name="T24" fmla="*/ 7 w 8"/>
                  <a:gd name="T25" fmla="*/ 3 h 19"/>
                  <a:gd name="T26" fmla="*/ 3 w 8"/>
                  <a:gd name="T27" fmla="*/ 0 h 19"/>
                  <a:gd name="T28" fmla="*/ 0 w 8"/>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0" y="2"/>
                    </a:moveTo>
                    <a:lnTo>
                      <a:pt x="1" y="3"/>
                    </a:lnTo>
                    <a:lnTo>
                      <a:pt x="1" y="6"/>
                    </a:lnTo>
                    <a:lnTo>
                      <a:pt x="2" y="8"/>
                    </a:lnTo>
                    <a:lnTo>
                      <a:pt x="2" y="14"/>
                    </a:lnTo>
                    <a:lnTo>
                      <a:pt x="2" y="17"/>
                    </a:lnTo>
                    <a:lnTo>
                      <a:pt x="5" y="19"/>
                    </a:lnTo>
                    <a:lnTo>
                      <a:pt x="7" y="19"/>
                    </a:lnTo>
                    <a:lnTo>
                      <a:pt x="7" y="16"/>
                    </a:lnTo>
                    <a:lnTo>
                      <a:pt x="6" y="15"/>
                    </a:lnTo>
                    <a:lnTo>
                      <a:pt x="6" y="13"/>
                    </a:lnTo>
                    <a:lnTo>
                      <a:pt x="8" y="6"/>
                    </a:lnTo>
                    <a:lnTo>
                      <a:pt x="7"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5" name="Freeform 1043">
                <a:extLst>
                  <a:ext uri="{FF2B5EF4-FFF2-40B4-BE49-F238E27FC236}">
                    <a16:creationId xmlns:a16="http://schemas.microsoft.com/office/drawing/2014/main" id="{A6F094E2-2249-1146-B38C-A7DDD03BD3E5}"/>
                  </a:ext>
                </a:extLst>
              </p:cNvPr>
              <p:cNvSpPr>
                <a:spLocks/>
              </p:cNvSpPr>
              <p:nvPr/>
            </p:nvSpPr>
            <p:spPr bwMode="auto">
              <a:xfrm>
                <a:off x="2722" y="921"/>
                <a:ext cx="3" cy="6"/>
              </a:xfrm>
              <a:custGeom>
                <a:avLst/>
                <a:gdLst>
                  <a:gd name="T0" fmla="*/ 3 w 3"/>
                  <a:gd name="T1" fmla="*/ 6 h 6"/>
                  <a:gd name="T2" fmla="*/ 3 w 3"/>
                  <a:gd name="T3" fmla="*/ 3 h 6"/>
                  <a:gd name="T4" fmla="*/ 1 w 3"/>
                  <a:gd name="T5" fmla="*/ 2 h 6"/>
                  <a:gd name="T6" fmla="*/ 1 w 3"/>
                  <a:gd name="T7" fmla="*/ 0 h 6"/>
                  <a:gd name="T8" fmla="*/ 0 w 3"/>
                  <a:gd name="T9" fmla="*/ 1 h 6"/>
                  <a:gd name="T10" fmla="*/ 0 w 3"/>
                  <a:gd name="T11" fmla="*/ 2 h 6"/>
                  <a:gd name="T12" fmla="*/ 0 w 3"/>
                  <a:gd name="T13" fmla="*/ 6 h 6"/>
                  <a:gd name="T14" fmla="*/ 2 w 3"/>
                  <a:gd name="T15" fmla="*/ 6 h 6"/>
                  <a:gd name="T16" fmla="*/ 3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6"/>
                    </a:moveTo>
                    <a:lnTo>
                      <a:pt x="3" y="3"/>
                    </a:lnTo>
                    <a:lnTo>
                      <a:pt x="1" y="2"/>
                    </a:lnTo>
                    <a:lnTo>
                      <a:pt x="1" y="0"/>
                    </a:lnTo>
                    <a:lnTo>
                      <a:pt x="0" y="1"/>
                    </a:lnTo>
                    <a:lnTo>
                      <a:pt x="0" y="2"/>
                    </a:lnTo>
                    <a:lnTo>
                      <a:pt x="0" y="6"/>
                    </a:lnTo>
                    <a:lnTo>
                      <a:pt x="2"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6" name="Freeform 1044">
                <a:extLst>
                  <a:ext uri="{FF2B5EF4-FFF2-40B4-BE49-F238E27FC236}">
                    <a16:creationId xmlns:a16="http://schemas.microsoft.com/office/drawing/2014/main" id="{CDED75D4-1DC4-AD43-BF8F-493FF75B2A7C}"/>
                  </a:ext>
                </a:extLst>
              </p:cNvPr>
              <p:cNvSpPr>
                <a:spLocks/>
              </p:cNvSpPr>
              <p:nvPr/>
            </p:nvSpPr>
            <p:spPr bwMode="auto">
              <a:xfrm>
                <a:off x="2680" y="882"/>
                <a:ext cx="35" cy="24"/>
              </a:xfrm>
              <a:custGeom>
                <a:avLst/>
                <a:gdLst>
                  <a:gd name="T0" fmla="*/ 25 w 35"/>
                  <a:gd name="T1" fmla="*/ 8 h 24"/>
                  <a:gd name="T2" fmla="*/ 23 w 35"/>
                  <a:gd name="T3" fmla="*/ 3 h 24"/>
                  <a:gd name="T4" fmla="*/ 21 w 35"/>
                  <a:gd name="T5" fmla="*/ 3 h 24"/>
                  <a:gd name="T6" fmla="*/ 18 w 35"/>
                  <a:gd name="T7" fmla="*/ 2 h 24"/>
                  <a:gd name="T8" fmla="*/ 17 w 35"/>
                  <a:gd name="T9" fmla="*/ 3 h 24"/>
                  <a:gd name="T10" fmla="*/ 15 w 35"/>
                  <a:gd name="T11" fmla="*/ 3 h 24"/>
                  <a:gd name="T12" fmla="*/ 14 w 35"/>
                  <a:gd name="T13" fmla="*/ 0 h 24"/>
                  <a:gd name="T14" fmla="*/ 13 w 35"/>
                  <a:gd name="T15" fmla="*/ 0 h 24"/>
                  <a:gd name="T16" fmla="*/ 11 w 35"/>
                  <a:gd name="T17" fmla="*/ 0 h 24"/>
                  <a:gd name="T18" fmla="*/ 9 w 35"/>
                  <a:gd name="T19" fmla="*/ 0 h 24"/>
                  <a:gd name="T20" fmla="*/ 7 w 35"/>
                  <a:gd name="T21" fmla="*/ 0 h 24"/>
                  <a:gd name="T22" fmla="*/ 4 w 35"/>
                  <a:gd name="T23" fmla="*/ 0 h 24"/>
                  <a:gd name="T24" fmla="*/ 2 w 35"/>
                  <a:gd name="T25" fmla="*/ 3 h 24"/>
                  <a:gd name="T26" fmla="*/ 0 w 35"/>
                  <a:gd name="T27" fmla="*/ 8 h 24"/>
                  <a:gd name="T28" fmla="*/ 0 w 35"/>
                  <a:gd name="T29" fmla="*/ 14 h 24"/>
                  <a:gd name="T30" fmla="*/ 3 w 35"/>
                  <a:gd name="T31" fmla="*/ 14 h 24"/>
                  <a:gd name="T32" fmla="*/ 5 w 35"/>
                  <a:gd name="T33" fmla="*/ 14 h 24"/>
                  <a:gd name="T34" fmla="*/ 7 w 35"/>
                  <a:gd name="T35" fmla="*/ 16 h 24"/>
                  <a:gd name="T36" fmla="*/ 10 w 35"/>
                  <a:gd name="T37" fmla="*/ 18 h 24"/>
                  <a:gd name="T38" fmla="*/ 13 w 35"/>
                  <a:gd name="T39" fmla="*/ 18 h 24"/>
                  <a:gd name="T40" fmla="*/ 17 w 35"/>
                  <a:gd name="T41" fmla="*/ 21 h 24"/>
                  <a:gd name="T42" fmla="*/ 21 w 35"/>
                  <a:gd name="T43" fmla="*/ 21 h 24"/>
                  <a:gd name="T44" fmla="*/ 24 w 35"/>
                  <a:gd name="T45" fmla="*/ 24 h 24"/>
                  <a:gd name="T46" fmla="*/ 27 w 35"/>
                  <a:gd name="T47" fmla="*/ 24 h 24"/>
                  <a:gd name="T48" fmla="*/ 31 w 35"/>
                  <a:gd name="T49" fmla="*/ 19 h 24"/>
                  <a:gd name="T50" fmla="*/ 34 w 35"/>
                  <a:gd name="T51" fmla="*/ 21 h 24"/>
                  <a:gd name="T52" fmla="*/ 35 w 35"/>
                  <a:gd name="T53" fmla="*/ 19 h 24"/>
                  <a:gd name="T54" fmla="*/ 35 w 35"/>
                  <a:gd name="T55" fmla="*/ 17 h 24"/>
                  <a:gd name="T56" fmla="*/ 35 w 35"/>
                  <a:gd name="T57" fmla="*/ 15 h 24"/>
                  <a:gd name="T58" fmla="*/ 33 w 35"/>
                  <a:gd name="T59" fmla="*/ 14 h 24"/>
                  <a:gd name="T60" fmla="*/ 31 w 35"/>
                  <a:gd name="T61" fmla="*/ 10 h 24"/>
                  <a:gd name="T62" fmla="*/ 29 w 35"/>
                  <a:gd name="T63" fmla="*/ 12 h 24"/>
                  <a:gd name="T64" fmla="*/ 28 w 35"/>
                  <a:gd name="T65" fmla="*/ 12 h 24"/>
                  <a:gd name="T66" fmla="*/ 26 w 35"/>
                  <a:gd name="T67" fmla="*/ 10 h 24"/>
                  <a:gd name="T68" fmla="*/ 28 w 35"/>
                  <a:gd name="T69" fmla="*/ 9 h 24"/>
                  <a:gd name="T70" fmla="*/ 25 w 35"/>
                  <a:gd name="T7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24">
                    <a:moveTo>
                      <a:pt x="25" y="8"/>
                    </a:moveTo>
                    <a:lnTo>
                      <a:pt x="23" y="3"/>
                    </a:lnTo>
                    <a:lnTo>
                      <a:pt x="21" y="3"/>
                    </a:lnTo>
                    <a:lnTo>
                      <a:pt x="18" y="2"/>
                    </a:lnTo>
                    <a:lnTo>
                      <a:pt x="17" y="3"/>
                    </a:lnTo>
                    <a:lnTo>
                      <a:pt x="15" y="3"/>
                    </a:lnTo>
                    <a:lnTo>
                      <a:pt x="14" y="0"/>
                    </a:lnTo>
                    <a:lnTo>
                      <a:pt x="13" y="0"/>
                    </a:lnTo>
                    <a:lnTo>
                      <a:pt x="11" y="0"/>
                    </a:lnTo>
                    <a:lnTo>
                      <a:pt x="9" y="0"/>
                    </a:lnTo>
                    <a:lnTo>
                      <a:pt x="7" y="0"/>
                    </a:lnTo>
                    <a:lnTo>
                      <a:pt x="4" y="0"/>
                    </a:lnTo>
                    <a:lnTo>
                      <a:pt x="2" y="3"/>
                    </a:lnTo>
                    <a:lnTo>
                      <a:pt x="0" y="8"/>
                    </a:lnTo>
                    <a:lnTo>
                      <a:pt x="0" y="14"/>
                    </a:lnTo>
                    <a:lnTo>
                      <a:pt x="3" y="14"/>
                    </a:lnTo>
                    <a:lnTo>
                      <a:pt x="5" y="14"/>
                    </a:lnTo>
                    <a:lnTo>
                      <a:pt x="7" y="16"/>
                    </a:lnTo>
                    <a:lnTo>
                      <a:pt x="10" y="18"/>
                    </a:lnTo>
                    <a:lnTo>
                      <a:pt x="13" y="18"/>
                    </a:lnTo>
                    <a:lnTo>
                      <a:pt x="17" y="21"/>
                    </a:lnTo>
                    <a:lnTo>
                      <a:pt x="21" y="21"/>
                    </a:lnTo>
                    <a:lnTo>
                      <a:pt x="24" y="24"/>
                    </a:lnTo>
                    <a:lnTo>
                      <a:pt x="27" y="24"/>
                    </a:lnTo>
                    <a:lnTo>
                      <a:pt x="31" y="19"/>
                    </a:lnTo>
                    <a:lnTo>
                      <a:pt x="34" y="21"/>
                    </a:lnTo>
                    <a:lnTo>
                      <a:pt x="35" y="19"/>
                    </a:lnTo>
                    <a:lnTo>
                      <a:pt x="35" y="17"/>
                    </a:lnTo>
                    <a:lnTo>
                      <a:pt x="35" y="15"/>
                    </a:lnTo>
                    <a:lnTo>
                      <a:pt x="33" y="14"/>
                    </a:lnTo>
                    <a:lnTo>
                      <a:pt x="31" y="10"/>
                    </a:lnTo>
                    <a:lnTo>
                      <a:pt x="29" y="12"/>
                    </a:lnTo>
                    <a:lnTo>
                      <a:pt x="28" y="12"/>
                    </a:lnTo>
                    <a:lnTo>
                      <a:pt x="26" y="10"/>
                    </a:lnTo>
                    <a:lnTo>
                      <a:pt x="28" y="9"/>
                    </a:lnTo>
                    <a:lnTo>
                      <a:pt x="2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7" name="Freeform 1045">
                <a:extLst>
                  <a:ext uri="{FF2B5EF4-FFF2-40B4-BE49-F238E27FC236}">
                    <a16:creationId xmlns:a16="http://schemas.microsoft.com/office/drawing/2014/main" id="{EBF841D8-F076-FB43-8B4B-EB7AE53A212C}"/>
                  </a:ext>
                </a:extLst>
              </p:cNvPr>
              <p:cNvSpPr>
                <a:spLocks/>
              </p:cNvSpPr>
              <p:nvPr/>
            </p:nvSpPr>
            <p:spPr bwMode="auto">
              <a:xfrm>
                <a:off x="2659" y="910"/>
                <a:ext cx="142" cy="158"/>
              </a:xfrm>
              <a:custGeom>
                <a:avLst/>
                <a:gdLst>
                  <a:gd name="T0" fmla="*/ 11 w 184"/>
                  <a:gd name="T1" fmla="*/ 27 h 203"/>
                  <a:gd name="T2" fmla="*/ 13 w 184"/>
                  <a:gd name="T3" fmla="*/ 46 h 203"/>
                  <a:gd name="T4" fmla="*/ 8 w 184"/>
                  <a:gd name="T5" fmla="*/ 48 h 203"/>
                  <a:gd name="T6" fmla="*/ 26 w 184"/>
                  <a:gd name="T7" fmla="*/ 60 h 203"/>
                  <a:gd name="T8" fmla="*/ 36 w 184"/>
                  <a:gd name="T9" fmla="*/ 59 h 203"/>
                  <a:gd name="T10" fmla="*/ 35 w 184"/>
                  <a:gd name="T11" fmla="*/ 90 h 203"/>
                  <a:gd name="T12" fmla="*/ 19 w 184"/>
                  <a:gd name="T13" fmla="*/ 113 h 203"/>
                  <a:gd name="T14" fmla="*/ 17 w 184"/>
                  <a:gd name="T15" fmla="*/ 130 h 203"/>
                  <a:gd name="T16" fmla="*/ 13 w 184"/>
                  <a:gd name="T17" fmla="*/ 150 h 203"/>
                  <a:gd name="T18" fmla="*/ 21 w 184"/>
                  <a:gd name="T19" fmla="*/ 150 h 203"/>
                  <a:gd name="T20" fmla="*/ 24 w 184"/>
                  <a:gd name="T21" fmla="*/ 154 h 203"/>
                  <a:gd name="T22" fmla="*/ 33 w 184"/>
                  <a:gd name="T23" fmla="*/ 166 h 203"/>
                  <a:gd name="T24" fmla="*/ 47 w 184"/>
                  <a:gd name="T25" fmla="*/ 156 h 203"/>
                  <a:gd name="T26" fmla="*/ 53 w 184"/>
                  <a:gd name="T27" fmla="*/ 155 h 203"/>
                  <a:gd name="T28" fmla="*/ 51 w 184"/>
                  <a:gd name="T29" fmla="*/ 176 h 203"/>
                  <a:gd name="T30" fmla="*/ 66 w 184"/>
                  <a:gd name="T31" fmla="*/ 178 h 203"/>
                  <a:gd name="T32" fmla="*/ 72 w 184"/>
                  <a:gd name="T33" fmla="*/ 181 h 203"/>
                  <a:gd name="T34" fmla="*/ 77 w 184"/>
                  <a:gd name="T35" fmla="*/ 186 h 203"/>
                  <a:gd name="T36" fmla="*/ 80 w 184"/>
                  <a:gd name="T37" fmla="*/ 186 h 203"/>
                  <a:gd name="T38" fmla="*/ 89 w 184"/>
                  <a:gd name="T39" fmla="*/ 187 h 203"/>
                  <a:gd name="T40" fmla="*/ 100 w 184"/>
                  <a:gd name="T41" fmla="*/ 189 h 203"/>
                  <a:gd name="T42" fmla="*/ 118 w 184"/>
                  <a:gd name="T43" fmla="*/ 190 h 203"/>
                  <a:gd name="T44" fmla="*/ 124 w 184"/>
                  <a:gd name="T45" fmla="*/ 171 h 203"/>
                  <a:gd name="T46" fmla="*/ 123 w 184"/>
                  <a:gd name="T47" fmla="*/ 197 h 203"/>
                  <a:gd name="T48" fmla="*/ 138 w 184"/>
                  <a:gd name="T49" fmla="*/ 203 h 203"/>
                  <a:gd name="T50" fmla="*/ 160 w 184"/>
                  <a:gd name="T51" fmla="*/ 199 h 203"/>
                  <a:gd name="T52" fmla="*/ 163 w 184"/>
                  <a:gd name="T53" fmla="*/ 179 h 203"/>
                  <a:gd name="T54" fmla="*/ 174 w 184"/>
                  <a:gd name="T55" fmla="*/ 187 h 203"/>
                  <a:gd name="T56" fmla="*/ 170 w 184"/>
                  <a:gd name="T57" fmla="*/ 177 h 203"/>
                  <a:gd name="T58" fmla="*/ 174 w 184"/>
                  <a:gd name="T59" fmla="*/ 169 h 203"/>
                  <a:gd name="T60" fmla="*/ 181 w 184"/>
                  <a:gd name="T61" fmla="*/ 157 h 203"/>
                  <a:gd name="T62" fmla="*/ 179 w 184"/>
                  <a:gd name="T63" fmla="*/ 149 h 203"/>
                  <a:gd name="T64" fmla="*/ 170 w 184"/>
                  <a:gd name="T65" fmla="*/ 137 h 203"/>
                  <a:gd name="T66" fmla="*/ 147 w 184"/>
                  <a:gd name="T67" fmla="*/ 131 h 203"/>
                  <a:gd name="T68" fmla="*/ 131 w 184"/>
                  <a:gd name="T69" fmla="*/ 124 h 203"/>
                  <a:gd name="T70" fmla="*/ 113 w 184"/>
                  <a:gd name="T71" fmla="*/ 126 h 203"/>
                  <a:gd name="T72" fmla="*/ 99 w 184"/>
                  <a:gd name="T73" fmla="*/ 125 h 203"/>
                  <a:gd name="T74" fmla="*/ 98 w 184"/>
                  <a:gd name="T75" fmla="*/ 132 h 203"/>
                  <a:gd name="T76" fmla="*/ 88 w 184"/>
                  <a:gd name="T77" fmla="*/ 121 h 203"/>
                  <a:gd name="T78" fmla="*/ 80 w 184"/>
                  <a:gd name="T79" fmla="*/ 123 h 203"/>
                  <a:gd name="T80" fmla="*/ 74 w 184"/>
                  <a:gd name="T81" fmla="*/ 115 h 203"/>
                  <a:gd name="T82" fmla="*/ 64 w 184"/>
                  <a:gd name="T83" fmla="*/ 120 h 203"/>
                  <a:gd name="T84" fmla="*/ 59 w 184"/>
                  <a:gd name="T85" fmla="*/ 102 h 203"/>
                  <a:gd name="T86" fmla="*/ 58 w 184"/>
                  <a:gd name="T87" fmla="*/ 90 h 203"/>
                  <a:gd name="T88" fmla="*/ 50 w 184"/>
                  <a:gd name="T89" fmla="*/ 90 h 203"/>
                  <a:gd name="T90" fmla="*/ 53 w 184"/>
                  <a:gd name="T91" fmla="*/ 81 h 203"/>
                  <a:gd name="T92" fmla="*/ 55 w 184"/>
                  <a:gd name="T93" fmla="*/ 76 h 203"/>
                  <a:gd name="T94" fmla="*/ 53 w 184"/>
                  <a:gd name="T95" fmla="*/ 69 h 203"/>
                  <a:gd name="T96" fmla="*/ 74 w 184"/>
                  <a:gd name="T97" fmla="*/ 81 h 203"/>
                  <a:gd name="T98" fmla="*/ 65 w 184"/>
                  <a:gd name="T99" fmla="*/ 62 h 203"/>
                  <a:gd name="T100" fmla="*/ 62 w 184"/>
                  <a:gd name="T101" fmla="*/ 50 h 203"/>
                  <a:gd name="T102" fmla="*/ 69 w 184"/>
                  <a:gd name="T103" fmla="*/ 48 h 203"/>
                  <a:gd name="T104" fmla="*/ 50 w 184"/>
                  <a:gd name="T105" fmla="*/ 44 h 203"/>
                  <a:gd name="T106" fmla="*/ 33 w 184"/>
                  <a:gd name="T107" fmla="*/ 52 h 203"/>
                  <a:gd name="T108" fmla="*/ 43 w 184"/>
                  <a:gd name="T109" fmla="*/ 34 h 203"/>
                  <a:gd name="T110" fmla="*/ 34 w 184"/>
                  <a:gd name="T111" fmla="*/ 17 h 203"/>
                  <a:gd name="T112" fmla="*/ 19 w 184"/>
                  <a:gd name="T113" fmla="*/ 2 h 203"/>
                  <a:gd name="T114" fmla="*/ 3 w 184"/>
                  <a:gd name="T115" fmla="*/ 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 h="203">
                    <a:moveTo>
                      <a:pt x="0" y="9"/>
                    </a:moveTo>
                    <a:cubicBezTo>
                      <a:pt x="0" y="14"/>
                      <a:pt x="0" y="14"/>
                      <a:pt x="0" y="14"/>
                    </a:cubicBezTo>
                    <a:cubicBezTo>
                      <a:pt x="1" y="18"/>
                      <a:pt x="1" y="18"/>
                      <a:pt x="1" y="18"/>
                    </a:cubicBezTo>
                    <a:cubicBezTo>
                      <a:pt x="4" y="20"/>
                      <a:pt x="4" y="20"/>
                      <a:pt x="4" y="20"/>
                    </a:cubicBezTo>
                    <a:cubicBezTo>
                      <a:pt x="8" y="27"/>
                      <a:pt x="8" y="27"/>
                      <a:pt x="8" y="27"/>
                    </a:cubicBezTo>
                    <a:cubicBezTo>
                      <a:pt x="11" y="27"/>
                      <a:pt x="11" y="27"/>
                      <a:pt x="11" y="27"/>
                    </a:cubicBezTo>
                    <a:cubicBezTo>
                      <a:pt x="9" y="30"/>
                      <a:pt x="9" y="30"/>
                      <a:pt x="9" y="30"/>
                    </a:cubicBezTo>
                    <a:cubicBezTo>
                      <a:pt x="6" y="30"/>
                      <a:pt x="6" y="30"/>
                      <a:pt x="6" y="30"/>
                    </a:cubicBezTo>
                    <a:cubicBezTo>
                      <a:pt x="5" y="34"/>
                      <a:pt x="5" y="34"/>
                      <a:pt x="5" y="34"/>
                    </a:cubicBezTo>
                    <a:cubicBezTo>
                      <a:pt x="10" y="41"/>
                      <a:pt x="10" y="41"/>
                      <a:pt x="10" y="41"/>
                    </a:cubicBezTo>
                    <a:cubicBezTo>
                      <a:pt x="13" y="43"/>
                      <a:pt x="13" y="43"/>
                      <a:pt x="13" y="43"/>
                    </a:cubicBezTo>
                    <a:cubicBezTo>
                      <a:pt x="13" y="46"/>
                      <a:pt x="13" y="46"/>
                      <a:pt x="13" y="46"/>
                    </a:cubicBezTo>
                    <a:cubicBezTo>
                      <a:pt x="12" y="44"/>
                      <a:pt x="12" y="44"/>
                      <a:pt x="12" y="44"/>
                    </a:cubicBezTo>
                    <a:cubicBezTo>
                      <a:pt x="6" y="43"/>
                      <a:pt x="6" y="43"/>
                      <a:pt x="6" y="43"/>
                    </a:cubicBezTo>
                    <a:cubicBezTo>
                      <a:pt x="6" y="46"/>
                      <a:pt x="6" y="46"/>
                      <a:pt x="6" y="46"/>
                    </a:cubicBezTo>
                    <a:cubicBezTo>
                      <a:pt x="4" y="47"/>
                      <a:pt x="4" y="47"/>
                      <a:pt x="4" y="47"/>
                    </a:cubicBezTo>
                    <a:cubicBezTo>
                      <a:pt x="3" y="51"/>
                      <a:pt x="3" y="51"/>
                      <a:pt x="3" y="51"/>
                    </a:cubicBezTo>
                    <a:cubicBezTo>
                      <a:pt x="8" y="48"/>
                      <a:pt x="8" y="48"/>
                      <a:pt x="8" y="48"/>
                    </a:cubicBezTo>
                    <a:cubicBezTo>
                      <a:pt x="10" y="51"/>
                      <a:pt x="10" y="51"/>
                      <a:pt x="10" y="51"/>
                    </a:cubicBezTo>
                    <a:cubicBezTo>
                      <a:pt x="16" y="48"/>
                      <a:pt x="16" y="48"/>
                      <a:pt x="16" y="48"/>
                    </a:cubicBezTo>
                    <a:cubicBezTo>
                      <a:pt x="17" y="51"/>
                      <a:pt x="17" y="51"/>
                      <a:pt x="17" y="51"/>
                    </a:cubicBezTo>
                    <a:cubicBezTo>
                      <a:pt x="21" y="52"/>
                      <a:pt x="21" y="52"/>
                      <a:pt x="21" y="52"/>
                    </a:cubicBezTo>
                    <a:cubicBezTo>
                      <a:pt x="21" y="55"/>
                      <a:pt x="21" y="55"/>
                      <a:pt x="21" y="55"/>
                    </a:cubicBezTo>
                    <a:cubicBezTo>
                      <a:pt x="26" y="60"/>
                      <a:pt x="26" y="60"/>
                      <a:pt x="26" y="60"/>
                    </a:cubicBezTo>
                    <a:cubicBezTo>
                      <a:pt x="28" y="59"/>
                      <a:pt x="28" y="59"/>
                      <a:pt x="28" y="59"/>
                    </a:cubicBezTo>
                    <a:cubicBezTo>
                      <a:pt x="28" y="57"/>
                      <a:pt x="28" y="57"/>
                      <a:pt x="28" y="57"/>
                    </a:cubicBezTo>
                    <a:cubicBezTo>
                      <a:pt x="30" y="58"/>
                      <a:pt x="30" y="58"/>
                      <a:pt x="30" y="58"/>
                    </a:cubicBezTo>
                    <a:cubicBezTo>
                      <a:pt x="33" y="56"/>
                      <a:pt x="33" y="56"/>
                      <a:pt x="33" y="56"/>
                    </a:cubicBezTo>
                    <a:cubicBezTo>
                      <a:pt x="35" y="57"/>
                      <a:pt x="35" y="57"/>
                      <a:pt x="35" y="57"/>
                    </a:cubicBezTo>
                    <a:cubicBezTo>
                      <a:pt x="36" y="59"/>
                      <a:pt x="36" y="59"/>
                      <a:pt x="36" y="59"/>
                    </a:cubicBezTo>
                    <a:cubicBezTo>
                      <a:pt x="35" y="63"/>
                      <a:pt x="35" y="63"/>
                      <a:pt x="35" y="63"/>
                    </a:cubicBezTo>
                    <a:cubicBezTo>
                      <a:pt x="35" y="71"/>
                      <a:pt x="35" y="71"/>
                      <a:pt x="35" y="71"/>
                    </a:cubicBezTo>
                    <a:cubicBezTo>
                      <a:pt x="33" y="76"/>
                      <a:pt x="33" y="76"/>
                      <a:pt x="33" y="76"/>
                    </a:cubicBezTo>
                    <a:cubicBezTo>
                      <a:pt x="33" y="80"/>
                      <a:pt x="33" y="80"/>
                      <a:pt x="33" y="80"/>
                    </a:cubicBezTo>
                    <a:cubicBezTo>
                      <a:pt x="36" y="84"/>
                      <a:pt x="36" y="84"/>
                      <a:pt x="36" y="84"/>
                    </a:cubicBezTo>
                    <a:cubicBezTo>
                      <a:pt x="35" y="90"/>
                      <a:pt x="35" y="90"/>
                      <a:pt x="35" y="90"/>
                    </a:cubicBezTo>
                    <a:cubicBezTo>
                      <a:pt x="35" y="93"/>
                      <a:pt x="35" y="93"/>
                      <a:pt x="35" y="93"/>
                    </a:cubicBezTo>
                    <a:cubicBezTo>
                      <a:pt x="33" y="98"/>
                      <a:pt x="33" y="98"/>
                      <a:pt x="33" y="98"/>
                    </a:cubicBezTo>
                    <a:cubicBezTo>
                      <a:pt x="28" y="102"/>
                      <a:pt x="28" y="102"/>
                      <a:pt x="28" y="102"/>
                    </a:cubicBezTo>
                    <a:cubicBezTo>
                      <a:pt x="24" y="103"/>
                      <a:pt x="24" y="103"/>
                      <a:pt x="24" y="103"/>
                    </a:cubicBezTo>
                    <a:cubicBezTo>
                      <a:pt x="23" y="107"/>
                      <a:pt x="23" y="107"/>
                      <a:pt x="23" y="107"/>
                    </a:cubicBezTo>
                    <a:cubicBezTo>
                      <a:pt x="19" y="113"/>
                      <a:pt x="19" y="113"/>
                      <a:pt x="19" y="113"/>
                    </a:cubicBezTo>
                    <a:cubicBezTo>
                      <a:pt x="19" y="115"/>
                      <a:pt x="19" y="115"/>
                      <a:pt x="19" y="115"/>
                    </a:cubicBezTo>
                    <a:cubicBezTo>
                      <a:pt x="16" y="118"/>
                      <a:pt x="16" y="118"/>
                      <a:pt x="16" y="118"/>
                    </a:cubicBezTo>
                    <a:cubicBezTo>
                      <a:pt x="14" y="122"/>
                      <a:pt x="14" y="122"/>
                      <a:pt x="14" y="122"/>
                    </a:cubicBezTo>
                    <a:cubicBezTo>
                      <a:pt x="14" y="126"/>
                      <a:pt x="14" y="126"/>
                      <a:pt x="14" y="126"/>
                    </a:cubicBezTo>
                    <a:cubicBezTo>
                      <a:pt x="17" y="127"/>
                      <a:pt x="17" y="127"/>
                      <a:pt x="17" y="127"/>
                    </a:cubicBezTo>
                    <a:cubicBezTo>
                      <a:pt x="17" y="130"/>
                      <a:pt x="17" y="130"/>
                      <a:pt x="17" y="130"/>
                    </a:cubicBezTo>
                    <a:cubicBezTo>
                      <a:pt x="14" y="132"/>
                      <a:pt x="14" y="132"/>
                      <a:pt x="14" y="132"/>
                    </a:cubicBezTo>
                    <a:cubicBezTo>
                      <a:pt x="13" y="135"/>
                      <a:pt x="13" y="135"/>
                      <a:pt x="13" y="135"/>
                    </a:cubicBezTo>
                    <a:cubicBezTo>
                      <a:pt x="15" y="137"/>
                      <a:pt x="15" y="137"/>
                      <a:pt x="15" y="137"/>
                    </a:cubicBezTo>
                    <a:cubicBezTo>
                      <a:pt x="12" y="141"/>
                      <a:pt x="12" y="141"/>
                      <a:pt x="12" y="141"/>
                    </a:cubicBezTo>
                    <a:cubicBezTo>
                      <a:pt x="11" y="145"/>
                      <a:pt x="11" y="145"/>
                      <a:pt x="11" y="145"/>
                    </a:cubicBezTo>
                    <a:cubicBezTo>
                      <a:pt x="13" y="150"/>
                      <a:pt x="13" y="150"/>
                      <a:pt x="13" y="150"/>
                    </a:cubicBezTo>
                    <a:cubicBezTo>
                      <a:pt x="15" y="150"/>
                      <a:pt x="15" y="150"/>
                      <a:pt x="15" y="150"/>
                    </a:cubicBezTo>
                    <a:cubicBezTo>
                      <a:pt x="15" y="153"/>
                      <a:pt x="15" y="153"/>
                      <a:pt x="15" y="153"/>
                    </a:cubicBezTo>
                    <a:cubicBezTo>
                      <a:pt x="18" y="156"/>
                      <a:pt x="18" y="156"/>
                      <a:pt x="18" y="156"/>
                    </a:cubicBezTo>
                    <a:cubicBezTo>
                      <a:pt x="20" y="156"/>
                      <a:pt x="20" y="156"/>
                      <a:pt x="20" y="156"/>
                    </a:cubicBezTo>
                    <a:cubicBezTo>
                      <a:pt x="20" y="152"/>
                      <a:pt x="20" y="152"/>
                      <a:pt x="20" y="152"/>
                    </a:cubicBezTo>
                    <a:cubicBezTo>
                      <a:pt x="21" y="150"/>
                      <a:pt x="21" y="150"/>
                      <a:pt x="21" y="150"/>
                    </a:cubicBezTo>
                    <a:cubicBezTo>
                      <a:pt x="23" y="151"/>
                      <a:pt x="23" y="151"/>
                      <a:pt x="23" y="151"/>
                    </a:cubicBezTo>
                    <a:cubicBezTo>
                      <a:pt x="25" y="151"/>
                      <a:pt x="25" y="151"/>
                      <a:pt x="25" y="151"/>
                    </a:cubicBezTo>
                    <a:cubicBezTo>
                      <a:pt x="28" y="146"/>
                      <a:pt x="28" y="146"/>
                      <a:pt x="28" y="146"/>
                    </a:cubicBezTo>
                    <a:cubicBezTo>
                      <a:pt x="29" y="148"/>
                      <a:pt x="29" y="148"/>
                      <a:pt x="29" y="148"/>
                    </a:cubicBezTo>
                    <a:cubicBezTo>
                      <a:pt x="27" y="153"/>
                      <a:pt x="27" y="153"/>
                      <a:pt x="27" y="153"/>
                    </a:cubicBezTo>
                    <a:cubicBezTo>
                      <a:pt x="24" y="154"/>
                      <a:pt x="24" y="154"/>
                      <a:pt x="24" y="154"/>
                    </a:cubicBezTo>
                    <a:cubicBezTo>
                      <a:pt x="24" y="156"/>
                      <a:pt x="24" y="156"/>
                      <a:pt x="24" y="156"/>
                    </a:cubicBezTo>
                    <a:cubicBezTo>
                      <a:pt x="25" y="158"/>
                      <a:pt x="25" y="158"/>
                      <a:pt x="25" y="158"/>
                    </a:cubicBezTo>
                    <a:cubicBezTo>
                      <a:pt x="25" y="161"/>
                      <a:pt x="25" y="161"/>
                      <a:pt x="25" y="161"/>
                    </a:cubicBezTo>
                    <a:cubicBezTo>
                      <a:pt x="29" y="166"/>
                      <a:pt x="29" y="166"/>
                      <a:pt x="29" y="166"/>
                    </a:cubicBezTo>
                    <a:cubicBezTo>
                      <a:pt x="32" y="165"/>
                      <a:pt x="32" y="165"/>
                      <a:pt x="32" y="165"/>
                    </a:cubicBezTo>
                    <a:cubicBezTo>
                      <a:pt x="33" y="166"/>
                      <a:pt x="33" y="166"/>
                      <a:pt x="33" y="166"/>
                    </a:cubicBezTo>
                    <a:cubicBezTo>
                      <a:pt x="38" y="167"/>
                      <a:pt x="38" y="167"/>
                      <a:pt x="38" y="167"/>
                    </a:cubicBezTo>
                    <a:cubicBezTo>
                      <a:pt x="40" y="165"/>
                      <a:pt x="40" y="165"/>
                      <a:pt x="40" y="165"/>
                    </a:cubicBezTo>
                    <a:cubicBezTo>
                      <a:pt x="44" y="163"/>
                      <a:pt x="44" y="163"/>
                      <a:pt x="44" y="163"/>
                    </a:cubicBezTo>
                    <a:cubicBezTo>
                      <a:pt x="44" y="158"/>
                      <a:pt x="44" y="158"/>
                      <a:pt x="44" y="158"/>
                    </a:cubicBezTo>
                    <a:cubicBezTo>
                      <a:pt x="46" y="157"/>
                      <a:pt x="46" y="157"/>
                      <a:pt x="46" y="157"/>
                    </a:cubicBezTo>
                    <a:cubicBezTo>
                      <a:pt x="47" y="156"/>
                      <a:pt x="47" y="156"/>
                      <a:pt x="47" y="156"/>
                    </a:cubicBezTo>
                    <a:cubicBezTo>
                      <a:pt x="48" y="158"/>
                      <a:pt x="48" y="158"/>
                      <a:pt x="48" y="158"/>
                    </a:cubicBezTo>
                    <a:cubicBezTo>
                      <a:pt x="47" y="160"/>
                      <a:pt x="47" y="160"/>
                      <a:pt x="47" y="160"/>
                    </a:cubicBezTo>
                    <a:cubicBezTo>
                      <a:pt x="47" y="163"/>
                      <a:pt x="47" y="163"/>
                      <a:pt x="47" y="163"/>
                    </a:cubicBezTo>
                    <a:cubicBezTo>
                      <a:pt x="49" y="162"/>
                      <a:pt x="49" y="162"/>
                      <a:pt x="49" y="162"/>
                    </a:cubicBezTo>
                    <a:cubicBezTo>
                      <a:pt x="51" y="156"/>
                      <a:pt x="51" y="156"/>
                      <a:pt x="51" y="156"/>
                    </a:cubicBezTo>
                    <a:cubicBezTo>
                      <a:pt x="53" y="155"/>
                      <a:pt x="53" y="155"/>
                      <a:pt x="53" y="155"/>
                    </a:cubicBezTo>
                    <a:cubicBezTo>
                      <a:pt x="55" y="157"/>
                      <a:pt x="55" y="157"/>
                      <a:pt x="55" y="157"/>
                    </a:cubicBezTo>
                    <a:cubicBezTo>
                      <a:pt x="54" y="161"/>
                      <a:pt x="54" y="161"/>
                      <a:pt x="54" y="161"/>
                    </a:cubicBezTo>
                    <a:cubicBezTo>
                      <a:pt x="49" y="169"/>
                      <a:pt x="49" y="169"/>
                      <a:pt x="49" y="169"/>
                    </a:cubicBezTo>
                    <a:cubicBezTo>
                      <a:pt x="47" y="172"/>
                      <a:pt x="47" y="172"/>
                      <a:pt x="47" y="172"/>
                    </a:cubicBezTo>
                    <a:cubicBezTo>
                      <a:pt x="47" y="175"/>
                      <a:pt x="47" y="175"/>
                      <a:pt x="47" y="175"/>
                    </a:cubicBezTo>
                    <a:cubicBezTo>
                      <a:pt x="51" y="176"/>
                      <a:pt x="51" y="176"/>
                      <a:pt x="51" y="176"/>
                    </a:cubicBezTo>
                    <a:cubicBezTo>
                      <a:pt x="54" y="179"/>
                      <a:pt x="54" y="179"/>
                      <a:pt x="54" y="179"/>
                    </a:cubicBezTo>
                    <a:cubicBezTo>
                      <a:pt x="57" y="179"/>
                      <a:pt x="57" y="179"/>
                      <a:pt x="57" y="179"/>
                    </a:cubicBezTo>
                    <a:cubicBezTo>
                      <a:pt x="58" y="181"/>
                      <a:pt x="58" y="181"/>
                      <a:pt x="58" y="181"/>
                    </a:cubicBezTo>
                    <a:cubicBezTo>
                      <a:pt x="62" y="181"/>
                      <a:pt x="62" y="181"/>
                      <a:pt x="62" y="181"/>
                    </a:cubicBezTo>
                    <a:cubicBezTo>
                      <a:pt x="63" y="178"/>
                      <a:pt x="63" y="178"/>
                      <a:pt x="63" y="178"/>
                    </a:cubicBezTo>
                    <a:cubicBezTo>
                      <a:pt x="66" y="178"/>
                      <a:pt x="66" y="178"/>
                      <a:pt x="66" y="178"/>
                    </a:cubicBezTo>
                    <a:cubicBezTo>
                      <a:pt x="65" y="180"/>
                      <a:pt x="65" y="180"/>
                      <a:pt x="65" y="180"/>
                    </a:cubicBezTo>
                    <a:cubicBezTo>
                      <a:pt x="66" y="183"/>
                      <a:pt x="66" y="183"/>
                      <a:pt x="66" y="183"/>
                    </a:cubicBezTo>
                    <a:cubicBezTo>
                      <a:pt x="68" y="184"/>
                      <a:pt x="68" y="184"/>
                      <a:pt x="68" y="184"/>
                    </a:cubicBezTo>
                    <a:cubicBezTo>
                      <a:pt x="71" y="186"/>
                      <a:pt x="71" y="186"/>
                      <a:pt x="71" y="186"/>
                    </a:cubicBezTo>
                    <a:cubicBezTo>
                      <a:pt x="73" y="184"/>
                      <a:pt x="73" y="184"/>
                      <a:pt x="73" y="184"/>
                    </a:cubicBezTo>
                    <a:cubicBezTo>
                      <a:pt x="72" y="181"/>
                      <a:pt x="72" y="181"/>
                      <a:pt x="72" y="181"/>
                    </a:cubicBezTo>
                    <a:cubicBezTo>
                      <a:pt x="72" y="178"/>
                      <a:pt x="72" y="178"/>
                      <a:pt x="72" y="178"/>
                    </a:cubicBezTo>
                    <a:cubicBezTo>
                      <a:pt x="74" y="174"/>
                      <a:pt x="74" y="174"/>
                      <a:pt x="74" y="174"/>
                    </a:cubicBezTo>
                    <a:cubicBezTo>
                      <a:pt x="75" y="177"/>
                      <a:pt x="75" y="177"/>
                      <a:pt x="75" y="177"/>
                    </a:cubicBezTo>
                    <a:cubicBezTo>
                      <a:pt x="74" y="181"/>
                      <a:pt x="74" y="181"/>
                      <a:pt x="74" y="181"/>
                    </a:cubicBezTo>
                    <a:cubicBezTo>
                      <a:pt x="75" y="186"/>
                      <a:pt x="75" y="186"/>
                      <a:pt x="75" y="186"/>
                    </a:cubicBezTo>
                    <a:cubicBezTo>
                      <a:pt x="77" y="186"/>
                      <a:pt x="77" y="186"/>
                      <a:pt x="77" y="186"/>
                    </a:cubicBezTo>
                    <a:cubicBezTo>
                      <a:pt x="78" y="181"/>
                      <a:pt x="78" y="181"/>
                      <a:pt x="78" y="181"/>
                    </a:cubicBezTo>
                    <a:cubicBezTo>
                      <a:pt x="80" y="179"/>
                      <a:pt x="80" y="179"/>
                      <a:pt x="80" y="179"/>
                    </a:cubicBezTo>
                    <a:cubicBezTo>
                      <a:pt x="82" y="178"/>
                      <a:pt x="82" y="178"/>
                      <a:pt x="82" y="178"/>
                    </a:cubicBezTo>
                    <a:cubicBezTo>
                      <a:pt x="82" y="181"/>
                      <a:pt x="82" y="181"/>
                      <a:pt x="82" y="181"/>
                    </a:cubicBezTo>
                    <a:cubicBezTo>
                      <a:pt x="80" y="183"/>
                      <a:pt x="80" y="183"/>
                      <a:pt x="80" y="183"/>
                    </a:cubicBezTo>
                    <a:cubicBezTo>
                      <a:pt x="80" y="186"/>
                      <a:pt x="80" y="186"/>
                      <a:pt x="80" y="186"/>
                    </a:cubicBezTo>
                    <a:cubicBezTo>
                      <a:pt x="85" y="186"/>
                      <a:pt x="85" y="186"/>
                      <a:pt x="85" y="186"/>
                    </a:cubicBezTo>
                    <a:cubicBezTo>
                      <a:pt x="88" y="184"/>
                      <a:pt x="88" y="184"/>
                      <a:pt x="88" y="184"/>
                    </a:cubicBezTo>
                    <a:cubicBezTo>
                      <a:pt x="90" y="177"/>
                      <a:pt x="90" y="177"/>
                      <a:pt x="90" y="177"/>
                    </a:cubicBezTo>
                    <a:cubicBezTo>
                      <a:pt x="91" y="181"/>
                      <a:pt x="91" y="181"/>
                      <a:pt x="91" y="181"/>
                    </a:cubicBezTo>
                    <a:cubicBezTo>
                      <a:pt x="89" y="184"/>
                      <a:pt x="89" y="184"/>
                      <a:pt x="89" y="184"/>
                    </a:cubicBezTo>
                    <a:cubicBezTo>
                      <a:pt x="89" y="187"/>
                      <a:pt x="89" y="187"/>
                      <a:pt x="89" y="187"/>
                    </a:cubicBezTo>
                    <a:cubicBezTo>
                      <a:pt x="94" y="186"/>
                      <a:pt x="94" y="186"/>
                      <a:pt x="94" y="186"/>
                    </a:cubicBezTo>
                    <a:cubicBezTo>
                      <a:pt x="95" y="180"/>
                      <a:pt x="95" y="180"/>
                      <a:pt x="95" y="180"/>
                    </a:cubicBezTo>
                    <a:cubicBezTo>
                      <a:pt x="96" y="177"/>
                      <a:pt x="96" y="177"/>
                      <a:pt x="96" y="177"/>
                    </a:cubicBezTo>
                    <a:cubicBezTo>
                      <a:pt x="96" y="186"/>
                      <a:pt x="96" y="186"/>
                      <a:pt x="96" y="186"/>
                    </a:cubicBezTo>
                    <a:cubicBezTo>
                      <a:pt x="96" y="189"/>
                      <a:pt x="96" y="189"/>
                      <a:pt x="96" y="189"/>
                    </a:cubicBezTo>
                    <a:cubicBezTo>
                      <a:pt x="100" y="189"/>
                      <a:pt x="100" y="189"/>
                      <a:pt x="100" y="189"/>
                    </a:cubicBezTo>
                    <a:cubicBezTo>
                      <a:pt x="105" y="193"/>
                      <a:pt x="105" y="193"/>
                      <a:pt x="105" y="193"/>
                    </a:cubicBezTo>
                    <a:cubicBezTo>
                      <a:pt x="108" y="191"/>
                      <a:pt x="108" y="191"/>
                      <a:pt x="108" y="191"/>
                    </a:cubicBezTo>
                    <a:cubicBezTo>
                      <a:pt x="110" y="190"/>
                      <a:pt x="110" y="190"/>
                      <a:pt x="110" y="190"/>
                    </a:cubicBezTo>
                    <a:cubicBezTo>
                      <a:pt x="111" y="193"/>
                      <a:pt x="111" y="193"/>
                      <a:pt x="111" y="193"/>
                    </a:cubicBezTo>
                    <a:cubicBezTo>
                      <a:pt x="115" y="192"/>
                      <a:pt x="115" y="192"/>
                      <a:pt x="115" y="192"/>
                    </a:cubicBezTo>
                    <a:cubicBezTo>
                      <a:pt x="118" y="190"/>
                      <a:pt x="118" y="190"/>
                      <a:pt x="118" y="190"/>
                    </a:cubicBezTo>
                    <a:cubicBezTo>
                      <a:pt x="118" y="185"/>
                      <a:pt x="118" y="185"/>
                      <a:pt x="118" y="185"/>
                    </a:cubicBezTo>
                    <a:cubicBezTo>
                      <a:pt x="121" y="181"/>
                      <a:pt x="121" y="181"/>
                      <a:pt x="121" y="181"/>
                    </a:cubicBezTo>
                    <a:cubicBezTo>
                      <a:pt x="122" y="179"/>
                      <a:pt x="122" y="179"/>
                      <a:pt x="122" y="179"/>
                    </a:cubicBezTo>
                    <a:cubicBezTo>
                      <a:pt x="121" y="174"/>
                      <a:pt x="121" y="174"/>
                      <a:pt x="121" y="174"/>
                    </a:cubicBezTo>
                    <a:cubicBezTo>
                      <a:pt x="122" y="171"/>
                      <a:pt x="122" y="171"/>
                      <a:pt x="122" y="171"/>
                    </a:cubicBezTo>
                    <a:cubicBezTo>
                      <a:pt x="124" y="171"/>
                      <a:pt x="124" y="171"/>
                      <a:pt x="124" y="171"/>
                    </a:cubicBezTo>
                    <a:cubicBezTo>
                      <a:pt x="124" y="177"/>
                      <a:pt x="124" y="177"/>
                      <a:pt x="124" y="177"/>
                    </a:cubicBezTo>
                    <a:cubicBezTo>
                      <a:pt x="126" y="177"/>
                      <a:pt x="126" y="177"/>
                      <a:pt x="126" y="177"/>
                    </a:cubicBezTo>
                    <a:cubicBezTo>
                      <a:pt x="126" y="179"/>
                      <a:pt x="126" y="179"/>
                      <a:pt x="126" y="179"/>
                    </a:cubicBezTo>
                    <a:cubicBezTo>
                      <a:pt x="124" y="182"/>
                      <a:pt x="124" y="182"/>
                      <a:pt x="124" y="182"/>
                    </a:cubicBezTo>
                    <a:cubicBezTo>
                      <a:pt x="122" y="188"/>
                      <a:pt x="122" y="188"/>
                      <a:pt x="122" y="188"/>
                    </a:cubicBezTo>
                    <a:cubicBezTo>
                      <a:pt x="123" y="197"/>
                      <a:pt x="123" y="197"/>
                      <a:pt x="123" y="197"/>
                    </a:cubicBezTo>
                    <a:cubicBezTo>
                      <a:pt x="123" y="197"/>
                      <a:pt x="126" y="198"/>
                      <a:pt x="126" y="198"/>
                    </a:cubicBezTo>
                    <a:cubicBezTo>
                      <a:pt x="130" y="197"/>
                      <a:pt x="130" y="197"/>
                      <a:pt x="130" y="197"/>
                    </a:cubicBezTo>
                    <a:cubicBezTo>
                      <a:pt x="130" y="201"/>
                      <a:pt x="130" y="201"/>
                      <a:pt x="130" y="201"/>
                    </a:cubicBezTo>
                    <a:cubicBezTo>
                      <a:pt x="134" y="201"/>
                      <a:pt x="134" y="201"/>
                      <a:pt x="134" y="201"/>
                    </a:cubicBezTo>
                    <a:cubicBezTo>
                      <a:pt x="135" y="203"/>
                      <a:pt x="135" y="203"/>
                      <a:pt x="135" y="203"/>
                    </a:cubicBezTo>
                    <a:cubicBezTo>
                      <a:pt x="138" y="203"/>
                      <a:pt x="138" y="203"/>
                      <a:pt x="138" y="203"/>
                    </a:cubicBezTo>
                    <a:cubicBezTo>
                      <a:pt x="144" y="198"/>
                      <a:pt x="144" y="198"/>
                      <a:pt x="144" y="198"/>
                    </a:cubicBezTo>
                    <a:cubicBezTo>
                      <a:pt x="147" y="197"/>
                      <a:pt x="147" y="197"/>
                      <a:pt x="147" y="197"/>
                    </a:cubicBezTo>
                    <a:cubicBezTo>
                      <a:pt x="153" y="201"/>
                      <a:pt x="153" y="201"/>
                      <a:pt x="153" y="201"/>
                    </a:cubicBezTo>
                    <a:cubicBezTo>
                      <a:pt x="156" y="200"/>
                      <a:pt x="156" y="200"/>
                      <a:pt x="156" y="200"/>
                    </a:cubicBezTo>
                    <a:cubicBezTo>
                      <a:pt x="158" y="201"/>
                      <a:pt x="158" y="201"/>
                      <a:pt x="158" y="201"/>
                    </a:cubicBezTo>
                    <a:cubicBezTo>
                      <a:pt x="160" y="199"/>
                      <a:pt x="160" y="199"/>
                      <a:pt x="160" y="199"/>
                    </a:cubicBezTo>
                    <a:cubicBezTo>
                      <a:pt x="160" y="197"/>
                      <a:pt x="160" y="197"/>
                      <a:pt x="160" y="197"/>
                    </a:cubicBezTo>
                    <a:cubicBezTo>
                      <a:pt x="162" y="192"/>
                      <a:pt x="162" y="192"/>
                      <a:pt x="162" y="192"/>
                    </a:cubicBezTo>
                    <a:cubicBezTo>
                      <a:pt x="165" y="191"/>
                      <a:pt x="165" y="191"/>
                      <a:pt x="165" y="191"/>
                    </a:cubicBezTo>
                    <a:cubicBezTo>
                      <a:pt x="165" y="189"/>
                      <a:pt x="165" y="189"/>
                      <a:pt x="165" y="189"/>
                    </a:cubicBezTo>
                    <a:cubicBezTo>
                      <a:pt x="163" y="184"/>
                      <a:pt x="163" y="184"/>
                      <a:pt x="163" y="184"/>
                    </a:cubicBezTo>
                    <a:cubicBezTo>
                      <a:pt x="163" y="179"/>
                      <a:pt x="163" y="179"/>
                      <a:pt x="163" y="179"/>
                    </a:cubicBezTo>
                    <a:cubicBezTo>
                      <a:pt x="165" y="182"/>
                      <a:pt x="165" y="182"/>
                      <a:pt x="165" y="182"/>
                    </a:cubicBezTo>
                    <a:cubicBezTo>
                      <a:pt x="165" y="185"/>
                      <a:pt x="165" y="185"/>
                      <a:pt x="165" y="185"/>
                    </a:cubicBezTo>
                    <a:cubicBezTo>
                      <a:pt x="168" y="190"/>
                      <a:pt x="168" y="190"/>
                      <a:pt x="168" y="190"/>
                    </a:cubicBezTo>
                    <a:cubicBezTo>
                      <a:pt x="170" y="187"/>
                      <a:pt x="170" y="187"/>
                      <a:pt x="170" y="187"/>
                    </a:cubicBezTo>
                    <a:cubicBezTo>
                      <a:pt x="172" y="187"/>
                      <a:pt x="172" y="187"/>
                      <a:pt x="172" y="187"/>
                    </a:cubicBezTo>
                    <a:cubicBezTo>
                      <a:pt x="174" y="187"/>
                      <a:pt x="174" y="187"/>
                      <a:pt x="174" y="187"/>
                    </a:cubicBezTo>
                    <a:cubicBezTo>
                      <a:pt x="176" y="188"/>
                      <a:pt x="176" y="188"/>
                      <a:pt x="176" y="188"/>
                    </a:cubicBezTo>
                    <a:cubicBezTo>
                      <a:pt x="177" y="185"/>
                      <a:pt x="177" y="185"/>
                      <a:pt x="177" y="185"/>
                    </a:cubicBezTo>
                    <a:cubicBezTo>
                      <a:pt x="175" y="181"/>
                      <a:pt x="175" y="181"/>
                      <a:pt x="175" y="181"/>
                    </a:cubicBezTo>
                    <a:cubicBezTo>
                      <a:pt x="176" y="178"/>
                      <a:pt x="176" y="178"/>
                      <a:pt x="176" y="178"/>
                    </a:cubicBezTo>
                    <a:cubicBezTo>
                      <a:pt x="174" y="176"/>
                      <a:pt x="174" y="176"/>
                      <a:pt x="174" y="176"/>
                    </a:cubicBezTo>
                    <a:cubicBezTo>
                      <a:pt x="170" y="177"/>
                      <a:pt x="170" y="177"/>
                      <a:pt x="170" y="177"/>
                    </a:cubicBezTo>
                    <a:cubicBezTo>
                      <a:pt x="166" y="178"/>
                      <a:pt x="166" y="178"/>
                      <a:pt x="166" y="178"/>
                    </a:cubicBezTo>
                    <a:cubicBezTo>
                      <a:pt x="165" y="174"/>
                      <a:pt x="165" y="174"/>
                      <a:pt x="165" y="174"/>
                    </a:cubicBezTo>
                    <a:cubicBezTo>
                      <a:pt x="166" y="173"/>
                      <a:pt x="166" y="173"/>
                      <a:pt x="166" y="173"/>
                    </a:cubicBezTo>
                    <a:cubicBezTo>
                      <a:pt x="169" y="174"/>
                      <a:pt x="169" y="174"/>
                      <a:pt x="169" y="174"/>
                    </a:cubicBezTo>
                    <a:cubicBezTo>
                      <a:pt x="172" y="172"/>
                      <a:pt x="172" y="172"/>
                      <a:pt x="172" y="172"/>
                    </a:cubicBezTo>
                    <a:cubicBezTo>
                      <a:pt x="174" y="169"/>
                      <a:pt x="174" y="169"/>
                      <a:pt x="174" y="169"/>
                    </a:cubicBezTo>
                    <a:cubicBezTo>
                      <a:pt x="176" y="171"/>
                      <a:pt x="176" y="171"/>
                      <a:pt x="176" y="171"/>
                    </a:cubicBezTo>
                    <a:cubicBezTo>
                      <a:pt x="179" y="170"/>
                      <a:pt x="179" y="170"/>
                      <a:pt x="179" y="170"/>
                    </a:cubicBezTo>
                    <a:cubicBezTo>
                      <a:pt x="181" y="166"/>
                      <a:pt x="181" y="166"/>
                      <a:pt x="181" y="166"/>
                    </a:cubicBezTo>
                    <a:cubicBezTo>
                      <a:pt x="180" y="164"/>
                      <a:pt x="180" y="164"/>
                      <a:pt x="180" y="164"/>
                    </a:cubicBezTo>
                    <a:cubicBezTo>
                      <a:pt x="182" y="159"/>
                      <a:pt x="182" y="159"/>
                      <a:pt x="182" y="159"/>
                    </a:cubicBezTo>
                    <a:cubicBezTo>
                      <a:pt x="181" y="157"/>
                      <a:pt x="181" y="157"/>
                      <a:pt x="181" y="157"/>
                    </a:cubicBezTo>
                    <a:cubicBezTo>
                      <a:pt x="183" y="156"/>
                      <a:pt x="183" y="156"/>
                      <a:pt x="183" y="156"/>
                    </a:cubicBezTo>
                    <a:cubicBezTo>
                      <a:pt x="184" y="154"/>
                      <a:pt x="184" y="154"/>
                      <a:pt x="184" y="154"/>
                    </a:cubicBezTo>
                    <a:cubicBezTo>
                      <a:pt x="179" y="153"/>
                      <a:pt x="179" y="153"/>
                      <a:pt x="179" y="153"/>
                    </a:cubicBezTo>
                    <a:cubicBezTo>
                      <a:pt x="176" y="154"/>
                      <a:pt x="176" y="154"/>
                      <a:pt x="176" y="154"/>
                    </a:cubicBezTo>
                    <a:cubicBezTo>
                      <a:pt x="177" y="150"/>
                      <a:pt x="177" y="150"/>
                      <a:pt x="177" y="150"/>
                    </a:cubicBezTo>
                    <a:cubicBezTo>
                      <a:pt x="179" y="149"/>
                      <a:pt x="179" y="149"/>
                      <a:pt x="179" y="149"/>
                    </a:cubicBezTo>
                    <a:cubicBezTo>
                      <a:pt x="180" y="145"/>
                      <a:pt x="180" y="145"/>
                      <a:pt x="180" y="145"/>
                    </a:cubicBezTo>
                    <a:cubicBezTo>
                      <a:pt x="177" y="143"/>
                      <a:pt x="177" y="143"/>
                      <a:pt x="177" y="143"/>
                    </a:cubicBezTo>
                    <a:cubicBezTo>
                      <a:pt x="169" y="143"/>
                      <a:pt x="169" y="143"/>
                      <a:pt x="169" y="143"/>
                    </a:cubicBezTo>
                    <a:cubicBezTo>
                      <a:pt x="168" y="140"/>
                      <a:pt x="168" y="140"/>
                      <a:pt x="168" y="140"/>
                    </a:cubicBezTo>
                    <a:cubicBezTo>
                      <a:pt x="168" y="137"/>
                      <a:pt x="168" y="137"/>
                      <a:pt x="168" y="137"/>
                    </a:cubicBezTo>
                    <a:cubicBezTo>
                      <a:pt x="170" y="137"/>
                      <a:pt x="170" y="137"/>
                      <a:pt x="170" y="137"/>
                    </a:cubicBezTo>
                    <a:cubicBezTo>
                      <a:pt x="169" y="133"/>
                      <a:pt x="169" y="133"/>
                      <a:pt x="169" y="133"/>
                    </a:cubicBezTo>
                    <a:cubicBezTo>
                      <a:pt x="163" y="127"/>
                      <a:pt x="163" y="127"/>
                      <a:pt x="163" y="127"/>
                    </a:cubicBezTo>
                    <a:cubicBezTo>
                      <a:pt x="160" y="127"/>
                      <a:pt x="160" y="127"/>
                      <a:pt x="160" y="127"/>
                    </a:cubicBezTo>
                    <a:cubicBezTo>
                      <a:pt x="158" y="129"/>
                      <a:pt x="158" y="129"/>
                      <a:pt x="158" y="129"/>
                    </a:cubicBezTo>
                    <a:cubicBezTo>
                      <a:pt x="153" y="129"/>
                      <a:pt x="153" y="129"/>
                      <a:pt x="153" y="129"/>
                    </a:cubicBezTo>
                    <a:cubicBezTo>
                      <a:pt x="147" y="131"/>
                      <a:pt x="147" y="131"/>
                      <a:pt x="147" y="131"/>
                    </a:cubicBezTo>
                    <a:cubicBezTo>
                      <a:pt x="141" y="126"/>
                      <a:pt x="141" y="126"/>
                      <a:pt x="141" y="126"/>
                    </a:cubicBezTo>
                    <a:cubicBezTo>
                      <a:pt x="140" y="122"/>
                      <a:pt x="140" y="122"/>
                      <a:pt x="140" y="122"/>
                    </a:cubicBezTo>
                    <a:cubicBezTo>
                      <a:pt x="138" y="121"/>
                      <a:pt x="138" y="121"/>
                      <a:pt x="138" y="121"/>
                    </a:cubicBezTo>
                    <a:cubicBezTo>
                      <a:pt x="135" y="124"/>
                      <a:pt x="135" y="124"/>
                      <a:pt x="135" y="124"/>
                    </a:cubicBezTo>
                    <a:cubicBezTo>
                      <a:pt x="133" y="123"/>
                      <a:pt x="133" y="123"/>
                      <a:pt x="133" y="123"/>
                    </a:cubicBezTo>
                    <a:cubicBezTo>
                      <a:pt x="131" y="124"/>
                      <a:pt x="131" y="124"/>
                      <a:pt x="131" y="124"/>
                    </a:cubicBezTo>
                    <a:cubicBezTo>
                      <a:pt x="127" y="125"/>
                      <a:pt x="127" y="125"/>
                      <a:pt x="127" y="125"/>
                    </a:cubicBezTo>
                    <a:cubicBezTo>
                      <a:pt x="125" y="129"/>
                      <a:pt x="125" y="129"/>
                      <a:pt x="125" y="129"/>
                    </a:cubicBezTo>
                    <a:cubicBezTo>
                      <a:pt x="123" y="126"/>
                      <a:pt x="123" y="126"/>
                      <a:pt x="123" y="126"/>
                    </a:cubicBezTo>
                    <a:cubicBezTo>
                      <a:pt x="120" y="124"/>
                      <a:pt x="120" y="124"/>
                      <a:pt x="120" y="124"/>
                    </a:cubicBezTo>
                    <a:cubicBezTo>
                      <a:pt x="117" y="125"/>
                      <a:pt x="117" y="125"/>
                      <a:pt x="117" y="125"/>
                    </a:cubicBezTo>
                    <a:cubicBezTo>
                      <a:pt x="113" y="126"/>
                      <a:pt x="113" y="126"/>
                      <a:pt x="113" y="126"/>
                    </a:cubicBezTo>
                    <a:cubicBezTo>
                      <a:pt x="113" y="129"/>
                      <a:pt x="113" y="129"/>
                      <a:pt x="113" y="129"/>
                    </a:cubicBezTo>
                    <a:cubicBezTo>
                      <a:pt x="111" y="130"/>
                      <a:pt x="111" y="130"/>
                      <a:pt x="111" y="130"/>
                    </a:cubicBezTo>
                    <a:cubicBezTo>
                      <a:pt x="111" y="128"/>
                      <a:pt x="111" y="128"/>
                      <a:pt x="111" y="128"/>
                    </a:cubicBezTo>
                    <a:cubicBezTo>
                      <a:pt x="110" y="126"/>
                      <a:pt x="110" y="126"/>
                      <a:pt x="110" y="126"/>
                    </a:cubicBezTo>
                    <a:cubicBezTo>
                      <a:pt x="106" y="127"/>
                      <a:pt x="106" y="127"/>
                      <a:pt x="106" y="127"/>
                    </a:cubicBezTo>
                    <a:cubicBezTo>
                      <a:pt x="99" y="125"/>
                      <a:pt x="99" y="125"/>
                      <a:pt x="99" y="125"/>
                    </a:cubicBezTo>
                    <a:cubicBezTo>
                      <a:pt x="98" y="127"/>
                      <a:pt x="98" y="127"/>
                      <a:pt x="98" y="127"/>
                    </a:cubicBezTo>
                    <a:cubicBezTo>
                      <a:pt x="100" y="130"/>
                      <a:pt x="100" y="130"/>
                      <a:pt x="100" y="130"/>
                    </a:cubicBezTo>
                    <a:cubicBezTo>
                      <a:pt x="100" y="133"/>
                      <a:pt x="100" y="133"/>
                      <a:pt x="100" y="133"/>
                    </a:cubicBezTo>
                    <a:cubicBezTo>
                      <a:pt x="103" y="136"/>
                      <a:pt x="103" y="136"/>
                      <a:pt x="103" y="136"/>
                    </a:cubicBezTo>
                    <a:cubicBezTo>
                      <a:pt x="99" y="135"/>
                      <a:pt x="99" y="135"/>
                      <a:pt x="99" y="135"/>
                    </a:cubicBezTo>
                    <a:cubicBezTo>
                      <a:pt x="98" y="132"/>
                      <a:pt x="98" y="132"/>
                      <a:pt x="98" y="132"/>
                    </a:cubicBezTo>
                    <a:cubicBezTo>
                      <a:pt x="95" y="131"/>
                      <a:pt x="95" y="131"/>
                      <a:pt x="95" y="131"/>
                    </a:cubicBezTo>
                    <a:cubicBezTo>
                      <a:pt x="90" y="133"/>
                      <a:pt x="90" y="133"/>
                      <a:pt x="90" y="133"/>
                    </a:cubicBezTo>
                    <a:cubicBezTo>
                      <a:pt x="88" y="131"/>
                      <a:pt x="88" y="131"/>
                      <a:pt x="88" y="131"/>
                    </a:cubicBezTo>
                    <a:cubicBezTo>
                      <a:pt x="92" y="130"/>
                      <a:pt x="92" y="130"/>
                      <a:pt x="92" y="130"/>
                    </a:cubicBezTo>
                    <a:cubicBezTo>
                      <a:pt x="92" y="126"/>
                      <a:pt x="92" y="126"/>
                      <a:pt x="92" y="126"/>
                    </a:cubicBezTo>
                    <a:cubicBezTo>
                      <a:pt x="88" y="121"/>
                      <a:pt x="88" y="121"/>
                      <a:pt x="88" y="121"/>
                    </a:cubicBezTo>
                    <a:cubicBezTo>
                      <a:pt x="89" y="119"/>
                      <a:pt x="89" y="119"/>
                      <a:pt x="89" y="119"/>
                    </a:cubicBezTo>
                    <a:cubicBezTo>
                      <a:pt x="88" y="116"/>
                      <a:pt x="88" y="116"/>
                      <a:pt x="88" y="116"/>
                    </a:cubicBezTo>
                    <a:cubicBezTo>
                      <a:pt x="83" y="119"/>
                      <a:pt x="83" y="119"/>
                      <a:pt x="83" y="119"/>
                    </a:cubicBezTo>
                    <a:cubicBezTo>
                      <a:pt x="84" y="122"/>
                      <a:pt x="84" y="122"/>
                      <a:pt x="84" y="122"/>
                    </a:cubicBezTo>
                    <a:cubicBezTo>
                      <a:pt x="83" y="125"/>
                      <a:pt x="83" y="125"/>
                      <a:pt x="83" y="125"/>
                    </a:cubicBezTo>
                    <a:cubicBezTo>
                      <a:pt x="80" y="123"/>
                      <a:pt x="80" y="123"/>
                      <a:pt x="80" y="123"/>
                    </a:cubicBezTo>
                    <a:cubicBezTo>
                      <a:pt x="81" y="121"/>
                      <a:pt x="81" y="121"/>
                      <a:pt x="81" y="121"/>
                    </a:cubicBezTo>
                    <a:cubicBezTo>
                      <a:pt x="81" y="118"/>
                      <a:pt x="81" y="118"/>
                      <a:pt x="81" y="118"/>
                    </a:cubicBezTo>
                    <a:cubicBezTo>
                      <a:pt x="78" y="117"/>
                      <a:pt x="78" y="117"/>
                      <a:pt x="78" y="117"/>
                    </a:cubicBezTo>
                    <a:cubicBezTo>
                      <a:pt x="75" y="119"/>
                      <a:pt x="75" y="119"/>
                      <a:pt x="75" y="119"/>
                    </a:cubicBezTo>
                    <a:cubicBezTo>
                      <a:pt x="73" y="119"/>
                      <a:pt x="73" y="119"/>
                      <a:pt x="73" y="119"/>
                    </a:cubicBezTo>
                    <a:cubicBezTo>
                      <a:pt x="74" y="115"/>
                      <a:pt x="74" y="115"/>
                      <a:pt x="74" y="115"/>
                    </a:cubicBezTo>
                    <a:cubicBezTo>
                      <a:pt x="74" y="113"/>
                      <a:pt x="74" y="113"/>
                      <a:pt x="74" y="113"/>
                    </a:cubicBezTo>
                    <a:cubicBezTo>
                      <a:pt x="74" y="108"/>
                      <a:pt x="74" y="108"/>
                      <a:pt x="74" y="108"/>
                    </a:cubicBezTo>
                    <a:cubicBezTo>
                      <a:pt x="70" y="109"/>
                      <a:pt x="70" y="109"/>
                      <a:pt x="70" y="109"/>
                    </a:cubicBezTo>
                    <a:cubicBezTo>
                      <a:pt x="66" y="114"/>
                      <a:pt x="66" y="114"/>
                      <a:pt x="66" y="114"/>
                    </a:cubicBezTo>
                    <a:cubicBezTo>
                      <a:pt x="66" y="120"/>
                      <a:pt x="66" y="120"/>
                      <a:pt x="66" y="120"/>
                    </a:cubicBezTo>
                    <a:cubicBezTo>
                      <a:pt x="64" y="120"/>
                      <a:pt x="64" y="120"/>
                      <a:pt x="64" y="120"/>
                    </a:cubicBezTo>
                    <a:cubicBezTo>
                      <a:pt x="63" y="116"/>
                      <a:pt x="63" y="116"/>
                      <a:pt x="63" y="116"/>
                    </a:cubicBezTo>
                    <a:cubicBezTo>
                      <a:pt x="64" y="112"/>
                      <a:pt x="64" y="112"/>
                      <a:pt x="64" y="112"/>
                    </a:cubicBezTo>
                    <a:cubicBezTo>
                      <a:pt x="64" y="110"/>
                      <a:pt x="64" y="110"/>
                      <a:pt x="64" y="110"/>
                    </a:cubicBezTo>
                    <a:cubicBezTo>
                      <a:pt x="66" y="103"/>
                      <a:pt x="66" y="103"/>
                      <a:pt x="66" y="103"/>
                    </a:cubicBezTo>
                    <a:cubicBezTo>
                      <a:pt x="64" y="100"/>
                      <a:pt x="64" y="100"/>
                      <a:pt x="64" y="100"/>
                    </a:cubicBezTo>
                    <a:cubicBezTo>
                      <a:pt x="59" y="102"/>
                      <a:pt x="59" y="102"/>
                      <a:pt x="59" y="102"/>
                    </a:cubicBezTo>
                    <a:cubicBezTo>
                      <a:pt x="59" y="100"/>
                      <a:pt x="59" y="100"/>
                      <a:pt x="59" y="100"/>
                    </a:cubicBezTo>
                    <a:cubicBezTo>
                      <a:pt x="62" y="98"/>
                      <a:pt x="62" y="98"/>
                      <a:pt x="62" y="98"/>
                    </a:cubicBezTo>
                    <a:cubicBezTo>
                      <a:pt x="64" y="93"/>
                      <a:pt x="64" y="93"/>
                      <a:pt x="64" y="93"/>
                    </a:cubicBezTo>
                    <a:cubicBezTo>
                      <a:pt x="64" y="90"/>
                      <a:pt x="64" y="90"/>
                      <a:pt x="64" y="90"/>
                    </a:cubicBezTo>
                    <a:cubicBezTo>
                      <a:pt x="61" y="91"/>
                      <a:pt x="61" y="91"/>
                      <a:pt x="61" y="91"/>
                    </a:cubicBezTo>
                    <a:cubicBezTo>
                      <a:pt x="58" y="90"/>
                      <a:pt x="58" y="90"/>
                      <a:pt x="58" y="90"/>
                    </a:cubicBezTo>
                    <a:cubicBezTo>
                      <a:pt x="57" y="91"/>
                      <a:pt x="57" y="91"/>
                      <a:pt x="57" y="91"/>
                    </a:cubicBezTo>
                    <a:cubicBezTo>
                      <a:pt x="53" y="92"/>
                      <a:pt x="53" y="92"/>
                      <a:pt x="53" y="92"/>
                    </a:cubicBezTo>
                    <a:cubicBezTo>
                      <a:pt x="55" y="90"/>
                      <a:pt x="55" y="90"/>
                      <a:pt x="55" y="90"/>
                    </a:cubicBezTo>
                    <a:cubicBezTo>
                      <a:pt x="55" y="88"/>
                      <a:pt x="55" y="88"/>
                      <a:pt x="55" y="88"/>
                    </a:cubicBezTo>
                    <a:cubicBezTo>
                      <a:pt x="52" y="88"/>
                      <a:pt x="52" y="88"/>
                      <a:pt x="52" y="88"/>
                    </a:cubicBezTo>
                    <a:cubicBezTo>
                      <a:pt x="50" y="90"/>
                      <a:pt x="50" y="90"/>
                      <a:pt x="50" y="90"/>
                    </a:cubicBezTo>
                    <a:cubicBezTo>
                      <a:pt x="45" y="91"/>
                      <a:pt x="45" y="91"/>
                      <a:pt x="45" y="91"/>
                    </a:cubicBezTo>
                    <a:cubicBezTo>
                      <a:pt x="45" y="89"/>
                      <a:pt x="45" y="89"/>
                      <a:pt x="45" y="89"/>
                    </a:cubicBezTo>
                    <a:cubicBezTo>
                      <a:pt x="48" y="88"/>
                      <a:pt x="48" y="88"/>
                      <a:pt x="48" y="88"/>
                    </a:cubicBezTo>
                    <a:cubicBezTo>
                      <a:pt x="49" y="84"/>
                      <a:pt x="49" y="84"/>
                      <a:pt x="49" y="84"/>
                    </a:cubicBezTo>
                    <a:cubicBezTo>
                      <a:pt x="50" y="81"/>
                      <a:pt x="50" y="81"/>
                      <a:pt x="50" y="81"/>
                    </a:cubicBezTo>
                    <a:cubicBezTo>
                      <a:pt x="53" y="81"/>
                      <a:pt x="53" y="81"/>
                      <a:pt x="53" y="81"/>
                    </a:cubicBezTo>
                    <a:cubicBezTo>
                      <a:pt x="56" y="85"/>
                      <a:pt x="56" y="85"/>
                      <a:pt x="56" y="85"/>
                    </a:cubicBezTo>
                    <a:cubicBezTo>
                      <a:pt x="61" y="85"/>
                      <a:pt x="61" y="85"/>
                      <a:pt x="61" y="85"/>
                    </a:cubicBezTo>
                    <a:cubicBezTo>
                      <a:pt x="60" y="82"/>
                      <a:pt x="60" y="82"/>
                      <a:pt x="60" y="82"/>
                    </a:cubicBezTo>
                    <a:cubicBezTo>
                      <a:pt x="57" y="78"/>
                      <a:pt x="57" y="78"/>
                      <a:pt x="57" y="78"/>
                    </a:cubicBezTo>
                    <a:cubicBezTo>
                      <a:pt x="54" y="78"/>
                      <a:pt x="54" y="78"/>
                      <a:pt x="54" y="78"/>
                    </a:cubicBezTo>
                    <a:cubicBezTo>
                      <a:pt x="55" y="76"/>
                      <a:pt x="55" y="76"/>
                      <a:pt x="55" y="76"/>
                    </a:cubicBezTo>
                    <a:cubicBezTo>
                      <a:pt x="51" y="71"/>
                      <a:pt x="51" y="71"/>
                      <a:pt x="51" y="71"/>
                    </a:cubicBezTo>
                    <a:cubicBezTo>
                      <a:pt x="48" y="68"/>
                      <a:pt x="48" y="68"/>
                      <a:pt x="48" y="68"/>
                    </a:cubicBezTo>
                    <a:cubicBezTo>
                      <a:pt x="50" y="68"/>
                      <a:pt x="50" y="68"/>
                      <a:pt x="50" y="68"/>
                    </a:cubicBezTo>
                    <a:cubicBezTo>
                      <a:pt x="50" y="65"/>
                      <a:pt x="50" y="65"/>
                      <a:pt x="50" y="65"/>
                    </a:cubicBezTo>
                    <a:cubicBezTo>
                      <a:pt x="52" y="65"/>
                      <a:pt x="52" y="65"/>
                      <a:pt x="52" y="65"/>
                    </a:cubicBezTo>
                    <a:cubicBezTo>
                      <a:pt x="53" y="69"/>
                      <a:pt x="53" y="69"/>
                      <a:pt x="53" y="69"/>
                    </a:cubicBezTo>
                    <a:cubicBezTo>
                      <a:pt x="57" y="74"/>
                      <a:pt x="57" y="74"/>
                      <a:pt x="57" y="74"/>
                    </a:cubicBezTo>
                    <a:cubicBezTo>
                      <a:pt x="61" y="75"/>
                      <a:pt x="61" y="75"/>
                      <a:pt x="61" y="75"/>
                    </a:cubicBezTo>
                    <a:cubicBezTo>
                      <a:pt x="64" y="79"/>
                      <a:pt x="64" y="79"/>
                      <a:pt x="64" y="79"/>
                    </a:cubicBezTo>
                    <a:cubicBezTo>
                      <a:pt x="66" y="76"/>
                      <a:pt x="66" y="76"/>
                      <a:pt x="66" y="76"/>
                    </a:cubicBezTo>
                    <a:cubicBezTo>
                      <a:pt x="68" y="79"/>
                      <a:pt x="68" y="79"/>
                      <a:pt x="68" y="79"/>
                    </a:cubicBezTo>
                    <a:cubicBezTo>
                      <a:pt x="74" y="81"/>
                      <a:pt x="74" y="81"/>
                      <a:pt x="74" y="81"/>
                    </a:cubicBezTo>
                    <a:cubicBezTo>
                      <a:pt x="78" y="81"/>
                      <a:pt x="78" y="81"/>
                      <a:pt x="78" y="81"/>
                    </a:cubicBezTo>
                    <a:cubicBezTo>
                      <a:pt x="79" y="77"/>
                      <a:pt x="79" y="77"/>
                      <a:pt x="79" y="77"/>
                    </a:cubicBezTo>
                    <a:cubicBezTo>
                      <a:pt x="78" y="72"/>
                      <a:pt x="78" y="72"/>
                      <a:pt x="78" y="72"/>
                    </a:cubicBezTo>
                    <a:cubicBezTo>
                      <a:pt x="71" y="66"/>
                      <a:pt x="71" y="66"/>
                      <a:pt x="71" y="66"/>
                    </a:cubicBezTo>
                    <a:cubicBezTo>
                      <a:pt x="67" y="61"/>
                      <a:pt x="67" y="61"/>
                      <a:pt x="67" y="61"/>
                    </a:cubicBezTo>
                    <a:cubicBezTo>
                      <a:pt x="65" y="62"/>
                      <a:pt x="65" y="62"/>
                      <a:pt x="65" y="62"/>
                    </a:cubicBezTo>
                    <a:cubicBezTo>
                      <a:pt x="64" y="58"/>
                      <a:pt x="64" y="58"/>
                      <a:pt x="64" y="58"/>
                    </a:cubicBezTo>
                    <a:cubicBezTo>
                      <a:pt x="61" y="54"/>
                      <a:pt x="61" y="54"/>
                      <a:pt x="61" y="54"/>
                    </a:cubicBezTo>
                    <a:cubicBezTo>
                      <a:pt x="59" y="54"/>
                      <a:pt x="59" y="54"/>
                      <a:pt x="59" y="54"/>
                    </a:cubicBezTo>
                    <a:cubicBezTo>
                      <a:pt x="58" y="52"/>
                      <a:pt x="58" y="52"/>
                      <a:pt x="58" y="52"/>
                    </a:cubicBezTo>
                    <a:cubicBezTo>
                      <a:pt x="59" y="49"/>
                      <a:pt x="59" y="49"/>
                      <a:pt x="59" y="49"/>
                    </a:cubicBezTo>
                    <a:cubicBezTo>
                      <a:pt x="62" y="50"/>
                      <a:pt x="62" y="50"/>
                      <a:pt x="62" y="50"/>
                    </a:cubicBezTo>
                    <a:cubicBezTo>
                      <a:pt x="64" y="54"/>
                      <a:pt x="64" y="54"/>
                      <a:pt x="64" y="54"/>
                    </a:cubicBezTo>
                    <a:cubicBezTo>
                      <a:pt x="67" y="54"/>
                      <a:pt x="67" y="54"/>
                      <a:pt x="67" y="54"/>
                    </a:cubicBezTo>
                    <a:cubicBezTo>
                      <a:pt x="67" y="58"/>
                      <a:pt x="67" y="58"/>
                      <a:pt x="67" y="58"/>
                    </a:cubicBezTo>
                    <a:cubicBezTo>
                      <a:pt x="69" y="58"/>
                      <a:pt x="69" y="58"/>
                      <a:pt x="69" y="58"/>
                    </a:cubicBezTo>
                    <a:cubicBezTo>
                      <a:pt x="71" y="55"/>
                      <a:pt x="71" y="55"/>
                      <a:pt x="71" y="55"/>
                    </a:cubicBezTo>
                    <a:cubicBezTo>
                      <a:pt x="69" y="48"/>
                      <a:pt x="69" y="48"/>
                      <a:pt x="69" y="48"/>
                    </a:cubicBezTo>
                    <a:cubicBezTo>
                      <a:pt x="65" y="42"/>
                      <a:pt x="65" y="42"/>
                      <a:pt x="65" y="42"/>
                    </a:cubicBezTo>
                    <a:cubicBezTo>
                      <a:pt x="62" y="42"/>
                      <a:pt x="62" y="42"/>
                      <a:pt x="62" y="42"/>
                    </a:cubicBezTo>
                    <a:cubicBezTo>
                      <a:pt x="61" y="41"/>
                      <a:pt x="61" y="41"/>
                      <a:pt x="61" y="41"/>
                    </a:cubicBezTo>
                    <a:cubicBezTo>
                      <a:pt x="58" y="41"/>
                      <a:pt x="58" y="41"/>
                      <a:pt x="58" y="41"/>
                    </a:cubicBezTo>
                    <a:cubicBezTo>
                      <a:pt x="54" y="44"/>
                      <a:pt x="54" y="44"/>
                      <a:pt x="54" y="44"/>
                    </a:cubicBezTo>
                    <a:cubicBezTo>
                      <a:pt x="50" y="44"/>
                      <a:pt x="50" y="44"/>
                      <a:pt x="50" y="44"/>
                    </a:cubicBezTo>
                    <a:cubicBezTo>
                      <a:pt x="47" y="41"/>
                      <a:pt x="47" y="41"/>
                      <a:pt x="47" y="41"/>
                    </a:cubicBezTo>
                    <a:cubicBezTo>
                      <a:pt x="45" y="42"/>
                      <a:pt x="45" y="42"/>
                      <a:pt x="45" y="42"/>
                    </a:cubicBezTo>
                    <a:cubicBezTo>
                      <a:pt x="42" y="38"/>
                      <a:pt x="42" y="38"/>
                      <a:pt x="42" y="38"/>
                    </a:cubicBezTo>
                    <a:cubicBezTo>
                      <a:pt x="39" y="45"/>
                      <a:pt x="39" y="45"/>
                      <a:pt x="39" y="45"/>
                    </a:cubicBezTo>
                    <a:cubicBezTo>
                      <a:pt x="34" y="48"/>
                      <a:pt x="34" y="48"/>
                      <a:pt x="34" y="48"/>
                    </a:cubicBezTo>
                    <a:cubicBezTo>
                      <a:pt x="33" y="52"/>
                      <a:pt x="33" y="52"/>
                      <a:pt x="33" y="52"/>
                    </a:cubicBezTo>
                    <a:cubicBezTo>
                      <a:pt x="30" y="53"/>
                      <a:pt x="30" y="53"/>
                      <a:pt x="30" y="53"/>
                    </a:cubicBezTo>
                    <a:cubicBezTo>
                      <a:pt x="30" y="50"/>
                      <a:pt x="30" y="50"/>
                      <a:pt x="30" y="50"/>
                    </a:cubicBezTo>
                    <a:cubicBezTo>
                      <a:pt x="33" y="46"/>
                      <a:pt x="33" y="46"/>
                      <a:pt x="33" y="46"/>
                    </a:cubicBezTo>
                    <a:cubicBezTo>
                      <a:pt x="35" y="46"/>
                      <a:pt x="35" y="46"/>
                      <a:pt x="35" y="46"/>
                    </a:cubicBezTo>
                    <a:cubicBezTo>
                      <a:pt x="42" y="37"/>
                      <a:pt x="42" y="37"/>
                      <a:pt x="42" y="37"/>
                    </a:cubicBezTo>
                    <a:cubicBezTo>
                      <a:pt x="43" y="34"/>
                      <a:pt x="43" y="34"/>
                      <a:pt x="43" y="34"/>
                    </a:cubicBezTo>
                    <a:cubicBezTo>
                      <a:pt x="41" y="30"/>
                      <a:pt x="41" y="30"/>
                      <a:pt x="41" y="30"/>
                    </a:cubicBezTo>
                    <a:cubicBezTo>
                      <a:pt x="41" y="20"/>
                      <a:pt x="41" y="20"/>
                      <a:pt x="41" y="20"/>
                    </a:cubicBezTo>
                    <a:cubicBezTo>
                      <a:pt x="42" y="19"/>
                      <a:pt x="42" y="19"/>
                      <a:pt x="42" y="19"/>
                    </a:cubicBezTo>
                    <a:cubicBezTo>
                      <a:pt x="40" y="15"/>
                      <a:pt x="40" y="15"/>
                      <a:pt x="40" y="15"/>
                    </a:cubicBezTo>
                    <a:cubicBezTo>
                      <a:pt x="38" y="18"/>
                      <a:pt x="38" y="18"/>
                      <a:pt x="38" y="18"/>
                    </a:cubicBezTo>
                    <a:cubicBezTo>
                      <a:pt x="34" y="17"/>
                      <a:pt x="34" y="17"/>
                      <a:pt x="34" y="17"/>
                    </a:cubicBezTo>
                    <a:cubicBezTo>
                      <a:pt x="32" y="15"/>
                      <a:pt x="32" y="15"/>
                      <a:pt x="32" y="15"/>
                    </a:cubicBezTo>
                    <a:cubicBezTo>
                      <a:pt x="32" y="11"/>
                      <a:pt x="32" y="11"/>
                      <a:pt x="32" y="11"/>
                    </a:cubicBezTo>
                    <a:cubicBezTo>
                      <a:pt x="32" y="8"/>
                      <a:pt x="32" y="8"/>
                      <a:pt x="32" y="8"/>
                    </a:cubicBezTo>
                    <a:cubicBezTo>
                      <a:pt x="26" y="6"/>
                      <a:pt x="26" y="6"/>
                      <a:pt x="26" y="6"/>
                    </a:cubicBezTo>
                    <a:cubicBezTo>
                      <a:pt x="23" y="2"/>
                      <a:pt x="23" y="2"/>
                      <a:pt x="23" y="2"/>
                    </a:cubicBezTo>
                    <a:cubicBezTo>
                      <a:pt x="19" y="2"/>
                      <a:pt x="19" y="2"/>
                      <a:pt x="19" y="2"/>
                    </a:cubicBezTo>
                    <a:cubicBezTo>
                      <a:pt x="15" y="0"/>
                      <a:pt x="15" y="0"/>
                      <a:pt x="15" y="0"/>
                    </a:cubicBezTo>
                    <a:cubicBezTo>
                      <a:pt x="14" y="2"/>
                      <a:pt x="14" y="2"/>
                      <a:pt x="14" y="2"/>
                    </a:cubicBezTo>
                    <a:cubicBezTo>
                      <a:pt x="7" y="3"/>
                      <a:pt x="7" y="3"/>
                      <a:pt x="7" y="3"/>
                    </a:cubicBezTo>
                    <a:cubicBezTo>
                      <a:pt x="6" y="4"/>
                      <a:pt x="6" y="4"/>
                      <a:pt x="6" y="4"/>
                    </a:cubicBezTo>
                    <a:cubicBezTo>
                      <a:pt x="4" y="5"/>
                      <a:pt x="4" y="5"/>
                      <a:pt x="4" y="5"/>
                    </a:cubicBezTo>
                    <a:cubicBezTo>
                      <a:pt x="3" y="8"/>
                      <a:pt x="3" y="8"/>
                      <a:pt x="3" y="8"/>
                    </a:cubicBezTo>
                    <a:cubicBezTo>
                      <a:pt x="5" y="12"/>
                      <a:pt x="5" y="12"/>
                      <a:pt x="5" y="12"/>
                    </a:cubicBezTo>
                    <a:cubicBezTo>
                      <a:pt x="7" y="17"/>
                      <a:pt x="7" y="17"/>
                      <a:pt x="7" y="17"/>
                    </a:cubicBezTo>
                    <a:cubicBezTo>
                      <a:pt x="4" y="16"/>
                      <a:pt x="4" y="16"/>
                      <a:pt x="4" y="16"/>
                    </a:cubicBez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8" name="Freeform 1046">
                <a:extLst>
                  <a:ext uri="{FF2B5EF4-FFF2-40B4-BE49-F238E27FC236}">
                    <a16:creationId xmlns:a16="http://schemas.microsoft.com/office/drawing/2014/main" id="{27F18EA4-947C-D04C-BC35-40434DBF05DC}"/>
                  </a:ext>
                </a:extLst>
              </p:cNvPr>
              <p:cNvSpPr>
                <a:spLocks/>
              </p:cNvSpPr>
              <p:nvPr/>
            </p:nvSpPr>
            <p:spPr bwMode="auto">
              <a:xfrm>
                <a:off x="2797" y="999"/>
                <a:ext cx="3" cy="4"/>
              </a:xfrm>
              <a:custGeom>
                <a:avLst/>
                <a:gdLst>
                  <a:gd name="T0" fmla="*/ 4 w 4"/>
                  <a:gd name="T1" fmla="*/ 1 h 4"/>
                  <a:gd name="T2" fmla="*/ 3 w 4"/>
                  <a:gd name="T3" fmla="*/ 0 h 4"/>
                  <a:gd name="T4" fmla="*/ 0 w 4"/>
                  <a:gd name="T5" fmla="*/ 2 h 4"/>
                  <a:gd name="T6" fmla="*/ 1 w 4"/>
                  <a:gd name="T7" fmla="*/ 4 h 4"/>
                  <a:gd name="T8" fmla="*/ 3 w 4"/>
                  <a:gd name="T9" fmla="*/ 4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cubicBezTo>
                      <a:pt x="3" y="0"/>
                      <a:pt x="3" y="0"/>
                      <a:pt x="3" y="0"/>
                    </a:cubicBezTo>
                    <a:cubicBezTo>
                      <a:pt x="0" y="2"/>
                      <a:pt x="0" y="2"/>
                      <a:pt x="0" y="2"/>
                    </a:cubicBezTo>
                    <a:cubicBezTo>
                      <a:pt x="0" y="2"/>
                      <a:pt x="1" y="4"/>
                      <a:pt x="1" y="4"/>
                    </a:cubicBezTo>
                    <a:cubicBezTo>
                      <a:pt x="3" y="4"/>
                      <a:pt x="3" y="4"/>
                      <a:pt x="3" y="4"/>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9" name="Freeform 1047">
                <a:extLst>
                  <a:ext uri="{FF2B5EF4-FFF2-40B4-BE49-F238E27FC236}">
                    <a16:creationId xmlns:a16="http://schemas.microsoft.com/office/drawing/2014/main" id="{199CA89F-C289-F046-A59F-7803DAE7FD0B}"/>
                  </a:ext>
                </a:extLst>
              </p:cNvPr>
              <p:cNvSpPr>
                <a:spLocks/>
              </p:cNvSpPr>
              <p:nvPr/>
            </p:nvSpPr>
            <p:spPr bwMode="auto">
              <a:xfrm>
                <a:off x="2715" y="860"/>
                <a:ext cx="3" cy="8"/>
              </a:xfrm>
              <a:custGeom>
                <a:avLst/>
                <a:gdLst>
                  <a:gd name="T0" fmla="*/ 0 w 3"/>
                  <a:gd name="T1" fmla="*/ 1 h 8"/>
                  <a:gd name="T2" fmla="*/ 0 w 3"/>
                  <a:gd name="T3" fmla="*/ 2 h 8"/>
                  <a:gd name="T4" fmla="*/ 0 w 3"/>
                  <a:gd name="T5" fmla="*/ 6 h 8"/>
                  <a:gd name="T6" fmla="*/ 0 w 3"/>
                  <a:gd name="T7" fmla="*/ 8 h 8"/>
                  <a:gd name="T8" fmla="*/ 2 w 3"/>
                  <a:gd name="T9" fmla="*/ 8 h 8"/>
                  <a:gd name="T10" fmla="*/ 3 w 3"/>
                  <a:gd name="T11" fmla="*/ 6 h 8"/>
                  <a:gd name="T12" fmla="*/ 2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0" y="2"/>
                    </a:lnTo>
                    <a:lnTo>
                      <a:pt x="0" y="6"/>
                    </a:lnTo>
                    <a:lnTo>
                      <a:pt x="0" y="8"/>
                    </a:lnTo>
                    <a:lnTo>
                      <a:pt x="2" y="8"/>
                    </a:lnTo>
                    <a:lnTo>
                      <a:pt x="3"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0" name="Freeform 1048">
                <a:extLst>
                  <a:ext uri="{FF2B5EF4-FFF2-40B4-BE49-F238E27FC236}">
                    <a16:creationId xmlns:a16="http://schemas.microsoft.com/office/drawing/2014/main" id="{AABC7E52-C0DA-9E40-A40D-962A206D7F00}"/>
                  </a:ext>
                </a:extLst>
              </p:cNvPr>
              <p:cNvSpPr>
                <a:spLocks/>
              </p:cNvSpPr>
              <p:nvPr/>
            </p:nvSpPr>
            <p:spPr bwMode="auto">
              <a:xfrm>
                <a:off x="2626" y="976"/>
                <a:ext cx="6" cy="8"/>
              </a:xfrm>
              <a:custGeom>
                <a:avLst/>
                <a:gdLst>
                  <a:gd name="T0" fmla="*/ 1 w 6"/>
                  <a:gd name="T1" fmla="*/ 2 h 8"/>
                  <a:gd name="T2" fmla="*/ 0 w 6"/>
                  <a:gd name="T3" fmla="*/ 2 h 8"/>
                  <a:gd name="T4" fmla="*/ 0 w 6"/>
                  <a:gd name="T5" fmla="*/ 7 h 8"/>
                  <a:gd name="T6" fmla="*/ 2 w 6"/>
                  <a:gd name="T7" fmla="*/ 8 h 8"/>
                  <a:gd name="T8" fmla="*/ 3 w 6"/>
                  <a:gd name="T9" fmla="*/ 8 h 8"/>
                  <a:gd name="T10" fmla="*/ 4 w 6"/>
                  <a:gd name="T11" fmla="*/ 6 h 8"/>
                  <a:gd name="T12" fmla="*/ 5 w 6"/>
                  <a:gd name="T13" fmla="*/ 6 h 8"/>
                  <a:gd name="T14" fmla="*/ 5 w 6"/>
                  <a:gd name="T15" fmla="*/ 4 h 8"/>
                  <a:gd name="T16" fmla="*/ 6 w 6"/>
                  <a:gd name="T17" fmla="*/ 2 h 8"/>
                  <a:gd name="T18" fmla="*/ 5 w 6"/>
                  <a:gd name="T19" fmla="*/ 1 h 8"/>
                  <a:gd name="T20" fmla="*/ 4 w 6"/>
                  <a:gd name="T21" fmla="*/ 0 h 8"/>
                  <a:gd name="T22" fmla="*/ 2 w 6"/>
                  <a:gd name="T23" fmla="*/ 0 h 8"/>
                  <a:gd name="T24" fmla="*/ 1 w 6"/>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1" y="2"/>
                    </a:moveTo>
                    <a:lnTo>
                      <a:pt x="0" y="2"/>
                    </a:lnTo>
                    <a:lnTo>
                      <a:pt x="0" y="7"/>
                    </a:lnTo>
                    <a:lnTo>
                      <a:pt x="2" y="8"/>
                    </a:lnTo>
                    <a:lnTo>
                      <a:pt x="3" y="8"/>
                    </a:lnTo>
                    <a:lnTo>
                      <a:pt x="4" y="6"/>
                    </a:lnTo>
                    <a:lnTo>
                      <a:pt x="5" y="6"/>
                    </a:lnTo>
                    <a:lnTo>
                      <a:pt x="5" y="4"/>
                    </a:lnTo>
                    <a:lnTo>
                      <a:pt x="6" y="2"/>
                    </a:lnTo>
                    <a:lnTo>
                      <a:pt x="5" y="1"/>
                    </a:lnTo>
                    <a:lnTo>
                      <a:pt x="4" y="0"/>
                    </a:lnTo>
                    <a:lnTo>
                      <a:pt x="2"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1" name="Freeform 1049">
                <a:extLst>
                  <a:ext uri="{FF2B5EF4-FFF2-40B4-BE49-F238E27FC236}">
                    <a16:creationId xmlns:a16="http://schemas.microsoft.com/office/drawing/2014/main" id="{DB8E8153-14BB-7349-B684-3DD63D44654C}"/>
                  </a:ext>
                </a:extLst>
              </p:cNvPr>
              <p:cNvSpPr>
                <a:spLocks/>
              </p:cNvSpPr>
              <p:nvPr/>
            </p:nvSpPr>
            <p:spPr bwMode="auto">
              <a:xfrm>
                <a:off x="2629" y="971"/>
                <a:ext cx="2" cy="3"/>
              </a:xfrm>
              <a:custGeom>
                <a:avLst/>
                <a:gdLst>
                  <a:gd name="T0" fmla="*/ 2 w 2"/>
                  <a:gd name="T1" fmla="*/ 0 h 3"/>
                  <a:gd name="T2" fmla="*/ 2 w 2"/>
                  <a:gd name="T3" fmla="*/ 0 h 3"/>
                  <a:gd name="T4" fmla="*/ 0 w 2"/>
                  <a:gd name="T5" fmla="*/ 1 h 3"/>
                  <a:gd name="T6" fmla="*/ 0 w 2"/>
                  <a:gd name="T7" fmla="*/ 3 h 3"/>
                  <a:gd name="T8" fmla="*/ 2 w 2"/>
                  <a:gd name="T9" fmla="*/ 2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0" y="1"/>
                    </a:lnTo>
                    <a:lnTo>
                      <a:pt x="0" y="3"/>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2" name="Freeform 1050">
                <a:extLst>
                  <a:ext uri="{FF2B5EF4-FFF2-40B4-BE49-F238E27FC236}">
                    <a16:creationId xmlns:a16="http://schemas.microsoft.com/office/drawing/2014/main" id="{81A96F25-B173-D343-BA86-C98ED9EB9335}"/>
                  </a:ext>
                </a:extLst>
              </p:cNvPr>
              <p:cNvSpPr>
                <a:spLocks/>
              </p:cNvSpPr>
              <p:nvPr/>
            </p:nvSpPr>
            <p:spPr bwMode="auto">
              <a:xfrm>
                <a:off x="2624" y="980"/>
                <a:ext cx="33" cy="44"/>
              </a:xfrm>
              <a:custGeom>
                <a:avLst/>
                <a:gdLst>
                  <a:gd name="T0" fmla="*/ 0 w 33"/>
                  <a:gd name="T1" fmla="*/ 21 h 44"/>
                  <a:gd name="T2" fmla="*/ 1 w 33"/>
                  <a:gd name="T3" fmla="*/ 23 h 44"/>
                  <a:gd name="T4" fmla="*/ 1 w 33"/>
                  <a:gd name="T5" fmla="*/ 26 h 44"/>
                  <a:gd name="T6" fmla="*/ 3 w 33"/>
                  <a:gd name="T7" fmla="*/ 24 h 44"/>
                  <a:gd name="T8" fmla="*/ 3 w 33"/>
                  <a:gd name="T9" fmla="*/ 28 h 44"/>
                  <a:gd name="T10" fmla="*/ 5 w 33"/>
                  <a:gd name="T11" fmla="*/ 31 h 44"/>
                  <a:gd name="T12" fmla="*/ 7 w 33"/>
                  <a:gd name="T13" fmla="*/ 31 h 44"/>
                  <a:gd name="T14" fmla="*/ 8 w 33"/>
                  <a:gd name="T15" fmla="*/ 34 h 44"/>
                  <a:gd name="T16" fmla="*/ 11 w 33"/>
                  <a:gd name="T17" fmla="*/ 33 h 44"/>
                  <a:gd name="T18" fmla="*/ 11 w 33"/>
                  <a:gd name="T19" fmla="*/ 39 h 44"/>
                  <a:gd name="T20" fmla="*/ 14 w 33"/>
                  <a:gd name="T21" fmla="*/ 41 h 44"/>
                  <a:gd name="T22" fmla="*/ 21 w 33"/>
                  <a:gd name="T23" fmla="*/ 43 h 44"/>
                  <a:gd name="T24" fmla="*/ 24 w 33"/>
                  <a:gd name="T25" fmla="*/ 44 h 44"/>
                  <a:gd name="T26" fmla="*/ 24 w 33"/>
                  <a:gd name="T27" fmla="*/ 41 h 44"/>
                  <a:gd name="T28" fmla="*/ 28 w 33"/>
                  <a:gd name="T29" fmla="*/ 36 h 44"/>
                  <a:gd name="T30" fmla="*/ 29 w 33"/>
                  <a:gd name="T31" fmla="*/ 28 h 44"/>
                  <a:gd name="T32" fmla="*/ 32 w 33"/>
                  <a:gd name="T33" fmla="*/ 21 h 44"/>
                  <a:gd name="T34" fmla="*/ 33 w 33"/>
                  <a:gd name="T35" fmla="*/ 16 h 44"/>
                  <a:gd name="T36" fmla="*/ 30 w 33"/>
                  <a:gd name="T37" fmla="*/ 9 h 44"/>
                  <a:gd name="T38" fmla="*/ 28 w 33"/>
                  <a:gd name="T39" fmla="*/ 5 h 44"/>
                  <a:gd name="T40" fmla="*/ 24 w 33"/>
                  <a:gd name="T41" fmla="*/ 0 h 44"/>
                  <a:gd name="T42" fmla="*/ 19 w 33"/>
                  <a:gd name="T43" fmla="*/ 0 h 44"/>
                  <a:gd name="T44" fmla="*/ 14 w 33"/>
                  <a:gd name="T45" fmla="*/ 2 h 44"/>
                  <a:gd name="T46" fmla="*/ 16 w 33"/>
                  <a:gd name="T47" fmla="*/ 6 h 44"/>
                  <a:gd name="T48" fmla="*/ 13 w 33"/>
                  <a:gd name="T49" fmla="*/ 4 h 44"/>
                  <a:gd name="T50" fmla="*/ 10 w 33"/>
                  <a:gd name="T51" fmla="*/ 5 h 44"/>
                  <a:gd name="T52" fmla="*/ 13 w 33"/>
                  <a:gd name="T53" fmla="*/ 7 h 44"/>
                  <a:gd name="T54" fmla="*/ 9 w 33"/>
                  <a:gd name="T55" fmla="*/ 9 h 44"/>
                  <a:gd name="T56" fmla="*/ 9 w 33"/>
                  <a:gd name="T57" fmla="*/ 13 h 44"/>
                  <a:gd name="T58" fmla="*/ 10 w 33"/>
                  <a:gd name="T59" fmla="*/ 15 h 44"/>
                  <a:gd name="T60" fmla="*/ 4 w 33"/>
                  <a:gd name="T61" fmla="*/ 15 h 44"/>
                  <a:gd name="T62" fmla="*/ 1 w 33"/>
                  <a:gd name="T63"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44">
                    <a:moveTo>
                      <a:pt x="1" y="20"/>
                    </a:moveTo>
                    <a:lnTo>
                      <a:pt x="0" y="21"/>
                    </a:lnTo>
                    <a:lnTo>
                      <a:pt x="0" y="23"/>
                    </a:lnTo>
                    <a:lnTo>
                      <a:pt x="1" y="23"/>
                    </a:lnTo>
                    <a:lnTo>
                      <a:pt x="1" y="24"/>
                    </a:lnTo>
                    <a:lnTo>
                      <a:pt x="1" y="26"/>
                    </a:lnTo>
                    <a:lnTo>
                      <a:pt x="1" y="26"/>
                    </a:lnTo>
                    <a:lnTo>
                      <a:pt x="3" y="24"/>
                    </a:lnTo>
                    <a:lnTo>
                      <a:pt x="4" y="25"/>
                    </a:lnTo>
                    <a:lnTo>
                      <a:pt x="3" y="28"/>
                    </a:lnTo>
                    <a:lnTo>
                      <a:pt x="3" y="30"/>
                    </a:lnTo>
                    <a:lnTo>
                      <a:pt x="5" y="31"/>
                    </a:lnTo>
                    <a:lnTo>
                      <a:pt x="6" y="30"/>
                    </a:lnTo>
                    <a:lnTo>
                      <a:pt x="7" y="31"/>
                    </a:lnTo>
                    <a:lnTo>
                      <a:pt x="7" y="34"/>
                    </a:lnTo>
                    <a:lnTo>
                      <a:pt x="8" y="34"/>
                    </a:lnTo>
                    <a:lnTo>
                      <a:pt x="9" y="32"/>
                    </a:lnTo>
                    <a:lnTo>
                      <a:pt x="11" y="33"/>
                    </a:lnTo>
                    <a:lnTo>
                      <a:pt x="11" y="37"/>
                    </a:lnTo>
                    <a:lnTo>
                      <a:pt x="11" y="39"/>
                    </a:lnTo>
                    <a:lnTo>
                      <a:pt x="14" y="38"/>
                    </a:lnTo>
                    <a:lnTo>
                      <a:pt x="14" y="41"/>
                    </a:lnTo>
                    <a:lnTo>
                      <a:pt x="17" y="41"/>
                    </a:lnTo>
                    <a:lnTo>
                      <a:pt x="21" y="43"/>
                    </a:lnTo>
                    <a:lnTo>
                      <a:pt x="23" y="43"/>
                    </a:lnTo>
                    <a:lnTo>
                      <a:pt x="24" y="44"/>
                    </a:lnTo>
                    <a:lnTo>
                      <a:pt x="25" y="43"/>
                    </a:lnTo>
                    <a:lnTo>
                      <a:pt x="24" y="41"/>
                    </a:lnTo>
                    <a:lnTo>
                      <a:pt x="26" y="40"/>
                    </a:lnTo>
                    <a:lnTo>
                      <a:pt x="28" y="36"/>
                    </a:lnTo>
                    <a:lnTo>
                      <a:pt x="27" y="33"/>
                    </a:lnTo>
                    <a:lnTo>
                      <a:pt x="29" y="28"/>
                    </a:lnTo>
                    <a:lnTo>
                      <a:pt x="30" y="26"/>
                    </a:lnTo>
                    <a:lnTo>
                      <a:pt x="32" y="21"/>
                    </a:lnTo>
                    <a:lnTo>
                      <a:pt x="32" y="16"/>
                    </a:lnTo>
                    <a:lnTo>
                      <a:pt x="33" y="16"/>
                    </a:lnTo>
                    <a:lnTo>
                      <a:pt x="32" y="12"/>
                    </a:lnTo>
                    <a:lnTo>
                      <a:pt x="30" y="9"/>
                    </a:lnTo>
                    <a:lnTo>
                      <a:pt x="30" y="6"/>
                    </a:lnTo>
                    <a:lnTo>
                      <a:pt x="28" y="5"/>
                    </a:lnTo>
                    <a:lnTo>
                      <a:pt x="28" y="2"/>
                    </a:lnTo>
                    <a:lnTo>
                      <a:pt x="24" y="0"/>
                    </a:lnTo>
                    <a:lnTo>
                      <a:pt x="21" y="1"/>
                    </a:lnTo>
                    <a:lnTo>
                      <a:pt x="19" y="0"/>
                    </a:lnTo>
                    <a:lnTo>
                      <a:pt x="15" y="1"/>
                    </a:lnTo>
                    <a:lnTo>
                      <a:pt x="14" y="2"/>
                    </a:lnTo>
                    <a:lnTo>
                      <a:pt x="16" y="5"/>
                    </a:lnTo>
                    <a:lnTo>
                      <a:pt x="16" y="6"/>
                    </a:lnTo>
                    <a:lnTo>
                      <a:pt x="15" y="6"/>
                    </a:lnTo>
                    <a:lnTo>
                      <a:pt x="13" y="4"/>
                    </a:lnTo>
                    <a:lnTo>
                      <a:pt x="11" y="4"/>
                    </a:lnTo>
                    <a:lnTo>
                      <a:pt x="10" y="5"/>
                    </a:lnTo>
                    <a:lnTo>
                      <a:pt x="12" y="5"/>
                    </a:lnTo>
                    <a:lnTo>
                      <a:pt x="13" y="7"/>
                    </a:lnTo>
                    <a:lnTo>
                      <a:pt x="13" y="9"/>
                    </a:lnTo>
                    <a:lnTo>
                      <a:pt x="9" y="9"/>
                    </a:lnTo>
                    <a:lnTo>
                      <a:pt x="8" y="10"/>
                    </a:lnTo>
                    <a:lnTo>
                      <a:pt x="9" y="13"/>
                    </a:lnTo>
                    <a:lnTo>
                      <a:pt x="10" y="13"/>
                    </a:lnTo>
                    <a:lnTo>
                      <a:pt x="10" y="15"/>
                    </a:lnTo>
                    <a:lnTo>
                      <a:pt x="7" y="13"/>
                    </a:lnTo>
                    <a:lnTo>
                      <a:pt x="4" y="15"/>
                    </a:lnTo>
                    <a:lnTo>
                      <a:pt x="1" y="17"/>
                    </a:lnTo>
                    <a:lnTo>
                      <a:pt x="1"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3" name="Freeform 1051">
                <a:extLst>
                  <a:ext uri="{FF2B5EF4-FFF2-40B4-BE49-F238E27FC236}">
                    <a16:creationId xmlns:a16="http://schemas.microsoft.com/office/drawing/2014/main" id="{D735554E-7DBF-5F47-AC9A-3C76512C4DCF}"/>
                  </a:ext>
                </a:extLst>
              </p:cNvPr>
              <p:cNvSpPr>
                <a:spLocks/>
              </p:cNvSpPr>
              <p:nvPr/>
            </p:nvSpPr>
            <p:spPr bwMode="auto">
              <a:xfrm>
                <a:off x="2646" y="837"/>
                <a:ext cx="3" cy="3"/>
              </a:xfrm>
              <a:custGeom>
                <a:avLst/>
                <a:gdLst>
                  <a:gd name="T0" fmla="*/ 3 w 3"/>
                  <a:gd name="T1" fmla="*/ 0 h 3"/>
                  <a:gd name="T2" fmla="*/ 3 w 3"/>
                  <a:gd name="T3" fmla="*/ 0 h 3"/>
                  <a:gd name="T4" fmla="*/ 1 w 3"/>
                  <a:gd name="T5" fmla="*/ 0 h 3"/>
                  <a:gd name="T6" fmla="*/ 0 w 3"/>
                  <a:gd name="T7" fmla="*/ 2 h 3"/>
                  <a:gd name="T8" fmla="*/ 1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1" y="0"/>
                    </a:lnTo>
                    <a:lnTo>
                      <a:pt x="0" y="2"/>
                    </a:lnTo>
                    <a:lnTo>
                      <a:pt x="1" y="3"/>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4" name="Freeform 1052">
                <a:extLst>
                  <a:ext uri="{FF2B5EF4-FFF2-40B4-BE49-F238E27FC236}">
                    <a16:creationId xmlns:a16="http://schemas.microsoft.com/office/drawing/2014/main" id="{50D4804E-3EF5-2540-A789-429C5DAED32E}"/>
                  </a:ext>
                </a:extLst>
              </p:cNvPr>
              <p:cNvSpPr>
                <a:spLocks/>
              </p:cNvSpPr>
              <p:nvPr/>
            </p:nvSpPr>
            <p:spPr bwMode="auto">
              <a:xfrm>
                <a:off x="2634" y="965"/>
                <a:ext cx="4" cy="4"/>
              </a:xfrm>
              <a:custGeom>
                <a:avLst/>
                <a:gdLst>
                  <a:gd name="T0" fmla="*/ 2 w 4"/>
                  <a:gd name="T1" fmla="*/ 4 h 4"/>
                  <a:gd name="T2" fmla="*/ 3 w 4"/>
                  <a:gd name="T3" fmla="*/ 3 h 4"/>
                  <a:gd name="T4" fmla="*/ 4 w 4"/>
                  <a:gd name="T5" fmla="*/ 1 h 4"/>
                  <a:gd name="T6" fmla="*/ 4 w 4"/>
                  <a:gd name="T7" fmla="*/ 0 h 4"/>
                  <a:gd name="T8" fmla="*/ 1 w 4"/>
                  <a:gd name="T9" fmla="*/ 1 h 4"/>
                  <a:gd name="T10" fmla="*/ 0 w 4"/>
                  <a:gd name="T11" fmla="*/ 3 h 4"/>
                  <a:gd name="T12" fmla="*/ 1 w 4"/>
                  <a:gd name="T13" fmla="*/ 4 h 4"/>
                  <a:gd name="T14" fmla="*/ 2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4"/>
                    </a:moveTo>
                    <a:lnTo>
                      <a:pt x="3" y="3"/>
                    </a:lnTo>
                    <a:lnTo>
                      <a:pt x="4" y="1"/>
                    </a:lnTo>
                    <a:lnTo>
                      <a:pt x="4" y="0"/>
                    </a:lnTo>
                    <a:lnTo>
                      <a:pt x="1" y="1"/>
                    </a:lnTo>
                    <a:lnTo>
                      <a:pt x="0" y="3"/>
                    </a:lnTo>
                    <a:lnTo>
                      <a:pt x="1"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5" name="Freeform 1053">
                <a:extLst>
                  <a:ext uri="{FF2B5EF4-FFF2-40B4-BE49-F238E27FC236}">
                    <a16:creationId xmlns:a16="http://schemas.microsoft.com/office/drawing/2014/main" id="{E0AC2CD4-1A4C-8E4C-84A1-CA75A4624CBC}"/>
                  </a:ext>
                </a:extLst>
              </p:cNvPr>
              <p:cNvSpPr>
                <a:spLocks/>
              </p:cNvSpPr>
              <p:nvPr/>
            </p:nvSpPr>
            <p:spPr bwMode="auto">
              <a:xfrm>
                <a:off x="2756" y="1099"/>
                <a:ext cx="45" cy="52"/>
              </a:xfrm>
              <a:custGeom>
                <a:avLst/>
                <a:gdLst>
                  <a:gd name="T0" fmla="*/ 14 w 45"/>
                  <a:gd name="T1" fmla="*/ 48 h 52"/>
                  <a:gd name="T2" fmla="*/ 17 w 45"/>
                  <a:gd name="T3" fmla="*/ 45 h 52"/>
                  <a:gd name="T4" fmla="*/ 19 w 45"/>
                  <a:gd name="T5" fmla="*/ 45 h 52"/>
                  <a:gd name="T6" fmla="*/ 23 w 45"/>
                  <a:gd name="T7" fmla="*/ 43 h 52"/>
                  <a:gd name="T8" fmla="*/ 25 w 45"/>
                  <a:gd name="T9" fmla="*/ 45 h 52"/>
                  <a:gd name="T10" fmla="*/ 27 w 45"/>
                  <a:gd name="T11" fmla="*/ 45 h 52"/>
                  <a:gd name="T12" fmla="*/ 30 w 45"/>
                  <a:gd name="T13" fmla="*/ 45 h 52"/>
                  <a:gd name="T14" fmla="*/ 31 w 45"/>
                  <a:gd name="T15" fmla="*/ 47 h 52"/>
                  <a:gd name="T16" fmla="*/ 37 w 45"/>
                  <a:gd name="T17" fmla="*/ 49 h 52"/>
                  <a:gd name="T18" fmla="*/ 38 w 45"/>
                  <a:gd name="T19" fmla="*/ 50 h 52"/>
                  <a:gd name="T20" fmla="*/ 43 w 45"/>
                  <a:gd name="T21" fmla="*/ 52 h 52"/>
                  <a:gd name="T22" fmla="*/ 44 w 45"/>
                  <a:gd name="T23" fmla="*/ 49 h 52"/>
                  <a:gd name="T24" fmla="*/ 45 w 45"/>
                  <a:gd name="T25" fmla="*/ 48 h 52"/>
                  <a:gd name="T26" fmla="*/ 45 w 45"/>
                  <a:gd name="T27" fmla="*/ 46 h 52"/>
                  <a:gd name="T28" fmla="*/ 42 w 45"/>
                  <a:gd name="T29" fmla="*/ 45 h 52"/>
                  <a:gd name="T30" fmla="*/ 44 w 45"/>
                  <a:gd name="T31" fmla="*/ 42 h 52"/>
                  <a:gd name="T32" fmla="*/ 44 w 45"/>
                  <a:gd name="T33" fmla="*/ 40 h 52"/>
                  <a:gd name="T34" fmla="*/ 42 w 45"/>
                  <a:gd name="T35" fmla="*/ 36 h 52"/>
                  <a:gd name="T36" fmla="*/ 43 w 45"/>
                  <a:gd name="T37" fmla="*/ 35 h 52"/>
                  <a:gd name="T38" fmla="*/ 42 w 45"/>
                  <a:gd name="T39" fmla="*/ 31 h 52"/>
                  <a:gd name="T40" fmla="*/ 43 w 45"/>
                  <a:gd name="T41" fmla="*/ 30 h 52"/>
                  <a:gd name="T42" fmla="*/ 41 w 45"/>
                  <a:gd name="T43" fmla="*/ 28 h 52"/>
                  <a:gd name="T44" fmla="*/ 40 w 45"/>
                  <a:gd name="T45" fmla="*/ 25 h 52"/>
                  <a:gd name="T46" fmla="*/ 42 w 45"/>
                  <a:gd name="T47" fmla="*/ 22 h 52"/>
                  <a:gd name="T48" fmla="*/ 40 w 45"/>
                  <a:gd name="T49" fmla="*/ 18 h 52"/>
                  <a:gd name="T50" fmla="*/ 36 w 45"/>
                  <a:gd name="T51" fmla="*/ 15 h 52"/>
                  <a:gd name="T52" fmla="*/ 35 w 45"/>
                  <a:gd name="T53" fmla="*/ 12 h 52"/>
                  <a:gd name="T54" fmla="*/ 34 w 45"/>
                  <a:gd name="T55" fmla="*/ 11 h 52"/>
                  <a:gd name="T56" fmla="*/ 30 w 45"/>
                  <a:gd name="T57" fmla="*/ 11 h 52"/>
                  <a:gd name="T58" fmla="*/ 24 w 45"/>
                  <a:gd name="T59" fmla="*/ 9 h 52"/>
                  <a:gd name="T60" fmla="*/ 24 w 45"/>
                  <a:gd name="T61" fmla="*/ 11 h 52"/>
                  <a:gd name="T62" fmla="*/ 21 w 45"/>
                  <a:gd name="T63" fmla="*/ 9 h 52"/>
                  <a:gd name="T64" fmla="*/ 18 w 45"/>
                  <a:gd name="T65" fmla="*/ 7 h 52"/>
                  <a:gd name="T66" fmla="*/ 13 w 45"/>
                  <a:gd name="T67" fmla="*/ 4 h 52"/>
                  <a:gd name="T68" fmla="*/ 12 w 45"/>
                  <a:gd name="T69" fmla="*/ 1 h 52"/>
                  <a:gd name="T70" fmla="*/ 11 w 45"/>
                  <a:gd name="T71" fmla="*/ 0 h 52"/>
                  <a:gd name="T72" fmla="*/ 8 w 45"/>
                  <a:gd name="T73" fmla="*/ 0 h 52"/>
                  <a:gd name="T74" fmla="*/ 7 w 45"/>
                  <a:gd name="T75" fmla="*/ 5 h 52"/>
                  <a:gd name="T76" fmla="*/ 5 w 45"/>
                  <a:gd name="T77" fmla="*/ 7 h 52"/>
                  <a:gd name="T78" fmla="*/ 6 w 45"/>
                  <a:gd name="T79" fmla="*/ 11 h 52"/>
                  <a:gd name="T80" fmla="*/ 5 w 45"/>
                  <a:gd name="T81" fmla="*/ 13 h 52"/>
                  <a:gd name="T82" fmla="*/ 4 w 45"/>
                  <a:gd name="T83" fmla="*/ 13 h 52"/>
                  <a:gd name="T84" fmla="*/ 0 w 45"/>
                  <a:gd name="T85" fmla="*/ 20 h 52"/>
                  <a:gd name="T86" fmla="*/ 4 w 45"/>
                  <a:gd name="T87" fmla="*/ 22 h 52"/>
                  <a:gd name="T88" fmla="*/ 6 w 45"/>
                  <a:gd name="T89" fmla="*/ 23 h 52"/>
                  <a:gd name="T90" fmla="*/ 6 w 45"/>
                  <a:gd name="T91" fmla="*/ 25 h 52"/>
                  <a:gd name="T92" fmla="*/ 5 w 45"/>
                  <a:gd name="T93" fmla="*/ 28 h 52"/>
                  <a:gd name="T94" fmla="*/ 5 w 45"/>
                  <a:gd name="T95" fmla="*/ 30 h 52"/>
                  <a:gd name="T96" fmla="*/ 2 w 45"/>
                  <a:gd name="T97" fmla="*/ 32 h 52"/>
                  <a:gd name="T98" fmla="*/ 1 w 45"/>
                  <a:gd name="T99" fmla="*/ 37 h 52"/>
                  <a:gd name="T100" fmla="*/ 3 w 45"/>
                  <a:gd name="T101" fmla="*/ 40 h 52"/>
                  <a:gd name="T102" fmla="*/ 4 w 45"/>
                  <a:gd name="T103" fmla="*/ 41 h 52"/>
                  <a:gd name="T104" fmla="*/ 5 w 45"/>
                  <a:gd name="T105" fmla="*/ 45 h 52"/>
                  <a:gd name="T106" fmla="*/ 8 w 45"/>
                  <a:gd name="T107" fmla="*/ 46 h 52"/>
                  <a:gd name="T108" fmla="*/ 12 w 45"/>
                  <a:gd name="T109" fmla="*/ 49 h 52"/>
                  <a:gd name="T110" fmla="*/ 14 w 45"/>
                  <a:gd name="T11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52">
                    <a:moveTo>
                      <a:pt x="14" y="48"/>
                    </a:moveTo>
                    <a:lnTo>
                      <a:pt x="17" y="45"/>
                    </a:lnTo>
                    <a:lnTo>
                      <a:pt x="19" y="45"/>
                    </a:lnTo>
                    <a:lnTo>
                      <a:pt x="23" y="43"/>
                    </a:lnTo>
                    <a:lnTo>
                      <a:pt x="25" y="45"/>
                    </a:lnTo>
                    <a:lnTo>
                      <a:pt x="27" y="45"/>
                    </a:lnTo>
                    <a:lnTo>
                      <a:pt x="30" y="45"/>
                    </a:lnTo>
                    <a:lnTo>
                      <a:pt x="31" y="47"/>
                    </a:lnTo>
                    <a:lnTo>
                      <a:pt x="37" y="49"/>
                    </a:lnTo>
                    <a:lnTo>
                      <a:pt x="38" y="50"/>
                    </a:lnTo>
                    <a:lnTo>
                      <a:pt x="43" y="52"/>
                    </a:lnTo>
                    <a:lnTo>
                      <a:pt x="44" y="49"/>
                    </a:lnTo>
                    <a:lnTo>
                      <a:pt x="45" y="48"/>
                    </a:lnTo>
                    <a:lnTo>
                      <a:pt x="45" y="46"/>
                    </a:lnTo>
                    <a:lnTo>
                      <a:pt x="42" y="45"/>
                    </a:lnTo>
                    <a:lnTo>
                      <a:pt x="44" y="42"/>
                    </a:lnTo>
                    <a:lnTo>
                      <a:pt x="44" y="40"/>
                    </a:lnTo>
                    <a:lnTo>
                      <a:pt x="42" y="36"/>
                    </a:lnTo>
                    <a:lnTo>
                      <a:pt x="43" y="35"/>
                    </a:lnTo>
                    <a:lnTo>
                      <a:pt x="42" y="31"/>
                    </a:lnTo>
                    <a:lnTo>
                      <a:pt x="43" y="30"/>
                    </a:lnTo>
                    <a:lnTo>
                      <a:pt x="41" y="28"/>
                    </a:lnTo>
                    <a:lnTo>
                      <a:pt x="40" y="25"/>
                    </a:lnTo>
                    <a:lnTo>
                      <a:pt x="42" y="22"/>
                    </a:lnTo>
                    <a:lnTo>
                      <a:pt x="40" y="18"/>
                    </a:lnTo>
                    <a:lnTo>
                      <a:pt x="36" y="15"/>
                    </a:lnTo>
                    <a:lnTo>
                      <a:pt x="35" y="12"/>
                    </a:lnTo>
                    <a:lnTo>
                      <a:pt x="34" y="11"/>
                    </a:lnTo>
                    <a:lnTo>
                      <a:pt x="30" y="11"/>
                    </a:lnTo>
                    <a:lnTo>
                      <a:pt x="24" y="9"/>
                    </a:lnTo>
                    <a:lnTo>
                      <a:pt x="24" y="11"/>
                    </a:lnTo>
                    <a:lnTo>
                      <a:pt x="21" y="9"/>
                    </a:lnTo>
                    <a:lnTo>
                      <a:pt x="18" y="7"/>
                    </a:lnTo>
                    <a:lnTo>
                      <a:pt x="13" y="4"/>
                    </a:lnTo>
                    <a:lnTo>
                      <a:pt x="12" y="1"/>
                    </a:lnTo>
                    <a:lnTo>
                      <a:pt x="11" y="0"/>
                    </a:lnTo>
                    <a:lnTo>
                      <a:pt x="8" y="0"/>
                    </a:lnTo>
                    <a:lnTo>
                      <a:pt x="7" y="5"/>
                    </a:lnTo>
                    <a:lnTo>
                      <a:pt x="5" y="7"/>
                    </a:lnTo>
                    <a:lnTo>
                      <a:pt x="6" y="11"/>
                    </a:lnTo>
                    <a:lnTo>
                      <a:pt x="5" y="13"/>
                    </a:lnTo>
                    <a:lnTo>
                      <a:pt x="4" y="13"/>
                    </a:lnTo>
                    <a:lnTo>
                      <a:pt x="0" y="20"/>
                    </a:lnTo>
                    <a:lnTo>
                      <a:pt x="4" y="22"/>
                    </a:lnTo>
                    <a:lnTo>
                      <a:pt x="6" y="23"/>
                    </a:lnTo>
                    <a:lnTo>
                      <a:pt x="6" y="25"/>
                    </a:lnTo>
                    <a:lnTo>
                      <a:pt x="5" y="28"/>
                    </a:lnTo>
                    <a:lnTo>
                      <a:pt x="5" y="30"/>
                    </a:lnTo>
                    <a:lnTo>
                      <a:pt x="2" y="32"/>
                    </a:lnTo>
                    <a:lnTo>
                      <a:pt x="1" y="37"/>
                    </a:lnTo>
                    <a:lnTo>
                      <a:pt x="3" y="40"/>
                    </a:lnTo>
                    <a:lnTo>
                      <a:pt x="4" y="41"/>
                    </a:lnTo>
                    <a:lnTo>
                      <a:pt x="5" y="45"/>
                    </a:lnTo>
                    <a:lnTo>
                      <a:pt x="8" y="46"/>
                    </a:lnTo>
                    <a:lnTo>
                      <a:pt x="12" y="49"/>
                    </a:lnTo>
                    <a:lnTo>
                      <a:pt x="14"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6" name="Freeform 1054">
                <a:extLst>
                  <a:ext uri="{FF2B5EF4-FFF2-40B4-BE49-F238E27FC236}">
                    <a16:creationId xmlns:a16="http://schemas.microsoft.com/office/drawing/2014/main" id="{1090BE1E-B0F2-D046-BB3D-4002F2F96B3D}"/>
                  </a:ext>
                </a:extLst>
              </p:cNvPr>
              <p:cNvSpPr>
                <a:spLocks/>
              </p:cNvSpPr>
              <p:nvPr/>
            </p:nvSpPr>
            <p:spPr bwMode="auto">
              <a:xfrm>
                <a:off x="2633" y="975"/>
                <a:ext cx="4" cy="6"/>
              </a:xfrm>
              <a:custGeom>
                <a:avLst/>
                <a:gdLst>
                  <a:gd name="T0" fmla="*/ 0 w 4"/>
                  <a:gd name="T1" fmla="*/ 3 h 6"/>
                  <a:gd name="T2" fmla="*/ 1 w 4"/>
                  <a:gd name="T3" fmla="*/ 4 h 6"/>
                  <a:gd name="T4" fmla="*/ 0 w 4"/>
                  <a:gd name="T5" fmla="*/ 6 h 6"/>
                  <a:gd name="T6" fmla="*/ 2 w 4"/>
                  <a:gd name="T7" fmla="*/ 6 h 6"/>
                  <a:gd name="T8" fmla="*/ 4 w 4"/>
                  <a:gd name="T9" fmla="*/ 3 h 6"/>
                  <a:gd name="T10" fmla="*/ 3 w 4"/>
                  <a:gd name="T11" fmla="*/ 1 h 6"/>
                  <a:gd name="T12" fmla="*/ 2 w 4"/>
                  <a:gd name="T13" fmla="*/ 0 h 6"/>
                  <a:gd name="T14" fmla="*/ 1 w 4"/>
                  <a:gd name="T15" fmla="*/ 0 h 6"/>
                  <a:gd name="T16" fmla="*/ 0 w 4"/>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0" y="3"/>
                    </a:moveTo>
                    <a:lnTo>
                      <a:pt x="1" y="4"/>
                    </a:lnTo>
                    <a:lnTo>
                      <a:pt x="0" y="6"/>
                    </a:lnTo>
                    <a:lnTo>
                      <a:pt x="2" y="6"/>
                    </a:lnTo>
                    <a:lnTo>
                      <a:pt x="4" y="3"/>
                    </a:lnTo>
                    <a:lnTo>
                      <a:pt x="3" y="1"/>
                    </a:lnTo>
                    <a:lnTo>
                      <a:pt x="2"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7" name="Freeform 1055">
                <a:extLst>
                  <a:ext uri="{FF2B5EF4-FFF2-40B4-BE49-F238E27FC236}">
                    <a16:creationId xmlns:a16="http://schemas.microsoft.com/office/drawing/2014/main" id="{F2305B62-128E-BC4D-8CDD-0F180008AE65}"/>
                  </a:ext>
                </a:extLst>
              </p:cNvPr>
              <p:cNvSpPr>
                <a:spLocks/>
              </p:cNvSpPr>
              <p:nvPr/>
            </p:nvSpPr>
            <p:spPr bwMode="auto">
              <a:xfrm>
                <a:off x="2450" y="1234"/>
                <a:ext cx="6" cy="8"/>
              </a:xfrm>
              <a:custGeom>
                <a:avLst/>
                <a:gdLst>
                  <a:gd name="T0" fmla="*/ 6 w 6"/>
                  <a:gd name="T1" fmla="*/ 0 h 8"/>
                  <a:gd name="T2" fmla="*/ 4 w 6"/>
                  <a:gd name="T3" fmla="*/ 1 h 8"/>
                  <a:gd name="T4" fmla="*/ 3 w 6"/>
                  <a:gd name="T5" fmla="*/ 3 h 8"/>
                  <a:gd name="T6" fmla="*/ 1 w 6"/>
                  <a:gd name="T7" fmla="*/ 3 h 8"/>
                  <a:gd name="T8" fmla="*/ 0 w 6"/>
                  <a:gd name="T9" fmla="*/ 3 h 8"/>
                  <a:gd name="T10" fmla="*/ 2 w 6"/>
                  <a:gd name="T11" fmla="*/ 7 h 8"/>
                  <a:gd name="T12" fmla="*/ 3 w 6"/>
                  <a:gd name="T13" fmla="*/ 8 h 8"/>
                  <a:gd name="T14" fmla="*/ 5 w 6"/>
                  <a:gd name="T15" fmla="*/ 7 h 8"/>
                  <a:gd name="T16" fmla="*/ 6 w 6"/>
                  <a:gd name="T17" fmla="*/ 4 h 8"/>
                  <a:gd name="T18" fmla="*/ 6 w 6"/>
                  <a:gd name="T19" fmla="*/ 3 h 8"/>
                  <a:gd name="T20" fmla="*/ 6 w 6"/>
                  <a:gd name="T21" fmla="*/ 0 h 8"/>
                  <a:gd name="T22" fmla="*/ 6 w 6"/>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0"/>
                    </a:moveTo>
                    <a:lnTo>
                      <a:pt x="4" y="1"/>
                    </a:lnTo>
                    <a:lnTo>
                      <a:pt x="3" y="3"/>
                    </a:lnTo>
                    <a:lnTo>
                      <a:pt x="1" y="3"/>
                    </a:lnTo>
                    <a:lnTo>
                      <a:pt x="0" y="3"/>
                    </a:lnTo>
                    <a:lnTo>
                      <a:pt x="2" y="7"/>
                    </a:lnTo>
                    <a:lnTo>
                      <a:pt x="3" y="8"/>
                    </a:lnTo>
                    <a:lnTo>
                      <a:pt x="5" y="7"/>
                    </a:lnTo>
                    <a:lnTo>
                      <a:pt x="6" y="4"/>
                    </a:lnTo>
                    <a:lnTo>
                      <a:pt x="6" y="3"/>
                    </a:lnTo>
                    <a:lnTo>
                      <a:pt x="6" y="0"/>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8" name="Freeform 1056">
                <a:extLst>
                  <a:ext uri="{FF2B5EF4-FFF2-40B4-BE49-F238E27FC236}">
                    <a16:creationId xmlns:a16="http://schemas.microsoft.com/office/drawing/2014/main" id="{66E4627F-1B66-8A4B-8FA9-01BC4B19B892}"/>
                  </a:ext>
                </a:extLst>
              </p:cNvPr>
              <p:cNvSpPr>
                <a:spLocks/>
              </p:cNvSpPr>
              <p:nvPr/>
            </p:nvSpPr>
            <p:spPr bwMode="auto">
              <a:xfrm>
                <a:off x="2652" y="926"/>
                <a:ext cx="3" cy="4"/>
              </a:xfrm>
              <a:custGeom>
                <a:avLst/>
                <a:gdLst>
                  <a:gd name="T0" fmla="*/ 1 w 3"/>
                  <a:gd name="T1" fmla="*/ 2 h 4"/>
                  <a:gd name="T2" fmla="*/ 0 w 3"/>
                  <a:gd name="T3" fmla="*/ 4 h 4"/>
                  <a:gd name="T4" fmla="*/ 1 w 3"/>
                  <a:gd name="T5" fmla="*/ 4 h 4"/>
                  <a:gd name="T6" fmla="*/ 3 w 3"/>
                  <a:gd name="T7" fmla="*/ 2 h 4"/>
                  <a:gd name="T8" fmla="*/ 3 w 3"/>
                  <a:gd name="T9" fmla="*/ 0 h 4"/>
                  <a:gd name="T10" fmla="*/ 1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1" y="2"/>
                    </a:moveTo>
                    <a:lnTo>
                      <a:pt x="0" y="4"/>
                    </a:lnTo>
                    <a:lnTo>
                      <a:pt x="1" y="4"/>
                    </a:lnTo>
                    <a:lnTo>
                      <a:pt x="3" y="2"/>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9" name="Freeform 1057">
                <a:extLst>
                  <a:ext uri="{FF2B5EF4-FFF2-40B4-BE49-F238E27FC236}">
                    <a16:creationId xmlns:a16="http://schemas.microsoft.com/office/drawing/2014/main" id="{BE490E78-01C2-C042-938B-297B950EB4AB}"/>
                  </a:ext>
                </a:extLst>
              </p:cNvPr>
              <p:cNvSpPr>
                <a:spLocks/>
              </p:cNvSpPr>
              <p:nvPr/>
            </p:nvSpPr>
            <p:spPr bwMode="auto">
              <a:xfrm>
                <a:off x="2625" y="1017"/>
                <a:ext cx="3" cy="7"/>
              </a:xfrm>
              <a:custGeom>
                <a:avLst/>
                <a:gdLst>
                  <a:gd name="T0" fmla="*/ 0 w 3"/>
                  <a:gd name="T1" fmla="*/ 2 h 7"/>
                  <a:gd name="T2" fmla="*/ 0 w 3"/>
                  <a:gd name="T3" fmla="*/ 6 h 7"/>
                  <a:gd name="T4" fmla="*/ 2 w 3"/>
                  <a:gd name="T5" fmla="*/ 7 h 7"/>
                  <a:gd name="T6" fmla="*/ 3 w 3"/>
                  <a:gd name="T7" fmla="*/ 6 h 7"/>
                  <a:gd name="T8" fmla="*/ 3 w 3"/>
                  <a:gd name="T9" fmla="*/ 3 h 7"/>
                  <a:gd name="T10" fmla="*/ 3 w 3"/>
                  <a:gd name="T11" fmla="*/ 1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0" y="6"/>
                    </a:lnTo>
                    <a:lnTo>
                      <a:pt x="2" y="7"/>
                    </a:lnTo>
                    <a:lnTo>
                      <a:pt x="3" y="6"/>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0" name="Freeform 1058">
                <a:extLst>
                  <a:ext uri="{FF2B5EF4-FFF2-40B4-BE49-F238E27FC236}">
                    <a16:creationId xmlns:a16="http://schemas.microsoft.com/office/drawing/2014/main" id="{B26C8FFA-9A58-C249-AE83-BEB67F4F5452}"/>
                  </a:ext>
                </a:extLst>
              </p:cNvPr>
              <p:cNvSpPr>
                <a:spLocks/>
              </p:cNvSpPr>
              <p:nvPr/>
            </p:nvSpPr>
            <p:spPr bwMode="auto">
              <a:xfrm>
                <a:off x="2752" y="1148"/>
                <a:ext cx="1" cy="4"/>
              </a:xfrm>
              <a:custGeom>
                <a:avLst/>
                <a:gdLst>
                  <a:gd name="T0" fmla="*/ 0 w 1"/>
                  <a:gd name="T1" fmla="*/ 1 h 4"/>
                  <a:gd name="T2" fmla="*/ 0 w 1"/>
                  <a:gd name="T3" fmla="*/ 4 h 4"/>
                  <a:gd name="T4" fmla="*/ 1 w 1"/>
                  <a:gd name="T5" fmla="*/ 3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1" y="3"/>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1" name="Freeform 1059">
                <a:extLst>
                  <a:ext uri="{FF2B5EF4-FFF2-40B4-BE49-F238E27FC236}">
                    <a16:creationId xmlns:a16="http://schemas.microsoft.com/office/drawing/2014/main" id="{B62BD2DE-9A0C-1149-AF97-A0C19060AB96}"/>
                  </a:ext>
                </a:extLst>
              </p:cNvPr>
              <p:cNvSpPr>
                <a:spLocks/>
              </p:cNvSpPr>
              <p:nvPr/>
            </p:nvSpPr>
            <p:spPr bwMode="auto">
              <a:xfrm>
                <a:off x="2761" y="1153"/>
                <a:ext cx="3" cy="2"/>
              </a:xfrm>
              <a:custGeom>
                <a:avLst/>
                <a:gdLst>
                  <a:gd name="T0" fmla="*/ 0 w 3"/>
                  <a:gd name="T1" fmla="*/ 0 h 2"/>
                  <a:gd name="T2" fmla="*/ 1 w 3"/>
                  <a:gd name="T3" fmla="*/ 2 h 2"/>
                  <a:gd name="T4" fmla="*/ 2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1" y="2"/>
                    </a:ln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2" name="Freeform 1060">
                <a:extLst>
                  <a:ext uri="{FF2B5EF4-FFF2-40B4-BE49-F238E27FC236}">
                    <a16:creationId xmlns:a16="http://schemas.microsoft.com/office/drawing/2014/main" id="{33894150-0D30-B04C-A232-3DDDD040B014}"/>
                  </a:ext>
                </a:extLst>
              </p:cNvPr>
              <p:cNvSpPr>
                <a:spLocks/>
              </p:cNvSpPr>
              <p:nvPr/>
            </p:nvSpPr>
            <p:spPr bwMode="auto">
              <a:xfrm>
                <a:off x="2819" y="1198"/>
                <a:ext cx="3" cy="5"/>
              </a:xfrm>
              <a:custGeom>
                <a:avLst/>
                <a:gdLst>
                  <a:gd name="T0" fmla="*/ 0 w 3"/>
                  <a:gd name="T1" fmla="*/ 1 h 5"/>
                  <a:gd name="T2" fmla="*/ 0 w 3"/>
                  <a:gd name="T3" fmla="*/ 4 h 5"/>
                  <a:gd name="T4" fmla="*/ 0 w 3"/>
                  <a:gd name="T5" fmla="*/ 5 h 5"/>
                  <a:gd name="T6" fmla="*/ 2 w 3"/>
                  <a:gd name="T7" fmla="*/ 5 h 5"/>
                  <a:gd name="T8" fmla="*/ 3 w 3"/>
                  <a:gd name="T9" fmla="*/ 2 h 5"/>
                  <a:gd name="T10" fmla="*/ 2 w 3"/>
                  <a:gd name="T11" fmla="*/ 0 h 5"/>
                  <a:gd name="T12" fmla="*/ 0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1"/>
                    </a:moveTo>
                    <a:lnTo>
                      <a:pt x="0" y="4"/>
                    </a:lnTo>
                    <a:lnTo>
                      <a:pt x="0" y="5"/>
                    </a:lnTo>
                    <a:lnTo>
                      <a:pt x="2" y="5"/>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3" name="Freeform 1061">
                <a:extLst>
                  <a:ext uri="{FF2B5EF4-FFF2-40B4-BE49-F238E27FC236}">
                    <a16:creationId xmlns:a16="http://schemas.microsoft.com/office/drawing/2014/main" id="{A66FB738-B41E-3F48-9F38-02C7FC1F78BE}"/>
                  </a:ext>
                </a:extLst>
              </p:cNvPr>
              <p:cNvSpPr>
                <a:spLocks/>
              </p:cNvSpPr>
              <p:nvPr/>
            </p:nvSpPr>
            <p:spPr bwMode="auto">
              <a:xfrm>
                <a:off x="2814" y="1203"/>
                <a:ext cx="5" cy="9"/>
              </a:xfrm>
              <a:custGeom>
                <a:avLst/>
                <a:gdLst>
                  <a:gd name="T0" fmla="*/ 1 w 5"/>
                  <a:gd name="T1" fmla="*/ 9 h 9"/>
                  <a:gd name="T2" fmla="*/ 2 w 5"/>
                  <a:gd name="T3" fmla="*/ 9 h 9"/>
                  <a:gd name="T4" fmla="*/ 3 w 5"/>
                  <a:gd name="T5" fmla="*/ 6 h 9"/>
                  <a:gd name="T6" fmla="*/ 5 w 5"/>
                  <a:gd name="T7" fmla="*/ 3 h 9"/>
                  <a:gd name="T8" fmla="*/ 4 w 5"/>
                  <a:gd name="T9" fmla="*/ 3 h 9"/>
                  <a:gd name="T10" fmla="*/ 3 w 5"/>
                  <a:gd name="T11" fmla="*/ 3 h 9"/>
                  <a:gd name="T12" fmla="*/ 1 w 5"/>
                  <a:gd name="T13" fmla="*/ 0 h 9"/>
                  <a:gd name="T14" fmla="*/ 1 w 5"/>
                  <a:gd name="T15" fmla="*/ 2 h 9"/>
                  <a:gd name="T16" fmla="*/ 1 w 5"/>
                  <a:gd name="T17" fmla="*/ 5 h 9"/>
                  <a:gd name="T18" fmla="*/ 0 w 5"/>
                  <a:gd name="T19" fmla="*/ 7 h 9"/>
                  <a:gd name="T20" fmla="*/ 1 w 5"/>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1" y="9"/>
                    </a:moveTo>
                    <a:lnTo>
                      <a:pt x="2" y="9"/>
                    </a:lnTo>
                    <a:lnTo>
                      <a:pt x="3" y="6"/>
                    </a:lnTo>
                    <a:lnTo>
                      <a:pt x="5" y="3"/>
                    </a:lnTo>
                    <a:lnTo>
                      <a:pt x="4" y="3"/>
                    </a:lnTo>
                    <a:lnTo>
                      <a:pt x="3" y="3"/>
                    </a:lnTo>
                    <a:lnTo>
                      <a:pt x="1" y="0"/>
                    </a:lnTo>
                    <a:lnTo>
                      <a:pt x="1" y="2"/>
                    </a:lnTo>
                    <a:lnTo>
                      <a:pt x="1" y="5"/>
                    </a:lnTo>
                    <a:lnTo>
                      <a:pt x="0" y="7"/>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4" name="Freeform 1062">
                <a:extLst>
                  <a:ext uri="{FF2B5EF4-FFF2-40B4-BE49-F238E27FC236}">
                    <a16:creationId xmlns:a16="http://schemas.microsoft.com/office/drawing/2014/main" id="{3A209C72-1E1B-E14C-BE0D-667C133E0CAB}"/>
                  </a:ext>
                </a:extLst>
              </p:cNvPr>
              <p:cNvSpPr>
                <a:spLocks/>
              </p:cNvSpPr>
              <p:nvPr/>
            </p:nvSpPr>
            <p:spPr bwMode="auto">
              <a:xfrm>
                <a:off x="2652" y="965"/>
                <a:ext cx="6" cy="12"/>
              </a:xfrm>
              <a:custGeom>
                <a:avLst/>
                <a:gdLst>
                  <a:gd name="T0" fmla="*/ 2 w 7"/>
                  <a:gd name="T1" fmla="*/ 2 h 15"/>
                  <a:gd name="T2" fmla="*/ 2 w 7"/>
                  <a:gd name="T3" fmla="*/ 7 h 15"/>
                  <a:gd name="T4" fmla="*/ 0 w 7"/>
                  <a:gd name="T5" fmla="*/ 8 h 15"/>
                  <a:gd name="T6" fmla="*/ 0 w 7"/>
                  <a:gd name="T7" fmla="*/ 10 h 15"/>
                  <a:gd name="T8" fmla="*/ 2 w 7"/>
                  <a:gd name="T9" fmla="*/ 11 h 15"/>
                  <a:gd name="T10" fmla="*/ 2 w 7"/>
                  <a:gd name="T11" fmla="*/ 15 h 15"/>
                  <a:gd name="T12" fmla="*/ 3 w 7"/>
                  <a:gd name="T13" fmla="*/ 13 h 15"/>
                  <a:gd name="T14" fmla="*/ 5 w 7"/>
                  <a:gd name="T15" fmla="*/ 9 h 15"/>
                  <a:gd name="T16" fmla="*/ 7 w 7"/>
                  <a:gd name="T17" fmla="*/ 0 h 15"/>
                  <a:gd name="T18" fmla="*/ 3 w 7"/>
                  <a:gd name="T19" fmla="*/ 0 h 15"/>
                  <a:gd name="T20" fmla="*/ 2 w 7"/>
                  <a:gd name="T2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5">
                    <a:moveTo>
                      <a:pt x="2" y="2"/>
                    </a:moveTo>
                    <a:cubicBezTo>
                      <a:pt x="2" y="7"/>
                      <a:pt x="2" y="7"/>
                      <a:pt x="2" y="7"/>
                    </a:cubicBezTo>
                    <a:cubicBezTo>
                      <a:pt x="0" y="8"/>
                      <a:pt x="0" y="8"/>
                      <a:pt x="0" y="8"/>
                    </a:cubicBezTo>
                    <a:cubicBezTo>
                      <a:pt x="0" y="10"/>
                      <a:pt x="0" y="10"/>
                      <a:pt x="0" y="10"/>
                    </a:cubicBezTo>
                    <a:cubicBezTo>
                      <a:pt x="2" y="11"/>
                      <a:pt x="2" y="11"/>
                      <a:pt x="2" y="11"/>
                    </a:cubicBezTo>
                    <a:cubicBezTo>
                      <a:pt x="2" y="15"/>
                      <a:pt x="2" y="15"/>
                      <a:pt x="2" y="15"/>
                    </a:cubicBezTo>
                    <a:cubicBezTo>
                      <a:pt x="2" y="15"/>
                      <a:pt x="3" y="13"/>
                      <a:pt x="3" y="13"/>
                    </a:cubicBezTo>
                    <a:cubicBezTo>
                      <a:pt x="5" y="9"/>
                      <a:pt x="5" y="9"/>
                      <a:pt x="5" y="9"/>
                    </a:cubicBezTo>
                    <a:cubicBezTo>
                      <a:pt x="7" y="0"/>
                      <a:pt x="7" y="0"/>
                      <a:pt x="7" y="0"/>
                    </a:cubicBezTo>
                    <a:cubicBezTo>
                      <a:pt x="3" y="0"/>
                      <a:pt x="3" y="0"/>
                      <a:pt x="3" y="0"/>
                    </a:cubicBez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5" name="Freeform 1063">
                <a:extLst>
                  <a:ext uri="{FF2B5EF4-FFF2-40B4-BE49-F238E27FC236}">
                    <a16:creationId xmlns:a16="http://schemas.microsoft.com/office/drawing/2014/main" id="{E4E539B3-F8CA-1748-B9DA-B0544F1DE16E}"/>
                  </a:ext>
                </a:extLst>
              </p:cNvPr>
              <p:cNvSpPr>
                <a:spLocks/>
              </p:cNvSpPr>
              <p:nvPr/>
            </p:nvSpPr>
            <p:spPr bwMode="auto">
              <a:xfrm>
                <a:off x="2755" y="1152"/>
                <a:ext cx="3" cy="3"/>
              </a:xfrm>
              <a:custGeom>
                <a:avLst/>
                <a:gdLst>
                  <a:gd name="T0" fmla="*/ 0 w 3"/>
                  <a:gd name="T1" fmla="*/ 2 h 3"/>
                  <a:gd name="T2" fmla="*/ 1 w 3"/>
                  <a:gd name="T3" fmla="*/ 3 h 3"/>
                  <a:gd name="T4" fmla="*/ 3 w 3"/>
                  <a:gd name="T5" fmla="*/ 2 h 3"/>
                  <a:gd name="T6" fmla="*/ 2 w 3"/>
                  <a:gd name="T7" fmla="*/ 0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2"/>
                    </a:lnTo>
                    <a:lnTo>
                      <a:pt x="2"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6" name="Freeform 1064">
                <a:extLst>
                  <a:ext uri="{FF2B5EF4-FFF2-40B4-BE49-F238E27FC236}">
                    <a16:creationId xmlns:a16="http://schemas.microsoft.com/office/drawing/2014/main" id="{08B1294F-D8E2-254A-871F-CACF0E48FB9E}"/>
                  </a:ext>
                </a:extLst>
              </p:cNvPr>
              <p:cNvSpPr>
                <a:spLocks/>
              </p:cNvSpPr>
              <p:nvPr/>
            </p:nvSpPr>
            <p:spPr bwMode="auto">
              <a:xfrm>
                <a:off x="2670" y="1059"/>
                <a:ext cx="5" cy="4"/>
              </a:xfrm>
              <a:custGeom>
                <a:avLst/>
                <a:gdLst>
                  <a:gd name="T0" fmla="*/ 0 w 5"/>
                  <a:gd name="T1" fmla="*/ 2 h 4"/>
                  <a:gd name="T2" fmla="*/ 2 w 5"/>
                  <a:gd name="T3" fmla="*/ 4 h 4"/>
                  <a:gd name="T4" fmla="*/ 3 w 5"/>
                  <a:gd name="T5" fmla="*/ 4 h 4"/>
                  <a:gd name="T6" fmla="*/ 5 w 5"/>
                  <a:gd name="T7" fmla="*/ 3 h 4"/>
                  <a:gd name="T8" fmla="*/ 5 w 5"/>
                  <a:gd name="T9" fmla="*/ 2 h 4"/>
                  <a:gd name="T10" fmla="*/ 1 w 5"/>
                  <a:gd name="T11" fmla="*/ 0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2" y="4"/>
                    </a:lnTo>
                    <a:lnTo>
                      <a:pt x="3" y="4"/>
                    </a:lnTo>
                    <a:lnTo>
                      <a:pt x="5" y="3"/>
                    </a:lnTo>
                    <a:lnTo>
                      <a:pt x="5"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7" name="Freeform 1065">
                <a:extLst>
                  <a:ext uri="{FF2B5EF4-FFF2-40B4-BE49-F238E27FC236}">
                    <a16:creationId xmlns:a16="http://schemas.microsoft.com/office/drawing/2014/main" id="{C4994FF5-979F-1D4A-A809-B67EB6F5FC4D}"/>
                  </a:ext>
                </a:extLst>
              </p:cNvPr>
              <p:cNvSpPr>
                <a:spLocks/>
              </p:cNvSpPr>
              <p:nvPr/>
            </p:nvSpPr>
            <p:spPr bwMode="auto">
              <a:xfrm>
                <a:off x="2656" y="957"/>
                <a:ext cx="3" cy="3"/>
              </a:xfrm>
              <a:custGeom>
                <a:avLst/>
                <a:gdLst>
                  <a:gd name="T0" fmla="*/ 3 w 4"/>
                  <a:gd name="T1" fmla="*/ 4 h 4"/>
                  <a:gd name="T2" fmla="*/ 4 w 4"/>
                  <a:gd name="T3" fmla="*/ 0 h 4"/>
                  <a:gd name="T4" fmla="*/ 1 w 4"/>
                  <a:gd name="T5" fmla="*/ 0 h 4"/>
                  <a:gd name="T6" fmla="*/ 0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3" y="4"/>
                      <a:pt x="4" y="0"/>
                      <a:pt x="4" y="0"/>
                    </a:cubicBezTo>
                    <a:cubicBezTo>
                      <a:pt x="1" y="0"/>
                      <a:pt x="1" y="0"/>
                      <a:pt x="1" y="0"/>
                    </a:cubicBezTo>
                    <a:cubicBezTo>
                      <a:pt x="0" y="2"/>
                      <a:pt x="0" y="2"/>
                      <a:pt x="0" y="2"/>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8" name="Freeform 1066">
                <a:extLst>
                  <a:ext uri="{FF2B5EF4-FFF2-40B4-BE49-F238E27FC236}">
                    <a16:creationId xmlns:a16="http://schemas.microsoft.com/office/drawing/2014/main" id="{A22EC332-1664-E04D-A558-961A8862328F}"/>
                  </a:ext>
                </a:extLst>
              </p:cNvPr>
              <p:cNvSpPr>
                <a:spLocks/>
              </p:cNvSpPr>
              <p:nvPr/>
            </p:nvSpPr>
            <p:spPr bwMode="auto">
              <a:xfrm>
                <a:off x="2656" y="906"/>
                <a:ext cx="3" cy="3"/>
              </a:xfrm>
              <a:custGeom>
                <a:avLst/>
                <a:gdLst>
                  <a:gd name="T0" fmla="*/ 0 w 3"/>
                  <a:gd name="T1" fmla="*/ 2 h 3"/>
                  <a:gd name="T2" fmla="*/ 1 w 3"/>
                  <a:gd name="T3" fmla="*/ 3 h 3"/>
                  <a:gd name="T4" fmla="*/ 3 w 3"/>
                  <a:gd name="T5" fmla="*/ 3 h 3"/>
                  <a:gd name="T6" fmla="*/ 3 w 3"/>
                  <a:gd name="T7" fmla="*/ 1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9" name="Freeform 1067">
                <a:extLst>
                  <a:ext uri="{FF2B5EF4-FFF2-40B4-BE49-F238E27FC236}">
                    <a16:creationId xmlns:a16="http://schemas.microsoft.com/office/drawing/2014/main" id="{8EB0E2CA-C77D-5D4F-8FCB-9ED6C9BD6A8D}"/>
                  </a:ext>
                </a:extLst>
              </p:cNvPr>
              <p:cNvSpPr>
                <a:spLocks/>
              </p:cNvSpPr>
              <p:nvPr/>
            </p:nvSpPr>
            <p:spPr bwMode="auto">
              <a:xfrm>
                <a:off x="2571" y="933"/>
                <a:ext cx="17" cy="4"/>
              </a:xfrm>
              <a:custGeom>
                <a:avLst/>
                <a:gdLst>
                  <a:gd name="T0" fmla="*/ 0 w 17"/>
                  <a:gd name="T1" fmla="*/ 2 h 4"/>
                  <a:gd name="T2" fmla="*/ 7 w 17"/>
                  <a:gd name="T3" fmla="*/ 4 h 4"/>
                  <a:gd name="T4" fmla="*/ 9 w 17"/>
                  <a:gd name="T5" fmla="*/ 4 h 4"/>
                  <a:gd name="T6" fmla="*/ 12 w 17"/>
                  <a:gd name="T7" fmla="*/ 4 h 4"/>
                  <a:gd name="T8" fmla="*/ 12 w 17"/>
                  <a:gd name="T9" fmla="*/ 4 h 4"/>
                  <a:gd name="T10" fmla="*/ 15 w 17"/>
                  <a:gd name="T11" fmla="*/ 3 h 4"/>
                  <a:gd name="T12" fmla="*/ 17 w 17"/>
                  <a:gd name="T13" fmla="*/ 3 h 4"/>
                  <a:gd name="T14" fmla="*/ 17 w 17"/>
                  <a:gd name="T15" fmla="*/ 1 h 4"/>
                  <a:gd name="T16" fmla="*/ 15 w 17"/>
                  <a:gd name="T17" fmla="*/ 0 h 4"/>
                  <a:gd name="T18" fmla="*/ 9 w 17"/>
                  <a:gd name="T19" fmla="*/ 1 h 4"/>
                  <a:gd name="T20" fmla="*/ 6 w 17"/>
                  <a:gd name="T21" fmla="*/ 1 h 4"/>
                  <a:gd name="T22" fmla="*/ 5 w 17"/>
                  <a:gd name="T23" fmla="*/ 0 h 4"/>
                  <a:gd name="T24" fmla="*/ 2 w 17"/>
                  <a:gd name="T25" fmla="*/ 0 h 4"/>
                  <a:gd name="T26" fmla="*/ 0 w 17"/>
                  <a:gd name="T27" fmla="*/ 1 h 4"/>
                  <a:gd name="T28" fmla="*/ 0 w 17"/>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4">
                    <a:moveTo>
                      <a:pt x="0" y="2"/>
                    </a:moveTo>
                    <a:lnTo>
                      <a:pt x="7" y="4"/>
                    </a:lnTo>
                    <a:lnTo>
                      <a:pt x="9" y="4"/>
                    </a:lnTo>
                    <a:lnTo>
                      <a:pt x="12" y="4"/>
                    </a:lnTo>
                    <a:lnTo>
                      <a:pt x="12" y="4"/>
                    </a:lnTo>
                    <a:lnTo>
                      <a:pt x="15" y="3"/>
                    </a:lnTo>
                    <a:lnTo>
                      <a:pt x="17" y="3"/>
                    </a:lnTo>
                    <a:lnTo>
                      <a:pt x="17" y="1"/>
                    </a:lnTo>
                    <a:lnTo>
                      <a:pt x="15" y="0"/>
                    </a:lnTo>
                    <a:lnTo>
                      <a:pt x="9" y="1"/>
                    </a:lnTo>
                    <a:lnTo>
                      <a:pt x="6" y="1"/>
                    </a:lnTo>
                    <a:lnTo>
                      <a:pt x="5" y="0"/>
                    </a:lnTo>
                    <a:lnTo>
                      <a:pt x="2"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0" name="Freeform 1068">
                <a:extLst>
                  <a:ext uri="{FF2B5EF4-FFF2-40B4-BE49-F238E27FC236}">
                    <a16:creationId xmlns:a16="http://schemas.microsoft.com/office/drawing/2014/main" id="{1F9CD8C4-E096-2849-B474-4FDEDBF83455}"/>
                  </a:ext>
                </a:extLst>
              </p:cNvPr>
              <p:cNvSpPr>
                <a:spLocks/>
              </p:cNvSpPr>
              <p:nvPr/>
            </p:nvSpPr>
            <p:spPr bwMode="auto">
              <a:xfrm>
                <a:off x="2406" y="876"/>
                <a:ext cx="33" cy="25"/>
              </a:xfrm>
              <a:custGeom>
                <a:avLst/>
                <a:gdLst>
                  <a:gd name="T0" fmla="*/ 5 w 33"/>
                  <a:gd name="T1" fmla="*/ 22 h 25"/>
                  <a:gd name="T2" fmla="*/ 6 w 33"/>
                  <a:gd name="T3" fmla="*/ 25 h 25"/>
                  <a:gd name="T4" fmla="*/ 7 w 33"/>
                  <a:gd name="T5" fmla="*/ 25 h 25"/>
                  <a:gd name="T6" fmla="*/ 9 w 33"/>
                  <a:gd name="T7" fmla="*/ 23 h 25"/>
                  <a:gd name="T8" fmla="*/ 11 w 33"/>
                  <a:gd name="T9" fmla="*/ 23 h 25"/>
                  <a:gd name="T10" fmla="*/ 13 w 33"/>
                  <a:gd name="T11" fmla="*/ 22 h 25"/>
                  <a:gd name="T12" fmla="*/ 15 w 33"/>
                  <a:gd name="T13" fmla="*/ 18 h 25"/>
                  <a:gd name="T14" fmla="*/ 24 w 33"/>
                  <a:gd name="T15" fmla="*/ 10 h 25"/>
                  <a:gd name="T16" fmla="*/ 28 w 33"/>
                  <a:gd name="T17" fmla="*/ 7 h 25"/>
                  <a:gd name="T18" fmla="*/ 32 w 33"/>
                  <a:gd name="T19" fmla="*/ 3 h 25"/>
                  <a:gd name="T20" fmla="*/ 33 w 33"/>
                  <a:gd name="T21" fmla="*/ 1 h 25"/>
                  <a:gd name="T22" fmla="*/ 32 w 33"/>
                  <a:gd name="T23" fmla="*/ 0 h 25"/>
                  <a:gd name="T24" fmla="*/ 27 w 33"/>
                  <a:gd name="T25" fmla="*/ 2 h 25"/>
                  <a:gd name="T26" fmla="*/ 25 w 33"/>
                  <a:gd name="T27" fmla="*/ 2 h 25"/>
                  <a:gd name="T28" fmla="*/ 24 w 33"/>
                  <a:gd name="T29" fmla="*/ 3 h 25"/>
                  <a:gd name="T30" fmla="*/ 19 w 33"/>
                  <a:gd name="T31" fmla="*/ 4 h 25"/>
                  <a:gd name="T32" fmla="*/ 15 w 33"/>
                  <a:gd name="T33" fmla="*/ 7 h 25"/>
                  <a:gd name="T34" fmla="*/ 14 w 33"/>
                  <a:gd name="T35" fmla="*/ 7 h 25"/>
                  <a:gd name="T36" fmla="*/ 11 w 33"/>
                  <a:gd name="T37" fmla="*/ 9 h 25"/>
                  <a:gd name="T38" fmla="*/ 7 w 33"/>
                  <a:gd name="T39" fmla="*/ 11 h 25"/>
                  <a:gd name="T40" fmla="*/ 2 w 33"/>
                  <a:gd name="T41" fmla="*/ 16 h 25"/>
                  <a:gd name="T42" fmla="*/ 0 w 33"/>
                  <a:gd name="T43" fmla="*/ 20 h 25"/>
                  <a:gd name="T44" fmla="*/ 2 w 33"/>
                  <a:gd name="T45" fmla="*/ 22 h 25"/>
                  <a:gd name="T46" fmla="*/ 3 w 33"/>
                  <a:gd name="T47" fmla="*/ 21 h 25"/>
                  <a:gd name="T48" fmla="*/ 5 w 33"/>
                  <a:gd name="T4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5">
                    <a:moveTo>
                      <a:pt x="5" y="22"/>
                    </a:moveTo>
                    <a:lnTo>
                      <a:pt x="6" y="25"/>
                    </a:lnTo>
                    <a:lnTo>
                      <a:pt x="7" y="25"/>
                    </a:lnTo>
                    <a:lnTo>
                      <a:pt x="9" y="23"/>
                    </a:lnTo>
                    <a:lnTo>
                      <a:pt x="11" y="23"/>
                    </a:lnTo>
                    <a:lnTo>
                      <a:pt x="13" y="22"/>
                    </a:lnTo>
                    <a:lnTo>
                      <a:pt x="15" y="18"/>
                    </a:lnTo>
                    <a:lnTo>
                      <a:pt x="24" y="10"/>
                    </a:lnTo>
                    <a:lnTo>
                      <a:pt x="28" y="7"/>
                    </a:lnTo>
                    <a:lnTo>
                      <a:pt x="32" y="3"/>
                    </a:lnTo>
                    <a:lnTo>
                      <a:pt x="33" y="1"/>
                    </a:lnTo>
                    <a:lnTo>
                      <a:pt x="32" y="0"/>
                    </a:lnTo>
                    <a:lnTo>
                      <a:pt x="27" y="2"/>
                    </a:lnTo>
                    <a:lnTo>
                      <a:pt x="25" y="2"/>
                    </a:lnTo>
                    <a:lnTo>
                      <a:pt x="24" y="3"/>
                    </a:lnTo>
                    <a:lnTo>
                      <a:pt x="19" y="4"/>
                    </a:lnTo>
                    <a:lnTo>
                      <a:pt x="15" y="7"/>
                    </a:lnTo>
                    <a:lnTo>
                      <a:pt x="14" y="7"/>
                    </a:lnTo>
                    <a:lnTo>
                      <a:pt x="11" y="9"/>
                    </a:lnTo>
                    <a:lnTo>
                      <a:pt x="7" y="11"/>
                    </a:lnTo>
                    <a:lnTo>
                      <a:pt x="2" y="16"/>
                    </a:lnTo>
                    <a:lnTo>
                      <a:pt x="0" y="20"/>
                    </a:lnTo>
                    <a:lnTo>
                      <a:pt x="2" y="22"/>
                    </a:lnTo>
                    <a:lnTo>
                      <a:pt x="3" y="21"/>
                    </a:lnTo>
                    <a:lnTo>
                      <a:pt x="5" y="2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1" name="Freeform 1069">
                <a:extLst>
                  <a:ext uri="{FF2B5EF4-FFF2-40B4-BE49-F238E27FC236}">
                    <a16:creationId xmlns:a16="http://schemas.microsoft.com/office/drawing/2014/main" id="{360F91C0-31E2-8B48-AFF7-DF575B6C2C62}"/>
                  </a:ext>
                </a:extLst>
              </p:cNvPr>
              <p:cNvSpPr>
                <a:spLocks/>
              </p:cNvSpPr>
              <p:nvPr/>
            </p:nvSpPr>
            <p:spPr bwMode="auto">
              <a:xfrm>
                <a:off x="2535" y="1221"/>
                <a:ext cx="3" cy="8"/>
              </a:xfrm>
              <a:custGeom>
                <a:avLst/>
                <a:gdLst>
                  <a:gd name="T0" fmla="*/ 3 w 3"/>
                  <a:gd name="T1" fmla="*/ 4 h 8"/>
                  <a:gd name="T2" fmla="*/ 1 w 3"/>
                  <a:gd name="T3" fmla="*/ 0 h 8"/>
                  <a:gd name="T4" fmla="*/ 0 w 3"/>
                  <a:gd name="T5" fmla="*/ 2 h 8"/>
                  <a:gd name="T6" fmla="*/ 0 w 3"/>
                  <a:gd name="T7" fmla="*/ 7 h 8"/>
                  <a:gd name="T8" fmla="*/ 1 w 3"/>
                  <a:gd name="T9" fmla="*/ 8 h 8"/>
                  <a:gd name="T10" fmla="*/ 3 w 3"/>
                  <a:gd name="T11" fmla="*/ 4 h 8"/>
                </a:gdLst>
                <a:ahLst/>
                <a:cxnLst>
                  <a:cxn ang="0">
                    <a:pos x="T0" y="T1"/>
                  </a:cxn>
                  <a:cxn ang="0">
                    <a:pos x="T2" y="T3"/>
                  </a:cxn>
                  <a:cxn ang="0">
                    <a:pos x="T4" y="T5"/>
                  </a:cxn>
                  <a:cxn ang="0">
                    <a:pos x="T6" y="T7"/>
                  </a:cxn>
                  <a:cxn ang="0">
                    <a:pos x="T8" y="T9"/>
                  </a:cxn>
                  <a:cxn ang="0">
                    <a:pos x="T10" y="T11"/>
                  </a:cxn>
                </a:cxnLst>
                <a:rect l="0" t="0" r="r" b="b"/>
                <a:pathLst>
                  <a:path w="3" h="8">
                    <a:moveTo>
                      <a:pt x="3" y="4"/>
                    </a:moveTo>
                    <a:lnTo>
                      <a:pt x="1" y="0"/>
                    </a:lnTo>
                    <a:lnTo>
                      <a:pt x="0" y="2"/>
                    </a:lnTo>
                    <a:lnTo>
                      <a:pt x="0" y="7"/>
                    </a:lnTo>
                    <a:lnTo>
                      <a:pt x="1"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2" name="Freeform 1070">
                <a:extLst>
                  <a:ext uri="{FF2B5EF4-FFF2-40B4-BE49-F238E27FC236}">
                    <a16:creationId xmlns:a16="http://schemas.microsoft.com/office/drawing/2014/main" id="{5901F792-8C97-6448-BAA9-72A100F0B9BA}"/>
                  </a:ext>
                </a:extLst>
              </p:cNvPr>
              <p:cNvSpPr>
                <a:spLocks/>
              </p:cNvSpPr>
              <p:nvPr/>
            </p:nvSpPr>
            <p:spPr bwMode="auto">
              <a:xfrm>
                <a:off x="2396" y="872"/>
                <a:ext cx="3" cy="5"/>
              </a:xfrm>
              <a:custGeom>
                <a:avLst/>
                <a:gdLst>
                  <a:gd name="T0" fmla="*/ 0 w 4"/>
                  <a:gd name="T1" fmla="*/ 6 h 6"/>
                  <a:gd name="T2" fmla="*/ 4 w 4"/>
                  <a:gd name="T3" fmla="*/ 2 h 6"/>
                  <a:gd name="T4" fmla="*/ 4 w 4"/>
                  <a:gd name="T5" fmla="*/ 0 h 6"/>
                  <a:gd name="T6" fmla="*/ 0 w 4"/>
                  <a:gd name="T7" fmla="*/ 4 h 6"/>
                  <a:gd name="T8" fmla="*/ 0 w 4"/>
                  <a:gd name="T9" fmla="*/ 6 h 6"/>
                </a:gdLst>
                <a:ahLst/>
                <a:cxnLst>
                  <a:cxn ang="0">
                    <a:pos x="T0" y="T1"/>
                  </a:cxn>
                  <a:cxn ang="0">
                    <a:pos x="T2" y="T3"/>
                  </a:cxn>
                  <a:cxn ang="0">
                    <a:pos x="T4" y="T5"/>
                  </a:cxn>
                  <a:cxn ang="0">
                    <a:pos x="T6" y="T7"/>
                  </a:cxn>
                  <a:cxn ang="0">
                    <a:pos x="T8" y="T9"/>
                  </a:cxn>
                </a:cxnLst>
                <a:rect l="0" t="0" r="r" b="b"/>
                <a:pathLst>
                  <a:path w="4" h="6">
                    <a:moveTo>
                      <a:pt x="0" y="6"/>
                    </a:moveTo>
                    <a:cubicBezTo>
                      <a:pt x="4" y="2"/>
                      <a:pt x="4" y="2"/>
                      <a:pt x="4" y="2"/>
                    </a:cubicBezTo>
                    <a:cubicBezTo>
                      <a:pt x="4" y="0"/>
                      <a:pt x="4" y="0"/>
                      <a:pt x="4" y="0"/>
                    </a:cubicBezTo>
                    <a:cubicBezTo>
                      <a:pt x="0" y="4"/>
                      <a:pt x="0" y="4"/>
                      <a:pt x="0" y="4"/>
                    </a:cubicBezTo>
                    <a:cubicBezTo>
                      <a:pt x="0" y="4"/>
                      <a:pt x="0" y="6"/>
                      <a:pt x="0"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3" name="Freeform 1071">
                <a:extLst>
                  <a:ext uri="{FF2B5EF4-FFF2-40B4-BE49-F238E27FC236}">
                    <a16:creationId xmlns:a16="http://schemas.microsoft.com/office/drawing/2014/main" id="{A87B44ED-695F-9A40-B8D6-439F42133086}"/>
                  </a:ext>
                </a:extLst>
              </p:cNvPr>
              <p:cNvSpPr>
                <a:spLocks/>
              </p:cNvSpPr>
              <p:nvPr/>
            </p:nvSpPr>
            <p:spPr bwMode="auto">
              <a:xfrm>
                <a:off x="2362" y="1245"/>
                <a:ext cx="2" cy="3"/>
              </a:xfrm>
              <a:custGeom>
                <a:avLst/>
                <a:gdLst>
                  <a:gd name="T0" fmla="*/ 1 w 2"/>
                  <a:gd name="T1" fmla="*/ 0 h 3"/>
                  <a:gd name="T2" fmla="*/ 0 w 2"/>
                  <a:gd name="T3" fmla="*/ 1 h 3"/>
                  <a:gd name="T4" fmla="*/ 1 w 2"/>
                  <a:gd name="T5" fmla="*/ 3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1"/>
                    </a:lnTo>
                    <a:lnTo>
                      <a:pt x="1" y="3"/>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4" name="Freeform 1072">
                <a:extLst>
                  <a:ext uri="{FF2B5EF4-FFF2-40B4-BE49-F238E27FC236}">
                    <a16:creationId xmlns:a16="http://schemas.microsoft.com/office/drawing/2014/main" id="{49A2D053-A6AD-F645-8FEE-09AC6C193CC1}"/>
                  </a:ext>
                </a:extLst>
              </p:cNvPr>
              <p:cNvSpPr>
                <a:spLocks/>
              </p:cNvSpPr>
              <p:nvPr/>
            </p:nvSpPr>
            <p:spPr bwMode="auto">
              <a:xfrm>
                <a:off x="2502" y="1165"/>
                <a:ext cx="4" cy="10"/>
              </a:xfrm>
              <a:custGeom>
                <a:avLst/>
                <a:gdLst>
                  <a:gd name="T0" fmla="*/ 2 w 4"/>
                  <a:gd name="T1" fmla="*/ 0 h 10"/>
                  <a:gd name="T2" fmla="*/ 1 w 4"/>
                  <a:gd name="T3" fmla="*/ 0 h 10"/>
                  <a:gd name="T4" fmla="*/ 0 w 4"/>
                  <a:gd name="T5" fmla="*/ 4 h 10"/>
                  <a:gd name="T6" fmla="*/ 1 w 4"/>
                  <a:gd name="T7" fmla="*/ 6 h 10"/>
                  <a:gd name="T8" fmla="*/ 1 w 4"/>
                  <a:gd name="T9" fmla="*/ 10 h 10"/>
                  <a:gd name="T10" fmla="*/ 2 w 4"/>
                  <a:gd name="T11" fmla="*/ 10 h 10"/>
                  <a:gd name="T12" fmla="*/ 3 w 4"/>
                  <a:gd name="T13" fmla="*/ 7 h 10"/>
                  <a:gd name="T14" fmla="*/ 4 w 4"/>
                  <a:gd name="T15" fmla="*/ 4 h 10"/>
                  <a:gd name="T16" fmla="*/ 3 w 4"/>
                  <a:gd name="T17" fmla="*/ 3 h 10"/>
                  <a:gd name="T18" fmla="*/ 3 w 4"/>
                  <a:gd name="T19" fmla="*/ 1 h 10"/>
                  <a:gd name="T20" fmla="*/ 2 w 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2" y="0"/>
                    </a:moveTo>
                    <a:lnTo>
                      <a:pt x="1" y="0"/>
                    </a:lnTo>
                    <a:lnTo>
                      <a:pt x="0" y="4"/>
                    </a:lnTo>
                    <a:lnTo>
                      <a:pt x="1" y="6"/>
                    </a:lnTo>
                    <a:lnTo>
                      <a:pt x="1" y="10"/>
                    </a:lnTo>
                    <a:lnTo>
                      <a:pt x="2" y="10"/>
                    </a:lnTo>
                    <a:lnTo>
                      <a:pt x="3" y="7"/>
                    </a:lnTo>
                    <a:lnTo>
                      <a:pt x="4" y="4"/>
                    </a:lnTo>
                    <a:lnTo>
                      <a:pt x="3"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5" name="Freeform 1073">
                <a:extLst>
                  <a:ext uri="{FF2B5EF4-FFF2-40B4-BE49-F238E27FC236}">
                    <a16:creationId xmlns:a16="http://schemas.microsoft.com/office/drawing/2014/main" id="{F83F96DC-791F-524E-B08C-883AA72B2189}"/>
                  </a:ext>
                </a:extLst>
              </p:cNvPr>
              <p:cNvSpPr>
                <a:spLocks/>
              </p:cNvSpPr>
              <p:nvPr/>
            </p:nvSpPr>
            <p:spPr bwMode="auto">
              <a:xfrm>
                <a:off x="2484" y="1020"/>
                <a:ext cx="31" cy="44"/>
              </a:xfrm>
              <a:custGeom>
                <a:avLst/>
                <a:gdLst>
                  <a:gd name="T0" fmla="*/ 9 w 31"/>
                  <a:gd name="T1" fmla="*/ 44 h 44"/>
                  <a:gd name="T2" fmla="*/ 10 w 31"/>
                  <a:gd name="T3" fmla="*/ 42 h 44"/>
                  <a:gd name="T4" fmla="*/ 9 w 31"/>
                  <a:gd name="T5" fmla="*/ 40 h 44"/>
                  <a:gd name="T6" fmla="*/ 12 w 31"/>
                  <a:gd name="T7" fmla="*/ 38 h 44"/>
                  <a:gd name="T8" fmla="*/ 14 w 31"/>
                  <a:gd name="T9" fmla="*/ 38 h 44"/>
                  <a:gd name="T10" fmla="*/ 17 w 31"/>
                  <a:gd name="T11" fmla="*/ 34 h 44"/>
                  <a:gd name="T12" fmla="*/ 21 w 31"/>
                  <a:gd name="T13" fmla="*/ 31 h 44"/>
                  <a:gd name="T14" fmla="*/ 25 w 31"/>
                  <a:gd name="T15" fmla="*/ 27 h 44"/>
                  <a:gd name="T16" fmla="*/ 26 w 31"/>
                  <a:gd name="T17" fmla="*/ 27 h 44"/>
                  <a:gd name="T18" fmla="*/ 30 w 31"/>
                  <a:gd name="T19" fmla="*/ 23 h 44"/>
                  <a:gd name="T20" fmla="*/ 30 w 31"/>
                  <a:gd name="T21" fmla="*/ 20 h 44"/>
                  <a:gd name="T22" fmla="*/ 31 w 31"/>
                  <a:gd name="T23" fmla="*/ 19 h 44"/>
                  <a:gd name="T24" fmla="*/ 31 w 31"/>
                  <a:gd name="T25" fmla="*/ 17 h 44"/>
                  <a:gd name="T26" fmla="*/ 30 w 31"/>
                  <a:gd name="T27" fmla="*/ 14 h 44"/>
                  <a:gd name="T28" fmla="*/ 30 w 31"/>
                  <a:gd name="T29" fmla="*/ 12 h 44"/>
                  <a:gd name="T30" fmla="*/ 30 w 31"/>
                  <a:gd name="T31" fmla="*/ 10 h 44"/>
                  <a:gd name="T32" fmla="*/ 27 w 31"/>
                  <a:gd name="T33" fmla="*/ 5 h 44"/>
                  <a:gd name="T34" fmla="*/ 26 w 31"/>
                  <a:gd name="T35" fmla="*/ 5 h 44"/>
                  <a:gd name="T36" fmla="*/ 24 w 31"/>
                  <a:gd name="T37" fmla="*/ 6 h 44"/>
                  <a:gd name="T38" fmla="*/ 21 w 31"/>
                  <a:gd name="T39" fmla="*/ 4 h 44"/>
                  <a:gd name="T40" fmla="*/ 19 w 31"/>
                  <a:gd name="T41" fmla="*/ 5 h 44"/>
                  <a:gd name="T42" fmla="*/ 17 w 31"/>
                  <a:gd name="T43" fmla="*/ 3 h 44"/>
                  <a:gd name="T44" fmla="*/ 15 w 31"/>
                  <a:gd name="T45" fmla="*/ 3 h 44"/>
                  <a:gd name="T46" fmla="*/ 13 w 31"/>
                  <a:gd name="T47" fmla="*/ 0 h 44"/>
                  <a:gd name="T48" fmla="*/ 9 w 31"/>
                  <a:gd name="T49" fmla="*/ 1 h 44"/>
                  <a:gd name="T50" fmla="*/ 6 w 31"/>
                  <a:gd name="T51" fmla="*/ 4 h 44"/>
                  <a:gd name="T52" fmla="*/ 5 w 31"/>
                  <a:gd name="T53" fmla="*/ 5 h 44"/>
                  <a:gd name="T54" fmla="*/ 0 w 31"/>
                  <a:gd name="T55" fmla="*/ 10 h 44"/>
                  <a:gd name="T56" fmla="*/ 0 w 31"/>
                  <a:gd name="T57" fmla="*/ 11 h 44"/>
                  <a:gd name="T58" fmla="*/ 2 w 31"/>
                  <a:gd name="T59" fmla="*/ 14 h 44"/>
                  <a:gd name="T60" fmla="*/ 5 w 31"/>
                  <a:gd name="T61" fmla="*/ 17 h 44"/>
                  <a:gd name="T62" fmla="*/ 5 w 31"/>
                  <a:gd name="T63" fmla="*/ 21 h 44"/>
                  <a:gd name="T64" fmla="*/ 6 w 31"/>
                  <a:gd name="T65" fmla="*/ 25 h 44"/>
                  <a:gd name="T66" fmla="*/ 5 w 31"/>
                  <a:gd name="T67" fmla="*/ 27 h 44"/>
                  <a:gd name="T68" fmla="*/ 5 w 31"/>
                  <a:gd name="T69" fmla="*/ 30 h 44"/>
                  <a:gd name="T70" fmla="*/ 6 w 31"/>
                  <a:gd name="T71" fmla="*/ 34 h 44"/>
                  <a:gd name="T72" fmla="*/ 7 w 31"/>
                  <a:gd name="T73" fmla="*/ 41 h 44"/>
                  <a:gd name="T74" fmla="*/ 9 w 31"/>
                  <a:gd name="T7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44">
                    <a:moveTo>
                      <a:pt x="9" y="44"/>
                    </a:moveTo>
                    <a:lnTo>
                      <a:pt x="10" y="42"/>
                    </a:lnTo>
                    <a:lnTo>
                      <a:pt x="9" y="40"/>
                    </a:lnTo>
                    <a:lnTo>
                      <a:pt x="12" y="38"/>
                    </a:lnTo>
                    <a:lnTo>
                      <a:pt x="14" y="38"/>
                    </a:lnTo>
                    <a:lnTo>
                      <a:pt x="17" y="34"/>
                    </a:lnTo>
                    <a:lnTo>
                      <a:pt x="21" y="31"/>
                    </a:lnTo>
                    <a:lnTo>
                      <a:pt x="25" y="27"/>
                    </a:lnTo>
                    <a:lnTo>
                      <a:pt x="26" y="27"/>
                    </a:lnTo>
                    <a:lnTo>
                      <a:pt x="30" y="23"/>
                    </a:lnTo>
                    <a:lnTo>
                      <a:pt x="30" y="20"/>
                    </a:lnTo>
                    <a:lnTo>
                      <a:pt x="31" y="19"/>
                    </a:lnTo>
                    <a:lnTo>
                      <a:pt x="31" y="17"/>
                    </a:lnTo>
                    <a:lnTo>
                      <a:pt x="30" y="14"/>
                    </a:lnTo>
                    <a:lnTo>
                      <a:pt x="30" y="12"/>
                    </a:lnTo>
                    <a:lnTo>
                      <a:pt x="30" y="10"/>
                    </a:lnTo>
                    <a:lnTo>
                      <a:pt x="27" y="5"/>
                    </a:lnTo>
                    <a:lnTo>
                      <a:pt x="26" y="5"/>
                    </a:lnTo>
                    <a:lnTo>
                      <a:pt x="24" y="6"/>
                    </a:lnTo>
                    <a:lnTo>
                      <a:pt x="21" y="4"/>
                    </a:lnTo>
                    <a:lnTo>
                      <a:pt x="19" y="5"/>
                    </a:lnTo>
                    <a:lnTo>
                      <a:pt x="17" y="3"/>
                    </a:lnTo>
                    <a:lnTo>
                      <a:pt x="15" y="3"/>
                    </a:lnTo>
                    <a:lnTo>
                      <a:pt x="13" y="0"/>
                    </a:lnTo>
                    <a:lnTo>
                      <a:pt x="9" y="1"/>
                    </a:lnTo>
                    <a:lnTo>
                      <a:pt x="6" y="4"/>
                    </a:lnTo>
                    <a:lnTo>
                      <a:pt x="5" y="5"/>
                    </a:lnTo>
                    <a:lnTo>
                      <a:pt x="0" y="10"/>
                    </a:lnTo>
                    <a:lnTo>
                      <a:pt x="0" y="11"/>
                    </a:lnTo>
                    <a:lnTo>
                      <a:pt x="2" y="14"/>
                    </a:lnTo>
                    <a:lnTo>
                      <a:pt x="5" y="17"/>
                    </a:lnTo>
                    <a:lnTo>
                      <a:pt x="5" y="21"/>
                    </a:lnTo>
                    <a:lnTo>
                      <a:pt x="6" y="25"/>
                    </a:lnTo>
                    <a:lnTo>
                      <a:pt x="5" y="27"/>
                    </a:lnTo>
                    <a:lnTo>
                      <a:pt x="5" y="30"/>
                    </a:lnTo>
                    <a:lnTo>
                      <a:pt x="6" y="34"/>
                    </a:lnTo>
                    <a:lnTo>
                      <a:pt x="7" y="41"/>
                    </a:lnTo>
                    <a:lnTo>
                      <a:pt x="9"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6" name="Freeform 1074">
                <a:extLst>
                  <a:ext uri="{FF2B5EF4-FFF2-40B4-BE49-F238E27FC236}">
                    <a16:creationId xmlns:a16="http://schemas.microsoft.com/office/drawing/2014/main" id="{7D275D91-EBFA-7C4B-9502-47B61BFE2212}"/>
                  </a:ext>
                </a:extLst>
              </p:cNvPr>
              <p:cNvSpPr>
                <a:spLocks/>
              </p:cNvSpPr>
              <p:nvPr/>
            </p:nvSpPr>
            <p:spPr bwMode="auto">
              <a:xfrm>
                <a:off x="2475" y="1020"/>
                <a:ext cx="5" cy="4"/>
              </a:xfrm>
              <a:custGeom>
                <a:avLst/>
                <a:gdLst>
                  <a:gd name="T0" fmla="*/ 2 w 5"/>
                  <a:gd name="T1" fmla="*/ 3 h 4"/>
                  <a:gd name="T2" fmla="*/ 4 w 5"/>
                  <a:gd name="T3" fmla="*/ 4 h 4"/>
                  <a:gd name="T4" fmla="*/ 5 w 5"/>
                  <a:gd name="T5" fmla="*/ 3 h 4"/>
                  <a:gd name="T6" fmla="*/ 4 w 5"/>
                  <a:gd name="T7" fmla="*/ 1 h 4"/>
                  <a:gd name="T8" fmla="*/ 1 w 5"/>
                  <a:gd name="T9" fmla="*/ 0 h 4"/>
                  <a:gd name="T10" fmla="*/ 0 w 5"/>
                  <a:gd name="T11" fmla="*/ 1 h 4"/>
                  <a:gd name="T12" fmla="*/ 0 w 5"/>
                  <a:gd name="T13" fmla="*/ 3 h 4"/>
                  <a:gd name="T14" fmla="*/ 1 w 5"/>
                  <a:gd name="T15" fmla="*/ 4 h 4"/>
                  <a:gd name="T16" fmla="*/ 2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3"/>
                    </a:moveTo>
                    <a:lnTo>
                      <a:pt x="4" y="4"/>
                    </a:lnTo>
                    <a:lnTo>
                      <a:pt x="5" y="3"/>
                    </a:lnTo>
                    <a:lnTo>
                      <a:pt x="4" y="1"/>
                    </a:lnTo>
                    <a:lnTo>
                      <a:pt x="1" y="0"/>
                    </a:lnTo>
                    <a:lnTo>
                      <a:pt x="0" y="1"/>
                    </a:lnTo>
                    <a:lnTo>
                      <a:pt x="0" y="3"/>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7" name="Freeform 1075">
                <a:extLst>
                  <a:ext uri="{FF2B5EF4-FFF2-40B4-BE49-F238E27FC236}">
                    <a16:creationId xmlns:a16="http://schemas.microsoft.com/office/drawing/2014/main" id="{AC14269A-6C20-864D-AB8C-067DE43295DA}"/>
                  </a:ext>
                </a:extLst>
              </p:cNvPr>
              <p:cNvSpPr>
                <a:spLocks/>
              </p:cNvSpPr>
              <p:nvPr/>
            </p:nvSpPr>
            <p:spPr bwMode="auto">
              <a:xfrm>
                <a:off x="2367" y="1256"/>
                <a:ext cx="5" cy="6"/>
              </a:xfrm>
              <a:custGeom>
                <a:avLst/>
                <a:gdLst>
                  <a:gd name="T0" fmla="*/ 3 w 5"/>
                  <a:gd name="T1" fmla="*/ 0 h 6"/>
                  <a:gd name="T2" fmla="*/ 2 w 5"/>
                  <a:gd name="T3" fmla="*/ 2 h 6"/>
                  <a:gd name="T4" fmla="*/ 1 w 5"/>
                  <a:gd name="T5" fmla="*/ 1 h 6"/>
                  <a:gd name="T6" fmla="*/ 0 w 5"/>
                  <a:gd name="T7" fmla="*/ 2 h 6"/>
                  <a:gd name="T8" fmla="*/ 1 w 5"/>
                  <a:gd name="T9" fmla="*/ 5 h 6"/>
                  <a:gd name="T10" fmla="*/ 2 w 5"/>
                  <a:gd name="T11" fmla="*/ 6 h 6"/>
                  <a:gd name="T12" fmla="*/ 5 w 5"/>
                  <a:gd name="T13" fmla="*/ 3 h 6"/>
                  <a:gd name="T14" fmla="*/ 4 w 5"/>
                  <a:gd name="T15" fmla="*/ 2 h 6"/>
                  <a:gd name="T16" fmla="*/ 5 w 5"/>
                  <a:gd name="T17" fmla="*/ 0 h 6"/>
                  <a:gd name="T18" fmla="*/ 3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0"/>
                    </a:moveTo>
                    <a:lnTo>
                      <a:pt x="2" y="2"/>
                    </a:lnTo>
                    <a:lnTo>
                      <a:pt x="1" y="1"/>
                    </a:lnTo>
                    <a:lnTo>
                      <a:pt x="0" y="2"/>
                    </a:lnTo>
                    <a:lnTo>
                      <a:pt x="1" y="5"/>
                    </a:lnTo>
                    <a:lnTo>
                      <a:pt x="2" y="6"/>
                    </a:lnTo>
                    <a:lnTo>
                      <a:pt x="5" y="3"/>
                    </a:lnTo>
                    <a:lnTo>
                      <a:pt x="4" y="2"/>
                    </a:lnTo>
                    <a:lnTo>
                      <a:pt x="5"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8" name="Freeform 1076">
                <a:extLst>
                  <a:ext uri="{FF2B5EF4-FFF2-40B4-BE49-F238E27FC236}">
                    <a16:creationId xmlns:a16="http://schemas.microsoft.com/office/drawing/2014/main" id="{7100B2DE-C44E-724E-BBA2-73EE7738C3D4}"/>
                  </a:ext>
                </a:extLst>
              </p:cNvPr>
              <p:cNvSpPr>
                <a:spLocks/>
              </p:cNvSpPr>
              <p:nvPr/>
            </p:nvSpPr>
            <p:spPr bwMode="auto">
              <a:xfrm>
                <a:off x="2368" y="1230"/>
                <a:ext cx="4" cy="1"/>
              </a:xfrm>
              <a:custGeom>
                <a:avLst/>
                <a:gdLst>
                  <a:gd name="T0" fmla="*/ 5 w 5"/>
                  <a:gd name="T1" fmla="*/ 0 h 2"/>
                  <a:gd name="T2" fmla="*/ 2 w 5"/>
                  <a:gd name="T3" fmla="*/ 0 h 2"/>
                  <a:gd name="T4" fmla="*/ 0 w 5"/>
                  <a:gd name="T5" fmla="*/ 2 h 2"/>
                  <a:gd name="T6" fmla="*/ 2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2" y="2"/>
                      <a:pt x="2"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9" name="Freeform 1077">
                <a:extLst>
                  <a:ext uri="{FF2B5EF4-FFF2-40B4-BE49-F238E27FC236}">
                    <a16:creationId xmlns:a16="http://schemas.microsoft.com/office/drawing/2014/main" id="{B39E7673-146A-E447-B169-1A43570BF02E}"/>
                  </a:ext>
                </a:extLst>
              </p:cNvPr>
              <p:cNvSpPr>
                <a:spLocks/>
              </p:cNvSpPr>
              <p:nvPr/>
            </p:nvSpPr>
            <p:spPr bwMode="auto">
              <a:xfrm>
                <a:off x="2358" y="1234"/>
                <a:ext cx="3" cy="2"/>
              </a:xfrm>
              <a:custGeom>
                <a:avLst/>
                <a:gdLst>
                  <a:gd name="T0" fmla="*/ 3 w 3"/>
                  <a:gd name="T1" fmla="*/ 0 h 2"/>
                  <a:gd name="T2" fmla="*/ 1 w 3"/>
                  <a:gd name="T3" fmla="*/ 0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0" name="Freeform 1078">
                <a:extLst>
                  <a:ext uri="{FF2B5EF4-FFF2-40B4-BE49-F238E27FC236}">
                    <a16:creationId xmlns:a16="http://schemas.microsoft.com/office/drawing/2014/main" id="{34BA1164-BF96-574A-9C56-9FE5B5997CF9}"/>
                  </a:ext>
                </a:extLst>
              </p:cNvPr>
              <p:cNvSpPr>
                <a:spLocks/>
              </p:cNvSpPr>
              <p:nvPr/>
            </p:nvSpPr>
            <p:spPr bwMode="auto">
              <a:xfrm>
                <a:off x="2362" y="1265"/>
                <a:ext cx="5" cy="13"/>
              </a:xfrm>
              <a:custGeom>
                <a:avLst/>
                <a:gdLst>
                  <a:gd name="T0" fmla="*/ 4 w 5"/>
                  <a:gd name="T1" fmla="*/ 3 h 13"/>
                  <a:gd name="T2" fmla="*/ 5 w 5"/>
                  <a:gd name="T3" fmla="*/ 1 h 13"/>
                  <a:gd name="T4" fmla="*/ 4 w 5"/>
                  <a:gd name="T5" fmla="*/ 0 h 13"/>
                  <a:gd name="T6" fmla="*/ 2 w 5"/>
                  <a:gd name="T7" fmla="*/ 3 h 13"/>
                  <a:gd name="T8" fmla="*/ 2 w 5"/>
                  <a:gd name="T9" fmla="*/ 6 h 13"/>
                  <a:gd name="T10" fmla="*/ 0 w 5"/>
                  <a:gd name="T11" fmla="*/ 7 h 13"/>
                  <a:gd name="T12" fmla="*/ 1 w 5"/>
                  <a:gd name="T13" fmla="*/ 13 h 13"/>
                  <a:gd name="T14" fmla="*/ 3 w 5"/>
                  <a:gd name="T15" fmla="*/ 12 h 13"/>
                  <a:gd name="T16" fmla="*/ 3 w 5"/>
                  <a:gd name="T17" fmla="*/ 10 h 13"/>
                  <a:gd name="T18" fmla="*/ 5 w 5"/>
                  <a:gd name="T19" fmla="*/ 9 h 13"/>
                  <a:gd name="T20" fmla="*/ 4 w 5"/>
                  <a:gd name="T21" fmla="*/ 7 h 13"/>
                  <a:gd name="T22" fmla="*/ 5 w 5"/>
                  <a:gd name="T23" fmla="*/ 5 h 13"/>
                  <a:gd name="T24" fmla="*/ 4 w 5"/>
                  <a:gd name="T25"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3">
                    <a:moveTo>
                      <a:pt x="4" y="3"/>
                    </a:moveTo>
                    <a:lnTo>
                      <a:pt x="5" y="1"/>
                    </a:lnTo>
                    <a:lnTo>
                      <a:pt x="4" y="0"/>
                    </a:lnTo>
                    <a:lnTo>
                      <a:pt x="2" y="3"/>
                    </a:lnTo>
                    <a:lnTo>
                      <a:pt x="2" y="6"/>
                    </a:lnTo>
                    <a:lnTo>
                      <a:pt x="0" y="7"/>
                    </a:lnTo>
                    <a:lnTo>
                      <a:pt x="1" y="13"/>
                    </a:lnTo>
                    <a:lnTo>
                      <a:pt x="3" y="12"/>
                    </a:lnTo>
                    <a:lnTo>
                      <a:pt x="3" y="10"/>
                    </a:lnTo>
                    <a:lnTo>
                      <a:pt x="5" y="9"/>
                    </a:lnTo>
                    <a:lnTo>
                      <a:pt x="4" y="7"/>
                    </a:lnTo>
                    <a:lnTo>
                      <a:pt x="5" y="5"/>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1" name="Freeform 1079">
                <a:extLst>
                  <a:ext uri="{FF2B5EF4-FFF2-40B4-BE49-F238E27FC236}">
                    <a16:creationId xmlns:a16="http://schemas.microsoft.com/office/drawing/2014/main" id="{8B455DE4-B627-6D4C-8E98-683EF2234459}"/>
                  </a:ext>
                </a:extLst>
              </p:cNvPr>
              <p:cNvSpPr>
                <a:spLocks/>
              </p:cNvSpPr>
              <p:nvPr/>
            </p:nvSpPr>
            <p:spPr bwMode="auto">
              <a:xfrm>
                <a:off x="2360" y="1245"/>
                <a:ext cx="3" cy="5"/>
              </a:xfrm>
              <a:custGeom>
                <a:avLst/>
                <a:gdLst>
                  <a:gd name="T0" fmla="*/ 3 w 3"/>
                  <a:gd name="T1" fmla="*/ 5 h 5"/>
                  <a:gd name="T2" fmla="*/ 1 w 3"/>
                  <a:gd name="T3" fmla="*/ 0 h 5"/>
                  <a:gd name="T4" fmla="*/ 0 w 3"/>
                  <a:gd name="T5" fmla="*/ 2 h 5"/>
                  <a:gd name="T6" fmla="*/ 1 w 3"/>
                  <a:gd name="T7" fmla="*/ 3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1" y="0"/>
                    </a:lnTo>
                    <a:lnTo>
                      <a:pt x="0" y="2"/>
                    </a:lnTo>
                    <a:lnTo>
                      <a:pt x="1" y="3"/>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2" name="Freeform 1080">
                <a:extLst>
                  <a:ext uri="{FF2B5EF4-FFF2-40B4-BE49-F238E27FC236}">
                    <a16:creationId xmlns:a16="http://schemas.microsoft.com/office/drawing/2014/main" id="{AA2132D2-1C41-D74D-8E5F-8A4D56047925}"/>
                  </a:ext>
                </a:extLst>
              </p:cNvPr>
              <p:cNvSpPr>
                <a:spLocks/>
              </p:cNvSpPr>
              <p:nvPr/>
            </p:nvSpPr>
            <p:spPr bwMode="auto">
              <a:xfrm>
                <a:off x="2620" y="982"/>
                <a:ext cx="2" cy="4"/>
              </a:xfrm>
              <a:custGeom>
                <a:avLst/>
                <a:gdLst>
                  <a:gd name="T0" fmla="*/ 2 w 2"/>
                  <a:gd name="T1" fmla="*/ 2 h 4"/>
                  <a:gd name="T2" fmla="*/ 1 w 2"/>
                  <a:gd name="T3" fmla="*/ 0 h 4"/>
                  <a:gd name="T4" fmla="*/ 0 w 2"/>
                  <a:gd name="T5" fmla="*/ 1 h 4"/>
                  <a:gd name="T6" fmla="*/ 1 w 2"/>
                  <a:gd name="T7" fmla="*/ 4 h 4"/>
                  <a:gd name="T8" fmla="*/ 1 w 2"/>
                  <a:gd name="T9" fmla="*/ 3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1" y="4"/>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3" name="Freeform 1082">
                <a:extLst>
                  <a:ext uri="{FF2B5EF4-FFF2-40B4-BE49-F238E27FC236}">
                    <a16:creationId xmlns:a16="http://schemas.microsoft.com/office/drawing/2014/main" id="{00D94E44-EB48-BF4F-804C-D4D7E9304504}"/>
                  </a:ext>
                </a:extLst>
              </p:cNvPr>
              <p:cNvSpPr>
                <a:spLocks/>
              </p:cNvSpPr>
              <p:nvPr/>
            </p:nvSpPr>
            <p:spPr bwMode="auto">
              <a:xfrm>
                <a:off x="2581" y="1089"/>
                <a:ext cx="4" cy="5"/>
              </a:xfrm>
              <a:custGeom>
                <a:avLst/>
                <a:gdLst>
                  <a:gd name="T0" fmla="*/ 0 w 4"/>
                  <a:gd name="T1" fmla="*/ 1 h 5"/>
                  <a:gd name="T2" fmla="*/ 0 w 4"/>
                  <a:gd name="T3" fmla="*/ 3 h 5"/>
                  <a:gd name="T4" fmla="*/ 2 w 4"/>
                  <a:gd name="T5" fmla="*/ 5 h 5"/>
                  <a:gd name="T6" fmla="*/ 3 w 4"/>
                  <a:gd name="T7" fmla="*/ 3 h 5"/>
                  <a:gd name="T8" fmla="*/ 4 w 4"/>
                  <a:gd name="T9" fmla="*/ 0 h 5"/>
                  <a:gd name="T10" fmla="*/ 2 w 4"/>
                  <a:gd name="T11" fmla="*/ 0 h 5"/>
                  <a:gd name="T12" fmla="*/ 0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1"/>
                    </a:moveTo>
                    <a:lnTo>
                      <a:pt x="0" y="3"/>
                    </a:lnTo>
                    <a:lnTo>
                      <a:pt x="2" y="5"/>
                    </a:lnTo>
                    <a:lnTo>
                      <a:pt x="3" y="3"/>
                    </a:lnTo>
                    <a:lnTo>
                      <a:pt x="4" y="0"/>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4" name="Freeform 1083">
                <a:extLst>
                  <a:ext uri="{FF2B5EF4-FFF2-40B4-BE49-F238E27FC236}">
                    <a16:creationId xmlns:a16="http://schemas.microsoft.com/office/drawing/2014/main" id="{90C4E523-43B3-904D-BD64-CD5369F03EAB}"/>
                  </a:ext>
                </a:extLst>
              </p:cNvPr>
              <p:cNvSpPr>
                <a:spLocks/>
              </p:cNvSpPr>
              <p:nvPr/>
            </p:nvSpPr>
            <p:spPr bwMode="auto">
              <a:xfrm>
                <a:off x="2598" y="1013"/>
                <a:ext cx="7" cy="5"/>
              </a:xfrm>
              <a:custGeom>
                <a:avLst/>
                <a:gdLst>
                  <a:gd name="T0" fmla="*/ 5 w 7"/>
                  <a:gd name="T1" fmla="*/ 3 h 5"/>
                  <a:gd name="T2" fmla="*/ 6 w 7"/>
                  <a:gd name="T3" fmla="*/ 3 h 5"/>
                  <a:gd name="T4" fmla="*/ 7 w 7"/>
                  <a:gd name="T5" fmla="*/ 1 h 5"/>
                  <a:gd name="T6" fmla="*/ 6 w 7"/>
                  <a:gd name="T7" fmla="*/ 0 h 5"/>
                  <a:gd name="T8" fmla="*/ 2 w 7"/>
                  <a:gd name="T9" fmla="*/ 1 h 5"/>
                  <a:gd name="T10" fmla="*/ 0 w 7"/>
                  <a:gd name="T11" fmla="*/ 5 h 5"/>
                  <a:gd name="T12" fmla="*/ 2 w 7"/>
                  <a:gd name="T13" fmla="*/ 5 h 5"/>
                  <a:gd name="T14" fmla="*/ 5 w 7"/>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3"/>
                    </a:moveTo>
                    <a:lnTo>
                      <a:pt x="6" y="3"/>
                    </a:lnTo>
                    <a:lnTo>
                      <a:pt x="7" y="1"/>
                    </a:lnTo>
                    <a:lnTo>
                      <a:pt x="6" y="0"/>
                    </a:lnTo>
                    <a:lnTo>
                      <a:pt x="2" y="1"/>
                    </a:lnTo>
                    <a:lnTo>
                      <a:pt x="0" y="5"/>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5" name="Freeform 1084">
                <a:extLst>
                  <a:ext uri="{FF2B5EF4-FFF2-40B4-BE49-F238E27FC236}">
                    <a16:creationId xmlns:a16="http://schemas.microsoft.com/office/drawing/2014/main" id="{AE418E70-5A71-554B-9007-D1B98F095502}"/>
                  </a:ext>
                </a:extLst>
              </p:cNvPr>
              <p:cNvSpPr>
                <a:spLocks/>
              </p:cNvSpPr>
              <p:nvPr/>
            </p:nvSpPr>
            <p:spPr bwMode="auto">
              <a:xfrm>
                <a:off x="2586" y="1072"/>
                <a:ext cx="2" cy="3"/>
              </a:xfrm>
              <a:custGeom>
                <a:avLst/>
                <a:gdLst>
                  <a:gd name="T0" fmla="*/ 2 w 2"/>
                  <a:gd name="T1" fmla="*/ 1 h 3"/>
                  <a:gd name="T2" fmla="*/ 0 w 2"/>
                  <a:gd name="T3" fmla="*/ 0 h 3"/>
                  <a:gd name="T4" fmla="*/ 0 w 2"/>
                  <a:gd name="T5" fmla="*/ 2 h 3"/>
                  <a:gd name="T6" fmla="*/ 1 w 2"/>
                  <a:gd name="T7" fmla="*/ 3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lnTo>
                      <a:pt x="0" y="0"/>
                    </a:lnTo>
                    <a:lnTo>
                      <a:pt x="0" y="2"/>
                    </a:lnTo>
                    <a:lnTo>
                      <a:pt x="1"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6" name="Freeform 1085">
                <a:extLst>
                  <a:ext uri="{FF2B5EF4-FFF2-40B4-BE49-F238E27FC236}">
                    <a16:creationId xmlns:a16="http://schemas.microsoft.com/office/drawing/2014/main" id="{B196B110-851A-F74E-AC47-58BEE1BF79B1}"/>
                  </a:ext>
                </a:extLst>
              </p:cNvPr>
              <p:cNvSpPr>
                <a:spLocks/>
              </p:cNvSpPr>
              <p:nvPr/>
            </p:nvSpPr>
            <p:spPr bwMode="auto">
              <a:xfrm>
                <a:off x="2583" y="1076"/>
                <a:ext cx="5" cy="10"/>
              </a:xfrm>
              <a:custGeom>
                <a:avLst/>
                <a:gdLst>
                  <a:gd name="T0" fmla="*/ 5 w 5"/>
                  <a:gd name="T1" fmla="*/ 6 h 10"/>
                  <a:gd name="T2" fmla="*/ 5 w 5"/>
                  <a:gd name="T3" fmla="*/ 4 h 10"/>
                  <a:gd name="T4" fmla="*/ 4 w 5"/>
                  <a:gd name="T5" fmla="*/ 3 h 10"/>
                  <a:gd name="T6" fmla="*/ 3 w 5"/>
                  <a:gd name="T7" fmla="*/ 0 h 10"/>
                  <a:gd name="T8" fmla="*/ 2 w 5"/>
                  <a:gd name="T9" fmla="*/ 1 h 10"/>
                  <a:gd name="T10" fmla="*/ 1 w 5"/>
                  <a:gd name="T11" fmla="*/ 3 h 10"/>
                  <a:gd name="T12" fmla="*/ 0 w 5"/>
                  <a:gd name="T13" fmla="*/ 5 h 10"/>
                  <a:gd name="T14" fmla="*/ 0 w 5"/>
                  <a:gd name="T15" fmla="*/ 9 h 10"/>
                  <a:gd name="T16" fmla="*/ 1 w 5"/>
                  <a:gd name="T17" fmla="*/ 10 h 10"/>
                  <a:gd name="T18" fmla="*/ 3 w 5"/>
                  <a:gd name="T19" fmla="*/ 9 h 10"/>
                  <a:gd name="T20" fmla="*/ 5 w 5"/>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5" y="6"/>
                    </a:moveTo>
                    <a:lnTo>
                      <a:pt x="5" y="4"/>
                    </a:lnTo>
                    <a:lnTo>
                      <a:pt x="4" y="3"/>
                    </a:lnTo>
                    <a:lnTo>
                      <a:pt x="3" y="0"/>
                    </a:lnTo>
                    <a:lnTo>
                      <a:pt x="2" y="1"/>
                    </a:lnTo>
                    <a:lnTo>
                      <a:pt x="1" y="3"/>
                    </a:lnTo>
                    <a:lnTo>
                      <a:pt x="0" y="5"/>
                    </a:lnTo>
                    <a:lnTo>
                      <a:pt x="0" y="9"/>
                    </a:lnTo>
                    <a:lnTo>
                      <a:pt x="1" y="10"/>
                    </a:lnTo>
                    <a:lnTo>
                      <a:pt x="3"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7" name="Freeform 1086">
                <a:extLst>
                  <a:ext uri="{FF2B5EF4-FFF2-40B4-BE49-F238E27FC236}">
                    <a16:creationId xmlns:a16="http://schemas.microsoft.com/office/drawing/2014/main" id="{957C7C70-F751-6A4D-A185-5C2196139D0B}"/>
                  </a:ext>
                </a:extLst>
              </p:cNvPr>
              <p:cNvSpPr>
                <a:spLocks/>
              </p:cNvSpPr>
              <p:nvPr/>
            </p:nvSpPr>
            <p:spPr bwMode="auto">
              <a:xfrm>
                <a:off x="2543" y="955"/>
                <a:ext cx="13" cy="16"/>
              </a:xfrm>
              <a:custGeom>
                <a:avLst/>
                <a:gdLst>
                  <a:gd name="T0" fmla="*/ 3 w 13"/>
                  <a:gd name="T1" fmla="*/ 13 h 16"/>
                  <a:gd name="T2" fmla="*/ 4 w 13"/>
                  <a:gd name="T3" fmla="*/ 16 h 16"/>
                  <a:gd name="T4" fmla="*/ 5 w 13"/>
                  <a:gd name="T5" fmla="*/ 16 h 16"/>
                  <a:gd name="T6" fmla="*/ 7 w 13"/>
                  <a:gd name="T7" fmla="*/ 15 h 16"/>
                  <a:gd name="T8" fmla="*/ 9 w 13"/>
                  <a:gd name="T9" fmla="*/ 15 h 16"/>
                  <a:gd name="T10" fmla="*/ 12 w 13"/>
                  <a:gd name="T11" fmla="*/ 13 h 16"/>
                  <a:gd name="T12" fmla="*/ 13 w 13"/>
                  <a:gd name="T13" fmla="*/ 10 h 16"/>
                  <a:gd name="T14" fmla="*/ 13 w 13"/>
                  <a:gd name="T15" fmla="*/ 5 h 16"/>
                  <a:gd name="T16" fmla="*/ 12 w 13"/>
                  <a:gd name="T17" fmla="*/ 3 h 16"/>
                  <a:gd name="T18" fmla="*/ 12 w 13"/>
                  <a:gd name="T19" fmla="*/ 0 h 16"/>
                  <a:gd name="T20" fmla="*/ 9 w 13"/>
                  <a:gd name="T21" fmla="*/ 0 h 16"/>
                  <a:gd name="T22" fmla="*/ 9 w 13"/>
                  <a:gd name="T23" fmla="*/ 1 h 16"/>
                  <a:gd name="T24" fmla="*/ 5 w 13"/>
                  <a:gd name="T25" fmla="*/ 4 h 16"/>
                  <a:gd name="T26" fmla="*/ 5 w 13"/>
                  <a:gd name="T27" fmla="*/ 6 h 16"/>
                  <a:gd name="T28" fmla="*/ 4 w 13"/>
                  <a:gd name="T29" fmla="*/ 8 h 16"/>
                  <a:gd name="T30" fmla="*/ 1 w 13"/>
                  <a:gd name="T31" fmla="*/ 10 h 16"/>
                  <a:gd name="T32" fmla="*/ 0 w 13"/>
                  <a:gd name="T33" fmla="*/ 10 h 16"/>
                  <a:gd name="T34" fmla="*/ 1 w 13"/>
                  <a:gd name="T35" fmla="*/ 12 h 16"/>
                  <a:gd name="T36" fmla="*/ 3 w 13"/>
                  <a:gd name="T3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6">
                    <a:moveTo>
                      <a:pt x="3" y="13"/>
                    </a:moveTo>
                    <a:lnTo>
                      <a:pt x="4" y="16"/>
                    </a:lnTo>
                    <a:lnTo>
                      <a:pt x="5" y="16"/>
                    </a:lnTo>
                    <a:lnTo>
                      <a:pt x="7" y="15"/>
                    </a:lnTo>
                    <a:lnTo>
                      <a:pt x="9" y="15"/>
                    </a:lnTo>
                    <a:lnTo>
                      <a:pt x="12" y="13"/>
                    </a:lnTo>
                    <a:lnTo>
                      <a:pt x="13" y="10"/>
                    </a:lnTo>
                    <a:lnTo>
                      <a:pt x="13" y="5"/>
                    </a:lnTo>
                    <a:lnTo>
                      <a:pt x="12" y="3"/>
                    </a:lnTo>
                    <a:lnTo>
                      <a:pt x="12" y="0"/>
                    </a:lnTo>
                    <a:lnTo>
                      <a:pt x="9" y="0"/>
                    </a:lnTo>
                    <a:lnTo>
                      <a:pt x="9" y="1"/>
                    </a:lnTo>
                    <a:lnTo>
                      <a:pt x="5" y="4"/>
                    </a:lnTo>
                    <a:lnTo>
                      <a:pt x="5" y="6"/>
                    </a:lnTo>
                    <a:lnTo>
                      <a:pt x="4" y="8"/>
                    </a:lnTo>
                    <a:lnTo>
                      <a:pt x="1" y="10"/>
                    </a:lnTo>
                    <a:lnTo>
                      <a:pt x="0" y="10"/>
                    </a:lnTo>
                    <a:lnTo>
                      <a:pt x="1"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8" name="Freeform 1087">
                <a:extLst>
                  <a:ext uri="{FF2B5EF4-FFF2-40B4-BE49-F238E27FC236}">
                    <a16:creationId xmlns:a16="http://schemas.microsoft.com/office/drawing/2014/main" id="{B64EF59C-9F20-AA4C-918B-B266E14AD2E1}"/>
                  </a:ext>
                </a:extLst>
              </p:cNvPr>
              <p:cNvSpPr>
                <a:spLocks/>
              </p:cNvSpPr>
              <p:nvPr/>
            </p:nvSpPr>
            <p:spPr bwMode="auto">
              <a:xfrm>
                <a:off x="2815" y="1196"/>
                <a:ext cx="2" cy="4"/>
              </a:xfrm>
              <a:custGeom>
                <a:avLst/>
                <a:gdLst>
                  <a:gd name="T0" fmla="*/ 2 w 2"/>
                  <a:gd name="T1" fmla="*/ 4 h 4"/>
                  <a:gd name="T2" fmla="*/ 2 w 2"/>
                  <a:gd name="T3" fmla="*/ 0 h 4"/>
                  <a:gd name="T4" fmla="*/ 0 w 2"/>
                  <a:gd name="T5" fmla="*/ 2 h 4"/>
                  <a:gd name="T6" fmla="*/ 0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0"/>
                    </a:lnTo>
                    <a:lnTo>
                      <a:pt x="0" y="2"/>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9" name="Freeform 1088">
                <a:extLst>
                  <a:ext uri="{FF2B5EF4-FFF2-40B4-BE49-F238E27FC236}">
                    <a16:creationId xmlns:a16="http://schemas.microsoft.com/office/drawing/2014/main" id="{3EE01520-A307-7B40-BE5E-5353554B684D}"/>
                  </a:ext>
                </a:extLst>
              </p:cNvPr>
              <p:cNvSpPr>
                <a:spLocks/>
              </p:cNvSpPr>
              <p:nvPr/>
            </p:nvSpPr>
            <p:spPr bwMode="auto">
              <a:xfrm>
                <a:off x="2571" y="920"/>
                <a:ext cx="20" cy="11"/>
              </a:xfrm>
              <a:custGeom>
                <a:avLst/>
                <a:gdLst>
                  <a:gd name="T0" fmla="*/ 3 w 20"/>
                  <a:gd name="T1" fmla="*/ 8 h 11"/>
                  <a:gd name="T2" fmla="*/ 5 w 20"/>
                  <a:gd name="T3" fmla="*/ 9 h 11"/>
                  <a:gd name="T4" fmla="*/ 7 w 20"/>
                  <a:gd name="T5" fmla="*/ 10 h 11"/>
                  <a:gd name="T6" fmla="*/ 10 w 20"/>
                  <a:gd name="T7" fmla="*/ 10 h 11"/>
                  <a:gd name="T8" fmla="*/ 16 w 20"/>
                  <a:gd name="T9" fmla="*/ 11 h 11"/>
                  <a:gd name="T10" fmla="*/ 18 w 20"/>
                  <a:gd name="T11" fmla="*/ 10 h 11"/>
                  <a:gd name="T12" fmla="*/ 20 w 20"/>
                  <a:gd name="T13" fmla="*/ 4 h 11"/>
                  <a:gd name="T14" fmla="*/ 18 w 20"/>
                  <a:gd name="T15" fmla="*/ 2 h 11"/>
                  <a:gd name="T16" fmla="*/ 15 w 20"/>
                  <a:gd name="T17" fmla="*/ 2 h 11"/>
                  <a:gd name="T18" fmla="*/ 12 w 20"/>
                  <a:gd name="T19" fmla="*/ 0 h 11"/>
                  <a:gd name="T20" fmla="*/ 9 w 20"/>
                  <a:gd name="T21" fmla="*/ 0 h 11"/>
                  <a:gd name="T22" fmla="*/ 6 w 20"/>
                  <a:gd name="T23" fmla="*/ 0 h 11"/>
                  <a:gd name="T24" fmla="*/ 4 w 20"/>
                  <a:gd name="T25" fmla="*/ 0 h 11"/>
                  <a:gd name="T26" fmla="*/ 2 w 20"/>
                  <a:gd name="T27" fmla="*/ 1 h 11"/>
                  <a:gd name="T28" fmla="*/ 1 w 20"/>
                  <a:gd name="T29" fmla="*/ 2 h 11"/>
                  <a:gd name="T30" fmla="*/ 0 w 20"/>
                  <a:gd name="T31" fmla="*/ 4 h 11"/>
                  <a:gd name="T32" fmla="*/ 1 w 20"/>
                  <a:gd name="T33" fmla="*/ 6 h 11"/>
                  <a:gd name="T34" fmla="*/ 2 w 20"/>
                  <a:gd name="T35" fmla="*/ 7 h 11"/>
                  <a:gd name="T36" fmla="*/ 3 w 20"/>
                  <a:gd name="T3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1">
                    <a:moveTo>
                      <a:pt x="3" y="8"/>
                    </a:moveTo>
                    <a:lnTo>
                      <a:pt x="5" y="9"/>
                    </a:lnTo>
                    <a:lnTo>
                      <a:pt x="7" y="10"/>
                    </a:lnTo>
                    <a:lnTo>
                      <a:pt x="10" y="10"/>
                    </a:lnTo>
                    <a:lnTo>
                      <a:pt x="16" y="11"/>
                    </a:lnTo>
                    <a:lnTo>
                      <a:pt x="18" y="10"/>
                    </a:lnTo>
                    <a:lnTo>
                      <a:pt x="20" y="4"/>
                    </a:lnTo>
                    <a:lnTo>
                      <a:pt x="18" y="2"/>
                    </a:lnTo>
                    <a:lnTo>
                      <a:pt x="15" y="2"/>
                    </a:lnTo>
                    <a:lnTo>
                      <a:pt x="12" y="0"/>
                    </a:lnTo>
                    <a:lnTo>
                      <a:pt x="9" y="0"/>
                    </a:lnTo>
                    <a:lnTo>
                      <a:pt x="6" y="0"/>
                    </a:lnTo>
                    <a:lnTo>
                      <a:pt x="4" y="0"/>
                    </a:lnTo>
                    <a:lnTo>
                      <a:pt x="2" y="1"/>
                    </a:lnTo>
                    <a:lnTo>
                      <a:pt x="1" y="2"/>
                    </a:lnTo>
                    <a:lnTo>
                      <a:pt x="0" y="4"/>
                    </a:lnTo>
                    <a:lnTo>
                      <a:pt x="1" y="6"/>
                    </a:lnTo>
                    <a:lnTo>
                      <a:pt x="2" y="7"/>
                    </a:lnTo>
                    <a:lnTo>
                      <a:pt x="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0" name="Freeform 1089">
                <a:extLst>
                  <a:ext uri="{FF2B5EF4-FFF2-40B4-BE49-F238E27FC236}">
                    <a16:creationId xmlns:a16="http://schemas.microsoft.com/office/drawing/2014/main" id="{778A1173-E2C6-A74F-9AFB-55ECB5E05CFE}"/>
                  </a:ext>
                </a:extLst>
              </p:cNvPr>
              <p:cNvSpPr>
                <a:spLocks/>
              </p:cNvSpPr>
              <p:nvPr/>
            </p:nvSpPr>
            <p:spPr bwMode="auto">
              <a:xfrm>
                <a:off x="2583" y="960"/>
                <a:ext cx="2" cy="2"/>
              </a:xfrm>
              <a:custGeom>
                <a:avLst/>
                <a:gdLst>
                  <a:gd name="T0" fmla="*/ 1 w 2"/>
                  <a:gd name="T1" fmla="*/ 0 h 2"/>
                  <a:gd name="T2" fmla="*/ 0 w 2"/>
                  <a:gd name="T3" fmla="*/ 1 h 2"/>
                  <a:gd name="T4" fmla="*/ 1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1"/>
                    </a:lnTo>
                    <a:lnTo>
                      <a:pt x="1" y="2"/>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1" name="Freeform 1090">
                <a:extLst>
                  <a:ext uri="{FF2B5EF4-FFF2-40B4-BE49-F238E27FC236}">
                    <a16:creationId xmlns:a16="http://schemas.microsoft.com/office/drawing/2014/main" id="{63F51EF0-6BC5-4149-AFC6-8F6CB721E3D9}"/>
                  </a:ext>
                </a:extLst>
              </p:cNvPr>
              <p:cNvSpPr>
                <a:spLocks/>
              </p:cNvSpPr>
              <p:nvPr/>
            </p:nvSpPr>
            <p:spPr bwMode="auto">
              <a:xfrm>
                <a:off x="2570" y="939"/>
                <a:ext cx="19" cy="8"/>
              </a:xfrm>
              <a:custGeom>
                <a:avLst/>
                <a:gdLst>
                  <a:gd name="T0" fmla="*/ 0 w 19"/>
                  <a:gd name="T1" fmla="*/ 7 h 8"/>
                  <a:gd name="T2" fmla="*/ 1 w 19"/>
                  <a:gd name="T3" fmla="*/ 8 h 8"/>
                  <a:gd name="T4" fmla="*/ 2 w 19"/>
                  <a:gd name="T5" fmla="*/ 6 h 8"/>
                  <a:gd name="T6" fmla="*/ 4 w 19"/>
                  <a:gd name="T7" fmla="*/ 6 h 8"/>
                  <a:gd name="T8" fmla="*/ 7 w 19"/>
                  <a:gd name="T9" fmla="*/ 8 h 8"/>
                  <a:gd name="T10" fmla="*/ 10 w 19"/>
                  <a:gd name="T11" fmla="*/ 6 h 8"/>
                  <a:gd name="T12" fmla="*/ 11 w 19"/>
                  <a:gd name="T13" fmla="*/ 5 h 8"/>
                  <a:gd name="T14" fmla="*/ 14 w 19"/>
                  <a:gd name="T15" fmla="*/ 4 h 8"/>
                  <a:gd name="T16" fmla="*/ 16 w 19"/>
                  <a:gd name="T17" fmla="*/ 4 h 8"/>
                  <a:gd name="T18" fmla="*/ 19 w 19"/>
                  <a:gd name="T19" fmla="*/ 2 h 8"/>
                  <a:gd name="T20" fmla="*/ 18 w 19"/>
                  <a:gd name="T21" fmla="*/ 0 h 8"/>
                  <a:gd name="T22" fmla="*/ 16 w 19"/>
                  <a:gd name="T23" fmla="*/ 0 h 8"/>
                  <a:gd name="T24" fmla="*/ 15 w 19"/>
                  <a:gd name="T25" fmla="*/ 1 h 8"/>
                  <a:gd name="T26" fmla="*/ 13 w 19"/>
                  <a:gd name="T27" fmla="*/ 0 h 8"/>
                  <a:gd name="T28" fmla="*/ 7 w 19"/>
                  <a:gd name="T29" fmla="*/ 2 h 8"/>
                  <a:gd name="T30" fmla="*/ 4 w 19"/>
                  <a:gd name="T31" fmla="*/ 4 h 8"/>
                  <a:gd name="T32" fmla="*/ 2 w 19"/>
                  <a:gd name="T33" fmla="*/ 5 h 8"/>
                  <a:gd name="T34" fmla="*/ 0 w 19"/>
                  <a:gd name="T35" fmla="*/ 5 h 8"/>
                  <a:gd name="T36" fmla="*/ 0 w 19"/>
                  <a:gd name="T3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8">
                    <a:moveTo>
                      <a:pt x="0" y="7"/>
                    </a:moveTo>
                    <a:lnTo>
                      <a:pt x="1" y="8"/>
                    </a:lnTo>
                    <a:lnTo>
                      <a:pt x="2" y="6"/>
                    </a:lnTo>
                    <a:lnTo>
                      <a:pt x="4" y="6"/>
                    </a:lnTo>
                    <a:lnTo>
                      <a:pt x="7" y="8"/>
                    </a:lnTo>
                    <a:lnTo>
                      <a:pt x="10" y="6"/>
                    </a:lnTo>
                    <a:lnTo>
                      <a:pt x="11" y="5"/>
                    </a:lnTo>
                    <a:lnTo>
                      <a:pt x="14" y="4"/>
                    </a:lnTo>
                    <a:lnTo>
                      <a:pt x="16" y="4"/>
                    </a:lnTo>
                    <a:lnTo>
                      <a:pt x="19" y="2"/>
                    </a:lnTo>
                    <a:lnTo>
                      <a:pt x="18" y="0"/>
                    </a:lnTo>
                    <a:lnTo>
                      <a:pt x="16" y="0"/>
                    </a:lnTo>
                    <a:lnTo>
                      <a:pt x="15" y="1"/>
                    </a:lnTo>
                    <a:lnTo>
                      <a:pt x="13" y="0"/>
                    </a:lnTo>
                    <a:lnTo>
                      <a:pt x="7" y="2"/>
                    </a:lnTo>
                    <a:lnTo>
                      <a:pt x="4" y="4"/>
                    </a:lnTo>
                    <a:lnTo>
                      <a:pt x="2" y="5"/>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2" name="Freeform 1091">
                <a:extLst>
                  <a:ext uri="{FF2B5EF4-FFF2-40B4-BE49-F238E27FC236}">
                    <a16:creationId xmlns:a16="http://schemas.microsoft.com/office/drawing/2014/main" id="{C344ADB1-7378-EF41-80CA-0795D11EA4D8}"/>
                  </a:ext>
                </a:extLst>
              </p:cNvPr>
              <p:cNvSpPr>
                <a:spLocks/>
              </p:cNvSpPr>
              <p:nvPr/>
            </p:nvSpPr>
            <p:spPr bwMode="auto">
              <a:xfrm>
                <a:off x="2572" y="1033"/>
                <a:ext cx="25" cy="10"/>
              </a:xfrm>
              <a:custGeom>
                <a:avLst/>
                <a:gdLst>
                  <a:gd name="T0" fmla="*/ 7 w 25"/>
                  <a:gd name="T1" fmla="*/ 1 h 10"/>
                  <a:gd name="T2" fmla="*/ 4 w 25"/>
                  <a:gd name="T3" fmla="*/ 4 h 10"/>
                  <a:gd name="T4" fmla="*/ 1 w 25"/>
                  <a:gd name="T5" fmla="*/ 3 h 10"/>
                  <a:gd name="T6" fmla="*/ 0 w 25"/>
                  <a:gd name="T7" fmla="*/ 4 h 10"/>
                  <a:gd name="T8" fmla="*/ 1 w 25"/>
                  <a:gd name="T9" fmla="*/ 6 h 10"/>
                  <a:gd name="T10" fmla="*/ 4 w 25"/>
                  <a:gd name="T11" fmla="*/ 7 h 10"/>
                  <a:gd name="T12" fmla="*/ 8 w 25"/>
                  <a:gd name="T13" fmla="*/ 10 h 10"/>
                  <a:gd name="T14" fmla="*/ 9 w 25"/>
                  <a:gd name="T15" fmla="*/ 8 h 10"/>
                  <a:gd name="T16" fmla="*/ 11 w 25"/>
                  <a:gd name="T17" fmla="*/ 9 h 10"/>
                  <a:gd name="T18" fmla="*/ 15 w 25"/>
                  <a:gd name="T19" fmla="*/ 8 h 10"/>
                  <a:gd name="T20" fmla="*/ 17 w 25"/>
                  <a:gd name="T21" fmla="*/ 8 h 10"/>
                  <a:gd name="T22" fmla="*/ 19 w 25"/>
                  <a:gd name="T23" fmla="*/ 8 h 10"/>
                  <a:gd name="T24" fmla="*/ 21 w 25"/>
                  <a:gd name="T25" fmla="*/ 5 h 10"/>
                  <a:gd name="T26" fmla="*/ 25 w 25"/>
                  <a:gd name="T27" fmla="*/ 5 h 10"/>
                  <a:gd name="T28" fmla="*/ 25 w 25"/>
                  <a:gd name="T29" fmla="*/ 3 h 10"/>
                  <a:gd name="T30" fmla="*/ 20 w 25"/>
                  <a:gd name="T31" fmla="*/ 0 h 10"/>
                  <a:gd name="T32" fmla="*/ 18 w 25"/>
                  <a:gd name="T33" fmla="*/ 1 h 10"/>
                  <a:gd name="T34" fmla="*/ 14 w 25"/>
                  <a:gd name="T35" fmla="*/ 2 h 10"/>
                  <a:gd name="T36" fmla="*/ 13 w 25"/>
                  <a:gd name="T37" fmla="*/ 1 h 10"/>
                  <a:gd name="T38" fmla="*/ 11 w 25"/>
                  <a:gd name="T39" fmla="*/ 3 h 10"/>
                  <a:gd name="T40" fmla="*/ 7 w 25"/>
                  <a:gd name="T4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0">
                    <a:moveTo>
                      <a:pt x="7" y="1"/>
                    </a:moveTo>
                    <a:lnTo>
                      <a:pt x="4" y="4"/>
                    </a:lnTo>
                    <a:lnTo>
                      <a:pt x="1" y="3"/>
                    </a:lnTo>
                    <a:lnTo>
                      <a:pt x="0" y="4"/>
                    </a:lnTo>
                    <a:lnTo>
                      <a:pt x="1" y="6"/>
                    </a:lnTo>
                    <a:lnTo>
                      <a:pt x="4" y="7"/>
                    </a:lnTo>
                    <a:lnTo>
                      <a:pt x="8" y="10"/>
                    </a:lnTo>
                    <a:lnTo>
                      <a:pt x="9" y="8"/>
                    </a:lnTo>
                    <a:lnTo>
                      <a:pt x="11" y="9"/>
                    </a:lnTo>
                    <a:lnTo>
                      <a:pt x="15" y="8"/>
                    </a:lnTo>
                    <a:lnTo>
                      <a:pt x="17" y="8"/>
                    </a:lnTo>
                    <a:lnTo>
                      <a:pt x="19" y="8"/>
                    </a:lnTo>
                    <a:lnTo>
                      <a:pt x="21" y="5"/>
                    </a:lnTo>
                    <a:lnTo>
                      <a:pt x="25" y="5"/>
                    </a:lnTo>
                    <a:lnTo>
                      <a:pt x="25" y="3"/>
                    </a:lnTo>
                    <a:lnTo>
                      <a:pt x="20" y="0"/>
                    </a:lnTo>
                    <a:lnTo>
                      <a:pt x="18" y="1"/>
                    </a:lnTo>
                    <a:lnTo>
                      <a:pt x="14" y="2"/>
                    </a:lnTo>
                    <a:lnTo>
                      <a:pt x="13" y="1"/>
                    </a:lnTo>
                    <a:lnTo>
                      <a:pt x="11"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3" name="Freeform 1092">
                <a:extLst>
                  <a:ext uri="{FF2B5EF4-FFF2-40B4-BE49-F238E27FC236}">
                    <a16:creationId xmlns:a16="http://schemas.microsoft.com/office/drawing/2014/main" id="{77A0129D-597D-7642-ADE0-A8B5CC3BDEDE}"/>
                  </a:ext>
                </a:extLst>
              </p:cNvPr>
              <p:cNvSpPr>
                <a:spLocks/>
              </p:cNvSpPr>
              <p:nvPr/>
            </p:nvSpPr>
            <p:spPr bwMode="auto">
              <a:xfrm>
                <a:off x="2810" y="1003"/>
                <a:ext cx="12" cy="13"/>
              </a:xfrm>
              <a:custGeom>
                <a:avLst/>
                <a:gdLst>
                  <a:gd name="T0" fmla="*/ 10 w 12"/>
                  <a:gd name="T1" fmla="*/ 1 h 13"/>
                  <a:gd name="T2" fmla="*/ 3 w 12"/>
                  <a:gd name="T3" fmla="*/ 6 h 13"/>
                  <a:gd name="T4" fmla="*/ 2 w 12"/>
                  <a:gd name="T5" fmla="*/ 9 h 13"/>
                  <a:gd name="T6" fmla="*/ 0 w 12"/>
                  <a:gd name="T7" fmla="*/ 10 h 13"/>
                  <a:gd name="T8" fmla="*/ 1 w 12"/>
                  <a:gd name="T9" fmla="*/ 13 h 13"/>
                  <a:gd name="T10" fmla="*/ 2 w 12"/>
                  <a:gd name="T11" fmla="*/ 13 h 13"/>
                  <a:gd name="T12" fmla="*/ 2 w 12"/>
                  <a:gd name="T13" fmla="*/ 12 h 13"/>
                  <a:gd name="T14" fmla="*/ 4 w 12"/>
                  <a:gd name="T15" fmla="*/ 11 h 13"/>
                  <a:gd name="T16" fmla="*/ 5 w 12"/>
                  <a:gd name="T17" fmla="*/ 13 h 13"/>
                  <a:gd name="T18" fmla="*/ 6 w 12"/>
                  <a:gd name="T19" fmla="*/ 13 h 13"/>
                  <a:gd name="T20" fmla="*/ 7 w 12"/>
                  <a:gd name="T21" fmla="*/ 12 h 13"/>
                  <a:gd name="T22" fmla="*/ 5 w 12"/>
                  <a:gd name="T23" fmla="*/ 10 h 13"/>
                  <a:gd name="T24" fmla="*/ 6 w 12"/>
                  <a:gd name="T25" fmla="*/ 7 h 13"/>
                  <a:gd name="T26" fmla="*/ 11 w 12"/>
                  <a:gd name="T27" fmla="*/ 3 h 13"/>
                  <a:gd name="T28" fmla="*/ 12 w 12"/>
                  <a:gd name="T29" fmla="*/ 0 h 13"/>
                  <a:gd name="T30" fmla="*/ 10 w 12"/>
                  <a:gd name="T3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3">
                    <a:moveTo>
                      <a:pt x="10" y="1"/>
                    </a:moveTo>
                    <a:lnTo>
                      <a:pt x="3" y="6"/>
                    </a:lnTo>
                    <a:lnTo>
                      <a:pt x="2" y="9"/>
                    </a:lnTo>
                    <a:lnTo>
                      <a:pt x="0" y="10"/>
                    </a:lnTo>
                    <a:lnTo>
                      <a:pt x="1" y="13"/>
                    </a:lnTo>
                    <a:lnTo>
                      <a:pt x="2" y="13"/>
                    </a:lnTo>
                    <a:lnTo>
                      <a:pt x="2" y="12"/>
                    </a:lnTo>
                    <a:lnTo>
                      <a:pt x="4" y="11"/>
                    </a:lnTo>
                    <a:lnTo>
                      <a:pt x="5" y="13"/>
                    </a:lnTo>
                    <a:lnTo>
                      <a:pt x="6" y="13"/>
                    </a:lnTo>
                    <a:lnTo>
                      <a:pt x="7" y="12"/>
                    </a:lnTo>
                    <a:lnTo>
                      <a:pt x="5" y="10"/>
                    </a:lnTo>
                    <a:lnTo>
                      <a:pt x="6" y="7"/>
                    </a:lnTo>
                    <a:lnTo>
                      <a:pt x="11" y="3"/>
                    </a:lnTo>
                    <a:lnTo>
                      <a:pt x="12"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4" name="Freeform 1093">
                <a:extLst>
                  <a:ext uri="{FF2B5EF4-FFF2-40B4-BE49-F238E27FC236}">
                    <a16:creationId xmlns:a16="http://schemas.microsoft.com/office/drawing/2014/main" id="{A88496B8-87DE-1E45-92E6-75823C5E8719}"/>
                  </a:ext>
                </a:extLst>
              </p:cNvPr>
              <p:cNvSpPr>
                <a:spLocks/>
              </p:cNvSpPr>
              <p:nvPr/>
            </p:nvSpPr>
            <p:spPr bwMode="auto">
              <a:xfrm>
                <a:off x="1951" y="1699"/>
                <a:ext cx="5" cy="6"/>
              </a:xfrm>
              <a:custGeom>
                <a:avLst/>
                <a:gdLst>
                  <a:gd name="T0" fmla="*/ 7 w 7"/>
                  <a:gd name="T1" fmla="*/ 2 h 8"/>
                  <a:gd name="T2" fmla="*/ 5 w 7"/>
                  <a:gd name="T3" fmla="*/ 0 h 8"/>
                  <a:gd name="T4" fmla="*/ 1 w 7"/>
                  <a:gd name="T5" fmla="*/ 3 h 8"/>
                  <a:gd name="T6" fmla="*/ 0 w 7"/>
                  <a:gd name="T7" fmla="*/ 8 h 8"/>
                  <a:gd name="T8" fmla="*/ 2 w 7"/>
                  <a:gd name="T9" fmla="*/ 7 h 8"/>
                  <a:gd name="T10" fmla="*/ 4 w 7"/>
                  <a:gd name="T11" fmla="*/ 8 h 8"/>
                  <a:gd name="T12" fmla="*/ 7 w 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2"/>
                    </a:moveTo>
                    <a:cubicBezTo>
                      <a:pt x="5" y="0"/>
                      <a:pt x="5" y="0"/>
                      <a:pt x="5" y="0"/>
                    </a:cubicBezTo>
                    <a:cubicBezTo>
                      <a:pt x="1" y="3"/>
                      <a:pt x="1" y="3"/>
                      <a:pt x="1" y="3"/>
                    </a:cubicBezTo>
                    <a:cubicBezTo>
                      <a:pt x="0" y="8"/>
                      <a:pt x="0" y="8"/>
                      <a:pt x="0" y="8"/>
                    </a:cubicBezTo>
                    <a:cubicBezTo>
                      <a:pt x="2" y="7"/>
                      <a:pt x="2" y="7"/>
                      <a:pt x="2" y="7"/>
                    </a:cubicBezTo>
                    <a:cubicBezTo>
                      <a:pt x="2" y="7"/>
                      <a:pt x="4" y="8"/>
                      <a:pt x="4" y="8"/>
                    </a:cubicBez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5" name="Freeform 1094">
                <a:extLst>
                  <a:ext uri="{FF2B5EF4-FFF2-40B4-BE49-F238E27FC236}">
                    <a16:creationId xmlns:a16="http://schemas.microsoft.com/office/drawing/2014/main" id="{DAA994E6-4878-1B48-8E16-4927847B8BDD}"/>
                  </a:ext>
                </a:extLst>
              </p:cNvPr>
              <p:cNvSpPr>
                <a:spLocks/>
              </p:cNvSpPr>
              <p:nvPr/>
            </p:nvSpPr>
            <p:spPr bwMode="auto">
              <a:xfrm>
                <a:off x="1983" y="1769"/>
                <a:ext cx="5" cy="10"/>
              </a:xfrm>
              <a:custGeom>
                <a:avLst/>
                <a:gdLst>
                  <a:gd name="T0" fmla="*/ 5 w 5"/>
                  <a:gd name="T1" fmla="*/ 7 h 10"/>
                  <a:gd name="T2" fmla="*/ 3 w 5"/>
                  <a:gd name="T3" fmla="*/ 3 h 10"/>
                  <a:gd name="T4" fmla="*/ 0 w 5"/>
                  <a:gd name="T5" fmla="*/ 0 h 10"/>
                  <a:gd name="T6" fmla="*/ 1 w 5"/>
                  <a:gd name="T7" fmla="*/ 5 h 10"/>
                  <a:gd name="T8" fmla="*/ 4 w 5"/>
                  <a:gd name="T9" fmla="*/ 10 h 10"/>
                  <a:gd name="T10" fmla="*/ 5 w 5"/>
                  <a:gd name="T11" fmla="*/ 7 h 10"/>
                </a:gdLst>
                <a:ahLst/>
                <a:cxnLst>
                  <a:cxn ang="0">
                    <a:pos x="T0" y="T1"/>
                  </a:cxn>
                  <a:cxn ang="0">
                    <a:pos x="T2" y="T3"/>
                  </a:cxn>
                  <a:cxn ang="0">
                    <a:pos x="T4" y="T5"/>
                  </a:cxn>
                  <a:cxn ang="0">
                    <a:pos x="T6" y="T7"/>
                  </a:cxn>
                  <a:cxn ang="0">
                    <a:pos x="T8" y="T9"/>
                  </a:cxn>
                  <a:cxn ang="0">
                    <a:pos x="T10" y="T11"/>
                  </a:cxn>
                </a:cxnLst>
                <a:rect l="0" t="0" r="r" b="b"/>
                <a:pathLst>
                  <a:path w="5" h="10">
                    <a:moveTo>
                      <a:pt x="5" y="7"/>
                    </a:moveTo>
                    <a:lnTo>
                      <a:pt x="3" y="3"/>
                    </a:lnTo>
                    <a:lnTo>
                      <a:pt x="0" y="0"/>
                    </a:lnTo>
                    <a:lnTo>
                      <a:pt x="1" y="5"/>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6" name="Freeform 1095">
                <a:extLst>
                  <a:ext uri="{FF2B5EF4-FFF2-40B4-BE49-F238E27FC236}">
                    <a16:creationId xmlns:a16="http://schemas.microsoft.com/office/drawing/2014/main" id="{7BEB4DBD-57AA-8546-A218-9D079DD33308}"/>
                  </a:ext>
                </a:extLst>
              </p:cNvPr>
              <p:cNvSpPr>
                <a:spLocks/>
              </p:cNvSpPr>
              <p:nvPr/>
            </p:nvSpPr>
            <p:spPr bwMode="auto">
              <a:xfrm>
                <a:off x="1950" y="1709"/>
                <a:ext cx="3" cy="7"/>
              </a:xfrm>
              <a:custGeom>
                <a:avLst/>
                <a:gdLst>
                  <a:gd name="T0" fmla="*/ 0 w 3"/>
                  <a:gd name="T1" fmla="*/ 2 h 7"/>
                  <a:gd name="T2" fmla="*/ 0 w 3"/>
                  <a:gd name="T3" fmla="*/ 5 h 7"/>
                  <a:gd name="T4" fmla="*/ 2 w 3"/>
                  <a:gd name="T5" fmla="*/ 7 h 7"/>
                  <a:gd name="T6" fmla="*/ 3 w 3"/>
                  <a:gd name="T7" fmla="*/ 2 h 7"/>
                  <a:gd name="T8" fmla="*/ 2 w 3"/>
                  <a:gd name="T9" fmla="*/ 0 h 7"/>
                  <a:gd name="T10" fmla="*/ 0 w 3"/>
                  <a:gd name="T11" fmla="*/ 2 h 7"/>
                </a:gdLst>
                <a:ahLst/>
                <a:cxnLst>
                  <a:cxn ang="0">
                    <a:pos x="T0" y="T1"/>
                  </a:cxn>
                  <a:cxn ang="0">
                    <a:pos x="T2" y="T3"/>
                  </a:cxn>
                  <a:cxn ang="0">
                    <a:pos x="T4" y="T5"/>
                  </a:cxn>
                  <a:cxn ang="0">
                    <a:pos x="T6" y="T7"/>
                  </a:cxn>
                  <a:cxn ang="0">
                    <a:pos x="T8" y="T9"/>
                  </a:cxn>
                  <a:cxn ang="0">
                    <a:pos x="T10" y="T11"/>
                  </a:cxn>
                </a:cxnLst>
                <a:rect l="0" t="0" r="r" b="b"/>
                <a:pathLst>
                  <a:path w="3" h="7">
                    <a:moveTo>
                      <a:pt x="0" y="2"/>
                    </a:moveTo>
                    <a:lnTo>
                      <a:pt x="0" y="5"/>
                    </a:lnTo>
                    <a:lnTo>
                      <a:pt x="2" y="7"/>
                    </a:lnTo>
                    <a:lnTo>
                      <a:pt x="3"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7" name="Freeform 1096">
                <a:extLst>
                  <a:ext uri="{FF2B5EF4-FFF2-40B4-BE49-F238E27FC236}">
                    <a16:creationId xmlns:a16="http://schemas.microsoft.com/office/drawing/2014/main" id="{98AB6368-2B44-204B-9903-0E9B635AE5B2}"/>
                  </a:ext>
                </a:extLst>
              </p:cNvPr>
              <p:cNvSpPr>
                <a:spLocks/>
              </p:cNvSpPr>
              <p:nvPr/>
            </p:nvSpPr>
            <p:spPr bwMode="auto">
              <a:xfrm>
                <a:off x="1953" y="1694"/>
                <a:ext cx="1" cy="4"/>
              </a:xfrm>
              <a:custGeom>
                <a:avLst/>
                <a:gdLst>
                  <a:gd name="T0" fmla="*/ 0 w 1"/>
                  <a:gd name="T1" fmla="*/ 1 h 4"/>
                  <a:gd name="T2" fmla="*/ 0 w 1"/>
                  <a:gd name="T3" fmla="*/ 4 h 4"/>
                  <a:gd name="T4" fmla="*/ 0 w 1"/>
                  <a:gd name="T5" fmla="*/ 4 h 4"/>
                  <a:gd name="T6" fmla="*/ 1 w 1"/>
                  <a:gd name="T7" fmla="*/ 2 h 4"/>
                  <a:gd name="T8" fmla="*/ 0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0" y="4"/>
                    </a:lnTo>
                    <a:lnTo>
                      <a:pt x="1"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8" name="Freeform 1097">
                <a:extLst>
                  <a:ext uri="{FF2B5EF4-FFF2-40B4-BE49-F238E27FC236}">
                    <a16:creationId xmlns:a16="http://schemas.microsoft.com/office/drawing/2014/main" id="{9C8719E1-937D-034D-A433-C7679C64C428}"/>
                  </a:ext>
                </a:extLst>
              </p:cNvPr>
              <p:cNvSpPr>
                <a:spLocks/>
              </p:cNvSpPr>
              <p:nvPr/>
            </p:nvSpPr>
            <p:spPr bwMode="auto">
              <a:xfrm>
                <a:off x="1944" y="1672"/>
                <a:ext cx="4" cy="10"/>
              </a:xfrm>
              <a:custGeom>
                <a:avLst/>
                <a:gdLst>
                  <a:gd name="T0" fmla="*/ 1 w 4"/>
                  <a:gd name="T1" fmla="*/ 0 h 10"/>
                  <a:gd name="T2" fmla="*/ 0 w 4"/>
                  <a:gd name="T3" fmla="*/ 6 h 10"/>
                  <a:gd name="T4" fmla="*/ 2 w 4"/>
                  <a:gd name="T5" fmla="*/ 7 h 10"/>
                  <a:gd name="T6" fmla="*/ 2 w 4"/>
                  <a:gd name="T7" fmla="*/ 10 h 10"/>
                  <a:gd name="T8" fmla="*/ 4 w 4"/>
                  <a:gd name="T9" fmla="*/ 7 h 10"/>
                  <a:gd name="T10" fmla="*/ 2 w 4"/>
                  <a:gd name="T11" fmla="*/ 3 h 10"/>
                  <a:gd name="T12" fmla="*/ 1 w 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1" y="0"/>
                    </a:moveTo>
                    <a:lnTo>
                      <a:pt x="0" y="6"/>
                    </a:lnTo>
                    <a:lnTo>
                      <a:pt x="2" y="7"/>
                    </a:lnTo>
                    <a:lnTo>
                      <a:pt x="2" y="10"/>
                    </a:lnTo>
                    <a:lnTo>
                      <a:pt x="4" y="7"/>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9" name="Freeform 1098">
                <a:extLst>
                  <a:ext uri="{FF2B5EF4-FFF2-40B4-BE49-F238E27FC236}">
                    <a16:creationId xmlns:a16="http://schemas.microsoft.com/office/drawing/2014/main" id="{DECFA800-3BAC-E54B-86B6-8E1ED08F8B77}"/>
                  </a:ext>
                </a:extLst>
              </p:cNvPr>
              <p:cNvSpPr>
                <a:spLocks/>
              </p:cNvSpPr>
              <p:nvPr/>
            </p:nvSpPr>
            <p:spPr bwMode="auto">
              <a:xfrm>
                <a:off x="1949" y="1680"/>
                <a:ext cx="4" cy="4"/>
              </a:xfrm>
              <a:custGeom>
                <a:avLst/>
                <a:gdLst>
                  <a:gd name="T0" fmla="*/ 4 w 4"/>
                  <a:gd name="T1" fmla="*/ 0 h 4"/>
                  <a:gd name="T2" fmla="*/ 0 w 4"/>
                  <a:gd name="T3" fmla="*/ 2 h 4"/>
                  <a:gd name="T4" fmla="*/ 3 w 4"/>
                  <a:gd name="T5" fmla="*/ 4 h 4"/>
                  <a:gd name="T6" fmla="*/ 4 w 4"/>
                  <a:gd name="T7" fmla="*/ 2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2"/>
                    </a:lnTo>
                    <a:lnTo>
                      <a:pt x="3" y="4"/>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0" name="Freeform 1099">
                <a:extLst>
                  <a:ext uri="{FF2B5EF4-FFF2-40B4-BE49-F238E27FC236}">
                    <a16:creationId xmlns:a16="http://schemas.microsoft.com/office/drawing/2014/main" id="{59139530-3550-F746-8ADF-019688182E09}"/>
                  </a:ext>
                </a:extLst>
              </p:cNvPr>
              <p:cNvSpPr>
                <a:spLocks/>
              </p:cNvSpPr>
              <p:nvPr/>
            </p:nvSpPr>
            <p:spPr bwMode="auto">
              <a:xfrm>
                <a:off x="2576" y="899"/>
                <a:ext cx="12" cy="19"/>
              </a:xfrm>
              <a:custGeom>
                <a:avLst/>
                <a:gdLst>
                  <a:gd name="T0" fmla="*/ 4 w 12"/>
                  <a:gd name="T1" fmla="*/ 0 h 19"/>
                  <a:gd name="T2" fmla="*/ 3 w 12"/>
                  <a:gd name="T3" fmla="*/ 1 h 19"/>
                  <a:gd name="T4" fmla="*/ 2 w 12"/>
                  <a:gd name="T5" fmla="*/ 5 h 19"/>
                  <a:gd name="T6" fmla="*/ 3 w 12"/>
                  <a:gd name="T7" fmla="*/ 7 h 19"/>
                  <a:gd name="T8" fmla="*/ 2 w 12"/>
                  <a:gd name="T9" fmla="*/ 9 h 19"/>
                  <a:gd name="T10" fmla="*/ 0 w 12"/>
                  <a:gd name="T11" fmla="*/ 11 h 19"/>
                  <a:gd name="T12" fmla="*/ 1 w 12"/>
                  <a:gd name="T13" fmla="*/ 16 h 19"/>
                  <a:gd name="T14" fmla="*/ 4 w 12"/>
                  <a:gd name="T15" fmla="*/ 17 h 19"/>
                  <a:gd name="T16" fmla="*/ 7 w 12"/>
                  <a:gd name="T17" fmla="*/ 17 h 19"/>
                  <a:gd name="T18" fmla="*/ 9 w 12"/>
                  <a:gd name="T19" fmla="*/ 19 h 19"/>
                  <a:gd name="T20" fmla="*/ 11 w 12"/>
                  <a:gd name="T21" fmla="*/ 18 h 19"/>
                  <a:gd name="T22" fmla="*/ 12 w 12"/>
                  <a:gd name="T23" fmla="*/ 16 h 19"/>
                  <a:gd name="T24" fmla="*/ 12 w 12"/>
                  <a:gd name="T25" fmla="*/ 12 h 19"/>
                  <a:gd name="T26" fmla="*/ 10 w 12"/>
                  <a:gd name="T27" fmla="*/ 10 h 19"/>
                  <a:gd name="T28" fmla="*/ 12 w 12"/>
                  <a:gd name="T29" fmla="*/ 8 h 19"/>
                  <a:gd name="T30" fmla="*/ 12 w 12"/>
                  <a:gd name="T31" fmla="*/ 7 h 19"/>
                  <a:gd name="T32" fmla="*/ 10 w 12"/>
                  <a:gd name="T33" fmla="*/ 7 h 19"/>
                  <a:gd name="T34" fmla="*/ 8 w 12"/>
                  <a:gd name="T35" fmla="*/ 6 h 19"/>
                  <a:gd name="T36" fmla="*/ 9 w 12"/>
                  <a:gd name="T37" fmla="*/ 4 h 19"/>
                  <a:gd name="T38" fmla="*/ 10 w 12"/>
                  <a:gd name="T39" fmla="*/ 4 h 19"/>
                  <a:gd name="T40" fmla="*/ 10 w 12"/>
                  <a:gd name="T41" fmla="*/ 2 h 19"/>
                  <a:gd name="T42" fmla="*/ 9 w 12"/>
                  <a:gd name="T43" fmla="*/ 1 h 19"/>
                  <a:gd name="T44" fmla="*/ 8 w 12"/>
                  <a:gd name="T45" fmla="*/ 0 h 19"/>
                  <a:gd name="T46" fmla="*/ 4 w 12"/>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9">
                    <a:moveTo>
                      <a:pt x="4" y="0"/>
                    </a:moveTo>
                    <a:lnTo>
                      <a:pt x="3" y="1"/>
                    </a:lnTo>
                    <a:lnTo>
                      <a:pt x="2" y="5"/>
                    </a:lnTo>
                    <a:lnTo>
                      <a:pt x="3" y="7"/>
                    </a:lnTo>
                    <a:lnTo>
                      <a:pt x="2" y="9"/>
                    </a:lnTo>
                    <a:lnTo>
                      <a:pt x="0" y="11"/>
                    </a:lnTo>
                    <a:lnTo>
                      <a:pt x="1" y="16"/>
                    </a:lnTo>
                    <a:lnTo>
                      <a:pt x="4" y="17"/>
                    </a:lnTo>
                    <a:lnTo>
                      <a:pt x="7" y="17"/>
                    </a:lnTo>
                    <a:lnTo>
                      <a:pt x="9" y="19"/>
                    </a:lnTo>
                    <a:lnTo>
                      <a:pt x="11" y="18"/>
                    </a:lnTo>
                    <a:lnTo>
                      <a:pt x="12" y="16"/>
                    </a:lnTo>
                    <a:lnTo>
                      <a:pt x="12" y="12"/>
                    </a:lnTo>
                    <a:lnTo>
                      <a:pt x="10" y="10"/>
                    </a:lnTo>
                    <a:lnTo>
                      <a:pt x="12" y="8"/>
                    </a:lnTo>
                    <a:lnTo>
                      <a:pt x="12" y="7"/>
                    </a:lnTo>
                    <a:lnTo>
                      <a:pt x="10" y="7"/>
                    </a:lnTo>
                    <a:lnTo>
                      <a:pt x="8" y="6"/>
                    </a:lnTo>
                    <a:lnTo>
                      <a:pt x="9" y="4"/>
                    </a:lnTo>
                    <a:lnTo>
                      <a:pt x="10" y="4"/>
                    </a:lnTo>
                    <a:lnTo>
                      <a:pt x="10" y="2"/>
                    </a:lnTo>
                    <a:lnTo>
                      <a:pt x="9" y="1"/>
                    </a:lnTo>
                    <a:lnTo>
                      <a:pt x="8"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1" name="Freeform 1100">
                <a:extLst>
                  <a:ext uri="{FF2B5EF4-FFF2-40B4-BE49-F238E27FC236}">
                    <a16:creationId xmlns:a16="http://schemas.microsoft.com/office/drawing/2014/main" id="{FF25027C-E841-954B-B82C-7F5DA61E03D5}"/>
                  </a:ext>
                </a:extLst>
              </p:cNvPr>
              <p:cNvSpPr>
                <a:spLocks/>
              </p:cNvSpPr>
              <p:nvPr/>
            </p:nvSpPr>
            <p:spPr bwMode="auto">
              <a:xfrm>
                <a:off x="2589" y="843"/>
                <a:ext cx="12" cy="34"/>
              </a:xfrm>
              <a:custGeom>
                <a:avLst/>
                <a:gdLst>
                  <a:gd name="T0" fmla="*/ 4 w 12"/>
                  <a:gd name="T1" fmla="*/ 34 h 34"/>
                  <a:gd name="T2" fmla="*/ 8 w 12"/>
                  <a:gd name="T3" fmla="*/ 32 h 34"/>
                  <a:gd name="T4" fmla="*/ 10 w 12"/>
                  <a:gd name="T5" fmla="*/ 24 h 34"/>
                  <a:gd name="T6" fmla="*/ 9 w 12"/>
                  <a:gd name="T7" fmla="*/ 22 h 34"/>
                  <a:gd name="T8" fmla="*/ 11 w 12"/>
                  <a:gd name="T9" fmla="*/ 18 h 34"/>
                  <a:gd name="T10" fmla="*/ 10 w 12"/>
                  <a:gd name="T11" fmla="*/ 15 h 34"/>
                  <a:gd name="T12" fmla="*/ 12 w 12"/>
                  <a:gd name="T13" fmla="*/ 8 h 34"/>
                  <a:gd name="T14" fmla="*/ 11 w 12"/>
                  <a:gd name="T15" fmla="*/ 6 h 34"/>
                  <a:gd name="T16" fmla="*/ 11 w 12"/>
                  <a:gd name="T17" fmla="*/ 2 h 34"/>
                  <a:gd name="T18" fmla="*/ 9 w 12"/>
                  <a:gd name="T19" fmla="*/ 0 h 34"/>
                  <a:gd name="T20" fmla="*/ 8 w 12"/>
                  <a:gd name="T21" fmla="*/ 1 h 34"/>
                  <a:gd name="T22" fmla="*/ 8 w 12"/>
                  <a:gd name="T23" fmla="*/ 4 h 34"/>
                  <a:gd name="T24" fmla="*/ 6 w 12"/>
                  <a:gd name="T25" fmla="*/ 10 h 34"/>
                  <a:gd name="T26" fmla="*/ 6 w 12"/>
                  <a:gd name="T27" fmla="*/ 11 h 34"/>
                  <a:gd name="T28" fmla="*/ 4 w 12"/>
                  <a:gd name="T29" fmla="*/ 13 h 34"/>
                  <a:gd name="T30" fmla="*/ 4 w 12"/>
                  <a:gd name="T31" fmla="*/ 15 h 34"/>
                  <a:gd name="T32" fmla="*/ 1 w 12"/>
                  <a:gd name="T33" fmla="*/ 18 h 34"/>
                  <a:gd name="T34" fmla="*/ 1 w 12"/>
                  <a:gd name="T35" fmla="*/ 22 h 34"/>
                  <a:gd name="T36" fmla="*/ 1 w 12"/>
                  <a:gd name="T37" fmla="*/ 26 h 34"/>
                  <a:gd name="T38" fmla="*/ 0 w 12"/>
                  <a:gd name="T39" fmla="*/ 28 h 34"/>
                  <a:gd name="T40" fmla="*/ 1 w 12"/>
                  <a:gd name="T41" fmla="*/ 33 h 34"/>
                  <a:gd name="T42" fmla="*/ 4 w 12"/>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34">
                    <a:moveTo>
                      <a:pt x="4" y="34"/>
                    </a:moveTo>
                    <a:lnTo>
                      <a:pt x="8" y="32"/>
                    </a:lnTo>
                    <a:lnTo>
                      <a:pt x="10" y="24"/>
                    </a:lnTo>
                    <a:lnTo>
                      <a:pt x="9" y="22"/>
                    </a:lnTo>
                    <a:lnTo>
                      <a:pt x="11" y="18"/>
                    </a:lnTo>
                    <a:lnTo>
                      <a:pt x="10" y="15"/>
                    </a:lnTo>
                    <a:lnTo>
                      <a:pt x="12" y="8"/>
                    </a:lnTo>
                    <a:lnTo>
                      <a:pt x="11" y="6"/>
                    </a:lnTo>
                    <a:lnTo>
                      <a:pt x="11" y="2"/>
                    </a:lnTo>
                    <a:lnTo>
                      <a:pt x="9" y="0"/>
                    </a:lnTo>
                    <a:lnTo>
                      <a:pt x="8" y="1"/>
                    </a:lnTo>
                    <a:lnTo>
                      <a:pt x="8" y="4"/>
                    </a:lnTo>
                    <a:lnTo>
                      <a:pt x="6" y="10"/>
                    </a:lnTo>
                    <a:lnTo>
                      <a:pt x="6" y="11"/>
                    </a:lnTo>
                    <a:lnTo>
                      <a:pt x="4" y="13"/>
                    </a:lnTo>
                    <a:lnTo>
                      <a:pt x="4" y="15"/>
                    </a:lnTo>
                    <a:lnTo>
                      <a:pt x="1" y="18"/>
                    </a:lnTo>
                    <a:lnTo>
                      <a:pt x="1" y="22"/>
                    </a:lnTo>
                    <a:lnTo>
                      <a:pt x="1" y="26"/>
                    </a:lnTo>
                    <a:lnTo>
                      <a:pt x="0" y="28"/>
                    </a:lnTo>
                    <a:lnTo>
                      <a:pt x="1" y="33"/>
                    </a:lnTo>
                    <a:lnTo>
                      <a:pt x="4"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2" name="Freeform 1101">
                <a:extLst>
                  <a:ext uri="{FF2B5EF4-FFF2-40B4-BE49-F238E27FC236}">
                    <a16:creationId xmlns:a16="http://schemas.microsoft.com/office/drawing/2014/main" id="{CABDA379-ADF0-8342-8E03-33BB9F5671E0}"/>
                  </a:ext>
                </a:extLst>
              </p:cNvPr>
              <p:cNvSpPr>
                <a:spLocks/>
              </p:cNvSpPr>
              <p:nvPr/>
            </p:nvSpPr>
            <p:spPr bwMode="auto">
              <a:xfrm>
                <a:off x="1977" y="1756"/>
                <a:ext cx="2" cy="6"/>
              </a:xfrm>
              <a:custGeom>
                <a:avLst/>
                <a:gdLst>
                  <a:gd name="T0" fmla="*/ 0 w 2"/>
                  <a:gd name="T1" fmla="*/ 1 h 6"/>
                  <a:gd name="T2" fmla="*/ 0 w 2"/>
                  <a:gd name="T3" fmla="*/ 6 h 6"/>
                  <a:gd name="T4" fmla="*/ 2 w 2"/>
                  <a:gd name="T5" fmla="*/ 0 h 6"/>
                  <a:gd name="T6" fmla="*/ 0 w 2"/>
                  <a:gd name="T7" fmla="*/ 1 h 6"/>
                </a:gdLst>
                <a:ahLst/>
                <a:cxnLst>
                  <a:cxn ang="0">
                    <a:pos x="T0" y="T1"/>
                  </a:cxn>
                  <a:cxn ang="0">
                    <a:pos x="T2" y="T3"/>
                  </a:cxn>
                  <a:cxn ang="0">
                    <a:pos x="T4" y="T5"/>
                  </a:cxn>
                  <a:cxn ang="0">
                    <a:pos x="T6" y="T7"/>
                  </a:cxn>
                </a:cxnLst>
                <a:rect l="0" t="0" r="r" b="b"/>
                <a:pathLst>
                  <a:path w="2" h="6">
                    <a:moveTo>
                      <a:pt x="0" y="1"/>
                    </a:moveTo>
                    <a:lnTo>
                      <a:pt x="0"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3" name="Freeform 1102">
                <a:extLst>
                  <a:ext uri="{FF2B5EF4-FFF2-40B4-BE49-F238E27FC236}">
                    <a16:creationId xmlns:a16="http://schemas.microsoft.com/office/drawing/2014/main" id="{5B20A078-0888-F645-8020-9D8A2C1B9016}"/>
                  </a:ext>
                </a:extLst>
              </p:cNvPr>
              <p:cNvSpPr>
                <a:spLocks/>
              </p:cNvSpPr>
              <p:nvPr/>
            </p:nvSpPr>
            <p:spPr bwMode="auto">
              <a:xfrm>
                <a:off x="1945" y="1663"/>
                <a:ext cx="1" cy="4"/>
              </a:xfrm>
              <a:custGeom>
                <a:avLst/>
                <a:gdLst>
                  <a:gd name="T0" fmla="*/ 0 w 1"/>
                  <a:gd name="T1" fmla="*/ 4 h 4"/>
                  <a:gd name="T2" fmla="*/ 1 w 1"/>
                  <a:gd name="T3" fmla="*/ 2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1" y="2"/>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4" name="Freeform 1103">
                <a:extLst>
                  <a:ext uri="{FF2B5EF4-FFF2-40B4-BE49-F238E27FC236}">
                    <a16:creationId xmlns:a16="http://schemas.microsoft.com/office/drawing/2014/main" id="{C2EC635D-1F41-4448-A025-70B1BA8B7A23}"/>
                  </a:ext>
                </a:extLst>
              </p:cNvPr>
              <p:cNvSpPr>
                <a:spLocks/>
              </p:cNvSpPr>
              <p:nvPr/>
            </p:nvSpPr>
            <p:spPr bwMode="auto">
              <a:xfrm>
                <a:off x="2592" y="878"/>
                <a:ext cx="6" cy="4"/>
              </a:xfrm>
              <a:custGeom>
                <a:avLst/>
                <a:gdLst>
                  <a:gd name="T0" fmla="*/ 5 w 6"/>
                  <a:gd name="T1" fmla="*/ 4 h 4"/>
                  <a:gd name="T2" fmla="*/ 6 w 6"/>
                  <a:gd name="T3" fmla="*/ 0 h 4"/>
                  <a:gd name="T4" fmla="*/ 2 w 6"/>
                  <a:gd name="T5" fmla="*/ 0 h 4"/>
                  <a:gd name="T6" fmla="*/ 0 w 6"/>
                  <a:gd name="T7" fmla="*/ 3 h 4"/>
                  <a:gd name="T8" fmla="*/ 2 w 6"/>
                  <a:gd name="T9" fmla="*/ 4 h 4"/>
                  <a:gd name="T10" fmla="*/ 5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5" y="4"/>
                    </a:moveTo>
                    <a:lnTo>
                      <a:pt x="6" y="0"/>
                    </a:lnTo>
                    <a:lnTo>
                      <a:pt x="2" y="0"/>
                    </a:lnTo>
                    <a:lnTo>
                      <a:pt x="0" y="3"/>
                    </a:lnTo>
                    <a:lnTo>
                      <a:pt x="2"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5" name="Freeform 1104">
                <a:extLst>
                  <a:ext uri="{FF2B5EF4-FFF2-40B4-BE49-F238E27FC236}">
                    <a16:creationId xmlns:a16="http://schemas.microsoft.com/office/drawing/2014/main" id="{570A264C-36FD-EE49-9798-9EC3C224B1CE}"/>
                  </a:ext>
                </a:extLst>
              </p:cNvPr>
              <p:cNvSpPr>
                <a:spLocks/>
              </p:cNvSpPr>
              <p:nvPr/>
            </p:nvSpPr>
            <p:spPr bwMode="auto">
              <a:xfrm>
                <a:off x="2543" y="775"/>
                <a:ext cx="42" cy="31"/>
              </a:xfrm>
              <a:custGeom>
                <a:avLst/>
                <a:gdLst>
                  <a:gd name="T0" fmla="*/ 3 w 42"/>
                  <a:gd name="T1" fmla="*/ 13 h 31"/>
                  <a:gd name="T2" fmla="*/ 5 w 42"/>
                  <a:gd name="T3" fmla="*/ 14 h 31"/>
                  <a:gd name="T4" fmla="*/ 8 w 42"/>
                  <a:gd name="T5" fmla="*/ 13 h 31"/>
                  <a:gd name="T6" fmla="*/ 9 w 42"/>
                  <a:gd name="T7" fmla="*/ 14 h 31"/>
                  <a:gd name="T8" fmla="*/ 12 w 42"/>
                  <a:gd name="T9" fmla="*/ 13 h 31"/>
                  <a:gd name="T10" fmla="*/ 14 w 42"/>
                  <a:gd name="T11" fmla="*/ 15 h 31"/>
                  <a:gd name="T12" fmla="*/ 12 w 42"/>
                  <a:gd name="T13" fmla="*/ 17 h 31"/>
                  <a:gd name="T14" fmla="*/ 13 w 42"/>
                  <a:gd name="T15" fmla="*/ 21 h 31"/>
                  <a:gd name="T16" fmla="*/ 16 w 42"/>
                  <a:gd name="T17" fmla="*/ 24 h 31"/>
                  <a:gd name="T18" fmla="*/ 18 w 42"/>
                  <a:gd name="T19" fmla="*/ 21 h 31"/>
                  <a:gd name="T20" fmla="*/ 17 w 42"/>
                  <a:gd name="T21" fmla="*/ 18 h 31"/>
                  <a:gd name="T22" fmla="*/ 19 w 42"/>
                  <a:gd name="T23" fmla="*/ 17 h 31"/>
                  <a:gd name="T24" fmla="*/ 21 w 42"/>
                  <a:gd name="T25" fmla="*/ 21 h 31"/>
                  <a:gd name="T26" fmla="*/ 21 w 42"/>
                  <a:gd name="T27" fmla="*/ 24 h 31"/>
                  <a:gd name="T28" fmla="*/ 24 w 42"/>
                  <a:gd name="T29" fmla="*/ 29 h 31"/>
                  <a:gd name="T30" fmla="*/ 27 w 42"/>
                  <a:gd name="T31" fmla="*/ 28 h 31"/>
                  <a:gd name="T32" fmla="*/ 28 w 42"/>
                  <a:gd name="T33" fmla="*/ 31 h 31"/>
                  <a:gd name="T34" fmla="*/ 31 w 42"/>
                  <a:gd name="T35" fmla="*/ 31 h 31"/>
                  <a:gd name="T36" fmla="*/ 33 w 42"/>
                  <a:gd name="T37" fmla="*/ 31 h 31"/>
                  <a:gd name="T38" fmla="*/ 36 w 42"/>
                  <a:gd name="T39" fmla="*/ 28 h 31"/>
                  <a:gd name="T40" fmla="*/ 39 w 42"/>
                  <a:gd name="T41" fmla="*/ 26 h 31"/>
                  <a:gd name="T42" fmla="*/ 41 w 42"/>
                  <a:gd name="T43" fmla="*/ 19 h 31"/>
                  <a:gd name="T44" fmla="*/ 40 w 42"/>
                  <a:gd name="T45" fmla="*/ 14 h 31"/>
                  <a:gd name="T46" fmla="*/ 42 w 42"/>
                  <a:gd name="T47" fmla="*/ 10 h 31"/>
                  <a:gd name="T48" fmla="*/ 42 w 42"/>
                  <a:gd name="T49" fmla="*/ 7 h 31"/>
                  <a:gd name="T50" fmla="*/ 40 w 42"/>
                  <a:gd name="T51" fmla="*/ 3 h 31"/>
                  <a:gd name="T52" fmla="*/ 40 w 42"/>
                  <a:gd name="T53" fmla="*/ 1 h 31"/>
                  <a:gd name="T54" fmla="*/ 38 w 42"/>
                  <a:gd name="T55" fmla="*/ 0 h 31"/>
                  <a:gd name="T56" fmla="*/ 37 w 42"/>
                  <a:gd name="T57" fmla="*/ 2 h 31"/>
                  <a:gd name="T58" fmla="*/ 35 w 42"/>
                  <a:gd name="T59" fmla="*/ 1 h 31"/>
                  <a:gd name="T60" fmla="*/ 31 w 42"/>
                  <a:gd name="T61" fmla="*/ 2 h 31"/>
                  <a:gd name="T62" fmla="*/ 27 w 42"/>
                  <a:gd name="T63" fmla="*/ 5 h 31"/>
                  <a:gd name="T64" fmla="*/ 24 w 42"/>
                  <a:gd name="T65" fmla="*/ 5 h 31"/>
                  <a:gd name="T66" fmla="*/ 23 w 42"/>
                  <a:gd name="T67" fmla="*/ 5 h 31"/>
                  <a:gd name="T68" fmla="*/ 19 w 42"/>
                  <a:gd name="T69" fmla="*/ 3 h 31"/>
                  <a:gd name="T70" fmla="*/ 17 w 42"/>
                  <a:gd name="T71" fmla="*/ 3 h 31"/>
                  <a:gd name="T72" fmla="*/ 9 w 42"/>
                  <a:gd name="T73" fmla="*/ 5 h 31"/>
                  <a:gd name="T74" fmla="*/ 6 w 42"/>
                  <a:gd name="T75" fmla="*/ 5 h 31"/>
                  <a:gd name="T76" fmla="*/ 3 w 42"/>
                  <a:gd name="T77" fmla="*/ 6 h 31"/>
                  <a:gd name="T78" fmla="*/ 2 w 42"/>
                  <a:gd name="T79" fmla="*/ 8 h 31"/>
                  <a:gd name="T80" fmla="*/ 0 w 42"/>
                  <a:gd name="T81" fmla="*/ 11 h 31"/>
                  <a:gd name="T82" fmla="*/ 0 w 42"/>
                  <a:gd name="T83" fmla="*/ 14 h 31"/>
                  <a:gd name="T84" fmla="*/ 3 w 42"/>
                  <a:gd name="T8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31">
                    <a:moveTo>
                      <a:pt x="3" y="13"/>
                    </a:moveTo>
                    <a:lnTo>
                      <a:pt x="5" y="14"/>
                    </a:lnTo>
                    <a:lnTo>
                      <a:pt x="8" y="13"/>
                    </a:lnTo>
                    <a:lnTo>
                      <a:pt x="9" y="14"/>
                    </a:lnTo>
                    <a:lnTo>
                      <a:pt x="12" y="13"/>
                    </a:lnTo>
                    <a:lnTo>
                      <a:pt x="14" y="15"/>
                    </a:lnTo>
                    <a:lnTo>
                      <a:pt x="12" y="17"/>
                    </a:lnTo>
                    <a:lnTo>
                      <a:pt x="13" y="21"/>
                    </a:lnTo>
                    <a:lnTo>
                      <a:pt x="16" y="24"/>
                    </a:lnTo>
                    <a:lnTo>
                      <a:pt x="18" y="21"/>
                    </a:lnTo>
                    <a:lnTo>
                      <a:pt x="17" y="18"/>
                    </a:lnTo>
                    <a:lnTo>
                      <a:pt x="19" y="17"/>
                    </a:lnTo>
                    <a:lnTo>
                      <a:pt x="21" y="21"/>
                    </a:lnTo>
                    <a:lnTo>
                      <a:pt x="21" y="24"/>
                    </a:lnTo>
                    <a:lnTo>
                      <a:pt x="24" y="29"/>
                    </a:lnTo>
                    <a:lnTo>
                      <a:pt x="27" y="28"/>
                    </a:lnTo>
                    <a:lnTo>
                      <a:pt x="28" y="31"/>
                    </a:lnTo>
                    <a:lnTo>
                      <a:pt x="31" y="31"/>
                    </a:lnTo>
                    <a:lnTo>
                      <a:pt x="33" y="31"/>
                    </a:lnTo>
                    <a:lnTo>
                      <a:pt x="36" y="28"/>
                    </a:lnTo>
                    <a:lnTo>
                      <a:pt x="39" y="26"/>
                    </a:lnTo>
                    <a:lnTo>
                      <a:pt x="41" y="19"/>
                    </a:lnTo>
                    <a:lnTo>
                      <a:pt x="40" y="14"/>
                    </a:lnTo>
                    <a:lnTo>
                      <a:pt x="42" y="10"/>
                    </a:lnTo>
                    <a:lnTo>
                      <a:pt x="42" y="7"/>
                    </a:lnTo>
                    <a:lnTo>
                      <a:pt x="40" y="3"/>
                    </a:lnTo>
                    <a:lnTo>
                      <a:pt x="40" y="1"/>
                    </a:lnTo>
                    <a:lnTo>
                      <a:pt x="38" y="0"/>
                    </a:lnTo>
                    <a:lnTo>
                      <a:pt x="37" y="2"/>
                    </a:lnTo>
                    <a:lnTo>
                      <a:pt x="35" y="1"/>
                    </a:lnTo>
                    <a:lnTo>
                      <a:pt x="31" y="2"/>
                    </a:lnTo>
                    <a:lnTo>
                      <a:pt x="27" y="5"/>
                    </a:lnTo>
                    <a:lnTo>
                      <a:pt x="24" y="5"/>
                    </a:lnTo>
                    <a:lnTo>
                      <a:pt x="23" y="5"/>
                    </a:lnTo>
                    <a:lnTo>
                      <a:pt x="19" y="3"/>
                    </a:lnTo>
                    <a:lnTo>
                      <a:pt x="17" y="3"/>
                    </a:lnTo>
                    <a:lnTo>
                      <a:pt x="9" y="5"/>
                    </a:lnTo>
                    <a:lnTo>
                      <a:pt x="6" y="5"/>
                    </a:lnTo>
                    <a:lnTo>
                      <a:pt x="3" y="6"/>
                    </a:lnTo>
                    <a:lnTo>
                      <a:pt x="2" y="8"/>
                    </a:lnTo>
                    <a:lnTo>
                      <a:pt x="0" y="11"/>
                    </a:lnTo>
                    <a:lnTo>
                      <a:pt x="0" y="14"/>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6" name="Freeform 1105">
                <a:extLst>
                  <a:ext uri="{FF2B5EF4-FFF2-40B4-BE49-F238E27FC236}">
                    <a16:creationId xmlns:a16="http://schemas.microsoft.com/office/drawing/2014/main" id="{AE062C04-F83A-224A-A368-5B56DADA166B}"/>
                  </a:ext>
                </a:extLst>
              </p:cNvPr>
              <p:cNvSpPr>
                <a:spLocks/>
              </p:cNvSpPr>
              <p:nvPr/>
            </p:nvSpPr>
            <p:spPr bwMode="auto">
              <a:xfrm>
                <a:off x="1939" y="1732"/>
                <a:ext cx="51" cy="78"/>
              </a:xfrm>
              <a:custGeom>
                <a:avLst/>
                <a:gdLst>
                  <a:gd name="T0" fmla="*/ 15 w 51"/>
                  <a:gd name="T1" fmla="*/ 10 h 78"/>
                  <a:gd name="T2" fmla="*/ 12 w 51"/>
                  <a:gd name="T3" fmla="*/ 4 h 78"/>
                  <a:gd name="T4" fmla="*/ 7 w 51"/>
                  <a:gd name="T5" fmla="*/ 1 h 78"/>
                  <a:gd name="T6" fmla="*/ 3 w 51"/>
                  <a:gd name="T7" fmla="*/ 2 h 78"/>
                  <a:gd name="T8" fmla="*/ 0 w 51"/>
                  <a:gd name="T9" fmla="*/ 6 h 78"/>
                  <a:gd name="T10" fmla="*/ 3 w 51"/>
                  <a:gd name="T11" fmla="*/ 10 h 78"/>
                  <a:gd name="T12" fmla="*/ 7 w 51"/>
                  <a:gd name="T13" fmla="*/ 13 h 78"/>
                  <a:gd name="T14" fmla="*/ 2 w 51"/>
                  <a:gd name="T15" fmla="*/ 16 h 78"/>
                  <a:gd name="T16" fmla="*/ 2 w 51"/>
                  <a:gd name="T17" fmla="*/ 22 h 78"/>
                  <a:gd name="T18" fmla="*/ 6 w 51"/>
                  <a:gd name="T19" fmla="*/ 22 h 78"/>
                  <a:gd name="T20" fmla="*/ 9 w 51"/>
                  <a:gd name="T21" fmla="*/ 24 h 78"/>
                  <a:gd name="T22" fmla="*/ 12 w 51"/>
                  <a:gd name="T23" fmla="*/ 30 h 78"/>
                  <a:gd name="T24" fmla="*/ 11 w 51"/>
                  <a:gd name="T25" fmla="*/ 33 h 78"/>
                  <a:gd name="T26" fmla="*/ 15 w 51"/>
                  <a:gd name="T27" fmla="*/ 37 h 78"/>
                  <a:gd name="T28" fmla="*/ 19 w 51"/>
                  <a:gd name="T29" fmla="*/ 33 h 78"/>
                  <a:gd name="T30" fmla="*/ 16 w 51"/>
                  <a:gd name="T31" fmla="*/ 39 h 78"/>
                  <a:gd name="T32" fmla="*/ 17 w 51"/>
                  <a:gd name="T33" fmla="*/ 41 h 78"/>
                  <a:gd name="T34" fmla="*/ 23 w 51"/>
                  <a:gd name="T35" fmla="*/ 44 h 78"/>
                  <a:gd name="T36" fmla="*/ 24 w 51"/>
                  <a:gd name="T37" fmla="*/ 48 h 78"/>
                  <a:gd name="T38" fmla="*/ 24 w 51"/>
                  <a:gd name="T39" fmla="*/ 54 h 78"/>
                  <a:gd name="T40" fmla="*/ 30 w 51"/>
                  <a:gd name="T41" fmla="*/ 55 h 78"/>
                  <a:gd name="T42" fmla="*/ 34 w 51"/>
                  <a:gd name="T43" fmla="*/ 57 h 78"/>
                  <a:gd name="T44" fmla="*/ 35 w 51"/>
                  <a:gd name="T45" fmla="*/ 68 h 78"/>
                  <a:gd name="T46" fmla="*/ 38 w 51"/>
                  <a:gd name="T47" fmla="*/ 71 h 78"/>
                  <a:gd name="T48" fmla="*/ 48 w 51"/>
                  <a:gd name="T49" fmla="*/ 76 h 78"/>
                  <a:gd name="T50" fmla="*/ 48 w 51"/>
                  <a:gd name="T51" fmla="*/ 68 h 78"/>
                  <a:gd name="T52" fmla="*/ 48 w 51"/>
                  <a:gd name="T53" fmla="*/ 61 h 78"/>
                  <a:gd name="T54" fmla="*/ 47 w 51"/>
                  <a:gd name="T55" fmla="*/ 51 h 78"/>
                  <a:gd name="T56" fmla="*/ 40 w 51"/>
                  <a:gd name="T57" fmla="*/ 35 h 78"/>
                  <a:gd name="T58" fmla="*/ 36 w 51"/>
                  <a:gd name="T59" fmla="*/ 23 h 78"/>
                  <a:gd name="T60" fmla="*/ 31 w 51"/>
                  <a:gd name="T61" fmla="*/ 21 h 78"/>
                  <a:gd name="T62" fmla="*/ 24 w 51"/>
                  <a:gd name="T63" fmla="*/ 18 h 78"/>
                  <a:gd name="T64" fmla="*/ 20 w 51"/>
                  <a:gd name="T65"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20" y="13"/>
                    </a:moveTo>
                    <a:lnTo>
                      <a:pt x="15" y="10"/>
                    </a:lnTo>
                    <a:lnTo>
                      <a:pt x="13" y="8"/>
                    </a:lnTo>
                    <a:lnTo>
                      <a:pt x="12" y="4"/>
                    </a:lnTo>
                    <a:lnTo>
                      <a:pt x="9" y="5"/>
                    </a:lnTo>
                    <a:lnTo>
                      <a:pt x="7" y="1"/>
                    </a:lnTo>
                    <a:lnTo>
                      <a:pt x="5" y="0"/>
                    </a:lnTo>
                    <a:lnTo>
                      <a:pt x="3" y="2"/>
                    </a:lnTo>
                    <a:lnTo>
                      <a:pt x="0" y="1"/>
                    </a:lnTo>
                    <a:lnTo>
                      <a:pt x="0" y="6"/>
                    </a:lnTo>
                    <a:lnTo>
                      <a:pt x="2" y="6"/>
                    </a:lnTo>
                    <a:lnTo>
                      <a:pt x="3" y="10"/>
                    </a:lnTo>
                    <a:lnTo>
                      <a:pt x="10" y="11"/>
                    </a:lnTo>
                    <a:lnTo>
                      <a:pt x="7" y="13"/>
                    </a:lnTo>
                    <a:lnTo>
                      <a:pt x="3" y="13"/>
                    </a:lnTo>
                    <a:lnTo>
                      <a:pt x="2" y="16"/>
                    </a:lnTo>
                    <a:lnTo>
                      <a:pt x="3" y="18"/>
                    </a:lnTo>
                    <a:lnTo>
                      <a:pt x="2" y="22"/>
                    </a:lnTo>
                    <a:lnTo>
                      <a:pt x="3" y="23"/>
                    </a:lnTo>
                    <a:lnTo>
                      <a:pt x="6" y="22"/>
                    </a:lnTo>
                    <a:lnTo>
                      <a:pt x="7" y="25"/>
                    </a:lnTo>
                    <a:lnTo>
                      <a:pt x="9" y="24"/>
                    </a:lnTo>
                    <a:lnTo>
                      <a:pt x="10" y="28"/>
                    </a:lnTo>
                    <a:lnTo>
                      <a:pt x="12" y="30"/>
                    </a:lnTo>
                    <a:lnTo>
                      <a:pt x="15" y="28"/>
                    </a:lnTo>
                    <a:lnTo>
                      <a:pt x="11" y="33"/>
                    </a:lnTo>
                    <a:lnTo>
                      <a:pt x="13" y="37"/>
                    </a:lnTo>
                    <a:lnTo>
                      <a:pt x="15" y="37"/>
                    </a:lnTo>
                    <a:lnTo>
                      <a:pt x="15" y="33"/>
                    </a:lnTo>
                    <a:lnTo>
                      <a:pt x="19" y="33"/>
                    </a:lnTo>
                    <a:lnTo>
                      <a:pt x="18" y="37"/>
                    </a:lnTo>
                    <a:lnTo>
                      <a:pt x="16" y="39"/>
                    </a:lnTo>
                    <a:lnTo>
                      <a:pt x="16" y="42"/>
                    </a:lnTo>
                    <a:lnTo>
                      <a:pt x="17" y="41"/>
                    </a:lnTo>
                    <a:lnTo>
                      <a:pt x="18" y="45"/>
                    </a:lnTo>
                    <a:lnTo>
                      <a:pt x="23" y="44"/>
                    </a:lnTo>
                    <a:lnTo>
                      <a:pt x="23" y="47"/>
                    </a:lnTo>
                    <a:lnTo>
                      <a:pt x="24" y="48"/>
                    </a:lnTo>
                    <a:lnTo>
                      <a:pt x="26" y="51"/>
                    </a:lnTo>
                    <a:lnTo>
                      <a:pt x="24" y="54"/>
                    </a:lnTo>
                    <a:lnTo>
                      <a:pt x="28" y="57"/>
                    </a:lnTo>
                    <a:lnTo>
                      <a:pt x="30" y="55"/>
                    </a:lnTo>
                    <a:lnTo>
                      <a:pt x="31" y="57"/>
                    </a:lnTo>
                    <a:lnTo>
                      <a:pt x="34" y="57"/>
                    </a:lnTo>
                    <a:lnTo>
                      <a:pt x="30" y="62"/>
                    </a:lnTo>
                    <a:lnTo>
                      <a:pt x="35" y="68"/>
                    </a:lnTo>
                    <a:lnTo>
                      <a:pt x="37" y="69"/>
                    </a:lnTo>
                    <a:lnTo>
                      <a:pt x="38" y="71"/>
                    </a:lnTo>
                    <a:lnTo>
                      <a:pt x="47" y="78"/>
                    </a:lnTo>
                    <a:lnTo>
                      <a:pt x="48" y="76"/>
                    </a:lnTo>
                    <a:lnTo>
                      <a:pt x="51" y="77"/>
                    </a:lnTo>
                    <a:lnTo>
                      <a:pt x="48" y="68"/>
                    </a:lnTo>
                    <a:lnTo>
                      <a:pt x="49" y="64"/>
                    </a:lnTo>
                    <a:lnTo>
                      <a:pt x="48" y="61"/>
                    </a:lnTo>
                    <a:lnTo>
                      <a:pt x="49" y="54"/>
                    </a:lnTo>
                    <a:lnTo>
                      <a:pt x="47" y="51"/>
                    </a:lnTo>
                    <a:lnTo>
                      <a:pt x="40" y="45"/>
                    </a:lnTo>
                    <a:lnTo>
                      <a:pt x="40" y="35"/>
                    </a:lnTo>
                    <a:lnTo>
                      <a:pt x="36" y="30"/>
                    </a:lnTo>
                    <a:lnTo>
                      <a:pt x="36" y="23"/>
                    </a:lnTo>
                    <a:lnTo>
                      <a:pt x="35" y="22"/>
                    </a:lnTo>
                    <a:lnTo>
                      <a:pt x="31" y="21"/>
                    </a:lnTo>
                    <a:lnTo>
                      <a:pt x="27" y="18"/>
                    </a:lnTo>
                    <a:lnTo>
                      <a:pt x="24" y="18"/>
                    </a:lnTo>
                    <a:lnTo>
                      <a:pt x="21" y="16"/>
                    </a:lnTo>
                    <a:lnTo>
                      <a:pt x="2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7" name="Freeform 1106">
                <a:extLst>
                  <a:ext uri="{FF2B5EF4-FFF2-40B4-BE49-F238E27FC236}">
                    <a16:creationId xmlns:a16="http://schemas.microsoft.com/office/drawing/2014/main" id="{442F9655-063C-F044-9C31-EF9380B0EDD1}"/>
                  </a:ext>
                </a:extLst>
              </p:cNvPr>
              <p:cNvSpPr>
                <a:spLocks/>
              </p:cNvSpPr>
              <p:nvPr/>
            </p:nvSpPr>
            <p:spPr bwMode="auto">
              <a:xfrm>
                <a:off x="1904" y="1625"/>
                <a:ext cx="23" cy="64"/>
              </a:xfrm>
              <a:custGeom>
                <a:avLst/>
                <a:gdLst>
                  <a:gd name="T0" fmla="*/ 18 w 23"/>
                  <a:gd name="T1" fmla="*/ 8 h 64"/>
                  <a:gd name="T2" fmla="*/ 14 w 23"/>
                  <a:gd name="T3" fmla="*/ 13 h 64"/>
                  <a:gd name="T4" fmla="*/ 12 w 23"/>
                  <a:gd name="T5" fmla="*/ 18 h 64"/>
                  <a:gd name="T6" fmla="*/ 9 w 23"/>
                  <a:gd name="T7" fmla="*/ 20 h 64"/>
                  <a:gd name="T8" fmla="*/ 8 w 23"/>
                  <a:gd name="T9" fmla="*/ 17 h 64"/>
                  <a:gd name="T10" fmla="*/ 7 w 23"/>
                  <a:gd name="T11" fmla="*/ 16 h 64"/>
                  <a:gd name="T12" fmla="*/ 12 w 23"/>
                  <a:gd name="T13" fmla="*/ 13 h 64"/>
                  <a:gd name="T14" fmla="*/ 14 w 23"/>
                  <a:gd name="T15" fmla="*/ 10 h 64"/>
                  <a:gd name="T16" fmla="*/ 15 w 23"/>
                  <a:gd name="T17" fmla="*/ 6 h 64"/>
                  <a:gd name="T18" fmla="*/ 14 w 23"/>
                  <a:gd name="T19" fmla="*/ 4 h 64"/>
                  <a:gd name="T20" fmla="*/ 13 w 23"/>
                  <a:gd name="T21" fmla="*/ 3 h 64"/>
                  <a:gd name="T22" fmla="*/ 11 w 23"/>
                  <a:gd name="T23" fmla="*/ 6 h 64"/>
                  <a:gd name="T24" fmla="*/ 9 w 23"/>
                  <a:gd name="T25" fmla="*/ 6 h 64"/>
                  <a:gd name="T26" fmla="*/ 10 w 23"/>
                  <a:gd name="T27" fmla="*/ 2 h 64"/>
                  <a:gd name="T28" fmla="*/ 6 w 23"/>
                  <a:gd name="T29" fmla="*/ 0 h 64"/>
                  <a:gd name="T30" fmla="*/ 1 w 23"/>
                  <a:gd name="T31" fmla="*/ 9 h 64"/>
                  <a:gd name="T32" fmla="*/ 2 w 23"/>
                  <a:gd name="T33" fmla="*/ 15 h 64"/>
                  <a:gd name="T34" fmla="*/ 0 w 23"/>
                  <a:gd name="T35" fmla="*/ 19 h 64"/>
                  <a:gd name="T36" fmla="*/ 0 w 23"/>
                  <a:gd name="T37" fmla="*/ 22 h 64"/>
                  <a:gd name="T38" fmla="*/ 3 w 23"/>
                  <a:gd name="T39" fmla="*/ 22 h 64"/>
                  <a:gd name="T40" fmla="*/ 4 w 23"/>
                  <a:gd name="T41" fmla="*/ 25 h 64"/>
                  <a:gd name="T42" fmla="*/ 5 w 23"/>
                  <a:gd name="T43" fmla="*/ 28 h 64"/>
                  <a:gd name="T44" fmla="*/ 4 w 23"/>
                  <a:gd name="T45" fmla="*/ 26 h 64"/>
                  <a:gd name="T46" fmla="*/ 1 w 23"/>
                  <a:gd name="T47" fmla="*/ 26 h 64"/>
                  <a:gd name="T48" fmla="*/ 0 w 23"/>
                  <a:gd name="T49" fmla="*/ 28 h 64"/>
                  <a:gd name="T50" fmla="*/ 3 w 23"/>
                  <a:gd name="T51" fmla="*/ 31 h 64"/>
                  <a:gd name="T52" fmla="*/ 1 w 23"/>
                  <a:gd name="T53" fmla="*/ 35 h 64"/>
                  <a:gd name="T54" fmla="*/ 3 w 23"/>
                  <a:gd name="T55" fmla="*/ 36 h 64"/>
                  <a:gd name="T56" fmla="*/ 5 w 23"/>
                  <a:gd name="T57" fmla="*/ 39 h 64"/>
                  <a:gd name="T58" fmla="*/ 2 w 23"/>
                  <a:gd name="T59" fmla="*/ 38 h 64"/>
                  <a:gd name="T60" fmla="*/ 1 w 23"/>
                  <a:gd name="T61" fmla="*/ 41 h 64"/>
                  <a:gd name="T62" fmla="*/ 2 w 23"/>
                  <a:gd name="T63" fmla="*/ 44 h 64"/>
                  <a:gd name="T64" fmla="*/ 5 w 23"/>
                  <a:gd name="T65" fmla="*/ 44 h 64"/>
                  <a:gd name="T66" fmla="*/ 4 w 23"/>
                  <a:gd name="T67" fmla="*/ 47 h 64"/>
                  <a:gd name="T68" fmla="*/ 5 w 23"/>
                  <a:gd name="T69" fmla="*/ 52 h 64"/>
                  <a:gd name="T70" fmla="*/ 9 w 23"/>
                  <a:gd name="T71" fmla="*/ 63 h 64"/>
                  <a:gd name="T72" fmla="*/ 13 w 23"/>
                  <a:gd name="T73" fmla="*/ 64 h 64"/>
                  <a:gd name="T74" fmla="*/ 14 w 23"/>
                  <a:gd name="T75" fmla="*/ 61 h 64"/>
                  <a:gd name="T76" fmla="*/ 13 w 23"/>
                  <a:gd name="T77" fmla="*/ 59 h 64"/>
                  <a:gd name="T78" fmla="*/ 11 w 23"/>
                  <a:gd name="T79" fmla="*/ 59 h 64"/>
                  <a:gd name="T80" fmla="*/ 10 w 23"/>
                  <a:gd name="T81" fmla="*/ 54 h 64"/>
                  <a:gd name="T82" fmla="*/ 9 w 23"/>
                  <a:gd name="T83" fmla="*/ 49 h 64"/>
                  <a:gd name="T84" fmla="*/ 9 w 23"/>
                  <a:gd name="T85" fmla="*/ 44 h 64"/>
                  <a:gd name="T86" fmla="*/ 8 w 23"/>
                  <a:gd name="T87" fmla="*/ 40 h 64"/>
                  <a:gd name="T88" fmla="*/ 10 w 23"/>
                  <a:gd name="T89" fmla="*/ 37 h 64"/>
                  <a:gd name="T90" fmla="*/ 14 w 23"/>
                  <a:gd name="T91" fmla="*/ 37 h 64"/>
                  <a:gd name="T92" fmla="*/ 14 w 23"/>
                  <a:gd name="T93" fmla="*/ 33 h 64"/>
                  <a:gd name="T94" fmla="*/ 11 w 23"/>
                  <a:gd name="T95" fmla="*/ 32 h 64"/>
                  <a:gd name="T96" fmla="*/ 8 w 23"/>
                  <a:gd name="T97" fmla="*/ 33 h 64"/>
                  <a:gd name="T98" fmla="*/ 6 w 23"/>
                  <a:gd name="T99" fmla="*/ 33 h 64"/>
                  <a:gd name="T100" fmla="*/ 8 w 23"/>
                  <a:gd name="T101" fmla="*/ 30 h 64"/>
                  <a:gd name="T102" fmla="*/ 11 w 23"/>
                  <a:gd name="T103" fmla="*/ 30 h 64"/>
                  <a:gd name="T104" fmla="*/ 14 w 23"/>
                  <a:gd name="T105" fmla="*/ 27 h 64"/>
                  <a:gd name="T106" fmla="*/ 14 w 23"/>
                  <a:gd name="T107" fmla="*/ 22 h 64"/>
                  <a:gd name="T108" fmla="*/ 17 w 23"/>
                  <a:gd name="T109" fmla="*/ 18 h 64"/>
                  <a:gd name="T110" fmla="*/ 18 w 23"/>
                  <a:gd name="T111" fmla="*/ 13 h 64"/>
                  <a:gd name="T112" fmla="*/ 23 w 23"/>
                  <a:gd name="T113" fmla="*/ 6 h 64"/>
                  <a:gd name="T114" fmla="*/ 21 w 23"/>
                  <a:gd name="T115" fmla="*/ 6 h 64"/>
                  <a:gd name="T116" fmla="*/ 18 w 23"/>
                  <a:gd name="T117"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64">
                    <a:moveTo>
                      <a:pt x="18" y="8"/>
                    </a:moveTo>
                    <a:lnTo>
                      <a:pt x="14" y="13"/>
                    </a:lnTo>
                    <a:lnTo>
                      <a:pt x="12" y="18"/>
                    </a:lnTo>
                    <a:lnTo>
                      <a:pt x="9" y="20"/>
                    </a:lnTo>
                    <a:lnTo>
                      <a:pt x="8" y="17"/>
                    </a:lnTo>
                    <a:lnTo>
                      <a:pt x="7" y="16"/>
                    </a:lnTo>
                    <a:lnTo>
                      <a:pt x="12" y="13"/>
                    </a:lnTo>
                    <a:lnTo>
                      <a:pt x="14" y="10"/>
                    </a:lnTo>
                    <a:lnTo>
                      <a:pt x="15" y="6"/>
                    </a:lnTo>
                    <a:lnTo>
                      <a:pt x="14" y="4"/>
                    </a:lnTo>
                    <a:lnTo>
                      <a:pt x="13" y="3"/>
                    </a:lnTo>
                    <a:lnTo>
                      <a:pt x="11" y="6"/>
                    </a:lnTo>
                    <a:lnTo>
                      <a:pt x="9" y="6"/>
                    </a:lnTo>
                    <a:lnTo>
                      <a:pt x="10" y="2"/>
                    </a:lnTo>
                    <a:lnTo>
                      <a:pt x="6" y="0"/>
                    </a:lnTo>
                    <a:lnTo>
                      <a:pt x="1" y="9"/>
                    </a:lnTo>
                    <a:lnTo>
                      <a:pt x="2" y="15"/>
                    </a:lnTo>
                    <a:lnTo>
                      <a:pt x="0" y="19"/>
                    </a:lnTo>
                    <a:lnTo>
                      <a:pt x="0" y="22"/>
                    </a:lnTo>
                    <a:lnTo>
                      <a:pt x="3" y="22"/>
                    </a:lnTo>
                    <a:lnTo>
                      <a:pt x="4" y="25"/>
                    </a:lnTo>
                    <a:lnTo>
                      <a:pt x="5" y="28"/>
                    </a:lnTo>
                    <a:lnTo>
                      <a:pt x="4" y="26"/>
                    </a:lnTo>
                    <a:lnTo>
                      <a:pt x="1" y="26"/>
                    </a:lnTo>
                    <a:lnTo>
                      <a:pt x="0" y="28"/>
                    </a:lnTo>
                    <a:lnTo>
                      <a:pt x="3" y="31"/>
                    </a:lnTo>
                    <a:lnTo>
                      <a:pt x="1" y="35"/>
                    </a:lnTo>
                    <a:lnTo>
                      <a:pt x="3" y="36"/>
                    </a:lnTo>
                    <a:lnTo>
                      <a:pt x="5" y="39"/>
                    </a:lnTo>
                    <a:lnTo>
                      <a:pt x="2" y="38"/>
                    </a:lnTo>
                    <a:lnTo>
                      <a:pt x="1" y="41"/>
                    </a:lnTo>
                    <a:lnTo>
                      <a:pt x="2" y="44"/>
                    </a:lnTo>
                    <a:lnTo>
                      <a:pt x="5" y="44"/>
                    </a:lnTo>
                    <a:lnTo>
                      <a:pt x="4" y="47"/>
                    </a:lnTo>
                    <a:lnTo>
                      <a:pt x="5" y="52"/>
                    </a:lnTo>
                    <a:lnTo>
                      <a:pt x="9" y="63"/>
                    </a:lnTo>
                    <a:lnTo>
                      <a:pt x="13" y="64"/>
                    </a:lnTo>
                    <a:lnTo>
                      <a:pt x="14" y="61"/>
                    </a:lnTo>
                    <a:lnTo>
                      <a:pt x="13" y="59"/>
                    </a:lnTo>
                    <a:lnTo>
                      <a:pt x="11" y="59"/>
                    </a:lnTo>
                    <a:lnTo>
                      <a:pt x="10" y="54"/>
                    </a:lnTo>
                    <a:lnTo>
                      <a:pt x="9" y="49"/>
                    </a:lnTo>
                    <a:lnTo>
                      <a:pt x="9" y="44"/>
                    </a:lnTo>
                    <a:lnTo>
                      <a:pt x="8" y="40"/>
                    </a:lnTo>
                    <a:lnTo>
                      <a:pt x="10" y="37"/>
                    </a:lnTo>
                    <a:lnTo>
                      <a:pt x="14" y="37"/>
                    </a:lnTo>
                    <a:lnTo>
                      <a:pt x="14" y="33"/>
                    </a:lnTo>
                    <a:lnTo>
                      <a:pt x="11" y="32"/>
                    </a:lnTo>
                    <a:lnTo>
                      <a:pt x="8" y="33"/>
                    </a:lnTo>
                    <a:lnTo>
                      <a:pt x="6" y="33"/>
                    </a:lnTo>
                    <a:lnTo>
                      <a:pt x="8" y="30"/>
                    </a:lnTo>
                    <a:lnTo>
                      <a:pt x="11" y="30"/>
                    </a:lnTo>
                    <a:lnTo>
                      <a:pt x="14" y="27"/>
                    </a:lnTo>
                    <a:lnTo>
                      <a:pt x="14" y="22"/>
                    </a:lnTo>
                    <a:lnTo>
                      <a:pt x="17" y="18"/>
                    </a:lnTo>
                    <a:lnTo>
                      <a:pt x="18" y="13"/>
                    </a:lnTo>
                    <a:lnTo>
                      <a:pt x="23" y="6"/>
                    </a:lnTo>
                    <a:lnTo>
                      <a:pt x="21" y="6"/>
                    </a:lnTo>
                    <a:lnTo>
                      <a:pt x="1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8" name="Freeform 1107">
                <a:extLst>
                  <a:ext uri="{FF2B5EF4-FFF2-40B4-BE49-F238E27FC236}">
                    <a16:creationId xmlns:a16="http://schemas.microsoft.com/office/drawing/2014/main" id="{9D177ADA-7D81-7E4D-9032-BF8828F5F836}"/>
                  </a:ext>
                </a:extLst>
              </p:cNvPr>
              <p:cNvSpPr>
                <a:spLocks/>
              </p:cNvSpPr>
              <p:nvPr/>
            </p:nvSpPr>
            <p:spPr bwMode="auto">
              <a:xfrm>
                <a:off x="1941" y="1641"/>
                <a:ext cx="5" cy="17"/>
              </a:xfrm>
              <a:custGeom>
                <a:avLst/>
                <a:gdLst>
                  <a:gd name="T0" fmla="*/ 1 w 5"/>
                  <a:gd name="T1" fmla="*/ 1 h 17"/>
                  <a:gd name="T2" fmla="*/ 1 w 5"/>
                  <a:gd name="T3" fmla="*/ 0 h 17"/>
                  <a:gd name="T4" fmla="*/ 0 w 5"/>
                  <a:gd name="T5" fmla="*/ 2 h 17"/>
                  <a:gd name="T6" fmla="*/ 0 w 5"/>
                  <a:gd name="T7" fmla="*/ 6 h 17"/>
                  <a:gd name="T8" fmla="*/ 2 w 5"/>
                  <a:gd name="T9" fmla="*/ 10 h 17"/>
                  <a:gd name="T10" fmla="*/ 2 w 5"/>
                  <a:gd name="T11" fmla="*/ 15 h 17"/>
                  <a:gd name="T12" fmla="*/ 5 w 5"/>
                  <a:gd name="T13" fmla="*/ 17 h 17"/>
                  <a:gd name="T14" fmla="*/ 5 w 5"/>
                  <a:gd name="T15" fmla="*/ 12 h 17"/>
                  <a:gd name="T16" fmla="*/ 3 w 5"/>
                  <a:gd name="T17" fmla="*/ 6 h 17"/>
                  <a:gd name="T18" fmla="*/ 1 w 5"/>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7">
                    <a:moveTo>
                      <a:pt x="1" y="1"/>
                    </a:moveTo>
                    <a:lnTo>
                      <a:pt x="1" y="0"/>
                    </a:lnTo>
                    <a:lnTo>
                      <a:pt x="0" y="2"/>
                    </a:lnTo>
                    <a:lnTo>
                      <a:pt x="0" y="6"/>
                    </a:lnTo>
                    <a:lnTo>
                      <a:pt x="2" y="10"/>
                    </a:lnTo>
                    <a:lnTo>
                      <a:pt x="2" y="15"/>
                    </a:lnTo>
                    <a:lnTo>
                      <a:pt x="5" y="17"/>
                    </a:lnTo>
                    <a:lnTo>
                      <a:pt x="5" y="12"/>
                    </a:lnTo>
                    <a:lnTo>
                      <a:pt x="3" y="6"/>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9" name="Freeform 1108">
                <a:extLst>
                  <a:ext uri="{FF2B5EF4-FFF2-40B4-BE49-F238E27FC236}">
                    <a16:creationId xmlns:a16="http://schemas.microsoft.com/office/drawing/2014/main" id="{A3550835-4589-9F40-8DEC-74E049EFF2DE}"/>
                  </a:ext>
                </a:extLst>
              </p:cNvPr>
              <p:cNvSpPr>
                <a:spLocks/>
              </p:cNvSpPr>
              <p:nvPr/>
            </p:nvSpPr>
            <p:spPr bwMode="auto">
              <a:xfrm>
                <a:off x="2821" y="1225"/>
                <a:ext cx="9" cy="10"/>
              </a:xfrm>
              <a:custGeom>
                <a:avLst/>
                <a:gdLst>
                  <a:gd name="T0" fmla="*/ 2 w 12"/>
                  <a:gd name="T1" fmla="*/ 13 h 13"/>
                  <a:gd name="T2" fmla="*/ 3 w 12"/>
                  <a:gd name="T3" fmla="*/ 11 h 13"/>
                  <a:gd name="T4" fmla="*/ 6 w 12"/>
                  <a:gd name="T5" fmla="*/ 9 h 13"/>
                  <a:gd name="T6" fmla="*/ 7 w 12"/>
                  <a:gd name="T7" fmla="*/ 10 h 13"/>
                  <a:gd name="T8" fmla="*/ 10 w 12"/>
                  <a:gd name="T9" fmla="*/ 9 h 13"/>
                  <a:gd name="T10" fmla="*/ 12 w 12"/>
                  <a:gd name="T11" fmla="*/ 6 h 13"/>
                  <a:gd name="T12" fmla="*/ 10 w 12"/>
                  <a:gd name="T13" fmla="*/ 4 h 13"/>
                  <a:gd name="T14" fmla="*/ 8 w 12"/>
                  <a:gd name="T15" fmla="*/ 4 h 13"/>
                  <a:gd name="T16" fmla="*/ 7 w 12"/>
                  <a:gd name="T17" fmla="*/ 1 h 13"/>
                  <a:gd name="T18" fmla="*/ 5 w 12"/>
                  <a:gd name="T19" fmla="*/ 0 h 13"/>
                  <a:gd name="T20" fmla="*/ 2 w 12"/>
                  <a:gd name="T21" fmla="*/ 3 h 13"/>
                  <a:gd name="T22" fmla="*/ 0 w 12"/>
                  <a:gd name="T23" fmla="*/ 6 h 13"/>
                  <a:gd name="T24" fmla="*/ 1 w 12"/>
                  <a:gd name="T25" fmla="*/ 8 h 13"/>
                  <a:gd name="T26" fmla="*/ 1 w 12"/>
                  <a:gd name="T27" fmla="*/ 12 h 13"/>
                  <a:gd name="T28" fmla="*/ 2 w 12"/>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3">
                    <a:moveTo>
                      <a:pt x="2" y="13"/>
                    </a:moveTo>
                    <a:cubicBezTo>
                      <a:pt x="3" y="11"/>
                      <a:pt x="3" y="11"/>
                      <a:pt x="3" y="11"/>
                    </a:cubicBezTo>
                    <a:cubicBezTo>
                      <a:pt x="6" y="9"/>
                      <a:pt x="6" y="9"/>
                      <a:pt x="6" y="9"/>
                    </a:cubicBezTo>
                    <a:cubicBezTo>
                      <a:pt x="7" y="10"/>
                      <a:pt x="7" y="10"/>
                      <a:pt x="7" y="10"/>
                    </a:cubicBezTo>
                    <a:cubicBezTo>
                      <a:pt x="10" y="9"/>
                      <a:pt x="10" y="9"/>
                      <a:pt x="10" y="9"/>
                    </a:cubicBezTo>
                    <a:cubicBezTo>
                      <a:pt x="12" y="6"/>
                      <a:pt x="12" y="6"/>
                      <a:pt x="12" y="6"/>
                    </a:cubicBezTo>
                    <a:cubicBezTo>
                      <a:pt x="10" y="4"/>
                      <a:pt x="10" y="4"/>
                      <a:pt x="10" y="4"/>
                    </a:cubicBezTo>
                    <a:cubicBezTo>
                      <a:pt x="8" y="4"/>
                      <a:pt x="8" y="4"/>
                      <a:pt x="8" y="4"/>
                    </a:cubicBezTo>
                    <a:cubicBezTo>
                      <a:pt x="7" y="1"/>
                      <a:pt x="7" y="1"/>
                      <a:pt x="7" y="1"/>
                    </a:cubicBezTo>
                    <a:cubicBezTo>
                      <a:pt x="5" y="0"/>
                      <a:pt x="5" y="0"/>
                      <a:pt x="5" y="0"/>
                    </a:cubicBezTo>
                    <a:cubicBezTo>
                      <a:pt x="2" y="3"/>
                      <a:pt x="2" y="3"/>
                      <a:pt x="2" y="3"/>
                    </a:cubicBezTo>
                    <a:cubicBezTo>
                      <a:pt x="0" y="6"/>
                      <a:pt x="0" y="6"/>
                      <a:pt x="0" y="6"/>
                    </a:cubicBezTo>
                    <a:cubicBezTo>
                      <a:pt x="1" y="8"/>
                      <a:pt x="1" y="8"/>
                      <a:pt x="1" y="8"/>
                    </a:cubicBezTo>
                    <a:cubicBezTo>
                      <a:pt x="1" y="12"/>
                      <a:pt x="1" y="12"/>
                      <a:pt x="1" y="12"/>
                    </a:cubicBezTo>
                    <a:cubicBezTo>
                      <a:pt x="1" y="12"/>
                      <a:pt x="2" y="13"/>
                      <a:pt x="2"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0" name="Freeform 1109">
                <a:extLst>
                  <a:ext uri="{FF2B5EF4-FFF2-40B4-BE49-F238E27FC236}">
                    <a16:creationId xmlns:a16="http://schemas.microsoft.com/office/drawing/2014/main" id="{28A5C377-B1D3-4F46-A55D-7874615FBF43}"/>
                  </a:ext>
                </a:extLst>
              </p:cNvPr>
              <p:cNvSpPr>
                <a:spLocks/>
              </p:cNvSpPr>
              <p:nvPr/>
            </p:nvSpPr>
            <p:spPr bwMode="auto">
              <a:xfrm>
                <a:off x="2259" y="938"/>
                <a:ext cx="140" cy="133"/>
              </a:xfrm>
              <a:custGeom>
                <a:avLst/>
                <a:gdLst>
                  <a:gd name="T0" fmla="*/ 9 w 140"/>
                  <a:gd name="T1" fmla="*/ 96 h 133"/>
                  <a:gd name="T2" fmla="*/ 10 w 140"/>
                  <a:gd name="T3" fmla="*/ 106 h 133"/>
                  <a:gd name="T4" fmla="*/ 10 w 140"/>
                  <a:gd name="T5" fmla="*/ 118 h 133"/>
                  <a:gd name="T6" fmla="*/ 7 w 140"/>
                  <a:gd name="T7" fmla="*/ 132 h 133"/>
                  <a:gd name="T8" fmla="*/ 13 w 140"/>
                  <a:gd name="T9" fmla="*/ 130 h 133"/>
                  <a:gd name="T10" fmla="*/ 23 w 140"/>
                  <a:gd name="T11" fmla="*/ 128 h 133"/>
                  <a:gd name="T12" fmla="*/ 28 w 140"/>
                  <a:gd name="T13" fmla="*/ 121 h 133"/>
                  <a:gd name="T14" fmla="*/ 32 w 140"/>
                  <a:gd name="T15" fmla="*/ 125 h 133"/>
                  <a:gd name="T16" fmla="*/ 34 w 140"/>
                  <a:gd name="T17" fmla="*/ 130 h 133"/>
                  <a:gd name="T18" fmla="*/ 44 w 140"/>
                  <a:gd name="T19" fmla="*/ 124 h 133"/>
                  <a:gd name="T20" fmla="*/ 51 w 140"/>
                  <a:gd name="T21" fmla="*/ 113 h 133"/>
                  <a:gd name="T22" fmla="*/ 59 w 140"/>
                  <a:gd name="T23" fmla="*/ 105 h 133"/>
                  <a:gd name="T24" fmla="*/ 63 w 140"/>
                  <a:gd name="T25" fmla="*/ 102 h 133"/>
                  <a:gd name="T26" fmla="*/ 74 w 140"/>
                  <a:gd name="T27" fmla="*/ 97 h 133"/>
                  <a:gd name="T28" fmla="*/ 79 w 140"/>
                  <a:gd name="T29" fmla="*/ 89 h 133"/>
                  <a:gd name="T30" fmla="*/ 87 w 140"/>
                  <a:gd name="T31" fmla="*/ 82 h 133"/>
                  <a:gd name="T32" fmla="*/ 95 w 140"/>
                  <a:gd name="T33" fmla="*/ 82 h 133"/>
                  <a:gd name="T34" fmla="*/ 106 w 140"/>
                  <a:gd name="T35" fmla="*/ 77 h 133"/>
                  <a:gd name="T36" fmla="*/ 123 w 140"/>
                  <a:gd name="T37" fmla="*/ 72 h 133"/>
                  <a:gd name="T38" fmla="*/ 137 w 140"/>
                  <a:gd name="T39" fmla="*/ 68 h 133"/>
                  <a:gd name="T40" fmla="*/ 139 w 140"/>
                  <a:gd name="T41" fmla="*/ 58 h 133"/>
                  <a:gd name="T42" fmla="*/ 138 w 140"/>
                  <a:gd name="T43" fmla="*/ 49 h 133"/>
                  <a:gd name="T44" fmla="*/ 137 w 140"/>
                  <a:gd name="T45" fmla="*/ 32 h 133"/>
                  <a:gd name="T46" fmla="*/ 130 w 140"/>
                  <a:gd name="T47" fmla="*/ 21 h 133"/>
                  <a:gd name="T48" fmla="*/ 120 w 140"/>
                  <a:gd name="T49" fmla="*/ 25 h 133"/>
                  <a:gd name="T50" fmla="*/ 114 w 140"/>
                  <a:gd name="T51" fmla="*/ 31 h 133"/>
                  <a:gd name="T52" fmla="*/ 116 w 140"/>
                  <a:gd name="T53" fmla="*/ 20 h 133"/>
                  <a:gd name="T54" fmla="*/ 113 w 140"/>
                  <a:gd name="T55" fmla="*/ 20 h 133"/>
                  <a:gd name="T56" fmla="*/ 104 w 140"/>
                  <a:gd name="T57" fmla="*/ 8 h 133"/>
                  <a:gd name="T58" fmla="*/ 95 w 140"/>
                  <a:gd name="T59" fmla="*/ 0 h 133"/>
                  <a:gd name="T60" fmla="*/ 77 w 140"/>
                  <a:gd name="T61" fmla="*/ 2 h 133"/>
                  <a:gd name="T62" fmla="*/ 62 w 140"/>
                  <a:gd name="T63" fmla="*/ 3 h 133"/>
                  <a:gd name="T64" fmla="*/ 61 w 140"/>
                  <a:gd name="T65" fmla="*/ 11 h 133"/>
                  <a:gd name="T66" fmla="*/ 62 w 140"/>
                  <a:gd name="T67" fmla="*/ 26 h 133"/>
                  <a:gd name="T68" fmla="*/ 53 w 140"/>
                  <a:gd name="T69" fmla="*/ 33 h 133"/>
                  <a:gd name="T70" fmla="*/ 44 w 140"/>
                  <a:gd name="T71" fmla="*/ 44 h 133"/>
                  <a:gd name="T72" fmla="*/ 34 w 140"/>
                  <a:gd name="T73" fmla="*/ 52 h 133"/>
                  <a:gd name="T74" fmla="*/ 28 w 140"/>
                  <a:gd name="T75" fmla="*/ 61 h 133"/>
                  <a:gd name="T76" fmla="*/ 24 w 140"/>
                  <a:gd name="T77" fmla="*/ 69 h 133"/>
                  <a:gd name="T78" fmla="*/ 16 w 140"/>
                  <a:gd name="T79" fmla="*/ 73 h 133"/>
                  <a:gd name="T80" fmla="*/ 10 w 140"/>
                  <a:gd name="T81" fmla="*/ 82 h 133"/>
                  <a:gd name="T82" fmla="*/ 5 w 140"/>
                  <a:gd name="T83" fmla="*/ 86 h 133"/>
                  <a:gd name="T84" fmla="*/ 0 w 140"/>
                  <a:gd name="T85" fmla="*/ 9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33">
                    <a:moveTo>
                      <a:pt x="5" y="93"/>
                    </a:moveTo>
                    <a:lnTo>
                      <a:pt x="9" y="93"/>
                    </a:lnTo>
                    <a:lnTo>
                      <a:pt x="9" y="96"/>
                    </a:lnTo>
                    <a:lnTo>
                      <a:pt x="6" y="95"/>
                    </a:lnTo>
                    <a:lnTo>
                      <a:pt x="9" y="104"/>
                    </a:lnTo>
                    <a:lnTo>
                      <a:pt x="10" y="106"/>
                    </a:lnTo>
                    <a:lnTo>
                      <a:pt x="10" y="109"/>
                    </a:lnTo>
                    <a:lnTo>
                      <a:pt x="9" y="114"/>
                    </a:lnTo>
                    <a:lnTo>
                      <a:pt x="10" y="118"/>
                    </a:lnTo>
                    <a:lnTo>
                      <a:pt x="8" y="123"/>
                    </a:lnTo>
                    <a:lnTo>
                      <a:pt x="8" y="130"/>
                    </a:lnTo>
                    <a:lnTo>
                      <a:pt x="7" y="132"/>
                    </a:lnTo>
                    <a:lnTo>
                      <a:pt x="9" y="132"/>
                    </a:lnTo>
                    <a:lnTo>
                      <a:pt x="11" y="133"/>
                    </a:lnTo>
                    <a:lnTo>
                      <a:pt x="13" y="130"/>
                    </a:lnTo>
                    <a:lnTo>
                      <a:pt x="16" y="129"/>
                    </a:lnTo>
                    <a:lnTo>
                      <a:pt x="19" y="130"/>
                    </a:lnTo>
                    <a:lnTo>
                      <a:pt x="23" y="128"/>
                    </a:lnTo>
                    <a:lnTo>
                      <a:pt x="26" y="123"/>
                    </a:lnTo>
                    <a:lnTo>
                      <a:pt x="28" y="123"/>
                    </a:lnTo>
                    <a:lnTo>
                      <a:pt x="28" y="121"/>
                    </a:lnTo>
                    <a:lnTo>
                      <a:pt x="30" y="119"/>
                    </a:lnTo>
                    <a:lnTo>
                      <a:pt x="32" y="120"/>
                    </a:lnTo>
                    <a:lnTo>
                      <a:pt x="32" y="125"/>
                    </a:lnTo>
                    <a:lnTo>
                      <a:pt x="30" y="127"/>
                    </a:lnTo>
                    <a:lnTo>
                      <a:pt x="32" y="130"/>
                    </a:lnTo>
                    <a:lnTo>
                      <a:pt x="34" y="130"/>
                    </a:lnTo>
                    <a:lnTo>
                      <a:pt x="37" y="127"/>
                    </a:lnTo>
                    <a:lnTo>
                      <a:pt x="42" y="128"/>
                    </a:lnTo>
                    <a:lnTo>
                      <a:pt x="44" y="124"/>
                    </a:lnTo>
                    <a:lnTo>
                      <a:pt x="48" y="120"/>
                    </a:lnTo>
                    <a:lnTo>
                      <a:pt x="48" y="117"/>
                    </a:lnTo>
                    <a:lnTo>
                      <a:pt x="51" y="113"/>
                    </a:lnTo>
                    <a:lnTo>
                      <a:pt x="52" y="110"/>
                    </a:lnTo>
                    <a:lnTo>
                      <a:pt x="55" y="106"/>
                    </a:lnTo>
                    <a:lnTo>
                      <a:pt x="59" y="105"/>
                    </a:lnTo>
                    <a:lnTo>
                      <a:pt x="59" y="101"/>
                    </a:lnTo>
                    <a:lnTo>
                      <a:pt x="61" y="97"/>
                    </a:lnTo>
                    <a:lnTo>
                      <a:pt x="63" y="102"/>
                    </a:lnTo>
                    <a:lnTo>
                      <a:pt x="67" y="102"/>
                    </a:lnTo>
                    <a:lnTo>
                      <a:pt x="70" y="99"/>
                    </a:lnTo>
                    <a:lnTo>
                      <a:pt x="74" y="97"/>
                    </a:lnTo>
                    <a:lnTo>
                      <a:pt x="75" y="92"/>
                    </a:lnTo>
                    <a:lnTo>
                      <a:pt x="76" y="92"/>
                    </a:lnTo>
                    <a:lnTo>
                      <a:pt x="79" y="89"/>
                    </a:lnTo>
                    <a:lnTo>
                      <a:pt x="80" y="85"/>
                    </a:lnTo>
                    <a:lnTo>
                      <a:pt x="85" y="84"/>
                    </a:lnTo>
                    <a:lnTo>
                      <a:pt x="87" y="82"/>
                    </a:lnTo>
                    <a:lnTo>
                      <a:pt x="89" y="85"/>
                    </a:lnTo>
                    <a:lnTo>
                      <a:pt x="90" y="83"/>
                    </a:lnTo>
                    <a:lnTo>
                      <a:pt x="95" y="82"/>
                    </a:lnTo>
                    <a:lnTo>
                      <a:pt x="98" y="80"/>
                    </a:lnTo>
                    <a:lnTo>
                      <a:pt x="100" y="80"/>
                    </a:lnTo>
                    <a:lnTo>
                      <a:pt x="106" y="77"/>
                    </a:lnTo>
                    <a:lnTo>
                      <a:pt x="112" y="76"/>
                    </a:lnTo>
                    <a:lnTo>
                      <a:pt x="120" y="72"/>
                    </a:lnTo>
                    <a:lnTo>
                      <a:pt x="123" y="72"/>
                    </a:lnTo>
                    <a:lnTo>
                      <a:pt x="130" y="72"/>
                    </a:lnTo>
                    <a:lnTo>
                      <a:pt x="132" y="70"/>
                    </a:lnTo>
                    <a:lnTo>
                      <a:pt x="137" y="68"/>
                    </a:lnTo>
                    <a:lnTo>
                      <a:pt x="140" y="65"/>
                    </a:lnTo>
                    <a:lnTo>
                      <a:pt x="139" y="61"/>
                    </a:lnTo>
                    <a:lnTo>
                      <a:pt x="139" y="58"/>
                    </a:lnTo>
                    <a:lnTo>
                      <a:pt x="137" y="56"/>
                    </a:lnTo>
                    <a:lnTo>
                      <a:pt x="138" y="54"/>
                    </a:lnTo>
                    <a:lnTo>
                      <a:pt x="138" y="49"/>
                    </a:lnTo>
                    <a:lnTo>
                      <a:pt x="137" y="44"/>
                    </a:lnTo>
                    <a:lnTo>
                      <a:pt x="137" y="40"/>
                    </a:lnTo>
                    <a:lnTo>
                      <a:pt x="137" y="32"/>
                    </a:lnTo>
                    <a:lnTo>
                      <a:pt x="132" y="25"/>
                    </a:lnTo>
                    <a:lnTo>
                      <a:pt x="131" y="22"/>
                    </a:lnTo>
                    <a:lnTo>
                      <a:pt x="130" y="21"/>
                    </a:lnTo>
                    <a:lnTo>
                      <a:pt x="126" y="23"/>
                    </a:lnTo>
                    <a:lnTo>
                      <a:pt x="122" y="23"/>
                    </a:lnTo>
                    <a:lnTo>
                      <a:pt x="120" y="25"/>
                    </a:lnTo>
                    <a:lnTo>
                      <a:pt x="120" y="29"/>
                    </a:lnTo>
                    <a:lnTo>
                      <a:pt x="114" y="33"/>
                    </a:lnTo>
                    <a:lnTo>
                      <a:pt x="114" y="31"/>
                    </a:lnTo>
                    <a:lnTo>
                      <a:pt x="118" y="26"/>
                    </a:lnTo>
                    <a:lnTo>
                      <a:pt x="119" y="22"/>
                    </a:lnTo>
                    <a:lnTo>
                      <a:pt x="116" y="20"/>
                    </a:lnTo>
                    <a:lnTo>
                      <a:pt x="113" y="21"/>
                    </a:lnTo>
                    <a:lnTo>
                      <a:pt x="112" y="22"/>
                    </a:lnTo>
                    <a:lnTo>
                      <a:pt x="113" y="20"/>
                    </a:lnTo>
                    <a:lnTo>
                      <a:pt x="113" y="16"/>
                    </a:lnTo>
                    <a:lnTo>
                      <a:pt x="106" y="12"/>
                    </a:lnTo>
                    <a:lnTo>
                      <a:pt x="104" y="8"/>
                    </a:lnTo>
                    <a:lnTo>
                      <a:pt x="102" y="6"/>
                    </a:lnTo>
                    <a:lnTo>
                      <a:pt x="102" y="3"/>
                    </a:lnTo>
                    <a:lnTo>
                      <a:pt x="95" y="0"/>
                    </a:lnTo>
                    <a:lnTo>
                      <a:pt x="89" y="3"/>
                    </a:lnTo>
                    <a:lnTo>
                      <a:pt x="79" y="3"/>
                    </a:lnTo>
                    <a:lnTo>
                      <a:pt x="77" y="2"/>
                    </a:lnTo>
                    <a:lnTo>
                      <a:pt x="68" y="3"/>
                    </a:lnTo>
                    <a:lnTo>
                      <a:pt x="66" y="2"/>
                    </a:lnTo>
                    <a:lnTo>
                      <a:pt x="62" y="3"/>
                    </a:lnTo>
                    <a:lnTo>
                      <a:pt x="61" y="6"/>
                    </a:lnTo>
                    <a:lnTo>
                      <a:pt x="62" y="8"/>
                    </a:lnTo>
                    <a:lnTo>
                      <a:pt x="61" y="11"/>
                    </a:lnTo>
                    <a:lnTo>
                      <a:pt x="61" y="16"/>
                    </a:lnTo>
                    <a:lnTo>
                      <a:pt x="60" y="23"/>
                    </a:lnTo>
                    <a:lnTo>
                      <a:pt x="62" y="26"/>
                    </a:lnTo>
                    <a:lnTo>
                      <a:pt x="60" y="29"/>
                    </a:lnTo>
                    <a:lnTo>
                      <a:pt x="57" y="29"/>
                    </a:lnTo>
                    <a:lnTo>
                      <a:pt x="53" y="33"/>
                    </a:lnTo>
                    <a:lnTo>
                      <a:pt x="52" y="36"/>
                    </a:lnTo>
                    <a:lnTo>
                      <a:pt x="46" y="38"/>
                    </a:lnTo>
                    <a:lnTo>
                      <a:pt x="44" y="44"/>
                    </a:lnTo>
                    <a:lnTo>
                      <a:pt x="37" y="49"/>
                    </a:lnTo>
                    <a:lnTo>
                      <a:pt x="34" y="50"/>
                    </a:lnTo>
                    <a:lnTo>
                      <a:pt x="34" y="52"/>
                    </a:lnTo>
                    <a:lnTo>
                      <a:pt x="36" y="58"/>
                    </a:lnTo>
                    <a:lnTo>
                      <a:pt x="36" y="62"/>
                    </a:lnTo>
                    <a:lnTo>
                      <a:pt x="28" y="61"/>
                    </a:lnTo>
                    <a:lnTo>
                      <a:pt x="27" y="59"/>
                    </a:lnTo>
                    <a:lnTo>
                      <a:pt x="26" y="65"/>
                    </a:lnTo>
                    <a:lnTo>
                      <a:pt x="24" y="69"/>
                    </a:lnTo>
                    <a:lnTo>
                      <a:pt x="23" y="70"/>
                    </a:lnTo>
                    <a:lnTo>
                      <a:pt x="22" y="72"/>
                    </a:lnTo>
                    <a:lnTo>
                      <a:pt x="16" y="73"/>
                    </a:lnTo>
                    <a:lnTo>
                      <a:pt x="15" y="78"/>
                    </a:lnTo>
                    <a:lnTo>
                      <a:pt x="12" y="78"/>
                    </a:lnTo>
                    <a:lnTo>
                      <a:pt x="10" y="82"/>
                    </a:lnTo>
                    <a:lnTo>
                      <a:pt x="9" y="82"/>
                    </a:lnTo>
                    <a:lnTo>
                      <a:pt x="9" y="84"/>
                    </a:lnTo>
                    <a:lnTo>
                      <a:pt x="5" y="86"/>
                    </a:lnTo>
                    <a:lnTo>
                      <a:pt x="2" y="89"/>
                    </a:lnTo>
                    <a:lnTo>
                      <a:pt x="0" y="88"/>
                    </a:lnTo>
                    <a:lnTo>
                      <a:pt x="0" y="91"/>
                    </a:lnTo>
                    <a:lnTo>
                      <a:pt x="5"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1" name="Freeform 1110">
                <a:extLst>
                  <a:ext uri="{FF2B5EF4-FFF2-40B4-BE49-F238E27FC236}">
                    <a16:creationId xmlns:a16="http://schemas.microsoft.com/office/drawing/2014/main" id="{F05FA406-D106-D142-A417-AAC6619A347A}"/>
                  </a:ext>
                </a:extLst>
              </p:cNvPr>
              <p:cNvSpPr>
                <a:spLocks/>
              </p:cNvSpPr>
              <p:nvPr/>
            </p:nvSpPr>
            <p:spPr bwMode="auto">
              <a:xfrm>
                <a:off x="2385" y="806"/>
                <a:ext cx="107" cy="72"/>
              </a:xfrm>
              <a:custGeom>
                <a:avLst/>
                <a:gdLst>
                  <a:gd name="T0" fmla="*/ 3 w 107"/>
                  <a:gd name="T1" fmla="*/ 49 h 72"/>
                  <a:gd name="T2" fmla="*/ 0 w 107"/>
                  <a:gd name="T3" fmla="*/ 55 h 72"/>
                  <a:gd name="T4" fmla="*/ 6 w 107"/>
                  <a:gd name="T5" fmla="*/ 57 h 72"/>
                  <a:gd name="T6" fmla="*/ 11 w 107"/>
                  <a:gd name="T7" fmla="*/ 55 h 72"/>
                  <a:gd name="T8" fmla="*/ 16 w 107"/>
                  <a:gd name="T9" fmla="*/ 64 h 72"/>
                  <a:gd name="T10" fmla="*/ 18 w 107"/>
                  <a:gd name="T11" fmla="*/ 59 h 72"/>
                  <a:gd name="T12" fmla="*/ 25 w 107"/>
                  <a:gd name="T13" fmla="*/ 52 h 72"/>
                  <a:gd name="T14" fmla="*/ 23 w 107"/>
                  <a:gd name="T15" fmla="*/ 58 h 72"/>
                  <a:gd name="T16" fmla="*/ 21 w 107"/>
                  <a:gd name="T17" fmla="*/ 66 h 72"/>
                  <a:gd name="T18" fmla="*/ 22 w 107"/>
                  <a:gd name="T19" fmla="*/ 69 h 72"/>
                  <a:gd name="T20" fmla="*/ 25 w 107"/>
                  <a:gd name="T21" fmla="*/ 72 h 72"/>
                  <a:gd name="T22" fmla="*/ 33 w 107"/>
                  <a:gd name="T23" fmla="*/ 66 h 72"/>
                  <a:gd name="T24" fmla="*/ 36 w 107"/>
                  <a:gd name="T25" fmla="*/ 59 h 72"/>
                  <a:gd name="T26" fmla="*/ 40 w 107"/>
                  <a:gd name="T27" fmla="*/ 52 h 72"/>
                  <a:gd name="T28" fmla="*/ 41 w 107"/>
                  <a:gd name="T29" fmla="*/ 58 h 72"/>
                  <a:gd name="T30" fmla="*/ 42 w 107"/>
                  <a:gd name="T31" fmla="*/ 65 h 72"/>
                  <a:gd name="T32" fmla="*/ 46 w 107"/>
                  <a:gd name="T33" fmla="*/ 56 h 72"/>
                  <a:gd name="T34" fmla="*/ 51 w 107"/>
                  <a:gd name="T35" fmla="*/ 47 h 72"/>
                  <a:gd name="T36" fmla="*/ 54 w 107"/>
                  <a:gd name="T37" fmla="*/ 45 h 72"/>
                  <a:gd name="T38" fmla="*/ 60 w 107"/>
                  <a:gd name="T39" fmla="*/ 33 h 72"/>
                  <a:gd name="T40" fmla="*/ 66 w 107"/>
                  <a:gd name="T41" fmla="*/ 33 h 72"/>
                  <a:gd name="T42" fmla="*/ 69 w 107"/>
                  <a:gd name="T43" fmla="*/ 38 h 72"/>
                  <a:gd name="T44" fmla="*/ 63 w 107"/>
                  <a:gd name="T45" fmla="*/ 48 h 72"/>
                  <a:gd name="T46" fmla="*/ 56 w 107"/>
                  <a:gd name="T47" fmla="*/ 57 h 72"/>
                  <a:gd name="T48" fmla="*/ 57 w 107"/>
                  <a:gd name="T49" fmla="*/ 65 h 72"/>
                  <a:gd name="T50" fmla="*/ 63 w 107"/>
                  <a:gd name="T51" fmla="*/ 65 h 72"/>
                  <a:gd name="T52" fmla="*/ 66 w 107"/>
                  <a:gd name="T53" fmla="*/ 58 h 72"/>
                  <a:gd name="T54" fmla="*/ 73 w 107"/>
                  <a:gd name="T55" fmla="*/ 52 h 72"/>
                  <a:gd name="T56" fmla="*/ 77 w 107"/>
                  <a:gd name="T57" fmla="*/ 53 h 72"/>
                  <a:gd name="T58" fmla="*/ 85 w 107"/>
                  <a:gd name="T59" fmla="*/ 48 h 72"/>
                  <a:gd name="T60" fmla="*/ 89 w 107"/>
                  <a:gd name="T61" fmla="*/ 34 h 72"/>
                  <a:gd name="T62" fmla="*/ 94 w 107"/>
                  <a:gd name="T63" fmla="*/ 38 h 72"/>
                  <a:gd name="T64" fmla="*/ 93 w 107"/>
                  <a:gd name="T65" fmla="*/ 29 h 72"/>
                  <a:gd name="T66" fmla="*/ 98 w 107"/>
                  <a:gd name="T67" fmla="*/ 23 h 72"/>
                  <a:gd name="T68" fmla="*/ 105 w 107"/>
                  <a:gd name="T69" fmla="*/ 22 h 72"/>
                  <a:gd name="T70" fmla="*/ 106 w 107"/>
                  <a:gd name="T71" fmla="*/ 9 h 72"/>
                  <a:gd name="T72" fmla="*/ 106 w 107"/>
                  <a:gd name="T73" fmla="*/ 1 h 72"/>
                  <a:gd name="T74" fmla="*/ 99 w 107"/>
                  <a:gd name="T75" fmla="*/ 3 h 72"/>
                  <a:gd name="T76" fmla="*/ 99 w 107"/>
                  <a:gd name="T77" fmla="*/ 13 h 72"/>
                  <a:gd name="T78" fmla="*/ 95 w 107"/>
                  <a:gd name="T79" fmla="*/ 10 h 72"/>
                  <a:gd name="T80" fmla="*/ 92 w 107"/>
                  <a:gd name="T81" fmla="*/ 11 h 72"/>
                  <a:gd name="T82" fmla="*/ 87 w 107"/>
                  <a:gd name="T83" fmla="*/ 3 h 72"/>
                  <a:gd name="T84" fmla="*/ 80 w 107"/>
                  <a:gd name="T85" fmla="*/ 3 h 72"/>
                  <a:gd name="T86" fmla="*/ 70 w 107"/>
                  <a:gd name="T87" fmla="*/ 4 h 72"/>
                  <a:gd name="T88" fmla="*/ 66 w 107"/>
                  <a:gd name="T89" fmla="*/ 9 h 72"/>
                  <a:gd name="T90" fmla="*/ 56 w 107"/>
                  <a:gd name="T91" fmla="*/ 17 h 72"/>
                  <a:gd name="T92" fmla="*/ 47 w 107"/>
                  <a:gd name="T93" fmla="*/ 21 h 72"/>
                  <a:gd name="T94" fmla="*/ 40 w 107"/>
                  <a:gd name="T95" fmla="*/ 26 h 72"/>
                  <a:gd name="T96" fmla="*/ 35 w 107"/>
                  <a:gd name="T97" fmla="*/ 28 h 72"/>
                  <a:gd name="T98" fmla="*/ 25 w 107"/>
                  <a:gd name="T99" fmla="*/ 34 h 72"/>
                  <a:gd name="T100" fmla="*/ 12 w 107"/>
                  <a:gd name="T101" fmla="*/ 36 h 72"/>
                  <a:gd name="T102" fmla="*/ 4 w 107"/>
                  <a:gd name="T103" fmla="*/ 42 h 72"/>
                  <a:gd name="T104" fmla="*/ 6 w 107"/>
                  <a:gd name="T105" fmla="*/ 4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72">
                    <a:moveTo>
                      <a:pt x="6" y="47"/>
                    </a:moveTo>
                    <a:lnTo>
                      <a:pt x="4" y="48"/>
                    </a:lnTo>
                    <a:lnTo>
                      <a:pt x="3" y="49"/>
                    </a:lnTo>
                    <a:lnTo>
                      <a:pt x="4" y="51"/>
                    </a:lnTo>
                    <a:lnTo>
                      <a:pt x="4" y="53"/>
                    </a:lnTo>
                    <a:lnTo>
                      <a:pt x="0" y="55"/>
                    </a:lnTo>
                    <a:lnTo>
                      <a:pt x="0" y="56"/>
                    </a:lnTo>
                    <a:lnTo>
                      <a:pt x="3" y="58"/>
                    </a:lnTo>
                    <a:lnTo>
                      <a:pt x="6" y="57"/>
                    </a:lnTo>
                    <a:lnTo>
                      <a:pt x="7" y="54"/>
                    </a:lnTo>
                    <a:lnTo>
                      <a:pt x="9" y="53"/>
                    </a:lnTo>
                    <a:lnTo>
                      <a:pt x="11" y="55"/>
                    </a:lnTo>
                    <a:lnTo>
                      <a:pt x="14" y="59"/>
                    </a:lnTo>
                    <a:lnTo>
                      <a:pt x="14" y="63"/>
                    </a:lnTo>
                    <a:lnTo>
                      <a:pt x="16" y="64"/>
                    </a:lnTo>
                    <a:lnTo>
                      <a:pt x="18" y="63"/>
                    </a:lnTo>
                    <a:lnTo>
                      <a:pt x="18" y="59"/>
                    </a:lnTo>
                    <a:lnTo>
                      <a:pt x="18" y="59"/>
                    </a:lnTo>
                    <a:lnTo>
                      <a:pt x="19" y="55"/>
                    </a:lnTo>
                    <a:lnTo>
                      <a:pt x="21" y="55"/>
                    </a:lnTo>
                    <a:lnTo>
                      <a:pt x="25" y="52"/>
                    </a:lnTo>
                    <a:lnTo>
                      <a:pt x="25" y="53"/>
                    </a:lnTo>
                    <a:lnTo>
                      <a:pt x="25" y="56"/>
                    </a:lnTo>
                    <a:lnTo>
                      <a:pt x="23" y="58"/>
                    </a:lnTo>
                    <a:lnTo>
                      <a:pt x="21" y="62"/>
                    </a:lnTo>
                    <a:lnTo>
                      <a:pt x="22" y="65"/>
                    </a:lnTo>
                    <a:lnTo>
                      <a:pt x="21" y="66"/>
                    </a:lnTo>
                    <a:lnTo>
                      <a:pt x="20" y="69"/>
                    </a:lnTo>
                    <a:lnTo>
                      <a:pt x="21" y="71"/>
                    </a:lnTo>
                    <a:lnTo>
                      <a:pt x="22" y="69"/>
                    </a:lnTo>
                    <a:lnTo>
                      <a:pt x="24" y="70"/>
                    </a:lnTo>
                    <a:lnTo>
                      <a:pt x="25" y="72"/>
                    </a:lnTo>
                    <a:lnTo>
                      <a:pt x="25" y="72"/>
                    </a:lnTo>
                    <a:lnTo>
                      <a:pt x="30" y="69"/>
                    </a:lnTo>
                    <a:lnTo>
                      <a:pt x="32" y="66"/>
                    </a:lnTo>
                    <a:lnTo>
                      <a:pt x="33" y="66"/>
                    </a:lnTo>
                    <a:lnTo>
                      <a:pt x="35" y="63"/>
                    </a:lnTo>
                    <a:lnTo>
                      <a:pt x="35" y="60"/>
                    </a:lnTo>
                    <a:lnTo>
                      <a:pt x="36" y="59"/>
                    </a:lnTo>
                    <a:lnTo>
                      <a:pt x="39" y="57"/>
                    </a:lnTo>
                    <a:lnTo>
                      <a:pt x="39" y="53"/>
                    </a:lnTo>
                    <a:lnTo>
                      <a:pt x="40" y="52"/>
                    </a:lnTo>
                    <a:lnTo>
                      <a:pt x="41" y="52"/>
                    </a:lnTo>
                    <a:lnTo>
                      <a:pt x="40" y="55"/>
                    </a:lnTo>
                    <a:lnTo>
                      <a:pt x="41" y="58"/>
                    </a:lnTo>
                    <a:lnTo>
                      <a:pt x="40" y="62"/>
                    </a:lnTo>
                    <a:lnTo>
                      <a:pt x="41" y="65"/>
                    </a:lnTo>
                    <a:lnTo>
                      <a:pt x="42" y="65"/>
                    </a:lnTo>
                    <a:lnTo>
                      <a:pt x="45" y="62"/>
                    </a:lnTo>
                    <a:lnTo>
                      <a:pt x="45" y="58"/>
                    </a:lnTo>
                    <a:lnTo>
                      <a:pt x="46" y="56"/>
                    </a:lnTo>
                    <a:lnTo>
                      <a:pt x="48" y="55"/>
                    </a:lnTo>
                    <a:lnTo>
                      <a:pt x="51" y="51"/>
                    </a:lnTo>
                    <a:lnTo>
                      <a:pt x="51" y="47"/>
                    </a:lnTo>
                    <a:lnTo>
                      <a:pt x="51" y="44"/>
                    </a:lnTo>
                    <a:lnTo>
                      <a:pt x="52" y="41"/>
                    </a:lnTo>
                    <a:lnTo>
                      <a:pt x="54" y="45"/>
                    </a:lnTo>
                    <a:lnTo>
                      <a:pt x="59" y="41"/>
                    </a:lnTo>
                    <a:lnTo>
                      <a:pt x="60" y="36"/>
                    </a:lnTo>
                    <a:lnTo>
                      <a:pt x="60" y="33"/>
                    </a:lnTo>
                    <a:lnTo>
                      <a:pt x="63" y="32"/>
                    </a:lnTo>
                    <a:lnTo>
                      <a:pt x="64" y="31"/>
                    </a:lnTo>
                    <a:lnTo>
                      <a:pt x="66" y="33"/>
                    </a:lnTo>
                    <a:lnTo>
                      <a:pt x="69" y="30"/>
                    </a:lnTo>
                    <a:lnTo>
                      <a:pt x="70" y="31"/>
                    </a:lnTo>
                    <a:lnTo>
                      <a:pt x="69" y="38"/>
                    </a:lnTo>
                    <a:lnTo>
                      <a:pt x="65" y="42"/>
                    </a:lnTo>
                    <a:lnTo>
                      <a:pt x="64" y="45"/>
                    </a:lnTo>
                    <a:lnTo>
                      <a:pt x="63" y="48"/>
                    </a:lnTo>
                    <a:lnTo>
                      <a:pt x="63" y="49"/>
                    </a:lnTo>
                    <a:lnTo>
                      <a:pt x="60" y="51"/>
                    </a:lnTo>
                    <a:lnTo>
                      <a:pt x="56" y="57"/>
                    </a:lnTo>
                    <a:lnTo>
                      <a:pt x="56" y="59"/>
                    </a:lnTo>
                    <a:lnTo>
                      <a:pt x="58" y="62"/>
                    </a:lnTo>
                    <a:lnTo>
                      <a:pt x="57" y="65"/>
                    </a:lnTo>
                    <a:lnTo>
                      <a:pt x="60" y="65"/>
                    </a:lnTo>
                    <a:lnTo>
                      <a:pt x="62" y="67"/>
                    </a:lnTo>
                    <a:lnTo>
                      <a:pt x="63" y="65"/>
                    </a:lnTo>
                    <a:lnTo>
                      <a:pt x="66" y="63"/>
                    </a:lnTo>
                    <a:lnTo>
                      <a:pt x="67" y="61"/>
                    </a:lnTo>
                    <a:lnTo>
                      <a:pt x="66" y="58"/>
                    </a:lnTo>
                    <a:lnTo>
                      <a:pt x="69" y="55"/>
                    </a:lnTo>
                    <a:lnTo>
                      <a:pt x="70" y="52"/>
                    </a:lnTo>
                    <a:lnTo>
                      <a:pt x="73" y="52"/>
                    </a:lnTo>
                    <a:lnTo>
                      <a:pt x="73" y="52"/>
                    </a:lnTo>
                    <a:lnTo>
                      <a:pt x="75" y="53"/>
                    </a:lnTo>
                    <a:lnTo>
                      <a:pt x="77" y="53"/>
                    </a:lnTo>
                    <a:lnTo>
                      <a:pt x="80" y="52"/>
                    </a:lnTo>
                    <a:lnTo>
                      <a:pt x="84" y="51"/>
                    </a:lnTo>
                    <a:lnTo>
                      <a:pt x="85" y="48"/>
                    </a:lnTo>
                    <a:lnTo>
                      <a:pt x="87" y="42"/>
                    </a:lnTo>
                    <a:lnTo>
                      <a:pt x="89" y="38"/>
                    </a:lnTo>
                    <a:lnTo>
                      <a:pt x="89" y="34"/>
                    </a:lnTo>
                    <a:lnTo>
                      <a:pt x="90" y="33"/>
                    </a:lnTo>
                    <a:lnTo>
                      <a:pt x="92" y="37"/>
                    </a:lnTo>
                    <a:lnTo>
                      <a:pt x="94" y="38"/>
                    </a:lnTo>
                    <a:lnTo>
                      <a:pt x="95" y="36"/>
                    </a:lnTo>
                    <a:lnTo>
                      <a:pt x="95" y="34"/>
                    </a:lnTo>
                    <a:lnTo>
                      <a:pt x="93" y="29"/>
                    </a:lnTo>
                    <a:lnTo>
                      <a:pt x="93" y="27"/>
                    </a:lnTo>
                    <a:lnTo>
                      <a:pt x="95" y="24"/>
                    </a:lnTo>
                    <a:lnTo>
                      <a:pt x="98" y="23"/>
                    </a:lnTo>
                    <a:lnTo>
                      <a:pt x="101" y="21"/>
                    </a:lnTo>
                    <a:lnTo>
                      <a:pt x="103" y="22"/>
                    </a:lnTo>
                    <a:lnTo>
                      <a:pt x="105" y="22"/>
                    </a:lnTo>
                    <a:lnTo>
                      <a:pt x="107" y="18"/>
                    </a:lnTo>
                    <a:lnTo>
                      <a:pt x="107" y="16"/>
                    </a:lnTo>
                    <a:lnTo>
                      <a:pt x="106" y="9"/>
                    </a:lnTo>
                    <a:lnTo>
                      <a:pt x="107" y="7"/>
                    </a:lnTo>
                    <a:lnTo>
                      <a:pt x="106" y="6"/>
                    </a:lnTo>
                    <a:lnTo>
                      <a:pt x="106" y="1"/>
                    </a:lnTo>
                    <a:lnTo>
                      <a:pt x="105" y="0"/>
                    </a:lnTo>
                    <a:lnTo>
                      <a:pt x="102" y="2"/>
                    </a:lnTo>
                    <a:lnTo>
                      <a:pt x="99" y="3"/>
                    </a:lnTo>
                    <a:lnTo>
                      <a:pt x="99" y="8"/>
                    </a:lnTo>
                    <a:lnTo>
                      <a:pt x="98" y="10"/>
                    </a:lnTo>
                    <a:lnTo>
                      <a:pt x="99" y="13"/>
                    </a:lnTo>
                    <a:lnTo>
                      <a:pt x="97" y="13"/>
                    </a:lnTo>
                    <a:lnTo>
                      <a:pt x="96" y="10"/>
                    </a:lnTo>
                    <a:lnTo>
                      <a:pt x="95" y="10"/>
                    </a:lnTo>
                    <a:lnTo>
                      <a:pt x="94" y="12"/>
                    </a:lnTo>
                    <a:lnTo>
                      <a:pt x="94" y="14"/>
                    </a:lnTo>
                    <a:lnTo>
                      <a:pt x="92" y="11"/>
                    </a:lnTo>
                    <a:lnTo>
                      <a:pt x="91" y="7"/>
                    </a:lnTo>
                    <a:lnTo>
                      <a:pt x="89" y="3"/>
                    </a:lnTo>
                    <a:lnTo>
                      <a:pt x="87" y="3"/>
                    </a:lnTo>
                    <a:lnTo>
                      <a:pt x="87" y="4"/>
                    </a:lnTo>
                    <a:lnTo>
                      <a:pt x="84" y="4"/>
                    </a:lnTo>
                    <a:lnTo>
                      <a:pt x="80" y="3"/>
                    </a:lnTo>
                    <a:lnTo>
                      <a:pt x="79" y="3"/>
                    </a:lnTo>
                    <a:lnTo>
                      <a:pt x="73" y="3"/>
                    </a:lnTo>
                    <a:lnTo>
                      <a:pt x="70" y="4"/>
                    </a:lnTo>
                    <a:lnTo>
                      <a:pt x="69" y="7"/>
                    </a:lnTo>
                    <a:lnTo>
                      <a:pt x="67" y="10"/>
                    </a:lnTo>
                    <a:lnTo>
                      <a:pt x="66" y="9"/>
                    </a:lnTo>
                    <a:lnTo>
                      <a:pt x="64" y="9"/>
                    </a:lnTo>
                    <a:lnTo>
                      <a:pt x="58" y="15"/>
                    </a:lnTo>
                    <a:lnTo>
                      <a:pt x="56" y="17"/>
                    </a:lnTo>
                    <a:lnTo>
                      <a:pt x="53" y="17"/>
                    </a:lnTo>
                    <a:lnTo>
                      <a:pt x="49" y="21"/>
                    </a:lnTo>
                    <a:lnTo>
                      <a:pt x="47" y="21"/>
                    </a:lnTo>
                    <a:lnTo>
                      <a:pt x="45" y="24"/>
                    </a:lnTo>
                    <a:lnTo>
                      <a:pt x="45" y="26"/>
                    </a:lnTo>
                    <a:lnTo>
                      <a:pt x="40" y="26"/>
                    </a:lnTo>
                    <a:lnTo>
                      <a:pt x="39" y="27"/>
                    </a:lnTo>
                    <a:lnTo>
                      <a:pt x="35" y="26"/>
                    </a:lnTo>
                    <a:lnTo>
                      <a:pt x="35" y="28"/>
                    </a:lnTo>
                    <a:lnTo>
                      <a:pt x="32" y="28"/>
                    </a:lnTo>
                    <a:lnTo>
                      <a:pt x="28" y="32"/>
                    </a:lnTo>
                    <a:lnTo>
                      <a:pt x="25" y="34"/>
                    </a:lnTo>
                    <a:lnTo>
                      <a:pt x="21" y="33"/>
                    </a:lnTo>
                    <a:lnTo>
                      <a:pt x="19" y="34"/>
                    </a:lnTo>
                    <a:lnTo>
                      <a:pt x="12" y="36"/>
                    </a:lnTo>
                    <a:lnTo>
                      <a:pt x="10" y="41"/>
                    </a:lnTo>
                    <a:lnTo>
                      <a:pt x="8" y="41"/>
                    </a:lnTo>
                    <a:lnTo>
                      <a:pt x="4" y="42"/>
                    </a:lnTo>
                    <a:lnTo>
                      <a:pt x="2" y="46"/>
                    </a:lnTo>
                    <a:lnTo>
                      <a:pt x="4" y="45"/>
                    </a:lnTo>
                    <a:lnTo>
                      <a:pt x="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2" name="Freeform 1111">
                <a:extLst>
                  <a:ext uri="{FF2B5EF4-FFF2-40B4-BE49-F238E27FC236}">
                    <a16:creationId xmlns:a16="http://schemas.microsoft.com/office/drawing/2014/main" id="{59886BEF-993C-CD4D-AB71-27488CB70692}"/>
                  </a:ext>
                </a:extLst>
              </p:cNvPr>
              <p:cNvSpPr>
                <a:spLocks/>
              </p:cNvSpPr>
              <p:nvPr/>
            </p:nvSpPr>
            <p:spPr bwMode="auto">
              <a:xfrm>
                <a:off x="2485" y="851"/>
                <a:ext cx="13" cy="10"/>
              </a:xfrm>
              <a:custGeom>
                <a:avLst/>
                <a:gdLst>
                  <a:gd name="T0" fmla="*/ 3 w 17"/>
                  <a:gd name="T1" fmla="*/ 1 h 14"/>
                  <a:gd name="T2" fmla="*/ 0 w 17"/>
                  <a:gd name="T3" fmla="*/ 2 h 14"/>
                  <a:gd name="T4" fmla="*/ 0 w 17"/>
                  <a:gd name="T5" fmla="*/ 3 h 14"/>
                  <a:gd name="T6" fmla="*/ 2 w 17"/>
                  <a:gd name="T7" fmla="*/ 4 h 14"/>
                  <a:gd name="T8" fmla="*/ 5 w 17"/>
                  <a:gd name="T9" fmla="*/ 8 h 14"/>
                  <a:gd name="T10" fmla="*/ 6 w 17"/>
                  <a:gd name="T11" fmla="*/ 12 h 14"/>
                  <a:gd name="T12" fmla="*/ 9 w 17"/>
                  <a:gd name="T13" fmla="*/ 12 h 14"/>
                  <a:gd name="T14" fmla="*/ 12 w 17"/>
                  <a:gd name="T15" fmla="*/ 14 h 14"/>
                  <a:gd name="T16" fmla="*/ 15 w 17"/>
                  <a:gd name="T17" fmla="*/ 12 h 14"/>
                  <a:gd name="T18" fmla="*/ 17 w 17"/>
                  <a:gd name="T19" fmla="*/ 8 h 14"/>
                  <a:gd name="T20" fmla="*/ 16 w 17"/>
                  <a:gd name="T21" fmla="*/ 6 h 14"/>
                  <a:gd name="T22" fmla="*/ 15 w 17"/>
                  <a:gd name="T23" fmla="*/ 3 h 14"/>
                  <a:gd name="T24" fmla="*/ 13 w 17"/>
                  <a:gd name="T25" fmla="*/ 2 h 14"/>
                  <a:gd name="T26" fmla="*/ 10 w 17"/>
                  <a:gd name="T27" fmla="*/ 3 h 14"/>
                  <a:gd name="T28" fmla="*/ 5 w 17"/>
                  <a:gd name="T29" fmla="*/ 0 h 14"/>
                  <a:gd name="T30" fmla="*/ 3 w 17"/>
                  <a:gd name="T3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4">
                    <a:moveTo>
                      <a:pt x="3" y="1"/>
                    </a:moveTo>
                    <a:cubicBezTo>
                      <a:pt x="0" y="2"/>
                      <a:pt x="0" y="2"/>
                      <a:pt x="0" y="2"/>
                    </a:cubicBezTo>
                    <a:cubicBezTo>
                      <a:pt x="0" y="2"/>
                      <a:pt x="0" y="3"/>
                      <a:pt x="0" y="3"/>
                    </a:cubicBezTo>
                    <a:cubicBezTo>
                      <a:pt x="2" y="4"/>
                      <a:pt x="2" y="4"/>
                      <a:pt x="2" y="4"/>
                    </a:cubicBezTo>
                    <a:cubicBezTo>
                      <a:pt x="5" y="8"/>
                      <a:pt x="5" y="8"/>
                      <a:pt x="5" y="8"/>
                    </a:cubicBezTo>
                    <a:cubicBezTo>
                      <a:pt x="6" y="12"/>
                      <a:pt x="6" y="12"/>
                      <a:pt x="6" y="12"/>
                    </a:cubicBezTo>
                    <a:cubicBezTo>
                      <a:pt x="9" y="12"/>
                      <a:pt x="9" y="12"/>
                      <a:pt x="9" y="12"/>
                    </a:cubicBezTo>
                    <a:cubicBezTo>
                      <a:pt x="12" y="14"/>
                      <a:pt x="12" y="14"/>
                      <a:pt x="12" y="14"/>
                    </a:cubicBezTo>
                    <a:cubicBezTo>
                      <a:pt x="15" y="12"/>
                      <a:pt x="15" y="12"/>
                      <a:pt x="15" y="12"/>
                    </a:cubicBezTo>
                    <a:cubicBezTo>
                      <a:pt x="17" y="8"/>
                      <a:pt x="17" y="8"/>
                      <a:pt x="17" y="8"/>
                    </a:cubicBezTo>
                    <a:cubicBezTo>
                      <a:pt x="16" y="6"/>
                      <a:pt x="16" y="6"/>
                      <a:pt x="16" y="6"/>
                    </a:cubicBezTo>
                    <a:cubicBezTo>
                      <a:pt x="15" y="3"/>
                      <a:pt x="15" y="3"/>
                      <a:pt x="15" y="3"/>
                    </a:cubicBezTo>
                    <a:cubicBezTo>
                      <a:pt x="13" y="2"/>
                      <a:pt x="13" y="2"/>
                      <a:pt x="13" y="2"/>
                    </a:cubicBezTo>
                    <a:cubicBezTo>
                      <a:pt x="10" y="3"/>
                      <a:pt x="10" y="3"/>
                      <a:pt x="10" y="3"/>
                    </a:cubicBezTo>
                    <a:cubicBezTo>
                      <a:pt x="5" y="0"/>
                      <a:pt x="5" y="0"/>
                      <a:pt x="5" y="0"/>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3" name="Freeform 1112">
                <a:extLst>
                  <a:ext uri="{FF2B5EF4-FFF2-40B4-BE49-F238E27FC236}">
                    <a16:creationId xmlns:a16="http://schemas.microsoft.com/office/drawing/2014/main" id="{18184824-D095-6840-A238-25AB9AB1B11D}"/>
                  </a:ext>
                </a:extLst>
              </p:cNvPr>
              <p:cNvSpPr>
                <a:spLocks/>
              </p:cNvSpPr>
              <p:nvPr/>
            </p:nvSpPr>
            <p:spPr bwMode="auto">
              <a:xfrm>
                <a:off x="2228" y="1103"/>
                <a:ext cx="4" cy="4"/>
              </a:xfrm>
              <a:custGeom>
                <a:avLst/>
                <a:gdLst>
                  <a:gd name="T0" fmla="*/ 2 w 4"/>
                  <a:gd name="T1" fmla="*/ 3 h 4"/>
                  <a:gd name="T2" fmla="*/ 2 w 4"/>
                  <a:gd name="T3" fmla="*/ 2 h 4"/>
                  <a:gd name="T4" fmla="*/ 4 w 4"/>
                  <a:gd name="T5" fmla="*/ 1 h 4"/>
                  <a:gd name="T6" fmla="*/ 1 w 4"/>
                  <a:gd name="T7" fmla="*/ 0 h 4"/>
                  <a:gd name="T8" fmla="*/ 0 w 4"/>
                  <a:gd name="T9" fmla="*/ 2 h 4"/>
                  <a:gd name="T10" fmla="*/ 2 w 4"/>
                  <a:gd name="T11" fmla="*/ 4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2" y="2"/>
                    </a:lnTo>
                    <a:lnTo>
                      <a:pt x="4" y="1"/>
                    </a:lnTo>
                    <a:lnTo>
                      <a:pt x="1" y="0"/>
                    </a:lnTo>
                    <a:lnTo>
                      <a:pt x="0" y="2"/>
                    </a:lnTo>
                    <a:lnTo>
                      <a:pt x="2"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4" name="Freeform 1113">
                <a:extLst>
                  <a:ext uri="{FF2B5EF4-FFF2-40B4-BE49-F238E27FC236}">
                    <a16:creationId xmlns:a16="http://schemas.microsoft.com/office/drawing/2014/main" id="{47CB8B43-A367-EE47-A956-2579411C297C}"/>
                  </a:ext>
                </a:extLst>
              </p:cNvPr>
              <p:cNvSpPr>
                <a:spLocks/>
              </p:cNvSpPr>
              <p:nvPr/>
            </p:nvSpPr>
            <p:spPr bwMode="auto">
              <a:xfrm>
                <a:off x="1934" y="1646"/>
                <a:ext cx="9" cy="16"/>
              </a:xfrm>
              <a:custGeom>
                <a:avLst/>
                <a:gdLst>
                  <a:gd name="T0" fmla="*/ 0 w 12"/>
                  <a:gd name="T1" fmla="*/ 3 h 21"/>
                  <a:gd name="T2" fmla="*/ 2 w 12"/>
                  <a:gd name="T3" fmla="*/ 7 h 21"/>
                  <a:gd name="T4" fmla="*/ 7 w 12"/>
                  <a:gd name="T5" fmla="*/ 14 h 21"/>
                  <a:gd name="T6" fmla="*/ 7 w 12"/>
                  <a:gd name="T7" fmla="*/ 19 h 21"/>
                  <a:gd name="T8" fmla="*/ 10 w 12"/>
                  <a:gd name="T9" fmla="*/ 21 h 21"/>
                  <a:gd name="T10" fmla="*/ 12 w 12"/>
                  <a:gd name="T11" fmla="*/ 17 h 21"/>
                  <a:gd name="T12" fmla="*/ 9 w 12"/>
                  <a:gd name="T13" fmla="*/ 11 h 21"/>
                  <a:gd name="T14" fmla="*/ 2 w 12"/>
                  <a:gd name="T15" fmla="*/ 0 h 21"/>
                  <a:gd name="T16" fmla="*/ 0 w 12"/>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1">
                    <a:moveTo>
                      <a:pt x="0" y="3"/>
                    </a:moveTo>
                    <a:cubicBezTo>
                      <a:pt x="2" y="7"/>
                      <a:pt x="2" y="7"/>
                      <a:pt x="2" y="7"/>
                    </a:cubicBezTo>
                    <a:cubicBezTo>
                      <a:pt x="7" y="14"/>
                      <a:pt x="7" y="14"/>
                      <a:pt x="7" y="14"/>
                    </a:cubicBezTo>
                    <a:cubicBezTo>
                      <a:pt x="7" y="19"/>
                      <a:pt x="7" y="19"/>
                      <a:pt x="7" y="19"/>
                    </a:cubicBezTo>
                    <a:cubicBezTo>
                      <a:pt x="10" y="21"/>
                      <a:pt x="10" y="21"/>
                      <a:pt x="10" y="21"/>
                    </a:cubicBezTo>
                    <a:cubicBezTo>
                      <a:pt x="12" y="17"/>
                      <a:pt x="12" y="17"/>
                      <a:pt x="12" y="17"/>
                    </a:cubicBezTo>
                    <a:cubicBezTo>
                      <a:pt x="9" y="11"/>
                      <a:pt x="9" y="11"/>
                      <a:pt x="9" y="11"/>
                    </a:cubicBezTo>
                    <a:cubicBezTo>
                      <a:pt x="2" y="0"/>
                      <a:pt x="2" y="0"/>
                      <a:pt x="2" y="0"/>
                    </a:cubicBezTo>
                    <a:cubicBezTo>
                      <a:pt x="1"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5" name="Freeform 1114">
                <a:extLst>
                  <a:ext uri="{FF2B5EF4-FFF2-40B4-BE49-F238E27FC236}">
                    <a16:creationId xmlns:a16="http://schemas.microsoft.com/office/drawing/2014/main" id="{25975D66-147C-6544-9A5E-1A21776B8260}"/>
                  </a:ext>
                </a:extLst>
              </p:cNvPr>
              <p:cNvSpPr>
                <a:spLocks/>
              </p:cNvSpPr>
              <p:nvPr/>
            </p:nvSpPr>
            <p:spPr bwMode="auto">
              <a:xfrm>
                <a:off x="2519" y="806"/>
                <a:ext cx="48" cy="39"/>
              </a:xfrm>
              <a:custGeom>
                <a:avLst/>
                <a:gdLst>
                  <a:gd name="T0" fmla="*/ 2 w 48"/>
                  <a:gd name="T1" fmla="*/ 14 h 39"/>
                  <a:gd name="T2" fmla="*/ 2 w 48"/>
                  <a:gd name="T3" fmla="*/ 16 h 39"/>
                  <a:gd name="T4" fmla="*/ 0 w 48"/>
                  <a:gd name="T5" fmla="*/ 19 h 39"/>
                  <a:gd name="T6" fmla="*/ 1 w 48"/>
                  <a:gd name="T7" fmla="*/ 23 h 39"/>
                  <a:gd name="T8" fmla="*/ 2 w 48"/>
                  <a:gd name="T9" fmla="*/ 27 h 39"/>
                  <a:gd name="T10" fmla="*/ 3 w 48"/>
                  <a:gd name="T11" fmla="*/ 27 h 39"/>
                  <a:gd name="T12" fmla="*/ 5 w 48"/>
                  <a:gd name="T13" fmla="*/ 29 h 39"/>
                  <a:gd name="T14" fmla="*/ 8 w 48"/>
                  <a:gd name="T15" fmla="*/ 34 h 39"/>
                  <a:gd name="T16" fmla="*/ 6 w 48"/>
                  <a:gd name="T17" fmla="*/ 36 h 39"/>
                  <a:gd name="T18" fmla="*/ 7 w 48"/>
                  <a:gd name="T19" fmla="*/ 37 h 39"/>
                  <a:gd name="T20" fmla="*/ 10 w 48"/>
                  <a:gd name="T21" fmla="*/ 37 h 39"/>
                  <a:gd name="T22" fmla="*/ 13 w 48"/>
                  <a:gd name="T23" fmla="*/ 38 h 39"/>
                  <a:gd name="T24" fmla="*/ 15 w 48"/>
                  <a:gd name="T25" fmla="*/ 37 h 39"/>
                  <a:gd name="T26" fmla="*/ 17 w 48"/>
                  <a:gd name="T27" fmla="*/ 39 h 39"/>
                  <a:gd name="T28" fmla="*/ 20 w 48"/>
                  <a:gd name="T29" fmla="*/ 39 h 39"/>
                  <a:gd name="T30" fmla="*/ 23 w 48"/>
                  <a:gd name="T31" fmla="*/ 38 h 39"/>
                  <a:gd name="T32" fmla="*/ 26 w 48"/>
                  <a:gd name="T33" fmla="*/ 38 h 39"/>
                  <a:gd name="T34" fmla="*/ 28 w 48"/>
                  <a:gd name="T35" fmla="*/ 34 h 39"/>
                  <a:gd name="T36" fmla="*/ 28 w 48"/>
                  <a:gd name="T37" fmla="*/ 33 h 39"/>
                  <a:gd name="T38" fmla="*/ 30 w 48"/>
                  <a:gd name="T39" fmla="*/ 32 h 39"/>
                  <a:gd name="T40" fmla="*/ 31 w 48"/>
                  <a:gd name="T41" fmla="*/ 30 h 39"/>
                  <a:gd name="T42" fmla="*/ 35 w 48"/>
                  <a:gd name="T43" fmla="*/ 24 h 39"/>
                  <a:gd name="T44" fmla="*/ 34 w 48"/>
                  <a:gd name="T45" fmla="*/ 22 h 39"/>
                  <a:gd name="T46" fmla="*/ 33 w 48"/>
                  <a:gd name="T47" fmla="*/ 23 h 39"/>
                  <a:gd name="T48" fmla="*/ 30 w 48"/>
                  <a:gd name="T49" fmla="*/ 23 h 39"/>
                  <a:gd name="T50" fmla="*/ 30 w 48"/>
                  <a:gd name="T51" fmla="*/ 21 h 39"/>
                  <a:gd name="T52" fmla="*/ 33 w 48"/>
                  <a:gd name="T53" fmla="*/ 17 h 39"/>
                  <a:gd name="T54" fmla="*/ 36 w 48"/>
                  <a:gd name="T55" fmla="*/ 17 h 39"/>
                  <a:gd name="T56" fmla="*/ 43 w 48"/>
                  <a:gd name="T57" fmla="*/ 14 h 39"/>
                  <a:gd name="T58" fmla="*/ 45 w 48"/>
                  <a:gd name="T59" fmla="*/ 14 h 39"/>
                  <a:gd name="T60" fmla="*/ 48 w 48"/>
                  <a:gd name="T61" fmla="*/ 9 h 39"/>
                  <a:gd name="T62" fmla="*/ 47 w 48"/>
                  <a:gd name="T63" fmla="*/ 7 h 39"/>
                  <a:gd name="T64" fmla="*/ 43 w 48"/>
                  <a:gd name="T65" fmla="*/ 7 h 39"/>
                  <a:gd name="T66" fmla="*/ 43 w 48"/>
                  <a:gd name="T67" fmla="*/ 5 h 39"/>
                  <a:gd name="T68" fmla="*/ 40 w 48"/>
                  <a:gd name="T69" fmla="*/ 4 h 39"/>
                  <a:gd name="T70" fmla="*/ 36 w 48"/>
                  <a:gd name="T71" fmla="*/ 4 h 39"/>
                  <a:gd name="T72" fmla="*/ 35 w 48"/>
                  <a:gd name="T73" fmla="*/ 3 h 39"/>
                  <a:gd name="T74" fmla="*/ 31 w 48"/>
                  <a:gd name="T75" fmla="*/ 2 h 39"/>
                  <a:gd name="T76" fmla="*/ 29 w 48"/>
                  <a:gd name="T77" fmla="*/ 3 h 39"/>
                  <a:gd name="T78" fmla="*/ 26 w 48"/>
                  <a:gd name="T79" fmla="*/ 3 h 39"/>
                  <a:gd name="T80" fmla="*/ 24 w 48"/>
                  <a:gd name="T81" fmla="*/ 2 h 39"/>
                  <a:gd name="T82" fmla="*/ 22 w 48"/>
                  <a:gd name="T83" fmla="*/ 2 h 39"/>
                  <a:gd name="T84" fmla="*/ 20 w 48"/>
                  <a:gd name="T85" fmla="*/ 0 h 39"/>
                  <a:gd name="T86" fmla="*/ 13 w 48"/>
                  <a:gd name="T87" fmla="*/ 2 h 39"/>
                  <a:gd name="T88" fmla="*/ 11 w 48"/>
                  <a:gd name="T89" fmla="*/ 2 h 39"/>
                  <a:gd name="T90" fmla="*/ 9 w 48"/>
                  <a:gd name="T91" fmla="*/ 4 h 39"/>
                  <a:gd name="T92" fmla="*/ 5 w 48"/>
                  <a:gd name="T93" fmla="*/ 6 h 39"/>
                  <a:gd name="T94" fmla="*/ 5 w 48"/>
                  <a:gd name="T95" fmla="*/ 10 h 39"/>
                  <a:gd name="T96" fmla="*/ 2 w 48"/>
                  <a:gd name="T97"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9">
                    <a:moveTo>
                      <a:pt x="2" y="14"/>
                    </a:moveTo>
                    <a:lnTo>
                      <a:pt x="2" y="16"/>
                    </a:lnTo>
                    <a:lnTo>
                      <a:pt x="0" y="19"/>
                    </a:lnTo>
                    <a:lnTo>
                      <a:pt x="1" y="23"/>
                    </a:lnTo>
                    <a:lnTo>
                      <a:pt x="2" y="27"/>
                    </a:lnTo>
                    <a:lnTo>
                      <a:pt x="3" y="27"/>
                    </a:lnTo>
                    <a:lnTo>
                      <a:pt x="5" y="29"/>
                    </a:lnTo>
                    <a:lnTo>
                      <a:pt x="8" y="34"/>
                    </a:lnTo>
                    <a:lnTo>
                      <a:pt x="6" y="36"/>
                    </a:lnTo>
                    <a:lnTo>
                      <a:pt x="7" y="37"/>
                    </a:lnTo>
                    <a:lnTo>
                      <a:pt x="10" y="37"/>
                    </a:lnTo>
                    <a:lnTo>
                      <a:pt x="13" y="38"/>
                    </a:lnTo>
                    <a:lnTo>
                      <a:pt x="15" y="37"/>
                    </a:lnTo>
                    <a:lnTo>
                      <a:pt x="17" y="39"/>
                    </a:lnTo>
                    <a:lnTo>
                      <a:pt x="20" y="39"/>
                    </a:lnTo>
                    <a:lnTo>
                      <a:pt x="23" y="38"/>
                    </a:lnTo>
                    <a:lnTo>
                      <a:pt x="26" y="38"/>
                    </a:lnTo>
                    <a:lnTo>
                      <a:pt x="28" y="34"/>
                    </a:lnTo>
                    <a:lnTo>
                      <a:pt x="28" y="33"/>
                    </a:lnTo>
                    <a:lnTo>
                      <a:pt x="30" y="32"/>
                    </a:lnTo>
                    <a:lnTo>
                      <a:pt x="31" y="30"/>
                    </a:lnTo>
                    <a:lnTo>
                      <a:pt x="35" y="24"/>
                    </a:lnTo>
                    <a:lnTo>
                      <a:pt x="34" y="22"/>
                    </a:lnTo>
                    <a:lnTo>
                      <a:pt x="33" y="23"/>
                    </a:lnTo>
                    <a:lnTo>
                      <a:pt x="30" y="23"/>
                    </a:lnTo>
                    <a:lnTo>
                      <a:pt x="30" y="21"/>
                    </a:lnTo>
                    <a:lnTo>
                      <a:pt x="33" y="17"/>
                    </a:lnTo>
                    <a:lnTo>
                      <a:pt x="36" y="17"/>
                    </a:lnTo>
                    <a:lnTo>
                      <a:pt x="43" y="14"/>
                    </a:lnTo>
                    <a:lnTo>
                      <a:pt x="45" y="14"/>
                    </a:lnTo>
                    <a:lnTo>
                      <a:pt x="48" y="9"/>
                    </a:lnTo>
                    <a:lnTo>
                      <a:pt x="47" y="7"/>
                    </a:lnTo>
                    <a:lnTo>
                      <a:pt x="43" y="7"/>
                    </a:lnTo>
                    <a:lnTo>
                      <a:pt x="43" y="5"/>
                    </a:lnTo>
                    <a:lnTo>
                      <a:pt x="40" y="4"/>
                    </a:lnTo>
                    <a:lnTo>
                      <a:pt x="36" y="4"/>
                    </a:lnTo>
                    <a:lnTo>
                      <a:pt x="35" y="3"/>
                    </a:lnTo>
                    <a:lnTo>
                      <a:pt x="31" y="2"/>
                    </a:lnTo>
                    <a:lnTo>
                      <a:pt x="29" y="3"/>
                    </a:lnTo>
                    <a:lnTo>
                      <a:pt x="26" y="3"/>
                    </a:lnTo>
                    <a:lnTo>
                      <a:pt x="24" y="2"/>
                    </a:lnTo>
                    <a:lnTo>
                      <a:pt x="22" y="2"/>
                    </a:lnTo>
                    <a:lnTo>
                      <a:pt x="20" y="0"/>
                    </a:lnTo>
                    <a:lnTo>
                      <a:pt x="13" y="2"/>
                    </a:lnTo>
                    <a:lnTo>
                      <a:pt x="11" y="2"/>
                    </a:lnTo>
                    <a:lnTo>
                      <a:pt x="9" y="4"/>
                    </a:lnTo>
                    <a:lnTo>
                      <a:pt x="5" y="6"/>
                    </a:lnTo>
                    <a:lnTo>
                      <a:pt x="5" y="10"/>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6" name="Freeform 1115">
                <a:extLst>
                  <a:ext uri="{FF2B5EF4-FFF2-40B4-BE49-F238E27FC236}">
                    <a16:creationId xmlns:a16="http://schemas.microsoft.com/office/drawing/2014/main" id="{FB0C4BB8-0B0D-804B-BE1D-121827A73917}"/>
                  </a:ext>
                </a:extLst>
              </p:cNvPr>
              <p:cNvSpPr>
                <a:spLocks/>
              </p:cNvSpPr>
              <p:nvPr/>
            </p:nvSpPr>
            <p:spPr bwMode="auto">
              <a:xfrm>
                <a:off x="2503" y="839"/>
                <a:ext cx="4" cy="3"/>
              </a:xfrm>
              <a:custGeom>
                <a:avLst/>
                <a:gdLst>
                  <a:gd name="T0" fmla="*/ 2 w 4"/>
                  <a:gd name="T1" fmla="*/ 2 h 3"/>
                  <a:gd name="T2" fmla="*/ 4 w 4"/>
                  <a:gd name="T3" fmla="*/ 0 h 3"/>
                  <a:gd name="T4" fmla="*/ 0 w 4"/>
                  <a:gd name="T5" fmla="*/ 0 h 3"/>
                  <a:gd name="T6" fmla="*/ 0 w 4"/>
                  <a:gd name="T7" fmla="*/ 2 h 3"/>
                  <a:gd name="T8" fmla="*/ 0 w 4"/>
                  <a:gd name="T9" fmla="*/ 3 h 3"/>
                  <a:gd name="T10" fmla="*/ 2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2" y="2"/>
                    </a:moveTo>
                    <a:lnTo>
                      <a:pt x="4" y="0"/>
                    </a:ln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7" name="Freeform 1116">
                <a:extLst>
                  <a:ext uri="{FF2B5EF4-FFF2-40B4-BE49-F238E27FC236}">
                    <a16:creationId xmlns:a16="http://schemas.microsoft.com/office/drawing/2014/main" id="{08890E78-2DF7-9845-94C7-E1AF90507053}"/>
                  </a:ext>
                </a:extLst>
              </p:cNvPr>
              <p:cNvSpPr>
                <a:spLocks/>
              </p:cNvSpPr>
              <p:nvPr/>
            </p:nvSpPr>
            <p:spPr bwMode="auto">
              <a:xfrm>
                <a:off x="2514" y="796"/>
                <a:ext cx="10" cy="18"/>
              </a:xfrm>
              <a:custGeom>
                <a:avLst/>
                <a:gdLst>
                  <a:gd name="T0" fmla="*/ 1 w 10"/>
                  <a:gd name="T1" fmla="*/ 17 h 18"/>
                  <a:gd name="T2" fmla="*/ 3 w 10"/>
                  <a:gd name="T3" fmla="*/ 18 h 18"/>
                  <a:gd name="T4" fmla="*/ 7 w 10"/>
                  <a:gd name="T5" fmla="*/ 17 h 18"/>
                  <a:gd name="T6" fmla="*/ 10 w 10"/>
                  <a:gd name="T7" fmla="*/ 13 h 18"/>
                  <a:gd name="T8" fmla="*/ 10 w 10"/>
                  <a:gd name="T9" fmla="*/ 9 h 18"/>
                  <a:gd name="T10" fmla="*/ 10 w 10"/>
                  <a:gd name="T11" fmla="*/ 6 h 18"/>
                  <a:gd name="T12" fmla="*/ 10 w 10"/>
                  <a:gd name="T13" fmla="*/ 4 h 18"/>
                  <a:gd name="T14" fmla="*/ 10 w 10"/>
                  <a:gd name="T15" fmla="*/ 0 h 18"/>
                  <a:gd name="T16" fmla="*/ 8 w 10"/>
                  <a:gd name="T17" fmla="*/ 1 h 18"/>
                  <a:gd name="T18" fmla="*/ 7 w 10"/>
                  <a:gd name="T19" fmla="*/ 1 h 18"/>
                  <a:gd name="T20" fmla="*/ 4 w 10"/>
                  <a:gd name="T21" fmla="*/ 0 h 18"/>
                  <a:gd name="T22" fmla="*/ 3 w 10"/>
                  <a:gd name="T23" fmla="*/ 1 h 18"/>
                  <a:gd name="T24" fmla="*/ 1 w 10"/>
                  <a:gd name="T25" fmla="*/ 2 h 18"/>
                  <a:gd name="T26" fmla="*/ 0 w 10"/>
                  <a:gd name="T27" fmla="*/ 5 h 18"/>
                  <a:gd name="T28" fmla="*/ 0 w 10"/>
                  <a:gd name="T29" fmla="*/ 9 h 18"/>
                  <a:gd name="T30" fmla="*/ 0 w 10"/>
                  <a:gd name="T31" fmla="*/ 12 h 18"/>
                  <a:gd name="T32" fmla="*/ 1 w 10"/>
                  <a:gd name="T3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8">
                    <a:moveTo>
                      <a:pt x="1" y="17"/>
                    </a:moveTo>
                    <a:lnTo>
                      <a:pt x="3" y="18"/>
                    </a:lnTo>
                    <a:lnTo>
                      <a:pt x="7" y="17"/>
                    </a:lnTo>
                    <a:lnTo>
                      <a:pt x="10" y="13"/>
                    </a:lnTo>
                    <a:lnTo>
                      <a:pt x="10" y="9"/>
                    </a:lnTo>
                    <a:lnTo>
                      <a:pt x="10" y="6"/>
                    </a:lnTo>
                    <a:lnTo>
                      <a:pt x="10" y="4"/>
                    </a:lnTo>
                    <a:lnTo>
                      <a:pt x="10" y="0"/>
                    </a:lnTo>
                    <a:lnTo>
                      <a:pt x="8" y="1"/>
                    </a:lnTo>
                    <a:lnTo>
                      <a:pt x="7" y="1"/>
                    </a:lnTo>
                    <a:lnTo>
                      <a:pt x="4" y="0"/>
                    </a:lnTo>
                    <a:lnTo>
                      <a:pt x="3" y="1"/>
                    </a:lnTo>
                    <a:lnTo>
                      <a:pt x="1" y="2"/>
                    </a:lnTo>
                    <a:lnTo>
                      <a:pt x="0" y="5"/>
                    </a:lnTo>
                    <a:lnTo>
                      <a:pt x="0" y="9"/>
                    </a:lnTo>
                    <a:lnTo>
                      <a:pt x="0" y="12"/>
                    </a:lnTo>
                    <a:lnTo>
                      <a:pt x="1"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8" name="Freeform 1117">
                <a:extLst>
                  <a:ext uri="{FF2B5EF4-FFF2-40B4-BE49-F238E27FC236}">
                    <a16:creationId xmlns:a16="http://schemas.microsoft.com/office/drawing/2014/main" id="{B95DE64D-F345-8E4F-9462-53B3DC8BAFAE}"/>
                  </a:ext>
                </a:extLst>
              </p:cNvPr>
              <p:cNvSpPr>
                <a:spLocks/>
              </p:cNvSpPr>
              <p:nvPr/>
            </p:nvSpPr>
            <p:spPr bwMode="auto">
              <a:xfrm>
                <a:off x="2415" y="869"/>
                <a:ext cx="140" cy="103"/>
              </a:xfrm>
              <a:custGeom>
                <a:avLst/>
                <a:gdLst>
                  <a:gd name="T0" fmla="*/ 72 w 140"/>
                  <a:gd name="T1" fmla="*/ 60 h 103"/>
                  <a:gd name="T2" fmla="*/ 71 w 140"/>
                  <a:gd name="T3" fmla="*/ 44 h 103"/>
                  <a:gd name="T4" fmla="*/ 75 w 140"/>
                  <a:gd name="T5" fmla="*/ 40 h 103"/>
                  <a:gd name="T6" fmla="*/ 75 w 140"/>
                  <a:gd name="T7" fmla="*/ 23 h 103"/>
                  <a:gd name="T8" fmla="*/ 68 w 140"/>
                  <a:gd name="T9" fmla="*/ 16 h 103"/>
                  <a:gd name="T10" fmla="*/ 64 w 140"/>
                  <a:gd name="T11" fmla="*/ 9 h 103"/>
                  <a:gd name="T12" fmla="*/ 46 w 140"/>
                  <a:gd name="T13" fmla="*/ 2 h 103"/>
                  <a:gd name="T14" fmla="*/ 50 w 140"/>
                  <a:gd name="T15" fmla="*/ 14 h 103"/>
                  <a:gd name="T16" fmla="*/ 40 w 140"/>
                  <a:gd name="T17" fmla="*/ 8 h 103"/>
                  <a:gd name="T18" fmla="*/ 28 w 140"/>
                  <a:gd name="T19" fmla="*/ 18 h 103"/>
                  <a:gd name="T20" fmla="*/ 43 w 140"/>
                  <a:gd name="T21" fmla="*/ 24 h 103"/>
                  <a:gd name="T22" fmla="*/ 27 w 140"/>
                  <a:gd name="T23" fmla="*/ 27 h 103"/>
                  <a:gd name="T24" fmla="*/ 16 w 140"/>
                  <a:gd name="T25" fmla="*/ 37 h 103"/>
                  <a:gd name="T26" fmla="*/ 31 w 140"/>
                  <a:gd name="T27" fmla="*/ 39 h 103"/>
                  <a:gd name="T28" fmla="*/ 21 w 140"/>
                  <a:gd name="T29" fmla="*/ 45 h 103"/>
                  <a:gd name="T30" fmla="*/ 2 w 140"/>
                  <a:gd name="T31" fmla="*/ 47 h 103"/>
                  <a:gd name="T32" fmla="*/ 5 w 140"/>
                  <a:gd name="T33" fmla="*/ 58 h 103"/>
                  <a:gd name="T34" fmla="*/ 11 w 140"/>
                  <a:gd name="T35" fmla="*/ 63 h 103"/>
                  <a:gd name="T36" fmla="*/ 19 w 140"/>
                  <a:gd name="T37" fmla="*/ 65 h 103"/>
                  <a:gd name="T38" fmla="*/ 24 w 140"/>
                  <a:gd name="T39" fmla="*/ 74 h 103"/>
                  <a:gd name="T40" fmla="*/ 33 w 140"/>
                  <a:gd name="T41" fmla="*/ 64 h 103"/>
                  <a:gd name="T42" fmla="*/ 38 w 140"/>
                  <a:gd name="T43" fmla="*/ 67 h 103"/>
                  <a:gd name="T44" fmla="*/ 43 w 140"/>
                  <a:gd name="T45" fmla="*/ 75 h 103"/>
                  <a:gd name="T46" fmla="*/ 52 w 140"/>
                  <a:gd name="T47" fmla="*/ 75 h 103"/>
                  <a:gd name="T48" fmla="*/ 65 w 140"/>
                  <a:gd name="T49" fmla="*/ 73 h 103"/>
                  <a:gd name="T50" fmla="*/ 55 w 140"/>
                  <a:gd name="T51" fmla="*/ 81 h 103"/>
                  <a:gd name="T52" fmla="*/ 37 w 140"/>
                  <a:gd name="T53" fmla="*/ 81 h 103"/>
                  <a:gd name="T54" fmla="*/ 21 w 140"/>
                  <a:gd name="T55" fmla="*/ 82 h 103"/>
                  <a:gd name="T56" fmla="*/ 24 w 140"/>
                  <a:gd name="T57" fmla="*/ 99 h 103"/>
                  <a:gd name="T58" fmla="*/ 44 w 140"/>
                  <a:gd name="T59" fmla="*/ 102 h 103"/>
                  <a:gd name="T60" fmla="*/ 55 w 140"/>
                  <a:gd name="T61" fmla="*/ 102 h 103"/>
                  <a:gd name="T62" fmla="*/ 63 w 140"/>
                  <a:gd name="T63" fmla="*/ 94 h 103"/>
                  <a:gd name="T64" fmla="*/ 72 w 140"/>
                  <a:gd name="T65" fmla="*/ 95 h 103"/>
                  <a:gd name="T66" fmla="*/ 85 w 140"/>
                  <a:gd name="T67" fmla="*/ 89 h 103"/>
                  <a:gd name="T68" fmla="*/ 86 w 140"/>
                  <a:gd name="T69" fmla="*/ 95 h 103"/>
                  <a:gd name="T70" fmla="*/ 97 w 140"/>
                  <a:gd name="T71" fmla="*/ 92 h 103"/>
                  <a:gd name="T72" fmla="*/ 103 w 140"/>
                  <a:gd name="T73" fmla="*/ 99 h 103"/>
                  <a:gd name="T74" fmla="*/ 116 w 140"/>
                  <a:gd name="T75" fmla="*/ 97 h 103"/>
                  <a:gd name="T76" fmla="*/ 120 w 140"/>
                  <a:gd name="T77" fmla="*/ 90 h 103"/>
                  <a:gd name="T78" fmla="*/ 128 w 140"/>
                  <a:gd name="T79" fmla="*/ 78 h 103"/>
                  <a:gd name="T80" fmla="*/ 140 w 140"/>
                  <a:gd name="T81" fmla="*/ 61 h 103"/>
                  <a:gd name="T82" fmla="*/ 127 w 140"/>
                  <a:gd name="T83" fmla="*/ 54 h 103"/>
                  <a:gd name="T84" fmla="*/ 123 w 140"/>
                  <a:gd name="T85" fmla="*/ 63 h 103"/>
                  <a:gd name="T86" fmla="*/ 119 w 140"/>
                  <a:gd name="T87" fmla="*/ 53 h 103"/>
                  <a:gd name="T88" fmla="*/ 108 w 140"/>
                  <a:gd name="T89" fmla="*/ 61 h 103"/>
                  <a:gd name="T90" fmla="*/ 119 w 140"/>
                  <a:gd name="T91" fmla="*/ 44 h 103"/>
                  <a:gd name="T92" fmla="*/ 113 w 140"/>
                  <a:gd name="T93" fmla="*/ 42 h 103"/>
                  <a:gd name="T94" fmla="*/ 119 w 140"/>
                  <a:gd name="T95" fmla="*/ 27 h 103"/>
                  <a:gd name="T96" fmla="*/ 124 w 140"/>
                  <a:gd name="T97" fmla="*/ 14 h 103"/>
                  <a:gd name="T98" fmla="*/ 118 w 140"/>
                  <a:gd name="T99" fmla="*/ 5 h 103"/>
                  <a:gd name="T100" fmla="*/ 106 w 140"/>
                  <a:gd name="T101" fmla="*/ 18 h 103"/>
                  <a:gd name="T102" fmla="*/ 100 w 140"/>
                  <a:gd name="T103" fmla="*/ 32 h 103"/>
                  <a:gd name="T104" fmla="*/ 95 w 140"/>
                  <a:gd name="T105" fmla="*/ 44 h 103"/>
                  <a:gd name="T106" fmla="*/ 96 w 140"/>
                  <a:gd name="T107" fmla="*/ 55 h 103"/>
                  <a:gd name="T108" fmla="*/ 92 w 140"/>
                  <a:gd name="T109" fmla="*/ 67 h 103"/>
                  <a:gd name="T110" fmla="*/ 80 w 140"/>
                  <a:gd name="T111" fmla="*/ 5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03">
                    <a:moveTo>
                      <a:pt x="80" y="59"/>
                    </a:moveTo>
                    <a:lnTo>
                      <a:pt x="78" y="58"/>
                    </a:lnTo>
                    <a:lnTo>
                      <a:pt x="77" y="60"/>
                    </a:lnTo>
                    <a:lnTo>
                      <a:pt x="74" y="61"/>
                    </a:lnTo>
                    <a:lnTo>
                      <a:pt x="72" y="60"/>
                    </a:lnTo>
                    <a:lnTo>
                      <a:pt x="72" y="54"/>
                    </a:lnTo>
                    <a:lnTo>
                      <a:pt x="75" y="52"/>
                    </a:lnTo>
                    <a:lnTo>
                      <a:pt x="76" y="45"/>
                    </a:lnTo>
                    <a:lnTo>
                      <a:pt x="75" y="45"/>
                    </a:lnTo>
                    <a:lnTo>
                      <a:pt x="71" y="44"/>
                    </a:lnTo>
                    <a:lnTo>
                      <a:pt x="69" y="44"/>
                    </a:lnTo>
                    <a:lnTo>
                      <a:pt x="68" y="42"/>
                    </a:lnTo>
                    <a:lnTo>
                      <a:pt x="71" y="40"/>
                    </a:lnTo>
                    <a:lnTo>
                      <a:pt x="74" y="42"/>
                    </a:lnTo>
                    <a:lnTo>
                      <a:pt x="75" y="40"/>
                    </a:lnTo>
                    <a:lnTo>
                      <a:pt x="74" y="33"/>
                    </a:lnTo>
                    <a:lnTo>
                      <a:pt x="71" y="29"/>
                    </a:lnTo>
                    <a:lnTo>
                      <a:pt x="73" y="27"/>
                    </a:lnTo>
                    <a:lnTo>
                      <a:pt x="75" y="25"/>
                    </a:lnTo>
                    <a:lnTo>
                      <a:pt x="75" y="23"/>
                    </a:lnTo>
                    <a:lnTo>
                      <a:pt x="73" y="21"/>
                    </a:lnTo>
                    <a:lnTo>
                      <a:pt x="73" y="19"/>
                    </a:lnTo>
                    <a:lnTo>
                      <a:pt x="71" y="16"/>
                    </a:lnTo>
                    <a:lnTo>
                      <a:pt x="70" y="16"/>
                    </a:lnTo>
                    <a:lnTo>
                      <a:pt x="68" y="16"/>
                    </a:lnTo>
                    <a:lnTo>
                      <a:pt x="67" y="16"/>
                    </a:lnTo>
                    <a:lnTo>
                      <a:pt x="61" y="17"/>
                    </a:lnTo>
                    <a:lnTo>
                      <a:pt x="61" y="14"/>
                    </a:lnTo>
                    <a:lnTo>
                      <a:pt x="62" y="10"/>
                    </a:lnTo>
                    <a:lnTo>
                      <a:pt x="64" y="9"/>
                    </a:lnTo>
                    <a:lnTo>
                      <a:pt x="64" y="3"/>
                    </a:lnTo>
                    <a:lnTo>
                      <a:pt x="61" y="0"/>
                    </a:lnTo>
                    <a:lnTo>
                      <a:pt x="56" y="1"/>
                    </a:lnTo>
                    <a:lnTo>
                      <a:pt x="54" y="0"/>
                    </a:lnTo>
                    <a:lnTo>
                      <a:pt x="46" y="2"/>
                    </a:lnTo>
                    <a:lnTo>
                      <a:pt x="44" y="4"/>
                    </a:lnTo>
                    <a:lnTo>
                      <a:pt x="46" y="6"/>
                    </a:lnTo>
                    <a:lnTo>
                      <a:pt x="46" y="8"/>
                    </a:lnTo>
                    <a:lnTo>
                      <a:pt x="49" y="11"/>
                    </a:lnTo>
                    <a:lnTo>
                      <a:pt x="50" y="14"/>
                    </a:lnTo>
                    <a:lnTo>
                      <a:pt x="49" y="13"/>
                    </a:lnTo>
                    <a:lnTo>
                      <a:pt x="46" y="9"/>
                    </a:lnTo>
                    <a:lnTo>
                      <a:pt x="43" y="9"/>
                    </a:lnTo>
                    <a:lnTo>
                      <a:pt x="42" y="8"/>
                    </a:lnTo>
                    <a:lnTo>
                      <a:pt x="40" y="8"/>
                    </a:lnTo>
                    <a:lnTo>
                      <a:pt x="36" y="10"/>
                    </a:lnTo>
                    <a:lnTo>
                      <a:pt x="34" y="10"/>
                    </a:lnTo>
                    <a:lnTo>
                      <a:pt x="33" y="12"/>
                    </a:lnTo>
                    <a:lnTo>
                      <a:pt x="31" y="15"/>
                    </a:lnTo>
                    <a:lnTo>
                      <a:pt x="28" y="18"/>
                    </a:lnTo>
                    <a:lnTo>
                      <a:pt x="30" y="20"/>
                    </a:lnTo>
                    <a:lnTo>
                      <a:pt x="36" y="23"/>
                    </a:lnTo>
                    <a:lnTo>
                      <a:pt x="38" y="23"/>
                    </a:lnTo>
                    <a:lnTo>
                      <a:pt x="41" y="24"/>
                    </a:lnTo>
                    <a:lnTo>
                      <a:pt x="43" y="24"/>
                    </a:lnTo>
                    <a:lnTo>
                      <a:pt x="43" y="27"/>
                    </a:lnTo>
                    <a:lnTo>
                      <a:pt x="42" y="27"/>
                    </a:lnTo>
                    <a:lnTo>
                      <a:pt x="39" y="26"/>
                    </a:lnTo>
                    <a:lnTo>
                      <a:pt x="33" y="25"/>
                    </a:lnTo>
                    <a:lnTo>
                      <a:pt x="27" y="27"/>
                    </a:lnTo>
                    <a:lnTo>
                      <a:pt x="26" y="26"/>
                    </a:lnTo>
                    <a:lnTo>
                      <a:pt x="23" y="26"/>
                    </a:lnTo>
                    <a:lnTo>
                      <a:pt x="19" y="30"/>
                    </a:lnTo>
                    <a:lnTo>
                      <a:pt x="16" y="35"/>
                    </a:lnTo>
                    <a:lnTo>
                      <a:pt x="16" y="37"/>
                    </a:lnTo>
                    <a:lnTo>
                      <a:pt x="19" y="37"/>
                    </a:lnTo>
                    <a:lnTo>
                      <a:pt x="24" y="39"/>
                    </a:lnTo>
                    <a:lnTo>
                      <a:pt x="26" y="38"/>
                    </a:lnTo>
                    <a:lnTo>
                      <a:pt x="30" y="38"/>
                    </a:lnTo>
                    <a:lnTo>
                      <a:pt x="31" y="39"/>
                    </a:lnTo>
                    <a:lnTo>
                      <a:pt x="33" y="41"/>
                    </a:lnTo>
                    <a:lnTo>
                      <a:pt x="30" y="44"/>
                    </a:lnTo>
                    <a:lnTo>
                      <a:pt x="26" y="44"/>
                    </a:lnTo>
                    <a:lnTo>
                      <a:pt x="24" y="46"/>
                    </a:lnTo>
                    <a:lnTo>
                      <a:pt x="21" y="45"/>
                    </a:lnTo>
                    <a:lnTo>
                      <a:pt x="17" y="43"/>
                    </a:lnTo>
                    <a:lnTo>
                      <a:pt x="12" y="43"/>
                    </a:lnTo>
                    <a:lnTo>
                      <a:pt x="11" y="42"/>
                    </a:lnTo>
                    <a:lnTo>
                      <a:pt x="8" y="43"/>
                    </a:lnTo>
                    <a:lnTo>
                      <a:pt x="2" y="47"/>
                    </a:lnTo>
                    <a:lnTo>
                      <a:pt x="4" y="50"/>
                    </a:lnTo>
                    <a:lnTo>
                      <a:pt x="4" y="53"/>
                    </a:lnTo>
                    <a:lnTo>
                      <a:pt x="0" y="53"/>
                    </a:lnTo>
                    <a:lnTo>
                      <a:pt x="0" y="54"/>
                    </a:lnTo>
                    <a:lnTo>
                      <a:pt x="5" y="58"/>
                    </a:lnTo>
                    <a:lnTo>
                      <a:pt x="8" y="63"/>
                    </a:lnTo>
                    <a:lnTo>
                      <a:pt x="9" y="63"/>
                    </a:lnTo>
                    <a:lnTo>
                      <a:pt x="10" y="60"/>
                    </a:lnTo>
                    <a:lnTo>
                      <a:pt x="12" y="61"/>
                    </a:lnTo>
                    <a:lnTo>
                      <a:pt x="11" y="63"/>
                    </a:lnTo>
                    <a:lnTo>
                      <a:pt x="14" y="66"/>
                    </a:lnTo>
                    <a:lnTo>
                      <a:pt x="14" y="70"/>
                    </a:lnTo>
                    <a:lnTo>
                      <a:pt x="16" y="72"/>
                    </a:lnTo>
                    <a:lnTo>
                      <a:pt x="18" y="70"/>
                    </a:lnTo>
                    <a:lnTo>
                      <a:pt x="19" y="65"/>
                    </a:lnTo>
                    <a:lnTo>
                      <a:pt x="20" y="66"/>
                    </a:lnTo>
                    <a:lnTo>
                      <a:pt x="23" y="66"/>
                    </a:lnTo>
                    <a:lnTo>
                      <a:pt x="21" y="68"/>
                    </a:lnTo>
                    <a:lnTo>
                      <a:pt x="21" y="72"/>
                    </a:lnTo>
                    <a:lnTo>
                      <a:pt x="24" y="74"/>
                    </a:lnTo>
                    <a:lnTo>
                      <a:pt x="26" y="73"/>
                    </a:lnTo>
                    <a:lnTo>
                      <a:pt x="27" y="71"/>
                    </a:lnTo>
                    <a:lnTo>
                      <a:pt x="32" y="68"/>
                    </a:lnTo>
                    <a:lnTo>
                      <a:pt x="33" y="65"/>
                    </a:lnTo>
                    <a:lnTo>
                      <a:pt x="33" y="64"/>
                    </a:lnTo>
                    <a:lnTo>
                      <a:pt x="35" y="67"/>
                    </a:lnTo>
                    <a:lnTo>
                      <a:pt x="36" y="65"/>
                    </a:lnTo>
                    <a:lnTo>
                      <a:pt x="40" y="64"/>
                    </a:lnTo>
                    <a:lnTo>
                      <a:pt x="41" y="64"/>
                    </a:lnTo>
                    <a:lnTo>
                      <a:pt x="38" y="67"/>
                    </a:lnTo>
                    <a:lnTo>
                      <a:pt x="35" y="70"/>
                    </a:lnTo>
                    <a:lnTo>
                      <a:pt x="35" y="72"/>
                    </a:lnTo>
                    <a:lnTo>
                      <a:pt x="39" y="74"/>
                    </a:lnTo>
                    <a:lnTo>
                      <a:pt x="41" y="73"/>
                    </a:lnTo>
                    <a:lnTo>
                      <a:pt x="43" y="75"/>
                    </a:lnTo>
                    <a:lnTo>
                      <a:pt x="45" y="74"/>
                    </a:lnTo>
                    <a:lnTo>
                      <a:pt x="48" y="73"/>
                    </a:lnTo>
                    <a:lnTo>
                      <a:pt x="50" y="71"/>
                    </a:lnTo>
                    <a:lnTo>
                      <a:pt x="52" y="73"/>
                    </a:lnTo>
                    <a:lnTo>
                      <a:pt x="52" y="75"/>
                    </a:lnTo>
                    <a:lnTo>
                      <a:pt x="55" y="75"/>
                    </a:lnTo>
                    <a:lnTo>
                      <a:pt x="60" y="73"/>
                    </a:lnTo>
                    <a:lnTo>
                      <a:pt x="60" y="75"/>
                    </a:lnTo>
                    <a:lnTo>
                      <a:pt x="64" y="75"/>
                    </a:lnTo>
                    <a:lnTo>
                      <a:pt x="65" y="73"/>
                    </a:lnTo>
                    <a:lnTo>
                      <a:pt x="66" y="75"/>
                    </a:lnTo>
                    <a:lnTo>
                      <a:pt x="64" y="76"/>
                    </a:lnTo>
                    <a:lnTo>
                      <a:pt x="64" y="78"/>
                    </a:lnTo>
                    <a:lnTo>
                      <a:pt x="57" y="78"/>
                    </a:lnTo>
                    <a:lnTo>
                      <a:pt x="55" y="81"/>
                    </a:lnTo>
                    <a:lnTo>
                      <a:pt x="53" y="80"/>
                    </a:lnTo>
                    <a:lnTo>
                      <a:pt x="50" y="80"/>
                    </a:lnTo>
                    <a:lnTo>
                      <a:pt x="45" y="78"/>
                    </a:lnTo>
                    <a:lnTo>
                      <a:pt x="41" y="78"/>
                    </a:lnTo>
                    <a:lnTo>
                      <a:pt x="37" y="81"/>
                    </a:lnTo>
                    <a:lnTo>
                      <a:pt x="34" y="81"/>
                    </a:lnTo>
                    <a:lnTo>
                      <a:pt x="31" y="80"/>
                    </a:lnTo>
                    <a:lnTo>
                      <a:pt x="30" y="82"/>
                    </a:lnTo>
                    <a:lnTo>
                      <a:pt x="25" y="80"/>
                    </a:lnTo>
                    <a:lnTo>
                      <a:pt x="21" y="82"/>
                    </a:lnTo>
                    <a:lnTo>
                      <a:pt x="20" y="87"/>
                    </a:lnTo>
                    <a:lnTo>
                      <a:pt x="21" y="89"/>
                    </a:lnTo>
                    <a:lnTo>
                      <a:pt x="20" y="93"/>
                    </a:lnTo>
                    <a:lnTo>
                      <a:pt x="23" y="96"/>
                    </a:lnTo>
                    <a:lnTo>
                      <a:pt x="24" y="99"/>
                    </a:lnTo>
                    <a:lnTo>
                      <a:pt x="28" y="101"/>
                    </a:lnTo>
                    <a:lnTo>
                      <a:pt x="32" y="103"/>
                    </a:lnTo>
                    <a:lnTo>
                      <a:pt x="36" y="103"/>
                    </a:lnTo>
                    <a:lnTo>
                      <a:pt x="40" y="102"/>
                    </a:lnTo>
                    <a:lnTo>
                      <a:pt x="44" y="102"/>
                    </a:lnTo>
                    <a:lnTo>
                      <a:pt x="45" y="103"/>
                    </a:lnTo>
                    <a:lnTo>
                      <a:pt x="48" y="103"/>
                    </a:lnTo>
                    <a:lnTo>
                      <a:pt x="51" y="102"/>
                    </a:lnTo>
                    <a:lnTo>
                      <a:pt x="52" y="103"/>
                    </a:lnTo>
                    <a:lnTo>
                      <a:pt x="55" y="102"/>
                    </a:lnTo>
                    <a:lnTo>
                      <a:pt x="56" y="99"/>
                    </a:lnTo>
                    <a:lnTo>
                      <a:pt x="59" y="99"/>
                    </a:lnTo>
                    <a:lnTo>
                      <a:pt x="61" y="98"/>
                    </a:lnTo>
                    <a:lnTo>
                      <a:pt x="61" y="96"/>
                    </a:lnTo>
                    <a:lnTo>
                      <a:pt x="63" y="94"/>
                    </a:lnTo>
                    <a:lnTo>
                      <a:pt x="64" y="95"/>
                    </a:lnTo>
                    <a:lnTo>
                      <a:pt x="66" y="92"/>
                    </a:lnTo>
                    <a:lnTo>
                      <a:pt x="68" y="94"/>
                    </a:lnTo>
                    <a:lnTo>
                      <a:pt x="71" y="93"/>
                    </a:lnTo>
                    <a:lnTo>
                      <a:pt x="72" y="95"/>
                    </a:lnTo>
                    <a:lnTo>
                      <a:pt x="75" y="95"/>
                    </a:lnTo>
                    <a:lnTo>
                      <a:pt x="77" y="93"/>
                    </a:lnTo>
                    <a:lnTo>
                      <a:pt x="81" y="91"/>
                    </a:lnTo>
                    <a:lnTo>
                      <a:pt x="83" y="91"/>
                    </a:lnTo>
                    <a:lnTo>
                      <a:pt x="85" y="89"/>
                    </a:lnTo>
                    <a:lnTo>
                      <a:pt x="85" y="88"/>
                    </a:lnTo>
                    <a:lnTo>
                      <a:pt x="87" y="89"/>
                    </a:lnTo>
                    <a:lnTo>
                      <a:pt x="88" y="91"/>
                    </a:lnTo>
                    <a:lnTo>
                      <a:pt x="86" y="92"/>
                    </a:lnTo>
                    <a:lnTo>
                      <a:pt x="86" y="95"/>
                    </a:lnTo>
                    <a:lnTo>
                      <a:pt x="90" y="96"/>
                    </a:lnTo>
                    <a:lnTo>
                      <a:pt x="92" y="95"/>
                    </a:lnTo>
                    <a:lnTo>
                      <a:pt x="93" y="93"/>
                    </a:lnTo>
                    <a:lnTo>
                      <a:pt x="95" y="92"/>
                    </a:lnTo>
                    <a:lnTo>
                      <a:pt x="97" y="92"/>
                    </a:lnTo>
                    <a:lnTo>
                      <a:pt x="97" y="93"/>
                    </a:lnTo>
                    <a:lnTo>
                      <a:pt x="95" y="96"/>
                    </a:lnTo>
                    <a:lnTo>
                      <a:pt x="96" y="99"/>
                    </a:lnTo>
                    <a:lnTo>
                      <a:pt x="99" y="100"/>
                    </a:lnTo>
                    <a:lnTo>
                      <a:pt x="103" y="99"/>
                    </a:lnTo>
                    <a:lnTo>
                      <a:pt x="108" y="97"/>
                    </a:lnTo>
                    <a:lnTo>
                      <a:pt x="110" y="97"/>
                    </a:lnTo>
                    <a:lnTo>
                      <a:pt x="113" y="96"/>
                    </a:lnTo>
                    <a:lnTo>
                      <a:pt x="115" y="98"/>
                    </a:lnTo>
                    <a:lnTo>
                      <a:pt x="116" y="97"/>
                    </a:lnTo>
                    <a:lnTo>
                      <a:pt x="116" y="96"/>
                    </a:lnTo>
                    <a:lnTo>
                      <a:pt x="117" y="95"/>
                    </a:lnTo>
                    <a:lnTo>
                      <a:pt x="119" y="94"/>
                    </a:lnTo>
                    <a:lnTo>
                      <a:pt x="120" y="92"/>
                    </a:lnTo>
                    <a:lnTo>
                      <a:pt x="120" y="90"/>
                    </a:lnTo>
                    <a:lnTo>
                      <a:pt x="123" y="88"/>
                    </a:lnTo>
                    <a:lnTo>
                      <a:pt x="124" y="87"/>
                    </a:lnTo>
                    <a:lnTo>
                      <a:pt x="127" y="82"/>
                    </a:lnTo>
                    <a:lnTo>
                      <a:pt x="127" y="80"/>
                    </a:lnTo>
                    <a:lnTo>
                      <a:pt x="128" y="78"/>
                    </a:lnTo>
                    <a:lnTo>
                      <a:pt x="130" y="78"/>
                    </a:lnTo>
                    <a:lnTo>
                      <a:pt x="133" y="77"/>
                    </a:lnTo>
                    <a:lnTo>
                      <a:pt x="136" y="73"/>
                    </a:lnTo>
                    <a:lnTo>
                      <a:pt x="139" y="65"/>
                    </a:lnTo>
                    <a:lnTo>
                      <a:pt x="140" y="61"/>
                    </a:lnTo>
                    <a:lnTo>
                      <a:pt x="139" y="58"/>
                    </a:lnTo>
                    <a:lnTo>
                      <a:pt x="137" y="53"/>
                    </a:lnTo>
                    <a:lnTo>
                      <a:pt x="133" y="50"/>
                    </a:lnTo>
                    <a:lnTo>
                      <a:pt x="132" y="50"/>
                    </a:lnTo>
                    <a:lnTo>
                      <a:pt x="127" y="54"/>
                    </a:lnTo>
                    <a:lnTo>
                      <a:pt x="127" y="58"/>
                    </a:lnTo>
                    <a:lnTo>
                      <a:pt x="126" y="61"/>
                    </a:lnTo>
                    <a:lnTo>
                      <a:pt x="126" y="61"/>
                    </a:lnTo>
                    <a:lnTo>
                      <a:pt x="126" y="63"/>
                    </a:lnTo>
                    <a:lnTo>
                      <a:pt x="123" y="63"/>
                    </a:lnTo>
                    <a:lnTo>
                      <a:pt x="121" y="66"/>
                    </a:lnTo>
                    <a:lnTo>
                      <a:pt x="120" y="65"/>
                    </a:lnTo>
                    <a:lnTo>
                      <a:pt x="123" y="60"/>
                    </a:lnTo>
                    <a:lnTo>
                      <a:pt x="123" y="55"/>
                    </a:lnTo>
                    <a:lnTo>
                      <a:pt x="119" y="53"/>
                    </a:lnTo>
                    <a:lnTo>
                      <a:pt x="117" y="54"/>
                    </a:lnTo>
                    <a:lnTo>
                      <a:pt x="116" y="56"/>
                    </a:lnTo>
                    <a:lnTo>
                      <a:pt x="110" y="59"/>
                    </a:lnTo>
                    <a:lnTo>
                      <a:pt x="109" y="62"/>
                    </a:lnTo>
                    <a:lnTo>
                      <a:pt x="108" y="61"/>
                    </a:lnTo>
                    <a:lnTo>
                      <a:pt x="109" y="58"/>
                    </a:lnTo>
                    <a:lnTo>
                      <a:pt x="113" y="53"/>
                    </a:lnTo>
                    <a:lnTo>
                      <a:pt x="117" y="50"/>
                    </a:lnTo>
                    <a:lnTo>
                      <a:pt x="120" y="46"/>
                    </a:lnTo>
                    <a:lnTo>
                      <a:pt x="119" y="44"/>
                    </a:lnTo>
                    <a:lnTo>
                      <a:pt x="115" y="44"/>
                    </a:lnTo>
                    <a:lnTo>
                      <a:pt x="112" y="45"/>
                    </a:lnTo>
                    <a:lnTo>
                      <a:pt x="111" y="45"/>
                    </a:lnTo>
                    <a:lnTo>
                      <a:pt x="111" y="44"/>
                    </a:lnTo>
                    <a:lnTo>
                      <a:pt x="113" y="42"/>
                    </a:lnTo>
                    <a:lnTo>
                      <a:pt x="117" y="37"/>
                    </a:lnTo>
                    <a:lnTo>
                      <a:pt x="118" y="37"/>
                    </a:lnTo>
                    <a:lnTo>
                      <a:pt x="120" y="36"/>
                    </a:lnTo>
                    <a:lnTo>
                      <a:pt x="120" y="28"/>
                    </a:lnTo>
                    <a:lnTo>
                      <a:pt x="119" y="27"/>
                    </a:lnTo>
                    <a:lnTo>
                      <a:pt x="119" y="23"/>
                    </a:lnTo>
                    <a:lnTo>
                      <a:pt x="120" y="20"/>
                    </a:lnTo>
                    <a:lnTo>
                      <a:pt x="120" y="16"/>
                    </a:lnTo>
                    <a:lnTo>
                      <a:pt x="121" y="15"/>
                    </a:lnTo>
                    <a:lnTo>
                      <a:pt x="124" y="14"/>
                    </a:lnTo>
                    <a:lnTo>
                      <a:pt x="125" y="13"/>
                    </a:lnTo>
                    <a:lnTo>
                      <a:pt x="123" y="9"/>
                    </a:lnTo>
                    <a:lnTo>
                      <a:pt x="124" y="8"/>
                    </a:lnTo>
                    <a:lnTo>
                      <a:pt x="120" y="6"/>
                    </a:lnTo>
                    <a:lnTo>
                      <a:pt x="118" y="5"/>
                    </a:lnTo>
                    <a:lnTo>
                      <a:pt x="112" y="13"/>
                    </a:lnTo>
                    <a:lnTo>
                      <a:pt x="109" y="13"/>
                    </a:lnTo>
                    <a:lnTo>
                      <a:pt x="108" y="16"/>
                    </a:lnTo>
                    <a:lnTo>
                      <a:pt x="108" y="19"/>
                    </a:lnTo>
                    <a:lnTo>
                      <a:pt x="106" y="18"/>
                    </a:lnTo>
                    <a:lnTo>
                      <a:pt x="104" y="18"/>
                    </a:lnTo>
                    <a:lnTo>
                      <a:pt x="102" y="20"/>
                    </a:lnTo>
                    <a:lnTo>
                      <a:pt x="99" y="23"/>
                    </a:lnTo>
                    <a:lnTo>
                      <a:pt x="100" y="28"/>
                    </a:lnTo>
                    <a:lnTo>
                      <a:pt x="100" y="32"/>
                    </a:lnTo>
                    <a:lnTo>
                      <a:pt x="102" y="34"/>
                    </a:lnTo>
                    <a:lnTo>
                      <a:pt x="103" y="38"/>
                    </a:lnTo>
                    <a:lnTo>
                      <a:pt x="102" y="43"/>
                    </a:lnTo>
                    <a:lnTo>
                      <a:pt x="99" y="43"/>
                    </a:lnTo>
                    <a:lnTo>
                      <a:pt x="95" y="44"/>
                    </a:lnTo>
                    <a:lnTo>
                      <a:pt x="93" y="44"/>
                    </a:lnTo>
                    <a:lnTo>
                      <a:pt x="92" y="47"/>
                    </a:lnTo>
                    <a:lnTo>
                      <a:pt x="94" y="49"/>
                    </a:lnTo>
                    <a:lnTo>
                      <a:pt x="93" y="51"/>
                    </a:lnTo>
                    <a:lnTo>
                      <a:pt x="96" y="55"/>
                    </a:lnTo>
                    <a:lnTo>
                      <a:pt x="97" y="61"/>
                    </a:lnTo>
                    <a:lnTo>
                      <a:pt x="92" y="63"/>
                    </a:lnTo>
                    <a:lnTo>
                      <a:pt x="94" y="65"/>
                    </a:lnTo>
                    <a:lnTo>
                      <a:pt x="94" y="66"/>
                    </a:lnTo>
                    <a:lnTo>
                      <a:pt x="92" y="67"/>
                    </a:lnTo>
                    <a:lnTo>
                      <a:pt x="90" y="64"/>
                    </a:lnTo>
                    <a:lnTo>
                      <a:pt x="85" y="61"/>
                    </a:lnTo>
                    <a:lnTo>
                      <a:pt x="84" y="62"/>
                    </a:lnTo>
                    <a:lnTo>
                      <a:pt x="80" y="61"/>
                    </a:lnTo>
                    <a:lnTo>
                      <a:pt x="80"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9" name="Freeform 1118">
                <a:extLst>
                  <a:ext uri="{FF2B5EF4-FFF2-40B4-BE49-F238E27FC236}">
                    <a16:creationId xmlns:a16="http://schemas.microsoft.com/office/drawing/2014/main" id="{91016B48-2D25-5A41-937A-B0C49E75602B}"/>
                  </a:ext>
                </a:extLst>
              </p:cNvPr>
              <p:cNvSpPr>
                <a:spLocks/>
              </p:cNvSpPr>
              <p:nvPr/>
            </p:nvSpPr>
            <p:spPr bwMode="auto">
              <a:xfrm>
                <a:off x="2382" y="855"/>
                <a:ext cx="4" cy="4"/>
              </a:xfrm>
              <a:custGeom>
                <a:avLst/>
                <a:gdLst>
                  <a:gd name="T0" fmla="*/ 4 w 4"/>
                  <a:gd name="T1" fmla="*/ 4 h 4"/>
                  <a:gd name="T2" fmla="*/ 4 w 4"/>
                  <a:gd name="T3" fmla="*/ 3 h 4"/>
                  <a:gd name="T4" fmla="*/ 4 w 4"/>
                  <a:gd name="T5" fmla="*/ 1 h 4"/>
                  <a:gd name="T6" fmla="*/ 1 w 4"/>
                  <a:gd name="T7" fmla="*/ 0 h 4"/>
                  <a:gd name="T8" fmla="*/ 0 w 4"/>
                  <a:gd name="T9" fmla="*/ 1 h 4"/>
                  <a:gd name="T10" fmla="*/ 1 w 4"/>
                  <a:gd name="T11" fmla="*/ 3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4" y="3"/>
                    </a:lnTo>
                    <a:lnTo>
                      <a:pt x="4" y="1"/>
                    </a:lnTo>
                    <a:lnTo>
                      <a:pt x="1" y="0"/>
                    </a:lnTo>
                    <a:lnTo>
                      <a:pt x="0" y="1"/>
                    </a:lnTo>
                    <a:lnTo>
                      <a:pt x="1"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0" name="Freeform 1119">
                <a:extLst>
                  <a:ext uri="{FF2B5EF4-FFF2-40B4-BE49-F238E27FC236}">
                    <a16:creationId xmlns:a16="http://schemas.microsoft.com/office/drawing/2014/main" id="{B311D90F-15BC-EA40-A34B-4D210A2E05BA}"/>
                  </a:ext>
                </a:extLst>
              </p:cNvPr>
              <p:cNvSpPr>
                <a:spLocks/>
              </p:cNvSpPr>
              <p:nvPr/>
            </p:nvSpPr>
            <p:spPr bwMode="auto">
              <a:xfrm>
                <a:off x="2901" y="1803"/>
                <a:ext cx="3" cy="5"/>
              </a:xfrm>
              <a:custGeom>
                <a:avLst/>
                <a:gdLst>
                  <a:gd name="T0" fmla="*/ 0 w 4"/>
                  <a:gd name="T1" fmla="*/ 6 h 7"/>
                  <a:gd name="T2" fmla="*/ 1 w 4"/>
                  <a:gd name="T3" fmla="*/ 7 h 7"/>
                  <a:gd name="T4" fmla="*/ 3 w 4"/>
                  <a:gd name="T5" fmla="*/ 6 h 7"/>
                  <a:gd name="T6" fmla="*/ 4 w 4"/>
                  <a:gd name="T7" fmla="*/ 3 h 7"/>
                  <a:gd name="T8" fmla="*/ 4 w 4"/>
                  <a:gd name="T9" fmla="*/ 0 h 7"/>
                  <a:gd name="T10" fmla="*/ 1 w 4"/>
                  <a:gd name="T11" fmla="*/ 2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cubicBezTo>
                      <a:pt x="0" y="6"/>
                      <a:pt x="1" y="7"/>
                      <a:pt x="1" y="7"/>
                    </a:cubicBezTo>
                    <a:cubicBezTo>
                      <a:pt x="3" y="6"/>
                      <a:pt x="3" y="6"/>
                      <a:pt x="3" y="6"/>
                    </a:cubicBezTo>
                    <a:cubicBezTo>
                      <a:pt x="4" y="3"/>
                      <a:pt x="4" y="3"/>
                      <a:pt x="4" y="3"/>
                    </a:cubicBezTo>
                    <a:cubicBezTo>
                      <a:pt x="4" y="0"/>
                      <a:pt x="4" y="0"/>
                      <a:pt x="4"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1" name="Freeform 1120">
                <a:extLst>
                  <a:ext uri="{FF2B5EF4-FFF2-40B4-BE49-F238E27FC236}">
                    <a16:creationId xmlns:a16="http://schemas.microsoft.com/office/drawing/2014/main" id="{10AA71A2-060D-F741-A15F-4DEC9214885C}"/>
                  </a:ext>
                </a:extLst>
              </p:cNvPr>
              <p:cNvSpPr>
                <a:spLocks/>
              </p:cNvSpPr>
              <p:nvPr/>
            </p:nvSpPr>
            <p:spPr bwMode="auto">
              <a:xfrm>
                <a:off x="2771" y="876"/>
                <a:ext cx="6" cy="9"/>
              </a:xfrm>
              <a:custGeom>
                <a:avLst/>
                <a:gdLst>
                  <a:gd name="T0" fmla="*/ 5 w 6"/>
                  <a:gd name="T1" fmla="*/ 3 h 9"/>
                  <a:gd name="T2" fmla="*/ 6 w 6"/>
                  <a:gd name="T3" fmla="*/ 1 h 9"/>
                  <a:gd name="T4" fmla="*/ 5 w 6"/>
                  <a:gd name="T5" fmla="*/ 0 h 9"/>
                  <a:gd name="T6" fmla="*/ 3 w 6"/>
                  <a:gd name="T7" fmla="*/ 1 h 9"/>
                  <a:gd name="T8" fmla="*/ 2 w 6"/>
                  <a:gd name="T9" fmla="*/ 3 h 9"/>
                  <a:gd name="T10" fmla="*/ 1 w 6"/>
                  <a:gd name="T11" fmla="*/ 6 h 9"/>
                  <a:gd name="T12" fmla="*/ 0 w 6"/>
                  <a:gd name="T13" fmla="*/ 9 h 9"/>
                  <a:gd name="T14" fmla="*/ 2 w 6"/>
                  <a:gd name="T15" fmla="*/ 9 h 9"/>
                  <a:gd name="T16" fmla="*/ 5 w 6"/>
                  <a:gd name="T17" fmla="*/ 5 h 9"/>
                  <a:gd name="T18" fmla="*/ 5 w 6"/>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5" y="3"/>
                    </a:moveTo>
                    <a:lnTo>
                      <a:pt x="6" y="1"/>
                    </a:lnTo>
                    <a:lnTo>
                      <a:pt x="5" y="0"/>
                    </a:lnTo>
                    <a:lnTo>
                      <a:pt x="3" y="1"/>
                    </a:lnTo>
                    <a:lnTo>
                      <a:pt x="2" y="3"/>
                    </a:lnTo>
                    <a:lnTo>
                      <a:pt x="1" y="6"/>
                    </a:lnTo>
                    <a:lnTo>
                      <a:pt x="0" y="9"/>
                    </a:lnTo>
                    <a:lnTo>
                      <a:pt x="2" y="9"/>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2" name="Freeform 1121">
                <a:extLst>
                  <a:ext uri="{FF2B5EF4-FFF2-40B4-BE49-F238E27FC236}">
                    <a16:creationId xmlns:a16="http://schemas.microsoft.com/office/drawing/2014/main" id="{B4300E40-5436-004D-81A4-6C6604F1ECDC}"/>
                  </a:ext>
                </a:extLst>
              </p:cNvPr>
              <p:cNvSpPr>
                <a:spLocks/>
              </p:cNvSpPr>
              <p:nvPr/>
            </p:nvSpPr>
            <p:spPr bwMode="auto">
              <a:xfrm>
                <a:off x="2888" y="1373"/>
                <a:ext cx="5" cy="6"/>
              </a:xfrm>
              <a:custGeom>
                <a:avLst/>
                <a:gdLst>
                  <a:gd name="T0" fmla="*/ 4 w 6"/>
                  <a:gd name="T1" fmla="*/ 6 h 8"/>
                  <a:gd name="T2" fmla="*/ 6 w 6"/>
                  <a:gd name="T3" fmla="*/ 2 h 8"/>
                  <a:gd name="T4" fmla="*/ 4 w 6"/>
                  <a:gd name="T5" fmla="*/ 0 h 8"/>
                  <a:gd name="T6" fmla="*/ 3 w 6"/>
                  <a:gd name="T7" fmla="*/ 1 h 8"/>
                  <a:gd name="T8" fmla="*/ 1 w 6"/>
                  <a:gd name="T9" fmla="*/ 3 h 8"/>
                  <a:gd name="T10" fmla="*/ 0 w 6"/>
                  <a:gd name="T11" fmla="*/ 7 h 8"/>
                  <a:gd name="T12" fmla="*/ 2 w 6"/>
                  <a:gd name="T13" fmla="*/ 7 h 8"/>
                  <a:gd name="T14" fmla="*/ 4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4" y="6"/>
                    </a:moveTo>
                    <a:cubicBezTo>
                      <a:pt x="6" y="2"/>
                      <a:pt x="6" y="2"/>
                      <a:pt x="6" y="2"/>
                    </a:cubicBezTo>
                    <a:cubicBezTo>
                      <a:pt x="4" y="0"/>
                      <a:pt x="4" y="0"/>
                      <a:pt x="4" y="0"/>
                    </a:cubicBezTo>
                    <a:cubicBezTo>
                      <a:pt x="3" y="1"/>
                      <a:pt x="3" y="1"/>
                      <a:pt x="3" y="1"/>
                    </a:cubicBezTo>
                    <a:cubicBezTo>
                      <a:pt x="1" y="3"/>
                      <a:pt x="1" y="3"/>
                      <a:pt x="1" y="3"/>
                    </a:cubicBezTo>
                    <a:cubicBezTo>
                      <a:pt x="0" y="7"/>
                      <a:pt x="0" y="7"/>
                      <a:pt x="0" y="7"/>
                    </a:cubicBezTo>
                    <a:cubicBezTo>
                      <a:pt x="0" y="8"/>
                      <a:pt x="2" y="7"/>
                      <a:pt x="2" y="7"/>
                    </a:cubicBez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3" name="Freeform 1122">
                <a:extLst>
                  <a:ext uri="{FF2B5EF4-FFF2-40B4-BE49-F238E27FC236}">
                    <a16:creationId xmlns:a16="http://schemas.microsoft.com/office/drawing/2014/main" id="{35A76CE2-0191-644A-A5AE-C172FCCE0237}"/>
                  </a:ext>
                </a:extLst>
              </p:cNvPr>
              <p:cNvSpPr>
                <a:spLocks/>
              </p:cNvSpPr>
              <p:nvPr/>
            </p:nvSpPr>
            <p:spPr bwMode="auto">
              <a:xfrm>
                <a:off x="2906" y="1856"/>
                <a:ext cx="4" cy="5"/>
              </a:xfrm>
              <a:custGeom>
                <a:avLst/>
                <a:gdLst>
                  <a:gd name="T0" fmla="*/ 3 w 5"/>
                  <a:gd name="T1" fmla="*/ 1 h 6"/>
                  <a:gd name="T2" fmla="*/ 2 w 5"/>
                  <a:gd name="T3" fmla="*/ 2 h 6"/>
                  <a:gd name="T4" fmla="*/ 1 w 5"/>
                  <a:gd name="T5" fmla="*/ 1 h 6"/>
                  <a:gd name="T6" fmla="*/ 0 w 5"/>
                  <a:gd name="T7" fmla="*/ 0 h 6"/>
                  <a:gd name="T8" fmla="*/ 0 w 5"/>
                  <a:gd name="T9" fmla="*/ 2 h 6"/>
                  <a:gd name="T10" fmla="*/ 1 w 5"/>
                  <a:gd name="T11" fmla="*/ 6 h 6"/>
                  <a:gd name="T12" fmla="*/ 3 w 5"/>
                  <a:gd name="T13" fmla="*/ 6 h 6"/>
                  <a:gd name="T14" fmla="*/ 5 w 5"/>
                  <a:gd name="T15" fmla="*/ 4 h 6"/>
                  <a:gd name="T16" fmla="*/ 5 w 5"/>
                  <a:gd name="T17" fmla="*/ 3 h 6"/>
                  <a:gd name="T18" fmla="*/ 3 w 5"/>
                  <a:gd name="T1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1"/>
                    </a:moveTo>
                    <a:cubicBezTo>
                      <a:pt x="2" y="2"/>
                      <a:pt x="2" y="2"/>
                      <a:pt x="2" y="2"/>
                    </a:cubicBezTo>
                    <a:cubicBezTo>
                      <a:pt x="1" y="1"/>
                      <a:pt x="1" y="1"/>
                      <a:pt x="1" y="1"/>
                    </a:cubicBezTo>
                    <a:cubicBezTo>
                      <a:pt x="0" y="0"/>
                      <a:pt x="0" y="0"/>
                      <a:pt x="0" y="0"/>
                    </a:cubicBezTo>
                    <a:cubicBezTo>
                      <a:pt x="0" y="2"/>
                      <a:pt x="0" y="2"/>
                      <a:pt x="0" y="2"/>
                    </a:cubicBezTo>
                    <a:cubicBezTo>
                      <a:pt x="1" y="6"/>
                      <a:pt x="1" y="6"/>
                      <a:pt x="1" y="6"/>
                    </a:cubicBezTo>
                    <a:cubicBezTo>
                      <a:pt x="1" y="6"/>
                      <a:pt x="3" y="6"/>
                      <a:pt x="3" y="6"/>
                    </a:cubicBezTo>
                    <a:cubicBezTo>
                      <a:pt x="5" y="4"/>
                      <a:pt x="5" y="4"/>
                      <a:pt x="5" y="4"/>
                    </a:cubicBezTo>
                    <a:cubicBezTo>
                      <a:pt x="5" y="3"/>
                      <a:pt x="5" y="3"/>
                      <a:pt x="5" y="3"/>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4" name="Freeform 1123">
                <a:extLst>
                  <a:ext uri="{FF2B5EF4-FFF2-40B4-BE49-F238E27FC236}">
                    <a16:creationId xmlns:a16="http://schemas.microsoft.com/office/drawing/2014/main" id="{F2E2D097-6120-4748-A072-FD6CD3763F9F}"/>
                  </a:ext>
                </a:extLst>
              </p:cNvPr>
              <p:cNvSpPr>
                <a:spLocks/>
              </p:cNvSpPr>
              <p:nvPr/>
            </p:nvSpPr>
            <p:spPr bwMode="auto">
              <a:xfrm>
                <a:off x="2877" y="1357"/>
                <a:ext cx="4" cy="6"/>
              </a:xfrm>
              <a:custGeom>
                <a:avLst/>
                <a:gdLst>
                  <a:gd name="T0" fmla="*/ 2 w 4"/>
                  <a:gd name="T1" fmla="*/ 6 h 6"/>
                  <a:gd name="T2" fmla="*/ 4 w 4"/>
                  <a:gd name="T3" fmla="*/ 5 h 6"/>
                  <a:gd name="T4" fmla="*/ 4 w 4"/>
                  <a:gd name="T5" fmla="*/ 1 h 6"/>
                  <a:gd name="T6" fmla="*/ 2 w 4"/>
                  <a:gd name="T7" fmla="*/ 0 h 6"/>
                  <a:gd name="T8" fmla="*/ 0 w 4"/>
                  <a:gd name="T9" fmla="*/ 2 h 6"/>
                  <a:gd name="T10" fmla="*/ 0 w 4"/>
                  <a:gd name="T11" fmla="*/ 6 h 6"/>
                  <a:gd name="T12" fmla="*/ 2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6"/>
                    </a:moveTo>
                    <a:lnTo>
                      <a:pt x="4" y="5"/>
                    </a:lnTo>
                    <a:lnTo>
                      <a:pt x="4" y="1"/>
                    </a:lnTo>
                    <a:lnTo>
                      <a:pt x="2" y="0"/>
                    </a:lnTo>
                    <a:lnTo>
                      <a:pt x="0" y="2"/>
                    </a:lnTo>
                    <a:lnTo>
                      <a:pt x="0"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5" name="Freeform 1124">
                <a:extLst>
                  <a:ext uri="{FF2B5EF4-FFF2-40B4-BE49-F238E27FC236}">
                    <a16:creationId xmlns:a16="http://schemas.microsoft.com/office/drawing/2014/main" id="{5E60EA0B-CBBA-7347-9470-0BBA0D1108B5}"/>
                  </a:ext>
                </a:extLst>
              </p:cNvPr>
              <p:cNvSpPr>
                <a:spLocks/>
              </p:cNvSpPr>
              <p:nvPr/>
            </p:nvSpPr>
            <p:spPr bwMode="auto">
              <a:xfrm>
                <a:off x="2910" y="892"/>
                <a:ext cx="4" cy="4"/>
              </a:xfrm>
              <a:custGeom>
                <a:avLst/>
                <a:gdLst>
                  <a:gd name="T0" fmla="*/ 5 w 5"/>
                  <a:gd name="T1" fmla="*/ 2 h 5"/>
                  <a:gd name="T2" fmla="*/ 3 w 5"/>
                  <a:gd name="T3" fmla="*/ 0 h 5"/>
                  <a:gd name="T4" fmla="*/ 2 w 5"/>
                  <a:gd name="T5" fmla="*/ 1 h 5"/>
                  <a:gd name="T6" fmla="*/ 0 w 5"/>
                  <a:gd name="T7" fmla="*/ 2 h 5"/>
                  <a:gd name="T8" fmla="*/ 2 w 5"/>
                  <a:gd name="T9" fmla="*/ 5 h 5"/>
                  <a:gd name="T10" fmla="*/ 5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3" y="0"/>
                      <a:pt x="3" y="0"/>
                      <a:pt x="3" y="0"/>
                    </a:cubicBezTo>
                    <a:cubicBezTo>
                      <a:pt x="3" y="0"/>
                      <a:pt x="2" y="1"/>
                      <a:pt x="2" y="1"/>
                    </a:cubicBezTo>
                    <a:cubicBezTo>
                      <a:pt x="0" y="2"/>
                      <a:pt x="0" y="2"/>
                      <a:pt x="0" y="2"/>
                    </a:cubicBezTo>
                    <a:cubicBezTo>
                      <a:pt x="2" y="5"/>
                      <a:pt x="2" y="5"/>
                      <a:pt x="2" y="5"/>
                    </a:cubicBezTo>
                    <a:cubicBezTo>
                      <a:pt x="5" y="5"/>
                      <a:pt x="5" y="5"/>
                      <a:pt x="5" y="5"/>
                    </a:cubicBez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6" name="Freeform 1125">
                <a:extLst>
                  <a:ext uri="{FF2B5EF4-FFF2-40B4-BE49-F238E27FC236}">
                    <a16:creationId xmlns:a16="http://schemas.microsoft.com/office/drawing/2014/main" id="{002C9DC2-A6D8-9142-B5D8-92C9DC8CA954}"/>
                  </a:ext>
                </a:extLst>
              </p:cNvPr>
              <p:cNvSpPr>
                <a:spLocks/>
              </p:cNvSpPr>
              <p:nvPr/>
            </p:nvSpPr>
            <p:spPr bwMode="auto">
              <a:xfrm>
                <a:off x="2899" y="1858"/>
                <a:ext cx="5" cy="5"/>
              </a:xfrm>
              <a:custGeom>
                <a:avLst/>
                <a:gdLst>
                  <a:gd name="T0" fmla="*/ 0 w 5"/>
                  <a:gd name="T1" fmla="*/ 4 h 5"/>
                  <a:gd name="T2" fmla="*/ 2 w 5"/>
                  <a:gd name="T3" fmla="*/ 5 h 5"/>
                  <a:gd name="T4" fmla="*/ 4 w 5"/>
                  <a:gd name="T5" fmla="*/ 4 h 5"/>
                  <a:gd name="T6" fmla="*/ 5 w 5"/>
                  <a:gd name="T7" fmla="*/ 2 h 5"/>
                  <a:gd name="T8" fmla="*/ 5 w 5"/>
                  <a:gd name="T9" fmla="*/ 0 h 5"/>
                  <a:gd name="T10" fmla="*/ 4 w 5"/>
                  <a:gd name="T11" fmla="*/ 0 h 5"/>
                  <a:gd name="T12" fmla="*/ 4 w 5"/>
                  <a:gd name="T13" fmla="*/ 0 h 5"/>
                  <a:gd name="T14" fmla="*/ 3 w 5"/>
                  <a:gd name="T15" fmla="*/ 3 h 5"/>
                  <a:gd name="T16" fmla="*/ 3 w 5"/>
                  <a:gd name="T17" fmla="*/ 3 h 5"/>
                  <a:gd name="T18" fmla="*/ 1 w 5"/>
                  <a:gd name="T19" fmla="*/ 2 h 5"/>
                  <a:gd name="T20" fmla="*/ 1 w 5"/>
                  <a:gd name="T21" fmla="*/ 3 h 5"/>
                  <a:gd name="T22" fmla="*/ 0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4"/>
                    </a:moveTo>
                    <a:lnTo>
                      <a:pt x="2" y="5"/>
                    </a:lnTo>
                    <a:lnTo>
                      <a:pt x="4" y="4"/>
                    </a:lnTo>
                    <a:lnTo>
                      <a:pt x="5" y="2"/>
                    </a:lnTo>
                    <a:lnTo>
                      <a:pt x="5" y="0"/>
                    </a:lnTo>
                    <a:lnTo>
                      <a:pt x="4" y="0"/>
                    </a:lnTo>
                    <a:lnTo>
                      <a:pt x="4" y="0"/>
                    </a:lnTo>
                    <a:lnTo>
                      <a:pt x="3" y="3"/>
                    </a:lnTo>
                    <a:lnTo>
                      <a:pt x="3" y="3"/>
                    </a:lnTo>
                    <a:lnTo>
                      <a:pt x="1" y="2"/>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7" name="Freeform 1126">
                <a:extLst>
                  <a:ext uri="{FF2B5EF4-FFF2-40B4-BE49-F238E27FC236}">
                    <a16:creationId xmlns:a16="http://schemas.microsoft.com/office/drawing/2014/main" id="{1E66EC0D-6176-EB43-9970-1C46A4C244C5}"/>
                  </a:ext>
                </a:extLst>
              </p:cNvPr>
              <p:cNvSpPr>
                <a:spLocks/>
              </p:cNvSpPr>
              <p:nvPr/>
            </p:nvSpPr>
            <p:spPr bwMode="auto">
              <a:xfrm>
                <a:off x="2844" y="1321"/>
                <a:ext cx="3" cy="2"/>
              </a:xfrm>
              <a:custGeom>
                <a:avLst/>
                <a:gdLst>
                  <a:gd name="T0" fmla="*/ 0 w 3"/>
                  <a:gd name="T1" fmla="*/ 0 h 2"/>
                  <a:gd name="T2" fmla="*/ 2 w 3"/>
                  <a:gd name="T3" fmla="*/ 2 h 2"/>
                  <a:gd name="T4" fmla="*/ 3 w 3"/>
                  <a:gd name="T5" fmla="*/ 1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8" name="Freeform 1127">
                <a:extLst>
                  <a:ext uri="{FF2B5EF4-FFF2-40B4-BE49-F238E27FC236}">
                    <a16:creationId xmlns:a16="http://schemas.microsoft.com/office/drawing/2014/main" id="{D454FD94-A00F-E64E-84E0-C1631F3B8BBC}"/>
                  </a:ext>
                </a:extLst>
              </p:cNvPr>
              <p:cNvSpPr>
                <a:spLocks/>
              </p:cNvSpPr>
              <p:nvPr/>
            </p:nvSpPr>
            <p:spPr bwMode="auto">
              <a:xfrm>
                <a:off x="2857" y="1286"/>
                <a:ext cx="4" cy="3"/>
              </a:xfrm>
              <a:custGeom>
                <a:avLst/>
                <a:gdLst>
                  <a:gd name="T0" fmla="*/ 0 w 4"/>
                  <a:gd name="T1" fmla="*/ 2 h 3"/>
                  <a:gd name="T2" fmla="*/ 1 w 4"/>
                  <a:gd name="T3" fmla="*/ 3 h 3"/>
                  <a:gd name="T4" fmla="*/ 3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lnTo>
                      <a:pt x="1" y="3"/>
                    </a:lnTo>
                    <a:lnTo>
                      <a:pt x="3" y="3"/>
                    </a:lnTo>
                    <a:lnTo>
                      <a:pt x="4"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9" name="Freeform 1128">
                <a:extLst>
                  <a:ext uri="{FF2B5EF4-FFF2-40B4-BE49-F238E27FC236}">
                    <a16:creationId xmlns:a16="http://schemas.microsoft.com/office/drawing/2014/main" id="{C8BE60DE-639D-9E48-8E9C-F5A3BF21C622}"/>
                  </a:ext>
                </a:extLst>
              </p:cNvPr>
              <p:cNvSpPr>
                <a:spLocks/>
              </p:cNvSpPr>
              <p:nvPr/>
            </p:nvSpPr>
            <p:spPr bwMode="auto">
              <a:xfrm>
                <a:off x="2860" y="929"/>
                <a:ext cx="4" cy="3"/>
              </a:xfrm>
              <a:custGeom>
                <a:avLst/>
                <a:gdLst>
                  <a:gd name="T0" fmla="*/ 3 w 4"/>
                  <a:gd name="T1" fmla="*/ 0 h 3"/>
                  <a:gd name="T2" fmla="*/ 0 w 4"/>
                  <a:gd name="T3" fmla="*/ 1 h 3"/>
                  <a:gd name="T4" fmla="*/ 2 w 4"/>
                  <a:gd name="T5" fmla="*/ 3 h 3"/>
                  <a:gd name="T6" fmla="*/ 4 w 4"/>
                  <a:gd name="T7" fmla="*/ 2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lnTo>
                      <a:pt x="0" y="1"/>
                    </a:lnTo>
                    <a:lnTo>
                      <a:pt x="2" y="3"/>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0" name="Freeform 1129">
                <a:extLst>
                  <a:ext uri="{FF2B5EF4-FFF2-40B4-BE49-F238E27FC236}">
                    <a16:creationId xmlns:a16="http://schemas.microsoft.com/office/drawing/2014/main" id="{02F2ED09-31F2-EB44-8B8C-8FF4FFB6CFF6}"/>
                  </a:ext>
                </a:extLst>
              </p:cNvPr>
              <p:cNvSpPr>
                <a:spLocks/>
              </p:cNvSpPr>
              <p:nvPr/>
            </p:nvSpPr>
            <p:spPr bwMode="auto">
              <a:xfrm>
                <a:off x="2856" y="1336"/>
                <a:ext cx="4" cy="3"/>
              </a:xfrm>
              <a:custGeom>
                <a:avLst/>
                <a:gdLst>
                  <a:gd name="T0" fmla="*/ 2 w 5"/>
                  <a:gd name="T1" fmla="*/ 0 h 4"/>
                  <a:gd name="T2" fmla="*/ 0 w 5"/>
                  <a:gd name="T3" fmla="*/ 1 h 4"/>
                  <a:gd name="T4" fmla="*/ 3 w 5"/>
                  <a:gd name="T5" fmla="*/ 4 h 4"/>
                  <a:gd name="T6" fmla="*/ 5 w 5"/>
                  <a:gd name="T7" fmla="*/ 3 h 4"/>
                  <a:gd name="T8" fmla="*/ 4 w 5"/>
                  <a:gd name="T9" fmla="*/ 0 h 4"/>
                  <a:gd name="T10" fmla="*/ 2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2" y="0"/>
                    </a:moveTo>
                    <a:cubicBezTo>
                      <a:pt x="2" y="0"/>
                      <a:pt x="0" y="1"/>
                      <a:pt x="0" y="1"/>
                    </a:cubicBezTo>
                    <a:cubicBezTo>
                      <a:pt x="3" y="4"/>
                      <a:pt x="3" y="4"/>
                      <a:pt x="3" y="4"/>
                    </a:cubicBezTo>
                    <a:cubicBezTo>
                      <a:pt x="5" y="3"/>
                      <a:pt x="5" y="3"/>
                      <a:pt x="5" y="3"/>
                    </a:cubicBezTo>
                    <a:cubicBezTo>
                      <a:pt x="4" y="0"/>
                      <a:pt x="4" y="0"/>
                      <a:pt x="4" y="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1" name="Freeform 1130">
                <a:extLst>
                  <a:ext uri="{FF2B5EF4-FFF2-40B4-BE49-F238E27FC236}">
                    <a16:creationId xmlns:a16="http://schemas.microsoft.com/office/drawing/2014/main" id="{BEA305B1-4D9C-414F-A91E-614BFF599589}"/>
                  </a:ext>
                </a:extLst>
              </p:cNvPr>
              <p:cNvSpPr>
                <a:spLocks/>
              </p:cNvSpPr>
              <p:nvPr/>
            </p:nvSpPr>
            <p:spPr bwMode="auto">
              <a:xfrm>
                <a:off x="2853" y="1283"/>
                <a:ext cx="4" cy="5"/>
              </a:xfrm>
              <a:custGeom>
                <a:avLst/>
                <a:gdLst>
                  <a:gd name="T0" fmla="*/ 0 w 4"/>
                  <a:gd name="T1" fmla="*/ 2 h 5"/>
                  <a:gd name="T2" fmla="*/ 0 w 4"/>
                  <a:gd name="T3" fmla="*/ 3 h 5"/>
                  <a:gd name="T4" fmla="*/ 0 w 4"/>
                  <a:gd name="T5" fmla="*/ 5 h 5"/>
                  <a:gd name="T6" fmla="*/ 2 w 4"/>
                  <a:gd name="T7" fmla="*/ 5 h 5"/>
                  <a:gd name="T8" fmla="*/ 4 w 4"/>
                  <a:gd name="T9" fmla="*/ 2 h 5"/>
                  <a:gd name="T10" fmla="*/ 4 w 4"/>
                  <a:gd name="T11" fmla="*/ 0 h 5"/>
                  <a:gd name="T12" fmla="*/ 2 w 4"/>
                  <a:gd name="T13" fmla="*/ 1 h 5"/>
                  <a:gd name="T14" fmla="*/ 0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2"/>
                    </a:moveTo>
                    <a:lnTo>
                      <a:pt x="0" y="3"/>
                    </a:lnTo>
                    <a:lnTo>
                      <a:pt x="0" y="5"/>
                    </a:lnTo>
                    <a:lnTo>
                      <a:pt x="2" y="5"/>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2" name="Freeform 1131">
                <a:extLst>
                  <a:ext uri="{FF2B5EF4-FFF2-40B4-BE49-F238E27FC236}">
                    <a16:creationId xmlns:a16="http://schemas.microsoft.com/office/drawing/2014/main" id="{23287E39-6D8D-1B48-824A-6D608369344F}"/>
                  </a:ext>
                </a:extLst>
              </p:cNvPr>
              <p:cNvSpPr>
                <a:spLocks/>
              </p:cNvSpPr>
              <p:nvPr/>
            </p:nvSpPr>
            <p:spPr bwMode="auto">
              <a:xfrm>
                <a:off x="2787" y="922"/>
                <a:ext cx="4" cy="6"/>
              </a:xfrm>
              <a:custGeom>
                <a:avLst/>
                <a:gdLst>
                  <a:gd name="T0" fmla="*/ 4 w 4"/>
                  <a:gd name="T1" fmla="*/ 5 h 6"/>
                  <a:gd name="T2" fmla="*/ 4 w 4"/>
                  <a:gd name="T3" fmla="*/ 1 h 6"/>
                  <a:gd name="T4" fmla="*/ 2 w 4"/>
                  <a:gd name="T5" fmla="*/ 0 h 6"/>
                  <a:gd name="T6" fmla="*/ 0 w 4"/>
                  <a:gd name="T7" fmla="*/ 0 h 6"/>
                  <a:gd name="T8" fmla="*/ 0 w 4"/>
                  <a:gd name="T9" fmla="*/ 2 h 6"/>
                  <a:gd name="T10" fmla="*/ 2 w 4"/>
                  <a:gd name="T11" fmla="*/ 6 h 6"/>
                  <a:gd name="T12" fmla="*/ 3 w 4"/>
                  <a:gd name="T13" fmla="*/ 6 h 6"/>
                  <a:gd name="T14" fmla="*/ 4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5"/>
                    </a:moveTo>
                    <a:lnTo>
                      <a:pt x="4" y="1"/>
                    </a:lnTo>
                    <a:lnTo>
                      <a:pt x="2" y="0"/>
                    </a:lnTo>
                    <a:lnTo>
                      <a:pt x="0" y="0"/>
                    </a:lnTo>
                    <a:lnTo>
                      <a:pt x="0" y="2"/>
                    </a:lnTo>
                    <a:lnTo>
                      <a:pt x="2" y="6"/>
                    </a:lnTo>
                    <a:lnTo>
                      <a:pt x="3"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3" name="Freeform 1132">
                <a:extLst>
                  <a:ext uri="{FF2B5EF4-FFF2-40B4-BE49-F238E27FC236}">
                    <a16:creationId xmlns:a16="http://schemas.microsoft.com/office/drawing/2014/main" id="{6C021BEC-72BE-3E46-8D3C-B679CA9B1D87}"/>
                  </a:ext>
                </a:extLst>
              </p:cNvPr>
              <p:cNvSpPr>
                <a:spLocks/>
              </p:cNvSpPr>
              <p:nvPr/>
            </p:nvSpPr>
            <p:spPr bwMode="auto">
              <a:xfrm>
                <a:off x="2628" y="848"/>
                <a:ext cx="14" cy="17"/>
              </a:xfrm>
              <a:custGeom>
                <a:avLst/>
                <a:gdLst>
                  <a:gd name="T0" fmla="*/ 7 w 14"/>
                  <a:gd name="T1" fmla="*/ 16 h 17"/>
                  <a:gd name="T2" fmla="*/ 9 w 14"/>
                  <a:gd name="T3" fmla="*/ 15 h 17"/>
                  <a:gd name="T4" fmla="*/ 12 w 14"/>
                  <a:gd name="T5" fmla="*/ 17 h 17"/>
                  <a:gd name="T6" fmla="*/ 14 w 14"/>
                  <a:gd name="T7" fmla="*/ 17 h 17"/>
                  <a:gd name="T8" fmla="*/ 14 w 14"/>
                  <a:gd name="T9" fmla="*/ 11 h 17"/>
                  <a:gd name="T10" fmla="*/ 14 w 14"/>
                  <a:gd name="T11" fmla="*/ 7 h 17"/>
                  <a:gd name="T12" fmla="*/ 10 w 14"/>
                  <a:gd name="T13" fmla="*/ 2 h 17"/>
                  <a:gd name="T14" fmla="*/ 6 w 14"/>
                  <a:gd name="T15" fmla="*/ 0 h 17"/>
                  <a:gd name="T16" fmla="*/ 1 w 14"/>
                  <a:gd name="T17" fmla="*/ 1 h 17"/>
                  <a:gd name="T18" fmla="*/ 0 w 14"/>
                  <a:gd name="T19" fmla="*/ 4 h 17"/>
                  <a:gd name="T20" fmla="*/ 0 w 14"/>
                  <a:gd name="T21" fmla="*/ 9 h 17"/>
                  <a:gd name="T22" fmla="*/ 3 w 14"/>
                  <a:gd name="T23" fmla="*/ 12 h 17"/>
                  <a:gd name="T24" fmla="*/ 5 w 14"/>
                  <a:gd name="T25" fmla="*/ 16 h 17"/>
                  <a:gd name="T26" fmla="*/ 7 w 14"/>
                  <a:gd name="T2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7">
                    <a:moveTo>
                      <a:pt x="7" y="16"/>
                    </a:moveTo>
                    <a:lnTo>
                      <a:pt x="9" y="15"/>
                    </a:lnTo>
                    <a:lnTo>
                      <a:pt x="12" y="17"/>
                    </a:lnTo>
                    <a:lnTo>
                      <a:pt x="14" y="17"/>
                    </a:lnTo>
                    <a:lnTo>
                      <a:pt x="14" y="11"/>
                    </a:lnTo>
                    <a:lnTo>
                      <a:pt x="14" y="7"/>
                    </a:lnTo>
                    <a:lnTo>
                      <a:pt x="10" y="2"/>
                    </a:lnTo>
                    <a:lnTo>
                      <a:pt x="6" y="0"/>
                    </a:lnTo>
                    <a:lnTo>
                      <a:pt x="1" y="1"/>
                    </a:lnTo>
                    <a:lnTo>
                      <a:pt x="0" y="4"/>
                    </a:lnTo>
                    <a:lnTo>
                      <a:pt x="0" y="9"/>
                    </a:lnTo>
                    <a:lnTo>
                      <a:pt x="3" y="12"/>
                    </a:lnTo>
                    <a:lnTo>
                      <a:pt x="5" y="16"/>
                    </a:lnTo>
                    <a:lnTo>
                      <a:pt x="7"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4" name="Freeform 1133">
                <a:extLst>
                  <a:ext uri="{FF2B5EF4-FFF2-40B4-BE49-F238E27FC236}">
                    <a16:creationId xmlns:a16="http://schemas.microsoft.com/office/drawing/2014/main" id="{E88458C9-CD29-3041-A9F4-4D556532A93C}"/>
                  </a:ext>
                </a:extLst>
              </p:cNvPr>
              <p:cNvSpPr>
                <a:spLocks/>
              </p:cNvSpPr>
              <p:nvPr/>
            </p:nvSpPr>
            <p:spPr bwMode="auto">
              <a:xfrm>
                <a:off x="2576" y="913"/>
                <a:ext cx="69" cy="80"/>
              </a:xfrm>
              <a:custGeom>
                <a:avLst/>
                <a:gdLst>
                  <a:gd name="T0" fmla="*/ 25 w 89"/>
                  <a:gd name="T1" fmla="*/ 17 h 104"/>
                  <a:gd name="T2" fmla="*/ 28 w 89"/>
                  <a:gd name="T3" fmla="*/ 20 h 104"/>
                  <a:gd name="T4" fmla="*/ 26 w 89"/>
                  <a:gd name="T5" fmla="*/ 27 h 104"/>
                  <a:gd name="T6" fmla="*/ 24 w 89"/>
                  <a:gd name="T7" fmla="*/ 36 h 104"/>
                  <a:gd name="T8" fmla="*/ 19 w 89"/>
                  <a:gd name="T9" fmla="*/ 43 h 104"/>
                  <a:gd name="T10" fmla="*/ 20 w 89"/>
                  <a:gd name="T11" fmla="*/ 53 h 104"/>
                  <a:gd name="T12" fmla="*/ 16 w 89"/>
                  <a:gd name="T13" fmla="*/ 45 h 104"/>
                  <a:gd name="T14" fmla="*/ 11 w 89"/>
                  <a:gd name="T15" fmla="*/ 42 h 104"/>
                  <a:gd name="T16" fmla="*/ 9 w 89"/>
                  <a:gd name="T17" fmla="*/ 49 h 104"/>
                  <a:gd name="T18" fmla="*/ 3 w 89"/>
                  <a:gd name="T19" fmla="*/ 51 h 104"/>
                  <a:gd name="T20" fmla="*/ 2 w 89"/>
                  <a:gd name="T21" fmla="*/ 57 h 104"/>
                  <a:gd name="T22" fmla="*/ 7 w 89"/>
                  <a:gd name="T23" fmla="*/ 56 h 104"/>
                  <a:gd name="T24" fmla="*/ 15 w 89"/>
                  <a:gd name="T25" fmla="*/ 57 h 104"/>
                  <a:gd name="T26" fmla="*/ 26 w 89"/>
                  <a:gd name="T27" fmla="*/ 60 h 104"/>
                  <a:gd name="T28" fmla="*/ 47 w 89"/>
                  <a:gd name="T29" fmla="*/ 65 h 104"/>
                  <a:gd name="T30" fmla="*/ 36 w 89"/>
                  <a:gd name="T31" fmla="*/ 67 h 104"/>
                  <a:gd name="T32" fmla="*/ 25 w 89"/>
                  <a:gd name="T33" fmla="*/ 70 h 104"/>
                  <a:gd name="T34" fmla="*/ 28 w 89"/>
                  <a:gd name="T35" fmla="*/ 74 h 104"/>
                  <a:gd name="T36" fmla="*/ 17 w 89"/>
                  <a:gd name="T37" fmla="*/ 73 h 104"/>
                  <a:gd name="T38" fmla="*/ 15 w 89"/>
                  <a:gd name="T39" fmla="*/ 74 h 104"/>
                  <a:gd name="T40" fmla="*/ 14 w 89"/>
                  <a:gd name="T41" fmla="*/ 78 h 104"/>
                  <a:gd name="T42" fmla="*/ 18 w 89"/>
                  <a:gd name="T43" fmla="*/ 83 h 104"/>
                  <a:gd name="T44" fmla="*/ 17 w 89"/>
                  <a:gd name="T45" fmla="*/ 84 h 104"/>
                  <a:gd name="T46" fmla="*/ 14 w 89"/>
                  <a:gd name="T47" fmla="*/ 90 h 104"/>
                  <a:gd name="T48" fmla="*/ 15 w 89"/>
                  <a:gd name="T49" fmla="*/ 98 h 104"/>
                  <a:gd name="T50" fmla="*/ 22 w 89"/>
                  <a:gd name="T51" fmla="*/ 100 h 104"/>
                  <a:gd name="T52" fmla="*/ 25 w 89"/>
                  <a:gd name="T53" fmla="*/ 98 h 104"/>
                  <a:gd name="T54" fmla="*/ 30 w 89"/>
                  <a:gd name="T55" fmla="*/ 98 h 104"/>
                  <a:gd name="T56" fmla="*/ 42 w 89"/>
                  <a:gd name="T57" fmla="*/ 104 h 104"/>
                  <a:gd name="T58" fmla="*/ 44 w 89"/>
                  <a:gd name="T59" fmla="*/ 94 h 104"/>
                  <a:gd name="T60" fmla="*/ 46 w 89"/>
                  <a:gd name="T61" fmla="*/ 98 h 104"/>
                  <a:gd name="T62" fmla="*/ 50 w 89"/>
                  <a:gd name="T63" fmla="*/ 97 h 104"/>
                  <a:gd name="T64" fmla="*/ 52 w 89"/>
                  <a:gd name="T65" fmla="*/ 90 h 104"/>
                  <a:gd name="T66" fmla="*/ 48 w 89"/>
                  <a:gd name="T67" fmla="*/ 86 h 104"/>
                  <a:gd name="T68" fmla="*/ 55 w 89"/>
                  <a:gd name="T69" fmla="*/ 81 h 104"/>
                  <a:gd name="T70" fmla="*/ 60 w 89"/>
                  <a:gd name="T71" fmla="*/ 78 h 104"/>
                  <a:gd name="T72" fmla="*/ 61 w 89"/>
                  <a:gd name="T73" fmla="*/ 81 h 104"/>
                  <a:gd name="T74" fmla="*/ 62 w 89"/>
                  <a:gd name="T75" fmla="*/ 68 h 104"/>
                  <a:gd name="T76" fmla="*/ 65 w 89"/>
                  <a:gd name="T77" fmla="*/ 65 h 104"/>
                  <a:gd name="T78" fmla="*/ 69 w 89"/>
                  <a:gd name="T79" fmla="*/ 59 h 104"/>
                  <a:gd name="T80" fmla="*/ 77 w 89"/>
                  <a:gd name="T81" fmla="*/ 47 h 104"/>
                  <a:gd name="T82" fmla="*/ 81 w 89"/>
                  <a:gd name="T83" fmla="*/ 37 h 104"/>
                  <a:gd name="T84" fmla="*/ 89 w 89"/>
                  <a:gd name="T85" fmla="*/ 23 h 104"/>
                  <a:gd name="T86" fmla="*/ 82 w 89"/>
                  <a:gd name="T87" fmla="*/ 14 h 104"/>
                  <a:gd name="T88" fmla="*/ 84 w 89"/>
                  <a:gd name="T89" fmla="*/ 11 h 104"/>
                  <a:gd name="T90" fmla="*/ 81 w 89"/>
                  <a:gd name="T91" fmla="*/ 5 h 104"/>
                  <a:gd name="T92" fmla="*/ 79 w 89"/>
                  <a:gd name="T93" fmla="*/ 11 h 104"/>
                  <a:gd name="T94" fmla="*/ 74 w 89"/>
                  <a:gd name="T95" fmla="*/ 18 h 104"/>
                  <a:gd name="T96" fmla="*/ 69 w 89"/>
                  <a:gd name="T97" fmla="*/ 21 h 104"/>
                  <a:gd name="T98" fmla="*/ 69 w 89"/>
                  <a:gd name="T99" fmla="*/ 15 h 104"/>
                  <a:gd name="T100" fmla="*/ 66 w 89"/>
                  <a:gd name="T101" fmla="*/ 5 h 104"/>
                  <a:gd name="T102" fmla="*/ 60 w 89"/>
                  <a:gd name="T103" fmla="*/ 0 h 104"/>
                  <a:gd name="T104" fmla="*/ 51 w 89"/>
                  <a:gd name="T105" fmla="*/ 5 h 104"/>
                  <a:gd name="T106" fmla="*/ 46 w 89"/>
                  <a:gd name="T107" fmla="*/ 13 h 104"/>
                  <a:gd name="T108" fmla="*/ 49 w 89"/>
                  <a:gd name="T109" fmla="*/ 25 h 104"/>
                  <a:gd name="T110" fmla="*/ 44 w 89"/>
                  <a:gd name="T111" fmla="*/ 25 h 104"/>
                  <a:gd name="T112" fmla="*/ 49 w 89"/>
                  <a:gd name="T113" fmla="*/ 35 h 104"/>
                  <a:gd name="T114" fmla="*/ 47 w 89"/>
                  <a:gd name="T115" fmla="*/ 46 h 104"/>
                  <a:gd name="T116" fmla="*/ 39 w 89"/>
                  <a:gd name="T117" fmla="*/ 44 h 104"/>
                  <a:gd name="T118" fmla="*/ 37 w 89"/>
                  <a:gd name="T119" fmla="*/ 26 h 104"/>
                  <a:gd name="T120" fmla="*/ 37 w 89"/>
                  <a:gd name="T121" fmla="*/ 17 h 104"/>
                  <a:gd name="T122" fmla="*/ 33 w 89"/>
                  <a:gd name="T123" fmla="*/ 1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04">
                    <a:moveTo>
                      <a:pt x="29" y="12"/>
                    </a:moveTo>
                    <a:cubicBezTo>
                      <a:pt x="28" y="14"/>
                      <a:pt x="28" y="14"/>
                      <a:pt x="28" y="14"/>
                    </a:cubicBezTo>
                    <a:cubicBezTo>
                      <a:pt x="25" y="17"/>
                      <a:pt x="25" y="17"/>
                      <a:pt x="25" y="17"/>
                    </a:cubicBezTo>
                    <a:cubicBezTo>
                      <a:pt x="25" y="20"/>
                      <a:pt x="25" y="20"/>
                      <a:pt x="25" y="20"/>
                    </a:cubicBezTo>
                    <a:cubicBezTo>
                      <a:pt x="26" y="20"/>
                      <a:pt x="26" y="20"/>
                      <a:pt x="26" y="20"/>
                    </a:cubicBezTo>
                    <a:cubicBezTo>
                      <a:pt x="28" y="20"/>
                      <a:pt x="28" y="20"/>
                      <a:pt x="28" y="20"/>
                    </a:cubicBezTo>
                    <a:cubicBezTo>
                      <a:pt x="30" y="23"/>
                      <a:pt x="30" y="23"/>
                      <a:pt x="30" y="23"/>
                    </a:cubicBezTo>
                    <a:cubicBezTo>
                      <a:pt x="26" y="25"/>
                      <a:pt x="26" y="25"/>
                      <a:pt x="26" y="25"/>
                    </a:cubicBezTo>
                    <a:cubicBezTo>
                      <a:pt x="26" y="27"/>
                      <a:pt x="26" y="27"/>
                      <a:pt x="26" y="27"/>
                    </a:cubicBezTo>
                    <a:cubicBezTo>
                      <a:pt x="22" y="29"/>
                      <a:pt x="22" y="29"/>
                      <a:pt x="22" y="29"/>
                    </a:cubicBezTo>
                    <a:cubicBezTo>
                      <a:pt x="21" y="35"/>
                      <a:pt x="21" y="35"/>
                      <a:pt x="21" y="35"/>
                    </a:cubicBezTo>
                    <a:cubicBezTo>
                      <a:pt x="24" y="36"/>
                      <a:pt x="24" y="36"/>
                      <a:pt x="24" y="36"/>
                    </a:cubicBezTo>
                    <a:cubicBezTo>
                      <a:pt x="24" y="38"/>
                      <a:pt x="24" y="38"/>
                      <a:pt x="24" y="38"/>
                    </a:cubicBezTo>
                    <a:cubicBezTo>
                      <a:pt x="20" y="40"/>
                      <a:pt x="20" y="40"/>
                      <a:pt x="20" y="40"/>
                    </a:cubicBezTo>
                    <a:cubicBezTo>
                      <a:pt x="19" y="43"/>
                      <a:pt x="19" y="43"/>
                      <a:pt x="19" y="43"/>
                    </a:cubicBezTo>
                    <a:cubicBezTo>
                      <a:pt x="21" y="46"/>
                      <a:pt x="21" y="46"/>
                      <a:pt x="21" y="46"/>
                    </a:cubicBezTo>
                    <a:cubicBezTo>
                      <a:pt x="21" y="51"/>
                      <a:pt x="21" y="51"/>
                      <a:pt x="21" y="51"/>
                    </a:cubicBezTo>
                    <a:cubicBezTo>
                      <a:pt x="20" y="53"/>
                      <a:pt x="20" y="53"/>
                      <a:pt x="20" y="53"/>
                    </a:cubicBezTo>
                    <a:cubicBezTo>
                      <a:pt x="18" y="52"/>
                      <a:pt x="18" y="52"/>
                      <a:pt x="18" y="52"/>
                    </a:cubicBezTo>
                    <a:cubicBezTo>
                      <a:pt x="18" y="46"/>
                      <a:pt x="18" y="46"/>
                      <a:pt x="18" y="46"/>
                    </a:cubicBezTo>
                    <a:cubicBezTo>
                      <a:pt x="16" y="45"/>
                      <a:pt x="16" y="45"/>
                      <a:pt x="16" y="45"/>
                    </a:cubicBezTo>
                    <a:cubicBezTo>
                      <a:pt x="16" y="41"/>
                      <a:pt x="16" y="41"/>
                      <a:pt x="16" y="41"/>
                    </a:cubicBezTo>
                    <a:cubicBezTo>
                      <a:pt x="14" y="42"/>
                      <a:pt x="14" y="42"/>
                      <a:pt x="14" y="42"/>
                    </a:cubicBezTo>
                    <a:cubicBezTo>
                      <a:pt x="11" y="42"/>
                      <a:pt x="11" y="42"/>
                      <a:pt x="11" y="42"/>
                    </a:cubicBezTo>
                    <a:cubicBezTo>
                      <a:pt x="9" y="44"/>
                      <a:pt x="9" y="44"/>
                      <a:pt x="9" y="44"/>
                    </a:cubicBezTo>
                    <a:cubicBezTo>
                      <a:pt x="8" y="47"/>
                      <a:pt x="8" y="47"/>
                      <a:pt x="8" y="47"/>
                    </a:cubicBezTo>
                    <a:cubicBezTo>
                      <a:pt x="9" y="49"/>
                      <a:pt x="9" y="49"/>
                      <a:pt x="9" y="49"/>
                    </a:cubicBezTo>
                    <a:cubicBezTo>
                      <a:pt x="7" y="50"/>
                      <a:pt x="7" y="50"/>
                      <a:pt x="7" y="50"/>
                    </a:cubicBezTo>
                    <a:cubicBezTo>
                      <a:pt x="5" y="49"/>
                      <a:pt x="5" y="49"/>
                      <a:pt x="5" y="49"/>
                    </a:cubicBezTo>
                    <a:cubicBezTo>
                      <a:pt x="3" y="51"/>
                      <a:pt x="3" y="51"/>
                      <a:pt x="3" y="51"/>
                    </a:cubicBezTo>
                    <a:cubicBezTo>
                      <a:pt x="0" y="50"/>
                      <a:pt x="0" y="50"/>
                      <a:pt x="0" y="50"/>
                    </a:cubicBezTo>
                    <a:cubicBezTo>
                      <a:pt x="0" y="55"/>
                      <a:pt x="0" y="55"/>
                      <a:pt x="0" y="55"/>
                    </a:cubicBezTo>
                    <a:cubicBezTo>
                      <a:pt x="2" y="57"/>
                      <a:pt x="2" y="57"/>
                      <a:pt x="2" y="57"/>
                    </a:cubicBezTo>
                    <a:cubicBezTo>
                      <a:pt x="4" y="57"/>
                      <a:pt x="4" y="57"/>
                      <a:pt x="4" y="57"/>
                    </a:cubicBezTo>
                    <a:cubicBezTo>
                      <a:pt x="6" y="58"/>
                      <a:pt x="6" y="58"/>
                      <a:pt x="6" y="58"/>
                    </a:cubicBezTo>
                    <a:cubicBezTo>
                      <a:pt x="7" y="56"/>
                      <a:pt x="7" y="56"/>
                      <a:pt x="7" y="56"/>
                    </a:cubicBezTo>
                    <a:cubicBezTo>
                      <a:pt x="10" y="56"/>
                      <a:pt x="10" y="56"/>
                      <a:pt x="10" y="56"/>
                    </a:cubicBezTo>
                    <a:cubicBezTo>
                      <a:pt x="13" y="58"/>
                      <a:pt x="13" y="58"/>
                      <a:pt x="13" y="58"/>
                    </a:cubicBezTo>
                    <a:cubicBezTo>
                      <a:pt x="15" y="57"/>
                      <a:pt x="15" y="57"/>
                      <a:pt x="15" y="57"/>
                    </a:cubicBezTo>
                    <a:cubicBezTo>
                      <a:pt x="19" y="59"/>
                      <a:pt x="19" y="59"/>
                      <a:pt x="19" y="59"/>
                    </a:cubicBezTo>
                    <a:cubicBezTo>
                      <a:pt x="24" y="58"/>
                      <a:pt x="24" y="58"/>
                      <a:pt x="24" y="58"/>
                    </a:cubicBezTo>
                    <a:cubicBezTo>
                      <a:pt x="26" y="60"/>
                      <a:pt x="26" y="60"/>
                      <a:pt x="26" y="60"/>
                    </a:cubicBezTo>
                    <a:cubicBezTo>
                      <a:pt x="30" y="60"/>
                      <a:pt x="30" y="60"/>
                      <a:pt x="30" y="60"/>
                    </a:cubicBezTo>
                    <a:cubicBezTo>
                      <a:pt x="45" y="63"/>
                      <a:pt x="45" y="63"/>
                      <a:pt x="45" y="63"/>
                    </a:cubicBezTo>
                    <a:cubicBezTo>
                      <a:pt x="47" y="65"/>
                      <a:pt x="47" y="65"/>
                      <a:pt x="47" y="65"/>
                    </a:cubicBezTo>
                    <a:cubicBezTo>
                      <a:pt x="44" y="67"/>
                      <a:pt x="44" y="67"/>
                      <a:pt x="44" y="67"/>
                    </a:cubicBezTo>
                    <a:cubicBezTo>
                      <a:pt x="40" y="67"/>
                      <a:pt x="40" y="67"/>
                      <a:pt x="40" y="67"/>
                    </a:cubicBezTo>
                    <a:cubicBezTo>
                      <a:pt x="36" y="67"/>
                      <a:pt x="36" y="67"/>
                      <a:pt x="36" y="67"/>
                    </a:cubicBezTo>
                    <a:cubicBezTo>
                      <a:pt x="32" y="69"/>
                      <a:pt x="32" y="69"/>
                      <a:pt x="32" y="69"/>
                    </a:cubicBezTo>
                    <a:cubicBezTo>
                      <a:pt x="27" y="70"/>
                      <a:pt x="27" y="70"/>
                      <a:pt x="27" y="70"/>
                    </a:cubicBezTo>
                    <a:cubicBezTo>
                      <a:pt x="25" y="70"/>
                      <a:pt x="25" y="70"/>
                      <a:pt x="25" y="70"/>
                    </a:cubicBezTo>
                    <a:cubicBezTo>
                      <a:pt x="28" y="70"/>
                      <a:pt x="28" y="70"/>
                      <a:pt x="28" y="70"/>
                    </a:cubicBezTo>
                    <a:cubicBezTo>
                      <a:pt x="30" y="73"/>
                      <a:pt x="30" y="73"/>
                      <a:pt x="30" y="73"/>
                    </a:cubicBezTo>
                    <a:cubicBezTo>
                      <a:pt x="28" y="74"/>
                      <a:pt x="28" y="74"/>
                      <a:pt x="28" y="74"/>
                    </a:cubicBezTo>
                    <a:cubicBezTo>
                      <a:pt x="22" y="72"/>
                      <a:pt x="22" y="72"/>
                      <a:pt x="22" y="72"/>
                    </a:cubicBezTo>
                    <a:cubicBezTo>
                      <a:pt x="20" y="71"/>
                      <a:pt x="20" y="71"/>
                      <a:pt x="20" y="71"/>
                    </a:cubicBezTo>
                    <a:cubicBezTo>
                      <a:pt x="17" y="73"/>
                      <a:pt x="17" y="73"/>
                      <a:pt x="17" y="73"/>
                    </a:cubicBezTo>
                    <a:cubicBezTo>
                      <a:pt x="18" y="75"/>
                      <a:pt x="18" y="75"/>
                      <a:pt x="18" y="75"/>
                    </a:cubicBezTo>
                    <a:cubicBezTo>
                      <a:pt x="17" y="76"/>
                      <a:pt x="17" y="76"/>
                      <a:pt x="17" y="76"/>
                    </a:cubicBezTo>
                    <a:cubicBezTo>
                      <a:pt x="15" y="74"/>
                      <a:pt x="15" y="74"/>
                      <a:pt x="15" y="74"/>
                    </a:cubicBezTo>
                    <a:cubicBezTo>
                      <a:pt x="14" y="74"/>
                      <a:pt x="14" y="74"/>
                      <a:pt x="14" y="74"/>
                    </a:cubicBezTo>
                    <a:cubicBezTo>
                      <a:pt x="14" y="76"/>
                      <a:pt x="14" y="76"/>
                      <a:pt x="14" y="76"/>
                    </a:cubicBezTo>
                    <a:cubicBezTo>
                      <a:pt x="14" y="78"/>
                      <a:pt x="14" y="78"/>
                      <a:pt x="14" y="78"/>
                    </a:cubicBezTo>
                    <a:cubicBezTo>
                      <a:pt x="16" y="80"/>
                      <a:pt x="16" y="80"/>
                      <a:pt x="16" y="80"/>
                    </a:cubicBezTo>
                    <a:cubicBezTo>
                      <a:pt x="19" y="81"/>
                      <a:pt x="19" y="81"/>
                      <a:pt x="19" y="81"/>
                    </a:cubicBezTo>
                    <a:cubicBezTo>
                      <a:pt x="18" y="83"/>
                      <a:pt x="18" y="83"/>
                      <a:pt x="18" y="83"/>
                    </a:cubicBezTo>
                    <a:cubicBezTo>
                      <a:pt x="20" y="87"/>
                      <a:pt x="20" y="87"/>
                      <a:pt x="20" y="87"/>
                    </a:cubicBezTo>
                    <a:cubicBezTo>
                      <a:pt x="18" y="87"/>
                      <a:pt x="18" y="87"/>
                      <a:pt x="18" y="87"/>
                    </a:cubicBezTo>
                    <a:cubicBezTo>
                      <a:pt x="17" y="84"/>
                      <a:pt x="17" y="84"/>
                      <a:pt x="17" y="84"/>
                    </a:cubicBezTo>
                    <a:cubicBezTo>
                      <a:pt x="15" y="84"/>
                      <a:pt x="15" y="84"/>
                      <a:pt x="15" y="84"/>
                    </a:cubicBezTo>
                    <a:cubicBezTo>
                      <a:pt x="14" y="88"/>
                      <a:pt x="14" y="88"/>
                      <a:pt x="14" y="88"/>
                    </a:cubicBezTo>
                    <a:cubicBezTo>
                      <a:pt x="14" y="90"/>
                      <a:pt x="14" y="90"/>
                      <a:pt x="14" y="90"/>
                    </a:cubicBezTo>
                    <a:cubicBezTo>
                      <a:pt x="13" y="92"/>
                      <a:pt x="13" y="92"/>
                      <a:pt x="13" y="92"/>
                    </a:cubicBezTo>
                    <a:cubicBezTo>
                      <a:pt x="13" y="96"/>
                      <a:pt x="13" y="96"/>
                      <a:pt x="13" y="96"/>
                    </a:cubicBezTo>
                    <a:cubicBezTo>
                      <a:pt x="15" y="98"/>
                      <a:pt x="15" y="98"/>
                      <a:pt x="15" y="98"/>
                    </a:cubicBezTo>
                    <a:cubicBezTo>
                      <a:pt x="18" y="98"/>
                      <a:pt x="18" y="98"/>
                      <a:pt x="18" y="98"/>
                    </a:cubicBezTo>
                    <a:cubicBezTo>
                      <a:pt x="20" y="100"/>
                      <a:pt x="20" y="100"/>
                      <a:pt x="20" y="100"/>
                    </a:cubicBezTo>
                    <a:cubicBezTo>
                      <a:pt x="22" y="100"/>
                      <a:pt x="22" y="100"/>
                      <a:pt x="22" y="100"/>
                    </a:cubicBezTo>
                    <a:cubicBezTo>
                      <a:pt x="23" y="97"/>
                      <a:pt x="23" y="97"/>
                      <a:pt x="23" y="97"/>
                    </a:cubicBezTo>
                    <a:cubicBezTo>
                      <a:pt x="28" y="95"/>
                      <a:pt x="28" y="95"/>
                      <a:pt x="28" y="95"/>
                    </a:cubicBezTo>
                    <a:cubicBezTo>
                      <a:pt x="25" y="98"/>
                      <a:pt x="25" y="98"/>
                      <a:pt x="25" y="98"/>
                    </a:cubicBezTo>
                    <a:cubicBezTo>
                      <a:pt x="25" y="101"/>
                      <a:pt x="25" y="101"/>
                      <a:pt x="25" y="101"/>
                    </a:cubicBezTo>
                    <a:cubicBezTo>
                      <a:pt x="28" y="101"/>
                      <a:pt x="28" y="101"/>
                      <a:pt x="28" y="101"/>
                    </a:cubicBezTo>
                    <a:cubicBezTo>
                      <a:pt x="30" y="98"/>
                      <a:pt x="30" y="98"/>
                      <a:pt x="30" y="98"/>
                    </a:cubicBezTo>
                    <a:cubicBezTo>
                      <a:pt x="32" y="100"/>
                      <a:pt x="32" y="100"/>
                      <a:pt x="32" y="100"/>
                    </a:cubicBezTo>
                    <a:cubicBezTo>
                      <a:pt x="32" y="104"/>
                      <a:pt x="32" y="104"/>
                      <a:pt x="32" y="104"/>
                    </a:cubicBezTo>
                    <a:cubicBezTo>
                      <a:pt x="42" y="104"/>
                      <a:pt x="42" y="104"/>
                      <a:pt x="42" y="104"/>
                    </a:cubicBezTo>
                    <a:cubicBezTo>
                      <a:pt x="44" y="100"/>
                      <a:pt x="44" y="100"/>
                      <a:pt x="44" y="100"/>
                    </a:cubicBezTo>
                    <a:cubicBezTo>
                      <a:pt x="43" y="98"/>
                      <a:pt x="43" y="98"/>
                      <a:pt x="43" y="98"/>
                    </a:cubicBezTo>
                    <a:cubicBezTo>
                      <a:pt x="44" y="94"/>
                      <a:pt x="44" y="94"/>
                      <a:pt x="44" y="94"/>
                    </a:cubicBezTo>
                    <a:cubicBezTo>
                      <a:pt x="45" y="92"/>
                      <a:pt x="45" y="92"/>
                      <a:pt x="45" y="92"/>
                    </a:cubicBezTo>
                    <a:cubicBezTo>
                      <a:pt x="46" y="94"/>
                      <a:pt x="46" y="94"/>
                      <a:pt x="46" y="94"/>
                    </a:cubicBezTo>
                    <a:cubicBezTo>
                      <a:pt x="46" y="98"/>
                      <a:pt x="46" y="98"/>
                      <a:pt x="46" y="98"/>
                    </a:cubicBezTo>
                    <a:cubicBezTo>
                      <a:pt x="48" y="103"/>
                      <a:pt x="48" y="103"/>
                      <a:pt x="48" y="103"/>
                    </a:cubicBezTo>
                    <a:cubicBezTo>
                      <a:pt x="50" y="101"/>
                      <a:pt x="50" y="101"/>
                      <a:pt x="50" y="101"/>
                    </a:cubicBezTo>
                    <a:cubicBezTo>
                      <a:pt x="50" y="97"/>
                      <a:pt x="50" y="97"/>
                      <a:pt x="50" y="97"/>
                    </a:cubicBezTo>
                    <a:cubicBezTo>
                      <a:pt x="50" y="95"/>
                      <a:pt x="50" y="95"/>
                      <a:pt x="50" y="95"/>
                    </a:cubicBezTo>
                    <a:cubicBezTo>
                      <a:pt x="51" y="93"/>
                      <a:pt x="51" y="93"/>
                      <a:pt x="51" y="93"/>
                    </a:cubicBezTo>
                    <a:cubicBezTo>
                      <a:pt x="52" y="90"/>
                      <a:pt x="52" y="90"/>
                      <a:pt x="52" y="90"/>
                    </a:cubicBezTo>
                    <a:cubicBezTo>
                      <a:pt x="49" y="91"/>
                      <a:pt x="49" y="91"/>
                      <a:pt x="49" y="91"/>
                    </a:cubicBezTo>
                    <a:cubicBezTo>
                      <a:pt x="47" y="90"/>
                      <a:pt x="47" y="90"/>
                      <a:pt x="47" y="90"/>
                    </a:cubicBezTo>
                    <a:cubicBezTo>
                      <a:pt x="48" y="86"/>
                      <a:pt x="48" y="86"/>
                      <a:pt x="48" y="86"/>
                    </a:cubicBezTo>
                    <a:cubicBezTo>
                      <a:pt x="51" y="85"/>
                      <a:pt x="51" y="85"/>
                      <a:pt x="51" y="85"/>
                    </a:cubicBezTo>
                    <a:cubicBezTo>
                      <a:pt x="53" y="82"/>
                      <a:pt x="53" y="82"/>
                      <a:pt x="53" y="82"/>
                    </a:cubicBezTo>
                    <a:cubicBezTo>
                      <a:pt x="55" y="81"/>
                      <a:pt x="55" y="81"/>
                      <a:pt x="55" y="81"/>
                    </a:cubicBezTo>
                    <a:cubicBezTo>
                      <a:pt x="56" y="78"/>
                      <a:pt x="56" y="78"/>
                      <a:pt x="56" y="78"/>
                    </a:cubicBezTo>
                    <a:cubicBezTo>
                      <a:pt x="57" y="77"/>
                      <a:pt x="57" y="77"/>
                      <a:pt x="57" y="77"/>
                    </a:cubicBezTo>
                    <a:cubicBezTo>
                      <a:pt x="60" y="78"/>
                      <a:pt x="60" y="78"/>
                      <a:pt x="60" y="78"/>
                    </a:cubicBezTo>
                    <a:cubicBezTo>
                      <a:pt x="60" y="80"/>
                      <a:pt x="60" y="80"/>
                      <a:pt x="60" y="80"/>
                    </a:cubicBezTo>
                    <a:cubicBezTo>
                      <a:pt x="60" y="83"/>
                      <a:pt x="60" y="83"/>
                      <a:pt x="60" y="83"/>
                    </a:cubicBezTo>
                    <a:cubicBezTo>
                      <a:pt x="61" y="81"/>
                      <a:pt x="61" y="81"/>
                      <a:pt x="61" y="81"/>
                    </a:cubicBezTo>
                    <a:cubicBezTo>
                      <a:pt x="65" y="73"/>
                      <a:pt x="65" y="73"/>
                      <a:pt x="65" y="73"/>
                    </a:cubicBezTo>
                    <a:cubicBezTo>
                      <a:pt x="66" y="71"/>
                      <a:pt x="66" y="71"/>
                      <a:pt x="66" y="71"/>
                    </a:cubicBezTo>
                    <a:cubicBezTo>
                      <a:pt x="62" y="68"/>
                      <a:pt x="62" y="68"/>
                      <a:pt x="62" y="68"/>
                    </a:cubicBezTo>
                    <a:cubicBezTo>
                      <a:pt x="61" y="67"/>
                      <a:pt x="61" y="67"/>
                      <a:pt x="61" y="67"/>
                    </a:cubicBezTo>
                    <a:cubicBezTo>
                      <a:pt x="63" y="65"/>
                      <a:pt x="63" y="65"/>
                      <a:pt x="63" y="65"/>
                    </a:cubicBezTo>
                    <a:cubicBezTo>
                      <a:pt x="65" y="65"/>
                      <a:pt x="65" y="65"/>
                      <a:pt x="65" y="65"/>
                    </a:cubicBezTo>
                    <a:cubicBezTo>
                      <a:pt x="68" y="65"/>
                      <a:pt x="68" y="65"/>
                      <a:pt x="68" y="65"/>
                    </a:cubicBezTo>
                    <a:cubicBezTo>
                      <a:pt x="69" y="62"/>
                      <a:pt x="69" y="62"/>
                      <a:pt x="69" y="62"/>
                    </a:cubicBezTo>
                    <a:cubicBezTo>
                      <a:pt x="69" y="59"/>
                      <a:pt x="69" y="59"/>
                      <a:pt x="69" y="59"/>
                    </a:cubicBezTo>
                    <a:cubicBezTo>
                      <a:pt x="72" y="55"/>
                      <a:pt x="72" y="55"/>
                      <a:pt x="72" y="55"/>
                    </a:cubicBezTo>
                    <a:cubicBezTo>
                      <a:pt x="73" y="52"/>
                      <a:pt x="73" y="52"/>
                      <a:pt x="73" y="52"/>
                    </a:cubicBezTo>
                    <a:cubicBezTo>
                      <a:pt x="77" y="47"/>
                      <a:pt x="77" y="47"/>
                      <a:pt x="77" y="47"/>
                    </a:cubicBezTo>
                    <a:cubicBezTo>
                      <a:pt x="81" y="45"/>
                      <a:pt x="81" y="45"/>
                      <a:pt x="81" y="45"/>
                    </a:cubicBezTo>
                    <a:cubicBezTo>
                      <a:pt x="82" y="42"/>
                      <a:pt x="82" y="42"/>
                      <a:pt x="82" y="42"/>
                    </a:cubicBezTo>
                    <a:cubicBezTo>
                      <a:pt x="81" y="37"/>
                      <a:pt x="81" y="37"/>
                      <a:pt x="81" y="37"/>
                    </a:cubicBezTo>
                    <a:cubicBezTo>
                      <a:pt x="84" y="30"/>
                      <a:pt x="84" y="30"/>
                      <a:pt x="84" y="30"/>
                    </a:cubicBezTo>
                    <a:cubicBezTo>
                      <a:pt x="88" y="28"/>
                      <a:pt x="88" y="28"/>
                      <a:pt x="88" y="28"/>
                    </a:cubicBezTo>
                    <a:cubicBezTo>
                      <a:pt x="89" y="23"/>
                      <a:pt x="89" y="23"/>
                      <a:pt x="89" y="23"/>
                    </a:cubicBezTo>
                    <a:cubicBezTo>
                      <a:pt x="87" y="20"/>
                      <a:pt x="87" y="20"/>
                      <a:pt x="87" y="20"/>
                    </a:cubicBezTo>
                    <a:cubicBezTo>
                      <a:pt x="84" y="18"/>
                      <a:pt x="84" y="18"/>
                      <a:pt x="84" y="18"/>
                    </a:cubicBezTo>
                    <a:cubicBezTo>
                      <a:pt x="82" y="14"/>
                      <a:pt x="82" y="14"/>
                      <a:pt x="82" y="14"/>
                    </a:cubicBezTo>
                    <a:cubicBezTo>
                      <a:pt x="84" y="14"/>
                      <a:pt x="84" y="14"/>
                      <a:pt x="84" y="14"/>
                    </a:cubicBezTo>
                    <a:cubicBezTo>
                      <a:pt x="85" y="12"/>
                      <a:pt x="85" y="12"/>
                      <a:pt x="85" y="12"/>
                    </a:cubicBezTo>
                    <a:cubicBezTo>
                      <a:pt x="84" y="11"/>
                      <a:pt x="84" y="11"/>
                      <a:pt x="84" y="11"/>
                    </a:cubicBezTo>
                    <a:cubicBezTo>
                      <a:pt x="85" y="8"/>
                      <a:pt x="85" y="8"/>
                      <a:pt x="85" y="8"/>
                    </a:cubicBezTo>
                    <a:cubicBezTo>
                      <a:pt x="83" y="5"/>
                      <a:pt x="83" y="5"/>
                      <a:pt x="83" y="5"/>
                    </a:cubicBezTo>
                    <a:cubicBezTo>
                      <a:pt x="81" y="5"/>
                      <a:pt x="81" y="5"/>
                      <a:pt x="81" y="5"/>
                    </a:cubicBezTo>
                    <a:cubicBezTo>
                      <a:pt x="82" y="6"/>
                      <a:pt x="82" y="6"/>
                      <a:pt x="82" y="6"/>
                    </a:cubicBezTo>
                    <a:cubicBezTo>
                      <a:pt x="82" y="10"/>
                      <a:pt x="82" y="10"/>
                      <a:pt x="82" y="10"/>
                    </a:cubicBezTo>
                    <a:cubicBezTo>
                      <a:pt x="79" y="11"/>
                      <a:pt x="79" y="11"/>
                      <a:pt x="79" y="11"/>
                    </a:cubicBezTo>
                    <a:cubicBezTo>
                      <a:pt x="76" y="8"/>
                      <a:pt x="76" y="8"/>
                      <a:pt x="76" y="8"/>
                    </a:cubicBezTo>
                    <a:cubicBezTo>
                      <a:pt x="74" y="11"/>
                      <a:pt x="74" y="11"/>
                      <a:pt x="74" y="11"/>
                    </a:cubicBezTo>
                    <a:cubicBezTo>
                      <a:pt x="74" y="18"/>
                      <a:pt x="74" y="18"/>
                      <a:pt x="74" y="18"/>
                    </a:cubicBezTo>
                    <a:cubicBezTo>
                      <a:pt x="72" y="20"/>
                      <a:pt x="72" y="20"/>
                      <a:pt x="72" y="20"/>
                    </a:cubicBezTo>
                    <a:cubicBezTo>
                      <a:pt x="70" y="19"/>
                      <a:pt x="70" y="19"/>
                      <a:pt x="70" y="19"/>
                    </a:cubicBezTo>
                    <a:cubicBezTo>
                      <a:pt x="69" y="21"/>
                      <a:pt x="69" y="21"/>
                      <a:pt x="69" y="21"/>
                    </a:cubicBezTo>
                    <a:cubicBezTo>
                      <a:pt x="67" y="22"/>
                      <a:pt x="67" y="22"/>
                      <a:pt x="67" y="22"/>
                    </a:cubicBezTo>
                    <a:cubicBezTo>
                      <a:pt x="67" y="18"/>
                      <a:pt x="67" y="18"/>
                      <a:pt x="67" y="18"/>
                    </a:cubicBezTo>
                    <a:cubicBezTo>
                      <a:pt x="69" y="15"/>
                      <a:pt x="69" y="15"/>
                      <a:pt x="69" y="15"/>
                    </a:cubicBezTo>
                    <a:cubicBezTo>
                      <a:pt x="70" y="6"/>
                      <a:pt x="70" y="6"/>
                      <a:pt x="70" y="6"/>
                    </a:cubicBezTo>
                    <a:cubicBezTo>
                      <a:pt x="68" y="4"/>
                      <a:pt x="68" y="4"/>
                      <a:pt x="68" y="4"/>
                    </a:cubicBezTo>
                    <a:cubicBezTo>
                      <a:pt x="66" y="5"/>
                      <a:pt x="66" y="5"/>
                      <a:pt x="66" y="5"/>
                    </a:cubicBezTo>
                    <a:cubicBezTo>
                      <a:pt x="63" y="3"/>
                      <a:pt x="63" y="3"/>
                      <a:pt x="63" y="3"/>
                    </a:cubicBezTo>
                    <a:cubicBezTo>
                      <a:pt x="62" y="0"/>
                      <a:pt x="62" y="0"/>
                      <a:pt x="62" y="0"/>
                    </a:cubicBezTo>
                    <a:cubicBezTo>
                      <a:pt x="62" y="0"/>
                      <a:pt x="60" y="0"/>
                      <a:pt x="60" y="0"/>
                    </a:cubicBezTo>
                    <a:cubicBezTo>
                      <a:pt x="59" y="0"/>
                      <a:pt x="56" y="3"/>
                      <a:pt x="56" y="3"/>
                    </a:cubicBezTo>
                    <a:cubicBezTo>
                      <a:pt x="53" y="2"/>
                      <a:pt x="53" y="2"/>
                      <a:pt x="53" y="2"/>
                    </a:cubicBezTo>
                    <a:cubicBezTo>
                      <a:pt x="51" y="5"/>
                      <a:pt x="51" y="5"/>
                      <a:pt x="51" y="5"/>
                    </a:cubicBezTo>
                    <a:cubicBezTo>
                      <a:pt x="48" y="5"/>
                      <a:pt x="48" y="5"/>
                      <a:pt x="48" y="5"/>
                    </a:cubicBezTo>
                    <a:cubicBezTo>
                      <a:pt x="46" y="7"/>
                      <a:pt x="46" y="7"/>
                      <a:pt x="46" y="7"/>
                    </a:cubicBezTo>
                    <a:cubicBezTo>
                      <a:pt x="46" y="13"/>
                      <a:pt x="46" y="13"/>
                      <a:pt x="46" y="13"/>
                    </a:cubicBezTo>
                    <a:cubicBezTo>
                      <a:pt x="45" y="15"/>
                      <a:pt x="45" y="15"/>
                      <a:pt x="45" y="15"/>
                    </a:cubicBezTo>
                    <a:cubicBezTo>
                      <a:pt x="46" y="20"/>
                      <a:pt x="46" y="20"/>
                      <a:pt x="46" y="20"/>
                    </a:cubicBezTo>
                    <a:cubicBezTo>
                      <a:pt x="49" y="25"/>
                      <a:pt x="49" y="25"/>
                      <a:pt x="49" y="25"/>
                    </a:cubicBezTo>
                    <a:cubicBezTo>
                      <a:pt x="50" y="28"/>
                      <a:pt x="50" y="28"/>
                      <a:pt x="50" y="28"/>
                    </a:cubicBezTo>
                    <a:cubicBezTo>
                      <a:pt x="47" y="26"/>
                      <a:pt x="47" y="26"/>
                      <a:pt x="47" y="26"/>
                    </a:cubicBezTo>
                    <a:cubicBezTo>
                      <a:pt x="44" y="25"/>
                      <a:pt x="44" y="25"/>
                      <a:pt x="44" y="25"/>
                    </a:cubicBezTo>
                    <a:cubicBezTo>
                      <a:pt x="43" y="27"/>
                      <a:pt x="43" y="27"/>
                      <a:pt x="43" y="27"/>
                    </a:cubicBezTo>
                    <a:cubicBezTo>
                      <a:pt x="49" y="32"/>
                      <a:pt x="49" y="32"/>
                      <a:pt x="49" y="32"/>
                    </a:cubicBezTo>
                    <a:cubicBezTo>
                      <a:pt x="49" y="35"/>
                      <a:pt x="49" y="35"/>
                      <a:pt x="49" y="35"/>
                    </a:cubicBezTo>
                    <a:cubicBezTo>
                      <a:pt x="46" y="36"/>
                      <a:pt x="46" y="36"/>
                      <a:pt x="46" y="36"/>
                    </a:cubicBezTo>
                    <a:cubicBezTo>
                      <a:pt x="45" y="43"/>
                      <a:pt x="45" y="43"/>
                      <a:pt x="45" y="43"/>
                    </a:cubicBezTo>
                    <a:cubicBezTo>
                      <a:pt x="47" y="46"/>
                      <a:pt x="47" y="46"/>
                      <a:pt x="47" y="46"/>
                    </a:cubicBezTo>
                    <a:cubicBezTo>
                      <a:pt x="43" y="49"/>
                      <a:pt x="43" y="49"/>
                      <a:pt x="43" y="49"/>
                    </a:cubicBezTo>
                    <a:cubicBezTo>
                      <a:pt x="40" y="46"/>
                      <a:pt x="40" y="46"/>
                      <a:pt x="40" y="46"/>
                    </a:cubicBezTo>
                    <a:cubicBezTo>
                      <a:pt x="39" y="44"/>
                      <a:pt x="39" y="44"/>
                      <a:pt x="39" y="44"/>
                    </a:cubicBezTo>
                    <a:cubicBezTo>
                      <a:pt x="40" y="40"/>
                      <a:pt x="40" y="40"/>
                      <a:pt x="40" y="40"/>
                    </a:cubicBezTo>
                    <a:cubicBezTo>
                      <a:pt x="39" y="28"/>
                      <a:pt x="39" y="28"/>
                      <a:pt x="39" y="28"/>
                    </a:cubicBezTo>
                    <a:cubicBezTo>
                      <a:pt x="37" y="26"/>
                      <a:pt x="37" y="26"/>
                      <a:pt x="37" y="26"/>
                    </a:cubicBezTo>
                    <a:cubicBezTo>
                      <a:pt x="36" y="22"/>
                      <a:pt x="36" y="22"/>
                      <a:pt x="36" y="22"/>
                    </a:cubicBezTo>
                    <a:cubicBezTo>
                      <a:pt x="37" y="21"/>
                      <a:pt x="37" y="21"/>
                      <a:pt x="37" y="21"/>
                    </a:cubicBezTo>
                    <a:cubicBezTo>
                      <a:pt x="37" y="17"/>
                      <a:pt x="37" y="17"/>
                      <a:pt x="37" y="17"/>
                    </a:cubicBezTo>
                    <a:cubicBezTo>
                      <a:pt x="35" y="15"/>
                      <a:pt x="35" y="15"/>
                      <a:pt x="35" y="15"/>
                    </a:cubicBezTo>
                    <a:cubicBezTo>
                      <a:pt x="35" y="11"/>
                      <a:pt x="35" y="11"/>
                      <a:pt x="35" y="11"/>
                    </a:cubicBezTo>
                    <a:cubicBezTo>
                      <a:pt x="33" y="10"/>
                      <a:pt x="33" y="10"/>
                      <a:pt x="33" y="10"/>
                    </a:cubicBezTo>
                    <a:lnTo>
                      <a:pt x="29"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5" name="Freeform 1134">
                <a:extLst>
                  <a:ext uri="{FF2B5EF4-FFF2-40B4-BE49-F238E27FC236}">
                    <a16:creationId xmlns:a16="http://schemas.microsoft.com/office/drawing/2014/main" id="{C02BAAE7-8DB8-584E-BB31-A700F8D93DFE}"/>
                  </a:ext>
                </a:extLst>
              </p:cNvPr>
              <p:cNvSpPr>
                <a:spLocks/>
              </p:cNvSpPr>
              <p:nvPr/>
            </p:nvSpPr>
            <p:spPr bwMode="auto">
              <a:xfrm>
                <a:off x="2634" y="828"/>
                <a:ext cx="6" cy="6"/>
              </a:xfrm>
              <a:custGeom>
                <a:avLst/>
                <a:gdLst>
                  <a:gd name="T0" fmla="*/ 4 w 6"/>
                  <a:gd name="T1" fmla="*/ 4 h 6"/>
                  <a:gd name="T2" fmla="*/ 4 w 6"/>
                  <a:gd name="T3" fmla="*/ 2 h 6"/>
                  <a:gd name="T4" fmla="*/ 6 w 6"/>
                  <a:gd name="T5" fmla="*/ 0 h 6"/>
                  <a:gd name="T6" fmla="*/ 4 w 6"/>
                  <a:gd name="T7" fmla="*/ 0 h 6"/>
                  <a:gd name="T8" fmla="*/ 1 w 6"/>
                  <a:gd name="T9" fmla="*/ 2 h 6"/>
                  <a:gd name="T10" fmla="*/ 0 w 6"/>
                  <a:gd name="T11" fmla="*/ 6 h 6"/>
                  <a:gd name="T12" fmla="*/ 1 w 6"/>
                  <a:gd name="T13" fmla="*/ 6 h 6"/>
                  <a:gd name="T14" fmla="*/ 4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4"/>
                    </a:moveTo>
                    <a:lnTo>
                      <a:pt x="4" y="2"/>
                    </a:lnTo>
                    <a:lnTo>
                      <a:pt x="6" y="0"/>
                    </a:lnTo>
                    <a:lnTo>
                      <a:pt x="4" y="0"/>
                    </a:lnTo>
                    <a:lnTo>
                      <a:pt x="1" y="2"/>
                    </a:lnTo>
                    <a:lnTo>
                      <a:pt x="0" y="6"/>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6" name="Freeform 1135">
                <a:extLst>
                  <a:ext uri="{FF2B5EF4-FFF2-40B4-BE49-F238E27FC236}">
                    <a16:creationId xmlns:a16="http://schemas.microsoft.com/office/drawing/2014/main" id="{C87044F1-0CD2-0945-A7CA-4428D7D3E2D3}"/>
                  </a:ext>
                </a:extLst>
              </p:cNvPr>
              <p:cNvSpPr>
                <a:spLocks/>
              </p:cNvSpPr>
              <p:nvPr/>
            </p:nvSpPr>
            <p:spPr bwMode="auto">
              <a:xfrm>
                <a:off x="2623" y="763"/>
                <a:ext cx="60" cy="105"/>
              </a:xfrm>
              <a:custGeom>
                <a:avLst/>
                <a:gdLst>
                  <a:gd name="T0" fmla="*/ 5 w 60"/>
                  <a:gd name="T1" fmla="*/ 62 h 105"/>
                  <a:gd name="T2" fmla="*/ 8 w 60"/>
                  <a:gd name="T3" fmla="*/ 60 h 105"/>
                  <a:gd name="T4" fmla="*/ 17 w 60"/>
                  <a:gd name="T5" fmla="*/ 61 h 105"/>
                  <a:gd name="T6" fmla="*/ 22 w 60"/>
                  <a:gd name="T7" fmla="*/ 61 h 105"/>
                  <a:gd name="T8" fmla="*/ 20 w 60"/>
                  <a:gd name="T9" fmla="*/ 64 h 105"/>
                  <a:gd name="T10" fmla="*/ 19 w 60"/>
                  <a:gd name="T11" fmla="*/ 70 h 105"/>
                  <a:gd name="T12" fmla="*/ 26 w 60"/>
                  <a:gd name="T13" fmla="*/ 72 h 105"/>
                  <a:gd name="T14" fmla="*/ 30 w 60"/>
                  <a:gd name="T15" fmla="*/ 77 h 105"/>
                  <a:gd name="T16" fmla="*/ 30 w 60"/>
                  <a:gd name="T17" fmla="*/ 81 h 105"/>
                  <a:gd name="T18" fmla="*/ 26 w 60"/>
                  <a:gd name="T19" fmla="*/ 95 h 105"/>
                  <a:gd name="T20" fmla="*/ 29 w 60"/>
                  <a:gd name="T21" fmla="*/ 104 h 105"/>
                  <a:gd name="T22" fmla="*/ 33 w 60"/>
                  <a:gd name="T23" fmla="*/ 103 h 105"/>
                  <a:gd name="T24" fmla="*/ 36 w 60"/>
                  <a:gd name="T25" fmla="*/ 105 h 105"/>
                  <a:gd name="T26" fmla="*/ 40 w 60"/>
                  <a:gd name="T27" fmla="*/ 99 h 105"/>
                  <a:gd name="T28" fmla="*/ 44 w 60"/>
                  <a:gd name="T29" fmla="*/ 94 h 105"/>
                  <a:gd name="T30" fmla="*/ 46 w 60"/>
                  <a:gd name="T31" fmla="*/ 84 h 105"/>
                  <a:gd name="T32" fmla="*/ 47 w 60"/>
                  <a:gd name="T33" fmla="*/ 79 h 105"/>
                  <a:gd name="T34" fmla="*/ 48 w 60"/>
                  <a:gd name="T35" fmla="*/ 75 h 105"/>
                  <a:gd name="T36" fmla="*/ 52 w 60"/>
                  <a:gd name="T37" fmla="*/ 71 h 105"/>
                  <a:gd name="T38" fmla="*/ 57 w 60"/>
                  <a:gd name="T39" fmla="*/ 65 h 105"/>
                  <a:gd name="T40" fmla="*/ 57 w 60"/>
                  <a:gd name="T41" fmla="*/ 58 h 105"/>
                  <a:gd name="T42" fmla="*/ 60 w 60"/>
                  <a:gd name="T43" fmla="*/ 53 h 105"/>
                  <a:gd name="T44" fmla="*/ 59 w 60"/>
                  <a:gd name="T45" fmla="*/ 46 h 105"/>
                  <a:gd name="T46" fmla="*/ 54 w 60"/>
                  <a:gd name="T47" fmla="*/ 45 h 105"/>
                  <a:gd name="T48" fmla="*/ 50 w 60"/>
                  <a:gd name="T49" fmla="*/ 43 h 105"/>
                  <a:gd name="T50" fmla="*/ 56 w 60"/>
                  <a:gd name="T51" fmla="*/ 38 h 105"/>
                  <a:gd name="T52" fmla="*/ 54 w 60"/>
                  <a:gd name="T53" fmla="*/ 34 h 105"/>
                  <a:gd name="T54" fmla="*/ 55 w 60"/>
                  <a:gd name="T55" fmla="*/ 27 h 105"/>
                  <a:gd name="T56" fmla="*/ 50 w 60"/>
                  <a:gd name="T57" fmla="*/ 23 h 105"/>
                  <a:gd name="T58" fmla="*/ 43 w 60"/>
                  <a:gd name="T59" fmla="*/ 27 h 105"/>
                  <a:gd name="T60" fmla="*/ 40 w 60"/>
                  <a:gd name="T61" fmla="*/ 33 h 105"/>
                  <a:gd name="T62" fmla="*/ 38 w 60"/>
                  <a:gd name="T63" fmla="*/ 29 h 105"/>
                  <a:gd name="T64" fmla="*/ 43 w 60"/>
                  <a:gd name="T65" fmla="*/ 25 h 105"/>
                  <a:gd name="T66" fmla="*/ 43 w 60"/>
                  <a:gd name="T67" fmla="*/ 15 h 105"/>
                  <a:gd name="T68" fmla="*/ 41 w 60"/>
                  <a:gd name="T69" fmla="*/ 8 h 105"/>
                  <a:gd name="T70" fmla="*/ 36 w 60"/>
                  <a:gd name="T71" fmla="*/ 4 h 105"/>
                  <a:gd name="T72" fmla="*/ 31 w 60"/>
                  <a:gd name="T73" fmla="*/ 4 h 105"/>
                  <a:gd name="T74" fmla="*/ 26 w 60"/>
                  <a:gd name="T75" fmla="*/ 7 h 105"/>
                  <a:gd name="T76" fmla="*/ 24 w 60"/>
                  <a:gd name="T77" fmla="*/ 0 h 105"/>
                  <a:gd name="T78" fmla="*/ 21 w 60"/>
                  <a:gd name="T79" fmla="*/ 5 h 105"/>
                  <a:gd name="T80" fmla="*/ 17 w 60"/>
                  <a:gd name="T81" fmla="*/ 11 h 105"/>
                  <a:gd name="T82" fmla="*/ 15 w 60"/>
                  <a:gd name="T83" fmla="*/ 18 h 105"/>
                  <a:gd name="T84" fmla="*/ 18 w 60"/>
                  <a:gd name="T85" fmla="*/ 19 h 105"/>
                  <a:gd name="T86" fmla="*/ 22 w 60"/>
                  <a:gd name="T87" fmla="*/ 19 h 105"/>
                  <a:gd name="T88" fmla="*/ 15 w 60"/>
                  <a:gd name="T89" fmla="*/ 25 h 105"/>
                  <a:gd name="T90" fmla="*/ 13 w 60"/>
                  <a:gd name="T91" fmla="*/ 31 h 105"/>
                  <a:gd name="T92" fmla="*/ 21 w 60"/>
                  <a:gd name="T93" fmla="*/ 25 h 105"/>
                  <a:gd name="T94" fmla="*/ 24 w 60"/>
                  <a:gd name="T95" fmla="*/ 23 h 105"/>
                  <a:gd name="T96" fmla="*/ 25 w 60"/>
                  <a:gd name="T97" fmla="*/ 30 h 105"/>
                  <a:gd name="T98" fmla="*/ 20 w 60"/>
                  <a:gd name="T99" fmla="*/ 33 h 105"/>
                  <a:gd name="T100" fmla="*/ 20 w 60"/>
                  <a:gd name="T101" fmla="*/ 38 h 105"/>
                  <a:gd name="T102" fmla="*/ 26 w 60"/>
                  <a:gd name="T103" fmla="*/ 39 h 105"/>
                  <a:gd name="T104" fmla="*/ 19 w 60"/>
                  <a:gd name="T105" fmla="*/ 43 h 105"/>
                  <a:gd name="T106" fmla="*/ 17 w 60"/>
                  <a:gd name="T107" fmla="*/ 44 h 105"/>
                  <a:gd name="T108" fmla="*/ 19 w 60"/>
                  <a:gd name="T109" fmla="*/ 48 h 105"/>
                  <a:gd name="T110" fmla="*/ 14 w 60"/>
                  <a:gd name="T111" fmla="*/ 53 h 105"/>
                  <a:gd name="T112" fmla="*/ 10 w 60"/>
                  <a:gd name="T113" fmla="*/ 46 h 105"/>
                  <a:gd name="T114" fmla="*/ 2 w 60"/>
                  <a:gd name="T115" fmla="*/ 46 h 105"/>
                  <a:gd name="T116" fmla="*/ 0 w 60"/>
                  <a:gd name="T117" fmla="*/ 53 h 105"/>
                  <a:gd name="T118" fmla="*/ 2 w 60"/>
                  <a:gd name="T119"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05">
                    <a:moveTo>
                      <a:pt x="2" y="61"/>
                    </a:moveTo>
                    <a:lnTo>
                      <a:pt x="5" y="62"/>
                    </a:lnTo>
                    <a:lnTo>
                      <a:pt x="6" y="60"/>
                    </a:lnTo>
                    <a:lnTo>
                      <a:pt x="8" y="60"/>
                    </a:lnTo>
                    <a:lnTo>
                      <a:pt x="13" y="61"/>
                    </a:lnTo>
                    <a:lnTo>
                      <a:pt x="17" y="61"/>
                    </a:lnTo>
                    <a:lnTo>
                      <a:pt x="18" y="63"/>
                    </a:lnTo>
                    <a:lnTo>
                      <a:pt x="22" y="61"/>
                    </a:lnTo>
                    <a:lnTo>
                      <a:pt x="22" y="64"/>
                    </a:lnTo>
                    <a:lnTo>
                      <a:pt x="20" y="64"/>
                    </a:lnTo>
                    <a:lnTo>
                      <a:pt x="19" y="67"/>
                    </a:lnTo>
                    <a:lnTo>
                      <a:pt x="19" y="70"/>
                    </a:lnTo>
                    <a:lnTo>
                      <a:pt x="23" y="69"/>
                    </a:lnTo>
                    <a:lnTo>
                      <a:pt x="26" y="72"/>
                    </a:lnTo>
                    <a:lnTo>
                      <a:pt x="28" y="77"/>
                    </a:lnTo>
                    <a:lnTo>
                      <a:pt x="30" y="77"/>
                    </a:lnTo>
                    <a:lnTo>
                      <a:pt x="31" y="79"/>
                    </a:lnTo>
                    <a:lnTo>
                      <a:pt x="30" y="81"/>
                    </a:lnTo>
                    <a:lnTo>
                      <a:pt x="30" y="85"/>
                    </a:lnTo>
                    <a:lnTo>
                      <a:pt x="26" y="95"/>
                    </a:lnTo>
                    <a:lnTo>
                      <a:pt x="27" y="101"/>
                    </a:lnTo>
                    <a:lnTo>
                      <a:pt x="29" y="104"/>
                    </a:lnTo>
                    <a:lnTo>
                      <a:pt x="30" y="103"/>
                    </a:lnTo>
                    <a:lnTo>
                      <a:pt x="33" y="103"/>
                    </a:lnTo>
                    <a:lnTo>
                      <a:pt x="34" y="105"/>
                    </a:lnTo>
                    <a:lnTo>
                      <a:pt x="36" y="105"/>
                    </a:lnTo>
                    <a:lnTo>
                      <a:pt x="40" y="101"/>
                    </a:lnTo>
                    <a:lnTo>
                      <a:pt x="40" y="99"/>
                    </a:lnTo>
                    <a:lnTo>
                      <a:pt x="42" y="98"/>
                    </a:lnTo>
                    <a:lnTo>
                      <a:pt x="44" y="94"/>
                    </a:lnTo>
                    <a:lnTo>
                      <a:pt x="45" y="90"/>
                    </a:lnTo>
                    <a:lnTo>
                      <a:pt x="46" y="84"/>
                    </a:lnTo>
                    <a:lnTo>
                      <a:pt x="48" y="80"/>
                    </a:lnTo>
                    <a:lnTo>
                      <a:pt x="47" y="79"/>
                    </a:lnTo>
                    <a:lnTo>
                      <a:pt x="47" y="77"/>
                    </a:lnTo>
                    <a:lnTo>
                      <a:pt x="48" y="75"/>
                    </a:lnTo>
                    <a:lnTo>
                      <a:pt x="50" y="71"/>
                    </a:lnTo>
                    <a:lnTo>
                      <a:pt x="52" y="71"/>
                    </a:lnTo>
                    <a:lnTo>
                      <a:pt x="54" y="67"/>
                    </a:lnTo>
                    <a:lnTo>
                      <a:pt x="57" y="65"/>
                    </a:lnTo>
                    <a:lnTo>
                      <a:pt x="58" y="60"/>
                    </a:lnTo>
                    <a:lnTo>
                      <a:pt x="57" y="58"/>
                    </a:lnTo>
                    <a:lnTo>
                      <a:pt x="60" y="56"/>
                    </a:lnTo>
                    <a:lnTo>
                      <a:pt x="60" y="53"/>
                    </a:lnTo>
                    <a:lnTo>
                      <a:pt x="60" y="50"/>
                    </a:lnTo>
                    <a:lnTo>
                      <a:pt x="59" y="46"/>
                    </a:lnTo>
                    <a:lnTo>
                      <a:pt x="57" y="46"/>
                    </a:lnTo>
                    <a:lnTo>
                      <a:pt x="54" y="45"/>
                    </a:lnTo>
                    <a:lnTo>
                      <a:pt x="51" y="45"/>
                    </a:lnTo>
                    <a:lnTo>
                      <a:pt x="50" y="43"/>
                    </a:lnTo>
                    <a:lnTo>
                      <a:pt x="52" y="40"/>
                    </a:lnTo>
                    <a:lnTo>
                      <a:pt x="56" y="38"/>
                    </a:lnTo>
                    <a:lnTo>
                      <a:pt x="56" y="36"/>
                    </a:lnTo>
                    <a:lnTo>
                      <a:pt x="54" y="34"/>
                    </a:lnTo>
                    <a:lnTo>
                      <a:pt x="54" y="29"/>
                    </a:lnTo>
                    <a:lnTo>
                      <a:pt x="55" y="27"/>
                    </a:lnTo>
                    <a:lnTo>
                      <a:pt x="53" y="23"/>
                    </a:lnTo>
                    <a:lnTo>
                      <a:pt x="50" y="23"/>
                    </a:lnTo>
                    <a:lnTo>
                      <a:pt x="47" y="26"/>
                    </a:lnTo>
                    <a:lnTo>
                      <a:pt x="43" y="27"/>
                    </a:lnTo>
                    <a:lnTo>
                      <a:pt x="43" y="29"/>
                    </a:lnTo>
                    <a:lnTo>
                      <a:pt x="40" y="33"/>
                    </a:lnTo>
                    <a:lnTo>
                      <a:pt x="39" y="33"/>
                    </a:lnTo>
                    <a:lnTo>
                      <a:pt x="38" y="29"/>
                    </a:lnTo>
                    <a:lnTo>
                      <a:pt x="41" y="27"/>
                    </a:lnTo>
                    <a:lnTo>
                      <a:pt x="43" y="25"/>
                    </a:lnTo>
                    <a:lnTo>
                      <a:pt x="43" y="20"/>
                    </a:lnTo>
                    <a:lnTo>
                      <a:pt x="43" y="15"/>
                    </a:lnTo>
                    <a:lnTo>
                      <a:pt x="43" y="11"/>
                    </a:lnTo>
                    <a:lnTo>
                      <a:pt x="41" y="8"/>
                    </a:lnTo>
                    <a:lnTo>
                      <a:pt x="40" y="6"/>
                    </a:lnTo>
                    <a:lnTo>
                      <a:pt x="36" y="4"/>
                    </a:lnTo>
                    <a:lnTo>
                      <a:pt x="34" y="5"/>
                    </a:lnTo>
                    <a:lnTo>
                      <a:pt x="31" y="4"/>
                    </a:lnTo>
                    <a:lnTo>
                      <a:pt x="27" y="7"/>
                    </a:lnTo>
                    <a:lnTo>
                      <a:pt x="26" y="7"/>
                    </a:lnTo>
                    <a:lnTo>
                      <a:pt x="25" y="2"/>
                    </a:lnTo>
                    <a:lnTo>
                      <a:pt x="24" y="0"/>
                    </a:lnTo>
                    <a:lnTo>
                      <a:pt x="22" y="2"/>
                    </a:lnTo>
                    <a:lnTo>
                      <a:pt x="21" y="5"/>
                    </a:lnTo>
                    <a:lnTo>
                      <a:pt x="19" y="7"/>
                    </a:lnTo>
                    <a:lnTo>
                      <a:pt x="17" y="11"/>
                    </a:lnTo>
                    <a:lnTo>
                      <a:pt x="15" y="15"/>
                    </a:lnTo>
                    <a:lnTo>
                      <a:pt x="15" y="18"/>
                    </a:lnTo>
                    <a:lnTo>
                      <a:pt x="17" y="20"/>
                    </a:lnTo>
                    <a:lnTo>
                      <a:pt x="18" y="19"/>
                    </a:lnTo>
                    <a:lnTo>
                      <a:pt x="22" y="18"/>
                    </a:lnTo>
                    <a:lnTo>
                      <a:pt x="22" y="19"/>
                    </a:lnTo>
                    <a:lnTo>
                      <a:pt x="19" y="22"/>
                    </a:lnTo>
                    <a:lnTo>
                      <a:pt x="15" y="25"/>
                    </a:lnTo>
                    <a:lnTo>
                      <a:pt x="12" y="29"/>
                    </a:lnTo>
                    <a:lnTo>
                      <a:pt x="13" y="31"/>
                    </a:lnTo>
                    <a:lnTo>
                      <a:pt x="17" y="29"/>
                    </a:lnTo>
                    <a:lnTo>
                      <a:pt x="21" y="25"/>
                    </a:lnTo>
                    <a:lnTo>
                      <a:pt x="22" y="25"/>
                    </a:lnTo>
                    <a:lnTo>
                      <a:pt x="24" y="23"/>
                    </a:lnTo>
                    <a:lnTo>
                      <a:pt x="26" y="26"/>
                    </a:lnTo>
                    <a:lnTo>
                      <a:pt x="25" y="30"/>
                    </a:lnTo>
                    <a:lnTo>
                      <a:pt x="23" y="30"/>
                    </a:lnTo>
                    <a:lnTo>
                      <a:pt x="20" y="33"/>
                    </a:lnTo>
                    <a:lnTo>
                      <a:pt x="19" y="36"/>
                    </a:lnTo>
                    <a:lnTo>
                      <a:pt x="20" y="38"/>
                    </a:lnTo>
                    <a:lnTo>
                      <a:pt x="24" y="37"/>
                    </a:lnTo>
                    <a:lnTo>
                      <a:pt x="26" y="39"/>
                    </a:lnTo>
                    <a:lnTo>
                      <a:pt x="23" y="42"/>
                    </a:lnTo>
                    <a:lnTo>
                      <a:pt x="19" y="43"/>
                    </a:lnTo>
                    <a:lnTo>
                      <a:pt x="17" y="43"/>
                    </a:lnTo>
                    <a:lnTo>
                      <a:pt x="17" y="44"/>
                    </a:lnTo>
                    <a:lnTo>
                      <a:pt x="19" y="46"/>
                    </a:lnTo>
                    <a:lnTo>
                      <a:pt x="19" y="48"/>
                    </a:lnTo>
                    <a:lnTo>
                      <a:pt x="15" y="53"/>
                    </a:lnTo>
                    <a:lnTo>
                      <a:pt x="14" y="53"/>
                    </a:lnTo>
                    <a:lnTo>
                      <a:pt x="13" y="48"/>
                    </a:lnTo>
                    <a:lnTo>
                      <a:pt x="10" y="46"/>
                    </a:lnTo>
                    <a:lnTo>
                      <a:pt x="8" y="43"/>
                    </a:lnTo>
                    <a:lnTo>
                      <a:pt x="2" y="46"/>
                    </a:lnTo>
                    <a:lnTo>
                      <a:pt x="2" y="48"/>
                    </a:lnTo>
                    <a:lnTo>
                      <a:pt x="0" y="53"/>
                    </a:lnTo>
                    <a:lnTo>
                      <a:pt x="2" y="58"/>
                    </a:lnTo>
                    <a:lnTo>
                      <a:pt x="2" y="6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7" name="Freeform 1136">
                <a:extLst>
                  <a:ext uri="{FF2B5EF4-FFF2-40B4-BE49-F238E27FC236}">
                    <a16:creationId xmlns:a16="http://schemas.microsoft.com/office/drawing/2014/main" id="{A1ED8124-78FF-164E-A418-E6998580F90C}"/>
                  </a:ext>
                </a:extLst>
              </p:cNvPr>
              <p:cNvSpPr>
                <a:spLocks/>
              </p:cNvSpPr>
              <p:nvPr/>
            </p:nvSpPr>
            <p:spPr bwMode="auto">
              <a:xfrm>
                <a:off x="2607" y="905"/>
                <a:ext cx="17" cy="8"/>
              </a:xfrm>
              <a:custGeom>
                <a:avLst/>
                <a:gdLst>
                  <a:gd name="T0" fmla="*/ 4 w 22"/>
                  <a:gd name="T1" fmla="*/ 8 h 10"/>
                  <a:gd name="T2" fmla="*/ 8 w 22"/>
                  <a:gd name="T3" fmla="*/ 7 h 10"/>
                  <a:gd name="T4" fmla="*/ 11 w 22"/>
                  <a:gd name="T5" fmla="*/ 8 h 10"/>
                  <a:gd name="T6" fmla="*/ 16 w 22"/>
                  <a:gd name="T7" fmla="*/ 4 h 10"/>
                  <a:gd name="T8" fmla="*/ 19 w 22"/>
                  <a:gd name="T9" fmla="*/ 4 h 10"/>
                  <a:gd name="T10" fmla="*/ 22 w 22"/>
                  <a:gd name="T11" fmla="*/ 3 h 10"/>
                  <a:gd name="T12" fmla="*/ 21 w 22"/>
                  <a:gd name="T13" fmla="*/ 1 h 10"/>
                  <a:gd name="T14" fmla="*/ 16 w 22"/>
                  <a:gd name="T15" fmla="*/ 0 h 10"/>
                  <a:gd name="T16" fmla="*/ 12 w 22"/>
                  <a:gd name="T17" fmla="*/ 2 h 10"/>
                  <a:gd name="T18" fmla="*/ 8 w 22"/>
                  <a:gd name="T19" fmla="*/ 4 h 10"/>
                  <a:gd name="T20" fmla="*/ 6 w 22"/>
                  <a:gd name="T21" fmla="*/ 3 h 10"/>
                  <a:gd name="T22" fmla="*/ 2 w 22"/>
                  <a:gd name="T23" fmla="*/ 4 h 10"/>
                  <a:gd name="T24" fmla="*/ 0 w 22"/>
                  <a:gd name="T25" fmla="*/ 6 h 10"/>
                  <a:gd name="T26" fmla="*/ 0 w 22"/>
                  <a:gd name="T27" fmla="*/ 8 h 10"/>
                  <a:gd name="T28" fmla="*/ 2 w 22"/>
                  <a:gd name="T29" fmla="*/ 10 h 10"/>
                  <a:gd name="T30" fmla="*/ 4 w 22"/>
                  <a:gd name="T3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0">
                    <a:moveTo>
                      <a:pt x="4" y="8"/>
                    </a:moveTo>
                    <a:cubicBezTo>
                      <a:pt x="8" y="7"/>
                      <a:pt x="8" y="7"/>
                      <a:pt x="8" y="7"/>
                    </a:cubicBezTo>
                    <a:cubicBezTo>
                      <a:pt x="11" y="8"/>
                      <a:pt x="11" y="8"/>
                      <a:pt x="11" y="8"/>
                    </a:cubicBezTo>
                    <a:cubicBezTo>
                      <a:pt x="16" y="4"/>
                      <a:pt x="16" y="4"/>
                      <a:pt x="16" y="4"/>
                    </a:cubicBezTo>
                    <a:cubicBezTo>
                      <a:pt x="19" y="4"/>
                      <a:pt x="19" y="4"/>
                      <a:pt x="19" y="4"/>
                    </a:cubicBezTo>
                    <a:cubicBezTo>
                      <a:pt x="22" y="3"/>
                      <a:pt x="22" y="3"/>
                      <a:pt x="22" y="3"/>
                    </a:cubicBezTo>
                    <a:cubicBezTo>
                      <a:pt x="21" y="1"/>
                      <a:pt x="21" y="1"/>
                      <a:pt x="21" y="1"/>
                    </a:cubicBezTo>
                    <a:cubicBezTo>
                      <a:pt x="16" y="0"/>
                      <a:pt x="16" y="0"/>
                      <a:pt x="16" y="0"/>
                    </a:cubicBezTo>
                    <a:cubicBezTo>
                      <a:pt x="12" y="2"/>
                      <a:pt x="12" y="2"/>
                      <a:pt x="12" y="2"/>
                    </a:cubicBezTo>
                    <a:cubicBezTo>
                      <a:pt x="12" y="2"/>
                      <a:pt x="9" y="4"/>
                      <a:pt x="8" y="4"/>
                    </a:cubicBezTo>
                    <a:cubicBezTo>
                      <a:pt x="8" y="4"/>
                      <a:pt x="6" y="3"/>
                      <a:pt x="6" y="3"/>
                    </a:cubicBezTo>
                    <a:cubicBezTo>
                      <a:pt x="2" y="4"/>
                      <a:pt x="2" y="4"/>
                      <a:pt x="2" y="4"/>
                    </a:cubicBezTo>
                    <a:cubicBezTo>
                      <a:pt x="0" y="6"/>
                      <a:pt x="0" y="6"/>
                      <a:pt x="0" y="6"/>
                    </a:cubicBezTo>
                    <a:cubicBezTo>
                      <a:pt x="0" y="8"/>
                      <a:pt x="0" y="8"/>
                      <a:pt x="0" y="8"/>
                    </a:cubicBezTo>
                    <a:cubicBezTo>
                      <a:pt x="2" y="10"/>
                      <a:pt x="2" y="10"/>
                      <a:pt x="2" y="10"/>
                    </a:cubicBez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8" name="Freeform 1137">
                <a:extLst>
                  <a:ext uri="{FF2B5EF4-FFF2-40B4-BE49-F238E27FC236}">
                    <a16:creationId xmlns:a16="http://schemas.microsoft.com/office/drawing/2014/main" id="{01EFA3B2-D9D5-4948-B12D-DDD18A5D8CF7}"/>
                  </a:ext>
                </a:extLst>
              </p:cNvPr>
              <p:cNvSpPr>
                <a:spLocks/>
              </p:cNvSpPr>
              <p:nvPr/>
            </p:nvSpPr>
            <p:spPr bwMode="auto">
              <a:xfrm>
                <a:off x="2628" y="908"/>
                <a:ext cx="3" cy="6"/>
              </a:xfrm>
              <a:custGeom>
                <a:avLst/>
                <a:gdLst>
                  <a:gd name="T0" fmla="*/ 0 w 3"/>
                  <a:gd name="T1" fmla="*/ 0 h 6"/>
                  <a:gd name="T2" fmla="*/ 0 w 3"/>
                  <a:gd name="T3" fmla="*/ 1 h 6"/>
                  <a:gd name="T4" fmla="*/ 2 w 3"/>
                  <a:gd name="T5" fmla="*/ 5 h 6"/>
                  <a:gd name="T6" fmla="*/ 2 w 3"/>
                  <a:gd name="T7" fmla="*/ 6 h 6"/>
                  <a:gd name="T8" fmla="*/ 3 w 3"/>
                  <a:gd name="T9" fmla="*/ 5 h 6"/>
                  <a:gd name="T10" fmla="*/ 3 w 3"/>
                  <a:gd name="T11" fmla="*/ 2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1"/>
                    </a:lnTo>
                    <a:lnTo>
                      <a:pt x="2" y="5"/>
                    </a:lnTo>
                    <a:lnTo>
                      <a:pt x="2" y="6"/>
                    </a:lnTo>
                    <a:lnTo>
                      <a:pt x="3" y="5"/>
                    </a:lnTo>
                    <a:lnTo>
                      <a:pt x="3"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9" name="Freeform 1138">
                <a:extLst>
                  <a:ext uri="{FF2B5EF4-FFF2-40B4-BE49-F238E27FC236}">
                    <a16:creationId xmlns:a16="http://schemas.microsoft.com/office/drawing/2014/main" id="{5C3776E2-AB67-014C-B666-3DC8036B4557}"/>
                  </a:ext>
                </a:extLst>
              </p:cNvPr>
              <p:cNvSpPr>
                <a:spLocks/>
              </p:cNvSpPr>
              <p:nvPr/>
            </p:nvSpPr>
            <p:spPr bwMode="auto">
              <a:xfrm>
                <a:off x="2734" y="699"/>
                <a:ext cx="95" cy="187"/>
              </a:xfrm>
              <a:custGeom>
                <a:avLst/>
                <a:gdLst>
                  <a:gd name="T0" fmla="*/ 5 w 95"/>
                  <a:gd name="T1" fmla="*/ 176 h 187"/>
                  <a:gd name="T2" fmla="*/ 22 w 95"/>
                  <a:gd name="T3" fmla="*/ 175 h 187"/>
                  <a:gd name="T4" fmla="*/ 26 w 95"/>
                  <a:gd name="T5" fmla="*/ 168 h 187"/>
                  <a:gd name="T6" fmla="*/ 27 w 95"/>
                  <a:gd name="T7" fmla="*/ 172 h 187"/>
                  <a:gd name="T8" fmla="*/ 30 w 95"/>
                  <a:gd name="T9" fmla="*/ 185 h 187"/>
                  <a:gd name="T10" fmla="*/ 39 w 95"/>
                  <a:gd name="T11" fmla="*/ 173 h 187"/>
                  <a:gd name="T12" fmla="*/ 44 w 95"/>
                  <a:gd name="T13" fmla="*/ 166 h 187"/>
                  <a:gd name="T14" fmla="*/ 50 w 95"/>
                  <a:gd name="T15" fmla="*/ 151 h 187"/>
                  <a:gd name="T16" fmla="*/ 53 w 95"/>
                  <a:gd name="T17" fmla="*/ 147 h 187"/>
                  <a:gd name="T18" fmla="*/ 52 w 95"/>
                  <a:gd name="T19" fmla="*/ 166 h 187"/>
                  <a:gd name="T20" fmla="*/ 65 w 95"/>
                  <a:gd name="T21" fmla="*/ 143 h 187"/>
                  <a:gd name="T22" fmla="*/ 73 w 95"/>
                  <a:gd name="T23" fmla="*/ 144 h 187"/>
                  <a:gd name="T24" fmla="*/ 89 w 95"/>
                  <a:gd name="T25" fmla="*/ 136 h 187"/>
                  <a:gd name="T26" fmla="*/ 88 w 95"/>
                  <a:gd name="T27" fmla="*/ 117 h 187"/>
                  <a:gd name="T28" fmla="*/ 86 w 95"/>
                  <a:gd name="T29" fmla="*/ 119 h 187"/>
                  <a:gd name="T30" fmla="*/ 79 w 95"/>
                  <a:gd name="T31" fmla="*/ 113 h 187"/>
                  <a:gd name="T32" fmla="*/ 78 w 95"/>
                  <a:gd name="T33" fmla="*/ 108 h 187"/>
                  <a:gd name="T34" fmla="*/ 91 w 95"/>
                  <a:gd name="T35" fmla="*/ 87 h 187"/>
                  <a:gd name="T36" fmla="*/ 91 w 95"/>
                  <a:gd name="T37" fmla="*/ 84 h 187"/>
                  <a:gd name="T38" fmla="*/ 94 w 95"/>
                  <a:gd name="T39" fmla="*/ 67 h 187"/>
                  <a:gd name="T40" fmla="*/ 84 w 95"/>
                  <a:gd name="T41" fmla="*/ 84 h 187"/>
                  <a:gd name="T42" fmla="*/ 84 w 95"/>
                  <a:gd name="T43" fmla="*/ 72 h 187"/>
                  <a:gd name="T44" fmla="*/ 84 w 95"/>
                  <a:gd name="T45" fmla="*/ 59 h 187"/>
                  <a:gd name="T46" fmla="*/ 76 w 95"/>
                  <a:gd name="T47" fmla="*/ 56 h 187"/>
                  <a:gd name="T48" fmla="*/ 77 w 95"/>
                  <a:gd name="T49" fmla="*/ 25 h 187"/>
                  <a:gd name="T50" fmla="*/ 71 w 95"/>
                  <a:gd name="T51" fmla="*/ 2 h 187"/>
                  <a:gd name="T52" fmla="*/ 58 w 95"/>
                  <a:gd name="T53" fmla="*/ 0 h 187"/>
                  <a:gd name="T54" fmla="*/ 67 w 95"/>
                  <a:gd name="T55" fmla="*/ 11 h 187"/>
                  <a:gd name="T56" fmla="*/ 60 w 95"/>
                  <a:gd name="T57" fmla="*/ 19 h 187"/>
                  <a:gd name="T58" fmla="*/ 54 w 95"/>
                  <a:gd name="T59" fmla="*/ 25 h 187"/>
                  <a:gd name="T60" fmla="*/ 46 w 95"/>
                  <a:gd name="T61" fmla="*/ 33 h 187"/>
                  <a:gd name="T62" fmla="*/ 48 w 95"/>
                  <a:gd name="T63" fmla="*/ 45 h 187"/>
                  <a:gd name="T64" fmla="*/ 36 w 95"/>
                  <a:gd name="T65" fmla="*/ 41 h 187"/>
                  <a:gd name="T66" fmla="*/ 33 w 95"/>
                  <a:gd name="T67" fmla="*/ 49 h 187"/>
                  <a:gd name="T68" fmla="*/ 22 w 95"/>
                  <a:gd name="T69" fmla="*/ 45 h 187"/>
                  <a:gd name="T70" fmla="*/ 31 w 95"/>
                  <a:gd name="T71" fmla="*/ 62 h 187"/>
                  <a:gd name="T72" fmla="*/ 37 w 95"/>
                  <a:gd name="T73" fmla="*/ 69 h 187"/>
                  <a:gd name="T74" fmla="*/ 36 w 95"/>
                  <a:gd name="T75" fmla="*/ 77 h 187"/>
                  <a:gd name="T76" fmla="*/ 18 w 95"/>
                  <a:gd name="T77" fmla="*/ 64 h 187"/>
                  <a:gd name="T78" fmla="*/ 13 w 95"/>
                  <a:gd name="T79" fmla="*/ 76 h 187"/>
                  <a:gd name="T80" fmla="*/ 20 w 95"/>
                  <a:gd name="T81" fmla="*/ 93 h 187"/>
                  <a:gd name="T82" fmla="*/ 12 w 95"/>
                  <a:gd name="T83" fmla="*/ 93 h 187"/>
                  <a:gd name="T84" fmla="*/ 5 w 95"/>
                  <a:gd name="T85" fmla="*/ 107 h 187"/>
                  <a:gd name="T86" fmla="*/ 15 w 95"/>
                  <a:gd name="T87" fmla="*/ 109 h 187"/>
                  <a:gd name="T88" fmla="*/ 16 w 95"/>
                  <a:gd name="T89" fmla="*/ 114 h 187"/>
                  <a:gd name="T90" fmla="*/ 25 w 95"/>
                  <a:gd name="T91" fmla="*/ 117 h 187"/>
                  <a:gd name="T92" fmla="*/ 32 w 95"/>
                  <a:gd name="T93" fmla="*/ 124 h 187"/>
                  <a:gd name="T94" fmla="*/ 23 w 95"/>
                  <a:gd name="T95" fmla="*/ 126 h 187"/>
                  <a:gd name="T96" fmla="*/ 34 w 95"/>
                  <a:gd name="T97" fmla="*/ 134 h 187"/>
                  <a:gd name="T98" fmla="*/ 15 w 95"/>
                  <a:gd name="T99" fmla="*/ 124 h 187"/>
                  <a:gd name="T100" fmla="*/ 7 w 95"/>
                  <a:gd name="T101" fmla="*/ 139 h 187"/>
                  <a:gd name="T102" fmla="*/ 1 w 95"/>
                  <a:gd name="T103" fmla="*/ 151 h 187"/>
                  <a:gd name="T104" fmla="*/ 8 w 95"/>
                  <a:gd name="T105" fmla="*/ 155 h 187"/>
                  <a:gd name="T106" fmla="*/ 2 w 95"/>
                  <a:gd name="T107" fmla="*/ 16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87">
                    <a:moveTo>
                      <a:pt x="2" y="162"/>
                    </a:moveTo>
                    <a:lnTo>
                      <a:pt x="1" y="164"/>
                    </a:lnTo>
                    <a:lnTo>
                      <a:pt x="1" y="171"/>
                    </a:lnTo>
                    <a:lnTo>
                      <a:pt x="3" y="169"/>
                    </a:lnTo>
                    <a:lnTo>
                      <a:pt x="5" y="170"/>
                    </a:lnTo>
                    <a:lnTo>
                      <a:pt x="5" y="176"/>
                    </a:lnTo>
                    <a:lnTo>
                      <a:pt x="9" y="177"/>
                    </a:lnTo>
                    <a:lnTo>
                      <a:pt x="15" y="182"/>
                    </a:lnTo>
                    <a:lnTo>
                      <a:pt x="18" y="180"/>
                    </a:lnTo>
                    <a:lnTo>
                      <a:pt x="19" y="177"/>
                    </a:lnTo>
                    <a:lnTo>
                      <a:pt x="18" y="174"/>
                    </a:lnTo>
                    <a:lnTo>
                      <a:pt x="22" y="175"/>
                    </a:lnTo>
                    <a:lnTo>
                      <a:pt x="22" y="177"/>
                    </a:lnTo>
                    <a:lnTo>
                      <a:pt x="22" y="180"/>
                    </a:lnTo>
                    <a:lnTo>
                      <a:pt x="22" y="184"/>
                    </a:lnTo>
                    <a:lnTo>
                      <a:pt x="23" y="183"/>
                    </a:lnTo>
                    <a:lnTo>
                      <a:pt x="26" y="175"/>
                    </a:lnTo>
                    <a:lnTo>
                      <a:pt x="26" y="168"/>
                    </a:lnTo>
                    <a:lnTo>
                      <a:pt x="27" y="163"/>
                    </a:lnTo>
                    <a:lnTo>
                      <a:pt x="30" y="159"/>
                    </a:lnTo>
                    <a:lnTo>
                      <a:pt x="31" y="156"/>
                    </a:lnTo>
                    <a:lnTo>
                      <a:pt x="31" y="160"/>
                    </a:lnTo>
                    <a:lnTo>
                      <a:pt x="28" y="167"/>
                    </a:lnTo>
                    <a:lnTo>
                      <a:pt x="27" y="172"/>
                    </a:lnTo>
                    <a:lnTo>
                      <a:pt x="28" y="174"/>
                    </a:lnTo>
                    <a:lnTo>
                      <a:pt x="27" y="180"/>
                    </a:lnTo>
                    <a:lnTo>
                      <a:pt x="29" y="184"/>
                    </a:lnTo>
                    <a:lnTo>
                      <a:pt x="28" y="186"/>
                    </a:lnTo>
                    <a:lnTo>
                      <a:pt x="29" y="187"/>
                    </a:lnTo>
                    <a:lnTo>
                      <a:pt x="30" y="185"/>
                    </a:lnTo>
                    <a:lnTo>
                      <a:pt x="32" y="182"/>
                    </a:lnTo>
                    <a:lnTo>
                      <a:pt x="36" y="176"/>
                    </a:lnTo>
                    <a:lnTo>
                      <a:pt x="39" y="168"/>
                    </a:lnTo>
                    <a:lnTo>
                      <a:pt x="40" y="166"/>
                    </a:lnTo>
                    <a:lnTo>
                      <a:pt x="41" y="169"/>
                    </a:lnTo>
                    <a:lnTo>
                      <a:pt x="39" y="173"/>
                    </a:lnTo>
                    <a:lnTo>
                      <a:pt x="39" y="175"/>
                    </a:lnTo>
                    <a:lnTo>
                      <a:pt x="42" y="176"/>
                    </a:lnTo>
                    <a:lnTo>
                      <a:pt x="45" y="172"/>
                    </a:lnTo>
                    <a:lnTo>
                      <a:pt x="47" y="170"/>
                    </a:lnTo>
                    <a:lnTo>
                      <a:pt x="47" y="167"/>
                    </a:lnTo>
                    <a:lnTo>
                      <a:pt x="44" y="166"/>
                    </a:lnTo>
                    <a:lnTo>
                      <a:pt x="44" y="166"/>
                    </a:lnTo>
                    <a:lnTo>
                      <a:pt x="47" y="164"/>
                    </a:lnTo>
                    <a:lnTo>
                      <a:pt x="47" y="159"/>
                    </a:lnTo>
                    <a:lnTo>
                      <a:pt x="46" y="157"/>
                    </a:lnTo>
                    <a:lnTo>
                      <a:pt x="46" y="154"/>
                    </a:lnTo>
                    <a:lnTo>
                      <a:pt x="50" y="151"/>
                    </a:lnTo>
                    <a:lnTo>
                      <a:pt x="51" y="145"/>
                    </a:lnTo>
                    <a:lnTo>
                      <a:pt x="53" y="144"/>
                    </a:lnTo>
                    <a:lnTo>
                      <a:pt x="55" y="141"/>
                    </a:lnTo>
                    <a:lnTo>
                      <a:pt x="55" y="145"/>
                    </a:lnTo>
                    <a:lnTo>
                      <a:pt x="56" y="146"/>
                    </a:lnTo>
                    <a:lnTo>
                      <a:pt x="53" y="147"/>
                    </a:lnTo>
                    <a:lnTo>
                      <a:pt x="52" y="152"/>
                    </a:lnTo>
                    <a:lnTo>
                      <a:pt x="49" y="156"/>
                    </a:lnTo>
                    <a:lnTo>
                      <a:pt x="49" y="161"/>
                    </a:lnTo>
                    <a:lnTo>
                      <a:pt x="50" y="164"/>
                    </a:lnTo>
                    <a:lnTo>
                      <a:pt x="50" y="168"/>
                    </a:lnTo>
                    <a:lnTo>
                      <a:pt x="52" y="166"/>
                    </a:lnTo>
                    <a:lnTo>
                      <a:pt x="54" y="160"/>
                    </a:lnTo>
                    <a:lnTo>
                      <a:pt x="60" y="155"/>
                    </a:lnTo>
                    <a:lnTo>
                      <a:pt x="61" y="152"/>
                    </a:lnTo>
                    <a:lnTo>
                      <a:pt x="62" y="147"/>
                    </a:lnTo>
                    <a:lnTo>
                      <a:pt x="64" y="144"/>
                    </a:lnTo>
                    <a:lnTo>
                      <a:pt x="65" y="143"/>
                    </a:lnTo>
                    <a:lnTo>
                      <a:pt x="66" y="145"/>
                    </a:lnTo>
                    <a:lnTo>
                      <a:pt x="64" y="146"/>
                    </a:lnTo>
                    <a:lnTo>
                      <a:pt x="64" y="150"/>
                    </a:lnTo>
                    <a:lnTo>
                      <a:pt x="67" y="148"/>
                    </a:lnTo>
                    <a:lnTo>
                      <a:pt x="70" y="144"/>
                    </a:lnTo>
                    <a:lnTo>
                      <a:pt x="73" y="144"/>
                    </a:lnTo>
                    <a:lnTo>
                      <a:pt x="77" y="145"/>
                    </a:lnTo>
                    <a:lnTo>
                      <a:pt x="81" y="143"/>
                    </a:lnTo>
                    <a:lnTo>
                      <a:pt x="84" y="142"/>
                    </a:lnTo>
                    <a:lnTo>
                      <a:pt x="85" y="140"/>
                    </a:lnTo>
                    <a:lnTo>
                      <a:pt x="88" y="139"/>
                    </a:lnTo>
                    <a:lnTo>
                      <a:pt x="89" y="136"/>
                    </a:lnTo>
                    <a:lnTo>
                      <a:pt x="89" y="134"/>
                    </a:lnTo>
                    <a:lnTo>
                      <a:pt x="90" y="131"/>
                    </a:lnTo>
                    <a:lnTo>
                      <a:pt x="88" y="129"/>
                    </a:lnTo>
                    <a:lnTo>
                      <a:pt x="89" y="124"/>
                    </a:lnTo>
                    <a:lnTo>
                      <a:pt x="89" y="117"/>
                    </a:lnTo>
                    <a:lnTo>
                      <a:pt x="88" y="117"/>
                    </a:lnTo>
                    <a:lnTo>
                      <a:pt x="86" y="121"/>
                    </a:lnTo>
                    <a:lnTo>
                      <a:pt x="83" y="126"/>
                    </a:lnTo>
                    <a:lnTo>
                      <a:pt x="81" y="126"/>
                    </a:lnTo>
                    <a:lnTo>
                      <a:pt x="81" y="124"/>
                    </a:lnTo>
                    <a:lnTo>
                      <a:pt x="84" y="121"/>
                    </a:lnTo>
                    <a:lnTo>
                      <a:pt x="86" y="119"/>
                    </a:lnTo>
                    <a:lnTo>
                      <a:pt x="87" y="116"/>
                    </a:lnTo>
                    <a:lnTo>
                      <a:pt x="84" y="113"/>
                    </a:lnTo>
                    <a:lnTo>
                      <a:pt x="83" y="110"/>
                    </a:lnTo>
                    <a:lnTo>
                      <a:pt x="81" y="110"/>
                    </a:lnTo>
                    <a:lnTo>
                      <a:pt x="80" y="111"/>
                    </a:lnTo>
                    <a:lnTo>
                      <a:pt x="79" y="113"/>
                    </a:lnTo>
                    <a:lnTo>
                      <a:pt x="78" y="111"/>
                    </a:lnTo>
                    <a:lnTo>
                      <a:pt x="75" y="112"/>
                    </a:lnTo>
                    <a:lnTo>
                      <a:pt x="73" y="114"/>
                    </a:lnTo>
                    <a:lnTo>
                      <a:pt x="71" y="114"/>
                    </a:lnTo>
                    <a:lnTo>
                      <a:pt x="71" y="111"/>
                    </a:lnTo>
                    <a:lnTo>
                      <a:pt x="78" y="108"/>
                    </a:lnTo>
                    <a:lnTo>
                      <a:pt x="81" y="107"/>
                    </a:lnTo>
                    <a:lnTo>
                      <a:pt x="86" y="101"/>
                    </a:lnTo>
                    <a:lnTo>
                      <a:pt x="88" y="100"/>
                    </a:lnTo>
                    <a:lnTo>
                      <a:pt x="91" y="93"/>
                    </a:lnTo>
                    <a:lnTo>
                      <a:pt x="91" y="88"/>
                    </a:lnTo>
                    <a:lnTo>
                      <a:pt x="91" y="87"/>
                    </a:lnTo>
                    <a:lnTo>
                      <a:pt x="88" y="87"/>
                    </a:lnTo>
                    <a:lnTo>
                      <a:pt x="87" y="89"/>
                    </a:lnTo>
                    <a:lnTo>
                      <a:pt x="86" y="87"/>
                    </a:lnTo>
                    <a:lnTo>
                      <a:pt x="87" y="85"/>
                    </a:lnTo>
                    <a:lnTo>
                      <a:pt x="88" y="84"/>
                    </a:lnTo>
                    <a:lnTo>
                      <a:pt x="91" y="84"/>
                    </a:lnTo>
                    <a:lnTo>
                      <a:pt x="91" y="82"/>
                    </a:lnTo>
                    <a:lnTo>
                      <a:pt x="91" y="79"/>
                    </a:lnTo>
                    <a:lnTo>
                      <a:pt x="95" y="76"/>
                    </a:lnTo>
                    <a:lnTo>
                      <a:pt x="95" y="71"/>
                    </a:lnTo>
                    <a:lnTo>
                      <a:pt x="94" y="70"/>
                    </a:lnTo>
                    <a:lnTo>
                      <a:pt x="94" y="67"/>
                    </a:lnTo>
                    <a:lnTo>
                      <a:pt x="91" y="66"/>
                    </a:lnTo>
                    <a:lnTo>
                      <a:pt x="88" y="68"/>
                    </a:lnTo>
                    <a:lnTo>
                      <a:pt x="85" y="75"/>
                    </a:lnTo>
                    <a:lnTo>
                      <a:pt x="85" y="79"/>
                    </a:lnTo>
                    <a:lnTo>
                      <a:pt x="87" y="81"/>
                    </a:lnTo>
                    <a:lnTo>
                      <a:pt x="84" y="84"/>
                    </a:lnTo>
                    <a:lnTo>
                      <a:pt x="83" y="85"/>
                    </a:lnTo>
                    <a:lnTo>
                      <a:pt x="82" y="85"/>
                    </a:lnTo>
                    <a:lnTo>
                      <a:pt x="82" y="83"/>
                    </a:lnTo>
                    <a:lnTo>
                      <a:pt x="81" y="81"/>
                    </a:lnTo>
                    <a:lnTo>
                      <a:pt x="81" y="78"/>
                    </a:lnTo>
                    <a:lnTo>
                      <a:pt x="84" y="72"/>
                    </a:lnTo>
                    <a:lnTo>
                      <a:pt x="83" y="69"/>
                    </a:lnTo>
                    <a:lnTo>
                      <a:pt x="84" y="68"/>
                    </a:lnTo>
                    <a:lnTo>
                      <a:pt x="85" y="69"/>
                    </a:lnTo>
                    <a:lnTo>
                      <a:pt x="87" y="67"/>
                    </a:lnTo>
                    <a:lnTo>
                      <a:pt x="86" y="63"/>
                    </a:lnTo>
                    <a:lnTo>
                      <a:pt x="84" y="59"/>
                    </a:lnTo>
                    <a:lnTo>
                      <a:pt x="81" y="59"/>
                    </a:lnTo>
                    <a:lnTo>
                      <a:pt x="78" y="61"/>
                    </a:lnTo>
                    <a:lnTo>
                      <a:pt x="78" y="64"/>
                    </a:lnTo>
                    <a:lnTo>
                      <a:pt x="77" y="62"/>
                    </a:lnTo>
                    <a:lnTo>
                      <a:pt x="76" y="61"/>
                    </a:lnTo>
                    <a:lnTo>
                      <a:pt x="76" y="56"/>
                    </a:lnTo>
                    <a:lnTo>
                      <a:pt x="74" y="52"/>
                    </a:lnTo>
                    <a:lnTo>
                      <a:pt x="75" y="45"/>
                    </a:lnTo>
                    <a:lnTo>
                      <a:pt x="75" y="39"/>
                    </a:lnTo>
                    <a:lnTo>
                      <a:pt x="77" y="35"/>
                    </a:lnTo>
                    <a:lnTo>
                      <a:pt x="77" y="30"/>
                    </a:lnTo>
                    <a:lnTo>
                      <a:pt x="77" y="25"/>
                    </a:lnTo>
                    <a:lnTo>
                      <a:pt x="79" y="20"/>
                    </a:lnTo>
                    <a:lnTo>
                      <a:pt x="79" y="16"/>
                    </a:lnTo>
                    <a:lnTo>
                      <a:pt x="77" y="12"/>
                    </a:lnTo>
                    <a:lnTo>
                      <a:pt x="76" y="8"/>
                    </a:lnTo>
                    <a:lnTo>
                      <a:pt x="72" y="5"/>
                    </a:lnTo>
                    <a:lnTo>
                      <a:pt x="71" y="2"/>
                    </a:lnTo>
                    <a:lnTo>
                      <a:pt x="67" y="0"/>
                    </a:lnTo>
                    <a:lnTo>
                      <a:pt x="66" y="1"/>
                    </a:lnTo>
                    <a:lnTo>
                      <a:pt x="66" y="3"/>
                    </a:lnTo>
                    <a:lnTo>
                      <a:pt x="64" y="3"/>
                    </a:lnTo>
                    <a:lnTo>
                      <a:pt x="61" y="0"/>
                    </a:lnTo>
                    <a:lnTo>
                      <a:pt x="58" y="0"/>
                    </a:lnTo>
                    <a:lnTo>
                      <a:pt x="58" y="3"/>
                    </a:lnTo>
                    <a:lnTo>
                      <a:pt x="56" y="8"/>
                    </a:lnTo>
                    <a:lnTo>
                      <a:pt x="57" y="10"/>
                    </a:lnTo>
                    <a:lnTo>
                      <a:pt x="60" y="10"/>
                    </a:lnTo>
                    <a:lnTo>
                      <a:pt x="63" y="10"/>
                    </a:lnTo>
                    <a:lnTo>
                      <a:pt x="67" y="11"/>
                    </a:lnTo>
                    <a:lnTo>
                      <a:pt x="67" y="14"/>
                    </a:lnTo>
                    <a:lnTo>
                      <a:pt x="70" y="14"/>
                    </a:lnTo>
                    <a:lnTo>
                      <a:pt x="70" y="17"/>
                    </a:lnTo>
                    <a:lnTo>
                      <a:pt x="65" y="21"/>
                    </a:lnTo>
                    <a:lnTo>
                      <a:pt x="64" y="21"/>
                    </a:lnTo>
                    <a:lnTo>
                      <a:pt x="60" y="19"/>
                    </a:lnTo>
                    <a:lnTo>
                      <a:pt x="58" y="19"/>
                    </a:lnTo>
                    <a:lnTo>
                      <a:pt x="55" y="18"/>
                    </a:lnTo>
                    <a:lnTo>
                      <a:pt x="57" y="21"/>
                    </a:lnTo>
                    <a:lnTo>
                      <a:pt x="58" y="22"/>
                    </a:lnTo>
                    <a:lnTo>
                      <a:pt x="57" y="24"/>
                    </a:lnTo>
                    <a:lnTo>
                      <a:pt x="54" y="25"/>
                    </a:lnTo>
                    <a:lnTo>
                      <a:pt x="50" y="21"/>
                    </a:lnTo>
                    <a:lnTo>
                      <a:pt x="46" y="23"/>
                    </a:lnTo>
                    <a:lnTo>
                      <a:pt x="45" y="28"/>
                    </a:lnTo>
                    <a:lnTo>
                      <a:pt x="43" y="30"/>
                    </a:lnTo>
                    <a:lnTo>
                      <a:pt x="43" y="32"/>
                    </a:lnTo>
                    <a:lnTo>
                      <a:pt x="46" y="33"/>
                    </a:lnTo>
                    <a:lnTo>
                      <a:pt x="46" y="37"/>
                    </a:lnTo>
                    <a:lnTo>
                      <a:pt x="50" y="39"/>
                    </a:lnTo>
                    <a:lnTo>
                      <a:pt x="50" y="41"/>
                    </a:lnTo>
                    <a:lnTo>
                      <a:pt x="47" y="41"/>
                    </a:lnTo>
                    <a:lnTo>
                      <a:pt x="46" y="43"/>
                    </a:lnTo>
                    <a:lnTo>
                      <a:pt x="48" y="45"/>
                    </a:lnTo>
                    <a:lnTo>
                      <a:pt x="48" y="47"/>
                    </a:lnTo>
                    <a:lnTo>
                      <a:pt x="46" y="47"/>
                    </a:lnTo>
                    <a:lnTo>
                      <a:pt x="44" y="45"/>
                    </a:lnTo>
                    <a:lnTo>
                      <a:pt x="41" y="45"/>
                    </a:lnTo>
                    <a:lnTo>
                      <a:pt x="39" y="42"/>
                    </a:lnTo>
                    <a:lnTo>
                      <a:pt x="36" y="41"/>
                    </a:lnTo>
                    <a:lnTo>
                      <a:pt x="34" y="43"/>
                    </a:lnTo>
                    <a:lnTo>
                      <a:pt x="33" y="46"/>
                    </a:lnTo>
                    <a:lnTo>
                      <a:pt x="35" y="49"/>
                    </a:lnTo>
                    <a:lnTo>
                      <a:pt x="34" y="52"/>
                    </a:lnTo>
                    <a:lnTo>
                      <a:pt x="33" y="51"/>
                    </a:lnTo>
                    <a:lnTo>
                      <a:pt x="33" y="49"/>
                    </a:lnTo>
                    <a:lnTo>
                      <a:pt x="31" y="47"/>
                    </a:lnTo>
                    <a:lnTo>
                      <a:pt x="27" y="46"/>
                    </a:lnTo>
                    <a:lnTo>
                      <a:pt x="26" y="46"/>
                    </a:lnTo>
                    <a:lnTo>
                      <a:pt x="25" y="44"/>
                    </a:lnTo>
                    <a:lnTo>
                      <a:pt x="22" y="43"/>
                    </a:lnTo>
                    <a:lnTo>
                      <a:pt x="22" y="45"/>
                    </a:lnTo>
                    <a:lnTo>
                      <a:pt x="23" y="49"/>
                    </a:lnTo>
                    <a:lnTo>
                      <a:pt x="23" y="53"/>
                    </a:lnTo>
                    <a:lnTo>
                      <a:pt x="24" y="57"/>
                    </a:lnTo>
                    <a:lnTo>
                      <a:pt x="26" y="59"/>
                    </a:lnTo>
                    <a:lnTo>
                      <a:pt x="29" y="60"/>
                    </a:lnTo>
                    <a:lnTo>
                      <a:pt x="31" y="62"/>
                    </a:lnTo>
                    <a:lnTo>
                      <a:pt x="30" y="62"/>
                    </a:lnTo>
                    <a:lnTo>
                      <a:pt x="27" y="62"/>
                    </a:lnTo>
                    <a:lnTo>
                      <a:pt x="30" y="65"/>
                    </a:lnTo>
                    <a:lnTo>
                      <a:pt x="31" y="67"/>
                    </a:lnTo>
                    <a:lnTo>
                      <a:pt x="34" y="69"/>
                    </a:lnTo>
                    <a:lnTo>
                      <a:pt x="37" y="69"/>
                    </a:lnTo>
                    <a:lnTo>
                      <a:pt x="39" y="67"/>
                    </a:lnTo>
                    <a:lnTo>
                      <a:pt x="40" y="67"/>
                    </a:lnTo>
                    <a:lnTo>
                      <a:pt x="41" y="69"/>
                    </a:lnTo>
                    <a:lnTo>
                      <a:pt x="39" y="71"/>
                    </a:lnTo>
                    <a:lnTo>
                      <a:pt x="37" y="76"/>
                    </a:lnTo>
                    <a:lnTo>
                      <a:pt x="36" y="77"/>
                    </a:lnTo>
                    <a:lnTo>
                      <a:pt x="32" y="73"/>
                    </a:lnTo>
                    <a:lnTo>
                      <a:pt x="25" y="71"/>
                    </a:lnTo>
                    <a:lnTo>
                      <a:pt x="22" y="66"/>
                    </a:lnTo>
                    <a:lnTo>
                      <a:pt x="19" y="66"/>
                    </a:lnTo>
                    <a:lnTo>
                      <a:pt x="19" y="64"/>
                    </a:lnTo>
                    <a:lnTo>
                      <a:pt x="18" y="64"/>
                    </a:lnTo>
                    <a:lnTo>
                      <a:pt x="16" y="68"/>
                    </a:lnTo>
                    <a:lnTo>
                      <a:pt x="17" y="69"/>
                    </a:lnTo>
                    <a:lnTo>
                      <a:pt x="15" y="71"/>
                    </a:lnTo>
                    <a:lnTo>
                      <a:pt x="17" y="76"/>
                    </a:lnTo>
                    <a:lnTo>
                      <a:pt x="15" y="78"/>
                    </a:lnTo>
                    <a:lnTo>
                      <a:pt x="13" y="76"/>
                    </a:lnTo>
                    <a:lnTo>
                      <a:pt x="13" y="81"/>
                    </a:lnTo>
                    <a:lnTo>
                      <a:pt x="12" y="82"/>
                    </a:lnTo>
                    <a:lnTo>
                      <a:pt x="12" y="90"/>
                    </a:lnTo>
                    <a:lnTo>
                      <a:pt x="13" y="91"/>
                    </a:lnTo>
                    <a:lnTo>
                      <a:pt x="18" y="92"/>
                    </a:lnTo>
                    <a:lnTo>
                      <a:pt x="20" y="93"/>
                    </a:lnTo>
                    <a:lnTo>
                      <a:pt x="22" y="93"/>
                    </a:lnTo>
                    <a:lnTo>
                      <a:pt x="22" y="93"/>
                    </a:lnTo>
                    <a:lnTo>
                      <a:pt x="21" y="95"/>
                    </a:lnTo>
                    <a:lnTo>
                      <a:pt x="18" y="94"/>
                    </a:lnTo>
                    <a:lnTo>
                      <a:pt x="13" y="94"/>
                    </a:lnTo>
                    <a:lnTo>
                      <a:pt x="12" y="93"/>
                    </a:lnTo>
                    <a:lnTo>
                      <a:pt x="9" y="93"/>
                    </a:lnTo>
                    <a:lnTo>
                      <a:pt x="5" y="100"/>
                    </a:lnTo>
                    <a:lnTo>
                      <a:pt x="5" y="102"/>
                    </a:lnTo>
                    <a:lnTo>
                      <a:pt x="7" y="104"/>
                    </a:lnTo>
                    <a:lnTo>
                      <a:pt x="6" y="106"/>
                    </a:lnTo>
                    <a:lnTo>
                      <a:pt x="5" y="107"/>
                    </a:lnTo>
                    <a:lnTo>
                      <a:pt x="5" y="110"/>
                    </a:lnTo>
                    <a:lnTo>
                      <a:pt x="6" y="111"/>
                    </a:lnTo>
                    <a:lnTo>
                      <a:pt x="8" y="110"/>
                    </a:lnTo>
                    <a:lnTo>
                      <a:pt x="12" y="110"/>
                    </a:lnTo>
                    <a:lnTo>
                      <a:pt x="14" y="107"/>
                    </a:lnTo>
                    <a:lnTo>
                      <a:pt x="15" y="109"/>
                    </a:lnTo>
                    <a:lnTo>
                      <a:pt x="15" y="112"/>
                    </a:lnTo>
                    <a:lnTo>
                      <a:pt x="12" y="112"/>
                    </a:lnTo>
                    <a:lnTo>
                      <a:pt x="11" y="115"/>
                    </a:lnTo>
                    <a:lnTo>
                      <a:pt x="12" y="117"/>
                    </a:lnTo>
                    <a:lnTo>
                      <a:pt x="14" y="117"/>
                    </a:lnTo>
                    <a:lnTo>
                      <a:pt x="16" y="114"/>
                    </a:lnTo>
                    <a:lnTo>
                      <a:pt x="18" y="114"/>
                    </a:lnTo>
                    <a:lnTo>
                      <a:pt x="20" y="112"/>
                    </a:lnTo>
                    <a:lnTo>
                      <a:pt x="21" y="114"/>
                    </a:lnTo>
                    <a:lnTo>
                      <a:pt x="19" y="116"/>
                    </a:lnTo>
                    <a:lnTo>
                      <a:pt x="21" y="117"/>
                    </a:lnTo>
                    <a:lnTo>
                      <a:pt x="25" y="117"/>
                    </a:lnTo>
                    <a:lnTo>
                      <a:pt x="26" y="118"/>
                    </a:lnTo>
                    <a:lnTo>
                      <a:pt x="23" y="119"/>
                    </a:lnTo>
                    <a:lnTo>
                      <a:pt x="23" y="121"/>
                    </a:lnTo>
                    <a:lnTo>
                      <a:pt x="26" y="122"/>
                    </a:lnTo>
                    <a:lnTo>
                      <a:pt x="29" y="121"/>
                    </a:lnTo>
                    <a:lnTo>
                      <a:pt x="32" y="124"/>
                    </a:lnTo>
                    <a:lnTo>
                      <a:pt x="39" y="126"/>
                    </a:lnTo>
                    <a:lnTo>
                      <a:pt x="39" y="128"/>
                    </a:lnTo>
                    <a:lnTo>
                      <a:pt x="33" y="128"/>
                    </a:lnTo>
                    <a:lnTo>
                      <a:pt x="31" y="128"/>
                    </a:lnTo>
                    <a:lnTo>
                      <a:pt x="27" y="124"/>
                    </a:lnTo>
                    <a:lnTo>
                      <a:pt x="23" y="126"/>
                    </a:lnTo>
                    <a:lnTo>
                      <a:pt x="23" y="128"/>
                    </a:lnTo>
                    <a:lnTo>
                      <a:pt x="27" y="130"/>
                    </a:lnTo>
                    <a:lnTo>
                      <a:pt x="33" y="131"/>
                    </a:lnTo>
                    <a:lnTo>
                      <a:pt x="38" y="131"/>
                    </a:lnTo>
                    <a:lnTo>
                      <a:pt x="39" y="132"/>
                    </a:lnTo>
                    <a:lnTo>
                      <a:pt x="34" y="134"/>
                    </a:lnTo>
                    <a:lnTo>
                      <a:pt x="32" y="133"/>
                    </a:lnTo>
                    <a:lnTo>
                      <a:pt x="26" y="132"/>
                    </a:lnTo>
                    <a:lnTo>
                      <a:pt x="22" y="131"/>
                    </a:lnTo>
                    <a:lnTo>
                      <a:pt x="21" y="129"/>
                    </a:lnTo>
                    <a:lnTo>
                      <a:pt x="19" y="128"/>
                    </a:lnTo>
                    <a:lnTo>
                      <a:pt x="15" y="124"/>
                    </a:lnTo>
                    <a:lnTo>
                      <a:pt x="13" y="125"/>
                    </a:lnTo>
                    <a:lnTo>
                      <a:pt x="11" y="128"/>
                    </a:lnTo>
                    <a:lnTo>
                      <a:pt x="7" y="128"/>
                    </a:lnTo>
                    <a:lnTo>
                      <a:pt x="5" y="130"/>
                    </a:lnTo>
                    <a:lnTo>
                      <a:pt x="4" y="136"/>
                    </a:lnTo>
                    <a:lnTo>
                      <a:pt x="7" y="139"/>
                    </a:lnTo>
                    <a:lnTo>
                      <a:pt x="7" y="143"/>
                    </a:lnTo>
                    <a:lnTo>
                      <a:pt x="6" y="145"/>
                    </a:lnTo>
                    <a:lnTo>
                      <a:pt x="5" y="139"/>
                    </a:lnTo>
                    <a:lnTo>
                      <a:pt x="2" y="139"/>
                    </a:lnTo>
                    <a:lnTo>
                      <a:pt x="1" y="147"/>
                    </a:lnTo>
                    <a:lnTo>
                      <a:pt x="1" y="151"/>
                    </a:lnTo>
                    <a:lnTo>
                      <a:pt x="3" y="152"/>
                    </a:lnTo>
                    <a:lnTo>
                      <a:pt x="5" y="150"/>
                    </a:lnTo>
                    <a:lnTo>
                      <a:pt x="6" y="151"/>
                    </a:lnTo>
                    <a:lnTo>
                      <a:pt x="8" y="155"/>
                    </a:lnTo>
                    <a:lnTo>
                      <a:pt x="10" y="155"/>
                    </a:lnTo>
                    <a:lnTo>
                      <a:pt x="8" y="155"/>
                    </a:lnTo>
                    <a:lnTo>
                      <a:pt x="6" y="157"/>
                    </a:lnTo>
                    <a:lnTo>
                      <a:pt x="4" y="154"/>
                    </a:lnTo>
                    <a:lnTo>
                      <a:pt x="0" y="155"/>
                    </a:lnTo>
                    <a:lnTo>
                      <a:pt x="0" y="161"/>
                    </a:lnTo>
                    <a:lnTo>
                      <a:pt x="1" y="162"/>
                    </a:lnTo>
                    <a:lnTo>
                      <a:pt x="2" y="16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0" name="Freeform 1139">
                <a:extLst>
                  <a:ext uri="{FF2B5EF4-FFF2-40B4-BE49-F238E27FC236}">
                    <a16:creationId xmlns:a16="http://schemas.microsoft.com/office/drawing/2014/main" id="{3045E9C3-A2EB-544F-8082-8D28A9CE7418}"/>
                  </a:ext>
                </a:extLst>
              </p:cNvPr>
              <p:cNvSpPr>
                <a:spLocks/>
              </p:cNvSpPr>
              <p:nvPr/>
            </p:nvSpPr>
            <p:spPr bwMode="auto">
              <a:xfrm>
                <a:off x="2770" y="736"/>
                <a:ext cx="6" cy="4"/>
              </a:xfrm>
              <a:custGeom>
                <a:avLst/>
                <a:gdLst>
                  <a:gd name="T0" fmla="*/ 3 w 6"/>
                  <a:gd name="T1" fmla="*/ 3 h 4"/>
                  <a:gd name="T2" fmla="*/ 4 w 6"/>
                  <a:gd name="T3" fmla="*/ 4 h 4"/>
                  <a:gd name="T4" fmla="*/ 6 w 6"/>
                  <a:gd name="T5" fmla="*/ 4 h 4"/>
                  <a:gd name="T6" fmla="*/ 6 w 6"/>
                  <a:gd name="T7" fmla="*/ 1 h 4"/>
                  <a:gd name="T8" fmla="*/ 3 w 6"/>
                  <a:gd name="T9" fmla="*/ 1 h 4"/>
                  <a:gd name="T10" fmla="*/ 2 w 6"/>
                  <a:gd name="T11" fmla="*/ 0 h 4"/>
                  <a:gd name="T12" fmla="*/ 0 w 6"/>
                  <a:gd name="T13" fmla="*/ 0 h 4"/>
                  <a:gd name="T14" fmla="*/ 0 w 6"/>
                  <a:gd name="T15" fmla="*/ 1 h 4"/>
                  <a:gd name="T16" fmla="*/ 0 w 6"/>
                  <a:gd name="T17" fmla="*/ 2 h 4"/>
                  <a:gd name="T18" fmla="*/ 3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3"/>
                    </a:moveTo>
                    <a:lnTo>
                      <a:pt x="4" y="4"/>
                    </a:lnTo>
                    <a:lnTo>
                      <a:pt x="6" y="4"/>
                    </a:lnTo>
                    <a:lnTo>
                      <a:pt x="6" y="1"/>
                    </a:lnTo>
                    <a:lnTo>
                      <a:pt x="3" y="1"/>
                    </a:lnTo>
                    <a:lnTo>
                      <a:pt x="2" y="0"/>
                    </a:lnTo>
                    <a:lnTo>
                      <a:pt x="0" y="0"/>
                    </a:lnTo>
                    <a:lnTo>
                      <a:pt x="0" y="1"/>
                    </a:lnTo>
                    <a:lnTo>
                      <a:pt x="0"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1" name="Freeform 1140">
                <a:extLst>
                  <a:ext uri="{FF2B5EF4-FFF2-40B4-BE49-F238E27FC236}">
                    <a16:creationId xmlns:a16="http://schemas.microsoft.com/office/drawing/2014/main" id="{C1327735-54C6-2F48-A19D-3ABD5D06BB7B}"/>
                  </a:ext>
                </a:extLst>
              </p:cNvPr>
              <p:cNvSpPr>
                <a:spLocks/>
              </p:cNvSpPr>
              <p:nvPr/>
            </p:nvSpPr>
            <p:spPr bwMode="auto">
              <a:xfrm>
                <a:off x="2714" y="747"/>
                <a:ext cx="16" cy="25"/>
              </a:xfrm>
              <a:custGeom>
                <a:avLst/>
                <a:gdLst>
                  <a:gd name="T0" fmla="*/ 4 w 16"/>
                  <a:gd name="T1" fmla="*/ 14 h 25"/>
                  <a:gd name="T2" fmla="*/ 6 w 16"/>
                  <a:gd name="T3" fmla="*/ 13 h 25"/>
                  <a:gd name="T4" fmla="*/ 6 w 16"/>
                  <a:gd name="T5" fmla="*/ 16 h 25"/>
                  <a:gd name="T6" fmla="*/ 4 w 16"/>
                  <a:gd name="T7" fmla="*/ 18 h 25"/>
                  <a:gd name="T8" fmla="*/ 4 w 16"/>
                  <a:gd name="T9" fmla="*/ 21 h 25"/>
                  <a:gd name="T10" fmla="*/ 4 w 16"/>
                  <a:gd name="T11" fmla="*/ 23 h 25"/>
                  <a:gd name="T12" fmla="*/ 5 w 16"/>
                  <a:gd name="T13" fmla="*/ 25 h 25"/>
                  <a:gd name="T14" fmla="*/ 8 w 16"/>
                  <a:gd name="T15" fmla="*/ 21 h 25"/>
                  <a:gd name="T16" fmla="*/ 11 w 16"/>
                  <a:gd name="T17" fmla="*/ 17 h 25"/>
                  <a:gd name="T18" fmla="*/ 11 w 16"/>
                  <a:gd name="T19" fmla="*/ 14 h 25"/>
                  <a:gd name="T20" fmla="*/ 14 w 16"/>
                  <a:gd name="T21" fmla="*/ 11 h 25"/>
                  <a:gd name="T22" fmla="*/ 16 w 16"/>
                  <a:gd name="T23" fmla="*/ 7 h 25"/>
                  <a:gd name="T24" fmla="*/ 15 w 16"/>
                  <a:gd name="T25" fmla="*/ 4 h 25"/>
                  <a:gd name="T26" fmla="*/ 11 w 16"/>
                  <a:gd name="T27" fmla="*/ 4 h 25"/>
                  <a:gd name="T28" fmla="*/ 10 w 16"/>
                  <a:gd name="T29" fmla="*/ 4 h 25"/>
                  <a:gd name="T30" fmla="*/ 11 w 16"/>
                  <a:gd name="T31" fmla="*/ 0 h 25"/>
                  <a:gd name="T32" fmla="*/ 10 w 16"/>
                  <a:gd name="T33" fmla="*/ 0 h 25"/>
                  <a:gd name="T34" fmla="*/ 6 w 16"/>
                  <a:gd name="T35" fmla="*/ 4 h 25"/>
                  <a:gd name="T36" fmla="*/ 2 w 16"/>
                  <a:gd name="T37" fmla="*/ 5 h 25"/>
                  <a:gd name="T38" fmla="*/ 1 w 16"/>
                  <a:gd name="T39" fmla="*/ 8 h 25"/>
                  <a:gd name="T40" fmla="*/ 0 w 16"/>
                  <a:gd name="T41" fmla="*/ 10 h 25"/>
                  <a:gd name="T42" fmla="*/ 0 w 16"/>
                  <a:gd name="T43" fmla="*/ 12 h 25"/>
                  <a:gd name="T44" fmla="*/ 4 w 16"/>
                  <a:gd name="T4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5">
                    <a:moveTo>
                      <a:pt x="4" y="14"/>
                    </a:moveTo>
                    <a:lnTo>
                      <a:pt x="6" y="13"/>
                    </a:lnTo>
                    <a:lnTo>
                      <a:pt x="6" y="16"/>
                    </a:lnTo>
                    <a:lnTo>
                      <a:pt x="4" y="18"/>
                    </a:lnTo>
                    <a:lnTo>
                      <a:pt x="4" y="21"/>
                    </a:lnTo>
                    <a:lnTo>
                      <a:pt x="4" y="23"/>
                    </a:lnTo>
                    <a:lnTo>
                      <a:pt x="5" y="25"/>
                    </a:lnTo>
                    <a:lnTo>
                      <a:pt x="8" y="21"/>
                    </a:lnTo>
                    <a:lnTo>
                      <a:pt x="11" y="17"/>
                    </a:lnTo>
                    <a:lnTo>
                      <a:pt x="11" y="14"/>
                    </a:lnTo>
                    <a:lnTo>
                      <a:pt x="14" y="11"/>
                    </a:lnTo>
                    <a:lnTo>
                      <a:pt x="16" y="7"/>
                    </a:lnTo>
                    <a:lnTo>
                      <a:pt x="15" y="4"/>
                    </a:lnTo>
                    <a:lnTo>
                      <a:pt x="11" y="4"/>
                    </a:lnTo>
                    <a:lnTo>
                      <a:pt x="10" y="4"/>
                    </a:lnTo>
                    <a:lnTo>
                      <a:pt x="11" y="0"/>
                    </a:lnTo>
                    <a:lnTo>
                      <a:pt x="10" y="0"/>
                    </a:lnTo>
                    <a:lnTo>
                      <a:pt x="6" y="4"/>
                    </a:lnTo>
                    <a:lnTo>
                      <a:pt x="2" y="5"/>
                    </a:lnTo>
                    <a:lnTo>
                      <a:pt x="1" y="8"/>
                    </a:lnTo>
                    <a:lnTo>
                      <a:pt x="0" y="10"/>
                    </a:lnTo>
                    <a:lnTo>
                      <a:pt x="0" y="12"/>
                    </a:lnTo>
                    <a:lnTo>
                      <a:pt x="4"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2" name="Freeform 1141">
                <a:extLst>
                  <a:ext uri="{FF2B5EF4-FFF2-40B4-BE49-F238E27FC236}">
                    <a16:creationId xmlns:a16="http://schemas.microsoft.com/office/drawing/2014/main" id="{933CF9F1-6C56-9D47-B3DF-EB803543F563}"/>
                  </a:ext>
                </a:extLst>
              </p:cNvPr>
              <p:cNvSpPr>
                <a:spLocks/>
              </p:cNvSpPr>
              <p:nvPr/>
            </p:nvSpPr>
            <p:spPr bwMode="auto">
              <a:xfrm>
                <a:off x="2680" y="819"/>
                <a:ext cx="36" cy="57"/>
              </a:xfrm>
              <a:custGeom>
                <a:avLst/>
                <a:gdLst>
                  <a:gd name="T0" fmla="*/ 4 w 36"/>
                  <a:gd name="T1" fmla="*/ 30 h 57"/>
                  <a:gd name="T2" fmla="*/ 7 w 36"/>
                  <a:gd name="T3" fmla="*/ 32 h 57"/>
                  <a:gd name="T4" fmla="*/ 10 w 36"/>
                  <a:gd name="T5" fmla="*/ 37 h 57"/>
                  <a:gd name="T6" fmla="*/ 10 w 36"/>
                  <a:gd name="T7" fmla="*/ 40 h 57"/>
                  <a:gd name="T8" fmla="*/ 8 w 36"/>
                  <a:gd name="T9" fmla="*/ 40 h 57"/>
                  <a:gd name="T10" fmla="*/ 6 w 36"/>
                  <a:gd name="T11" fmla="*/ 37 h 57"/>
                  <a:gd name="T12" fmla="*/ 2 w 36"/>
                  <a:gd name="T13" fmla="*/ 36 h 57"/>
                  <a:gd name="T14" fmla="*/ 1 w 36"/>
                  <a:gd name="T15" fmla="*/ 39 h 57"/>
                  <a:gd name="T16" fmla="*/ 0 w 36"/>
                  <a:gd name="T17" fmla="*/ 41 h 57"/>
                  <a:gd name="T18" fmla="*/ 3 w 36"/>
                  <a:gd name="T19" fmla="*/ 43 h 57"/>
                  <a:gd name="T20" fmla="*/ 3 w 36"/>
                  <a:gd name="T21" fmla="*/ 47 h 57"/>
                  <a:gd name="T22" fmla="*/ 4 w 36"/>
                  <a:gd name="T23" fmla="*/ 49 h 57"/>
                  <a:gd name="T24" fmla="*/ 3 w 36"/>
                  <a:gd name="T25" fmla="*/ 51 h 57"/>
                  <a:gd name="T26" fmla="*/ 3 w 36"/>
                  <a:gd name="T27" fmla="*/ 55 h 57"/>
                  <a:gd name="T28" fmla="*/ 6 w 36"/>
                  <a:gd name="T29" fmla="*/ 54 h 57"/>
                  <a:gd name="T30" fmla="*/ 7 w 36"/>
                  <a:gd name="T31" fmla="*/ 52 h 57"/>
                  <a:gd name="T32" fmla="*/ 9 w 36"/>
                  <a:gd name="T33" fmla="*/ 52 h 57"/>
                  <a:gd name="T34" fmla="*/ 9 w 36"/>
                  <a:gd name="T35" fmla="*/ 56 h 57"/>
                  <a:gd name="T36" fmla="*/ 11 w 36"/>
                  <a:gd name="T37" fmla="*/ 56 h 57"/>
                  <a:gd name="T38" fmla="*/ 15 w 36"/>
                  <a:gd name="T39" fmla="*/ 54 h 57"/>
                  <a:gd name="T40" fmla="*/ 17 w 36"/>
                  <a:gd name="T41" fmla="*/ 56 h 57"/>
                  <a:gd name="T42" fmla="*/ 21 w 36"/>
                  <a:gd name="T43" fmla="*/ 52 h 57"/>
                  <a:gd name="T44" fmla="*/ 22 w 36"/>
                  <a:gd name="T45" fmla="*/ 54 h 57"/>
                  <a:gd name="T46" fmla="*/ 22 w 36"/>
                  <a:gd name="T47" fmla="*/ 56 h 57"/>
                  <a:gd name="T48" fmla="*/ 24 w 36"/>
                  <a:gd name="T49" fmla="*/ 57 h 57"/>
                  <a:gd name="T50" fmla="*/ 25 w 36"/>
                  <a:gd name="T51" fmla="*/ 55 h 57"/>
                  <a:gd name="T52" fmla="*/ 30 w 36"/>
                  <a:gd name="T53" fmla="*/ 51 h 57"/>
                  <a:gd name="T54" fmla="*/ 31 w 36"/>
                  <a:gd name="T55" fmla="*/ 48 h 57"/>
                  <a:gd name="T56" fmla="*/ 30 w 36"/>
                  <a:gd name="T57" fmla="*/ 43 h 57"/>
                  <a:gd name="T58" fmla="*/ 28 w 36"/>
                  <a:gd name="T59" fmla="*/ 42 h 57"/>
                  <a:gd name="T60" fmla="*/ 28 w 36"/>
                  <a:gd name="T61" fmla="*/ 41 h 57"/>
                  <a:gd name="T62" fmla="*/ 29 w 36"/>
                  <a:gd name="T63" fmla="*/ 40 h 57"/>
                  <a:gd name="T64" fmla="*/ 31 w 36"/>
                  <a:gd name="T65" fmla="*/ 40 h 57"/>
                  <a:gd name="T66" fmla="*/ 33 w 36"/>
                  <a:gd name="T67" fmla="*/ 39 h 57"/>
                  <a:gd name="T68" fmla="*/ 36 w 36"/>
                  <a:gd name="T69" fmla="*/ 36 h 57"/>
                  <a:gd name="T70" fmla="*/ 35 w 36"/>
                  <a:gd name="T71" fmla="*/ 29 h 57"/>
                  <a:gd name="T72" fmla="*/ 34 w 36"/>
                  <a:gd name="T73" fmla="*/ 26 h 57"/>
                  <a:gd name="T74" fmla="*/ 34 w 36"/>
                  <a:gd name="T75" fmla="*/ 25 h 57"/>
                  <a:gd name="T76" fmla="*/ 31 w 36"/>
                  <a:gd name="T77" fmla="*/ 25 h 57"/>
                  <a:gd name="T78" fmla="*/ 29 w 36"/>
                  <a:gd name="T79" fmla="*/ 21 h 57"/>
                  <a:gd name="T80" fmla="*/ 29 w 36"/>
                  <a:gd name="T81" fmla="*/ 19 h 57"/>
                  <a:gd name="T82" fmla="*/ 28 w 36"/>
                  <a:gd name="T83" fmla="*/ 18 h 57"/>
                  <a:gd name="T84" fmla="*/ 28 w 36"/>
                  <a:gd name="T85" fmla="*/ 15 h 57"/>
                  <a:gd name="T86" fmla="*/ 26 w 36"/>
                  <a:gd name="T87" fmla="*/ 14 h 57"/>
                  <a:gd name="T88" fmla="*/ 25 w 36"/>
                  <a:gd name="T89" fmla="*/ 11 h 57"/>
                  <a:gd name="T90" fmla="*/ 25 w 36"/>
                  <a:gd name="T91" fmla="*/ 9 h 57"/>
                  <a:gd name="T92" fmla="*/ 24 w 36"/>
                  <a:gd name="T93" fmla="*/ 5 h 57"/>
                  <a:gd name="T94" fmla="*/ 21 w 36"/>
                  <a:gd name="T95" fmla="*/ 0 h 57"/>
                  <a:gd name="T96" fmla="*/ 17 w 36"/>
                  <a:gd name="T97" fmla="*/ 0 h 57"/>
                  <a:gd name="T98" fmla="*/ 14 w 36"/>
                  <a:gd name="T99" fmla="*/ 3 h 57"/>
                  <a:gd name="T100" fmla="*/ 12 w 36"/>
                  <a:gd name="T101" fmla="*/ 5 h 57"/>
                  <a:gd name="T102" fmla="*/ 12 w 36"/>
                  <a:gd name="T103" fmla="*/ 11 h 57"/>
                  <a:gd name="T104" fmla="*/ 10 w 36"/>
                  <a:gd name="T105" fmla="*/ 12 h 57"/>
                  <a:gd name="T106" fmla="*/ 8 w 36"/>
                  <a:gd name="T107" fmla="*/ 11 h 57"/>
                  <a:gd name="T108" fmla="*/ 7 w 36"/>
                  <a:gd name="T109" fmla="*/ 16 h 57"/>
                  <a:gd name="T110" fmla="*/ 7 w 36"/>
                  <a:gd name="T111" fmla="*/ 21 h 57"/>
                  <a:gd name="T112" fmla="*/ 5 w 36"/>
                  <a:gd name="T113" fmla="*/ 25 h 57"/>
                  <a:gd name="T114" fmla="*/ 7 w 36"/>
                  <a:gd name="T115" fmla="*/ 28 h 57"/>
                  <a:gd name="T116" fmla="*/ 3 w 36"/>
                  <a:gd name="T117" fmla="*/ 28 h 57"/>
                  <a:gd name="T118" fmla="*/ 4 w 36"/>
                  <a:gd name="T119" fmla="*/ 3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57">
                    <a:moveTo>
                      <a:pt x="4" y="30"/>
                    </a:moveTo>
                    <a:lnTo>
                      <a:pt x="7" y="32"/>
                    </a:lnTo>
                    <a:lnTo>
                      <a:pt x="10" y="37"/>
                    </a:lnTo>
                    <a:lnTo>
                      <a:pt x="10" y="40"/>
                    </a:lnTo>
                    <a:lnTo>
                      <a:pt x="8" y="40"/>
                    </a:lnTo>
                    <a:lnTo>
                      <a:pt x="6" y="37"/>
                    </a:lnTo>
                    <a:lnTo>
                      <a:pt x="2" y="36"/>
                    </a:lnTo>
                    <a:lnTo>
                      <a:pt x="1" y="39"/>
                    </a:lnTo>
                    <a:lnTo>
                      <a:pt x="0" y="41"/>
                    </a:lnTo>
                    <a:lnTo>
                      <a:pt x="3" y="43"/>
                    </a:lnTo>
                    <a:lnTo>
                      <a:pt x="3" y="47"/>
                    </a:lnTo>
                    <a:lnTo>
                      <a:pt x="4" y="49"/>
                    </a:lnTo>
                    <a:lnTo>
                      <a:pt x="3" y="51"/>
                    </a:lnTo>
                    <a:lnTo>
                      <a:pt x="3" y="55"/>
                    </a:lnTo>
                    <a:lnTo>
                      <a:pt x="6" y="54"/>
                    </a:lnTo>
                    <a:lnTo>
                      <a:pt x="7" y="52"/>
                    </a:lnTo>
                    <a:lnTo>
                      <a:pt x="9" y="52"/>
                    </a:lnTo>
                    <a:lnTo>
                      <a:pt x="9" y="56"/>
                    </a:lnTo>
                    <a:lnTo>
                      <a:pt x="11" y="56"/>
                    </a:lnTo>
                    <a:lnTo>
                      <a:pt x="15" y="54"/>
                    </a:lnTo>
                    <a:lnTo>
                      <a:pt x="17" y="56"/>
                    </a:lnTo>
                    <a:lnTo>
                      <a:pt x="21" y="52"/>
                    </a:lnTo>
                    <a:lnTo>
                      <a:pt x="22" y="54"/>
                    </a:lnTo>
                    <a:lnTo>
                      <a:pt x="22" y="56"/>
                    </a:lnTo>
                    <a:lnTo>
                      <a:pt x="24" y="57"/>
                    </a:lnTo>
                    <a:lnTo>
                      <a:pt x="25" y="55"/>
                    </a:lnTo>
                    <a:lnTo>
                      <a:pt x="30" y="51"/>
                    </a:lnTo>
                    <a:lnTo>
                      <a:pt x="31" y="48"/>
                    </a:lnTo>
                    <a:lnTo>
                      <a:pt x="30" y="43"/>
                    </a:lnTo>
                    <a:lnTo>
                      <a:pt x="28" y="42"/>
                    </a:lnTo>
                    <a:lnTo>
                      <a:pt x="28" y="41"/>
                    </a:lnTo>
                    <a:lnTo>
                      <a:pt x="29" y="40"/>
                    </a:lnTo>
                    <a:lnTo>
                      <a:pt x="31" y="40"/>
                    </a:lnTo>
                    <a:lnTo>
                      <a:pt x="33" y="39"/>
                    </a:lnTo>
                    <a:lnTo>
                      <a:pt x="36" y="36"/>
                    </a:lnTo>
                    <a:lnTo>
                      <a:pt x="35" y="29"/>
                    </a:lnTo>
                    <a:lnTo>
                      <a:pt x="34" y="26"/>
                    </a:lnTo>
                    <a:lnTo>
                      <a:pt x="34" y="25"/>
                    </a:lnTo>
                    <a:lnTo>
                      <a:pt x="31" y="25"/>
                    </a:lnTo>
                    <a:lnTo>
                      <a:pt x="29" y="21"/>
                    </a:lnTo>
                    <a:lnTo>
                      <a:pt x="29" y="19"/>
                    </a:lnTo>
                    <a:lnTo>
                      <a:pt x="28" y="18"/>
                    </a:lnTo>
                    <a:lnTo>
                      <a:pt x="28" y="15"/>
                    </a:lnTo>
                    <a:lnTo>
                      <a:pt x="26" y="14"/>
                    </a:lnTo>
                    <a:lnTo>
                      <a:pt x="25" y="11"/>
                    </a:lnTo>
                    <a:lnTo>
                      <a:pt x="25" y="9"/>
                    </a:lnTo>
                    <a:lnTo>
                      <a:pt x="24" y="5"/>
                    </a:lnTo>
                    <a:lnTo>
                      <a:pt x="21" y="0"/>
                    </a:lnTo>
                    <a:lnTo>
                      <a:pt x="17" y="0"/>
                    </a:lnTo>
                    <a:lnTo>
                      <a:pt x="14" y="3"/>
                    </a:lnTo>
                    <a:lnTo>
                      <a:pt x="12" y="5"/>
                    </a:lnTo>
                    <a:lnTo>
                      <a:pt x="12" y="11"/>
                    </a:lnTo>
                    <a:lnTo>
                      <a:pt x="10" y="12"/>
                    </a:lnTo>
                    <a:lnTo>
                      <a:pt x="8" y="11"/>
                    </a:lnTo>
                    <a:lnTo>
                      <a:pt x="7" y="16"/>
                    </a:lnTo>
                    <a:lnTo>
                      <a:pt x="7" y="21"/>
                    </a:lnTo>
                    <a:lnTo>
                      <a:pt x="5" y="25"/>
                    </a:lnTo>
                    <a:lnTo>
                      <a:pt x="7" y="28"/>
                    </a:lnTo>
                    <a:lnTo>
                      <a:pt x="3" y="28"/>
                    </a:lnTo>
                    <a:lnTo>
                      <a:pt x="4" y="3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3" name="Freeform 1142">
                <a:extLst>
                  <a:ext uri="{FF2B5EF4-FFF2-40B4-BE49-F238E27FC236}">
                    <a16:creationId xmlns:a16="http://schemas.microsoft.com/office/drawing/2014/main" id="{95746527-96B8-E448-BD77-46D784075D38}"/>
                  </a:ext>
                </a:extLst>
              </p:cNvPr>
              <p:cNvSpPr>
                <a:spLocks/>
              </p:cNvSpPr>
              <p:nvPr/>
            </p:nvSpPr>
            <p:spPr bwMode="auto">
              <a:xfrm>
                <a:off x="2725" y="907"/>
                <a:ext cx="12" cy="19"/>
              </a:xfrm>
              <a:custGeom>
                <a:avLst/>
                <a:gdLst>
                  <a:gd name="T0" fmla="*/ 2 w 12"/>
                  <a:gd name="T1" fmla="*/ 2 h 19"/>
                  <a:gd name="T2" fmla="*/ 1 w 12"/>
                  <a:gd name="T3" fmla="*/ 6 h 19"/>
                  <a:gd name="T4" fmla="*/ 0 w 12"/>
                  <a:gd name="T5" fmla="*/ 9 h 19"/>
                  <a:gd name="T6" fmla="*/ 1 w 12"/>
                  <a:gd name="T7" fmla="*/ 13 h 19"/>
                  <a:gd name="T8" fmla="*/ 1 w 12"/>
                  <a:gd name="T9" fmla="*/ 16 h 19"/>
                  <a:gd name="T10" fmla="*/ 3 w 12"/>
                  <a:gd name="T11" fmla="*/ 19 h 19"/>
                  <a:gd name="T12" fmla="*/ 6 w 12"/>
                  <a:gd name="T13" fmla="*/ 19 h 19"/>
                  <a:gd name="T14" fmla="*/ 9 w 12"/>
                  <a:gd name="T15" fmla="*/ 17 h 19"/>
                  <a:gd name="T16" fmla="*/ 12 w 12"/>
                  <a:gd name="T17" fmla="*/ 11 h 19"/>
                  <a:gd name="T18" fmla="*/ 12 w 12"/>
                  <a:gd name="T19" fmla="*/ 9 h 19"/>
                  <a:gd name="T20" fmla="*/ 11 w 12"/>
                  <a:gd name="T21" fmla="*/ 8 h 19"/>
                  <a:gd name="T22" fmla="*/ 11 w 12"/>
                  <a:gd name="T23" fmla="*/ 6 h 19"/>
                  <a:gd name="T24" fmla="*/ 10 w 12"/>
                  <a:gd name="T25" fmla="*/ 4 h 19"/>
                  <a:gd name="T26" fmla="*/ 8 w 12"/>
                  <a:gd name="T27" fmla="*/ 4 h 19"/>
                  <a:gd name="T28" fmla="*/ 7 w 12"/>
                  <a:gd name="T29" fmla="*/ 0 h 19"/>
                  <a:gd name="T30" fmla="*/ 4 w 12"/>
                  <a:gd name="T31" fmla="*/ 0 h 19"/>
                  <a:gd name="T32" fmla="*/ 2 w 12"/>
                  <a:gd name="T3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2" y="2"/>
                    </a:moveTo>
                    <a:lnTo>
                      <a:pt x="1" y="6"/>
                    </a:lnTo>
                    <a:lnTo>
                      <a:pt x="0" y="9"/>
                    </a:lnTo>
                    <a:lnTo>
                      <a:pt x="1" y="13"/>
                    </a:lnTo>
                    <a:lnTo>
                      <a:pt x="1" y="16"/>
                    </a:lnTo>
                    <a:lnTo>
                      <a:pt x="3" y="19"/>
                    </a:lnTo>
                    <a:lnTo>
                      <a:pt x="6" y="19"/>
                    </a:lnTo>
                    <a:lnTo>
                      <a:pt x="9" y="17"/>
                    </a:lnTo>
                    <a:lnTo>
                      <a:pt x="12" y="11"/>
                    </a:lnTo>
                    <a:lnTo>
                      <a:pt x="12" y="9"/>
                    </a:lnTo>
                    <a:lnTo>
                      <a:pt x="11" y="8"/>
                    </a:lnTo>
                    <a:lnTo>
                      <a:pt x="11" y="6"/>
                    </a:lnTo>
                    <a:lnTo>
                      <a:pt x="10" y="4"/>
                    </a:lnTo>
                    <a:lnTo>
                      <a:pt x="8" y="4"/>
                    </a:lnTo>
                    <a:lnTo>
                      <a:pt x="7" y="0"/>
                    </a:lnTo>
                    <a:lnTo>
                      <a:pt x="4"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4" name="Freeform 1143">
                <a:extLst>
                  <a:ext uri="{FF2B5EF4-FFF2-40B4-BE49-F238E27FC236}">
                    <a16:creationId xmlns:a16="http://schemas.microsoft.com/office/drawing/2014/main" id="{1452D0B2-FE3B-0B49-BAAD-39B5F0AD9BCB}"/>
                  </a:ext>
                </a:extLst>
              </p:cNvPr>
              <p:cNvSpPr>
                <a:spLocks/>
              </p:cNvSpPr>
              <p:nvPr/>
            </p:nvSpPr>
            <p:spPr bwMode="auto">
              <a:xfrm>
                <a:off x="2801" y="845"/>
                <a:ext cx="13" cy="10"/>
              </a:xfrm>
              <a:custGeom>
                <a:avLst/>
                <a:gdLst>
                  <a:gd name="T0" fmla="*/ 6 w 13"/>
                  <a:gd name="T1" fmla="*/ 9 h 10"/>
                  <a:gd name="T2" fmla="*/ 8 w 13"/>
                  <a:gd name="T3" fmla="*/ 6 h 10"/>
                  <a:gd name="T4" fmla="*/ 12 w 13"/>
                  <a:gd name="T5" fmla="*/ 6 h 10"/>
                  <a:gd name="T6" fmla="*/ 13 w 13"/>
                  <a:gd name="T7" fmla="*/ 5 h 10"/>
                  <a:gd name="T8" fmla="*/ 11 w 13"/>
                  <a:gd name="T9" fmla="*/ 2 h 10"/>
                  <a:gd name="T10" fmla="*/ 7 w 13"/>
                  <a:gd name="T11" fmla="*/ 0 h 10"/>
                  <a:gd name="T12" fmla="*/ 5 w 13"/>
                  <a:gd name="T13" fmla="*/ 2 h 10"/>
                  <a:gd name="T14" fmla="*/ 4 w 13"/>
                  <a:gd name="T15" fmla="*/ 2 h 10"/>
                  <a:gd name="T16" fmla="*/ 0 w 13"/>
                  <a:gd name="T17" fmla="*/ 7 h 10"/>
                  <a:gd name="T18" fmla="*/ 0 w 13"/>
                  <a:gd name="T19" fmla="*/ 9 h 10"/>
                  <a:gd name="T20" fmla="*/ 3 w 13"/>
                  <a:gd name="T21" fmla="*/ 10 h 10"/>
                  <a:gd name="T22" fmla="*/ 6 w 13"/>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6" y="9"/>
                    </a:moveTo>
                    <a:lnTo>
                      <a:pt x="8" y="6"/>
                    </a:lnTo>
                    <a:lnTo>
                      <a:pt x="12" y="6"/>
                    </a:lnTo>
                    <a:lnTo>
                      <a:pt x="13" y="5"/>
                    </a:lnTo>
                    <a:lnTo>
                      <a:pt x="11" y="2"/>
                    </a:lnTo>
                    <a:lnTo>
                      <a:pt x="7" y="0"/>
                    </a:lnTo>
                    <a:lnTo>
                      <a:pt x="5" y="2"/>
                    </a:lnTo>
                    <a:lnTo>
                      <a:pt x="4" y="2"/>
                    </a:lnTo>
                    <a:lnTo>
                      <a:pt x="0" y="7"/>
                    </a:lnTo>
                    <a:lnTo>
                      <a:pt x="0" y="9"/>
                    </a:lnTo>
                    <a:lnTo>
                      <a:pt x="3" y="10"/>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5" name="Freeform 1144">
                <a:extLst>
                  <a:ext uri="{FF2B5EF4-FFF2-40B4-BE49-F238E27FC236}">
                    <a16:creationId xmlns:a16="http://schemas.microsoft.com/office/drawing/2014/main" id="{B419507D-C28B-0942-9FB2-6ADDFB653B07}"/>
                  </a:ext>
                </a:extLst>
              </p:cNvPr>
              <p:cNvSpPr>
                <a:spLocks/>
              </p:cNvSpPr>
              <p:nvPr/>
            </p:nvSpPr>
            <p:spPr bwMode="auto">
              <a:xfrm>
                <a:off x="2819" y="1541"/>
                <a:ext cx="10" cy="10"/>
              </a:xfrm>
              <a:custGeom>
                <a:avLst/>
                <a:gdLst>
                  <a:gd name="T0" fmla="*/ 1 w 10"/>
                  <a:gd name="T1" fmla="*/ 1 h 10"/>
                  <a:gd name="T2" fmla="*/ 0 w 10"/>
                  <a:gd name="T3" fmla="*/ 1 h 10"/>
                  <a:gd name="T4" fmla="*/ 0 w 10"/>
                  <a:gd name="T5" fmla="*/ 3 h 10"/>
                  <a:gd name="T6" fmla="*/ 2 w 10"/>
                  <a:gd name="T7" fmla="*/ 6 h 10"/>
                  <a:gd name="T8" fmla="*/ 3 w 10"/>
                  <a:gd name="T9" fmla="*/ 6 h 10"/>
                  <a:gd name="T10" fmla="*/ 5 w 10"/>
                  <a:gd name="T11" fmla="*/ 7 h 10"/>
                  <a:gd name="T12" fmla="*/ 5 w 10"/>
                  <a:gd name="T13" fmla="*/ 9 h 10"/>
                  <a:gd name="T14" fmla="*/ 6 w 10"/>
                  <a:gd name="T15" fmla="*/ 10 h 10"/>
                  <a:gd name="T16" fmla="*/ 6 w 10"/>
                  <a:gd name="T17" fmla="*/ 10 h 10"/>
                  <a:gd name="T18" fmla="*/ 7 w 10"/>
                  <a:gd name="T19" fmla="*/ 8 h 10"/>
                  <a:gd name="T20" fmla="*/ 8 w 10"/>
                  <a:gd name="T21" fmla="*/ 7 h 10"/>
                  <a:gd name="T22" fmla="*/ 8 w 10"/>
                  <a:gd name="T23" fmla="*/ 5 h 10"/>
                  <a:gd name="T24" fmla="*/ 10 w 10"/>
                  <a:gd name="T25" fmla="*/ 4 h 10"/>
                  <a:gd name="T26" fmla="*/ 10 w 10"/>
                  <a:gd name="T27" fmla="*/ 3 h 10"/>
                  <a:gd name="T28" fmla="*/ 6 w 10"/>
                  <a:gd name="T29" fmla="*/ 1 h 10"/>
                  <a:gd name="T30" fmla="*/ 3 w 10"/>
                  <a:gd name="T31" fmla="*/ 0 h 10"/>
                  <a:gd name="T32" fmla="*/ 1 w 10"/>
                  <a:gd name="T3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 y="1"/>
                    </a:moveTo>
                    <a:lnTo>
                      <a:pt x="0" y="1"/>
                    </a:lnTo>
                    <a:lnTo>
                      <a:pt x="0" y="3"/>
                    </a:lnTo>
                    <a:lnTo>
                      <a:pt x="2" y="6"/>
                    </a:lnTo>
                    <a:lnTo>
                      <a:pt x="3" y="6"/>
                    </a:lnTo>
                    <a:lnTo>
                      <a:pt x="5" y="7"/>
                    </a:lnTo>
                    <a:lnTo>
                      <a:pt x="5" y="9"/>
                    </a:lnTo>
                    <a:lnTo>
                      <a:pt x="6" y="10"/>
                    </a:lnTo>
                    <a:lnTo>
                      <a:pt x="6" y="10"/>
                    </a:lnTo>
                    <a:lnTo>
                      <a:pt x="7" y="8"/>
                    </a:lnTo>
                    <a:lnTo>
                      <a:pt x="8" y="7"/>
                    </a:lnTo>
                    <a:lnTo>
                      <a:pt x="8" y="5"/>
                    </a:lnTo>
                    <a:lnTo>
                      <a:pt x="10" y="4"/>
                    </a:lnTo>
                    <a:lnTo>
                      <a:pt x="10" y="3"/>
                    </a:lnTo>
                    <a:lnTo>
                      <a:pt x="6" y="1"/>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6" name="Freeform 1145">
                <a:extLst>
                  <a:ext uri="{FF2B5EF4-FFF2-40B4-BE49-F238E27FC236}">
                    <a16:creationId xmlns:a16="http://schemas.microsoft.com/office/drawing/2014/main" id="{C03C86C6-4FFB-5D4D-99D3-14B2B3CC67AA}"/>
                  </a:ext>
                </a:extLst>
              </p:cNvPr>
              <p:cNvSpPr>
                <a:spLocks/>
              </p:cNvSpPr>
              <p:nvPr/>
            </p:nvSpPr>
            <p:spPr bwMode="auto">
              <a:xfrm>
                <a:off x="2776" y="1565"/>
                <a:ext cx="9" cy="12"/>
              </a:xfrm>
              <a:custGeom>
                <a:avLst/>
                <a:gdLst>
                  <a:gd name="T0" fmla="*/ 8 w 9"/>
                  <a:gd name="T1" fmla="*/ 0 h 12"/>
                  <a:gd name="T2" fmla="*/ 5 w 9"/>
                  <a:gd name="T3" fmla="*/ 1 h 12"/>
                  <a:gd name="T4" fmla="*/ 2 w 9"/>
                  <a:gd name="T5" fmla="*/ 4 h 12"/>
                  <a:gd name="T6" fmla="*/ 2 w 9"/>
                  <a:gd name="T7" fmla="*/ 6 h 12"/>
                  <a:gd name="T8" fmla="*/ 1 w 9"/>
                  <a:gd name="T9" fmla="*/ 7 h 12"/>
                  <a:gd name="T10" fmla="*/ 0 w 9"/>
                  <a:gd name="T11" fmla="*/ 10 h 12"/>
                  <a:gd name="T12" fmla="*/ 1 w 9"/>
                  <a:gd name="T13" fmla="*/ 12 h 12"/>
                  <a:gd name="T14" fmla="*/ 1 w 9"/>
                  <a:gd name="T15" fmla="*/ 12 h 12"/>
                  <a:gd name="T16" fmla="*/ 4 w 9"/>
                  <a:gd name="T17" fmla="*/ 10 h 12"/>
                  <a:gd name="T18" fmla="*/ 6 w 9"/>
                  <a:gd name="T19" fmla="*/ 10 h 12"/>
                  <a:gd name="T20" fmla="*/ 7 w 9"/>
                  <a:gd name="T21" fmla="*/ 7 h 12"/>
                  <a:gd name="T22" fmla="*/ 9 w 9"/>
                  <a:gd name="T23" fmla="*/ 6 h 12"/>
                  <a:gd name="T24" fmla="*/ 9 w 9"/>
                  <a:gd name="T25" fmla="*/ 4 h 12"/>
                  <a:gd name="T26" fmla="*/ 8 w 9"/>
                  <a:gd name="T27" fmla="*/ 4 h 12"/>
                  <a:gd name="T28" fmla="*/ 8 w 9"/>
                  <a:gd name="T29" fmla="*/ 2 h 12"/>
                  <a:gd name="T30" fmla="*/ 8 w 9"/>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2">
                    <a:moveTo>
                      <a:pt x="8" y="0"/>
                    </a:moveTo>
                    <a:lnTo>
                      <a:pt x="5" y="1"/>
                    </a:lnTo>
                    <a:lnTo>
                      <a:pt x="2" y="4"/>
                    </a:lnTo>
                    <a:lnTo>
                      <a:pt x="2" y="6"/>
                    </a:lnTo>
                    <a:lnTo>
                      <a:pt x="1" y="7"/>
                    </a:lnTo>
                    <a:lnTo>
                      <a:pt x="0" y="10"/>
                    </a:lnTo>
                    <a:lnTo>
                      <a:pt x="1" y="12"/>
                    </a:lnTo>
                    <a:lnTo>
                      <a:pt x="1" y="12"/>
                    </a:lnTo>
                    <a:lnTo>
                      <a:pt x="4" y="10"/>
                    </a:lnTo>
                    <a:lnTo>
                      <a:pt x="6" y="10"/>
                    </a:lnTo>
                    <a:lnTo>
                      <a:pt x="7" y="7"/>
                    </a:lnTo>
                    <a:lnTo>
                      <a:pt x="9" y="6"/>
                    </a:lnTo>
                    <a:lnTo>
                      <a:pt x="9" y="4"/>
                    </a:lnTo>
                    <a:lnTo>
                      <a:pt x="8"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7" name="Freeform 1146">
                <a:extLst>
                  <a:ext uri="{FF2B5EF4-FFF2-40B4-BE49-F238E27FC236}">
                    <a16:creationId xmlns:a16="http://schemas.microsoft.com/office/drawing/2014/main" id="{241D58F5-490C-E448-B009-32C5D02BC62E}"/>
                  </a:ext>
                </a:extLst>
              </p:cNvPr>
              <p:cNvSpPr>
                <a:spLocks/>
              </p:cNvSpPr>
              <p:nvPr/>
            </p:nvSpPr>
            <p:spPr bwMode="auto">
              <a:xfrm>
                <a:off x="2715" y="1493"/>
                <a:ext cx="9" cy="6"/>
              </a:xfrm>
              <a:custGeom>
                <a:avLst/>
                <a:gdLst>
                  <a:gd name="T0" fmla="*/ 6 w 9"/>
                  <a:gd name="T1" fmla="*/ 3 h 6"/>
                  <a:gd name="T2" fmla="*/ 3 w 9"/>
                  <a:gd name="T3" fmla="*/ 0 h 6"/>
                  <a:gd name="T4" fmla="*/ 0 w 9"/>
                  <a:gd name="T5" fmla="*/ 0 h 6"/>
                  <a:gd name="T6" fmla="*/ 0 w 9"/>
                  <a:gd name="T7" fmla="*/ 0 h 6"/>
                  <a:gd name="T8" fmla="*/ 2 w 9"/>
                  <a:gd name="T9" fmla="*/ 2 h 6"/>
                  <a:gd name="T10" fmla="*/ 4 w 9"/>
                  <a:gd name="T11" fmla="*/ 4 h 6"/>
                  <a:gd name="T12" fmla="*/ 6 w 9"/>
                  <a:gd name="T13" fmla="*/ 5 h 6"/>
                  <a:gd name="T14" fmla="*/ 9 w 9"/>
                  <a:gd name="T15" fmla="*/ 6 h 6"/>
                  <a:gd name="T16" fmla="*/ 8 w 9"/>
                  <a:gd name="T17" fmla="*/ 5 h 6"/>
                  <a:gd name="T18" fmla="*/ 6 w 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6" y="3"/>
                    </a:moveTo>
                    <a:lnTo>
                      <a:pt x="3" y="0"/>
                    </a:lnTo>
                    <a:lnTo>
                      <a:pt x="0" y="0"/>
                    </a:lnTo>
                    <a:lnTo>
                      <a:pt x="0" y="0"/>
                    </a:lnTo>
                    <a:lnTo>
                      <a:pt x="2" y="2"/>
                    </a:lnTo>
                    <a:lnTo>
                      <a:pt x="4" y="4"/>
                    </a:lnTo>
                    <a:lnTo>
                      <a:pt x="6" y="5"/>
                    </a:lnTo>
                    <a:lnTo>
                      <a:pt x="9" y="6"/>
                    </a:lnTo>
                    <a:lnTo>
                      <a:pt x="8" y="5"/>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8" name="Freeform 1147">
                <a:extLst>
                  <a:ext uri="{FF2B5EF4-FFF2-40B4-BE49-F238E27FC236}">
                    <a16:creationId xmlns:a16="http://schemas.microsoft.com/office/drawing/2014/main" id="{53DF3054-E6AD-4247-B7A3-DCAE24BCF86A}"/>
                  </a:ext>
                </a:extLst>
              </p:cNvPr>
              <p:cNvSpPr>
                <a:spLocks/>
              </p:cNvSpPr>
              <p:nvPr/>
            </p:nvSpPr>
            <p:spPr bwMode="auto">
              <a:xfrm>
                <a:off x="2824" y="1532"/>
                <a:ext cx="4" cy="9"/>
              </a:xfrm>
              <a:custGeom>
                <a:avLst/>
                <a:gdLst>
                  <a:gd name="T0" fmla="*/ 4 w 4"/>
                  <a:gd name="T1" fmla="*/ 9 h 9"/>
                  <a:gd name="T2" fmla="*/ 4 w 4"/>
                  <a:gd name="T3" fmla="*/ 9 h 9"/>
                  <a:gd name="T4" fmla="*/ 4 w 4"/>
                  <a:gd name="T5" fmla="*/ 6 h 9"/>
                  <a:gd name="T6" fmla="*/ 2 w 4"/>
                  <a:gd name="T7" fmla="*/ 4 h 9"/>
                  <a:gd name="T8" fmla="*/ 2 w 4"/>
                  <a:gd name="T9" fmla="*/ 2 h 9"/>
                  <a:gd name="T10" fmla="*/ 1 w 4"/>
                  <a:gd name="T11" fmla="*/ 0 h 9"/>
                  <a:gd name="T12" fmla="*/ 0 w 4"/>
                  <a:gd name="T13" fmla="*/ 2 h 9"/>
                  <a:gd name="T14" fmla="*/ 0 w 4"/>
                  <a:gd name="T15" fmla="*/ 3 h 9"/>
                  <a:gd name="T16" fmla="*/ 1 w 4"/>
                  <a:gd name="T17" fmla="*/ 5 h 9"/>
                  <a:gd name="T18" fmla="*/ 1 w 4"/>
                  <a:gd name="T19" fmla="*/ 6 h 9"/>
                  <a:gd name="T20" fmla="*/ 4 w 4"/>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9"/>
                    </a:moveTo>
                    <a:lnTo>
                      <a:pt x="4" y="9"/>
                    </a:lnTo>
                    <a:lnTo>
                      <a:pt x="4" y="6"/>
                    </a:lnTo>
                    <a:lnTo>
                      <a:pt x="2" y="4"/>
                    </a:lnTo>
                    <a:lnTo>
                      <a:pt x="2" y="2"/>
                    </a:lnTo>
                    <a:lnTo>
                      <a:pt x="1" y="0"/>
                    </a:lnTo>
                    <a:lnTo>
                      <a:pt x="0" y="2"/>
                    </a:lnTo>
                    <a:lnTo>
                      <a:pt x="0" y="3"/>
                    </a:lnTo>
                    <a:lnTo>
                      <a:pt x="1" y="5"/>
                    </a:lnTo>
                    <a:lnTo>
                      <a:pt x="1" y="6"/>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9" name="Freeform 1148">
                <a:extLst>
                  <a:ext uri="{FF2B5EF4-FFF2-40B4-BE49-F238E27FC236}">
                    <a16:creationId xmlns:a16="http://schemas.microsoft.com/office/drawing/2014/main" id="{B060C94F-9487-FD4B-B8A6-3C2114B0D86C}"/>
                  </a:ext>
                </a:extLst>
              </p:cNvPr>
              <p:cNvSpPr>
                <a:spLocks/>
              </p:cNvSpPr>
              <p:nvPr/>
            </p:nvSpPr>
            <p:spPr bwMode="auto">
              <a:xfrm>
                <a:off x="2759" y="1496"/>
                <a:ext cx="10" cy="10"/>
              </a:xfrm>
              <a:custGeom>
                <a:avLst/>
                <a:gdLst>
                  <a:gd name="T0" fmla="*/ 4 w 10"/>
                  <a:gd name="T1" fmla="*/ 7 h 10"/>
                  <a:gd name="T2" fmla="*/ 6 w 10"/>
                  <a:gd name="T3" fmla="*/ 8 h 10"/>
                  <a:gd name="T4" fmla="*/ 7 w 10"/>
                  <a:gd name="T5" fmla="*/ 10 h 10"/>
                  <a:gd name="T6" fmla="*/ 8 w 10"/>
                  <a:gd name="T7" fmla="*/ 9 h 10"/>
                  <a:gd name="T8" fmla="*/ 9 w 10"/>
                  <a:gd name="T9" fmla="*/ 8 h 10"/>
                  <a:gd name="T10" fmla="*/ 10 w 10"/>
                  <a:gd name="T11" fmla="*/ 8 h 10"/>
                  <a:gd name="T12" fmla="*/ 9 w 10"/>
                  <a:gd name="T13" fmla="*/ 6 h 10"/>
                  <a:gd name="T14" fmla="*/ 8 w 10"/>
                  <a:gd name="T15" fmla="*/ 4 h 10"/>
                  <a:gd name="T16" fmla="*/ 6 w 10"/>
                  <a:gd name="T17" fmla="*/ 3 h 10"/>
                  <a:gd name="T18" fmla="*/ 5 w 10"/>
                  <a:gd name="T19" fmla="*/ 2 h 10"/>
                  <a:gd name="T20" fmla="*/ 3 w 10"/>
                  <a:gd name="T21" fmla="*/ 0 h 10"/>
                  <a:gd name="T22" fmla="*/ 1 w 10"/>
                  <a:gd name="T23" fmla="*/ 0 h 10"/>
                  <a:gd name="T24" fmla="*/ 0 w 10"/>
                  <a:gd name="T25" fmla="*/ 0 h 10"/>
                  <a:gd name="T26" fmla="*/ 1 w 10"/>
                  <a:gd name="T27" fmla="*/ 1 h 10"/>
                  <a:gd name="T28" fmla="*/ 4 w 10"/>
                  <a:gd name="T29" fmla="*/ 3 h 10"/>
                  <a:gd name="T30" fmla="*/ 4 w 10"/>
                  <a:gd name="T31" fmla="*/ 4 h 10"/>
                  <a:gd name="T32" fmla="*/ 4 w 10"/>
                  <a:gd name="T33" fmla="*/ 5 h 10"/>
                  <a:gd name="T34" fmla="*/ 4 w 10"/>
                  <a:gd name="T3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
                    <a:moveTo>
                      <a:pt x="4" y="7"/>
                    </a:moveTo>
                    <a:lnTo>
                      <a:pt x="6" y="8"/>
                    </a:lnTo>
                    <a:lnTo>
                      <a:pt x="7" y="10"/>
                    </a:lnTo>
                    <a:lnTo>
                      <a:pt x="8" y="9"/>
                    </a:lnTo>
                    <a:lnTo>
                      <a:pt x="9" y="8"/>
                    </a:lnTo>
                    <a:lnTo>
                      <a:pt x="10" y="8"/>
                    </a:lnTo>
                    <a:lnTo>
                      <a:pt x="9" y="6"/>
                    </a:lnTo>
                    <a:lnTo>
                      <a:pt x="8" y="4"/>
                    </a:lnTo>
                    <a:lnTo>
                      <a:pt x="6" y="3"/>
                    </a:lnTo>
                    <a:lnTo>
                      <a:pt x="5" y="2"/>
                    </a:lnTo>
                    <a:lnTo>
                      <a:pt x="3" y="0"/>
                    </a:lnTo>
                    <a:lnTo>
                      <a:pt x="1" y="0"/>
                    </a:lnTo>
                    <a:lnTo>
                      <a:pt x="0" y="0"/>
                    </a:lnTo>
                    <a:lnTo>
                      <a:pt x="1" y="1"/>
                    </a:lnTo>
                    <a:lnTo>
                      <a:pt x="4" y="3"/>
                    </a:lnTo>
                    <a:lnTo>
                      <a:pt x="4" y="4"/>
                    </a:lnTo>
                    <a:lnTo>
                      <a:pt x="4"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0" name="Freeform 1149">
                <a:extLst>
                  <a:ext uri="{FF2B5EF4-FFF2-40B4-BE49-F238E27FC236}">
                    <a16:creationId xmlns:a16="http://schemas.microsoft.com/office/drawing/2014/main" id="{90193A8B-58BB-4745-876A-CA5A4A2227EB}"/>
                  </a:ext>
                </a:extLst>
              </p:cNvPr>
              <p:cNvSpPr>
                <a:spLocks/>
              </p:cNvSpPr>
              <p:nvPr/>
            </p:nvSpPr>
            <p:spPr bwMode="auto">
              <a:xfrm>
                <a:off x="1962" y="1745"/>
                <a:ext cx="4" cy="3"/>
              </a:xfrm>
              <a:custGeom>
                <a:avLst/>
                <a:gdLst>
                  <a:gd name="T0" fmla="*/ 4 w 4"/>
                  <a:gd name="T1" fmla="*/ 3 h 3"/>
                  <a:gd name="T2" fmla="*/ 4 w 4"/>
                  <a:gd name="T3" fmla="*/ 0 h 3"/>
                  <a:gd name="T4" fmla="*/ 0 w 4"/>
                  <a:gd name="T5" fmla="*/ 0 h 3"/>
                  <a:gd name="T6" fmla="*/ 4 w 4"/>
                  <a:gd name="T7" fmla="*/ 3 h 3"/>
                </a:gdLst>
                <a:ahLst/>
                <a:cxnLst>
                  <a:cxn ang="0">
                    <a:pos x="T0" y="T1"/>
                  </a:cxn>
                  <a:cxn ang="0">
                    <a:pos x="T2" y="T3"/>
                  </a:cxn>
                  <a:cxn ang="0">
                    <a:pos x="T4" y="T5"/>
                  </a:cxn>
                  <a:cxn ang="0">
                    <a:pos x="T6" y="T7"/>
                  </a:cxn>
                </a:cxnLst>
                <a:rect l="0" t="0" r="r" b="b"/>
                <a:pathLst>
                  <a:path w="4" h="3">
                    <a:moveTo>
                      <a:pt x="4" y="3"/>
                    </a:moveTo>
                    <a:lnTo>
                      <a:pt x="4" y="0"/>
                    </a:lnTo>
                    <a:lnTo>
                      <a:pt x="0" y="0"/>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1" name="Freeform 1150">
                <a:extLst>
                  <a:ext uri="{FF2B5EF4-FFF2-40B4-BE49-F238E27FC236}">
                    <a16:creationId xmlns:a16="http://schemas.microsoft.com/office/drawing/2014/main" id="{789930DD-0692-AC4D-9B8F-7B26CC6796B9}"/>
                  </a:ext>
                </a:extLst>
              </p:cNvPr>
              <p:cNvSpPr>
                <a:spLocks/>
              </p:cNvSpPr>
              <p:nvPr/>
            </p:nvSpPr>
            <p:spPr bwMode="auto">
              <a:xfrm>
                <a:off x="1963" y="1739"/>
                <a:ext cx="5" cy="4"/>
              </a:xfrm>
              <a:custGeom>
                <a:avLst/>
                <a:gdLst>
                  <a:gd name="T0" fmla="*/ 5 w 5"/>
                  <a:gd name="T1" fmla="*/ 2 h 4"/>
                  <a:gd name="T2" fmla="*/ 4 w 5"/>
                  <a:gd name="T3" fmla="*/ 0 h 4"/>
                  <a:gd name="T4" fmla="*/ 3 w 5"/>
                  <a:gd name="T5" fmla="*/ 2 h 4"/>
                  <a:gd name="T6" fmla="*/ 1 w 5"/>
                  <a:gd name="T7" fmla="*/ 2 h 4"/>
                  <a:gd name="T8" fmla="*/ 0 w 5"/>
                  <a:gd name="T9" fmla="*/ 4 h 4"/>
                  <a:gd name="T10" fmla="*/ 4 w 5"/>
                  <a:gd name="T11" fmla="*/ 4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lnTo>
                      <a:pt x="4" y="0"/>
                    </a:lnTo>
                    <a:lnTo>
                      <a:pt x="3" y="2"/>
                    </a:lnTo>
                    <a:lnTo>
                      <a:pt x="1" y="2"/>
                    </a:lnTo>
                    <a:lnTo>
                      <a:pt x="0" y="4"/>
                    </a:lnTo>
                    <a:lnTo>
                      <a:pt x="4"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2" name="Freeform 1151">
                <a:extLst>
                  <a:ext uri="{FF2B5EF4-FFF2-40B4-BE49-F238E27FC236}">
                    <a16:creationId xmlns:a16="http://schemas.microsoft.com/office/drawing/2014/main" id="{3E792329-FB7E-E045-9ED6-403FE3F61862}"/>
                  </a:ext>
                </a:extLst>
              </p:cNvPr>
              <p:cNvSpPr>
                <a:spLocks/>
              </p:cNvSpPr>
              <p:nvPr/>
            </p:nvSpPr>
            <p:spPr bwMode="auto">
              <a:xfrm>
                <a:off x="2469" y="1198"/>
                <a:ext cx="0" cy="3"/>
              </a:xfrm>
              <a:custGeom>
                <a:avLst/>
                <a:gdLst>
                  <a:gd name="T0" fmla="*/ 3 h 3"/>
                  <a:gd name="T1" fmla="*/ 3 h 3"/>
                  <a:gd name="T2" fmla="*/ 1 h 3"/>
                  <a:gd name="T3" fmla="*/ 0 h 3"/>
                  <a:gd name="T4" fmla="*/ 1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1"/>
                    </a:lnTo>
                    <a:lnTo>
                      <a:pt x="0"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3" name="Freeform 1152">
                <a:extLst>
                  <a:ext uri="{FF2B5EF4-FFF2-40B4-BE49-F238E27FC236}">
                    <a16:creationId xmlns:a16="http://schemas.microsoft.com/office/drawing/2014/main" id="{D8B483F1-C5B0-F644-9980-BF113F7E2E41}"/>
                  </a:ext>
                </a:extLst>
              </p:cNvPr>
              <p:cNvSpPr>
                <a:spLocks/>
              </p:cNvSpPr>
              <p:nvPr/>
            </p:nvSpPr>
            <p:spPr bwMode="auto">
              <a:xfrm>
                <a:off x="1955" y="1676"/>
                <a:ext cx="2" cy="7"/>
              </a:xfrm>
              <a:custGeom>
                <a:avLst/>
                <a:gdLst>
                  <a:gd name="T0" fmla="*/ 0 w 2"/>
                  <a:gd name="T1" fmla="*/ 7 h 7"/>
                  <a:gd name="T2" fmla="*/ 1 w 2"/>
                  <a:gd name="T3" fmla="*/ 6 h 7"/>
                  <a:gd name="T4" fmla="*/ 1 w 2"/>
                  <a:gd name="T5" fmla="*/ 5 h 7"/>
                  <a:gd name="T6" fmla="*/ 2 w 2"/>
                  <a:gd name="T7" fmla="*/ 3 h 7"/>
                  <a:gd name="T8" fmla="*/ 1 w 2"/>
                  <a:gd name="T9" fmla="*/ 0 h 7"/>
                  <a:gd name="T10" fmla="*/ 0 w 2"/>
                  <a:gd name="T11" fmla="*/ 3 h 7"/>
                  <a:gd name="T12" fmla="*/ 0 w 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7"/>
                    </a:moveTo>
                    <a:lnTo>
                      <a:pt x="1" y="6"/>
                    </a:lnTo>
                    <a:lnTo>
                      <a:pt x="1" y="5"/>
                    </a:lnTo>
                    <a:lnTo>
                      <a:pt x="2" y="3"/>
                    </a:lnTo>
                    <a:lnTo>
                      <a:pt x="1" y="0"/>
                    </a:lnTo>
                    <a:lnTo>
                      <a:pt x="0" y="3"/>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4" name="Freeform 1153">
                <a:extLst>
                  <a:ext uri="{FF2B5EF4-FFF2-40B4-BE49-F238E27FC236}">
                    <a16:creationId xmlns:a16="http://schemas.microsoft.com/office/drawing/2014/main" id="{C21F7EAA-8F1C-0D4D-B165-BA3CA46DD1D4}"/>
                  </a:ext>
                </a:extLst>
              </p:cNvPr>
              <p:cNvSpPr>
                <a:spLocks/>
              </p:cNvSpPr>
              <p:nvPr/>
            </p:nvSpPr>
            <p:spPr bwMode="auto">
              <a:xfrm>
                <a:off x="2830" y="1516"/>
                <a:ext cx="8" cy="7"/>
              </a:xfrm>
              <a:custGeom>
                <a:avLst/>
                <a:gdLst>
                  <a:gd name="T0" fmla="*/ 5 w 8"/>
                  <a:gd name="T1" fmla="*/ 1 h 7"/>
                  <a:gd name="T2" fmla="*/ 2 w 8"/>
                  <a:gd name="T3" fmla="*/ 1 h 7"/>
                  <a:gd name="T4" fmla="*/ 0 w 8"/>
                  <a:gd name="T5" fmla="*/ 3 h 7"/>
                  <a:gd name="T6" fmla="*/ 1 w 8"/>
                  <a:gd name="T7" fmla="*/ 4 h 7"/>
                  <a:gd name="T8" fmla="*/ 3 w 8"/>
                  <a:gd name="T9" fmla="*/ 4 h 7"/>
                  <a:gd name="T10" fmla="*/ 6 w 8"/>
                  <a:gd name="T11" fmla="*/ 7 h 7"/>
                  <a:gd name="T12" fmla="*/ 7 w 8"/>
                  <a:gd name="T13" fmla="*/ 6 h 7"/>
                  <a:gd name="T14" fmla="*/ 7 w 8"/>
                  <a:gd name="T15" fmla="*/ 4 h 7"/>
                  <a:gd name="T16" fmla="*/ 8 w 8"/>
                  <a:gd name="T17" fmla="*/ 2 h 7"/>
                  <a:gd name="T18" fmla="*/ 8 w 8"/>
                  <a:gd name="T19" fmla="*/ 1 h 7"/>
                  <a:gd name="T20" fmla="*/ 6 w 8"/>
                  <a:gd name="T21" fmla="*/ 0 h 7"/>
                  <a:gd name="T22" fmla="*/ 5 w 8"/>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5" y="1"/>
                    </a:moveTo>
                    <a:lnTo>
                      <a:pt x="2" y="1"/>
                    </a:lnTo>
                    <a:lnTo>
                      <a:pt x="0" y="3"/>
                    </a:lnTo>
                    <a:lnTo>
                      <a:pt x="1" y="4"/>
                    </a:lnTo>
                    <a:lnTo>
                      <a:pt x="3" y="4"/>
                    </a:lnTo>
                    <a:lnTo>
                      <a:pt x="6" y="7"/>
                    </a:lnTo>
                    <a:lnTo>
                      <a:pt x="7" y="6"/>
                    </a:lnTo>
                    <a:lnTo>
                      <a:pt x="7" y="4"/>
                    </a:lnTo>
                    <a:lnTo>
                      <a:pt x="8" y="2"/>
                    </a:lnTo>
                    <a:lnTo>
                      <a:pt x="8" y="1"/>
                    </a:lnTo>
                    <a:lnTo>
                      <a:pt x="6" y="0"/>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5" name="Freeform 1154">
                <a:extLst>
                  <a:ext uri="{FF2B5EF4-FFF2-40B4-BE49-F238E27FC236}">
                    <a16:creationId xmlns:a16="http://schemas.microsoft.com/office/drawing/2014/main" id="{AA0F40BD-396E-6A41-9987-A29AFEE07ACE}"/>
                  </a:ext>
                </a:extLst>
              </p:cNvPr>
              <p:cNvSpPr>
                <a:spLocks/>
              </p:cNvSpPr>
              <p:nvPr/>
            </p:nvSpPr>
            <p:spPr bwMode="auto">
              <a:xfrm>
                <a:off x="1961" y="1735"/>
                <a:ext cx="3" cy="3"/>
              </a:xfrm>
              <a:custGeom>
                <a:avLst/>
                <a:gdLst>
                  <a:gd name="T0" fmla="*/ 0 w 3"/>
                  <a:gd name="T1" fmla="*/ 3 h 3"/>
                  <a:gd name="T2" fmla="*/ 3 w 3"/>
                  <a:gd name="T3" fmla="*/ 3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6" name="Freeform 1155">
                <a:extLst>
                  <a:ext uri="{FF2B5EF4-FFF2-40B4-BE49-F238E27FC236}">
                    <a16:creationId xmlns:a16="http://schemas.microsoft.com/office/drawing/2014/main" id="{51BFAC1E-8C5E-EC48-8267-3BCA67F09F6E}"/>
                  </a:ext>
                </a:extLst>
              </p:cNvPr>
              <p:cNvSpPr>
                <a:spLocks/>
              </p:cNvSpPr>
              <p:nvPr/>
            </p:nvSpPr>
            <p:spPr bwMode="auto">
              <a:xfrm>
                <a:off x="2838" y="1449"/>
                <a:ext cx="5" cy="6"/>
              </a:xfrm>
              <a:custGeom>
                <a:avLst/>
                <a:gdLst>
                  <a:gd name="T0" fmla="*/ 2 w 5"/>
                  <a:gd name="T1" fmla="*/ 1 h 6"/>
                  <a:gd name="T2" fmla="*/ 0 w 5"/>
                  <a:gd name="T3" fmla="*/ 5 h 6"/>
                  <a:gd name="T4" fmla="*/ 1 w 5"/>
                  <a:gd name="T5" fmla="*/ 6 h 6"/>
                  <a:gd name="T6" fmla="*/ 2 w 5"/>
                  <a:gd name="T7" fmla="*/ 4 h 6"/>
                  <a:gd name="T8" fmla="*/ 5 w 5"/>
                  <a:gd name="T9" fmla="*/ 2 h 6"/>
                  <a:gd name="T10" fmla="*/ 5 w 5"/>
                  <a:gd name="T11" fmla="*/ 0 h 6"/>
                  <a:gd name="T12" fmla="*/ 2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1"/>
                    </a:moveTo>
                    <a:lnTo>
                      <a:pt x="0" y="5"/>
                    </a:lnTo>
                    <a:lnTo>
                      <a:pt x="1" y="6"/>
                    </a:lnTo>
                    <a:lnTo>
                      <a:pt x="2" y="4"/>
                    </a:lnTo>
                    <a:lnTo>
                      <a:pt x="5" y="2"/>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7" name="Freeform 1156">
                <a:extLst>
                  <a:ext uri="{FF2B5EF4-FFF2-40B4-BE49-F238E27FC236}">
                    <a16:creationId xmlns:a16="http://schemas.microsoft.com/office/drawing/2014/main" id="{336E3F36-5CA9-2146-8881-1C4B4D70DF7F}"/>
                  </a:ext>
                </a:extLst>
              </p:cNvPr>
              <p:cNvSpPr>
                <a:spLocks/>
              </p:cNvSpPr>
              <p:nvPr/>
            </p:nvSpPr>
            <p:spPr bwMode="auto">
              <a:xfrm>
                <a:off x="2716" y="1306"/>
                <a:ext cx="5" cy="7"/>
              </a:xfrm>
              <a:custGeom>
                <a:avLst/>
                <a:gdLst>
                  <a:gd name="T0" fmla="*/ 1 w 5"/>
                  <a:gd name="T1" fmla="*/ 0 h 7"/>
                  <a:gd name="T2" fmla="*/ 0 w 5"/>
                  <a:gd name="T3" fmla="*/ 4 h 7"/>
                  <a:gd name="T4" fmla="*/ 1 w 5"/>
                  <a:gd name="T5" fmla="*/ 7 h 7"/>
                  <a:gd name="T6" fmla="*/ 2 w 5"/>
                  <a:gd name="T7" fmla="*/ 7 h 7"/>
                  <a:gd name="T8" fmla="*/ 2 w 5"/>
                  <a:gd name="T9" fmla="*/ 4 h 7"/>
                  <a:gd name="T10" fmla="*/ 4 w 5"/>
                  <a:gd name="T11" fmla="*/ 4 h 7"/>
                  <a:gd name="T12" fmla="*/ 5 w 5"/>
                  <a:gd name="T13" fmla="*/ 1 h 7"/>
                  <a:gd name="T14" fmla="*/ 2 w 5"/>
                  <a:gd name="T15" fmla="*/ 1 h 7"/>
                  <a:gd name="T16" fmla="*/ 1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0"/>
                    </a:moveTo>
                    <a:lnTo>
                      <a:pt x="0" y="4"/>
                    </a:lnTo>
                    <a:lnTo>
                      <a:pt x="1" y="7"/>
                    </a:lnTo>
                    <a:lnTo>
                      <a:pt x="2" y="7"/>
                    </a:lnTo>
                    <a:lnTo>
                      <a:pt x="2" y="4"/>
                    </a:lnTo>
                    <a:lnTo>
                      <a:pt x="4" y="4"/>
                    </a:lnTo>
                    <a:lnTo>
                      <a:pt x="5" y="1"/>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8" name="Freeform 1157">
                <a:extLst>
                  <a:ext uri="{FF2B5EF4-FFF2-40B4-BE49-F238E27FC236}">
                    <a16:creationId xmlns:a16="http://schemas.microsoft.com/office/drawing/2014/main" id="{703713E3-3D4A-0041-B2DF-CD38B7E086AA}"/>
                  </a:ext>
                </a:extLst>
              </p:cNvPr>
              <p:cNvSpPr>
                <a:spLocks/>
              </p:cNvSpPr>
              <p:nvPr/>
            </p:nvSpPr>
            <p:spPr bwMode="auto">
              <a:xfrm>
                <a:off x="2712" y="1252"/>
                <a:ext cx="13" cy="10"/>
              </a:xfrm>
              <a:custGeom>
                <a:avLst/>
                <a:gdLst>
                  <a:gd name="T0" fmla="*/ 9 w 16"/>
                  <a:gd name="T1" fmla="*/ 4 h 13"/>
                  <a:gd name="T2" fmla="*/ 7 w 16"/>
                  <a:gd name="T3" fmla="*/ 1 h 13"/>
                  <a:gd name="T4" fmla="*/ 4 w 16"/>
                  <a:gd name="T5" fmla="*/ 0 h 13"/>
                  <a:gd name="T6" fmla="*/ 3 w 16"/>
                  <a:gd name="T7" fmla="*/ 2 h 13"/>
                  <a:gd name="T8" fmla="*/ 0 w 16"/>
                  <a:gd name="T9" fmla="*/ 5 h 13"/>
                  <a:gd name="T10" fmla="*/ 3 w 16"/>
                  <a:gd name="T11" fmla="*/ 6 h 13"/>
                  <a:gd name="T12" fmla="*/ 4 w 16"/>
                  <a:gd name="T13" fmla="*/ 8 h 13"/>
                  <a:gd name="T14" fmla="*/ 5 w 16"/>
                  <a:gd name="T15" fmla="*/ 9 h 13"/>
                  <a:gd name="T16" fmla="*/ 4 w 16"/>
                  <a:gd name="T17" fmla="*/ 11 h 13"/>
                  <a:gd name="T18" fmla="*/ 5 w 16"/>
                  <a:gd name="T19" fmla="*/ 13 h 13"/>
                  <a:gd name="T20" fmla="*/ 7 w 16"/>
                  <a:gd name="T21" fmla="*/ 12 h 13"/>
                  <a:gd name="T22" fmla="*/ 7 w 16"/>
                  <a:gd name="T23" fmla="*/ 9 h 13"/>
                  <a:gd name="T24" fmla="*/ 10 w 16"/>
                  <a:gd name="T25" fmla="*/ 10 h 13"/>
                  <a:gd name="T26" fmla="*/ 12 w 16"/>
                  <a:gd name="T27" fmla="*/ 10 h 13"/>
                  <a:gd name="T28" fmla="*/ 14 w 16"/>
                  <a:gd name="T29" fmla="*/ 10 h 13"/>
                  <a:gd name="T30" fmla="*/ 16 w 16"/>
                  <a:gd name="T31" fmla="*/ 8 h 13"/>
                  <a:gd name="T32" fmla="*/ 14 w 16"/>
                  <a:gd name="T33" fmla="*/ 5 h 13"/>
                  <a:gd name="T34" fmla="*/ 9 w 16"/>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3">
                    <a:moveTo>
                      <a:pt x="9" y="4"/>
                    </a:moveTo>
                    <a:cubicBezTo>
                      <a:pt x="7" y="1"/>
                      <a:pt x="7" y="1"/>
                      <a:pt x="7" y="1"/>
                    </a:cubicBezTo>
                    <a:cubicBezTo>
                      <a:pt x="4" y="0"/>
                      <a:pt x="4" y="0"/>
                      <a:pt x="4" y="0"/>
                    </a:cubicBezTo>
                    <a:cubicBezTo>
                      <a:pt x="3" y="2"/>
                      <a:pt x="3" y="2"/>
                      <a:pt x="3" y="2"/>
                    </a:cubicBezTo>
                    <a:cubicBezTo>
                      <a:pt x="3" y="2"/>
                      <a:pt x="0" y="5"/>
                      <a:pt x="0" y="5"/>
                    </a:cubicBezTo>
                    <a:cubicBezTo>
                      <a:pt x="3" y="6"/>
                      <a:pt x="3" y="6"/>
                      <a:pt x="3" y="6"/>
                    </a:cubicBezTo>
                    <a:cubicBezTo>
                      <a:pt x="4" y="8"/>
                      <a:pt x="4" y="8"/>
                      <a:pt x="4" y="8"/>
                    </a:cubicBezTo>
                    <a:cubicBezTo>
                      <a:pt x="5" y="9"/>
                      <a:pt x="5" y="9"/>
                      <a:pt x="5" y="9"/>
                    </a:cubicBezTo>
                    <a:cubicBezTo>
                      <a:pt x="4" y="11"/>
                      <a:pt x="4" y="11"/>
                      <a:pt x="4" y="11"/>
                    </a:cubicBezTo>
                    <a:cubicBezTo>
                      <a:pt x="5" y="13"/>
                      <a:pt x="5" y="13"/>
                      <a:pt x="5" y="13"/>
                    </a:cubicBezTo>
                    <a:cubicBezTo>
                      <a:pt x="7" y="12"/>
                      <a:pt x="7" y="12"/>
                      <a:pt x="7" y="12"/>
                    </a:cubicBezTo>
                    <a:cubicBezTo>
                      <a:pt x="7" y="9"/>
                      <a:pt x="7" y="9"/>
                      <a:pt x="7" y="9"/>
                    </a:cubicBezTo>
                    <a:cubicBezTo>
                      <a:pt x="10" y="10"/>
                      <a:pt x="10" y="10"/>
                      <a:pt x="10" y="10"/>
                    </a:cubicBezTo>
                    <a:cubicBezTo>
                      <a:pt x="12" y="10"/>
                      <a:pt x="12" y="10"/>
                      <a:pt x="12" y="10"/>
                    </a:cubicBezTo>
                    <a:cubicBezTo>
                      <a:pt x="14" y="10"/>
                      <a:pt x="14" y="10"/>
                      <a:pt x="14" y="10"/>
                    </a:cubicBezTo>
                    <a:cubicBezTo>
                      <a:pt x="16" y="8"/>
                      <a:pt x="16" y="8"/>
                      <a:pt x="16" y="8"/>
                    </a:cubicBezTo>
                    <a:cubicBezTo>
                      <a:pt x="14" y="5"/>
                      <a:pt x="14" y="5"/>
                      <a:pt x="14" y="5"/>
                    </a:cubicBez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9" name="Freeform 1158">
                <a:extLst>
                  <a:ext uri="{FF2B5EF4-FFF2-40B4-BE49-F238E27FC236}">
                    <a16:creationId xmlns:a16="http://schemas.microsoft.com/office/drawing/2014/main" id="{378C68B8-2B39-C449-810F-10F1BDEFE3BE}"/>
                  </a:ext>
                </a:extLst>
              </p:cNvPr>
              <p:cNvSpPr>
                <a:spLocks/>
              </p:cNvSpPr>
              <p:nvPr/>
            </p:nvSpPr>
            <p:spPr bwMode="auto">
              <a:xfrm>
                <a:off x="2760" y="1323"/>
                <a:ext cx="14" cy="14"/>
              </a:xfrm>
              <a:custGeom>
                <a:avLst/>
                <a:gdLst>
                  <a:gd name="T0" fmla="*/ 4 w 14"/>
                  <a:gd name="T1" fmla="*/ 3 h 14"/>
                  <a:gd name="T2" fmla="*/ 3 w 14"/>
                  <a:gd name="T3" fmla="*/ 3 h 14"/>
                  <a:gd name="T4" fmla="*/ 1 w 14"/>
                  <a:gd name="T5" fmla="*/ 3 h 14"/>
                  <a:gd name="T6" fmla="*/ 0 w 14"/>
                  <a:gd name="T7" fmla="*/ 4 h 14"/>
                  <a:gd name="T8" fmla="*/ 1 w 14"/>
                  <a:gd name="T9" fmla="*/ 7 h 14"/>
                  <a:gd name="T10" fmla="*/ 2 w 14"/>
                  <a:gd name="T11" fmla="*/ 11 h 14"/>
                  <a:gd name="T12" fmla="*/ 3 w 14"/>
                  <a:gd name="T13" fmla="*/ 12 h 14"/>
                  <a:gd name="T14" fmla="*/ 4 w 14"/>
                  <a:gd name="T15" fmla="*/ 11 h 14"/>
                  <a:gd name="T16" fmla="*/ 7 w 14"/>
                  <a:gd name="T17" fmla="*/ 12 h 14"/>
                  <a:gd name="T18" fmla="*/ 8 w 14"/>
                  <a:gd name="T19" fmla="*/ 13 h 14"/>
                  <a:gd name="T20" fmla="*/ 10 w 14"/>
                  <a:gd name="T21" fmla="*/ 12 h 14"/>
                  <a:gd name="T22" fmla="*/ 13 w 14"/>
                  <a:gd name="T23" fmla="*/ 14 h 14"/>
                  <a:gd name="T24" fmla="*/ 14 w 14"/>
                  <a:gd name="T25" fmla="*/ 11 h 14"/>
                  <a:gd name="T26" fmla="*/ 13 w 14"/>
                  <a:gd name="T27" fmla="*/ 9 h 14"/>
                  <a:gd name="T28" fmla="*/ 13 w 14"/>
                  <a:gd name="T29" fmla="*/ 6 h 14"/>
                  <a:gd name="T30" fmla="*/ 10 w 14"/>
                  <a:gd name="T31" fmla="*/ 6 h 14"/>
                  <a:gd name="T32" fmla="*/ 10 w 14"/>
                  <a:gd name="T33" fmla="*/ 4 h 14"/>
                  <a:gd name="T34" fmla="*/ 7 w 14"/>
                  <a:gd name="T35" fmla="*/ 3 h 14"/>
                  <a:gd name="T36" fmla="*/ 7 w 14"/>
                  <a:gd name="T37" fmla="*/ 4 h 14"/>
                  <a:gd name="T38" fmla="*/ 7 w 14"/>
                  <a:gd name="T39" fmla="*/ 2 h 14"/>
                  <a:gd name="T40" fmla="*/ 6 w 14"/>
                  <a:gd name="T41" fmla="*/ 0 h 14"/>
                  <a:gd name="T42" fmla="*/ 5 w 14"/>
                  <a:gd name="T43" fmla="*/ 1 h 14"/>
                  <a:gd name="T44" fmla="*/ 4 w 14"/>
                  <a:gd name="T4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4">
                    <a:moveTo>
                      <a:pt x="4" y="3"/>
                    </a:moveTo>
                    <a:lnTo>
                      <a:pt x="3" y="3"/>
                    </a:lnTo>
                    <a:lnTo>
                      <a:pt x="1" y="3"/>
                    </a:lnTo>
                    <a:lnTo>
                      <a:pt x="0" y="4"/>
                    </a:lnTo>
                    <a:lnTo>
                      <a:pt x="1" y="7"/>
                    </a:lnTo>
                    <a:lnTo>
                      <a:pt x="2" y="11"/>
                    </a:lnTo>
                    <a:lnTo>
                      <a:pt x="3" y="12"/>
                    </a:lnTo>
                    <a:lnTo>
                      <a:pt x="4" y="11"/>
                    </a:lnTo>
                    <a:lnTo>
                      <a:pt x="7" y="12"/>
                    </a:lnTo>
                    <a:lnTo>
                      <a:pt x="8" y="13"/>
                    </a:lnTo>
                    <a:lnTo>
                      <a:pt x="10" y="12"/>
                    </a:lnTo>
                    <a:lnTo>
                      <a:pt x="13" y="14"/>
                    </a:lnTo>
                    <a:lnTo>
                      <a:pt x="14" y="11"/>
                    </a:lnTo>
                    <a:lnTo>
                      <a:pt x="13" y="9"/>
                    </a:lnTo>
                    <a:lnTo>
                      <a:pt x="13" y="6"/>
                    </a:lnTo>
                    <a:lnTo>
                      <a:pt x="10" y="6"/>
                    </a:lnTo>
                    <a:lnTo>
                      <a:pt x="10" y="4"/>
                    </a:lnTo>
                    <a:lnTo>
                      <a:pt x="7" y="3"/>
                    </a:lnTo>
                    <a:lnTo>
                      <a:pt x="7" y="4"/>
                    </a:lnTo>
                    <a:lnTo>
                      <a:pt x="7" y="2"/>
                    </a:lnTo>
                    <a:lnTo>
                      <a:pt x="6" y="0"/>
                    </a:lnTo>
                    <a:lnTo>
                      <a:pt x="5" y="1"/>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0" name="Freeform 1159">
                <a:extLst>
                  <a:ext uri="{FF2B5EF4-FFF2-40B4-BE49-F238E27FC236}">
                    <a16:creationId xmlns:a16="http://schemas.microsoft.com/office/drawing/2014/main" id="{BA9FB823-AFA6-8644-9231-E29C9A623864}"/>
                  </a:ext>
                </a:extLst>
              </p:cNvPr>
              <p:cNvSpPr>
                <a:spLocks/>
              </p:cNvSpPr>
              <p:nvPr/>
            </p:nvSpPr>
            <p:spPr bwMode="auto">
              <a:xfrm>
                <a:off x="2687" y="1448"/>
                <a:ext cx="4" cy="3"/>
              </a:xfrm>
              <a:custGeom>
                <a:avLst/>
                <a:gdLst>
                  <a:gd name="T0" fmla="*/ 4 w 4"/>
                  <a:gd name="T1" fmla="*/ 2 h 3"/>
                  <a:gd name="T2" fmla="*/ 3 w 4"/>
                  <a:gd name="T3" fmla="*/ 0 h 3"/>
                  <a:gd name="T4" fmla="*/ 0 w 4"/>
                  <a:gd name="T5" fmla="*/ 0 h 3"/>
                  <a:gd name="T6" fmla="*/ 0 w 4"/>
                  <a:gd name="T7" fmla="*/ 2 h 3"/>
                  <a:gd name="T8" fmla="*/ 3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3" y="0"/>
                    </a:lnTo>
                    <a:lnTo>
                      <a:pt x="0" y="0"/>
                    </a:lnTo>
                    <a:lnTo>
                      <a:pt x="0" y="2"/>
                    </a:lnTo>
                    <a:lnTo>
                      <a:pt x="3"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1" name="Freeform 1160">
                <a:extLst>
                  <a:ext uri="{FF2B5EF4-FFF2-40B4-BE49-F238E27FC236}">
                    <a16:creationId xmlns:a16="http://schemas.microsoft.com/office/drawing/2014/main" id="{4B5EEA11-BCBE-7045-A026-03BA5BC6DE4F}"/>
                  </a:ext>
                </a:extLst>
              </p:cNvPr>
              <p:cNvSpPr>
                <a:spLocks/>
              </p:cNvSpPr>
              <p:nvPr/>
            </p:nvSpPr>
            <p:spPr bwMode="auto">
              <a:xfrm>
                <a:off x="2766" y="1306"/>
                <a:ext cx="2" cy="6"/>
              </a:xfrm>
              <a:custGeom>
                <a:avLst/>
                <a:gdLst>
                  <a:gd name="T0" fmla="*/ 1 w 2"/>
                  <a:gd name="T1" fmla="*/ 6 h 6"/>
                  <a:gd name="T2" fmla="*/ 2 w 2"/>
                  <a:gd name="T3" fmla="*/ 4 h 6"/>
                  <a:gd name="T4" fmla="*/ 1 w 2"/>
                  <a:gd name="T5" fmla="*/ 3 h 6"/>
                  <a:gd name="T6" fmla="*/ 1 w 2"/>
                  <a:gd name="T7" fmla="*/ 0 h 6"/>
                  <a:gd name="T8" fmla="*/ 0 w 2"/>
                  <a:gd name="T9" fmla="*/ 3 h 6"/>
                  <a:gd name="T10" fmla="*/ 1 w 2"/>
                  <a:gd name="T11" fmla="*/ 6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lnTo>
                      <a:pt x="2" y="4"/>
                    </a:lnTo>
                    <a:lnTo>
                      <a:pt x="1" y="3"/>
                    </a:lnTo>
                    <a:lnTo>
                      <a:pt x="1" y="0"/>
                    </a:lnTo>
                    <a:lnTo>
                      <a:pt x="0" y="3"/>
                    </a:lnTo>
                    <a:lnTo>
                      <a:pt x="1"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2" name="Freeform 1161">
                <a:extLst>
                  <a:ext uri="{FF2B5EF4-FFF2-40B4-BE49-F238E27FC236}">
                    <a16:creationId xmlns:a16="http://schemas.microsoft.com/office/drawing/2014/main" id="{E5FB0B75-D2BE-EC4E-A161-88D0DEF8AEBF}"/>
                  </a:ext>
                </a:extLst>
              </p:cNvPr>
              <p:cNvSpPr>
                <a:spLocks/>
              </p:cNvSpPr>
              <p:nvPr/>
            </p:nvSpPr>
            <p:spPr bwMode="auto">
              <a:xfrm>
                <a:off x="2720" y="1296"/>
                <a:ext cx="3" cy="7"/>
              </a:xfrm>
              <a:custGeom>
                <a:avLst/>
                <a:gdLst>
                  <a:gd name="T0" fmla="*/ 2 w 3"/>
                  <a:gd name="T1" fmla="*/ 4 h 7"/>
                  <a:gd name="T2" fmla="*/ 3 w 3"/>
                  <a:gd name="T3" fmla="*/ 3 h 7"/>
                  <a:gd name="T4" fmla="*/ 2 w 3"/>
                  <a:gd name="T5" fmla="*/ 1 h 7"/>
                  <a:gd name="T6" fmla="*/ 0 w 3"/>
                  <a:gd name="T7" fmla="*/ 0 h 7"/>
                  <a:gd name="T8" fmla="*/ 1 w 3"/>
                  <a:gd name="T9" fmla="*/ 3 h 7"/>
                  <a:gd name="T10" fmla="*/ 0 w 3"/>
                  <a:gd name="T11" fmla="*/ 5 h 7"/>
                  <a:gd name="T12" fmla="*/ 0 w 3"/>
                  <a:gd name="T13" fmla="*/ 7 h 7"/>
                  <a:gd name="T14" fmla="*/ 2 w 3"/>
                  <a:gd name="T15" fmla="*/ 7 h 7"/>
                  <a:gd name="T16" fmla="*/ 2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4"/>
                    </a:moveTo>
                    <a:lnTo>
                      <a:pt x="3" y="3"/>
                    </a:lnTo>
                    <a:lnTo>
                      <a:pt x="2" y="1"/>
                    </a:lnTo>
                    <a:lnTo>
                      <a:pt x="0" y="0"/>
                    </a:lnTo>
                    <a:lnTo>
                      <a:pt x="1" y="3"/>
                    </a:lnTo>
                    <a:lnTo>
                      <a:pt x="0" y="5"/>
                    </a:lnTo>
                    <a:lnTo>
                      <a:pt x="0" y="7"/>
                    </a:lnTo>
                    <a:lnTo>
                      <a:pt x="2"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3" name="Rectangle 1162">
                <a:extLst>
                  <a:ext uri="{FF2B5EF4-FFF2-40B4-BE49-F238E27FC236}">
                    <a16:creationId xmlns:a16="http://schemas.microsoft.com/office/drawing/2014/main" id="{CF747F93-B475-E146-9630-2C122ACBC2FF}"/>
                  </a:ext>
                </a:extLst>
              </p:cNvPr>
              <p:cNvSpPr>
                <a:spLocks noChangeArrowheads="1"/>
              </p:cNvSpPr>
              <p:nvPr/>
            </p:nvSpPr>
            <p:spPr bwMode="auto">
              <a:xfrm>
                <a:off x="2745" y="1251"/>
                <a:ext cx="1" cy="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4" name="Freeform 1163">
                <a:extLst>
                  <a:ext uri="{FF2B5EF4-FFF2-40B4-BE49-F238E27FC236}">
                    <a16:creationId xmlns:a16="http://schemas.microsoft.com/office/drawing/2014/main" id="{B23A9AA8-ADD4-5C49-BD09-AB1D6AA90E78}"/>
                  </a:ext>
                </a:extLst>
              </p:cNvPr>
              <p:cNvSpPr>
                <a:spLocks/>
              </p:cNvSpPr>
              <p:nvPr/>
            </p:nvSpPr>
            <p:spPr bwMode="auto">
              <a:xfrm>
                <a:off x="2728" y="1312"/>
                <a:ext cx="30" cy="36"/>
              </a:xfrm>
              <a:custGeom>
                <a:avLst/>
                <a:gdLst>
                  <a:gd name="T0" fmla="*/ 14 w 30"/>
                  <a:gd name="T1" fmla="*/ 2 h 36"/>
                  <a:gd name="T2" fmla="*/ 12 w 30"/>
                  <a:gd name="T3" fmla="*/ 4 h 36"/>
                  <a:gd name="T4" fmla="*/ 7 w 30"/>
                  <a:gd name="T5" fmla="*/ 11 h 36"/>
                  <a:gd name="T6" fmla="*/ 6 w 30"/>
                  <a:gd name="T7" fmla="*/ 13 h 36"/>
                  <a:gd name="T8" fmla="*/ 4 w 30"/>
                  <a:gd name="T9" fmla="*/ 17 h 36"/>
                  <a:gd name="T10" fmla="*/ 0 w 30"/>
                  <a:gd name="T11" fmla="*/ 21 h 36"/>
                  <a:gd name="T12" fmla="*/ 0 w 30"/>
                  <a:gd name="T13" fmla="*/ 25 h 36"/>
                  <a:gd name="T14" fmla="*/ 0 w 30"/>
                  <a:gd name="T15" fmla="*/ 29 h 36"/>
                  <a:gd name="T16" fmla="*/ 0 w 30"/>
                  <a:gd name="T17" fmla="*/ 30 h 36"/>
                  <a:gd name="T18" fmla="*/ 0 w 30"/>
                  <a:gd name="T19" fmla="*/ 34 h 36"/>
                  <a:gd name="T20" fmla="*/ 0 w 30"/>
                  <a:gd name="T21" fmla="*/ 35 h 36"/>
                  <a:gd name="T22" fmla="*/ 2 w 30"/>
                  <a:gd name="T23" fmla="*/ 35 h 36"/>
                  <a:gd name="T24" fmla="*/ 4 w 30"/>
                  <a:gd name="T25" fmla="*/ 36 h 36"/>
                  <a:gd name="T26" fmla="*/ 8 w 30"/>
                  <a:gd name="T27" fmla="*/ 35 h 36"/>
                  <a:gd name="T28" fmla="*/ 10 w 30"/>
                  <a:gd name="T29" fmla="*/ 36 h 36"/>
                  <a:gd name="T30" fmla="*/ 13 w 30"/>
                  <a:gd name="T31" fmla="*/ 35 h 36"/>
                  <a:gd name="T32" fmla="*/ 14 w 30"/>
                  <a:gd name="T33" fmla="*/ 34 h 36"/>
                  <a:gd name="T34" fmla="*/ 15 w 30"/>
                  <a:gd name="T35" fmla="*/ 33 h 36"/>
                  <a:gd name="T36" fmla="*/ 19 w 30"/>
                  <a:gd name="T37" fmla="*/ 31 h 36"/>
                  <a:gd name="T38" fmla="*/ 21 w 30"/>
                  <a:gd name="T39" fmla="*/ 30 h 36"/>
                  <a:gd name="T40" fmla="*/ 22 w 30"/>
                  <a:gd name="T41" fmla="*/ 28 h 36"/>
                  <a:gd name="T42" fmla="*/ 26 w 30"/>
                  <a:gd name="T43" fmla="*/ 21 h 36"/>
                  <a:gd name="T44" fmla="*/ 26 w 30"/>
                  <a:gd name="T45" fmla="*/ 17 h 36"/>
                  <a:gd name="T46" fmla="*/ 28 w 30"/>
                  <a:gd name="T47" fmla="*/ 14 h 36"/>
                  <a:gd name="T48" fmla="*/ 30 w 30"/>
                  <a:gd name="T49" fmla="*/ 12 h 36"/>
                  <a:gd name="T50" fmla="*/ 30 w 30"/>
                  <a:gd name="T51" fmla="*/ 9 h 36"/>
                  <a:gd name="T52" fmla="*/ 29 w 30"/>
                  <a:gd name="T53" fmla="*/ 5 h 36"/>
                  <a:gd name="T54" fmla="*/ 27 w 30"/>
                  <a:gd name="T55" fmla="*/ 3 h 36"/>
                  <a:gd name="T56" fmla="*/ 25 w 30"/>
                  <a:gd name="T57" fmla="*/ 3 h 36"/>
                  <a:gd name="T58" fmla="*/ 25 w 30"/>
                  <a:gd name="T59" fmla="*/ 1 h 36"/>
                  <a:gd name="T60" fmla="*/ 21 w 30"/>
                  <a:gd name="T61" fmla="*/ 0 h 36"/>
                  <a:gd name="T62" fmla="*/ 18 w 30"/>
                  <a:gd name="T63" fmla="*/ 1 h 36"/>
                  <a:gd name="T64" fmla="*/ 17 w 30"/>
                  <a:gd name="T65" fmla="*/ 1 h 36"/>
                  <a:gd name="T66" fmla="*/ 16 w 30"/>
                  <a:gd name="T67" fmla="*/ 2 h 36"/>
                  <a:gd name="T68" fmla="*/ 14 w 30"/>
                  <a:gd name="T69"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6">
                    <a:moveTo>
                      <a:pt x="14" y="2"/>
                    </a:moveTo>
                    <a:lnTo>
                      <a:pt x="12" y="4"/>
                    </a:lnTo>
                    <a:lnTo>
                      <a:pt x="7" y="11"/>
                    </a:lnTo>
                    <a:lnTo>
                      <a:pt x="6" y="13"/>
                    </a:lnTo>
                    <a:lnTo>
                      <a:pt x="4" y="17"/>
                    </a:lnTo>
                    <a:lnTo>
                      <a:pt x="0" y="21"/>
                    </a:lnTo>
                    <a:lnTo>
                      <a:pt x="0" y="25"/>
                    </a:lnTo>
                    <a:lnTo>
                      <a:pt x="0" y="29"/>
                    </a:lnTo>
                    <a:lnTo>
                      <a:pt x="0" y="30"/>
                    </a:lnTo>
                    <a:lnTo>
                      <a:pt x="0" y="34"/>
                    </a:lnTo>
                    <a:lnTo>
                      <a:pt x="0" y="35"/>
                    </a:lnTo>
                    <a:lnTo>
                      <a:pt x="2" y="35"/>
                    </a:lnTo>
                    <a:lnTo>
                      <a:pt x="4" y="36"/>
                    </a:lnTo>
                    <a:lnTo>
                      <a:pt x="8" y="35"/>
                    </a:lnTo>
                    <a:lnTo>
                      <a:pt x="10" y="36"/>
                    </a:lnTo>
                    <a:lnTo>
                      <a:pt x="13" y="35"/>
                    </a:lnTo>
                    <a:lnTo>
                      <a:pt x="14" y="34"/>
                    </a:lnTo>
                    <a:lnTo>
                      <a:pt x="15" y="33"/>
                    </a:lnTo>
                    <a:lnTo>
                      <a:pt x="19" y="31"/>
                    </a:lnTo>
                    <a:lnTo>
                      <a:pt x="21" y="30"/>
                    </a:lnTo>
                    <a:lnTo>
                      <a:pt x="22" y="28"/>
                    </a:lnTo>
                    <a:lnTo>
                      <a:pt x="26" y="21"/>
                    </a:lnTo>
                    <a:lnTo>
                      <a:pt x="26" y="17"/>
                    </a:lnTo>
                    <a:lnTo>
                      <a:pt x="28" y="14"/>
                    </a:lnTo>
                    <a:lnTo>
                      <a:pt x="30" y="12"/>
                    </a:lnTo>
                    <a:lnTo>
                      <a:pt x="30" y="9"/>
                    </a:lnTo>
                    <a:lnTo>
                      <a:pt x="29" y="5"/>
                    </a:lnTo>
                    <a:lnTo>
                      <a:pt x="27" y="3"/>
                    </a:lnTo>
                    <a:lnTo>
                      <a:pt x="25" y="3"/>
                    </a:lnTo>
                    <a:lnTo>
                      <a:pt x="25" y="1"/>
                    </a:lnTo>
                    <a:lnTo>
                      <a:pt x="21" y="0"/>
                    </a:lnTo>
                    <a:lnTo>
                      <a:pt x="18" y="1"/>
                    </a:lnTo>
                    <a:lnTo>
                      <a:pt x="17" y="1"/>
                    </a:lnTo>
                    <a:lnTo>
                      <a:pt x="16" y="2"/>
                    </a:lnTo>
                    <a:lnTo>
                      <a:pt x="1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5" name="Freeform 1164">
                <a:extLst>
                  <a:ext uri="{FF2B5EF4-FFF2-40B4-BE49-F238E27FC236}">
                    <a16:creationId xmlns:a16="http://schemas.microsoft.com/office/drawing/2014/main" id="{65E312A2-1851-0147-B865-EFCDF267EACE}"/>
                  </a:ext>
                </a:extLst>
              </p:cNvPr>
              <p:cNvSpPr>
                <a:spLocks/>
              </p:cNvSpPr>
              <p:nvPr/>
            </p:nvSpPr>
            <p:spPr bwMode="auto">
              <a:xfrm>
                <a:off x="2745" y="1277"/>
                <a:ext cx="8" cy="10"/>
              </a:xfrm>
              <a:custGeom>
                <a:avLst/>
                <a:gdLst>
                  <a:gd name="T0" fmla="*/ 3 w 8"/>
                  <a:gd name="T1" fmla="*/ 10 h 10"/>
                  <a:gd name="T2" fmla="*/ 4 w 8"/>
                  <a:gd name="T3" fmla="*/ 7 h 10"/>
                  <a:gd name="T4" fmla="*/ 6 w 8"/>
                  <a:gd name="T5" fmla="*/ 7 h 10"/>
                  <a:gd name="T6" fmla="*/ 8 w 8"/>
                  <a:gd name="T7" fmla="*/ 4 h 10"/>
                  <a:gd name="T8" fmla="*/ 7 w 8"/>
                  <a:gd name="T9" fmla="*/ 0 h 10"/>
                  <a:gd name="T10" fmla="*/ 4 w 8"/>
                  <a:gd name="T11" fmla="*/ 0 h 10"/>
                  <a:gd name="T12" fmla="*/ 2 w 8"/>
                  <a:gd name="T13" fmla="*/ 0 h 10"/>
                  <a:gd name="T14" fmla="*/ 1 w 8"/>
                  <a:gd name="T15" fmla="*/ 3 h 10"/>
                  <a:gd name="T16" fmla="*/ 0 w 8"/>
                  <a:gd name="T17" fmla="*/ 5 h 10"/>
                  <a:gd name="T18" fmla="*/ 1 w 8"/>
                  <a:gd name="T19" fmla="*/ 9 h 10"/>
                  <a:gd name="T20" fmla="*/ 3 w 8"/>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3" y="10"/>
                    </a:moveTo>
                    <a:lnTo>
                      <a:pt x="4" y="7"/>
                    </a:lnTo>
                    <a:lnTo>
                      <a:pt x="6" y="7"/>
                    </a:lnTo>
                    <a:lnTo>
                      <a:pt x="8" y="4"/>
                    </a:lnTo>
                    <a:lnTo>
                      <a:pt x="7" y="0"/>
                    </a:lnTo>
                    <a:lnTo>
                      <a:pt x="4" y="0"/>
                    </a:lnTo>
                    <a:lnTo>
                      <a:pt x="2" y="0"/>
                    </a:lnTo>
                    <a:lnTo>
                      <a:pt x="1" y="3"/>
                    </a:lnTo>
                    <a:lnTo>
                      <a:pt x="0" y="5"/>
                    </a:lnTo>
                    <a:lnTo>
                      <a:pt x="1" y="9"/>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6" name="Freeform 1165">
                <a:extLst>
                  <a:ext uri="{FF2B5EF4-FFF2-40B4-BE49-F238E27FC236}">
                    <a16:creationId xmlns:a16="http://schemas.microsoft.com/office/drawing/2014/main" id="{3DE68B47-BF8E-6644-8F08-DDC8D2BD63A8}"/>
                  </a:ext>
                </a:extLst>
              </p:cNvPr>
              <p:cNvSpPr>
                <a:spLocks/>
              </p:cNvSpPr>
              <p:nvPr/>
            </p:nvSpPr>
            <p:spPr bwMode="auto">
              <a:xfrm>
                <a:off x="2717" y="1273"/>
                <a:ext cx="18" cy="17"/>
              </a:xfrm>
              <a:custGeom>
                <a:avLst/>
                <a:gdLst>
                  <a:gd name="T0" fmla="*/ 15 w 18"/>
                  <a:gd name="T1" fmla="*/ 3 h 17"/>
                  <a:gd name="T2" fmla="*/ 13 w 18"/>
                  <a:gd name="T3" fmla="*/ 3 h 17"/>
                  <a:gd name="T4" fmla="*/ 11 w 18"/>
                  <a:gd name="T5" fmla="*/ 6 h 17"/>
                  <a:gd name="T6" fmla="*/ 8 w 18"/>
                  <a:gd name="T7" fmla="*/ 8 h 17"/>
                  <a:gd name="T8" fmla="*/ 5 w 18"/>
                  <a:gd name="T9" fmla="*/ 7 h 17"/>
                  <a:gd name="T10" fmla="*/ 3 w 18"/>
                  <a:gd name="T11" fmla="*/ 9 h 17"/>
                  <a:gd name="T12" fmla="*/ 1 w 18"/>
                  <a:gd name="T13" fmla="*/ 12 h 17"/>
                  <a:gd name="T14" fmla="*/ 0 w 18"/>
                  <a:gd name="T15" fmla="*/ 13 h 17"/>
                  <a:gd name="T16" fmla="*/ 1 w 18"/>
                  <a:gd name="T17" fmla="*/ 17 h 17"/>
                  <a:gd name="T18" fmla="*/ 1 w 18"/>
                  <a:gd name="T19" fmla="*/ 16 h 17"/>
                  <a:gd name="T20" fmla="*/ 4 w 18"/>
                  <a:gd name="T21" fmla="*/ 16 h 17"/>
                  <a:gd name="T22" fmla="*/ 6 w 18"/>
                  <a:gd name="T23" fmla="*/ 16 h 17"/>
                  <a:gd name="T24" fmla="*/ 11 w 18"/>
                  <a:gd name="T25" fmla="*/ 12 h 17"/>
                  <a:gd name="T26" fmla="*/ 12 w 18"/>
                  <a:gd name="T27" fmla="*/ 9 h 17"/>
                  <a:gd name="T28" fmla="*/ 14 w 18"/>
                  <a:gd name="T29" fmla="*/ 9 h 17"/>
                  <a:gd name="T30" fmla="*/ 16 w 18"/>
                  <a:gd name="T31" fmla="*/ 6 h 17"/>
                  <a:gd name="T32" fmla="*/ 18 w 18"/>
                  <a:gd name="T33" fmla="*/ 4 h 17"/>
                  <a:gd name="T34" fmla="*/ 18 w 18"/>
                  <a:gd name="T35" fmla="*/ 1 h 17"/>
                  <a:gd name="T36" fmla="*/ 17 w 18"/>
                  <a:gd name="T37" fmla="*/ 0 h 17"/>
                  <a:gd name="T38" fmla="*/ 15 w 18"/>
                  <a:gd name="T39" fmla="*/ 0 h 17"/>
                  <a:gd name="T40" fmla="*/ 15 w 18"/>
                  <a:gd name="T41"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7">
                    <a:moveTo>
                      <a:pt x="15" y="3"/>
                    </a:moveTo>
                    <a:lnTo>
                      <a:pt x="13" y="3"/>
                    </a:lnTo>
                    <a:lnTo>
                      <a:pt x="11" y="6"/>
                    </a:lnTo>
                    <a:lnTo>
                      <a:pt x="8" y="8"/>
                    </a:lnTo>
                    <a:lnTo>
                      <a:pt x="5" y="7"/>
                    </a:lnTo>
                    <a:lnTo>
                      <a:pt x="3" y="9"/>
                    </a:lnTo>
                    <a:lnTo>
                      <a:pt x="1" y="12"/>
                    </a:lnTo>
                    <a:lnTo>
                      <a:pt x="0" y="13"/>
                    </a:lnTo>
                    <a:lnTo>
                      <a:pt x="1" y="17"/>
                    </a:lnTo>
                    <a:lnTo>
                      <a:pt x="1" y="16"/>
                    </a:lnTo>
                    <a:lnTo>
                      <a:pt x="4" y="16"/>
                    </a:lnTo>
                    <a:lnTo>
                      <a:pt x="6" y="16"/>
                    </a:lnTo>
                    <a:lnTo>
                      <a:pt x="11" y="12"/>
                    </a:lnTo>
                    <a:lnTo>
                      <a:pt x="12" y="9"/>
                    </a:lnTo>
                    <a:lnTo>
                      <a:pt x="14" y="9"/>
                    </a:lnTo>
                    <a:lnTo>
                      <a:pt x="16" y="6"/>
                    </a:lnTo>
                    <a:lnTo>
                      <a:pt x="18" y="4"/>
                    </a:lnTo>
                    <a:lnTo>
                      <a:pt x="18" y="1"/>
                    </a:lnTo>
                    <a:lnTo>
                      <a:pt x="17" y="0"/>
                    </a:lnTo>
                    <a:lnTo>
                      <a:pt x="15" y="0"/>
                    </a:lnTo>
                    <a:lnTo>
                      <a:pt x="1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7" name="Freeform 1166">
                <a:extLst>
                  <a:ext uri="{FF2B5EF4-FFF2-40B4-BE49-F238E27FC236}">
                    <a16:creationId xmlns:a16="http://schemas.microsoft.com/office/drawing/2014/main" id="{77583ECA-7A95-7645-BB14-772AB44B8032}"/>
                  </a:ext>
                </a:extLst>
              </p:cNvPr>
              <p:cNvSpPr>
                <a:spLocks/>
              </p:cNvSpPr>
              <p:nvPr/>
            </p:nvSpPr>
            <p:spPr bwMode="auto">
              <a:xfrm>
                <a:off x="2733" y="1261"/>
                <a:ext cx="9" cy="8"/>
              </a:xfrm>
              <a:custGeom>
                <a:avLst/>
                <a:gdLst>
                  <a:gd name="T0" fmla="*/ 7 w 9"/>
                  <a:gd name="T1" fmla="*/ 0 h 8"/>
                  <a:gd name="T2" fmla="*/ 6 w 9"/>
                  <a:gd name="T3" fmla="*/ 3 h 8"/>
                  <a:gd name="T4" fmla="*/ 3 w 9"/>
                  <a:gd name="T5" fmla="*/ 3 h 8"/>
                  <a:gd name="T6" fmla="*/ 2 w 9"/>
                  <a:gd name="T7" fmla="*/ 6 h 8"/>
                  <a:gd name="T8" fmla="*/ 0 w 9"/>
                  <a:gd name="T9" fmla="*/ 8 h 8"/>
                  <a:gd name="T10" fmla="*/ 2 w 9"/>
                  <a:gd name="T11" fmla="*/ 7 h 8"/>
                  <a:gd name="T12" fmla="*/ 4 w 9"/>
                  <a:gd name="T13" fmla="*/ 7 h 8"/>
                  <a:gd name="T14" fmla="*/ 6 w 9"/>
                  <a:gd name="T15" fmla="*/ 5 h 8"/>
                  <a:gd name="T16" fmla="*/ 9 w 9"/>
                  <a:gd name="T17" fmla="*/ 4 h 8"/>
                  <a:gd name="T18" fmla="*/ 9 w 9"/>
                  <a:gd name="T19" fmla="*/ 2 h 8"/>
                  <a:gd name="T20" fmla="*/ 8 w 9"/>
                  <a:gd name="T21" fmla="*/ 0 h 8"/>
                  <a:gd name="T22" fmla="*/ 7 w 9"/>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8">
                    <a:moveTo>
                      <a:pt x="7" y="0"/>
                    </a:moveTo>
                    <a:lnTo>
                      <a:pt x="6" y="3"/>
                    </a:lnTo>
                    <a:lnTo>
                      <a:pt x="3" y="3"/>
                    </a:lnTo>
                    <a:lnTo>
                      <a:pt x="2" y="6"/>
                    </a:lnTo>
                    <a:lnTo>
                      <a:pt x="0" y="8"/>
                    </a:lnTo>
                    <a:lnTo>
                      <a:pt x="2" y="7"/>
                    </a:lnTo>
                    <a:lnTo>
                      <a:pt x="4" y="7"/>
                    </a:lnTo>
                    <a:lnTo>
                      <a:pt x="6" y="5"/>
                    </a:lnTo>
                    <a:lnTo>
                      <a:pt x="9" y="4"/>
                    </a:lnTo>
                    <a:lnTo>
                      <a:pt x="9" y="2"/>
                    </a:lnTo>
                    <a:lnTo>
                      <a:pt x="8" y="0"/>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8" name="Freeform 1167">
                <a:extLst>
                  <a:ext uri="{FF2B5EF4-FFF2-40B4-BE49-F238E27FC236}">
                    <a16:creationId xmlns:a16="http://schemas.microsoft.com/office/drawing/2014/main" id="{79029B2A-373C-EA48-870A-9CCDA7B2A6BC}"/>
                  </a:ext>
                </a:extLst>
              </p:cNvPr>
              <p:cNvSpPr>
                <a:spLocks/>
              </p:cNvSpPr>
              <p:nvPr/>
            </p:nvSpPr>
            <p:spPr bwMode="auto">
              <a:xfrm>
                <a:off x="3013" y="649"/>
                <a:ext cx="5" cy="5"/>
              </a:xfrm>
              <a:custGeom>
                <a:avLst/>
                <a:gdLst>
                  <a:gd name="T0" fmla="*/ 5 w 5"/>
                  <a:gd name="T1" fmla="*/ 3 h 5"/>
                  <a:gd name="T2" fmla="*/ 3 w 5"/>
                  <a:gd name="T3" fmla="*/ 0 h 5"/>
                  <a:gd name="T4" fmla="*/ 2 w 5"/>
                  <a:gd name="T5" fmla="*/ 1 h 5"/>
                  <a:gd name="T6" fmla="*/ 0 w 5"/>
                  <a:gd name="T7" fmla="*/ 4 h 5"/>
                  <a:gd name="T8" fmla="*/ 2 w 5"/>
                  <a:gd name="T9" fmla="*/ 5 h 5"/>
                  <a:gd name="T10" fmla="*/ 5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5" y="3"/>
                    </a:moveTo>
                    <a:lnTo>
                      <a:pt x="3" y="0"/>
                    </a:lnTo>
                    <a:lnTo>
                      <a:pt x="2" y="1"/>
                    </a:lnTo>
                    <a:lnTo>
                      <a:pt x="0" y="4"/>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9" name="Freeform 1168">
                <a:extLst>
                  <a:ext uri="{FF2B5EF4-FFF2-40B4-BE49-F238E27FC236}">
                    <a16:creationId xmlns:a16="http://schemas.microsoft.com/office/drawing/2014/main" id="{2875996B-3162-AB46-B716-F1AC24717DEB}"/>
                  </a:ext>
                </a:extLst>
              </p:cNvPr>
              <p:cNvSpPr>
                <a:spLocks/>
              </p:cNvSpPr>
              <p:nvPr/>
            </p:nvSpPr>
            <p:spPr bwMode="auto">
              <a:xfrm>
                <a:off x="2892" y="1832"/>
                <a:ext cx="3" cy="2"/>
              </a:xfrm>
              <a:custGeom>
                <a:avLst/>
                <a:gdLst>
                  <a:gd name="T0" fmla="*/ 0 w 3"/>
                  <a:gd name="T1" fmla="*/ 0 h 2"/>
                  <a:gd name="T2" fmla="*/ 0 w 3"/>
                  <a:gd name="T3" fmla="*/ 2 h 2"/>
                  <a:gd name="T4" fmla="*/ 1 w 3"/>
                  <a:gd name="T5" fmla="*/ 2 h 2"/>
                  <a:gd name="T6" fmla="*/ 2 w 3"/>
                  <a:gd name="T7" fmla="*/ 2 h 2"/>
                  <a:gd name="T8" fmla="*/ 3 w 3"/>
                  <a:gd name="T9" fmla="*/ 2 h 2"/>
                  <a:gd name="T10" fmla="*/ 3 w 3"/>
                  <a:gd name="T11" fmla="*/ 0 h 2"/>
                  <a:gd name="T12" fmla="*/ 2 w 3"/>
                  <a:gd name="T13" fmla="*/ 0 h 2"/>
                  <a:gd name="T14" fmla="*/ 0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0"/>
                    </a:moveTo>
                    <a:lnTo>
                      <a:pt x="0" y="2"/>
                    </a:lnTo>
                    <a:lnTo>
                      <a:pt x="1" y="2"/>
                    </a:lnTo>
                    <a:lnTo>
                      <a:pt x="2" y="2"/>
                    </a:lnTo>
                    <a:lnTo>
                      <a:pt x="3" y="2"/>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0" name="Freeform 1169">
                <a:extLst>
                  <a:ext uri="{FF2B5EF4-FFF2-40B4-BE49-F238E27FC236}">
                    <a16:creationId xmlns:a16="http://schemas.microsoft.com/office/drawing/2014/main" id="{0E13A0EE-BF62-1046-8023-53CC3E0D38AA}"/>
                  </a:ext>
                </a:extLst>
              </p:cNvPr>
              <p:cNvSpPr>
                <a:spLocks/>
              </p:cNvSpPr>
              <p:nvPr/>
            </p:nvSpPr>
            <p:spPr bwMode="auto">
              <a:xfrm>
                <a:off x="2870" y="1914"/>
                <a:ext cx="3" cy="11"/>
              </a:xfrm>
              <a:custGeom>
                <a:avLst/>
                <a:gdLst>
                  <a:gd name="T0" fmla="*/ 0 w 3"/>
                  <a:gd name="T1" fmla="*/ 11 h 11"/>
                  <a:gd name="T2" fmla="*/ 1 w 3"/>
                  <a:gd name="T3" fmla="*/ 11 h 11"/>
                  <a:gd name="T4" fmla="*/ 3 w 3"/>
                  <a:gd name="T5" fmla="*/ 9 h 11"/>
                  <a:gd name="T6" fmla="*/ 2 w 3"/>
                  <a:gd name="T7" fmla="*/ 7 h 11"/>
                  <a:gd name="T8" fmla="*/ 1 w 3"/>
                  <a:gd name="T9" fmla="*/ 7 h 11"/>
                  <a:gd name="T10" fmla="*/ 1 w 3"/>
                  <a:gd name="T11" fmla="*/ 5 h 11"/>
                  <a:gd name="T12" fmla="*/ 2 w 3"/>
                  <a:gd name="T13" fmla="*/ 4 h 11"/>
                  <a:gd name="T14" fmla="*/ 2 w 3"/>
                  <a:gd name="T15" fmla="*/ 2 h 11"/>
                  <a:gd name="T16" fmla="*/ 1 w 3"/>
                  <a:gd name="T17" fmla="*/ 1 h 11"/>
                  <a:gd name="T18" fmla="*/ 1 w 3"/>
                  <a:gd name="T19" fmla="*/ 0 h 11"/>
                  <a:gd name="T20" fmla="*/ 0 w 3"/>
                  <a:gd name="T21" fmla="*/ 1 h 11"/>
                  <a:gd name="T22" fmla="*/ 0 w 3"/>
                  <a:gd name="T23" fmla="*/ 2 h 11"/>
                  <a:gd name="T24" fmla="*/ 0 w 3"/>
                  <a:gd name="T25" fmla="*/ 4 h 11"/>
                  <a:gd name="T26" fmla="*/ 0 w 3"/>
                  <a:gd name="T27" fmla="*/ 7 h 11"/>
                  <a:gd name="T28" fmla="*/ 0 w 3"/>
                  <a:gd name="T29" fmla="*/ 10 h 11"/>
                  <a:gd name="T30" fmla="*/ 0 w 3"/>
                  <a:gd name="T3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1">
                    <a:moveTo>
                      <a:pt x="0" y="11"/>
                    </a:moveTo>
                    <a:lnTo>
                      <a:pt x="1" y="11"/>
                    </a:lnTo>
                    <a:lnTo>
                      <a:pt x="3" y="9"/>
                    </a:lnTo>
                    <a:lnTo>
                      <a:pt x="2" y="7"/>
                    </a:lnTo>
                    <a:lnTo>
                      <a:pt x="1" y="7"/>
                    </a:lnTo>
                    <a:lnTo>
                      <a:pt x="1" y="5"/>
                    </a:lnTo>
                    <a:lnTo>
                      <a:pt x="2" y="4"/>
                    </a:lnTo>
                    <a:lnTo>
                      <a:pt x="2" y="2"/>
                    </a:lnTo>
                    <a:lnTo>
                      <a:pt x="1" y="1"/>
                    </a:lnTo>
                    <a:lnTo>
                      <a:pt x="1" y="0"/>
                    </a:lnTo>
                    <a:lnTo>
                      <a:pt x="0" y="1"/>
                    </a:lnTo>
                    <a:lnTo>
                      <a:pt x="0" y="2"/>
                    </a:lnTo>
                    <a:lnTo>
                      <a:pt x="0" y="4"/>
                    </a:lnTo>
                    <a:lnTo>
                      <a:pt x="0" y="7"/>
                    </a:lnTo>
                    <a:lnTo>
                      <a:pt x="0" y="10"/>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1" name="Freeform 1170">
                <a:extLst>
                  <a:ext uri="{FF2B5EF4-FFF2-40B4-BE49-F238E27FC236}">
                    <a16:creationId xmlns:a16="http://schemas.microsoft.com/office/drawing/2014/main" id="{86D22F39-174F-644B-91E1-C19AD79391CB}"/>
                  </a:ext>
                </a:extLst>
              </p:cNvPr>
              <p:cNvSpPr>
                <a:spLocks/>
              </p:cNvSpPr>
              <p:nvPr/>
            </p:nvSpPr>
            <p:spPr bwMode="auto">
              <a:xfrm>
                <a:off x="2842" y="1462"/>
                <a:ext cx="1" cy="3"/>
              </a:xfrm>
              <a:custGeom>
                <a:avLst/>
                <a:gdLst>
                  <a:gd name="T0" fmla="*/ 0 w 1"/>
                  <a:gd name="T1" fmla="*/ 1 h 3"/>
                  <a:gd name="T2" fmla="*/ 1 w 1"/>
                  <a:gd name="T3" fmla="*/ 3 h 3"/>
                  <a:gd name="T4" fmla="*/ 1 w 1"/>
                  <a:gd name="T5" fmla="*/ 3 h 3"/>
                  <a:gd name="T6" fmla="*/ 1 w 1"/>
                  <a:gd name="T7" fmla="*/ 0 h 3"/>
                  <a:gd name="T8" fmla="*/ 1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lnTo>
                      <a:pt x="1" y="3"/>
                    </a:lnTo>
                    <a:lnTo>
                      <a:pt x="1" y="3"/>
                    </a:ln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2" name="Freeform 1171">
                <a:extLst>
                  <a:ext uri="{FF2B5EF4-FFF2-40B4-BE49-F238E27FC236}">
                    <a16:creationId xmlns:a16="http://schemas.microsoft.com/office/drawing/2014/main" id="{59591F2C-81D8-CA44-926B-65927C8A4EC9}"/>
                  </a:ext>
                </a:extLst>
              </p:cNvPr>
              <p:cNvSpPr>
                <a:spLocks/>
              </p:cNvSpPr>
              <p:nvPr/>
            </p:nvSpPr>
            <p:spPr bwMode="auto">
              <a:xfrm>
                <a:off x="2874" y="1924"/>
                <a:ext cx="1" cy="4"/>
              </a:xfrm>
              <a:custGeom>
                <a:avLst/>
                <a:gdLst>
                  <a:gd name="T0" fmla="*/ 0 w 1"/>
                  <a:gd name="T1" fmla="*/ 3 h 4"/>
                  <a:gd name="T2" fmla="*/ 0 w 1"/>
                  <a:gd name="T3" fmla="*/ 4 h 4"/>
                  <a:gd name="T4" fmla="*/ 1 w 1"/>
                  <a:gd name="T5" fmla="*/ 2 h 4"/>
                  <a:gd name="T6" fmla="*/ 1 w 1"/>
                  <a:gd name="T7" fmla="*/ 0 h 4"/>
                  <a:gd name="T8" fmla="*/ 0 w 1"/>
                  <a:gd name="T9" fmla="*/ 1 h 4"/>
                  <a:gd name="T10" fmla="*/ 0 w 1"/>
                  <a:gd name="T11" fmla="*/ 3 h 4"/>
                </a:gdLst>
                <a:ahLst/>
                <a:cxnLst>
                  <a:cxn ang="0">
                    <a:pos x="T0" y="T1"/>
                  </a:cxn>
                  <a:cxn ang="0">
                    <a:pos x="T2" y="T3"/>
                  </a:cxn>
                  <a:cxn ang="0">
                    <a:pos x="T4" y="T5"/>
                  </a:cxn>
                  <a:cxn ang="0">
                    <a:pos x="T6" y="T7"/>
                  </a:cxn>
                  <a:cxn ang="0">
                    <a:pos x="T8" y="T9"/>
                  </a:cxn>
                  <a:cxn ang="0">
                    <a:pos x="T10" y="T11"/>
                  </a:cxn>
                </a:cxnLst>
                <a:rect l="0" t="0" r="r" b="b"/>
                <a:pathLst>
                  <a:path w="1" h="4">
                    <a:moveTo>
                      <a:pt x="0" y="3"/>
                    </a:moveTo>
                    <a:lnTo>
                      <a:pt x="0" y="4"/>
                    </a:ln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3" name="Freeform 1172">
                <a:extLst>
                  <a:ext uri="{FF2B5EF4-FFF2-40B4-BE49-F238E27FC236}">
                    <a16:creationId xmlns:a16="http://schemas.microsoft.com/office/drawing/2014/main" id="{679595BE-3F82-D14D-AB65-E8854CFA84C4}"/>
                  </a:ext>
                </a:extLst>
              </p:cNvPr>
              <p:cNvSpPr>
                <a:spLocks/>
              </p:cNvSpPr>
              <p:nvPr/>
            </p:nvSpPr>
            <p:spPr bwMode="auto">
              <a:xfrm>
                <a:off x="2100" y="1086"/>
                <a:ext cx="2" cy="3"/>
              </a:xfrm>
              <a:custGeom>
                <a:avLst/>
                <a:gdLst>
                  <a:gd name="T0" fmla="*/ 2 w 2"/>
                  <a:gd name="T1" fmla="*/ 2 h 3"/>
                  <a:gd name="T2" fmla="*/ 2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4" name="Freeform 1173">
                <a:extLst>
                  <a:ext uri="{FF2B5EF4-FFF2-40B4-BE49-F238E27FC236}">
                    <a16:creationId xmlns:a16="http://schemas.microsoft.com/office/drawing/2014/main" id="{E2FB59F5-BF08-1B49-8209-5EAF5DC6B34A}"/>
                  </a:ext>
                </a:extLst>
              </p:cNvPr>
              <p:cNvSpPr>
                <a:spLocks/>
              </p:cNvSpPr>
              <p:nvPr/>
            </p:nvSpPr>
            <p:spPr bwMode="auto">
              <a:xfrm>
                <a:off x="2843" y="1482"/>
                <a:ext cx="3" cy="12"/>
              </a:xfrm>
              <a:custGeom>
                <a:avLst/>
                <a:gdLst>
                  <a:gd name="T0" fmla="*/ 3 w 3"/>
                  <a:gd name="T1" fmla="*/ 2 h 12"/>
                  <a:gd name="T2" fmla="*/ 2 w 3"/>
                  <a:gd name="T3" fmla="*/ 0 h 12"/>
                  <a:gd name="T4" fmla="*/ 1 w 3"/>
                  <a:gd name="T5" fmla="*/ 6 h 12"/>
                  <a:gd name="T6" fmla="*/ 0 w 3"/>
                  <a:gd name="T7" fmla="*/ 10 h 12"/>
                  <a:gd name="T8" fmla="*/ 2 w 3"/>
                  <a:gd name="T9" fmla="*/ 12 h 12"/>
                  <a:gd name="T10" fmla="*/ 3 w 3"/>
                  <a:gd name="T11" fmla="*/ 11 h 12"/>
                  <a:gd name="T12" fmla="*/ 3 w 3"/>
                  <a:gd name="T13" fmla="*/ 9 h 12"/>
                  <a:gd name="T14" fmla="*/ 3 w 3"/>
                  <a:gd name="T15" fmla="*/ 5 h 12"/>
                  <a:gd name="T16" fmla="*/ 3 w 3"/>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2"/>
                    </a:moveTo>
                    <a:lnTo>
                      <a:pt x="2" y="0"/>
                    </a:lnTo>
                    <a:lnTo>
                      <a:pt x="1" y="6"/>
                    </a:lnTo>
                    <a:lnTo>
                      <a:pt x="0" y="10"/>
                    </a:lnTo>
                    <a:lnTo>
                      <a:pt x="2" y="12"/>
                    </a:lnTo>
                    <a:lnTo>
                      <a:pt x="3" y="11"/>
                    </a:lnTo>
                    <a:lnTo>
                      <a:pt x="3" y="9"/>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5" name="Freeform 1174">
                <a:extLst>
                  <a:ext uri="{FF2B5EF4-FFF2-40B4-BE49-F238E27FC236}">
                    <a16:creationId xmlns:a16="http://schemas.microsoft.com/office/drawing/2014/main" id="{E53FDC53-8DC7-1241-AAAF-54E87168FE6D}"/>
                  </a:ext>
                </a:extLst>
              </p:cNvPr>
              <p:cNvSpPr>
                <a:spLocks/>
              </p:cNvSpPr>
              <p:nvPr/>
            </p:nvSpPr>
            <p:spPr bwMode="auto">
              <a:xfrm>
                <a:off x="2724" y="646"/>
                <a:ext cx="378" cy="356"/>
              </a:xfrm>
              <a:custGeom>
                <a:avLst/>
                <a:gdLst>
                  <a:gd name="T0" fmla="*/ 109 w 378"/>
                  <a:gd name="T1" fmla="*/ 61 h 356"/>
                  <a:gd name="T2" fmla="*/ 115 w 378"/>
                  <a:gd name="T3" fmla="*/ 74 h 356"/>
                  <a:gd name="T4" fmla="*/ 136 w 378"/>
                  <a:gd name="T5" fmla="*/ 92 h 356"/>
                  <a:gd name="T6" fmla="*/ 112 w 378"/>
                  <a:gd name="T7" fmla="*/ 91 h 356"/>
                  <a:gd name="T8" fmla="*/ 142 w 378"/>
                  <a:gd name="T9" fmla="*/ 100 h 356"/>
                  <a:gd name="T10" fmla="*/ 123 w 378"/>
                  <a:gd name="T11" fmla="*/ 116 h 356"/>
                  <a:gd name="T12" fmla="*/ 168 w 378"/>
                  <a:gd name="T13" fmla="*/ 123 h 356"/>
                  <a:gd name="T14" fmla="*/ 199 w 378"/>
                  <a:gd name="T15" fmla="*/ 119 h 356"/>
                  <a:gd name="T16" fmla="*/ 207 w 378"/>
                  <a:gd name="T17" fmla="*/ 135 h 356"/>
                  <a:gd name="T18" fmla="*/ 188 w 378"/>
                  <a:gd name="T19" fmla="*/ 152 h 356"/>
                  <a:gd name="T20" fmla="*/ 150 w 378"/>
                  <a:gd name="T21" fmla="*/ 176 h 356"/>
                  <a:gd name="T22" fmla="*/ 115 w 378"/>
                  <a:gd name="T23" fmla="*/ 134 h 356"/>
                  <a:gd name="T24" fmla="*/ 105 w 378"/>
                  <a:gd name="T25" fmla="*/ 189 h 356"/>
                  <a:gd name="T26" fmla="*/ 122 w 378"/>
                  <a:gd name="T27" fmla="*/ 213 h 356"/>
                  <a:gd name="T28" fmla="*/ 97 w 378"/>
                  <a:gd name="T29" fmla="*/ 216 h 356"/>
                  <a:gd name="T30" fmla="*/ 56 w 378"/>
                  <a:gd name="T31" fmla="*/ 243 h 356"/>
                  <a:gd name="T32" fmla="*/ 87 w 378"/>
                  <a:gd name="T33" fmla="*/ 235 h 356"/>
                  <a:gd name="T34" fmla="*/ 69 w 378"/>
                  <a:gd name="T35" fmla="*/ 263 h 356"/>
                  <a:gd name="T36" fmla="*/ 69 w 378"/>
                  <a:gd name="T37" fmla="*/ 278 h 356"/>
                  <a:gd name="T38" fmla="*/ 81 w 378"/>
                  <a:gd name="T39" fmla="*/ 285 h 356"/>
                  <a:gd name="T40" fmla="*/ 42 w 378"/>
                  <a:gd name="T41" fmla="*/ 257 h 356"/>
                  <a:gd name="T42" fmla="*/ 42 w 378"/>
                  <a:gd name="T43" fmla="*/ 287 h 356"/>
                  <a:gd name="T44" fmla="*/ 19 w 378"/>
                  <a:gd name="T45" fmla="*/ 291 h 356"/>
                  <a:gd name="T46" fmla="*/ 5 w 378"/>
                  <a:gd name="T47" fmla="*/ 319 h 356"/>
                  <a:gd name="T48" fmla="*/ 18 w 378"/>
                  <a:gd name="T49" fmla="*/ 314 h 356"/>
                  <a:gd name="T50" fmla="*/ 25 w 378"/>
                  <a:gd name="T51" fmla="*/ 326 h 356"/>
                  <a:gd name="T52" fmla="*/ 44 w 378"/>
                  <a:gd name="T53" fmla="*/ 329 h 356"/>
                  <a:gd name="T54" fmla="*/ 61 w 378"/>
                  <a:gd name="T55" fmla="*/ 332 h 356"/>
                  <a:gd name="T56" fmla="*/ 72 w 378"/>
                  <a:gd name="T57" fmla="*/ 321 h 356"/>
                  <a:gd name="T58" fmla="*/ 91 w 378"/>
                  <a:gd name="T59" fmla="*/ 351 h 356"/>
                  <a:gd name="T60" fmla="*/ 116 w 378"/>
                  <a:gd name="T61" fmla="*/ 325 h 356"/>
                  <a:gd name="T62" fmla="*/ 93 w 378"/>
                  <a:gd name="T63" fmla="*/ 303 h 356"/>
                  <a:gd name="T64" fmla="*/ 94 w 378"/>
                  <a:gd name="T65" fmla="*/ 291 h 356"/>
                  <a:gd name="T66" fmla="*/ 136 w 378"/>
                  <a:gd name="T67" fmla="*/ 290 h 356"/>
                  <a:gd name="T68" fmla="*/ 157 w 378"/>
                  <a:gd name="T69" fmla="*/ 267 h 356"/>
                  <a:gd name="T70" fmla="*/ 181 w 378"/>
                  <a:gd name="T71" fmla="*/ 257 h 356"/>
                  <a:gd name="T72" fmla="*/ 166 w 378"/>
                  <a:gd name="T73" fmla="*/ 228 h 356"/>
                  <a:gd name="T74" fmla="*/ 168 w 378"/>
                  <a:gd name="T75" fmla="*/ 216 h 356"/>
                  <a:gd name="T76" fmla="*/ 181 w 378"/>
                  <a:gd name="T77" fmla="*/ 218 h 356"/>
                  <a:gd name="T78" fmla="*/ 185 w 378"/>
                  <a:gd name="T79" fmla="*/ 206 h 356"/>
                  <a:gd name="T80" fmla="*/ 209 w 378"/>
                  <a:gd name="T81" fmla="*/ 213 h 356"/>
                  <a:gd name="T82" fmla="*/ 229 w 378"/>
                  <a:gd name="T83" fmla="*/ 209 h 356"/>
                  <a:gd name="T84" fmla="*/ 237 w 378"/>
                  <a:gd name="T85" fmla="*/ 188 h 356"/>
                  <a:gd name="T86" fmla="*/ 267 w 378"/>
                  <a:gd name="T87" fmla="*/ 174 h 356"/>
                  <a:gd name="T88" fmla="*/ 324 w 378"/>
                  <a:gd name="T89" fmla="*/ 140 h 356"/>
                  <a:gd name="T90" fmla="*/ 287 w 378"/>
                  <a:gd name="T91" fmla="*/ 136 h 356"/>
                  <a:gd name="T92" fmla="*/ 318 w 378"/>
                  <a:gd name="T93" fmla="*/ 120 h 356"/>
                  <a:gd name="T94" fmla="*/ 362 w 378"/>
                  <a:gd name="T95" fmla="*/ 106 h 356"/>
                  <a:gd name="T96" fmla="*/ 369 w 378"/>
                  <a:gd name="T97" fmla="*/ 60 h 356"/>
                  <a:gd name="T98" fmla="*/ 354 w 378"/>
                  <a:gd name="T99" fmla="*/ 45 h 356"/>
                  <a:gd name="T100" fmla="*/ 349 w 378"/>
                  <a:gd name="T101" fmla="*/ 37 h 356"/>
                  <a:gd name="T102" fmla="*/ 327 w 378"/>
                  <a:gd name="T103" fmla="*/ 20 h 356"/>
                  <a:gd name="T104" fmla="*/ 289 w 378"/>
                  <a:gd name="T105" fmla="*/ 12 h 356"/>
                  <a:gd name="T106" fmla="*/ 254 w 378"/>
                  <a:gd name="T107" fmla="*/ 24 h 356"/>
                  <a:gd name="T108" fmla="*/ 233 w 378"/>
                  <a:gd name="T109" fmla="*/ 3 h 356"/>
                  <a:gd name="T110" fmla="*/ 228 w 378"/>
                  <a:gd name="T111" fmla="*/ 25 h 356"/>
                  <a:gd name="T112" fmla="*/ 214 w 378"/>
                  <a:gd name="T113" fmla="*/ 26 h 356"/>
                  <a:gd name="T114" fmla="*/ 193 w 378"/>
                  <a:gd name="T115" fmla="*/ 39 h 356"/>
                  <a:gd name="T116" fmla="*/ 171 w 378"/>
                  <a:gd name="T117" fmla="*/ 27 h 356"/>
                  <a:gd name="T118" fmla="*/ 166 w 378"/>
                  <a:gd name="T119" fmla="*/ 45 h 356"/>
                  <a:gd name="T120" fmla="*/ 150 w 378"/>
                  <a:gd name="T121" fmla="*/ 37 h 356"/>
                  <a:gd name="T122" fmla="*/ 133 w 378"/>
                  <a:gd name="T123" fmla="*/ 3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356">
                    <a:moveTo>
                      <a:pt x="105" y="51"/>
                    </a:moveTo>
                    <a:lnTo>
                      <a:pt x="105" y="55"/>
                    </a:lnTo>
                    <a:lnTo>
                      <a:pt x="105" y="58"/>
                    </a:lnTo>
                    <a:lnTo>
                      <a:pt x="108" y="56"/>
                    </a:lnTo>
                    <a:lnTo>
                      <a:pt x="109" y="54"/>
                    </a:lnTo>
                    <a:lnTo>
                      <a:pt x="109" y="52"/>
                    </a:lnTo>
                    <a:lnTo>
                      <a:pt x="112" y="51"/>
                    </a:lnTo>
                    <a:lnTo>
                      <a:pt x="114" y="49"/>
                    </a:lnTo>
                    <a:lnTo>
                      <a:pt x="115" y="49"/>
                    </a:lnTo>
                    <a:lnTo>
                      <a:pt x="116" y="53"/>
                    </a:lnTo>
                    <a:lnTo>
                      <a:pt x="118" y="51"/>
                    </a:lnTo>
                    <a:lnTo>
                      <a:pt x="119" y="48"/>
                    </a:lnTo>
                    <a:lnTo>
                      <a:pt x="119" y="47"/>
                    </a:lnTo>
                    <a:lnTo>
                      <a:pt x="119" y="52"/>
                    </a:lnTo>
                    <a:lnTo>
                      <a:pt x="120" y="53"/>
                    </a:lnTo>
                    <a:lnTo>
                      <a:pt x="123" y="54"/>
                    </a:lnTo>
                    <a:lnTo>
                      <a:pt x="121" y="55"/>
                    </a:lnTo>
                    <a:lnTo>
                      <a:pt x="117" y="56"/>
                    </a:lnTo>
                    <a:lnTo>
                      <a:pt x="112" y="60"/>
                    </a:lnTo>
                    <a:lnTo>
                      <a:pt x="109" y="61"/>
                    </a:lnTo>
                    <a:lnTo>
                      <a:pt x="110" y="64"/>
                    </a:lnTo>
                    <a:lnTo>
                      <a:pt x="110" y="67"/>
                    </a:lnTo>
                    <a:lnTo>
                      <a:pt x="112" y="67"/>
                    </a:lnTo>
                    <a:lnTo>
                      <a:pt x="114" y="65"/>
                    </a:lnTo>
                    <a:lnTo>
                      <a:pt x="117" y="64"/>
                    </a:lnTo>
                    <a:lnTo>
                      <a:pt x="120" y="63"/>
                    </a:lnTo>
                    <a:lnTo>
                      <a:pt x="126" y="62"/>
                    </a:lnTo>
                    <a:lnTo>
                      <a:pt x="131" y="61"/>
                    </a:lnTo>
                    <a:lnTo>
                      <a:pt x="133" y="63"/>
                    </a:lnTo>
                    <a:lnTo>
                      <a:pt x="133" y="64"/>
                    </a:lnTo>
                    <a:lnTo>
                      <a:pt x="130" y="65"/>
                    </a:lnTo>
                    <a:lnTo>
                      <a:pt x="129" y="63"/>
                    </a:lnTo>
                    <a:lnTo>
                      <a:pt x="126" y="64"/>
                    </a:lnTo>
                    <a:lnTo>
                      <a:pt x="124" y="66"/>
                    </a:lnTo>
                    <a:lnTo>
                      <a:pt x="119" y="66"/>
                    </a:lnTo>
                    <a:lnTo>
                      <a:pt x="115" y="70"/>
                    </a:lnTo>
                    <a:lnTo>
                      <a:pt x="112" y="70"/>
                    </a:lnTo>
                    <a:lnTo>
                      <a:pt x="111" y="71"/>
                    </a:lnTo>
                    <a:lnTo>
                      <a:pt x="112" y="74"/>
                    </a:lnTo>
                    <a:lnTo>
                      <a:pt x="115" y="74"/>
                    </a:lnTo>
                    <a:lnTo>
                      <a:pt x="118" y="77"/>
                    </a:lnTo>
                    <a:lnTo>
                      <a:pt x="115" y="77"/>
                    </a:lnTo>
                    <a:lnTo>
                      <a:pt x="112" y="77"/>
                    </a:lnTo>
                    <a:lnTo>
                      <a:pt x="109" y="75"/>
                    </a:lnTo>
                    <a:lnTo>
                      <a:pt x="108" y="75"/>
                    </a:lnTo>
                    <a:lnTo>
                      <a:pt x="106" y="77"/>
                    </a:lnTo>
                    <a:lnTo>
                      <a:pt x="106" y="81"/>
                    </a:lnTo>
                    <a:lnTo>
                      <a:pt x="105" y="82"/>
                    </a:lnTo>
                    <a:lnTo>
                      <a:pt x="105" y="85"/>
                    </a:lnTo>
                    <a:lnTo>
                      <a:pt x="108" y="87"/>
                    </a:lnTo>
                    <a:lnTo>
                      <a:pt x="112" y="85"/>
                    </a:lnTo>
                    <a:lnTo>
                      <a:pt x="116" y="88"/>
                    </a:lnTo>
                    <a:lnTo>
                      <a:pt x="119" y="87"/>
                    </a:lnTo>
                    <a:lnTo>
                      <a:pt x="121" y="89"/>
                    </a:lnTo>
                    <a:lnTo>
                      <a:pt x="122" y="89"/>
                    </a:lnTo>
                    <a:lnTo>
                      <a:pt x="126" y="92"/>
                    </a:lnTo>
                    <a:lnTo>
                      <a:pt x="129" y="92"/>
                    </a:lnTo>
                    <a:lnTo>
                      <a:pt x="129" y="91"/>
                    </a:lnTo>
                    <a:lnTo>
                      <a:pt x="133" y="92"/>
                    </a:lnTo>
                    <a:lnTo>
                      <a:pt x="136" y="92"/>
                    </a:lnTo>
                    <a:lnTo>
                      <a:pt x="139" y="88"/>
                    </a:lnTo>
                    <a:lnTo>
                      <a:pt x="146" y="89"/>
                    </a:lnTo>
                    <a:lnTo>
                      <a:pt x="149" y="88"/>
                    </a:lnTo>
                    <a:lnTo>
                      <a:pt x="151" y="87"/>
                    </a:lnTo>
                    <a:lnTo>
                      <a:pt x="153" y="86"/>
                    </a:lnTo>
                    <a:lnTo>
                      <a:pt x="154" y="85"/>
                    </a:lnTo>
                    <a:lnTo>
                      <a:pt x="154" y="87"/>
                    </a:lnTo>
                    <a:lnTo>
                      <a:pt x="153" y="90"/>
                    </a:lnTo>
                    <a:lnTo>
                      <a:pt x="148" y="91"/>
                    </a:lnTo>
                    <a:lnTo>
                      <a:pt x="143" y="92"/>
                    </a:lnTo>
                    <a:lnTo>
                      <a:pt x="141" y="94"/>
                    </a:lnTo>
                    <a:lnTo>
                      <a:pt x="138" y="94"/>
                    </a:lnTo>
                    <a:lnTo>
                      <a:pt x="137" y="95"/>
                    </a:lnTo>
                    <a:lnTo>
                      <a:pt x="134" y="94"/>
                    </a:lnTo>
                    <a:lnTo>
                      <a:pt x="131" y="96"/>
                    </a:lnTo>
                    <a:lnTo>
                      <a:pt x="128" y="96"/>
                    </a:lnTo>
                    <a:lnTo>
                      <a:pt x="126" y="94"/>
                    </a:lnTo>
                    <a:lnTo>
                      <a:pt x="124" y="94"/>
                    </a:lnTo>
                    <a:lnTo>
                      <a:pt x="120" y="91"/>
                    </a:lnTo>
                    <a:lnTo>
                      <a:pt x="112" y="91"/>
                    </a:lnTo>
                    <a:lnTo>
                      <a:pt x="110" y="90"/>
                    </a:lnTo>
                    <a:lnTo>
                      <a:pt x="107" y="91"/>
                    </a:lnTo>
                    <a:lnTo>
                      <a:pt x="105" y="90"/>
                    </a:lnTo>
                    <a:lnTo>
                      <a:pt x="103" y="91"/>
                    </a:lnTo>
                    <a:lnTo>
                      <a:pt x="104" y="96"/>
                    </a:lnTo>
                    <a:lnTo>
                      <a:pt x="105" y="98"/>
                    </a:lnTo>
                    <a:lnTo>
                      <a:pt x="105" y="102"/>
                    </a:lnTo>
                    <a:lnTo>
                      <a:pt x="106" y="107"/>
                    </a:lnTo>
                    <a:lnTo>
                      <a:pt x="108" y="108"/>
                    </a:lnTo>
                    <a:lnTo>
                      <a:pt x="109" y="109"/>
                    </a:lnTo>
                    <a:lnTo>
                      <a:pt x="113" y="115"/>
                    </a:lnTo>
                    <a:lnTo>
                      <a:pt x="115" y="116"/>
                    </a:lnTo>
                    <a:lnTo>
                      <a:pt x="116" y="115"/>
                    </a:lnTo>
                    <a:lnTo>
                      <a:pt x="120" y="111"/>
                    </a:lnTo>
                    <a:lnTo>
                      <a:pt x="125" y="108"/>
                    </a:lnTo>
                    <a:lnTo>
                      <a:pt x="130" y="104"/>
                    </a:lnTo>
                    <a:lnTo>
                      <a:pt x="133" y="100"/>
                    </a:lnTo>
                    <a:lnTo>
                      <a:pt x="134" y="98"/>
                    </a:lnTo>
                    <a:lnTo>
                      <a:pt x="136" y="98"/>
                    </a:lnTo>
                    <a:lnTo>
                      <a:pt x="142" y="100"/>
                    </a:lnTo>
                    <a:lnTo>
                      <a:pt x="147" y="99"/>
                    </a:lnTo>
                    <a:lnTo>
                      <a:pt x="151" y="99"/>
                    </a:lnTo>
                    <a:lnTo>
                      <a:pt x="155" y="101"/>
                    </a:lnTo>
                    <a:lnTo>
                      <a:pt x="160" y="103"/>
                    </a:lnTo>
                    <a:lnTo>
                      <a:pt x="166" y="103"/>
                    </a:lnTo>
                    <a:lnTo>
                      <a:pt x="168" y="105"/>
                    </a:lnTo>
                    <a:lnTo>
                      <a:pt x="167" y="105"/>
                    </a:lnTo>
                    <a:lnTo>
                      <a:pt x="163" y="106"/>
                    </a:lnTo>
                    <a:lnTo>
                      <a:pt x="160" y="105"/>
                    </a:lnTo>
                    <a:lnTo>
                      <a:pt x="156" y="105"/>
                    </a:lnTo>
                    <a:lnTo>
                      <a:pt x="150" y="101"/>
                    </a:lnTo>
                    <a:lnTo>
                      <a:pt x="147" y="101"/>
                    </a:lnTo>
                    <a:lnTo>
                      <a:pt x="146" y="102"/>
                    </a:lnTo>
                    <a:lnTo>
                      <a:pt x="140" y="101"/>
                    </a:lnTo>
                    <a:lnTo>
                      <a:pt x="137" y="101"/>
                    </a:lnTo>
                    <a:lnTo>
                      <a:pt x="136" y="103"/>
                    </a:lnTo>
                    <a:lnTo>
                      <a:pt x="132" y="105"/>
                    </a:lnTo>
                    <a:lnTo>
                      <a:pt x="129" y="109"/>
                    </a:lnTo>
                    <a:lnTo>
                      <a:pt x="125" y="112"/>
                    </a:lnTo>
                    <a:lnTo>
                      <a:pt x="123" y="116"/>
                    </a:lnTo>
                    <a:lnTo>
                      <a:pt x="121" y="119"/>
                    </a:lnTo>
                    <a:lnTo>
                      <a:pt x="120" y="121"/>
                    </a:lnTo>
                    <a:lnTo>
                      <a:pt x="123" y="123"/>
                    </a:lnTo>
                    <a:lnTo>
                      <a:pt x="127" y="124"/>
                    </a:lnTo>
                    <a:lnTo>
                      <a:pt x="127" y="125"/>
                    </a:lnTo>
                    <a:lnTo>
                      <a:pt x="129" y="129"/>
                    </a:lnTo>
                    <a:lnTo>
                      <a:pt x="135" y="129"/>
                    </a:lnTo>
                    <a:lnTo>
                      <a:pt x="140" y="132"/>
                    </a:lnTo>
                    <a:lnTo>
                      <a:pt x="145" y="131"/>
                    </a:lnTo>
                    <a:lnTo>
                      <a:pt x="149" y="126"/>
                    </a:lnTo>
                    <a:lnTo>
                      <a:pt x="150" y="122"/>
                    </a:lnTo>
                    <a:lnTo>
                      <a:pt x="154" y="120"/>
                    </a:lnTo>
                    <a:lnTo>
                      <a:pt x="157" y="120"/>
                    </a:lnTo>
                    <a:lnTo>
                      <a:pt x="153" y="122"/>
                    </a:lnTo>
                    <a:lnTo>
                      <a:pt x="153" y="125"/>
                    </a:lnTo>
                    <a:lnTo>
                      <a:pt x="156" y="126"/>
                    </a:lnTo>
                    <a:lnTo>
                      <a:pt x="160" y="124"/>
                    </a:lnTo>
                    <a:lnTo>
                      <a:pt x="163" y="125"/>
                    </a:lnTo>
                    <a:lnTo>
                      <a:pt x="166" y="123"/>
                    </a:lnTo>
                    <a:lnTo>
                      <a:pt x="168" y="123"/>
                    </a:lnTo>
                    <a:lnTo>
                      <a:pt x="166" y="126"/>
                    </a:lnTo>
                    <a:lnTo>
                      <a:pt x="160" y="127"/>
                    </a:lnTo>
                    <a:lnTo>
                      <a:pt x="158" y="129"/>
                    </a:lnTo>
                    <a:lnTo>
                      <a:pt x="154" y="129"/>
                    </a:lnTo>
                    <a:lnTo>
                      <a:pt x="150" y="132"/>
                    </a:lnTo>
                    <a:lnTo>
                      <a:pt x="151" y="136"/>
                    </a:lnTo>
                    <a:lnTo>
                      <a:pt x="153" y="136"/>
                    </a:lnTo>
                    <a:lnTo>
                      <a:pt x="157" y="136"/>
                    </a:lnTo>
                    <a:lnTo>
                      <a:pt x="161" y="139"/>
                    </a:lnTo>
                    <a:lnTo>
                      <a:pt x="169" y="139"/>
                    </a:lnTo>
                    <a:lnTo>
                      <a:pt x="172" y="140"/>
                    </a:lnTo>
                    <a:lnTo>
                      <a:pt x="175" y="139"/>
                    </a:lnTo>
                    <a:lnTo>
                      <a:pt x="185" y="135"/>
                    </a:lnTo>
                    <a:lnTo>
                      <a:pt x="188" y="134"/>
                    </a:lnTo>
                    <a:lnTo>
                      <a:pt x="193" y="129"/>
                    </a:lnTo>
                    <a:lnTo>
                      <a:pt x="192" y="128"/>
                    </a:lnTo>
                    <a:lnTo>
                      <a:pt x="191" y="128"/>
                    </a:lnTo>
                    <a:lnTo>
                      <a:pt x="195" y="122"/>
                    </a:lnTo>
                    <a:lnTo>
                      <a:pt x="197" y="122"/>
                    </a:lnTo>
                    <a:lnTo>
                      <a:pt x="199" y="119"/>
                    </a:lnTo>
                    <a:lnTo>
                      <a:pt x="200" y="119"/>
                    </a:lnTo>
                    <a:lnTo>
                      <a:pt x="201" y="122"/>
                    </a:lnTo>
                    <a:lnTo>
                      <a:pt x="202" y="122"/>
                    </a:lnTo>
                    <a:lnTo>
                      <a:pt x="202" y="119"/>
                    </a:lnTo>
                    <a:lnTo>
                      <a:pt x="210" y="112"/>
                    </a:lnTo>
                    <a:lnTo>
                      <a:pt x="216" y="112"/>
                    </a:lnTo>
                    <a:lnTo>
                      <a:pt x="223" y="108"/>
                    </a:lnTo>
                    <a:lnTo>
                      <a:pt x="223" y="109"/>
                    </a:lnTo>
                    <a:lnTo>
                      <a:pt x="216" y="113"/>
                    </a:lnTo>
                    <a:lnTo>
                      <a:pt x="212" y="114"/>
                    </a:lnTo>
                    <a:lnTo>
                      <a:pt x="205" y="119"/>
                    </a:lnTo>
                    <a:lnTo>
                      <a:pt x="204" y="123"/>
                    </a:lnTo>
                    <a:lnTo>
                      <a:pt x="201" y="126"/>
                    </a:lnTo>
                    <a:lnTo>
                      <a:pt x="198" y="127"/>
                    </a:lnTo>
                    <a:lnTo>
                      <a:pt x="196" y="132"/>
                    </a:lnTo>
                    <a:lnTo>
                      <a:pt x="195" y="133"/>
                    </a:lnTo>
                    <a:lnTo>
                      <a:pt x="195" y="135"/>
                    </a:lnTo>
                    <a:lnTo>
                      <a:pt x="202" y="133"/>
                    </a:lnTo>
                    <a:lnTo>
                      <a:pt x="204" y="135"/>
                    </a:lnTo>
                    <a:lnTo>
                      <a:pt x="207" y="135"/>
                    </a:lnTo>
                    <a:lnTo>
                      <a:pt x="210" y="137"/>
                    </a:lnTo>
                    <a:lnTo>
                      <a:pt x="210" y="139"/>
                    </a:lnTo>
                    <a:lnTo>
                      <a:pt x="212" y="140"/>
                    </a:lnTo>
                    <a:lnTo>
                      <a:pt x="214" y="140"/>
                    </a:lnTo>
                    <a:lnTo>
                      <a:pt x="216" y="143"/>
                    </a:lnTo>
                    <a:lnTo>
                      <a:pt x="212" y="143"/>
                    </a:lnTo>
                    <a:lnTo>
                      <a:pt x="209" y="145"/>
                    </a:lnTo>
                    <a:lnTo>
                      <a:pt x="206" y="142"/>
                    </a:lnTo>
                    <a:lnTo>
                      <a:pt x="202" y="139"/>
                    </a:lnTo>
                    <a:lnTo>
                      <a:pt x="195" y="140"/>
                    </a:lnTo>
                    <a:lnTo>
                      <a:pt x="185" y="141"/>
                    </a:lnTo>
                    <a:lnTo>
                      <a:pt x="181" y="143"/>
                    </a:lnTo>
                    <a:lnTo>
                      <a:pt x="179" y="143"/>
                    </a:lnTo>
                    <a:lnTo>
                      <a:pt x="178" y="144"/>
                    </a:lnTo>
                    <a:lnTo>
                      <a:pt x="180" y="146"/>
                    </a:lnTo>
                    <a:lnTo>
                      <a:pt x="184" y="147"/>
                    </a:lnTo>
                    <a:lnTo>
                      <a:pt x="188" y="147"/>
                    </a:lnTo>
                    <a:lnTo>
                      <a:pt x="190" y="150"/>
                    </a:lnTo>
                    <a:lnTo>
                      <a:pt x="190" y="151"/>
                    </a:lnTo>
                    <a:lnTo>
                      <a:pt x="188" y="152"/>
                    </a:lnTo>
                    <a:lnTo>
                      <a:pt x="185" y="150"/>
                    </a:lnTo>
                    <a:lnTo>
                      <a:pt x="179" y="150"/>
                    </a:lnTo>
                    <a:lnTo>
                      <a:pt x="177" y="146"/>
                    </a:lnTo>
                    <a:lnTo>
                      <a:pt x="174" y="146"/>
                    </a:lnTo>
                    <a:lnTo>
                      <a:pt x="170" y="149"/>
                    </a:lnTo>
                    <a:lnTo>
                      <a:pt x="164" y="149"/>
                    </a:lnTo>
                    <a:lnTo>
                      <a:pt x="160" y="147"/>
                    </a:lnTo>
                    <a:lnTo>
                      <a:pt x="156" y="146"/>
                    </a:lnTo>
                    <a:lnTo>
                      <a:pt x="152" y="145"/>
                    </a:lnTo>
                    <a:lnTo>
                      <a:pt x="150" y="144"/>
                    </a:lnTo>
                    <a:lnTo>
                      <a:pt x="145" y="144"/>
                    </a:lnTo>
                    <a:lnTo>
                      <a:pt x="143" y="148"/>
                    </a:lnTo>
                    <a:lnTo>
                      <a:pt x="145" y="151"/>
                    </a:lnTo>
                    <a:lnTo>
                      <a:pt x="145" y="163"/>
                    </a:lnTo>
                    <a:lnTo>
                      <a:pt x="145" y="166"/>
                    </a:lnTo>
                    <a:lnTo>
                      <a:pt x="143" y="169"/>
                    </a:lnTo>
                    <a:lnTo>
                      <a:pt x="143" y="171"/>
                    </a:lnTo>
                    <a:lnTo>
                      <a:pt x="145" y="173"/>
                    </a:lnTo>
                    <a:lnTo>
                      <a:pt x="146" y="176"/>
                    </a:lnTo>
                    <a:lnTo>
                      <a:pt x="150" y="176"/>
                    </a:lnTo>
                    <a:lnTo>
                      <a:pt x="152" y="178"/>
                    </a:lnTo>
                    <a:lnTo>
                      <a:pt x="150" y="177"/>
                    </a:lnTo>
                    <a:lnTo>
                      <a:pt x="147" y="179"/>
                    </a:lnTo>
                    <a:lnTo>
                      <a:pt x="146" y="181"/>
                    </a:lnTo>
                    <a:lnTo>
                      <a:pt x="146" y="178"/>
                    </a:lnTo>
                    <a:lnTo>
                      <a:pt x="143" y="175"/>
                    </a:lnTo>
                    <a:lnTo>
                      <a:pt x="143" y="175"/>
                    </a:lnTo>
                    <a:lnTo>
                      <a:pt x="141" y="177"/>
                    </a:lnTo>
                    <a:lnTo>
                      <a:pt x="139" y="174"/>
                    </a:lnTo>
                    <a:lnTo>
                      <a:pt x="139" y="168"/>
                    </a:lnTo>
                    <a:lnTo>
                      <a:pt x="139" y="162"/>
                    </a:lnTo>
                    <a:lnTo>
                      <a:pt x="138" y="154"/>
                    </a:lnTo>
                    <a:lnTo>
                      <a:pt x="134" y="150"/>
                    </a:lnTo>
                    <a:lnTo>
                      <a:pt x="134" y="146"/>
                    </a:lnTo>
                    <a:lnTo>
                      <a:pt x="128" y="141"/>
                    </a:lnTo>
                    <a:lnTo>
                      <a:pt x="126" y="141"/>
                    </a:lnTo>
                    <a:lnTo>
                      <a:pt x="122" y="138"/>
                    </a:lnTo>
                    <a:lnTo>
                      <a:pt x="122" y="135"/>
                    </a:lnTo>
                    <a:lnTo>
                      <a:pt x="119" y="133"/>
                    </a:lnTo>
                    <a:lnTo>
                      <a:pt x="115" y="134"/>
                    </a:lnTo>
                    <a:lnTo>
                      <a:pt x="106" y="146"/>
                    </a:lnTo>
                    <a:lnTo>
                      <a:pt x="105" y="150"/>
                    </a:lnTo>
                    <a:lnTo>
                      <a:pt x="105" y="153"/>
                    </a:lnTo>
                    <a:lnTo>
                      <a:pt x="107" y="155"/>
                    </a:lnTo>
                    <a:lnTo>
                      <a:pt x="110" y="156"/>
                    </a:lnTo>
                    <a:lnTo>
                      <a:pt x="112" y="160"/>
                    </a:lnTo>
                    <a:lnTo>
                      <a:pt x="112" y="162"/>
                    </a:lnTo>
                    <a:lnTo>
                      <a:pt x="111" y="163"/>
                    </a:lnTo>
                    <a:lnTo>
                      <a:pt x="108" y="159"/>
                    </a:lnTo>
                    <a:lnTo>
                      <a:pt x="107" y="158"/>
                    </a:lnTo>
                    <a:lnTo>
                      <a:pt x="105" y="156"/>
                    </a:lnTo>
                    <a:lnTo>
                      <a:pt x="104" y="157"/>
                    </a:lnTo>
                    <a:lnTo>
                      <a:pt x="102" y="158"/>
                    </a:lnTo>
                    <a:lnTo>
                      <a:pt x="101" y="160"/>
                    </a:lnTo>
                    <a:lnTo>
                      <a:pt x="102" y="164"/>
                    </a:lnTo>
                    <a:lnTo>
                      <a:pt x="104" y="166"/>
                    </a:lnTo>
                    <a:lnTo>
                      <a:pt x="105" y="170"/>
                    </a:lnTo>
                    <a:lnTo>
                      <a:pt x="106" y="180"/>
                    </a:lnTo>
                    <a:lnTo>
                      <a:pt x="105" y="184"/>
                    </a:lnTo>
                    <a:lnTo>
                      <a:pt x="105" y="189"/>
                    </a:lnTo>
                    <a:lnTo>
                      <a:pt x="102" y="194"/>
                    </a:lnTo>
                    <a:lnTo>
                      <a:pt x="102" y="198"/>
                    </a:lnTo>
                    <a:lnTo>
                      <a:pt x="103" y="199"/>
                    </a:lnTo>
                    <a:lnTo>
                      <a:pt x="105" y="198"/>
                    </a:lnTo>
                    <a:lnTo>
                      <a:pt x="105" y="203"/>
                    </a:lnTo>
                    <a:lnTo>
                      <a:pt x="102" y="207"/>
                    </a:lnTo>
                    <a:lnTo>
                      <a:pt x="101" y="205"/>
                    </a:lnTo>
                    <a:lnTo>
                      <a:pt x="101" y="201"/>
                    </a:lnTo>
                    <a:lnTo>
                      <a:pt x="98" y="199"/>
                    </a:lnTo>
                    <a:lnTo>
                      <a:pt x="96" y="201"/>
                    </a:lnTo>
                    <a:lnTo>
                      <a:pt x="96" y="207"/>
                    </a:lnTo>
                    <a:lnTo>
                      <a:pt x="100" y="215"/>
                    </a:lnTo>
                    <a:lnTo>
                      <a:pt x="104" y="214"/>
                    </a:lnTo>
                    <a:lnTo>
                      <a:pt x="106" y="215"/>
                    </a:lnTo>
                    <a:lnTo>
                      <a:pt x="108" y="218"/>
                    </a:lnTo>
                    <a:lnTo>
                      <a:pt x="112" y="218"/>
                    </a:lnTo>
                    <a:lnTo>
                      <a:pt x="117" y="220"/>
                    </a:lnTo>
                    <a:lnTo>
                      <a:pt x="119" y="218"/>
                    </a:lnTo>
                    <a:lnTo>
                      <a:pt x="122" y="215"/>
                    </a:lnTo>
                    <a:lnTo>
                      <a:pt x="122" y="213"/>
                    </a:lnTo>
                    <a:lnTo>
                      <a:pt x="124" y="212"/>
                    </a:lnTo>
                    <a:lnTo>
                      <a:pt x="124" y="215"/>
                    </a:lnTo>
                    <a:lnTo>
                      <a:pt x="123" y="218"/>
                    </a:lnTo>
                    <a:lnTo>
                      <a:pt x="122" y="222"/>
                    </a:lnTo>
                    <a:lnTo>
                      <a:pt x="122" y="223"/>
                    </a:lnTo>
                    <a:lnTo>
                      <a:pt x="119" y="222"/>
                    </a:lnTo>
                    <a:lnTo>
                      <a:pt x="113" y="222"/>
                    </a:lnTo>
                    <a:lnTo>
                      <a:pt x="111" y="222"/>
                    </a:lnTo>
                    <a:lnTo>
                      <a:pt x="111" y="225"/>
                    </a:lnTo>
                    <a:lnTo>
                      <a:pt x="112" y="225"/>
                    </a:lnTo>
                    <a:lnTo>
                      <a:pt x="115" y="226"/>
                    </a:lnTo>
                    <a:lnTo>
                      <a:pt x="115" y="229"/>
                    </a:lnTo>
                    <a:lnTo>
                      <a:pt x="113" y="229"/>
                    </a:lnTo>
                    <a:lnTo>
                      <a:pt x="113" y="233"/>
                    </a:lnTo>
                    <a:lnTo>
                      <a:pt x="109" y="226"/>
                    </a:lnTo>
                    <a:lnTo>
                      <a:pt x="108" y="227"/>
                    </a:lnTo>
                    <a:lnTo>
                      <a:pt x="106" y="224"/>
                    </a:lnTo>
                    <a:lnTo>
                      <a:pt x="105" y="221"/>
                    </a:lnTo>
                    <a:lnTo>
                      <a:pt x="99" y="216"/>
                    </a:lnTo>
                    <a:lnTo>
                      <a:pt x="97" y="216"/>
                    </a:lnTo>
                    <a:lnTo>
                      <a:pt x="94" y="212"/>
                    </a:lnTo>
                    <a:lnTo>
                      <a:pt x="93" y="211"/>
                    </a:lnTo>
                    <a:lnTo>
                      <a:pt x="91" y="211"/>
                    </a:lnTo>
                    <a:lnTo>
                      <a:pt x="88" y="213"/>
                    </a:lnTo>
                    <a:lnTo>
                      <a:pt x="86" y="213"/>
                    </a:lnTo>
                    <a:lnTo>
                      <a:pt x="84" y="215"/>
                    </a:lnTo>
                    <a:lnTo>
                      <a:pt x="80" y="213"/>
                    </a:lnTo>
                    <a:lnTo>
                      <a:pt x="74" y="215"/>
                    </a:lnTo>
                    <a:lnTo>
                      <a:pt x="72" y="214"/>
                    </a:lnTo>
                    <a:lnTo>
                      <a:pt x="68" y="219"/>
                    </a:lnTo>
                    <a:lnTo>
                      <a:pt x="66" y="224"/>
                    </a:lnTo>
                    <a:lnTo>
                      <a:pt x="66" y="228"/>
                    </a:lnTo>
                    <a:lnTo>
                      <a:pt x="63" y="229"/>
                    </a:lnTo>
                    <a:lnTo>
                      <a:pt x="60" y="230"/>
                    </a:lnTo>
                    <a:lnTo>
                      <a:pt x="57" y="232"/>
                    </a:lnTo>
                    <a:lnTo>
                      <a:pt x="57" y="235"/>
                    </a:lnTo>
                    <a:lnTo>
                      <a:pt x="53" y="238"/>
                    </a:lnTo>
                    <a:lnTo>
                      <a:pt x="53" y="242"/>
                    </a:lnTo>
                    <a:lnTo>
                      <a:pt x="55" y="242"/>
                    </a:lnTo>
                    <a:lnTo>
                      <a:pt x="56" y="243"/>
                    </a:lnTo>
                    <a:lnTo>
                      <a:pt x="53" y="243"/>
                    </a:lnTo>
                    <a:lnTo>
                      <a:pt x="51" y="246"/>
                    </a:lnTo>
                    <a:lnTo>
                      <a:pt x="55" y="250"/>
                    </a:lnTo>
                    <a:lnTo>
                      <a:pt x="59" y="250"/>
                    </a:lnTo>
                    <a:lnTo>
                      <a:pt x="61" y="248"/>
                    </a:lnTo>
                    <a:lnTo>
                      <a:pt x="61" y="246"/>
                    </a:lnTo>
                    <a:lnTo>
                      <a:pt x="64" y="246"/>
                    </a:lnTo>
                    <a:lnTo>
                      <a:pt x="69" y="242"/>
                    </a:lnTo>
                    <a:lnTo>
                      <a:pt x="69" y="246"/>
                    </a:lnTo>
                    <a:lnTo>
                      <a:pt x="66" y="247"/>
                    </a:lnTo>
                    <a:lnTo>
                      <a:pt x="63" y="250"/>
                    </a:lnTo>
                    <a:lnTo>
                      <a:pt x="63" y="253"/>
                    </a:lnTo>
                    <a:lnTo>
                      <a:pt x="68" y="253"/>
                    </a:lnTo>
                    <a:lnTo>
                      <a:pt x="70" y="253"/>
                    </a:lnTo>
                    <a:lnTo>
                      <a:pt x="74" y="250"/>
                    </a:lnTo>
                    <a:lnTo>
                      <a:pt x="77" y="246"/>
                    </a:lnTo>
                    <a:lnTo>
                      <a:pt x="81" y="239"/>
                    </a:lnTo>
                    <a:lnTo>
                      <a:pt x="84" y="232"/>
                    </a:lnTo>
                    <a:lnTo>
                      <a:pt x="87" y="232"/>
                    </a:lnTo>
                    <a:lnTo>
                      <a:pt x="87" y="235"/>
                    </a:lnTo>
                    <a:lnTo>
                      <a:pt x="84" y="236"/>
                    </a:lnTo>
                    <a:lnTo>
                      <a:pt x="81" y="243"/>
                    </a:lnTo>
                    <a:lnTo>
                      <a:pt x="82" y="245"/>
                    </a:lnTo>
                    <a:lnTo>
                      <a:pt x="80" y="246"/>
                    </a:lnTo>
                    <a:lnTo>
                      <a:pt x="77" y="249"/>
                    </a:lnTo>
                    <a:lnTo>
                      <a:pt x="77" y="250"/>
                    </a:lnTo>
                    <a:lnTo>
                      <a:pt x="80" y="250"/>
                    </a:lnTo>
                    <a:lnTo>
                      <a:pt x="79" y="252"/>
                    </a:lnTo>
                    <a:lnTo>
                      <a:pt x="77" y="252"/>
                    </a:lnTo>
                    <a:lnTo>
                      <a:pt x="74" y="255"/>
                    </a:lnTo>
                    <a:lnTo>
                      <a:pt x="75" y="257"/>
                    </a:lnTo>
                    <a:lnTo>
                      <a:pt x="78" y="257"/>
                    </a:lnTo>
                    <a:lnTo>
                      <a:pt x="76" y="259"/>
                    </a:lnTo>
                    <a:lnTo>
                      <a:pt x="73" y="257"/>
                    </a:lnTo>
                    <a:lnTo>
                      <a:pt x="70" y="257"/>
                    </a:lnTo>
                    <a:lnTo>
                      <a:pt x="69" y="258"/>
                    </a:lnTo>
                    <a:lnTo>
                      <a:pt x="67" y="259"/>
                    </a:lnTo>
                    <a:lnTo>
                      <a:pt x="65" y="261"/>
                    </a:lnTo>
                    <a:lnTo>
                      <a:pt x="67" y="263"/>
                    </a:lnTo>
                    <a:lnTo>
                      <a:pt x="69" y="263"/>
                    </a:lnTo>
                    <a:lnTo>
                      <a:pt x="70" y="262"/>
                    </a:lnTo>
                    <a:lnTo>
                      <a:pt x="71" y="263"/>
                    </a:lnTo>
                    <a:lnTo>
                      <a:pt x="74" y="263"/>
                    </a:lnTo>
                    <a:lnTo>
                      <a:pt x="74" y="265"/>
                    </a:lnTo>
                    <a:lnTo>
                      <a:pt x="71" y="265"/>
                    </a:lnTo>
                    <a:lnTo>
                      <a:pt x="69" y="264"/>
                    </a:lnTo>
                    <a:lnTo>
                      <a:pt x="68" y="266"/>
                    </a:lnTo>
                    <a:lnTo>
                      <a:pt x="68" y="267"/>
                    </a:lnTo>
                    <a:lnTo>
                      <a:pt x="70" y="267"/>
                    </a:lnTo>
                    <a:lnTo>
                      <a:pt x="70" y="268"/>
                    </a:lnTo>
                    <a:lnTo>
                      <a:pt x="67" y="270"/>
                    </a:lnTo>
                    <a:lnTo>
                      <a:pt x="66" y="270"/>
                    </a:lnTo>
                    <a:lnTo>
                      <a:pt x="66" y="272"/>
                    </a:lnTo>
                    <a:lnTo>
                      <a:pt x="67" y="276"/>
                    </a:lnTo>
                    <a:lnTo>
                      <a:pt x="70" y="276"/>
                    </a:lnTo>
                    <a:lnTo>
                      <a:pt x="71" y="274"/>
                    </a:lnTo>
                    <a:lnTo>
                      <a:pt x="74" y="271"/>
                    </a:lnTo>
                    <a:lnTo>
                      <a:pt x="74" y="274"/>
                    </a:lnTo>
                    <a:lnTo>
                      <a:pt x="71" y="276"/>
                    </a:lnTo>
                    <a:lnTo>
                      <a:pt x="69" y="278"/>
                    </a:lnTo>
                    <a:lnTo>
                      <a:pt x="69" y="281"/>
                    </a:lnTo>
                    <a:lnTo>
                      <a:pt x="72" y="283"/>
                    </a:lnTo>
                    <a:lnTo>
                      <a:pt x="76" y="283"/>
                    </a:lnTo>
                    <a:lnTo>
                      <a:pt x="76" y="282"/>
                    </a:lnTo>
                    <a:lnTo>
                      <a:pt x="77" y="282"/>
                    </a:lnTo>
                    <a:lnTo>
                      <a:pt x="79" y="284"/>
                    </a:lnTo>
                    <a:lnTo>
                      <a:pt x="84" y="281"/>
                    </a:lnTo>
                    <a:lnTo>
                      <a:pt x="88" y="277"/>
                    </a:lnTo>
                    <a:lnTo>
                      <a:pt x="88" y="276"/>
                    </a:lnTo>
                    <a:lnTo>
                      <a:pt x="91" y="274"/>
                    </a:lnTo>
                    <a:lnTo>
                      <a:pt x="95" y="268"/>
                    </a:lnTo>
                    <a:lnTo>
                      <a:pt x="96" y="265"/>
                    </a:lnTo>
                    <a:lnTo>
                      <a:pt x="98" y="263"/>
                    </a:lnTo>
                    <a:lnTo>
                      <a:pt x="100" y="263"/>
                    </a:lnTo>
                    <a:lnTo>
                      <a:pt x="98" y="265"/>
                    </a:lnTo>
                    <a:lnTo>
                      <a:pt x="98" y="268"/>
                    </a:lnTo>
                    <a:lnTo>
                      <a:pt x="93" y="274"/>
                    </a:lnTo>
                    <a:lnTo>
                      <a:pt x="88" y="278"/>
                    </a:lnTo>
                    <a:lnTo>
                      <a:pt x="84" y="283"/>
                    </a:lnTo>
                    <a:lnTo>
                      <a:pt x="81" y="285"/>
                    </a:lnTo>
                    <a:lnTo>
                      <a:pt x="78" y="288"/>
                    </a:lnTo>
                    <a:lnTo>
                      <a:pt x="80" y="290"/>
                    </a:lnTo>
                    <a:lnTo>
                      <a:pt x="79" y="291"/>
                    </a:lnTo>
                    <a:lnTo>
                      <a:pt x="75" y="287"/>
                    </a:lnTo>
                    <a:lnTo>
                      <a:pt x="69" y="287"/>
                    </a:lnTo>
                    <a:lnTo>
                      <a:pt x="69" y="289"/>
                    </a:lnTo>
                    <a:lnTo>
                      <a:pt x="67" y="289"/>
                    </a:lnTo>
                    <a:lnTo>
                      <a:pt x="66" y="284"/>
                    </a:lnTo>
                    <a:lnTo>
                      <a:pt x="60" y="281"/>
                    </a:lnTo>
                    <a:lnTo>
                      <a:pt x="59" y="282"/>
                    </a:lnTo>
                    <a:lnTo>
                      <a:pt x="57" y="281"/>
                    </a:lnTo>
                    <a:lnTo>
                      <a:pt x="59" y="277"/>
                    </a:lnTo>
                    <a:lnTo>
                      <a:pt x="59" y="267"/>
                    </a:lnTo>
                    <a:lnTo>
                      <a:pt x="57" y="260"/>
                    </a:lnTo>
                    <a:lnTo>
                      <a:pt x="54" y="256"/>
                    </a:lnTo>
                    <a:lnTo>
                      <a:pt x="52" y="256"/>
                    </a:lnTo>
                    <a:lnTo>
                      <a:pt x="49" y="255"/>
                    </a:lnTo>
                    <a:lnTo>
                      <a:pt x="47" y="255"/>
                    </a:lnTo>
                    <a:lnTo>
                      <a:pt x="44" y="255"/>
                    </a:lnTo>
                    <a:lnTo>
                      <a:pt x="42" y="257"/>
                    </a:lnTo>
                    <a:lnTo>
                      <a:pt x="39" y="257"/>
                    </a:lnTo>
                    <a:lnTo>
                      <a:pt x="39" y="260"/>
                    </a:lnTo>
                    <a:lnTo>
                      <a:pt x="40" y="263"/>
                    </a:lnTo>
                    <a:lnTo>
                      <a:pt x="39" y="263"/>
                    </a:lnTo>
                    <a:lnTo>
                      <a:pt x="39" y="269"/>
                    </a:lnTo>
                    <a:lnTo>
                      <a:pt x="40" y="272"/>
                    </a:lnTo>
                    <a:lnTo>
                      <a:pt x="42" y="272"/>
                    </a:lnTo>
                    <a:lnTo>
                      <a:pt x="41" y="274"/>
                    </a:lnTo>
                    <a:lnTo>
                      <a:pt x="39" y="276"/>
                    </a:lnTo>
                    <a:lnTo>
                      <a:pt x="39" y="277"/>
                    </a:lnTo>
                    <a:lnTo>
                      <a:pt x="40" y="281"/>
                    </a:lnTo>
                    <a:lnTo>
                      <a:pt x="42" y="281"/>
                    </a:lnTo>
                    <a:lnTo>
                      <a:pt x="43" y="279"/>
                    </a:lnTo>
                    <a:lnTo>
                      <a:pt x="46" y="281"/>
                    </a:lnTo>
                    <a:lnTo>
                      <a:pt x="45" y="281"/>
                    </a:lnTo>
                    <a:lnTo>
                      <a:pt x="43" y="281"/>
                    </a:lnTo>
                    <a:lnTo>
                      <a:pt x="42" y="282"/>
                    </a:lnTo>
                    <a:lnTo>
                      <a:pt x="44" y="284"/>
                    </a:lnTo>
                    <a:lnTo>
                      <a:pt x="44" y="285"/>
                    </a:lnTo>
                    <a:lnTo>
                      <a:pt x="42" y="287"/>
                    </a:lnTo>
                    <a:lnTo>
                      <a:pt x="42" y="288"/>
                    </a:lnTo>
                    <a:lnTo>
                      <a:pt x="43" y="288"/>
                    </a:lnTo>
                    <a:lnTo>
                      <a:pt x="45" y="290"/>
                    </a:lnTo>
                    <a:lnTo>
                      <a:pt x="47" y="290"/>
                    </a:lnTo>
                    <a:lnTo>
                      <a:pt x="48" y="291"/>
                    </a:lnTo>
                    <a:lnTo>
                      <a:pt x="47" y="292"/>
                    </a:lnTo>
                    <a:lnTo>
                      <a:pt x="44" y="292"/>
                    </a:lnTo>
                    <a:lnTo>
                      <a:pt x="43" y="293"/>
                    </a:lnTo>
                    <a:lnTo>
                      <a:pt x="40" y="291"/>
                    </a:lnTo>
                    <a:lnTo>
                      <a:pt x="39" y="291"/>
                    </a:lnTo>
                    <a:lnTo>
                      <a:pt x="39" y="292"/>
                    </a:lnTo>
                    <a:lnTo>
                      <a:pt x="36" y="292"/>
                    </a:lnTo>
                    <a:lnTo>
                      <a:pt x="36" y="289"/>
                    </a:lnTo>
                    <a:lnTo>
                      <a:pt x="33" y="288"/>
                    </a:lnTo>
                    <a:lnTo>
                      <a:pt x="32" y="290"/>
                    </a:lnTo>
                    <a:lnTo>
                      <a:pt x="27" y="290"/>
                    </a:lnTo>
                    <a:lnTo>
                      <a:pt x="23" y="288"/>
                    </a:lnTo>
                    <a:lnTo>
                      <a:pt x="21" y="288"/>
                    </a:lnTo>
                    <a:lnTo>
                      <a:pt x="19" y="289"/>
                    </a:lnTo>
                    <a:lnTo>
                      <a:pt x="19" y="291"/>
                    </a:lnTo>
                    <a:lnTo>
                      <a:pt x="18" y="292"/>
                    </a:lnTo>
                    <a:lnTo>
                      <a:pt x="15" y="293"/>
                    </a:lnTo>
                    <a:lnTo>
                      <a:pt x="14" y="295"/>
                    </a:lnTo>
                    <a:lnTo>
                      <a:pt x="10" y="296"/>
                    </a:lnTo>
                    <a:lnTo>
                      <a:pt x="8" y="297"/>
                    </a:lnTo>
                    <a:lnTo>
                      <a:pt x="7" y="298"/>
                    </a:lnTo>
                    <a:lnTo>
                      <a:pt x="4" y="300"/>
                    </a:lnTo>
                    <a:lnTo>
                      <a:pt x="4" y="302"/>
                    </a:lnTo>
                    <a:lnTo>
                      <a:pt x="4" y="305"/>
                    </a:lnTo>
                    <a:lnTo>
                      <a:pt x="3" y="307"/>
                    </a:lnTo>
                    <a:lnTo>
                      <a:pt x="0" y="309"/>
                    </a:lnTo>
                    <a:lnTo>
                      <a:pt x="0" y="312"/>
                    </a:lnTo>
                    <a:lnTo>
                      <a:pt x="1" y="313"/>
                    </a:lnTo>
                    <a:lnTo>
                      <a:pt x="0" y="317"/>
                    </a:lnTo>
                    <a:lnTo>
                      <a:pt x="1" y="319"/>
                    </a:lnTo>
                    <a:lnTo>
                      <a:pt x="4" y="319"/>
                    </a:lnTo>
                    <a:lnTo>
                      <a:pt x="6" y="315"/>
                    </a:lnTo>
                    <a:lnTo>
                      <a:pt x="7" y="315"/>
                    </a:lnTo>
                    <a:lnTo>
                      <a:pt x="6" y="316"/>
                    </a:lnTo>
                    <a:lnTo>
                      <a:pt x="5" y="319"/>
                    </a:lnTo>
                    <a:lnTo>
                      <a:pt x="6" y="320"/>
                    </a:lnTo>
                    <a:lnTo>
                      <a:pt x="8" y="318"/>
                    </a:lnTo>
                    <a:lnTo>
                      <a:pt x="8" y="313"/>
                    </a:lnTo>
                    <a:lnTo>
                      <a:pt x="9" y="306"/>
                    </a:lnTo>
                    <a:lnTo>
                      <a:pt x="11" y="305"/>
                    </a:lnTo>
                    <a:lnTo>
                      <a:pt x="13" y="304"/>
                    </a:lnTo>
                    <a:lnTo>
                      <a:pt x="10" y="311"/>
                    </a:lnTo>
                    <a:lnTo>
                      <a:pt x="10" y="314"/>
                    </a:lnTo>
                    <a:lnTo>
                      <a:pt x="9" y="315"/>
                    </a:lnTo>
                    <a:lnTo>
                      <a:pt x="9" y="319"/>
                    </a:lnTo>
                    <a:lnTo>
                      <a:pt x="8" y="322"/>
                    </a:lnTo>
                    <a:lnTo>
                      <a:pt x="8" y="323"/>
                    </a:lnTo>
                    <a:lnTo>
                      <a:pt x="10" y="323"/>
                    </a:lnTo>
                    <a:lnTo>
                      <a:pt x="11" y="325"/>
                    </a:lnTo>
                    <a:lnTo>
                      <a:pt x="15" y="326"/>
                    </a:lnTo>
                    <a:lnTo>
                      <a:pt x="15" y="322"/>
                    </a:lnTo>
                    <a:lnTo>
                      <a:pt x="15" y="321"/>
                    </a:lnTo>
                    <a:lnTo>
                      <a:pt x="16" y="319"/>
                    </a:lnTo>
                    <a:lnTo>
                      <a:pt x="17" y="315"/>
                    </a:lnTo>
                    <a:lnTo>
                      <a:pt x="18" y="314"/>
                    </a:lnTo>
                    <a:lnTo>
                      <a:pt x="18" y="316"/>
                    </a:lnTo>
                    <a:lnTo>
                      <a:pt x="18" y="318"/>
                    </a:lnTo>
                    <a:lnTo>
                      <a:pt x="17" y="322"/>
                    </a:lnTo>
                    <a:lnTo>
                      <a:pt x="18" y="324"/>
                    </a:lnTo>
                    <a:lnTo>
                      <a:pt x="18" y="326"/>
                    </a:lnTo>
                    <a:lnTo>
                      <a:pt x="19" y="329"/>
                    </a:lnTo>
                    <a:lnTo>
                      <a:pt x="21" y="329"/>
                    </a:lnTo>
                    <a:lnTo>
                      <a:pt x="22" y="328"/>
                    </a:lnTo>
                    <a:lnTo>
                      <a:pt x="22" y="326"/>
                    </a:lnTo>
                    <a:lnTo>
                      <a:pt x="22" y="325"/>
                    </a:lnTo>
                    <a:lnTo>
                      <a:pt x="22" y="324"/>
                    </a:lnTo>
                    <a:lnTo>
                      <a:pt x="25" y="324"/>
                    </a:lnTo>
                    <a:lnTo>
                      <a:pt x="25" y="322"/>
                    </a:lnTo>
                    <a:lnTo>
                      <a:pt x="25" y="319"/>
                    </a:lnTo>
                    <a:lnTo>
                      <a:pt x="24" y="318"/>
                    </a:lnTo>
                    <a:lnTo>
                      <a:pt x="24" y="315"/>
                    </a:lnTo>
                    <a:lnTo>
                      <a:pt x="25" y="316"/>
                    </a:lnTo>
                    <a:lnTo>
                      <a:pt x="27" y="321"/>
                    </a:lnTo>
                    <a:lnTo>
                      <a:pt x="27" y="323"/>
                    </a:lnTo>
                    <a:lnTo>
                      <a:pt x="25" y="326"/>
                    </a:lnTo>
                    <a:lnTo>
                      <a:pt x="25" y="326"/>
                    </a:lnTo>
                    <a:lnTo>
                      <a:pt x="23" y="329"/>
                    </a:lnTo>
                    <a:lnTo>
                      <a:pt x="23" y="331"/>
                    </a:lnTo>
                    <a:lnTo>
                      <a:pt x="25" y="331"/>
                    </a:lnTo>
                    <a:lnTo>
                      <a:pt x="26" y="332"/>
                    </a:lnTo>
                    <a:lnTo>
                      <a:pt x="26" y="333"/>
                    </a:lnTo>
                    <a:lnTo>
                      <a:pt x="29" y="332"/>
                    </a:lnTo>
                    <a:lnTo>
                      <a:pt x="32" y="336"/>
                    </a:lnTo>
                    <a:lnTo>
                      <a:pt x="33" y="336"/>
                    </a:lnTo>
                    <a:lnTo>
                      <a:pt x="34" y="339"/>
                    </a:lnTo>
                    <a:lnTo>
                      <a:pt x="39" y="339"/>
                    </a:lnTo>
                    <a:lnTo>
                      <a:pt x="41" y="340"/>
                    </a:lnTo>
                    <a:lnTo>
                      <a:pt x="43" y="340"/>
                    </a:lnTo>
                    <a:lnTo>
                      <a:pt x="43" y="338"/>
                    </a:lnTo>
                    <a:lnTo>
                      <a:pt x="41" y="334"/>
                    </a:lnTo>
                    <a:lnTo>
                      <a:pt x="40" y="329"/>
                    </a:lnTo>
                    <a:lnTo>
                      <a:pt x="42" y="325"/>
                    </a:lnTo>
                    <a:lnTo>
                      <a:pt x="43" y="323"/>
                    </a:lnTo>
                    <a:lnTo>
                      <a:pt x="43" y="324"/>
                    </a:lnTo>
                    <a:lnTo>
                      <a:pt x="44" y="329"/>
                    </a:lnTo>
                    <a:lnTo>
                      <a:pt x="44" y="332"/>
                    </a:lnTo>
                    <a:lnTo>
                      <a:pt x="45" y="333"/>
                    </a:lnTo>
                    <a:lnTo>
                      <a:pt x="46" y="332"/>
                    </a:lnTo>
                    <a:lnTo>
                      <a:pt x="47" y="332"/>
                    </a:lnTo>
                    <a:lnTo>
                      <a:pt x="49" y="332"/>
                    </a:lnTo>
                    <a:lnTo>
                      <a:pt x="50" y="330"/>
                    </a:lnTo>
                    <a:lnTo>
                      <a:pt x="50" y="328"/>
                    </a:lnTo>
                    <a:lnTo>
                      <a:pt x="52" y="326"/>
                    </a:lnTo>
                    <a:lnTo>
                      <a:pt x="53" y="322"/>
                    </a:lnTo>
                    <a:lnTo>
                      <a:pt x="53" y="321"/>
                    </a:lnTo>
                    <a:lnTo>
                      <a:pt x="54" y="321"/>
                    </a:lnTo>
                    <a:lnTo>
                      <a:pt x="55" y="325"/>
                    </a:lnTo>
                    <a:lnTo>
                      <a:pt x="54" y="326"/>
                    </a:lnTo>
                    <a:lnTo>
                      <a:pt x="53" y="329"/>
                    </a:lnTo>
                    <a:lnTo>
                      <a:pt x="53" y="332"/>
                    </a:lnTo>
                    <a:lnTo>
                      <a:pt x="53" y="332"/>
                    </a:lnTo>
                    <a:lnTo>
                      <a:pt x="53" y="336"/>
                    </a:lnTo>
                    <a:lnTo>
                      <a:pt x="56" y="337"/>
                    </a:lnTo>
                    <a:lnTo>
                      <a:pt x="59" y="336"/>
                    </a:lnTo>
                    <a:lnTo>
                      <a:pt x="61" y="332"/>
                    </a:lnTo>
                    <a:lnTo>
                      <a:pt x="60" y="328"/>
                    </a:lnTo>
                    <a:lnTo>
                      <a:pt x="60" y="324"/>
                    </a:lnTo>
                    <a:lnTo>
                      <a:pt x="63" y="322"/>
                    </a:lnTo>
                    <a:lnTo>
                      <a:pt x="65" y="321"/>
                    </a:lnTo>
                    <a:lnTo>
                      <a:pt x="63" y="324"/>
                    </a:lnTo>
                    <a:lnTo>
                      <a:pt x="62" y="327"/>
                    </a:lnTo>
                    <a:lnTo>
                      <a:pt x="63" y="330"/>
                    </a:lnTo>
                    <a:lnTo>
                      <a:pt x="61" y="336"/>
                    </a:lnTo>
                    <a:lnTo>
                      <a:pt x="61" y="339"/>
                    </a:lnTo>
                    <a:lnTo>
                      <a:pt x="63" y="341"/>
                    </a:lnTo>
                    <a:lnTo>
                      <a:pt x="66" y="340"/>
                    </a:lnTo>
                    <a:lnTo>
                      <a:pt x="68" y="341"/>
                    </a:lnTo>
                    <a:lnTo>
                      <a:pt x="70" y="339"/>
                    </a:lnTo>
                    <a:lnTo>
                      <a:pt x="70" y="336"/>
                    </a:lnTo>
                    <a:lnTo>
                      <a:pt x="71" y="334"/>
                    </a:lnTo>
                    <a:lnTo>
                      <a:pt x="71" y="332"/>
                    </a:lnTo>
                    <a:lnTo>
                      <a:pt x="69" y="327"/>
                    </a:lnTo>
                    <a:lnTo>
                      <a:pt x="70" y="322"/>
                    </a:lnTo>
                    <a:lnTo>
                      <a:pt x="70" y="318"/>
                    </a:lnTo>
                    <a:lnTo>
                      <a:pt x="72" y="321"/>
                    </a:lnTo>
                    <a:lnTo>
                      <a:pt x="72" y="323"/>
                    </a:lnTo>
                    <a:lnTo>
                      <a:pt x="71" y="326"/>
                    </a:lnTo>
                    <a:lnTo>
                      <a:pt x="73" y="331"/>
                    </a:lnTo>
                    <a:lnTo>
                      <a:pt x="74" y="332"/>
                    </a:lnTo>
                    <a:lnTo>
                      <a:pt x="77" y="332"/>
                    </a:lnTo>
                    <a:lnTo>
                      <a:pt x="74" y="333"/>
                    </a:lnTo>
                    <a:lnTo>
                      <a:pt x="73" y="337"/>
                    </a:lnTo>
                    <a:lnTo>
                      <a:pt x="74" y="339"/>
                    </a:lnTo>
                    <a:lnTo>
                      <a:pt x="77" y="341"/>
                    </a:lnTo>
                    <a:lnTo>
                      <a:pt x="79" y="339"/>
                    </a:lnTo>
                    <a:lnTo>
                      <a:pt x="82" y="344"/>
                    </a:lnTo>
                    <a:lnTo>
                      <a:pt x="82" y="346"/>
                    </a:lnTo>
                    <a:lnTo>
                      <a:pt x="80" y="350"/>
                    </a:lnTo>
                    <a:lnTo>
                      <a:pt x="77" y="352"/>
                    </a:lnTo>
                    <a:lnTo>
                      <a:pt x="79" y="353"/>
                    </a:lnTo>
                    <a:lnTo>
                      <a:pt x="80" y="356"/>
                    </a:lnTo>
                    <a:lnTo>
                      <a:pt x="83" y="356"/>
                    </a:lnTo>
                    <a:lnTo>
                      <a:pt x="85" y="354"/>
                    </a:lnTo>
                    <a:lnTo>
                      <a:pt x="86" y="355"/>
                    </a:lnTo>
                    <a:lnTo>
                      <a:pt x="91" y="351"/>
                    </a:lnTo>
                    <a:lnTo>
                      <a:pt x="94" y="351"/>
                    </a:lnTo>
                    <a:lnTo>
                      <a:pt x="94" y="352"/>
                    </a:lnTo>
                    <a:lnTo>
                      <a:pt x="98" y="348"/>
                    </a:lnTo>
                    <a:lnTo>
                      <a:pt x="101" y="347"/>
                    </a:lnTo>
                    <a:lnTo>
                      <a:pt x="103" y="343"/>
                    </a:lnTo>
                    <a:lnTo>
                      <a:pt x="105" y="341"/>
                    </a:lnTo>
                    <a:lnTo>
                      <a:pt x="105" y="342"/>
                    </a:lnTo>
                    <a:lnTo>
                      <a:pt x="105" y="346"/>
                    </a:lnTo>
                    <a:lnTo>
                      <a:pt x="104" y="350"/>
                    </a:lnTo>
                    <a:lnTo>
                      <a:pt x="105" y="350"/>
                    </a:lnTo>
                    <a:lnTo>
                      <a:pt x="108" y="348"/>
                    </a:lnTo>
                    <a:lnTo>
                      <a:pt x="109" y="345"/>
                    </a:lnTo>
                    <a:lnTo>
                      <a:pt x="112" y="343"/>
                    </a:lnTo>
                    <a:lnTo>
                      <a:pt x="115" y="343"/>
                    </a:lnTo>
                    <a:lnTo>
                      <a:pt x="118" y="336"/>
                    </a:lnTo>
                    <a:lnTo>
                      <a:pt x="119" y="330"/>
                    </a:lnTo>
                    <a:lnTo>
                      <a:pt x="118" y="328"/>
                    </a:lnTo>
                    <a:lnTo>
                      <a:pt x="119" y="325"/>
                    </a:lnTo>
                    <a:lnTo>
                      <a:pt x="117" y="324"/>
                    </a:lnTo>
                    <a:lnTo>
                      <a:pt x="116" y="325"/>
                    </a:lnTo>
                    <a:lnTo>
                      <a:pt x="114" y="325"/>
                    </a:lnTo>
                    <a:lnTo>
                      <a:pt x="111" y="327"/>
                    </a:lnTo>
                    <a:lnTo>
                      <a:pt x="109" y="329"/>
                    </a:lnTo>
                    <a:lnTo>
                      <a:pt x="107" y="329"/>
                    </a:lnTo>
                    <a:lnTo>
                      <a:pt x="109" y="326"/>
                    </a:lnTo>
                    <a:lnTo>
                      <a:pt x="109" y="324"/>
                    </a:lnTo>
                    <a:lnTo>
                      <a:pt x="107" y="324"/>
                    </a:lnTo>
                    <a:lnTo>
                      <a:pt x="106" y="323"/>
                    </a:lnTo>
                    <a:lnTo>
                      <a:pt x="107" y="321"/>
                    </a:lnTo>
                    <a:lnTo>
                      <a:pt x="108" y="321"/>
                    </a:lnTo>
                    <a:lnTo>
                      <a:pt x="110" y="315"/>
                    </a:lnTo>
                    <a:lnTo>
                      <a:pt x="112" y="313"/>
                    </a:lnTo>
                    <a:lnTo>
                      <a:pt x="111" y="310"/>
                    </a:lnTo>
                    <a:lnTo>
                      <a:pt x="108" y="308"/>
                    </a:lnTo>
                    <a:lnTo>
                      <a:pt x="102" y="309"/>
                    </a:lnTo>
                    <a:lnTo>
                      <a:pt x="99" y="312"/>
                    </a:lnTo>
                    <a:lnTo>
                      <a:pt x="101" y="308"/>
                    </a:lnTo>
                    <a:lnTo>
                      <a:pt x="98" y="305"/>
                    </a:lnTo>
                    <a:lnTo>
                      <a:pt x="95" y="302"/>
                    </a:lnTo>
                    <a:lnTo>
                      <a:pt x="93" y="303"/>
                    </a:lnTo>
                    <a:lnTo>
                      <a:pt x="92" y="305"/>
                    </a:lnTo>
                    <a:lnTo>
                      <a:pt x="91" y="305"/>
                    </a:lnTo>
                    <a:lnTo>
                      <a:pt x="88" y="308"/>
                    </a:lnTo>
                    <a:lnTo>
                      <a:pt x="85" y="308"/>
                    </a:lnTo>
                    <a:lnTo>
                      <a:pt x="87" y="304"/>
                    </a:lnTo>
                    <a:lnTo>
                      <a:pt x="84" y="301"/>
                    </a:lnTo>
                    <a:lnTo>
                      <a:pt x="87" y="301"/>
                    </a:lnTo>
                    <a:lnTo>
                      <a:pt x="88" y="301"/>
                    </a:lnTo>
                    <a:lnTo>
                      <a:pt x="91" y="301"/>
                    </a:lnTo>
                    <a:lnTo>
                      <a:pt x="93" y="301"/>
                    </a:lnTo>
                    <a:lnTo>
                      <a:pt x="94" y="299"/>
                    </a:lnTo>
                    <a:lnTo>
                      <a:pt x="91" y="295"/>
                    </a:lnTo>
                    <a:lnTo>
                      <a:pt x="92" y="293"/>
                    </a:lnTo>
                    <a:lnTo>
                      <a:pt x="94" y="288"/>
                    </a:lnTo>
                    <a:lnTo>
                      <a:pt x="94" y="286"/>
                    </a:lnTo>
                    <a:lnTo>
                      <a:pt x="96" y="282"/>
                    </a:lnTo>
                    <a:lnTo>
                      <a:pt x="96" y="284"/>
                    </a:lnTo>
                    <a:lnTo>
                      <a:pt x="97" y="286"/>
                    </a:lnTo>
                    <a:lnTo>
                      <a:pt x="96" y="289"/>
                    </a:lnTo>
                    <a:lnTo>
                      <a:pt x="94" y="291"/>
                    </a:lnTo>
                    <a:lnTo>
                      <a:pt x="96" y="298"/>
                    </a:lnTo>
                    <a:lnTo>
                      <a:pt x="102" y="306"/>
                    </a:lnTo>
                    <a:lnTo>
                      <a:pt x="105" y="307"/>
                    </a:lnTo>
                    <a:lnTo>
                      <a:pt x="106" y="306"/>
                    </a:lnTo>
                    <a:lnTo>
                      <a:pt x="110" y="306"/>
                    </a:lnTo>
                    <a:lnTo>
                      <a:pt x="116" y="310"/>
                    </a:lnTo>
                    <a:lnTo>
                      <a:pt x="118" y="309"/>
                    </a:lnTo>
                    <a:lnTo>
                      <a:pt x="119" y="305"/>
                    </a:lnTo>
                    <a:lnTo>
                      <a:pt x="122" y="302"/>
                    </a:lnTo>
                    <a:lnTo>
                      <a:pt x="122" y="302"/>
                    </a:lnTo>
                    <a:lnTo>
                      <a:pt x="122" y="305"/>
                    </a:lnTo>
                    <a:lnTo>
                      <a:pt x="123" y="305"/>
                    </a:lnTo>
                    <a:lnTo>
                      <a:pt x="126" y="304"/>
                    </a:lnTo>
                    <a:lnTo>
                      <a:pt x="126" y="301"/>
                    </a:lnTo>
                    <a:lnTo>
                      <a:pt x="127" y="300"/>
                    </a:lnTo>
                    <a:lnTo>
                      <a:pt x="129" y="301"/>
                    </a:lnTo>
                    <a:lnTo>
                      <a:pt x="132" y="300"/>
                    </a:lnTo>
                    <a:lnTo>
                      <a:pt x="132" y="296"/>
                    </a:lnTo>
                    <a:lnTo>
                      <a:pt x="136" y="293"/>
                    </a:lnTo>
                    <a:lnTo>
                      <a:pt x="136" y="290"/>
                    </a:lnTo>
                    <a:lnTo>
                      <a:pt x="135" y="289"/>
                    </a:lnTo>
                    <a:lnTo>
                      <a:pt x="133" y="289"/>
                    </a:lnTo>
                    <a:lnTo>
                      <a:pt x="135" y="286"/>
                    </a:lnTo>
                    <a:lnTo>
                      <a:pt x="136" y="280"/>
                    </a:lnTo>
                    <a:lnTo>
                      <a:pt x="139" y="279"/>
                    </a:lnTo>
                    <a:lnTo>
                      <a:pt x="145" y="281"/>
                    </a:lnTo>
                    <a:lnTo>
                      <a:pt x="147" y="283"/>
                    </a:lnTo>
                    <a:lnTo>
                      <a:pt x="151" y="283"/>
                    </a:lnTo>
                    <a:lnTo>
                      <a:pt x="154" y="281"/>
                    </a:lnTo>
                    <a:lnTo>
                      <a:pt x="156" y="281"/>
                    </a:lnTo>
                    <a:lnTo>
                      <a:pt x="158" y="284"/>
                    </a:lnTo>
                    <a:lnTo>
                      <a:pt x="160" y="283"/>
                    </a:lnTo>
                    <a:lnTo>
                      <a:pt x="163" y="280"/>
                    </a:lnTo>
                    <a:lnTo>
                      <a:pt x="165" y="278"/>
                    </a:lnTo>
                    <a:lnTo>
                      <a:pt x="165" y="276"/>
                    </a:lnTo>
                    <a:lnTo>
                      <a:pt x="162" y="276"/>
                    </a:lnTo>
                    <a:lnTo>
                      <a:pt x="153" y="270"/>
                    </a:lnTo>
                    <a:lnTo>
                      <a:pt x="153" y="268"/>
                    </a:lnTo>
                    <a:lnTo>
                      <a:pt x="155" y="267"/>
                    </a:lnTo>
                    <a:lnTo>
                      <a:pt x="157" y="267"/>
                    </a:lnTo>
                    <a:lnTo>
                      <a:pt x="159" y="269"/>
                    </a:lnTo>
                    <a:lnTo>
                      <a:pt x="161" y="268"/>
                    </a:lnTo>
                    <a:lnTo>
                      <a:pt x="166" y="273"/>
                    </a:lnTo>
                    <a:lnTo>
                      <a:pt x="167" y="272"/>
                    </a:lnTo>
                    <a:lnTo>
                      <a:pt x="171" y="269"/>
                    </a:lnTo>
                    <a:lnTo>
                      <a:pt x="173" y="268"/>
                    </a:lnTo>
                    <a:lnTo>
                      <a:pt x="174" y="267"/>
                    </a:lnTo>
                    <a:lnTo>
                      <a:pt x="174" y="262"/>
                    </a:lnTo>
                    <a:lnTo>
                      <a:pt x="170" y="260"/>
                    </a:lnTo>
                    <a:lnTo>
                      <a:pt x="168" y="259"/>
                    </a:lnTo>
                    <a:lnTo>
                      <a:pt x="167" y="257"/>
                    </a:lnTo>
                    <a:lnTo>
                      <a:pt x="164" y="256"/>
                    </a:lnTo>
                    <a:lnTo>
                      <a:pt x="164" y="254"/>
                    </a:lnTo>
                    <a:lnTo>
                      <a:pt x="167" y="254"/>
                    </a:lnTo>
                    <a:lnTo>
                      <a:pt x="170" y="256"/>
                    </a:lnTo>
                    <a:lnTo>
                      <a:pt x="170" y="257"/>
                    </a:lnTo>
                    <a:lnTo>
                      <a:pt x="172" y="259"/>
                    </a:lnTo>
                    <a:lnTo>
                      <a:pt x="174" y="259"/>
                    </a:lnTo>
                    <a:lnTo>
                      <a:pt x="177" y="260"/>
                    </a:lnTo>
                    <a:lnTo>
                      <a:pt x="181" y="257"/>
                    </a:lnTo>
                    <a:lnTo>
                      <a:pt x="181" y="256"/>
                    </a:lnTo>
                    <a:lnTo>
                      <a:pt x="183" y="250"/>
                    </a:lnTo>
                    <a:lnTo>
                      <a:pt x="186" y="244"/>
                    </a:lnTo>
                    <a:lnTo>
                      <a:pt x="186" y="241"/>
                    </a:lnTo>
                    <a:lnTo>
                      <a:pt x="184" y="239"/>
                    </a:lnTo>
                    <a:lnTo>
                      <a:pt x="181" y="236"/>
                    </a:lnTo>
                    <a:lnTo>
                      <a:pt x="178" y="237"/>
                    </a:lnTo>
                    <a:lnTo>
                      <a:pt x="176" y="237"/>
                    </a:lnTo>
                    <a:lnTo>
                      <a:pt x="174" y="238"/>
                    </a:lnTo>
                    <a:lnTo>
                      <a:pt x="174" y="236"/>
                    </a:lnTo>
                    <a:lnTo>
                      <a:pt x="177" y="235"/>
                    </a:lnTo>
                    <a:lnTo>
                      <a:pt x="180" y="235"/>
                    </a:lnTo>
                    <a:lnTo>
                      <a:pt x="181" y="232"/>
                    </a:lnTo>
                    <a:lnTo>
                      <a:pt x="176" y="229"/>
                    </a:lnTo>
                    <a:lnTo>
                      <a:pt x="174" y="227"/>
                    </a:lnTo>
                    <a:lnTo>
                      <a:pt x="171" y="228"/>
                    </a:lnTo>
                    <a:lnTo>
                      <a:pt x="171" y="227"/>
                    </a:lnTo>
                    <a:lnTo>
                      <a:pt x="170" y="228"/>
                    </a:lnTo>
                    <a:lnTo>
                      <a:pt x="167" y="229"/>
                    </a:lnTo>
                    <a:lnTo>
                      <a:pt x="166" y="228"/>
                    </a:lnTo>
                    <a:lnTo>
                      <a:pt x="166" y="229"/>
                    </a:lnTo>
                    <a:lnTo>
                      <a:pt x="164" y="228"/>
                    </a:lnTo>
                    <a:lnTo>
                      <a:pt x="164" y="225"/>
                    </a:lnTo>
                    <a:lnTo>
                      <a:pt x="164" y="224"/>
                    </a:lnTo>
                    <a:lnTo>
                      <a:pt x="159" y="222"/>
                    </a:lnTo>
                    <a:lnTo>
                      <a:pt x="158" y="219"/>
                    </a:lnTo>
                    <a:lnTo>
                      <a:pt x="160" y="221"/>
                    </a:lnTo>
                    <a:lnTo>
                      <a:pt x="165" y="222"/>
                    </a:lnTo>
                    <a:lnTo>
                      <a:pt x="167" y="224"/>
                    </a:lnTo>
                    <a:lnTo>
                      <a:pt x="167" y="225"/>
                    </a:lnTo>
                    <a:lnTo>
                      <a:pt x="171" y="225"/>
                    </a:lnTo>
                    <a:lnTo>
                      <a:pt x="176" y="225"/>
                    </a:lnTo>
                    <a:lnTo>
                      <a:pt x="179" y="227"/>
                    </a:lnTo>
                    <a:lnTo>
                      <a:pt x="181" y="227"/>
                    </a:lnTo>
                    <a:lnTo>
                      <a:pt x="181" y="223"/>
                    </a:lnTo>
                    <a:lnTo>
                      <a:pt x="174" y="221"/>
                    </a:lnTo>
                    <a:lnTo>
                      <a:pt x="169" y="220"/>
                    </a:lnTo>
                    <a:lnTo>
                      <a:pt x="165" y="219"/>
                    </a:lnTo>
                    <a:lnTo>
                      <a:pt x="166" y="217"/>
                    </a:lnTo>
                    <a:lnTo>
                      <a:pt x="168" y="216"/>
                    </a:lnTo>
                    <a:lnTo>
                      <a:pt x="171" y="219"/>
                    </a:lnTo>
                    <a:lnTo>
                      <a:pt x="177" y="219"/>
                    </a:lnTo>
                    <a:lnTo>
                      <a:pt x="181" y="220"/>
                    </a:lnTo>
                    <a:lnTo>
                      <a:pt x="183" y="222"/>
                    </a:lnTo>
                    <a:lnTo>
                      <a:pt x="182" y="227"/>
                    </a:lnTo>
                    <a:lnTo>
                      <a:pt x="183" y="229"/>
                    </a:lnTo>
                    <a:lnTo>
                      <a:pt x="187" y="232"/>
                    </a:lnTo>
                    <a:lnTo>
                      <a:pt x="191" y="234"/>
                    </a:lnTo>
                    <a:lnTo>
                      <a:pt x="192" y="236"/>
                    </a:lnTo>
                    <a:lnTo>
                      <a:pt x="194" y="236"/>
                    </a:lnTo>
                    <a:lnTo>
                      <a:pt x="195" y="234"/>
                    </a:lnTo>
                    <a:lnTo>
                      <a:pt x="195" y="231"/>
                    </a:lnTo>
                    <a:lnTo>
                      <a:pt x="195" y="228"/>
                    </a:lnTo>
                    <a:lnTo>
                      <a:pt x="195" y="226"/>
                    </a:lnTo>
                    <a:lnTo>
                      <a:pt x="197" y="224"/>
                    </a:lnTo>
                    <a:lnTo>
                      <a:pt x="195" y="222"/>
                    </a:lnTo>
                    <a:lnTo>
                      <a:pt x="188" y="220"/>
                    </a:lnTo>
                    <a:lnTo>
                      <a:pt x="185" y="221"/>
                    </a:lnTo>
                    <a:lnTo>
                      <a:pt x="184" y="221"/>
                    </a:lnTo>
                    <a:lnTo>
                      <a:pt x="181" y="218"/>
                    </a:lnTo>
                    <a:lnTo>
                      <a:pt x="178" y="216"/>
                    </a:lnTo>
                    <a:lnTo>
                      <a:pt x="176" y="214"/>
                    </a:lnTo>
                    <a:lnTo>
                      <a:pt x="174" y="214"/>
                    </a:lnTo>
                    <a:lnTo>
                      <a:pt x="173" y="215"/>
                    </a:lnTo>
                    <a:lnTo>
                      <a:pt x="171" y="215"/>
                    </a:lnTo>
                    <a:lnTo>
                      <a:pt x="171" y="212"/>
                    </a:lnTo>
                    <a:lnTo>
                      <a:pt x="167" y="210"/>
                    </a:lnTo>
                    <a:lnTo>
                      <a:pt x="167" y="208"/>
                    </a:lnTo>
                    <a:lnTo>
                      <a:pt x="170" y="208"/>
                    </a:lnTo>
                    <a:lnTo>
                      <a:pt x="171" y="209"/>
                    </a:lnTo>
                    <a:lnTo>
                      <a:pt x="174" y="210"/>
                    </a:lnTo>
                    <a:lnTo>
                      <a:pt x="174" y="208"/>
                    </a:lnTo>
                    <a:lnTo>
                      <a:pt x="174" y="206"/>
                    </a:lnTo>
                    <a:lnTo>
                      <a:pt x="175" y="205"/>
                    </a:lnTo>
                    <a:lnTo>
                      <a:pt x="177" y="207"/>
                    </a:lnTo>
                    <a:lnTo>
                      <a:pt x="177" y="211"/>
                    </a:lnTo>
                    <a:lnTo>
                      <a:pt x="179" y="212"/>
                    </a:lnTo>
                    <a:lnTo>
                      <a:pt x="187" y="215"/>
                    </a:lnTo>
                    <a:lnTo>
                      <a:pt x="188" y="213"/>
                    </a:lnTo>
                    <a:lnTo>
                      <a:pt x="185" y="206"/>
                    </a:lnTo>
                    <a:lnTo>
                      <a:pt x="181" y="205"/>
                    </a:lnTo>
                    <a:lnTo>
                      <a:pt x="179" y="203"/>
                    </a:lnTo>
                    <a:lnTo>
                      <a:pt x="178" y="201"/>
                    </a:lnTo>
                    <a:lnTo>
                      <a:pt x="179" y="200"/>
                    </a:lnTo>
                    <a:lnTo>
                      <a:pt x="181" y="202"/>
                    </a:lnTo>
                    <a:lnTo>
                      <a:pt x="185" y="203"/>
                    </a:lnTo>
                    <a:lnTo>
                      <a:pt x="187" y="205"/>
                    </a:lnTo>
                    <a:lnTo>
                      <a:pt x="188" y="208"/>
                    </a:lnTo>
                    <a:lnTo>
                      <a:pt x="189" y="207"/>
                    </a:lnTo>
                    <a:lnTo>
                      <a:pt x="191" y="210"/>
                    </a:lnTo>
                    <a:lnTo>
                      <a:pt x="194" y="212"/>
                    </a:lnTo>
                    <a:lnTo>
                      <a:pt x="195" y="213"/>
                    </a:lnTo>
                    <a:lnTo>
                      <a:pt x="196" y="214"/>
                    </a:lnTo>
                    <a:lnTo>
                      <a:pt x="198" y="211"/>
                    </a:lnTo>
                    <a:lnTo>
                      <a:pt x="200" y="211"/>
                    </a:lnTo>
                    <a:lnTo>
                      <a:pt x="203" y="214"/>
                    </a:lnTo>
                    <a:lnTo>
                      <a:pt x="204" y="213"/>
                    </a:lnTo>
                    <a:lnTo>
                      <a:pt x="204" y="210"/>
                    </a:lnTo>
                    <a:lnTo>
                      <a:pt x="206" y="210"/>
                    </a:lnTo>
                    <a:lnTo>
                      <a:pt x="209" y="213"/>
                    </a:lnTo>
                    <a:lnTo>
                      <a:pt x="212" y="213"/>
                    </a:lnTo>
                    <a:lnTo>
                      <a:pt x="212" y="212"/>
                    </a:lnTo>
                    <a:lnTo>
                      <a:pt x="212" y="202"/>
                    </a:lnTo>
                    <a:lnTo>
                      <a:pt x="206" y="194"/>
                    </a:lnTo>
                    <a:lnTo>
                      <a:pt x="204" y="194"/>
                    </a:lnTo>
                    <a:lnTo>
                      <a:pt x="203" y="195"/>
                    </a:lnTo>
                    <a:lnTo>
                      <a:pt x="202" y="194"/>
                    </a:lnTo>
                    <a:lnTo>
                      <a:pt x="202" y="193"/>
                    </a:lnTo>
                    <a:lnTo>
                      <a:pt x="206" y="192"/>
                    </a:lnTo>
                    <a:lnTo>
                      <a:pt x="208" y="193"/>
                    </a:lnTo>
                    <a:lnTo>
                      <a:pt x="210" y="192"/>
                    </a:lnTo>
                    <a:lnTo>
                      <a:pt x="212" y="194"/>
                    </a:lnTo>
                    <a:lnTo>
                      <a:pt x="212" y="197"/>
                    </a:lnTo>
                    <a:lnTo>
                      <a:pt x="212" y="198"/>
                    </a:lnTo>
                    <a:lnTo>
                      <a:pt x="216" y="199"/>
                    </a:lnTo>
                    <a:lnTo>
                      <a:pt x="217" y="205"/>
                    </a:lnTo>
                    <a:lnTo>
                      <a:pt x="218" y="207"/>
                    </a:lnTo>
                    <a:lnTo>
                      <a:pt x="221" y="207"/>
                    </a:lnTo>
                    <a:lnTo>
                      <a:pt x="222" y="208"/>
                    </a:lnTo>
                    <a:lnTo>
                      <a:pt x="229" y="209"/>
                    </a:lnTo>
                    <a:lnTo>
                      <a:pt x="233" y="209"/>
                    </a:lnTo>
                    <a:lnTo>
                      <a:pt x="237" y="204"/>
                    </a:lnTo>
                    <a:lnTo>
                      <a:pt x="237" y="201"/>
                    </a:lnTo>
                    <a:lnTo>
                      <a:pt x="236" y="200"/>
                    </a:lnTo>
                    <a:lnTo>
                      <a:pt x="234" y="201"/>
                    </a:lnTo>
                    <a:lnTo>
                      <a:pt x="233" y="199"/>
                    </a:lnTo>
                    <a:lnTo>
                      <a:pt x="234" y="198"/>
                    </a:lnTo>
                    <a:lnTo>
                      <a:pt x="237" y="197"/>
                    </a:lnTo>
                    <a:lnTo>
                      <a:pt x="241" y="198"/>
                    </a:lnTo>
                    <a:lnTo>
                      <a:pt x="244" y="196"/>
                    </a:lnTo>
                    <a:lnTo>
                      <a:pt x="244" y="193"/>
                    </a:lnTo>
                    <a:lnTo>
                      <a:pt x="243" y="190"/>
                    </a:lnTo>
                    <a:lnTo>
                      <a:pt x="236" y="190"/>
                    </a:lnTo>
                    <a:lnTo>
                      <a:pt x="230" y="188"/>
                    </a:lnTo>
                    <a:lnTo>
                      <a:pt x="230" y="187"/>
                    </a:lnTo>
                    <a:lnTo>
                      <a:pt x="233" y="187"/>
                    </a:lnTo>
                    <a:lnTo>
                      <a:pt x="234" y="184"/>
                    </a:lnTo>
                    <a:lnTo>
                      <a:pt x="236" y="184"/>
                    </a:lnTo>
                    <a:lnTo>
                      <a:pt x="236" y="188"/>
                    </a:lnTo>
                    <a:lnTo>
                      <a:pt x="237" y="188"/>
                    </a:lnTo>
                    <a:lnTo>
                      <a:pt x="239" y="186"/>
                    </a:lnTo>
                    <a:lnTo>
                      <a:pt x="244" y="188"/>
                    </a:lnTo>
                    <a:lnTo>
                      <a:pt x="246" y="187"/>
                    </a:lnTo>
                    <a:lnTo>
                      <a:pt x="249" y="189"/>
                    </a:lnTo>
                    <a:lnTo>
                      <a:pt x="250" y="189"/>
                    </a:lnTo>
                    <a:lnTo>
                      <a:pt x="253" y="185"/>
                    </a:lnTo>
                    <a:lnTo>
                      <a:pt x="252" y="183"/>
                    </a:lnTo>
                    <a:lnTo>
                      <a:pt x="249" y="181"/>
                    </a:lnTo>
                    <a:lnTo>
                      <a:pt x="250" y="177"/>
                    </a:lnTo>
                    <a:lnTo>
                      <a:pt x="251" y="176"/>
                    </a:lnTo>
                    <a:lnTo>
                      <a:pt x="250" y="171"/>
                    </a:lnTo>
                    <a:lnTo>
                      <a:pt x="253" y="174"/>
                    </a:lnTo>
                    <a:lnTo>
                      <a:pt x="253" y="176"/>
                    </a:lnTo>
                    <a:lnTo>
                      <a:pt x="251" y="178"/>
                    </a:lnTo>
                    <a:lnTo>
                      <a:pt x="252" y="181"/>
                    </a:lnTo>
                    <a:lnTo>
                      <a:pt x="254" y="181"/>
                    </a:lnTo>
                    <a:lnTo>
                      <a:pt x="256" y="180"/>
                    </a:lnTo>
                    <a:lnTo>
                      <a:pt x="262" y="179"/>
                    </a:lnTo>
                    <a:lnTo>
                      <a:pt x="264" y="177"/>
                    </a:lnTo>
                    <a:lnTo>
                      <a:pt x="267" y="174"/>
                    </a:lnTo>
                    <a:lnTo>
                      <a:pt x="267" y="170"/>
                    </a:lnTo>
                    <a:lnTo>
                      <a:pt x="268" y="169"/>
                    </a:lnTo>
                    <a:lnTo>
                      <a:pt x="270" y="169"/>
                    </a:lnTo>
                    <a:lnTo>
                      <a:pt x="272" y="167"/>
                    </a:lnTo>
                    <a:lnTo>
                      <a:pt x="275" y="167"/>
                    </a:lnTo>
                    <a:lnTo>
                      <a:pt x="277" y="165"/>
                    </a:lnTo>
                    <a:lnTo>
                      <a:pt x="283" y="164"/>
                    </a:lnTo>
                    <a:lnTo>
                      <a:pt x="285" y="160"/>
                    </a:lnTo>
                    <a:lnTo>
                      <a:pt x="289" y="160"/>
                    </a:lnTo>
                    <a:lnTo>
                      <a:pt x="292" y="156"/>
                    </a:lnTo>
                    <a:lnTo>
                      <a:pt x="295" y="157"/>
                    </a:lnTo>
                    <a:lnTo>
                      <a:pt x="297" y="156"/>
                    </a:lnTo>
                    <a:lnTo>
                      <a:pt x="300" y="156"/>
                    </a:lnTo>
                    <a:lnTo>
                      <a:pt x="305" y="153"/>
                    </a:lnTo>
                    <a:lnTo>
                      <a:pt x="308" y="150"/>
                    </a:lnTo>
                    <a:lnTo>
                      <a:pt x="310" y="150"/>
                    </a:lnTo>
                    <a:lnTo>
                      <a:pt x="312" y="146"/>
                    </a:lnTo>
                    <a:lnTo>
                      <a:pt x="317" y="144"/>
                    </a:lnTo>
                    <a:lnTo>
                      <a:pt x="319" y="143"/>
                    </a:lnTo>
                    <a:lnTo>
                      <a:pt x="324" y="140"/>
                    </a:lnTo>
                    <a:lnTo>
                      <a:pt x="326" y="135"/>
                    </a:lnTo>
                    <a:lnTo>
                      <a:pt x="328" y="130"/>
                    </a:lnTo>
                    <a:lnTo>
                      <a:pt x="323" y="130"/>
                    </a:lnTo>
                    <a:lnTo>
                      <a:pt x="320" y="131"/>
                    </a:lnTo>
                    <a:lnTo>
                      <a:pt x="318" y="130"/>
                    </a:lnTo>
                    <a:lnTo>
                      <a:pt x="315" y="130"/>
                    </a:lnTo>
                    <a:lnTo>
                      <a:pt x="310" y="136"/>
                    </a:lnTo>
                    <a:lnTo>
                      <a:pt x="303" y="137"/>
                    </a:lnTo>
                    <a:lnTo>
                      <a:pt x="292" y="138"/>
                    </a:lnTo>
                    <a:lnTo>
                      <a:pt x="288" y="137"/>
                    </a:lnTo>
                    <a:lnTo>
                      <a:pt x="281" y="137"/>
                    </a:lnTo>
                    <a:lnTo>
                      <a:pt x="277" y="140"/>
                    </a:lnTo>
                    <a:lnTo>
                      <a:pt x="277" y="136"/>
                    </a:lnTo>
                    <a:lnTo>
                      <a:pt x="274" y="137"/>
                    </a:lnTo>
                    <a:lnTo>
                      <a:pt x="275" y="134"/>
                    </a:lnTo>
                    <a:lnTo>
                      <a:pt x="278" y="133"/>
                    </a:lnTo>
                    <a:lnTo>
                      <a:pt x="280" y="134"/>
                    </a:lnTo>
                    <a:lnTo>
                      <a:pt x="283" y="132"/>
                    </a:lnTo>
                    <a:lnTo>
                      <a:pt x="283" y="135"/>
                    </a:lnTo>
                    <a:lnTo>
                      <a:pt x="287" y="136"/>
                    </a:lnTo>
                    <a:lnTo>
                      <a:pt x="292" y="134"/>
                    </a:lnTo>
                    <a:lnTo>
                      <a:pt x="295" y="134"/>
                    </a:lnTo>
                    <a:lnTo>
                      <a:pt x="302" y="132"/>
                    </a:lnTo>
                    <a:lnTo>
                      <a:pt x="315" y="127"/>
                    </a:lnTo>
                    <a:lnTo>
                      <a:pt x="316" y="125"/>
                    </a:lnTo>
                    <a:lnTo>
                      <a:pt x="315" y="123"/>
                    </a:lnTo>
                    <a:lnTo>
                      <a:pt x="309" y="122"/>
                    </a:lnTo>
                    <a:lnTo>
                      <a:pt x="300" y="120"/>
                    </a:lnTo>
                    <a:lnTo>
                      <a:pt x="299" y="117"/>
                    </a:lnTo>
                    <a:lnTo>
                      <a:pt x="302" y="119"/>
                    </a:lnTo>
                    <a:lnTo>
                      <a:pt x="306" y="119"/>
                    </a:lnTo>
                    <a:lnTo>
                      <a:pt x="305" y="116"/>
                    </a:lnTo>
                    <a:lnTo>
                      <a:pt x="302" y="113"/>
                    </a:lnTo>
                    <a:lnTo>
                      <a:pt x="301" y="109"/>
                    </a:lnTo>
                    <a:lnTo>
                      <a:pt x="304" y="112"/>
                    </a:lnTo>
                    <a:lnTo>
                      <a:pt x="308" y="119"/>
                    </a:lnTo>
                    <a:lnTo>
                      <a:pt x="309" y="119"/>
                    </a:lnTo>
                    <a:lnTo>
                      <a:pt x="311" y="118"/>
                    </a:lnTo>
                    <a:lnTo>
                      <a:pt x="313" y="119"/>
                    </a:lnTo>
                    <a:lnTo>
                      <a:pt x="318" y="120"/>
                    </a:lnTo>
                    <a:lnTo>
                      <a:pt x="320" y="122"/>
                    </a:lnTo>
                    <a:lnTo>
                      <a:pt x="322" y="122"/>
                    </a:lnTo>
                    <a:lnTo>
                      <a:pt x="326" y="122"/>
                    </a:lnTo>
                    <a:lnTo>
                      <a:pt x="328" y="121"/>
                    </a:lnTo>
                    <a:lnTo>
                      <a:pt x="326" y="120"/>
                    </a:lnTo>
                    <a:lnTo>
                      <a:pt x="323" y="119"/>
                    </a:lnTo>
                    <a:lnTo>
                      <a:pt x="323" y="116"/>
                    </a:lnTo>
                    <a:lnTo>
                      <a:pt x="326" y="118"/>
                    </a:lnTo>
                    <a:lnTo>
                      <a:pt x="330" y="119"/>
                    </a:lnTo>
                    <a:lnTo>
                      <a:pt x="333" y="122"/>
                    </a:lnTo>
                    <a:lnTo>
                      <a:pt x="335" y="121"/>
                    </a:lnTo>
                    <a:lnTo>
                      <a:pt x="336" y="118"/>
                    </a:lnTo>
                    <a:lnTo>
                      <a:pt x="338" y="120"/>
                    </a:lnTo>
                    <a:lnTo>
                      <a:pt x="342" y="120"/>
                    </a:lnTo>
                    <a:lnTo>
                      <a:pt x="346" y="119"/>
                    </a:lnTo>
                    <a:lnTo>
                      <a:pt x="349" y="118"/>
                    </a:lnTo>
                    <a:lnTo>
                      <a:pt x="352" y="115"/>
                    </a:lnTo>
                    <a:lnTo>
                      <a:pt x="361" y="110"/>
                    </a:lnTo>
                    <a:lnTo>
                      <a:pt x="362" y="108"/>
                    </a:lnTo>
                    <a:lnTo>
                      <a:pt x="362" y="106"/>
                    </a:lnTo>
                    <a:lnTo>
                      <a:pt x="365" y="105"/>
                    </a:lnTo>
                    <a:lnTo>
                      <a:pt x="368" y="105"/>
                    </a:lnTo>
                    <a:lnTo>
                      <a:pt x="368" y="104"/>
                    </a:lnTo>
                    <a:lnTo>
                      <a:pt x="374" y="101"/>
                    </a:lnTo>
                    <a:lnTo>
                      <a:pt x="378" y="93"/>
                    </a:lnTo>
                    <a:lnTo>
                      <a:pt x="378" y="85"/>
                    </a:lnTo>
                    <a:lnTo>
                      <a:pt x="378" y="80"/>
                    </a:lnTo>
                    <a:lnTo>
                      <a:pt x="377" y="76"/>
                    </a:lnTo>
                    <a:lnTo>
                      <a:pt x="373" y="74"/>
                    </a:lnTo>
                    <a:lnTo>
                      <a:pt x="372" y="74"/>
                    </a:lnTo>
                    <a:lnTo>
                      <a:pt x="371" y="74"/>
                    </a:lnTo>
                    <a:lnTo>
                      <a:pt x="368" y="74"/>
                    </a:lnTo>
                    <a:lnTo>
                      <a:pt x="366" y="77"/>
                    </a:lnTo>
                    <a:lnTo>
                      <a:pt x="365" y="79"/>
                    </a:lnTo>
                    <a:lnTo>
                      <a:pt x="363" y="77"/>
                    </a:lnTo>
                    <a:lnTo>
                      <a:pt x="367" y="72"/>
                    </a:lnTo>
                    <a:lnTo>
                      <a:pt x="368" y="70"/>
                    </a:lnTo>
                    <a:lnTo>
                      <a:pt x="370" y="67"/>
                    </a:lnTo>
                    <a:lnTo>
                      <a:pt x="370" y="63"/>
                    </a:lnTo>
                    <a:lnTo>
                      <a:pt x="369" y="60"/>
                    </a:lnTo>
                    <a:lnTo>
                      <a:pt x="368" y="59"/>
                    </a:lnTo>
                    <a:lnTo>
                      <a:pt x="370" y="57"/>
                    </a:lnTo>
                    <a:lnTo>
                      <a:pt x="372" y="50"/>
                    </a:lnTo>
                    <a:lnTo>
                      <a:pt x="369" y="49"/>
                    </a:lnTo>
                    <a:lnTo>
                      <a:pt x="366" y="50"/>
                    </a:lnTo>
                    <a:lnTo>
                      <a:pt x="365" y="53"/>
                    </a:lnTo>
                    <a:lnTo>
                      <a:pt x="364" y="55"/>
                    </a:lnTo>
                    <a:lnTo>
                      <a:pt x="362" y="56"/>
                    </a:lnTo>
                    <a:lnTo>
                      <a:pt x="361" y="54"/>
                    </a:lnTo>
                    <a:lnTo>
                      <a:pt x="362" y="52"/>
                    </a:lnTo>
                    <a:lnTo>
                      <a:pt x="362" y="50"/>
                    </a:lnTo>
                    <a:lnTo>
                      <a:pt x="364" y="47"/>
                    </a:lnTo>
                    <a:lnTo>
                      <a:pt x="362" y="46"/>
                    </a:lnTo>
                    <a:lnTo>
                      <a:pt x="360" y="48"/>
                    </a:lnTo>
                    <a:lnTo>
                      <a:pt x="358" y="52"/>
                    </a:lnTo>
                    <a:lnTo>
                      <a:pt x="357" y="53"/>
                    </a:lnTo>
                    <a:lnTo>
                      <a:pt x="356" y="51"/>
                    </a:lnTo>
                    <a:lnTo>
                      <a:pt x="358" y="47"/>
                    </a:lnTo>
                    <a:lnTo>
                      <a:pt x="357" y="45"/>
                    </a:lnTo>
                    <a:lnTo>
                      <a:pt x="354" y="45"/>
                    </a:lnTo>
                    <a:lnTo>
                      <a:pt x="350" y="47"/>
                    </a:lnTo>
                    <a:lnTo>
                      <a:pt x="348" y="51"/>
                    </a:lnTo>
                    <a:lnTo>
                      <a:pt x="345" y="50"/>
                    </a:lnTo>
                    <a:lnTo>
                      <a:pt x="344" y="52"/>
                    </a:lnTo>
                    <a:lnTo>
                      <a:pt x="342" y="55"/>
                    </a:lnTo>
                    <a:lnTo>
                      <a:pt x="340" y="55"/>
                    </a:lnTo>
                    <a:lnTo>
                      <a:pt x="338" y="53"/>
                    </a:lnTo>
                    <a:lnTo>
                      <a:pt x="333" y="53"/>
                    </a:lnTo>
                    <a:lnTo>
                      <a:pt x="326" y="53"/>
                    </a:lnTo>
                    <a:lnTo>
                      <a:pt x="330" y="51"/>
                    </a:lnTo>
                    <a:lnTo>
                      <a:pt x="332" y="49"/>
                    </a:lnTo>
                    <a:lnTo>
                      <a:pt x="334" y="51"/>
                    </a:lnTo>
                    <a:lnTo>
                      <a:pt x="336" y="50"/>
                    </a:lnTo>
                    <a:lnTo>
                      <a:pt x="340" y="48"/>
                    </a:lnTo>
                    <a:lnTo>
                      <a:pt x="344" y="47"/>
                    </a:lnTo>
                    <a:lnTo>
                      <a:pt x="346" y="43"/>
                    </a:lnTo>
                    <a:lnTo>
                      <a:pt x="351" y="41"/>
                    </a:lnTo>
                    <a:lnTo>
                      <a:pt x="353" y="39"/>
                    </a:lnTo>
                    <a:lnTo>
                      <a:pt x="352" y="37"/>
                    </a:lnTo>
                    <a:lnTo>
                      <a:pt x="349" y="37"/>
                    </a:lnTo>
                    <a:lnTo>
                      <a:pt x="344" y="33"/>
                    </a:lnTo>
                    <a:lnTo>
                      <a:pt x="344" y="31"/>
                    </a:lnTo>
                    <a:lnTo>
                      <a:pt x="342" y="31"/>
                    </a:lnTo>
                    <a:lnTo>
                      <a:pt x="340" y="33"/>
                    </a:lnTo>
                    <a:lnTo>
                      <a:pt x="338" y="35"/>
                    </a:lnTo>
                    <a:lnTo>
                      <a:pt x="337" y="34"/>
                    </a:lnTo>
                    <a:lnTo>
                      <a:pt x="336" y="31"/>
                    </a:lnTo>
                    <a:lnTo>
                      <a:pt x="337" y="29"/>
                    </a:lnTo>
                    <a:lnTo>
                      <a:pt x="337" y="26"/>
                    </a:lnTo>
                    <a:lnTo>
                      <a:pt x="333" y="27"/>
                    </a:lnTo>
                    <a:lnTo>
                      <a:pt x="331" y="30"/>
                    </a:lnTo>
                    <a:lnTo>
                      <a:pt x="330" y="29"/>
                    </a:lnTo>
                    <a:lnTo>
                      <a:pt x="329" y="25"/>
                    </a:lnTo>
                    <a:lnTo>
                      <a:pt x="326" y="27"/>
                    </a:lnTo>
                    <a:lnTo>
                      <a:pt x="325" y="29"/>
                    </a:lnTo>
                    <a:lnTo>
                      <a:pt x="323" y="26"/>
                    </a:lnTo>
                    <a:lnTo>
                      <a:pt x="325" y="25"/>
                    </a:lnTo>
                    <a:lnTo>
                      <a:pt x="324" y="22"/>
                    </a:lnTo>
                    <a:lnTo>
                      <a:pt x="326" y="22"/>
                    </a:lnTo>
                    <a:lnTo>
                      <a:pt x="327" y="20"/>
                    </a:lnTo>
                    <a:lnTo>
                      <a:pt x="326" y="18"/>
                    </a:lnTo>
                    <a:lnTo>
                      <a:pt x="320" y="16"/>
                    </a:lnTo>
                    <a:lnTo>
                      <a:pt x="316" y="14"/>
                    </a:lnTo>
                    <a:lnTo>
                      <a:pt x="313" y="15"/>
                    </a:lnTo>
                    <a:lnTo>
                      <a:pt x="310" y="18"/>
                    </a:lnTo>
                    <a:lnTo>
                      <a:pt x="309" y="21"/>
                    </a:lnTo>
                    <a:lnTo>
                      <a:pt x="308" y="22"/>
                    </a:lnTo>
                    <a:lnTo>
                      <a:pt x="306" y="19"/>
                    </a:lnTo>
                    <a:lnTo>
                      <a:pt x="309" y="15"/>
                    </a:lnTo>
                    <a:lnTo>
                      <a:pt x="310" y="13"/>
                    </a:lnTo>
                    <a:lnTo>
                      <a:pt x="306" y="13"/>
                    </a:lnTo>
                    <a:lnTo>
                      <a:pt x="303" y="11"/>
                    </a:lnTo>
                    <a:lnTo>
                      <a:pt x="300" y="11"/>
                    </a:lnTo>
                    <a:lnTo>
                      <a:pt x="299" y="14"/>
                    </a:lnTo>
                    <a:lnTo>
                      <a:pt x="294" y="17"/>
                    </a:lnTo>
                    <a:lnTo>
                      <a:pt x="291" y="22"/>
                    </a:lnTo>
                    <a:lnTo>
                      <a:pt x="289" y="22"/>
                    </a:lnTo>
                    <a:lnTo>
                      <a:pt x="288" y="20"/>
                    </a:lnTo>
                    <a:lnTo>
                      <a:pt x="290" y="16"/>
                    </a:lnTo>
                    <a:lnTo>
                      <a:pt x="289" y="12"/>
                    </a:lnTo>
                    <a:lnTo>
                      <a:pt x="288" y="11"/>
                    </a:lnTo>
                    <a:lnTo>
                      <a:pt x="288" y="8"/>
                    </a:lnTo>
                    <a:lnTo>
                      <a:pt x="284" y="5"/>
                    </a:lnTo>
                    <a:lnTo>
                      <a:pt x="281" y="6"/>
                    </a:lnTo>
                    <a:lnTo>
                      <a:pt x="277" y="5"/>
                    </a:lnTo>
                    <a:lnTo>
                      <a:pt x="276" y="2"/>
                    </a:lnTo>
                    <a:lnTo>
                      <a:pt x="273" y="1"/>
                    </a:lnTo>
                    <a:lnTo>
                      <a:pt x="269" y="3"/>
                    </a:lnTo>
                    <a:lnTo>
                      <a:pt x="267" y="1"/>
                    </a:lnTo>
                    <a:lnTo>
                      <a:pt x="264" y="1"/>
                    </a:lnTo>
                    <a:lnTo>
                      <a:pt x="263" y="0"/>
                    </a:lnTo>
                    <a:lnTo>
                      <a:pt x="261" y="1"/>
                    </a:lnTo>
                    <a:lnTo>
                      <a:pt x="261" y="5"/>
                    </a:lnTo>
                    <a:lnTo>
                      <a:pt x="262" y="13"/>
                    </a:lnTo>
                    <a:lnTo>
                      <a:pt x="261" y="19"/>
                    </a:lnTo>
                    <a:lnTo>
                      <a:pt x="261" y="24"/>
                    </a:lnTo>
                    <a:lnTo>
                      <a:pt x="260" y="25"/>
                    </a:lnTo>
                    <a:lnTo>
                      <a:pt x="257" y="25"/>
                    </a:lnTo>
                    <a:lnTo>
                      <a:pt x="254" y="25"/>
                    </a:lnTo>
                    <a:lnTo>
                      <a:pt x="254" y="24"/>
                    </a:lnTo>
                    <a:lnTo>
                      <a:pt x="255" y="22"/>
                    </a:lnTo>
                    <a:lnTo>
                      <a:pt x="254" y="15"/>
                    </a:lnTo>
                    <a:lnTo>
                      <a:pt x="255" y="13"/>
                    </a:lnTo>
                    <a:lnTo>
                      <a:pt x="255" y="9"/>
                    </a:lnTo>
                    <a:lnTo>
                      <a:pt x="254" y="8"/>
                    </a:lnTo>
                    <a:lnTo>
                      <a:pt x="250" y="12"/>
                    </a:lnTo>
                    <a:lnTo>
                      <a:pt x="250" y="13"/>
                    </a:lnTo>
                    <a:lnTo>
                      <a:pt x="248" y="13"/>
                    </a:lnTo>
                    <a:lnTo>
                      <a:pt x="247" y="12"/>
                    </a:lnTo>
                    <a:lnTo>
                      <a:pt x="248" y="8"/>
                    </a:lnTo>
                    <a:lnTo>
                      <a:pt x="247" y="5"/>
                    </a:lnTo>
                    <a:lnTo>
                      <a:pt x="246" y="7"/>
                    </a:lnTo>
                    <a:lnTo>
                      <a:pt x="244" y="11"/>
                    </a:lnTo>
                    <a:lnTo>
                      <a:pt x="242" y="12"/>
                    </a:lnTo>
                    <a:lnTo>
                      <a:pt x="241" y="9"/>
                    </a:lnTo>
                    <a:lnTo>
                      <a:pt x="243" y="7"/>
                    </a:lnTo>
                    <a:lnTo>
                      <a:pt x="243" y="3"/>
                    </a:lnTo>
                    <a:lnTo>
                      <a:pt x="242" y="1"/>
                    </a:lnTo>
                    <a:lnTo>
                      <a:pt x="236" y="0"/>
                    </a:lnTo>
                    <a:lnTo>
                      <a:pt x="233" y="3"/>
                    </a:lnTo>
                    <a:lnTo>
                      <a:pt x="230" y="3"/>
                    </a:lnTo>
                    <a:lnTo>
                      <a:pt x="229" y="4"/>
                    </a:lnTo>
                    <a:lnTo>
                      <a:pt x="231" y="7"/>
                    </a:lnTo>
                    <a:lnTo>
                      <a:pt x="233" y="7"/>
                    </a:lnTo>
                    <a:lnTo>
                      <a:pt x="234" y="8"/>
                    </a:lnTo>
                    <a:lnTo>
                      <a:pt x="231" y="9"/>
                    </a:lnTo>
                    <a:lnTo>
                      <a:pt x="230" y="11"/>
                    </a:lnTo>
                    <a:lnTo>
                      <a:pt x="231" y="13"/>
                    </a:lnTo>
                    <a:lnTo>
                      <a:pt x="234" y="16"/>
                    </a:lnTo>
                    <a:lnTo>
                      <a:pt x="234" y="18"/>
                    </a:lnTo>
                    <a:lnTo>
                      <a:pt x="233" y="19"/>
                    </a:lnTo>
                    <a:lnTo>
                      <a:pt x="236" y="23"/>
                    </a:lnTo>
                    <a:lnTo>
                      <a:pt x="238" y="24"/>
                    </a:lnTo>
                    <a:lnTo>
                      <a:pt x="237" y="25"/>
                    </a:lnTo>
                    <a:lnTo>
                      <a:pt x="236" y="26"/>
                    </a:lnTo>
                    <a:lnTo>
                      <a:pt x="235" y="27"/>
                    </a:lnTo>
                    <a:lnTo>
                      <a:pt x="230" y="20"/>
                    </a:lnTo>
                    <a:lnTo>
                      <a:pt x="229" y="21"/>
                    </a:lnTo>
                    <a:lnTo>
                      <a:pt x="228" y="23"/>
                    </a:lnTo>
                    <a:lnTo>
                      <a:pt x="228" y="25"/>
                    </a:lnTo>
                    <a:lnTo>
                      <a:pt x="226" y="25"/>
                    </a:lnTo>
                    <a:lnTo>
                      <a:pt x="226" y="19"/>
                    </a:lnTo>
                    <a:lnTo>
                      <a:pt x="226" y="15"/>
                    </a:lnTo>
                    <a:lnTo>
                      <a:pt x="225" y="12"/>
                    </a:lnTo>
                    <a:lnTo>
                      <a:pt x="225" y="8"/>
                    </a:lnTo>
                    <a:lnTo>
                      <a:pt x="224" y="6"/>
                    </a:lnTo>
                    <a:lnTo>
                      <a:pt x="222" y="6"/>
                    </a:lnTo>
                    <a:lnTo>
                      <a:pt x="219" y="3"/>
                    </a:lnTo>
                    <a:lnTo>
                      <a:pt x="218" y="3"/>
                    </a:lnTo>
                    <a:lnTo>
                      <a:pt x="216" y="7"/>
                    </a:lnTo>
                    <a:lnTo>
                      <a:pt x="217" y="13"/>
                    </a:lnTo>
                    <a:lnTo>
                      <a:pt x="216" y="18"/>
                    </a:lnTo>
                    <a:lnTo>
                      <a:pt x="218" y="23"/>
                    </a:lnTo>
                    <a:lnTo>
                      <a:pt x="218" y="28"/>
                    </a:lnTo>
                    <a:lnTo>
                      <a:pt x="219" y="30"/>
                    </a:lnTo>
                    <a:lnTo>
                      <a:pt x="219" y="34"/>
                    </a:lnTo>
                    <a:lnTo>
                      <a:pt x="217" y="36"/>
                    </a:lnTo>
                    <a:lnTo>
                      <a:pt x="216" y="32"/>
                    </a:lnTo>
                    <a:lnTo>
                      <a:pt x="216" y="29"/>
                    </a:lnTo>
                    <a:lnTo>
                      <a:pt x="214" y="26"/>
                    </a:lnTo>
                    <a:lnTo>
                      <a:pt x="214" y="22"/>
                    </a:lnTo>
                    <a:lnTo>
                      <a:pt x="213" y="18"/>
                    </a:lnTo>
                    <a:lnTo>
                      <a:pt x="213" y="13"/>
                    </a:lnTo>
                    <a:lnTo>
                      <a:pt x="208" y="10"/>
                    </a:lnTo>
                    <a:lnTo>
                      <a:pt x="205" y="10"/>
                    </a:lnTo>
                    <a:lnTo>
                      <a:pt x="205" y="13"/>
                    </a:lnTo>
                    <a:lnTo>
                      <a:pt x="204" y="15"/>
                    </a:lnTo>
                    <a:lnTo>
                      <a:pt x="205" y="19"/>
                    </a:lnTo>
                    <a:lnTo>
                      <a:pt x="209" y="23"/>
                    </a:lnTo>
                    <a:lnTo>
                      <a:pt x="209" y="25"/>
                    </a:lnTo>
                    <a:lnTo>
                      <a:pt x="205" y="25"/>
                    </a:lnTo>
                    <a:lnTo>
                      <a:pt x="204" y="24"/>
                    </a:lnTo>
                    <a:lnTo>
                      <a:pt x="202" y="24"/>
                    </a:lnTo>
                    <a:lnTo>
                      <a:pt x="200" y="26"/>
                    </a:lnTo>
                    <a:lnTo>
                      <a:pt x="202" y="32"/>
                    </a:lnTo>
                    <a:lnTo>
                      <a:pt x="201" y="35"/>
                    </a:lnTo>
                    <a:lnTo>
                      <a:pt x="198" y="36"/>
                    </a:lnTo>
                    <a:lnTo>
                      <a:pt x="197" y="39"/>
                    </a:lnTo>
                    <a:lnTo>
                      <a:pt x="195" y="40"/>
                    </a:lnTo>
                    <a:lnTo>
                      <a:pt x="193" y="39"/>
                    </a:lnTo>
                    <a:lnTo>
                      <a:pt x="193" y="36"/>
                    </a:lnTo>
                    <a:lnTo>
                      <a:pt x="192" y="36"/>
                    </a:lnTo>
                    <a:lnTo>
                      <a:pt x="191" y="39"/>
                    </a:lnTo>
                    <a:lnTo>
                      <a:pt x="188" y="40"/>
                    </a:lnTo>
                    <a:lnTo>
                      <a:pt x="188" y="33"/>
                    </a:lnTo>
                    <a:lnTo>
                      <a:pt x="188" y="29"/>
                    </a:lnTo>
                    <a:lnTo>
                      <a:pt x="188" y="26"/>
                    </a:lnTo>
                    <a:lnTo>
                      <a:pt x="183" y="24"/>
                    </a:lnTo>
                    <a:lnTo>
                      <a:pt x="183" y="22"/>
                    </a:lnTo>
                    <a:lnTo>
                      <a:pt x="185" y="20"/>
                    </a:lnTo>
                    <a:lnTo>
                      <a:pt x="185" y="18"/>
                    </a:lnTo>
                    <a:lnTo>
                      <a:pt x="183" y="15"/>
                    </a:lnTo>
                    <a:lnTo>
                      <a:pt x="178" y="15"/>
                    </a:lnTo>
                    <a:lnTo>
                      <a:pt x="177" y="14"/>
                    </a:lnTo>
                    <a:lnTo>
                      <a:pt x="173" y="15"/>
                    </a:lnTo>
                    <a:lnTo>
                      <a:pt x="172" y="18"/>
                    </a:lnTo>
                    <a:lnTo>
                      <a:pt x="174" y="20"/>
                    </a:lnTo>
                    <a:lnTo>
                      <a:pt x="174" y="26"/>
                    </a:lnTo>
                    <a:lnTo>
                      <a:pt x="173" y="29"/>
                    </a:lnTo>
                    <a:lnTo>
                      <a:pt x="171" y="27"/>
                    </a:lnTo>
                    <a:lnTo>
                      <a:pt x="167" y="29"/>
                    </a:lnTo>
                    <a:lnTo>
                      <a:pt x="166" y="26"/>
                    </a:lnTo>
                    <a:lnTo>
                      <a:pt x="163" y="26"/>
                    </a:lnTo>
                    <a:lnTo>
                      <a:pt x="162" y="30"/>
                    </a:lnTo>
                    <a:lnTo>
                      <a:pt x="164" y="32"/>
                    </a:lnTo>
                    <a:lnTo>
                      <a:pt x="165" y="35"/>
                    </a:lnTo>
                    <a:lnTo>
                      <a:pt x="167" y="37"/>
                    </a:lnTo>
                    <a:lnTo>
                      <a:pt x="167" y="40"/>
                    </a:lnTo>
                    <a:lnTo>
                      <a:pt x="168" y="43"/>
                    </a:lnTo>
                    <a:lnTo>
                      <a:pt x="170" y="43"/>
                    </a:lnTo>
                    <a:lnTo>
                      <a:pt x="172" y="48"/>
                    </a:lnTo>
                    <a:lnTo>
                      <a:pt x="172" y="52"/>
                    </a:lnTo>
                    <a:lnTo>
                      <a:pt x="171" y="53"/>
                    </a:lnTo>
                    <a:lnTo>
                      <a:pt x="171" y="49"/>
                    </a:lnTo>
                    <a:lnTo>
                      <a:pt x="170" y="50"/>
                    </a:lnTo>
                    <a:lnTo>
                      <a:pt x="167" y="53"/>
                    </a:lnTo>
                    <a:lnTo>
                      <a:pt x="166" y="51"/>
                    </a:lnTo>
                    <a:lnTo>
                      <a:pt x="166" y="48"/>
                    </a:lnTo>
                    <a:lnTo>
                      <a:pt x="167" y="47"/>
                    </a:lnTo>
                    <a:lnTo>
                      <a:pt x="166" y="45"/>
                    </a:lnTo>
                    <a:lnTo>
                      <a:pt x="164" y="46"/>
                    </a:lnTo>
                    <a:lnTo>
                      <a:pt x="163" y="47"/>
                    </a:lnTo>
                    <a:lnTo>
                      <a:pt x="163" y="51"/>
                    </a:lnTo>
                    <a:lnTo>
                      <a:pt x="162" y="53"/>
                    </a:lnTo>
                    <a:lnTo>
                      <a:pt x="161" y="51"/>
                    </a:lnTo>
                    <a:lnTo>
                      <a:pt x="160" y="49"/>
                    </a:lnTo>
                    <a:lnTo>
                      <a:pt x="160" y="46"/>
                    </a:lnTo>
                    <a:lnTo>
                      <a:pt x="160" y="42"/>
                    </a:lnTo>
                    <a:lnTo>
                      <a:pt x="157" y="37"/>
                    </a:lnTo>
                    <a:lnTo>
                      <a:pt x="156" y="37"/>
                    </a:lnTo>
                    <a:lnTo>
                      <a:pt x="153" y="43"/>
                    </a:lnTo>
                    <a:lnTo>
                      <a:pt x="152" y="43"/>
                    </a:lnTo>
                    <a:lnTo>
                      <a:pt x="152" y="47"/>
                    </a:lnTo>
                    <a:lnTo>
                      <a:pt x="153" y="49"/>
                    </a:lnTo>
                    <a:lnTo>
                      <a:pt x="152" y="51"/>
                    </a:lnTo>
                    <a:lnTo>
                      <a:pt x="150" y="49"/>
                    </a:lnTo>
                    <a:lnTo>
                      <a:pt x="150" y="46"/>
                    </a:lnTo>
                    <a:lnTo>
                      <a:pt x="150" y="44"/>
                    </a:lnTo>
                    <a:lnTo>
                      <a:pt x="150" y="42"/>
                    </a:lnTo>
                    <a:lnTo>
                      <a:pt x="150" y="37"/>
                    </a:lnTo>
                    <a:lnTo>
                      <a:pt x="147" y="36"/>
                    </a:lnTo>
                    <a:lnTo>
                      <a:pt x="147" y="32"/>
                    </a:lnTo>
                    <a:lnTo>
                      <a:pt x="146" y="29"/>
                    </a:lnTo>
                    <a:lnTo>
                      <a:pt x="145" y="28"/>
                    </a:lnTo>
                    <a:lnTo>
                      <a:pt x="142" y="32"/>
                    </a:lnTo>
                    <a:lnTo>
                      <a:pt x="139" y="32"/>
                    </a:lnTo>
                    <a:lnTo>
                      <a:pt x="139" y="36"/>
                    </a:lnTo>
                    <a:lnTo>
                      <a:pt x="139" y="39"/>
                    </a:lnTo>
                    <a:lnTo>
                      <a:pt x="139" y="40"/>
                    </a:lnTo>
                    <a:lnTo>
                      <a:pt x="139" y="43"/>
                    </a:lnTo>
                    <a:lnTo>
                      <a:pt x="137" y="44"/>
                    </a:lnTo>
                    <a:lnTo>
                      <a:pt x="137" y="42"/>
                    </a:lnTo>
                    <a:lnTo>
                      <a:pt x="138" y="40"/>
                    </a:lnTo>
                    <a:lnTo>
                      <a:pt x="137" y="39"/>
                    </a:lnTo>
                    <a:lnTo>
                      <a:pt x="135" y="41"/>
                    </a:lnTo>
                    <a:lnTo>
                      <a:pt x="133" y="46"/>
                    </a:lnTo>
                    <a:lnTo>
                      <a:pt x="132" y="46"/>
                    </a:lnTo>
                    <a:lnTo>
                      <a:pt x="132" y="39"/>
                    </a:lnTo>
                    <a:lnTo>
                      <a:pt x="133" y="37"/>
                    </a:lnTo>
                    <a:lnTo>
                      <a:pt x="133" y="35"/>
                    </a:lnTo>
                    <a:lnTo>
                      <a:pt x="130" y="34"/>
                    </a:lnTo>
                    <a:lnTo>
                      <a:pt x="129" y="35"/>
                    </a:lnTo>
                    <a:lnTo>
                      <a:pt x="123" y="36"/>
                    </a:lnTo>
                    <a:lnTo>
                      <a:pt x="119" y="38"/>
                    </a:lnTo>
                    <a:lnTo>
                      <a:pt x="116" y="38"/>
                    </a:lnTo>
                    <a:lnTo>
                      <a:pt x="113" y="39"/>
                    </a:lnTo>
                    <a:lnTo>
                      <a:pt x="112" y="43"/>
                    </a:lnTo>
                    <a:lnTo>
                      <a:pt x="108" y="43"/>
                    </a:lnTo>
                    <a:lnTo>
                      <a:pt x="106" y="44"/>
                    </a:lnTo>
                    <a:lnTo>
                      <a:pt x="106" y="48"/>
                    </a:lnTo>
                    <a:lnTo>
                      <a:pt x="104" y="46"/>
                    </a:lnTo>
                    <a:lnTo>
                      <a:pt x="103" y="48"/>
                    </a:lnTo>
                    <a:lnTo>
                      <a:pt x="104" y="51"/>
                    </a:lnTo>
                    <a:lnTo>
                      <a:pt x="105" y="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6" name="Freeform 1175">
                <a:extLst>
                  <a:ext uri="{FF2B5EF4-FFF2-40B4-BE49-F238E27FC236}">
                    <a16:creationId xmlns:a16="http://schemas.microsoft.com/office/drawing/2014/main" id="{E7BEE46C-9D11-B74F-BC2E-094BCFE88B83}"/>
                  </a:ext>
                </a:extLst>
              </p:cNvPr>
              <p:cNvSpPr>
                <a:spLocks/>
              </p:cNvSpPr>
              <p:nvPr/>
            </p:nvSpPr>
            <p:spPr bwMode="auto">
              <a:xfrm>
                <a:off x="2800" y="1916"/>
                <a:ext cx="25" cy="33"/>
              </a:xfrm>
              <a:custGeom>
                <a:avLst/>
                <a:gdLst>
                  <a:gd name="T0" fmla="*/ 1 w 25"/>
                  <a:gd name="T1" fmla="*/ 29 h 33"/>
                  <a:gd name="T2" fmla="*/ 5 w 25"/>
                  <a:gd name="T3" fmla="*/ 31 h 33"/>
                  <a:gd name="T4" fmla="*/ 6 w 25"/>
                  <a:gd name="T5" fmla="*/ 33 h 33"/>
                  <a:gd name="T6" fmla="*/ 7 w 25"/>
                  <a:gd name="T7" fmla="*/ 32 h 33"/>
                  <a:gd name="T8" fmla="*/ 8 w 25"/>
                  <a:gd name="T9" fmla="*/ 29 h 33"/>
                  <a:gd name="T10" fmla="*/ 8 w 25"/>
                  <a:gd name="T11" fmla="*/ 29 h 33"/>
                  <a:gd name="T12" fmla="*/ 10 w 25"/>
                  <a:gd name="T13" fmla="*/ 31 h 33"/>
                  <a:gd name="T14" fmla="*/ 12 w 25"/>
                  <a:gd name="T15" fmla="*/ 31 h 33"/>
                  <a:gd name="T16" fmla="*/ 17 w 25"/>
                  <a:gd name="T17" fmla="*/ 27 h 33"/>
                  <a:gd name="T18" fmla="*/ 21 w 25"/>
                  <a:gd name="T19" fmla="*/ 26 h 33"/>
                  <a:gd name="T20" fmla="*/ 22 w 25"/>
                  <a:gd name="T21" fmla="*/ 25 h 33"/>
                  <a:gd name="T22" fmla="*/ 25 w 25"/>
                  <a:gd name="T23" fmla="*/ 24 h 33"/>
                  <a:gd name="T24" fmla="*/ 24 w 25"/>
                  <a:gd name="T25" fmla="*/ 22 h 33"/>
                  <a:gd name="T26" fmla="*/ 23 w 25"/>
                  <a:gd name="T27" fmla="*/ 18 h 33"/>
                  <a:gd name="T28" fmla="*/ 21 w 25"/>
                  <a:gd name="T29" fmla="*/ 18 h 33"/>
                  <a:gd name="T30" fmla="*/ 19 w 25"/>
                  <a:gd name="T31" fmla="*/ 18 h 33"/>
                  <a:gd name="T32" fmla="*/ 19 w 25"/>
                  <a:gd name="T33" fmla="*/ 21 h 33"/>
                  <a:gd name="T34" fmla="*/ 17 w 25"/>
                  <a:gd name="T35" fmla="*/ 22 h 33"/>
                  <a:gd name="T36" fmla="*/ 16 w 25"/>
                  <a:gd name="T37" fmla="*/ 21 h 33"/>
                  <a:gd name="T38" fmla="*/ 18 w 25"/>
                  <a:gd name="T39" fmla="*/ 18 h 33"/>
                  <a:gd name="T40" fmla="*/ 16 w 25"/>
                  <a:gd name="T41" fmla="*/ 16 h 33"/>
                  <a:gd name="T42" fmla="*/ 14 w 25"/>
                  <a:gd name="T43" fmla="*/ 15 h 33"/>
                  <a:gd name="T44" fmla="*/ 15 w 25"/>
                  <a:gd name="T45" fmla="*/ 12 h 33"/>
                  <a:gd name="T46" fmla="*/ 18 w 25"/>
                  <a:gd name="T47" fmla="*/ 6 h 33"/>
                  <a:gd name="T48" fmla="*/ 18 w 25"/>
                  <a:gd name="T49" fmla="*/ 4 h 33"/>
                  <a:gd name="T50" fmla="*/ 16 w 25"/>
                  <a:gd name="T51" fmla="*/ 4 h 33"/>
                  <a:gd name="T52" fmla="*/ 17 w 25"/>
                  <a:gd name="T53" fmla="*/ 1 h 33"/>
                  <a:gd name="T54" fmla="*/ 17 w 25"/>
                  <a:gd name="T55" fmla="*/ 0 h 33"/>
                  <a:gd name="T56" fmla="*/ 15 w 25"/>
                  <a:gd name="T57" fmla="*/ 1 h 33"/>
                  <a:gd name="T58" fmla="*/ 14 w 25"/>
                  <a:gd name="T59" fmla="*/ 3 h 33"/>
                  <a:gd name="T60" fmla="*/ 11 w 25"/>
                  <a:gd name="T61" fmla="*/ 6 h 33"/>
                  <a:gd name="T62" fmla="*/ 9 w 25"/>
                  <a:gd name="T63" fmla="*/ 10 h 33"/>
                  <a:gd name="T64" fmla="*/ 8 w 25"/>
                  <a:gd name="T65" fmla="*/ 12 h 33"/>
                  <a:gd name="T66" fmla="*/ 5 w 25"/>
                  <a:gd name="T67" fmla="*/ 17 h 33"/>
                  <a:gd name="T68" fmla="*/ 1 w 25"/>
                  <a:gd name="T69" fmla="*/ 19 h 33"/>
                  <a:gd name="T70" fmla="*/ 0 w 25"/>
                  <a:gd name="T71" fmla="*/ 22 h 33"/>
                  <a:gd name="T72" fmla="*/ 1 w 25"/>
                  <a:gd name="T73" fmla="*/ 24 h 33"/>
                  <a:gd name="T74" fmla="*/ 1 w 25"/>
                  <a:gd name="T7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3">
                    <a:moveTo>
                      <a:pt x="1" y="29"/>
                    </a:moveTo>
                    <a:lnTo>
                      <a:pt x="5" y="31"/>
                    </a:lnTo>
                    <a:lnTo>
                      <a:pt x="6" y="33"/>
                    </a:lnTo>
                    <a:lnTo>
                      <a:pt x="7" y="32"/>
                    </a:lnTo>
                    <a:lnTo>
                      <a:pt x="8" y="29"/>
                    </a:lnTo>
                    <a:lnTo>
                      <a:pt x="8" y="29"/>
                    </a:lnTo>
                    <a:lnTo>
                      <a:pt x="10" y="31"/>
                    </a:lnTo>
                    <a:lnTo>
                      <a:pt x="12" y="31"/>
                    </a:lnTo>
                    <a:lnTo>
                      <a:pt x="17" y="27"/>
                    </a:lnTo>
                    <a:lnTo>
                      <a:pt x="21" y="26"/>
                    </a:lnTo>
                    <a:lnTo>
                      <a:pt x="22" y="25"/>
                    </a:lnTo>
                    <a:lnTo>
                      <a:pt x="25" y="24"/>
                    </a:lnTo>
                    <a:lnTo>
                      <a:pt x="24" y="22"/>
                    </a:lnTo>
                    <a:lnTo>
                      <a:pt x="23" y="18"/>
                    </a:lnTo>
                    <a:lnTo>
                      <a:pt x="21" y="18"/>
                    </a:lnTo>
                    <a:lnTo>
                      <a:pt x="19" y="18"/>
                    </a:lnTo>
                    <a:lnTo>
                      <a:pt x="19" y="21"/>
                    </a:lnTo>
                    <a:lnTo>
                      <a:pt x="17" y="22"/>
                    </a:lnTo>
                    <a:lnTo>
                      <a:pt x="16" y="21"/>
                    </a:lnTo>
                    <a:lnTo>
                      <a:pt x="18" y="18"/>
                    </a:lnTo>
                    <a:lnTo>
                      <a:pt x="16" y="16"/>
                    </a:lnTo>
                    <a:lnTo>
                      <a:pt x="14" y="15"/>
                    </a:lnTo>
                    <a:lnTo>
                      <a:pt x="15" y="12"/>
                    </a:lnTo>
                    <a:lnTo>
                      <a:pt x="18" y="6"/>
                    </a:lnTo>
                    <a:lnTo>
                      <a:pt x="18" y="4"/>
                    </a:lnTo>
                    <a:lnTo>
                      <a:pt x="16" y="4"/>
                    </a:lnTo>
                    <a:lnTo>
                      <a:pt x="17" y="1"/>
                    </a:lnTo>
                    <a:lnTo>
                      <a:pt x="17" y="0"/>
                    </a:lnTo>
                    <a:lnTo>
                      <a:pt x="15" y="1"/>
                    </a:lnTo>
                    <a:lnTo>
                      <a:pt x="14" y="3"/>
                    </a:lnTo>
                    <a:lnTo>
                      <a:pt x="11" y="6"/>
                    </a:lnTo>
                    <a:lnTo>
                      <a:pt x="9" y="10"/>
                    </a:lnTo>
                    <a:lnTo>
                      <a:pt x="8" y="12"/>
                    </a:lnTo>
                    <a:lnTo>
                      <a:pt x="5" y="17"/>
                    </a:lnTo>
                    <a:lnTo>
                      <a:pt x="1" y="19"/>
                    </a:lnTo>
                    <a:lnTo>
                      <a:pt x="0" y="22"/>
                    </a:lnTo>
                    <a:lnTo>
                      <a:pt x="1" y="24"/>
                    </a:lnTo>
                    <a:lnTo>
                      <a:pt x="1"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7" name="Freeform 1176">
                <a:extLst>
                  <a:ext uri="{FF2B5EF4-FFF2-40B4-BE49-F238E27FC236}">
                    <a16:creationId xmlns:a16="http://schemas.microsoft.com/office/drawing/2014/main" id="{EBDD2FD0-B6BE-7647-A53E-5A1122D6C879}"/>
                  </a:ext>
                </a:extLst>
              </p:cNvPr>
              <p:cNvSpPr>
                <a:spLocks/>
              </p:cNvSpPr>
              <p:nvPr/>
            </p:nvSpPr>
            <p:spPr bwMode="auto">
              <a:xfrm>
                <a:off x="2834" y="1814"/>
                <a:ext cx="88" cy="116"/>
              </a:xfrm>
              <a:custGeom>
                <a:avLst/>
                <a:gdLst>
                  <a:gd name="T0" fmla="*/ 104 w 114"/>
                  <a:gd name="T1" fmla="*/ 73 h 150"/>
                  <a:gd name="T2" fmla="*/ 93 w 114"/>
                  <a:gd name="T3" fmla="*/ 65 h 150"/>
                  <a:gd name="T4" fmla="*/ 90 w 114"/>
                  <a:gd name="T5" fmla="*/ 69 h 150"/>
                  <a:gd name="T6" fmla="*/ 84 w 114"/>
                  <a:gd name="T7" fmla="*/ 68 h 150"/>
                  <a:gd name="T8" fmla="*/ 76 w 114"/>
                  <a:gd name="T9" fmla="*/ 75 h 150"/>
                  <a:gd name="T10" fmla="*/ 73 w 114"/>
                  <a:gd name="T11" fmla="*/ 69 h 150"/>
                  <a:gd name="T12" fmla="*/ 66 w 114"/>
                  <a:gd name="T13" fmla="*/ 65 h 150"/>
                  <a:gd name="T14" fmla="*/ 67 w 114"/>
                  <a:gd name="T15" fmla="*/ 57 h 150"/>
                  <a:gd name="T16" fmla="*/ 70 w 114"/>
                  <a:gd name="T17" fmla="*/ 53 h 150"/>
                  <a:gd name="T18" fmla="*/ 66 w 114"/>
                  <a:gd name="T19" fmla="*/ 47 h 150"/>
                  <a:gd name="T20" fmla="*/ 61 w 114"/>
                  <a:gd name="T21" fmla="*/ 45 h 150"/>
                  <a:gd name="T22" fmla="*/ 51 w 114"/>
                  <a:gd name="T23" fmla="*/ 56 h 150"/>
                  <a:gd name="T24" fmla="*/ 58 w 114"/>
                  <a:gd name="T25" fmla="*/ 38 h 150"/>
                  <a:gd name="T26" fmla="*/ 67 w 114"/>
                  <a:gd name="T27" fmla="*/ 24 h 150"/>
                  <a:gd name="T28" fmla="*/ 75 w 114"/>
                  <a:gd name="T29" fmla="*/ 17 h 150"/>
                  <a:gd name="T30" fmla="*/ 71 w 114"/>
                  <a:gd name="T31" fmla="*/ 8 h 150"/>
                  <a:gd name="T32" fmla="*/ 78 w 114"/>
                  <a:gd name="T33" fmla="*/ 2 h 150"/>
                  <a:gd name="T34" fmla="*/ 71 w 114"/>
                  <a:gd name="T35" fmla="*/ 4 h 150"/>
                  <a:gd name="T36" fmla="*/ 57 w 114"/>
                  <a:gd name="T37" fmla="*/ 16 h 150"/>
                  <a:gd name="T38" fmla="*/ 49 w 114"/>
                  <a:gd name="T39" fmla="*/ 26 h 150"/>
                  <a:gd name="T40" fmla="*/ 45 w 114"/>
                  <a:gd name="T41" fmla="*/ 34 h 150"/>
                  <a:gd name="T42" fmla="*/ 39 w 114"/>
                  <a:gd name="T43" fmla="*/ 42 h 150"/>
                  <a:gd name="T44" fmla="*/ 33 w 114"/>
                  <a:gd name="T45" fmla="*/ 61 h 150"/>
                  <a:gd name="T46" fmla="*/ 30 w 114"/>
                  <a:gd name="T47" fmla="*/ 69 h 150"/>
                  <a:gd name="T48" fmla="*/ 19 w 114"/>
                  <a:gd name="T49" fmla="*/ 78 h 150"/>
                  <a:gd name="T50" fmla="*/ 12 w 114"/>
                  <a:gd name="T51" fmla="*/ 81 h 150"/>
                  <a:gd name="T52" fmla="*/ 7 w 114"/>
                  <a:gd name="T53" fmla="*/ 89 h 150"/>
                  <a:gd name="T54" fmla="*/ 7 w 114"/>
                  <a:gd name="T55" fmla="*/ 102 h 150"/>
                  <a:gd name="T56" fmla="*/ 3 w 114"/>
                  <a:gd name="T57" fmla="*/ 115 h 150"/>
                  <a:gd name="T58" fmla="*/ 19 w 114"/>
                  <a:gd name="T59" fmla="*/ 110 h 150"/>
                  <a:gd name="T60" fmla="*/ 34 w 114"/>
                  <a:gd name="T61" fmla="*/ 116 h 150"/>
                  <a:gd name="T62" fmla="*/ 44 w 114"/>
                  <a:gd name="T63" fmla="*/ 116 h 150"/>
                  <a:gd name="T64" fmla="*/ 54 w 114"/>
                  <a:gd name="T65" fmla="*/ 114 h 150"/>
                  <a:gd name="T66" fmla="*/ 56 w 114"/>
                  <a:gd name="T67" fmla="*/ 113 h 150"/>
                  <a:gd name="T68" fmla="*/ 59 w 114"/>
                  <a:gd name="T69" fmla="*/ 115 h 150"/>
                  <a:gd name="T70" fmla="*/ 57 w 114"/>
                  <a:gd name="T71" fmla="*/ 120 h 150"/>
                  <a:gd name="T72" fmla="*/ 67 w 114"/>
                  <a:gd name="T73" fmla="*/ 117 h 150"/>
                  <a:gd name="T74" fmla="*/ 78 w 114"/>
                  <a:gd name="T75" fmla="*/ 117 h 150"/>
                  <a:gd name="T76" fmla="*/ 67 w 114"/>
                  <a:gd name="T77" fmla="*/ 127 h 150"/>
                  <a:gd name="T78" fmla="*/ 55 w 114"/>
                  <a:gd name="T79" fmla="*/ 135 h 150"/>
                  <a:gd name="T80" fmla="*/ 62 w 114"/>
                  <a:gd name="T81" fmla="*/ 137 h 150"/>
                  <a:gd name="T82" fmla="*/ 70 w 114"/>
                  <a:gd name="T83" fmla="*/ 132 h 150"/>
                  <a:gd name="T84" fmla="*/ 78 w 114"/>
                  <a:gd name="T85" fmla="*/ 126 h 150"/>
                  <a:gd name="T86" fmla="*/ 87 w 114"/>
                  <a:gd name="T87" fmla="*/ 110 h 150"/>
                  <a:gd name="T88" fmla="*/ 91 w 114"/>
                  <a:gd name="T89" fmla="*/ 125 h 150"/>
                  <a:gd name="T90" fmla="*/ 86 w 114"/>
                  <a:gd name="T91" fmla="*/ 144 h 150"/>
                  <a:gd name="T92" fmla="*/ 100 w 114"/>
                  <a:gd name="T93" fmla="*/ 132 h 150"/>
                  <a:gd name="T94" fmla="*/ 95 w 114"/>
                  <a:gd name="T95" fmla="*/ 148 h 150"/>
                  <a:gd name="T96" fmla="*/ 106 w 114"/>
                  <a:gd name="T97" fmla="*/ 147 h 150"/>
                  <a:gd name="T98" fmla="*/ 108 w 114"/>
                  <a:gd name="T99" fmla="*/ 135 h 150"/>
                  <a:gd name="T100" fmla="*/ 112 w 114"/>
                  <a:gd name="T101" fmla="*/ 116 h 150"/>
                  <a:gd name="T102" fmla="*/ 104 w 114"/>
                  <a:gd name="T103" fmla="*/ 116 h 150"/>
                  <a:gd name="T104" fmla="*/ 110 w 114"/>
                  <a:gd name="T105" fmla="*/ 107 h 150"/>
                  <a:gd name="T106" fmla="*/ 98 w 114"/>
                  <a:gd name="T107" fmla="*/ 119 h 150"/>
                  <a:gd name="T108" fmla="*/ 95 w 114"/>
                  <a:gd name="T109" fmla="*/ 113 h 150"/>
                  <a:gd name="T110" fmla="*/ 93 w 114"/>
                  <a:gd name="T111" fmla="*/ 105 h 150"/>
                  <a:gd name="T112" fmla="*/ 105 w 114"/>
                  <a:gd name="T113" fmla="*/ 95 h 150"/>
                  <a:gd name="T114" fmla="*/ 105 w 114"/>
                  <a:gd name="T115" fmla="*/ 90 h 150"/>
                  <a:gd name="T116" fmla="*/ 97 w 114"/>
                  <a:gd name="T117" fmla="*/ 96 h 150"/>
                  <a:gd name="T118" fmla="*/ 92 w 114"/>
                  <a:gd name="T119" fmla="*/ 97 h 150"/>
                  <a:gd name="T120" fmla="*/ 96 w 114"/>
                  <a:gd name="T121" fmla="*/ 86 h 150"/>
                  <a:gd name="T122" fmla="*/ 92 w 114"/>
                  <a:gd name="T123"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50">
                    <a:moveTo>
                      <a:pt x="93" y="82"/>
                    </a:moveTo>
                    <a:cubicBezTo>
                      <a:pt x="96" y="81"/>
                      <a:pt x="96" y="81"/>
                      <a:pt x="96" y="81"/>
                    </a:cubicBezTo>
                    <a:cubicBezTo>
                      <a:pt x="99" y="80"/>
                      <a:pt x="99" y="80"/>
                      <a:pt x="99" y="80"/>
                    </a:cubicBezTo>
                    <a:cubicBezTo>
                      <a:pt x="100" y="78"/>
                      <a:pt x="100" y="78"/>
                      <a:pt x="100" y="78"/>
                    </a:cubicBezTo>
                    <a:cubicBezTo>
                      <a:pt x="102" y="78"/>
                      <a:pt x="102" y="78"/>
                      <a:pt x="102" y="78"/>
                    </a:cubicBezTo>
                    <a:cubicBezTo>
                      <a:pt x="103" y="76"/>
                      <a:pt x="103" y="76"/>
                      <a:pt x="103" y="76"/>
                    </a:cubicBezTo>
                    <a:cubicBezTo>
                      <a:pt x="104" y="73"/>
                      <a:pt x="104" y="73"/>
                      <a:pt x="104" y="73"/>
                    </a:cubicBezTo>
                    <a:cubicBezTo>
                      <a:pt x="105" y="72"/>
                      <a:pt x="105" y="72"/>
                      <a:pt x="105" y="72"/>
                    </a:cubicBezTo>
                    <a:cubicBezTo>
                      <a:pt x="105" y="70"/>
                      <a:pt x="105" y="70"/>
                      <a:pt x="105" y="70"/>
                    </a:cubicBezTo>
                    <a:cubicBezTo>
                      <a:pt x="103" y="68"/>
                      <a:pt x="103" y="68"/>
                      <a:pt x="103" y="68"/>
                    </a:cubicBezTo>
                    <a:cubicBezTo>
                      <a:pt x="100" y="65"/>
                      <a:pt x="100" y="65"/>
                      <a:pt x="100" y="65"/>
                    </a:cubicBezTo>
                    <a:cubicBezTo>
                      <a:pt x="97" y="65"/>
                      <a:pt x="97" y="65"/>
                      <a:pt x="97" y="65"/>
                    </a:cubicBezTo>
                    <a:cubicBezTo>
                      <a:pt x="94" y="65"/>
                      <a:pt x="94" y="65"/>
                      <a:pt x="94" y="65"/>
                    </a:cubicBezTo>
                    <a:cubicBezTo>
                      <a:pt x="93" y="65"/>
                      <a:pt x="93" y="65"/>
                      <a:pt x="93" y="65"/>
                    </a:cubicBezTo>
                    <a:cubicBezTo>
                      <a:pt x="93" y="67"/>
                      <a:pt x="93" y="67"/>
                      <a:pt x="93" y="67"/>
                    </a:cubicBezTo>
                    <a:cubicBezTo>
                      <a:pt x="91" y="71"/>
                      <a:pt x="91" y="71"/>
                      <a:pt x="91" y="71"/>
                    </a:cubicBezTo>
                    <a:cubicBezTo>
                      <a:pt x="91" y="74"/>
                      <a:pt x="91" y="74"/>
                      <a:pt x="91" y="74"/>
                    </a:cubicBezTo>
                    <a:cubicBezTo>
                      <a:pt x="89" y="76"/>
                      <a:pt x="89" y="76"/>
                      <a:pt x="89" y="76"/>
                    </a:cubicBezTo>
                    <a:cubicBezTo>
                      <a:pt x="90" y="74"/>
                      <a:pt x="90" y="74"/>
                      <a:pt x="90" y="74"/>
                    </a:cubicBezTo>
                    <a:cubicBezTo>
                      <a:pt x="90" y="70"/>
                      <a:pt x="90" y="70"/>
                      <a:pt x="90" y="70"/>
                    </a:cubicBezTo>
                    <a:cubicBezTo>
                      <a:pt x="90" y="69"/>
                      <a:pt x="90" y="69"/>
                      <a:pt x="90" y="69"/>
                    </a:cubicBezTo>
                    <a:cubicBezTo>
                      <a:pt x="90" y="67"/>
                      <a:pt x="90" y="67"/>
                      <a:pt x="90" y="67"/>
                    </a:cubicBezTo>
                    <a:cubicBezTo>
                      <a:pt x="92" y="64"/>
                      <a:pt x="92" y="64"/>
                      <a:pt x="92" y="64"/>
                    </a:cubicBezTo>
                    <a:cubicBezTo>
                      <a:pt x="90" y="63"/>
                      <a:pt x="90" y="63"/>
                      <a:pt x="90" y="63"/>
                    </a:cubicBezTo>
                    <a:cubicBezTo>
                      <a:pt x="88" y="66"/>
                      <a:pt x="88" y="66"/>
                      <a:pt x="88" y="66"/>
                    </a:cubicBezTo>
                    <a:cubicBezTo>
                      <a:pt x="87" y="68"/>
                      <a:pt x="87" y="68"/>
                      <a:pt x="87" y="68"/>
                    </a:cubicBezTo>
                    <a:cubicBezTo>
                      <a:pt x="85" y="70"/>
                      <a:pt x="85" y="70"/>
                      <a:pt x="85" y="70"/>
                    </a:cubicBezTo>
                    <a:cubicBezTo>
                      <a:pt x="84" y="68"/>
                      <a:pt x="84" y="68"/>
                      <a:pt x="84" y="68"/>
                    </a:cubicBezTo>
                    <a:cubicBezTo>
                      <a:pt x="83" y="70"/>
                      <a:pt x="83" y="70"/>
                      <a:pt x="83" y="70"/>
                    </a:cubicBezTo>
                    <a:cubicBezTo>
                      <a:pt x="81" y="71"/>
                      <a:pt x="81" y="71"/>
                      <a:pt x="81" y="71"/>
                    </a:cubicBezTo>
                    <a:cubicBezTo>
                      <a:pt x="80" y="69"/>
                      <a:pt x="80" y="69"/>
                      <a:pt x="80" y="69"/>
                    </a:cubicBezTo>
                    <a:cubicBezTo>
                      <a:pt x="77" y="71"/>
                      <a:pt x="77" y="71"/>
                      <a:pt x="77" y="71"/>
                    </a:cubicBezTo>
                    <a:cubicBezTo>
                      <a:pt x="77" y="75"/>
                      <a:pt x="77" y="75"/>
                      <a:pt x="77" y="75"/>
                    </a:cubicBezTo>
                    <a:cubicBezTo>
                      <a:pt x="74" y="77"/>
                      <a:pt x="74" y="77"/>
                      <a:pt x="74" y="77"/>
                    </a:cubicBezTo>
                    <a:cubicBezTo>
                      <a:pt x="76" y="75"/>
                      <a:pt x="76" y="75"/>
                      <a:pt x="76" y="75"/>
                    </a:cubicBezTo>
                    <a:cubicBezTo>
                      <a:pt x="77" y="70"/>
                      <a:pt x="77" y="70"/>
                      <a:pt x="77" y="70"/>
                    </a:cubicBezTo>
                    <a:cubicBezTo>
                      <a:pt x="79" y="66"/>
                      <a:pt x="79" y="66"/>
                      <a:pt x="79" y="66"/>
                    </a:cubicBezTo>
                    <a:cubicBezTo>
                      <a:pt x="78" y="65"/>
                      <a:pt x="78" y="65"/>
                      <a:pt x="78" y="65"/>
                    </a:cubicBezTo>
                    <a:cubicBezTo>
                      <a:pt x="76" y="66"/>
                      <a:pt x="76" y="66"/>
                      <a:pt x="76" y="66"/>
                    </a:cubicBezTo>
                    <a:cubicBezTo>
                      <a:pt x="75" y="68"/>
                      <a:pt x="75" y="68"/>
                      <a:pt x="75" y="68"/>
                    </a:cubicBezTo>
                    <a:cubicBezTo>
                      <a:pt x="73" y="71"/>
                      <a:pt x="73" y="71"/>
                      <a:pt x="73" y="71"/>
                    </a:cubicBezTo>
                    <a:cubicBezTo>
                      <a:pt x="73" y="69"/>
                      <a:pt x="73" y="69"/>
                      <a:pt x="73" y="69"/>
                    </a:cubicBezTo>
                    <a:cubicBezTo>
                      <a:pt x="74" y="68"/>
                      <a:pt x="74" y="68"/>
                      <a:pt x="74" y="68"/>
                    </a:cubicBezTo>
                    <a:cubicBezTo>
                      <a:pt x="74" y="65"/>
                      <a:pt x="74" y="65"/>
                      <a:pt x="74" y="65"/>
                    </a:cubicBezTo>
                    <a:cubicBezTo>
                      <a:pt x="74" y="65"/>
                      <a:pt x="74" y="65"/>
                      <a:pt x="74" y="65"/>
                    </a:cubicBezTo>
                    <a:cubicBezTo>
                      <a:pt x="72" y="65"/>
                      <a:pt x="72" y="65"/>
                      <a:pt x="72" y="65"/>
                    </a:cubicBezTo>
                    <a:cubicBezTo>
                      <a:pt x="69" y="68"/>
                      <a:pt x="69" y="68"/>
                      <a:pt x="69" y="68"/>
                    </a:cubicBezTo>
                    <a:cubicBezTo>
                      <a:pt x="67" y="68"/>
                      <a:pt x="67" y="68"/>
                      <a:pt x="67" y="68"/>
                    </a:cubicBezTo>
                    <a:cubicBezTo>
                      <a:pt x="66" y="65"/>
                      <a:pt x="66" y="65"/>
                      <a:pt x="66" y="65"/>
                    </a:cubicBezTo>
                    <a:cubicBezTo>
                      <a:pt x="66" y="64"/>
                      <a:pt x="66" y="64"/>
                      <a:pt x="66" y="64"/>
                    </a:cubicBezTo>
                    <a:cubicBezTo>
                      <a:pt x="63" y="67"/>
                      <a:pt x="63" y="67"/>
                      <a:pt x="63" y="67"/>
                    </a:cubicBezTo>
                    <a:cubicBezTo>
                      <a:pt x="62" y="67"/>
                      <a:pt x="62" y="67"/>
                      <a:pt x="62" y="67"/>
                    </a:cubicBezTo>
                    <a:cubicBezTo>
                      <a:pt x="61" y="66"/>
                      <a:pt x="61" y="66"/>
                      <a:pt x="61" y="66"/>
                    </a:cubicBezTo>
                    <a:cubicBezTo>
                      <a:pt x="64" y="63"/>
                      <a:pt x="64" y="63"/>
                      <a:pt x="64" y="63"/>
                    </a:cubicBezTo>
                    <a:cubicBezTo>
                      <a:pt x="66" y="60"/>
                      <a:pt x="66" y="60"/>
                      <a:pt x="66" y="60"/>
                    </a:cubicBezTo>
                    <a:cubicBezTo>
                      <a:pt x="67" y="57"/>
                      <a:pt x="67" y="57"/>
                      <a:pt x="67" y="57"/>
                    </a:cubicBezTo>
                    <a:cubicBezTo>
                      <a:pt x="66" y="57"/>
                      <a:pt x="66" y="57"/>
                      <a:pt x="66" y="57"/>
                    </a:cubicBezTo>
                    <a:cubicBezTo>
                      <a:pt x="64" y="57"/>
                      <a:pt x="64" y="57"/>
                      <a:pt x="64" y="57"/>
                    </a:cubicBezTo>
                    <a:cubicBezTo>
                      <a:pt x="62" y="60"/>
                      <a:pt x="62" y="60"/>
                      <a:pt x="62" y="60"/>
                    </a:cubicBezTo>
                    <a:cubicBezTo>
                      <a:pt x="63" y="57"/>
                      <a:pt x="63" y="57"/>
                      <a:pt x="63" y="57"/>
                    </a:cubicBezTo>
                    <a:cubicBezTo>
                      <a:pt x="66" y="54"/>
                      <a:pt x="66" y="54"/>
                      <a:pt x="66" y="54"/>
                    </a:cubicBezTo>
                    <a:cubicBezTo>
                      <a:pt x="69" y="54"/>
                      <a:pt x="69" y="54"/>
                      <a:pt x="69" y="54"/>
                    </a:cubicBezTo>
                    <a:cubicBezTo>
                      <a:pt x="70" y="53"/>
                      <a:pt x="70" y="53"/>
                      <a:pt x="70" y="53"/>
                    </a:cubicBezTo>
                    <a:cubicBezTo>
                      <a:pt x="73" y="52"/>
                      <a:pt x="73" y="52"/>
                      <a:pt x="73" y="52"/>
                    </a:cubicBezTo>
                    <a:cubicBezTo>
                      <a:pt x="75" y="50"/>
                      <a:pt x="75" y="50"/>
                      <a:pt x="75" y="50"/>
                    </a:cubicBezTo>
                    <a:cubicBezTo>
                      <a:pt x="75" y="48"/>
                      <a:pt x="75" y="48"/>
                      <a:pt x="75" y="48"/>
                    </a:cubicBezTo>
                    <a:cubicBezTo>
                      <a:pt x="74" y="49"/>
                      <a:pt x="74" y="49"/>
                      <a:pt x="74" y="49"/>
                    </a:cubicBezTo>
                    <a:cubicBezTo>
                      <a:pt x="71" y="50"/>
                      <a:pt x="71" y="50"/>
                      <a:pt x="71" y="50"/>
                    </a:cubicBezTo>
                    <a:cubicBezTo>
                      <a:pt x="69" y="49"/>
                      <a:pt x="69" y="49"/>
                      <a:pt x="69" y="49"/>
                    </a:cubicBezTo>
                    <a:cubicBezTo>
                      <a:pt x="66" y="47"/>
                      <a:pt x="66" y="47"/>
                      <a:pt x="66" y="47"/>
                    </a:cubicBezTo>
                    <a:cubicBezTo>
                      <a:pt x="65" y="47"/>
                      <a:pt x="65" y="47"/>
                      <a:pt x="65" y="47"/>
                    </a:cubicBezTo>
                    <a:cubicBezTo>
                      <a:pt x="63" y="48"/>
                      <a:pt x="63" y="48"/>
                      <a:pt x="63" y="48"/>
                    </a:cubicBezTo>
                    <a:cubicBezTo>
                      <a:pt x="65" y="45"/>
                      <a:pt x="65" y="45"/>
                      <a:pt x="65" y="45"/>
                    </a:cubicBezTo>
                    <a:cubicBezTo>
                      <a:pt x="66" y="44"/>
                      <a:pt x="66" y="44"/>
                      <a:pt x="66" y="44"/>
                    </a:cubicBezTo>
                    <a:cubicBezTo>
                      <a:pt x="65" y="43"/>
                      <a:pt x="65" y="43"/>
                      <a:pt x="65" y="43"/>
                    </a:cubicBezTo>
                    <a:cubicBezTo>
                      <a:pt x="63" y="43"/>
                      <a:pt x="63" y="43"/>
                      <a:pt x="63" y="43"/>
                    </a:cubicBezTo>
                    <a:cubicBezTo>
                      <a:pt x="61" y="45"/>
                      <a:pt x="61" y="45"/>
                      <a:pt x="61" y="45"/>
                    </a:cubicBezTo>
                    <a:cubicBezTo>
                      <a:pt x="60" y="48"/>
                      <a:pt x="60" y="48"/>
                      <a:pt x="60" y="48"/>
                    </a:cubicBezTo>
                    <a:cubicBezTo>
                      <a:pt x="58" y="51"/>
                      <a:pt x="58" y="51"/>
                      <a:pt x="58" y="51"/>
                    </a:cubicBezTo>
                    <a:cubicBezTo>
                      <a:pt x="56" y="52"/>
                      <a:pt x="56" y="52"/>
                      <a:pt x="56" y="52"/>
                    </a:cubicBezTo>
                    <a:cubicBezTo>
                      <a:pt x="55" y="55"/>
                      <a:pt x="55" y="55"/>
                      <a:pt x="55" y="55"/>
                    </a:cubicBezTo>
                    <a:cubicBezTo>
                      <a:pt x="53" y="57"/>
                      <a:pt x="53" y="57"/>
                      <a:pt x="53" y="57"/>
                    </a:cubicBezTo>
                    <a:cubicBezTo>
                      <a:pt x="51" y="59"/>
                      <a:pt x="51" y="59"/>
                      <a:pt x="51" y="59"/>
                    </a:cubicBezTo>
                    <a:cubicBezTo>
                      <a:pt x="51" y="56"/>
                      <a:pt x="51" y="56"/>
                      <a:pt x="51" y="56"/>
                    </a:cubicBezTo>
                    <a:cubicBezTo>
                      <a:pt x="51" y="53"/>
                      <a:pt x="51" y="53"/>
                      <a:pt x="51" y="53"/>
                    </a:cubicBezTo>
                    <a:cubicBezTo>
                      <a:pt x="53" y="50"/>
                      <a:pt x="53" y="50"/>
                      <a:pt x="53" y="50"/>
                    </a:cubicBezTo>
                    <a:cubicBezTo>
                      <a:pt x="53" y="48"/>
                      <a:pt x="53" y="48"/>
                      <a:pt x="53" y="48"/>
                    </a:cubicBezTo>
                    <a:cubicBezTo>
                      <a:pt x="54" y="44"/>
                      <a:pt x="54" y="44"/>
                      <a:pt x="54" y="44"/>
                    </a:cubicBezTo>
                    <a:cubicBezTo>
                      <a:pt x="57" y="41"/>
                      <a:pt x="57" y="41"/>
                      <a:pt x="57" y="41"/>
                    </a:cubicBezTo>
                    <a:cubicBezTo>
                      <a:pt x="57" y="39"/>
                      <a:pt x="57" y="39"/>
                      <a:pt x="57" y="39"/>
                    </a:cubicBezTo>
                    <a:cubicBezTo>
                      <a:pt x="58" y="38"/>
                      <a:pt x="58" y="38"/>
                      <a:pt x="58" y="38"/>
                    </a:cubicBezTo>
                    <a:cubicBezTo>
                      <a:pt x="60" y="36"/>
                      <a:pt x="60" y="36"/>
                      <a:pt x="60" y="36"/>
                    </a:cubicBezTo>
                    <a:cubicBezTo>
                      <a:pt x="61" y="32"/>
                      <a:pt x="61" y="32"/>
                      <a:pt x="61" y="32"/>
                    </a:cubicBezTo>
                    <a:cubicBezTo>
                      <a:pt x="63" y="31"/>
                      <a:pt x="63" y="31"/>
                      <a:pt x="63" y="31"/>
                    </a:cubicBezTo>
                    <a:cubicBezTo>
                      <a:pt x="65" y="28"/>
                      <a:pt x="65" y="28"/>
                      <a:pt x="65" y="28"/>
                    </a:cubicBezTo>
                    <a:cubicBezTo>
                      <a:pt x="66" y="28"/>
                      <a:pt x="66" y="28"/>
                      <a:pt x="66" y="28"/>
                    </a:cubicBezTo>
                    <a:cubicBezTo>
                      <a:pt x="67" y="26"/>
                      <a:pt x="67" y="26"/>
                      <a:pt x="67" y="26"/>
                    </a:cubicBezTo>
                    <a:cubicBezTo>
                      <a:pt x="67" y="24"/>
                      <a:pt x="67" y="24"/>
                      <a:pt x="67" y="24"/>
                    </a:cubicBezTo>
                    <a:cubicBezTo>
                      <a:pt x="68" y="22"/>
                      <a:pt x="68" y="22"/>
                      <a:pt x="68" y="22"/>
                    </a:cubicBezTo>
                    <a:cubicBezTo>
                      <a:pt x="69" y="19"/>
                      <a:pt x="69" y="19"/>
                      <a:pt x="69" y="19"/>
                    </a:cubicBezTo>
                    <a:cubicBezTo>
                      <a:pt x="69" y="22"/>
                      <a:pt x="69" y="22"/>
                      <a:pt x="69" y="22"/>
                    </a:cubicBezTo>
                    <a:cubicBezTo>
                      <a:pt x="68" y="24"/>
                      <a:pt x="68" y="24"/>
                      <a:pt x="68" y="24"/>
                    </a:cubicBezTo>
                    <a:cubicBezTo>
                      <a:pt x="69" y="25"/>
                      <a:pt x="69" y="25"/>
                      <a:pt x="69" y="25"/>
                    </a:cubicBezTo>
                    <a:cubicBezTo>
                      <a:pt x="71" y="21"/>
                      <a:pt x="71" y="21"/>
                      <a:pt x="71" y="21"/>
                    </a:cubicBezTo>
                    <a:cubicBezTo>
                      <a:pt x="75" y="17"/>
                      <a:pt x="75" y="17"/>
                      <a:pt x="75" y="17"/>
                    </a:cubicBezTo>
                    <a:cubicBezTo>
                      <a:pt x="76" y="15"/>
                      <a:pt x="76" y="15"/>
                      <a:pt x="76" y="15"/>
                    </a:cubicBezTo>
                    <a:cubicBezTo>
                      <a:pt x="74" y="13"/>
                      <a:pt x="74" y="13"/>
                      <a:pt x="74" y="13"/>
                    </a:cubicBezTo>
                    <a:cubicBezTo>
                      <a:pt x="73" y="13"/>
                      <a:pt x="73" y="13"/>
                      <a:pt x="73" y="13"/>
                    </a:cubicBezTo>
                    <a:cubicBezTo>
                      <a:pt x="72" y="14"/>
                      <a:pt x="72" y="14"/>
                      <a:pt x="72" y="14"/>
                    </a:cubicBezTo>
                    <a:cubicBezTo>
                      <a:pt x="71" y="11"/>
                      <a:pt x="71" y="11"/>
                      <a:pt x="71" y="11"/>
                    </a:cubicBezTo>
                    <a:cubicBezTo>
                      <a:pt x="70" y="10"/>
                      <a:pt x="70" y="10"/>
                      <a:pt x="70" y="10"/>
                    </a:cubicBezTo>
                    <a:cubicBezTo>
                      <a:pt x="71" y="8"/>
                      <a:pt x="71" y="8"/>
                      <a:pt x="71" y="8"/>
                    </a:cubicBezTo>
                    <a:cubicBezTo>
                      <a:pt x="73" y="8"/>
                      <a:pt x="73" y="8"/>
                      <a:pt x="73" y="8"/>
                    </a:cubicBezTo>
                    <a:cubicBezTo>
                      <a:pt x="75" y="8"/>
                      <a:pt x="75" y="8"/>
                      <a:pt x="75" y="8"/>
                    </a:cubicBezTo>
                    <a:cubicBezTo>
                      <a:pt x="78" y="10"/>
                      <a:pt x="78" y="10"/>
                      <a:pt x="78" y="10"/>
                    </a:cubicBezTo>
                    <a:cubicBezTo>
                      <a:pt x="79" y="9"/>
                      <a:pt x="79" y="9"/>
                      <a:pt x="79" y="9"/>
                    </a:cubicBezTo>
                    <a:cubicBezTo>
                      <a:pt x="81" y="7"/>
                      <a:pt x="81" y="7"/>
                      <a:pt x="81" y="7"/>
                    </a:cubicBezTo>
                    <a:cubicBezTo>
                      <a:pt x="81" y="1"/>
                      <a:pt x="81" y="1"/>
                      <a:pt x="81" y="1"/>
                    </a:cubicBezTo>
                    <a:cubicBezTo>
                      <a:pt x="78" y="2"/>
                      <a:pt x="78" y="2"/>
                      <a:pt x="78" y="2"/>
                    </a:cubicBezTo>
                    <a:cubicBezTo>
                      <a:pt x="76" y="3"/>
                      <a:pt x="76" y="3"/>
                      <a:pt x="76" y="3"/>
                    </a:cubicBezTo>
                    <a:cubicBezTo>
                      <a:pt x="77" y="4"/>
                      <a:pt x="77" y="4"/>
                      <a:pt x="77" y="4"/>
                    </a:cubicBezTo>
                    <a:cubicBezTo>
                      <a:pt x="75" y="4"/>
                      <a:pt x="75" y="4"/>
                      <a:pt x="75" y="4"/>
                    </a:cubicBezTo>
                    <a:cubicBezTo>
                      <a:pt x="75" y="2"/>
                      <a:pt x="75" y="2"/>
                      <a:pt x="75" y="2"/>
                    </a:cubicBezTo>
                    <a:cubicBezTo>
                      <a:pt x="75" y="0"/>
                      <a:pt x="75" y="0"/>
                      <a:pt x="75" y="0"/>
                    </a:cubicBezTo>
                    <a:cubicBezTo>
                      <a:pt x="73" y="1"/>
                      <a:pt x="73" y="1"/>
                      <a:pt x="73" y="1"/>
                    </a:cubicBezTo>
                    <a:cubicBezTo>
                      <a:pt x="71" y="4"/>
                      <a:pt x="71" y="4"/>
                      <a:pt x="71" y="4"/>
                    </a:cubicBezTo>
                    <a:cubicBezTo>
                      <a:pt x="69" y="4"/>
                      <a:pt x="69" y="4"/>
                      <a:pt x="69" y="4"/>
                    </a:cubicBezTo>
                    <a:cubicBezTo>
                      <a:pt x="68" y="6"/>
                      <a:pt x="68" y="6"/>
                      <a:pt x="68" y="6"/>
                    </a:cubicBezTo>
                    <a:cubicBezTo>
                      <a:pt x="66" y="8"/>
                      <a:pt x="66" y="8"/>
                      <a:pt x="66" y="8"/>
                    </a:cubicBezTo>
                    <a:cubicBezTo>
                      <a:pt x="63" y="7"/>
                      <a:pt x="63" y="7"/>
                      <a:pt x="63" y="7"/>
                    </a:cubicBezTo>
                    <a:cubicBezTo>
                      <a:pt x="60" y="10"/>
                      <a:pt x="60" y="10"/>
                      <a:pt x="60" y="10"/>
                    </a:cubicBezTo>
                    <a:cubicBezTo>
                      <a:pt x="57" y="13"/>
                      <a:pt x="57" y="13"/>
                      <a:pt x="57" y="13"/>
                    </a:cubicBezTo>
                    <a:cubicBezTo>
                      <a:pt x="57" y="16"/>
                      <a:pt x="57" y="16"/>
                      <a:pt x="57" y="16"/>
                    </a:cubicBezTo>
                    <a:cubicBezTo>
                      <a:pt x="55" y="17"/>
                      <a:pt x="55" y="17"/>
                      <a:pt x="55" y="17"/>
                    </a:cubicBezTo>
                    <a:cubicBezTo>
                      <a:pt x="53" y="16"/>
                      <a:pt x="53" y="16"/>
                      <a:pt x="53" y="16"/>
                    </a:cubicBezTo>
                    <a:cubicBezTo>
                      <a:pt x="53" y="17"/>
                      <a:pt x="53" y="17"/>
                      <a:pt x="53" y="17"/>
                    </a:cubicBezTo>
                    <a:cubicBezTo>
                      <a:pt x="54" y="18"/>
                      <a:pt x="54" y="18"/>
                      <a:pt x="54" y="18"/>
                    </a:cubicBezTo>
                    <a:cubicBezTo>
                      <a:pt x="54" y="20"/>
                      <a:pt x="54" y="20"/>
                      <a:pt x="54" y="20"/>
                    </a:cubicBezTo>
                    <a:cubicBezTo>
                      <a:pt x="52" y="23"/>
                      <a:pt x="52" y="23"/>
                      <a:pt x="52" y="23"/>
                    </a:cubicBezTo>
                    <a:cubicBezTo>
                      <a:pt x="49" y="26"/>
                      <a:pt x="49" y="26"/>
                      <a:pt x="49" y="26"/>
                    </a:cubicBezTo>
                    <a:cubicBezTo>
                      <a:pt x="47" y="27"/>
                      <a:pt x="47" y="27"/>
                      <a:pt x="47" y="27"/>
                    </a:cubicBezTo>
                    <a:cubicBezTo>
                      <a:pt x="47" y="28"/>
                      <a:pt x="47" y="28"/>
                      <a:pt x="47" y="28"/>
                    </a:cubicBezTo>
                    <a:cubicBezTo>
                      <a:pt x="46" y="29"/>
                      <a:pt x="46" y="29"/>
                      <a:pt x="46" y="29"/>
                    </a:cubicBezTo>
                    <a:cubicBezTo>
                      <a:pt x="45" y="30"/>
                      <a:pt x="45" y="30"/>
                      <a:pt x="45" y="30"/>
                    </a:cubicBezTo>
                    <a:cubicBezTo>
                      <a:pt x="45" y="32"/>
                      <a:pt x="45" y="32"/>
                      <a:pt x="45" y="32"/>
                    </a:cubicBezTo>
                    <a:cubicBezTo>
                      <a:pt x="46" y="33"/>
                      <a:pt x="46" y="33"/>
                      <a:pt x="46" y="33"/>
                    </a:cubicBezTo>
                    <a:cubicBezTo>
                      <a:pt x="45" y="34"/>
                      <a:pt x="45" y="34"/>
                      <a:pt x="45" y="34"/>
                    </a:cubicBezTo>
                    <a:cubicBezTo>
                      <a:pt x="43" y="35"/>
                      <a:pt x="43" y="35"/>
                      <a:pt x="43" y="35"/>
                    </a:cubicBezTo>
                    <a:cubicBezTo>
                      <a:pt x="41" y="38"/>
                      <a:pt x="41" y="38"/>
                      <a:pt x="41" y="38"/>
                    </a:cubicBezTo>
                    <a:cubicBezTo>
                      <a:pt x="41" y="39"/>
                      <a:pt x="41" y="39"/>
                      <a:pt x="41" y="39"/>
                    </a:cubicBezTo>
                    <a:cubicBezTo>
                      <a:pt x="42" y="39"/>
                      <a:pt x="42" y="39"/>
                      <a:pt x="42" y="39"/>
                    </a:cubicBezTo>
                    <a:cubicBezTo>
                      <a:pt x="43" y="40"/>
                      <a:pt x="43" y="40"/>
                      <a:pt x="43" y="40"/>
                    </a:cubicBezTo>
                    <a:cubicBezTo>
                      <a:pt x="41" y="41"/>
                      <a:pt x="41" y="41"/>
                      <a:pt x="41" y="41"/>
                    </a:cubicBezTo>
                    <a:cubicBezTo>
                      <a:pt x="39" y="42"/>
                      <a:pt x="39" y="42"/>
                      <a:pt x="39" y="42"/>
                    </a:cubicBezTo>
                    <a:cubicBezTo>
                      <a:pt x="37" y="46"/>
                      <a:pt x="37" y="46"/>
                      <a:pt x="37" y="46"/>
                    </a:cubicBezTo>
                    <a:cubicBezTo>
                      <a:pt x="37" y="48"/>
                      <a:pt x="37" y="48"/>
                      <a:pt x="37" y="48"/>
                    </a:cubicBezTo>
                    <a:cubicBezTo>
                      <a:pt x="33" y="55"/>
                      <a:pt x="33" y="55"/>
                      <a:pt x="33" y="55"/>
                    </a:cubicBezTo>
                    <a:cubicBezTo>
                      <a:pt x="33" y="57"/>
                      <a:pt x="33" y="57"/>
                      <a:pt x="33" y="57"/>
                    </a:cubicBezTo>
                    <a:cubicBezTo>
                      <a:pt x="34" y="59"/>
                      <a:pt x="34" y="59"/>
                      <a:pt x="34" y="59"/>
                    </a:cubicBezTo>
                    <a:cubicBezTo>
                      <a:pt x="34" y="61"/>
                      <a:pt x="34" y="61"/>
                      <a:pt x="34" y="61"/>
                    </a:cubicBezTo>
                    <a:cubicBezTo>
                      <a:pt x="33" y="61"/>
                      <a:pt x="33" y="61"/>
                      <a:pt x="33" y="61"/>
                    </a:cubicBezTo>
                    <a:cubicBezTo>
                      <a:pt x="32" y="60"/>
                      <a:pt x="32" y="60"/>
                      <a:pt x="32" y="60"/>
                    </a:cubicBezTo>
                    <a:cubicBezTo>
                      <a:pt x="31" y="60"/>
                      <a:pt x="31" y="60"/>
                      <a:pt x="31" y="60"/>
                    </a:cubicBezTo>
                    <a:cubicBezTo>
                      <a:pt x="28" y="62"/>
                      <a:pt x="28" y="62"/>
                      <a:pt x="28" y="62"/>
                    </a:cubicBezTo>
                    <a:cubicBezTo>
                      <a:pt x="26" y="65"/>
                      <a:pt x="26" y="65"/>
                      <a:pt x="26" y="65"/>
                    </a:cubicBezTo>
                    <a:cubicBezTo>
                      <a:pt x="27" y="67"/>
                      <a:pt x="27" y="67"/>
                      <a:pt x="27" y="67"/>
                    </a:cubicBezTo>
                    <a:cubicBezTo>
                      <a:pt x="29" y="67"/>
                      <a:pt x="29" y="67"/>
                      <a:pt x="29" y="67"/>
                    </a:cubicBezTo>
                    <a:cubicBezTo>
                      <a:pt x="30" y="69"/>
                      <a:pt x="30" y="69"/>
                      <a:pt x="30" y="69"/>
                    </a:cubicBezTo>
                    <a:cubicBezTo>
                      <a:pt x="29" y="70"/>
                      <a:pt x="29" y="70"/>
                      <a:pt x="29" y="70"/>
                    </a:cubicBezTo>
                    <a:cubicBezTo>
                      <a:pt x="28" y="72"/>
                      <a:pt x="28" y="72"/>
                      <a:pt x="28" y="72"/>
                    </a:cubicBezTo>
                    <a:cubicBezTo>
                      <a:pt x="26" y="74"/>
                      <a:pt x="26" y="74"/>
                      <a:pt x="26" y="74"/>
                    </a:cubicBezTo>
                    <a:cubicBezTo>
                      <a:pt x="22" y="73"/>
                      <a:pt x="22" y="73"/>
                      <a:pt x="22" y="73"/>
                    </a:cubicBezTo>
                    <a:cubicBezTo>
                      <a:pt x="22" y="74"/>
                      <a:pt x="22" y="74"/>
                      <a:pt x="22" y="74"/>
                    </a:cubicBezTo>
                    <a:cubicBezTo>
                      <a:pt x="21" y="76"/>
                      <a:pt x="21" y="76"/>
                      <a:pt x="21" y="76"/>
                    </a:cubicBezTo>
                    <a:cubicBezTo>
                      <a:pt x="19" y="78"/>
                      <a:pt x="19" y="78"/>
                      <a:pt x="19" y="78"/>
                    </a:cubicBezTo>
                    <a:cubicBezTo>
                      <a:pt x="17" y="83"/>
                      <a:pt x="17" y="83"/>
                      <a:pt x="17" y="83"/>
                    </a:cubicBezTo>
                    <a:cubicBezTo>
                      <a:pt x="16" y="86"/>
                      <a:pt x="16" y="86"/>
                      <a:pt x="16" y="86"/>
                    </a:cubicBezTo>
                    <a:cubicBezTo>
                      <a:pt x="15" y="86"/>
                      <a:pt x="15" y="86"/>
                      <a:pt x="15" y="86"/>
                    </a:cubicBezTo>
                    <a:cubicBezTo>
                      <a:pt x="14" y="82"/>
                      <a:pt x="14" y="82"/>
                      <a:pt x="14" y="82"/>
                    </a:cubicBezTo>
                    <a:cubicBezTo>
                      <a:pt x="13" y="85"/>
                      <a:pt x="13" y="85"/>
                      <a:pt x="13" y="85"/>
                    </a:cubicBezTo>
                    <a:cubicBezTo>
                      <a:pt x="12" y="83"/>
                      <a:pt x="12" y="83"/>
                      <a:pt x="12" y="83"/>
                    </a:cubicBezTo>
                    <a:cubicBezTo>
                      <a:pt x="12" y="81"/>
                      <a:pt x="12" y="81"/>
                      <a:pt x="12" y="81"/>
                    </a:cubicBezTo>
                    <a:cubicBezTo>
                      <a:pt x="14" y="79"/>
                      <a:pt x="14" y="79"/>
                      <a:pt x="14" y="79"/>
                    </a:cubicBezTo>
                    <a:cubicBezTo>
                      <a:pt x="15" y="77"/>
                      <a:pt x="15" y="77"/>
                      <a:pt x="15" y="77"/>
                    </a:cubicBezTo>
                    <a:cubicBezTo>
                      <a:pt x="14" y="78"/>
                      <a:pt x="14" y="78"/>
                      <a:pt x="14" y="78"/>
                    </a:cubicBezTo>
                    <a:cubicBezTo>
                      <a:pt x="12" y="80"/>
                      <a:pt x="12" y="80"/>
                      <a:pt x="12" y="80"/>
                    </a:cubicBezTo>
                    <a:cubicBezTo>
                      <a:pt x="7" y="83"/>
                      <a:pt x="7" y="83"/>
                      <a:pt x="7" y="83"/>
                    </a:cubicBezTo>
                    <a:cubicBezTo>
                      <a:pt x="6" y="89"/>
                      <a:pt x="6" y="89"/>
                      <a:pt x="6" y="89"/>
                    </a:cubicBezTo>
                    <a:cubicBezTo>
                      <a:pt x="7" y="89"/>
                      <a:pt x="7" y="89"/>
                      <a:pt x="7" y="89"/>
                    </a:cubicBezTo>
                    <a:cubicBezTo>
                      <a:pt x="10" y="88"/>
                      <a:pt x="10" y="88"/>
                      <a:pt x="10" y="88"/>
                    </a:cubicBezTo>
                    <a:cubicBezTo>
                      <a:pt x="15" y="87"/>
                      <a:pt x="15" y="87"/>
                      <a:pt x="15" y="87"/>
                    </a:cubicBezTo>
                    <a:cubicBezTo>
                      <a:pt x="19" y="87"/>
                      <a:pt x="19" y="87"/>
                      <a:pt x="19" y="87"/>
                    </a:cubicBezTo>
                    <a:cubicBezTo>
                      <a:pt x="16" y="90"/>
                      <a:pt x="16" y="90"/>
                      <a:pt x="16" y="90"/>
                    </a:cubicBezTo>
                    <a:cubicBezTo>
                      <a:pt x="13" y="95"/>
                      <a:pt x="13" y="95"/>
                      <a:pt x="13" y="95"/>
                    </a:cubicBezTo>
                    <a:cubicBezTo>
                      <a:pt x="11" y="99"/>
                      <a:pt x="11" y="99"/>
                      <a:pt x="11" y="99"/>
                    </a:cubicBezTo>
                    <a:cubicBezTo>
                      <a:pt x="7" y="102"/>
                      <a:pt x="7" y="102"/>
                      <a:pt x="7" y="102"/>
                    </a:cubicBezTo>
                    <a:cubicBezTo>
                      <a:pt x="3" y="105"/>
                      <a:pt x="3" y="105"/>
                      <a:pt x="3" y="105"/>
                    </a:cubicBezTo>
                    <a:cubicBezTo>
                      <a:pt x="1" y="105"/>
                      <a:pt x="1" y="105"/>
                      <a:pt x="1" y="105"/>
                    </a:cubicBezTo>
                    <a:cubicBezTo>
                      <a:pt x="0" y="108"/>
                      <a:pt x="0" y="108"/>
                      <a:pt x="0" y="108"/>
                    </a:cubicBezTo>
                    <a:cubicBezTo>
                      <a:pt x="1" y="110"/>
                      <a:pt x="1" y="110"/>
                      <a:pt x="1" y="110"/>
                    </a:cubicBezTo>
                    <a:cubicBezTo>
                      <a:pt x="0" y="113"/>
                      <a:pt x="0" y="113"/>
                      <a:pt x="0" y="113"/>
                    </a:cubicBezTo>
                    <a:cubicBezTo>
                      <a:pt x="1" y="115"/>
                      <a:pt x="1" y="115"/>
                      <a:pt x="1" y="115"/>
                    </a:cubicBezTo>
                    <a:cubicBezTo>
                      <a:pt x="3" y="115"/>
                      <a:pt x="3" y="115"/>
                      <a:pt x="3" y="115"/>
                    </a:cubicBezTo>
                    <a:cubicBezTo>
                      <a:pt x="7" y="116"/>
                      <a:pt x="7" y="116"/>
                      <a:pt x="7" y="116"/>
                    </a:cubicBezTo>
                    <a:cubicBezTo>
                      <a:pt x="11" y="116"/>
                      <a:pt x="11" y="116"/>
                      <a:pt x="11" y="116"/>
                    </a:cubicBezTo>
                    <a:cubicBezTo>
                      <a:pt x="13" y="113"/>
                      <a:pt x="13" y="113"/>
                      <a:pt x="13" y="113"/>
                    </a:cubicBezTo>
                    <a:cubicBezTo>
                      <a:pt x="16" y="113"/>
                      <a:pt x="16" y="113"/>
                      <a:pt x="16" y="113"/>
                    </a:cubicBezTo>
                    <a:cubicBezTo>
                      <a:pt x="18" y="110"/>
                      <a:pt x="18" y="110"/>
                      <a:pt x="18" y="110"/>
                    </a:cubicBezTo>
                    <a:cubicBezTo>
                      <a:pt x="19" y="109"/>
                      <a:pt x="19" y="109"/>
                      <a:pt x="19" y="109"/>
                    </a:cubicBezTo>
                    <a:cubicBezTo>
                      <a:pt x="19" y="110"/>
                      <a:pt x="19" y="110"/>
                      <a:pt x="19" y="110"/>
                    </a:cubicBezTo>
                    <a:cubicBezTo>
                      <a:pt x="18" y="113"/>
                      <a:pt x="18" y="113"/>
                      <a:pt x="18" y="113"/>
                    </a:cubicBezTo>
                    <a:cubicBezTo>
                      <a:pt x="21" y="114"/>
                      <a:pt x="21" y="114"/>
                      <a:pt x="21" y="114"/>
                    </a:cubicBezTo>
                    <a:cubicBezTo>
                      <a:pt x="24" y="113"/>
                      <a:pt x="24" y="113"/>
                      <a:pt x="24" y="113"/>
                    </a:cubicBezTo>
                    <a:cubicBezTo>
                      <a:pt x="25" y="115"/>
                      <a:pt x="25" y="115"/>
                      <a:pt x="25" y="115"/>
                    </a:cubicBezTo>
                    <a:cubicBezTo>
                      <a:pt x="30" y="115"/>
                      <a:pt x="30" y="115"/>
                      <a:pt x="30" y="115"/>
                    </a:cubicBezTo>
                    <a:cubicBezTo>
                      <a:pt x="33" y="114"/>
                      <a:pt x="33" y="114"/>
                      <a:pt x="33" y="114"/>
                    </a:cubicBezTo>
                    <a:cubicBezTo>
                      <a:pt x="34" y="116"/>
                      <a:pt x="34" y="116"/>
                      <a:pt x="34" y="116"/>
                    </a:cubicBezTo>
                    <a:cubicBezTo>
                      <a:pt x="35" y="117"/>
                      <a:pt x="35" y="117"/>
                      <a:pt x="35" y="117"/>
                    </a:cubicBezTo>
                    <a:cubicBezTo>
                      <a:pt x="38" y="118"/>
                      <a:pt x="38" y="118"/>
                      <a:pt x="38" y="118"/>
                    </a:cubicBezTo>
                    <a:cubicBezTo>
                      <a:pt x="39" y="117"/>
                      <a:pt x="39" y="117"/>
                      <a:pt x="39" y="117"/>
                    </a:cubicBezTo>
                    <a:cubicBezTo>
                      <a:pt x="40" y="118"/>
                      <a:pt x="40" y="118"/>
                      <a:pt x="40" y="118"/>
                    </a:cubicBezTo>
                    <a:cubicBezTo>
                      <a:pt x="42" y="118"/>
                      <a:pt x="42" y="118"/>
                      <a:pt x="42" y="118"/>
                    </a:cubicBezTo>
                    <a:cubicBezTo>
                      <a:pt x="44" y="117"/>
                      <a:pt x="44" y="117"/>
                      <a:pt x="44" y="117"/>
                    </a:cubicBezTo>
                    <a:cubicBezTo>
                      <a:pt x="44" y="116"/>
                      <a:pt x="44" y="116"/>
                      <a:pt x="44" y="116"/>
                    </a:cubicBezTo>
                    <a:cubicBezTo>
                      <a:pt x="46" y="116"/>
                      <a:pt x="46" y="116"/>
                      <a:pt x="46" y="116"/>
                    </a:cubicBezTo>
                    <a:cubicBezTo>
                      <a:pt x="47" y="117"/>
                      <a:pt x="47" y="117"/>
                      <a:pt x="47" y="117"/>
                    </a:cubicBezTo>
                    <a:cubicBezTo>
                      <a:pt x="49" y="117"/>
                      <a:pt x="49" y="117"/>
                      <a:pt x="49" y="117"/>
                    </a:cubicBezTo>
                    <a:cubicBezTo>
                      <a:pt x="50" y="115"/>
                      <a:pt x="50" y="115"/>
                      <a:pt x="50" y="115"/>
                    </a:cubicBezTo>
                    <a:cubicBezTo>
                      <a:pt x="52" y="115"/>
                      <a:pt x="52" y="115"/>
                      <a:pt x="52" y="115"/>
                    </a:cubicBezTo>
                    <a:cubicBezTo>
                      <a:pt x="53" y="116"/>
                      <a:pt x="53" y="116"/>
                      <a:pt x="53" y="116"/>
                    </a:cubicBezTo>
                    <a:cubicBezTo>
                      <a:pt x="54" y="114"/>
                      <a:pt x="54" y="114"/>
                      <a:pt x="54" y="114"/>
                    </a:cubicBezTo>
                    <a:cubicBezTo>
                      <a:pt x="54" y="112"/>
                      <a:pt x="54" y="112"/>
                      <a:pt x="54" y="112"/>
                    </a:cubicBezTo>
                    <a:cubicBezTo>
                      <a:pt x="54" y="109"/>
                      <a:pt x="54" y="109"/>
                      <a:pt x="54" y="109"/>
                    </a:cubicBezTo>
                    <a:cubicBezTo>
                      <a:pt x="55" y="110"/>
                      <a:pt x="55" y="110"/>
                      <a:pt x="55" y="110"/>
                    </a:cubicBezTo>
                    <a:cubicBezTo>
                      <a:pt x="56" y="108"/>
                      <a:pt x="56" y="108"/>
                      <a:pt x="56" y="108"/>
                    </a:cubicBezTo>
                    <a:cubicBezTo>
                      <a:pt x="57" y="108"/>
                      <a:pt x="57" y="108"/>
                      <a:pt x="57" y="108"/>
                    </a:cubicBezTo>
                    <a:cubicBezTo>
                      <a:pt x="57" y="109"/>
                      <a:pt x="57" y="109"/>
                      <a:pt x="57" y="109"/>
                    </a:cubicBezTo>
                    <a:cubicBezTo>
                      <a:pt x="56" y="113"/>
                      <a:pt x="56" y="113"/>
                      <a:pt x="56" y="113"/>
                    </a:cubicBezTo>
                    <a:cubicBezTo>
                      <a:pt x="56" y="114"/>
                      <a:pt x="56" y="114"/>
                      <a:pt x="56" y="114"/>
                    </a:cubicBezTo>
                    <a:cubicBezTo>
                      <a:pt x="57" y="112"/>
                      <a:pt x="57" y="112"/>
                      <a:pt x="57" y="112"/>
                    </a:cubicBezTo>
                    <a:cubicBezTo>
                      <a:pt x="59" y="109"/>
                      <a:pt x="59" y="109"/>
                      <a:pt x="59" y="109"/>
                    </a:cubicBezTo>
                    <a:cubicBezTo>
                      <a:pt x="60" y="109"/>
                      <a:pt x="60" y="109"/>
                      <a:pt x="60" y="109"/>
                    </a:cubicBezTo>
                    <a:cubicBezTo>
                      <a:pt x="60" y="111"/>
                      <a:pt x="60" y="111"/>
                      <a:pt x="60" y="111"/>
                    </a:cubicBezTo>
                    <a:cubicBezTo>
                      <a:pt x="59" y="114"/>
                      <a:pt x="59" y="114"/>
                      <a:pt x="59" y="114"/>
                    </a:cubicBezTo>
                    <a:cubicBezTo>
                      <a:pt x="59" y="115"/>
                      <a:pt x="59" y="115"/>
                      <a:pt x="59" y="115"/>
                    </a:cubicBezTo>
                    <a:cubicBezTo>
                      <a:pt x="61" y="115"/>
                      <a:pt x="61" y="115"/>
                      <a:pt x="61" y="115"/>
                    </a:cubicBezTo>
                    <a:cubicBezTo>
                      <a:pt x="62" y="114"/>
                      <a:pt x="62" y="114"/>
                      <a:pt x="62" y="114"/>
                    </a:cubicBezTo>
                    <a:cubicBezTo>
                      <a:pt x="62" y="115"/>
                      <a:pt x="62" y="115"/>
                      <a:pt x="62" y="115"/>
                    </a:cubicBezTo>
                    <a:cubicBezTo>
                      <a:pt x="58" y="118"/>
                      <a:pt x="58" y="118"/>
                      <a:pt x="58" y="118"/>
                    </a:cubicBezTo>
                    <a:cubicBezTo>
                      <a:pt x="55" y="120"/>
                      <a:pt x="55" y="120"/>
                      <a:pt x="55" y="120"/>
                    </a:cubicBezTo>
                    <a:cubicBezTo>
                      <a:pt x="56" y="121"/>
                      <a:pt x="56" y="121"/>
                      <a:pt x="56" y="121"/>
                    </a:cubicBezTo>
                    <a:cubicBezTo>
                      <a:pt x="57" y="120"/>
                      <a:pt x="57" y="120"/>
                      <a:pt x="57" y="120"/>
                    </a:cubicBezTo>
                    <a:cubicBezTo>
                      <a:pt x="59" y="120"/>
                      <a:pt x="59" y="120"/>
                      <a:pt x="59" y="120"/>
                    </a:cubicBezTo>
                    <a:cubicBezTo>
                      <a:pt x="59" y="121"/>
                      <a:pt x="59" y="121"/>
                      <a:pt x="59" y="121"/>
                    </a:cubicBezTo>
                    <a:cubicBezTo>
                      <a:pt x="62" y="121"/>
                      <a:pt x="62" y="121"/>
                      <a:pt x="62" y="121"/>
                    </a:cubicBezTo>
                    <a:cubicBezTo>
                      <a:pt x="62" y="122"/>
                      <a:pt x="62" y="122"/>
                      <a:pt x="62" y="122"/>
                    </a:cubicBezTo>
                    <a:cubicBezTo>
                      <a:pt x="64" y="121"/>
                      <a:pt x="64" y="121"/>
                      <a:pt x="64" y="121"/>
                    </a:cubicBezTo>
                    <a:cubicBezTo>
                      <a:pt x="66" y="120"/>
                      <a:pt x="66" y="120"/>
                      <a:pt x="66" y="120"/>
                    </a:cubicBezTo>
                    <a:cubicBezTo>
                      <a:pt x="67" y="117"/>
                      <a:pt x="67" y="117"/>
                      <a:pt x="67" y="117"/>
                    </a:cubicBezTo>
                    <a:cubicBezTo>
                      <a:pt x="67" y="115"/>
                      <a:pt x="67" y="115"/>
                      <a:pt x="67" y="115"/>
                    </a:cubicBezTo>
                    <a:cubicBezTo>
                      <a:pt x="68" y="116"/>
                      <a:pt x="68" y="116"/>
                      <a:pt x="68" y="116"/>
                    </a:cubicBezTo>
                    <a:cubicBezTo>
                      <a:pt x="71" y="117"/>
                      <a:pt x="71" y="117"/>
                      <a:pt x="71" y="117"/>
                    </a:cubicBezTo>
                    <a:cubicBezTo>
                      <a:pt x="72" y="119"/>
                      <a:pt x="72" y="119"/>
                      <a:pt x="72" y="119"/>
                    </a:cubicBezTo>
                    <a:cubicBezTo>
                      <a:pt x="74" y="118"/>
                      <a:pt x="74" y="118"/>
                      <a:pt x="74" y="118"/>
                    </a:cubicBezTo>
                    <a:cubicBezTo>
                      <a:pt x="76" y="117"/>
                      <a:pt x="76" y="117"/>
                      <a:pt x="76" y="117"/>
                    </a:cubicBezTo>
                    <a:cubicBezTo>
                      <a:pt x="78" y="117"/>
                      <a:pt x="78" y="117"/>
                      <a:pt x="78" y="117"/>
                    </a:cubicBezTo>
                    <a:cubicBezTo>
                      <a:pt x="76" y="119"/>
                      <a:pt x="76" y="119"/>
                      <a:pt x="76" y="119"/>
                    </a:cubicBezTo>
                    <a:cubicBezTo>
                      <a:pt x="76" y="120"/>
                      <a:pt x="76" y="120"/>
                      <a:pt x="76" y="120"/>
                    </a:cubicBezTo>
                    <a:cubicBezTo>
                      <a:pt x="73" y="122"/>
                      <a:pt x="73" y="122"/>
                      <a:pt x="73" y="122"/>
                    </a:cubicBezTo>
                    <a:cubicBezTo>
                      <a:pt x="70" y="122"/>
                      <a:pt x="70" y="122"/>
                      <a:pt x="70" y="122"/>
                    </a:cubicBezTo>
                    <a:cubicBezTo>
                      <a:pt x="68" y="125"/>
                      <a:pt x="68" y="125"/>
                      <a:pt x="68" y="125"/>
                    </a:cubicBezTo>
                    <a:cubicBezTo>
                      <a:pt x="68" y="126"/>
                      <a:pt x="68" y="126"/>
                      <a:pt x="68" y="126"/>
                    </a:cubicBezTo>
                    <a:cubicBezTo>
                      <a:pt x="67" y="127"/>
                      <a:pt x="67" y="127"/>
                      <a:pt x="67" y="127"/>
                    </a:cubicBezTo>
                    <a:cubicBezTo>
                      <a:pt x="67" y="129"/>
                      <a:pt x="67" y="129"/>
                      <a:pt x="67" y="129"/>
                    </a:cubicBezTo>
                    <a:cubicBezTo>
                      <a:pt x="64" y="129"/>
                      <a:pt x="64" y="129"/>
                      <a:pt x="64" y="129"/>
                    </a:cubicBezTo>
                    <a:cubicBezTo>
                      <a:pt x="63" y="129"/>
                      <a:pt x="63" y="129"/>
                      <a:pt x="63" y="129"/>
                    </a:cubicBezTo>
                    <a:cubicBezTo>
                      <a:pt x="62" y="131"/>
                      <a:pt x="62" y="131"/>
                      <a:pt x="62" y="131"/>
                    </a:cubicBezTo>
                    <a:cubicBezTo>
                      <a:pt x="61" y="132"/>
                      <a:pt x="61" y="132"/>
                      <a:pt x="61" y="132"/>
                    </a:cubicBezTo>
                    <a:cubicBezTo>
                      <a:pt x="58" y="133"/>
                      <a:pt x="58" y="133"/>
                      <a:pt x="58" y="133"/>
                    </a:cubicBezTo>
                    <a:cubicBezTo>
                      <a:pt x="55" y="135"/>
                      <a:pt x="55" y="135"/>
                      <a:pt x="55" y="135"/>
                    </a:cubicBezTo>
                    <a:cubicBezTo>
                      <a:pt x="55" y="137"/>
                      <a:pt x="55" y="137"/>
                      <a:pt x="55" y="137"/>
                    </a:cubicBezTo>
                    <a:cubicBezTo>
                      <a:pt x="56" y="138"/>
                      <a:pt x="56" y="138"/>
                      <a:pt x="56" y="138"/>
                    </a:cubicBezTo>
                    <a:cubicBezTo>
                      <a:pt x="56" y="140"/>
                      <a:pt x="56" y="140"/>
                      <a:pt x="56" y="140"/>
                    </a:cubicBezTo>
                    <a:cubicBezTo>
                      <a:pt x="59" y="140"/>
                      <a:pt x="59" y="140"/>
                      <a:pt x="59" y="140"/>
                    </a:cubicBezTo>
                    <a:cubicBezTo>
                      <a:pt x="60" y="138"/>
                      <a:pt x="60" y="138"/>
                      <a:pt x="60" y="138"/>
                    </a:cubicBezTo>
                    <a:cubicBezTo>
                      <a:pt x="61" y="137"/>
                      <a:pt x="61" y="137"/>
                      <a:pt x="61" y="137"/>
                    </a:cubicBezTo>
                    <a:cubicBezTo>
                      <a:pt x="62" y="137"/>
                      <a:pt x="62" y="137"/>
                      <a:pt x="62" y="137"/>
                    </a:cubicBezTo>
                    <a:cubicBezTo>
                      <a:pt x="62" y="139"/>
                      <a:pt x="62" y="139"/>
                      <a:pt x="62" y="139"/>
                    </a:cubicBezTo>
                    <a:cubicBezTo>
                      <a:pt x="63" y="140"/>
                      <a:pt x="63" y="140"/>
                      <a:pt x="63" y="140"/>
                    </a:cubicBezTo>
                    <a:cubicBezTo>
                      <a:pt x="66" y="139"/>
                      <a:pt x="66" y="139"/>
                      <a:pt x="66" y="139"/>
                    </a:cubicBezTo>
                    <a:cubicBezTo>
                      <a:pt x="68" y="137"/>
                      <a:pt x="68" y="137"/>
                      <a:pt x="68" y="137"/>
                    </a:cubicBezTo>
                    <a:cubicBezTo>
                      <a:pt x="69" y="135"/>
                      <a:pt x="69" y="135"/>
                      <a:pt x="69" y="135"/>
                    </a:cubicBezTo>
                    <a:cubicBezTo>
                      <a:pt x="70" y="135"/>
                      <a:pt x="70" y="135"/>
                      <a:pt x="70" y="135"/>
                    </a:cubicBezTo>
                    <a:cubicBezTo>
                      <a:pt x="70" y="132"/>
                      <a:pt x="70" y="132"/>
                      <a:pt x="70" y="132"/>
                    </a:cubicBezTo>
                    <a:cubicBezTo>
                      <a:pt x="71" y="129"/>
                      <a:pt x="71" y="129"/>
                      <a:pt x="71" y="129"/>
                    </a:cubicBezTo>
                    <a:cubicBezTo>
                      <a:pt x="72" y="129"/>
                      <a:pt x="72" y="129"/>
                      <a:pt x="72" y="129"/>
                    </a:cubicBezTo>
                    <a:cubicBezTo>
                      <a:pt x="75" y="125"/>
                      <a:pt x="75" y="125"/>
                      <a:pt x="75" y="125"/>
                    </a:cubicBezTo>
                    <a:cubicBezTo>
                      <a:pt x="77" y="124"/>
                      <a:pt x="77" y="124"/>
                      <a:pt x="77" y="124"/>
                    </a:cubicBezTo>
                    <a:cubicBezTo>
                      <a:pt x="78" y="125"/>
                      <a:pt x="78" y="125"/>
                      <a:pt x="78" y="125"/>
                    </a:cubicBezTo>
                    <a:cubicBezTo>
                      <a:pt x="81" y="125"/>
                      <a:pt x="81" y="125"/>
                      <a:pt x="81" y="125"/>
                    </a:cubicBezTo>
                    <a:cubicBezTo>
                      <a:pt x="78" y="126"/>
                      <a:pt x="78" y="126"/>
                      <a:pt x="78" y="126"/>
                    </a:cubicBezTo>
                    <a:cubicBezTo>
                      <a:pt x="80" y="126"/>
                      <a:pt x="80" y="126"/>
                      <a:pt x="80" y="126"/>
                    </a:cubicBezTo>
                    <a:cubicBezTo>
                      <a:pt x="82" y="125"/>
                      <a:pt x="82" y="125"/>
                      <a:pt x="82" y="125"/>
                    </a:cubicBezTo>
                    <a:cubicBezTo>
                      <a:pt x="83" y="120"/>
                      <a:pt x="83" y="120"/>
                      <a:pt x="83" y="120"/>
                    </a:cubicBezTo>
                    <a:cubicBezTo>
                      <a:pt x="85" y="115"/>
                      <a:pt x="85" y="115"/>
                      <a:pt x="85" y="115"/>
                    </a:cubicBezTo>
                    <a:cubicBezTo>
                      <a:pt x="85" y="111"/>
                      <a:pt x="85" y="111"/>
                      <a:pt x="85" y="111"/>
                    </a:cubicBezTo>
                    <a:cubicBezTo>
                      <a:pt x="86" y="110"/>
                      <a:pt x="86" y="110"/>
                      <a:pt x="86" y="110"/>
                    </a:cubicBezTo>
                    <a:cubicBezTo>
                      <a:pt x="87" y="110"/>
                      <a:pt x="87" y="110"/>
                      <a:pt x="87" y="110"/>
                    </a:cubicBezTo>
                    <a:cubicBezTo>
                      <a:pt x="88" y="112"/>
                      <a:pt x="88" y="112"/>
                      <a:pt x="88" y="112"/>
                    </a:cubicBezTo>
                    <a:cubicBezTo>
                      <a:pt x="89" y="112"/>
                      <a:pt x="89" y="112"/>
                      <a:pt x="89" y="112"/>
                    </a:cubicBezTo>
                    <a:cubicBezTo>
                      <a:pt x="91" y="113"/>
                      <a:pt x="91" y="113"/>
                      <a:pt x="91" y="113"/>
                    </a:cubicBezTo>
                    <a:cubicBezTo>
                      <a:pt x="91" y="118"/>
                      <a:pt x="91" y="118"/>
                      <a:pt x="91" y="118"/>
                    </a:cubicBezTo>
                    <a:cubicBezTo>
                      <a:pt x="90" y="120"/>
                      <a:pt x="90" y="120"/>
                      <a:pt x="90" y="120"/>
                    </a:cubicBezTo>
                    <a:cubicBezTo>
                      <a:pt x="90" y="123"/>
                      <a:pt x="90" y="123"/>
                      <a:pt x="90" y="123"/>
                    </a:cubicBezTo>
                    <a:cubicBezTo>
                      <a:pt x="91" y="125"/>
                      <a:pt x="91" y="125"/>
                      <a:pt x="91" y="125"/>
                    </a:cubicBezTo>
                    <a:cubicBezTo>
                      <a:pt x="90" y="128"/>
                      <a:pt x="90" y="128"/>
                      <a:pt x="90" y="128"/>
                    </a:cubicBezTo>
                    <a:cubicBezTo>
                      <a:pt x="87" y="130"/>
                      <a:pt x="87" y="130"/>
                      <a:pt x="87" y="130"/>
                    </a:cubicBezTo>
                    <a:cubicBezTo>
                      <a:pt x="85" y="137"/>
                      <a:pt x="85" y="137"/>
                      <a:pt x="85" y="137"/>
                    </a:cubicBezTo>
                    <a:cubicBezTo>
                      <a:pt x="85" y="139"/>
                      <a:pt x="85" y="139"/>
                      <a:pt x="85" y="139"/>
                    </a:cubicBezTo>
                    <a:cubicBezTo>
                      <a:pt x="84" y="141"/>
                      <a:pt x="84" y="141"/>
                      <a:pt x="84" y="141"/>
                    </a:cubicBezTo>
                    <a:cubicBezTo>
                      <a:pt x="84" y="143"/>
                      <a:pt x="84" y="143"/>
                      <a:pt x="84" y="143"/>
                    </a:cubicBezTo>
                    <a:cubicBezTo>
                      <a:pt x="86" y="144"/>
                      <a:pt x="86" y="144"/>
                      <a:pt x="86" y="144"/>
                    </a:cubicBezTo>
                    <a:cubicBezTo>
                      <a:pt x="89" y="142"/>
                      <a:pt x="89" y="142"/>
                      <a:pt x="89" y="142"/>
                    </a:cubicBezTo>
                    <a:cubicBezTo>
                      <a:pt x="91" y="136"/>
                      <a:pt x="91" y="136"/>
                      <a:pt x="91" y="136"/>
                    </a:cubicBezTo>
                    <a:cubicBezTo>
                      <a:pt x="92" y="136"/>
                      <a:pt x="92" y="136"/>
                      <a:pt x="92" y="136"/>
                    </a:cubicBezTo>
                    <a:cubicBezTo>
                      <a:pt x="95" y="133"/>
                      <a:pt x="95" y="133"/>
                      <a:pt x="95" y="133"/>
                    </a:cubicBezTo>
                    <a:cubicBezTo>
                      <a:pt x="96" y="130"/>
                      <a:pt x="96" y="130"/>
                      <a:pt x="96" y="130"/>
                    </a:cubicBezTo>
                    <a:cubicBezTo>
                      <a:pt x="97" y="132"/>
                      <a:pt x="97" y="132"/>
                      <a:pt x="97" y="132"/>
                    </a:cubicBezTo>
                    <a:cubicBezTo>
                      <a:pt x="100" y="132"/>
                      <a:pt x="100" y="132"/>
                      <a:pt x="100" y="132"/>
                    </a:cubicBezTo>
                    <a:cubicBezTo>
                      <a:pt x="100" y="133"/>
                      <a:pt x="100" y="133"/>
                      <a:pt x="100" y="133"/>
                    </a:cubicBezTo>
                    <a:cubicBezTo>
                      <a:pt x="97" y="134"/>
                      <a:pt x="97" y="134"/>
                      <a:pt x="97" y="134"/>
                    </a:cubicBezTo>
                    <a:cubicBezTo>
                      <a:pt x="94" y="137"/>
                      <a:pt x="94" y="137"/>
                      <a:pt x="94" y="137"/>
                    </a:cubicBezTo>
                    <a:cubicBezTo>
                      <a:pt x="94" y="140"/>
                      <a:pt x="94" y="140"/>
                      <a:pt x="94" y="140"/>
                    </a:cubicBezTo>
                    <a:cubicBezTo>
                      <a:pt x="94" y="143"/>
                      <a:pt x="94" y="143"/>
                      <a:pt x="94" y="143"/>
                    </a:cubicBezTo>
                    <a:cubicBezTo>
                      <a:pt x="95" y="144"/>
                      <a:pt x="95" y="144"/>
                      <a:pt x="95" y="144"/>
                    </a:cubicBezTo>
                    <a:cubicBezTo>
                      <a:pt x="95" y="148"/>
                      <a:pt x="95" y="148"/>
                      <a:pt x="95" y="148"/>
                    </a:cubicBezTo>
                    <a:cubicBezTo>
                      <a:pt x="97" y="150"/>
                      <a:pt x="97" y="150"/>
                      <a:pt x="97" y="150"/>
                    </a:cubicBezTo>
                    <a:cubicBezTo>
                      <a:pt x="97" y="147"/>
                      <a:pt x="97" y="147"/>
                      <a:pt x="97" y="147"/>
                    </a:cubicBezTo>
                    <a:cubicBezTo>
                      <a:pt x="99" y="145"/>
                      <a:pt x="99" y="145"/>
                      <a:pt x="99" y="145"/>
                    </a:cubicBezTo>
                    <a:cubicBezTo>
                      <a:pt x="99" y="145"/>
                      <a:pt x="100" y="145"/>
                      <a:pt x="100" y="145"/>
                    </a:cubicBezTo>
                    <a:cubicBezTo>
                      <a:pt x="101" y="145"/>
                      <a:pt x="102" y="148"/>
                      <a:pt x="102" y="148"/>
                    </a:cubicBezTo>
                    <a:cubicBezTo>
                      <a:pt x="104" y="149"/>
                      <a:pt x="104" y="149"/>
                      <a:pt x="104" y="149"/>
                    </a:cubicBezTo>
                    <a:cubicBezTo>
                      <a:pt x="106" y="147"/>
                      <a:pt x="106" y="147"/>
                      <a:pt x="106" y="147"/>
                    </a:cubicBezTo>
                    <a:cubicBezTo>
                      <a:pt x="106" y="145"/>
                      <a:pt x="106" y="145"/>
                      <a:pt x="106" y="145"/>
                    </a:cubicBezTo>
                    <a:cubicBezTo>
                      <a:pt x="107" y="144"/>
                      <a:pt x="107" y="144"/>
                      <a:pt x="107" y="144"/>
                    </a:cubicBezTo>
                    <a:cubicBezTo>
                      <a:pt x="108" y="142"/>
                      <a:pt x="108" y="142"/>
                      <a:pt x="108" y="142"/>
                    </a:cubicBezTo>
                    <a:cubicBezTo>
                      <a:pt x="108" y="139"/>
                      <a:pt x="108" y="139"/>
                      <a:pt x="108" y="139"/>
                    </a:cubicBezTo>
                    <a:cubicBezTo>
                      <a:pt x="108" y="139"/>
                      <a:pt x="108" y="139"/>
                      <a:pt x="108" y="139"/>
                    </a:cubicBezTo>
                    <a:cubicBezTo>
                      <a:pt x="109" y="137"/>
                      <a:pt x="109" y="137"/>
                      <a:pt x="109" y="137"/>
                    </a:cubicBezTo>
                    <a:cubicBezTo>
                      <a:pt x="108" y="135"/>
                      <a:pt x="108" y="135"/>
                      <a:pt x="108" y="135"/>
                    </a:cubicBezTo>
                    <a:cubicBezTo>
                      <a:pt x="109" y="132"/>
                      <a:pt x="109" y="132"/>
                      <a:pt x="109" y="132"/>
                    </a:cubicBezTo>
                    <a:cubicBezTo>
                      <a:pt x="112" y="127"/>
                      <a:pt x="112" y="127"/>
                      <a:pt x="112" y="127"/>
                    </a:cubicBezTo>
                    <a:cubicBezTo>
                      <a:pt x="114" y="123"/>
                      <a:pt x="114" y="123"/>
                      <a:pt x="114" y="123"/>
                    </a:cubicBezTo>
                    <a:cubicBezTo>
                      <a:pt x="113" y="117"/>
                      <a:pt x="113" y="117"/>
                      <a:pt x="113" y="117"/>
                    </a:cubicBezTo>
                    <a:cubicBezTo>
                      <a:pt x="113" y="114"/>
                      <a:pt x="113" y="114"/>
                      <a:pt x="113" y="114"/>
                    </a:cubicBezTo>
                    <a:cubicBezTo>
                      <a:pt x="112" y="114"/>
                      <a:pt x="112" y="114"/>
                      <a:pt x="112" y="114"/>
                    </a:cubicBezTo>
                    <a:cubicBezTo>
                      <a:pt x="112" y="116"/>
                      <a:pt x="112" y="116"/>
                      <a:pt x="112" y="116"/>
                    </a:cubicBezTo>
                    <a:cubicBezTo>
                      <a:pt x="111" y="119"/>
                      <a:pt x="111" y="119"/>
                      <a:pt x="111" y="119"/>
                    </a:cubicBezTo>
                    <a:cubicBezTo>
                      <a:pt x="108" y="121"/>
                      <a:pt x="108" y="121"/>
                      <a:pt x="108" y="121"/>
                    </a:cubicBezTo>
                    <a:cubicBezTo>
                      <a:pt x="106" y="124"/>
                      <a:pt x="106" y="124"/>
                      <a:pt x="106" y="124"/>
                    </a:cubicBezTo>
                    <a:cubicBezTo>
                      <a:pt x="105" y="125"/>
                      <a:pt x="105" y="125"/>
                      <a:pt x="105" y="125"/>
                    </a:cubicBezTo>
                    <a:cubicBezTo>
                      <a:pt x="104" y="122"/>
                      <a:pt x="104" y="122"/>
                      <a:pt x="104" y="122"/>
                    </a:cubicBezTo>
                    <a:cubicBezTo>
                      <a:pt x="104" y="119"/>
                      <a:pt x="104" y="119"/>
                      <a:pt x="104" y="119"/>
                    </a:cubicBezTo>
                    <a:cubicBezTo>
                      <a:pt x="104" y="116"/>
                      <a:pt x="104" y="116"/>
                      <a:pt x="104" y="116"/>
                    </a:cubicBezTo>
                    <a:cubicBezTo>
                      <a:pt x="107" y="113"/>
                      <a:pt x="107" y="113"/>
                      <a:pt x="107" y="113"/>
                    </a:cubicBezTo>
                    <a:cubicBezTo>
                      <a:pt x="108" y="111"/>
                      <a:pt x="108" y="111"/>
                      <a:pt x="108" y="111"/>
                    </a:cubicBezTo>
                    <a:cubicBezTo>
                      <a:pt x="110" y="108"/>
                      <a:pt x="110" y="108"/>
                      <a:pt x="110" y="108"/>
                    </a:cubicBezTo>
                    <a:cubicBezTo>
                      <a:pt x="111" y="108"/>
                      <a:pt x="111" y="108"/>
                      <a:pt x="111" y="108"/>
                    </a:cubicBezTo>
                    <a:cubicBezTo>
                      <a:pt x="113" y="107"/>
                      <a:pt x="113" y="107"/>
                      <a:pt x="113" y="107"/>
                    </a:cubicBezTo>
                    <a:cubicBezTo>
                      <a:pt x="112" y="105"/>
                      <a:pt x="112" y="105"/>
                      <a:pt x="112" y="105"/>
                    </a:cubicBezTo>
                    <a:cubicBezTo>
                      <a:pt x="110" y="107"/>
                      <a:pt x="110" y="107"/>
                      <a:pt x="110" y="107"/>
                    </a:cubicBezTo>
                    <a:cubicBezTo>
                      <a:pt x="109" y="107"/>
                      <a:pt x="109" y="107"/>
                      <a:pt x="109" y="107"/>
                    </a:cubicBezTo>
                    <a:cubicBezTo>
                      <a:pt x="107" y="109"/>
                      <a:pt x="107" y="109"/>
                      <a:pt x="107" y="109"/>
                    </a:cubicBezTo>
                    <a:cubicBezTo>
                      <a:pt x="105" y="109"/>
                      <a:pt x="105" y="109"/>
                      <a:pt x="105" y="109"/>
                    </a:cubicBezTo>
                    <a:cubicBezTo>
                      <a:pt x="103" y="112"/>
                      <a:pt x="103" y="112"/>
                      <a:pt x="103" y="112"/>
                    </a:cubicBezTo>
                    <a:cubicBezTo>
                      <a:pt x="102" y="114"/>
                      <a:pt x="102" y="114"/>
                      <a:pt x="102" y="114"/>
                    </a:cubicBezTo>
                    <a:cubicBezTo>
                      <a:pt x="99" y="117"/>
                      <a:pt x="99" y="117"/>
                      <a:pt x="99" y="117"/>
                    </a:cubicBezTo>
                    <a:cubicBezTo>
                      <a:pt x="98" y="119"/>
                      <a:pt x="98" y="119"/>
                      <a:pt x="98" y="119"/>
                    </a:cubicBezTo>
                    <a:cubicBezTo>
                      <a:pt x="96" y="120"/>
                      <a:pt x="96" y="120"/>
                      <a:pt x="96" y="120"/>
                    </a:cubicBezTo>
                    <a:cubicBezTo>
                      <a:pt x="94" y="118"/>
                      <a:pt x="94" y="118"/>
                      <a:pt x="94" y="118"/>
                    </a:cubicBezTo>
                    <a:cubicBezTo>
                      <a:pt x="94" y="115"/>
                      <a:pt x="94" y="115"/>
                      <a:pt x="94" y="115"/>
                    </a:cubicBezTo>
                    <a:cubicBezTo>
                      <a:pt x="93" y="113"/>
                      <a:pt x="93" y="113"/>
                      <a:pt x="93" y="113"/>
                    </a:cubicBezTo>
                    <a:cubicBezTo>
                      <a:pt x="93" y="110"/>
                      <a:pt x="93" y="110"/>
                      <a:pt x="93" y="110"/>
                    </a:cubicBezTo>
                    <a:cubicBezTo>
                      <a:pt x="94" y="113"/>
                      <a:pt x="94" y="113"/>
                      <a:pt x="94" y="113"/>
                    </a:cubicBezTo>
                    <a:cubicBezTo>
                      <a:pt x="95" y="113"/>
                      <a:pt x="95" y="113"/>
                      <a:pt x="95" y="113"/>
                    </a:cubicBezTo>
                    <a:cubicBezTo>
                      <a:pt x="97" y="109"/>
                      <a:pt x="97" y="109"/>
                      <a:pt x="97" y="109"/>
                    </a:cubicBezTo>
                    <a:cubicBezTo>
                      <a:pt x="96" y="109"/>
                      <a:pt x="96" y="109"/>
                      <a:pt x="96" y="109"/>
                    </a:cubicBezTo>
                    <a:cubicBezTo>
                      <a:pt x="93" y="108"/>
                      <a:pt x="93" y="108"/>
                      <a:pt x="93" y="108"/>
                    </a:cubicBezTo>
                    <a:cubicBezTo>
                      <a:pt x="95" y="108"/>
                      <a:pt x="95" y="108"/>
                      <a:pt x="95" y="108"/>
                    </a:cubicBezTo>
                    <a:cubicBezTo>
                      <a:pt x="98" y="108"/>
                      <a:pt x="98" y="108"/>
                      <a:pt x="98" y="108"/>
                    </a:cubicBezTo>
                    <a:cubicBezTo>
                      <a:pt x="95" y="107"/>
                      <a:pt x="95" y="107"/>
                      <a:pt x="95" y="107"/>
                    </a:cubicBezTo>
                    <a:cubicBezTo>
                      <a:pt x="93" y="105"/>
                      <a:pt x="93" y="105"/>
                      <a:pt x="93" y="105"/>
                    </a:cubicBezTo>
                    <a:cubicBezTo>
                      <a:pt x="93" y="103"/>
                      <a:pt x="93" y="103"/>
                      <a:pt x="93" y="103"/>
                    </a:cubicBezTo>
                    <a:cubicBezTo>
                      <a:pt x="94" y="102"/>
                      <a:pt x="94" y="102"/>
                      <a:pt x="94" y="102"/>
                    </a:cubicBezTo>
                    <a:cubicBezTo>
                      <a:pt x="98" y="102"/>
                      <a:pt x="98" y="102"/>
                      <a:pt x="98" y="102"/>
                    </a:cubicBezTo>
                    <a:cubicBezTo>
                      <a:pt x="98" y="102"/>
                      <a:pt x="98" y="102"/>
                      <a:pt x="98" y="102"/>
                    </a:cubicBezTo>
                    <a:cubicBezTo>
                      <a:pt x="101" y="99"/>
                      <a:pt x="101" y="99"/>
                      <a:pt x="101" y="99"/>
                    </a:cubicBezTo>
                    <a:cubicBezTo>
                      <a:pt x="102" y="95"/>
                      <a:pt x="102" y="95"/>
                      <a:pt x="102" y="95"/>
                    </a:cubicBezTo>
                    <a:cubicBezTo>
                      <a:pt x="105" y="95"/>
                      <a:pt x="105" y="95"/>
                      <a:pt x="105" y="95"/>
                    </a:cubicBezTo>
                    <a:cubicBezTo>
                      <a:pt x="106" y="96"/>
                      <a:pt x="106" y="96"/>
                      <a:pt x="106" y="96"/>
                    </a:cubicBezTo>
                    <a:cubicBezTo>
                      <a:pt x="109" y="94"/>
                      <a:pt x="109" y="94"/>
                      <a:pt x="109" y="94"/>
                    </a:cubicBezTo>
                    <a:cubicBezTo>
                      <a:pt x="110" y="91"/>
                      <a:pt x="110" y="91"/>
                      <a:pt x="110" y="91"/>
                    </a:cubicBezTo>
                    <a:cubicBezTo>
                      <a:pt x="110" y="88"/>
                      <a:pt x="110" y="88"/>
                      <a:pt x="110" y="88"/>
                    </a:cubicBezTo>
                    <a:cubicBezTo>
                      <a:pt x="109" y="86"/>
                      <a:pt x="109" y="86"/>
                      <a:pt x="109" y="86"/>
                    </a:cubicBezTo>
                    <a:cubicBezTo>
                      <a:pt x="107" y="89"/>
                      <a:pt x="107" y="89"/>
                      <a:pt x="107" y="89"/>
                    </a:cubicBezTo>
                    <a:cubicBezTo>
                      <a:pt x="105" y="90"/>
                      <a:pt x="105" y="90"/>
                      <a:pt x="105" y="90"/>
                    </a:cubicBezTo>
                    <a:cubicBezTo>
                      <a:pt x="105" y="89"/>
                      <a:pt x="105" y="89"/>
                      <a:pt x="105" y="89"/>
                    </a:cubicBezTo>
                    <a:cubicBezTo>
                      <a:pt x="103" y="88"/>
                      <a:pt x="103" y="88"/>
                      <a:pt x="103" y="88"/>
                    </a:cubicBezTo>
                    <a:cubicBezTo>
                      <a:pt x="103" y="90"/>
                      <a:pt x="103" y="90"/>
                      <a:pt x="103" y="90"/>
                    </a:cubicBezTo>
                    <a:cubicBezTo>
                      <a:pt x="102" y="93"/>
                      <a:pt x="102" y="93"/>
                      <a:pt x="102" y="93"/>
                    </a:cubicBezTo>
                    <a:cubicBezTo>
                      <a:pt x="101" y="94"/>
                      <a:pt x="101" y="94"/>
                      <a:pt x="101" y="94"/>
                    </a:cubicBezTo>
                    <a:cubicBezTo>
                      <a:pt x="99" y="94"/>
                      <a:pt x="99" y="94"/>
                      <a:pt x="99" y="94"/>
                    </a:cubicBezTo>
                    <a:cubicBezTo>
                      <a:pt x="97" y="96"/>
                      <a:pt x="97" y="96"/>
                      <a:pt x="97" y="96"/>
                    </a:cubicBezTo>
                    <a:cubicBezTo>
                      <a:pt x="95" y="97"/>
                      <a:pt x="95" y="97"/>
                      <a:pt x="95" y="97"/>
                    </a:cubicBezTo>
                    <a:cubicBezTo>
                      <a:pt x="95" y="99"/>
                      <a:pt x="95" y="99"/>
                      <a:pt x="95" y="99"/>
                    </a:cubicBezTo>
                    <a:cubicBezTo>
                      <a:pt x="94" y="100"/>
                      <a:pt x="94" y="100"/>
                      <a:pt x="94" y="100"/>
                    </a:cubicBezTo>
                    <a:cubicBezTo>
                      <a:pt x="95" y="98"/>
                      <a:pt x="95" y="98"/>
                      <a:pt x="95" y="98"/>
                    </a:cubicBezTo>
                    <a:cubicBezTo>
                      <a:pt x="95" y="96"/>
                      <a:pt x="95" y="96"/>
                      <a:pt x="95" y="96"/>
                    </a:cubicBezTo>
                    <a:cubicBezTo>
                      <a:pt x="94" y="97"/>
                      <a:pt x="94" y="97"/>
                      <a:pt x="94" y="97"/>
                    </a:cubicBezTo>
                    <a:cubicBezTo>
                      <a:pt x="92" y="97"/>
                      <a:pt x="92" y="97"/>
                      <a:pt x="92" y="97"/>
                    </a:cubicBezTo>
                    <a:cubicBezTo>
                      <a:pt x="94" y="96"/>
                      <a:pt x="94" y="96"/>
                      <a:pt x="94" y="96"/>
                    </a:cubicBezTo>
                    <a:cubicBezTo>
                      <a:pt x="95" y="93"/>
                      <a:pt x="95" y="93"/>
                      <a:pt x="95" y="93"/>
                    </a:cubicBezTo>
                    <a:cubicBezTo>
                      <a:pt x="96" y="92"/>
                      <a:pt x="96" y="92"/>
                      <a:pt x="96" y="92"/>
                    </a:cubicBezTo>
                    <a:cubicBezTo>
                      <a:pt x="95" y="91"/>
                      <a:pt x="95" y="91"/>
                      <a:pt x="95" y="91"/>
                    </a:cubicBezTo>
                    <a:cubicBezTo>
                      <a:pt x="96" y="90"/>
                      <a:pt x="96" y="90"/>
                      <a:pt x="96" y="90"/>
                    </a:cubicBezTo>
                    <a:cubicBezTo>
                      <a:pt x="97" y="87"/>
                      <a:pt x="97" y="87"/>
                      <a:pt x="97" y="87"/>
                    </a:cubicBezTo>
                    <a:cubicBezTo>
                      <a:pt x="96" y="86"/>
                      <a:pt x="96" y="86"/>
                      <a:pt x="96" y="86"/>
                    </a:cubicBezTo>
                    <a:cubicBezTo>
                      <a:pt x="95" y="88"/>
                      <a:pt x="95" y="88"/>
                      <a:pt x="95" y="88"/>
                    </a:cubicBezTo>
                    <a:cubicBezTo>
                      <a:pt x="96" y="85"/>
                      <a:pt x="96" y="85"/>
                      <a:pt x="96" y="85"/>
                    </a:cubicBezTo>
                    <a:cubicBezTo>
                      <a:pt x="96" y="83"/>
                      <a:pt x="96" y="83"/>
                      <a:pt x="96" y="83"/>
                    </a:cubicBezTo>
                    <a:cubicBezTo>
                      <a:pt x="95" y="83"/>
                      <a:pt x="95" y="83"/>
                      <a:pt x="95" y="83"/>
                    </a:cubicBezTo>
                    <a:cubicBezTo>
                      <a:pt x="93" y="84"/>
                      <a:pt x="93" y="84"/>
                      <a:pt x="93" y="84"/>
                    </a:cubicBezTo>
                    <a:cubicBezTo>
                      <a:pt x="89" y="83"/>
                      <a:pt x="89" y="83"/>
                      <a:pt x="89" y="83"/>
                    </a:cubicBezTo>
                    <a:cubicBezTo>
                      <a:pt x="92" y="83"/>
                      <a:pt x="92" y="83"/>
                      <a:pt x="92" y="83"/>
                    </a:cubicBezTo>
                    <a:lnTo>
                      <a:pt x="93" y="8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8" name="Freeform 1177">
                <a:extLst>
                  <a:ext uri="{FF2B5EF4-FFF2-40B4-BE49-F238E27FC236}">
                    <a16:creationId xmlns:a16="http://schemas.microsoft.com/office/drawing/2014/main" id="{D9725EF8-944E-9A4A-BB90-E5006AAC4620}"/>
                  </a:ext>
                </a:extLst>
              </p:cNvPr>
              <p:cNvSpPr>
                <a:spLocks/>
              </p:cNvSpPr>
              <p:nvPr/>
            </p:nvSpPr>
            <p:spPr bwMode="auto">
              <a:xfrm>
                <a:off x="2907" y="1894"/>
                <a:ext cx="4" cy="2"/>
              </a:xfrm>
              <a:custGeom>
                <a:avLst/>
                <a:gdLst>
                  <a:gd name="T0" fmla="*/ 0 w 4"/>
                  <a:gd name="T1" fmla="*/ 0 h 2"/>
                  <a:gd name="T2" fmla="*/ 0 w 4"/>
                  <a:gd name="T3" fmla="*/ 1 h 2"/>
                  <a:gd name="T4" fmla="*/ 2 w 4"/>
                  <a:gd name="T5" fmla="*/ 2 h 2"/>
                  <a:gd name="T6" fmla="*/ 4 w 4"/>
                  <a:gd name="T7" fmla="*/ 2 h 2"/>
                  <a:gd name="T8" fmla="*/ 4 w 4"/>
                  <a:gd name="T9" fmla="*/ 1 h 2"/>
                  <a:gd name="T10" fmla="*/ 2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0" y="1"/>
                    </a:lnTo>
                    <a:lnTo>
                      <a:pt x="2" y="2"/>
                    </a:lnTo>
                    <a:lnTo>
                      <a:pt x="4" y="2"/>
                    </a:lnTo>
                    <a:lnTo>
                      <a:pt x="4"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9" name="Freeform 1178">
                <a:extLst>
                  <a:ext uri="{FF2B5EF4-FFF2-40B4-BE49-F238E27FC236}">
                    <a16:creationId xmlns:a16="http://schemas.microsoft.com/office/drawing/2014/main" id="{7A3C3EBA-F7DF-2746-9877-8A39B8F0C6A0}"/>
                  </a:ext>
                </a:extLst>
              </p:cNvPr>
              <p:cNvSpPr>
                <a:spLocks/>
              </p:cNvSpPr>
              <p:nvPr/>
            </p:nvSpPr>
            <p:spPr bwMode="auto">
              <a:xfrm>
                <a:off x="2877" y="1903"/>
                <a:ext cx="2" cy="1"/>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1"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0" name="Freeform 1179">
                <a:extLst>
                  <a:ext uri="{FF2B5EF4-FFF2-40B4-BE49-F238E27FC236}">
                    <a16:creationId xmlns:a16="http://schemas.microsoft.com/office/drawing/2014/main" id="{A0BFECA9-AA0B-B24F-BD6A-DE6AB20BE8C7}"/>
                  </a:ext>
                </a:extLst>
              </p:cNvPr>
              <p:cNvSpPr>
                <a:spLocks/>
              </p:cNvSpPr>
              <p:nvPr/>
            </p:nvSpPr>
            <p:spPr bwMode="auto">
              <a:xfrm>
                <a:off x="1947" y="1665"/>
                <a:ext cx="9" cy="14"/>
              </a:xfrm>
              <a:custGeom>
                <a:avLst/>
                <a:gdLst>
                  <a:gd name="T0" fmla="*/ 2 w 9"/>
                  <a:gd name="T1" fmla="*/ 4 h 14"/>
                  <a:gd name="T2" fmla="*/ 2 w 9"/>
                  <a:gd name="T3" fmla="*/ 7 h 14"/>
                  <a:gd name="T4" fmla="*/ 2 w 9"/>
                  <a:gd name="T5" fmla="*/ 9 h 14"/>
                  <a:gd name="T6" fmla="*/ 4 w 9"/>
                  <a:gd name="T7" fmla="*/ 10 h 14"/>
                  <a:gd name="T8" fmla="*/ 6 w 9"/>
                  <a:gd name="T9" fmla="*/ 7 h 14"/>
                  <a:gd name="T10" fmla="*/ 5 w 9"/>
                  <a:gd name="T11" fmla="*/ 11 h 14"/>
                  <a:gd name="T12" fmla="*/ 6 w 9"/>
                  <a:gd name="T13" fmla="*/ 14 h 14"/>
                  <a:gd name="T14" fmla="*/ 9 w 9"/>
                  <a:gd name="T15" fmla="*/ 10 h 14"/>
                  <a:gd name="T16" fmla="*/ 9 w 9"/>
                  <a:gd name="T17" fmla="*/ 2 h 14"/>
                  <a:gd name="T18" fmla="*/ 6 w 9"/>
                  <a:gd name="T19" fmla="*/ 0 h 14"/>
                  <a:gd name="T20" fmla="*/ 3 w 9"/>
                  <a:gd name="T21" fmla="*/ 0 h 14"/>
                  <a:gd name="T22" fmla="*/ 0 w 9"/>
                  <a:gd name="T23" fmla="*/ 4 h 14"/>
                  <a:gd name="T24" fmla="*/ 2 w 9"/>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2" y="4"/>
                    </a:moveTo>
                    <a:lnTo>
                      <a:pt x="2" y="7"/>
                    </a:lnTo>
                    <a:lnTo>
                      <a:pt x="2" y="9"/>
                    </a:lnTo>
                    <a:lnTo>
                      <a:pt x="4" y="10"/>
                    </a:lnTo>
                    <a:lnTo>
                      <a:pt x="6" y="7"/>
                    </a:lnTo>
                    <a:lnTo>
                      <a:pt x="5" y="11"/>
                    </a:lnTo>
                    <a:lnTo>
                      <a:pt x="6" y="14"/>
                    </a:lnTo>
                    <a:lnTo>
                      <a:pt x="9" y="10"/>
                    </a:lnTo>
                    <a:lnTo>
                      <a:pt x="9" y="2"/>
                    </a:lnTo>
                    <a:lnTo>
                      <a:pt x="6" y="0"/>
                    </a:lnTo>
                    <a:lnTo>
                      <a:pt x="3" y="0"/>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1" name="Freeform 1180">
                <a:extLst>
                  <a:ext uri="{FF2B5EF4-FFF2-40B4-BE49-F238E27FC236}">
                    <a16:creationId xmlns:a16="http://schemas.microsoft.com/office/drawing/2014/main" id="{DA6DAA38-EC3A-5743-91CF-E53D4BD375FC}"/>
                  </a:ext>
                </a:extLst>
              </p:cNvPr>
              <p:cNvSpPr>
                <a:spLocks/>
              </p:cNvSpPr>
              <p:nvPr/>
            </p:nvSpPr>
            <p:spPr bwMode="auto">
              <a:xfrm>
                <a:off x="2059" y="1065"/>
                <a:ext cx="8" cy="7"/>
              </a:xfrm>
              <a:custGeom>
                <a:avLst/>
                <a:gdLst>
                  <a:gd name="T0" fmla="*/ 4 w 8"/>
                  <a:gd name="T1" fmla="*/ 6 h 7"/>
                  <a:gd name="T2" fmla="*/ 6 w 8"/>
                  <a:gd name="T3" fmla="*/ 7 h 7"/>
                  <a:gd name="T4" fmla="*/ 8 w 8"/>
                  <a:gd name="T5" fmla="*/ 7 h 7"/>
                  <a:gd name="T6" fmla="*/ 5 w 8"/>
                  <a:gd name="T7" fmla="*/ 2 h 7"/>
                  <a:gd name="T8" fmla="*/ 1 w 8"/>
                  <a:gd name="T9" fmla="*/ 0 h 7"/>
                  <a:gd name="T10" fmla="*/ 0 w 8"/>
                  <a:gd name="T11" fmla="*/ 3 h 7"/>
                  <a:gd name="T12" fmla="*/ 2 w 8"/>
                  <a:gd name="T13" fmla="*/ 7 h 7"/>
                  <a:gd name="T14" fmla="*/ 4 w 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6"/>
                    </a:moveTo>
                    <a:lnTo>
                      <a:pt x="6" y="7"/>
                    </a:lnTo>
                    <a:lnTo>
                      <a:pt x="8" y="7"/>
                    </a:lnTo>
                    <a:lnTo>
                      <a:pt x="5" y="2"/>
                    </a:lnTo>
                    <a:lnTo>
                      <a:pt x="1" y="0"/>
                    </a:lnTo>
                    <a:lnTo>
                      <a:pt x="0" y="3"/>
                    </a:lnTo>
                    <a:lnTo>
                      <a:pt x="2"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2" name="Freeform 1181">
                <a:extLst>
                  <a:ext uri="{FF2B5EF4-FFF2-40B4-BE49-F238E27FC236}">
                    <a16:creationId xmlns:a16="http://schemas.microsoft.com/office/drawing/2014/main" id="{B9E5DD8B-9017-6C44-99EE-D56E6A072560}"/>
                  </a:ext>
                </a:extLst>
              </p:cNvPr>
              <p:cNvSpPr>
                <a:spLocks/>
              </p:cNvSpPr>
              <p:nvPr/>
            </p:nvSpPr>
            <p:spPr bwMode="auto">
              <a:xfrm>
                <a:off x="1935" y="1634"/>
                <a:ext cx="8" cy="6"/>
              </a:xfrm>
              <a:custGeom>
                <a:avLst/>
                <a:gdLst>
                  <a:gd name="T0" fmla="*/ 4 w 8"/>
                  <a:gd name="T1" fmla="*/ 4 h 6"/>
                  <a:gd name="T2" fmla="*/ 5 w 8"/>
                  <a:gd name="T3" fmla="*/ 6 h 6"/>
                  <a:gd name="T4" fmla="*/ 7 w 8"/>
                  <a:gd name="T5" fmla="*/ 6 h 6"/>
                  <a:gd name="T6" fmla="*/ 8 w 8"/>
                  <a:gd name="T7" fmla="*/ 2 h 6"/>
                  <a:gd name="T8" fmla="*/ 6 w 8"/>
                  <a:gd name="T9" fmla="*/ 0 h 6"/>
                  <a:gd name="T10" fmla="*/ 2 w 8"/>
                  <a:gd name="T11" fmla="*/ 1 h 6"/>
                  <a:gd name="T12" fmla="*/ 0 w 8"/>
                  <a:gd name="T13" fmla="*/ 4 h 6"/>
                  <a:gd name="T14" fmla="*/ 4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4" y="4"/>
                    </a:moveTo>
                    <a:lnTo>
                      <a:pt x="5" y="6"/>
                    </a:lnTo>
                    <a:lnTo>
                      <a:pt x="7" y="6"/>
                    </a:lnTo>
                    <a:lnTo>
                      <a:pt x="8" y="2"/>
                    </a:lnTo>
                    <a:lnTo>
                      <a:pt x="6" y="0"/>
                    </a:lnTo>
                    <a:lnTo>
                      <a:pt x="2" y="1"/>
                    </a:lnTo>
                    <a:lnTo>
                      <a:pt x="0"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3" name="Freeform 1182">
                <a:extLst>
                  <a:ext uri="{FF2B5EF4-FFF2-40B4-BE49-F238E27FC236}">
                    <a16:creationId xmlns:a16="http://schemas.microsoft.com/office/drawing/2014/main" id="{5CAA4AF7-F459-DF4A-BCC1-A21210F606D9}"/>
                  </a:ext>
                </a:extLst>
              </p:cNvPr>
              <p:cNvSpPr>
                <a:spLocks/>
              </p:cNvSpPr>
              <p:nvPr/>
            </p:nvSpPr>
            <p:spPr bwMode="auto">
              <a:xfrm>
                <a:off x="1947" y="1660"/>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4" name="Freeform 1183">
                <a:extLst>
                  <a:ext uri="{FF2B5EF4-FFF2-40B4-BE49-F238E27FC236}">
                    <a16:creationId xmlns:a16="http://schemas.microsoft.com/office/drawing/2014/main" id="{2A5603CE-BB60-6344-B7F4-B44587FCF741}"/>
                  </a:ext>
                </a:extLst>
              </p:cNvPr>
              <p:cNvSpPr>
                <a:spLocks/>
              </p:cNvSpPr>
              <p:nvPr/>
            </p:nvSpPr>
            <p:spPr bwMode="auto">
              <a:xfrm>
                <a:off x="1953" y="1650"/>
                <a:ext cx="5" cy="6"/>
              </a:xfrm>
              <a:custGeom>
                <a:avLst/>
                <a:gdLst>
                  <a:gd name="T0" fmla="*/ 3 w 5"/>
                  <a:gd name="T1" fmla="*/ 3 h 6"/>
                  <a:gd name="T2" fmla="*/ 5 w 5"/>
                  <a:gd name="T3" fmla="*/ 0 h 6"/>
                  <a:gd name="T4" fmla="*/ 3 w 5"/>
                  <a:gd name="T5" fmla="*/ 0 h 6"/>
                  <a:gd name="T6" fmla="*/ 0 w 5"/>
                  <a:gd name="T7" fmla="*/ 2 h 6"/>
                  <a:gd name="T8" fmla="*/ 0 w 5"/>
                  <a:gd name="T9" fmla="*/ 6 h 6"/>
                  <a:gd name="T10" fmla="*/ 1 w 5"/>
                  <a:gd name="T11" fmla="*/ 5 h 6"/>
                  <a:gd name="T12" fmla="*/ 3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3"/>
                    </a:moveTo>
                    <a:lnTo>
                      <a:pt x="5" y="0"/>
                    </a:lnTo>
                    <a:lnTo>
                      <a:pt x="3" y="0"/>
                    </a:lnTo>
                    <a:lnTo>
                      <a:pt x="0" y="2"/>
                    </a:lnTo>
                    <a:lnTo>
                      <a:pt x="0" y="6"/>
                    </a:lnTo>
                    <a:lnTo>
                      <a:pt x="1" y="5"/>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5" name="Freeform 1184">
                <a:extLst>
                  <a:ext uri="{FF2B5EF4-FFF2-40B4-BE49-F238E27FC236}">
                    <a16:creationId xmlns:a16="http://schemas.microsoft.com/office/drawing/2014/main" id="{319528E5-C23F-364B-A094-6C35B53F302D}"/>
                  </a:ext>
                </a:extLst>
              </p:cNvPr>
              <p:cNvSpPr>
                <a:spLocks/>
              </p:cNvSpPr>
              <p:nvPr/>
            </p:nvSpPr>
            <p:spPr bwMode="auto">
              <a:xfrm>
                <a:off x="2082" y="1099"/>
                <a:ext cx="5" cy="11"/>
              </a:xfrm>
              <a:custGeom>
                <a:avLst/>
                <a:gdLst>
                  <a:gd name="T0" fmla="*/ 4 w 6"/>
                  <a:gd name="T1" fmla="*/ 13 h 13"/>
                  <a:gd name="T2" fmla="*/ 5 w 6"/>
                  <a:gd name="T3" fmla="*/ 9 h 13"/>
                  <a:gd name="T4" fmla="*/ 6 w 6"/>
                  <a:gd name="T5" fmla="*/ 0 h 13"/>
                  <a:gd name="T6" fmla="*/ 2 w 6"/>
                  <a:gd name="T7" fmla="*/ 4 h 13"/>
                  <a:gd name="T8" fmla="*/ 1 w 6"/>
                  <a:gd name="T9" fmla="*/ 8 h 13"/>
                  <a:gd name="T10" fmla="*/ 0 w 6"/>
                  <a:gd name="T11" fmla="*/ 9 h 13"/>
                  <a:gd name="T12" fmla="*/ 1 w 6"/>
                  <a:gd name="T13" fmla="*/ 11 h 13"/>
                  <a:gd name="T14" fmla="*/ 4 w 6"/>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4" y="13"/>
                    </a:moveTo>
                    <a:cubicBezTo>
                      <a:pt x="5" y="9"/>
                      <a:pt x="5" y="9"/>
                      <a:pt x="5" y="9"/>
                    </a:cubicBezTo>
                    <a:cubicBezTo>
                      <a:pt x="6" y="0"/>
                      <a:pt x="6" y="0"/>
                      <a:pt x="6" y="0"/>
                    </a:cubicBezTo>
                    <a:cubicBezTo>
                      <a:pt x="2" y="4"/>
                      <a:pt x="2" y="4"/>
                      <a:pt x="2" y="4"/>
                    </a:cubicBezTo>
                    <a:cubicBezTo>
                      <a:pt x="1" y="8"/>
                      <a:pt x="1" y="8"/>
                      <a:pt x="1" y="8"/>
                    </a:cubicBezTo>
                    <a:cubicBezTo>
                      <a:pt x="0" y="9"/>
                      <a:pt x="0" y="9"/>
                      <a:pt x="0" y="9"/>
                    </a:cubicBezTo>
                    <a:cubicBezTo>
                      <a:pt x="1" y="11"/>
                      <a:pt x="1" y="11"/>
                      <a:pt x="1" y="11"/>
                    </a:cubicBezTo>
                    <a:cubicBezTo>
                      <a:pt x="1" y="11"/>
                      <a:pt x="4" y="13"/>
                      <a:pt x="4"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6" name="Freeform 1185">
                <a:extLst>
                  <a:ext uri="{FF2B5EF4-FFF2-40B4-BE49-F238E27FC236}">
                    <a16:creationId xmlns:a16="http://schemas.microsoft.com/office/drawing/2014/main" id="{4C039C8D-0909-504A-9561-816720E3ACF4}"/>
                  </a:ext>
                </a:extLst>
              </p:cNvPr>
              <p:cNvSpPr>
                <a:spLocks/>
              </p:cNvSpPr>
              <p:nvPr/>
            </p:nvSpPr>
            <p:spPr bwMode="auto">
              <a:xfrm>
                <a:off x="2101" y="1081"/>
                <a:ext cx="3" cy="3"/>
              </a:xfrm>
              <a:custGeom>
                <a:avLst/>
                <a:gdLst>
                  <a:gd name="T0" fmla="*/ 4 w 4"/>
                  <a:gd name="T1" fmla="*/ 0 h 4"/>
                  <a:gd name="T2" fmla="*/ 3 w 4"/>
                  <a:gd name="T3" fmla="*/ 0 h 4"/>
                  <a:gd name="T4" fmla="*/ 0 w 4"/>
                  <a:gd name="T5" fmla="*/ 3 h 4"/>
                  <a:gd name="T6" fmla="*/ 2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cubicBezTo>
                      <a:pt x="3" y="0"/>
                      <a:pt x="3" y="0"/>
                      <a:pt x="3" y="0"/>
                    </a:cubicBezTo>
                    <a:cubicBezTo>
                      <a:pt x="3" y="0"/>
                      <a:pt x="0" y="3"/>
                      <a:pt x="0" y="3"/>
                    </a:cubicBezTo>
                    <a:cubicBezTo>
                      <a:pt x="2" y="4"/>
                      <a:pt x="2" y="4"/>
                      <a:pt x="2" y="4"/>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7" name="Freeform 1186">
                <a:extLst>
                  <a:ext uri="{FF2B5EF4-FFF2-40B4-BE49-F238E27FC236}">
                    <a16:creationId xmlns:a16="http://schemas.microsoft.com/office/drawing/2014/main" id="{9740F144-1E5F-5F48-B4D9-4C6F31B5FFBC}"/>
                  </a:ext>
                </a:extLst>
              </p:cNvPr>
              <p:cNvSpPr>
                <a:spLocks/>
              </p:cNvSpPr>
              <p:nvPr/>
            </p:nvSpPr>
            <p:spPr bwMode="auto">
              <a:xfrm>
                <a:off x="2094" y="1085"/>
                <a:ext cx="23" cy="25"/>
              </a:xfrm>
              <a:custGeom>
                <a:avLst/>
                <a:gdLst>
                  <a:gd name="T0" fmla="*/ 1 w 23"/>
                  <a:gd name="T1" fmla="*/ 25 h 25"/>
                  <a:gd name="T2" fmla="*/ 4 w 23"/>
                  <a:gd name="T3" fmla="*/ 25 h 25"/>
                  <a:gd name="T4" fmla="*/ 5 w 23"/>
                  <a:gd name="T5" fmla="*/ 23 h 25"/>
                  <a:gd name="T6" fmla="*/ 8 w 23"/>
                  <a:gd name="T7" fmla="*/ 23 h 25"/>
                  <a:gd name="T8" fmla="*/ 18 w 23"/>
                  <a:gd name="T9" fmla="*/ 14 h 25"/>
                  <a:gd name="T10" fmla="*/ 22 w 23"/>
                  <a:gd name="T11" fmla="*/ 11 h 25"/>
                  <a:gd name="T12" fmla="*/ 23 w 23"/>
                  <a:gd name="T13" fmla="*/ 7 h 25"/>
                  <a:gd name="T14" fmla="*/ 22 w 23"/>
                  <a:gd name="T15" fmla="*/ 7 h 25"/>
                  <a:gd name="T16" fmla="*/ 20 w 23"/>
                  <a:gd name="T17" fmla="*/ 7 h 25"/>
                  <a:gd name="T18" fmla="*/ 19 w 23"/>
                  <a:gd name="T19" fmla="*/ 0 h 25"/>
                  <a:gd name="T20" fmla="*/ 18 w 23"/>
                  <a:gd name="T21" fmla="*/ 0 h 25"/>
                  <a:gd name="T22" fmla="*/ 15 w 23"/>
                  <a:gd name="T23" fmla="*/ 5 h 25"/>
                  <a:gd name="T24" fmla="*/ 13 w 23"/>
                  <a:gd name="T25" fmla="*/ 7 h 25"/>
                  <a:gd name="T26" fmla="*/ 14 w 23"/>
                  <a:gd name="T27" fmla="*/ 9 h 25"/>
                  <a:gd name="T28" fmla="*/ 11 w 23"/>
                  <a:gd name="T29" fmla="*/ 9 h 25"/>
                  <a:gd name="T30" fmla="*/ 10 w 23"/>
                  <a:gd name="T31" fmla="*/ 10 h 25"/>
                  <a:gd name="T32" fmla="*/ 9 w 23"/>
                  <a:gd name="T33" fmla="*/ 13 h 25"/>
                  <a:gd name="T34" fmla="*/ 8 w 23"/>
                  <a:gd name="T35" fmla="*/ 10 h 25"/>
                  <a:gd name="T36" fmla="*/ 9 w 23"/>
                  <a:gd name="T37" fmla="*/ 8 h 25"/>
                  <a:gd name="T38" fmla="*/ 8 w 23"/>
                  <a:gd name="T39" fmla="*/ 6 h 25"/>
                  <a:gd name="T40" fmla="*/ 5 w 23"/>
                  <a:gd name="T41" fmla="*/ 9 h 25"/>
                  <a:gd name="T42" fmla="*/ 4 w 23"/>
                  <a:gd name="T43" fmla="*/ 8 h 25"/>
                  <a:gd name="T44" fmla="*/ 3 w 23"/>
                  <a:gd name="T45" fmla="*/ 12 h 25"/>
                  <a:gd name="T46" fmla="*/ 1 w 23"/>
                  <a:gd name="T47" fmla="*/ 14 h 25"/>
                  <a:gd name="T48" fmla="*/ 2 w 23"/>
                  <a:gd name="T49" fmla="*/ 19 h 25"/>
                  <a:gd name="T50" fmla="*/ 0 w 23"/>
                  <a:gd name="T51" fmla="*/ 22 h 25"/>
                  <a:gd name="T52" fmla="*/ 1 w 23"/>
                  <a:gd name="T5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5">
                    <a:moveTo>
                      <a:pt x="1" y="25"/>
                    </a:moveTo>
                    <a:lnTo>
                      <a:pt x="4" y="25"/>
                    </a:lnTo>
                    <a:lnTo>
                      <a:pt x="5" y="23"/>
                    </a:lnTo>
                    <a:lnTo>
                      <a:pt x="8" y="23"/>
                    </a:lnTo>
                    <a:lnTo>
                      <a:pt x="18" y="14"/>
                    </a:lnTo>
                    <a:lnTo>
                      <a:pt x="22" y="11"/>
                    </a:lnTo>
                    <a:lnTo>
                      <a:pt x="23" y="7"/>
                    </a:lnTo>
                    <a:lnTo>
                      <a:pt x="22" y="7"/>
                    </a:lnTo>
                    <a:lnTo>
                      <a:pt x="20" y="7"/>
                    </a:lnTo>
                    <a:lnTo>
                      <a:pt x="19" y="0"/>
                    </a:lnTo>
                    <a:lnTo>
                      <a:pt x="18" y="0"/>
                    </a:lnTo>
                    <a:lnTo>
                      <a:pt x="15" y="5"/>
                    </a:lnTo>
                    <a:lnTo>
                      <a:pt x="13" y="7"/>
                    </a:lnTo>
                    <a:lnTo>
                      <a:pt x="14" y="9"/>
                    </a:lnTo>
                    <a:lnTo>
                      <a:pt x="11" y="9"/>
                    </a:lnTo>
                    <a:lnTo>
                      <a:pt x="10" y="10"/>
                    </a:lnTo>
                    <a:lnTo>
                      <a:pt x="9" y="13"/>
                    </a:lnTo>
                    <a:lnTo>
                      <a:pt x="8" y="10"/>
                    </a:lnTo>
                    <a:lnTo>
                      <a:pt x="9" y="8"/>
                    </a:lnTo>
                    <a:lnTo>
                      <a:pt x="8" y="6"/>
                    </a:lnTo>
                    <a:lnTo>
                      <a:pt x="5" y="9"/>
                    </a:lnTo>
                    <a:lnTo>
                      <a:pt x="4" y="8"/>
                    </a:lnTo>
                    <a:lnTo>
                      <a:pt x="3" y="12"/>
                    </a:lnTo>
                    <a:lnTo>
                      <a:pt x="1" y="14"/>
                    </a:lnTo>
                    <a:lnTo>
                      <a:pt x="2" y="19"/>
                    </a:lnTo>
                    <a:lnTo>
                      <a:pt x="0" y="22"/>
                    </a:lnTo>
                    <a:lnTo>
                      <a:pt x="1"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8" name="Freeform 1187">
                <a:extLst>
                  <a:ext uri="{FF2B5EF4-FFF2-40B4-BE49-F238E27FC236}">
                    <a16:creationId xmlns:a16="http://schemas.microsoft.com/office/drawing/2014/main" id="{5FAA502B-5005-3B48-ABAE-1864B70432D3}"/>
                  </a:ext>
                </a:extLst>
              </p:cNvPr>
              <p:cNvSpPr>
                <a:spLocks/>
              </p:cNvSpPr>
              <p:nvPr/>
            </p:nvSpPr>
            <p:spPr bwMode="auto">
              <a:xfrm>
                <a:off x="2201" y="1068"/>
                <a:ext cx="4" cy="6"/>
              </a:xfrm>
              <a:custGeom>
                <a:avLst/>
                <a:gdLst>
                  <a:gd name="T0" fmla="*/ 4 w 4"/>
                  <a:gd name="T1" fmla="*/ 4 h 6"/>
                  <a:gd name="T2" fmla="*/ 4 w 4"/>
                  <a:gd name="T3" fmla="*/ 0 h 6"/>
                  <a:gd name="T4" fmla="*/ 1 w 4"/>
                  <a:gd name="T5" fmla="*/ 2 h 6"/>
                  <a:gd name="T6" fmla="*/ 0 w 4"/>
                  <a:gd name="T7" fmla="*/ 4 h 6"/>
                  <a:gd name="T8" fmla="*/ 1 w 4"/>
                  <a:gd name="T9" fmla="*/ 6 h 6"/>
                  <a:gd name="T10" fmla="*/ 4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4" y="4"/>
                    </a:moveTo>
                    <a:lnTo>
                      <a:pt x="4" y="0"/>
                    </a:lnTo>
                    <a:lnTo>
                      <a:pt x="1" y="2"/>
                    </a:lnTo>
                    <a:lnTo>
                      <a:pt x="0" y="4"/>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9" name="Freeform 1188">
                <a:extLst>
                  <a:ext uri="{FF2B5EF4-FFF2-40B4-BE49-F238E27FC236}">
                    <a16:creationId xmlns:a16="http://schemas.microsoft.com/office/drawing/2014/main" id="{ED01B80C-893A-C648-A854-130F6CF937E4}"/>
                  </a:ext>
                </a:extLst>
              </p:cNvPr>
              <p:cNvSpPr>
                <a:spLocks/>
              </p:cNvSpPr>
              <p:nvPr/>
            </p:nvSpPr>
            <p:spPr bwMode="auto">
              <a:xfrm>
                <a:off x="2082" y="1111"/>
                <a:ext cx="10" cy="18"/>
              </a:xfrm>
              <a:custGeom>
                <a:avLst/>
                <a:gdLst>
                  <a:gd name="T0" fmla="*/ 2 w 10"/>
                  <a:gd name="T1" fmla="*/ 9 h 18"/>
                  <a:gd name="T2" fmla="*/ 5 w 10"/>
                  <a:gd name="T3" fmla="*/ 12 h 18"/>
                  <a:gd name="T4" fmla="*/ 9 w 10"/>
                  <a:gd name="T5" fmla="*/ 18 h 18"/>
                  <a:gd name="T6" fmla="*/ 10 w 10"/>
                  <a:gd name="T7" fmla="*/ 15 h 18"/>
                  <a:gd name="T8" fmla="*/ 8 w 10"/>
                  <a:gd name="T9" fmla="*/ 9 h 18"/>
                  <a:gd name="T10" fmla="*/ 8 w 10"/>
                  <a:gd name="T11" fmla="*/ 4 h 18"/>
                  <a:gd name="T12" fmla="*/ 6 w 10"/>
                  <a:gd name="T13" fmla="*/ 4 h 18"/>
                  <a:gd name="T14" fmla="*/ 2 w 10"/>
                  <a:gd name="T15" fmla="*/ 0 h 18"/>
                  <a:gd name="T16" fmla="*/ 0 w 10"/>
                  <a:gd name="T17" fmla="*/ 0 h 18"/>
                  <a:gd name="T18" fmla="*/ 0 w 10"/>
                  <a:gd name="T19" fmla="*/ 2 h 18"/>
                  <a:gd name="T20" fmla="*/ 5 w 10"/>
                  <a:gd name="T21" fmla="*/ 8 h 18"/>
                  <a:gd name="T22" fmla="*/ 2 w 10"/>
                  <a:gd name="T23" fmla="*/ 7 h 18"/>
                  <a:gd name="T24" fmla="*/ 2 w 10"/>
                  <a:gd name="T2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8">
                    <a:moveTo>
                      <a:pt x="2" y="9"/>
                    </a:moveTo>
                    <a:lnTo>
                      <a:pt x="5" y="12"/>
                    </a:lnTo>
                    <a:lnTo>
                      <a:pt x="9" y="18"/>
                    </a:lnTo>
                    <a:lnTo>
                      <a:pt x="10" y="15"/>
                    </a:lnTo>
                    <a:lnTo>
                      <a:pt x="8" y="9"/>
                    </a:lnTo>
                    <a:lnTo>
                      <a:pt x="8" y="4"/>
                    </a:lnTo>
                    <a:lnTo>
                      <a:pt x="6" y="4"/>
                    </a:lnTo>
                    <a:lnTo>
                      <a:pt x="2" y="0"/>
                    </a:lnTo>
                    <a:lnTo>
                      <a:pt x="0" y="0"/>
                    </a:lnTo>
                    <a:lnTo>
                      <a:pt x="0" y="2"/>
                    </a:lnTo>
                    <a:lnTo>
                      <a:pt x="5" y="8"/>
                    </a:lnTo>
                    <a:lnTo>
                      <a:pt x="2" y="7"/>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0" name="Freeform 1189">
                <a:extLst>
                  <a:ext uri="{FF2B5EF4-FFF2-40B4-BE49-F238E27FC236}">
                    <a16:creationId xmlns:a16="http://schemas.microsoft.com/office/drawing/2014/main" id="{68657DFF-03A6-8A4C-B774-736EB32FC909}"/>
                  </a:ext>
                </a:extLst>
              </p:cNvPr>
              <p:cNvSpPr>
                <a:spLocks/>
              </p:cNvSpPr>
              <p:nvPr/>
            </p:nvSpPr>
            <p:spPr bwMode="auto">
              <a:xfrm>
                <a:off x="2086" y="1094"/>
                <a:ext cx="8" cy="19"/>
              </a:xfrm>
              <a:custGeom>
                <a:avLst/>
                <a:gdLst>
                  <a:gd name="T0" fmla="*/ 2 w 8"/>
                  <a:gd name="T1" fmla="*/ 16 h 19"/>
                  <a:gd name="T2" fmla="*/ 0 w 8"/>
                  <a:gd name="T3" fmla="*/ 18 h 19"/>
                  <a:gd name="T4" fmla="*/ 3 w 8"/>
                  <a:gd name="T5" fmla="*/ 19 h 19"/>
                  <a:gd name="T6" fmla="*/ 7 w 8"/>
                  <a:gd name="T7" fmla="*/ 17 h 19"/>
                  <a:gd name="T8" fmla="*/ 6 w 8"/>
                  <a:gd name="T9" fmla="*/ 15 h 19"/>
                  <a:gd name="T10" fmla="*/ 8 w 8"/>
                  <a:gd name="T11" fmla="*/ 12 h 19"/>
                  <a:gd name="T12" fmla="*/ 8 w 8"/>
                  <a:gd name="T13" fmla="*/ 4 h 19"/>
                  <a:gd name="T14" fmla="*/ 7 w 8"/>
                  <a:gd name="T15" fmla="*/ 0 h 19"/>
                  <a:gd name="T16" fmla="*/ 5 w 8"/>
                  <a:gd name="T17" fmla="*/ 1 h 19"/>
                  <a:gd name="T18" fmla="*/ 5 w 8"/>
                  <a:gd name="T19" fmla="*/ 3 h 19"/>
                  <a:gd name="T20" fmla="*/ 3 w 8"/>
                  <a:gd name="T21" fmla="*/ 2 h 19"/>
                  <a:gd name="T22" fmla="*/ 2 w 8"/>
                  <a:gd name="T23" fmla="*/ 4 h 19"/>
                  <a:gd name="T24" fmla="*/ 2 w 8"/>
                  <a:gd name="T25" fmla="*/ 11 h 19"/>
                  <a:gd name="T26" fmla="*/ 3 w 8"/>
                  <a:gd name="T27" fmla="*/ 14 h 19"/>
                  <a:gd name="T28" fmla="*/ 2 w 8"/>
                  <a:gd name="T2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2" y="16"/>
                    </a:moveTo>
                    <a:lnTo>
                      <a:pt x="0" y="18"/>
                    </a:lnTo>
                    <a:lnTo>
                      <a:pt x="3" y="19"/>
                    </a:lnTo>
                    <a:lnTo>
                      <a:pt x="7" y="17"/>
                    </a:lnTo>
                    <a:lnTo>
                      <a:pt x="6" y="15"/>
                    </a:lnTo>
                    <a:lnTo>
                      <a:pt x="8" y="12"/>
                    </a:lnTo>
                    <a:lnTo>
                      <a:pt x="8" y="4"/>
                    </a:lnTo>
                    <a:lnTo>
                      <a:pt x="7" y="0"/>
                    </a:lnTo>
                    <a:lnTo>
                      <a:pt x="5" y="1"/>
                    </a:lnTo>
                    <a:lnTo>
                      <a:pt x="5" y="3"/>
                    </a:lnTo>
                    <a:lnTo>
                      <a:pt x="3" y="2"/>
                    </a:lnTo>
                    <a:lnTo>
                      <a:pt x="2" y="4"/>
                    </a:lnTo>
                    <a:lnTo>
                      <a:pt x="2" y="11"/>
                    </a:lnTo>
                    <a:lnTo>
                      <a:pt x="3" y="14"/>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1" name="Freeform 1190">
                <a:extLst>
                  <a:ext uri="{FF2B5EF4-FFF2-40B4-BE49-F238E27FC236}">
                    <a16:creationId xmlns:a16="http://schemas.microsoft.com/office/drawing/2014/main" id="{B7AEEF41-C649-1B4E-93CA-2B00FD0F34A6}"/>
                  </a:ext>
                </a:extLst>
              </p:cNvPr>
              <p:cNvSpPr>
                <a:spLocks/>
              </p:cNvSpPr>
              <p:nvPr/>
            </p:nvSpPr>
            <p:spPr bwMode="auto">
              <a:xfrm>
                <a:off x="2689" y="1460"/>
                <a:ext cx="11" cy="12"/>
              </a:xfrm>
              <a:custGeom>
                <a:avLst/>
                <a:gdLst>
                  <a:gd name="T0" fmla="*/ 1 w 11"/>
                  <a:gd name="T1" fmla="*/ 4 h 12"/>
                  <a:gd name="T2" fmla="*/ 2 w 11"/>
                  <a:gd name="T3" fmla="*/ 5 h 12"/>
                  <a:gd name="T4" fmla="*/ 3 w 11"/>
                  <a:gd name="T5" fmla="*/ 6 h 12"/>
                  <a:gd name="T6" fmla="*/ 5 w 11"/>
                  <a:gd name="T7" fmla="*/ 8 h 12"/>
                  <a:gd name="T8" fmla="*/ 5 w 11"/>
                  <a:gd name="T9" fmla="*/ 10 h 12"/>
                  <a:gd name="T10" fmla="*/ 5 w 11"/>
                  <a:gd name="T11" fmla="*/ 11 h 12"/>
                  <a:gd name="T12" fmla="*/ 7 w 11"/>
                  <a:gd name="T13" fmla="*/ 11 h 12"/>
                  <a:gd name="T14" fmla="*/ 8 w 11"/>
                  <a:gd name="T15" fmla="*/ 12 h 12"/>
                  <a:gd name="T16" fmla="*/ 9 w 11"/>
                  <a:gd name="T17" fmla="*/ 12 h 12"/>
                  <a:gd name="T18" fmla="*/ 9 w 11"/>
                  <a:gd name="T19" fmla="*/ 10 h 12"/>
                  <a:gd name="T20" fmla="*/ 10 w 11"/>
                  <a:gd name="T21" fmla="*/ 10 h 12"/>
                  <a:gd name="T22" fmla="*/ 11 w 11"/>
                  <a:gd name="T23" fmla="*/ 9 h 12"/>
                  <a:gd name="T24" fmla="*/ 9 w 11"/>
                  <a:gd name="T25" fmla="*/ 7 h 12"/>
                  <a:gd name="T26" fmla="*/ 10 w 11"/>
                  <a:gd name="T27" fmla="*/ 6 h 12"/>
                  <a:gd name="T28" fmla="*/ 10 w 11"/>
                  <a:gd name="T29" fmla="*/ 5 h 12"/>
                  <a:gd name="T30" fmla="*/ 8 w 11"/>
                  <a:gd name="T31" fmla="*/ 3 h 12"/>
                  <a:gd name="T32" fmla="*/ 6 w 11"/>
                  <a:gd name="T33" fmla="*/ 3 h 12"/>
                  <a:gd name="T34" fmla="*/ 5 w 11"/>
                  <a:gd name="T35" fmla="*/ 2 h 12"/>
                  <a:gd name="T36" fmla="*/ 5 w 11"/>
                  <a:gd name="T37" fmla="*/ 1 h 12"/>
                  <a:gd name="T38" fmla="*/ 4 w 11"/>
                  <a:gd name="T39" fmla="*/ 1 h 12"/>
                  <a:gd name="T40" fmla="*/ 2 w 11"/>
                  <a:gd name="T41" fmla="*/ 0 h 12"/>
                  <a:gd name="T42" fmla="*/ 1 w 11"/>
                  <a:gd name="T43" fmla="*/ 1 h 12"/>
                  <a:gd name="T44" fmla="*/ 0 w 11"/>
                  <a:gd name="T45" fmla="*/ 2 h 12"/>
                  <a:gd name="T46" fmla="*/ 1 w 11"/>
                  <a:gd name="T47" fmla="*/ 4 h 12"/>
                  <a:gd name="T48" fmla="*/ 1 w 11"/>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1" y="4"/>
                    </a:moveTo>
                    <a:lnTo>
                      <a:pt x="2" y="5"/>
                    </a:lnTo>
                    <a:lnTo>
                      <a:pt x="3" y="6"/>
                    </a:lnTo>
                    <a:lnTo>
                      <a:pt x="5" y="8"/>
                    </a:lnTo>
                    <a:lnTo>
                      <a:pt x="5" y="10"/>
                    </a:lnTo>
                    <a:lnTo>
                      <a:pt x="5" y="11"/>
                    </a:lnTo>
                    <a:lnTo>
                      <a:pt x="7" y="11"/>
                    </a:lnTo>
                    <a:lnTo>
                      <a:pt x="8" y="12"/>
                    </a:lnTo>
                    <a:lnTo>
                      <a:pt x="9" y="12"/>
                    </a:lnTo>
                    <a:lnTo>
                      <a:pt x="9" y="10"/>
                    </a:lnTo>
                    <a:lnTo>
                      <a:pt x="10" y="10"/>
                    </a:lnTo>
                    <a:lnTo>
                      <a:pt x="11" y="9"/>
                    </a:lnTo>
                    <a:lnTo>
                      <a:pt x="9" y="7"/>
                    </a:lnTo>
                    <a:lnTo>
                      <a:pt x="10" y="6"/>
                    </a:lnTo>
                    <a:lnTo>
                      <a:pt x="10" y="5"/>
                    </a:lnTo>
                    <a:lnTo>
                      <a:pt x="8" y="3"/>
                    </a:lnTo>
                    <a:lnTo>
                      <a:pt x="6" y="3"/>
                    </a:lnTo>
                    <a:lnTo>
                      <a:pt x="5" y="2"/>
                    </a:lnTo>
                    <a:lnTo>
                      <a:pt x="5" y="1"/>
                    </a:lnTo>
                    <a:lnTo>
                      <a:pt x="4" y="1"/>
                    </a:lnTo>
                    <a:lnTo>
                      <a:pt x="2" y="0"/>
                    </a:lnTo>
                    <a:lnTo>
                      <a:pt x="1" y="1"/>
                    </a:lnTo>
                    <a:lnTo>
                      <a:pt x="0" y="2"/>
                    </a:lnTo>
                    <a:lnTo>
                      <a:pt x="1"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2" name="Freeform 1191">
                <a:extLst>
                  <a:ext uri="{FF2B5EF4-FFF2-40B4-BE49-F238E27FC236}">
                    <a16:creationId xmlns:a16="http://schemas.microsoft.com/office/drawing/2014/main" id="{8837B250-352C-3748-947E-30014106F356}"/>
                  </a:ext>
                </a:extLst>
              </p:cNvPr>
              <p:cNvSpPr>
                <a:spLocks/>
              </p:cNvSpPr>
              <p:nvPr/>
            </p:nvSpPr>
            <p:spPr bwMode="auto">
              <a:xfrm>
                <a:off x="2692" y="1260"/>
                <a:ext cx="2" cy="2"/>
              </a:xfrm>
              <a:custGeom>
                <a:avLst/>
                <a:gdLst>
                  <a:gd name="T0" fmla="*/ 2 w 2"/>
                  <a:gd name="T1" fmla="*/ 2 h 2"/>
                  <a:gd name="T2" fmla="*/ 2 w 2"/>
                  <a:gd name="T3" fmla="*/ 1 h 2"/>
                  <a:gd name="T4" fmla="*/ 2 w 2"/>
                  <a:gd name="T5" fmla="*/ 1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1"/>
                    </a:ln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3" name="Freeform 1192">
                <a:extLst>
                  <a:ext uri="{FF2B5EF4-FFF2-40B4-BE49-F238E27FC236}">
                    <a16:creationId xmlns:a16="http://schemas.microsoft.com/office/drawing/2014/main" id="{D98A9C4F-AE05-6C42-87B1-0DDCF64ABDE0}"/>
                  </a:ext>
                </a:extLst>
              </p:cNvPr>
              <p:cNvSpPr>
                <a:spLocks/>
              </p:cNvSpPr>
              <p:nvPr/>
            </p:nvSpPr>
            <p:spPr bwMode="auto">
              <a:xfrm>
                <a:off x="2694" y="1264"/>
                <a:ext cx="5" cy="3"/>
              </a:xfrm>
              <a:custGeom>
                <a:avLst/>
                <a:gdLst>
                  <a:gd name="T0" fmla="*/ 0 w 5"/>
                  <a:gd name="T1" fmla="*/ 1 h 3"/>
                  <a:gd name="T2" fmla="*/ 1 w 5"/>
                  <a:gd name="T3" fmla="*/ 2 h 3"/>
                  <a:gd name="T4" fmla="*/ 3 w 5"/>
                  <a:gd name="T5" fmla="*/ 2 h 3"/>
                  <a:gd name="T6" fmla="*/ 4 w 5"/>
                  <a:gd name="T7" fmla="*/ 3 h 3"/>
                  <a:gd name="T8" fmla="*/ 5 w 5"/>
                  <a:gd name="T9" fmla="*/ 1 h 3"/>
                  <a:gd name="T10" fmla="*/ 3 w 5"/>
                  <a:gd name="T11" fmla="*/ 0 h 3"/>
                  <a:gd name="T12" fmla="*/ 1 w 5"/>
                  <a:gd name="T13" fmla="*/ 0 h 3"/>
                  <a:gd name="T14" fmla="*/ 0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1"/>
                    </a:moveTo>
                    <a:lnTo>
                      <a:pt x="1" y="2"/>
                    </a:lnTo>
                    <a:lnTo>
                      <a:pt x="3" y="2"/>
                    </a:lnTo>
                    <a:lnTo>
                      <a:pt x="4" y="3"/>
                    </a:lnTo>
                    <a:lnTo>
                      <a:pt x="5" y="1"/>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4" name="Freeform 1193">
                <a:extLst>
                  <a:ext uri="{FF2B5EF4-FFF2-40B4-BE49-F238E27FC236}">
                    <a16:creationId xmlns:a16="http://schemas.microsoft.com/office/drawing/2014/main" id="{1D656C1A-FBD3-B449-8252-3C47086A8BA4}"/>
                  </a:ext>
                </a:extLst>
              </p:cNvPr>
              <p:cNvSpPr>
                <a:spLocks/>
              </p:cNvSpPr>
              <p:nvPr/>
            </p:nvSpPr>
            <p:spPr bwMode="auto">
              <a:xfrm>
                <a:off x="2687" y="1248"/>
                <a:ext cx="4" cy="3"/>
              </a:xfrm>
              <a:custGeom>
                <a:avLst/>
                <a:gdLst>
                  <a:gd name="T0" fmla="*/ 2 w 4"/>
                  <a:gd name="T1" fmla="*/ 0 h 3"/>
                  <a:gd name="T2" fmla="*/ 0 w 4"/>
                  <a:gd name="T3" fmla="*/ 0 h 3"/>
                  <a:gd name="T4" fmla="*/ 0 w 4"/>
                  <a:gd name="T5" fmla="*/ 1 h 3"/>
                  <a:gd name="T6" fmla="*/ 0 w 4"/>
                  <a:gd name="T7" fmla="*/ 2 h 3"/>
                  <a:gd name="T8" fmla="*/ 2 w 4"/>
                  <a:gd name="T9" fmla="*/ 3 h 3"/>
                  <a:gd name="T10" fmla="*/ 3 w 4"/>
                  <a:gd name="T11" fmla="*/ 3 h 3"/>
                  <a:gd name="T12" fmla="*/ 4 w 4"/>
                  <a:gd name="T13" fmla="*/ 3 h 3"/>
                  <a:gd name="T14" fmla="*/ 4 w 4"/>
                  <a:gd name="T15" fmla="*/ 2 h 3"/>
                  <a:gd name="T16" fmla="*/ 2 w 4"/>
                  <a:gd name="T17" fmla="*/ 0 h 3"/>
                  <a:gd name="T18" fmla="*/ 2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0"/>
                    </a:moveTo>
                    <a:lnTo>
                      <a:pt x="0" y="0"/>
                    </a:lnTo>
                    <a:lnTo>
                      <a:pt x="0" y="1"/>
                    </a:lnTo>
                    <a:lnTo>
                      <a:pt x="0" y="2"/>
                    </a:lnTo>
                    <a:lnTo>
                      <a:pt x="2" y="3"/>
                    </a:lnTo>
                    <a:lnTo>
                      <a:pt x="3" y="3"/>
                    </a:lnTo>
                    <a:lnTo>
                      <a:pt x="4" y="3"/>
                    </a:lnTo>
                    <a:lnTo>
                      <a:pt x="4" y="2"/>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5" name="Freeform 1194">
                <a:extLst>
                  <a:ext uri="{FF2B5EF4-FFF2-40B4-BE49-F238E27FC236}">
                    <a16:creationId xmlns:a16="http://schemas.microsoft.com/office/drawing/2014/main" id="{E9D56524-F290-6242-BC33-54F75C720CC8}"/>
                  </a:ext>
                </a:extLst>
              </p:cNvPr>
              <p:cNvSpPr>
                <a:spLocks/>
              </p:cNvSpPr>
              <p:nvPr/>
            </p:nvSpPr>
            <p:spPr bwMode="auto">
              <a:xfrm>
                <a:off x="2697" y="126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6" name="Freeform 1195">
                <a:extLst>
                  <a:ext uri="{FF2B5EF4-FFF2-40B4-BE49-F238E27FC236}">
                    <a16:creationId xmlns:a16="http://schemas.microsoft.com/office/drawing/2014/main" id="{C459429E-4816-BA45-87A3-F5CEADFF4580}"/>
                  </a:ext>
                </a:extLst>
              </p:cNvPr>
              <p:cNvSpPr>
                <a:spLocks/>
              </p:cNvSpPr>
              <p:nvPr/>
            </p:nvSpPr>
            <p:spPr bwMode="auto">
              <a:xfrm>
                <a:off x="2677" y="1244"/>
                <a:ext cx="3" cy="4"/>
              </a:xfrm>
              <a:custGeom>
                <a:avLst/>
                <a:gdLst>
                  <a:gd name="T0" fmla="*/ 0 w 3"/>
                  <a:gd name="T1" fmla="*/ 0 h 4"/>
                  <a:gd name="T2" fmla="*/ 0 w 3"/>
                  <a:gd name="T3" fmla="*/ 4 h 4"/>
                  <a:gd name="T4" fmla="*/ 3 w 3"/>
                  <a:gd name="T5" fmla="*/ 4 h 4"/>
                  <a:gd name="T6" fmla="*/ 3 w 3"/>
                  <a:gd name="T7" fmla="*/ 3 h 4"/>
                  <a:gd name="T8" fmla="*/ 3 w 3"/>
                  <a:gd name="T9" fmla="*/ 1 h 4"/>
                  <a:gd name="T10" fmla="*/ 1 w 3"/>
                  <a:gd name="T11" fmla="*/ 1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0" y="4"/>
                    </a:lnTo>
                    <a:lnTo>
                      <a:pt x="3" y="4"/>
                    </a:lnTo>
                    <a:lnTo>
                      <a:pt x="3" y="3"/>
                    </a:lnTo>
                    <a:lnTo>
                      <a:pt x="3"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7" name="Freeform 1196">
                <a:extLst>
                  <a:ext uri="{FF2B5EF4-FFF2-40B4-BE49-F238E27FC236}">
                    <a16:creationId xmlns:a16="http://schemas.microsoft.com/office/drawing/2014/main" id="{BD4540E5-E082-634D-8939-8A30B8DEDD58}"/>
                  </a:ext>
                </a:extLst>
              </p:cNvPr>
              <p:cNvSpPr>
                <a:spLocks/>
              </p:cNvSpPr>
              <p:nvPr/>
            </p:nvSpPr>
            <p:spPr bwMode="auto">
              <a:xfrm>
                <a:off x="2673" y="1464"/>
                <a:ext cx="12" cy="15"/>
              </a:xfrm>
              <a:custGeom>
                <a:avLst/>
                <a:gdLst>
                  <a:gd name="T0" fmla="*/ 12 w 12"/>
                  <a:gd name="T1" fmla="*/ 5 h 15"/>
                  <a:gd name="T2" fmla="*/ 10 w 12"/>
                  <a:gd name="T3" fmla="*/ 4 h 15"/>
                  <a:gd name="T4" fmla="*/ 8 w 12"/>
                  <a:gd name="T5" fmla="*/ 3 h 15"/>
                  <a:gd name="T6" fmla="*/ 7 w 12"/>
                  <a:gd name="T7" fmla="*/ 1 h 15"/>
                  <a:gd name="T8" fmla="*/ 5 w 12"/>
                  <a:gd name="T9" fmla="*/ 0 h 15"/>
                  <a:gd name="T10" fmla="*/ 4 w 12"/>
                  <a:gd name="T11" fmla="*/ 1 h 15"/>
                  <a:gd name="T12" fmla="*/ 1 w 12"/>
                  <a:gd name="T13" fmla="*/ 1 h 15"/>
                  <a:gd name="T14" fmla="*/ 0 w 12"/>
                  <a:gd name="T15" fmla="*/ 0 h 15"/>
                  <a:gd name="T16" fmla="*/ 0 w 12"/>
                  <a:gd name="T17" fmla="*/ 1 h 15"/>
                  <a:gd name="T18" fmla="*/ 0 w 12"/>
                  <a:gd name="T19" fmla="*/ 5 h 15"/>
                  <a:gd name="T20" fmla="*/ 2 w 12"/>
                  <a:gd name="T21" fmla="*/ 7 h 15"/>
                  <a:gd name="T22" fmla="*/ 4 w 12"/>
                  <a:gd name="T23" fmla="*/ 10 h 15"/>
                  <a:gd name="T24" fmla="*/ 4 w 12"/>
                  <a:gd name="T25" fmla="*/ 11 h 15"/>
                  <a:gd name="T26" fmla="*/ 5 w 12"/>
                  <a:gd name="T27" fmla="*/ 14 h 15"/>
                  <a:gd name="T28" fmla="*/ 6 w 12"/>
                  <a:gd name="T29" fmla="*/ 15 h 15"/>
                  <a:gd name="T30" fmla="*/ 8 w 12"/>
                  <a:gd name="T31" fmla="*/ 14 h 15"/>
                  <a:gd name="T32" fmla="*/ 10 w 12"/>
                  <a:gd name="T33" fmla="*/ 13 h 15"/>
                  <a:gd name="T34" fmla="*/ 11 w 12"/>
                  <a:gd name="T35" fmla="*/ 13 h 15"/>
                  <a:gd name="T36" fmla="*/ 12 w 12"/>
                  <a:gd name="T37" fmla="*/ 11 h 15"/>
                  <a:gd name="T38" fmla="*/ 12 w 12"/>
                  <a:gd name="T39" fmla="*/ 10 h 15"/>
                  <a:gd name="T40" fmla="*/ 12 w 12"/>
                  <a:gd name="T41" fmla="*/ 9 h 15"/>
                  <a:gd name="T42" fmla="*/ 12 w 12"/>
                  <a:gd name="T4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5">
                    <a:moveTo>
                      <a:pt x="12" y="5"/>
                    </a:moveTo>
                    <a:lnTo>
                      <a:pt x="10" y="4"/>
                    </a:lnTo>
                    <a:lnTo>
                      <a:pt x="8" y="3"/>
                    </a:lnTo>
                    <a:lnTo>
                      <a:pt x="7" y="1"/>
                    </a:lnTo>
                    <a:lnTo>
                      <a:pt x="5" y="0"/>
                    </a:lnTo>
                    <a:lnTo>
                      <a:pt x="4" y="1"/>
                    </a:lnTo>
                    <a:lnTo>
                      <a:pt x="1" y="1"/>
                    </a:lnTo>
                    <a:lnTo>
                      <a:pt x="0" y="0"/>
                    </a:lnTo>
                    <a:lnTo>
                      <a:pt x="0" y="1"/>
                    </a:lnTo>
                    <a:lnTo>
                      <a:pt x="0" y="5"/>
                    </a:lnTo>
                    <a:lnTo>
                      <a:pt x="2" y="7"/>
                    </a:lnTo>
                    <a:lnTo>
                      <a:pt x="4" y="10"/>
                    </a:lnTo>
                    <a:lnTo>
                      <a:pt x="4" y="11"/>
                    </a:lnTo>
                    <a:lnTo>
                      <a:pt x="5" y="14"/>
                    </a:lnTo>
                    <a:lnTo>
                      <a:pt x="6" y="15"/>
                    </a:lnTo>
                    <a:lnTo>
                      <a:pt x="8" y="14"/>
                    </a:lnTo>
                    <a:lnTo>
                      <a:pt x="10" y="13"/>
                    </a:lnTo>
                    <a:lnTo>
                      <a:pt x="11" y="13"/>
                    </a:lnTo>
                    <a:lnTo>
                      <a:pt x="12" y="11"/>
                    </a:lnTo>
                    <a:lnTo>
                      <a:pt x="12" y="10"/>
                    </a:lnTo>
                    <a:lnTo>
                      <a:pt x="12" y="9"/>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8" name="Freeform 1197">
                <a:extLst>
                  <a:ext uri="{FF2B5EF4-FFF2-40B4-BE49-F238E27FC236}">
                    <a16:creationId xmlns:a16="http://schemas.microsoft.com/office/drawing/2014/main" id="{0A1A0D77-ACBE-7744-8E71-729B5FC19929}"/>
                  </a:ext>
                </a:extLst>
              </p:cNvPr>
              <p:cNvSpPr>
                <a:spLocks/>
              </p:cNvSpPr>
              <p:nvPr/>
            </p:nvSpPr>
            <p:spPr bwMode="auto">
              <a:xfrm>
                <a:off x="2593" y="1244"/>
                <a:ext cx="3" cy="7"/>
              </a:xfrm>
              <a:custGeom>
                <a:avLst/>
                <a:gdLst>
                  <a:gd name="T0" fmla="*/ 2 w 3"/>
                  <a:gd name="T1" fmla="*/ 7 h 7"/>
                  <a:gd name="T2" fmla="*/ 3 w 3"/>
                  <a:gd name="T3" fmla="*/ 6 h 7"/>
                  <a:gd name="T4" fmla="*/ 3 w 3"/>
                  <a:gd name="T5" fmla="*/ 1 h 7"/>
                  <a:gd name="T6" fmla="*/ 2 w 3"/>
                  <a:gd name="T7" fmla="*/ 0 h 7"/>
                  <a:gd name="T8" fmla="*/ 1 w 3"/>
                  <a:gd name="T9" fmla="*/ 0 h 7"/>
                  <a:gd name="T10" fmla="*/ 0 w 3"/>
                  <a:gd name="T11" fmla="*/ 3 h 7"/>
                  <a:gd name="T12" fmla="*/ 1 w 3"/>
                  <a:gd name="T13" fmla="*/ 4 h 7"/>
                  <a:gd name="T14" fmla="*/ 1 w 3"/>
                  <a:gd name="T15" fmla="*/ 7 h 7"/>
                  <a:gd name="T16" fmla="*/ 2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7"/>
                    </a:moveTo>
                    <a:lnTo>
                      <a:pt x="3" y="6"/>
                    </a:lnTo>
                    <a:lnTo>
                      <a:pt x="3" y="1"/>
                    </a:lnTo>
                    <a:lnTo>
                      <a:pt x="2" y="0"/>
                    </a:lnTo>
                    <a:lnTo>
                      <a:pt x="1" y="0"/>
                    </a:lnTo>
                    <a:lnTo>
                      <a:pt x="0" y="3"/>
                    </a:lnTo>
                    <a:lnTo>
                      <a:pt x="1" y="4"/>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9" name="Freeform 1198">
                <a:extLst>
                  <a:ext uri="{FF2B5EF4-FFF2-40B4-BE49-F238E27FC236}">
                    <a16:creationId xmlns:a16="http://schemas.microsoft.com/office/drawing/2014/main" id="{84DD9A7D-76B0-844F-A171-191AC1CFB08A}"/>
                  </a:ext>
                </a:extLst>
              </p:cNvPr>
              <p:cNvSpPr>
                <a:spLocks/>
              </p:cNvSpPr>
              <p:nvPr/>
            </p:nvSpPr>
            <p:spPr bwMode="auto">
              <a:xfrm>
                <a:off x="2597" y="1243"/>
                <a:ext cx="2" cy="5"/>
              </a:xfrm>
              <a:custGeom>
                <a:avLst/>
                <a:gdLst>
                  <a:gd name="T0" fmla="*/ 0 w 2"/>
                  <a:gd name="T1" fmla="*/ 1 h 5"/>
                  <a:gd name="T2" fmla="*/ 0 w 2"/>
                  <a:gd name="T3" fmla="*/ 5 h 5"/>
                  <a:gd name="T4" fmla="*/ 1 w 2"/>
                  <a:gd name="T5" fmla="*/ 4 h 5"/>
                  <a:gd name="T6" fmla="*/ 2 w 2"/>
                  <a:gd name="T7" fmla="*/ 4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5"/>
                    </a:lnTo>
                    <a:lnTo>
                      <a:pt x="1"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0" name="Freeform 1199">
                <a:extLst>
                  <a:ext uri="{FF2B5EF4-FFF2-40B4-BE49-F238E27FC236}">
                    <a16:creationId xmlns:a16="http://schemas.microsoft.com/office/drawing/2014/main" id="{56961E49-9657-204F-A65C-7E979085DEBA}"/>
                  </a:ext>
                </a:extLst>
              </p:cNvPr>
              <p:cNvSpPr>
                <a:spLocks/>
              </p:cNvSpPr>
              <p:nvPr/>
            </p:nvSpPr>
            <p:spPr bwMode="auto">
              <a:xfrm>
                <a:off x="2587" y="1224"/>
                <a:ext cx="5" cy="3"/>
              </a:xfrm>
              <a:custGeom>
                <a:avLst/>
                <a:gdLst>
                  <a:gd name="T0" fmla="*/ 0 w 5"/>
                  <a:gd name="T1" fmla="*/ 2 h 3"/>
                  <a:gd name="T2" fmla="*/ 1 w 5"/>
                  <a:gd name="T3" fmla="*/ 3 h 3"/>
                  <a:gd name="T4" fmla="*/ 3 w 5"/>
                  <a:gd name="T5" fmla="*/ 3 h 3"/>
                  <a:gd name="T6" fmla="*/ 4 w 5"/>
                  <a:gd name="T7" fmla="*/ 3 h 3"/>
                  <a:gd name="T8" fmla="*/ 5 w 5"/>
                  <a:gd name="T9" fmla="*/ 1 h 3"/>
                  <a:gd name="T10" fmla="*/ 3 w 5"/>
                  <a:gd name="T11" fmla="*/ 0 h 3"/>
                  <a:gd name="T12" fmla="*/ 2 w 5"/>
                  <a:gd name="T13" fmla="*/ 0 h 3"/>
                  <a:gd name="T14" fmla="*/ 0 w 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2"/>
                    </a:moveTo>
                    <a:lnTo>
                      <a:pt x="1" y="3"/>
                    </a:lnTo>
                    <a:lnTo>
                      <a:pt x="3" y="3"/>
                    </a:lnTo>
                    <a:lnTo>
                      <a:pt x="4" y="3"/>
                    </a:lnTo>
                    <a:lnTo>
                      <a:pt x="5" y="1"/>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1" name="Freeform 1200">
                <a:extLst>
                  <a:ext uri="{FF2B5EF4-FFF2-40B4-BE49-F238E27FC236}">
                    <a16:creationId xmlns:a16="http://schemas.microsoft.com/office/drawing/2014/main" id="{8E4A3E18-FB08-F94B-8C59-390D4F22ECBB}"/>
                  </a:ext>
                </a:extLst>
              </p:cNvPr>
              <p:cNvSpPr>
                <a:spLocks/>
              </p:cNvSpPr>
              <p:nvPr/>
            </p:nvSpPr>
            <p:spPr bwMode="auto">
              <a:xfrm>
                <a:off x="2760" y="1302"/>
                <a:ext cx="4" cy="14"/>
              </a:xfrm>
              <a:custGeom>
                <a:avLst/>
                <a:gdLst>
                  <a:gd name="T0" fmla="*/ 3 w 4"/>
                  <a:gd name="T1" fmla="*/ 0 h 14"/>
                  <a:gd name="T2" fmla="*/ 1 w 4"/>
                  <a:gd name="T3" fmla="*/ 1 h 14"/>
                  <a:gd name="T4" fmla="*/ 1 w 4"/>
                  <a:gd name="T5" fmla="*/ 4 h 14"/>
                  <a:gd name="T6" fmla="*/ 0 w 4"/>
                  <a:gd name="T7" fmla="*/ 7 h 14"/>
                  <a:gd name="T8" fmla="*/ 0 w 4"/>
                  <a:gd name="T9" fmla="*/ 10 h 14"/>
                  <a:gd name="T10" fmla="*/ 1 w 4"/>
                  <a:gd name="T11" fmla="*/ 11 h 14"/>
                  <a:gd name="T12" fmla="*/ 2 w 4"/>
                  <a:gd name="T13" fmla="*/ 14 h 14"/>
                  <a:gd name="T14" fmla="*/ 3 w 4"/>
                  <a:gd name="T15" fmla="*/ 13 h 14"/>
                  <a:gd name="T16" fmla="*/ 4 w 4"/>
                  <a:gd name="T17" fmla="*/ 12 h 14"/>
                  <a:gd name="T18" fmla="*/ 3 w 4"/>
                  <a:gd name="T19" fmla="*/ 8 h 14"/>
                  <a:gd name="T20" fmla="*/ 4 w 4"/>
                  <a:gd name="T21" fmla="*/ 3 h 14"/>
                  <a:gd name="T22" fmla="*/ 3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3" y="0"/>
                    </a:moveTo>
                    <a:lnTo>
                      <a:pt x="1" y="1"/>
                    </a:lnTo>
                    <a:lnTo>
                      <a:pt x="1" y="4"/>
                    </a:lnTo>
                    <a:lnTo>
                      <a:pt x="0" y="7"/>
                    </a:lnTo>
                    <a:lnTo>
                      <a:pt x="0" y="10"/>
                    </a:lnTo>
                    <a:lnTo>
                      <a:pt x="1" y="11"/>
                    </a:lnTo>
                    <a:lnTo>
                      <a:pt x="2" y="14"/>
                    </a:lnTo>
                    <a:lnTo>
                      <a:pt x="3" y="13"/>
                    </a:lnTo>
                    <a:lnTo>
                      <a:pt x="4" y="12"/>
                    </a:lnTo>
                    <a:lnTo>
                      <a:pt x="3"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2" name="Freeform 1201">
                <a:extLst>
                  <a:ext uri="{FF2B5EF4-FFF2-40B4-BE49-F238E27FC236}">
                    <a16:creationId xmlns:a16="http://schemas.microsoft.com/office/drawing/2014/main" id="{9EC099AE-952E-2B47-BEBF-C8E0EFB8DB10}"/>
                  </a:ext>
                </a:extLst>
              </p:cNvPr>
              <p:cNvSpPr>
                <a:spLocks/>
              </p:cNvSpPr>
              <p:nvPr/>
            </p:nvSpPr>
            <p:spPr bwMode="auto">
              <a:xfrm>
                <a:off x="2641" y="1224"/>
                <a:ext cx="10" cy="9"/>
              </a:xfrm>
              <a:custGeom>
                <a:avLst/>
                <a:gdLst>
                  <a:gd name="T0" fmla="*/ 7 w 13"/>
                  <a:gd name="T1" fmla="*/ 1 h 11"/>
                  <a:gd name="T2" fmla="*/ 4 w 13"/>
                  <a:gd name="T3" fmla="*/ 0 h 11"/>
                  <a:gd name="T4" fmla="*/ 3 w 13"/>
                  <a:gd name="T5" fmla="*/ 2 h 11"/>
                  <a:gd name="T6" fmla="*/ 0 w 13"/>
                  <a:gd name="T7" fmla="*/ 3 h 11"/>
                  <a:gd name="T8" fmla="*/ 1 w 13"/>
                  <a:gd name="T9" fmla="*/ 4 h 11"/>
                  <a:gd name="T10" fmla="*/ 1 w 13"/>
                  <a:gd name="T11" fmla="*/ 8 h 11"/>
                  <a:gd name="T12" fmla="*/ 3 w 13"/>
                  <a:gd name="T13" fmla="*/ 9 h 11"/>
                  <a:gd name="T14" fmla="*/ 4 w 13"/>
                  <a:gd name="T15" fmla="*/ 7 h 11"/>
                  <a:gd name="T16" fmla="*/ 6 w 13"/>
                  <a:gd name="T17" fmla="*/ 9 h 11"/>
                  <a:gd name="T18" fmla="*/ 9 w 13"/>
                  <a:gd name="T19" fmla="*/ 9 h 11"/>
                  <a:gd name="T20" fmla="*/ 10 w 13"/>
                  <a:gd name="T21" fmla="*/ 11 h 11"/>
                  <a:gd name="T22" fmla="*/ 12 w 13"/>
                  <a:gd name="T23" fmla="*/ 11 h 11"/>
                  <a:gd name="T24" fmla="*/ 13 w 13"/>
                  <a:gd name="T25" fmla="*/ 8 h 11"/>
                  <a:gd name="T26" fmla="*/ 13 w 13"/>
                  <a:gd name="T27" fmla="*/ 5 h 11"/>
                  <a:gd name="T28" fmla="*/ 9 w 13"/>
                  <a:gd name="T29" fmla="*/ 4 h 11"/>
                  <a:gd name="T30" fmla="*/ 7 w 13"/>
                  <a:gd name="T3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1">
                    <a:moveTo>
                      <a:pt x="7" y="1"/>
                    </a:moveTo>
                    <a:cubicBezTo>
                      <a:pt x="4" y="0"/>
                      <a:pt x="4" y="0"/>
                      <a:pt x="4" y="0"/>
                    </a:cubicBezTo>
                    <a:cubicBezTo>
                      <a:pt x="3" y="2"/>
                      <a:pt x="3" y="2"/>
                      <a:pt x="3" y="2"/>
                    </a:cubicBezTo>
                    <a:cubicBezTo>
                      <a:pt x="0" y="3"/>
                      <a:pt x="0" y="3"/>
                      <a:pt x="0" y="3"/>
                    </a:cubicBezTo>
                    <a:cubicBezTo>
                      <a:pt x="1" y="4"/>
                      <a:pt x="1" y="4"/>
                      <a:pt x="1" y="4"/>
                    </a:cubicBezTo>
                    <a:cubicBezTo>
                      <a:pt x="1" y="8"/>
                      <a:pt x="1" y="8"/>
                      <a:pt x="1" y="8"/>
                    </a:cubicBezTo>
                    <a:cubicBezTo>
                      <a:pt x="3" y="9"/>
                      <a:pt x="3" y="9"/>
                      <a:pt x="3" y="9"/>
                    </a:cubicBezTo>
                    <a:cubicBezTo>
                      <a:pt x="4" y="7"/>
                      <a:pt x="4" y="7"/>
                      <a:pt x="4" y="7"/>
                    </a:cubicBezTo>
                    <a:cubicBezTo>
                      <a:pt x="6" y="9"/>
                      <a:pt x="6" y="9"/>
                      <a:pt x="6" y="9"/>
                    </a:cubicBezTo>
                    <a:cubicBezTo>
                      <a:pt x="9" y="9"/>
                      <a:pt x="9" y="9"/>
                      <a:pt x="9" y="9"/>
                    </a:cubicBezTo>
                    <a:cubicBezTo>
                      <a:pt x="10" y="11"/>
                      <a:pt x="10" y="11"/>
                      <a:pt x="10" y="11"/>
                    </a:cubicBezTo>
                    <a:cubicBezTo>
                      <a:pt x="10" y="11"/>
                      <a:pt x="12" y="11"/>
                      <a:pt x="12" y="11"/>
                    </a:cubicBezTo>
                    <a:cubicBezTo>
                      <a:pt x="13" y="8"/>
                      <a:pt x="13" y="8"/>
                      <a:pt x="13" y="8"/>
                    </a:cubicBezTo>
                    <a:cubicBezTo>
                      <a:pt x="13" y="5"/>
                      <a:pt x="13" y="5"/>
                      <a:pt x="13" y="5"/>
                    </a:cubicBezTo>
                    <a:cubicBezTo>
                      <a:pt x="9" y="4"/>
                      <a:pt x="9" y="4"/>
                      <a:pt x="9" y="4"/>
                    </a:cubicBez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3" name="Freeform 1202">
                <a:extLst>
                  <a:ext uri="{FF2B5EF4-FFF2-40B4-BE49-F238E27FC236}">
                    <a16:creationId xmlns:a16="http://schemas.microsoft.com/office/drawing/2014/main" id="{7626E84F-170E-0740-89F1-ED8601984966}"/>
                  </a:ext>
                </a:extLst>
              </p:cNvPr>
              <p:cNvSpPr>
                <a:spLocks/>
              </p:cNvSpPr>
              <p:nvPr/>
            </p:nvSpPr>
            <p:spPr bwMode="auto">
              <a:xfrm>
                <a:off x="1957" y="1691"/>
                <a:ext cx="11" cy="10"/>
              </a:xfrm>
              <a:custGeom>
                <a:avLst/>
                <a:gdLst>
                  <a:gd name="T0" fmla="*/ 6 w 11"/>
                  <a:gd name="T1" fmla="*/ 6 h 10"/>
                  <a:gd name="T2" fmla="*/ 11 w 11"/>
                  <a:gd name="T3" fmla="*/ 2 h 10"/>
                  <a:gd name="T4" fmla="*/ 11 w 11"/>
                  <a:gd name="T5" fmla="*/ 0 h 10"/>
                  <a:gd name="T6" fmla="*/ 7 w 11"/>
                  <a:gd name="T7" fmla="*/ 2 h 10"/>
                  <a:gd name="T8" fmla="*/ 6 w 11"/>
                  <a:gd name="T9" fmla="*/ 5 h 10"/>
                  <a:gd name="T10" fmla="*/ 3 w 11"/>
                  <a:gd name="T11" fmla="*/ 5 h 10"/>
                  <a:gd name="T12" fmla="*/ 0 w 11"/>
                  <a:gd name="T13" fmla="*/ 10 h 10"/>
                  <a:gd name="T14" fmla="*/ 2 w 11"/>
                  <a:gd name="T15" fmla="*/ 10 h 10"/>
                  <a:gd name="T16" fmla="*/ 5 w 11"/>
                  <a:gd name="T17" fmla="*/ 7 h 10"/>
                  <a:gd name="T18" fmla="*/ 6 w 11"/>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6" y="6"/>
                    </a:moveTo>
                    <a:lnTo>
                      <a:pt x="11" y="2"/>
                    </a:lnTo>
                    <a:lnTo>
                      <a:pt x="11" y="0"/>
                    </a:lnTo>
                    <a:lnTo>
                      <a:pt x="7" y="2"/>
                    </a:lnTo>
                    <a:lnTo>
                      <a:pt x="6" y="5"/>
                    </a:lnTo>
                    <a:lnTo>
                      <a:pt x="3" y="5"/>
                    </a:lnTo>
                    <a:lnTo>
                      <a:pt x="0" y="10"/>
                    </a:lnTo>
                    <a:lnTo>
                      <a:pt x="2" y="10"/>
                    </a:lnTo>
                    <a:lnTo>
                      <a:pt x="5" y="7"/>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4" name="Freeform 1203">
                <a:extLst>
                  <a:ext uri="{FF2B5EF4-FFF2-40B4-BE49-F238E27FC236}">
                    <a16:creationId xmlns:a16="http://schemas.microsoft.com/office/drawing/2014/main" id="{1FB2E4D0-C818-A944-9BD4-E6D77FA74F0E}"/>
                  </a:ext>
                </a:extLst>
              </p:cNvPr>
              <p:cNvSpPr>
                <a:spLocks/>
              </p:cNvSpPr>
              <p:nvPr/>
            </p:nvSpPr>
            <p:spPr bwMode="auto">
              <a:xfrm>
                <a:off x="2769" y="1315"/>
                <a:ext cx="2" cy="4"/>
              </a:xfrm>
              <a:custGeom>
                <a:avLst/>
                <a:gdLst>
                  <a:gd name="T0" fmla="*/ 2 w 2"/>
                  <a:gd name="T1" fmla="*/ 3 h 4"/>
                  <a:gd name="T2" fmla="*/ 2 w 2"/>
                  <a:gd name="T3" fmla="*/ 0 h 4"/>
                  <a:gd name="T4" fmla="*/ 1 w 2"/>
                  <a:gd name="T5" fmla="*/ 0 h 4"/>
                  <a:gd name="T6" fmla="*/ 0 w 2"/>
                  <a:gd name="T7" fmla="*/ 2 h 4"/>
                  <a:gd name="T8" fmla="*/ 1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0"/>
                    </a:lnTo>
                    <a:lnTo>
                      <a:pt x="1" y="0"/>
                    </a:lnTo>
                    <a:lnTo>
                      <a:pt x="0" y="2"/>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5" name="Freeform 1204">
                <a:extLst>
                  <a:ext uri="{FF2B5EF4-FFF2-40B4-BE49-F238E27FC236}">
                    <a16:creationId xmlns:a16="http://schemas.microsoft.com/office/drawing/2014/main" id="{50D5968A-05F4-FE44-B38E-06347C16C983}"/>
                  </a:ext>
                </a:extLst>
              </p:cNvPr>
              <p:cNvSpPr>
                <a:spLocks/>
              </p:cNvSpPr>
              <p:nvPr/>
            </p:nvSpPr>
            <p:spPr bwMode="auto">
              <a:xfrm>
                <a:off x="2683" y="1248"/>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6" name="Freeform 1205">
                <a:extLst>
                  <a:ext uri="{FF2B5EF4-FFF2-40B4-BE49-F238E27FC236}">
                    <a16:creationId xmlns:a16="http://schemas.microsoft.com/office/drawing/2014/main" id="{6685BF9A-9C5B-BA4C-BE4B-6EA477D6C130}"/>
                  </a:ext>
                </a:extLst>
              </p:cNvPr>
              <p:cNvSpPr>
                <a:spLocks/>
              </p:cNvSpPr>
              <p:nvPr/>
            </p:nvSpPr>
            <p:spPr bwMode="auto">
              <a:xfrm>
                <a:off x="2491" y="1204"/>
                <a:ext cx="47" cy="58"/>
              </a:xfrm>
              <a:custGeom>
                <a:avLst/>
                <a:gdLst>
                  <a:gd name="T0" fmla="*/ 16 w 47"/>
                  <a:gd name="T1" fmla="*/ 47 h 58"/>
                  <a:gd name="T2" fmla="*/ 19 w 47"/>
                  <a:gd name="T3" fmla="*/ 48 h 58"/>
                  <a:gd name="T4" fmla="*/ 20 w 47"/>
                  <a:gd name="T5" fmla="*/ 53 h 58"/>
                  <a:gd name="T6" fmla="*/ 22 w 47"/>
                  <a:gd name="T7" fmla="*/ 55 h 58"/>
                  <a:gd name="T8" fmla="*/ 24 w 47"/>
                  <a:gd name="T9" fmla="*/ 51 h 58"/>
                  <a:gd name="T10" fmla="*/ 24 w 47"/>
                  <a:gd name="T11" fmla="*/ 54 h 58"/>
                  <a:gd name="T12" fmla="*/ 28 w 47"/>
                  <a:gd name="T13" fmla="*/ 58 h 58"/>
                  <a:gd name="T14" fmla="*/ 30 w 47"/>
                  <a:gd name="T15" fmla="*/ 57 h 58"/>
                  <a:gd name="T16" fmla="*/ 33 w 47"/>
                  <a:gd name="T17" fmla="*/ 57 h 58"/>
                  <a:gd name="T18" fmla="*/ 36 w 47"/>
                  <a:gd name="T19" fmla="*/ 54 h 58"/>
                  <a:gd name="T20" fmla="*/ 37 w 47"/>
                  <a:gd name="T21" fmla="*/ 54 h 58"/>
                  <a:gd name="T22" fmla="*/ 40 w 47"/>
                  <a:gd name="T23" fmla="*/ 51 h 58"/>
                  <a:gd name="T24" fmla="*/ 42 w 47"/>
                  <a:gd name="T25" fmla="*/ 54 h 58"/>
                  <a:gd name="T26" fmla="*/ 44 w 47"/>
                  <a:gd name="T27" fmla="*/ 52 h 58"/>
                  <a:gd name="T28" fmla="*/ 47 w 47"/>
                  <a:gd name="T29" fmla="*/ 49 h 58"/>
                  <a:gd name="T30" fmla="*/ 47 w 47"/>
                  <a:gd name="T31" fmla="*/ 46 h 58"/>
                  <a:gd name="T32" fmla="*/ 44 w 47"/>
                  <a:gd name="T33" fmla="*/ 47 h 58"/>
                  <a:gd name="T34" fmla="*/ 43 w 47"/>
                  <a:gd name="T35" fmla="*/ 45 h 58"/>
                  <a:gd name="T36" fmla="*/ 45 w 47"/>
                  <a:gd name="T37" fmla="*/ 38 h 58"/>
                  <a:gd name="T38" fmla="*/ 47 w 47"/>
                  <a:gd name="T39" fmla="*/ 35 h 58"/>
                  <a:gd name="T40" fmla="*/ 43 w 47"/>
                  <a:gd name="T41" fmla="*/ 37 h 58"/>
                  <a:gd name="T42" fmla="*/ 41 w 47"/>
                  <a:gd name="T43" fmla="*/ 42 h 58"/>
                  <a:gd name="T44" fmla="*/ 41 w 47"/>
                  <a:gd name="T45" fmla="*/ 39 h 58"/>
                  <a:gd name="T46" fmla="*/ 43 w 47"/>
                  <a:gd name="T47" fmla="*/ 31 h 58"/>
                  <a:gd name="T48" fmla="*/ 41 w 47"/>
                  <a:gd name="T49" fmla="*/ 19 h 58"/>
                  <a:gd name="T50" fmla="*/ 37 w 47"/>
                  <a:gd name="T51" fmla="*/ 16 h 58"/>
                  <a:gd name="T52" fmla="*/ 37 w 47"/>
                  <a:gd name="T53" fmla="*/ 13 h 58"/>
                  <a:gd name="T54" fmla="*/ 36 w 47"/>
                  <a:gd name="T55" fmla="*/ 13 h 58"/>
                  <a:gd name="T56" fmla="*/ 33 w 47"/>
                  <a:gd name="T57" fmla="*/ 16 h 58"/>
                  <a:gd name="T58" fmla="*/ 33 w 47"/>
                  <a:gd name="T59" fmla="*/ 13 h 58"/>
                  <a:gd name="T60" fmla="*/ 36 w 47"/>
                  <a:gd name="T61" fmla="*/ 10 h 58"/>
                  <a:gd name="T62" fmla="*/ 34 w 47"/>
                  <a:gd name="T63" fmla="*/ 6 h 58"/>
                  <a:gd name="T64" fmla="*/ 35 w 47"/>
                  <a:gd name="T65" fmla="*/ 4 h 58"/>
                  <a:gd name="T66" fmla="*/ 35 w 47"/>
                  <a:gd name="T67" fmla="*/ 0 h 58"/>
                  <a:gd name="T68" fmla="*/ 30 w 47"/>
                  <a:gd name="T69" fmla="*/ 2 h 58"/>
                  <a:gd name="T70" fmla="*/ 26 w 47"/>
                  <a:gd name="T71" fmla="*/ 6 h 58"/>
                  <a:gd name="T72" fmla="*/ 25 w 47"/>
                  <a:gd name="T73" fmla="*/ 12 h 58"/>
                  <a:gd name="T74" fmla="*/ 26 w 47"/>
                  <a:gd name="T75" fmla="*/ 17 h 58"/>
                  <a:gd name="T76" fmla="*/ 23 w 47"/>
                  <a:gd name="T77" fmla="*/ 16 h 58"/>
                  <a:gd name="T78" fmla="*/ 23 w 47"/>
                  <a:gd name="T79" fmla="*/ 12 h 58"/>
                  <a:gd name="T80" fmla="*/ 21 w 47"/>
                  <a:gd name="T81" fmla="*/ 11 h 58"/>
                  <a:gd name="T82" fmla="*/ 20 w 47"/>
                  <a:gd name="T83" fmla="*/ 15 h 58"/>
                  <a:gd name="T84" fmla="*/ 19 w 47"/>
                  <a:gd name="T85" fmla="*/ 16 h 58"/>
                  <a:gd name="T86" fmla="*/ 20 w 47"/>
                  <a:gd name="T87" fmla="*/ 19 h 58"/>
                  <a:gd name="T88" fmla="*/ 19 w 47"/>
                  <a:gd name="T89" fmla="*/ 22 h 58"/>
                  <a:gd name="T90" fmla="*/ 16 w 47"/>
                  <a:gd name="T91" fmla="*/ 22 h 58"/>
                  <a:gd name="T92" fmla="*/ 15 w 47"/>
                  <a:gd name="T93" fmla="*/ 24 h 58"/>
                  <a:gd name="T94" fmla="*/ 10 w 47"/>
                  <a:gd name="T95" fmla="*/ 24 h 58"/>
                  <a:gd name="T96" fmla="*/ 9 w 47"/>
                  <a:gd name="T97" fmla="*/ 25 h 58"/>
                  <a:gd name="T98" fmla="*/ 6 w 47"/>
                  <a:gd name="T99" fmla="*/ 24 h 58"/>
                  <a:gd name="T100" fmla="*/ 0 w 47"/>
                  <a:gd name="T101" fmla="*/ 29 h 58"/>
                  <a:gd name="T102" fmla="*/ 1 w 47"/>
                  <a:gd name="T103" fmla="*/ 33 h 58"/>
                  <a:gd name="T104" fmla="*/ 4 w 47"/>
                  <a:gd name="T105" fmla="*/ 37 h 58"/>
                  <a:gd name="T106" fmla="*/ 6 w 47"/>
                  <a:gd name="T107" fmla="*/ 35 h 58"/>
                  <a:gd name="T108" fmla="*/ 5 w 47"/>
                  <a:gd name="T109" fmla="*/ 33 h 58"/>
                  <a:gd name="T110" fmla="*/ 6 w 47"/>
                  <a:gd name="T111" fmla="*/ 31 h 58"/>
                  <a:gd name="T112" fmla="*/ 9 w 47"/>
                  <a:gd name="T113" fmla="*/ 33 h 58"/>
                  <a:gd name="T114" fmla="*/ 8 w 47"/>
                  <a:gd name="T115" fmla="*/ 38 h 58"/>
                  <a:gd name="T116" fmla="*/ 11 w 47"/>
                  <a:gd name="T117" fmla="*/ 41 h 58"/>
                  <a:gd name="T118" fmla="*/ 12 w 47"/>
                  <a:gd name="T119" fmla="*/ 38 h 58"/>
                  <a:gd name="T120" fmla="*/ 13 w 47"/>
                  <a:gd name="T121" fmla="*/ 40 h 58"/>
                  <a:gd name="T122" fmla="*/ 12 w 47"/>
                  <a:gd name="T123" fmla="*/ 43 h 58"/>
                  <a:gd name="T124" fmla="*/ 16 w 47"/>
                  <a:gd name="T1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58">
                    <a:moveTo>
                      <a:pt x="16" y="47"/>
                    </a:moveTo>
                    <a:lnTo>
                      <a:pt x="19" y="48"/>
                    </a:lnTo>
                    <a:lnTo>
                      <a:pt x="20" y="53"/>
                    </a:lnTo>
                    <a:lnTo>
                      <a:pt x="22" y="55"/>
                    </a:lnTo>
                    <a:lnTo>
                      <a:pt x="24" y="51"/>
                    </a:lnTo>
                    <a:lnTo>
                      <a:pt x="24" y="54"/>
                    </a:lnTo>
                    <a:lnTo>
                      <a:pt x="28" y="58"/>
                    </a:lnTo>
                    <a:lnTo>
                      <a:pt x="30" y="57"/>
                    </a:lnTo>
                    <a:lnTo>
                      <a:pt x="33" y="57"/>
                    </a:lnTo>
                    <a:lnTo>
                      <a:pt x="36" y="54"/>
                    </a:lnTo>
                    <a:lnTo>
                      <a:pt x="37" y="54"/>
                    </a:lnTo>
                    <a:lnTo>
                      <a:pt x="40" y="51"/>
                    </a:lnTo>
                    <a:lnTo>
                      <a:pt x="42" y="54"/>
                    </a:lnTo>
                    <a:lnTo>
                      <a:pt x="44" y="52"/>
                    </a:lnTo>
                    <a:lnTo>
                      <a:pt x="47" y="49"/>
                    </a:lnTo>
                    <a:lnTo>
                      <a:pt x="47" y="46"/>
                    </a:lnTo>
                    <a:lnTo>
                      <a:pt x="44" y="47"/>
                    </a:lnTo>
                    <a:lnTo>
                      <a:pt x="43" y="45"/>
                    </a:lnTo>
                    <a:lnTo>
                      <a:pt x="45" y="38"/>
                    </a:lnTo>
                    <a:lnTo>
                      <a:pt x="47" y="35"/>
                    </a:lnTo>
                    <a:lnTo>
                      <a:pt x="43" y="37"/>
                    </a:lnTo>
                    <a:lnTo>
                      <a:pt x="41" y="42"/>
                    </a:lnTo>
                    <a:lnTo>
                      <a:pt x="41" y="39"/>
                    </a:lnTo>
                    <a:lnTo>
                      <a:pt x="43" y="31"/>
                    </a:lnTo>
                    <a:lnTo>
                      <a:pt x="41" y="19"/>
                    </a:lnTo>
                    <a:lnTo>
                      <a:pt x="37" y="16"/>
                    </a:lnTo>
                    <a:lnTo>
                      <a:pt x="37" y="13"/>
                    </a:lnTo>
                    <a:lnTo>
                      <a:pt x="36" y="13"/>
                    </a:lnTo>
                    <a:lnTo>
                      <a:pt x="33" y="16"/>
                    </a:lnTo>
                    <a:lnTo>
                      <a:pt x="33" y="13"/>
                    </a:lnTo>
                    <a:lnTo>
                      <a:pt x="36" y="10"/>
                    </a:lnTo>
                    <a:lnTo>
                      <a:pt x="34" y="6"/>
                    </a:lnTo>
                    <a:lnTo>
                      <a:pt x="35" y="4"/>
                    </a:lnTo>
                    <a:lnTo>
                      <a:pt x="35" y="0"/>
                    </a:lnTo>
                    <a:lnTo>
                      <a:pt x="30" y="2"/>
                    </a:lnTo>
                    <a:lnTo>
                      <a:pt x="26" y="6"/>
                    </a:lnTo>
                    <a:lnTo>
                      <a:pt x="25" y="12"/>
                    </a:lnTo>
                    <a:lnTo>
                      <a:pt x="26" y="17"/>
                    </a:lnTo>
                    <a:lnTo>
                      <a:pt x="23" y="16"/>
                    </a:lnTo>
                    <a:lnTo>
                      <a:pt x="23" y="12"/>
                    </a:lnTo>
                    <a:lnTo>
                      <a:pt x="21" y="11"/>
                    </a:lnTo>
                    <a:lnTo>
                      <a:pt x="20" y="15"/>
                    </a:lnTo>
                    <a:lnTo>
                      <a:pt x="19" y="16"/>
                    </a:lnTo>
                    <a:lnTo>
                      <a:pt x="20" y="19"/>
                    </a:lnTo>
                    <a:lnTo>
                      <a:pt x="19" y="22"/>
                    </a:lnTo>
                    <a:lnTo>
                      <a:pt x="16" y="22"/>
                    </a:lnTo>
                    <a:lnTo>
                      <a:pt x="15" y="24"/>
                    </a:lnTo>
                    <a:lnTo>
                      <a:pt x="10" y="24"/>
                    </a:lnTo>
                    <a:lnTo>
                      <a:pt x="9" y="25"/>
                    </a:lnTo>
                    <a:lnTo>
                      <a:pt x="6" y="24"/>
                    </a:lnTo>
                    <a:lnTo>
                      <a:pt x="0" y="29"/>
                    </a:lnTo>
                    <a:lnTo>
                      <a:pt x="1" y="33"/>
                    </a:lnTo>
                    <a:lnTo>
                      <a:pt x="4" y="37"/>
                    </a:lnTo>
                    <a:lnTo>
                      <a:pt x="6" y="35"/>
                    </a:lnTo>
                    <a:lnTo>
                      <a:pt x="5" y="33"/>
                    </a:lnTo>
                    <a:lnTo>
                      <a:pt x="6" y="31"/>
                    </a:lnTo>
                    <a:lnTo>
                      <a:pt x="9" y="33"/>
                    </a:lnTo>
                    <a:lnTo>
                      <a:pt x="8" y="38"/>
                    </a:lnTo>
                    <a:lnTo>
                      <a:pt x="11" y="41"/>
                    </a:lnTo>
                    <a:lnTo>
                      <a:pt x="12" y="38"/>
                    </a:lnTo>
                    <a:lnTo>
                      <a:pt x="13" y="40"/>
                    </a:lnTo>
                    <a:lnTo>
                      <a:pt x="12" y="43"/>
                    </a:lnTo>
                    <a:lnTo>
                      <a:pt x="1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7" name="Freeform 1206">
                <a:extLst>
                  <a:ext uri="{FF2B5EF4-FFF2-40B4-BE49-F238E27FC236}">
                    <a16:creationId xmlns:a16="http://schemas.microsoft.com/office/drawing/2014/main" id="{2C509A77-8813-9B4E-B8F0-9A4EAABA1700}"/>
                  </a:ext>
                </a:extLst>
              </p:cNvPr>
              <p:cNvSpPr>
                <a:spLocks/>
              </p:cNvSpPr>
              <p:nvPr/>
            </p:nvSpPr>
            <p:spPr bwMode="auto">
              <a:xfrm>
                <a:off x="2304" y="1011"/>
                <a:ext cx="186" cy="218"/>
              </a:xfrm>
              <a:custGeom>
                <a:avLst/>
                <a:gdLst>
                  <a:gd name="T0" fmla="*/ 179 w 186"/>
                  <a:gd name="T1" fmla="*/ 166 h 218"/>
                  <a:gd name="T2" fmla="*/ 170 w 186"/>
                  <a:gd name="T3" fmla="*/ 147 h 218"/>
                  <a:gd name="T4" fmla="*/ 164 w 186"/>
                  <a:gd name="T5" fmla="*/ 120 h 218"/>
                  <a:gd name="T6" fmla="*/ 171 w 186"/>
                  <a:gd name="T7" fmla="*/ 95 h 218"/>
                  <a:gd name="T8" fmla="*/ 180 w 186"/>
                  <a:gd name="T9" fmla="*/ 66 h 218"/>
                  <a:gd name="T10" fmla="*/ 182 w 186"/>
                  <a:gd name="T11" fmla="*/ 42 h 218"/>
                  <a:gd name="T12" fmla="*/ 170 w 186"/>
                  <a:gd name="T13" fmla="*/ 26 h 218"/>
                  <a:gd name="T14" fmla="*/ 158 w 186"/>
                  <a:gd name="T15" fmla="*/ 36 h 218"/>
                  <a:gd name="T16" fmla="*/ 149 w 186"/>
                  <a:gd name="T17" fmla="*/ 68 h 218"/>
                  <a:gd name="T18" fmla="*/ 141 w 186"/>
                  <a:gd name="T19" fmla="*/ 89 h 218"/>
                  <a:gd name="T20" fmla="*/ 137 w 186"/>
                  <a:gd name="T21" fmla="*/ 101 h 218"/>
                  <a:gd name="T22" fmla="*/ 137 w 186"/>
                  <a:gd name="T23" fmla="*/ 77 h 218"/>
                  <a:gd name="T24" fmla="*/ 142 w 186"/>
                  <a:gd name="T25" fmla="*/ 53 h 218"/>
                  <a:gd name="T26" fmla="*/ 131 w 186"/>
                  <a:gd name="T27" fmla="*/ 36 h 218"/>
                  <a:gd name="T28" fmla="*/ 130 w 186"/>
                  <a:gd name="T29" fmla="*/ 48 h 218"/>
                  <a:gd name="T30" fmla="*/ 125 w 186"/>
                  <a:gd name="T31" fmla="*/ 53 h 218"/>
                  <a:gd name="T32" fmla="*/ 113 w 186"/>
                  <a:gd name="T33" fmla="*/ 50 h 218"/>
                  <a:gd name="T34" fmla="*/ 113 w 186"/>
                  <a:gd name="T35" fmla="*/ 47 h 218"/>
                  <a:gd name="T36" fmla="*/ 113 w 186"/>
                  <a:gd name="T37" fmla="*/ 28 h 218"/>
                  <a:gd name="T38" fmla="*/ 97 w 186"/>
                  <a:gd name="T39" fmla="*/ 31 h 218"/>
                  <a:gd name="T40" fmla="*/ 82 w 186"/>
                  <a:gd name="T41" fmla="*/ 30 h 218"/>
                  <a:gd name="T42" fmla="*/ 97 w 186"/>
                  <a:gd name="T43" fmla="*/ 16 h 218"/>
                  <a:gd name="T44" fmla="*/ 71 w 186"/>
                  <a:gd name="T45" fmla="*/ 7 h 218"/>
                  <a:gd name="T46" fmla="*/ 34 w 186"/>
                  <a:gd name="T47" fmla="*/ 35 h 218"/>
                  <a:gd name="T48" fmla="*/ 17 w 186"/>
                  <a:gd name="T49" fmla="*/ 54 h 218"/>
                  <a:gd name="T50" fmla="*/ 23 w 186"/>
                  <a:gd name="T51" fmla="*/ 63 h 218"/>
                  <a:gd name="T52" fmla="*/ 27 w 186"/>
                  <a:gd name="T53" fmla="*/ 69 h 218"/>
                  <a:gd name="T54" fmla="*/ 55 w 186"/>
                  <a:gd name="T55" fmla="*/ 74 h 218"/>
                  <a:gd name="T56" fmla="*/ 40 w 186"/>
                  <a:gd name="T57" fmla="*/ 75 h 218"/>
                  <a:gd name="T58" fmla="*/ 11 w 186"/>
                  <a:gd name="T59" fmla="*/ 80 h 218"/>
                  <a:gd name="T60" fmla="*/ 16 w 186"/>
                  <a:gd name="T61" fmla="*/ 102 h 218"/>
                  <a:gd name="T62" fmla="*/ 27 w 186"/>
                  <a:gd name="T63" fmla="*/ 107 h 218"/>
                  <a:gd name="T64" fmla="*/ 45 w 186"/>
                  <a:gd name="T65" fmla="*/ 109 h 218"/>
                  <a:gd name="T66" fmla="*/ 61 w 186"/>
                  <a:gd name="T67" fmla="*/ 119 h 218"/>
                  <a:gd name="T68" fmla="*/ 74 w 186"/>
                  <a:gd name="T69" fmla="*/ 134 h 218"/>
                  <a:gd name="T70" fmla="*/ 59 w 186"/>
                  <a:gd name="T71" fmla="*/ 136 h 218"/>
                  <a:gd name="T72" fmla="*/ 41 w 186"/>
                  <a:gd name="T73" fmla="*/ 126 h 218"/>
                  <a:gd name="T74" fmla="*/ 10 w 186"/>
                  <a:gd name="T75" fmla="*/ 121 h 218"/>
                  <a:gd name="T76" fmla="*/ 3 w 186"/>
                  <a:gd name="T77" fmla="*/ 146 h 218"/>
                  <a:gd name="T78" fmla="*/ 15 w 186"/>
                  <a:gd name="T79" fmla="*/ 164 h 218"/>
                  <a:gd name="T80" fmla="*/ 28 w 186"/>
                  <a:gd name="T81" fmla="*/ 174 h 218"/>
                  <a:gd name="T82" fmla="*/ 23 w 186"/>
                  <a:gd name="T83" fmla="*/ 193 h 218"/>
                  <a:gd name="T84" fmla="*/ 33 w 186"/>
                  <a:gd name="T85" fmla="*/ 202 h 218"/>
                  <a:gd name="T86" fmla="*/ 51 w 186"/>
                  <a:gd name="T87" fmla="*/ 203 h 218"/>
                  <a:gd name="T88" fmla="*/ 61 w 186"/>
                  <a:gd name="T89" fmla="*/ 206 h 218"/>
                  <a:gd name="T90" fmla="*/ 82 w 186"/>
                  <a:gd name="T91" fmla="*/ 195 h 218"/>
                  <a:gd name="T92" fmla="*/ 103 w 186"/>
                  <a:gd name="T93" fmla="*/ 189 h 218"/>
                  <a:gd name="T94" fmla="*/ 113 w 186"/>
                  <a:gd name="T95" fmla="*/ 181 h 218"/>
                  <a:gd name="T96" fmla="*/ 112 w 186"/>
                  <a:gd name="T97" fmla="*/ 195 h 218"/>
                  <a:gd name="T98" fmla="*/ 123 w 186"/>
                  <a:gd name="T99" fmla="*/ 201 h 218"/>
                  <a:gd name="T100" fmla="*/ 126 w 186"/>
                  <a:gd name="T101" fmla="*/ 211 h 218"/>
                  <a:gd name="T102" fmla="*/ 139 w 186"/>
                  <a:gd name="T103" fmla="*/ 216 h 218"/>
                  <a:gd name="T104" fmla="*/ 148 w 186"/>
                  <a:gd name="T105" fmla="*/ 217 h 218"/>
                  <a:gd name="T106" fmla="*/ 158 w 186"/>
                  <a:gd name="T107" fmla="*/ 215 h 218"/>
                  <a:gd name="T108" fmla="*/ 161 w 186"/>
                  <a:gd name="T109" fmla="*/ 204 h 218"/>
                  <a:gd name="T110" fmla="*/ 156 w 186"/>
                  <a:gd name="T111" fmla="*/ 196 h 218"/>
                  <a:gd name="T112" fmla="*/ 148 w 186"/>
                  <a:gd name="T113" fmla="*/ 194 h 218"/>
                  <a:gd name="T114" fmla="*/ 157 w 186"/>
                  <a:gd name="T115" fmla="*/ 191 h 218"/>
                  <a:gd name="T116" fmla="*/ 167 w 186"/>
                  <a:gd name="T117" fmla="*/ 178 h 218"/>
                  <a:gd name="T118" fmla="*/ 172 w 186"/>
                  <a:gd name="T119" fmla="*/ 191 h 218"/>
                  <a:gd name="T120" fmla="*/ 179 w 186"/>
                  <a:gd name="T121" fmla="*/ 19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218">
                    <a:moveTo>
                      <a:pt x="186" y="173"/>
                    </a:moveTo>
                    <a:lnTo>
                      <a:pt x="185" y="173"/>
                    </a:lnTo>
                    <a:lnTo>
                      <a:pt x="183" y="172"/>
                    </a:lnTo>
                    <a:lnTo>
                      <a:pt x="182" y="174"/>
                    </a:lnTo>
                    <a:lnTo>
                      <a:pt x="182" y="170"/>
                    </a:lnTo>
                    <a:lnTo>
                      <a:pt x="182" y="169"/>
                    </a:lnTo>
                    <a:lnTo>
                      <a:pt x="182" y="168"/>
                    </a:lnTo>
                    <a:lnTo>
                      <a:pt x="179" y="168"/>
                    </a:lnTo>
                    <a:lnTo>
                      <a:pt x="179" y="166"/>
                    </a:lnTo>
                    <a:lnTo>
                      <a:pt x="176" y="164"/>
                    </a:lnTo>
                    <a:lnTo>
                      <a:pt x="176" y="161"/>
                    </a:lnTo>
                    <a:lnTo>
                      <a:pt x="174" y="156"/>
                    </a:lnTo>
                    <a:lnTo>
                      <a:pt x="174" y="152"/>
                    </a:lnTo>
                    <a:lnTo>
                      <a:pt x="175" y="148"/>
                    </a:lnTo>
                    <a:lnTo>
                      <a:pt x="174" y="143"/>
                    </a:lnTo>
                    <a:lnTo>
                      <a:pt x="172" y="147"/>
                    </a:lnTo>
                    <a:lnTo>
                      <a:pt x="172" y="150"/>
                    </a:lnTo>
                    <a:lnTo>
                      <a:pt x="170" y="147"/>
                    </a:lnTo>
                    <a:lnTo>
                      <a:pt x="168" y="145"/>
                    </a:lnTo>
                    <a:lnTo>
                      <a:pt x="167" y="138"/>
                    </a:lnTo>
                    <a:lnTo>
                      <a:pt x="165" y="137"/>
                    </a:lnTo>
                    <a:lnTo>
                      <a:pt x="165" y="132"/>
                    </a:lnTo>
                    <a:lnTo>
                      <a:pt x="162" y="129"/>
                    </a:lnTo>
                    <a:lnTo>
                      <a:pt x="162" y="125"/>
                    </a:lnTo>
                    <a:lnTo>
                      <a:pt x="161" y="123"/>
                    </a:lnTo>
                    <a:lnTo>
                      <a:pt x="161" y="121"/>
                    </a:lnTo>
                    <a:lnTo>
                      <a:pt x="164" y="120"/>
                    </a:lnTo>
                    <a:lnTo>
                      <a:pt x="165" y="116"/>
                    </a:lnTo>
                    <a:lnTo>
                      <a:pt x="167" y="116"/>
                    </a:lnTo>
                    <a:lnTo>
                      <a:pt x="168" y="118"/>
                    </a:lnTo>
                    <a:lnTo>
                      <a:pt x="169" y="116"/>
                    </a:lnTo>
                    <a:lnTo>
                      <a:pt x="169" y="113"/>
                    </a:lnTo>
                    <a:lnTo>
                      <a:pt x="172" y="107"/>
                    </a:lnTo>
                    <a:lnTo>
                      <a:pt x="172" y="102"/>
                    </a:lnTo>
                    <a:lnTo>
                      <a:pt x="172" y="100"/>
                    </a:lnTo>
                    <a:lnTo>
                      <a:pt x="171" y="95"/>
                    </a:lnTo>
                    <a:lnTo>
                      <a:pt x="172" y="91"/>
                    </a:lnTo>
                    <a:lnTo>
                      <a:pt x="173" y="91"/>
                    </a:lnTo>
                    <a:lnTo>
                      <a:pt x="173" y="86"/>
                    </a:lnTo>
                    <a:lnTo>
                      <a:pt x="176" y="81"/>
                    </a:lnTo>
                    <a:lnTo>
                      <a:pt x="176" y="78"/>
                    </a:lnTo>
                    <a:lnTo>
                      <a:pt x="178" y="76"/>
                    </a:lnTo>
                    <a:lnTo>
                      <a:pt x="178" y="70"/>
                    </a:lnTo>
                    <a:lnTo>
                      <a:pt x="180" y="69"/>
                    </a:lnTo>
                    <a:lnTo>
                      <a:pt x="180" y="66"/>
                    </a:lnTo>
                    <a:lnTo>
                      <a:pt x="183" y="61"/>
                    </a:lnTo>
                    <a:lnTo>
                      <a:pt x="182" y="57"/>
                    </a:lnTo>
                    <a:lnTo>
                      <a:pt x="183" y="55"/>
                    </a:lnTo>
                    <a:lnTo>
                      <a:pt x="185" y="55"/>
                    </a:lnTo>
                    <a:lnTo>
                      <a:pt x="185" y="51"/>
                    </a:lnTo>
                    <a:lnTo>
                      <a:pt x="183" y="48"/>
                    </a:lnTo>
                    <a:lnTo>
                      <a:pt x="184" y="46"/>
                    </a:lnTo>
                    <a:lnTo>
                      <a:pt x="184" y="43"/>
                    </a:lnTo>
                    <a:lnTo>
                      <a:pt x="182" y="42"/>
                    </a:lnTo>
                    <a:lnTo>
                      <a:pt x="180" y="37"/>
                    </a:lnTo>
                    <a:lnTo>
                      <a:pt x="181" y="35"/>
                    </a:lnTo>
                    <a:lnTo>
                      <a:pt x="179" y="30"/>
                    </a:lnTo>
                    <a:lnTo>
                      <a:pt x="177" y="29"/>
                    </a:lnTo>
                    <a:lnTo>
                      <a:pt x="175" y="27"/>
                    </a:lnTo>
                    <a:lnTo>
                      <a:pt x="175" y="28"/>
                    </a:lnTo>
                    <a:lnTo>
                      <a:pt x="174" y="32"/>
                    </a:lnTo>
                    <a:lnTo>
                      <a:pt x="172" y="32"/>
                    </a:lnTo>
                    <a:lnTo>
                      <a:pt x="170" y="26"/>
                    </a:lnTo>
                    <a:lnTo>
                      <a:pt x="168" y="25"/>
                    </a:lnTo>
                    <a:lnTo>
                      <a:pt x="166" y="23"/>
                    </a:lnTo>
                    <a:lnTo>
                      <a:pt x="164" y="23"/>
                    </a:lnTo>
                    <a:lnTo>
                      <a:pt x="165" y="28"/>
                    </a:lnTo>
                    <a:lnTo>
                      <a:pt x="164" y="29"/>
                    </a:lnTo>
                    <a:lnTo>
                      <a:pt x="161" y="28"/>
                    </a:lnTo>
                    <a:lnTo>
                      <a:pt x="160" y="33"/>
                    </a:lnTo>
                    <a:lnTo>
                      <a:pt x="160" y="34"/>
                    </a:lnTo>
                    <a:lnTo>
                      <a:pt x="158" y="36"/>
                    </a:lnTo>
                    <a:lnTo>
                      <a:pt x="156" y="43"/>
                    </a:lnTo>
                    <a:lnTo>
                      <a:pt x="156" y="47"/>
                    </a:lnTo>
                    <a:lnTo>
                      <a:pt x="154" y="50"/>
                    </a:lnTo>
                    <a:lnTo>
                      <a:pt x="154" y="54"/>
                    </a:lnTo>
                    <a:lnTo>
                      <a:pt x="154" y="55"/>
                    </a:lnTo>
                    <a:lnTo>
                      <a:pt x="154" y="57"/>
                    </a:lnTo>
                    <a:lnTo>
                      <a:pt x="151" y="59"/>
                    </a:lnTo>
                    <a:lnTo>
                      <a:pt x="151" y="66"/>
                    </a:lnTo>
                    <a:lnTo>
                      <a:pt x="149" y="68"/>
                    </a:lnTo>
                    <a:lnTo>
                      <a:pt x="147" y="68"/>
                    </a:lnTo>
                    <a:lnTo>
                      <a:pt x="146" y="73"/>
                    </a:lnTo>
                    <a:lnTo>
                      <a:pt x="147" y="74"/>
                    </a:lnTo>
                    <a:lnTo>
                      <a:pt x="146" y="78"/>
                    </a:lnTo>
                    <a:lnTo>
                      <a:pt x="145" y="81"/>
                    </a:lnTo>
                    <a:lnTo>
                      <a:pt x="144" y="85"/>
                    </a:lnTo>
                    <a:lnTo>
                      <a:pt x="145" y="87"/>
                    </a:lnTo>
                    <a:lnTo>
                      <a:pt x="144" y="89"/>
                    </a:lnTo>
                    <a:lnTo>
                      <a:pt x="141" y="89"/>
                    </a:lnTo>
                    <a:lnTo>
                      <a:pt x="143" y="91"/>
                    </a:lnTo>
                    <a:lnTo>
                      <a:pt x="145" y="92"/>
                    </a:lnTo>
                    <a:lnTo>
                      <a:pt x="145" y="95"/>
                    </a:lnTo>
                    <a:lnTo>
                      <a:pt x="144" y="95"/>
                    </a:lnTo>
                    <a:lnTo>
                      <a:pt x="141" y="95"/>
                    </a:lnTo>
                    <a:lnTo>
                      <a:pt x="139" y="97"/>
                    </a:lnTo>
                    <a:lnTo>
                      <a:pt x="137" y="96"/>
                    </a:lnTo>
                    <a:lnTo>
                      <a:pt x="137" y="98"/>
                    </a:lnTo>
                    <a:lnTo>
                      <a:pt x="137" y="101"/>
                    </a:lnTo>
                    <a:lnTo>
                      <a:pt x="135" y="102"/>
                    </a:lnTo>
                    <a:lnTo>
                      <a:pt x="134" y="101"/>
                    </a:lnTo>
                    <a:lnTo>
                      <a:pt x="133" y="98"/>
                    </a:lnTo>
                    <a:lnTo>
                      <a:pt x="134" y="95"/>
                    </a:lnTo>
                    <a:lnTo>
                      <a:pt x="133" y="93"/>
                    </a:lnTo>
                    <a:lnTo>
                      <a:pt x="132" y="88"/>
                    </a:lnTo>
                    <a:lnTo>
                      <a:pt x="134" y="83"/>
                    </a:lnTo>
                    <a:lnTo>
                      <a:pt x="135" y="78"/>
                    </a:lnTo>
                    <a:lnTo>
                      <a:pt x="137" y="77"/>
                    </a:lnTo>
                    <a:lnTo>
                      <a:pt x="137" y="74"/>
                    </a:lnTo>
                    <a:lnTo>
                      <a:pt x="137" y="71"/>
                    </a:lnTo>
                    <a:lnTo>
                      <a:pt x="139" y="64"/>
                    </a:lnTo>
                    <a:lnTo>
                      <a:pt x="143" y="62"/>
                    </a:lnTo>
                    <a:lnTo>
                      <a:pt x="143" y="57"/>
                    </a:lnTo>
                    <a:lnTo>
                      <a:pt x="141" y="58"/>
                    </a:lnTo>
                    <a:lnTo>
                      <a:pt x="140" y="57"/>
                    </a:lnTo>
                    <a:lnTo>
                      <a:pt x="140" y="55"/>
                    </a:lnTo>
                    <a:lnTo>
                      <a:pt x="142" y="53"/>
                    </a:lnTo>
                    <a:lnTo>
                      <a:pt x="142" y="46"/>
                    </a:lnTo>
                    <a:lnTo>
                      <a:pt x="141" y="45"/>
                    </a:lnTo>
                    <a:lnTo>
                      <a:pt x="139" y="41"/>
                    </a:lnTo>
                    <a:lnTo>
                      <a:pt x="141" y="40"/>
                    </a:lnTo>
                    <a:lnTo>
                      <a:pt x="141" y="36"/>
                    </a:lnTo>
                    <a:lnTo>
                      <a:pt x="139" y="35"/>
                    </a:lnTo>
                    <a:lnTo>
                      <a:pt x="136" y="31"/>
                    </a:lnTo>
                    <a:lnTo>
                      <a:pt x="132" y="33"/>
                    </a:lnTo>
                    <a:lnTo>
                      <a:pt x="131" y="36"/>
                    </a:lnTo>
                    <a:lnTo>
                      <a:pt x="134" y="39"/>
                    </a:lnTo>
                    <a:lnTo>
                      <a:pt x="134" y="42"/>
                    </a:lnTo>
                    <a:lnTo>
                      <a:pt x="135" y="43"/>
                    </a:lnTo>
                    <a:lnTo>
                      <a:pt x="135" y="47"/>
                    </a:lnTo>
                    <a:lnTo>
                      <a:pt x="134" y="47"/>
                    </a:lnTo>
                    <a:lnTo>
                      <a:pt x="133" y="43"/>
                    </a:lnTo>
                    <a:lnTo>
                      <a:pt x="130" y="43"/>
                    </a:lnTo>
                    <a:lnTo>
                      <a:pt x="130" y="47"/>
                    </a:lnTo>
                    <a:lnTo>
                      <a:pt x="130" y="48"/>
                    </a:lnTo>
                    <a:lnTo>
                      <a:pt x="131" y="50"/>
                    </a:lnTo>
                    <a:lnTo>
                      <a:pt x="133" y="55"/>
                    </a:lnTo>
                    <a:lnTo>
                      <a:pt x="131" y="56"/>
                    </a:lnTo>
                    <a:lnTo>
                      <a:pt x="130" y="54"/>
                    </a:lnTo>
                    <a:lnTo>
                      <a:pt x="130" y="53"/>
                    </a:lnTo>
                    <a:lnTo>
                      <a:pt x="129" y="57"/>
                    </a:lnTo>
                    <a:lnTo>
                      <a:pt x="127" y="55"/>
                    </a:lnTo>
                    <a:lnTo>
                      <a:pt x="127" y="52"/>
                    </a:lnTo>
                    <a:lnTo>
                      <a:pt x="125" y="53"/>
                    </a:lnTo>
                    <a:lnTo>
                      <a:pt x="123" y="56"/>
                    </a:lnTo>
                    <a:lnTo>
                      <a:pt x="122" y="55"/>
                    </a:lnTo>
                    <a:lnTo>
                      <a:pt x="122" y="52"/>
                    </a:lnTo>
                    <a:lnTo>
                      <a:pt x="123" y="50"/>
                    </a:lnTo>
                    <a:lnTo>
                      <a:pt x="123" y="49"/>
                    </a:lnTo>
                    <a:lnTo>
                      <a:pt x="120" y="50"/>
                    </a:lnTo>
                    <a:lnTo>
                      <a:pt x="116" y="54"/>
                    </a:lnTo>
                    <a:lnTo>
                      <a:pt x="114" y="50"/>
                    </a:lnTo>
                    <a:lnTo>
                      <a:pt x="113" y="50"/>
                    </a:lnTo>
                    <a:lnTo>
                      <a:pt x="110" y="53"/>
                    </a:lnTo>
                    <a:lnTo>
                      <a:pt x="107" y="53"/>
                    </a:lnTo>
                    <a:lnTo>
                      <a:pt x="107" y="50"/>
                    </a:lnTo>
                    <a:lnTo>
                      <a:pt x="104" y="51"/>
                    </a:lnTo>
                    <a:lnTo>
                      <a:pt x="102" y="50"/>
                    </a:lnTo>
                    <a:lnTo>
                      <a:pt x="105" y="47"/>
                    </a:lnTo>
                    <a:lnTo>
                      <a:pt x="108" y="47"/>
                    </a:lnTo>
                    <a:lnTo>
                      <a:pt x="110" y="47"/>
                    </a:lnTo>
                    <a:lnTo>
                      <a:pt x="113" y="47"/>
                    </a:lnTo>
                    <a:lnTo>
                      <a:pt x="113" y="44"/>
                    </a:lnTo>
                    <a:lnTo>
                      <a:pt x="115" y="44"/>
                    </a:lnTo>
                    <a:lnTo>
                      <a:pt x="117" y="44"/>
                    </a:lnTo>
                    <a:lnTo>
                      <a:pt x="120" y="42"/>
                    </a:lnTo>
                    <a:lnTo>
                      <a:pt x="120" y="39"/>
                    </a:lnTo>
                    <a:lnTo>
                      <a:pt x="120" y="37"/>
                    </a:lnTo>
                    <a:lnTo>
                      <a:pt x="119" y="35"/>
                    </a:lnTo>
                    <a:lnTo>
                      <a:pt x="116" y="30"/>
                    </a:lnTo>
                    <a:lnTo>
                      <a:pt x="113" y="28"/>
                    </a:lnTo>
                    <a:lnTo>
                      <a:pt x="113" y="26"/>
                    </a:lnTo>
                    <a:lnTo>
                      <a:pt x="109" y="21"/>
                    </a:lnTo>
                    <a:lnTo>
                      <a:pt x="108" y="19"/>
                    </a:lnTo>
                    <a:lnTo>
                      <a:pt x="106" y="19"/>
                    </a:lnTo>
                    <a:lnTo>
                      <a:pt x="102" y="22"/>
                    </a:lnTo>
                    <a:lnTo>
                      <a:pt x="100" y="22"/>
                    </a:lnTo>
                    <a:lnTo>
                      <a:pt x="96" y="28"/>
                    </a:lnTo>
                    <a:lnTo>
                      <a:pt x="97" y="29"/>
                    </a:lnTo>
                    <a:lnTo>
                      <a:pt x="97" y="31"/>
                    </a:lnTo>
                    <a:lnTo>
                      <a:pt x="95" y="32"/>
                    </a:lnTo>
                    <a:lnTo>
                      <a:pt x="93" y="33"/>
                    </a:lnTo>
                    <a:lnTo>
                      <a:pt x="93" y="31"/>
                    </a:lnTo>
                    <a:lnTo>
                      <a:pt x="91" y="32"/>
                    </a:lnTo>
                    <a:lnTo>
                      <a:pt x="89" y="30"/>
                    </a:lnTo>
                    <a:lnTo>
                      <a:pt x="86" y="30"/>
                    </a:lnTo>
                    <a:lnTo>
                      <a:pt x="85" y="32"/>
                    </a:lnTo>
                    <a:lnTo>
                      <a:pt x="82" y="32"/>
                    </a:lnTo>
                    <a:lnTo>
                      <a:pt x="82" y="30"/>
                    </a:lnTo>
                    <a:lnTo>
                      <a:pt x="82" y="30"/>
                    </a:lnTo>
                    <a:lnTo>
                      <a:pt x="86" y="28"/>
                    </a:lnTo>
                    <a:lnTo>
                      <a:pt x="87" y="25"/>
                    </a:lnTo>
                    <a:lnTo>
                      <a:pt x="89" y="24"/>
                    </a:lnTo>
                    <a:lnTo>
                      <a:pt x="92" y="25"/>
                    </a:lnTo>
                    <a:lnTo>
                      <a:pt x="93" y="21"/>
                    </a:lnTo>
                    <a:lnTo>
                      <a:pt x="94" y="17"/>
                    </a:lnTo>
                    <a:lnTo>
                      <a:pt x="95" y="16"/>
                    </a:lnTo>
                    <a:lnTo>
                      <a:pt x="97" y="16"/>
                    </a:lnTo>
                    <a:lnTo>
                      <a:pt x="99" y="11"/>
                    </a:lnTo>
                    <a:lnTo>
                      <a:pt x="99" y="5"/>
                    </a:lnTo>
                    <a:lnTo>
                      <a:pt x="99" y="3"/>
                    </a:lnTo>
                    <a:lnTo>
                      <a:pt x="99" y="0"/>
                    </a:lnTo>
                    <a:lnTo>
                      <a:pt x="96" y="0"/>
                    </a:lnTo>
                    <a:lnTo>
                      <a:pt x="92" y="2"/>
                    </a:lnTo>
                    <a:lnTo>
                      <a:pt x="87" y="3"/>
                    </a:lnTo>
                    <a:lnTo>
                      <a:pt x="82" y="5"/>
                    </a:lnTo>
                    <a:lnTo>
                      <a:pt x="71" y="7"/>
                    </a:lnTo>
                    <a:lnTo>
                      <a:pt x="58" y="13"/>
                    </a:lnTo>
                    <a:lnTo>
                      <a:pt x="55" y="16"/>
                    </a:lnTo>
                    <a:lnTo>
                      <a:pt x="47" y="19"/>
                    </a:lnTo>
                    <a:lnTo>
                      <a:pt x="37" y="25"/>
                    </a:lnTo>
                    <a:lnTo>
                      <a:pt x="33" y="29"/>
                    </a:lnTo>
                    <a:lnTo>
                      <a:pt x="33" y="31"/>
                    </a:lnTo>
                    <a:lnTo>
                      <a:pt x="36" y="31"/>
                    </a:lnTo>
                    <a:lnTo>
                      <a:pt x="37" y="33"/>
                    </a:lnTo>
                    <a:lnTo>
                      <a:pt x="34" y="35"/>
                    </a:lnTo>
                    <a:lnTo>
                      <a:pt x="32" y="35"/>
                    </a:lnTo>
                    <a:lnTo>
                      <a:pt x="27" y="40"/>
                    </a:lnTo>
                    <a:lnTo>
                      <a:pt x="23" y="40"/>
                    </a:lnTo>
                    <a:lnTo>
                      <a:pt x="21" y="42"/>
                    </a:lnTo>
                    <a:lnTo>
                      <a:pt x="21" y="45"/>
                    </a:lnTo>
                    <a:lnTo>
                      <a:pt x="17" y="49"/>
                    </a:lnTo>
                    <a:lnTo>
                      <a:pt x="16" y="51"/>
                    </a:lnTo>
                    <a:lnTo>
                      <a:pt x="15" y="55"/>
                    </a:lnTo>
                    <a:lnTo>
                      <a:pt x="17" y="54"/>
                    </a:lnTo>
                    <a:lnTo>
                      <a:pt x="19" y="56"/>
                    </a:lnTo>
                    <a:lnTo>
                      <a:pt x="18" y="58"/>
                    </a:lnTo>
                    <a:lnTo>
                      <a:pt x="19" y="59"/>
                    </a:lnTo>
                    <a:lnTo>
                      <a:pt x="20" y="59"/>
                    </a:lnTo>
                    <a:lnTo>
                      <a:pt x="23" y="57"/>
                    </a:lnTo>
                    <a:lnTo>
                      <a:pt x="26" y="57"/>
                    </a:lnTo>
                    <a:lnTo>
                      <a:pt x="27" y="59"/>
                    </a:lnTo>
                    <a:lnTo>
                      <a:pt x="26" y="61"/>
                    </a:lnTo>
                    <a:lnTo>
                      <a:pt x="23" y="63"/>
                    </a:lnTo>
                    <a:lnTo>
                      <a:pt x="20" y="61"/>
                    </a:lnTo>
                    <a:lnTo>
                      <a:pt x="19" y="62"/>
                    </a:lnTo>
                    <a:lnTo>
                      <a:pt x="19" y="65"/>
                    </a:lnTo>
                    <a:lnTo>
                      <a:pt x="24" y="68"/>
                    </a:lnTo>
                    <a:lnTo>
                      <a:pt x="26" y="68"/>
                    </a:lnTo>
                    <a:lnTo>
                      <a:pt x="26" y="65"/>
                    </a:lnTo>
                    <a:lnTo>
                      <a:pt x="27" y="64"/>
                    </a:lnTo>
                    <a:lnTo>
                      <a:pt x="29" y="67"/>
                    </a:lnTo>
                    <a:lnTo>
                      <a:pt x="27" y="69"/>
                    </a:lnTo>
                    <a:lnTo>
                      <a:pt x="30" y="68"/>
                    </a:lnTo>
                    <a:lnTo>
                      <a:pt x="34" y="70"/>
                    </a:lnTo>
                    <a:lnTo>
                      <a:pt x="39" y="68"/>
                    </a:lnTo>
                    <a:lnTo>
                      <a:pt x="41" y="68"/>
                    </a:lnTo>
                    <a:lnTo>
                      <a:pt x="45" y="70"/>
                    </a:lnTo>
                    <a:lnTo>
                      <a:pt x="48" y="69"/>
                    </a:lnTo>
                    <a:lnTo>
                      <a:pt x="51" y="71"/>
                    </a:lnTo>
                    <a:lnTo>
                      <a:pt x="53" y="74"/>
                    </a:lnTo>
                    <a:lnTo>
                      <a:pt x="55" y="74"/>
                    </a:lnTo>
                    <a:lnTo>
                      <a:pt x="54" y="76"/>
                    </a:lnTo>
                    <a:lnTo>
                      <a:pt x="52" y="76"/>
                    </a:lnTo>
                    <a:lnTo>
                      <a:pt x="48" y="73"/>
                    </a:lnTo>
                    <a:lnTo>
                      <a:pt x="43" y="72"/>
                    </a:lnTo>
                    <a:lnTo>
                      <a:pt x="42" y="74"/>
                    </a:lnTo>
                    <a:lnTo>
                      <a:pt x="45" y="75"/>
                    </a:lnTo>
                    <a:lnTo>
                      <a:pt x="46" y="77"/>
                    </a:lnTo>
                    <a:lnTo>
                      <a:pt x="41" y="77"/>
                    </a:lnTo>
                    <a:lnTo>
                      <a:pt x="40" y="75"/>
                    </a:lnTo>
                    <a:lnTo>
                      <a:pt x="33" y="76"/>
                    </a:lnTo>
                    <a:lnTo>
                      <a:pt x="31" y="78"/>
                    </a:lnTo>
                    <a:lnTo>
                      <a:pt x="30" y="76"/>
                    </a:lnTo>
                    <a:lnTo>
                      <a:pt x="28" y="76"/>
                    </a:lnTo>
                    <a:lnTo>
                      <a:pt x="26" y="77"/>
                    </a:lnTo>
                    <a:lnTo>
                      <a:pt x="24" y="77"/>
                    </a:lnTo>
                    <a:lnTo>
                      <a:pt x="17" y="78"/>
                    </a:lnTo>
                    <a:lnTo>
                      <a:pt x="16" y="78"/>
                    </a:lnTo>
                    <a:lnTo>
                      <a:pt x="11" y="80"/>
                    </a:lnTo>
                    <a:lnTo>
                      <a:pt x="10" y="83"/>
                    </a:lnTo>
                    <a:lnTo>
                      <a:pt x="11" y="92"/>
                    </a:lnTo>
                    <a:lnTo>
                      <a:pt x="11" y="94"/>
                    </a:lnTo>
                    <a:lnTo>
                      <a:pt x="11" y="98"/>
                    </a:lnTo>
                    <a:lnTo>
                      <a:pt x="10" y="99"/>
                    </a:lnTo>
                    <a:lnTo>
                      <a:pt x="10" y="101"/>
                    </a:lnTo>
                    <a:lnTo>
                      <a:pt x="12" y="102"/>
                    </a:lnTo>
                    <a:lnTo>
                      <a:pt x="14" y="102"/>
                    </a:lnTo>
                    <a:lnTo>
                      <a:pt x="16" y="102"/>
                    </a:lnTo>
                    <a:lnTo>
                      <a:pt x="17" y="103"/>
                    </a:lnTo>
                    <a:lnTo>
                      <a:pt x="19" y="103"/>
                    </a:lnTo>
                    <a:lnTo>
                      <a:pt x="20" y="102"/>
                    </a:lnTo>
                    <a:lnTo>
                      <a:pt x="21" y="102"/>
                    </a:lnTo>
                    <a:lnTo>
                      <a:pt x="23" y="103"/>
                    </a:lnTo>
                    <a:lnTo>
                      <a:pt x="24" y="104"/>
                    </a:lnTo>
                    <a:lnTo>
                      <a:pt x="25" y="103"/>
                    </a:lnTo>
                    <a:lnTo>
                      <a:pt x="26" y="106"/>
                    </a:lnTo>
                    <a:lnTo>
                      <a:pt x="27" y="107"/>
                    </a:lnTo>
                    <a:lnTo>
                      <a:pt x="29" y="108"/>
                    </a:lnTo>
                    <a:lnTo>
                      <a:pt x="31" y="107"/>
                    </a:lnTo>
                    <a:lnTo>
                      <a:pt x="33" y="107"/>
                    </a:lnTo>
                    <a:lnTo>
                      <a:pt x="34" y="109"/>
                    </a:lnTo>
                    <a:lnTo>
                      <a:pt x="37" y="109"/>
                    </a:lnTo>
                    <a:lnTo>
                      <a:pt x="39" y="108"/>
                    </a:lnTo>
                    <a:lnTo>
                      <a:pt x="41" y="109"/>
                    </a:lnTo>
                    <a:lnTo>
                      <a:pt x="44" y="108"/>
                    </a:lnTo>
                    <a:lnTo>
                      <a:pt x="45" y="109"/>
                    </a:lnTo>
                    <a:lnTo>
                      <a:pt x="49" y="109"/>
                    </a:lnTo>
                    <a:lnTo>
                      <a:pt x="51" y="109"/>
                    </a:lnTo>
                    <a:lnTo>
                      <a:pt x="54" y="109"/>
                    </a:lnTo>
                    <a:lnTo>
                      <a:pt x="55" y="112"/>
                    </a:lnTo>
                    <a:lnTo>
                      <a:pt x="57" y="111"/>
                    </a:lnTo>
                    <a:lnTo>
                      <a:pt x="57" y="113"/>
                    </a:lnTo>
                    <a:lnTo>
                      <a:pt x="59" y="116"/>
                    </a:lnTo>
                    <a:lnTo>
                      <a:pt x="59" y="117"/>
                    </a:lnTo>
                    <a:lnTo>
                      <a:pt x="61" y="119"/>
                    </a:lnTo>
                    <a:lnTo>
                      <a:pt x="63" y="119"/>
                    </a:lnTo>
                    <a:lnTo>
                      <a:pt x="64" y="119"/>
                    </a:lnTo>
                    <a:lnTo>
                      <a:pt x="65" y="122"/>
                    </a:lnTo>
                    <a:lnTo>
                      <a:pt x="67" y="123"/>
                    </a:lnTo>
                    <a:lnTo>
                      <a:pt x="68" y="125"/>
                    </a:lnTo>
                    <a:lnTo>
                      <a:pt x="68" y="126"/>
                    </a:lnTo>
                    <a:lnTo>
                      <a:pt x="68" y="128"/>
                    </a:lnTo>
                    <a:lnTo>
                      <a:pt x="71" y="131"/>
                    </a:lnTo>
                    <a:lnTo>
                      <a:pt x="74" y="134"/>
                    </a:lnTo>
                    <a:lnTo>
                      <a:pt x="74" y="136"/>
                    </a:lnTo>
                    <a:lnTo>
                      <a:pt x="73" y="137"/>
                    </a:lnTo>
                    <a:lnTo>
                      <a:pt x="74" y="139"/>
                    </a:lnTo>
                    <a:lnTo>
                      <a:pt x="72" y="138"/>
                    </a:lnTo>
                    <a:lnTo>
                      <a:pt x="68" y="137"/>
                    </a:lnTo>
                    <a:lnTo>
                      <a:pt x="64" y="135"/>
                    </a:lnTo>
                    <a:lnTo>
                      <a:pt x="61" y="136"/>
                    </a:lnTo>
                    <a:lnTo>
                      <a:pt x="59" y="135"/>
                    </a:lnTo>
                    <a:lnTo>
                      <a:pt x="59" y="136"/>
                    </a:lnTo>
                    <a:lnTo>
                      <a:pt x="57" y="136"/>
                    </a:lnTo>
                    <a:lnTo>
                      <a:pt x="54" y="133"/>
                    </a:lnTo>
                    <a:lnTo>
                      <a:pt x="53" y="133"/>
                    </a:lnTo>
                    <a:lnTo>
                      <a:pt x="51" y="130"/>
                    </a:lnTo>
                    <a:lnTo>
                      <a:pt x="50" y="130"/>
                    </a:lnTo>
                    <a:lnTo>
                      <a:pt x="47" y="130"/>
                    </a:lnTo>
                    <a:lnTo>
                      <a:pt x="46" y="130"/>
                    </a:lnTo>
                    <a:lnTo>
                      <a:pt x="44" y="128"/>
                    </a:lnTo>
                    <a:lnTo>
                      <a:pt x="41" y="126"/>
                    </a:lnTo>
                    <a:lnTo>
                      <a:pt x="40" y="124"/>
                    </a:lnTo>
                    <a:lnTo>
                      <a:pt x="40" y="124"/>
                    </a:lnTo>
                    <a:lnTo>
                      <a:pt x="38" y="123"/>
                    </a:lnTo>
                    <a:lnTo>
                      <a:pt x="35" y="123"/>
                    </a:lnTo>
                    <a:lnTo>
                      <a:pt x="33" y="123"/>
                    </a:lnTo>
                    <a:lnTo>
                      <a:pt x="27" y="123"/>
                    </a:lnTo>
                    <a:lnTo>
                      <a:pt x="23" y="123"/>
                    </a:lnTo>
                    <a:lnTo>
                      <a:pt x="21" y="122"/>
                    </a:lnTo>
                    <a:lnTo>
                      <a:pt x="10" y="121"/>
                    </a:lnTo>
                    <a:lnTo>
                      <a:pt x="8" y="122"/>
                    </a:lnTo>
                    <a:lnTo>
                      <a:pt x="5" y="123"/>
                    </a:lnTo>
                    <a:lnTo>
                      <a:pt x="3" y="126"/>
                    </a:lnTo>
                    <a:lnTo>
                      <a:pt x="3" y="131"/>
                    </a:lnTo>
                    <a:lnTo>
                      <a:pt x="1" y="136"/>
                    </a:lnTo>
                    <a:lnTo>
                      <a:pt x="2" y="140"/>
                    </a:lnTo>
                    <a:lnTo>
                      <a:pt x="0" y="143"/>
                    </a:lnTo>
                    <a:lnTo>
                      <a:pt x="1" y="144"/>
                    </a:lnTo>
                    <a:lnTo>
                      <a:pt x="3" y="146"/>
                    </a:lnTo>
                    <a:lnTo>
                      <a:pt x="2" y="147"/>
                    </a:lnTo>
                    <a:lnTo>
                      <a:pt x="2" y="148"/>
                    </a:lnTo>
                    <a:lnTo>
                      <a:pt x="3" y="155"/>
                    </a:lnTo>
                    <a:lnTo>
                      <a:pt x="5" y="157"/>
                    </a:lnTo>
                    <a:lnTo>
                      <a:pt x="6" y="159"/>
                    </a:lnTo>
                    <a:lnTo>
                      <a:pt x="10" y="162"/>
                    </a:lnTo>
                    <a:lnTo>
                      <a:pt x="12" y="164"/>
                    </a:lnTo>
                    <a:lnTo>
                      <a:pt x="13" y="163"/>
                    </a:lnTo>
                    <a:lnTo>
                      <a:pt x="15" y="164"/>
                    </a:lnTo>
                    <a:lnTo>
                      <a:pt x="17" y="165"/>
                    </a:lnTo>
                    <a:lnTo>
                      <a:pt x="20" y="164"/>
                    </a:lnTo>
                    <a:lnTo>
                      <a:pt x="22" y="164"/>
                    </a:lnTo>
                    <a:lnTo>
                      <a:pt x="23" y="166"/>
                    </a:lnTo>
                    <a:lnTo>
                      <a:pt x="26" y="166"/>
                    </a:lnTo>
                    <a:lnTo>
                      <a:pt x="29" y="170"/>
                    </a:lnTo>
                    <a:lnTo>
                      <a:pt x="30" y="171"/>
                    </a:lnTo>
                    <a:lnTo>
                      <a:pt x="30" y="173"/>
                    </a:lnTo>
                    <a:lnTo>
                      <a:pt x="28" y="174"/>
                    </a:lnTo>
                    <a:lnTo>
                      <a:pt x="28" y="176"/>
                    </a:lnTo>
                    <a:lnTo>
                      <a:pt x="26" y="178"/>
                    </a:lnTo>
                    <a:lnTo>
                      <a:pt x="26" y="179"/>
                    </a:lnTo>
                    <a:lnTo>
                      <a:pt x="26" y="181"/>
                    </a:lnTo>
                    <a:lnTo>
                      <a:pt x="23" y="184"/>
                    </a:lnTo>
                    <a:lnTo>
                      <a:pt x="23" y="185"/>
                    </a:lnTo>
                    <a:lnTo>
                      <a:pt x="21" y="187"/>
                    </a:lnTo>
                    <a:lnTo>
                      <a:pt x="23" y="189"/>
                    </a:lnTo>
                    <a:lnTo>
                      <a:pt x="23" y="193"/>
                    </a:lnTo>
                    <a:lnTo>
                      <a:pt x="25" y="197"/>
                    </a:lnTo>
                    <a:lnTo>
                      <a:pt x="25" y="199"/>
                    </a:lnTo>
                    <a:lnTo>
                      <a:pt x="22" y="200"/>
                    </a:lnTo>
                    <a:lnTo>
                      <a:pt x="23" y="202"/>
                    </a:lnTo>
                    <a:lnTo>
                      <a:pt x="27" y="202"/>
                    </a:lnTo>
                    <a:lnTo>
                      <a:pt x="29" y="202"/>
                    </a:lnTo>
                    <a:lnTo>
                      <a:pt x="30" y="202"/>
                    </a:lnTo>
                    <a:lnTo>
                      <a:pt x="31" y="203"/>
                    </a:lnTo>
                    <a:lnTo>
                      <a:pt x="33" y="202"/>
                    </a:lnTo>
                    <a:lnTo>
                      <a:pt x="34" y="201"/>
                    </a:lnTo>
                    <a:lnTo>
                      <a:pt x="35" y="202"/>
                    </a:lnTo>
                    <a:lnTo>
                      <a:pt x="39" y="202"/>
                    </a:lnTo>
                    <a:lnTo>
                      <a:pt x="43" y="204"/>
                    </a:lnTo>
                    <a:lnTo>
                      <a:pt x="45" y="202"/>
                    </a:lnTo>
                    <a:lnTo>
                      <a:pt x="48" y="202"/>
                    </a:lnTo>
                    <a:lnTo>
                      <a:pt x="49" y="204"/>
                    </a:lnTo>
                    <a:lnTo>
                      <a:pt x="50" y="204"/>
                    </a:lnTo>
                    <a:lnTo>
                      <a:pt x="51" y="203"/>
                    </a:lnTo>
                    <a:lnTo>
                      <a:pt x="53" y="202"/>
                    </a:lnTo>
                    <a:lnTo>
                      <a:pt x="54" y="203"/>
                    </a:lnTo>
                    <a:lnTo>
                      <a:pt x="54" y="206"/>
                    </a:lnTo>
                    <a:lnTo>
                      <a:pt x="56" y="205"/>
                    </a:lnTo>
                    <a:lnTo>
                      <a:pt x="57" y="204"/>
                    </a:lnTo>
                    <a:lnTo>
                      <a:pt x="58" y="205"/>
                    </a:lnTo>
                    <a:lnTo>
                      <a:pt x="59" y="208"/>
                    </a:lnTo>
                    <a:lnTo>
                      <a:pt x="61" y="208"/>
                    </a:lnTo>
                    <a:lnTo>
                      <a:pt x="61" y="206"/>
                    </a:lnTo>
                    <a:lnTo>
                      <a:pt x="65" y="206"/>
                    </a:lnTo>
                    <a:lnTo>
                      <a:pt x="67" y="203"/>
                    </a:lnTo>
                    <a:lnTo>
                      <a:pt x="69" y="202"/>
                    </a:lnTo>
                    <a:lnTo>
                      <a:pt x="71" y="202"/>
                    </a:lnTo>
                    <a:lnTo>
                      <a:pt x="74" y="199"/>
                    </a:lnTo>
                    <a:lnTo>
                      <a:pt x="78" y="198"/>
                    </a:lnTo>
                    <a:lnTo>
                      <a:pt x="80" y="197"/>
                    </a:lnTo>
                    <a:lnTo>
                      <a:pt x="80" y="195"/>
                    </a:lnTo>
                    <a:lnTo>
                      <a:pt x="82" y="195"/>
                    </a:lnTo>
                    <a:lnTo>
                      <a:pt x="85" y="196"/>
                    </a:lnTo>
                    <a:lnTo>
                      <a:pt x="87" y="195"/>
                    </a:lnTo>
                    <a:lnTo>
                      <a:pt x="89" y="197"/>
                    </a:lnTo>
                    <a:lnTo>
                      <a:pt x="94" y="197"/>
                    </a:lnTo>
                    <a:lnTo>
                      <a:pt x="100" y="192"/>
                    </a:lnTo>
                    <a:lnTo>
                      <a:pt x="101" y="190"/>
                    </a:lnTo>
                    <a:lnTo>
                      <a:pt x="102" y="190"/>
                    </a:lnTo>
                    <a:lnTo>
                      <a:pt x="102" y="192"/>
                    </a:lnTo>
                    <a:lnTo>
                      <a:pt x="103" y="189"/>
                    </a:lnTo>
                    <a:lnTo>
                      <a:pt x="106" y="188"/>
                    </a:lnTo>
                    <a:lnTo>
                      <a:pt x="106" y="186"/>
                    </a:lnTo>
                    <a:lnTo>
                      <a:pt x="106" y="185"/>
                    </a:lnTo>
                    <a:lnTo>
                      <a:pt x="107" y="185"/>
                    </a:lnTo>
                    <a:lnTo>
                      <a:pt x="109" y="185"/>
                    </a:lnTo>
                    <a:lnTo>
                      <a:pt x="110" y="183"/>
                    </a:lnTo>
                    <a:lnTo>
                      <a:pt x="110" y="181"/>
                    </a:lnTo>
                    <a:lnTo>
                      <a:pt x="111" y="182"/>
                    </a:lnTo>
                    <a:lnTo>
                      <a:pt x="113" y="181"/>
                    </a:lnTo>
                    <a:lnTo>
                      <a:pt x="113" y="184"/>
                    </a:lnTo>
                    <a:lnTo>
                      <a:pt x="113" y="185"/>
                    </a:lnTo>
                    <a:lnTo>
                      <a:pt x="114" y="187"/>
                    </a:lnTo>
                    <a:lnTo>
                      <a:pt x="113" y="188"/>
                    </a:lnTo>
                    <a:lnTo>
                      <a:pt x="113" y="191"/>
                    </a:lnTo>
                    <a:lnTo>
                      <a:pt x="111" y="193"/>
                    </a:lnTo>
                    <a:lnTo>
                      <a:pt x="109" y="194"/>
                    </a:lnTo>
                    <a:lnTo>
                      <a:pt x="110" y="195"/>
                    </a:lnTo>
                    <a:lnTo>
                      <a:pt x="112" y="195"/>
                    </a:lnTo>
                    <a:lnTo>
                      <a:pt x="114" y="198"/>
                    </a:lnTo>
                    <a:lnTo>
                      <a:pt x="115" y="197"/>
                    </a:lnTo>
                    <a:lnTo>
                      <a:pt x="116" y="196"/>
                    </a:lnTo>
                    <a:lnTo>
                      <a:pt x="119" y="198"/>
                    </a:lnTo>
                    <a:lnTo>
                      <a:pt x="120" y="201"/>
                    </a:lnTo>
                    <a:lnTo>
                      <a:pt x="121" y="202"/>
                    </a:lnTo>
                    <a:lnTo>
                      <a:pt x="121" y="201"/>
                    </a:lnTo>
                    <a:lnTo>
                      <a:pt x="122" y="199"/>
                    </a:lnTo>
                    <a:lnTo>
                      <a:pt x="123" y="201"/>
                    </a:lnTo>
                    <a:lnTo>
                      <a:pt x="123" y="203"/>
                    </a:lnTo>
                    <a:lnTo>
                      <a:pt x="122" y="205"/>
                    </a:lnTo>
                    <a:lnTo>
                      <a:pt x="120" y="205"/>
                    </a:lnTo>
                    <a:lnTo>
                      <a:pt x="118" y="207"/>
                    </a:lnTo>
                    <a:lnTo>
                      <a:pt x="119" y="209"/>
                    </a:lnTo>
                    <a:lnTo>
                      <a:pt x="120" y="209"/>
                    </a:lnTo>
                    <a:lnTo>
                      <a:pt x="122" y="209"/>
                    </a:lnTo>
                    <a:lnTo>
                      <a:pt x="123" y="212"/>
                    </a:lnTo>
                    <a:lnTo>
                      <a:pt x="126" y="211"/>
                    </a:lnTo>
                    <a:lnTo>
                      <a:pt x="127" y="207"/>
                    </a:lnTo>
                    <a:lnTo>
                      <a:pt x="128" y="207"/>
                    </a:lnTo>
                    <a:lnTo>
                      <a:pt x="128" y="210"/>
                    </a:lnTo>
                    <a:lnTo>
                      <a:pt x="130" y="213"/>
                    </a:lnTo>
                    <a:lnTo>
                      <a:pt x="131" y="214"/>
                    </a:lnTo>
                    <a:lnTo>
                      <a:pt x="133" y="212"/>
                    </a:lnTo>
                    <a:lnTo>
                      <a:pt x="135" y="213"/>
                    </a:lnTo>
                    <a:lnTo>
                      <a:pt x="137" y="216"/>
                    </a:lnTo>
                    <a:lnTo>
                      <a:pt x="139" y="216"/>
                    </a:lnTo>
                    <a:lnTo>
                      <a:pt x="140" y="217"/>
                    </a:lnTo>
                    <a:lnTo>
                      <a:pt x="141" y="217"/>
                    </a:lnTo>
                    <a:lnTo>
                      <a:pt x="141" y="215"/>
                    </a:lnTo>
                    <a:lnTo>
                      <a:pt x="142" y="215"/>
                    </a:lnTo>
                    <a:lnTo>
                      <a:pt x="144" y="214"/>
                    </a:lnTo>
                    <a:lnTo>
                      <a:pt x="145" y="215"/>
                    </a:lnTo>
                    <a:lnTo>
                      <a:pt x="145" y="217"/>
                    </a:lnTo>
                    <a:lnTo>
                      <a:pt x="146" y="218"/>
                    </a:lnTo>
                    <a:lnTo>
                      <a:pt x="148" y="217"/>
                    </a:lnTo>
                    <a:lnTo>
                      <a:pt x="149" y="215"/>
                    </a:lnTo>
                    <a:lnTo>
                      <a:pt x="151" y="216"/>
                    </a:lnTo>
                    <a:lnTo>
                      <a:pt x="151" y="218"/>
                    </a:lnTo>
                    <a:lnTo>
                      <a:pt x="152" y="218"/>
                    </a:lnTo>
                    <a:lnTo>
                      <a:pt x="153" y="216"/>
                    </a:lnTo>
                    <a:lnTo>
                      <a:pt x="154" y="216"/>
                    </a:lnTo>
                    <a:lnTo>
                      <a:pt x="155" y="214"/>
                    </a:lnTo>
                    <a:lnTo>
                      <a:pt x="157" y="214"/>
                    </a:lnTo>
                    <a:lnTo>
                      <a:pt x="158" y="215"/>
                    </a:lnTo>
                    <a:lnTo>
                      <a:pt x="159" y="216"/>
                    </a:lnTo>
                    <a:lnTo>
                      <a:pt x="160" y="215"/>
                    </a:lnTo>
                    <a:lnTo>
                      <a:pt x="160" y="214"/>
                    </a:lnTo>
                    <a:lnTo>
                      <a:pt x="160" y="212"/>
                    </a:lnTo>
                    <a:lnTo>
                      <a:pt x="161" y="209"/>
                    </a:lnTo>
                    <a:lnTo>
                      <a:pt x="161" y="208"/>
                    </a:lnTo>
                    <a:lnTo>
                      <a:pt x="163" y="206"/>
                    </a:lnTo>
                    <a:lnTo>
                      <a:pt x="163" y="204"/>
                    </a:lnTo>
                    <a:lnTo>
                      <a:pt x="161" y="204"/>
                    </a:lnTo>
                    <a:lnTo>
                      <a:pt x="160" y="202"/>
                    </a:lnTo>
                    <a:lnTo>
                      <a:pt x="161" y="199"/>
                    </a:lnTo>
                    <a:lnTo>
                      <a:pt x="163" y="199"/>
                    </a:lnTo>
                    <a:lnTo>
                      <a:pt x="163" y="195"/>
                    </a:lnTo>
                    <a:lnTo>
                      <a:pt x="161" y="193"/>
                    </a:lnTo>
                    <a:lnTo>
                      <a:pt x="158" y="194"/>
                    </a:lnTo>
                    <a:lnTo>
                      <a:pt x="158" y="196"/>
                    </a:lnTo>
                    <a:lnTo>
                      <a:pt x="158" y="198"/>
                    </a:lnTo>
                    <a:lnTo>
                      <a:pt x="156" y="196"/>
                    </a:lnTo>
                    <a:lnTo>
                      <a:pt x="152" y="196"/>
                    </a:lnTo>
                    <a:lnTo>
                      <a:pt x="149" y="200"/>
                    </a:lnTo>
                    <a:lnTo>
                      <a:pt x="147" y="202"/>
                    </a:lnTo>
                    <a:lnTo>
                      <a:pt x="147" y="201"/>
                    </a:lnTo>
                    <a:lnTo>
                      <a:pt x="149" y="199"/>
                    </a:lnTo>
                    <a:lnTo>
                      <a:pt x="151" y="196"/>
                    </a:lnTo>
                    <a:lnTo>
                      <a:pt x="151" y="192"/>
                    </a:lnTo>
                    <a:lnTo>
                      <a:pt x="150" y="195"/>
                    </a:lnTo>
                    <a:lnTo>
                      <a:pt x="148" y="194"/>
                    </a:lnTo>
                    <a:lnTo>
                      <a:pt x="148" y="192"/>
                    </a:lnTo>
                    <a:lnTo>
                      <a:pt x="151" y="189"/>
                    </a:lnTo>
                    <a:lnTo>
                      <a:pt x="149" y="185"/>
                    </a:lnTo>
                    <a:lnTo>
                      <a:pt x="151" y="182"/>
                    </a:lnTo>
                    <a:lnTo>
                      <a:pt x="152" y="182"/>
                    </a:lnTo>
                    <a:lnTo>
                      <a:pt x="152" y="185"/>
                    </a:lnTo>
                    <a:lnTo>
                      <a:pt x="154" y="189"/>
                    </a:lnTo>
                    <a:lnTo>
                      <a:pt x="155" y="192"/>
                    </a:lnTo>
                    <a:lnTo>
                      <a:pt x="157" y="191"/>
                    </a:lnTo>
                    <a:lnTo>
                      <a:pt x="159" y="191"/>
                    </a:lnTo>
                    <a:lnTo>
                      <a:pt x="161" y="187"/>
                    </a:lnTo>
                    <a:lnTo>
                      <a:pt x="159" y="185"/>
                    </a:lnTo>
                    <a:lnTo>
                      <a:pt x="159" y="184"/>
                    </a:lnTo>
                    <a:lnTo>
                      <a:pt x="161" y="184"/>
                    </a:lnTo>
                    <a:lnTo>
                      <a:pt x="162" y="185"/>
                    </a:lnTo>
                    <a:lnTo>
                      <a:pt x="164" y="185"/>
                    </a:lnTo>
                    <a:lnTo>
                      <a:pt x="166" y="181"/>
                    </a:lnTo>
                    <a:lnTo>
                      <a:pt x="167" y="178"/>
                    </a:lnTo>
                    <a:lnTo>
                      <a:pt x="167" y="181"/>
                    </a:lnTo>
                    <a:lnTo>
                      <a:pt x="168" y="181"/>
                    </a:lnTo>
                    <a:lnTo>
                      <a:pt x="171" y="178"/>
                    </a:lnTo>
                    <a:lnTo>
                      <a:pt x="168" y="184"/>
                    </a:lnTo>
                    <a:lnTo>
                      <a:pt x="168" y="188"/>
                    </a:lnTo>
                    <a:lnTo>
                      <a:pt x="170" y="188"/>
                    </a:lnTo>
                    <a:lnTo>
                      <a:pt x="171" y="188"/>
                    </a:lnTo>
                    <a:lnTo>
                      <a:pt x="170" y="191"/>
                    </a:lnTo>
                    <a:lnTo>
                      <a:pt x="172" y="191"/>
                    </a:lnTo>
                    <a:lnTo>
                      <a:pt x="173" y="188"/>
                    </a:lnTo>
                    <a:lnTo>
                      <a:pt x="174" y="186"/>
                    </a:lnTo>
                    <a:lnTo>
                      <a:pt x="176" y="181"/>
                    </a:lnTo>
                    <a:lnTo>
                      <a:pt x="178" y="181"/>
                    </a:lnTo>
                    <a:lnTo>
                      <a:pt x="178" y="184"/>
                    </a:lnTo>
                    <a:lnTo>
                      <a:pt x="175" y="187"/>
                    </a:lnTo>
                    <a:lnTo>
                      <a:pt x="176" y="192"/>
                    </a:lnTo>
                    <a:lnTo>
                      <a:pt x="178" y="192"/>
                    </a:lnTo>
                    <a:lnTo>
                      <a:pt x="179" y="194"/>
                    </a:lnTo>
                    <a:lnTo>
                      <a:pt x="181" y="192"/>
                    </a:lnTo>
                    <a:lnTo>
                      <a:pt x="184" y="188"/>
                    </a:lnTo>
                    <a:lnTo>
                      <a:pt x="185" y="183"/>
                    </a:lnTo>
                    <a:lnTo>
                      <a:pt x="186" y="180"/>
                    </a:lnTo>
                    <a:lnTo>
                      <a:pt x="186" y="176"/>
                    </a:lnTo>
                    <a:lnTo>
                      <a:pt x="186" y="175"/>
                    </a:lnTo>
                    <a:lnTo>
                      <a:pt x="186" y="1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8" name="Freeform 1207">
                <a:extLst>
                  <a:ext uri="{FF2B5EF4-FFF2-40B4-BE49-F238E27FC236}">
                    <a16:creationId xmlns:a16="http://schemas.microsoft.com/office/drawing/2014/main" id="{4924CEEA-A7F3-9F4D-8F0D-9F42F8DE1585}"/>
                  </a:ext>
                </a:extLst>
              </p:cNvPr>
              <p:cNvSpPr>
                <a:spLocks/>
              </p:cNvSpPr>
              <p:nvPr/>
            </p:nvSpPr>
            <p:spPr bwMode="auto">
              <a:xfrm>
                <a:off x="2476" y="1227"/>
                <a:ext cx="7" cy="14"/>
              </a:xfrm>
              <a:custGeom>
                <a:avLst/>
                <a:gdLst>
                  <a:gd name="T0" fmla="*/ 0 w 7"/>
                  <a:gd name="T1" fmla="*/ 11 h 14"/>
                  <a:gd name="T2" fmla="*/ 1 w 7"/>
                  <a:gd name="T3" fmla="*/ 14 h 14"/>
                  <a:gd name="T4" fmla="*/ 3 w 7"/>
                  <a:gd name="T5" fmla="*/ 13 h 14"/>
                  <a:gd name="T6" fmla="*/ 3 w 7"/>
                  <a:gd name="T7" fmla="*/ 10 h 14"/>
                  <a:gd name="T8" fmla="*/ 6 w 7"/>
                  <a:gd name="T9" fmla="*/ 9 h 14"/>
                  <a:gd name="T10" fmla="*/ 7 w 7"/>
                  <a:gd name="T11" fmla="*/ 5 h 14"/>
                  <a:gd name="T12" fmla="*/ 5 w 7"/>
                  <a:gd name="T13" fmla="*/ 3 h 14"/>
                  <a:gd name="T14" fmla="*/ 5 w 7"/>
                  <a:gd name="T15" fmla="*/ 0 h 14"/>
                  <a:gd name="T16" fmla="*/ 3 w 7"/>
                  <a:gd name="T17" fmla="*/ 0 h 14"/>
                  <a:gd name="T18" fmla="*/ 2 w 7"/>
                  <a:gd name="T19" fmla="*/ 2 h 14"/>
                  <a:gd name="T20" fmla="*/ 3 w 7"/>
                  <a:gd name="T21" fmla="*/ 4 h 14"/>
                  <a:gd name="T22" fmla="*/ 0 w 7"/>
                  <a:gd name="T23" fmla="*/ 9 h 14"/>
                  <a:gd name="T24" fmla="*/ 0 w 7"/>
                  <a:gd name="T2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0" y="11"/>
                    </a:moveTo>
                    <a:lnTo>
                      <a:pt x="1" y="14"/>
                    </a:lnTo>
                    <a:lnTo>
                      <a:pt x="3" y="13"/>
                    </a:lnTo>
                    <a:lnTo>
                      <a:pt x="3" y="10"/>
                    </a:lnTo>
                    <a:lnTo>
                      <a:pt x="6" y="9"/>
                    </a:lnTo>
                    <a:lnTo>
                      <a:pt x="7" y="5"/>
                    </a:lnTo>
                    <a:lnTo>
                      <a:pt x="5" y="3"/>
                    </a:lnTo>
                    <a:lnTo>
                      <a:pt x="5" y="0"/>
                    </a:lnTo>
                    <a:lnTo>
                      <a:pt x="3" y="0"/>
                    </a:lnTo>
                    <a:lnTo>
                      <a:pt x="2" y="2"/>
                    </a:lnTo>
                    <a:lnTo>
                      <a:pt x="3" y="4"/>
                    </a:lnTo>
                    <a:lnTo>
                      <a:pt x="0" y="9"/>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9" name="Freeform 1208">
                <a:extLst>
                  <a:ext uri="{FF2B5EF4-FFF2-40B4-BE49-F238E27FC236}">
                    <a16:creationId xmlns:a16="http://schemas.microsoft.com/office/drawing/2014/main" id="{F0DA2229-E6D0-2846-A972-7D119392EE81}"/>
                  </a:ext>
                </a:extLst>
              </p:cNvPr>
              <p:cNvSpPr>
                <a:spLocks/>
              </p:cNvSpPr>
              <p:nvPr/>
            </p:nvSpPr>
            <p:spPr bwMode="auto">
              <a:xfrm>
                <a:off x="2477" y="1206"/>
                <a:ext cx="4" cy="10"/>
              </a:xfrm>
              <a:custGeom>
                <a:avLst/>
                <a:gdLst>
                  <a:gd name="T0" fmla="*/ 0 w 4"/>
                  <a:gd name="T1" fmla="*/ 8 h 10"/>
                  <a:gd name="T2" fmla="*/ 0 w 4"/>
                  <a:gd name="T3" fmla="*/ 10 h 10"/>
                  <a:gd name="T4" fmla="*/ 1 w 4"/>
                  <a:gd name="T5" fmla="*/ 10 h 10"/>
                  <a:gd name="T6" fmla="*/ 2 w 4"/>
                  <a:gd name="T7" fmla="*/ 8 h 10"/>
                  <a:gd name="T8" fmla="*/ 3 w 4"/>
                  <a:gd name="T9" fmla="*/ 8 h 10"/>
                  <a:gd name="T10" fmla="*/ 4 w 4"/>
                  <a:gd name="T11" fmla="*/ 6 h 10"/>
                  <a:gd name="T12" fmla="*/ 4 w 4"/>
                  <a:gd name="T13" fmla="*/ 4 h 10"/>
                  <a:gd name="T14" fmla="*/ 3 w 4"/>
                  <a:gd name="T15" fmla="*/ 3 h 10"/>
                  <a:gd name="T16" fmla="*/ 3 w 4"/>
                  <a:gd name="T17" fmla="*/ 0 h 10"/>
                  <a:gd name="T18" fmla="*/ 2 w 4"/>
                  <a:gd name="T19" fmla="*/ 0 h 10"/>
                  <a:gd name="T20" fmla="*/ 1 w 4"/>
                  <a:gd name="T21" fmla="*/ 3 h 10"/>
                  <a:gd name="T22" fmla="*/ 2 w 4"/>
                  <a:gd name="T23" fmla="*/ 5 h 10"/>
                  <a:gd name="T24" fmla="*/ 0 w 4"/>
                  <a:gd name="T25" fmla="*/ 6 h 10"/>
                  <a:gd name="T26" fmla="*/ 0 w 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0" y="8"/>
                    </a:moveTo>
                    <a:lnTo>
                      <a:pt x="0" y="10"/>
                    </a:lnTo>
                    <a:lnTo>
                      <a:pt x="1" y="10"/>
                    </a:lnTo>
                    <a:lnTo>
                      <a:pt x="2" y="8"/>
                    </a:lnTo>
                    <a:lnTo>
                      <a:pt x="3" y="8"/>
                    </a:lnTo>
                    <a:lnTo>
                      <a:pt x="4" y="6"/>
                    </a:lnTo>
                    <a:lnTo>
                      <a:pt x="4" y="4"/>
                    </a:lnTo>
                    <a:lnTo>
                      <a:pt x="3" y="3"/>
                    </a:lnTo>
                    <a:lnTo>
                      <a:pt x="3" y="0"/>
                    </a:lnTo>
                    <a:lnTo>
                      <a:pt x="2" y="0"/>
                    </a:lnTo>
                    <a:lnTo>
                      <a:pt x="1" y="3"/>
                    </a:lnTo>
                    <a:lnTo>
                      <a:pt x="2" y="5"/>
                    </a:lnTo>
                    <a:lnTo>
                      <a:pt x="0" y="6"/>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0" name="Freeform 1209">
                <a:extLst>
                  <a:ext uri="{FF2B5EF4-FFF2-40B4-BE49-F238E27FC236}">
                    <a16:creationId xmlns:a16="http://schemas.microsoft.com/office/drawing/2014/main" id="{5AB02520-08BF-6142-8775-108322F3E566}"/>
                  </a:ext>
                </a:extLst>
              </p:cNvPr>
              <p:cNvSpPr>
                <a:spLocks/>
              </p:cNvSpPr>
              <p:nvPr/>
            </p:nvSpPr>
            <p:spPr bwMode="auto">
              <a:xfrm>
                <a:off x="2483" y="1223"/>
                <a:ext cx="5" cy="8"/>
              </a:xfrm>
              <a:custGeom>
                <a:avLst/>
                <a:gdLst>
                  <a:gd name="T0" fmla="*/ 4 w 6"/>
                  <a:gd name="T1" fmla="*/ 7 h 11"/>
                  <a:gd name="T2" fmla="*/ 6 w 6"/>
                  <a:gd name="T3" fmla="*/ 4 h 11"/>
                  <a:gd name="T4" fmla="*/ 4 w 6"/>
                  <a:gd name="T5" fmla="*/ 0 h 11"/>
                  <a:gd name="T6" fmla="*/ 3 w 6"/>
                  <a:gd name="T7" fmla="*/ 1 h 11"/>
                  <a:gd name="T8" fmla="*/ 0 w 6"/>
                  <a:gd name="T9" fmla="*/ 7 h 11"/>
                  <a:gd name="T10" fmla="*/ 1 w 6"/>
                  <a:gd name="T11" fmla="*/ 9 h 11"/>
                  <a:gd name="T12" fmla="*/ 2 w 6"/>
                  <a:gd name="T13" fmla="*/ 11 h 11"/>
                  <a:gd name="T14" fmla="*/ 4 w 6"/>
                  <a:gd name="T15" fmla="*/ 11 h 11"/>
                  <a:gd name="T16" fmla="*/ 4 w 6"/>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4" y="7"/>
                    </a:moveTo>
                    <a:cubicBezTo>
                      <a:pt x="6" y="4"/>
                      <a:pt x="6" y="4"/>
                      <a:pt x="6" y="4"/>
                    </a:cubicBezTo>
                    <a:cubicBezTo>
                      <a:pt x="4" y="0"/>
                      <a:pt x="4" y="0"/>
                      <a:pt x="4" y="0"/>
                    </a:cubicBezTo>
                    <a:cubicBezTo>
                      <a:pt x="3" y="1"/>
                      <a:pt x="3" y="1"/>
                      <a:pt x="3" y="1"/>
                    </a:cubicBezTo>
                    <a:cubicBezTo>
                      <a:pt x="0" y="7"/>
                      <a:pt x="0" y="7"/>
                      <a:pt x="0" y="7"/>
                    </a:cubicBezTo>
                    <a:cubicBezTo>
                      <a:pt x="1" y="9"/>
                      <a:pt x="1" y="9"/>
                      <a:pt x="1" y="9"/>
                    </a:cubicBezTo>
                    <a:cubicBezTo>
                      <a:pt x="2" y="11"/>
                      <a:pt x="2" y="11"/>
                      <a:pt x="2" y="11"/>
                    </a:cubicBezTo>
                    <a:cubicBezTo>
                      <a:pt x="2" y="11"/>
                      <a:pt x="4" y="11"/>
                      <a:pt x="4" y="11"/>
                    </a:cubicBez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13" name="Group 12">
              <a:extLst>
                <a:ext uri="{FF2B5EF4-FFF2-40B4-BE49-F238E27FC236}">
                  <a16:creationId xmlns:a16="http://schemas.microsoft.com/office/drawing/2014/main" id="{F1FA7650-8281-F644-887B-E6969524B2E6}"/>
                </a:ext>
              </a:extLst>
            </p:cNvPr>
            <p:cNvGrpSpPr/>
            <p:nvPr/>
          </p:nvGrpSpPr>
          <p:grpSpPr>
            <a:xfrm>
              <a:off x="2425701" y="1103313"/>
              <a:ext cx="7337425" cy="5118100"/>
              <a:chOff x="2425792" y="1103208"/>
              <a:chExt cx="7337698" cy="5117624"/>
            </a:xfrm>
            <a:grpFill/>
          </p:grpSpPr>
          <p:sp>
            <p:nvSpPr>
              <p:cNvPr id="14" name="Freeform 1263">
                <a:extLst>
                  <a:ext uri="{FF2B5EF4-FFF2-40B4-BE49-F238E27FC236}">
                    <a16:creationId xmlns:a16="http://schemas.microsoft.com/office/drawing/2014/main" id="{2E0A0E95-5EFC-A649-9B7C-86DF674CBD09}"/>
                  </a:ext>
                </a:extLst>
              </p:cNvPr>
              <p:cNvSpPr>
                <a:spLocks/>
              </p:cNvSpPr>
              <p:nvPr/>
            </p:nvSpPr>
            <p:spPr bwMode="auto">
              <a:xfrm>
                <a:off x="3063990" y="2844532"/>
                <a:ext cx="1271636" cy="900028"/>
              </a:xfrm>
              <a:custGeom>
                <a:avLst/>
                <a:gdLst>
                  <a:gd name="T0" fmla="*/ 227 w 801"/>
                  <a:gd name="T1" fmla="*/ 444 h 567"/>
                  <a:gd name="T2" fmla="*/ 236 w 801"/>
                  <a:gd name="T3" fmla="*/ 468 h 567"/>
                  <a:gd name="T4" fmla="*/ 255 w 801"/>
                  <a:gd name="T5" fmla="*/ 485 h 567"/>
                  <a:gd name="T6" fmla="*/ 270 w 801"/>
                  <a:gd name="T7" fmla="*/ 472 h 567"/>
                  <a:gd name="T8" fmla="*/ 293 w 801"/>
                  <a:gd name="T9" fmla="*/ 494 h 567"/>
                  <a:gd name="T10" fmla="*/ 307 w 801"/>
                  <a:gd name="T11" fmla="*/ 539 h 567"/>
                  <a:gd name="T12" fmla="*/ 331 w 801"/>
                  <a:gd name="T13" fmla="*/ 534 h 567"/>
                  <a:gd name="T14" fmla="*/ 345 w 801"/>
                  <a:gd name="T15" fmla="*/ 497 h 567"/>
                  <a:gd name="T16" fmla="*/ 369 w 801"/>
                  <a:gd name="T17" fmla="*/ 474 h 567"/>
                  <a:gd name="T18" fmla="*/ 399 w 801"/>
                  <a:gd name="T19" fmla="*/ 478 h 567"/>
                  <a:gd name="T20" fmla="*/ 423 w 801"/>
                  <a:gd name="T21" fmla="*/ 484 h 567"/>
                  <a:gd name="T22" fmla="*/ 442 w 801"/>
                  <a:gd name="T23" fmla="*/ 486 h 567"/>
                  <a:gd name="T24" fmla="*/ 445 w 801"/>
                  <a:gd name="T25" fmla="*/ 474 h 567"/>
                  <a:gd name="T26" fmla="*/ 469 w 801"/>
                  <a:gd name="T27" fmla="*/ 459 h 567"/>
                  <a:gd name="T28" fmla="*/ 488 w 801"/>
                  <a:gd name="T29" fmla="*/ 465 h 567"/>
                  <a:gd name="T30" fmla="*/ 506 w 801"/>
                  <a:gd name="T31" fmla="*/ 477 h 567"/>
                  <a:gd name="T32" fmla="*/ 528 w 801"/>
                  <a:gd name="T33" fmla="*/ 479 h 567"/>
                  <a:gd name="T34" fmla="*/ 537 w 801"/>
                  <a:gd name="T35" fmla="*/ 518 h 567"/>
                  <a:gd name="T36" fmla="*/ 546 w 801"/>
                  <a:gd name="T37" fmla="*/ 532 h 567"/>
                  <a:gd name="T38" fmla="*/ 557 w 801"/>
                  <a:gd name="T39" fmla="*/ 563 h 567"/>
                  <a:gd name="T40" fmla="*/ 570 w 801"/>
                  <a:gd name="T41" fmla="*/ 526 h 567"/>
                  <a:gd name="T42" fmla="*/ 564 w 801"/>
                  <a:gd name="T43" fmla="*/ 442 h 567"/>
                  <a:gd name="T44" fmla="*/ 590 w 801"/>
                  <a:gd name="T45" fmla="*/ 420 h 567"/>
                  <a:gd name="T46" fmla="*/ 625 w 801"/>
                  <a:gd name="T47" fmla="*/ 386 h 567"/>
                  <a:gd name="T48" fmla="*/ 638 w 801"/>
                  <a:gd name="T49" fmla="*/ 374 h 567"/>
                  <a:gd name="T50" fmla="*/ 651 w 801"/>
                  <a:gd name="T51" fmla="*/ 363 h 567"/>
                  <a:gd name="T52" fmla="*/ 642 w 801"/>
                  <a:gd name="T53" fmla="*/ 354 h 567"/>
                  <a:gd name="T54" fmla="*/ 643 w 801"/>
                  <a:gd name="T55" fmla="*/ 331 h 567"/>
                  <a:gd name="T56" fmla="*/ 643 w 801"/>
                  <a:gd name="T57" fmla="*/ 316 h 567"/>
                  <a:gd name="T58" fmla="*/ 639 w 801"/>
                  <a:gd name="T59" fmla="*/ 301 h 567"/>
                  <a:gd name="T60" fmla="*/ 653 w 801"/>
                  <a:gd name="T61" fmla="*/ 279 h 567"/>
                  <a:gd name="T62" fmla="*/ 655 w 801"/>
                  <a:gd name="T63" fmla="*/ 309 h 567"/>
                  <a:gd name="T64" fmla="*/ 657 w 801"/>
                  <a:gd name="T65" fmla="*/ 324 h 567"/>
                  <a:gd name="T66" fmla="*/ 669 w 801"/>
                  <a:gd name="T67" fmla="*/ 273 h 567"/>
                  <a:gd name="T68" fmla="*/ 681 w 801"/>
                  <a:gd name="T69" fmla="*/ 279 h 567"/>
                  <a:gd name="T70" fmla="*/ 693 w 801"/>
                  <a:gd name="T71" fmla="*/ 249 h 567"/>
                  <a:gd name="T72" fmla="*/ 729 w 801"/>
                  <a:gd name="T73" fmla="*/ 238 h 567"/>
                  <a:gd name="T74" fmla="*/ 739 w 801"/>
                  <a:gd name="T75" fmla="*/ 229 h 567"/>
                  <a:gd name="T76" fmla="*/ 753 w 801"/>
                  <a:gd name="T77" fmla="*/ 184 h 567"/>
                  <a:gd name="T78" fmla="*/ 775 w 801"/>
                  <a:gd name="T79" fmla="*/ 173 h 567"/>
                  <a:gd name="T80" fmla="*/ 795 w 801"/>
                  <a:gd name="T81" fmla="*/ 167 h 567"/>
                  <a:gd name="T82" fmla="*/ 791 w 801"/>
                  <a:gd name="T83" fmla="*/ 117 h 567"/>
                  <a:gd name="T84" fmla="*/ 757 w 801"/>
                  <a:gd name="T85" fmla="*/ 137 h 567"/>
                  <a:gd name="T86" fmla="*/ 679 w 801"/>
                  <a:gd name="T87" fmla="*/ 164 h 567"/>
                  <a:gd name="T88" fmla="*/ 584 w 801"/>
                  <a:gd name="T89" fmla="*/ 174 h 567"/>
                  <a:gd name="T90" fmla="*/ 476 w 801"/>
                  <a:gd name="T91" fmla="*/ 65 h 567"/>
                  <a:gd name="T92" fmla="*/ 446 w 801"/>
                  <a:gd name="T93" fmla="*/ 48 h 567"/>
                  <a:gd name="T94" fmla="*/ 74 w 801"/>
                  <a:gd name="T95" fmla="*/ 27 h 567"/>
                  <a:gd name="T96" fmla="*/ 64 w 801"/>
                  <a:gd name="T97" fmla="*/ 44 h 567"/>
                  <a:gd name="T98" fmla="*/ 62 w 801"/>
                  <a:gd name="T99" fmla="*/ 27 h 567"/>
                  <a:gd name="T100" fmla="*/ 41 w 801"/>
                  <a:gd name="T101" fmla="*/ 52 h 567"/>
                  <a:gd name="T102" fmla="*/ 47 w 801"/>
                  <a:gd name="T103" fmla="*/ 75 h 567"/>
                  <a:gd name="T104" fmla="*/ 33 w 801"/>
                  <a:gd name="T105" fmla="*/ 91 h 567"/>
                  <a:gd name="T106" fmla="*/ 8 w 801"/>
                  <a:gd name="T107" fmla="*/ 175 h 567"/>
                  <a:gd name="T108" fmla="*/ 5 w 801"/>
                  <a:gd name="T109" fmla="*/ 229 h 567"/>
                  <a:gd name="T110" fmla="*/ 13 w 801"/>
                  <a:gd name="T111" fmla="*/ 281 h 567"/>
                  <a:gd name="T112" fmla="*/ 17 w 801"/>
                  <a:gd name="T113" fmla="*/ 280 h 567"/>
                  <a:gd name="T114" fmla="*/ 16 w 801"/>
                  <a:gd name="T115" fmla="*/ 301 h 567"/>
                  <a:gd name="T116" fmla="*/ 26 w 801"/>
                  <a:gd name="T117" fmla="*/ 341 h 567"/>
                  <a:gd name="T118" fmla="*/ 47 w 801"/>
                  <a:gd name="T119" fmla="*/ 370 h 567"/>
                  <a:gd name="T120" fmla="*/ 103 w 801"/>
                  <a:gd name="T121" fmla="*/ 40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 h="567">
                    <a:moveTo>
                      <a:pt x="103" y="404"/>
                    </a:moveTo>
                    <a:lnTo>
                      <a:pt x="102" y="405"/>
                    </a:lnTo>
                    <a:lnTo>
                      <a:pt x="151" y="432"/>
                    </a:lnTo>
                    <a:lnTo>
                      <a:pt x="192" y="432"/>
                    </a:lnTo>
                    <a:lnTo>
                      <a:pt x="192" y="426"/>
                    </a:lnTo>
                    <a:lnTo>
                      <a:pt x="214" y="428"/>
                    </a:lnTo>
                    <a:lnTo>
                      <a:pt x="217" y="429"/>
                    </a:lnTo>
                    <a:lnTo>
                      <a:pt x="220" y="433"/>
                    </a:lnTo>
                    <a:lnTo>
                      <a:pt x="220" y="435"/>
                    </a:lnTo>
                    <a:lnTo>
                      <a:pt x="221" y="436"/>
                    </a:lnTo>
                    <a:lnTo>
                      <a:pt x="222" y="436"/>
                    </a:lnTo>
                    <a:lnTo>
                      <a:pt x="224" y="439"/>
                    </a:lnTo>
                    <a:lnTo>
                      <a:pt x="224" y="441"/>
                    </a:lnTo>
                    <a:lnTo>
                      <a:pt x="225" y="442"/>
                    </a:lnTo>
                    <a:lnTo>
                      <a:pt x="227" y="444"/>
                    </a:lnTo>
                    <a:lnTo>
                      <a:pt x="227" y="445"/>
                    </a:lnTo>
                    <a:lnTo>
                      <a:pt x="227" y="446"/>
                    </a:lnTo>
                    <a:lnTo>
                      <a:pt x="228" y="447"/>
                    </a:lnTo>
                    <a:lnTo>
                      <a:pt x="231" y="449"/>
                    </a:lnTo>
                    <a:lnTo>
                      <a:pt x="231" y="451"/>
                    </a:lnTo>
                    <a:lnTo>
                      <a:pt x="232" y="455"/>
                    </a:lnTo>
                    <a:lnTo>
                      <a:pt x="233" y="456"/>
                    </a:lnTo>
                    <a:lnTo>
                      <a:pt x="234" y="456"/>
                    </a:lnTo>
                    <a:lnTo>
                      <a:pt x="234" y="458"/>
                    </a:lnTo>
                    <a:lnTo>
                      <a:pt x="236" y="460"/>
                    </a:lnTo>
                    <a:lnTo>
                      <a:pt x="236" y="462"/>
                    </a:lnTo>
                    <a:lnTo>
                      <a:pt x="235" y="463"/>
                    </a:lnTo>
                    <a:lnTo>
                      <a:pt x="234" y="463"/>
                    </a:lnTo>
                    <a:lnTo>
                      <a:pt x="234" y="465"/>
                    </a:lnTo>
                    <a:lnTo>
                      <a:pt x="236" y="468"/>
                    </a:lnTo>
                    <a:lnTo>
                      <a:pt x="237" y="471"/>
                    </a:lnTo>
                    <a:lnTo>
                      <a:pt x="238" y="474"/>
                    </a:lnTo>
                    <a:lnTo>
                      <a:pt x="238" y="474"/>
                    </a:lnTo>
                    <a:lnTo>
                      <a:pt x="239" y="474"/>
                    </a:lnTo>
                    <a:lnTo>
                      <a:pt x="241" y="476"/>
                    </a:lnTo>
                    <a:lnTo>
                      <a:pt x="241" y="476"/>
                    </a:lnTo>
                    <a:lnTo>
                      <a:pt x="243" y="476"/>
                    </a:lnTo>
                    <a:lnTo>
                      <a:pt x="243" y="477"/>
                    </a:lnTo>
                    <a:lnTo>
                      <a:pt x="243" y="478"/>
                    </a:lnTo>
                    <a:lnTo>
                      <a:pt x="244" y="480"/>
                    </a:lnTo>
                    <a:lnTo>
                      <a:pt x="246" y="480"/>
                    </a:lnTo>
                    <a:lnTo>
                      <a:pt x="248" y="481"/>
                    </a:lnTo>
                    <a:lnTo>
                      <a:pt x="249" y="483"/>
                    </a:lnTo>
                    <a:lnTo>
                      <a:pt x="251" y="484"/>
                    </a:lnTo>
                    <a:lnTo>
                      <a:pt x="255" y="485"/>
                    </a:lnTo>
                    <a:lnTo>
                      <a:pt x="255" y="487"/>
                    </a:lnTo>
                    <a:lnTo>
                      <a:pt x="256" y="487"/>
                    </a:lnTo>
                    <a:lnTo>
                      <a:pt x="258" y="486"/>
                    </a:lnTo>
                    <a:lnTo>
                      <a:pt x="258" y="485"/>
                    </a:lnTo>
                    <a:lnTo>
                      <a:pt x="260" y="483"/>
                    </a:lnTo>
                    <a:lnTo>
                      <a:pt x="262" y="483"/>
                    </a:lnTo>
                    <a:lnTo>
                      <a:pt x="262" y="481"/>
                    </a:lnTo>
                    <a:lnTo>
                      <a:pt x="262" y="481"/>
                    </a:lnTo>
                    <a:lnTo>
                      <a:pt x="262" y="478"/>
                    </a:lnTo>
                    <a:lnTo>
                      <a:pt x="265" y="474"/>
                    </a:lnTo>
                    <a:lnTo>
                      <a:pt x="266" y="472"/>
                    </a:lnTo>
                    <a:lnTo>
                      <a:pt x="268" y="471"/>
                    </a:lnTo>
                    <a:lnTo>
                      <a:pt x="269" y="472"/>
                    </a:lnTo>
                    <a:lnTo>
                      <a:pt x="269" y="472"/>
                    </a:lnTo>
                    <a:lnTo>
                      <a:pt x="270" y="472"/>
                    </a:lnTo>
                    <a:lnTo>
                      <a:pt x="271" y="470"/>
                    </a:lnTo>
                    <a:lnTo>
                      <a:pt x="274" y="470"/>
                    </a:lnTo>
                    <a:lnTo>
                      <a:pt x="276" y="470"/>
                    </a:lnTo>
                    <a:lnTo>
                      <a:pt x="279" y="470"/>
                    </a:lnTo>
                    <a:lnTo>
                      <a:pt x="279" y="470"/>
                    </a:lnTo>
                    <a:lnTo>
                      <a:pt x="280" y="472"/>
                    </a:lnTo>
                    <a:lnTo>
                      <a:pt x="282" y="471"/>
                    </a:lnTo>
                    <a:lnTo>
                      <a:pt x="284" y="473"/>
                    </a:lnTo>
                    <a:lnTo>
                      <a:pt x="286" y="475"/>
                    </a:lnTo>
                    <a:lnTo>
                      <a:pt x="288" y="477"/>
                    </a:lnTo>
                    <a:lnTo>
                      <a:pt x="290" y="482"/>
                    </a:lnTo>
                    <a:lnTo>
                      <a:pt x="291" y="485"/>
                    </a:lnTo>
                    <a:lnTo>
                      <a:pt x="292" y="487"/>
                    </a:lnTo>
                    <a:lnTo>
                      <a:pt x="293" y="489"/>
                    </a:lnTo>
                    <a:lnTo>
                      <a:pt x="293" y="494"/>
                    </a:lnTo>
                    <a:lnTo>
                      <a:pt x="294" y="494"/>
                    </a:lnTo>
                    <a:lnTo>
                      <a:pt x="295" y="497"/>
                    </a:lnTo>
                    <a:lnTo>
                      <a:pt x="296" y="503"/>
                    </a:lnTo>
                    <a:lnTo>
                      <a:pt x="298" y="504"/>
                    </a:lnTo>
                    <a:lnTo>
                      <a:pt x="299" y="506"/>
                    </a:lnTo>
                    <a:lnTo>
                      <a:pt x="300" y="507"/>
                    </a:lnTo>
                    <a:lnTo>
                      <a:pt x="301" y="511"/>
                    </a:lnTo>
                    <a:lnTo>
                      <a:pt x="303" y="513"/>
                    </a:lnTo>
                    <a:lnTo>
                      <a:pt x="305" y="516"/>
                    </a:lnTo>
                    <a:lnTo>
                      <a:pt x="305" y="519"/>
                    </a:lnTo>
                    <a:lnTo>
                      <a:pt x="304" y="522"/>
                    </a:lnTo>
                    <a:lnTo>
                      <a:pt x="304" y="523"/>
                    </a:lnTo>
                    <a:lnTo>
                      <a:pt x="305" y="525"/>
                    </a:lnTo>
                    <a:lnTo>
                      <a:pt x="307" y="534"/>
                    </a:lnTo>
                    <a:lnTo>
                      <a:pt x="307" y="539"/>
                    </a:lnTo>
                    <a:lnTo>
                      <a:pt x="309" y="540"/>
                    </a:lnTo>
                    <a:lnTo>
                      <a:pt x="309" y="541"/>
                    </a:lnTo>
                    <a:lnTo>
                      <a:pt x="310" y="542"/>
                    </a:lnTo>
                    <a:lnTo>
                      <a:pt x="313" y="541"/>
                    </a:lnTo>
                    <a:lnTo>
                      <a:pt x="314" y="543"/>
                    </a:lnTo>
                    <a:lnTo>
                      <a:pt x="317" y="546"/>
                    </a:lnTo>
                    <a:lnTo>
                      <a:pt x="321" y="547"/>
                    </a:lnTo>
                    <a:lnTo>
                      <a:pt x="324" y="549"/>
                    </a:lnTo>
                    <a:lnTo>
                      <a:pt x="326" y="550"/>
                    </a:lnTo>
                    <a:lnTo>
                      <a:pt x="328" y="552"/>
                    </a:lnTo>
                    <a:lnTo>
                      <a:pt x="328" y="553"/>
                    </a:lnTo>
                    <a:lnTo>
                      <a:pt x="330" y="547"/>
                    </a:lnTo>
                    <a:lnTo>
                      <a:pt x="331" y="543"/>
                    </a:lnTo>
                    <a:lnTo>
                      <a:pt x="330" y="541"/>
                    </a:lnTo>
                    <a:lnTo>
                      <a:pt x="331" y="534"/>
                    </a:lnTo>
                    <a:lnTo>
                      <a:pt x="329" y="532"/>
                    </a:lnTo>
                    <a:lnTo>
                      <a:pt x="331" y="527"/>
                    </a:lnTo>
                    <a:lnTo>
                      <a:pt x="332" y="522"/>
                    </a:lnTo>
                    <a:lnTo>
                      <a:pt x="334" y="519"/>
                    </a:lnTo>
                    <a:lnTo>
                      <a:pt x="333" y="512"/>
                    </a:lnTo>
                    <a:lnTo>
                      <a:pt x="335" y="512"/>
                    </a:lnTo>
                    <a:lnTo>
                      <a:pt x="338" y="508"/>
                    </a:lnTo>
                    <a:lnTo>
                      <a:pt x="336" y="507"/>
                    </a:lnTo>
                    <a:lnTo>
                      <a:pt x="339" y="503"/>
                    </a:lnTo>
                    <a:lnTo>
                      <a:pt x="340" y="504"/>
                    </a:lnTo>
                    <a:lnTo>
                      <a:pt x="343" y="502"/>
                    </a:lnTo>
                    <a:lnTo>
                      <a:pt x="342" y="498"/>
                    </a:lnTo>
                    <a:lnTo>
                      <a:pt x="344" y="500"/>
                    </a:lnTo>
                    <a:lnTo>
                      <a:pt x="347" y="498"/>
                    </a:lnTo>
                    <a:lnTo>
                      <a:pt x="345" y="497"/>
                    </a:lnTo>
                    <a:lnTo>
                      <a:pt x="348" y="494"/>
                    </a:lnTo>
                    <a:lnTo>
                      <a:pt x="349" y="495"/>
                    </a:lnTo>
                    <a:lnTo>
                      <a:pt x="351" y="494"/>
                    </a:lnTo>
                    <a:lnTo>
                      <a:pt x="352" y="497"/>
                    </a:lnTo>
                    <a:lnTo>
                      <a:pt x="350" y="499"/>
                    </a:lnTo>
                    <a:lnTo>
                      <a:pt x="352" y="499"/>
                    </a:lnTo>
                    <a:lnTo>
                      <a:pt x="355" y="496"/>
                    </a:lnTo>
                    <a:lnTo>
                      <a:pt x="357" y="496"/>
                    </a:lnTo>
                    <a:lnTo>
                      <a:pt x="362" y="493"/>
                    </a:lnTo>
                    <a:lnTo>
                      <a:pt x="367" y="488"/>
                    </a:lnTo>
                    <a:lnTo>
                      <a:pt x="369" y="488"/>
                    </a:lnTo>
                    <a:lnTo>
                      <a:pt x="371" y="486"/>
                    </a:lnTo>
                    <a:lnTo>
                      <a:pt x="370" y="483"/>
                    </a:lnTo>
                    <a:lnTo>
                      <a:pt x="370" y="479"/>
                    </a:lnTo>
                    <a:lnTo>
                      <a:pt x="369" y="474"/>
                    </a:lnTo>
                    <a:lnTo>
                      <a:pt x="370" y="477"/>
                    </a:lnTo>
                    <a:lnTo>
                      <a:pt x="372" y="477"/>
                    </a:lnTo>
                    <a:lnTo>
                      <a:pt x="374" y="474"/>
                    </a:lnTo>
                    <a:lnTo>
                      <a:pt x="375" y="472"/>
                    </a:lnTo>
                    <a:lnTo>
                      <a:pt x="376" y="475"/>
                    </a:lnTo>
                    <a:lnTo>
                      <a:pt x="374" y="478"/>
                    </a:lnTo>
                    <a:lnTo>
                      <a:pt x="375" y="481"/>
                    </a:lnTo>
                    <a:lnTo>
                      <a:pt x="374" y="484"/>
                    </a:lnTo>
                    <a:lnTo>
                      <a:pt x="377" y="483"/>
                    </a:lnTo>
                    <a:lnTo>
                      <a:pt x="379" y="479"/>
                    </a:lnTo>
                    <a:lnTo>
                      <a:pt x="382" y="479"/>
                    </a:lnTo>
                    <a:lnTo>
                      <a:pt x="383" y="477"/>
                    </a:lnTo>
                    <a:lnTo>
                      <a:pt x="389" y="476"/>
                    </a:lnTo>
                    <a:lnTo>
                      <a:pt x="392" y="476"/>
                    </a:lnTo>
                    <a:lnTo>
                      <a:pt x="399" y="478"/>
                    </a:lnTo>
                    <a:lnTo>
                      <a:pt x="400" y="480"/>
                    </a:lnTo>
                    <a:lnTo>
                      <a:pt x="408" y="481"/>
                    </a:lnTo>
                    <a:lnTo>
                      <a:pt x="411" y="480"/>
                    </a:lnTo>
                    <a:lnTo>
                      <a:pt x="410" y="478"/>
                    </a:lnTo>
                    <a:lnTo>
                      <a:pt x="411" y="477"/>
                    </a:lnTo>
                    <a:lnTo>
                      <a:pt x="413" y="475"/>
                    </a:lnTo>
                    <a:lnTo>
                      <a:pt x="414" y="476"/>
                    </a:lnTo>
                    <a:lnTo>
                      <a:pt x="414" y="477"/>
                    </a:lnTo>
                    <a:lnTo>
                      <a:pt x="415" y="478"/>
                    </a:lnTo>
                    <a:lnTo>
                      <a:pt x="417" y="477"/>
                    </a:lnTo>
                    <a:lnTo>
                      <a:pt x="418" y="479"/>
                    </a:lnTo>
                    <a:lnTo>
                      <a:pt x="418" y="481"/>
                    </a:lnTo>
                    <a:lnTo>
                      <a:pt x="419" y="483"/>
                    </a:lnTo>
                    <a:lnTo>
                      <a:pt x="421" y="482"/>
                    </a:lnTo>
                    <a:lnTo>
                      <a:pt x="423" y="484"/>
                    </a:lnTo>
                    <a:lnTo>
                      <a:pt x="421" y="486"/>
                    </a:lnTo>
                    <a:lnTo>
                      <a:pt x="420" y="488"/>
                    </a:lnTo>
                    <a:lnTo>
                      <a:pt x="421" y="488"/>
                    </a:lnTo>
                    <a:lnTo>
                      <a:pt x="424" y="488"/>
                    </a:lnTo>
                    <a:lnTo>
                      <a:pt x="425" y="489"/>
                    </a:lnTo>
                    <a:lnTo>
                      <a:pt x="429" y="491"/>
                    </a:lnTo>
                    <a:lnTo>
                      <a:pt x="431" y="488"/>
                    </a:lnTo>
                    <a:lnTo>
                      <a:pt x="432" y="487"/>
                    </a:lnTo>
                    <a:lnTo>
                      <a:pt x="435" y="489"/>
                    </a:lnTo>
                    <a:lnTo>
                      <a:pt x="436" y="491"/>
                    </a:lnTo>
                    <a:lnTo>
                      <a:pt x="438" y="490"/>
                    </a:lnTo>
                    <a:lnTo>
                      <a:pt x="438" y="485"/>
                    </a:lnTo>
                    <a:lnTo>
                      <a:pt x="437" y="483"/>
                    </a:lnTo>
                    <a:lnTo>
                      <a:pt x="439" y="482"/>
                    </a:lnTo>
                    <a:lnTo>
                      <a:pt x="442" y="486"/>
                    </a:lnTo>
                    <a:lnTo>
                      <a:pt x="443" y="487"/>
                    </a:lnTo>
                    <a:lnTo>
                      <a:pt x="445" y="489"/>
                    </a:lnTo>
                    <a:lnTo>
                      <a:pt x="446" y="489"/>
                    </a:lnTo>
                    <a:lnTo>
                      <a:pt x="448" y="490"/>
                    </a:lnTo>
                    <a:lnTo>
                      <a:pt x="448" y="494"/>
                    </a:lnTo>
                    <a:lnTo>
                      <a:pt x="449" y="491"/>
                    </a:lnTo>
                    <a:lnTo>
                      <a:pt x="451" y="491"/>
                    </a:lnTo>
                    <a:lnTo>
                      <a:pt x="452" y="490"/>
                    </a:lnTo>
                    <a:lnTo>
                      <a:pt x="448" y="487"/>
                    </a:lnTo>
                    <a:lnTo>
                      <a:pt x="443" y="484"/>
                    </a:lnTo>
                    <a:lnTo>
                      <a:pt x="442" y="482"/>
                    </a:lnTo>
                    <a:lnTo>
                      <a:pt x="442" y="479"/>
                    </a:lnTo>
                    <a:lnTo>
                      <a:pt x="447" y="477"/>
                    </a:lnTo>
                    <a:lnTo>
                      <a:pt x="448" y="476"/>
                    </a:lnTo>
                    <a:lnTo>
                      <a:pt x="445" y="474"/>
                    </a:lnTo>
                    <a:lnTo>
                      <a:pt x="445" y="473"/>
                    </a:lnTo>
                    <a:lnTo>
                      <a:pt x="444" y="473"/>
                    </a:lnTo>
                    <a:lnTo>
                      <a:pt x="442" y="475"/>
                    </a:lnTo>
                    <a:lnTo>
                      <a:pt x="440" y="476"/>
                    </a:lnTo>
                    <a:lnTo>
                      <a:pt x="440" y="474"/>
                    </a:lnTo>
                    <a:lnTo>
                      <a:pt x="442" y="470"/>
                    </a:lnTo>
                    <a:lnTo>
                      <a:pt x="447" y="468"/>
                    </a:lnTo>
                    <a:lnTo>
                      <a:pt x="449" y="465"/>
                    </a:lnTo>
                    <a:lnTo>
                      <a:pt x="458" y="463"/>
                    </a:lnTo>
                    <a:lnTo>
                      <a:pt x="461" y="464"/>
                    </a:lnTo>
                    <a:lnTo>
                      <a:pt x="463" y="463"/>
                    </a:lnTo>
                    <a:lnTo>
                      <a:pt x="465" y="464"/>
                    </a:lnTo>
                    <a:lnTo>
                      <a:pt x="466" y="461"/>
                    </a:lnTo>
                    <a:lnTo>
                      <a:pt x="467" y="458"/>
                    </a:lnTo>
                    <a:lnTo>
                      <a:pt x="469" y="459"/>
                    </a:lnTo>
                    <a:lnTo>
                      <a:pt x="469" y="461"/>
                    </a:lnTo>
                    <a:lnTo>
                      <a:pt x="469" y="463"/>
                    </a:lnTo>
                    <a:lnTo>
                      <a:pt x="472" y="466"/>
                    </a:lnTo>
                    <a:lnTo>
                      <a:pt x="474" y="464"/>
                    </a:lnTo>
                    <a:lnTo>
                      <a:pt x="478" y="465"/>
                    </a:lnTo>
                    <a:lnTo>
                      <a:pt x="480" y="463"/>
                    </a:lnTo>
                    <a:lnTo>
                      <a:pt x="482" y="465"/>
                    </a:lnTo>
                    <a:lnTo>
                      <a:pt x="486" y="464"/>
                    </a:lnTo>
                    <a:lnTo>
                      <a:pt x="487" y="465"/>
                    </a:lnTo>
                    <a:lnTo>
                      <a:pt x="490" y="463"/>
                    </a:lnTo>
                    <a:lnTo>
                      <a:pt x="494" y="463"/>
                    </a:lnTo>
                    <a:lnTo>
                      <a:pt x="494" y="464"/>
                    </a:lnTo>
                    <a:lnTo>
                      <a:pt x="492" y="464"/>
                    </a:lnTo>
                    <a:lnTo>
                      <a:pt x="489" y="464"/>
                    </a:lnTo>
                    <a:lnTo>
                      <a:pt x="488" y="465"/>
                    </a:lnTo>
                    <a:lnTo>
                      <a:pt x="492" y="466"/>
                    </a:lnTo>
                    <a:lnTo>
                      <a:pt x="496" y="466"/>
                    </a:lnTo>
                    <a:lnTo>
                      <a:pt x="498" y="468"/>
                    </a:lnTo>
                    <a:lnTo>
                      <a:pt x="500" y="470"/>
                    </a:lnTo>
                    <a:lnTo>
                      <a:pt x="499" y="467"/>
                    </a:lnTo>
                    <a:lnTo>
                      <a:pt x="499" y="466"/>
                    </a:lnTo>
                    <a:lnTo>
                      <a:pt x="501" y="466"/>
                    </a:lnTo>
                    <a:lnTo>
                      <a:pt x="501" y="467"/>
                    </a:lnTo>
                    <a:lnTo>
                      <a:pt x="504" y="470"/>
                    </a:lnTo>
                    <a:lnTo>
                      <a:pt x="503" y="471"/>
                    </a:lnTo>
                    <a:lnTo>
                      <a:pt x="501" y="470"/>
                    </a:lnTo>
                    <a:lnTo>
                      <a:pt x="501" y="470"/>
                    </a:lnTo>
                    <a:lnTo>
                      <a:pt x="504" y="473"/>
                    </a:lnTo>
                    <a:lnTo>
                      <a:pt x="505" y="476"/>
                    </a:lnTo>
                    <a:lnTo>
                      <a:pt x="506" y="477"/>
                    </a:lnTo>
                    <a:lnTo>
                      <a:pt x="505" y="477"/>
                    </a:lnTo>
                    <a:lnTo>
                      <a:pt x="505" y="477"/>
                    </a:lnTo>
                    <a:lnTo>
                      <a:pt x="504" y="477"/>
                    </a:lnTo>
                    <a:lnTo>
                      <a:pt x="505" y="479"/>
                    </a:lnTo>
                    <a:lnTo>
                      <a:pt x="510" y="478"/>
                    </a:lnTo>
                    <a:lnTo>
                      <a:pt x="512" y="477"/>
                    </a:lnTo>
                    <a:lnTo>
                      <a:pt x="516" y="474"/>
                    </a:lnTo>
                    <a:lnTo>
                      <a:pt x="517" y="474"/>
                    </a:lnTo>
                    <a:lnTo>
                      <a:pt x="518" y="474"/>
                    </a:lnTo>
                    <a:lnTo>
                      <a:pt x="518" y="473"/>
                    </a:lnTo>
                    <a:lnTo>
                      <a:pt x="519" y="471"/>
                    </a:lnTo>
                    <a:lnTo>
                      <a:pt x="522" y="470"/>
                    </a:lnTo>
                    <a:lnTo>
                      <a:pt x="524" y="471"/>
                    </a:lnTo>
                    <a:lnTo>
                      <a:pt x="527" y="473"/>
                    </a:lnTo>
                    <a:lnTo>
                      <a:pt x="528" y="479"/>
                    </a:lnTo>
                    <a:lnTo>
                      <a:pt x="530" y="481"/>
                    </a:lnTo>
                    <a:lnTo>
                      <a:pt x="531" y="481"/>
                    </a:lnTo>
                    <a:lnTo>
                      <a:pt x="532" y="484"/>
                    </a:lnTo>
                    <a:lnTo>
                      <a:pt x="533" y="486"/>
                    </a:lnTo>
                    <a:lnTo>
                      <a:pt x="535" y="486"/>
                    </a:lnTo>
                    <a:lnTo>
                      <a:pt x="535" y="488"/>
                    </a:lnTo>
                    <a:lnTo>
                      <a:pt x="535" y="490"/>
                    </a:lnTo>
                    <a:lnTo>
                      <a:pt x="538" y="491"/>
                    </a:lnTo>
                    <a:lnTo>
                      <a:pt x="540" y="494"/>
                    </a:lnTo>
                    <a:lnTo>
                      <a:pt x="539" y="498"/>
                    </a:lnTo>
                    <a:lnTo>
                      <a:pt x="538" y="506"/>
                    </a:lnTo>
                    <a:lnTo>
                      <a:pt x="535" y="512"/>
                    </a:lnTo>
                    <a:lnTo>
                      <a:pt x="535" y="515"/>
                    </a:lnTo>
                    <a:lnTo>
                      <a:pt x="536" y="519"/>
                    </a:lnTo>
                    <a:lnTo>
                      <a:pt x="537" y="518"/>
                    </a:lnTo>
                    <a:lnTo>
                      <a:pt x="539" y="515"/>
                    </a:lnTo>
                    <a:lnTo>
                      <a:pt x="539" y="514"/>
                    </a:lnTo>
                    <a:lnTo>
                      <a:pt x="539" y="512"/>
                    </a:lnTo>
                    <a:lnTo>
                      <a:pt x="542" y="514"/>
                    </a:lnTo>
                    <a:lnTo>
                      <a:pt x="542" y="517"/>
                    </a:lnTo>
                    <a:lnTo>
                      <a:pt x="538" y="522"/>
                    </a:lnTo>
                    <a:lnTo>
                      <a:pt x="539" y="525"/>
                    </a:lnTo>
                    <a:lnTo>
                      <a:pt x="539" y="528"/>
                    </a:lnTo>
                    <a:lnTo>
                      <a:pt x="541" y="530"/>
                    </a:lnTo>
                    <a:lnTo>
                      <a:pt x="542" y="532"/>
                    </a:lnTo>
                    <a:lnTo>
                      <a:pt x="542" y="532"/>
                    </a:lnTo>
                    <a:lnTo>
                      <a:pt x="543" y="535"/>
                    </a:lnTo>
                    <a:lnTo>
                      <a:pt x="544" y="533"/>
                    </a:lnTo>
                    <a:lnTo>
                      <a:pt x="544" y="532"/>
                    </a:lnTo>
                    <a:lnTo>
                      <a:pt x="546" y="532"/>
                    </a:lnTo>
                    <a:lnTo>
                      <a:pt x="548" y="532"/>
                    </a:lnTo>
                    <a:lnTo>
                      <a:pt x="546" y="534"/>
                    </a:lnTo>
                    <a:lnTo>
                      <a:pt x="546" y="537"/>
                    </a:lnTo>
                    <a:lnTo>
                      <a:pt x="544" y="539"/>
                    </a:lnTo>
                    <a:lnTo>
                      <a:pt x="545" y="541"/>
                    </a:lnTo>
                    <a:lnTo>
                      <a:pt x="548" y="544"/>
                    </a:lnTo>
                    <a:lnTo>
                      <a:pt x="549" y="547"/>
                    </a:lnTo>
                    <a:lnTo>
                      <a:pt x="548" y="552"/>
                    </a:lnTo>
                    <a:lnTo>
                      <a:pt x="549" y="553"/>
                    </a:lnTo>
                    <a:lnTo>
                      <a:pt x="552" y="553"/>
                    </a:lnTo>
                    <a:lnTo>
                      <a:pt x="553" y="556"/>
                    </a:lnTo>
                    <a:lnTo>
                      <a:pt x="553" y="558"/>
                    </a:lnTo>
                    <a:lnTo>
                      <a:pt x="556" y="562"/>
                    </a:lnTo>
                    <a:lnTo>
                      <a:pt x="554" y="563"/>
                    </a:lnTo>
                    <a:lnTo>
                      <a:pt x="557" y="563"/>
                    </a:lnTo>
                    <a:lnTo>
                      <a:pt x="558" y="566"/>
                    </a:lnTo>
                    <a:lnTo>
                      <a:pt x="561" y="567"/>
                    </a:lnTo>
                    <a:lnTo>
                      <a:pt x="563" y="565"/>
                    </a:lnTo>
                    <a:lnTo>
                      <a:pt x="566" y="564"/>
                    </a:lnTo>
                    <a:lnTo>
                      <a:pt x="566" y="560"/>
                    </a:lnTo>
                    <a:lnTo>
                      <a:pt x="568" y="557"/>
                    </a:lnTo>
                    <a:lnTo>
                      <a:pt x="570" y="553"/>
                    </a:lnTo>
                    <a:lnTo>
                      <a:pt x="572" y="547"/>
                    </a:lnTo>
                    <a:lnTo>
                      <a:pt x="572" y="544"/>
                    </a:lnTo>
                    <a:lnTo>
                      <a:pt x="572" y="543"/>
                    </a:lnTo>
                    <a:lnTo>
                      <a:pt x="573" y="536"/>
                    </a:lnTo>
                    <a:lnTo>
                      <a:pt x="572" y="536"/>
                    </a:lnTo>
                    <a:lnTo>
                      <a:pt x="573" y="533"/>
                    </a:lnTo>
                    <a:lnTo>
                      <a:pt x="573" y="529"/>
                    </a:lnTo>
                    <a:lnTo>
                      <a:pt x="570" y="526"/>
                    </a:lnTo>
                    <a:lnTo>
                      <a:pt x="568" y="515"/>
                    </a:lnTo>
                    <a:lnTo>
                      <a:pt x="567" y="514"/>
                    </a:lnTo>
                    <a:lnTo>
                      <a:pt x="568" y="508"/>
                    </a:lnTo>
                    <a:lnTo>
                      <a:pt x="569" y="505"/>
                    </a:lnTo>
                    <a:lnTo>
                      <a:pt x="568" y="501"/>
                    </a:lnTo>
                    <a:lnTo>
                      <a:pt x="566" y="498"/>
                    </a:lnTo>
                    <a:lnTo>
                      <a:pt x="565" y="491"/>
                    </a:lnTo>
                    <a:lnTo>
                      <a:pt x="563" y="488"/>
                    </a:lnTo>
                    <a:lnTo>
                      <a:pt x="563" y="480"/>
                    </a:lnTo>
                    <a:lnTo>
                      <a:pt x="561" y="475"/>
                    </a:lnTo>
                    <a:lnTo>
                      <a:pt x="562" y="468"/>
                    </a:lnTo>
                    <a:lnTo>
                      <a:pt x="562" y="463"/>
                    </a:lnTo>
                    <a:lnTo>
                      <a:pt x="563" y="453"/>
                    </a:lnTo>
                    <a:lnTo>
                      <a:pt x="563" y="447"/>
                    </a:lnTo>
                    <a:lnTo>
                      <a:pt x="564" y="442"/>
                    </a:lnTo>
                    <a:lnTo>
                      <a:pt x="567" y="437"/>
                    </a:lnTo>
                    <a:lnTo>
                      <a:pt x="570" y="436"/>
                    </a:lnTo>
                    <a:lnTo>
                      <a:pt x="570" y="435"/>
                    </a:lnTo>
                    <a:lnTo>
                      <a:pt x="572" y="434"/>
                    </a:lnTo>
                    <a:lnTo>
                      <a:pt x="573" y="431"/>
                    </a:lnTo>
                    <a:lnTo>
                      <a:pt x="574" y="428"/>
                    </a:lnTo>
                    <a:lnTo>
                      <a:pt x="573" y="427"/>
                    </a:lnTo>
                    <a:lnTo>
                      <a:pt x="573" y="426"/>
                    </a:lnTo>
                    <a:lnTo>
                      <a:pt x="577" y="426"/>
                    </a:lnTo>
                    <a:lnTo>
                      <a:pt x="577" y="424"/>
                    </a:lnTo>
                    <a:lnTo>
                      <a:pt x="580" y="425"/>
                    </a:lnTo>
                    <a:lnTo>
                      <a:pt x="581" y="422"/>
                    </a:lnTo>
                    <a:lnTo>
                      <a:pt x="585" y="422"/>
                    </a:lnTo>
                    <a:lnTo>
                      <a:pt x="587" y="419"/>
                    </a:lnTo>
                    <a:lnTo>
                      <a:pt x="590" y="420"/>
                    </a:lnTo>
                    <a:lnTo>
                      <a:pt x="591" y="418"/>
                    </a:lnTo>
                    <a:lnTo>
                      <a:pt x="592" y="418"/>
                    </a:lnTo>
                    <a:lnTo>
                      <a:pt x="594" y="418"/>
                    </a:lnTo>
                    <a:lnTo>
                      <a:pt x="596" y="415"/>
                    </a:lnTo>
                    <a:lnTo>
                      <a:pt x="597" y="413"/>
                    </a:lnTo>
                    <a:lnTo>
                      <a:pt x="598" y="413"/>
                    </a:lnTo>
                    <a:lnTo>
                      <a:pt x="600" y="411"/>
                    </a:lnTo>
                    <a:lnTo>
                      <a:pt x="600" y="409"/>
                    </a:lnTo>
                    <a:lnTo>
                      <a:pt x="605" y="401"/>
                    </a:lnTo>
                    <a:lnTo>
                      <a:pt x="608" y="398"/>
                    </a:lnTo>
                    <a:lnTo>
                      <a:pt x="612" y="397"/>
                    </a:lnTo>
                    <a:lnTo>
                      <a:pt x="614" y="398"/>
                    </a:lnTo>
                    <a:lnTo>
                      <a:pt x="615" y="398"/>
                    </a:lnTo>
                    <a:lnTo>
                      <a:pt x="617" y="393"/>
                    </a:lnTo>
                    <a:lnTo>
                      <a:pt x="625" y="386"/>
                    </a:lnTo>
                    <a:lnTo>
                      <a:pt x="631" y="381"/>
                    </a:lnTo>
                    <a:lnTo>
                      <a:pt x="634" y="381"/>
                    </a:lnTo>
                    <a:lnTo>
                      <a:pt x="636" y="380"/>
                    </a:lnTo>
                    <a:lnTo>
                      <a:pt x="637" y="380"/>
                    </a:lnTo>
                    <a:lnTo>
                      <a:pt x="637" y="381"/>
                    </a:lnTo>
                    <a:lnTo>
                      <a:pt x="639" y="381"/>
                    </a:lnTo>
                    <a:lnTo>
                      <a:pt x="643" y="377"/>
                    </a:lnTo>
                    <a:lnTo>
                      <a:pt x="642" y="377"/>
                    </a:lnTo>
                    <a:lnTo>
                      <a:pt x="641" y="375"/>
                    </a:lnTo>
                    <a:lnTo>
                      <a:pt x="638" y="378"/>
                    </a:lnTo>
                    <a:lnTo>
                      <a:pt x="635" y="377"/>
                    </a:lnTo>
                    <a:lnTo>
                      <a:pt x="632" y="375"/>
                    </a:lnTo>
                    <a:lnTo>
                      <a:pt x="635" y="377"/>
                    </a:lnTo>
                    <a:lnTo>
                      <a:pt x="639" y="374"/>
                    </a:lnTo>
                    <a:lnTo>
                      <a:pt x="638" y="374"/>
                    </a:lnTo>
                    <a:lnTo>
                      <a:pt x="639" y="372"/>
                    </a:lnTo>
                    <a:lnTo>
                      <a:pt x="639" y="370"/>
                    </a:lnTo>
                    <a:lnTo>
                      <a:pt x="636" y="370"/>
                    </a:lnTo>
                    <a:lnTo>
                      <a:pt x="634" y="367"/>
                    </a:lnTo>
                    <a:lnTo>
                      <a:pt x="636" y="367"/>
                    </a:lnTo>
                    <a:lnTo>
                      <a:pt x="638" y="368"/>
                    </a:lnTo>
                    <a:lnTo>
                      <a:pt x="639" y="367"/>
                    </a:lnTo>
                    <a:lnTo>
                      <a:pt x="640" y="365"/>
                    </a:lnTo>
                    <a:lnTo>
                      <a:pt x="641" y="369"/>
                    </a:lnTo>
                    <a:lnTo>
                      <a:pt x="643" y="368"/>
                    </a:lnTo>
                    <a:lnTo>
                      <a:pt x="645" y="370"/>
                    </a:lnTo>
                    <a:lnTo>
                      <a:pt x="646" y="369"/>
                    </a:lnTo>
                    <a:lnTo>
                      <a:pt x="647" y="366"/>
                    </a:lnTo>
                    <a:lnTo>
                      <a:pt x="650" y="363"/>
                    </a:lnTo>
                    <a:lnTo>
                      <a:pt x="651" y="363"/>
                    </a:lnTo>
                    <a:lnTo>
                      <a:pt x="652" y="360"/>
                    </a:lnTo>
                    <a:lnTo>
                      <a:pt x="650" y="356"/>
                    </a:lnTo>
                    <a:lnTo>
                      <a:pt x="650" y="356"/>
                    </a:lnTo>
                    <a:lnTo>
                      <a:pt x="649" y="360"/>
                    </a:lnTo>
                    <a:lnTo>
                      <a:pt x="648" y="362"/>
                    </a:lnTo>
                    <a:lnTo>
                      <a:pt x="647" y="362"/>
                    </a:lnTo>
                    <a:lnTo>
                      <a:pt x="646" y="356"/>
                    </a:lnTo>
                    <a:lnTo>
                      <a:pt x="646" y="356"/>
                    </a:lnTo>
                    <a:lnTo>
                      <a:pt x="639" y="357"/>
                    </a:lnTo>
                    <a:lnTo>
                      <a:pt x="637" y="358"/>
                    </a:lnTo>
                    <a:lnTo>
                      <a:pt x="637" y="356"/>
                    </a:lnTo>
                    <a:lnTo>
                      <a:pt x="638" y="351"/>
                    </a:lnTo>
                    <a:lnTo>
                      <a:pt x="639" y="350"/>
                    </a:lnTo>
                    <a:lnTo>
                      <a:pt x="640" y="354"/>
                    </a:lnTo>
                    <a:lnTo>
                      <a:pt x="642" y="354"/>
                    </a:lnTo>
                    <a:lnTo>
                      <a:pt x="643" y="353"/>
                    </a:lnTo>
                    <a:lnTo>
                      <a:pt x="647" y="352"/>
                    </a:lnTo>
                    <a:lnTo>
                      <a:pt x="647" y="351"/>
                    </a:lnTo>
                    <a:lnTo>
                      <a:pt x="650" y="351"/>
                    </a:lnTo>
                    <a:lnTo>
                      <a:pt x="650" y="349"/>
                    </a:lnTo>
                    <a:lnTo>
                      <a:pt x="650" y="346"/>
                    </a:lnTo>
                    <a:lnTo>
                      <a:pt x="649" y="344"/>
                    </a:lnTo>
                    <a:lnTo>
                      <a:pt x="649" y="343"/>
                    </a:lnTo>
                    <a:lnTo>
                      <a:pt x="650" y="343"/>
                    </a:lnTo>
                    <a:lnTo>
                      <a:pt x="651" y="340"/>
                    </a:lnTo>
                    <a:lnTo>
                      <a:pt x="650" y="336"/>
                    </a:lnTo>
                    <a:lnTo>
                      <a:pt x="650" y="336"/>
                    </a:lnTo>
                    <a:lnTo>
                      <a:pt x="647" y="336"/>
                    </a:lnTo>
                    <a:lnTo>
                      <a:pt x="645" y="336"/>
                    </a:lnTo>
                    <a:lnTo>
                      <a:pt x="643" y="331"/>
                    </a:lnTo>
                    <a:lnTo>
                      <a:pt x="642" y="331"/>
                    </a:lnTo>
                    <a:lnTo>
                      <a:pt x="639" y="330"/>
                    </a:lnTo>
                    <a:lnTo>
                      <a:pt x="638" y="327"/>
                    </a:lnTo>
                    <a:lnTo>
                      <a:pt x="640" y="329"/>
                    </a:lnTo>
                    <a:lnTo>
                      <a:pt x="643" y="329"/>
                    </a:lnTo>
                    <a:lnTo>
                      <a:pt x="645" y="332"/>
                    </a:lnTo>
                    <a:lnTo>
                      <a:pt x="646" y="332"/>
                    </a:lnTo>
                    <a:lnTo>
                      <a:pt x="648" y="330"/>
                    </a:lnTo>
                    <a:lnTo>
                      <a:pt x="644" y="327"/>
                    </a:lnTo>
                    <a:lnTo>
                      <a:pt x="647" y="328"/>
                    </a:lnTo>
                    <a:lnTo>
                      <a:pt x="647" y="326"/>
                    </a:lnTo>
                    <a:lnTo>
                      <a:pt x="648" y="325"/>
                    </a:lnTo>
                    <a:lnTo>
                      <a:pt x="647" y="322"/>
                    </a:lnTo>
                    <a:lnTo>
                      <a:pt x="644" y="320"/>
                    </a:lnTo>
                    <a:lnTo>
                      <a:pt x="643" y="316"/>
                    </a:lnTo>
                    <a:lnTo>
                      <a:pt x="645" y="317"/>
                    </a:lnTo>
                    <a:lnTo>
                      <a:pt x="646" y="320"/>
                    </a:lnTo>
                    <a:lnTo>
                      <a:pt x="647" y="320"/>
                    </a:lnTo>
                    <a:lnTo>
                      <a:pt x="648" y="316"/>
                    </a:lnTo>
                    <a:lnTo>
                      <a:pt x="648" y="314"/>
                    </a:lnTo>
                    <a:lnTo>
                      <a:pt x="646" y="312"/>
                    </a:lnTo>
                    <a:lnTo>
                      <a:pt x="643" y="308"/>
                    </a:lnTo>
                    <a:lnTo>
                      <a:pt x="639" y="306"/>
                    </a:lnTo>
                    <a:lnTo>
                      <a:pt x="638" y="303"/>
                    </a:lnTo>
                    <a:lnTo>
                      <a:pt x="636" y="301"/>
                    </a:lnTo>
                    <a:lnTo>
                      <a:pt x="636" y="299"/>
                    </a:lnTo>
                    <a:lnTo>
                      <a:pt x="638" y="295"/>
                    </a:lnTo>
                    <a:lnTo>
                      <a:pt x="637" y="299"/>
                    </a:lnTo>
                    <a:lnTo>
                      <a:pt x="637" y="301"/>
                    </a:lnTo>
                    <a:lnTo>
                      <a:pt x="639" y="301"/>
                    </a:lnTo>
                    <a:lnTo>
                      <a:pt x="640" y="305"/>
                    </a:lnTo>
                    <a:lnTo>
                      <a:pt x="643" y="305"/>
                    </a:lnTo>
                    <a:lnTo>
                      <a:pt x="646" y="310"/>
                    </a:lnTo>
                    <a:lnTo>
                      <a:pt x="647" y="310"/>
                    </a:lnTo>
                    <a:lnTo>
                      <a:pt x="647" y="303"/>
                    </a:lnTo>
                    <a:lnTo>
                      <a:pt x="647" y="300"/>
                    </a:lnTo>
                    <a:lnTo>
                      <a:pt x="648" y="298"/>
                    </a:lnTo>
                    <a:lnTo>
                      <a:pt x="647" y="295"/>
                    </a:lnTo>
                    <a:lnTo>
                      <a:pt x="647" y="291"/>
                    </a:lnTo>
                    <a:lnTo>
                      <a:pt x="648" y="288"/>
                    </a:lnTo>
                    <a:lnTo>
                      <a:pt x="646" y="286"/>
                    </a:lnTo>
                    <a:lnTo>
                      <a:pt x="648" y="287"/>
                    </a:lnTo>
                    <a:lnTo>
                      <a:pt x="650" y="285"/>
                    </a:lnTo>
                    <a:lnTo>
                      <a:pt x="653" y="282"/>
                    </a:lnTo>
                    <a:lnTo>
                      <a:pt x="653" y="279"/>
                    </a:lnTo>
                    <a:lnTo>
                      <a:pt x="653" y="278"/>
                    </a:lnTo>
                    <a:lnTo>
                      <a:pt x="654" y="279"/>
                    </a:lnTo>
                    <a:lnTo>
                      <a:pt x="653" y="282"/>
                    </a:lnTo>
                    <a:lnTo>
                      <a:pt x="654" y="284"/>
                    </a:lnTo>
                    <a:lnTo>
                      <a:pt x="652" y="285"/>
                    </a:lnTo>
                    <a:lnTo>
                      <a:pt x="650" y="289"/>
                    </a:lnTo>
                    <a:lnTo>
                      <a:pt x="653" y="293"/>
                    </a:lnTo>
                    <a:lnTo>
                      <a:pt x="652" y="298"/>
                    </a:lnTo>
                    <a:lnTo>
                      <a:pt x="650" y="301"/>
                    </a:lnTo>
                    <a:lnTo>
                      <a:pt x="650" y="305"/>
                    </a:lnTo>
                    <a:lnTo>
                      <a:pt x="652" y="308"/>
                    </a:lnTo>
                    <a:lnTo>
                      <a:pt x="653" y="307"/>
                    </a:lnTo>
                    <a:lnTo>
                      <a:pt x="653" y="308"/>
                    </a:lnTo>
                    <a:lnTo>
                      <a:pt x="655" y="308"/>
                    </a:lnTo>
                    <a:lnTo>
                      <a:pt x="655" y="309"/>
                    </a:lnTo>
                    <a:lnTo>
                      <a:pt x="654" y="311"/>
                    </a:lnTo>
                    <a:lnTo>
                      <a:pt x="655" y="313"/>
                    </a:lnTo>
                    <a:lnTo>
                      <a:pt x="658" y="313"/>
                    </a:lnTo>
                    <a:lnTo>
                      <a:pt x="656" y="315"/>
                    </a:lnTo>
                    <a:lnTo>
                      <a:pt x="656" y="315"/>
                    </a:lnTo>
                    <a:lnTo>
                      <a:pt x="654" y="318"/>
                    </a:lnTo>
                    <a:lnTo>
                      <a:pt x="655" y="320"/>
                    </a:lnTo>
                    <a:lnTo>
                      <a:pt x="653" y="323"/>
                    </a:lnTo>
                    <a:lnTo>
                      <a:pt x="653" y="327"/>
                    </a:lnTo>
                    <a:lnTo>
                      <a:pt x="653" y="330"/>
                    </a:lnTo>
                    <a:lnTo>
                      <a:pt x="653" y="329"/>
                    </a:lnTo>
                    <a:lnTo>
                      <a:pt x="654" y="328"/>
                    </a:lnTo>
                    <a:lnTo>
                      <a:pt x="656" y="322"/>
                    </a:lnTo>
                    <a:lnTo>
                      <a:pt x="657" y="322"/>
                    </a:lnTo>
                    <a:lnTo>
                      <a:pt x="657" y="324"/>
                    </a:lnTo>
                    <a:lnTo>
                      <a:pt x="658" y="322"/>
                    </a:lnTo>
                    <a:lnTo>
                      <a:pt x="658" y="321"/>
                    </a:lnTo>
                    <a:lnTo>
                      <a:pt x="660" y="317"/>
                    </a:lnTo>
                    <a:lnTo>
                      <a:pt x="662" y="311"/>
                    </a:lnTo>
                    <a:lnTo>
                      <a:pt x="665" y="308"/>
                    </a:lnTo>
                    <a:lnTo>
                      <a:pt x="667" y="301"/>
                    </a:lnTo>
                    <a:lnTo>
                      <a:pt x="667" y="298"/>
                    </a:lnTo>
                    <a:lnTo>
                      <a:pt x="666" y="292"/>
                    </a:lnTo>
                    <a:lnTo>
                      <a:pt x="664" y="290"/>
                    </a:lnTo>
                    <a:lnTo>
                      <a:pt x="664" y="285"/>
                    </a:lnTo>
                    <a:lnTo>
                      <a:pt x="663" y="284"/>
                    </a:lnTo>
                    <a:lnTo>
                      <a:pt x="662" y="280"/>
                    </a:lnTo>
                    <a:lnTo>
                      <a:pt x="663" y="277"/>
                    </a:lnTo>
                    <a:lnTo>
                      <a:pt x="666" y="274"/>
                    </a:lnTo>
                    <a:lnTo>
                      <a:pt x="669" y="273"/>
                    </a:lnTo>
                    <a:lnTo>
                      <a:pt x="664" y="278"/>
                    </a:lnTo>
                    <a:lnTo>
                      <a:pt x="663" y="281"/>
                    </a:lnTo>
                    <a:lnTo>
                      <a:pt x="665" y="284"/>
                    </a:lnTo>
                    <a:lnTo>
                      <a:pt x="668" y="287"/>
                    </a:lnTo>
                    <a:lnTo>
                      <a:pt x="670" y="287"/>
                    </a:lnTo>
                    <a:lnTo>
                      <a:pt x="671" y="288"/>
                    </a:lnTo>
                    <a:lnTo>
                      <a:pt x="670" y="293"/>
                    </a:lnTo>
                    <a:lnTo>
                      <a:pt x="672" y="291"/>
                    </a:lnTo>
                    <a:lnTo>
                      <a:pt x="672" y="292"/>
                    </a:lnTo>
                    <a:lnTo>
                      <a:pt x="674" y="288"/>
                    </a:lnTo>
                    <a:lnTo>
                      <a:pt x="675" y="287"/>
                    </a:lnTo>
                    <a:lnTo>
                      <a:pt x="676" y="287"/>
                    </a:lnTo>
                    <a:lnTo>
                      <a:pt x="677" y="284"/>
                    </a:lnTo>
                    <a:lnTo>
                      <a:pt x="679" y="284"/>
                    </a:lnTo>
                    <a:lnTo>
                      <a:pt x="681" y="279"/>
                    </a:lnTo>
                    <a:lnTo>
                      <a:pt x="681" y="277"/>
                    </a:lnTo>
                    <a:lnTo>
                      <a:pt x="683" y="277"/>
                    </a:lnTo>
                    <a:lnTo>
                      <a:pt x="684" y="274"/>
                    </a:lnTo>
                    <a:lnTo>
                      <a:pt x="685" y="271"/>
                    </a:lnTo>
                    <a:lnTo>
                      <a:pt x="684" y="270"/>
                    </a:lnTo>
                    <a:lnTo>
                      <a:pt x="686" y="267"/>
                    </a:lnTo>
                    <a:lnTo>
                      <a:pt x="686" y="265"/>
                    </a:lnTo>
                    <a:lnTo>
                      <a:pt x="688" y="263"/>
                    </a:lnTo>
                    <a:lnTo>
                      <a:pt x="687" y="260"/>
                    </a:lnTo>
                    <a:lnTo>
                      <a:pt x="685" y="259"/>
                    </a:lnTo>
                    <a:lnTo>
                      <a:pt x="684" y="256"/>
                    </a:lnTo>
                    <a:lnTo>
                      <a:pt x="688" y="254"/>
                    </a:lnTo>
                    <a:lnTo>
                      <a:pt x="688" y="252"/>
                    </a:lnTo>
                    <a:lnTo>
                      <a:pt x="690" y="249"/>
                    </a:lnTo>
                    <a:lnTo>
                      <a:pt x="693" y="249"/>
                    </a:lnTo>
                    <a:lnTo>
                      <a:pt x="697" y="246"/>
                    </a:lnTo>
                    <a:lnTo>
                      <a:pt x="700" y="246"/>
                    </a:lnTo>
                    <a:lnTo>
                      <a:pt x="705" y="242"/>
                    </a:lnTo>
                    <a:lnTo>
                      <a:pt x="706" y="242"/>
                    </a:lnTo>
                    <a:lnTo>
                      <a:pt x="708" y="242"/>
                    </a:lnTo>
                    <a:lnTo>
                      <a:pt x="713" y="242"/>
                    </a:lnTo>
                    <a:lnTo>
                      <a:pt x="715" y="243"/>
                    </a:lnTo>
                    <a:lnTo>
                      <a:pt x="719" y="242"/>
                    </a:lnTo>
                    <a:lnTo>
                      <a:pt x="725" y="242"/>
                    </a:lnTo>
                    <a:lnTo>
                      <a:pt x="726" y="241"/>
                    </a:lnTo>
                    <a:lnTo>
                      <a:pt x="726" y="239"/>
                    </a:lnTo>
                    <a:lnTo>
                      <a:pt x="726" y="235"/>
                    </a:lnTo>
                    <a:lnTo>
                      <a:pt x="726" y="231"/>
                    </a:lnTo>
                    <a:lnTo>
                      <a:pt x="729" y="235"/>
                    </a:lnTo>
                    <a:lnTo>
                      <a:pt x="729" y="238"/>
                    </a:lnTo>
                    <a:lnTo>
                      <a:pt x="729" y="240"/>
                    </a:lnTo>
                    <a:lnTo>
                      <a:pt x="730" y="241"/>
                    </a:lnTo>
                    <a:lnTo>
                      <a:pt x="733" y="237"/>
                    </a:lnTo>
                    <a:lnTo>
                      <a:pt x="736" y="232"/>
                    </a:lnTo>
                    <a:lnTo>
                      <a:pt x="736" y="235"/>
                    </a:lnTo>
                    <a:lnTo>
                      <a:pt x="736" y="237"/>
                    </a:lnTo>
                    <a:lnTo>
                      <a:pt x="739" y="238"/>
                    </a:lnTo>
                    <a:lnTo>
                      <a:pt x="745" y="234"/>
                    </a:lnTo>
                    <a:lnTo>
                      <a:pt x="747" y="230"/>
                    </a:lnTo>
                    <a:lnTo>
                      <a:pt x="746" y="225"/>
                    </a:lnTo>
                    <a:lnTo>
                      <a:pt x="744" y="225"/>
                    </a:lnTo>
                    <a:lnTo>
                      <a:pt x="744" y="228"/>
                    </a:lnTo>
                    <a:lnTo>
                      <a:pt x="743" y="232"/>
                    </a:lnTo>
                    <a:lnTo>
                      <a:pt x="740" y="232"/>
                    </a:lnTo>
                    <a:lnTo>
                      <a:pt x="739" y="229"/>
                    </a:lnTo>
                    <a:lnTo>
                      <a:pt x="737" y="224"/>
                    </a:lnTo>
                    <a:lnTo>
                      <a:pt x="734" y="221"/>
                    </a:lnTo>
                    <a:lnTo>
                      <a:pt x="734" y="219"/>
                    </a:lnTo>
                    <a:lnTo>
                      <a:pt x="739" y="214"/>
                    </a:lnTo>
                    <a:lnTo>
                      <a:pt x="739" y="211"/>
                    </a:lnTo>
                    <a:lnTo>
                      <a:pt x="736" y="211"/>
                    </a:lnTo>
                    <a:lnTo>
                      <a:pt x="737" y="209"/>
                    </a:lnTo>
                    <a:lnTo>
                      <a:pt x="739" y="208"/>
                    </a:lnTo>
                    <a:lnTo>
                      <a:pt x="739" y="206"/>
                    </a:lnTo>
                    <a:lnTo>
                      <a:pt x="741" y="203"/>
                    </a:lnTo>
                    <a:lnTo>
                      <a:pt x="743" y="198"/>
                    </a:lnTo>
                    <a:lnTo>
                      <a:pt x="748" y="192"/>
                    </a:lnTo>
                    <a:lnTo>
                      <a:pt x="750" y="187"/>
                    </a:lnTo>
                    <a:lnTo>
                      <a:pt x="751" y="187"/>
                    </a:lnTo>
                    <a:lnTo>
                      <a:pt x="753" y="184"/>
                    </a:lnTo>
                    <a:lnTo>
                      <a:pt x="753" y="187"/>
                    </a:lnTo>
                    <a:lnTo>
                      <a:pt x="755" y="187"/>
                    </a:lnTo>
                    <a:lnTo>
                      <a:pt x="756" y="186"/>
                    </a:lnTo>
                    <a:lnTo>
                      <a:pt x="757" y="182"/>
                    </a:lnTo>
                    <a:lnTo>
                      <a:pt x="758" y="186"/>
                    </a:lnTo>
                    <a:lnTo>
                      <a:pt x="760" y="186"/>
                    </a:lnTo>
                    <a:lnTo>
                      <a:pt x="761" y="182"/>
                    </a:lnTo>
                    <a:lnTo>
                      <a:pt x="762" y="184"/>
                    </a:lnTo>
                    <a:lnTo>
                      <a:pt x="764" y="182"/>
                    </a:lnTo>
                    <a:lnTo>
                      <a:pt x="767" y="177"/>
                    </a:lnTo>
                    <a:lnTo>
                      <a:pt x="770" y="171"/>
                    </a:lnTo>
                    <a:lnTo>
                      <a:pt x="769" y="175"/>
                    </a:lnTo>
                    <a:lnTo>
                      <a:pt x="770" y="177"/>
                    </a:lnTo>
                    <a:lnTo>
                      <a:pt x="773" y="177"/>
                    </a:lnTo>
                    <a:lnTo>
                      <a:pt x="775" y="173"/>
                    </a:lnTo>
                    <a:lnTo>
                      <a:pt x="778" y="173"/>
                    </a:lnTo>
                    <a:lnTo>
                      <a:pt x="779" y="177"/>
                    </a:lnTo>
                    <a:lnTo>
                      <a:pt x="781" y="177"/>
                    </a:lnTo>
                    <a:lnTo>
                      <a:pt x="783" y="173"/>
                    </a:lnTo>
                    <a:lnTo>
                      <a:pt x="785" y="175"/>
                    </a:lnTo>
                    <a:lnTo>
                      <a:pt x="787" y="173"/>
                    </a:lnTo>
                    <a:lnTo>
                      <a:pt x="789" y="172"/>
                    </a:lnTo>
                    <a:lnTo>
                      <a:pt x="792" y="172"/>
                    </a:lnTo>
                    <a:lnTo>
                      <a:pt x="795" y="170"/>
                    </a:lnTo>
                    <a:lnTo>
                      <a:pt x="796" y="172"/>
                    </a:lnTo>
                    <a:lnTo>
                      <a:pt x="798" y="171"/>
                    </a:lnTo>
                    <a:lnTo>
                      <a:pt x="801" y="168"/>
                    </a:lnTo>
                    <a:lnTo>
                      <a:pt x="798" y="167"/>
                    </a:lnTo>
                    <a:lnTo>
                      <a:pt x="797" y="169"/>
                    </a:lnTo>
                    <a:lnTo>
                      <a:pt x="795" y="167"/>
                    </a:lnTo>
                    <a:lnTo>
                      <a:pt x="795" y="163"/>
                    </a:lnTo>
                    <a:lnTo>
                      <a:pt x="790" y="159"/>
                    </a:lnTo>
                    <a:lnTo>
                      <a:pt x="790" y="159"/>
                    </a:lnTo>
                    <a:lnTo>
                      <a:pt x="790" y="159"/>
                    </a:lnTo>
                    <a:lnTo>
                      <a:pt x="789" y="158"/>
                    </a:lnTo>
                    <a:lnTo>
                      <a:pt x="790" y="156"/>
                    </a:lnTo>
                    <a:lnTo>
                      <a:pt x="790" y="155"/>
                    </a:lnTo>
                    <a:lnTo>
                      <a:pt x="790" y="153"/>
                    </a:lnTo>
                    <a:lnTo>
                      <a:pt x="790" y="150"/>
                    </a:lnTo>
                    <a:lnTo>
                      <a:pt x="789" y="148"/>
                    </a:lnTo>
                    <a:lnTo>
                      <a:pt x="788" y="146"/>
                    </a:lnTo>
                    <a:lnTo>
                      <a:pt x="787" y="146"/>
                    </a:lnTo>
                    <a:lnTo>
                      <a:pt x="788" y="143"/>
                    </a:lnTo>
                    <a:lnTo>
                      <a:pt x="791" y="122"/>
                    </a:lnTo>
                    <a:lnTo>
                      <a:pt x="791" y="117"/>
                    </a:lnTo>
                    <a:lnTo>
                      <a:pt x="785" y="110"/>
                    </a:lnTo>
                    <a:lnTo>
                      <a:pt x="784" y="111"/>
                    </a:lnTo>
                    <a:lnTo>
                      <a:pt x="780" y="111"/>
                    </a:lnTo>
                    <a:lnTo>
                      <a:pt x="777" y="111"/>
                    </a:lnTo>
                    <a:lnTo>
                      <a:pt x="775" y="109"/>
                    </a:lnTo>
                    <a:lnTo>
                      <a:pt x="774" y="108"/>
                    </a:lnTo>
                    <a:lnTo>
                      <a:pt x="772" y="108"/>
                    </a:lnTo>
                    <a:lnTo>
                      <a:pt x="770" y="111"/>
                    </a:lnTo>
                    <a:lnTo>
                      <a:pt x="769" y="114"/>
                    </a:lnTo>
                    <a:lnTo>
                      <a:pt x="764" y="120"/>
                    </a:lnTo>
                    <a:lnTo>
                      <a:pt x="761" y="124"/>
                    </a:lnTo>
                    <a:lnTo>
                      <a:pt x="761" y="127"/>
                    </a:lnTo>
                    <a:lnTo>
                      <a:pt x="758" y="129"/>
                    </a:lnTo>
                    <a:lnTo>
                      <a:pt x="757" y="133"/>
                    </a:lnTo>
                    <a:lnTo>
                      <a:pt x="757" y="137"/>
                    </a:lnTo>
                    <a:lnTo>
                      <a:pt x="753" y="142"/>
                    </a:lnTo>
                    <a:lnTo>
                      <a:pt x="751" y="142"/>
                    </a:lnTo>
                    <a:lnTo>
                      <a:pt x="747" y="149"/>
                    </a:lnTo>
                    <a:lnTo>
                      <a:pt x="746" y="151"/>
                    </a:lnTo>
                    <a:lnTo>
                      <a:pt x="744" y="153"/>
                    </a:lnTo>
                    <a:lnTo>
                      <a:pt x="742" y="152"/>
                    </a:lnTo>
                    <a:lnTo>
                      <a:pt x="740" y="152"/>
                    </a:lnTo>
                    <a:lnTo>
                      <a:pt x="739" y="153"/>
                    </a:lnTo>
                    <a:lnTo>
                      <a:pt x="737" y="153"/>
                    </a:lnTo>
                    <a:lnTo>
                      <a:pt x="734" y="157"/>
                    </a:lnTo>
                    <a:lnTo>
                      <a:pt x="693" y="156"/>
                    </a:lnTo>
                    <a:lnTo>
                      <a:pt x="688" y="157"/>
                    </a:lnTo>
                    <a:lnTo>
                      <a:pt x="685" y="160"/>
                    </a:lnTo>
                    <a:lnTo>
                      <a:pt x="682" y="162"/>
                    </a:lnTo>
                    <a:lnTo>
                      <a:pt x="679" y="164"/>
                    </a:lnTo>
                    <a:lnTo>
                      <a:pt x="673" y="172"/>
                    </a:lnTo>
                    <a:lnTo>
                      <a:pt x="669" y="173"/>
                    </a:lnTo>
                    <a:lnTo>
                      <a:pt x="667" y="175"/>
                    </a:lnTo>
                    <a:lnTo>
                      <a:pt x="655" y="185"/>
                    </a:lnTo>
                    <a:lnTo>
                      <a:pt x="628" y="194"/>
                    </a:lnTo>
                    <a:lnTo>
                      <a:pt x="627" y="203"/>
                    </a:lnTo>
                    <a:lnTo>
                      <a:pt x="621" y="205"/>
                    </a:lnTo>
                    <a:lnTo>
                      <a:pt x="572" y="221"/>
                    </a:lnTo>
                    <a:lnTo>
                      <a:pt x="570" y="216"/>
                    </a:lnTo>
                    <a:lnTo>
                      <a:pt x="573" y="211"/>
                    </a:lnTo>
                    <a:lnTo>
                      <a:pt x="578" y="208"/>
                    </a:lnTo>
                    <a:lnTo>
                      <a:pt x="580" y="205"/>
                    </a:lnTo>
                    <a:lnTo>
                      <a:pt x="582" y="201"/>
                    </a:lnTo>
                    <a:lnTo>
                      <a:pt x="583" y="198"/>
                    </a:lnTo>
                    <a:lnTo>
                      <a:pt x="584" y="174"/>
                    </a:lnTo>
                    <a:lnTo>
                      <a:pt x="575" y="122"/>
                    </a:lnTo>
                    <a:lnTo>
                      <a:pt x="566" y="115"/>
                    </a:lnTo>
                    <a:lnTo>
                      <a:pt x="563" y="109"/>
                    </a:lnTo>
                    <a:lnTo>
                      <a:pt x="506" y="77"/>
                    </a:lnTo>
                    <a:lnTo>
                      <a:pt x="504" y="75"/>
                    </a:lnTo>
                    <a:lnTo>
                      <a:pt x="501" y="74"/>
                    </a:lnTo>
                    <a:lnTo>
                      <a:pt x="499" y="73"/>
                    </a:lnTo>
                    <a:lnTo>
                      <a:pt x="493" y="72"/>
                    </a:lnTo>
                    <a:lnTo>
                      <a:pt x="491" y="70"/>
                    </a:lnTo>
                    <a:lnTo>
                      <a:pt x="490" y="68"/>
                    </a:lnTo>
                    <a:lnTo>
                      <a:pt x="488" y="70"/>
                    </a:lnTo>
                    <a:lnTo>
                      <a:pt x="483" y="70"/>
                    </a:lnTo>
                    <a:lnTo>
                      <a:pt x="481" y="69"/>
                    </a:lnTo>
                    <a:lnTo>
                      <a:pt x="479" y="66"/>
                    </a:lnTo>
                    <a:lnTo>
                      <a:pt x="476" y="65"/>
                    </a:lnTo>
                    <a:lnTo>
                      <a:pt x="472" y="63"/>
                    </a:lnTo>
                    <a:lnTo>
                      <a:pt x="470" y="60"/>
                    </a:lnTo>
                    <a:lnTo>
                      <a:pt x="468" y="60"/>
                    </a:lnTo>
                    <a:lnTo>
                      <a:pt x="465" y="56"/>
                    </a:lnTo>
                    <a:lnTo>
                      <a:pt x="463" y="56"/>
                    </a:lnTo>
                    <a:lnTo>
                      <a:pt x="460" y="56"/>
                    </a:lnTo>
                    <a:lnTo>
                      <a:pt x="457" y="56"/>
                    </a:lnTo>
                    <a:lnTo>
                      <a:pt x="456" y="57"/>
                    </a:lnTo>
                    <a:lnTo>
                      <a:pt x="455" y="55"/>
                    </a:lnTo>
                    <a:lnTo>
                      <a:pt x="452" y="54"/>
                    </a:lnTo>
                    <a:lnTo>
                      <a:pt x="452" y="53"/>
                    </a:lnTo>
                    <a:lnTo>
                      <a:pt x="449" y="52"/>
                    </a:lnTo>
                    <a:lnTo>
                      <a:pt x="448" y="51"/>
                    </a:lnTo>
                    <a:lnTo>
                      <a:pt x="446" y="49"/>
                    </a:lnTo>
                    <a:lnTo>
                      <a:pt x="446" y="48"/>
                    </a:lnTo>
                    <a:lnTo>
                      <a:pt x="443" y="45"/>
                    </a:lnTo>
                    <a:lnTo>
                      <a:pt x="439" y="45"/>
                    </a:lnTo>
                    <a:lnTo>
                      <a:pt x="437" y="44"/>
                    </a:lnTo>
                    <a:lnTo>
                      <a:pt x="70" y="0"/>
                    </a:lnTo>
                    <a:lnTo>
                      <a:pt x="71" y="6"/>
                    </a:lnTo>
                    <a:lnTo>
                      <a:pt x="74" y="9"/>
                    </a:lnTo>
                    <a:lnTo>
                      <a:pt x="74" y="11"/>
                    </a:lnTo>
                    <a:lnTo>
                      <a:pt x="71" y="14"/>
                    </a:lnTo>
                    <a:lnTo>
                      <a:pt x="71" y="16"/>
                    </a:lnTo>
                    <a:lnTo>
                      <a:pt x="74" y="18"/>
                    </a:lnTo>
                    <a:lnTo>
                      <a:pt x="73" y="19"/>
                    </a:lnTo>
                    <a:lnTo>
                      <a:pt x="71" y="22"/>
                    </a:lnTo>
                    <a:lnTo>
                      <a:pt x="72" y="23"/>
                    </a:lnTo>
                    <a:lnTo>
                      <a:pt x="72" y="25"/>
                    </a:lnTo>
                    <a:lnTo>
                      <a:pt x="74" y="27"/>
                    </a:lnTo>
                    <a:lnTo>
                      <a:pt x="71" y="31"/>
                    </a:lnTo>
                    <a:lnTo>
                      <a:pt x="69" y="32"/>
                    </a:lnTo>
                    <a:lnTo>
                      <a:pt x="68" y="37"/>
                    </a:lnTo>
                    <a:lnTo>
                      <a:pt x="67" y="39"/>
                    </a:lnTo>
                    <a:lnTo>
                      <a:pt x="67" y="42"/>
                    </a:lnTo>
                    <a:lnTo>
                      <a:pt x="65" y="44"/>
                    </a:lnTo>
                    <a:lnTo>
                      <a:pt x="64" y="47"/>
                    </a:lnTo>
                    <a:lnTo>
                      <a:pt x="61" y="49"/>
                    </a:lnTo>
                    <a:lnTo>
                      <a:pt x="58" y="48"/>
                    </a:lnTo>
                    <a:lnTo>
                      <a:pt x="57" y="46"/>
                    </a:lnTo>
                    <a:lnTo>
                      <a:pt x="60" y="43"/>
                    </a:lnTo>
                    <a:lnTo>
                      <a:pt x="61" y="45"/>
                    </a:lnTo>
                    <a:lnTo>
                      <a:pt x="62" y="43"/>
                    </a:lnTo>
                    <a:lnTo>
                      <a:pt x="63" y="46"/>
                    </a:lnTo>
                    <a:lnTo>
                      <a:pt x="64" y="44"/>
                    </a:lnTo>
                    <a:lnTo>
                      <a:pt x="64" y="40"/>
                    </a:lnTo>
                    <a:lnTo>
                      <a:pt x="65" y="36"/>
                    </a:lnTo>
                    <a:lnTo>
                      <a:pt x="68" y="34"/>
                    </a:lnTo>
                    <a:lnTo>
                      <a:pt x="67" y="32"/>
                    </a:lnTo>
                    <a:lnTo>
                      <a:pt x="66" y="32"/>
                    </a:lnTo>
                    <a:lnTo>
                      <a:pt x="63" y="35"/>
                    </a:lnTo>
                    <a:lnTo>
                      <a:pt x="61" y="36"/>
                    </a:lnTo>
                    <a:lnTo>
                      <a:pt x="60" y="36"/>
                    </a:lnTo>
                    <a:lnTo>
                      <a:pt x="60" y="35"/>
                    </a:lnTo>
                    <a:lnTo>
                      <a:pt x="62" y="32"/>
                    </a:lnTo>
                    <a:lnTo>
                      <a:pt x="65" y="30"/>
                    </a:lnTo>
                    <a:lnTo>
                      <a:pt x="66" y="29"/>
                    </a:lnTo>
                    <a:lnTo>
                      <a:pt x="65" y="26"/>
                    </a:lnTo>
                    <a:lnTo>
                      <a:pt x="64" y="26"/>
                    </a:lnTo>
                    <a:lnTo>
                      <a:pt x="62" y="27"/>
                    </a:lnTo>
                    <a:lnTo>
                      <a:pt x="61" y="24"/>
                    </a:lnTo>
                    <a:lnTo>
                      <a:pt x="59" y="22"/>
                    </a:lnTo>
                    <a:lnTo>
                      <a:pt x="53" y="22"/>
                    </a:lnTo>
                    <a:lnTo>
                      <a:pt x="49" y="19"/>
                    </a:lnTo>
                    <a:lnTo>
                      <a:pt x="43" y="12"/>
                    </a:lnTo>
                    <a:lnTo>
                      <a:pt x="42" y="13"/>
                    </a:lnTo>
                    <a:lnTo>
                      <a:pt x="41" y="16"/>
                    </a:lnTo>
                    <a:lnTo>
                      <a:pt x="39" y="22"/>
                    </a:lnTo>
                    <a:lnTo>
                      <a:pt x="39" y="25"/>
                    </a:lnTo>
                    <a:lnTo>
                      <a:pt x="40" y="32"/>
                    </a:lnTo>
                    <a:lnTo>
                      <a:pt x="39" y="41"/>
                    </a:lnTo>
                    <a:lnTo>
                      <a:pt x="40" y="45"/>
                    </a:lnTo>
                    <a:lnTo>
                      <a:pt x="39" y="49"/>
                    </a:lnTo>
                    <a:lnTo>
                      <a:pt x="40" y="52"/>
                    </a:lnTo>
                    <a:lnTo>
                      <a:pt x="41" y="52"/>
                    </a:lnTo>
                    <a:lnTo>
                      <a:pt x="41" y="53"/>
                    </a:lnTo>
                    <a:lnTo>
                      <a:pt x="40" y="55"/>
                    </a:lnTo>
                    <a:lnTo>
                      <a:pt x="39" y="55"/>
                    </a:lnTo>
                    <a:lnTo>
                      <a:pt x="38" y="58"/>
                    </a:lnTo>
                    <a:lnTo>
                      <a:pt x="39" y="60"/>
                    </a:lnTo>
                    <a:lnTo>
                      <a:pt x="41" y="60"/>
                    </a:lnTo>
                    <a:lnTo>
                      <a:pt x="40" y="63"/>
                    </a:lnTo>
                    <a:lnTo>
                      <a:pt x="40" y="66"/>
                    </a:lnTo>
                    <a:lnTo>
                      <a:pt x="39" y="69"/>
                    </a:lnTo>
                    <a:lnTo>
                      <a:pt x="38" y="68"/>
                    </a:lnTo>
                    <a:lnTo>
                      <a:pt x="37" y="70"/>
                    </a:lnTo>
                    <a:lnTo>
                      <a:pt x="37" y="71"/>
                    </a:lnTo>
                    <a:lnTo>
                      <a:pt x="41" y="73"/>
                    </a:lnTo>
                    <a:lnTo>
                      <a:pt x="45" y="73"/>
                    </a:lnTo>
                    <a:lnTo>
                      <a:pt x="47" y="75"/>
                    </a:lnTo>
                    <a:lnTo>
                      <a:pt x="50" y="76"/>
                    </a:lnTo>
                    <a:lnTo>
                      <a:pt x="52" y="78"/>
                    </a:lnTo>
                    <a:lnTo>
                      <a:pt x="52" y="82"/>
                    </a:lnTo>
                    <a:lnTo>
                      <a:pt x="51" y="78"/>
                    </a:lnTo>
                    <a:lnTo>
                      <a:pt x="48" y="77"/>
                    </a:lnTo>
                    <a:lnTo>
                      <a:pt x="47" y="77"/>
                    </a:lnTo>
                    <a:lnTo>
                      <a:pt x="44" y="75"/>
                    </a:lnTo>
                    <a:lnTo>
                      <a:pt x="40" y="75"/>
                    </a:lnTo>
                    <a:lnTo>
                      <a:pt x="38" y="73"/>
                    </a:lnTo>
                    <a:lnTo>
                      <a:pt x="37" y="74"/>
                    </a:lnTo>
                    <a:lnTo>
                      <a:pt x="37" y="77"/>
                    </a:lnTo>
                    <a:lnTo>
                      <a:pt x="34" y="81"/>
                    </a:lnTo>
                    <a:lnTo>
                      <a:pt x="34" y="84"/>
                    </a:lnTo>
                    <a:lnTo>
                      <a:pt x="35" y="87"/>
                    </a:lnTo>
                    <a:lnTo>
                      <a:pt x="33" y="91"/>
                    </a:lnTo>
                    <a:lnTo>
                      <a:pt x="31" y="95"/>
                    </a:lnTo>
                    <a:lnTo>
                      <a:pt x="27" y="105"/>
                    </a:lnTo>
                    <a:lnTo>
                      <a:pt x="26" y="113"/>
                    </a:lnTo>
                    <a:lnTo>
                      <a:pt x="23" y="121"/>
                    </a:lnTo>
                    <a:lnTo>
                      <a:pt x="23" y="130"/>
                    </a:lnTo>
                    <a:lnTo>
                      <a:pt x="20" y="134"/>
                    </a:lnTo>
                    <a:lnTo>
                      <a:pt x="18" y="138"/>
                    </a:lnTo>
                    <a:lnTo>
                      <a:pt x="16" y="143"/>
                    </a:lnTo>
                    <a:lnTo>
                      <a:pt x="15" y="146"/>
                    </a:lnTo>
                    <a:lnTo>
                      <a:pt x="14" y="149"/>
                    </a:lnTo>
                    <a:lnTo>
                      <a:pt x="10" y="154"/>
                    </a:lnTo>
                    <a:lnTo>
                      <a:pt x="9" y="157"/>
                    </a:lnTo>
                    <a:lnTo>
                      <a:pt x="9" y="163"/>
                    </a:lnTo>
                    <a:lnTo>
                      <a:pt x="8" y="170"/>
                    </a:lnTo>
                    <a:lnTo>
                      <a:pt x="8" y="175"/>
                    </a:lnTo>
                    <a:lnTo>
                      <a:pt x="10" y="178"/>
                    </a:lnTo>
                    <a:lnTo>
                      <a:pt x="9" y="180"/>
                    </a:lnTo>
                    <a:lnTo>
                      <a:pt x="9" y="183"/>
                    </a:lnTo>
                    <a:lnTo>
                      <a:pt x="9" y="187"/>
                    </a:lnTo>
                    <a:lnTo>
                      <a:pt x="9" y="194"/>
                    </a:lnTo>
                    <a:lnTo>
                      <a:pt x="8" y="198"/>
                    </a:lnTo>
                    <a:lnTo>
                      <a:pt x="6" y="200"/>
                    </a:lnTo>
                    <a:lnTo>
                      <a:pt x="6" y="202"/>
                    </a:lnTo>
                    <a:lnTo>
                      <a:pt x="7" y="203"/>
                    </a:lnTo>
                    <a:lnTo>
                      <a:pt x="5" y="207"/>
                    </a:lnTo>
                    <a:lnTo>
                      <a:pt x="2" y="211"/>
                    </a:lnTo>
                    <a:lnTo>
                      <a:pt x="0" y="215"/>
                    </a:lnTo>
                    <a:lnTo>
                      <a:pt x="0" y="218"/>
                    </a:lnTo>
                    <a:lnTo>
                      <a:pt x="2" y="222"/>
                    </a:lnTo>
                    <a:lnTo>
                      <a:pt x="5" y="229"/>
                    </a:lnTo>
                    <a:lnTo>
                      <a:pt x="5" y="236"/>
                    </a:lnTo>
                    <a:lnTo>
                      <a:pt x="5" y="239"/>
                    </a:lnTo>
                    <a:lnTo>
                      <a:pt x="3" y="242"/>
                    </a:lnTo>
                    <a:lnTo>
                      <a:pt x="3" y="244"/>
                    </a:lnTo>
                    <a:lnTo>
                      <a:pt x="4" y="247"/>
                    </a:lnTo>
                    <a:lnTo>
                      <a:pt x="5" y="250"/>
                    </a:lnTo>
                    <a:lnTo>
                      <a:pt x="3" y="253"/>
                    </a:lnTo>
                    <a:lnTo>
                      <a:pt x="2" y="255"/>
                    </a:lnTo>
                    <a:lnTo>
                      <a:pt x="3" y="257"/>
                    </a:lnTo>
                    <a:lnTo>
                      <a:pt x="9" y="268"/>
                    </a:lnTo>
                    <a:lnTo>
                      <a:pt x="9" y="271"/>
                    </a:lnTo>
                    <a:lnTo>
                      <a:pt x="9" y="274"/>
                    </a:lnTo>
                    <a:lnTo>
                      <a:pt x="9" y="276"/>
                    </a:lnTo>
                    <a:lnTo>
                      <a:pt x="12" y="279"/>
                    </a:lnTo>
                    <a:lnTo>
                      <a:pt x="13" y="281"/>
                    </a:lnTo>
                    <a:lnTo>
                      <a:pt x="14" y="281"/>
                    </a:lnTo>
                    <a:lnTo>
                      <a:pt x="15" y="281"/>
                    </a:lnTo>
                    <a:lnTo>
                      <a:pt x="15" y="277"/>
                    </a:lnTo>
                    <a:lnTo>
                      <a:pt x="16" y="274"/>
                    </a:lnTo>
                    <a:lnTo>
                      <a:pt x="17" y="275"/>
                    </a:lnTo>
                    <a:lnTo>
                      <a:pt x="18" y="274"/>
                    </a:lnTo>
                    <a:lnTo>
                      <a:pt x="18" y="276"/>
                    </a:lnTo>
                    <a:lnTo>
                      <a:pt x="20" y="276"/>
                    </a:lnTo>
                    <a:lnTo>
                      <a:pt x="21" y="277"/>
                    </a:lnTo>
                    <a:lnTo>
                      <a:pt x="25" y="277"/>
                    </a:lnTo>
                    <a:lnTo>
                      <a:pt x="22" y="278"/>
                    </a:lnTo>
                    <a:lnTo>
                      <a:pt x="19" y="279"/>
                    </a:lnTo>
                    <a:lnTo>
                      <a:pt x="19" y="278"/>
                    </a:lnTo>
                    <a:lnTo>
                      <a:pt x="17" y="278"/>
                    </a:lnTo>
                    <a:lnTo>
                      <a:pt x="17" y="280"/>
                    </a:lnTo>
                    <a:lnTo>
                      <a:pt x="18" y="281"/>
                    </a:lnTo>
                    <a:lnTo>
                      <a:pt x="19" y="286"/>
                    </a:lnTo>
                    <a:lnTo>
                      <a:pt x="19" y="288"/>
                    </a:lnTo>
                    <a:lnTo>
                      <a:pt x="20" y="290"/>
                    </a:lnTo>
                    <a:lnTo>
                      <a:pt x="18" y="288"/>
                    </a:lnTo>
                    <a:lnTo>
                      <a:pt x="17" y="285"/>
                    </a:lnTo>
                    <a:lnTo>
                      <a:pt x="16" y="284"/>
                    </a:lnTo>
                    <a:lnTo>
                      <a:pt x="15" y="286"/>
                    </a:lnTo>
                    <a:lnTo>
                      <a:pt x="15" y="288"/>
                    </a:lnTo>
                    <a:lnTo>
                      <a:pt x="14" y="290"/>
                    </a:lnTo>
                    <a:lnTo>
                      <a:pt x="14" y="291"/>
                    </a:lnTo>
                    <a:lnTo>
                      <a:pt x="13" y="294"/>
                    </a:lnTo>
                    <a:lnTo>
                      <a:pt x="13" y="297"/>
                    </a:lnTo>
                    <a:lnTo>
                      <a:pt x="15" y="298"/>
                    </a:lnTo>
                    <a:lnTo>
                      <a:pt x="16" y="301"/>
                    </a:lnTo>
                    <a:lnTo>
                      <a:pt x="18" y="303"/>
                    </a:lnTo>
                    <a:lnTo>
                      <a:pt x="19" y="305"/>
                    </a:lnTo>
                    <a:lnTo>
                      <a:pt x="19" y="308"/>
                    </a:lnTo>
                    <a:lnTo>
                      <a:pt x="17" y="310"/>
                    </a:lnTo>
                    <a:lnTo>
                      <a:pt x="16" y="310"/>
                    </a:lnTo>
                    <a:lnTo>
                      <a:pt x="16" y="311"/>
                    </a:lnTo>
                    <a:lnTo>
                      <a:pt x="17" y="315"/>
                    </a:lnTo>
                    <a:lnTo>
                      <a:pt x="16" y="318"/>
                    </a:lnTo>
                    <a:lnTo>
                      <a:pt x="17" y="320"/>
                    </a:lnTo>
                    <a:lnTo>
                      <a:pt x="19" y="322"/>
                    </a:lnTo>
                    <a:lnTo>
                      <a:pt x="20" y="328"/>
                    </a:lnTo>
                    <a:lnTo>
                      <a:pt x="23" y="336"/>
                    </a:lnTo>
                    <a:lnTo>
                      <a:pt x="25" y="339"/>
                    </a:lnTo>
                    <a:lnTo>
                      <a:pt x="26" y="340"/>
                    </a:lnTo>
                    <a:lnTo>
                      <a:pt x="26" y="341"/>
                    </a:lnTo>
                    <a:lnTo>
                      <a:pt x="26" y="342"/>
                    </a:lnTo>
                    <a:lnTo>
                      <a:pt x="28" y="345"/>
                    </a:lnTo>
                    <a:lnTo>
                      <a:pt x="29" y="349"/>
                    </a:lnTo>
                    <a:lnTo>
                      <a:pt x="28" y="354"/>
                    </a:lnTo>
                    <a:lnTo>
                      <a:pt x="27" y="356"/>
                    </a:lnTo>
                    <a:lnTo>
                      <a:pt x="26" y="357"/>
                    </a:lnTo>
                    <a:lnTo>
                      <a:pt x="27" y="360"/>
                    </a:lnTo>
                    <a:lnTo>
                      <a:pt x="29" y="361"/>
                    </a:lnTo>
                    <a:lnTo>
                      <a:pt x="33" y="361"/>
                    </a:lnTo>
                    <a:lnTo>
                      <a:pt x="37" y="362"/>
                    </a:lnTo>
                    <a:lnTo>
                      <a:pt x="39" y="363"/>
                    </a:lnTo>
                    <a:lnTo>
                      <a:pt x="41" y="364"/>
                    </a:lnTo>
                    <a:lnTo>
                      <a:pt x="44" y="364"/>
                    </a:lnTo>
                    <a:lnTo>
                      <a:pt x="47" y="367"/>
                    </a:lnTo>
                    <a:lnTo>
                      <a:pt x="47" y="370"/>
                    </a:lnTo>
                    <a:lnTo>
                      <a:pt x="50" y="372"/>
                    </a:lnTo>
                    <a:lnTo>
                      <a:pt x="53" y="372"/>
                    </a:lnTo>
                    <a:lnTo>
                      <a:pt x="56" y="374"/>
                    </a:lnTo>
                    <a:lnTo>
                      <a:pt x="57" y="375"/>
                    </a:lnTo>
                    <a:lnTo>
                      <a:pt x="57" y="378"/>
                    </a:lnTo>
                    <a:lnTo>
                      <a:pt x="57" y="378"/>
                    </a:lnTo>
                    <a:lnTo>
                      <a:pt x="59" y="378"/>
                    </a:lnTo>
                    <a:lnTo>
                      <a:pt x="61" y="378"/>
                    </a:lnTo>
                    <a:lnTo>
                      <a:pt x="64" y="382"/>
                    </a:lnTo>
                    <a:lnTo>
                      <a:pt x="68" y="391"/>
                    </a:lnTo>
                    <a:lnTo>
                      <a:pt x="69" y="396"/>
                    </a:lnTo>
                    <a:lnTo>
                      <a:pt x="68" y="400"/>
                    </a:lnTo>
                    <a:lnTo>
                      <a:pt x="69" y="403"/>
                    </a:lnTo>
                    <a:lnTo>
                      <a:pt x="102" y="402"/>
                    </a:lnTo>
                    <a:lnTo>
                      <a:pt x="103" y="40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 name="Freeform 110">
                <a:extLst>
                  <a:ext uri="{FF2B5EF4-FFF2-40B4-BE49-F238E27FC236}">
                    <a16:creationId xmlns:a16="http://schemas.microsoft.com/office/drawing/2014/main" id="{5F249803-A308-B841-987A-2CA4D161DACF}"/>
                  </a:ext>
                </a:extLst>
              </p:cNvPr>
              <p:cNvSpPr>
                <a:spLocks/>
              </p:cNvSpPr>
              <p:nvPr/>
            </p:nvSpPr>
            <p:spPr bwMode="auto">
              <a:xfrm>
                <a:off x="6218470" y="1354009"/>
                <a:ext cx="2956036" cy="1906408"/>
              </a:xfrm>
              <a:custGeom>
                <a:avLst/>
                <a:gdLst>
                  <a:gd name="T0" fmla="*/ 2353 w 2400"/>
                  <a:gd name="T1" fmla="*/ 75 h 1549"/>
                  <a:gd name="T2" fmla="*/ 2276 w 2400"/>
                  <a:gd name="T3" fmla="*/ 76 h 1549"/>
                  <a:gd name="T4" fmla="*/ 2098 w 2400"/>
                  <a:gd name="T5" fmla="*/ 47 h 1549"/>
                  <a:gd name="T6" fmla="*/ 1984 w 2400"/>
                  <a:gd name="T7" fmla="*/ 108 h 1549"/>
                  <a:gd name="T8" fmla="*/ 1798 w 2400"/>
                  <a:gd name="T9" fmla="*/ 97 h 1549"/>
                  <a:gd name="T10" fmla="*/ 1597 w 2400"/>
                  <a:gd name="T11" fmla="*/ 141 h 1549"/>
                  <a:gd name="T12" fmla="*/ 1514 w 2400"/>
                  <a:gd name="T13" fmla="*/ 156 h 1549"/>
                  <a:gd name="T14" fmla="*/ 1431 w 2400"/>
                  <a:gd name="T15" fmla="*/ 267 h 1549"/>
                  <a:gd name="T16" fmla="*/ 1333 w 2400"/>
                  <a:gd name="T17" fmla="*/ 153 h 1549"/>
                  <a:gd name="T18" fmla="*/ 1247 w 2400"/>
                  <a:gd name="T19" fmla="*/ 197 h 1549"/>
                  <a:gd name="T20" fmla="*/ 1073 w 2400"/>
                  <a:gd name="T21" fmla="*/ 204 h 1549"/>
                  <a:gd name="T22" fmla="*/ 1053 w 2400"/>
                  <a:gd name="T23" fmla="*/ 151 h 1549"/>
                  <a:gd name="T24" fmla="*/ 989 w 2400"/>
                  <a:gd name="T25" fmla="*/ 35 h 1549"/>
                  <a:gd name="T26" fmla="*/ 892 w 2400"/>
                  <a:gd name="T27" fmla="*/ 4 h 1549"/>
                  <a:gd name="T28" fmla="*/ 846 w 2400"/>
                  <a:gd name="T29" fmla="*/ 131 h 1549"/>
                  <a:gd name="T30" fmla="*/ 739 w 2400"/>
                  <a:gd name="T31" fmla="*/ 219 h 1549"/>
                  <a:gd name="T32" fmla="*/ 687 w 2400"/>
                  <a:gd name="T33" fmla="*/ 363 h 1549"/>
                  <a:gd name="T34" fmla="*/ 761 w 2400"/>
                  <a:gd name="T35" fmla="*/ 467 h 1549"/>
                  <a:gd name="T36" fmla="*/ 695 w 2400"/>
                  <a:gd name="T37" fmla="*/ 474 h 1549"/>
                  <a:gd name="T38" fmla="*/ 684 w 2400"/>
                  <a:gd name="T39" fmla="*/ 557 h 1549"/>
                  <a:gd name="T40" fmla="*/ 665 w 2400"/>
                  <a:gd name="T41" fmla="*/ 690 h 1549"/>
                  <a:gd name="T42" fmla="*/ 618 w 2400"/>
                  <a:gd name="T43" fmla="*/ 524 h 1549"/>
                  <a:gd name="T44" fmla="*/ 534 w 2400"/>
                  <a:gd name="T45" fmla="*/ 517 h 1549"/>
                  <a:gd name="T46" fmla="*/ 457 w 2400"/>
                  <a:gd name="T47" fmla="*/ 577 h 1549"/>
                  <a:gd name="T48" fmla="*/ 376 w 2400"/>
                  <a:gd name="T49" fmla="*/ 652 h 1549"/>
                  <a:gd name="T50" fmla="*/ 292 w 2400"/>
                  <a:gd name="T51" fmla="*/ 710 h 1549"/>
                  <a:gd name="T52" fmla="*/ 228 w 2400"/>
                  <a:gd name="T53" fmla="*/ 746 h 1549"/>
                  <a:gd name="T54" fmla="*/ 118 w 2400"/>
                  <a:gd name="T55" fmla="*/ 831 h 1549"/>
                  <a:gd name="T56" fmla="*/ 121 w 2400"/>
                  <a:gd name="T57" fmla="*/ 757 h 1549"/>
                  <a:gd name="T58" fmla="*/ 72 w 2400"/>
                  <a:gd name="T59" fmla="*/ 638 h 1549"/>
                  <a:gd name="T60" fmla="*/ 10 w 2400"/>
                  <a:gd name="T61" fmla="*/ 648 h 1549"/>
                  <a:gd name="T62" fmla="*/ 56 w 2400"/>
                  <a:gd name="T63" fmla="*/ 989 h 1549"/>
                  <a:gd name="T64" fmla="*/ 122 w 2400"/>
                  <a:gd name="T65" fmla="*/ 1215 h 1549"/>
                  <a:gd name="T66" fmla="*/ 255 w 2400"/>
                  <a:gd name="T67" fmla="*/ 1385 h 1549"/>
                  <a:gd name="T68" fmla="*/ 319 w 2400"/>
                  <a:gd name="T69" fmla="*/ 1538 h 1549"/>
                  <a:gd name="T70" fmla="*/ 409 w 2400"/>
                  <a:gd name="T71" fmla="*/ 1417 h 1549"/>
                  <a:gd name="T72" fmla="*/ 431 w 2400"/>
                  <a:gd name="T73" fmla="*/ 1241 h 1549"/>
                  <a:gd name="T74" fmla="*/ 602 w 2400"/>
                  <a:gd name="T75" fmla="*/ 1264 h 1549"/>
                  <a:gd name="T76" fmla="*/ 661 w 2400"/>
                  <a:gd name="T77" fmla="*/ 1136 h 1549"/>
                  <a:gd name="T78" fmla="*/ 799 w 2400"/>
                  <a:gd name="T79" fmla="*/ 1152 h 1549"/>
                  <a:gd name="T80" fmla="*/ 1027 w 2400"/>
                  <a:gd name="T81" fmla="*/ 1261 h 1549"/>
                  <a:gd name="T82" fmla="*/ 1214 w 2400"/>
                  <a:gd name="T83" fmla="*/ 1233 h 1549"/>
                  <a:gd name="T84" fmla="*/ 1366 w 2400"/>
                  <a:gd name="T85" fmla="*/ 1200 h 1549"/>
                  <a:gd name="T86" fmla="*/ 1601 w 2400"/>
                  <a:gd name="T87" fmla="*/ 1169 h 1549"/>
                  <a:gd name="T88" fmla="*/ 1664 w 2400"/>
                  <a:gd name="T89" fmla="*/ 1056 h 1549"/>
                  <a:gd name="T90" fmla="*/ 1763 w 2400"/>
                  <a:gd name="T91" fmla="*/ 1169 h 1549"/>
                  <a:gd name="T92" fmla="*/ 1862 w 2400"/>
                  <a:gd name="T93" fmla="*/ 1208 h 1549"/>
                  <a:gd name="T94" fmla="*/ 1855 w 2400"/>
                  <a:gd name="T95" fmla="*/ 1324 h 1549"/>
                  <a:gd name="T96" fmla="*/ 1943 w 2400"/>
                  <a:gd name="T97" fmla="*/ 1323 h 1549"/>
                  <a:gd name="T98" fmla="*/ 1944 w 2400"/>
                  <a:gd name="T99" fmla="*/ 1032 h 1549"/>
                  <a:gd name="T100" fmla="*/ 1832 w 2400"/>
                  <a:gd name="T101" fmla="*/ 965 h 1549"/>
                  <a:gd name="T102" fmla="*/ 1919 w 2400"/>
                  <a:gd name="T103" fmla="*/ 733 h 1549"/>
                  <a:gd name="T104" fmla="*/ 2039 w 2400"/>
                  <a:gd name="T105" fmla="*/ 713 h 1549"/>
                  <a:gd name="T106" fmla="*/ 2082 w 2400"/>
                  <a:gd name="T107" fmla="*/ 567 h 1549"/>
                  <a:gd name="T108" fmla="*/ 2129 w 2400"/>
                  <a:gd name="T109" fmla="*/ 516 h 1549"/>
                  <a:gd name="T110" fmla="*/ 2148 w 2400"/>
                  <a:gd name="T111" fmla="*/ 665 h 1549"/>
                  <a:gd name="T112" fmla="*/ 2241 w 2400"/>
                  <a:gd name="T113" fmla="*/ 997 h 1549"/>
                  <a:gd name="T114" fmla="*/ 2257 w 2400"/>
                  <a:gd name="T115" fmla="*/ 800 h 1549"/>
                  <a:gd name="T116" fmla="*/ 2188 w 2400"/>
                  <a:gd name="T117" fmla="*/ 627 h 1549"/>
                  <a:gd name="T118" fmla="*/ 2295 w 2400"/>
                  <a:gd name="T119" fmla="*/ 514 h 1549"/>
                  <a:gd name="T120" fmla="*/ 2327 w 2400"/>
                  <a:gd name="T121" fmla="*/ 364 h 1549"/>
                  <a:gd name="T122" fmla="*/ 2305 w 2400"/>
                  <a:gd name="T123" fmla="*/ 284 h 1549"/>
                  <a:gd name="T124" fmla="*/ 2360 w 2400"/>
                  <a:gd name="T125" fmla="*/ 211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0" h="1549">
                    <a:moveTo>
                      <a:pt x="2397" y="198"/>
                    </a:moveTo>
                    <a:cubicBezTo>
                      <a:pt x="2394" y="198"/>
                      <a:pt x="2394" y="198"/>
                      <a:pt x="2394" y="198"/>
                    </a:cubicBezTo>
                    <a:cubicBezTo>
                      <a:pt x="2390" y="195"/>
                      <a:pt x="2390" y="195"/>
                      <a:pt x="2390" y="195"/>
                    </a:cubicBezTo>
                    <a:cubicBezTo>
                      <a:pt x="2392" y="191"/>
                      <a:pt x="2392" y="191"/>
                      <a:pt x="2392" y="191"/>
                    </a:cubicBezTo>
                    <a:cubicBezTo>
                      <a:pt x="2396" y="194"/>
                      <a:pt x="2396" y="194"/>
                      <a:pt x="2396" y="194"/>
                    </a:cubicBezTo>
                    <a:cubicBezTo>
                      <a:pt x="2398" y="192"/>
                      <a:pt x="2398" y="192"/>
                      <a:pt x="2398" y="192"/>
                    </a:cubicBezTo>
                    <a:cubicBezTo>
                      <a:pt x="2398" y="187"/>
                      <a:pt x="2398" y="187"/>
                      <a:pt x="2398" y="187"/>
                    </a:cubicBezTo>
                    <a:cubicBezTo>
                      <a:pt x="2395" y="186"/>
                      <a:pt x="2395" y="186"/>
                      <a:pt x="2395" y="186"/>
                    </a:cubicBezTo>
                    <a:cubicBezTo>
                      <a:pt x="2392" y="185"/>
                      <a:pt x="2392" y="185"/>
                      <a:pt x="2392" y="185"/>
                    </a:cubicBezTo>
                    <a:cubicBezTo>
                      <a:pt x="2390" y="187"/>
                      <a:pt x="2390" y="187"/>
                      <a:pt x="2390" y="187"/>
                    </a:cubicBezTo>
                    <a:cubicBezTo>
                      <a:pt x="2390" y="191"/>
                      <a:pt x="2390" y="191"/>
                      <a:pt x="2390" y="191"/>
                    </a:cubicBezTo>
                    <a:cubicBezTo>
                      <a:pt x="2388" y="188"/>
                      <a:pt x="2388" y="188"/>
                      <a:pt x="2388" y="188"/>
                    </a:cubicBezTo>
                    <a:cubicBezTo>
                      <a:pt x="2384" y="189"/>
                      <a:pt x="2384" y="189"/>
                      <a:pt x="2384" y="189"/>
                    </a:cubicBezTo>
                    <a:cubicBezTo>
                      <a:pt x="2385" y="183"/>
                      <a:pt x="2385" y="183"/>
                      <a:pt x="2385" y="183"/>
                    </a:cubicBezTo>
                    <a:cubicBezTo>
                      <a:pt x="2383" y="180"/>
                      <a:pt x="2383" y="180"/>
                      <a:pt x="2383" y="180"/>
                    </a:cubicBezTo>
                    <a:cubicBezTo>
                      <a:pt x="2379" y="181"/>
                      <a:pt x="2379" y="181"/>
                      <a:pt x="2379" y="181"/>
                    </a:cubicBezTo>
                    <a:cubicBezTo>
                      <a:pt x="2379" y="185"/>
                      <a:pt x="2379" y="185"/>
                      <a:pt x="2379" y="185"/>
                    </a:cubicBezTo>
                    <a:cubicBezTo>
                      <a:pt x="2378" y="182"/>
                      <a:pt x="2378" y="182"/>
                      <a:pt x="2378" y="182"/>
                    </a:cubicBezTo>
                    <a:cubicBezTo>
                      <a:pt x="2378" y="179"/>
                      <a:pt x="2378" y="179"/>
                      <a:pt x="2378" y="179"/>
                    </a:cubicBezTo>
                    <a:cubicBezTo>
                      <a:pt x="2382" y="176"/>
                      <a:pt x="2382" y="176"/>
                      <a:pt x="2382" y="176"/>
                    </a:cubicBezTo>
                    <a:cubicBezTo>
                      <a:pt x="2381" y="170"/>
                      <a:pt x="2381" y="170"/>
                      <a:pt x="2381" y="170"/>
                    </a:cubicBezTo>
                    <a:cubicBezTo>
                      <a:pt x="2379" y="168"/>
                      <a:pt x="2379" y="168"/>
                      <a:pt x="2379" y="168"/>
                    </a:cubicBezTo>
                    <a:cubicBezTo>
                      <a:pt x="2383" y="165"/>
                      <a:pt x="2383" y="165"/>
                      <a:pt x="2383" y="165"/>
                    </a:cubicBezTo>
                    <a:cubicBezTo>
                      <a:pt x="2380" y="159"/>
                      <a:pt x="2380" y="159"/>
                      <a:pt x="2380" y="159"/>
                    </a:cubicBezTo>
                    <a:cubicBezTo>
                      <a:pt x="2381" y="156"/>
                      <a:pt x="2381" y="156"/>
                      <a:pt x="2381" y="156"/>
                    </a:cubicBezTo>
                    <a:cubicBezTo>
                      <a:pt x="2376" y="151"/>
                      <a:pt x="2376" y="151"/>
                      <a:pt x="2376" y="151"/>
                    </a:cubicBezTo>
                    <a:cubicBezTo>
                      <a:pt x="2371" y="152"/>
                      <a:pt x="2371" y="152"/>
                      <a:pt x="2371" y="152"/>
                    </a:cubicBezTo>
                    <a:cubicBezTo>
                      <a:pt x="2367" y="157"/>
                      <a:pt x="2367" y="157"/>
                      <a:pt x="2367" y="157"/>
                    </a:cubicBezTo>
                    <a:cubicBezTo>
                      <a:pt x="2368" y="150"/>
                      <a:pt x="2368" y="150"/>
                      <a:pt x="2368" y="150"/>
                    </a:cubicBezTo>
                    <a:cubicBezTo>
                      <a:pt x="2371" y="148"/>
                      <a:pt x="2371" y="148"/>
                      <a:pt x="2371" y="148"/>
                    </a:cubicBezTo>
                    <a:cubicBezTo>
                      <a:pt x="2367" y="142"/>
                      <a:pt x="2367" y="142"/>
                      <a:pt x="2367" y="142"/>
                    </a:cubicBezTo>
                    <a:cubicBezTo>
                      <a:pt x="2367" y="138"/>
                      <a:pt x="2367" y="138"/>
                      <a:pt x="2367" y="138"/>
                    </a:cubicBezTo>
                    <a:cubicBezTo>
                      <a:pt x="2365" y="138"/>
                      <a:pt x="2365" y="138"/>
                      <a:pt x="2365" y="138"/>
                    </a:cubicBezTo>
                    <a:cubicBezTo>
                      <a:pt x="2363" y="142"/>
                      <a:pt x="2363" y="142"/>
                      <a:pt x="2363" y="142"/>
                    </a:cubicBezTo>
                    <a:cubicBezTo>
                      <a:pt x="2361" y="138"/>
                      <a:pt x="2361" y="138"/>
                      <a:pt x="2361" y="138"/>
                    </a:cubicBezTo>
                    <a:cubicBezTo>
                      <a:pt x="2358" y="137"/>
                      <a:pt x="2358" y="137"/>
                      <a:pt x="2358" y="137"/>
                    </a:cubicBezTo>
                    <a:cubicBezTo>
                      <a:pt x="2353" y="138"/>
                      <a:pt x="2353" y="138"/>
                      <a:pt x="2353" y="138"/>
                    </a:cubicBezTo>
                    <a:cubicBezTo>
                      <a:pt x="2357" y="134"/>
                      <a:pt x="2357" y="134"/>
                      <a:pt x="2357" y="134"/>
                    </a:cubicBezTo>
                    <a:cubicBezTo>
                      <a:pt x="2362" y="134"/>
                      <a:pt x="2362" y="134"/>
                      <a:pt x="2362" y="134"/>
                    </a:cubicBezTo>
                    <a:cubicBezTo>
                      <a:pt x="2366" y="130"/>
                      <a:pt x="2366" y="130"/>
                      <a:pt x="2366" y="130"/>
                    </a:cubicBezTo>
                    <a:cubicBezTo>
                      <a:pt x="2367" y="132"/>
                      <a:pt x="2367" y="132"/>
                      <a:pt x="2367" y="132"/>
                    </a:cubicBezTo>
                    <a:cubicBezTo>
                      <a:pt x="2371" y="125"/>
                      <a:pt x="2371" y="125"/>
                      <a:pt x="2371" y="125"/>
                    </a:cubicBezTo>
                    <a:cubicBezTo>
                      <a:pt x="2375" y="123"/>
                      <a:pt x="2375" y="123"/>
                      <a:pt x="2375" y="123"/>
                    </a:cubicBezTo>
                    <a:cubicBezTo>
                      <a:pt x="2376" y="120"/>
                      <a:pt x="2376" y="120"/>
                      <a:pt x="2376" y="120"/>
                    </a:cubicBezTo>
                    <a:cubicBezTo>
                      <a:pt x="2373" y="116"/>
                      <a:pt x="2373" y="116"/>
                      <a:pt x="2373" y="116"/>
                    </a:cubicBezTo>
                    <a:cubicBezTo>
                      <a:pt x="2365" y="114"/>
                      <a:pt x="2365" y="114"/>
                      <a:pt x="2365" y="114"/>
                    </a:cubicBezTo>
                    <a:cubicBezTo>
                      <a:pt x="2371" y="112"/>
                      <a:pt x="2371" y="112"/>
                      <a:pt x="2371" y="112"/>
                    </a:cubicBezTo>
                    <a:cubicBezTo>
                      <a:pt x="2377" y="113"/>
                      <a:pt x="2377" y="113"/>
                      <a:pt x="2377" y="113"/>
                    </a:cubicBezTo>
                    <a:cubicBezTo>
                      <a:pt x="2379" y="110"/>
                      <a:pt x="2379" y="110"/>
                      <a:pt x="2379" y="110"/>
                    </a:cubicBezTo>
                    <a:cubicBezTo>
                      <a:pt x="2378" y="105"/>
                      <a:pt x="2378" y="105"/>
                      <a:pt x="2378" y="105"/>
                    </a:cubicBezTo>
                    <a:cubicBezTo>
                      <a:pt x="2374" y="103"/>
                      <a:pt x="2374" y="103"/>
                      <a:pt x="2374" y="103"/>
                    </a:cubicBezTo>
                    <a:cubicBezTo>
                      <a:pt x="2371" y="99"/>
                      <a:pt x="2371" y="99"/>
                      <a:pt x="2371" y="99"/>
                    </a:cubicBezTo>
                    <a:cubicBezTo>
                      <a:pt x="2368" y="100"/>
                      <a:pt x="2368" y="100"/>
                      <a:pt x="2368" y="100"/>
                    </a:cubicBezTo>
                    <a:cubicBezTo>
                      <a:pt x="2368" y="97"/>
                      <a:pt x="2368" y="97"/>
                      <a:pt x="2368" y="97"/>
                    </a:cubicBezTo>
                    <a:cubicBezTo>
                      <a:pt x="2369" y="91"/>
                      <a:pt x="2369" y="91"/>
                      <a:pt x="2369" y="91"/>
                    </a:cubicBezTo>
                    <a:cubicBezTo>
                      <a:pt x="2366" y="80"/>
                      <a:pt x="2366" y="80"/>
                      <a:pt x="2366" y="80"/>
                    </a:cubicBezTo>
                    <a:cubicBezTo>
                      <a:pt x="2367" y="77"/>
                      <a:pt x="2367" y="77"/>
                      <a:pt x="2367" y="77"/>
                    </a:cubicBezTo>
                    <a:cubicBezTo>
                      <a:pt x="2369" y="74"/>
                      <a:pt x="2369" y="74"/>
                      <a:pt x="2369" y="74"/>
                    </a:cubicBezTo>
                    <a:cubicBezTo>
                      <a:pt x="2369" y="70"/>
                      <a:pt x="2369" y="70"/>
                      <a:pt x="2369" y="70"/>
                    </a:cubicBezTo>
                    <a:cubicBezTo>
                      <a:pt x="2365" y="69"/>
                      <a:pt x="2365" y="69"/>
                      <a:pt x="2365" y="69"/>
                    </a:cubicBezTo>
                    <a:cubicBezTo>
                      <a:pt x="2362" y="74"/>
                      <a:pt x="2362" y="74"/>
                      <a:pt x="2362" y="74"/>
                    </a:cubicBezTo>
                    <a:cubicBezTo>
                      <a:pt x="2359" y="76"/>
                      <a:pt x="2359" y="76"/>
                      <a:pt x="2359" y="76"/>
                    </a:cubicBezTo>
                    <a:cubicBezTo>
                      <a:pt x="2359" y="71"/>
                      <a:pt x="2359" y="71"/>
                      <a:pt x="2359" y="71"/>
                    </a:cubicBezTo>
                    <a:cubicBezTo>
                      <a:pt x="2355" y="70"/>
                      <a:pt x="2355" y="70"/>
                      <a:pt x="2355" y="70"/>
                    </a:cubicBezTo>
                    <a:cubicBezTo>
                      <a:pt x="2355" y="74"/>
                      <a:pt x="2355" y="74"/>
                      <a:pt x="2355" y="74"/>
                    </a:cubicBezTo>
                    <a:cubicBezTo>
                      <a:pt x="2353" y="75"/>
                      <a:pt x="2353" y="75"/>
                      <a:pt x="2353" y="75"/>
                    </a:cubicBezTo>
                    <a:cubicBezTo>
                      <a:pt x="2352" y="73"/>
                      <a:pt x="2352" y="73"/>
                      <a:pt x="2352" y="73"/>
                    </a:cubicBezTo>
                    <a:cubicBezTo>
                      <a:pt x="2353" y="68"/>
                      <a:pt x="2353" y="68"/>
                      <a:pt x="2353" y="68"/>
                    </a:cubicBezTo>
                    <a:cubicBezTo>
                      <a:pt x="2342" y="66"/>
                      <a:pt x="2342" y="66"/>
                      <a:pt x="2342" y="66"/>
                    </a:cubicBezTo>
                    <a:cubicBezTo>
                      <a:pt x="2339" y="67"/>
                      <a:pt x="2339" y="67"/>
                      <a:pt x="2339" y="67"/>
                    </a:cubicBezTo>
                    <a:cubicBezTo>
                      <a:pt x="2334" y="66"/>
                      <a:pt x="2334" y="66"/>
                      <a:pt x="2334" y="66"/>
                    </a:cubicBezTo>
                    <a:cubicBezTo>
                      <a:pt x="2331" y="62"/>
                      <a:pt x="2331" y="62"/>
                      <a:pt x="2331" y="62"/>
                    </a:cubicBezTo>
                    <a:cubicBezTo>
                      <a:pt x="2330" y="60"/>
                      <a:pt x="2330" y="60"/>
                      <a:pt x="2330" y="60"/>
                    </a:cubicBezTo>
                    <a:cubicBezTo>
                      <a:pt x="2327" y="59"/>
                      <a:pt x="2327" y="59"/>
                      <a:pt x="2327" y="59"/>
                    </a:cubicBezTo>
                    <a:cubicBezTo>
                      <a:pt x="2325" y="60"/>
                      <a:pt x="2325" y="60"/>
                      <a:pt x="2325" y="60"/>
                    </a:cubicBezTo>
                    <a:cubicBezTo>
                      <a:pt x="2324" y="58"/>
                      <a:pt x="2324" y="58"/>
                      <a:pt x="2324" y="58"/>
                    </a:cubicBezTo>
                    <a:cubicBezTo>
                      <a:pt x="2321" y="57"/>
                      <a:pt x="2321" y="57"/>
                      <a:pt x="2321" y="57"/>
                    </a:cubicBezTo>
                    <a:cubicBezTo>
                      <a:pt x="2317" y="63"/>
                      <a:pt x="2317" y="63"/>
                      <a:pt x="2317" y="63"/>
                    </a:cubicBezTo>
                    <a:cubicBezTo>
                      <a:pt x="2314" y="64"/>
                      <a:pt x="2314" y="64"/>
                      <a:pt x="2314" y="64"/>
                    </a:cubicBezTo>
                    <a:cubicBezTo>
                      <a:pt x="2312" y="66"/>
                      <a:pt x="2312" y="66"/>
                      <a:pt x="2312" y="66"/>
                    </a:cubicBezTo>
                    <a:cubicBezTo>
                      <a:pt x="2310" y="67"/>
                      <a:pt x="2310" y="67"/>
                      <a:pt x="2310" y="67"/>
                    </a:cubicBezTo>
                    <a:cubicBezTo>
                      <a:pt x="2315" y="67"/>
                      <a:pt x="2315" y="67"/>
                      <a:pt x="2315" y="67"/>
                    </a:cubicBezTo>
                    <a:cubicBezTo>
                      <a:pt x="2313" y="71"/>
                      <a:pt x="2313" y="71"/>
                      <a:pt x="2313" y="71"/>
                    </a:cubicBezTo>
                    <a:cubicBezTo>
                      <a:pt x="2309" y="74"/>
                      <a:pt x="2309" y="74"/>
                      <a:pt x="2309" y="74"/>
                    </a:cubicBezTo>
                    <a:cubicBezTo>
                      <a:pt x="2307" y="74"/>
                      <a:pt x="2307" y="74"/>
                      <a:pt x="2307" y="74"/>
                    </a:cubicBezTo>
                    <a:cubicBezTo>
                      <a:pt x="2309" y="78"/>
                      <a:pt x="2309" y="78"/>
                      <a:pt x="2309" y="78"/>
                    </a:cubicBezTo>
                    <a:cubicBezTo>
                      <a:pt x="2312" y="81"/>
                      <a:pt x="2312" y="81"/>
                      <a:pt x="2312" y="81"/>
                    </a:cubicBezTo>
                    <a:cubicBezTo>
                      <a:pt x="2311" y="83"/>
                      <a:pt x="2311" y="83"/>
                      <a:pt x="2311" y="83"/>
                    </a:cubicBezTo>
                    <a:cubicBezTo>
                      <a:pt x="2307" y="82"/>
                      <a:pt x="2307" y="82"/>
                      <a:pt x="2307" y="82"/>
                    </a:cubicBezTo>
                    <a:cubicBezTo>
                      <a:pt x="2304" y="74"/>
                      <a:pt x="2304" y="74"/>
                      <a:pt x="2304" y="74"/>
                    </a:cubicBezTo>
                    <a:cubicBezTo>
                      <a:pt x="2305" y="71"/>
                      <a:pt x="2305" y="71"/>
                      <a:pt x="2305" y="71"/>
                    </a:cubicBezTo>
                    <a:cubicBezTo>
                      <a:pt x="2302" y="72"/>
                      <a:pt x="2302" y="72"/>
                      <a:pt x="2302" y="72"/>
                    </a:cubicBezTo>
                    <a:cubicBezTo>
                      <a:pt x="2298" y="80"/>
                      <a:pt x="2298" y="80"/>
                      <a:pt x="2298" y="80"/>
                    </a:cubicBezTo>
                    <a:cubicBezTo>
                      <a:pt x="2295" y="86"/>
                      <a:pt x="2295" y="86"/>
                      <a:pt x="2295" y="86"/>
                    </a:cubicBezTo>
                    <a:cubicBezTo>
                      <a:pt x="2291" y="90"/>
                      <a:pt x="2291" y="90"/>
                      <a:pt x="2291" y="90"/>
                    </a:cubicBezTo>
                    <a:cubicBezTo>
                      <a:pt x="2292" y="92"/>
                      <a:pt x="2292" y="92"/>
                      <a:pt x="2292" y="92"/>
                    </a:cubicBezTo>
                    <a:cubicBezTo>
                      <a:pt x="2297" y="88"/>
                      <a:pt x="2297" y="88"/>
                      <a:pt x="2297" y="88"/>
                    </a:cubicBezTo>
                    <a:cubicBezTo>
                      <a:pt x="2299" y="88"/>
                      <a:pt x="2299" y="88"/>
                      <a:pt x="2299" y="88"/>
                    </a:cubicBezTo>
                    <a:cubicBezTo>
                      <a:pt x="2301" y="92"/>
                      <a:pt x="2301" y="92"/>
                      <a:pt x="2301" y="92"/>
                    </a:cubicBezTo>
                    <a:cubicBezTo>
                      <a:pt x="2304" y="96"/>
                      <a:pt x="2304" y="96"/>
                      <a:pt x="2304" y="96"/>
                    </a:cubicBezTo>
                    <a:cubicBezTo>
                      <a:pt x="2311" y="102"/>
                      <a:pt x="2311" y="102"/>
                      <a:pt x="2311" y="102"/>
                    </a:cubicBezTo>
                    <a:cubicBezTo>
                      <a:pt x="2312" y="107"/>
                      <a:pt x="2312" y="107"/>
                      <a:pt x="2312" y="107"/>
                    </a:cubicBezTo>
                    <a:cubicBezTo>
                      <a:pt x="2309" y="110"/>
                      <a:pt x="2309" y="110"/>
                      <a:pt x="2309" y="110"/>
                    </a:cubicBezTo>
                    <a:cubicBezTo>
                      <a:pt x="2310" y="114"/>
                      <a:pt x="2310" y="114"/>
                      <a:pt x="2310" y="114"/>
                    </a:cubicBezTo>
                    <a:cubicBezTo>
                      <a:pt x="2315" y="113"/>
                      <a:pt x="2315" y="113"/>
                      <a:pt x="2315" y="113"/>
                    </a:cubicBezTo>
                    <a:cubicBezTo>
                      <a:pt x="2319" y="110"/>
                      <a:pt x="2319" y="110"/>
                      <a:pt x="2319" y="110"/>
                    </a:cubicBezTo>
                    <a:cubicBezTo>
                      <a:pt x="2322" y="113"/>
                      <a:pt x="2322" y="113"/>
                      <a:pt x="2322" y="113"/>
                    </a:cubicBezTo>
                    <a:cubicBezTo>
                      <a:pt x="2322" y="117"/>
                      <a:pt x="2322" y="117"/>
                      <a:pt x="2322" y="117"/>
                    </a:cubicBezTo>
                    <a:cubicBezTo>
                      <a:pt x="2325" y="124"/>
                      <a:pt x="2325" y="124"/>
                      <a:pt x="2325" y="124"/>
                    </a:cubicBezTo>
                    <a:cubicBezTo>
                      <a:pt x="2325" y="126"/>
                      <a:pt x="2325" y="126"/>
                      <a:pt x="2325" y="126"/>
                    </a:cubicBezTo>
                    <a:cubicBezTo>
                      <a:pt x="2322" y="122"/>
                      <a:pt x="2322" y="122"/>
                      <a:pt x="2322" y="122"/>
                    </a:cubicBezTo>
                    <a:cubicBezTo>
                      <a:pt x="2320" y="116"/>
                      <a:pt x="2320" y="116"/>
                      <a:pt x="2320" y="116"/>
                    </a:cubicBezTo>
                    <a:cubicBezTo>
                      <a:pt x="2317" y="115"/>
                      <a:pt x="2317" y="115"/>
                      <a:pt x="2317" y="115"/>
                    </a:cubicBezTo>
                    <a:cubicBezTo>
                      <a:pt x="2315" y="119"/>
                      <a:pt x="2315" y="119"/>
                      <a:pt x="2315" y="119"/>
                    </a:cubicBezTo>
                    <a:cubicBezTo>
                      <a:pt x="2316" y="123"/>
                      <a:pt x="2316" y="123"/>
                      <a:pt x="2316" y="123"/>
                    </a:cubicBezTo>
                    <a:cubicBezTo>
                      <a:pt x="2318" y="124"/>
                      <a:pt x="2318" y="124"/>
                      <a:pt x="2318" y="124"/>
                    </a:cubicBezTo>
                    <a:cubicBezTo>
                      <a:pt x="2317" y="126"/>
                      <a:pt x="2317" y="126"/>
                      <a:pt x="2317" y="126"/>
                    </a:cubicBezTo>
                    <a:cubicBezTo>
                      <a:pt x="2314" y="125"/>
                      <a:pt x="2314" y="125"/>
                      <a:pt x="2314" y="125"/>
                    </a:cubicBezTo>
                    <a:cubicBezTo>
                      <a:pt x="2311" y="119"/>
                      <a:pt x="2311" y="119"/>
                      <a:pt x="2311" y="119"/>
                    </a:cubicBezTo>
                    <a:cubicBezTo>
                      <a:pt x="2306" y="118"/>
                      <a:pt x="2306" y="118"/>
                      <a:pt x="2306" y="118"/>
                    </a:cubicBezTo>
                    <a:cubicBezTo>
                      <a:pt x="2303" y="122"/>
                      <a:pt x="2303" y="122"/>
                      <a:pt x="2303" y="122"/>
                    </a:cubicBezTo>
                    <a:cubicBezTo>
                      <a:pt x="2300" y="120"/>
                      <a:pt x="2300" y="120"/>
                      <a:pt x="2300" y="120"/>
                    </a:cubicBezTo>
                    <a:cubicBezTo>
                      <a:pt x="2299" y="116"/>
                      <a:pt x="2299" y="116"/>
                      <a:pt x="2299" y="116"/>
                    </a:cubicBezTo>
                    <a:cubicBezTo>
                      <a:pt x="2301" y="114"/>
                      <a:pt x="2301" y="114"/>
                      <a:pt x="2301" y="114"/>
                    </a:cubicBezTo>
                    <a:cubicBezTo>
                      <a:pt x="2298" y="109"/>
                      <a:pt x="2298" y="109"/>
                      <a:pt x="2298" y="109"/>
                    </a:cubicBezTo>
                    <a:cubicBezTo>
                      <a:pt x="2295" y="105"/>
                      <a:pt x="2295" y="105"/>
                      <a:pt x="2295" y="105"/>
                    </a:cubicBezTo>
                    <a:cubicBezTo>
                      <a:pt x="2294" y="101"/>
                      <a:pt x="2294" y="101"/>
                      <a:pt x="2294" y="101"/>
                    </a:cubicBezTo>
                    <a:cubicBezTo>
                      <a:pt x="2288" y="98"/>
                      <a:pt x="2288" y="98"/>
                      <a:pt x="2288" y="98"/>
                    </a:cubicBezTo>
                    <a:cubicBezTo>
                      <a:pt x="2282" y="86"/>
                      <a:pt x="2282" y="86"/>
                      <a:pt x="2282" y="86"/>
                    </a:cubicBezTo>
                    <a:cubicBezTo>
                      <a:pt x="2278" y="81"/>
                      <a:pt x="2278" y="81"/>
                      <a:pt x="2278" y="81"/>
                    </a:cubicBezTo>
                    <a:cubicBezTo>
                      <a:pt x="2279" y="79"/>
                      <a:pt x="2279" y="79"/>
                      <a:pt x="2279" y="79"/>
                    </a:cubicBezTo>
                    <a:cubicBezTo>
                      <a:pt x="2276" y="76"/>
                      <a:pt x="2276" y="76"/>
                      <a:pt x="2276" y="76"/>
                    </a:cubicBezTo>
                    <a:cubicBezTo>
                      <a:pt x="2273" y="75"/>
                      <a:pt x="2273" y="75"/>
                      <a:pt x="2273" y="75"/>
                    </a:cubicBezTo>
                    <a:cubicBezTo>
                      <a:pt x="2274" y="77"/>
                      <a:pt x="2274" y="77"/>
                      <a:pt x="2274" y="77"/>
                    </a:cubicBezTo>
                    <a:cubicBezTo>
                      <a:pt x="2273" y="81"/>
                      <a:pt x="2273" y="81"/>
                      <a:pt x="2273" y="81"/>
                    </a:cubicBezTo>
                    <a:cubicBezTo>
                      <a:pt x="2272" y="79"/>
                      <a:pt x="2272" y="79"/>
                      <a:pt x="2272" y="79"/>
                    </a:cubicBezTo>
                    <a:cubicBezTo>
                      <a:pt x="2270" y="75"/>
                      <a:pt x="2270" y="75"/>
                      <a:pt x="2270" y="75"/>
                    </a:cubicBezTo>
                    <a:cubicBezTo>
                      <a:pt x="2263" y="70"/>
                      <a:pt x="2263" y="70"/>
                      <a:pt x="2263" y="70"/>
                    </a:cubicBezTo>
                    <a:cubicBezTo>
                      <a:pt x="2259" y="69"/>
                      <a:pt x="2259" y="69"/>
                      <a:pt x="2259" y="69"/>
                    </a:cubicBezTo>
                    <a:cubicBezTo>
                      <a:pt x="2255" y="70"/>
                      <a:pt x="2255" y="70"/>
                      <a:pt x="2255" y="70"/>
                    </a:cubicBezTo>
                    <a:cubicBezTo>
                      <a:pt x="2256" y="73"/>
                      <a:pt x="2256" y="73"/>
                      <a:pt x="2256" y="73"/>
                    </a:cubicBezTo>
                    <a:cubicBezTo>
                      <a:pt x="2259" y="75"/>
                      <a:pt x="2259" y="75"/>
                      <a:pt x="2259" y="75"/>
                    </a:cubicBezTo>
                    <a:cubicBezTo>
                      <a:pt x="2266" y="78"/>
                      <a:pt x="2266" y="78"/>
                      <a:pt x="2266" y="78"/>
                    </a:cubicBezTo>
                    <a:cubicBezTo>
                      <a:pt x="2261" y="81"/>
                      <a:pt x="2261" y="81"/>
                      <a:pt x="2261" y="81"/>
                    </a:cubicBezTo>
                    <a:cubicBezTo>
                      <a:pt x="2254" y="77"/>
                      <a:pt x="2254" y="77"/>
                      <a:pt x="2254" y="77"/>
                    </a:cubicBezTo>
                    <a:cubicBezTo>
                      <a:pt x="2251" y="73"/>
                      <a:pt x="2251" y="73"/>
                      <a:pt x="2251" y="73"/>
                    </a:cubicBezTo>
                    <a:cubicBezTo>
                      <a:pt x="2252" y="70"/>
                      <a:pt x="2252" y="70"/>
                      <a:pt x="2252" y="70"/>
                    </a:cubicBezTo>
                    <a:cubicBezTo>
                      <a:pt x="2250" y="69"/>
                      <a:pt x="2250" y="69"/>
                      <a:pt x="2250" y="69"/>
                    </a:cubicBezTo>
                    <a:cubicBezTo>
                      <a:pt x="2244" y="69"/>
                      <a:pt x="2244" y="69"/>
                      <a:pt x="2244" y="69"/>
                    </a:cubicBezTo>
                    <a:cubicBezTo>
                      <a:pt x="2246" y="70"/>
                      <a:pt x="2246" y="70"/>
                      <a:pt x="2246" y="70"/>
                    </a:cubicBezTo>
                    <a:cubicBezTo>
                      <a:pt x="2246" y="72"/>
                      <a:pt x="2246" y="72"/>
                      <a:pt x="2246" y="72"/>
                    </a:cubicBezTo>
                    <a:cubicBezTo>
                      <a:pt x="2241" y="74"/>
                      <a:pt x="2241" y="74"/>
                      <a:pt x="2241" y="74"/>
                    </a:cubicBezTo>
                    <a:cubicBezTo>
                      <a:pt x="2238" y="70"/>
                      <a:pt x="2238" y="70"/>
                      <a:pt x="2238" y="70"/>
                    </a:cubicBezTo>
                    <a:cubicBezTo>
                      <a:pt x="2239" y="68"/>
                      <a:pt x="2239" y="68"/>
                      <a:pt x="2239" y="68"/>
                    </a:cubicBezTo>
                    <a:cubicBezTo>
                      <a:pt x="2234" y="66"/>
                      <a:pt x="2234" y="66"/>
                      <a:pt x="2234" y="66"/>
                    </a:cubicBezTo>
                    <a:cubicBezTo>
                      <a:pt x="2232" y="67"/>
                      <a:pt x="2232" y="67"/>
                      <a:pt x="2232" y="67"/>
                    </a:cubicBezTo>
                    <a:cubicBezTo>
                      <a:pt x="2233" y="71"/>
                      <a:pt x="2233" y="71"/>
                      <a:pt x="2233" y="71"/>
                    </a:cubicBezTo>
                    <a:cubicBezTo>
                      <a:pt x="2230" y="70"/>
                      <a:pt x="2230" y="70"/>
                      <a:pt x="2230" y="70"/>
                    </a:cubicBezTo>
                    <a:cubicBezTo>
                      <a:pt x="2228" y="66"/>
                      <a:pt x="2228" y="66"/>
                      <a:pt x="2228" y="66"/>
                    </a:cubicBezTo>
                    <a:cubicBezTo>
                      <a:pt x="2223" y="66"/>
                      <a:pt x="2223" y="66"/>
                      <a:pt x="2223" y="66"/>
                    </a:cubicBezTo>
                    <a:cubicBezTo>
                      <a:pt x="2225" y="70"/>
                      <a:pt x="2225" y="70"/>
                      <a:pt x="2225" y="70"/>
                    </a:cubicBezTo>
                    <a:cubicBezTo>
                      <a:pt x="2209" y="66"/>
                      <a:pt x="2209" y="66"/>
                      <a:pt x="2209" y="66"/>
                    </a:cubicBezTo>
                    <a:cubicBezTo>
                      <a:pt x="2205" y="68"/>
                      <a:pt x="2205" y="68"/>
                      <a:pt x="2205" y="68"/>
                    </a:cubicBezTo>
                    <a:cubicBezTo>
                      <a:pt x="2199" y="66"/>
                      <a:pt x="2199" y="66"/>
                      <a:pt x="2199" y="66"/>
                    </a:cubicBezTo>
                    <a:cubicBezTo>
                      <a:pt x="2199" y="63"/>
                      <a:pt x="2199" y="63"/>
                      <a:pt x="2199" y="63"/>
                    </a:cubicBezTo>
                    <a:cubicBezTo>
                      <a:pt x="2193" y="61"/>
                      <a:pt x="2193" y="61"/>
                      <a:pt x="2193" y="61"/>
                    </a:cubicBezTo>
                    <a:cubicBezTo>
                      <a:pt x="2193" y="62"/>
                      <a:pt x="2193" y="62"/>
                      <a:pt x="2193" y="62"/>
                    </a:cubicBezTo>
                    <a:cubicBezTo>
                      <a:pt x="2193" y="65"/>
                      <a:pt x="2193" y="65"/>
                      <a:pt x="2193" y="65"/>
                    </a:cubicBezTo>
                    <a:cubicBezTo>
                      <a:pt x="2191" y="63"/>
                      <a:pt x="2191" y="63"/>
                      <a:pt x="2191" y="63"/>
                    </a:cubicBezTo>
                    <a:cubicBezTo>
                      <a:pt x="2187" y="62"/>
                      <a:pt x="2187" y="62"/>
                      <a:pt x="2187" y="62"/>
                    </a:cubicBezTo>
                    <a:cubicBezTo>
                      <a:pt x="2184" y="59"/>
                      <a:pt x="2184" y="59"/>
                      <a:pt x="2184" y="59"/>
                    </a:cubicBezTo>
                    <a:cubicBezTo>
                      <a:pt x="2182" y="60"/>
                      <a:pt x="2182" y="60"/>
                      <a:pt x="2182" y="60"/>
                    </a:cubicBezTo>
                    <a:cubicBezTo>
                      <a:pt x="2183" y="64"/>
                      <a:pt x="2183" y="64"/>
                      <a:pt x="2183" y="64"/>
                    </a:cubicBezTo>
                    <a:cubicBezTo>
                      <a:pt x="2178" y="63"/>
                      <a:pt x="2178" y="63"/>
                      <a:pt x="2178" y="63"/>
                    </a:cubicBezTo>
                    <a:cubicBezTo>
                      <a:pt x="2173" y="64"/>
                      <a:pt x="2173" y="64"/>
                      <a:pt x="2173" y="64"/>
                    </a:cubicBezTo>
                    <a:cubicBezTo>
                      <a:pt x="2172" y="67"/>
                      <a:pt x="2172" y="67"/>
                      <a:pt x="2172" y="67"/>
                    </a:cubicBezTo>
                    <a:cubicBezTo>
                      <a:pt x="2166" y="67"/>
                      <a:pt x="2166" y="67"/>
                      <a:pt x="2166" y="67"/>
                    </a:cubicBezTo>
                    <a:cubicBezTo>
                      <a:pt x="2155" y="62"/>
                      <a:pt x="2155" y="62"/>
                      <a:pt x="2155" y="62"/>
                    </a:cubicBezTo>
                    <a:cubicBezTo>
                      <a:pt x="2156" y="61"/>
                      <a:pt x="2156" y="61"/>
                      <a:pt x="2156" y="61"/>
                    </a:cubicBezTo>
                    <a:cubicBezTo>
                      <a:pt x="2162" y="63"/>
                      <a:pt x="2162" y="63"/>
                      <a:pt x="2162" y="63"/>
                    </a:cubicBezTo>
                    <a:cubicBezTo>
                      <a:pt x="2165" y="65"/>
                      <a:pt x="2165" y="65"/>
                      <a:pt x="2165" y="65"/>
                    </a:cubicBezTo>
                    <a:cubicBezTo>
                      <a:pt x="2166" y="63"/>
                      <a:pt x="2166" y="63"/>
                      <a:pt x="2166" y="63"/>
                    </a:cubicBezTo>
                    <a:cubicBezTo>
                      <a:pt x="2155" y="55"/>
                      <a:pt x="2155" y="55"/>
                      <a:pt x="2155" y="55"/>
                    </a:cubicBezTo>
                    <a:cubicBezTo>
                      <a:pt x="2143" y="53"/>
                      <a:pt x="2143" y="53"/>
                      <a:pt x="2143" y="53"/>
                    </a:cubicBezTo>
                    <a:cubicBezTo>
                      <a:pt x="2137" y="55"/>
                      <a:pt x="2137" y="55"/>
                      <a:pt x="2137" y="55"/>
                    </a:cubicBezTo>
                    <a:cubicBezTo>
                      <a:pt x="2136" y="53"/>
                      <a:pt x="2136" y="53"/>
                      <a:pt x="2136" y="53"/>
                    </a:cubicBezTo>
                    <a:cubicBezTo>
                      <a:pt x="2138" y="51"/>
                      <a:pt x="2138" y="51"/>
                      <a:pt x="2138" y="51"/>
                    </a:cubicBezTo>
                    <a:cubicBezTo>
                      <a:pt x="2135" y="48"/>
                      <a:pt x="2135" y="48"/>
                      <a:pt x="2135" y="48"/>
                    </a:cubicBezTo>
                    <a:cubicBezTo>
                      <a:pt x="2131" y="50"/>
                      <a:pt x="2131" y="50"/>
                      <a:pt x="2131" y="50"/>
                    </a:cubicBezTo>
                    <a:cubicBezTo>
                      <a:pt x="2132" y="51"/>
                      <a:pt x="2132" y="51"/>
                      <a:pt x="2132" y="51"/>
                    </a:cubicBezTo>
                    <a:cubicBezTo>
                      <a:pt x="2130" y="52"/>
                      <a:pt x="2130" y="52"/>
                      <a:pt x="2130" y="52"/>
                    </a:cubicBezTo>
                    <a:cubicBezTo>
                      <a:pt x="2125" y="50"/>
                      <a:pt x="2125" y="50"/>
                      <a:pt x="2125" y="50"/>
                    </a:cubicBezTo>
                    <a:cubicBezTo>
                      <a:pt x="2114" y="45"/>
                      <a:pt x="2114" y="45"/>
                      <a:pt x="2114" y="45"/>
                    </a:cubicBezTo>
                    <a:cubicBezTo>
                      <a:pt x="2108" y="46"/>
                      <a:pt x="2108" y="46"/>
                      <a:pt x="2108" y="46"/>
                    </a:cubicBezTo>
                    <a:cubicBezTo>
                      <a:pt x="2106" y="49"/>
                      <a:pt x="2106" y="49"/>
                      <a:pt x="2106" y="49"/>
                    </a:cubicBezTo>
                    <a:cubicBezTo>
                      <a:pt x="2104" y="48"/>
                      <a:pt x="2104" y="48"/>
                      <a:pt x="2104" y="48"/>
                    </a:cubicBezTo>
                    <a:cubicBezTo>
                      <a:pt x="2102" y="45"/>
                      <a:pt x="2102" y="45"/>
                      <a:pt x="2102" y="45"/>
                    </a:cubicBezTo>
                    <a:cubicBezTo>
                      <a:pt x="2098" y="47"/>
                      <a:pt x="2098" y="47"/>
                      <a:pt x="2098" y="47"/>
                    </a:cubicBezTo>
                    <a:cubicBezTo>
                      <a:pt x="2092" y="47"/>
                      <a:pt x="2092" y="47"/>
                      <a:pt x="2092" y="47"/>
                    </a:cubicBezTo>
                    <a:cubicBezTo>
                      <a:pt x="2088" y="44"/>
                      <a:pt x="2088" y="44"/>
                      <a:pt x="2088" y="44"/>
                    </a:cubicBezTo>
                    <a:cubicBezTo>
                      <a:pt x="2086" y="44"/>
                      <a:pt x="2086" y="44"/>
                      <a:pt x="2086" y="44"/>
                    </a:cubicBezTo>
                    <a:cubicBezTo>
                      <a:pt x="2081" y="45"/>
                      <a:pt x="2081" y="45"/>
                      <a:pt x="2081" y="45"/>
                    </a:cubicBezTo>
                    <a:cubicBezTo>
                      <a:pt x="2079" y="44"/>
                      <a:pt x="2079" y="44"/>
                      <a:pt x="2079" y="44"/>
                    </a:cubicBezTo>
                    <a:cubicBezTo>
                      <a:pt x="2077" y="47"/>
                      <a:pt x="2077" y="47"/>
                      <a:pt x="2077" y="47"/>
                    </a:cubicBezTo>
                    <a:cubicBezTo>
                      <a:pt x="2076" y="51"/>
                      <a:pt x="2076" y="51"/>
                      <a:pt x="2076" y="51"/>
                    </a:cubicBezTo>
                    <a:cubicBezTo>
                      <a:pt x="2074" y="47"/>
                      <a:pt x="2074" y="47"/>
                      <a:pt x="2074" y="47"/>
                    </a:cubicBezTo>
                    <a:cubicBezTo>
                      <a:pt x="2060" y="51"/>
                      <a:pt x="2060" y="51"/>
                      <a:pt x="2060" y="51"/>
                    </a:cubicBezTo>
                    <a:cubicBezTo>
                      <a:pt x="2060" y="56"/>
                      <a:pt x="2060" y="56"/>
                      <a:pt x="2060" y="56"/>
                    </a:cubicBezTo>
                    <a:cubicBezTo>
                      <a:pt x="2056" y="54"/>
                      <a:pt x="2056" y="54"/>
                      <a:pt x="2056" y="54"/>
                    </a:cubicBezTo>
                    <a:cubicBezTo>
                      <a:pt x="2054" y="59"/>
                      <a:pt x="2054" y="59"/>
                      <a:pt x="2054" y="59"/>
                    </a:cubicBezTo>
                    <a:cubicBezTo>
                      <a:pt x="2053" y="59"/>
                      <a:pt x="2053" y="59"/>
                      <a:pt x="2053" y="59"/>
                    </a:cubicBezTo>
                    <a:cubicBezTo>
                      <a:pt x="2051" y="56"/>
                      <a:pt x="2051" y="56"/>
                      <a:pt x="2051" y="56"/>
                    </a:cubicBezTo>
                    <a:cubicBezTo>
                      <a:pt x="2046" y="57"/>
                      <a:pt x="2046" y="57"/>
                      <a:pt x="2046" y="57"/>
                    </a:cubicBezTo>
                    <a:cubicBezTo>
                      <a:pt x="2046" y="61"/>
                      <a:pt x="2046" y="61"/>
                      <a:pt x="2046" y="61"/>
                    </a:cubicBezTo>
                    <a:cubicBezTo>
                      <a:pt x="2044" y="61"/>
                      <a:pt x="2044" y="61"/>
                      <a:pt x="2044" y="61"/>
                    </a:cubicBezTo>
                    <a:cubicBezTo>
                      <a:pt x="2041" y="62"/>
                      <a:pt x="2041" y="62"/>
                      <a:pt x="2041" y="62"/>
                    </a:cubicBezTo>
                    <a:cubicBezTo>
                      <a:pt x="2036" y="59"/>
                      <a:pt x="2036" y="59"/>
                      <a:pt x="2036" y="59"/>
                    </a:cubicBezTo>
                    <a:cubicBezTo>
                      <a:pt x="2032" y="60"/>
                      <a:pt x="2032" y="60"/>
                      <a:pt x="2032" y="60"/>
                    </a:cubicBezTo>
                    <a:cubicBezTo>
                      <a:pt x="2031" y="64"/>
                      <a:pt x="2031" y="64"/>
                      <a:pt x="2031" y="64"/>
                    </a:cubicBezTo>
                    <a:cubicBezTo>
                      <a:pt x="2023" y="63"/>
                      <a:pt x="2023" y="63"/>
                      <a:pt x="2023" y="63"/>
                    </a:cubicBezTo>
                    <a:cubicBezTo>
                      <a:pt x="2013" y="65"/>
                      <a:pt x="2013" y="65"/>
                      <a:pt x="2013" y="65"/>
                    </a:cubicBezTo>
                    <a:cubicBezTo>
                      <a:pt x="2011" y="63"/>
                      <a:pt x="2011" y="63"/>
                      <a:pt x="2011" y="63"/>
                    </a:cubicBezTo>
                    <a:cubicBezTo>
                      <a:pt x="2003" y="64"/>
                      <a:pt x="2003" y="64"/>
                      <a:pt x="2003" y="64"/>
                    </a:cubicBezTo>
                    <a:cubicBezTo>
                      <a:pt x="2002" y="66"/>
                      <a:pt x="2002" y="66"/>
                      <a:pt x="2002" y="66"/>
                    </a:cubicBezTo>
                    <a:cubicBezTo>
                      <a:pt x="2007" y="70"/>
                      <a:pt x="2007" y="70"/>
                      <a:pt x="2007" y="70"/>
                    </a:cubicBezTo>
                    <a:cubicBezTo>
                      <a:pt x="2009" y="77"/>
                      <a:pt x="2009" y="77"/>
                      <a:pt x="2009" y="77"/>
                    </a:cubicBezTo>
                    <a:cubicBezTo>
                      <a:pt x="2011" y="79"/>
                      <a:pt x="2011" y="79"/>
                      <a:pt x="2011" y="79"/>
                    </a:cubicBezTo>
                    <a:cubicBezTo>
                      <a:pt x="2013" y="84"/>
                      <a:pt x="2013" y="84"/>
                      <a:pt x="2013" y="84"/>
                    </a:cubicBezTo>
                    <a:cubicBezTo>
                      <a:pt x="2015" y="90"/>
                      <a:pt x="2015" y="90"/>
                      <a:pt x="2015" y="90"/>
                    </a:cubicBezTo>
                    <a:cubicBezTo>
                      <a:pt x="2014" y="93"/>
                      <a:pt x="2014" y="93"/>
                      <a:pt x="2014" y="93"/>
                    </a:cubicBezTo>
                    <a:cubicBezTo>
                      <a:pt x="2014" y="98"/>
                      <a:pt x="2014" y="98"/>
                      <a:pt x="2014" y="98"/>
                    </a:cubicBezTo>
                    <a:cubicBezTo>
                      <a:pt x="2016" y="99"/>
                      <a:pt x="2016" y="99"/>
                      <a:pt x="2016" y="99"/>
                    </a:cubicBezTo>
                    <a:cubicBezTo>
                      <a:pt x="2019" y="95"/>
                      <a:pt x="2019" y="95"/>
                      <a:pt x="2019" y="95"/>
                    </a:cubicBezTo>
                    <a:cubicBezTo>
                      <a:pt x="2026" y="99"/>
                      <a:pt x="2026" y="99"/>
                      <a:pt x="2026" y="99"/>
                    </a:cubicBezTo>
                    <a:cubicBezTo>
                      <a:pt x="2027" y="102"/>
                      <a:pt x="2027" y="102"/>
                      <a:pt x="2027" y="102"/>
                    </a:cubicBezTo>
                    <a:cubicBezTo>
                      <a:pt x="2030" y="103"/>
                      <a:pt x="2030" y="103"/>
                      <a:pt x="2030" y="103"/>
                    </a:cubicBezTo>
                    <a:cubicBezTo>
                      <a:pt x="2037" y="111"/>
                      <a:pt x="2037" y="111"/>
                      <a:pt x="2037" y="111"/>
                    </a:cubicBezTo>
                    <a:cubicBezTo>
                      <a:pt x="2038" y="118"/>
                      <a:pt x="2038" y="118"/>
                      <a:pt x="2038" y="118"/>
                    </a:cubicBezTo>
                    <a:cubicBezTo>
                      <a:pt x="2043" y="120"/>
                      <a:pt x="2043" y="120"/>
                      <a:pt x="2043" y="120"/>
                    </a:cubicBezTo>
                    <a:cubicBezTo>
                      <a:pt x="2047" y="125"/>
                      <a:pt x="2047" y="125"/>
                      <a:pt x="2047" y="125"/>
                    </a:cubicBezTo>
                    <a:cubicBezTo>
                      <a:pt x="2046" y="128"/>
                      <a:pt x="2046" y="128"/>
                      <a:pt x="2046" y="128"/>
                    </a:cubicBezTo>
                    <a:cubicBezTo>
                      <a:pt x="2047" y="131"/>
                      <a:pt x="2047" y="131"/>
                      <a:pt x="2047" y="131"/>
                    </a:cubicBezTo>
                    <a:cubicBezTo>
                      <a:pt x="2046" y="133"/>
                      <a:pt x="2046" y="133"/>
                      <a:pt x="2046" y="133"/>
                    </a:cubicBezTo>
                    <a:cubicBezTo>
                      <a:pt x="2048" y="137"/>
                      <a:pt x="2048" y="137"/>
                      <a:pt x="2048" y="137"/>
                    </a:cubicBezTo>
                    <a:cubicBezTo>
                      <a:pt x="2047" y="139"/>
                      <a:pt x="2047" y="139"/>
                      <a:pt x="2047" y="139"/>
                    </a:cubicBezTo>
                    <a:cubicBezTo>
                      <a:pt x="2044" y="138"/>
                      <a:pt x="2044" y="138"/>
                      <a:pt x="2044" y="138"/>
                    </a:cubicBezTo>
                    <a:cubicBezTo>
                      <a:pt x="2040" y="141"/>
                      <a:pt x="2040" y="141"/>
                      <a:pt x="2040" y="141"/>
                    </a:cubicBezTo>
                    <a:cubicBezTo>
                      <a:pt x="2041" y="144"/>
                      <a:pt x="2041" y="144"/>
                      <a:pt x="2041" y="144"/>
                    </a:cubicBezTo>
                    <a:cubicBezTo>
                      <a:pt x="2036" y="145"/>
                      <a:pt x="2036" y="145"/>
                      <a:pt x="2036" y="145"/>
                    </a:cubicBezTo>
                    <a:cubicBezTo>
                      <a:pt x="2033" y="148"/>
                      <a:pt x="2033" y="148"/>
                      <a:pt x="2033" y="148"/>
                    </a:cubicBezTo>
                    <a:cubicBezTo>
                      <a:pt x="2027" y="147"/>
                      <a:pt x="2027" y="147"/>
                      <a:pt x="2027" y="147"/>
                    </a:cubicBezTo>
                    <a:cubicBezTo>
                      <a:pt x="2025" y="144"/>
                      <a:pt x="2025" y="144"/>
                      <a:pt x="2025" y="144"/>
                    </a:cubicBezTo>
                    <a:cubicBezTo>
                      <a:pt x="2025" y="139"/>
                      <a:pt x="2025" y="139"/>
                      <a:pt x="2025" y="139"/>
                    </a:cubicBezTo>
                    <a:cubicBezTo>
                      <a:pt x="2019" y="129"/>
                      <a:pt x="2019" y="129"/>
                      <a:pt x="2019" y="129"/>
                    </a:cubicBezTo>
                    <a:cubicBezTo>
                      <a:pt x="2016" y="129"/>
                      <a:pt x="2016" y="129"/>
                      <a:pt x="2016" y="129"/>
                    </a:cubicBezTo>
                    <a:cubicBezTo>
                      <a:pt x="2015" y="130"/>
                      <a:pt x="2015" y="130"/>
                      <a:pt x="2015" y="130"/>
                    </a:cubicBezTo>
                    <a:cubicBezTo>
                      <a:pt x="2006" y="128"/>
                      <a:pt x="2006" y="128"/>
                      <a:pt x="2006" y="128"/>
                    </a:cubicBezTo>
                    <a:cubicBezTo>
                      <a:pt x="2001" y="129"/>
                      <a:pt x="2001" y="129"/>
                      <a:pt x="2001" y="129"/>
                    </a:cubicBezTo>
                    <a:cubicBezTo>
                      <a:pt x="1998" y="127"/>
                      <a:pt x="1998" y="127"/>
                      <a:pt x="1998" y="127"/>
                    </a:cubicBezTo>
                    <a:cubicBezTo>
                      <a:pt x="1993" y="120"/>
                      <a:pt x="1993" y="120"/>
                      <a:pt x="1993" y="120"/>
                    </a:cubicBezTo>
                    <a:cubicBezTo>
                      <a:pt x="1993" y="114"/>
                      <a:pt x="1993" y="114"/>
                      <a:pt x="1993" y="114"/>
                    </a:cubicBezTo>
                    <a:cubicBezTo>
                      <a:pt x="1990" y="111"/>
                      <a:pt x="1990" y="111"/>
                      <a:pt x="1990" y="111"/>
                    </a:cubicBezTo>
                    <a:cubicBezTo>
                      <a:pt x="1985" y="111"/>
                      <a:pt x="1985" y="111"/>
                      <a:pt x="1985" y="111"/>
                    </a:cubicBezTo>
                    <a:cubicBezTo>
                      <a:pt x="1984" y="108"/>
                      <a:pt x="1984" y="108"/>
                      <a:pt x="1984" y="108"/>
                    </a:cubicBezTo>
                    <a:cubicBezTo>
                      <a:pt x="1982" y="103"/>
                      <a:pt x="1982" y="103"/>
                      <a:pt x="1982" y="103"/>
                    </a:cubicBezTo>
                    <a:cubicBezTo>
                      <a:pt x="1976" y="101"/>
                      <a:pt x="1976" y="101"/>
                      <a:pt x="1976" y="101"/>
                    </a:cubicBezTo>
                    <a:cubicBezTo>
                      <a:pt x="1975" y="103"/>
                      <a:pt x="1975" y="103"/>
                      <a:pt x="1975" y="103"/>
                    </a:cubicBezTo>
                    <a:cubicBezTo>
                      <a:pt x="1974" y="108"/>
                      <a:pt x="1974" y="108"/>
                      <a:pt x="1974" y="108"/>
                    </a:cubicBezTo>
                    <a:cubicBezTo>
                      <a:pt x="1974" y="114"/>
                      <a:pt x="1974" y="114"/>
                      <a:pt x="1974" y="114"/>
                    </a:cubicBezTo>
                    <a:cubicBezTo>
                      <a:pt x="1975" y="117"/>
                      <a:pt x="1975" y="117"/>
                      <a:pt x="1975" y="117"/>
                    </a:cubicBezTo>
                    <a:cubicBezTo>
                      <a:pt x="1971" y="124"/>
                      <a:pt x="1971" y="124"/>
                      <a:pt x="1971" y="124"/>
                    </a:cubicBezTo>
                    <a:cubicBezTo>
                      <a:pt x="1969" y="129"/>
                      <a:pt x="1969" y="129"/>
                      <a:pt x="1969" y="129"/>
                    </a:cubicBezTo>
                    <a:cubicBezTo>
                      <a:pt x="1967" y="126"/>
                      <a:pt x="1967" y="126"/>
                      <a:pt x="1967" y="126"/>
                    </a:cubicBezTo>
                    <a:cubicBezTo>
                      <a:pt x="1966" y="123"/>
                      <a:pt x="1966" y="123"/>
                      <a:pt x="1966" y="123"/>
                    </a:cubicBezTo>
                    <a:cubicBezTo>
                      <a:pt x="1964" y="124"/>
                      <a:pt x="1964" y="124"/>
                      <a:pt x="1964" y="124"/>
                    </a:cubicBezTo>
                    <a:cubicBezTo>
                      <a:pt x="1961" y="126"/>
                      <a:pt x="1961" y="126"/>
                      <a:pt x="1961" y="126"/>
                    </a:cubicBezTo>
                    <a:cubicBezTo>
                      <a:pt x="1953" y="126"/>
                      <a:pt x="1953" y="126"/>
                      <a:pt x="1953" y="126"/>
                    </a:cubicBezTo>
                    <a:cubicBezTo>
                      <a:pt x="1947" y="128"/>
                      <a:pt x="1947" y="128"/>
                      <a:pt x="1947" y="128"/>
                    </a:cubicBezTo>
                    <a:cubicBezTo>
                      <a:pt x="1944" y="127"/>
                      <a:pt x="1944" y="127"/>
                      <a:pt x="1944" y="127"/>
                    </a:cubicBezTo>
                    <a:cubicBezTo>
                      <a:pt x="1939" y="132"/>
                      <a:pt x="1939" y="132"/>
                      <a:pt x="1939" y="132"/>
                    </a:cubicBezTo>
                    <a:cubicBezTo>
                      <a:pt x="1934" y="133"/>
                      <a:pt x="1934" y="133"/>
                      <a:pt x="1934" y="133"/>
                    </a:cubicBezTo>
                    <a:cubicBezTo>
                      <a:pt x="1931" y="132"/>
                      <a:pt x="1931" y="132"/>
                      <a:pt x="1931" y="132"/>
                    </a:cubicBezTo>
                    <a:cubicBezTo>
                      <a:pt x="1927" y="128"/>
                      <a:pt x="1927" y="128"/>
                      <a:pt x="1927" y="128"/>
                    </a:cubicBezTo>
                    <a:cubicBezTo>
                      <a:pt x="1925" y="128"/>
                      <a:pt x="1925" y="128"/>
                      <a:pt x="1925" y="128"/>
                    </a:cubicBezTo>
                    <a:cubicBezTo>
                      <a:pt x="1924" y="129"/>
                      <a:pt x="1924" y="129"/>
                      <a:pt x="1924" y="129"/>
                    </a:cubicBezTo>
                    <a:cubicBezTo>
                      <a:pt x="1924" y="133"/>
                      <a:pt x="1924" y="133"/>
                      <a:pt x="1924" y="133"/>
                    </a:cubicBezTo>
                    <a:cubicBezTo>
                      <a:pt x="1918" y="136"/>
                      <a:pt x="1918" y="136"/>
                      <a:pt x="1918" y="136"/>
                    </a:cubicBezTo>
                    <a:cubicBezTo>
                      <a:pt x="1914" y="139"/>
                      <a:pt x="1914" y="139"/>
                      <a:pt x="1914" y="139"/>
                    </a:cubicBezTo>
                    <a:cubicBezTo>
                      <a:pt x="1907" y="140"/>
                      <a:pt x="1907" y="140"/>
                      <a:pt x="1907" y="140"/>
                    </a:cubicBezTo>
                    <a:cubicBezTo>
                      <a:pt x="1903" y="146"/>
                      <a:pt x="1903" y="146"/>
                      <a:pt x="1903" y="146"/>
                    </a:cubicBezTo>
                    <a:cubicBezTo>
                      <a:pt x="1903" y="154"/>
                      <a:pt x="1903" y="154"/>
                      <a:pt x="1903" y="154"/>
                    </a:cubicBezTo>
                    <a:cubicBezTo>
                      <a:pt x="1903" y="165"/>
                      <a:pt x="1903" y="165"/>
                      <a:pt x="1903" y="165"/>
                    </a:cubicBezTo>
                    <a:cubicBezTo>
                      <a:pt x="1909" y="176"/>
                      <a:pt x="1909" y="176"/>
                      <a:pt x="1909" y="176"/>
                    </a:cubicBezTo>
                    <a:cubicBezTo>
                      <a:pt x="1910" y="183"/>
                      <a:pt x="1910" y="183"/>
                      <a:pt x="1910" y="183"/>
                    </a:cubicBezTo>
                    <a:cubicBezTo>
                      <a:pt x="1905" y="174"/>
                      <a:pt x="1905" y="174"/>
                      <a:pt x="1905" y="174"/>
                    </a:cubicBezTo>
                    <a:cubicBezTo>
                      <a:pt x="1902" y="170"/>
                      <a:pt x="1902" y="170"/>
                      <a:pt x="1902" y="170"/>
                    </a:cubicBezTo>
                    <a:cubicBezTo>
                      <a:pt x="1899" y="170"/>
                      <a:pt x="1899" y="170"/>
                      <a:pt x="1899" y="170"/>
                    </a:cubicBezTo>
                    <a:cubicBezTo>
                      <a:pt x="1895" y="168"/>
                      <a:pt x="1895" y="168"/>
                      <a:pt x="1895" y="168"/>
                    </a:cubicBezTo>
                    <a:cubicBezTo>
                      <a:pt x="1895" y="172"/>
                      <a:pt x="1895" y="172"/>
                      <a:pt x="1895" y="172"/>
                    </a:cubicBezTo>
                    <a:cubicBezTo>
                      <a:pt x="1899" y="174"/>
                      <a:pt x="1899" y="174"/>
                      <a:pt x="1899" y="174"/>
                    </a:cubicBezTo>
                    <a:cubicBezTo>
                      <a:pt x="1901" y="181"/>
                      <a:pt x="1901" y="181"/>
                      <a:pt x="1901" y="181"/>
                    </a:cubicBezTo>
                    <a:cubicBezTo>
                      <a:pt x="1901" y="183"/>
                      <a:pt x="1901" y="183"/>
                      <a:pt x="1901" y="183"/>
                    </a:cubicBezTo>
                    <a:cubicBezTo>
                      <a:pt x="1896" y="175"/>
                      <a:pt x="1896" y="175"/>
                      <a:pt x="1896" y="175"/>
                    </a:cubicBezTo>
                    <a:cubicBezTo>
                      <a:pt x="1892" y="175"/>
                      <a:pt x="1892" y="175"/>
                      <a:pt x="1892" y="175"/>
                    </a:cubicBezTo>
                    <a:cubicBezTo>
                      <a:pt x="1891" y="167"/>
                      <a:pt x="1891" y="167"/>
                      <a:pt x="1891" y="167"/>
                    </a:cubicBezTo>
                    <a:cubicBezTo>
                      <a:pt x="1885" y="160"/>
                      <a:pt x="1885" y="160"/>
                      <a:pt x="1885" y="160"/>
                    </a:cubicBezTo>
                    <a:cubicBezTo>
                      <a:pt x="1882" y="154"/>
                      <a:pt x="1882" y="154"/>
                      <a:pt x="1882" y="154"/>
                    </a:cubicBezTo>
                    <a:cubicBezTo>
                      <a:pt x="1879" y="155"/>
                      <a:pt x="1879" y="155"/>
                      <a:pt x="1879" y="155"/>
                    </a:cubicBezTo>
                    <a:cubicBezTo>
                      <a:pt x="1881" y="162"/>
                      <a:pt x="1881" y="162"/>
                      <a:pt x="1881" y="162"/>
                    </a:cubicBezTo>
                    <a:cubicBezTo>
                      <a:pt x="1880" y="166"/>
                      <a:pt x="1880" y="166"/>
                      <a:pt x="1880" y="166"/>
                    </a:cubicBezTo>
                    <a:cubicBezTo>
                      <a:pt x="1878" y="161"/>
                      <a:pt x="1878" y="161"/>
                      <a:pt x="1878" y="161"/>
                    </a:cubicBezTo>
                    <a:cubicBezTo>
                      <a:pt x="1874" y="158"/>
                      <a:pt x="1874" y="158"/>
                      <a:pt x="1874" y="158"/>
                    </a:cubicBezTo>
                    <a:cubicBezTo>
                      <a:pt x="1869" y="159"/>
                      <a:pt x="1869" y="159"/>
                      <a:pt x="1869" y="159"/>
                    </a:cubicBezTo>
                    <a:cubicBezTo>
                      <a:pt x="1869" y="162"/>
                      <a:pt x="1869" y="162"/>
                      <a:pt x="1869" y="162"/>
                    </a:cubicBezTo>
                    <a:cubicBezTo>
                      <a:pt x="1867" y="159"/>
                      <a:pt x="1867" y="159"/>
                      <a:pt x="1867" y="159"/>
                    </a:cubicBezTo>
                    <a:cubicBezTo>
                      <a:pt x="1862" y="159"/>
                      <a:pt x="1862" y="159"/>
                      <a:pt x="1862" y="159"/>
                    </a:cubicBezTo>
                    <a:cubicBezTo>
                      <a:pt x="1857" y="165"/>
                      <a:pt x="1857" y="165"/>
                      <a:pt x="1857" y="165"/>
                    </a:cubicBezTo>
                    <a:cubicBezTo>
                      <a:pt x="1853" y="166"/>
                      <a:pt x="1853" y="166"/>
                      <a:pt x="1853" y="166"/>
                    </a:cubicBezTo>
                    <a:cubicBezTo>
                      <a:pt x="1856" y="162"/>
                      <a:pt x="1856" y="162"/>
                      <a:pt x="1856" y="162"/>
                    </a:cubicBezTo>
                    <a:cubicBezTo>
                      <a:pt x="1855" y="157"/>
                      <a:pt x="1855" y="157"/>
                      <a:pt x="1855" y="157"/>
                    </a:cubicBezTo>
                    <a:cubicBezTo>
                      <a:pt x="1852" y="149"/>
                      <a:pt x="1852" y="149"/>
                      <a:pt x="1852" y="149"/>
                    </a:cubicBezTo>
                    <a:cubicBezTo>
                      <a:pt x="1852" y="142"/>
                      <a:pt x="1852" y="142"/>
                      <a:pt x="1852" y="142"/>
                    </a:cubicBezTo>
                    <a:cubicBezTo>
                      <a:pt x="1850" y="140"/>
                      <a:pt x="1850" y="140"/>
                      <a:pt x="1850" y="140"/>
                    </a:cubicBezTo>
                    <a:cubicBezTo>
                      <a:pt x="1850" y="136"/>
                      <a:pt x="1850" y="136"/>
                      <a:pt x="1850" y="136"/>
                    </a:cubicBezTo>
                    <a:cubicBezTo>
                      <a:pt x="1847" y="128"/>
                      <a:pt x="1847" y="128"/>
                      <a:pt x="1847" y="128"/>
                    </a:cubicBezTo>
                    <a:cubicBezTo>
                      <a:pt x="1840" y="119"/>
                      <a:pt x="1840" y="119"/>
                      <a:pt x="1840" y="119"/>
                    </a:cubicBezTo>
                    <a:cubicBezTo>
                      <a:pt x="1832" y="115"/>
                      <a:pt x="1832" y="115"/>
                      <a:pt x="1832" y="115"/>
                    </a:cubicBezTo>
                    <a:cubicBezTo>
                      <a:pt x="1825" y="105"/>
                      <a:pt x="1825" y="105"/>
                      <a:pt x="1825" y="105"/>
                    </a:cubicBezTo>
                    <a:cubicBezTo>
                      <a:pt x="1807" y="98"/>
                      <a:pt x="1807" y="98"/>
                      <a:pt x="1807" y="98"/>
                    </a:cubicBezTo>
                    <a:cubicBezTo>
                      <a:pt x="1798" y="97"/>
                      <a:pt x="1798" y="97"/>
                      <a:pt x="1798" y="97"/>
                    </a:cubicBezTo>
                    <a:cubicBezTo>
                      <a:pt x="1793" y="98"/>
                      <a:pt x="1793" y="98"/>
                      <a:pt x="1793" y="98"/>
                    </a:cubicBezTo>
                    <a:cubicBezTo>
                      <a:pt x="1786" y="105"/>
                      <a:pt x="1786" y="105"/>
                      <a:pt x="1786" y="105"/>
                    </a:cubicBezTo>
                    <a:cubicBezTo>
                      <a:pt x="1785" y="106"/>
                      <a:pt x="1785" y="106"/>
                      <a:pt x="1785" y="106"/>
                    </a:cubicBezTo>
                    <a:cubicBezTo>
                      <a:pt x="1781" y="105"/>
                      <a:pt x="1781" y="105"/>
                      <a:pt x="1781" y="105"/>
                    </a:cubicBezTo>
                    <a:cubicBezTo>
                      <a:pt x="1774" y="108"/>
                      <a:pt x="1774" y="108"/>
                      <a:pt x="1774" y="108"/>
                    </a:cubicBezTo>
                    <a:cubicBezTo>
                      <a:pt x="1761" y="117"/>
                      <a:pt x="1761" y="117"/>
                      <a:pt x="1761" y="117"/>
                    </a:cubicBezTo>
                    <a:cubicBezTo>
                      <a:pt x="1756" y="118"/>
                      <a:pt x="1756" y="118"/>
                      <a:pt x="1756" y="118"/>
                    </a:cubicBezTo>
                    <a:cubicBezTo>
                      <a:pt x="1750" y="125"/>
                      <a:pt x="1750" y="125"/>
                      <a:pt x="1750" y="125"/>
                    </a:cubicBezTo>
                    <a:cubicBezTo>
                      <a:pt x="1746" y="127"/>
                      <a:pt x="1746" y="127"/>
                      <a:pt x="1746" y="127"/>
                    </a:cubicBezTo>
                    <a:cubicBezTo>
                      <a:pt x="1739" y="134"/>
                      <a:pt x="1739" y="134"/>
                      <a:pt x="1739" y="134"/>
                    </a:cubicBezTo>
                    <a:cubicBezTo>
                      <a:pt x="1735" y="136"/>
                      <a:pt x="1735" y="136"/>
                      <a:pt x="1735" y="136"/>
                    </a:cubicBezTo>
                    <a:cubicBezTo>
                      <a:pt x="1730" y="141"/>
                      <a:pt x="1730" y="141"/>
                      <a:pt x="1730" y="141"/>
                    </a:cubicBezTo>
                    <a:cubicBezTo>
                      <a:pt x="1724" y="143"/>
                      <a:pt x="1724" y="143"/>
                      <a:pt x="1724" y="143"/>
                    </a:cubicBezTo>
                    <a:cubicBezTo>
                      <a:pt x="1719" y="141"/>
                      <a:pt x="1719" y="141"/>
                      <a:pt x="1719" y="141"/>
                    </a:cubicBezTo>
                    <a:cubicBezTo>
                      <a:pt x="1712" y="143"/>
                      <a:pt x="1712" y="143"/>
                      <a:pt x="1712" y="143"/>
                    </a:cubicBezTo>
                    <a:cubicBezTo>
                      <a:pt x="1706" y="146"/>
                      <a:pt x="1706" y="146"/>
                      <a:pt x="1706" y="146"/>
                    </a:cubicBezTo>
                    <a:cubicBezTo>
                      <a:pt x="1710" y="141"/>
                      <a:pt x="1710" y="141"/>
                      <a:pt x="1710" y="141"/>
                    </a:cubicBezTo>
                    <a:cubicBezTo>
                      <a:pt x="1716" y="137"/>
                      <a:pt x="1716" y="137"/>
                      <a:pt x="1716" y="137"/>
                    </a:cubicBezTo>
                    <a:cubicBezTo>
                      <a:pt x="1717" y="133"/>
                      <a:pt x="1717" y="133"/>
                      <a:pt x="1717" y="133"/>
                    </a:cubicBezTo>
                    <a:cubicBezTo>
                      <a:pt x="1712" y="126"/>
                      <a:pt x="1712" y="126"/>
                      <a:pt x="1712" y="126"/>
                    </a:cubicBezTo>
                    <a:cubicBezTo>
                      <a:pt x="1703" y="123"/>
                      <a:pt x="1703" y="123"/>
                      <a:pt x="1703" y="123"/>
                    </a:cubicBezTo>
                    <a:cubicBezTo>
                      <a:pt x="1694" y="116"/>
                      <a:pt x="1694" y="116"/>
                      <a:pt x="1694" y="116"/>
                    </a:cubicBezTo>
                    <a:cubicBezTo>
                      <a:pt x="1691" y="114"/>
                      <a:pt x="1691" y="114"/>
                      <a:pt x="1691" y="114"/>
                    </a:cubicBezTo>
                    <a:cubicBezTo>
                      <a:pt x="1690" y="116"/>
                      <a:pt x="1690" y="116"/>
                      <a:pt x="1690" y="116"/>
                    </a:cubicBezTo>
                    <a:cubicBezTo>
                      <a:pt x="1686" y="125"/>
                      <a:pt x="1686" y="125"/>
                      <a:pt x="1686" y="125"/>
                    </a:cubicBezTo>
                    <a:cubicBezTo>
                      <a:pt x="1686" y="130"/>
                      <a:pt x="1686" y="130"/>
                      <a:pt x="1686" y="130"/>
                    </a:cubicBezTo>
                    <a:cubicBezTo>
                      <a:pt x="1685" y="127"/>
                      <a:pt x="1685" y="127"/>
                      <a:pt x="1685" y="127"/>
                    </a:cubicBezTo>
                    <a:cubicBezTo>
                      <a:pt x="1683" y="128"/>
                      <a:pt x="1683" y="128"/>
                      <a:pt x="1683" y="128"/>
                    </a:cubicBezTo>
                    <a:cubicBezTo>
                      <a:pt x="1681" y="133"/>
                      <a:pt x="1681" y="133"/>
                      <a:pt x="1681" y="133"/>
                    </a:cubicBezTo>
                    <a:cubicBezTo>
                      <a:pt x="1678" y="135"/>
                      <a:pt x="1678" y="135"/>
                      <a:pt x="1678" y="135"/>
                    </a:cubicBezTo>
                    <a:cubicBezTo>
                      <a:pt x="1677" y="133"/>
                      <a:pt x="1677" y="133"/>
                      <a:pt x="1677" y="133"/>
                    </a:cubicBezTo>
                    <a:cubicBezTo>
                      <a:pt x="1679" y="126"/>
                      <a:pt x="1679" y="126"/>
                      <a:pt x="1679" y="126"/>
                    </a:cubicBezTo>
                    <a:cubicBezTo>
                      <a:pt x="1680" y="123"/>
                      <a:pt x="1680" y="123"/>
                      <a:pt x="1680" y="123"/>
                    </a:cubicBezTo>
                    <a:cubicBezTo>
                      <a:pt x="1679" y="118"/>
                      <a:pt x="1679" y="118"/>
                      <a:pt x="1679" y="118"/>
                    </a:cubicBezTo>
                    <a:cubicBezTo>
                      <a:pt x="1674" y="115"/>
                      <a:pt x="1674" y="115"/>
                      <a:pt x="1674" y="115"/>
                    </a:cubicBezTo>
                    <a:cubicBezTo>
                      <a:pt x="1670" y="120"/>
                      <a:pt x="1670" y="120"/>
                      <a:pt x="1670" y="120"/>
                    </a:cubicBezTo>
                    <a:cubicBezTo>
                      <a:pt x="1671" y="123"/>
                      <a:pt x="1671" y="123"/>
                      <a:pt x="1671" y="123"/>
                    </a:cubicBezTo>
                    <a:cubicBezTo>
                      <a:pt x="1668" y="128"/>
                      <a:pt x="1668" y="128"/>
                      <a:pt x="1668" y="128"/>
                    </a:cubicBezTo>
                    <a:cubicBezTo>
                      <a:pt x="1666" y="125"/>
                      <a:pt x="1666" y="125"/>
                      <a:pt x="1666" y="125"/>
                    </a:cubicBezTo>
                    <a:cubicBezTo>
                      <a:pt x="1666" y="120"/>
                      <a:pt x="1666" y="120"/>
                      <a:pt x="1666" y="120"/>
                    </a:cubicBezTo>
                    <a:cubicBezTo>
                      <a:pt x="1663" y="115"/>
                      <a:pt x="1663" y="115"/>
                      <a:pt x="1663" y="115"/>
                    </a:cubicBezTo>
                    <a:cubicBezTo>
                      <a:pt x="1662" y="109"/>
                      <a:pt x="1662" y="109"/>
                      <a:pt x="1662" y="109"/>
                    </a:cubicBezTo>
                    <a:cubicBezTo>
                      <a:pt x="1658" y="113"/>
                      <a:pt x="1658" y="113"/>
                      <a:pt x="1658" y="113"/>
                    </a:cubicBezTo>
                    <a:cubicBezTo>
                      <a:pt x="1652" y="114"/>
                      <a:pt x="1652" y="114"/>
                      <a:pt x="1652" y="114"/>
                    </a:cubicBezTo>
                    <a:cubicBezTo>
                      <a:pt x="1648" y="117"/>
                      <a:pt x="1648" y="117"/>
                      <a:pt x="1648" y="117"/>
                    </a:cubicBezTo>
                    <a:cubicBezTo>
                      <a:pt x="1645" y="115"/>
                      <a:pt x="1645" y="115"/>
                      <a:pt x="1645" y="115"/>
                    </a:cubicBezTo>
                    <a:cubicBezTo>
                      <a:pt x="1648" y="112"/>
                      <a:pt x="1648" y="112"/>
                      <a:pt x="1648" y="112"/>
                    </a:cubicBezTo>
                    <a:cubicBezTo>
                      <a:pt x="1648" y="108"/>
                      <a:pt x="1648" y="108"/>
                      <a:pt x="1648" y="108"/>
                    </a:cubicBezTo>
                    <a:cubicBezTo>
                      <a:pt x="1648" y="104"/>
                      <a:pt x="1648" y="104"/>
                      <a:pt x="1648" y="104"/>
                    </a:cubicBezTo>
                    <a:cubicBezTo>
                      <a:pt x="1647" y="99"/>
                      <a:pt x="1647" y="99"/>
                      <a:pt x="1647" y="99"/>
                    </a:cubicBezTo>
                    <a:cubicBezTo>
                      <a:pt x="1647" y="98"/>
                      <a:pt x="1647" y="98"/>
                      <a:pt x="1647" y="98"/>
                    </a:cubicBezTo>
                    <a:cubicBezTo>
                      <a:pt x="1654" y="104"/>
                      <a:pt x="1654" y="104"/>
                      <a:pt x="1654" y="104"/>
                    </a:cubicBezTo>
                    <a:cubicBezTo>
                      <a:pt x="1657" y="101"/>
                      <a:pt x="1657" y="101"/>
                      <a:pt x="1657" y="101"/>
                    </a:cubicBezTo>
                    <a:cubicBezTo>
                      <a:pt x="1658" y="96"/>
                      <a:pt x="1658" y="96"/>
                      <a:pt x="1658" y="96"/>
                    </a:cubicBezTo>
                    <a:cubicBezTo>
                      <a:pt x="1651" y="87"/>
                      <a:pt x="1651" y="87"/>
                      <a:pt x="1651" y="87"/>
                    </a:cubicBezTo>
                    <a:cubicBezTo>
                      <a:pt x="1639" y="81"/>
                      <a:pt x="1639" y="81"/>
                      <a:pt x="1639" y="81"/>
                    </a:cubicBezTo>
                    <a:cubicBezTo>
                      <a:pt x="1630" y="80"/>
                      <a:pt x="1630" y="80"/>
                      <a:pt x="1630" y="80"/>
                    </a:cubicBezTo>
                    <a:cubicBezTo>
                      <a:pt x="1619" y="83"/>
                      <a:pt x="1619" y="83"/>
                      <a:pt x="1619" y="83"/>
                    </a:cubicBezTo>
                    <a:cubicBezTo>
                      <a:pt x="1609" y="86"/>
                      <a:pt x="1609" y="86"/>
                      <a:pt x="1609" y="86"/>
                    </a:cubicBezTo>
                    <a:cubicBezTo>
                      <a:pt x="1603" y="92"/>
                      <a:pt x="1603" y="92"/>
                      <a:pt x="1603" y="92"/>
                    </a:cubicBezTo>
                    <a:cubicBezTo>
                      <a:pt x="1604" y="114"/>
                      <a:pt x="1604" y="114"/>
                      <a:pt x="1604" y="114"/>
                    </a:cubicBezTo>
                    <a:cubicBezTo>
                      <a:pt x="1604" y="120"/>
                      <a:pt x="1604" y="120"/>
                      <a:pt x="1604" y="120"/>
                    </a:cubicBezTo>
                    <a:cubicBezTo>
                      <a:pt x="1605" y="124"/>
                      <a:pt x="1605" y="124"/>
                      <a:pt x="1605" y="124"/>
                    </a:cubicBezTo>
                    <a:cubicBezTo>
                      <a:pt x="1602" y="131"/>
                      <a:pt x="1602" y="131"/>
                      <a:pt x="1602" y="131"/>
                    </a:cubicBezTo>
                    <a:cubicBezTo>
                      <a:pt x="1602" y="137"/>
                      <a:pt x="1602" y="137"/>
                      <a:pt x="1602" y="137"/>
                    </a:cubicBezTo>
                    <a:cubicBezTo>
                      <a:pt x="1597" y="141"/>
                      <a:pt x="1597" y="141"/>
                      <a:pt x="1597" y="141"/>
                    </a:cubicBezTo>
                    <a:cubicBezTo>
                      <a:pt x="1594" y="141"/>
                      <a:pt x="1594" y="141"/>
                      <a:pt x="1594" y="141"/>
                    </a:cubicBezTo>
                    <a:cubicBezTo>
                      <a:pt x="1592" y="139"/>
                      <a:pt x="1592" y="139"/>
                      <a:pt x="1592" y="139"/>
                    </a:cubicBezTo>
                    <a:cubicBezTo>
                      <a:pt x="1593" y="136"/>
                      <a:pt x="1593" y="136"/>
                      <a:pt x="1593" y="136"/>
                    </a:cubicBezTo>
                    <a:cubicBezTo>
                      <a:pt x="1588" y="132"/>
                      <a:pt x="1588" y="132"/>
                      <a:pt x="1588" y="132"/>
                    </a:cubicBezTo>
                    <a:cubicBezTo>
                      <a:pt x="1591" y="130"/>
                      <a:pt x="1591" y="130"/>
                      <a:pt x="1591" y="130"/>
                    </a:cubicBezTo>
                    <a:cubicBezTo>
                      <a:pt x="1593" y="131"/>
                      <a:pt x="1593" y="131"/>
                      <a:pt x="1593" y="131"/>
                    </a:cubicBezTo>
                    <a:cubicBezTo>
                      <a:pt x="1596" y="124"/>
                      <a:pt x="1596" y="124"/>
                      <a:pt x="1596" y="124"/>
                    </a:cubicBezTo>
                    <a:cubicBezTo>
                      <a:pt x="1595" y="115"/>
                      <a:pt x="1595" y="115"/>
                      <a:pt x="1595" y="115"/>
                    </a:cubicBezTo>
                    <a:cubicBezTo>
                      <a:pt x="1591" y="114"/>
                      <a:pt x="1591" y="114"/>
                      <a:pt x="1591" y="114"/>
                    </a:cubicBezTo>
                    <a:cubicBezTo>
                      <a:pt x="1589" y="106"/>
                      <a:pt x="1589" y="106"/>
                      <a:pt x="1589" y="106"/>
                    </a:cubicBezTo>
                    <a:cubicBezTo>
                      <a:pt x="1591" y="107"/>
                      <a:pt x="1591" y="107"/>
                      <a:pt x="1591" y="107"/>
                    </a:cubicBezTo>
                    <a:cubicBezTo>
                      <a:pt x="1595" y="103"/>
                      <a:pt x="1595" y="103"/>
                      <a:pt x="1595" y="103"/>
                    </a:cubicBezTo>
                    <a:cubicBezTo>
                      <a:pt x="1595" y="108"/>
                      <a:pt x="1595" y="108"/>
                      <a:pt x="1595" y="108"/>
                    </a:cubicBezTo>
                    <a:cubicBezTo>
                      <a:pt x="1599" y="112"/>
                      <a:pt x="1599" y="112"/>
                      <a:pt x="1599" y="112"/>
                    </a:cubicBezTo>
                    <a:cubicBezTo>
                      <a:pt x="1601" y="119"/>
                      <a:pt x="1601" y="119"/>
                      <a:pt x="1601" y="119"/>
                    </a:cubicBezTo>
                    <a:cubicBezTo>
                      <a:pt x="1602" y="116"/>
                      <a:pt x="1602" y="116"/>
                      <a:pt x="1602" y="116"/>
                    </a:cubicBezTo>
                    <a:cubicBezTo>
                      <a:pt x="1601" y="105"/>
                      <a:pt x="1601" y="105"/>
                      <a:pt x="1601" y="105"/>
                    </a:cubicBezTo>
                    <a:cubicBezTo>
                      <a:pt x="1600" y="97"/>
                      <a:pt x="1600" y="97"/>
                      <a:pt x="1600" y="97"/>
                    </a:cubicBezTo>
                    <a:cubicBezTo>
                      <a:pt x="1587" y="103"/>
                      <a:pt x="1587" y="103"/>
                      <a:pt x="1587" y="103"/>
                    </a:cubicBezTo>
                    <a:cubicBezTo>
                      <a:pt x="1578" y="111"/>
                      <a:pt x="1578" y="111"/>
                      <a:pt x="1578" y="111"/>
                    </a:cubicBezTo>
                    <a:cubicBezTo>
                      <a:pt x="1578" y="115"/>
                      <a:pt x="1578" y="115"/>
                      <a:pt x="1578" y="115"/>
                    </a:cubicBezTo>
                    <a:cubicBezTo>
                      <a:pt x="1572" y="120"/>
                      <a:pt x="1572" y="120"/>
                      <a:pt x="1572" y="120"/>
                    </a:cubicBezTo>
                    <a:cubicBezTo>
                      <a:pt x="1569" y="117"/>
                      <a:pt x="1569" y="117"/>
                      <a:pt x="1569" y="117"/>
                    </a:cubicBezTo>
                    <a:cubicBezTo>
                      <a:pt x="1569" y="114"/>
                      <a:pt x="1569" y="114"/>
                      <a:pt x="1569" y="114"/>
                    </a:cubicBezTo>
                    <a:cubicBezTo>
                      <a:pt x="1572" y="113"/>
                      <a:pt x="1572" y="113"/>
                      <a:pt x="1572" y="113"/>
                    </a:cubicBezTo>
                    <a:cubicBezTo>
                      <a:pt x="1569" y="108"/>
                      <a:pt x="1569" y="108"/>
                      <a:pt x="1569" y="108"/>
                    </a:cubicBezTo>
                    <a:cubicBezTo>
                      <a:pt x="1571" y="98"/>
                      <a:pt x="1571" y="98"/>
                      <a:pt x="1571" y="98"/>
                    </a:cubicBezTo>
                    <a:cubicBezTo>
                      <a:pt x="1575" y="100"/>
                      <a:pt x="1575" y="100"/>
                      <a:pt x="1575" y="100"/>
                    </a:cubicBezTo>
                    <a:cubicBezTo>
                      <a:pt x="1577" y="99"/>
                      <a:pt x="1577" y="99"/>
                      <a:pt x="1577" y="99"/>
                    </a:cubicBezTo>
                    <a:cubicBezTo>
                      <a:pt x="1581" y="102"/>
                      <a:pt x="1581" y="102"/>
                      <a:pt x="1581" y="102"/>
                    </a:cubicBezTo>
                    <a:cubicBezTo>
                      <a:pt x="1593" y="95"/>
                      <a:pt x="1593" y="95"/>
                      <a:pt x="1593" y="95"/>
                    </a:cubicBezTo>
                    <a:cubicBezTo>
                      <a:pt x="1598" y="94"/>
                      <a:pt x="1598" y="94"/>
                      <a:pt x="1598" y="94"/>
                    </a:cubicBezTo>
                    <a:cubicBezTo>
                      <a:pt x="1589" y="93"/>
                      <a:pt x="1589" y="93"/>
                      <a:pt x="1589" y="93"/>
                    </a:cubicBezTo>
                    <a:cubicBezTo>
                      <a:pt x="1584" y="94"/>
                      <a:pt x="1584" y="94"/>
                      <a:pt x="1584" y="94"/>
                    </a:cubicBezTo>
                    <a:cubicBezTo>
                      <a:pt x="1577" y="93"/>
                      <a:pt x="1577" y="93"/>
                      <a:pt x="1577" y="93"/>
                    </a:cubicBezTo>
                    <a:cubicBezTo>
                      <a:pt x="1561" y="94"/>
                      <a:pt x="1561" y="94"/>
                      <a:pt x="1561" y="94"/>
                    </a:cubicBezTo>
                    <a:cubicBezTo>
                      <a:pt x="1558" y="96"/>
                      <a:pt x="1558" y="96"/>
                      <a:pt x="1558" y="96"/>
                    </a:cubicBezTo>
                    <a:cubicBezTo>
                      <a:pt x="1536" y="98"/>
                      <a:pt x="1536" y="98"/>
                      <a:pt x="1536" y="98"/>
                    </a:cubicBezTo>
                    <a:cubicBezTo>
                      <a:pt x="1524" y="98"/>
                      <a:pt x="1524" y="98"/>
                      <a:pt x="1524" y="98"/>
                    </a:cubicBezTo>
                    <a:cubicBezTo>
                      <a:pt x="1517" y="100"/>
                      <a:pt x="1517" y="100"/>
                      <a:pt x="1517" y="100"/>
                    </a:cubicBezTo>
                    <a:cubicBezTo>
                      <a:pt x="1508" y="96"/>
                      <a:pt x="1508" y="96"/>
                      <a:pt x="1508" y="96"/>
                    </a:cubicBezTo>
                    <a:cubicBezTo>
                      <a:pt x="1501" y="97"/>
                      <a:pt x="1501" y="97"/>
                      <a:pt x="1501" y="97"/>
                    </a:cubicBezTo>
                    <a:cubicBezTo>
                      <a:pt x="1496" y="100"/>
                      <a:pt x="1496" y="100"/>
                      <a:pt x="1496" y="100"/>
                    </a:cubicBezTo>
                    <a:cubicBezTo>
                      <a:pt x="1500" y="105"/>
                      <a:pt x="1500" y="105"/>
                      <a:pt x="1500" y="105"/>
                    </a:cubicBezTo>
                    <a:cubicBezTo>
                      <a:pt x="1506" y="105"/>
                      <a:pt x="1506" y="105"/>
                      <a:pt x="1506" y="105"/>
                    </a:cubicBezTo>
                    <a:cubicBezTo>
                      <a:pt x="1510" y="107"/>
                      <a:pt x="1510" y="107"/>
                      <a:pt x="1510" y="107"/>
                    </a:cubicBezTo>
                    <a:cubicBezTo>
                      <a:pt x="1513" y="106"/>
                      <a:pt x="1513" y="106"/>
                      <a:pt x="1513" y="106"/>
                    </a:cubicBezTo>
                    <a:cubicBezTo>
                      <a:pt x="1517" y="112"/>
                      <a:pt x="1517" y="112"/>
                      <a:pt x="1517" y="112"/>
                    </a:cubicBezTo>
                    <a:cubicBezTo>
                      <a:pt x="1516" y="115"/>
                      <a:pt x="1516" y="115"/>
                      <a:pt x="1516" y="115"/>
                    </a:cubicBezTo>
                    <a:cubicBezTo>
                      <a:pt x="1510" y="122"/>
                      <a:pt x="1510" y="122"/>
                      <a:pt x="1510" y="122"/>
                    </a:cubicBezTo>
                    <a:cubicBezTo>
                      <a:pt x="1506" y="121"/>
                      <a:pt x="1506" y="121"/>
                      <a:pt x="1506" y="121"/>
                    </a:cubicBezTo>
                    <a:cubicBezTo>
                      <a:pt x="1500" y="124"/>
                      <a:pt x="1500" y="124"/>
                      <a:pt x="1500" y="124"/>
                    </a:cubicBezTo>
                    <a:cubicBezTo>
                      <a:pt x="1499" y="130"/>
                      <a:pt x="1499" y="130"/>
                      <a:pt x="1499" y="130"/>
                    </a:cubicBezTo>
                    <a:cubicBezTo>
                      <a:pt x="1497" y="134"/>
                      <a:pt x="1497" y="134"/>
                      <a:pt x="1497" y="134"/>
                    </a:cubicBezTo>
                    <a:cubicBezTo>
                      <a:pt x="1501" y="143"/>
                      <a:pt x="1501" y="143"/>
                      <a:pt x="1501" y="143"/>
                    </a:cubicBezTo>
                    <a:cubicBezTo>
                      <a:pt x="1508" y="145"/>
                      <a:pt x="1508" y="145"/>
                      <a:pt x="1508" y="145"/>
                    </a:cubicBezTo>
                    <a:cubicBezTo>
                      <a:pt x="1508" y="140"/>
                      <a:pt x="1508" y="140"/>
                      <a:pt x="1508" y="140"/>
                    </a:cubicBezTo>
                    <a:cubicBezTo>
                      <a:pt x="1512" y="136"/>
                      <a:pt x="1512" y="136"/>
                      <a:pt x="1512" y="136"/>
                    </a:cubicBezTo>
                    <a:cubicBezTo>
                      <a:pt x="1519" y="133"/>
                      <a:pt x="1519" y="133"/>
                      <a:pt x="1519" y="133"/>
                    </a:cubicBezTo>
                    <a:cubicBezTo>
                      <a:pt x="1518" y="141"/>
                      <a:pt x="1518" y="141"/>
                      <a:pt x="1518" y="141"/>
                    </a:cubicBezTo>
                    <a:cubicBezTo>
                      <a:pt x="1512" y="141"/>
                      <a:pt x="1512" y="141"/>
                      <a:pt x="1512" y="141"/>
                    </a:cubicBezTo>
                    <a:cubicBezTo>
                      <a:pt x="1514" y="146"/>
                      <a:pt x="1514" y="146"/>
                      <a:pt x="1514" y="146"/>
                    </a:cubicBezTo>
                    <a:cubicBezTo>
                      <a:pt x="1514" y="148"/>
                      <a:pt x="1514" y="148"/>
                      <a:pt x="1514" y="148"/>
                    </a:cubicBezTo>
                    <a:cubicBezTo>
                      <a:pt x="1515" y="151"/>
                      <a:pt x="1515" y="151"/>
                      <a:pt x="1515" y="151"/>
                    </a:cubicBezTo>
                    <a:cubicBezTo>
                      <a:pt x="1511" y="155"/>
                      <a:pt x="1511" y="155"/>
                      <a:pt x="1511" y="155"/>
                    </a:cubicBezTo>
                    <a:cubicBezTo>
                      <a:pt x="1514" y="156"/>
                      <a:pt x="1514" y="156"/>
                      <a:pt x="1514" y="156"/>
                    </a:cubicBezTo>
                    <a:cubicBezTo>
                      <a:pt x="1518" y="154"/>
                      <a:pt x="1518" y="154"/>
                      <a:pt x="1518" y="154"/>
                    </a:cubicBezTo>
                    <a:cubicBezTo>
                      <a:pt x="1520" y="157"/>
                      <a:pt x="1520" y="157"/>
                      <a:pt x="1520" y="157"/>
                    </a:cubicBezTo>
                    <a:cubicBezTo>
                      <a:pt x="1519" y="162"/>
                      <a:pt x="1519" y="162"/>
                      <a:pt x="1519" y="162"/>
                    </a:cubicBezTo>
                    <a:cubicBezTo>
                      <a:pt x="1524" y="168"/>
                      <a:pt x="1524" y="168"/>
                      <a:pt x="1524" y="168"/>
                    </a:cubicBezTo>
                    <a:cubicBezTo>
                      <a:pt x="1528" y="168"/>
                      <a:pt x="1528" y="168"/>
                      <a:pt x="1528" y="168"/>
                    </a:cubicBezTo>
                    <a:cubicBezTo>
                      <a:pt x="1534" y="176"/>
                      <a:pt x="1534" y="176"/>
                      <a:pt x="1534" y="176"/>
                    </a:cubicBezTo>
                    <a:cubicBezTo>
                      <a:pt x="1533" y="180"/>
                      <a:pt x="1533" y="180"/>
                      <a:pt x="1533" y="180"/>
                    </a:cubicBezTo>
                    <a:cubicBezTo>
                      <a:pt x="1530" y="178"/>
                      <a:pt x="1530" y="178"/>
                      <a:pt x="1530" y="178"/>
                    </a:cubicBezTo>
                    <a:cubicBezTo>
                      <a:pt x="1526" y="180"/>
                      <a:pt x="1526" y="180"/>
                      <a:pt x="1526" y="180"/>
                    </a:cubicBezTo>
                    <a:cubicBezTo>
                      <a:pt x="1528" y="185"/>
                      <a:pt x="1528" y="185"/>
                      <a:pt x="1528" y="185"/>
                    </a:cubicBezTo>
                    <a:cubicBezTo>
                      <a:pt x="1525" y="186"/>
                      <a:pt x="1525" y="186"/>
                      <a:pt x="1525" y="186"/>
                    </a:cubicBezTo>
                    <a:cubicBezTo>
                      <a:pt x="1523" y="184"/>
                      <a:pt x="1523" y="184"/>
                      <a:pt x="1523" y="184"/>
                    </a:cubicBezTo>
                    <a:cubicBezTo>
                      <a:pt x="1521" y="185"/>
                      <a:pt x="1521" y="185"/>
                      <a:pt x="1521" y="185"/>
                    </a:cubicBezTo>
                    <a:cubicBezTo>
                      <a:pt x="1519" y="180"/>
                      <a:pt x="1519" y="180"/>
                      <a:pt x="1519" y="180"/>
                    </a:cubicBezTo>
                    <a:cubicBezTo>
                      <a:pt x="1514" y="175"/>
                      <a:pt x="1514" y="175"/>
                      <a:pt x="1514" y="175"/>
                    </a:cubicBezTo>
                    <a:cubicBezTo>
                      <a:pt x="1511" y="176"/>
                      <a:pt x="1511" y="176"/>
                      <a:pt x="1511" y="176"/>
                    </a:cubicBezTo>
                    <a:cubicBezTo>
                      <a:pt x="1513" y="180"/>
                      <a:pt x="1513" y="180"/>
                      <a:pt x="1513" y="180"/>
                    </a:cubicBezTo>
                    <a:cubicBezTo>
                      <a:pt x="1510" y="182"/>
                      <a:pt x="1510" y="182"/>
                      <a:pt x="1510" y="182"/>
                    </a:cubicBezTo>
                    <a:cubicBezTo>
                      <a:pt x="1508" y="180"/>
                      <a:pt x="1508" y="180"/>
                      <a:pt x="1508" y="180"/>
                    </a:cubicBezTo>
                    <a:cubicBezTo>
                      <a:pt x="1505" y="182"/>
                      <a:pt x="1505" y="182"/>
                      <a:pt x="1505" y="182"/>
                    </a:cubicBezTo>
                    <a:cubicBezTo>
                      <a:pt x="1507" y="187"/>
                      <a:pt x="1507" y="187"/>
                      <a:pt x="1507" y="187"/>
                    </a:cubicBezTo>
                    <a:cubicBezTo>
                      <a:pt x="1508" y="194"/>
                      <a:pt x="1508" y="194"/>
                      <a:pt x="1508" y="194"/>
                    </a:cubicBezTo>
                    <a:cubicBezTo>
                      <a:pt x="1512" y="195"/>
                      <a:pt x="1512" y="195"/>
                      <a:pt x="1512" y="195"/>
                    </a:cubicBezTo>
                    <a:cubicBezTo>
                      <a:pt x="1516" y="192"/>
                      <a:pt x="1516" y="192"/>
                      <a:pt x="1516" y="192"/>
                    </a:cubicBezTo>
                    <a:cubicBezTo>
                      <a:pt x="1520" y="196"/>
                      <a:pt x="1520" y="196"/>
                      <a:pt x="1520" y="196"/>
                    </a:cubicBezTo>
                    <a:cubicBezTo>
                      <a:pt x="1517" y="199"/>
                      <a:pt x="1517" y="199"/>
                      <a:pt x="1517" y="199"/>
                    </a:cubicBezTo>
                    <a:cubicBezTo>
                      <a:pt x="1521" y="202"/>
                      <a:pt x="1521" y="202"/>
                      <a:pt x="1521" y="202"/>
                    </a:cubicBezTo>
                    <a:cubicBezTo>
                      <a:pt x="1517" y="205"/>
                      <a:pt x="1517" y="205"/>
                      <a:pt x="1517" y="205"/>
                    </a:cubicBezTo>
                    <a:cubicBezTo>
                      <a:pt x="1512" y="203"/>
                      <a:pt x="1512" y="203"/>
                      <a:pt x="1512" y="203"/>
                    </a:cubicBezTo>
                    <a:cubicBezTo>
                      <a:pt x="1513" y="205"/>
                      <a:pt x="1513" y="205"/>
                      <a:pt x="1513" y="205"/>
                    </a:cubicBezTo>
                    <a:cubicBezTo>
                      <a:pt x="1518" y="209"/>
                      <a:pt x="1518" y="209"/>
                      <a:pt x="1518" y="209"/>
                    </a:cubicBezTo>
                    <a:cubicBezTo>
                      <a:pt x="1510" y="209"/>
                      <a:pt x="1510" y="209"/>
                      <a:pt x="1510" y="209"/>
                    </a:cubicBezTo>
                    <a:cubicBezTo>
                      <a:pt x="1508" y="205"/>
                      <a:pt x="1508" y="205"/>
                      <a:pt x="1508" y="205"/>
                    </a:cubicBezTo>
                    <a:cubicBezTo>
                      <a:pt x="1502" y="204"/>
                      <a:pt x="1502" y="204"/>
                      <a:pt x="1502" y="204"/>
                    </a:cubicBezTo>
                    <a:cubicBezTo>
                      <a:pt x="1499" y="200"/>
                      <a:pt x="1499" y="200"/>
                      <a:pt x="1499" y="200"/>
                    </a:cubicBezTo>
                    <a:cubicBezTo>
                      <a:pt x="1495" y="198"/>
                      <a:pt x="1495" y="198"/>
                      <a:pt x="1495" y="198"/>
                    </a:cubicBezTo>
                    <a:cubicBezTo>
                      <a:pt x="1491" y="193"/>
                      <a:pt x="1491" y="193"/>
                      <a:pt x="1491" y="193"/>
                    </a:cubicBezTo>
                    <a:cubicBezTo>
                      <a:pt x="1485" y="193"/>
                      <a:pt x="1485" y="193"/>
                      <a:pt x="1485" y="193"/>
                    </a:cubicBezTo>
                    <a:cubicBezTo>
                      <a:pt x="1481" y="190"/>
                      <a:pt x="1481" y="190"/>
                      <a:pt x="1481" y="190"/>
                    </a:cubicBezTo>
                    <a:cubicBezTo>
                      <a:pt x="1478" y="191"/>
                      <a:pt x="1478" y="191"/>
                      <a:pt x="1478" y="191"/>
                    </a:cubicBezTo>
                    <a:cubicBezTo>
                      <a:pt x="1476" y="190"/>
                      <a:pt x="1476" y="190"/>
                      <a:pt x="1476" y="190"/>
                    </a:cubicBezTo>
                    <a:cubicBezTo>
                      <a:pt x="1464" y="196"/>
                      <a:pt x="1464" y="196"/>
                      <a:pt x="1464" y="196"/>
                    </a:cubicBezTo>
                    <a:cubicBezTo>
                      <a:pt x="1463" y="200"/>
                      <a:pt x="1463" y="200"/>
                      <a:pt x="1463" y="200"/>
                    </a:cubicBezTo>
                    <a:cubicBezTo>
                      <a:pt x="1462" y="202"/>
                      <a:pt x="1462" y="202"/>
                      <a:pt x="1462" y="202"/>
                    </a:cubicBezTo>
                    <a:cubicBezTo>
                      <a:pt x="1465" y="206"/>
                      <a:pt x="1465" y="206"/>
                      <a:pt x="1465" y="206"/>
                    </a:cubicBezTo>
                    <a:cubicBezTo>
                      <a:pt x="1464" y="208"/>
                      <a:pt x="1464" y="208"/>
                      <a:pt x="1464" y="208"/>
                    </a:cubicBezTo>
                    <a:cubicBezTo>
                      <a:pt x="1467" y="213"/>
                      <a:pt x="1467" y="213"/>
                      <a:pt x="1467" y="213"/>
                    </a:cubicBezTo>
                    <a:cubicBezTo>
                      <a:pt x="1466" y="214"/>
                      <a:pt x="1466" y="214"/>
                      <a:pt x="1466" y="214"/>
                    </a:cubicBezTo>
                    <a:cubicBezTo>
                      <a:pt x="1462" y="211"/>
                      <a:pt x="1462" y="211"/>
                      <a:pt x="1462" y="211"/>
                    </a:cubicBezTo>
                    <a:cubicBezTo>
                      <a:pt x="1460" y="213"/>
                      <a:pt x="1460" y="213"/>
                      <a:pt x="1460" y="213"/>
                    </a:cubicBezTo>
                    <a:cubicBezTo>
                      <a:pt x="1456" y="211"/>
                      <a:pt x="1456" y="211"/>
                      <a:pt x="1456" y="211"/>
                    </a:cubicBezTo>
                    <a:cubicBezTo>
                      <a:pt x="1442" y="213"/>
                      <a:pt x="1442" y="213"/>
                      <a:pt x="1442" y="213"/>
                    </a:cubicBezTo>
                    <a:cubicBezTo>
                      <a:pt x="1435" y="212"/>
                      <a:pt x="1435" y="212"/>
                      <a:pt x="1435" y="212"/>
                    </a:cubicBezTo>
                    <a:cubicBezTo>
                      <a:pt x="1431" y="207"/>
                      <a:pt x="1431" y="207"/>
                      <a:pt x="1431" y="207"/>
                    </a:cubicBezTo>
                    <a:cubicBezTo>
                      <a:pt x="1427" y="206"/>
                      <a:pt x="1427" y="206"/>
                      <a:pt x="1427" y="206"/>
                    </a:cubicBezTo>
                    <a:cubicBezTo>
                      <a:pt x="1423" y="200"/>
                      <a:pt x="1423" y="200"/>
                      <a:pt x="1423" y="200"/>
                    </a:cubicBezTo>
                    <a:cubicBezTo>
                      <a:pt x="1421" y="195"/>
                      <a:pt x="1421" y="195"/>
                      <a:pt x="1421" y="195"/>
                    </a:cubicBezTo>
                    <a:cubicBezTo>
                      <a:pt x="1418" y="193"/>
                      <a:pt x="1418" y="193"/>
                      <a:pt x="1418" y="193"/>
                    </a:cubicBezTo>
                    <a:cubicBezTo>
                      <a:pt x="1418" y="196"/>
                      <a:pt x="1418" y="196"/>
                      <a:pt x="1418" y="196"/>
                    </a:cubicBezTo>
                    <a:cubicBezTo>
                      <a:pt x="1421" y="204"/>
                      <a:pt x="1421" y="204"/>
                      <a:pt x="1421" y="204"/>
                    </a:cubicBezTo>
                    <a:cubicBezTo>
                      <a:pt x="1422" y="215"/>
                      <a:pt x="1422" y="215"/>
                      <a:pt x="1422" y="215"/>
                    </a:cubicBezTo>
                    <a:cubicBezTo>
                      <a:pt x="1427" y="228"/>
                      <a:pt x="1427" y="228"/>
                      <a:pt x="1427" y="228"/>
                    </a:cubicBezTo>
                    <a:cubicBezTo>
                      <a:pt x="1431" y="239"/>
                      <a:pt x="1431" y="239"/>
                      <a:pt x="1431" y="239"/>
                    </a:cubicBezTo>
                    <a:cubicBezTo>
                      <a:pt x="1435" y="262"/>
                      <a:pt x="1435" y="262"/>
                      <a:pt x="1435" y="262"/>
                    </a:cubicBezTo>
                    <a:cubicBezTo>
                      <a:pt x="1434" y="267"/>
                      <a:pt x="1434" y="267"/>
                      <a:pt x="1434" y="267"/>
                    </a:cubicBezTo>
                    <a:cubicBezTo>
                      <a:pt x="1431" y="267"/>
                      <a:pt x="1431" y="267"/>
                      <a:pt x="1431" y="267"/>
                    </a:cubicBezTo>
                    <a:cubicBezTo>
                      <a:pt x="1429" y="263"/>
                      <a:pt x="1429" y="263"/>
                      <a:pt x="1429" y="263"/>
                    </a:cubicBezTo>
                    <a:cubicBezTo>
                      <a:pt x="1428" y="260"/>
                      <a:pt x="1428" y="260"/>
                      <a:pt x="1428" y="260"/>
                    </a:cubicBezTo>
                    <a:cubicBezTo>
                      <a:pt x="1425" y="256"/>
                      <a:pt x="1425" y="256"/>
                      <a:pt x="1425" y="256"/>
                    </a:cubicBezTo>
                    <a:cubicBezTo>
                      <a:pt x="1423" y="257"/>
                      <a:pt x="1423" y="257"/>
                      <a:pt x="1423" y="257"/>
                    </a:cubicBezTo>
                    <a:cubicBezTo>
                      <a:pt x="1425" y="260"/>
                      <a:pt x="1425" y="260"/>
                      <a:pt x="1425" y="260"/>
                    </a:cubicBezTo>
                    <a:cubicBezTo>
                      <a:pt x="1423" y="263"/>
                      <a:pt x="1423" y="263"/>
                      <a:pt x="1423" y="263"/>
                    </a:cubicBezTo>
                    <a:cubicBezTo>
                      <a:pt x="1418" y="261"/>
                      <a:pt x="1418" y="261"/>
                      <a:pt x="1418" y="261"/>
                    </a:cubicBezTo>
                    <a:cubicBezTo>
                      <a:pt x="1413" y="254"/>
                      <a:pt x="1413" y="254"/>
                      <a:pt x="1413" y="254"/>
                    </a:cubicBezTo>
                    <a:cubicBezTo>
                      <a:pt x="1404" y="253"/>
                      <a:pt x="1404" y="253"/>
                      <a:pt x="1404" y="253"/>
                    </a:cubicBezTo>
                    <a:cubicBezTo>
                      <a:pt x="1400" y="247"/>
                      <a:pt x="1400" y="247"/>
                      <a:pt x="1400" y="247"/>
                    </a:cubicBezTo>
                    <a:cubicBezTo>
                      <a:pt x="1397" y="246"/>
                      <a:pt x="1397" y="246"/>
                      <a:pt x="1397" y="246"/>
                    </a:cubicBezTo>
                    <a:cubicBezTo>
                      <a:pt x="1385" y="233"/>
                      <a:pt x="1385" y="233"/>
                      <a:pt x="1385" y="233"/>
                    </a:cubicBezTo>
                    <a:cubicBezTo>
                      <a:pt x="1383" y="233"/>
                      <a:pt x="1383" y="233"/>
                      <a:pt x="1383" y="233"/>
                    </a:cubicBezTo>
                    <a:cubicBezTo>
                      <a:pt x="1381" y="235"/>
                      <a:pt x="1381" y="235"/>
                      <a:pt x="1381" y="235"/>
                    </a:cubicBezTo>
                    <a:cubicBezTo>
                      <a:pt x="1378" y="235"/>
                      <a:pt x="1378" y="235"/>
                      <a:pt x="1378" y="235"/>
                    </a:cubicBezTo>
                    <a:cubicBezTo>
                      <a:pt x="1376" y="232"/>
                      <a:pt x="1376" y="232"/>
                      <a:pt x="1376" y="232"/>
                    </a:cubicBezTo>
                    <a:cubicBezTo>
                      <a:pt x="1383" y="224"/>
                      <a:pt x="1383" y="224"/>
                      <a:pt x="1383" y="224"/>
                    </a:cubicBezTo>
                    <a:cubicBezTo>
                      <a:pt x="1386" y="224"/>
                      <a:pt x="1386" y="224"/>
                      <a:pt x="1386" y="224"/>
                    </a:cubicBezTo>
                    <a:cubicBezTo>
                      <a:pt x="1384" y="222"/>
                      <a:pt x="1384" y="222"/>
                      <a:pt x="1384" y="222"/>
                    </a:cubicBezTo>
                    <a:cubicBezTo>
                      <a:pt x="1380" y="220"/>
                      <a:pt x="1380" y="220"/>
                      <a:pt x="1380" y="220"/>
                    </a:cubicBezTo>
                    <a:cubicBezTo>
                      <a:pt x="1375" y="215"/>
                      <a:pt x="1375" y="215"/>
                      <a:pt x="1375" y="215"/>
                    </a:cubicBezTo>
                    <a:cubicBezTo>
                      <a:pt x="1374" y="215"/>
                      <a:pt x="1374" y="215"/>
                      <a:pt x="1374" y="215"/>
                    </a:cubicBezTo>
                    <a:cubicBezTo>
                      <a:pt x="1375" y="217"/>
                      <a:pt x="1375" y="217"/>
                      <a:pt x="1375" y="217"/>
                    </a:cubicBezTo>
                    <a:cubicBezTo>
                      <a:pt x="1379" y="221"/>
                      <a:pt x="1379" y="221"/>
                      <a:pt x="1379" y="221"/>
                    </a:cubicBezTo>
                    <a:cubicBezTo>
                      <a:pt x="1379" y="226"/>
                      <a:pt x="1379" y="226"/>
                      <a:pt x="1379" y="226"/>
                    </a:cubicBezTo>
                    <a:cubicBezTo>
                      <a:pt x="1374" y="229"/>
                      <a:pt x="1374" y="229"/>
                      <a:pt x="1374" y="229"/>
                    </a:cubicBezTo>
                    <a:cubicBezTo>
                      <a:pt x="1368" y="227"/>
                      <a:pt x="1368" y="227"/>
                      <a:pt x="1368" y="227"/>
                    </a:cubicBezTo>
                    <a:cubicBezTo>
                      <a:pt x="1361" y="221"/>
                      <a:pt x="1361" y="221"/>
                      <a:pt x="1361" y="221"/>
                    </a:cubicBezTo>
                    <a:cubicBezTo>
                      <a:pt x="1359" y="218"/>
                      <a:pt x="1359" y="218"/>
                      <a:pt x="1359" y="218"/>
                    </a:cubicBezTo>
                    <a:cubicBezTo>
                      <a:pt x="1352" y="217"/>
                      <a:pt x="1352" y="217"/>
                      <a:pt x="1352" y="217"/>
                    </a:cubicBezTo>
                    <a:cubicBezTo>
                      <a:pt x="1351" y="212"/>
                      <a:pt x="1351" y="212"/>
                      <a:pt x="1351" y="212"/>
                    </a:cubicBezTo>
                    <a:cubicBezTo>
                      <a:pt x="1348" y="210"/>
                      <a:pt x="1348" y="210"/>
                      <a:pt x="1348" y="210"/>
                    </a:cubicBezTo>
                    <a:cubicBezTo>
                      <a:pt x="1356" y="210"/>
                      <a:pt x="1356" y="210"/>
                      <a:pt x="1356" y="210"/>
                    </a:cubicBezTo>
                    <a:cubicBezTo>
                      <a:pt x="1363" y="212"/>
                      <a:pt x="1363" y="212"/>
                      <a:pt x="1363" y="212"/>
                    </a:cubicBezTo>
                    <a:cubicBezTo>
                      <a:pt x="1366" y="215"/>
                      <a:pt x="1366" y="215"/>
                      <a:pt x="1366" y="215"/>
                    </a:cubicBezTo>
                    <a:cubicBezTo>
                      <a:pt x="1370" y="213"/>
                      <a:pt x="1370" y="213"/>
                      <a:pt x="1370" y="213"/>
                    </a:cubicBezTo>
                    <a:cubicBezTo>
                      <a:pt x="1373" y="206"/>
                      <a:pt x="1373" y="206"/>
                      <a:pt x="1373" y="206"/>
                    </a:cubicBezTo>
                    <a:cubicBezTo>
                      <a:pt x="1373" y="203"/>
                      <a:pt x="1373" y="203"/>
                      <a:pt x="1373" y="203"/>
                    </a:cubicBezTo>
                    <a:cubicBezTo>
                      <a:pt x="1370" y="204"/>
                      <a:pt x="1370" y="204"/>
                      <a:pt x="1370" y="204"/>
                    </a:cubicBezTo>
                    <a:cubicBezTo>
                      <a:pt x="1369" y="201"/>
                      <a:pt x="1369" y="201"/>
                      <a:pt x="1369" y="201"/>
                    </a:cubicBezTo>
                    <a:cubicBezTo>
                      <a:pt x="1366" y="202"/>
                      <a:pt x="1366" y="202"/>
                      <a:pt x="1366" y="202"/>
                    </a:cubicBezTo>
                    <a:cubicBezTo>
                      <a:pt x="1367" y="195"/>
                      <a:pt x="1367" y="195"/>
                      <a:pt x="1367" y="195"/>
                    </a:cubicBezTo>
                    <a:cubicBezTo>
                      <a:pt x="1363" y="190"/>
                      <a:pt x="1363" y="190"/>
                      <a:pt x="1363" y="190"/>
                    </a:cubicBezTo>
                    <a:cubicBezTo>
                      <a:pt x="1360" y="192"/>
                      <a:pt x="1360" y="192"/>
                      <a:pt x="1360" y="192"/>
                    </a:cubicBezTo>
                    <a:cubicBezTo>
                      <a:pt x="1360" y="188"/>
                      <a:pt x="1360" y="188"/>
                      <a:pt x="1360" y="188"/>
                    </a:cubicBezTo>
                    <a:cubicBezTo>
                      <a:pt x="1358" y="187"/>
                      <a:pt x="1358" y="187"/>
                      <a:pt x="1358" y="187"/>
                    </a:cubicBezTo>
                    <a:cubicBezTo>
                      <a:pt x="1355" y="188"/>
                      <a:pt x="1355" y="188"/>
                      <a:pt x="1355" y="188"/>
                    </a:cubicBezTo>
                    <a:cubicBezTo>
                      <a:pt x="1353" y="191"/>
                      <a:pt x="1353" y="191"/>
                      <a:pt x="1353" y="191"/>
                    </a:cubicBezTo>
                    <a:cubicBezTo>
                      <a:pt x="1348" y="190"/>
                      <a:pt x="1348" y="190"/>
                      <a:pt x="1348" y="190"/>
                    </a:cubicBezTo>
                    <a:cubicBezTo>
                      <a:pt x="1347" y="184"/>
                      <a:pt x="1347" y="184"/>
                      <a:pt x="1347" y="184"/>
                    </a:cubicBezTo>
                    <a:cubicBezTo>
                      <a:pt x="1354" y="176"/>
                      <a:pt x="1354" y="176"/>
                      <a:pt x="1354" y="176"/>
                    </a:cubicBezTo>
                    <a:cubicBezTo>
                      <a:pt x="1353" y="173"/>
                      <a:pt x="1353" y="173"/>
                      <a:pt x="1353" y="173"/>
                    </a:cubicBezTo>
                    <a:cubicBezTo>
                      <a:pt x="1350" y="173"/>
                      <a:pt x="1350" y="173"/>
                      <a:pt x="1350" y="173"/>
                    </a:cubicBezTo>
                    <a:cubicBezTo>
                      <a:pt x="1346" y="179"/>
                      <a:pt x="1346" y="179"/>
                      <a:pt x="1346" y="179"/>
                    </a:cubicBezTo>
                    <a:cubicBezTo>
                      <a:pt x="1345" y="174"/>
                      <a:pt x="1345" y="174"/>
                      <a:pt x="1345" y="174"/>
                    </a:cubicBezTo>
                    <a:cubicBezTo>
                      <a:pt x="1348" y="170"/>
                      <a:pt x="1348" y="170"/>
                      <a:pt x="1348" y="170"/>
                    </a:cubicBezTo>
                    <a:cubicBezTo>
                      <a:pt x="1347" y="165"/>
                      <a:pt x="1347" y="165"/>
                      <a:pt x="1347" y="165"/>
                    </a:cubicBezTo>
                    <a:cubicBezTo>
                      <a:pt x="1345" y="166"/>
                      <a:pt x="1345" y="166"/>
                      <a:pt x="1345" y="166"/>
                    </a:cubicBezTo>
                    <a:cubicBezTo>
                      <a:pt x="1344" y="168"/>
                      <a:pt x="1344" y="168"/>
                      <a:pt x="1344" y="168"/>
                    </a:cubicBezTo>
                    <a:cubicBezTo>
                      <a:pt x="1343" y="163"/>
                      <a:pt x="1343" y="163"/>
                      <a:pt x="1343" y="163"/>
                    </a:cubicBezTo>
                    <a:cubicBezTo>
                      <a:pt x="1339" y="163"/>
                      <a:pt x="1339" y="163"/>
                      <a:pt x="1339" y="163"/>
                    </a:cubicBezTo>
                    <a:cubicBezTo>
                      <a:pt x="1338" y="161"/>
                      <a:pt x="1338" y="161"/>
                      <a:pt x="1338" y="161"/>
                    </a:cubicBezTo>
                    <a:cubicBezTo>
                      <a:pt x="1335" y="159"/>
                      <a:pt x="1335" y="159"/>
                      <a:pt x="1335" y="159"/>
                    </a:cubicBezTo>
                    <a:cubicBezTo>
                      <a:pt x="1337" y="153"/>
                      <a:pt x="1337" y="153"/>
                      <a:pt x="1337" y="153"/>
                    </a:cubicBezTo>
                    <a:cubicBezTo>
                      <a:pt x="1336" y="151"/>
                      <a:pt x="1336" y="151"/>
                      <a:pt x="1336" y="151"/>
                    </a:cubicBezTo>
                    <a:cubicBezTo>
                      <a:pt x="1333" y="153"/>
                      <a:pt x="1333" y="153"/>
                      <a:pt x="1333" y="153"/>
                    </a:cubicBezTo>
                    <a:cubicBezTo>
                      <a:pt x="1331" y="159"/>
                      <a:pt x="1331" y="159"/>
                      <a:pt x="1331" y="159"/>
                    </a:cubicBezTo>
                    <a:cubicBezTo>
                      <a:pt x="1330" y="150"/>
                      <a:pt x="1330" y="150"/>
                      <a:pt x="1330" y="150"/>
                    </a:cubicBezTo>
                    <a:cubicBezTo>
                      <a:pt x="1326" y="147"/>
                      <a:pt x="1326" y="147"/>
                      <a:pt x="1326" y="147"/>
                    </a:cubicBezTo>
                    <a:cubicBezTo>
                      <a:pt x="1323" y="150"/>
                      <a:pt x="1323" y="150"/>
                      <a:pt x="1323" y="150"/>
                    </a:cubicBezTo>
                    <a:cubicBezTo>
                      <a:pt x="1321" y="150"/>
                      <a:pt x="1321" y="150"/>
                      <a:pt x="1321" y="150"/>
                    </a:cubicBezTo>
                    <a:cubicBezTo>
                      <a:pt x="1320" y="144"/>
                      <a:pt x="1320" y="144"/>
                      <a:pt x="1320" y="144"/>
                    </a:cubicBezTo>
                    <a:cubicBezTo>
                      <a:pt x="1316" y="147"/>
                      <a:pt x="1316" y="147"/>
                      <a:pt x="1316" y="147"/>
                    </a:cubicBezTo>
                    <a:cubicBezTo>
                      <a:pt x="1315" y="147"/>
                      <a:pt x="1315" y="147"/>
                      <a:pt x="1315" y="147"/>
                    </a:cubicBezTo>
                    <a:cubicBezTo>
                      <a:pt x="1314" y="150"/>
                      <a:pt x="1314" y="150"/>
                      <a:pt x="1314" y="150"/>
                    </a:cubicBezTo>
                    <a:cubicBezTo>
                      <a:pt x="1313" y="144"/>
                      <a:pt x="1313" y="144"/>
                      <a:pt x="1313" y="144"/>
                    </a:cubicBezTo>
                    <a:cubicBezTo>
                      <a:pt x="1313" y="141"/>
                      <a:pt x="1313" y="141"/>
                      <a:pt x="1313" y="141"/>
                    </a:cubicBezTo>
                    <a:cubicBezTo>
                      <a:pt x="1308" y="141"/>
                      <a:pt x="1308" y="141"/>
                      <a:pt x="1308" y="141"/>
                    </a:cubicBezTo>
                    <a:cubicBezTo>
                      <a:pt x="1306" y="143"/>
                      <a:pt x="1306" y="143"/>
                      <a:pt x="1306" y="143"/>
                    </a:cubicBezTo>
                    <a:cubicBezTo>
                      <a:pt x="1304" y="141"/>
                      <a:pt x="1304" y="141"/>
                      <a:pt x="1304" y="141"/>
                    </a:cubicBezTo>
                    <a:cubicBezTo>
                      <a:pt x="1298" y="143"/>
                      <a:pt x="1298" y="143"/>
                      <a:pt x="1298" y="143"/>
                    </a:cubicBezTo>
                    <a:cubicBezTo>
                      <a:pt x="1295" y="143"/>
                      <a:pt x="1295" y="143"/>
                      <a:pt x="1295" y="143"/>
                    </a:cubicBezTo>
                    <a:cubicBezTo>
                      <a:pt x="1294" y="145"/>
                      <a:pt x="1294" y="145"/>
                      <a:pt x="1294" y="145"/>
                    </a:cubicBezTo>
                    <a:cubicBezTo>
                      <a:pt x="1296" y="146"/>
                      <a:pt x="1296" y="146"/>
                      <a:pt x="1296" y="146"/>
                    </a:cubicBezTo>
                    <a:cubicBezTo>
                      <a:pt x="1298" y="151"/>
                      <a:pt x="1298" y="151"/>
                      <a:pt x="1298" y="151"/>
                    </a:cubicBezTo>
                    <a:cubicBezTo>
                      <a:pt x="1295" y="150"/>
                      <a:pt x="1295" y="150"/>
                      <a:pt x="1295" y="150"/>
                    </a:cubicBezTo>
                    <a:cubicBezTo>
                      <a:pt x="1293" y="151"/>
                      <a:pt x="1293" y="151"/>
                      <a:pt x="1293" y="151"/>
                    </a:cubicBezTo>
                    <a:cubicBezTo>
                      <a:pt x="1293" y="155"/>
                      <a:pt x="1293" y="155"/>
                      <a:pt x="1293" y="155"/>
                    </a:cubicBezTo>
                    <a:cubicBezTo>
                      <a:pt x="1292" y="154"/>
                      <a:pt x="1292" y="154"/>
                      <a:pt x="1292" y="154"/>
                    </a:cubicBezTo>
                    <a:cubicBezTo>
                      <a:pt x="1288" y="155"/>
                      <a:pt x="1288" y="155"/>
                      <a:pt x="1288" y="155"/>
                    </a:cubicBezTo>
                    <a:cubicBezTo>
                      <a:pt x="1287" y="154"/>
                      <a:pt x="1287" y="154"/>
                      <a:pt x="1287" y="154"/>
                    </a:cubicBezTo>
                    <a:cubicBezTo>
                      <a:pt x="1289" y="150"/>
                      <a:pt x="1289" y="150"/>
                      <a:pt x="1289" y="150"/>
                    </a:cubicBezTo>
                    <a:cubicBezTo>
                      <a:pt x="1291" y="148"/>
                      <a:pt x="1291" y="148"/>
                      <a:pt x="1291" y="148"/>
                    </a:cubicBezTo>
                    <a:cubicBezTo>
                      <a:pt x="1289" y="144"/>
                      <a:pt x="1289" y="144"/>
                      <a:pt x="1289" y="144"/>
                    </a:cubicBezTo>
                    <a:cubicBezTo>
                      <a:pt x="1286" y="143"/>
                      <a:pt x="1286" y="143"/>
                      <a:pt x="1286" y="143"/>
                    </a:cubicBezTo>
                    <a:cubicBezTo>
                      <a:pt x="1286" y="147"/>
                      <a:pt x="1286" y="147"/>
                      <a:pt x="1286" y="147"/>
                    </a:cubicBezTo>
                    <a:cubicBezTo>
                      <a:pt x="1284" y="149"/>
                      <a:pt x="1284" y="149"/>
                      <a:pt x="1284" y="149"/>
                    </a:cubicBezTo>
                    <a:cubicBezTo>
                      <a:pt x="1281" y="145"/>
                      <a:pt x="1281" y="145"/>
                      <a:pt x="1281" y="145"/>
                    </a:cubicBezTo>
                    <a:cubicBezTo>
                      <a:pt x="1278" y="144"/>
                      <a:pt x="1278" y="144"/>
                      <a:pt x="1278" y="144"/>
                    </a:cubicBezTo>
                    <a:cubicBezTo>
                      <a:pt x="1275" y="140"/>
                      <a:pt x="1275" y="140"/>
                      <a:pt x="1275" y="140"/>
                    </a:cubicBezTo>
                    <a:cubicBezTo>
                      <a:pt x="1274" y="142"/>
                      <a:pt x="1274" y="142"/>
                      <a:pt x="1274" y="142"/>
                    </a:cubicBezTo>
                    <a:cubicBezTo>
                      <a:pt x="1271" y="143"/>
                      <a:pt x="1271" y="143"/>
                      <a:pt x="1271" y="143"/>
                    </a:cubicBezTo>
                    <a:cubicBezTo>
                      <a:pt x="1266" y="143"/>
                      <a:pt x="1266" y="143"/>
                      <a:pt x="1266" y="143"/>
                    </a:cubicBezTo>
                    <a:cubicBezTo>
                      <a:pt x="1265" y="141"/>
                      <a:pt x="1265" y="141"/>
                      <a:pt x="1265" y="141"/>
                    </a:cubicBezTo>
                    <a:cubicBezTo>
                      <a:pt x="1264" y="145"/>
                      <a:pt x="1264" y="145"/>
                      <a:pt x="1264" y="145"/>
                    </a:cubicBezTo>
                    <a:cubicBezTo>
                      <a:pt x="1262" y="146"/>
                      <a:pt x="1262" y="146"/>
                      <a:pt x="1262" y="146"/>
                    </a:cubicBezTo>
                    <a:cubicBezTo>
                      <a:pt x="1258" y="142"/>
                      <a:pt x="1258" y="142"/>
                      <a:pt x="1258" y="142"/>
                    </a:cubicBezTo>
                    <a:cubicBezTo>
                      <a:pt x="1255" y="143"/>
                      <a:pt x="1255" y="143"/>
                      <a:pt x="1255" y="143"/>
                    </a:cubicBezTo>
                    <a:cubicBezTo>
                      <a:pt x="1256" y="147"/>
                      <a:pt x="1256" y="147"/>
                      <a:pt x="1256" y="147"/>
                    </a:cubicBezTo>
                    <a:cubicBezTo>
                      <a:pt x="1256" y="148"/>
                      <a:pt x="1256" y="148"/>
                      <a:pt x="1256" y="148"/>
                    </a:cubicBezTo>
                    <a:cubicBezTo>
                      <a:pt x="1252" y="152"/>
                      <a:pt x="1252" y="152"/>
                      <a:pt x="1252" y="152"/>
                    </a:cubicBezTo>
                    <a:cubicBezTo>
                      <a:pt x="1251" y="151"/>
                      <a:pt x="1251" y="151"/>
                      <a:pt x="1251" y="151"/>
                    </a:cubicBezTo>
                    <a:cubicBezTo>
                      <a:pt x="1250" y="148"/>
                      <a:pt x="1250" y="148"/>
                      <a:pt x="1250" y="148"/>
                    </a:cubicBezTo>
                    <a:cubicBezTo>
                      <a:pt x="1248" y="153"/>
                      <a:pt x="1248" y="153"/>
                      <a:pt x="1248" y="153"/>
                    </a:cubicBezTo>
                    <a:cubicBezTo>
                      <a:pt x="1249" y="158"/>
                      <a:pt x="1249" y="158"/>
                      <a:pt x="1249" y="158"/>
                    </a:cubicBezTo>
                    <a:cubicBezTo>
                      <a:pt x="1251" y="161"/>
                      <a:pt x="1251" y="161"/>
                      <a:pt x="1251" y="161"/>
                    </a:cubicBezTo>
                    <a:cubicBezTo>
                      <a:pt x="1252" y="166"/>
                      <a:pt x="1252" y="166"/>
                      <a:pt x="1252" y="166"/>
                    </a:cubicBezTo>
                    <a:cubicBezTo>
                      <a:pt x="1254" y="167"/>
                      <a:pt x="1254" y="167"/>
                      <a:pt x="1254" y="167"/>
                    </a:cubicBezTo>
                    <a:cubicBezTo>
                      <a:pt x="1255" y="172"/>
                      <a:pt x="1255" y="172"/>
                      <a:pt x="1255" y="172"/>
                    </a:cubicBezTo>
                    <a:cubicBezTo>
                      <a:pt x="1259" y="173"/>
                      <a:pt x="1259" y="173"/>
                      <a:pt x="1259" y="173"/>
                    </a:cubicBezTo>
                    <a:cubicBezTo>
                      <a:pt x="1260" y="177"/>
                      <a:pt x="1260" y="177"/>
                      <a:pt x="1260" y="177"/>
                    </a:cubicBezTo>
                    <a:cubicBezTo>
                      <a:pt x="1260" y="181"/>
                      <a:pt x="1260" y="181"/>
                      <a:pt x="1260" y="181"/>
                    </a:cubicBezTo>
                    <a:cubicBezTo>
                      <a:pt x="1263" y="185"/>
                      <a:pt x="1263" y="185"/>
                      <a:pt x="1263" y="185"/>
                    </a:cubicBezTo>
                    <a:cubicBezTo>
                      <a:pt x="1264" y="188"/>
                      <a:pt x="1264" y="188"/>
                      <a:pt x="1264" y="188"/>
                    </a:cubicBezTo>
                    <a:cubicBezTo>
                      <a:pt x="1262" y="192"/>
                      <a:pt x="1262" y="192"/>
                      <a:pt x="1262" y="192"/>
                    </a:cubicBezTo>
                    <a:cubicBezTo>
                      <a:pt x="1260" y="191"/>
                      <a:pt x="1260" y="191"/>
                      <a:pt x="1260" y="191"/>
                    </a:cubicBezTo>
                    <a:cubicBezTo>
                      <a:pt x="1259" y="188"/>
                      <a:pt x="1259" y="188"/>
                      <a:pt x="1259" y="188"/>
                    </a:cubicBezTo>
                    <a:cubicBezTo>
                      <a:pt x="1254" y="190"/>
                      <a:pt x="1254" y="190"/>
                      <a:pt x="1254" y="190"/>
                    </a:cubicBezTo>
                    <a:cubicBezTo>
                      <a:pt x="1251" y="189"/>
                      <a:pt x="1251" y="189"/>
                      <a:pt x="1251" y="189"/>
                    </a:cubicBezTo>
                    <a:cubicBezTo>
                      <a:pt x="1247" y="190"/>
                      <a:pt x="1247" y="190"/>
                      <a:pt x="1247" y="190"/>
                    </a:cubicBezTo>
                    <a:cubicBezTo>
                      <a:pt x="1249" y="193"/>
                      <a:pt x="1249" y="193"/>
                      <a:pt x="1249" y="193"/>
                    </a:cubicBezTo>
                    <a:cubicBezTo>
                      <a:pt x="1247" y="197"/>
                      <a:pt x="1247" y="197"/>
                      <a:pt x="1247" y="197"/>
                    </a:cubicBezTo>
                    <a:cubicBezTo>
                      <a:pt x="1243" y="197"/>
                      <a:pt x="1243" y="197"/>
                      <a:pt x="1243" y="197"/>
                    </a:cubicBezTo>
                    <a:cubicBezTo>
                      <a:pt x="1240" y="196"/>
                      <a:pt x="1240" y="196"/>
                      <a:pt x="1240" y="196"/>
                    </a:cubicBezTo>
                    <a:cubicBezTo>
                      <a:pt x="1232" y="201"/>
                      <a:pt x="1232" y="201"/>
                      <a:pt x="1232" y="201"/>
                    </a:cubicBezTo>
                    <a:cubicBezTo>
                      <a:pt x="1221" y="204"/>
                      <a:pt x="1221" y="204"/>
                      <a:pt x="1221" y="204"/>
                    </a:cubicBezTo>
                    <a:cubicBezTo>
                      <a:pt x="1216" y="202"/>
                      <a:pt x="1216" y="202"/>
                      <a:pt x="1216" y="202"/>
                    </a:cubicBezTo>
                    <a:cubicBezTo>
                      <a:pt x="1211" y="202"/>
                      <a:pt x="1211" y="202"/>
                      <a:pt x="1211" y="202"/>
                    </a:cubicBezTo>
                    <a:cubicBezTo>
                      <a:pt x="1209" y="203"/>
                      <a:pt x="1209" y="203"/>
                      <a:pt x="1209" y="203"/>
                    </a:cubicBezTo>
                    <a:cubicBezTo>
                      <a:pt x="1206" y="201"/>
                      <a:pt x="1206" y="201"/>
                      <a:pt x="1206" y="201"/>
                    </a:cubicBezTo>
                    <a:cubicBezTo>
                      <a:pt x="1190" y="201"/>
                      <a:pt x="1190" y="201"/>
                      <a:pt x="1190" y="201"/>
                    </a:cubicBezTo>
                    <a:cubicBezTo>
                      <a:pt x="1185" y="196"/>
                      <a:pt x="1185" y="196"/>
                      <a:pt x="1185" y="196"/>
                    </a:cubicBezTo>
                    <a:cubicBezTo>
                      <a:pt x="1183" y="188"/>
                      <a:pt x="1183" y="188"/>
                      <a:pt x="1183" y="188"/>
                    </a:cubicBezTo>
                    <a:cubicBezTo>
                      <a:pt x="1185" y="183"/>
                      <a:pt x="1185" y="183"/>
                      <a:pt x="1185" y="183"/>
                    </a:cubicBezTo>
                    <a:cubicBezTo>
                      <a:pt x="1187" y="182"/>
                      <a:pt x="1187" y="182"/>
                      <a:pt x="1187" y="182"/>
                    </a:cubicBezTo>
                    <a:cubicBezTo>
                      <a:pt x="1187" y="178"/>
                      <a:pt x="1187" y="178"/>
                      <a:pt x="1187" y="178"/>
                    </a:cubicBezTo>
                    <a:cubicBezTo>
                      <a:pt x="1182" y="176"/>
                      <a:pt x="1182" y="176"/>
                      <a:pt x="1182" y="176"/>
                    </a:cubicBezTo>
                    <a:cubicBezTo>
                      <a:pt x="1177" y="176"/>
                      <a:pt x="1177" y="176"/>
                      <a:pt x="1177" y="176"/>
                    </a:cubicBezTo>
                    <a:cubicBezTo>
                      <a:pt x="1165" y="182"/>
                      <a:pt x="1165" y="182"/>
                      <a:pt x="1165" y="182"/>
                    </a:cubicBezTo>
                    <a:cubicBezTo>
                      <a:pt x="1151" y="183"/>
                      <a:pt x="1151" y="183"/>
                      <a:pt x="1151" y="183"/>
                    </a:cubicBezTo>
                    <a:cubicBezTo>
                      <a:pt x="1139" y="187"/>
                      <a:pt x="1139" y="187"/>
                      <a:pt x="1139" y="187"/>
                    </a:cubicBezTo>
                    <a:cubicBezTo>
                      <a:pt x="1131" y="188"/>
                      <a:pt x="1131" y="188"/>
                      <a:pt x="1131" y="188"/>
                    </a:cubicBezTo>
                    <a:cubicBezTo>
                      <a:pt x="1130" y="191"/>
                      <a:pt x="1130" y="191"/>
                      <a:pt x="1130" y="191"/>
                    </a:cubicBezTo>
                    <a:cubicBezTo>
                      <a:pt x="1128" y="191"/>
                      <a:pt x="1128" y="191"/>
                      <a:pt x="1128" y="191"/>
                    </a:cubicBezTo>
                    <a:cubicBezTo>
                      <a:pt x="1126" y="194"/>
                      <a:pt x="1126" y="194"/>
                      <a:pt x="1126" y="194"/>
                    </a:cubicBezTo>
                    <a:cubicBezTo>
                      <a:pt x="1122" y="197"/>
                      <a:pt x="1122" y="197"/>
                      <a:pt x="1122" y="197"/>
                    </a:cubicBezTo>
                    <a:cubicBezTo>
                      <a:pt x="1117" y="202"/>
                      <a:pt x="1117" y="202"/>
                      <a:pt x="1117" y="202"/>
                    </a:cubicBezTo>
                    <a:cubicBezTo>
                      <a:pt x="1120" y="208"/>
                      <a:pt x="1120" y="208"/>
                      <a:pt x="1120" y="208"/>
                    </a:cubicBezTo>
                    <a:cubicBezTo>
                      <a:pt x="1122" y="209"/>
                      <a:pt x="1122" y="209"/>
                      <a:pt x="1122" y="209"/>
                    </a:cubicBezTo>
                    <a:cubicBezTo>
                      <a:pt x="1125" y="207"/>
                      <a:pt x="1125" y="207"/>
                      <a:pt x="1125" y="207"/>
                    </a:cubicBezTo>
                    <a:cubicBezTo>
                      <a:pt x="1127" y="208"/>
                      <a:pt x="1127" y="208"/>
                      <a:pt x="1127" y="208"/>
                    </a:cubicBezTo>
                    <a:cubicBezTo>
                      <a:pt x="1125" y="212"/>
                      <a:pt x="1125" y="212"/>
                      <a:pt x="1125" y="212"/>
                    </a:cubicBezTo>
                    <a:cubicBezTo>
                      <a:pt x="1123" y="212"/>
                      <a:pt x="1123" y="212"/>
                      <a:pt x="1123" y="212"/>
                    </a:cubicBezTo>
                    <a:cubicBezTo>
                      <a:pt x="1120" y="216"/>
                      <a:pt x="1120" y="216"/>
                      <a:pt x="1120" y="216"/>
                    </a:cubicBezTo>
                    <a:cubicBezTo>
                      <a:pt x="1120" y="219"/>
                      <a:pt x="1120" y="219"/>
                      <a:pt x="1120" y="219"/>
                    </a:cubicBezTo>
                    <a:cubicBezTo>
                      <a:pt x="1118" y="217"/>
                      <a:pt x="1118" y="217"/>
                      <a:pt x="1118" y="217"/>
                    </a:cubicBezTo>
                    <a:cubicBezTo>
                      <a:pt x="1118" y="209"/>
                      <a:pt x="1118" y="209"/>
                      <a:pt x="1118" y="209"/>
                    </a:cubicBezTo>
                    <a:cubicBezTo>
                      <a:pt x="1113" y="204"/>
                      <a:pt x="1113" y="204"/>
                      <a:pt x="1113" y="204"/>
                    </a:cubicBezTo>
                    <a:cubicBezTo>
                      <a:pt x="1112" y="201"/>
                      <a:pt x="1112" y="201"/>
                      <a:pt x="1112" y="201"/>
                    </a:cubicBezTo>
                    <a:cubicBezTo>
                      <a:pt x="1113" y="198"/>
                      <a:pt x="1113" y="198"/>
                      <a:pt x="1113" y="198"/>
                    </a:cubicBezTo>
                    <a:cubicBezTo>
                      <a:pt x="1109" y="194"/>
                      <a:pt x="1109" y="194"/>
                      <a:pt x="1109" y="194"/>
                    </a:cubicBezTo>
                    <a:cubicBezTo>
                      <a:pt x="1107" y="193"/>
                      <a:pt x="1107" y="193"/>
                      <a:pt x="1107" y="193"/>
                    </a:cubicBezTo>
                    <a:cubicBezTo>
                      <a:pt x="1100" y="185"/>
                      <a:pt x="1100" y="185"/>
                      <a:pt x="1100" y="185"/>
                    </a:cubicBezTo>
                    <a:cubicBezTo>
                      <a:pt x="1098" y="185"/>
                      <a:pt x="1098" y="185"/>
                      <a:pt x="1098" y="185"/>
                    </a:cubicBezTo>
                    <a:cubicBezTo>
                      <a:pt x="1098" y="187"/>
                      <a:pt x="1098" y="187"/>
                      <a:pt x="1098" y="187"/>
                    </a:cubicBezTo>
                    <a:cubicBezTo>
                      <a:pt x="1103" y="195"/>
                      <a:pt x="1103" y="195"/>
                      <a:pt x="1103" y="195"/>
                    </a:cubicBezTo>
                    <a:cubicBezTo>
                      <a:pt x="1104" y="200"/>
                      <a:pt x="1104" y="200"/>
                      <a:pt x="1104" y="200"/>
                    </a:cubicBezTo>
                    <a:cubicBezTo>
                      <a:pt x="1101" y="204"/>
                      <a:pt x="1101" y="204"/>
                      <a:pt x="1101" y="204"/>
                    </a:cubicBezTo>
                    <a:cubicBezTo>
                      <a:pt x="1094" y="205"/>
                      <a:pt x="1094" y="205"/>
                      <a:pt x="1094" y="205"/>
                    </a:cubicBezTo>
                    <a:cubicBezTo>
                      <a:pt x="1092" y="207"/>
                      <a:pt x="1092" y="207"/>
                      <a:pt x="1092" y="207"/>
                    </a:cubicBezTo>
                    <a:cubicBezTo>
                      <a:pt x="1087" y="206"/>
                      <a:pt x="1087" y="206"/>
                      <a:pt x="1087" y="206"/>
                    </a:cubicBezTo>
                    <a:cubicBezTo>
                      <a:pt x="1077" y="197"/>
                      <a:pt x="1077" y="197"/>
                      <a:pt x="1077" y="197"/>
                    </a:cubicBezTo>
                    <a:cubicBezTo>
                      <a:pt x="1077" y="192"/>
                      <a:pt x="1077" y="192"/>
                      <a:pt x="1077" y="192"/>
                    </a:cubicBezTo>
                    <a:cubicBezTo>
                      <a:pt x="1079" y="190"/>
                      <a:pt x="1079" y="190"/>
                      <a:pt x="1079" y="190"/>
                    </a:cubicBezTo>
                    <a:cubicBezTo>
                      <a:pt x="1078" y="186"/>
                      <a:pt x="1078" y="186"/>
                      <a:pt x="1078" y="186"/>
                    </a:cubicBezTo>
                    <a:cubicBezTo>
                      <a:pt x="1073" y="189"/>
                      <a:pt x="1073" y="189"/>
                      <a:pt x="1073" y="189"/>
                    </a:cubicBezTo>
                    <a:cubicBezTo>
                      <a:pt x="1073" y="194"/>
                      <a:pt x="1073" y="194"/>
                      <a:pt x="1073" y="194"/>
                    </a:cubicBezTo>
                    <a:cubicBezTo>
                      <a:pt x="1071" y="197"/>
                      <a:pt x="1071" y="197"/>
                      <a:pt x="1071" y="197"/>
                    </a:cubicBezTo>
                    <a:cubicBezTo>
                      <a:pt x="1065" y="192"/>
                      <a:pt x="1065" y="192"/>
                      <a:pt x="1065" y="192"/>
                    </a:cubicBezTo>
                    <a:cubicBezTo>
                      <a:pt x="1059" y="192"/>
                      <a:pt x="1059" y="192"/>
                      <a:pt x="1059" y="192"/>
                    </a:cubicBezTo>
                    <a:cubicBezTo>
                      <a:pt x="1056" y="196"/>
                      <a:pt x="1056" y="196"/>
                      <a:pt x="1056" y="196"/>
                    </a:cubicBezTo>
                    <a:cubicBezTo>
                      <a:pt x="1057" y="203"/>
                      <a:pt x="1057" y="203"/>
                      <a:pt x="1057" y="203"/>
                    </a:cubicBezTo>
                    <a:cubicBezTo>
                      <a:pt x="1054" y="208"/>
                      <a:pt x="1054" y="208"/>
                      <a:pt x="1054" y="208"/>
                    </a:cubicBezTo>
                    <a:cubicBezTo>
                      <a:pt x="1056" y="214"/>
                      <a:pt x="1056" y="214"/>
                      <a:pt x="1056" y="214"/>
                    </a:cubicBezTo>
                    <a:cubicBezTo>
                      <a:pt x="1060" y="216"/>
                      <a:pt x="1060" y="216"/>
                      <a:pt x="1060" y="216"/>
                    </a:cubicBezTo>
                    <a:cubicBezTo>
                      <a:pt x="1066" y="212"/>
                      <a:pt x="1066" y="212"/>
                      <a:pt x="1066" y="212"/>
                    </a:cubicBezTo>
                    <a:cubicBezTo>
                      <a:pt x="1066" y="209"/>
                      <a:pt x="1066" y="209"/>
                      <a:pt x="1066" y="209"/>
                    </a:cubicBezTo>
                    <a:cubicBezTo>
                      <a:pt x="1073" y="204"/>
                      <a:pt x="1073" y="204"/>
                      <a:pt x="1073" y="204"/>
                    </a:cubicBezTo>
                    <a:cubicBezTo>
                      <a:pt x="1075" y="207"/>
                      <a:pt x="1075" y="207"/>
                      <a:pt x="1075" y="207"/>
                    </a:cubicBezTo>
                    <a:cubicBezTo>
                      <a:pt x="1074" y="212"/>
                      <a:pt x="1074" y="212"/>
                      <a:pt x="1074" y="212"/>
                    </a:cubicBezTo>
                    <a:cubicBezTo>
                      <a:pt x="1067" y="218"/>
                      <a:pt x="1067" y="218"/>
                      <a:pt x="1067" y="218"/>
                    </a:cubicBezTo>
                    <a:cubicBezTo>
                      <a:pt x="1070" y="221"/>
                      <a:pt x="1070" y="221"/>
                      <a:pt x="1070" y="221"/>
                    </a:cubicBezTo>
                    <a:cubicBezTo>
                      <a:pt x="1067" y="226"/>
                      <a:pt x="1067" y="226"/>
                      <a:pt x="1067" y="226"/>
                    </a:cubicBezTo>
                    <a:cubicBezTo>
                      <a:pt x="1062" y="228"/>
                      <a:pt x="1062" y="228"/>
                      <a:pt x="1062" y="228"/>
                    </a:cubicBezTo>
                    <a:cubicBezTo>
                      <a:pt x="1059" y="225"/>
                      <a:pt x="1059" y="225"/>
                      <a:pt x="1059" y="225"/>
                    </a:cubicBezTo>
                    <a:cubicBezTo>
                      <a:pt x="1059" y="227"/>
                      <a:pt x="1059" y="227"/>
                      <a:pt x="1059" y="227"/>
                    </a:cubicBezTo>
                    <a:cubicBezTo>
                      <a:pt x="1061" y="232"/>
                      <a:pt x="1061" y="232"/>
                      <a:pt x="1061" y="232"/>
                    </a:cubicBezTo>
                    <a:cubicBezTo>
                      <a:pt x="1058" y="237"/>
                      <a:pt x="1058" y="237"/>
                      <a:pt x="1058" y="237"/>
                    </a:cubicBezTo>
                    <a:cubicBezTo>
                      <a:pt x="1053" y="242"/>
                      <a:pt x="1053" y="242"/>
                      <a:pt x="1053" y="242"/>
                    </a:cubicBezTo>
                    <a:cubicBezTo>
                      <a:pt x="1055" y="245"/>
                      <a:pt x="1055" y="245"/>
                      <a:pt x="1055" y="245"/>
                    </a:cubicBezTo>
                    <a:cubicBezTo>
                      <a:pt x="1053" y="248"/>
                      <a:pt x="1053" y="248"/>
                      <a:pt x="1053" y="248"/>
                    </a:cubicBezTo>
                    <a:cubicBezTo>
                      <a:pt x="1050" y="248"/>
                      <a:pt x="1050" y="248"/>
                      <a:pt x="1050" y="248"/>
                    </a:cubicBezTo>
                    <a:cubicBezTo>
                      <a:pt x="1045" y="253"/>
                      <a:pt x="1045" y="253"/>
                      <a:pt x="1045" y="253"/>
                    </a:cubicBezTo>
                    <a:cubicBezTo>
                      <a:pt x="1038" y="254"/>
                      <a:pt x="1038" y="254"/>
                      <a:pt x="1038" y="254"/>
                    </a:cubicBezTo>
                    <a:cubicBezTo>
                      <a:pt x="1032" y="255"/>
                      <a:pt x="1032" y="255"/>
                      <a:pt x="1032" y="255"/>
                    </a:cubicBezTo>
                    <a:cubicBezTo>
                      <a:pt x="1030" y="260"/>
                      <a:pt x="1030" y="260"/>
                      <a:pt x="1030" y="260"/>
                    </a:cubicBezTo>
                    <a:cubicBezTo>
                      <a:pt x="1032" y="266"/>
                      <a:pt x="1032" y="266"/>
                      <a:pt x="1032" y="266"/>
                    </a:cubicBezTo>
                    <a:cubicBezTo>
                      <a:pt x="1038" y="273"/>
                      <a:pt x="1038" y="273"/>
                      <a:pt x="1038" y="273"/>
                    </a:cubicBezTo>
                    <a:cubicBezTo>
                      <a:pt x="1041" y="274"/>
                      <a:pt x="1041" y="274"/>
                      <a:pt x="1041" y="274"/>
                    </a:cubicBezTo>
                    <a:cubicBezTo>
                      <a:pt x="1038" y="275"/>
                      <a:pt x="1038" y="275"/>
                      <a:pt x="1038" y="275"/>
                    </a:cubicBezTo>
                    <a:cubicBezTo>
                      <a:pt x="1033" y="275"/>
                      <a:pt x="1033" y="275"/>
                      <a:pt x="1033" y="275"/>
                    </a:cubicBezTo>
                    <a:cubicBezTo>
                      <a:pt x="1032" y="278"/>
                      <a:pt x="1032" y="278"/>
                      <a:pt x="1032" y="278"/>
                    </a:cubicBezTo>
                    <a:cubicBezTo>
                      <a:pt x="1033" y="280"/>
                      <a:pt x="1033" y="280"/>
                      <a:pt x="1033" y="280"/>
                    </a:cubicBezTo>
                    <a:cubicBezTo>
                      <a:pt x="1031" y="284"/>
                      <a:pt x="1031" y="284"/>
                      <a:pt x="1031" y="284"/>
                    </a:cubicBezTo>
                    <a:cubicBezTo>
                      <a:pt x="1028" y="288"/>
                      <a:pt x="1028" y="288"/>
                      <a:pt x="1028" y="288"/>
                    </a:cubicBezTo>
                    <a:cubicBezTo>
                      <a:pt x="1024" y="289"/>
                      <a:pt x="1024" y="289"/>
                      <a:pt x="1024" y="289"/>
                    </a:cubicBezTo>
                    <a:cubicBezTo>
                      <a:pt x="1023" y="292"/>
                      <a:pt x="1023" y="292"/>
                      <a:pt x="1023" y="292"/>
                    </a:cubicBezTo>
                    <a:cubicBezTo>
                      <a:pt x="1024" y="287"/>
                      <a:pt x="1024" y="287"/>
                      <a:pt x="1024" y="287"/>
                    </a:cubicBezTo>
                    <a:cubicBezTo>
                      <a:pt x="1027" y="285"/>
                      <a:pt x="1027" y="285"/>
                      <a:pt x="1027" y="285"/>
                    </a:cubicBezTo>
                    <a:cubicBezTo>
                      <a:pt x="1029" y="273"/>
                      <a:pt x="1029" y="273"/>
                      <a:pt x="1029" y="273"/>
                    </a:cubicBezTo>
                    <a:cubicBezTo>
                      <a:pt x="1027" y="271"/>
                      <a:pt x="1027" y="271"/>
                      <a:pt x="1027" y="271"/>
                    </a:cubicBezTo>
                    <a:cubicBezTo>
                      <a:pt x="1026" y="267"/>
                      <a:pt x="1026" y="267"/>
                      <a:pt x="1026" y="267"/>
                    </a:cubicBezTo>
                    <a:cubicBezTo>
                      <a:pt x="1028" y="265"/>
                      <a:pt x="1028" y="265"/>
                      <a:pt x="1028" y="265"/>
                    </a:cubicBezTo>
                    <a:cubicBezTo>
                      <a:pt x="1028" y="260"/>
                      <a:pt x="1028" y="260"/>
                      <a:pt x="1028" y="260"/>
                    </a:cubicBezTo>
                    <a:cubicBezTo>
                      <a:pt x="1026" y="254"/>
                      <a:pt x="1026" y="254"/>
                      <a:pt x="1026" y="254"/>
                    </a:cubicBezTo>
                    <a:cubicBezTo>
                      <a:pt x="1028" y="248"/>
                      <a:pt x="1028" y="248"/>
                      <a:pt x="1028" y="248"/>
                    </a:cubicBezTo>
                    <a:cubicBezTo>
                      <a:pt x="1031" y="245"/>
                      <a:pt x="1031" y="245"/>
                      <a:pt x="1031" y="245"/>
                    </a:cubicBezTo>
                    <a:cubicBezTo>
                      <a:pt x="1032" y="241"/>
                      <a:pt x="1032" y="241"/>
                      <a:pt x="1032" y="241"/>
                    </a:cubicBezTo>
                    <a:cubicBezTo>
                      <a:pt x="1030" y="233"/>
                      <a:pt x="1030" y="233"/>
                      <a:pt x="1030" y="233"/>
                    </a:cubicBezTo>
                    <a:cubicBezTo>
                      <a:pt x="1029" y="230"/>
                      <a:pt x="1029" y="230"/>
                      <a:pt x="1029" y="230"/>
                    </a:cubicBezTo>
                    <a:cubicBezTo>
                      <a:pt x="1031" y="228"/>
                      <a:pt x="1031" y="228"/>
                      <a:pt x="1031" y="228"/>
                    </a:cubicBezTo>
                    <a:cubicBezTo>
                      <a:pt x="1033" y="227"/>
                      <a:pt x="1033" y="227"/>
                      <a:pt x="1033" y="227"/>
                    </a:cubicBezTo>
                    <a:cubicBezTo>
                      <a:pt x="1034" y="228"/>
                      <a:pt x="1034" y="228"/>
                      <a:pt x="1034" y="228"/>
                    </a:cubicBezTo>
                    <a:cubicBezTo>
                      <a:pt x="1039" y="226"/>
                      <a:pt x="1039" y="226"/>
                      <a:pt x="1039" y="226"/>
                    </a:cubicBezTo>
                    <a:cubicBezTo>
                      <a:pt x="1043" y="216"/>
                      <a:pt x="1043" y="216"/>
                      <a:pt x="1043" y="216"/>
                    </a:cubicBezTo>
                    <a:cubicBezTo>
                      <a:pt x="1042" y="213"/>
                      <a:pt x="1042" y="213"/>
                      <a:pt x="1042" y="213"/>
                    </a:cubicBezTo>
                    <a:cubicBezTo>
                      <a:pt x="1040" y="208"/>
                      <a:pt x="1040" y="208"/>
                      <a:pt x="1040" y="208"/>
                    </a:cubicBezTo>
                    <a:cubicBezTo>
                      <a:pt x="1042" y="197"/>
                      <a:pt x="1042" y="197"/>
                      <a:pt x="1042" y="197"/>
                    </a:cubicBezTo>
                    <a:cubicBezTo>
                      <a:pt x="1045" y="193"/>
                      <a:pt x="1045" y="193"/>
                      <a:pt x="1045" y="193"/>
                    </a:cubicBezTo>
                    <a:cubicBezTo>
                      <a:pt x="1048" y="185"/>
                      <a:pt x="1048" y="185"/>
                      <a:pt x="1048" y="185"/>
                    </a:cubicBezTo>
                    <a:cubicBezTo>
                      <a:pt x="1046" y="179"/>
                      <a:pt x="1046" y="179"/>
                      <a:pt x="1046" y="179"/>
                    </a:cubicBezTo>
                    <a:cubicBezTo>
                      <a:pt x="1045" y="179"/>
                      <a:pt x="1045" y="179"/>
                      <a:pt x="1045" y="179"/>
                    </a:cubicBezTo>
                    <a:cubicBezTo>
                      <a:pt x="1043" y="182"/>
                      <a:pt x="1043" y="182"/>
                      <a:pt x="1043" y="182"/>
                    </a:cubicBezTo>
                    <a:cubicBezTo>
                      <a:pt x="1040" y="182"/>
                      <a:pt x="1040" y="182"/>
                      <a:pt x="1040" y="182"/>
                    </a:cubicBezTo>
                    <a:cubicBezTo>
                      <a:pt x="1036" y="180"/>
                      <a:pt x="1036" y="180"/>
                      <a:pt x="1036" y="180"/>
                    </a:cubicBezTo>
                    <a:cubicBezTo>
                      <a:pt x="1039" y="180"/>
                      <a:pt x="1039" y="180"/>
                      <a:pt x="1039" y="180"/>
                    </a:cubicBezTo>
                    <a:cubicBezTo>
                      <a:pt x="1044" y="176"/>
                      <a:pt x="1044" y="176"/>
                      <a:pt x="1044" y="176"/>
                    </a:cubicBezTo>
                    <a:cubicBezTo>
                      <a:pt x="1047" y="174"/>
                      <a:pt x="1047" y="174"/>
                      <a:pt x="1047" y="174"/>
                    </a:cubicBezTo>
                    <a:cubicBezTo>
                      <a:pt x="1049" y="170"/>
                      <a:pt x="1049" y="170"/>
                      <a:pt x="1049" y="170"/>
                    </a:cubicBezTo>
                    <a:cubicBezTo>
                      <a:pt x="1048" y="167"/>
                      <a:pt x="1048" y="167"/>
                      <a:pt x="1048" y="167"/>
                    </a:cubicBezTo>
                    <a:cubicBezTo>
                      <a:pt x="1050" y="165"/>
                      <a:pt x="1050" y="165"/>
                      <a:pt x="1050" y="165"/>
                    </a:cubicBezTo>
                    <a:cubicBezTo>
                      <a:pt x="1053" y="158"/>
                      <a:pt x="1053" y="158"/>
                      <a:pt x="1053" y="158"/>
                    </a:cubicBezTo>
                    <a:cubicBezTo>
                      <a:pt x="1052" y="155"/>
                      <a:pt x="1052" y="155"/>
                      <a:pt x="1052" y="155"/>
                    </a:cubicBezTo>
                    <a:cubicBezTo>
                      <a:pt x="1053" y="151"/>
                      <a:pt x="1053" y="151"/>
                      <a:pt x="1053" y="151"/>
                    </a:cubicBezTo>
                    <a:cubicBezTo>
                      <a:pt x="1058" y="148"/>
                      <a:pt x="1058" y="148"/>
                      <a:pt x="1058" y="148"/>
                    </a:cubicBezTo>
                    <a:cubicBezTo>
                      <a:pt x="1058" y="145"/>
                      <a:pt x="1058" y="145"/>
                      <a:pt x="1058" y="145"/>
                    </a:cubicBezTo>
                    <a:cubicBezTo>
                      <a:pt x="1055" y="142"/>
                      <a:pt x="1055" y="142"/>
                      <a:pt x="1055" y="142"/>
                    </a:cubicBezTo>
                    <a:cubicBezTo>
                      <a:pt x="1055" y="140"/>
                      <a:pt x="1055" y="140"/>
                      <a:pt x="1055" y="140"/>
                    </a:cubicBezTo>
                    <a:cubicBezTo>
                      <a:pt x="1058" y="134"/>
                      <a:pt x="1058" y="134"/>
                      <a:pt x="1058" y="134"/>
                    </a:cubicBezTo>
                    <a:cubicBezTo>
                      <a:pt x="1057" y="130"/>
                      <a:pt x="1057" y="130"/>
                      <a:pt x="1057" y="130"/>
                    </a:cubicBezTo>
                    <a:cubicBezTo>
                      <a:pt x="1058" y="127"/>
                      <a:pt x="1058" y="127"/>
                      <a:pt x="1058" y="127"/>
                    </a:cubicBezTo>
                    <a:cubicBezTo>
                      <a:pt x="1060" y="126"/>
                      <a:pt x="1060" y="126"/>
                      <a:pt x="1060" y="126"/>
                    </a:cubicBezTo>
                    <a:cubicBezTo>
                      <a:pt x="1062" y="119"/>
                      <a:pt x="1062" y="119"/>
                      <a:pt x="1062" y="119"/>
                    </a:cubicBezTo>
                    <a:cubicBezTo>
                      <a:pt x="1063" y="111"/>
                      <a:pt x="1063" y="111"/>
                      <a:pt x="1063" y="111"/>
                    </a:cubicBezTo>
                    <a:cubicBezTo>
                      <a:pt x="1061" y="103"/>
                      <a:pt x="1061" y="103"/>
                      <a:pt x="1061" y="103"/>
                    </a:cubicBezTo>
                    <a:cubicBezTo>
                      <a:pt x="1058" y="96"/>
                      <a:pt x="1058" y="96"/>
                      <a:pt x="1058" y="96"/>
                    </a:cubicBezTo>
                    <a:cubicBezTo>
                      <a:pt x="1059" y="94"/>
                      <a:pt x="1059" y="94"/>
                      <a:pt x="1059" y="94"/>
                    </a:cubicBezTo>
                    <a:cubicBezTo>
                      <a:pt x="1058" y="91"/>
                      <a:pt x="1058" y="91"/>
                      <a:pt x="1058" y="91"/>
                    </a:cubicBezTo>
                    <a:cubicBezTo>
                      <a:pt x="1056" y="90"/>
                      <a:pt x="1056" y="90"/>
                      <a:pt x="1056" y="90"/>
                    </a:cubicBezTo>
                    <a:cubicBezTo>
                      <a:pt x="1054" y="91"/>
                      <a:pt x="1054" y="91"/>
                      <a:pt x="1054" y="91"/>
                    </a:cubicBezTo>
                    <a:cubicBezTo>
                      <a:pt x="1052" y="89"/>
                      <a:pt x="1052" y="89"/>
                      <a:pt x="1052" y="89"/>
                    </a:cubicBezTo>
                    <a:cubicBezTo>
                      <a:pt x="1050" y="86"/>
                      <a:pt x="1050" y="86"/>
                      <a:pt x="1050" y="86"/>
                    </a:cubicBezTo>
                    <a:cubicBezTo>
                      <a:pt x="1049" y="86"/>
                      <a:pt x="1049" y="86"/>
                      <a:pt x="1049" y="86"/>
                    </a:cubicBezTo>
                    <a:cubicBezTo>
                      <a:pt x="1047" y="91"/>
                      <a:pt x="1047" y="91"/>
                      <a:pt x="1047" y="91"/>
                    </a:cubicBezTo>
                    <a:cubicBezTo>
                      <a:pt x="1046" y="93"/>
                      <a:pt x="1046" y="93"/>
                      <a:pt x="1046" y="93"/>
                    </a:cubicBezTo>
                    <a:cubicBezTo>
                      <a:pt x="1044" y="91"/>
                      <a:pt x="1044" y="91"/>
                      <a:pt x="1044" y="91"/>
                    </a:cubicBezTo>
                    <a:cubicBezTo>
                      <a:pt x="1041" y="86"/>
                      <a:pt x="1041" y="86"/>
                      <a:pt x="1041" y="86"/>
                    </a:cubicBezTo>
                    <a:cubicBezTo>
                      <a:pt x="1042" y="84"/>
                      <a:pt x="1042" y="84"/>
                      <a:pt x="1042" y="84"/>
                    </a:cubicBezTo>
                    <a:cubicBezTo>
                      <a:pt x="1040" y="83"/>
                      <a:pt x="1040" y="83"/>
                      <a:pt x="1040" y="83"/>
                    </a:cubicBezTo>
                    <a:cubicBezTo>
                      <a:pt x="1036" y="82"/>
                      <a:pt x="1036" y="82"/>
                      <a:pt x="1036" y="82"/>
                    </a:cubicBezTo>
                    <a:cubicBezTo>
                      <a:pt x="1033" y="78"/>
                      <a:pt x="1033" y="78"/>
                      <a:pt x="1033" y="78"/>
                    </a:cubicBezTo>
                    <a:cubicBezTo>
                      <a:pt x="1034" y="77"/>
                      <a:pt x="1034" y="77"/>
                      <a:pt x="1034" y="77"/>
                    </a:cubicBezTo>
                    <a:cubicBezTo>
                      <a:pt x="1039" y="77"/>
                      <a:pt x="1039" y="77"/>
                      <a:pt x="1039" y="77"/>
                    </a:cubicBezTo>
                    <a:cubicBezTo>
                      <a:pt x="1045" y="80"/>
                      <a:pt x="1045" y="80"/>
                      <a:pt x="1045" y="80"/>
                    </a:cubicBezTo>
                    <a:cubicBezTo>
                      <a:pt x="1048" y="83"/>
                      <a:pt x="1048" y="83"/>
                      <a:pt x="1048" y="83"/>
                    </a:cubicBezTo>
                    <a:cubicBezTo>
                      <a:pt x="1050" y="81"/>
                      <a:pt x="1050" y="81"/>
                      <a:pt x="1050" y="81"/>
                    </a:cubicBezTo>
                    <a:cubicBezTo>
                      <a:pt x="1051" y="80"/>
                      <a:pt x="1051" y="80"/>
                      <a:pt x="1051" y="80"/>
                    </a:cubicBezTo>
                    <a:cubicBezTo>
                      <a:pt x="1053" y="83"/>
                      <a:pt x="1053" y="83"/>
                      <a:pt x="1053" y="83"/>
                    </a:cubicBezTo>
                    <a:cubicBezTo>
                      <a:pt x="1053" y="85"/>
                      <a:pt x="1053" y="85"/>
                      <a:pt x="1053" y="85"/>
                    </a:cubicBezTo>
                    <a:cubicBezTo>
                      <a:pt x="1054" y="86"/>
                      <a:pt x="1054" y="86"/>
                      <a:pt x="1054" y="86"/>
                    </a:cubicBezTo>
                    <a:cubicBezTo>
                      <a:pt x="1055" y="82"/>
                      <a:pt x="1055" y="82"/>
                      <a:pt x="1055" y="82"/>
                    </a:cubicBezTo>
                    <a:cubicBezTo>
                      <a:pt x="1052" y="78"/>
                      <a:pt x="1052" y="78"/>
                      <a:pt x="1052" y="78"/>
                    </a:cubicBezTo>
                    <a:cubicBezTo>
                      <a:pt x="1051" y="74"/>
                      <a:pt x="1051" y="74"/>
                      <a:pt x="1051" y="74"/>
                    </a:cubicBezTo>
                    <a:cubicBezTo>
                      <a:pt x="1049" y="69"/>
                      <a:pt x="1049" y="69"/>
                      <a:pt x="1049" y="69"/>
                    </a:cubicBezTo>
                    <a:cubicBezTo>
                      <a:pt x="1047" y="68"/>
                      <a:pt x="1047" y="68"/>
                      <a:pt x="1047" y="68"/>
                    </a:cubicBezTo>
                    <a:cubicBezTo>
                      <a:pt x="1045" y="68"/>
                      <a:pt x="1045" y="68"/>
                      <a:pt x="1045" y="68"/>
                    </a:cubicBezTo>
                    <a:cubicBezTo>
                      <a:pt x="1043" y="69"/>
                      <a:pt x="1043" y="69"/>
                      <a:pt x="1043" y="69"/>
                    </a:cubicBezTo>
                    <a:cubicBezTo>
                      <a:pt x="1041" y="68"/>
                      <a:pt x="1041" y="68"/>
                      <a:pt x="1041" y="68"/>
                    </a:cubicBezTo>
                    <a:cubicBezTo>
                      <a:pt x="1040" y="63"/>
                      <a:pt x="1040" y="63"/>
                      <a:pt x="1040" y="63"/>
                    </a:cubicBezTo>
                    <a:cubicBezTo>
                      <a:pt x="1035" y="58"/>
                      <a:pt x="1035" y="58"/>
                      <a:pt x="1035" y="58"/>
                    </a:cubicBezTo>
                    <a:cubicBezTo>
                      <a:pt x="1035" y="54"/>
                      <a:pt x="1035" y="54"/>
                      <a:pt x="1035" y="54"/>
                    </a:cubicBezTo>
                    <a:cubicBezTo>
                      <a:pt x="1032" y="51"/>
                      <a:pt x="1032" y="51"/>
                      <a:pt x="1032" y="51"/>
                    </a:cubicBezTo>
                    <a:cubicBezTo>
                      <a:pt x="1030" y="48"/>
                      <a:pt x="1030" y="48"/>
                      <a:pt x="1030" y="48"/>
                    </a:cubicBezTo>
                    <a:cubicBezTo>
                      <a:pt x="1028" y="47"/>
                      <a:pt x="1028" y="47"/>
                      <a:pt x="1028" y="47"/>
                    </a:cubicBezTo>
                    <a:cubicBezTo>
                      <a:pt x="1025" y="50"/>
                      <a:pt x="1025" y="50"/>
                      <a:pt x="1025" y="50"/>
                    </a:cubicBezTo>
                    <a:cubicBezTo>
                      <a:pt x="1025" y="54"/>
                      <a:pt x="1025" y="54"/>
                      <a:pt x="1025" y="54"/>
                    </a:cubicBezTo>
                    <a:cubicBezTo>
                      <a:pt x="1028" y="54"/>
                      <a:pt x="1028" y="54"/>
                      <a:pt x="1028" y="54"/>
                    </a:cubicBezTo>
                    <a:cubicBezTo>
                      <a:pt x="1030" y="56"/>
                      <a:pt x="1030" y="56"/>
                      <a:pt x="1030" y="56"/>
                    </a:cubicBezTo>
                    <a:cubicBezTo>
                      <a:pt x="1030" y="59"/>
                      <a:pt x="1030" y="59"/>
                      <a:pt x="1030" y="59"/>
                    </a:cubicBezTo>
                    <a:cubicBezTo>
                      <a:pt x="1028" y="60"/>
                      <a:pt x="1028" y="60"/>
                      <a:pt x="1028" y="60"/>
                    </a:cubicBezTo>
                    <a:cubicBezTo>
                      <a:pt x="1028" y="63"/>
                      <a:pt x="1028" y="63"/>
                      <a:pt x="1028" y="63"/>
                    </a:cubicBezTo>
                    <a:cubicBezTo>
                      <a:pt x="1026" y="64"/>
                      <a:pt x="1026" y="64"/>
                      <a:pt x="1026" y="64"/>
                    </a:cubicBezTo>
                    <a:cubicBezTo>
                      <a:pt x="1020" y="56"/>
                      <a:pt x="1020" y="56"/>
                      <a:pt x="1020" y="56"/>
                    </a:cubicBezTo>
                    <a:cubicBezTo>
                      <a:pt x="1020" y="52"/>
                      <a:pt x="1020" y="52"/>
                      <a:pt x="1020" y="52"/>
                    </a:cubicBezTo>
                    <a:cubicBezTo>
                      <a:pt x="1018" y="48"/>
                      <a:pt x="1018" y="48"/>
                      <a:pt x="1018" y="48"/>
                    </a:cubicBezTo>
                    <a:cubicBezTo>
                      <a:pt x="1015" y="47"/>
                      <a:pt x="1015" y="47"/>
                      <a:pt x="1015" y="47"/>
                    </a:cubicBezTo>
                    <a:cubicBezTo>
                      <a:pt x="1001" y="37"/>
                      <a:pt x="1001" y="37"/>
                      <a:pt x="1001" y="37"/>
                    </a:cubicBezTo>
                    <a:cubicBezTo>
                      <a:pt x="998" y="36"/>
                      <a:pt x="998" y="36"/>
                      <a:pt x="998" y="36"/>
                    </a:cubicBezTo>
                    <a:cubicBezTo>
                      <a:pt x="997" y="35"/>
                      <a:pt x="997" y="35"/>
                      <a:pt x="997" y="35"/>
                    </a:cubicBezTo>
                    <a:cubicBezTo>
                      <a:pt x="989" y="35"/>
                      <a:pt x="989" y="35"/>
                      <a:pt x="989" y="35"/>
                    </a:cubicBezTo>
                    <a:cubicBezTo>
                      <a:pt x="988" y="32"/>
                      <a:pt x="988" y="32"/>
                      <a:pt x="988" y="32"/>
                    </a:cubicBezTo>
                    <a:cubicBezTo>
                      <a:pt x="989" y="29"/>
                      <a:pt x="989" y="29"/>
                      <a:pt x="989" y="29"/>
                    </a:cubicBezTo>
                    <a:cubicBezTo>
                      <a:pt x="989" y="27"/>
                      <a:pt x="989" y="27"/>
                      <a:pt x="989" y="27"/>
                    </a:cubicBezTo>
                    <a:cubicBezTo>
                      <a:pt x="985" y="28"/>
                      <a:pt x="985" y="28"/>
                      <a:pt x="985" y="28"/>
                    </a:cubicBezTo>
                    <a:cubicBezTo>
                      <a:pt x="983" y="26"/>
                      <a:pt x="983" y="26"/>
                      <a:pt x="983" y="26"/>
                    </a:cubicBezTo>
                    <a:cubicBezTo>
                      <a:pt x="980" y="27"/>
                      <a:pt x="980" y="27"/>
                      <a:pt x="980" y="27"/>
                    </a:cubicBezTo>
                    <a:cubicBezTo>
                      <a:pt x="977" y="30"/>
                      <a:pt x="977" y="30"/>
                      <a:pt x="977" y="30"/>
                    </a:cubicBezTo>
                    <a:cubicBezTo>
                      <a:pt x="975" y="29"/>
                      <a:pt x="975" y="29"/>
                      <a:pt x="975" y="29"/>
                    </a:cubicBezTo>
                    <a:cubicBezTo>
                      <a:pt x="972" y="33"/>
                      <a:pt x="972" y="33"/>
                      <a:pt x="972" y="33"/>
                    </a:cubicBezTo>
                    <a:cubicBezTo>
                      <a:pt x="971" y="37"/>
                      <a:pt x="971" y="37"/>
                      <a:pt x="971" y="37"/>
                    </a:cubicBezTo>
                    <a:cubicBezTo>
                      <a:pt x="966" y="37"/>
                      <a:pt x="966" y="37"/>
                      <a:pt x="966" y="37"/>
                    </a:cubicBezTo>
                    <a:cubicBezTo>
                      <a:pt x="963" y="37"/>
                      <a:pt x="963" y="37"/>
                      <a:pt x="963" y="37"/>
                    </a:cubicBezTo>
                    <a:cubicBezTo>
                      <a:pt x="959" y="42"/>
                      <a:pt x="959" y="42"/>
                      <a:pt x="959" y="42"/>
                    </a:cubicBezTo>
                    <a:cubicBezTo>
                      <a:pt x="953" y="44"/>
                      <a:pt x="953" y="44"/>
                      <a:pt x="953" y="44"/>
                    </a:cubicBezTo>
                    <a:cubicBezTo>
                      <a:pt x="950" y="45"/>
                      <a:pt x="950" y="45"/>
                      <a:pt x="950" y="45"/>
                    </a:cubicBezTo>
                    <a:cubicBezTo>
                      <a:pt x="948" y="44"/>
                      <a:pt x="948" y="44"/>
                      <a:pt x="948" y="44"/>
                    </a:cubicBezTo>
                    <a:cubicBezTo>
                      <a:pt x="946" y="44"/>
                      <a:pt x="946" y="44"/>
                      <a:pt x="946" y="44"/>
                    </a:cubicBezTo>
                    <a:cubicBezTo>
                      <a:pt x="944" y="45"/>
                      <a:pt x="944" y="45"/>
                      <a:pt x="944" y="45"/>
                    </a:cubicBezTo>
                    <a:cubicBezTo>
                      <a:pt x="944" y="50"/>
                      <a:pt x="944" y="50"/>
                      <a:pt x="944" y="50"/>
                    </a:cubicBezTo>
                    <a:cubicBezTo>
                      <a:pt x="947" y="51"/>
                      <a:pt x="947" y="51"/>
                      <a:pt x="947" y="51"/>
                    </a:cubicBezTo>
                    <a:cubicBezTo>
                      <a:pt x="949" y="51"/>
                      <a:pt x="949" y="51"/>
                      <a:pt x="949" y="51"/>
                    </a:cubicBezTo>
                    <a:cubicBezTo>
                      <a:pt x="951" y="57"/>
                      <a:pt x="951" y="57"/>
                      <a:pt x="951" y="57"/>
                    </a:cubicBezTo>
                    <a:cubicBezTo>
                      <a:pt x="951" y="65"/>
                      <a:pt x="951" y="65"/>
                      <a:pt x="951" y="65"/>
                    </a:cubicBezTo>
                    <a:cubicBezTo>
                      <a:pt x="949" y="71"/>
                      <a:pt x="949" y="71"/>
                      <a:pt x="949" y="71"/>
                    </a:cubicBezTo>
                    <a:cubicBezTo>
                      <a:pt x="944" y="71"/>
                      <a:pt x="944" y="71"/>
                      <a:pt x="944" y="71"/>
                    </a:cubicBezTo>
                    <a:cubicBezTo>
                      <a:pt x="939" y="76"/>
                      <a:pt x="939" y="76"/>
                      <a:pt x="939" y="76"/>
                    </a:cubicBezTo>
                    <a:cubicBezTo>
                      <a:pt x="932" y="78"/>
                      <a:pt x="932" y="78"/>
                      <a:pt x="932" y="78"/>
                    </a:cubicBezTo>
                    <a:cubicBezTo>
                      <a:pt x="930" y="77"/>
                      <a:pt x="930" y="77"/>
                      <a:pt x="930" y="77"/>
                    </a:cubicBezTo>
                    <a:cubicBezTo>
                      <a:pt x="933" y="74"/>
                      <a:pt x="933" y="74"/>
                      <a:pt x="933" y="74"/>
                    </a:cubicBezTo>
                    <a:cubicBezTo>
                      <a:pt x="936" y="73"/>
                      <a:pt x="936" y="73"/>
                      <a:pt x="936" y="73"/>
                    </a:cubicBezTo>
                    <a:cubicBezTo>
                      <a:pt x="936" y="68"/>
                      <a:pt x="936" y="68"/>
                      <a:pt x="936" y="68"/>
                    </a:cubicBezTo>
                    <a:cubicBezTo>
                      <a:pt x="932" y="59"/>
                      <a:pt x="932" y="59"/>
                      <a:pt x="932" y="59"/>
                    </a:cubicBezTo>
                    <a:cubicBezTo>
                      <a:pt x="934" y="53"/>
                      <a:pt x="934" y="53"/>
                      <a:pt x="934" y="53"/>
                    </a:cubicBezTo>
                    <a:cubicBezTo>
                      <a:pt x="934" y="49"/>
                      <a:pt x="934" y="49"/>
                      <a:pt x="934" y="49"/>
                    </a:cubicBezTo>
                    <a:cubicBezTo>
                      <a:pt x="936" y="46"/>
                      <a:pt x="936" y="46"/>
                      <a:pt x="936" y="46"/>
                    </a:cubicBezTo>
                    <a:cubicBezTo>
                      <a:pt x="933" y="40"/>
                      <a:pt x="933" y="40"/>
                      <a:pt x="933" y="40"/>
                    </a:cubicBezTo>
                    <a:cubicBezTo>
                      <a:pt x="933" y="35"/>
                      <a:pt x="933" y="35"/>
                      <a:pt x="933" y="35"/>
                    </a:cubicBezTo>
                    <a:cubicBezTo>
                      <a:pt x="929" y="30"/>
                      <a:pt x="929" y="30"/>
                      <a:pt x="929" y="30"/>
                    </a:cubicBezTo>
                    <a:cubicBezTo>
                      <a:pt x="926" y="32"/>
                      <a:pt x="926" y="32"/>
                      <a:pt x="926" y="32"/>
                    </a:cubicBezTo>
                    <a:cubicBezTo>
                      <a:pt x="923" y="30"/>
                      <a:pt x="923" y="30"/>
                      <a:pt x="923" y="30"/>
                    </a:cubicBezTo>
                    <a:cubicBezTo>
                      <a:pt x="921" y="30"/>
                      <a:pt x="921" y="30"/>
                      <a:pt x="921" y="30"/>
                    </a:cubicBezTo>
                    <a:cubicBezTo>
                      <a:pt x="920" y="35"/>
                      <a:pt x="920" y="35"/>
                      <a:pt x="920" y="35"/>
                    </a:cubicBezTo>
                    <a:cubicBezTo>
                      <a:pt x="916" y="35"/>
                      <a:pt x="916" y="35"/>
                      <a:pt x="916" y="35"/>
                    </a:cubicBezTo>
                    <a:cubicBezTo>
                      <a:pt x="914" y="33"/>
                      <a:pt x="914" y="33"/>
                      <a:pt x="914" y="33"/>
                    </a:cubicBezTo>
                    <a:cubicBezTo>
                      <a:pt x="910" y="36"/>
                      <a:pt x="910" y="36"/>
                      <a:pt x="910" y="36"/>
                    </a:cubicBezTo>
                    <a:cubicBezTo>
                      <a:pt x="907" y="42"/>
                      <a:pt x="907" y="42"/>
                      <a:pt x="907" y="42"/>
                    </a:cubicBezTo>
                    <a:cubicBezTo>
                      <a:pt x="904" y="42"/>
                      <a:pt x="904" y="42"/>
                      <a:pt x="904" y="42"/>
                    </a:cubicBezTo>
                    <a:cubicBezTo>
                      <a:pt x="904" y="38"/>
                      <a:pt x="904" y="38"/>
                      <a:pt x="904" y="38"/>
                    </a:cubicBezTo>
                    <a:cubicBezTo>
                      <a:pt x="906" y="34"/>
                      <a:pt x="906" y="34"/>
                      <a:pt x="906" y="34"/>
                    </a:cubicBezTo>
                    <a:cubicBezTo>
                      <a:pt x="906" y="31"/>
                      <a:pt x="906" y="31"/>
                      <a:pt x="906" y="31"/>
                    </a:cubicBezTo>
                    <a:cubicBezTo>
                      <a:pt x="903" y="30"/>
                      <a:pt x="903" y="30"/>
                      <a:pt x="903" y="30"/>
                    </a:cubicBezTo>
                    <a:cubicBezTo>
                      <a:pt x="897" y="41"/>
                      <a:pt x="897" y="41"/>
                      <a:pt x="897" y="41"/>
                    </a:cubicBezTo>
                    <a:cubicBezTo>
                      <a:pt x="889" y="45"/>
                      <a:pt x="889" y="45"/>
                      <a:pt x="889" y="45"/>
                    </a:cubicBezTo>
                    <a:cubicBezTo>
                      <a:pt x="886" y="44"/>
                      <a:pt x="886" y="44"/>
                      <a:pt x="886" y="44"/>
                    </a:cubicBezTo>
                    <a:cubicBezTo>
                      <a:pt x="889" y="38"/>
                      <a:pt x="889" y="38"/>
                      <a:pt x="889" y="38"/>
                    </a:cubicBezTo>
                    <a:cubicBezTo>
                      <a:pt x="893" y="37"/>
                      <a:pt x="893" y="37"/>
                      <a:pt x="893" y="37"/>
                    </a:cubicBezTo>
                    <a:cubicBezTo>
                      <a:pt x="897" y="30"/>
                      <a:pt x="897" y="30"/>
                      <a:pt x="897" y="30"/>
                    </a:cubicBezTo>
                    <a:cubicBezTo>
                      <a:pt x="896" y="25"/>
                      <a:pt x="896" y="25"/>
                      <a:pt x="896" y="25"/>
                    </a:cubicBezTo>
                    <a:cubicBezTo>
                      <a:pt x="898" y="21"/>
                      <a:pt x="898" y="21"/>
                      <a:pt x="898" y="21"/>
                    </a:cubicBezTo>
                    <a:cubicBezTo>
                      <a:pt x="898" y="19"/>
                      <a:pt x="898" y="19"/>
                      <a:pt x="898" y="19"/>
                    </a:cubicBezTo>
                    <a:cubicBezTo>
                      <a:pt x="901" y="17"/>
                      <a:pt x="901" y="17"/>
                      <a:pt x="901" y="17"/>
                    </a:cubicBezTo>
                    <a:cubicBezTo>
                      <a:pt x="901" y="15"/>
                      <a:pt x="901" y="15"/>
                      <a:pt x="901" y="15"/>
                    </a:cubicBezTo>
                    <a:cubicBezTo>
                      <a:pt x="895" y="13"/>
                      <a:pt x="895" y="13"/>
                      <a:pt x="895" y="13"/>
                    </a:cubicBezTo>
                    <a:cubicBezTo>
                      <a:pt x="894" y="11"/>
                      <a:pt x="894" y="11"/>
                      <a:pt x="894" y="11"/>
                    </a:cubicBezTo>
                    <a:cubicBezTo>
                      <a:pt x="894" y="5"/>
                      <a:pt x="894" y="5"/>
                      <a:pt x="894" y="5"/>
                    </a:cubicBezTo>
                    <a:cubicBezTo>
                      <a:pt x="892" y="4"/>
                      <a:pt x="892" y="4"/>
                      <a:pt x="892" y="4"/>
                    </a:cubicBezTo>
                    <a:cubicBezTo>
                      <a:pt x="887" y="9"/>
                      <a:pt x="887" y="9"/>
                      <a:pt x="887" y="9"/>
                    </a:cubicBezTo>
                    <a:cubicBezTo>
                      <a:pt x="882" y="8"/>
                      <a:pt x="882" y="8"/>
                      <a:pt x="882" y="8"/>
                    </a:cubicBezTo>
                    <a:cubicBezTo>
                      <a:pt x="880" y="2"/>
                      <a:pt x="880" y="2"/>
                      <a:pt x="880" y="2"/>
                    </a:cubicBezTo>
                    <a:cubicBezTo>
                      <a:pt x="877" y="2"/>
                      <a:pt x="877" y="2"/>
                      <a:pt x="877" y="2"/>
                    </a:cubicBezTo>
                    <a:cubicBezTo>
                      <a:pt x="874" y="6"/>
                      <a:pt x="874" y="6"/>
                      <a:pt x="874" y="6"/>
                    </a:cubicBezTo>
                    <a:cubicBezTo>
                      <a:pt x="869" y="0"/>
                      <a:pt x="869" y="0"/>
                      <a:pt x="869" y="0"/>
                    </a:cubicBezTo>
                    <a:cubicBezTo>
                      <a:pt x="867" y="0"/>
                      <a:pt x="867" y="0"/>
                      <a:pt x="867" y="0"/>
                    </a:cubicBezTo>
                    <a:cubicBezTo>
                      <a:pt x="862" y="5"/>
                      <a:pt x="862" y="5"/>
                      <a:pt x="862" y="5"/>
                    </a:cubicBezTo>
                    <a:cubicBezTo>
                      <a:pt x="861" y="9"/>
                      <a:pt x="861" y="9"/>
                      <a:pt x="861" y="9"/>
                    </a:cubicBezTo>
                    <a:cubicBezTo>
                      <a:pt x="858" y="10"/>
                      <a:pt x="858" y="10"/>
                      <a:pt x="858" y="10"/>
                    </a:cubicBezTo>
                    <a:cubicBezTo>
                      <a:pt x="860" y="15"/>
                      <a:pt x="860" y="15"/>
                      <a:pt x="860" y="15"/>
                    </a:cubicBezTo>
                    <a:cubicBezTo>
                      <a:pt x="856" y="19"/>
                      <a:pt x="856" y="19"/>
                      <a:pt x="856" y="19"/>
                    </a:cubicBezTo>
                    <a:cubicBezTo>
                      <a:pt x="856" y="26"/>
                      <a:pt x="856" y="26"/>
                      <a:pt x="856" y="26"/>
                    </a:cubicBezTo>
                    <a:cubicBezTo>
                      <a:pt x="857" y="31"/>
                      <a:pt x="857" y="31"/>
                      <a:pt x="857" y="31"/>
                    </a:cubicBezTo>
                    <a:cubicBezTo>
                      <a:pt x="853" y="37"/>
                      <a:pt x="853" y="37"/>
                      <a:pt x="853" y="37"/>
                    </a:cubicBezTo>
                    <a:cubicBezTo>
                      <a:pt x="853" y="57"/>
                      <a:pt x="853" y="57"/>
                      <a:pt x="853" y="57"/>
                    </a:cubicBezTo>
                    <a:cubicBezTo>
                      <a:pt x="857" y="62"/>
                      <a:pt x="857" y="62"/>
                      <a:pt x="857" y="62"/>
                    </a:cubicBezTo>
                    <a:cubicBezTo>
                      <a:pt x="857" y="67"/>
                      <a:pt x="857" y="67"/>
                      <a:pt x="857" y="67"/>
                    </a:cubicBezTo>
                    <a:cubicBezTo>
                      <a:pt x="854" y="67"/>
                      <a:pt x="854" y="67"/>
                      <a:pt x="854" y="67"/>
                    </a:cubicBezTo>
                    <a:cubicBezTo>
                      <a:pt x="854" y="72"/>
                      <a:pt x="854" y="72"/>
                      <a:pt x="854" y="72"/>
                    </a:cubicBezTo>
                    <a:cubicBezTo>
                      <a:pt x="858" y="77"/>
                      <a:pt x="858" y="77"/>
                      <a:pt x="858" y="77"/>
                    </a:cubicBezTo>
                    <a:cubicBezTo>
                      <a:pt x="861" y="77"/>
                      <a:pt x="861" y="77"/>
                      <a:pt x="861" y="77"/>
                    </a:cubicBezTo>
                    <a:cubicBezTo>
                      <a:pt x="865" y="84"/>
                      <a:pt x="865" y="84"/>
                      <a:pt x="865" y="84"/>
                    </a:cubicBezTo>
                    <a:cubicBezTo>
                      <a:pt x="870" y="85"/>
                      <a:pt x="870" y="85"/>
                      <a:pt x="870" y="85"/>
                    </a:cubicBezTo>
                    <a:cubicBezTo>
                      <a:pt x="865" y="89"/>
                      <a:pt x="865" y="89"/>
                      <a:pt x="865" y="89"/>
                    </a:cubicBezTo>
                    <a:cubicBezTo>
                      <a:pt x="867" y="94"/>
                      <a:pt x="867" y="94"/>
                      <a:pt x="867" y="94"/>
                    </a:cubicBezTo>
                    <a:cubicBezTo>
                      <a:pt x="867" y="98"/>
                      <a:pt x="867" y="98"/>
                      <a:pt x="867" y="98"/>
                    </a:cubicBezTo>
                    <a:cubicBezTo>
                      <a:pt x="873" y="98"/>
                      <a:pt x="873" y="98"/>
                      <a:pt x="873" y="98"/>
                    </a:cubicBezTo>
                    <a:cubicBezTo>
                      <a:pt x="878" y="96"/>
                      <a:pt x="878" y="96"/>
                      <a:pt x="878" y="96"/>
                    </a:cubicBezTo>
                    <a:cubicBezTo>
                      <a:pt x="884" y="99"/>
                      <a:pt x="884" y="99"/>
                      <a:pt x="884" y="99"/>
                    </a:cubicBezTo>
                    <a:cubicBezTo>
                      <a:pt x="889" y="99"/>
                      <a:pt x="889" y="99"/>
                      <a:pt x="889" y="99"/>
                    </a:cubicBezTo>
                    <a:cubicBezTo>
                      <a:pt x="891" y="102"/>
                      <a:pt x="891" y="102"/>
                      <a:pt x="891" y="102"/>
                    </a:cubicBezTo>
                    <a:cubicBezTo>
                      <a:pt x="888" y="105"/>
                      <a:pt x="888" y="105"/>
                      <a:pt x="888" y="105"/>
                    </a:cubicBezTo>
                    <a:cubicBezTo>
                      <a:pt x="885" y="104"/>
                      <a:pt x="885" y="104"/>
                      <a:pt x="885" y="104"/>
                    </a:cubicBezTo>
                    <a:cubicBezTo>
                      <a:pt x="882" y="104"/>
                      <a:pt x="882" y="104"/>
                      <a:pt x="882" y="104"/>
                    </a:cubicBezTo>
                    <a:cubicBezTo>
                      <a:pt x="877" y="102"/>
                      <a:pt x="877" y="102"/>
                      <a:pt x="877" y="102"/>
                    </a:cubicBezTo>
                    <a:cubicBezTo>
                      <a:pt x="869" y="106"/>
                      <a:pt x="869" y="106"/>
                      <a:pt x="869" y="106"/>
                    </a:cubicBezTo>
                    <a:cubicBezTo>
                      <a:pt x="867" y="104"/>
                      <a:pt x="867" y="104"/>
                      <a:pt x="867" y="104"/>
                    </a:cubicBezTo>
                    <a:cubicBezTo>
                      <a:pt x="863" y="106"/>
                      <a:pt x="863" y="106"/>
                      <a:pt x="863" y="106"/>
                    </a:cubicBezTo>
                    <a:cubicBezTo>
                      <a:pt x="859" y="105"/>
                      <a:pt x="859" y="105"/>
                      <a:pt x="859" y="105"/>
                    </a:cubicBezTo>
                    <a:cubicBezTo>
                      <a:pt x="856" y="105"/>
                      <a:pt x="856" y="105"/>
                      <a:pt x="856" y="105"/>
                    </a:cubicBezTo>
                    <a:cubicBezTo>
                      <a:pt x="854" y="108"/>
                      <a:pt x="854" y="108"/>
                      <a:pt x="854" y="108"/>
                    </a:cubicBezTo>
                    <a:cubicBezTo>
                      <a:pt x="846" y="108"/>
                      <a:pt x="846" y="108"/>
                      <a:pt x="846" y="108"/>
                    </a:cubicBezTo>
                    <a:cubicBezTo>
                      <a:pt x="844" y="111"/>
                      <a:pt x="844" y="111"/>
                      <a:pt x="844" y="111"/>
                    </a:cubicBezTo>
                    <a:cubicBezTo>
                      <a:pt x="844" y="113"/>
                      <a:pt x="844" y="113"/>
                      <a:pt x="844" y="113"/>
                    </a:cubicBezTo>
                    <a:cubicBezTo>
                      <a:pt x="848" y="115"/>
                      <a:pt x="848" y="115"/>
                      <a:pt x="848" y="115"/>
                    </a:cubicBezTo>
                    <a:cubicBezTo>
                      <a:pt x="849" y="118"/>
                      <a:pt x="849" y="118"/>
                      <a:pt x="849" y="118"/>
                    </a:cubicBezTo>
                    <a:cubicBezTo>
                      <a:pt x="853" y="117"/>
                      <a:pt x="853" y="117"/>
                      <a:pt x="853" y="117"/>
                    </a:cubicBezTo>
                    <a:cubicBezTo>
                      <a:pt x="855" y="119"/>
                      <a:pt x="855" y="119"/>
                      <a:pt x="855" y="119"/>
                    </a:cubicBezTo>
                    <a:cubicBezTo>
                      <a:pt x="859" y="116"/>
                      <a:pt x="859" y="116"/>
                      <a:pt x="859" y="116"/>
                    </a:cubicBezTo>
                    <a:cubicBezTo>
                      <a:pt x="863" y="122"/>
                      <a:pt x="863" y="122"/>
                      <a:pt x="863" y="122"/>
                    </a:cubicBezTo>
                    <a:cubicBezTo>
                      <a:pt x="867" y="125"/>
                      <a:pt x="867" y="125"/>
                      <a:pt x="867" y="125"/>
                    </a:cubicBezTo>
                    <a:cubicBezTo>
                      <a:pt x="871" y="134"/>
                      <a:pt x="871" y="134"/>
                      <a:pt x="871" y="134"/>
                    </a:cubicBezTo>
                    <a:cubicBezTo>
                      <a:pt x="868" y="143"/>
                      <a:pt x="868" y="143"/>
                      <a:pt x="868" y="143"/>
                    </a:cubicBezTo>
                    <a:cubicBezTo>
                      <a:pt x="863" y="146"/>
                      <a:pt x="863" y="146"/>
                      <a:pt x="863" y="146"/>
                    </a:cubicBezTo>
                    <a:cubicBezTo>
                      <a:pt x="866" y="136"/>
                      <a:pt x="866" y="136"/>
                      <a:pt x="866" y="136"/>
                    </a:cubicBezTo>
                    <a:cubicBezTo>
                      <a:pt x="864" y="134"/>
                      <a:pt x="864" y="134"/>
                      <a:pt x="864" y="134"/>
                    </a:cubicBezTo>
                    <a:cubicBezTo>
                      <a:pt x="864" y="127"/>
                      <a:pt x="864" y="127"/>
                      <a:pt x="864" y="127"/>
                    </a:cubicBezTo>
                    <a:cubicBezTo>
                      <a:pt x="858" y="127"/>
                      <a:pt x="858" y="127"/>
                      <a:pt x="858" y="127"/>
                    </a:cubicBezTo>
                    <a:cubicBezTo>
                      <a:pt x="857" y="126"/>
                      <a:pt x="857" y="126"/>
                      <a:pt x="857" y="126"/>
                    </a:cubicBezTo>
                    <a:cubicBezTo>
                      <a:pt x="857" y="123"/>
                      <a:pt x="857" y="123"/>
                      <a:pt x="857" y="123"/>
                    </a:cubicBezTo>
                    <a:cubicBezTo>
                      <a:pt x="855" y="122"/>
                      <a:pt x="855" y="122"/>
                      <a:pt x="855" y="122"/>
                    </a:cubicBezTo>
                    <a:cubicBezTo>
                      <a:pt x="851" y="124"/>
                      <a:pt x="851" y="124"/>
                      <a:pt x="851" y="124"/>
                    </a:cubicBezTo>
                    <a:cubicBezTo>
                      <a:pt x="846" y="125"/>
                      <a:pt x="846" y="125"/>
                      <a:pt x="846" y="125"/>
                    </a:cubicBezTo>
                    <a:cubicBezTo>
                      <a:pt x="842" y="130"/>
                      <a:pt x="842" y="130"/>
                      <a:pt x="842" y="130"/>
                    </a:cubicBezTo>
                    <a:cubicBezTo>
                      <a:pt x="846" y="131"/>
                      <a:pt x="846" y="131"/>
                      <a:pt x="846" y="131"/>
                    </a:cubicBezTo>
                    <a:cubicBezTo>
                      <a:pt x="844" y="134"/>
                      <a:pt x="844" y="134"/>
                      <a:pt x="844" y="134"/>
                    </a:cubicBezTo>
                    <a:cubicBezTo>
                      <a:pt x="840" y="134"/>
                      <a:pt x="840" y="134"/>
                      <a:pt x="840" y="134"/>
                    </a:cubicBezTo>
                    <a:cubicBezTo>
                      <a:pt x="843" y="137"/>
                      <a:pt x="843" y="137"/>
                      <a:pt x="843" y="137"/>
                    </a:cubicBezTo>
                    <a:cubicBezTo>
                      <a:pt x="842" y="140"/>
                      <a:pt x="842" y="140"/>
                      <a:pt x="842" y="140"/>
                    </a:cubicBezTo>
                    <a:cubicBezTo>
                      <a:pt x="836" y="145"/>
                      <a:pt x="836" y="145"/>
                      <a:pt x="836" y="145"/>
                    </a:cubicBezTo>
                    <a:cubicBezTo>
                      <a:pt x="836" y="140"/>
                      <a:pt x="836" y="140"/>
                      <a:pt x="836" y="140"/>
                    </a:cubicBezTo>
                    <a:cubicBezTo>
                      <a:pt x="834" y="140"/>
                      <a:pt x="834" y="140"/>
                      <a:pt x="834" y="140"/>
                    </a:cubicBezTo>
                    <a:cubicBezTo>
                      <a:pt x="832" y="142"/>
                      <a:pt x="832" y="142"/>
                      <a:pt x="832" y="142"/>
                    </a:cubicBezTo>
                    <a:cubicBezTo>
                      <a:pt x="833" y="147"/>
                      <a:pt x="833" y="147"/>
                      <a:pt x="833" y="147"/>
                    </a:cubicBezTo>
                    <a:cubicBezTo>
                      <a:pt x="832" y="152"/>
                      <a:pt x="832" y="152"/>
                      <a:pt x="832" y="152"/>
                    </a:cubicBezTo>
                    <a:cubicBezTo>
                      <a:pt x="829" y="152"/>
                      <a:pt x="829" y="152"/>
                      <a:pt x="829" y="152"/>
                    </a:cubicBezTo>
                    <a:cubicBezTo>
                      <a:pt x="828" y="145"/>
                      <a:pt x="828" y="145"/>
                      <a:pt x="828" y="145"/>
                    </a:cubicBezTo>
                    <a:cubicBezTo>
                      <a:pt x="825" y="141"/>
                      <a:pt x="825" y="141"/>
                      <a:pt x="825" y="141"/>
                    </a:cubicBezTo>
                    <a:cubicBezTo>
                      <a:pt x="824" y="142"/>
                      <a:pt x="824" y="142"/>
                      <a:pt x="824" y="142"/>
                    </a:cubicBezTo>
                    <a:cubicBezTo>
                      <a:pt x="825" y="147"/>
                      <a:pt x="825" y="147"/>
                      <a:pt x="825" y="147"/>
                    </a:cubicBezTo>
                    <a:cubicBezTo>
                      <a:pt x="822" y="153"/>
                      <a:pt x="822" y="153"/>
                      <a:pt x="822" y="153"/>
                    </a:cubicBezTo>
                    <a:cubicBezTo>
                      <a:pt x="820" y="160"/>
                      <a:pt x="820" y="160"/>
                      <a:pt x="820" y="160"/>
                    </a:cubicBezTo>
                    <a:cubicBezTo>
                      <a:pt x="817" y="156"/>
                      <a:pt x="817" y="156"/>
                      <a:pt x="817" y="156"/>
                    </a:cubicBezTo>
                    <a:cubicBezTo>
                      <a:pt x="817" y="154"/>
                      <a:pt x="817" y="154"/>
                      <a:pt x="817" y="154"/>
                    </a:cubicBezTo>
                    <a:cubicBezTo>
                      <a:pt x="820" y="143"/>
                      <a:pt x="820" y="143"/>
                      <a:pt x="820" y="143"/>
                    </a:cubicBezTo>
                    <a:cubicBezTo>
                      <a:pt x="819" y="141"/>
                      <a:pt x="819" y="141"/>
                      <a:pt x="819" y="141"/>
                    </a:cubicBezTo>
                    <a:cubicBezTo>
                      <a:pt x="816" y="142"/>
                      <a:pt x="813" y="142"/>
                      <a:pt x="810" y="141"/>
                    </a:cubicBezTo>
                    <a:cubicBezTo>
                      <a:pt x="805" y="143"/>
                      <a:pt x="805" y="143"/>
                      <a:pt x="805" y="143"/>
                    </a:cubicBezTo>
                    <a:cubicBezTo>
                      <a:pt x="801" y="142"/>
                      <a:pt x="801" y="142"/>
                      <a:pt x="801" y="142"/>
                    </a:cubicBezTo>
                    <a:cubicBezTo>
                      <a:pt x="796" y="146"/>
                      <a:pt x="796" y="146"/>
                      <a:pt x="796" y="146"/>
                    </a:cubicBezTo>
                    <a:cubicBezTo>
                      <a:pt x="793" y="145"/>
                      <a:pt x="793" y="145"/>
                      <a:pt x="793" y="145"/>
                    </a:cubicBezTo>
                    <a:cubicBezTo>
                      <a:pt x="790" y="143"/>
                      <a:pt x="790" y="143"/>
                      <a:pt x="790" y="143"/>
                    </a:cubicBezTo>
                    <a:cubicBezTo>
                      <a:pt x="785" y="144"/>
                      <a:pt x="785" y="144"/>
                      <a:pt x="785" y="144"/>
                    </a:cubicBezTo>
                    <a:cubicBezTo>
                      <a:pt x="789" y="148"/>
                      <a:pt x="789" y="148"/>
                      <a:pt x="789" y="148"/>
                    </a:cubicBezTo>
                    <a:cubicBezTo>
                      <a:pt x="787" y="152"/>
                      <a:pt x="787" y="152"/>
                      <a:pt x="787" y="152"/>
                    </a:cubicBezTo>
                    <a:cubicBezTo>
                      <a:pt x="785" y="151"/>
                      <a:pt x="785" y="151"/>
                      <a:pt x="785" y="151"/>
                    </a:cubicBezTo>
                    <a:cubicBezTo>
                      <a:pt x="785" y="149"/>
                      <a:pt x="785" y="149"/>
                      <a:pt x="785" y="149"/>
                    </a:cubicBezTo>
                    <a:cubicBezTo>
                      <a:pt x="783" y="148"/>
                      <a:pt x="783" y="148"/>
                      <a:pt x="783" y="148"/>
                    </a:cubicBezTo>
                    <a:cubicBezTo>
                      <a:pt x="782" y="152"/>
                      <a:pt x="782" y="152"/>
                      <a:pt x="782" y="152"/>
                    </a:cubicBezTo>
                    <a:cubicBezTo>
                      <a:pt x="780" y="154"/>
                      <a:pt x="780" y="154"/>
                      <a:pt x="780" y="154"/>
                    </a:cubicBezTo>
                    <a:cubicBezTo>
                      <a:pt x="780" y="163"/>
                      <a:pt x="780" y="163"/>
                      <a:pt x="780" y="163"/>
                    </a:cubicBezTo>
                    <a:cubicBezTo>
                      <a:pt x="782" y="166"/>
                      <a:pt x="782" y="166"/>
                      <a:pt x="782" y="166"/>
                    </a:cubicBezTo>
                    <a:cubicBezTo>
                      <a:pt x="786" y="161"/>
                      <a:pt x="786" y="161"/>
                      <a:pt x="786" y="161"/>
                    </a:cubicBezTo>
                    <a:cubicBezTo>
                      <a:pt x="788" y="163"/>
                      <a:pt x="788" y="163"/>
                      <a:pt x="788" y="163"/>
                    </a:cubicBezTo>
                    <a:cubicBezTo>
                      <a:pt x="794" y="159"/>
                      <a:pt x="794" y="159"/>
                      <a:pt x="794" y="159"/>
                    </a:cubicBezTo>
                    <a:cubicBezTo>
                      <a:pt x="797" y="160"/>
                      <a:pt x="797" y="160"/>
                      <a:pt x="797" y="160"/>
                    </a:cubicBezTo>
                    <a:cubicBezTo>
                      <a:pt x="796" y="164"/>
                      <a:pt x="796" y="164"/>
                      <a:pt x="796" y="164"/>
                    </a:cubicBezTo>
                    <a:cubicBezTo>
                      <a:pt x="786" y="169"/>
                      <a:pt x="786" y="169"/>
                      <a:pt x="786" y="169"/>
                    </a:cubicBezTo>
                    <a:cubicBezTo>
                      <a:pt x="784" y="174"/>
                      <a:pt x="784" y="174"/>
                      <a:pt x="784" y="174"/>
                    </a:cubicBezTo>
                    <a:cubicBezTo>
                      <a:pt x="779" y="177"/>
                      <a:pt x="779" y="177"/>
                      <a:pt x="779" y="177"/>
                    </a:cubicBezTo>
                    <a:cubicBezTo>
                      <a:pt x="771" y="178"/>
                      <a:pt x="771" y="178"/>
                      <a:pt x="771" y="178"/>
                    </a:cubicBezTo>
                    <a:cubicBezTo>
                      <a:pt x="771" y="182"/>
                      <a:pt x="771" y="182"/>
                      <a:pt x="771" y="182"/>
                    </a:cubicBezTo>
                    <a:cubicBezTo>
                      <a:pt x="772" y="184"/>
                      <a:pt x="772" y="184"/>
                      <a:pt x="772" y="184"/>
                    </a:cubicBezTo>
                    <a:cubicBezTo>
                      <a:pt x="766" y="186"/>
                      <a:pt x="766" y="186"/>
                      <a:pt x="766" y="186"/>
                    </a:cubicBezTo>
                    <a:cubicBezTo>
                      <a:pt x="763" y="184"/>
                      <a:pt x="763" y="184"/>
                      <a:pt x="763" y="184"/>
                    </a:cubicBezTo>
                    <a:cubicBezTo>
                      <a:pt x="761" y="185"/>
                      <a:pt x="761" y="185"/>
                      <a:pt x="761" y="185"/>
                    </a:cubicBezTo>
                    <a:cubicBezTo>
                      <a:pt x="760" y="189"/>
                      <a:pt x="760" y="189"/>
                      <a:pt x="760" y="189"/>
                    </a:cubicBezTo>
                    <a:cubicBezTo>
                      <a:pt x="758" y="190"/>
                      <a:pt x="758" y="190"/>
                      <a:pt x="758" y="190"/>
                    </a:cubicBezTo>
                    <a:cubicBezTo>
                      <a:pt x="753" y="192"/>
                      <a:pt x="753" y="192"/>
                      <a:pt x="753" y="192"/>
                    </a:cubicBezTo>
                    <a:cubicBezTo>
                      <a:pt x="752" y="194"/>
                      <a:pt x="752" y="194"/>
                      <a:pt x="752" y="194"/>
                    </a:cubicBezTo>
                    <a:cubicBezTo>
                      <a:pt x="754" y="198"/>
                      <a:pt x="754" y="198"/>
                      <a:pt x="754" y="198"/>
                    </a:cubicBezTo>
                    <a:cubicBezTo>
                      <a:pt x="752" y="198"/>
                      <a:pt x="752" y="198"/>
                      <a:pt x="752" y="198"/>
                    </a:cubicBezTo>
                    <a:cubicBezTo>
                      <a:pt x="751" y="202"/>
                      <a:pt x="751" y="202"/>
                      <a:pt x="751" y="202"/>
                    </a:cubicBezTo>
                    <a:cubicBezTo>
                      <a:pt x="749" y="203"/>
                      <a:pt x="749" y="203"/>
                      <a:pt x="749" y="203"/>
                    </a:cubicBezTo>
                    <a:cubicBezTo>
                      <a:pt x="748" y="200"/>
                      <a:pt x="748" y="200"/>
                      <a:pt x="748" y="200"/>
                    </a:cubicBezTo>
                    <a:cubicBezTo>
                      <a:pt x="746" y="200"/>
                      <a:pt x="746" y="200"/>
                      <a:pt x="746" y="200"/>
                    </a:cubicBezTo>
                    <a:cubicBezTo>
                      <a:pt x="743" y="206"/>
                      <a:pt x="743" y="206"/>
                      <a:pt x="743" y="206"/>
                    </a:cubicBezTo>
                    <a:cubicBezTo>
                      <a:pt x="743" y="209"/>
                      <a:pt x="743" y="209"/>
                      <a:pt x="743" y="209"/>
                    </a:cubicBezTo>
                    <a:cubicBezTo>
                      <a:pt x="742" y="210"/>
                      <a:pt x="742" y="210"/>
                      <a:pt x="742" y="210"/>
                    </a:cubicBezTo>
                    <a:cubicBezTo>
                      <a:pt x="742" y="214"/>
                      <a:pt x="742" y="214"/>
                      <a:pt x="742" y="214"/>
                    </a:cubicBezTo>
                    <a:cubicBezTo>
                      <a:pt x="739" y="219"/>
                      <a:pt x="739" y="219"/>
                      <a:pt x="739" y="219"/>
                    </a:cubicBezTo>
                    <a:cubicBezTo>
                      <a:pt x="739" y="223"/>
                      <a:pt x="739" y="223"/>
                      <a:pt x="739" y="223"/>
                    </a:cubicBezTo>
                    <a:cubicBezTo>
                      <a:pt x="735" y="225"/>
                      <a:pt x="735" y="225"/>
                      <a:pt x="735" y="225"/>
                    </a:cubicBezTo>
                    <a:cubicBezTo>
                      <a:pt x="729" y="225"/>
                      <a:pt x="729" y="225"/>
                      <a:pt x="729" y="225"/>
                    </a:cubicBezTo>
                    <a:cubicBezTo>
                      <a:pt x="729" y="226"/>
                      <a:pt x="730" y="227"/>
                      <a:pt x="730" y="228"/>
                    </a:cubicBezTo>
                    <a:cubicBezTo>
                      <a:pt x="730" y="229"/>
                      <a:pt x="730" y="230"/>
                      <a:pt x="730" y="231"/>
                    </a:cubicBezTo>
                    <a:cubicBezTo>
                      <a:pt x="738" y="233"/>
                      <a:pt x="738" y="233"/>
                      <a:pt x="738" y="233"/>
                    </a:cubicBezTo>
                    <a:cubicBezTo>
                      <a:pt x="736" y="236"/>
                      <a:pt x="736" y="236"/>
                      <a:pt x="736" y="236"/>
                    </a:cubicBezTo>
                    <a:cubicBezTo>
                      <a:pt x="732" y="235"/>
                      <a:pt x="732" y="235"/>
                      <a:pt x="732" y="235"/>
                    </a:cubicBezTo>
                    <a:cubicBezTo>
                      <a:pt x="732" y="237"/>
                      <a:pt x="732" y="237"/>
                      <a:pt x="732" y="237"/>
                    </a:cubicBezTo>
                    <a:cubicBezTo>
                      <a:pt x="732" y="237"/>
                      <a:pt x="732" y="237"/>
                      <a:pt x="732" y="237"/>
                    </a:cubicBezTo>
                    <a:cubicBezTo>
                      <a:pt x="734" y="239"/>
                      <a:pt x="734" y="239"/>
                      <a:pt x="734" y="239"/>
                    </a:cubicBezTo>
                    <a:cubicBezTo>
                      <a:pt x="733" y="248"/>
                      <a:pt x="733" y="248"/>
                      <a:pt x="733" y="248"/>
                    </a:cubicBezTo>
                    <a:cubicBezTo>
                      <a:pt x="733" y="249"/>
                      <a:pt x="733" y="249"/>
                      <a:pt x="733" y="249"/>
                    </a:cubicBezTo>
                    <a:cubicBezTo>
                      <a:pt x="733" y="254"/>
                      <a:pt x="733" y="258"/>
                      <a:pt x="732" y="263"/>
                    </a:cubicBezTo>
                    <a:cubicBezTo>
                      <a:pt x="733" y="266"/>
                      <a:pt x="733" y="266"/>
                      <a:pt x="733" y="266"/>
                    </a:cubicBezTo>
                    <a:cubicBezTo>
                      <a:pt x="736" y="269"/>
                      <a:pt x="736" y="269"/>
                      <a:pt x="736" y="269"/>
                    </a:cubicBezTo>
                    <a:cubicBezTo>
                      <a:pt x="740" y="268"/>
                      <a:pt x="740" y="268"/>
                      <a:pt x="740" y="268"/>
                    </a:cubicBezTo>
                    <a:cubicBezTo>
                      <a:pt x="742" y="267"/>
                      <a:pt x="742" y="267"/>
                      <a:pt x="742" y="267"/>
                    </a:cubicBezTo>
                    <a:cubicBezTo>
                      <a:pt x="743" y="270"/>
                      <a:pt x="743" y="270"/>
                      <a:pt x="743" y="270"/>
                    </a:cubicBezTo>
                    <a:cubicBezTo>
                      <a:pt x="739" y="272"/>
                      <a:pt x="739" y="272"/>
                      <a:pt x="739" y="272"/>
                    </a:cubicBezTo>
                    <a:cubicBezTo>
                      <a:pt x="738" y="272"/>
                      <a:pt x="738" y="272"/>
                      <a:pt x="738" y="272"/>
                    </a:cubicBezTo>
                    <a:cubicBezTo>
                      <a:pt x="739" y="274"/>
                      <a:pt x="740" y="277"/>
                      <a:pt x="740" y="279"/>
                    </a:cubicBezTo>
                    <a:cubicBezTo>
                      <a:pt x="740" y="279"/>
                      <a:pt x="740" y="279"/>
                      <a:pt x="740" y="279"/>
                    </a:cubicBezTo>
                    <a:cubicBezTo>
                      <a:pt x="742" y="285"/>
                      <a:pt x="742" y="285"/>
                      <a:pt x="742" y="285"/>
                    </a:cubicBezTo>
                    <a:cubicBezTo>
                      <a:pt x="744" y="287"/>
                      <a:pt x="744" y="287"/>
                      <a:pt x="744" y="287"/>
                    </a:cubicBezTo>
                    <a:cubicBezTo>
                      <a:pt x="746" y="285"/>
                      <a:pt x="746" y="285"/>
                      <a:pt x="746" y="285"/>
                    </a:cubicBezTo>
                    <a:cubicBezTo>
                      <a:pt x="752" y="285"/>
                      <a:pt x="752" y="285"/>
                      <a:pt x="752" y="285"/>
                    </a:cubicBezTo>
                    <a:cubicBezTo>
                      <a:pt x="751" y="289"/>
                      <a:pt x="751" y="289"/>
                      <a:pt x="751" y="289"/>
                    </a:cubicBezTo>
                    <a:cubicBezTo>
                      <a:pt x="756" y="293"/>
                      <a:pt x="756" y="293"/>
                      <a:pt x="756" y="293"/>
                    </a:cubicBezTo>
                    <a:cubicBezTo>
                      <a:pt x="760" y="293"/>
                      <a:pt x="760" y="293"/>
                      <a:pt x="760" y="293"/>
                    </a:cubicBezTo>
                    <a:cubicBezTo>
                      <a:pt x="763" y="299"/>
                      <a:pt x="763" y="299"/>
                      <a:pt x="763" y="299"/>
                    </a:cubicBezTo>
                    <a:cubicBezTo>
                      <a:pt x="760" y="307"/>
                      <a:pt x="760" y="307"/>
                      <a:pt x="760" y="307"/>
                    </a:cubicBezTo>
                    <a:cubicBezTo>
                      <a:pt x="753" y="312"/>
                      <a:pt x="753" y="312"/>
                      <a:pt x="753" y="312"/>
                    </a:cubicBezTo>
                    <a:cubicBezTo>
                      <a:pt x="750" y="317"/>
                      <a:pt x="750" y="317"/>
                      <a:pt x="750" y="317"/>
                    </a:cubicBezTo>
                    <a:cubicBezTo>
                      <a:pt x="750" y="320"/>
                      <a:pt x="750" y="320"/>
                      <a:pt x="750" y="320"/>
                    </a:cubicBezTo>
                    <a:cubicBezTo>
                      <a:pt x="757" y="328"/>
                      <a:pt x="757" y="328"/>
                      <a:pt x="757" y="328"/>
                    </a:cubicBezTo>
                    <a:cubicBezTo>
                      <a:pt x="761" y="330"/>
                      <a:pt x="761" y="330"/>
                      <a:pt x="761" y="330"/>
                    </a:cubicBezTo>
                    <a:cubicBezTo>
                      <a:pt x="754" y="330"/>
                      <a:pt x="754" y="330"/>
                      <a:pt x="754" y="330"/>
                    </a:cubicBezTo>
                    <a:cubicBezTo>
                      <a:pt x="746" y="323"/>
                      <a:pt x="746" y="323"/>
                      <a:pt x="746" y="323"/>
                    </a:cubicBezTo>
                    <a:cubicBezTo>
                      <a:pt x="746" y="318"/>
                      <a:pt x="746" y="318"/>
                      <a:pt x="746" y="318"/>
                    </a:cubicBezTo>
                    <a:cubicBezTo>
                      <a:pt x="750" y="309"/>
                      <a:pt x="750" y="309"/>
                      <a:pt x="750" y="309"/>
                    </a:cubicBezTo>
                    <a:cubicBezTo>
                      <a:pt x="752" y="307"/>
                      <a:pt x="752" y="307"/>
                      <a:pt x="752" y="307"/>
                    </a:cubicBezTo>
                    <a:cubicBezTo>
                      <a:pt x="752" y="304"/>
                      <a:pt x="752" y="304"/>
                      <a:pt x="752" y="304"/>
                    </a:cubicBezTo>
                    <a:cubicBezTo>
                      <a:pt x="754" y="299"/>
                      <a:pt x="754" y="299"/>
                      <a:pt x="754" y="299"/>
                    </a:cubicBezTo>
                    <a:cubicBezTo>
                      <a:pt x="753" y="297"/>
                      <a:pt x="753" y="297"/>
                      <a:pt x="753" y="297"/>
                    </a:cubicBezTo>
                    <a:cubicBezTo>
                      <a:pt x="740" y="304"/>
                      <a:pt x="740" y="304"/>
                      <a:pt x="740" y="304"/>
                    </a:cubicBezTo>
                    <a:cubicBezTo>
                      <a:pt x="733" y="306"/>
                      <a:pt x="733" y="306"/>
                      <a:pt x="733" y="306"/>
                    </a:cubicBezTo>
                    <a:cubicBezTo>
                      <a:pt x="732" y="312"/>
                      <a:pt x="732" y="312"/>
                      <a:pt x="732" y="312"/>
                    </a:cubicBezTo>
                    <a:cubicBezTo>
                      <a:pt x="727" y="314"/>
                      <a:pt x="727" y="314"/>
                      <a:pt x="727" y="314"/>
                    </a:cubicBezTo>
                    <a:cubicBezTo>
                      <a:pt x="724" y="312"/>
                      <a:pt x="724" y="312"/>
                      <a:pt x="724" y="312"/>
                    </a:cubicBezTo>
                    <a:cubicBezTo>
                      <a:pt x="719" y="313"/>
                      <a:pt x="719" y="313"/>
                      <a:pt x="719" y="313"/>
                    </a:cubicBezTo>
                    <a:cubicBezTo>
                      <a:pt x="714" y="319"/>
                      <a:pt x="714" y="319"/>
                      <a:pt x="714" y="319"/>
                    </a:cubicBezTo>
                    <a:cubicBezTo>
                      <a:pt x="700" y="325"/>
                      <a:pt x="700" y="325"/>
                      <a:pt x="700" y="325"/>
                    </a:cubicBezTo>
                    <a:cubicBezTo>
                      <a:pt x="690" y="328"/>
                      <a:pt x="690" y="328"/>
                      <a:pt x="690" y="328"/>
                    </a:cubicBezTo>
                    <a:cubicBezTo>
                      <a:pt x="686" y="328"/>
                      <a:pt x="686" y="328"/>
                      <a:pt x="686" y="328"/>
                    </a:cubicBezTo>
                    <a:cubicBezTo>
                      <a:pt x="681" y="333"/>
                      <a:pt x="681" y="333"/>
                      <a:pt x="681" y="333"/>
                    </a:cubicBezTo>
                    <a:cubicBezTo>
                      <a:pt x="676" y="333"/>
                      <a:pt x="676" y="333"/>
                      <a:pt x="676" y="333"/>
                    </a:cubicBezTo>
                    <a:cubicBezTo>
                      <a:pt x="673" y="336"/>
                      <a:pt x="673" y="336"/>
                      <a:pt x="673" y="336"/>
                    </a:cubicBezTo>
                    <a:cubicBezTo>
                      <a:pt x="678" y="340"/>
                      <a:pt x="678" y="340"/>
                      <a:pt x="678" y="340"/>
                    </a:cubicBezTo>
                    <a:cubicBezTo>
                      <a:pt x="677" y="345"/>
                      <a:pt x="677" y="345"/>
                      <a:pt x="677" y="345"/>
                    </a:cubicBezTo>
                    <a:cubicBezTo>
                      <a:pt x="676" y="349"/>
                      <a:pt x="676" y="349"/>
                      <a:pt x="676" y="349"/>
                    </a:cubicBezTo>
                    <a:cubicBezTo>
                      <a:pt x="678" y="352"/>
                      <a:pt x="678" y="352"/>
                      <a:pt x="678" y="352"/>
                    </a:cubicBezTo>
                    <a:cubicBezTo>
                      <a:pt x="681" y="352"/>
                      <a:pt x="681" y="352"/>
                      <a:pt x="681" y="352"/>
                    </a:cubicBezTo>
                    <a:cubicBezTo>
                      <a:pt x="682" y="355"/>
                      <a:pt x="682" y="355"/>
                      <a:pt x="682" y="355"/>
                    </a:cubicBezTo>
                    <a:cubicBezTo>
                      <a:pt x="681" y="358"/>
                      <a:pt x="681" y="358"/>
                      <a:pt x="681" y="358"/>
                    </a:cubicBezTo>
                    <a:cubicBezTo>
                      <a:pt x="687" y="363"/>
                      <a:pt x="687" y="363"/>
                      <a:pt x="687" y="363"/>
                    </a:cubicBezTo>
                    <a:cubicBezTo>
                      <a:pt x="692" y="373"/>
                      <a:pt x="692" y="373"/>
                      <a:pt x="692" y="373"/>
                    </a:cubicBezTo>
                    <a:cubicBezTo>
                      <a:pt x="692" y="381"/>
                      <a:pt x="692" y="381"/>
                      <a:pt x="692" y="381"/>
                    </a:cubicBezTo>
                    <a:cubicBezTo>
                      <a:pt x="693" y="384"/>
                      <a:pt x="693" y="384"/>
                      <a:pt x="693" y="384"/>
                    </a:cubicBezTo>
                    <a:cubicBezTo>
                      <a:pt x="695" y="384"/>
                      <a:pt x="695" y="384"/>
                      <a:pt x="695" y="384"/>
                    </a:cubicBezTo>
                    <a:cubicBezTo>
                      <a:pt x="695" y="390"/>
                      <a:pt x="695" y="390"/>
                      <a:pt x="695" y="390"/>
                    </a:cubicBezTo>
                    <a:cubicBezTo>
                      <a:pt x="701" y="394"/>
                      <a:pt x="701" y="394"/>
                      <a:pt x="701" y="394"/>
                    </a:cubicBezTo>
                    <a:cubicBezTo>
                      <a:pt x="705" y="394"/>
                      <a:pt x="705" y="394"/>
                      <a:pt x="705" y="394"/>
                    </a:cubicBezTo>
                    <a:cubicBezTo>
                      <a:pt x="717" y="394"/>
                      <a:pt x="717" y="394"/>
                      <a:pt x="717" y="394"/>
                    </a:cubicBezTo>
                    <a:cubicBezTo>
                      <a:pt x="722" y="391"/>
                      <a:pt x="722" y="391"/>
                      <a:pt x="722" y="391"/>
                    </a:cubicBezTo>
                    <a:cubicBezTo>
                      <a:pt x="722" y="394"/>
                      <a:pt x="722" y="394"/>
                      <a:pt x="722" y="394"/>
                    </a:cubicBezTo>
                    <a:cubicBezTo>
                      <a:pt x="724" y="398"/>
                      <a:pt x="724" y="398"/>
                      <a:pt x="724" y="398"/>
                    </a:cubicBezTo>
                    <a:cubicBezTo>
                      <a:pt x="723" y="404"/>
                      <a:pt x="723" y="404"/>
                      <a:pt x="723" y="404"/>
                    </a:cubicBezTo>
                    <a:cubicBezTo>
                      <a:pt x="729" y="407"/>
                      <a:pt x="729" y="407"/>
                      <a:pt x="729" y="407"/>
                    </a:cubicBezTo>
                    <a:cubicBezTo>
                      <a:pt x="732" y="413"/>
                      <a:pt x="732" y="413"/>
                      <a:pt x="732" y="413"/>
                    </a:cubicBezTo>
                    <a:cubicBezTo>
                      <a:pt x="741" y="414"/>
                      <a:pt x="741" y="414"/>
                      <a:pt x="741" y="414"/>
                    </a:cubicBezTo>
                    <a:cubicBezTo>
                      <a:pt x="748" y="419"/>
                      <a:pt x="748" y="419"/>
                      <a:pt x="748" y="419"/>
                    </a:cubicBezTo>
                    <a:cubicBezTo>
                      <a:pt x="750" y="419"/>
                      <a:pt x="750" y="419"/>
                      <a:pt x="750" y="419"/>
                    </a:cubicBezTo>
                    <a:cubicBezTo>
                      <a:pt x="754" y="424"/>
                      <a:pt x="754" y="424"/>
                      <a:pt x="754" y="424"/>
                    </a:cubicBezTo>
                    <a:cubicBezTo>
                      <a:pt x="755" y="435"/>
                      <a:pt x="755" y="435"/>
                      <a:pt x="755" y="435"/>
                    </a:cubicBezTo>
                    <a:cubicBezTo>
                      <a:pt x="756" y="440"/>
                      <a:pt x="756" y="440"/>
                      <a:pt x="756" y="440"/>
                    </a:cubicBezTo>
                    <a:cubicBezTo>
                      <a:pt x="755" y="445"/>
                      <a:pt x="755" y="445"/>
                      <a:pt x="755" y="445"/>
                    </a:cubicBezTo>
                    <a:cubicBezTo>
                      <a:pt x="759" y="451"/>
                      <a:pt x="759" y="451"/>
                      <a:pt x="759" y="451"/>
                    </a:cubicBezTo>
                    <a:cubicBezTo>
                      <a:pt x="763" y="454"/>
                      <a:pt x="763" y="454"/>
                      <a:pt x="763" y="454"/>
                    </a:cubicBezTo>
                    <a:cubicBezTo>
                      <a:pt x="768" y="464"/>
                      <a:pt x="768" y="464"/>
                      <a:pt x="768" y="464"/>
                    </a:cubicBezTo>
                    <a:cubicBezTo>
                      <a:pt x="771" y="474"/>
                      <a:pt x="771" y="474"/>
                      <a:pt x="771" y="474"/>
                    </a:cubicBezTo>
                    <a:cubicBezTo>
                      <a:pt x="776" y="479"/>
                      <a:pt x="776" y="479"/>
                      <a:pt x="776" y="479"/>
                    </a:cubicBezTo>
                    <a:cubicBezTo>
                      <a:pt x="777" y="483"/>
                      <a:pt x="777" y="483"/>
                      <a:pt x="777" y="483"/>
                    </a:cubicBezTo>
                    <a:cubicBezTo>
                      <a:pt x="773" y="493"/>
                      <a:pt x="773" y="493"/>
                      <a:pt x="773" y="493"/>
                    </a:cubicBezTo>
                    <a:cubicBezTo>
                      <a:pt x="771" y="494"/>
                      <a:pt x="771" y="494"/>
                      <a:pt x="771" y="494"/>
                    </a:cubicBezTo>
                    <a:cubicBezTo>
                      <a:pt x="768" y="492"/>
                      <a:pt x="768" y="492"/>
                      <a:pt x="768" y="492"/>
                    </a:cubicBezTo>
                    <a:cubicBezTo>
                      <a:pt x="771" y="499"/>
                      <a:pt x="771" y="499"/>
                      <a:pt x="771" y="499"/>
                    </a:cubicBezTo>
                    <a:cubicBezTo>
                      <a:pt x="777" y="499"/>
                      <a:pt x="777" y="499"/>
                      <a:pt x="777" y="499"/>
                    </a:cubicBezTo>
                    <a:cubicBezTo>
                      <a:pt x="781" y="502"/>
                      <a:pt x="781" y="502"/>
                      <a:pt x="781" y="502"/>
                    </a:cubicBezTo>
                    <a:cubicBezTo>
                      <a:pt x="788" y="511"/>
                      <a:pt x="788" y="511"/>
                      <a:pt x="788" y="511"/>
                    </a:cubicBezTo>
                    <a:cubicBezTo>
                      <a:pt x="794" y="514"/>
                      <a:pt x="794" y="514"/>
                      <a:pt x="794" y="514"/>
                    </a:cubicBezTo>
                    <a:cubicBezTo>
                      <a:pt x="795" y="514"/>
                      <a:pt x="795" y="514"/>
                      <a:pt x="795" y="514"/>
                    </a:cubicBezTo>
                    <a:cubicBezTo>
                      <a:pt x="797" y="515"/>
                      <a:pt x="797" y="515"/>
                      <a:pt x="797" y="515"/>
                    </a:cubicBezTo>
                    <a:cubicBezTo>
                      <a:pt x="803" y="509"/>
                      <a:pt x="803" y="509"/>
                      <a:pt x="803" y="509"/>
                    </a:cubicBezTo>
                    <a:cubicBezTo>
                      <a:pt x="809" y="508"/>
                      <a:pt x="809" y="508"/>
                      <a:pt x="809" y="508"/>
                    </a:cubicBezTo>
                    <a:cubicBezTo>
                      <a:pt x="816" y="513"/>
                      <a:pt x="816" y="513"/>
                      <a:pt x="816" y="513"/>
                    </a:cubicBezTo>
                    <a:cubicBezTo>
                      <a:pt x="821" y="515"/>
                      <a:pt x="821" y="515"/>
                      <a:pt x="821" y="515"/>
                    </a:cubicBezTo>
                    <a:cubicBezTo>
                      <a:pt x="824" y="516"/>
                      <a:pt x="824" y="516"/>
                      <a:pt x="824" y="516"/>
                    </a:cubicBezTo>
                    <a:cubicBezTo>
                      <a:pt x="827" y="521"/>
                      <a:pt x="827" y="521"/>
                      <a:pt x="827" y="521"/>
                    </a:cubicBezTo>
                    <a:cubicBezTo>
                      <a:pt x="828" y="530"/>
                      <a:pt x="828" y="530"/>
                      <a:pt x="828" y="530"/>
                    </a:cubicBezTo>
                    <a:cubicBezTo>
                      <a:pt x="826" y="522"/>
                      <a:pt x="826" y="522"/>
                      <a:pt x="826" y="522"/>
                    </a:cubicBezTo>
                    <a:cubicBezTo>
                      <a:pt x="823" y="518"/>
                      <a:pt x="823" y="518"/>
                      <a:pt x="823" y="518"/>
                    </a:cubicBezTo>
                    <a:cubicBezTo>
                      <a:pt x="817" y="518"/>
                      <a:pt x="817" y="518"/>
                      <a:pt x="817" y="518"/>
                    </a:cubicBezTo>
                    <a:cubicBezTo>
                      <a:pt x="809" y="510"/>
                      <a:pt x="809" y="510"/>
                      <a:pt x="809" y="510"/>
                    </a:cubicBezTo>
                    <a:cubicBezTo>
                      <a:pt x="805" y="510"/>
                      <a:pt x="805" y="510"/>
                      <a:pt x="805" y="510"/>
                    </a:cubicBezTo>
                    <a:cubicBezTo>
                      <a:pt x="800" y="517"/>
                      <a:pt x="800" y="517"/>
                      <a:pt x="800" y="517"/>
                    </a:cubicBezTo>
                    <a:cubicBezTo>
                      <a:pt x="800" y="523"/>
                      <a:pt x="800" y="523"/>
                      <a:pt x="800" y="523"/>
                    </a:cubicBezTo>
                    <a:cubicBezTo>
                      <a:pt x="801" y="526"/>
                      <a:pt x="801" y="526"/>
                      <a:pt x="801" y="526"/>
                    </a:cubicBezTo>
                    <a:cubicBezTo>
                      <a:pt x="793" y="517"/>
                      <a:pt x="793" y="517"/>
                      <a:pt x="793" y="517"/>
                    </a:cubicBezTo>
                    <a:cubicBezTo>
                      <a:pt x="786" y="517"/>
                      <a:pt x="786" y="517"/>
                      <a:pt x="786" y="517"/>
                    </a:cubicBezTo>
                    <a:cubicBezTo>
                      <a:pt x="782" y="514"/>
                      <a:pt x="782" y="514"/>
                      <a:pt x="782" y="514"/>
                    </a:cubicBezTo>
                    <a:cubicBezTo>
                      <a:pt x="782" y="509"/>
                      <a:pt x="782" y="509"/>
                      <a:pt x="782" y="509"/>
                    </a:cubicBezTo>
                    <a:cubicBezTo>
                      <a:pt x="779" y="503"/>
                      <a:pt x="779" y="503"/>
                      <a:pt x="779" y="503"/>
                    </a:cubicBezTo>
                    <a:cubicBezTo>
                      <a:pt x="773" y="502"/>
                      <a:pt x="773" y="502"/>
                      <a:pt x="773" y="502"/>
                    </a:cubicBezTo>
                    <a:cubicBezTo>
                      <a:pt x="767" y="502"/>
                      <a:pt x="767" y="502"/>
                      <a:pt x="767" y="502"/>
                    </a:cubicBezTo>
                    <a:cubicBezTo>
                      <a:pt x="761" y="497"/>
                      <a:pt x="761" y="497"/>
                      <a:pt x="761" y="497"/>
                    </a:cubicBezTo>
                    <a:cubicBezTo>
                      <a:pt x="762" y="495"/>
                      <a:pt x="762" y="495"/>
                      <a:pt x="762" y="495"/>
                    </a:cubicBezTo>
                    <a:cubicBezTo>
                      <a:pt x="762" y="490"/>
                      <a:pt x="762" y="490"/>
                      <a:pt x="762" y="490"/>
                    </a:cubicBezTo>
                    <a:cubicBezTo>
                      <a:pt x="765" y="488"/>
                      <a:pt x="765" y="488"/>
                      <a:pt x="765" y="488"/>
                    </a:cubicBezTo>
                    <a:cubicBezTo>
                      <a:pt x="764" y="485"/>
                      <a:pt x="764" y="485"/>
                      <a:pt x="764" y="485"/>
                    </a:cubicBezTo>
                    <a:cubicBezTo>
                      <a:pt x="763" y="474"/>
                      <a:pt x="763" y="474"/>
                      <a:pt x="763" y="474"/>
                    </a:cubicBezTo>
                    <a:cubicBezTo>
                      <a:pt x="761" y="467"/>
                      <a:pt x="761" y="467"/>
                      <a:pt x="761" y="467"/>
                    </a:cubicBezTo>
                    <a:cubicBezTo>
                      <a:pt x="758" y="464"/>
                      <a:pt x="758" y="464"/>
                      <a:pt x="758" y="464"/>
                    </a:cubicBezTo>
                    <a:cubicBezTo>
                      <a:pt x="756" y="471"/>
                      <a:pt x="756" y="471"/>
                      <a:pt x="756" y="471"/>
                    </a:cubicBezTo>
                    <a:cubicBezTo>
                      <a:pt x="753" y="473"/>
                      <a:pt x="753" y="473"/>
                      <a:pt x="753" y="473"/>
                    </a:cubicBezTo>
                    <a:cubicBezTo>
                      <a:pt x="754" y="478"/>
                      <a:pt x="754" y="478"/>
                      <a:pt x="754" y="478"/>
                    </a:cubicBezTo>
                    <a:cubicBezTo>
                      <a:pt x="752" y="481"/>
                      <a:pt x="752" y="481"/>
                      <a:pt x="752" y="481"/>
                    </a:cubicBezTo>
                    <a:cubicBezTo>
                      <a:pt x="753" y="484"/>
                      <a:pt x="753" y="484"/>
                      <a:pt x="753" y="484"/>
                    </a:cubicBezTo>
                    <a:cubicBezTo>
                      <a:pt x="752" y="489"/>
                      <a:pt x="752" y="489"/>
                      <a:pt x="752" y="489"/>
                    </a:cubicBezTo>
                    <a:cubicBezTo>
                      <a:pt x="749" y="489"/>
                      <a:pt x="749" y="489"/>
                      <a:pt x="749" y="489"/>
                    </a:cubicBezTo>
                    <a:cubicBezTo>
                      <a:pt x="748" y="475"/>
                      <a:pt x="748" y="475"/>
                      <a:pt x="748" y="475"/>
                    </a:cubicBezTo>
                    <a:cubicBezTo>
                      <a:pt x="750" y="472"/>
                      <a:pt x="750" y="472"/>
                      <a:pt x="750" y="472"/>
                    </a:cubicBezTo>
                    <a:cubicBezTo>
                      <a:pt x="750" y="467"/>
                      <a:pt x="750" y="467"/>
                      <a:pt x="750" y="467"/>
                    </a:cubicBezTo>
                    <a:cubicBezTo>
                      <a:pt x="744" y="461"/>
                      <a:pt x="744" y="461"/>
                      <a:pt x="744" y="461"/>
                    </a:cubicBezTo>
                    <a:cubicBezTo>
                      <a:pt x="744" y="454"/>
                      <a:pt x="744" y="454"/>
                      <a:pt x="744" y="454"/>
                    </a:cubicBezTo>
                    <a:cubicBezTo>
                      <a:pt x="741" y="449"/>
                      <a:pt x="741" y="449"/>
                      <a:pt x="741" y="449"/>
                    </a:cubicBezTo>
                    <a:cubicBezTo>
                      <a:pt x="741" y="443"/>
                      <a:pt x="741" y="443"/>
                      <a:pt x="741" y="443"/>
                    </a:cubicBezTo>
                    <a:cubicBezTo>
                      <a:pt x="747" y="439"/>
                      <a:pt x="747" y="439"/>
                      <a:pt x="747" y="439"/>
                    </a:cubicBezTo>
                    <a:cubicBezTo>
                      <a:pt x="747" y="436"/>
                      <a:pt x="747" y="436"/>
                      <a:pt x="747" y="436"/>
                    </a:cubicBezTo>
                    <a:cubicBezTo>
                      <a:pt x="746" y="431"/>
                      <a:pt x="746" y="431"/>
                      <a:pt x="746" y="431"/>
                    </a:cubicBezTo>
                    <a:cubicBezTo>
                      <a:pt x="747" y="424"/>
                      <a:pt x="747" y="424"/>
                      <a:pt x="747" y="424"/>
                    </a:cubicBezTo>
                    <a:cubicBezTo>
                      <a:pt x="743" y="423"/>
                      <a:pt x="743" y="423"/>
                      <a:pt x="743" y="423"/>
                    </a:cubicBezTo>
                    <a:cubicBezTo>
                      <a:pt x="741" y="424"/>
                      <a:pt x="741" y="424"/>
                      <a:pt x="741" y="424"/>
                    </a:cubicBezTo>
                    <a:cubicBezTo>
                      <a:pt x="739" y="420"/>
                      <a:pt x="739" y="420"/>
                      <a:pt x="739" y="420"/>
                    </a:cubicBezTo>
                    <a:cubicBezTo>
                      <a:pt x="731" y="426"/>
                      <a:pt x="731" y="426"/>
                      <a:pt x="731" y="426"/>
                    </a:cubicBezTo>
                    <a:cubicBezTo>
                      <a:pt x="721" y="428"/>
                      <a:pt x="721" y="428"/>
                      <a:pt x="721" y="428"/>
                    </a:cubicBezTo>
                    <a:cubicBezTo>
                      <a:pt x="716" y="427"/>
                      <a:pt x="716" y="427"/>
                      <a:pt x="716" y="427"/>
                    </a:cubicBezTo>
                    <a:cubicBezTo>
                      <a:pt x="709" y="418"/>
                      <a:pt x="709" y="418"/>
                      <a:pt x="709" y="418"/>
                    </a:cubicBezTo>
                    <a:cubicBezTo>
                      <a:pt x="704" y="415"/>
                      <a:pt x="704" y="415"/>
                      <a:pt x="704" y="415"/>
                    </a:cubicBezTo>
                    <a:cubicBezTo>
                      <a:pt x="704" y="411"/>
                      <a:pt x="704" y="411"/>
                      <a:pt x="704" y="411"/>
                    </a:cubicBezTo>
                    <a:cubicBezTo>
                      <a:pt x="693" y="410"/>
                      <a:pt x="693" y="410"/>
                      <a:pt x="693" y="410"/>
                    </a:cubicBezTo>
                    <a:cubicBezTo>
                      <a:pt x="688" y="406"/>
                      <a:pt x="688" y="406"/>
                      <a:pt x="688" y="406"/>
                    </a:cubicBezTo>
                    <a:cubicBezTo>
                      <a:pt x="684" y="400"/>
                      <a:pt x="684" y="400"/>
                      <a:pt x="684" y="400"/>
                    </a:cubicBezTo>
                    <a:cubicBezTo>
                      <a:pt x="671" y="401"/>
                      <a:pt x="671" y="401"/>
                      <a:pt x="671" y="401"/>
                    </a:cubicBezTo>
                    <a:cubicBezTo>
                      <a:pt x="669" y="399"/>
                      <a:pt x="669" y="399"/>
                      <a:pt x="669" y="399"/>
                    </a:cubicBezTo>
                    <a:cubicBezTo>
                      <a:pt x="666" y="404"/>
                      <a:pt x="663" y="409"/>
                      <a:pt x="659" y="412"/>
                    </a:cubicBezTo>
                    <a:cubicBezTo>
                      <a:pt x="659" y="415"/>
                      <a:pt x="659" y="415"/>
                      <a:pt x="659" y="415"/>
                    </a:cubicBezTo>
                    <a:cubicBezTo>
                      <a:pt x="657" y="417"/>
                      <a:pt x="657" y="417"/>
                      <a:pt x="657" y="417"/>
                    </a:cubicBezTo>
                    <a:cubicBezTo>
                      <a:pt x="656" y="416"/>
                      <a:pt x="656" y="416"/>
                      <a:pt x="656" y="416"/>
                    </a:cubicBezTo>
                    <a:cubicBezTo>
                      <a:pt x="655" y="416"/>
                      <a:pt x="655" y="416"/>
                      <a:pt x="654" y="417"/>
                    </a:cubicBezTo>
                    <a:cubicBezTo>
                      <a:pt x="654" y="418"/>
                      <a:pt x="654" y="418"/>
                      <a:pt x="654" y="418"/>
                    </a:cubicBezTo>
                    <a:cubicBezTo>
                      <a:pt x="656" y="421"/>
                      <a:pt x="656" y="421"/>
                      <a:pt x="656" y="421"/>
                    </a:cubicBezTo>
                    <a:cubicBezTo>
                      <a:pt x="662" y="416"/>
                      <a:pt x="662" y="416"/>
                      <a:pt x="662" y="416"/>
                    </a:cubicBezTo>
                    <a:cubicBezTo>
                      <a:pt x="669" y="418"/>
                      <a:pt x="669" y="418"/>
                      <a:pt x="669" y="418"/>
                    </a:cubicBezTo>
                    <a:cubicBezTo>
                      <a:pt x="672" y="426"/>
                      <a:pt x="672" y="426"/>
                      <a:pt x="672" y="426"/>
                    </a:cubicBezTo>
                    <a:cubicBezTo>
                      <a:pt x="668" y="435"/>
                      <a:pt x="668" y="435"/>
                      <a:pt x="668" y="435"/>
                    </a:cubicBezTo>
                    <a:cubicBezTo>
                      <a:pt x="663" y="436"/>
                      <a:pt x="663" y="436"/>
                      <a:pt x="663" y="436"/>
                    </a:cubicBezTo>
                    <a:cubicBezTo>
                      <a:pt x="655" y="432"/>
                      <a:pt x="655" y="432"/>
                      <a:pt x="655" y="432"/>
                    </a:cubicBezTo>
                    <a:cubicBezTo>
                      <a:pt x="650" y="425"/>
                      <a:pt x="650" y="425"/>
                      <a:pt x="650" y="425"/>
                    </a:cubicBezTo>
                    <a:cubicBezTo>
                      <a:pt x="647" y="425"/>
                      <a:pt x="647" y="425"/>
                      <a:pt x="647" y="425"/>
                    </a:cubicBezTo>
                    <a:cubicBezTo>
                      <a:pt x="642" y="430"/>
                      <a:pt x="642" y="430"/>
                      <a:pt x="642" y="430"/>
                    </a:cubicBezTo>
                    <a:cubicBezTo>
                      <a:pt x="641" y="432"/>
                      <a:pt x="641" y="432"/>
                      <a:pt x="641" y="432"/>
                    </a:cubicBezTo>
                    <a:cubicBezTo>
                      <a:pt x="638" y="433"/>
                      <a:pt x="638" y="433"/>
                      <a:pt x="638" y="433"/>
                    </a:cubicBezTo>
                    <a:cubicBezTo>
                      <a:pt x="644" y="443"/>
                      <a:pt x="644" y="443"/>
                      <a:pt x="644" y="443"/>
                    </a:cubicBezTo>
                    <a:cubicBezTo>
                      <a:pt x="646" y="444"/>
                      <a:pt x="646" y="444"/>
                      <a:pt x="646" y="444"/>
                    </a:cubicBezTo>
                    <a:cubicBezTo>
                      <a:pt x="647" y="449"/>
                      <a:pt x="647" y="449"/>
                      <a:pt x="647" y="449"/>
                    </a:cubicBezTo>
                    <a:cubicBezTo>
                      <a:pt x="653" y="456"/>
                      <a:pt x="653" y="456"/>
                      <a:pt x="653" y="456"/>
                    </a:cubicBezTo>
                    <a:cubicBezTo>
                      <a:pt x="659" y="456"/>
                      <a:pt x="659" y="456"/>
                      <a:pt x="659" y="456"/>
                    </a:cubicBezTo>
                    <a:cubicBezTo>
                      <a:pt x="663" y="459"/>
                      <a:pt x="663" y="459"/>
                      <a:pt x="663" y="459"/>
                    </a:cubicBezTo>
                    <a:cubicBezTo>
                      <a:pt x="672" y="460"/>
                      <a:pt x="672" y="460"/>
                      <a:pt x="672" y="460"/>
                    </a:cubicBezTo>
                    <a:cubicBezTo>
                      <a:pt x="674" y="457"/>
                      <a:pt x="674" y="457"/>
                      <a:pt x="674" y="457"/>
                    </a:cubicBezTo>
                    <a:cubicBezTo>
                      <a:pt x="676" y="458"/>
                      <a:pt x="676" y="458"/>
                      <a:pt x="676" y="458"/>
                    </a:cubicBezTo>
                    <a:cubicBezTo>
                      <a:pt x="676" y="461"/>
                      <a:pt x="676" y="461"/>
                      <a:pt x="676" y="461"/>
                    </a:cubicBezTo>
                    <a:cubicBezTo>
                      <a:pt x="683" y="461"/>
                      <a:pt x="683" y="461"/>
                      <a:pt x="683" y="461"/>
                    </a:cubicBezTo>
                    <a:cubicBezTo>
                      <a:pt x="685" y="468"/>
                      <a:pt x="685" y="468"/>
                      <a:pt x="685" y="468"/>
                    </a:cubicBezTo>
                    <a:cubicBezTo>
                      <a:pt x="687" y="469"/>
                      <a:pt x="687" y="469"/>
                      <a:pt x="687" y="469"/>
                    </a:cubicBezTo>
                    <a:cubicBezTo>
                      <a:pt x="688" y="473"/>
                      <a:pt x="688" y="473"/>
                      <a:pt x="688" y="473"/>
                    </a:cubicBezTo>
                    <a:cubicBezTo>
                      <a:pt x="695" y="474"/>
                      <a:pt x="695" y="474"/>
                      <a:pt x="695" y="474"/>
                    </a:cubicBezTo>
                    <a:cubicBezTo>
                      <a:pt x="699" y="471"/>
                      <a:pt x="699" y="471"/>
                      <a:pt x="699" y="471"/>
                    </a:cubicBezTo>
                    <a:cubicBezTo>
                      <a:pt x="696" y="475"/>
                      <a:pt x="696" y="475"/>
                      <a:pt x="696" y="475"/>
                    </a:cubicBezTo>
                    <a:cubicBezTo>
                      <a:pt x="688" y="477"/>
                      <a:pt x="688" y="477"/>
                      <a:pt x="688" y="477"/>
                    </a:cubicBezTo>
                    <a:cubicBezTo>
                      <a:pt x="684" y="473"/>
                      <a:pt x="684" y="473"/>
                      <a:pt x="684" y="473"/>
                    </a:cubicBezTo>
                    <a:cubicBezTo>
                      <a:pt x="680" y="473"/>
                      <a:pt x="680" y="473"/>
                      <a:pt x="680" y="473"/>
                    </a:cubicBezTo>
                    <a:cubicBezTo>
                      <a:pt x="675" y="466"/>
                      <a:pt x="675" y="466"/>
                      <a:pt x="675" y="466"/>
                    </a:cubicBezTo>
                    <a:cubicBezTo>
                      <a:pt x="672" y="465"/>
                      <a:pt x="672" y="465"/>
                      <a:pt x="672" y="465"/>
                    </a:cubicBezTo>
                    <a:cubicBezTo>
                      <a:pt x="669" y="467"/>
                      <a:pt x="669" y="467"/>
                      <a:pt x="669" y="467"/>
                    </a:cubicBezTo>
                    <a:cubicBezTo>
                      <a:pt x="664" y="468"/>
                      <a:pt x="664" y="468"/>
                      <a:pt x="664" y="468"/>
                    </a:cubicBezTo>
                    <a:cubicBezTo>
                      <a:pt x="661" y="473"/>
                      <a:pt x="661" y="473"/>
                      <a:pt x="661" y="473"/>
                    </a:cubicBezTo>
                    <a:cubicBezTo>
                      <a:pt x="660" y="469"/>
                      <a:pt x="660" y="469"/>
                      <a:pt x="660" y="469"/>
                    </a:cubicBezTo>
                    <a:cubicBezTo>
                      <a:pt x="657" y="466"/>
                      <a:pt x="657" y="466"/>
                      <a:pt x="657" y="466"/>
                    </a:cubicBezTo>
                    <a:cubicBezTo>
                      <a:pt x="653" y="468"/>
                      <a:pt x="653" y="468"/>
                      <a:pt x="653" y="468"/>
                    </a:cubicBezTo>
                    <a:cubicBezTo>
                      <a:pt x="647" y="468"/>
                      <a:pt x="647" y="468"/>
                      <a:pt x="647" y="468"/>
                    </a:cubicBezTo>
                    <a:cubicBezTo>
                      <a:pt x="642" y="464"/>
                      <a:pt x="642" y="464"/>
                      <a:pt x="642" y="464"/>
                    </a:cubicBezTo>
                    <a:cubicBezTo>
                      <a:pt x="637" y="465"/>
                      <a:pt x="637" y="465"/>
                      <a:pt x="637" y="465"/>
                    </a:cubicBezTo>
                    <a:cubicBezTo>
                      <a:pt x="636" y="462"/>
                      <a:pt x="636" y="462"/>
                      <a:pt x="636" y="462"/>
                    </a:cubicBezTo>
                    <a:cubicBezTo>
                      <a:pt x="639" y="459"/>
                      <a:pt x="639" y="459"/>
                      <a:pt x="639" y="459"/>
                    </a:cubicBezTo>
                    <a:cubicBezTo>
                      <a:pt x="639" y="456"/>
                      <a:pt x="639" y="456"/>
                      <a:pt x="639" y="456"/>
                    </a:cubicBezTo>
                    <a:cubicBezTo>
                      <a:pt x="636" y="453"/>
                      <a:pt x="636" y="453"/>
                      <a:pt x="636" y="453"/>
                    </a:cubicBezTo>
                    <a:cubicBezTo>
                      <a:pt x="636" y="449"/>
                      <a:pt x="636" y="449"/>
                      <a:pt x="636" y="449"/>
                    </a:cubicBezTo>
                    <a:cubicBezTo>
                      <a:pt x="630" y="444"/>
                      <a:pt x="630" y="444"/>
                      <a:pt x="630" y="444"/>
                    </a:cubicBezTo>
                    <a:cubicBezTo>
                      <a:pt x="628" y="439"/>
                      <a:pt x="628" y="439"/>
                      <a:pt x="628" y="439"/>
                    </a:cubicBezTo>
                    <a:cubicBezTo>
                      <a:pt x="629" y="433"/>
                      <a:pt x="629" y="433"/>
                      <a:pt x="629" y="433"/>
                    </a:cubicBezTo>
                    <a:cubicBezTo>
                      <a:pt x="627" y="427"/>
                      <a:pt x="627" y="427"/>
                      <a:pt x="627" y="427"/>
                    </a:cubicBezTo>
                    <a:cubicBezTo>
                      <a:pt x="627" y="418"/>
                      <a:pt x="627" y="418"/>
                      <a:pt x="627" y="418"/>
                    </a:cubicBezTo>
                    <a:cubicBezTo>
                      <a:pt x="623" y="413"/>
                      <a:pt x="623" y="413"/>
                      <a:pt x="623" y="413"/>
                    </a:cubicBezTo>
                    <a:cubicBezTo>
                      <a:pt x="623" y="406"/>
                      <a:pt x="623" y="406"/>
                      <a:pt x="623" y="406"/>
                    </a:cubicBezTo>
                    <a:cubicBezTo>
                      <a:pt x="621" y="404"/>
                      <a:pt x="621" y="404"/>
                      <a:pt x="621" y="404"/>
                    </a:cubicBezTo>
                    <a:cubicBezTo>
                      <a:pt x="618" y="403"/>
                      <a:pt x="618" y="403"/>
                      <a:pt x="618" y="403"/>
                    </a:cubicBezTo>
                    <a:cubicBezTo>
                      <a:pt x="618" y="397"/>
                      <a:pt x="618" y="397"/>
                      <a:pt x="618" y="397"/>
                    </a:cubicBezTo>
                    <a:cubicBezTo>
                      <a:pt x="612" y="393"/>
                      <a:pt x="612" y="393"/>
                      <a:pt x="612" y="393"/>
                    </a:cubicBezTo>
                    <a:cubicBezTo>
                      <a:pt x="610" y="394"/>
                      <a:pt x="610" y="394"/>
                      <a:pt x="610" y="394"/>
                    </a:cubicBezTo>
                    <a:cubicBezTo>
                      <a:pt x="618" y="412"/>
                      <a:pt x="618" y="412"/>
                      <a:pt x="618" y="412"/>
                    </a:cubicBezTo>
                    <a:cubicBezTo>
                      <a:pt x="620" y="424"/>
                      <a:pt x="620" y="424"/>
                      <a:pt x="620" y="424"/>
                    </a:cubicBezTo>
                    <a:cubicBezTo>
                      <a:pt x="618" y="433"/>
                      <a:pt x="618" y="433"/>
                      <a:pt x="618" y="433"/>
                    </a:cubicBezTo>
                    <a:cubicBezTo>
                      <a:pt x="612" y="442"/>
                      <a:pt x="612" y="442"/>
                      <a:pt x="612" y="442"/>
                    </a:cubicBezTo>
                    <a:cubicBezTo>
                      <a:pt x="608" y="447"/>
                      <a:pt x="608" y="447"/>
                      <a:pt x="608" y="447"/>
                    </a:cubicBezTo>
                    <a:cubicBezTo>
                      <a:pt x="608" y="449"/>
                      <a:pt x="608" y="449"/>
                      <a:pt x="608" y="449"/>
                    </a:cubicBezTo>
                    <a:cubicBezTo>
                      <a:pt x="611" y="452"/>
                      <a:pt x="611" y="452"/>
                      <a:pt x="611" y="452"/>
                    </a:cubicBezTo>
                    <a:cubicBezTo>
                      <a:pt x="612" y="459"/>
                      <a:pt x="612" y="459"/>
                      <a:pt x="612" y="459"/>
                    </a:cubicBezTo>
                    <a:cubicBezTo>
                      <a:pt x="610" y="467"/>
                      <a:pt x="610" y="467"/>
                      <a:pt x="610" y="467"/>
                    </a:cubicBezTo>
                    <a:cubicBezTo>
                      <a:pt x="610" y="473"/>
                      <a:pt x="610" y="473"/>
                      <a:pt x="610" y="473"/>
                    </a:cubicBezTo>
                    <a:cubicBezTo>
                      <a:pt x="617" y="477"/>
                      <a:pt x="617" y="477"/>
                      <a:pt x="617" y="477"/>
                    </a:cubicBezTo>
                    <a:cubicBezTo>
                      <a:pt x="625" y="486"/>
                      <a:pt x="625" y="486"/>
                      <a:pt x="625" y="486"/>
                    </a:cubicBezTo>
                    <a:cubicBezTo>
                      <a:pt x="627" y="492"/>
                      <a:pt x="627" y="492"/>
                      <a:pt x="627" y="492"/>
                    </a:cubicBezTo>
                    <a:cubicBezTo>
                      <a:pt x="632" y="492"/>
                      <a:pt x="632" y="492"/>
                      <a:pt x="632" y="492"/>
                    </a:cubicBezTo>
                    <a:cubicBezTo>
                      <a:pt x="636" y="497"/>
                      <a:pt x="636" y="497"/>
                      <a:pt x="636" y="497"/>
                    </a:cubicBezTo>
                    <a:cubicBezTo>
                      <a:pt x="639" y="506"/>
                      <a:pt x="639" y="506"/>
                      <a:pt x="639" y="506"/>
                    </a:cubicBezTo>
                    <a:cubicBezTo>
                      <a:pt x="638" y="521"/>
                      <a:pt x="638" y="521"/>
                      <a:pt x="638" y="521"/>
                    </a:cubicBezTo>
                    <a:cubicBezTo>
                      <a:pt x="637" y="526"/>
                      <a:pt x="637" y="526"/>
                      <a:pt x="637" y="526"/>
                    </a:cubicBezTo>
                    <a:cubicBezTo>
                      <a:pt x="641" y="534"/>
                      <a:pt x="641" y="534"/>
                      <a:pt x="641" y="534"/>
                    </a:cubicBezTo>
                    <a:cubicBezTo>
                      <a:pt x="640" y="544"/>
                      <a:pt x="640" y="544"/>
                      <a:pt x="640" y="544"/>
                    </a:cubicBezTo>
                    <a:cubicBezTo>
                      <a:pt x="643" y="549"/>
                      <a:pt x="643" y="549"/>
                      <a:pt x="643" y="549"/>
                    </a:cubicBezTo>
                    <a:cubicBezTo>
                      <a:pt x="649" y="557"/>
                      <a:pt x="649" y="557"/>
                      <a:pt x="649" y="557"/>
                    </a:cubicBezTo>
                    <a:cubicBezTo>
                      <a:pt x="650" y="562"/>
                      <a:pt x="650" y="562"/>
                      <a:pt x="650" y="562"/>
                    </a:cubicBezTo>
                    <a:cubicBezTo>
                      <a:pt x="649" y="568"/>
                      <a:pt x="649" y="568"/>
                      <a:pt x="649" y="568"/>
                    </a:cubicBezTo>
                    <a:cubicBezTo>
                      <a:pt x="651" y="570"/>
                      <a:pt x="651" y="570"/>
                      <a:pt x="651" y="570"/>
                    </a:cubicBezTo>
                    <a:cubicBezTo>
                      <a:pt x="656" y="572"/>
                      <a:pt x="656" y="572"/>
                      <a:pt x="656" y="572"/>
                    </a:cubicBezTo>
                    <a:cubicBezTo>
                      <a:pt x="662" y="568"/>
                      <a:pt x="662" y="568"/>
                      <a:pt x="662" y="568"/>
                    </a:cubicBezTo>
                    <a:cubicBezTo>
                      <a:pt x="668" y="571"/>
                      <a:pt x="668" y="571"/>
                      <a:pt x="668" y="571"/>
                    </a:cubicBezTo>
                    <a:cubicBezTo>
                      <a:pt x="671" y="568"/>
                      <a:pt x="671" y="568"/>
                      <a:pt x="671" y="568"/>
                    </a:cubicBezTo>
                    <a:cubicBezTo>
                      <a:pt x="672" y="562"/>
                      <a:pt x="672" y="562"/>
                      <a:pt x="672" y="562"/>
                    </a:cubicBezTo>
                    <a:cubicBezTo>
                      <a:pt x="676" y="557"/>
                      <a:pt x="676" y="557"/>
                      <a:pt x="676" y="557"/>
                    </a:cubicBezTo>
                    <a:cubicBezTo>
                      <a:pt x="681" y="559"/>
                      <a:pt x="681" y="559"/>
                      <a:pt x="681" y="559"/>
                    </a:cubicBezTo>
                    <a:cubicBezTo>
                      <a:pt x="684" y="557"/>
                      <a:pt x="684" y="557"/>
                      <a:pt x="684" y="557"/>
                    </a:cubicBezTo>
                    <a:cubicBezTo>
                      <a:pt x="691" y="562"/>
                      <a:pt x="691" y="562"/>
                      <a:pt x="691" y="562"/>
                    </a:cubicBezTo>
                    <a:cubicBezTo>
                      <a:pt x="695" y="560"/>
                      <a:pt x="695" y="560"/>
                      <a:pt x="695" y="560"/>
                    </a:cubicBezTo>
                    <a:cubicBezTo>
                      <a:pt x="697" y="565"/>
                      <a:pt x="697" y="565"/>
                      <a:pt x="697" y="565"/>
                    </a:cubicBezTo>
                    <a:cubicBezTo>
                      <a:pt x="705" y="570"/>
                      <a:pt x="705" y="570"/>
                      <a:pt x="705" y="570"/>
                    </a:cubicBezTo>
                    <a:cubicBezTo>
                      <a:pt x="712" y="569"/>
                      <a:pt x="712" y="569"/>
                      <a:pt x="712" y="569"/>
                    </a:cubicBezTo>
                    <a:cubicBezTo>
                      <a:pt x="716" y="576"/>
                      <a:pt x="716" y="576"/>
                      <a:pt x="716" y="576"/>
                    </a:cubicBezTo>
                    <a:cubicBezTo>
                      <a:pt x="716" y="579"/>
                      <a:pt x="716" y="579"/>
                      <a:pt x="716" y="579"/>
                    </a:cubicBezTo>
                    <a:cubicBezTo>
                      <a:pt x="722" y="583"/>
                      <a:pt x="722" y="583"/>
                      <a:pt x="722" y="583"/>
                    </a:cubicBezTo>
                    <a:cubicBezTo>
                      <a:pt x="723" y="587"/>
                      <a:pt x="723" y="587"/>
                      <a:pt x="723" y="587"/>
                    </a:cubicBezTo>
                    <a:cubicBezTo>
                      <a:pt x="724" y="588"/>
                      <a:pt x="724" y="588"/>
                      <a:pt x="724" y="588"/>
                    </a:cubicBezTo>
                    <a:cubicBezTo>
                      <a:pt x="725" y="591"/>
                      <a:pt x="725" y="591"/>
                      <a:pt x="725" y="591"/>
                    </a:cubicBezTo>
                    <a:cubicBezTo>
                      <a:pt x="727" y="594"/>
                      <a:pt x="727" y="594"/>
                      <a:pt x="727" y="594"/>
                    </a:cubicBezTo>
                    <a:cubicBezTo>
                      <a:pt x="724" y="596"/>
                      <a:pt x="724" y="596"/>
                      <a:pt x="724" y="596"/>
                    </a:cubicBezTo>
                    <a:cubicBezTo>
                      <a:pt x="721" y="598"/>
                      <a:pt x="721" y="598"/>
                      <a:pt x="721" y="598"/>
                    </a:cubicBezTo>
                    <a:cubicBezTo>
                      <a:pt x="720" y="605"/>
                      <a:pt x="720" y="605"/>
                      <a:pt x="720" y="605"/>
                    </a:cubicBezTo>
                    <a:cubicBezTo>
                      <a:pt x="723" y="611"/>
                      <a:pt x="723" y="611"/>
                      <a:pt x="723" y="611"/>
                    </a:cubicBezTo>
                    <a:cubicBezTo>
                      <a:pt x="725" y="613"/>
                      <a:pt x="725" y="613"/>
                      <a:pt x="725" y="613"/>
                    </a:cubicBezTo>
                    <a:cubicBezTo>
                      <a:pt x="724" y="617"/>
                      <a:pt x="724" y="617"/>
                      <a:pt x="724" y="617"/>
                    </a:cubicBezTo>
                    <a:cubicBezTo>
                      <a:pt x="726" y="620"/>
                      <a:pt x="726" y="620"/>
                      <a:pt x="726" y="620"/>
                    </a:cubicBezTo>
                    <a:cubicBezTo>
                      <a:pt x="730" y="620"/>
                      <a:pt x="730" y="620"/>
                      <a:pt x="730" y="620"/>
                    </a:cubicBezTo>
                    <a:cubicBezTo>
                      <a:pt x="733" y="624"/>
                      <a:pt x="733" y="624"/>
                      <a:pt x="733" y="624"/>
                    </a:cubicBezTo>
                    <a:cubicBezTo>
                      <a:pt x="738" y="624"/>
                      <a:pt x="738" y="624"/>
                      <a:pt x="738" y="624"/>
                    </a:cubicBezTo>
                    <a:cubicBezTo>
                      <a:pt x="741" y="619"/>
                      <a:pt x="741" y="619"/>
                      <a:pt x="741" y="619"/>
                    </a:cubicBezTo>
                    <a:cubicBezTo>
                      <a:pt x="742" y="622"/>
                      <a:pt x="742" y="622"/>
                      <a:pt x="742" y="622"/>
                    </a:cubicBezTo>
                    <a:cubicBezTo>
                      <a:pt x="746" y="621"/>
                      <a:pt x="746" y="621"/>
                      <a:pt x="746" y="621"/>
                    </a:cubicBezTo>
                    <a:cubicBezTo>
                      <a:pt x="748" y="622"/>
                      <a:pt x="748" y="622"/>
                      <a:pt x="748" y="622"/>
                    </a:cubicBezTo>
                    <a:cubicBezTo>
                      <a:pt x="746" y="623"/>
                      <a:pt x="746" y="623"/>
                      <a:pt x="746" y="623"/>
                    </a:cubicBezTo>
                    <a:cubicBezTo>
                      <a:pt x="745" y="626"/>
                      <a:pt x="745" y="626"/>
                      <a:pt x="745" y="626"/>
                    </a:cubicBezTo>
                    <a:cubicBezTo>
                      <a:pt x="739" y="627"/>
                      <a:pt x="739" y="627"/>
                      <a:pt x="739" y="627"/>
                    </a:cubicBezTo>
                    <a:cubicBezTo>
                      <a:pt x="736" y="628"/>
                      <a:pt x="736" y="628"/>
                      <a:pt x="736" y="628"/>
                    </a:cubicBezTo>
                    <a:cubicBezTo>
                      <a:pt x="731" y="629"/>
                      <a:pt x="731" y="629"/>
                      <a:pt x="731" y="629"/>
                    </a:cubicBezTo>
                    <a:cubicBezTo>
                      <a:pt x="726" y="625"/>
                      <a:pt x="726" y="625"/>
                      <a:pt x="726" y="625"/>
                    </a:cubicBezTo>
                    <a:cubicBezTo>
                      <a:pt x="722" y="625"/>
                      <a:pt x="722" y="625"/>
                      <a:pt x="722" y="625"/>
                    </a:cubicBezTo>
                    <a:cubicBezTo>
                      <a:pt x="719" y="620"/>
                      <a:pt x="719" y="620"/>
                      <a:pt x="719" y="620"/>
                    </a:cubicBezTo>
                    <a:cubicBezTo>
                      <a:pt x="721" y="618"/>
                      <a:pt x="721" y="618"/>
                      <a:pt x="721" y="618"/>
                    </a:cubicBezTo>
                    <a:cubicBezTo>
                      <a:pt x="720" y="612"/>
                      <a:pt x="720" y="612"/>
                      <a:pt x="720" y="612"/>
                    </a:cubicBezTo>
                    <a:cubicBezTo>
                      <a:pt x="717" y="607"/>
                      <a:pt x="717" y="607"/>
                      <a:pt x="717" y="607"/>
                    </a:cubicBezTo>
                    <a:cubicBezTo>
                      <a:pt x="716" y="602"/>
                      <a:pt x="716" y="602"/>
                      <a:pt x="716" y="602"/>
                    </a:cubicBezTo>
                    <a:cubicBezTo>
                      <a:pt x="713" y="600"/>
                      <a:pt x="713" y="600"/>
                      <a:pt x="713" y="600"/>
                    </a:cubicBezTo>
                    <a:cubicBezTo>
                      <a:pt x="713" y="594"/>
                      <a:pt x="713" y="594"/>
                      <a:pt x="713" y="594"/>
                    </a:cubicBezTo>
                    <a:cubicBezTo>
                      <a:pt x="709" y="588"/>
                      <a:pt x="709" y="588"/>
                      <a:pt x="709" y="588"/>
                    </a:cubicBezTo>
                    <a:cubicBezTo>
                      <a:pt x="707" y="588"/>
                      <a:pt x="707" y="588"/>
                      <a:pt x="707" y="588"/>
                    </a:cubicBezTo>
                    <a:cubicBezTo>
                      <a:pt x="706" y="584"/>
                      <a:pt x="706" y="584"/>
                      <a:pt x="706" y="584"/>
                    </a:cubicBezTo>
                    <a:cubicBezTo>
                      <a:pt x="700" y="581"/>
                      <a:pt x="700" y="581"/>
                      <a:pt x="700" y="581"/>
                    </a:cubicBezTo>
                    <a:cubicBezTo>
                      <a:pt x="700" y="575"/>
                      <a:pt x="700" y="575"/>
                      <a:pt x="700" y="575"/>
                    </a:cubicBezTo>
                    <a:cubicBezTo>
                      <a:pt x="694" y="568"/>
                      <a:pt x="694" y="568"/>
                      <a:pt x="694" y="568"/>
                    </a:cubicBezTo>
                    <a:cubicBezTo>
                      <a:pt x="689" y="568"/>
                      <a:pt x="689" y="568"/>
                      <a:pt x="689" y="568"/>
                    </a:cubicBezTo>
                    <a:cubicBezTo>
                      <a:pt x="682" y="577"/>
                      <a:pt x="682" y="577"/>
                      <a:pt x="682" y="577"/>
                    </a:cubicBezTo>
                    <a:cubicBezTo>
                      <a:pt x="677" y="578"/>
                      <a:pt x="677" y="578"/>
                      <a:pt x="677" y="578"/>
                    </a:cubicBezTo>
                    <a:cubicBezTo>
                      <a:pt x="674" y="583"/>
                      <a:pt x="674" y="583"/>
                      <a:pt x="674" y="583"/>
                    </a:cubicBezTo>
                    <a:cubicBezTo>
                      <a:pt x="668" y="588"/>
                      <a:pt x="668" y="588"/>
                      <a:pt x="668" y="588"/>
                    </a:cubicBezTo>
                    <a:cubicBezTo>
                      <a:pt x="669" y="601"/>
                      <a:pt x="669" y="601"/>
                      <a:pt x="669" y="601"/>
                    </a:cubicBezTo>
                    <a:cubicBezTo>
                      <a:pt x="671" y="605"/>
                      <a:pt x="671" y="605"/>
                      <a:pt x="671" y="605"/>
                    </a:cubicBezTo>
                    <a:cubicBezTo>
                      <a:pt x="679" y="610"/>
                      <a:pt x="679" y="610"/>
                      <a:pt x="679" y="610"/>
                    </a:cubicBezTo>
                    <a:cubicBezTo>
                      <a:pt x="684" y="626"/>
                      <a:pt x="684" y="626"/>
                      <a:pt x="684" y="626"/>
                    </a:cubicBezTo>
                    <a:cubicBezTo>
                      <a:pt x="684" y="630"/>
                      <a:pt x="684" y="630"/>
                      <a:pt x="684" y="630"/>
                    </a:cubicBezTo>
                    <a:cubicBezTo>
                      <a:pt x="678" y="642"/>
                      <a:pt x="678" y="642"/>
                      <a:pt x="678" y="642"/>
                    </a:cubicBezTo>
                    <a:cubicBezTo>
                      <a:pt x="677" y="649"/>
                      <a:pt x="677" y="649"/>
                      <a:pt x="677" y="649"/>
                    </a:cubicBezTo>
                    <a:cubicBezTo>
                      <a:pt x="680" y="656"/>
                      <a:pt x="680" y="656"/>
                      <a:pt x="680" y="656"/>
                    </a:cubicBezTo>
                    <a:cubicBezTo>
                      <a:pt x="677" y="666"/>
                      <a:pt x="677" y="666"/>
                      <a:pt x="677" y="666"/>
                    </a:cubicBezTo>
                    <a:cubicBezTo>
                      <a:pt x="677" y="670"/>
                      <a:pt x="677" y="670"/>
                      <a:pt x="677" y="670"/>
                    </a:cubicBezTo>
                    <a:cubicBezTo>
                      <a:pt x="671" y="676"/>
                      <a:pt x="671" y="676"/>
                      <a:pt x="671" y="676"/>
                    </a:cubicBezTo>
                    <a:cubicBezTo>
                      <a:pt x="671" y="679"/>
                      <a:pt x="671" y="679"/>
                      <a:pt x="671" y="679"/>
                    </a:cubicBezTo>
                    <a:cubicBezTo>
                      <a:pt x="668" y="681"/>
                      <a:pt x="668" y="681"/>
                      <a:pt x="668" y="681"/>
                    </a:cubicBezTo>
                    <a:cubicBezTo>
                      <a:pt x="665" y="685"/>
                      <a:pt x="665" y="685"/>
                      <a:pt x="665" y="685"/>
                    </a:cubicBezTo>
                    <a:cubicBezTo>
                      <a:pt x="665" y="690"/>
                      <a:pt x="665" y="690"/>
                      <a:pt x="665" y="690"/>
                    </a:cubicBezTo>
                    <a:cubicBezTo>
                      <a:pt x="668" y="693"/>
                      <a:pt x="668" y="693"/>
                      <a:pt x="668" y="693"/>
                    </a:cubicBezTo>
                    <a:cubicBezTo>
                      <a:pt x="668" y="698"/>
                      <a:pt x="668" y="698"/>
                      <a:pt x="668" y="698"/>
                    </a:cubicBezTo>
                    <a:cubicBezTo>
                      <a:pt x="662" y="702"/>
                      <a:pt x="662" y="702"/>
                      <a:pt x="662" y="702"/>
                    </a:cubicBezTo>
                    <a:cubicBezTo>
                      <a:pt x="655" y="700"/>
                      <a:pt x="655" y="700"/>
                      <a:pt x="655" y="700"/>
                    </a:cubicBezTo>
                    <a:cubicBezTo>
                      <a:pt x="654" y="697"/>
                      <a:pt x="654" y="697"/>
                      <a:pt x="654" y="697"/>
                    </a:cubicBezTo>
                    <a:cubicBezTo>
                      <a:pt x="648" y="698"/>
                      <a:pt x="648" y="698"/>
                      <a:pt x="648" y="698"/>
                    </a:cubicBezTo>
                    <a:cubicBezTo>
                      <a:pt x="641" y="699"/>
                      <a:pt x="641" y="699"/>
                      <a:pt x="641" y="699"/>
                    </a:cubicBezTo>
                    <a:cubicBezTo>
                      <a:pt x="635" y="697"/>
                      <a:pt x="635" y="697"/>
                      <a:pt x="635" y="697"/>
                    </a:cubicBezTo>
                    <a:cubicBezTo>
                      <a:pt x="622" y="694"/>
                      <a:pt x="622" y="694"/>
                      <a:pt x="622" y="694"/>
                    </a:cubicBezTo>
                    <a:cubicBezTo>
                      <a:pt x="617" y="689"/>
                      <a:pt x="617" y="689"/>
                      <a:pt x="617" y="689"/>
                    </a:cubicBezTo>
                    <a:cubicBezTo>
                      <a:pt x="615" y="685"/>
                      <a:pt x="615" y="685"/>
                      <a:pt x="615" y="685"/>
                    </a:cubicBezTo>
                    <a:cubicBezTo>
                      <a:pt x="609" y="686"/>
                      <a:pt x="609" y="686"/>
                      <a:pt x="609" y="686"/>
                    </a:cubicBezTo>
                    <a:cubicBezTo>
                      <a:pt x="607" y="690"/>
                      <a:pt x="607" y="690"/>
                      <a:pt x="607" y="690"/>
                    </a:cubicBezTo>
                    <a:cubicBezTo>
                      <a:pt x="606" y="688"/>
                      <a:pt x="606" y="688"/>
                      <a:pt x="606" y="688"/>
                    </a:cubicBezTo>
                    <a:cubicBezTo>
                      <a:pt x="604" y="688"/>
                      <a:pt x="604" y="688"/>
                      <a:pt x="604" y="688"/>
                    </a:cubicBezTo>
                    <a:cubicBezTo>
                      <a:pt x="606" y="682"/>
                      <a:pt x="606" y="682"/>
                      <a:pt x="606" y="682"/>
                    </a:cubicBezTo>
                    <a:cubicBezTo>
                      <a:pt x="612" y="682"/>
                      <a:pt x="612" y="682"/>
                      <a:pt x="612" y="682"/>
                    </a:cubicBezTo>
                    <a:cubicBezTo>
                      <a:pt x="622" y="680"/>
                      <a:pt x="622" y="680"/>
                      <a:pt x="622" y="680"/>
                    </a:cubicBezTo>
                    <a:cubicBezTo>
                      <a:pt x="624" y="677"/>
                      <a:pt x="624" y="677"/>
                      <a:pt x="624" y="677"/>
                    </a:cubicBezTo>
                    <a:cubicBezTo>
                      <a:pt x="632" y="683"/>
                      <a:pt x="632" y="683"/>
                      <a:pt x="632" y="683"/>
                    </a:cubicBezTo>
                    <a:cubicBezTo>
                      <a:pt x="635" y="682"/>
                      <a:pt x="635" y="682"/>
                      <a:pt x="635" y="682"/>
                    </a:cubicBezTo>
                    <a:cubicBezTo>
                      <a:pt x="636" y="680"/>
                      <a:pt x="636" y="680"/>
                      <a:pt x="636" y="680"/>
                    </a:cubicBezTo>
                    <a:cubicBezTo>
                      <a:pt x="640" y="680"/>
                      <a:pt x="640" y="680"/>
                      <a:pt x="640" y="680"/>
                    </a:cubicBezTo>
                    <a:cubicBezTo>
                      <a:pt x="639" y="683"/>
                      <a:pt x="639" y="683"/>
                      <a:pt x="639" y="683"/>
                    </a:cubicBezTo>
                    <a:cubicBezTo>
                      <a:pt x="634" y="687"/>
                      <a:pt x="634" y="687"/>
                      <a:pt x="634" y="687"/>
                    </a:cubicBezTo>
                    <a:cubicBezTo>
                      <a:pt x="637" y="690"/>
                      <a:pt x="637" y="690"/>
                      <a:pt x="637" y="690"/>
                    </a:cubicBezTo>
                    <a:cubicBezTo>
                      <a:pt x="644" y="690"/>
                      <a:pt x="644" y="690"/>
                      <a:pt x="644" y="690"/>
                    </a:cubicBezTo>
                    <a:cubicBezTo>
                      <a:pt x="647" y="685"/>
                      <a:pt x="647" y="685"/>
                      <a:pt x="647" y="685"/>
                    </a:cubicBezTo>
                    <a:cubicBezTo>
                      <a:pt x="651" y="683"/>
                      <a:pt x="651" y="683"/>
                      <a:pt x="651" y="683"/>
                    </a:cubicBezTo>
                    <a:cubicBezTo>
                      <a:pt x="650" y="680"/>
                      <a:pt x="650" y="680"/>
                      <a:pt x="650" y="680"/>
                    </a:cubicBezTo>
                    <a:cubicBezTo>
                      <a:pt x="647" y="675"/>
                      <a:pt x="647" y="675"/>
                      <a:pt x="647" y="675"/>
                    </a:cubicBezTo>
                    <a:cubicBezTo>
                      <a:pt x="647" y="672"/>
                      <a:pt x="647" y="672"/>
                      <a:pt x="647" y="672"/>
                    </a:cubicBezTo>
                    <a:cubicBezTo>
                      <a:pt x="651" y="674"/>
                      <a:pt x="651" y="674"/>
                      <a:pt x="651" y="674"/>
                    </a:cubicBezTo>
                    <a:cubicBezTo>
                      <a:pt x="653" y="672"/>
                      <a:pt x="653" y="672"/>
                      <a:pt x="653" y="672"/>
                    </a:cubicBezTo>
                    <a:cubicBezTo>
                      <a:pt x="653" y="663"/>
                      <a:pt x="653" y="663"/>
                      <a:pt x="653" y="663"/>
                    </a:cubicBezTo>
                    <a:cubicBezTo>
                      <a:pt x="657" y="660"/>
                      <a:pt x="657" y="660"/>
                      <a:pt x="657" y="660"/>
                    </a:cubicBezTo>
                    <a:cubicBezTo>
                      <a:pt x="657" y="657"/>
                      <a:pt x="657" y="657"/>
                      <a:pt x="657" y="657"/>
                    </a:cubicBezTo>
                    <a:cubicBezTo>
                      <a:pt x="654" y="658"/>
                      <a:pt x="654" y="658"/>
                      <a:pt x="654" y="658"/>
                    </a:cubicBezTo>
                    <a:cubicBezTo>
                      <a:pt x="653" y="656"/>
                      <a:pt x="653" y="656"/>
                      <a:pt x="653" y="656"/>
                    </a:cubicBezTo>
                    <a:cubicBezTo>
                      <a:pt x="657" y="654"/>
                      <a:pt x="657" y="654"/>
                      <a:pt x="657" y="654"/>
                    </a:cubicBezTo>
                    <a:cubicBezTo>
                      <a:pt x="657" y="644"/>
                      <a:pt x="657" y="644"/>
                      <a:pt x="657" y="644"/>
                    </a:cubicBezTo>
                    <a:cubicBezTo>
                      <a:pt x="656" y="642"/>
                      <a:pt x="656" y="642"/>
                      <a:pt x="656" y="642"/>
                    </a:cubicBezTo>
                    <a:cubicBezTo>
                      <a:pt x="658" y="638"/>
                      <a:pt x="658" y="638"/>
                      <a:pt x="658" y="638"/>
                    </a:cubicBezTo>
                    <a:cubicBezTo>
                      <a:pt x="658" y="636"/>
                      <a:pt x="658" y="636"/>
                      <a:pt x="658" y="636"/>
                    </a:cubicBezTo>
                    <a:cubicBezTo>
                      <a:pt x="661" y="632"/>
                      <a:pt x="661" y="632"/>
                      <a:pt x="661" y="632"/>
                    </a:cubicBezTo>
                    <a:cubicBezTo>
                      <a:pt x="661" y="626"/>
                      <a:pt x="661" y="626"/>
                      <a:pt x="661" y="626"/>
                    </a:cubicBezTo>
                    <a:cubicBezTo>
                      <a:pt x="657" y="621"/>
                      <a:pt x="657" y="621"/>
                      <a:pt x="657" y="621"/>
                    </a:cubicBezTo>
                    <a:cubicBezTo>
                      <a:pt x="654" y="612"/>
                      <a:pt x="654" y="612"/>
                      <a:pt x="654" y="612"/>
                    </a:cubicBezTo>
                    <a:cubicBezTo>
                      <a:pt x="655" y="606"/>
                      <a:pt x="655" y="606"/>
                      <a:pt x="655" y="606"/>
                    </a:cubicBezTo>
                    <a:cubicBezTo>
                      <a:pt x="655" y="602"/>
                      <a:pt x="655" y="602"/>
                      <a:pt x="655" y="602"/>
                    </a:cubicBezTo>
                    <a:cubicBezTo>
                      <a:pt x="657" y="602"/>
                      <a:pt x="657" y="602"/>
                      <a:pt x="657" y="602"/>
                    </a:cubicBezTo>
                    <a:cubicBezTo>
                      <a:pt x="657" y="599"/>
                      <a:pt x="657" y="599"/>
                      <a:pt x="657" y="599"/>
                    </a:cubicBezTo>
                    <a:cubicBezTo>
                      <a:pt x="652" y="593"/>
                      <a:pt x="652" y="593"/>
                      <a:pt x="652" y="593"/>
                    </a:cubicBezTo>
                    <a:cubicBezTo>
                      <a:pt x="649" y="592"/>
                      <a:pt x="649" y="592"/>
                      <a:pt x="649" y="592"/>
                    </a:cubicBezTo>
                    <a:cubicBezTo>
                      <a:pt x="647" y="588"/>
                      <a:pt x="647" y="588"/>
                      <a:pt x="647" y="588"/>
                    </a:cubicBezTo>
                    <a:cubicBezTo>
                      <a:pt x="641" y="586"/>
                      <a:pt x="641" y="586"/>
                      <a:pt x="641" y="586"/>
                    </a:cubicBezTo>
                    <a:cubicBezTo>
                      <a:pt x="633" y="575"/>
                      <a:pt x="633" y="575"/>
                      <a:pt x="633" y="575"/>
                    </a:cubicBezTo>
                    <a:cubicBezTo>
                      <a:pt x="632" y="565"/>
                      <a:pt x="632" y="565"/>
                      <a:pt x="632" y="565"/>
                    </a:cubicBezTo>
                    <a:cubicBezTo>
                      <a:pt x="630" y="563"/>
                      <a:pt x="630" y="563"/>
                      <a:pt x="630" y="563"/>
                    </a:cubicBezTo>
                    <a:cubicBezTo>
                      <a:pt x="632" y="559"/>
                      <a:pt x="632" y="559"/>
                      <a:pt x="632" y="559"/>
                    </a:cubicBezTo>
                    <a:cubicBezTo>
                      <a:pt x="628" y="556"/>
                      <a:pt x="628" y="556"/>
                      <a:pt x="628" y="556"/>
                    </a:cubicBezTo>
                    <a:cubicBezTo>
                      <a:pt x="626" y="552"/>
                      <a:pt x="626" y="552"/>
                      <a:pt x="626" y="552"/>
                    </a:cubicBezTo>
                    <a:cubicBezTo>
                      <a:pt x="627" y="546"/>
                      <a:pt x="627" y="546"/>
                      <a:pt x="627" y="546"/>
                    </a:cubicBezTo>
                    <a:cubicBezTo>
                      <a:pt x="621" y="536"/>
                      <a:pt x="621" y="536"/>
                      <a:pt x="621" y="536"/>
                    </a:cubicBezTo>
                    <a:cubicBezTo>
                      <a:pt x="621" y="529"/>
                      <a:pt x="621" y="529"/>
                      <a:pt x="621" y="529"/>
                    </a:cubicBezTo>
                    <a:cubicBezTo>
                      <a:pt x="618" y="524"/>
                      <a:pt x="618" y="524"/>
                      <a:pt x="618" y="524"/>
                    </a:cubicBezTo>
                    <a:cubicBezTo>
                      <a:pt x="619" y="521"/>
                      <a:pt x="619" y="521"/>
                      <a:pt x="619" y="521"/>
                    </a:cubicBezTo>
                    <a:cubicBezTo>
                      <a:pt x="619" y="518"/>
                      <a:pt x="619" y="518"/>
                      <a:pt x="619" y="518"/>
                    </a:cubicBezTo>
                    <a:cubicBezTo>
                      <a:pt x="616" y="514"/>
                      <a:pt x="616" y="514"/>
                      <a:pt x="616" y="514"/>
                    </a:cubicBezTo>
                    <a:cubicBezTo>
                      <a:pt x="614" y="501"/>
                      <a:pt x="614" y="501"/>
                      <a:pt x="614" y="501"/>
                    </a:cubicBezTo>
                    <a:cubicBezTo>
                      <a:pt x="612" y="496"/>
                      <a:pt x="612" y="496"/>
                      <a:pt x="612" y="496"/>
                    </a:cubicBezTo>
                    <a:cubicBezTo>
                      <a:pt x="608" y="493"/>
                      <a:pt x="608" y="493"/>
                      <a:pt x="608" y="493"/>
                    </a:cubicBezTo>
                    <a:cubicBezTo>
                      <a:pt x="606" y="484"/>
                      <a:pt x="606" y="484"/>
                      <a:pt x="606" y="484"/>
                    </a:cubicBezTo>
                    <a:cubicBezTo>
                      <a:pt x="604" y="483"/>
                      <a:pt x="604" y="483"/>
                      <a:pt x="604" y="483"/>
                    </a:cubicBezTo>
                    <a:cubicBezTo>
                      <a:pt x="601" y="484"/>
                      <a:pt x="601" y="484"/>
                      <a:pt x="601" y="484"/>
                    </a:cubicBezTo>
                    <a:cubicBezTo>
                      <a:pt x="601" y="483"/>
                      <a:pt x="601" y="483"/>
                      <a:pt x="601" y="483"/>
                    </a:cubicBezTo>
                    <a:cubicBezTo>
                      <a:pt x="597" y="481"/>
                      <a:pt x="597" y="481"/>
                      <a:pt x="597" y="481"/>
                    </a:cubicBezTo>
                    <a:cubicBezTo>
                      <a:pt x="595" y="476"/>
                      <a:pt x="595" y="476"/>
                      <a:pt x="595" y="476"/>
                    </a:cubicBezTo>
                    <a:cubicBezTo>
                      <a:pt x="591" y="471"/>
                      <a:pt x="591" y="471"/>
                      <a:pt x="591" y="471"/>
                    </a:cubicBezTo>
                    <a:cubicBezTo>
                      <a:pt x="590" y="466"/>
                      <a:pt x="590" y="466"/>
                      <a:pt x="590" y="466"/>
                    </a:cubicBezTo>
                    <a:cubicBezTo>
                      <a:pt x="592" y="465"/>
                      <a:pt x="592" y="465"/>
                      <a:pt x="592" y="465"/>
                    </a:cubicBezTo>
                    <a:cubicBezTo>
                      <a:pt x="593" y="461"/>
                      <a:pt x="593" y="461"/>
                      <a:pt x="593" y="461"/>
                    </a:cubicBezTo>
                    <a:cubicBezTo>
                      <a:pt x="591" y="457"/>
                      <a:pt x="591" y="457"/>
                      <a:pt x="591" y="457"/>
                    </a:cubicBezTo>
                    <a:cubicBezTo>
                      <a:pt x="592" y="454"/>
                      <a:pt x="592" y="454"/>
                      <a:pt x="592" y="454"/>
                    </a:cubicBezTo>
                    <a:cubicBezTo>
                      <a:pt x="590" y="451"/>
                      <a:pt x="590" y="451"/>
                      <a:pt x="590" y="451"/>
                    </a:cubicBezTo>
                    <a:cubicBezTo>
                      <a:pt x="592" y="439"/>
                      <a:pt x="592" y="439"/>
                      <a:pt x="592" y="439"/>
                    </a:cubicBezTo>
                    <a:cubicBezTo>
                      <a:pt x="589" y="432"/>
                      <a:pt x="589" y="432"/>
                      <a:pt x="589" y="432"/>
                    </a:cubicBezTo>
                    <a:cubicBezTo>
                      <a:pt x="589" y="424"/>
                      <a:pt x="589" y="424"/>
                      <a:pt x="589" y="424"/>
                    </a:cubicBezTo>
                    <a:cubicBezTo>
                      <a:pt x="587" y="422"/>
                      <a:pt x="587" y="422"/>
                      <a:pt x="587" y="422"/>
                    </a:cubicBezTo>
                    <a:cubicBezTo>
                      <a:pt x="587" y="416"/>
                      <a:pt x="587" y="416"/>
                      <a:pt x="587" y="416"/>
                    </a:cubicBezTo>
                    <a:cubicBezTo>
                      <a:pt x="585" y="411"/>
                      <a:pt x="585" y="411"/>
                      <a:pt x="585" y="411"/>
                    </a:cubicBezTo>
                    <a:cubicBezTo>
                      <a:pt x="588" y="410"/>
                      <a:pt x="588" y="410"/>
                      <a:pt x="588" y="410"/>
                    </a:cubicBezTo>
                    <a:cubicBezTo>
                      <a:pt x="586" y="406"/>
                      <a:pt x="586" y="406"/>
                      <a:pt x="586" y="406"/>
                    </a:cubicBezTo>
                    <a:cubicBezTo>
                      <a:pt x="583" y="405"/>
                      <a:pt x="583" y="405"/>
                      <a:pt x="583" y="405"/>
                    </a:cubicBezTo>
                    <a:cubicBezTo>
                      <a:pt x="578" y="405"/>
                      <a:pt x="578" y="405"/>
                      <a:pt x="578" y="405"/>
                    </a:cubicBezTo>
                    <a:cubicBezTo>
                      <a:pt x="567" y="399"/>
                      <a:pt x="567" y="399"/>
                      <a:pt x="567" y="399"/>
                    </a:cubicBezTo>
                    <a:cubicBezTo>
                      <a:pt x="562" y="399"/>
                      <a:pt x="562" y="399"/>
                      <a:pt x="562" y="399"/>
                    </a:cubicBezTo>
                    <a:cubicBezTo>
                      <a:pt x="560" y="401"/>
                      <a:pt x="560" y="401"/>
                      <a:pt x="560" y="401"/>
                    </a:cubicBezTo>
                    <a:cubicBezTo>
                      <a:pt x="557" y="400"/>
                      <a:pt x="557" y="400"/>
                      <a:pt x="557" y="400"/>
                    </a:cubicBezTo>
                    <a:cubicBezTo>
                      <a:pt x="554" y="399"/>
                      <a:pt x="554" y="399"/>
                      <a:pt x="554" y="399"/>
                    </a:cubicBezTo>
                    <a:cubicBezTo>
                      <a:pt x="549" y="402"/>
                      <a:pt x="549" y="402"/>
                      <a:pt x="549" y="402"/>
                    </a:cubicBezTo>
                    <a:cubicBezTo>
                      <a:pt x="544" y="402"/>
                      <a:pt x="544" y="402"/>
                      <a:pt x="544" y="402"/>
                    </a:cubicBezTo>
                    <a:cubicBezTo>
                      <a:pt x="540" y="404"/>
                      <a:pt x="540" y="404"/>
                      <a:pt x="540" y="404"/>
                    </a:cubicBezTo>
                    <a:cubicBezTo>
                      <a:pt x="539" y="403"/>
                      <a:pt x="539" y="403"/>
                      <a:pt x="539" y="403"/>
                    </a:cubicBezTo>
                    <a:cubicBezTo>
                      <a:pt x="540" y="401"/>
                      <a:pt x="540" y="401"/>
                      <a:pt x="540" y="401"/>
                    </a:cubicBezTo>
                    <a:cubicBezTo>
                      <a:pt x="537" y="399"/>
                      <a:pt x="537" y="399"/>
                      <a:pt x="537" y="399"/>
                    </a:cubicBezTo>
                    <a:cubicBezTo>
                      <a:pt x="534" y="400"/>
                      <a:pt x="534" y="400"/>
                      <a:pt x="534" y="400"/>
                    </a:cubicBezTo>
                    <a:cubicBezTo>
                      <a:pt x="535" y="409"/>
                      <a:pt x="535" y="409"/>
                      <a:pt x="535" y="409"/>
                    </a:cubicBezTo>
                    <a:cubicBezTo>
                      <a:pt x="534" y="416"/>
                      <a:pt x="534" y="416"/>
                      <a:pt x="534" y="416"/>
                    </a:cubicBezTo>
                    <a:cubicBezTo>
                      <a:pt x="537" y="421"/>
                      <a:pt x="537" y="421"/>
                      <a:pt x="537" y="421"/>
                    </a:cubicBezTo>
                    <a:cubicBezTo>
                      <a:pt x="536" y="423"/>
                      <a:pt x="536" y="423"/>
                      <a:pt x="536" y="423"/>
                    </a:cubicBezTo>
                    <a:cubicBezTo>
                      <a:pt x="534" y="431"/>
                      <a:pt x="534" y="431"/>
                      <a:pt x="534" y="431"/>
                    </a:cubicBezTo>
                    <a:cubicBezTo>
                      <a:pt x="536" y="434"/>
                      <a:pt x="536" y="434"/>
                      <a:pt x="536" y="434"/>
                    </a:cubicBezTo>
                    <a:cubicBezTo>
                      <a:pt x="536" y="439"/>
                      <a:pt x="536" y="439"/>
                      <a:pt x="536" y="439"/>
                    </a:cubicBezTo>
                    <a:cubicBezTo>
                      <a:pt x="537" y="442"/>
                      <a:pt x="537" y="442"/>
                      <a:pt x="537" y="442"/>
                    </a:cubicBezTo>
                    <a:cubicBezTo>
                      <a:pt x="536" y="446"/>
                      <a:pt x="536" y="446"/>
                      <a:pt x="536" y="446"/>
                    </a:cubicBezTo>
                    <a:cubicBezTo>
                      <a:pt x="536" y="452"/>
                      <a:pt x="536" y="452"/>
                      <a:pt x="536" y="452"/>
                    </a:cubicBezTo>
                    <a:cubicBezTo>
                      <a:pt x="539" y="457"/>
                      <a:pt x="539" y="457"/>
                      <a:pt x="539" y="457"/>
                    </a:cubicBezTo>
                    <a:cubicBezTo>
                      <a:pt x="536" y="463"/>
                      <a:pt x="536" y="463"/>
                      <a:pt x="536" y="463"/>
                    </a:cubicBezTo>
                    <a:cubicBezTo>
                      <a:pt x="537" y="467"/>
                      <a:pt x="537" y="467"/>
                      <a:pt x="537" y="467"/>
                    </a:cubicBezTo>
                    <a:cubicBezTo>
                      <a:pt x="539" y="473"/>
                      <a:pt x="539" y="473"/>
                      <a:pt x="539" y="473"/>
                    </a:cubicBezTo>
                    <a:cubicBezTo>
                      <a:pt x="537" y="475"/>
                      <a:pt x="537" y="475"/>
                      <a:pt x="537" y="475"/>
                    </a:cubicBezTo>
                    <a:cubicBezTo>
                      <a:pt x="533" y="478"/>
                      <a:pt x="533" y="478"/>
                      <a:pt x="533" y="478"/>
                    </a:cubicBezTo>
                    <a:cubicBezTo>
                      <a:pt x="527" y="490"/>
                      <a:pt x="527" y="490"/>
                      <a:pt x="527" y="490"/>
                    </a:cubicBezTo>
                    <a:cubicBezTo>
                      <a:pt x="525" y="492"/>
                      <a:pt x="525" y="492"/>
                      <a:pt x="525" y="492"/>
                    </a:cubicBezTo>
                    <a:cubicBezTo>
                      <a:pt x="525" y="496"/>
                      <a:pt x="525" y="496"/>
                      <a:pt x="525" y="496"/>
                    </a:cubicBezTo>
                    <a:cubicBezTo>
                      <a:pt x="528" y="500"/>
                      <a:pt x="528" y="500"/>
                      <a:pt x="528" y="500"/>
                    </a:cubicBezTo>
                    <a:cubicBezTo>
                      <a:pt x="526" y="504"/>
                      <a:pt x="526" y="504"/>
                      <a:pt x="526" y="504"/>
                    </a:cubicBezTo>
                    <a:cubicBezTo>
                      <a:pt x="525" y="511"/>
                      <a:pt x="525" y="511"/>
                      <a:pt x="525" y="511"/>
                    </a:cubicBezTo>
                    <a:cubicBezTo>
                      <a:pt x="529" y="516"/>
                      <a:pt x="529" y="516"/>
                      <a:pt x="529" y="516"/>
                    </a:cubicBezTo>
                    <a:cubicBezTo>
                      <a:pt x="532" y="515"/>
                      <a:pt x="532" y="515"/>
                      <a:pt x="532" y="515"/>
                    </a:cubicBezTo>
                    <a:cubicBezTo>
                      <a:pt x="534" y="517"/>
                      <a:pt x="534" y="517"/>
                      <a:pt x="534" y="517"/>
                    </a:cubicBezTo>
                    <a:cubicBezTo>
                      <a:pt x="537" y="525"/>
                      <a:pt x="537" y="525"/>
                      <a:pt x="537" y="525"/>
                    </a:cubicBezTo>
                    <a:cubicBezTo>
                      <a:pt x="541" y="526"/>
                      <a:pt x="541" y="526"/>
                      <a:pt x="541" y="526"/>
                    </a:cubicBezTo>
                    <a:cubicBezTo>
                      <a:pt x="544" y="529"/>
                      <a:pt x="544" y="529"/>
                      <a:pt x="544" y="529"/>
                    </a:cubicBezTo>
                    <a:cubicBezTo>
                      <a:pt x="542" y="528"/>
                      <a:pt x="542" y="528"/>
                      <a:pt x="542" y="528"/>
                    </a:cubicBezTo>
                    <a:cubicBezTo>
                      <a:pt x="539" y="533"/>
                      <a:pt x="539" y="533"/>
                      <a:pt x="539" y="533"/>
                    </a:cubicBezTo>
                    <a:cubicBezTo>
                      <a:pt x="540" y="538"/>
                      <a:pt x="540" y="538"/>
                      <a:pt x="540" y="538"/>
                    </a:cubicBezTo>
                    <a:cubicBezTo>
                      <a:pt x="545" y="543"/>
                      <a:pt x="545" y="543"/>
                      <a:pt x="545" y="543"/>
                    </a:cubicBezTo>
                    <a:cubicBezTo>
                      <a:pt x="545" y="548"/>
                      <a:pt x="545" y="548"/>
                      <a:pt x="545" y="548"/>
                    </a:cubicBezTo>
                    <a:cubicBezTo>
                      <a:pt x="542" y="551"/>
                      <a:pt x="542" y="551"/>
                      <a:pt x="542" y="551"/>
                    </a:cubicBezTo>
                    <a:cubicBezTo>
                      <a:pt x="540" y="549"/>
                      <a:pt x="540" y="549"/>
                      <a:pt x="540" y="549"/>
                    </a:cubicBezTo>
                    <a:cubicBezTo>
                      <a:pt x="540" y="552"/>
                      <a:pt x="540" y="552"/>
                      <a:pt x="540" y="552"/>
                    </a:cubicBezTo>
                    <a:cubicBezTo>
                      <a:pt x="543" y="561"/>
                      <a:pt x="543" y="561"/>
                      <a:pt x="543" y="561"/>
                    </a:cubicBezTo>
                    <a:cubicBezTo>
                      <a:pt x="545" y="564"/>
                      <a:pt x="545" y="564"/>
                      <a:pt x="545" y="564"/>
                    </a:cubicBezTo>
                    <a:cubicBezTo>
                      <a:pt x="547" y="572"/>
                      <a:pt x="547" y="572"/>
                      <a:pt x="547" y="572"/>
                    </a:cubicBezTo>
                    <a:cubicBezTo>
                      <a:pt x="548" y="568"/>
                      <a:pt x="548" y="568"/>
                      <a:pt x="548" y="568"/>
                    </a:cubicBezTo>
                    <a:cubicBezTo>
                      <a:pt x="552" y="571"/>
                      <a:pt x="552" y="571"/>
                      <a:pt x="552" y="571"/>
                    </a:cubicBezTo>
                    <a:cubicBezTo>
                      <a:pt x="556" y="571"/>
                      <a:pt x="556" y="571"/>
                      <a:pt x="556" y="571"/>
                    </a:cubicBezTo>
                    <a:cubicBezTo>
                      <a:pt x="560" y="574"/>
                      <a:pt x="560" y="574"/>
                      <a:pt x="560" y="574"/>
                    </a:cubicBezTo>
                    <a:cubicBezTo>
                      <a:pt x="563" y="569"/>
                      <a:pt x="563" y="569"/>
                      <a:pt x="563" y="569"/>
                    </a:cubicBezTo>
                    <a:cubicBezTo>
                      <a:pt x="565" y="571"/>
                      <a:pt x="565" y="571"/>
                      <a:pt x="565" y="571"/>
                    </a:cubicBezTo>
                    <a:cubicBezTo>
                      <a:pt x="565" y="578"/>
                      <a:pt x="565" y="578"/>
                      <a:pt x="565" y="578"/>
                    </a:cubicBezTo>
                    <a:cubicBezTo>
                      <a:pt x="568" y="583"/>
                      <a:pt x="568" y="583"/>
                      <a:pt x="568" y="583"/>
                    </a:cubicBezTo>
                    <a:cubicBezTo>
                      <a:pt x="570" y="583"/>
                      <a:pt x="570" y="583"/>
                      <a:pt x="570" y="583"/>
                    </a:cubicBezTo>
                    <a:cubicBezTo>
                      <a:pt x="578" y="594"/>
                      <a:pt x="578" y="594"/>
                      <a:pt x="578" y="594"/>
                    </a:cubicBezTo>
                    <a:cubicBezTo>
                      <a:pt x="581" y="595"/>
                      <a:pt x="581" y="595"/>
                      <a:pt x="581" y="595"/>
                    </a:cubicBezTo>
                    <a:cubicBezTo>
                      <a:pt x="584" y="593"/>
                      <a:pt x="584" y="593"/>
                      <a:pt x="584" y="593"/>
                    </a:cubicBezTo>
                    <a:cubicBezTo>
                      <a:pt x="587" y="593"/>
                      <a:pt x="587" y="593"/>
                      <a:pt x="587" y="593"/>
                    </a:cubicBezTo>
                    <a:cubicBezTo>
                      <a:pt x="588" y="595"/>
                      <a:pt x="588" y="595"/>
                      <a:pt x="588" y="595"/>
                    </a:cubicBezTo>
                    <a:cubicBezTo>
                      <a:pt x="591" y="594"/>
                      <a:pt x="591" y="594"/>
                      <a:pt x="591" y="594"/>
                    </a:cubicBezTo>
                    <a:cubicBezTo>
                      <a:pt x="588" y="597"/>
                      <a:pt x="588" y="597"/>
                      <a:pt x="588" y="597"/>
                    </a:cubicBezTo>
                    <a:cubicBezTo>
                      <a:pt x="588" y="609"/>
                      <a:pt x="588" y="609"/>
                      <a:pt x="588" y="609"/>
                    </a:cubicBezTo>
                    <a:cubicBezTo>
                      <a:pt x="587" y="612"/>
                      <a:pt x="587" y="612"/>
                      <a:pt x="587" y="612"/>
                    </a:cubicBezTo>
                    <a:cubicBezTo>
                      <a:pt x="590" y="617"/>
                      <a:pt x="590" y="617"/>
                      <a:pt x="590" y="617"/>
                    </a:cubicBezTo>
                    <a:cubicBezTo>
                      <a:pt x="589" y="619"/>
                      <a:pt x="589" y="619"/>
                      <a:pt x="589" y="619"/>
                    </a:cubicBezTo>
                    <a:cubicBezTo>
                      <a:pt x="586" y="619"/>
                      <a:pt x="586" y="619"/>
                      <a:pt x="586" y="619"/>
                    </a:cubicBezTo>
                    <a:cubicBezTo>
                      <a:pt x="587" y="625"/>
                      <a:pt x="587" y="625"/>
                      <a:pt x="587" y="625"/>
                    </a:cubicBezTo>
                    <a:cubicBezTo>
                      <a:pt x="587" y="628"/>
                      <a:pt x="587" y="628"/>
                      <a:pt x="587" y="628"/>
                    </a:cubicBezTo>
                    <a:cubicBezTo>
                      <a:pt x="583" y="627"/>
                      <a:pt x="583" y="627"/>
                      <a:pt x="583" y="627"/>
                    </a:cubicBezTo>
                    <a:cubicBezTo>
                      <a:pt x="579" y="618"/>
                      <a:pt x="579" y="618"/>
                      <a:pt x="579" y="618"/>
                    </a:cubicBezTo>
                    <a:cubicBezTo>
                      <a:pt x="574" y="613"/>
                      <a:pt x="574" y="613"/>
                      <a:pt x="574" y="613"/>
                    </a:cubicBezTo>
                    <a:cubicBezTo>
                      <a:pt x="568" y="612"/>
                      <a:pt x="568" y="612"/>
                      <a:pt x="568" y="612"/>
                    </a:cubicBezTo>
                    <a:cubicBezTo>
                      <a:pt x="566" y="606"/>
                      <a:pt x="566" y="606"/>
                      <a:pt x="566" y="606"/>
                    </a:cubicBezTo>
                    <a:cubicBezTo>
                      <a:pt x="562" y="602"/>
                      <a:pt x="562" y="602"/>
                      <a:pt x="562" y="602"/>
                    </a:cubicBezTo>
                    <a:cubicBezTo>
                      <a:pt x="553" y="601"/>
                      <a:pt x="553" y="601"/>
                      <a:pt x="553" y="601"/>
                    </a:cubicBezTo>
                    <a:cubicBezTo>
                      <a:pt x="543" y="594"/>
                      <a:pt x="543" y="594"/>
                      <a:pt x="543" y="594"/>
                    </a:cubicBezTo>
                    <a:cubicBezTo>
                      <a:pt x="536" y="593"/>
                      <a:pt x="536" y="593"/>
                      <a:pt x="536" y="593"/>
                    </a:cubicBezTo>
                    <a:cubicBezTo>
                      <a:pt x="536" y="589"/>
                      <a:pt x="536" y="589"/>
                      <a:pt x="536" y="589"/>
                    </a:cubicBezTo>
                    <a:cubicBezTo>
                      <a:pt x="533" y="588"/>
                      <a:pt x="533" y="588"/>
                      <a:pt x="533" y="588"/>
                    </a:cubicBezTo>
                    <a:cubicBezTo>
                      <a:pt x="530" y="585"/>
                      <a:pt x="530" y="585"/>
                      <a:pt x="530" y="585"/>
                    </a:cubicBezTo>
                    <a:cubicBezTo>
                      <a:pt x="525" y="587"/>
                      <a:pt x="525" y="587"/>
                      <a:pt x="525" y="587"/>
                    </a:cubicBezTo>
                    <a:cubicBezTo>
                      <a:pt x="521" y="591"/>
                      <a:pt x="521" y="591"/>
                      <a:pt x="521" y="591"/>
                    </a:cubicBezTo>
                    <a:cubicBezTo>
                      <a:pt x="520" y="586"/>
                      <a:pt x="520" y="586"/>
                      <a:pt x="520" y="586"/>
                    </a:cubicBezTo>
                    <a:cubicBezTo>
                      <a:pt x="521" y="584"/>
                      <a:pt x="521" y="584"/>
                      <a:pt x="521" y="584"/>
                    </a:cubicBezTo>
                    <a:cubicBezTo>
                      <a:pt x="520" y="581"/>
                      <a:pt x="520" y="581"/>
                      <a:pt x="520" y="581"/>
                    </a:cubicBezTo>
                    <a:cubicBezTo>
                      <a:pt x="508" y="576"/>
                      <a:pt x="508" y="576"/>
                      <a:pt x="508" y="576"/>
                    </a:cubicBezTo>
                    <a:cubicBezTo>
                      <a:pt x="503" y="572"/>
                      <a:pt x="503" y="572"/>
                      <a:pt x="503" y="572"/>
                    </a:cubicBezTo>
                    <a:cubicBezTo>
                      <a:pt x="486" y="570"/>
                      <a:pt x="486" y="570"/>
                      <a:pt x="486" y="570"/>
                    </a:cubicBezTo>
                    <a:cubicBezTo>
                      <a:pt x="472" y="573"/>
                      <a:pt x="472" y="573"/>
                      <a:pt x="472" y="573"/>
                    </a:cubicBezTo>
                    <a:cubicBezTo>
                      <a:pt x="468" y="571"/>
                      <a:pt x="468" y="571"/>
                      <a:pt x="468" y="571"/>
                    </a:cubicBezTo>
                    <a:cubicBezTo>
                      <a:pt x="465" y="572"/>
                      <a:pt x="465" y="572"/>
                      <a:pt x="465" y="572"/>
                    </a:cubicBezTo>
                    <a:cubicBezTo>
                      <a:pt x="462" y="570"/>
                      <a:pt x="462" y="570"/>
                      <a:pt x="462" y="570"/>
                    </a:cubicBezTo>
                    <a:cubicBezTo>
                      <a:pt x="460" y="570"/>
                      <a:pt x="460" y="570"/>
                      <a:pt x="460" y="570"/>
                    </a:cubicBezTo>
                    <a:cubicBezTo>
                      <a:pt x="457" y="570"/>
                      <a:pt x="457" y="570"/>
                      <a:pt x="457" y="570"/>
                    </a:cubicBezTo>
                    <a:cubicBezTo>
                      <a:pt x="457" y="570"/>
                      <a:pt x="457" y="570"/>
                      <a:pt x="457" y="570"/>
                    </a:cubicBezTo>
                    <a:cubicBezTo>
                      <a:pt x="457" y="572"/>
                      <a:pt x="456" y="573"/>
                      <a:pt x="456" y="575"/>
                    </a:cubicBezTo>
                    <a:cubicBezTo>
                      <a:pt x="457" y="577"/>
                      <a:pt x="457" y="577"/>
                      <a:pt x="457" y="577"/>
                    </a:cubicBezTo>
                    <a:cubicBezTo>
                      <a:pt x="457" y="580"/>
                      <a:pt x="457" y="580"/>
                      <a:pt x="457" y="580"/>
                    </a:cubicBezTo>
                    <a:cubicBezTo>
                      <a:pt x="453" y="582"/>
                      <a:pt x="453" y="582"/>
                      <a:pt x="453" y="582"/>
                    </a:cubicBezTo>
                    <a:cubicBezTo>
                      <a:pt x="453" y="584"/>
                      <a:pt x="453" y="584"/>
                      <a:pt x="453" y="584"/>
                    </a:cubicBezTo>
                    <a:cubicBezTo>
                      <a:pt x="455" y="589"/>
                      <a:pt x="455" y="589"/>
                      <a:pt x="455" y="589"/>
                    </a:cubicBezTo>
                    <a:cubicBezTo>
                      <a:pt x="458" y="591"/>
                      <a:pt x="458" y="591"/>
                      <a:pt x="458" y="591"/>
                    </a:cubicBezTo>
                    <a:cubicBezTo>
                      <a:pt x="460" y="598"/>
                      <a:pt x="460" y="598"/>
                      <a:pt x="460" y="598"/>
                    </a:cubicBezTo>
                    <a:cubicBezTo>
                      <a:pt x="462" y="602"/>
                      <a:pt x="462" y="602"/>
                      <a:pt x="462" y="602"/>
                    </a:cubicBezTo>
                    <a:cubicBezTo>
                      <a:pt x="462" y="598"/>
                      <a:pt x="462" y="598"/>
                      <a:pt x="462" y="598"/>
                    </a:cubicBezTo>
                    <a:cubicBezTo>
                      <a:pt x="465" y="599"/>
                      <a:pt x="465" y="599"/>
                      <a:pt x="465" y="599"/>
                    </a:cubicBezTo>
                    <a:cubicBezTo>
                      <a:pt x="468" y="606"/>
                      <a:pt x="468" y="606"/>
                      <a:pt x="468" y="606"/>
                    </a:cubicBezTo>
                    <a:cubicBezTo>
                      <a:pt x="468" y="610"/>
                      <a:pt x="468" y="610"/>
                      <a:pt x="468" y="610"/>
                    </a:cubicBezTo>
                    <a:cubicBezTo>
                      <a:pt x="472" y="611"/>
                      <a:pt x="472" y="611"/>
                      <a:pt x="472" y="611"/>
                    </a:cubicBezTo>
                    <a:cubicBezTo>
                      <a:pt x="477" y="618"/>
                      <a:pt x="477" y="618"/>
                      <a:pt x="477" y="618"/>
                    </a:cubicBezTo>
                    <a:cubicBezTo>
                      <a:pt x="472" y="617"/>
                      <a:pt x="472" y="617"/>
                      <a:pt x="472" y="617"/>
                    </a:cubicBezTo>
                    <a:cubicBezTo>
                      <a:pt x="471" y="615"/>
                      <a:pt x="471" y="615"/>
                      <a:pt x="471" y="615"/>
                    </a:cubicBezTo>
                    <a:cubicBezTo>
                      <a:pt x="468" y="615"/>
                      <a:pt x="468" y="615"/>
                      <a:pt x="468" y="615"/>
                    </a:cubicBezTo>
                    <a:cubicBezTo>
                      <a:pt x="466" y="622"/>
                      <a:pt x="466" y="622"/>
                      <a:pt x="466" y="622"/>
                    </a:cubicBezTo>
                    <a:cubicBezTo>
                      <a:pt x="463" y="625"/>
                      <a:pt x="463" y="625"/>
                      <a:pt x="463" y="625"/>
                    </a:cubicBezTo>
                    <a:cubicBezTo>
                      <a:pt x="458" y="622"/>
                      <a:pt x="458" y="622"/>
                      <a:pt x="458" y="622"/>
                    </a:cubicBezTo>
                    <a:cubicBezTo>
                      <a:pt x="455" y="625"/>
                      <a:pt x="455" y="625"/>
                      <a:pt x="455" y="625"/>
                    </a:cubicBezTo>
                    <a:cubicBezTo>
                      <a:pt x="455" y="627"/>
                      <a:pt x="455" y="627"/>
                      <a:pt x="455" y="627"/>
                    </a:cubicBezTo>
                    <a:cubicBezTo>
                      <a:pt x="459" y="633"/>
                      <a:pt x="459" y="633"/>
                      <a:pt x="459" y="633"/>
                    </a:cubicBezTo>
                    <a:cubicBezTo>
                      <a:pt x="460" y="634"/>
                      <a:pt x="460" y="634"/>
                      <a:pt x="460" y="634"/>
                    </a:cubicBezTo>
                    <a:cubicBezTo>
                      <a:pt x="460" y="637"/>
                      <a:pt x="460" y="637"/>
                      <a:pt x="460" y="637"/>
                    </a:cubicBezTo>
                    <a:cubicBezTo>
                      <a:pt x="458" y="640"/>
                      <a:pt x="458" y="640"/>
                      <a:pt x="458" y="640"/>
                    </a:cubicBezTo>
                    <a:cubicBezTo>
                      <a:pt x="449" y="639"/>
                      <a:pt x="449" y="639"/>
                      <a:pt x="449" y="639"/>
                    </a:cubicBezTo>
                    <a:cubicBezTo>
                      <a:pt x="447" y="636"/>
                      <a:pt x="447" y="636"/>
                      <a:pt x="447" y="636"/>
                    </a:cubicBezTo>
                    <a:cubicBezTo>
                      <a:pt x="448" y="633"/>
                      <a:pt x="448" y="633"/>
                      <a:pt x="448" y="633"/>
                    </a:cubicBezTo>
                    <a:cubicBezTo>
                      <a:pt x="446" y="628"/>
                      <a:pt x="446" y="628"/>
                      <a:pt x="446" y="628"/>
                    </a:cubicBezTo>
                    <a:cubicBezTo>
                      <a:pt x="449" y="625"/>
                      <a:pt x="449" y="625"/>
                      <a:pt x="449" y="625"/>
                    </a:cubicBezTo>
                    <a:cubicBezTo>
                      <a:pt x="449" y="623"/>
                      <a:pt x="449" y="623"/>
                      <a:pt x="449" y="623"/>
                    </a:cubicBezTo>
                    <a:cubicBezTo>
                      <a:pt x="445" y="618"/>
                      <a:pt x="445" y="618"/>
                      <a:pt x="445" y="618"/>
                    </a:cubicBezTo>
                    <a:cubicBezTo>
                      <a:pt x="442" y="617"/>
                      <a:pt x="442" y="617"/>
                      <a:pt x="442" y="617"/>
                    </a:cubicBezTo>
                    <a:cubicBezTo>
                      <a:pt x="445" y="613"/>
                      <a:pt x="445" y="613"/>
                      <a:pt x="445" y="613"/>
                    </a:cubicBezTo>
                    <a:cubicBezTo>
                      <a:pt x="445" y="612"/>
                      <a:pt x="445" y="612"/>
                      <a:pt x="445" y="612"/>
                    </a:cubicBezTo>
                    <a:cubicBezTo>
                      <a:pt x="442" y="613"/>
                      <a:pt x="442" y="613"/>
                      <a:pt x="442" y="613"/>
                    </a:cubicBezTo>
                    <a:cubicBezTo>
                      <a:pt x="440" y="614"/>
                      <a:pt x="440" y="614"/>
                      <a:pt x="440" y="614"/>
                    </a:cubicBezTo>
                    <a:cubicBezTo>
                      <a:pt x="435" y="619"/>
                      <a:pt x="435" y="619"/>
                      <a:pt x="435" y="619"/>
                    </a:cubicBezTo>
                    <a:cubicBezTo>
                      <a:pt x="432" y="620"/>
                      <a:pt x="432" y="620"/>
                      <a:pt x="432" y="620"/>
                    </a:cubicBezTo>
                    <a:cubicBezTo>
                      <a:pt x="429" y="624"/>
                      <a:pt x="429" y="624"/>
                      <a:pt x="429" y="624"/>
                    </a:cubicBezTo>
                    <a:cubicBezTo>
                      <a:pt x="429" y="626"/>
                      <a:pt x="429" y="626"/>
                      <a:pt x="429" y="626"/>
                    </a:cubicBezTo>
                    <a:cubicBezTo>
                      <a:pt x="424" y="626"/>
                      <a:pt x="424" y="626"/>
                      <a:pt x="424" y="626"/>
                    </a:cubicBezTo>
                    <a:cubicBezTo>
                      <a:pt x="422" y="629"/>
                      <a:pt x="422" y="629"/>
                      <a:pt x="422" y="629"/>
                    </a:cubicBezTo>
                    <a:cubicBezTo>
                      <a:pt x="422" y="632"/>
                      <a:pt x="422" y="632"/>
                      <a:pt x="422" y="632"/>
                    </a:cubicBezTo>
                    <a:cubicBezTo>
                      <a:pt x="419" y="634"/>
                      <a:pt x="419" y="634"/>
                      <a:pt x="419" y="634"/>
                    </a:cubicBezTo>
                    <a:cubicBezTo>
                      <a:pt x="411" y="634"/>
                      <a:pt x="411" y="634"/>
                      <a:pt x="411" y="634"/>
                    </a:cubicBezTo>
                    <a:cubicBezTo>
                      <a:pt x="409" y="633"/>
                      <a:pt x="409" y="633"/>
                      <a:pt x="409" y="633"/>
                    </a:cubicBezTo>
                    <a:cubicBezTo>
                      <a:pt x="407" y="634"/>
                      <a:pt x="407" y="634"/>
                      <a:pt x="407" y="634"/>
                    </a:cubicBezTo>
                    <a:cubicBezTo>
                      <a:pt x="405" y="634"/>
                      <a:pt x="405" y="634"/>
                      <a:pt x="405" y="634"/>
                    </a:cubicBezTo>
                    <a:cubicBezTo>
                      <a:pt x="402" y="632"/>
                      <a:pt x="402" y="632"/>
                      <a:pt x="402" y="632"/>
                    </a:cubicBezTo>
                    <a:cubicBezTo>
                      <a:pt x="398" y="636"/>
                      <a:pt x="398" y="636"/>
                      <a:pt x="398" y="636"/>
                    </a:cubicBezTo>
                    <a:cubicBezTo>
                      <a:pt x="397" y="638"/>
                      <a:pt x="397" y="638"/>
                      <a:pt x="397" y="638"/>
                    </a:cubicBezTo>
                    <a:cubicBezTo>
                      <a:pt x="393" y="639"/>
                      <a:pt x="393" y="639"/>
                      <a:pt x="393" y="639"/>
                    </a:cubicBezTo>
                    <a:cubicBezTo>
                      <a:pt x="390" y="643"/>
                      <a:pt x="390" y="643"/>
                      <a:pt x="390" y="643"/>
                    </a:cubicBezTo>
                    <a:cubicBezTo>
                      <a:pt x="390" y="645"/>
                      <a:pt x="390" y="645"/>
                      <a:pt x="390" y="645"/>
                    </a:cubicBezTo>
                    <a:cubicBezTo>
                      <a:pt x="393" y="647"/>
                      <a:pt x="393" y="647"/>
                      <a:pt x="393" y="647"/>
                    </a:cubicBezTo>
                    <a:cubicBezTo>
                      <a:pt x="392" y="650"/>
                      <a:pt x="392" y="650"/>
                      <a:pt x="392" y="650"/>
                    </a:cubicBezTo>
                    <a:cubicBezTo>
                      <a:pt x="392" y="652"/>
                      <a:pt x="392" y="652"/>
                      <a:pt x="392" y="652"/>
                    </a:cubicBezTo>
                    <a:cubicBezTo>
                      <a:pt x="391" y="654"/>
                      <a:pt x="391" y="654"/>
                      <a:pt x="391" y="654"/>
                    </a:cubicBezTo>
                    <a:cubicBezTo>
                      <a:pt x="388" y="651"/>
                      <a:pt x="388" y="651"/>
                      <a:pt x="388" y="651"/>
                    </a:cubicBezTo>
                    <a:cubicBezTo>
                      <a:pt x="387" y="648"/>
                      <a:pt x="387" y="648"/>
                      <a:pt x="387" y="648"/>
                    </a:cubicBezTo>
                    <a:cubicBezTo>
                      <a:pt x="385" y="649"/>
                      <a:pt x="385" y="649"/>
                      <a:pt x="385" y="649"/>
                    </a:cubicBezTo>
                    <a:cubicBezTo>
                      <a:pt x="381" y="654"/>
                      <a:pt x="381" y="654"/>
                      <a:pt x="381" y="654"/>
                    </a:cubicBezTo>
                    <a:cubicBezTo>
                      <a:pt x="379" y="659"/>
                      <a:pt x="379" y="659"/>
                      <a:pt x="379" y="659"/>
                    </a:cubicBezTo>
                    <a:cubicBezTo>
                      <a:pt x="379" y="654"/>
                      <a:pt x="379" y="654"/>
                      <a:pt x="379" y="654"/>
                    </a:cubicBezTo>
                    <a:cubicBezTo>
                      <a:pt x="376" y="652"/>
                      <a:pt x="376" y="652"/>
                      <a:pt x="376" y="652"/>
                    </a:cubicBezTo>
                    <a:cubicBezTo>
                      <a:pt x="373" y="654"/>
                      <a:pt x="373" y="654"/>
                      <a:pt x="373" y="654"/>
                    </a:cubicBezTo>
                    <a:cubicBezTo>
                      <a:pt x="371" y="654"/>
                      <a:pt x="371" y="654"/>
                      <a:pt x="371" y="654"/>
                    </a:cubicBezTo>
                    <a:cubicBezTo>
                      <a:pt x="368" y="655"/>
                      <a:pt x="368" y="655"/>
                      <a:pt x="368" y="655"/>
                    </a:cubicBezTo>
                    <a:cubicBezTo>
                      <a:pt x="365" y="654"/>
                      <a:pt x="365" y="654"/>
                      <a:pt x="365" y="654"/>
                    </a:cubicBezTo>
                    <a:cubicBezTo>
                      <a:pt x="365" y="651"/>
                      <a:pt x="365" y="651"/>
                      <a:pt x="365" y="651"/>
                    </a:cubicBezTo>
                    <a:cubicBezTo>
                      <a:pt x="368" y="647"/>
                      <a:pt x="368" y="647"/>
                      <a:pt x="368" y="647"/>
                    </a:cubicBezTo>
                    <a:cubicBezTo>
                      <a:pt x="372" y="646"/>
                      <a:pt x="372" y="646"/>
                      <a:pt x="372" y="646"/>
                    </a:cubicBezTo>
                    <a:cubicBezTo>
                      <a:pt x="373" y="643"/>
                      <a:pt x="373" y="643"/>
                      <a:pt x="373" y="643"/>
                    </a:cubicBezTo>
                    <a:cubicBezTo>
                      <a:pt x="371" y="639"/>
                      <a:pt x="371" y="639"/>
                      <a:pt x="371" y="639"/>
                    </a:cubicBezTo>
                    <a:cubicBezTo>
                      <a:pt x="372" y="637"/>
                      <a:pt x="372" y="637"/>
                      <a:pt x="372" y="637"/>
                    </a:cubicBezTo>
                    <a:cubicBezTo>
                      <a:pt x="374" y="635"/>
                      <a:pt x="374" y="635"/>
                      <a:pt x="374" y="635"/>
                    </a:cubicBezTo>
                    <a:cubicBezTo>
                      <a:pt x="370" y="631"/>
                      <a:pt x="370" y="631"/>
                      <a:pt x="370" y="631"/>
                    </a:cubicBezTo>
                    <a:cubicBezTo>
                      <a:pt x="368" y="632"/>
                      <a:pt x="368" y="632"/>
                      <a:pt x="368" y="632"/>
                    </a:cubicBezTo>
                    <a:cubicBezTo>
                      <a:pt x="365" y="631"/>
                      <a:pt x="365" y="631"/>
                      <a:pt x="365" y="631"/>
                    </a:cubicBezTo>
                    <a:cubicBezTo>
                      <a:pt x="364" y="629"/>
                      <a:pt x="364" y="629"/>
                      <a:pt x="364" y="629"/>
                    </a:cubicBezTo>
                    <a:cubicBezTo>
                      <a:pt x="371" y="625"/>
                      <a:pt x="371" y="625"/>
                      <a:pt x="371" y="625"/>
                    </a:cubicBezTo>
                    <a:cubicBezTo>
                      <a:pt x="374" y="625"/>
                      <a:pt x="374" y="625"/>
                      <a:pt x="374" y="625"/>
                    </a:cubicBezTo>
                    <a:cubicBezTo>
                      <a:pt x="377" y="623"/>
                      <a:pt x="377" y="623"/>
                      <a:pt x="377" y="623"/>
                    </a:cubicBezTo>
                    <a:cubicBezTo>
                      <a:pt x="377" y="621"/>
                      <a:pt x="377" y="621"/>
                      <a:pt x="377" y="621"/>
                    </a:cubicBezTo>
                    <a:cubicBezTo>
                      <a:pt x="370" y="622"/>
                      <a:pt x="370" y="622"/>
                      <a:pt x="370" y="622"/>
                    </a:cubicBezTo>
                    <a:cubicBezTo>
                      <a:pt x="360" y="627"/>
                      <a:pt x="360" y="627"/>
                      <a:pt x="360" y="627"/>
                    </a:cubicBezTo>
                    <a:cubicBezTo>
                      <a:pt x="358" y="630"/>
                      <a:pt x="358" y="630"/>
                      <a:pt x="358" y="630"/>
                    </a:cubicBezTo>
                    <a:cubicBezTo>
                      <a:pt x="359" y="632"/>
                      <a:pt x="359" y="632"/>
                      <a:pt x="359" y="632"/>
                    </a:cubicBezTo>
                    <a:cubicBezTo>
                      <a:pt x="360" y="636"/>
                      <a:pt x="360" y="636"/>
                      <a:pt x="360" y="636"/>
                    </a:cubicBezTo>
                    <a:cubicBezTo>
                      <a:pt x="361" y="639"/>
                      <a:pt x="361" y="639"/>
                      <a:pt x="361" y="639"/>
                    </a:cubicBezTo>
                    <a:cubicBezTo>
                      <a:pt x="359" y="642"/>
                      <a:pt x="359" y="642"/>
                      <a:pt x="359" y="642"/>
                    </a:cubicBezTo>
                    <a:cubicBezTo>
                      <a:pt x="357" y="643"/>
                      <a:pt x="357" y="643"/>
                      <a:pt x="357" y="643"/>
                    </a:cubicBezTo>
                    <a:cubicBezTo>
                      <a:pt x="354" y="638"/>
                      <a:pt x="354" y="638"/>
                      <a:pt x="354" y="638"/>
                    </a:cubicBezTo>
                    <a:cubicBezTo>
                      <a:pt x="355" y="636"/>
                      <a:pt x="355" y="636"/>
                      <a:pt x="355" y="636"/>
                    </a:cubicBezTo>
                    <a:cubicBezTo>
                      <a:pt x="356" y="635"/>
                      <a:pt x="356" y="635"/>
                      <a:pt x="356" y="635"/>
                    </a:cubicBezTo>
                    <a:cubicBezTo>
                      <a:pt x="356" y="633"/>
                      <a:pt x="356" y="633"/>
                      <a:pt x="356" y="633"/>
                    </a:cubicBezTo>
                    <a:cubicBezTo>
                      <a:pt x="354" y="633"/>
                      <a:pt x="354" y="633"/>
                      <a:pt x="354" y="633"/>
                    </a:cubicBezTo>
                    <a:cubicBezTo>
                      <a:pt x="348" y="641"/>
                      <a:pt x="348" y="641"/>
                      <a:pt x="348" y="641"/>
                    </a:cubicBezTo>
                    <a:cubicBezTo>
                      <a:pt x="348" y="643"/>
                      <a:pt x="348" y="643"/>
                      <a:pt x="348" y="643"/>
                    </a:cubicBezTo>
                    <a:cubicBezTo>
                      <a:pt x="351" y="646"/>
                      <a:pt x="351" y="646"/>
                      <a:pt x="351" y="646"/>
                    </a:cubicBezTo>
                    <a:cubicBezTo>
                      <a:pt x="353" y="647"/>
                      <a:pt x="353" y="647"/>
                      <a:pt x="353" y="647"/>
                    </a:cubicBezTo>
                    <a:cubicBezTo>
                      <a:pt x="352" y="650"/>
                      <a:pt x="352" y="650"/>
                      <a:pt x="352" y="650"/>
                    </a:cubicBezTo>
                    <a:cubicBezTo>
                      <a:pt x="348" y="655"/>
                      <a:pt x="348" y="655"/>
                      <a:pt x="348" y="655"/>
                    </a:cubicBezTo>
                    <a:cubicBezTo>
                      <a:pt x="346" y="654"/>
                      <a:pt x="346" y="654"/>
                      <a:pt x="346" y="654"/>
                    </a:cubicBezTo>
                    <a:cubicBezTo>
                      <a:pt x="347" y="651"/>
                      <a:pt x="347" y="651"/>
                      <a:pt x="347" y="651"/>
                    </a:cubicBezTo>
                    <a:cubicBezTo>
                      <a:pt x="347" y="648"/>
                      <a:pt x="347" y="648"/>
                      <a:pt x="347" y="648"/>
                    </a:cubicBezTo>
                    <a:cubicBezTo>
                      <a:pt x="346" y="648"/>
                      <a:pt x="346" y="648"/>
                      <a:pt x="346" y="648"/>
                    </a:cubicBezTo>
                    <a:cubicBezTo>
                      <a:pt x="345" y="644"/>
                      <a:pt x="345" y="644"/>
                      <a:pt x="345" y="644"/>
                    </a:cubicBezTo>
                    <a:cubicBezTo>
                      <a:pt x="338" y="647"/>
                      <a:pt x="338" y="647"/>
                      <a:pt x="338" y="647"/>
                    </a:cubicBezTo>
                    <a:cubicBezTo>
                      <a:pt x="337" y="650"/>
                      <a:pt x="337" y="650"/>
                      <a:pt x="337" y="650"/>
                    </a:cubicBezTo>
                    <a:cubicBezTo>
                      <a:pt x="332" y="652"/>
                      <a:pt x="332" y="652"/>
                      <a:pt x="332" y="652"/>
                    </a:cubicBezTo>
                    <a:cubicBezTo>
                      <a:pt x="328" y="652"/>
                      <a:pt x="328" y="652"/>
                      <a:pt x="328" y="652"/>
                    </a:cubicBezTo>
                    <a:cubicBezTo>
                      <a:pt x="326" y="653"/>
                      <a:pt x="326" y="653"/>
                      <a:pt x="326" y="653"/>
                    </a:cubicBezTo>
                    <a:cubicBezTo>
                      <a:pt x="326" y="655"/>
                      <a:pt x="326" y="655"/>
                      <a:pt x="326" y="655"/>
                    </a:cubicBezTo>
                    <a:cubicBezTo>
                      <a:pt x="319" y="666"/>
                      <a:pt x="319" y="666"/>
                      <a:pt x="319" y="666"/>
                    </a:cubicBezTo>
                    <a:cubicBezTo>
                      <a:pt x="317" y="667"/>
                      <a:pt x="317" y="667"/>
                      <a:pt x="317" y="667"/>
                    </a:cubicBezTo>
                    <a:cubicBezTo>
                      <a:pt x="310" y="677"/>
                      <a:pt x="310" y="677"/>
                      <a:pt x="310" y="677"/>
                    </a:cubicBezTo>
                    <a:cubicBezTo>
                      <a:pt x="307" y="679"/>
                      <a:pt x="307" y="679"/>
                      <a:pt x="307" y="679"/>
                    </a:cubicBezTo>
                    <a:cubicBezTo>
                      <a:pt x="304" y="676"/>
                      <a:pt x="304" y="676"/>
                      <a:pt x="304" y="676"/>
                    </a:cubicBezTo>
                    <a:cubicBezTo>
                      <a:pt x="302" y="676"/>
                      <a:pt x="302" y="676"/>
                      <a:pt x="302" y="676"/>
                    </a:cubicBezTo>
                    <a:cubicBezTo>
                      <a:pt x="304" y="680"/>
                      <a:pt x="304" y="680"/>
                      <a:pt x="304" y="680"/>
                    </a:cubicBezTo>
                    <a:cubicBezTo>
                      <a:pt x="309" y="684"/>
                      <a:pt x="309" y="684"/>
                      <a:pt x="309" y="684"/>
                    </a:cubicBezTo>
                    <a:cubicBezTo>
                      <a:pt x="309" y="688"/>
                      <a:pt x="309" y="688"/>
                      <a:pt x="309" y="688"/>
                    </a:cubicBezTo>
                    <a:cubicBezTo>
                      <a:pt x="303" y="685"/>
                      <a:pt x="303" y="685"/>
                      <a:pt x="303" y="685"/>
                    </a:cubicBezTo>
                    <a:cubicBezTo>
                      <a:pt x="302" y="688"/>
                      <a:pt x="302" y="688"/>
                      <a:pt x="302" y="688"/>
                    </a:cubicBezTo>
                    <a:cubicBezTo>
                      <a:pt x="292" y="689"/>
                      <a:pt x="292" y="689"/>
                      <a:pt x="292" y="689"/>
                    </a:cubicBezTo>
                    <a:cubicBezTo>
                      <a:pt x="290" y="691"/>
                      <a:pt x="290" y="691"/>
                      <a:pt x="290" y="691"/>
                    </a:cubicBezTo>
                    <a:cubicBezTo>
                      <a:pt x="293" y="695"/>
                      <a:pt x="293" y="695"/>
                      <a:pt x="293" y="695"/>
                    </a:cubicBezTo>
                    <a:cubicBezTo>
                      <a:pt x="293" y="699"/>
                      <a:pt x="293" y="699"/>
                      <a:pt x="293" y="699"/>
                    </a:cubicBezTo>
                    <a:cubicBezTo>
                      <a:pt x="291" y="704"/>
                      <a:pt x="291" y="704"/>
                      <a:pt x="291" y="704"/>
                    </a:cubicBezTo>
                    <a:cubicBezTo>
                      <a:pt x="292" y="710"/>
                      <a:pt x="292" y="710"/>
                      <a:pt x="292" y="710"/>
                    </a:cubicBezTo>
                    <a:cubicBezTo>
                      <a:pt x="291" y="715"/>
                      <a:pt x="291" y="715"/>
                      <a:pt x="291" y="715"/>
                    </a:cubicBezTo>
                    <a:cubicBezTo>
                      <a:pt x="285" y="718"/>
                      <a:pt x="285" y="718"/>
                      <a:pt x="285" y="718"/>
                    </a:cubicBezTo>
                    <a:cubicBezTo>
                      <a:pt x="284" y="721"/>
                      <a:pt x="284" y="721"/>
                      <a:pt x="284" y="721"/>
                    </a:cubicBezTo>
                    <a:cubicBezTo>
                      <a:pt x="280" y="721"/>
                      <a:pt x="280" y="721"/>
                      <a:pt x="280" y="721"/>
                    </a:cubicBezTo>
                    <a:cubicBezTo>
                      <a:pt x="278" y="723"/>
                      <a:pt x="278" y="723"/>
                      <a:pt x="278" y="723"/>
                    </a:cubicBezTo>
                    <a:cubicBezTo>
                      <a:pt x="276" y="719"/>
                      <a:pt x="276" y="719"/>
                      <a:pt x="276" y="719"/>
                    </a:cubicBezTo>
                    <a:cubicBezTo>
                      <a:pt x="271" y="723"/>
                      <a:pt x="271" y="723"/>
                      <a:pt x="271" y="723"/>
                    </a:cubicBezTo>
                    <a:cubicBezTo>
                      <a:pt x="268" y="723"/>
                      <a:pt x="268" y="723"/>
                      <a:pt x="268" y="723"/>
                    </a:cubicBezTo>
                    <a:cubicBezTo>
                      <a:pt x="261" y="711"/>
                      <a:pt x="261" y="711"/>
                      <a:pt x="261" y="711"/>
                    </a:cubicBezTo>
                    <a:cubicBezTo>
                      <a:pt x="253" y="704"/>
                      <a:pt x="253" y="704"/>
                      <a:pt x="253" y="704"/>
                    </a:cubicBezTo>
                    <a:cubicBezTo>
                      <a:pt x="250" y="702"/>
                      <a:pt x="250" y="702"/>
                      <a:pt x="250" y="702"/>
                    </a:cubicBezTo>
                    <a:cubicBezTo>
                      <a:pt x="251" y="696"/>
                      <a:pt x="251" y="696"/>
                      <a:pt x="251" y="696"/>
                    </a:cubicBezTo>
                    <a:cubicBezTo>
                      <a:pt x="252" y="693"/>
                      <a:pt x="252" y="693"/>
                      <a:pt x="252" y="693"/>
                    </a:cubicBezTo>
                    <a:cubicBezTo>
                      <a:pt x="254" y="694"/>
                      <a:pt x="254" y="694"/>
                      <a:pt x="254" y="694"/>
                    </a:cubicBezTo>
                    <a:cubicBezTo>
                      <a:pt x="255" y="691"/>
                      <a:pt x="255" y="691"/>
                      <a:pt x="255" y="691"/>
                    </a:cubicBezTo>
                    <a:cubicBezTo>
                      <a:pt x="255" y="689"/>
                      <a:pt x="255" y="689"/>
                      <a:pt x="255" y="689"/>
                    </a:cubicBezTo>
                    <a:cubicBezTo>
                      <a:pt x="256" y="687"/>
                      <a:pt x="256" y="687"/>
                      <a:pt x="256" y="687"/>
                    </a:cubicBezTo>
                    <a:cubicBezTo>
                      <a:pt x="262" y="686"/>
                      <a:pt x="262" y="686"/>
                      <a:pt x="262" y="686"/>
                    </a:cubicBezTo>
                    <a:cubicBezTo>
                      <a:pt x="264" y="683"/>
                      <a:pt x="264" y="683"/>
                      <a:pt x="264" y="683"/>
                    </a:cubicBezTo>
                    <a:cubicBezTo>
                      <a:pt x="270" y="684"/>
                      <a:pt x="270" y="684"/>
                      <a:pt x="270" y="684"/>
                    </a:cubicBezTo>
                    <a:cubicBezTo>
                      <a:pt x="271" y="680"/>
                      <a:pt x="271" y="680"/>
                      <a:pt x="271" y="680"/>
                    </a:cubicBezTo>
                    <a:cubicBezTo>
                      <a:pt x="266" y="672"/>
                      <a:pt x="266" y="672"/>
                      <a:pt x="266" y="672"/>
                    </a:cubicBezTo>
                    <a:cubicBezTo>
                      <a:pt x="265" y="669"/>
                      <a:pt x="265" y="669"/>
                      <a:pt x="265" y="669"/>
                    </a:cubicBezTo>
                    <a:cubicBezTo>
                      <a:pt x="261" y="668"/>
                      <a:pt x="261" y="668"/>
                      <a:pt x="261" y="668"/>
                    </a:cubicBezTo>
                    <a:cubicBezTo>
                      <a:pt x="257" y="663"/>
                      <a:pt x="257" y="663"/>
                      <a:pt x="257" y="663"/>
                    </a:cubicBezTo>
                    <a:cubicBezTo>
                      <a:pt x="257" y="659"/>
                      <a:pt x="257" y="659"/>
                      <a:pt x="257" y="659"/>
                    </a:cubicBezTo>
                    <a:cubicBezTo>
                      <a:pt x="253" y="655"/>
                      <a:pt x="253" y="655"/>
                      <a:pt x="253" y="655"/>
                    </a:cubicBezTo>
                    <a:cubicBezTo>
                      <a:pt x="243" y="654"/>
                      <a:pt x="243" y="654"/>
                      <a:pt x="243" y="654"/>
                    </a:cubicBezTo>
                    <a:cubicBezTo>
                      <a:pt x="236" y="655"/>
                      <a:pt x="236" y="655"/>
                      <a:pt x="236" y="655"/>
                    </a:cubicBezTo>
                    <a:cubicBezTo>
                      <a:pt x="233" y="657"/>
                      <a:pt x="233" y="657"/>
                      <a:pt x="233" y="657"/>
                    </a:cubicBezTo>
                    <a:cubicBezTo>
                      <a:pt x="229" y="657"/>
                      <a:pt x="229" y="657"/>
                      <a:pt x="229" y="657"/>
                    </a:cubicBezTo>
                    <a:cubicBezTo>
                      <a:pt x="221" y="651"/>
                      <a:pt x="221" y="651"/>
                      <a:pt x="221" y="651"/>
                    </a:cubicBezTo>
                    <a:cubicBezTo>
                      <a:pt x="217" y="651"/>
                      <a:pt x="217" y="651"/>
                      <a:pt x="217" y="651"/>
                    </a:cubicBezTo>
                    <a:cubicBezTo>
                      <a:pt x="217" y="653"/>
                      <a:pt x="217" y="653"/>
                      <a:pt x="217" y="653"/>
                    </a:cubicBezTo>
                    <a:cubicBezTo>
                      <a:pt x="226" y="662"/>
                      <a:pt x="226" y="662"/>
                      <a:pt x="226" y="662"/>
                    </a:cubicBezTo>
                    <a:cubicBezTo>
                      <a:pt x="232" y="667"/>
                      <a:pt x="232" y="667"/>
                      <a:pt x="232" y="667"/>
                    </a:cubicBezTo>
                    <a:cubicBezTo>
                      <a:pt x="234" y="676"/>
                      <a:pt x="234" y="676"/>
                      <a:pt x="234" y="676"/>
                    </a:cubicBezTo>
                    <a:cubicBezTo>
                      <a:pt x="234" y="681"/>
                      <a:pt x="234" y="681"/>
                      <a:pt x="234" y="681"/>
                    </a:cubicBezTo>
                    <a:cubicBezTo>
                      <a:pt x="236" y="684"/>
                      <a:pt x="236" y="684"/>
                      <a:pt x="236" y="684"/>
                    </a:cubicBezTo>
                    <a:cubicBezTo>
                      <a:pt x="235" y="685"/>
                      <a:pt x="235" y="685"/>
                      <a:pt x="235" y="685"/>
                    </a:cubicBezTo>
                    <a:cubicBezTo>
                      <a:pt x="235" y="689"/>
                      <a:pt x="235" y="689"/>
                      <a:pt x="235" y="689"/>
                    </a:cubicBezTo>
                    <a:cubicBezTo>
                      <a:pt x="235" y="692"/>
                      <a:pt x="235" y="692"/>
                      <a:pt x="235" y="692"/>
                    </a:cubicBezTo>
                    <a:cubicBezTo>
                      <a:pt x="234" y="694"/>
                      <a:pt x="234" y="694"/>
                      <a:pt x="234" y="694"/>
                    </a:cubicBezTo>
                    <a:cubicBezTo>
                      <a:pt x="234" y="704"/>
                      <a:pt x="234" y="704"/>
                      <a:pt x="234" y="704"/>
                    </a:cubicBezTo>
                    <a:cubicBezTo>
                      <a:pt x="233" y="709"/>
                      <a:pt x="233" y="709"/>
                      <a:pt x="233" y="709"/>
                    </a:cubicBezTo>
                    <a:cubicBezTo>
                      <a:pt x="234" y="715"/>
                      <a:pt x="234" y="715"/>
                      <a:pt x="234" y="715"/>
                    </a:cubicBezTo>
                    <a:cubicBezTo>
                      <a:pt x="240" y="714"/>
                      <a:pt x="240" y="714"/>
                      <a:pt x="240" y="714"/>
                    </a:cubicBezTo>
                    <a:cubicBezTo>
                      <a:pt x="244" y="717"/>
                      <a:pt x="244" y="717"/>
                      <a:pt x="244" y="717"/>
                    </a:cubicBezTo>
                    <a:cubicBezTo>
                      <a:pt x="246" y="721"/>
                      <a:pt x="246" y="721"/>
                      <a:pt x="246" y="721"/>
                    </a:cubicBezTo>
                    <a:cubicBezTo>
                      <a:pt x="245" y="723"/>
                      <a:pt x="245" y="723"/>
                      <a:pt x="245" y="723"/>
                    </a:cubicBezTo>
                    <a:cubicBezTo>
                      <a:pt x="246" y="726"/>
                      <a:pt x="246" y="726"/>
                      <a:pt x="246" y="726"/>
                    </a:cubicBezTo>
                    <a:cubicBezTo>
                      <a:pt x="245" y="728"/>
                      <a:pt x="245" y="728"/>
                      <a:pt x="245" y="728"/>
                    </a:cubicBezTo>
                    <a:cubicBezTo>
                      <a:pt x="246" y="731"/>
                      <a:pt x="246" y="731"/>
                      <a:pt x="246" y="731"/>
                    </a:cubicBezTo>
                    <a:cubicBezTo>
                      <a:pt x="247" y="732"/>
                      <a:pt x="247" y="732"/>
                      <a:pt x="247" y="732"/>
                    </a:cubicBezTo>
                    <a:cubicBezTo>
                      <a:pt x="246" y="735"/>
                      <a:pt x="246" y="735"/>
                      <a:pt x="246" y="735"/>
                    </a:cubicBezTo>
                    <a:cubicBezTo>
                      <a:pt x="246" y="745"/>
                      <a:pt x="246" y="745"/>
                      <a:pt x="246" y="745"/>
                    </a:cubicBezTo>
                    <a:cubicBezTo>
                      <a:pt x="245" y="748"/>
                      <a:pt x="245" y="748"/>
                      <a:pt x="245" y="748"/>
                    </a:cubicBezTo>
                    <a:cubicBezTo>
                      <a:pt x="247" y="754"/>
                      <a:pt x="247" y="754"/>
                      <a:pt x="247" y="754"/>
                    </a:cubicBezTo>
                    <a:cubicBezTo>
                      <a:pt x="248" y="762"/>
                      <a:pt x="248" y="762"/>
                      <a:pt x="248" y="762"/>
                    </a:cubicBezTo>
                    <a:cubicBezTo>
                      <a:pt x="245" y="759"/>
                      <a:pt x="245" y="759"/>
                      <a:pt x="245" y="759"/>
                    </a:cubicBezTo>
                    <a:cubicBezTo>
                      <a:pt x="244" y="754"/>
                      <a:pt x="244" y="754"/>
                      <a:pt x="244" y="754"/>
                    </a:cubicBezTo>
                    <a:cubicBezTo>
                      <a:pt x="239" y="749"/>
                      <a:pt x="239" y="749"/>
                      <a:pt x="239" y="749"/>
                    </a:cubicBezTo>
                    <a:cubicBezTo>
                      <a:pt x="235" y="754"/>
                      <a:pt x="235" y="754"/>
                      <a:pt x="235" y="754"/>
                    </a:cubicBezTo>
                    <a:cubicBezTo>
                      <a:pt x="236" y="750"/>
                      <a:pt x="236" y="750"/>
                      <a:pt x="236" y="750"/>
                    </a:cubicBezTo>
                    <a:cubicBezTo>
                      <a:pt x="234" y="747"/>
                      <a:pt x="234" y="747"/>
                      <a:pt x="234" y="747"/>
                    </a:cubicBezTo>
                    <a:cubicBezTo>
                      <a:pt x="228" y="746"/>
                      <a:pt x="228" y="746"/>
                      <a:pt x="228" y="746"/>
                    </a:cubicBezTo>
                    <a:cubicBezTo>
                      <a:pt x="223" y="747"/>
                      <a:pt x="223" y="747"/>
                      <a:pt x="223" y="747"/>
                    </a:cubicBezTo>
                    <a:cubicBezTo>
                      <a:pt x="219" y="743"/>
                      <a:pt x="219" y="743"/>
                      <a:pt x="219" y="743"/>
                    </a:cubicBezTo>
                    <a:cubicBezTo>
                      <a:pt x="215" y="742"/>
                      <a:pt x="215" y="742"/>
                      <a:pt x="215" y="742"/>
                    </a:cubicBezTo>
                    <a:cubicBezTo>
                      <a:pt x="212" y="745"/>
                      <a:pt x="212" y="745"/>
                      <a:pt x="212" y="745"/>
                    </a:cubicBezTo>
                    <a:cubicBezTo>
                      <a:pt x="208" y="755"/>
                      <a:pt x="208" y="755"/>
                      <a:pt x="208" y="755"/>
                    </a:cubicBezTo>
                    <a:cubicBezTo>
                      <a:pt x="202" y="761"/>
                      <a:pt x="202" y="761"/>
                      <a:pt x="202" y="761"/>
                    </a:cubicBezTo>
                    <a:cubicBezTo>
                      <a:pt x="198" y="762"/>
                      <a:pt x="198" y="762"/>
                      <a:pt x="198" y="762"/>
                    </a:cubicBezTo>
                    <a:cubicBezTo>
                      <a:pt x="195" y="766"/>
                      <a:pt x="195" y="766"/>
                      <a:pt x="195" y="766"/>
                    </a:cubicBezTo>
                    <a:cubicBezTo>
                      <a:pt x="194" y="771"/>
                      <a:pt x="194" y="771"/>
                      <a:pt x="194" y="771"/>
                    </a:cubicBezTo>
                    <a:cubicBezTo>
                      <a:pt x="190" y="778"/>
                      <a:pt x="190" y="778"/>
                      <a:pt x="190" y="778"/>
                    </a:cubicBezTo>
                    <a:cubicBezTo>
                      <a:pt x="185" y="783"/>
                      <a:pt x="185" y="783"/>
                      <a:pt x="185" y="783"/>
                    </a:cubicBezTo>
                    <a:cubicBezTo>
                      <a:pt x="184" y="786"/>
                      <a:pt x="184" y="786"/>
                      <a:pt x="184" y="786"/>
                    </a:cubicBezTo>
                    <a:cubicBezTo>
                      <a:pt x="186" y="793"/>
                      <a:pt x="186" y="793"/>
                      <a:pt x="186" y="793"/>
                    </a:cubicBezTo>
                    <a:cubicBezTo>
                      <a:pt x="194" y="803"/>
                      <a:pt x="194" y="803"/>
                      <a:pt x="194" y="803"/>
                    </a:cubicBezTo>
                    <a:cubicBezTo>
                      <a:pt x="199" y="811"/>
                      <a:pt x="199" y="811"/>
                      <a:pt x="199" y="811"/>
                    </a:cubicBezTo>
                    <a:cubicBezTo>
                      <a:pt x="196" y="815"/>
                      <a:pt x="196" y="815"/>
                      <a:pt x="196" y="815"/>
                    </a:cubicBezTo>
                    <a:cubicBezTo>
                      <a:pt x="194" y="815"/>
                      <a:pt x="194" y="815"/>
                      <a:pt x="194" y="815"/>
                    </a:cubicBezTo>
                    <a:cubicBezTo>
                      <a:pt x="194" y="820"/>
                      <a:pt x="194" y="820"/>
                      <a:pt x="194" y="820"/>
                    </a:cubicBezTo>
                    <a:cubicBezTo>
                      <a:pt x="190" y="823"/>
                      <a:pt x="190" y="823"/>
                      <a:pt x="190" y="823"/>
                    </a:cubicBezTo>
                    <a:cubicBezTo>
                      <a:pt x="189" y="827"/>
                      <a:pt x="189" y="827"/>
                      <a:pt x="189" y="827"/>
                    </a:cubicBezTo>
                    <a:cubicBezTo>
                      <a:pt x="184" y="821"/>
                      <a:pt x="184" y="821"/>
                      <a:pt x="184" y="821"/>
                    </a:cubicBezTo>
                    <a:cubicBezTo>
                      <a:pt x="172" y="814"/>
                      <a:pt x="172" y="814"/>
                      <a:pt x="172" y="814"/>
                    </a:cubicBezTo>
                    <a:cubicBezTo>
                      <a:pt x="168" y="814"/>
                      <a:pt x="168" y="814"/>
                      <a:pt x="168" y="814"/>
                    </a:cubicBezTo>
                    <a:cubicBezTo>
                      <a:pt x="167" y="811"/>
                      <a:pt x="167" y="811"/>
                      <a:pt x="167" y="811"/>
                    </a:cubicBezTo>
                    <a:cubicBezTo>
                      <a:pt x="161" y="811"/>
                      <a:pt x="161" y="811"/>
                      <a:pt x="161" y="811"/>
                    </a:cubicBezTo>
                    <a:cubicBezTo>
                      <a:pt x="157" y="808"/>
                      <a:pt x="157" y="808"/>
                      <a:pt x="157" y="808"/>
                    </a:cubicBezTo>
                    <a:cubicBezTo>
                      <a:pt x="155" y="803"/>
                      <a:pt x="155" y="803"/>
                      <a:pt x="155" y="803"/>
                    </a:cubicBezTo>
                    <a:cubicBezTo>
                      <a:pt x="150" y="802"/>
                      <a:pt x="150" y="802"/>
                      <a:pt x="150" y="802"/>
                    </a:cubicBezTo>
                    <a:cubicBezTo>
                      <a:pt x="146" y="798"/>
                      <a:pt x="146" y="798"/>
                      <a:pt x="146" y="798"/>
                    </a:cubicBezTo>
                    <a:cubicBezTo>
                      <a:pt x="141" y="799"/>
                      <a:pt x="141" y="799"/>
                      <a:pt x="141" y="799"/>
                    </a:cubicBezTo>
                    <a:cubicBezTo>
                      <a:pt x="141" y="801"/>
                      <a:pt x="141" y="801"/>
                      <a:pt x="141" y="801"/>
                    </a:cubicBezTo>
                    <a:cubicBezTo>
                      <a:pt x="142" y="804"/>
                      <a:pt x="142" y="804"/>
                      <a:pt x="142" y="804"/>
                    </a:cubicBezTo>
                    <a:cubicBezTo>
                      <a:pt x="141" y="807"/>
                      <a:pt x="141" y="807"/>
                      <a:pt x="141" y="807"/>
                    </a:cubicBezTo>
                    <a:cubicBezTo>
                      <a:pt x="142" y="809"/>
                      <a:pt x="142" y="809"/>
                      <a:pt x="142" y="809"/>
                    </a:cubicBezTo>
                    <a:cubicBezTo>
                      <a:pt x="140" y="812"/>
                      <a:pt x="140" y="812"/>
                      <a:pt x="140" y="812"/>
                    </a:cubicBezTo>
                    <a:cubicBezTo>
                      <a:pt x="136" y="811"/>
                      <a:pt x="136" y="811"/>
                      <a:pt x="136" y="811"/>
                    </a:cubicBezTo>
                    <a:cubicBezTo>
                      <a:pt x="139" y="817"/>
                      <a:pt x="139" y="817"/>
                      <a:pt x="139" y="817"/>
                    </a:cubicBezTo>
                    <a:cubicBezTo>
                      <a:pt x="140" y="822"/>
                      <a:pt x="140" y="822"/>
                      <a:pt x="140" y="822"/>
                    </a:cubicBezTo>
                    <a:cubicBezTo>
                      <a:pt x="145" y="825"/>
                      <a:pt x="145" y="825"/>
                      <a:pt x="145" y="825"/>
                    </a:cubicBezTo>
                    <a:cubicBezTo>
                      <a:pt x="148" y="830"/>
                      <a:pt x="148" y="830"/>
                      <a:pt x="148" y="830"/>
                    </a:cubicBezTo>
                    <a:cubicBezTo>
                      <a:pt x="152" y="833"/>
                      <a:pt x="152" y="833"/>
                      <a:pt x="152" y="833"/>
                    </a:cubicBezTo>
                    <a:cubicBezTo>
                      <a:pt x="156" y="831"/>
                      <a:pt x="156" y="831"/>
                      <a:pt x="156" y="831"/>
                    </a:cubicBezTo>
                    <a:cubicBezTo>
                      <a:pt x="158" y="831"/>
                      <a:pt x="158" y="831"/>
                      <a:pt x="158" y="831"/>
                    </a:cubicBezTo>
                    <a:cubicBezTo>
                      <a:pt x="161" y="829"/>
                      <a:pt x="161" y="829"/>
                      <a:pt x="161" y="829"/>
                    </a:cubicBezTo>
                    <a:cubicBezTo>
                      <a:pt x="161" y="832"/>
                      <a:pt x="161" y="832"/>
                      <a:pt x="161" y="832"/>
                    </a:cubicBezTo>
                    <a:cubicBezTo>
                      <a:pt x="165" y="834"/>
                      <a:pt x="165" y="834"/>
                      <a:pt x="165" y="834"/>
                    </a:cubicBezTo>
                    <a:cubicBezTo>
                      <a:pt x="165" y="836"/>
                      <a:pt x="165" y="836"/>
                      <a:pt x="165" y="836"/>
                    </a:cubicBezTo>
                    <a:cubicBezTo>
                      <a:pt x="164" y="838"/>
                      <a:pt x="164" y="838"/>
                      <a:pt x="164" y="838"/>
                    </a:cubicBezTo>
                    <a:cubicBezTo>
                      <a:pt x="167" y="841"/>
                      <a:pt x="167" y="841"/>
                      <a:pt x="167" y="841"/>
                    </a:cubicBezTo>
                    <a:cubicBezTo>
                      <a:pt x="167" y="848"/>
                      <a:pt x="167" y="848"/>
                      <a:pt x="167" y="848"/>
                    </a:cubicBezTo>
                    <a:cubicBezTo>
                      <a:pt x="164" y="849"/>
                      <a:pt x="164" y="849"/>
                      <a:pt x="164" y="849"/>
                    </a:cubicBezTo>
                    <a:cubicBezTo>
                      <a:pt x="161" y="849"/>
                      <a:pt x="161" y="849"/>
                      <a:pt x="161" y="849"/>
                    </a:cubicBezTo>
                    <a:cubicBezTo>
                      <a:pt x="157" y="854"/>
                      <a:pt x="157" y="854"/>
                      <a:pt x="157" y="854"/>
                    </a:cubicBezTo>
                    <a:cubicBezTo>
                      <a:pt x="155" y="854"/>
                      <a:pt x="155" y="854"/>
                      <a:pt x="155" y="854"/>
                    </a:cubicBezTo>
                    <a:cubicBezTo>
                      <a:pt x="152" y="850"/>
                      <a:pt x="152" y="850"/>
                      <a:pt x="152" y="850"/>
                    </a:cubicBezTo>
                    <a:cubicBezTo>
                      <a:pt x="147" y="850"/>
                      <a:pt x="147" y="850"/>
                      <a:pt x="147" y="850"/>
                    </a:cubicBezTo>
                    <a:cubicBezTo>
                      <a:pt x="145" y="848"/>
                      <a:pt x="145" y="848"/>
                      <a:pt x="145" y="848"/>
                    </a:cubicBezTo>
                    <a:cubicBezTo>
                      <a:pt x="139" y="848"/>
                      <a:pt x="139" y="848"/>
                      <a:pt x="139" y="848"/>
                    </a:cubicBezTo>
                    <a:cubicBezTo>
                      <a:pt x="137" y="846"/>
                      <a:pt x="137" y="846"/>
                      <a:pt x="137" y="846"/>
                    </a:cubicBezTo>
                    <a:cubicBezTo>
                      <a:pt x="137" y="841"/>
                      <a:pt x="137" y="841"/>
                      <a:pt x="137" y="841"/>
                    </a:cubicBezTo>
                    <a:cubicBezTo>
                      <a:pt x="134" y="838"/>
                      <a:pt x="134" y="838"/>
                      <a:pt x="134" y="838"/>
                    </a:cubicBezTo>
                    <a:cubicBezTo>
                      <a:pt x="131" y="834"/>
                      <a:pt x="131" y="834"/>
                      <a:pt x="131" y="834"/>
                    </a:cubicBezTo>
                    <a:cubicBezTo>
                      <a:pt x="130" y="834"/>
                      <a:pt x="130" y="834"/>
                      <a:pt x="130" y="834"/>
                    </a:cubicBezTo>
                    <a:cubicBezTo>
                      <a:pt x="126" y="837"/>
                      <a:pt x="126" y="837"/>
                      <a:pt x="126" y="837"/>
                    </a:cubicBezTo>
                    <a:cubicBezTo>
                      <a:pt x="119" y="834"/>
                      <a:pt x="119" y="834"/>
                      <a:pt x="119" y="834"/>
                    </a:cubicBezTo>
                    <a:cubicBezTo>
                      <a:pt x="118" y="831"/>
                      <a:pt x="118" y="831"/>
                      <a:pt x="118" y="831"/>
                    </a:cubicBezTo>
                    <a:cubicBezTo>
                      <a:pt x="116" y="828"/>
                      <a:pt x="116" y="828"/>
                      <a:pt x="116" y="828"/>
                    </a:cubicBezTo>
                    <a:cubicBezTo>
                      <a:pt x="117" y="825"/>
                      <a:pt x="117" y="825"/>
                      <a:pt x="117" y="825"/>
                    </a:cubicBezTo>
                    <a:cubicBezTo>
                      <a:pt x="117" y="820"/>
                      <a:pt x="117" y="820"/>
                      <a:pt x="117" y="820"/>
                    </a:cubicBezTo>
                    <a:cubicBezTo>
                      <a:pt x="117" y="816"/>
                      <a:pt x="117" y="816"/>
                      <a:pt x="117" y="816"/>
                    </a:cubicBezTo>
                    <a:cubicBezTo>
                      <a:pt x="113" y="813"/>
                      <a:pt x="113" y="813"/>
                      <a:pt x="113" y="813"/>
                    </a:cubicBezTo>
                    <a:cubicBezTo>
                      <a:pt x="113" y="809"/>
                      <a:pt x="113" y="809"/>
                      <a:pt x="113" y="809"/>
                    </a:cubicBezTo>
                    <a:cubicBezTo>
                      <a:pt x="108" y="803"/>
                      <a:pt x="108" y="803"/>
                      <a:pt x="108" y="803"/>
                    </a:cubicBezTo>
                    <a:cubicBezTo>
                      <a:pt x="108" y="798"/>
                      <a:pt x="108" y="798"/>
                      <a:pt x="108" y="798"/>
                    </a:cubicBezTo>
                    <a:cubicBezTo>
                      <a:pt x="105" y="797"/>
                      <a:pt x="105" y="797"/>
                      <a:pt x="105" y="797"/>
                    </a:cubicBezTo>
                    <a:cubicBezTo>
                      <a:pt x="106" y="793"/>
                      <a:pt x="106" y="793"/>
                      <a:pt x="106" y="793"/>
                    </a:cubicBezTo>
                    <a:cubicBezTo>
                      <a:pt x="109" y="792"/>
                      <a:pt x="109" y="792"/>
                      <a:pt x="109" y="792"/>
                    </a:cubicBezTo>
                    <a:cubicBezTo>
                      <a:pt x="109" y="785"/>
                      <a:pt x="109" y="785"/>
                      <a:pt x="109" y="785"/>
                    </a:cubicBezTo>
                    <a:cubicBezTo>
                      <a:pt x="109" y="781"/>
                      <a:pt x="109" y="781"/>
                      <a:pt x="109" y="781"/>
                    </a:cubicBezTo>
                    <a:cubicBezTo>
                      <a:pt x="108" y="781"/>
                      <a:pt x="108" y="781"/>
                      <a:pt x="108" y="781"/>
                    </a:cubicBezTo>
                    <a:cubicBezTo>
                      <a:pt x="108" y="778"/>
                      <a:pt x="108" y="778"/>
                      <a:pt x="108" y="778"/>
                    </a:cubicBezTo>
                    <a:cubicBezTo>
                      <a:pt x="109" y="775"/>
                      <a:pt x="109" y="775"/>
                      <a:pt x="109" y="775"/>
                    </a:cubicBezTo>
                    <a:cubicBezTo>
                      <a:pt x="107" y="774"/>
                      <a:pt x="107" y="774"/>
                      <a:pt x="107" y="774"/>
                    </a:cubicBezTo>
                    <a:cubicBezTo>
                      <a:pt x="103" y="768"/>
                      <a:pt x="103" y="768"/>
                      <a:pt x="103" y="768"/>
                    </a:cubicBezTo>
                    <a:cubicBezTo>
                      <a:pt x="95" y="764"/>
                      <a:pt x="95" y="764"/>
                      <a:pt x="95" y="764"/>
                    </a:cubicBezTo>
                    <a:cubicBezTo>
                      <a:pt x="93" y="766"/>
                      <a:pt x="93" y="766"/>
                      <a:pt x="93" y="766"/>
                    </a:cubicBezTo>
                    <a:cubicBezTo>
                      <a:pt x="91" y="763"/>
                      <a:pt x="91" y="763"/>
                      <a:pt x="91" y="763"/>
                    </a:cubicBezTo>
                    <a:cubicBezTo>
                      <a:pt x="88" y="763"/>
                      <a:pt x="88" y="763"/>
                      <a:pt x="88" y="763"/>
                    </a:cubicBezTo>
                    <a:cubicBezTo>
                      <a:pt x="86" y="765"/>
                      <a:pt x="86" y="765"/>
                      <a:pt x="86" y="765"/>
                    </a:cubicBezTo>
                    <a:cubicBezTo>
                      <a:pt x="82" y="764"/>
                      <a:pt x="82" y="764"/>
                      <a:pt x="82" y="764"/>
                    </a:cubicBezTo>
                    <a:cubicBezTo>
                      <a:pt x="84" y="761"/>
                      <a:pt x="84" y="761"/>
                      <a:pt x="84" y="761"/>
                    </a:cubicBezTo>
                    <a:cubicBezTo>
                      <a:pt x="87" y="761"/>
                      <a:pt x="87" y="761"/>
                      <a:pt x="87" y="761"/>
                    </a:cubicBezTo>
                    <a:cubicBezTo>
                      <a:pt x="88" y="757"/>
                      <a:pt x="88" y="757"/>
                      <a:pt x="88" y="757"/>
                    </a:cubicBezTo>
                    <a:cubicBezTo>
                      <a:pt x="84" y="757"/>
                      <a:pt x="84" y="757"/>
                      <a:pt x="84" y="757"/>
                    </a:cubicBezTo>
                    <a:cubicBezTo>
                      <a:pt x="84" y="756"/>
                      <a:pt x="84" y="756"/>
                      <a:pt x="84" y="756"/>
                    </a:cubicBezTo>
                    <a:cubicBezTo>
                      <a:pt x="87" y="754"/>
                      <a:pt x="87" y="754"/>
                      <a:pt x="87" y="754"/>
                    </a:cubicBezTo>
                    <a:cubicBezTo>
                      <a:pt x="84" y="752"/>
                      <a:pt x="84" y="752"/>
                      <a:pt x="84" y="752"/>
                    </a:cubicBezTo>
                    <a:cubicBezTo>
                      <a:pt x="82" y="754"/>
                      <a:pt x="82" y="754"/>
                      <a:pt x="82" y="754"/>
                    </a:cubicBezTo>
                    <a:cubicBezTo>
                      <a:pt x="76" y="756"/>
                      <a:pt x="76" y="756"/>
                      <a:pt x="76" y="756"/>
                    </a:cubicBezTo>
                    <a:cubicBezTo>
                      <a:pt x="75" y="755"/>
                      <a:pt x="75" y="755"/>
                      <a:pt x="75" y="755"/>
                    </a:cubicBezTo>
                    <a:cubicBezTo>
                      <a:pt x="77" y="752"/>
                      <a:pt x="77" y="752"/>
                      <a:pt x="77" y="752"/>
                    </a:cubicBezTo>
                    <a:cubicBezTo>
                      <a:pt x="80" y="750"/>
                      <a:pt x="80" y="750"/>
                      <a:pt x="80" y="750"/>
                    </a:cubicBezTo>
                    <a:cubicBezTo>
                      <a:pt x="79" y="748"/>
                      <a:pt x="79" y="748"/>
                      <a:pt x="79" y="748"/>
                    </a:cubicBezTo>
                    <a:cubicBezTo>
                      <a:pt x="74" y="747"/>
                      <a:pt x="74" y="747"/>
                      <a:pt x="74" y="747"/>
                    </a:cubicBezTo>
                    <a:cubicBezTo>
                      <a:pt x="73" y="744"/>
                      <a:pt x="73" y="744"/>
                      <a:pt x="73" y="744"/>
                    </a:cubicBezTo>
                    <a:cubicBezTo>
                      <a:pt x="69" y="740"/>
                      <a:pt x="69" y="740"/>
                      <a:pt x="69" y="740"/>
                    </a:cubicBezTo>
                    <a:cubicBezTo>
                      <a:pt x="68" y="734"/>
                      <a:pt x="68" y="734"/>
                      <a:pt x="68" y="734"/>
                    </a:cubicBezTo>
                    <a:cubicBezTo>
                      <a:pt x="64" y="731"/>
                      <a:pt x="64" y="731"/>
                      <a:pt x="64" y="731"/>
                    </a:cubicBezTo>
                    <a:cubicBezTo>
                      <a:pt x="65" y="730"/>
                      <a:pt x="65" y="730"/>
                      <a:pt x="65" y="730"/>
                    </a:cubicBezTo>
                    <a:cubicBezTo>
                      <a:pt x="68" y="729"/>
                      <a:pt x="68" y="729"/>
                      <a:pt x="68" y="729"/>
                    </a:cubicBezTo>
                    <a:cubicBezTo>
                      <a:pt x="69" y="731"/>
                      <a:pt x="69" y="731"/>
                      <a:pt x="69" y="731"/>
                    </a:cubicBezTo>
                    <a:cubicBezTo>
                      <a:pt x="74" y="731"/>
                      <a:pt x="74" y="731"/>
                      <a:pt x="74" y="731"/>
                    </a:cubicBezTo>
                    <a:cubicBezTo>
                      <a:pt x="75" y="735"/>
                      <a:pt x="75" y="735"/>
                      <a:pt x="75" y="735"/>
                    </a:cubicBezTo>
                    <a:cubicBezTo>
                      <a:pt x="82" y="743"/>
                      <a:pt x="82" y="743"/>
                      <a:pt x="82" y="743"/>
                    </a:cubicBezTo>
                    <a:cubicBezTo>
                      <a:pt x="85" y="743"/>
                      <a:pt x="85" y="743"/>
                      <a:pt x="85" y="743"/>
                    </a:cubicBezTo>
                    <a:cubicBezTo>
                      <a:pt x="86" y="742"/>
                      <a:pt x="86" y="742"/>
                      <a:pt x="86" y="742"/>
                    </a:cubicBezTo>
                    <a:cubicBezTo>
                      <a:pt x="89" y="745"/>
                      <a:pt x="89" y="745"/>
                      <a:pt x="89" y="745"/>
                    </a:cubicBezTo>
                    <a:cubicBezTo>
                      <a:pt x="95" y="745"/>
                      <a:pt x="95" y="745"/>
                      <a:pt x="95" y="745"/>
                    </a:cubicBezTo>
                    <a:cubicBezTo>
                      <a:pt x="96" y="743"/>
                      <a:pt x="96" y="743"/>
                      <a:pt x="96" y="743"/>
                    </a:cubicBezTo>
                    <a:cubicBezTo>
                      <a:pt x="98" y="746"/>
                      <a:pt x="98" y="746"/>
                      <a:pt x="98" y="746"/>
                    </a:cubicBezTo>
                    <a:cubicBezTo>
                      <a:pt x="96" y="748"/>
                      <a:pt x="96" y="748"/>
                      <a:pt x="96" y="748"/>
                    </a:cubicBezTo>
                    <a:cubicBezTo>
                      <a:pt x="97" y="750"/>
                      <a:pt x="97" y="750"/>
                      <a:pt x="97" y="750"/>
                    </a:cubicBezTo>
                    <a:cubicBezTo>
                      <a:pt x="97" y="752"/>
                      <a:pt x="97" y="752"/>
                      <a:pt x="97" y="752"/>
                    </a:cubicBezTo>
                    <a:cubicBezTo>
                      <a:pt x="101" y="752"/>
                      <a:pt x="101" y="752"/>
                      <a:pt x="101" y="752"/>
                    </a:cubicBezTo>
                    <a:cubicBezTo>
                      <a:pt x="103" y="750"/>
                      <a:pt x="103" y="750"/>
                      <a:pt x="103" y="750"/>
                    </a:cubicBezTo>
                    <a:cubicBezTo>
                      <a:pt x="108" y="750"/>
                      <a:pt x="108" y="750"/>
                      <a:pt x="108" y="750"/>
                    </a:cubicBezTo>
                    <a:cubicBezTo>
                      <a:pt x="107" y="751"/>
                      <a:pt x="107" y="751"/>
                      <a:pt x="107" y="751"/>
                    </a:cubicBezTo>
                    <a:cubicBezTo>
                      <a:pt x="110" y="752"/>
                      <a:pt x="110" y="752"/>
                      <a:pt x="110" y="752"/>
                    </a:cubicBezTo>
                    <a:cubicBezTo>
                      <a:pt x="114" y="751"/>
                      <a:pt x="114" y="751"/>
                      <a:pt x="114" y="751"/>
                    </a:cubicBezTo>
                    <a:cubicBezTo>
                      <a:pt x="113" y="754"/>
                      <a:pt x="113" y="754"/>
                      <a:pt x="113" y="754"/>
                    </a:cubicBezTo>
                    <a:cubicBezTo>
                      <a:pt x="118" y="759"/>
                      <a:pt x="118" y="759"/>
                      <a:pt x="118" y="759"/>
                    </a:cubicBezTo>
                    <a:cubicBezTo>
                      <a:pt x="121" y="757"/>
                      <a:pt x="121" y="757"/>
                      <a:pt x="121" y="757"/>
                    </a:cubicBezTo>
                    <a:cubicBezTo>
                      <a:pt x="124" y="758"/>
                      <a:pt x="124" y="758"/>
                      <a:pt x="124" y="758"/>
                    </a:cubicBezTo>
                    <a:cubicBezTo>
                      <a:pt x="125" y="760"/>
                      <a:pt x="125" y="760"/>
                      <a:pt x="125" y="760"/>
                    </a:cubicBezTo>
                    <a:cubicBezTo>
                      <a:pt x="130" y="760"/>
                      <a:pt x="130" y="760"/>
                      <a:pt x="130" y="760"/>
                    </a:cubicBezTo>
                    <a:cubicBezTo>
                      <a:pt x="133" y="761"/>
                      <a:pt x="133" y="761"/>
                      <a:pt x="133" y="761"/>
                    </a:cubicBezTo>
                    <a:cubicBezTo>
                      <a:pt x="135" y="759"/>
                      <a:pt x="135" y="759"/>
                      <a:pt x="135" y="759"/>
                    </a:cubicBezTo>
                    <a:cubicBezTo>
                      <a:pt x="140" y="763"/>
                      <a:pt x="140" y="763"/>
                      <a:pt x="140" y="763"/>
                    </a:cubicBezTo>
                    <a:cubicBezTo>
                      <a:pt x="146" y="765"/>
                      <a:pt x="146" y="765"/>
                      <a:pt x="146" y="765"/>
                    </a:cubicBezTo>
                    <a:cubicBezTo>
                      <a:pt x="156" y="765"/>
                      <a:pt x="156" y="765"/>
                      <a:pt x="156" y="765"/>
                    </a:cubicBezTo>
                    <a:cubicBezTo>
                      <a:pt x="164" y="764"/>
                      <a:pt x="164" y="764"/>
                      <a:pt x="164" y="764"/>
                    </a:cubicBezTo>
                    <a:cubicBezTo>
                      <a:pt x="165" y="762"/>
                      <a:pt x="165" y="762"/>
                      <a:pt x="165" y="762"/>
                    </a:cubicBezTo>
                    <a:cubicBezTo>
                      <a:pt x="171" y="762"/>
                      <a:pt x="171" y="762"/>
                      <a:pt x="171" y="762"/>
                    </a:cubicBezTo>
                    <a:cubicBezTo>
                      <a:pt x="173" y="760"/>
                      <a:pt x="173" y="760"/>
                      <a:pt x="173" y="760"/>
                    </a:cubicBezTo>
                    <a:cubicBezTo>
                      <a:pt x="179" y="759"/>
                      <a:pt x="179" y="759"/>
                      <a:pt x="179" y="759"/>
                    </a:cubicBezTo>
                    <a:cubicBezTo>
                      <a:pt x="184" y="755"/>
                      <a:pt x="184" y="755"/>
                      <a:pt x="184" y="755"/>
                    </a:cubicBezTo>
                    <a:cubicBezTo>
                      <a:pt x="191" y="744"/>
                      <a:pt x="191" y="744"/>
                      <a:pt x="191" y="744"/>
                    </a:cubicBezTo>
                    <a:cubicBezTo>
                      <a:pt x="192" y="741"/>
                      <a:pt x="192" y="741"/>
                      <a:pt x="192" y="741"/>
                    </a:cubicBezTo>
                    <a:cubicBezTo>
                      <a:pt x="196" y="735"/>
                      <a:pt x="196" y="735"/>
                      <a:pt x="196" y="735"/>
                    </a:cubicBezTo>
                    <a:cubicBezTo>
                      <a:pt x="196" y="732"/>
                      <a:pt x="196" y="732"/>
                      <a:pt x="196" y="732"/>
                    </a:cubicBezTo>
                    <a:cubicBezTo>
                      <a:pt x="197" y="729"/>
                      <a:pt x="197" y="729"/>
                      <a:pt x="197" y="729"/>
                    </a:cubicBezTo>
                    <a:cubicBezTo>
                      <a:pt x="198" y="722"/>
                      <a:pt x="198" y="722"/>
                      <a:pt x="198" y="722"/>
                    </a:cubicBezTo>
                    <a:cubicBezTo>
                      <a:pt x="198" y="717"/>
                      <a:pt x="198" y="717"/>
                      <a:pt x="198" y="717"/>
                    </a:cubicBezTo>
                    <a:cubicBezTo>
                      <a:pt x="198" y="712"/>
                      <a:pt x="198" y="712"/>
                      <a:pt x="198" y="712"/>
                    </a:cubicBezTo>
                    <a:cubicBezTo>
                      <a:pt x="196" y="710"/>
                      <a:pt x="196" y="710"/>
                      <a:pt x="196" y="710"/>
                    </a:cubicBezTo>
                    <a:cubicBezTo>
                      <a:pt x="195" y="711"/>
                      <a:pt x="195" y="711"/>
                      <a:pt x="195" y="711"/>
                    </a:cubicBezTo>
                    <a:cubicBezTo>
                      <a:pt x="192" y="705"/>
                      <a:pt x="192" y="705"/>
                      <a:pt x="192" y="705"/>
                    </a:cubicBezTo>
                    <a:cubicBezTo>
                      <a:pt x="190" y="703"/>
                      <a:pt x="190" y="703"/>
                      <a:pt x="190" y="703"/>
                    </a:cubicBezTo>
                    <a:cubicBezTo>
                      <a:pt x="189" y="698"/>
                      <a:pt x="189" y="698"/>
                      <a:pt x="189" y="698"/>
                    </a:cubicBezTo>
                    <a:cubicBezTo>
                      <a:pt x="185" y="693"/>
                      <a:pt x="185" y="693"/>
                      <a:pt x="185" y="693"/>
                    </a:cubicBezTo>
                    <a:cubicBezTo>
                      <a:pt x="182" y="692"/>
                      <a:pt x="182" y="692"/>
                      <a:pt x="182" y="692"/>
                    </a:cubicBezTo>
                    <a:cubicBezTo>
                      <a:pt x="181" y="694"/>
                      <a:pt x="181" y="694"/>
                      <a:pt x="181" y="694"/>
                    </a:cubicBezTo>
                    <a:cubicBezTo>
                      <a:pt x="177" y="692"/>
                      <a:pt x="177" y="692"/>
                      <a:pt x="177" y="692"/>
                    </a:cubicBezTo>
                    <a:cubicBezTo>
                      <a:pt x="177" y="689"/>
                      <a:pt x="177" y="689"/>
                      <a:pt x="177" y="689"/>
                    </a:cubicBezTo>
                    <a:cubicBezTo>
                      <a:pt x="170" y="683"/>
                      <a:pt x="170" y="683"/>
                      <a:pt x="170" y="683"/>
                    </a:cubicBezTo>
                    <a:cubicBezTo>
                      <a:pt x="170" y="679"/>
                      <a:pt x="170" y="679"/>
                      <a:pt x="170" y="679"/>
                    </a:cubicBezTo>
                    <a:cubicBezTo>
                      <a:pt x="166" y="674"/>
                      <a:pt x="166" y="674"/>
                      <a:pt x="166" y="674"/>
                    </a:cubicBezTo>
                    <a:cubicBezTo>
                      <a:pt x="164" y="674"/>
                      <a:pt x="164" y="674"/>
                      <a:pt x="164" y="674"/>
                    </a:cubicBezTo>
                    <a:cubicBezTo>
                      <a:pt x="165" y="676"/>
                      <a:pt x="165" y="676"/>
                      <a:pt x="165" y="676"/>
                    </a:cubicBezTo>
                    <a:cubicBezTo>
                      <a:pt x="168" y="682"/>
                      <a:pt x="168" y="682"/>
                      <a:pt x="168" y="682"/>
                    </a:cubicBezTo>
                    <a:cubicBezTo>
                      <a:pt x="165" y="683"/>
                      <a:pt x="165" y="683"/>
                      <a:pt x="165" y="683"/>
                    </a:cubicBezTo>
                    <a:cubicBezTo>
                      <a:pt x="161" y="678"/>
                      <a:pt x="161" y="678"/>
                      <a:pt x="161" y="678"/>
                    </a:cubicBezTo>
                    <a:cubicBezTo>
                      <a:pt x="158" y="678"/>
                      <a:pt x="158" y="678"/>
                      <a:pt x="158" y="678"/>
                    </a:cubicBezTo>
                    <a:cubicBezTo>
                      <a:pt x="153" y="672"/>
                      <a:pt x="153" y="672"/>
                      <a:pt x="153" y="672"/>
                    </a:cubicBezTo>
                    <a:cubicBezTo>
                      <a:pt x="151" y="672"/>
                      <a:pt x="151" y="672"/>
                      <a:pt x="151" y="672"/>
                    </a:cubicBezTo>
                    <a:cubicBezTo>
                      <a:pt x="151" y="674"/>
                      <a:pt x="151" y="674"/>
                      <a:pt x="151" y="674"/>
                    </a:cubicBezTo>
                    <a:cubicBezTo>
                      <a:pt x="151" y="676"/>
                      <a:pt x="151" y="676"/>
                      <a:pt x="151" y="676"/>
                    </a:cubicBezTo>
                    <a:cubicBezTo>
                      <a:pt x="149" y="675"/>
                      <a:pt x="149" y="675"/>
                      <a:pt x="149" y="675"/>
                    </a:cubicBezTo>
                    <a:cubicBezTo>
                      <a:pt x="144" y="668"/>
                      <a:pt x="144" y="668"/>
                      <a:pt x="144" y="668"/>
                    </a:cubicBezTo>
                    <a:cubicBezTo>
                      <a:pt x="141" y="666"/>
                      <a:pt x="141" y="666"/>
                      <a:pt x="141" y="666"/>
                    </a:cubicBezTo>
                    <a:cubicBezTo>
                      <a:pt x="138" y="663"/>
                      <a:pt x="138" y="663"/>
                      <a:pt x="138" y="663"/>
                    </a:cubicBezTo>
                    <a:cubicBezTo>
                      <a:pt x="126" y="653"/>
                      <a:pt x="126" y="653"/>
                      <a:pt x="126" y="653"/>
                    </a:cubicBezTo>
                    <a:cubicBezTo>
                      <a:pt x="107" y="641"/>
                      <a:pt x="107" y="641"/>
                      <a:pt x="107" y="641"/>
                    </a:cubicBezTo>
                    <a:cubicBezTo>
                      <a:pt x="103" y="639"/>
                      <a:pt x="103" y="639"/>
                      <a:pt x="103" y="639"/>
                    </a:cubicBezTo>
                    <a:cubicBezTo>
                      <a:pt x="102" y="641"/>
                      <a:pt x="102" y="641"/>
                      <a:pt x="102" y="641"/>
                    </a:cubicBezTo>
                    <a:cubicBezTo>
                      <a:pt x="99" y="638"/>
                      <a:pt x="99" y="638"/>
                      <a:pt x="99" y="638"/>
                    </a:cubicBezTo>
                    <a:cubicBezTo>
                      <a:pt x="94" y="637"/>
                      <a:pt x="94" y="637"/>
                      <a:pt x="94" y="637"/>
                    </a:cubicBezTo>
                    <a:cubicBezTo>
                      <a:pt x="95" y="639"/>
                      <a:pt x="95" y="639"/>
                      <a:pt x="95" y="639"/>
                    </a:cubicBezTo>
                    <a:cubicBezTo>
                      <a:pt x="92" y="641"/>
                      <a:pt x="92" y="641"/>
                      <a:pt x="92" y="641"/>
                    </a:cubicBezTo>
                    <a:cubicBezTo>
                      <a:pt x="88" y="639"/>
                      <a:pt x="88" y="639"/>
                      <a:pt x="88" y="639"/>
                    </a:cubicBezTo>
                    <a:cubicBezTo>
                      <a:pt x="83" y="639"/>
                      <a:pt x="83" y="639"/>
                      <a:pt x="83" y="639"/>
                    </a:cubicBezTo>
                    <a:cubicBezTo>
                      <a:pt x="81" y="635"/>
                      <a:pt x="81" y="635"/>
                      <a:pt x="81" y="635"/>
                    </a:cubicBezTo>
                    <a:cubicBezTo>
                      <a:pt x="77" y="633"/>
                      <a:pt x="77" y="633"/>
                      <a:pt x="77" y="633"/>
                    </a:cubicBezTo>
                    <a:cubicBezTo>
                      <a:pt x="77" y="634"/>
                      <a:pt x="77" y="634"/>
                      <a:pt x="77" y="634"/>
                    </a:cubicBezTo>
                    <a:cubicBezTo>
                      <a:pt x="79" y="637"/>
                      <a:pt x="79" y="637"/>
                      <a:pt x="79" y="637"/>
                    </a:cubicBezTo>
                    <a:cubicBezTo>
                      <a:pt x="79" y="639"/>
                      <a:pt x="79" y="639"/>
                      <a:pt x="79" y="639"/>
                    </a:cubicBezTo>
                    <a:cubicBezTo>
                      <a:pt x="76" y="637"/>
                      <a:pt x="76" y="637"/>
                      <a:pt x="76" y="637"/>
                    </a:cubicBezTo>
                    <a:cubicBezTo>
                      <a:pt x="72" y="638"/>
                      <a:pt x="72" y="638"/>
                      <a:pt x="72" y="638"/>
                    </a:cubicBezTo>
                    <a:cubicBezTo>
                      <a:pt x="71" y="639"/>
                      <a:pt x="71" y="639"/>
                      <a:pt x="71" y="639"/>
                    </a:cubicBezTo>
                    <a:cubicBezTo>
                      <a:pt x="72" y="642"/>
                      <a:pt x="72" y="642"/>
                      <a:pt x="72" y="642"/>
                    </a:cubicBezTo>
                    <a:cubicBezTo>
                      <a:pt x="69" y="647"/>
                      <a:pt x="69" y="647"/>
                      <a:pt x="69" y="647"/>
                    </a:cubicBezTo>
                    <a:cubicBezTo>
                      <a:pt x="65" y="648"/>
                      <a:pt x="65" y="648"/>
                      <a:pt x="65" y="648"/>
                    </a:cubicBezTo>
                    <a:cubicBezTo>
                      <a:pt x="68" y="644"/>
                      <a:pt x="68" y="644"/>
                      <a:pt x="68" y="644"/>
                    </a:cubicBezTo>
                    <a:cubicBezTo>
                      <a:pt x="70" y="642"/>
                      <a:pt x="70" y="642"/>
                      <a:pt x="70" y="642"/>
                    </a:cubicBezTo>
                    <a:cubicBezTo>
                      <a:pt x="69" y="640"/>
                      <a:pt x="69" y="640"/>
                      <a:pt x="69" y="640"/>
                    </a:cubicBezTo>
                    <a:cubicBezTo>
                      <a:pt x="66" y="640"/>
                      <a:pt x="66" y="640"/>
                      <a:pt x="66" y="640"/>
                    </a:cubicBezTo>
                    <a:cubicBezTo>
                      <a:pt x="67" y="638"/>
                      <a:pt x="67" y="638"/>
                      <a:pt x="67" y="638"/>
                    </a:cubicBezTo>
                    <a:cubicBezTo>
                      <a:pt x="67" y="636"/>
                      <a:pt x="67" y="636"/>
                      <a:pt x="67" y="636"/>
                    </a:cubicBezTo>
                    <a:cubicBezTo>
                      <a:pt x="66" y="635"/>
                      <a:pt x="66" y="635"/>
                      <a:pt x="66" y="635"/>
                    </a:cubicBezTo>
                    <a:cubicBezTo>
                      <a:pt x="64" y="637"/>
                      <a:pt x="64" y="637"/>
                      <a:pt x="64" y="637"/>
                    </a:cubicBezTo>
                    <a:cubicBezTo>
                      <a:pt x="61" y="642"/>
                      <a:pt x="61" y="642"/>
                      <a:pt x="61" y="642"/>
                    </a:cubicBezTo>
                    <a:cubicBezTo>
                      <a:pt x="61" y="639"/>
                      <a:pt x="61" y="639"/>
                      <a:pt x="61" y="639"/>
                    </a:cubicBezTo>
                    <a:cubicBezTo>
                      <a:pt x="62" y="637"/>
                      <a:pt x="62" y="637"/>
                      <a:pt x="62" y="637"/>
                    </a:cubicBezTo>
                    <a:cubicBezTo>
                      <a:pt x="61" y="636"/>
                      <a:pt x="61" y="636"/>
                      <a:pt x="61" y="636"/>
                    </a:cubicBezTo>
                    <a:cubicBezTo>
                      <a:pt x="59" y="639"/>
                      <a:pt x="59" y="639"/>
                      <a:pt x="59" y="639"/>
                    </a:cubicBezTo>
                    <a:cubicBezTo>
                      <a:pt x="58" y="639"/>
                      <a:pt x="58" y="639"/>
                      <a:pt x="58" y="639"/>
                    </a:cubicBezTo>
                    <a:cubicBezTo>
                      <a:pt x="58" y="636"/>
                      <a:pt x="58" y="636"/>
                      <a:pt x="58" y="636"/>
                    </a:cubicBezTo>
                    <a:cubicBezTo>
                      <a:pt x="55" y="634"/>
                      <a:pt x="55" y="634"/>
                      <a:pt x="55" y="634"/>
                    </a:cubicBezTo>
                    <a:cubicBezTo>
                      <a:pt x="52" y="637"/>
                      <a:pt x="52" y="637"/>
                      <a:pt x="52" y="637"/>
                    </a:cubicBezTo>
                    <a:cubicBezTo>
                      <a:pt x="51" y="633"/>
                      <a:pt x="51" y="633"/>
                      <a:pt x="51" y="633"/>
                    </a:cubicBezTo>
                    <a:cubicBezTo>
                      <a:pt x="50" y="632"/>
                      <a:pt x="50" y="632"/>
                      <a:pt x="50" y="632"/>
                    </a:cubicBezTo>
                    <a:cubicBezTo>
                      <a:pt x="47" y="635"/>
                      <a:pt x="47" y="635"/>
                      <a:pt x="47" y="635"/>
                    </a:cubicBezTo>
                    <a:cubicBezTo>
                      <a:pt x="46" y="631"/>
                      <a:pt x="46" y="631"/>
                      <a:pt x="46" y="631"/>
                    </a:cubicBezTo>
                    <a:cubicBezTo>
                      <a:pt x="46" y="626"/>
                      <a:pt x="46" y="626"/>
                      <a:pt x="46" y="626"/>
                    </a:cubicBezTo>
                    <a:cubicBezTo>
                      <a:pt x="48" y="623"/>
                      <a:pt x="48" y="623"/>
                      <a:pt x="48" y="623"/>
                    </a:cubicBezTo>
                    <a:cubicBezTo>
                      <a:pt x="48" y="626"/>
                      <a:pt x="48" y="626"/>
                      <a:pt x="48" y="626"/>
                    </a:cubicBezTo>
                    <a:cubicBezTo>
                      <a:pt x="51" y="630"/>
                      <a:pt x="51" y="630"/>
                      <a:pt x="51" y="630"/>
                    </a:cubicBezTo>
                    <a:cubicBezTo>
                      <a:pt x="55" y="629"/>
                      <a:pt x="55" y="629"/>
                      <a:pt x="55" y="629"/>
                    </a:cubicBezTo>
                    <a:cubicBezTo>
                      <a:pt x="58" y="630"/>
                      <a:pt x="58" y="630"/>
                      <a:pt x="58" y="630"/>
                    </a:cubicBezTo>
                    <a:cubicBezTo>
                      <a:pt x="61" y="627"/>
                      <a:pt x="61" y="627"/>
                      <a:pt x="61" y="627"/>
                    </a:cubicBezTo>
                    <a:cubicBezTo>
                      <a:pt x="61" y="625"/>
                      <a:pt x="61" y="625"/>
                      <a:pt x="61" y="625"/>
                    </a:cubicBezTo>
                    <a:cubicBezTo>
                      <a:pt x="59" y="623"/>
                      <a:pt x="59" y="623"/>
                      <a:pt x="59" y="623"/>
                    </a:cubicBezTo>
                    <a:cubicBezTo>
                      <a:pt x="58" y="622"/>
                      <a:pt x="58" y="622"/>
                      <a:pt x="58" y="622"/>
                    </a:cubicBezTo>
                    <a:cubicBezTo>
                      <a:pt x="55" y="621"/>
                      <a:pt x="55" y="621"/>
                      <a:pt x="55" y="621"/>
                    </a:cubicBezTo>
                    <a:cubicBezTo>
                      <a:pt x="54" y="622"/>
                      <a:pt x="54" y="622"/>
                      <a:pt x="54" y="622"/>
                    </a:cubicBezTo>
                    <a:cubicBezTo>
                      <a:pt x="52" y="620"/>
                      <a:pt x="52" y="620"/>
                      <a:pt x="52" y="620"/>
                    </a:cubicBezTo>
                    <a:cubicBezTo>
                      <a:pt x="50" y="617"/>
                      <a:pt x="50" y="617"/>
                      <a:pt x="50" y="617"/>
                    </a:cubicBezTo>
                    <a:cubicBezTo>
                      <a:pt x="46" y="615"/>
                      <a:pt x="46" y="615"/>
                      <a:pt x="46" y="615"/>
                    </a:cubicBezTo>
                    <a:cubicBezTo>
                      <a:pt x="43" y="614"/>
                      <a:pt x="43" y="614"/>
                      <a:pt x="43" y="614"/>
                    </a:cubicBezTo>
                    <a:cubicBezTo>
                      <a:pt x="42" y="616"/>
                      <a:pt x="42" y="616"/>
                      <a:pt x="42" y="616"/>
                    </a:cubicBezTo>
                    <a:cubicBezTo>
                      <a:pt x="43" y="618"/>
                      <a:pt x="43" y="618"/>
                      <a:pt x="43" y="618"/>
                    </a:cubicBezTo>
                    <a:cubicBezTo>
                      <a:pt x="44" y="619"/>
                      <a:pt x="44" y="619"/>
                      <a:pt x="44" y="619"/>
                    </a:cubicBezTo>
                    <a:cubicBezTo>
                      <a:pt x="44" y="620"/>
                      <a:pt x="44" y="620"/>
                      <a:pt x="44" y="620"/>
                    </a:cubicBezTo>
                    <a:cubicBezTo>
                      <a:pt x="42" y="621"/>
                      <a:pt x="42" y="621"/>
                      <a:pt x="42" y="621"/>
                    </a:cubicBezTo>
                    <a:cubicBezTo>
                      <a:pt x="40" y="621"/>
                      <a:pt x="40" y="621"/>
                      <a:pt x="40" y="621"/>
                    </a:cubicBezTo>
                    <a:cubicBezTo>
                      <a:pt x="40" y="622"/>
                      <a:pt x="40" y="622"/>
                      <a:pt x="40" y="622"/>
                    </a:cubicBezTo>
                    <a:cubicBezTo>
                      <a:pt x="43" y="625"/>
                      <a:pt x="43" y="625"/>
                      <a:pt x="43" y="625"/>
                    </a:cubicBezTo>
                    <a:cubicBezTo>
                      <a:pt x="41" y="626"/>
                      <a:pt x="41" y="626"/>
                      <a:pt x="41" y="626"/>
                    </a:cubicBezTo>
                    <a:cubicBezTo>
                      <a:pt x="39" y="625"/>
                      <a:pt x="39" y="625"/>
                      <a:pt x="39" y="625"/>
                    </a:cubicBezTo>
                    <a:cubicBezTo>
                      <a:pt x="38" y="628"/>
                      <a:pt x="38" y="628"/>
                      <a:pt x="38" y="628"/>
                    </a:cubicBezTo>
                    <a:cubicBezTo>
                      <a:pt x="37" y="634"/>
                      <a:pt x="37" y="634"/>
                      <a:pt x="37" y="634"/>
                    </a:cubicBezTo>
                    <a:cubicBezTo>
                      <a:pt x="36" y="631"/>
                      <a:pt x="36" y="631"/>
                      <a:pt x="36" y="631"/>
                    </a:cubicBezTo>
                    <a:cubicBezTo>
                      <a:pt x="36" y="627"/>
                      <a:pt x="36" y="627"/>
                      <a:pt x="36" y="627"/>
                    </a:cubicBezTo>
                    <a:cubicBezTo>
                      <a:pt x="34" y="625"/>
                      <a:pt x="34" y="625"/>
                      <a:pt x="34" y="625"/>
                    </a:cubicBezTo>
                    <a:cubicBezTo>
                      <a:pt x="30" y="624"/>
                      <a:pt x="30" y="624"/>
                      <a:pt x="30" y="624"/>
                    </a:cubicBezTo>
                    <a:cubicBezTo>
                      <a:pt x="30" y="625"/>
                      <a:pt x="30" y="625"/>
                      <a:pt x="30" y="625"/>
                    </a:cubicBezTo>
                    <a:cubicBezTo>
                      <a:pt x="30" y="629"/>
                      <a:pt x="30" y="629"/>
                      <a:pt x="30" y="629"/>
                    </a:cubicBezTo>
                    <a:cubicBezTo>
                      <a:pt x="28" y="632"/>
                      <a:pt x="28" y="632"/>
                      <a:pt x="28" y="632"/>
                    </a:cubicBezTo>
                    <a:cubicBezTo>
                      <a:pt x="24" y="631"/>
                      <a:pt x="24" y="631"/>
                      <a:pt x="24" y="631"/>
                    </a:cubicBezTo>
                    <a:cubicBezTo>
                      <a:pt x="21" y="631"/>
                      <a:pt x="21" y="631"/>
                      <a:pt x="21" y="631"/>
                    </a:cubicBezTo>
                    <a:cubicBezTo>
                      <a:pt x="22" y="637"/>
                      <a:pt x="22" y="637"/>
                      <a:pt x="22" y="637"/>
                    </a:cubicBezTo>
                    <a:cubicBezTo>
                      <a:pt x="19" y="642"/>
                      <a:pt x="19" y="642"/>
                      <a:pt x="19" y="642"/>
                    </a:cubicBezTo>
                    <a:cubicBezTo>
                      <a:pt x="15" y="643"/>
                      <a:pt x="15" y="643"/>
                      <a:pt x="15" y="643"/>
                    </a:cubicBezTo>
                    <a:cubicBezTo>
                      <a:pt x="10" y="648"/>
                      <a:pt x="10" y="648"/>
                      <a:pt x="10" y="648"/>
                    </a:cubicBezTo>
                    <a:cubicBezTo>
                      <a:pt x="10" y="656"/>
                      <a:pt x="10" y="656"/>
                      <a:pt x="10" y="656"/>
                    </a:cubicBezTo>
                    <a:cubicBezTo>
                      <a:pt x="7" y="656"/>
                      <a:pt x="7" y="656"/>
                      <a:pt x="7" y="656"/>
                    </a:cubicBezTo>
                    <a:cubicBezTo>
                      <a:pt x="7" y="656"/>
                      <a:pt x="7" y="656"/>
                      <a:pt x="7" y="656"/>
                    </a:cubicBezTo>
                    <a:cubicBezTo>
                      <a:pt x="3" y="659"/>
                      <a:pt x="3" y="659"/>
                      <a:pt x="3" y="659"/>
                    </a:cubicBezTo>
                    <a:cubicBezTo>
                      <a:pt x="0" y="661"/>
                      <a:pt x="0" y="661"/>
                      <a:pt x="0" y="661"/>
                    </a:cubicBezTo>
                    <a:cubicBezTo>
                      <a:pt x="3" y="662"/>
                      <a:pt x="3" y="662"/>
                      <a:pt x="3" y="662"/>
                    </a:cubicBezTo>
                    <a:cubicBezTo>
                      <a:pt x="2" y="668"/>
                      <a:pt x="2" y="668"/>
                      <a:pt x="2" y="668"/>
                    </a:cubicBezTo>
                    <a:cubicBezTo>
                      <a:pt x="0" y="676"/>
                      <a:pt x="0" y="676"/>
                      <a:pt x="0" y="676"/>
                    </a:cubicBezTo>
                    <a:cubicBezTo>
                      <a:pt x="3" y="679"/>
                      <a:pt x="3" y="679"/>
                      <a:pt x="3" y="679"/>
                    </a:cubicBezTo>
                    <a:cubicBezTo>
                      <a:pt x="6" y="689"/>
                      <a:pt x="6" y="689"/>
                      <a:pt x="6" y="689"/>
                    </a:cubicBezTo>
                    <a:cubicBezTo>
                      <a:pt x="9" y="690"/>
                      <a:pt x="9" y="690"/>
                      <a:pt x="9" y="690"/>
                    </a:cubicBezTo>
                    <a:cubicBezTo>
                      <a:pt x="14" y="693"/>
                      <a:pt x="14" y="693"/>
                      <a:pt x="14" y="693"/>
                    </a:cubicBezTo>
                    <a:cubicBezTo>
                      <a:pt x="16" y="698"/>
                      <a:pt x="16" y="698"/>
                      <a:pt x="16" y="698"/>
                    </a:cubicBezTo>
                    <a:cubicBezTo>
                      <a:pt x="18" y="702"/>
                      <a:pt x="18" y="702"/>
                      <a:pt x="18" y="702"/>
                    </a:cubicBezTo>
                    <a:cubicBezTo>
                      <a:pt x="26" y="708"/>
                      <a:pt x="26" y="708"/>
                      <a:pt x="26" y="708"/>
                    </a:cubicBezTo>
                    <a:cubicBezTo>
                      <a:pt x="28" y="711"/>
                      <a:pt x="28" y="711"/>
                      <a:pt x="28" y="711"/>
                    </a:cubicBezTo>
                    <a:cubicBezTo>
                      <a:pt x="27" y="717"/>
                      <a:pt x="27" y="717"/>
                      <a:pt x="27" y="717"/>
                    </a:cubicBezTo>
                    <a:cubicBezTo>
                      <a:pt x="23" y="725"/>
                      <a:pt x="23" y="725"/>
                      <a:pt x="23" y="725"/>
                    </a:cubicBezTo>
                    <a:cubicBezTo>
                      <a:pt x="20" y="735"/>
                      <a:pt x="20" y="735"/>
                      <a:pt x="20" y="735"/>
                    </a:cubicBezTo>
                    <a:cubicBezTo>
                      <a:pt x="24" y="741"/>
                      <a:pt x="24" y="741"/>
                      <a:pt x="24" y="741"/>
                    </a:cubicBezTo>
                    <a:cubicBezTo>
                      <a:pt x="26" y="747"/>
                      <a:pt x="26" y="747"/>
                      <a:pt x="26" y="747"/>
                    </a:cubicBezTo>
                    <a:cubicBezTo>
                      <a:pt x="33" y="763"/>
                      <a:pt x="33" y="763"/>
                      <a:pt x="33" y="763"/>
                    </a:cubicBezTo>
                    <a:cubicBezTo>
                      <a:pt x="41" y="786"/>
                      <a:pt x="41" y="786"/>
                      <a:pt x="41" y="786"/>
                    </a:cubicBezTo>
                    <a:cubicBezTo>
                      <a:pt x="38" y="787"/>
                      <a:pt x="38" y="787"/>
                      <a:pt x="38" y="787"/>
                    </a:cubicBezTo>
                    <a:cubicBezTo>
                      <a:pt x="37" y="801"/>
                      <a:pt x="37" y="801"/>
                      <a:pt x="37" y="801"/>
                    </a:cubicBezTo>
                    <a:cubicBezTo>
                      <a:pt x="37" y="805"/>
                      <a:pt x="37" y="805"/>
                      <a:pt x="37" y="805"/>
                    </a:cubicBezTo>
                    <a:cubicBezTo>
                      <a:pt x="41" y="806"/>
                      <a:pt x="41" y="806"/>
                      <a:pt x="41" y="806"/>
                    </a:cubicBezTo>
                    <a:cubicBezTo>
                      <a:pt x="38" y="810"/>
                      <a:pt x="38" y="810"/>
                      <a:pt x="38" y="810"/>
                    </a:cubicBezTo>
                    <a:cubicBezTo>
                      <a:pt x="38" y="817"/>
                      <a:pt x="38" y="817"/>
                      <a:pt x="38" y="817"/>
                    </a:cubicBezTo>
                    <a:cubicBezTo>
                      <a:pt x="41" y="821"/>
                      <a:pt x="41" y="821"/>
                      <a:pt x="41" y="821"/>
                    </a:cubicBezTo>
                    <a:cubicBezTo>
                      <a:pt x="45" y="822"/>
                      <a:pt x="45" y="822"/>
                      <a:pt x="45" y="822"/>
                    </a:cubicBezTo>
                    <a:cubicBezTo>
                      <a:pt x="47" y="826"/>
                      <a:pt x="47" y="826"/>
                      <a:pt x="47" y="826"/>
                    </a:cubicBezTo>
                    <a:cubicBezTo>
                      <a:pt x="45" y="828"/>
                      <a:pt x="45" y="828"/>
                      <a:pt x="45" y="828"/>
                    </a:cubicBezTo>
                    <a:cubicBezTo>
                      <a:pt x="46" y="836"/>
                      <a:pt x="46" y="836"/>
                      <a:pt x="46" y="836"/>
                    </a:cubicBezTo>
                    <a:cubicBezTo>
                      <a:pt x="48" y="841"/>
                      <a:pt x="48" y="841"/>
                      <a:pt x="48" y="841"/>
                    </a:cubicBezTo>
                    <a:cubicBezTo>
                      <a:pt x="53" y="846"/>
                      <a:pt x="53" y="846"/>
                      <a:pt x="53" y="846"/>
                    </a:cubicBezTo>
                    <a:cubicBezTo>
                      <a:pt x="54" y="852"/>
                      <a:pt x="54" y="852"/>
                      <a:pt x="54" y="852"/>
                    </a:cubicBezTo>
                    <a:cubicBezTo>
                      <a:pt x="50" y="858"/>
                      <a:pt x="50" y="858"/>
                      <a:pt x="50" y="858"/>
                    </a:cubicBezTo>
                    <a:cubicBezTo>
                      <a:pt x="49" y="864"/>
                      <a:pt x="49" y="864"/>
                      <a:pt x="49" y="864"/>
                    </a:cubicBezTo>
                    <a:cubicBezTo>
                      <a:pt x="57" y="878"/>
                      <a:pt x="57" y="878"/>
                      <a:pt x="57" y="878"/>
                    </a:cubicBezTo>
                    <a:cubicBezTo>
                      <a:pt x="62" y="880"/>
                      <a:pt x="62" y="880"/>
                      <a:pt x="62" y="880"/>
                    </a:cubicBezTo>
                    <a:cubicBezTo>
                      <a:pt x="70" y="891"/>
                      <a:pt x="70" y="891"/>
                      <a:pt x="70" y="891"/>
                    </a:cubicBezTo>
                    <a:cubicBezTo>
                      <a:pt x="71" y="898"/>
                      <a:pt x="71" y="898"/>
                      <a:pt x="71" y="898"/>
                    </a:cubicBezTo>
                    <a:cubicBezTo>
                      <a:pt x="66" y="913"/>
                      <a:pt x="66" y="913"/>
                      <a:pt x="66" y="913"/>
                    </a:cubicBezTo>
                    <a:cubicBezTo>
                      <a:pt x="58" y="928"/>
                      <a:pt x="58" y="928"/>
                      <a:pt x="58" y="928"/>
                    </a:cubicBezTo>
                    <a:cubicBezTo>
                      <a:pt x="54" y="939"/>
                      <a:pt x="54" y="939"/>
                      <a:pt x="54" y="939"/>
                    </a:cubicBezTo>
                    <a:cubicBezTo>
                      <a:pt x="49" y="948"/>
                      <a:pt x="49" y="948"/>
                      <a:pt x="49" y="948"/>
                    </a:cubicBezTo>
                    <a:cubicBezTo>
                      <a:pt x="44" y="959"/>
                      <a:pt x="44" y="959"/>
                      <a:pt x="44" y="959"/>
                    </a:cubicBezTo>
                    <a:cubicBezTo>
                      <a:pt x="40" y="961"/>
                      <a:pt x="40" y="961"/>
                      <a:pt x="40" y="961"/>
                    </a:cubicBezTo>
                    <a:cubicBezTo>
                      <a:pt x="32" y="971"/>
                      <a:pt x="32" y="971"/>
                      <a:pt x="32" y="971"/>
                    </a:cubicBezTo>
                    <a:cubicBezTo>
                      <a:pt x="32" y="977"/>
                      <a:pt x="32" y="977"/>
                      <a:pt x="32" y="977"/>
                    </a:cubicBezTo>
                    <a:cubicBezTo>
                      <a:pt x="32" y="977"/>
                      <a:pt x="32" y="977"/>
                      <a:pt x="32" y="977"/>
                    </a:cubicBezTo>
                    <a:cubicBezTo>
                      <a:pt x="33" y="976"/>
                      <a:pt x="33" y="976"/>
                      <a:pt x="33" y="976"/>
                    </a:cubicBezTo>
                    <a:cubicBezTo>
                      <a:pt x="34" y="976"/>
                      <a:pt x="38" y="973"/>
                      <a:pt x="38" y="973"/>
                    </a:cubicBezTo>
                    <a:cubicBezTo>
                      <a:pt x="42" y="972"/>
                      <a:pt x="42" y="972"/>
                      <a:pt x="42" y="972"/>
                    </a:cubicBezTo>
                    <a:cubicBezTo>
                      <a:pt x="40" y="974"/>
                      <a:pt x="40" y="974"/>
                      <a:pt x="40" y="974"/>
                    </a:cubicBezTo>
                    <a:cubicBezTo>
                      <a:pt x="41" y="977"/>
                      <a:pt x="41" y="977"/>
                      <a:pt x="41" y="977"/>
                    </a:cubicBezTo>
                    <a:cubicBezTo>
                      <a:pt x="41" y="981"/>
                      <a:pt x="41" y="981"/>
                      <a:pt x="41" y="981"/>
                    </a:cubicBezTo>
                    <a:cubicBezTo>
                      <a:pt x="37" y="977"/>
                      <a:pt x="37" y="977"/>
                      <a:pt x="37" y="977"/>
                    </a:cubicBezTo>
                    <a:cubicBezTo>
                      <a:pt x="36" y="980"/>
                      <a:pt x="36" y="980"/>
                      <a:pt x="36" y="980"/>
                    </a:cubicBezTo>
                    <a:cubicBezTo>
                      <a:pt x="41" y="985"/>
                      <a:pt x="41" y="985"/>
                      <a:pt x="41" y="985"/>
                    </a:cubicBezTo>
                    <a:cubicBezTo>
                      <a:pt x="45" y="986"/>
                      <a:pt x="45" y="986"/>
                      <a:pt x="45" y="986"/>
                    </a:cubicBezTo>
                    <a:cubicBezTo>
                      <a:pt x="47" y="990"/>
                      <a:pt x="47" y="990"/>
                      <a:pt x="47" y="990"/>
                    </a:cubicBezTo>
                    <a:cubicBezTo>
                      <a:pt x="51" y="990"/>
                      <a:pt x="51" y="990"/>
                      <a:pt x="51" y="990"/>
                    </a:cubicBezTo>
                    <a:cubicBezTo>
                      <a:pt x="53" y="989"/>
                      <a:pt x="53" y="989"/>
                      <a:pt x="53" y="989"/>
                    </a:cubicBezTo>
                    <a:cubicBezTo>
                      <a:pt x="56" y="989"/>
                      <a:pt x="56" y="989"/>
                      <a:pt x="56" y="989"/>
                    </a:cubicBezTo>
                    <a:cubicBezTo>
                      <a:pt x="59" y="995"/>
                      <a:pt x="59" y="995"/>
                      <a:pt x="59" y="995"/>
                    </a:cubicBezTo>
                    <a:cubicBezTo>
                      <a:pt x="57" y="998"/>
                      <a:pt x="57" y="998"/>
                      <a:pt x="57" y="998"/>
                    </a:cubicBezTo>
                    <a:cubicBezTo>
                      <a:pt x="51" y="996"/>
                      <a:pt x="51" y="996"/>
                      <a:pt x="51" y="996"/>
                    </a:cubicBezTo>
                    <a:cubicBezTo>
                      <a:pt x="49" y="997"/>
                      <a:pt x="49" y="997"/>
                      <a:pt x="49" y="997"/>
                    </a:cubicBezTo>
                    <a:cubicBezTo>
                      <a:pt x="48" y="1001"/>
                      <a:pt x="48" y="1001"/>
                      <a:pt x="48" y="1001"/>
                    </a:cubicBezTo>
                    <a:cubicBezTo>
                      <a:pt x="44" y="1005"/>
                      <a:pt x="44" y="1005"/>
                      <a:pt x="44" y="1005"/>
                    </a:cubicBezTo>
                    <a:cubicBezTo>
                      <a:pt x="40" y="1002"/>
                      <a:pt x="40" y="1002"/>
                      <a:pt x="40" y="1002"/>
                    </a:cubicBezTo>
                    <a:cubicBezTo>
                      <a:pt x="38" y="1004"/>
                      <a:pt x="38" y="1004"/>
                      <a:pt x="38" y="1004"/>
                    </a:cubicBezTo>
                    <a:cubicBezTo>
                      <a:pt x="39" y="1008"/>
                      <a:pt x="39" y="1008"/>
                      <a:pt x="39" y="1008"/>
                    </a:cubicBezTo>
                    <a:cubicBezTo>
                      <a:pt x="35" y="1009"/>
                      <a:pt x="35" y="1009"/>
                      <a:pt x="35" y="1009"/>
                    </a:cubicBezTo>
                    <a:cubicBezTo>
                      <a:pt x="34" y="1006"/>
                      <a:pt x="34" y="1006"/>
                      <a:pt x="34" y="1006"/>
                    </a:cubicBezTo>
                    <a:cubicBezTo>
                      <a:pt x="32" y="1006"/>
                      <a:pt x="32" y="1006"/>
                      <a:pt x="32" y="1006"/>
                    </a:cubicBezTo>
                    <a:cubicBezTo>
                      <a:pt x="32" y="1009"/>
                      <a:pt x="32" y="1009"/>
                      <a:pt x="32" y="1009"/>
                    </a:cubicBezTo>
                    <a:cubicBezTo>
                      <a:pt x="34" y="1012"/>
                      <a:pt x="34" y="1012"/>
                      <a:pt x="34" y="1012"/>
                    </a:cubicBezTo>
                    <a:cubicBezTo>
                      <a:pt x="33" y="1017"/>
                      <a:pt x="33" y="1017"/>
                      <a:pt x="33" y="1017"/>
                    </a:cubicBezTo>
                    <a:cubicBezTo>
                      <a:pt x="33" y="1017"/>
                      <a:pt x="33" y="1017"/>
                      <a:pt x="33" y="1017"/>
                    </a:cubicBezTo>
                    <a:cubicBezTo>
                      <a:pt x="34" y="1021"/>
                      <a:pt x="34" y="1021"/>
                      <a:pt x="34" y="1021"/>
                    </a:cubicBezTo>
                    <a:cubicBezTo>
                      <a:pt x="35" y="1022"/>
                      <a:pt x="35" y="1022"/>
                      <a:pt x="35" y="1022"/>
                    </a:cubicBezTo>
                    <a:cubicBezTo>
                      <a:pt x="34" y="1023"/>
                      <a:pt x="34" y="1023"/>
                      <a:pt x="34" y="1023"/>
                    </a:cubicBezTo>
                    <a:cubicBezTo>
                      <a:pt x="31" y="1027"/>
                      <a:pt x="31" y="1027"/>
                      <a:pt x="31" y="1027"/>
                    </a:cubicBezTo>
                    <a:cubicBezTo>
                      <a:pt x="30" y="1034"/>
                      <a:pt x="30" y="1034"/>
                      <a:pt x="30" y="1034"/>
                    </a:cubicBezTo>
                    <a:cubicBezTo>
                      <a:pt x="28" y="1035"/>
                      <a:pt x="28" y="1035"/>
                      <a:pt x="28" y="1035"/>
                    </a:cubicBezTo>
                    <a:cubicBezTo>
                      <a:pt x="27" y="1052"/>
                      <a:pt x="27" y="1052"/>
                      <a:pt x="27" y="1052"/>
                    </a:cubicBezTo>
                    <a:cubicBezTo>
                      <a:pt x="35" y="1070"/>
                      <a:pt x="35" y="1070"/>
                      <a:pt x="35" y="1070"/>
                    </a:cubicBezTo>
                    <a:cubicBezTo>
                      <a:pt x="35" y="1074"/>
                      <a:pt x="35" y="1074"/>
                      <a:pt x="35" y="1074"/>
                    </a:cubicBezTo>
                    <a:cubicBezTo>
                      <a:pt x="32" y="1077"/>
                      <a:pt x="32" y="1077"/>
                      <a:pt x="32" y="1077"/>
                    </a:cubicBezTo>
                    <a:cubicBezTo>
                      <a:pt x="33" y="1082"/>
                      <a:pt x="33" y="1082"/>
                      <a:pt x="33" y="1082"/>
                    </a:cubicBezTo>
                    <a:cubicBezTo>
                      <a:pt x="30" y="1086"/>
                      <a:pt x="30" y="1086"/>
                      <a:pt x="30" y="1086"/>
                    </a:cubicBezTo>
                    <a:cubicBezTo>
                      <a:pt x="33" y="1087"/>
                      <a:pt x="33" y="1087"/>
                      <a:pt x="33" y="1087"/>
                    </a:cubicBezTo>
                    <a:cubicBezTo>
                      <a:pt x="34" y="1091"/>
                      <a:pt x="34" y="1091"/>
                      <a:pt x="34" y="1091"/>
                    </a:cubicBezTo>
                    <a:cubicBezTo>
                      <a:pt x="33" y="1093"/>
                      <a:pt x="33" y="1093"/>
                      <a:pt x="33" y="1093"/>
                    </a:cubicBezTo>
                    <a:cubicBezTo>
                      <a:pt x="35" y="1095"/>
                      <a:pt x="35" y="1095"/>
                      <a:pt x="35" y="1095"/>
                    </a:cubicBezTo>
                    <a:cubicBezTo>
                      <a:pt x="36" y="1098"/>
                      <a:pt x="36" y="1098"/>
                      <a:pt x="36" y="1098"/>
                    </a:cubicBezTo>
                    <a:cubicBezTo>
                      <a:pt x="35" y="1101"/>
                      <a:pt x="35" y="1101"/>
                      <a:pt x="35" y="1101"/>
                    </a:cubicBezTo>
                    <a:cubicBezTo>
                      <a:pt x="38" y="1106"/>
                      <a:pt x="38" y="1106"/>
                      <a:pt x="38" y="1106"/>
                    </a:cubicBezTo>
                    <a:cubicBezTo>
                      <a:pt x="39" y="1109"/>
                      <a:pt x="39" y="1109"/>
                      <a:pt x="39" y="1109"/>
                    </a:cubicBezTo>
                    <a:cubicBezTo>
                      <a:pt x="41" y="1115"/>
                      <a:pt x="41" y="1115"/>
                      <a:pt x="41" y="1115"/>
                    </a:cubicBezTo>
                    <a:cubicBezTo>
                      <a:pt x="43" y="1119"/>
                      <a:pt x="43" y="1119"/>
                      <a:pt x="43" y="1119"/>
                    </a:cubicBezTo>
                    <a:cubicBezTo>
                      <a:pt x="44" y="1125"/>
                      <a:pt x="44" y="1125"/>
                      <a:pt x="44" y="1125"/>
                    </a:cubicBezTo>
                    <a:cubicBezTo>
                      <a:pt x="45" y="1125"/>
                      <a:pt x="45" y="1125"/>
                      <a:pt x="45" y="1125"/>
                    </a:cubicBezTo>
                    <a:cubicBezTo>
                      <a:pt x="49" y="1127"/>
                      <a:pt x="49" y="1127"/>
                      <a:pt x="49" y="1127"/>
                    </a:cubicBezTo>
                    <a:cubicBezTo>
                      <a:pt x="52" y="1124"/>
                      <a:pt x="52" y="1124"/>
                      <a:pt x="52" y="1124"/>
                    </a:cubicBezTo>
                    <a:cubicBezTo>
                      <a:pt x="56" y="1131"/>
                      <a:pt x="56" y="1131"/>
                      <a:pt x="56" y="1131"/>
                    </a:cubicBezTo>
                    <a:cubicBezTo>
                      <a:pt x="61" y="1129"/>
                      <a:pt x="61" y="1129"/>
                      <a:pt x="61" y="1129"/>
                    </a:cubicBezTo>
                    <a:cubicBezTo>
                      <a:pt x="65" y="1129"/>
                      <a:pt x="65" y="1129"/>
                      <a:pt x="65" y="1129"/>
                    </a:cubicBezTo>
                    <a:cubicBezTo>
                      <a:pt x="68" y="1137"/>
                      <a:pt x="68" y="1137"/>
                      <a:pt x="68" y="1137"/>
                    </a:cubicBezTo>
                    <a:cubicBezTo>
                      <a:pt x="73" y="1132"/>
                      <a:pt x="73" y="1132"/>
                      <a:pt x="73" y="1132"/>
                    </a:cubicBezTo>
                    <a:cubicBezTo>
                      <a:pt x="78" y="1130"/>
                      <a:pt x="78" y="1130"/>
                      <a:pt x="78" y="1130"/>
                    </a:cubicBezTo>
                    <a:cubicBezTo>
                      <a:pt x="80" y="1134"/>
                      <a:pt x="80" y="1134"/>
                      <a:pt x="80" y="1134"/>
                    </a:cubicBezTo>
                    <a:cubicBezTo>
                      <a:pt x="83" y="1134"/>
                      <a:pt x="83" y="1134"/>
                      <a:pt x="83" y="1134"/>
                    </a:cubicBezTo>
                    <a:cubicBezTo>
                      <a:pt x="91" y="1137"/>
                      <a:pt x="91" y="1137"/>
                      <a:pt x="91" y="1137"/>
                    </a:cubicBezTo>
                    <a:cubicBezTo>
                      <a:pt x="92" y="1142"/>
                      <a:pt x="92" y="1142"/>
                      <a:pt x="92" y="1142"/>
                    </a:cubicBezTo>
                    <a:cubicBezTo>
                      <a:pt x="90" y="1148"/>
                      <a:pt x="90" y="1148"/>
                      <a:pt x="90" y="1148"/>
                    </a:cubicBezTo>
                    <a:cubicBezTo>
                      <a:pt x="93" y="1152"/>
                      <a:pt x="93" y="1152"/>
                      <a:pt x="93" y="1152"/>
                    </a:cubicBezTo>
                    <a:cubicBezTo>
                      <a:pt x="93" y="1159"/>
                      <a:pt x="93" y="1159"/>
                      <a:pt x="93" y="1159"/>
                    </a:cubicBezTo>
                    <a:cubicBezTo>
                      <a:pt x="98" y="1164"/>
                      <a:pt x="98" y="1164"/>
                      <a:pt x="98" y="1164"/>
                    </a:cubicBezTo>
                    <a:cubicBezTo>
                      <a:pt x="100" y="1170"/>
                      <a:pt x="100" y="1170"/>
                      <a:pt x="100" y="1170"/>
                    </a:cubicBezTo>
                    <a:cubicBezTo>
                      <a:pt x="105" y="1178"/>
                      <a:pt x="105" y="1178"/>
                      <a:pt x="105" y="1178"/>
                    </a:cubicBezTo>
                    <a:cubicBezTo>
                      <a:pt x="108" y="1181"/>
                      <a:pt x="108" y="1181"/>
                      <a:pt x="108" y="1181"/>
                    </a:cubicBezTo>
                    <a:cubicBezTo>
                      <a:pt x="110" y="1188"/>
                      <a:pt x="110" y="1188"/>
                      <a:pt x="110" y="1188"/>
                    </a:cubicBezTo>
                    <a:cubicBezTo>
                      <a:pt x="116" y="1190"/>
                      <a:pt x="116" y="1190"/>
                      <a:pt x="116" y="1190"/>
                    </a:cubicBezTo>
                    <a:cubicBezTo>
                      <a:pt x="123" y="1198"/>
                      <a:pt x="123" y="1198"/>
                      <a:pt x="123" y="1198"/>
                    </a:cubicBezTo>
                    <a:cubicBezTo>
                      <a:pt x="123" y="1202"/>
                      <a:pt x="123" y="1202"/>
                      <a:pt x="123" y="1202"/>
                    </a:cubicBezTo>
                    <a:cubicBezTo>
                      <a:pt x="128" y="1206"/>
                      <a:pt x="128" y="1206"/>
                      <a:pt x="128" y="1206"/>
                    </a:cubicBezTo>
                    <a:cubicBezTo>
                      <a:pt x="126" y="1208"/>
                      <a:pt x="126" y="1208"/>
                      <a:pt x="126" y="1208"/>
                    </a:cubicBezTo>
                    <a:cubicBezTo>
                      <a:pt x="122" y="1215"/>
                      <a:pt x="122" y="1215"/>
                      <a:pt x="122" y="1215"/>
                    </a:cubicBezTo>
                    <a:cubicBezTo>
                      <a:pt x="113" y="1217"/>
                      <a:pt x="113" y="1217"/>
                      <a:pt x="113" y="1217"/>
                    </a:cubicBezTo>
                    <a:cubicBezTo>
                      <a:pt x="109" y="1212"/>
                      <a:pt x="109" y="1212"/>
                      <a:pt x="109" y="1212"/>
                    </a:cubicBezTo>
                    <a:cubicBezTo>
                      <a:pt x="107" y="1216"/>
                      <a:pt x="107" y="1216"/>
                      <a:pt x="107" y="1216"/>
                    </a:cubicBezTo>
                    <a:cubicBezTo>
                      <a:pt x="107" y="1221"/>
                      <a:pt x="107" y="1221"/>
                      <a:pt x="107" y="1221"/>
                    </a:cubicBezTo>
                    <a:cubicBezTo>
                      <a:pt x="111" y="1228"/>
                      <a:pt x="111" y="1228"/>
                      <a:pt x="111" y="1228"/>
                    </a:cubicBezTo>
                    <a:cubicBezTo>
                      <a:pt x="111" y="1234"/>
                      <a:pt x="111" y="1234"/>
                      <a:pt x="111" y="1234"/>
                    </a:cubicBezTo>
                    <a:cubicBezTo>
                      <a:pt x="115" y="1240"/>
                      <a:pt x="115" y="1240"/>
                      <a:pt x="115" y="1240"/>
                    </a:cubicBezTo>
                    <a:cubicBezTo>
                      <a:pt x="115" y="1245"/>
                      <a:pt x="115" y="1245"/>
                      <a:pt x="115" y="1245"/>
                    </a:cubicBezTo>
                    <a:cubicBezTo>
                      <a:pt x="118" y="1246"/>
                      <a:pt x="118" y="1246"/>
                      <a:pt x="118" y="1246"/>
                    </a:cubicBezTo>
                    <a:cubicBezTo>
                      <a:pt x="122" y="1245"/>
                      <a:pt x="122" y="1245"/>
                      <a:pt x="122" y="1245"/>
                    </a:cubicBezTo>
                    <a:cubicBezTo>
                      <a:pt x="122" y="1240"/>
                      <a:pt x="122" y="1240"/>
                      <a:pt x="122" y="1240"/>
                    </a:cubicBezTo>
                    <a:cubicBezTo>
                      <a:pt x="124" y="1237"/>
                      <a:pt x="124" y="1237"/>
                      <a:pt x="124" y="1237"/>
                    </a:cubicBezTo>
                    <a:cubicBezTo>
                      <a:pt x="133" y="1241"/>
                      <a:pt x="133" y="1241"/>
                      <a:pt x="133" y="1241"/>
                    </a:cubicBezTo>
                    <a:cubicBezTo>
                      <a:pt x="143" y="1241"/>
                      <a:pt x="143" y="1241"/>
                      <a:pt x="143" y="1241"/>
                    </a:cubicBezTo>
                    <a:cubicBezTo>
                      <a:pt x="147" y="1238"/>
                      <a:pt x="147" y="1238"/>
                      <a:pt x="147" y="1238"/>
                    </a:cubicBezTo>
                    <a:cubicBezTo>
                      <a:pt x="151" y="1238"/>
                      <a:pt x="151" y="1238"/>
                      <a:pt x="151" y="1238"/>
                    </a:cubicBezTo>
                    <a:cubicBezTo>
                      <a:pt x="154" y="1248"/>
                      <a:pt x="154" y="1248"/>
                      <a:pt x="154" y="1248"/>
                    </a:cubicBezTo>
                    <a:cubicBezTo>
                      <a:pt x="158" y="1252"/>
                      <a:pt x="158" y="1252"/>
                      <a:pt x="158" y="1252"/>
                    </a:cubicBezTo>
                    <a:cubicBezTo>
                      <a:pt x="156" y="1257"/>
                      <a:pt x="156" y="1257"/>
                      <a:pt x="156" y="1257"/>
                    </a:cubicBezTo>
                    <a:cubicBezTo>
                      <a:pt x="161" y="1265"/>
                      <a:pt x="161" y="1265"/>
                      <a:pt x="161" y="1265"/>
                    </a:cubicBezTo>
                    <a:cubicBezTo>
                      <a:pt x="171" y="1263"/>
                      <a:pt x="171" y="1263"/>
                      <a:pt x="171" y="1263"/>
                    </a:cubicBezTo>
                    <a:cubicBezTo>
                      <a:pt x="175" y="1267"/>
                      <a:pt x="175" y="1267"/>
                      <a:pt x="175" y="1267"/>
                    </a:cubicBezTo>
                    <a:cubicBezTo>
                      <a:pt x="175" y="1272"/>
                      <a:pt x="175" y="1272"/>
                      <a:pt x="175" y="1272"/>
                    </a:cubicBezTo>
                    <a:cubicBezTo>
                      <a:pt x="179" y="1272"/>
                      <a:pt x="179" y="1272"/>
                      <a:pt x="179" y="1272"/>
                    </a:cubicBezTo>
                    <a:cubicBezTo>
                      <a:pt x="179" y="1278"/>
                      <a:pt x="179" y="1278"/>
                      <a:pt x="179" y="1278"/>
                    </a:cubicBezTo>
                    <a:cubicBezTo>
                      <a:pt x="181" y="1285"/>
                      <a:pt x="181" y="1285"/>
                      <a:pt x="181" y="1285"/>
                    </a:cubicBezTo>
                    <a:cubicBezTo>
                      <a:pt x="189" y="1295"/>
                      <a:pt x="189" y="1295"/>
                      <a:pt x="189" y="1295"/>
                    </a:cubicBezTo>
                    <a:cubicBezTo>
                      <a:pt x="192" y="1290"/>
                      <a:pt x="192" y="1290"/>
                      <a:pt x="192" y="1290"/>
                    </a:cubicBezTo>
                    <a:cubicBezTo>
                      <a:pt x="197" y="1294"/>
                      <a:pt x="197" y="1294"/>
                      <a:pt x="197" y="1294"/>
                    </a:cubicBezTo>
                    <a:cubicBezTo>
                      <a:pt x="201" y="1292"/>
                      <a:pt x="201" y="1292"/>
                      <a:pt x="201" y="1292"/>
                    </a:cubicBezTo>
                    <a:cubicBezTo>
                      <a:pt x="205" y="1293"/>
                      <a:pt x="205" y="1293"/>
                      <a:pt x="205" y="1293"/>
                    </a:cubicBezTo>
                    <a:cubicBezTo>
                      <a:pt x="212" y="1288"/>
                      <a:pt x="212" y="1288"/>
                      <a:pt x="212" y="1288"/>
                    </a:cubicBezTo>
                    <a:cubicBezTo>
                      <a:pt x="214" y="1287"/>
                      <a:pt x="214" y="1287"/>
                      <a:pt x="214" y="1287"/>
                    </a:cubicBezTo>
                    <a:cubicBezTo>
                      <a:pt x="218" y="1298"/>
                      <a:pt x="218" y="1298"/>
                      <a:pt x="218" y="1298"/>
                    </a:cubicBezTo>
                    <a:cubicBezTo>
                      <a:pt x="224" y="1302"/>
                      <a:pt x="224" y="1302"/>
                      <a:pt x="224" y="1302"/>
                    </a:cubicBezTo>
                    <a:cubicBezTo>
                      <a:pt x="226" y="1306"/>
                      <a:pt x="226" y="1306"/>
                      <a:pt x="226" y="1306"/>
                    </a:cubicBezTo>
                    <a:cubicBezTo>
                      <a:pt x="228" y="1303"/>
                      <a:pt x="228" y="1303"/>
                      <a:pt x="228" y="1303"/>
                    </a:cubicBezTo>
                    <a:cubicBezTo>
                      <a:pt x="235" y="1305"/>
                      <a:pt x="235" y="1305"/>
                      <a:pt x="235" y="1305"/>
                    </a:cubicBezTo>
                    <a:cubicBezTo>
                      <a:pt x="240" y="1305"/>
                      <a:pt x="240" y="1305"/>
                      <a:pt x="240" y="1305"/>
                    </a:cubicBezTo>
                    <a:cubicBezTo>
                      <a:pt x="243" y="1308"/>
                      <a:pt x="243" y="1308"/>
                      <a:pt x="243" y="1308"/>
                    </a:cubicBezTo>
                    <a:cubicBezTo>
                      <a:pt x="247" y="1307"/>
                      <a:pt x="247" y="1307"/>
                      <a:pt x="247" y="1307"/>
                    </a:cubicBezTo>
                    <a:cubicBezTo>
                      <a:pt x="252" y="1310"/>
                      <a:pt x="252" y="1310"/>
                      <a:pt x="252" y="1310"/>
                    </a:cubicBezTo>
                    <a:cubicBezTo>
                      <a:pt x="257" y="1312"/>
                      <a:pt x="257" y="1312"/>
                      <a:pt x="257" y="1312"/>
                    </a:cubicBezTo>
                    <a:cubicBezTo>
                      <a:pt x="260" y="1308"/>
                      <a:pt x="260" y="1308"/>
                      <a:pt x="260" y="1308"/>
                    </a:cubicBezTo>
                    <a:cubicBezTo>
                      <a:pt x="262" y="1313"/>
                      <a:pt x="262" y="1313"/>
                      <a:pt x="262" y="1313"/>
                    </a:cubicBezTo>
                    <a:cubicBezTo>
                      <a:pt x="264" y="1315"/>
                      <a:pt x="264" y="1315"/>
                      <a:pt x="264" y="1315"/>
                    </a:cubicBezTo>
                    <a:cubicBezTo>
                      <a:pt x="264" y="1321"/>
                      <a:pt x="264" y="1321"/>
                      <a:pt x="264" y="1321"/>
                    </a:cubicBezTo>
                    <a:cubicBezTo>
                      <a:pt x="261" y="1326"/>
                      <a:pt x="261" y="1326"/>
                      <a:pt x="261" y="1326"/>
                    </a:cubicBezTo>
                    <a:cubicBezTo>
                      <a:pt x="257" y="1327"/>
                      <a:pt x="257" y="1327"/>
                      <a:pt x="257" y="1327"/>
                    </a:cubicBezTo>
                    <a:cubicBezTo>
                      <a:pt x="256" y="1336"/>
                      <a:pt x="256" y="1336"/>
                      <a:pt x="256" y="1336"/>
                    </a:cubicBezTo>
                    <a:cubicBezTo>
                      <a:pt x="261" y="1341"/>
                      <a:pt x="261" y="1341"/>
                      <a:pt x="261" y="1341"/>
                    </a:cubicBezTo>
                    <a:cubicBezTo>
                      <a:pt x="262" y="1347"/>
                      <a:pt x="262" y="1347"/>
                      <a:pt x="262" y="1347"/>
                    </a:cubicBezTo>
                    <a:cubicBezTo>
                      <a:pt x="260" y="1355"/>
                      <a:pt x="260" y="1355"/>
                      <a:pt x="260" y="1355"/>
                    </a:cubicBezTo>
                    <a:cubicBezTo>
                      <a:pt x="261" y="1361"/>
                      <a:pt x="261" y="1361"/>
                      <a:pt x="261" y="1361"/>
                    </a:cubicBezTo>
                    <a:cubicBezTo>
                      <a:pt x="257" y="1364"/>
                      <a:pt x="257" y="1364"/>
                      <a:pt x="257" y="1364"/>
                    </a:cubicBezTo>
                    <a:cubicBezTo>
                      <a:pt x="249" y="1364"/>
                      <a:pt x="249" y="1364"/>
                      <a:pt x="249" y="1364"/>
                    </a:cubicBezTo>
                    <a:cubicBezTo>
                      <a:pt x="245" y="1372"/>
                      <a:pt x="245" y="1372"/>
                      <a:pt x="245" y="1372"/>
                    </a:cubicBezTo>
                    <a:cubicBezTo>
                      <a:pt x="242" y="1373"/>
                      <a:pt x="242" y="1373"/>
                      <a:pt x="242" y="1373"/>
                    </a:cubicBezTo>
                    <a:cubicBezTo>
                      <a:pt x="241" y="1383"/>
                      <a:pt x="241" y="1383"/>
                      <a:pt x="241" y="1383"/>
                    </a:cubicBezTo>
                    <a:cubicBezTo>
                      <a:pt x="241" y="1383"/>
                      <a:pt x="241" y="1383"/>
                      <a:pt x="241" y="1383"/>
                    </a:cubicBezTo>
                    <a:cubicBezTo>
                      <a:pt x="242" y="1383"/>
                      <a:pt x="242" y="1383"/>
                      <a:pt x="242" y="1383"/>
                    </a:cubicBezTo>
                    <a:cubicBezTo>
                      <a:pt x="246" y="1384"/>
                      <a:pt x="246" y="1384"/>
                      <a:pt x="246" y="1384"/>
                    </a:cubicBezTo>
                    <a:cubicBezTo>
                      <a:pt x="250" y="1380"/>
                      <a:pt x="250" y="1380"/>
                      <a:pt x="250" y="1380"/>
                    </a:cubicBezTo>
                    <a:cubicBezTo>
                      <a:pt x="255" y="1380"/>
                      <a:pt x="255" y="1380"/>
                      <a:pt x="255" y="1380"/>
                    </a:cubicBezTo>
                    <a:cubicBezTo>
                      <a:pt x="256" y="1382"/>
                      <a:pt x="256" y="1382"/>
                      <a:pt x="256" y="1382"/>
                    </a:cubicBezTo>
                    <a:cubicBezTo>
                      <a:pt x="255" y="1385"/>
                      <a:pt x="255" y="1385"/>
                      <a:pt x="255" y="1385"/>
                    </a:cubicBezTo>
                    <a:cubicBezTo>
                      <a:pt x="245" y="1391"/>
                      <a:pt x="245" y="1391"/>
                      <a:pt x="245" y="1391"/>
                    </a:cubicBezTo>
                    <a:cubicBezTo>
                      <a:pt x="241" y="1395"/>
                      <a:pt x="241" y="1395"/>
                      <a:pt x="241" y="1395"/>
                    </a:cubicBezTo>
                    <a:cubicBezTo>
                      <a:pt x="243" y="1397"/>
                      <a:pt x="243" y="1397"/>
                      <a:pt x="243" y="1397"/>
                    </a:cubicBezTo>
                    <a:cubicBezTo>
                      <a:pt x="245" y="1397"/>
                      <a:pt x="245" y="1397"/>
                      <a:pt x="245" y="1397"/>
                    </a:cubicBezTo>
                    <a:cubicBezTo>
                      <a:pt x="243" y="1400"/>
                      <a:pt x="243" y="1400"/>
                      <a:pt x="243" y="1400"/>
                    </a:cubicBezTo>
                    <a:cubicBezTo>
                      <a:pt x="239" y="1399"/>
                      <a:pt x="239" y="1399"/>
                      <a:pt x="239" y="1399"/>
                    </a:cubicBezTo>
                    <a:cubicBezTo>
                      <a:pt x="232" y="1400"/>
                      <a:pt x="232" y="1400"/>
                      <a:pt x="232" y="1400"/>
                    </a:cubicBezTo>
                    <a:cubicBezTo>
                      <a:pt x="235" y="1406"/>
                      <a:pt x="235" y="1406"/>
                      <a:pt x="235" y="1406"/>
                    </a:cubicBezTo>
                    <a:cubicBezTo>
                      <a:pt x="238" y="1410"/>
                      <a:pt x="238" y="1410"/>
                      <a:pt x="238" y="1410"/>
                    </a:cubicBezTo>
                    <a:cubicBezTo>
                      <a:pt x="240" y="1408"/>
                      <a:pt x="240" y="1408"/>
                      <a:pt x="240" y="1408"/>
                    </a:cubicBezTo>
                    <a:cubicBezTo>
                      <a:pt x="240" y="1410"/>
                      <a:pt x="240" y="1410"/>
                      <a:pt x="240" y="1410"/>
                    </a:cubicBezTo>
                    <a:cubicBezTo>
                      <a:pt x="244" y="1411"/>
                      <a:pt x="244" y="1411"/>
                      <a:pt x="244" y="1411"/>
                    </a:cubicBezTo>
                    <a:cubicBezTo>
                      <a:pt x="244" y="1413"/>
                      <a:pt x="244" y="1413"/>
                      <a:pt x="244" y="1413"/>
                    </a:cubicBezTo>
                    <a:cubicBezTo>
                      <a:pt x="242" y="1414"/>
                      <a:pt x="242" y="1414"/>
                      <a:pt x="242" y="1414"/>
                    </a:cubicBezTo>
                    <a:cubicBezTo>
                      <a:pt x="240" y="1416"/>
                      <a:pt x="240" y="1416"/>
                      <a:pt x="240" y="1416"/>
                    </a:cubicBezTo>
                    <a:cubicBezTo>
                      <a:pt x="238" y="1416"/>
                      <a:pt x="238" y="1416"/>
                      <a:pt x="238" y="1416"/>
                    </a:cubicBezTo>
                    <a:cubicBezTo>
                      <a:pt x="236" y="1417"/>
                      <a:pt x="236" y="1417"/>
                      <a:pt x="236" y="1417"/>
                    </a:cubicBezTo>
                    <a:cubicBezTo>
                      <a:pt x="236" y="1419"/>
                      <a:pt x="236" y="1419"/>
                      <a:pt x="236" y="1419"/>
                    </a:cubicBezTo>
                    <a:cubicBezTo>
                      <a:pt x="232" y="1424"/>
                      <a:pt x="232" y="1424"/>
                      <a:pt x="232" y="1424"/>
                    </a:cubicBezTo>
                    <a:cubicBezTo>
                      <a:pt x="232" y="1428"/>
                      <a:pt x="232" y="1428"/>
                      <a:pt x="232" y="1428"/>
                    </a:cubicBezTo>
                    <a:cubicBezTo>
                      <a:pt x="234" y="1430"/>
                      <a:pt x="234" y="1430"/>
                      <a:pt x="234" y="1430"/>
                    </a:cubicBezTo>
                    <a:cubicBezTo>
                      <a:pt x="233" y="1436"/>
                      <a:pt x="233" y="1436"/>
                      <a:pt x="233" y="1436"/>
                    </a:cubicBezTo>
                    <a:cubicBezTo>
                      <a:pt x="230" y="1435"/>
                      <a:pt x="230" y="1435"/>
                      <a:pt x="230" y="1435"/>
                    </a:cubicBezTo>
                    <a:cubicBezTo>
                      <a:pt x="229" y="1436"/>
                      <a:pt x="229" y="1436"/>
                      <a:pt x="229" y="1436"/>
                    </a:cubicBezTo>
                    <a:cubicBezTo>
                      <a:pt x="226" y="1433"/>
                      <a:pt x="226" y="1433"/>
                      <a:pt x="226" y="1433"/>
                    </a:cubicBezTo>
                    <a:cubicBezTo>
                      <a:pt x="222" y="1432"/>
                      <a:pt x="222" y="1432"/>
                      <a:pt x="222" y="1432"/>
                    </a:cubicBezTo>
                    <a:cubicBezTo>
                      <a:pt x="222" y="1434"/>
                      <a:pt x="222" y="1434"/>
                      <a:pt x="222" y="1434"/>
                    </a:cubicBezTo>
                    <a:cubicBezTo>
                      <a:pt x="223" y="1437"/>
                      <a:pt x="223" y="1437"/>
                      <a:pt x="223" y="1437"/>
                    </a:cubicBezTo>
                    <a:cubicBezTo>
                      <a:pt x="221" y="1439"/>
                      <a:pt x="221" y="1439"/>
                      <a:pt x="221" y="1439"/>
                    </a:cubicBezTo>
                    <a:cubicBezTo>
                      <a:pt x="218" y="1441"/>
                      <a:pt x="218" y="1441"/>
                      <a:pt x="218" y="1441"/>
                    </a:cubicBezTo>
                    <a:cubicBezTo>
                      <a:pt x="222" y="1442"/>
                      <a:pt x="222" y="1442"/>
                      <a:pt x="222" y="1442"/>
                    </a:cubicBezTo>
                    <a:cubicBezTo>
                      <a:pt x="224" y="1442"/>
                      <a:pt x="224" y="1442"/>
                      <a:pt x="224" y="1442"/>
                    </a:cubicBezTo>
                    <a:cubicBezTo>
                      <a:pt x="229" y="1447"/>
                      <a:pt x="229" y="1447"/>
                      <a:pt x="229" y="1447"/>
                    </a:cubicBezTo>
                    <a:cubicBezTo>
                      <a:pt x="230" y="1450"/>
                      <a:pt x="230" y="1450"/>
                      <a:pt x="230" y="1450"/>
                    </a:cubicBezTo>
                    <a:cubicBezTo>
                      <a:pt x="234" y="1455"/>
                      <a:pt x="234" y="1455"/>
                      <a:pt x="234" y="1455"/>
                    </a:cubicBezTo>
                    <a:cubicBezTo>
                      <a:pt x="240" y="1454"/>
                      <a:pt x="240" y="1454"/>
                      <a:pt x="240" y="1454"/>
                    </a:cubicBezTo>
                    <a:cubicBezTo>
                      <a:pt x="248" y="1460"/>
                      <a:pt x="248" y="1460"/>
                      <a:pt x="248" y="1460"/>
                    </a:cubicBezTo>
                    <a:cubicBezTo>
                      <a:pt x="252" y="1461"/>
                      <a:pt x="252" y="1461"/>
                      <a:pt x="252" y="1461"/>
                    </a:cubicBezTo>
                    <a:cubicBezTo>
                      <a:pt x="264" y="1471"/>
                      <a:pt x="264" y="1471"/>
                      <a:pt x="264" y="1471"/>
                    </a:cubicBezTo>
                    <a:cubicBezTo>
                      <a:pt x="266" y="1477"/>
                      <a:pt x="266" y="1477"/>
                      <a:pt x="266" y="1477"/>
                    </a:cubicBezTo>
                    <a:cubicBezTo>
                      <a:pt x="270" y="1478"/>
                      <a:pt x="270" y="1478"/>
                      <a:pt x="270" y="1478"/>
                    </a:cubicBezTo>
                    <a:cubicBezTo>
                      <a:pt x="271" y="1481"/>
                      <a:pt x="271" y="1481"/>
                      <a:pt x="271" y="1481"/>
                    </a:cubicBezTo>
                    <a:cubicBezTo>
                      <a:pt x="274" y="1484"/>
                      <a:pt x="274" y="1484"/>
                      <a:pt x="274" y="1484"/>
                    </a:cubicBezTo>
                    <a:cubicBezTo>
                      <a:pt x="277" y="1484"/>
                      <a:pt x="277" y="1484"/>
                      <a:pt x="277" y="1484"/>
                    </a:cubicBezTo>
                    <a:cubicBezTo>
                      <a:pt x="278" y="1487"/>
                      <a:pt x="278" y="1487"/>
                      <a:pt x="278" y="1487"/>
                    </a:cubicBezTo>
                    <a:cubicBezTo>
                      <a:pt x="281" y="1488"/>
                      <a:pt x="281" y="1488"/>
                      <a:pt x="281" y="1488"/>
                    </a:cubicBezTo>
                    <a:cubicBezTo>
                      <a:pt x="283" y="1488"/>
                      <a:pt x="283" y="1488"/>
                      <a:pt x="283" y="1488"/>
                    </a:cubicBezTo>
                    <a:cubicBezTo>
                      <a:pt x="286" y="1493"/>
                      <a:pt x="286" y="1493"/>
                      <a:pt x="286" y="1493"/>
                    </a:cubicBezTo>
                    <a:cubicBezTo>
                      <a:pt x="290" y="1494"/>
                      <a:pt x="290" y="1494"/>
                      <a:pt x="290" y="1494"/>
                    </a:cubicBezTo>
                    <a:cubicBezTo>
                      <a:pt x="291" y="1495"/>
                      <a:pt x="291" y="1495"/>
                      <a:pt x="291" y="1495"/>
                    </a:cubicBezTo>
                    <a:cubicBezTo>
                      <a:pt x="293" y="1494"/>
                      <a:pt x="293" y="1494"/>
                      <a:pt x="293" y="1494"/>
                    </a:cubicBezTo>
                    <a:cubicBezTo>
                      <a:pt x="298" y="1499"/>
                      <a:pt x="298" y="1499"/>
                      <a:pt x="298" y="1499"/>
                    </a:cubicBezTo>
                    <a:cubicBezTo>
                      <a:pt x="298" y="1501"/>
                      <a:pt x="298" y="1501"/>
                      <a:pt x="298" y="1501"/>
                    </a:cubicBezTo>
                    <a:cubicBezTo>
                      <a:pt x="303" y="1502"/>
                      <a:pt x="303" y="1502"/>
                      <a:pt x="303" y="1502"/>
                    </a:cubicBezTo>
                    <a:cubicBezTo>
                      <a:pt x="306" y="1509"/>
                      <a:pt x="306" y="1509"/>
                      <a:pt x="306" y="1509"/>
                    </a:cubicBezTo>
                    <a:cubicBezTo>
                      <a:pt x="309" y="1513"/>
                      <a:pt x="309" y="1513"/>
                      <a:pt x="309" y="1513"/>
                    </a:cubicBezTo>
                    <a:cubicBezTo>
                      <a:pt x="310" y="1522"/>
                      <a:pt x="310" y="1522"/>
                      <a:pt x="310" y="1522"/>
                    </a:cubicBezTo>
                    <a:cubicBezTo>
                      <a:pt x="313" y="1529"/>
                      <a:pt x="313" y="1529"/>
                      <a:pt x="313" y="1529"/>
                    </a:cubicBezTo>
                    <a:cubicBezTo>
                      <a:pt x="312" y="1531"/>
                      <a:pt x="312" y="1531"/>
                      <a:pt x="312" y="1531"/>
                    </a:cubicBezTo>
                    <a:cubicBezTo>
                      <a:pt x="312" y="1535"/>
                      <a:pt x="312" y="1535"/>
                      <a:pt x="312" y="1535"/>
                    </a:cubicBezTo>
                    <a:cubicBezTo>
                      <a:pt x="312" y="1536"/>
                      <a:pt x="312" y="1536"/>
                      <a:pt x="312" y="1536"/>
                    </a:cubicBezTo>
                    <a:cubicBezTo>
                      <a:pt x="312" y="1536"/>
                      <a:pt x="312" y="1536"/>
                      <a:pt x="312" y="1536"/>
                    </a:cubicBezTo>
                    <a:cubicBezTo>
                      <a:pt x="314" y="1536"/>
                      <a:pt x="314" y="1536"/>
                      <a:pt x="314" y="1536"/>
                    </a:cubicBezTo>
                    <a:cubicBezTo>
                      <a:pt x="315" y="1540"/>
                      <a:pt x="315" y="1540"/>
                      <a:pt x="315" y="1540"/>
                    </a:cubicBezTo>
                    <a:cubicBezTo>
                      <a:pt x="317" y="1541"/>
                      <a:pt x="317" y="1541"/>
                      <a:pt x="317" y="1541"/>
                    </a:cubicBezTo>
                    <a:cubicBezTo>
                      <a:pt x="319" y="1538"/>
                      <a:pt x="319" y="1538"/>
                      <a:pt x="319" y="1538"/>
                    </a:cubicBezTo>
                    <a:cubicBezTo>
                      <a:pt x="323" y="1541"/>
                      <a:pt x="323" y="1541"/>
                      <a:pt x="323" y="1541"/>
                    </a:cubicBezTo>
                    <a:cubicBezTo>
                      <a:pt x="326" y="1540"/>
                      <a:pt x="326" y="1540"/>
                      <a:pt x="326" y="1540"/>
                    </a:cubicBezTo>
                    <a:cubicBezTo>
                      <a:pt x="328" y="1537"/>
                      <a:pt x="328" y="1537"/>
                      <a:pt x="328" y="1537"/>
                    </a:cubicBezTo>
                    <a:cubicBezTo>
                      <a:pt x="331" y="1538"/>
                      <a:pt x="331" y="1538"/>
                      <a:pt x="331" y="1538"/>
                    </a:cubicBezTo>
                    <a:cubicBezTo>
                      <a:pt x="339" y="1546"/>
                      <a:pt x="339" y="1546"/>
                      <a:pt x="339" y="1546"/>
                    </a:cubicBezTo>
                    <a:cubicBezTo>
                      <a:pt x="342" y="1547"/>
                      <a:pt x="342" y="1547"/>
                      <a:pt x="342" y="1547"/>
                    </a:cubicBezTo>
                    <a:cubicBezTo>
                      <a:pt x="342" y="1547"/>
                      <a:pt x="342" y="1547"/>
                      <a:pt x="342" y="1547"/>
                    </a:cubicBezTo>
                    <a:cubicBezTo>
                      <a:pt x="348" y="1545"/>
                      <a:pt x="348" y="1545"/>
                      <a:pt x="348" y="1545"/>
                    </a:cubicBezTo>
                    <a:cubicBezTo>
                      <a:pt x="356" y="1543"/>
                      <a:pt x="356" y="1543"/>
                      <a:pt x="356" y="1543"/>
                    </a:cubicBezTo>
                    <a:cubicBezTo>
                      <a:pt x="359" y="1543"/>
                      <a:pt x="359" y="1543"/>
                      <a:pt x="359" y="1543"/>
                    </a:cubicBezTo>
                    <a:cubicBezTo>
                      <a:pt x="369" y="1543"/>
                      <a:pt x="369" y="1543"/>
                      <a:pt x="369" y="1543"/>
                    </a:cubicBezTo>
                    <a:cubicBezTo>
                      <a:pt x="373" y="1548"/>
                      <a:pt x="373" y="1548"/>
                      <a:pt x="373" y="1548"/>
                    </a:cubicBezTo>
                    <a:cubicBezTo>
                      <a:pt x="370" y="1544"/>
                      <a:pt x="370" y="1544"/>
                      <a:pt x="370" y="1544"/>
                    </a:cubicBezTo>
                    <a:cubicBezTo>
                      <a:pt x="370" y="1541"/>
                      <a:pt x="370" y="1541"/>
                      <a:pt x="370" y="1541"/>
                    </a:cubicBezTo>
                    <a:cubicBezTo>
                      <a:pt x="377" y="1537"/>
                      <a:pt x="377" y="1537"/>
                      <a:pt x="377" y="1537"/>
                    </a:cubicBezTo>
                    <a:cubicBezTo>
                      <a:pt x="387" y="1544"/>
                      <a:pt x="387" y="1544"/>
                      <a:pt x="387" y="1544"/>
                    </a:cubicBezTo>
                    <a:cubicBezTo>
                      <a:pt x="394" y="1545"/>
                      <a:pt x="394" y="1545"/>
                      <a:pt x="394" y="1545"/>
                    </a:cubicBezTo>
                    <a:cubicBezTo>
                      <a:pt x="401" y="1549"/>
                      <a:pt x="401" y="1549"/>
                      <a:pt x="401" y="1549"/>
                    </a:cubicBezTo>
                    <a:cubicBezTo>
                      <a:pt x="402" y="1541"/>
                      <a:pt x="402" y="1541"/>
                      <a:pt x="402" y="1541"/>
                    </a:cubicBezTo>
                    <a:cubicBezTo>
                      <a:pt x="399" y="1537"/>
                      <a:pt x="399" y="1537"/>
                      <a:pt x="399" y="1537"/>
                    </a:cubicBezTo>
                    <a:cubicBezTo>
                      <a:pt x="394" y="1533"/>
                      <a:pt x="394" y="1533"/>
                      <a:pt x="394" y="1533"/>
                    </a:cubicBezTo>
                    <a:cubicBezTo>
                      <a:pt x="396" y="1525"/>
                      <a:pt x="396" y="1525"/>
                      <a:pt x="396" y="1525"/>
                    </a:cubicBezTo>
                    <a:cubicBezTo>
                      <a:pt x="401" y="1526"/>
                      <a:pt x="401" y="1526"/>
                      <a:pt x="401" y="1526"/>
                    </a:cubicBezTo>
                    <a:cubicBezTo>
                      <a:pt x="410" y="1534"/>
                      <a:pt x="410" y="1534"/>
                      <a:pt x="410" y="1534"/>
                    </a:cubicBezTo>
                    <a:cubicBezTo>
                      <a:pt x="412" y="1539"/>
                      <a:pt x="412" y="1539"/>
                      <a:pt x="412" y="1539"/>
                    </a:cubicBezTo>
                    <a:cubicBezTo>
                      <a:pt x="421" y="1540"/>
                      <a:pt x="421" y="1540"/>
                      <a:pt x="421" y="1540"/>
                    </a:cubicBezTo>
                    <a:cubicBezTo>
                      <a:pt x="422" y="1537"/>
                      <a:pt x="422" y="1537"/>
                      <a:pt x="422" y="1537"/>
                    </a:cubicBezTo>
                    <a:cubicBezTo>
                      <a:pt x="428" y="1533"/>
                      <a:pt x="428" y="1533"/>
                      <a:pt x="428" y="1533"/>
                    </a:cubicBezTo>
                    <a:cubicBezTo>
                      <a:pt x="434" y="1524"/>
                      <a:pt x="434" y="1524"/>
                      <a:pt x="434" y="1524"/>
                    </a:cubicBezTo>
                    <a:cubicBezTo>
                      <a:pt x="434" y="1524"/>
                      <a:pt x="434" y="1524"/>
                      <a:pt x="434" y="1524"/>
                    </a:cubicBezTo>
                    <a:cubicBezTo>
                      <a:pt x="432" y="1522"/>
                      <a:pt x="432" y="1522"/>
                      <a:pt x="432" y="1522"/>
                    </a:cubicBezTo>
                    <a:cubicBezTo>
                      <a:pt x="422" y="1513"/>
                      <a:pt x="422" y="1513"/>
                      <a:pt x="422" y="1513"/>
                    </a:cubicBezTo>
                    <a:cubicBezTo>
                      <a:pt x="416" y="1503"/>
                      <a:pt x="416" y="1503"/>
                      <a:pt x="416" y="1503"/>
                    </a:cubicBezTo>
                    <a:cubicBezTo>
                      <a:pt x="414" y="1496"/>
                      <a:pt x="414" y="1496"/>
                      <a:pt x="414" y="1496"/>
                    </a:cubicBezTo>
                    <a:cubicBezTo>
                      <a:pt x="412" y="1493"/>
                      <a:pt x="412" y="1493"/>
                      <a:pt x="412" y="1493"/>
                    </a:cubicBezTo>
                    <a:cubicBezTo>
                      <a:pt x="411" y="1486"/>
                      <a:pt x="411" y="1486"/>
                      <a:pt x="411" y="1486"/>
                    </a:cubicBezTo>
                    <a:cubicBezTo>
                      <a:pt x="410" y="1483"/>
                      <a:pt x="410" y="1483"/>
                      <a:pt x="410" y="1483"/>
                    </a:cubicBezTo>
                    <a:cubicBezTo>
                      <a:pt x="410" y="1481"/>
                      <a:pt x="410" y="1481"/>
                      <a:pt x="410" y="1481"/>
                    </a:cubicBezTo>
                    <a:cubicBezTo>
                      <a:pt x="407" y="1481"/>
                      <a:pt x="407" y="1481"/>
                      <a:pt x="407" y="1481"/>
                    </a:cubicBezTo>
                    <a:cubicBezTo>
                      <a:pt x="408" y="1477"/>
                      <a:pt x="408" y="1477"/>
                      <a:pt x="408" y="1477"/>
                    </a:cubicBezTo>
                    <a:cubicBezTo>
                      <a:pt x="409" y="1478"/>
                      <a:pt x="409" y="1478"/>
                      <a:pt x="409" y="1478"/>
                    </a:cubicBezTo>
                    <a:cubicBezTo>
                      <a:pt x="410" y="1474"/>
                      <a:pt x="410" y="1474"/>
                      <a:pt x="410" y="1474"/>
                    </a:cubicBezTo>
                    <a:cubicBezTo>
                      <a:pt x="412" y="1470"/>
                      <a:pt x="412" y="1470"/>
                      <a:pt x="412" y="1470"/>
                    </a:cubicBezTo>
                    <a:cubicBezTo>
                      <a:pt x="410" y="1471"/>
                      <a:pt x="410" y="1471"/>
                      <a:pt x="410" y="1471"/>
                    </a:cubicBezTo>
                    <a:cubicBezTo>
                      <a:pt x="408" y="1473"/>
                      <a:pt x="408" y="1473"/>
                      <a:pt x="408" y="1473"/>
                    </a:cubicBezTo>
                    <a:cubicBezTo>
                      <a:pt x="404" y="1469"/>
                      <a:pt x="404" y="1469"/>
                      <a:pt x="404" y="1469"/>
                    </a:cubicBezTo>
                    <a:cubicBezTo>
                      <a:pt x="404" y="1462"/>
                      <a:pt x="404" y="1462"/>
                      <a:pt x="404" y="1462"/>
                    </a:cubicBezTo>
                    <a:cubicBezTo>
                      <a:pt x="400" y="1461"/>
                      <a:pt x="400" y="1461"/>
                      <a:pt x="400" y="1461"/>
                    </a:cubicBezTo>
                    <a:cubicBezTo>
                      <a:pt x="398" y="1457"/>
                      <a:pt x="398" y="1457"/>
                      <a:pt x="398" y="1457"/>
                    </a:cubicBezTo>
                    <a:cubicBezTo>
                      <a:pt x="396" y="1458"/>
                      <a:pt x="396" y="1458"/>
                      <a:pt x="396" y="1458"/>
                    </a:cubicBezTo>
                    <a:cubicBezTo>
                      <a:pt x="393" y="1458"/>
                      <a:pt x="393" y="1458"/>
                      <a:pt x="393" y="1458"/>
                    </a:cubicBezTo>
                    <a:cubicBezTo>
                      <a:pt x="391" y="1450"/>
                      <a:pt x="391" y="1450"/>
                      <a:pt x="391" y="1450"/>
                    </a:cubicBezTo>
                    <a:cubicBezTo>
                      <a:pt x="392" y="1446"/>
                      <a:pt x="392" y="1446"/>
                      <a:pt x="392" y="1446"/>
                    </a:cubicBezTo>
                    <a:cubicBezTo>
                      <a:pt x="394" y="1445"/>
                      <a:pt x="394" y="1445"/>
                      <a:pt x="394" y="1445"/>
                    </a:cubicBezTo>
                    <a:cubicBezTo>
                      <a:pt x="394" y="1437"/>
                      <a:pt x="394" y="1437"/>
                      <a:pt x="394" y="1437"/>
                    </a:cubicBezTo>
                    <a:cubicBezTo>
                      <a:pt x="396" y="1433"/>
                      <a:pt x="396" y="1433"/>
                      <a:pt x="396" y="1433"/>
                    </a:cubicBezTo>
                    <a:cubicBezTo>
                      <a:pt x="397" y="1428"/>
                      <a:pt x="397" y="1428"/>
                      <a:pt x="397" y="1428"/>
                    </a:cubicBezTo>
                    <a:cubicBezTo>
                      <a:pt x="399" y="1427"/>
                      <a:pt x="399" y="1427"/>
                      <a:pt x="399" y="1427"/>
                    </a:cubicBezTo>
                    <a:cubicBezTo>
                      <a:pt x="400" y="1422"/>
                      <a:pt x="400" y="1422"/>
                      <a:pt x="400" y="1422"/>
                    </a:cubicBezTo>
                    <a:cubicBezTo>
                      <a:pt x="401" y="1419"/>
                      <a:pt x="401" y="1419"/>
                      <a:pt x="401" y="1419"/>
                    </a:cubicBezTo>
                    <a:cubicBezTo>
                      <a:pt x="401" y="1416"/>
                      <a:pt x="401" y="1416"/>
                      <a:pt x="401" y="1416"/>
                    </a:cubicBezTo>
                    <a:cubicBezTo>
                      <a:pt x="403" y="1417"/>
                      <a:pt x="403" y="1417"/>
                      <a:pt x="403" y="1417"/>
                    </a:cubicBezTo>
                    <a:cubicBezTo>
                      <a:pt x="405" y="1418"/>
                      <a:pt x="405" y="1418"/>
                      <a:pt x="405" y="1418"/>
                    </a:cubicBezTo>
                    <a:cubicBezTo>
                      <a:pt x="406" y="1417"/>
                      <a:pt x="406" y="1417"/>
                      <a:pt x="406" y="1417"/>
                    </a:cubicBezTo>
                    <a:cubicBezTo>
                      <a:pt x="407" y="1415"/>
                      <a:pt x="407" y="1415"/>
                      <a:pt x="407" y="1415"/>
                    </a:cubicBezTo>
                    <a:cubicBezTo>
                      <a:pt x="409" y="1417"/>
                      <a:pt x="409" y="1417"/>
                      <a:pt x="409" y="1417"/>
                    </a:cubicBezTo>
                    <a:cubicBezTo>
                      <a:pt x="410" y="1415"/>
                      <a:pt x="410" y="1415"/>
                      <a:pt x="410" y="1415"/>
                    </a:cubicBezTo>
                    <a:cubicBezTo>
                      <a:pt x="413" y="1415"/>
                      <a:pt x="413" y="1415"/>
                      <a:pt x="413" y="1415"/>
                    </a:cubicBezTo>
                    <a:cubicBezTo>
                      <a:pt x="415" y="1413"/>
                      <a:pt x="415" y="1413"/>
                      <a:pt x="415" y="1413"/>
                    </a:cubicBezTo>
                    <a:cubicBezTo>
                      <a:pt x="415" y="1411"/>
                      <a:pt x="415" y="1411"/>
                      <a:pt x="415" y="1411"/>
                    </a:cubicBezTo>
                    <a:cubicBezTo>
                      <a:pt x="412" y="1410"/>
                      <a:pt x="412" y="1410"/>
                      <a:pt x="412" y="1410"/>
                    </a:cubicBezTo>
                    <a:cubicBezTo>
                      <a:pt x="414" y="1410"/>
                      <a:pt x="414" y="1410"/>
                      <a:pt x="414" y="1410"/>
                    </a:cubicBezTo>
                    <a:cubicBezTo>
                      <a:pt x="414" y="1410"/>
                      <a:pt x="415" y="1410"/>
                      <a:pt x="416" y="1410"/>
                    </a:cubicBezTo>
                    <a:cubicBezTo>
                      <a:pt x="416" y="1410"/>
                      <a:pt x="418" y="1410"/>
                      <a:pt x="418" y="1410"/>
                    </a:cubicBezTo>
                    <a:cubicBezTo>
                      <a:pt x="420" y="1412"/>
                      <a:pt x="420" y="1412"/>
                      <a:pt x="420" y="1412"/>
                    </a:cubicBezTo>
                    <a:cubicBezTo>
                      <a:pt x="421" y="1410"/>
                      <a:pt x="421" y="1410"/>
                      <a:pt x="421" y="1410"/>
                    </a:cubicBezTo>
                    <a:cubicBezTo>
                      <a:pt x="421" y="1408"/>
                      <a:pt x="421" y="1408"/>
                      <a:pt x="421" y="1408"/>
                    </a:cubicBezTo>
                    <a:cubicBezTo>
                      <a:pt x="415" y="1404"/>
                      <a:pt x="415" y="1404"/>
                      <a:pt x="415" y="1404"/>
                    </a:cubicBezTo>
                    <a:cubicBezTo>
                      <a:pt x="418" y="1404"/>
                      <a:pt x="418" y="1404"/>
                      <a:pt x="418" y="1404"/>
                    </a:cubicBezTo>
                    <a:cubicBezTo>
                      <a:pt x="421" y="1405"/>
                      <a:pt x="421" y="1405"/>
                      <a:pt x="421" y="1405"/>
                    </a:cubicBezTo>
                    <a:cubicBezTo>
                      <a:pt x="422" y="1404"/>
                      <a:pt x="422" y="1404"/>
                      <a:pt x="422" y="1404"/>
                    </a:cubicBezTo>
                    <a:cubicBezTo>
                      <a:pt x="425" y="1405"/>
                      <a:pt x="425" y="1405"/>
                      <a:pt x="425" y="1405"/>
                    </a:cubicBezTo>
                    <a:cubicBezTo>
                      <a:pt x="425" y="1402"/>
                      <a:pt x="425" y="1402"/>
                      <a:pt x="425" y="1402"/>
                    </a:cubicBezTo>
                    <a:cubicBezTo>
                      <a:pt x="424" y="1401"/>
                      <a:pt x="424" y="1401"/>
                      <a:pt x="424" y="1401"/>
                    </a:cubicBezTo>
                    <a:cubicBezTo>
                      <a:pt x="426" y="1401"/>
                      <a:pt x="426" y="1401"/>
                      <a:pt x="426" y="1401"/>
                    </a:cubicBezTo>
                    <a:cubicBezTo>
                      <a:pt x="426" y="1398"/>
                      <a:pt x="426" y="1398"/>
                      <a:pt x="426" y="1398"/>
                    </a:cubicBezTo>
                    <a:cubicBezTo>
                      <a:pt x="424" y="1397"/>
                      <a:pt x="424" y="1397"/>
                      <a:pt x="424" y="1397"/>
                    </a:cubicBezTo>
                    <a:cubicBezTo>
                      <a:pt x="427" y="1396"/>
                      <a:pt x="427" y="1396"/>
                      <a:pt x="427" y="1396"/>
                    </a:cubicBezTo>
                    <a:cubicBezTo>
                      <a:pt x="427" y="1394"/>
                      <a:pt x="427" y="1394"/>
                      <a:pt x="427" y="1394"/>
                    </a:cubicBezTo>
                    <a:cubicBezTo>
                      <a:pt x="427" y="1392"/>
                      <a:pt x="427" y="1392"/>
                      <a:pt x="427" y="1392"/>
                    </a:cubicBezTo>
                    <a:cubicBezTo>
                      <a:pt x="427" y="1392"/>
                      <a:pt x="427" y="1392"/>
                      <a:pt x="427" y="1392"/>
                    </a:cubicBezTo>
                    <a:cubicBezTo>
                      <a:pt x="427" y="1392"/>
                      <a:pt x="427" y="1392"/>
                      <a:pt x="427" y="1392"/>
                    </a:cubicBezTo>
                    <a:cubicBezTo>
                      <a:pt x="423" y="1389"/>
                      <a:pt x="423" y="1389"/>
                      <a:pt x="423" y="1389"/>
                    </a:cubicBezTo>
                    <a:cubicBezTo>
                      <a:pt x="418" y="1390"/>
                      <a:pt x="418" y="1390"/>
                      <a:pt x="418" y="1390"/>
                    </a:cubicBezTo>
                    <a:cubicBezTo>
                      <a:pt x="411" y="1385"/>
                      <a:pt x="411" y="1385"/>
                      <a:pt x="411" y="1385"/>
                    </a:cubicBezTo>
                    <a:cubicBezTo>
                      <a:pt x="412" y="1381"/>
                      <a:pt x="412" y="1381"/>
                      <a:pt x="412" y="1381"/>
                    </a:cubicBezTo>
                    <a:cubicBezTo>
                      <a:pt x="419" y="1381"/>
                      <a:pt x="419" y="1381"/>
                      <a:pt x="419" y="1381"/>
                    </a:cubicBezTo>
                    <a:cubicBezTo>
                      <a:pt x="411" y="1367"/>
                      <a:pt x="411" y="1367"/>
                      <a:pt x="411" y="1367"/>
                    </a:cubicBezTo>
                    <a:cubicBezTo>
                      <a:pt x="403" y="1357"/>
                      <a:pt x="403" y="1357"/>
                      <a:pt x="403" y="1357"/>
                    </a:cubicBezTo>
                    <a:cubicBezTo>
                      <a:pt x="391" y="1353"/>
                      <a:pt x="391" y="1353"/>
                      <a:pt x="391" y="1353"/>
                    </a:cubicBezTo>
                    <a:cubicBezTo>
                      <a:pt x="390" y="1357"/>
                      <a:pt x="390" y="1357"/>
                      <a:pt x="390" y="1357"/>
                    </a:cubicBezTo>
                    <a:cubicBezTo>
                      <a:pt x="384" y="1351"/>
                      <a:pt x="384" y="1351"/>
                      <a:pt x="384" y="1351"/>
                    </a:cubicBezTo>
                    <a:cubicBezTo>
                      <a:pt x="385" y="1347"/>
                      <a:pt x="385" y="1347"/>
                      <a:pt x="385" y="1347"/>
                    </a:cubicBezTo>
                    <a:cubicBezTo>
                      <a:pt x="382" y="1341"/>
                      <a:pt x="382" y="1341"/>
                      <a:pt x="382" y="1341"/>
                    </a:cubicBezTo>
                    <a:cubicBezTo>
                      <a:pt x="374" y="1338"/>
                      <a:pt x="374" y="1338"/>
                      <a:pt x="374" y="1338"/>
                    </a:cubicBezTo>
                    <a:cubicBezTo>
                      <a:pt x="377" y="1330"/>
                      <a:pt x="377" y="1330"/>
                      <a:pt x="377" y="1330"/>
                    </a:cubicBezTo>
                    <a:cubicBezTo>
                      <a:pt x="379" y="1316"/>
                      <a:pt x="379" y="1316"/>
                      <a:pt x="379" y="1316"/>
                    </a:cubicBezTo>
                    <a:cubicBezTo>
                      <a:pt x="376" y="1313"/>
                      <a:pt x="376" y="1313"/>
                      <a:pt x="376" y="1313"/>
                    </a:cubicBezTo>
                    <a:cubicBezTo>
                      <a:pt x="375" y="1302"/>
                      <a:pt x="375" y="1302"/>
                      <a:pt x="375" y="1302"/>
                    </a:cubicBezTo>
                    <a:cubicBezTo>
                      <a:pt x="379" y="1300"/>
                      <a:pt x="379" y="1300"/>
                      <a:pt x="379" y="1300"/>
                    </a:cubicBezTo>
                    <a:cubicBezTo>
                      <a:pt x="383" y="1293"/>
                      <a:pt x="383" y="1293"/>
                      <a:pt x="383" y="1293"/>
                    </a:cubicBezTo>
                    <a:cubicBezTo>
                      <a:pt x="383" y="1288"/>
                      <a:pt x="383" y="1288"/>
                      <a:pt x="383" y="1288"/>
                    </a:cubicBezTo>
                    <a:cubicBezTo>
                      <a:pt x="386" y="1284"/>
                      <a:pt x="386" y="1284"/>
                      <a:pt x="386" y="1284"/>
                    </a:cubicBezTo>
                    <a:cubicBezTo>
                      <a:pt x="396" y="1294"/>
                      <a:pt x="396" y="1294"/>
                      <a:pt x="396" y="1294"/>
                    </a:cubicBezTo>
                    <a:cubicBezTo>
                      <a:pt x="397" y="1298"/>
                      <a:pt x="397" y="1298"/>
                      <a:pt x="397" y="1298"/>
                    </a:cubicBezTo>
                    <a:cubicBezTo>
                      <a:pt x="402" y="1302"/>
                      <a:pt x="402" y="1302"/>
                      <a:pt x="402" y="1302"/>
                    </a:cubicBezTo>
                    <a:cubicBezTo>
                      <a:pt x="408" y="1302"/>
                      <a:pt x="408" y="1302"/>
                      <a:pt x="408" y="1302"/>
                    </a:cubicBezTo>
                    <a:cubicBezTo>
                      <a:pt x="407" y="1295"/>
                      <a:pt x="407" y="1295"/>
                      <a:pt x="407" y="1295"/>
                    </a:cubicBezTo>
                    <a:cubicBezTo>
                      <a:pt x="410" y="1293"/>
                      <a:pt x="410" y="1293"/>
                      <a:pt x="410" y="1293"/>
                    </a:cubicBezTo>
                    <a:cubicBezTo>
                      <a:pt x="405" y="1275"/>
                      <a:pt x="405" y="1275"/>
                      <a:pt x="405" y="1275"/>
                    </a:cubicBezTo>
                    <a:cubicBezTo>
                      <a:pt x="411" y="1274"/>
                      <a:pt x="411" y="1274"/>
                      <a:pt x="411" y="1274"/>
                    </a:cubicBezTo>
                    <a:cubicBezTo>
                      <a:pt x="417" y="1274"/>
                      <a:pt x="417" y="1274"/>
                      <a:pt x="417" y="1274"/>
                    </a:cubicBezTo>
                    <a:cubicBezTo>
                      <a:pt x="417" y="1269"/>
                      <a:pt x="417" y="1269"/>
                      <a:pt x="417" y="1269"/>
                    </a:cubicBezTo>
                    <a:cubicBezTo>
                      <a:pt x="414" y="1265"/>
                      <a:pt x="414" y="1265"/>
                      <a:pt x="414" y="1265"/>
                    </a:cubicBezTo>
                    <a:cubicBezTo>
                      <a:pt x="416" y="1260"/>
                      <a:pt x="416" y="1260"/>
                      <a:pt x="416" y="1260"/>
                    </a:cubicBezTo>
                    <a:cubicBezTo>
                      <a:pt x="421" y="1256"/>
                      <a:pt x="421" y="1256"/>
                      <a:pt x="421" y="1256"/>
                    </a:cubicBezTo>
                    <a:cubicBezTo>
                      <a:pt x="423" y="1256"/>
                      <a:pt x="423" y="1256"/>
                      <a:pt x="423" y="1256"/>
                    </a:cubicBezTo>
                    <a:cubicBezTo>
                      <a:pt x="425" y="1250"/>
                      <a:pt x="425" y="1250"/>
                      <a:pt x="425" y="1250"/>
                    </a:cubicBezTo>
                    <a:cubicBezTo>
                      <a:pt x="428" y="1248"/>
                      <a:pt x="428" y="1248"/>
                      <a:pt x="428" y="1248"/>
                    </a:cubicBezTo>
                    <a:cubicBezTo>
                      <a:pt x="432" y="1249"/>
                      <a:pt x="432" y="1249"/>
                      <a:pt x="432" y="1249"/>
                    </a:cubicBezTo>
                    <a:cubicBezTo>
                      <a:pt x="432" y="1245"/>
                      <a:pt x="432" y="1245"/>
                      <a:pt x="432" y="1245"/>
                    </a:cubicBezTo>
                    <a:cubicBezTo>
                      <a:pt x="431" y="1241"/>
                      <a:pt x="431" y="1241"/>
                      <a:pt x="431" y="1241"/>
                    </a:cubicBezTo>
                    <a:cubicBezTo>
                      <a:pt x="432" y="1238"/>
                      <a:pt x="432" y="1238"/>
                      <a:pt x="432" y="1238"/>
                    </a:cubicBezTo>
                    <a:cubicBezTo>
                      <a:pt x="438" y="1242"/>
                      <a:pt x="438" y="1242"/>
                      <a:pt x="438" y="1242"/>
                    </a:cubicBezTo>
                    <a:cubicBezTo>
                      <a:pt x="442" y="1244"/>
                      <a:pt x="442" y="1244"/>
                      <a:pt x="442" y="1244"/>
                    </a:cubicBezTo>
                    <a:cubicBezTo>
                      <a:pt x="441" y="1247"/>
                      <a:pt x="441" y="1247"/>
                      <a:pt x="441" y="1247"/>
                    </a:cubicBezTo>
                    <a:cubicBezTo>
                      <a:pt x="439" y="1251"/>
                      <a:pt x="439" y="1251"/>
                      <a:pt x="439" y="1251"/>
                    </a:cubicBezTo>
                    <a:cubicBezTo>
                      <a:pt x="441" y="1253"/>
                      <a:pt x="441" y="1253"/>
                      <a:pt x="441" y="1253"/>
                    </a:cubicBezTo>
                    <a:cubicBezTo>
                      <a:pt x="444" y="1250"/>
                      <a:pt x="444" y="1250"/>
                      <a:pt x="444" y="1250"/>
                    </a:cubicBezTo>
                    <a:cubicBezTo>
                      <a:pt x="445" y="1247"/>
                      <a:pt x="445" y="1247"/>
                      <a:pt x="445" y="1247"/>
                    </a:cubicBezTo>
                    <a:cubicBezTo>
                      <a:pt x="448" y="1245"/>
                      <a:pt x="448" y="1245"/>
                      <a:pt x="448" y="1245"/>
                    </a:cubicBezTo>
                    <a:cubicBezTo>
                      <a:pt x="448" y="1249"/>
                      <a:pt x="448" y="1249"/>
                      <a:pt x="448" y="1249"/>
                    </a:cubicBezTo>
                    <a:cubicBezTo>
                      <a:pt x="450" y="1246"/>
                      <a:pt x="450" y="1246"/>
                      <a:pt x="450" y="1246"/>
                    </a:cubicBezTo>
                    <a:cubicBezTo>
                      <a:pt x="451" y="1243"/>
                      <a:pt x="451" y="1243"/>
                      <a:pt x="451" y="1243"/>
                    </a:cubicBezTo>
                    <a:cubicBezTo>
                      <a:pt x="454" y="1243"/>
                      <a:pt x="454" y="1243"/>
                      <a:pt x="454" y="1243"/>
                    </a:cubicBezTo>
                    <a:cubicBezTo>
                      <a:pt x="458" y="1240"/>
                      <a:pt x="458" y="1240"/>
                      <a:pt x="458" y="1240"/>
                    </a:cubicBezTo>
                    <a:cubicBezTo>
                      <a:pt x="461" y="1240"/>
                      <a:pt x="461" y="1240"/>
                      <a:pt x="461" y="1240"/>
                    </a:cubicBezTo>
                    <a:cubicBezTo>
                      <a:pt x="463" y="1245"/>
                      <a:pt x="463" y="1245"/>
                      <a:pt x="463" y="1245"/>
                    </a:cubicBezTo>
                    <a:cubicBezTo>
                      <a:pt x="467" y="1249"/>
                      <a:pt x="467" y="1249"/>
                      <a:pt x="467" y="1249"/>
                    </a:cubicBezTo>
                    <a:cubicBezTo>
                      <a:pt x="474" y="1246"/>
                      <a:pt x="474" y="1246"/>
                      <a:pt x="474" y="1246"/>
                    </a:cubicBezTo>
                    <a:cubicBezTo>
                      <a:pt x="477" y="1246"/>
                      <a:pt x="477" y="1246"/>
                      <a:pt x="477" y="1246"/>
                    </a:cubicBezTo>
                    <a:cubicBezTo>
                      <a:pt x="479" y="1250"/>
                      <a:pt x="479" y="1250"/>
                      <a:pt x="479" y="1250"/>
                    </a:cubicBezTo>
                    <a:cubicBezTo>
                      <a:pt x="481" y="1250"/>
                      <a:pt x="481" y="1250"/>
                      <a:pt x="481" y="1250"/>
                    </a:cubicBezTo>
                    <a:cubicBezTo>
                      <a:pt x="484" y="1255"/>
                      <a:pt x="484" y="1255"/>
                      <a:pt x="484" y="1255"/>
                    </a:cubicBezTo>
                    <a:cubicBezTo>
                      <a:pt x="488" y="1255"/>
                      <a:pt x="488" y="1255"/>
                      <a:pt x="488" y="1255"/>
                    </a:cubicBezTo>
                    <a:cubicBezTo>
                      <a:pt x="491" y="1260"/>
                      <a:pt x="491" y="1260"/>
                      <a:pt x="491" y="1260"/>
                    </a:cubicBezTo>
                    <a:cubicBezTo>
                      <a:pt x="496" y="1265"/>
                      <a:pt x="496" y="1265"/>
                      <a:pt x="496" y="1265"/>
                    </a:cubicBezTo>
                    <a:cubicBezTo>
                      <a:pt x="499" y="1265"/>
                      <a:pt x="499" y="1265"/>
                      <a:pt x="499" y="1265"/>
                    </a:cubicBezTo>
                    <a:cubicBezTo>
                      <a:pt x="501" y="1268"/>
                      <a:pt x="501" y="1268"/>
                      <a:pt x="501" y="1268"/>
                    </a:cubicBezTo>
                    <a:cubicBezTo>
                      <a:pt x="501" y="1273"/>
                      <a:pt x="501" y="1273"/>
                      <a:pt x="501" y="1273"/>
                    </a:cubicBezTo>
                    <a:cubicBezTo>
                      <a:pt x="503" y="1274"/>
                      <a:pt x="503" y="1274"/>
                      <a:pt x="503" y="1274"/>
                    </a:cubicBezTo>
                    <a:cubicBezTo>
                      <a:pt x="505" y="1270"/>
                      <a:pt x="505" y="1270"/>
                      <a:pt x="505" y="1270"/>
                    </a:cubicBezTo>
                    <a:cubicBezTo>
                      <a:pt x="505" y="1264"/>
                      <a:pt x="505" y="1264"/>
                      <a:pt x="505" y="1264"/>
                    </a:cubicBezTo>
                    <a:cubicBezTo>
                      <a:pt x="509" y="1261"/>
                      <a:pt x="509" y="1261"/>
                      <a:pt x="509" y="1261"/>
                    </a:cubicBezTo>
                    <a:cubicBezTo>
                      <a:pt x="511" y="1266"/>
                      <a:pt x="511" y="1266"/>
                      <a:pt x="511" y="1266"/>
                    </a:cubicBezTo>
                    <a:cubicBezTo>
                      <a:pt x="518" y="1267"/>
                      <a:pt x="518" y="1267"/>
                      <a:pt x="518" y="1267"/>
                    </a:cubicBezTo>
                    <a:cubicBezTo>
                      <a:pt x="520" y="1271"/>
                      <a:pt x="520" y="1271"/>
                      <a:pt x="520" y="1271"/>
                    </a:cubicBezTo>
                    <a:cubicBezTo>
                      <a:pt x="523" y="1272"/>
                      <a:pt x="523" y="1272"/>
                      <a:pt x="523" y="1272"/>
                    </a:cubicBezTo>
                    <a:cubicBezTo>
                      <a:pt x="527" y="1268"/>
                      <a:pt x="527" y="1268"/>
                      <a:pt x="527" y="1268"/>
                    </a:cubicBezTo>
                    <a:cubicBezTo>
                      <a:pt x="528" y="1260"/>
                      <a:pt x="528" y="1260"/>
                      <a:pt x="528" y="1260"/>
                    </a:cubicBezTo>
                    <a:cubicBezTo>
                      <a:pt x="532" y="1260"/>
                      <a:pt x="532" y="1260"/>
                      <a:pt x="532" y="1260"/>
                    </a:cubicBezTo>
                    <a:cubicBezTo>
                      <a:pt x="532" y="1256"/>
                      <a:pt x="532" y="1256"/>
                      <a:pt x="532" y="1256"/>
                    </a:cubicBezTo>
                    <a:cubicBezTo>
                      <a:pt x="535" y="1255"/>
                      <a:pt x="535" y="1255"/>
                      <a:pt x="535" y="1255"/>
                    </a:cubicBezTo>
                    <a:cubicBezTo>
                      <a:pt x="537" y="1258"/>
                      <a:pt x="537" y="1258"/>
                      <a:pt x="537" y="1258"/>
                    </a:cubicBezTo>
                    <a:cubicBezTo>
                      <a:pt x="539" y="1254"/>
                      <a:pt x="539" y="1254"/>
                      <a:pt x="539" y="1254"/>
                    </a:cubicBezTo>
                    <a:cubicBezTo>
                      <a:pt x="543" y="1253"/>
                      <a:pt x="543" y="1253"/>
                      <a:pt x="543" y="1253"/>
                    </a:cubicBezTo>
                    <a:cubicBezTo>
                      <a:pt x="548" y="1259"/>
                      <a:pt x="548" y="1259"/>
                      <a:pt x="548" y="1259"/>
                    </a:cubicBezTo>
                    <a:cubicBezTo>
                      <a:pt x="549" y="1262"/>
                      <a:pt x="549" y="1262"/>
                      <a:pt x="549" y="1262"/>
                    </a:cubicBezTo>
                    <a:cubicBezTo>
                      <a:pt x="554" y="1261"/>
                      <a:pt x="554" y="1261"/>
                      <a:pt x="554" y="1261"/>
                    </a:cubicBezTo>
                    <a:cubicBezTo>
                      <a:pt x="553" y="1256"/>
                      <a:pt x="553" y="1256"/>
                      <a:pt x="553" y="1256"/>
                    </a:cubicBezTo>
                    <a:cubicBezTo>
                      <a:pt x="556" y="1255"/>
                      <a:pt x="556" y="1255"/>
                      <a:pt x="556" y="1255"/>
                    </a:cubicBezTo>
                    <a:cubicBezTo>
                      <a:pt x="560" y="1255"/>
                      <a:pt x="560" y="1255"/>
                      <a:pt x="560" y="1255"/>
                    </a:cubicBezTo>
                    <a:cubicBezTo>
                      <a:pt x="562" y="1252"/>
                      <a:pt x="562" y="1252"/>
                      <a:pt x="562" y="1252"/>
                    </a:cubicBezTo>
                    <a:cubicBezTo>
                      <a:pt x="567" y="1255"/>
                      <a:pt x="567" y="1255"/>
                      <a:pt x="567" y="1255"/>
                    </a:cubicBezTo>
                    <a:cubicBezTo>
                      <a:pt x="569" y="1256"/>
                      <a:pt x="569" y="1256"/>
                      <a:pt x="569" y="1256"/>
                    </a:cubicBezTo>
                    <a:cubicBezTo>
                      <a:pt x="568" y="1259"/>
                      <a:pt x="568" y="1259"/>
                      <a:pt x="568" y="1259"/>
                    </a:cubicBezTo>
                    <a:cubicBezTo>
                      <a:pt x="565" y="1261"/>
                      <a:pt x="565" y="1261"/>
                      <a:pt x="565" y="1261"/>
                    </a:cubicBezTo>
                    <a:cubicBezTo>
                      <a:pt x="569" y="1266"/>
                      <a:pt x="569" y="1266"/>
                      <a:pt x="569" y="1266"/>
                    </a:cubicBezTo>
                    <a:cubicBezTo>
                      <a:pt x="572" y="1267"/>
                      <a:pt x="572" y="1267"/>
                      <a:pt x="572" y="1267"/>
                    </a:cubicBezTo>
                    <a:cubicBezTo>
                      <a:pt x="574" y="1266"/>
                      <a:pt x="574" y="1266"/>
                      <a:pt x="574" y="1266"/>
                    </a:cubicBezTo>
                    <a:cubicBezTo>
                      <a:pt x="576" y="1268"/>
                      <a:pt x="576" y="1268"/>
                      <a:pt x="576" y="1268"/>
                    </a:cubicBezTo>
                    <a:cubicBezTo>
                      <a:pt x="582" y="1268"/>
                      <a:pt x="582" y="1268"/>
                      <a:pt x="582" y="1268"/>
                    </a:cubicBezTo>
                    <a:cubicBezTo>
                      <a:pt x="588" y="1272"/>
                      <a:pt x="588" y="1272"/>
                      <a:pt x="588" y="1272"/>
                    </a:cubicBezTo>
                    <a:cubicBezTo>
                      <a:pt x="592" y="1271"/>
                      <a:pt x="592" y="1271"/>
                      <a:pt x="592" y="1271"/>
                    </a:cubicBezTo>
                    <a:cubicBezTo>
                      <a:pt x="594" y="1266"/>
                      <a:pt x="594" y="1266"/>
                      <a:pt x="594" y="1266"/>
                    </a:cubicBezTo>
                    <a:cubicBezTo>
                      <a:pt x="594" y="1262"/>
                      <a:pt x="594" y="1262"/>
                      <a:pt x="594" y="1262"/>
                    </a:cubicBezTo>
                    <a:cubicBezTo>
                      <a:pt x="596" y="1260"/>
                      <a:pt x="596" y="1260"/>
                      <a:pt x="596" y="1260"/>
                    </a:cubicBezTo>
                    <a:cubicBezTo>
                      <a:pt x="602" y="1264"/>
                      <a:pt x="602" y="1264"/>
                      <a:pt x="602" y="1264"/>
                    </a:cubicBezTo>
                    <a:cubicBezTo>
                      <a:pt x="607" y="1265"/>
                      <a:pt x="607" y="1265"/>
                      <a:pt x="607" y="1265"/>
                    </a:cubicBezTo>
                    <a:cubicBezTo>
                      <a:pt x="613" y="1262"/>
                      <a:pt x="613" y="1262"/>
                      <a:pt x="613" y="1262"/>
                    </a:cubicBezTo>
                    <a:cubicBezTo>
                      <a:pt x="615" y="1259"/>
                      <a:pt x="615" y="1259"/>
                      <a:pt x="615" y="1259"/>
                    </a:cubicBezTo>
                    <a:cubicBezTo>
                      <a:pt x="614" y="1241"/>
                      <a:pt x="614" y="1241"/>
                      <a:pt x="614" y="1241"/>
                    </a:cubicBezTo>
                    <a:cubicBezTo>
                      <a:pt x="612" y="1240"/>
                      <a:pt x="612" y="1240"/>
                      <a:pt x="612" y="1240"/>
                    </a:cubicBezTo>
                    <a:cubicBezTo>
                      <a:pt x="607" y="1240"/>
                      <a:pt x="607" y="1240"/>
                      <a:pt x="607" y="1240"/>
                    </a:cubicBezTo>
                    <a:cubicBezTo>
                      <a:pt x="603" y="1236"/>
                      <a:pt x="603" y="1236"/>
                      <a:pt x="603" y="1236"/>
                    </a:cubicBezTo>
                    <a:cubicBezTo>
                      <a:pt x="603" y="1234"/>
                      <a:pt x="603" y="1234"/>
                      <a:pt x="603" y="1234"/>
                    </a:cubicBezTo>
                    <a:cubicBezTo>
                      <a:pt x="599" y="1233"/>
                      <a:pt x="599" y="1233"/>
                      <a:pt x="599" y="1233"/>
                    </a:cubicBezTo>
                    <a:cubicBezTo>
                      <a:pt x="596" y="1230"/>
                      <a:pt x="596" y="1230"/>
                      <a:pt x="596" y="1230"/>
                    </a:cubicBezTo>
                    <a:cubicBezTo>
                      <a:pt x="592" y="1230"/>
                      <a:pt x="592" y="1230"/>
                      <a:pt x="592" y="1230"/>
                    </a:cubicBezTo>
                    <a:cubicBezTo>
                      <a:pt x="592" y="1227"/>
                      <a:pt x="592" y="1227"/>
                      <a:pt x="592" y="1227"/>
                    </a:cubicBezTo>
                    <a:cubicBezTo>
                      <a:pt x="590" y="1225"/>
                      <a:pt x="590" y="1225"/>
                      <a:pt x="590" y="1225"/>
                    </a:cubicBezTo>
                    <a:cubicBezTo>
                      <a:pt x="591" y="1222"/>
                      <a:pt x="591" y="1222"/>
                      <a:pt x="591" y="1222"/>
                    </a:cubicBezTo>
                    <a:cubicBezTo>
                      <a:pt x="594" y="1222"/>
                      <a:pt x="594" y="1222"/>
                      <a:pt x="594" y="1222"/>
                    </a:cubicBezTo>
                    <a:cubicBezTo>
                      <a:pt x="595" y="1217"/>
                      <a:pt x="595" y="1217"/>
                      <a:pt x="595" y="1217"/>
                    </a:cubicBezTo>
                    <a:cubicBezTo>
                      <a:pt x="598" y="1213"/>
                      <a:pt x="598" y="1213"/>
                      <a:pt x="598" y="1213"/>
                    </a:cubicBezTo>
                    <a:cubicBezTo>
                      <a:pt x="597" y="1208"/>
                      <a:pt x="597" y="1208"/>
                      <a:pt x="597" y="1208"/>
                    </a:cubicBezTo>
                    <a:cubicBezTo>
                      <a:pt x="594" y="1208"/>
                      <a:pt x="594" y="1208"/>
                      <a:pt x="594" y="1208"/>
                    </a:cubicBezTo>
                    <a:cubicBezTo>
                      <a:pt x="594" y="1203"/>
                      <a:pt x="594" y="1203"/>
                      <a:pt x="594" y="1203"/>
                    </a:cubicBezTo>
                    <a:cubicBezTo>
                      <a:pt x="598" y="1196"/>
                      <a:pt x="598" y="1196"/>
                      <a:pt x="598" y="1196"/>
                    </a:cubicBezTo>
                    <a:cubicBezTo>
                      <a:pt x="602" y="1191"/>
                      <a:pt x="602" y="1191"/>
                      <a:pt x="602" y="1191"/>
                    </a:cubicBezTo>
                    <a:cubicBezTo>
                      <a:pt x="610" y="1190"/>
                      <a:pt x="610" y="1190"/>
                      <a:pt x="610" y="1190"/>
                    </a:cubicBezTo>
                    <a:cubicBezTo>
                      <a:pt x="613" y="1192"/>
                      <a:pt x="613" y="1192"/>
                      <a:pt x="613" y="1192"/>
                    </a:cubicBezTo>
                    <a:cubicBezTo>
                      <a:pt x="615" y="1190"/>
                      <a:pt x="615" y="1190"/>
                      <a:pt x="615" y="1190"/>
                    </a:cubicBezTo>
                    <a:cubicBezTo>
                      <a:pt x="615" y="1186"/>
                      <a:pt x="615" y="1186"/>
                      <a:pt x="615" y="1186"/>
                    </a:cubicBezTo>
                    <a:cubicBezTo>
                      <a:pt x="611" y="1184"/>
                      <a:pt x="611" y="1184"/>
                      <a:pt x="611" y="1184"/>
                    </a:cubicBezTo>
                    <a:cubicBezTo>
                      <a:pt x="608" y="1181"/>
                      <a:pt x="608" y="1181"/>
                      <a:pt x="608" y="1181"/>
                    </a:cubicBezTo>
                    <a:cubicBezTo>
                      <a:pt x="606" y="1181"/>
                      <a:pt x="606" y="1181"/>
                      <a:pt x="606" y="1181"/>
                    </a:cubicBezTo>
                    <a:cubicBezTo>
                      <a:pt x="603" y="1183"/>
                      <a:pt x="603" y="1183"/>
                      <a:pt x="603" y="1183"/>
                    </a:cubicBezTo>
                    <a:cubicBezTo>
                      <a:pt x="600" y="1181"/>
                      <a:pt x="600" y="1181"/>
                      <a:pt x="600" y="1181"/>
                    </a:cubicBezTo>
                    <a:cubicBezTo>
                      <a:pt x="595" y="1181"/>
                      <a:pt x="595" y="1181"/>
                      <a:pt x="595" y="1181"/>
                    </a:cubicBezTo>
                    <a:cubicBezTo>
                      <a:pt x="595" y="1178"/>
                      <a:pt x="595" y="1178"/>
                      <a:pt x="595" y="1178"/>
                    </a:cubicBezTo>
                    <a:cubicBezTo>
                      <a:pt x="596" y="1176"/>
                      <a:pt x="596" y="1176"/>
                      <a:pt x="596" y="1176"/>
                    </a:cubicBezTo>
                    <a:cubicBezTo>
                      <a:pt x="601" y="1176"/>
                      <a:pt x="601" y="1176"/>
                      <a:pt x="601" y="1176"/>
                    </a:cubicBezTo>
                    <a:cubicBezTo>
                      <a:pt x="600" y="1172"/>
                      <a:pt x="600" y="1172"/>
                      <a:pt x="600" y="1172"/>
                    </a:cubicBezTo>
                    <a:cubicBezTo>
                      <a:pt x="595" y="1172"/>
                      <a:pt x="595" y="1172"/>
                      <a:pt x="595" y="1172"/>
                    </a:cubicBezTo>
                    <a:cubicBezTo>
                      <a:pt x="592" y="1171"/>
                      <a:pt x="592" y="1171"/>
                      <a:pt x="592" y="1171"/>
                    </a:cubicBezTo>
                    <a:cubicBezTo>
                      <a:pt x="593" y="1169"/>
                      <a:pt x="593" y="1169"/>
                      <a:pt x="593" y="1169"/>
                    </a:cubicBezTo>
                    <a:cubicBezTo>
                      <a:pt x="592" y="1164"/>
                      <a:pt x="592" y="1164"/>
                      <a:pt x="592" y="1164"/>
                    </a:cubicBezTo>
                    <a:cubicBezTo>
                      <a:pt x="593" y="1162"/>
                      <a:pt x="593" y="1162"/>
                      <a:pt x="593" y="1162"/>
                    </a:cubicBezTo>
                    <a:cubicBezTo>
                      <a:pt x="597" y="1162"/>
                      <a:pt x="597" y="1162"/>
                      <a:pt x="597" y="1162"/>
                    </a:cubicBezTo>
                    <a:cubicBezTo>
                      <a:pt x="599" y="1159"/>
                      <a:pt x="599" y="1159"/>
                      <a:pt x="599" y="1159"/>
                    </a:cubicBezTo>
                    <a:cubicBezTo>
                      <a:pt x="601" y="1160"/>
                      <a:pt x="601" y="1160"/>
                      <a:pt x="601" y="1160"/>
                    </a:cubicBezTo>
                    <a:cubicBezTo>
                      <a:pt x="602" y="1162"/>
                      <a:pt x="602" y="1162"/>
                      <a:pt x="602" y="1162"/>
                    </a:cubicBezTo>
                    <a:cubicBezTo>
                      <a:pt x="607" y="1161"/>
                      <a:pt x="607" y="1161"/>
                      <a:pt x="607" y="1161"/>
                    </a:cubicBezTo>
                    <a:cubicBezTo>
                      <a:pt x="610" y="1164"/>
                      <a:pt x="610" y="1164"/>
                      <a:pt x="610" y="1164"/>
                    </a:cubicBezTo>
                    <a:cubicBezTo>
                      <a:pt x="611" y="1162"/>
                      <a:pt x="611" y="1162"/>
                      <a:pt x="611" y="1162"/>
                    </a:cubicBezTo>
                    <a:cubicBezTo>
                      <a:pt x="611" y="1159"/>
                      <a:pt x="611" y="1159"/>
                      <a:pt x="611" y="1159"/>
                    </a:cubicBezTo>
                    <a:cubicBezTo>
                      <a:pt x="614" y="1157"/>
                      <a:pt x="614" y="1157"/>
                      <a:pt x="614" y="1157"/>
                    </a:cubicBezTo>
                    <a:cubicBezTo>
                      <a:pt x="618" y="1157"/>
                      <a:pt x="618" y="1157"/>
                      <a:pt x="618" y="1157"/>
                    </a:cubicBezTo>
                    <a:cubicBezTo>
                      <a:pt x="620" y="1161"/>
                      <a:pt x="620" y="1161"/>
                      <a:pt x="620" y="1161"/>
                    </a:cubicBezTo>
                    <a:cubicBezTo>
                      <a:pt x="622" y="1158"/>
                      <a:pt x="622" y="1158"/>
                      <a:pt x="622" y="1158"/>
                    </a:cubicBezTo>
                    <a:cubicBezTo>
                      <a:pt x="622" y="1155"/>
                      <a:pt x="622" y="1155"/>
                      <a:pt x="622" y="1155"/>
                    </a:cubicBezTo>
                    <a:cubicBezTo>
                      <a:pt x="628" y="1153"/>
                      <a:pt x="628" y="1153"/>
                      <a:pt x="628" y="1153"/>
                    </a:cubicBezTo>
                    <a:cubicBezTo>
                      <a:pt x="632" y="1152"/>
                      <a:pt x="632" y="1152"/>
                      <a:pt x="632" y="1152"/>
                    </a:cubicBezTo>
                    <a:cubicBezTo>
                      <a:pt x="637" y="1150"/>
                      <a:pt x="637" y="1150"/>
                      <a:pt x="637" y="1150"/>
                    </a:cubicBezTo>
                    <a:cubicBezTo>
                      <a:pt x="642" y="1149"/>
                      <a:pt x="642" y="1149"/>
                      <a:pt x="642" y="1149"/>
                    </a:cubicBezTo>
                    <a:cubicBezTo>
                      <a:pt x="643" y="1147"/>
                      <a:pt x="643" y="1147"/>
                      <a:pt x="643" y="1147"/>
                    </a:cubicBezTo>
                    <a:cubicBezTo>
                      <a:pt x="648" y="1144"/>
                      <a:pt x="648" y="1144"/>
                      <a:pt x="648" y="1144"/>
                    </a:cubicBezTo>
                    <a:cubicBezTo>
                      <a:pt x="652" y="1143"/>
                      <a:pt x="652" y="1143"/>
                      <a:pt x="652" y="1143"/>
                    </a:cubicBezTo>
                    <a:cubicBezTo>
                      <a:pt x="655" y="1141"/>
                      <a:pt x="655" y="1141"/>
                      <a:pt x="655" y="1141"/>
                    </a:cubicBezTo>
                    <a:cubicBezTo>
                      <a:pt x="658" y="1141"/>
                      <a:pt x="658" y="1141"/>
                      <a:pt x="658" y="1141"/>
                    </a:cubicBezTo>
                    <a:cubicBezTo>
                      <a:pt x="660" y="1142"/>
                      <a:pt x="660" y="1142"/>
                      <a:pt x="660" y="1142"/>
                    </a:cubicBezTo>
                    <a:cubicBezTo>
                      <a:pt x="662" y="1140"/>
                      <a:pt x="662" y="1140"/>
                      <a:pt x="662" y="1140"/>
                    </a:cubicBezTo>
                    <a:cubicBezTo>
                      <a:pt x="661" y="1136"/>
                      <a:pt x="661" y="1136"/>
                      <a:pt x="661" y="1136"/>
                    </a:cubicBezTo>
                    <a:cubicBezTo>
                      <a:pt x="664" y="1134"/>
                      <a:pt x="664" y="1134"/>
                      <a:pt x="664" y="1134"/>
                    </a:cubicBezTo>
                    <a:cubicBezTo>
                      <a:pt x="668" y="1134"/>
                      <a:pt x="668" y="1134"/>
                      <a:pt x="668" y="1134"/>
                    </a:cubicBezTo>
                    <a:cubicBezTo>
                      <a:pt x="668" y="1131"/>
                      <a:pt x="668" y="1131"/>
                      <a:pt x="668" y="1131"/>
                    </a:cubicBezTo>
                    <a:cubicBezTo>
                      <a:pt x="670" y="1128"/>
                      <a:pt x="670" y="1128"/>
                      <a:pt x="670" y="1128"/>
                    </a:cubicBezTo>
                    <a:cubicBezTo>
                      <a:pt x="672" y="1131"/>
                      <a:pt x="672" y="1131"/>
                      <a:pt x="672" y="1131"/>
                    </a:cubicBezTo>
                    <a:cubicBezTo>
                      <a:pt x="675" y="1131"/>
                      <a:pt x="675" y="1131"/>
                      <a:pt x="675" y="1131"/>
                    </a:cubicBezTo>
                    <a:cubicBezTo>
                      <a:pt x="678" y="1129"/>
                      <a:pt x="678" y="1129"/>
                      <a:pt x="678" y="1129"/>
                    </a:cubicBezTo>
                    <a:cubicBezTo>
                      <a:pt x="682" y="1127"/>
                      <a:pt x="682" y="1127"/>
                      <a:pt x="682" y="1127"/>
                    </a:cubicBezTo>
                    <a:cubicBezTo>
                      <a:pt x="690" y="1121"/>
                      <a:pt x="690" y="1121"/>
                      <a:pt x="690" y="1121"/>
                    </a:cubicBezTo>
                    <a:cubicBezTo>
                      <a:pt x="692" y="1121"/>
                      <a:pt x="692" y="1121"/>
                      <a:pt x="692" y="1121"/>
                    </a:cubicBezTo>
                    <a:cubicBezTo>
                      <a:pt x="694" y="1120"/>
                      <a:pt x="694" y="1120"/>
                      <a:pt x="694" y="1120"/>
                    </a:cubicBezTo>
                    <a:cubicBezTo>
                      <a:pt x="698" y="1119"/>
                      <a:pt x="698" y="1119"/>
                      <a:pt x="698" y="1119"/>
                    </a:cubicBezTo>
                    <a:cubicBezTo>
                      <a:pt x="700" y="1115"/>
                      <a:pt x="700" y="1115"/>
                      <a:pt x="700" y="1115"/>
                    </a:cubicBezTo>
                    <a:cubicBezTo>
                      <a:pt x="703" y="1115"/>
                      <a:pt x="703" y="1115"/>
                      <a:pt x="703" y="1115"/>
                    </a:cubicBezTo>
                    <a:cubicBezTo>
                      <a:pt x="708" y="1114"/>
                      <a:pt x="708" y="1114"/>
                      <a:pt x="708" y="1114"/>
                    </a:cubicBezTo>
                    <a:cubicBezTo>
                      <a:pt x="708" y="1111"/>
                      <a:pt x="708" y="1111"/>
                      <a:pt x="708" y="1111"/>
                    </a:cubicBezTo>
                    <a:cubicBezTo>
                      <a:pt x="706" y="1108"/>
                      <a:pt x="706" y="1108"/>
                      <a:pt x="706" y="1108"/>
                    </a:cubicBezTo>
                    <a:cubicBezTo>
                      <a:pt x="708" y="1106"/>
                      <a:pt x="708" y="1106"/>
                      <a:pt x="708" y="1106"/>
                    </a:cubicBezTo>
                    <a:cubicBezTo>
                      <a:pt x="713" y="1106"/>
                      <a:pt x="713" y="1106"/>
                      <a:pt x="713" y="1106"/>
                    </a:cubicBezTo>
                    <a:cubicBezTo>
                      <a:pt x="714" y="1102"/>
                      <a:pt x="714" y="1102"/>
                      <a:pt x="714" y="1102"/>
                    </a:cubicBezTo>
                    <a:cubicBezTo>
                      <a:pt x="717" y="1100"/>
                      <a:pt x="717" y="1100"/>
                      <a:pt x="717" y="1100"/>
                    </a:cubicBezTo>
                    <a:cubicBezTo>
                      <a:pt x="719" y="1100"/>
                      <a:pt x="719" y="1100"/>
                      <a:pt x="719" y="1100"/>
                    </a:cubicBezTo>
                    <a:cubicBezTo>
                      <a:pt x="722" y="1099"/>
                      <a:pt x="722" y="1099"/>
                      <a:pt x="722" y="1099"/>
                    </a:cubicBezTo>
                    <a:cubicBezTo>
                      <a:pt x="726" y="1101"/>
                      <a:pt x="726" y="1101"/>
                      <a:pt x="726" y="1101"/>
                    </a:cubicBezTo>
                    <a:cubicBezTo>
                      <a:pt x="731" y="1101"/>
                      <a:pt x="731" y="1101"/>
                      <a:pt x="731" y="1101"/>
                    </a:cubicBezTo>
                    <a:cubicBezTo>
                      <a:pt x="736" y="1104"/>
                      <a:pt x="736" y="1104"/>
                      <a:pt x="736" y="1104"/>
                    </a:cubicBezTo>
                    <a:cubicBezTo>
                      <a:pt x="740" y="1104"/>
                      <a:pt x="740" y="1104"/>
                      <a:pt x="740" y="1104"/>
                    </a:cubicBezTo>
                    <a:cubicBezTo>
                      <a:pt x="744" y="1102"/>
                      <a:pt x="744" y="1102"/>
                      <a:pt x="744" y="1102"/>
                    </a:cubicBezTo>
                    <a:cubicBezTo>
                      <a:pt x="748" y="1102"/>
                      <a:pt x="748" y="1102"/>
                      <a:pt x="748" y="1102"/>
                    </a:cubicBezTo>
                    <a:cubicBezTo>
                      <a:pt x="749" y="1108"/>
                      <a:pt x="749" y="1108"/>
                      <a:pt x="749" y="1108"/>
                    </a:cubicBezTo>
                    <a:cubicBezTo>
                      <a:pt x="751" y="1109"/>
                      <a:pt x="751" y="1109"/>
                      <a:pt x="751" y="1109"/>
                    </a:cubicBezTo>
                    <a:cubicBezTo>
                      <a:pt x="752" y="1114"/>
                      <a:pt x="752" y="1114"/>
                      <a:pt x="752" y="1114"/>
                    </a:cubicBezTo>
                    <a:cubicBezTo>
                      <a:pt x="755" y="1117"/>
                      <a:pt x="755" y="1117"/>
                      <a:pt x="755" y="1117"/>
                    </a:cubicBezTo>
                    <a:cubicBezTo>
                      <a:pt x="757" y="1119"/>
                      <a:pt x="757" y="1119"/>
                      <a:pt x="757" y="1119"/>
                    </a:cubicBezTo>
                    <a:cubicBezTo>
                      <a:pt x="757" y="1121"/>
                      <a:pt x="757" y="1121"/>
                      <a:pt x="757" y="1121"/>
                    </a:cubicBezTo>
                    <a:cubicBezTo>
                      <a:pt x="757" y="1125"/>
                      <a:pt x="757" y="1125"/>
                      <a:pt x="757" y="1125"/>
                    </a:cubicBezTo>
                    <a:cubicBezTo>
                      <a:pt x="757" y="1129"/>
                      <a:pt x="757" y="1129"/>
                      <a:pt x="757" y="1129"/>
                    </a:cubicBezTo>
                    <a:cubicBezTo>
                      <a:pt x="757" y="1131"/>
                      <a:pt x="757" y="1131"/>
                      <a:pt x="757" y="1131"/>
                    </a:cubicBezTo>
                    <a:cubicBezTo>
                      <a:pt x="754" y="1132"/>
                      <a:pt x="754" y="1132"/>
                      <a:pt x="754" y="1132"/>
                    </a:cubicBezTo>
                    <a:cubicBezTo>
                      <a:pt x="756" y="1136"/>
                      <a:pt x="756" y="1136"/>
                      <a:pt x="756" y="1136"/>
                    </a:cubicBezTo>
                    <a:cubicBezTo>
                      <a:pt x="758" y="1138"/>
                      <a:pt x="758" y="1138"/>
                      <a:pt x="758" y="1138"/>
                    </a:cubicBezTo>
                    <a:cubicBezTo>
                      <a:pt x="762" y="1135"/>
                      <a:pt x="762" y="1135"/>
                      <a:pt x="762" y="1135"/>
                    </a:cubicBezTo>
                    <a:cubicBezTo>
                      <a:pt x="765" y="1138"/>
                      <a:pt x="765" y="1138"/>
                      <a:pt x="765" y="1138"/>
                    </a:cubicBezTo>
                    <a:cubicBezTo>
                      <a:pt x="767" y="1137"/>
                      <a:pt x="767" y="1137"/>
                      <a:pt x="767" y="1137"/>
                    </a:cubicBezTo>
                    <a:cubicBezTo>
                      <a:pt x="768" y="1133"/>
                      <a:pt x="768" y="1133"/>
                      <a:pt x="768" y="1133"/>
                    </a:cubicBezTo>
                    <a:cubicBezTo>
                      <a:pt x="770" y="1132"/>
                      <a:pt x="770" y="1132"/>
                      <a:pt x="770" y="1132"/>
                    </a:cubicBezTo>
                    <a:cubicBezTo>
                      <a:pt x="771" y="1136"/>
                      <a:pt x="771" y="1136"/>
                      <a:pt x="771" y="1136"/>
                    </a:cubicBezTo>
                    <a:cubicBezTo>
                      <a:pt x="773" y="1136"/>
                      <a:pt x="773" y="1136"/>
                      <a:pt x="773" y="1136"/>
                    </a:cubicBezTo>
                    <a:cubicBezTo>
                      <a:pt x="774" y="1133"/>
                      <a:pt x="774" y="1133"/>
                      <a:pt x="774" y="1133"/>
                    </a:cubicBezTo>
                    <a:cubicBezTo>
                      <a:pt x="772" y="1128"/>
                      <a:pt x="772" y="1128"/>
                      <a:pt x="772" y="1128"/>
                    </a:cubicBezTo>
                    <a:cubicBezTo>
                      <a:pt x="774" y="1127"/>
                      <a:pt x="774" y="1127"/>
                      <a:pt x="774" y="1127"/>
                    </a:cubicBezTo>
                    <a:cubicBezTo>
                      <a:pt x="780" y="1133"/>
                      <a:pt x="780" y="1133"/>
                      <a:pt x="780" y="1133"/>
                    </a:cubicBezTo>
                    <a:cubicBezTo>
                      <a:pt x="781" y="1140"/>
                      <a:pt x="781" y="1140"/>
                      <a:pt x="781" y="1140"/>
                    </a:cubicBezTo>
                    <a:cubicBezTo>
                      <a:pt x="783" y="1145"/>
                      <a:pt x="783" y="1145"/>
                      <a:pt x="783" y="1145"/>
                    </a:cubicBezTo>
                    <a:cubicBezTo>
                      <a:pt x="785" y="1145"/>
                      <a:pt x="785" y="1145"/>
                      <a:pt x="785" y="1145"/>
                    </a:cubicBezTo>
                    <a:cubicBezTo>
                      <a:pt x="788" y="1142"/>
                      <a:pt x="788" y="1142"/>
                      <a:pt x="788" y="1142"/>
                    </a:cubicBezTo>
                    <a:cubicBezTo>
                      <a:pt x="786" y="1140"/>
                      <a:pt x="786" y="1140"/>
                      <a:pt x="786" y="1140"/>
                    </a:cubicBezTo>
                    <a:cubicBezTo>
                      <a:pt x="785" y="1138"/>
                      <a:pt x="785" y="1138"/>
                      <a:pt x="785" y="1138"/>
                    </a:cubicBezTo>
                    <a:cubicBezTo>
                      <a:pt x="789" y="1137"/>
                      <a:pt x="789" y="1137"/>
                      <a:pt x="789" y="1137"/>
                    </a:cubicBezTo>
                    <a:cubicBezTo>
                      <a:pt x="796" y="1141"/>
                      <a:pt x="796" y="1141"/>
                      <a:pt x="796" y="1141"/>
                    </a:cubicBezTo>
                    <a:cubicBezTo>
                      <a:pt x="798" y="1141"/>
                      <a:pt x="798" y="1141"/>
                      <a:pt x="798" y="1141"/>
                    </a:cubicBezTo>
                    <a:cubicBezTo>
                      <a:pt x="801" y="1138"/>
                      <a:pt x="801" y="1138"/>
                      <a:pt x="801" y="1138"/>
                    </a:cubicBezTo>
                    <a:cubicBezTo>
                      <a:pt x="803" y="1140"/>
                      <a:pt x="803" y="1140"/>
                      <a:pt x="803" y="1140"/>
                    </a:cubicBezTo>
                    <a:cubicBezTo>
                      <a:pt x="801" y="1144"/>
                      <a:pt x="801" y="1144"/>
                      <a:pt x="801" y="1144"/>
                    </a:cubicBezTo>
                    <a:cubicBezTo>
                      <a:pt x="799" y="1146"/>
                      <a:pt x="799" y="1146"/>
                      <a:pt x="799" y="1146"/>
                    </a:cubicBezTo>
                    <a:cubicBezTo>
                      <a:pt x="799" y="1152"/>
                      <a:pt x="799" y="1152"/>
                      <a:pt x="799" y="1152"/>
                    </a:cubicBezTo>
                    <a:cubicBezTo>
                      <a:pt x="801" y="1156"/>
                      <a:pt x="801" y="1156"/>
                      <a:pt x="801" y="1156"/>
                    </a:cubicBezTo>
                    <a:cubicBezTo>
                      <a:pt x="804" y="1156"/>
                      <a:pt x="804" y="1156"/>
                      <a:pt x="804" y="1156"/>
                    </a:cubicBezTo>
                    <a:cubicBezTo>
                      <a:pt x="806" y="1153"/>
                      <a:pt x="806" y="1153"/>
                      <a:pt x="806" y="1153"/>
                    </a:cubicBezTo>
                    <a:cubicBezTo>
                      <a:pt x="810" y="1151"/>
                      <a:pt x="810" y="1151"/>
                      <a:pt x="810" y="1151"/>
                    </a:cubicBezTo>
                    <a:cubicBezTo>
                      <a:pt x="817" y="1153"/>
                      <a:pt x="817" y="1153"/>
                      <a:pt x="817" y="1153"/>
                    </a:cubicBezTo>
                    <a:cubicBezTo>
                      <a:pt x="819" y="1155"/>
                      <a:pt x="819" y="1155"/>
                      <a:pt x="819" y="1155"/>
                    </a:cubicBezTo>
                    <a:cubicBezTo>
                      <a:pt x="821" y="1153"/>
                      <a:pt x="821" y="1153"/>
                      <a:pt x="821" y="1153"/>
                    </a:cubicBezTo>
                    <a:cubicBezTo>
                      <a:pt x="821" y="1148"/>
                      <a:pt x="821" y="1148"/>
                      <a:pt x="821" y="1148"/>
                    </a:cubicBezTo>
                    <a:cubicBezTo>
                      <a:pt x="824" y="1146"/>
                      <a:pt x="824" y="1146"/>
                      <a:pt x="824" y="1146"/>
                    </a:cubicBezTo>
                    <a:cubicBezTo>
                      <a:pt x="829" y="1145"/>
                      <a:pt x="829" y="1145"/>
                      <a:pt x="829" y="1145"/>
                    </a:cubicBezTo>
                    <a:cubicBezTo>
                      <a:pt x="833" y="1143"/>
                      <a:pt x="833" y="1143"/>
                      <a:pt x="833" y="1143"/>
                    </a:cubicBezTo>
                    <a:cubicBezTo>
                      <a:pt x="834" y="1139"/>
                      <a:pt x="834" y="1139"/>
                      <a:pt x="834" y="1139"/>
                    </a:cubicBezTo>
                    <a:cubicBezTo>
                      <a:pt x="837" y="1136"/>
                      <a:pt x="837" y="1136"/>
                      <a:pt x="837" y="1136"/>
                    </a:cubicBezTo>
                    <a:cubicBezTo>
                      <a:pt x="837" y="1133"/>
                      <a:pt x="837" y="1133"/>
                      <a:pt x="837" y="1133"/>
                    </a:cubicBezTo>
                    <a:cubicBezTo>
                      <a:pt x="841" y="1128"/>
                      <a:pt x="841" y="1128"/>
                      <a:pt x="841" y="1128"/>
                    </a:cubicBezTo>
                    <a:cubicBezTo>
                      <a:pt x="844" y="1127"/>
                      <a:pt x="844" y="1127"/>
                      <a:pt x="844" y="1127"/>
                    </a:cubicBezTo>
                    <a:cubicBezTo>
                      <a:pt x="847" y="1123"/>
                      <a:pt x="847" y="1123"/>
                      <a:pt x="847" y="1123"/>
                    </a:cubicBezTo>
                    <a:cubicBezTo>
                      <a:pt x="851" y="1122"/>
                      <a:pt x="851" y="1122"/>
                      <a:pt x="851" y="1122"/>
                    </a:cubicBezTo>
                    <a:cubicBezTo>
                      <a:pt x="856" y="1120"/>
                      <a:pt x="856" y="1120"/>
                      <a:pt x="856" y="1120"/>
                    </a:cubicBezTo>
                    <a:cubicBezTo>
                      <a:pt x="858" y="1122"/>
                      <a:pt x="858" y="1122"/>
                      <a:pt x="858" y="1122"/>
                    </a:cubicBezTo>
                    <a:cubicBezTo>
                      <a:pt x="858" y="1126"/>
                      <a:pt x="858" y="1126"/>
                      <a:pt x="858" y="1126"/>
                    </a:cubicBezTo>
                    <a:cubicBezTo>
                      <a:pt x="855" y="1130"/>
                      <a:pt x="855" y="1130"/>
                      <a:pt x="855" y="1130"/>
                    </a:cubicBezTo>
                    <a:cubicBezTo>
                      <a:pt x="852" y="1131"/>
                      <a:pt x="852" y="1131"/>
                      <a:pt x="852" y="1131"/>
                    </a:cubicBezTo>
                    <a:cubicBezTo>
                      <a:pt x="853" y="1134"/>
                      <a:pt x="853" y="1134"/>
                      <a:pt x="853" y="1134"/>
                    </a:cubicBezTo>
                    <a:cubicBezTo>
                      <a:pt x="886" y="1164"/>
                      <a:pt x="886" y="1164"/>
                      <a:pt x="886" y="1164"/>
                    </a:cubicBezTo>
                    <a:cubicBezTo>
                      <a:pt x="931" y="1231"/>
                      <a:pt x="931" y="1231"/>
                      <a:pt x="931" y="1231"/>
                    </a:cubicBezTo>
                    <a:cubicBezTo>
                      <a:pt x="935" y="1230"/>
                      <a:pt x="935" y="1230"/>
                      <a:pt x="935" y="1230"/>
                    </a:cubicBezTo>
                    <a:cubicBezTo>
                      <a:pt x="938" y="1228"/>
                      <a:pt x="938" y="1228"/>
                      <a:pt x="938" y="1228"/>
                    </a:cubicBezTo>
                    <a:cubicBezTo>
                      <a:pt x="939" y="1225"/>
                      <a:pt x="939" y="1225"/>
                      <a:pt x="939" y="1225"/>
                    </a:cubicBezTo>
                    <a:cubicBezTo>
                      <a:pt x="938" y="1224"/>
                      <a:pt x="938" y="1224"/>
                      <a:pt x="938" y="1224"/>
                    </a:cubicBezTo>
                    <a:cubicBezTo>
                      <a:pt x="938" y="1219"/>
                      <a:pt x="938" y="1219"/>
                      <a:pt x="938" y="1219"/>
                    </a:cubicBezTo>
                    <a:cubicBezTo>
                      <a:pt x="941" y="1218"/>
                      <a:pt x="941" y="1218"/>
                      <a:pt x="941" y="1218"/>
                    </a:cubicBezTo>
                    <a:cubicBezTo>
                      <a:pt x="946" y="1221"/>
                      <a:pt x="946" y="1221"/>
                      <a:pt x="946" y="1221"/>
                    </a:cubicBezTo>
                    <a:cubicBezTo>
                      <a:pt x="945" y="1224"/>
                      <a:pt x="945" y="1224"/>
                      <a:pt x="945" y="1224"/>
                    </a:cubicBezTo>
                    <a:cubicBezTo>
                      <a:pt x="946" y="1227"/>
                      <a:pt x="946" y="1227"/>
                      <a:pt x="946" y="1227"/>
                    </a:cubicBezTo>
                    <a:cubicBezTo>
                      <a:pt x="950" y="1228"/>
                      <a:pt x="950" y="1228"/>
                      <a:pt x="950" y="1228"/>
                    </a:cubicBezTo>
                    <a:cubicBezTo>
                      <a:pt x="952" y="1231"/>
                      <a:pt x="952" y="1231"/>
                      <a:pt x="952" y="1231"/>
                    </a:cubicBezTo>
                    <a:cubicBezTo>
                      <a:pt x="956" y="1231"/>
                      <a:pt x="956" y="1231"/>
                      <a:pt x="956" y="1231"/>
                    </a:cubicBezTo>
                    <a:cubicBezTo>
                      <a:pt x="958" y="1229"/>
                      <a:pt x="958" y="1229"/>
                      <a:pt x="958" y="1229"/>
                    </a:cubicBezTo>
                    <a:cubicBezTo>
                      <a:pt x="961" y="1229"/>
                      <a:pt x="961" y="1229"/>
                      <a:pt x="961" y="1229"/>
                    </a:cubicBezTo>
                    <a:cubicBezTo>
                      <a:pt x="966" y="1232"/>
                      <a:pt x="966" y="1232"/>
                      <a:pt x="966" y="1232"/>
                    </a:cubicBezTo>
                    <a:cubicBezTo>
                      <a:pt x="970" y="1230"/>
                      <a:pt x="970" y="1230"/>
                      <a:pt x="970" y="1230"/>
                    </a:cubicBezTo>
                    <a:cubicBezTo>
                      <a:pt x="973" y="1230"/>
                      <a:pt x="973" y="1230"/>
                      <a:pt x="973" y="1230"/>
                    </a:cubicBezTo>
                    <a:cubicBezTo>
                      <a:pt x="976" y="1229"/>
                      <a:pt x="976" y="1229"/>
                      <a:pt x="976" y="1229"/>
                    </a:cubicBezTo>
                    <a:cubicBezTo>
                      <a:pt x="977" y="1227"/>
                      <a:pt x="977" y="1227"/>
                      <a:pt x="977" y="1227"/>
                    </a:cubicBezTo>
                    <a:cubicBezTo>
                      <a:pt x="976" y="1224"/>
                      <a:pt x="976" y="1224"/>
                      <a:pt x="976" y="1224"/>
                    </a:cubicBezTo>
                    <a:cubicBezTo>
                      <a:pt x="977" y="1222"/>
                      <a:pt x="977" y="1222"/>
                      <a:pt x="977" y="1222"/>
                    </a:cubicBezTo>
                    <a:cubicBezTo>
                      <a:pt x="983" y="1221"/>
                      <a:pt x="983" y="1221"/>
                      <a:pt x="983" y="1221"/>
                    </a:cubicBezTo>
                    <a:cubicBezTo>
                      <a:pt x="989" y="1221"/>
                      <a:pt x="989" y="1221"/>
                      <a:pt x="989" y="1221"/>
                    </a:cubicBezTo>
                    <a:cubicBezTo>
                      <a:pt x="995" y="1223"/>
                      <a:pt x="995" y="1223"/>
                      <a:pt x="995" y="1223"/>
                    </a:cubicBezTo>
                    <a:cubicBezTo>
                      <a:pt x="1000" y="1228"/>
                      <a:pt x="1000" y="1228"/>
                      <a:pt x="1000" y="1228"/>
                    </a:cubicBezTo>
                    <a:cubicBezTo>
                      <a:pt x="1003" y="1234"/>
                      <a:pt x="1003" y="1234"/>
                      <a:pt x="1003" y="1234"/>
                    </a:cubicBezTo>
                    <a:cubicBezTo>
                      <a:pt x="1005" y="1239"/>
                      <a:pt x="1005" y="1239"/>
                      <a:pt x="1005" y="1239"/>
                    </a:cubicBezTo>
                    <a:cubicBezTo>
                      <a:pt x="1007" y="1239"/>
                      <a:pt x="1007" y="1239"/>
                      <a:pt x="1007" y="1239"/>
                    </a:cubicBezTo>
                    <a:cubicBezTo>
                      <a:pt x="1011" y="1240"/>
                      <a:pt x="1011" y="1240"/>
                      <a:pt x="1011" y="1240"/>
                    </a:cubicBezTo>
                    <a:cubicBezTo>
                      <a:pt x="1015" y="1244"/>
                      <a:pt x="1015" y="1244"/>
                      <a:pt x="1015" y="1244"/>
                    </a:cubicBezTo>
                    <a:cubicBezTo>
                      <a:pt x="1016" y="1244"/>
                      <a:pt x="1016" y="1244"/>
                      <a:pt x="1016" y="1244"/>
                    </a:cubicBezTo>
                    <a:cubicBezTo>
                      <a:pt x="1019" y="1245"/>
                      <a:pt x="1019" y="1245"/>
                      <a:pt x="1019" y="1245"/>
                    </a:cubicBezTo>
                    <a:cubicBezTo>
                      <a:pt x="1019" y="1248"/>
                      <a:pt x="1019" y="1248"/>
                      <a:pt x="1019" y="1248"/>
                    </a:cubicBezTo>
                    <a:cubicBezTo>
                      <a:pt x="1018" y="1250"/>
                      <a:pt x="1018" y="1250"/>
                      <a:pt x="1018" y="1250"/>
                    </a:cubicBezTo>
                    <a:cubicBezTo>
                      <a:pt x="1018" y="1253"/>
                      <a:pt x="1018" y="1253"/>
                      <a:pt x="1018" y="1253"/>
                    </a:cubicBezTo>
                    <a:cubicBezTo>
                      <a:pt x="1019" y="1256"/>
                      <a:pt x="1019" y="1256"/>
                      <a:pt x="1019" y="1256"/>
                    </a:cubicBezTo>
                    <a:cubicBezTo>
                      <a:pt x="1021" y="1258"/>
                      <a:pt x="1021" y="1258"/>
                      <a:pt x="1021" y="1258"/>
                    </a:cubicBezTo>
                    <a:cubicBezTo>
                      <a:pt x="1022" y="1259"/>
                      <a:pt x="1022" y="1259"/>
                      <a:pt x="1022" y="1259"/>
                    </a:cubicBezTo>
                    <a:cubicBezTo>
                      <a:pt x="1024" y="1259"/>
                      <a:pt x="1024" y="1259"/>
                      <a:pt x="1024" y="1259"/>
                    </a:cubicBezTo>
                    <a:cubicBezTo>
                      <a:pt x="1027" y="1261"/>
                      <a:pt x="1027" y="1261"/>
                      <a:pt x="1027" y="1261"/>
                    </a:cubicBezTo>
                    <a:cubicBezTo>
                      <a:pt x="1030" y="1263"/>
                      <a:pt x="1030" y="1263"/>
                      <a:pt x="1030" y="1263"/>
                    </a:cubicBezTo>
                    <a:cubicBezTo>
                      <a:pt x="1031" y="1261"/>
                      <a:pt x="1031" y="1261"/>
                      <a:pt x="1031" y="1261"/>
                    </a:cubicBezTo>
                    <a:cubicBezTo>
                      <a:pt x="1034" y="1259"/>
                      <a:pt x="1034" y="1259"/>
                      <a:pt x="1034" y="1259"/>
                    </a:cubicBezTo>
                    <a:cubicBezTo>
                      <a:pt x="1043" y="1258"/>
                      <a:pt x="1043" y="1258"/>
                      <a:pt x="1043" y="1258"/>
                    </a:cubicBezTo>
                    <a:cubicBezTo>
                      <a:pt x="1046" y="1257"/>
                      <a:pt x="1046" y="1257"/>
                      <a:pt x="1046" y="1257"/>
                    </a:cubicBezTo>
                    <a:cubicBezTo>
                      <a:pt x="1048" y="1253"/>
                      <a:pt x="1048" y="1253"/>
                      <a:pt x="1048" y="1253"/>
                    </a:cubicBezTo>
                    <a:cubicBezTo>
                      <a:pt x="1052" y="1251"/>
                      <a:pt x="1052" y="1251"/>
                      <a:pt x="1052" y="1251"/>
                    </a:cubicBezTo>
                    <a:cubicBezTo>
                      <a:pt x="1054" y="1252"/>
                      <a:pt x="1054" y="1252"/>
                      <a:pt x="1054" y="1252"/>
                    </a:cubicBezTo>
                    <a:cubicBezTo>
                      <a:pt x="1052" y="1257"/>
                      <a:pt x="1052" y="1257"/>
                      <a:pt x="1052" y="1257"/>
                    </a:cubicBezTo>
                    <a:cubicBezTo>
                      <a:pt x="1053" y="1261"/>
                      <a:pt x="1053" y="1261"/>
                      <a:pt x="1053" y="1261"/>
                    </a:cubicBezTo>
                    <a:cubicBezTo>
                      <a:pt x="1056" y="1261"/>
                      <a:pt x="1056" y="1261"/>
                      <a:pt x="1056" y="1261"/>
                    </a:cubicBezTo>
                    <a:cubicBezTo>
                      <a:pt x="1060" y="1266"/>
                      <a:pt x="1060" y="1266"/>
                      <a:pt x="1060" y="1266"/>
                    </a:cubicBezTo>
                    <a:cubicBezTo>
                      <a:pt x="1065" y="1268"/>
                      <a:pt x="1065" y="1268"/>
                      <a:pt x="1065" y="1268"/>
                    </a:cubicBezTo>
                    <a:cubicBezTo>
                      <a:pt x="1066" y="1269"/>
                      <a:pt x="1066" y="1269"/>
                      <a:pt x="1066" y="1269"/>
                    </a:cubicBezTo>
                    <a:cubicBezTo>
                      <a:pt x="1068" y="1269"/>
                      <a:pt x="1068" y="1269"/>
                      <a:pt x="1068" y="1269"/>
                    </a:cubicBezTo>
                    <a:cubicBezTo>
                      <a:pt x="1072" y="1271"/>
                      <a:pt x="1072" y="1271"/>
                      <a:pt x="1072" y="1271"/>
                    </a:cubicBezTo>
                    <a:cubicBezTo>
                      <a:pt x="1074" y="1271"/>
                      <a:pt x="1074" y="1271"/>
                      <a:pt x="1074" y="1271"/>
                    </a:cubicBezTo>
                    <a:cubicBezTo>
                      <a:pt x="1074" y="1270"/>
                      <a:pt x="1074" y="1270"/>
                      <a:pt x="1074" y="1270"/>
                    </a:cubicBezTo>
                    <a:cubicBezTo>
                      <a:pt x="1076" y="1262"/>
                      <a:pt x="1076" y="1262"/>
                      <a:pt x="1076" y="1262"/>
                    </a:cubicBezTo>
                    <a:cubicBezTo>
                      <a:pt x="1080" y="1260"/>
                      <a:pt x="1080" y="1260"/>
                      <a:pt x="1080" y="1260"/>
                    </a:cubicBezTo>
                    <a:cubicBezTo>
                      <a:pt x="1088" y="1261"/>
                      <a:pt x="1088" y="1261"/>
                      <a:pt x="1088" y="1261"/>
                    </a:cubicBezTo>
                    <a:cubicBezTo>
                      <a:pt x="1089" y="1258"/>
                      <a:pt x="1089" y="1258"/>
                      <a:pt x="1089" y="1258"/>
                    </a:cubicBezTo>
                    <a:cubicBezTo>
                      <a:pt x="1092" y="1254"/>
                      <a:pt x="1092" y="1254"/>
                      <a:pt x="1092" y="1254"/>
                    </a:cubicBezTo>
                    <a:cubicBezTo>
                      <a:pt x="1098" y="1252"/>
                      <a:pt x="1098" y="1252"/>
                      <a:pt x="1098" y="1252"/>
                    </a:cubicBezTo>
                    <a:cubicBezTo>
                      <a:pt x="1099" y="1247"/>
                      <a:pt x="1099" y="1247"/>
                      <a:pt x="1099" y="1247"/>
                    </a:cubicBezTo>
                    <a:cubicBezTo>
                      <a:pt x="1100" y="1243"/>
                      <a:pt x="1100" y="1243"/>
                      <a:pt x="1100" y="1243"/>
                    </a:cubicBezTo>
                    <a:cubicBezTo>
                      <a:pt x="1105" y="1240"/>
                      <a:pt x="1105" y="1240"/>
                      <a:pt x="1105" y="1240"/>
                    </a:cubicBezTo>
                    <a:cubicBezTo>
                      <a:pt x="1105" y="1237"/>
                      <a:pt x="1105" y="1237"/>
                      <a:pt x="1105" y="1237"/>
                    </a:cubicBezTo>
                    <a:cubicBezTo>
                      <a:pt x="1108" y="1234"/>
                      <a:pt x="1108" y="1234"/>
                      <a:pt x="1108" y="1234"/>
                    </a:cubicBezTo>
                    <a:cubicBezTo>
                      <a:pt x="1111" y="1233"/>
                      <a:pt x="1111" y="1233"/>
                      <a:pt x="1111" y="1233"/>
                    </a:cubicBezTo>
                    <a:cubicBezTo>
                      <a:pt x="1113" y="1229"/>
                      <a:pt x="1113" y="1229"/>
                      <a:pt x="1113" y="1229"/>
                    </a:cubicBezTo>
                    <a:cubicBezTo>
                      <a:pt x="1115" y="1227"/>
                      <a:pt x="1115" y="1227"/>
                      <a:pt x="1115" y="1227"/>
                    </a:cubicBezTo>
                    <a:cubicBezTo>
                      <a:pt x="1113" y="1225"/>
                      <a:pt x="1113" y="1225"/>
                      <a:pt x="1113" y="1225"/>
                    </a:cubicBezTo>
                    <a:cubicBezTo>
                      <a:pt x="1113" y="1222"/>
                      <a:pt x="1113" y="1222"/>
                      <a:pt x="1113" y="1222"/>
                    </a:cubicBezTo>
                    <a:cubicBezTo>
                      <a:pt x="1114" y="1220"/>
                      <a:pt x="1114" y="1220"/>
                      <a:pt x="1114" y="1220"/>
                    </a:cubicBezTo>
                    <a:cubicBezTo>
                      <a:pt x="1120" y="1222"/>
                      <a:pt x="1120" y="1222"/>
                      <a:pt x="1120" y="1222"/>
                    </a:cubicBezTo>
                    <a:cubicBezTo>
                      <a:pt x="1122" y="1221"/>
                      <a:pt x="1122" y="1221"/>
                      <a:pt x="1122" y="1221"/>
                    </a:cubicBezTo>
                    <a:cubicBezTo>
                      <a:pt x="1124" y="1215"/>
                      <a:pt x="1124" y="1215"/>
                      <a:pt x="1124" y="1215"/>
                    </a:cubicBezTo>
                    <a:cubicBezTo>
                      <a:pt x="1127" y="1214"/>
                      <a:pt x="1127" y="1214"/>
                      <a:pt x="1127" y="1214"/>
                    </a:cubicBezTo>
                    <a:cubicBezTo>
                      <a:pt x="1134" y="1213"/>
                      <a:pt x="1134" y="1213"/>
                      <a:pt x="1134" y="1213"/>
                    </a:cubicBezTo>
                    <a:cubicBezTo>
                      <a:pt x="1137" y="1211"/>
                      <a:pt x="1137" y="1211"/>
                      <a:pt x="1137" y="1211"/>
                    </a:cubicBezTo>
                    <a:cubicBezTo>
                      <a:pt x="1140" y="1211"/>
                      <a:pt x="1140" y="1211"/>
                      <a:pt x="1140" y="1211"/>
                    </a:cubicBezTo>
                    <a:cubicBezTo>
                      <a:pt x="1144" y="1212"/>
                      <a:pt x="1144" y="1212"/>
                      <a:pt x="1144" y="1212"/>
                    </a:cubicBezTo>
                    <a:cubicBezTo>
                      <a:pt x="1147" y="1210"/>
                      <a:pt x="1147" y="1210"/>
                      <a:pt x="1147" y="1210"/>
                    </a:cubicBezTo>
                    <a:cubicBezTo>
                      <a:pt x="1148" y="1210"/>
                      <a:pt x="1148" y="1210"/>
                      <a:pt x="1148" y="1210"/>
                    </a:cubicBezTo>
                    <a:cubicBezTo>
                      <a:pt x="1150" y="1213"/>
                      <a:pt x="1150" y="1213"/>
                      <a:pt x="1150" y="1213"/>
                    </a:cubicBezTo>
                    <a:cubicBezTo>
                      <a:pt x="1151" y="1216"/>
                      <a:pt x="1151" y="1216"/>
                      <a:pt x="1151" y="1216"/>
                    </a:cubicBezTo>
                    <a:cubicBezTo>
                      <a:pt x="1153" y="1219"/>
                      <a:pt x="1153" y="1219"/>
                      <a:pt x="1153" y="1219"/>
                    </a:cubicBezTo>
                    <a:cubicBezTo>
                      <a:pt x="1157" y="1218"/>
                      <a:pt x="1157" y="1218"/>
                      <a:pt x="1157" y="1218"/>
                    </a:cubicBezTo>
                    <a:cubicBezTo>
                      <a:pt x="1158" y="1217"/>
                      <a:pt x="1158" y="1217"/>
                      <a:pt x="1158" y="1217"/>
                    </a:cubicBezTo>
                    <a:cubicBezTo>
                      <a:pt x="1162" y="1218"/>
                      <a:pt x="1162" y="1218"/>
                      <a:pt x="1162" y="1218"/>
                    </a:cubicBezTo>
                    <a:cubicBezTo>
                      <a:pt x="1165" y="1216"/>
                      <a:pt x="1165" y="1216"/>
                      <a:pt x="1165" y="1216"/>
                    </a:cubicBezTo>
                    <a:cubicBezTo>
                      <a:pt x="1170" y="1215"/>
                      <a:pt x="1170" y="1215"/>
                      <a:pt x="1170" y="1215"/>
                    </a:cubicBezTo>
                    <a:cubicBezTo>
                      <a:pt x="1171" y="1219"/>
                      <a:pt x="1171" y="1219"/>
                      <a:pt x="1171" y="1219"/>
                    </a:cubicBezTo>
                    <a:cubicBezTo>
                      <a:pt x="1172" y="1222"/>
                      <a:pt x="1172" y="1222"/>
                      <a:pt x="1172" y="1222"/>
                    </a:cubicBezTo>
                    <a:cubicBezTo>
                      <a:pt x="1173" y="1225"/>
                      <a:pt x="1173" y="1225"/>
                      <a:pt x="1173" y="1225"/>
                    </a:cubicBezTo>
                    <a:cubicBezTo>
                      <a:pt x="1182" y="1231"/>
                      <a:pt x="1182" y="1231"/>
                      <a:pt x="1182" y="1231"/>
                    </a:cubicBezTo>
                    <a:cubicBezTo>
                      <a:pt x="1186" y="1234"/>
                      <a:pt x="1186" y="1234"/>
                      <a:pt x="1186" y="1234"/>
                    </a:cubicBezTo>
                    <a:cubicBezTo>
                      <a:pt x="1192" y="1238"/>
                      <a:pt x="1192" y="1238"/>
                      <a:pt x="1192" y="1238"/>
                    </a:cubicBezTo>
                    <a:cubicBezTo>
                      <a:pt x="1194" y="1237"/>
                      <a:pt x="1194" y="1237"/>
                      <a:pt x="1194" y="1237"/>
                    </a:cubicBezTo>
                    <a:cubicBezTo>
                      <a:pt x="1198" y="1235"/>
                      <a:pt x="1198" y="1235"/>
                      <a:pt x="1198" y="1235"/>
                    </a:cubicBezTo>
                    <a:cubicBezTo>
                      <a:pt x="1202" y="1232"/>
                      <a:pt x="1202" y="1232"/>
                      <a:pt x="1202" y="1232"/>
                    </a:cubicBezTo>
                    <a:cubicBezTo>
                      <a:pt x="1205" y="1231"/>
                      <a:pt x="1205" y="1231"/>
                      <a:pt x="1205" y="1231"/>
                    </a:cubicBezTo>
                    <a:cubicBezTo>
                      <a:pt x="1209" y="1232"/>
                      <a:pt x="1209" y="1232"/>
                      <a:pt x="1209" y="1232"/>
                    </a:cubicBezTo>
                    <a:cubicBezTo>
                      <a:pt x="1211" y="1234"/>
                      <a:pt x="1211" y="1234"/>
                      <a:pt x="1211" y="1234"/>
                    </a:cubicBezTo>
                    <a:cubicBezTo>
                      <a:pt x="1214" y="1233"/>
                      <a:pt x="1214" y="1233"/>
                      <a:pt x="1214" y="1233"/>
                    </a:cubicBezTo>
                    <a:cubicBezTo>
                      <a:pt x="1222" y="1234"/>
                      <a:pt x="1222" y="1234"/>
                      <a:pt x="1222" y="1234"/>
                    </a:cubicBezTo>
                    <a:cubicBezTo>
                      <a:pt x="1225" y="1235"/>
                      <a:pt x="1225" y="1235"/>
                      <a:pt x="1225" y="1235"/>
                    </a:cubicBezTo>
                    <a:cubicBezTo>
                      <a:pt x="1229" y="1235"/>
                      <a:pt x="1229" y="1235"/>
                      <a:pt x="1229" y="1235"/>
                    </a:cubicBezTo>
                    <a:cubicBezTo>
                      <a:pt x="1229" y="1234"/>
                      <a:pt x="1229" y="1234"/>
                      <a:pt x="1229" y="1234"/>
                    </a:cubicBezTo>
                    <a:cubicBezTo>
                      <a:pt x="1233" y="1234"/>
                      <a:pt x="1233" y="1234"/>
                      <a:pt x="1233" y="1234"/>
                    </a:cubicBezTo>
                    <a:cubicBezTo>
                      <a:pt x="1239" y="1234"/>
                      <a:pt x="1239" y="1234"/>
                      <a:pt x="1239" y="1234"/>
                    </a:cubicBezTo>
                    <a:cubicBezTo>
                      <a:pt x="1242" y="1227"/>
                      <a:pt x="1242" y="1227"/>
                      <a:pt x="1242" y="1227"/>
                    </a:cubicBezTo>
                    <a:cubicBezTo>
                      <a:pt x="1240" y="1224"/>
                      <a:pt x="1240" y="1224"/>
                      <a:pt x="1240" y="1224"/>
                    </a:cubicBezTo>
                    <a:cubicBezTo>
                      <a:pt x="1237" y="1221"/>
                      <a:pt x="1237" y="1221"/>
                      <a:pt x="1237" y="1221"/>
                    </a:cubicBezTo>
                    <a:cubicBezTo>
                      <a:pt x="1237" y="1215"/>
                      <a:pt x="1237" y="1215"/>
                      <a:pt x="1237" y="1215"/>
                    </a:cubicBezTo>
                    <a:cubicBezTo>
                      <a:pt x="1238" y="1208"/>
                      <a:pt x="1238" y="1208"/>
                      <a:pt x="1238" y="1208"/>
                    </a:cubicBezTo>
                    <a:cubicBezTo>
                      <a:pt x="1237" y="1205"/>
                      <a:pt x="1237" y="1205"/>
                      <a:pt x="1237" y="1205"/>
                    </a:cubicBezTo>
                    <a:cubicBezTo>
                      <a:pt x="1234" y="1203"/>
                      <a:pt x="1234" y="1203"/>
                      <a:pt x="1234" y="1203"/>
                    </a:cubicBezTo>
                    <a:cubicBezTo>
                      <a:pt x="1232" y="1200"/>
                      <a:pt x="1232" y="1200"/>
                      <a:pt x="1232" y="1200"/>
                    </a:cubicBezTo>
                    <a:cubicBezTo>
                      <a:pt x="1227" y="1199"/>
                      <a:pt x="1227" y="1199"/>
                      <a:pt x="1227" y="1199"/>
                    </a:cubicBezTo>
                    <a:cubicBezTo>
                      <a:pt x="1225" y="1193"/>
                      <a:pt x="1225" y="1193"/>
                      <a:pt x="1225" y="1193"/>
                    </a:cubicBezTo>
                    <a:cubicBezTo>
                      <a:pt x="1225" y="1183"/>
                      <a:pt x="1225" y="1183"/>
                      <a:pt x="1225" y="1183"/>
                    </a:cubicBezTo>
                    <a:cubicBezTo>
                      <a:pt x="1229" y="1178"/>
                      <a:pt x="1229" y="1178"/>
                      <a:pt x="1229" y="1178"/>
                    </a:cubicBezTo>
                    <a:cubicBezTo>
                      <a:pt x="1229" y="1174"/>
                      <a:pt x="1229" y="1174"/>
                      <a:pt x="1229" y="1174"/>
                    </a:cubicBezTo>
                    <a:cubicBezTo>
                      <a:pt x="1231" y="1171"/>
                      <a:pt x="1231" y="1171"/>
                      <a:pt x="1231" y="1171"/>
                    </a:cubicBezTo>
                    <a:cubicBezTo>
                      <a:pt x="1234" y="1169"/>
                      <a:pt x="1234" y="1169"/>
                      <a:pt x="1234" y="1169"/>
                    </a:cubicBezTo>
                    <a:cubicBezTo>
                      <a:pt x="1236" y="1170"/>
                      <a:pt x="1236" y="1170"/>
                      <a:pt x="1236" y="1170"/>
                    </a:cubicBezTo>
                    <a:cubicBezTo>
                      <a:pt x="1237" y="1167"/>
                      <a:pt x="1237" y="1167"/>
                      <a:pt x="1237" y="1167"/>
                    </a:cubicBezTo>
                    <a:cubicBezTo>
                      <a:pt x="1236" y="1163"/>
                      <a:pt x="1236" y="1163"/>
                      <a:pt x="1236" y="1163"/>
                    </a:cubicBezTo>
                    <a:cubicBezTo>
                      <a:pt x="1237" y="1159"/>
                      <a:pt x="1237" y="1159"/>
                      <a:pt x="1237" y="1159"/>
                    </a:cubicBezTo>
                    <a:cubicBezTo>
                      <a:pt x="1239" y="1157"/>
                      <a:pt x="1239" y="1157"/>
                      <a:pt x="1239" y="1157"/>
                    </a:cubicBezTo>
                    <a:cubicBezTo>
                      <a:pt x="1242" y="1157"/>
                      <a:pt x="1242" y="1157"/>
                      <a:pt x="1242" y="1157"/>
                    </a:cubicBezTo>
                    <a:cubicBezTo>
                      <a:pt x="1245" y="1159"/>
                      <a:pt x="1245" y="1159"/>
                      <a:pt x="1245" y="1159"/>
                    </a:cubicBezTo>
                    <a:cubicBezTo>
                      <a:pt x="1250" y="1161"/>
                      <a:pt x="1250" y="1161"/>
                      <a:pt x="1250" y="1161"/>
                    </a:cubicBezTo>
                    <a:cubicBezTo>
                      <a:pt x="1254" y="1164"/>
                      <a:pt x="1254" y="1164"/>
                      <a:pt x="1254" y="1164"/>
                    </a:cubicBezTo>
                    <a:cubicBezTo>
                      <a:pt x="1255" y="1165"/>
                      <a:pt x="1255" y="1165"/>
                      <a:pt x="1255" y="1165"/>
                    </a:cubicBezTo>
                    <a:cubicBezTo>
                      <a:pt x="1259" y="1167"/>
                      <a:pt x="1259" y="1167"/>
                      <a:pt x="1259" y="1167"/>
                    </a:cubicBezTo>
                    <a:cubicBezTo>
                      <a:pt x="1264" y="1167"/>
                      <a:pt x="1264" y="1167"/>
                      <a:pt x="1264" y="1167"/>
                    </a:cubicBezTo>
                    <a:cubicBezTo>
                      <a:pt x="1270" y="1167"/>
                      <a:pt x="1270" y="1167"/>
                      <a:pt x="1270" y="1167"/>
                    </a:cubicBezTo>
                    <a:cubicBezTo>
                      <a:pt x="1273" y="1169"/>
                      <a:pt x="1273" y="1169"/>
                      <a:pt x="1273" y="1169"/>
                    </a:cubicBezTo>
                    <a:cubicBezTo>
                      <a:pt x="1275" y="1171"/>
                      <a:pt x="1275" y="1171"/>
                      <a:pt x="1275" y="1171"/>
                    </a:cubicBezTo>
                    <a:cubicBezTo>
                      <a:pt x="1279" y="1172"/>
                      <a:pt x="1279" y="1172"/>
                      <a:pt x="1279" y="1172"/>
                    </a:cubicBezTo>
                    <a:cubicBezTo>
                      <a:pt x="1282" y="1173"/>
                      <a:pt x="1282" y="1173"/>
                      <a:pt x="1282" y="1173"/>
                    </a:cubicBezTo>
                    <a:cubicBezTo>
                      <a:pt x="1285" y="1174"/>
                      <a:pt x="1285" y="1174"/>
                      <a:pt x="1285" y="1174"/>
                    </a:cubicBezTo>
                    <a:cubicBezTo>
                      <a:pt x="1293" y="1173"/>
                      <a:pt x="1293" y="1173"/>
                      <a:pt x="1293" y="1173"/>
                    </a:cubicBezTo>
                    <a:cubicBezTo>
                      <a:pt x="1296" y="1175"/>
                      <a:pt x="1296" y="1175"/>
                      <a:pt x="1296" y="1175"/>
                    </a:cubicBezTo>
                    <a:cubicBezTo>
                      <a:pt x="1297" y="1178"/>
                      <a:pt x="1297" y="1178"/>
                      <a:pt x="1297" y="1178"/>
                    </a:cubicBezTo>
                    <a:cubicBezTo>
                      <a:pt x="1297" y="1181"/>
                      <a:pt x="1297" y="1181"/>
                      <a:pt x="1297" y="1181"/>
                    </a:cubicBezTo>
                    <a:cubicBezTo>
                      <a:pt x="1299" y="1184"/>
                      <a:pt x="1299" y="1184"/>
                      <a:pt x="1299" y="1184"/>
                    </a:cubicBezTo>
                    <a:cubicBezTo>
                      <a:pt x="1299" y="1187"/>
                      <a:pt x="1299" y="1187"/>
                      <a:pt x="1299" y="1187"/>
                    </a:cubicBezTo>
                    <a:cubicBezTo>
                      <a:pt x="1300" y="1190"/>
                      <a:pt x="1300" y="1190"/>
                      <a:pt x="1300" y="1190"/>
                    </a:cubicBezTo>
                    <a:cubicBezTo>
                      <a:pt x="1302" y="1194"/>
                      <a:pt x="1302" y="1194"/>
                      <a:pt x="1302" y="1194"/>
                    </a:cubicBezTo>
                    <a:cubicBezTo>
                      <a:pt x="1302" y="1198"/>
                      <a:pt x="1302" y="1198"/>
                      <a:pt x="1302" y="1198"/>
                    </a:cubicBezTo>
                    <a:cubicBezTo>
                      <a:pt x="1304" y="1201"/>
                      <a:pt x="1304" y="1201"/>
                      <a:pt x="1304" y="1201"/>
                    </a:cubicBezTo>
                    <a:cubicBezTo>
                      <a:pt x="1307" y="1201"/>
                      <a:pt x="1307" y="1201"/>
                      <a:pt x="1307" y="1201"/>
                    </a:cubicBezTo>
                    <a:cubicBezTo>
                      <a:pt x="1310" y="1205"/>
                      <a:pt x="1310" y="1205"/>
                      <a:pt x="1310" y="1205"/>
                    </a:cubicBezTo>
                    <a:cubicBezTo>
                      <a:pt x="1311" y="1207"/>
                      <a:pt x="1311" y="1207"/>
                      <a:pt x="1311" y="1207"/>
                    </a:cubicBezTo>
                    <a:cubicBezTo>
                      <a:pt x="1317" y="1209"/>
                      <a:pt x="1317" y="1209"/>
                      <a:pt x="1317" y="1209"/>
                    </a:cubicBezTo>
                    <a:cubicBezTo>
                      <a:pt x="1322" y="1212"/>
                      <a:pt x="1322" y="1212"/>
                      <a:pt x="1322" y="1212"/>
                    </a:cubicBezTo>
                    <a:cubicBezTo>
                      <a:pt x="1325" y="1213"/>
                      <a:pt x="1325" y="1213"/>
                      <a:pt x="1325" y="1213"/>
                    </a:cubicBezTo>
                    <a:cubicBezTo>
                      <a:pt x="1326" y="1211"/>
                      <a:pt x="1326" y="1211"/>
                      <a:pt x="1326" y="1211"/>
                    </a:cubicBezTo>
                    <a:cubicBezTo>
                      <a:pt x="1332" y="1211"/>
                      <a:pt x="1332" y="1211"/>
                      <a:pt x="1332" y="1211"/>
                    </a:cubicBezTo>
                    <a:cubicBezTo>
                      <a:pt x="1334" y="1209"/>
                      <a:pt x="1334" y="1209"/>
                      <a:pt x="1334" y="1209"/>
                    </a:cubicBezTo>
                    <a:cubicBezTo>
                      <a:pt x="1337" y="1209"/>
                      <a:pt x="1337" y="1209"/>
                      <a:pt x="1337" y="1209"/>
                    </a:cubicBezTo>
                    <a:cubicBezTo>
                      <a:pt x="1339" y="1210"/>
                      <a:pt x="1339" y="1210"/>
                      <a:pt x="1339" y="1210"/>
                    </a:cubicBezTo>
                    <a:cubicBezTo>
                      <a:pt x="1342" y="1210"/>
                      <a:pt x="1342" y="1210"/>
                      <a:pt x="1342" y="1210"/>
                    </a:cubicBezTo>
                    <a:cubicBezTo>
                      <a:pt x="1345" y="1205"/>
                      <a:pt x="1345" y="1205"/>
                      <a:pt x="1345" y="1205"/>
                    </a:cubicBezTo>
                    <a:cubicBezTo>
                      <a:pt x="1350" y="1203"/>
                      <a:pt x="1350" y="1203"/>
                      <a:pt x="1350" y="1203"/>
                    </a:cubicBezTo>
                    <a:cubicBezTo>
                      <a:pt x="1357" y="1203"/>
                      <a:pt x="1357" y="1203"/>
                      <a:pt x="1357" y="1203"/>
                    </a:cubicBezTo>
                    <a:cubicBezTo>
                      <a:pt x="1361" y="1200"/>
                      <a:pt x="1361" y="1200"/>
                      <a:pt x="1361" y="1200"/>
                    </a:cubicBezTo>
                    <a:cubicBezTo>
                      <a:pt x="1366" y="1200"/>
                      <a:pt x="1366" y="1200"/>
                      <a:pt x="1366" y="1200"/>
                    </a:cubicBezTo>
                    <a:cubicBezTo>
                      <a:pt x="1370" y="1198"/>
                      <a:pt x="1370" y="1198"/>
                      <a:pt x="1370" y="1198"/>
                    </a:cubicBezTo>
                    <a:cubicBezTo>
                      <a:pt x="1374" y="1201"/>
                      <a:pt x="1374" y="1201"/>
                      <a:pt x="1374" y="1201"/>
                    </a:cubicBezTo>
                    <a:cubicBezTo>
                      <a:pt x="1380" y="1202"/>
                      <a:pt x="1380" y="1202"/>
                      <a:pt x="1380" y="1202"/>
                    </a:cubicBezTo>
                    <a:cubicBezTo>
                      <a:pt x="1387" y="1202"/>
                      <a:pt x="1387" y="1202"/>
                      <a:pt x="1387" y="1202"/>
                    </a:cubicBezTo>
                    <a:cubicBezTo>
                      <a:pt x="1390" y="1208"/>
                      <a:pt x="1390" y="1208"/>
                      <a:pt x="1390" y="1208"/>
                    </a:cubicBezTo>
                    <a:cubicBezTo>
                      <a:pt x="1397" y="1211"/>
                      <a:pt x="1397" y="1211"/>
                      <a:pt x="1397" y="1211"/>
                    </a:cubicBezTo>
                    <a:cubicBezTo>
                      <a:pt x="1402" y="1211"/>
                      <a:pt x="1402" y="1211"/>
                      <a:pt x="1402" y="1211"/>
                    </a:cubicBezTo>
                    <a:cubicBezTo>
                      <a:pt x="1406" y="1210"/>
                      <a:pt x="1406" y="1210"/>
                      <a:pt x="1406" y="1210"/>
                    </a:cubicBezTo>
                    <a:cubicBezTo>
                      <a:pt x="1408" y="1212"/>
                      <a:pt x="1408" y="1212"/>
                      <a:pt x="1408" y="1212"/>
                    </a:cubicBezTo>
                    <a:cubicBezTo>
                      <a:pt x="1410" y="1219"/>
                      <a:pt x="1410" y="1219"/>
                      <a:pt x="1410" y="1219"/>
                    </a:cubicBezTo>
                    <a:cubicBezTo>
                      <a:pt x="1413" y="1222"/>
                      <a:pt x="1413" y="1222"/>
                      <a:pt x="1413" y="1222"/>
                    </a:cubicBezTo>
                    <a:cubicBezTo>
                      <a:pt x="1416" y="1223"/>
                      <a:pt x="1416" y="1223"/>
                      <a:pt x="1416" y="1223"/>
                    </a:cubicBezTo>
                    <a:cubicBezTo>
                      <a:pt x="1418" y="1224"/>
                      <a:pt x="1418" y="1224"/>
                      <a:pt x="1418" y="1224"/>
                    </a:cubicBezTo>
                    <a:cubicBezTo>
                      <a:pt x="1421" y="1228"/>
                      <a:pt x="1421" y="1228"/>
                      <a:pt x="1421" y="1228"/>
                    </a:cubicBezTo>
                    <a:cubicBezTo>
                      <a:pt x="1424" y="1228"/>
                      <a:pt x="1424" y="1228"/>
                      <a:pt x="1424" y="1228"/>
                    </a:cubicBezTo>
                    <a:cubicBezTo>
                      <a:pt x="1432" y="1227"/>
                      <a:pt x="1432" y="1227"/>
                      <a:pt x="1432" y="1227"/>
                    </a:cubicBezTo>
                    <a:cubicBezTo>
                      <a:pt x="1439" y="1230"/>
                      <a:pt x="1439" y="1230"/>
                      <a:pt x="1439" y="1230"/>
                    </a:cubicBezTo>
                    <a:cubicBezTo>
                      <a:pt x="1450" y="1229"/>
                      <a:pt x="1450" y="1229"/>
                      <a:pt x="1450" y="1229"/>
                    </a:cubicBezTo>
                    <a:cubicBezTo>
                      <a:pt x="1455" y="1229"/>
                      <a:pt x="1455" y="1229"/>
                      <a:pt x="1455" y="1229"/>
                    </a:cubicBezTo>
                    <a:cubicBezTo>
                      <a:pt x="1457" y="1227"/>
                      <a:pt x="1457" y="1227"/>
                      <a:pt x="1457" y="1227"/>
                    </a:cubicBezTo>
                    <a:cubicBezTo>
                      <a:pt x="1461" y="1227"/>
                      <a:pt x="1461" y="1227"/>
                      <a:pt x="1461" y="1227"/>
                    </a:cubicBezTo>
                    <a:cubicBezTo>
                      <a:pt x="1464" y="1229"/>
                      <a:pt x="1464" y="1229"/>
                      <a:pt x="1464" y="1229"/>
                    </a:cubicBezTo>
                    <a:cubicBezTo>
                      <a:pt x="1466" y="1229"/>
                      <a:pt x="1466" y="1229"/>
                      <a:pt x="1466" y="1229"/>
                    </a:cubicBezTo>
                    <a:cubicBezTo>
                      <a:pt x="1469" y="1223"/>
                      <a:pt x="1469" y="1223"/>
                      <a:pt x="1469" y="1223"/>
                    </a:cubicBezTo>
                    <a:cubicBezTo>
                      <a:pt x="1476" y="1219"/>
                      <a:pt x="1476" y="1219"/>
                      <a:pt x="1476" y="1219"/>
                    </a:cubicBezTo>
                    <a:cubicBezTo>
                      <a:pt x="1480" y="1219"/>
                      <a:pt x="1480" y="1219"/>
                      <a:pt x="1480" y="1219"/>
                    </a:cubicBezTo>
                    <a:cubicBezTo>
                      <a:pt x="1483" y="1215"/>
                      <a:pt x="1483" y="1215"/>
                      <a:pt x="1483" y="1215"/>
                    </a:cubicBezTo>
                    <a:cubicBezTo>
                      <a:pt x="1486" y="1214"/>
                      <a:pt x="1486" y="1214"/>
                      <a:pt x="1486" y="1214"/>
                    </a:cubicBezTo>
                    <a:cubicBezTo>
                      <a:pt x="1494" y="1214"/>
                      <a:pt x="1494" y="1214"/>
                      <a:pt x="1494" y="1214"/>
                    </a:cubicBezTo>
                    <a:cubicBezTo>
                      <a:pt x="1498" y="1211"/>
                      <a:pt x="1498" y="1211"/>
                      <a:pt x="1498" y="1211"/>
                    </a:cubicBezTo>
                    <a:cubicBezTo>
                      <a:pt x="1499" y="1206"/>
                      <a:pt x="1499" y="1206"/>
                      <a:pt x="1499" y="1206"/>
                    </a:cubicBezTo>
                    <a:cubicBezTo>
                      <a:pt x="1499" y="1204"/>
                      <a:pt x="1499" y="1204"/>
                      <a:pt x="1499" y="1204"/>
                    </a:cubicBezTo>
                    <a:cubicBezTo>
                      <a:pt x="1501" y="1200"/>
                      <a:pt x="1501" y="1200"/>
                      <a:pt x="1501" y="1200"/>
                    </a:cubicBezTo>
                    <a:cubicBezTo>
                      <a:pt x="1505" y="1198"/>
                      <a:pt x="1505" y="1198"/>
                      <a:pt x="1505" y="1198"/>
                    </a:cubicBezTo>
                    <a:cubicBezTo>
                      <a:pt x="1508" y="1195"/>
                      <a:pt x="1508" y="1195"/>
                      <a:pt x="1508" y="1195"/>
                    </a:cubicBezTo>
                    <a:cubicBezTo>
                      <a:pt x="1509" y="1190"/>
                      <a:pt x="1509" y="1190"/>
                      <a:pt x="1509" y="1190"/>
                    </a:cubicBezTo>
                    <a:cubicBezTo>
                      <a:pt x="1512" y="1187"/>
                      <a:pt x="1512" y="1187"/>
                      <a:pt x="1512" y="1187"/>
                    </a:cubicBezTo>
                    <a:cubicBezTo>
                      <a:pt x="1515" y="1187"/>
                      <a:pt x="1515" y="1187"/>
                      <a:pt x="1515" y="1187"/>
                    </a:cubicBezTo>
                    <a:cubicBezTo>
                      <a:pt x="1516" y="1188"/>
                      <a:pt x="1516" y="1188"/>
                      <a:pt x="1516" y="1188"/>
                    </a:cubicBezTo>
                    <a:cubicBezTo>
                      <a:pt x="1522" y="1186"/>
                      <a:pt x="1522" y="1186"/>
                      <a:pt x="1522" y="1186"/>
                    </a:cubicBezTo>
                    <a:cubicBezTo>
                      <a:pt x="1525" y="1187"/>
                      <a:pt x="1525" y="1187"/>
                      <a:pt x="1525" y="1187"/>
                    </a:cubicBezTo>
                    <a:cubicBezTo>
                      <a:pt x="1529" y="1190"/>
                      <a:pt x="1529" y="1190"/>
                      <a:pt x="1529" y="1190"/>
                    </a:cubicBezTo>
                    <a:cubicBezTo>
                      <a:pt x="1532" y="1194"/>
                      <a:pt x="1532" y="1194"/>
                      <a:pt x="1532" y="1194"/>
                    </a:cubicBezTo>
                    <a:cubicBezTo>
                      <a:pt x="1534" y="1195"/>
                      <a:pt x="1534" y="1195"/>
                      <a:pt x="1534" y="1195"/>
                    </a:cubicBezTo>
                    <a:cubicBezTo>
                      <a:pt x="1538" y="1193"/>
                      <a:pt x="1538" y="1193"/>
                      <a:pt x="1538" y="1193"/>
                    </a:cubicBezTo>
                    <a:cubicBezTo>
                      <a:pt x="1540" y="1195"/>
                      <a:pt x="1540" y="1195"/>
                      <a:pt x="1540" y="1195"/>
                    </a:cubicBezTo>
                    <a:cubicBezTo>
                      <a:pt x="1543" y="1195"/>
                      <a:pt x="1543" y="1195"/>
                      <a:pt x="1543" y="1195"/>
                    </a:cubicBezTo>
                    <a:cubicBezTo>
                      <a:pt x="1547" y="1192"/>
                      <a:pt x="1547" y="1192"/>
                      <a:pt x="1547" y="1192"/>
                    </a:cubicBezTo>
                    <a:cubicBezTo>
                      <a:pt x="1547" y="1190"/>
                      <a:pt x="1547" y="1190"/>
                      <a:pt x="1547" y="1190"/>
                    </a:cubicBezTo>
                    <a:cubicBezTo>
                      <a:pt x="1553" y="1188"/>
                      <a:pt x="1553" y="1188"/>
                      <a:pt x="1553" y="1188"/>
                    </a:cubicBezTo>
                    <a:cubicBezTo>
                      <a:pt x="1560" y="1191"/>
                      <a:pt x="1560" y="1191"/>
                      <a:pt x="1560" y="1191"/>
                    </a:cubicBezTo>
                    <a:cubicBezTo>
                      <a:pt x="1562" y="1193"/>
                      <a:pt x="1562" y="1193"/>
                      <a:pt x="1562" y="1193"/>
                    </a:cubicBezTo>
                    <a:cubicBezTo>
                      <a:pt x="1564" y="1192"/>
                      <a:pt x="1564" y="1192"/>
                      <a:pt x="1564" y="1192"/>
                    </a:cubicBezTo>
                    <a:cubicBezTo>
                      <a:pt x="1566" y="1193"/>
                      <a:pt x="1566" y="1193"/>
                      <a:pt x="1566" y="1193"/>
                    </a:cubicBezTo>
                    <a:cubicBezTo>
                      <a:pt x="1567" y="1194"/>
                      <a:pt x="1567" y="1194"/>
                      <a:pt x="1567" y="1194"/>
                    </a:cubicBezTo>
                    <a:cubicBezTo>
                      <a:pt x="1570" y="1194"/>
                      <a:pt x="1570" y="1194"/>
                      <a:pt x="1570" y="1194"/>
                    </a:cubicBezTo>
                    <a:cubicBezTo>
                      <a:pt x="1575" y="1194"/>
                      <a:pt x="1575" y="1194"/>
                      <a:pt x="1575" y="1194"/>
                    </a:cubicBezTo>
                    <a:cubicBezTo>
                      <a:pt x="1578" y="1197"/>
                      <a:pt x="1578" y="1197"/>
                      <a:pt x="1578" y="1197"/>
                    </a:cubicBezTo>
                    <a:cubicBezTo>
                      <a:pt x="1580" y="1197"/>
                      <a:pt x="1580" y="1197"/>
                      <a:pt x="1580" y="1197"/>
                    </a:cubicBezTo>
                    <a:cubicBezTo>
                      <a:pt x="1589" y="1187"/>
                      <a:pt x="1589" y="1187"/>
                      <a:pt x="1589" y="1187"/>
                    </a:cubicBezTo>
                    <a:cubicBezTo>
                      <a:pt x="1593" y="1183"/>
                      <a:pt x="1593" y="1183"/>
                      <a:pt x="1593" y="1183"/>
                    </a:cubicBezTo>
                    <a:cubicBezTo>
                      <a:pt x="1599" y="1182"/>
                      <a:pt x="1599" y="1182"/>
                      <a:pt x="1599" y="1182"/>
                    </a:cubicBezTo>
                    <a:cubicBezTo>
                      <a:pt x="1602" y="1179"/>
                      <a:pt x="1602" y="1179"/>
                      <a:pt x="1602" y="1179"/>
                    </a:cubicBezTo>
                    <a:cubicBezTo>
                      <a:pt x="1603" y="1174"/>
                      <a:pt x="1603" y="1174"/>
                      <a:pt x="1603" y="1174"/>
                    </a:cubicBezTo>
                    <a:cubicBezTo>
                      <a:pt x="1603" y="1170"/>
                      <a:pt x="1603" y="1170"/>
                      <a:pt x="1603" y="1170"/>
                    </a:cubicBezTo>
                    <a:cubicBezTo>
                      <a:pt x="1601" y="1169"/>
                      <a:pt x="1601" y="1169"/>
                      <a:pt x="1601" y="1169"/>
                    </a:cubicBezTo>
                    <a:cubicBezTo>
                      <a:pt x="1600" y="1170"/>
                      <a:pt x="1600" y="1170"/>
                      <a:pt x="1600" y="1170"/>
                    </a:cubicBezTo>
                    <a:cubicBezTo>
                      <a:pt x="1598" y="1169"/>
                      <a:pt x="1598" y="1169"/>
                      <a:pt x="1598" y="1169"/>
                    </a:cubicBezTo>
                    <a:cubicBezTo>
                      <a:pt x="1597" y="1168"/>
                      <a:pt x="1597" y="1168"/>
                      <a:pt x="1597" y="1168"/>
                    </a:cubicBezTo>
                    <a:cubicBezTo>
                      <a:pt x="1596" y="1162"/>
                      <a:pt x="1596" y="1162"/>
                      <a:pt x="1596" y="1162"/>
                    </a:cubicBezTo>
                    <a:cubicBezTo>
                      <a:pt x="1597" y="1161"/>
                      <a:pt x="1597" y="1161"/>
                      <a:pt x="1597" y="1161"/>
                    </a:cubicBezTo>
                    <a:cubicBezTo>
                      <a:pt x="1597" y="1154"/>
                      <a:pt x="1597" y="1154"/>
                      <a:pt x="1597" y="1154"/>
                    </a:cubicBezTo>
                    <a:cubicBezTo>
                      <a:pt x="1596" y="1150"/>
                      <a:pt x="1596" y="1150"/>
                      <a:pt x="1596" y="1150"/>
                    </a:cubicBezTo>
                    <a:cubicBezTo>
                      <a:pt x="1597" y="1148"/>
                      <a:pt x="1597" y="1148"/>
                      <a:pt x="1597" y="1148"/>
                    </a:cubicBezTo>
                    <a:cubicBezTo>
                      <a:pt x="1599" y="1146"/>
                      <a:pt x="1599" y="1146"/>
                      <a:pt x="1599" y="1146"/>
                    </a:cubicBezTo>
                    <a:cubicBezTo>
                      <a:pt x="1599" y="1142"/>
                      <a:pt x="1599" y="1142"/>
                      <a:pt x="1599" y="1142"/>
                    </a:cubicBezTo>
                    <a:cubicBezTo>
                      <a:pt x="1597" y="1140"/>
                      <a:pt x="1597" y="1140"/>
                      <a:pt x="1597" y="1140"/>
                    </a:cubicBezTo>
                    <a:cubicBezTo>
                      <a:pt x="1596" y="1135"/>
                      <a:pt x="1596" y="1135"/>
                      <a:pt x="1596" y="1135"/>
                    </a:cubicBezTo>
                    <a:cubicBezTo>
                      <a:pt x="1597" y="1132"/>
                      <a:pt x="1597" y="1132"/>
                      <a:pt x="1597" y="1132"/>
                    </a:cubicBezTo>
                    <a:cubicBezTo>
                      <a:pt x="1595" y="1129"/>
                      <a:pt x="1595" y="1129"/>
                      <a:pt x="1595" y="1129"/>
                    </a:cubicBezTo>
                    <a:cubicBezTo>
                      <a:pt x="1595" y="1125"/>
                      <a:pt x="1595" y="1125"/>
                      <a:pt x="1595" y="1125"/>
                    </a:cubicBezTo>
                    <a:cubicBezTo>
                      <a:pt x="1598" y="1121"/>
                      <a:pt x="1598" y="1121"/>
                      <a:pt x="1598" y="1121"/>
                    </a:cubicBezTo>
                    <a:cubicBezTo>
                      <a:pt x="1600" y="1119"/>
                      <a:pt x="1600" y="1119"/>
                      <a:pt x="1600" y="1119"/>
                    </a:cubicBezTo>
                    <a:cubicBezTo>
                      <a:pt x="1601" y="1114"/>
                      <a:pt x="1601" y="1114"/>
                      <a:pt x="1601" y="1114"/>
                    </a:cubicBezTo>
                    <a:cubicBezTo>
                      <a:pt x="1603" y="1109"/>
                      <a:pt x="1603" y="1109"/>
                      <a:pt x="1603" y="1109"/>
                    </a:cubicBezTo>
                    <a:cubicBezTo>
                      <a:pt x="1605" y="1107"/>
                      <a:pt x="1605" y="1107"/>
                      <a:pt x="1605" y="1107"/>
                    </a:cubicBezTo>
                    <a:cubicBezTo>
                      <a:pt x="1605" y="1102"/>
                      <a:pt x="1605" y="1102"/>
                      <a:pt x="1605" y="1102"/>
                    </a:cubicBezTo>
                    <a:cubicBezTo>
                      <a:pt x="1605" y="1099"/>
                      <a:pt x="1605" y="1099"/>
                      <a:pt x="1605" y="1099"/>
                    </a:cubicBezTo>
                    <a:cubicBezTo>
                      <a:pt x="1605" y="1096"/>
                      <a:pt x="1605" y="1096"/>
                      <a:pt x="1605" y="1096"/>
                    </a:cubicBezTo>
                    <a:cubicBezTo>
                      <a:pt x="1602" y="1094"/>
                      <a:pt x="1602" y="1094"/>
                      <a:pt x="1602" y="1094"/>
                    </a:cubicBezTo>
                    <a:cubicBezTo>
                      <a:pt x="1601" y="1090"/>
                      <a:pt x="1601" y="1090"/>
                      <a:pt x="1601" y="1090"/>
                    </a:cubicBezTo>
                    <a:cubicBezTo>
                      <a:pt x="1598" y="1084"/>
                      <a:pt x="1598" y="1084"/>
                      <a:pt x="1598" y="1084"/>
                    </a:cubicBezTo>
                    <a:cubicBezTo>
                      <a:pt x="1596" y="1084"/>
                      <a:pt x="1596" y="1084"/>
                      <a:pt x="1596" y="1084"/>
                    </a:cubicBezTo>
                    <a:cubicBezTo>
                      <a:pt x="1593" y="1085"/>
                      <a:pt x="1593" y="1085"/>
                      <a:pt x="1593" y="1085"/>
                    </a:cubicBezTo>
                    <a:cubicBezTo>
                      <a:pt x="1589" y="1088"/>
                      <a:pt x="1589" y="1088"/>
                      <a:pt x="1589" y="1088"/>
                    </a:cubicBezTo>
                    <a:cubicBezTo>
                      <a:pt x="1587" y="1088"/>
                      <a:pt x="1587" y="1088"/>
                      <a:pt x="1587" y="1088"/>
                    </a:cubicBezTo>
                    <a:cubicBezTo>
                      <a:pt x="1586" y="1086"/>
                      <a:pt x="1586" y="1086"/>
                      <a:pt x="1586" y="1086"/>
                    </a:cubicBezTo>
                    <a:cubicBezTo>
                      <a:pt x="1586" y="1081"/>
                      <a:pt x="1586" y="1081"/>
                      <a:pt x="1586" y="1081"/>
                    </a:cubicBezTo>
                    <a:cubicBezTo>
                      <a:pt x="1587" y="1079"/>
                      <a:pt x="1587" y="1079"/>
                      <a:pt x="1587" y="1079"/>
                    </a:cubicBezTo>
                    <a:cubicBezTo>
                      <a:pt x="1587" y="1077"/>
                      <a:pt x="1587" y="1077"/>
                      <a:pt x="1587" y="1077"/>
                    </a:cubicBezTo>
                    <a:cubicBezTo>
                      <a:pt x="1589" y="1074"/>
                      <a:pt x="1589" y="1074"/>
                      <a:pt x="1589" y="1074"/>
                    </a:cubicBezTo>
                    <a:cubicBezTo>
                      <a:pt x="1590" y="1070"/>
                      <a:pt x="1590" y="1070"/>
                      <a:pt x="1590" y="1070"/>
                    </a:cubicBezTo>
                    <a:cubicBezTo>
                      <a:pt x="1592" y="1066"/>
                      <a:pt x="1592" y="1066"/>
                      <a:pt x="1592" y="1066"/>
                    </a:cubicBezTo>
                    <a:cubicBezTo>
                      <a:pt x="1592" y="1064"/>
                      <a:pt x="1592" y="1064"/>
                      <a:pt x="1592" y="1064"/>
                    </a:cubicBezTo>
                    <a:cubicBezTo>
                      <a:pt x="1594" y="1062"/>
                      <a:pt x="1594" y="1062"/>
                      <a:pt x="1594" y="1062"/>
                    </a:cubicBezTo>
                    <a:cubicBezTo>
                      <a:pt x="1599" y="1061"/>
                      <a:pt x="1599" y="1061"/>
                      <a:pt x="1599" y="1061"/>
                    </a:cubicBezTo>
                    <a:cubicBezTo>
                      <a:pt x="1601" y="1060"/>
                      <a:pt x="1601" y="1060"/>
                      <a:pt x="1601" y="1060"/>
                    </a:cubicBezTo>
                    <a:cubicBezTo>
                      <a:pt x="1604" y="1060"/>
                      <a:pt x="1604" y="1060"/>
                      <a:pt x="1604" y="1060"/>
                    </a:cubicBezTo>
                    <a:cubicBezTo>
                      <a:pt x="1604" y="1059"/>
                      <a:pt x="1604" y="1059"/>
                      <a:pt x="1604" y="1059"/>
                    </a:cubicBezTo>
                    <a:cubicBezTo>
                      <a:pt x="1607" y="1059"/>
                      <a:pt x="1607" y="1059"/>
                      <a:pt x="1607" y="1059"/>
                    </a:cubicBezTo>
                    <a:cubicBezTo>
                      <a:pt x="1610" y="1058"/>
                      <a:pt x="1610" y="1058"/>
                      <a:pt x="1610" y="1058"/>
                    </a:cubicBezTo>
                    <a:cubicBezTo>
                      <a:pt x="1611" y="1055"/>
                      <a:pt x="1611" y="1055"/>
                      <a:pt x="1611" y="1055"/>
                    </a:cubicBezTo>
                    <a:cubicBezTo>
                      <a:pt x="1614" y="1055"/>
                      <a:pt x="1614" y="1055"/>
                      <a:pt x="1614" y="1055"/>
                    </a:cubicBezTo>
                    <a:cubicBezTo>
                      <a:pt x="1616" y="1052"/>
                      <a:pt x="1616" y="1052"/>
                      <a:pt x="1616" y="1052"/>
                    </a:cubicBezTo>
                    <a:cubicBezTo>
                      <a:pt x="1620" y="1053"/>
                      <a:pt x="1620" y="1053"/>
                      <a:pt x="1620" y="1053"/>
                    </a:cubicBezTo>
                    <a:cubicBezTo>
                      <a:pt x="1623" y="1052"/>
                      <a:pt x="1623" y="1052"/>
                      <a:pt x="1623" y="1052"/>
                    </a:cubicBezTo>
                    <a:cubicBezTo>
                      <a:pt x="1626" y="1052"/>
                      <a:pt x="1626" y="1052"/>
                      <a:pt x="1626" y="1052"/>
                    </a:cubicBezTo>
                    <a:cubicBezTo>
                      <a:pt x="1628" y="1051"/>
                      <a:pt x="1628" y="1051"/>
                      <a:pt x="1628" y="1051"/>
                    </a:cubicBezTo>
                    <a:cubicBezTo>
                      <a:pt x="1629" y="1051"/>
                      <a:pt x="1629" y="1051"/>
                      <a:pt x="1629" y="1051"/>
                    </a:cubicBezTo>
                    <a:cubicBezTo>
                      <a:pt x="1630" y="1047"/>
                      <a:pt x="1630" y="1047"/>
                      <a:pt x="1630" y="1047"/>
                    </a:cubicBezTo>
                    <a:cubicBezTo>
                      <a:pt x="1636" y="1047"/>
                      <a:pt x="1636" y="1047"/>
                      <a:pt x="1636" y="1047"/>
                    </a:cubicBezTo>
                    <a:cubicBezTo>
                      <a:pt x="1637" y="1046"/>
                      <a:pt x="1637" y="1046"/>
                      <a:pt x="1637" y="1046"/>
                    </a:cubicBezTo>
                    <a:cubicBezTo>
                      <a:pt x="1639" y="1047"/>
                      <a:pt x="1639" y="1047"/>
                      <a:pt x="1639" y="1047"/>
                    </a:cubicBezTo>
                    <a:cubicBezTo>
                      <a:pt x="1642" y="1047"/>
                      <a:pt x="1642" y="1047"/>
                      <a:pt x="1642" y="1047"/>
                    </a:cubicBezTo>
                    <a:cubicBezTo>
                      <a:pt x="1644" y="1049"/>
                      <a:pt x="1644" y="1049"/>
                      <a:pt x="1644" y="1049"/>
                    </a:cubicBezTo>
                    <a:cubicBezTo>
                      <a:pt x="1650" y="1050"/>
                      <a:pt x="1650" y="1050"/>
                      <a:pt x="1650" y="1050"/>
                    </a:cubicBezTo>
                    <a:cubicBezTo>
                      <a:pt x="1652" y="1052"/>
                      <a:pt x="1652" y="1052"/>
                      <a:pt x="1652" y="1052"/>
                    </a:cubicBezTo>
                    <a:cubicBezTo>
                      <a:pt x="1653" y="1054"/>
                      <a:pt x="1653" y="1054"/>
                      <a:pt x="1653" y="1054"/>
                    </a:cubicBezTo>
                    <a:cubicBezTo>
                      <a:pt x="1657" y="1054"/>
                      <a:pt x="1657" y="1054"/>
                      <a:pt x="1657" y="1054"/>
                    </a:cubicBezTo>
                    <a:cubicBezTo>
                      <a:pt x="1659" y="1053"/>
                      <a:pt x="1659" y="1053"/>
                      <a:pt x="1659" y="1053"/>
                    </a:cubicBezTo>
                    <a:cubicBezTo>
                      <a:pt x="1661" y="1054"/>
                      <a:pt x="1661" y="1054"/>
                      <a:pt x="1661" y="1054"/>
                    </a:cubicBezTo>
                    <a:cubicBezTo>
                      <a:pt x="1664" y="1056"/>
                      <a:pt x="1664" y="1056"/>
                      <a:pt x="1664" y="1056"/>
                    </a:cubicBezTo>
                    <a:cubicBezTo>
                      <a:pt x="1665" y="1056"/>
                      <a:pt x="1665" y="1056"/>
                      <a:pt x="1665" y="1056"/>
                    </a:cubicBezTo>
                    <a:cubicBezTo>
                      <a:pt x="1665" y="1053"/>
                      <a:pt x="1665" y="1053"/>
                      <a:pt x="1665" y="1053"/>
                    </a:cubicBezTo>
                    <a:cubicBezTo>
                      <a:pt x="1667" y="1052"/>
                      <a:pt x="1667" y="1052"/>
                      <a:pt x="1667" y="1052"/>
                    </a:cubicBezTo>
                    <a:cubicBezTo>
                      <a:pt x="1668" y="1052"/>
                      <a:pt x="1668" y="1052"/>
                      <a:pt x="1668" y="1052"/>
                    </a:cubicBezTo>
                    <a:cubicBezTo>
                      <a:pt x="1671" y="1052"/>
                      <a:pt x="1671" y="1052"/>
                      <a:pt x="1671" y="1052"/>
                    </a:cubicBezTo>
                    <a:cubicBezTo>
                      <a:pt x="1672" y="1052"/>
                      <a:pt x="1672" y="1052"/>
                      <a:pt x="1672" y="1052"/>
                    </a:cubicBezTo>
                    <a:cubicBezTo>
                      <a:pt x="1674" y="1054"/>
                      <a:pt x="1674" y="1054"/>
                      <a:pt x="1674" y="1054"/>
                    </a:cubicBezTo>
                    <a:cubicBezTo>
                      <a:pt x="1676" y="1054"/>
                      <a:pt x="1676" y="1054"/>
                      <a:pt x="1676" y="1054"/>
                    </a:cubicBezTo>
                    <a:cubicBezTo>
                      <a:pt x="1678" y="1055"/>
                      <a:pt x="1678" y="1055"/>
                      <a:pt x="1678" y="1055"/>
                    </a:cubicBezTo>
                    <a:cubicBezTo>
                      <a:pt x="1680" y="1057"/>
                      <a:pt x="1680" y="1057"/>
                      <a:pt x="1680" y="1057"/>
                    </a:cubicBezTo>
                    <a:cubicBezTo>
                      <a:pt x="1679" y="1059"/>
                      <a:pt x="1679" y="1059"/>
                      <a:pt x="1679" y="1059"/>
                    </a:cubicBezTo>
                    <a:cubicBezTo>
                      <a:pt x="1680" y="1061"/>
                      <a:pt x="1680" y="1061"/>
                      <a:pt x="1680" y="1061"/>
                    </a:cubicBezTo>
                    <a:cubicBezTo>
                      <a:pt x="1682" y="1062"/>
                      <a:pt x="1682" y="1062"/>
                      <a:pt x="1682" y="1062"/>
                    </a:cubicBezTo>
                    <a:cubicBezTo>
                      <a:pt x="1683" y="1063"/>
                      <a:pt x="1683" y="1063"/>
                      <a:pt x="1683" y="1063"/>
                    </a:cubicBezTo>
                    <a:cubicBezTo>
                      <a:pt x="1684" y="1061"/>
                      <a:pt x="1684" y="1061"/>
                      <a:pt x="1684" y="1061"/>
                    </a:cubicBezTo>
                    <a:cubicBezTo>
                      <a:pt x="1687" y="1062"/>
                      <a:pt x="1687" y="1062"/>
                      <a:pt x="1687" y="1062"/>
                    </a:cubicBezTo>
                    <a:cubicBezTo>
                      <a:pt x="1687" y="1064"/>
                      <a:pt x="1687" y="1064"/>
                      <a:pt x="1687" y="1064"/>
                    </a:cubicBezTo>
                    <a:cubicBezTo>
                      <a:pt x="1687" y="1066"/>
                      <a:pt x="1687" y="1066"/>
                      <a:pt x="1687" y="1066"/>
                    </a:cubicBezTo>
                    <a:cubicBezTo>
                      <a:pt x="1687" y="1068"/>
                      <a:pt x="1687" y="1068"/>
                      <a:pt x="1687" y="1068"/>
                    </a:cubicBezTo>
                    <a:cubicBezTo>
                      <a:pt x="1690" y="1069"/>
                      <a:pt x="1690" y="1069"/>
                      <a:pt x="1690" y="1069"/>
                    </a:cubicBezTo>
                    <a:cubicBezTo>
                      <a:pt x="1692" y="1069"/>
                      <a:pt x="1692" y="1069"/>
                      <a:pt x="1692" y="1069"/>
                    </a:cubicBezTo>
                    <a:cubicBezTo>
                      <a:pt x="1693" y="1070"/>
                      <a:pt x="1693" y="1070"/>
                      <a:pt x="1693" y="1070"/>
                    </a:cubicBezTo>
                    <a:cubicBezTo>
                      <a:pt x="1693" y="1072"/>
                      <a:pt x="1693" y="1072"/>
                      <a:pt x="1693" y="1072"/>
                    </a:cubicBezTo>
                    <a:cubicBezTo>
                      <a:pt x="1695" y="1073"/>
                      <a:pt x="1695" y="1073"/>
                      <a:pt x="1695" y="1073"/>
                    </a:cubicBezTo>
                    <a:cubicBezTo>
                      <a:pt x="1696" y="1076"/>
                      <a:pt x="1696" y="1076"/>
                      <a:pt x="1696" y="1076"/>
                    </a:cubicBezTo>
                    <a:cubicBezTo>
                      <a:pt x="1697" y="1079"/>
                      <a:pt x="1697" y="1079"/>
                      <a:pt x="1697" y="1079"/>
                    </a:cubicBezTo>
                    <a:cubicBezTo>
                      <a:pt x="1698" y="1082"/>
                      <a:pt x="1698" y="1082"/>
                      <a:pt x="1698" y="1082"/>
                    </a:cubicBezTo>
                    <a:cubicBezTo>
                      <a:pt x="1698" y="1084"/>
                      <a:pt x="1698" y="1084"/>
                      <a:pt x="1698" y="1084"/>
                    </a:cubicBezTo>
                    <a:cubicBezTo>
                      <a:pt x="1698" y="1085"/>
                      <a:pt x="1698" y="1085"/>
                      <a:pt x="1698" y="1085"/>
                    </a:cubicBezTo>
                    <a:cubicBezTo>
                      <a:pt x="1703" y="1086"/>
                      <a:pt x="1703" y="1086"/>
                      <a:pt x="1703" y="1086"/>
                    </a:cubicBezTo>
                    <a:cubicBezTo>
                      <a:pt x="1704" y="1088"/>
                      <a:pt x="1704" y="1088"/>
                      <a:pt x="1704" y="1088"/>
                    </a:cubicBezTo>
                    <a:cubicBezTo>
                      <a:pt x="1702" y="1091"/>
                      <a:pt x="1702" y="1091"/>
                      <a:pt x="1702" y="1091"/>
                    </a:cubicBezTo>
                    <a:cubicBezTo>
                      <a:pt x="1703" y="1093"/>
                      <a:pt x="1703" y="1093"/>
                      <a:pt x="1703" y="1093"/>
                    </a:cubicBezTo>
                    <a:cubicBezTo>
                      <a:pt x="1707" y="1096"/>
                      <a:pt x="1707" y="1096"/>
                      <a:pt x="1707" y="1096"/>
                    </a:cubicBezTo>
                    <a:cubicBezTo>
                      <a:pt x="1709" y="1100"/>
                      <a:pt x="1709" y="1100"/>
                      <a:pt x="1709" y="1100"/>
                    </a:cubicBezTo>
                    <a:cubicBezTo>
                      <a:pt x="1711" y="1103"/>
                      <a:pt x="1711" y="1103"/>
                      <a:pt x="1711" y="1103"/>
                    </a:cubicBezTo>
                    <a:cubicBezTo>
                      <a:pt x="1711" y="1106"/>
                      <a:pt x="1711" y="1106"/>
                      <a:pt x="1711" y="1106"/>
                    </a:cubicBezTo>
                    <a:cubicBezTo>
                      <a:pt x="1713" y="1108"/>
                      <a:pt x="1713" y="1108"/>
                      <a:pt x="1713" y="1108"/>
                    </a:cubicBezTo>
                    <a:cubicBezTo>
                      <a:pt x="1714" y="1111"/>
                      <a:pt x="1714" y="1111"/>
                      <a:pt x="1714" y="1111"/>
                    </a:cubicBezTo>
                    <a:cubicBezTo>
                      <a:pt x="1717" y="1113"/>
                      <a:pt x="1717" y="1113"/>
                      <a:pt x="1717" y="1113"/>
                    </a:cubicBezTo>
                    <a:cubicBezTo>
                      <a:pt x="1717" y="1115"/>
                      <a:pt x="1717" y="1115"/>
                      <a:pt x="1717" y="1115"/>
                    </a:cubicBezTo>
                    <a:cubicBezTo>
                      <a:pt x="1716" y="1118"/>
                      <a:pt x="1716" y="1118"/>
                      <a:pt x="1716" y="1118"/>
                    </a:cubicBezTo>
                    <a:cubicBezTo>
                      <a:pt x="1717" y="1118"/>
                      <a:pt x="1717" y="1118"/>
                      <a:pt x="1717" y="1118"/>
                    </a:cubicBezTo>
                    <a:cubicBezTo>
                      <a:pt x="1719" y="1117"/>
                      <a:pt x="1719" y="1117"/>
                      <a:pt x="1719" y="1117"/>
                    </a:cubicBezTo>
                    <a:cubicBezTo>
                      <a:pt x="1721" y="1121"/>
                      <a:pt x="1721" y="1121"/>
                      <a:pt x="1721" y="1121"/>
                    </a:cubicBezTo>
                    <a:cubicBezTo>
                      <a:pt x="1721" y="1123"/>
                      <a:pt x="1721" y="1123"/>
                      <a:pt x="1721" y="1123"/>
                    </a:cubicBezTo>
                    <a:cubicBezTo>
                      <a:pt x="1725" y="1129"/>
                      <a:pt x="1725" y="1129"/>
                      <a:pt x="1725" y="1129"/>
                    </a:cubicBezTo>
                    <a:cubicBezTo>
                      <a:pt x="1731" y="1134"/>
                      <a:pt x="1731" y="1134"/>
                      <a:pt x="1731" y="1134"/>
                    </a:cubicBezTo>
                    <a:cubicBezTo>
                      <a:pt x="1732" y="1138"/>
                      <a:pt x="1732" y="1138"/>
                      <a:pt x="1732" y="1138"/>
                    </a:cubicBezTo>
                    <a:cubicBezTo>
                      <a:pt x="1733" y="1143"/>
                      <a:pt x="1733" y="1143"/>
                      <a:pt x="1733" y="1143"/>
                    </a:cubicBezTo>
                    <a:cubicBezTo>
                      <a:pt x="1734" y="1144"/>
                      <a:pt x="1734" y="1144"/>
                      <a:pt x="1734" y="1144"/>
                    </a:cubicBezTo>
                    <a:cubicBezTo>
                      <a:pt x="1735" y="1148"/>
                      <a:pt x="1735" y="1148"/>
                      <a:pt x="1735" y="1148"/>
                    </a:cubicBezTo>
                    <a:cubicBezTo>
                      <a:pt x="1737" y="1150"/>
                      <a:pt x="1737" y="1150"/>
                      <a:pt x="1737" y="1150"/>
                    </a:cubicBezTo>
                    <a:cubicBezTo>
                      <a:pt x="1739" y="1150"/>
                      <a:pt x="1739" y="1150"/>
                      <a:pt x="1739" y="1150"/>
                    </a:cubicBezTo>
                    <a:cubicBezTo>
                      <a:pt x="1739" y="1154"/>
                      <a:pt x="1739" y="1154"/>
                      <a:pt x="1739" y="1154"/>
                    </a:cubicBezTo>
                    <a:cubicBezTo>
                      <a:pt x="1739" y="1157"/>
                      <a:pt x="1739" y="1157"/>
                      <a:pt x="1739" y="1157"/>
                    </a:cubicBezTo>
                    <a:cubicBezTo>
                      <a:pt x="1741" y="1161"/>
                      <a:pt x="1741" y="1161"/>
                      <a:pt x="1741" y="1161"/>
                    </a:cubicBezTo>
                    <a:cubicBezTo>
                      <a:pt x="1745" y="1166"/>
                      <a:pt x="1745" y="1166"/>
                      <a:pt x="1745" y="1166"/>
                    </a:cubicBezTo>
                    <a:cubicBezTo>
                      <a:pt x="1748" y="1168"/>
                      <a:pt x="1748" y="1168"/>
                      <a:pt x="1748" y="1168"/>
                    </a:cubicBezTo>
                    <a:cubicBezTo>
                      <a:pt x="1749" y="1170"/>
                      <a:pt x="1749" y="1170"/>
                      <a:pt x="1749" y="1170"/>
                    </a:cubicBezTo>
                    <a:cubicBezTo>
                      <a:pt x="1752" y="1171"/>
                      <a:pt x="1752" y="1171"/>
                      <a:pt x="1752" y="1171"/>
                    </a:cubicBezTo>
                    <a:cubicBezTo>
                      <a:pt x="1754" y="1170"/>
                      <a:pt x="1754" y="1170"/>
                      <a:pt x="1754" y="1170"/>
                    </a:cubicBezTo>
                    <a:cubicBezTo>
                      <a:pt x="1755" y="1171"/>
                      <a:pt x="1755" y="1171"/>
                      <a:pt x="1755" y="1171"/>
                    </a:cubicBezTo>
                    <a:cubicBezTo>
                      <a:pt x="1757" y="1170"/>
                      <a:pt x="1757" y="1170"/>
                      <a:pt x="1757" y="1170"/>
                    </a:cubicBezTo>
                    <a:cubicBezTo>
                      <a:pt x="1761" y="1171"/>
                      <a:pt x="1761" y="1171"/>
                      <a:pt x="1761" y="1171"/>
                    </a:cubicBezTo>
                    <a:cubicBezTo>
                      <a:pt x="1763" y="1169"/>
                      <a:pt x="1763" y="1169"/>
                      <a:pt x="1763" y="1169"/>
                    </a:cubicBezTo>
                    <a:cubicBezTo>
                      <a:pt x="1765" y="1169"/>
                      <a:pt x="1765" y="1169"/>
                      <a:pt x="1765" y="1169"/>
                    </a:cubicBezTo>
                    <a:cubicBezTo>
                      <a:pt x="1765" y="1170"/>
                      <a:pt x="1765" y="1170"/>
                      <a:pt x="1765" y="1170"/>
                    </a:cubicBezTo>
                    <a:cubicBezTo>
                      <a:pt x="1764" y="1172"/>
                      <a:pt x="1764" y="1172"/>
                      <a:pt x="1764" y="1172"/>
                    </a:cubicBezTo>
                    <a:cubicBezTo>
                      <a:pt x="1765" y="1173"/>
                      <a:pt x="1765" y="1173"/>
                      <a:pt x="1765" y="1173"/>
                    </a:cubicBezTo>
                    <a:cubicBezTo>
                      <a:pt x="1769" y="1174"/>
                      <a:pt x="1769" y="1174"/>
                      <a:pt x="1769" y="1174"/>
                    </a:cubicBezTo>
                    <a:cubicBezTo>
                      <a:pt x="1771" y="1175"/>
                      <a:pt x="1771" y="1175"/>
                      <a:pt x="1771" y="1175"/>
                    </a:cubicBezTo>
                    <a:cubicBezTo>
                      <a:pt x="1772" y="1177"/>
                      <a:pt x="1772" y="1177"/>
                      <a:pt x="1772" y="1177"/>
                    </a:cubicBezTo>
                    <a:cubicBezTo>
                      <a:pt x="1774" y="1179"/>
                      <a:pt x="1774" y="1179"/>
                      <a:pt x="1774" y="1179"/>
                    </a:cubicBezTo>
                    <a:cubicBezTo>
                      <a:pt x="1775" y="1177"/>
                      <a:pt x="1775" y="1177"/>
                      <a:pt x="1775" y="1177"/>
                    </a:cubicBezTo>
                    <a:cubicBezTo>
                      <a:pt x="1776" y="1176"/>
                      <a:pt x="1776" y="1176"/>
                      <a:pt x="1776" y="1176"/>
                    </a:cubicBezTo>
                    <a:cubicBezTo>
                      <a:pt x="1778" y="1177"/>
                      <a:pt x="1778" y="1177"/>
                      <a:pt x="1778" y="1177"/>
                    </a:cubicBezTo>
                    <a:cubicBezTo>
                      <a:pt x="1779" y="1174"/>
                      <a:pt x="1779" y="1174"/>
                      <a:pt x="1779" y="1174"/>
                    </a:cubicBezTo>
                    <a:cubicBezTo>
                      <a:pt x="1781" y="1174"/>
                      <a:pt x="1781" y="1174"/>
                      <a:pt x="1781" y="1174"/>
                    </a:cubicBezTo>
                    <a:cubicBezTo>
                      <a:pt x="1782" y="1175"/>
                      <a:pt x="1782" y="1175"/>
                      <a:pt x="1782" y="1175"/>
                    </a:cubicBezTo>
                    <a:cubicBezTo>
                      <a:pt x="1783" y="1178"/>
                      <a:pt x="1783" y="1178"/>
                      <a:pt x="1783" y="1178"/>
                    </a:cubicBezTo>
                    <a:cubicBezTo>
                      <a:pt x="1785" y="1180"/>
                      <a:pt x="1785" y="1180"/>
                      <a:pt x="1785" y="1180"/>
                    </a:cubicBezTo>
                    <a:cubicBezTo>
                      <a:pt x="1787" y="1181"/>
                      <a:pt x="1787" y="1181"/>
                      <a:pt x="1787" y="1181"/>
                    </a:cubicBezTo>
                    <a:cubicBezTo>
                      <a:pt x="1787" y="1183"/>
                      <a:pt x="1787" y="1183"/>
                      <a:pt x="1787" y="1183"/>
                    </a:cubicBezTo>
                    <a:cubicBezTo>
                      <a:pt x="1789" y="1185"/>
                      <a:pt x="1789" y="1185"/>
                      <a:pt x="1789" y="1185"/>
                    </a:cubicBezTo>
                    <a:cubicBezTo>
                      <a:pt x="1790" y="1185"/>
                      <a:pt x="1790" y="1185"/>
                      <a:pt x="1790" y="1185"/>
                    </a:cubicBezTo>
                    <a:cubicBezTo>
                      <a:pt x="1792" y="1187"/>
                      <a:pt x="1792" y="1187"/>
                      <a:pt x="1792" y="1187"/>
                    </a:cubicBezTo>
                    <a:cubicBezTo>
                      <a:pt x="1792" y="1189"/>
                      <a:pt x="1792" y="1189"/>
                      <a:pt x="1792" y="1189"/>
                    </a:cubicBezTo>
                    <a:cubicBezTo>
                      <a:pt x="1796" y="1191"/>
                      <a:pt x="1796" y="1191"/>
                      <a:pt x="1796" y="1191"/>
                    </a:cubicBezTo>
                    <a:cubicBezTo>
                      <a:pt x="1797" y="1192"/>
                      <a:pt x="1797" y="1192"/>
                      <a:pt x="1797" y="1192"/>
                    </a:cubicBezTo>
                    <a:cubicBezTo>
                      <a:pt x="1799" y="1192"/>
                      <a:pt x="1799" y="1192"/>
                      <a:pt x="1799" y="1192"/>
                    </a:cubicBezTo>
                    <a:cubicBezTo>
                      <a:pt x="1801" y="1194"/>
                      <a:pt x="1801" y="1194"/>
                      <a:pt x="1801" y="1194"/>
                    </a:cubicBezTo>
                    <a:cubicBezTo>
                      <a:pt x="1803" y="1194"/>
                      <a:pt x="1803" y="1194"/>
                      <a:pt x="1803" y="1194"/>
                    </a:cubicBezTo>
                    <a:cubicBezTo>
                      <a:pt x="1805" y="1194"/>
                      <a:pt x="1805" y="1194"/>
                      <a:pt x="1805" y="1194"/>
                    </a:cubicBezTo>
                    <a:cubicBezTo>
                      <a:pt x="1808" y="1194"/>
                      <a:pt x="1808" y="1194"/>
                      <a:pt x="1808" y="1194"/>
                    </a:cubicBezTo>
                    <a:cubicBezTo>
                      <a:pt x="1809" y="1192"/>
                      <a:pt x="1809" y="1192"/>
                      <a:pt x="1809" y="1192"/>
                    </a:cubicBezTo>
                    <a:cubicBezTo>
                      <a:pt x="1811" y="1191"/>
                      <a:pt x="1811" y="1191"/>
                      <a:pt x="1811" y="1191"/>
                    </a:cubicBezTo>
                    <a:cubicBezTo>
                      <a:pt x="1812" y="1192"/>
                      <a:pt x="1812" y="1192"/>
                      <a:pt x="1812" y="1192"/>
                    </a:cubicBezTo>
                    <a:cubicBezTo>
                      <a:pt x="1812" y="1195"/>
                      <a:pt x="1812" y="1195"/>
                      <a:pt x="1812" y="1195"/>
                    </a:cubicBezTo>
                    <a:cubicBezTo>
                      <a:pt x="1810" y="1198"/>
                      <a:pt x="1810" y="1198"/>
                      <a:pt x="1810" y="1198"/>
                    </a:cubicBezTo>
                    <a:cubicBezTo>
                      <a:pt x="1810" y="1201"/>
                      <a:pt x="1810" y="1201"/>
                      <a:pt x="1810" y="1201"/>
                    </a:cubicBezTo>
                    <a:cubicBezTo>
                      <a:pt x="1811" y="1203"/>
                      <a:pt x="1811" y="1203"/>
                      <a:pt x="1811" y="1203"/>
                    </a:cubicBezTo>
                    <a:cubicBezTo>
                      <a:pt x="1814" y="1203"/>
                      <a:pt x="1814" y="1203"/>
                      <a:pt x="1814" y="1203"/>
                    </a:cubicBezTo>
                    <a:cubicBezTo>
                      <a:pt x="1814" y="1207"/>
                      <a:pt x="1814" y="1207"/>
                      <a:pt x="1814" y="1207"/>
                    </a:cubicBezTo>
                    <a:cubicBezTo>
                      <a:pt x="1816" y="1210"/>
                      <a:pt x="1816" y="1210"/>
                      <a:pt x="1816" y="1210"/>
                    </a:cubicBezTo>
                    <a:cubicBezTo>
                      <a:pt x="1815" y="1215"/>
                      <a:pt x="1815" y="1215"/>
                      <a:pt x="1815" y="1215"/>
                    </a:cubicBezTo>
                    <a:cubicBezTo>
                      <a:pt x="1814" y="1216"/>
                      <a:pt x="1814" y="1216"/>
                      <a:pt x="1814" y="1216"/>
                    </a:cubicBezTo>
                    <a:cubicBezTo>
                      <a:pt x="1814" y="1219"/>
                      <a:pt x="1814" y="1219"/>
                      <a:pt x="1814" y="1219"/>
                    </a:cubicBezTo>
                    <a:cubicBezTo>
                      <a:pt x="1818" y="1224"/>
                      <a:pt x="1818" y="1224"/>
                      <a:pt x="1818" y="1224"/>
                    </a:cubicBezTo>
                    <a:cubicBezTo>
                      <a:pt x="1819" y="1225"/>
                      <a:pt x="1819" y="1225"/>
                      <a:pt x="1819" y="1225"/>
                    </a:cubicBezTo>
                    <a:cubicBezTo>
                      <a:pt x="1822" y="1230"/>
                      <a:pt x="1822" y="1230"/>
                      <a:pt x="1822" y="1230"/>
                    </a:cubicBezTo>
                    <a:cubicBezTo>
                      <a:pt x="1823" y="1232"/>
                      <a:pt x="1823" y="1232"/>
                      <a:pt x="1823" y="1232"/>
                    </a:cubicBezTo>
                    <a:cubicBezTo>
                      <a:pt x="1826" y="1231"/>
                      <a:pt x="1826" y="1231"/>
                      <a:pt x="1826" y="1231"/>
                    </a:cubicBezTo>
                    <a:cubicBezTo>
                      <a:pt x="1828" y="1229"/>
                      <a:pt x="1828" y="1229"/>
                      <a:pt x="1828" y="1229"/>
                    </a:cubicBezTo>
                    <a:cubicBezTo>
                      <a:pt x="1831" y="1229"/>
                      <a:pt x="1831" y="1229"/>
                      <a:pt x="1831" y="1229"/>
                    </a:cubicBezTo>
                    <a:cubicBezTo>
                      <a:pt x="1832" y="1232"/>
                      <a:pt x="1832" y="1232"/>
                      <a:pt x="1832" y="1232"/>
                    </a:cubicBezTo>
                    <a:cubicBezTo>
                      <a:pt x="1833" y="1235"/>
                      <a:pt x="1833" y="1235"/>
                      <a:pt x="1833" y="1235"/>
                    </a:cubicBezTo>
                    <a:cubicBezTo>
                      <a:pt x="1836" y="1234"/>
                      <a:pt x="1836" y="1234"/>
                      <a:pt x="1836" y="1234"/>
                    </a:cubicBezTo>
                    <a:cubicBezTo>
                      <a:pt x="1837" y="1232"/>
                      <a:pt x="1837" y="1232"/>
                      <a:pt x="1837" y="1232"/>
                    </a:cubicBezTo>
                    <a:cubicBezTo>
                      <a:pt x="1840" y="1233"/>
                      <a:pt x="1840" y="1233"/>
                      <a:pt x="1840" y="1233"/>
                    </a:cubicBezTo>
                    <a:cubicBezTo>
                      <a:pt x="1842" y="1232"/>
                      <a:pt x="1842" y="1232"/>
                      <a:pt x="1842" y="1232"/>
                    </a:cubicBezTo>
                    <a:cubicBezTo>
                      <a:pt x="1847" y="1231"/>
                      <a:pt x="1847" y="1231"/>
                      <a:pt x="1847" y="1231"/>
                    </a:cubicBezTo>
                    <a:cubicBezTo>
                      <a:pt x="1849" y="1228"/>
                      <a:pt x="1849" y="1228"/>
                      <a:pt x="1849" y="1228"/>
                    </a:cubicBezTo>
                    <a:cubicBezTo>
                      <a:pt x="1851" y="1227"/>
                      <a:pt x="1851" y="1227"/>
                      <a:pt x="1851" y="1227"/>
                    </a:cubicBezTo>
                    <a:cubicBezTo>
                      <a:pt x="1851" y="1225"/>
                      <a:pt x="1851" y="1225"/>
                      <a:pt x="1851" y="1225"/>
                    </a:cubicBezTo>
                    <a:cubicBezTo>
                      <a:pt x="1851" y="1221"/>
                      <a:pt x="1851" y="1221"/>
                      <a:pt x="1851" y="1221"/>
                    </a:cubicBezTo>
                    <a:cubicBezTo>
                      <a:pt x="1854" y="1219"/>
                      <a:pt x="1854" y="1219"/>
                      <a:pt x="1854" y="1219"/>
                    </a:cubicBezTo>
                    <a:cubicBezTo>
                      <a:pt x="1854" y="1216"/>
                      <a:pt x="1854" y="1216"/>
                      <a:pt x="1854" y="1216"/>
                    </a:cubicBezTo>
                    <a:cubicBezTo>
                      <a:pt x="1855" y="1213"/>
                      <a:pt x="1855" y="1213"/>
                      <a:pt x="1855" y="1213"/>
                    </a:cubicBezTo>
                    <a:cubicBezTo>
                      <a:pt x="1857" y="1212"/>
                      <a:pt x="1857" y="1212"/>
                      <a:pt x="1857" y="1212"/>
                    </a:cubicBezTo>
                    <a:cubicBezTo>
                      <a:pt x="1861" y="1212"/>
                      <a:pt x="1861" y="1212"/>
                      <a:pt x="1861" y="1212"/>
                    </a:cubicBezTo>
                    <a:cubicBezTo>
                      <a:pt x="1862" y="1208"/>
                      <a:pt x="1862" y="1208"/>
                      <a:pt x="1862" y="1208"/>
                    </a:cubicBezTo>
                    <a:cubicBezTo>
                      <a:pt x="1864" y="1207"/>
                      <a:pt x="1864" y="1207"/>
                      <a:pt x="1864" y="1207"/>
                    </a:cubicBezTo>
                    <a:cubicBezTo>
                      <a:pt x="1866" y="1207"/>
                      <a:pt x="1866" y="1207"/>
                      <a:pt x="1866" y="1207"/>
                    </a:cubicBezTo>
                    <a:cubicBezTo>
                      <a:pt x="1866" y="1203"/>
                      <a:pt x="1866" y="1203"/>
                      <a:pt x="1866" y="1203"/>
                    </a:cubicBezTo>
                    <a:cubicBezTo>
                      <a:pt x="1868" y="1201"/>
                      <a:pt x="1868" y="1201"/>
                      <a:pt x="1868" y="1201"/>
                    </a:cubicBezTo>
                    <a:cubicBezTo>
                      <a:pt x="1871" y="1201"/>
                      <a:pt x="1871" y="1201"/>
                      <a:pt x="1871" y="1201"/>
                    </a:cubicBezTo>
                    <a:cubicBezTo>
                      <a:pt x="1873" y="1199"/>
                      <a:pt x="1873" y="1199"/>
                      <a:pt x="1873" y="1199"/>
                    </a:cubicBezTo>
                    <a:cubicBezTo>
                      <a:pt x="1876" y="1200"/>
                      <a:pt x="1876" y="1200"/>
                      <a:pt x="1876" y="1200"/>
                    </a:cubicBezTo>
                    <a:cubicBezTo>
                      <a:pt x="1878" y="1202"/>
                      <a:pt x="1878" y="1202"/>
                      <a:pt x="1878" y="1202"/>
                    </a:cubicBezTo>
                    <a:cubicBezTo>
                      <a:pt x="1881" y="1202"/>
                      <a:pt x="1881" y="1202"/>
                      <a:pt x="1881" y="1202"/>
                    </a:cubicBezTo>
                    <a:cubicBezTo>
                      <a:pt x="1882" y="1205"/>
                      <a:pt x="1882" y="1205"/>
                      <a:pt x="1882" y="1205"/>
                    </a:cubicBezTo>
                    <a:cubicBezTo>
                      <a:pt x="1884" y="1208"/>
                      <a:pt x="1884" y="1208"/>
                      <a:pt x="1884" y="1208"/>
                    </a:cubicBezTo>
                    <a:cubicBezTo>
                      <a:pt x="1882" y="1211"/>
                      <a:pt x="1882" y="1211"/>
                      <a:pt x="1882" y="1211"/>
                    </a:cubicBezTo>
                    <a:cubicBezTo>
                      <a:pt x="1883" y="1213"/>
                      <a:pt x="1883" y="1213"/>
                      <a:pt x="1883" y="1213"/>
                    </a:cubicBezTo>
                    <a:cubicBezTo>
                      <a:pt x="1886" y="1217"/>
                      <a:pt x="1886" y="1217"/>
                      <a:pt x="1886" y="1217"/>
                    </a:cubicBezTo>
                    <a:cubicBezTo>
                      <a:pt x="1886" y="1220"/>
                      <a:pt x="1886" y="1220"/>
                      <a:pt x="1886" y="1220"/>
                    </a:cubicBezTo>
                    <a:cubicBezTo>
                      <a:pt x="1888" y="1222"/>
                      <a:pt x="1888" y="1222"/>
                      <a:pt x="1888" y="1222"/>
                    </a:cubicBezTo>
                    <a:cubicBezTo>
                      <a:pt x="1890" y="1224"/>
                      <a:pt x="1890" y="1224"/>
                      <a:pt x="1890" y="1224"/>
                    </a:cubicBezTo>
                    <a:cubicBezTo>
                      <a:pt x="1890" y="1228"/>
                      <a:pt x="1890" y="1228"/>
                      <a:pt x="1890" y="1228"/>
                    </a:cubicBezTo>
                    <a:cubicBezTo>
                      <a:pt x="1889" y="1232"/>
                      <a:pt x="1889" y="1232"/>
                      <a:pt x="1889" y="1232"/>
                    </a:cubicBezTo>
                    <a:cubicBezTo>
                      <a:pt x="1889" y="1234"/>
                      <a:pt x="1889" y="1234"/>
                      <a:pt x="1889" y="1234"/>
                    </a:cubicBezTo>
                    <a:cubicBezTo>
                      <a:pt x="1886" y="1234"/>
                      <a:pt x="1886" y="1234"/>
                      <a:pt x="1886" y="1234"/>
                    </a:cubicBezTo>
                    <a:cubicBezTo>
                      <a:pt x="1884" y="1238"/>
                      <a:pt x="1884" y="1238"/>
                      <a:pt x="1884" y="1238"/>
                    </a:cubicBezTo>
                    <a:cubicBezTo>
                      <a:pt x="1884" y="1240"/>
                      <a:pt x="1884" y="1240"/>
                      <a:pt x="1884" y="1240"/>
                    </a:cubicBezTo>
                    <a:cubicBezTo>
                      <a:pt x="1885" y="1243"/>
                      <a:pt x="1885" y="1243"/>
                      <a:pt x="1885" y="1243"/>
                    </a:cubicBezTo>
                    <a:cubicBezTo>
                      <a:pt x="1886" y="1244"/>
                      <a:pt x="1886" y="1244"/>
                      <a:pt x="1886" y="1244"/>
                    </a:cubicBezTo>
                    <a:cubicBezTo>
                      <a:pt x="1886" y="1247"/>
                      <a:pt x="1886" y="1247"/>
                      <a:pt x="1886" y="1247"/>
                    </a:cubicBezTo>
                    <a:cubicBezTo>
                      <a:pt x="1885" y="1251"/>
                      <a:pt x="1885" y="1251"/>
                      <a:pt x="1885" y="1251"/>
                    </a:cubicBezTo>
                    <a:cubicBezTo>
                      <a:pt x="1886" y="1253"/>
                      <a:pt x="1886" y="1253"/>
                      <a:pt x="1886" y="1253"/>
                    </a:cubicBezTo>
                    <a:cubicBezTo>
                      <a:pt x="1887" y="1254"/>
                      <a:pt x="1887" y="1254"/>
                      <a:pt x="1887" y="1254"/>
                    </a:cubicBezTo>
                    <a:cubicBezTo>
                      <a:pt x="1887" y="1256"/>
                      <a:pt x="1887" y="1256"/>
                      <a:pt x="1887" y="1256"/>
                    </a:cubicBezTo>
                    <a:cubicBezTo>
                      <a:pt x="1888" y="1258"/>
                      <a:pt x="1888" y="1258"/>
                      <a:pt x="1888" y="1258"/>
                    </a:cubicBezTo>
                    <a:cubicBezTo>
                      <a:pt x="1888" y="1259"/>
                      <a:pt x="1888" y="1259"/>
                      <a:pt x="1888" y="1259"/>
                    </a:cubicBezTo>
                    <a:cubicBezTo>
                      <a:pt x="1887" y="1260"/>
                      <a:pt x="1887" y="1260"/>
                      <a:pt x="1887" y="1260"/>
                    </a:cubicBezTo>
                    <a:cubicBezTo>
                      <a:pt x="1886" y="1261"/>
                      <a:pt x="1886" y="1261"/>
                      <a:pt x="1886" y="1261"/>
                    </a:cubicBezTo>
                    <a:cubicBezTo>
                      <a:pt x="1886" y="1266"/>
                      <a:pt x="1886" y="1266"/>
                      <a:pt x="1886" y="1266"/>
                    </a:cubicBezTo>
                    <a:cubicBezTo>
                      <a:pt x="1888" y="1271"/>
                      <a:pt x="1888" y="1271"/>
                      <a:pt x="1888" y="1271"/>
                    </a:cubicBezTo>
                    <a:cubicBezTo>
                      <a:pt x="1889" y="1273"/>
                      <a:pt x="1889" y="1273"/>
                      <a:pt x="1889" y="1273"/>
                    </a:cubicBezTo>
                    <a:cubicBezTo>
                      <a:pt x="1889" y="1275"/>
                      <a:pt x="1889" y="1275"/>
                      <a:pt x="1889" y="1275"/>
                    </a:cubicBezTo>
                    <a:cubicBezTo>
                      <a:pt x="1887" y="1276"/>
                      <a:pt x="1887" y="1276"/>
                      <a:pt x="1887" y="1276"/>
                    </a:cubicBezTo>
                    <a:cubicBezTo>
                      <a:pt x="1886" y="1279"/>
                      <a:pt x="1886" y="1279"/>
                      <a:pt x="1886" y="1279"/>
                    </a:cubicBezTo>
                    <a:cubicBezTo>
                      <a:pt x="1887" y="1281"/>
                      <a:pt x="1887" y="1281"/>
                      <a:pt x="1887" y="1281"/>
                    </a:cubicBezTo>
                    <a:cubicBezTo>
                      <a:pt x="1887" y="1284"/>
                      <a:pt x="1887" y="1284"/>
                      <a:pt x="1887" y="1284"/>
                    </a:cubicBezTo>
                    <a:cubicBezTo>
                      <a:pt x="1888" y="1286"/>
                      <a:pt x="1888" y="1286"/>
                      <a:pt x="1888" y="1286"/>
                    </a:cubicBezTo>
                    <a:cubicBezTo>
                      <a:pt x="1886" y="1287"/>
                      <a:pt x="1886" y="1287"/>
                      <a:pt x="1886" y="1287"/>
                    </a:cubicBezTo>
                    <a:cubicBezTo>
                      <a:pt x="1885" y="1289"/>
                      <a:pt x="1885" y="1289"/>
                      <a:pt x="1885" y="1289"/>
                    </a:cubicBezTo>
                    <a:cubicBezTo>
                      <a:pt x="1886" y="1291"/>
                      <a:pt x="1886" y="1291"/>
                      <a:pt x="1886" y="1291"/>
                    </a:cubicBezTo>
                    <a:cubicBezTo>
                      <a:pt x="1887" y="1294"/>
                      <a:pt x="1887" y="1294"/>
                      <a:pt x="1887" y="1294"/>
                    </a:cubicBezTo>
                    <a:cubicBezTo>
                      <a:pt x="1886" y="1296"/>
                      <a:pt x="1886" y="1296"/>
                      <a:pt x="1886" y="1296"/>
                    </a:cubicBezTo>
                    <a:cubicBezTo>
                      <a:pt x="1884" y="1300"/>
                      <a:pt x="1884" y="1300"/>
                      <a:pt x="1884" y="1300"/>
                    </a:cubicBezTo>
                    <a:cubicBezTo>
                      <a:pt x="1885" y="1303"/>
                      <a:pt x="1885" y="1303"/>
                      <a:pt x="1885" y="1303"/>
                    </a:cubicBezTo>
                    <a:cubicBezTo>
                      <a:pt x="1885" y="1305"/>
                      <a:pt x="1885" y="1305"/>
                      <a:pt x="1885" y="1305"/>
                    </a:cubicBezTo>
                    <a:cubicBezTo>
                      <a:pt x="1885" y="1307"/>
                      <a:pt x="1885" y="1307"/>
                      <a:pt x="1885" y="1307"/>
                    </a:cubicBezTo>
                    <a:cubicBezTo>
                      <a:pt x="1885" y="1309"/>
                      <a:pt x="1885" y="1309"/>
                      <a:pt x="1885" y="1309"/>
                    </a:cubicBezTo>
                    <a:cubicBezTo>
                      <a:pt x="1886" y="1311"/>
                      <a:pt x="1886" y="1311"/>
                      <a:pt x="1886" y="1311"/>
                    </a:cubicBezTo>
                    <a:cubicBezTo>
                      <a:pt x="1887" y="1315"/>
                      <a:pt x="1887" y="1315"/>
                      <a:pt x="1887" y="1315"/>
                    </a:cubicBezTo>
                    <a:cubicBezTo>
                      <a:pt x="1885" y="1317"/>
                      <a:pt x="1885" y="1317"/>
                      <a:pt x="1885" y="1317"/>
                    </a:cubicBezTo>
                    <a:cubicBezTo>
                      <a:pt x="1883" y="1317"/>
                      <a:pt x="1883" y="1317"/>
                      <a:pt x="1883" y="1317"/>
                    </a:cubicBezTo>
                    <a:cubicBezTo>
                      <a:pt x="1881" y="1316"/>
                      <a:pt x="1881" y="1316"/>
                      <a:pt x="1881" y="1316"/>
                    </a:cubicBezTo>
                    <a:cubicBezTo>
                      <a:pt x="1870" y="1314"/>
                      <a:pt x="1870" y="1314"/>
                      <a:pt x="1870" y="1314"/>
                    </a:cubicBezTo>
                    <a:cubicBezTo>
                      <a:pt x="1867" y="1313"/>
                      <a:pt x="1867" y="1313"/>
                      <a:pt x="1867" y="1313"/>
                    </a:cubicBezTo>
                    <a:cubicBezTo>
                      <a:pt x="1864" y="1312"/>
                      <a:pt x="1864" y="1312"/>
                      <a:pt x="1864" y="1312"/>
                    </a:cubicBezTo>
                    <a:cubicBezTo>
                      <a:pt x="1863" y="1312"/>
                      <a:pt x="1863" y="1312"/>
                      <a:pt x="1863" y="1312"/>
                    </a:cubicBezTo>
                    <a:cubicBezTo>
                      <a:pt x="1860" y="1318"/>
                      <a:pt x="1860" y="1318"/>
                      <a:pt x="1860" y="1318"/>
                    </a:cubicBezTo>
                    <a:cubicBezTo>
                      <a:pt x="1859" y="1321"/>
                      <a:pt x="1859" y="1321"/>
                      <a:pt x="1859" y="1321"/>
                    </a:cubicBezTo>
                    <a:cubicBezTo>
                      <a:pt x="1857" y="1324"/>
                      <a:pt x="1857" y="1324"/>
                      <a:pt x="1857" y="1324"/>
                    </a:cubicBezTo>
                    <a:cubicBezTo>
                      <a:pt x="1855" y="1324"/>
                      <a:pt x="1855" y="1324"/>
                      <a:pt x="1855" y="1324"/>
                    </a:cubicBezTo>
                    <a:cubicBezTo>
                      <a:pt x="1853" y="1326"/>
                      <a:pt x="1853" y="1326"/>
                      <a:pt x="1853" y="1326"/>
                    </a:cubicBezTo>
                    <a:cubicBezTo>
                      <a:pt x="1852" y="1328"/>
                      <a:pt x="1852" y="1328"/>
                      <a:pt x="1852" y="1328"/>
                    </a:cubicBezTo>
                    <a:cubicBezTo>
                      <a:pt x="1853" y="1332"/>
                      <a:pt x="1853" y="1332"/>
                      <a:pt x="1853" y="1332"/>
                    </a:cubicBezTo>
                    <a:cubicBezTo>
                      <a:pt x="1858" y="1340"/>
                      <a:pt x="1858" y="1340"/>
                      <a:pt x="1858" y="1340"/>
                    </a:cubicBezTo>
                    <a:cubicBezTo>
                      <a:pt x="1859" y="1343"/>
                      <a:pt x="1859" y="1343"/>
                      <a:pt x="1859" y="1343"/>
                    </a:cubicBezTo>
                    <a:cubicBezTo>
                      <a:pt x="1860" y="1346"/>
                      <a:pt x="1860" y="1346"/>
                      <a:pt x="1860" y="1346"/>
                    </a:cubicBezTo>
                    <a:cubicBezTo>
                      <a:pt x="1862" y="1349"/>
                      <a:pt x="1862" y="1349"/>
                      <a:pt x="1862" y="1349"/>
                    </a:cubicBezTo>
                    <a:cubicBezTo>
                      <a:pt x="1862" y="1353"/>
                      <a:pt x="1862" y="1353"/>
                      <a:pt x="1862" y="1353"/>
                    </a:cubicBezTo>
                    <a:cubicBezTo>
                      <a:pt x="1862" y="1359"/>
                      <a:pt x="1862" y="1359"/>
                      <a:pt x="1862" y="1359"/>
                    </a:cubicBezTo>
                    <a:cubicBezTo>
                      <a:pt x="1863" y="1362"/>
                      <a:pt x="1863" y="1362"/>
                      <a:pt x="1863" y="1362"/>
                    </a:cubicBezTo>
                    <a:cubicBezTo>
                      <a:pt x="1863" y="1370"/>
                      <a:pt x="1863" y="1370"/>
                      <a:pt x="1863" y="1370"/>
                    </a:cubicBezTo>
                    <a:cubicBezTo>
                      <a:pt x="1865" y="1372"/>
                      <a:pt x="1865" y="1372"/>
                      <a:pt x="1865" y="1372"/>
                    </a:cubicBezTo>
                    <a:cubicBezTo>
                      <a:pt x="1865" y="1375"/>
                      <a:pt x="1865" y="1375"/>
                      <a:pt x="1865" y="1375"/>
                    </a:cubicBezTo>
                    <a:cubicBezTo>
                      <a:pt x="1865" y="1379"/>
                      <a:pt x="1865" y="1379"/>
                      <a:pt x="1865" y="1379"/>
                    </a:cubicBezTo>
                    <a:cubicBezTo>
                      <a:pt x="1864" y="1381"/>
                      <a:pt x="1864" y="1381"/>
                      <a:pt x="1864" y="1381"/>
                    </a:cubicBezTo>
                    <a:cubicBezTo>
                      <a:pt x="1864" y="1384"/>
                      <a:pt x="1864" y="1384"/>
                      <a:pt x="1864" y="1384"/>
                    </a:cubicBezTo>
                    <a:cubicBezTo>
                      <a:pt x="1865" y="1387"/>
                      <a:pt x="1865" y="1387"/>
                      <a:pt x="1865" y="1387"/>
                    </a:cubicBezTo>
                    <a:cubicBezTo>
                      <a:pt x="1865" y="1390"/>
                      <a:pt x="1865" y="1390"/>
                      <a:pt x="1865" y="1390"/>
                    </a:cubicBezTo>
                    <a:cubicBezTo>
                      <a:pt x="1863" y="1391"/>
                      <a:pt x="1863" y="1391"/>
                      <a:pt x="1863" y="1391"/>
                    </a:cubicBezTo>
                    <a:cubicBezTo>
                      <a:pt x="1859" y="1390"/>
                      <a:pt x="1859" y="1390"/>
                      <a:pt x="1859" y="1390"/>
                    </a:cubicBezTo>
                    <a:cubicBezTo>
                      <a:pt x="1857" y="1392"/>
                      <a:pt x="1857" y="1392"/>
                      <a:pt x="1857" y="1392"/>
                    </a:cubicBezTo>
                    <a:cubicBezTo>
                      <a:pt x="1857" y="1393"/>
                      <a:pt x="1857" y="1393"/>
                      <a:pt x="1857" y="1393"/>
                    </a:cubicBezTo>
                    <a:cubicBezTo>
                      <a:pt x="1857" y="1397"/>
                      <a:pt x="1857" y="1397"/>
                      <a:pt x="1857" y="1397"/>
                    </a:cubicBezTo>
                    <a:cubicBezTo>
                      <a:pt x="1859" y="1398"/>
                      <a:pt x="1859" y="1398"/>
                      <a:pt x="1859" y="1398"/>
                    </a:cubicBezTo>
                    <a:cubicBezTo>
                      <a:pt x="1859" y="1401"/>
                      <a:pt x="1859" y="1401"/>
                      <a:pt x="1859" y="1401"/>
                    </a:cubicBezTo>
                    <a:cubicBezTo>
                      <a:pt x="1858" y="1402"/>
                      <a:pt x="1858" y="1402"/>
                      <a:pt x="1858" y="1402"/>
                    </a:cubicBezTo>
                    <a:cubicBezTo>
                      <a:pt x="1861" y="1407"/>
                      <a:pt x="1861" y="1407"/>
                      <a:pt x="1861" y="1407"/>
                    </a:cubicBezTo>
                    <a:cubicBezTo>
                      <a:pt x="1863" y="1407"/>
                      <a:pt x="1863" y="1407"/>
                      <a:pt x="1863" y="1407"/>
                    </a:cubicBezTo>
                    <a:cubicBezTo>
                      <a:pt x="1864" y="1401"/>
                      <a:pt x="1864" y="1401"/>
                      <a:pt x="1864" y="1401"/>
                    </a:cubicBezTo>
                    <a:cubicBezTo>
                      <a:pt x="1869" y="1400"/>
                      <a:pt x="1869" y="1400"/>
                      <a:pt x="1869" y="1400"/>
                    </a:cubicBezTo>
                    <a:cubicBezTo>
                      <a:pt x="1870" y="1402"/>
                      <a:pt x="1870" y="1402"/>
                      <a:pt x="1870" y="1402"/>
                    </a:cubicBezTo>
                    <a:cubicBezTo>
                      <a:pt x="1872" y="1395"/>
                      <a:pt x="1872" y="1395"/>
                      <a:pt x="1872" y="1395"/>
                    </a:cubicBezTo>
                    <a:cubicBezTo>
                      <a:pt x="1874" y="1393"/>
                      <a:pt x="1874" y="1393"/>
                      <a:pt x="1874" y="1393"/>
                    </a:cubicBezTo>
                    <a:cubicBezTo>
                      <a:pt x="1874" y="1385"/>
                      <a:pt x="1874" y="1385"/>
                      <a:pt x="1874" y="1385"/>
                    </a:cubicBezTo>
                    <a:cubicBezTo>
                      <a:pt x="1878" y="1382"/>
                      <a:pt x="1878" y="1382"/>
                      <a:pt x="1878" y="1382"/>
                    </a:cubicBezTo>
                    <a:cubicBezTo>
                      <a:pt x="1877" y="1378"/>
                      <a:pt x="1877" y="1378"/>
                      <a:pt x="1877" y="1378"/>
                    </a:cubicBezTo>
                    <a:cubicBezTo>
                      <a:pt x="1879" y="1375"/>
                      <a:pt x="1879" y="1375"/>
                      <a:pt x="1879" y="1375"/>
                    </a:cubicBezTo>
                    <a:cubicBezTo>
                      <a:pt x="1882" y="1378"/>
                      <a:pt x="1882" y="1378"/>
                      <a:pt x="1882" y="1378"/>
                    </a:cubicBezTo>
                    <a:cubicBezTo>
                      <a:pt x="1887" y="1376"/>
                      <a:pt x="1887" y="1376"/>
                      <a:pt x="1887" y="1376"/>
                    </a:cubicBezTo>
                    <a:cubicBezTo>
                      <a:pt x="1889" y="1378"/>
                      <a:pt x="1889" y="1378"/>
                      <a:pt x="1889" y="1378"/>
                    </a:cubicBezTo>
                    <a:cubicBezTo>
                      <a:pt x="1889" y="1386"/>
                      <a:pt x="1889" y="1386"/>
                      <a:pt x="1889" y="1386"/>
                    </a:cubicBezTo>
                    <a:cubicBezTo>
                      <a:pt x="1895" y="1388"/>
                      <a:pt x="1895" y="1388"/>
                      <a:pt x="1895" y="1388"/>
                    </a:cubicBezTo>
                    <a:cubicBezTo>
                      <a:pt x="1901" y="1392"/>
                      <a:pt x="1901" y="1392"/>
                      <a:pt x="1901" y="1392"/>
                    </a:cubicBezTo>
                    <a:cubicBezTo>
                      <a:pt x="1903" y="1389"/>
                      <a:pt x="1903" y="1389"/>
                      <a:pt x="1903" y="1389"/>
                    </a:cubicBezTo>
                    <a:cubicBezTo>
                      <a:pt x="1905" y="1392"/>
                      <a:pt x="1905" y="1392"/>
                      <a:pt x="1905" y="1392"/>
                    </a:cubicBezTo>
                    <a:cubicBezTo>
                      <a:pt x="1909" y="1387"/>
                      <a:pt x="1909" y="1387"/>
                      <a:pt x="1909" y="1387"/>
                    </a:cubicBezTo>
                    <a:cubicBezTo>
                      <a:pt x="1914" y="1386"/>
                      <a:pt x="1914" y="1386"/>
                      <a:pt x="1914" y="1386"/>
                    </a:cubicBezTo>
                    <a:cubicBezTo>
                      <a:pt x="1915" y="1383"/>
                      <a:pt x="1915" y="1383"/>
                      <a:pt x="1915" y="1383"/>
                    </a:cubicBezTo>
                    <a:cubicBezTo>
                      <a:pt x="1917" y="1383"/>
                      <a:pt x="1917" y="1383"/>
                      <a:pt x="1917" y="1383"/>
                    </a:cubicBezTo>
                    <a:cubicBezTo>
                      <a:pt x="1920" y="1377"/>
                      <a:pt x="1920" y="1377"/>
                      <a:pt x="1920" y="1377"/>
                    </a:cubicBezTo>
                    <a:cubicBezTo>
                      <a:pt x="1926" y="1368"/>
                      <a:pt x="1926" y="1368"/>
                      <a:pt x="1926" y="1368"/>
                    </a:cubicBezTo>
                    <a:cubicBezTo>
                      <a:pt x="1925" y="1366"/>
                      <a:pt x="1925" y="1366"/>
                      <a:pt x="1925" y="1366"/>
                    </a:cubicBezTo>
                    <a:cubicBezTo>
                      <a:pt x="1929" y="1364"/>
                      <a:pt x="1929" y="1364"/>
                      <a:pt x="1929" y="1364"/>
                    </a:cubicBezTo>
                    <a:cubicBezTo>
                      <a:pt x="1929" y="1359"/>
                      <a:pt x="1929" y="1359"/>
                      <a:pt x="1929" y="1359"/>
                    </a:cubicBezTo>
                    <a:cubicBezTo>
                      <a:pt x="1928" y="1354"/>
                      <a:pt x="1928" y="1354"/>
                      <a:pt x="1928" y="1354"/>
                    </a:cubicBezTo>
                    <a:cubicBezTo>
                      <a:pt x="1931" y="1355"/>
                      <a:pt x="1931" y="1355"/>
                      <a:pt x="1931" y="1355"/>
                    </a:cubicBezTo>
                    <a:cubicBezTo>
                      <a:pt x="1931" y="1356"/>
                      <a:pt x="1931" y="1356"/>
                      <a:pt x="1931" y="1356"/>
                    </a:cubicBezTo>
                    <a:cubicBezTo>
                      <a:pt x="1935" y="1349"/>
                      <a:pt x="1935" y="1349"/>
                      <a:pt x="1935" y="1349"/>
                    </a:cubicBezTo>
                    <a:cubicBezTo>
                      <a:pt x="1934" y="1345"/>
                      <a:pt x="1934" y="1345"/>
                      <a:pt x="1934" y="1345"/>
                    </a:cubicBezTo>
                    <a:cubicBezTo>
                      <a:pt x="1935" y="1344"/>
                      <a:pt x="1935" y="1344"/>
                      <a:pt x="1935" y="1344"/>
                    </a:cubicBezTo>
                    <a:cubicBezTo>
                      <a:pt x="1935" y="1337"/>
                      <a:pt x="1935" y="1337"/>
                      <a:pt x="1935" y="1337"/>
                    </a:cubicBezTo>
                    <a:cubicBezTo>
                      <a:pt x="1938" y="1335"/>
                      <a:pt x="1938" y="1335"/>
                      <a:pt x="1938" y="1335"/>
                    </a:cubicBezTo>
                    <a:cubicBezTo>
                      <a:pt x="1938" y="1331"/>
                      <a:pt x="1938" y="1331"/>
                      <a:pt x="1938" y="1331"/>
                    </a:cubicBezTo>
                    <a:cubicBezTo>
                      <a:pt x="1943" y="1327"/>
                      <a:pt x="1943" y="1327"/>
                      <a:pt x="1943" y="1327"/>
                    </a:cubicBezTo>
                    <a:cubicBezTo>
                      <a:pt x="1944" y="1325"/>
                      <a:pt x="1944" y="1325"/>
                      <a:pt x="1944" y="1325"/>
                    </a:cubicBezTo>
                    <a:cubicBezTo>
                      <a:pt x="1943" y="1323"/>
                      <a:pt x="1943" y="1323"/>
                      <a:pt x="1943" y="1323"/>
                    </a:cubicBezTo>
                    <a:cubicBezTo>
                      <a:pt x="1943" y="1318"/>
                      <a:pt x="1943" y="1318"/>
                      <a:pt x="1943" y="1318"/>
                    </a:cubicBezTo>
                    <a:cubicBezTo>
                      <a:pt x="1945" y="1316"/>
                      <a:pt x="1945" y="1316"/>
                      <a:pt x="1945" y="1316"/>
                    </a:cubicBezTo>
                    <a:cubicBezTo>
                      <a:pt x="1949" y="1298"/>
                      <a:pt x="1949" y="1298"/>
                      <a:pt x="1949" y="1298"/>
                    </a:cubicBezTo>
                    <a:cubicBezTo>
                      <a:pt x="1953" y="1292"/>
                      <a:pt x="1953" y="1292"/>
                      <a:pt x="1953" y="1292"/>
                    </a:cubicBezTo>
                    <a:cubicBezTo>
                      <a:pt x="1953" y="1288"/>
                      <a:pt x="1953" y="1288"/>
                      <a:pt x="1953" y="1288"/>
                    </a:cubicBezTo>
                    <a:cubicBezTo>
                      <a:pt x="1957" y="1284"/>
                      <a:pt x="1957" y="1284"/>
                      <a:pt x="1957" y="1284"/>
                    </a:cubicBezTo>
                    <a:cubicBezTo>
                      <a:pt x="1957" y="1279"/>
                      <a:pt x="1957" y="1279"/>
                      <a:pt x="1957" y="1279"/>
                    </a:cubicBezTo>
                    <a:cubicBezTo>
                      <a:pt x="1962" y="1272"/>
                      <a:pt x="1962" y="1272"/>
                      <a:pt x="1962" y="1272"/>
                    </a:cubicBezTo>
                    <a:cubicBezTo>
                      <a:pt x="1962" y="1268"/>
                      <a:pt x="1962" y="1268"/>
                      <a:pt x="1962" y="1268"/>
                    </a:cubicBezTo>
                    <a:cubicBezTo>
                      <a:pt x="1960" y="1267"/>
                      <a:pt x="1960" y="1267"/>
                      <a:pt x="1960" y="1267"/>
                    </a:cubicBezTo>
                    <a:cubicBezTo>
                      <a:pt x="1959" y="1261"/>
                      <a:pt x="1959" y="1261"/>
                      <a:pt x="1959" y="1261"/>
                    </a:cubicBezTo>
                    <a:cubicBezTo>
                      <a:pt x="1963" y="1257"/>
                      <a:pt x="1963" y="1257"/>
                      <a:pt x="1963" y="1257"/>
                    </a:cubicBezTo>
                    <a:cubicBezTo>
                      <a:pt x="1961" y="1247"/>
                      <a:pt x="1961" y="1247"/>
                      <a:pt x="1961" y="1247"/>
                    </a:cubicBezTo>
                    <a:cubicBezTo>
                      <a:pt x="1964" y="1242"/>
                      <a:pt x="1964" y="1242"/>
                      <a:pt x="1964" y="1242"/>
                    </a:cubicBezTo>
                    <a:cubicBezTo>
                      <a:pt x="1964" y="1239"/>
                      <a:pt x="1964" y="1239"/>
                      <a:pt x="1964" y="1239"/>
                    </a:cubicBezTo>
                    <a:cubicBezTo>
                      <a:pt x="1962" y="1239"/>
                      <a:pt x="1962" y="1239"/>
                      <a:pt x="1962" y="1239"/>
                    </a:cubicBezTo>
                    <a:cubicBezTo>
                      <a:pt x="1965" y="1232"/>
                      <a:pt x="1965" y="1232"/>
                      <a:pt x="1965" y="1232"/>
                    </a:cubicBezTo>
                    <a:cubicBezTo>
                      <a:pt x="1965" y="1226"/>
                      <a:pt x="1965" y="1226"/>
                      <a:pt x="1965" y="1226"/>
                    </a:cubicBezTo>
                    <a:cubicBezTo>
                      <a:pt x="1968" y="1222"/>
                      <a:pt x="1968" y="1222"/>
                      <a:pt x="1968" y="1222"/>
                    </a:cubicBezTo>
                    <a:cubicBezTo>
                      <a:pt x="1969" y="1216"/>
                      <a:pt x="1969" y="1216"/>
                      <a:pt x="1969" y="1216"/>
                    </a:cubicBezTo>
                    <a:cubicBezTo>
                      <a:pt x="1968" y="1215"/>
                      <a:pt x="1968" y="1215"/>
                      <a:pt x="1968" y="1215"/>
                    </a:cubicBezTo>
                    <a:cubicBezTo>
                      <a:pt x="1967" y="1208"/>
                      <a:pt x="1967" y="1208"/>
                      <a:pt x="1967" y="1208"/>
                    </a:cubicBezTo>
                    <a:cubicBezTo>
                      <a:pt x="1969" y="1201"/>
                      <a:pt x="1969" y="1201"/>
                      <a:pt x="1969" y="1201"/>
                    </a:cubicBezTo>
                    <a:cubicBezTo>
                      <a:pt x="1970" y="1194"/>
                      <a:pt x="1970" y="1194"/>
                      <a:pt x="1970" y="1194"/>
                    </a:cubicBezTo>
                    <a:cubicBezTo>
                      <a:pt x="1975" y="1188"/>
                      <a:pt x="1975" y="1188"/>
                      <a:pt x="1975" y="1188"/>
                    </a:cubicBezTo>
                    <a:cubicBezTo>
                      <a:pt x="1975" y="1182"/>
                      <a:pt x="1975" y="1182"/>
                      <a:pt x="1975" y="1182"/>
                    </a:cubicBezTo>
                    <a:cubicBezTo>
                      <a:pt x="1973" y="1178"/>
                      <a:pt x="1973" y="1178"/>
                      <a:pt x="1973" y="1178"/>
                    </a:cubicBezTo>
                    <a:cubicBezTo>
                      <a:pt x="1973" y="1171"/>
                      <a:pt x="1973" y="1171"/>
                      <a:pt x="1973" y="1171"/>
                    </a:cubicBezTo>
                    <a:cubicBezTo>
                      <a:pt x="1974" y="1169"/>
                      <a:pt x="1974" y="1169"/>
                      <a:pt x="1974" y="1169"/>
                    </a:cubicBezTo>
                    <a:cubicBezTo>
                      <a:pt x="1974" y="1164"/>
                      <a:pt x="1974" y="1164"/>
                      <a:pt x="1974" y="1164"/>
                    </a:cubicBezTo>
                    <a:cubicBezTo>
                      <a:pt x="1971" y="1165"/>
                      <a:pt x="1971" y="1165"/>
                      <a:pt x="1971" y="1165"/>
                    </a:cubicBezTo>
                    <a:cubicBezTo>
                      <a:pt x="1970" y="1154"/>
                      <a:pt x="1970" y="1154"/>
                      <a:pt x="1970" y="1154"/>
                    </a:cubicBezTo>
                    <a:cubicBezTo>
                      <a:pt x="1970" y="1151"/>
                      <a:pt x="1970" y="1151"/>
                      <a:pt x="1970" y="1151"/>
                    </a:cubicBezTo>
                    <a:cubicBezTo>
                      <a:pt x="1969" y="1148"/>
                      <a:pt x="1969" y="1148"/>
                      <a:pt x="1969" y="1148"/>
                    </a:cubicBezTo>
                    <a:cubicBezTo>
                      <a:pt x="1970" y="1140"/>
                      <a:pt x="1970" y="1140"/>
                      <a:pt x="1970" y="1140"/>
                    </a:cubicBezTo>
                    <a:cubicBezTo>
                      <a:pt x="1965" y="1133"/>
                      <a:pt x="1965" y="1133"/>
                      <a:pt x="1965" y="1133"/>
                    </a:cubicBezTo>
                    <a:cubicBezTo>
                      <a:pt x="1963" y="1133"/>
                      <a:pt x="1963" y="1133"/>
                      <a:pt x="1963" y="1133"/>
                    </a:cubicBezTo>
                    <a:cubicBezTo>
                      <a:pt x="1961" y="1129"/>
                      <a:pt x="1961" y="1129"/>
                      <a:pt x="1961" y="1129"/>
                    </a:cubicBezTo>
                    <a:cubicBezTo>
                      <a:pt x="1963" y="1127"/>
                      <a:pt x="1963" y="1127"/>
                      <a:pt x="1963" y="1127"/>
                    </a:cubicBezTo>
                    <a:cubicBezTo>
                      <a:pt x="1965" y="1122"/>
                      <a:pt x="1965" y="1122"/>
                      <a:pt x="1965" y="1122"/>
                    </a:cubicBezTo>
                    <a:cubicBezTo>
                      <a:pt x="1965" y="1120"/>
                      <a:pt x="1965" y="1120"/>
                      <a:pt x="1965" y="1120"/>
                    </a:cubicBezTo>
                    <a:cubicBezTo>
                      <a:pt x="1962" y="1123"/>
                      <a:pt x="1962" y="1123"/>
                      <a:pt x="1962" y="1123"/>
                    </a:cubicBezTo>
                    <a:cubicBezTo>
                      <a:pt x="1959" y="1122"/>
                      <a:pt x="1959" y="1122"/>
                      <a:pt x="1959" y="1122"/>
                    </a:cubicBezTo>
                    <a:cubicBezTo>
                      <a:pt x="1955" y="1108"/>
                      <a:pt x="1955" y="1108"/>
                      <a:pt x="1955" y="1108"/>
                    </a:cubicBezTo>
                    <a:cubicBezTo>
                      <a:pt x="1955" y="1104"/>
                      <a:pt x="1955" y="1104"/>
                      <a:pt x="1955" y="1104"/>
                    </a:cubicBezTo>
                    <a:cubicBezTo>
                      <a:pt x="1955" y="1101"/>
                      <a:pt x="1955" y="1101"/>
                      <a:pt x="1955" y="1101"/>
                    </a:cubicBezTo>
                    <a:cubicBezTo>
                      <a:pt x="1954" y="1093"/>
                      <a:pt x="1954" y="1093"/>
                      <a:pt x="1954" y="1093"/>
                    </a:cubicBezTo>
                    <a:cubicBezTo>
                      <a:pt x="1955" y="1090"/>
                      <a:pt x="1955" y="1090"/>
                      <a:pt x="1955" y="1090"/>
                    </a:cubicBezTo>
                    <a:cubicBezTo>
                      <a:pt x="1952" y="1079"/>
                      <a:pt x="1952" y="1079"/>
                      <a:pt x="1952" y="1079"/>
                    </a:cubicBezTo>
                    <a:cubicBezTo>
                      <a:pt x="1954" y="1076"/>
                      <a:pt x="1954" y="1076"/>
                      <a:pt x="1954" y="1076"/>
                    </a:cubicBezTo>
                    <a:cubicBezTo>
                      <a:pt x="1953" y="1075"/>
                      <a:pt x="1953" y="1075"/>
                      <a:pt x="1953" y="1075"/>
                    </a:cubicBezTo>
                    <a:cubicBezTo>
                      <a:pt x="1953" y="1072"/>
                      <a:pt x="1953" y="1072"/>
                      <a:pt x="1953" y="1072"/>
                    </a:cubicBezTo>
                    <a:cubicBezTo>
                      <a:pt x="1954" y="1070"/>
                      <a:pt x="1954" y="1070"/>
                      <a:pt x="1954" y="1070"/>
                    </a:cubicBezTo>
                    <a:cubicBezTo>
                      <a:pt x="1952" y="1068"/>
                      <a:pt x="1952" y="1068"/>
                      <a:pt x="1952" y="1068"/>
                    </a:cubicBezTo>
                    <a:cubicBezTo>
                      <a:pt x="1954" y="1064"/>
                      <a:pt x="1954" y="1064"/>
                      <a:pt x="1954" y="1064"/>
                    </a:cubicBezTo>
                    <a:cubicBezTo>
                      <a:pt x="1953" y="1060"/>
                      <a:pt x="1953" y="1060"/>
                      <a:pt x="1953" y="1060"/>
                    </a:cubicBezTo>
                    <a:cubicBezTo>
                      <a:pt x="1953" y="1057"/>
                      <a:pt x="1953" y="1057"/>
                      <a:pt x="1953" y="1057"/>
                    </a:cubicBezTo>
                    <a:cubicBezTo>
                      <a:pt x="1955" y="1054"/>
                      <a:pt x="1955" y="1054"/>
                      <a:pt x="1955" y="1054"/>
                    </a:cubicBezTo>
                    <a:cubicBezTo>
                      <a:pt x="1952" y="1051"/>
                      <a:pt x="1952" y="1051"/>
                      <a:pt x="1952" y="1051"/>
                    </a:cubicBezTo>
                    <a:cubicBezTo>
                      <a:pt x="1952" y="1046"/>
                      <a:pt x="1952" y="1046"/>
                      <a:pt x="1952" y="1046"/>
                    </a:cubicBezTo>
                    <a:cubicBezTo>
                      <a:pt x="1953" y="1043"/>
                      <a:pt x="1953" y="1043"/>
                      <a:pt x="1953" y="1043"/>
                    </a:cubicBezTo>
                    <a:cubicBezTo>
                      <a:pt x="1953" y="1040"/>
                      <a:pt x="1953" y="1040"/>
                      <a:pt x="1953" y="1040"/>
                    </a:cubicBezTo>
                    <a:cubicBezTo>
                      <a:pt x="1950" y="1042"/>
                      <a:pt x="1950" y="1042"/>
                      <a:pt x="1950" y="1042"/>
                    </a:cubicBezTo>
                    <a:cubicBezTo>
                      <a:pt x="1947" y="1041"/>
                      <a:pt x="1947" y="1041"/>
                      <a:pt x="1947" y="1041"/>
                    </a:cubicBezTo>
                    <a:cubicBezTo>
                      <a:pt x="1943" y="1037"/>
                      <a:pt x="1943" y="1037"/>
                      <a:pt x="1943" y="1037"/>
                    </a:cubicBezTo>
                    <a:cubicBezTo>
                      <a:pt x="1944" y="1032"/>
                      <a:pt x="1944" y="1032"/>
                      <a:pt x="1944" y="1032"/>
                    </a:cubicBezTo>
                    <a:cubicBezTo>
                      <a:pt x="1946" y="1029"/>
                      <a:pt x="1946" y="1029"/>
                      <a:pt x="1946" y="1029"/>
                    </a:cubicBezTo>
                    <a:cubicBezTo>
                      <a:pt x="1945" y="1025"/>
                      <a:pt x="1945" y="1025"/>
                      <a:pt x="1945" y="1025"/>
                    </a:cubicBezTo>
                    <a:cubicBezTo>
                      <a:pt x="1941" y="1018"/>
                      <a:pt x="1941" y="1018"/>
                      <a:pt x="1941" y="1018"/>
                    </a:cubicBezTo>
                    <a:cubicBezTo>
                      <a:pt x="1938" y="1018"/>
                      <a:pt x="1938" y="1018"/>
                      <a:pt x="1938" y="1018"/>
                    </a:cubicBezTo>
                    <a:cubicBezTo>
                      <a:pt x="1934" y="1013"/>
                      <a:pt x="1934" y="1013"/>
                      <a:pt x="1934" y="1013"/>
                    </a:cubicBezTo>
                    <a:cubicBezTo>
                      <a:pt x="1937" y="1012"/>
                      <a:pt x="1937" y="1012"/>
                      <a:pt x="1937" y="1012"/>
                    </a:cubicBezTo>
                    <a:cubicBezTo>
                      <a:pt x="1937" y="1008"/>
                      <a:pt x="1937" y="1008"/>
                      <a:pt x="1937" y="1008"/>
                    </a:cubicBezTo>
                    <a:cubicBezTo>
                      <a:pt x="1939" y="1004"/>
                      <a:pt x="1939" y="1004"/>
                      <a:pt x="1939" y="1004"/>
                    </a:cubicBezTo>
                    <a:cubicBezTo>
                      <a:pt x="1936" y="997"/>
                      <a:pt x="1936" y="997"/>
                      <a:pt x="1936" y="997"/>
                    </a:cubicBezTo>
                    <a:cubicBezTo>
                      <a:pt x="1934" y="997"/>
                      <a:pt x="1934" y="997"/>
                      <a:pt x="1934" y="997"/>
                    </a:cubicBezTo>
                    <a:cubicBezTo>
                      <a:pt x="1932" y="994"/>
                      <a:pt x="1932" y="994"/>
                      <a:pt x="1932" y="994"/>
                    </a:cubicBezTo>
                    <a:cubicBezTo>
                      <a:pt x="1929" y="993"/>
                      <a:pt x="1929" y="993"/>
                      <a:pt x="1929" y="993"/>
                    </a:cubicBezTo>
                    <a:cubicBezTo>
                      <a:pt x="1928" y="991"/>
                      <a:pt x="1928" y="991"/>
                      <a:pt x="1928" y="991"/>
                    </a:cubicBezTo>
                    <a:cubicBezTo>
                      <a:pt x="1920" y="987"/>
                      <a:pt x="1920" y="987"/>
                      <a:pt x="1920" y="987"/>
                    </a:cubicBezTo>
                    <a:cubicBezTo>
                      <a:pt x="1918" y="984"/>
                      <a:pt x="1918" y="984"/>
                      <a:pt x="1918" y="984"/>
                    </a:cubicBezTo>
                    <a:cubicBezTo>
                      <a:pt x="1913" y="983"/>
                      <a:pt x="1913" y="983"/>
                      <a:pt x="1913" y="983"/>
                    </a:cubicBezTo>
                    <a:cubicBezTo>
                      <a:pt x="1911" y="981"/>
                      <a:pt x="1911" y="981"/>
                      <a:pt x="1911" y="981"/>
                    </a:cubicBezTo>
                    <a:cubicBezTo>
                      <a:pt x="1909" y="976"/>
                      <a:pt x="1909" y="976"/>
                      <a:pt x="1909" y="976"/>
                    </a:cubicBezTo>
                    <a:cubicBezTo>
                      <a:pt x="1906" y="973"/>
                      <a:pt x="1906" y="973"/>
                      <a:pt x="1906" y="973"/>
                    </a:cubicBezTo>
                    <a:cubicBezTo>
                      <a:pt x="1902" y="973"/>
                      <a:pt x="1902" y="973"/>
                      <a:pt x="1902" y="973"/>
                    </a:cubicBezTo>
                    <a:cubicBezTo>
                      <a:pt x="1898" y="969"/>
                      <a:pt x="1898" y="969"/>
                      <a:pt x="1898" y="969"/>
                    </a:cubicBezTo>
                    <a:cubicBezTo>
                      <a:pt x="1893" y="973"/>
                      <a:pt x="1893" y="973"/>
                      <a:pt x="1893" y="973"/>
                    </a:cubicBezTo>
                    <a:cubicBezTo>
                      <a:pt x="1890" y="973"/>
                      <a:pt x="1890" y="973"/>
                      <a:pt x="1890" y="973"/>
                    </a:cubicBezTo>
                    <a:cubicBezTo>
                      <a:pt x="1888" y="976"/>
                      <a:pt x="1888" y="976"/>
                      <a:pt x="1888" y="976"/>
                    </a:cubicBezTo>
                    <a:cubicBezTo>
                      <a:pt x="1886" y="976"/>
                      <a:pt x="1886" y="976"/>
                      <a:pt x="1886" y="976"/>
                    </a:cubicBezTo>
                    <a:cubicBezTo>
                      <a:pt x="1885" y="974"/>
                      <a:pt x="1885" y="974"/>
                      <a:pt x="1885" y="974"/>
                    </a:cubicBezTo>
                    <a:cubicBezTo>
                      <a:pt x="1885" y="972"/>
                      <a:pt x="1885" y="972"/>
                      <a:pt x="1885" y="972"/>
                    </a:cubicBezTo>
                    <a:cubicBezTo>
                      <a:pt x="1882" y="970"/>
                      <a:pt x="1882" y="970"/>
                      <a:pt x="1882" y="970"/>
                    </a:cubicBezTo>
                    <a:cubicBezTo>
                      <a:pt x="1878" y="970"/>
                      <a:pt x="1878" y="970"/>
                      <a:pt x="1878" y="970"/>
                    </a:cubicBezTo>
                    <a:cubicBezTo>
                      <a:pt x="1880" y="977"/>
                      <a:pt x="1880" y="977"/>
                      <a:pt x="1880" y="977"/>
                    </a:cubicBezTo>
                    <a:cubicBezTo>
                      <a:pt x="1883" y="981"/>
                      <a:pt x="1883" y="981"/>
                      <a:pt x="1883" y="981"/>
                    </a:cubicBezTo>
                    <a:cubicBezTo>
                      <a:pt x="1882" y="985"/>
                      <a:pt x="1882" y="985"/>
                      <a:pt x="1882" y="985"/>
                    </a:cubicBezTo>
                    <a:cubicBezTo>
                      <a:pt x="1884" y="992"/>
                      <a:pt x="1884" y="992"/>
                      <a:pt x="1884" y="992"/>
                    </a:cubicBezTo>
                    <a:cubicBezTo>
                      <a:pt x="1882" y="998"/>
                      <a:pt x="1882" y="998"/>
                      <a:pt x="1882" y="998"/>
                    </a:cubicBezTo>
                    <a:cubicBezTo>
                      <a:pt x="1880" y="1000"/>
                      <a:pt x="1880" y="1000"/>
                      <a:pt x="1880" y="1000"/>
                    </a:cubicBezTo>
                    <a:cubicBezTo>
                      <a:pt x="1880" y="995"/>
                      <a:pt x="1880" y="995"/>
                      <a:pt x="1880" y="995"/>
                    </a:cubicBezTo>
                    <a:cubicBezTo>
                      <a:pt x="1880" y="989"/>
                      <a:pt x="1880" y="989"/>
                      <a:pt x="1880" y="989"/>
                    </a:cubicBezTo>
                    <a:cubicBezTo>
                      <a:pt x="1878" y="983"/>
                      <a:pt x="1878" y="983"/>
                      <a:pt x="1878" y="983"/>
                    </a:cubicBezTo>
                    <a:cubicBezTo>
                      <a:pt x="1877" y="986"/>
                      <a:pt x="1877" y="986"/>
                      <a:pt x="1877" y="986"/>
                    </a:cubicBezTo>
                    <a:cubicBezTo>
                      <a:pt x="1877" y="991"/>
                      <a:pt x="1877" y="991"/>
                      <a:pt x="1877" y="991"/>
                    </a:cubicBezTo>
                    <a:cubicBezTo>
                      <a:pt x="1876" y="997"/>
                      <a:pt x="1876" y="997"/>
                      <a:pt x="1876" y="997"/>
                    </a:cubicBezTo>
                    <a:cubicBezTo>
                      <a:pt x="1872" y="1000"/>
                      <a:pt x="1872" y="1000"/>
                      <a:pt x="1872" y="1000"/>
                    </a:cubicBezTo>
                    <a:cubicBezTo>
                      <a:pt x="1863" y="1002"/>
                      <a:pt x="1863" y="1002"/>
                      <a:pt x="1863" y="1002"/>
                    </a:cubicBezTo>
                    <a:cubicBezTo>
                      <a:pt x="1862" y="1000"/>
                      <a:pt x="1862" y="1000"/>
                      <a:pt x="1862" y="1000"/>
                    </a:cubicBezTo>
                    <a:cubicBezTo>
                      <a:pt x="1865" y="997"/>
                      <a:pt x="1865" y="997"/>
                      <a:pt x="1865" y="997"/>
                    </a:cubicBezTo>
                    <a:cubicBezTo>
                      <a:pt x="1867" y="997"/>
                      <a:pt x="1867" y="997"/>
                      <a:pt x="1867" y="997"/>
                    </a:cubicBezTo>
                    <a:cubicBezTo>
                      <a:pt x="1867" y="990"/>
                      <a:pt x="1867" y="990"/>
                      <a:pt x="1867" y="990"/>
                    </a:cubicBezTo>
                    <a:cubicBezTo>
                      <a:pt x="1869" y="987"/>
                      <a:pt x="1869" y="987"/>
                      <a:pt x="1869" y="987"/>
                    </a:cubicBezTo>
                    <a:cubicBezTo>
                      <a:pt x="1870" y="985"/>
                      <a:pt x="1870" y="985"/>
                      <a:pt x="1870" y="985"/>
                    </a:cubicBezTo>
                    <a:cubicBezTo>
                      <a:pt x="1866" y="985"/>
                      <a:pt x="1866" y="985"/>
                      <a:pt x="1866" y="985"/>
                    </a:cubicBezTo>
                    <a:cubicBezTo>
                      <a:pt x="1864" y="987"/>
                      <a:pt x="1864" y="987"/>
                      <a:pt x="1864" y="987"/>
                    </a:cubicBezTo>
                    <a:cubicBezTo>
                      <a:pt x="1863" y="985"/>
                      <a:pt x="1863" y="985"/>
                      <a:pt x="1863" y="985"/>
                    </a:cubicBezTo>
                    <a:cubicBezTo>
                      <a:pt x="1860" y="986"/>
                      <a:pt x="1860" y="986"/>
                      <a:pt x="1860" y="986"/>
                    </a:cubicBezTo>
                    <a:cubicBezTo>
                      <a:pt x="1858" y="990"/>
                      <a:pt x="1858" y="990"/>
                      <a:pt x="1858" y="990"/>
                    </a:cubicBezTo>
                    <a:cubicBezTo>
                      <a:pt x="1856" y="992"/>
                      <a:pt x="1856" y="992"/>
                      <a:pt x="1856" y="992"/>
                    </a:cubicBezTo>
                    <a:cubicBezTo>
                      <a:pt x="1855" y="992"/>
                      <a:pt x="1855" y="992"/>
                      <a:pt x="1855" y="992"/>
                    </a:cubicBezTo>
                    <a:cubicBezTo>
                      <a:pt x="1853" y="995"/>
                      <a:pt x="1853" y="995"/>
                      <a:pt x="1853" y="995"/>
                    </a:cubicBezTo>
                    <a:cubicBezTo>
                      <a:pt x="1848" y="990"/>
                      <a:pt x="1848" y="990"/>
                      <a:pt x="1848" y="990"/>
                    </a:cubicBezTo>
                    <a:cubicBezTo>
                      <a:pt x="1849" y="985"/>
                      <a:pt x="1849" y="985"/>
                      <a:pt x="1849" y="985"/>
                    </a:cubicBezTo>
                    <a:cubicBezTo>
                      <a:pt x="1847" y="978"/>
                      <a:pt x="1847" y="978"/>
                      <a:pt x="1847" y="978"/>
                    </a:cubicBezTo>
                    <a:cubicBezTo>
                      <a:pt x="1843" y="971"/>
                      <a:pt x="1843" y="971"/>
                      <a:pt x="1843" y="971"/>
                    </a:cubicBezTo>
                    <a:cubicBezTo>
                      <a:pt x="1843" y="960"/>
                      <a:pt x="1843" y="960"/>
                      <a:pt x="1843" y="960"/>
                    </a:cubicBezTo>
                    <a:cubicBezTo>
                      <a:pt x="1839" y="961"/>
                      <a:pt x="1839" y="961"/>
                      <a:pt x="1839" y="961"/>
                    </a:cubicBezTo>
                    <a:cubicBezTo>
                      <a:pt x="1838" y="961"/>
                      <a:pt x="1838" y="961"/>
                      <a:pt x="1838" y="961"/>
                    </a:cubicBezTo>
                    <a:cubicBezTo>
                      <a:pt x="1834" y="963"/>
                      <a:pt x="1834" y="963"/>
                      <a:pt x="1834" y="963"/>
                    </a:cubicBezTo>
                    <a:cubicBezTo>
                      <a:pt x="1832" y="965"/>
                      <a:pt x="1832" y="965"/>
                      <a:pt x="1832" y="965"/>
                    </a:cubicBezTo>
                    <a:cubicBezTo>
                      <a:pt x="1827" y="969"/>
                      <a:pt x="1827" y="969"/>
                      <a:pt x="1827" y="969"/>
                    </a:cubicBezTo>
                    <a:cubicBezTo>
                      <a:pt x="1824" y="968"/>
                      <a:pt x="1824" y="968"/>
                      <a:pt x="1824" y="968"/>
                    </a:cubicBezTo>
                    <a:cubicBezTo>
                      <a:pt x="1821" y="965"/>
                      <a:pt x="1821" y="965"/>
                      <a:pt x="1821" y="965"/>
                    </a:cubicBezTo>
                    <a:cubicBezTo>
                      <a:pt x="1817" y="966"/>
                      <a:pt x="1817" y="966"/>
                      <a:pt x="1817" y="966"/>
                    </a:cubicBezTo>
                    <a:cubicBezTo>
                      <a:pt x="1814" y="964"/>
                      <a:pt x="1814" y="964"/>
                      <a:pt x="1814" y="964"/>
                    </a:cubicBezTo>
                    <a:cubicBezTo>
                      <a:pt x="1812" y="960"/>
                      <a:pt x="1812" y="960"/>
                      <a:pt x="1812" y="960"/>
                    </a:cubicBezTo>
                    <a:cubicBezTo>
                      <a:pt x="1814" y="956"/>
                      <a:pt x="1814" y="956"/>
                      <a:pt x="1814" y="956"/>
                    </a:cubicBezTo>
                    <a:cubicBezTo>
                      <a:pt x="1815" y="951"/>
                      <a:pt x="1815" y="951"/>
                      <a:pt x="1815" y="951"/>
                    </a:cubicBezTo>
                    <a:cubicBezTo>
                      <a:pt x="1818" y="945"/>
                      <a:pt x="1818" y="945"/>
                      <a:pt x="1818" y="945"/>
                    </a:cubicBezTo>
                    <a:cubicBezTo>
                      <a:pt x="1818" y="941"/>
                      <a:pt x="1818" y="941"/>
                      <a:pt x="1818" y="941"/>
                    </a:cubicBezTo>
                    <a:cubicBezTo>
                      <a:pt x="1823" y="936"/>
                      <a:pt x="1823" y="936"/>
                      <a:pt x="1823" y="936"/>
                    </a:cubicBezTo>
                    <a:cubicBezTo>
                      <a:pt x="1823" y="928"/>
                      <a:pt x="1823" y="928"/>
                      <a:pt x="1823" y="928"/>
                    </a:cubicBezTo>
                    <a:cubicBezTo>
                      <a:pt x="1829" y="923"/>
                      <a:pt x="1829" y="923"/>
                      <a:pt x="1829" y="923"/>
                    </a:cubicBezTo>
                    <a:cubicBezTo>
                      <a:pt x="1829" y="917"/>
                      <a:pt x="1829" y="917"/>
                      <a:pt x="1829" y="917"/>
                    </a:cubicBezTo>
                    <a:cubicBezTo>
                      <a:pt x="1831" y="916"/>
                      <a:pt x="1831" y="916"/>
                      <a:pt x="1831" y="916"/>
                    </a:cubicBezTo>
                    <a:cubicBezTo>
                      <a:pt x="1831" y="914"/>
                      <a:pt x="1831" y="914"/>
                      <a:pt x="1831" y="914"/>
                    </a:cubicBezTo>
                    <a:cubicBezTo>
                      <a:pt x="1834" y="908"/>
                      <a:pt x="1834" y="908"/>
                      <a:pt x="1834" y="908"/>
                    </a:cubicBezTo>
                    <a:cubicBezTo>
                      <a:pt x="1835" y="903"/>
                      <a:pt x="1835" y="903"/>
                      <a:pt x="1835" y="903"/>
                    </a:cubicBezTo>
                    <a:cubicBezTo>
                      <a:pt x="1837" y="898"/>
                      <a:pt x="1837" y="898"/>
                      <a:pt x="1837" y="898"/>
                    </a:cubicBezTo>
                    <a:cubicBezTo>
                      <a:pt x="1836" y="893"/>
                      <a:pt x="1836" y="893"/>
                      <a:pt x="1836" y="893"/>
                    </a:cubicBezTo>
                    <a:cubicBezTo>
                      <a:pt x="1837" y="890"/>
                      <a:pt x="1837" y="890"/>
                      <a:pt x="1837" y="890"/>
                    </a:cubicBezTo>
                    <a:cubicBezTo>
                      <a:pt x="1837" y="882"/>
                      <a:pt x="1837" y="882"/>
                      <a:pt x="1837" y="882"/>
                    </a:cubicBezTo>
                    <a:cubicBezTo>
                      <a:pt x="1839" y="872"/>
                      <a:pt x="1839" y="872"/>
                      <a:pt x="1839" y="872"/>
                    </a:cubicBezTo>
                    <a:cubicBezTo>
                      <a:pt x="1840" y="872"/>
                      <a:pt x="1840" y="872"/>
                      <a:pt x="1840" y="872"/>
                    </a:cubicBezTo>
                    <a:cubicBezTo>
                      <a:pt x="1841" y="864"/>
                      <a:pt x="1841" y="864"/>
                      <a:pt x="1841" y="864"/>
                    </a:cubicBezTo>
                    <a:cubicBezTo>
                      <a:pt x="1844" y="862"/>
                      <a:pt x="1844" y="862"/>
                      <a:pt x="1844" y="862"/>
                    </a:cubicBezTo>
                    <a:cubicBezTo>
                      <a:pt x="1843" y="857"/>
                      <a:pt x="1843" y="857"/>
                      <a:pt x="1843" y="857"/>
                    </a:cubicBezTo>
                    <a:cubicBezTo>
                      <a:pt x="1848" y="850"/>
                      <a:pt x="1848" y="850"/>
                      <a:pt x="1848" y="850"/>
                    </a:cubicBezTo>
                    <a:cubicBezTo>
                      <a:pt x="1849" y="844"/>
                      <a:pt x="1849" y="844"/>
                      <a:pt x="1849" y="844"/>
                    </a:cubicBezTo>
                    <a:cubicBezTo>
                      <a:pt x="1852" y="841"/>
                      <a:pt x="1852" y="841"/>
                      <a:pt x="1852" y="841"/>
                    </a:cubicBezTo>
                    <a:cubicBezTo>
                      <a:pt x="1850" y="833"/>
                      <a:pt x="1850" y="833"/>
                      <a:pt x="1850" y="833"/>
                    </a:cubicBezTo>
                    <a:cubicBezTo>
                      <a:pt x="1852" y="832"/>
                      <a:pt x="1852" y="832"/>
                      <a:pt x="1852" y="832"/>
                    </a:cubicBezTo>
                    <a:cubicBezTo>
                      <a:pt x="1852" y="827"/>
                      <a:pt x="1852" y="827"/>
                      <a:pt x="1852" y="827"/>
                    </a:cubicBezTo>
                    <a:cubicBezTo>
                      <a:pt x="1855" y="825"/>
                      <a:pt x="1855" y="825"/>
                      <a:pt x="1855" y="825"/>
                    </a:cubicBezTo>
                    <a:cubicBezTo>
                      <a:pt x="1856" y="825"/>
                      <a:pt x="1856" y="825"/>
                      <a:pt x="1856" y="825"/>
                    </a:cubicBezTo>
                    <a:cubicBezTo>
                      <a:pt x="1856" y="820"/>
                      <a:pt x="1856" y="820"/>
                      <a:pt x="1856" y="820"/>
                    </a:cubicBezTo>
                    <a:cubicBezTo>
                      <a:pt x="1854" y="817"/>
                      <a:pt x="1854" y="817"/>
                      <a:pt x="1854" y="817"/>
                    </a:cubicBezTo>
                    <a:cubicBezTo>
                      <a:pt x="1855" y="808"/>
                      <a:pt x="1855" y="808"/>
                      <a:pt x="1855" y="808"/>
                    </a:cubicBezTo>
                    <a:cubicBezTo>
                      <a:pt x="1854" y="803"/>
                      <a:pt x="1854" y="803"/>
                      <a:pt x="1854" y="803"/>
                    </a:cubicBezTo>
                    <a:cubicBezTo>
                      <a:pt x="1856" y="796"/>
                      <a:pt x="1856" y="796"/>
                      <a:pt x="1856" y="796"/>
                    </a:cubicBezTo>
                    <a:cubicBezTo>
                      <a:pt x="1862" y="789"/>
                      <a:pt x="1862" y="789"/>
                      <a:pt x="1862" y="789"/>
                    </a:cubicBezTo>
                    <a:cubicBezTo>
                      <a:pt x="1863" y="780"/>
                      <a:pt x="1863" y="780"/>
                      <a:pt x="1863" y="780"/>
                    </a:cubicBezTo>
                    <a:cubicBezTo>
                      <a:pt x="1858" y="772"/>
                      <a:pt x="1858" y="772"/>
                      <a:pt x="1858" y="772"/>
                    </a:cubicBezTo>
                    <a:cubicBezTo>
                      <a:pt x="1859" y="767"/>
                      <a:pt x="1859" y="767"/>
                      <a:pt x="1859" y="767"/>
                    </a:cubicBezTo>
                    <a:cubicBezTo>
                      <a:pt x="1862" y="763"/>
                      <a:pt x="1862" y="763"/>
                      <a:pt x="1862" y="763"/>
                    </a:cubicBezTo>
                    <a:cubicBezTo>
                      <a:pt x="1863" y="758"/>
                      <a:pt x="1863" y="758"/>
                      <a:pt x="1863" y="758"/>
                    </a:cubicBezTo>
                    <a:cubicBezTo>
                      <a:pt x="1870" y="752"/>
                      <a:pt x="1870" y="752"/>
                      <a:pt x="1870" y="752"/>
                    </a:cubicBezTo>
                    <a:cubicBezTo>
                      <a:pt x="1871" y="748"/>
                      <a:pt x="1871" y="748"/>
                      <a:pt x="1871" y="748"/>
                    </a:cubicBezTo>
                    <a:cubicBezTo>
                      <a:pt x="1873" y="748"/>
                      <a:pt x="1873" y="748"/>
                      <a:pt x="1873" y="748"/>
                    </a:cubicBezTo>
                    <a:cubicBezTo>
                      <a:pt x="1876" y="751"/>
                      <a:pt x="1876" y="751"/>
                      <a:pt x="1876" y="751"/>
                    </a:cubicBezTo>
                    <a:cubicBezTo>
                      <a:pt x="1880" y="750"/>
                      <a:pt x="1880" y="750"/>
                      <a:pt x="1880" y="750"/>
                    </a:cubicBezTo>
                    <a:cubicBezTo>
                      <a:pt x="1886" y="744"/>
                      <a:pt x="1886" y="744"/>
                      <a:pt x="1886" y="744"/>
                    </a:cubicBezTo>
                    <a:cubicBezTo>
                      <a:pt x="1891" y="743"/>
                      <a:pt x="1891" y="743"/>
                      <a:pt x="1891" y="743"/>
                    </a:cubicBezTo>
                    <a:cubicBezTo>
                      <a:pt x="1897" y="739"/>
                      <a:pt x="1897" y="739"/>
                      <a:pt x="1897" y="739"/>
                    </a:cubicBezTo>
                    <a:cubicBezTo>
                      <a:pt x="1900" y="740"/>
                      <a:pt x="1900" y="740"/>
                      <a:pt x="1900" y="740"/>
                    </a:cubicBezTo>
                    <a:cubicBezTo>
                      <a:pt x="1904" y="737"/>
                      <a:pt x="1904" y="737"/>
                      <a:pt x="1904" y="737"/>
                    </a:cubicBezTo>
                    <a:cubicBezTo>
                      <a:pt x="1907" y="737"/>
                      <a:pt x="1907" y="737"/>
                      <a:pt x="1907" y="737"/>
                    </a:cubicBezTo>
                    <a:cubicBezTo>
                      <a:pt x="1910" y="736"/>
                      <a:pt x="1910" y="736"/>
                      <a:pt x="1910" y="736"/>
                    </a:cubicBezTo>
                    <a:cubicBezTo>
                      <a:pt x="1912" y="733"/>
                      <a:pt x="1912" y="733"/>
                      <a:pt x="1912" y="733"/>
                    </a:cubicBezTo>
                    <a:cubicBezTo>
                      <a:pt x="1915" y="736"/>
                      <a:pt x="1915" y="736"/>
                      <a:pt x="1915" y="736"/>
                    </a:cubicBezTo>
                    <a:cubicBezTo>
                      <a:pt x="1914" y="740"/>
                      <a:pt x="1914" y="740"/>
                      <a:pt x="1914" y="740"/>
                    </a:cubicBezTo>
                    <a:cubicBezTo>
                      <a:pt x="1916" y="741"/>
                      <a:pt x="1916" y="741"/>
                      <a:pt x="1916" y="741"/>
                    </a:cubicBezTo>
                    <a:cubicBezTo>
                      <a:pt x="1920" y="745"/>
                      <a:pt x="1920" y="745"/>
                      <a:pt x="1920" y="745"/>
                    </a:cubicBezTo>
                    <a:cubicBezTo>
                      <a:pt x="1921" y="741"/>
                      <a:pt x="1921" y="741"/>
                      <a:pt x="1921" y="741"/>
                    </a:cubicBezTo>
                    <a:cubicBezTo>
                      <a:pt x="1924" y="738"/>
                      <a:pt x="1924" y="738"/>
                      <a:pt x="1924" y="738"/>
                    </a:cubicBezTo>
                    <a:cubicBezTo>
                      <a:pt x="1919" y="733"/>
                      <a:pt x="1919" y="733"/>
                      <a:pt x="1919" y="733"/>
                    </a:cubicBezTo>
                    <a:cubicBezTo>
                      <a:pt x="1919" y="731"/>
                      <a:pt x="1919" y="731"/>
                      <a:pt x="1919" y="731"/>
                    </a:cubicBezTo>
                    <a:cubicBezTo>
                      <a:pt x="1923" y="728"/>
                      <a:pt x="1923" y="728"/>
                      <a:pt x="1923" y="728"/>
                    </a:cubicBezTo>
                    <a:cubicBezTo>
                      <a:pt x="1930" y="730"/>
                      <a:pt x="1930" y="730"/>
                      <a:pt x="1930" y="730"/>
                    </a:cubicBezTo>
                    <a:cubicBezTo>
                      <a:pt x="1933" y="727"/>
                      <a:pt x="1933" y="727"/>
                      <a:pt x="1933" y="727"/>
                    </a:cubicBezTo>
                    <a:cubicBezTo>
                      <a:pt x="1941" y="728"/>
                      <a:pt x="1941" y="728"/>
                      <a:pt x="1941" y="728"/>
                    </a:cubicBezTo>
                    <a:cubicBezTo>
                      <a:pt x="1942" y="731"/>
                      <a:pt x="1942" y="731"/>
                      <a:pt x="1942" y="731"/>
                    </a:cubicBezTo>
                    <a:cubicBezTo>
                      <a:pt x="1944" y="731"/>
                      <a:pt x="1944" y="731"/>
                      <a:pt x="1944" y="731"/>
                    </a:cubicBezTo>
                    <a:cubicBezTo>
                      <a:pt x="1946" y="728"/>
                      <a:pt x="1946" y="728"/>
                      <a:pt x="1946" y="728"/>
                    </a:cubicBezTo>
                    <a:cubicBezTo>
                      <a:pt x="1949" y="729"/>
                      <a:pt x="1949" y="729"/>
                      <a:pt x="1949" y="729"/>
                    </a:cubicBezTo>
                    <a:cubicBezTo>
                      <a:pt x="1948" y="725"/>
                      <a:pt x="1948" y="725"/>
                      <a:pt x="1948" y="725"/>
                    </a:cubicBezTo>
                    <a:cubicBezTo>
                      <a:pt x="1950" y="723"/>
                      <a:pt x="1950" y="723"/>
                      <a:pt x="1950" y="723"/>
                    </a:cubicBezTo>
                    <a:cubicBezTo>
                      <a:pt x="1956" y="724"/>
                      <a:pt x="1956" y="724"/>
                      <a:pt x="1956" y="724"/>
                    </a:cubicBezTo>
                    <a:cubicBezTo>
                      <a:pt x="1958" y="727"/>
                      <a:pt x="1958" y="727"/>
                      <a:pt x="1958" y="727"/>
                    </a:cubicBezTo>
                    <a:cubicBezTo>
                      <a:pt x="1965" y="724"/>
                      <a:pt x="1965" y="724"/>
                      <a:pt x="1965" y="724"/>
                    </a:cubicBezTo>
                    <a:cubicBezTo>
                      <a:pt x="1965" y="721"/>
                      <a:pt x="1965" y="721"/>
                      <a:pt x="1965" y="721"/>
                    </a:cubicBezTo>
                    <a:cubicBezTo>
                      <a:pt x="1963" y="719"/>
                      <a:pt x="1963" y="719"/>
                      <a:pt x="1963" y="719"/>
                    </a:cubicBezTo>
                    <a:cubicBezTo>
                      <a:pt x="1961" y="721"/>
                      <a:pt x="1961" y="721"/>
                      <a:pt x="1961" y="721"/>
                    </a:cubicBezTo>
                    <a:cubicBezTo>
                      <a:pt x="1957" y="718"/>
                      <a:pt x="1957" y="718"/>
                      <a:pt x="1957" y="718"/>
                    </a:cubicBezTo>
                    <a:cubicBezTo>
                      <a:pt x="1960" y="713"/>
                      <a:pt x="1960" y="713"/>
                      <a:pt x="1960" y="713"/>
                    </a:cubicBezTo>
                    <a:cubicBezTo>
                      <a:pt x="1961" y="716"/>
                      <a:pt x="1961" y="716"/>
                      <a:pt x="1961" y="716"/>
                    </a:cubicBezTo>
                    <a:cubicBezTo>
                      <a:pt x="1966" y="713"/>
                      <a:pt x="1966" y="713"/>
                      <a:pt x="1966" y="713"/>
                    </a:cubicBezTo>
                    <a:cubicBezTo>
                      <a:pt x="1961" y="710"/>
                      <a:pt x="1961" y="710"/>
                      <a:pt x="1961" y="710"/>
                    </a:cubicBezTo>
                    <a:cubicBezTo>
                      <a:pt x="1961" y="707"/>
                      <a:pt x="1961" y="707"/>
                      <a:pt x="1961" y="707"/>
                    </a:cubicBezTo>
                    <a:cubicBezTo>
                      <a:pt x="1964" y="707"/>
                      <a:pt x="1964" y="707"/>
                      <a:pt x="1964" y="707"/>
                    </a:cubicBezTo>
                    <a:cubicBezTo>
                      <a:pt x="1968" y="700"/>
                      <a:pt x="1968" y="700"/>
                      <a:pt x="1968" y="700"/>
                    </a:cubicBezTo>
                    <a:cubicBezTo>
                      <a:pt x="1974" y="700"/>
                      <a:pt x="1974" y="700"/>
                      <a:pt x="1974" y="700"/>
                    </a:cubicBezTo>
                    <a:cubicBezTo>
                      <a:pt x="1976" y="703"/>
                      <a:pt x="1976" y="703"/>
                      <a:pt x="1976" y="703"/>
                    </a:cubicBezTo>
                    <a:cubicBezTo>
                      <a:pt x="1979" y="701"/>
                      <a:pt x="1979" y="701"/>
                      <a:pt x="1979" y="701"/>
                    </a:cubicBezTo>
                    <a:cubicBezTo>
                      <a:pt x="1986" y="703"/>
                      <a:pt x="1986" y="703"/>
                      <a:pt x="1986" y="703"/>
                    </a:cubicBezTo>
                    <a:cubicBezTo>
                      <a:pt x="1991" y="702"/>
                      <a:pt x="1991" y="702"/>
                      <a:pt x="1991" y="702"/>
                    </a:cubicBezTo>
                    <a:cubicBezTo>
                      <a:pt x="1990" y="704"/>
                      <a:pt x="1990" y="704"/>
                      <a:pt x="1990" y="704"/>
                    </a:cubicBezTo>
                    <a:cubicBezTo>
                      <a:pt x="1993" y="706"/>
                      <a:pt x="1993" y="706"/>
                      <a:pt x="1993" y="706"/>
                    </a:cubicBezTo>
                    <a:cubicBezTo>
                      <a:pt x="1995" y="706"/>
                      <a:pt x="1995" y="706"/>
                      <a:pt x="1995" y="706"/>
                    </a:cubicBezTo>
                    <a:cubicBezTo>
                      <a:pt x="1993" y="702"/>
                      <a:pt x="1993" y="702"/>
                      <a:pt x="1993" y="702"/>
                    </a:cubicBezTo>
                    <a:cubicBezTo>
                      <a:pt x="1999" y="702"/>
                      <a:pt x="1999" y="702"/>
                      <a:pt x="1999" y="702"/>
                    </a:cubicBezTo>
                    <a:cubicBezTo>
                      <a:pt x="2004" y="703"/>
                      <a:pt x="2004" y="703"/>
                      <a:pt x="2004" y="703"/>
                    </a:cubicBezTo>
                    <a:cubicBezTo>
                      <a:pt x="2007" y="704"/>
                      <a:pt x="2007" y="704"/>
                      <a:pt x="2007" y="704"/>
                    </a:cubicBezTo>
                    <a:cubicBezTo>
                      <a:pt x="2011" y="707"/>
                      <a:pt x="2011" y="707"/>
                      <a:pt x="2011" y="707"/>
                    </a:cubicBezTo>
                    <a:cubicBezTo>
                      <a:pt x="2011" y="709"/>
                      <a:pt x="2011" y="709"/>
                      <a:pt x="2011" y="709"/>
                    </a:cubicBezTo>
                    <a:cubicBezTo>
                      <a:pt x="2016" y="710"/>
                      <a:pt x="2016" y="710"/>
                      <a:pt x="2016" y="710"/>
                    </a:cubicBezTo>
                    <a:cubicBezTo>
                      <a:pt x="2019" y="706"/>
                      <a:pt x="2019" y="706"/>
                      <a:pt x="2019" y="706"/>
                    </a:cubicBezTo>
                    <a:cubicBezTo>
                      <a:pt x="2022" y="707"/>
                      <a:pt x="2022" y="707"/>
                      <a:pt x="2022" y="707"/>
                    </a:cubicBezTo>
                    <a:cubicBezTo>
                      <a:pt x="2022" y="710"/>
                      <a:pt x="2022" y="710"/>
                      <a:pt x="2022" y="710"/>
                    </a:cubicBezTo>
                    <a:cubicBezTo>
                      <a:pt x="2016" y="715"/>
                      <a:pt x="2016" y="715"/>
                      <a:pt x="2016" y="715"/>
                    </a:cubicBezTo>
                    <a:cubicBezTo>
                      <a:pt x="2011" y="715"/>
                      <a:pt x="2011" y="715"/>
                      <a:pt x="2011" y="715"/>
                    </a:cubicBezTo>
                    <a:cubicBezTo>
                      <a:pt x="2009" y="717"/>
                      <a:pt x="2009" y="717"/>
                      <a:pt x="2009" y="717"/>
                    </a:cubicBezTo>
                    <a:cubicBezTo>
                      <a:pt x="2010" y="722"/>
                      <a:pt x="2010" y="722"/>
                      <a:pt x="2010" y="722"/>
                    </a:cubicBezTo>
                    <a:cubicBezTo>
                      <a:pt x="2007" y="722"/>
                      <a:pt x="2007" y="722"/>
                      <a:pt x="2007" y="722"/>
                    </a:cubicBezTo>
                    <a:cubicBezTo>
                      <a:pt x="2006" y="724"/>
                      <a:pt x="2006" y="724"/>
                      <a:pt x="2006" y="724"/>
                    </a:cubicBezTo>
                    <a:cubicBezTo>
                      <a:pt x="2007" y="725"/>
                      <a:pt x="2007" y="725"/>
                      <a:pt x="2007" y="725"/>
                    </a:cubicBezTo>
                    <a:cubicBezTo>
                      <a:pt x="2010" y="725"/>
                      <a:pt x="2010" y="725"/>
                      <a:pt x="2010" y="725"/>
                    </a:cubicBezTo>
                    <a:cubicBezTo>
                      <a:pt x="2015" y="733"/>
                      <a:pt x="2015" y="733"/>
                      <a:pt x="2015" y="733"/>
                    </a:cubicBezTo>
                    <a:cubicBezTo>
                      <a:pt x="2016" y="731"/>
                      <a:pt x="2016" y="731"/>
                      <a:pt x="2016" y="731"/>
                    </a:cubicBezTo>
                    <a:cubicBezTo>
                      <a:pt x="2022" y="729"/>
                      <a:pt x="2022" y="729"/>
                      <a:pt x="2022" y="729"/>
                    </a:cubicBezTo>
                    <a:cubicBezTo>
                      <a:pt x="2024" y="725"/>
                      <a:pt x="2024" y="725"/>
                      <a:pt x="2024" y="725"/>
                    </a:cubicBezTo>
                    <a:cubicBezTo>
                      <a:pt x="2023" y="724"/>
                      <a:pt x="2023" y="724"/>
                      <a:pt x="2023" y="724"/>
                    </a:cubicBezTo>
                    <a:cubicBezTo>
                      <a:pt x="2027" y="722"/>
                      <a:pt x="2027" y="722"/>
                      <a:pt x="2027" y="722"/>
                    </a:cubicBezTo>
                    <a:cubicBezTo>
                      <a:pt x="2024" y="717"/>
                      <a:pt x="2024" y="717"/>
                      <a:pt x="2024" y="717"/>
                    </a:cubicBezTo>
                    <a:cubicBezTo>
                      <a:pt x="2026" y="717"/>
                      <a:pt x="2026" y="717"/>
                      <a:pt x="2026" y="717"/>
                    </a:cubicBezTo>
                    <a:cubicBezTo>
                      <a:pt x="2031" y="723"/>
                      <a:pt x="2031" y="723"/>
                      <a:pt x="2031" y="723"/>
                    </a:cubicBezTo>
                    <a:cubicBezTo>
                      <a:pt x="2034" y="723"/>
                      <a:pt x="2034" y="723"/>
                      <a:pt x="2034" y="723"/>
                    </a:cubicBezTo>
                    <a:cubicBezTo>
                      <a:pt x="2035" y="720"/>
                      <a:pt x="2035" y="720"/>
                      <a:pt x="2035" y="720"/>
                    </a:cubicBezTo>
                    <a:cubicBezTo>
                      <a:pt x="2034" y="718"/>
                      <a:pt x="2034" y="718"/>
                      <a:pt x="2034" y="718"/>
                    </a:cubicBezTo>
                    <a:cubicBezTo>
                      <a:pt x="2036" y="716"/>
                      <a:pt x="2036" y="716"/>
                      <a:pt x="2036" y="716"/>
                    </a:cubicBezTo>
                    <a:cubicBezTo>
                      <a:pt x="2038" y="713"/>
                      <a:pt x="2038" y="713"/>
                      <a:pt x="2038" y="713"/>
                    </a:cubicBezTo>
                    <a:cubicBezTo>
                      <a:pt x="2039" y="713"/>
                      <a:pt x="2039" y="713"/>
                      <a:pt x="2039" y="713"/>
                    </a:cubicBezTo>
                    <a:cubicBezTo>
                      <a:pt x="2039" y="709"/>
                      <a:pt x="2039" y="709"/>
                      <a:pt x="2039" y="709"/>
                    </a:cubicBezTo>
                    <a:cubicBezTo>
                      <a:pt x="2039" y="707"/>
                      <a:pt x="2039" y="707"/>
                      <a:pt x="2039" y="707"/>
                    </a:cubicBezTo>
                    <a:cubicBezTo>
                      <a:pt x="2041" y="705"/>
                      <a:pt x="2041" y="705"/>
                      <a:pt x="2041" y="705"/>
                    </a:cubicBezTo>
                    <a:cubicBezTo>
                      <a:pt x="2043" y="707"/>
                      <a:pt x="2043" y="707"/>
                      <a:pt x="2043" y="707"/>
                    </a:cubicBezTo>
                    <a:cubicBezTo>
                      <a:pt x="2046" y="705"/>
                      <a:pt x="2046" y="705"/>
                      <a:pt x="2046" y="705"/>
                    </a:cubicBezTo>
                    <a:cubicBezTo>
                      <a:pt x="2048" y="708"/>
                      <a:pt x="2048" y="708"/>
                      <a:pt x="2048" y="708"/>
                    </a:cubicBezTo>
                    <a:cubicBezTo>
                      <a:pt x="2048" y="711"/>
                      <a:pt x="2048" y="711"/>
                      <a:pt x="2048" y="711"/>
                    </a:cubicBezTo>
                    <a:cubicBezTo>
                      <a:pt x="2051" y="713"/>
                      <a:pt x="2051" y="713"/>
                      <a:pt x="2051" y="713"/>
                    </a:cubicBezTo>
                    <a:cubicBezTo>
                      <a:pt x="2055" y="707"/>
                      <a:pt x="2055" y="707"/>
                      <a:pt x="2055" y="707"/>
                    </a:cubicBezTo>
                    <a:cubicBezTo>
                      <a:pt x="2053" y="705"/>
                      <a:pt x="2053" y="705"/>
                      <a:pt x="2053" y="705"/>
                    </a:cubicBezTo>
                    <a:cubicBezTo>
                      <a:pt x="2054" y="703"/>
                      <a:pt x="2054" y="703"/>
                      <a:pt x="2054" y="703"/>
                    </a:cubicBezTo>
                    <a:cubicBezTo>
                      <a:pt x="2056" y="701"/>
                      <a:pt x="2056" y="701"/>
                      <a:pt x="2056" y="701"/>
                    </a:cubicBezTo>
                    <a:cubicBezTo>
                      <a:pt x="2059" y="702"/>
                      <a:pt x="2059" y="702"/>
                      <a:pt x="2059" y="702"/>
                    </a:cubicBezTo>
                    <a:cubicBezTo>
                      <a:pt x="2061" y="700"/>
                      <a:pt x="2061" y="700"/>
                      <a:pt x="2061" y="700"/>
                    </a:cubicBezTo>
                    <a:cubicBezTo>
                      <a:pt x="2064" y="701"/>
                      <a:pt x="2064" y="701"/>
                      <a:pt x="2064" y="701"/>
                    </a:cubicBezTo>
                    <a:cubicBezTo>
                      <a:pt x="2064" y="699"/>
                      <a:pt x="2064" y="699"/>
                      <a:pt x="2064" y="699"/>
                    </a:cubicBezTo>
                    <a:cubicBezTo>
                      <a:pt x="2061" y="695"/>
                      <a:pt x="2061" y="695"/>
                      <a:pt x="2061" y="695"/>
                    </a:cubicBezTo>
                    <a:cubicBezTo>
                      <a:pt x="2062" y="693"/>
                      <a:pt x="2062" y="693"/>
                      <a:pt x="2062" y="693"/>
                    </a:cubicBezTo>
                    <a:cubicBezTo>
                      <a:pt x="2061" y="691"/>
                      <a:pt x="2061" y="691"/>
                      <a:pt x="2061" y="691"/>
                    </a:cubicBezTo>
                    <a:cubicBezTo>
                      <a:pt x="2058" y="689"/>
                      <a:pt x="2058" y="689"/>
                      <a:pt x="2058" y="689"/>
                    </a:cubicBezTo>
                    <a:cubicBezTo>
                      <a:pt x="2056" y="687"/>
                      <a:pt x="2056" y="687"/>
                      <a:pt x="2056" y="687"/>
                    </a:cubicBezTo>
                    <a:cubicBezTo>
                      <a:pt x="2055" y="688"/>
                      <a:pt x="2055" y="688"/>
                      <a:pt x="2055" y="688"/>
                    </a:cubicBezTo>
                    <a:cubicBezTo>
                      <a:pt x="2056" y="690"/>
                      <a:pt x="2056" y="690"/>
                      <a:pt x="2056" y="690"/>
                    </a:cubicBezTo>
                    <a:cubicBezTo>
                      <a:pt x="2054" y="690"/>
                      <a:pt x="2054" y="690"/>
                      <a:pt x="2054" y="690"/>
                    </a:cubicBezTo>
                    <a:cubicBezTo>
                      <a:pt x="2050" y="688"/>
                      <a:pt x="2050" y="688"/>
                      <a:pt x="2050" y="688"/>
                    </a:cubicBezTo>
                    <a:cubicBezTo>
                      <a:pt x="2049" y="689"/>
                      <a:pt x="2049" y="689"/>
                      <a:pt x="2049" y="689"/>
                    </a:cubicBezTo>
                    <a:cubicBezTo>
                      <a:pt x="2050" y="691"/>
                      <a:pt x="2050" y="691"/>
                      <a:pt x="2050" y="691"/>
                    </a:cubicBezTo>
                    <a:cubicBezTo>
                      <a:pt x="2046" y="691"/>
                      <a:pt x="2046" y="691"/>
                      <a:pt x="2046" y="691"/>
                    </a:cubicBezTo>
                    <a:cubicBezTo>
                      <a:pt x="2045" y="692"/>
                      <a:pt x="2045" y="692"/>
                      <a:pt x="2045" y="692"/>
                    </a:cubicBezTo>
                    <a:cubicBezTo>
                      <a:pt x="2042" y="690"/>
                      <a:pt x="2042" y="690"/>
                      <a:pt x="2042" y="690"/>
                    </a:cubicBezTo>
                    <a:cubicBezTo>
                      <a:pt x="2043" y="687"/>
                      <a:pt x="2043" y="687"/>
                      <a:pt x="2043" y="687"/>
                    </a:cubicBezTo>
                    <a:cubicBezTo>
                      <a:pt x="2045" y="685"/>
                      <a:pt x="2045" y="685"/>
                      <a:pt x="2045" y="685"/>
                    </a:cubicBezTo>
                    <a:cubicBezTo>
                      <a:pt x="2040" y="677"/>
                      <a:pt x="2040" y="677"/>
                      <a:pt x="2040" y="677"/>
                    </a:cubicBezTo>
                    <a:cubicBezTo>
                      <a:pt x="2043" y="675"/>
                      <a:pt x="2043" y="675"/>
                      <a:pt x="2043" y="675"/>
                    </a:cubicBezTo>
                    <a:cubicBezTo>
                      <a:pt x="2039" y="669"/>
                      <a:pt x="2039" y="669"/>
                      <a:pt x="2039" y="669"/>
                    </a:cubicBezTo>
                    <a:cubicBezTo>
                      <a:pt x="2041" y="662"/>
                      <a:pt x="2041" y="662"/>
                      <a:pt x="2041" y="662"/>
                    </a:cubicBezTo>
                    <a:cubicBezTo>
                      <a:pt x="2041" y="657"/>
                      <a:pt x="2041" y="657"/>
                      <a:pt x="2041" y="657"/>
                    </a:cubicBezTo>
                    <a:cubicBezTo>
                      <a:pt x="2044" y="653"/>
                      <a:pt x="2044" y="653"/>
                      <a:pt x="2044" y="653"/>
                    </a:cubicBezTo>
                    <a:cubicBezTo>
                      <a:pt x="2044" y="646"/>
                      <a:pt x="2044" y="646"/>
                      <a:pt x="2044" y="646"/>
                    </a:cubicBezTo>
                    <a:cubicBezTo>
                      <a:pt x="2048" y="642"/>
                      <a:pt x="2048" y="642"/>
                      <a:pt x="2048" y="642"/>
                    </a:cubicBezTo>
                    <a:cubicBezTo>
                      <a:pt x="2048" y="637"/>
                      <a:pt x="2048" y="637"/>
                      <a:pt x="2048" y="637"/>
                    </a:cubicBezTo>
                    <a:cubicBezTo>
                      <a:pt x="2046" y="636"/>
                      <a:pt x="2046" y="636"/>
                      <a:pt x="2046" y="636"/>
                    </a:cubicBezTo>
                    <a:cubicBezTo>
                      <a:pt x="2050" y="634"/>
                      <a:pt x="2050" y="634"/>
                      <a:pt x="2050" y="634"/>
                    </a:cubicBezTo>
                    <a:cubicBezTo>
                      <a:pt x="2046" y="628"/>
                      <a:pt x="2046" y="628"/>
                      <a:pt x="2046" y="628"/>
                    </a:cubicBezTo>
                    <a:cubicBezTo>
                      <a:pt x="2048" y="613"/>
                      <a:pt x="2048" y="613"/>
                      <a:pt x="2048" y="613"/>
                    </a:cubicBezTo>
                    <a:cubicBezTo>
                      <a:pt x="2050" y="610"/>
                      <a:pt x="2050" y="610"/>
                      <a:pt x="2050" y="610"/>
                    </a:cubicBezTo>
                    <a:cubicBezTo>
                      <a:pt x="2047" y="603"/>
                      <a:pt x="2047" y="603"/>
                      <a:pt x="2047" y="603"/>
                    </a:cubicBezTo>
                    <a:cubicBezTo>
                      <a:pt x="2046" y="598"/>
                      <a:pt x="2046" y="598"/>
                      <a:pt x="2046" y="598"/>
                    </a:cubicBezTo>
                    <a:cubicBezTo>
                      <a:pt x="2044" y="596"/>
                      <a:pt x="2044" y="596"/>
                      <a:pt x="2044" y="596"/>
                    </a:cubicBezTo>
                    <a:cubicBezTo>
                      <a:pt x="2044" y="594"/>
                      <a:pt x="2044" y="594"/>
                      <a:pt x="2044" y="594"/>
                    </a:cubicBezTo>
                    <a:cubicBezTo>
                      <a:pt x="2047" y="591"/>
                      <a:pt x="2047" y="591"/>
                      <a:pt x="2047" y="591"/>
                    </a:cubicBezTo>
                    <a:cubicBezTo>
                      <a:pt x="2047" y="585"/>
                      <a:pt x="2047" y="585"/>
                      <a:pt x="2047" y="585"/>
                    </a:cubicBezTo>
                    <a:cubicBezTo>
                      <a:pt x="2049" y="583"/>
                      <a:pt x="2049" y="583"/>
                      <a:pt x="2049" y="583"/>
                    </a:cubicBezTo>
                    <a:cubicBezTo>
                      <a:pt x="2053" y="575"/>
                      <a:pt x="2053" y="575"/>
                      <a:pt x="2053" y="575"/>
                    </a:cubicBezTo>
                    <a:cubicBezTo>
                      <a:pt x="2057" y="576"/>
                      <a:pt x="2057" y="576"/>
                      <a:pt x="2057" y="576"/>
                    </a:cubicBezTo>
                    <a:cubicBezTo>
                      <a:pt x="2059" y="574"/>
                      <a:pt x="2059" y="574"/>
                      <a:pt x="2059" y="574"/>
                    </a:cubicBezTo>
                    <a:cubicBezTo>
                      <a:pt x="2062" y="575"/>
                      <a:pt x="2062" y="575"/>
                      <a:pt x="2062" y="575"/>
                    </a:cubicBezTo>
                    <a:cubicBezTo>
                      <a:pt x="2064" y="572"/>
                      <a:pt x="2064" y="572"/>
                      <a:pt x="2064" y="572"/>
                    </a:cubicBezTo>
                    <a:cubicBezTo>
                      <a:pt x="2070" y="571"/>
                      <a:pt x="2070" y="571"/>
                      <a:pt x="2070" y="571"/>
                    </a:cubicBezTo>
                    <a:cubicBezTo>
                      <a:pt x="2071" y="569"/>
                      <a:pt x="2071" y="569"/>
                      <a:pt x="2071" y="569"/>
                    </a:cubicBezTo>
                    <a:cubicBezTo>
                      <a:pt x="2074" y="569"/>
                      <a:pt x="2074" y="569"/>
                      <a:pt x="2074" y="569"/>
                    </a:cubicBezTo>
                    <a:cubicBezTo>
                      <a:pt x="2074" y="564"/>
                      <a:pt x="2074" y="564"/>
                      <a:pt x="2074" y="564"/>
                    </a:cubicBezTo>
                    <a:cubicBezTo>
                      <a:pt x="2076" y="564"/>
                      <a:pt x="2076" y="564"/>
                      <a:pt x="2076" y="564"/>
                    </a:cubicBezTo>
                    <a:cubicBezTo>
                      <a:pt x="2077" y="563"/>
                      <a:pt x="2077" y="563"/>
                      <a:pt x="2077" y="563"/>
                    </a:cubicBezTo>
                    <a:cubicBezTo>
                      <a:pt x="2082" y="563"/>
                      <a:pt x="2082" y="563"/>
                      <a:pt x="2082" y="563"/>
                    </a:cubicBezTo>
                    <a:cubicBezTo>
                      <a:pt x="2082" y="567"/>
                      <a:pt x="2082" y="567"/>
                      <a:pt x="2082" y="567"/>
                    </a:cubicBezTo>
                    <a:cubicBezTo>
                      <a:pt x="2084" y="566"/>
                      <a:pt x="2084" y="566"/>
                      <a:pt x="2084" y="566"/>
                    </a:cubicBezTo>
                    <a:cubicBezTo>
                      <a:pt x="2085" y="566"/>
                      <a:pt x="2085" y="566"/>
                      <a:pt x="2085" y="566"/>
                    </a:cubicBezTo>
                    <a:cubicBezTo>
                      <a:pt x="2087" y="571"/>
                      <a:pt x="2087" y="571"/>
                      <a:pt x="2087" y="571"/>
                    </a:cubicBezTo>
                    <a:cubicBezTo>
                      <a:pt x="2089" y="571"/>
                      <a:pt x="2089" y="571"/>
                      <a:pt x="2089" y="571"/>
                    </a:cubicBezTo>
                    <a:cubicBezTo>
                      <a:pt x="2092" y="567"/>
                      <a:pt x="2092" y="567"/>
                      <a:pt x="2092" y="567"/>
                    </a:cubicBezTo>
                    <a:cubicBezTo>
                      <a:pt x="2091" y="561"/>
                      <a:pt x="2091" y="561"/>
                      <a:pt x="2091" y="561"/>
                    </a:cubicBezTo>
                    <a:cubicBezTo>
                      <a:pt x="2094" y="561"/>
                      <a:pt x="2094" y="561"/>
                      <a:pt x="2094" y="561"/>
                    </a:cubicBezTo>
                    <a:cubicBezTo>
                      <a:pt x="2095" y="555"/>
                      <a:pt x="2095" y="555"/>
                      <a:pt x="2095" y="555"/>
                    </a:cubicBezTo>
                    <a:cubicBezTo>
                      <a:pt x="2096" y="555"/>
                      <a:pt x="2096" y="555"/>
                      <a:pt x="2096" y="555"/>
                    </a:cubicBezTo>
                    <a:cubicBezTo>
                      <a:pt x="2097" y="559"/>
                      <a:pt x="2097" y="559"/>
                      <a:pt x="2097" y="559"/>
                    </a:cubicBezTo>
                    <a:cubicBezTo>
                      <a:pt x="2101" y="562"/>
                      <a:pt x="2101" y="562"/>
                      <a:pt x="2101" y="562"/>
                    </a:cubicBezTo>
                    <a:cubicBezTo>
                      <a:pt x="2101" y="567"/>
                      <a:pt x="2101" y="567"/>
                      <a:pt x="2101" y="567"/>
                    </a:cubicBezTo>
                    <a:cubicBezTo>
                      <a:pt x="2100" y="569"/>
                      <a:pt x="2100" y="569"/>
                      <a:pt x="2100" y="569"/>
                    </a:cubicBezTo>
                    <a:cubicBezTo>
                      <a:pt x="2102" y="571"/>
                      <a:pt x="2102" y="571"/>
                      <a:pt x="2102" y="571"/>
                    </a:cubicBezTo>
                    <a:cubicBezTo>
                      <a:pt x="2103" y="575"/>
                      <a:pt x="2103" y="575"/>
                      <a:pt x="2103" y="575"/>
                    </a:cubicBezTo>
                    <a:cubicBezTo>
                      <a:pt x="2101" y="578"/>
                      <a:pt x="2101" y="578"/>
                      <a:pt x="2101" y="578"/>
                    </a:cubicBezTo>
                    <a:cubicBezTo>
                      <a:pt x="2102" y="579"/>
                      <a:pt x="2102" y="579"/>
                      <a:pt x="2102" y="579"/>
                    </a:cubicBezTo>
                    <a:cubicBezTo>
                      <a:pt x="2103" y="584"/>
                      <a:pt x="2103" y="584"/>
                      <a:pt x="2103" y="584"/>
                    </a:cubicBezTo>
                    <a:cubicBezTo>
                      <a:pt x="2102" y="584"/>
                      <a:pt x="2102" y="584"/>
                      <a:pt x="2102" y="584"/>
                    </a:cubicBezTo>
                    <a:cubicBezTo>
                      <a:pt x="2102" y="588"/>
                      <a:pt x="2102" y="588"/>
                      <a:pt x="2102" y="588"/>
                    </a:cubicBezTo>
                    <a:cubicBezTo>
                      <a:pt x="2103" y="590"/>
                      <a:pt x="2103" y="590"/>
                      <a:pt x="2103" y="590"/>
                    </a:cubicBezTo>
                    <a:cubicBezTo>
                      <a:pt x="2102" y="592"/>
                      <a:pt x="2102" y="592"/>
                      <a:pt x="2102" y="592"/>
                    </a:cubicBezTo>
                    <a:cubicBezTo>
                      <a:pt x="2101" y="594"/>
                      <a:pt x="2101" y="594"/>
                      <a:pt x="2101" y="594"/>
                    </a:cubicBezTo>
                    <a:cubicBezTo>
                      <a:pt x="2102" y="596"/>
                      <a:pt x="2102" y="596"/>
                      <a:pt x="2102" y="596"/>
                    </a:cubicBezTo>
                    <a:cubicBezTo>
                      <a:pt x="2105" y="593"/>
                      <a:pt x="2105" y="593"/>
                      <a:pt x="2105" y="593"/>
                    </a:cubicBezTo>
                    <a:cubicBezTo>
                      <a:pt x="2106" y="596"/>
                      <a:pt x="2106" y="596"/>
                      <a:pt x="2106" y="596"/>
                    </a:cubicBezTo>
                    <a:cubicBezTo>
                      <a:pt x="2110" y="597"/>
                      <a:pt x="2110" y="597"/>
                      <a:pt x="2110" y="597"/>
                    </a:cubicBezTo>
                    <a:cubicBezTo>
                      <a:pt x="2111" y="605"/>
                      <a:pt x="2111" y="605"/>
                      <a:pt x="2111" y="605"/>
                    </a:cubicBezTo>
                    <a:cubicBezTo>
                      <a:pt x="2112" y="603"/>
                      <a:pt x="2112" y="603"/>
                      <a:pt x="2112" y="603"/>
                    </a:cubicBezTo>
                    <a:cubicBezTo>
                      <a:pt x="2113" y="600"/>
                      <a:pt x="2113" y="600"/>
                      <a:pt x="2113" y="600"/>
                    </a:cubicBezTo>
                    <a:cubicBezTo>
                      <a:pt x="2116" y="596"/>
                      <a:pt x="2116" y="596"/>
                      <a:pt x="2116" y="596"/>
                    </a:cubicBezTo>
                    <a:cubicBezTo>
                      <a:pt x="2118" y="596"/>
                      <a:pt x="2118" y="596"/>
                      <a:pt x="2118" y="596"/>
                    </a:cubicBezTo>
                    <a:cubicBezTo>
                      <a:pt x="2120" y="599"/>
                      <a:pt x="2120" y="599"/>
                      <a:pt x="2120" y="599"/>
                    </a:cubicBezTo>
                    <a:cubicBezTo>
                      <a:pt x="2117" y="605"/>
                      <a:pt x="2117" y="605"/>
                      <a:pt x="2117" y="605"/>
                    </a:cubicBezTo>
                    <a:cubicBezTo>
                      <a:pt x="2120" y="609"/>
                      <a:pt x="2120" y="609"/>
                      <a:pt x="2120" y="609"/>
                    </a:cubicBezTo>
                    <a:cubicBezTo>
                      <a:pt x="2121" y="613"/>
                      <a:pt x="2121" y="613"/>
                      <a:pt x="2121" y="613"/>
                    </a:cubicBezTo>
                    <a:cubicBezTo>
                      <a:pt x="2123" y="607"/>
                      <a:pt x="2123" y="607"/>
                      <a:pt x="2123" y="607"/>
                    </a:cubicBezTo>
                    <a:cubicBezTo>
                      <a:pt x="2126" y="605"/>
                      <a:pt x="2126" y="605"/>
                      <a:pt x="2126" y="605"/>
                    </a:cubicBezTo>
                    <a:cubicBezTo>
                      <a:pt x="2126" y="602"/>
                      <a:pt x="2126" y="602"/>
                      <a:pt x="2126" y="602"/>
                    </a:cubicBezTo>
                    <a:cubicBezTo>
                      <a:pt x="2127" y="600"/>
                      <a:pt x="2127" y="600"/>
                      <a:pt x="2127" y="600"/>
                    </a:cubicBezTo>
                    <a:cubicBezTo>
                      <a:pt x="2128" y="589"/>
                      <a:pt x="2128" y="589"/>
                      <a:pt x="2128" y="589"/>
                    </a:cubicBezTo>
                    <a:cubicBezTo>
                      <a:pt x="2130" y="586"/>
                      <a:pt x="2130" y="586"/>
                      <a:pt x="2130" y="586"/>
                    </a:cubicBezTo>
                    <a:cubicBezTo>
                      <a:pt x="2127" y="583"/>
                      <a:pt x="2127" y="583"/>
                      <a:pt x="2127" y="583"/>
                    </a:cubicBezTo>
                    <a:cubicBezTo>
                      <a:pt x="2130" y="579"/>
                      <a:pt x="2130" y="579"/>
                      <a:pt x="2130" y="579"/>
                    </a:cubicBezTo>
                    <a:cubicBezTo>
                      <a:pt x="2131" y="576"/>
                      <a:pt x="2131" y="576"/>
                      <a:pt x="2131" y="576"/>
                    </a:cubicBezTo>
                    <a:cubicBezTo>
                      <a:pt x="2129" y="575"/>
                      <a:pt x="2129" y="575"/>
                      <a:pt x="2129" y="575"/>
                    </a:cubicBezTo>
                    <a:cubicBezTo>
                      <a:pt x="2130" y="573"/>
                      <a:pt x="2130" y="573"/>
                      <a:pt x="2130" y="573"/>
                    </a:cubicBezTo>
                    <a:cubicBezTo>
                      <a:pt x="2131" y="572"/>
                      <a:pt x="2131" y="572"/>
                      <a:pt x="2131" y="572"/>
                    </a:cubicBezTo>
                    <a:cubicBezTo>
                      <a:pt x="2132" y="566"/>
                      <a:pt x="2132" y="566"/>
                      <a:pt x="2132" y="566"/>
                    </a:cubicBezTo>
                    <a:cubicBezTo>
                      <a:pt x="2130" y="563"/>
                      <a:pt x="2130" y="563"/>
                      <a:pt x="2130" y="563"/>
                    </a:cubicBezTo>
                    <a:cubicBezTo>
                      <a:pt x="2132" y="556"/>
                      <a:pt x="2132" y="556"/>
                      <a:pt x="2132" y="556"/>
                    </a:cubicBezTo>
                    <a:cubicBezTo>
                      <a:pt x="2134" y="554"/>
                      <a:pt x="2134" y="554"/>
                      <a:pt x="2134" y="554"/>
                    </a:cubicBezTo>
                    <a:cubicBezTo>
                      <a:pt x="2139" y="552"/>
                      <a:pt x="2139" y="552"/>
                      <a:pt x="2139" y="552"/>
                    </a:cubicBezTo>
                    <a:cubicBezTo>
                      <a:pt x="2141" y="556"/>
                      <a:pt x="2141" y="556"/>
                      <a:pt x="2141" y="556"/>
                    </a:cubicBezTo>
                    <a:cubicBezTo>
                      <a:pt x="2143" y="559"/>
                      <a:pt x="2143" y="559"/>
                      <a:pt x="2143" y="559"/>
                    </a:cubicBezTo>
                    <a:cubicBezTo>
                      <a:pt x="2145" y="556"/>
                      <a:pt x="2145" y="556"/>
                      <a:pt x="2145" y="556"/>
                    </a:cubicBezTo>
                    <a:cubicBezTo>
                      <a:pt x="2142" y="553"/>
                      <a:pt x="2142" y="553"/>
                      <a:pt x="2142" y="553"/>
                    </a:cubicBezTo>
                    <a:cubicBezTo>
                      <a:pt x="2143" y="548"/>
                      <a:pt x="2143" y="548"/>
                      <a:pt x="2143" y="548"/>
                    </a:cubicBezTo>
                    <a:cubicBezTo>
                      <a:pt x="2138" y="545"/>
                      <a:pt x="2138" y="545"/>
                      <a:pt x="2138" y="545"/>
                    </a:cubicBezTo>
                    <a:cubicBezTo>
                      <a:pt x="2136" y="536"/>
                      <a:pt x="2136" y="536"/>
                      <a:pt x="2136" y="536"/>
                    </a:cubicBezTo>
                    <a:cubicBezTo>
                      <a:pt x="2134" y="534"/>
                      <a:pt x="2134" y="534"/>
                      <a:pt x="2134" y="534"/>
                    </a:cubicBezTo>
                    <a:cubicBezTo>
                      <a:pt x="2133" y="532"/>
                      <a:pt x="2133" y="532"/>
                      <a:pt x="2133" y="532"/>
                    </a:cubicBezTo>
                    <a:cubicBezTo>
                      <a:pt x="2130" y="529"/>
                      <a:pt x="2130" y="529"/>
                      <a:pt x="2130" y="529"/>
                    </a:cubicBezTo>
                    <a:cubicBezTo>
                      <a:pt x="2129" y="523"/>
                      <a:pt x="2129" y="523"/>
                      <a:pt x="2129" y="523"/>
                    </a:cubicBezTo>
                    <a:cubicBezTo>
                      <a:pt x="2130" y="521"/>
                      <a:pt x="2130" y="521"/>
                      <a:pt x="2130" y="521"/>
                    </a:cubicBezTo>
                    <a:cubicBezTo>
                      <a:pt x="2129" y="516"/>
                      <a:pt x="2129" y="516"/>
                      <a:pt x="2129" y="516"/>
                    </a:cubicBezTo>
                    <a:cubicBezTo>
                      <a:pt x="2125" y="512"/>
                      <a:pt x="2125" y="512"/>
                      <a:pt x="2125" y="512"/>
                    </a:cubicBezTo>
                    <a:cubicBezTo>
                      <a:pt x="2126" y="509"/>
                      <a:pt x="2126" y="509"/>
                      <a:pt x="2126" y="509"/>
                    </a:cubicBezTo>
                    <a:cubicBezTo>
                      <a:pt x="2124" y="506"/>
                      <a:pt x="2124" y="506"/>
                      <a:pt x="2124" y="506"/>
                    </a:cubicBezTo>
                    <a:cubicBezTo>
                      <a:pt x="2129" y="501"/>
                      <a:pt x="2129" y="501"/>
                      <a:pt x="2129" y="501"/>
                    </a:cubicBezTo>
                    <a:cubicBezTo>
                      <a:pt x="2133" y="501"/>
                      <a:pt x="2133" y="501"/>
                      <a:pt x="2133" y="501"/>
                    </a:cubicBezTo>
                    <a:cubicBezTo>
                      <a:pt x="2136" y="496"/>
                      <a:pt x="2136" y="496"/>
                      <a:pt x="2136" y="496"/>
                    </a:cubicBezTo>
                    <a:cubicBezTo>
                      <a:pt x="2141" y="496"/>
                      <a:pt x="2141" y="496"/>
                      <a:pt x="2141" y="496"/>
                    </a:cubicBezTo>
                    <a:cubicBezTo>
                      <a:pt x="2142" y="495"/>
                      <a:pt x="2142" y="495"/>
                      <a:pt x="2142" y="495"/>
                    </a:cubicBezTo>
                    <a:cubicBezTo>
                      <a:pt x="2147" y="500"/>
                      <a:pt x="2147" y="500"/>
                      <a:pt x="2147" y="500"/>
                    </a:cubicBezTo>
                    <a:cubicBezTo>
                      <a:pt x="2152" y="500"/>
                      <a:pt x="2152" y="500"/>
                      <a:pt x="2152" y="500"/>
                    </a:cubicBezTo>
                    <a:cubicBezTo>
                      <a:pt x="2154" y="501"/>
                      <a:pt x="2154" y="501"/>
                      <a:pt x="2154" y="501"/>
                    </a:cubicBezTo>
                    <a:cubicBezTo>
                      <a:pt x="2158" y="501"/>
                      <a:pt x="2158" y="501"/>
                      <a:pt x="2158" y="501"/>
                    </a:cubicBezTo>
                    <a:cubicBezTo>
                      <a:pt x="2160" y="501"/>
                      <a:pt x="2160" y="501"/>
                      <a:pt x="2160" y="501"/>
                    </a:cubicBezTo>
                    <a:cubicBezTo>
                      <a:pt x="2156" y="504"/>
                      <a:pt x="2156" y="504"/>
                      <a:pt x="2156" y="504"/>
                    </a:cubicBezTo>
                    <a:cubicBezTo>
                      <a:pt x="2158" y="506"/>
                      <a:pt x="2158" y="506"/>
                      <a:pt x="2158" y="506"/>
                    </a:cubicBezTo>
                    <a:cubicBezTo>
                      <a:pt x="2154" y="508"/>
                      <a:pt x="2154" y="508"/>
                      <a:pt x="2154" y="508"/>
                    </a:cubicBezTo>
                    <a:cubicBezTo>
                      <a:pt x="2150" y="506"/>
                      <a:pt x="2150" y="506"/>
                      <a:pt x="2150" y="506"/>
                    </a:cubicBezTo>
                    <a:cubicBezTo>
                      <a:pt x="2145" y="513"/>
                      <a:pt x="2145" y="513"/>
                      <a:pt x="2145" y="513"/>
                    </a:cubicBezTo>
                    <a:cubicBezTo>
                      <a:pt x="2145" y="516"/>
                      <a:pt x="2145" y="516"/>
                      <a:pt x="2145" y="516"/>
                    </a:cubicBezTo>
                    <a:cubicBezTo>
                      <a:pt x="2147" y="521"/>
                      <a:pt x="2147" y="521"/>
                      <a:pt x="2147" y="521"/>
                    </a:cubicBezTo>
                    <a:cubicBezTo>
                      <a:pt x="2147" y="526"/>
                      <a:pt x="2147" y="526"/>
                      <a:pt x="2147" y="526"/>
                    </a:cubicBezTo>
                    <a:cubicBezTo>
                      <a:pt x="2149" y="528"/>
                      <a:pt x="2149" y="528"/>
                      <a:pt x="2149" y="528"/>
                    </a:cubicBezTo>
                    <a:cubicBezTo>
                      <a:pt x="2150" y="532"/>
                      <a:pt x="2150" y="532"/>
                      <a:pt x="2150" y="532"/>
                    </a:cubicBezTo>
                    <a:cubicBezTo>
                      <a:pt x="2154" y="537"/>
                      <a:pt x="2154" y="537"/>
                      <a:pt x="2154" y="537"/>
                    </a:cubicBezTo>
                    <a:cubicBezTo>
                      <a:pt x="2154" y="540"/>
                      <a:pt x="2154" y="540"/>
                      <a:pt x="2154" y="540"/>
                    </a:cubicBezTo>
                    <a:cubicBezTo>
                      <a:pt x="2155" y="540"/>
                      <a:pt x="2155" y="540"/>
                      <a:pt x="2155" y="540"/>
                    </a:cubicBezTo>
                    <a:cubicBezTo>
                      <a:pt x="2154" y="542"/>
                      <a:pt x="2154" y="542"/>
                      <a:pt x="2154" y="542"/>
                    </a:cubicBezTo>
                    <a:cubicBezTo>
                      <a:pt x="2157" y="544"/>
                      <a:pt x="2157" y="544"/>
                      <a:pt x="2157" y="544"/>
                    </a:cubicBezTo>
                    <a:cubicBezTo>
                      <a:pt x="2158" y="549"/>
                      <a:pt x="2158" y="549"/>
                      <a:pt x="2158" y="549"/>
                    </a:cubicBezTo>
                    <a:cubicBezTo>
                      <a:pt x="2158" y="551"/>
                      <a:pt x="2158" y="551"/>
                      <a:pt x="2158" y="551"/>
                    </a:cubicBezTo>
                    <a:cubicBezTo>
                      <a:pt x="2157" y="554"/>
                      <a:pt x="2157" y="554"/>
                      <a:pt x="2157" y="554"/>
                    </a:cubicBezTo>
                    <a:cubicBezTo>
                      <a:pt x="2158" y="564"/>
                      <a:pt x="2158" y="564"/>
                      <a:pt x="2158" y="564"/>
                    </a:cubicBezTo>
                    <a:cubicBezTo>
                      <a:pt x="2159" y="565"/>
                      <a:pt x="2159" y="565"/>
                      <a:pt x="2159" y="565"/>
                    </a:cubicBezTo>
                    <a:cubicBezTo>
                      <a:pt x="2160" y="562"/>
                      <a:pt x="2160" y="562"/>
                      <a:pt x="2160" y="562"/>
                    </a:cubicBezTo>
                    <a:cubicBezTo>
                      <a:pt x="2162" y="562"/>
                      <a:pt x="2162" y="562"/>
                      <a:pt x="2162" y="562"/>
                    </a:cubicBezTo>
                    <a:cubicBezTo>
                      <a:pt x="2164" y="566"/>
                      <a:pt x="2164" y="566"/>
                      <a:pt x="2164" y="566"/>
                    </a:cubicBezTo>
                    <a:cubicBezTo>
                      <a:pt x="2165" y="569"/>
                      <a:pt x="2165" y="569"/>
                      <a:pt x="2165" y="569"/>
                    </a:cubicBezTo>
                    <a:cubicBezTo>
                      <a:pt x="2163" y="576"/>
                      <a:pt x="2163" y="576"/>
                      <a:pt x="2163" y="576"/>
                    </a:cubicBezTo>
                    <a:cubicBezTo>
                      <a:pt x="2163" y="584"/>
                      <a:pt x="2163" y="584"/>
                      <a:pt x="2163" y="584"/>
                    </a:cubicBezTo>
                    <a:cubicBezTo>
                      <a:pt x="2166" y="587"/>
                      <a:pt x="2166" y="587"/>
                      <a:pt x="2166" y="587"/>
                    </a:cubicBezTo>
                    <a:cubicBezTo>
                      <a:pt x="2168" y="585"/>
                      <a:pt x="2168" y="585"/>
                      <a:pt x="2168" y="585"/>
                    </a:cubicBezTo>
                    <a:cubicBezTo>
                      <a:pt x="2171" y="586"/>
                      <a:pt x="2171" y="586"/>
                      <a:pt x="2171" y="586"/>
                    </a:cubicBezTo>
                    <a:cubicBezTo>
                      <a:pt x="2172" y="587"/>
                      <a:pt x="2172" y="587"/>
                      <a:pt x="2172" y="587"/>
                    </a:cubicBezTo>
                    <a:cubicBezTo>
                      <a:pt x="2171" y="590"/>
                      <a:pt x="2171" y="590"/>
                      <a:pt x="2171" y="590"/>
                    </a:cubicBezTo>
                    <a:cubicBezTo>
                      <a:pt x="2169" y="590"/>
                      <a:pt x="2169" y="590"/>
                      <a:pt x="2169" y="590"/>
                    </a:cubicBezTo>
                    <a:cubicBezTo>
                      <a:pt x="2166" y="593"/>
                      <a:pt x="2166" y="593"/>
                      <a:pt x="2166" y="593"/>
                    </a:cubicBezTo>
                    <a:cubicBezTo>
                      <a:pt x="2165" y="593"/>
                      <a:pt x="2165" y="593"/>
                      <a:pt x="2165" y="593"/>
                    </a:cubicBezTo>
                    <a:cubicBezTo>
                      <a:pt x="2160" y="598"/>
                      <a:pt x="2160" y="598"/>
                      <a:pt x="2160" y="598"/>
                    </a:cubicBezTo>
                    <a:cubicBezTo>
                      <a:pt x="2160" y="602"/>
                      <a:pt x="2160" y="602"/>
                      <a:pt x="2160" y="602"/>
                    </a:cubicBezTo>
                    <a:cubicBezTo>
                      <a:pt x="2156" y="605"/>
                      <a:pt x="2156" y="605"/>
                      <a:pt x="2156" y="605"/>
                    </a:cubicBezTo>
                    <a:cubicBezTo>
                      <a:pt x="2155" y="608"/>
                      <a:pt x="2155" y="608"/>
                      <a:pt x="2155" y="608"/>
                    </a:cubicBezTo>
                    <a:cubicBezTo>
                      <a:pt x="2152" y="609"/>
                      <a:pt x="2152" y="609"/>
                      <a:pt x="2152" y="609"/>
                    </a:cubicBezTo>
                    <a:cubicBezTo>
                      <a:pt x="2152" y="613"/>
                      <a:pt x="2152" y="613"/>
                      <a:pt x="2152" y="613"/>
                    </a:cubicBezTo>
                    <a:cubicBezTo>
                      <a:pt x="2150" y="616"/>
                      <a:pt x="2150" y="616"/>
                      <a:pt x="2150" y="616"/>
                    </a:cubicBezTo>
                    <a:cubicBezTo>
                      <a:pt x="2151" y="622"/>
                      <a:pt x="2151" y="622"/>
                      <a:pt x="2151" y="622"/>
                    </a:cubicBezTo>
                    <a:cubicBezTo>
                      <a:pt x="2154" y="621"/>
                      <a:pt x="2154" y="621"/>
                      <a:pt x="2154" y="621"/>
                    </a:cubicBezTo>
                    <a:cubicBezTo>
                      <a:pt x="2153" y="627"/>
                      <a:pt x="2153" y="627"/>
                      <a:pt x="2153" y="627"/>
                    </a:cubicBezTo>
                    <a:cubicBezTo>
                      <a:pt x="2150" y="634"/>
                      <a:pt x="2150" y="634"/>
                      <a:pt x="2150" y="634"/>
                    </a:cubicBezTo>
                    <a:cubicBezTo>
                      <a:pt x="2151" y="637"/>
                      <a:pt x="2151" y="637"/>
                      <a:pt x="2151" y="637"/>
                    </a:cubicBezTo>
                    <a:cubicBezTo>
                      <a:pt x="2153" y="638"/>
                      <a:pt x="2153" y="638"/>
                      <a:pt x="2153" y="638"/>
                    </a:cubicBezTo>
                    <a:cubicBezTo>
                      <a:pt x="2152" y="647"/>
                      <a:pt x="2152" y="647"/>
                      <a:pt x="2152" y="647"/>
                    </a:cubicBezTo>
                    <a:cubicBezTo>
                      <a:pt x="2153" y="654"/>
                      <a:pt x="2153" y="654"/>
                      <a:pt x="2153" y="654"/>
                    </a:cubicBezTo>
                    <a:cubicBezTo>
                      <a:pt x="2151" y="657"/>
                      <a:pt x="2151" y="657"/>
                      <a:pt x="2151" y="657"/>
                    </a:cubicBezTo>
                    <a:cubicBezTo>
                      <a:pt x="2147" y="659"/>
                      <a:pt x="2147" y="659"/>
                      <a:pt x="2147" y="659"/>
                    </a:cubicBezTo>
                    <a:cubicBezTo>
                      <a:pt x="2146" y="664"/>
                      <a:pt x="2146" y="664"/>
                      <a:pt x="2146" y="664"/>
                    </a:cubicBezTo>
                    <a:cubicBezTo>
                      <a:pt x="2148" y="665"/>
                      <a:pt x="2148" y="665"/>
                      <a:pt x="2148" y="665"/>
                    </a:cubicBezTo>
                    <a:cubicBezTo>
                      <a:pt x="2147" y="674"/>
                      <a:pt x="2147" y="674"/>
                      <a:pt x="2147" y="674"/>
                    </a:cubicBezTo>
                    <a:cubicBezTo>
                      <a:pt x="2146" y="676"/>
                      <a:pt x="2146" y="676"/>
                      <a:pt x="2146" y="676"/>
                    </a:cubicBezTo>
                    <a:cubicBezTo>
                      <a:pt x="2147" y="679"/>
                      <a:pt x="2147" y="679"/>
                      <a:pt x="2147" y="679"/>
                    </a:cubicBezTo>
                    <a:cubicBezTo>
                      <a:pt x="2150" y="683"/>
                      <a:pt x="2150" y="683"/>
                      <a:pt x="2150" y="683"/>
                    </a:cubicBezTo>
                    <a:cubicBezTo>
                      <a:pt x="2147" y="683"/>
                      <a:pt x="2147" y="683"/>
                      <a:pt x="2147" y="683"/>
                    </a:cubicBezTo>
                    <a:cubicBezTo>
                      <a:pt x="2146" y="690"/>
                      <a:pt x="2146" y="690"/>
                      <a:pt x="2146" y="690"/>
                    </a:cubicBezTo>
                    <a:cubicBezTo>
                      <a:pt x="2147" y="693"/>
                      <a:pt x="2147" y="693"/>
                      <a:pt x="2147" y="693"/>
                    </a:cubicBezTo>
                    <a:cubicBezTo>
                      <a:pt x="2147" y="698"/>
                      <a:pt x="2147" y="698"/>
                      <a:pt x="2147" y="698"/>
                    </a:cubicBezTo>
                    <a:cubicBezTo>
                      <a:pt x="2144" y="702"/>
                      <a:pt x="2144" y="702"/>
                      <a:pt x="2144" y="702"/>
                    </a:cubicBezTo>
                    <a:cubicBezTo>
                      <a:pt x="2146" y="707"/>
                      <a:pt x="2146" y="707"/>
                      <a:pt x="2146" y="707"/>
                    </a:cubicBezTo>
                    <a:cubicBezTo>
                      <a:pt x="2146" y="716"/>
                      <a:pt x="2146" y="716"/>
                      <a:pt x="2146" y="716"/>
                    </a:cubicBezTo>
                    <a:cubicBezTo>
                      <a:pt x="2149" y="724"/>
                      <a:pt x="2149" y="724"/>
                      <a:pt x="2149" y="724"/>
                    </a:cubicBezTo>
                    <a:cubicBezTo>
                      <a:pt x="2143" y="737"/>
                      <a:pt x="2143" y="737"/>
                      <a:pt x="2143" y="737"/>
                    </a:cubicBezTo>
                    <a:cubicBezTo>
                      <a:pt x="2146" y="742"/>
                      <a:pt x="2146" y="742"/>
                      <a:pt x="2146" y="742"/>
                    </a:cubicBezTo>
                    <a:cubicBezTo>
                      <a:pt x="2143" y="741"/>
                      <a:pt x="2143" y="741"/>
                      <a:pt x="2143" y="741"/>
                    </a:cubicBezTo>
                    <a:cubicBezTo>
                      <a:pt x="2136" y="742"/>
                      <a:pt x="2136" y="742"/>
                      <a:pt x="2136" y="742"/>
                    </a:cubicBezTo>
                    <a:cubicBezTo>
                      <a:pt x="2136" y="750"/>
                      <a:pt x="2136" y="750"/>
                      <a:pt x="2136" y="750"/>
                    </a:cubicBezTo>
                    <a:cubicBezTo>
                      <a:pt x="2137" y="754"/>
                      <a:pt x="2137" y="754"/>
                      <a:pt x="2137" y="754"/>
                    </a:cubicBezTo>
                    <a:cubicBezTo>
                      <a:pt x="2133" y="759"/>
                      <a:pt x="2133" y="759"/>
                      <a:pt x="2133" y="759"/>
                    </a:cubicBezTo>
                    <a:cubicBezTo>
                      <a:pt x="2126" y="755"/>
                      <a:pt x="2126" y="755"/>
                      <a:pt x="2126" y="755"/>
                    </a:cubicBezTo>
                    <a:cubicBezTo>
                      <a:pt x="2123" y="759"/>
                      <a:pt x="2123" y="759"/>
                      <a:pt x="2123" y="759"/>
                    </a:cubicBezTo>
                    <a:cubicBezTo>
                      <a:pt x="2123" y="762"/>
                      <a:pt x="2123" y="762"/>
                      <a:pt x="2123" y="762"/>
                    </a:cubicBezTo>
                    <a:cubicBezTo>
                      <a:pt x="2128" y="762"/>
                      <a:pt x="2128" y="762"/>
                      <a:pt x="2128" y="762"/>
                    </a:cubicBezTo>
                    <a:cubicBezTo>
                      <a:pt x="2134" y="773"/>
                      <a:pt x="2134" y="773"/>
                      <a:pt x="2134" y="773"/>
                    </a:cubicBezTo>
                    <a:cubicBezTo>
                      <a:pt x="2134" y="784"/>
                      <a:pt x="2134" y="784"/>
                      <a:pt x="2134" y="784"/>
                    </a:cubicBezTo>
                    <a:cubicBezTo>
                      <a:pt x="2133" y="787"/>
                      <a:pt x="2133" y="787"/>
                      <a:pt x="2133" y="787"/>
                    </a:cubicBezTo>
                    <a:cubicBezTo>
                      <a:pt x="2135" y="790"/>
                      <a:pt x="2135" y="790"/>
                      <a:pt x="2135" y="790"/>
                    </a:cubicBezTo>
                    <a:cubicBezTo>
                      <a:pt x="2132" y="791"/>
                      <a:pt x="2132" y="791"/>
                      <a:pt x="2132" y="791"/>
                    </a:cubicBezTo>
                    <a:cubicBezTo>
                      <a:pt x="2131" y="799"/>
                      <a:pt x="2131" y="799"/>
                      <a:pt x="2131" y="799"/>
                    </a:cubicBezTo>
                    <a:cubicBezTo>
                      <a:pt x="2127" y="804"/>
                      <a:pt x="2127" y="804"/>
                      <a:pt x="2127" y="804"/>
                    </a:cubicBezTo>
                    <a:cubicBezTo>
                      <a:pt x="2126" y="813"/>
                      <a:pt x="2126" y="813"/>
                      <a:pt x="2126" y="813"/>
                    </a:cubicBezTo>
                    <a:cubicBezTo>
                      <a:pt x="2129" y="821"/>
                      <a:pt x="2129" y="821"/>
                      <a:pt x="2129" y="821"/>
                    </a:cubicBezTo>
                    <a:cubicBezTo>
                      <a:pt x="2131" y="836"/>
                      <a:pt x="2131" y="836"/>
                      <a:pt x="2131" y="836"/>
                    </a:cubicBezTo>
                    <a:cubicBezTo>
                      <a:pt x="2136" y="846"/>
                      <a:pt x="2136" y="846"/>
                      <a:pt x="2136" y="846"/>
                    </a:cubicBezTo>
                    <a:cubicBezTo>
                      <a:pt x="2136" y="854"/>
                      <a:pt x="2136" y="854"/>
                      <a:pt x="2136" y="854"/>
                    </a:cubicBezTo>
                    <a:cubicBezTo>
                      <a:pt x="2144" y="875"/>
                      <a:pt x="2144" y="875"/>
                      <a:pt x="2144" y="875"/>
                    </a:cubicBezTo>
                    <a:cubicBezTo>
                      <a:pt x="2153" y="899"/>
                      <a:pt x="2153" y="899"/>
                      <a:pt x="2153" y="899"/>
                    </a:cubicBezTo>
                    <a:cubicBezTo>
                      <a:pt x="2163" y="918"/>
                      <a:pt x="2163" y="918"/>
                      <a:pt x="2163" y="918"/>
                    </a:cubicBezTo>
                    <a:cubicBezTo>
                      <a:pt x="2168" y="924"/>
                      <a:pt x="2168" y="924"/>
                      <a:pt x="2168" y="924"/>
                    </a:cubicBezTo>
                    <a:cubicBezTo>
                      <a:pt x="2168" y="931"/>
                      <a:pt x="2168" y="931"/>
                      <a:pt x="2168" y="931"/>
                    </a:cubicBezTo>
                    <a:cubicBezTo>
                      <a:pt x="2181" y="949"/>
                      <a:pt x="2181" y="949"/>
                      <a:pt x="2181" y="949"/>
                    </a:cubicBezTo>
                    <a:cubicBezTo>
                      <a:pt x="2195" y="979"/>
                      <a:pt x="2195" y="979"/>
                      <a:pt x="2195" y="979"/>
                    </a:cubicBezTo>
                    <a:cubicBezTo>
                      <a:pt x="2202" y="983"/>
                      <a:pt x="2202" y="983"/>
                      <a:pt x="2202" y="983"/>
                    </a:cubicBezTo>
                    <a:cubicBezTo>
                      <a:pt x="2206" y="983"/>
                      <a:pt x="2206" y="983"/>
                      <a:pt x="2206" y="983"/>
                    </a:cubicBezTo>
                    <a:cubicBezTo>
                      <a:pt x="2209" y="982"/>
                      <a:pt x="2209" y="982"/>
                      <a:pt x="2209" y="982"/>
                    </a:cubicBezTo>
                    <a:cubicBezTo>
                      <a:pt x="2208" y="985"/>
                      <a:pt x="2208" y="985"/>
                      <a:pt x="2208" y="985"/>
                    </a:cubicBezTo>
                    <a:cubicBezTo>
                      <a:pt x="2205" y="987"/>
                      <a:pt x="2205" y="987"/>
                      <a:pt x="2205" y="987"/>
                    </a:cubicBezTo>
                    <a:cubicBezTo>
                      <a:pt x="2202" y="987"/>
                      <a:pt x="2202" y="987"/>
                      <a:pt x="2202" y="987"/>
                    </a:cubicBezTo>
                    <a:cubicBezTo>
                      <a:pt x="2207" y="996"/>
                      <a:pt x="2207" y="996"/>
                      <a:pt x="2207" y="996"/>
                    </a:cubicBezTo>
                    <a:cubicBezTo>
                      <a:pt x="2214" y="1015"/>
                      <a:pt x="2214" y="1015"/>
                      <a:pt x="2214" y="1015"/>
                    </a:cubicBezTo>
                    <a:cubicBezTo>
                      <a:pt x="2215" y="1023"/>
                      <a:pt x="2215" y="1023"/>
                      <a:pt x="2215" y="1023"/>
                    </a:cubicBezTo>
                    <a:cubicBezTo>
                      <a:pt x="2219" y="1029"/>
                      <a:pt x="2219" y="1029"/>
                      <a:pt x="2219" y="1029"/>
                    </a:cubicBezTo>
                    <a:cubicBezTo>
                      <a:pt x="2226" y="1030"/>
                      <a:pt x="2226" y="1030"/>
                      <a:pt x="2226" y="1030"/>
                    </a:cubicBezTo>
                    <a:cubicBezTo>
                      <a:pt x="2227" y="1033"/>
                      <a:pt x="2227" y="1033"/>
                      <a:pt x="2227" y="1033"/>
                    </a:cubicBezTo>
                    <a:cubicBezTo>
                      <a:pt x="2227" y="1038"/>
                      <a:pt x="2227" y="1038"/>
                      <a:pt x="2227" y="1038"/>
                    </a:cubicBezTo>
                    <a:cubicBezTo>
                      <a:pt x="2228" y="1041"/>
                      <a:pt x="2228" y="1041"/>
                      <a:pt x="2228" y="1041"/>
                    </a:cubicBezTo>
                    <a:cubicBezTo>
                      <a:pt x="2227" y="1046"/>
                      <a:pt x="2227" y="1046"/>
                      <a:pt x="2227" y="1046"/>
                    </a:cubicBezTo>
                    <a:cubicBezTo>
                      <a:pt x="2231" y="1036"/>
                      <a:pt x="2231" y="1036"/>
                      <a:pt x="2231" y="1036"/>
                    </a:cubicBezTo>
                    <a:cubicBezTo>
                      <a:pt x="2233" y="1026"/>
                      <a:pt x="2233" y="1026"/>
                      <a:pt x="2233" y="1026"/>
                    </a:cubicBezTo>
                    <a:cubicBezTo>
                      <a:pt x="2234" y="1025"/>
                      <a:pt x="2234" y="1025"/>
                      <a:pt x="2234" y="1025"/>
                    </a:cubicBezTo>
                    <a:cubicBezTo>
                      <a:pt x="2234" y="1021"/>
                      <a:pt x="2234" y="1021"/>
                      <a:pt x="2234" y="1021"/>
                    </a:cubicBezTo>
                    <a:cubicBezTo>
                      <a:pt x="2239" y="1016"/>
                      <a:pt x="2239" y="1016"/>
                      <a:pt x="2239" y="1016"/>
                    </a:cubicBezTo>
                    <a:cubicBezTo>
                      <a:pt x="2240" y="1012"/>
                      <a:pt x="2240" y="1012"/>
                      <a:pt x="2240" y="1012"/>
                    </a:cubicBezTo>
                    <a:cubicBezTo>
                      <a:pt x="2239" y="1010"/>
                      <a:pt x="2239" y="1010"/>
                      <a:pt x="2239" y="1010"/>
                    </a:cubicBezTo>
                    <a:cubicBezTo>
                      <a:pt x="2240" y="1006"/>
                      <a:pt x="2240" y="1006"/>
                      <a:pt x="2240" y="1006"/>
                    </a:cubicBezTo>
                    <a:cubicBezTo>
                      <a:pt x="2241" y="997"/>
                      <a:pt x="2241" y="997"/>
                      <a:pt x="2241" y="997"/>
                    </a:cubicBezTo>
                    <a:cubicBezTo>
                      <a:pt x="2239" y="993"/>
                      <a:pt x="2239" y="993"/>
                      <a:pt x="2239" y="993"/>
                    </a:cubicBezTo>
                    <a:cubicBezTo>
                      <a:pt x="2240" y="987"/>
                      <a:pt x="2240" y="987"/>
                      <a:pt x="2240" y="987"/>
                    </a:cubicBezTo>
                    <a:cubicBezTo>
                      <a:pt x="2243" y="983"/>
                      <a:pt x="2243" y="983"/>
                      <a:pt x="2243" y="983"/>
                    </a:cubicBezTo>
                    <a:cubicBezTo>
                      <a:pt x="2240" y="979"/>
                      <a:pt x="2240" y="979"/>
                      <a:pt x="2240" y="979"/>
                    </a:cubicBezTo>
                    <a:cubicBezTo>
                      <a:pt x="2238" y="980"/>
                      <a:pt x="2238" y="980"/>
                      <a:pt x="2238" y="980"/>
                    </a:cubicBezTo>
                    <a:cubicBezTo>
                      <a:pt x="2235" y="980"/>
                      <a:pt x="2235" y="980"/>
                      <a:pt x="2235" y="980"/>
                    </a:cubicBezTo>
                    <a:cubicBezTo>
                      <a:pt x="2236" y="976"/>
                      <a:pt x="2236" y="976"/>
                      <a:pt x="2236" y="976"/>
                    </a:cubicBezTo>
                    <a:cubicBezTo>
                      <a:pt x="2234" y="970"/>
                      <a:pt x="2234" y="970"/>
                      <a:pt x="2234" y="970"/>
                    </a:cubicBezTo>
                    <a:cubicBezTo>
                      <a:pt x="2236" y="971"/>
                      <a:pt x="2236" y="971"/>
                      <a:pt x="2236" y="971"/>
                    </a:cubicBezTo>
                    <a:cubicBezTo>
                      <a:pt x="2237" y="969"/>
                      <a:pt x="2237" y="969"/>
                      <a:pt x="2237" y="969"/>
                    </a:cubicBezTo>
                    <a:cubicBezTo>
                      <a:pt x="2234" y="965"/>
                      <a:pt x="2234" y="965"/>
                      <a:pt x="2234" y="965"/>
                    </a:cubicBezTo>
                    <a:cubicBezTo>
                      <a:pt x="2235" y="962"/>
                      <a:pt x="2235" y="962"/>
                      <a:pt x="2235" y="962"/>
                    </a:cubicBezTo>
                    <a:cubicBezTo>
                      <a:pt x="2236" y="957"/>
                      <a:pt x="2236" y="957"/>
                      <a:pt x="2236" y="957"/>
                    </a:cubicBezTo>
                    <a:cubicBezTo>
                      <a:pt x="2232" y="957"/>
                      <a:pt x="2232" y="957"/>
                      <a:pt x="2232" y="957"/>
                    </a:cubicBezTo>
                    <a:cubicBezTo>
                      <a:pt x="2230" y="955"/>
                      <a:pt x="2230" y="955"/>
                      <a:pt x="2230" y="955"/>
                    </a:cubicBezTo>
                    <a:cubicBezTo>
                      <a:pt x="2231" y="951"/>
                      <a:pt x="2231" y="951"/>
                      <a:pt x="2231" y="951"/>
                    </a:cubicBezTo>
                    <a:cubicBezTo>
                      <a:pt x="2235" y="954"/>
                      <a:pt x="2235" y="954"/>
                      <a:pt x="2235" y="954"/>
                    </a:cubicBezTo>
                    <a:cubicBezTo>
                      <a:pt x="2240" y="948"/>
                      <a:pt x="2240" y="948"/>
                      <a:pt x="2240" y="948"/>
                    </a:cubicBezTo>
                    <a:cubicBezTo>
                      <a:pt x="2243" y="949"/>
                      <a:pt x="2243" y="949"/>
                      <a:pt x="2243" y="949"/>
                    </a:cubicBezTo>
                    <a:cubicBezTo>
                      <a:pt x="2246" y="945"/>
                      <a:pt x="2246" y="945"/>
                      <a:pt x="2246" y="945"/>
                    </a:cubicBezTo>
                    <a:cubicBezTo>
                      <a:pt x="2250" y="943"/>
                      <a:pt x="2250" y="943"/>
                      <a:pt x="2250" y="943"/>
                    </a:cubicBezTo>
                    <a:cubicBezTo>
                      <a:pt x="2251" y="944"/>
                      <a:pt x="2251" y="944"/>
                      <a:pt x="2251" y="944"/>
                    </a:cubicBezTo>
                    <a:cubicBezTo>
                      <a:pt x="2255" y="945"/>
                      <a:pt x="2255" y="945"/>
                      <a:pt x="2255" y="945"/>
                    </a:cubicBezTo>
                    <a:cubicBezTo>
                      <a:pt x="2252" y="940"/>
                      <a:pt x="2252" y="940"/>
                      <a:pt x="2252" y="940"/>
                    </a:cubicBezTo>
                    <a:cubicBezTo>
                      <a:pt x="2247" y="937"/>
                      <a:pt x="2247" y="937"/>
                      <a:pt x="2247" y="937"/>
                    </a:cubicBezTo>
                    <a:cubicBezTo>
                      <a:pt x="2247" y="932"/>
                      <a:pt x="2247" y="932"/>
                      <a:pt x="2247" y="932"/>
                    </a:cubicBezTo>
                    <a:cubicBezTo>
                      <a:pt x="2242" y="928"/>
                      <a:pt x="2242" y="928"/>
                      <a:pt x="2242" y="928"/>
                    </a:cubicBezTo>
                    <a:cubicBezTo>
                      <a:pt x="2239" y="916"/>
                      <a:pt x="2239" y="916"/>
                      <a:pt x="2239" y="916"/>
                    </a:cubicBezTo>
                    <a:cubicBezTo>
                      <a:pt x="2241" y="905"/>
                      <a:pt x="2241" y="905"/>
                      <a:pt x="2241" y="905"/>
                    </a:cubicBezTo>
                    <a:cubicBezTo>
                      <a:pt x="2238" y="901"/>
                      <a:pt x="2238" y="901"/>
                      <a:pt x="2238" y="901"/>
                    </a:cubicBezTo>
                    <a:cubicBezTo>
                      <a:pt x="2241" y="898"/>
                      <a:pt x="2241" y="898"/>
                      <a:pt x="2241" y="898"/>
                    </a:cubicBezTo>
                    <a:cubicBezTo>
                      <a:pt x="2241" y="893"/>
                      <a:pt x="2241" y="893"/>
                      <a:pt x="2241" y="893"/>
                    </a:cubicBezTo>
                    <a:cubicBezTo>
                      <a:pt x="2245" y="884"/>
                      <a:pt x="2245" y="884"/>
                      <a:pt x="2245" y="884"/>
                    </a:cubicBezTo>
                    <a:cubicBezTo>
                      <a:pt x="2243" y="882"/>
                      <a:pt x="2243" y="882"/>
                      <a:pt x="2243" y="882"/>
                    </a:cubicBezTo>
                    <a:cubicBezTo>
                      <a:pt x="2246" y="883"/>
                      <a:pt x="2246" y="883"/>
                      <a:pt x="2246" y="883"/>
                    </a:cubicBezTo>
                    <a:cubicBezTo>
                      <a:pt x="2252" y="878"/>
                      <a:pt x="2252" y="878"/>
                      <a:pt x="2252" y="878"/>
                    </a:cubicBezTo>
                    <a:cubicBezTo>
                      <a:pt x="2253" y="881"/>
                      <a:pt x="2253" y="881"/>
                      <a:pt x="2253" y="881"/>
                    </a:cubicBezTo>
                    <a:cubicBezTo>
                      <a:pt x="2263" y="876"/>
                      <a:pt x="2263" y="876"/>
                      <a:pt x="2263" y="876"/>
                    </a:cubicBezTo>
                    <a:cubicBezTo>
                      <a:pt x="2263" y="870"/>
                      <a:pt x="2263" y="870"/>
                      <a:pt x="2263" y="870"/>
                    </a:cubicBezTo>
                    <a:cubicBezTo>
                      <a:pt x="2265" y="867"/>
                      <a:pt x="2265" y="867"/>
                      <a:pt x="2265" y="867"/>
                    </a:cubicBezTo>
                    <a:cubicBezTo>
                      <a:pt x="2261" y="864"/>
                      <a:pt x="2261" y="864"/>
                      <a:pt x="2261" y="864"/>
                    </a:cubicBezTo>
                    <a:cubicBezTo>
                      <a:pt x="2255" y="853"/>
                      <a:pt x="2255" y="853"/>
                      <a:pt x="2255" y="853"/>
                    </a:cubicBezTo>
                    <a:cubicBezTo>
                      <a:pt x="2252" y="853"/>
                      <a:pt x="2252" y="853"/>
                      <a:pt x="2252" y="853"/>
                    </a:cubicBezTo>
                    <a:cubicBezTo>
                      <a:pt x="2243" y="837"/>
                      <a:pt x="2243" y="837"/>
                      <a:pt x="2243" y="837"/>
                    </a:cubicBezTo>
                    <a:cubicBezTo>
                      <a:pt x="2243" y="833"/>
                      <a:pt x="2243" y="833"/>
                      <a:pt x="2243" y="833"/>
                    </a:cubicBezTo>
                    <a:cubicBezTo>
                      <a:pt x="2241" y="830"/>
                      <a:pt x="2241" y="830"/>
                      <a:pt x="2241" y="830"/>
                    </a:cubicBezTo>
                    <a:cubicBezTo>
                      <a:pt x="2240" y="814"/>
                      <a:pt x="2240" y="814"/>
                      <a:pt x="2240" y="814"/>
                    </a:cubicBezTo>
                    <a:cubicBezTo>
                      <a:pt x="2241" y="812"/>
                      <a:pt x="2241" y="812"/>
                      <a:pt x="2241" y="812"/>
                    </a:cubicBezTo>
                    <a:cubicBezTo>
                      <a:pt x="2239" y="806"/>
                      <a:pt x="2239" y="806"/>
                      <a:pt x="2239" y="806"/>
                    </a:cubicBezTo>
                    <a:cubicBezTo>
                      <a:pt x="2242" y="801"/>
                      <a:pt x="2242" y="801"/>
                      <a:pt x="2242" y="801"/>
                    </a:cubicBezTo>
                    <a:cubicBezTo>
                      <a:pt x="2242" y="796"/>
                      <a:pt x="2242" y="796"/>
                      <a:pt x="2242" y="796"/>
                    </a:cubicBezTo>
                    <a:cubicBezTo>
                      <a:pt x="2238" y="797"/>
                      <a:pt x="2238" y="797"/>
                      <a:pt x="2238" y="797"/>
                    </a:cubicBezTo>
                    <a:cubicBezTo>
                      <a:pt x="2237" y="795"/>
                      <a:pt x="2237" y="795"/>
                      <a:pt x="2237" y="795"/>
                    </a:cubicBezTo>
                    <a:cubicBezTo>
                      <a:pt x="2240" y="788"/>
                      <a:pt x="2240" y="788"/>
                      <a:pt x="2240" y="788"/>
                    </a:cubicBezTo>
                    <a:cubicBezTo>
                      <a:pt x="2244" y="788"/>
                      <a:pt x="2244" y="788"/>
                      <a:pt x="2244" y="788"/>
                    </a:cubicBezTo>
                    <a:cubicBezTo>
                      <a:pt x="2244" y="784"/>
                      <a:pt x="2244" y="784"/>
                      <a:pt x="2244" y="784"/>
                    </a:cubicBezTo>
                    <a:cubicBezTo>
                      <a:pt x="2243" y="783"/>
                      <a:pt x="2243" y="783"/>
                      <a:pt x="2243" y="783"/>
                    </a:cubicBezTo>
                    <a:cubicBezTo>
                      <a:pt x="2245" y="780"/>
                      <a:pt x="2245" y="780"/>
                      <a:pt x="2245" y="780"/>
                    </a:cubicBezTo>
                    <a:cubicBezTo>
                      <a:pt x="2246" y="784"/>
                      <a:pt x="2246" y="784"/>
                      <a:pt x="2246" y="784"/>
                    </a:cubicBezTo>
                    <a:cubicBezTo>
                      <a:pt x="2245" y="790"/>
                      <a:pt x="2245" y="790"/>
                      <a:pt x="2245" y="790"/>
                    </a:cubicBezTo>
                    <a:cubicBezTo>
                      <a:pt x="2244" y="794"/>
                      <a:pt x="2244" y="794"/>
                      <a:pt x="2244" y="794"/>
                    </a:cubicBezTo>
                    <a:cubicBezTo>
                      <a:pt x="2244" y="800"/>
                      <a:pt x="2244" y="800"/>
                      <a:pt x="2244" y="800"/>
                    </a:cubicBezTo>
                    <a:cubicBezTo>
                      <a:pt x="2250" y="803"/>
                      <a:pt x="2250" y="803"/>
                      <a:pt x="2250" y="803"/>
                    </a:cubicBezTo>
                    <a:cubicBezTo>
                      <a:pt x="2254" y="807"/>
                      <a:pt x="2254" y="807"/>
                      <a:pt x="2254" y="807"/>
                    </a:cubicBezTo>
                    <a:cubicBezTo>
                      <a:pt x="2257" y="806"/>
                      <a:pt x="2257" y="806"/>
                      <a:pt x="2257" y="806"/>
                    </a:cubicBezTo>
                    <a:cubicBezTo>
                      <a:pt x="2257" y="800"/>
                      <a:pt x="2257" y="800"/>
                      <a:pt x="2257" y="800"/>
                    </a:cubicBezTo>
                    <a:cubicBezTo>
                      <a:pt x="2259" y="797"/>
                      <a:pt x="2259" y="797"/>
                      <a:pt x="2259" y="797"/>
                    </a:cubicBezTo>
                    <a:cubicBezTo>
                      <a:pt x="2256" y="790"/>
                      <a:pt x="2256" y="790"/>
                      <a:pt x="2256" y="790"/>
                    </a:cubicBezTo>
                    <a:cubicBezTo>
                      <a:pt x="2248" y="782"/>
                      <a:pt x="2248" y="782"/>
                      <a:pt x="2248" y="782"/>
                    </a:cubicBezTo>
                    <a:cubicBezTo>
                      <a:pt x="2248" y="771"/>
                      <a:pt x="2248" y="771"/>
                      <a:pt x="2248" y="771"/>
                    </a:cubicBezTo>
                    <a:cubicBezTo>
                      <a:pt x="2244" y="769"/>
                      <a:pt x="2244" y="769"/>
                      <a:pt x="2244" y="769"/>
                    </a:cubicBezTo>
                    <a:cubicBezTo>
                      <a:pt x="2243" y="768"/>
                      <a:pt x="2243" y="768"/>
                      <a:pt x="2243" y="768"/>
                    </a:cubicBezTo>
                    <a:cubicBezTo>
                      <a:pt x="2242" y="770"/>
                      <a:pt x="2242" y="770"/>
                      <a:pt x="2242" y="770"/>
                    </a:cubicBezTo>
                    <a:cubicBezTo>
                      <a:pt x="2239" y="772"/>
                      <a:pt x="2239" y="772"/>
                      <a:pt x="2239" y="772"/>
                    </a:cubicBezTo>
                    <a:cubicBezTo>
                      <a:pt x="2239" y="775"/>
                      <a:pt x="2239" y="775"/>
                      <a:pt x="2239" y="775"/>
                    </a:cubicBezTo>
                    <a:cubicBezTo>
                      <a:pt x="2237" y="776"/>
                      <a:pt x="2237" y="776"/>
                      <a:pt x="2237" y="776"/>
                    </a:cubicBezTo>
                    <a:cubicBezTo>
                      <a:pt x="2234" y="773"/>
                      <a:pt x="2234" y="773"/>
                      <a:pt x="2234" y="773"/>
                    </a:cubicBezTo>
                    <a:cubicBezTo>
                      <a:pt x="2234" y="765"/>
                      <a:pt x="2234" y="765"/>
                      <a:pt x="2234" y="765"/>
                    </a:cubicBezTo>
                    <a:cubicBezTo>
                      <a:pt x="2231" y="760"/>
                      <a:pt x="2231" y="760"/>
                      <a:pt x="2231" y="760"/>
                    </a:cubicBezTo>
                    <a:cubicBezTo>
                      <a:pt x="2228" y="752"/>
                      <a:pt x="2228" y="752"/>
                      <a:pt x="2228" y="752"/>
                    </a:cubicBezTo>
                    <a:cubicBezTo>
                      <a:pt x="2230" y="749"/>
                      <a:pt x="2230" y="749"/>
                      <a:pt x="2230" y="749"/>
                    </a:cubicBezTo>
                    <a:cubicBezTo>
                      <a:pt x="2232" y="747"/>
                      <a:pt x="2232" y="747"/>
                      <a:pt x="2232" y="747"/>
                    </a:cubicBezTo>
                    <a:cubicBezTo>
                      <a:pt x="2231" y="744"/>
                      <a:pt x="2231" y="744"/>
                      <a:pt x="2231" y="744"/>
                    </a:cubicBezTo>
                    <a:cubicBezTo>
                      <a:pt x="2233" y="740"/>
                      <a:pt x="2233" y="740"/>
                      <a:pt x="2233" y="740"/>
                    </a:cubicBezTo>
                    <a:cubicBezTo>
                      <a:pt x="2231" y="736"/>
                      <a:pt x="2231" y="736"/>
                      <a:pt x="2231" y="736"/>
                    </a:cubicBezTo>
                    <a:cubicBezTo>
                      <a:pt x="2232" y="734"/>
                      <a:pt x="2232" y="734"/>
                      <a:pt x="2232" y="734"/>
                    </a:cubicBezTo>
                    <a:cubicBezTo>
                      <a:pt x="2231" y="730"/>
                      <a:pt x="2231" y="730"/>
                      <a:pt x="2231" y="730"/>
                    </a:cubicBezTo>
                    <a:cubicBezTo>
                      <a:pt x="2229" y="728"/>
                      <a:pt x="2229" y="728"/>
                      <a:pt x="2229" y="728"/>
                    </a:cubicBezTo>
                    <a:cubicBezTo>
                      <a:pt x="2226" y="729"/>
                      <a:pt x="2226" y="729"/>
                      <a:pt x="2226" y="729"/>
                    </a:cubicBezTo>
                    <a:cubicBezTo>
                      <a:pt x="2220" y="723"/>
                      <a:pt x="2220" y="723"/>
                      <a:pt x="2220" y="723"/>
                    </a:cubicBezTo>
                    <a:cubicBezTo>
                      <a:pt x="2216" y="723"/>
                      <a:pt x="2216" y="723"/>
                      <a:pt x="2216" y="723"/>
                    </a:cubicBezTo>
                    <a:cubicBezTo>
                      <a:pt x="2213" y="726"/>
                      <a:pt x="2213" y="726"/>
                      <a:pt x="2213" y="726"/>
                    </a:cubicBezTo>
                    <a:cubicBezTo>
                      <a:pt x="2213" y="729"/>
                      <a:pt x="2213" y="729"/>
                      <a:pt x="2213" y="729"/>
                    </a:cubicBezTo>
                    <a:cubicBezTo>
                      <a:pt x="2218" y="735"/>
                      <a:pt x="2218" y="735"/>
                      <a:pt x="2218" y="735"/>
                    </a:cubicBezTo>
                    <a:cubicBezTo>
                      <a:pt x="2217" y="739"/>
                      <a:pt x="2217" y="739"/>
                      <a:pt x="2217" y="739"/>
                    </a:cubicBezTo>
                    <a:cubicBezTo>
                      <a:pt x="2216" y="740"/>
                      <a:pt x="2216" y="740"/>
                      <a:pt x="2216" y="740"/>
                    </a:cubicBezTo>
                    <a:cubicBezTo>
                      <a:pt x="2211" y="738"/>
                      <a:pt x="2211" y="738"/>
                      <a:pt x="2211" y="738"/>
                    </a:cubicBezTo>
                    <a:cubicBezTo>
                      <a:pt x="2207" y="730"/>
                      <a:pt x="2207" y="730"/>
                      <a:pt x="2207" y="730"/>
                    </a:cubicBezTo>
                    <a:cubicBezTo>
                      <a:pt x="2203" y="726"/>
                      <a:pt x="2203" y="726"/>
                      <a:pt x="2203" y="726"/>
                    </a:cubicBezTo>
                    <a:cubicBezTo>
                      <a:pt x="2200" y="724"/>
                      <a:pt x="2200" y="724"/>
                      <a:pt x="2200" y="724"/>
                    </a:cubicBezTo>
                    <a:cubicBezTo>
                      <a:pt x="2202" y="722"/>
                      <a:pt x="2202" y="722"/>
                      <a:pt x="2202" y="722"/>
                    </a:cubicBezTo>
                    <a:cubicBezTo>
                      <a:pt x="2199" y="714"/>
                      <a:pt x="2199" y="714"/>
                      <a:pt x="2199" y="714"/>
                    </a:cubicBezTo>
                    <a:cubicBezTo>
                      <a:pt x="2199" y="709"/>
                      <a:pt x="2199" y="709"/>
                      <a:pt x="2199" y="709"/>
                    </a:cubicBezTo>
                    <a:cubicBezTo>
                      <a:pt x="2199" y="706"/>
                      <a:pt x="2199" y="706"/>
                      <a:pt x="2199" y="706"/>
                    </a:cubicBezTo>
                    <a:cubicBezTo>
                      <a:pt x="2197" y="702"/>
                      <a:pt x="2197" y="702"/>
                      <a:pt x="2197" y="702"/>
                    </a:cubicBezTo>
                    <a:cubicBezTo>
                      <a:pt x="2198" y="699"/>
                      <a:pt x="2198" y="699"/>
                      <a:pt x="2198" y="699"/>
                    </a:cubicBezTo>
                    <a:cubicBezTo>
                      <a:pt x="2197" y="692"/>
                      <a:pt x="2197" y="692"/>
                      <a:pt x="2197" y="692"/>
                    </a:cubicBezTo>
                    <a:cubicBezTo>
                      <a:pt x="2199" y="689"/>
                      <a:pt x="2199" y="689"/>
                      <a:pt x="2199" y="689"/>
                    </a:cubicBezTo>
                    <a:cubicBezTo>
                      <a:pt x="2198" y="685"/>
                      <a:pt x="2198" y="685"/>
                      <a:pt x="2198" y="685"/>
                    </a:cubicBezTo>
                    <a:cubicBezTo>
                      <a:pt x="2200" y="680"/>
                      <a:pt x="2200" y="680"/>
                      <a:pt x="2200" y="680"/>
                    </a:cubicBezTo>
                    <a:cubicBezTo>
                      <a:pt x="2200" y="675"/>
                      <a:pt x="2200" y="675"/>
                      <a:pt x="2200" y="675"/>
                    </a:cubicBezTo>
                    <a:cubicBezTo>
                      <a:pt x="2198" y="677"/>
                      <a:pt x="2198" y="677"/>
                      <a:pt x="2198" y="677"/>
                    </a:cubicBezTo>
                    <a:cubicBezTo>
                      <a:pt x="2194" y="672"/>
                      <a:pt x="2194" y="672"/>
                      <a:pt x="2194" y="672"/>
                    </a:cubicBezTo>
                    <a:cubicBezTo>
                      <a:pt x="2194" y="670"/>
                      <a:pt x="2194" y="670"/>
                      <a:pt x="2194" y="670"/>
                    </a:cubicBezTo>
                    <a:cubicBezTo>
                      <a:pt x="2197" y="669"/>
                      <a:pt x="2197" y="669"/>
                      <a:pt x="2197" y="669"/>
                    </a:cubicBezTo>
                    <a:cubicBezTo>
                      <a:pt x="2200" y="672"/>
                      <a:pt x="2200" y="672"/>
                      <a:pt x="2200" y="672"/>
                    </a:cubicBezTo>
                    <a:cubicBezTo>
                      <a:pt x="2201" y="670"/>
                      <a:pt x="2201" y="670"/>
                      <a:pt x="2201" y="670"/>
                    </a:cubicBezTo>
                    <a:cubicBezTo>
                      <a:pt x="2198" y="667"/>
                      <a:pt x="2198" y="667"/>
                      <a:pt x="2198" y="667"/>
                    </a:cubicBezTo>
                    <a:cubicBezTo>
                      <a:pt x="2195" y="664"/>
                      <a:pt x="2195" y="664"/>
                      <a:pt x="2195" y="664"/>
                    </a:cubicBezTo>
                    <a:cubicBezTo>
                      <a:pt x="2196" y="661"/>
                      <a:pt x="2196" y="661"/>
                      <a:pt x="2196" y="661"/>
                    </a:cubicBezTo>
                    <a:cubicBezTo>
                      <a:pt x="2198" y="661"/>
                      <a:pt x="2198" y="661"/>
                      <a:pt x="2198" y="661"/>
                    </a:cubicBezTo>
                    <a:cubicBezTo>
                      <a:pt x="2197" y="659"/>
                      <a:pt x="2197" y="659"/>
                      <a:pt x="2197" y="659"/>
                    </a:cubicBezTo>
                    <a:cubicBezTo>
                      <a:pt x="2194" y="655"/>
                      <a:pt x="2194" y="655"/>
                      <a:pt x="2194" y="655"/>
                    </a:cubicBezTo>
                    <a:cubicBezTo>
                      <a:pt x="2190" y="654"/>
                      <a:pt x="2190" y="654"/>
                      <a:pt x="2190" y="654"/>
                    </a:cubicBezTo>
                    <a:cubicBezTo>
                      <a:pt x="2189" y="651"/>
                      <a:pt x="2189" y="651"/>
                      <a:pt x="2189" y="651"/>
                    </a:cubicBezTo>
                    <a:cubicBezTo>
                      <a:pt x="2191" y="650"/>
                      <a:pt x="2191" y="650"/>
                      <a:pt x="2191" y="650"/>
                    </a:cubicBezTo>
                    <a:cubicBezTo>
                      <a:pt x="2190" y="645"/>
                      <a:pt x="2190" y="645"/>
                      <a:pt x="2190" y="645"/>
                    </a:cubicBezTo>
                    <a:cubicBezTo>
                      <a:pt x="2187" y="640"/>
                      <a:pt x="2187" y="640"/>
                      <a:pt x="2187" y="640"/>
                    </a:cubicBezTo>
                    <a:cubicBezTo>
                      <a:pt x="2188" y="637"/>
                      <a:pt x="2188" y="637"/>
                      <a:pt x="2188" y="637"/>
                    </a:cubicBezTo>
                    <a:cubicBezTo>
                      <a:pt x="2189" y="633"/>
                      <a:pt x="2189" y="633"/>
                      <a:pt x="2189" y="633"/>
                    </a:cubicBezTo>
                    <a:cubicBezTo>
                      <a:pt x="2191" y="631"/>
                      <a:pt x="2191" y="631"/>
                      <a:pt x="2191" y="631"/>
                    </a:cubicBezTo>
                    <a:cubicBezTo>
                      <a:pt x="2188" y="627"/>
                      <a:pt x="2188" y="627"/>
                      <a:pt x="2188" y="627"/>
                    </a:cubicBezTo>
                    <a:cubicBezTo>
                      <a:pt x="2189" y="624"/>
                      <a:pt x="2189" y="624"/>
                      <a:pt x="2189" y="624"/>
                    </a:cubicBezTo>
                    <a:cubicBezTo>
                      <a:pt x="2191" y="624"/>
                      <a:pt x="2191" y="624"/>
                      <a:pt x="2191" y="624"/>
                    </a:cubicBezTo>
                    <a:cubicBezTo>
                      <a:pt x="2195" y="626"/>
                      <a:pt x="2195" y="626"/>
                      <a:pt x="2195" y="626"/>
                    </a:cubicBezTo>
                    <a:cubicBezTo>
                      <a:pt x="2197" y="626"/>
                      <a:pt x="2197" y="626"/>
                      <a:pt x="2197" y="626"/>
                    </a:cubicBezTo>
                    <a:cubicBezTo>
                      <a:pt x="2199" y="619"/>
                      <a:pt x="2199" y="619"/>
                      <a:pt x="2199" y="619"/>
                    </a:cubicBezTo>
                    <a:cubicBezTo>
                      <a:pt x="2201" y="619"/>
                      <a:pt x="2201" y="619"/>
                      <a:pt x="2201" y="619"/>
                    </a:cubicBezTo>
                    <a:cubicBezTo>
                      <a:pt x="2203" y="622"/>
                      <a:pt x="2203" y="622"/>
                      <a:pt x="2203" y="622"/>
                    </a:cubicBezTo>
                    <a:cubicBezTo>
                      <a:pt x="2205" y="622"/>
                      <a:pt x="2205" y="622"/>
                      <a:pt x="2205" y="622"/>
                    </a:cubicBezTo>
                    <a:cubicBezTo>
                      <a:pt x="2208" y="627"/>
                      <a:pt x="2208" y="627"/>
                      <a:pt x="2208" y="627"/>
                    </a:cubicBezTo>
                    <a:cubicBezTo>
                      <a:pt x="2212" y="617"/>
                      <a:pt x="2212" y="617"/>
                      <a:pt x="2212" y="617"/>
                    </a:cubicBezTo>
                    <a:cubicBezTo>
                      <a:pt x="2208" y="615"/>
                      <a:pt x="2208" y="615"/>
                      <a:pt x="2208" y="615"/>
                    </a:cubicBezTo>
                    <a:cubicBezTo>
                      <a:pt x="2208" y="611"/>
                      <a:pt x="2208" y="611"/>
                      <a:pt x="2208" y="611"/>
                    </a:cubicBezTo>
                    <a:cubicBezTo>
                      <a:pt x="2211" y="609"/>
                      <a:pt x="2211" y="609"/>
                      <a:pt x="2211" y="609"/>
                    </a:cubicBezTo>
                    <a:cubicBezTo>
                      <a:pt x="2216" y="600"/>
                      <a:pt x="2216" y="600"/>
                      <a:pt x="2216" y="600"/>
                    </a:cubicBezTo>
                    <a:cubicBezTo>
                      <a:pt x="2216" y="595"/>
                      <a:pt x="2216" y="595"/>
                      <a:pt x="2216" y="595"/>
                    </a:cubicBezTo>
                    <a:cubicBezTo>
                      <a:pt x="2219" y="599"/>
                      <a:pt x="2219" y="599"/>
                      <a:pt x="2219" y="599"/>
                    </a:cubicBezTo>
                    <a:cubicBezTo>
                      <a:pt x="2222" y="601"/>
                      <a:pt x="2222" y="601"/>
                      <a:pt x="2222" y="601"/>
                    </a:cubicBezTo>
                    <a:cubicBezTo>
                      <a:pt x="2222" y="606"/>
                      <a:pt x="2222" y="606"/>
                      <a:pt x="2222" y="606"/>
                    </a:cubicBezTo>
                    <a:cubicBezTo>
                      <a:pt x="2227" y="620"/>
                      <a:pt x="2227" y="620"/>
                      <a:pt x="2227" y="620"/>
                    </a:cubicBezTo>
                    <a:cubicBezTo>
                      <a:pt x="2229" y="623"/>
                      <a:pt x="2229" y="623"/>
                      <a:pt x="2229" y="623"/>
                    </a:cubicBezTo>
                    <a:cubicBezTo>
                      <a:pt x="2231" y="622"/>
                      <a:pt x="2231" y="622"/>
                      <a:pt x="2231" y="622"/>
                    </a:cubicBezTo>
                    <a:cubicBezTo>
                      <a:pt x="2232" y="610"/>
                      <a:pt x="2232" y="610"/>
                      <a:pt x="2232" y="610"/>
                    </a:cubicBezTo>
                    <a:cubicBezTo>
                      <a:pt x="2233" y="606"/>
                      <a:pt x="2233" y="606"/>
                      <a:pt x="2233" y="606"/>
                    </a:cubicBezTo>
                    <a:cubicBezTo>
                      <a:pt x="2233" y="601"/>
                      <a:pt x="2233" y="601"/>
                      <a:pt x="2233" y="601"/>
                    </a:cubicBezTo>
                    <a:cubicBezTo>
                      <a:pt x="2235" y="598"/>
                      <a:pt x="2235" y="598"/>
                      <a:pt x="2235" y="598"/>
                    </a:cubicBezTo>
                    <a:cubicBezTo>
                      <a:pt x="2232" y="592"/>
                      <a:pt x="2232" y="592"/>
                      <a:pt x="2232" y="592"/>
                    </a:cubicBezTo>
                    <a:cubicBezTo>
                      <a:pt x="2235" y="594"/>
                      <a:pt x="2235" y="594"/>
                      <a:pt x="2235" y="594"/>
                    </a:cubicBezTo>
                    <a:cubicBezTo>
                      <a:pt x="2238" y="591"/>
                      <a:pt x="2238" y="591"/>
                      <a:pt x="2238" y="591"/>
                    </a:cubicBezTo>
                    <a:cubicBezTo>
                      <a:pt x="2240" y="583"/>
                      <a:pt x="2240" y="583"/>
                      <a:pt x="2240" y="583"/>
                    </a:cubicBezTo>
                    <a:cubicBezTo>
                      <a:pt x="2243" y="583"/>
                      <a:pt x="2243" y="583"/>
                      <a:pt x="2243" y="583"/>
                    </a:cubicBezTo>
                    <a:cubicBezTo>
                      <a:pt x="2247" y="577"/>
                      <a:pt x="2247" y="577"/>
                      <a:pt x="2247" y="577"/>
                    </a:cubicBezTo>
                    <a:cubicBezTo>
                      <a:pt x="2251" y="576"/>
                      <a:pt x="2251" y="576"/>
                      <a:pt x="2251" y="576"/>
                    </a:cubicBezTo>
                    <a:cubicBezTo>
                      <a:pt x="2253" y="577"/>
                      <a:pt x="2253" y="577"/>
                      <a:pt x="2253" y="577"/>
                    </a:cubicBezTo>
                    <a:cubicBezTo>
                      <a:pt x="2259" y="573"/>
                      <a:pt x="2259" y="573"/>
                      <a:pt x="2259" y="573"/>
                    </a:cubicBezTo>
                    <a:cubicBezTo>
                      <a:pt x="2264" y="574"/>
                      <a:pt x="2264" y="574"/>
                      <a:pt x="2264" y="574"/>
                    </a:cubicBezTo>
                    <a:cubicBezTo>
                      <a:pt x="2274" y="581"/>
                      <a:pt x="2274" y="581"/>
                      <a:pt x="2274" y="581"/>
                    </a:cubicBezTo>
                    <a:cubicBezTo>
                      <a:pt x="2274" y="585"/>
                      <a:pt x="2274" y="585"/>
                      <a:pt x="2274" y="585"/>
                    </a:cubicBezTo>
                    <a:cubicBezTo>
                      <a:pt x="2277" y="585"/>
                      <a:pt x="2277" y="585"/>
                      <a:pt x="2277" y="585"/>
                    </a:cubicBezTo>
                    <a:cubicBezTo>
                      <a:pt x="2280" y="584"/>
                      <a:pt x="2280" y="584"/>
                      <a:pt x="2280" y="584"/>
                    </a:cubicBezTo>
                    <a:cubicBezTo>
                      <a:pt x="2282" y="585"/>
                      <a:pt x="2282" y="585"/>
                      <a:pt x="2282" y="585"/>
                    </a:cubicBezTo>
                    <a:cubicBezTo>
                      <a:pt x="2280" y="587"/>
                      <a:pt x="2280" y="587"/>
                      <a:pt x="2280" y="587"/>
                    </a:cubicBezTo>
                    <a:cubicBezTo>
                      <a:pt x="2286" y="594"/>
                      <a:pt x="2286" y="594"/>
                      <a:pt x="2286" y="594"/>
                    </a:cubicBezTo>
                    <a:cubicBezTo>
                      <a:pt x="2288" y="592"/>
                      <a:pt x="2288" y="592"/>
                      <a:pt x="2288" y="592"/>
                    </a:cubicBezTo>
                    <a:cubicBezTo>
                      <a:pt x="2291" y="596"/>
                      <a:pt x="2291" y="596"/>
                      <a:pt x="2291" y="596"/>
                    </a:cubicBezTo>
                    <a:cubicBezTo>
                      <a:pt x="2295" y="595"/>
                      <a:pt x="2295" y="595"/>
                      <a:pt x="2295" y="595"/>
                    </a:cubicBezTo>
                    <a:cubicBezTo>
                      <a:pt x="2298" y="596"/>
                      <a:pt x="2298" y="596"/>
                      <a:pt x="2298" y="596"/>
                    </a:cubicBezTo>
                    <a:cubicBezTo>
                      <a:pt x="2298" y="592"/>
                      <a:pt x="2298" y="592"/>
                      <a:pt x="2298" y="592"/>
                    </a:cubicBezTo>
                    <a:cubicBezTo>
                      <a:pt x="2292" y="584"/>
                      <a:pt x="2292" y="584"/>
                      <a:pt x="2292" y="584"/>
                    </a:cubicBezTo>
                    <a:cubicBezTo>
                      <a:pt x="2294" y="581"/>
                      <a:pt x="2294" y="581"/>
                      <a:pt x="2294" y="581"/>
                    </a:cubicBezTo>
                    <a:cubicBezTo>
                      <a:pt x="2293" y="579"/>
                      <a:pt x="2293" y="579"/>
                      <a:pt x="2293" y="579"/>
                    </a:cubicBezTo>
                    <a:cubicBezTo>
                      <a:pt x="2290" y="578"/>
                      <a:pt x="2290" y="578"/>
                      <a:pt x="2290" y="578"/>
                    </a:cubicBezTo>
                    <a:cubicBezTo>
                      <a:pt x="2291" y="574"/>
                      <a:pt x="2291" y="574"/>
                      <a:pt x="2291" y="574"/>
                    </a:cubicBezTo>
                    <a:cubicBezTo>
                      <a:pt x="2293" y="570"/>
                      <a:pt x="2293" y="570"/>
                      <a:pt x="2293" y="570"/>
                    </a:cubicBezTo>
                    <a:cubicBezTo>
                      <a:pt x="2294" y="560"/>
                      <a:pt x="2294" y="560"/>
                      <a:pt x="2294" y="560"/>
                    </a:cubicBezTo>
                    <a:cubicBezTo>
                      <a:pt x="2297" y="552"/>
                      <a:pt x="2297" y="552"/>
                      <a:pt x="2297" y="552"/>
                    </a:cubicBezTo>
                    <a:cubicBezTo>
                      <a:pt x="2296" y="548"/>
                      <a:pt x="2296" y="548"/>
                      <a:pt x="2296" y="548"/>
                    </a:cubicBezTo>
                    <a:cubicBezTo>
                      <a:pt x="2300" y="542"/>
                      <a:pt x="2300" y="542"/>
                      <a:pt x="2300" y="542"/>
                    </a:cubicBezTo>
                    <a:cubicBezTo>
                      <a:pt x="2298" y="539"/>
                      <a:pt x="2298" y="539"/>
                      <a:pt x="2298" y="539"/>
                    </a:cubicBezTo>
                    <a:cubicBezTo>
                      <a:pt x="2300" y="537"/>
                      <a:pt x="2300" y="537"/>
                      <a:pt x="2300" y="537"/>
                    </a:cubicBezTo>
                    <a:cubicBezTo>
                      <a:pt x="2298" y="530"/>
                      <a:pt x="2298" y="530"/>
                      <a:pt x="2298" y="530"/>
                    </a:cubicBezTo>
                    <a:cubicBezTo>
                      <a:pt x="2295" y="528"/>
                      <a:pt x="2295" y="528"/>
                      <a:pt x="2295" y="528"/>
                    </a:cubicBezTo>
                    <a:cubicBezTo>
                      <a:pt x="2295" y="526"/>
                      <a:pt x="2295" y="526"/>
                      <a:pt x="2295" y="526"/>
                    </a:cubicBezTo>
                    <a:cubicBezTo>
                      <a:pt x="2300" y="525"/>
                      <a:pt x="2300" y="525"/>
                      <a:pt x="2300" y="525"/>
                    </a:cubicBezTo>
                    <a:cubicBezTo>
                      <a:pt x="2302" y="520"/>
                      <a:pt x="2302" y="520"/>
                      <a:pt x="2302" y="520"/>
                    </a:cubicBezTo>
                    <a:cubicBezTo>
                      <a:pt x="2297" y="517"/>
                      <a:pt x="2297" y="517"/>
                      <a:pt x="2297" y="517"/>
                    </a:cubicBezTo>
                    <a:cubicBezTo>
                      <a:pt x="2295" y="514"/>
                      <a:pt x="2295" y="514"/>
                      <a:pt x="2295" y="514"/>
                    </a:cubicBezTo>
                    <a:cubicBezTo>
                      <a:pt x="2297" y="513"/>
                      <a:pt x="2297" y="513"/>
                      <a:pt x="2297" y="513"/>
                    </a:cubicBezTo>
                    <a:cubicBezTo>
                      <a:pt x="2299" y="515"/>
                      <a:pt x="2299" y="515"/>
                      <a:pt x="2299" y="515"/>
                    </a:cubicBezTo>
                    <a:cubicBezTo>
                      <a:pt x="2302" y="515"/>
                      <a:pt x="2302" y="515"/>
                      <a:pt x="2302" y="515"/>
                    </a:cubicBezTo>
                    <a:cubicBezTo>
                      <a:pt x="2303" y="511"/>
                      <a:pt x="2303" y="511"/>
                      <a:pt x="2303" y="511"/>
                    </a:cubicBezTo>
                    <a:cubicBezTo>
                      <a:pt x="2301" y="508"/>
                      <a:pt x="2301" y="508"/>
                      <a:pt x="2301" y="508"/>
                    </a:cubicBezTo>
                    <a:cubicBezTo>
                      <a:pt x="2304" y="504"/>
                      <a:pt x="2304" y="504"/>
                      <a:pt x="2304" y="504"/>
                    </a:cubicBezTo>
                    <a:cubicBezTo>
                      <a:pt x="2304" y="501"/>
                      <a:pt x="2304" y="501"/>
                      <a:pt x="2304" y="501"/>
                    </a:cubicBezTo>
                    <a:cubicBezTo>
                      <a:pt x="2302" y="498"/>
                      <a:pt x="2302" y="498"/>
                      <a:pt x="2302" y="498"/>
                    </a:cubicBezTo>
                    <a:cubicBezTo>
                      <a:pt x="2305" y="496"/>
                      <a:pt x="2305" y="496"/>
                      <a:pt x="2305" y="496"/>
                    </a:cubicBezTo>
                    <a:cubicBezTo>
                      <a:pt x="2307" y="497"/>
                      <a:pt x="2307" y="497"/>
                      <a:pt x="2307" y="497"/>
                    </a:cubicBezTo>
                    <a:cubicBezTo>
                      <a:pt x="2308" y="494"/>
                      <a:pt x="2308" y="494"/>
                      <a:pt x="2308" y="494"/>
                    </a:cubicBezTo>
                    <a:cubicBezTo>
                      <a:pt x="2309" y="491"/>
                      <a:pt x="2309" y="491"/>
                      <a:pt x="2309" y="491"/>
                    </a:cubicBezTo>
                    <a:cubicBezTo>
                      <a:pt x="2307" y="489"/>
                      <a:pt x="2307" y="489"/>
                      <a:pt x="2307" y="489"/>
                    </a:cubicBezTo>
                    <a:cubicBezTo>
                      <a:pt x="2310" y="488"/>
                      <a:pt x="2310" y="488"/>
                      <a:pt x="2310" y="488"/>
                    </a:cubicBezTo>
                    <a:cubicBezTo>
                      <a:pt x="2314" y="483"/>
                      <a:pt x="2314" y="483"/>
                      <a:pt x="2314" y="483"/>
                    </a:cubicBezTo>
                    <a:cubicBezTo>
                      <a:pt x="2313" y="480"/>
                      <a:pt x="2313" y="480"/>
                      <a:pt x="2313" y="480"/>
                    </a:cubicBezTo>
                    <a:cubicBezTo>
                      <a:pt x="2314" y="475"/>
                      <a:pt x="2314" y="475"/>
                      <a:pt x="2314" y="475"/>
                    </a:cubicBezTo>
                    <a:cubicBezTo>
                      <a:pt x="2316" y="478"/>
                      <a:pt x="2316" y="478"/>
                      <a:pt x="2316" y="478"/>
                    </a:cubicBezTo>
                    <a:cubicBezTo>
                      <a:pt x="2319" y="474"/>
                      <a:pt x="2319" y="474"/>
                      <a:pt x="2319" y="474"/>
                    </a:cubicBezTo>
                    <a:cubicBezTo>
                      <a:pt x="2317" y="468"/>
                      <a:pt x="2317" y="468"/>
                      <a:pt x="2317" y="468"/>
                    </a:cubicBezTo>
                    <a:cubicBezTo>
                      <a:pt x="2317" y="461"/>
                      <a:pt x="2317" y="461"/>
                      <a:pt x="2317" y="461"/>
                    </a:cubicBezTo>
                    <a:cubicBezTo>
                      <a:pt x="2320" y="461"/>
                      <a:pt x="2320" y="461"/>
                      <a:pt x="2320" y="461"/>
                    </a:cubicBezTo>
                    <a:cubicBezTo>
                      <a:pt x="2321" y="463"/>
                      <a:pt x="2321" y="463"/>
                      <a:pt x="2321" y="463"/>
                    </a:cubicBezTo>
                    <a:cubicBezTo>
                      <a:pt x="2323" y="460"/>
                      <a:pt x="2323" y="460"/>
                      <a:pt x="2323" y="460"/>
                    </a:cubicBezTo>
                    <a:cubicBezTo>
                      <a:pt x="2328" y="452"/>
                      <a:pt x="2328" y="452"/>
                      <a:pt x="2328" y="452"/>
                    </a:cubicBezTo>
                    <a:cubicBezTo>
                      <a:pt x="2326" y="451"/>
                      <a:pt x="2326" y="451"/>
                      <a:pt x="2326" y="451"/>
                    </a:cubicBezTo>
                    <a:cubicBezTo>
                      <a:pt x="2326" y="447"/>
                      <a:pt x="2326" y="447"/>
                      <a:pt x="2326" y="447"/>
                    </a:cubicBezTo>
                    <a:cubicBezTo>
                      <a:pt x="2329" y="447"/>
                      <a:pt x="2329" y="447"/>
                      <a:pt x="2329" y="447"/>
                    </a:cubicBezTo>
                    <a:cubicBezTo>
                      <a:pt x="2335" y="440"/>
                      <a:pt x="2335" y="440"/>
                      <a:pt x="2335" y="440"/>
                    </a:cubicBezTo>
                    <a:cubicBezTo>
                      <a:pt x="2333" y="438"/>
                      <a:pt x="2333" y="438"/>
                      <a:pt x="2333" y="438"/>
                    </a:cubicBezTo>
                    <a:cubicBezTo>
                      <a:pt x="2334" y="436"/>
                      <a:pt x="2334" y="436"/>
                      <a:pt x="2334" y="436"/>
                    </a:cubicBezTo>
                    <a:cubicBezTo>
                      <a:pt x="2339" y="436"/>
                      <a:pt x="2339" y="436"/>
                      <a:pt x="2339" y="436"/>
                    </a:cubicBezTo>
                    <a:cubicBezTo>
                      <a:pt x="2345" y="432"/>
                      <a:pt x="2345" y="432"/>
                      <a:pt x="2345" y="432"/>
                    </a:cubicBezTo>
                    <a:cubicBezTo>
                      <a:pt x="2343" y="428"/>
                      <a:pt x="2343" y="428"/>
                      <a:pt x="2343" y="428"/>
                    </a:cubicBezTo>
                    <a:cubicBezTo>
                      <a:pt x="2344" y="427"/>
                      <a:pt x="2344" y="427"/>
                      <a:pt x="2344" y="427"/>
                    </a:cubicBezTo>
                    <a:cubicBezTo>
                      <a:pt x="2346" y="428"/>
                      <a:pt x="2346" y="428"/>
                      <a:pt x="2346" y="428"/>
                    </a:cubicBezTo>
                    <a:cubicBezTo>
                      <a:pt x="2347" y="432"/>
                      <a:pt x="2347" y="432"/>
                      <a:pt x="2347" y="432"/>
                    </a:cubicBezTo>
                    <a:cubicBezTo>
                      <a:pt x="2350" y="433"/>
                      <a:pt x="2350" y="433"/>
                      <a:pt x="2350" y="433"/>
                    </a:cubicBezTo>
                    <a:cubicBezTo>
                      <a:pt x="2353" y="431"/>
                      <a:pt x="2353" y="431"/>
                      <a:pt x="2353" y="431"/>
                    </a:cubicBezTo>
                    <a:cubicBezTo>
                      <a:pt x="2357" y="434"/>
                      <a:pt x="2357" y="434"/>
                      <a:pt x="2357" y="434"/>
                    </a:cubicBezTo>
                    <a:cubicBezTo>
                      <a:pt x="2370" y="434"/>
                      <a:pt x="2370" y="434"/>
                      <a:pt x="2370" y="434"/>
                    </a:cubicBezTo>
                    <a:cubicBezTo>
                      <a:pt x="2372" y="437"/>
                      <a:pt x="2372" y="437"/>
                      <a:pt x="2372" y="437"/>
                    </a:cubicBezTo>
                    <a:cubicBezTo>
                      <a:pt x="2374" y="436"/>
                      <a:pt x="2374" y="436"/>
                      <a:pt x="2374" y="436"/>
                    </a:cubicBezTo>
                    <a:cubicBezTo>
                      <a:pt x="2372" y="430"/>
                      <a:pt x="2372" y="430"/>
                      <a:pt x="2372" y="430"/>
                    </a:cubicBezTo>
                    <a:cubicBezTo>
                      <a:pt x="2368" y="428"/>
                      <a:pt x="2368" y="428"/>
                      <a:pt x="2368" y="428"/>
                    </a:cubicBezTo>
                    <a:cubicBezTo>
                      <a:pt x="2368" y="425"/>
                      <a:pt x="2368" y="425"/>
                      <a:pt x="2368" y="425"/>
                    </a:cubicBezTo>
                    <a:cubicBezTo>
                      <a:pt x="2371" y="425"/>
                      <a:pt x="2371" y="425"/>
                      <a:pt x="2371" y="425"/>
                    </a:cubicBezTo>
                    <a:cubicBezTo>
                      <a:pt x="2371" y="411"/>
                      <a:pt x="2371" y="411"/>
                      <a:pt x="2371" y="411"/>
                    </a:cubicBezTo>
                    <a:cubicBezTo>
                      <a:pt x="2366" y="402"/>
                      <a:pt x="2366" y="402"/>
                      <a:pt x="2366" y="402"/>
                    </a:cubicBezTo>
                    <a:cubicBezTo>
                      <a:pt x="2362" y="401"/>
                      <a:pt x="2362" y="401"/>
                      <a:pt x="2362" y="401"/>
                    </a:cubicBezTo>
                    <a:cubicBezTo>
                      <a:pt x="2357" y="393"/>
                      <a:pt x="2357" y="393"/>
                      <a:pt x="2357" y="393"/>
                    </a:cubicBezTo>
                    <a:cubicBezTo>
                      <a:pt x="2360" y="390"/>
                      <a:pt x="2360" y="390"/>
                      <a:pt x="2360" y="390"/>
                    </a:cubicBezTo>
                    <a:cubicBezTo>
                      <a:pt x="2355" y="385"/>
                      <a:pt x="2355" y="385"/>
                      <a:pt x="2355" y="385"/>
                    </a:cubicBezTo>
                    <a:cubicBezTo>
                      <a:pt x="2347" y="383"/>
                      <a:pt x="2347" y="383"/>
                      <a:pt x="2347" y="383"/>
                    </a:cubicBezTo>
                    <a:cubicBezTo>
                      <a:pt x="2338" y="376"/>
                      <a:pt x="2338" y="376"/>
                      <a:pt x="2338" y="376"/>
                    </a:cubicBezTo>
                    <a:cubicBezTo>
                      <a:pt x="2335" y="370"/>
                      <a:pt x="2335" y="370"/>
                      <a:pt x="2335" y="370"/>
                    </a:cubicBezTo>
                    <a:cubicBezTo>
                      <a:pt x="2334" y="374"/>
                      <a:pt x="2334" y="374"/>
                      <a:pt x="2334" y="374"/>
                    </a:cubicBezTo>
                    <a:cubicBezTo>
                      <a:pt x="2332" y="373"/>
                      <a:pt x="2332" y="373"/>
                      <a:pt x="2332" y="373"/>
                    </a:cubicBezTo>
                    <a:cubicBezTo>
                      <a:pt x="2330" y="374"/>
                      <a:pt x="2330" y="374"/>
                      <a:pt x="2330" y="374"/>
                    </a:cubicBezTo>
                    <a:cubicBezTo>
                      <a:pt x="2330" y="379"/>
                      <a:pt x="2330" y="379"/>
                      <a:pt x="2330" y="379"/>
                    </a:cubicBezTo>
                    <a:cubicBezTo>
                      <a:pt x="2326" y="380"/>
                      <a:pt x="2326" y="380"/>
                      <a:pt x="2326" y="380"/>
                    </a:cubicBezTo>
                    <a:cubicBezTo>
                      <a:pt x="2325" y="377"/>
                      <a:pt x="2325" y="377"/>
                      <a:pt x="2325" y="377"/>
                    </a:cubicBezTo>
                    <a:cubicBezTo>
                      <a:pt x="2325" y="373"/>
                      <a:pt x="2325" y="373"/>
                      <a:pt x="2325" y="373"/>
                    </a:cubicBezTo>
                    <a:cubicBezTo>
                      <a:pt x="2329" y="370"/>
                      <a:pt x="2329" y="370"/>
                      <a:pt x="2329" y="370"/>
                    </a:cubicBezTo>
                    <a:cubicBezTo>
                      <a:pt x="2326" y="365"/>
                      <a:pt x="2326" y="365"/>
                      <a:pt x="2326" y="365"/>
                    </a:cubicBezTo>
                    <a:cubicBezTo>
                      <a:pt x="2327" y="364"/>
                      <a:pt x="2327" y="364"/>
                      <a:pt x="2327" y="364"/>
                    </a:cubicBezTo>
                    <a:cubicBezTo>
                      <a:pt x="2329" y="364"/>
                      <a:pt x="2329" y="364"/>
                      <a:pt x="2329" y="364"/>
                    </a:cubicBezTo>
                    <a:cubicBezTo>
                      <a:pt x="2332" y="367"/>
                      <a:pt x="2332" y="367"/>
                      <a:pt x="2332" y="367"/>
                    </a:cubicBezTo>
                    <a:cubicBezTo>
                      <a:pt x="2325" y="353"/>
                      <a:pt x="2325" y="353"/>
                      <a:pt x="2325" y="353"/>
                    </a:cubicBezTo>
                    <a:cubicBezTo>
                      <a:pt x="2319" y="348"/>
                      <a:pt x="2319" y="348"/>
                      <a:pt x="2319" y="348"/>
                    </a:cubicBezTo>
                    <a:cubicBezTo>
                      <a:pt x="2319" y="354"/>
                      <a:pt x="2319" y="354"/>
                      <a:pt x="2319" y="354"/>
                    </a:cubicBezTo>
                    <a:cubicBezTo>
                      <a:pt x="2319" y="356"/>
                      <a:pt x="2319" y="356"/>
                      <a:pt x="2319" y="356"/>
                    </a:cubicBezTo>
                    <a:cubicBezTo>
                      <a:pt x="2317" y="357"/>
                      <a:pt x="2317" y="357"/>
                      <a:pt x="2317" y="357"/>
                    </a:cubicBezTo>
                    <a:cubicBezTo>
                      <a:pt x="2310" y="349"/>
                      <a:pt x="2310" y="349"/>
                      <a:pt x="2310" y="349"/>
                    </a:cubicBezTo>
                    <a:cubicBezTo>
                      <a:pt x="2311" y="345"/>
                      <a:pt x="2311" y="345"/>
                      <a:pt x="2311" y="345"/>
                    </a:cubicBezTo>
                    <a:cubicBezTo>
                      <a:pt x="2314" y="345"/>
                      <a:pt x="2314" y="345"/>
                      <a:pt x="2314" y="345"/>
                    </a:cubicBezTo>
                    <a:cubicBezTo>
                      <a:pt x="2313" y="342"/>
                      <a:pt x="2313" y="342"/>
                      <a:pt x="2313" y="342"/>
                    </a:cubicBezTo>
                    <a:cubicBezTo>
                      <a:pt x="2303" y="332"/>
                      <a:pt x="2303" y="332"/>
                      <a:pt x="2303" y="332"/>
                    </a:cubicBezTo>
                    <a:cubicBezTo>
                      <a:pt x="2301" y="332"/>
                      <a:pt x="2301" y="332"/>
                      <a:pt x="2301" y="332"/>
                    </a:cubicBezTo>
                    <a:cubicBezTo>
                      <a:pt x="2302" y="335"/>
                      <a:pt x="2302" y="335"/>
                      <a:pt x="2302" y="335"/>
                    </a:cubicBezTo>
                    <a:cubicBezTo>
                      <a:pt x="2301" y="339"/>
                      <a:pt x="2301" y="339"/>
                      <a:pt x="2301" y="339"/>
                    </a:cubicBezTo>
                    <a:cubicBezTo>
                      <a:pt x="2296" y="340"/>
                      <a:pt x="2296" y="340"/>
                      <a:pt x="2296" y="340"/>
                    </a:cubicBezTo>
                    <a:cubicBezTo>
                      <a:pt x="2291" y="334"/>
                      <a:pt x="2291" y="334"/>
                      <a:pt x="2291" y="334"/>
                    </a:cubicBezTo>
                    <a:cubicBezTo>
                      <a:pt x="2287" y="333"/>
                      <a:pt x="2287" y="333"/>
                      <a:pt x="2287" y="333"/>
                    </a:cubicBezTo>
                    <a:cubicBezTo>
                      <a:pt x="2282" y="325"/>
                      <a:pt x="2282" y="325"/>
                      <a:pt x="2282" y="325"/>
                    </a:cubicBezTo>
                    <a:cubicBezTo>
                      <a:pt x="2282" y="322"/>
                      <a:pt x="2282" y="322"/>
                      <a:pt x="2282" y="322"/>
                    </a:cubicBezTo>
                    <a:cubicBezTo>
                      <a:pt x="2280" y="319"/>
                      <a:pt x="2280" y="319"/>
                      <a:pt x="2280" y="319"/>
                    </a:cubicBezTo>
                    <a:cubicBezTo>
                      <a:pt x="2277" y="320"/>
                      <a:pt x="2277" y="320"/>
                      <a:pt x="2277" y="320"/>
                    </a:cubicBezTo>
                    <a:cubicBezTo>
                      <a:pt x="2271" y="327"/>
                      <a:pt x="2271" y="327"/>
                      <a:pt x="2271" y="327"/>
                    </a:cubicBezTo>
                    <a:cubicBezTo>
                      <a:pt x="2271" y="329"/>
                      <a:pt x="2271" y="329"/>
                      <a:pt x="2271" y="329"/>
                    </a:cubicBezTo>
                    <a:cubicBezTo>
                      <a:pt x="2268" y="328"/>
                      <a:pt x="2268" y="328"/>
                      <a:pt x="2268" y="328"/>
                    </a:cubicBezTo>
                    <a:cubicBezTo>
                      <a:pt x="2266" y="330"/>
                      <a:pt x="2266" y="330"/>
                      <a:pt x="2266" y="330"/>
                    </a:cubicBezTo>
                    <a:cubicBezTo>
                      <a:pt x="2265" y="339"/>
                      <a:pt x="2265" y="339"/>
                      <a:pt x="2265" y="339"/>
                    </a:cubicBezTo>
                    <a:cubicBezTo>
                      <a:pt x="2267" y="341"/>
                      <a:pt x="2267" y="341"/>
                      <a:pt x="2267" y="341"/>
                    </a:cubicBezTo>
                    <a:cubicBezTo>
                      <a:pt x="2264" y="339"/>
                      <a:pt x="2264" y="339"/>
                      <a:pt x="2264" y="339"/>
                    </a:cubicBezTo>
                    <a:cubicBezTo>
                      <a:pt x="2262" y="332"/>
                      <a:pt x="2262" y="332"/>
                      <a:pt x="2262" y="332"/>
                    </a:cubicBezTo>
                    <a:cubicBezTo>
                      <a:pt x="2263" y="325"/>
                      <a:pt x="2263" y="325"/>
                      <a:pt x="2263" y="325"/>
                    </a:cubicBezTo>
                    <a:cubicBezTo>
                      <a:pt x="2257" y="322"/>
                      <a:pt x="2257" y="322"/>
                      <a:pt x="2257" y="322"/>
                    </a:cubicBezTo>
                    <a:cubicBezTo>
                      <a:pt x="2256" y="316"/>
                      <a:pt x="2256" y="316"/>
                      <a:pt x="2256" y="316"/>
                    </a:cubicBezTo>
                    <a:cubicBezTo>
                      <a:pt x="2254" y="316"/>
                      <a:pt x="2254" y="316"/>
                      <a:pt x="2254" y="316"/>
                    </a:cubicBezTo>
                    <a:cubicBezTo>
                      <a:pt x="2257" y="315"/>
                      <a:pt x="2257" y="315"/>
                      <a:pt x="2257" y="315"/>
                    </a:cubicBezTo>
                    <a:cubicBezTo>
                      <a:pt x="2261" y="320"/>
                      <a:pt x="2261" y="320"/>
                      <a:pt x="2261" y="320"/>
                    </a:cubicBezTo>
                    <a:cubicBezTo>
                      <a:pt x="2261" y="316"/>
                      <a:pt x="2261" y="316"/>
                      <a:pt x="2261" y="316"/>
                    </a:cubicBezTo>
                    <a:cubicBezTo>
                      <a:pt x="2265" y="315"/>
                      <a:pt x="2265" y="315"/>
                      <a:pt x="2265" y="315"/>
                    </a:cubicBezTo>
                    <a:cubicBezTo>
                      <a:pt x="2268" y="318"/>
                      <a:pt x="2268" y="318"/>
                      <a:pt x="2268" y="318"/>
                    </a:cubicBezTo>
                    <a:cubicBezTo>
                      <a:pt x="2273" y="314"/>
                      <a:pt x="2273" y="314"/>
                      <a:pt x="2273" y="314"/>
                    </a:cubicBezTo>
                    <a:cubicBezTo>
                      <a:pt x="2271" y="310"/>
                      <a:pt x="2271" y="310"/>
                      <a:pt x="2271" y="310"/>
                    </a:cubicBezTo>
                    <a:cubicBezTo>
                      <a:pt x="2262" y="305"/>
                      <a:pt x="2262" y="305"/>
                      <a:pt x="2262" y="305"/>
                    </a:cubicBezTo>
                    <a:cubicBezTo>
                      <a:pt x="2259" y="310"/>
                      <a:pt x="2259" y="310"/>
                      <a:pt x="2259" y="310"/>
                    </a:cubicBezTo>
                    <a:cubicBezTo>
                      <a:pt x="2254" y="309"/>
                      <a:pt x="2254" y="309"/>
                      <a:pt x="2254" y="309"/>
                    </a:cubicBezTo>
                    <a:cubicBezTo>
                      <a:pt x="2250" y="307"/>
                      <a:pt x="2250" y="307"/>
                      <a:pt x="2250" y="307"/>
                    </a:cubicBezTo>
                    <a:cubicBezTo>
                      <a:pt x="2254" y="307"/>
                      <a:pt x="2254" y="307"/>
                      <a:pt x="2254" y="307"/>
                    </a:cubicBezTo>
                    <a:cubicBezTo>
                      <a:pt x="2257" y="302"/>
                      <a:pt x="2257" y="302"/>
                      <a:pt x="2257" y="302"/>
                    </a:cubicBezTo>
                    <a:cubicBezTo>
                      <a:pt x="2261" y="301"/>
                      <a:pt x="2261" y="301"/>
                      <a:pt x="2261" y="301"/>
                    </a:cubicBezTo>
                    <a:cubicBezTo>
                      <a:pt x="2264" y="303"/>
                      <a:pt x="2264" y="303"/>
                      <a:pt x="2264" y="303"/>
                    </a:cubicBezTo>
                    <a:cubicBezTo>
                      <a:pt x="2268" y="304"/>
                      <a:pt x="2268" y="304"/>
                      <a:pt x="2268" y="304"/>
                    </a:cubicBezTo>
                    <a:cubicBezTo>
                      <a:pt x="2272" y="308"/>
                      <a:pt x="2272" y="308"/>
                      <a:pt x="2272" y="308"/>
                    </a:cubicBezTo>
                    <a:cubicBezTo>
                      <a:pt x="2278" y="314"/>
                      <a:pt x="2278" y="314"/>
                      <a:pt x="2278" y="314"/>
                    </a:cubicBezTo>
                    <a:cubicBezTo>
                      <a:pt x="2282" y="315"/>
                      <a:pt x="2282" y="315"/>
                      <a:pt x="2282" y="315"/>
                    </a:cubicBezTo>
                    <a:cubicBezTo>
                      <a:pt x="2284" y="319"/>
                      <a:pt x="2284" y="319"/>
                      <a:pt x="2284" y="319"/>
                    </a:cubicBezTo>
                    <a:cubicBezTo>
                      <a:pt x="2286" y="320"/>
                      <a:pt x="2286" y="320"/>
                      <a:pt x="2286" y="320"/>
                    </a:cubicBezTo>
                    <a:cubicBezTo>
                      <a:pt x="2290" y="316"/>
                      <a:pt x="2290" y="316"/>
                      <a:pt x="2290" y="316"/>
                    </a:cubicBezTo>
                    <a:cubicBezTo>
                      <a:pt x="2292" y="319"/>
                      <a:pt x="2292" y="319"/>
                      <a:pt x="2292" y="319"/>
                    </a:cubicBezTo>
                    <a:cubicBezTo>
                      <a:pt x="2301" y="312"/>
                      <a:pt x="2301" y="312"/>
                      <a:pt x="2301" y="312"/>
                    </a:cubicBezTo>
                    <a:cubicBezTo>
                      <a:pt x="2302" y="313"/>
                      <a:pt x="2302" y="313"/>
                      <a:pt x="2302" y="313"/>
                    </a:cubicBezTo>
                    <a:cubicBezTo>
                      <a:pt x="2301" y="318"/>
                      <a:pt x="2301" y="318"/>
                      <a:pt x="2301" y="318"/>
                    </a:cubicBezTo>
                    <a:cubicBezTo>
                      <a:pt x="2304" y="315"/>
                      <a:pt x="2304" y="315"/>
                      <a:pt x="2304" y="315"/>
                    </a:cubicBezTo>
                    <a:cubicBezTo>
                      <a:pt x="2304" y="309"/>
                      <a:pt x="2304" y="309"/>
                      <a:pt x="2304" y="309"/>
                    </a:cubicBezTo>
                    <a:cubicBezTo>
                      <a:pt x="2308" y="301"/>
                      <a:pt x="2308" y="301"/>
                      <a:pt x="2308" y="301"/>
                    </a:cubicBezTo>
                    <a:cubicBezTo>
                      <a:pt x="2307" y="298"/>
                      <a:pt x="2307" y="298"/>
                      <a:pt x="2307" y="298"/>
                    </a:cubicBezTo>
                    <a:cubicBezTo>
                      <a:pt x="2307" y="292"/>
                      <a:pt x="2307" y="292"/>
                      <a:pt x="2307" y="292"/>
                    </a:cubicBezTo>
                    <a:cubicBezTo>
                      <a:pt x="2305" y="284"/>
                      <a:pt x="2305" y="284"/>
                      <a:pt x="2305" y="284"/>
                    </a:cubicBezTo>
                    <a:cubicBezTo>
                      <a:pt x="2308" y="270"/>
                      <a:pt x="2308" y="270"/>
                      <a:pt x="2308" y="270"/>
                    </a:cubicBezTo>
                    <a:cubicBezTo>
                      <a:pt x="2308" y="260"/>
                      <a:pt x="2308" y="260"/>
                      <a:pt x="2308" y="260"/>
                    </a:cubicBezTo>
                    <a:cubicBezTo>
                      <a:pt x="2305" y="255"/>
                      <a:pt x="2305" y="255"/>
                      <a:pt x="2305" y="255"/>
                    </a:cubicBezTo>
                    <a:cubicBezTo>
                      <a:pt x="2304" y="250"/>
                      <a:pt x="2304" y="250"/>
                      <a:pt x="2304" y="250"/>
                    </a:cubicBezTo>
                    <a:cubicBezTo>
                      <a:pt x="2298" y="245"/>
                      <a:pt x="2298" y="245"/>
                      <a:pt x="2298" y="245"/>
                    </a:cubicBezTo>
                    <a:cubicBezTo>
                      <a:pt x="2296" y="239"/>
                      <a:pt x="2296" y="239"/>
                      <a:pt x="2296" y="239"/>
                    </a:cubicBezTo>
                    <a:cubicBezTo>
                      <a:pt x="2298" y="239"/>
                      <a:pt x="2298" y="239"/>
                      <a:pt x="2298" y="239"/>
                    </a:cubicBezTo>
                    <a:cubicBezTo>
                      <a:pt x="2301" y="244"/>
                      <a:pt x="2301" y="244"/>
                      <a:pt x="2301" y="244"/>
                    </a:cubicBezTo>
                    <a:cubicBezTo>
                      <a:pt x="2302" y="244"/>
                      <a:pt x="2302" y="244"/>
                      <a:pt x="2302" y="244"/>
                    </a:cubicBezTo>
                    <a:cubicBezTo>
                      <a:pt x="2301" y="238"/>
                      <a:pt x="2301" y="238"/>
                      <a:pt x="2301" y="238"/>
                    </a:cubicBezTo>
                    <a:cubicBezTo>
                      <a:pt x="2296" y="235"/>
                      <a:pt x="2296" y="235"/>
                      <a:pt x="2296" y="235"/>
                    </a:cubicBezTo>
                    <a:cubicBezTo>
                      <a:pt x="2292" y="237"/>
                      <a:pt x="2292" y="237"/>
                      <a:pt x="2292" y="237"/>
                    </a:cubicBezTo>
                    <a:cubicBezTo>
                      <a:pt x="2284" y="235"/>
                      <a:pt x="2284" y="235"/>
                      <a:pt x="2284" y="235"/>
                    </a:cubicBezTo>
                    <a:cubicBezTo>
                      <a:pt x="2274" y="220"/>
                      <a:pt x="2274" y="220"/>
                      <a:pt x="2274" y="220"/>
                    </a:cubicBezTo>
                    <a:cubicBezTo>
                      <a:pt x="2272" y="219"/>
                      <a:pt x="2272" y="219"/>
                      <a:pt x="2272" y="219"/>
                    </a:cubicBezTo>
                    <a:cubicBezTo>
                      <a:pt x="2272" y="216"/>
                      <a:pt x="2272" y="216"/>
                      <a:pt x="2272" y="216"/>
                    </a:cubicBezTo>
                    <a:cubicBezTo>
                      <a:pt x="2278" y="216"/>
                      <a:pt x="2278" y="216"/>
                      <a:pt x="2278" y="216"/>
                    </a:cubicBezTo>
                    <a:cubicBezTo>
                      <a:pt x="2279" y="211"/>
                      <a:pt x="2279" y="211"/>
                      <a:pt x="2279" y="211"/>
                    </a:cubicBezTo>
                    <a:cubicBezTo>
                      <a:pt x="2277" y="207"/>
                      <a:pt x="2277" y="207"/>
                      <a:pt x="2277" y="207"/>
                    </a:cubicBezTo>
                    <a:cubicBezTo>
                      <a:pt x="2272" y="207"/>
                      <a:pt x="2272" y="207"/>
                      <a:pt x="2272" y="207"/>
                    </a:cubicBezTo>
                    <a:cubicBezTo>
                      <a:pt x="2271" y="206"/>
                      <a:pt x="2271" y="206"/>
                      <a:pt x="2271" y="206"/>
                    </a:cubicBezTo>
                    <a:cubicBezTo>
                      <a:pt x="2273" y="203"/>
                      <a:pt x="2273" y="203"/>
                      <a:pt x="2273" y="203"/>
                    </a:cubicBezTo>
                    <a:cubicBezTo>
                      <a:pt x="2271" y="198"/>
                      <a:pt x="2271" y="198"/>
                      <a:pt x="2271" y="198"/>
                    </a:cubicBezTo>
                    <a:cubicBezTo>
                      <a:pt x="2272" y="197"/>
                      <a:pt x="2272" y="197"/>
                      <a:pt x="2272" y="197"/>
                    </a:cubicBezTo>
                    <a:cubicBezTo>
                      <a:pt x="2276" y="203"/>
                      <a:pt x="2276" y="203"/>
                      <a:pt x="2276" y="203"/>
                    </a:cubicBezTo>
                    <a:cubicBezTo>
                      <a:pt x="2282" y="207"/>
                      <a:pt x="2282" y="207"/>
                      <a:pt x="2282" y="207"/>
                    </a:cubicBezTo>
                    <a:cubicBezTo>
                      <a:pt x="2283" y="204"/>
                      <a:pt x="2283" y="204"/>
                      <a:pt x="2283" y="204"/>
                    </a:cubicBezTo>
                    <a:cubicBezTo>
                      <a:pt x="2280" y="201"/>
                      <a:pt x="2280" y="201"/>
                      <a:pt x="2280" y="201"/>
                    </a:cubicBezTo>
                    <a:cubicBezTo>
                      <a:pt x="2281" y="197"/>
                      <a:pt x="2281" y="197"/>
                      <a:pt x="2281" y="197"/>
                    </a:cubicBezTo>
                    <a:cubicBezTo>
                      <a:pt x="2279" y="194"/>
                      <a:pt x="2279" y="194"/>
                      <a:pt x="2279" y="194"/>
                    </a:cubicBezTo>
                    <a:cubicBezTo>
                      <a:pt x="2281" y="192"/>
                      <a:pt x="2281" y="192"/>
                      <a:pt x="2281" y="192"/>
                    </a:cubicBezTo>
                    <a:cubicBezTo>
                      <a:pt x="2283" y="194"/>
                      <a:pt x="2283" y="194"/>
                      <a:pt x="2283" y="194"/>
                    </a:cubicBezTo>
                    <a:cubicBezTo>
                      <a:pt x="2285" y="197"/>
                      <a:pt x="2285" y="197"/>
                      <a:pt x="2285" y="197"/>
                    </a:cubicBezTo>
                    <a:cubicBezTo>
                      <a:pt x="2288" y="199"/>
                      <a:pt x="2288" y="199"/>
                      <a:pt x="2288" y="199"/>
                    </a:cubicBezTo>
                    <a:cubicBezTo>
                      <a:pt x="2289" y="209"/>
                      <a:pt x="2289" y="209"/>
                      <a:pt x="2289" y="209"/>
                    </a:cubicBezTo>
                    <a:cubicBezTo>
                      <a:pt x="2289" y="213"/>
                      <a:pt x="2289" y="213"/>
                      <a:pt x="2289" y="213"/>
                    </a:cubicBezTo>
                    <a:cubicBezTo>
                      <a:pt x="2298" y="221"/>
                      <a:pt x="2298" y="221"/>
                      <a:pt x="2298" y="221"/>
                    </a:cubicBezTo>
                    <a:cubicBezTo>
                      <a:pt x="2301" y="219"/>
                      <a:pt x="2301" y="219"/>
                      <a:pt x="2301" y="219"/>
                    </a:cubicBezTo>
                    <a:cubicBezTo>
                      <a:pt x="2305" y="221"/>
                      <a:pt x="2305" y="221"/>
                      <a:pt x="2305" y="221"/>
                    </a:cubicBezTo>
                    <a:cubicBezTo>
                      <a:pt x="2305" y="228"/>
                      <a:pt x="2305" y="228"/>
                      <a:pt x="2305" y="228"/>
                    </a:cubicBezTo>
                    <a:cubicBezTo>
                      <a:pt x="2308" y="228"/>
                      <a:pt x="2308" y="228"/>
                      <a:pt x="2308" y="228"/>
                    </a:cubicBezTo>
                    <a:cubicBezTo>
                      <a:pt x="2315" y="217"/>
                      <a:pt x="2315" y="217"/>
                      <a:pt x="2315" y="217"/>
                    </a:cubicBezTo>
                    <a:cubicBezTo>
                      <a:pt x="2316" y="212"/>
                      <a:pt x="2316" y="212"/>
                      <a:pt x="2316" y="212"/>
                    </a:cubicBezTo>
                    <a:cubicBezTo>
                      <a:pt x="2315" y="207"/>
                      <a:pt x="2315" y="207"/>
                      <a:pt x="2315" y="207"/>
                    </a:cubicBezTo>
                    <a:cubicBezTo>
                      <a:pt x="2315" y="198"/>
                      <a:pt x="2315" y="198"/>
                      <a:pt x="2315" y="198"/>
                    </a:cubicBezTo>
                    <a:cubicBezTo>
                      <a:pt x="2314" y="194"/>
                      <a:pt x="2314" y="194"/>
                      <a:pt x="2314" y="194"/>
                    </a:cubicBezTo>
                    <a:cubicBezTo>
                      <a:pt x="2316" y="199"/>
                      <a:pt x="2316" y="199"/>
                      <a:pt x="2316" y="199"/>
                    </a:cubicBezTo>
                    <a:cubicBezTo>
                      <a:pt x="2317" y="204"/>
                      <a:pt x="2317" y="204"/>
                      <a:pt x="2317" y="204"/>
                    </a:cubicBezTo>
                    <a:cubicBezTo>
                      <a:pt x="2319" y="204"/>
                      <a:pt x="2319" y="204"/>
                      <a:pt x="2319" y="204"/>
                    </a:cubicBezTo>
                    <a:cubicBezTo>
                      <a:pt x="2322" y="200"/>
                      <a:pt x="2322" y="200"/>
                      <a:pt x="2322" y="200"/>
                    </a:cubicBezTo>
                    <a:cubicBezTo>
                      <a:pt x="2328" y="198"/>
                      <a:pt x="2328" y="198"/>
                      <a:pt x="2328" y="198"/>
                    </a:cubicBezTo>
                    <a:cubicBezTo>
                      <a:pt x="2329" y="193"/>
                      <a:pt x="2329" y="193"/>
                      <a:pt x="2329" y="193"/>
                    </a:cubicBezTo>
                    <a:cubicBezTo>
                      <a:pt x="2335" y="196"/>
                      <a:pt x="2335" y="196"/>
                      <a:pt x="2335" y="196"/>
                    </a:cubicBezTo>
                    <a:cubicBezTo>
                      <a:pt x="2334" y="197"/>
                      <a:pt x="2334" y="197"/>
                      <a:pt x="2334" y="197"/>
                    </a:cubicBezTo>
                    <a:cubicBezTo>
                      <a:pt x="2335" y="199"/>
                      <a:pt x="2335" y="199"/>
                      <a:pt x="2335" y="199"/>
                    </a:cubicBezTo>
                    <a:cubicBezTo>
                      <a:pt x="2344" y="207"/>
                      <a:pt x="2344" y="207"/>
                      <a:pt x="2344" y="207"/>
                    </a:cubicBezTo>
                    <a:cubicBezTo>
                      <a:pt x="2346" y="208"/>
                      <a:pt x="2346" y="208"/>
                      <a:pt x="2346" y="208"/>
                    </a:cubicBezTo>
                    <a:cubicBezTo>
                      <a:pt x="2347" y="213"/>
                      <a:pt x="2347" y="213"/>
                      <a:pt x="2347" y="213"/>
                    </a:cubicBezTo>
                    <a:cubicBezTo>
                      <a:pt x="2347" y="216"/>
                      <a:pt x="2347" y="216"/>
                      <a:pt x="2347" y="216"/>
                    </a:cubicBezTo>
                    <a:cubicBezTo>
                      <a:pt x="2349" y="217"/>
                      <a:pt x="2349" y="217"/>
                      <a:pt x="2349" y="217"/>
                    </a:cubicBezTo>
                    <a:cubicBezTo>
                      <a:pt x="2356" y="215"/>
                      <a:pt x="2356" y="215"/>
                      <a:pt x="2356" y="215"/>
                    </a:cubicBezTo>
                    <a:cubicBezTo>
                      <a:pt x="2358" y="216"/>
                      <a:pt x="2358" y="216"/>
                      <a:pt x="2358" y="216"/>
                    </a:cubicBezTo>
                    <a:cubicBezTo>
                      <a:pt x="2358" y="218"/>
                      <a:pt x="2358" y="218"/>
                      <a:pt x="2358" y="218"/>
                    </a:cubicBezTo>
                    <a:cubicBezTo>
                      <a:pt x="2359" y="218"/>
                      <a:pt x="2359" y="218"/>
                      <a:pt x="2359" y="218"/>
                    </a:cubicBezTo>
                    <a:cubicBezTo>
                      <a:pt x="2362" y="214"/>
                      <a:pt x="2362" y="214"/>
                      <a:pt x="2362" y="214"/>
                    </a:cubicBezTo>
                    <a:cubicBezTo>
                      <a:pt x="2360" y="211"/>
                      <a:pt x="2360" y="211"/>
                      <a:pt x="2360" y="211"/>
                    </a:cubicBezTo>
                    <a:cubicBezTo>
                      <a:pt x="2361" y="209"/>
                      <a:pt x="2361" y="209"/>
                      <a:pt x="2361" y="209"/>
                    </a:cubicBezTo>
                    <a:cubicBezTo>
                      <a:pt x="2363" y="209"/>
                      <a:pt x="2363" y="209"/>
                      <a:pt x="2363" y="209"/>
                    </a:cubicBezTo>
                    <a:cubicBezTo>
                      <a:pt x="2362" y="204"/>
                      <a:pt x="2362" y="204"/>
                      <a:pt x="2362" y="204"/>
                    </a:cubicBezTo>
                    <a:cubicBezTo>
                      <a:pt x="2365" y="204"/>
                      <a:pt x="2365" y="204"/>
                      <a:pt x="2365" y="204"/>
                    </a:cubicBezTo>
                    <a:cubicBezTo>
                      <a:pt x="2366" y="207"/>
                      <a:pt x="2366" y="207"/>
                      <a:pt x="2366" y="207"/>
                    </a:cubicBezTo>
                    <a:cubicBezTo>
                      <a:pt x="2365" y="210"/>
                      <a:pt x="2365" y="210"/>
                      <a:pt x="2365" y="210"/>
                    </a:cubicBezTo>
                    <a:cubicBezTo>
                      <a:pt x="2369" y="210"/>
                      <a:pt x="2369" y="210"/>
                      <a:pt x="2369" y="210"/>
                    </a:cubicBezTo>
                    <a:cubicBezTo>
                      <a:pt x="2372" y="208"/>
                      <a:pt x="2372" y="208"/>
                      <a:pt x="2372" y="208"/>
                    </a:cubicBezTo>
                    <a:cubicBezTo>
                      <a:pt x="2380" y="209"/>
                      <a:pt x="2380" y="209"/>
                      <a:pt x="2380" y="209"/>
                    </a:cubicBezTo>
                    <a:cubicBezTo>
                      <a:pt x="2383" y="211"/>
                      <a:pt x="2383" y="211"/>
                      <a:pt x="2383" y="211"/>
                    </a:cubicBezTo>
                    <a:cubicBezTo>
                      <a:pt x="2386" y="210"/>
                      <a:pt x="2386" y="210"/>
                      <a:pt x="2386" y="210"/>
                    </a:cubicBezTo>
                    <a:cubicBezTo>
                      <a:pt x="2387" y="212"/>
                      <a:pt x="2387" y="212"/>
                      <a:pt x="2387" y="212"/>
                    </a:cubicBezTo>
                    <a:cubicBezTo>
                      <a:pt x="2388" y="213"/>
                      <a:pt x="2388" y="213"/>
                      <a:pt x="2388" y="213"/>
                    </a:cubicBezTo>
                    <a:cubicBezTo>
                      <a:pt x="2391" y="209"/>
                      <a:pt x="2391" y="209"/>
                      <a:pt x="2391" y="209"/>
                    </a:cubicBezTo>
                    <a:cubicBezTo>
                      <a:pt x="2389" y="201"/>
                      <a:pt x="2389" y="201"/>
                      <a:pt x="2389" y="201"/>
                    </a:cubicBezTo>
                    <a:cubicBezTo>
                      <a:pt x="2390" y="202"/>
                      <a:pt x="2390" y="202"/>
                      <a:pt x="2390" y="202"/>
                    </a:cubicBezTo>
                    <a:cubicBezTo>
                      <a:pt x="2394" y="209"/>
                      <a:pt x="2394" y="209"/>
                      <a:pt x="2394" y="209"/>
                    </a:cubicBezTo>
                    <a:cubicBezTo>
                      <a:pt x="2400" y="207"/>
                      <a:pt x="2400" y="207"/>
                      <a:pt x="2400" y="207"/>
                    </a:cubicBezTo>
                    <a:cubicBezTo>
                      <a:pt x="2400" y="204"/>
                      <a:pt x="2400" y="204"/>
                      <a:pt x="2400" y="204"/>
                    </a:cubicBezTo>
                    <a:lnTo>
                      <a:pt x="2397"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 name="Freeform 5">
                <a:extLst>
                  <a:ext uri="{FF2B5EF4-FFF2-40B4-BE49-F238E27FC236}">
                    <a16:creationId xmlns:a16="http://schemas.microsoft.com/office/drawing/2014/main" id="{7F258A42-70FE-0F46-9580-9418300A078A}"/>
                  </a:ext>
                </a:extLst>
              </p:cNvPr>
              <p:cNvSpPr>
                <a:spLocks/>
              </p:cNvSpPr>
              <p:nvPr/>
            </p:nvSpPr>
            <p:spPr bwMode="auto">
              <a:xfrm>
                <a:off x="6281972" y="3242956"/>
                <a:ext cx="1588" cy="7937"/>
              </a:xfrm>
              <a:custGeom>
                <a:avLst/>
                <a:gdLst>
                  <a:gd name="T0" fmla="*/ 1 w 1"/>
                  <a:gd name="T1" fmla="*/ 0 h 5"/>
                  <a:gd name="T2" fmla="*/ 1 w 1"/>
                  <a:gd name="T3" fmla="*/ 0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0"/>
                    </a:lnTo>
                    <a:lnTo>
                      <a:pt x="0" y="5"/>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 name="Freeform 6">
                <a:extLst>
                  <a:ext uri="{FF2B5EF4-FFF2-40B4-BE49-F238E27FC236}">
                    <a16:creationId xmlns:a16="http://schemas.microsoft.com/office/drawing/2014/main" id="{31E4B7EC-796F-1747-B309-CEFAEB0E3448}"/>
                  </a:ext>
                </a:extLst>
              </p:cNvPr>
              <p:cNvSpPr>
                <a:spLocks/>
              </p:cNvSpPr>
              <p:nvPr/>
            </p:nvSpPr>
            <p:spPr bwMode="auto">
              <a:xfrm>
                <a:off x="6118454" y="3144540"/>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 name="Freeform 7">
                <a:extLst>
                  <a:ext uri="{FF2B5EF4-FFF2-40B4-BE49-F238E27FC236}">
                    <a16:creationId xmlns:a16="http://schemas.microsoft.com/office/drawing/2014/main" id="{4D8BE73F-9CA7-0448-819C-0CA6EE7E3E0B}"/>
                  </a:ext>
                </a:extLst>
              </p:cNvPr>
              <p:cNvSpPr>
                <a:spLocks/>
              </p:cNvSpPr>
              <p:nvPr/>
            </p:nvSpPr>
            <p:spPr bwMode="auto">
              <a:xfrm>
                <a:off x="6185131" y="3031838"/>
                <a:ext cx="3175" cy="6349"/>
              </a:xfrm>
              <a:custGeom>
                <a:avLst/>
                <a:gdLst>
                  <a:gd name="T0" fmla="*/ 1 w 2"/>
                  <a:gd name="T1" fmla="*/ 3 h 4"/>
                  <a:gd name="T2" fmla="*/ 0 w 2"/>
                  <a:gd name="T3" fmla="*/ 0 h 4"/>
                  <a:gd name="T4" fmla="*/ 2 w 2"/>
                  <a:gd name="T5" fmla="*/ 4 h 4"/>
                  <a:gd name="T6" fmla="*/ 1 w 2"/>
                  <a:gd name="T7" fmla="*/ 3 h 4"/>
                </a:gdLst>
                <a:ahLst/>
                <a:cxnLst>
                  <a:cxn ang="0">
                    <a:pos x="T0" y="T1"/>
                  </a:cxn>
                  <a:cxn ang="0">
                    <a:pos x="T2" y="T3"/>
                  </a:cxn>
                  <a:cxn ang="0">
                    <a:pos x="T4" y="T5"/>
                  </a:cxn>
                  <a:cxn ang="0">
                    <a:pos x="T6" y="T7"/>
                  </a:cxn>
                </a:cxnLst>
                <a:rect l="0" t="0" r="r" b="b"/>
                <a:pathLst>
                  <a:path w="2" h="4">
                    <a:moveTo>
                      <a:pt x="1" y="3"/>
                    </a:moveTo>
                    <a:lnTo>
                      <a:pt x="0" y="0"/>
                    </a:lnTo>
                    <a:lnTo>
                      <a:pt x="2"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 name="Freeform 8">
                <a:extLst>
                  <a:ext uri="{FF2B5EF4-FFF2-40B4-BE49-F238E27FC236}">
                    <a16:creationId xmlns:a16="http://schemas.microsoft.com/office/drawing/2014/main" id="{6497958B-59A9-3D46-AFF9-719BB0C7D4FA}"/>
                  </a:ext>
                </a:extLst>
              </p:cNvPr>
              <p:cNvSpPr>
                <a:spLocks/>
              </p:cNvSpPr>
              <p:nvPr/>
            </p:nvSpPr>
            <p:spPr bwMode="auto">
              <a:xfrm>
                <a:off x="6126392" y="3188987"/>
                <a:ext cx="3175" cy="1587"/>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 name="Freeform 9">
                <a:extLst>
                  <a:ext uri="{FF2B5EF4-FFF2-40B4-BE49-F238E27FC236}">
                    <a16:creationId xmlns:a16="http://schemas.microsoft.com/office/drawing/2014/main" id="{40E25E04-2D41-464D-A178-83E42E4F11FB}"/>
                  </a:ext>
                </a:extLst>
              </p:cNvPr>
              <p:cNvSpPr>
                <a:spLocks/>
              </p:cNvSpPr>
              <p:nvPr/>
            </p:nvSpPr>
            <p:spPr bwMode="auto">
              <a:xfrm>
                <a:off x="6145442" y="3219146"/>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 name="Freeform 10">
                <a:extLst>
                  <a:ext uri="{FF2B5EF4-FFF2-40B4-BE49-F238E27FC236}">
                    <a16:creationId xmlns:a16="http://schemas.microsoft.com/office/drawing/2014/main" id="{420A37AD-C7B3-E447-855F-93B01581F30F}"/>
                  </a:ext>
                </a:extLst>
              </p:cNvPr>
              <p:cNvSpPr>
                <a:spLocks/>
              </p:cNvSpPr>
              <p:nvPr/>
            </p:nvSpPr>
            <p:spPr bwMode="auto">
              <a:xfrm>
                <a:off x="6261333" y="3030251"/>
                <a:ext cx="14289" cy="3175"/>
              </a:xfrm>
              <a:custGeom>
                <a:avLst/>
                <a:gdLst>
                  <a:gd name="T0" fmla="*/ 3 w 9"/>
                  <a:gd name="T1" fmla="*/ 1 h 2"/>
                  <a:gd name="T2" fmla="*/ 0 w 9"/>
                  <a:gd name="T3" fmla="*/ 2 h 2"/>
                  <a:gd name="T4" fmla="*/ 9 w 9"/>
                  <a:gd name="T5" fmla="*/ 0 h 2"/>
                  <a:gd name="T6" fmla="*/ 3 w 9"/>
                  <a:gd name="T7" fmla="*/ 1 h 2"/>
                </a:gdLst>
                <a:ahLst/>
                <a:cxnLst>
                  <a:cxn ang="0">
                    <a:pos x="T0" y="T1"/>
                  </a:cxn>
                  <a:cxn ang="0">
                    <a:pos x="T2" y="T3"/>
                  </a:cxn>
                  <a:cxn ang="0">
                    <a:pos x="T4" y="T5"/>
                  </a:cxn>
                  <a:cxn ang="0">
                    <a:pos x="T6" y="T7"/>
                  </a:cxn>
                </a:cxnLst>
                <a:rect l="0" t="0" r="r" b="b"/>
                <a:pathLst>
                  <a:path w="9" h="2">
                    <a:moveTo>
                      <a:pt x="3" y="1"/>
                    </a:moveTo>
                    <a:lnTo>
                      <a:pt x="0" y="2"/>
                    </a:lnTo>
                    <a:lnTo>
                      <a:pt x="9"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 name="Freeform 11">
                <a:extLst>
                  <a:ext uri="{FF2B5EF4-FFF2-40B4-BE49-F238E27FC236}">
                    <a16:creationId xmlns:a16="http://schemas.microsoft.com/office/drawing/2014/main" id="{A56FB989-A550-7D47-B650-979E0D535C0B}"/>
                  </a:ext>
                </a:extLst>
              </p:cNvPr>
              <p:cNvSpPr>
                <a:spLocks/>
              </p:cNvSpPr>
              <p:nvPr/>
            </p:nvSpPr>
            <p:spPr bwMode="auto">
              <a:xfrm>
                <a:off x="6080352" y="2166733"/>
                <a:ext cx="4763" cy="4762"/>
              </a:xfrm>
              <a:custGeom>
                <a:avLst/>
                <a:gdLst>
                  <a:gd name="T0" fmla="*/ 3 w 3"/>
                  <a:gd name="T1" fmla="*/ 3 h 3"/>
                  <a:gd name="T2" fmla="*/ 0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 name="Freeform 12">
                <a:extLst>
                  <a:ext uri="{FF2B5EF4-FFF2-40B4-BE49-F238E27FC236}">
                    <a16:creationId xmlns:a16="http://schemas.microsoft.com/office/drawing/2014/main" id="{D313FC70-F421-4247-83ED-9A224545B35E}"/>
                  </a:ext>
                </a:extLst>
              </p:cNvPr>
              <p:cNvSpPr>
                <a:spLocks/>
              </p:cNvSpPr>
              <p:nvPr/>
            </p:nvSpPr>
            <p:spPr bwMode="auto">
              <a:xfrm>
                <a:off x="5916834" y="3060411"/>
                <a:ext cx="0" cy="4762"/>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 name="Freeform 13">
                <a:extLst>
                  <a:ext uri="{FF2B5EF4-FFF2-40B4-BE49-F238E27FC236}">
                    <a16:creationId xmlns:a16="http://schemas.microsoft.com/office/drawing/2014/main" id="{85D79871-7B85-A947-A665-5DB681471F9D}"/>
                  </a:ext>
                </a:extLst>
              </p:cNvPr>
              <p:cNvSpPr>
                <a:spLocks/>
              </p:cNvSpPr>
              <p:nvPr/>
            </p:nvSpPr>
            <p:spPr bwMode="auto">
              <a:xfrm>
                <a:off x="5843807" y="2992155"/>
                <a:ext cx="4763" cy="1587"/>
              </a:xfrm>
              <a:custGeom>
                <a:avLst/>
                <a:gdLst>
                  <a:gd name="T0" fmla="*/ 0 w 3"/>
                  <a:gd name="T1" fmla="*/ 1 h 1"/>
                  <a:gd name="T2" fmla="*/ 3 w 3"/>
                  <a:gd name="T3" fmla="*/ 0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 name="Freeform 14">
                <a:extLst>
                  <a:ext uri="{FF2B5EF4-FFF2-40B4-BE49-F238E27FC236}">
                    <a16:creationId xmlns:a16="http://schemas.microsoft.com/office/drawing/2014/main" id="{EB6603E5-1630-B641-A957-B62B781CA855}"/>
                  </a:ext>
                </a:extLst>
              </p:cNvPr>
              <p:cNvSpPr>
                <a:spLocks/>
              </p:cNvSpPr>
              <p:nvPr/>
            </p:nvSpPr>
            <p:spPr bwMode="auto">
              <a:xfrm>
                <a:off x="5870794" y="3054061"/>
                <a:ext cx="6350" cy="4762"/>
              </a:xfrm>
              <a:custGeom>
                <a:avLst/>
                <a:gdLst>
                  <a:gd name="T0" fmla="*/ 4 w 4"/>
                  <a:gd name="T1" fmla="*/ 0 h 3"/>
                  <a:gd name="T2" fmla="*/ 0 w 4"/>
                  <a:gd name="T3" fmla="*/ 3 h 3"/>
                  <a:gd name="T4" fmla="*/ 4 w 4"/>
                  <a:gd name="T5" fmla="*/ 0 h 3"/>
                  <a:gd name="T6" fmla="*/ 4 w 4"/>
                  <a:gd name="T7" fmla="*/ 0 h 3"/>
                </a:gdLst>
                <a:ahLst/>
                <a:cxnLst>
                  <a:cxn ang="0">
                    <a:pos x="T0" y="T1"/>
                  </a:cxn>
                  <a:cxn ang="0">
                    <a:pos x="T2" y="T3"/>
                  </a:cxn>
                  <a:cxn ang="0">
                    <a:pos x="T4" y="T5"/>
                  </a:cxn>
                  <a:cxn ang="0">
                    <a:pos x="T6" y="T7"/>
                  </a:cxn>
                </a:cxnLst>
                <a:rect l="0" t="0" r="r" b="b"/>
                <a:pathLst>
                  <a:path w="4" h="3">
                    <a:moveTo>
                      <a:pt x="4" y="0"/>
                    </a:moveTo>
                    <a:lnTo>
                      <a:pt x="0" y="3"/>
                    </a:lnTo>
                    <a:lnTo>
                      <a:pt x="4"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 name="Freeform 15">
                <a:extLst>
                  <a:ext uri="{FF2B5EF4-FFF2-40B4-BE49-F238E27FC236}">
                    <a16:creationId xmlns:a16="http://schemas.microsoft.com/office/drawing/2014/main" id="{ABBDE0C0-8A93-B243-8CFA-70931C82A174}"/>
                  </a:ext>
                </a:extLst>
              </p:cNvPr>
              <p:cNvSpPr>
                <a:spLocks/>
              </p:cNvSpPr>
              <p:nvPr/>
            </p:nvSpPr>
            <p:spPr bwMode="auto">
              <a:xfrm>
                <a:off x="6124804" y="2992155"/>
                <a:ext cx="1588" cy="7937"/>
              </a:xfrm>
              <a:custGeom>
                <a:avLst/>
                <a:gdLst>
                  <a:gd name="T0" fmla="*/ 1 w 1"/>
                  <a:gd name="T1" fmla="*/ 4 h 5"/>
                  <a:gd name="T2" fmla="*/ 0 w 1"/>
                  <a:gd name="T3" fmla="*/ 0 h 5"/>
                  <a:gd name="T4" fmla="*/ 1 w 1"/>
                  <a:gd name="T5" fmla="*/ 5 h 5"/>
                  <a:gd name="T6" fmla="*/ 1 w 1"/>
                  <a:gd name="T7" fmla="*/ 4 h 5"/>
                </a:gdLst>
                <a:ahLst/>
                <a:cxnLst>
                  <a:cxn ang="0">
                    <a:pos x="T0" y="T1"/>
                  </a:cxn>
                  <a:cxn ang="0">
                    <a:pos x="T2" y="T3"/>
                  </a:cxn>
                  <a:cxn ang="0">
                    <a:pos x="T4" y="T5"/>
                  </a:cxn>
                  <a:cxn ang="0">
                    <a:pos x="T6" y="T7"/>
                  </a:cxn>
                </a:cxnLst>
                <a:rect l="0" t="0" r="r" b="b"/>
                <a:pathLst>
                  <a:path w="1" h="5">
                    <a:moveTo>
                      <a:pt x="1" y="4"/>
                    </a:moveTo>
                    <a:lnTo>
                      <a:pt x="0" y="0"/>
                    </a:lnTo>
                    <a:lnTo>
                      <a:pt x="1" y="5"/>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 name="Freeform 16">
                <a:extLst>
                  <a:ext uri="{FF2B5EF4-FFF2-40B4-BE49-F238E27FC236}">
                    <a16:creationId xmlns:a16="http://schemas.microsoft.com/office/drawing/2014/main" id="{A48979D5-1A1D-C34B-8EA9-D139AC074D6A}"/>
                  </a:ext>
                </a:extLst>
              </p:cNvPr>
              <p:cNvSpPr>
                <a:spLocks/>
              </p:cNvSpPr>
              <p:nvPr/>
            </p:nvSpPr>
            <p:spPr bwMode="auto">
              <a:xfrm>
                <a:off x="5912071" y="3057236"/>
                <a:ext cx="4763" cy="3175"/>
              </a:xfrm>
              <a:custGeom>
                <a:avLst/>
                <a:gdLst>
                  <a:gd name="T0" fmla="*/ 2 w 3"/>
                  <a:gd name="T1" fmla="*/ 1 h 2"/>
                  <a:gd name="T2" fmla="*/ 0 w 3"/>
                  <a:gd name="T3" fmla="*/ 0 h 2"/>
                  <a:gd name="T4" fmla="*/ 3 w 3"/>
                  <a:gd name="T5" fmla="*/ 2 h 2"/>
                  <a:gd name="T6" fmla="*/ 2 w 3"/>
                  <a:gd name="T7" fmla="*/ 1 h 2"/>
                </a:gdLst>
                <a:ahLst/>
                <a:cxnLst>
                  <a:cxn ang="0">
                    <a:pos x="T0" y="T1"/>
                  </a:cxn>
                  <a:cxn ang="0">
                    <a:pos x="T2" y="T3"/>
                  </a:cxn>
                  <a:cxn ang="0">
                    <a:pos x="T4" y="T5"/>
                  </a:cxn>
                  <a:cxn ang="0">
                    <a:pos x="T6" y="T7"/>
                  </a:cxn>
                </a:cxnLst>
                <a:rect l="0" t="0" r="r" b="b"/>
                <a:pathLst>
                  <a:path w="3" h="2">
                    <a:moveTo>
                      <a:pt x="2" y="1"/>
                    </a:moveTo>
                    <a:lnTo>
                      <a:pt x="0" y="0"/>
                    </a:lnTo>
                    <a:lnTo>
                      <a:pt x="3"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 name="Freeform 17">
                <a:extLst>
                  <a:ext uri="{FF2B5EF4-FFF2-40B4-BE49-F238E27FC236}">
                    <a16:creationId xmlns:a16="http://schemas.microsoft.com/office/drawing/2014/main" id="{1BA1AFAA-A5D8-6A45-AA45-36BB72BC0E1C}"/>
                  </a:ext>
                </a:extLst>
              </p:cNvPr>
              <p:cNvSpPr>
                <a:spLocks/>
              </p:cNvSpPr>
              <p:nvPr/>
            </p:nvSpPr>
            <p:spPr bwMode="auto">
              <a:xfrm>
                <a:off x="8085439" y="4047742"/>
                <a:ext cx="6350" cy="3175"/>
              </a:xfrm>
              <a:custGeom>
                <a:avLst/>
                <a:gdLst>
                  <a:gd name="T0" fmla="*/ 0 w 4"/>
                  <a:gd name="T1" fmla="*/ 2 h 2"/>
                  <a:gd name="T2" fmla="*/ 2 w 4"/>
                  <a:gd name="T3" fmla="*/ 1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2" y="1"/>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 name="Freeform 18">
                <a:extLst>
                  <a:ext uri="{FF2B5EF4-FFF2-40B4-BE49-F238E27FC236}">
                    <a16:creationId xmlns:a16="http://schemas.microsoft.com/office/drawing/2014/main" id="{01A8FDB8-C41A-4749-BC68-2CA9F6970619}"/>
                  </a:ext>
                </a:extLst>
              </p:cNvPr>
              <p:cNvSpPr>
                <a:spLocks/>
              </p:cNvSpPr>
              <p:nvPr/>
            </p:nvSpPr>
            <p:spPr bwMode="auto">
              <a:xfrm>
                <a:off x="6064476" y="3090571"/>
                <a:ext cx="1588" cy="9524"/>
              </a:xfrm>
              <a:custGeom>
                <a:avLst/>
                <a:gdLst>
                  <a:gd name="T0" fmla="*/ 1 w 1"/>
                  <a:gd name="T1" fmla="*/ 6 h 6"/>
                  <a:gd name="T2" fmla="*/ 1 w 1"/>
                  <a:gd name="T3" fmla="*/ 5 h 6"/>
                  <a:gd name="T4" fmla="*/ 0 w 1"/>
                  <a:gd name="T5" fmla="*/ 0 h 6"/>
                  <a:gd name="T6" fmla="*/ 1 w 1"/>
                  <a:gd name="T7" fmla="*/ 6 h 6"/>
                </a:gdLst>
                <a:ahLst/>
                <a:cxnLst>
                  <a:cxn ang="0">
                    <a:pos x="T0" y="T1"/>
                  </a:cxn>
                  <a:cxn ang="0">
                    <a:pos x="T2" y="T3"/>
                  </a:cxn>
                  <a:cxn ang="0">
                    <a:pos x="T4" y="T5"/>
                  </a:cxn>
                  <a:cxn ang="0">
                    <a:pos x="T6" y="T7"/>
                  </a:cxn>
                </a:cxnLst>
                <a:rect l="0" t="0" r="r" b="b"/>
                <a:pathLst>
                  <a:path w="1" h="6">
                    <a:moveTo>
                      <a:pt x="1" y="6"/>
                    </a:moveTo>
                    <a:lnTo>
                      <a:pt x="1" y="5"/>
                    </a:lnTo>
                    <a:lnTo>
                      <a:pt x="0" y="0"/>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 name="Freeform 19">
                <a:extLst>
                  <a:ext uri="{FF2B5EF4-FFF2-40B4-BE49-F238E27FC236}">
                    <a16:creationId xmlns:a16="http://schemas.microsoft.com/office/drawing/2014/main" id="{A9B1CAB1-CCE9-6E45-8BB9-0DD3BFEC0720}"/>
                  </a:ext>
                </a:extLst>
              </p:cNvPr>
              <p:cNvSpPr>
                <a:spLocks/>
              </p:cNvSpPr>
              <p:nvPr/>
            </p:nvSpPr>
            <p:spPr bwMode="auto">
              <a:xfrm>
                <a:off x="6000974" y="3092157"/>
                <a:ext cx="6350" cy="9524"/>
              </a:xfrm>
              <a:custGeom>
                <a:avLst/>
                <a:gdLst>
                  <a:gd name="T0" fmla="*/ 0 w 4"/>
                  <a:gd name="T1" fmla="*/ 6 h 6"/>
                  <a:gd name="T2" fmla="*/ 3 w 4"/>
                  <a:gd name="T3" fmla="*/ 0 h 6"/>
                  <a:gd name="T4" fmla="*/ 4 w 4"/>
                  <a:gd name="T5" fmla="*/ 0 h 6"/>
                  <a:gd name="T6" fmla="*/ 0 w 4"/>
                  <a:gd name="T7" fmla="*/ 6 h 6"/>
                </a:gdLst>
                <a:ahLst/>
                <a:cxnLst>
                  <a:cxn ang="0">
                    <a:pos x="T0" y="T1"/>
                  </a:cxn>
                  <a:cxn ang="0">
                    <a:pos x="T2" y="T3"/>
                  </a:cxn>
                  <a:cxn ang="0">
                    <a:pos x="T4" y="T5"/>
                  </a:cxn>
                  <a:cxn ang="0">
                    <a:pos x="T6" y="T7"/>
                  </a:cxn>
                </a:cxnLst>
                <a:rect l="0" t="0" r="r" b="b"/>
                <a:pathLst>
                  <a:path w="4" h="6">
                    <a:moveTo>
                      <a:pt x="0" y="6"/>
                    </a:moveTo>
                    <a:lnTo>
                      <a:pt x="3" y="0"/>
                    </a:lnTo>
                    <a:lnTo>
                      <a:pt x="4"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 name="Freeform 20">
                <a:extLst>
                  <a:ext uri="{FF2B5EF4-FFF2-40B4-BE49-F238E27FC236}">
                    <a16:creationId xmlns:a16="http://schemas.microsoft.com/office/drawing/2014/main" id="{BFE39D02-4A39-3342-B3C9-3D27DAB4C308}"/>
                  </a:ext>
                </a:extLst>
              </p:cNvPr>
              <p:cNvSpPr>
                <a:spLocks/>
              </p:cNvSpPr>
              <p:nvPr/>
            </p:nvSpPr>
            <p:spPr bwMode="auto">
              <a:xfrm>
                <a:off x="5864444" y="3114380"/>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 name="Freeform 21">
                <a:extLst>
                  <a:ext uri="{FF2B5EF4-FFF2-40B4-BE49-F238E27FC236}">
                    <a16:creationId xmlns:a16="http://schemas.microsoft.com/office/drawing/2014/main" id="{71C6760C-827F-694D-9BA9-E2F6C920E508}"/>
                  </a:ext>
                </a:extLst>
              </p:cNvPr>
              <p:cNvSpPr>
                <a:spLocks/>
              </p:cNvSpPr>
              <p:nvPr/>
            </p:nvSpPr>
            <p:spPr bwMode="auto">
              <a:xfrm>
                <a:off x="6307374" y="3117555"/>
                <a:ext cx="4763" cy="7937"/>
              </a:xfrm>
              <a:custGeom>
                <a:avLst/>
                <a:gdLst>
                  <a:gd name="T0" fmla="*/ 3 w 3"/>
                  <a:gd name="T1" fmla="*/ 5 h 5"/>
                  <a:gd name="T2" fmla="*/ 1 w 3"/>
                  <a:gd name="T3" fmla="*/ 0 h 5"/>
                  <a:gd name="T4" fmla="*/ 0 w 3"/>
                  <a:gd name="T5" fmla="*/ 0 h 5"/>
                  <a:gd name="T6" fmla="*/ 3 w 3"/>
                  <a:gd name="T7" fmla="*/ 5 h 5"/>
                </a:gdLst>
                <a:ahLst/>
                <a:cxnLst>
                  <a:cxn ang="0">
                    <a:pos x="T0" y="T1"/>
                  </a:cxn>
                  <a:cxn ang="0">
                    <a:pos x="T2" y="T3"/>
                  </a:cxn>
                  <a:cxn ang="0">
                    <a:pos x="T4" y="T5"/>
                  </a:cxn>
                  <a:cxn ang="0">
                    <a:pos x="T6" y="T7"/>
                  </a:cxn>
                </a:cxnLst>
                <a:rect l="0" t="0" r="r" b="b"/>
                <a:pathLst>
                  <a:path w="3" h="5">
                    <a:moveTo>
                      <a:pt x="3" y="5"/>
                    </a:moveTo>
                    <a:lnTo>
                      <a:pt x="1" y="0"/>
                    </a:lnTo>
                    <a:lnTo>
                      <a:pt x="0" y="0"/>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 name="Freeform 22">
                <a:extLst>
                  <a:ext uri="{FF2B5EF4-FFF2-40B4-BE49-F238E27FC236}">
                    <a16:creationId xmlns:a16="http://schemas.microsoft.com/office/drawing/2014/main" id="{394D9643-C8E2-334A-9858-6DB58DC33183}"/>
                  </a:ext>
                </a:extLst>
              </p:cNvPr>
              <p:cNvSpPr>
                <a:spLocks/>
              </p:cNvSpPr>
              <p:nvPr/>
            </p:nvSpPr>
            <p:spPr bwMode="auto">
              <a:xfrm>
                <a:off x="7061463" y="3584236"/>
                <a:ext cx="17464" cy="26985"/>
              </a:xfrm>
              <a:custGeom>
                <a:avLst/>
                <a:gdLst>
                  <a:gd name="T0" fmla="*/ 0 w 11"/>
                  <a:gd name="T1" fmla="*/ 17 h 17"/>
                  <a:gd name="T2" fmla="*/ 0 w 11"/>
                  <a:gd name="T3" fmla="*/ 17 h 17"/>
                  <a:gd name="T4" fmla="*/ 11 w 11"/>
                  <a:gd name="T5" fmla="*/ 0 h 17"/>
                  <a:gd name="T6" fmla="*/ 0 w 11"/>
                  <a:gd name="T7" fmla="*/ 17 h 17"/>
                </a:gdLst>
                <a:ahLst/>
                <a:cxnLst>
                  <a:cxn ang="0">
                    <a:pos x="T0" y="T1"/>
                  </a:cxn>
                  <a:cxn ang="0">
                    <a:pos x="T2" y="T3"/>
                  </a:cxn>
                  <a:cxn ang="0">
                    <a:pos x="T4" y="T5"/>
                  </a:cxn>
                  <a:cxn ang="0">
                    <a:pos x="T6" y="T7"/>
                  </a:cxn>
                </a:cxnLst>
                <a:rect l="0" t="0" r="r" b="b"/>
                <a:pathLst>
                  <a:path w="11" h="17">
                    <a:moveTo>
                      <a:pt x="0" y="17"/>
                    </a:moveTo>
                    <a:lnTo>
                      <a:pt x="0" y="17"/>
                    </a:lnTo>
                    <a:lnTo>
                      <a:pt x="11" y="0"/>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 name="Freeform 23">
                <a:extLst>
                  <a:ext uri="{FF2B5EF4-FFF2-40B4-BE49-F238E27FC236}">
                    <a16:creationId xmlns:a16="http://schemas.microsoft.com/office/drawing/2014/main" id="{A5FE4AD4-11D6-8D44-9B5E-4B22AF732968}"/>
                  </a:ext>
                </a:extLst>
              </p:cNvPr>
              <p:cNvSpPr>
                <a:spLocks/>
              </p:cNvSpPr>
              <p:nvPr/>
            </p:nvSpPr>
            <p:spPr bwMode="auto">
              <a:xfrm>
                <a:off x="6701088" y="3046125"/>
                <a:ext cx="190507" cy="357155"/>
              </a:xfrm>
              <a:custGeom>
                <a:avLst/>
                <a:gdLst>
                  <a:gd name="T0" fmla="*/ 144 w 155"/>
                  <a:gd name="T1" fmla="*/ 227 h 290"/>
                  <a:gd name="T2" fmla="*/ 131 w 155"/>
                  <a:gd name="T3" fmla="*/ 218 h 290"/>
                  <a:gd name="T4" fmla="*/ 134 w 155"/>
                  <a:gd name="T5" fmla="*/ 214 h 290"/>
                  <a:gd name="T6" fmla="*/ 136 w 155"/>
                  <a:gd name="T7" fmla="*/ 210 h 290"/>
                  <a:gd name="T8" fmla="*/ 126 w 155"/>
                  <a:gd name="T9" fmla="*/ 201 h 290"/>
                  <a:gd name="T10" fmla="*/ 121 w 155"/>
                  <a:gd name="T11" fmla="*/ 197 h 290"/>
                  <a:gd name="T12" fmla="*/ 117 w 155"/>
                  <a:gd name="T13" fmla="*/ 164 h 290"/>
                  <a:gd name="T14" fmla="*/ 109 w 155"/>
                  <a:gd name="T15" fmla="*/ 149 h 290"/>
                  <a:gd name="T16" fmla="*/ 110 w 155"/>
                  <a:gd name="T17" fmla="*/ 124 h 290"/>
                  <a:gd name="T18" fmla="*/ 99 w 155"/>
                  <a:gd name="T19" fmla="*/ 119 h 290"/>
                  <a:gd name="T20" fmla="*/ 90 w 155"/>
                  <a:gd name="T21" fmla="*/ 111 h 290"/>
                  <a:gd name="T22" fmla="*/ 83 w 155"/>
                  <a:gd name="T23" fmla="*/ 106 h 290"/>
                  <a:gd name="T24" fmla="*/ 74 w 155"/>
                  <a:gd name="T25" fmla="*/ 87 h 290"/>
                  <a:gd name="T26" fmla="*/ 62 w 155"/>
                  <a:gd name="T27" fmla="*/ 77 h 290"/>
                  <a:gd name="T28" fmla="*/ 72 w 155"/>
                  <a:gd name="T29" fmla="*/ 74 h 290"/>
                  <a:gd name="T30" fmla="*/ 83 w 155"/>
                  <a:gd name="T31" fmla="*/ 74 h 290"/>
                  <a:gd name="T32" fmla="*/ 78 w 155"/>
                  <a:gd name="T33" fmla="*/ 67 h 290"/>
                  <a:gd name="T34" fmla="*/ 75 w 155"/>
                  <a:gd name="T35" fmla="*/ 53 h 290"/>
                  <a:gd name="T36" fmla="*/ 91 w 155"/>
                  <a:gd name="T37" fmla="*/ 47 h 290"/>
                  <a:gd name="T38" fmla="*/ 103 w 155"/>
                  <a:gd name="T39" fmla="*/ 51 h 290"/>
                  <a:gd name="T40" fmla="*/ 104 w 155"/>
                  <a:gd name="T41" fmla="*/ 45 h 290"/>
                  <a:gd name="T42" fmla="*/ 105 w 155"/>
                  <a:gd name="T43" fmla="*/ 30 h 290"/>
                  <a:gd name="T44" fmla="*/ 102 w 155"/>
                  <a:gd name="T45" fmla="*/ 15 h 290"/>
                  <a:gd name="T46" fmla="*/ 99 w 155"/>
                  <a:gd name="T47" fmla="*/ 4 h 290"/>
                  <a:gd name="T48" fmla="*/ 87 w 155"/>
                  <a:gd name="T49" fmla="*/ 4 h 290"/>
                  <a:gd name="T50" fmla="*/ 81 w 155"/>
                  <a:gd name="T51" fmla="*/ 6 h 290"/>
                  <a:gd name="T52" fmla="*/ 75 w 155"/>
                  <a:gd name="T53" fmla="*/ 0 h 290"/>
                  <a:gd name="T54" fmla="*/ 62 w 155"/>
                  <a:gd name="T55" fmla="*/ 3 h 290"/>
                  <a:gd name="T56" fmla="*/ 55 w 155"/>
                  <a:gd name="T57" fmla="*/ 9 h 290"/>
                  <a:gd name="T58" fmla="*/ 46 w 155"/>
                  <a:gd name="T59" fmla="*/ 17 h 290"/>
                  <a:gd name="T60" fmla="*/ 39 w 155"/>
                  <a:gd name="T61" fmla="*/ 19 h 290"/>
                  <a:gd name="T62" fmla="*/ 36 w 155"/>
                  <a:gd name="T63" fmla="*/ 17 h 290"/>
                  <a:gd name="T64" fmla="*/ 35 w 155"/>
                  <a:gd name="T65" fmla="*/ 26 h 290"/>
                  <a:gd name="T66" fmla="*/ 30 w 155"/>
                  <a:gd name="T67" fmla="*/ 30 h 290"/>
                  <a:gd name="T68" fmla="*/ 29 w 155"/>
                  <a:gd name="T69" fmla="*/ 37 h 290"/>
                  <a:gd name="T70" fmla="*/ 24 w 155"/>
                  <a:gd name="T71" fmla="*/ 36 h 290"/>
                  <a:gd name="T72" fmla="*/ 16 w 155"/>
                  <a:gd name="T73" fmla="*/ 40 h 290"/>
                  <a:gd name="T74" fmla="*/ 10 w 155"/>
                  <a:gd name="T75" fmla="*/ 44 h 290"/>
                  <a:gd name="T76" fmla="*/ 3 w 155"/>
                  <a:gd name="T77" fmla="*/ 62 h 290"/>
                  <a:gd name="T78" fmla="*/ 5 w 155"/>
                  <a:gd name="T79" fmla="*/ 83 h 290"/>
                  <a:gd name="T80" fmla="*/ 17 w 155"/>
                  <a:gd name="T81" fmla="*/ 98 h 290"/>
                  <a:gd name="T82" fmla="*/ 17 w 155"/>
                  <a:gd name="T83" fmla="*/ 102 h 290"/>
                  <a:gd name="T84" fmla="*/ 21 w 155"/>
                  <a:gd name="T85" fmla="*/ 118 h 290"/>
                  <a:gd name="T86" fmla="*/ 43 w 155"/>
                  <a:gd name="T87" fmla="*/ 149 h 290"/>
                  <a:gd name="T88" fmla="*/ 52 w 155"/>
                  <a:gd name="T89" fmla="*/ 161 h 290"/>
                  <a:gd name="T90" fmla="*/ 66 w 155"/>
                  <a:gd name="T91" fmla="*/ 184 h 290"/>
                  <a:gd name="T92" fmla="*/ 73 w 155"/>
                  <a:gd name="T93" fmla="*/ 192 h 290"/>
                  <a:gd name="T94" fmla="*/ 62 w 155"/>
                  <a:gd name="T95" fmla="*/ 211 h 290"/>
                  <a:gd name="T96" fmla="*/ 61 w 155"/>
                  <a:gd name="T97" fmla="*/ 230 h 290"/>
                  <a:gd name="T98" fmla="*/ 56 w 155"/>
                  <a:gd name="T99" fmla="*/ 224 h 290"/>
                  <a:gd name="T100" fmla="*/ 56 w 155"/>
                  <a:gd name="T101" fmla="*/ 247 h 290"/>
                  <a:gd name="T102" fmla="*/ 60 w 155"/>
                  <a:gd name="T103" fmla="*/ 265 h 290"/>
                  <a:gd name="T104" fmla="*/ 78 w 155"/>
                  <a:gd name="T105" fmla="*/ 269 h 290"/>
                  <a:gd name="T106" fmla="*/ 98 w 155"/>
                  <a:gd name="T107" fmla="*/ 286 h 290"/>
                  <a:gd name="T108" fmla="*/ 139 w 155"/>
                  <a:gd name="T109" fmla="*/ 285 h 290"/>
                  <a:gd name="T110" fmla="*/ 151 w 155"/>
                  <a:gd name="T111" fmla="*/ 27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 h="290">
                    <a:moveTo>
                      <a:pt x="146" y="252"/>
                    </a:moveTo>
                    <a:cubicBezTo>
                      <a:pt x="146" y="241"/>
                      <a:pt x="146" y="241"/>
                      <a:pt x="146" y="241"/>
                    </a:cubicBezTo>
                    <a:cubicBezTo>
                      <a:pt x="145" y="237"/>
                      <a:pt x="145" y="237"/>
                      <a:pt x="145" y="237"/>
                    </a:cubicBezTo>
                    <a:cubicBezTo>
                      <a:pt x="146" y="231"/>
                      <a:pt x="146" y="231"/>
                      <a:pt x="146" y="231"/>
                    </a:cubicBezTo>
                    <a:cubicBezTo>
                      <a:pt x="144" y="227"/>
                      <a:pt x="144" y="227"/>
                      <a:pt x="144" y="227"/>
                    </a:cubicBezTo>
                    <a:cubicBezTo>
                      <a:pt x="140" y="224"/>
                      <a:pt x="140" y="224"/>
                      <a:pt x="140" y="224"/>
                    </a:cubicBezTo>
                    <a:cubicBezTo>
                      <a:pt x="138" y="219"/>
                      <a:pt x="138" y="219"/>
                      <a:pt x="138" y="219"/>
                    </a:cubicBezTo>
                    <a:cubicBezTo>
                      <a:pt x="135" y="219"/>
                      <a:pt x="135" y="219"/>
                      <a:pt x="135" y="219"/>
                    </a:cubicBezTo>
                    <a:cubicBezTo>
                      <a:pt x="133" y="218"/>
                      <a:pt x="133" y="218"/>
                      <a:pt x="133" y="218"/>
                    </a:cubicBezTo>
                    <a:cubicBezTo>
                      <a:pt x="131" y="218"/>
                      <a:pt x="131" y="218"/>
                      <a:pt x="131" y="218"/>
                    </a:cubicBezTo>
                    <a:cubicBezTo>
                      <a:pt x="132" y="223"/>
                      <a:pt x="132" y="223"/>
                      <a:pt x="132" y="223"/>
                    </a:cubicBezTo>
                    <a:cubicBezTo>
                      <a:pt x="130" y="220"/>
                      <a:pt x="130" y="220"/>
                      <a:pt x="130" y="220"/>
                    </a:cubicBezTo>
                    <a:cubicBezTo>
                      <a:pt x="129" y="216"/>
                      <a:pt x="129" y="216"/>
                      <a:pt x="129" y="216"/>
                    </a:cubicBezTo>
                    <a:cubicBezTo>
                      <a:pt x="133" y="212"/>
                      <a:pt x="133" y="212"/>
                      <a:pt x="133" y="212"/>
                    </a:cubicBezTo>
                    <a:cubicBezTo>
                      <a:pt x="134" y="214"/>
                      <a:pt x="134" y="214"/>
                      <a:pt x="134" y="214"/>
                    </a:cubicBezTo>
                    <a:cubicBezTo>
                      <a:pt x="136" y="213"/>
                      <a:pt x="136" y="213"/>
                      <a:pt x="136" y="213"/>
                    </a:cubicBezTo>
                    <a:cubicBezTo>
                      <a:pt x="139" y="215"/>
                      <a:pt x="139" y="215"/>
                      <a:pt x="139" y="215"/>
                    </a:cubicBezTo>
                    <a:cubicBezTo>
                      <a:pt x="141" y="213"/>
                      <a:pt x="141" y="213"/>
                      <a:pt x="141" y="213"/>
                    </a:cubicBezTo>
                    <a:cubicBezTo>
                      <a:pt x="138" y="209"/>
                      <a:pt x="138" y="209"/>
                      <a:pt x="138" y="209"/>
                    </a:cubicBezTo>
                    <a:cubicBezTo>
                      <a:pt x="136" y="210"/>
                      <a:pt x="136" y="210"/>
                      <a:pt x="136" y="210"/>
                    </a:cubicBezTo>
                    <a:cubicBezTo>
                      <a:pt x="135" y="206"/>
                      <a:pt x="135" y="206"/>
                      <a:pt x="135" y="206"/>
                    </a:cubicBezTo>
                    <a:cubicBezTo>
                      <a:pt x="136" y="201"/>
                      <a:pt x="136" y="201"/>
                      <a:pt x="136" y="201"/>
                    </a:cubicBezTo>
                    <a:cubicBezTo>
                      <a:pt x="134" y="200"/>
                      <a:pt x="134" y="200"/>
                      <a:pt x="134" y="200"/>
                    </a:cubicBezTo>
                    <a:cubicBezTo>
                      <a:pt x="132" y="202"/>
                      <a:pt x="132" y="202"/>
                      <a:pt x="132" y="202"/>
                    </a:cubicBezTo>
                    <a:cubicBezTo>
                      <a:pt x="126" y="201"/>
                      <a:pt x="126" y="201"/>
                      <a:pt x="126" y="201"/>
                    </a:cubicBezTo>
                    <a:cubicBezTo>
                      <a:pt x="125" y="202"/>
                      <a:pt x="125" y="202"/>
                      <a:pt x="125" y="202"/>
                    </a:cubicBezTo>
                    <a:cubicBezTo>
                      <a:pt x="127" y="205"/>
                      <a:pt x="127" y="205"/>
                      <a:pt x="127" y="205"/>
                    </a:cubicBezTo>
                    <a:cubicBezTo>
                      <a:pt x="128" y="207"/>
                      <a:pt x="128" y="207"/>
                      <a:pt x="128" y="207"/>
                    </a:cubicBezTo>
                    <a:cubicBezTo>
                      <a:pt x="121" y="200"/>
                      <a:pt x="121" y="200"/>
                      <a:pt x="121" y="200"/>
                    </a:cubicBezTo>
                    <a:cubicBezTo>
                      <a:pt x="121" y="197"/>
                      <a:pt x="121" y="197"/>
                      <a:pt x="121" y="197"/>
                    </a:cubicBezTo>
                    <a:cubicBezTo>
                      <a:pt x="118" y="194"/>
                      <a:pt x="118" y="194"/>
                      <a:pt x="118" y="194"/>
                    </a:cubicBezTo>
                    <a:cubicBezTo>
                      <a:pt x="118" y="183"/>
                      <a:pt x="118" y="183"/>
                      <a:pt x="118" y="183"/>
                    </a:cubicBezTo>
                    <a:cubicBezTo>
                      <a:pt x="120" y="178"/>
                      <a:pt x="120" y="178"/>
                      <a:pt x="120" y="178"/>
                    </a:cubicBezTo>
                    <a:cubicBezTo>
                      <a:pt x="121" y="172"/>
                      <a:pt x="121" y="172"/>
                      <a:pt x="121" y="172"/>
                    </a:cubicBezTo>
                    <a:cubicBezTo>
                      <a:pt x="117" y="164"/>
                      <a:pt x="117" y="164"/>
                      <a:pt x="117" y="164"/>
                    </a:cubicBezTo>
                    <a:cubicBezTo>
                      <a:pt x="116" y="160"/>
                      <a:pt x="116" y="160"/>
                      <a:pt x="116" y="160"/>
                    </a:cubicBezTo>
                    <a:cubicBezTo>
                      <a:pt x="113" y="158"/>
                      <a:pt x="113" y="158"/>
                      <a:pt x="113" y="158"/>
                    </a:cubicBezTo>
                    <a:cubicBezTo>
                      <a:pt x="112" y="154"/>
                      <a:pt x="112" y="154"/>
                      <a:pt x="112" y="154"/>
                    </a:cubicBezTo>
                    <a:cubicBezTo>
                      <a:pt x="109" y="151"/>
                      <a:pt x="109" y="151"/>
                      <a:pt x="109" y="151"/>
                    </a:cubicBezTo>
                    <a:cubicBezTo>
                      <a:pt x="109" y="149"/>
                      <a:pt x="109" y="149"/>
                      <a:pt x="109" y="149"/>
                    </a:cubicBezTo>
                    <a:cubicBezTo>
                      <a:pt x="108" y="144"/>
                      <a:pt x="108" y="144"/>
                      <a:pt x="108" y="144"/>
                    </a:cubicBezTo>
                    <a:cubicBezTo>
                      <a:pt x="107" y="139"/>
                      <a:pt x="107" y="139"/>
                      <a:pt x="107" y="139"/>
                    </a:cubicBezTo>
                    <a:cubicBezTo>
                      <a:pt x="109" y="133"/>
                      <a:pt x="109" y="133"/>
                      <a:pt x="109" y="133"/>
                    </a:cubicBezTo>
                    <a:cubicBezTo>
                      <a:pt x="110" y="126"/>
                      <a:pt x="110" y="126"/>
                      <a:pt x="110" y="126"/>
                    </a:cubicBezTo>
                    <a:cubicBezTo>
                      <a:pt x="110" y="124"/>
                      <a:pt x="110" y="124"/>
                      <a:pt x="110" y="124"/>
                    </a:cubicBezTo>
                    <a:cubicBezTo>
                      <a:pt x="110" y="123"/>
                      <a:pt x="110" y="123"/>
                      <a:pt x="110" y="123"/>
                    </a:cubicBezTo>
                    <a:cubicBezTo>
                      <a:pt x="109" y="122"/>
                      <a:pt x="109" y="122"/>
                      <a:pt x="109" y="122"/>
                    </a:cubicBezTo>
                    <a:cubicBezTo>
                      <a:pt x="105" y="122"/>
                      <a:pt x="105" y="122"/>
                      <a:pt x="105" y="122"/>
                    </a:cubicBezTo>
                    <a:cubicBezTo>
                      <a:pt x="102" y="120"/>
                      <a:pt x="102" y="120"/>
                      <a:pt x="102" y="120"/>
                    </a:cubicBezTo>
                    <a:cubicBezTo>
                      <a:pt x="99" y="119"/>
                      <a:pt x="99" y="119"/>
                      <a:pt x="99" y="119"/>
                    </a:cubicBezTo>
                    <a:cubicBezTo>
                      <a:pt x="96" y="121"/>
                      <a:pt x="96" y="121"/>
                      <a:pt x="96" y="121"/>
                    </a:cubicBezTo>
                    <a:cubicBezTo>
                      <a:pt x="95" y="120"/>
                      <a:pt x="95" y="120"/>
                      <a:pt x="95" y="120"/>
                    </a:cubicBezTo>
                    <a:cubicBezTo>
                      <a:pt x="93" y="116"/>
                      <a:pt x="93" y="116"/>
                      <a:pt x="93" y="116"/>
                    </a:cubicBezTo>
                    <a:cubicBezTo>
                      <a:pt x="92" y="115"/>
                      <a:pt x="92" y="115"/>
                      <a:pt x="92" y="115"/>
                    </a:cubicBezTo>
                    <a:cubicBezTo>
                      <a:pt x="90" y="111"/>
                      <a:pt x="90" y="111"/>
                      <a:pt x="90" y="111"/>
                    </a:cubicBezTo>
                    <a:cubicBezTo>
                      <a:pt x="88" y="110"/>
                      <a:pt x="88" y="110"/>
                      <a:pt x="88" y="110"/>
                    </a:cubicBezTo>
                    <a:cubicBezTo>
                      <a:pt x="87" y="111"/>
                      <a:pt x="87" y="111"/>
                      <a:pt x="87" y="111"/>
                    </a:cubicBezTo>
                    <a:cubicBezTo>
                      <a:pt x="84" y="112"/>
                      <a:pt x="84" y="112"/>
                      <a:pt x="84" y="112"/>
                    </a:cubicBezTo>
                    <a:cubicBezTo>
                      <a:pt x="82" y="112"/>
                      <a:pt x="82" y="112"/>
                      <a:pt x="82" y="112"/>
                    </a:cubicBezTo>
                    <a:cubicBezTo>
                      <a:pt x="83" y="106"/>
                      <a:pt x="83" y="106"/>
                      <a:pt x="83" y="106"/>
                    </a:cubicBezTo>
                    <a:cubicBezTo>
                      <a:pt x="82" y="102"/>
                      <a:pt x="82" y="102"/>
                      <a:pt x="82" y="102"/>
                    </a:cubicBezTo>
                    <a:cubicBezTo>
                      <a:pt x="77" y="95"/>
                      <a:pt x="77" y="95"/>
                      <a:pt x="77" y="95"/>
                    </a:cubicBezTo>
                    <a:cubicBezTo>
                      <a:pt x="76" y="92"/>
                      <a:pt x="76" y="92"/>
                      <a:pt x="76" y="92"/>
                    </a:cubicBezTo>
                    <a:cubicBezTo>
                      <a:pt x="75" y="92"/>
                      <a:pt x="75" y="92"/>
                      <a:pt x="75" y="92"/>
                    </a:cubicBezTo>
                    <a:cubicBezTo>
                      <a:pt x="74" y="87"/>
                      <a:pt x="74" y="87"/>
                      <a:pt x="74" y="87"/>
                    </a:cubicBezTo>
                    <a:cubicBezTo>
                      <a:pt x="71" y="85"/>
                      <a:pt x="71" y="85"/>
                      <a:pt x="71" y="85"/>
                    </a:cubicBezTo>
                    <a:cubicBezTo>
                      <a:pt x="70" y="82"/>
                      <a:pt x="70" y="82"/>
                      <a:pt x="70" y="82"/>
                    </a:cubicBezTo>
                    <a:cubicBezTo>
                      <a:pt x="67" y="81"/>
                      <a:pt x="67" y="81"/>
                      <a:pt x="67" y="81"/>
                    </a:cubicBezTo>
                    <a:cubicBezTo>
                      <a:pt x="64" y="80"/>
                      <a:pt x="64" y="80"/>
                      <a:pt x="64" y="80"/>
                    </a:cubicBezTo>
                    <a:cubicBezTo>
                      <a:pt x="62" y="77"/>
                      <a:pt x="62" y="77"/>
                      <a:pt x="62" y="77"/>
                    </a:cubicBezTo>
                    <a:cubicBezTo>
                      <a:pt x="62" y="75"/>
                      <a:pt x="62" y="75"/>
                      <a:pt x="62" y="75"/>
                    </a:cubicBezTo>
                    <a:cubicBezTo>
                      <a:pt x="64" y="73"/>
                      <a:pt x="64" y="73"/>
                      <a:pt x="64" y="73"/>
                    </a:cubicBezTo>
                    <a:cubicBezTo>
                      <a:pt x="66" y="74"/>
                      <a:pt x="66" y="74"/>
                      <a:pt x="66" y="74"/>
                    </a:cubicBezTo>
                    <a:cubicBezTo>
                      <a:pt x="71" y="73"/>
                      <a:pt x="71" y="73"/>
                      <a:pt x="71" y="73"/>
                    </a:cubicBezTo>
                    <a:cubicBezTo>
                      <a:pt x="72" y="74"/>
                      <a:pt x="72" y="74"/>
                      <a:pt x="72" y="74"/>
                    </a:cubicBezTo>
                    <a:cubicBezTo>
                      <a:pt x="74" y="74"/>
                      <a:pt x="74" y="74"/>
                      <a:pt x="74" y="74"/>
                    </a:cubicBezTo>
                    <a:cubicBezTo>
                      <a:pt x="76" y="75"/>
                      <a:pt x="76" y="75"/>
                      <a:pt x="76" y="75"/>
                    </a:cubicBezTo>
                    <a:cubicBezTo>
                      <a:pt x="78" y="73"/>
                      <a:pt x="78" y="73"/>
                      <a:pt x="78" y="73"/>
                    </a:cubicBezTo>
                    <a:cubicBezTo>
                      <a:pt x="80" y="72"/>
                      <a:pt x="80" y="72"/>
                      <a:pt x="80" y="72"/>
                    </a:cubicBezTo>
                    <a:cubicBezTo>
                      <a:pt x="83" y="74"/>
                      <a:pt x="83" y="74"/>
                      <a:pt x="83" y="74"/>
                    </a:cubicBezTo>
                    <a:cubicBezTo>
                      <a:pt x="84" y="72"/>
                      <a:pt x="84" y="72"/>
                      <a:pt x="84" y="72"/>
                    </a:cubicBezTo>
                    <a:cubicBezTo>
                      <a:pt x="83" y="70"/>
                      <a:pt x="83" y="70"/>
                      <a:pt x="83" y="70"/>
                    </a:cubicBezTo>
                    <a:cubicBezTo>
                      <a:pt x="79" y="71"/>
                      <a:pt x="79" y="71"/>
                      <a:pt x="79" y="71"/>
                    </a:cubicBezTo>
                    <a:cubicBezTo>
                      <a:pt x="78" y="70"/>
                      <a:pt x="78" y="70"/>
                      <a:pt x="78" y="70"/>
                    </a:cubicBezTo>
                    <a:cubicBezTo>
                      <a:pt x="78" y="67"/>
                      <a:pt x="78" y="67"/>
                      <a:pt x="78" y="67"/>
                    </a:cubicBezTo>
                    <a:cubicBezTo>
                      <a:pt x="74" y="62"/>
                      <a:pt x="74" y="62"/>
                      <a:pt x="74" y="62"/>
                    </a:cubicBezTo>
                    <a:cubicBezTo>
                      <a:pt x="74" y="59"/>
                      <a:pt x="74" y="59"/>
                      <a:pt x="74" y="59"/>
                    </a:cubicBezTo>
                    <a:cubicBezTo>
                      <a:pt x="76" y="58"/>
                      <a:pt x="76" y="58"/>
                      <a:pt x="76" y="58"/>
                    </a:cubicBezTo>
                    <a:cubicBezTo>
                      <a:pt x="76" y="54"/>
                      <a:pt x="76" y="54"/>
                      <a:pt x="76" y="54"/>
                    </a:cubicBezTo>
                    <a:cubicBezTo>
                      <a:pt x="75" y="53"/>
                      <a:pt x="75" y="53"/>
                      <a:pt x="75" y="53"/>
                    </a:cubicBezTo>
                    <a:cubicBezTo>
                      <a:pt x="78" y="50"/>
                      <a:pt x="78" y="50"/>
                      <a:pt x="78" y="50"/>
                    </a:cubicBezTo>
                    <a:cubicBezTo>
                      <a:pt x="82" y="48"/>
                      <a:pt x="82" y="48"/>
                      <a:pt x="82" y="48"/>
                    </a:cubicBezTo>
                    <a:cubicBezTo>
                      <a:pt x="85" y="47"/>
                      <a:pt x="85" y="47"/>
                      <a:pt x="85" y="47"/>
                    </a:cubicBezTo>
                    <a:cubicBezTo>
                      <a:pt x="88" y="49"/>
                      <a:pt x="88" y="49"/>
                      <a:pt x="88" y="49"/>
                    </a:cubicBezTo>
                    <a:cubicBezTo>
                      <a:pt x="91" y="47"/>
                      <a:pt x="91" y="47"/>
                      <a:pt x="91" y="47"/>
                    </a:cubicBezTo>
                    <a:cubicBezTo>
                      <a:pt x="94" y="47"/>
                      <a:pt x="94" y="47"/>
                      <a:pt x="94" y="47"/>
                    </a:cubicBezTo>
                    <a:cubicBezTo>
                      <a:pt x="96" y="49"/>
                      <a:pt x="96" y="49"/>
                      <a:pt x="96" y="49"/>
                    </a:cubicBezTo>
                    <a:cubicBezTo>
                      <a:pt x="97" y="47"/>
                      <a:pt x="97" y="47"/>
                      <a:pt x="97" y="47"/>
                    </a:cubicBezTo>
                    <a:cubicBezTo>
                      <a:pt x="100" y="47"/>
                      <a:pt x="100" y="47"/>
                      <a:pt x="100" y="47"/>
                    </a:cubicBezTo>
                    <a:cubicBezTo>
                      <a:pt x="103" y="51"/>
                      <a:pt x="103" y="51"/>
                      <a:pt x="103" y="51"/>
                    </a:cubicBezTo>
                    <a:cubicBezTo>
                      <a:pt x="106" y="51"/>
                      <a:pt x="106" y="51"/>
                      <a:pt x="106" y="51"/>
                    </a:cubicBezTo>
                    <a:cubicBezTo>
                      <a:pt x="109" y="49"/>
                      <a:pt x="109" y="49"/>
                      <a:pt x="109" y="49"/>
                    </a:cubicBezTo>
                    <a:cubicBezTo>
                      <a:pt x="110" y="47"/>
                      <a:pt x="110" y="47"/>
                      <a:pt x="110" y="47"/>
                    </a:cubicBezTo>
                    <a:cubicBezTo>
                      <a:pt x="107" y="46"/>
                      <a:pt x="107" y="46"/>
                      <a:pt x="107" y="46"/>
                    </a:cubicBezTo>
                    <a:cubicBezTo>
                      <a:pt x="104" y="45"/>
                      <a:pt x="104" y="45"/>
                      <a:pt x="104" y="45"/>
                    </a:cubicBezTo>
                    <a:cubicBezTo>
                      <a:pt x="102" y="39"/>
                      <a:pt x="102" y="39"/>
                      <a:pt x="102" y="39"/>
                    </a:cubicBezTo>
                    <a:cubicBezTo>
                      <a:pt x="102" y="34"/>
                      <a:pt x="102" y="34"/>
                      <a:pt x="102" y="34"/>
                    </a:cubicBezTo>
                    <a:cubicBezTo>
                      <a:pt x="104" y="33"/>
                      <a:pt x="104" y="33"/>
                      <a:pt x="104" y="33"/>
                    </a:cubicBezTo>
                    <a:cubicBezTo>
                      <a:pt x="106" y="31"/>
                      <a:pt x="106" y="31"/>
                      <a:pt x="106" y="31"/>
                    </a:cubicBezTo>
                    <a:cubicBezTo>
                      <a:pt x="105" y="30"/>
                      <a:pt x="105" y="30"/>
                      <a:pt x="105" y="30"/>
                    </a:cubicBezTo>
                    <a:cubicBezTo>
                      <a:pt x="104" y="28"/>
                      <a:pt x="104" y="28"/>
                      <a:pt x="104" y="28"/>
                    </a:cubicBezTo>
                    <a:cubicBezTo>
                      <a:pt x="103" y="26"/>
                      <a:pt x="103" y="26"/>
                      <a:pt x="103" y="26"/>
                    </a:cubicBezTo>
                    <a:cubicBezTo>
                      <a:pt x="105" y="21"/>
                      <a:pt x="105" y="21"/>
                      <a:pt x="105" y="21"/>
                    </a:cubicBezTo>
                    <a:cubicBezTo>
                      <a:pt x="105" y="18"/>
                      <a:pt x="105" y="18"/>
                      <a:pt x="105" y="18"/>
                    </a:cubicBezTo>
                    <a:cubicBezTo>
                      <a:pt x="102" y="15"/>
                      <a:pt x="102" y="15"/>
                      <a:pt x="102" y="15"/>
                    </a:cubicBezTo>
                    <a:cubicBezTo>
                      <a:pt x="102" y="12"/>
                      <a:pt x="102" y="12"/>
                      <a:pt x="102" y="12"/>
                    </a:cubicBezTo>
                    <a:cubicBezTo>
                      <a:pt x="103" y="9"/>
                      <a:pt x="103" y="9"/>
                      <a:pt x="103" y="9"/>
                    </a:cubicBezTo>
                    <a:cubicBezTo>
                      <a:pt x="103" y="8"/>
                      <a:pt x="103" y="8"/>
                      <a:pt x="103" y="8"/>
                    </a:cubicBezTo>
                    <a:cubicBezTo>
                      <a:pt x="101" y="7"/>
                      <a:pt x="101" y="7"/>
                      <a:pt x="101" y="7"/>
                    </a:cubicBezTo>
                    <a:cubicBezTo>
                      <a:pt x="99" y="4"/>
                      <a:pt x="99" y="4"/>
                      <a:pt x="99" y="4"/>
                    </a:cubicBezTo>
                    <a:cubicBezTo>
                      <a:pt x="99" y="3"/>
                      <a:pt x="99" y="3"/>
                      <a:pt x="99" y="3"/>
                    </a:cubicBezTo>
                    <a:cubicBezTo>
                      <a:pt x="92" y="2"/>
                      <a:pt x="92" y="2"/>
                      <a:pt x="92" y="2"/>
                    </a:cubicBezTo>
                    <a:cubicBezTo>
                      <a:pt x="90" y="2"/>
                      <a:pt x="90" y="2"/>
                      <a:pt x="90" y="2"/>
                    </a:cubicBezTo>
                    <a:cubicBezTo>
                      <a:pt x="88" y="2"/>
                      <a:pt x="88" y="2"/>
                      <a:pt x="88" y="2"/>
                    </a:cubicBezTo>
                    <a:cubicBezTo>
                      <a:pt x="87" y="4"/>
                      <a:pt x="87" y="4"/>
                      <a:pt x="87" y="4"/>
                    </a:cubicBezTo>
                    <a:cubicBezTo>
                      <a:pt x="85" y="5"/>
                      <a:pt x="85" y="5"/>
                      <a:pt x="85" y="5"/>
                    </a:cubicBezTo>
                    <a:cubicBezTo>
                      <a:pt x="85" y="7"/>
                      <a:pt x="85" y="7"/>
                      <a:pt x="85" y="7"/>
                    </a:cubicBezTo>
                    <a:cubicBezTo>
                      <a:pt x="83" y="9"/>
                      <a:pt x="83" y="9"/>
                      <a:pt x="83" y="9"/>
                    </a:cubicBezTo>
                    <a:cubicBezTo>
                      <a:pt x="81" y="7"/>
                      <a:pt x="81" y="7"/>
                      <a:pt x="81" y="7"/>
                    </a:cubicBezTo>
                    <a:cubicBezTo>
                      <a:pt x="81" y="6"/>
                      <a:pt x="81" y="6"/>
                      <a:pt x="81" y="6"/>
                    </a:cubicBezTo>
                    <a:cubicBezTo>
                      <a:pt x="78" y="6"/>
                      <a:pt x="78" y="6"/>
                      <a:pt x="78" y="6"/>
                    </a:cubicBezTo>
                    <a:cubicBezTo>
                      <a:pt x="77" y="7"/>
                      <a:pt x="77" y="7"/>
                      <a:pt x="77" y="7"/>
                    </a:cubicBezTo>
                    <a:cubicBezTo>
                      <a:pt x="76" y="5"/>
                      <a:pt x="76" y="5"/>
                      <a:pt x="76" y="5"/>
                    </a:cubicBezTo>
                    <a:cubicBezTo>
                      <a:pt x="76" y="1"/>
                      <a:pt x="76" y="1"/>
                      <a:pt x="76" y="1"/>
                    </a:cubicBezTo>
                    <a:cubicBezTo>
                      <a:pt x="75" y="0"/>
                      <a:pt x="75" y="0"/>
                      <a:pt x="75" y="0"/>
                    </a:cubicBezTo>
                    <a:cubicBezTo>
                      <a:pt x="74" y="2"/>
                      <a:pt x="74" y="2"/>
                      <a:pt x="74" y="2"/>
                    </a:cubicBezTo>
                    <a:cubicBezTo>
                      <a:pt x="71" y="2"/>
                      <a:pt x="71" y="2"/>
                      <a:pt x="71" y="2"/>
                    </a:cubicBezTo>
                    <a:cubicBezTo>
                      <a:pt x="70" y="0"/>
                      <a:pt x="70" y="0"/>
                      <a:pt x="70" y="0"/>
                    </a:cubicBezTo>
                    <a:cubicBezTo>
                      <a:pt x="65" y="0"/>
                      <a:pt x="65" y="0"/>
                      <a:pt x="65" y="0"/>
                    </a:cubicBezTo>
                    <a:cubicBezTo>
                      <a:pt x="62" y="3"/>
                      <a:pt x="62" y="3"/>
                      <a:pt x="62" y="3"/>
                    </a:cubicBezTo>
                    <a:cubicBezTo>
                      <a:pt x="61" y="6"/>
                      <a:pt x="61" y="6"/>
                      <a:pt x="61" y="6"/>
                    </a:cubicBezTo>
                    <a:cubicBezTo>
                      <a:pt x="60" y="7"/>
                      <a:pt x="60" y="7"/>
                      <a:pt x="60" y="7"/>
                    </a:cubicBezTo>
                    <a:cubicBezTo>
                      <a:pt x="59" y="6"/>
                      <a:pt x="59" y="6"/>
                      <a:pt x="59" y="6"/>
                    </a:cubicBezTo>
                    <a:cubicBezTo>
                      <a:pt x="57" y="6"/>
                      <a:pt x="57" y="6"/>
                      <a:pt x="57" y="6"/>
                    </a:cubicBezTo>
                    <a:cubicBezTo>
                      <a:pt x="55" y="9"/>
                      <a:pt x="55" y="9"/>
                      <a:pt x="55" y="9"/>
                    </a:cubicBezTo>
                    <a:cubicBezTo>
                      <a:pt x="53" y="9"/>
                      <a:pt x="53" y="9"/>
                      <a:pt x="53" y="9"/>
                    </a:cubicBezTo>
                    <a:cubicBezTo>
                      <a:pt x="52" y="12"/>
                      <a:pt x="52" y="12"/>
                      <a:pt x="52" y="12"/>
                    </a:cubicBezTo>
                    <a:cubicBezTo>
                      <a:pt x="49" y="15"/>
                      <a:pt x="49" y="15"/>
                      <a:pt x="49" y="15"/>
                    </a:cubicBezTo>
                    <a:cubicBezTo>
                      <a:pt x="47" y="15"/>
                      <a:pt x="47" y="15"/>
                      <a:pt x="47" y="15"/>
                    </a:cubicBezTo>
                    <a:cubicBezTo>
                      <a:pt x="46" y="17"/>
                      <a:pt x="46" y="17"/>
                      <a:pt x="46" y="17"/>
                    </a:cubicBezTo>
                    <a:cubicBezTo>
                      <a:pt x="45" y="19"/>
                      <a:pt x="45" y="19"/>
                      <a:pt x="45" y="19"/>
                    </a:cubicBezTo>
                    <a:cubicBezTo>
                      <a:pt x="44" y="17"/>
                      <a:pt x="44" y="17"/>
                      <a:pt x="44" y="17"/>
                    </a:cubicBezTo>
                    <a:cubicBezTo>
                      <a:pt x="42" y="17"/>
                      <a:pt x="42" y="17"/>
                      <a:pt x="42" y="17"/>
                    </a:cubicBezTo>
                    <a:cubicBezTo>
                      <a:pt x="41" y="19"/>
                      <a:pt x="41" y="19"/>
                      <a:pt x="41" y="19"/>
                    </a:cubicBezTo>
                    <a:cubicBezTo>
                      <a:pt x="39" y="19"/>
                      <a:pt x="39" y="19"/>
                      <a:pt x="39" y="19"/>
                    </a:cubicBezTo>
                    <a:cubicBezTo>
                      <a:pt x="38" y="17"/>
                      <a:pt x="38" y="17"/>
                      <a:pt x="38" y="17"/>
                    </a:cubicBezTo>
                    <a:cubicBezTo>
                      <a:pt x="36" y="17"/>
                      <a:pt x="36" y="17"/>
                      <a:pt x="36" y="17"/>
                    </a:cubicBezTo>
                    <a:cubicBezTo>
                      <a:pt x="36" y="17"/>
                      <a:pt x="36" y="17"/>
                      <a:pt x="36" y="17"/>
                    </a:cubicBezTo>
                    <a:cubicBezTo>
                      <a:pt x="36" y="17"/>
                      <a:pt x="36" y="17"/>
                      <a:pt x="36" y="17"/>
                    </a:cubicBezTo>
                    <a:cubicBezTo>
                      <a:pt x="36" y="17"/>
                      <a:pt x="36" y="17"/>
                      <a:pt x="36" y="17"/>
                    </a:cubicBezTo>
                    <a:cubicBezTo>
                      <a:pt x="36" y="19"/>
                      <a:pt x="36" y="19"/>
                      <a:pt x="36" y="19"/>
                    </a:cubicBezTo>
                    <a:cubicBezTo>
                      <a:pt x="36" y="21"/>
                      <a:pt x="36" y="21"/>
                      <a:pt x="36" y="21"/>
                    </a:cubicBezTo>
                    <a:cubicBezTo>
                      <a:pt x="33" y="22"/>
                      <a:pt x="33" y="22"/>
                      <a:pt x="33" y="22"/>
                    </a:cubicBezTo>
                    <a:cubicBezTo>
                      <a:pt x="35" y="23"/>
                      <a:pt x="35" y="23"/>
                      <a:pt x="35" y="23"/>
                    </a:cubicBezTo>
                    <a:cubicBezTo>
                      <a:pt x="35" y="26"/>
                      <a:pt x="35" y="26"/>
                      <a:pt x="35" y="26"/>
                    </a:cubicBezTo>
                    <a:cubicBezTo>
                      <a:pt x="33" y="26"/>
                      <a:pt x="33" y="26"/>
                      <a:pt x="33" y="26"/>
                    </a:cubicBezTo>
                    <a:cubicBezTo>
                      <a:pt x="34" y="27"/>
                      <a:pt x="34" y="27"/>
                      <a:pt x="34" y="27"/>
                    </a:cubicBezTo>
                    <a:cubicBezTo>
                      <a:pt x="34" y="30"/>
                      <a:pt x="34" y="30"/>
                      <a:pt x="34" y="30"/>
                    </a:cubicBezTo>
                    <a:cubicBezTo>
                      <a:pt x="31" y="29"/>
                      <a:pt x="31" y="29"/>
                      <a:pt x="31" y="29"/>
                    </a:cubicBezTo>
                    <a:cubicBezTo>
                      <a:pt x="30" y="30"/>
                      <a:pt x="30" y="30"/>
                      <a:pt x="30" y="30"/>
                    </a:cubicBezTo>
                    <a:cubicBezTo>
                      <a:pt x="27" y="29"/>
                      <a:pt x="27" y="29"/>
                      <a:pt x="27" y="29"/>
                    </a:cubicBezTo>
                    <a:cubicBezTo>
                      <a:pt x="24" y="29"/>
                      <a:pt x="24" y="29"/>
                      <a:pt x="24" y="29"/>
                    </a:cubicBezTo>
                    <a:cubicBezTo>
                      <a:pt x="30" y="33"/>
                      <a:pt x="30" y="33"/>
                      <a:pt x="30" y="33"/>
                    </a:cubicBezTo>
                    <a:cubicBezTo>
                      <a:pt x="30" y="35"/>
                      <a:pt x="30" y="35"/>
                      <a:pt x="30" y="35"/>
                    </a:cubicBezTo>
                    <a:cubicBezTo>
                      <a:pt x="29" y="37"/>
                      <a:pt x="29" y="37"/>
                      <a:pt x="29" y="37"/>
                    </a:cubicBezTo>
                    <a:cubicBezTo>
                      <a:pt x="27" y="35"/>
                      <a:pt x="27" y="35"/>
                      <a:pt x="27" y="35"/>
                    </a:cubicBezTo>
                    <a:cubicBezTo>
                      <a:pt x="27" y="35"/>
                      <a:pt x="25" y="35"/>
                      <a:pt x="25" y="35"/>
                    </a:cubicBezTo>
                    <a:cubicBezTo>
                      <a:pt x="24" y="35"/>
                      <a:pt x="23" y="35"/>
                      <a:pt x="23" y="35"/>
                    </a:cubicBezTo>
                    <a:cubicBezTo>
                      <a:pt x="21" y="35"/>
                      <a:pt x="21" y="35"/>
                      <a:pt x="21" y="35"/>
                    </a:cubicBezTo>
                    <a:cubicBezTo>
                      <a:pt x="24" y="36"/>
                      <a:pt x="24" y="36"/>
                      <a:pt x="24" y="36"/>
                    </a:cubicBezTo>
                    <a:cubicBezTo>
                      <a:pt x="24" y="38"/>
                      <a:pt x="24" y="38"/>
                      <a:pt x="24" y="38"/>
                    </a:cubicBezTo>
                    <a:cubicBezTo>
                      <a:pt x="22" y="40"/>
                      <a:pt x="22" y="40"/>
                      <a:pt x="22" y="40"/>
                    </a:cubicBezTo>
                    <a:cubicBezTo>
                      <a:pt x="19" y="40"/>
                      <a:pt x="19" y="40"/>
                      <a:pt x="19" y="40"/>
                    </a:cubicBezTo>
                    <a:cubicBezTo>
                      <a:pt x="18" y="42"/>
                      <a:pt x="18" y="42"/>
                      <a:pt x="18" y="42"/>
                    </a:cubicBezTo>
                    <a:cubicBezTo>
                      <a:pt x="16" y="40"/>
                      <a:pt x="16" y="40"/>
                      <a:pt x="16" y="40"/>
                    </a:cubicBezTo>
                    <a:cubicBezTo>
                      <a:pt x="15" y="42"/>
                      <a:pt x="15" y="42"/>
                      <a:pt x="15" y="42"/>
                    </a:cubicBezTo>
                    <a:cubicBezTo>
                      <a:pt x="14" y="43"/>
                      <a:pt x="14" y="43"/>
                      <a:pt x="14" y="43"/>
                    </a:cubicBezTo>
                    <a:cubicBezTo>
                      <a:pt x="12" y="42"/>
                      <a:pt x="12" y="42"/>
                      <a:pt x="12" y="42"/>
                    </a:cubicBezTo>
                    <a:cubicBezTo>
                      <a:pt x="10" y="41"/>
                      <a:pt x="10" y="41"/>
                      <a:pt x="10" y="41"/>
                    </a:cubicBezTo>
                    <a:cubicBezTo>
                      <a:pt x="10" y="44"/>
                      <a:pt x="10" y="44"/>
                      <a:pt x="10" y="44"/>
                    </a:cubicBezTo>
                    <a:cubicBezTo>
                      <a:pt x="9" y="47"/>
                      <a:pt x="9" y="47"/>
                      <a:pt x="9" y="47"/>
                    </a:cubicBezTo>
                    <a:cubicBezTo>
                      <a:pt x="8" y="52"/>
                      <a:pt x="8" y="52"/>
                      <a:pt x="8" y="52"/>
                    </a:cubicBezTo>
                    <a:cubicBezTo>
                      <a:pt x="6" y="53"/>
                      <a:pt x="6" y="53"/>
                      <a:pt x="6" y="53"/>
                    </a:cubicBezTo>
                    <a:cubicBezTo>
                      <a:pt x="5" y="58"/>
                      <a:pt x="5" y="58"/>
                      <a:pt x="5" y="58"/>
                    </a:cubicBezTo>
                    <a:cubicBezTo>
                      <a:pt x="3" y="62"/>
                      <a:pt x="3" y="62"/>
                      <a:pt x="3" y="62"/>
                    </a:cubicBezTo>
                    <a:cubicBezTo>
                      <a:pt x="3" y="70"/>
                      <a:pt x="3" y="70"/>
                      <a:pt x="3" y="70"/>
                    </a:cubicBezTo>
                    <a:cubicBezTo>
                      <a:pt x="1" y="71"/>
                      <a:pt x="1" y="71"/>
                      <a:pt x="1" y="71"/>
                    </a:cubicBezTo>
                    <a:cubicBezTo>
                      <a:pt x="0" y="75"/>
                      <a:pt x="0" y="75"/>
                      <a:pt x="0" y="75"/>
                    </a:cubicBezTo>
                    <a:cubicBezTo>
                      <a:pt x="2" y="83"/>
                      <a:pt x="2" y="83"/>
                      <a:pt x="2" y="83"/>
                    </a:cubicBezTo>
                    <a:cubicBezTo>
                      <a:pt x="5" y="83"/>
                      <a:pt x="5" y="83"/>
                      <a:pt x="5" y="83"/>
                    </a:cubicBezTo>
                    <a:cubicBezTo>
                      <a:pt x="7" y="82"/>
                      <a:pt x="7" y="82"/>
                      <a:pt x="7" y="82"/>
                    </a:cubicBezTo>
                    <a:cubicBezTo>
                      <a:pt x="9" y="86"/>
                      <a:pt x="9" y="86"/>
                      <a:pt x="9" y="86"/>
                    </a:cubicBezTo>
                    <a:cubicBezTo>
                      <a:pt x="13" y="87"/>
                      <a:pt x="13" y="87"/>
                      <a:pt x="13" y="87"/>
                    </a:cubicBezTo>
                    <a:cubicBezTo>
                      <a:pt x="13" y="94"/>
                      <a:pt x="13" y="94"/>
                      <a:pt x="13" y="94"/>
                    </a:cubicBezTo>
                    <a:cubicBezTo>
                      <a:pt x="17" y="98"/>
                      <a:pt x="17" y="98"/>
                      <a:pt x="17" y="98"/>
                    </a:cubicBezTo>
                    <a:cubicBezTo>
                      <a:pt x="19" y="96"/>
                      <a:pt x="19" y="96"/>
                      <a:pt x="19" y="96"/>
                    </a:cubicBezTo>
                    <a:cubicBezTo>
                      <a:pt x="21" y="95"/>
                      <a:pt x="21" y="95"/>
                      <a:pt x="21" y="95"/>
                    </a:cubicBezTo>
                    <a:cubicBezTo>
                      <a:pt x="19" y="99"/>
                      <a:pt x="19" y="99"/>
                      <a:pt x="19" y="99"/>
                    </a:cubicBezTo>
                    <a:cubicBezTo>
                      <a:pt x="18" y="103"/>
                      <a:pt x="18" y="103"/>
                      <a:pt x="18" y="103"/>
                    </a:cubicBezTo>
                    <a:cubicBezTo>
                      <a:pt x="17" y="102"/>
                      <a:pt x="17" y="102"/>
                      <a:pt x="17" y="102"/>
                    </a:cubicBezTo>
                    <a:cubicBezTo>
                      <a:pt x="16" y="106"/>
                      <a:pt x="16" y="106"/>
                      <a:pt x="16" y="106"/>
                    </a:cubicBezTo>
                    <a:cubicBezTo>
                      <a:pt x="19" y="106"/>
                      <a:pt x="19" y="106"/>
                      <a:pt x="19" y="106"/>
                    </a:cubicBezTo>
                    <a:cubicBezTo>
                      <a:pt x="19" y="108"/>
                      <a:pt x="19" y="108"/>
                      <a:pt x="19" y="108"/>
                    </a:cubicBezTo>
                    <a:cubicBezTo>
                      <a:pt x="20" y="111"/>
                      <a:pt x="20" y="111"/>
                      <a:pt x="20" y="111"/>
                    </a:cubicBezTo>
                    <a:cubicBezTo>
                      <a:pt x="21" y="118"/>
                      <a:pt x="21" y="118"/>
                      <a:pt x="21" y="118"/>
                    </a:cubicBezTo>
                    <a:cubicBezTo>
                      <a:pt x="23" y="121"/>
                      <a:pt x="23" y="121"/>
                      <a:pt x="23" y="121"/>
                    </a:cubicBezTo>
                    <a:cubicBezTo>
                      <a:pt x="25" y="128"/>
                      <a:pt x="25" y="128"/>
                      <a:pt x="25" y="128"/>
                    </a:cubicBezTo>
                    <a:cubicBezTo>
                      <a:pt x="31" y="138"/>
                      <a:pt x="31" y="138"/>
                      <a:pt x="31" y="138"/>
                    </a:cubicBezTo>
                    <a:cubicBezTo>
                      <a:pt x="41" y="147"/>
                      <a:pt x="41" y="147"/>
                      <a:pt x="41" y="147"/>
                    </a:cubicBezTo>
                    <a:cubicBezTo>
                      <a:pt x="43" y="149"/>
                      <a:pt x="43" y="149"/>
                      <a:pt x="43" y="149"/>
                    </a:cubicBezTo>
                    <a:cubicBezTo>
                      <a:pt x="43" y="149"/>
                      <a:pt x="43" y="149"/>
                      <a:pt x="43" y="149"/>
                    </a:cubicBezTo>
                    <a:cubicBezTo>
                      <a:pt x="37" y="158"/>
                      <a:pt x="37" y="158"/>
                      <a:pt x="37" y="158"/>
                    </a:cubicBezTo>
                    <a:cubicBezTo>
                      <a:pt x="43" y="149"/>
                      <a:pt x="43" y="149"/>
                      <a:pt x="43" y="149"/>
                    </a:cubicBezTo>
                    <a:cubicBezTo>
                      <a:pt x="47" y="152"/>
                      <a:pt x="47" y="152"/>
                      <a:pt x="47" y="152"/>
                    </a:cubicBezTo>
                    <a:cubicBezTo>
                      <a:pt x="52" y="161"/>
                      <a:pt x="52" y="161"/>
                      <a:pt x="52" y="161"/>
                    </a:cubicBezTo>
                    <a:cubicBezTo>
                      <a:pt x="53" y="165"/>
                      <a:pt x="53" y="165"/>
                      <a:pt x="53" y="165"/>
                    </a:cubicBezTo>
                    <a:cubicBezTo>
                      <a:pt x="55" y="171"/>
                      <a:pt x="55" y="171"/>
                      <a:pt x="55" y="171"/>
                    </a:cubicBezTo>
                    <a:cubicBezTo>
                      <a:pt x="61" y="177"/>
                      <a:pt x="61" y="177"/>
                      <a:pt x="61" y="177"/>
                    </a:cubicBezTo>
                    <a:cubicBezTo>
                      <a:pt x="62" y="180"/>
                      <a:pt x="62" y="180"/>
                      <a:pt x="62" y="180"/>
                    </a:cubicBezTo>
                    <a:cubicBezTo>
                      <a:pt x="66" y="184"/>
                      <a:pt x="66" y="184"/>
                      <a:pt x="66" y="184"/>
                    </a:cubicBezTo>
                    <a:cubicBezTo>
                      <a:pt x="71" y="183"/>
                      <a:pt x="71" y="183"/>
                      <a:pt x="71" y="183"/>
                    </a:cubicBezTo>
                    <a:cubicBezTo>
                      <a:pt x="75" y="186"/>
                      <a:pt x="75" y="186"/>
                      <a:pt x="75" y="186"/>
                    </a:cubicBezTo>
                    <a:cubicBezTo>
                      <a:pt x="78" y="190"/>
                      <a:pt x="78" y="190"/>
                      <a:pt x="78" y="190"/>
                    </a:cubicBezTo>
                    <a:cubicBezTo>
                      <a:pt x="75" y="190"/>
                      <a:pt x="75" y="190"/>
                      <a:pt x="75" y="190"/>
                    </a:cubicBezTo>
                    <a:cubicBezTo>
                      <a:pt x="73" y="192"/>
                      <a:pt x="73" y="192"/>
                      <a:pt x="73" y="192"/>
                    </a:cubicBezTo>
                    <a:cubicBezTo>
                      <a:pt x="68" y="192"/>
                      <a:pt x="68" y="192"/>
                      <a:pt x="68" y="192"/>
                    </a:cubicBezTo>
                    <a:cubicBezTo>
                      <a:pt x="62" y="198"/>
                      <a:pt x="62" y="198"/>
                      <a:pt x="62" y="198"/>
                    </a:cubicBezTo>
                    <a:cubicBezTo>
                      <a:pt x="63" y="204"/>
                      <a:pt x="63" y="204"/>
                      <a:pt x="63" y="204"/>
                    </a:cubicBezTo>
                    <a:cubicBezTo>
                      <a:pt x="63" y="208"/>
                      <a:pt x="63" y="208"/>
                      <a:pt x="63" y="208"/>
                    </a:cubicBezTo>
                    <a:cubicBezTo>
                      <a:pt x="62" y="211"/>
                      <a:pt x="62" y="211"/>
                      <a:pt x="62" y="211"/>
                    </a:cubicBezTo>
                    <a:cubicBezTo>
                      <a:pt x="61" y="215"/>
                      <a:pt x="61" y="215"/>
                      <a:pt x="61" y="215"/>
                    </a:cubicBezTo>
                    <a:cubicBezTo>
                      <a:pt x="62" y="217"/>
                      <a:pt x="62" y="217"/>
                      <a:pt x="62" y="217"/>
                    </a:cubicBezTo>
                    <a:cubicBezTo>
                      <a:pt x="62" y="220"/>
                      <a:pt x="62" y="220"/>
                      <a:pt x="62" y="220"/>
                    </a:cubicBezTo>
                    <a:cubicBezTo>
                      <a:pt x="61" y="222"/>
                      <a:pt x="61" y="222"/>
                      <a:pt x="61" y="222"/>
                    </a:cubicBezTo>
                    <a:cubicBezTo>
                      <a:pt x="61" y="230"/>
                      <a:pt x="61" y="230"/>
                      <a:pt x="61" y="230"/>
                    </a:cubicBezTo>
                    <a:cubicBezTo>
                      <a:pt x="60" y="233"/>
                      <a:pt x="60" y="233"/>
                      <a:pt x="60" y="233"/>
                    </a:cubicBezTo>
                    <a:cubicBezTo>
                      <a:pt x="58" y="230"/>
                      <a:pt x="58" y="230"/>
                      <a:pt x="58" y="230"/>
                    </a:cubicBezTo>
                    <a:cubicBezTo>
                      <a:pt x="60" y="225"/>
                      <a:pt x="60" y="225"/>
                      <a:pt x="60" y="225"/>
                    </a:cubicBezTo>
                    <a:cubicBezTo>
                      <a:pt x="57" y="222"/>
                      <a:pt x="57" y="222"/>
                      <a:pt x="57" y="222"/>
                    </a:cubicBezTo>
                    <a:cubicBezTo>
                      <a:pt x="56" y="224"/>
                      <a:pt x="56" y="224"/>
                      <a:pt x="56" y="224"/>
                    </a:cubicBezTo>
                    <a:cubicBezTo>
                      <a:pt x="55" y="227"/>
                      <a:pt x="55" y="227"/>
                      <a:pt x="55" y="227"/>
                    </a:cubicBezTo>
                    <a:cubicBezTo>
                      <a:pt x="56" y="233"/>
                      <a:pt x="56" y="233"/>
                      <a:pt x="56" y="233"/>
                    </a:cubicBezTo>
                    <a:cubicBezTo>
                      <a:pt x="56" y="236"/>
                      <a:pt x="56" y="236"/>
                      <a:pt x="56" y="236"/>
                    </a:cubicBezTo>
                    <a:cubicBezTo>
                      <a:pt x="57" y="238"/>
                      <a:pt x="57" y="238"/>
                      <a:pt x="57" y="238"/>
                    </a:cubicBezTo>
                    <a:cubicBezTo>
                      <a:pt x="56" y="247"/>
                      <a:pt x="56" y="247"/>
                      <a:pt x="56" y="247"/>
                    </a:cubicBezTo>
                    <a:cubicBezTo>
                      <a:pt x="56" y="248"/>
                      <a:pt x="56" y="248"/>
                      <a:pt x="56" y="248"/>
                    </a:cubicBezTo>
                    <a:cubicBezTo>
                      <a:pt x="59" y="253"/>
                      <a:pt x="59" y="253"/>
                      <a:pt x="59" y="253"/>
                    </a:cubicBezTo>
                    <a:cubicBezTo>
                      <a:pt x="60" y="258"/>
                      <a:pt x="60" y="258"/>
                      <a:pt x="60" y="258"/>
                    </a:cubicBezTo>
                    <a:cubicBezTo>
                      <a:pt x="59" y="263"/>
                      <a:pt x="59" y="263"/>
                      <a:pt x="59" y="263"/>
                    </a:cubicBezTo>
                    <a:cubicBezTo>
                      <a:pt x="60" y="265"/>
                      <a:pt x="60" y="265"/>
                      <a:pt x="60" y="265"/>
                    </a:cubicBezTo>
                    <a:cubicBezTo>
                      <a:pt x="63" y="265"/>
                      <a:pt x="63" y="265"/>
                      <a:pt x="63" y="265"/>
                    </a:cubicBezTo>
                    <a:cubicBezTo>
                      <a:pt x="66" y="270"/>
                      <a:pt x="66" y="270"/>
                      <a:pt x="66" y="270"/>
                    </a:cubicBezTo>
                    <a:cubicBezTo>
                      <a:pt x="71" y="270"/>
                      <a:pt x="71" y="270"/>
                      <a:pt x="71" y="270"/>
                    </a:cubicBezTo>
                    <a:cubicBezTo>
                      <a:pt x="74" y="271"/>
                      <a:pt x="74" y="271"/>
                      <a:pt x="74" y="271"/>
                    </a:cubicBezTo>
                    <a:cubicBezTo>
                      <a:pt x="78" y="269"/>
                      <a:pt x="78" y="269"/>
                      <a:pt x="78" y="269"/>
                    </a:cubicBezTo>
                    <a:cubicBezTo>
                      <a:pt x="82" y="273"/>
                      <a:pt x="82" y="273"/>
                      <a:pt x="82" y="273"/>
                    </a:cubicBezTo>
                    <a:cubicBezTo>
                      <a:pt x="85" y="273"/>
                      <a:pt x="85" y="273"/>
                      <a:pt x="85" y="273"/>
                    </a:cubicBezTo>
                    <a:cubicBezTo>
                      <a:pt x="86" y="277"/>
                      <a:pt x="86" y="277"/>
                      <a:pt x="86" y="277"/>
                    </a:cubicBezTo>
                    <a:cubicBezTo>
                      <a:pt x="89" y="282"/>
                      <a:pt x="89" y="282"/>
                      <a:pt x="89" y="282"/>
                    </a:cubicBezTo>
                    <a:cubicBezTo>
                      <a:pt x="98" y="286"/>
                      <a:pt x="98" y="286"/>
                      <a:pt x="98" y="286"/>
                    </a:cubicBezTo>
                    <a:cubicBezTo>
                      <a:pt x="102" y="286"/>
                      <a:pt x="102" y="286"/>
                      <a:pt x="102" y="286"/>
                    </a:cubicBezTo>
                    <a:cubicBezTo>
                      <a:pt x="113" y="290"/>
                      <a:pt x="113" y="290"/>
                      <a:pt x="113" y="290"/>
                    </a:cubicBezTo>
                    <a:cubicBezTo>
                      <a:pt x="118" y="290"/>
                      <a:pt x="118" y="290"/>
                      <a:pt x="118" y="290"/>
                    </a:cubicBezTo>
                    <a:cubicBezTo>
                      <a:pt x="130" y="286"/>
                      <a:pt x="130" y="286"/>
                      <a:pt x="130" y="286"/>
                    </a:cubicBezTo>
                    <a:cubicBezTo>
                      <a:pt x="139" y="285"/>
                      <a:pt x="139" y="285"/>
                      <a:pt x="139" y="285"/>
                    </a:cubicBezTo>
                    <a:cubicBezTo>
                      <a:pt x="150" y="286"/>
                      <a:pt x="150" y="286"/>
                      <a:pt x="150" y="286"/>
                    </a:cubicBezTo>
                    <a:cubicBezTo>
                      <a:pt x="154" y="287"/>
                      <a:pt x="154" y="287"/>
                      <a:pt x="154" y="287"/>
                    </a:cubicBezTo>
                    <a:cubicBezTo>
                      <a:pt x="155" y="281"/>
                      <a:pt x="155" y="281"/>
                      <a:pt x="155" y="281"/>
                    </a:cubicBezTo>
                    <a:cubicBezTo>
                      <a:pt x="153" y="276"/>
                      <a:pt x="153" y="276"/>
                      <a:pt x="153" y="276"/>
                    </a:cubicBezTo>
                    <a:cubicBezTo>
                      <a:pt x="151" y="270"/>
                      <a:pt x="151" y="270"/>
                      <a:pt x="151" y="270"/>
                    </a:cubicBezTo>
                    <a:cubicBezTo>
                      <a:pt x="147" y="260"/>
                      <a:pt x="147" y="260"/>
                      <a:pt x="147" y="260"/>
                    </a:cubicBezTo>
                    <a:lnTo>
                      <a:pt x="146" y="2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 name="Freeform 24">
                <a:extLst>
                  <a:ext uri="{FF2B5EF4-FFF2-40B4-BE49-F238E27FC236}">
                    <a16:creationId xmlns:a16="http://schemas.microsoft.com/office/drawing/2014/main" id="{87F4706C-6C67-B646-8165-DA1BFC8AAF48}"/>
                  </a:ext>
                </a:extLst>
              </p:cNvPr>
              <p:cNvSpPr>
                <a:spLocks/>
              </p:cNvSpPr>
              <p:nvPr/>
            </p:nvSpPr>
            <p:spPr bwMode="auto">
              <a:xfrm>
                <a:off x="6578846" y="3544553"/>
                <a:ext cx="20639" cy="3175"/>
              </a:xfrm>
              <a:custGeom>
                <a:avLst/>
                <a:gdLst>
                  <a:gd name="T0" fmla="*/ 13 w 13"/>
                  <a:gd name="T1" fmla="*/ 2 h 2"/>
                  <a:gd name="T2" fmla="*/ 1 w 13"/>
                  <a:gd name="T3" fmla="*/ 0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lnTo>
                      <a:pt x="1" y="0"/>
                    </a:lnTo>
                    <a:lnTo>
                      <a:pt x="0" y="0"/>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 name="Freeform 25">
                <a:extLst>
                  <a:ext uri="{FF2B5EF4-FFF2-40B4-BE49-F238E27FC236}">
                    <a16:creationId xmlns:a16="http://schemas.microsoft.com/office/drawing/2014/main" id="{4C0698A7-585F-5C42-B054-B328CC837BBE}"/>
                  </a:ext>
                </a:extLst>
              </p:cNvPr>
              <p:cNvSpPr>
                <a:spLocks/>
              </p:cNvSpPr>
              <p:nvPr/>
            </p:nvSpPr>
            <p:spPr bwMode="auto">
              <a:xfrm>
                <a:off x="4145118" y="2652461"/>
                <a:ext cx="6350" cy="11112"/>
              </a:xfrm>
              <a:custGeom>
                <a:avLst/>
                <a:gdLst>
                  <a:gd name="T0" fmla="*/ 0 w 4"/>
                  <a:gd name="T1" fmla="*/ 7 h 7"/>
                  <a:gd name="T2" fmla="*/ 0 w 4"/>
                  <a:gd name="T3" fmla="*/ 6 h 7"/>
                  <a:gd name="T4" fmla="*/ 3 w 4"/>
                  <a:gd name="T5" fmla="*/ 4 h 7"/>
                  <a:gd name="T6" fmla="*/ 4 w 4"/>
                  <a:gd name="T7" fmla="*/ 0 h 7"/>
                  <a:gd name="T8" fmla="*/ 0 w 4"/>
                  <a:gd name="T9" fmla="*/ 5 h 7"/>
                  <a:gd name="T10" fmla="*/ 0 w 4"/>
                  <a:gd name="T11" fmla="*/ 7 h 7"/>
                </a:gdLst>
                <a:ahLst/>
                <a:cxnLst>
                  <a:cxn ang="0">
                    <a:pos x="T0" y="T1"/>
                  </a:cxn>
                  <a:cxn ang="0">
                    <a:pos x="T2" y="T3"/>
                  </a:cxn>
                  <a:cxn ang="0">
                    <a:pos x="T4" y="T5"/>
                  </a:cxn>
                  <a:cxn ang="0">
                    <a:pos x="T6" y="T7"/>
                  </a:cxn>
                  <a:cxn ang="0">
                    <a:pos x="T8" y="T9"/>
                  </a:cxn>
                  <a:cxn ang="0">
                    <a:pos x="T10" y="T11"/>
                  </a:cxn>
                </a:cxnLst>
                <a:rect l="0" t="0" r="r" b="b"/>
                <a:pathLst>
                  <a:path w="4" h="7">
                    <a:moveTo>
                      <a:pt x="0" y="7"/>
                    </a:moveTo>
                    <a:lnTo>
                      <a:pt x="0" y="6"/>
                    </a:lnTo>
                    <a:lnTo>
                      <a:pt x="3" y="4"/>
                    </a:lnTo>
                    <a:lnTo>
                      <a:pt x="4"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 name="Freeform 26">
                <a:extLst>
                  <a:ext uri="{FF2B5EF4-FFF2-40B4-BE49-F238E27FC236}">
                    <a16:creationId xmlns:a16="http://schemas.microsoft.com/office/drawing/2014/main" id="{3D4A584B-6F93-3C40-A66B-9F313F533BF0}"/>
                  </a:ext>
                </a:extLst>
              </p:cNvPr>
              <p:cNvSpPr>
                <a:spLocks/>
              </p:cNvSpPr>
              <p:nvPr/>
            </p:nvSpPr>
            <p:spPr bwMode="auto">
              <a:xfrm>
                <a:off x="4389602" y="4222351"/>
                <a:ext cx="11114" cy="14286"/>
              </a:xfrm>
              <a:custGeom>
                <a:avLst/>
                <a:gdLst>
                  <a:gd name="T0" fmla="*/ 7 w 7"/>
                  <a:gd name="T1" fmla="*/ 0 h 9"/>
                  <a:gd name="T2" fmla="*/ 3 w 7"/>
                  <a:gd name="T3" fmla="*/ 6 h 9"/>
                  <a:gd name="T4" fmla="*/ 0 w 7"/>
                  <a:gd name="T5" fmla="*/ 9 h 9"/>
                  <a:gd name="T6" fmla="*/ 3 w 7"/>
                  <a:gd name="T7" fmla="*/ 6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lnTo>
                      <a:pt x="3" y="6"/>
                    </a:lnTo>
                    <a:lnTo>
                      <a:pt x="0" y="9"/>
                    </a:lnTo>
                    <a:lnTo>
                      <a:pt x="3" y="6"/>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 name="Rectangle 27">
                <a:extLst>
                  <a:ext uri="{FF2B5EF4-FFF2-40B4-BE49-F238E27FC236}">
                    <a16:creationId xmlns:a16="http://schemas.microsoft.com/office/drawing/2014/main" id="{54109220-8B08-4642-99BA-2D67706A3E70}"/>
                  </a:ext>
                </a:extLst>
              </p:cNvPr>
              <p:cNvSpPr>
                <a:spLocks noChangeArrowheads="1"/>
              </p:cNvSpPr>
              <p:nvPr/>
            </p:nvSpPr>
            <p:spPr bwMode="auto">
              <a:xfrm>
                <a:off x="3710127" y="3962025"/>
                <a:ext cx="39690"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 name="Freeform 28">
                <a:extLst>
                  <a:ext uri="{FF2B5EF4-FFF2-40B4-BE49-F238E27FC236}">
                    <a16:creationId xmlns:a16="http://schemas.microsoft.com/office/drawing/2014/main" id="{A1D9AEDF-7C13-7C4E-A4BB-65FDAB4BE071}"/>
                  </a:ext>
                </a:extLst>
              </p:cNvPr>
              <p:cNvSpPr>
                <a:spLocks/>
              </p:cNvSpPr>
              <p:nvPr/>
            </p:nvSpPr>
            <p:spPr bwMode="auto">
              <a:xfrm>
                <a:off x="3740290" y="4055680"/>
                <a:ext cx="6350" cy="4762"/>
              </a:xfrm>
              <a:custGeom>
                <a:avLst/>
                <a:gdLst>
                  <a:gd name="T0" fmla="*/ 2 w 4"/>
                  <a:gd name="T1" fmla="*/ 1 h 3"/>
                  <a:gd name="T2" fmla="*/ 4 w 4"/>
                  <a:gd name="T3" fmla="*/ 0 h 3"/>
                  <a:gd name="T4" fmla="*/ 0 w 4"/>
                  <a:gd name="T5" fmla="*/ 3 h 3"/>
                  <a:gd name="T6" fmla="*/ 2 w 4"/>
                  <a:gd name="T7" fmla="*/ 1 h 3"/>
                </a:gdLst>
                <a:ahLst/>
                <a:cxnLst>
                  <a:cxn ang="0">
                    <a:pos x="T0" y="T1"/>
                  </a:cxn>
                  <a:cxn ang="0">
                    <a:pos x="T2" y="T3"/>
                  </a:cxn>
                  <a:cxn ang="0">
                    <a:pos x="T4" y="T5"/>
                  </a:cxn>
                  <a:cxn ang="0">
                    <a:pos x="T6" y="T7"/>
                  </a:cxn>
                </a:cxnLst>
                <a:rect l="0" t="0" r="r" b="b"/>
                <a:pathLst>
                  <a:path w="4" h="3">
                    <a:moveTo>
                      <a:pt x="2" y="1"/>
                    </a:moveTo>
                    <a:lnTo>
                      <a:pt x="4"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 name="Freeform 29">
                <a:extLst>
                  <a:ext uri="{FF2B5EF4-FFF2-40B4-BE49-F238E27FC236}">
                    <a16:creationId xmlns:a16="http://schemas.microsoft.com/office/drawing/2014/main" id="{A89B1A5D-68AA-E646-B96D-99A2AEE7F5E8}"/>
                  </a:ext>
                </a:extLst>
              </p:cNvPr>
              <p:cNvSpPr>
                <a:spLocks/>
              </p:cNvSpPr>
              <p:nvPr/>
            </p:nvSpPr>
            <p:spPr bwMode="auto">
              <a:xfrm>
                <a:off x="6678862" y="3393754"/>
                <a:ext cx="4763" cy="1587"/>
              </a:xfrm>
              <a:custGeom>
                <a:avLst/>
                <a:gdLst>
                  <a:gd name="T0" fmla="*/ 3 w 3"/>
                  <a:gd name="T1" fmla="*/ 0 h 1"/>
                  <a:gd name="T2" fmla="*/ 3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3"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 name="Freeform 30">
                <a:extLst>
                  <a:ext uri="{FF2B5EF4-FFF2-40B4-BE49-F238E27FC236}">
                    <a16:creationId xmlns:a16="http://schemas.microsoft.com/office/drawing/2014/main" id="{B28A0E04-CF84-264A-9C02-0F3B3E51139C}"/>
                  </a:ext>
                </a:extLst>
              </p:cNvPr>
              <p:cNvSpPr>
                <a:spLocks/>
              </p:cNvSpPr>
              <p:nvPr/>
            </p:nvSpPr>
            <p:spPr bwMode="auto">
              <a:xfrm>
                <a:off x="7531381" y="2914374"/>
                <a:ext cx="3175" cy="1587"/>
              </a:xfrm>
              <a:custGeom>
                <a:avLst/>
                <a:gdLst>
                  <a:gd name="T0" fmla="*/ 2 w 2"/>
                  <a:gd name="T1" fmla="*/ 1 h 1"/>
                  <a:gd name="T2" fmla="*/ 0 w 2"/>
                  <a:gd name="T3" fmla="*/ 1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31">
                <a:extLst>
                  <a:ext uri="{FF2B5EF4-FFF2-40B4-BE49-F238E27FC236}">
                    <a16:creationId xmlns:a16="http://schemas.microsoft.com/office/drawing/2014/main" id="{E560F0EA-9481-A44C-8A33-56F3F1805021}"/>
                  </a:ext>
                </a:extLst>
              </p:cNvPr>
              <p:cNvSpPr>
                <a:spLocks/>
              </p:cNvSpPr>
              <p:nvPr/>
            </p:nvSpPr>
            <p:spPr bwMode="auto">
              <a:xfrm>
                <a:off x="6640761" y="3257241"/>
                <a:ext cx="3175" cy="4762"/>
              </a:xfrm>
              <a:custGeom>
                <a:avLst/>
                <a:gdLst>
                  <a:gd name="T0" fmla="*/ 0 w 2"/>
                  <a:gd name="T1" fmla="*/ 0 h 3"/>
                  <a:gd name="T2" fmla="*/ 2 w 2"/>
                  <a:gd name="T3" fmla="*/ 3 h 3"/>
                  <a:gd name="T4" fmla="*/ 0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32">
                <a:extLst>
                  <a:ext uri="{FF2B5EF4-FFF2-40B4-BE49-F238E27FC236}">
                    <a16:creationId xmlns:a16="http://schemas.microsoft.com/office/drawing/2014/main" id="{AA90464C-2D29-CE4F-9BF1-67E026F44F0F}"/>
                  </a:ext>
                </a:extLst>
              </p:cNvPr>
              <p:cNvSpPr>
                <a:spLocks/>
              </p:cNvSpPr>
              <p:nvPr/>
            </p:nvSpPr>
            <p:spPr bwMode="auto">
              <a:xfrm>
                <a:off x="6701088" y="3317561"/>
                <a:ext cx="11114" cy="15874"/>
              </a:xfrm>
              <a:custGeom>
                <a:avLst/>
                <a:gdLst>
                  <a:gd name="T0" fmla="*/ 7 w 7"/>
                  <a:gd name="T1" fmla="*/ 10 h 10"/>
                  <a:gd name="T2" fmla="*/ 7 w 7"/>
                  <a:gd name="T3" fmla="*/ 10 h 10"/>
                  <a:gd name="T4" fmla="*/ 0 w 7"/>
                  <a:gd name="T5" fmla="*/ 0 h 10"/>
                  <a:gd name="T6" fmla="*/ 7 w 7"/>
                  <a:gd name="T7" fmla="*/ 10 h 10"/>
                </a:gdLst>
                <a:ahLst/>
                <a:cxnLst>
                  <a:cxn ang="0">
                    <a:pos x="T0" y="T1"/>
                  </a:cxn>
                  <a:cxn ang="0">
                    <a:pos x="T2" y="T3"/>
                  </a:cxn>
                  <a:cxn ang="0">
                    <a:pos x="T4" y="T5"/>
                  </a:cxn>
                  <a:cxn ang="0">
                    <a:pos x="T6" y="T7"/>
                  </a:cxn>
                </a:cxnLst>
                <a:rect l="0" t="0" r="r" b="b"/>
                <a:pathLst>
                  <a:path w="7" h="10">
                    <a:moveTo>
                      <a:pt x="7" y="10"/>
                    </a:moveTo>
                    <a:lnTo>
                      <a:pt x="7" y="10"/>
                    </a:lnTo>
                    <a:lnTo>
                      <a:pt x="0" y="0"/>
                    </a:lnTo>
                    <a:lnTo>
                      <a:pt x="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33">
                <a:extLst>
                  <a:ext uri="{FF2B5EF4-FFF2-40B4-BE49-F238E27FC236}">
                    <a16:creationId xmlns:a16="http://schemas.microsoft.com/office/drawing/2014/main" id="{F5A884DB-EF38-7A44-BB21-4BC156716E1D}"/>
                  </a:ext>
                </a:extLst>
              </p:cNvPr>
              <p:cNvSpPr>
                <a:spLocks/>
              </p:cNvSpPr>
              <p:nvPr/>
            </p:nvSpPr>
            <p:spPr bwMode="auto">
              <a:xfrm>
                <a:off x="6497881" y="3560426"/>
                <a:ext cx="0" cy="20636"/>
              </a:xfrm>
              <a:custGeom>
                <a:avLst/>
                <a:gdLst>
                  <a:gd name="T0" fmla="*/ 13 h 13"/>
                  <a:gd name="T1" fmla="*/ 0 h 13"/>
                  <a:gd name="T2" fmla="*/ 6 h 13"/>
                  <a:gd name="T3" fmla="*/ 13 h 13"/>
                </a:gdLst>
                <a:ahLst/>
                <a:cxnLst>
                  <a:cxn ang="0">
                    <a:pos x="0" y="T0"/>
                  </a:cxn>
                  <a:cxn ang="0">
                    <a:pos x="0" y="T1"/>
                  </a:cxn>
                  <a:cxn ang="0">
                    <a:pos x="0" y="T2"/>
                  </a:cxn>
                  <a:cxn ang="0">
                    <a:pos x="0" y="T3"/>
                  </a:cxn>
                </a:cxnLst>
                <a:rect l="0" t="0" r="r" b="b"/>
                <a:pathLst>
                  <a:path h="13">
                    <a:moveTo>
                      <a:pt x="0" y="13"/>
                    </a:moveTo>
                    <a:lnTo>
                      <a:pt x="0" y="0"/>
                    </a:lnTo>
                    <a:lnTo>
                      <a:pt x="0" y="6"/>
                    </a:ln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34">
                <a:extLst>
                  <a:ext uri="{FF2B5EF4-FFF2-40B4-BE49-F238E27FC236}">
                    <a16:creationId xmlns:a16="http://schemas.microsoft.com/office/drawing/2014/main" id="{75951AEF-156C-6749-AB6B-7DD249C2E17F}"/>
                  </a:ext>
                </a:extLst>
              </p:cNvPr>
              <p:cNvSpPr>
                <a:spLocks/>
              </p:cNvSpPr>
              <p:nvPr/>
            </p:nvSpPr>
            <p:spPr bwMode="auto">
              <a:xfrm>
                <a:off x="6674099" y="3304862"/>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35">
                <a:extLst>
                  <a:ext uri="{FF2B5EF4-FFF2-40B4-BE49-F238E27FC236}">
                    <a16:creationId xmlns:a16="http://schemas.microsoft.com/office/drawing/2014/main" id="{80C2B401-6228-1341-886E-2595881DB4CC}"/>
                  </a:ext>
                </a:extLst>
              </p:cNvPr>
              <p:cNvSpPr>
                <a:spLocks/>
              </p:cNvSpPr>
              <p:nvPr/>
            </p:nvSpPr>
            <p:spPr bwMode="auto">
              <a:xfrm>
                <a:off x="6499468" y="3538203"/>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36">
                <a:extLst>
                  <a:ext uri="{FF2B5EF4-FFF2-40B4-BE49-F238E27FC236}">
                    <a16:creationId xmlns:a16="http://schemas.microsoft.com/office/drawing/2014/main" id="{DD66F306-71D7-8245-8142-2AD69E3D6841}"/>
                  </a:ext>
                </a:extLst>
              </p:cNvPr>
              <p:cNvSpPr>
                <a:spLocks/>
              </p:cNvSpPr>
              <p:nvPr/>
            </p:nvSpPr>
            <p:spPr bwMode="auto">
              <a:xfrm>
                <a:off x="6505818" y="35318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37">
                <a:extLst>
                  <a:ext uri="{FF2B5EF4-FFF2-40B4-BE49-F238E27FC236}">
                    <a16:creationId xmlns:a16="http://schemas.microsoft.com/office/drawing/2014/main" id="{3B6CBC34-4842-D34F-B957-C992C80B950A}"/>
                  </a:ext>
                </a:extLst>
              </p:cNvPr>
              <p:cNvSpPr>
                <a:spLocks/>
              </p:cNvSpPr>
              <p:nvPr/>
            </p:nvSpPr>
            <p:spPr bwMode="auto">
              <a:xfrm>
                <a:off x="6039076" y="4095363"/>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38">
                <a:extLst>
                  <a:ext uri="{FF2B5EF4-FFF2-40B4-BE49-F238E27FC236}">
                    <a16:creationId xmlns:a16="http://schemas.microsoft.com/office/drawing/2014/main" id="{7BFBE294-EB76-984B-B0E2-B43CFEBCCE22}"/>
                  </a:ext>
                </a:extLst>
              </p:cNvPr>
              <p:cNvSpPr>
                <a:spLocks/>
              </p:cNvSpPr>
              <p:nvPr/>
            </p:nvSpPr>
            <p:spPr bwMode="auto">
              <a:xfrm>
                <a:off x="5750140" y="4149333"/>
                <a:ext cx="1588" cy="4762"/>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39">
                <a:extLst>
                  <a:ext uri="{FF2B5EF4-FFF2-40B4-BE49-F238E27FC236}">
                    <a16:creationId xmlns:a16="http://schemas.microsoft.com/office/drawing/2014/main" id="{A726056A-4F43-4145-B8B2-9027A74615FE}"/>
                  </a:ext>
                </a:extLst>
              </p:cNvPr>
              <p:cNvSpPr>
                <a:spLocks/>
              </p:cNvSpPr>
              <p:nvPr/>
            </p:nvSpPr>
            <p:spPr bwMode="auto">
              <a:xfrm>
                <a:off x="4295936" y="4371562"/>
                <a:ext cx="1588" cy="12699"/>
              </a:xfrm>
              <a:custGeom>
                <a:avLst/>
                <a:gdLst>
                  <a:gd name="T0" fmla="*/ 0 w 1"/>
                  <a:gd name="T1" fmla="*/ 8 h 8"/>
                  <a:gd name="T2" fmla="*/ 1 w 1"/>
                  <a:gd name="T3" fmla="*/ 2 h 8"/>
                  <a:gd name="T4" fmla="*/ 0 w 1"/>
                  <a:gd name="T5" fmla="*/ 0 h 8"/>
                  <a:gd name="T6" fmla="*/ 1 w 1"/>
                  <a:gd name="T7" fmla="*/ 2 h 8"/>
                  <a:gd name="T8" fmla="*/ 0 w 1"/>
                  <a:gd name="T9" fmla="*/ 8 h 8"/>
                </a:gdLst>
                <a:ahLst/>
                <a:cxnLst>
                  <a:cxn ang="0">
                    <a:pos x="T0" y="T1"/>
                  </a:cxn>
                  <a:cxn ang="0">
                    <a:pos x="T2" y="T3"/>
                  </a:cxn>
                  <a:cxn ang="0">
                    <a:pos x="T4" y="T5"/>
                  </a:cxn>
                  <a:cxn ang="0">
                    <a:pos x="T6" y="T7"/>
                  </a:cxn>
                  <a:cxn ang="0">
                    <a:pos x="T8" y="T9"/>
                  </a:cxn>
                </a:cxnLst>
                <a:rect l="0" t="0" r="r" b="b"/>
                <a:pathLst>
                  <a:path w="1" h="8">
                    <a:moveTo>
                      <a:pt x="0" y="8"/>
                    </a:moveTo>
                    <a:lnTo>
                      <a:pt x="1" y="2"/>
                    </a:lnTo>
                    <a:lnTo>
                      <a:pt x="0" y="0"/>
                    </a:lnTo>
                    <a:lnTo>
                      <a:pt x="1"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40">
                <a:extLst>
                  <a:ext uri="{FF2B5EF4-FFF2-40B4-BE49-F238E27FC236}">
                    <a16:creationId xmlns:a16="http://schemas.microsoft.com/office/drawing/2014/main" id="{9C9779BE-1E1C-1141-8B5C-C18F025472FF}"/>
                  </a:ext>
                </a:extLst>
              </p:cNvPr>
              <p:cNvSpPr>
                <a:spLocks/>
              </p:cNvSpPr>
              <p:nvPr/>
            </p:nvSpPr>
            <p:spPr bwMode="auto">
              <a:xfrm>
                <a:off x="5458029" y="4046156"/>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41">
                <a:extLst>
                  <a:ext uri="{FF2B5EF4-FFF2-40B4-BE49-F238E27FC236}">
                    <a16:creationId xmlns:a16="http://schemas.microsoft.com/office/drawing/2014/main" id="{CEBF8046-E92E-D84A-860E-F7480C3769A6}"/>
                  </a:ext>
                </a:extLst>
              </p:cNvPr>
              <p:cNvSpPr>
                <a:spLocks/>
              </p:cNvSpPr>
              <p:nvPr/>
            </p:nvSpPr>
            <p:spPr bwMode="auto">
              <a:xfrm>
                <a:off x="6088290" y="4365213"/>
                <a:ext cx="11114" cy="22223"/>
              </a:xfrm>
              <a:custGeom>
                <a:avLst/>
                <a:gdLst>
                  <a:gd name="T0" fmla="*/ 0 w 7"/>
                  <a:gd name="T1" fmla="*/ 14 h 14"/>
                  <a:gd name="T2" fmla="*/ 7 w 7"/>
                  <a:gd name="T3" fmla="*/ 0 h 14"/>
                  <a:gd name="T4" fmla="*/ 1 w 7"/>
                  <a:gd name="T5" fmla="*/ 13 h 14"/>
                  <a:gd name="T6" fmla="*/ 0 w 7"/>
                  <a:gd name="T7" fmla="*/ 14 h 14"/>
                </a:gdLst>
                <a:ahLst/>
                <a:cxnLst>
                  <a:cxn ang="0">
                    <a:pos x="T0" y="T1"/>
                  </a:cxn>
                  <a:cxn ang="0">
                    <a:pos x="T2" y="T3"/>
                  </a:cxn>
                  <a:cxn ang="0">
                    <a:pos x="T4" y="T5"/>
                  </a:cxn>
                  <a:cxn ang="0">
                    <a:pos x="T6" y="T7"/>
                  </a:cxn>
                </a:cxnLst>
                <a:rect l="0" t="0" r="r" b="b"/>
                <a:pathLst>
                  <a:path w="7" h="14">
                    <a:moveTo>
                      <a:pt x="0" y="14"/>
                    </a:moveTo>
                    <a:lnTo>
                      <a:pt x="7" y="0"/>
                    </a:lnTo>
                    <a:lnTo>
                      <a:pt x="1" y="13"/>
                    </a:lnTo>
                    <a:lnTo>
                      <a:pt x="0"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42">
                <a:extLst>
                  <a:ext uri="{FF2B5EF4-FFF2-40B4-BE49-F238E27FC236}">
                    <a16:creationId xmlns:a16="http://schemas.microsoft.com/office/drawing/2014/main" id="{B3884289-B599-BC41-81D7-50B8D4B13D68}"/>
                  </a:ext>
                </a:extLst>
              </p:cNvPr>
              <p:cNvSpPr>
                <a:spLocks/>
              </p:cNvSpPr>
              <p:nvPr/>
            </p:nvSpPr>
            <p:spPr bwMode="auto">
              <a:xfrm>
                <a:off x="5935885" y="3076284"/>
                <a:ext cx="4763" cy="6349"/>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43">
                <a:extLst>
                  <a:ext uri="{FF2B5EF4-FFF2-40B4-BE49-F238E27FC236}">
                    <a16:creationId xmlns:a16="http://schemas.microsoft.com/office/drawing/2014/main" id="{DD9884B6-E48C-C448-AA2D-528881C4BA88}"/>
                  </a:ext>
                </a:extLst>
              </p:cNvPr>
              <p:cNvSpPr>
                <a:spLocks/>
              </p:cNvSpPr>
              <p:nvPr/>
            </p:nvSpPr>
            <p:spPr bwMode="auto">
              <a:xfrm>
                <a:off x="6415328" y="4479501"/>
                <a:ext cx="26989" cy="1587"/>
              </a:xfrm>
              <a:custGeom>
                <a:avLst/>
                <a:gdLst>
                  <a:gd name="T0" fmla="*/ 0 w 17"/>
                  <a:gd name="T1" fmla="*/ 1 h 1"/>
                  <a:gd name="T2" fmla="*/ 17 w 17"/>
                  <a:gd name="T3" fmla="*/ 0 h 1"/>
                  <a:gd name="T4" fmla="*/ 12 w 17"/>
                  <a:gd name="T5" fmla="*/ 0 h 1"/>
                  <a:gd name="T6" fmla="*/ 0 w 17"/>
                  <a:gd name="T7" fmla="*/ 1 h 1"/>
                </a:gdLst>
                <a:ahLst/>
                <a:cxnLst>
                  <a:cxn ang="0">
                    <a:pos x="T0" y="T1"/>
                  </a:cxn>
                  <a:cxn ang="0">
                    <a:pos x="T2" y="T3"/>
                  </a:cxn>
                  <a:cxn ang="0">
                    <a:pos x="T4" y="T5"/>
                  </a:cxn>
                  <a:cxn ang="0">
                    <a:pos x="T6" y="T7"/>
                  </a:cxn>
                </a:cxnLst>
                <a:rect l="0" t="0" r="r" b="b"/>
                <a:pathLst>
                  <a:path w="17" h="1">
                    <a:moveTo>
                      <a:pt x="0" y="1"/>
                    </a:moveTo>
                    <a:lnTo>
                      <a:pt x="17" y="0"/>
                    </a:lnTo>
                    <a:lnTo>
                      <a:pt x="1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44">
                <a:extLst>
                  <a:ext uri="{FF2B5EF4-FFF2-40B4-BE49-F238E27FC236}">
                    <a16:creationId xmlns:a16="http://schemas.microsoft.com/office/drawing/2014/main" id="{BA7ABA55-4F00-5E44-BBF7-D202BC070EC7}"/>
                  </a:ext>
                </a:extLst>
              </p:cNvPr>
              <p:cNvSpPr>
                <a:spLocks/>
              </p:cNvSpPr>
              <p:nvPr/>
            </p:nvSpPr>
            <p:spPr bwMode="auto">
              <a:xfrm>
                <a:off x="6012088" y="4582680"/>
                <a:ext cx="4763" cy="4762"/>
              </a:xfrm>
              <a:custGeom>
                <a:avLst/>
                <a:gdLst>
                  <a:gd name="T0" fmla="*/ 0 w 3"/>
                  <a:gd name="T1" fmla="*/ 3 h 3"/>
                  <a:gd name="T2" fmla="*/ 3 w 3"/>
                  <a:gd name="T3" fmla="*/ 0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45">
                <a:extLst>
                  <a:ext uri="{FF2B5EF4-FFF2-40B4-BE49-F238E27FC236}">
                    <a16:creationId xmlns:a16="http://schemas.microsoft.com/office/drawing/2014/main" id="{8BB5041F-2002-424B-80E6-7A9228195002}"/>
                  </a:ext>
                </a:extLst>
              </p:cNvPr>
              <p:cNvSpPr>
                <a:spLocks/>
              </p:cNvSpPr>
              <p:nvPr/>
            </p:nvSpPr>
            <p:spPr bwMode="auto">
              <a:xfrm>
                <a:off x="6142268" y="4347752"/>
                <a:ext cx="1588" cy="6349"/>
              </a:xfrm>
              <a:custGeom>
                <a:avLst/>
                <a:gdLst>
                  <a:gd name="T0" fmla="*/ 0 w 1"/>
                  <a:gd name="T1" fmla="*/ 4 h 4"/>
                  <a:gd name="T2" fmla="*/ 1 w 1"/>
                  <a:gd name="T3" fmla="*/ 0 h 4"/>
                  <a:gd name="T4" fmla="*/ 1 w 1"/>
                  <a:gd name="T5" fmla="*/ 3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46">
                <a:extLst>
                  <a:ext uri="{FF2B5EF4-FFF2-40B4-BE49-F238E27FC236}">
                    <a16:creationId xmlns:a16="http://schemas.microsoft.com/office/drawing/2014/main" id="{9E947070-4EF6-0344-910A-9B83F7E3590E}"/>
                  </a:ext>
                </a:extLst>
              </p:cNvPr>
              <p:cNvSpPr>
                <a:spLocks/>
              </p:cNvSpPr>
              <p:nvPr/>
            </p:nvSpPr>
            <p:spPr bwMode="auto">
              <a:xfrm>
                <a:off x="6020025" y="4396959"/>
                <a:ext cx="26989" cy="0"/>
              </a:xfrm>
              <a:custGeom>
                <a:avLst/>
                <a:gdLst>
                  <a:gd name="T0" fmla="*/ 0 w 17"/>
                  <a:gd name="T1" fmla="*/ 17 w 17"/>
                  <a:gd name="T2" fmla="*/ 0 w 17"/>
                  <a:gd name="T3" fmla="*/ 0 w 17"/>
                </a:gdLst>
                <a:ahLst/>
                <a:cxnLst>
                  <a:cxn ang="0">
                    <a:pos x="T0" y="0"/>
                  </a:cxn>
                  <a:cxn ang="0">
                    <a:pos x="T1" y="0"/>
                  </a:cxn>
                  <a:cxn ang="0">
                    <a:pos x="T2" y="0"/>
                  </a:cxn>
                  <a:cxn ang="0">
                    <a:pos x="T3" y="0"/>
                  </a:cxn>
                </a:cxnLst>
                <a:rect l="0" t="0" r="r" b="b"/>
                <a:pathLst>
                  <a:path w="17">
                    <a:moveTo>
                      <a:pt x="0" y="0"/>
                    </a:moveTo>
                    <a:lnTo>
                      <a:pt x="17"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47">
                <a:extLst>
                  <a:ext uri="{FF2B5EF4-FFF2-40B4-BE49-F238E27FC236}">
                    <a16:creationId xmlns:a16="http://schemas.microsoft.com/office/drawing/2014/main" id="{A00477B3-8B26-7E43-94E1-5894575C4FA9}"/>
                  </a:ext>
                </a:extLst>
              </p:cNvPr>
              <p:cNvSpPr>
                <a:spLocks/>
              </p:cNvSpPr>
              <p:nvPr/>
            </p:nvSpPr>
            <p:spPr bwMode="auto">
              <a:xfrm>
                <a:off x="6002562" y="4090601"/>
                <a:ext cx="1588" cy="4762"/>
              </a:xfrm>
              <a:custGeom>
                <a:avLst/>
                <a:gdLst>
                  <a:gd name="T0" fmla="*/ 0 w 1"/>
                  <a:gd name="T1" fmla="*/ 3 h 3"/>
                  <a:gd name="T2" fmla="*/ 1 w 1"/>
                  <a:gd name="T3" fmla="*/ 0 h 3"/>
                  <a:gd name="T4" fmla="*/ 1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48">
                <a:extLst>
                  <a:ext uri="{FF2B5EF4-FFF2-40B4-BE49-F238E27FC236}">
                    <a16:creationId xmlns:a16="http://schemas.microsoft.com/office/drawing/2014/main" id="{FD9CBB8C-DFF0-9B46-978D-6C576A52837B}"/>
                  </a:ext>
                </a:extLst>
              </p:cNvPr>
              <p:cNvSpPr>
                <a:spLocks/>
              </p:cNvSpPr>
              <p:nvPr/>
            </p:nvSpPr>
            <p:spPr bwMode="auto">
              <a:xfrm>
                <a:off x="5537407" y="3687414"/>
                <a:ext cx="0" cy="7937"/>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49">
                <a:extLst>
                  <a:ext uri="{FF2B5EF4-FFF2-40B4-BE49-F238E27FC236}">
                    <a16:creationId xmlns:a16="http://schemas.microsoft.com/office/drawing/2014/main" id="{7D5BED68-0635-5944-AD79-9F8D4639FA00}"/>
                  </a:ext>
                </a:extLst>
              </p:cNvPr>
              <p:cNvSpPr>
                <a:spLocks/>
              </p:cNvSpPr>
              <p:nvPr/>
            </p:nvSpPr>
            <p:spPr bwMode="auto">
              <a:xfrm>
                <a:off x="6948747" y="3746146"/>
                <a:ext cx="19051" cy="71431"/>
              </a:xfrm>
              <a:custGeom>
                <a:avLst/>
                <a:gdLst>
                  <a:gd name="T0" fmla="*/ 0 w 12"/>
                  <a:gd name="T1" fmla="*/ 45 h 45"/>
                  <a:gd name="T2" fmla="*/ 0 w 12"/>
                  <a:gd name="T3" fmla="*/ 45 h 45"/>
                  <a:gd name="T4" fmla="*/ 12 w 12"/>
                  <a:gd name="T5" fmla="*/ 0 h 45"/>
                  <a:gd name="T6" fmla="*/ 0 w 12"/>
                  <a:gd name="T7" fmla="*/ 45 h 45"/>
                </a:gdLst>
                <a:ahLst/>
                <a:cxnLst>
                  <a:cxn ang="0">
                    <a:pos x="T0" y="T1"/>
                  </a:cxn>
                  <a:cxn ang="0">
                    <a:pos x="T2" y="T3"/>
                  </a:cxn>
                  <a:cxn ang="0">
                    <a:pos x="T4" y="T5"/>
                  </a:cxn>
                  <a:cxn ang="0">
                    <a:pos x="T6" y="T7"/>
                  </a:cxn>
                </a:cxnLst>
                <a:rect l="0" t="0" r="r" b="b"/>
                <a:pathLst>
                  <a:path w="12" h="45">
                    <a:moveTo>
                      <a:pt x="0" y="45"/>
                    </a:moveTo>
                    <a:lnTo>
                      <a:pt x="0" y="45"/>
                    </a:lnTo>
                    <a:lnTo>
                      <a:pt x="12" y="0"/>
                    </a:lnTo>
                    <a:lnTo>
                      <a:pt x="0"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Rectangle 50">
                <a:extLst>
                  <a:ext uri="{FF2B5EF4-FFF2-40B4-BE49-F238E27FC236}">
                    <a16:creationId xmlns:a16="http://schemas.microsoft.com/office/drawing/2014/main" id="{6E836D6B-0C19-124A-88E3-262FDB4577E5}"/>
                  </a:ext>
                </a:extLst>
              </p:cNvPr>
              <p:cNvSpPr>
                <a:spLocks noChangeArrowheads="1"/>
              </p:cNvSpPr>
              <p:nvPr/>
            </p:nvSpPr>
            <p:spPr bwMode="auto">
              <a:xfrm>
                <a:off x="6039076" y="4095363"/>
                <a:ext cx="1588"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51">
                <a:extLst>
                  <a:ext uri="{FF2B5EF4-FFF2-40B4-BE49-F238E27FC236}">
                    <a16:creationId xmlns:a16="http://schemas.microsoft.com/office/drawing/2014/main" id="{0F37386E-C012-E149-9E3D-1E792F2CE666}"/>
                  </a:ext>
                </a:extLst>
              </p:cNvPr>
              <p:cNvSpPr>
                <a:spLocks/>
              </p:cNvSpPr>
              <p:nvPr/>
            </p:nvSpPr>
            <p:spPr bwMode="auto">
              <a:xfrm>
                <a:off x="5739028" y="4038218"/>
                <a:ext cx="0" cy="3175"/>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52">
                <a:extLst>
                  <a:ext uri="{FF2B5EF4-FFF2-40B4-BE49-F238E27FC236}">
                    <a16:creationId xmlns:a16="http://schemas.microsoft.com/office/drawing/2014/main" id="{A0989988-71D6-6A49-AF3E-C7ED839358E9}"/>
                  </a:ext>
                </a:extLst>
              </p:cNvPr>
              <p:cNvSpPr>
                <a:spLocks/>
              </p:cNvSpPr>
              <p:nvPr/>
            </p:nvSpPr>
            <p:spPr bwMode="auto">
              <a:xfrm>
                <a:off x="5994624" y="4093776"/>
                <a:ext cx="4763" cy="3175"/>
              </a:xfrm>
              <a:custGeom>
                <a:avLst/>
                <a:gdLst>
                  <a:gd name="T0" fmla="*/ 0 w 3"/>
                  <a:gd name="T1" fmla="*/ 0 h 2"/>
                  <a:gd name="T2" fmla="*/ 3 w 3"/>
                  <a:gd name="T3" fmla="*/ 2 h 2"/>
                  <a:gd name="T4" fmla="*/ 2 w 3"/>
                  <a:gd name="T5" fmla="*/ 1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53">
                <a:extLst>
                  <a:ext uri="{FF2B5EF4-FFF2-40B4-BE49-F238E27FC236}">
                    <a16:creationId xmlns:a16="http://schemas.microsoft.com/office/drawing/2014/main" id="{93050ABC-3E6B-3249-8FE6-D1CFD4A6CC0D}"/>
                  </a:ext>
                </a:extLst>
              </p:cNvPr>
              <p:cNvSpPr>
                <a:spLocks/>
              </p:cNvSpPr>
              <p:nvPr/>
            </p:nvSpPr>
            <p:spPr bwMode="auto">
              <a:xfrm>
                <a:off x="5612023" y="4158857"/>
                <a:ext cx="3175" cy="1587"/>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54">
                <a:extLst>
                  <a:ext uri="{FF2B5EF4-FFF2-40B4-BE49-F238E27FC236}">
                    <a16:creationId xmlns:a16="http://schemas.microsoft.com/office/drawing/2014/main" id="{C29F8320-F112-2C47-98CB-2F9B48B7CFC4}"/>
                  </a:ext>
                </a:extLst>
              </p:cNvPr>
              <p:cNvSpPr>
                <a:spLocks/>
              </p:cNvSpPr>
              <p:nvPr/>
            </p:nvSpPr>
            <p:spPr bwMode="auto">
              <a:xfrm>
                <a:off x="5558046" y="4162032"/>
                <a:ext cx="9525" cy="6349"/>
              </a:xfrm>
              <a:custGeom>
                <a:avLst/>
                <a:gdLst>
                  <a:gd name="T0" fmla="*/ 0 w 6"/>
                  <a:gd name="T1" fmla="*/ 4 h 4"/>
                  <a:gd name="T2" fmla="*/ 6 w 6"/>
                  <a:gd name="T3" fmla="*/ 0 h 4"/>
                  <a:gd name="T4" fmla="*/ 1 w 6"/>
                  <a:gd name="T5" fmla="*/ 3 h 4"/>
                  <a:gd name="T6" fmla="*/ 0 w 6"/>
                  <a:gd name="T7" fmla="*/ 4 h 4"/>
                </a:gdLst>
                <a:ahLst/>
                <a:cxnLst>
                  <a:cxn ang="0">
                    <a:pos x="T0" y="T1"/>
                  </a:cxn>
                  <a:cxn ang="0">
                    <a:pos x="T2" y="T3"/>
                  </a:cxn>
                  <a:cxn ang="0">
                    <a:pos x="T4" y="T5"/>
                  </a:cxn>
                  <a:cxn ang="0">
                    <a:pos x="T6" y="T7"/>
                  </a:cxn>
                </a:cxnLst>
                <a:rect l="0" t="0" r="r" b="b"/>
                <a:pathLst>
                  <a:path w="6" h="4">
                    <a:moveTo>
                      <a:pt x="0" y="4"/>
                    </a:moveTo>
                    <a:lnTo>
                      <a:pt x="6"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55">
                <a:extLst>
                  <a:ext uri="{FF2B5EF4-FFF2-40B4-BE49-F238E27FC236}">
                    <a16:creationId xmlns:a16="http://schemas.microsoft.com/office/drawing/2014/main" id="{6EA20CD6-3BCC-3446-9DEF-2D671152D372}"/>
                  </a:ext>
                </a:extLst>
              </p:cNvPr>
              <p:cNvSpPr>
                <a:spLocks/>
              </p:cNvSpPr>
              <p:nvPr/>
            </p:nvSpPr>
            <p:spPr bwMode="auto">
              <a:xfrm>
                <a:off x="6185131" y="2822308"/>
                <a:ext cx="4763" cy="7937"/>
              </a:xfrm>
              <a:custGeom>
                <a:avLst/>
                <a:gdLst>
                  <a:gd name="T0" fmla="*/ 0 w 3"/>
                  <a:gd name="T1" fmla="*/ 0 h 5"/>
                  <a:gd name="T2" fmla="*/ 3 w 3"/>
                  <a:gd name="T3" fmla="*/ 5 h 5"/>
                  <a:gd name="T4" fmla="*/ 2 w 3"/>
                  <a:gd name="T5" fmla="*/ 4 h 5"/>
                  <a:gd name="T6" fmla="*/ 0 w 3"/>
                  <a:gd name="T7" fmla="*/ 0 h 5"/>
                </a:gdLst>
                <a:ahLst/>
                <a:cxnLst>
                  <a:cxn ang="0">
                    <a:pos x="T0" y="T1"/>
                  </a:cxn>
                  <a:cxn ang="0">
                    <a:pos x="T2" y="T3"/>
                  </a:cxn>
                  <a:cxn ang="0">
                    <a:pos x="T4" y="T5"/>
                  </a:cxn>
                  <a:cxn ang="0">
                    <a:pos x="T6" y="T7"/>
                  </a:cxn>
                </a:cxnLst>
                <a:rect l="0" t="0" r="r" b="b"/>
                <a:pathLst>
                  <a:path w="3" h="5">
                    <a:moveTo>
                      <a:pt x="0" y="0"/>
                    </a:moveTo>
                    <a:lnTo>
                      <a:pt x="3" y="5"/>
                    </a:lnTo>
                    <a:lnTo>
                      <a:pt x="2"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56">
                <a:extLst>
                  <a:ext uri="{FF2B5EF4-FFF2-40B4-BE49-F238E27FC236}">
                    <a16:creationId xmlns:a16="http://schemas.microsoft.com/office/drawing/2014/main" id="{7EEE265A-3F2B-7C4B-88B7-77892E32C4A0}"/>
                  </a:ext>
                </a:extLst>
              </p:cNvPr>
              <p:cNvSpPr>
                <a:spLocks/>
              </p:cNvSpPr>
              <p:nvPr/>
            </p:nvSpPr>
            <p:spPr bwMode="auto">
              <a:xfrm>
                <a:off x="6180369" y="3000091"/>
                <a:ext cx="476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57">
                <a:extLst>
                  <a:ext uri="{FF2B5EF4-FFF2-40B4-BE49-F238E27FC236}">
                    <a16:creationId xmlns:a16="http://schemas.microsoft.com/office/drawing/2014/main" id="{6DA52331-DF4E-784C-99C7-0CCC78DBB0C3}"/>
                  </a:ext>
                </a:extLst>
              </p:cNvPr>
              <p:cNvSpPr>
                <a:spLocks/>
              </p:cNvSpPr>
              <p:nvPr/>
            </p:nvSpPr>
            <p:spPr bwMode="auto">
              <a:xfrm>
                <a:off x="6248633" y="2688971"/>
                <a:ext cx="11114" cy="3175"/>
              </a:xfrm>
              <a:custGeom>
                <a:avLst/>
                <a:gdLst>
                  <a:gd name="T0" fmla="*/ 7 w 7"/>
                  <a:gd name="T1" fmla="*/ 2 h 2"/>
                  <a:gd name="T2" fmla="*/ 4 w 7"/>
                  <a:gd name="T3" fmla="*/ 1 h 2"/>
                  <a:gd name="T4" fmla="*/ 0 w 7"/>
                  <a:gd name="T5" fmla="*/ 0 h 2"/>
                  <a:gd name="T6" fmla="*/ 7 w 7"/>
                  <a:gd name="T7" fmla="*/ 2 h 2"/>
                </a:gdLst>
                <a:ahLst/>
                <a:cxnLst>
                  <a:cxn ang="0">
                    <a:pos x="T0" y="T1"/>
                  </a:cxn>
                  <a:cxn ang="0">
                    <a:pos x="T2" y="T3"/>
                  </a:cxn>
                  <a:cxn ang="0">
                    <a:pos x="T4" y="T5"/>
                  </a:cxn>
                  <a:cxn ang="0">
                    <a:pos x="T6" y="T7"/>
                  </a:cxn>
                </a:cxnLst>
                <a:rect l="0" t="0" r="r" b="b"/>
                <a:pathLst>
                  <a:path w="7" h="2">
                    <a:moveTo>
                      <a:pt x="7" y="2"/>
                    </a:moveTo>
                    <a:lnTo>
                      <a:pt x="4" y="1"/>
                    </a:lnTo>
                    <a:lnTo>
                      <a:pt x="0" y="0"/>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58">
                <a:extLst>
                  <a:ext uri="{FF2B5EF4-FFF2-40B4-BE49-F238E27FC236}">
                    <a16:creationId xmlns:a16="http://schemas.microsoft.com/office/drawing/2014/main" id="{567A0663-1717-7E4A-8186-CF4F0D0EF9D5}"/>
                  </a:ext>
                </a:extLst>
              </p:cNvPr>
              <p:cNvSpPr>
                <a:spLocks/>
              </p:cNvSpPr>
              <p:nvPr/>
            </p:nvSpPr>
            <p:spPr bwMode="auto">
              <a:xfrm>
                <a:off x="6269272" y="3635032"/>
                <a:ext cx="9525" cy="265088"/>
              </a:xfrm>
              <a:custGeom>
                <a:avLst/>
                <a:gdLst>
                  <a:gd name="T0" fmla="*/ 5 w 6"/>
                  <a:gd name="T1" fmla="*/ 134 h 167"/>
                  <a:gd name="T2" fmla="*/ 0 w 6"/>
                  <a:gd name="T3" fmla="*/ 0 h 167"/>
                  <a:gd name="T4" fmla="*/ 6 w 6"/>
                  <a:gd name="T5" fmla="*/ 167 h 167"/>
                  <a:gd name="T6" fmla="*/ 5 w 6"/>
                  <a:gd name="T7" fmla="*/ 134 h 167"/>
                </a:gdLst>
                <a:ahLst/>
                <a:cxnLst>
                  <a:cxn ang="0">
                    <a:pos x="T0" y="T1"/>
                  </a:cxn>
                  <a:cxn ang="0">
                    <a:pos x="T2" y="T3"/>
                  </a:cxn>
                  <a:cxn ang="0">
                    <a:pos x="T4" y="T5"/>
                  </a:cxn>
                  <a:cxn ang="0">
                    <a:pos x="T6" y="T7"/>
                  </a:cxn>
                </a:cxnLst>
                <a:rect l="0" t="0" r="r" b="b"/>
                <a:pathLst>
                  <a:path w="6" h="167">
                    <a:moveTo>
                      <a:pt x="5" y="134"/>
                    </a:moveTo>
                    <a:lnTo>
                      <a:pt x="0" y="0"/>
                    </a:lnTo>
                    <a:lnTo>
                      <a:pt x="6" y="167"/>
                    </a:lnTo>
                    <a:lnTo>
                      <a:pt x="5" y="1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59">
                <a:extLst>
                  <a:ext uri="{FF2B5EF4-FFF2-40B4-BE49-F238E27FC236}">
                    <a16:creationId xmlns:a16="http://schemas.microsoft.com/office/drawing/2014/main" id="{413188EC-9A23-4A42-9F1D-D791804C9B09}"/>
                  </a:ext>
                </a:extLst>
              </p:cNvPr>
              <p:cNvSpPr>
                <a:spLocks/>
              </p:cNvSpPr>
              <p:nvPr/>
            </p:nvSpPr>
            <p:spPr bwMode="auto">
              <a:xfrm>
                <a:off x="6169255" y="3020728"/>
                <a:ext cx="6350" cy="4762"/>
              </a:xfrm>
              <a:custGeom>
                <a:avLst/>
                <a:gdLst>
                  <a:gd name="T0" fmla="*/ 3 w 4"/>
                  <a:gd name="T1" fmla="*/ 0 h 3"/>
                  <a:gd name="T2" fmla="*/ 4 w 4"/>
                  <a:gd name="T3" fmla="*/ 0 h 3"/>
                  <a:gd name="T4" fmla="*/ 0 w 4"/>
                  <a:gd name="T5" fmla="*/ 3 h 3"/>
                  <a:gd name="T6" fmla="*/ 3 w 4"/>
                  <a:gd name="T7" fmla="*/ 0 h 3"/>
                </a:gdLst>
                <a:ahLst/>
                <a:cxnLst>
                  <a:cxn ang="0">
                    <a:pos x="T0" y="T1"/>
                  </a:cxn>
                  <a:cxn ang="0">
                    <a:pos x="T2" y="T3"/>
                  </a:cxn>
                  <a:cxn ang="0">
                    <a:pos x="T4" y="T5"/>
                  </a:cxn>
                  <a:cxn ang="0">
                    <a:pos x="T6" y="T7"/>
                  </a:cxn>
                </a:cxnLst>
                <a:rect l="0" t="0" r="r" b="b"/>
                <a:pathLst>
                  <a:path w="4" h="3">
                    <a:moveTo>
                      <a:pt x="3" y="0"/>
                    </a:moveTo>
                    <a:lnTo>
                      <a:pt x="4" y="0"/>
                    </a:lnTo>
                    <a:lnTo>
                      <a:pt x="0"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60">
                <a:extLst>
                  <a:ext uri="{FF2B5EF4-FFF2-40B4-BE49-F238E27FC236}">
                    <a16:creationId xmlns:a16="http://schemas.microsoft.com/office/drawing/2014/main" id="{43CF7527-5585-3146-8E9A-F022236F57CB}"/>
                  </a:ext>
                </a:extLst>
              </p:cNvPr>
              <p:cNvSpPr>
                <a:spLocks/>
              </p:cNvSpPr>
              <p:nvPr/>
            </p:nvSpPr>
            <p:spPr bwMode="auto">
              <a:xfrm>
                <a:off x="6110516" y="3115969"/>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61">
                <a:extLst>
                  <a:ext uri="{FF2B5EF4-FFF2-40B4-BE49-F238E27FC236}">
                    <a16:creationId xmlns:a16="http://schemas.microsoft.com/office/drawing/2014/main" id="{A0A3941B-6296-364A-A73A-49EAED5D76E4}"/>
                  </a:ext>
                </a:extLst>
              </p:cNvPr>
              <p:cNvSpPr>
                <a:spLocks/>
              </p:cNvSpPr>
              <p:nvPr/>
            </p:nvSpPr>
            <p:spPr bwMode="auto">
              <a:xfrm>
                <a:off x="6156554" y="3246131"/>
                <a:ext cx="1588" cy="1587"/>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62">
                <a:extLst>
                  <a:ext uri="{FF2B5EF4-FFF2-40B4-BE49-F238E27FC236}">
                    <a16:creationId xmlns:a16="http://schemas.microsoft.com/office/drawing/2014/main" id="{8624756C-E8D8-4942-B739-469643C2FDE5}"/>
                  </a:ext>
                </a:extLst>
              </p:cNvPr>
              <p:cNvSpPr>
                <a:spLocks/>
              </p:cNvSpPr>
              <p:nvPr/>
            </p:nvSpPr>
            <p:spPr bwMode="auto">
              <a:xfrm>
                <a:off x="6672512" y="4115999"/>
                <a:ext cx="9525" cy="1587"/>
              </a:xfrm>
              <a:custGeom>
                <a:avLst/>
                <a:gdLst>
                  <a:gd name="T0" fmla="*/ 6 w 6"/>
                  <a:gd name="T1" fmla="*/ 0 h 1"/>
                  <a:gd name="T2" fmla="*/ 3 w 6"/>
                  <a:gd name="T3" fmla="*/ 1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3" y="1"/>
                    </a:lnTo>
                    <a:lnTo>
                      <a:pt x="0" y="1"/>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63">
                <a:extLst>
                  <a:ext uri="{FF2B5EF4-FFF2-40B4-BE49-F238E27FC236}">
                    <a16:creationId xmlns:a16="http://schemas.microsoft.com/office/drawing/2014/main" id="{3B194258-C8AA-3643-971E-52E40AA7C039}"/>
                  </a:ext>
                </a:extLst>
              </p:cNvPr>
              <p:cNvSpPr>
                <a:spLocks/>
              </p:cNvSpPr>
              <p:nvPr/>
            </p:nvSpPr>
            <p:spPr bwMode="auto">
              <a:xfrm>
                <a:off x="6412153" y="5068409"/>
                <a:ext cx="3175" cy="3175"/>
              </a:xfrm>
              <a:custGeom>
                <a:avLst/>
                <a:gdLst>
                  <a:gd name="T0" fmla="*/ 2 w 2"/>
                  <a:gd name="T1" fmla="*/ 2 h 2"/>
                  <a:gd name="T2" fmla="*/ 2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64">
                <a:extLst>
                  <a:ext uri="{FF2B5EF4-FFF2-40B4-BE49-F238E27FC236}">
                    <a16:creationId xmlns:a16="http://schemas.microsoft.com/office/drawing/2014/main" id="{DDE9E152-DC6B-0646-9D2C-02E0E86335BA}"/>
                  </a:ext>
                </a:extLst>
              </p:cNvPr>
              <p:cNvSpPr>
                <a:spLocks/>
              </p:cNvSpPr>
              <p:nvPr/>
            </p:nvSpPr>
            <p:spPr bwMode="auto">
              <a:xfrm>
                <a:off x="6278797" y="4933484"/>
                <a:ext cx="3175" cy="4762"/>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65">
                <a:extLst>
                  <a:ext uri="{FF2B5EF4-FFF2-40B4-BE49-F238E27FC236}">
                    <a16:creationId xmlns:a16="http://schemas.microsoft.com/office/drawing/2014/main" id="{E11E6A6E-6711-5C4B-9818-6AC9BCEB01E3}"/>
                  </a:ext>
                </a:extLst>
              </p:cNvPr>
              <p:cNvSpPr>
                <a:spLocks/>
              </p:cNvSpPr>
              <p:nvPr/>
            </p:nvSpPr>
            <p:spPr bwMode="auto">
              <a:xfrm>
                <a:off x="6421678" y="5160476"/>
                <a:ext cx="0" cy="7937"/>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66">
                <a:extLst>
                  <a:ext uri="{FF2B5EF4-FFF2-40B4-BE49-F238E27FC236}">
                    <a16:creationId xmlns:a16="http://schemas.microsoft.com/office/drawing/2014/main" id="{58598AFF-0866-6D4A-A723-3CE973E08CE4}"/>
                  </a:ext>
                </a:extLst>
              </p:cNvPr>
              <p:cNvSpPr>
                <a:spLocks/>
              </p:cNvSpPr>
              <p:nvPr/>
            </p:nvSpPr>
            <p:spPr bwMode="auto">
              <a:xfrm>
                <a:off x="6688388" y="4150921"/>
                <a:ext cx="1588" cy="4762"/>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67">
                <a:extLst>
                  <a:ext uri="{FF2B5EF4-FFF2-40B4-BE49-F238E27FC236}">
                    <a16:creationId xmlns:a16="http://schemas.microsoft.com/office/drawing/2014/main" id="{87C56496-3DA4-4C4E-BFD7-EA6F13CDB62F}"/>
                  </a:ext>
                </a:extLst>
              </p:cNvPr>
              <p:cNvSpPr>
                <a:spLocks/>
              </p:cNvSpPr>
              <p:nvPr/>
            </p:nvSpPr>
            <p:spPr bwMode="auto">
              <a:xfrm>
                <a:off x="6491530" y="4766813"/>
                <a:ext cx="6350" cy="23810"/>
              </a:xfrm>
              <a:custGeom>
                <a:avLst/>
                <a:gdLst>
                  <a:gd name="T0" fmla="*/ 4 w 4"/>
                  <a:gd name="T1" fmla="*/ 0 h 15"/>
                  <a:gd name="T2" fmla="*/ 1 w 4"/>
                  <a:gd name="T3" fmla="*/ 12 h 15"/>
                  <a:gd name="T4" fmla="*/ 0 w 4"/>
                  <a:gd name="T5" fmla="*/ 15 h 15"/>
                  <a:gd name="T6" fmla="*/ 4 w 4"/>
                  <a:gd name="T7" fmla="*/ 0 h 15"/>
                </a:gdLst>
                <a:ahLst/>
                <a:cxnLst>
                  <a:cxn ang="0">
                    <a:pos x="T0" y="T1"/>
                  </a:cxn>
                  <a:cxn ang="0">
                    <a:pos x="T2" y="T3"/>
                  </a:cxn>
                  <a:cxn ang="0">
                    <a:pos x="T4" y="T5"/>
                  </a:cxn>
                  <a:cxn ang="0">
                    <a:pos x="T6" y="T7"/>
                  </a:cxn>
                </a:cxnLst>
                <a:rect l="0" t="0" r="r" b="b"/>
                <a:pathLst>
                  <a:path w="4" h="15">
                    <a:moveTo>
                      <a:pt x="4" y="0"/>
                    </a:moveTo>
                    <a:lnTo>
                      <a:pt x="1" y="12"/>
                    </a:lnTo>
                    <a:lnTo>
                      <a:pt x="0" y="15"/>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68">
                <a:extLst>
                  <a:ext uri="{FF2B5EF4-FFF2-40B4-BE49-F238E27FC236}">
                    <a16:creationId xmlns:a16="http://schemas.microsoft.com/office/drawing/2014/main" id="{B73DC058-860F-1548-B647-2935FDB22EBD}"/>
                  </a:ext>
                </a:extLst>
              </p:cNvPr>
              <p:cNvSpPr>
                <a:spLocks/>
              </p:cNvSpPr>
              <p:nvPr/>
            </p:nvSpPr>
            <p:spPr bwMode="auto">
              <a:xfrm>
                <a:off x="6383576" y="4489025"/>
                <a:ext cx="4763" cy="6349"/>
              </a:xfrm>
              <a:custGeom>
                <a:avLst/>
                <a:gdLst>
                  <a:gd name="T0" fmla="*/ 3 w 3"/>
                  <a:gd name="T1" fmla="*/ 0 h 4"/>
                  <a:gd name="T2" fmla="*/ 0 w 3"/>
                  <a:gd name="T3" fmla="*/ 4 h 4"/>
                  <a:gd name="T4" fmla="*/ 3 w 3"/>
                  <a:gd name="T5" fmla="*/ 0 h 4"/>
                  <a:gd name="T6" fmla="*/ 3 w 3"/>
                  <a:gd name="T7" fmla="*/ 0 h 4"/>
                </a:gdLst>
                <a:ahLst/>
                <a:cxnLst>
                  <a:cxn ang="0">
                    <a:pos x="T0" y="T1"/>
                  </a:cxn>
                  <a:cxn ang="0">
                    <a:pos x="T2" y="T3"/>
                  </a:cxn>
                  <a:cxn ang="0">
                    <a:pos x="T4" y="T5"/>
                  </a:cxn>
                  <a:cxn ang="0">
                    <a:pos x="T6" y="T7"/>
                  </a:cxn>
                </a:cxnLst>
                <a:rect l="0" t="0" r="r" b="b"/>
                <a:pathLst>
                  <a:path w="3" h="4">
                    <a:moveTo>
                      <a:pt x="3" y="0"/>
                    </a:moveTo>
                    <a:lnTo>
                      <a:pt x="0" y="4"/>
                    </a:lnTo>
                    <a:lnTo>
                      <a:pt x="3"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69">
                <a:extLst>
                  <a:ext uri="{FF2B5EF4-FFF2-40B4-BE49-F238E27FC236}">
                    <a16:creationId xmlns:a16="http://schemas.microsoft.com/office/drawing/2014/main" id="{4724BAC5-37DB-7544-ABDA-DB76C5132628}"/>
                  </a:ext>
                </a:extLst>
              </p:cNvPr>
              <p:cNvSpPr>
                <a:spLocks/>
              </p:cNvSpPr>
              <p:nvPr/>
            </p:nvSpPr>
            <p:spPr bwMode="auto">
              <a:xfrm>
                <a:off x="6545507" y="4060441"/>
                <a:ext cx="3175" cy="1587"/>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70">
                <a:extLst>
                  <a:ext uri="{FF2B5EF4-FFF2-40B4-BE49-F238E27FC236}">
                    <a16:creationId xmlns:a16="http://schemas.microsoft.com/office/drawing/2014/main" id="{1CAC5F9B-7264-BB4A-B8E8-C54A268DA23D}"/>
                  </a:ext>
                </a:extLst>
              </p:cNvPr>
              <p:cNvSpPr>
                <a:spLocks/>
              </p:cNvSpPr>
              <p:nvPr/>
            </p:nvSpPr>
            <p:spPr bwMode="auto">
              <a:xfrm>
                <a:off x="6269272" y="2738179"/>
                <a:ext cx="4763" cy="1587"/>
              </a:xfrm>
              <a:custGeom>
                <a:avLst/>
                <a:gdLst>
                  <a:gd name="T0" fmla="*/ 3 w 3"/>
                  <a:gd name="T1" fmla="*/ 0 h 1"/>
                  <a:gd name="T2" fmla="*/ 2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2"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71">
                <a:extLst>
                  <a:ext uri="{FF2B5EF4-FFF2-40B4-BE49-F238E27FC236}">
                    <a16:creationId xmlns:a16="http://schemas.microsoft.com/office/drawing/2014/main" id="{126E3081-6C8B-9042-9C19-0D73E3CCED17}"/>
                  </a:ext>
                </a:extLst>
              </p:cNvPr>
              <p:cNvSpPr>
                <a:spLocks/>
              </p:cNvSpPr>
              <p:nvPr/>
            </p:nvSpPr>
            <p:spPr bwMode="auto">
              <a:xfrm>
                <a:off x="4257834" y="5093806"/>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72">
                <a:extLst>
                  <a:ext uri="{FF2B5EF4-FFF2-40B4-BE49-F238E27FC236}">
                    <a16:creationId xmlns:a16="http://schemas.microsoft.com/office/drawing/2014/main" id="{939439F5-1588-FC4A-BBDB-C99B0EF7075D}"/>
                  </a:ext>
                </a:extLst>
              </p:cNvPr>
              <p:cNvSpPr>
                <a:spLocks/>
              </p:cNvSpPr>
              <p:nvPr/>
            </p:nvSpPr>
            <p:spPr bwMode="auto">
              <a:xfrm>
                <a:off x="4449929" y="5004915"/>
                <a:ext cx="3175" cy="4762"/>
              </a:xfrm>
              <a:custGeom>
                <a:avLst/>
                <a:gdLst>
                  <a:gd name="T0" fmla="*/ 2 w 2"/>
                  <a:gd name="T1" fmla="*/ 3 h 3"/>
                  <a:gd name="T2" fmla="*/ 2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1"/>
                    </a:lnTo>
                    <a:lnTo>
                      <a:pt x="0"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73">
                <a:extLst>
                  <a:ext uri="{FF2B5EF4-FFF2-40B4-BE49-F238E27FC236}">
                    <a16:creationId xmlns:a16="http://schemas.microsoft.com/office/drawing/2014/main" id="{9A37AD94-6C0B-E64D-A039-CFAB8B5CC0B3}"/>
                  </a:ext>
                </a:extLst>
              </p:cNvPr>
              <p:cNvSpPr>
                <a:spLocks/>
              </p:cNvSpPr>
              <p:nvPr/>
            </p:nvSpPr>
            <p:spPr bwMode="auto">
              <a:xfrm>
                <a:off x="4348325" y="4336640"/>
                <a:ext cx="476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74">
                <a:extLst>
                  <a:ext uri="{FF2B5EF4-FFF2-40B4-BE49-F238E27FC236}">
                    <a16:creationId xmlns:a16="http://schemas.microsoft.com/office/drawing/2014/main" id="{EFDAE4F1-BAD8-8743-94FB-DE874EB18D31}"/>
                  </a:ext>
                </a:extLst>
              </p:cNvPr>
              <p:cNvSpPr>
                <a:spLocks/>
              </p:cNvSpPr>
              <p:nvPr/>
            </p:nvSpPr>
            <p:spPr bwMode="auto">
              <a:xfrm>
                <a:off x="4303874" y="4396959"/>
                <a:ext cx="11114" cy="4762"/>
              </a:xfrm>
              <a:custGeom>
                <a:avLst/>
                <a:gdLst>
                  <a:gd name="T0" fmla="*/ 0 w 7"/>
                  <a:gd name="T1" fmla="*/ 3 h 3"/>
                  <a:gd name="T2" fmla="*/ 1 w 7"/>
                  <a:gd name="T3" fmla="*/ 2 h 3"/>
                  <a:gd name="T4" fmla="*/ 7 w 7"/>
                  <a:gd name="T5" fmla="*/ 0 h 3"/>
                  <a:gd name="T6" fmla="*/ 1 w 7"/>
                  <a:gd name="T7" fmla="*/ 2 h 3"/>
                  <a:gd name="T8" fmla="*/ 0 w 7"/>
                  <a:gd name="T9" fmla="*/ 3 h 3"/>
                </a:gdLst>
                <a:ahLst/>
                <a:cxnLst>
                  <a:cxn ang="0">
                    <a:pos x="T0" y="T1"/>
                  </a:cxn>
                  <a:cxn ang="0">
                    <a:pos x="T2" y="T3"/>
                  </a:cxn>
                  <a:cxn ang="0">
                    <a:pos x="T4" y="T5"/>
                  </a:cxn>
                  <a:cxn ang="0">
                    <a:pos x="T6" y="T7"/>
                  </a:cxn>
                  <a:cxn ang="0">
                    <a:pos x="T8" y="T9"/>
                  </a:cxn>
                </a:cxnLst>
                <a:rect l="0" t="0" r="r" b="b"/>
                <a:pathLst>
                  <a:path w="7" h="3">
                    <a:moveTo>
                      <a:pt x="0" y="3"/>
                    </a:moveTo>
                    <a:lnTo>
                      <a:pt x="1" y="2"/>
                    </a:lnTo>
                    <a:lnTo>
                      <a:pt x="7" y="0"/>
                    </a:lnTo>
                    <a:lnTo>
                      <a:pt x="1"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75">
                <a:extLst>
                  <a:ext uri="{FF2B5EF4-FFF2-40B4-BE49-F238E27FC236}">
                    <a16:creationId xmlns:a16="http://schemas.microsoft.com/office/drawing/2014/main" id="{DE129701-992E-494F-8A4A-EC6556AAF1CF}"/>
                  </a:ext>
                </a:extLst>
              </p:cNvPr>
              <p:cNvSpPr>
                <a:spLocks/>
              </p:cNvSpPr>
              <p:nvPr/>
            </p:nvSpPr>
            <p:spPr bwMode="auto">
              <a:xfrm>
                <a:off x="4172106" y="4566806"/>
                <a:ext cx="0" cy="7937"/>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76">
                <a:extLst>
                  <a:ext uri="{FF2B5EF4-FFF2-40B4-BE49-F238E27FC236}">
                    <a16:creationId xmlns:a16="http://schemas.microsoft.com/office/drawing/2014/main" id="{91A85C6C-85D0-754E-A1E3-A8C8618AD458}"/>
                  </a:ext>
                </a:extLst>
              </p:cNvPr>
              <p:cNvSpPr>
                <a:spLocks/>
              </p:cNvSpPr>
              <p:nvPr/>
            </p:nvSpPr>
            <p:spPr bwMode="auto">
              <a:xfrm>
                <a:off x="4248309" y="4428706"/>
                <a:ext cx="14289" cy="9524"/>
              </a:xfrm>
              <a:custGeom>
                <a:avLst/>
                <a:gdLst>
                  <a:gd name="T0" fmla="*/ 0 w 9"/>
                  <a:gd name="T1" fmla="*/ 0 h 6"/>
                  <a:gd name="T2" fmla="*/ 5 w 9"/>
                  <a:gd name="T3" fmla="*/ 5 h 6"/>
                  <a:gd name="T4" fmla="*/ 9 w 9"/>
                  <a:gd name="T5" fmla="*/ 6 h 6"/>
                  <a:gd name="T6" fmla="*/ 5 w 9"/>
                  <a:gd name="T7" fmla="*/ 5 h 6"/>
                  <a:gd name="T8" fmla="*/ 0 w 9"/>
                  <a:gd name="T9" fmla="*/ 0 h 6"/>
                </a:gdLst>
                <a:ahLst/>
                <a:cxnLst>
                  <a:cxn ang="0">
                    <a:pos x="T0" y="T1"/>
                  </a:cxn>
                  <a:cxn ang="0">
                    <a:pos x="T2" y="T3"/>
                  </a:cxn>
                  <a:cxn ang="0">
                    <a:pos x="T4" y="T5"/>
                  </a:cxn>
                  <a:cxn ang="0">
                    <a:pos x="T6" y="T7"/>
                  </a:cxn>
                  <a:cxn ang="0">
                    <a:pos x="T8" y="T9"/>
                  </a:cxn>
                </a:cxnLst>
                <a:rect l="0" t="0" r="r" b="b"/>
                <a:pathLst>
                  <a:path w="9" h="6">
                    <a:moveTo>
                      <a:pt x="0" y="0"/>
                    </a:moveTo>
                    <a:lnTo>
                      <a:pt x="5" y="5"/>
                    </a:lnTo>
                    <a:lnTo>
                      <a:pt x="9" y="6"/>
                    </a:lnTo>
                    <a:lnTo>
                      <a:pt x="5"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77">
                <a:extLst>
                  <a:ext uri="{FF2B5EF4-FFF2-40B4-BE49-F238E27FC236}">
                    <a16:creationId xmlns:a16="http://schemas.microsoft.com/office/drawing/2014/main" id="{A8B6F2B0-A588-A841-A701-85A721A36B62}"/>
                  </a:ext>
                </a:extLst>
              </p:cNvPr>
              <p:cNvSpPr>
                <a:spLocks/>
              </p:cNvSpPr>
              <p:nvPr/>
            </p:nvSpPr>
            <p:spPr bwMode="auto">
              <a:xfrm>
                <a:off x="4227671" y="4281083"/>
                <a:ext cx="4763" cy="12699"/>
              </a:xfrm>
              <a:custGeom>
                <a:avLst/>
                <a:gdLst>
                  <a:gd name="T0" fmla="*/ 0 w 3"/>
                  <a:gd name="T1" fmla="*/ 0 h 8"/>
                  <a:gd name="T2" fmla="*/ 2 w 3"/>
                  <a:gd name="T3" fmla="*/ 1 h 8"/>
                  <a:gd name="T4" fmla="*/ 3 w 3"/>
                  <a:gd name="T5" fmla="*/ 8 h 8"/>
                  <a:gd name="T6" fmla="*/ 2 w 3"/>
                  <a:gd name="T7" fmla="*/ 1 h 8"/>
                  <a:gd name="T8" fmla="*/ 0 w 3"/>
                  <a:gd name="T9" fmla="*/ 0 h 8"/>
                </a:gdLst>
                <a:ahLst/>
                <a:cxnLst>
                  <a:cxn ang="0">
                    <a:pos x="T0" y="T1"/>
                  </a:cxn>
                  <a:cxn ang="0">
                    <a:pos x="T2" y="T3"/>
                  </a:cxn>
                  <a:cxn ang="0">
                    <a:pos x="T4" y="T5"/>
                  </a:cxn>
                  <a:cxn ang="0">
                    <a:pos x="T6" y="T7"/>
                  </a:cxn>
                  <a:cxn ang="0">
                    <a:pos x="T8" y="T9"/>
                  </a:cxn>
                </a:cxnLst>
                <a:rect l="0" t="0" r="r" b="b"/>
                <a:pathLst>
                  <a:path w="3" h="8">
                    <a:moveTo>
                      <a:pt x="0" y="0"/>
                    </a:moveTo>
                    <a:lnTo>
                      <a:pt x="2" y="1"/>
                    </a:lnTo>
                    <a:lnTo>
                      <a:pt x="3" y="8"/>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78">
                <a:extLst>
                  <a:ext uri="{FF2B5EF4-FFF2-40B4-BE49-F238E27FC236}">
                    <a16:creationId xmlns:a16="http://schemas.microsoft.com/office/drawing/2014/main" id="{D09209B7-A79F-A545-9937-744415B5FEF1}"/>
                  </a:ext>
                </a:extLst>
              </p:cNvPr>
              <p:cNvSpPr>
                <a:spLocks/>
              </p:cNvSpPr>
              <p:nvPr/>
            </p:nvSpPr>
            <p:spPr bwMode="auto">
              <a:xfrm>
                <a:off x="4138768" y="4258860"/>
                <a:ext cx="4763" cy="3175"/>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79">
                <a:extLst>
                  <a:ext uri="{FF2B5EF4-FFF2-40B4-BE49-F238E27FC236}">
                    <a16:creationId xmlns:a16="http://schemas.microsoft.com/office/drawing/2014/main" id="{8EFA9205-0BA7-C34A-A37F-C9707C7F1326}"/>
                  </a:ext>
                </a:extLst>
              </p:cNvPr>
              <p:cNvSpPr>
                <a:spLocks/>
              </p:cNvSpPr>
              <p:nvPr/>
            </p:nvSpPr>
            <p:spPr bwMode="auto">
              <a:xfrm>
                <a:off x="4221320" y="4325530"/>
                <a:ext cx="1588" cy="6349"/>
              </a:xfrm>
              <a:custGeom>
                <a:avLst/>
                <a:gdLst>
                  <a:gd name="T0" fmla="*/ 0 w 1"/>
                  <a:gd name="T1" fmla="*/ 4 h 4"/>
                  <a:gd name="T2" fmla="*/ 0 w 1"/>
                  <a:gd name="T3" fmla="*/ 4 h 4"/>
                  <a:gd name="T4" fmla="*/ 1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0" y="4"/>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80">
                <a:extLst>
                  <a:ext uri="{FF2B5EF4-FFF2-40B4-BE49-F238E27FC236}">
                    <a16:creationId xmlns:a16="http://schemas.microsoft.com/office/drawing/2014/main" id="{39F93E83-DFF9-6141-8558-D4C440CB2219}"/>
                  </a:ext>
                </a:extLst>
              </p:cNvPr>
              <p:cNvSpPr>
                <a:spLocks/>
              </p:cNvSpPr>
              <p:nvPr/>
            </p:nvSpPr>
            <p:spPr bwMode="auto">
              <a:xfrm>
                <a:off x="4119717" y="4249336"/>
                <a:ext cx="11114" cy="9524"/>
              </a:xfrm>
              <a:custGeom>
                <a:avLst/>
                <a:gdLst>
                  <a:gd name="T0" fmla="*/ 0 w 7"/>
                  <a:gd name="T1" fmla="*/ 0 h 6"/>
                  <a:gd name="T2" fmla="*/ 3 w 7"/>
                  <a:gd name="T3" fmla="*/ 3 h 6"/>
                  <a:gd name="T4" fmla="*/ 7 w 7"/>
                  <a:gd name="T5" fmla="*/ 6 h 6"/>
                  <a:gd name="T6" fmla="*/ 3 w 7"/>
                  <a:gd name="T7" fmla="*/ 3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3" y="3"/>
                    </a:lnTo>
                    <a:lnTo>
                      <a:pt x="7" y="6"/>
                    </a:lnTo>
                    <a:lnTo>
                      <a:pt x="3"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81">
                <a:extLst>
                  <a:ext uri="{FF2B5EF4-FFF2-40B4-BE49-F238E27FC236}">
                    <a16:creationId xmlns:a16="http://schemas.microsoft.com/office/drawing/2014/main" id="{CD13CCDE-E2B6-FA4A-8FA8-1C458CE8566F}"/>
                  </a:ext>
                </a:extLst>
              </p:cNvPr>
              <p:cNvSpPr>
                <a:spLocks/>
              </p:cNvSpPr>
              <p:nvPr/>
            </p:nvSpPr>
            <p:spPr bwMode="auto">
              <a:xfrm>
                <a:off x="2851257" y="2166733"/>
                <a:ext cx="4763" cy="9524"/>
              </a:xfrm>
              <a:custGeom>
                <a:avLst/>
                <a:gdLst>
                  <a:gd name="T0" fmla="*/ 1 w 3"/>
                  <a:gd name="T1" fmla="*/ 0 h 6"/>
                  <a:gd name="T2" fmla="*/ 0 w 3"/>
                  <a:gd name="T3" fmla="*/ 2 h 6"/>
                  <a:gd name="T4" fmla="*/ 2 w 3"/>
                  <a:gd name="T5" fmla="*/ 6 h 6"/>
                  <a:gd name="T6" fmla="*/ 3 w 3"/>
                  <a:gd name="T7" fmla="*/ 4 h 6"/>
                  <a:gd name="T8" fmla="*/ 3 w 3"/>
                  <a:gd name="T9" fmla="*/ 3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2"/>
                    </a:lnTo>
                    <a:lnTo>
                      <a:pt x="2" y="6"/>
                    </a:lnTo>
                    <a:lnTo>
                      <a:pt x="3" y="4"/>
                    </a:lnTo>
                    <a:lnTo>
                      <a:pt x="3"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82">
                <a:extLst>
                  <a:ext uri="{FF2B5EF4-FFF2-40B4-BE49-F238E27FC236}">
                    <a16:creationId xmlns:a16="http://schemas.microsoft.com/office/drawing/2014/main" id="{289E9751-DCE6-0644-AA22-63E7239C857C}"/>
                  </a:ext>
                </a:extLst>
              </p:cNvPr>
              <p:cNvSpPr>
                <a:spLocks/>
              </p:cNvSpPr>
              <p:nvPr/>
            </p:nvSpPr>
            <p:spPr bwMode="auto">
              <a:xfrm>
                <a:off x="2714727" y="2211178"/>
                <a:ext cx="6350" cy="3175"/>
              </a:xfrm>
              <a:custGeom>
                <a:avLst/>
                <a:gdLst>
                  <a:gd name="T0" fmla="*/ 0 w 4"/>
                  <a:gd name="T1" fmla="*/ 0 h 2"/>
                  <a:gd name="T2" fmla="*/ 2 w 4"/>
                  <a:gd name="T3" fmla="*/ 2 h 2"/>
                  <a:gd name="T4" fmla="*/ 4 w 4"/>
                  <a:gd name="T5" fmla="*/ 0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83">
                <a:extLst>
                  <a:ext uri="{FF2B5EF4-FFF2-40B4-BE49-F238E27FC236}">
                    <a16:creationId xmlns:a16="http://schemas.microsoft.com/office/drawing/2014/main" id="{209BFC47-CB3B-B04D-BEF3-C90047D06662}"/>
                  </a:ext>
                </a:extLst>
              </p:cNvPr>
              <p:cNvSpPr>
                <a:spLocks/>
              </p:cNvSpPr>
              <p:nvPr/>
            </p:nvSpPr>
            <p:spPr bwMode="auto">
              <a:xfrm>
                <a:off x="2873482" y="2171494"/>
                <a:ext cx="4763" cy="3175"/>
              </a:xfrm>
              <a:custGeom>
                <a:avLst/>
                <a:gdLst>
                  <a:gd name="T0" fmla="*/ 3 w 3"/>
                  <a:gd name="T1" fmla="*/ 0 h 2"/>
                  <a:gd name="T2" fmla="*/ 1 w 3"/>
                  <a:gd name="T3" fmla="*/ 0 h 2"/>
                  <a:gd name="T4" fmla="*/ 0 w 3"/>
                  <a:gd name="T5" fmla="*/ 1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1"/>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84">
                <a:extLst>
                  <a:ext uri="{FF2B5EF4-FFF2-40B4-BE49-F238E27FC236}">
                    <a16:creationId xmlns:a16="http://schemas.microsoft.com/office/drawing/2014/main" id="{3B921A95-F814-0747-95F6-29053A336D15}"/>
                  </a:ext>
                </a:extLst>
              </p:cNvPr>
              <p:cNvSpPr>
                <a:spLocks/>
              </p:cNvSpPr>
              <p:nvPr/>
            </p:nvSpPr>
            <p:spPr bwMode="auto">
              <a:xfrm>
                <a:off x="2552796" y="2203242"/>
                <a:ext cx="9525" cy="12699"/>
              </a:xfrm>
              <a:custGeom>
                <a:avLst/>
                <a:gdLst>
                  <a:gd name="T0" fmla="*/ 3 w 6"/>
                  <a:gd name="T1" fmla="*/ 6 h 8"/>
                  <a:gd name="T2" fmla="*/ 6 w 6"/>
                  <a:gd name="T3" fmla="*/ 1 h 8"/>
                  <a:gd name="T4" fmla="*/ 6 w 6"/>
                  <a:gd name="T5" fmla="*/ 0 h 8"/>
                  <a:gd name="T6" fmla="*/ 4 w 6"/>
                  <a:gd name="T7" fmla="*/ 1 h 8"/>
                  <a:gd name="T8" fmla="*/ 1 w 6"/>
                  <a:gd name="T9" fmla="*/ 4 h 8"/>
                  <a:gd name="T10" fmla="*/ 0 w 6"/>
                  <a:gd name="T11" fmla="*/ 7 h 8"/>
                  <a:gd name="T12" fmla="*/ 2 w 6"/>
                  <a:gd name="T13" fmla="*/ 8 h 8"/>
                  <a:gd name="T14" fmla="*/ 3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6"/>
                    </a:moveTo>
                    <a:lnTo>
                      <a:pt x="6" y="1"/>
                    </a:lnTo>
                    <a:lnTo>
                      <a:pt x="6" y="0"/>
                    </a:lnTo>
                    <a:lnTo>
                      <a:pt x="4" y="1"/>
                    </a:lnTo>
                    <a:lnTo>
                      <a:pt x="1" y="4"/>
                    </a:lnTo>
                    <a:lnTo>
                      <a:pt x="0" y="7"/>
                    </a:lnTo>
                    <a:lnTo>
                      <a:pt x="2" y="8"/>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85">
                <a:extLst>
                  <a:ext uri="{FF2B5EF4-FFF2-40B4-BE49-F238E27FC236}">
                    <a16:creationId xmlns:a16="http://schemas.microsoft.com/office/drawing/2014/main" id="{62C1E6E2-35BD-5A48-B5C7-650E513B8808}"/>
                  </a:ext>
                </a:extLst>
              </p:cNvPr>
              <p:cNvSpPr>
                <a:spLocks/>
              </p:cNvSpPr>
              <p:nvPr/>
            </p:nvSpPr>
            <p:spPr bwMode="auto">
              <a:xfrm>
                <a:off x="2562321" y="2209591"/>
                <a:ext cx="4763" cy="3175"/>
              </a:xfrm>
              <a:custGeom>
                <a:avLst/>
                <a:gdLst>
                  <a:gd name="T0" fmla="*/ 3 w 3"/>
                  <a:gd name="T1" fmla="*/ 0 h 2"/>
                  <a:gd name="T2" fmla="*/ 0 w 3"/>
                  <a:gd name="T3" fmla="*/ 1 h 2"/>
                  <a:gd name="T4" fmla="*/ 1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1"/>
                    </a:lnTo>
                    <a:lnTo>
                      <a:pt x="1"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86">
                <a:extLst>
                  <a:ext uri="{FF2B5EF4-FFF2-40B4-BE49-F238E27FC236}">
                    <a16:creationId xmlns:a16="http://schemas.microsoft.com/office/drawing/2014/main" id="{F7A2C5F3-7E68-C54D-89AA-ED465BB2B44C}"/>
                  </a:ext>
                </a:extLst>
              </p:cNvPr>
              <p:cNvSpPr>
                <a:spLocks/>
              </p:cNvSpPr>
              <p:nvPr/>
            </p:nvSpPr>
            <p:spPr bwMode="auto">
              <a:xfrm>
                <a:off x="2760767" y="2165145"/>
                <a:ext cx="9525" cy="7937"/>
              </a:xfrm>
              <a:custGeom>
                <a:avLst/>
                <a:gdLst>
                  <a:gd name="T0" fmla="*/ 6 w 6"/>
                  <a:gd name="T1" fmla="*/ 0 h 5"/>
                  <a:gd name="T2" fmla="*/ 4 w 6"/>
                  <a:gd name="T3" fmla="*/ 0 h 5"/>
                  <a:gd name="T4" fmla="*/ 0 w 6"/>
                  <a:gd name="T5" fmla="*/ 5 h 5"/>
                  <a:gd name="T6" fmla="*/ 3 w 6"/>
                  <a:gd name="T7" fmla="*/ 5 h 5"/>
                  <a:gd name="T8" fmla="*/ 6 w 6"/>
                  <a:gd name="T9" fmla="*/ 2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lnTo>
                      <a:pt x="4" y="0"/>
                    </a:lnTo>
                    <a:lnTo>
                      <a:pt x="0" y="5"/>
                    </a:lnTo>
                    <a:lnTo>
                      <a:pt x="3" y="5"/>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87">
                <a:extLst>
                  <a:ext uri="{FF2B5EF4-FFF2-40B4-BE49-F238E27FC236}">
                    <a16:creationId xmlns:a16="http://schemas.microsoft.com/office/drawing/2014/main" id="{02313745-ECB8-C44D-B1F3-174F8CA2129B}"/>
                  </a:ext>
                </a:extLst>
              </p:cNvPr>
              <p:cNvSpPr>
                <a:spLocks/>
              </p:cNvSpPr>
              <p:nvPr/>
            </p:nvSpPr>
            <p:spPr bwMode="auto">
              <a:xfrm>
                <a:off x="2425792" y="1455600"/>
                <a:ext cx="809656" cy="1101621"/>
              </a:xfrm>
              <a:custGeom>
                <a:avLst/>
                <a:gdLst>
                  <a:gd name="T0" fmla="*/ 542 w 657"/>
                  <a:gd name="T1" fmla="*/ 800 h 895"/>
                  <a:gd name="T2" fmla="*/ 511 w 657"/>
                  <a:gd name="T3" fmla="*/ 685 h 895"/>
                  <a:gd name="T4" fmla="*/ 648 w 657"/>
                  <a:gd name="T5" fmla="*/ 171 h 895"/>
                  <a:gd name="T6" fmla="*/ 607 w 657"/>
                  <a:gd name="T7" fmla="*/ 137 h 895"/>
                  <a:gd name="T8" fmla="*/ 578 w 657"/>
                  <a:gd name="T9" fmla="*/ 113 h 895"/>
                  <a:gd name="T10" fmla="*/ 534 w 657"/>
                  <a:gd name="T11" fmla="*/ 102 h 895"/>
                  <a:gd name="T12" fmla="*/ 518 w 657"/>
                  <a:gd name="T13" fmla="*/ 42 h 895"/>
                  <a:gd name="T14" fmla="*/ 497 w 657"/>
                  <a:gd name="T15" fmla="*/ 36 h 895"/>
                  <a:gd name="T16" fmla="*/ 504 w 657"/>
                  <a:gd name="T17" fmla="*/ 19 h 895"/>
                  <a:gd name="T18" fmla="*/ 453 w 657"/>
                  <a:gd name="T19" fmla="*/ 16 h 895"/>
                  <a:gd name="T20" fmla="*/ 409 w 657"/>
                  <a:gd name="T21" fmla="*/ 50 h 895"/>
                  <a:gd name="T22" fmla="*/ 332 w 657"/>
                  <a:gd name="T23" fmla="*/ 77 h 895"/>
                  <a:gd name="T24" fmla="*/ 261 w 657"/>
                  <a:gd name="T25" fmla="*/ 134 h 895"/>
                  <a:gd name="T26" fmla="*/ 280 w 657"/>
                  <a:gd name="T27" fmla="*/ 232 h 895"/>
                  <a:gd name="T28" fmla="*/ 273 w 657"/>
                  <a:gd name="T29" fmla="*/ 209 h 895"/>
                  <a:gd name="T30" fmla="*/ 256 w 657"/>
                  <a:gd name="T31" fmla="*/ 259 h 895"/>
                  <a:gd name="T32" fmla="*/ 234 w 657"/>
                  <a:gd name="T33" fmla="*/ 216 h 895"/>
                  <a:gd name="T34" fmla="*/ 171 w 657"/>
                  <a:gd name="T35" fmla="*/ 230 h 895"/>
                  <a:gd name="T36" fmla="*/ 172 w 657"/>
                  <a:gd name="T37" fmla="*/ 281 h 895"/>
                  <a:gd name="T38" fmla="*/ 170 w 657"/>
                  <a:gd name="T39" fmla="*/ 323 h 895"/>
                  <a:gd name="T40" fmla="*/ 227 w 657"/>
                  <a:gd name="T41" fmla="*/ 321 h 895"/>
                  <a:gd name="T42" fmla="*/ 219 w 657"/>
                  <a:gd name="T43" fmla="*/ 367 h 895"/>
                  <a:gd name="T44" fmla="*/ 137 w 657"/>
                  <a:gd name="T45" fmla="*/ 417 h 895"/>
                  <a:gd name="T46" fmla="*/ 88 w 657"/>
                  <a:gd name="T47" fmla="*/ 452 h 895"/>
                  <a:gd name="T48" fmla="*/ 90 w 657"/>
                  <a:gd name="T49" fmla="*/ 493 h 895"/>
                  <a:gd name="T50" fmla="*/ 92 w 657"/>
                  <a:gd name="T51" fmla="*/ 499 h 895"/>
                  <a:gd name="T52" fmla="*/ 87 w 657"/>
                  <a:gd name="T53" fmla="*/ 552 h 895"/>
                  <a:gd name="T54" fmla="*/ 108 w 657"/>
                  <a:gd name="T55" fmla="*/ 553 h 895"/>
                  <a:gd name="T56" fmla="*/ 100 w 657"/>
                  <a:gd name="T57" fmla="*/ 604 h 895"/>
                  <a:gd name="T58" fmla="*/ 126 w 657"/>
                  <a:gd name="T59" fmla="*/ 612 h 895"/>
                  <a:gd name="T60" fmla="*/ 155 w 657"/>
                  <a:gd name="T61" fmla="*/ 623 h 895"/>
                  <a:gd name="T62" fmla="*/ 136 w 657"/>
                  <a:gd name="T63" fmla="*/ 679 h 895"/>
                  <a:gd name="T64" fmla="*/ 91 w 657"/>
                  <a:gd name="T65" fmla="*/ 713 h 895"/>
                  <a:gd name="T66" fmla="*/ 43 w 657"/>
                  <a:gd name="T67" fmla="*/ 737 h 895"/>
                  <a:gd name="T68" fmla="*/ 4 w 657"/>
                  <a:gd name="T69" fmla="*/ 771 h 895"/>
                  <a:gd name="T70" fmla="*/ 37 w 657"/>
                  <a:gd name="T71" fmla="*/ 753 h 895"/>
                  <a:gd name="T72" fmla="*/ 68 w 657"/>
                  <a:gd name="T73" fmla="*/ 748 h 895"/>
                  <a:gd name="T74" fmla="*/ 96 w 657"/>
                  <a:gd name="T75" fmla="*/ 744 h 895"/>
                  <a:gd name="T76" fmla="*/ 127 w 657"/>
                  <a:gd name="T77" fmla="*/ 716 h 895"/>
                  <a:gd name="T78" fmla="*/ 161 w 657"/>
                  <a:gd name="T79" fmla="*/ 690 h 895"/>
                  <a:gd name="T80" fmla="*/ 201 w 657"/>
                  <a:gd name="T81" fmla="*/ 670 h 895"/>
                  <a:gd name="T82" fmla="*/ 226 w 657"/>
                  <a:gd name="T83" fmla="*/ 627 h 895"/>
                  <a:gd name="T84" fmla="*/ 251 w 657"/>
                  <a:gd name="T85" fmla="*/ 599 h 895"/>
                  <a:gd name="T86" fmla="*/ 309 w 657"/>
                  <a:gd name="T87" fmla="*/ 547 h 895"/>
                  <a:gd name="T88" fmla="*/ 316 w 657"/>
                  <a:gd name="T89" fmla="*/ 570 h 895"/>
                  <a:gd name="T90" fmla="*/ 275 w 657"/>
                  <a:gd name="T91" fmla="*/ 623 h 895"/>
                  <a:gd name="T92" fmla="*/ 283 w 657"/>
                  <a:gd name="T93" fmla="*/ 623 h 895"/>
                  <a:gd name="T94" fmla="*/ 318 w 657"/>
                  <a:gd name="T95" fmla="*/ 614 h 895"/>
                  <a:gd name="T96" fmla="*/ 338 w 657"/>
                  <a:gd name="T97" fmla="*/ 584 h 895"/>
                  <a:gd name="T98" fmla="*/ 363 w 657"/>
                  <a:gd name="T99" fmla="*/ 579 h 895"/>
                  <a:gd name="T100" fmla="*/ 374 w 657"/>
                  <a:gd name="T101" fmla="*/ 591 h 895"/>
                  <a:gd name="T102" fmla="*/ 399 w 657"/>
                  <a:gd name="T103" fmla="*/ 617 h 895"/>
                  <a:gd name="T104" fmla="*/ 430 w 657"/>
                  <a:gd name="T105" fmla="*/ 644 h 895"/>
                  <a:gd name="T106" fmla="*/ 464 w 657"/>
                  <a:gd name="T107" fmla="*/ 668 h 895"/>
                  <a:gd name="T108" fmla="*/ 472 w 657"/>
                  <a:gd name="T109" fmla="*/ 699 h 895"/>
                  <a:gd name="T110" fmla="*/ 492 w 657"/>
                  <a:gd name="T111" fmla="*/ 727 h 895"/>
                  <a:gd name="T112" fmla="*/ 502 w 657"/>
                  <a:gd name="T113" fmla="*/ 728 h 895"/>
                  <a:gd name="T114" fmla="*/ 526 w 657"/>
                  <a:gd name="T115" fmla="*/ 697 h 895"/>
                  <a:gd name="T116" fmla="*/ 535 w 657"/>
                  <a:gd name="T117" fmla="*/ 765 h 895"/>
                  <a:gd name="T118" fmla="*/ 532 w 657"/>
                  <a:gd name="T119" fmla="*/ 804 h 895"/>
                  <a:gd name="T120" fmla="*/ 540 w 657"/>
                  <a:gd name="T121" fmla="*/ 842 h 895"/>
                  <a:gd name="T122" fmla="*/ 550 w 657"/>
                  <a:gd name="T123" fmla="*/ 88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895">
                    <a:moveTo>
                      <a:pt x="562" y="848"/>
                    </a:moveTo>
                    <a:cubicBezTo>
                      <a:pt x="560" y="846"/>
                      <a:pt x="560" y="846"/>
                      <a:pt x="560" y="846"/>
                    </a:cubicBezTo>
                    <a:cubicBezTo>
                      <a:pt x="560" y="842"/>
                      <a:pt x="560" y="842"/>
                      <a:pt x="560" y="842"/>
                    </a:cubicBezTo>
                    <a:cubicBezTo>
                      <a:pt x="558" y="838"/>
                      <a:pt x="558" y="838"/>
                      <a:pt x="558" y="838"/>
                    </a:cubicBezTo>
                    <a:cubicBezTo>
                      <a:pt x="554" y="835"/>
                      <a:pt x="554" y="835"/>
                      <a:pt x="554" y="835"/>
                    </a:cubicBezTo>
                    <a:cubicBezTo>
                      <a:pt x="552" y="832"/>
                      <a:pt x="552" y="832"/>
                      <a:pt x="552" y="832"/>
                    </a:cubicBezTo>
                    <a:cubicBezTo>
                      <a:pt x="551" y="830"/>
                      <a:pt x="551" y="830"/>
                      <a:pt x="551" y="830"/>
                    </a:cubicBezTo>
                    <a:cubicBezTo>
                      <a:pt x="547" y="824"/>
                      <a:pt x="547" y="824"/>
                      <a:pt x="547" y="824"/>
                    </a:cubicBezTo>
                    <a:cubicBezTo>
                      <a:pt x="545" y="823"/>
                      <a:pt x="545" y="823"/>
                      <a:pt x="545" y="823"/>
                    </a:cubicBezTo>
                    <a:cubicBezTo>
                      <a:pt x="542" y="823"/>
                      <a:pt x="542" y="823"/>
                      <a:pt x="542" y="823"/>
                    </a:cubicBezTo>
                    <a:cubicBezTo>
                      <a:pt x="542" y="821"/>
                      <a:pt x="542" y="821"/>
                      <a:pt x="542" y="821"/>
                    </a:cubicBezTo>
                    <a:cubicBezTo>
                      <a:pt x="543" y="819"/>
                      <a:pt x="543" y="819"/>
                      <a:pt x="543" y="819"/>
                    </a:cubicBezTo>
                    <a:cubicBezTo>
                      <a:pt x="542" y="816"/>
                      <a:pt x="542" y="816"/>
                      <a:pt x="542" y="816"/>
                    </a:cubicBezTo>
                    <a:cubicBezTo>
                      <a:pt x="541" y="814"/>
                      <a:pt x="541" y="814"/>
                      <a:pt x="541" y="814"/>
                    </a:cubicBezTo>
                    <a:cubicBezTo>
                      <a:pt x="540" y="812"/>
                      <a:pt x="540" y="812"/>
                      <a:pt x="540" y="812"/>
                    </a:cubicBezTo>
                    <a:cubicBezTo>
                      <a:pt x="542" y="809"/>
                      <a:pt x="542" y="809"/>
                      <a:pt x="542" y="809"/>
                    </a:cubicBezTo>
                    <a:cubicBezTo>
                      <a:pt x="543" y="809"/>
                      <a:pt x="543" y="809"/>
                      <a:pt x="543" y="809"/>
                    </a:cubicBezTo>
                    <a:cubicBezTo>
                      <a:pt x="543" y="807"/>
                      <a:pt x="543" y="807"/>
                      <a:pt x="543" y="807"/>
                    </a:cubicBezTo>
                    <a:cubicBezTo>
                      <a:pt x="541" y="805"/>
                      <a:pt x="541" y="805"/>
                      <a:pt x="541" y="805"/>
                    </a:cubicBezTo>
                    <a:cubicBezTo>
                      <a:pt x="539" y="805"/>
                      <a:pt x="539" y="805"/>
                      <a:pt x="539" y="805"/>
                    </a:cubicBezTo>
                    <a:cubicBezTo>
                      <a:pt x="539" y="803"/>
                      <a:pt x="539" y="803"/>
                      <a:pt x="539" y="803"/>
                    </a:cubicBezTo>
                    <a:cubicBezTo>
                      <a:pt x="542" y="800"/>
                      <a:pt x="542" y="800"/>
                      <a:pt x="542" y="800"/>
                    </a:cubicBezTo>
                    <a:cubicBezTo>
                      <a:pt x="541" y="784"/>
                      <a:pt x="541" y="784"/>
                      <a:pt x="541" y="784"/>
                    </a:cubicBezTo>
                    <a:cubicBezTo>
                      <a:pt x="541" y="769"/>
                      <a:pt x="541" y="769"/>
                      <a:pt x="541" y="769"/>
                    </a:cubicBezTo>
                    <a:cubicBezTo>
                      <a:pt x="543" y="756"/>
                      <a:pt x="543" y="756"/>
                      <a:pt x="543" y="756"/>
                    </a:cubicBezTo>
                    <a:cubicBezTo>
                      <a:pt x="541" y="752"/>
                      <a:pt x="541" y="752"/>
                      <a:pt x="541" y="752"/>
                    </a:cubicBezTo>
                    <a:cubicBezTo>
                      <a:pt x="541" y="748"/>
                      <a:pt x="541" y="748"/>
                      <a:pt x="541" y="748"/>
                    </a:cubicBezTo>
                    <a:cubicBezTo>
                      <a:pt x="543" y="744"/>
                      <a:pt x="543" y="744"/>
                      <a:pt x="543" y="744"/>
                    </a:cubicBezTo>
                    <a:cubicBezTo>
                      <a:pt x="542" y="740"/>
                      <a:pt x="542" y="740"/>
                      <a:pt x="542" y="740"/>
                    </a:cubicBezTo>
                    <a:cubicBezTo>
                      <a:pt x="541" y="737"/>
                      <a:pt x="541" y="737"/>
                      <a:pt x="541" y="737"/>
                    </a:cubicBezTo>
                    <a:cubicBezTo>
                      <a:pt x="540" y="729"/>
                      <a:pt x="540" y="729"/>
                      <a:pt x="540" y="729"/>
                    </a:cubicBezTo>
                    <a:cubicBezTo>
                      <a:pt x="536" y="724"/>
                      <a:pt x="536" y="724"/>
                      <a:pt x="536" y="724"/>
                    </a:cubicBezTo>
                    <a:cubicBezTo>
                      <a:pt x="535" y="715"/>
                      <a:pt x="535" y="715"/>
                      <a:pt x="535" y="715"/>
                    </a:cubicBezTo>
                    <a:cubicBezTo>
                      <a:pt x="535" y="712"/>
                      <a:pt x="535" y="712"/>
                      <a:pt x="535" y="712"/>
                    </a:cubicBezTo>
                    <a:cubicBezTo>
                      <a:pt x="532" y="699"/>
                      <a:pt x="532" y="699"/>
                      <a:pt x="532" y="699"/>
                    </a:cubicBezTo>
                    <a:cubicBezTo>
                      <a:pt x="532" y="696"/>
                      <a:pt x="532" y="696"/>
                      <a:pt x="532" y="696"/>
                    </a:cubicBezTo>
                    <a:cubicBezTo>
                      <a:pt x="535" y="690"/>
                      <a:pt x="535" y="690"/>
                      <a:pt x="535" y="690"/>
                    </a:cubicBezTo>
                    <a:cubicBezTo>
                      <a:pt x="534" y="687"/>
                      <a:pt x="534" y="687"/>
                      <a:pt x="534" y="687"/>
                    </a:cubicBezTo>
                    <a:cubicBezTo>
                      <a:pt x="534" y="683"/>
                      <a:pt x="534" y="683"/>
                      <a:pt x="534" y="683"/>
                    </a:cubicBezTo>
                    <a:cubicBezTo>
                      <a:pt x="530" y="679"/>
                      <a:pt x="530" y="679"/>
                      <a:pt x="530" y="679"/>
                    </a:cubicBezTo>
                    <a:cubicBezTo>
                      <a:pt x="525" y="680"/>
                      <a:pt x="525" y="680"/>
                      <a:pt x="525" y="680"/>
                    </a:cubicBezTo>
                    <a:cubicBezTo>
                      <a:pt x="519" y="682"/>
                      <a:pt x="519" y="682"/>
                      <a:pt x="519" y="682"/>
                    </a:cubicBezTo>
                    <a:cubicBezTo>
                      <a:pt x="517" y="683"/>
                      <a:pt x="517" y="683"/>
                      <a:pt x="517" y="683"/>
                    </a:cubicBezTo>
                    <a:cubicBezTo>
                      <a:pt x="511" y="685"/>
                      <a:pt x="511" y="685"/>
                      <a:pt x="511" y="685"/>
                    </a:cubicBezTo>
                    <a:cubicBezTo>
                      <a:pt x="506" y="690"/>
                      <a:pt x="506" y="690"/>
                      <a:pt x="506" y="690"/>
                    </a:cubicBezTo>
                    <a:cubicBezTo>
                      <a:pt x="501" y="700"/>
                      <a:pt x="501" y="700"/>
                      <a:pt x="501" y="700"/>
                    </a:cubicBezTo>
                    <a:cubicBezTo>
                      <a:pt x="497" y="702"/>
                      <a:pt x="497" y="702"/>
                      <a:pt x="497" y="702"/>
                    </a:cubicBezTo>
                    <a:cubicBezTo>
                      <a:pt x="491" y="703"/>
                      <a:pt x="491" y="703"/>
                      <a:pt x="491" y="703"/>
                    </a:cubicBezTo>
                    <a:cubicBezTo>
                      <a:pt x="484" y="705"/>
                      <a:pt x="484" y="705"/>
                      <a:pt x="484" y="705"/>
                    </a:cubicBezTo>
                    <a:cubicBezTo>
                      <a:pt x="483" y="705"/>
                      <a:pt x="483" y="705"/>
                      <a:pt x="483" y="705"/>
                    </a:cubicBezTo>
                    <a:cubicBezTo>
                      <a:pt x="483" y="702"/>
                      <a:pt x="483" y="702"/>
                      <a:pt x="483" y="702"/>
                    </a:cubicBezTo>
                    <a:cubicBezTo>
                      <a:pt x="486" y="696"/>
                      <a:pt x="486" y="696"/>
                      <a:pt x="486" y="696"/>
                    </a:cubicBezTo>
                    <a:cubicBezTo>
                      <a:pt x="484" y="690"/>
                      <a:pt x="484" y="690"/>
                      <a:pt x="484" y="690"/>
                    </a:cubicBezTo>
                    <a:cubicBezTo>
                      <a:pt x="479" y="665"/>
                      <a:pt x="479" y="665"/>
                      <a:pt x="479" y="665"/>
                    </a:cubicBezTo>
                    <a:cubicBezTo>
                      <a:pt x="476" y="654"/>
                      <a:pt x="476" y="654"/>
                      <a:pt x="476" y="654"/>
                    </a:cubicBezTo>
                    <a:cubicBezTo>
                      <a:pt x="474" y="648"/>
                      <a:pt x="474" y="648"/>
                      <a:pt x="474" y="648"/>
                    </a:cubicBezTo>
                    <a:cubicBezTo>
                      <a:pt x="478" y="639"/>
                      <a:pt x="478" y="639"/>
                      <a:pt x="478" y="639"/>
                    </a:cubicBezTo>
                    <a:cubicBezTo>
                      <a:pt x="469" y="637"/>
                      <a:pt x="469" y="637"/>
                      <a:pt x="469" y="637"/>
                    </a:cubicBezTo>
                    <a:cubicBezTo>
                      <a:pt x="462" y="642"/>
                      <a:pt x="462" y="642"/>
                      <a:pt x="462" y="642"/>
                    </a:cubicBezTo>
                    <a:cubicBezTo>
                      <a:pt x="458" y="639"/>
                      <a:pt x="458" y="639"/>
                      <a:pt x="458" y="639"/>
                    </a:cubicBezTo>
                    <a:cubicBezTo>
                      <a:pt x="446" y="639"/>
                      <a:pt x="446" y="639"/>
                      <a:pt x="446" y="639"/>
                    </a:cubicBezTo>
                    <a:cubicBezTo>
                      <a:pt x="657" y="177"/>
                      <a:pt x="657" y="177"/>
                      <a:pt x="657" y="177"/>
                    </a:cubicBezTo>
                    <a:cubicBezTo>
                      <a:pt x="657" y="175"/>
                      <a:pt x="657" y="175"/>
                      <a:pt x="657" y="175"/>
                    </a:cubicBezTo>
                    <a:cubicBezTo>
                      <a:pt x="653" y="173"/>
                      <a:pt x="653" y="173"/>
                      <a:pt x="653" y="173"/>
                    </a:cubicBezTo>
                    <a:cubicBezTo>
                      <a:pt x="650" y="174"/>
                      <a:pt x="650" y="174"/>
                      <a:pt x="650" y="174"/>
                    </a:cubicBezTo>
                    <a:cubicBezTo>
                      <a:pt x="648" y="171"/>
                      <a:pt x="648" y="171"/>
                      <a:pt x="648" y="171"/>
                    </a:cubicBezTo>
                    <a:cubicBezTo>
                      <a:pt x="647" y="163"/>
                      <a:pt x="647" y="163"/>
                      <a:pt x="647" y="163"/>
                    </a:cubicBezTo>
                    <a:cubicBezTo>
                      <a:pt x="645" y="158"/>
                      <a:pt x="645" y="158"/>
                      <a:pt x="645" y="158"/>
                    </a:cubicBezTo>
                    <a:cubicBezTo>
                      <a:pt x="642" y="156"/>
                      <a:pt x="642" y="156"/>
                      <a:pt x="642" y="156"/>
                    </a:cubicBezTo>
                    <a:cubicBezTo>
                      <a:pt x="642" y="152"/>
                      <a:pt x="642" y="152"/>
                      <a:pt x="642" y="152"/>
                    </a:cubicBezTo>
                    <a:cubicBezTo>
                      <a:pt x="639" y="146"/>
                      <a:pt x="639" y="146"/>
                      <a:pt x="639" y="146"/>
                    </a:cubicBezTo>
                    <a:cubicBezTo>
                      <a:pt x="638" y="144"/>
                      <a:pt x="638" y="144"/>
                      <a:pt x="638" y="144"/>
                    </a:cubicBezTo>
                    <a:cubicBezTo>
                      <a:pt x="631" y="144"/>
                      <a:pt x="631" y="144"/>
                      <a:pt x="631" y="144"/>
                    </a:cubicBezTo>
                    <a:cubicBezTo>
                      <a:pt x="630" y="145"/>
                      <a:pt x="630" y="145"/>
                      <a:pt x="630" y="145"/>
                    </a:cubicBezTo>
                    <a:cubicBezTo>
                      <a:pt x="625" y="144"/>
                      <a:pt x="625" y="144"/>
                      <a:pt x="625" y="144"/>
                    </a:cubicBezTo>
                    <a:cubicBezTo>
                      <a:pt x="620" y="146"/>
                      <a:pt x="620" y="146"/>
                      <a:pt x="620" y="146"/>
                    </a:cubicBezTo>
                    <a:cubicBezTo>
                      <a:pt x="618" y="144"/>
                      <a:pt x="618" y="144"/>
                      <a:pt x="618" y="144"/>
                    </a:cubicBezTo>
                    <a:cubicBezTo>
                      <a:pt x="617" y="144"/>
                      <a:pt x="617" y="144"/>
                      <a:pt x="617" y="144"/>
                    </a:cubicBezTo>
                    <a:cubicBezTo>
                      <a:pt x="615" y="143"/>
                      <a:pt x="615" y="143"/>
                      <a:pt x="615" y="143"/>
                    </a:cubicBezTo>
                    <a:cubicBezTo>
                      <a:pt x="614" y="144"/>
                      <a:pt x="614" y="144"/>
                      <a:pt x="614" y="144"/>
                    </a:cubicBezTo>
                    <a:cubicBezTo>
                      <a:pt x="612" y="144"/>
                      <a:pt x="612" y="144"/>
                      <a:pt x="612" y="144"/>
                    </a:cubicBezTo>
                    <a:cubicBezTo>
                      <a:pt x="612" y="143"/>
                      <a:pt x="612" y="143"/>
                      <a:pt x="612" y="143"/>
                    </a:cubicBezTo>
                    <a:cubicBezTo>
                      <a:pt x="613" y="142"/>
                      <a:pt x="613" y="142"/>
                      <a:pt x="613" y="142"/>
                    </a:cubicBezTo>
                    <a:cubicBezTo>
                      <a:pt x="614" y="140"/>
                      <a:pt x="614" y="140"/>
                      <a:pt x="614" y="140"/>
                    </a:cubicBezTo>
                    <a:cubicBezTo>
                      <a:pt x="611" y="138"/>
                      <a:pt x="611" y="138"/>
                      <a:pt x="611" y="138"/>
                    </a:cubicBezTo>
                    <a:cubicBezTo>
                      <a:pt x="609" y="139"/>
                      <a:pt x="609" y="139"/>
                      <a:pt x="609" y="139"/>
                    </a:cubicBezTo>
                    <a:cubicBezTo>
                      <a:pt x="606" y="138"/>
                      <a:pt x="606" y="138"/>
                      <a:pt x="606" y="138"/>
                    </a:cubicBezTo>
                    <a:cubicBezTo>
                      <a:pt x="607" y="137"/>
                      <a:pt x="607" y="137"/>
                      <a:pt x="607" y="137"/>
                    </a:cubicBezTo>
                    <a:cubicBezTo>
                      <a:pt x="608" y="135"/>
                      <a:pt x="608" y="135"/>
                      <a:pt x="608" y="135"/>
                    </a:cubicBezTo>
                    <a:cubicBezTo>
                      <a:pt x="607" y="134"/>
                      <a:pt x="607" y="134"/>
                      <a:pt x="607" y="134"/>
                    </a:cubicBezTo>
                    <a:cubicBezTo>
                      <a:pt x="605" y="134"/>
                      <a:pt x="605" y="134"/>
                      <a:pt x="605" y="134"/>
                    </a:cubicBezTo>
                    <a:cubicBezTo>
                      <a:pt x="602" y="133"/>
                      <a:pt x="602" y="133"/>
                      <a:pt x="602" y="133"/>
                    </a:cubicBezTo>
                    <a:cubicBezTo>
                      <a:pt x="602" y="131"/>
                      <a:pt x="602" y="131"/>
                      <a:pt x="602" y="131"/>
                    </a:cubicBezTo>
                    <a:cubicBezTo>
                      <a:pt x="600" y="128"/>
                      <a:pt x="600" y="128"/>
                      <a:pt x="600" y="128"/>
                    </a:cubicBezTo>
                    <a:cubicBezTo>
                      <a:pt x="594" y="123"/>
                      <a:pt x="594" y="123"/>
                      <a:pt x="594" y="123"/>
                    </a:cubicBezTo>
                    <a:cubicBezTo>
                      <a:pt x="593" y="124"/>
                      <a:pt x="593" y="124"/>
                      <a:pt x="593" y="124"/>
                    </a:cubicBezTo>
                    <a:cubicBezTo>
                      <a:pt x="592" y="122"/>
                      <a:pt x="592" y="122"/>
                      <a:pt x="592" y="122"/>
                    </a:cubicBezTo>
                    <a:cubicBezTo>
                      <a:pt x="590" y="122"/>
                      <a:pt x="590" y="122"/>
                      <a:pt x="590" y="122"/>
                    </a:cubicBezTo>
                    <a:cubicBezTo>
                      <a:pt x="588" y="124"/>
                      <a:pt x="588" y="124"/>
                      <a:pt x="588" y="124"/>
                    </a:cubicBezTo>
                    <a:cubicBezTo>
                      <a:pt x="589" y="123"/>
                      <a:pt x="589" y="123"/>
                      <a:pt x="589" y="123"/>
                    </a:cubicBezTo>
                    <a:cubicBezTo>
                      <a:pt x="588" y="121"/>
                      <a:pt x="588" y="121"/>
                      <a:pt x="588" y="121"/>
                    </a:cubicBezTo>
                    <a:cubicBezTo>
                      <a:pt x="586" y="119"/>
                      <a:pt x="586" y="119"/>
                      <a:pt x="586" y="119"/>
                    </a:cubicBezTo>
                    <a:cubicBezTo>
                      <a:pt x="584" y="123"/>
                      <a:pt x="584" y="123"/>
                      <a:pt x="584" y="123"/>
                    </a:cubicBezTo>
                    <a:cubicBezTo>
                      <a:pt x="582" y="122"/>
                      <a:pt x="582" y="122"/>
                      <a:pt x="582" y="122"/>
                    </a:cubicBezTo>
                    <a:cubicBezTo>
                      <a:pt x="582" y="119"/>
                      <a:pt x="582" y="119"/>
                      <a:pt x="582" y="119"/>
                    </a:cubicBezTo>
                    <a:cubicBezTo>
                      <a:pt x="583" y="118"/>
                      <a:pt x="583" y="118"/>
                      <a:pt x="583" y="118"/>
                    </a:cubicBezTo>
                    <a:cubicBezTo>
                      <a:pt x="582" y="116"/>
                      <a:pt x="582" y="116"/>
                      <a:pt x="582" y="116"/>
                    </a:cubicBezTo>
                    <a:cubicBezTo>
                      <a:pt x="579" y="115"/>
                      <a:pt x="579" y="115"/>
                      <a:pt x="579" y="115"/>
                    </a:cubicBezTo>
                    <a:cubicBezTo>
                      <a:pt x="577" y="115"/>
                      <a:pt x="577" y="115"/>
                      <a:pt x="577" y="115"/>
                    </a:cubicBezTo>
                    <a:cubicBezTo>
                      <a:pt x="578" y="113"/>
                      <a:pt x="578" y="113"/>
                      <a:pt x="578" y="113"/>
                    </a:cubicBezTo>
                    <a:cubicBezTo>
                      <a:pt x="577" y="112"/>
                      <a:pt x="577" y="112"/>
                      <a:pt x="577" y="112"/>
                    </a:cubicBezTo>
                    <a:cubicBezTo>
                      <a:pt x="574" y="109"/>
                      <a:pt x="574" y="109"/>
                      <a:pt x="574" y="109"/>
                    </a:cubicBezTo>
                    <a:cubicBezTo>
                      <a:pt x="572" y="106"/>
                      <a:pt x="572" y="106"/>
                      <a:pt x="572" y="106"/>
                    </a:cubicBezTo>
                    <a:cubicBezTo>
                      <a:pt x="572" y="104"/>
                      <a:pt x="572" y="104"/>
                      <a:pt x="572" y="104"/>
                    </a:cubicBezTo>
                    <a:cubicBezTo>
                      <a:pt x="571" y="103"/>
                      <a:pt x="571" y="103"/>
                      <a:pt x="571" y="103"/>
                    </a:cubicBezTo>
                    <a:cubicBezTo>
                      <a:pt x="569" y="102"/>
                      <a:pt x="569" y="102"/>
                      <a:pt x="569" y="102"/>
                    </a:cubicBezTo>
                    <a:cubicBezTo>
                      <a:pt x="567" y="104"/>
                      <a:pt x="567" y="104"/>
                      <a:pt x="567" y="104"/>
                    </a:cubicBezTo>
                    <a:cubicBezTo>
                      <a:pt x="560" y="112"/>
                      <a:pt x="560" y="112"/>
                      <a:pt x="560" y="112"/>
                    </a:cubicBezTo>
                    <a:cubicBezTo>
                      <a:pt x="553" y="116"/>
                      <a:pt x="553" y="116"/>
                      <a:pt x="553" y="116"/>
                    </a:cubicBezTo>
                    <a:cubicBezTo>
                      <a:pt x="559" y="111"/>
                      <a:pt x="559" y="111"/>
                      <a:pt x="559" y="111"/>
                    </a:cubicBezTo>
                    <a:cubicBezTo>
                      <a:pt x="563" y="103"/>
                      <a:pt x="563" y="103"/>
                      <a:pt x="563" y="103"/>
                    </a:cubicBezTo>
                    <a:cubicBezTo>
                      <a:pt x="567" y="98"/>
                      <a:pt x="567" y="98"/>
                      <a:pt x="567" y="98"/>
                    </a:cubicBezTo>
                    <a:cubicBezTo>
                      <a:pt x="568" y="93"/>
                      <a:pt x="568" y="93"/>
                      <a:pt x="568" y="93"/>
                    </a:cubicBezTo>
                    <a:cubicBezTo>
                      <a:pt x="566" y="91"/>
                      <a:pt x="566" y="91"/>
                      <a:pt x="566" y="91"/>
                    </a:cubicBezTo>
                    <a:cubicBezTo>
                      <a:pt x="561" y="87"/>
                      <a:pt x="561" y="87"/>
                      <a:pt x="561" y="87"/>
                    </a:cubicBezTo>
                    <a:cubicBezTo>
                      <a:pt x="557" y="87"/>
                      <a:pt x="557" y="87"/>
                      <a:pt x="557" y="87"/>
                    </a:cubicBezTo>
                    <a:cubicBezTo>
                      <a:pt x="552" y="89"/>
                      <a:pt x="552" y="89"/>
                      <a:pt x="552" y="89"/>
                    </a:cubicBezTo>
                    <a:cubicBezTo>
                      <a:pt x="549" y="89"/>
                      <a:pt x="549" y="89"/>
                      <a:pt x="549" y="89"/>
                    </a:cubicBezTo>
                    <a:cubicBezTo>
                      <a:pt x="548" y="90"/>
                      <a:pt x="548" y="90"/>
                      <a:pt x="548" y="90"/>
                    </a:cubicBezTo>
                    <a:cubicBezTo>
                      <a:pt x="543" y="91"/>
                      <a:pt x="543" y="91"/>
                      <a:pt x="543" y="91"/>
                    </a:cubicBezTo>
                    <a:cubicBezTo>
                      <a:pt x="538" y="98"/>
                      <a:pt x="538" y="98"/>
                      <a:pt x="538" y="98"/>
                    </a:cubicBezTo>
                    <a:cubicBezTo>
                      <a:pt x="534" y="102"/>
                      <a:pt x="534" y="102"/>
                      <a:pt x="534" y="102"/>
                    </a:cubicBezTo>
                    <a:cubicBezTo>
                      <a:pt x="537" y="97"/>
                      <a:pt x="537" y="97"/>
                      <a:pt x="537" y="97"/>
                    </a:cubicBezTo>
                    <a:cubicBezTo>
                      <a:pt x="536" y="91"/>
                      <a:pt x="536" y="91"/>
                      <a:pt x="536" y="91"/>
                    </a:cubicBezTo>
                    <a:cubicBezTo>
                      <a:pt x="537" y="86"/>
                      <a:pt x="537" y="86"/>
                      <a:pt x="537" y="86"/>
                    </a:cubicBezTo>
                    <a:cubicBezTo>
                      <a:pt x="537" y="82"/>
                      <a:pt x="537" y="82"/>
                      <a:pt x="537" y="82"/>
                    </a:cubicBezTo>
                    <a:cubicBezTo>
                      <a:pt x="531" y="78"/>
                      <a:pt x="531" y="78"/>
                      <a:pt x="531" y="78"/>
                    </a:cubicBezTo>
                    <a:cubicBezTo>
                      <a:pt x="531" y="76"/>
                      <a:pt x="531" y="76"/>
                      <a:pt x="531" y="76"/>
                    </a:cubicBezTo>
                    <a:cubicBezTo>
                      <a:pt x="535" y="75"/>
                      <a:pt x="535" y="75"/>
                      <a:pt x="535" y="75"/>
                    </a:cubicBezTo>
                    <a:cubicBezTo>
                      <a:pt x="538" y="75"/>
                      <a:pt x="538" y="75"/>
                      <a:pt x="538" y="75"/>
                    </a:cubicBezTo>
                    <a:cubicBezTo>
                      <a:pt x="537" y="73"/>
                      <a:pt x="537" y="73"/>
                      <a:pt x="537" y="73"/>
                    </a:cubicBezTo>
                    <a:cubicBezTo>
                      <a:pt x="528" y="67"/>
                      <a:pt x="528" y="67"/>
                      <a:pt x="528" y="67"/>
                    </a:cubicBezTo>
                    <a:cubicBezTo>
                      <a:pt x="528" y="64"/>
                      <a:pt x="528" y="64"/>
                      <a:pt x="528" y="64"/>
                    </a:cubicBezTo>
                    <a:cubicBezTo>
                      <a:pt x="529" y="61"/>
                      <a:pt x="529" y="61"/>
                      <a:pt x="529" y="61"/>
                    </a:cubicBezTo>
                    <a:cubicBezTo>
                      <a:pt x="534" y="58"/>
                      <a:pt x="534" y="58"/>
                      <a:pt x="534" y="58"/>
                    </a:cubicBezTo>
                    <a:cubicBezTo>
                      <a:pt x="537" y="55"/>
                      <a:pt x="537" y="55"/>
                      <a:pt x="537" y="55"/>
                    </a:cubicBezTo>
                    <a:cubicBezTo>
                      <a:pt x="535" y="52"/>
                      <a:pt x="535" y="52"/>
                      <a:pt x="535" y="52"/>
                    </a:cubicBezTo>
                    <a:cubicBezTo>
                      <a:pt x="533" y="48"/>
                      <a:pt x="533" y="48"/>
                      <a:pt x="533" y="48"/>
                    </a:cubicBezTo>
                    <a:cubicBezTo>
                      <a:pt x="531" y="47"/>
                      <a:pt x="531" y="47"/>
                      <a:pt x="531" y="47"/>
                    </a:cubicBezTo>
                    <a:cubicBezTo>
                      <a:pt x="529" y="49"/>
                      <a:pt x="529" y="49"/>
                      <a:pt x="529" y="49"/>
                    </a:cubicBezTo>
                    <a:cubicBezTo>
                      <a:pt x="528" y="46"/>
                      <a:pt x="528" y="46"/>
                      <a:pt x="528" y="46"/>
                    </a:cubicBezTo>
                    <a:cubicBezTo>
                      <a:pt x="525" y="44"/>
                      <a:pt x="525" y="44"/>
                      <a:pt x="525" y="44"/>
                    </a:cubicBezTo>
                    <a:cubicBezTo>
                      <a:pt x="522" y="44"/>
                      <a:pt x="522" y="44"/>
                      <a:pt x="522" y="44"/>
                    </a:cubicBezTo>
                    <a:cubicBezTo>
                      <a:pt x="518" y="42"/>
                      <a:pt x="518" y="42"/>
                      <a:pt x="518" y="42"/>
                    </a:cubicBezTo>
                    <a:cubicBezTo>
                      <a:pt x="516" y="42"/>
                      <a:pt x="516" y="42"/>
                      <a:pt x="516" y="42"/>
                    </a:cubicBezTo>
                    <a:cubicBezTo>
                      <a:pt x="513" y="43"/>
                      <a:pt x="513" y="43"/>
                      <a:pt x="513" y="43"/>
                    </a:cubicBezTo>
                    <a:cubicBezTo>
                      <a:pt x="509" y="43"/>
                      <a:pt x="509" y="43"/>
                      <a:pt x="509" y="43"/>
                    </a:cubicBezTo>
                    <a:cubicBezTo>
                      <a:pt x="507" y="46"/>
                      <a:pt x="507" y="46"/>
                      <a:pt x="507" y="46"/>
                    </a:cubicBezTo>
                    <a:cubicBezTo>
                      <a:pt x="507" y="48"/>
                      <a:pt x="507" y="48"/>
                      <a:pt x="507" y="48"/>
                    </a:cubicBezTo>
                    <a:cubicBezTo>
                      <a:pt x="505" y="44"/>
                      <a:pt x="505" y="44"/>
                      <a:pt x="505" y="44"/>
                    </a:cubicBezTo>
                    <a:cubicBezTo>
                      <a:pt x="506" y="41"/>
                      <a:pt x="506" y="41"/>
                      <a:pt x="506" y="41"/>
                    </a:cubicBezTo>
                    <a:cubicBezTo>
                      <a:pt x="508" y="40"/>
                      <a:pt x="508" y="40"/>
                      <a:pt x="508" y="40"/>
                    </a:cubicBezTo>
                    <a:cubicBezTo>
                      <a:pt x="507" y="36"/>
                      <a:pt x="507" y="36"/>
                      <a:pt x="507" y="36"/>
                    </a:cubicBezTo>
                    <a:cubicBezTo>
                      <a:pt x="509" y="33"/>
                      <a:pt x="509" y="33"/>
                      <a:pt x="509" y="33"/>
                    </a:cubicBezTo>
                    <a:cubicBezTo>
                      <a:pt x="511" y="32"/>
                      <a:pt x="511" y="32"/>
                      <a:pt x="511" y="32"/>
                    </a:cubicBezTo>
                    <a:cubicBezTo>
                      <a:pt x="511" y="28"/>
                      <a:pt x="511" y="28"/>
                      <a:pt x="511" y="28"/>
                    </a:cubicBezTo>
                    <a:cubicBezTo>
                      <a:pt x="512" y="24"/>
                      <a:pt x="512" y="24"/>
                      <a:pt x="512" y="24"/>
                    </a:cubicBezTo>
                    <a:cubicBezTo>
                      <a:pt x="511" y="21"/>
                      <a:pt x="511" y="21"/>
                      <a:pt x="511" y="21"/>
                    </a:cubicBezTo>
                    <a:cubicBezTo>
                      <a:pt x="510" y="21"/>
                      <a:pt x="510" y="21"/>
                      <a:pt x="510" y="21"/>
                    </a:cubicBezTo>
                    <a:cubicBezTo>
                      <a:pt x="505" y="26"/>
                      <a:pt x="505" y="26"/>
                      <a:pt x="505" y="26"/>
                    </a:cubicBezTo>
                    <a:cubicBezTo>
                      <a:pt x="504" y="30"/>
                      <a:pt x="504" y="30"/>
                      <a:pt x="504" y="30"/>
                    </a:cubicBezTo>
                    <a:cubicBezTo>
                      <a:pt x="504" y="30"/>
                      <a:pt x="504" y="30"/>
                      <a:pt x="504" y="30"/>
                    </a:cubicBezTo>
                    <a:cubicBezTo>
                      <a:pt x="501" y="28"/>
                      <a:pt x="501" y="28"/>
                      <a:pt x="501" y="28"/>
                    </a:cubicBezTo>
                    <a:cubicBezTo>
                      <a:pt x="497" y="30"/>
                      <a:pt x="497" y="30"/>
                      <a:pt x="497" y="30"/>
                    </a:cubicBezTo>
                    <a:cubicBezTo>
                      <a:pt x="497" y="32"/>
                      <a:pt x="497" y="32"/>
                      <a:pt x="497" y="32"/>
                    </a:cubicBezTo>
                    <a:cubicBezTo>
                      <a:pt x="497" y="36"/>
                      <a:pt x="497" y="36"/>
                      <a:pt x="497" y="36"/>
                    </a:cubicBezTo>
                    <a:cubicBezTo>
                      <a:pt x="495" y="39"/>
                      <a:pt x="495" y="39"/>
                      <a:pt x="495" y="39"/>
                    </a:cubicBezTo>
                    <a:cubicBezTo>
                      <a:pt x="493" y="40"/>
                      <a:pt x="493" y="40"/>
                      <a:pt x="493" y="40"/>
                    </a:cubicBezTo>
                    <a:cubicBezTo>
                      <a:pt x="492" y="38"/>
                      <a:pt x="492" y="38"/>
                      <a:pt x="492" y="38"/>
                    </a:cubicBezTo>
                    <a:cubicBezTo>
                      <a:pt x="490" y="43"/>
                      <a:pt x="490" y="43"/>
                      <a:pt x="490" y="43"/>
                    </a:cubicBezTo>
                    <a:cubicBezTo>
                      <a:pt x="490" y="48"/>
                      <a:pt x="490" y="48"/>
                      <a:pt x="490" y="48"/>
                    </a:cubicBezTo>
                    <a:cubicBezTo>
                      <a:pt x="489" y="43"/>
                      <a:pt x="489" y="43"/>
                      <a:pt x="489" y="43"/>
                    </a:cubicBezTo>
                    <a:cubicBezTo>
                      <a:pt x="489" y="39"/>
                      <a:pt x="489" y="39"/>
                      <a:pt x="489" y="39"/>
                    </a:cubicBezTo>
                    <a:cubicBezTo>
                      <a:pt x="491" y="35"/>
                      <a:pt x="491" y="35"/>
                      <a:pt x="491" y="35"/>
                    </a:cubicBezTo>
                    <a:cubicBezTo>
                      <a:pt x="489" y="34"/>
                      <a:pt x="489" y="34"/>
                      <a:pt x="489" y="34"/>
                    </a:cubicBezTo>
                    <a:cubicBezTo>
                      <a:pt x="487" y="37"/>
                      <a:pt x="487" y="37"/>
                      <a:pt x="487" y="37"/>
                    </a:cubicBezTo>
                    <a:cubicBezTo>
                      <a:pt x="486" y="40"/>
                      <a:pt x="486" y="40"/>
                      <a:pt x="486" y="40"/>
                    </a:cubicBezTo>
                    <a:cubicBezTo>
                      <a:pt x="483" y="41"/>
                      <a:pt x="483" y="41"/>
                      <a:pt x="483" y="41"/>
                    </a:cubicBezTo>
                    <a:cubicBezTo>
                      <a:pt x="485" y="35"/>
                      <a:pt x="485" y="35"/>
                      <a:pt x="485" y="35"/>
                    </a:cubicBezTo>
                    <a:cubicBezTo>
                      <a:pt x="483" y="30"/>
                      <a:pt x="483" y="30"/>
                      <a:pt x="483" y="30"/>
                    </a:cubicBezTo>
                    <a:cubicBezTo>
                      <a:pt x="480" y="31"/>
                      <a:pt x="480" y="31"/>
                      <a:pt x="480" y="31"/>
                    </a:cubicBezTo>
                    <a:cubicBezTo>
                      <a:pt x="480" y="28"/>
                      <a:pt x="480" y="28"/>
                      <a:pt x="480" y="28"/>
                    </a:cubicBezTo>
                    <a:cubicBezTo>
                      <a:pt x="484" y="24"/>
                      <a:pt x="484" y="24"/>
                      <a:pt x="484" y="24"/>
                    </a:cubicBezTo>
                    <a:cubicBezTo>
                      <a:pt x="488" y="23"/>
                      <a:pt x="488" y="23"/>
                      <a:pt x="488" y="23"/>
                    </a:cubicBezTo>
                    <a:cubicBezTo>
                      <a:pt x="492" y="27"/>
                      <a:pt x="492" y="27"/>
                      <a:pt x="492" y="27"/>
                    </a:cubicBezTo>
                    <a:cubicBezTo>
                      <a:pt x="497" y="24"/>
                      <a:pt x="497" y="24"/>
                      <a:pt x="497" y="24"/>
                    </a:cubicBezTo>
                    <a:cubicBezTo>
                      <a:pt x="500" y="23"/>
                      <a:pt x="500" y="23"/>
                      <a:pt x="500" y="23"/>
                    </a:cubicBezTo>
                    <a:cubicBezTo>
                      <a:pt x="504" y="19"/>
                      <a:pt x="504" y="19"/>
                      <a:pt x="504" y="19"/>
                    </a:cubicBezTo>
                    <a:cubicBezTo>
                      <a:pt x="504" y="17"/>
                      <a:pt x="504" y="17"/>
                      <a:pt x="504" y="17"/>
                    </a:cubicBezTo>
                    <a:cubicBezTo>
                      <a:pt x="505" y="15"/>
                      <a:pt x="505" y="15"/>
                      <a:pt x="505" y="15"/>
                    </a:cubicBezTo>
                    <a:cubicBezTo>
                      <a:pt x="504" y="13"/>
                      <a:pt x="504" y="13"/>
                      <a:pt x="504" y="13"/>
                    </a:cubicBezTo>
                    <a:cubicBezTo>
                      <a:pt x="500" y="11"/>
                      <a:pt x="500" y="11"/>
                      <a:pt x="500" y="11"/>
                    </a:cubicBezTo>
                    <a:cubicBezTo>
                      <a:pt x="499" y="11"/>
                      <a:pt x="499" y="11"/>
                      <a:pt x="499" y="11"/>
                    </a:cubicBezTo>
                    <a:cubicBezTo>
                      <a:pt x="499" y="7"/>
                      <a:pt x="499" y="7"/>
                      <a:pt x="499" y="7"/>
                    </a:cubicBezTo>
                    <a:cubicBezTo>
                      <a:pt x="497" y="6"/>
                      <a:pt x="497" y="6"/>
                      <a:pt x="497" y="6"/>
                    </a:cubicBezTo>
                    <a:cubicBezTo>
                      <a:pt x="496" y="4"/>
                      <a:pt x="496" y="4"/>
                      <a:pt x="496" y="4"/>
                    </a:cubicBezTo>
                    <a:cubicBezTo>
                      <a:pt x="497" y="3"/>
                      <a:pt x="497" y="3"/>
                      <a:pt x="497" y="3"/>
                    </a:cubicBezTo>
                    <a:cubicBezTo>
                      <a:pt x="498" y="2"/>
                      <a:pt x="498" y="2"/>
                      <a:pt x="498" y="2"/>
                    </a:cubicBezTo>
                    <a:cubicBezTo>
                      <a:pt x="499" y="1"/>
                      <a:pt x="499" y="1"/>
                      <a:pt x="499" y="1"/>
                    </a:cubicBezTo>
                    <a:cubicBezTo>
                      <a:pt x="497" y="0"/>
                      <a:pt x="497" y="0"/>
                      <a:pt x="497" y="0"/>
                    </a:cubicBezTo>
                    <a:cubicBezTo>
                      <a:pt x="491" y="4"/>
                      <a:pt x="491" y="4"/>
                      <a:pt x="491" y="4"/>
                    </a:cubicBezTo>
                    <a:cubicBezTo>
                      <a:pt x="489" y="6"/>
                      <a:pt x="489" y="6"/>
                      <a:pt x="489" y="6"/>
                    </a:cubicBezTo>
                    <a:cubicBezTo>
                      <a:pt x="484" y="7"/>
                      <a:pt x="484" y="7"/>
                      <a:pt x="484" y="7"/>
                    </a:cubicBezTo>
                    <a:cubicBezTo>
                      <a:pt x="480" y="9"/>
                      <a:pt x="480" y="9"/>
                      <a:pt x="480" y="9"/>
                    </a:cubicBezTo>
                    <a:cubicBezTo>
                      <a:pt x="473" y="17"/>
                      <a:pt x="473" y="17"/>
                      <a:pt x="473" y="17"/>
                    </a:cubicBezTo>
                    <a:cubicBezTo>
                      <a:pt x="468" y="19"/>
                      <a:pt x="468" y="19"/>
                      <a:pt x="468" y="19"/>
                    </a:cubicBezTo>
                    <a:cubicBezTo>
                      <a:pt x="460" y="19"/>
                      <a:pt x="460" y="19"/>
                      <a:pt x="460" y="19"/>
                    </a:cubicBezTo>
                    <a:cubicBezTo>
                      <a:pt x="455" y="15"/>
                      <a:pt x="455" y="15"/>
                      <a:pt x="455" y="15"/>
                    </a:cubicBezTo>
                    <a:cubicBezTo>
                      <a:pt x="453" y="13"/>
                      <a:pt x="453" y="13"/>
                      <a:pt x="453" y="13"/>
                    </a:cubicBezTo>
                    <a:cubicBezTo>
                      <a:pt x="453" y="16"/>
                      <a:pt x="453" y="16"/>
                      <a:pt x="453" y="16"/>
                    </a:cubicBezTo>
                    <a:cubicBezTo>
                      <a:pt x="450" y="15"/>
                      <a:pt x="450" y="15"/>
                      <a:pt x="450" y="15"/>
                    </a:cubicBezTo>
                    <a:cubicBezTo>
                      <a:pt x="446" y="12"/>
                      <a:pt x="446" y="12"/>
                      <a:pt x="446" y="12"/>
                    </a:cubicBezTo>
                    <a:cubicBezTo>
                      <a:pt x="443" y="13"/>
                      <a:pt x="443" y="13"/>
                      <a:pt x="443" y="13"/>
                    </a:cubicBezTo>
                    <a:cubicBezTo>
                      <a:pt x="442" y="17"/>
                      <a:pt x="442" y="17"/>
                      <a:pt x="442" y="17"/>
                    </a:cubicBezTo>
                    <a:cubicBezTo>
                      <a:pt x="440" y="17"/>
                      <a:pt x="440" y="17"/>
                      <a:pt x="440" y="17"/>
                    </a:cubicBezTo>
                    <a:cubicBezTo>
                      <a:pt x="439" y="14"/>
                      <a:pt x="439" y="14"/>
                      <a:pt x="439" y="14"/>
                    </a:cubicBezTo>
                    <a:cubicBezTo>
                      <a:pt x="440" y="11"/>
                      <a:pt x="440" y="11"/>
                      <a:pt x="440" y="11"/>
                    </a:cubicBezTo>
                    <a:cubicBezTo>
                      <a:pt x="443" y="10"/>
                      <a:pt x="443" y="10"/>
                      <a:pt x="443" y="10"/>
                    </a:cubicBezTo>
                    <a:cubicBezTo>
                      <a:pt x="442" y="8"/>
                      <a:pt x="442" y="8"/>
                      <a:pt x="442" y="8"/>
                    </a:cubicBezTo>
                    <a:cubicBezTo>
                      <a:pt x="437" y="10"/>
                      <a:pt x="437" y="10"/>
                      <a:pt x="437" y="10"/>
                    </a:cubicBezTo>
                    <a:cubicBezTo>
                      <a:pt x="430" y="14"/>
                      <a:pt x="430" y="14"/>
                      <a:pt x="430" y="14"/>
                    </a:cubicBezTo>
                    <a:cubicBezTo>
                      <a:pt x="425" y="17"/>
                      <a:pt x="425" y="17"/>
                      <a:pt x="425" y="17"/>
                    </a:cubicBezTo>
                    <a:cubicBezTo>
                      <a:pt x="424" y="21"/>
                      <a:pt x="424" y="21"/>
                      <a:pt x="424" y="21"/>
                    </a:cubicBezTo>
                    <a:cubicBezTo>
                      <a:pt x="424" y="25"/>
                      <a:pt x="424" y="25"/>
                      <a:pt x="424" y="25"/>
                    </a:cubicBezTo>
                    <a:cubicBezTo>
                      <a:pt x="429" y="27"/>
                      <a:pt x="429" y="27"/>
                      <a:pt x="429" y="27"/>
                    </a:cubicBezTo>
                    <a:cubicBezTo>
                      <a:pt x="426" y="29"/>
                      <a:pt x="426" y="29"/>
                      <a:pt x="426" y="29"/>
                    </a:cubicBezTo>
                    <a:cubicBezTo>
                      <a:pt x="422" y="29"/>
                      <a:pt x="422" y="29"/>
                      <a:pt x="422" y="29"/>
                    </a:cubicBezTo>
                    <a:cubicBezTo>
                      <a:pt x="417" y="34"/>
                      <a:pt x="417" y="34"/>
                      <a:pt x="417" y="34"/>
                    </a:cubicBezTo>
                    <a:cubicBezTo>
                      <a:pt x="413" y="43"/>
                      <a:pt x="413" y="43"/>
                      <a:pt x="413" y="43"/>
                    </a:cubicBezTo>
                    <a:cubicBezTo>
                      <a:pt x="411" y="51"/>
                      <a:pt x="411" y="51"/>
                      <a:pt x="411" y="51"/>
                    </a:cubicBezTo>
                    <a:cubicBezTo>
                      <a:pt x="410" y="51"/>
                      <a:pt x="410" y="51"/>
                      <a:pt x="410" y="51"/>
                    </a:cubicBezTo>
                    <a:cubicBezTo>
                      <a:pt x="409" y="50"/>
                      <a:pt x="409" y="50"/>
                      <a:pt x="409" y="50"/>
                    </a:cubicBezTo>
                    <a:cubicBezTo>
                      <a:pt x="410" y="42"/>
                      <a:pt x="410" y="42"/>
                      <a:pt x="410" y="42"/>
                    </a:cubicBezTo>
                    <a:cubicBezTo>
                      <a:pt x="416" y="32"/>
                      <a:pt x="416" y="32"/>
                      <a:pt x="416" y="32"/>
                    </a:cubicBezTo>
                    <a:cubicBezTo>
                      <a:pt x="416" y="30"/>
                      <a:pt x="416" y="30"/>
                      <a:pt x="416" y="30"/>
                    </a:cubicBezTo>
                    <a:cubicBezTo>
                      <a:pt x="414" y="29"/>
                      <a:pt x="414" y="29"/>
                      <a:pt x="414" y="29"/>
                    </a:cubicBezTo>
                    <a:cubicBezTo>
                      <a:pt x="405" y="34"/>
                      <a:pt x="405" y="34"/>
                      <a:pt x="405" y="34"/>
                    </a:cubicBezTo>
                    <a:cubicBezTo>
                      <a:pt x="401" y="34"/>
                      <a:pt x="401" y="34"/>
                      <a:pt x="401" y="34"/>
                    </a:cubicBezTo>
                    <a:cubicBezTo>
                      <a:pt x="399" y="33"/>
                      <a:pt x="399" y="33"/>
                      <a:pt x="399" y="33"/>
                    </a:cubicBezTo>
                    <a:cubicBezTo>
                      <a:pt x="396" y="28"/>
                      <a:pt x="396" y="28"/>
                      <a:pt x="396" y="28"/>
                    </a:cubicBezTo>
                    <a:cubicBezTo>
                      <a:pt x="391" y="27"/>
                      <a:pt x="391" y="27"/>
                      <a:pt x="391" y="27"/>
                    </a:cubicBezTo>
                    <a:cubicBezTo>
                      <a:pt x="389" y="27"/>
                      <a:pt x="389" y="27"/>
                      <a:pt x="389" y="27"/>
                    </a:cubicBezTo>
                    <a:cubicBezTo>
                      <a:pt x="390" y="29"/>
                      <a:pt x="390" y="29"/>
                      <a:pt x="390" y="29"/>
                    </a:cubicBezTo>
                    <a:cubicBezTo>
                      <a:pt x="395" y="32"/>
                      <a:pt x="395" y="32"/>
                      <a:pt x="395" y="32"/>
                    </a:cubicBezTo>
                    <a:cubicBezTo>
                      <a:pt x="397" y="34"/>
                      <a:pt x="397" y="34"/>
                      <a:pt x="397" y="34"/>
                    </a:cubicBezTo>
                    <a:cubicBezTo>
                      <a:pt x="395" y="36"/>
                      <a:pt x="395" y="36"/>
                      <a:pt x="395" y="36"/>
                    </a:cubicBezTo>
                    <a:cubicBezTo>
                      <a:pt x="390" y="34"/>
                      <a:pt x="390" y="34"/>
                      <a:pt x="390" y="34"/>
                    </a:cubicBezTo>
                    <a:cubicBezTo>
                      <a:pt x="384" y="33"/>
                      <a:pt x="384" y="33"/>
                      <a:pt x="384" y="33"/>
                    </a:cubicBezTo>
                    <a:cubicBezTo>
                      <a:pt x="376" y="37"/>
                      <a:pt x="376" y="37"/>
                      <a:pt x="376" y="37"/>
                    </a:cubicBezTo>
                    <a:cubicBezTo>
                      <a:pt x="367" y="47"/>
                      <a:pt x="367" y="47"/>
                      <a:pt x="367" y="47"/>
                    </a:cubicBezTo>
                    <a:cubicBezTo>
                      <a:pt x="356" y="53"/>
                      <a:pt x="356" y="53"/>
                      <a:pt x="356" y="53"/>
                    </a:cubicBezTo>
                    <a:cubicBezTo>
                      <a:pt x="349" y="59"/>
                      <a:pt x="349" y="59"/>
                      <a:pt x="349" y="59"/>
                    </a:cubicBezTo>
                    <a:cubicBezTo>
                      <a:pt x="342" y="68"/>
                      <a:pt x="342" y="68"/>
                      <a:pt x="342" y="68"/>
                    </a:cubicBezTo>
                    <a:cubicBezTo>
                      <a:pt x="332" y="77"/>
                      <a:pt x="332" y="77"/>
                      <a:pt x="332" y="77"/>
                    </a:cubicBezTo>
                    <a:cubicBezTo>
                      <a:pt x="326" y="80"/>
                      <a:pt x="326" y="80"/>
                      <a:pt x="326" y="80"/>
                    </a:cubicBezTo>
                    <a:cubicBezTo>
                      <a:pt x="323" y="81"/>
                      <a:pt x="323" y="81"/>
                      <a:pt x="323" y="81"/>
                    </a:cubicBezTo>
                    <a:cubicBezTo>
                      <a:pt x="318" y="85"/>
                      <a:pt x="318" y="85"/>
                      <a:pt x="318" y="85"/>
                    </a:cubicBezTo>
                    <a:cubicBezTo>
                      <a:pt x="314" y="85"/>
                      <a:pt x="314" y="85"/>
                      <a:pt x="314" y="85"/>
                    </a:cubicBezTo>
                    <a:cubicBezTo>
                      <a:pt x="308" y="90"/>
                      <a:pt x="308" y="90"/>
                      <a:pt x="308" y="90"/>
                    </a:cubicBezTo>
                    <a:cubicBezTo>
                      <a:pt x="302" y="90"/>
                      <a:pt x="302" y="90"/>
                      <a:pt x="302" y="90"/>
                    </a:cubicBezTo>
                    <a:cubicBezTo>
                      <a:pt x="300" y="87"/>
                      <a:pt x="300" y="87"/>
                      <a:pt x="300" y="87"/>
                    </a:cubicBezTo>
                    <a:cubicBezTo>
                      <a:pt x="294" y="87"/>
                      <a:pt x="294" y="87"/>
                      <a:pt x="294" y="87"/>
                    </a:cubicBezTo>
                    <a:cubicBezTo>
                      <a:pt x="289" y="83"/>
                      <a:pt x="289" y="83"/>
                      <a:pt x="289" y="83"/>
                    </a:cubicBezTo>
                    <a:cubicBezTo>
                      <a:pt x="286" y="81"/>
                      <a:pt x="286" y="81"/>
                      <a:pt x="286" y="81"/>
                    </a:cubicBezTo>
                    <a:cubicBezTo>
                      <a:pt x="280" y="77"/>
                      <a:pt x="280" y="77"/>
                      <a:pt x="280" y="77"/>
                    </a:cubicBezTo>
                    <a:cubicBezTo>
                      <a:pt x="278" y="78"/>
                      <a:pt x="278" y="78"/>
                      <a:pt x="278" y="78"/>
                    </a:cubicBezTo>
                    <a:cubicBezTo>
                      <a:pt x="274" y="83"/>
                      <a:pt x="274" y="83"/>
                      <a:pt x="274" y="83"/>
                    </a:cubicBezTo>
                    <a:cubicBezTo>
                      <a:pt x="267" y="91"/>
                      <a:pt x="267" y="91"/>
                      <a:pt x="267" y="91"/>
                    </a:cubicBezTo>
                    <a:cubicBezTo>
                      <a:pt x="266" y="96"/>
                      <a:pt x="266" y="96"/>
                      <a:pt x="266" y="96"/>
                    </a:cubicBezTo>
                    <a:cubicBezTo>
                      <a:pt x="262" y="100"/>
                      <a:pt x="262" y="100"/>
                      <a:pt x="262" y="100"/>
                    </a:cubicBezTo>
                    <a:cubicBezTo>
                      <a:pt x="260" y="106"/>
                      <a:pt x="260" y="106"/>
                      <a:pt x="260" y="106"/>
                    </a:cubicBezTo>
                    <a:cubicBezTo>
                      <a:pt x="257" y="105"/>
                      <a:pt x="257" y="105"/>
                      <a:pt x="257" y="105"/>
                    </a:cubicBezTo>
                    <a:cubicBezTo>
                      <a:pt x="255" y="103"/>
                      <a:pt x="255" y="103"/>
                      <a:pt x="255" y="103"/>
                    </a:cubicBezTo>
                    <a:cubicBezTo>
                      <a:pt x="253" y="105"/>
                      <a:pt x="253" y="105"/>
                      <a:pt x="253" y="105"/>
                    </a:cubicBezTo>
                    <a:cubicBezTo>
                      <a:pt x="256" y="114"/>
                      <a:pt x="256" y="114"/>
                      <a:pt x="256" y="114"/>
                    </a:cubicBezTo>
                    <a:cubicBezTo>
                      <a:pt x="261" y="134"/>
                      <a:pt x="261" y="134"/>
                      <a:pt x="261" y="134"/>
                    </a:cubicBezTo>
                    <a:cubicBezTo>
                      <a:pt x="265" y="148"/>
                      <a:pt x="265" y="148"/>
                      <a:pt x="265" y="148"/>
                    </a:cubicBezTo>
                    <a:cubicBezTo>
                      <a:pt x="267" y="162"/>
                      <a:pt x="267" y="162"/>
                      <a:pt x="267" y="162"/>
                    </a:cubicBezTo>
                    <a:cubicBezTo>
                      <a:pt x="266" y="174"/>
                      <a:pt x="266" y="174"/>
                      <a:pt x="266" y="174"/>
                    </a:cubicBezTo>
                    <a:cubicBezTo>
                      <a:pt x="262" y="183"/>
                      <a:pt x="262" y="183"/>
                      <a:pt x="262" y="183"/>
                    </a:cubicBezTo>
                    <a:cubicBezTo>
                      <a:pt x="259" y="188"/>
                      <a:pt x="259" y="188"/>
                      <a:pt x="259" y="188"/>
                    </a:cubicBezTo>
                    <a:cubicBezTo>
                      <a:pt x="259" y="191"/>
                      <a:pt x="259" y="191"/>
                      <a:pt x="259" y="191"/>
                    </a:cubicBezTo>
                    <a:cubicBezTo>
                      <a:pt x="265" y="201"/>
                      <a:pt x="265" y="201"/>
                      <a:pt x="265" y="201"/>
                    </a:cubicBezTo>
                    <a:cubicBezTo>
                      <a:pt x="269" y="203"/>
                      <a:pt x="269" y="203"/>
                      <a:pt x="269" y="203"/>
                    </a:cubicBezTo>
                    <a:cubicBezTo>
                      <a:pt x="269" y="198"/>
                      <a:pt x="269" y="198"/>
                      <a:pt x="269" y="198"/>
                    </a:cubicBezTo>
                    <a:cubicBezTo>
                      <a:pt x="271" y="200"/>
                      <a:pt x="271" y="200"/>
                      <a:pt x="271" y="200"/>
                    </a:cubicBezTo>
                    <a:cubicBezTo>
                      <a:pt x="274" y="198"/>
                      <a:pt x="274" y="198"/>
                      <a:pt x="274" y="198"/>
                    </a:cubicBezTo>
                    <a:cubicBezTo>
                      <a:pt x="276" y="198"/>
                      <a:pt x="276" y="198"/>
                      <a:pt x="276" y="198"/>
                    </a:cubicBezTo>
                    <a:cubicBezTo>
                      <a:pt x="274" y="200"/>
                      <a:pt x="274" y="200"/>
                      <a:pt x="274" y="200"/>
                    </a:cubicBezTo>
                    <a:cubicBezTo>
                      <a:pt x="274" y="203"/>
                      <a:pt x="274" y="203"/>
                      <a:pt x="274" y="203"/>
                    </a:cubicBezTo>
                    <a:cubicBezTo>
                      <a:pt x="282" y="212"/>
                      <a:pt x="282" y="212"/>
                      <a:pt x="282" y="212"/>
                    </a:cubicBezTo>
                    <a:cubicBezTo>
                      <a:pt x="280" y="214"/>
                      <a:pt x="280" y="214"/>
                      <a:pt x="280" y="214"/>
                    </a:cubicBezTo>
                    <a:cubicBezTo>
                      <a:pt x="276" y="213"/>
                      <a:pt x="276" y="213"/>
                      <a:pt x="276" y="213"/>
                    </a:cubicBezTo>
                    <a:cubicBezTo>
                      <a:pt x="275" y="216"/>
                      <a:pt x="275" y="216"/>
                      <a:pt x="275" y="216"/>
                    </a:cubicBezTo>
                    <a:cubicBezTo>
                      <a:pt x="275" y="227"/>
                      <a:pt x="275" y="227"/>
                      <a:pt x="275" y="227"/>
                    </a:cubicBezTo>
                    <a:cubicBezTo>
                      <a:pt x="275" y="232"/>
                      <a:pt x="275" y="232"/>
                      <a:pt x="275" y="232"/>
                    </a:cubicBezTo>
                    <a:cubicBezTo>
                      <a:pt x="277" y="234"/>
                      <a:pt x="277" y="234"/>
                      <a:pt x="277" y="234"/>
                    </a:cubicBezTo>
                    <a:cubicBezTo>
                      <a:pt x="280" y="232"/>
                      <a:pt x="280" y="232"/>
                      <a:pt x="280" y="232"/>
                    </a:cubicBezTo>
                    <a:cubicBezTo>
                      <a:pt x="284" y="230"/>
                      <a:pt x="284" y="230"/>
                      <a:pt x="284" y="230"/>
                    </a:cubicBezTo>
                    <a:cubicBezTo>
                      <a:pt x="287" y="232"/>
                      <a:pt x="287" y="232"/>
                      <a:pt x="287" y="232"/>
                    </a:cubicBezTo>
                    <a:cubicBezTo>
                      <a:pt x="288" y="235"/>
                      <a:pt x="288" y="235"/>
                      <a:pt x="288" y="235"/>
                    </a:cubicBezTo>
                    <a:cubicBezTo>
                      <a:pt x="293" y="233"/>
                      <a:pt x="293" y="233"/>
                      <a:pt x="293" y="233"/>
                    </a:cubicBezTo>
                    <a:cubicBezTo>
                      <a:pt x="298" y="235"/>
                      <a:pt x="298" y="235"/>
                      <a:pt x="298" y="235"/>
                    </a:cubicBezTo>
                    <a:cubicBezTo>
                      <a:pt x="303" y="238"/>
                      <a:pt x="303" y="238"/>
                      <a:pt x="303" y="238"/>
                    </a:cubicBezTo>
                    <a:cubicBezTo>
                      <a:pt x="299" y="241"/>
                      <a:pt x="299" y="241"/>
                      <a:pt x="299" y="241"/>
                    </a:cubicBezTo>
                    <a:cubicBezTo>
                      <a:pt x="300" y="246"/>
                      <a:pt x="300" y="246"/>
                      <a:pt x="300" y="246"/>
                    </a:cubicBezTo>
                    <a:cubicBezTo>
                      <a:pt x="298" y="250"/>
                      <a:pt x="298" y="250"/>
                      <a:pt x="298" y="250"/>
                    </a:cubicBezTo>
                    <a:cubicBezTo>
                      <a:pt x="292" y="251"/>
                      <a:pt x="292" y="251"/>
                      <a:pt x="292" y="251"/>
                    </a:cubicBezTo>
                    <a:cubicBezTo>
                      <a:pt x="293" y="248"/>
                      <a:pt x="293" y="248"/>
                      <a:pt x="293" y="248"/>
                    </a:cubicBezTo>
                    <a:cubicBezTo>
                      <a:pt x="289" y="246"/>
                      <a:pt x="289" y="246"/>
                      <a:pt x="289" y="246"/>
                    </a:cubicBezTo>
                    <a:cubicBezTo>
                      <a:pt x="287" y="247"/>
                      <a:pt x="287" y="247"/>
                      <a:pt x="287" y="247"/>
                    </a:cubicBezTo>
                    <a:cubicBezTo>
                      <a:pt x="282" y="247"/>
                      <a:pt x="282" y="247"/>
                      <a:pt x="282" y="247"/>
                    </a:cubicBezTo>
                    <a:cubicBezTo>
                      <a:pt x="280" y="244"/>
                      <a:pt x="280" y="244"/>
                      <a:pt x="280" y="244"/>
                    </a:cubicBezTo>
                    <a:cubicBezTo>
                      <a:pt x="279" y="238"/>
                      <a:pt x="279" y="238"/>
                      <a:pt x="279" y="238"/>
                    </a:cubicBezTo>
                    <a:cubicBezTo>
                      <a:pt x="276" y="237"/>
                      <a:pt x="276" y="237"/>
                      <a:pt x="276" y="237"/>
                    </a:cubicBezTo>
                    <a:cubicBezTo>
                      <a:pt x="274" y="237"/>
                      <a:pt x="274" y="237"/>
                      <a:pt x="274" y="237"/>
                    </a:cubicBezTo>
                    <a:cubicBezTo>
                      <a:pt x="269" y="233"/>
                      <a:pt x="269" y="233"/>
                      <a:pt x="269" y="233"/>
                    </a:cubicBezTo>
                    <a:cubicBezTo>
                      <a:pt x="270" y="226"/>
                      <a:pt x="270" y="226"/>
                      <a:pt x="270" y="226"/>
                    </a:cubicBezTo>
                    <a:cubicBezTo>
                      <a:pt x="274" y="213"/>
                      <a:pt x="274" y="213"/>
                      <a:pt x="274" y="213"/>
                    </a:cubicBezTo>
                    <a:cubicBezTo>
                      <a:pt x="273" y="209"/>
                      <a:pt x="273" y="209"/>
                      <a:pt x="273" y="209"/>
                    </a:cubicBezTo>
                    <a:cubicBezTo>
                      <a:pt x="272" y="209"/>
                      <a:pt x="272" y="209"/>
                      <a:pt x="272" y="209"/>
                    </a:cubicBezTo>
                    <a:cubicBezTo>
                      <a:pt x="269" y="213"/>
                      <a:pt x="269" y="213"/>
                      <a:pt x="269" y="213"/>
                    </a:cubicBezTo>
                    <a:cubicBezTo>
                      <a:pt x="268" y="226"/>
                      <a:pt x="268" y="226"/>
                      <a:pt x="268" y="226"/>
                    </a:cubicBezTo>
                    <a:cubicBezTo>
                      <a:pt x="267" y="234"/>
                      <a:pt x="267" y="234"/>
                      <a:pt x="267" y="234"/>
                    </a:cubicBezTo>
                    <a:cubicBezTo>
                      <a:pt x="263" y="239"/>
                      <a:pt x="263" y="239"/>
                      <a:pt x="263" y="239"/>
                    </a:cubicBezTo>
                    <a:cubicBezTo>
                      <a:pt x="263" y="242"/>
                      <a:pt x="263" y="242"/>
                      <a:pt x="263" y="242"/>
                    </a:cubicBezTo>
                    <a:cubicBezTo>
                      <a:pt x="266" y="238"/>
                      <a:pt x="266" y="238"/>
                      <a:pt x="266" y="238"/>
                    </a:cubicBezTo>
                    <a:cubicBezTo>
                      <a:pt x="268" y="238"/>
                      <a:pt x="268" y="238"/>
                      <a:pt x="268" y="238"/>
                    </a:cubicBezTo>
                    <a:cubicBezTo>
                      <a:pt x="270" y="240"/>
                      <a:pt x="270" y="240"/>
                      <a:pt x="270" y="240"/>
                    </a:cubicBezTo>
                    <a:cubicBezTo>
                      <a:pt x="274" y="240"/>
                      <a:pt x="274" y="240"/>
                      <a:pt x="274" y="240"/>
                    </a:cubicBezTo>
                    <a:cubicBezTo>
                      <a:pt x="276" y="245"/>
                      <a:pt x="276" y="245"/>
                      <a:pt x="276" y="245"/>
                    </a:cubicBezTo>
                    <a:cubicBezTo>
                      <a:pt x="276" y="252"/>
                      <a:pt x="276" y="252"/>
                      <a:pt x="276" y="252"/>
                    </a:cubicBezTo>
                    <a:cubicBezTo>
                      <a:pt x="272" y="257"/>
                      <a:pt x="272" y="257"/>
                      <a:pt x="272" y="257"/>
                    </a:cubicBezTo>
                    <a:cubicBezTo>
                      <a:pt x="267" y="260"/>
                      <a:pt x="267" y="260"/>
                      <a:pt x="267" y="260"/>
                    </a:cubicBezTo>
                    <a:cubicBezTo>
                      <a:pt x="272" y="252"/>
                      <a:pt x="272" y="252"/>
                      <a:pt x="272" y="252"/>
                    </a:cubicBezTo>
                    <a:cubicBezTo>
                      <a:pt x="272" y="250"/>
                      <a:pt x="272" y="250"/>
                      <a:pt x="272" y="250"/>
                    </a:cubicBezTo>
                    <a:cubicBezTo>
                      <a:pt x="269" y="248"/>
                      <a:pt x="269" y="248"/>
                      <a:pt x="269" y="248"/>
                    </a:cubicBezTo>
                    <a:cubicBezTo>
                      <a:pt x="268" y="247"/>
                      <a:pt x="268" y="247"/>
                      <a:pt x="268" y="247"/>
                    </a:cubicBezTo>
                    <a:cubicBezTo>
                      <a:pt x="266" y="249"/>
                      <a:pt x="266" y="249"/>
                      <a:pt x="266" y="249"/>
                    </a:cubicBezTo>
                    <a:cubicBezTo>
                      <a:pt x="260" y="254"/>
                      <a:pt x="260" y="254"/>
                      <a:pt x="260" y="254"/>
                    </a:cubicBezTo>
                    <a:cubicBezTo>
                      <a:pt x="260" y="258"/>
                      <a:pt x="260" y="258"/>
                      <a:pt x="260" y="258"/>
                    </a:cubicBezTo>
                    <a:cubicBezTo>
                      <a:pt x="256" y="259"/>
                      <a:pt x="256" y="259"/>
                      <a:pt x="256" y="259"/>
                    </a:cubicBezTo>
                    <a:cubicBezTo>
                      <a:pt x="253" y="261"/>
                      <a:pt x="253" y="261"/>
                      <a:pt x="253" y="261"/>
                    </a:cubicBezTo>
                    <a:cubicBezTo>
                      <a:pt x="252" y="257"/>
                      <a:pt x="252" y="257"/>
                      <a:pt x="252" y="257"/>
                    </a:cubicBezTo>
                    <a:cubicBezTo>
                      <a:pt x="251" y="256"/>
                      <a:pt x="251" y="256"/>
                      <a:pt x="251" y="256"/>
                    </a:cubicBezTo>
                    <a:cubicBezTo>
                      <a:pt x="246" y="257"/>
                      <a:pt x="246" y="257"/>
                      <a:pt x="246" y="257"/>
                    </a:cubicBezTo>
                    <a:cubicBezTo>
                      <a:pt x="244" y="255"/>
                      <a:pt x="244" y="255"/>
                      <a:pt x="244" y="255"/>
                    </a:cubicBezTo>
                    <a:cubicBezTo>
                      <a:pt x="243" y="251"/>
                      <a:pt x="243" y="251"/>
                      <a:pt x="243" y="251"/>
                    </a:cubicBezTo>
                    <a:cubicBezTo>
                      <a:pt x="241" y="250"/>
                      <a:pt x="241" y="250"/>
                      <a:pt x="241" y="250"/>
                    </a:cubicBezTo>
                    <a:cubicBezTo>
                      <a:pt x="239" y="251"/>
                      <a:pt x="239" y="251"/>
                      <a:pt x="239" y="251"/>
                    </a:cubicBezTo>
                    <a:cubicBezTo>
                      <a:pt x="236" y="251"/>
                      <a:pt x="236" y="251"/>
                      <a:pt x="236" y="251"/>
                    </a:cubicBezTo>
                    <a:cubicBezTo>
                      <a:pt x="235" y="247"/>
                      <a:pt x="235" y="247"/>
                      <a:pt x="235" y="247"/>
                    </a:cubicBezTo>
                    <a:cubicBezTo>
                      <a:pt x="233" y="245"/>
                      <a:pt x="233" y="245"/>
                      <a:pt x="233" y="245"/>
                    </a:cubicBezTo>
                    <a:cubicBezTo>
                      <a:pt x="230" y="247"/>
                      <a:pt x="230" y="247"/>
                      <a:pt x="230" y="247"/>
                    </a:cubicBezTo>
                    <a:cubicBezTo>
                      <a:pt x="229" y="247"/>
                      <a:pt x="229" y="247"/>
                      <a:pt x="229" y="247"/>
                    </a:cubicBezTo>
                    <a:cubicBezTo>
                      <a:pt x="229" y="242"/>
                      <a:pt x="229" y="242"/>
                      <a:pt x="229" y="242"/>
                    </a:cubicBezTo>
                    <a:cubicBezTo>
                      <a:pt x="227" y="238"/>
                      <a:pt x="227" y="238"/>
                      <a:pt x="227" y="238"/>
                    </a:cubicBezTo>
                    <a:cubicBezTo>
                      <a:pt x="227" y="236"/>
                      <a:pt x="227" y="236"/>
                      <a:pt x="227" y="236"/>
                    </a:cubicBezTo>
                    <a:cubicBezTo>
                      <a:pt x="230" y="235"/>
                      <a:pt x="230" y="235"/>
                      <a:pt x="230" y="235"/>
                    </a:cubicBezTo>
                    <a:cubicBezTo>
                      <a:pt x="234" y="228"/>
                      <a:pt x="234" y="228"/>
                      <a:pt x="234" y="228"/>
                    </a:cubicBezTo>
                    <a:cubicBezTo>
                      <a:pt x="236" y="227"/>
                      <a:pt x="236" y="227"/>
                      <a:pt x="236" y="227"/>
                    </a:cubicBezTo>
                    <a:cubicBezTo>
                      <a:pt x="239" y="224"/>
                      <a:pt x="239" y="224"/>
                      <a:pt x="239" y="224"/>
                    </a:cubicBezTo>
                    <a:cubicBezTo>
                      <a:pt x="238" y="222"/>
                      <a:pt x="238" y="222"/>
                      <a:pt x="238" y="222"/>
                    </a:cubicBezTo>
                    <a:cubicBezTo>
                      <a:pt x="234" y="216"/>
                      <a:pt x="234" y="216"/>
                      <a:pt x="234" y="216"/>
                    </a:cubicBezTo>
                    <a:cubicBezTo>
                      <a:pt x="231" y="214"/>
                      <a:pt x="231" y="214"/>
                      <a:pt x="231" y="214"/>
                    </a:cubicBezTo>
                    <a:cubicBezTo>
                      <a:pt x="227" y="214"/>
                      <a:pt x="227" y="214"/>
                      <a:pt x="227" y="214"/>
                    </a:cubicBezTo>
                    <a:cubicBezTo>
                      <a:pt x="221" y="218"/>
                      <a:pt x="221" y="218"/>
                      <a:pt x="221" y="218"/>
                    </a:cubicBezTo>
                    <a:cubicBezTo>
                      <a:pt x="218" y="218"/>
                      <a:pt x="218" y="218"/>
                      <a:pt x="218" y="218"/>
                    </a:cubicBezTo>
                    <a:cubicBezTo>
                      <a:pt x="215" y="215"/>
                      <a:pt x="215" y="215"/>
                      <a:pt x="215" y="215"/>
                    </a:cubicBezTo>
                    <a:cubicBezTo>
                      <a:pt x="212" y="215"/>
                      <a:pt x="212" y="215"/>
                      <a:pt x="212" y="215"/>
                    </a:cubicBezTo>
                    <a:cubicBezTo>
                      <a:pt x="201" y="221"/>
                      <a:pt x="201" y="221"/>
                      <a:pt x="201" y="221"/>
                    </a:cubicBezTo>
                    <a:cubicBezTo>
                      <a:pt x="200" y="223"/>
                      <a:pt x="200" y="223"/>
                      <a:pt x="200" y="223"/>
                    </a:cubicBezTo>
                    <a:cubicBezTo>
                      <a:pt x="202" y="225"/>
                      <a:pt x="202" y="225"/>
                      <a:pt x="202" y="225"/>
                    </a:cubicBezTo>
                    <a:cubicBezTo>
                      <a:pt x="206" y="230"/>
                      <a:pt x="206" y="230"/>
                      <a:pt x="206" y="230"/>
                    </a:cubicBezTo>
                    <a:cubicBezTo>
                      <a:pt x="205" y="231"/>
                      <a:pt x="205" y="231"/>
                      <a:pt x="205" y="231"/>
                    </a:cubicBezTo>
                    <a:cubicBezTo>
                      <a:pt x="202" y="230"/>
                      <a:pt x="202" y="230"/>
                      <a:pt x="202" y="230"/>
                    </a:cubicBezTo>
                    <a:cubicBezTo>
                      <a:pt x="199" y="230"/>
                      <a:pt x="199" y="230"/>
                      <a:pt x="199" y="230"/>
                    </a:cubicBezTo>
                    <a:cubicBezTo>
                      <a:pt x="198" y="228"/>
                      <a:pt x="198" y="228"/>
                      <a:pt x="198" y="228"/>
                    </a:cubicBezTo>
                    <a:cubicBezTo>
                      <a:pt x="195" y="227"/>
                      <a:pt x="195" y="227"/>
                      <a:pt x="195" y="227"/>
                    </a:cubicBezTo>
                    <a:cubicBezTo>
                      <a:pt x="188" y="226"/>
                      <a:pt x="188" y="226"/>
                      <a:pt x="188" y="226"/>
                    </a:cubicBezTo>
                    <a:cubicBezTo>
                      <a:pt x="181" y="227"/>
                      <a:pt x="181" y="227"/>
                      <a:pt x="181" y="227"/>
                    </a:cubicBezTo>
                    <a:cubicBezTo>
                      <a:pt x="179" y="229"/>
                      <a:pt x="179" y="229"/>
                      <a:pt x="179" y="229"/>
                    </a:cubicBezTo>
                    <a:cubicBezTo>
                      <a:pt x="179" y="231"/>
                      <a:pt x="179" y="231"/>
                      <a:pt x="179" y="231"/>
                    </a:cubicBezTo>
                    <a:cubicBezTo>
                      <a:pt x="175" y="232"/>
                      <a:pt x="175" y="232"/>
                      <a:pt x="175" y="232"/>
                    </a:cubicBezTo>
                    <a:cubicBezTo>
                      <a:pt x="174" y="230"/>
                      <a:pt x="174" y="230"/>
                      <a:pt x="174" y="230"/>
                    </a:cubicBezTo>
                    <a:cubicBezTo>
                      <a:pt x="171" y="230"/>
                      <a:pt x="171" y="230"/>
                      <a:pt x="171" y="230"/>
                    </a:cubicBezTo>
                    <a:cubicBezTo>
                      <a:pt x="166" y="234"/>
                      <a:pt x="166" y="234"/>
                      <a:pt x="166" y="234"/>
                    </a:cubicBezTo>
                    <a:cubicBezTo>
                      <a:pt x="166" y="236"/>
                      <a:pt x="166" y="236"/>
                      <a:pt x="166" y="236"/>
                    </a:cubicBezTo>
                    <a:cubicBezTo>
                      <a:pt x="163" y="237"/>
                      <a:pt x="163" y="237"/>
                      <a:pt x="163" y="237"/>
                    </a:cubicBezTo>
                    <a:cubicBezTo>
                      <a:pt x="158" y="240"/>
                      <a:pt x="158" y="240"/>
                      <a:pt x="158" y="240"/>
                    </a:cubicBezTo>
                    <a:cubicBezTo>
                      <a:pt x="154" y="243"/>
                      <a:pt x="154" y="243"/>
                      <a:pt x="154" y="243"/>
                    </a:cubicBezTo>
                    <a:cubicBezTo>
                      <a:pt x="152" y="244"/>
                      <a:pt x="152" y="244"/>
                      <a:pt x="152" y="244"/>
                    </a:cubicBezTo>
                    <a:cubicBezTo>
                      <a:pt x="153" y="242"/>
                      <a:pt x="153" y="242"/>
                      <a:pt x="153" y="242"/>
                    </a:cubicBezTo>
                    <a:cubicBezTo>
                      <a:pt x="154" y="240"/>
                      <a:pt x="154" y="240"/>
                      <a:pt x="154" y="240"/>
                    </a:cubicBezTo>
                    <a:cubicBezTo>
                      <a:pt x="151" y="241"/>
                      <a:pt x="151" y="241"/>
                      <a:pt x="151" y="241"/>
                    </a:cubicBezTo>
                    <a:cubicBezTo>
                      <a:pt x="148" y="246"/>
                      <a:pt x="148" y="246"/>
                      <a:pt x="148" y="246"/>
                    </a:cubicBezTo>
                    <a:cubicBezTo>
                      <a:pt x="148" y="248"/>
                      <a:pt x="148" y="248"/>
                      <a:pt x="148" y="248"/>
                    </a:cubicBezTo>
                    <a:cubicBezTo>
                      <a:pt x="153" y="255"/>
                      <a:pt x="153" y="255"/>
                      <a:pt x="153" y="255"/>
                    </a:cubicBezTo>
                    <a:cubicBezTo>
                      <a:pt x="157" y="264"/>
                      <a:pt x="157" y="264"/>
                      <a:pt x="157" y="264"/>
                    </a:cubicBezTo>
                    <a:cubicBezTo>
                      <a:pt x="163" y="266"/>
                      <a:pt x="163" y="266"/>
                      <a:pt x="163" y="266"/>
                    </a:cubicBezTo>
                    <a:cubicBezTo>
                      <a:pt x="166" y="272"/>
                      <a:pt x="166" y="272"/>
                      <a:pt x="166" y="272"/>
                    </a:cubicBezTo>
                    <a:cubicBezTo>
                      <a:pt x="170" y="275"/>
                      <a:pt x="170" y="275"/>
                      <a:pt x="170" y="275"/>
                    </a:cubicBezTo>
                    <a:cubicBezTo>
                      <a:pt x="172" y="280"/>
                      <a:pt x="172" y="280"/>
                      <a:pt x="172" y="280"/>
                    </a:cubicBezTo>
                    <a:cubicBezTo>
                      <a:pt x="176" y="281"/>
                      <a:pt x="176" y="281"/>
                      <a:pt x="176" y="281"/>
                    </a:cubicBezTo>
                    <a:cubicBezTo>
                      <a:pt x="180" y="284"/>
                      <a:pt x="180" y="284"/>
                      <a:pt x="180" y="284"/>
                    </a:cubicBezTo>
                    <a:cubicBezTo>
                      <a:pt x="178" y="285"/>
                      <a:pt x="178" y="285"/>
                      <a:pt x="178" y="285"/>
                    </a:cubicBezTo>
                    <a:cubicBezTo>
                      <a:pt x="172" y="285"/>
                      <a:pt x="172" y="285"/>
                      <a:pt x="172" y="285"/>
                    </a:cubicBezTo>
                    <a:cubicBezTo>
                      <a:pt x="172" y="281"/>
                      <a:pt x="172" y="281"/>
                      <a:pt x="172" y="281"/>
                    </a:cubicBezTo>
                    <a:cubicBezTo>
                      <a:pt x="167" y="277"/>
                      <a:pt x="167" y="277"/>
                      <a:pt x="167" y="277"/>
                    </a:cubicBezTo>
                    <a:cubicBezTo>
                      <a:pt x="165" y="275"/>
                      <a:pt x="165" y="275"/>
                      <a:pt x="165" y="275"/>
                    </a:cubicBezTo>
                    <a:cubicBezTo>
                      <a:pt x="163" y="275"/>
                      <a:pt x="163" y="275"/>
                      <a:pt x="163" y="275"/>
                    </a:cubicBezTo>
                    <a:cubicBezTo>
                      <a:pt x="159" y="280"/>
                      <a:pt x="159" y="280"/>
                      <a:pt x="159" y="280"/>
                    </a:cubicBezTo>
                    <a:cubicBezTo>
                      <a:pt x="157" y="280"/>
                      <a:pt x="157" y="280"/>
                      <a:pt x="157" y="280"/>
                    </a:cubicBezTo>
                    <a:cubicBezTo>
                      <a:pt x="154" y="276"/>
                      <a:pt x="154" y="276"/>
                      <a:pt x="154" y="276"/>
                    </a:cubicBezTo>
                    <a:cubicBezTo>
                      <a:pt x="158" y="272"/>
                      <a:pt x="158" y="272"/>
                      <a:pt x="158" y="272"/>
                    </a:cubicBezTo>
                    <a:cubicBezTo>
                      <a:pt x="158" y="270"/>
                      <a:pt x="158" y="270"/>
                      <a:pt x="158" y="270"/>
                    </a:cubicBezTo>
                    <a:cubicBezTo>
                      <a:pt x="155" y="270"/>
                      <a:pt x="155" y="270"/>
                      <a:pt x="155" y="270"/>
                    </a:cubicBezTo>
                    <a:cubicBezTo>
                      <a:pt x="152" y="275"/>
                      <a:pt x="152" y="275"/>
                      <a:pt x="152" y="275"/>
                    </a:cubicBezTo>
                    <a:cubicBezTo>
                      <a:pt x="153" y="284"/>
                      <a:pt x="153" y="284"/>
                      <a:pt x="153" y="284"/>
                    </a:cubicBezTo>
                    <a:cubicBezTo>
                      <a:pt x="154" y="285"/>
                      <a:pt x="154" y="285"/>
                      <a:pt x="154" y="285"/>
                    </a:cubicBezTo>
                    <a:cubicBezTo>
                      <a:pt x="154" y="289"/>
                      <a:pt x="154" y="289"/>
                      <a:pt x="154" y="289"/>
                    </a:cubicBezTo>
                    <a:cubicBezTo>
                      <a:pt x="150" y="293"/>
                      <a:pt x="150" y="293"/>
                      <a:pt x="150" y="293"/>
                    </a:cubicBezTo>
                    <a:cubicBezTo>
                      <a:pt x="147" y="299"/>
                      <a:pt x="147" y="299"/>
                      <a:pt x="147" y="299"/>
                    </a:cubicBezTo>
                    <a:cubicBezTo>
                      <a:pt x="146" y="305"/>
                      <a:pt x="146" y="305"/>
                      <a:pt x="146" y="305"/>
                    </a:cubicBezTo>
                    <a:cubicBezTo>
                      <a:pt x="147" y="311"/>
                      <a:pt x="147" y="311"/>
                      <a:pt x="147" y="311"/>
                    </a:cubicBezTo>
                    <a:cubicBezTo>
                      <a:pt x="153" y="319"/>
                      <a:pt x="153" y="319"/>
                      <a:pt x="153" y="319"/>
                    </a:cubicBezTo>
                    <a:cubicBezTo>
                      <a:pt x="159" y="322"/>
                      <a:pt x="159" y="322"/>
                      <a:pt x="159" y="322"/>
                    </a:cubicBezTo>
                    <a:cubicBezTo>
                      <a:pt x="163" y="327"/>
                      <a:pt x="163" y="327"/>
                      <a:pt x="163" y="327"/>
                    </a:cubicBezTo>
                    <a:cubicBezTo>
                      <a:pt x="165" y="327"/>
                      <a:pt x="165" y="327"/>
                      <a:pt x="165" y="327"/>
                    </a:cubicBezTo>
                    <a:cubicBezTo>
                      <a:pt x="170" y="323"/>
                      <a:pt x="170" y="323"/>
                      <a:pt x="170" y="323"/>
                    </a:cubicBezTo>
                    <a:cubicBezTo>
                      <a:pt x="175" y="321"/>
                      <a:pt x="175" y="321"/>
                      <a:pt x="175" y="321"/>
                    </a:cubicBezTo>
                    <a:cubicBezTo>
                      <a:pt x="179" y="324"/>
                      <a:pt x="179" y="324"/>
                      <a:pt x="179" y="324"/>
                    </a:cubicBezTo>
                    <a:cubicBezTo>
                      <a:pt x="187" y="325"/>
                      <a:pt x="187" y="325"/>
                      <a:pt x="187" y="325"/>
                    </a:cubicBezTo>
                    <a:cubicBezTo>
                      <a:pt x="190" y="328"/>
                      <a:pt x="190" y="328"/>
                      <a:pt x="190" y="328"/>
                    </a:cubicBezTo>
                    <a:cubicBezTo>
                      <a:pt x="192" y="333"/>
                      <a:pt x="192" y="333"/>
                      <a:pt x="192" y="333"/>
                    </a:cubicBezTo>
                    <a:cubicBezTo>
                      <a:pt x="194" y="334"/>
                      <a:pt x="194" y="334"/>
                      <a:pt x="194" y="334"/>
                    </a:cubicBezTo>
                    <a:cubicBezTo>
                      <a:pt x="195" y="332"/>
                      <a:pt x="195" y="332"/>
                      <a:pt x="195" y="332"/>
                    </a:cubicBezTo>
                    <a:cubicBezTo>
                      <a:pt x="195" y="326"/>
                      <a:pt x="195" y="326"/>
                      <a:pt x="195" y="326"/>
                    </a:cubicBezTo>
                    <a:cubicBezTo>
                      <a:pt x="196" y="324"/>
                      <a:pt x="196" y="324"/>
                      <a:pt x="196" y="324"/>
                    </a:cubicBezTo>
                    <a:cubicBezTo>
                      <a:pt x="200" y="326"/>
                      <a:pt x="200" y="326"/>
                      <a:pt x="200" y="326"/>
                    </a:cubicBezTo>
                    <a:cubicBezTo>
                      <a:pt x="200" y="328"/>
                      <a:pt x="200" y="328"/>
                      <a:pt x="200" y="328"/>
                    </a:cubicBezTo>
                    <a:cubicBezTo>
                      <a:pt x="196" y="334"/>
                      <a:pt x="196" y="334"/>
                      <a:pt x="196" y="334"/>
                    </a:cubicBezTo>
                    <a:cubicBezTo>
                      <a:pt x="196" y="338"/>
                      <a:pt x="196" y="338"/>
                      <a:pt x="196" y="338"/>
                    </a:cubicBezTo>
                    <a:cubicBezTo>
                      <a:pt x="198" y="338"/>
                      <a:pt x="198" y="338"/>
                      <a:pt x="198" y="338"/>
                    </a:cubicBezTo>
                    <a:cubicBezTo>
                      <a:pt x="203" y="333"/>
                      <a:pt x="203" y="333"/>
                      <a:pt x="203" y="333"/>
                    </a:cubicBezTo>
                    <a:cubicBezTo>
                      <a:pt x="204" y="330"/>
                      <a:pt x="204" y="330"/>
                      <a:pt x="204" y="330"/>
                    </a:cubicBezTo>
                    <a:cubicBezTo>
                      <a:pt x="210" y="329"/>
                      <a:pt x="210" y="329"/>
                      <a:pt x="210" y="329"/>
                    </a:cubicBezTo>
                    <a:cubicBezTo>
                      <a:pt x="217" y="323"/>
                      <a:pt x="217" y="323"/>
                      <a:pt x="217" y="323"/>
                    </a:cubicBezTo>
                    <a:cubicBezTo>
                      <a:pt x="223" y="323"/>
                      <a:pt x="223" y="323"/>
                      <a:pt x="223" y="323"/>
                    </a:cubicBezTo>
                    <a:cubicBezTo>
                      <a:pt x="225" y="318"/>
                      <a:pt x="225" y="318"/>
                      <a:pt x="225" y="318"/>
                    </a:cubicBezTo>
                    <a:cubicBezTo>
                      <a:pt x="226" y="318"/>
                      <a:pt x="226" y="318"/>
                      <a:pt x="226" y="318"/>
                    </a:cubicBezTo>
                    <a:cubicBezTo>
                      <a:pt x="227" y="321"/>
                      <a:pt x="227" y="321"/>
                      <a:pt x="227" y="321"/>
                    </a:cubicBezTo>
                    <a:cubicBezTo>
                      <a:pt x="229" y="322"/>
                      <a:pt x="229" y="322"/>
                      <a:pt x="229" y="322"/>
                    </a:cubicBezTo>
                    <a:cubicBezTo>
                      <a:pt x="235" y="317"/>
                      <a:pt x="235" y="317"/>
                      <a:pt x="235" y="317"/>
                    </a:cubicBezTo>
                    <a:cubicBezTo>
                      <a:pt x="240" y="317"/>
                      <a:pt x="240" y="317"/>
                      <a:pt x="240" y="317"/>
                    </a:cubicBezTo>
                    <a:cubicBezTo>
                      <a:pt x="242" y="315"/>
                      <a:pt x="242" y="315"/>
                      <a:pt x="242" y="315"/>
                    </a:cubicBezTo>
                    <a:cubicBezTo>
                      <a:pt x="240" y="318"/>
                      <a:pt x="240" y="318"/>
                      <a:pt x="240" y="318"/>
                    </a:cubicBezTo>
                    <a:cubicBezTo>
                      <a:pt x="236" y="322"/>
                      <a:pt x="236" y="322"/>
                      <a:pt x="236" y="322"/>
                    </a:cubicBezTo>
                    <a:cubicBezTo>
                      <a:pt x="236" y="324"/>
                      <a:pt x="236" y="324"/>
                      <a:pt x="236" y="324"/>
                    </a:cubicBezTo>
                    <a:cubicBezTo>
                      <a:pt x="238" y="325"/>
                      <a:pt x="238" y="325"/>
                      <a:pt x="238" y="325"/>
                    </a:cubicBezTo>
                    <a:cubicBezTo>
                      <a:pt x="235" y="332"/>
                      <a:pt x="235" y="332"/>
                      <a:pt x="235" y="332"/>
                    </a:cubicBezTo>
                    <a:cubicBezTo>
                      <a:pt x="230" y="333"/>
                      <a:pt x="230" y="333"/>
                      <a:pt x="230" y="333"/>
                    </a:cubicBezTo>
                    <a:cubicBezTo>
                      <a:pt x="228" y="331"/>
                      <a:pt x="228" y="331"/>
                      <a:pt x="228" y="331"/>
                    </a:cubicBezTo>
                    <a:cubicBezTo>
                      <a:pt x="226" y="331"/>
                      <a:pt x="226" y="331"/>
                      <a:pt x="226" y="331"/>
                    </a:cubicBezTo>
                    <a:cubicBezTo>
                      <a:pt x="221" y="335"/>
                      <a:pt x="221" y="335"/>
                      <a:pt x="221" y="335"/>
                    </a:cubicBezTo>
                    <a:cubicBezTo>
                      <a:pt x="221" y="336"/>
                      <a:pt x="221" y="336"/>
                      <a:pt x="221" y="336"/>
                    </a:cubicBezTo>
                    <a:cubicBezTo>
                      <a:pt x="225" y="337"/>
                      <a:pt x="225" y="337"/>
                      <a:pt x="225" y="337"/>
                    </a:cubicBezTo>
                    <a:cubicBezTo>
                      <a:pt x="227" y="340"/>
                      <a:pt x="227" y="340"/>
                      <a:pt x="227" y="340"/>
                    </a:cubicBezTo>
                    <a:cubicBezTo>
                      <a:pt x="227" y="346"/>
                      <a:pt x="227" y="346"/>
                      <a:pt x="227" y="346"/>
                    </a:cubicBezTo>
                    <a:cubicBezTo>
                      <a:pt x="221" y="354"/>
                      <a:pt x="221" y="354"/>
                      <a:pt x="221" y="354"/>
                    </a:cubicBezTo>
                    <a:cubicBezTo>
                      <a:pt x="220" y="359"/>
                      <a:pt x="220" y="359"/>
                      <a:pt x="220" y="359"/>
                    </a:cubicBezTo>
                    <a:cubicBezTo>
                      <a:pt x="219" y="362"/>
                      <a:pt x="219" y="362"/>
                      <a:pt x="219" y="362"/>
                    </a:cubicBezTo>
                    <a:cubicBezTo>
                      <a:pt x="218" y="365"/>
                      <a:pt x="218" y="365"/>
                      <a:pt x="218" y="365"/>
                    </a:cubicBezTo>
                    <a:cubicBezTo>
                      <a:pt x="219" y="367"/>
                      <a:pt x="219" y="367"/>
                      <a:pt x="219" y="367"/>
                    </a:cubicBezTo>
                    <a:cubicBezTo>
                      <a:pt x="219" y="370"/>
                      <a:pt x="219" y="370"/>
                      <a:pt x="219" y="370"/>
                    </a:cubicBezTo>
                    <a:cubicBezTo>
                      <a:pt x="218" y="374"/>
                      <a:pt x="218" y="374"/>
                      <a:pt x="218" y="374"/>
                    </a:cubicBezTo>
                    <a:cubicBezTo>
                      <a:pt x="215" y="380"/>
                      <a:pt x="215" y="380"/>
                      <a:pt x="215" y="380"/>
                    </a:cubicBezTo>
                    <a:cubicBezTo>
                      <a:pt x="212" y="382"/>
                      <a:pt x="212" y="382"/>
                      <a:pt x="212" y="382"/>
                    </a:cubicBezTo>
                    <a:cubicBezTo>
                      <a:pt x="208" y="382"/>
                      <a:pt x="208" y="382"/>
                      <a:pt x="208" y="382"/>
                    </a:cubicBezTo>
                    <a:cubicBezTo>
                      <a:pt x="206" y="384"/>
                      <a:pt x="206" y="384"/>
                      <a:pt x="206" y="384"/>
                    </a:cubicBezTo>
                    <a:cubicBezTo>
                      <a:pt x="202" y="388"/>
                      <a:pt x="202" y="388"/>
                      <a:pt x="202" y="388"/>
                    </a:cubicBezTo>
                    <a:cubicBezTo>
                      <a:pt x="199" y="389"/>
                      <a:pt x="199" y="389"/>
                      <a:pt x="199" y="389"/>
                    </a:cubicBezTo>
                    <a:cubicBezTo>
                      <a:pt x="195" y="388"/>
                      <a:pt x="195" y="388"/>
                      <a:pt x="195" y="388"/>
                    </a:cubicBezTo>
                    <a:cubicBezTo>
                      <a:pt x="190" y="384"/>
                      <a:pt x="190" y="384"/>
                      <a:pt x="190" y="384"/>
                    </a:cubicBezTo>
                    <a:cubicBezTo>
                      <a:pt x="188" y="385"/>
                      <a:pt x="188" y="385"/>
                      <a:pt x="188" y="385"/>
                    </a:cubicBezTo>
                    <a:cubicBezTo>
                      <a:pt x="187" y="383"/>
                      <a:pt x="187" y="383"/>
                      <a:pt x="187" y="383"/>
                    </a:cubicBezTo>
                    <a:cubicBezTo>
                      <a:pt x="187" y="383"/>
                      <a:pt x="187" y="383"/>
                      <a:pt x="187" y="383"/>
                    </a:cubicBezTo>
                    <a:cubicBezTo>
                      <a:pt x="183" y="386"/>
                      <a:pt x="179" y="388"/>
                      <a:pt x="175" y="390"/>
                    </a:cubicBezTo>
                    <a:cubicBezTo>
                      <a:pt x="173" y="393"/>
                      <a:pt x="173" y="393"/>
                      <a:pt x="173" y="393"/>
                    </a:cubicBezTo>
                    <a:cubicBezTo>
                      <a:pt x="165" y="396"/>
                      <a:pt x="165" y="396"/>
                      <a:pt x="165" y="396"/>
                    </a:cubicBezTo>
                    <a:cubicBezTo>
                      <a:pt x="163" y="398"/>
                      <a:pt x="163" y="398"/>
                      <a:pt x="163" y="398"/>
                    </a:cubicBezTo>
                    <a:cubicBezTo>
                      <a:pt x="160" y="399"/>
                      <a:pt x="160" y="399"/>
                      <a:pt x="160" y="399"/>
                    </a:cubicBezTo>
                    <a:cubicBezTo>
                      <a:pt x="158" y="398"/>
                      <a:pt x="158" y="398"/>
                      <a:pt x="158" y="398"/>
                    </a:cubicBezTo>
                    <a:cubicBezTo>
                      <a:pt x="158" y="399"/>
                      <a:pt x="157" y="399"/>
                      <a:pt x="157" y="400"/>
                    </a:cubicBezTo>
                    <a:cubicBezTo>
                      <a:pt x="151" y="406"/>
                      <a:pt x="145" y="412"/>
                      <a:pt x="138" y="415"/>
                    </a:cubicBezTo>
                    <a:cubicBezTo>
                      <a:pt x="137" y="417"/>
                      <a:pt x="137" y="417"/>
                      <a:pt x="137" y="417"/>
                    </a:cubicBezTo>
                    <a:cubicBezTo>
                      <a:pt x="135" y="420"/>
                      <a:pt x="135" y="420"/>
                      <a:pt x="135" y="420"/>
                    </a:cubicBezTo>
                    <a:cubicBezTo>
                      <a:pt x="134" y="417"/>
                      <a:pt x="134" y="417"/>
                      <a:pt x="134" y="417"/>
                    </a:cubicBezTo>
                    <a:cubicBezTo>
                      <a:pt x="134" y="417"/>
                      <a:pt x="134" y="417"/>
                      <a:pt x="134" y="417"/>
                    </a:cubicBezTo>
                    <a:cubicBezTo>
                      <a:pt x="131" y="417"/>
                      <a:pt x="128" y="418"/>
                      <a:pt x="124" y="417"/>
                    </a:cubicBezTo>
                    <a:cubicBezTo>
                      <a:pt x="125" y="419"/>
                      <a:pt x="125" y="419"/>
                      <a:pt x="125" y="419"/>
                    </a:cubicBezTo>
                    <a:cubicBezTo>
                      <a:pt x="124" y="422"/>
                      <a:pt x="124" y="422"/>
                      <a:pt x="124" y="422"/>
                    </a:cubicBezTo>
                    <a:cubicBezTo>
                      <a:pt x="122" y="422"/>
                      <a:pt x="122" y="422"/>
                      <a:pt x="122" y="422"/>
                    </a:cubicBezTo>
                    <a:cubicBezTo>
                      <a:pt x="121" y="418"/>
                      <a:pt x="121" y="418"/>
                      <a:pt x="121" y="418"/>
                    </a:cubicBezTo>
                    <a:cubicBezTo>
                      <a:pt x="120" y="417"/>
                      <a:pt x="120" y="417"/>
                      <a:pt x="120" y="417"/>
                    </a:cubicBezTo>
                    <a:cubicBezTo>
                      <a:pt x="118" y="416"/>
                      <a:pt x="117" y="415"/>
                      <a:pt x="116" y="414"/>
                    </a:cubicBezTo>
                    <a:cubicBezTo>
                      <a:pt x="111" y="420"/>
                      <a:pt x="111" y="420"/>
                      <a:pt x="111" y="420"/>
                    </a:cubicBezTo>
                    <a:cubicBezTo>
                      <a:pt x="109" y="426"/>
                      <a:pt x="109" y="426"/>
                      <a:pt x="109" y="426"/>
                    </a:cubicBezTo>
                    <a:cubicBezTo>
                      <a:pt x="107" y="427"/>
                      <a:pt x="107" y="427"/>
                      <a:pt x="107" y="427"/>
                    </a:cubicBezTo>
                    <a:cubicBezTo>
                      <a:pt x="104" y="427"/>
                      <a:pt x="104" y="427"/>
                      <a:pt x="104" y="427"/>
                    </a:cubicBezTo>
                    <a:cubicBezTo>
                      <a:pt x="96" y="436"/>
                      <a:pt x="96" y="436"/>
                      <a:pt x="96" y="436"/>
                    </a:cubicBezTo>
                    <a:cubicBezTo>
                      <a:pt x="95" y="442"/>
                      <a:pt x="95" y="442"/>
                      <a:pt x="95" y="442"/>
                    </a:cubicBezTo>
                    <a:cubicBezTo>
                      <a:pt x="93" y="444"/>
                      <a:pt x="93" y="444"/>
                      <a:pt x="93" y="444"/>
                    </a:cubicBezTo>
                    <a:cubicBezTo>
                      <a:pt x="90" y="445"/>
                      <a:pt x="90" y="445"/>
                      <a:pt x="90" y="445"/>
                    </a:cubicBezTo>
                    <a:cubicBezTo>
                      <a:pt x="86" y="443"/>
                      <a:pt x="86" y="443"/>
                      <a:pt x="86" y="443"/>
                    </a:cubicBezTo>
                    <a:cubicBezTo>
                      <a:pt x="85" y="444"/>
                      <a:pt x="85" y="444"/>
                      <a:pt x="85" y="444"/>
                    </a:cubicBezTo>
                    <a:cubicBezTo>
                      <a:pt x="89" y="449"/>
                      <a:pt x="89" y="449"/>
                      <a:pt x="89" y="449"/>
                    </a:cubicBezTo>
                    <a:cubicBezTo>
                      <a:pt x="88" y="452"/>
                      <a:pt x="88" y="452"/>
                      <a:pt x="88" y="452"/>
                    </a:cubicBezTo>
                    <a:cubicBezTo>
                      <a:pt x="86" y="453"/>
                      <a:pt x="86" y="453"/>
                      <a:pt x="86" y="453"/>
                    </a:cubicBezTo>
                    <a:cubicBezTo>
                      <a:pt x="84" y="449"/>
                      <a:pt x="84" y="449"/>
                      <a:pt x="84" y="449"/>
                    </a:cubicBezTo>
                    <a:cubicBezTo>
                      <a:pt x="82" y="449"/>
                      <a:pt x="82" y="449"/>
                      <a:pt x="82" y="449"/>
                    </a:cubicBezTo>
                    <a:cubicBezTo>
                      <a:pt x="81" y="453"/>
                      <a:pt x="81" y="453"/>
                      <a:pt x="81" y="453"/>
                    </a:cubicBezTo>
                    <a:cubicBezTo>
                      <a:pt x="76" y="459"/>
                      <a:pt x="76" y="459"/>
                      <a:pt x="76" y="459"/>
                    </a:cubicBezTo>
                    <a:cubicBezTo>
                      <a:pt x="76" y="462"/>
                      <a:pt x="76" y="462"/>
                      <a:pt x="76" y="462"/>
                    </a:cubicBezTo>
                    <a:cubicBezTo>
                      <a:pt x="80" y="468"/>
                      <a:pt x="80" y="468"/>
                      <a:pt x="80" y="468"/>
                    </a:cubicBezTo>
                    <a:cubicBezTo>
                      <a:pt x="80" y="473"/>
                      <a:pt x="80" y="473"/>
                      <a:pt x="80" y="473"/>
                    </a:cubicBezTo>
                    <a:cubicBezTo>
                      <a:pt x="79" y="477"/>
                      <a:pt x="79" y="477"/>
                      <a:pt x="79" y="477"/>
                    </a:cubicBezTo>
                    <a:cubicBezTo>
                      <a:pt x="78" y="481"/>
                      <a:pt x="78" y="481"/>
                      <a:pt x="78" y="481"/>
                    </a:cubicBezTo>
                    <a:cubicBezTo>
                      <a:pt x="78" y="484"/>
                      <a:pt x="78" y="484"/>
                      <a:pt x="78" y="484"/>
                    </a:cubicBezTo>
                    <a:cubicBezTo>
                      <a:pt x="81" y="484"/>
                      <a:pt x="81" y="484"/>
                      <a:pt x="81" y="484"/>
                    </a:cubicBezTo>
                    <a:cubicBezTo>
                      <a:pt x="83" y="480"/>
                      <a:pt x="83" y="480"/>
                      <a:pt x="83" y="480"/>
                    </a:cubicBezTo>
                    <a:cubicBezTo>
                      <a:pt x="84" y="483"/>
                      <a:pt x="84" y="483"/>
                      <a:pt x="84" y="483"/>
                    </a:cubicBezTo>
                    <a:cubicBezTo>
                      <a:pt x="84" y="489"/>
                      <a:pt x="84" y="489"/>
                      <a:pt x="84" y="489"/>
                    </a:cubicBezTo>
                    <a:cubicBezTo>
                      <a:pt x="82" y="490"/>
                      <a:pt x="82" y="490"/>
                      <a:pt x="82" y="490"/>
                    </a:cubicBezTo>
                    <a:cubicBezTo>
                      <a:pt x="81" y="492"/>
                      <a:pt x="81" y="492"/>
                      <a:pt x="81" y="492"/>
                    </a:cubicBezTo>
                    <a:cubicBezTo>
                      <a:pt x="82" y="494"/>
                      <a:pt x="82" y="494"/>
                      <a:pt x="82" y="494"/>
                    </a:cubicBezTo>
                    <a:cubicBezTo>
                      <a:pt x="85" y="493"/>
                      <a:pt x="85" y="493"/>
                      <a:pt x="85" y="493"/>
                    </a:cubicBezTo>
                    <a:cubicBezTo>
                      <a:pt x="86" y="491"/>
                      <a:pt x="86" y="491"/>
                      <a:pt x="86" y="491"/>
                    </a:cubicBezTo>
                    <a:cubicBezTo>
                      <a:pt x="88" y="491"/>
                      <a:pt x="88" y="491"/>
                      <a:pt x="88" y="491"/>
                    </a:cubicBezTo>
                    <a:cubicBezTo>
                      <a:pt x="90" y="493"/>
                      <a:pt x="90" y="493"/>
                      <a:pt x="90" y="493"/>
                    </a:cubicBezTo>
                    <a:cubicBezTo>
                      <a:pt x="90" y="495"/>
                      <a:pt x="90" y="495"/>
                      <a:pt x="90" y="495"/>
                    </a:cubicBezTo>
                    <a:cubicBezTo>
                      <a:pt x="94" y="496"/>
                      <a:pt x="94" y="496"/>
                      <a:pt x="94" y="496"/>
                    </a:cubicBezTo>
                    <a:cubicBezTo>
                      <a:pt x="97" y="498"/>
                      <a:pt x="97" y="498"/>
                      <a:pt x="97" y="498"/>
                    </a:cubicBezTo>
                    <a:cubicBezTo>
                      <a:pt x="101" y="498"/>
                      <a:pt x="101" y="498"/>
                      <a:pt x="101" y="498"/>
                    </a:cubicBezTo>
                    <a:cubicBezTo>
                      <a:pt x="103" y="495"/>
                      <a:pt x="103" y="495"/>
                      <a:pt x="103" y="495"/>
                    </a:cubicBezTo>
                    <a:cubicBezTo>
                      <a:pt x="105" y="487"/>
                      <a:pt x="105" y="487"/>
                      <a:pt x="105" y="487"/>
                    </a:cubicBezTo>
                    <a:cubicBezTo>
                      <a:pt x="107" y="484"/>
                      <a:pt x="107" y="484"/>
                      <a:pt x="107" y="484"/>
                    </a:cubicBezTo>
                    <a:cubicBezTo>
                      <a:pt x="114" y="484"/>
                      <a:pt x="114" y="484"/>
                      <a:pt x="114" y="484"/>
                    </a:cubicBezTo>
                    <a:cubicBezTo>
                      <a:pt x="117" y="481"/>
                      <a:pt x="117" y="481"/>
                      <a:pt x="117" y="481"/>
                    </a:cubicBezTo>
                    <a:cubicBezTo>
                      <a:pt x="113" y="486"/>
                      <a:pt x="113" y="486"/>
                      <a:pt x="113" y="486"/>
                    </a:cubicBezTo>
                    <a:cubicBezTo>
                      <a:pt x="110" y="486"/>
                      <a:pt x="110" y="486"/>
                      <a:pt x="110" y="486"/>
                    </a:cubicBezTo>
                    <a:cubicBezTo>
                      <a:pt x="105" y="493"/>
                      <a:pt x="105" y="493"/>
                      <a:pt x="105" y="493"/>
                    </a:cubicBezTo>
                    <a:cubicBezTo>
                      <a:pt x="104" y="497"/>
                      <a:pt x="104" y="497"/>
                      <a:pt x="104" y="497"/>
                    </a:cubicBezTo>
                    <a:cubicBezTo>
                      <a:pt x="102" y="500"/>
                      <a:pt x="102" y="500"/>
                      <a:pt x="102" y="500"/>
                    </a:cubicBezTo>
                    <a:cubicBezTo>
                      <a:pt x="105" y="505"/>
                      <a:pt x="105" y="505"/>
                      <a:pt x="105" y="505"/>
                    </a:cubicBezTo>
                    <a:cubicBezTo>
                      <a:pt x="105" y="508"/>
                      <a:pt x="105" y="508"/>
                      <a:pt x="105" y="508"/>
                    </a:cubicBezTo>
                    <a:cubicBezTo>
                      <a:pt x="101" y="509"/>
                      <a:pt x="101" y="509"/>
                      <a:pt x="101" y="509"/>
                    </a:cubicBezTo>
                    <a:cubicBezTo>
                      <a:pt x="99" y="508"/>
                      <a:pt x="99" y="508"/>
                      <a:pt x="99" y="508"/>
                    </a:cubicBezTo>
                    <a:cubicBezTo>
                      <a:pt x="99" y="505"/>
                      <a:pt x="99" y="505"/>
                      <a:pt x="99" y="505"/>
                    </a:cubicBezTo>
                    <a:cubicBezTo>
                      <a:pt x="97" y="503"/>
                      <a:pt x="97" y="503"/>
                      <a:pt x="97" y="503"/>
                    </a:cubicBezTo>
                    <a:cubicBezTo>
                      <a:pt x="94" y="503"/>
                      <a:pt x="94" y="503"/>
                      <a:pt x="94" y="503"/>
                    </a:cubicBezTo>
                    <a:cubicBezTo>
                      <a:pt x="92" y="499"/>
                      <a:pt x="92" y="499"/>
                      <a:pt x="92" y="499"/>
                    </a:cubicBezTo>
                    <a:cubicBezTo>
                      <a:pt x="87" y="498"/>
                      <a:pt x="87" y="498"/>
                      <a:pt x="87" y="498"/>
                    </a:cubicBezTo>
                    <a:cubicBezTo>
                      <a:pt x="86" y="495"/>
                      <a:pt x="86" y="495"/>
                      <a:pt x="86" y="495"/>
                    </a:cubicBezTo>
                    <a:cubicBezTo>
                      <a:pt x="83" y="498"/>
                      <a:pt x="83" y="498"/>
                      <a:pt x="83" y="498"/>
                    </a:cubicBezTo>
                    <a:cubicBezTo>
                      <a:pt x="80" y="499"/>
                      <a:pt x="80" y="499"/>
                      <a:pt x="80" y="499"/>
                    </a:cubicBezTo>
                    <a:cubicBezTo>
                      <a:pt x="79" y="502"/>
                      <a:pt x="79" y="502"/>
                      <a:pt x="79" y="502"/>
                    </a:cubicBezTo>
                    <a:cubicBezTo>
                      <a:pt x="76" y="505"/>
                      <a:pt x="76" y="505"/>
                      <a:pt x="76" y="505"/>
                    </a:cubicBezTo>
                    <a:cubicBezTo>
                      <a:pt x="72" y="504"/>
                      <a:pt x="72" y="504"/>
                      <a:pt x="72" y="504"/>
                    </a:cubicBezTo>
                    <a:cubicBezTo>
                      <a:pt x="72" y="507"/>
                      <a:pt x="72" y="507"/>
                      <a:pt x="72" y="507"/>
                    </a:cubicBezTo>
                    <a:cubicBezTo>
                      <a:pt x="73" y="510"/>
                      <a:pt x="73" y="510"/>
                      <a:pt x="73" y="510"/>
                    </a:cubicBezTo>
                    <a:cubicBezTo>
                      <a:pt x="75" y="510"/>
                      <a:pt x="75" y="510"/>
                      <a:pt x="75" y="510"/>
                    </a:cubicBezTo>
                    <a:cubicBezTo>
                      <a:pt x="73" y="514"/>
                      <a:pt x="73" y="514"/>
                      <a:pt x="73" y="514"/>
                    </a:cubicBezTo>
                    <a:cubicBezTo>
                      <a:pt x="72" y="519"/>
                      <a:pt x="72" y="519"/>
                      <a:pt x="72" y="519"/>
                    </a:cubicBezTo>
                    <a:cubicBezTo>
                      <a:pt x="73" y="523"/>
                      <a:pt x="73" y="523"/>
                      <a:pt x="73" y="523"/>
                    </a:cubicBezTo>
                    <a:cubicBezTo>
                      <a:pt x="76" y="524"/>
                      <a:pt x="76" y="524"/>
                      <a:pt x="76" y="524"/>
                    </a:cubicBezTo>
                    <a:cubicBezTo>
                      <a:pt x="76" y="531"/>
                      <a:pt x="76" y="531"/>
                      <a:pt x="76" y="531"/>
                    </a:cubicBezTo>
                    <a:cubicBezTo>
                      <a:pt x="77" y="533"/>
                      <a:pt x="77" y="533"/>
                      <a:pt x="77" y="533"/>
                    </a:cubicBezTo>
                    <a:cubicBezTo>
                      <a:pt x="77" y="537"/>
                      <a:pt x="77" y="537"/>
                      <a:pt x="77" y="537"/>
                    </a:cubicBezTo>
                    <a:cubicBezTo>
                      <a:pt x="80" y="540"/>
                      <a:pt x="80" y="540"/>
                      <a:pt x="80" y="540"/>
                    </a:cubicBezTo>
                    <a:cubicBezTo>
                      <a:pt x="80" y="542"/>
                      <a:pt x="80" y="542"/>
                      <a:pt x="80" y="542"/>
                    </a:cubicBezTo>
                    <a:cubicBezTo>
                      <a:pt x="76" y="543"/>
                      <a:pt x="76" y="543"/>
                      <a:pt x="76" y="543"/>
                    </a:cubicBezTo>
                    <a:cubicBezTo>
                      <a:pt x="75" y="545"/>
                      <a:pt x="75" y="545"/>
                      <a:pt x="75" y="545"/>
                    </a:cubicBezTo>
                    <a:cubicBezTo>
                      <a:pt x="87" y="552"/>
                      <a:pt x="87" y="552"/>
                      <a:pt x="87" y="552"/>
                    </a:cubicBezTo>
                    <a:cubicBezTo>
                      <a:pt x="92" y="551"/>
                      <a:pt x="92" y="551"/>
                      <a:pt x="92" y="551"/>
                    </a:cubicBezTo>
                    <a:cubicBezTo>
                      <a:pt x="97" y="549"/>
                      <a:pt x="97" y="549"/>
                      <a:pt x="97" y="549"/>
                    </a:cubicBezTo>
                    <a:cubicBezTo>
                      <a:pt x="100" y="547"/>
                      <a:pt x="100" y="547"/>
                      <a:pt x="100" y="547"/>
                    </a:cubicBezTo>
                    <a:cubicBezTo>
                      <a:pt x="102" y="549"/>
                      <a:pt x="102" y="549"/>
                      <a:pt x="102" y="549"/>
                    </a:cubicBezTo>
                    <a:cubicBezTo>
                      <a:pt x="104" y="549"/>
                      <a:pt x="104" y="549"/>
                      <a:pt x="104" y="549"/>
                    </a:cubicBezTo>
                    <a:cubicBezTo>
                      <a:pt x="109" y="541"/>
                      <a:pt x="109" y="541"/>
                      <a:pt x="109" y="541"/>
                    </a:cubicBezTo>
                    <a:cubicBezTo>
                      <a:pt x="109" y="537"/>
                      <a:pt x="109" y="537"/>
                      <a:pt x="109" y="537"/>
                    </a:cubicBezTo>
                    <a:cubicBezTo>
                      <a:pt x="107" y="534"/>
                      <a:pt x="107" y="534"/>
                      <a:pt x="107" y="534"/>
                    </a:cubicBezTo>
                    <a:cubicBezTo>
                      <a:pt x="107" y="532"/>
                      <a:pt x="107" y="532"/>
                      <a:pt x="107" y="532"/>
                    </a:cubicBezTo>
                    <a:cubicBezTo>
                      <a:pt x="112" y="529"/>
                      <a:pt x="112" y="529"/>
                      <a:pt x="112" y="529"/>
                    </a:cubicBezTo>
                    <a:cubicBezTo>
                      <a:pt x="117" y="524"/>
                      <a:pt x="117" y="524"/>
                      <a:pt x="117" y="524"/>
                    </a:cubicBezTo>
                    <a:cubicBezTo>
                      <a:pt x="125" y="518"/>
                      <a:pt x="125" y="518"/>
                      <a:pt x="125" y="518"/>
                    </a:cubicBezTo>
                    <a:cubicBezTo>
                      <a:pt x="129" y="519"/>
                      <a:pt x="129" y="519"/>
                      <a:pt x="129" y="519"/>
                    </a:cubicBezTo>
                    <a:cubicBezTo>
                      <a:pt x="125" y="519"/>
                      <a:pt x="125" y="519"/>
                      <a:pt x="125" y="519"/>
                    </a:cubicBezTo>
                    <a:cubicBezTo>
                      <a:pt x="118" y="528"/>
                      <a:pt x="118" y="528"/>
                      <a:pt x="118" y="528"/>
                    </a:cubicBezTo>
                    <a:cubicBezTo>
                      <a:pt x="113" y="531"/>
                      <a:pt x="113" y="531"/>
                      <a:pt x="113" y="531"/>
                    </a:cubicBezTo>
                    <a:cubicBezTo>
                      <a:pt x="113" y="534"/>
                      <a:pt x="113" y="534"/>
                      <a:pt x="113" y="534"/>
                    </a:cubicBezTo>
                    <a:cubicBezTo>
                      <a:pt x="116" y="537"/>
                      <a:pt x="116" y="537"/>
                      <a:pt x="116" y="537"/>
                    </a:cubicBezTo>
                    <a:cubicBezTo>
                      <a:pt x="116" y="540"/>
                      <a:pt x="116" y="540"/>
                      <a:pt x="116" y="540"/>
                    </a:cubicBezTo>
                    <a:cubicBezTo>
                      <a:pt x="113" y="546"/>
                      <a:pt x="113" y="546"/>
                      <a:pt x="113" y="546"/>
                    </a:cubicBezTo>
                    <a:cubicBezTo>
                      <a:pt x="109" y="549"/>
                      <a:pt x="109" y="549"/>
                      <a:pt x="109" y="549"/>
                    </a:cubicBezTo>
                    <a:cubicBezTo>
                      <a:pt x="108" y="553"/>
                      <a:pt x="108" y="553"/>
                      <a:pt x="108" y="553"/>
                    </a:cubicBezTo>
                    <a:cubicBezTo>
                      <a:pt x="109" y="559"/>
                      <a:pt x="109" y="559"/>
                      <a:pt x="109" y="559"/>
                    </a:cubicBezTo>
                    <a:cubicBezTo>
                      <a:pt x="108" y="563"/>
                      <a:pt x="108" y="563"/>
                      <a:pt x="108" y="563"/>
                    </a:cubicBezTo>
                    <a:cubicBezTo>
                      <a:pt x="108" y="565"/>
                      <a:pt x="108" y="565"/>
                      <a:pt x="108" y="565"/>
                    </a:cubicBezTo>
                    <a:cubicBezTo>
                      <a:pt x="108" y="569"/>
                      <a:pt x="108" y="569"/>
                      <a:pt x="108" y="569"/>
                    </a:cubicBezTo>
                    <a:cubicBezTo>
                      <a:pt x="109" y="574"/>
                      <a:pt x="109" y="574"/>
                      <a:pt x="109" y="574"/>
                    </a:cubicBezTo>
                    <a:cubicBezTo>
                      <a:pt x="104" y="576"/>
                      <a:pt x="104" y="576"/>
                      <a:pt x="104" y="576"/>
                    </a:cubicBezTo>
                    <a:cubicBezTo>
                      <a:pt x="101" y="578"/>
                      <a:pt x="101" y="578"/>
                      <a:pt x="101" y="578"/>
                    </a:cubicBezTo>
                    <a:cubicBezTo>
                      <a:pt x="100" y="581"/>
                      <a:pt x="100" y="581"/>
                      <a:pt x="100" y="581"/>
                    </a:cubicBezTo>
                    <a:cubicBezTo>
                      <a:pt x="99" y="581"/>
                      <a:pt x="99" y="581"/>
                      <a:pt x="99" y="581"/>
                    </a:cubicBezTo>
                    <a:cubicBezTo>
                      <a:pt x="97" y="582"/>
                      <a:pt x="97" y="582"/>
                      <a:pt x="97" y="582"/>
                    </a:cubicBezTo>
                    <a:cubicBezTo>
                      <a:pt x="99" y="586"/>
                      <a:pt x="99" y="586"/>
                      <a:pt x="99" y="586"/>
                    </a:cubicBezTo>
                    <a:cubicBezTo>
                      <a:pt x="99" y="591"/>
                      <a:pt x="99" y="591"/>
                      <a:pt x="99" y="591"/>
                    </a:cubicBezTo>
                    <a:cubicBezTo>
                      <a:pt x="100" y="592"/>
                      <a:pt x="100" y="592"/>
                      <a:pt x="100" y="592"/>
                    </a:cubicBezTo>
                    <a:cubicBezTo>
                      <a:pt x="104" y="590"/>
                      <a:pt x="104" y="590"/>
                      <a:pt x="104" y="590"/>
                    </a:cubicBezTo>
                    <a:cubicBezTo>
                      <a:pt x="106" y="590"/>
                      <a:pt x="106" y="590"/>
                      <a:pt x="106" y="590"/>
                    </a:cubicBezTo>
                    <a:cubicBezTo>
                      <a:pt x="107" y="593"/>
                      <a:pt x="107" y="593"/>
                      <a:pt x="107" y="593"/>
                    </a:cubicBezTo>
                    <a:cubicBezTo>
                      <a:pt x="105" y="595"/>
                      <a:pt x="105" y="595"/>
                      <a:pt x="105" y="595"/>
                    </a:cubicBezTo>
                    <a:cubicBezTo>
                      <a:pt x="101" y="595"/>
                      <a:pt x="101" y="595"/>
                      <a:pt x="101" y="595"/>
                    </a:cubicBezTo>
                    <a:cubicBezTo>
                      <a:pt x="99" y="597"/>
                      <a:pt x="99" y="597"/>
                      <a:pt x="99" y="597"/>
                    </a:cubicBezTo>
                    <a:cubicBezTo>
                      <a:pt x="100" y="599"/>
                      <a:pt x="100" y="599"/>
                      <a:pt x="100" y="599"/>
                    </a:cubicBezTo>
                    <a:cubicBezTo>
                      <a:pt x="100" y="601"/>
                      <a:pt x="100" y="601"/>
                      <a:pt x="100" y="601"/>
                    </a:cubicBezTo>
                    <a:cubicBezTo>
                      <a:pt x="100" y="604"/>
                      <a:pt x="100" y="604"/>
                      <a:pt x="100" y="604"/>
                    </a:cubicBezTo>
                    <a:cubicBezTo>
                      <a:pt x="98" y="606"/>
                      <a:pt x="98" y="606"/>
                      <a:pt x="98" y="606"/>
                    </a:cubicBezTo>
                    <a:cubicBezTo>
                      <a:pt x="95" y="607"/>
                      <a:pt x="95" y="607"/>
                      <a:pt x="95" y="607"/>
                    </a:cubicBezTo>
                    <a:cubicBezTo>
                      <a:pt x="92" y="610"/>
                      <a:pt x="92" y="610"/>
                      <a:pt x="92" y="610"/>
                    </a:cubicBezTo>
                    <a:cubicBezTo>
                      <a:pt x="90" y="609"/>
                      <a:pt x="90" y="609"/>
                      <a:pt x="90" y="609"/>
                    </a:cubicBezTo>
                    <a:cubicBezTo>
                      <a:pt x="88" y="610"/>
                      <a:pt x="88" y="610"/>
                      <a:pt x="88" y="610"/>
                    </a:cubicBezTo>
                    <a:cubicBezTo>
                      <a:pt x="91" y="612"/>
                      <a:pt x="91" y="612"/>
                      <a:pt x="91" y="612"/>
                    </a:cubicBezTo>
                    <a:cubicBezTo>
                      <a:pt x="94" y="612"/>
                      <a:pt x="94" y="612"/>
                      <a:pt x="94" y="612"/>
                    </a:cubicBezTo>
                    <a:cubicBezTo>
                      <a:pt x="96" y="615"/>
                      <a:pt x="96" y="615"/>
                      <a:pt x="96" y="615"/>
                    </a:cubicBezTo>
                    <a:cubicBezTo>
                      <a:pt x="100" y="610"/>
                      <a:pt x="100" y="610"/>
                      <a:pt x="100" y="610"/>
                    </a:cubicBezTo>
                    <a:cubicBezTo>
                      <a:pt x="108" y="604"/>
                      <a:pt x="108" y="604"/>
                      <a:pt x="108" y="604"/>
                    </a:cubicBezTo>
                    <a:cubicBezTo>
                      <a:pt x="109" y="604"/>
                      <a:pt x="109" y="604"/>
                      <a:pt x="109" y="604"/>
                    </a:cubicBezTo>
                    <a:cubicBezTo>
                      <a:pt x="112" y="605"/>
                      <a:pt x="112" y="605"/>
                      <a:pt x="112" y="605"/>
                    </a:cubicBezTo>
                    <a:cubicBezTo>
                      <a:pt x="115" y="602"/>
                      <a:pt x="115" y="602"/>
                      <a:pt x="115" y="602"/>
                    </a:cubicBezTo>
                    <a:cubicBezTo>
                      <a:pt x="120" y="599"/>
                      <a:pt x="120" y="599"/>
                      <a:pt x="120" y="599"/>
                    </a:cubicBezTo>
                    <a:cubicBezTo>
                      <a:pt x="120" y="602"/>
                      <a:pt x="120" y="602"/>
                      <a:pt x="120" y="602"/>
                    </a:cubicBezTo>
                    <a:cubicBezTo>
                      <a:pt x="117" y="604"/>
                      <a:pt x="117" y="604"/>
                      <a:pt x="117" y="604"/>
                    </a:cubicBezTo>
                    <a:cubicBezTo>
                      <a:pt x="117" y="606"/>
                      <a:pt x="117" y="606"/>
                      <a:pt x="117" y="606"/>
                    </a:cubicBezTo>
                    <a:cubicBezTo>
                      <a:pt x="120" y="607"/>
                      <a:pt x="120" y="607"/>
                      <a:pt x="120" y="607"/>
                    </a:cubicBezTo>
                    <a:cubicBezTo>
                      <a:pt x="121" y="611"/>
                      <a:pt x="121" y="611"/>
                      <a:pt x="121" y="611"/>
                    </a:cubicBezTo>
                    <a:cubicBezTo>
                      <a:pt x="120" y="613"/>
                      <a:pt x="120" y="613"/>
                      <a:pt x="120" y="613"/>
                    </a:cubicBezTo>
                    <a:cubicBezTo>
                      <a:pt x="123" y="615"/>
                      <a:pt x="123" y="615"/>
                      <a:pt x="123" y="615"/>
                    </a:cubicBezTo>
                    <a:cubicBezTo>
                      <a:pt x="126" y="612"/>
                      <a:pt x="126" y="612"/>
                      <a:pt x="126" y="612"/>
                    </a:cubicBezTo>
                    <a:cubicBezTo>
                      <a:pt x="127" y="609"/>
                      <a:pt x="127" y="609"/>
                      <a:pt x="127" y="609"/>
                    </a:cubicBezTo>
                    <a:cubicBezTo>
                      <a:pt x="129" y="611"/>
                      <a:pt x="129" y="611"/>
                      <a:pt x="129" y="611"/>
                    </a:cubicBezTo>
                    <a:cubicBezTo>
                      <a:pt x="127" y="613"/>
                      <a:pt x="127" y="613"/>
                      <a:pt x="127" y="613"/>
                    </a:cubicBezTo>
                    <a:cubicBezTo>
                      <a:pt x="130" y="618"/>
                      <a:pt x="130" y="618"/>
                      <a:pt x="130" y="618"/>
                    </a:cubicBezTo>
                    <a:cubicBezTo>
                      <a:pt x="131" y="625"/>
                      <a:pt x="131" y="625"/>
                      <a:pt x="131" y="625"/>
                    </a:cubicBezTo>
                    <a:cubicBezTo>
                      <a:pt x="130" y="629"/>
                      <a:pt x="130" y="629"/>
                      <a:pt x="130" y="629"/>
                    </a:cubicBezTo>
                    <a:cubicBezTo>
                      <a:pt x="132" y="635"/>
                      <a:pt x="132" y="635"/>
                      <a:pt x="132" y="635"/>
                    </a:cubicBezTo>
                    <a:cubicBezTo>
                      <a:pt x="134" y="635"/>
                      <a:pt x="134" y="635"/>
                      <a:pt x="134" y="635"/>
                    </a:cubicBezTo>
                    <a:cubicBezTo>
                      <a:pt x="136" y="630"/>
                      <a:pt x="136" y="630"/>
                      <a:pt x="136" y="630"/>
                    </a:cubicBezTo>
                    <a:cubicBezTo>
                      <a:pt x="135" y="626"/>
                      <a:pt x="135" y="626"/>
                      <a:pt x="135" y="626"/>
                    </a:cubicBezTo>
                    <a:cubicBezTo>
                      <a:pt x="138" y="619"/>
                      <a:pt x="138" y="619"/>
                      <a:pt x="138" y="619"/>
                    </a:cubicBezTo>
                    <a:cubicBezTo>
                      <a:pt x="139" y="616"/>
                      <a:pt x="139" y="616"/>
                      <a:pt x="139" y="616"/>
                    </a:cubicBezTo>
                    <a:cubicBezTo>
                      <a:pt x="143" y="612"/>
                      <a:pt x="143" y="612"/>
                      <a:pt x="143" y="612"/>
                    </a:cubicBezTo>
                    <a:cubicBezTo>
                      <a:pt x="144" y="612"/>
                      <a:pt x="144" y="612"/>
                      <a:pt x="144" y="612"/>
                    </a:cubicBezTo>
                    <a:cubicBezTo>
                      <a:pt x="148" y="608"/>
                      <a:pt x="148" y="608"/>
                      <a:pt x="148" y="608"/>
                    </a:cubicBezTo>
                    <a:cubicBezTo>
                      <a:pt x="153" y="608"/>
                      <a:pt x="153" y="608"/>
                      <a:pt x="153" y="608"/>
                    </a:cubicBezTo>
                    <a:cubicBezTo>
                      <a:pt x="148" y="611"/>
                      <a:pt x="148" y="611"/>
                      <a:pt x="148" y="611"/>
                    </a:cubicBezTo>
                    <a:cubicBezTo>
                      <a:pt x="143" y="617"/>
                      <a:pt x="143" y="617"/>
                      <a:pt x="143" y="617"/>
                    </a:cubicBezTo>
                    <a:cubicBezTo>
                      <a:pt x="143" y="620"/>
                      <a:pt x="143" y="620"/>
                      <a:pt x="143" y="620"/>
                    </a:cubicBezTo>
                    <a:cubicBezTo>
                      <a:pt x="148" y="626"/>
                      <a:pt x="148" y="626"/>
                      <a:pt x="148" y="626"/>
                    </a:cubicBezTo>
                    <a:cubicBezTo>
                      <a:pt x="150" y="627"/>
                      <a:pt x="150" y="627"/>
                      <a:pt x="150" y="627"/>
                    </a:cubicBezTo>
                    <a:cubicBezTo>
                      <a:pt x="155" y="623"/>
                      <a:pt x="155" y="623"/>
                      <a:pt x="155" y="623"/>
                    </a:cubicBezTo>
                    <a:cubicBezTo>
                      <a:pt x="162" y="622"/>
                      <a:pt x="162" y="622"/>
                      <a:pt x="162" y="622"/>
                    </a:cubicBezTo>
                    <a:cubicBezTo>
                      <a:pt x="166" y="619"/>
                      <a:pt x="166" y="619"/>
                      <a:pt x="166" y="619"/>
                    </a:cubicBezTo>
                    <a:cubicBezTo>
                      <a:pt x="168" y="619"/>
                      <a:pt x="168" y="619"/>
                      <a:pt x="168" y="619"/>
                    </a:cubicBezTo>
                    <a:cubicBezTo>
                      <a:pt x="174" y="615"/>
                      <a:pt x="174" y="615"/>
                      <a:pt x="174" y="615"/>
                    </a:cubicBezTo>
                    <a:cubicBezTo>
                      <a:pt x="177" y="615"/>
                      <a:pt x="177" y="615"/>
                      <a:pt x="177" y="615"/>
                    </a:cubicBezTo>
                    <a:cubicBezTo>
                      <a:pt x="174" y="616"/>
                      <a:pt x="174" y="616"/>
                      <a:pt x="174" y="616"/>
                    </a:cubicBezTo>
                    <a:cubicBezTo>
                      <a:pt x="170" y="622"/>
                      <a:pt x="170" y="622"/>
                      <a:pt x="170" y="622"/>
                    </a:cubicBezTo>
                    <a:cubicBezTo>
                      <a:pt x="170" y="624"/>
                      <a:pt x="170" y="624"/>
                      <a:pt x="170" y="624"/>
                    </a:cubicBezTo>
                    <a:cubicBezTo>
                      <a:pt x="168" y="627"/>
                      <a:pt x="168" y="627"/>
                      <a:pt x="168" y="627"/>
                    </a:cubicBezTo>
                    <a:cubicBezTo>
                      <a:pt x="158" y="634"/>
                      <a:pt x="158" y="634"/>
                      <a:pt x="158" y="634"/>
                    </a:cubicBezTo>
                    <a:cubicBezTo>
                      <a:pt x="153" y="638"/>
                      <a:pt x="153" y="638"/>
                      <a:pt x="153" y="638"/>
                    </a:cubicBezTo>
                    <a:cubicBezTo>
                      <a:pt x="150" y="645"/>
                      <a:pt x="150" y="645"/>
                      <a:pt x="150" y="645"/>
                    </a:cubicBezTo>
                    <a:cubicBezTo>
                      <a:pt x="150" y="649"/>
                      <a:pt x="150" y="649"/>
                      <a:pt x="150" y="649"/>
                    </a:cubicBezTo>
                    <a:cubicBezTo>
                      <a:pt x="151" y="653"/>
                      <a:pt x="151" y="653"/>
                      <a:pt x="151" y="653"/>
                    </a:cubicBezTo>
                    <a:cubicBezTo>
                      <a:pt x="155" y="656"/>
                      <a:pt x="155" y="656"/>
                      <a:pt x="155" y="656"/>
                    </a:cubicBezTo>
                    <a:cubicBezTo>
                      <a:pt x="148" y="654"/>
                      <a:pt x="148" y="654"/>
                      <a:pt x="148" y="654"/>
                    </a:cubicBezTo>
                    <a:cubicBezTo>
                      <a:pt x="146" y="655"/>
                      <a:pt x="146" y="655"/>
                      <a:pt x="146" y="655"/>
                    </a:cubicBezTo>
                    <a:cubicBezTo>
                      <a:pt x="143" y="660"/>
                      <a:pt x="143" y="660"/>
                      <a:pt x="143" y="660"/>
                    </a:cubicBezTo>
                    <a:cubicBezTo>
                      <a:pt x="142" y="666"/>
                      <a:pt x="142" y="666"/>
                      <a:pt x="142" y="666"/>
                    </a:cubicBezTo>
                    <a:cubicBezTo>
                      <a:pt x="137" y="672"/>
                      <a:pt x="137" y="672"/>
                      <a:pt x="137" y="672"/>
                    </a:cubicBezTo>
                    <a:cubicBezTo>
                      <a:pt x="135" y="676"/>
                      <a:pt x="135" y="676"/>
                      <a:pt x="135" y="676"/>
                    </a:cubicBezTo>
                    <a:cubicBezTo>
                      <a:pt x="136" y="679"/>
                      <a:pt x="136" y="679"/>
                      <a:pt x="136" y="679"/>
                    </a:cubicBezTo>
                    <a:cubicBezTo>
                      <a:pt x="137" y="680"/>
                      <a:pt x="137" y="680"/>
                      <a:pt x="137" y="680"/>
                    </a:cubicBezTo>
                    <a:cubicBezTo>
                      <a:pt x="137" y="683"/>
                      <a:pt x="137" y="683"/>
                      <a:pt x="137" y="683"/>
                    </a:cubicBezTo>
                    <a:cubicBezTo>
                      <a:pt x="134" y="682"/>
                      <a:pt x="134" y="682"/>
                      <a:pt x="134" y="682"/>
                    </a:cubicBezTo>
                    <a:cubicBezTo>
                      <a:pt x="133" y="680"/>
                      <a:pt x="133" y="680"/>
                      <a:pt x="133" y="680"/>
                    </a:cubicBezTo>
                    <a:cubicBezTo>
                      <a:pt x="131" y="679"/>
                      <a:pt x="131" y="679"/>
                      <a:pt x="131" y="679"/>
                    </a:cubicBezTo>
                    <a:cubicBezTo>
                      <a:pt x="128" y="683"/>
                      <a:pt x="128" y="683"/>
                      <a:pt x="128" y="683"/>
                    </a:cubicBezTo>
                    <a:cubicBezTo>
                      <a:pt x="123" y="687"/>
                      <a:pt x="123" y="687"/>
                      <a:pt x="123" y="687"/>
                    </a:cubicBezTo>
                    <a:cubicBezTo>
                      <a:pt x="125" y="689"/>
                      <a:pt x="125" y="689"/>
                      <a:pt x="125" y="689"/>
                    </a:cubicBezTo>
                    <a:cubicBezTo>
                      <a:pt x="123" y="692"/>
                      <a:pt x="123" y="692"/>
                      <a:pt x="123" y="692"/>
                    </a:cubicBezTo>
                    <a:cubicBezTo>
                      <a:pt x="121" y="692"/>
                      <a:pt x="121" y="692"/>
                      <a:pt x="121" y="692"/>
                    </a:cubicBezTo>
                    <a:cubicBezTo>
                      <a:pt x="120" y="690"/>
                      <a:pt x="120" y="690"/>
                      <a:pt x="120" y="690"/>
                    </a:cubicBezTo>
                    <a:cubicBezTo>
                      <a:pt x="118" y="691"/>
                      <a:pt x="118" y="691"/>
                      <a:pt x="118" y="691"/>
                    </a:cubicBezTo>
                    <a:cubicBezTo>
                      <a:pt x="110" y="699"/>
                      <a:pt x="110" y="699"/>
                      <a:pt x="110" y="699"/>
                    </a:cubicBezTo>
                    <a:cubicBezTo>
                      <a:pt x="108" y="703"/>
                      <a:pt x="108" y="703"/>
                      <a:pt x="108" y="703"/>
                    </a:cubicBezTo>
                    <a:cubicBezTo>
                      <a:pt x="108" y="706"/>
                      <a:pt x="108" y="706"/>
                      <a:pt x="108" y="706"/>
                    </a:cubicBezTo>
                    <a:cubicBezTo>
                      <a:pt x="107" y="708"/>
                      <a:pt x="107" y="708"/>
                      <a:pt x="107" y="708"/>
                    </a:cubicBezTo>
                    <a:cubicBezTo>
                      <a:pt x="104" y="706"/>
                      <a:pt x="104" y="706"/>
                      <a:pt x="104" y="706"/>
                    </a:cubicBezTo>
                    <a:cubicBezTo>
                      <a:pt x="104" y="702"/>
                      <a:pt x="104" y="702"/>
                      <a:pt x="104" y="702"/>
                    </a:cubicBezTo>
                    <a:cubicBezTo>
                      <a:pt x="99" y="705"/>
                      <a:pt x="99" y="705"/>
                      <a:pt x="99" y="705"/>
                    </a:cubicBezTo>
                    <a:cubicBezTo>
                      <a:pt x="95" y="708"/>
                      <a:pt x="95" y="708"/>
                      <a:pt x="95" y="708"/>
                    </a:cubicBezTo>
                    <a:cubicBezTo>
                      <a:pt x="92" y="710"/>
                      <a:pt x="92" y="710"/>
                      <a:pt x="92" y="710"/>
                    </a:cubicBezTo>
                    <a:cubicBezTo>
                      <a:pt x="91" y="713"/>
                      <a:pt x="91" y="713"/>
                      <a:pt x="91" y="713"/>
                    </a:cubicBezTo>
                    <a:cubicBezTo>
                      <a:pt x="88" y="715"/>
                      <a:pt x="88" y="715"/>
                      <a:pt x="88" y="715"/>
                    </a:cubicBezTo>
                    <a:cubicBezTo>
                      <a:pt x="83" y="715"/>
                      <a:pt x="83" y="715"/>
                      <a:pt x="83" y="715"/>
                    </a:cubicBezTo>
                    <a:cubicBezTo>
                      <a:pt x="78" y="720"/>
                      <a:pt x="78" y="720"/>
                      <a:pt x="78" y="720"/>
                    </a:cubicBezTo>
                    <a:cubicBezTo>
                      <a:pt x="70" y="724"/>
                      <a:pt x="70" y="724"/>
                      <a:pt x="70" y="724"/>
                    </a:cubicBezTo>
                    <a:cubicBezTo>
                      <a:pt x="64" y="729"/>
                      <a:pt x="64" y="729"/>
                      <a:pt x="64" y="729"/>
                    </a:cubicBezTo>
                    <a:cubicBezTo>
                      <a:pt x="62" y="735"/>
                      <a:pt x="62" y="735"/>
                      <a:pt x="62" y="735"/>
                    </a:cubicBezTo>
                    <a:cubicBezTo>
                      <a:pt x="61" y="738"/>
                      <a:pt x="61" y="738"/>
                      <a:pt x="61" y="738"/>
                    </a:cubicBezTo>
                    <a:cubicBezTo>
                      <a:pt x="63" y="741"/>
                      <a:pt x="63" y="741"/>
                      <a:pt x="63" y="741"/>
                    </a:cubicBezTo>
                    <a:cubicBezTo>
                      <a:pt x="62" y="744"/>
                      <a:pt x="62" y="744"/>
                      <a:pt x="62" y="744"/>
                    </a:cubicBezTo>
                    <a:cubicBezTo>
                      <a:pt x="61" y="745"/>
                      <a:pt x="61" y="745"/>
                      <a:pt x="61" y="745"/>
                    </a:cubicBezTo>
                    <a:cubicBezTo>
                      <a:pt x="59" y="742"/>
                      <a:pt x="59" y="742"/>
                      <a:pt x="59" y="742"/>
                    </a:cubicBezTo>
                    <a:cubicBezTo>
                      <a:pt x="57" y="742"/>
                      <a:pt x="57" y="742"/>
                      <a:pt x="57" y="742"/>
                    </a:cubicBezTo>
                    <a:cubicBezTo>
                      <a:pt x="57" y="744"/>
                      <a:pt x="57" y="744"/>
                      <a:pt x="57" y="744"/>
                    </a:cubicBezTo>
                    <a:cubicBezTo>
                      <a:pt x="57" y="747"/>
                      <a:pt x="57" y="747"/>
                      <a:pt x="57" y="747"/>
                    </a:cubicBezTo>
                    <a:cubicBezTo>
                      <a:pt x="56" y="748"/>
                      <a:pt x="56" y="748"/>
                      <a:pt x="56" y="748"/>
                    </a:cubicBezTo>
                    <a:cubicBezTo>
                      <a:pt x="54" y="745"/>
                      <a:pt x="54" y="745"/>
                      <a:pt x="54" y="745"/>
                    </a:cubicBezTo>
                    <a:cubicBezTo>
                      <a:pt x="54" y="741"/>
                      <a:pt x="54" y="741"/>
                      <a:pt x="54" y="741"/>
                    </a:cubicBezTo>
                    <a:cubicBezTo>
                      <a:pt x="55" y="738"/>
                      <a:pt x="55" y="738"/>
                      <a:pt x="55" y="738"/>
                    </a:cubicBezTo>
                    <a:cubicBezTo>
                      <a:pt x="52" y="737"/>
                      <a:pt x="52" y="737"/>
                      <a:pt x="52" y="737"/>
                    </a:cubicBezTo>
                    <a:cubicBezTo>
                      <a:pt x="49" y="737"/>
                      <a:pt x="49" y="737"/>
                      <a:pt x="49" y="737"/>
                    </a:cubicBezTo>
                    <a:cubicBezTo>
                      <a:pt x="47" y="736"/>
                      <a:pt x="47" y="736"/>
                      <a:pt x="47" y="736"/>
                    </a:cubicBezTo>
                    <a:cubicBezTo>
                      <a:pt x="43" y="737"/>
                      <a:pt x="43" y="737"/>
                      <a:pt x="43" y="737"/>
                    </a:cubicBezTo>
                    <a:cubicBezTo>
                      <a:pt x="38" y="738"/>
                      <a:pt x="38" y="738"/>
                      <a:pt x="38" y="738"/>
                    </a:cubicBezTo>
                    <a:cubicBezTo>
                      <a:pt x="35" y="740"/>
                      <a:pt x="35" y="740"/>
                      <a:pt x="35" y="740"/>
                    </a:cubicBezTo>
                    <a:cubicBezTo>
                      <a:pt x="33" y="743"/>
                      <a:pt x="33" y="743"/>
                      <a:pt x="33" y="743"/>
                    </a:cubicBezTo>
                    <a:cubicBezTo>
                      <a:pt x="28" y="746"/>
                      <a:pt x="28" y="746"/>
                      <a:pt x="28" y="746"/>
                    </a:cubicBezTo>
                    <a:cubicBezTo>
                      <a:pt x="24" y="749"/>
                      <a:pt x="24" y="749"/>
                      <a:pt x="24" y="749"/>
                    </a:cubicBezTo>
                    <a:cubicBezTo>
                      <a:pt x="19" y="754"/>
                      <a:pt x="19" y="754"/>
                      <a:pt x="19" y="754"/>
                    </a:cubicBezTo>
                    <a:cubicBezTo>
                      <a:pt x="20" y="756"/>
                      <a:pt x="20" y="756"/>
                      <a:pt x="20" y="756"/>
                    </a:cubicBezTo>
                    <a:cubicBezTo>
                      <a:pt x="19" y="758"/>
                      <a:pt x="19" y="758"/>
                      <a:pt x="19" y="758"/>
                    </a:cubicBezTo>
                    <a:cubicBezTo>
                      <a:pt x="17" y="758"/>
                      <a:pt x="17" y="758"/>
                      <a:pt x="17" y="758"/>
                    </a:cubicBezTo>
                    <a:cubicBezTo>
                      <a:pt x="13" y="760"/>
                      <a:pt x="13" y="760"/>
                      <a:pt x="13" y="760"/>
                    </a:cubicBezTo>
                    <a:cubicBezTo>
                      <a:pt x="10" y="762"/>
                      <a:pt x="10" y="762"/>
                      <a:pt x="10" y="762"/>
                    </a:cubicBezTo>
                    <a:cubicBezTo>
                      <a:pt x="10" y="765"/>
                      <a:pt x="10" y="765"/>
                      <a:pt x="10" y="765"/>
                    </a:cubicBezTo>
                    <a:cubicBezTo>
                      <a:pt x="8" y="765"/>
                      <a:pt x="8" y="765"/>
                      <a:pt x="8" y="765"/>
                    </a:cubicBezTo>
                    <a:cubicBezTo>
                      <a:pt x="5" y="764"/>
                      <a:pt x="5" y="764"/>
                      <a:pt x="5" y="764"/>
                    </a:cubicBezTo>
                    <a:cubicBezTo>
                      <a:pt x="2" y="765"/>
                      <a:pt x="2" y="765"/>
                      <a:pt x="2" y="765"/>
                    </a:cubicBezTo>
                    <a:cubicBezTo>
                      <a:pt x="0" y="768"/>
                      <a:pt x="0" y="768"/>
                      <a:pt x="0" y="768"/>
                    </a:cubicBezTo>
                    <a:cubicBezTo>
                      <a:pt x="0" y="772"/>
                      <a:pt x="0" y="772"/>
                      <a:pt x="0" y="772"/>
                    </a:cubicBezTo>
                    <a:cubicBezTo>
                      <a:pt x="0" y="772"/>
                      <a:pt x="0" y="773"/>
                      <a:pt x="1" y="773"/>
                    </a:cubicBezTo>
                    <a:cubicBezTo>
                      <a:pt x="1" y="773"/>
                      <a:pt x="1" y="773"/>
                      <a:pt x="1" y="773"/>
                    </a:cubicBezTo>
                    <a:cubicBezTo>
                      <a:pt x="1" y="774"/>
                      <a:pt x="2" y="774"/>
                      <a:pt x="3" y="774"/>
                    </a:cubicBezTo>
                    <a:cubicBezTo>
                      <a:pt x="3" y="774"/>
                      <a:pt x="3" y="774"/>
                      <a:pt x="3" y="774"/>
                    </a:cubicBezTo>
                    <a:cubicBezTo>
                      <a:pt x="4" y="771"/>
                      <a:pt x="4" y="771"/>
                      <a:pt x="4" y="771"/>
                    </a:cubicBezTo>
                    <a:cubicBezTo>
                      <a:pt x="4" y="769"/>
                      <a:pt x="4" y="769"/>
                      <a:pt x="4" y="769"/>
                    </a:cubicBezTo>
                    <a:cubicBezTo>
                      <a:pt x="6" y="767"/>
                      <a:pt x="6" y="767"/>
                      <a:pt x="6" y="767"/>
                    </a:cubicBezTo>
                    <a:cubicBezTo>
                      <a:pt x="7" y="769"/>
                      <a:pt x="7" y="769"/>
                      <a:pt x="7" y="769"/>
                    </a:cubicBezTo>
                    <a:cubicBezTo>
                      <a:pt x="7" y="772"/>
                      <a:pt x="7" y="772"/>
                      <a:pt x="7" y="772"/>
                    </a:cubicBezTo>
                    <a:cubicBezTo>
                      <a:pt x="7" y="773"/>
                      <a:pt x="7" y="773"/>
                      <a:pt x="7" y="773"/>
                    </a:cubicBezTo>
                    <a:cubicBezTo>
                      <a:pt x="10" y="773"/>
                      <a:pt x="10" y="773"/>
                      <a:pt x="10" y="773"/>
                    </a:cubicBezTo>
                    <a:cubicBezTo>
                      <a:pt x="13" y="766"/>
                      <a:pt x="13" y="766"/>
                      <a:pt x="13" y="766"/>
                    </a:cubicBezTo>
                    <a:cubicBezTo>
                      <a:pt x="15" y="765"/>
                      <a:pt x="15" y="765"/>
                      <a:pt x="15" y="765"/>
                    </a:cubicBezTo>
                    <a:cubicBezTo>
                      <a:pt x="16" y="768"/>
                      <a:pt x="16" y="768"/>
                      <a:pt x="16" y="768"/>
                    </a:cubicBezTo>
                    <a:cubicBezTo>
                      <a:pt x="16" y="770"/>
                      <a:pt x="16" y="770"/>
                      <a:pt x="16" y="770"/>
                    </a:cubicBezTo>
                    <a:cubicBezTo>
                      <a:pt x="16" y="772"/>
                      <a:pt x="16" y="772"/>
                      <a:pt x="16" y="772"/>
                    </a:cubicBezTo>
                    <a:cubicBezTo>
                      <a:pt x="19" y="772"/>
                      <a:pt x="19" y="772"/>
                      <a:pt x="19" y="772"/>
                    </a:cubicBezTo>
                    <a:cubicBezTo>
                      <a:pt x="21" y="768"/>
                      <a:pt x="21" y="768"/>
                      <a:pt x="21" y="768"/>
                    </a:cubicBezTo>
                    <a:cubicBezTo>
                      <a:pt x="22" y="771"/>
                      <a:pt x="22" y="771"/>
                      <a:pt x="22" y="771"/>
                    </a:cubicBezTo>
                    <a:cubicBezTo>
                      <a:pt x="23" y="771"/>
                      <a:pt x="23" y="771"/>
                      <a:pt x="23" y="771"/>
                    </a:cubicBezTo>
                    <a:cubicBezTo>
                      <a:pt x="23" y="768"/>
                      <a:pt x="23" y="768"/>
                      <a:pt x="23" y="768"/>
                    </a:cubicBezTo>
                    <a:cubicBezTo>
                      <a:pt x="26" y="766"/>
                      <a:pt x="26" y="766"/>
                      <a:pt x="26" y="766"/>
                    </a:cubicBezTo>
                    <a:cubicBezTo>
                      <a:pt x="29" y="766"/>
                      <a:pt x="29" y="766"/>
                      <a:pt x="29" y="766"/>
                    </a:cubicBezTo>
                    <a:cubicBezTo>
                      <a:pt x="33" y="764"/>
                      <a:pt x="33" y="764"/>
                      <a:pt x="33" y="764"/>
                    </a:cubicBezTo>
                    <a:cubicBezTo>
                      <a:pt x="35" y="759"/>
                      <a:pt x="35" y="759"/>
                      <a:pt x="35" y="759"/>
                    </a:cubicBezTo>
                    <a:cubicBezTo>
                      <a:pt x="34" y="755"/>
                      <a:pt x="34" y="755"/>
                      <a:pt x="34" y="755"/>
                    </a:cubicBezTo>
                    <a:cubicBezTo>
                      <a:pt x="37" y="753"/>
                      <a:pt x="37" y="753"/>
                      <a:pt x="37" y="753"/>
                    </a:cubicBezTo>
                    <a:cubicBezTo>
                      <a:pt x="40" y="749"/>
                      <a:pt x="40" y="749"/>
                      <a:pt x="40" y="749"/>
                    </a:cubicBezTo>
                    <a:cubicBezTo>
                      <a:pt x="42" y="749"/>
                      <a:pt x="42" y="749"/>
                      <a:pt x="42" y="749"/>
                    </a:cubicBezTo>
                    <a:cubicBezTo>
                      <a:pt x="46" y="752"/>
                      <a:pt x="46" y="752"/>
                      <a:pt x="46" y="752"/>
                    </a:cubicBezTo>
                    <a:cubicBezTo>
                      <a:pt x="44" y="754"/>
                      <a:pt x="44" y="754"/>
                      <a:pt x="44" y="754"/>
                    </a:cubicBezTo>
                    <a:cubicBezTo>
                      <a:pt x="42" y="755"/>
                      <a:pt x="42" y="755"/>
                      <a:pt x="42" y="755"/>
                    </a:cubicBezTo>
                    <a:cubicBezTo>
                      <a:pt x="40" y="759"/>
                      <a:pt x="40" y="759"/>
                      <a:pt x="40" y="759"/>
                    </a:cubicBezTo>
                    <a:cubicBezTo>
                      <a:pt x="40" y="762"/>
                      <a:pt x="40" y="762"/>
                      <a:pt x="40" y="762"/>
                    </a:cubicBezTo>
                    <a:cubicBezTo>
                      <a:pt x="41" y="763"/>
                      <a:pt x="41" y="763"/>
                      <a:pt x="41" y="763"/>
                    </a:cubicBezTo>
                    <a:cubicBezTo>
                      <a:pt x="46" y="759"/>
                      <a:pt x="46" y="759"/>
                      <a:pt x="46" y="759"/>
                    </a:cubicBezTo>
                    <a:cubicBezTo>
                      <a:pt x="47" y="756"/>
                      <a:pt x="47" y="756"/>
                      <a:pt x="47" y="756"/>
                    </a:cubicBezTo>
                    <a:cubicBezTo>
                      <a:pt x="49" y="755"/>
                      <a:pt x="49" y="755"/>
                      <a:pt x="49" y="755"/>
                    </a:cubicBezTo>
                    <a:cubicBezTo>
                      <a:pt x="50" y="757"/>
                      <a:pt x="50" y="757"/>
                      <a:pt x="50" y="757"/>
                    </a:cubicBezTo>
                    <a:cubicBezTo>
                      <a:pt x="51" y="755"/>
                      <a:pt x="51" y="755"/>
                      <a:pt x="51" y="755"/>
                    </a:cubicBezTo>
                    <a:cubicBezTo>
                      <a:pt x="52" y="755"/>
                      <a:pt x="52" y="755"/>
                      <a:pt x="52" y="755"/>
                    </a:cubicBezTo>
                    <a:cubicBezTo>
                      <a:pt x="53" y="757"/>
                      <a:pt x="53" y="757"/>
                      <a:pt x="53" y="757"/>
                    </a:cubicBezTo>
                    <a:cubicBezTo>
                      <a:pt x="52" y="760"/>
                      <a:pt x="52" y="760"/>
                      <a:pt x="52" y="760"/>
                    </a:cubicBezTo>
                    <a:cubicBezTo>
                      <a:pt x="53" y="760"/>
                      <a:pt x="53" y="760"/>
                      <a:pt x="53" y="760"/>
                    </a:cubicBezTo>
                    <a:cubicBezTo>
                      <a:pt x="56" y="756"/>
                      <a:pt x="56" y="756"/>
                      <a:pt x="56" y="756"/>
                    </a:cubicBezTo>
                    <a:cubicBezTo>
                      <a:pt x="59" y="757"/>
                      <a:pt x="59" y="757"/>
                      <a:pt x="59" y="757"/>
                    </a:cubicBezTo>
                    <a:cubicBezTo>
                      <a:pt x="61" y="754"/>
                      <a:pt x="61" y="754"/>
                      <a:pt x="61" y="754"/>
                    </a:cubicBezTo>
                    <a:cubicBezTo>
                      <a:pt x="65" y="754"/>
                      <a:pt x="65" y="754"/>
                      <a:pt x="65" y="754"/>
                    </a:cubicBezTo>
                    <a:cubicBezTo>
                      <a:pt x="68" y="748"/>
                      <a:pt x="68" y="748"/>
                      <a:pt x="68" y="748"/>
                    </a:cubicBezTo>
                    <a:cubicBezTo>
                      <a:pt x="71" y="746"/>
                      <a:pt x="71" y="746"/>
                      <a:pt x="71" y="746"/>
                    </a:cubicBezTo>
                    <a:cubicBezTo>
                      <a:pt x="74" y="747"/>
                      <a:pt x="74" y="747"/>
                      <a:pt x="74" y="747"/>
                    </a:cubicBezTo>
                    <a:cubicBezTo>
                      <a:pt x="74" y="749"/>
                      <a:pt x="74" y="749"/>
                      <a:pt x="74" y="749"/>
                    </a:cubicBezTo>
                    <a:cubicBezTo>
                      <a:pt x="71" y="753"/>
                      <a:pt x="71" y="753"/>
                      <a:pt x="71" y="753"/>
                    </a:cubicBezTo>
                    <a:cubicBezTo>
                      <a:pt x="69" y="758"/>
                      <a:pt x="69" y="758"/>
                      <a:pt x="69" y="758"/>
                    </a:cubicBezTo>
                    <a:cubicBezTo>
                      <a:pt x="69" y="760"/>
                      <a:pt x="69" y="760"/>
                      <a:pt x="69" y="760"/>
                    </a:cubicBezTo>
                    <a:cubicBezTo>
                      <a:pt x="71" y="760"/>
                      <a:pt x="71" y="760"/>
                      <a:pt x="71" y="760"/>
                    </a:cubicBezTo>
                    <a:cubicBezTo>
                      <a:pt x="76" y="754"/>
                      <a:pt x="76" y="754"/>
                      <a:pt x="76" y="754"/>
                    </a:cubicBezTo>
                    <a:cubicBezTo>
                      <a:pt x="76" y="747"/>
                      <a:pt x="76" y="747"/>
                      <a:pt x="76" y="747"/>
                    </a:cubicBezTo>
                    <a:cubicBezTo>
                      <a:pt x="76" y="746"/>
                      <a:pt x="76" y="746"/>
                      <a:pt x="76" y="746"/>
                    </a:cubicBezTo>
                    <a:cubicBezTo>
                      <a:pt x="78" y="748"/>
                      <a:pt x="78" y="748"/>
                      <a:pt x="78" y="748"/>
                    </a:cubicBezTo>
                    <a:cubicBezTo>
                      <a:pt x="81" y="747"/>
                      <a:pt x="81" y="747"/>
                      <a:pt x="81" y="747"/>
                    </a:cubicBezTo>
                    <a:cubicBezTo>
                      <a:pt x="83" y="747"/>
                      <a:pt x="83" y="747"/>
                      <a:pt x="83" y="747"/>
                    </a:cubicBezTo>
                    <a:cubicBezTo>
                      <a:pt x="87" y="747"/>
                      <a:pt x="87" y="747"/>
                      <a:pt x="87" y="747"/>
                    </a:cubicBezTo>
                    <a:cubicBezTo>
                      <a:pt x="90" y="743"/>
                      <a:pt x="90" y="743"/>
                      <a:pt x="90" y="743"/>
                    </a:cubicBezTo>
                    <a:cubicBezTo>
                      <a:pt x="91" y="742"/>
                      <a:pt x="91" y="742"/>
                      <a:pt x="91" y="742"/>
                    </a:cubicBezTo>
                    <a:cubicBezTo>
                      <a:pt x="92" y="743"/>
                      <a:pt x="92" y="743"/>
                      <a:pt x="92" y="743"/>
                    </a:cubicBezTo>
                    <a:cubicBezTo>
                      <a:pt x="94" y="738"/>
                      <a:pt x="94" y="738"/>
                      <a:pt x="94" y="738"/>
                    </a:cubicBezTo>
                    <a:cubicBezTo>
                      <a:pt x="96" y="736"/>
                      <a:pt x="96" y="736"/>
                      <a:pt x="96" y="736"/>
                    </a:cubicBezTo>
                    <a:cubicBezTo>
                      <a:pt x="97" y="738"/>
                      <a:pt x="97" y="738"/>
                      <a:pt x="97" y="738"/>
                    </a:cubicBezTo>
                    <a:cubicBezTo>
                      <a:pt x="96" y="741"/>
                      <a:pt x="96" y="741"/>
                      <a:pt x="96" y="741"/>
                    </a:cubicBezTo>
                    <a:cubicBezTo>
                      <a:pt x="96" y="744"/>
                      <a:pt x="96" y="744"/>
                      <a:pt x="96" y="744"/>
                    </a:cubicBezTo>
                    <a:cubicBezTo>
                      <a:pt x="98" y="743"/>
                      <a:pt x="98" y="743"/>
                      <a:pt x="98" y="743"/>
                    </a:cubicBezTo>
                    <a:cubicBezTo>
                      <a:pt x="101" y="740"/>
                      <a:pt x="101" y="740"/>
                      <a:pt x="101" y="740"/>
                    </a:cubicBezTo>
                    <a:cubicBezTo>
                      <a:pt x="100" y="739"/>
                      <a:pt x="100" y="739"/>
                      <a:pt x="100" y="739"/>
                    </a:cubicBezTo>
                    <a:cubicBezTo>
                      <a:pt x="103" y="736"/>
                      <a:pt x="103" y="736"/>
                      <a:pt x="103" y="736"/>
                    </a:cubicBezTo>
                    <a:cubicBezTo>
                      <a:pt x="102" y="734"/>
                      <a:pt x="102" y="734"/>
                      <a:pt x="102" y="734"/>
                    </a:cubicBezTo>
                    <a:cubicBezTo>
                      <a:pt x="97" y="734"/>
                      <a:pt x="97" y="734"/>
                      <a:pt x="97" y="734"/>
                    </a:cubicBezTo>
                    <a:cubicBezTo>
                      <a:pt x="96" y="733"/>
                      <a:pt x="96" y="733"/>
                      <a:pt x="96" y="733"/>
                    </a:cubicBezTo>
                    <a:cubicBezTo>
                      <a:pt x="100" y="731"/>
                      <a:pt x="100" y="731"/>
                      <a:pt x="100" y="731"/>
                    </a:cubicBezTo>
                    <a:cubicBezTo>
                      <a:pt x="106" y="728"/>
                      <a:pt x="106" y="728"/>
                      <a:pt x="106" y="728"/>
                    </a:cubicBezTo>
                    <a:cubicBezTo>
                      <a:pt x="113" y="728"/>
                      <a:pt x="113" y="728"/>
                      <a:pt x="113" y="728"/>
                    </a:cubicBezTo>
                    <a:cubicBezTo>
                      <a:pt x="115" y="726"/>
                      <a:pt x="115" y="726"/>
                      <a:pt x="115" y="726"/>
                    </a:cubicBezTo>
                    <a:cubicBezTo>
                      <a:pt x="114" y="723"/>
                      <a:pt x="114" y="723"/>
                      <a:pt x="114" y="723"/>
                    </a:cubicBezTo>
                    <a:cubicBezTo>
                      <a:pt x="113" y="722"/>
                      <a:pt x="113" y="722"/>
                      <a:pt x="113" y="722"/>
                    </a:cubicBezTo>
                    <a:cubicBezTo>
                      <a:pt x="114" y="721"/>
                      <a:pt x="114" y="721"/>
                      <a:pt x="114" y="721"/>
                    </a:cubicBezTo>
                    <a:cubicBezTo>
                      <a:pt x="117" y="720"/>
                      <a:pt x="117" y="720"/>
                      <a:pt x="117" y="720"/>
                    </a:cubicBezTo>
                    <a:cubicBezTo>
                      <a:pt x="119" y="719"/>
                      <a:pt x="119" y="719"/>
                      <a:pt x="119" y="719"/>
                    </a:cubicBezTo>
                    <a:cubicBezTo>
                      <a:pt x="121" y="719"/>
                      <a:pt x="121" y="719"/>
                      <a:pt x="121" y="719"/>
                    </a:cubicBezTo>
                    <a:cubicBezTo>
                      <a:pt x="122" y="722"/>
                      <a:pt x="122" y="722"/>
                      <a:pt x="122" y="722"/>
                    </a:cubicBezTo>
                    <a:cubicBezTo>
                      <a:pt x="124" y="722"/>
                      <a:pt x="124" y="722"/>
                      <a:pt x="124" y="722"/>
                    </a:cubicBezTo>
                    <a:cubicBezTo>
                      <a:pt x="125" y="719"/>
                      <a:pt x="125" y="719"/>
                      <a:pt x="125" y="719"/>
                    </a:cubicBezTo>
                    <a:cubicBezTo>
                      <a:pt x="124" y="718"/>
                      <a:pt x="124" y="718"/>
                      <a:pt x="124" y="718"/>
                    </a:cubicBezTo>
                    <a:cubicBezTo>
                      <a:pt x="127" y="716"/>
                      <a:pt x="127" y="716"/>
                      <a:pt x="127" y="716"/>
                    </a:cubicBezTo>
                    <a:cubicBezTo>
                      <a:pt x="127" y="712"/>
                      <a:pt x="127" y="712"/>
                      <a:pt x="127" y="712"/>
                    </a:cubicBezTo>
                    <a:cubicBezTo>
                      <a:pt x="129" y="710"/>
                      <a:pt x="129" y="710"/>
                      <a:pt x="129" y="710"/>
                    </a:cubicBezTo>
                    <a:cubicBezTo>
                      <a:pt x="130" y="712"/>
                      <a:pt x="130" y="712"/>
                      <a:pt x="130" y="712"/>
                    </a:cubicBezTo>
                    <a:cubicBezTo>
                      <a:pt x="130" y="715"/>
                      <a:pt x="130" y="715"/>
                      <a:pt x="130" y="715"/>
                    </a:cubicBezTo>
                    <a:cubicBezTo>
                      <a:pt x="132" y="716"/>
                      <a:pt x="132" y="716"/>
                      <a:pt x="132" y="716"/>
                    </a:cubicBezTo>
                    <a:cubicBezTo>
                      <a:pt x="136" y="713"/>
                      <a:pt x="136" y="713"/>
                      <a:pt x="136" y="713"/>
                    </a:cubicBezTo>
                    <a:cubicBezTo>
                      <a:pt x="138" y="710"/>
                      <a:pt x="138" y="710"/>
                      <a:pt x="138" y="710"/>
                    </a:cubicBezTo>
                    <a:cubicBezTo>
                      <a:pt x="140" y="710"/>
                      <a:pt x="140" y="710"/>
                      <a:pt x="140" y="710"/>
                    </a:cubicBezTo>
                    <a:cubicBezTo>
                      <a:pt x="142" y="706"/>
                      <a:pt x="142" y="706"/>
                      <a:pt x="142" y="706"/>
                    </a:cubicBezTo>
                    <a:cubicBezTo>
                      <a:pt x="144" y="705"/>
                      <a:pt x="144" y="705"/>
                      <a:pt x="144" y="705"/>
                    </a:cubicBezTo>
                    <a:cubicBezTo>
                      <a:pt x="145" y="708"/>
                      <a:pt x="145" y="708"/>
                      <a:pt x="145" y="708"/>
                    </a:cubicBezTo>
                    <a:cubicBezTo>
                      <a:pt x="148" y="707"/>
                      <a:pt x="148" y="707"/>
                      <a:pt x="148" y="707"/>
                    </a:cubicBezTo>
                    <a:cubicBezTo>
                      <a:pt x="152" y="701"/>
                      <a:pt x="152" y="701"/>
                      <a:pt x="152" y="701"/>
                    </a:cubicBezTo>
                    <a:cubicBezTo>
                      <a:pt x="152" y="698"/>
                      <a:pt x="152" y="698"/>
                      <a:pt x="152" y="698"/>
                    </a:cubicBezTo>
                    <a:cubicBezTo>
                      <a:pt x="151" y="698"/>
                      <a:pt x="151" y="698"/>
                      <a:pt x="151" y="698"/>
                    </a:cubicBezTo>
                    <a:cubicBezTo>
                      <a:pt x="149" y="698"/>
                      <a:pt x="149" y="698"/>
                      <a:pt x="149" y="698"/>
                    </a:cubicBezTo>
                    <a:cubicBezTo>
                      <a:pt x="148" y="697"/>
                      <a:pt x="148" y="697"/>
                      <a:pt x="148" y="697"/>
                    </a:cubicBezTo>
                    <a:cubicBezTo>
                      <a:pt x="153" y="693"/>
                      <a:pt x="153" y="693"/>
                      <a:pt x="153" y="693"/>
                    </a:cubicBezTo>
                    <a:cubicBezTo>
                      <a:pt x="156" y="691"/>
                      <a:pt x="156" y="691"/>
                      <a:pt x="156" y="691"/>
                    </a:cubicBezTo>
                    <a:cubicBezTo>
                      <a:pt x="159" y="688"/>
                      <a:pt x="159" y="688"/>
                      <a:pt x="159" y="688"/>
                    </a:cubicBezTo>
                    <a:cubicBezTo>
                      <a:pt x="160" y="688"/>
                      <a:pt x="160" y="688"/>
                      <a:pt x="160" y="688"/>
                    </a:cubicBezTo>
                    <a:cubicBezTo>
                      <a:pt x="161" y="690"/>
                      <a:pt x="161" y="690"/>
                      <a:pt x="161" y="690"/>
                    </a:cubicBezTo>
                    <a:cubicBezTo>
                      <a:pt x="165" y="685"/>
                      <a:pt x="165" y="685"/>
                      <a:pt x="165" y="685"/>
                    </a:cubicBezTo>
                    <a:cubicBezTo>
                      <a:pt x="169" y="683"/>
                      <a:pt x="169" y="683"/>
                      <a:pt x="169" y="683"/>
                    </a:cubicBezTo>
                    <a:cubicBezTo>
                      <a:pt x="170" y="680"/>
                      <a:pt x="170" y="680"/>
                      <a:pt x="170" y="680"/>
                    </a:cubicBezTo>
                    <a:cubicBezTo>
                      <a:pt x="172" y="679"/>
                      <a:pt x="172" y="679"/>
                      <a:pt x="172" y="679"/>
                    </a:cubicBezTo>
                    <a:cubicBezTo>
                      <a:pt x="173" y="677"/>
                      <a:pt x="173" y="677"/>
                      <a:pt x="173" y="677"/>
                    </a:cubicBezTo>
                    <a:cubicBezTo>
                      <a:pt x="175" y="676"/>
                      <a:pt x="175" y="676"/>
                      <a:pt x="175" y="676"/>
                    </a:cubicBezTo>
                    <a:cubicBezTo>
                      <a:pt x="177" y="679"/>
                      <a:pt x="177" y="679"/>
                      <a:pt x="177" y="679"/>
                    </a:cubicBezTo>
                    <a:cubicBezTo>
                      <a:pt x="178" y="680"/>
                      <a:pt x="178" y="680"/>
                      <a:pt x="178" y="680"/>
                    </a:cubicBezTo>
                    <a:cubicBezTo>
                      <a:pt x="179" y="677"/>
                      <a:pt x="179" y="677"/>
                      <a:pt x="179" y="677"/>
                    </a:cubicBezTo>
                    <a:cubicBezTo>
                      <a:pt x="182" y="677"/>
                      <a:pt x="182" y="677"/>
                      <a:pt x="182" y="677"/>
                    </a:cubicBezTo>
                    <a:cubicBezTo>
                      <a:pt x="184" y="676"/>
                      <a:pt x="184" y="676"/>
                      <a:pt x="184" y="676"/>
                    </a:cubicBezTo>
                    <a:cubicBezTo>
                      <a:pt x="183" y="673"/>
                      <a:pt x="183" y="673"/>
                      <a:pt x="183" y="673"/>
                    </a:cubicBezTo>
                    <a:cubicBezTo>
                      <a:pt x="187" y="672"/>
                      <a:pt x="187" y="672"/>
                      <a:pt x="187" y="672"/>
                    </a:cubicBezTo>
                    <a:cubicBezTo>
                      <a:pt x="188" y="670"/>
                      <a:pt x="188" y="670"/>
                      <a:pt x="188" y="670"/>
                    </a:cubicBezTo>
                    <a:cubicBezTo>
                      <a:pt x="189" y="671"/>
                      <a:pt x="189" y="671"/>
                      <a:pt x="189" y="671"/>
                    </a:cubicBezTo>
                    <a:cubicBezTo>
                      <a:pt x="194" y="672"/>
                      <a:pt x="194" y="672"/>
                      <a:pt x="194" y="672"/>
                    </a:cubicBezTo>
                    <a:cubicBezTo>
                      <a:pt x="195" y="668"/>
                      <a:pt x="195" y="668"/>
                      <a:pt x="195" y="668"/>
                    </a:cubicBezTo>
                    <a:cubicBezTo>
                      <a:pt x="196" y="668"/>
                      <a:pt x="196" y="668"/>
                      <a:pt x="196" y="668"/>
                    </a:cubicBezTo>
                    <a:cubicBezTo>
                      <a:pt x="197" y="670"/>
                      <a:pt x="197" y="670"/>
                      <a:pt x="197" y="670"/>
                    </a:cubicBezTo>
                    <a:cubicBezTo>
                      <a:pt x="198" y="670"/>
                      <a:pt x="198" y="670"/>
                      <a:pt x="198" y="670"/>
                    </a:cubicBezTo>
                    <a:cubicBezTo>
                      <a:pt x="200" y="668"/>
                      <a:pt x="200" y="668"/>
                      <a:pt x="200" y="668"/>
                    </a:cubicBezTo>
                    <a:cubicBezTo>
                      <a:pt x="201" y="670"/>
                      <a:pt x="201" y="670"/>
                      <a:pt x="201" y="670"/>
                    </a:cubicBezTo>
                    <a:cubicBezTo>
                      <a:pt x="202" y="669"/>
                      <a:pt x="202" y="668"/>
                      <a:pt x="203" y="668"/>
                    </a:cubicBezTo>
                    <a:cubicBezTo>
                      <a:pt x="204" y="663"/>
                      <a:pt x="204" y="663"/>
                      <a:pt x="204" y="663"/>
                    </a:cubicBezTo>
                    <a:cubicBezTo>
                      <a:pt x="203" y="663"/>
                      <a:pt x="203" y="663"/>
                      <a:pt x="203" y="663"/>
                    </a:cubicBezTo>
                    <a:cubicBezTo>
                      <a:pt x="201" y="664"/>
                      <a:pt x="201" y="664"/>
                      <a:pt x="201" y="664"/>
                    </a:cubicBezTo>
                    <a:cubicBezTo>
                      <a:pt x="202" y="660"/>
                      <a:pt x="202" y="660"/>
                      <a:pt x="202" y="660"/>
                    </a:cubicBezTo>
                    <a:cubicBezTo>
                      <a:pt x="206" y="657"/>
                      <a:pt x="206" y="657"/>
                      <a:pt x="206" y="657"/>
                    </a:cubicBezTo>
                    <a:cubicBezTo>
                      <a:pt x="208" y="657"/>
                      <a:pt x="208" y="657"/>
                      <a:pt x="208" y="657"/>
                    </a:cubicBezTo>
                    <a:cubicBezTo>
                      <a:pt x="209" y="658"/>
                      <a:pt x="209" y="658"/>
                      <a:pt x="209" y="658"/>
                    </a:cubicBezTo>
                    <a:cubicBezTo>
                      <a:pt x="210" y="657"/>
                      <a:pt x="210" y="657"/>
                      <a:pt x="210" y="657"/>
                    </a:cubicBezTo>
                    <a:cubicBezTo>
                      <a:pt x="208" y="654"/>
                      <a:pt x="208" y="654"/>
                      <a:pt x="208" y="654"/>
                    </a:cubicBezTo>
                    <a:cubicBezTo>
                      <a:pt x="206" y="653"/>
                      <a:pt x="206" y="653"/>
                      <a:pt x="206" y="653"/>
                    </a:cubicBezTo>
                    <a:cubicBezTo>
                      <a:pt x="208" y="652"/>
                      <a:pt x="208" y="652"/>
                      <a:pt x="208" y="652"/>
                    </a:cubicBezTo>
                    <a:cubicBezTo>
                      <a:pt x="211" y="653"/>
                      <a:pt x="211" y="653"/>
                      <a:pt x="211" y="653"/>
                    </a:cubicBezTo>
                    <a:cubicBezTo>
                      <a:pt x="215" y="649"/>
                      <a:pt x="215" y="649"/>
                      <a:pt x="215" y="649"/>
                    </a:cubicBezTo>
                    <a:cubicBezTo>
                      <a:pt x="219" y="649"/>
                      <a:pt x="219" y="649"/>
                      <a:pt x="219" y="649"/>
                    </a:cubicBezTo>
                    <a:cubicBezTo>
                      <a:pt x="223" y="645"/>
                      <a:pt x="223" y="645"/>
                      <a:pt x="223" y="645"/>
                    </a:cubicBezTo>
                    <a:cubicBezTo>
                      <a:pt x="226" y="645"/>
                      <a:pt x="226" y="645"/>
                      <a:pt x="226" y="645"/>
                    </a:cubicBezTo>
                    <a:cubicBezTo>
                      <a:pt x="230" y="640"/>
                      <a:pt x="230" y="640"/>
                      <a:pt x="230" y="640"/>
                    </a:cubicBezTo>
                    <a:cubicBezTo>
                      <a:pt x="230" y="633"/>
                      <a:pt x="230" y="633"/>
                      <a:pt x="230" y="633"/>
                    </a:cubicBezTo>
                    <a:cubicBezTo>
                      <a:pt x="229" y="632"/>
                      <a:pt x="229" y="632"/>
                      <a:pt x="229" y="632"/>
                    </a:cubicBezTo>
                    <a:cubicBezTo>
                      <a:pt x="227" y="632"/>
                      <a:pt x="227" y="632"/>
                      <a:pt x="227" y="632"/>
                    </a:cubicBezTo>
                    <a:cubicBezTo>
                      <a:pt x="226" y="627"/>
                      <a:pt x="226" y="627"/>
                      <a:pt x="226" y="627"/>
                    </a:cubicBezTo>
                    <a:cubicBezTo>
                      <a:pt x="224" y="626"/>
                      <a:pt x="224" y="626"/>
                      <a:pt x="224" y="626"/>
                    </a:cubicBezTo>
                    <a:cubicBezTo>
                      <a:pt x="219" y="626"/>
                      <a:pt x="219" y="626"/>
                      <a:pt x="219" y="626"/>
                    </a:cubicBezTo>
                    <a:cubicBezTo>
                      <a:pt x="220" y="622"/>
                      <a:pt x="220" y="622"/>
                      <a:pt x="220" y="622"/>
                    </a:cubicBezTo>
                    <a:cubicBezTo>
                      <a:pt x="220" y="617"/>
                      <a:pt x="220" y="617"/>
                      <a:pt x="220" y="617"/>
                    </a:cubicBezTo>
                    <a:cubicBezTo>
                      <a:pt x="225" y="615"/>
                      <a:pt x="225" y="615"/>
                      <a:pt x="225" y="615"/>
                    </a:cubicBezTo>
                    <a:cubicBezTo>
                      <a:pt x="226" y="613"/>
                      <a:pt x="226" y="613"/>
                      <a:pt x="226" y="613"/>
                    </a:cubicBezTo>
                    <a:cubicBezTo>
                      <a:pt x="228" y="612"/>
                      <a:pt x="228" y="612"/>
                      <a:pt x="228" y="612"/>
                    </a:cubicBezTo>
                    <a:cubicBezTo>
                      <a:pt x="229" y="610"/>
                      <a:pt x="229" y="610"/>
                      <a:pt x="229" y="610"/>
                    </a:cubicBezTo>
                    <a:cubicBezTo>
                      <a:pt x="228" y="609"/>
                      <a:pt x="228" y="609"/>
                      <a:pt x="228" y="609"/>
                    </a:cubicBezTo>
                    <a:cubicBezTo>
                      <a:pt x="230" y="607"/>
                      <a:pt x="230" y="607"/>
                      <a:pt x="230" y="607"/>
                    </a:cubicBezTo>
                    <a:cubicBezTo>
                      <a:pt x="234" y="608"/>
                      <a:pt x="234" y="608"/>
                      <a:pt x="234" y="608"/>
                    </a:cubicBezTo>
                    <a:cubicBezTo>
                      <a:pt x="239" y="604"/>
                      <a:pt x="239" y="604"/>
                      <a:pt x="239" y="604"/>
                    </a:cubicBezTo>
                    <a:cubicBezTo>
                      <a:pt x="242" y="608"/>
                      <a:pt x="242" y="608"/>
                      <a:pt x="242" y="608"/>
                    </a:cubicBezTo>
                    <a:cubicBezTo>
                      <a:pt x="246" y="605"/>
                      <a:pt x="246" y="605"/>
                      <a:pt x="246" y="605"/>
                    </a:cubicBezTo>
                    <a:cubicBezTo>
                      <a:pt x="246" y="608"/>
                      <a:pt x="246" y="608"/>
                      <a:pt x="246" y="608"/>
                    </a:cubicBezTo>
                    <a:cubicBezTo>
                      <a:pt x="247" y="610"/>
                      <a:pt x="247" y="610"/>
                      <a:pt x="247" y="610"/>
                    </a:cubicBezTo>
                    <a:cubicBezTo>
                      <a:pt x="249" y="610"/>
                      <a:pt x="249" y="610"/>
                      <a:pt x="249" y="610"/>
                    </a:cubicBezTo>
                    <a:cubicBezTo>
                      <a:pt x="253" y="605"/>
                      <a:pt x="253" y="605"/>
                      <a:pt x="253" y="605"/>
                    </a:cubicBezTo>
                    <a:cubicBezTo>
                      <a:pt x="252" y="603"/>
                      <a:pt x="252" y="603"/>
                      <a:pt x="252" y="603"/>
                    </a:cubicBezTo>
                    <a:cubicBezTo>
                      <a:pt x="250" y="602"/>
                      <a:pt x="250" y="602"/>
                      <a:pt x="250" y="602"/>
                    </a:cubicBezTo>
                    <a:cubicBezTo>
                      <a:pt x="249" y="600"/>
                      <a:pt x="249" y="600"/>
                      <a:pt x="249" y="600"/>
                    </a:cubicBezTo>
                    <a:cubicBezTo>
                      <a:pt x="251" y="599"/>
                      <a:pt x="251" y="599"/>
                      <a:pt x="251" y="599"/>
                    </a:cubicBezTo>
                    <a:cubicBezTo>
                      <a:pt x="254" y="601"/>
                      <a:pt x="254" y="601"/>
                      <a:pt x="254" y="601"/>
                    </a:cubicBezTo>
                    <a:cubicBezTo>
                      <a:pt x="261" y="599"/>
                      <a:pt x="261" y="599"/>
                      <a:pt x="261" y="599"/>
                    </a:cubicBezTo>
                    <a:cubicBezTo>
                      <a:pt x="262" y="593"/>
                      <a:pt x="262" y="593"/>
                      <a:pt x="262" y="593"/>
                    </a:cubicBezTo>
                    <a:cubicBezTo>
                      <a:pt x="261" y="588"/>
                      <a:pt x="261" y="588"/>
                      <a:pt x="261" y="588"/>
                    </a:cubicBezTo>
                    <a:cubicBezTo>
                      <a:pt x="255" y="584"/>
                      <a:pt x="255" y="584"/>
                      <a:pt x="255" y="584"/>
                    </a:cubicBezTo>
                    <a:cubicBezTo>
                      <a:pt x="253" y="584"/>
                      <a:pt x="253" y="584"/>
                      <a:pt x="253" y="584"/>
                    </a:cubicBezTo>
                    <a:cubicBezTo>
                      <a:pt x="251" y="586"/>
                      <a:pt x="251" y="586"/>
                      <a:pt x="251" y="586"/>
                    </a:cubicBezTo>
                    <a:cubicBezTo>
                      <a:pt x="251" y="585"/>
                      <a:pt x="251" y="585"/>
                      <a:pt x="251" y="585"/>
                    </a:cubicBezTo>
                    <a:cubicBezTo>
                      <a:pt x="254" y="582"/>
                      <a:pt x="254" y="582"/>
                      <a:pt x="254" y="582"/>
                    </a:cubicBezTo>
                    <a:cubicBezTo>
                      <a:pt x="258" y="582"/>
                      <a:pt x="258" y="582"/>
                      <a:pt x="258" y="582"/>
                    </a:cubicBezTo>
                    <a:cubicBezTo>
                      <a:pt x="261" y="585"/>
                      <a:pt x="261" y="585"/>
                      <a:pt x="261" y="585"/>
                    </a:cubicBezTo>
                    <a:cubicBezTo>
                      <a:pt x="266" y="584"/>
                      <a:pt x="266" y="584"/>
                      <a:pt x="266" y="584"/>
                    </a:cubicBezTo>
                    <a:cubicBezTo>
                      <a:pt x="269" y="580"/>
                      <a:pt x="269" y="580"/>
                      <a:pt x="269" y="580"/>
                    </a:cubicBezTo>
                    <a:cubicBezTo>
                      <a:pt x="269" y="578"/>
                      <a:pt x="269" y="578"/>
                      <a:pt x="269" y="578"/>
                    </a:cubicBezTo>
                    <a:cubicBezTo>
                      <a:pt x="277" y="573"/>
                      <a:pt x="277" y="573"/>
                      <a:pt x="277" y="573"/>
                    </a:cubicBezTo>
                    <a:cubicBezTo>
                      <a:pt x="282" y="568"/>
                      <a:pt x="282" y="568"/>
                      <a:pt x="282" y="568"/>
                    </a:cubicBezTo>
                    <a:cubicBezTo>
                      <a:pt x="286" y="568"/>
                      <a:pt x="286" y="568"/>
                      <a:pt x="286" y="568"/>
                    </a:cubicBezTo>
                    <a:cubicBezTo>
                      <a:pt x="287" y="566"/>
                      <a:pt x="287" y="566"/>
                      <a:pt x="287" y="566"/>
                    </a:cubicBezTo>
                    <a:cubicBezTo>
                      <a:pt x="287" y="563"/>
                      <a:pt x="287" y="563"/>
                      <a:pt x="287" y="563"/>
                    </a:cubicBezTo>
                    <a:cubicBezTo>
                      <a:pt x="295" y="556"/>
                      <a:pt x="295" y="556"/>
                      <a:pt x="295" y="556"/>
                    </a:cubicBezTo>
                    <a:cubicBezTo>
                      <a:pt x="301" y="556"/>
                      <a:pt x="301" y="556"/>
                      <a:pt x="301" y="556"/>
                    </a:cubicBezTo>
                    <a:cubicBezTo>
                      <a:pt x="309" y="547"/>
                      <a:pt x="309" y="547"/>
                      <a:pt x="309" y="547"/>
                    </a:cubicBezTo>
                    <a:cubicBezTo>
                      <a:pt x="314" y="547"/>
                      <a:pt x="314" y="547"/>
                      <a:pt x="314" y="547"/>
                    </a:cubicBezTo>
                    <a:cubicBezTo>
                      <a:pt x="321" y="538"/>
                      <a:pt x="321" y="538"/>
                      <a:pt x="321" y="538"/>
                    </a:cubicBezTo>
                    <a:cubicBezTo>
                      <a:pt x="319" y="543"/>
                      <a:pt x="319" y="543"/>
                      <a:pt x="319" y="543"/>
                    </a:cubicBezTo>
                    <a:cubicBezTo>
                      <a:pt x="319" y="548"/>
                      <a:pt x="319" y="548"/>
                      <a:pt x="319" y="548"/>
                    </a:cubicBezTo>
                    <a:cubicBezTo>
                      <a:pt x="321" y="549"/>
                      <a:pt x="321" y="549"/>
                      <a:pt x="321" y="549"/>
                    </a:cubicBezTo>
                    <a:cubicBezTo>
                      <a:pt x="323" y="550"/>
                      <a:pt x="323" y="550"/>
                      <a:pt x="323" y="550"/>
                    </a:cubicBezTo>
                    <a:cubicBezTo>
                      <a:pt x="324" y="552"/>
                      <a:pt x="324" y="552"/>
                      <a:pt x="324" y="552"/>
                    </a:cubicBezTo>
                    <a:cubicBezTo>
                      <a:pt x="329" y="546"/>
                      <a:pt x="329" y="546"/>
                      <a:pt x="329" y="546"/>
                    </a:cubicBezTo>
                    <a:cubicBezTo>
                      <a:pt x="333" y="544"/>
                      <a:pt x="333" y="544"/>
                      <a:pt x="333" y="544"/>
                    </a:cubicBezTo>
                    <a:cubicBezTo>
                      <a:pt x="340" y="541"/>
                      <a:pt x="340" y="541"/>
                      <a:pt x="340" y="541"/>
                    </a:cubicBezTo>
                    <a:cubicBezTo>
                      <a:pt x="342" y="538"/>
                      <a:pt x="342" y="538"/>
                      <a:pt x="342" y="538"/>
                    </a:cubicBezTo>
                    <a:cubicBezTo>
                      <a:pt x="341" y="543"/>
                      <a:pt x="341" y="543"/>
                      <a:pt x="341" y="543"/>
                    </a:cubicBezTo>
                    <a:cubicBezTo>
                      <a:pt x="335" y="547"/>
                      <a:pt x="335" y="547"/>
                      <a:pt x="335" y="547"/>
                    </a:cubicBezTo>
                    <a:cubicBezTo>
                      <a:pt x="331" y="547"/>
                      <a:pt x="331" y="547"/>
                      <a:pt x="331" y="547"/>
                    </a:cubicBezTo>
                    <a:cubicBezTo>
                      <a:pt x="323" y="557"/>
                      <a:pt x="323" y="557"/>
                      <a:pt x="323" y="557"/>
                    </a:cubicBezTo>
                    <a:cubicBezTo>
                      <a:pt x="322" y="561"/>
                      <a:pt x="322" y="561"/>
                      <a:pt x="322" y="561"/>
                    </a:cubicBezTo>
                    <a:cubicBezTo>
                      <a:pt x="326" y="568"/>
                      <a:pt x="326" y="568"/>
                      <a:pt x="326" y="568"/>
                    </a:cubicBezTo>
                    <a:cubicBezTo>
                      <a:pt x="327" y="573"/>
                      <a:pt x="327" y="573"/>
                      <a:pt x="327" y="573"/>
                    </a:cubicBezTo>
                    <a:cubicBezTo>
                      <a:pt x="324" y="569"/>
                      <a:pt x="324" y="569"/>
                      <a:pt x="324" y="569"/>
                    </a:cubicBezTo>
                    <a:cubicBezTo>
                      <a:pt x="321" y="569"/>
                      <a:pt x="321" y="569"/>
                      <a:pt x="321" y="569"/>
                    </a:cubicBezTo>
                    <a:cubicBezTo>
                      <a:pt x="319" y="570"/>
                      <a:pt x="319" y="570"/>
                      <a:pt x="319" y="570"/>
                    </a:cubicBezTo>
                    <a:cubicBezTo>
                      <a:pt x="316" y="570"/>
                      <a:pt x="316" y="570"/>
                      <a:pt x="316" y="570"/>
                    </a:cubicBezTo>
                    <a:cubicBezTo>
                      <a:pt x="313" y="567"/>
                      <a:pt x="313" y="567"/>
                      <a:pt x="313" y="567"/>
                    </a:cubicBezTo>
                    <a:cubicBezTo>
                      <a:pt x="312" y="561"/>
                      <a:pt x="312" y="561"/>
                      <a:pt x="312" y="561"/>
                    </a:cubicBezTo>
                    <a:cubicBezTo>
                      <a:pt x="306" y="565"/>
                      <a:pt x="306" y="565"/>
                      <a:pt x="306" y="565"/>
                    </a:cubicBezTo>
                    <a:cubicBezTo>
                      <a:pt x="303" y="565"/>
                      <a:pt x="303" y="565"/>
                      <a:pt x="303" y="565"/>
                    </a:cubicBezTo>
                    <a:cubicBezTo>
                      <a:pt x="298" y="569"/>
                      <a:pt x="298" y="569"/>
                      <a:pt x="298" y="569"/>
                    </a:cubicBezTo>
                    <a:cubicBezTo>
                      <a:pt x="293" y="569"/>
                      <a:pt x="293" y="569"/>
                      <a:pt x="293" y="569"/>
                    </a:cubicBezTo>
                    <a:cubicBezTo>
                      <a:pt x="289" y="573"/>
                      <a:pt x="289" y="573"/>
                      <a:pt x="289" y="573"/>
                    </a:cubicBezTo>
                    <a:cubicBezTo>
                      <a:pt x="289" y="578"/>
                      <a:pt x="289" y="578"/>
                      <a:pt x="289" y="578"/>
                    </a:cubicBezTo>
                    <a:cubicBezTo>
                      <a:pt x="290" y="580"/>
                      <a:pt x="290" y="580"/>
                      <a:pt x="290" y="580"/>
                    </a:cubicBezTo>
                    <a:cubicBezTo>
                      <a:pt x="287" y="587"/>
                      <a:pt x="287" y="587"/>
                      <a:pt x="287" y="587"/>
                    </a:cubicBezTo>
                    <a:cubicBezTo>
                      <a:pt x="283" y="590"/>
                      <a:pt x="283" y="590"/>
                      <a:pt x="283" y="590"/>
                    </a:cubicBezTo>
                    <a:cubicBezTo>
                      <a:pt x="281" y="596"/>
                      <a:pt x="281" y="596"/>
                      <a:pt x="281" y="596"/>
                    </a:cubicBezTo>
                    <a:cubicBezTo>
                      <a:pt x="270" y="606"/>
                      <a:pt x="270" y="606"/>
                      <a:pt x="270" y="606"/>
                    </a:cubicBezTo>
                    <a:cubicBezTo>
                      <a:pt x="268" y="611"/>
                      <a:pt x="268" y="611"/>
                      <a:pt x="268" y="611"/>
                    </a:cubicBezTo>
                    <a:cubicBezTo>
                      <a:pt x="268" y="614"/>
                      <a:pt x="268" y="614"/>
                      <a:pt x="268" y="614"/>
                    </a:cubicBezTo>
                    <a:cubicBezTo>
                      <a:pt x="272" y="620"/>
                      <a:pt x="272" y="620"/>
                      <a:pt x="272" y="620"/>
                    </a:cubicBezTo>
                    <a:cubicBezTo>
                      <a:pt x="274" y="617"/>
                      <a:pt x="274" y="617"/>
                      <a:pt x="274" y="617"/>
                    </a:cubicBezTo>
                    <a:cubicBezTo>
                      <a:pt x="275" y="617"/>
                      <a:pt x="275" y="617"/>
                      <a:pt x="275" y="617"/>
                    </a:cubicBezTo>
                    <a:cubicBezTo>
                      <a:pt x="279" y="614"/>
                      <a:pt x="279" y="614"/>
                      <a:pt x="279" y="614"/>
                    </a:cubicBezTo>
                    <a:cubicBezTo>
                      <a:pt x="281" y="614"/>
                      <a:pt x="281" y="614"/>
                      <a:pt x="281" y="614"/>
                    </a:cubicBezTo>
                    <a:cubicBezTo>
                      <a:pt x="281" y="617"/>
                      <a:pt x="281" y="617"/>
                      <a:pt x="281" y="617"/>
                    </a:cubicBezTo>
                    <a:cubicBezTo>
                      <a:pt x="275" y="623"/>
                      <a:pt x="275" y="623"/>
                      <a:pt x="275" y="623"/>
                    </a:cubicBezTo>
                    <a:cubicBezTo>
                      <a:pt x="272" y="623"/>
                      <a:pt x="272" y="623"/>
                      <a:pt x="272" y="623"/>
                    </a:cubicBezTo>
                    <a:cubicBezTo>
                      <a:pt x="271" y="627"/>
                      <a:pt x="271" y="627"/>
                      <a:pt x="271" y="627"/>
                    </a:cubicBezTo>
                    <a:cubicBezTo>
                      <a:pt x="267" y="625"/>
                      <a:pt x="267" y="625"/>
                      <a:pt x="267" y="625"/>
                    </a:cubicBezTo>
                    <a:cubicBezTo>
                      <a:pt x="264" y="625"/>
                      <a:pt x="264" y="625"/>
                      <a:pt x="264" y="625"/>
                    </a:cubicBezTo>
                    <a:cubicBezTo>
                      <a:pt x="262" y="626"/>
                      <a:pt x="262" y="626"/>
                      <a:pt x="262" y="626"/>
                    </a:cubicBezTo>
                    <a:cubicBezTo>
                      <a:pt x="262" y="630"/>
                      <a:pt x="262" y="630"/>
                      <a:pt x="262" y="630"/>
                    </a:cubicBezTo>
                    <a:cubicBezTo>
                      <a:pt x="259" y="629"/>
                      <a:pt x="259" y="629"/>
                      <a:pt x="259" y="629"/>
                    </a:cubicBezTo>
                    <a:cubicBezTo>
                      <a:pt x="256" y="630"/>
                      <a:pt x="256" y="630"/>
                      <a:pt x="256" y="630"/>
                    </a:cubicBezTo>
                    <a:cubicBezTo>
                      <a:pt x="256" y="636"/>
                      <a:pt x="256" y="636"/>
                      <a:pt x="256" y="636"/>
                    </a:cubicBezTo>
                    <a:cubicBezTo>
                      <a:pt x="261" y="642"/>
                      <a:pt x="261" y="642"/>
                      <a:pt x="261" y="642"/>
                    </a:cubicBezTo>
                    <a:cubicBezTo>
                      <a:pt x="263" y="641"/>
                      <a:pt x="263" y="641"/>
                      <a:pt x="263" y="641"/>
                    </a:cubicBezTo>
                    <a:cubicBezTo>
                      <a:pt x="265" y="638"/>
                      <a:pt x="265" y="638"/>
                      <a:pt x="265" y="638"/>
                    </a:cubicBezTo>
                    <a:cubicBezTo>
                      <a:pt x="267" y="641"/>
                      <a:pt x="267" y="641"/>
                      <a:pt x="267" y="641"/>
                    </a:cubicBezTo>
                    <a:cubicBezTo>
                      <a:pt x="268" y="636"/>
                      <a:pt x="268" y="636"/>
                      <a:pt x="268" y="636"/>
                    </a:cubicBezTo>
                    <a:cubicBezTo>
                      <a:pt x="271" y="636"/>
                      <a:pt x="271" y="636"/>
                      <a:pt x="271" y="636"/>
                    </a:cubicBezTo>
                    <a:cubicBezTo>
                      <a:pt x="271" y="640"/>
                      <a:pt x="271" y="640"/>
                      <a:pt x="271" y="640"/>
                    </a:cubicBezTo>
                    <a:cubicBezTo>
                      <a:pt x="273" y="638"/>
                      <a:pt x="273" y="638"/>
                      <a:pt x="273" y="638"/>
                    </a:cubicBezTo>
                    <a:cubicBezTo>
                      <a:pt x="273" y="635"/>
                      <a:pt x="273" y="635"/>
                      <a:pt x="273" y="635"/>
                    </a:cubicBezTo>
                    <a:cubicBezTo>
                      <a:pt x="276" y="634"/>
                      <a:pt x="276" y="634"/>
                      <a:pt x="276" y="634"/>
                    </a:cubicBezTo>
                    <a:cubicBezTo>
                      <a:pt x="280" y="631"/>
                      <a:pt x="280" y="631"/>
                      <a:pt x="280" y="631"/>
                    </a:cubicBezTo>
                    <a:cubicBezTo>
                      <a:pt x="280" y="626"/>
                      <a:pt x="280" y="626"/>
                      <a:pt x="280" y="626"/>
                    </a:cubicBezTo>
                    <a:cubicBezTo>
                      <a:pt x="283" y="623"/>
                      <a:pt x="283" y="623"/>
                      <a:pt x="283" y="623"/>
                    </a:cubicBezTo>
                    <a:cubicBezTo>
                      <a:pt x="283" y="625"/>
                      <a:pt x="283" y="625"/>
                      <a:pt x="283" y="625"/>
                    </a:cubicBezTo>
                    <a:cubicBezTo>
                      <a:pt x="282" y="628"/>
                      <a:pt x="282" y="628"/>
                      <a:pt x="282" y="628"/>
                    </a:cubicBezTo>
                    <a:cubicBezTo>
                      <a:pt x="283" y="630"/>
                      <a:pt x="283" y="630"/>
                      <a:pt x="283" y="630"/>
                    </a:cubicBezTo>
                    <a:cubicBezTo>
                      <a:pt x="287" y="630"/>
                      <a:pt x="287" y="630"/>
                      <a:pt x="287" y="630"/>
                    </a:cubicBezTo>
                    <a:cubicBezTo>
                      <a:pt x="293" y="625"/>
                      <a:pt x="293" y="625"/>
                      <a:pt x="293" y="625"/>
                    </a:cubicBezTo>
                    <a:cubicBezTo>
                      <a:pt x="297" y="624"/>
                      <a:pt x="297" y="624"/>
                      <a:pt x="297" y="624"/>
                    </a:cubicBezTo>
                    <a:cubicBezTo>
                      <a:pt x="298" y="627"/>
                      <a:pt x="298" y="627"/>
                      <a:pt x="298" y="627"/>
                    </a:cubicBezTo>
                    <a:cubicBezTo>
                      <a:pt x="300" y="625"/>
                      <a:pt x="300" y="625"/>
                      <a:pt x="300" y="625"/>
                    </a:cubicBezTo>
                    <a:cubicBezTo>
                      <a:pt x="301" y="617"/>
                      <a:pt x="301" y="617"/>
                      <a:pt x="301" y="617"/>
                    </a:cubicBezTo>
                    <a:cubicBezTo>
                      <a:pt x="306" y="614"/>
                      <a:pt x="306" y="614"/>
                      <a:pt x="306" y="614"/>
                    </a:cubicBezTo>
                    <a:cubicBezTo>
                      <a:pt x="307" y="614"/>
                      <a:pt x="307" y="614"/>
                      <a:pt x="307" y="614"/>
                    </a:cubicBezTo>
                    <a:cubicBezTo>
                      <a:pt x="303" y="620"/>
                      <a:pt x="303" y="620"/>
                      <a:pt x="303" y="620"/>
                    </a:cubicBezTo>
                    <a:cubicBezTo>
                      <a:pt x="303" y="623"/>
                      <a:pt x="303" y="623"/>
                      <a:pt x="303" y="623"/>
                    </a:cubicBezTo>
                    <a:cubicBezTo>
                      <a:pt x="305" y="622"/>
                      <a:pt x="305" y="622"/>
                      <a:pt x="305" y="622"/>
                    </a:cubicBezTo>
                    <a:cubicBezTo>
                      <a:pt x="309" y="615"/>
                      <a:pt x="309" y="615"/>
                      <a:pt x="309" y="615"/>
                    </a:cubicBezTo>
                    <a:cubicBezTo>
                      <a:pt x="311" y="608"/>
                      <a:pt x="311" y="608"/>
                      <a:pt x="311" y="608"/>
                    </a:cubicBezTo>
                    <a:cubicBezTo>
                      <a:pt x="314" y="606"/>
                      <a:pt x="314" y="606"/>
                      <a:pt x="314" y="606"/>
                    </a:cubicBezTo>
                    <a:cubicBezTo>
                      <a:pt x="314" y="610"/>
                      <a:pt x="314" y="610"/>
                      <a:pt x="314" y="610"/>
                    </a:cubicBezTo>
                    <a:cubicBezTo>
                      <a:pt x="312" y="615"/>
                      <a:pt x="312" y="615"/>
                      <a:pt x="312" y="615"/>
                    </a:cubicBezTo>
                    <a:cubicBezTo>
                      <a:pt x="312" y="617"/>
                      <a:pt x="312" y="617"/>
                      <a:pt x="312" y="617"/>
                    </a:cubicBezTo>
                    <a:cubicBezTo>
                      <a:pt x="316" y="611"/>
                      <a:pt x="316" y="611"/>
                      <a:pt x="316" y="611"/>
                    </a:cubicBezTo>
                    <a:cubicBezTo>
                      <a:pt x="318" y="614"/>
                      <a:pt x="318" y="614"/>
                      <a:pt x="318" y="614"/>
                    </a:cubicBezTo>
                    <a:cubicBezTo>
                      <a:pt x="317" y="617"/>
                      <a:pt x="317" y="617"/>
                      <a:pt x="317" y="617"/>
                    </a:cubicBezTo>
                    <a:cubicBezTo>
                      <a:pt x="321" y="617"/>
                      <a:pt x="321" y="617"/>
                      <a:pt x="321" y="617"/>
                    </a:cubicBezTo>
                    <a:cubicBezTo>
                      <a:pt x="323" y="619"/>
                      <a:pt x="323" y="619"/>
                      <a:pt x="323" y="619"/>
                    </a:cubicBezTo>
                    <a:cubicBezTo>
                      <a:pt x="326" y="616"/>
                      <a:pt x="326" y="616"/>
                      <a:pt x="326" y="616"/>
                    </a:cubicBezTo>
                    <a:cubicBezTo>
                      <a:pt x="327" y="611"/>
                      <a:pt x="327" y="611"/>
                      <a:pt x="327" y="611"/>
                    </a:cubicBezTo>
                    <a:cubicBezTo>
                      <a:pt x="332" y="611"/>
                      <a:pt x="332" y="611"/>
                      <a:pt x="332" y="611"/>
                    </a:cubicBezTo>
                    <a:cubicBezTo>
                      <a:pt x="334" y="609"/>
                      <a:pt x="334" y="609"/>
                      <a:pt x="334" y="609"/>
                    </a:cubicBezTo>
                    <a:cubicBezTo>
                      <a:pt x="334" y="609"/>
                      <a:pt x="334" y="608"/>
                      <a:pt x="334" y="608"/>
                    </a:cubicBezTo>
                    <a:cubicBezTo>
                      <a:pt x="334" y="608"/>
                      <a:pt x="334" y="608"/>
                      <a:pt x="334" y="607"/>
                    </a:cubicBezTo>
                    <a:cubicBezTo>
                      <a:pt x="333" y="607"/>
                      <a:pt x="333" y="607"/>
                      <a:pt x="333" y="607"/>
                    </a:cubicBezTo>
                    <a:cubicBezTo>
                      <a:pt x="334" y="602"/>
                      <a:pt x="334" y="602"/>
                      <a:pt x="334" y="602"/>
                    </a:cubicBezTo>
                    <a:cubicBezTo>
                      <a:pt x="335" y="602"/>
                      <a:pt x="335" y="602"/>
                      <a:pt x="335" y="602"/>
                    </a:cubicBezTo>
                    <a:cubicBezTo>
                      <a:pt x="335" y="598"/>
                      <a:pt x="337" y="595"/>
                      <a:pt x="339" y="593"/>
                    </a:cubicBezTo>
                    <a:cubicBezTo>
                      <a:pt x="339" y="593"/>
                      <a:pt x="339" y="593"/>
                      <a:pt x="339" y="593"/>
                    </a:cubicBezTo>
                    <a:cubicBezTo>
                      <a:pt x="337" y="591"/>
                      <a:pt x="337" y="591"/>
                      <a:pt x="337" y="591"/>
                    </a:cubicBezTo>
                    <a:cubicBezTo>
                      <a:pt x="332" y="590"/>
                      <a:pt x="332" y="590"/>
                      <a:pt x="332" y="590"/>
                    </a:cubicBezTo>
                    <a:cubicBezTo>
                      <a:pt x="334" y="587"/>
                      <a:pt x="334" y="587"/>
                      <a:pt x="334" y="587"/>
                    </a:cubicBezTo>
                    <a:cubicBezTo>
                      <a:pt x="337" y="587"/>
                      <a:pt x="337" y="587"/>
                      <a:pt x="337" y="587"/>
                    </a:cubicBezTo>
                    <a:cubicBezTo>
                      <a:pt x="340" y="588"/>
                      <a:pt x="340" y="588"/>
                      <a:pt x="340" y="588"/>
                    </a:cubicBezTo>
                    <a:cubicBezTo>
                      <a:pt x="341" y="586"/>
                      <a:pt x="341" y="586"/>
                      <a:pt x="341" y="586"/>
                    </a:cubicBezTo>
                    <a:cubicBezTo>
                      <a:pt x="341" y="582"/>
                      <a:pt x="341" y="582"/>
                      <a:pt x="341" y="582"/>
                    </a:cubicBezTo>
                    <a:cubicBezTo>
                      <a:pt x="338" y="584"/>
                      <a:pt x="338" y="584"/>
                      <a:pt x="338" y="584"/>
                    </a:cubicBezTo>
                    <a:cubicBezTo>
                      <a:pt x="335" y="580"/>
                      <a:pt x="335" y="580"/>
                      <a:pt x="335" y="580"/>
                    </a:cubicBezTo>
                    <a:cubicBezTo>
                      <a:pt x="334" y="577"/>
                      <a:pt x="334" y="577"/>
                      <a:pt x="334" y="577"/>
                    </a:cubicBezTo>
                    <a:cubicBezTo>
                      <a:pt x="339" y="576"/>
                      <a:pt x="339" y="576"/>
                      <a:pt x="339" y="576"/>
                    </a:cubicBezTo>
                    <a:cubicBezTo>
                      <a:pt x="341" y="575"/>
                      <a:pt x="341" y="575"/>
                      <a:pt x="341" y="575"/>
                    </a:cubicBezTo>
                    <a:cubicBezTo>
                      <a:pt x="343" y="576"/>
                      <a:pt x="343" y="576"/>
                      <a:pt x="343" y="576"/>
                    </a:cubicBezTo>
                    <a:cubicBezTo>
                      <a:pt x="343" y="574"/>
                      <a:pt x="343" y="574"/>
                      <a:pt x="343" y="574"/>
                    </a:cubicBezTo>
                    <a:cubicBezTo>
                      <a:pt x="342" y="569"/>
                      <a:pt x="342" y="569"/>
                      <a:pt x="342" y="569"/>
                    </a:cubicBezTo>
                    <a:cubicBezTo>
                      <a:pt x="348" y="566"/>
                      <a:pt x="348" y="566"/>
                      <a:pt x="348" y="566"/>
                    </a:cubicBezTo>
                    <a:cubicBezTo>
                      <a:pt x="351" y="569"/>
                      <a:pt x="351" y="569"/>
                      <a:pt x="351" y="569"/>
                    </a:cubicBezTo>
                    <a:cubicBezTo>
                      <a:pt x="354" y="568"/>
                      <a:pt x="354" y="568"/>
                      <a:pt x="354" y="568"/>
                    </a:cubicBezTo>
                    <a:cubicBezTo>
                      <a:pt x="358" y="568"/>
                      <a:pt x="358" y="568"/>
                      <a:pt x="358" y="568"/>
                    </a:cubicBezTo>
                    <a:cubicBezTo>
                      <a:pt x="352" y="574"/>
                      <a:pt x="352" y="574"/>
                      <a:pt x="352" y="574"/>
                    </a:cubicBezTo>
                    <a:cubicBezTo>
                      <a:pt x="352" y="577"/>
                      <a:pt x="352" y="577"/>
                      <a:pt x="352" y="577"/>
                    </a:cubicBezTo>
                    <a:cubicBezTo>
                      <a:pt x="353" y="585"/>
                      <a:pt x="353" y="585"/>
                      <a:pt x="353" y="585"/>
                    </a:cubicBezTo>
                    <a:cubicBezTo>
                      <a:pt x="355" y="584"/>
                      <a:pt x="355" y="584"/>
                      <a:pt x="355" y="584"/>
                    </a:cubicBezTo>
                    <a:cubicBezTo>
                      <a:pt x="357" y="576"/>
                      <a:pt x="357" y="576"/>
                      <a:pt x="357" y="576"/>
                    </a:cubicBezTo>
                    <a:cubicBezTo>
                      <a:pt x="360" y="574"/>
                      <a:pt x="360" y="574"/>
                      <a:pt x="360" y="574"/>
                    </a:cubicBezTo>
                    <a:cubicBezTo>
                      <a:pt x="361" y="574"/>
                      <a:pt x="361" y="574"/>
                      <a:pt x="361" y="574"/>
                    </a:cubicBezTo>
                    <a:cubicBezTo>
                      <a:pt x="360" y="576"/>
                      <a:pt x="360" y="576"/>
                      <a:pt x="360" y="576"/>
                    </a:cubicBezTo>
                    <a:cubicBezTo>
                      <a:pt x="358" y="580"/>
                      <a:pt x="358" y="580"/>
                      <a:pt x="358" y="580"/>
                    </a:cubicBezTo>
                    <a:cubicBezTo>
                      <a:pt x="359" y="582"/>
                      <a:pt x="359" y="582"/>
                      <a:pt x="359" y="582"/>
                    </a:cubicBezTo>
                    <a:cubicBezTo>
                      <a:pt x="363" y="579"/>
                      <a:pt x="363" y="579"/>
                      <a:pt x="363" y="579"/>
                    </a:cubicBezTo>
                    <a:cubicBezTo>
                      <a:pt x="364" y="576"/>
                      <a:pt x="364" y="576"/>
                      <a:pt x="364" y="576"/>
                    </a:cubicBezTo>
                    <a:cubicBezTo>
                      <a:pt x="367" y="579"/>
                      <a:pt x="367" y="579"/>
                      <a:pt x="367" y="579"/>
                    </a:cubicBezTo>
                    <a:cubicBezTo>
                      <a:pt x="371" y="576"/>
                      <a:pt x="371" y="576"/>
                      <a:pt x="371" y="576"/>
                    </a:cubicBezTo>
                    <a:cubicBezTo>
                      <a:pt x="372" y="575"/>
                      <a:pt x="372" y="575"/>
                      <a:pt x="372" y="575"/>
                    </a:cubicBezTo>
                    <a:cubicBezTo>
                      <a:pt x="376" y="572"/>
                      <a:pt x="376" y="572"/>
                      <a:pt x="376" y="572"/>
                    </a:cubicBezTo>
                    <a:cubicBezTo>
                      <a:pt x="380" y="571"/>
                      <a:pt x="380" y="571"/>
                      <a:pt x="380" y="571"/>
                    </a:cubicBezTo>
                    <a:cubicBezTo>
                      <a:pt x="383" y="573"/>
                      <a:pt x="383" y="573"/>
                      <a:pt x="383" y="573"/>
                    </a:cubicBezTo>
                    <a:cubicBezTo>
                      <a:pt x="382" y="574"/>
                      <a:pt x="382" y="574"/>
                      <a:pt x="382" y="574"/>
                    </a:cubicBezTo>
                    <a:cubicBezTo>
                      <a:pt x="378" y="574"/>
                      <a:pt x="378" y="574"/>
                      <a:pt x="378" y="574"/>
                    </a:cubicBezTo>
                    <a:cubicBezTo>
                      <a:pt x="374" y="579"/>
                      <a:pt x="374" y="579"/>
                      <a:pt x="374" y="579"/>
                    </a:cubicBezTo>
                    <a:cubicBezTo>
                      <a:pt x="372" y="579"/>
                      <a:pt x="372" y="579"/>
                      <a:pt x="372" y="579"/>
                    </a:cubicBezTo>
                    <a:cubicBezTo>
                      <a:pt x="370" y="582"/>
                      <a:pt x="370" y="582"/>
                      <a:pt x="370" y="582"/>
                    </a:cubicBezTo>
                    <a:cubicBezTo>
                      <a:pt x="372" y="585"/>
                      <a:pt x="372" y="585"/>
                      <a:pt x="372" y="585"/>
                    </a:cubicBezTo>
                    <a:cubicBezTo>
                      <a:pt x="378" y="586"/>
                      <a:pt x="378" y="586"/>
                      <a:pt x="378" y="586"/>
                    </a:cubicBezTo>
                    <a:cubicBezTo>
                      <a:pt x="381" y="589"/>
                      <a:pt x="381" y="589"/>
                      <a:pt x="381" y="589"/>
                    </a:cubicBezTo>
                    <a:cubicBezTo>
                      <a:pt x="380" y="591"/>
                      <a:pt x="380" y="591"/>
                      <a:pt x="380" y="591"/>
                    </a:cubicBezTo>
                    <a:cubicBezTo>
                      <a:pt x="376" y="587"/>
                      <a:pt x="376" y="587"/>
                      <a:pt x="376" y="587"/>
                    </a:cubicBezTo>
                    <a:cubicBezTo>
                      <a:pt x="372" y="587"/>
                      <a:pt x="372" y="587"/>
                      <a:pt x="372" y="587"/>
                    </a:cubicBezTo>
                    <a:cubicBezTo>
                      <a:pt x="369" y="588"/>
                      <a:pt x="369" y="588"/>
                      <a:pt x="369" y="588"/>
                    </a:cubicBezTo>
                    <a:cubicBezTo>
                      <a:pt x="368" y="592"/>
                      <a:pt x="368" y="592"/>
                      <a:pt x="368" y="592"/>
                    </a:cubicBezTo>
                    <a:cubicBezTo>
                      <a:pt x="371" y="593"/>
                      <a:pt x="371" y="593"/>
                      <a:pt x="371" y="593"/>
                    </a:cubicBezTo>
                    <a:cubicBezTo>
                      <a:pt x="374" y="591"/>
                      <a:pt x="374" y="591"/>
                      <a:pt x="374" y="591"/>
                    </a:cubicBezTo>
                    <a:cubicBezTo>
                      <a:pt x="377" y="594"/>
                      <a:pt x="377" y="594"/>
                      <a:pt x="377" y="594"/>
                    </a:cubicBezTo>
                    <a:cubicBezTo>
                      <a:pt x="375" y="595"/>
                      <a:pt x="375" y="595"/>
                      <a:pt x="375" y="595"/>
                    </a:cubicBezTo>
                    <a:cubicBezTo>
                      <a:pt x="371" y="595"/>
                      <a:pt x="371" y="595"/>
                      <a:pt x="371" y="595"/>
                    </a:cubicBezTo>
                    <a:cubicBezTo>
                      <a:pt x="372" y="598"/>
                      <a:pt x="372" y="598"/>
                      <a:pt x="372" y="598"/>
                    </a:cubicBezTo>
                    <a:cubicBezTo>
                      <a:pt x="377" y="600"/>
                      <a:pt x="377" y="600"/>
                      <a:pt x="377" y="600"/>
                    </a:cubicBezTo>
                    <a:cubicBezTo>
                      <a:pt x="378" y="603"/>
                      <a:pt x="378" y="603"/>
                      <a:pt x="378" y="603"/>
                    </a:cubicBezTo>
                    <a:cubicBezTo>
                      <a:pt x="375" y="604"/>
                      <a:pt x="375" y="604"/>
                      <a:pt x="375" y="604"/>
                    </a:cubicBezTo>
                    <a:cubicBezTo>
                      <a:pt x="373" y="605"/>
                      <a:pt x="373" y="605"/>
                      <a:pt x="373" y="605"/>
                    </a:cubicBezTo>
                    <a:cubicBezTo>
                      <a:pt x="373" y="606"/>
                      <a:pt x="374" y="606"/>
                      <a:pt x="374" y="607"/>
                    </a:cubicBezTo>
                    <a:cubicBezTo>
                      <a:pt x="377" y="607"/>
                      <a:pt x="377" y="607"/>
                      <a:pt x="377" y="607"/>
                    </a:cubicBezTo>
                    <a:cubicBezTo>
                      <a:pt x="380" y="605"/>
                      <a:pt x="380" y="605"/>
                      <a:pt x="380" y="605"/>
                    </a:cubicBezTo>
                    <a:cubicBezTo>
                      <a:pt x="383" y="609"/>
                      <a:pt x="383" y="609"/>
                      <a:pt x="383" y="609"/>
                    </a:cubicBezTo>
                    <a:cubicBezTo>
                      <a:pt x="387" y="610"/>
                      <a:pt x="387" y="610"/>
                      <a:pt x="387" y="610"/>
                    </a:cubicBezTo>
                    <a:cubicBezTo>
                      <a:pt x="392" y="608"/>
                      <a:pt x="392" y="608"/>
                      <a:pt x="392" y="608"/>
                    </a:cubicBezTo>
                    <a:cubicBezTo>
                      <a:pt x="393" y="611"/>
                      <a:pt x="393" y="611"/>
                      <a:pt x="393" y="611"/>
                    </a:cubicBezTo>
                    <a:cubicBezTo>
                      <a:pt x="393" y="613"/>
                      <a:pt x="393" y="613"/>
                      <a:pt x="393" y="613"/>
                    </a:cubicBezTo>
                    <a:cubicBezTo>
                      <a:pt x="391" y="615"/>
                      <a:pt x="391" y="615"/>
                      <a:pt x="391" y="615"/>
                    </a:cubicBezTo>
                    <a:cubicBezTo>
                      <a:pt x="391" y="617"/>
                      <a:pt x="391" y="617"/>
                      <a:pt x="391" y="617"/>
                    </a:cubicBezTo>
                    <a:cubicBezTo>
                      <a:pt x="393" y="618"/>
                      <a:pt x="393" y="618"/>
                      <a:pt x="393" y="618"/>
                    </a:cubicBezTo>
                    <a:cubicBezTo>
                      <a:pt x="394" y="620"/>
                      <a:pt x="394" y="620"/>
                      <a:pt x="394" y="620"/>
                    </a:cubicBezTo>
                    <a:cubicBezTo>
                      <a:pt x="396" y="622"/>
                      <a:pt x="396" y="622"/>
                      <a:pt x="396" y="622"/>
                    </a:cubicBezTo>
                    <a:cubicBezTo>
                      <a:pt x="399" y="617"/>
                      <a:pt x="399" y="617"/>
                      <a:pt x="399" y="617"/>
                    </a:cubicBezTo>
                    <a:cubicBezTo>
                      <a:pt x="398" y="615"/>
                      <a:pt x="398" y="615"/>
                      <a:pt x="398" y="615"/>
                    </a:cubicBezTo>
                    <a:cubicBezTo>
                      <a:pt x="399" y="614"/>
                      <a:pt x="399" y="614"/>
                      <a:pt x="399" y="614"/>
                    </a:cubicBezTo>
                    <a:cubicBezTo>
                      <a:pt x="403" y="614"/>
                      <a:pt x="403" y="614"/>
                      <a:pt x="403" y="614"/>
                    </a:cubicBezTo>
                    <a:cubicBezTo>
                      <a:pt x="401" y="618"/>
                      <a:pt x="401" y="618"/>
                      <a:pt x="401" y="618"/>
                    </a:cubicBezTo>
                    <a:cubicBezTo>
                      <a:pt x="401" y="620"/>
                      <a:pt x="401" y="620"/>
                      <a:pt x="401" y="620"/>
                    </a:cubicBezTo>
                    <a:cubicBezTo>
                      <a:pt x="396" y="626"/>
                      <a:pt x="396" y="626"/>
                      <a:pt x="396" y="626"/>
                    </a:cubicBezTo>
                    <a:cubicBezTo>
                      <a:pt x="400" y="630"/>
                      <a:pt x="400" y="630"/>
                      <a:pt x="400" y="630"/>
                    </a:cubicBezTo>
                    <a:cubicBezTo>
                      <a:pt x="398" y="631"/>
                      <a:pt x="398" y="631"/>
                      <a:pt x="398" y="631"/>
                    </a:cubicBezTo>
                    <a:cubicBezTo>
                      <a:pt x="396" y="630"/>
                      <a:pt x="396" y="630"/>
                      <a:pt x="396" y="630"/>
                    </a:cubicBezTo>
                    <a:cubicBezTo>
                      <a:pt x="394" y="631"/>
                      <a:pt x="394" y="631"/>
                      <a:pt x="394" y="631"/>
                    </a:cubicBezTo>
                    <a:cubicBezTo>
                      <a:pt x="395" y="634"/>
                      <a:pt x="395" y="634"/>
                      <a:pt x="395" y="634"/>
                    </a:cubicBezTo>
                    <a:cubicBezTo>
                      <a:pt x="404" y="636"/>
                      <a:pt x="404" y="636"/>
                      <a:pt x="404" y="636"/>
                    </a:cubicBezTo>
                    <a:cubicBezTo>
                      <a:pt x="406" y="635"/>
                      <a:pt x="406" y="635"/>
                      <a:pt x="406" y="635"/>
                    </a:cubicBezTo>
                    <a:cubicBezTo>
                      <a:pt x="409" y="635"/>
                      <a:pt x="409" y="635"/>
                      <a:pt x="409" y="635"/>
                    </a:cubicBezTo>
                    <a:cubicBezTo>
                      <a:pt x="413" y="635"/>
                      <a:pt x="413" y="635"/>
                      <a:pt x="413" y="635"/>
                    </a:cubicBezTo>
                    <a:cubicBezTo>
                      <a:pt x="417" y="635"/>
                      <a:pt x="417" y="635"/>
                      <a:pt x="417" y="635"/>
                    </a:cubicBezTo>
                    <a:cubicBezTo>
                      <a:pt x="421" y="634"/>
                      <a:pt x="421" y="634"/>
                      <a:pt x="421" y="634"/>
                    </a:cubicBezTo>
                    <a:cubicBezTo>
                      <a:pt x="423" y="635"/>
                      <a:pt x="423" y="635"/>
                      <a:pt x="423" y="635"/>
                    </a:cubicBezTo>
                    <a:cubicBezTo>
                      <a:pt x="423" y="638"/>
                      <a:pt x="423" y="638"/>
                      <a:pt x="423" y="638"/>
                    </a:cubicBezTo>
                    <a:cubicBezTo>
                      <a:pt x="426" y="639"/>
                      <a:pt x="426" y="639"/>
                      <a:pt x="426" y="639"/>
                    </a:cubicBezTo>
                    <a:cubicBezTo>
                      <a:pt x="428" y="642"/>
                      <a:pt x="428" y="642"/>
                      <a:pt x="428" y="642"/>
                    </a:cubicBezTo>
                    <a:cubicBezTo>
                      <a:pt x="430" y="644"/>
                      <a:pt x="430" y="644"/>
                      <a:pt x="430" y="644"/>
                    </a:cubicBezTo>
                    <a:cubicBezTo>
                      <a:pt x="431" y="647"/>
                      <a:pt x="431" y="647"/>
                      <a:pt x="431" y="647"/>
                    </a:cubicBezTo>
                    <a:cubicBezTo>
                      <a:pt x="434" y="647"/>
                      <a:pt x="434" y="647"/>
                      <a:pt x="434" y="647"/>
                    </a:cubicBezTo>
                    <a:cubicBezTo>
                      <a:pt x="439" y="644"/>
                      <a:pt x="439" y="644"/>
                      <a:pt x="439" y="644"/>
                    </a:cubicBezTo>
                    <a:cubicBezTo>
                      <a:pt x="440" y="643"/>
                      <a:pt x="440" y="643"/>
                      <a:pt x="440" y="643"/>
                    </a:cubicBezTo>
                    <a:cubicBezTo>
                      <a:pt x="442" y="644"/>
                      <a:pt x="442" y="644"/>
                      <a:pt x="442" y="644"/>
                    </a:cubicBezTo>
                    <a:cubicBezTo>
                      <a:pt x="442" y="647"/>
                      <a:pt x="442" y="647"/>
                      <a:pt x="442" y="647"/>
                    </a:cubicBezTo>
                    <a:cubicBezTo>
                      <a:pt x="439" y="650"/>
                      <a:pt x="439" y="650"/>
                      <a:pt x="439" y="650"/>
                    </a:cubicBezTo>
                    <a:cubicBezTo>
                      <a:pt x="436" y="651"/>
                      <a:pt x="436" y="651"/>
                      <a:pt x="436" y="651"/>
                    </a:cubicBezTo>
                    <a:cubicBezTo>
                      <a:pt x="437" y="653"/>
                      <a:pt x="437" y="653"/>
                      <a:pt x="437" y="653"/>
                    </a:cubicBezTo>
                    <a:cubicBezTo>
                      <a:pt x="442" y="654"/>
                      <a:pt x="442" y="654"/>
                      <a:pt x="442" y="654"/>
                    </a:cubicBezTo>
                    <a:cubicBezTo>
                      <a:pt x="443" y="658"/>
                      <a:pt x="443" y="658"/>
                      <a:pt x="443" y="658"/>
                    </a:cubicBezTo>
                    <a:cubicBezTo>
                      <a:pt x="445" y="661"/>
                      <a:pt x="445" y="661"/>
                      <a:pt x="445" y="661"/>
                    </a:cubicBezTo>
                    <a:cubicBezTo>
                      <a:pt x="450" y="663"/>
                      <a:pt x="450" y="663"/>
                      <a:pt x="450" y="663"/>
                    </a:cubicBezTo>
                    <a:cubicBezTo>
                      <a:pt x="457" y="661"/>
                      <a:pt x="457" y="661"/>
                      <a:pt x="457" y="661"/>
                    </a:cubicBezTo>
                    <a:cubicBezTo>
                      <a:pt x="460" y="660"/>
                      <a:pt x="460" y="660"/>
                      <a:pt x="460" y="660"/>
                    </a:cubicBezTo>
                    <a:cubicBezTo>
                      <a:pt x="461" y="662"/>
                      <a:pt x="461" y="662"/>
                      <a:pt x="461" y="662"/>
                    </a:cubicBezTo>
                    <a:cubicBezTo>
                      <a:pt x="463" y="658"/>
                      <a:pt x="463" y="658"/>
                      <a:pt x="463" y="658"/>
                    </a:cubicBezTo>
                    <a:cubicBezTo>
                      <a:pt x="468" y="654"/>
                      <a:pt x="468" y="654"/>
                      <a:pt x="468" y="654"/>
                    </a:cubicBezTo>
                    <a:cubicBezTo>
                      <a:pt x="470" y="655"/>
                      <a:pt x="470" y="655"/>
                      <a:pt x="470" y="655"/>
                    </a:cubicBezTo>
                    <a:cubicBezTo>
                      <a:pt x="468" y="657"/>
                      <a:pt x="468" y="657"/>
                      <a:pt x="468" y="657"/>
                    </a:cubicBezTo>
                    <a:cubicBezTo>
                      <a:pt x="465" y="660"/>
                      <a:pt x="465" y="660"/>
                      <a:pt x="465" y="660"/>
                    </a:cubicBezTo>
                    <a:cubicBezTo>
                      <a:pt x="464" y="668"/>
                      <a:pt x="464" y="668"/>
                      <a:pt x="464" y="668"/>
                    </a:cubicBezTo>
                    <a:cubicBezTo>
                      <a:pt x="462" y="673"/>
                      <a:pt x="462" y="673"/>
                      <a:pt x="462" y="673"/>
                    </a:cubicBezTo>
                    <a:cubicBezTo>
                      <a:pt x="460" y="673"/>
                      <a:pt x="460" y="673"/>
                      <a:pt x="460" y="673"/>
                    </a:cubicBezTo>
                    <a:cubicBezTo>
                      <a:pt x="456" y="670"/>
                      <a:pt x="456" y="670"/>
                      <a:pt x="456" y="670"/>
                    </a:cubicBezTo>
                    <a:cubicBezTo>
                      <a:pt x="455" y="671"/>
                      <a:pt x="455" y="671"/>
                      <a:pt x="455" y="671"/>
                    </a:cubicBezTo>
                    <a:cubicBezTo>
                      <a:pt x="457" y="676"/>
                      <a:pt x="457" y="676"/>
                      <a:pt x="457" y="676"/>
                    </a:cubicBezTo>
                    <a:cubicBezTo>
                      <a:pt x="458" y="680"/>
                      <a:pt x="458" y="680"/>
                      <a:pt x="458" y="680"/>
                    </a:cubicBezTo>
                    <a:cubicBezTo>
                      <a:pt x="461" y="683"/>
                      <a:pt x="461" y="683"/>
                      <a:pt x="461" y="683"/>
                    </a:cubicBezTo>
                    <a:cubicBezTo>
                      <a:pt x="464" y="682"/>
                      <a:pt x="464" y="682"/>
                      <a:pt x="464" y="682"/>
                    </a:cubicBezTo>
                    <a:cubicBezTo>
                      <a:pt x="466" y="683"/>
                      <a:pt x="466" y="683"/>
                      <a:pt x="466" y="683"/>
                    </a:cubicBezTo>
                    <a:cubicBezTo>
                      <a:pt x="465" y="686"/>
                      <a:pt x="465" y="686"/>
                      <a:pt x="465" y="686"/>
                    </a:cubicBezTo>
                    <a:cubicBezTo>
                      <a:pt x="463" y="686"/>
                      <a:pt x="463" y="686"/>
                      <a:pt x="463" y="686"/>
                    </a:cubicBezTo>
                    <a:cubicBezTo>
                      <a:pt x="463" y="687"/>
                      <a:pt x="463" y="687"/>
                      <a:pt x="463" y="687"/>
                    </a:cubicBezTo>
                    <a:cubicBezTo>
                      <a:pt x="468" y="693"/>
                      <a:pt x="468" y="693"/>
                      <a:pt x="468" y="693"/>
                    </a:cubicBezTo>
                    <a:cubicBezTo>
                      <a:pt x="470" y="692"/>
                      <a:pt x="470" y="692"/>
                      <a:pt x="470" y="692"/>
                    </a:cubicBezTo>
                    <a:cubicBezTo>
                      <a:pt x="474" y="693"/>
                      <a:pt x="474" y="693"/>
                      <a:pt x="474" y="693"/>
                    </a:cubicBezTo>
                    <a:cubicBezTo>
                      <a:pt x="475" y="688"/>
                      <a:pt x="475" y="688"/>
                      <a:pt x="475" y="688"/>
                    </a:cubicBezTo>
                    <a:cubicBezTo>
                      <a:pt x="480" y="679"/>
                      <a:pt x="480" y="679"/>
                      <a:pt x="480" y="679"/>
                    </a:cubicBezTo>
                    <a:cubicBezTo>
                      <a:pt x="478" y="686"/>
                      <a:pt x="478" y="686"/>
                      <a:pt x="478" y="686"/>
                    </a:cubicBezTo>
                    <a:cubicBezTo>
                      <a:pt x="478" y="691"/>
                      <a:pt x="478" y="691"/>
                      <a:pt x="478" y="691"/>
                    </a:cubicBezTo>
                    <a:cubicBezTo>
                      <a:pt x="477" y="694"/>
                      <a:pt x="477" y="694"/>
                      <a:pt x="477" y="694"/>
                    </a:cubicBezTo>
                    <a:cubicBezTo>
                      <a:pt x="475" y="696"/>
                      <a:pt x="475" y="696"/>
                      <a:pt x="475" y="696"/>
                    </a:cubicBezTo>
                    <a:cubicBezTo>
                      <a:pt x="472" y="699"/>
                      <a:pt x="472" y="699"/>
                      <a:pt x="472" y="699"/>
                    </a:cubicBezTo>
                    <a:cubicBezTo>
                      <a:pt x="473" y="702"/>
                      <a:pt x="473" y="702"/>
                      <a:pt x="473" y="702"/>
                    </a:cubicBezTo>
                    <a:cubicBezTo>
                      <a:pt x="475" y="704"/>
                      <a:pt x="475" y="704"/>
                      <a:pt x="475" y="704"/>
                    </a:cubicBezTo>
                    <a:cubicBezTo>
                      <a:pt x="474" y="706"/>
                      <a:pt x="474" y="706"/>
                      <a:pt x="474" y="706"/>
                    </a:cubicBezTo>
                    <a:cubicBezTo>
                      <a:pt x="474" y="716"/>
                      <a:pt x="474" y="716"/>
                      <a:pt x="474" y="716"/>
                    </a:cubicBezTo>
                    <a:cubicBezTo>
                      <a:pt x="476" y="719"/>
                      <a:pt x="476" y="719"/>
                      <a:pt x="476" y="719"/>
                    </a:cubicBezTo>
                    <a:cubicBezTo>
                      <a:pt x="478" y="719"/>
                      <a:pt x="478" y="719"/>
                      <a:pt x="478" y="719"/>
                    </a:cubicBezTo>
                    <a:cubicBezTo>
                      <a:pt x="477" y="722"/>
                      <a:pt x="477" y="722"/>
                      <a:pt x="477" y="722"/>
                    </a:cubicBezTo>
                    <a:cubicBezTo>
                      <a:pt x="478" y="726"/>
                      <a:pt x="478" y="726"/>
                      <a:pt x="478" y="726"/>
                    </a:cubicBezTo>
                    <a:cubicBezTo>
                      <a:pt x="484" y="734"/>
                      <a:pt x="484" y="734"/>
                      <a:pt x="484" y="734"/>
                    </a:cubicBezTo>
                    <a:cubicBezTo>
                      <a:pt x="486" y="735"/>
                      <a:pt x="486" y="735"/>
                      <a:pt x="486" y="735"/>
                    </a:cubicBezTo>
                    <a:cubicBezTo>
                      <a:pt x="486" y="737"/>
                      <a:pt x="486" y="737"/>
                      <a:pt x="486" y="737"/>
                    </a:cubicBezTo>
                    <a:cubicBezTo>
                      <a:pt x="488" y="735"/>
                      <a:pt x="488" y="735"/>
                      <a:pt x="488" y="735"/>
                    </a:cubicBezTo>
                    <a:cubicBezTo>
                      <a:pt x="490" y="738"/>
                      <a:pt x="490" y="738"/>
                      <a:pt x="490" y="738"/>
                    </a:cubicBezTo>
                    <a:cubicBezTo>
                      <a:pt x="493" y="737"/>
                      <a:pt x="493" y="737"/>
                      <a:pt x="493" y="737"/>
                    </a:cubicBezTo>
                    <a:cubicBezTo>
                      <a:pt x="492" y="735"/>
                      <a:pt x="492" y="735"/>
                      <a:pt x="492" y="735"/>
                    </a:cubicBezTo>
                    <a:cubicBezTo>
                      <a:pt x="493" y="733"/>
                      <a:pt x="493" y="733"/>
                      <a:pt x="493" y="733"/>
                    </a:cubicBezTo>
                    <a:cubicBezTo>
                      <a:pt x="494" y="735"/>
                      <a:pt x="494" y="735"/>
                      <a:pt x="494" y="735"/>
                    </a:cubicBezTo>
                    <a:cubicBezTo>
                      <a:pt x="496" y="736"/>
                      <a:pt x="496" y="736"/>
                      <a:pt x="496" y="736"/>
                    </a:cubicBezTo>
                    <a:cubicBezTo>
                      <a:pt x="497" y="732"/>
                      <a:pt x="497" y="732"/>
                      <a:pt x="497" y="732"/>
                    </a:cubicBezTo>
                    <a:cubicBezTo>
                      <a:pt x="495" y="726"/>
                      <a:pt x="495" y="726"/>
                      <a:pt x="495" y="726"/>
                    </a:cubicBezTo>
                    <a:cubicBezTo>
                      <a:pt x="493" y="726"/>
                      <a:pt x="493" y="726"/>
                      <a:pt x="493" y="726"/>
                    </a:cubicBezTo>
                    <a:cubicBezTo>
                      <a:pt x="492" y="727"/>
                      <a:pt x="492" y="727"/>
                      <a:pt x="492" y="727"/>
                    </a:cubicBezTo>
                    <a:cubicBezTo>
                      <a:pt x="491" y="726"/>
                      <a:pt x="491" y="726"/>
                      <a:pt x="491" y="726"/>
                    </a:cubicBezTo>
                    <a:cubicBezTo>
                      <a:pt x="493" y="722"/>
                      <a:pt x="493" y="722"/>
                      <a:pt x="493" y="722"/>
                    </a:cubicBezTo>
                    <a:cubicBezTo>
                      <a:pt x="493" y="719"/>
                      <a:pt x="493" y="719"/>
                      <a:pt x="493" y="719"/>
                    </a:cubicBezTo>
                    <a:cubicBezTo>
                      <a:pt x="492" y="716"/>
                      <a:pt x="492" y="716"/>
                      <a:pt x="492" y="716"/>
                    </a:cubicBezTo>
                    <a:cubicBezTo>
                      <a:pt x="490" y="715"/>
                      <a:pt x="490" y="715"/>
                      <a:pt x="490" y="715"/>
                    </a:cubicBezTo>
                    <a:cubicBezTo>
                      <a:pt x="490" y="713"/>
                      <a:pt x="490" y="713"/>
                      <a:pt x="490" y="713"/>
                    </a:cubicBezTo>
                    <a:cubicBezTo>
                      <a:pt x="491" y="711"/>
                      <a:pt x="491" y="711"/>
                      <a:pt x="491" y="711"/>
                    </a:cubicBezTo>
                    <a:cubicBezTo>
                      <a:pt x="491" y="706"/>
                      <a:pt x="491" y="706"/>
                      <a:pt x="491" y="706"/>
                    </a:cubicBezTo>
                    <a:cubicBezTo>
                      <a:pt x="493" y="706"/>
                      <a:pt x="493" y="706"/>
                      <a:pt x="493" y="706"/>
                    </a:cubicBezTo>
                    <a:cubicBezTo>
                      <a:pt x="494" y="711"/>
                      <a:pt x="494" y="711"/>
                      <a:pt x="494" y="711"/>
                    </a:cubicBezTo>
                    <a:cubicBezTo>
                      <a:pt x="495" y="713"/>
                      <a:pt x="495" y="713"/>
                      <a:pt x="495" y="713"/>
                    </a:cubicBezTo>
                    <a:cubicBezTo>
                      <a:pt x="497" y="709"/>
                      <a:pt x="497" y="709"/>
                      <a:pt x="497" y="709"/>
                    </a:cubicBezTo>
                    <a:cubicBezTo>
                      <a:pt x="498" y="712"/>
                      <a:pt x="498" y="712"/>
                      <a:pt x="498" y="712"/>
                    </a:cubicBezTo>
                    <a:cubicBezTo>
                      <a:pt x="499" y="715"/>
                      <a:pt x="499" y="715"/>
                      <a:pt x="499" y="715"/>
                    </a:cubicBezTo>
                    <a:cubicBezTo>
                      <a:pt x="498" y="719"/>
                      <a:pt x="498" y="719"/>
                      <a:pt x="498" y="719"/>
                    </a:cubicBezTo>
                    <a:cubicBezTo>
                      <a:pt x="499" y="722"/>
                      <a:pt x="499" y="722"/>
                      <a:pt x="499" y="722"/>
                    </a:cubicBezTo>
                    <a:cubicBezTo>
                      <a:pt x="501" y="723"/>
                      <a:pt x="501" y="723"/>
                      <a:pt x="501" y="723"/>
                    </a:cubicBezTo>
                    <a:cubicBezTo>
                      <a:pt x="504" y="719"/>
                      <a:pt x="504" y="719"/>
                      <a:pt x="504" y="719"/>
                    </a:cubicBezTo>
                    <a:cubicBezTo>
                      <a:pt x="506" y="719"/>
                      <a:pt x="506" y="719"/>
                      <a:pt x="506" y="719"/>
                    </a:cubicBezTo>
                    <a:cubicBezTo>
                      <a:pt x="504" y="722"/>
                      <a:pt x="504" y="722"/>
                      <a:pt x="504" y="722"/>
                    </a:cubicBezTo>
                    <a:cubicBezTo>
                      <a:pt x="502" y="725"/>
                      <a:pt x="502" y="725"/>
                      <a:pt x="502" y="725"/>
                    </a:cubicBezTo>
                    <a:cubicBezTo>
                      <a:pt x="502" y="728"/>
                      <a:pt x="502" y="728"/>
                      <a:pt x="502" y="728"/>
                    </a:cubicBezTo>
                    <a:cubicBezTo>
                      <a:pt x="503" y="732"/>
                      <a:pt x="503" y="732"/>
                      <a:pt x="503" y="732"/>
                    </a:cubicBezTo>
                    <a:cubicBezTo>
                      <a:pt x="502" y="737"/>
                      <a:pt x="502" y="737"/>
                      <a:pt x="502" y="737"/>
                    </a:cubicBezTo>
                    <a:cubicBezTo>
                      <a:pt x="504" y="737"/>
                      <a:pt x="506" y="737"/>
                      <a:pt x="507" y="738"/>
                    </a:cubicBezTo>
                    <a:cubicBezTo>
                      <a:pt x="509" y="735"/>
                      <a:pt x="509" y="735"/>
                      <a:pt x="509" y="735"/>
                    </a:cubicBezTo>
                    <a:cubicBezTo>
                      <a:pt x="509" y="738"/>
                      <a:pt x="509" y="738"/>
                      <a:pt x="509" y="738"/>
                    </a:cubicBezTo>
                    <a:cubicBezTo>
                      <a:pt x="509" y="738"/>
                      <a:pt x="509" y="738"/>
                      <a:pt x="509" y="738"/>
                    </a:cubicBezTo>
                    <a:cubicBezTo>
                      <a:pt x="511" y="739"/>
                      <a:pt x="513" y="740"/>
                      <a:pt x="514" y="741"/>
                    </a:cubicBezTo>
                    <a:cubicBezTo>
                      <a:pt x="515" y="740"/>
                      <a:pt x="515" y="740"/>
                      <a:pt x="515" y="740"/>
                    </a:cubicBezTo>
                    <a:cubicBezTo>
                      <a:pt x="515" y="735"/>
                      <a:pt x="515" y="735"/>
                      <a:pt x="515" y="735"/>
                    </a:cubicBezTo>
                    <a:cubicBezTo>
                      <a:pt x="517" y="731"/>
                      <a:pt x="517" y="731"/>
                      <a:pt x="517" y="731"/>
                    </a:cubicBezTo>
                    <a:cubicBezTo>
                      <a:pt x="517" y="721"/>
                      <a:pt x="517" y="721"/>
                      <a:pt x="517" y="721"/>
                    </a:cubicBezTo>
                    <a:cubicBezTo>
                      <a:pt x="520" y="712"/>
                      <a:pt x="520" y="712"/>
                      <a:pt x="520" y="712"/>
                    </a:cubicBezTo>
                    <a:cubicBezTo>
                      <a:pt x="520" y="702"/>
                      <a:pt x="520" y="702"/>
                      <a:pt x="520" y="702"/>
                    </a:cubicBezTo>
                    <a:cubicBezTo>
                      <a:pt x="519" y="696"/>
                      <a:pt x="519" y="696"/>
                      <a:pt x="519" y="696"/>
                    </a:cubicBezTo>
                    <a:cubicBezTo>
                      <a:pt x="518" y="693"/>
                      <a:pt x="518" y="693"/>
                      <a:pt x="518" y="693"/>
                    </a:cubicBezTo>
                    <a:cubicBezTo>
                      <a:pt x="518" y="692"/>
                      <a:pt x="518" y="692"/>
                      <a:pt x="518" y="692"/>
                    </a:cubicBezTo>
                    <a:cubicBezTo>
                      <a:pt x="519" y="693"/>
                      <a:pt x="519" y="693"/>
                      <a:pt x="519" y="693"/>
                    </a:cubicBezTo>
                    <a:cubicBezTo>
                      <a:pt x="521" y="698"/>
                      <a:pt x="521" y="698"/>
                      <a:pt x="521" y="698"/>
                    </a:cubicBezTo>
                    <a:cubicBezTo>
                      <a:pt x="523" y="699"/>
                      <a:pt x="523" y="699"/>
                      <a:pt x="523" y="699"/>
                    </a:cubicBezTo>
                    <a:cubicBezTo>
                      <a:pt x="525" y="694"/>
                      <a:pt x="525" y="694"/>
                      <a:pt x="525" y="694"/>
                    </a:cubicBezTo>
                    <a:cubicBezTo>
                      <a:pt x="528" y="691"/>
                      <a:pt x="528" y="691"/>
                      <a:pt x="528" y="691"/>
                    </a:cubicBezTo>
                    <a:cubicBezTo>
                      <a:pt x="526" y="697"/>
                      <a:pt x="526" y="697"/>
                      <a:pt x="526" y="697"/>
                    </a:cubicBezTo>
                    <a:cubicBezTo>
                      <a:pt x="525" y="704"/>
                      <a:pt x="525" y="704"/>
                      <a:pt x="525" y="704"/>
                    </a:cubicBezTo>
                    <a:cubicBezTo>
                      <a:pt x="526" y="710"/>
                      <a:pt x="526" y="710"/>
                      <a:pt x="526" y="710"/>
                    </a:cubicBezTo>
                    <a:cubicBezTo>
                      <a:pt x="522" y="718"/>
                      <a:pt x="522" y="718"/>
                      <a:pt x="522" y="718"/>
                    </a:cubicBezTo>
                    <a:cubicBezTo>
                      <a:pt x="522" y="724"/>
                      <a:pt x="522" y="724"/>
                      <a:pt x="522" y="724"/>
                    </a:cubicBezTo>
                    <a:cubicBezTo>
                      <a:pt x="523" y="726"/>
                      <a:pt x="523" y="726"/>
                      <a:pt x="523" y="726"/>
                    </a:cubicBezTo>
                    <a:cubicBezTo>
                      <a:pt x="521" y="729"/>
                      <a:pt x="521" y="729"/>
                      <a:pt x="521" y="729"/>
                    </a:cubicBezTo>
                    <a:cubicBezTo>
                      <a:pt x="520" y="735"/>
                      <a:pt x="520" y="735"/>
                      <a:pt x="520" y="735"/>
                    </a:cubicBezTo>
                    <a:cubicBezTo>
                      <a:pt x="521" y="739"/>
                      <a:pt x="521" y="739"/>
                      <a:pt x="521" y="739"/>
                    </a:cubicBezTo>
                    <a:cubicBezTo>
                      <a:pt x="522" y="743"/>
                      <a:pt x="522" y="743"/>
                      <a:pt x="522" y="743"/>
                    </a:cubicBezTo>
                    <a:cubicBezTo>
                      <a:pt x="525" y="747"/>
                      <a:pt x="525" y="747"/>
                      <a:pt x="525" y="747"/>
                    </a:cubicBezTo>
                    <a:cubicBezTo>
                      <a:pt x="525" y="752"/>
                      <a:pt x="525" y="752"/>
                      <a:pt x="525" y="752"/>
                    </a:cubicBezTo>
                    <a:cubicBezTo>
                      <a:pt x="527" y="752"/>
                      <a:pt x="527" y="752"/>
                      <a:pt x="527" y="752"/>
                    </a:cubicBezTo>
                    <a:cubicBezTo>
                      <a:pt x="527" y="757"/>
                      <a:pt x="527" y="757"/>
                      <a:pt x="527" y="757"/>
                    </a:cubicBezTo>
                    <a:cubicBezTo>
                      <a:pt x="530" y="759"/>
                      <a:pt x="530" y="759"/>
                      <a:pt x="530" y="759"/>
                    </a:cubicBezTo>
                    <a:cubicBezTo>
                      <a:pt x="532" y="758"/>
                      <a:pt x="532" y="758"/>
                      <a:pt x="532" y="758"/>
                    </a:cubicBezTo>
                    <a:cubicBezTo>
                      <a:pt x="534" y="759"/>
                      <a:pt x="534" y="759"/>
                      <a:pt x="534" y="759"/>
                    </a:cubicBezTo>
                    <a:cubicBezTo>
                      <a:pt x="537" y="758"/>
                      <a:pt x="537" y="758"/>
                      <a:pt x="537" y="758"/>
                    </a:cubicBezTo>
                    <a:cubicBezTo>
                      <a:pt x="541" y="757"/>
                      <a:pt x="541" y="757"/>
                      <a:pt x="541" y="757"/>
                    </a:cubicBezTo>
                    <a:cubicBezTo>
                      <a:pt x="541" y="758"/>
                      <a:pt x="541" y="758"/>
                      <a:pt x="541" y="758"/>
                    </a:cubicBezTo>
                    <a:cubicBezTo>
                      <a:pt x="536" y="762"/>
                      <a:pt x="536" y="762"/>
                      <a:pt x="536" y="762"/>
                    </a:cubicBezTo>
                    <a:cubicBezTo>
                      <a:pt x="535" y="763"/>
                      <a:pt x="535" y="763"/>
                      <a:pt x="535" y="763"/>
                    </a:cubicBezTo>
                    <a:cubicBezTo>
                      <a:pt x="535" y="765"/>
                      <a:pt x="535" y="765"/>
                      <a:pt x="535" y="765"/>
                    </a:cubicBezTo>
                    <a:cubicBezTo>
                      <a:pt x="537" y="767"/>
                      <a:pt x="537" y="767"/>
                      <a:pt x="537" y="767"/>
                    </a:cubicBezTo>
                    <a:cubicBezTo>
                      <a:pt x="535" y="769"/>
                      <a:pt x="535" y="769"/>
                      <a:pt x="535" y="769"/>
                    </a:cubicBezTo>
                    <a:cubicBezTo>
                      <a:pt x="533" y="769"/>
                      <a:pt x="533" y="769"/>
                      <a:pt x="533" y="769"/>
                    </a:cubicBezTo>
                    <a:cubicBezTo>
                      <a:pt x="533" y="772"/>
                      <a:pt x="533" y="772"/>
                      <a:pt x="533" y="772"/>
                    </a:cubicBezTo>
                    <a:cubicBezTo>
                      <a:pt x="535" y="777"/>
                      <a:pt x="535" y="777"/>
                      <a:pt x="535" y="777"/>
                    </a:cubicBezTo>
                    <a:cubicBezTo>
                      <a:pt x="535" y="781"/>
                      <a:pt x="535" y="781"/>
                      <a:pt x="535" y="781"/>
                    </a:cubicBezTo>
                    <a:cubicBezTo>
                      <a:pt x="534" y="782"/>
                      <a:pt x="534" y="782"/>
                      <a:pt x="534" y="782"/>
                    </a:cubicBezTo>
                    <a:cubicBezTo>
                      <a:pt x="531" y="779"/>
                      <a:pt x="531" y="779"/>
                      <a:pt x="531" y="779"/>
                    </a:cubicBezTo>
                    <a:cubicBezTo>
                      <a:pt x="530" y="776"/>
                      <a:pt x="530" y="776"/>
                      <a:pt x="530" y="776"/>
                    </a:cubicBezTo>
                    <a:cubicBezTo>
                      <a:pt x="529" y="777"/>
                      <a:pt x="529" y="777"/>
                      <a:pt x="529" y="777"/>
                    </a:cubicBezTo>
                    <a:cubicBezTo>
                      <a:pt x="530" y="780"/>
                      <a:pt x="530" y="780"/>
                      <a:pt x="530" y="780"/>
                    </a:cubicBezTo>
                    <a:cubicBezTo>
                      <a:pt x="528" y="783"/>
                      <a:pt x="528" y="783"/>
                      <a:pt x="528" y="783"/>
                    </a:cubicBezTo>
                    <a:cubicBezTo>
                      <a:pt x="528" y="788"/>
                      <a:pt x="528" y="788"/>
                      <a:pt x="528" y="788"/>
                    </a:cubicBezTo>
                    <a:cubicBezTo>
                      <a:pt x="529" y="790"/>
                      <a:pt x="529" y="790"/>
                      <a:pt x="529" y="790"/>
                    </a:cubicBezTo>
                    <a:cubicBezTo>
                      <a:pt x="528" y="792"/>
                      <a:pt x="528" y="792"/>
                      <a:pt x="528" y="792"/>
                    </a:cubicBezTo>
                    <a:cubicBezTo>
                      <a:pt x="525" y="792"/>
                      <a:pt x="525" y="792"/>
                      <a:pt x="525" y="792"/>
                    </a:cubicBezTo>
                    <a:cubicBezTo>
                      <a:pt x="524" y="795"/>
                      <a:pt x="524" y="795"/>
                      <a:pt x="524" y="795"/>
                    </a:cubicBezTo>
                    <a:cubicBezTo>
                      <a:pt x="524" y="797"/>
                      <a:pt x="524" y="797"/>
                      <a:pt x="524" y="797"/>
                    </a:cubicBezTo>
                    <a:cubicBezTo>
                      <a:pt x="527" y="798"/>
                      <a:pt x="527" y="798"/>
                      <a:pt x="527" y="798"/>
                    </a:cubicBezTo>
                    <a:cubicBezTo>
                      <a:pt x="529" y="797"/>
                      <a:pt x="529" y="797"/>
                      <a:pt x="529" y="797"/>
                    </a:cubicBezTo>
                    <a:cubicBezTo>
                      <a:pt x="530" y="801"/>
                      <a:pt x="530" y="801"/>
                      <a:pt x="530" y="801"/>
                    </a:cubicBezTo>
                    <a:cubicBezTo>
                      <a:pt x="532" y="804"/>
                      <a:pt x="532" y="804"/>
                      <a:pt x="532" y="804"/>
                    </a:cubicBezTo>
                    <a:cubicBezTo>
                      <a:pt x="534" y="803"/>
                      <a:pt x="534" y="803"/>
                      <a:pt x="534" y="803"/>
                    </a:cubicBezTo>
                    <a:cubicBezTo>
                      <a:pt x="536" y="805"/>
                      <a:pt x="536" y="805"/>
                      <a:pt x="536" y="805"/>
                    </a:cubicBezTo>
                    <a:cubicBezTo>
                      <a:pt x="536" y="806"/>
                      <a:pt x="536" y="806"/>
                      <a:pt x="536" y="806"/>
                    </a:cubicBezTo>
                    <a:cubicBezTo>
                      <a:pt x="533" y="806"/>
                      <a:pt x="533" y="806"/>
                      <a:pt x="533" y="806"/>
                    </a:cubicBezTo>
                    <a:cubicBezTo>
                      <a:pt x="532" y="807"/>
                      <a:pt x="532" y="807"/>
                      <a:pt x="532" y="807"/>
                    </a:cubicBezTo>
                    <a:cubicBezTo>
                      <a:pt x="533" y="810"/>
                      <a:pt x="533" y="810"/>
                      <a:pt x="533" y="810"/>
                    </a:cubicBezTo>
                    <a:cubicBezTo>
                      <a:pt x="535" y="812"/>
                      <a:pt x="535" y="812"/>
                      <a:pt x="535" y="812"/>
                    </a:cubicBezTo>
                    <a:cubicBezTo>
                      <a:pt x="536" y="815"/>
                      <a:pt x="536" y="815"/>
                      <a:pt x="536" y="815"/>
                    </a:cubicBezTo>
                    <a:cubicBezTo>
                      <a:pt x="539" y="819"/>
                      <a:pt x="539" y="819"/>
                      <a:pt x="539" y="819"/>
                    </a:cubicBezTo>
                    <a:cubicBezTo>
                      <a:pt x="541" y="819"/>
                      <a:pt x="541" y="819"/>
                      <a:pt x="541" y="819"/>
                    </a:cubicBezTo>
                    <a:cubicBezTo>
                      <a:pt x="539" y="820"/>
                      <a:pt x="539" y="820"/>
                      <a:pt x="539" y="820"/>
                    </a:cubicBezTo>
                    <a:cubicBezTo>
                      <a:pt x="537" y="820"/>
                      <a:pt x="537" y="820"/>
                      <a:pt x="537" y="820"/>
                    </a:cubicBezTo>
                    <a:cubicBezTo>
                      <a:pt x="535" y="824"/>
                      <a:pt x="535" y="824"/>
                      <a:pt x="535" y="824"/>
                    </a:cubicBezTo>
                    <a:cubicBezTo>
                      <a:pt x="535" y="828"/>
                      <a:pt x="535" y="828"/>
                      <a:pt x="535" y="828"/>
                    </a:cubicBezTo>
                    <a:cubicBezTo>
                      <a:pt x="538" y="835"/>
                      <a:pt x="538" y="835"/>
                      <a:pt x="538" y="835"/>
                    </a:cubicBezTo>
                    <a:cubicBezTo>
                      <a:pt x="541" y="837"/>
                      <a:pt x="541" y="837"/>
                      <a:pt x="541" y="837"/>
                    </a:cubicBezTo>
                    <a:cubicBezTo>
                      <a:pt x="545" y="837"/>
                      <a:pt x="545" y="837"/>
                      <a:pt x="545" y="837"/>
                    </a:cubicBezTo>
                    <a:cubicBezTo>
                      <a:pt x="547" y="838"/>
                      <a:pt x="547" y="838"/>
                      <a:pt x="547" y="838"/>
                    </a:cubicBezTo>
                    <a:cubicBezTo>
                      <a:pt x="543" y="840"/>
                      <a:pt x="543" y="840"/>
                      <a:pt x="543" y="840"/>
                    </a:cubicBezTo>
                    <a:cubicBezTo>
                      <a:pt x="539" y="839"/>
                      <a:pt x="539" y="839"/>
                      <a:pt x="539" y="839"/>
                    </a:cubicBezTo>
                    <a:cubicBezTo>
                      <a:pt x="538" y="840"/>
                      <a:pt x="538" y="840"/>
                      <a:pt x="538" y="840"/>
                    </a:cubicBezTo>
                    <a:cubicBezTo>
                      <a:pt x="538" y="841"/>
                      <a:pt x="539" y="841"/>
                      <a:pt x="540" y="842"/>
                    </a:cubicBezTo>
                    <a:cubicBezTo>
                      <a:pt x="541" y="843"/>
                      <a:pt x="541" y="843"/>
                      <a:pt x="541" y="843"/>
                    </a:cubicBezTo>
                    <a:cubicBezTo>
                      <a:pt x="542" y="845"/>
                      <a:pt x="543" y="847"/>
                      <a:pt x="544" y="849"/>
                    </a:cubicBezTo>
                    <a:cubicBezTo>
                      <a:pt x="548" y="848"/>
                      <a:pt x="548" y="848"/>
                      <a:pt x="548" y="848"/>
                    </a:cubicBezTo>
                    <a:cubicBezTo>
                      <a:pt x="545" y="852"/>
                      <a:pt x="545" y="852"/>
                      <a:pt x="545" y="852"/>
                    </a:cubicBezTo>
                    <a:cubicBezTo>
                      <a:pt x="546" y="852"/>
                      <a:pt x="546" y="853"/>
                      <a:pt x="546" y="854"/>
                    </a:cubicBezTo>
                    <a:cubicBezTo>
                      <a:pt x="550" y="854"/>
                      <a:pt x="550" y="854"/>
                      <a:pt x="550" y="854"/>
                    </a:cubicBezTo>
                    <a:cubicBezTo>
                      <a:pt x="550" y="855"/>
                      <a:pt x="550" y="855"/>
                      <a:pt x="550" y="855"/>
                    </a:cubicBezTo>
                    <a:cubicBezTo>
                      <a:pt x="546" y="859"/>
                      <a:pt x="546" y="859"/>
                      <a:pt x="546" y="859"/>
                    </a:cubicBezTo>
                    <a:cubicBezTo>
                      <a:pt x="546" y="860"/>
                      <a:pt x="546" y="861"/>
                      <a:pt x="546" y="862"/>
                    </a:cubicBezTo>
                    <a:cubicBezTo>
                      <a:pt x="546" y="863"/>
                      <a:pt x="546" y="863"/>
                      <a:pt x="546" y="863"/>
                    </a:cubicBezTo>
                    <a:cubicBezTo>
                      <a:pt x="547" y="866"/>
                      <a:pt x="547" y="866"/>
                      <a:pt x="547" y="866"/>
                    </a:cubicBezTo>
                    <a:cubicBezTo>
                      <a:pt x="546" y="867"/>
                      <a:pt x="546" y="867"/>
                      <a:pt x="546" y="867"/>
                    </a:cubicBezTo>
                    <a:cubicBezTo>
                      <a:pt x="547" y="868"/>
                      <a:pt x="547" y="870"/>
                      <a:pt x="547" y="871"/>
                    </a:cubicBezTo>
                    <a:cubicBezTo>
                      <a:pt x="547" y="875"/>
                      <a:pt x="547" y="875"/>
                      <a:pt x="547" y="875"/>
                    </a:cubicBezTo>
                    <a:cubicBezTo>
                      <a:pt x="547" y="878"/>
                      <a:pt x="546" y="881"/>
                      <a:pt x="545" y="884"/>
                    </a:cubicBezTo>
                    <a:cubicBezTo>
                      <a:pt x="545" y="884"/>
                      <a:pt x="545" y="884"/>
                      <a:pt x="545" y="884"/>
                    </a:cubicBezTo>
                    <a:cubicBezTo>
                      <a:pt x="544" y="885"/>
                      <a:pt x="544" y="885"/>
                      <a:pt x="544" y="885"/>
                    </a:cubicBezTo>
                    <a:cubicBezTo>
                      <a:pt x="544" y="886"/>
                      <a:pt x="543" y="887"/>
                      <a:pt x="543" y="887"/>
                    </a:cubicBezTo>
                    <a:cubicBezTo>
                      <a:pt x="543" y="890"/>
                      <a:pt x="542" y="892"/>
                      <a:pt x="542" y="895"/>
                    </a:cubicBezTo>
                    <a:cubicBezTo>
                      <a:pt x="542" y="895"/>
                      <a:pt x="542" y="895"/>
                      <a:pt x="542" y="895"/>
                    </a:cubicBezTo>
                    <a:cubicBezTo>
                      <a:pt x="545" y="893"/>
                      <a:pt x="545" y="893"/>
                      <a:pt x="545" y="893"/>
                    </a:cubicBezTo>
                    <a:cubicBezTo>
                      <a:pt x="550" y="887"/>
                      <a:pt x="550" y="887"/>
                      <a:pt x="550" y="887"/>
                    </a:cubicBezTo>
                    <a:cubicBezTo>
                      <a:pt x="553" y="880"/>
                      <a:pt x="553" y="880"/>
                      <a:pt x="553" y="880"/>
                    </a:cubicBezTo>
                    <a:cubicBezTo>
                      <a:pt x="555" y="871"/>
                      <a:pt x="555" y="871"/>
                      <a:pt x="555" y="871"/>
                    </a:cubicBezTo>
                    <a:cubicBezTo>
                      <a:pt x="559" y="861"/>
                      <a:pt x="559" y="861"/>
                      <a:pt x="559" y="861"/>
                    </a:cubicBezTo>
                    <a:cubicBezTo>
                      <a:pt x="560" y="859"/>
                      <a:pt x="560" y="859"/>
                      <a:pt x="560" y="859"/>
                    </a:cubicBezTo>
                    <a:cubicBezTo>
                      <a:pt x="560" y="859"/>
                      <a:pt x="560" y="859"/>
                      <a:pt x="560" y="859"/>
                    </a:cubicBezTo>
                    <a:cubicBezTo>
                      <a:pt x="561" y="858"/>
                      <a:pt x="561" y="858"/>
                      <a:pt x="561" y="858"/>
                    </a:cubicBezTo>
                    <a:cubicBezTo>
                      <a:pt x="561" y="854"/>
                      <a:pt x="561" y="854"/>
                      <a:pt x="561" y="854"/>
                    </a:cubicBezTo>
                    <a:cubicBezTo>
                      <a:pt x="562" y="854"/>
                      <a:pt x="562" y="854"/>
                      <a:pt x="562" y="854"/>
                    </a:cubicBezTo>
                    <a:cubicBezTo>
                      <a:pt x="562" y="852"/>
                      <a:pt x="562" y="852"/>
                      <a:pt x="562" y="852"/>
                    </a:cubicBezTo>
                    <a:cubicBezTo>
                      <a:pt x="563" y="850"/>
                      <a:pt x="563" y="850"/>
                      <a:pt x="563" y="850"/>
                    </a:cubicBezTo>
                    <a:lnTo>
                      <a:pt x="562" y="8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88">
                <a:extLst>
                  <a:ext uri="{FF2B5EF4-FFF2-40B4-BE49-F238E27FC236}">
                    <a16:creationId xmlns:a16="http://schemas.microsoft.com/office/drawing/2014/main" id="{5BF09249-BA37-C344-A40C-FAB3F23B8D1E}"/>
                  </a:ext>
                </a:extLst>
              </p:cNvPr>
              <p:cNvSpPr>
                <a:spLocks/>
              </p:cNvSpPr>
              <p:nvPr/>
            </p:nvSpPr>
            <p:spPr bwMode="auto">
              <a:xfrm>
                <a:off x="6732840" y="4798560"/>
                <a:ext cx="6350" cy="12699"/>
              </a:xfrm>
              <a:custGeom>
                <a:avLst/>
                <a:gdLst>
                  <a:gd name="T0" fmla="*/ 1 w 4"/>
                  <a:gd name="T1" fmla="*/ 8 h 8"/>
                  <a:gd name="T2" fmla="*/ 4 w 4"/>
                  <a:gd name="T3" fmla="*/ 2 h 8"/>
                  <a:gd name="T4" fmla="*/ 2 w 4"/>
                  <a:gd name="T5" fmla="*/ 0 h 8"/>
                  <a:gd name="T6" fmla="*/ 1 w 4"/>
                  <a:gd name="T7" fmla="*/ 0 h 8"/>
                  <a:gd name="T8" fmla="*/ 1 w 4"/>
                  <a:gd name="T9" fmla="*/ 3 h 8"/>
                  <a:gd name="T10" fmla="*/ 0 w 4"/>
                  <a:gd name="T11" fmla="*/ 6 h 8"/>
                  <a:gd name="T12" fmla="*/ 1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1" y="8"/>
                    </a:moveTo>
                    <a:lnTo>
                      <a:pt x="4" y="2"/>
                    </a:lnTo>
                    <a:lnTo>
                      <a:pt x="2" y="0"/>
                    </a:lnTo>
                    <a:lnTo>
                      <a:pt x="1" y="0"/>
                    </a:lnTo>
                    <a:lnTo>
                      <a:pt x="1" y="3"/>
                    </a:lnTo>
                    <a:lnTo>
                      <a:pt x="0" y="6"/>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89">
                <a:extLst>
                  <a:ext uri="{FF2B5EF4-FFF2-40B4-BE49-F238E27FC236}">
                    <a16:creationId xmlns:a16="http://schemas.microsoft.com/office/drawing/2014/main" id="{ED403E1A-D038-6949-9993-79C84B3958B3}"/>
                  </a:ext>
                </a:extLst>
              </p:cNvPr>
              <p:cNvSpPr>
                <a:spLocks/>
              </p:cNvSpPr>
              <p:nvPr/>
            </p:nvSpPr>
            <p:spPr bwMode="auto">
              <a:xfrm>
                <a:off x="6715376" y="4784273"/>
                <a:ext cx="7938" cy="6349"/>
              </a:xfrm>
              <a:custGeom>
                <a:avLst/>
                <a:gdLst>
                  <a:gd name="T0" fmla="*/ 4 w 5"/>
                  <a:gd name="T1" fmla="*/ 4 h 4"/>
                  <a:gd name="T2" fmla="*/ 5 w 5"/>
                  <a:gd name="T3" fmla="*/ 3 h 4"/>
                  <a:gd name="T4" fmla="*/ 4 w 5"/>
                  <a:gd name="T5" fmla="*/ 0 h 4"/>
                  <a:gd name="T6" fmla="*/ 2 w 5"/>
                  <a:gd name="T7" fmla="*/ 1 h 4"/>
                  <a:gd name="T8" fmla="*/ 0 w 5"/>
                  <a:gd name="T9" fmla="*/ 1 h 4"/>
                  <a:gd name="T10" fmla="*/ 2 w 5"/>
                  <a:gd name="T11" fmla="*/ 3 h 4"/>
                  <a:gd name="T12" fmla="*/ 4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4"/>
                    </a:moveTo>
                    <a:lnTo>
                      <a:pt x="5" y="3"/>
                    </a:lnTo>
                    <a:lnTo>
                      <a:pt x="4" y="0"/>
                    </a:lnTo>
                    <a:lnTo>
                      <a:pt x="2" y="1"/>
                    </a:lnTo>
                    <a:lnTo>
                      <a:pt x="0" y="1"/>
                    </a:lnTo>
                    <a:lnTo>
                      <a:pt x="2"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90">
                <a:extLst>
                  <a:ext uri="{FF2B5EF4-FFF2-40B4-BE49-F238E27FC236}">
                    <a16:creationId xmlns:a16="http://schemas.microsoft.com/office/drawing/2014/main" id="{196976F4-9092-C04F-B54F-C55F33E087D4}"/>
                  </a:ext>
                </a:extLst>
              </p:cNvPr>
              <p:cNvSpPr>
                <a:spLocks/>
              </p:cNvSpPr>
              <p:nvPr/>
            </p:nvSpPr>
            <p:spPr bwMode="auto">
              <a:xfrm>
                <a:off x="6689976" y="4760463"/>
                <a:ext cx="7938" cy="17461"/>
              </a:xfrm>
              <a:custGeom>
                <a:avLst/>
                <a:gdLst>
                  <a:gd name="T0" fmla="*/ 3 w 5"/>
                  <a:gd name="T1" fmla="*/ 0 h 11"/>
                  <a:gd name="T2" fmla="*/ 2 w 5"/>
                  <a:gd name="T3" fmla="*/ 0 h 11"/>
                  <a:gd name="T4" fmla="*/ 0 w 5"/>
                  <a:gd name="T5" fmla="*/ 5 h 11"/>
                  <a:gd name="T6" fmla="*/ 0 w 5"/>
                  <a:gd name="T7" fmla="*/ 6 h 11"/>
                  <a:gd name="T8" fmla="*/ 1 w 5"/>
                  <a:gd name="T9" fmla="*/ 10 h 11"/>
                  <a:gd name="T10" fmla="*/ 2 w 5"/>
                  <a:gd name="T11" fmla="*/ 11 h 11"/>
                  <a:gd name="T12" fmla="*/ 3 w 5"/>
                  <a:gd name="T13" fmla="*/ 11 h 11"/>
                  <a:gd name="T14" fmla="*/ 4 w 5"/>
                  <a:gd name="T15" fmla="*/ 9 h 11"/>
                  <a:gd name="T16" fmla="*/ 3 w 5"/>
                  <a:gd name="T17" fmla="*/ 5 h 11"/>
                  <a:gd name="T18" fmla="*/ 5 w 5"/>
                  <a:gd name="T19" fmla="*/ 4 h 11"/>
                  <a:gd name="T20" fmla="*/ 3 w 5"/>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1">
                    <a:moveTo>
                      <a:pt x="3" y="0"/>
                    </a:moveTo>
                    <a:lnTo>
                      <a:pt x="2" y="0"/>
                    </a:lnTo>
                    <a:lnTo>
                      <a:pt x="0" y="5"/>
                    </a:lnTo>
                    <a:lnTo>
                      <a:pt x="0" y="6"/>
                    </a:lnTo>
                    <a:lnTo>
                      <a:pt x="1" y="10"/>
                    </a:lnTo>
                    <a:lnTo>
                      <a:pt x="2" y="11"/>
                    </a:lnTo>
                    <a:lnTo>
                      <a:pt x="3" y="11"/>
                    </a:lnTo>
                    <a:lnTo>
                      <a:pt x="4" y="9"/>
                    </a:lnTo>
                    <a:lnTo>
                      <a:pt x="3" y="5"/>
                    </a:lnTo>
                    <a:lnTo>
                      <a:pt x="5"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91">
                <a:extLst>
                  <a:ext uri="{FF2B5EF4-FFF2-40B4-BE49-F238E27FC236}">
                    <a16:creationId xmlns:a16="http://schemas.microsoft.com/office/drawing/2014/main" id="{8186F175-7369-FD4F-B5AC-5CF5719BCC42}"/>
                  </a:ext>
                </a:extLst>
              </p:cNvPr>
              <p:cNvSpPr>
                <a:spLocks/>
              </p:cNvSpPr>
              <p:nvPr/>
            </p:nvSpPr>
            <p:spPr bwMode="auto">
              <a:xfrm>
                <a:off x="6696326" y="4787447"/>
                <a:ext cx="4763" cy="3175"/>
              </a:xfrm>
              <a:custGeom>
                <a:avLst/>
                <a:gdLst>
                  <a:gd name="T0" fmla="*/ 1 w 3"/>
                  <a:gd name="T1" fmla="*/ 2 h 2"/>
                  <a:gd name="T2" fmla="*/ 3 w 3"/>
                  <a:gd name="T3" fmla="*/ 2 h 2"/>
                  <a:gd name="T4" fmla="*/ 3 w 3"/>
                  <a:gd name="T5" fmla="*/ 1 h 2"/>
                  <a:gd name="T6" fmla="*/ 1 w 3"/>
                  <a:gd name="T7" fmla="*/ 0 h 2"/>
                  <a:gd name="T8" fmla="*/ 0 w 3"/>
                  <a:gd name="T9" fmla="*/ 1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3" y="2"/>
                    </a:lnTo>
                    <a:lnTo>
                      <a:pt x="3" y="1"/>
                    </a:lnTo>
                    <a:lnTo>
                      <a:pt x="1"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92">
                <a:extLst>
                  <a:ext uri="{FF2B5EF4-FFF2-40B4-BE49-F238E27FC236}">
                    <a16:creationId xmlns:a16="http://schemas.microsoft.com/office/drawing/2014/main" id="{545E79B2-0C0A-564B-BD25-EF0CB472B16B}"/>
                  </a:ext>
                </a:extLst>
              </p:cNvPr>
              <p:cNvSpPr>
                <a:spLocks/>
              </p:cNvSpPr>
              <p:nvPr/>
            </p:nvSpPr>
            <p:spPr bwMode="auto">
              <a:xfrm>
                <a:off x="6969386" y="4581092"/>
                <a:ext cx="6350" cy="6349"/>
              </a:xfrm>
              <a:custGeom>
                <a:avLst/>
                <a:gdLst>
                  <a:gd name="T0" fmla="*/ 1 w 4"/>
                  <a:gd name="T1" fmla="*/ 0 h 4"/>
                  <a:gd name="T2" fmla="*/ 0 w 4"/>
                  <a:gd name="T3" fmla="*/ 2 h 4"/>
                  <a:gd name="T4" fmla="*/ 1 w 4"/>
                  <a:gd name="T5" fmla="*/ 4 h 4"/>
                  <a:gd name="T6" fmla="*/ 4 w 4"/>
                  <a:gd name="T7" fmla="*/ 3 h 4"/>
                  <a:gd name="T8" fmla="*/ 4 w 4"/>
                  <a:gd name="T9" fmla="*/ 1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lnTo>
                      <a:pt x="0" y="2"/>
                    </a:lnTo>
                    <a:lnTo>
                      <a:pt x="1" y="4"/>
                    </a:lnTo>
                    <a:lnTo>
                      <a:pt x="4" y="3"/>
                    </a:lnTo>
                    <a:lnTo>
                      <a:pt x="4"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93">
                <a:extLst>
                  <a:ext uri="{FF2B5EF4-FFF2-40B4-BE49-F238E27FC236}">
                    <a16:creationId xmlns:a16="http://schemas.microsoft.com/office/drawing/2014/main" id="{4D121355-F865-A040-B9C1-7F34EFF92725}"/>
                  </a:ext>
                </a:extLst>
              </p:cNvPr>
              <p:cNvSpPr>
                <a:spLocks/>
              </p:cNvSpPr>
              <p:nvPr/>
            </p:nvSpPr>
            <p:spPr bwMode="auto">
              <a:xfrm>
                <a:off x="6767767" y="4716018"/>
                <a:ext cx="1588" cy="317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94">
                <a:extLst>
                  <a:ext uri="{FF2B5EF4-FFF2-40B4-BE49-F238E27FC236}">
                    <a16:creationId xmlns:a16="http://schemas.microsoft.com/office/drawing/2014/main" id="{C0FBE6B0-BDE0-3547-868F-C8982DD1E272}"/>
                  </a:ext>
                </a:extLst>
              </p:cNvPr>
              <p:cNvSpPr>
                <a:spLocks/>
              </p:cNvSpPr>
              <p:nvPr/>
            </p:nvSpPr>
            <p:spPr bwMode="auto">
              <a:xfrm>
                <a:off x="6761416" y="4704905"/>
                <a:ext cx="9525" cy="4762"/>
              </a:xfrm>
              <a:custGeom>
                <a:avLst/>
                <a:gdLst>
                  <a:gd name="T0" fmla="*/ 4 w 6"/>
                  <a:gd name="T1" fmla="*/ 2 h 3"/>
                  <a:gd name="T2" fmla="*/ 2 w 6"/>
                  <a:gd name="T3" fmla="*/ 0 h 3"/>
                  <a:gd name="T4" fmla="*/ 0 w 6"/>
                  <a:gd name="T5" fmla="*/ 2 h 3"/>
                  <a:gd name="T6" fmla="*/ 2 w 6"/>
                  <a:gd name="T7" fmla="*/ 3 h 3"/>
                  <a:gd name="T8" fmla="*/ 5 w 6"/>
                  <a:gd name="T9" fmla="*/ 2 h 3"/>
                  <a:gd name="T10" fmla="*/ 6 w 6"/>
                  <a:gd name="T11" fmla="*/ 2 h 3"/>
                  <a:gd name="T12" fmla="*/ 4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lnTo>
                      <a:pt x="2" y="0"/>
                    </a:lnTo>
                    <a:lnTo>
                      <a:pt x="0" y="2"/>
                    </a:lnTo>
                    <a:lnTo>
                      <a:pt x="2" y="3"/>
                    </a:lnTo>
                    <a:lnTo>
                      <a:pt x="5" y="2"/>
                    </a:lnTo>
                    <a:lnTo>
                      <a:pt x="6" y="2"/>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95">
                <a:extLst>
                  <a:ext uri="{FF2B5EF4-FFF2-40B4-BE49-F238E27FC236}">
                    <a16:creationId xmlns:a16="http://schemas.microsoft.com/office/drawing/2014/main" id="{BF5C8FAC-2D09-024E-BEC0-8CE80135F8F8}"/>
                  </a:ext>
                </a:extLst>
              </p:cNvPr>
              <p:cNvSpPr>
                <a:spLocks/>
              </p:cNvSpPr>
              <p:nvPr/>
            </p:nvSpPr>
            <p:spPr bwMode="auto">
              <a:xfrm>
                <a:off x="7807617" y="4074727"/>
                <a:ext cx="9525" cy="36509"/>
              </a:xfrm>
              <a:custGeom>
                <a:avLst/>
                <a:gdLst>
                  <a:gd name="T0" fmla="*/ 2 w 6"/>
                  <a:gd name="T1" fmla="*/ 23 h 23"/>
                  <a:gd name="T2" fmla="*/ 5 w 6"/>
                  <a:gd name="T3" fmla="*/ 20 h 23"/>
                  <a:gd name="T4" fmla="*/ 5 w 6"/>
                  <a:gd name="T5" fmla="*/ 15 h 23"/>
                  <a:gd name="T6" fmla="*/ 3 w 6"/>
                  <a:gd name="T7" fmla="*/ 13 h 23"/>
                  <a:gd name="T8" fmla="*/ 5 w 6"/>
                  <a:gd name="T9" fmla="*/ 9 h 23"/>
                  <a:gd name="T10" fmla="*/ 6 w 6"/>
                  <a:gd name="T11" fmla="*/ 6 h 23"/>
                  <a:gd name="T12" fmla="*/ 4 w 6"/>
                  <a:gd name="T13" fmla="*/ 5 h 23"/>
                  <a:gd name="T14" fmla="*/ 6 w 6"/>
                  <a:gd name="T15" fmla="*/ 2 h 23"/>
                  <a:gd name="T16" fmla="*/ 5 w 6"/>
                  <a:gd name="T17" fmla="*/ 0 h 23"/>
                  <a:gd name="T18" fmla="*/ 2 w 6"/>
                  <a:gd name="T19" fmla="*/ 4 h 23"/>
                  <a:gd name="T20" fmla="*/ 2 w 6"/>
                  <a:gd name="T21" fmla="*/ 9 h 23"/>
                  <a:gd name="T22" fmla="*/ 2 w 6"/>
                  <a:gd name="T23" fmla="*/ 12 h 23"/>
                  <a:gd name="T24" fmla="*/ 2 w 6"/>
                  <a:gd name="T25" fmla="*/ 14 h 23"/>
                  <a:gd name="T26" fmla="*/ 0 w 6"/>
                  <a:gd name="T27" fmla="*/ 21 h 23"/>
                  <a:gd name="T28" fmla="*/ 2 w 6"/>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3">
                    <a:moveTo>
                      <a:pt x="2" y="23"/>
                    </a:moveTo>
                    <a:lnTo>
                      <a:pt x="5" y="20"/>
                    </a:lnTo>
                    <a:lnTo>
                      <a:pt x="5" y="15"/>
                    </a:lnTo>
                    <a:lnTo>
                      <a:pt x="3" y="13"/>
                    </a:lnTo>
                    <a:lnTo>
                      <a:pt x="5" y="9"/>
                    </a:lnTo>
                    <a:lnTo>
                      <a:pt x="6" y="6"/>
                    </a:lnTo>
                    <a:lnTo>
                      <a:pt x="4" y="5"/>
                    </a:lnTo>
                    <a:lnTo>
                      <a:pt x="6" y="2"/>
                    </a:lnTo>
                    <a:lnTo>
                      <a:pt x="5" y="0"/>
                    </a:lnTo>
                    <a:lnTo>
                      <a:pt x="2" y="4"/>
                    </a:lnTo>
                    <a:lnTo>
                      <a:pt x="2" y="9"/>
                    </a:lnTo>
                    <a:lnTo>
                      <a:pt x="2" y="12"/>
                    </a:lnTo>
                    <a:lnTo>
                      <a:pt x="2" y="14"/>
                    </a:lnTo>
                    <a:lnTo>
                      <a:pt x="0" y="21"/>
                    </a:lnTo>
                    <a:lnTo>
                      <a:pt x="2"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96">
                <a:extLst>
                  <a:ext uri="{FF2B5EF4-FFF2-40B4-BE49-F238E27FC236}">
                    <a16:creationId xmlns:a16="http://schemas.microsoft.com/office/drawing/2014/main" id="{9EC0A235-038B-CB45-B0A9-653F2448D6A8}"/>
                  </a:ext>
                </a:extLst>
              </p:cNvPr>
              <p:cNvSpPr>
                <a:spLocks/>
              </p:cNvSpPr>
              <p:nvPr/>
            </p:nvSpPr>
            <p:spPr bwMode="auto">
              <a:xfrm>
                <a:off x="7837781" y="4254098"/>
                <a:ext cx="6350" cy="15874"/>
              </a:xfrm>
              <a:custGeom>
                <a:avLst/>
                <a:gdLst>
                  <a:gd name="T0" fmla="*/ 4 w 5"/>
                  <a:gd name="T1" fmla="*/ 2 h 13"/>
                  <a:gd name="T2" fmla="*/ 2 w 5"/>
                  <a:gd name="T3" fmla="*/ 0 h 13"/>
                  <a:gd name="T4" fmla="*/ 0 w 5"/>
                  <a:gd name="T5" fmla="*/ 3 h 13"/>
                  <a:gd name="T6" fmla="*/ 0 w 5"/>
                  <a:gd name="T7" fmla="*/ 7 h 13"/>
                  <a:gd name="T8" fmla="*/ 2 w 5"/>
                  <a:gd name="T9" fmla="*/ 8 h 13"/>
                  <a:gd name="T10" fmla="*/ 3 w 5"/>
                  <a:gd name="T11" fmla="*/ 13 h 13"/>
                  <a:gd name="T12" fmla="*/ 5 w 5"/>
                  <a:gd name="T13" fmla="*/ 10 h 13"/>
                  <a:gd name="T14" fmla="*/ 4 w 5"/>
                  <a:gd name="T15" fmla="*/ 6 h 13"/>
                  <a:gd name="T16" fmla="*/ 4 w 5"/>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4" y="2"/>
                    </a:moveTo>
                    <a:cubicBezTo>
                      <a:pt x="2" y="0"/>
                      <a:pt x="2" y="0"/>
                      <a:pt x="2" y="0"/>
                    </a:cubicBezTo>
                    <a:cubicBezTo>
                      <a:pt x="0" y="3"/>
                      <a:pt x="0" y="3"/>
                      <a:pt x="0" y="3"/>
                    </a:cubicBezTo>
                    <a:cubicBezTo>
                      <a:pt x="0" y="7"/>
                      <a:pt x="0" y="7"/>
                      <a:pt x="0" y="7"/>
                    </a:cubicBezTo>
                    <a:cubicBezTo>
                      <a:pt x="0" y="7"/>
                      <a:pt x="2" y="8"/>
                      <a:pt x="2" y="8"/>
                    </a:cubicBezTo>
                    <a:cubicBezTo>
                      <a:pt x="2" y="9"/>
                      <a:pt x="3" y="13"/>
                      <a:pt x="3" y="13"/>
                    </a:cubicBezTo>
                    <a:cubicBezTo>
                      <a:pt x="5" y="10"/>
                      <a:pt x="5" y="10"/>
                      <a:pt x="5" y="10"/>
                    </a:cubicBezTo>
                    <a:cubicBezTo>
                      <a:pt x="4" y="6"/>
                      <a:pt x="4" y="6"/>
                      <a:pt x="4" y="6"/>
                    </a:cubicBez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97">
                <a:extLst>
                  <a:ext uri="{FF2B5EF4-FFF2-40B4-BE49-F238E27FC236}">
                    <a16:creationId xmlns:a16="http://schemas.microsoft.com/office/drawing/2014/main" id="{6E72DAF9-2D99-6F48-9B41-A099A2680AA8}"/>
                  </a:ext>
                </a:extLst>
              </p:cNvPr>
              <p:cNvSpPr>
                <a:spLocks/>
              </p:cNvSpPr>
              <p:nvPr/>
            </p:nvSpPr>
            <p:spPr bwMode="auto">
              <a:xfrm>
                <a:off x="7812380" y="4198541"/>
                <a:ext cx="4763" cy="4762"/>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98">
                <a:extLst>
                  <a:ext uri="{FF2B5EF4-FFF2-40B4-BE49-F238E27FC236}">
                    <a16:creationId xmlns:a16="http://schemas.microsoft.com/office/drawing/2014/main" id="{90699426-32D7-2E4D-999A-E2F5F3B06F93}"/>
                  </a:ext>
                </a:extLst>
              </p:cNvPr>
              <p:cNvSpPr>
                <a:spLocks/>
              </p:cNvSpPr>
              <p:nvPr/>
            </p:nvSpPr>
            <p:spPr bwMode="auto">
              <a:xfrm>
                <a:off x="7834606" y="4247749"/>
                <a:ext cx="4763" cy="6349"/>
              </a:xfrm>
              <a:custGeom>
                <a:avLst/>
                <a:gdLst>
                  <a:gd name="T0" fmla="*/ 2 w 3"/>
                  <a:gd name="T1" fmla="*/ 0 h 4"/>
                  <a:gd name="T2" fmla="*/ 0 w 3"/>
                  <a:gd name="T3" fmla="*/ 2 h 4"/>
                  <a:gd name="T4" fmla="*/ 1 w 3"/>
                  <a:gd name="T5" fmla="*/ 4 h 4"/>
                  <a:gd name="T6" fmla="*/ 3 w 3"/>
                  <a:gd name="T7" fmla="*/ 0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0" y="2"/>
                    </a:lnTo>
                    <a:lnTo>
                      <a:pt x="1" y="4"/>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99">
                <a:extLst>
                  <a:ext uri="{FF2B5EF4-FFF2-40B4-BE49-F238E27FC236}">
                    <a16:creationId xmlns:a16="http://schemas.microsoft.com/office/drawing/2014/main" id="{B6226032-3583-BB49-ADDA-9C9CFEF73CC3}"/>
                  </a:ext>
                </a:extLst>
              </p:cNvPr>
              <p:cNvSpPr>
                <a:spLocks/>
              </p:cNvSpPr>
              <p:nvPr/>
            </p:nvSpPr>
            <p:spPr bwMode="auto">
              <a:xfrm>
                <a:off x="7833018" y="4225525"/>
                <a:ext cx="3175" cy="6349"/>
              </a:xfrm>
              <a:custGeom>
                <a:avLst/>
                <a:gdLst>
                  <a:gd name="T0" fmla="*/ 2 w 2"/>
                  <a:gd name="T1" fmla="*/ 1 h 4"/>
                  <a:gd name="T2" fmla="*/ 0 w 2"/>
                  <a:gd name="T3" fmla="*/ 0 h 4"/>
                  <a:gd name="T4" fmla="*/ 0 w 2"/>
                  <a:gd name="T5" fmla="*/ 2 h 4"/>
                  <a:gd name="T6" fmla="*/ 0 w 2"/>
                  <a:gd name="T7" fmla="*/ 4 h 4"/>
                  <a:gd name="T8" fmla="*/ 2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0" y="0"/>
                    </a:lnTo>
                    <a:lnTo>
                      <a:pt x="0" y="2"/>
                    </a:lnTo>
                    <a:lnTo>
                      <a:pt x="0" y="4"/>
                    </a:lnTo>
                    <a:lnTo>
                      <a:pt x="2"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100">
                <a:extLst>
                  <a:ext uri="{FF2B5EF4-FFF2-40B4-BE49-F238E27FC236}">
                    <a16:creationId xmlns:a16="http://schemas.microsoft.com/office/drawing/2014/main" id="{912A236C-27B4-1045-8101-30D10F671FA6}"/>
                  </a:ext>
                </a:extLst>
              </p:cNvPr>
              <p:cNvSpPr>
                <a:spLocks/>
              </p:cNvSpPr>
              <p:nvPr/>
            </p:nvSpPr>
            <p:spPr bwMode="auto">
              <a:xfrm>
                <a:off x="7794916" y="4133459"/>
                <a:ext cx="4763" cy="4762"/>
              </a:xfrm>
              <a:custGeom>
                <a:avLst/>
                <a:gdLst>
                  <a:gd name="T0" fmla="*/ 0 w 3"/>
                  <a:gd name="T1" fmla="*/ 2 h 3"/>
                  <a:gd name="T2" fmla="*/ 3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lnTo>
                      <a:pt x="3"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101">
                <a:extLst>
                  <a:ext uri="{FF2B5EF4-FFF2-40B4-BE49-F238E27FC236}">
                    <a16:creationId xmlns:a16="http://schemas.microsoft.com/office/drawing/2014/main" id="{93CD27D6-AE1B-894C-9CB7-564514126DCF}"/>
                  </a:ext>
                </a:extLst>
              </p:cNvPr>
              <p:cNvSpPr>
                <a:spLocks/>
              </p:cNvSpPr>
              <p:nvPr/>
            </p:nvSpPr>
            <p:spPr bwMode="auto">
              <a:xfrm>
                <a:off x="7828256" y="4233463"/>
                <a:ext cx="4763" cy="7937"/>
              </a:xfrm>
              <a:custGeom>
                <a:avLst/>
                <a:gdLst>
                  <a:gd name="T0" fmla="*/ 0 w 3"/>
                  <a:gd name="T1" fmla="*/ 1 h 5"/>
                  <a:gd name="T2" fmla="*/ 0 w 3"/>
                  <a:gd name="T3" fmla="*/ 3 h 5"/>
                  <a:gd name="T4" fmla="*/ 2 w 3"/>
                  <a:gd name="T5" fmla="*/ 5 h 5"/>
                  <a:gd name="T6" fmla="*/ 3 w 3"/>
                  <a:gd name="T7" fmla="*/ 4 h 5"/>
                  <a:gd name="T8" fmla="*/ 2 w 3"/>
                  <a:gd name="T9" fmla="*/ 0 h 5"/>
                  <a:gd name="T10" fmla="*/ 0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0" y="1"/>
                    </a:moveTo>
                    <a:lnTo>
                      <a:pt x="0" y="3"/>
                    </a:lnTo>
                    <a:lnTo>
                      <a:pt x="2" y="5"/>
                    </a:lnTo>
                    <a:lnTo>
                      <a:pt x="3"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102">
                <a:extLst>
                  <a:ext uri="{FF2B5EF4-FFF2-40B4-BE49-F238E27FC236}">
                    <a16:creationId xmlns:a16="http://schemas.microsoft.com/office/drawing/2014/main" id="{3BF6EDFA-E6DD-AB4B-A92B-A876A1CFCAB6}"/>
                  </a:ext>
                </a:extLst>
              </p:cNvPr>
              <p:cNvSpPr>
                <a:spLocks/>
              </p:cNvSpPr>
              <p:nvPr/>
            </p:nvSpPr>
            <p:spPr bwMode="auto">
              <a:xfrm>
                <a:off x="7821906" y="4220764"/>
                <a:ext cx="6350" cy="9524"/>
              </a:xfrm>
              <a:custGeom>
                <a:avLst/>
                <a:gdLst>
                  <a:gd name="T0" fmla="*/ 0 w 4"/>
                  <a:gd name="T1" fmla="*/ 0 h 7"/>
                  <a:gd name="T2" fmla="*/ 1 w 4"/>
                  <a:gd name="T3" fmla="*/ 3 h 7"/>
                  <a:gd name="T4" fmla="*/ 4 w 4"/>
                  <a:gd name="T5" fmla="*/ 7 h 7"/>
                  <a:gd name="T6" fmla="*/ 2 w 4"/>
                  <a:gd name="T7" fmla="*/ 1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0"/>
                      <a:pt x="1" y="3"/>
                      <a:pt x="1" y="3"/>
                    </a:cubicBezTo>
                    <a:cubicBezTo>
                      <a:pt x="4" y="7"/>
                      <a:pt x="4" y="7"/>
                      <a:pt x="4" y="7"/>
                    </a:cubicBezTo>
                    <a:cubicBezTo>
                      <a:pt x="2" y="1"/>
                      <a:pt x="2" y="1"/>
                      <a:pt x="2"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103">
                <a:extLst>
                  <a:ext uri="{FF2B5EF4-FFF2-40B4-BE49-F238E27FC236}">
                    <a16:creationId xmlns:a16="http://schemas.microsoft.com/office/drawing/2014/main" id="{24F197D5-BE21-AD4B-9A8E-F137974DCB59}"/>
                  </a:ext>
                </a:extLst>
              </p:cNvPr>
              <p:cNvSpPr>
                <a:spLocks/>
              </p:cNvSpPr>
              <p:nvPr/>
            </p:nvSpPr>
            <p:spPr bwMode="auto">
              <a:xfrm>
                <a:off x="7806030" y="4114411"/>
                <a:ext cx="6350" cy="28573"/>
              </a:xfrm>
              <a:custGeom>
                <a:avLst/>
                <a:gdLst>
                  <a:gd name="T0" fmla="*/ 2 w 4"/>
                  <a:gd name="T1" fmla="*/ 7 h 18"/>
                  <a:gd name="T2" fmla="*/ 3 w 4"/>
                  <a:gd name="T3" fmla="*/ 3 h 18"/>
                  <a:gd name="T4" fmla="*/ 4 w 4"/>
                  <a:gd name="T5" fmla="*/ 2 h 18"/>
                  <a:gd name="T6" fmla="*/ 4 w 4"/>
                  <a:gd name="T7" fmla="*/ 0 h 18"/>
                  <a:gd name="T8" fmla="*/ 0 w 4"/>
                  <a:gd name="T9" fmla="*/ 2 h 18"/>
                  <a:gd name="T10" fmla="*/ 0 w 4"/>
                  <a:gd name="T11" fmla="*/ 6 h 18"/>
                  <a:gd name="T12" fmla="*/ 0 w 4"/>
                  <a:gd name="T13" fmla="*/ 8 h 18"/>
                  <a:gd name="T14" fmla="*/ 1 w 4"/>
                  <a:gd name="T15" fmla="*/ 12 h 18"/>
                  <a:gd name="T16" fmla="*/ 0 w 4"/>
                  <a:gd name="T17" fmla="*/ 15 h 18"/>
                  <a:gd name="T18" fmla="*/ 1 w 4"/>
                  <a:gd name="T19" fmla="*/ 18 h 18"/>
                  <a:gd name="T20" fmla="*/ 3 w 4"/>
                  <a:gd name="T21" fmla="*/ 12 h 18"/>
                  <a:gd name="T22" fmla="*/ 3 w 4"/>
                  <a:gd name="T23" fmla="*/ 9 h 18"/>
                  <a:gd name="T24" fmla="*/ 2 w 4"/>
                  <a:gd name="T2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8">
                    <a:moveTo>
                      <a:pt x="2" y="7"/>
                    </a:moveTo>
                    <a:lnTo>
                      <a:pt x="3" y="3"/>
                    </a:lnTo>
                    <a:lnTo>
                      <a:pt x="4" y="2"/>
                    </a:lnTo>
                    <a:lnTo>
                      <a:pt x="4" y="0"/>
                    </a:lnTo>
                    <a:lnTo>
                      <a:pt x="0" y="2"/>
                    </a:lnTo>
                    <a:lnTo>
                      <a:pt x="0" y="6"/>
                    </a:lnTo>
                    <a:lnTo>
                      <a:pt x="0" y="8"/>
                    </a:lnTo>
                    <a:lnTo>
                      <a:pt x="1" y="12"/>
                    </a:lnTo>
                    <a:lnTo>
                      <a:pt x="0" y="15"/>
                    </a:lnTo>
                    <a:lnTo>
                      <a:pt x="1" y="18"/>
                    </a:lnTo>
                    <a:lnTo>
                      <a:pt x="3" y="12"/>
                    </a:lnTo>
                    <a:lnTo>
                      <a:pt x="3" y="9"/>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104">
                <a:extLst>
                  <a:ext uri="{FF2B5EF4-FFF2-40B4-BE49-F238E27FC236}">
                    <a16:creationId xmlns:a16="http://schemas.microsoft.com/office/drawing/2014/main" id="{0FE5BEAD-AD3D-7B49-8FA0-C242C9211171}"/>
                  </a:ext>
                </a:extLst>
              </p:cNvPr>
              <p:cNvSpPr>
                <a:spLocks/>
              </p:cNvSpPr>
              <p:nvPr/>
            </p:nvSpPr>
            <p:spPr bwMode="auto">
              <a:xfrm>
                <a:off x="7804442" y="4154096"/>
                <a:ext cx="6350" cy="12699"/>
              </a:xfrm>
              <a:custGeom>
                <a:avLst/>
                <a:gdLst>
                  <a:gd name="T0" fmla="*/ 0 w 5"/>
                  <a:gd name="T1" fmla="*/ 2 h 11"/>
                  <a:gd name="T2" fmla="*/ 0 w 5"/>
                  <a:gd name="T3" fmla="*/ 7 h 11"/>
                  <a:gd name="T4" fmla="*/ 0 w 5"/>
                  <a:gd name="T5" fmla="*/ 11 h 11"/>
                  <a:gd name="T6" fmla="*/ 3 w 5"/>
                  <a:gd name="T7" fmla="*/ 11 h 11"/>
                  <a:gd name="T8" fmla="*/ 5 w 5"/>
                  <a:gd name="T9" fmla="*/ 5 h 11"/>
                  <a:gd name="T10" fmla="*/ 4 w 5"/>
                  <a:gd name="T11" fmla="*/ 0 h 11"/>
                  <a:gd name="T12" fmla="*/ 0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2"/>
                    </a:moveTo>
                    <a:cubicBezTo>
                      <a:pt x="0" y="7"/>
                      <a:pt x="0" y="7"/>
                      <a:pt x="0" y="7"/>
                    </a:cubicBezTo>
                    <a:cubicBezTo>
                      <a:pt x="0" y="7"/>
                      <a:pt x="0" y="11"/>
                      <a:pt x="0" y="11"/>
                    </a:cubicBezTo>
                    <a:cubicBezTo>
                      <a:pt x="3" y="11"/>
                      <a:pt x="3" y="11"/>
                      <a:pt x="3" y="11"/>
                    </a:cubicBezTo>
                    <a:cubicBezTo>
                      <a:pt x="5" y="5"/>
                      <a:pt x="5" y="5"/>
                      <a:pt x="5" y="5"/>
                    </a:cubicBezTo>
                    <a:cubicBezTo>
                      <a:pt x="4" y="0"/>
                      <a:pt x="4" y="0"/>
                      <a:pt x="4"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105">
                <a:extLst>
                  <a:ext uri="{FF2B5EF4-FFF2-40B4-BE49-F238E27FC236}">
                    <a16:creationId xmlns:a16="http://schemas.microsoft.com/office/drawing/2014/main" id="{CAC47244-C926-564A-BE4C-9A4A162F2D16}"/>
                  </a:ext>
                </a:extLst>
              </p:cNvPr>
              <p:cNvSpPr>
                <a:spLocks/>
              </p:cNvSpPr>
              <p:nvPr/>
            </p:nvSpPr>
            <p:spPr bwMode="auto">
              <a:xfrm>
                <a:off x="8985586" y="4050917"/>
                <a:ext cx="4763" cy="4762"/>
              </a:xfrm>
              <a:custGeom>
                <a:avLst/>
                <a:gdLst>
                  <a:gd name="T0" fmla="*/ 3 w 3"/>
                  <a:gd name="T1" fmla="*/ 3 h 3"/>
                  <a:gd name="T2" fmla="*/ 2 w 3"/>
                  <a:gd name="T3" fmla="*/ 0 h 3"/>
                  <a:gd name="T4" fmla="*/ 0 w 3"/>
                  <a:gd name="T5" fmla="*/ 3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3"/>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106">
                <a:extLst>
                  <a:ext uri="{FF2B5EF4-FFF2-40B4-BE49-F238E27FC236}">
                    <a16:creationId xmlns:a16="http://schemas.microsoft.com/office/drawing/2014/main" id="{1D0A73B6-F48D-8140-B748-A2C44ADBCEE1}"/>
                  </a:ext>
                </a:extLst>
              </p:cNvPr>
              <p:cNvSpPr>
                <a:spLocks/>
              </p:cNvSpPr>
              <p:nvPr/>
            </p:nvSpPr>
            <p:spPr bwMode="auto">
              <a:xfrm>
                <a:off x="8993524" y="4017583"/>
                <a:ext cx="4763" cy="11112"/>
              </a:xfrm>
              <a:custGeom>
                <a:avLst/>
                <a:gdLst>
                  <a:gd name="T0" fmla="*/ 3 w 3"/>
                  <a:gd name="T1" fmla="*/ 0 h 7"/>
                  <a:gd name="T2" fmla="*/ 0 w 3"/>
                  <a:gd name="T3" fmla="*/ 2 h 7"/>
                  <a:gd name="T4" fmla="*/ 2 w 3"/>
                  <a:gd name="T5" fmla="*/ 7 h 7"/>
                  <a:gd name="T6" fmla="*/ 2 w 3"/>
                  <a:gd name="T7" fmla="*/ 4 h 7"/>
                  <a:gd name="T8" fmla="*/ 3 w 3"/>
                  <a:gd name="T9" fmla="*/ 1 h 7"/>
                  <a:gd name="T10" fmla="*/ 3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3" y="0"/>
                    </a:moveTo>
                    <a:lnTo>
                      <a:pt x="0" y="2"/>
                    </a:lnTo>
                    <a:lnTo>
                      <a:pt x="2" y="7"/>
                    </a:lnTo>
                    <a:lnTo>
                      <a:pt x="2" y="4"/>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107">
                <a:extLst>
                  <a:ext uri="{FF2B5EF4-FFF2-40B4-BE49-F238E27FC236}">
                    <a16:creationId xmlns:a16="http://schemas.microsoft.com/office/drawing/2014/main" id="{37BCFE21-356D-AB4D-82AE-D480E50FD03B}"/>
                  </a:ext>
                </a:extLst>
              </p:cNvPr>
              <p:cNvSpPr>
                <a:spLocks/>
              </p:cNvSpPr>
              <p:nvPr/>
            </p:nvSpPr>
            <p:spPr bwMode="auto">
              <a:xfrm>
                <a:off x="8971298" y="4069965"/>
                <a:ext cx="9525" cy="11112"/>
              </a:xfrm>
              <a:custGeom>
                <a:avLst/>
                <a:gdLst>
                  <a:gd name="T0" fmla="*/ 6 w 6"/>
                  <a:gd name="T1" fmla="*/ 1 h 7"/>
                  <a:gd name="T2" fmla="*/ 5 w 6"/>
                  <a:gd name="T3" fmla="*/ 0 h 7"/>
                  <a:gd name="T4" fmla="*/ 2 w 6"/>
                  <a:gd name="T5" fmla="*/ 1 h 7"/>
                  <a:gd name="T6" fmla="*/ 1 w 6"/>
                  <a:gd name="T7" fmla="*/ 4 h 7"/>
                  <a:gd name="T8" fmla="*/ 0 w 6"/>
                  <a:gd name="T9" fmla="*/ 6 h 7"/>
                  <a:gd name="T10" fmla="*/ 2 w 6"/>
                  <a:gd name="T11" fmla="*/ 7 h 7"/>
                  <a:gd name="T12" fmla="*/ 4 w 6"/>
                  <a:gd name="T13" fmla="*/ 6 h 7"/>
                  <a:gd name="T14" fmla="*/ 6 w 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6" y="1"/>
                    </a:moveTo>
                    <a:lnTo>
                      <a:pt x="5" y="0"/>
                    </a:lnTo>
                    <a:lnTo>
                      <a:pt x="2" y="1"/>
                    </a:lnTo>
                    <a:lnTo>
                      <a:pt x="1" y="4"/>
                    </a:lnTo>
                    <a:lnTo>
                      <a:pt x="0" y="6"/>
                    </a:lnTo>
                    <a:lnTo>
                      <a:pt x="2" y="7"/>
                    </a:lnTo>
                    <a:lnTo>
                      <a:pt x="4"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108">
                <a:extLst>
                  <a:ext uri="{FF2B5EF4-FFF2-40B4-BE49-F238E27FC236}">
                    <a16:creationId xmlns:a16="http://schemas.microsoft.com/office/drawing/2014/main" id="{1A9FACCA-3510-F044-AD6F-D8E3666B6936}"/>
                  </a:ext>
                </a:extLst>
              </p:cNvPr>
              <p:cNvSpPr>
                <a:spLocks/>
              </p:cNvSpPr>
              <p:nvPr/>
            </p:nvSpPr>
            <p:spPr bwMode="auto">
              <a:xfrm>
                <a:off x="8839531" y="2906438"/>
                <a:ext cx="33340" cy="55558"/>
              </a:xfrm>
              <a:custGeom>
                <a:avLst/>
                <a:gdLst>
                  <a:gd name="T0" fmla="*/ 0 w 21"/>
                  <a:gd name="T1" fmla="*/ 31 h 35"/>
                  <a:gd name="T2" fmla="*/ 1 w 21"/>
                  <a:gd name="T3" fmla="*/ 35 h 35"/>
                  <a:gd name="T4" fmla="*/ 3 w 21"/>
                  <a:gd name="T5" fmla="*/ 34 h 35"/>
                  <a:gd name="T6" fmla="*/ 3 w 21"/>
                  <a:gd name="T7" fmla="*/ 31 h 35"/>
                  <a:gd name="T8" fmla="*/ 6 w 21"/>
                  <a:gd name="T9" fmla="*/ 29 h 35"/>
                  <a:gd name="T10" fmla="*/ 5 w 21"/>
                  <a:gd name="T11" fmla="*/ 24 h 35"/>
                  <a:gd name="T12" fmla="*/ 7 w 21"/>
                  <a:gd name="T13" fmla="*/ 23 h 35"/>
                  <a:gd name="T14" fmla="*/ 7 w 21"/>
                  <a:gd name="T15" fmla="*/ 21 h 35"/>
                  <a:gd name="T16" fmla="*/ 8 w 21"/>
                  <a:gd name="T17" fmla="*/ 20 h 35"/>
                  <a:gd name="T18" fmla="*/ 10 w 21"/>
                  <a:gd name="T19" fmla="*/ 21 h 35"/>
                  <a:gd name="T20" fmla="*/ 11 w 21"/>
                  <a:gd name="T21" fmla="*/ 18 h 35"/>
                  <a:gd name="T22" fmla="*/ 14 w 21"/>
                  <a:gd name="T23" fmla="*/ 14 h 35"/>
                  <a:gd name="T24" fmla="*/ 16 w 21"/>
                  <a:gd name="T25" fmla="*/ 9 h 35"/>
                  <a:gd name="T26" fmla="*/ 20 w 21"/>
                  <a:gd name="T27" fmla="*/ 9 h 35"/>
                  <a:gd name="T28" fmla="*/ 21 w 21"/>
                  <a:gd name="T29" fmla="*/ 7 h 35"/>
                  <a:gd name="T30" fmla="*/ 21 w 21"/>
                  <a:gd name="T31" fmla="*/ 3 h 35"/>
                  <a:gd name="T32" fmla="*/ 21 w 21"/>
                  <a:gd name="T33" fmla="*/ 0 h 35"/>
                  <a:gd name="T34" fmla="*/ 19 w 21"/>
                  <a:gd name="T35" fmla="*/ 1 h 35"/>
                  <a:gd name="T36" fmla="*/ 16 w 21"/>
                  <a:gd name="T37" fmla="*/ 5 h 35"/>
                  <a:gd name="T38" fmla="*/ 15 w 21"/>
                  <a:gd name="T39" fmla="*/ 8 h 35"/>
                  <a:gd name="T40" fmla="*/ 14 w 21"/>
                  <a:gd name="T41" fmla="*/ 8 h 35"/>
                  <a:gd name="T42" fmla="*/ 11 w 21"/>
                  <a:gd name="T43" fmla="*/ 10 h 35"/>
                  <a:gd name="T44" fmla="*/ 10 w 21"/>
                  <a:gd name="T45" fmla="*/ 9 h 35"/>
                  <a:gd name="T46" fmla="*/ 9 w 21"/>
                  <a:gd name="T47" fmla="*/ 7 h 35"/>
                  <a:gd name="T48" fmla="*/ 8 w 21"/>
                  <a:gd name="T49" fmla="*/ 7 h 35"/>
                  <a:gd name="T50" fmla="*/ 7 w 21"/>
                  <a:gd name="T51" fmla="*/ 10 h 35"/>
                  <a:gd name="T52" fmla="*/ 8 w 21"/>
                  <a:gd name="T53" fmla="*/ 11 h 35"/>
                  <a:gd name="T54" fmla="*/ 7 w 21"/>
                  <a:gd name="T55" fmla="*/ 14 h 35"/>
                  <a:gd name="T56" fmla="*/ 5 w 21"/>
                  <a:gd name="T57" fmla="*/ 17 h 35"/>
                  <a:gd name="T58" fmla="*/ 4 w 21"/>
                  <a:gd name="T59" fmla="*/ 17 h 35"/>
                  <a:gd name="T60" fmla="*/ 4 w 21"/>
                  <a:gd name="T61" fmla="*/ 19 h 35"/>
                  <a:gd name="T62" fmla="*/ 3 w 21"/>
                  <a:gd name="T63" fmla="*/ 22 h 35"/>
                  <a:gd name="T64" fmla="*/ 1 w 21"/>
                  <a:gd name="T65" fmla="*/ 24 h 35"/>
                  <a:gd name="T66" fmla="*/ 1 w 21"/>
                  <a:gd name="T67" fmla="*/ 26 h 35"/>
                  <a:gd name="T68" fmla="*/ 3 w 21"/>
                  <a:gd name="T69" fmla="*/ 27 h 35"/>
                  <a:gd name="T70" fmla="*/ 1 w 21"/>
                  <a:gd name="T71" fmla="*/ 29 h 35"/>
                  <a:gd name="T72" fmla="*/ 0 w 21"/>
                  <a:gd name="T7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35">
                    <a:moveTo>
                      <a:pt x="0" y="31"/>
                    </a:moveTo>
                    <a:lnTo>
                      <a:pt x="1" y="35"/>
                    </a:lnTo>
                    <a:lnTo>
                      <a:pt x="3" y="34"/>
                    </a:lnTo>
                    <a:lnTo>
                      <a:pt x="3" y="31"/>
                    </a:lnTo>
                    <a:lnTo>
                      <a:pt x="6" y="29"/>
                    </a:lnTo>
                    <a:lnTo>
                      <a:pt x="5" y="24"/>
                    </a:lnTo>
                    <a:lnTo>
                      <a:pt x="7" y="23"/>
                    </a:lnTo>
                    <a:lnTo>
                      <a:pt x="7" y="21"/>
                    </a:lnTo>
                    <a:lnTo>
                      <a:pt x="8" y="20"/>
                    </a:lnTo>
                    <a:lnTo>
                      <a:pt x="10" y="21"/>
                    </a:lnTo>
                    <a:lnTo>
                      <a:pt x="11" y="18"/>
                    </a:lnTo>
                    <a:lnTo>
                      <a:pt x="14" y="14"/>
                    </a:lnTo>
                    <a:lnTo>
                      <a:pt x="16" y="9"/>
                    </a:lnTo>
                    <a:lnTo>
                      <a:pt x="20" y="9"/>
                    </a:lnTo>
                    <a:lnTo>
                      <a:pt x="21" y="7"/>
                    </a:lnTo>
                    <a:lnTo>
                      <a:pt x="21" y="3"/>
                    </a:lnTo>
                    <a:lnTo>
                      <a:pt x="21" y="0"/>
                    </a:lnTo>
                    <a:lnTo>
                      <a:pt x="19" y="1"/>
                    </a:lnTo>
                    <a:lnTo>
                      <a:pt x="16" y="5"/>
                    </a:lnTo>
                    <a:lnTo>
                      <a:pt x="15" y="8"/>
                    </a:lnTo>
                    <a:lnTo>
                      <a:pt x="14" y="8"/>
                    </a:lnTo>
                    <a:lnTo>
                      <a:pt x="11" y="10"/>
                    </a:lnTo>
                    <a:lnTo>
                      <a:pt x="10" y="9"/>
                    </a:lnTo>
                    <a:lnTo>
                      <a:pt x="9" y="7"/>
                    </a:lnTo>
                    <a:lnTo>
                      <a:pt x="8" y="7"/>
                    </a:lnTo>
                    <a:lnTo>
                      <a:pt x="7" y="10"/>
                    </a:lnTo>
                    <a:lnTo>
                      <a:pt x="8" y="11"/>
                    </a:lnTo>
                    <a:lnTo>
                      <a:pt x="7" y="14"/>
                    </a:lnTo>
                    <a:lnTo>
                      <a:pt x="5" y="17"/>
                    </a:lnTo>
                    <a:lnTo>
                      <a:pt x="4" y="17"/>
                    </a:lnTo>
                    <a:lnTo>
                      <a:pt x="4" y="19"/>
                    </a:lnTo>
                    <a:lnTo>
                      <a:pt x="3" y="22"/>
                    </a:lnTo>
                    <a:lnTo>
                      <a:pt x="1" y="24"/>
                    </a:lnTo>
                    <a:lnTo>
                      <a:pt x="1" y="26"/>
                    </a:lnTo>
                    <a:lnTo>
                      <a:pt x="3" y="27"/>
                    </a:lnTo>
                    <a:lnTo>
                      <a:pt x="1" y="29"/>
                    </a:lnTo>
                    <a:lnTo>
                      <a:pt x="0"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109">
                <a:extLst>
                  <a:ext uri="{FF2B5EF4-FFF2-40B4-BE49-F238E27FC236}">
                    <a16:creationId xmlns:a16="http://schemas.microsoft.com/office/drawing/2014/main" id="{A1EFDA81-5084-7F4B-80BA-B609237911AC}"/>
                  </a:ext>
                </a:extLst>
              </p:cNvPr>
              <p:cNvSpPr>
                <a:spLocks/>
              </p:cNvSpPr>
              <p:nvPr/>
            </p:nvSpPr>
            <p:spPr bwMode="auto">
              <a:xfrm>
                <a:off x="8883982" y="2869929"/>
                <a:ext cx="19051" cy="33335"/>
              </a:xfrm>
              <a:custGeom>
                <a:avLst/>
                <a:gdLst>
                  <a:gd name="T0" fmla="*/ 4 w 12"/>
                  <a:gd name="T1" fmla="*/ 18 h 21"/>
                  <a:gd name="T2" fmla="*/ 7 w 12"/>
                  <a:gd name="T3" fmla="*/ 14 h 21"/>
                  <a:gd name="T4" fmla="*/ 8 w 12"/>
                  <a:gd name="T5" fmla="*/ 13 h 21"/>
                  <a:gd name="T6" fmla="*/ 8 w 12"/>
                  <a:gd name="T7" fmla="*/ 9 h 21"/>
                  <a:gd name="T8" fmla="*/ 9 w 12"/>
                  <a:gd name="T9" fmla="*/ 5 h 21"/>
                  <a:gd name="T10" fmla="*/ 12 w 12"/>
                  <a:gd name="T11" fmla="*/ 0 h 21"/>
                  <a:gd name="T12" fmla="*/ 10 w 12"/>
                  <a:gd name="T13" fmla="*/ 2 h 21"/>
                  <a:gd name="T14" fmla="*/ 8 w 12"/>
                  <a:gd name="T15" fmla="*/ 2 h 21"/>
                  <a:gd name="T16" fmla="*/ 7 w 12"/>
                  <a:gd name="T17" fmla="*/ 6 h 21"/>
                  <a:gd name="T18" fmla="*/ 5 w 12"/>
                  <a:gd name="T19" fmla="*/ 6 h 21"/>
                  <a:gd name="T20" fmla="*/ 4 w 12"/>
                  <a:gd name="T21" fmla="*/ 9 h 21"/>
                  <a:gd name="T22" fmla="*/ 3 w 12"/>
                  <a:gd name="T23" fmla="*/ 11 h 21"/>
                  <a:gd name="T24" fmla="*/ 3 w 12"/>
                  <a:gd name="T25" fmla="*/ 13 h 21"/>
                  <a:gd name="T26" fmla="*/ 1 w 12"/>
                  <a:gd name="T27" fmla="*/ 16 h 21"/>
                  <a:gd name="T28" fmla="*/ 0 w 12"/>
                  <a:gd name="T29" fmla="*/ 21 h 21"/>
                  <a:gd name="T30" fmla="*/ 1 w 12"/>
                  <a:gd name="T31" fmla="*/ 21 h 21"/>
                  <a:gd name="T32" fmla="*/ 4 w 12"/>
                  <a:gd name="T3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1">
                    <a:moveTo>
                      <a:pt x="4" y="18"/>
                    </a:moveTo>
                    <a:lnTo>
                      <a:pt x="7" y="14"/>
                    </a:lnTo>
                    <a:lnTo>
                      <a:pt x="8" y="13"/>
                    </a:lnTo>
                    <a:lnTo>
                      <a:pt x="8" y="9"/>
                    </a:lnTo>
                    <a:lnTo>
                      <a:pt x="9" y="5"/>
                    </a:lnTo>
                    <a:lnTo>
                      <a:pt x="12" y="0"/>
                    </a:lnTo>
                    <a:lnTo>
                      <a:pt x="10" y="2"/>
                    </a:lnTo>
                    <a:lnTo>
                      <a:pt x="8" y="2"/>
                    </a:lnTo>
                    <a:lnTo>
                      <a:pt x="7" y="6"/>
                    </a:lnTo>
                    <a:lnTo>
                      <a:pt x="5" y="6"/>
                    </a:lnTo>
                    <a:lnTo>
                      <a:pt x="4" y="9"/>
                    </a:lnTo>
                    <a:lnTo>
                      <a:pt x="3" y="11"/>
                    </a:lnTo>
                    <a:lnTo>
                      <a:pt x="3" y="13"/>
                    </a:lnTo>
                    <a:lnTo>
                      <a:pt x="1" y="16"/>
                    </a:lnTo>
                    <a:lnTo>
                      <a:pt x="0" y="21"/>
                    </a:lnTo>
                    <a:lnTo>
                      <a:pt x="1" y="21"/>
                    </a:lnTo>
                    <a:lnTo>
                      <a:pt x="4"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124">
                <a:extLst>
                  <a:ext uri="{FF2B5EF4-FFF2-40B4-BE49-F238E27FC236}">
                    <a16:creationId xmlns:a16="http://schemas.microsoft.com/office/drawing/2014/main" id="{E56C28B3-131B-4040-A113-A0E053287411}"/>
                  </a:ext>
                </a:extLst>
              </p:cNvPr>
              <p:cNvSpPr>
                <a:spLocks/>
              </p:cNvSpPr>
              <p:nvPr/>
            </p:nvSpPr>
            <p:spPr bwMode="auto">
              <a:xfrm>
                <a:off x="8842705" y="2984217"/>
                <a:ext cx="6350" cy="7937"/>
              </a:xfrm>
              <a:custGeom>
                <a:avLst/>
                <a:gdLst>
                  <a:gd name="T0" fmla="*/ 0 w 4"/>
                  <a:gd name="T1" fmla="*/ 4 h 5"/>
                  <a:gd name="T2" fmla="*/ 1 w 4"/>
                  <a:gd name="T3" fmla="*/ 5 h 5"/>
                  <a:gd name="T4" fmla="*/ 4 w 4"/>
                  <a:gd name="T5" fmla="*/ 3 h 5"/>
                  <a:gd name="T6" fmla="*/ 4 w 4"/>
                  <a:gd name="T7" fmla="*/ 0 h 5"/>
                  <a:gd name="T8" fmla="*/ 2 w 4"/>
                  <a:gd name="T9" fmla="*/ 1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lnTo>
                      <a:pt x="1" y="5"/>
                    </a:lnTo>
                    <a:lnTo>
                      <a:pt x="4" y="3"/>
                    </a:lnTo>
                    <a:lnTo>
                      <a:pt x="4" y="0"/>
                    </a:lnTo>
                    <a:lnTo>
                      <a:pt x="2"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125">
                <a:extLst>
                  <a:ext uri="{FF2B5EF4-FFF2-40B4-BE49-F238E27FC236}">
                    <a16:creationId xmlns:a16="http://schemas.microsoft.com/office/drawing/2014/main" id="{5308D549-8D3A-D942-B62A-7B19F2A16ED7}"/>
                  </a:ext>
                </a:extLst>
              </p:cNvPr>
              <p:cNvSpPr>
                <a:spLocks/>
              </p:cNvSpPr>
              <p:nvPr/>
            </p:nvSpPr>
            <p:spPr bwMode="auto">
              <a:xfrm>
                <a:off x="8930022" y="2809609"/>
                <a:ext cx="3175" cy="317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Freeform 126">
                <a:extLst>
                  <a:ext uri="{FF2B5EF4-FFF2-40B4-BE49-F238E27FC236}">
                    <a16:creationId xmlns:a16="http://schemas.microsoft.com/office/drawing/2014/main" id="{8D82F93C-61C2-434B-A350-B308F51DAC2B}"/>
                  </a:ext>
                </a:extLst>
              </p:cNvPr>
              <p:cNvSpPr>
                <a:spLocks/>
              </p:cNvSpPr>
              <p:nvPr/>
            </p:nvSpPr>
            <p:spPr bwMode="auto">
              <a:xfrm>
                <a:off x="8931609" y="2782625"/>
                <a:ext cx="3175" cy="3175"/>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8" name="Freeform 127">
                <a:extLst>
                  <a:ext uri="{FF2B5EF4-FFF2-40B4-BE49-F238E27FC236}">
                    <a16:creationId xmlns:a16="http://schemas.microsoft.com/office/drawing/2014/main" id="{E9317D8B-5393-6545-B863-CFEFD5863AB9}"/>
                  </a:ext>
                </a:extLst>
              </p:cNvPr>
              <p:cNvSpPr>
                <a:spLocks/>
              </p:cNvSpPr>
              <p:nvPr/>
            </p:nvSpPr>
            <p:spPr bwMode="auto">
              <a:xfrm>
                <a:off x="8491856" y="2511187"/>
                <a:ext cx="20639" cy="22223"/>
              </a:xfrm>
              <a:custGeom>
                <a:avLst/>
                <a:gdLst>
                  <a:gd name="T0" fmla="*/ 9 w 13"/>
                  <a:gd name="T1" fmla="*/ 2 h 14"/>
                  <a:gd name="T2" fmla="*/ 8 w 13"/>
                  <a:gd name="T3" fmla="*/ 1 h 14"/>
                  <a:gd name="T4" fmla="*/ 6 w 13"/>
                  <a:gd name="T5" fmla="*/ 2 h 14"/>
                  <a:gd name="T6" fmla="*/ 4 w 13"/>
                  <a:gd name="T7" fmla="*/ 0 h 14"/>
                  <a:gd name="T8" fmla="*/ 2 w 13"/>
                  <a:gd name="T9" fmla="*/ 2 h 14"/>
                  <a:gd name="T10" fmla="*/ 1 w 13"/>
                  <a:gd name="T11" fmla="*/ 5 h 14"/>
                  <a:gd name="T12" fmla="*/ 0 w 13"/>
                  <a:gd name="T13" fmla="*/ 7 h 14"/>
                  <a:gd name="T14" fmla="*/ 0 w 13"/>
                  <a:gd name="T15" fmla="*/ 10 h 14"/>
                  <a:gd name="T16" fmla="*/ 2 w 13"/>
                  <a:gd name="T17" fmla="*/ 14 h 14"/>
                  <a:gd name="T18" fmla="*/ 3 w 13"/>
                  <a:gd name="T19" fmla="*/ 14 h 14"/>
                  <a:gd name="T20" fmla="*/ 3 w 13"/>
                  <a:gd name="T21" fmla="*/ 12 h 14"/>
                  <a:gd name="T22" fmla="*/ 4 w 13"/>
                  <a:gd name="T23" fmla="*/ 11 h 14"/>
                  <a:gd name="T24" fmla="*/ 5 w 13"/>
                  <a:gd name="T25" fmla="*/ 11 h 14"/>
                  <a:gd name="T26" fmla="*/ 7 w 13"/>
                  <a:gd name="T27" fmla="*/ 14 h 14"/>
                  <a:gd name="T28" fmla="*/ 9 w 13"/>
                  <a:gd name="T29" fmla="*/ 14 h 14"/>
                  <a:gd name="T30" fmla="*/ 11 w 13"/>
                  <a:gd name="T31" fmla="*/ 13 h 14"/>
                  <a:gd name="T32" fmla="*/ 11 w 13"/>
                  <a:gd name="T33" fmla="*/ 11 h 14"/>
                  <a:gd name="T34" fmla="*/ 11 w 13"/>
                  <a:gd name="T35" fmla="*/ 9 h 14"/>
                  <a:gd name="T36" fmla="*/ 11 w 13"/>
                  <a:gd name="T37" fmla="*/ 7 h 14"/>
                  <a:gd name="T38" fmla="*/ 12 w 13"/>
                  <a:gd name="T39" fmla="*/ 5 h 14"/>
                  <a:gd name="T40" fmla="*/ 13 w 13"/>
                  <a:gd name="T41" fmla="*/ 4 h 14"/>
                  <a:gd name="T42" fmla="*/ 11 w 13"/>
                  <a:gd name="T43" fmla="*/ 4 h 14"/>
                  <a:gd name="T44" fmla="*/ 10 w 13"/>
                  <a:gd name="T45" fmla="*/ 5 h 14"/>
                  <a:gd name="T46" fmla="*/ 8 w 13"/>
                  <a:gd name="T47" fmla="*/ 6 h 14"/>
                  <a:gd name="T48" fmla="*/ 8 w 13"/>
                  <a:gd name="T49" fmla="*/ 5 h 14"/>
                  <a:gd name="T50" fmla="*/ 9 w 13"/>
                  <a:gd name="T51" fmla="*/ 3 h 14"/>
                  <a:gd name="T52" fmla="*/ 9 w 13"/>
                  <a:gd name="T5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4">
                    <a:moveTo>
                      <a:pt x="9" y="2"/>
                    </a:moveTo>
                    <a:lnTo>
                      <a:pt x="8" y="1"/>
                    </a:lnTo>
                    <a:lnTo>
                      <a:pt x="6" y="2"/>
                    </a:lnTo>
                    <a:lnTo>
                      <a:pt x="4" y="0"/>
                    </a:lnTo>
                    <a:lnTo>
                      <a:pt x="2" y="2"/>
                    </a:lnTo>
                    <a:lnTo>
                      <a:pt x="1" y="5"/>
                    </a:lnTo>
                    <a:lnTo>
                      <a:pt x="0" y="7"/>
                    </a:lnTo>
                    <a:lnTo>
                      <a:pt x="0" y="10"/>
                    </a:lnTo>
                    <a:lnTo>
                      <a:pt x="2" y="14"/>
                    </a:lnTo>
                    <a:lnTo>
                      <a:pt x="3" y="14"/>
                    </a:lnTo>
                    <a:lnTo>
                      <a:pt x="3" y="12"/>
                    </a:lnTo>
                    <a:lnTo>
                      <a:pt x="4" y="11"/>
                    </a:lnTo>
                    <a:lnTo>
                      <a:pt x="5" y="11"/>
                    </a:lnTo>
                    <a:lnTo>
                      <a:pt x="7" y="14"/>
                    </a:lnTo>
                    <a:lnTo>
                      <a:pt x="9" y="14"/>
                    </a:lnTo>
                    <a:lnTo>
                      <a:pt x="11" y="13"/>
                    </a:lnTo>
                    <a:lnTo>
                      <a:pt x="11" y="11"/>
                    </a:lnTo>
                    <a:lnTo>
                      <a:pt x="11" y="9"/>
                    </a:lnTo>
                    <a:lnTo>
                      <a:pt x="11" y="7"/>
                    </a:lnTo>
                    <a:lnTo>
                      <a:pt x="12" y="5"/>
                    </a:lnTo>
                    <a:lnTo>
                      <a:pt x="13" y="4"/>
                    </a:lnTo>
                    <a:lnTo>
                      <a:pt x="11" y="4"/>
                    </a:lnTo>
                    <a:lnTo>
                      <a:pt x="10" y="5"/>
                    </a:lnTo>
                    <a:lnTo>
                      <a:pt x="8" y="6"/>
                    </a:lnTo>
                    <a:lnTo>
                      <a:pt x="8" y="5"/>
                    </a:lnTo>
                    <a:lnTo>
                      <a:pt x="9" y="3"/>
                    </a:lnTo>
                    <a:lnTo>
                      <a:pt x="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128">
                <a:extLst>
                  <a:ext uri="{FF2B5EF4-FFF2-40B4-BE49-F238E27FC236}">
                    <a16:creationId xmlns:a16="http://schemas.microsoft.com/office/drawing/2014/main" id="{19DAD63A-6741-DB4B-81CD-02F662410444}"/>
                  </a:ext>
                </a:extLst>
              </p:cNvPr>
              <p:cNvSpPr>
                <a:spLocks/>
              </p:cNvSpPr>
              <p:nvPr/>
            </p:nvSpPr>
            <p:spPr bwMode="auto">
              <a:xfrm>
                <a:off x="8922084" y="2830246"/>
                <a:ext cx="3175" cy="11112"/>
              </a:xfrm>
              <a:custGeom>
                <a:avLst/>
                <a:gdLst>
                  <a:gd name="T0" fmla="*/ 1 w 2"/>
                  <a:gd name="T1" fmla="*/ 6 h 7"/>
                  <a:gd name="T2" fmla="*/ 2 w 2"/>
                  <a:gd name="T3" fmla="*/ 0 h 7"/>
                  <a:gd name="T4" fmla="*/ 1 w 2"/>
                  <a:gd name="T5" fmla="*/ 0 h 7"/>
                  <a:gd name="T6" fmla="*/ 0 w 2"/>
                  <a:gd name="T7" fmla="*/ 3 h 7"/>
                  <a:gd name="T8" fmla="*/ 0 w 2"/>
                  <a:gd name="T9" fmla="*/ 6 h 7"/>
                  <a:gd name="T10" fmla="*/ 0 w 2"/>
                  <a:gd name="T11" fmla="*/ 7 h 7"/>
                  <a:gd name="T12" fmla="*/ 1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1" y="6"/>
                    </a:moveTo>
                    <a:lnTo>
                      <a:pt x="2" y="0"/>
                    </a:lnTo>
                    <a:lnTo>
                      <a:pt x="1" y="0"/>
                    </a:lnTo>
                    <a:lnTo>
                      <a:pt x="0" y="3"/>
                    </a:lnTo>
                    <a:lnTo>
                      <a:pt x="0" y="6"/>
                    </a:lnTo>
                    <a:lnTo>
                      <a:pt x="0" y="7"/>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129">
                <a:extLst>
                  <a:ext uri="{FF2B5EF4-FFF2-40B4-BE49-F238E27FC236}">
                    <a16:creationId xmlns:a16="http://schemas.microsoft.com/office/drawing/2014/main" id="{17C53D20-0708-8747-B61D-E4D72C039C7E}"/>
                  </a:ext>
                </a:extLst>
              </p:cNvPr>
              <p:cNvSpPr>
                <a:spLocks/>
              </p:cNvSpPr>
              <p:nvPr/>
            </p:nvSpPr>
            <p:spPr bwMode="auto">
              <a:xfrm>
                <a:off x="8930022" y="2798498"/>
                <a:ext cx="3175" cy="7937"/>
              </a:xfrm>
              <a:custGeom>
                <a:avLst/>
                <a:gdLst>
                  <a:gd name="T0" fmla="*/ 1 w 2"/>
                  <a:gd name="T1" fmla="*/ 5 h 5"/>
                  <a:gd name="T2" fmla="*/ 2 w 2"/>
                  <a:gd name="T3" fmla="*/ 2 h 5"/>
                  <a:gd name="T4" fmla="*/ 1 w 2"/>
                  <a:gd name="T5" fmla="*/ 0 h 5"/>
                  <a:gd name="T6" fmla="*/ 0 w 2"/>
                  <a:gd name="T7" fmla="*/ 2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lnTo>
                      <a:pt x="2" y="2"/>
                    </a:lnTo>
                    <a:lnTo>
                      <a:pt x="1"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130">
                <a:extLst>
                  <a:ext uri="{FF2B5EF4-FFF2-40B4-BE49-F238E27FC236}">
                    <a16:creationId xmlns:a16="http://schemas.microsoft.com/office/drawing/2014/main" id="{37024D8C-6E77-6741-AB13-E6992267DF94}"/>
                  </a:ext>
                </a:extLst>
              </p:cNvPr>
              <p:cNvSpPr>
                <a:spLocks/>
              </p:cNvSpPr>
              <p:nvPr/>
            </p:nvSpPr>
            <p:spPr bwMode="auto">
              <a:xfrm>
                <a:off x="8504556" y="2550872"/>
                <a:ext cx="9525" cy="15874"/>
              </a:xfrm>
              <a:custGeom>
                <a:avLst/>
                <a:gdLst>
                  <a:gd name="T0" fmla="*/ 2 w 6"/>
                  <a:gd name="T1" fmla="*/ 1 h 10"/>
                  <a:gd name="T2" fmla="*/ 0 w 6"/>
                  <a:gd name="T3" fmla="*/ 5 h 10"/>
                  <a:gd name="T4" fmla="*/ 0 w 6"/>
                  <a:gd name="T5" fmla="*/ 8 h 10"/>
                  <a:gd name="T6" fmla="*/ 2 w 6"/>
                  <a:gd name="T7" fmla="*/ 10 h 10"/>
                  <a:gd name="T8" fmla="*/ 3 w 6"/>
                  <a:gd name="T9" fmla="*/ 6 h 10"/>
                  <a:gd name="T10" fmla="*/ 5 w 6"/>
                  <a:gd name="T11" fmla="*/ 6 h 10"/>
                  <a:gd name="T12" fmla="*/ 6 w 6"/>
                  <a:gd name="T13" fmla="*/ 3 h 10"/>
                  <a:gd name="T14" fmla="*/ 5 w 6"/>
                  <a:gd name="T15" fmla="*/ 2 h 10"/>
                  <a:gd name="T16" fmla="*/ 6 w 6"/>
                  <a:gd name="T17" fmla="*/ 0 h 10"/>
                  <a:gd name="T18" fmla="*/ 2 w 6"/>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
                    </a:moveTo>
                    <a:lnTo>
                      <a:pt x="0" y="5"/>
                    </a:lnTo>
                    <a:lnTo>
                      <a:pt x="0" y="8"/>
                    </a:lnTo>
                    <a:lnTo>
                      <a:pt x="2" y="10"/>
                    </a:lnTo>
                    <a:lnTo>
                      <a:pt x="3" y="6"/>
                    </a:lnTo>
                    <a:lnTo>
                      <a:pt x="5" y="6"/>
                    </a:lnTo>
                    <a:lnTo>
                      <a:pt x="6" y="3"/>
                    </a:lnTo>
                    <a:lnTo>
                      <a:pt x="5" y="2"/>
                    </a:lnTo>
                    <a:lnTo>
                      <a:pt x="6"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131">
                <a:extLst>
                  <a:ext uri="{FF2B5EF4-FFF2-40B4-BE49-F238E27FC236}">
                    <a16:creationId xmlns:a16="http://schemas.microsoft.com/office/drawing/2014/main" id="{2EA5F9FB-F968-6647-81A1-3E71D3034009}"/>
                  </a:ext>
                </a:extLst>
              </p:cNvPr>
              <p:cNvSpPr>
                <a:spLocks/>
              </p:cNvSpPr>
              <p:nvPr/>
            </p:nvSpPr>
            <p:spPr bwMode="auto">
              <a:xfrm>
                <a:off x="8933197" y="2642938"/>
                <a:ext cx="7938" cy="7937"/>
              </a:xfrm>
              <a:custGeom>
                <a:avLst/>
                <a:gdLst>
                  <a:gd name="T0" fmla="*/ 0 w 5"/>
                  <a:gd name="T1" fmla="*/ 1 h 5"/>
                  <a:gd name="T2" fmla="*/ 0 w 5"/>
                  <a:gd name="T3" fmla="*/ 4 h 5"/>
                  <a:gd name="T4" fmla="*/ 2 w 5"/>
                  <a:gd name="T5" fmla="*/ 5 h 5"/>
                  <a:gd name="T6" fmla="*/ 4 w 5"/>
                  <a:gd name="T7" fmla="*/ 5 h 5"/>
                  <a:gd name="T8" fmla="*/ 5 w 5"/>
                  <a:gd name="T9" fmla="*/ 3 h 5"/>
                  <a:gd name="T10" fmla="*/ 3 w 5"/>
                  <a:gd name="T11" fmla="*/ 0 h 5"/>
                  <a:gd name="T12" fmla="*/ 0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1"/>
                    </a:moveTo>
                    <a:lnTo>
                      <a:pt x="0" y="4"/>
                    </a:lnTo>
                    <a:lnTo>
                      <a:pt x="2" y="5"/>
                    </a:lnTo>
                    <a:lnTo>
                      <a:pt x="4" y="5"/>
                    </a:lnTo>
                    <a:lnTo>
                      <a:pt x="5" y="3"/>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132">
                <a:extLst>
                  <a:ext uri="{FF2B5EF4-FFF2-40B4-BE49-F238E27FC236}">
                    <a16:creationId xmlns:a16="http://schemas.microsoft.com/office/drawing/2014/main" id="{15CD2645-8CFA-8E4D-BEE7-C62868AB8D39}"/>
                  </a:ext>
                </a:extLst>
              </p:cNvPr>
              <p:cNvSpPr>
                <a:spLocks/>
              </p:cNvSpPr>
              <p:nvPr/>
            </p:nvSpPr>
            <p:spPr bwMode="auto">
              <a:xfrm>
                <a:off x="8863344" y="2030220"/>
                <a:ext cx="3175" cy="7937"/>
              </a:xfrm>
              <a:custGeom>
                <a:avLst/>
                <a:gdLst>
                  <a:gd name="T0" fmla="*/ 0 w 2"/>
                  <a:gd name="T1" fmla="*/ 2 h 5"/>
                  <a:gd name="T2" fmla="*/ 2 w 2"/>
                  <a:gd name="T3" fmla="*/ 5 h 5"/>
                  <a:gd name="T4" fmla="*/ 2 w 2"/>
                  <a:gd name="T5" fmla="*/ 3 h 5"/>
                  <a:gd name="T6" fmla="*/ 2 w 2"/>
                  <a:gd name="T7" fmla="*/ 1 h 5"/>
                  <a:gd name="T8" fmla="*/ 2 w 2"/>
                  <a:gd name="T9" fmla="*/ 0 h 5"/>
                  <a:gd name="T10" fmla="*/ 2 w 2"/>
                  <a:gd name="T11" fmla="*/ 1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2" y="5"/>
                    </a:lnTo>
                    <a:lnTo>
                      <a:pt x="2" y="3"/>
                    </a:lnTo>
                    <a:lnTo>
                      <a:pt x="2" y="1"/>
                    </a:lnTo>
                    <a:lnTo>
                      <a:pt x="2"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133">
                <a:extLst>
                  <a:ext uri="{FF2B5EF4-FFF2-40B4-BE49-F238E27FC236}">
                    <a16:creationId xmlns:a16="http://schemas.microsoft.com/office/drawing/2014/main" id="{064B2361-4694-5A47-9B71-77983A109EC5}"/>
                  </a:ext>
                </a:extLst>
              </p:cNvPr>
              <p:cNvSpPr>
                <a:spLocks/>
              </p:cNvSpPr>
              <p:nvPr/>
            </p:nvSpPr>
            <p:spPr bwMode="auto">
              <a:xfrm>
                <a:off x="8860169" y="2019109"/>
                <a:ext cx="6350" cy="7937"/>
              </a:xfrm>
              <a:custGeom>
                <a:avLst/>
                <a:gdLst>
                  <a:gd name="T0" fmla="*/ 0 w 4"/>
                  <a:gd name="T1" fmla="*/ 0 h 5"/>
                  <a:gd name="T2" fmla="*/ 0 w 4"/>
                  <a:gd name="T3" fmla="*/ 2 h 5"/>
                  <a:gd name="T4" fmla="*/ 2 w 4"/>
                  <a:gd name="T5" fmla="*/ 5 h 5"/>
                  <a:gd name="T6" fmla="*/ 4 w 4"/>
                  <a:gd name="T7" fmla="*/ 4 h 5"/>
                  <a:gd name="T8" fmla="*/ 4 w 4"/>
                  <a:gd name="T9" fmla="*/ 3 h 5"/>
                  <a:gd name="T10" fmla="*/ 2 w 4"/>
                  <a:gd name="T11" fmla="*/ 0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0" y="2"/>
                    </a:lnTo>
                    <a:lnTo>
                      <a:pt x="2" y="5"/>
                    </a:lnTo>
                    <a:lnTo>
                      <a:pt x="4" y="4"/>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134">
                <a:extLst>
                  <a:ext uri="{FF2B5EF4-FFF2-40B4-BE49-F238E27FC236}">
                    <a16:creationId xmlns:a16="http://schemas.microsoft.com/office/drawing/2014/main" id="{D4CB8627-EA0A-A943-B957-F129663F21F5}"/>
                  </a:ext>
                </a:extLst>
              </p:cNvPr>
              <p:cNvSpPr>
                <a:spLocks/>
              </p:cNvSpPr>
              <p:nvPr/>
            </p:nvSpPr>
            <p:spPr bwMode="auto">
              <a:xfrm>
                <a:off x="8933197" y="2738179"/>
                <a:ext cx="4763" cy="3175"/>
              </a:xfrm>
              <a:custGeom>
                <a:avLst/>
                <a:gdLst>
                  <a:gd name="T0" fmla="*/ 2 w 3"/>
                  <a:gd name="T1" fmla="*/ 2 h 2"/>
                  <a:gd name="T2" fmla="*/ 3 w 3"/>
                  <a:gd name="T3" fmla="*/ 2 h 2"/>
                  <a:gd name="T4" fmla="*/ 2 w 3"/>
                  <a:gd name="T5" fmla="*/ 0 h 2"/>
                  <a:gd name="T6" fmla="*/ 0 w 3"/>
                  <a:gd name="T7" fmla="*/ 0 h 2"/>
                  <a:gd name="T8" fmla="*/ 0 w 3"/>
                  <a:gd name="T9" fmla="*/ 1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3" y="2"/>
                    </a:lnTo>
                    <a:lnTo>
                      <a:pt x="2" y="0"/>
                    </a:lnTo>
                    <a:lnTo>
                      <a:pt x="0"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135">
                <a:extLst>
                  <a:ext uri="{FF2B5EF4-FFF2-40B4-BE49-F238E27FC236}">
                    <a16:creationId xmlns:a16="http://schemas.microsoft.com/office/drawing/2014/main" id="{AB0997C1-1407-0948-92A4-3E668B218347}"/>
                  </a:ext>
                </a:extLst>
              </p:cNvPr>
              <p:cNvSpPr>
                <a:spLocks/>
              </p:cNvSpPr>
              <p:nvPr/>
            </p:nvSpPr>
            <p:spPr bwMode="auto">
              <a:xfrm>
                <a:off x="8477567" y="2515950"/>
                <a:ext cx="9525" cy="12699"/>
              </a:xfrm>
              <a:custGeom>
                <a:avLst/>
                <a:gdLst>
                  <a:gd name="T0" fmla="*/ 6 w 6"/>
                  <a:gd name="T1" fmla="*/ 0 h 8"/>
                  <a:gd name="T2" fmla="*/ 5 w 6"/>
                  <a:gd name="T3" fmla="*/ 0 h 8"/>
                  <a:gd name="T4" fmla="*/ 3 w 6"/>
                  <a:gd name="T5" fmla="*/ 2 h 8"/>
                  <a:gd name="T6" fmla="*/ 0 w 6"/>
                  <a:gd name="T7" fmla="*/ 4 h 8"/>
                  <a:gd name="T8" fmla="*/ 0 w 6"/>
                  <a:gd name="T9" fmla="*/ 6 h 8"/>
                  <a:gd name="T10" fmla="*/ 2 w 6"/>
                  <a:gd name="T11" fmla="*/ 8 h 8"/>
                  <a:gd name="T12" fmla="*/ 3 w 6"/>
                  <a:gd name="T13" fmla="*/ 8 h 8"/>
                  <a:gd name="T14" fmla="*/ 3 w 6"/>
                  <a:gd name="T15" fmla="*/ 8 h 8"/>
                  <a:gd name="T16" fmla="*/ 3 w 6"/>
                  <a:gd name="T17" fmla="*/ 6 h 8"/>
                  <a:gd name="T18" fmla="*/ 5 w 6"/>
                  <a:gd name="T19" fmla="*/ 8 h 8"/>
                  <a:gd name="T20" fmla="*/ 6 w 6"/>
                  <a:gd name="T21" fmla="*/ 7 h 8"/>
                  <a:gd name="T22" fmla="*/ 5 w 6"/>
                  <a:gd name="T23" fmla="*/ 4 h 8"/>
                  <a:gd name="T24" fmla="*/ 6 w 6"/>
                  <a:gd name="T25" fmla="*/ 2 h 8"/>
                  <a:gd name="T26" fmla="*/ 6 w 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6" y="0"/>
                    </a:moveTo>
                    <a:lnTo>
                      <a:pt x="5" y="0"/>
                    </a:lnTo>
                    <a:lnTo>
                      <a:pt x="3" y="2"/>
                    </a:lnTo>
                    <a:lnTo>
                      <a:pt x="0" y="4"/>
                    </a:lnTo>
                    <a:lnTo>
                      <a:pt x="0" y="6"/>
                    </a:lnTo>
                    <a:lnTo>
                      <a:pt x="2" y="8"/>
                    </a:lnTo>
                    <a:lnTo>
                      <a:pt x="3" y="8"/>
                    </a:lnTo>
                    <a:lnTo>
                      <a:pt x="3" y="8"/>
                    </a:lnTo>
                    <a:lnTo>
                      <a:pt x="3" y="6"/>
                    </a:lnTo>
                    <a:lnTo>
                      <a:pt x="5" y="8"/>
                    </a:lnTo>
                    <a:lnTo>
                      <a:pt x="6" y="7"/>
                    </a:lnTo>
                    <a:lnTo>
                      <a:pt x="5" y="4"/>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136">
                <a:extLst>
                  <a:ext uri="{FF2B5EF4-FFF2-40B4-BE49-F238E27FC236}">
                    <a16:creationId xmlns:a16="http://schemas.microsoft.com/office/drawing/2014/main" id="{435AB8C3-CA7E-2E49-A171-6110E3527AA1}"/>
                  </a:ext>
                </a:extLst>
              </p:cNvPr>
              <p:cNvSpPr>
                <a:spLocks/>
              </p:cNvSpPr>
              <p:nvPr/>
            </p:nvSpPr>
            <p:spPr bwMode="auto">
              <a:xfrm>
                <a:off x="8939547" y="2647699"/>
                <a:ext cx="19051" cy="42859"/>
              </a:xfrm>
              <a:custGeom>
                <a:avLst/>
                <a:gdLst>
                  <a:gd name="T0" fmla="*/ 3 w 12"/>
                  <a:gd name="T1" fmla="*/ 13 h 27"/>
                  <a:gd name="T2" fmla="*/ 2 w 12"/>
                  <a:gd name="T3" fmla="*/ 16 h 27"/>
                  <a:gd name="T4" fmla="*/ 0 w 12"/>
                  <a:gd name="T5" fmla="*/ 16 h 27"/>
                  <a:gd name="T6" fmla="*/ 0 w 12"/>
                  <a:gd name="T7" fmla="*/ 17 h 27"/>
                  <a:gd name="T8" fmla="*/ 2 w 12"/>
                  <a:gd name="T9" fmla="*/ 20 h 27"/>
                  <a:gd name="T10" fmla="*/ 2 w 12"/>
                  <a:gd name="T11" fmla="*/ 23 h 27"/>
                  <a:gd name="T12" fmla="*/ 0 w 12"/>
                  <a:gd name="T13" fmla="*/ 24 h 27"/>
                  <a:gd name="T14" fmla="*/ 1 w 12"/>
                  <a:gd name="T15" fmla="*/ 25 h 27"/>
                  <a:gd name="T16" fmla="*/ 3 w 12"/>
                  <a:gd name="T17" fmla="*/ 25 h 27"/>
                  <a:gd name="T18" fmla="*/ 5 w 12"/>
                  <a:gd name="T19" fmla="*/ 26 h 27"/>
                  <a:gd name="T20" fmla="*/ 6 w 12"/>
                  <a:gd name="T21" fmla="*/ 27 h 27"/>
                  <a:gd name="T22" fmla="*/ 6 w 12"/>
                  <a:gd name="T23" fmla="*/ 23 h 27"/>
                  <a:gd name="T24" fmla="*/ 6 w 12"/>
                  <a:gd name="T25" fmla="*/ 20 h 27"/>
                  <a:gd name="T26" fmla="*/ 8 w 12"/>
                  <a:gd name="T27" fmla="*/ 19 h 27"/>
                  <a:gd name="T28" fmla="*/ 10 w 12"/>
                  <a:gd name="T29" fmla="*/ 16 h 27"/>
                  <a:gd name="T30" fmla="*/ 10 w 12"/>
                  <a:gd name="T31" fmla="*/ 12 h 27"/>
                  <a:gd name="T32" fmla="*/ 10 w 12"/>
                  <a:gd name="T33" fmla="*/ 9 h 27"/>
                  <a:gd name="T34" fmla="*/ 12 w 12"/>
                  <a:gd name="T35" fmla="*/ 8 h 27"/>
                  <a:gd name="T36" fmla="*/ 11 w 12"/>
                  <a:gd name="T37" fmla="*/ 4 h 27"/>
                  <a:gd name="T38" fmla="*/ 6 w 12"/>
                  <a:gd name="T39" fmla="*/ 0 h 27"/>
                  <a:gd name="T40" fmla="*/ 6 w 12"/>
                  <a:gd name="T41" fmla="*/ 2 h 27"/>
                  <a:gd name="T42" fmla="*/ 6 w 12"/>
                  <a:gd name="T43" fmla="*/ 8 h 27"/>
                  <a:gd name="T44" fmla="*/ 6 w 12"/>
                  <a:gd name="T45" fmla="*/ 12 h 27"/>
                  <a:gd name="T46" fmla="*/ 3 w 12"/>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7">
                    <a:moveTo>
                      <a:pt x="3" y="13"/>
                    </a:moveTo>
                    <a:lnTo>
                      <a:pt x="2" y="16"/>
                    </a:lnTo>
                    <a:lnTo>
                      <a:pt x="0" y="16"/>
                    </a:lnTo>
                    <a:lnTo>
                      <a:pt x="0" y="17"/>
                    </a:lnTo>
                    <a:lnTo>
                      <a:pt x="2" y="20"/>
                    </a:lnTo>
                    <a:lnTo>
                      <a:pt x="2" y="23"/>
                    </a:lnTo>
                    <a:lnTo>
                      <a:pt x="0" y="24"/>
                    </a:lnTo>
                    <a:lnTo>
                      <a:pt x="1" y="25"/>
                    </a:lnTo>
                    <a:lnTo>
                      <a:pt x="3" y="25"/>
                    </a:lnTo>
                    <a:lnTo>
                      <a:pt x="5" y="26"/>
                    </a:lnTo>
                    <a:lnTo>
                      <a:pt x="6" y="27"/>
                    </a:lnTo>
                    <a:lnTo>
                      <a:pt x="6" y="23"/>
                    </a:lnTo>
                    <a:lnTo>
                      <a:pt x="6" y="20"/>
                    </a:lnTo>
                    <a:lnTo>
                      <a:pt x="8" y="19"/>
                    </a:lnTo>
                    <a:lnTo>
                      <a:pt x="10" y="16"/>
                    </a:lnTo>
                    <a:lnTo>
                      <a:pt x="10" y="12"/>
                    </a:lnTo>
                    <a:lnTo>
                      <a:pt x="10" y="9"/>
                    </a:lnTo>
                    <a:lnTo>
                      <a:pt x="12" y="8"/>
                    </a:lnTo>
                    <a:lnTo>
                      <a:pt x="11" y="4"/>
                    </a:lnTo>
                    <a:lnTo>
                      <a:pt x="6" y="0"/>
                    </a:lnTo>
                    <a:lnTo>
                      <a:pt x="6" y="2"/>
                    </a:lnTo>
                    <a:lnTo>
                      <a:pt x="6" y="8"/>
                    </a:lnTo>
                    <a:lnTo>
                      <a:pt x="6"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37">
                <a:extLst>
                  <a:ext uri="{FF2B5EF4-FFF2-40B4-BE49-F238E27FC236}">
                    <a16:creationId xmlns:a16="http://schemas.microsoft.com/office/drawing/2014/main" id="{27E6FD93-BCF2-714A-8AD0-F6560B6B078A}"/>
                  </a:ext>
                </a:extLst>
              </p:cNvPr>
              <p:cNvSpPr>
                <a:spLocks/>
              </p:cNvSpPr>
              <p:nvPr/>
            </p:nvSpPr>
            <p:spPr bwMode="auto">
              <a:xfrm>
                <a:off x="8955423" y="2641350"/>
                <a:ext cx="6350" cy="11112"/>
              </a:xfrm>
              <a:custGeom>
                <a:avLst/>
                <a:gdLst>
                  <a:gd name="T0" fmla="*/ 3 w 4"/>
                  <a:gd name="T1" fmla="*/ 7 h 7"/>
                  <a:gd name="T2" fmla="*/ 4 w 4"/>
                  <a:gd name="T3" fmla="*/ 5 h 7"/>
                  <a:gd name="T4" fmla="*/ 3 w 4"/>
                  <a:gd name="T5" fmla="*/ 2 h 7"/>
                  <a:gd name="T6" fmla="*/ 2 w 4"/>
                  <a:gd name="T7" fmla="*/ 0 h 7"/>
                  <a:gd name="T8" fmla="*/ 0 w 4"/>
                  <a:gd name="T9" fmla="*/ 2 h 7"/>
                  <a:gd name="T10" fmla="*/ 0 w 4"/>
                  <a:gd name="T11" fmla="*/ 4 h 7"/>
                  <a:gd name="T12" fmla="*/ 2 w 4"/>
                  <a:gd name="T13" fmla="*/ 7 h 7"/>
                  <a:gd name="T14" fmla="*/ 3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7"/>
                    </a:moveTo>
                    <a:lnTo>
                      <a:pt x="4" y="5"/>
                    </a:lnTo>
                    <a:lnTo>
                      <a:pt x="3" y="2"/>
                    </a:lnTo>
                    <a:lnTo>
                      <a:pt x="2" y="0"/>
                    </a:lnTo>
                    <a:lnTo>
                      <a:pt x="0" y="2"/>
                    </a:lnTo>
                    <a:lnTo>
                      <a:pt x="0" y="4"/>
                    </a:lnTo>
                    <a:lnTo>
                      <a:pt x="2" y="7"/>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138">
                <a:extLst>
                  <a:ext uri="{FF2B5EF4-FFF2-40B4-BE49-F238E27FC236}">
                    <a16:creationId xmlns:a16="http://schemas.microsoft.com/office/drawing/2014/main" id="{090E473D-6311-4B42-897F-2404F301E123}"/>
                  </a:ext>
                </a:extLst>
              </p:cNvPr>
              <p:cNvSpPr>
                <a:spLocks/>
              </p:cNvSpPr>
              <p:nvPr/>
            </p:nvSpPr>
            <p:spPr bwMode="auto">
              <a:xfrm>
                <a:off x="8926847" y="2817547"/>
                <a:ext cx="1588" cy="4762"/>
              </a:xfrm>
              <a:custGeom>
                <a:avLst/>
                <a:gdLst>
                  <a:gd name="T0" fmla="*/ 1 w 1"/>
                  <a:gd name="T1" fmla="*/ 1 h 3"/>
                  <a:gd name="T2" fmla="*/ 0 w 1"/>
                  <a:gd name="T3" fmla="*/ 0 h 3"/>
                  <a:gd name="T4" fmla="*/ 0 w 1"/>
                  <a:gd name="T5" fmla="*/ 1 h 3"/>
                  <a:gd name="T6" fmla="*/ 0 w 1"/>
                  <a:gd name="T7" fmla="*/ 2 h 3"/>
                  <a:gd name="T8" fmla="*/ 1 w 1"/>
                  <a:gd name="T9" fmla="*/ 3 h 3"/>
                  <a:gd name="T10" fmla="*/ 1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1" y="1"/>
                    </a:moveTo>
                    <a:lnTo>
                      <a:pt x="0" y="0"/>
                    </a:lnTo>
                    <a:lnTo>
                      <a:pt x="0" y="1"/>
                    </a:lnTo>
                    <a:lnTo>
                      <a:pt x="0" y="2"/>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139">
                <a:extLst>
                  <a:ext uri="{FF2B5EF4-FFF2-40B4-BE49-F238E27FC236}">
                    <a16:creationId xmlns:a16="http://schemas.microsoft.com/office/drawing/2014/main" id="{0E1648E5-52CA-004B-B27B-FC4FE4494314}"/>
                  </a:ext>
                </a:extLst>
              </p:cNvPr>
              <p:cNvSpPr>
                <a:spLocks/>
              </p:cNvSpPr>
              <p:nvPr/>
            </p:nvSpPr>
            <p:spPr bwMode="auto">
              <a:xfrm>
                <a:off x="8510906" y="2541348"/>
                <a:ext cx="4763" cy="7937"/>
              </a:xfrm>
              <a:custGeom>
                <a:avLst/>
                <a:gdLst>
                  <a:gd name="T0" fmla="*/ 3 w 3"/>
                  <a:gd name="T1" fmla="*/ 1 h 5"/>
                  <a:gd name="T2" fmla="*/ 1 w 3"/>
                  <a:gd name="T3" fmla="*/ 0 h 5"/>
                  <a:gd name="T4" fmla="*/ 1 w 3"/>
                  <a:gd name="T5" fmla="*/ 1 h 5"/>
                  <a:gd name="T6" fmla="*/ 1 w 3"/>
                  <a:gd name="T7" fmla="*/ 2 h 5"/>
                  <a:gd name="T8" fmla="*/ 0 w 3"/>
                  <a:gd name="T9" fmla="*/ 4 h 5"/>
                  <a:gd name="T10" fmla="*/ 0 w 3"/>
                  <a:gd name="T11" fmla="*/ 5 h 5"/>
                  <a:gd name="T12" fmla="*/ 2 w 3"/>
                  <a:gd name="T13" fmla="*/ 3 h 5"/>
                  <a:gd name="T14" fmla="*/ 3 w 3"/>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1"/>
                    </a:moveTo>
                    <a:lnTo>
                      <a:pt x="1" y="0"/>
                    </a:lnTo>
                    <a:lnTo>
                      <a:pt x="1" y="1"/>
                    </a:lnTo>
                    <a:lnTo>
                      <a:pt x="1" y="2"/>
                    </a:lnTo>
                    <a:lnTo>
                      <a:pt x="0" y="4"/>
                    </a:lnTo>
                    <a:lnTo>
                      <a:pt x="0" y="5"/>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140">
                <a:extLst>
                  <a:ext uri="{FF2B5EF4-FFF2-40B4-BE49-F238E27FC236}">
                    <a16:creationId xmlns:a16="http://schemas.microsoft.com/office/drawing/2014/main" id="{77DEC9DA-D682-6C48-A0FE-EF78EE3DCCFE}"/>
                  </a:ext>
                </a:extLst>
              </p:cNvPr>
              <p:cNvSpPr>
                <a:spLocks/>
              </p:cNvSpPr>
              <p:nvPr/>
            </p:nvSpPr>
            <p:spPr bwMode="auto">
              <a:xfrm>
                <a:off x="8939547" y="2709607"/>
                <a:ext cx="4763" cy="12699"/>
              </a:xfrm>
              <a:custGeom>
                <a:avLst/>
                <a:gdLst>
                  <a:gd name="T0" fmla="*/ 4 w 4"/>
                  <a:gd name="T1" fmla="*/ 9 h 11"/>
                  <a:gd name="T2" fmla="*/ 2 w 4"/>
                  <a:gd name="T3" fmla="*/ 4 h 11"/>
                  <a:gd name="T4" fmla="*/ 2 w 4"/>
                  <a:gd name="T5" fmla="*/ 1 h 11"/>
                  <a:gd name="T6" fmla="*/ 1 w 4"/>
                  <a:gd name="T7" fmla="*/ 0 h 11"/>
                  <a:gd name="T8" fmla="*/ 1 w 4"/>
                  <a:gd name="T9" fmla="*/ 4 h 11"/>
                  <a:gd name="T10" fmla="*/ 0 w 4"/>
                  <a:gd name="T11" fmla="*/ 8 h 11"/>
                  <a:gd name="T12" fmla="*/ 2 w 4"/>
                  <a:gd name="T13" fmla="*/ 11 h 11"/>
                  <a:gd name="T14" fmla="*/ 4 w 4"/>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4" y="9"/>
                    </a:moveTo>
                    <a:cubicBezTo>
                      <a:pt x="2" y="4"/>
                      <a:pt x="2" y="4"/>
                      <a:pt x="2" y="4"/>
                    </a:cubicBezTo>
                    <a:cubicBezTo>
                      <a:pt x="2" y="1"/>
                      <a:pt x="2" y="1"/>
                      <a:pt x="2" y="1"/>
                    </a:cubicBezTo>
                    <a:cubicBezTo>
                      <a:pt x="1" y="0"/>
                      <a:pt x="1" y="0"/>
                      <a:pt x="1" y="0"/>
                    </a:cubicBezTo>
                    <a:cubicBezTo>
                      <a:pt x="1" y="4"/>
                      <a:pt x="1" y="4"/>
                      <a:pt x="1" y="4"/>
                    </a:cubicBezTo>
                    <a:cubicBezTo>
                      <a:pt x="0" y="8"/>
                      <a:pt x="0" y="8"/>
                      <a:pt x="0" y="8"/>
                    </a:cubicBezTo>
                    <a:cubicBezTo>
                      <a:pt x="2" y="11"/>
                      <a:pt x="2" y="11"/>
                      <a:pt x="2" y="11"/>
                    </a:cubicBezTo>
                    <a:cubicBezTo>
                      <a:pt x="2" y="11"/>
                      <a:pt x="4" y="9"/>
                      <a:pt x="4"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141">
                <a:extLst>
                  <a:ext uri="{FF2B5EF4-FFF2-40B4-BE49-F238E27FC236}">
                    <a16:creationId xmlns:a16="http://schemas.microsoft.com/office/drawing/2014/main" id="{67DAE125-A1A1-684A-A7CB-0EFD59FE6B55}"/>
                  </a:ext>
                </a:extLst>
              </p:cNvPr>
              <p:cNvSpPr>
                <a:spLocks/>
              </p:cNvSpPr>
              <p:nvPr/>
            </p:nvSpPr>
            <p:spPr bwMode="auto">
              <a:xfrm>
                <a:off x="8937959" y="2742940"/>
                <a:ext cx="4763" cy="9524"/>
              </a:xfrm>
              <a:custGeom>
                <a:avLst/>
                <a:gdLst>
                  <a:gd name="T0" fmla="*/ 1 w 3"/>
                  <a:gd name="T1" fmla="*/ 3 h 6"/>
                  <a:gd name="T2" fmla="*/ 0 w 3"/>
                  <a:gd name="T3" fmla="*/ 6 h 6"/>
                  <a:gd name="T4" fmla="*/ 1 w 3"/>
                  <a:gd name="T5" fmla="*/ 6 h 6"/>
                  <a:gd name="T6" fmla="*/ 3 w 3"/>
                  <a:gd name="T7" fmla="*/ 4 h 6"/>
                  <a:gd name="T8" fmla="*/ 3 w 3"/>
                  <a:gd name="T9" fmla="*/ 1 h 6"/>
                  <a:gd name="T10" fmla="*/ 2 w 3"/>
                  <a:gd name="T11" fmla="*/ 0 h 6"/>
                  <a:gd name="T12" fmla="*/ 1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3"/>
                    </a:moveTo>
                    <a:lnTo>
                      <a:pt x="0" y="6"/>
                    </a:lnTo>
                    <a:lnTo>
                      <a:pt x="1" y="6"/>
                    </a:lnTo>
                    <a:lnTo>
                      <a:pt x="3" y="4"/>
                    </a:lnTo>
                    <a:lnTo>
                      <a:pt x="3" y="1"/>
                    </a:lnTo>
                    <a:lnTo>
                      <a:pt x="2"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142">
                <a:extLst>
                  <a:ext uri="{FF2B5EF4-FFF2-40B4-BE49-F238E27FC236}">
                    <a16:creationId xmlns:a16="http://schemas.microsoft.com/office/drawing/2014/main" id="{A9955823-A23C-C04A-BEDD-F3FB4FAA1CCB}"/>
                  </a:ext>
                </a:extLst>
              </p:cNvPr>
              <p:cNvSpPr>
                <a:spLocks/>
              </p:cNvSpPr>
              <p:nvPr/>
            </p:nvSpPr>
            <p:spPr bwMode="auto">
              <a:xfrm>
                <a:off x="8939547" y="2727067"/>
                <a:ext cx="6350" cy="6349"/>
              </a:xfrm>
              <a:custGeom>
                <a:avLst/>
                <a:gdLst>
                  <a:gd name="T0" fmla="*/ 4 w 4"/>
                  <a:gd name="T1" fmla="*/ 3 h 4"/>
                  <a:gd name="T2" fmla="*/ 3 w 4"/>
                  <a:gd name="T3" fmla="*/ 1 h 4"/>
                  <a:gd name="T4" fmla="*/ 2 w 4"/>
                  <a:gd name="T5" fmla="*/ 0 h 4"/>
                  <a:gd name="T6" fmla="*/ 0 w 4"/>
                  <a:gd name="T7" fmla="*/ 1 h 4"/>
                  <a:gd name="T8" fmla="*/ 1 w 4"/>
                  <a:gd name="T9" fmla="*/ 2 h 4"/>
                  <a:gd name="T10" fmla="*/ 3 w 4"/>
                  <a:gd name="T11" fmla="*/ 4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3" y="1"/>
                    </a:lnTo>
                    <a:lnTo>
                      <a:pt x="2" y="0"/>
                    </a:lnTo>
                    <a:lnTo>
                      <a:pt x="0" y="1"/>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143">
                <a:extLst>
                  <a:ext uri="{FF2B5EF4-FFF2-40B4-BE49-F238E27FC236}">
                    <a16:creationId xmlns:a16="http://schemas.microsoft.com/office/drawing/2014/main" id="{5A858C12-58DB-3744-B6E9-5501CB32B9FD}"/>
                  </a:ext>
                </a:extLst>
              </p:cNvPr>
              <p:cNvSpPr>
                <a:spLocks/>
              </p:cNvSpPr>
              <p:nvPr/>
            </p:nvSpPr>
            <p:spPr bwMode="auto">
              <a:xfrm>
                <a:off x="8506143" y="2539759"/>
                <a:ext cx="3175" cy="7937"/>
              </a:xfrm>
              <a:custGeom>
                <a:avLst/>
                <a:gdLst>
                  <a:gd name="T0" fmla="*/ 0 w 2"/>
                  <a:gd name="T1" fmla="*/ 1 h 5"/>
                  <a:gd name="T2" fmla="*/ 0 w 2"/>
                  <a:gd name="T3" fmla="*/ 3 h 5"/>
                  <a:gd name="T4" fmla="*/ 1 w 2"/>
                  <a:gd name="T5" fmla="*/ 5 h 5"/>
                  <a:gd name="T6" fmla="*/ 2 w 2"/>
                  <a:gd name="T7" fmla="*/ 3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3"/>
                    </a:lnTo>
                    <a:lnTo>
                      <a:pt x="1" y="5"/>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144">
                <a:extLst>
                  <a:ext uri="{FF2B5EF4-FFF2-40B4-BE49-F238E27FC236}">
                    <a16:creationId xmlns:a16="http://schemas.microsoft.com/office/drawing/2014/main" id="{E6B99E29-4792-FB4A-A2C4-7CBFAD4890CF}"/>
                  </a:ext>
                </a:extLst>
              </p:cNvPr>
              <p:cNvSpPr>
                <a:spLocks/>
              </p:cNvSpPr>
              <p:nvPr/>
            </p:nvSpPr>
            <p:spPr bwMode="auto">
              <a:xfrm>
                <a:off x="6464542" y="1355596"/>
                <a:ext cx="6350" cy="14286"/>
              </a:xfrm>
              <a:custGeom>
                <a:avLst/>
                <a:gdLst>
                  <a:gd name="T0" fmla="*/ 1 w 4"/>
                  <a:gd name="T1" fmla="*/ 0 h 9"/>
                  <a:gd name="T2" fmla="*/ 0 w 4"/>
                  <a:gd name="T3" fmla="*/ 1 h 9"/>
                  <a:gd name="T4" fmla="*/ 0 w 4"/>
                  <a:gd name="T5" fmla="*/ 4 h 9"/>
                  <a:gd name="T6" fmla="*/ 3 w 4"/>
                  <a:gd name="T7" fmla="*/ 9 h 9"/>
                  <a:gd name="T8" fmla="*/ 3 w 4"/>
                  <a:gd name="T9" fmla="*/ 9 h 9"/>
                  <a:gd name="T10" fmla="*/ 4 w 4"/>
                  <a:gd name="T11" fmla="*/ 7 h 9"/>
                  <a:gd name="T12" fmla="*/ 3 w 4"/>
                  <a:gd name="T13" fmla="*/ 4 h 9"/>
                  <a:gd name="T14" fmla="*/ 1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1" y="0"/>
                    </a:moveTo>
                    <a:lnTo>
                      <a:pt x="0" y="1"/>
                    </a:lnTo>
                    <a:lnTo>
                      <a:pt x="0" y="4"/>
                    </a:lnTo>
                    <a:lnTo>
                      <a:pt x="3" y="9"/>
                    </a:lnTo>
                    <a:lnTo>
                      <a:pt x="3" y="9"/>
                    </a:lnTo>
                    <a:lnTo>
                      <a:pt x="4" y="7"/>
                    </a:lnTo>
                    <a:lnTo>
                      <a:pt x="3" y="4"/>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45">
                <a:extLst>
                  <a:ext uri="{FF2B5EF4-FFF2-40B4-BE49-F238E27FC236}">
                    <a16:creationId xmlns:a16="http://schemas.microsoft.com/office/drawing/2014/main" id="{423DF2B4-7030-514C-B105-CE8F600368E8}"/>
                  </a:ext>
                </a:extLst>
              </p:cNvPr>
              <p:cNvSpPr>
                <a:spLocks/>
              </p:cNvSpPr>
              <p:nvPr/>
            </p:nvSpPr>
            <p:spPr bwMode="auto">
              <a:xfrm>
                <a:off x="6980500" y="2193717"/>
                <a:ext cx="14289" cy="11112"/>
              </a:xfrm>
              <a:custGeom>
                <a:avLst/>
                <a:gdLst>
                  <a:gd name="T0" fmla="*/ 4 w 9"/>
                  <a:gd name="T1" fmla="*/ 1 h 7"/>
                  <a:gd name="T2" fmla="*/ 1 w 9"/>
                  <a:gd name="T3" fmla="*/ 0 h 7"/>
                  <a:gd name="T4" fmla="*/ 0 w 9"/>
                  <a:gd name="T5" fmla="*/ 0 h 7"/>
                  <a:gd name="T6" fmla="*/ 0 w 9"/>
                  <a:gd name="T7" fmla="*/ 2 h 7"/>
                  <a:gd name="T8" fmla="*/ 1 w 9"/>
                  <a:gd name="T9" fmla="*/ 3 h 7"/>
                  <a:gd name="T10" fmla="*/ 2 w 9"/>
                  <a:gd name="T11" fmla="*/ 4 h 7"/>
                  <a:gd name="T12" fmla="*/ 5 w 9"/>
                  <a:gd name="T13" fmla="*/ 7 h 7"/>
                  <a:gd name="T14" fmla="*/ 7 w 9"/>
                  <a:gd name="T15" fmla="*/ 6 h 7"/>
                  <a:gd name="T16" fmla="*/ 9 w 9"/>
                  <a:gd name="T17" fmla="*/ 4 h 7"/>
                  <a:gd name="T18" fmla="*/ 7 w 9"/>
                  <a:gd name="T19" fmla="*/ 1 h 7"/>
                  <a:gd name="T20" fmla="*/ 6 w 9"/>
                  <a:gd name="T21" fmla="*/ 0 h 7"/>
                  <a:gd name="T22" fmla="*/ 4 w 9"/>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4" y="1"/>
                    </a:moveTo>
                    <a:lnTo>
                      <a:pt x="1" y="0"/>
                    </a:lnTo>
                    <a:lnTo>
                      <a:pt x="0" y="0"/>
                    </a:lnTo>
                    <a:lnTo>
                      <a:pt x="0" y="2"/>
                    </a:lnTo>
                    <a:lnTo>
                      <a:pt x="1" y="3"/>
                    </a:lnTo>
                    <a:lnTo>
                      <a:pt x="2" y="4"/>
                    </a:lnTo>
                    <a:lnTo>
                      <a:pt x="5" y="7"/>
                    </a:lnTo>
                    <a:lnTo>
                      <a:pt x="7" y="6"/>
                    </a:lnTo>
                    <a:lnTo>
                      <a:pt x="9" y="4"/>
                    </a:lnTo>
                    <a:lnTo>
                      <a:pt x="7" y="1"/>
                    </a:lnTo>
                    <a:lnTo>
                      <a:pt x="6" y="0"/>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46">
                <a:extLst>
                  <a:ext uri="{FF2B5EF4-FFF2-40B4-BE49-F238E27FC236}">
                    <a16:creationId xmlns:a16="http://schemas.microsoft.com/office/drawing/2014/main" id="{7F122073-492D-3043-982A-CAAF5DFF8944}"/>
                  </a:ext>
                </a:extLst>
              </p:cNvPr>
              <p:cNvSpPr>
                <a:spLocks/>
              </p:cNvSpPr>
              <p:nvPr/>
            </p:nvSpPr>
            <p:spPr bwMode="auto">
              <a:xfrm>
                <a:off x="7169419" y="1944504"/>
                <a:ext cx="3175" cy="9524"/>
              </a:xfrm>
              <a:custGeom>
                <a:avLst/>
                <a:gdLst>
                  <a:gd name="T0" fmla="*/ 2 w 2"/>
                  <a:gd name="T1" fmla="*/ 3 h 6"/>
                  <a:gd name="T2" fmla="*/ 1 w 2"/>
                  <a:gd name="T3" fmla="*/ 1 h 6"/>
                  <a:gd name="T4" fmla="*/ 0 w 2"/>
                  <a:gd name="T5" fmla="*/ 0 h 6"/>
                  <a:gd name="T6" fmla="*/ 0 w 2"/>
                  <a:gd name="T7" fmla="*/ 4 h 6"/>
                  <a:gd name="T8" fmla="*/ 1 w 2"/>
                  <a:gd name="T9" fmla="*/ 6 h 6"/>
                  <a:gd name="T10" fmla="*/ 2 w 2"/>
                  <a:gd name="T11" fmla="*/ 3 h 6"/>
                </a:gdLst>
                <a:ahLst/>
                <a:cxnLst>
                  <a:cxn ang="0">
                    <a:pos x="T0" y="T1"/>
                  </a:cxn>
                  <a:cxn ang="0">
                    <a:pos x="T2" y="T3"/>
                  </a:cxn>
                  <a:cxn ang="0">
                    <a:pos x="T4" y="T5"/>
                  </a:cxn>
                  <a:cxn ang="0">
                    <a:pos x="T6" y="T7"/>
                  </a:cxn>
                  <a:cxn ang="0">
                    <a:pos x="T8" y="T9"/>
                  </a:cxn>
                  <a:cxn ang="0">
                    <a:pos x="T10" y="T11"/>
                  </a:cxn>
                </a:cxnLst>
                <a:rect l="0" t="0" r="r" b="b"/>
                <a:pathLst>
                  <a:path w="2" h="6">
                    <a:moveTo>
                      <a:pt x="2" y="3"/>
                    </a:moveTo>
                    <a:lnTo>
                      <a:pt x="1" y="1"/>
                    </a:lnTo>
                    <a:lnTo>
                      <a:pt x="0" y="0"/>
                    </a:lnTo>
                    <a:lnTo>
                      <a:pt x="0" y="4"/>
                    </a:lnTo>
                    <a:lnTo>
                      <a:pt x="1" y="6"/>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47">
                <a:extLst>
                  <a:ext uri="{FF2B5EF4-FFF2-40B4-BE49-F238E27FC236}">
                    <a16:creationId xmlns:a16="http://schemas.microsoft.com/office/drawing/2014/main" id="{8C6A061C-B42C-BC49-832D-720ADE5CEA2B}"/>
                  </a:ext>
                </a:extLst>
              </p:cNvPr>
              <p:cNvSpPr>
                <a:spLocks/>
              </p:cNvSpPr>
              <p:nvPr/>
            </p:nvSpPr>
            <p:spPr bwMode="auto">
              <a:xfrm>
                <a:off x="8690300" y="1463536"/>
                <a:ext cx="6350" cy="7937"/>
              </a:xfrm>
              <a:custGeom>
                <a:avLst/>
                <a:gdLst>
                  <a:gd name="T0" fmla="*/ 4 w 4"/>
                  <a:gd name="T1" fmla="*/ 0 h 5"/>
                  <a:gd name="T2" fmla="*/ 1 w 4"/>
                  <a:gd name="T3" fmla="*/ 1 h 5"/>
                  <a:gd name="T4" fmla="*/ 0 w 4"/>
                  <a:gd name="T5" fmla="*/ 2 h 5"/>
                  <a:gd name="T6" fmla="*/ 2 w 4"/>
                  <a:gd name="T7" fmla="*/ 5 h 5"/>
                  <a:gd name="T8" fmla="*/ 4 w 4"/>
                  <a:gd name="T9" fmla="*/ 2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1" y="1"/>
                    </a:lnTo>
                    <a:lnTo>
                      <a:pt x="0" y="2"/>
                    </a:lnTo>
                    <a:lnTo>
                      <a:pt x="2" y="5"/>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48">
                <a:extLst>
                  <a:ext uri="{FF2B5EF4-FFF2-40B4-BE49-F238E27FC236}">
                    <a16:creationId xmlns:a16="http://schemas.microsoft.com/office/drawing/2014/main" id="{781B3E05-8A57-C344-8D83-E32C303D221A}"/>
                  </a:ext>
                </a:extLst>
              </p:cNvPr>
              <p:cNvSpPr>
                <a:spLocks/>
              </p:cNvSpPr>
              <p:nvPr/>
            </p:nvSpPr>
            <p:spPr bwMode="auto">
              <a:xfrm>
                <a:off x="7153543" y="1917518"/>
                <a:ext cx="4763" cy="7937"/>
              </a:xfrm>
              <a:custGeom>
                <a:avLst/>
                <a:gdLst>
                  <a:gd name="T0" fmla="*/ 3 w 3"/>
                  <a:gd name="T1" fmla="*/ 5 h 5"/>
                  <a:gd name="T2" fmla="*/ 3 w 3"/>
                  <a:gd name="T3" fmla="*/ 2 h 5"/>
                  <a:gd name="T4" fmla="*/ 2 w 3"/>
                  <a:gd name="T5" fmla="*/ 0 h 5"/>
                  <a:gd name="T6" fmla="*/ 0 w 3"/>
                  <a:gd name="T7" fmla="*/ 1 h 5"/>
                  <a:gd name="T8" fmla="*/ 2 w 3"/>
                  <a:gd name="T9" fmla="*/ 4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lnTo>
                      <a:pt x="3" y="2"/>
                    </a:lnTo>
                    <a:lnTo>
                      <a:pt x="2"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49">
                <a:extLst>
                  <a:ext uri="{FF2B5EF4-FFF2-40B4-BE49-F238E27FC236}">
                    <a16:creationId xmlns:a16="http://schemas.microsoft.com/office/drawing/2014/main" id="{5BED97EC-ED8A-2D4E-8894-5CC4B1443666}"/>
                  </a:ext>
                </a:extLst>
              </p:cNvPr>
              <p:cNvSpPr>
                <a:spLocks/>
              </p:cNvSpPr>
              <p:nvPr/>
            </p:nvSpPr>
            <p:spPr bwMode="auto">
              <a:xfrm>
                <a:off x="7159893" y="1928630"/>
                <a:ext cx="6350" cy="25398"/>
              </a:xfrm>
              <a:custGeom>
                <a:avLst/>
                <a:gdLst>
                  <a:gd name="T0" fmla="*/ 2 w 4"/>
                  <a:gd name="T1" fmla="*/ 16 h 16"/>
                  <a:gd name="T2" fmla="*/ 4 w 4"/>
                  <a:gd name="T3" fmla="*/ 13 h 16"/>
                  <a:gd name="T4" fmla="*/ 3 w 4"/>
                  <a:gd name="T5" fmla="*/ 4 h 16"/>
                  <a:gd name="T6" fmla="*/ 2 w 4"/>
                  <a:gd name="T7" fmla="*/ 0 h 16"/>
                  <a:gd name="T8" fmla="*/ 0 w 4"/>
                  <a:gd name="T9" fmla="*/ 0 h 16"/>
                  <a:gd name="T10" fmla="*/ 1 w 4"/>
                  <a:gd name="T11" fmla="*/ 6 h 16"/>
                  <a:gd name="T12" fmla="*/ 2 w 4"/>
                  <a:gd name="T13" fmla="*/ 9 h 16"/>
                  <a:gd name="T14" fmla="*/ 2 w 4"/>
                  <a:gd name="T15" fmla="*/ 15 h 16"/>
                  <a:gd name="T16" fmla="*/ 2 w 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2" y="16"/>
                    </a:moveTo>
                    <a:lnTo>
                      <a:pt x="4" y="13"/>
                    </a:lnTo>
                    <a:lnTo>
                      <a:pt x="3" y="4"/>
                    </a:lnTo>
                    <a:lnTo>
                      <a:pt x="2" y="0"/>
                    </a:lnTo>
                    <a:lnTo>
                      <a:pt x="0" y="0"/>
                    </a:lnTo>
                    <a:lnTo>
                      <a:pt x="1" y="6"/>
                    </a:lnTo>
                    <a:lnTo>
                      <a:pt x="2" y="9"/>
                    </a:lnTo>
                    <a:lnTo>
                      <a:pt x="2" y="15"/>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50">
                <a:extLst>
                  <a:ext uri="{FF2B5EF4-FFF2-40B4-BE49-F238E27FC236}">
                    <a16:creationId xmlns:a16="http://schemas.microsoft.com/office/drawing/2014/main" id="{94FB3C88-F6EA-9B46-9713-2DCFEFAF32B4}"/>
                  </a:ext>
                </a:extLst>
              </p:cNvPr>
              <p:cNvSpPr>
                <a:spLocks/>
              </p:cNvSpPr>
              <p:nvPr/>
            </p:nvSpPr>
            <p:spPr bwMode="auto">
              <a:xfrm>
                <a:off x="7047177" y="1201624"/>
                <a:ext cx="120655" cy="114289"/>
              </a:xfrm>
              <a:custGeom>
                <a:avLst/>
                <a:gdLst>
                  <a:gd name="T0" fmla="*/ 8 w 76"/>
                  <a:gd name="T1" fmla="*/ 12 h 72"/>
                  <a:gd name="T2" fmla="*/ 4 w 76"/>
                  <a:gd name="T3" fmla="*/ 16 h 72"/>
                  <a:gd name="T4" fmla="*/ 0 w 76"/>
                  <a:gd name="T5" fmla="*/ 24 h 72"/>
                  <a:gd name="T6" fmla="*/ 4 w 76"/>
                  <a:gd name="T7" fmla="*/ 29 h 72"/>
                  <a:gd name="T8" fmla="*/ 7 w 76"/>
                  <a:gd name="T9" fmla="*/ 31 h 72"/>
                  <a:gd name="T10" fmla="*/ 3 w 76"/>
                  <a:gd name="T11" fmla="*/ 38 h 72"/>
                  <a:gd name="T12" fmla="*/ 4 w 76"/>
                  <a:gd name="T13" fmla="*/ 45 h 72"/>
                  <a:gd name="T14" fmla="*/ 0 w 76"/>
                  <a:gd name="T15" fmla="*/ 49 h 72"/>
                  <a:gd name="T16" fmla="*/ 4 w 76"/>
                  <a:gd name="T17" fmla="*/ 53 h 72"/>
                  <a:gd name="T18" fmla="*/ 4 w 76"/>
                  <a:gd name="T19" fmla="*/ 50 h 72"/>
                  <a:gd name="T20" fmla="*/ 7 w 76"/>
                  <a:gd name="T21" fmla="*/ 49 h 72"/>
                  <a:gd name="T22" fmla="*/ 12 w 76"/>
                  <a:gd name="T23" fmla="*/ 50 h 72"/>
                  <a:gd name="T24" fmla="*/ 16 w 76"/>
                  <a:gd name="T25" fmla="*/ 54 h 72"/>
                  <a:gd name="T26" fmla="*/ 20 w 76"/>
                  <a:gd name="T27" fmla="*/ 63 h 72"/>
                  <a:gd name="T28" fmla="*/ 26 w 76"/>
                  <a:gd name="T29" fmla="*/ 66 h 72"/>
                  <a:gd name="T30" fmla="*/ 32 w 76"/>
                  <a:gd name="T31" fmla="*/ 64 h 72"/>
                  <a:gd name="T32" fmla="*/ 38 w 76"/>
                  <a:gd name="T33" fmla="*/ 64 h 72"/>
                  <a:gd name="T34" fmla="*/ 49 w 76"/>
                  <a:gd name="T35" fmla="*/ 67 h 72"/>
                  <a:gd name="T36" fmla="*/ 53 w 76"/>
                  <a:gd name="T37" fmla="*/ 67 h 72"/>
                  <a:gd name="T38" fmla="*/ 58 w 76"/>
                  <a:gd name="T39" fmla="*/ 69 h 72"/>
                  <a:gd name="T40" fmla="*/ 63 w 76"/>
                  <a:gd name="T41" fmla="*/ 71 h 72"/>
                  <a:gd name="T42" fmla="*/ 69 w 76"/>
                  <a:gd name="T43" fmla="*/ 65 h 72"/>
                  <a:gd name="T44" fmla="*/ 76 w 76"/>
                  <a:gd name="T45" fmla="*/ 59 h 72"/>
                  <a:gd name="T46" fmla="*/ 73 w 76"/>
                  <a:gd name="T47" fmla="*/ 51 h 72"/>
                  <a:gd name="T48" fmla="*/ 68 w 76"/>
                  <a:gd name="T49" fmla="*/ 45 h 72"/>
                  <a:gd name="T50" fmla="*/ 61 w 76"/>
                  <a:gd name="T51" fmla="*/ 42 h 72"/>
                  <a:gd name="T52" fmla="*/ 62 w 76"/>
                  <a:gd name="T53" fmla="*/ 39 h 72"/>
                  <a:gd name="T54" fmla="*/ 66 w 76"/>
                  <a:gd name="T55" fmla="*/ 40 h 72"/>
                  <a:gd name="T56" fmla="*/ 63 w 76"/>
                  <a:gd name="T57" fmla="*/ 33 h 72"/>
                  <a:gd name="T58" fmla="*/ 59 w 76"/>
                  <a:gd name="T59" fmla="*/ 23 h 72"/>
                  <a:gd name="T60" fmla="*/ 56 w 76"/>
                  <a:gd name="T61" fmla="*/ 17 h 72"/>
                  <a:gd name="T62" fmla="*/ 55 w 76"/>
                  <a:gd name="T63" fmla="*/ 11 h 72"/>
                  <a:gd name="T64" fmla="*/ 45 w 76"/>
                  <a:gd name="T65" fmla="*/ 2 h 72"/>
                  <a:gd name="T66" fmla="*/ 35 w 76"/>
                  <a:gd name="T67" fmla="*/ 2 h 72"/>
                  <a:gd name="T68" fmla="*/ 35 w 76"/>
                  <a:gd name="T69" fmla="*/ 7 h 72"/>
                  <a:gd name="T70" fmla="*/ 38 w 76"/>
                  <a:gd name="T71" fmla="*/ 14 h 72"/>
                  <a:gd name="T72" fmla="*/ 37 w 76"/>
                  <a:gd name="T73" fmla="*/ 20 h 72"/>
                  <a:gd name="T74" fmla="*/ 35 w 76"/>
                  <a:gd name="T75" fmla="*/ 28 h 72"/>
                  <a:gd name="T76" fmla="*/ 33 w 76"/>
                  <a:gd name="T77" fmla="*/ 27 h 72"/>
                  <a:gd name="T78" fmla="*/ 35 w 76"/>
                  <a:gd name="T79" fmla="*/ 21 h 72"/>
                  <a:gd name="T80" fmla="*/ 35 w 76"/>
                  <a:gd name="T81" fmla="*/ 14 h 72"/>
                  <a:gd name="T82" fmla="*/ 29 w 76"/>
                  <a:gd name="T83" fmla="*/ 4 h 72"/>
                  <a:gd name="T84" fmla="*/ 20 w 76"/>
                  <a:gd name="T85" fmla="*/ 0 h 72"/>
                  <a:gd name="T86" fmla="*/ 18 w 76"/>
                  <a:gd name="T87" fmla="*/ 4 h 72"/>
                  <a:gd name="T88" fmla="*/ 10 w 76"/>
                  <a:gd name="T8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2">
                    <a:moveTo>
                      <a:pt x="10" y="10"/>
                    </a:moveTo>
                    <a:lnTo>
                      <a:pt x="8" y="12"/>
                    </a:lnTo>
                    <a:lnTo>
                      <a:pt x="8" y="15"/>
                    </a:lnTo>
                    <a:lnTo>
                      <a:pt x="4" y="16"/>
                    </a:lnTo>
                    <a:lnTo>
                      <a:pt x="2" y="19"/>
                    </a:lnTo>
                    <a:lnTo>
                      <a:pt x="0" y="24"/>
                    </a:lnTo>
                    <a:lnTo>
                      <a:pt x="1" y="27"/>
                    </a:lnTo>
                    <a:lnTo>
                      <a:pt x="4" y="29"/>
                    </a:lnTo>
                    <a:lnTo>
                      <a:pt x="6" y="29"/>
                    </a:lnTo>
                    <a:lnTo>
                      <a:pt x="7" y="31"/>
                    </a:lnTo>
                    <a:lnTo>
                      <a:pt x="4" y="35"/>
                    </a:lnTo>
                    <a:lnTo>
                      <a:pt x="3" y="38"/>
                    </a:lnTo>
                    <a:lnTo>
                      <a:pt x="4" y="43"/>
                    </a:lnTo>
                    <a:lnTo>
                      <a:pt x="4" y="45"/>
                    </a:lnTo>
                    <a:lnTo>
                      <a:pt x="0" y="48"/>
                    </a:lnTo>
                    <a:lnTo>
                      <a:pt x="0" y="49"/>
                    </a:lnTo>
                    <a:lnTo>
                      <a:pt x="3" y="52"/>
                    </a:lnTo>
                    <a:lnTo>
                      <a:pt x="4" y="53"/>
                    </a:lnTo>
                    <a:lnTo>
                      <a:pt x="5" y="52"/>
                    </a:lnTo>
                    <a:lnTo>
                      <a:pt x="4" y="50"/>
                    </a:lnTo>
                    <a:lnTo>
                      <a:pt x="5" y="48"/>
                    </a:lnTo>
                    <a:lnTo>
                      <a:pt x="7" y="49"/>
                    </a:lnTo>
                    <a:lnTo>
                      <a:pt x="10" y="52"/>
                    </a:lnTo>
                    <a:lnTo>
                      <a:pt x="12" y="50"/>
                    </a:lnTo>
                    <a:lnTo>
                      <a:pt x="14" y="51"/>
                    </a:lnTo>
                    <a:lnTo>
                      <a:pt x="16" y="54"/>
                    </a:lnTo>
                    <a:lnTo>
                      <a:pt x="18" y="60"/>
                    </a:lnTo>
                    <a:lnTo>
                      <a:pt x="20" y="63"/>
                    </a:lnTo>
                    <a:lnTo>
                      <a:pt x="23" y="63"/>
                    </a:lnTo>
                    <a:lnTo>
                      <a:pt x="26" y="66"/>
                    </a:lnTo>
                    <a:lnTo>
                      <a:pt x="29" y="66"/>
                    </a:lnTo>
                    <a:lnTo>
                      <a:pt x="32" y="64"/>
                    </a:lnTo>
                    <a:lnTo>
                      <a:pt x="36" y="63"/>
                    </a:lnTo>
                    <a:lnTo>
                      <a:pt x="38" y="64"/>
                    </a:lnTo>
                    <a:lnTo>
                      <a:pt x="42" y="67"/>
                    </a:lnTo>
                    <a:lnTo>
                      <a:pt x="49" y="67"/>
                    </a:lnTo>
                    <a:lnTo>
                      <a:pt x="51" y="66"/>
                    </a:lnTo>
                    <a:lnTo>
                      <a:pt x="53" y="67"/>
                    </a:lnTo>
                    <a:lnTo>
                      <a:pt x="56" y="67"/>
                    </a:lnTo>
                    <a:lnTo>
                      <a:pt x="58" y="69"/>
                    </a:lnTo>
                    <a:lnTo>
                      <a:pt x="61" y="72"/>
                    </a:lnTo>
                    <a:lnTo>
                      <a:pt x="63" y="71"/>
                    </a:lnTo>
                    <a:lnTo>
                      <a:pt x="66" y="69"/>
                    </a:lnTo>
                    <a:lnTo>
                      <a:pt x="69" y="65"/>
                    </a:lnTo>
                    <a:lnTo>
                      <a:pt x="73" y="64"/>
                    </a:lnTo>
                    <a:lnTo>
                      <a:pt x="76" y="59"/>
                    </a:lnTo>
                    <a:lnTo>
                      <a:pt x="76" y="56"/>
                    </a:lnTo>
                    <a:lnTo>
                      <a:pt x="73" y="51"/>
                    </a:lnTo>
                    <a:lnTo>
                      <a:pt x="71" y="50"/>
                    </a:lnTo>
                    <a:lnTo>
                      <a:pt x="68" y="45"/>
                    </a:lnTo>
                    <a:lnTo>
                      <a:pt x="64" y="45"/>
                    </a:lnTo>
                    <a:lnTo>
                      <a:pt x="61" y="42"/>
                    </a:lnTo>
                    <a:lnTo>
                      <a:pt x="60" y="39"/>
                    </a:lnTo>
                    <a:lnTo>
                      <a:pt x="62" y="39"/>
                    </a:lnTo>
                    <a:lnTo>
                      <a:pt x="64" y="40"/>
                    </a:lnTo>
                    <a:lnTo>
                      <a:pt x="66" y="40"/>
                    </a:lnTo>
                    <a:lnTo>
                      <a:pt x="66" y="38"/>
                    </a:lnTo>
                    <a:lnTo>
                      <a:pt x="63" y="33"/>
                    </a:lnTo>
                    <a:lnTo>
                      <a:pt x="59" y="28"/>
                    </a:lnTo>
                    <a:lnTo>
                      <a:pt x="59" y="23"/>
                    </a:lnTo>
                    <a:lnTo>
                      <a:pt x="59" y="18"/>
                    </a:lnTo>
                    <a:lnTo>
                      <a:pt x="56" y="17"/>
                    </a:lnTo>
                    <a:lnTo>
                      <a:pt x="56" y="13"/>
                    </a:lnTo>
                    <a:lnTo>
                      <a:pt x="55" y="11"/>
                    </a:lnTo>
                    <a:lnTo>
                      <a:pt x="53" y="11"/>
                    </a:lnTo>
                    <a:lnTo>
                      <a:pt x="45" y="2"/>
                    </a:lnTo>
                    <a:lnTo>
                      <a:pt x="39" y="1"/>
                    </a:lnTo>
                    <a:lnTo>
                      <a:pt x="35" y="2"/>
                    </a:lnTo>
                    <a:lnTo>
                      <a:pt x="34" y="4"/>
                    </a:lnTo>
                    <a:lnTo>
                      <a:pt x="35" y="7"/>
                    </a:lnTo>
                    <a:lnTo>
                      <a:pt x="38" y="12"/>
                    </a:lnTo>
                    <a:lnTo>
                      <a:pt x="38" y="14"/>
                    </a:lnTo>
                    <a:lnTo>
                      <a:pt x="37" y="17"/>
                    </a:lnTo>
                    <a:lnTo>
                      <a:pt x="37" y="20"/>
                    </a:lnTo>
                    <a:lnTo>
                      <a:pt x="37" y="24"/>
                    </a:lnTo>
                    <a:lnTo>
                      <a:pt x="35" y="28"/>
                    </a:lnTo>
                    <a:lnTo>
                      <a:pt x="33" y="30"/>
                    </a:lnTo>
                    <a:lnTo>
                      <a:pt x="33" y="27"/>
                    </a:lnTo>
                    <a:lnTo>
                      <a:pt x="35" y="25"/>
                    </a:lnTo>
                    <a:lnTo>
                      <a:pt x="35" y="21"/>
                    </a:lnTo>
                    <a:lnTo>
                      <a:pt x="34" y="20"/>
                    </a:lnTo>
                    <a:lnTo>
                      <a:pt x="35" y="14"/>
                    </a:lnTo>
                    <a:lnTo>
                      <a:pt x="34" y="11"/>
                    </a:lnTo>
                    <a:lnTo>
                      <a:pt x="29" y="4"/>
                    </a:lnTo>
                    <a:lnTo>
                      <a:pt x="25" y="1"/>
                    </a:lnTo>
                    <a:lnTo>
                      <a:pt x="20" y="0"/>
                    </a:lnTo>
                    <a:lnTo>
                      <a:pt x="19" y="1"/>
                    </a:lnTo>
                    <a:lnTo>
                      <a:pt x="18" y="4"/>
                    </a:lnTo>
                    <a:lnTo>
                      <a:pt x="14" y="8"/>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51">
                <a:extLst>
                  <a:ext uri="{FF2B5EF4-FFF2-40B4-BE49-F238E27FC236}">
                    <a16:creationId xmlns:a16="http://schemas.microsoft.com/office/drawing/2014/main" id="{4AE59610-270E-DB49-92B1-A3F5E3CDB348}"/>
                  </a:ext>
                </a:extLst>
              </p:cNvPr>
              <p:cNvSpPr>
                <a:spLocks/>
              </p:cNvSpPr>
              <p:nvPr/>
            </p:nvSpPr>
            <p:spPr bwMode="auto">
              <a:xfrm>
                <a:off x="7129730" y="1714337"/>
                <a:ext cx="4763" cy="7937"/>
              </a:xfrm>
              <a:custGeom>
                <a:avLst/>
                <a:gdLst>
                  <a:gd name="T0" fmla="*/ 3 w 3"/>
                  <a:gd name="T1" fmla="*/ 4 h 5"/>
                  <a:gd name="T2" fmla="*/ 1 w 3"/>
                  <a:gd name="T3" fmla="*/ 2 h 5"/>
                  <a:gd name="T4" fmla="*/ 0 w 3"/>
                  <a:gd name="T5" fmla="*/ 0 h 5"/>
                  <a:gd name="T6" fmla="*/ 0 w 3"/>
                  <a:gd name="T7" fmla="*/ 5 h 5"/>
                  <a:gd name="T8" fmla="*/ 2 w 3"/>
                  <a:gd name="T9" fmla="*/ 5 h 5"/>
                  <a:gd name="T10" fmla="*/ 3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3" y="4"/>
                    </a:moveTo>
                    <a:lnTo>
                      <a:pt x="1" y="2"/>
                    </a:lnTo>
                    <a:lnTo>
                      <a:pt x="0" y="0"/>
                    </a:lnTo>
                    <a:lnTo>
                      <a:pt x="0" y="5"/>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52">
                <a:extLst>
                  <a:ext uri="{FF2B5EF4-FFF2-40B4-BE49-F238E27FC236}">
                    <a16:creationId xmlns:a16="http://schemas.microsoft.com/office/drawing/2014/main" id="{0D87E045-1E1D-E641-806B-16AD3A5BA00D}"/>
                  </a:ext>
                </a:extLst>
              </p:cNvPr>
              <p:cNvSpPr>
                <a:spLocks/>
              </p:cNvSpPr>
              <p:nvPr/>
            </p:nvSpPr>
            <p:spPr bwMode="auto">
              <a:xfrm>
                <a:off x="6996374" y="1241307"/>
                <a:ext cx="46040" cy="38097"/>
              </a:xfrm>
              <a:custGeom>
                <a:avLst/>
                <a:gdLst>
                  <a:gd name="T0" fmla="*/ 15 w 29"/>
                  <a:gd name="T1" fmla="*/ 17 h 24"/>
                  <a:gd name="T2" fmla="*/ 19 w 29"/>
                  <a:gd name="T3" fmla="*/ 17 h 24"/>
                  <a:gd name="T4" fmla="*/ 22 w 29"/>
                  <a:gd name="T5" fmla="*/ 18 h 24"/>
                  <a:gd name="T6" fmla="*/ 20 w 29"/>
                  <a:gd name="T7" fmla="*/ 19 h 24"/>
                  <a:gd name="T8" fmla="*/ 16 w 29"/>
                  <a:gd name="T9" fmla="*/ 20 h 24"/>
                  <a:gd name="T10" fmla="*/ 13 w 29"/>
                  <a:gd name="T11" fmla="*/ 20 h 24"/>
                  <a:gd name="T12" fmla="*/ 13 w 29"/>
                  <a:gd name="T13" fmla="*/ 22 h 24"/>
                  <a:gd name="T14" fmla="*/ 15 w 29"/>
                  <a:gd name="T15" fmla="*/ 24 h 24"/>
                  <a:gd name="T16" fmla="*/ 18 w 29"/>
                  <a:gd name="T17" fmla="*/ 24 h 24"/>
                  <a:gd name="T18" fmla="*/ 22 w 29"/>
                  <a:gd name="T19" fmla="*/ 21 h 24"/>
                  <a:gd name="T20" fmla="*/ 25 w 29"/>
                  <a:gd name="T21" fmla="*/ 18 h 24"/>
                  <a:gd name="T22" fmla="*/ 26 w 29"/>
                  <a:gd name="T23" fmla="*/ 17 h 24"/>
                  <a:gd name="T24" fmla="*/ 28 w 29"/>
                  <a:gd name="T25" fmla="*/ 12 h 24"/>
                  <a:gd name="T26" fmla="*/ 29 w 29"/>
                  <a:gd name="T27" fmla="*/ 7 h 24"/>
                  <a:gd name="T28" fmla="*/ 29 w 29"/>
                  <a:gd name="T29" fmla="*/ 5 h 24"/>
                  <a:gd name="T30" fmla="*/ 23 w 29"/>
                  <a:gd name="T31" fmla="*/ 1 h 24"/>
                  <a:gd name="T32" fmla="*/ 18 w 29"/>
                  <a:gd name="T33" fmla="*/ 0 h 24"/>
                  <a:gd name="T34" fmla="*/ 14 w 29"/>
                  <a:gd name="T35" fmla="*/ 1 h 24"/>
                  <a:gd name="T36" fmla="*/ 11 w 29"/>
                  <a:gd name="T37" fmla="*/ 3 h 24"/>
                  <a:gd name="T38" fmla="*/ 8 w 29"/>
                  <a:gd name="T39" fmla="*/ 1 h 24"/>
                  <a:gd name="T40" fmla="*/ 7 w 29"/>
                  <a:gd name="T41" fmla="*/ 1 h 24"/>
                  <a:gd name="T42" fmla="*/ 4 w 29"/>
                  <a:gd name="T43" fmla="*/ 3 h 24"/>
                  <a:gd name="T44" fmla="*/ 1 w 29"/>
                  <a:gd name="T45" fmla="*/ 3 h 24"/>
                  <a:gd name="T46" fmla="*/ 0 w 29"/>
                  <a:gd name="T47" fmla="*/ 5 h 24"/>
                  <a:gd name="T48" fmla="*/ 1 w 29"/>
                  <a:gd name="T49" fmla="*/ 7 h 24"/>
                  <a:gd name="T50" fmla="*/ 4 w 29"/>
                  <a:gd name="T51" fmla="*/ 8 h 24"/>
                  <a:gd name="T52" fmla="*/ 6 w 29"/>
                  <a:gd name="T53" fmla="*/ 10 h 24"/>
                  <a:gd name="T54" fmla="*/ 9 w 29"/>
                  <a:gd name="T55" fmla="*/ 13 h 24"/>
                  <a:gd name="T56" fmla="*/ 11 w 29"/>
                  <a:gd name="T57" fmla="*/ 16 h 24"/>
                  <a:gd name="T58" fmla="*/ 15 w 29"/>
                  <a:gd name="T5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24">
                    <a:moveTo>
                      <a:pt x="15" y="17"/>
                    </a:moveTo>
                    <a:lnTo>
                      <a:pt x="19" y="17"/>
                    </a:lnTo>
                    <a:lnTo>
                      <a:pt x="22" y="18"/>
                    </a:lnTo>
                    <a:lnTo>
                      <a:pt x="20" y="19"/>
                    </a:lnTo>
                    <a:lnTo>
                      <a:pt x="16" y="20"/>
                    </a:lnTo>
                    <a:lnTo>
                      <a:pt x="13" y="20"/>
                    </a:lnTo>
                    <a:lnTo>
                      <a:pt x="13" y="22"/>
                    </a:lnTo>
                    <a:lnTo>
                      <a:pt x="15" y="24"/>
                    </a:lnTo>
                    <a:lnTo>
                      <a:pt x="18" y="24"/>
                    </a:lnTo>
                    <a:lnTo>
                      <a:pt x="22" y="21"/>
                    </a:lnTo>
                    <a:lnTo>
                      <a:pt x="25" y="18"/>
                    </a:lnTo>
                    <a:lnTo>
                      <a:pt x="26" y="17"/>
                    </a:lnTo>
                    <a:lnTo>
                      <a:pt x="28" y="12"/>
                    </a:lnTo>
                    <a:lnTo>
                      <a:pt x="29" y="7"/>
                    </a:lnTo>
                    <a:lnTo>
                      <a:pt x="29" y="5"/>
                    </a:lnTo>
                    <a:lnTo>
                      <a:pt x="23" y="1"/>
                    </a:lnTo>
                    <a:lnTo>
                      <a:pt x="18" y="0"/>
                    </a:lnTo>
                    <a:lnTo>
                      <a:pt x="14" y="1"/>
                    </a:lnTo>
                    <a:lnTo>
                      <a:pt x="11" y="3"/>
                    </a:lnTo>
                    <a:lnTo>
                      <a:pt x="8" y="1"/>
                    </a:lnTo>
                    <a:lnTo>
                      <a:pt x="7" y="1"/>
                    </a:lnTo>
                    <a:lnTo>
                      <a:pt x="4" y="3"/>
                    </a:lnTo>
                    <a:lnTo>
                      <a:pt x="1" y="3"/>
                    </a:lnTo>
                    <a:lnTo>
                      <a:pt x="0" y="5"/>
                    </a:lnTo>
                    <a:lnTo>
                      <a:pt x="1" y="7"/>
                    </a:lnTo>
                    <a:lnTo>
                      <a:pt x="4" y="8"/>
                    </a:lnTo>
                    <a:lnTo>
                      <a:pt x="6" y="10"/>
                    </a:lnTo>
                    <a:lnTo>
                      <a:pt x="9" y="13"/>
                    </a:lnTo>
                    <a:lnTo>
                      <a:pt x="11" y="16"/>
                    </a:lnTo>
                    <a:lnTo>
                      <a:pt x="1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53">
                <a:extLst>
                  <a:ext uri="{FF2B5EF4-FFF2-40B4-BE49-F238E27FC236}">
                    <a16:creationId xmlns:a16="http://schemas.microsoft.com/office/drawing/2014/main" id="{2060AF58-C659-7B42-BE8C-8C2B33CCB99A}"/>
                  </a:ext>
                </a:extLst>
              </p:cNvPr>
              <p:cNvSpPr>
                <a:spLocks/>
              </p:cNvSpPr>
              <p:nvPr/>
            </p:nvSpPr>
            <p:spPr bwMode="auto">
              <a:xfrm>
                <a:off x="8647436" y="1457187"/>
                <a:ext cx="30164" cy="28573"/>
              </a:xfrm>
              <a:custGeom>
                <a:avLst/>
                <a:gdLst>
                  <a:gd name="T0" fmla="*/ 2 w 19"/>
                  <a:gd name="T1" fmla="*/ 12 h 18"/>
                  <a:gd name="T2" fmla="*/ 4 w 19"/>
                  <a:gd name="T3" fmla="*/ 12 h 18"/>
                  <a:gd name="T4" fmla="*/ 7 w 19"/>
                  <a:gd name="T5" fmla="*/ 13 h 18"/>
                  <a:gd name="T6" fmla="*/ 11 w 19"/>
                  <a:gd name="T7" fmla="*/ 16 h 18"/>
                  <a:gd name="T8" fmla="*/ 14 w 19"/>
                  <a:gd name="T9" fmla="*/ 18 h 18"/>
                  <a:gd name="T10" fmla="*/ 17 w 19"/>
                  <a:gd name="T11" fmla="*/ 17 h 18"/>
                  <a:gd name="T12" fmla="*/ 19 w 19"/>
                  <a:gd name="T13" fmla="*/ 14 h 18"/>
                  <a:gd name="T14" fmla="*/ 18 w 19"/>
                  <a:gd name="T15" fmla="*/ 10 h 18"/>
                  <a:gd name="T16" fmla="*/ 17 w 19"/>
                  <a:gd name="T17" fmla="*/ 7 h 18"/>
                  <a:gd name="T18" fmla="*/ 17 w 19"/>
                  <a:gd name="T19" fmla="*/ 6 h 18"/>
                  <a:gd name="T20" fmla="*/ 16 w 19"/>
                  <a:gd name="T21" fmla="*/ 2 h 18"/>
                  <a:gd name="T22" fmla="*/ 14 w 19"/>
                  <a:gd name="T23" fmla="*/ 0 h 18"/>
                  <a:gd name="T24" fmla="*/ 13 w 19"/>
                  <a:gd name="T25" fmla="*/ 2 h 18"/>
                  <a:gd name="T26" fmla="*/ 10 w 19"/>
                  <a:gd name="T27" fmla="*/ 2 h 18"/>
                  <a:gd name="T28" fmla="*/ 7 w 19"/>
                  <a:gd name="T29" fmla="*/ 0 h 18"/>
                  <a:gd name="T30" fmla="*/ 5 w 19"/>
                  <a:gd name="T31" fmla="*/ 0 h 18"/>
                  <a:gd name="T32" fmla="*/ 4 w 19"/>
                  <a:gd name="T33" fmla="*/ 2 h 18"/>
                  <a:gd name="T34" fmla="*/ 3 w 19"/>
                  <a:gd name="T35" fmla="*/ 2 h 18"/>
                  <a:gd name="T36" fmla="*/ 3 w 19"/>
                  <a:gd name="T37" fmla="*/ 3 h 18"/>
                  <a:gd name="T38" fmla="*/ 1 w 19"/>
                  <a:gd name="T39" fmla="*/ 3 h 18"/>
                  <a:gd name="T40" fmla="*/ 0 w 19"/>
                  <a:gd name="T41" fmla="*/ 6 h 18"/>
                  <a:gd name="T42" fmla="*/ 0 w 19"/>
                  <a:gd name="T43" fmla="*/ 12 h 18"/>
                  <a:gd name="T44" fmla="*/ 2 w 19"/>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8">
                    <a:moveTo>
                      <a:pt x="2" y="12"/>
                    </a:moveTo>
                    <a:lnTo>
                      <a:pt x="4" y="12"/>
                    </a:lnTo>
                    <a:lnTo>
                      <a:pt x="7" y="13"/>
                    </a:lnTo>
                    <a:lnTo>
                      <a:pt x="11" y="16"/>
                    </a:lnTo>
                    <a:lnTo>
                      <a:pt x="14" y="18"/>
                    </a:lnTo>
                    <a:lnTo>
                      <a:pt x="17" y="17"/>
                    </a:lnTo>
                    <a:lnTo>
                      <a:pt x="19" y="14"/>
                    </a:lnTo>
                    <a:lnTo>
                      <a:pt x="18" y="10"/>
                    </a:lnTo>
                    <a:lnTo>
                      <a:pt x="17" y="7"/>
                    </a:lnTo>
                    <a:lnTo>
                      <a:pt x="17" y="6"/>
                    </a:lnTo>
                    <a:lnTo>
                      <a:pt x="16" y="2"/>
                    </a:lnTo>
                    <a:lnTo>
                      <a:pt x="14" y="0"/>
                    </a:lnTo>
                    <a:lnTo>
                      <a:pt x="13" y="2"/>
                    </a:lnTo>
                    <a:lnTo>
                      <a:pt x="10" y="2"/>
                    </a:lnTo>
                    <a:lnTo>
                      <a:pt x="7" y="0"/>
                    </a:lnTo>
                    <a:lnTo>
                      <a:pt x="5" y="0"/>
                    </a:lnTo>
                    <a:lnTo>
                      <a:pt x="4" y="2"/>
                    </a:lnTo>
                    <a:lnTo>
                      <a:pt x="3" y="2"/>
                    </a:lnTo>
                    <a:lnTo>
                      <a:pt x="3" y="3"/>
                    </a:lnTo>
                    <a:lnTo>
                      <a:pt x="1" y="3"/>
                    </a:lnTo>
                    <a:lnTo>
                      <a:pt x="0" y="6"/>
                    </a:lnTo>
                    <a:lnTo>
                      <a:pt x="0" y="12"/>
                    </a:lnTo>
                    <a:lnTo>
                      <a:pt x="2"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54">
                <a:extLst>
                  <a:ext uri="{FF2B5EF4-FFF2-40B4-BE49-F238E27FC236}">
                    <a16:creationId xmlns:a16="http://schemas.microsoft.com/office/drawing/2014/main" id="{E0005231-5C95-A14F-912D-3C67B658C0E8}"/>
                  </a:ext>
                </a:extLst>
              </p:cNvPr>
              <p:cNvSpPr>
                <a:spLocks/>
              </p:cNvSpPr>
              <p:nvPr/>
            </p:nvSpPr>
            <p:spPr bwMode="auto">
              <a:xfrm>
                <a:off x="7988599" y="1120668"/>
                <a:ext cx="11114" cy="19048"/>
              </a:xfrm>
              <a:custGeom>
                <a:avLst/>
                <a:gdLst>
                  <a:gd name="T0" fmla="*/ 6 w 7"/>
                  <a:gd name="T1" fmla="*/ 8 h 12"/>
                  <a:gd name="T2" fmla="*/ 7 w 7"/>
                  <a:gd name="T3" fmla="*/ 6 h 12"/>
                  <a:gd name="T4" fmla="*/ 6 w 7"/>
                  <a:gd name="T5" fmla="*/ 5 h 12"/>
                  <a:gd name="T6" fmla="*/ 6 w 7"/>
                  <a:gd name="T7" fmla="*/ 2 h 12"/>
                  <a:gd name="T8" fmla="*/ 6 w 7"/>
                  <a:gd name="T9" fmla="*/ 0 h 12"/>
                  <a:gd name="T10" fmla="*/ 2 w 7"/>
                  <a:gd name="T11" fmla="*/ 5 h 12"/>
                  <a:gd name="T12" fmla="*/ 0 w 7"/>
                  <a:gd name="T13" fmla="*/ 12 h 12"/>
                  <a:gd name="T14" fmla="*/ 3 w 7"/>
                  <a:gd name="T15" fmla="*/ 10 h 12"/>
                  <a:gd name="T16" fmla="*/ 6 w 7"/>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6" y="8"/>
                    </a:moveTo>
                    <a:lnTo>
                      <a:pt x="7" y="6"/>
                    </a:lnTo>
                    <a:lnTo>
                      <a:pt x="6" y="5"/>
                    </a:lnTo>
                    <a:lnTo>
                      <a:pt x="6" y="2"/>
                    </a:lnTo>
                    <a:lnTo>
                      <a:pt x="6" y="0"/>
                    </a:lnTo>
                    <a:lnTo>
                      <a:pt x="2" y="5"/>
                    </a:lnTo>
                    <a:lnTo>
                      <a:pt x="0" y="12"/>
                    </a:lnTo>
                    <a:lnTo>
                      <a:pt x="3" y="10"/>
                    </a:lnTo>
                    <a:lnTo>
                      <a:pt x="6"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155">
                <a:extLst>
                  <a:ext uri="{FF2B5EF4-FFF2-40B4-BE49-F238E27FC236}">
                    <a16:creationId xmlns:a16="http://schemas.microsoft.com/office/drawing/2014/main" id="{BEDE4289-D23C-794B-81B4-51514203387E}"/>
                  </a:ext>
                </a:extLst>
              </p:cNvPr>
              <p:cNvSpPr>
                <a:spLocks/>
              </p:cNvSpPr>
              <p:nvPr/>
            </p:nvSpPr>
            <p:spPr bwMode="auto">
              <a:xfrm>
                <a:off x="7861595" y="1223847"/>
                <a:ext cx="146055" cy="133338"/>
              </a:xfrm>
              <a:custGeom>
                <a:avLst/>
                <a:gdLst>
                  <a:gd name="T0" fmla="*/ 7 w 92"/>
                  <a:gd name="T1" fmla="*/ 38 h 84"/>
                  <a:gd name="T2" fmla="*/ 4 w 92"/>
                  <a:gd name="T3" fmla="*/ 40 h 84"/>
                  <a:gd name="T4" fmla="*/ 7 w 92"/>
                  <a:gd name="T5" fmla="*/ 44 h 84"/>
                  <a:gd name="T6" fmla="*/ 8 w 92"/>
                  <a:gd name="T7" fmla="*/ 49 h 84"/>
                  <a:gd name="T8" fmla="*/ 13 w 92"/>
                  <a:gd name="T9" fmla="*/ 52 h 84"/>
                  <a:gd name="T10" fmla="*/ 13 w 92"/>
                  <a:gd name="T11" fmla="*/ 56 h 84"/>
                  <a:gd name="T12" fmla="*/ 16 w 92"/>
                  <a:gd name="T13" fmla="*/ 56 h 84"/>
                  <a:gd name="T14" fmla="*/ 19 w 92"/>
                  <a:gd name="T15" fmla="*/ 59 h 84"/>
                  <a:gd name="T16" fmla="*/ 17 w 92"/>
                  <a:gd name="T17" fmla="*/ 59 h 84"/>
                  <a:gd name="T18" fmla="*/ 13 w 92"/>
                  <a:gd name="T19" fmla="*/ 62 h 84"/>
                  <a:gd name="T20" fmla="*/ 23 w 92"/>
                  <a:gd name="T21" fmla="*/ 71 h 84"/>
                  <a:gd name="T22" fmla="*/ 31 w 92"/>
                  <a:gd name="T23" fmla="*/ 73 h 84"/>
                  <a:gd name="T24" fmla="*/ 37 w 92"/>
                  <a:gd name="T25" fmla="*/ 77 h 84"/>
                  <a:gd name="T26" fmla="*/ 40 w 92"/>
                  <a:gd name="T27" fmla="*/ 83 h 84"/>
                  <a:gd name="T28" fmla="*/ 48 w 92"/>
                  <a:gd name="T29" fmla="*/ 82 h 84"/>
                  <a:gd name="T30" fmla="*/ 55 w 92"/>
                  <a:gd name="T31" fmla="*/ 84 h 84"/>
                  <a:gd name="T32" fmla="*/ 58 w 92"/>
                  <a:gd name="T33" fmla="*/ 80 h 84"/>
                  <a:gd name="T34" fmla="*/ 57 w 92"/>
                  <a:gd name="T35" fmla="*/ 73 h 84"/>
                  <a:gd name="T36" fmla="*/ 55 w 92"/>
                  <a:gd name="T37" fmla="*/ 71 h 84"/>
                  <a:gd name="T38" fmla="*/ 53 w 92"/>
                  <a:gd name="T39" fmla="*/ 67 h 84"/>
                  <a:gd name="T40" fmla="*/ 55 w 92"/>
                  <a:gd name="T41" fmla="*/ 66 h 84"/>
                  <a:gd name="T42" fmla="*/ 59 w 92"/>
                  <a:gd name="T43" fmla="*/ 69 h 84"/>
                  <a:gd name="T44" fmla="*/ 60 w 92"/>
                  <a:gd name="T45" fmla="*/ 73 h 84"/>
                  <a:gd name="T46" fmla="*/ 65 w 92"/>
                  <a:gd name="T47" fmla="*/ 69 h 84"/>
                  <a:gd name="T48" fmla="*/ 72 w 92"/>
                  <a:gd name="T49" fmla="*/ 56 h 84"/>
                  <a:gd name="T50" fmla="*/ 78 w 92"/>
                  <a:gd name="T51" fmla="*/ 53 h 84"/>
                  <a:gd name="T52" fmla="*/ 79 w 92"/>
                  <a:gd name="T53" fmla="*/ 57 h 84"/>
                  <a:gd name="T54" fmla="*/ 83 w 92"/>
                  <a:gd name="T55" fmla="*/ 59 h 84"/>
                  <a:gd name="T56" fmla="*/ 86 w 92"/>
                  <a:gd name="T57" fmla="*/ 54 h 84"/>
                  <a:gd name="T58" fmla="*/ 92 w 92"/>
                  <a:gd name="T59" fmla="*/ 49 h 84"/>
                  <a:gd name="T60" fmla="*/ 87 w 92"/>
                  <a:gd name="T61" fmla="*/ 48 h 84"/>
                  <a:gd name="T62" fmla="*/ 79 w 92"/>
                  <a:gd name="T63" fmla="*/ 47 h 84"/>
                  <a:gd name="T64" fmla="*/ 72 w 92"/>
                  <a:gd name="T65" fmla="*/ 43 h 84"/>
                  <a:gd name="T66" fmla="*/ 69 w 92"/>
                  <a:gd name="T67" fmla="*/ 42 h 84"/>
                  <a:gd name="T68" fmla="*/ 62 w 92"/>
                  <a:gd name="T69" fmla="*/ 35 h 84"/>
                  <a:gd name="T70" fmla="*/ 61 w 92"/>
                  <a:gd name="T71" fmla="*/ 26 h 84"/>
                  <a:gd name="T72" fmla="*/ 58 w 92"/>
                  <a:gd name="T73" fmla="*/ 20 h 84"/>
                  <a:gd name="T74" fmla="*/ 55 w 92"/>
                  <a:gd name="T75" fmla="*/ 16 h 84"/>
                  <a:gd name="T76" fmla="*/ 55 w 92"/>
                  <a:gd name="T77" fmla="*/ 13 h 84"/>
                  <a:gd name="T78" fmla="*/ 57 w 92"/>
                  <a:gd name="T79" fmla="*/ 11 h 84"/>
                  <a:gd name="T80" fmla="*/ 56 w 92"/>
                  <a:gd name="T81" fmla="*/ 7 h 84"/>
                  <a:gd name="T82" fmla="*/ 48 w 92"/>
                  <a:gd name="T83" fmla="*/ 5 h 84"/>
                  <a:gd name="T84" fmla="*/ 42 w 92"/>
                  <a:gd name="T85" fmla="*/ 2 h 84"/>
                  <a:gd name="T86" fmla="*/ 36 w 92"/>
                  <a:gd name="T87" fmla="*/ 0 h 84"/>
                  <a:gd name="T88" fmla="*/ 40 w 92"/>
                  <a:gd name="T89" fmla="*/ 6 h 84"/>
                  <a:gd name="T90" fmla="*/ 43 w 92"/>
                  <a:gd name="T91" fmla="*/ 8 h 84"/>
                  <a:gd name="T92" fmla="*/ 39 w 92"/>
                  <a:gd name="T93" fmla="*/ 7 h 84"/>
                  <a:gd name="T94" fmla="*/ 35 w 92"/>
                  <a:gd name="T95" fmla="*/ 11 h 84"/>
                  <a:gd name="T96" fmla="*/ 38 w 92"/>
                  <a:gd name="T97" fmla="*/ 18 h 84"/>
                  <a:gd name="T98" fmla="*/ 43 w 92"/>
                  <a:gd name="T99" fmla="*/ 28 h 84"/>
                  <a:gd name="T100" fmla="*/ 42 w 92"/>
                  <a:gd name="T101" fmla="*/ 31 h 84"/>
                  <a:gd name="T102" fmla="*/ 36 w 92"/>
                  <a:gd name="T103" fmla="*/ 28 h 84"/>
                  <a:gd name="T104" fmla="*/ 32 w 92"/>
                  <a:gd name="T105" fmla="*/ 21 h 84"/>
                  <a:gd name="T106" fmla="*/ 28 w 92"/>
                  <a:gd name="T107" fmla="*/ 24 h 84"/>
                  <a:gd name="T108" fmla="*/ 24 w 92"/>
                  <a:gd name="T109" fmla="*/ 21 h 84"/>
                  <a:gd name="T110" fmla="*/ 23 w 92"/>
                  <a:gd name="T111" fmla="*/ 15 h 84"/>
                  <a:gd name="T112" fmla="*/ 17 w 92"/>
                  <a:gd name="T113" fmla="*/ 11 h 84"/>
                  <a:gd name="T114" fmla="*/ 12 w 92"/>
                  <a:gd name="T115" fmla="*/ 10 h 84"/>
                  <a:gd name="T116" fmla="*/ 7 w 92"/>
                  <a:gd name="T117" fmla="*/ 8 h 84"/>
                  <a:gd name="T118" fmla="*/ 5 w 92"/>
                  <a:gd name="T119" fmla="*/ 15 h 84"/>
                  <a:gd name="T120" fmla="*/ 5 w 92"/>
                  <a:gd name="T121" fmla="*/ 21 h 84"/>
                  <a:gd name="T122" fmla="*/ 0 w 92"/>
                  <a:gd name="T123" fmla="*/ 28 h 84"/>
                  <a:gd name="T124" fmla="*/ 3 w 92"/>
                  <a:gd name="T125" fmla="*/ 3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84">
                    <a:moveTo>
                      <a:pt x="6" y="36"/>
                    </a:moveTo>
                    <a:lnTo>
                      <a:pt x="7" y="38"/>
                    </a:lnTo>
                    <a:lnTo>
                      <a:pt x="6" y="39"/>
                    </a:lnTo>
                    <a:lnTo>
                      <a:pt x="4" y="40"/>
                    </a:lnTo>
                    <a:lnTo>
                      <a:pt x="5" y="43"/>
                    </a:lnTo>
                    <a:lnTo>
                      <a:pt x="7" y="44"/>
                    </a:lnTo>
                    <a:lnTo>
                      <a:pt x="8" y="47"/>
                    </a:lnTo>
                    <a:lnTo>
                      <a:pt x="8" y="49"/>
                    </a:lnTo>
                    <a:lnTo>
                      <a:pt x="10" y="51"/>
                    </a:lnTo>
                    <a:lnTo>
                      <a:pt x="13" y="52"/>
                    </a:lnTo>
                    <a:lnTo>
                      <a:pt x="14" y="54"/>
                    </a:lnTo>
                    <a:lnTo>
                      <a:pt x="13" y="56"/>
                    </a:lnTo>
                    <a:lnTo>
                      <a:pt x="15" y="57"/>
                    </a:lnTo>
                    <a:lnTo>
                      <a:pt x="16" y="56"/>
                    </a:lnTo>
                    <a:lnTo>
                      <a:pt x="18" y="57"/>
                    </a:lnTo>
                    <a:lnTo>
                      <a:pt x="19" y="59"/>
                    </a:lnTo>
                    <a:lnTo>
                      <a:pt x="17" y="60"/>
                    </a:lnTo>
                    <a:lnTo>
                      <a:pt x="17" y="59"/>
                    </a:lnTo>
                    <a:lnTo>
                      <a:pt x="14" y="59"/>
                    </a:lnTo>
                    <a:lnTo>
                      <a:pt x="13" y="62"/>
                    </a:lnTo>
                    <a:lnTo>
                      <a:pt x="14" y="65"/>
                    </a:lnTo>
                    <a:lnTo>
                      <a:pt x="23" y="71"/>
                    </a:lnTo>
                    <a:lnTo>
                      <a:pt x="27" y="73"/>
                    </a:lnTo>
                    <a:lnTo>
                      <a:pt x="31" y="73"/>
                    </a:lnTo>
                    <a:lnTo>
                      <a:pt x="34" y="76"/>
                    </a:lnTo>
                    <a:lnTo>
                      <a:pt x="37" y="77"/>
                    </a:lnTo>
                    <a:lnTo>
                      <a:pt x="38" y="80"/>
                    </a:lnTo>
                    <a:lnTo>
                      <a:pt x="40" y="83"/>
                    </a:lnTo>
                    <a:lnTo>
                      <a:pt x="44" y="83"/>
                    </a:lnTo>
                    <a:lnTo>
                      <a:pt x="48" y="82"/>
                    </a:lnTo>
                    <a:lnTo>
                      <a:pt x="52" y="82"/>
                    </a:lnTo>
                    <a:lnTo>
                      <a:pt x="55" y="84"/>
                    </a:lnTo>
                    <a:lnTo>
                      <a:pt x="57" y="83"/>
                    </a:lnTo>
                    <a:lnTo>
                      <a:pt x="58" y="80"/>
                    </a:lnTo>
                    <a:lnTo>
                      <a:pt x="58" y="77"/>
                    </a:lnTo>
                    <a:lnTo>
                      <a:pt x="57" y="73"/>
                    </a:lnTo>
                    <a:lnTo>
                      <a:pt x="57" y="71"/>
                    </a:lnTo>
                    <a:lnTo>
                      <a:pt x="55" y="71"/>
                    </a:lnTo>
                    <a:lnTo>
                      <a:pt x="54" y="69"/>
                    </a:lnTo>
                    <a:lnTo>
                      <a:pt x="53" y="67"/>
                    </a:lnTo>
                    <a:lnTo>
                      <a:pt x="54" y="65"/>
                    </a:lnTo>
                    <a:lnTo>
                      <a:pt x="55" y="66"/>
                    </a:lnTo>
                    <a:lnTo>
                      <a:pt x="57" y="69"/>
                    </a:lnTo>
                    <a:lnTo>
                      <a:pt x="59" y="69"/>
                    </a:lnTo>
                    <a:lnTo>
                      <a:pt x="61" y="72"/>
                    </a:lnTo>
                    <a:lnTo>
                      <a:pt x="60" y="73"/>
                    </a:lnTo>
                    <a:lnTo>
                      <a:pt x="62" y="73"/>
                    </a:lnTo>
                    <a:lnTo>
                      <a:pt x="65" y="69"/>
                    </a:lnTo>
                    <a:lnTo>
                      <a:pt x="68" y="63"/>
                    </a:lnTo>
                    <a:lnTo>
                      <a:pt x="72" y="56"/>
                    </a:lnTo>
                    <a:lnTo>
                      <a:pt x="76" y="56"/>
                    </a:lnTo>
                    <a:lnTo>
                      <a:pt x="78" y="53"/>
                    </a:lnTo>
                    <a:lnTo>
                      <a:pt x="79" y="54"/>
                    </a:lnTo>
                    <a:lnTo>
                      <a:pt x="79" y="57"/>
                    </a:lnTo>
                    <a:lnTo>
                      <a:pt x="81" y="57"/>
                    </a:lnTo>
                    <a:lnTo>
                      <a:pt x="83" y="59"/>
                    </a:lnTo>
                    <a:lnTo>
                      <a:pt x="86" y="57"/>
                    </a:lnTo>
                    <a:lnTo>
                      <a:pt x="86" y="54"/>
                    </a:lnTo>
                    <a:lnTo>
                      <a:pt x="90" y="52"/>
                    </a:lnTo>
                    <a:lnTo>
                      <a:pt x="92" y="49"/>
                    </a:lnTo>
                    <a:lnTo>
                      <a:pt x="91" y="47"/>
                    </a:lnTo>
                    <a:lnTo>
                      <a:pt x="87" y="48"/>
                    </a:lnTo>
                    <a:lnTo>
                      <a:pt x="83" y="50"/>
                    </a:lnTo>
                    <a:lnTo>
                      <a:pt x="79" y="47"/>
                    </a:lnTo>
                    <a:lnTo>
                      <a:pt x="74" y="45"/>
                    </a:lnTo>
                    <a:lnTo>
                      <a:pt x="72" y="43"/>
                    </a:lnTo>
                    <a:lnTo>
                      <a:pt x="69" y="43"/>
                    </a:lnTo>
                    <a:lnTo>
                      <a:pt x="69" y="42"/>
                    </a:lnTo>
                    <a:lnTo>
                      <a:pt x="65" y="36"/>
                    </a:lnTo>
                    <a:lnTo>
                      <a:pt x="62" y="35"/>
                    </a:lnTo>
                    <a:lnTo>
                      <a:pt x="61" y="29"/>
                    </a:lnTo>
                    <a:lnTo>
                      <a:pt x="61" y="26"/>
                    </a:lnTo>
                    <a:lnTo>
                      <a:pt x="58" y="23"/>
                    </a:lnTo>
                    <a:lnTo>
                      <a:pt x="58" y="20"/>
                    </a:lnTo>
                    <a:lnTo>
                      <a:pt x="55" y="18"/>
                    </a:lnTo>
                    <a:lnTo>
                      <a:pt x="55" y="16"/>
                    </a:lnTo>
                    <a:lnTo>
                      <a:pt x="56" y="15"/>
                    </a:lnTo>
                    <a:lnTo>
                      <a:pt x="55" y="13"/>
                    </a:lnTo>
                    <a:lnTo>
                      <a:pt x="56" y="11"/>
                    </a:lnTo>
                    <a:lnTo>
                      <a:pt x="57" y="11"/>
                    </a:lnTo>
                    <a:lnTo>
                      <a:pt x="57" y="8"/>
                    </a:lnTo>
                    <a:lnTo>
                      <a:pt x="56" y="7"/>
                    </a:lnTo>
                    <a:lnTo>
                      <a:pt x="54" y="5"/>
                    </a:lnTo>
                    <a:lnTo>
                      <a:pt x="48" y="5"/>
                    </a:lnTo>
                    <a:lnTo>
                      <a:pt x="45" y="4"/>
                    </a:lnTo>
                    <a:lnTo>
                      <a:pt x="42" y="2"/>
                    </a:lnTo>
                    <a:lnTo>
                      <a:pt x="39" y="2"/>
                    </a:lnTo>
                    <a:lnTo>
                      <a:pt x="36" y="0"/>
                    </a:lnTo>
                    <a:lnTo>
                      <a:pt x="35" y="1"/>
                    </a:lnTo>
                    <a:lnTo>
                      <a:pt x="40" y="6"/>
                    </a:lnTo>
                    <a:lnTo>
                      <a:pt x="42" y="7"/>
                    </a:lnTo>
                    <a:lnTo>
                      <a:pt x="43" y="8"/>
                    </a:lnTo>
                    <a:lnTo>
                      <a:pt x="40" y="8"/>
                    </a:lnTo>
                    <a:lnTo>
                      <a:pt x="39" y="7"/>
                    </a:lnTo>
                    <a:lnTo>
                      <a:pt x="37" y="7"/>
                    </a:lnTo>
                    <a:lnTo>
                      <a:pt x="35" y="11"/>
                    </a:lnTo>
                    <a:lnTo>
                      <a:pt x="36" y="14"/>
                    </a:lnTo>
                    <a:lnTo>
                      <a:pt x="38" y="18"/>
                    </a:lnTo>
                    <a:lnTo>
                      <a:pt x="38" y="22"/>
                    </a:lnTo>
                    <a:lnTo>
                      <a:pt x="43" y="28"/>
                    </a:lnTo>
                    <a:lnTo>
                      <a:pt x="44" y="30"/>
                    </a:lnTo>
                    <a:lnTo>
                      <a:pt x="42" y="31"/>
                    </a:lnTo>
                    <a:lnTo>
                      <a:pt x="39" y="31"/>
                    </a:lnTo>
                    <a:lnTo>
                      <a:pt x="36" y="28"/>
                    </a:lnTo>
                    <a:lnTo>
                      <a:pt x="34" y="23"/>
                    </a:lnTo>
                    <a:lnTo>
                      <a:pt x="32" y="21"/>
                    </a:lnTo>
                    <a:lnTo>
                      <a:pt x="30" y="22"/>
                    </a:lnTo>
                    <a:lnTo>
                      <a:pt x="28" y="24"/>
                    </a:lnTo>
                    <a:lnTo>
                      <a:pt x="27" y="22"/>
                    </a:lnTo>
                    <a:lnTo>
                      <a:pt x="24" y="21"/>
                    </a:lnTo>
                    <a:lnTo>
                      <a:pt x="24" y="18"/>
                    </a:lnTo>
                    <a:lnTo>
                      <a:pt x="23" y="15"/>
                    </a:lnTo>
                    <a:lnTo>
                      <a:pt x="20" y="14"/>
                    </a:lnTo>
                    <a:lnTo>
                      <a:pt x="17" y="11"/>
                    </a:lnTo>
                    <a:lnTo>
                      <a:pt x="13" y="11"/>
                    </a:lnTo>
                    <a:lnTo>
                      <a:pt x="12" y="10"/>
                    </a:lnTo>
                    <a:lnTo>
                      <a:pt x="10" y="7"/>
                    </a:lnTo>
                    <a:lnTo>
                      <a:pt x="7" y="8"/>
                    </a:lnTo>
                    <a:lnTo>
                      <a:pt x="5" y="11"/>
                    </a:lnTo>
                    <a:lnTo>
                      <a:pt x="5" y="15"/>
                    </a:lnTo>
                    <a:lnTo>
                      <a:pt x="4" y="17"/>
                    </a:lnTo>
                    <a:lnTo>
                      <a:pt x="5" y="21"/>
                    </a:lnTo>
                    <a:lnTo>
                      <a:pt x="3" y="25"/>
                    </a:lnTo>
                    <a:lnTo>
                      <a:pt x="0" y="28"/>
                    </a:lnTo>
                    <a:lnTo>
                      <a:pt x="0" y="31"/>
                    </a:lnTo>
                    <a:lnTo>
                      <a:pt x="3" y="36"/>
                    </a:lnTo>
                    <a:lnTo>
                      <a:pt x="6"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156">
                <a:extLst>
                  <a:ext uri="{FF2B5EF4-FFF2-40B4-BE49-F238E27FC236}">
                    <a16:creationId xmlns:a16="http://schemas.microsoft.com/office/drawing/2014/main" id="{777B22F9-EC56-FD41-AC05-66E3E4FB7E48}"/>
                  </a:ext>
                </a:extLst>
              </p:cNvPr>
              <p:cNvSpPr>
                <a:spLocks/>
              </p:cNvSpPr>
              <p:nvPr/>
            </p:nvSpPr>
            <p:spPr bwMode="auto">
              <a:xfrm>
                <a:off x="8018763" y="1388931"/>
                <a:ext cx="68265" cy="53969"/>
              </a:xfrm>
              <a:custGeom>
                <a:avLst/>
                <a:gdLst>
                  <a:gd name="T0" fmla="*/ 4 w 43"/>
                  <a:gd name="T1" fmla="*/ 33 h 34"/>
                  <a:gd name="T2" fmla="*/ 6 w 43"/>
                  <a:gd name="T3" fmla="*/ 29 h 34"/>
                  <a:gd name="T4" fmla="*/ 10 w 43"/>
                  <a:gd name="T5" fmla="*/ 27 h 34"/>
                  <a:gd name="T6" fmla="*/ 15 w 43"/>
                  <a:gd name="T7" fmla="*/ 28 h 34"/>
                  <a:gd name="T8" fmla="*/ 20 w 43"/>
                  <a:gd name="T9" fmla="*/ 28 h 34"/>
                  <a:gd name="T10" fmla="*/ 24 w 43"/>
                  <a:gd name="T11" fmla="*/ 27 h 34"/>
                  <a:gd name="T12" fmla="*/ 31 w 43"/>
                  <a:gd name="T13" fmla="*/ 27 h 34"/>
                  <a:gd name="T14" fmla="*/ 33 w 43"/>
                  <a:gd name="T15" fmla="*/ 24 h 34"/>
                  <a:gd name="T16" fmla="*/ 38 w 43"/>
                  <a:gd name="T17" fmla="*/ 24 h 34"/>
                  <a:gd name="T18" fmla="*/ 41 w 43"/>
                  <a:gd name="T19" fmla="*/ 25 h 34"/>
                  <a:gd name="T20" fmla="*/ 43 w 43"/>
                  <a:gd name="T21" fmla="*/ 22 h 34"/>
                  <a:gd name="T22" fmla="*/ 41 w 43"/>
                  <a:gd name="T23" fmla="*/ 20 h 34"/>
                  <a:gd name="T24" fmla="*/ 39 w 43"/>
                  <a:gd name="T25" fmla="*/ 17 h 34"/>
                  <a:gd name="T26" fmla="*/ 36 w 43"/>
                  <a:gd name="T27" fmla="*/ 11 h 34"/>
                  <a:gd name="T28" fmla="*/ 30 w 43"/>
                  <a:gd name="T29" fmla="*/ 6 h 34"/>
                  <a:gd name="T30" fmla="*/ 26 w 43"/>
                  <a:gd name="T31" fmla="*/ 6 h 34"/>
                  <a:gd name="T32" fmla="*/ 22 w 43"/>
                  <a:gd name="T33" fmla="*/ 4 h 34"/>
                  <a:gd name="T34" fmla="*/ 20 w 43"/>
                  <a:gd name="T35" fmla="*/ 1 h 34"/>
                  <a:gd name="T36" fmla="*/ 18 w 43"/>
                  <a:gd name="T37" fmla="*/ 1 h 34"/>
                  <a:gd name="T38" fmla="*/ 15 w 43"/>
                  <a:gd name="T39" fmla="*/ 3 h 34"/>
                  <a:gd name="T40" fmla="*/ 11 w 43"/>
                  <a:gd name="T41" fmla="*/ 0 h 34"/>
                  <a:gd name="T42" fmla="*/ 9 w 43"/>
                  <a:gd name="T43" fmla="*/ 0 h 34"/>
                  <a:gd name="T44" fmla="*/ 7 w 43"/>
                  <a:gd name="T45" fmla="*/ 4 h 34"/>
                  <a:gd name="T46" fmla="*/ 4 w 43"/>
                  <a:gd name="T47" fmla="*/ 10 h 34"/>
                  <a:gd name="T48" fmla="*/ 5 w 43"/>
                  <a:gd name="T49" fmla="*/ 13 h 34"/>
                  <a:gd name="T50" fmla="*/ 4 w 43"/>
                  <a:gd name="T51" fmla="*/ 21 h 34"/>
                  <a:gd name="T52" fmla="*/ 3 w 43"/>
                  <a:gd name="T53" fmla="*/ 28 h 34"/>
                  <a:gd name="T54" fmla="*/ 0 w 43"/>
                  <a:gd name="T55" fmla="*/ 31 h 34"/>
                  <a:gd name="T56" fmla="*/ 0 w 43"/>
                  <a:gd name="T57" fmla="*/ 34 h 34"/>
                  <a:gd name="T58" fmla="*/ 2 w 43"/>
                  <a:gd name="T59" fmla="*/ 34 h 34"/>
                  <a:gd name="T60" fmla="*/ 4 w 43"/>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4">
                    <a:moveTo>
                      <a:pt x="4" y="33"/>
                    </a:moveTo>
                    <a:lnTo>
                      <a:pt x="6" y="29"/>
                    </a:lnTo>
                    <a:lnTo>
                      <a:pt x="10" y="27"/>
                    </a:lnTo>
                    <a:lnTo>
                      <a:pt x="15" y="28"/>
                    </a:lnTo>
                    <a:lnTo>
                      <a:pt x="20" y="28"/>
                    </a:lnTo>
                    <a:lnTo>
                      <a:pt x="24" y="27"/>
                    </a:lnTo>
                    <a:lnTo>
                      <a:pt x="31" y="27"/>
                    </a:lnTo>
                    <a:lnTo>
                      <a:pt x="33" y="24"/>
                    </a:lnTo>
                    <a:lnTo>
                      <a:pt x="38" y="24"/>
                    </a:lnTo>
                    <a:lnTo>
                      <a:pt x="41" y="25"/>
                    </a:lnTo>
                    <a:lnTo>
                      <a:pt x="43" y="22"/>
                    </a:lnTo>
                    <a:lnTo>
                      <a:pt x="41" y="20"/>
                    </a:lnTo>
                    <a:lnTo>
                      <a:pt x="39" y="17"/>
                    </a:lnTo>
                    <a:lnTo>
                      <a:pt x="36" y="11"/>
                    </a:lnTo>
                    <a:lnTo>
                      <a:pt x="30" y="6"/>
                    </a:lnTo>
                    <a:lnTo>
                      <a:pt x="26" y="6"/>
                    </a:lnTo>
                    <a:lnTo>
                      <a:pt x="22" y="4"/>
                    </a:lnTo>
                    <a:lnTo>
                      <a:pt x="20" y="1"/>
                    </a:lnTo>
                    <a:lnTo>
                      <a:pt x="18" y="1"/>
                    </a:lnTo>
                    <a:lnTo>
                      <a:pt x="15" y="3"/>
                    </a:lnTo>
                    <a:lnTo>
                      <a:pt x="11" y="0"/>
                    </a:lnTo>
                    <a:lnTo>
                      <a:pt x="9" y="0"/>
                    </a:lnTo>
                    <a:lnTo>
                      <a:pt x="7" y="4"/>
                    </a:lnTo>
                    <a:lnTo>
                      <a:pt x="4" y="10"/>
                    </a:lnTo>
                    <a:lnTo>
                      <a:pt x="5" y="13"/>
                    </a:lnTo>
                    <a:lnTo>
                      <a:pt x="4" y="21"/>
                    </a:lnTo>
                    <a:lnTo>
                      <a:pt x="3" y="28"/>
                    </a:lnTo>
                    <a:lnTo>
                      <a:pt x="0" y="31"/>
                    </a:lnTo>
                    <a:lnTo>
                      <a:pt x="0" y="34"/>
                    </a:lnTo>
                    <a:lnTo>
                      <a:pt x="2" y="34"/>
                    </a:lnTo>
                    <a:lnTo>
                      <a:pt x="4"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157">
                <a:extLst>
                  <a:ext uri="{FF2B5EF4-FFF2-40B4-BE49-F238E27FC236}">
                    <a16:creationId xmlns:a16="http://schemas.microsoft.com/office/drawing/2014/main" id="{CB31046C-13A4-594C-ACC9-318991621628}"/>
                  </a:ext>
                </a:extLst>
              </p:cNvPr>
              <p:cNvSpPr>
                <a:spLocks/>
              </p:cNvSpPr>
              <p:nvPr/>
            </p:nvSpPr>
            <p:spPr bwMode="auto">
              <a:xfrm>
                <a:off x="8036226" y="1230196"/>
                <a:ext cx="85728" cy="41272"/>
              </a:xfrm>
              <a:custGeom>
                <a:avLst/>
                <a:gdLst>
                  <a:gd name="T0" fmla="*/ 7 w 54"/>
                  <a:gd name="T1" fmla="*/ 15 h 26"/>
                  <a:gd name="T2" fmla="*/ 8 w 54"/>
                  <a:gd name="T3" fmla="*/ 18 h 26"/>
                  <a:gd name="T4" fmla="*/ 18 w 54"/>
                  <a:gd name="T5" fmla="*/ 22 h 26"/>
                  <a:gd name="T6" fmla="*/ 25 w 54"/>
                  <a:gd name="T7" fmla="*/ 23 h 26"/>
                  <a:gd name="T8" fmla="*/ 30 w 54"/>
                  <a:gd name="T9" fmla="*/ 26 h 26"/>
                  <a:gd name="T10" fmla="*/ 35 w 54"/>
                  <a:gd name="T11" fmla="*/ 26 h 26"/>
                  <a:gd name="T12" fmla="*/ 38 w 54"/>
                  <a:gd name="T13" fmla="*/ 24 h 26"/>
                  <a:gd name="T14" fmla="*/ 43 w 54"/>
                  <a:gd name="T15" fmla="*/ 26 h 26"/>
                  <a:gd name="T16" fmla="*/ 45 w 54"/>
                  <a:gd name="T17" fmla="*/ 25 h 26"/>
                  <a:gd name="T18" fmla="*/ 51 w 54"/>
                  <a:gd name="T19" fmla="*/ 21 h 26"/>
                  <a:gd name="T20" fmla="*/ 52 w 54"/>
                  <a:gd name="T21" fmla="*/ 17 h 26"/>
                  <a:gd name="T22" fmla="*/ 54 w 54"/>
                  <a:gd name="T23" fmla="*/ 13 h 26"/>
                  <a:gd name="T24" fmla="*/ 53 w 54"/>
                  <a:gd name="T25" fmla="*/ 8 h 26"/>
                  <a:gd name="T26" fmla="*/ 51 w 54"/>
                  <a:gd name="T27" fmla="*/ 7 h 26"/>
                  <a:gd name="T28" fmla="*/ 49 w 54"/>
                  <a:gd name="T29" fmla="*/ 7 h 26"/>
                  <a:gd name="T30" fmla="*/ 48 w 54"/>
                  <a:gd name="T31" fmla="*/ 4 h 26"/>
                  <a:gd name="T32" fmla="*/ 48 w 54"/>
                  <a:gd name="T33" fmla="*/ 3 h 26"/>
                  <a:gd name="T34" fmla="*/ 46 w 54"/>
                  <a:gd name="T35" fmla="*/ 0 h 26"/>
                  <a:gd name="T36" fmla="*/ 44 w 54"/>
                  <a:gd name="T37" fmla="*/ 2 h 26"/>
                  <a:gd name="T38" fmla="*/ 40 w 54"/>
                  <a:gd name="T39" fmla="*/ 1 h 26"/>
                  <a:gd name="T40" fmla="*/ 33 w 54"/>
                  <a:gd name="T41" fmla="*/ 3 h 26"/>
                  <a:gd name="T42" fmla="*/ 29 w 54"/>
                  <a:gd name="T43" fmla="*/ 6 h 26"/>
                  <a:gd name="T44" fmla="*/ 26 w 54"/>
                  <a:gd name="T45" fmla="*/ 7 h 26"/>
                  <a:gd name="T46" fmla="*/ 25 w 54"/>
                  <a:gd name="T47" fmla="*/ 5 h 26"/>
                  <a:gd name="T48" fmla="*/ 25 w 54"/>
                  <a:gd name="T49" fmla="*/ 2 h 26"/>
                  <a:gd name="T50" fmla="*/ 22 w 54"/>
                  <a:gd name="T51" fmla="*/ 3 h 26"/>
                  <a:gd name="T52" fmla="*/ 19 w 54"/>
                  <a:gd name="T53" fmla="*/ 3 h 26"/>
                  <a:gd name="T54" fmla="*/ 14 w 54"/>
                  <a:gd name="T55" fmla="*/ 3 h 26"/>
                  <a:gd name="T56" fmla="*/ 12 w 54"/>
                  <a:gd name="T57" fmla="*/ 2 h 26"/>
                  <a:gd name="T58" fmla="*/ 12 w 54"/>
                  <a:gd name="T59" fmla="*/ 5 h 26"/>
                  <a:gd name="T60" fmla="*/ 11 w 54"/>
                  <a:gd name="T61" fmla="*/ 7 h 26"/>
                  <a:gd name="T62" fmla="*/ 5 w 54"/>
                  <a:gd name="T63" fmla="*/ 6 h 26"/>
                  <a:gd name="T64" fmla="*/ 4 w 54"/>
                  <a:gd name="T65" fmla="*/ 3 h 26"/>
                  <a:gd name="T66" fmla="*/ 3 w 54"/>
                  <a:gd name="T67" fmla="*/ 1 h 26"/>
                  <a:gd name="T68" fmla="*/ 0 w 54"/>
                  <a:gd name="T69" fmla="*/ 1 h 26"/>
                  <a:gd name="T70" fmla="*/ 2 w 54"/>
                  <a:gd name="T71" fmla="*/ 7 h 26"/>
                  <a:gd name="T72" fmla="*/ 7 w 54"/>
                  <a:gd name="T7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26">
                    <a:moveTo>
                      <a:pt x="7" y="15"/>
                    </a:moveTo>
                    <a:lnTo>
                      <a:pt x="8" y="18"/>
                    </a:lnTo>
                    <a:lnTo>
                      <a:pt x="18" y="22"/>
                    </a:lnTo>
                    <a:lnTo>
                      <a:pt x="25" y="23"/>
                    </a:lnTo>
                    <a:lnTo>
                      <a:pt x="30" y="26"/>
                    </a:lnTo>
                    <a:lnTo>
                      <a:pt x="35" y="26"/>
                    </a:lnTo>
                    <a:lnTo>
                      <a:pt x="38" y="24"/>
                    </a:lnTo>
                    <a:lnTo>
                      <a:pt x="43" y="26"/>
                    </a:lnTo>
                    <a:lnTo>
                      <a:pt x="45" y="25"/>
                    </a:lnTo>
                    <a:lnTo>
                      <a:pt x="51" y="21"/>
                    </a:lnTo>
                    <a:lnTo>
                      <a:pt x="52" y="17"/>
                    </a:lnTo>
                    <a:lnTo>
                      <a:pt x="54" y="13"/>
                    </a:lnTo>
                    <a:lnTo>
                      <a:pt x="53" y="8"/>
                    </a:lnTo>
                    <a:lnTo>
                      <a:pt x="51" y="7"/>
                    </a:lnTo>
                    <a:lnTo>
                      <a:pt x="49" y="7"/>
                    </a:lnTo>
                    <a:lnTo>
                      <a:pt x="48" y="4"/>
                    </a:lnTo>
                    <a:lnTo>
                      <a:pt x="48" y="3"/>
                    </a:lnTo>
                    <a:lnTo>
                      <a:pt x="46" y="0"/>
                    </a:lnTo>
                    <a:lnTo>
                      <a:pt x="44" y="2"/>
                    </a:lnTo>
                    <a:lnTo>
                      <a:pt x="40" y="1"/>
                    </a:lnTo>
                    <a:lnTo>
                      <a:pt x="33" y="3"/>
                    </a:lnTo>
                    <a:lnTo>
                      <a:pt x="29" y="6"/>
                    </a:lnTo>
                    <a:lnTo>
                      <a:pt x="26" y="7"/>
                    </a:lnTo>
                    <a:lnTo>
                      <a:pt x="25" y="5"/>
                    </a:lnTo>
                    <a:lnTo>
                      <a:pt x="25" y="2"/>
                    </a:lnTo>
                    <a:lnTo>
                      <a:pt x="22" y="3"/>
                    </a:lnTo>
                    <a:lnTo>
                      <a:pt x="19" y="3"/>
                    </a:lnTo>
                    <a:lnTo>
                      <a:pt x="14" y="3"/>
                    </a:lnTo>
                    <a:lnTo>
                      <a:pt x="12" y="2"/>
                    </a:lnTo>
                    <a:lnTo>
                      <a:pt x="12" y="5"/>
                    </a:lnTo>
                    <a:lnTo>
                      <a:pt x="11" y="7"/>
                    </a:lnTo>
                    <a:lnTo>
                      <a:pt x="5" y="6"/>
                    </a:lnTo>
                    <a:lnTo>
                      <a:pt x="4" y="3"/>
                    </a:lnTo>
                    <a:lnTo>
                      <a:pt x="3" y="1"/>
                    </a:lnTo>
                    <a:lnTo>
                      <a:pt x="0" y="1"/>
                    </a:lnTo>
                    <a:lnTo>
                      <a:pt x="2" y="7"/>
                    </a:lnTo>
                    <a:lnTo>
                      <a:pt x="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158">
                <a:extLst>
                  <a:ext uri="{FF2B5EF4-FFF2-40B4-BE49-F238E27FC236}">
                    <a16:creationId xmlns:a16="http://schemas.microsoft.com/office/drawing/2014/main" id="{EEE7F5F8-4B8A-C944-AFD2-33D24DA3F41A}"/>
                  </a:ext>
                </a:extLst>
              </p:cNvPr>
              <p:cNvSpPr>
                <a:spLocks/>
              </p:cNvSpPr>
              <p:nvPr/>
            </p:nvSpPr>
            <p:spPr bwMode="auto">
              <a:xfrm>
                <a:off x="7993362" y="1369883"/>
                <a:ext cx="20639" cy="33335"/>
              </a:xfrm>
              <a:custGeom>
                <a:avLst/>
                <a:gdLst>
                  <a:gd name="T0" fmla="*/ 13 w 13"/>
                  <a:gd name="T1" fmla="*/ 12 h 21"/>
                  <a:gd name="T2" fmla="*/ 13 w 13"/>
                  <a:gd name="T3" fmla="*/ 9 h 21"/>
                  <a:gd name="T4" fmla="*/ 9 w 13"/>
                  <a:gd name="T5" fmla="*/ 5 h 21"/>
                  <a:gd name="T6" fmla="*/ 7 w 13"/>
                  <a:gd name="T7" fmla="*/ 1 h 21"/>
                  <a:gd name="T8" fmla="*/ 5 w 13"/>
                  <a:gd name="T9" fmla="*/ 0 h 21"/>
                  <a:gd name="T10" fmla="*/ 2 w 13"/>
                  <a:gd name="T11" fmla="*/ 1 h 21"/>
                  <a:gd name="T12" fmla="*/ 0 w 13"/>
                  <a:gd name="T13" fmla="*/ 5 h 21"/>
                  <a:gd name="T14" fmla="*/ 0 w 13"/>
                  <a:gd name="T15" fmla="*/ 7 h 21"/>
                  <a:gd name="T16" fmla="*/ 2 w 13"/>
                  <a:gd name="T17" fmla="*/ 11 h 21"/>
                  <a:gd name="T18" fmla="*/ 1 w 13"/>
                  <a:gd name="T19" fmla="*/ 12 h 21"/>
                  <a:gd name="T20" fmla="*/ 2 w 13"/>
                  <a:gd name="T21" fmla="*/ 15 h 21"/>
                  <a:gd name="T22" fmla="*/ 4 w 13"/>
                  <a:gd name="T23" fmla="*/ 15 h 21"/>
                  <a:gd name="T24" fmla="*/ 7 w 13"/>
                  <a:gd name="T25" fmla="*/ 20 h 21"/>
                  <a:gd name="T26" fmla="*/ 10 w 13"/>
                  <a:gd name="T27" fmla="*/ 21 h 21"/>
                  <a:gd name="T28" fmla="*/ 11 w 13"/>
                  <a:gd name="T29" fmla="*/ 20 h 21"/>
                  <a:gd name="T30" fmla="*/ 10 w 13"/>
                  <a:gd name="T31" fmla="*/ 19 h 21"/>
                  <a:gd name="T32" fmla="*/ 11 w 13"/>
                  <a:gd name="T33" fmla="*/ 15 h 21"/>
                  <a:gd name="T34" fmla="*/ 13 w 13"/>
                  <a:gd name="T3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21">
                    <a:moveTo>
                      <a:pt x="13" y="12"/>
                    </a:moveTo>
                    <a:lnTo>
                      <a:pt x="13" y="9"/>
                    </a:lnTo>
                    <a:lnTo>
                      <a:pt x="9" y="5"/>
                    </a:lnTo>
                    <a:lnTo>
                      <a:pt x="7" y="1"/>
                    </a:lnTo>
                    <a:lnTo>
                      <a:pt x="5" y="0"/>
                    </a:lnTo>
                    <a:lnTo>
                      <a:pt x="2" y="1"/>
                    </a:lnTo>
                    <a:lnTo>
                      <a:pt x="0" y="5"/>
                    </a:lnTo>
                    <a:lnTo>
                      <a:pt x="0" y="7"/>
                    </a:lnTo>
                    <a:lnTo>
                      <a:pt x="2" y="11"/>
                    </a:lnTo>
                    <a:lnTo>
                      <a:pt x="1" y="12"/>
                    </a:lnTo>
                    <a:lnTo>
                      <a:pt x="2" y="15"/>
                    </a:lnTo>
                    <a:lnTo>
                      <a:pt x="4" y="15"/>
                    </a:lnTo>
                    <a:lnTo>
                      <a:pt x="7" y="20"/>
                    </a:lnTo>
                    <a:lnTo>
                      <a:pt x="10" y="21"/>
                    </a:lnTo>
                    <a:lnTo>
                      <a:pt x="11" y="20"/>
                    </a:lnTo>
                    <a:lnTo>
                      <a:pt x="10" y="19"/>
                    </a:lnTo>
                    <a:lnTo>
                      <a:pt x="11" y="15"/>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159">
                <a:extLst>
                  <a:ext uri="{FF2B5EF4-FFF2-40B4-BE49-F238E27FC236}">
                    <a16:creationId xmlns:a16="http://schemas.microsoft.com/office/drawing/2014/main" id="{2DB91EE4-72C0-7644-ABEC-F1F9192F2D79}"/>
                  </a:ext>
                </a:extLst>
              </p:cNvPr>
              <p:cNvSpPr>
                <a:spLocks/>
              </p:cNvSpPr>
              <p:nvPr/>
            </p:nvSpPr>
            <p:spPr bwMode="auto">
              <a:xfrm>
                <a:off x="8472805" y="1452425"/>
                <a:ext cx="6350" cy="7937"/>
              </a:xfrm>
              <a:custGeom>
                <a:avLst/>
                <a:gdLst>
                  <a:gd name="T0" fmla="*/ 3 w 4"/>
                  <a:gd name="T1" fmla="*/ 5 h 5"/>
                  <a:gd name="T2" fmla="*/ 4 w 4"/>
                  <a:gd name="T3" fmla="*/ 4 h 5"/>
                  <a:gd name="T4" fmla="*/ 4 w 4"/>
                  <a:gd name="T5" fmla="*/ 1 h 5"/>
                  <a:gd name="T6" fmla="*/ 2 w 4"/>
                  <a:gd name="T7" fmla="*/ 0 h 5"/>
                  <a:gd name="T8" fmla="*/ 0 w 4"/>
                  <a:gd name="T9" fmla="*/ 2 h 5"/>
                  <a:gd name="T10" fmla="*/ 2 w 4"/>
                  <a:gd name="T11" fmla="*/ 5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4"/>
                    </a:lnTo>
                    <a:lnTo>
                      <a:pt x="4" y="1"/>
                    </a:lnTo>
                    <a:lnTo>
                      <a:pt x="2" y="0"/>
                    </a:lnTo>
                    <a:lnTo>
                      <a:pt x="0" y="2"/>
                    </a:lnTo>
                    <a:lnTo>
                      <a:pt x="2"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160">
                <a:extLst>
                  <a:ext uri="{FF2B5EF4-FFF2-40B4-BE49-F238E27FC236}">
                    <a16:creationId xmlns:a16="http://schemas.microsoft.com/office/drawing/2014/main" id="{81B73791-4C1B-7144-928B-932CA69BFB4E}"/>
                  </a:ext>
                </a:extLst>
              </p:cNvPr>
              <p:cNvSpPr>
                <a:spLocks/>
              </p:cNvSpPr>
              <p:nvPr/>
            </p:nvSpPr>
            <p:spPr bwMode="auto">
              <a:xfrm>
                <a:off x="7953673" y="1230196"/>
                <a:ext cx="63502" cy="65082"/>
              </a:xfrm>
              <a:custGeom>
                <a:avLst/>
                <a:gdLst>
                  <a:gd name="T0" fmla="*/ 4 w 40"/>
                  <a:gd name="T1" fmla="*/ 7 h 41"/>
                  <a:gd name="T2" fmla="*/ 6 w 40"/>
                  <a:gd name="T3" fmla="*/ 8 h 41"/>
                  <a:gd name="T4" fmla="*/ 7 w 40"/>
                  <a:gd name="T5" fmla="*/ 11 h 41"/>
                  <a:gd name="T6" fmla="*/ 8 w 40"/>
                  <a:gd name="T7" fmla="*/ 13 h 41"/>
                  <a:gd name="T8" fmla="*/ 10 w 40"/>
                  <a:gd name="T9" fmla="*/ 16 h 41"/>
                  <a:gd name="T10" fmla="*/ 9 w 40"/>
                  <a:gd name="T11" fmla="*/ 17 h 41"/>
                  <a:gd name="T12" fmla="*/ 8 w 40"/>
                  <a:gd name="T13" fmla="*/ 21 h 41"/>
                  <a:gd name="T14" fmla="*/ 7 w 40"/>
                  <a:gd name="T15" fmla="*/ 24 h 41"/>
                  <a:gd name="T16" fmla="*/ 8 w 40"/>
                  <a:gd name="T17" fmla="*/ 28 h 41"/>
                  <a:gd name="T18" fmla="*/ 15 w 40"/>
                  <a:gd name="T19" fmla="*/ 34 h 41"/>
                  <a:gd name="T20" fmla="*/ 18 w 40"/>
                  <a:gd name="T21" fmla="*/ 38 h 41"/>
                  <a:gd name="T22" fmla="*/ 25 w 40"/>
                  <a:gd name="T23" fmla="*/ 41 h 41"/>
                  <a:gd name="T24" fmla="*/ 28 w 40"/>
                  <a:gd name="T25" fmla="*/ 41 h 41"/>
                  <a:gd name="T26" fmla="*/ 31 w 40"/>
                  <a:gd name="T27" fmla="*/ 39 h 41"/>
                  <a:gd name="T28" fmla="*/ 32 w 40"/>
                  <a:gd name="T29" fmla="*/ 38 h 41"/>
                  <a:gd name="T30" fmla="*/ 35 w 40"/>
                  <a:gd name="T31" fmla="*/ 41 h 41"/>
                  <a:gd name="T32" fmla="*/ 36 w 40"/>
                  <a:gd name="T33" fmla="*/ 39 h 41"/>
                  <a:gd name="T34" fmla="*/ 39 w 40"/>
                  <a:gd name="T35" fmla="*/ 36 h 41"/>
                  <a:gd name="T36" fmla="*/ 39 w 40"/>
                  <a:gd name="T37" fmla="*/ 31 h 41"/>
                  <a:gd name="T38" fmla="*/ 40 w 40"/>
                  <a:gd name="T39" fmla="*/ 28 h 41"/>
                  <a:gd name="T40" fmla="*/ 40 w 40"/>
                  <a:gd name="T41" fmla="*/ 26 h 41"/>
                  <a:gd name="T42" fmla="*/ 39 w 40"/>
                  <a:gd name="T43" fmla="*/ 22 h 41"/>
                  <a:gd name="T44" fmla="*/ 36 w 40"/>
                  <a:gd name="T45" fmla="*/ 21 h 41"/>
                  <a:gd name="T46" fmla="*/ 33 w 40"/>
                  <a:gd name="T47" fmla="*/ 17 h 41"/>
                  <a:gd name="T48" fmla="*/ 33 w 40"/>
                  <a:gd name="T49" fmla="*/ 14 h 41"/>
                  <a:gd name="T50" fmla="*/ 35 w 40"/>
                  <a:gd name="T51" fmla="*/ 11 h 41"/>
                  <a:gd name="T52" fmla="*/ 39 w 40"/>
                  <a:gd name="T53" fmla="*/ 10 h 41"/>
                  <a:gd name="T54" fmla="*/ 39 w 40"/>
                  <a:gd name="T55" fmla="*/ 8 h 41"/>
                  <a:gd name="T56" fmla="*/ 32 w 40"/>
                  <a:gd name="T57" fmla="*/ 6 h 41"/>
                  <a:gd name="T58" fmla="*/ 25 w 40"/>
                  <a:gd name="T59" fmla="*/ 5 h 41"/>
                  <a:gd name="T60" fmla="*/ 22 w 40"/>
                  <a:gd name="T61" fmla="*/ 6 h 41"/>
                  <a:gd name="T62" fmla="*/ 19 w 40"/>
                  <a:gd name="T63" fmla="*/ 5 h 41"/>
                  <a:gd name="T64" fmla="*/ 12 w 40"/>
                  <a:gd name="T65" fmla="*/ 1 h 41"/>
                  <a:gd name="T66" fmla="*/ 9 w 40"/>
                  <a:gd name="T67" fmla="*/ 0 h 41"/>
                  <a:gd name="T68" fmla="*/ 4 w 40"/>
                  <a:gd name="T69" fmla="*/ 0 h 41"/>
                  <a:gd name="T70" fmla="*/ 0 w 40"/>
                  <a:gd name="T71" fmla="*/ 0 h 41"/>
                  <a:gd name="T72" fmla="*/ 2 w 40"/>
                  <a:gd name="T73" fmla="*/ 4 h 41"/>
                  <a:gd name="T74" fmla="*/ 4 w 40"/>
                  <a:gd name="T75"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1">
                    <a:moveTo>
                      <a:pt x="4" y="7"/>
                    </a:moveTo>
                    <a:lnTo>
                      <a:pt x="6" y="8"/>
                    </a:lnTo>
                    <a:lnTo>
                      <a:pt x="7" y="11"/>
                    </a:lnTo>
                    <a:lnTo>
                      <a:pt x="8" y="13"/>
                    </a:lnTo>
                    <a:lnTo>
                      <a:pt x="10" y="16"/>
                    </a:lnTo>
                    <a:lnTo>
                      <a:pt x="9" y="17"/>
                    </a:lnTo>
                    <a:lnTo>
                      <a:pt x="8" y="21"/>
                    </a:lnTo>
                    <a:lnTo>
                      <a:pt x="7" y="24"/>
                    </a:lnTo>
                    <a:lnTo>
                      <a:pt x="8" y="28"/>
                    </a:lnTo>
                    <a:lnTo>
                      <a:pt x="15" y="34"/>
                    </a:lnTo>
                    <a:lnTo>
                      <a:pt x="18" y="38"/>
                    </a:lnTo>
                    <a:lnTo>
                      <a:pt x="25" y="41"/>
                    </a:lnTo>
                    <a:lnTo>
                      <a:pt x="28" y="41"/>
                    </a:lnTo>
                    <a:lnTo>
                      <a:pt x="31" y="39"/>
                    </a:lnTo>
                    <a:lnTo>
                      <a:pt x="32" y="38"/>
                    </a:lnTo>
                    <a:lnTo>
                      <a:pt x="35" y="41"/>
                    </a:lnTo>
                    <a:lnTo>
                      <a:pt x="36" y="39"/>
                    </a:lnTo>
                    <a:lnTo>
                      <a:pt x="39" y="36"/>
                    </a:lnTo>
                    <a:lnTo>
                      <a:pt x="39" y="31"/>
                    </a:lnTo>
                    <a:lnTo>
                      <a:pt x="40" y="28"/>
                    </a:lnTo>
                    <a:lnTo>
                      <a:pt x="40" y="26"/>
                    </a:lnTo>
                    <a:lnTo>
                      <a:pt x="39" y="22"/>
                    </a:lnTo>
                    <a:lnTo>
                      <a:pt x="36" y="21"/>
                    </a:lnTo>
                    <a:lnTo>
                      <a:pt x="33" y="17"/>
                    </a:lnTo>
                    <a:lnTo>
                      <a:pt x="33" y="14"/>
                    </a:lnTo>
                    <a:lnTo>
                      <a:pt x="35" y="11"/>
                    </a:lnTo>
                    <a:lnTo>
                      <a:pt x="39" y="10"/>
                    </a:lnTo>
                    <a:lnTo>
                      <a:pt x="39" y="8"/>
                    </a:lnTo>
                    <a:lnTo>
                      <a:pt x="32" y="6"/>
                    </a:lnTo>
                    <a:lnTo>
                      <a:pt x="25" y="5"/>
                    </a:lnTo>
                    <a:lnTo>
                      <a:pt x="22" y="6"/>
                    </a:lnTo>
                    <a:lnTo>
                      <a:pt x="19" y="5"/>
                    </a:lnTo>
                    <a:lnTo>
                      <a:pt x="12" y="1"/>
                    </a:lnTo>
                    <a:lnTo>
                      <a:pt x="9" y="0"/>
                    </a:lnTo>
                    <a:lnTo>
                      <a:pt x="4" y="0"/>
                    </a:lnTo>
                    <a:lnTo>
                      <a:pt x="0" y="0"/>
                    </a:lnTo>
                    <a:lnTo>
                      <a:pt x="2" y="4"/>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161">
                <a:extLst>
                  <a:ext uri="{FF2B5EF4-FFF2-40B4-BE49-F238E27FC236}">
                    <a16:creationId xmlns:a16="http://schemas.microsoft.com/office/drawing/2014/main" id="{9F492A51-6859-9F4E-8DD3-DDD61D20A4F7}"/>
                  </a:ext>
                </a:extLst>
              </p:cNvPr>
              <p:cNvSpPr>
                <a:spLocks/>
              </p:cNvSpPr>
              <p:nvPr/>
            </p:nvSpPr>
            <p:spPr bwMode="auto">
              <a:xfrm>
                <a:off x="8058452" y="1577825"/>
                <a:ext cx="14289" cy="17461"/>
              </a:xfrm>
              <a:custGeom>
                <a:avLst/>
                <a:gdLst>
                  <a:gd name="T0" fmla="*/ 6 w 12"/>
                  <a:gd name="T1" fmla="*/ 14 h 14"/>
                  <a:gd name="T2" fmla="*/ 6 w 12"/>
                  <a:gd name="T3" fmla="*/ 12 h 14"/>
                  <a:gd name="T4" fmla="*/ 11 w 12"/>
                  <a:gd name="T5" fmla="*/ 10 h 14"/>
                  <a:gd name="T6" fmla="*/ 12 w 12"/>
                  <a:gd name="T7" fmla="*/ 8 h 14"/>
                  <a:gd name="T8" fmla="*/ 11 w 12"/>
                  <a:gd name="T9" fmla="*/ 5 h 14"/>
                  <a:gd name="T10" fmla="*/ 10 w 12"/>
                  <a:gd name="T11" fmla="*/ 0 h 14"/>
                  <a:gd name="T12" fmla="*/ 8 w 12"/>
                  <a:gd name="T13" fmla="*/ 1 h 14"/>
                  <a:gd name="T14" fmla="*/ 7 w 12"/>
                  <a:gd name="T15" fmla="*/ 5 h 14"/>
                  <a:gd name="T16" fmla="*/ 4 w 12"/>
                  <a:gd name="T17" fmla="*/ 8 h 14"/>
                  <a:gd name="T18" fmla="*/ 0 w 12"/>
                  <a:gd name="T19" fmla="*/ 8 h 14"/>
                  <a:gd name="T20" fmla="*/ 3 w 12"/>
                  <a:gd name="T21" fmla="*/ 13 h 14"/>
                  <a:gd name="T22" fmla="*/ 6 w 12"/>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6" y="14"/>
                    </a:moveTo>
                    <a:cubicBezTo>
                      <a:pt x="6" y="12"/>
                      <a:pt x="6" y="12"/>
                      <a:pt x="6" y="12"/>
                    </a:cubicBezTo>
                    <a:cubicBezTo>
                      <a:pt x="11" y="10"/>
                      <a:pt x="11" y="10"/>
                      <a:pt x="11" y="10"/>
                    </a:cubicBezTo>
                    <a:cubicBezTo>
                      <a:pt x="12" y="8"/>
                      <a:pt x="12" y="8"/>
                      <a:pt x="12" y="8"/>
                    </a:cubicBezTo>
                    <a:cubicBezTo>
                      <a:pt x="11" y="5"/>
                      <a:pt x="11" y="5"/>
                      <a:pt x="11" y="5"/>
                    </a:cubicBezTo>
                    <a:cubicBezTo>
                      <a:pt x="10" y="0"/>
                      <a:pt x="10" y="0"/>
                      <a:pt x="10" y="0"/>
                    </a:cubicBezTo>
                    <a:cubicBezTo>
                      <a:pt x="8" y="1"/>
                      <a:pt x="8" y="1"/>
                      <a:pt x="8" y="1"/>
                    </a:cubicBezTo>
                    <a:cubicBezTo>
                      <a:pt x="7" y="5"/>
                      <a:pt x="7" y="5"/>
                      <a:pt x="7" y="5"/>
                    </a:cubicBezTo>
                    <a:cubicBezTo>
                      <a:pt x="4" y="8"/>
                      <a:pt x="4" y="8"/>
                      <a:pt x="4" y="8"/>
                    </a:cubicBezTo>
                    <a:cubicBezTo>
                      <a:pt x="4" y="8"/>
                      <a:pt x="0" y="8"/>
                      <a:pt x="0" y="8"/>
                    </a:cubicBezTo>
                    <a:cubicBezTo>
                      <a:pt x="3" y="13"/>
                      <a:pt x="3" y="13"/>
                      <a:pt x="3" y="13"/>
                    </a:cubicBezTo>
                    <a:lnTo>
                      <a:pt x="6"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162">
                <a:extLst>
                  <a:ext uri="{FF2B5EF4-FFF2-40B4-BE49-F238E27FC236}">
                    <a16:creationId xmlns:a16="http://schemas.microsoft.com/office/drawing/2014/main" id="{541D3439-B35D-8C4D-95B6-2EFB24DA4945}"/>
                  </a:ext>
                </a:extLst>
              </p:cNvPr>
              <p:cNvSpPr>
                <a:spLocks/>
              </p:cNvSpPr>
              <p:nvPr/>
            </p:nvSpPr>
            <p:spPr bwMode="auto">
              <a:xfrm>
                <a:off x="8552182" y="1546079"/>
                <a:ext cx="6350" cy="12699"/>
              </a:xfrm>
              <a:custGeom>
                <a:avLst/>
                <a:gdLst>
                  <a:gd name="T0" fmla="*/ 2 w 4"/>
                  <a:gd name="T1" fmla="*/ 4 h 8"/>
                  <a:gd name="T2" fmla="*/ 4 w 4"/>
                  <a:gd name="T3" fmla="*/ 8 h 8"/>
                  <a:gd name="T4" fmla="*/ 4 w 4"/>
                  <a:gd name="T5" fmla="*/ 7 h 8"/>
                  <a:gd name="T6" fmla="*/ 3 w 4"/>
                  <a:gd name="T7" fmla="*/ 2 h 8"/>
                  <a:gd name="T8" fmla="*/ 1 w 4"/>
                  <a:gd name="T9" fmla="*/ 0 h 8"/>
                  <a:gd name="T10" fmla="*/ 0 w 4"/>
                  <a:gd name="T11" fmla="*/ 0 h 8"/>
                  <a:gd name="T12" fmla="*/ 0 w 4"/>
                  <a:gd name="T13" fmla="*/ 1 h 8"/>
                  <a:gd name="T14" fmla="*/ 2 w 4"/>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4"/>
                    </a:moveTo>
                    <a:lnTo>
                      <a:pt x="4" y="8"/>
                    </a:lnTo>
                    <a:lnTo>
                      <a:pt x="4" y="7"/>
                    </a:lnTo>
                    <a:lnTo>
                      <a:pt x="3" y="2"/>
                    </a:lnTo>
                    <a:lnTo>
                      <a:pt x="1" y="0"/>
                    </a:lnTo>
                    <a:lnTo>
                      <a:pt x="0"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163">
                <a:extLst>
                  <a:ext uri="{FF2B5EF4-FFF2-40B4-BE49-F238E27FC236}">
                    <a16:creationId xmlns:a16="http://schemas.microsoft.com/office/drawing/2014/main" id="{A9D86546-3519-8441-946F-8162072CD889}"/>
                  </a:ext>
                </a:extLst>
              </p:cNvPr>
              <p:cNvSpPr>
                <a:spLocks/>
              </p:cNvSpPr>
              <p:nvPr/>
            </p:nvSpPr>
            <p:spPr bwMode="auto">
              <a:xfrm>
                <a:off x="8552182" y="1538142"/>
                <a:ext cx="6350" cy="9524"/>
              </a:xfrm>
              <a:custGeom>
                <a:avLst/>
                <a:gdLst>
                  <a:gd name="T0" fmla="*/ 4 w 4"/>
                  <a:gd name="T1" fmla="*/ 6 h 6"/>
                  <a:gd name="T2" fmla="*/ 3 w 4"/>
                  <a:gd name="T3" fmla="*/ 3 h 6"/>
                  <a:gd name="T4" fmla="*/ 2 w 4"/>
                  <a:gd name="T5" fmla="*/ 0 h 6"/>
                  <a:gd name="T6" fmla="*/ 1 w 4"/>
                  <a:gd name="T7" fmla="*/ 0 h 6"/>
                  <a:gd name="T8" fmla="*/ 0 w 4"/>
                  <a:gd name="T9" fmla="*/ 2 h 6"/>
                  <a:gd name="T10" fmla="*/ 2 w 4"/>
                  <a:gd name="T11" fmla="*/ 5 h 6"/>
                  <a:gd name="T12" fmla="*/ 4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6"/>
                    </a:moveTo>
                    <a:lnTo>
                      <a:pt x="3" y="3"/>
                    </a:lnTo>
                    <a:lnTo>
                      <a:pt x="2" y="0"/>
                    </a:lnTo>
                    <a:lnTo>
                      <a:pt x="1" y="0"/>
                    </a:lnTo>
                    <a:lnTo>
                      <a:pt x="0" y="2"/>
                    </a:lnTo>
                    <a:lnTo>
                      <a:pt x="2" y="5"/>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164">
                <a:extLst>
                  <a:ext uri="{FF2B5EF4-FFF2-40B4-BE49-F238E27FC236}">
                    <a16:creationId xmlns:a16="http://schemas.microsoft.com/office/drawing/2014/main" id="{56FCDD97-C0BA-2E40-A60C-273164066349}"/>
                  </a:ext>
                </a:extLst>
              </p:cNvPr>
              <p:cNvSpPr>
                <a:spLocks/>
              </p:cNvSpPr>
              <p:nvPr/>
            </p:nvSpPr>
            <p:spPr bwMode="auto">
              <a:xfrm>
                <a:off x="8556945" y="1531792"/>
                <a:ext cx="4763" cy="9524"/>
              </a:xfrm>
              <a:custGeom>
                <a:avLst/>
                <a:gdLst>
                  <a:gd name="T0" fmla="*/ 2 w 3"/>
                  <a:gd name="T1" fmla="*/ 6 h 6"/>
                  <a:gd name="T2" fmla="*/ 3 w 3"/>
                  <a:gd name="T3" fmla="*/ 3 h 6"/>
                  <a:gd name="T4" fmla="*/ 1 w 3"/>
                  <a:gd name="T5" fmla="*/ 0 h 6"/>
                  <a:gd name="T6" fmla="*/ 1 w 3"/>
                  <a:gd name="T7" fmla="*/ 0 h 6"/>
                  <a:gd name="T8" fmla="*/ 0 w 3"/>
                  <a:gd name="T9" fmla="*/ 1 h 6"/>
                  <a:gd name="T10" fmla="*/ 1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lnTo>
                      <a:pt x="3" y="3"/>
                    </a:lnTo>
                    <a:lnTo>
                      <a:pt x="1" y="0"/>
                    </a:lnTo>
                    <a:lnTo>
                      <a:pt x="1" y="0"/>
                    </a:lnTo>
                    <a:lnTo>
                      <a:pt x="0" y="1"/>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165">
                <a:extLst>
                  <a:ext uri="{FF2B5EF4-FFF2-40B4-BE49-F238E27FC236}">
                    <a16:creationId xmlns:a16="http://schemas.microsoft.com/office/drawing/2014/main" id="{8CDEFD34-2B5E-3D45-99B1-D0C3D8D4C904}"/>
                  </a:ext>
                </a:extLst>
              </p:cNvPr>
              <p:cNvSpPr>
                <a:spLocks/>
              </p:cNvSpPr>
              <p:nvPr/>
            </p:nvSpPr>
            <p:spPr bwMode="auto">
              <a:xfrm>
                <a:off x="8509318" y="1450837"/>
                <a:ext cx="3175" cy="6349"/>
              </a:xfrm>
              <a:custGeom>
                <a:avLst/>
                <a:gdLst>
                  <a:gd name="T0" fmla="*/ 1 w 2"/>
                  <a:gd name="T1" fmla="*/ 3 h 4"/>
                  <a:gd name="T2" fmla="*/ 2 w 2"/>
                  <a:gd name="T3" fmla="*/ 2 h 4"/>
                  <a:gd name="T4" fmla="*/ 0 w 2"/>
                  <a:gd name="T5" fmla="*/ 0 h 4"/>
                  <a:gd name="T6" fmla="*/ 0 w 2"/>
                  <a:gd name="T7" fmla="*/ 2 h 4"/>
                  <a:gd name="T8" fmla="*/ 0 w 2"/>
                  <a:gd name="T9" fmla="*/ 4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lnTo>
                      <a:pt x="2" y="2"/>
                    </a:lnTo>
                    <a:lnTo>
                      <a:pt x="0" y="0"/>
                    </a:lnTo>
                    <a:lnTo>
                      <a:pt x="0" y="2"/>
                    </a:lnTo>
                    <a:lnTo>
                      <a:pt x="0"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166">
                <a:extLst>
                  <a:ext uri="{FF2B5EF4-FFF2-40B4-BE49-F238E27FC236}">
                    <a16:creationId xmlns:a16="http://schemas.microsoft.com/office/drawing/2014/main" id="{CBF9455B-8D9A-6248-ACEC-E1210B681AC1}"/>
                  </a:ext>
                </a:extLst>
              </p:cNvPr>
              <p:cNvSpPr>
                <a:spLocks/>
              </p:cNvSpPr>
              <p:nvPr/>
            </p:nvSpPr>
            <p:spPr bwMode="auto">
              <a:xfrm>
                <a:off x="8541070" y="1542904"/>
                <a:ext cx="6350" cy="9524"/>
              </a:xfrm>
              <a:custGeom>
                <a:avLst/>
                <a:gdLst>
                  <a:gd name="T0" fmla="*/ 3 w 4"/>
                  <a:gd name="T1" fmla="*/ 6 h 6"/>
                  <a:gd name="T2" fmla="*/ 4 w 4"/>
                  <a:gd name="T3" fmla="*/ 4 h 6"/>
                  <a:gd name="T4" fmla="*/ 4 w 4"/>
                  <a:gd name="T5" fmla="*/ 4 h 6"/>
                  <a:gd name="T6" fmla="*/ 4 w 4"/>
                  <a:gd name="T7" fmla="*/ 0 h 6"/>
                  <a:gd name="T8" fmla="*/ 2 w 4"/>
                  <a:gd name="T9" fmla="*/ 0 h 6"/>
                  <a:gd name="T10" fmla="*/ 1 w 4"/>
                  <a:gd name="T11" fmla="*/ 0 h 6"/>
                  <a:gd name="T12" fmla="*/ 0 w 4"/>
                  <a:gd name="T13" fmla="*/ 1 h 6"/>
                  <a:gd name="T14" fmla="*/ 1 w 4"/>
                  <a:gd name="T15" fmla="*/ 5 h 6"/>
                  <a:gd name="T16" fmla="*/ 3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6"/>
                    </a:moveTo>
                    <a:lnTo>
                      <a:pt x="4" y="4"/>
                    </a:lnTo>
                    <a:lnTo>
                      <a:pt x="4" y="4"/>
                    </a:lnTo>
                    <a:lnTo>
                      <a:pt x="4" y="0"/>
                    </a:lnTo>
                    <a:lnTo>
                      <a:pt x="2" y="0"/>
                    </a:lnTo>
                    <a:lnTo>
                      <a:pt x="1" y="0"/>
                    </a:lnTo>
                    <a:lnTo>
                      <a:pt x="0" y="1"/>
                    </a:lnTo>
                    <a:lnTo>
                      <a:pt x="1" y="5"/>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167">
                <a:extLst>
                  <a:ext uri="{FF2B5EF4-FFF2-40B4-BE49-F238E27FC236}">
                    <a16:creationId xmlns:a16="http://schemas.microsoft.com/office/drawing/2014/main" id="{F1C25381-DA1A-CE46-9850-0D727BF197D1}"/>
                  </a:ext>
                </a:extLst>
              </p:cNvPr>
              <p:cNvSpPr>
                <a:spLocks/>
              </p:cNvSpPr>
              <p:nvPr/>
            </p:nvSpPr>
            <p:spPr bwMode="auto">
              <a:xfrm>
                <a:off x="6894771" y="2058793"/>
                <a:ext cx="7938" cy="11112"/>
              </a:xfrm>
              <a:custGeom>
                <a:avLst/>
                <a:gdLst>
                  <a:gd name="T0" fmla="*/ 6 w 6"/>
                  <a:gd name="T1" fmla="*/ 6 h 9"/>
                  <a:gd name="T2" fmla="*/ 5 w 6"/>
                  <a:gd name="T3" fmla="*/ 2 h 9"/>
                  <a:gd name="T4" fmla="*/ 4 w 6"/>
                  <a:gd name="T5" fmla="*/ 0 h 9"/>
                  <a:gd name="T6" fmla="*/ 1 w 6"/>
                  <a:gd name="T7" fmla="*/ 2 h 9"/>
                  <a:gd name="T8" fmla="*/ 1 w 6"/>
                  <a:gd name="T9" fmla="*/ 4 h 9"/>
                  <a:gd name="T10" fmla="*/ 0 w 6"/>
                  <a:gd name="T11" fmla="*/ 6 h 9"/>
                  <a:gd name="T12" fmla="*/ 1 w 6"/>
                  <a:gd name="T13" fmla="*/ 8 h 9"/>
                  <a:gd name="T14" fmla="*/ 4 w 6"/>
                  <a:gd name="T15" fmla="*/ 9 h 9"/>
                  <a:gd name="T16" fmla="*/ 6 w 6"/>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6"/>
                    </a:moveTo>
                    <a:cubicBezTo>
                      <a:pt x="5" y="2"/>
                      <a:pt x="5" y="2"/>
                      <a:pt x="5" y="2"/>
                    </a:cubicBezTo>
                    <a:cubicBezTo>
                      <a:pt x="4" y="0"/>
                      <a:pt x="4" y="0"/>
                      <a:pt x="4" y="0"/>
                    </a:cubicBezTo>
                    <a:cubicBezTo>
                      <a:pt x="1" y="2"/>
                      <a:pt x="1" y="2"/>
                      <a:pt x="1" y="2"/>
                    </a:cubicBezTo>
                    <a:cubicBezTo>
                      <a:pt x="1" y="4"/>
                      <a:pt x="1" y="4"/>
                      <a:pt x="1" y="4"/>
                    </a:cubicBezTo>
                    <a:cubicBezTo>
                      <a:pt x="0" y="6"/>
                      <a:pt x="0" y="6"/>
                      <a:pt x="0" y="6"/>
                    </a:cubicBezTo>
                    <a:cubicBezTo>
                      <a:pt x="0" y="6"/>
                      <a:pt x="1" y="8"/>
                      <a:pt x="1" y="8"/>
                    </a:cubicBezTo>
                    <a:cubicBezTo>
                      <a:pt x="4" y="9"/>
                      <a:pt x="4" y="9"/>
                      <a:pt x="4" y="9"/>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168">
                <a:extLst>
                  <a:ext uri="{FF2B5EF4-FFF2-40B4-BE49-F238E27FC236}">
                    <a16:creationId xmlns:a16="http://schemas.microsoft.com/office/drawing/2014/main" id="{FB6A7881-99E5-904D-AE6B-85D70D65E520}"/>
                  </a:ext>
                </a:extLst>
              </p:cNvPr>
              <p:cNvSpPr>
                <a:spLocks/>
              </p:cNvSpPr>
              <p:nvPr/>
            </p:nvSpPr>
            <p:spPr bwMode="auto">
              <a:xfrm>
                <a:off x="8490267" y="1447663"/>
                <a:ext cx="7938" cy="6349"/>
              </a:xfrm>
              <a:custGeom>
                <a:avLst/>
                <a:gdLst>
                  <a:gd name="T0" fmla="*/ 3 w 5"/>
                  <a:gd name="T1" fmla="*/ 3 h 4"/>
                  <a:gd name="T2" fmla="*/ 5 w 5"/>
                  <a:gd name="T3" fmla="*/ 1 h 4"/>
                  <a:gd name="T4" fmla="*/ 1 w 5"/>
                  <a:gd name="T5" fmla="*/ 0 h 4"/>
                  <a:gd name="T6" fmla="*/ 0 w 5"/>
                  <a:gd name="T7" fmla="*/ 1 h 4"/>
                  <a:gd name="T8" fmla="*/ 2 w 5"/>
                  <a:gd name="T9" fmla="*/ 4 h 4"/>
                  <a:gd name="T10" fmla="*/ 3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3" y="3"/>
                    </a:moveTo>
                    <a:lnTo>
                      <a:pt x="5" y="1"/>
                    </a:lnTo>
                    <a:lnTo>
                      <a:pt x="1" y="0"/>
                    </a:lnTo>
                    <a:lnTo>
                      <a:pt x="0" y="1"/>
                    </a:lnTo>
                    <a:lnTo>
                      <a:pt x="2"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169">
                <a:extLst>
                  <a:ext uri="{FF2B5EF4-FFF2-40B4-BE49-F238E27FC236}">
                    <a16:creationId xmlns:a16="http://schemas.microsoft.com/office/drawing/2014/main" id="{4969BBAF-937D-7941-B70D-46386CC74EB5}"/>
                  </a:ext>
                </a:extLst>
              </p:cNvPr>
              <p:cNvSpPr>
                <a:spLocks/>
              </p:cNvSpPr>
              <p:nvPr/>
            </p:nvSpPr>
            <p:spPr bwMode="auto">
              <a:xfrm>
                <a:off x="6262923" y="2566745"/>
                <a:ext cx="6350" cy="6349"/>
              </a:xfrm>
              <a:custGeom>
                <a:avLst/>
                <a:gdLst>
                  <a:gd name="T0" fmla="*/ 5 w 5"/>
                  <a:gd name="T1" fmla="*/ 4 h 6"/>
                  <a:gd name="T2" fmla="*/ 1 w 5"/>
                  <a:gd name="T3" fmla="*/ 0 h 6"/>
                  <a:gd name="T4" fmla="*/ 0 w 5"/>
                  <a:gd name="T5" fmla="*/ 4 h 6"/>
                  <a:gd name="T6" fmla="*/ 3 w 5"/>
                  <a:gd name="T7" fmla="*/ 6 h 6"/>
                  <a:gd name="T8" fmla="*/ 5 w 5"/>
                  <a:gd name="T9" fmla="*/ 4 h 6"/>
                </a:gdLst>
                <a:ahLst/>
                <a:cxnLst>
                  <a:cxn ang="0">
                    <a:pos x="T0" y="T1"/>
                  </a:cxn>
                  <a:cxn ang="0">
                    <a:pos x="T2" y="T3"/>
                  </a:cxn>
                  <a:cxn ang="0">
                    <a:pos x="T4" y="T5"/>
                  </a:cxn>
                  <a:cxn ang="0">
                    <a:pos x="T6" y="T7"/>
                  </a:cxn>
                  <a:cxn ang="0">
                    <a:pos x="T8" y="T9"/>
                  </a:cxn>
                </a:cxnLst>
                <a:rect l="0" t="0" r="r" b="b"/>
                <a:pathLst>
                  <a:path w="5" h="6">
                    <a:moveTo>
                      <a:pt x="5" y="4"/>
                    </a:moveTo>
                    <a:cubicBezTo>
                      <a:pt x="1" y="0"/>
                      <a:pt x="1" y="0"/>
                      <a:pt x="1" y="0"/>
                    </a:cubicBezTo>
                    <a:cubicBezTo>
                      <a:pt x="1" y="0"/>
                      <a:pt x="0" y="4"/>
                      <a:pt x="0" y="4"/>
                    </a:cubicBezTo>
                    <a:cubicBezTo>
                      <a:pt x="3" y="6"/>
                      <a:pt x="3" y="6"/>
                      <a:pt x="3" y="6"/>
                    </a:cubicBez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170">
                <a:extLst>
                  <a:ext uri="{FF2B5EF4-FFF2-40B4-BE49-F238E27FC236}">
                    <a16:creationId xmlns:a16="http://schemas.microsoft.com/office/drawing/2014/main" id="{5F57BDB6-A4E4-A946-97DA-96F58601A6A8}"/>
                  </a:ext>
                </a:extLst>
              </p:cNvPr>
              <p:cNvSpPr>
                <a:spLocks/>
              </p:cNvSpPr>
              <p:nvPr/>
            </p:nvSpPr>
            <p:spPr bwMode="auto">
              <a:xfrm>
                <a:off x="7178944" y="1236546"/>
                <a:ext cx="88903" cy="134925"/>
              </a:xfrm>
              <a:custGeom>
                <a:avLst/>
                <a:gdLst>
                  <a:gd name="T0" fmla="*/ 0 w 72"/>
                  <a:gd name="T1" fmla="*/ 19 h 109"/>
                  <a:gd name="T2" fmla="*/ 2 w 72"/>
                  <a:gd name="T3" fmla="*/ 26 h 109"/>
                  <a:gd name="T4" fmla="*/ 6 w 72"/>
                  <a:gd name="T5" fmla="*/ 29 h 109"/>
                  <a:gd name="T6" fmla="*/ 10 w 72"/>
                  <a:gd name="T7" fmla="*/ 44 h 109"/>
                  <a:gd name="T8" fmla="*/ 16 w 72"/>
                  <a:gd name="T9" fmla="*/ 47 h 109"/>
                  <a:gd name="T10" fmla="*/ 10 w 72"/>
                  <a:gd name="T11" fmla="*/ 51 h 109"/>
                  <a:gd name="T12" fmla="*/ 11 w 72"/>
                  <a:gd name="T13" fmla="*/ 66 h 109"/>
                  <a:gd name="T14" fmla="*/ 12 w 72"/>
                  <a:gd name="T15" fmla="*/ 77 h 109"/>
                  <a:gd name="T16" fmla="*/ 15 w 72"/>
                  <a:gd name="T17" fmla="*/ 83 h 109"/>
                  <a:gd name="T18" fmla="*/ 16 w 72"/>
                  <a:gd name="T19" fmla="*/ 92 h 109"/>
                  <a:gd name="T20" fmla="*/ 21 w 72"/>
                  <a:gd name="T21" fmla="*/ 102 h 109"/>
                  <a:gd name="T22" fmla="*/ 23 w 72"/>
                  <a:gd name="T23" fmla="*/ 109 h 109"/>
                  <a:gd name="T24" fmla="*/ 30 w 72"/>
                  <a:gd name="T25" fmla="*/ 101 h 109"/>
                  <a:gd name="T26" fmla="*/ 37 w 72"/>
                  <a:gd name="T27" fmla="*/ 93 h 109"/>
                  <a:gd name="T28" fmla="*/ 37 w 72"/>
                  <a:gd name="T29" fmla="*/ 86 h 109"/>
                  <a:gd name="T30" fmla="*/ 48 w 72"/>
                  <a:gd name="T31" fmla="*/ 79 h 109"/>
                  <a:gd name="T32" fmla="*/ 53 w 72"/>
                  <a:gd name="T33" fmla="*/ 81 h 109"/>
                  <a:gd name="T34" fmla="*/ 56 w 72"/>
                  <a:gd name="T35" fmla="*/ 73 h 109"/>
                  <a:gd name="T36" fmla="*/ 66 w 72"/>
                  <a:gd name="T37" fmla="*/ 66 h 109"/>
                  <a:gd name="T38" fmla="*/ 69 w 72"/>
                  <a:gd name="T39" fmla="*/ 60 h 109"/>
                  <a:gd name="T40" fmla="*/ 71 w 72"/>
                  <a:gd name="T41" fmla="*/ 47 h 109"/>
                  <a:gd name="T42" fmla="*/ 64 w 72"/>
                  <a:gd name="T43" fmla="*/ 35 h 109"/>
                  <a:gd name="T44" fmla="*/ 58 w 72"/>
                  <a:gd name="T45" fmla="*/ 27 h 109"/>
                  <a:gd name="T46" fmla="*/ 53 w 72"/>
                  <a:gd name="T47" fmla="*/ 27 h 109"/>
                  <a:gd name="T48" fmla="*/ 46 w 72"/>
                  <a:gd name="T49" fmla="*/ 23 h 109"/>
                  <a:gd name="T50" fmla="*/ 40 w 72"/>
                  <a:gd name="T51" fmla="*/ 17 h 109"/>
                  <a:gd name="T52" fmla="*/ 36 w 72"/>
                  <a:gd name="T53" fmla="*/ 18 h 109"/>
                  <a:gd name="T54" fmla="*/ 33 w 72"/>
                  <a:gd name="T55" fmla="*/ 11 h 109"/>
                  <a:gd name="T56" fmla="*/ 30 w 72"/>
                  <a:gd name="T57" fmla="*/ 15 h 109"/>
                  <a:gd name="T58" fmla="*/ 24 w 72"/>
                  <a:gd name="T59" fmla="*/ 10 h 109"/>
                  <a:gd name="T60" fmla="*/ 22 w 72"/>
                  <a:gd name="T61" fmla="*/ 10 h 109"/>
                  <a:gd name="T62" fmla="*/ 25 w 72"/>
                  <a:gd name="T63" fmla="*/ 17 h 109"/>
                  <a:gd name="T64" fmla="*/ 23 w 72"/>
                  <a:gd name="T65" fmla="*/ 23 h 109"/>
                  <a:gd name="T66" fmla="*/ 19 w 72"/>
                  <a:gd name="T67" fmla="*/ 20 h 109"/>
                  <a:gd name="T68" fmla="*/ 15 w 72"/>
                  <a:gd name="T69" fmla="*/ 4 h 109"/>
                  <a:gd name="T70" fmla="*/ 7 w 72"/>
                  <a:gd name="T71" fmla="*/ 0 h 109"/>
                  <a:gd name="T72" fmla="*/ 2 w 72"/>
                  <a:gd name="T73" fmla="*/ 3 h 109"/>
                  <a:gd name="T74" fmla="*/ 7 w 72"/>
                  <a:gd name="T75" fmla="*/ 10 h 109"/>
                  <a:gd name="T76" fmla="*/ 8 w 72"/>
                  <a:gd name="T77" fmla="*/ 16 h 109"/>
                  <a:gd name="T78" fmla="*/ 3 w 72"/>
                  <a:gd name="T79" fmla="*/ 13 h 109"/>
                  <a:gd name="T80" fmla="*/ 0 w 72"/>
                  <a:gd name="T81" fmla="*/ 11 h 109"/>
                  <a:gd name="T82" fmla="*/ 1 w 72"/>
                  <a:gd name="T83"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9">
                    <a:moveTo>
                      <a:pt x="1" y="18"/>
                    </a:moveTo>
                    <a:cubicBezTo>
                      <a:pt x="0" y="19"/>
                      <a:pt x="0" y="19"/>
                      <a:pt x="0" y="19"/>
                    </a:cubicBezTo>
                    <a:cubicBezTo>
                      <a:pt x="0" y="24"/>
                      <a:pt x="0" y="24"/>
                      <a:pt x="0" y="24"/>
                    </a:cubicBezTo>
                    <a:cubicBezTo>
                      <a:pt x="2" y="26"/>
                      <a:pt x="2" y="26"/>
                      <a:pt x="2" y="26"/>
                    </a:cubicBezTo>
                    <a:cubicBezTo>
                      <a:pt x="5" y="27"/>
                      <a:pt x="5" y="27"/>
                      <a:pt x="5" y="27"/>
                    </a:cubicBezTo>
                    <a:cubicBezTo>
                      <a:pt x="6" y="29"/>
                      <a:pt x="6" y="29"/>
                      <a:pt x="6" y="29"/>
                    </a:cubicBezTo>
                    <a:cubicBezTo>
                      <a:pt x="6" y="33"/>
                      <a:pt x="6" y="33"/>
                      <a:pt x="6" y="33"/>
                    </a:cubicBezTo>
                    <a:cubicBezTo>
                      <a:pt x="10" y="44"/>
                      <a:pt x="10" y="44"/>
                      <a:pt x="10" y="44"/>
                    </a:cubicBezTo>
                    <a:cubicBezTo>
                      <a:pt x="12" y="47"/>
                      <a:pt x="12" y="47"/>
                      <a:pt x="12" y="47"/>
                    </a:cubicBezTo>
                    <a:cubicBezTo>
                      <a:pt x="16" y="47"/>
                      <a:pt x="16" y="47"/>
                      <a:pt x="16" y="47"/>
                    </a:cubicBezTo>
                    <a:cubicBezTo>
                      <a:pt x="13" y="50"/>
                      <a:pt x="13" y="50"/>
                      <a:pt x="13" y="50"/>
                    </a:cubicBezTo>
                    <a:cubicBezTo>
                      <a:pt x="10" y="51"/>
                      <a:pt x="10" y="51"/>
                      <a:pt x="10" y="51"/>
                    </a:cubicBezTo>
                    <a:cubicBezTo>
                      <a:pt x="8" y="58"/>
                      <a:pt x="8" y="58"/>
                      <a:pt x="8" y="58"/>
                    </a:cubicBezTo>
                    <a:cubicBezTo>
                      <a:pt x="11" y="66"/>
                      <a:pt x="11" y="66"/>
                      <a:pt x="11" y="66"/>
                    </a:cubicBezTo>
                    <a:cubicBezTo>
                      <a:pt x="13" y="72"/>
                      <a:pt x="13" y="72"/>
                      <a:pt x="13" y="72"/>
                    </a:cubicBezTo>
                    <a:cubicBezTo>
                      <a:pt x="12" y="77"/>
                      <a:pt x="12" y="77"/>
                      <a:pt x="12" y="77"/>
                    </a:cubicBezTo>
                    <a:cubicBezTo>
                      <a:pt x="14" y="79"/>
                      <a:pt x="14" y="79"/>
                      <a:pt x="14" y="79"/>
                    </a:cubicBezTo>
                    <a:cubicBezTo>
                      <a:pt x="15" y="83"/>
                      <a:pt x="15" y="83"/>
                      <a:pt x="15" y="83"/>
                    </a:cubicBezTo>
                    <a:cubicBezTo>
                      <a:pt x="14" y="85"/>
                      <a:pt x="14" y="85"/>
                      <a:pt x="14" y="85"/>
                    </a:cubicBezTo>
                    <a:cubicBezTo>
                      <a:pt x="16" y="92"/>
                      <a:pt x="16" y="92"/>
                      <a:pt x="16" y="92"/>
                    </a:cubicBezTo>
                    <a:cubicBezTo>
                      <a:pt x="18" y="99"/>
                      <a:pt x="18" y="99"/>
                      <a:pt x="18" y="99"/>
                    </a:cubicBezTo>
                    <a:cubicBezTo>
                      <a:pt x="21" y="102"/>
                      <a:pt x="21" y="102"/>
                      <a:pt x="21" y="102"/>
                    </a:cubicBezTo>
                    <a:cubicBezTo>
                      <a:pt x="21" y="106"/>
                      <a:pt x="21" y="106"/>
                      <a:pt x="21" y="106"/>
                    </a:cubicBezTo>
                    <a:cubicBezTo>
                      <a:pt x="23" y="109"/>
                      <a:pt x="23" y="109"/>
                      <a:pt x="23" y="109"/>
                    </a:cubicBezTo>
                    <a:cubicBezTo>
                      <a:pt x="23" y="109"/>
                      <a:pt x="28" y="107"/>
                      <a:pt x="28" y="107"/>
                    </a:cubicBezTo>
                    <a:cubicBezTo>
                      <a:pt x="30" y="101"/>
                      <a:pt x="30" y="101"/>
                      <a:pt x="30" y="101"/>
                    </a:cubicBezTo>
                    <a:cubicBezTo>
                      <a:pt x="34" y="94"/>
                      <a:pt x="34" y="94"/>
                      <a:pt x="34" y="94"/>
                    </a:cubicBezTo>
                    <a:cubicBezTo>
                      <a:pt x="37" y="93"/>
                      <a:pt x="37" y="93"/>
                      <a:pt x="37" y="93"/>
                    </a:cubicBezTo>
                    <a:cubicBezTo>
                      <a:pt x="36" y="90"/>
                      <a:pt x="36" y="90"/>
                      <a:pt x="36" y="90"/>
                    </a:cubicBezTo>
                    <a:cubicBezTo>
                      <a:pt x="37" y="86"/>
                      <a:pt x="37" y="86"/>
                      <a:pt x="37" y="86"/>
                    </a:cubicBezTo>
                    <a:cubicBezTo>
                      <a:pt x="45" y="80"/>
                      <a:pt x="45" y="80"/>
                      <a:pt x="45" y="80"/>
                    </a:cubicBezTo>
                    <a:cubicBezTo>
                      <a:pt x="48" y="79"/>
                      <a:pt x="48" y="79"/>
                      <a:pt x="48" y="79"/>
                    </a:cubicBezTo>
                    <a:cubicBezTo>
                      <a:pt x="50" y="81"/>
                      <a:pt x="50" y="81"/>
                      <a:pt x="50" y="81"/>
                    </a:cubicBezTo>
                    <a:cubicBezTo>
                      <a:pt x="53" y="81"/>
                      <a:pt x="53" y="81"/>
                      <a:pt x="53" y="81"/>
                    </a:cubicBezTo>
                    <a:cubicBezTo>
                      <a:pt x="54" y="77"/>
                      <a:pt x="54" y="77"/>
                      <a:pt x="54" y="77"/>
                    </a:cubicBezTo>
                    <a:cubicBezTo>
                      <a:pt x="56" y="73"/>
                      <a:pt x="56" y="73"/>
                      <a:pt x="56" y="73"/>
                    </a:cubicBezTo>
                    <a:cubicBezTo>
                      <a:pt x="60" y="72"/>
                      <a:pt x="60" y="72"/>
                      <a:pt x="60" y="72"/>
                    </a:cubicBezTo>
                    <a:cubicBezTo>
                      <a:pt x="66" y="66"/>
                      <a:pt x="66" y="66"/>
                      <a:pt x="66" y="66"/>
                    </a:cubicBezTo>
                    <a:cubicBezTo>
                      <a:pt x="67" y="62"/>
                      <a:pt x="67" y="62"/>
                      <a:pt x="67" y="62"/>
                    </a:cubicBezTo>
                    <a:cubicBezTo>
                      <a:pt x="69" y="60"/>
                      <a:pt x="69" y="60"/>
                      <a:pt x="69" y="60"/>
                    </a:cubicBezTo>
                    <a:cubicBezTo>
                      <a:pt x="72" y="52"/>
                      <a:pt x="72" y="52"/>
                      <a:pt x="72" y="52"/>
                    </a:cubicBezTo>
                    <a:cubicBezTo>
                      <a:pt x="71" y="47"/>
                      <a:pt x="71" y="47"/>
                      <a:pt x="71" y="47"/>
                    </a:cubicBezTo>
                    <a:cubicBezTo>
                      <a:pt x="67" y="40"/>
                      <a:pt x="67" y="40"/>
                      <a:pt x="67" y="40"/>
                    </a:cubicBezTo>
                    <a:cubicBezTo>
                      <a:pt x="64" y="35"/>
                      <a:pt x="64" y="35"/>
                      <a:pt x="64" y="35"/>
                    </a:cubicBezTo>
                    <a:cubicBezTo>
                      <a:pt x="64" y="31"/>
                      <a:pt x="64" y="31"/>
                      <a:pt x="64" y="31"/>
                    </a:cubicBezTo>
                    <a:cubicBezTo>
                      <a:pt x="58" y="27"/>
                      <a:pt x="58" y="27"/>
                      <a:pt x="58" y="27"/>
                    </a:cubicBezTo>
                    <a:cubicBezTo>
                      <a:pt x="55" y="26"/>
                      <a:pt x="55" y="26"/>
                      <a:pt x="55" y="26"/>
                    </a:cubicBezTo>
                    <a:cubicBezTo>
                      <a:pt x="53" y="27"/>
                      <a:pt x="53" y="27"/>
                      <a:pt x="53" y="27"/>
                    </a:cubicBezTo>
                    <a:cubicBezTo>
                      <a:pt x="51" y="25"/>
                      <a:pt x="51" y="25"/>
                      <a:pt x="51" y="25"/>
                    </a:cubicBezTo>
                    <a:cubicBezTo>
                      <a:pt x="46" y="23"/>
                      <a:pt x="46" y="23"/>
                      <a:pt x="46" y="23"/>
                    </a:cubicBezTo>
                    <a:cubicBezTo>
                      <a:pt x="42" y="18"/>
                      <a:pt x="42" y="18"/>
                      <a:pt x="42" y="18"/>
                    </a:cubicBezTo>
                    <a:cubicBezTo>
                      <a:pt x="40" y="17"/>
                      <a:pt x="40" y="17"/>
                      <a:pt x="40" y="17"/>
                    </a:cubicBezTo>
                    <a:cubicBezTo>
                      <a:pt x="39" y="19"/>
                      <a:pt x="39" y="19"/>
                      <a:pt x="39" y="19"/>
                    </a:cubicBezTo>
                    <a:cubicBezTo>
                      <a:pt x="36" y="18"/>
                      <a:pt x="36" y="18"/>
                      <a:pt x="36" y="18"/>
                    </a:cubicBezTo>
                    <a:cubicBezTo>
                      <a:pt x="35" y="15"/>
                      <a:pt x="35" y="15"/>
                      <a:pt x="35" y="15"/>
                    </a:cubicBezTo>
                    <a:cubicBezTo>
                      <a:pt x="33" y="11"/>
                      <a:pt x="33" y="11"/>
                      <a:pt x="33" y="11"/>
                    </a:cubicBezTo>
                    <a:cubicBezTo>
                      <a:pt x="30" y="11"/>
                      <a:pt x="30" y="11"/>
                      <a:pt x="30" y="11"/>
                    </a:cubicBezTo>
                    <a:cubicBezTo>
                      <a:pt x="30" y="15"/>
                      <a:pt x="30" y="15"/>
                      <a:pt x="30" y="15"/>
                    </a:cubicBezTo>
                    <a:cubicBezTo>
                      <a:pt x="28" y="15"/>
                      <a:pt x="28" y="15"/>
                      <a:pt x="28" y="15"/>
                    </a:cubicBezTo>
                    <a:cubicBezTo>
                      <a:pt x="24" y="10"/>
                      <a:pt x="24" y="10"/>
                      <a:pt x="24" y="10"/>
                    </a:cubicBezTo>
                    <a:cubicBezTo>
                      <a:pt x="22" y="8"/>
                      <a:pt x="22" y="8"/>
                      <a:pt x="22" y="8"/>
                    </a:cubicBezTo>
                    <a:cubicBezTo>
                      <a:pt x="22" y="10"/>
                      <a:pt x="22" y="10"/>
                      <a:pt x="22" y="10"/>
                    </a:cubicBezTo>
                    <a:cubicBezTo>
                      <a:pt x="25" y="14"/>
                      <a:pt x="25" y="14"/>
                      <a:pt x="25" y="14"/>
                    </a:cubicBezTo>
                    <a:cubicBezTo>
                      <a:pt x="25" y="17"/>
                      <a:pt x="25" y="17"/>
                      <a:pt x="25" y="17"/>
                    </a:cubicBezTo>
                    <a:cubicBezTo>
                      <a:pt x="22" y="19"/>
                      <a:pt x="22" y="19"/>
                      <a:pt x="22" y="19"/>
                    </a:cubicBezTo>
                    <a:cubicBezTo>
                      <a:pt x="23" y="23"/>
                      <a:pt x="23" y="23"/>
                      <a:pt x="23" y="23"/>
                    </a:cubicBezTo>
                    <a:cubicBezTo>
                      <a:pt x="21" y="23"/>
                      <a:pt x="21" y="23"/>
                      <a:pt x="21" y="23"/>
                    </a:cubicBezTo>
                    <a:cubicBezTo>
                      <a:pt x="19" y="20"/>
                      <a:pt x="19" y="20"/>
                      <a:pt x="19" y="20"/>
                    </a:cubicBezTo>
                    <a:cubicBezTo>
                      <a:pt x="19" y="5"/>
                      <a:pt x="19" y="5"/>
                      <a:pt x="19" y="5"/>
                    </a:cubicBezTo>
                    <a:cubicBezTo>
                      <a:pt x="15" y="4"/>
                      <a:pt x="15" y="4"/>
                      <a:pt x="15" y="4"/>
                    </a:cubicBezTo>
                    <a:cubicBezTo>
                      <a:pt x="11" y="3"/>
                      <a:pt x="11" y="3"/>
                      <a:pt x="11" y="3"/>
                    </a:cubicBezTo>
                    <a:cubicBezTo>
                      <a:pt x="7" y="0"/>
                      <a:pt x="7" y="0"/>
                      <a:pt x="7" y="0"/>
                    </a:cubicBezTo>
                    <a:cubicBezTo>
                      <a:pt x="4" y="0"/>
                      <a:pt x="4" y="0"/>
                      <a:pt x="4" y="0"/>
                    </a:cubicBezTo>
                    <a:cubicBezTo>
                      <a:pt x="2" y="3"/>
                      <a:pt x="2" y="3"/>
                      <a:pt x="2" y="3"/>
                    </a:cubicBezTo>
                    <a:cubicBezTo>
                      <a:pt x="3" y="8"/>
                      <a:pt x="3" y="8"/>
                      <a:pt x="3" y="8"/>
                    </a:cubicBezTo>
                    <a:cubicBezTo>
                      <a:pt x="7" y="10"/>
                      <a:pt x="7" y="10"/>
                      <a:pt x="7" y="10"/>
                    </a:cubicBezTo>
                    <a:cubicBezTo>
                      <a:pt x="9" y="14"/>
                      <a:pt x="9" y="14"/>
                      <a:pt x="9" y="14"/>
                    </a:cubicBezTo>
                    <a:cubicBezTo>
                      <a:pt x="8" y="16"/>
                      <a:pt x="8" y="16"/>
                      <a:pt x="8" y="16"/>
                    </a:cubicBezTo>
                    <a:cubicBezTo>
                      <a:pt x="5" y="16"/>
                      <a:pt x="5" y="16"/>
                      <a:pt x="5" y="16"/>
                    </a:cubicBezTo>
                    <a:cubicBezTo>
                      <a:pt x="3" y="13"/>
                      <a:pt x="3" y="13"/>
                      <a:pt x="3" y="13"/>
                    </a:cubicBezTo>
                    <a:cubicBezTo>
                      <a:pt x="1" y="11"/>
                      <a:pt x="1" y="11"/>
                      <a:pt x="1" y="11"/>
                    </a:cubicBezTo>
                    <a:cubicBezTo>
                      <a:pt x="0" y="11"/>
                      <a:pt x="0" y="11"/>
                      <a:pt x="0" y="11"/>
                    </a:cubicBezTo>
                    <a:cubicBezTo>
                      <a:pt x="0" y="14"/>
                      <a:pt x="0" y="14"/>
                      <a:pt x="0" y="14"/>
                    </a:cubicBezTo>
                    <a:lnTo>
                      <a:pt x="1"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171">
                <a:extLst>
                  <a:ext uri="{FF2B5EF4-FFF2-40B4-BE49-F238E27FC236}">
                    <a16:creationId xmlns:a16="http://schemas.microsoft.com/office/drawing/2014/main" id="{2286E6DF-03F2-2147-A25D-80248F8BBFB5}"/>
                  </a:ext>
                </a:extLst>
              </p:cNvPr>
              <p:cNvSpPr>
                <a:spLocks/>
              </p:cNvSpPr>
              <p:nvPr/>
            </p:nvSpPr>
            <p:spPr bwMode="auto">
              <a:xfrm>
                <a:off x="6488356" y="2254036"/>
                <a:ext cx="4763" cy="6349"/>
              </a:xfrm>
              <a:custGeom>
                <a:avLst/>
                <a:gdLst>
                  <a:gd name="T0" fmla="*/ 3 w 3"/>
                  <a:gd name="T1" fmla="*/ 4 h 4"/>
                  <a:gd name="T2" fmla="*/ 3 w 3"/>
                  <a:gd name="T3" fmla="*/ 2 h 4"/>
                  <a:gd name="T4" fmla="*/ 2 w 3"/>
                  <a:gd name="T5" fmla="*/ 0 h 4"/>
                  <a:gd name="T6" fmla="*/ 0 w 3"/>
                  <a:gd name="T7" fmla="*/ 0 h 4"/>
                  <a:gd name="T8" fmla="*/ 0 w 3"/>
                  <a:gd name="T9" fmla="*/ 2 h 4"/>
                  <a:gd name="T10" fmla="*/ 2 w 3"/>
                  <a:gd name="T11" fmla="*/ 4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3" y="2"/>
                    </a:lnTo>
                    <a:lnTo>
                      <a:pt x="2" y="0"/>
                    </a:lnTo>
                    <a:lnTo>
                      <a:pt x="0" y="0"/>
                    </a:lnTo>
                    <a:lnTo>
                      <a:pt x="0" y="2"/>
                    </a:lnTo>
                    <a:lnTo>
                      <a:pt x="2" y="4"/>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172">
                <a:extLst>
                  <a:ext uri="{FF2B5EF4-FFF2-40B4-BE49-F238E27FC236}">
                    <a16:creationId xmlns:a16="http://schemas.microsoft.com/office/drawing/2014/main" id="{C5D101F5-CF1F-4643-9B2F-EB3CCEBF5E3E}"/>
                  </a:ext>
                </a:extLst>
              </p:cNvPr>
              <p:cNvSpPr>
                <a:spLocks/>
              </p:cNvSpPr>
              <p:nvPr/>
            </p:nvSpPr>
            <p:spPr bwMode="auto">
              <a:xfrm>
                <a:off x="6678863" y="2147685"/>
                <a:ext cx="4763" cy="6349"/>
              </a:xfrm>
              <a:custGeom>
                <a:avLst/>
                <a:gdLst>
                  <a:gd name="T0" fmla="*/ 0 w 3"/>
                  <a:gd name="T1" fmla="*/ 4 h 4"/>
                  <a:gd name="T2" fmla="*/ 2 w 3"/>
                  <a:gd name="T3" fmla="*/ 4 h 4"/>
                  <a:gd name="T4" fmla="*/ 3 w 3"/>
                  <a:gd name="T5" fmla="*/ 2 h 4"/>
                  <a:gd name="T6" fmla="*/ 2 w 3"/>
                  <a:gd name="T7" fmla="*/ 0 h 4"/>
                  <a:gd name="T8" fmla="*/ 0 w 3"/>
                  <a:gd name="T9" fmla="*/ 1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2" y="4"/>
                    </a:lnTo>
                    <a:lnTo>
                      <a:pt x="3" y="2"/>
                    </a:lnTo>
                    <a:lnTo>
                      <a:pt x="2"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173">
                <a:extLst>
                  <a:ext uri="{FF2B5EF4-FFF2-40B4-BE49-F238E27FC236}">
                    <a16:creationId xmlns:a16="http://schemas.microsoft.com/office/drawing/2014/main" id="{57F4B4A0-8593-5841-BFF5-A76E9B0EFB9D}"/>
                  </a:ext>
                </a:extLst>
              </p:cNvPr>
              <p:cNvSpPr>
                <a:spLocks/>
              </p:cNvSpPr>
              <p:nvPr/>
            </p:nvSpPr>
            <p:spPr bwMode="auto">
              <a:xfrm>
                <a:off x="6367702" y="2338167"/>
                <a:ext cx="7938" cy="14286"/>
              </a:xfrm>
              <a:custGeom>
                <a:avLst/>
                <a:gdLst>
                  <a:gd name="T0" fmla="*/ 4 w 5"/>
                  <a:gd name="T1" fmla="*/ 1 h 9"/>
                  <a:gd name="T2" fmla="*/ 2 w 5"/>
                  <a:gd name="T3" fmla="*/ 0 h 9"/>
                  <a:gd name="T4" fmla="*/ 0 w 5"/>
                  <a:gd name="T5" fmla="*/ 2 h 9"/>
                  <a:gd name="T6" fmla="*/ 1 w 5"/>
                  <a:gd name="T7" fmla="*/ 5 h 9"/>
                  <a:gd name="T8" fmla="*/ 2 w 5"/>
                  <a:gd name="T9" fmla="*/ 7 h 9"/>
                  <a:gd name="T10" fmla="*/ 3 w 5"/>
                  <a:gd name="T11" fmla="*/ 9 h 9"/>
                  <a:gd name="T12" fmla="*/ 5 w 5"/>
                  <a:gd name="T13" fmla="*/ 9 h 9"/>
                  <a:gd name="T14" fmla="*/ 5 w 5"/>
                  <a:gd name="T15" fmla="*/ 7 h 9"/>
                  <a:gd name="T16" fmla="*/ 3 w 5"/>
                  <a:gd name="T17" fmla="*/ 4 h 9"/>
                  <a:gd name="T18" fmla="*/ 5 w 5"/>
                  <a:gd name="T19" fmla="*/ 2 h 9"/>
                  <a:gd name="T20" fmla="*/ 4 w 5"/>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4" y="1"/>
                    </a:moveTo>
                    <a:lnTo>
                      <a:pt x="2" y="0"/>
                    </a:lnTo>
                    <a:lnTo>
                      <a:pt x="0" y="2"/>
                    </a:lnTo>
                    <a:lnTo>
                      <a:pt x="1" y="5"/>
                    </a:lnTo>
                    <a:lnTo>
                      <a:pt x="2" y="7"/>
                    </a:lnTo>
                    <a:lnTo>
                      <a:pt x="3" y="9"/>
                    </a:lnTo>
                    <a:lnTo>
                      <a:pt x="5" y="9"/>
                    </a:lnTo>
                    <a:lnTo>
                      <a:pt x="5" y="7"/>
                    </a:lnTo>
                    <a:lnTo>
                      <a:pt x="3" y="4"/>
                    </a:lnTo>
                    <a:lnTo>
                      <a:pt x="5"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174">
                <a:extLst>
                  <a:ext uri="{FF2B5EF4-FFF2-40B4-BE49-F238E27FC236}">
                    <a16:creationId xmlns:a16="http://schemas.microsoft.com/office/drawing/2014/main" id="{D69838B0-AF5F-A34C-AA59-0864C59FE448}"/>
                  </a:ext>
                </a:extLst>
              </p:cNvPr>
              <p:cNvSpPr>
                <a:spLocks/>
              </p:cNvSpPr>
              <p:nvPr/>
            </p:nvSpPr>
            <p:spPr bwMode="auto">
              <a:xfrm>
                <a:off x="7758404" y="1514331"/>
                <a:ext cx="9525" cy="11112"/>
              </a:xfrm>
              <a:custGeom>
                <a:avLst/>
                <a:gdLst>
                  <a:gd name="T0" fmla="*/ 2 w 6"/>
                  <a:gd name="T1" fmla="*/ 6 h 7"/>
                  <a:gd name="T2" fmla="*/ 3 w 6"/>
                  <a:gd name="T3" fmla="*/ 7 h 7"/>
                  <a:gd name="T4" fmla="*/ 5 w 6"/>
                  <a:gd name="T5" fmla="*/ 6 h 7"/>
                  <a:gd name="T6" fmla="*/ 6 w 6"/>
                  <a:gd name="T7" fmla="*/ 2 h 7"/>
                  <a:gd name="T8" fmla="*/ 5 w 6"/>
                  <a:gd name="T9" fmla="*/ 0 h 7"/>
                  <a:gd name="T10" fmla="*/ 1 w 6"/>
                  <a:gd name="T11" fmla="*/ 1 h 7"/>
                  <a:gd name="T12" fmla="*/ 0 w 6"/>
                  <a:gd name="T13" fmla="*/ 3 h 7"/>
                  <a:gd name="T14" fmla="*/ 1 w 6"/>
                  <a:gd name="T15" fmla="*/ 6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3" y="7"/>
                    </a:lnTo>
                    <a:lnTo>
                      <a:pt x="5" y="6"/>
                    </a:lnTo>
                    <a:lnTo>
                      <a:pt x="6" y="2"/>
                    </a:lnTo>
                    <a:lnTo>
                      <a:pt x="5" y="0"/>
                    </a:lnTo>
                    <a:lnTo>
                      <a:pt x="1" y="1"/>
                    </a:lnTo>
                    <a:lnTo>
                      <a:pt x="0" y="3"/>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175">
                <a:extLst>
                  <a:ext uri="{FF2B5EF4-FFF2-40B4-BE49-F238E27FC236}">
                    <a16:creationId xmlns:a16="http://schemas.microsoft.com/office/drawing/2014/main" id="{0824E404-10BA-DB48-A163-1A2DD89590D0}"/>
                  </a:ext>
                </a:extLst>
              </p:cNvPr>
              <p:cNvSpPr>
                <a:spLocks/>
              </p:cNvSpPr>
              <p:nvPr/>
            </p:nvSpPr>
            <p:spPr bwMode="auto">
              <a:xfrm>
                <a:off x="7915571" y="1415915"/>
                <a:ext cx="25401" cy="19048"/>
              </a:xfrm>
              <a:custGeom>
                <a:avLst/>
                <a:gdLst>
                  <a:gd name="T0" fmla="*/ 9 w 16"/>
                  <a:gd name="T1" fmla="*/ 4 h 12"/>
                  <a:gd name="T2" fmla="*/ 6 w 16"/>
                  <a:gd name="T3" fmla="*/ 4 h 12"/>
                  <a:gd name="T4" fmla="*/ 2 w 16"/>
                  <a:gd name="T5" fmla="*/ 0 h 12"/>
                  <a:gd name="T6" fmla="*/ 0 w 16"/>
                  <a:gd name="T7" fmla="*/ 0 h 12"/>
                  <a:gd name="T8" fmla="*/ 0 w 16"/>
                  <a:gd name="T9" fmla="*/ 0 h 12"/>
                  <a:gd name="T10" fmla="*/ 0 w 16"/>
                  <a:gd name="T11" fmla="*/ 4 h 12"/>
                  <a:gd name="T12" fmla="*/ 2 w 16"/>
                  <a:gd name="T13" fmla="*/ 7 h 12"/>
                  <a:gd name="T14" fmla="*/ 5 w 16"/>
                  <a:gd name="T15" fmla="*/ 7 h 12"/>
                  <a:gd name="T16" fmla="*/ 8 w 16"/>
                  <a:gd name="T17" fmla="*/ 9 h 12"/>
                  <a:gd name="T18" fmla="*/ 11 w 16"/>
                  <a:gd name="T19" fmla="*/ 9 h 12"/>
                  <a:gd name="T20" fmla="*/ 14 w 16"/>
                  <a:gd name="T21" fmla="*/ 12 h 12"/>
                  <a:gd name="T22" fmla="*/ 16 w 16"/>
                  <a:gd name="T23" fmla="*/ 12 h 12"/>
                  <a:gd name="T24" fmla="*/ 16 w 16"/>
                  <a:gd name="T25" fmla="*/ 10 h 12"/>
                  <a:gd name="T26" fmla="*/ 12 w 16"/>
                  <a:gd name="T27" fmla="*/ 5 h 12"/>
                  <a:gd name="T28" fmla="*/ 9 w 16"/>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2">
                    <a:moveTo>
                      <a:pt x="9" y="4"/>
                    </a:moveTo>
                    <a:lnTo>
                      <a:pt x="6" y="4"/>
                    </a:lnTo>
                    <a:lnTo>
                      <a:pt x="2" y="0"/>
                    </a:lnTo>
                    <a:lnTo>
                      <a:pt x="0" y="0"/>
                    </a:lnTo>
                    <a:lnTo>
                      <a:pt x="0" y="0"/>
                    </a:lnTo>
                    <a:lnTo>
                      <a:pt x="0" y="4"/>
                    </a:lnTo>
                    <a:lnTo>
                      <a:pt x="2" y="7"/>
                    </a:lnTo>
                    <a:lnTo>
                      <a:pt x="5" y="7"/>
                    </a:lnTo>
                    <a:lnTo>
                      <a:pt x="8" y="9"/>
                    </a:lnTo>
                    <a:lnTo>
                      <a:pt x="11" y="9"/>
                    </a:lnTo>
                    <a:lnTo>
                      <a:pt x="14" y="12"/>
                    </a:lnTo>
                    <a:lnTo>
                      <a:pt x="16" y="12"/>
                    </a:lnTo>
                    <a:lnTo>
                      <a:pt x="16" y="10"/>
                    </a:lnTo>
                    <a:lnTo>
                      <a:pt x="12" y="5"/>
                    </a:ln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176">
                <a:extLst>
                  <a:ext uri="{FF2B5EF4-FFF2-40B4-BE49-F238E27FC236}">
                    <a16:creationId xmlns:a16="http://schemas.microsoft.com/office/drawing/2014/main" id="{AE08C841-B76A-964E-90CB-B2AABA5CDC6D}"/>
                  </a:ext>
                </a:extLst>
              </p:cNvPr>
              <p:cNvSpPr>
                <a:spLocks/>
              </p:cNvSpPr>
              <p:nvPr/>
            </p:nvSpPr>
            <p:spPr bwMode="auto">
              <a:xfrm>
                <a:off x="7704426" y="1588937"/>
                <a:ext cx="14289" cy="11112"/>
              </a:xfrm>
              <a:custGeom>
                <a:avLst/>
                <a:gdLst>
                  <a:gd name="T0" fmla="*/ 3 w 11"/>
                  <a:gd name="T1" fmla="*/ 6 h 9"/>
                  <a:gd name="T2" fmla="*/ 3 w 11"/>
                  <a:gd name="T3" fmla="*/ 9 h 9"/>
                  <a:gd name="T4" fmla="*/ 8 w 11"/>
                  <a:gd name="T5" fmla="*/ 9 h 9"/>
                  <a:gd name="T6" fmla="*/ 9 w 11"/>
                  <a:gd name="T7" fmla="*/ 8 h 9"/>
                  <a:gd name="T8" fmla="*/ 10 w 11"/>
                  <a:gd name="T9" fmla="*/ 8 h 9"/>
                  <a:gd name="T10" fmla="*/ 11 w 11"/>
                  <a:gd name="T11" fmla="*/ 6 h 9"/>
                  <a:gd name="T12" fmla="*/ 8 w 11"/>
                  <a:gd name="T13" fmla="*/ 4 h 9"/>
                  <a:gd name="T14" fmla="*/ 5 w 11"/>
                  <a:gd name="T15" fmla="*/ 0 h 9"/>
                  <a:gd name="T16" fmla="*/ 2 w 11"/>
                  <a:gd name="T17" fmla="*/ 0 h 9"/>
                  <a:gd name="T18" fmla="*/ 0 w 11"/>
                  <a:gd name="T19" fmla="*/ 2 h 9"/>
                  <a:gd name="T20" fmla="*/ 0 w 11"/>
                  <a:gd name="T21" fmla="*/ 4 h 9"/>
                  <a:gd name="T22" fmla="*/ 3 w 11"/>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
                    <a:moveTo>
                      <a:pt x="3" y="6"/>
                    </a:moveTo>
                    <a:cubicBezTo>
                      <a:pt x="3" y="6"/>
                      <a:pt x="3" y="9"/>
                      <a:pt x="3" y="9"/>
                    </a:cubicBezTo>
                    <a:cubicBezTo>
                      <a:pt x="8" y="9"/>
                      <a:pt x="8" y="9"/>
                      <a:pt x="8" y="9"/>
                    </a:cubicBezTo>
                    <a:cubicBezTo>
                      <a:pt x="9" y="8"/>
                      <a:pt x="9" y="8"/>
                      <a:pt x="9" y="8"/>
                    </a:cubicBezTo>
                    <a:cubicBezTo>
                      <a:pt x="10" y="8"/>
                      <a:pt x="10" y="8"/>
                      <a:pt x="10" y="8"/>
                    </a:cubicBezTo>
                    <a:cubicBezTo>
                      <a:pt x="11" y="6"/>
                      <a:pt x="11" y="6"/>
                      <a:pt x="11" y="6"/>
                    </a:cubicBezTo>
                    <a:cubicBezTo>
                      <a:pt x="8" y="4"/>
                      <a:pt x="8" y="4"/>
                      <a:pt x="8" y="4"/>
                    </a:cubicBezTo>
                    <a:cubicBezTo>
                      <a:pt x="5" y="0"/>
                      <a:pt x="5" y="0"/>
                      <a:pt x="5" y="0"/>
                    </a:cubicBezTo>
                    <a:cubicBezTo>
                      <a:pt x="2" y="0"/>
                      <a:pt x="2" y="0"/>
                      <a:pt x="2" y="0"/>
                    </a:cubicBezTo>
                    <a:cubicBezTo>
                      <a:pt x="0" y="2"/>
                      <a:pt x="0" y="2"/>
                      <a:pt x="0" y="2"/>
                    </a:cubicBezTo>
                    <a:cubicBezTo>
                      <a:pt x="0" y="4"/>
                      <a:pt x="0" y="4"/>
                      <a:pt x="0" y="4"/>
                    </a:cubicBez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177">
                <a:extLst>
                  <a:ext uri="{FF2B5EF4-FFF2-40B4-BE49-F238E27FC236}">
                    <a16:creationId xmlns:a16="http://schemas.microsoft.com/office/drawing/2014/main" id="{171D6E80-460A-5F4D-AFE9-14F2E6DA9D14}"/>
                  </a:ext>
                </a:extLst>
              </p:cNvPr>
              <p:cNvSpPr>
                <a:spLocks/>
              </p:cNvSpPr>
              <p:nvPr/>
            </p:nvSpPr>
            <p:spPr bwMode="auto">
              <a:xfrm>
                <a:off x="7836193" y="1288927"/>
                <a:ext cx="28576" cy="44446"/>
              </a:xfrm>
              <a:custGeom>
                <a:avLst/>
                <a:gdLst>
                  <a:gd name="T0" fmla="*/ 4 w 18"/>
                  <a:gd name="T1" fmla="*/ 8 h 28"/>
                  <a:gd name="T2" fmla="*/ 8 w 18"/>
                  <a:gd name="T3" fmla="*/ 12 h 28"/>
                  <a:gd name="T4" fmla="*/ 12 w 18"/>
                  <a:gd name="T5" fmla="*/ 19 h 28"/>
                  <a:gd name="T6" fmla="*/ 14 w 18"/>
                  <a:gd name="T7" fmla="*/ 26 h 28"/>
                  <a:gd name="T8" fmla="*/ 16 w 18"/>
                  <a:gd name="T9" fmla="*/ 28 h 28"/>
                  <a:gd name="T10" fmla="*/ 18 w 18"/>
                  <a:gd name="T11" fmla="*/ 26 h 28"/>
                  <a:gd name="T12" fmla="*/ 18 w 18"/>
                  <a:gd name="T13" fmla="*/ 22 h 28"/>
                  <a:gd name="T14" fmla="*/ 15 w 18"/>
                  <a:gd name="T15" fmla="*/ 14 h 28"/>
                  <a:gd name="T16" fmla="*/ 14 w 18"/>
                  <a:gd name="T17" fmla="*/ 10 h 28"/>
                  <a:gd name="T18" fmla="*/ 12 w 18"/>
                  <a:gd name="T19" fmla="*/ 8 h 28"/>
                  <a:gd name="T20" fmla="*/ 7 w 18"/>
                  <a:gd name="T21" fmla="*/ 8 h 28"/>
                  <a:gd name="T22" fmla="*/ 5 w 18"/>
                  <a:gd name="T23" fmla="*/ 3 h 28"/>
                  <a:gd name="T24" fmla="*/ 2 w 18"/>
                  <a:gd name="T25" fmla="*/ 1 h 28"/>
                  <a:gd name="T26" fmla="*/ 0 w 18"/>
                  <a:gd name="T27" fmla="*/ 0 h 28"/>
                  <a:gd name="T28" fmla="*/ 1 w 18"/>
                  <a:gd name="T29" fmla="*/ 2 h 28"/>
                  <a:gd name="T30" fmla="*/ 4 w 18"/>
                  <a:gd name="T31"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8">
                    <a:moveTo>
                      <a:pt x="4" y="8"/>
                    </a:moveTo>
                    <a:lnTo>
                      <a:pt x="8" y="12"/>
                    </a:lnTo>
                    <a:lnTo>
                      <a:pt x="12" y="19"/>
                    </a:lnTo>
                    <a:lnTo>
                      <a:pt x="14" y="26"/>
                    </a:lnTo>
                    <a:lnTo>
                      <a:pt x="16" y="28"/>
                    </a:lnTo>
                    <a:lnTo>
                      <a:pt x="18" y="26"/>
                    </a:lnTo>
                    <a:lnTo>
                      <a:pt x="18" y="22"/>
                    </a:lnTo>
                    <a:lnTo>
                      <a:pt x="15" y="14"/>
                    </a:lnTo>
                    <a:lnTo>
                      <a:pt x="14" y="10"/>
                    </a:lnTo>
                    <a:lnTo>
                      <a:pt x="12" y="8"/>
                    </a:lnTo>
                    <a:lnTo>
                      <a:pt x="7" y="8"/>
                    </a:lnTo>
                    <a:lnTo>
                      <a:pt x="5" y="3"/>
                    </a:lnTo>
                    <a:lnTo>
                      <a:pt x="2" y="1"/>
                    </a:lnTo>
                    <a:lnTo>
                      <a:pt x="0" y="0"/>
                    </a:lnTo>
                    <a:lnTo>
                      <a:pt x="1" y="2"/>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178">
                <a:extLst>
                  <a:ext uri="{FF2B5EF4-FFF2-40B4-BE49-F238E27FC236}">
                    <a16:creationId xmlns:a16="http://schemas.microsoft.com/office/drawing/2014/main" id="{37A17698-B746-034D-9FB2-B3112F278F45}"/>
                  </a:ext>
                </a:extLst>
              </p:cNvPr>
              <p:cNvSpPr>
                <a:spLocks/>
              </p:cNvSpPr>
              <p:nvPr/>
            </p:nvSpPr>
            <p:spPr bwMode="auto">
              <a:xfrm>
                <a:off x="7531382" y="1531792"/>
                <a:ext cx="34927" cy="38097"/>
              </a:xfrm>
              <a:custGeom>
                <a:avLst/>
                <a:gdLst>
                  <a:gd name="T0" fmla="*/ 6 w 22"/>
                  <a:gd name="T1" fmla="*/ 20 h 24"/>
                  <a:gd name="T2" fmla="*/ 13 w 22"/>
                  <a:gd name="T3" fmla="*/ 22 h 24"/>
                  <a:gd name="T4" fmla="*/ 16 w 22"/>
                  <a:gd name="T5" fmla="*/ 23 h 24"/>
                  <a:gd name="T6" fmla="*/ 17 w 22"/>
                  <a:gd name="T7" fmla="*/ 24 h 24"/>
                  <a:gd name="T8" fmla="*/ 20 w 22"/>
                  <a:gd name="T9" fmla="*/ 23 h 24"/>
                  <a:gd name="T10" fmla="*/ 21 w 22"/>
                  <a:gd name="T11" fmla="*/ 20 h 24"/>
                  <a:gd name="T12" fmla="*/ 22 w 22"/>
                  <a:gd name="T13" fmla="*/ 19 h 24"/>
                  <a:gd name="T14" fmla="*/ 22 w 22"/>
                  <a:gd name="T15" fmla="*/ 17 h 24"/>
                  <a:gd name="T16" fmla="*/ 21 w 22"/>
                  <a:gd name="T17" fmla="*/ 14 h 24"/>
                  <a:gd name="T18" fmla="*/ 20 w 22"/>
                  <a:gd name="T19" fmla="*/ 9 h 24"/>
                  <a:gd name="T20" fmla="*/ 18 w 22"/>
                  <a:gd name="T21" fmla="*/ 7 h 24"/>
                  <a:gd name="T22" fmla="*/ 17 w 22"/>
                  <a:gd name="T23" fmla="*/ 3 h 24"/>
                  <a:gd name="T24" fmla="*/ 17 w 22"/>
                  <a:gd name="T25" fmla="*/ 1 h 24"/>
                  <a:gd name="T26" fmla="*/ 15 w 22"/>
                  <a:gd name="T27" fmla="*/ 0 h 24"/>
                  <a:gd name="T28" fmla="*/ 10 w 22"/>
                  <a:gd name="T29" fmla="*/ 2 h 24"/>
                  <a:gd name="T30" fmla="*/ 4 w 22"/>
                  <a:gd name="T31" fmla="*/ 6 h 24"/>
                  <a:gd name="T32" fmla="*/ 2 w 22"/>
                  <a:gd name="T33" fmla="*/ 6 h 24"/>
                  <a:gd name="T34" fmla="*/ 1 w 22"/>
                  <a:gd name="T35" fmla="*/ 7 h 24"/>
                  <a:gd name="T36" fmla="*/ 2 w 22"/>
                  <a:gd name="T37" fmla="*/ 11 h 24"/>
                  <a:gd name="T38" fmla="*/ 4 w 22"/>
                  <a:gd name="T39" fmla="*/ 13 h 24"/>
                  <a:gd name="T40" fmla="*/ 5 w 22"/>
                  <a:gd name="T41" fmla="*/ 16 h 24"/>
                  <a:gd name="T42" fmla="*/ 3 w 22"/>
                  <a:gd name="T43" fmla="*/ 17 h 24"/>
                  <a:gd name="T44" fmla="*/ 1 w 22"/>
                  <a:gd name="T45" fmla="*/ 17 h 24"/>
                  <a:gd name="T46" fmla="*/ 0 w 22"/>
                  <a:gd name="T47" fmla="*/ 18 h 24"/>
                  <a:gd name="T48" fmla="*/ 2 w 22"/>
                  <a:gd name="T49" fmla="*/ 20 h 24"/>
                  <a:gd name="T50" fmla="*/ 6 w 22"/>
                  <a:gd name="T5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6" y="20"/>
                    </a:moveTo>
                    <a:lnTo>
                      <a:pt x="13" y="22"/>
                    </a:lnTo>
                    <a:lnTo>
                      <a:pt x="16" y="23"/>
                    </a:lnTo>
                    <a:lnTo>
                      <a:pt x="17" y="24"/>
                    </a:lnTo>
                    <a:lnTo>
                      <a:pt x="20" y="23"/>
                    </a:lnTo>
                    <a:lnTo>
                      <a:pt x="21" y="20"/>
                    </a:lnTo>
                    <a:lnTo>
                      <a:pt x="22" y="19"/>
                    </a:lnTo>
                    <a:lnTo>
                      <a:pt x="22" y="17"/>
                    </a:lnTo>
                    <a:lnTo>
                      <a:pt x="21" y="14"/>
                    </a:lnTo>
                    <a:lnTo>
                      <a:pt x="20" y="9"/>
                    </a:lnTo>
                    <a:lnTo>
                      <a:pt x="18" y="7"/>
                    </a:lnTo>
                    <a:lnTo>
                      <a:pt x="17" y="3"/>
                    </a:lnTo>
                    <a:lnTo>
                      <a:pt x="17" y="1"/>
                    </a:lnTo>
                    <a:lnTo>
                      <a:pt x="15" y="0"/>
                    </a:lnTo>
                    <a:lnTo>
                      <a:pt x="10" y="2"/>
                    </a:lnTo>
                    <a:lnTo>
                      <a:pt x="4" y="6"/>
                    </a:lnTo>
                    <a:lnTo>
                      <a:pt x="2" y="6"/>
                    </a:lnTo>
                    <a:lnTo>
                      <a:pt x="1" y="7"/>
                    </a:lnTo>
                    <a:lnTo>
                      <a:pt x="2" y="11"/>
                    </a:lnTo>
                    <a:lnTo>
                      <a:pt x="4" y="13"/>
                    </a:lnTo>
                    <a:lnTo>
                      <a:pt x="5" y="16"/>
                    </a:lnTo>
                    <a:lnTo>
                      <a:pt x="3" y="17"/>
                    </a:lnTo>
                    <a:lnTo>
                      <a:pt x="1" y="17"/>
                    </a:lnTo>
                    <a:lnTo>
                      <a:pt x="0" y="18"/>
                    </a:lnTo>
                    <a:lnTo>
                      <a:pt x="2" y="20"/>
                    </a:lnTo>
                    <a:lnTo>
                      <a:pt x="6"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179">
                <a:extLst>
                  <a:ext uri="{FF2B5EF4-FFF2-40B4-BE49-F238E27FC236}">
                    <a16:creationId xmlns:a16="http://schemas.microsoft.com/office/drawing/2014/main" id="{019558B9-AA64-3A4F-8A7B-BF9783FB9AA4}"/>
                  </a:ext>
                </a:extLst>
              </p:cNvPr>
              <p:cNvSpPr>
                <a:spLocks/>
              </p:cNvSpPr>
              <p:nvPr/>
            </p:nvSpPr>
            <p:spPr bwMode="auto">
              <a:xfrm>
                <a:off x="6491531" y="1363533"/>
                <a:ext cx="7938" cy="6349"/>
              </a:xfrm>
              <a:custGeom>
                <a:avLst/>
                <a:gdLst>
                  <a:gd name="T0" fmla="*/ 4 w 5"/>
                  <a:gd name="T1" fmla="*/ 3 h 4"/>
                  <a:gd name="T2" fmla="*/ 5 w 5"/>
                  <a:gd name="T3" fmla="*/ 1 h 4"/>
                  <a:gd name="T4" fmla="*/ 4 w 5"/>
                  <a:gd name="T5" fmla="*/ 0 h 4"/>
                  <a:gd name="T6" fmla="*/ 2 w 5"/>
                  <a:gd name="T7" fmla="*/ 0 h 4"/>
                  <a:gd name="T8" fmla="*/ 2 w 5"/>
                  <a:gd name="T9" fmla="*/ 1 h 4"/>
                  <a:gd name="T10" fmla="*/ 0 w 5"/>
                  <a:gd name="T11" fmla="*/ 2 h 4"/>
                  <a:gd name="T12" fmla="*/ 0 w 5"/>
                  <a:gd name="T13" fmla="*/ 3 h 4"/>
                  <a:gd name="T14" fmla="*/ 2 w 5"/>
                  <a:gd name="T15" fmla="*/ 4 h 4"/>
                  <a:gd name="T16" fmla="*/ 4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3"/>
                    </a:moveTo>
                    <a:lnTo>
                      <a:pt x="5" y="1"/>
                    </a:lnTo>
                    <a:lnTo>
                      <a:pt x="4" y="0"/>
                    </a:lnTo>
                    <a:lnTo>
                      <a:pt x="2" y="0"/>
                    </a:lnTo>
                    <a:lnTo>
                      <a:pt x="2" y="1"/>
                    </a:lnTo>
                    <a:lnTo>
                      <a:pt x="0" y="2"/>
                    </a:lnTo>
                    <a:lnTo>
                      <a:pt x="0" y="3"/>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180">
                <a:extLst>
                  <a:ext uri="{FF2B5EF4-FFF2-40B4-BE49-F238E27FC236}">
                    <a16:creationId xmlns:a16="http://schemas.microsoft.com/office/drawing/2014/main" id="{0AE0CC2F-DA40-874A-85E1-021C8B6B748B}"/>
                  </a:ext>
                </a:extLst>
              </p:cNvPr>
              <p:cNvSpPr>
                <a:spLocks/>
              </p:cNvSpPr>
              <p:nvPr/>
            </p:nvSpPr>
            <p:spPr bwMode="auto">
              <a:xfrm>
                <a:off x="6482006" y="1374645"/>
                <a:ext cx="11114" cy="11112"/>
              </a:xfrm>
              <a:custGeom>
                <a:avLst/>
                <a:gdLst>
                  <a:gd name="T0" fmla="*/ 4 w 7"/>
                  <a:gd name="T1" fmla="*/ 7 h 7"/>
                  <a:gd name="T2" fmla="*/ 6 w 7"/>
                  <a:gd name="T3" fmla="*/ 6 h 7"/>
                  <a:gd name="T4" fmla="*/ 7 w 7"/>
                  <a:gd name="T5" fmla="*/ 5 h 7"/>
                  <a:gd name="T6" fmla="*/ 6 w 7"/>
                  <a:gd name="T7" fmla="*/ 2 h 7"/>
                  <a:gd name="T8" fmla="*/ 6 w 7"/>
                  <a:gd name="T9" fmla="*/ 0 h 7"/>
                  <a:gd name="T10" fmla="*/ 4 w 7"/>
                  <a:gd name="T11" fmla="*/ 1 h 7"/>
                  <a:gd name="T12" fmla="*/ 3 w 7"/>
                  <a:gd name="T13" fmla="*/ 3 h 7"/>
                  <a:gd name="T14" fmla="*/ 0 w 7"/>
                  <a:gd name="T15" fmla="*/ 4 h 7"/>
                  <a:gd name="T16" fmla="*/ 1 w 7"/>
                  <a:gd name="T17" fmla="*/ 6 h 7"/>
                  <a:gd name="T18" fmla="*/ 4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7"/>
                    </a:moveTo>
                    <a:lnTo>
                      <a:pt x="6" y="6"/>
                    </a:lnTo>
                    <a:lnTo>
                      <a:pt x="7" y="5"/>
                    </a:lnTo>
                    <a:lnTo>
                      <a:pt x="6" y="2"/>
                    </a:lnTo>
                    <a:lnTo>
                      <a:pt x="6" y="0"/>
                    </a:lnTo>
                    <a:lnTo>
                      <a:pt x="4" y="1"/>
                    </a:lnTo>
                    <a:lnTo>
                      <a:pt x="3"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181">
                <a:extLst>
                  <a:ext uri="{FF2B5EF4-FFF2-40B4-BE49-F238E27FC236}">
                    <a16:creationId xmlns:a16="http://schemas.microsoft.com/office/drawing/2014/main" id="{298539F0-53C5-3F4B-A0CD-76C93A8E93D1}"/>
                  </a:ext>
                </a:extLst>
              </p:cNvPr>
              <p:cNvSpPr>
                <a:spLocks/>
              </p:cNvSpPr>
              <p:nvPr/>
            </p:nvSpPr>
            <p:spPr bwMode="auto">
              <a:xfrm>
                <a:off x="6485181" y="1363533"/>
                <a:ext cx="3175" cy="7937"/>
              </a:xfrm>
              <a:custGeom>
                <a:avLst/>
                <a:gdLst>
                  <a:gd name="T0" fmla="*/ 0 w 2"/>
                  <a:gd name="T1" fmla="*/ 5 h 5"/>
                  <a:gd name="T2" fmla="*/ 1 w 2"/>
                  <a:gd name="T3" fmla="*/ 5 h 5"/>
                  <a:gd name="T4" fmla="*/ 2 w 2"/>
                  <a:gd name="T5" fmla="*/ 2 h 5"/>
                  <a:gd name="T6" fmla="*/ 2 w 2"/>
                  <a:gd name="T7" fmla="*/ 0 h 5"/>
                  <a:gd name="T8" fmla="*/ 1 w 2"/>
                  <a:gd name="T9" fmla="*/ 2 h 5"/>
                  <a:gd name="T10" fmla="*/ 0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0" y="5"/>
                    </a:moveTo>
                    <a:lnTo>
                      <a:pt x="1" y="5"/>
                    </a:lnTo>
                    <a:lnTo>
                      <a:pt x="2" y="2"/>
                    </a:lnTo>
                    <a:lnTo>
                      <a:pt x="2" y="0"/>
                    </a:lnTo>
                    <a:lnTo>
                      <a:pt x="1" y="2"/>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182">
                <a:extLst>
                  <a:ext uri="{FF2B5EF4-FFF2-40B4-BE49-F238E27FC236}">
                    <a16:creationId xmlns:a16="http://schemas.microsoft.com/office/drawing/2014/main" id="{C893CFC6-4666-9542-9F61-8A9C51BD5AE0}"/>
                  </a:ext>
                </a:extLst>
              </p:cNvPr>
              <p:cNvSpPr>
                <a:spLocks/>
              </p:cNvSpPr>
              <p:nvPr/>
            </p:nvSpPr>
            <p:spPr bwMode="auto">
              <a:xfrm>
                <a:off x="6501057" y="1290515"/>
                <a:ext cx="12701" cy="12699"/>
              </a:xfrm>
              <a:custGeom>
                <a:avLst/>
                <a:gdLst>
                  <a:gd name="T0" fmla="*/ 2 w 8"/>
                  <a:gd name="T1" fmla="*/ 0 h 8"/>
                  <a:gd name="T2" fmla="*/ 1 w 8"/>
                  <a:gd name="T3" fmla="*/ 0 h 8"/>
                  <a:gd name="T4" fmla="*/ 0 w 8"/>
                  <a:gd name="T5" fmla="*/ 2 h 8"/>
                  <a:gd name="T6" fmla="*/ 1 w 8"/>
                  <a:gd name="T7" fmla="*/ 5 h 8"/>
                  <a:gd name="T8" fmla="*/ 5 w 8"/>
                  <a:gd name="T9" fmla="*/ 8 h 8"/>
                  <a:gd name="T10" fmla="*/ 8 w 8"/>
                  <a:gd name="T11" fmla="*/ 7 h 8"/>
                  <a:gd name="T12" fmla="*/ 8 w 8"/>
                  <a:gd name="T13" fmla="*/ 4 h 8"/>
                  <a:gd name="T14" fmla="*/ 6 w 8"/>
                  <a:gd name="T15" fmla="*/ 2 h 8"/>
                  <a:gd name="T16" fmla="*/ 3 w 8"/>
                  <a:gd name="T17" fmla="*/ 2 h 8"/>
                  <a:gd name="T18" fmla="*/ 2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2" y="0"/>
                    </a:moveTo>
                    <a:lnTo>
                      <a:pt x="1" y="0"/>
                    </a:lnTo>
                    <a:lnTo>
                      <a:pt x="0" y="2"/>
                    </a:lnTo>
                    <a:lnTo>
                      <a:pt x="1" y="5"/>
                    </a:lnTo>
                    <a:lnTo>
                      <a:pt x="5" y="8"/>
                    </a:lnTo>
                    <a:lnTo>
                      <a:pt x="8" y="7"/>
                    </a:lnTo>
                    <a:lnTo>
                      <a:pt x="8" y="4"/>
                    </a:lnTo>
                    <a:lnTo>
                      <a:pt x="6"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183">
                <a:extLst>
                  <a:ext uri="{FF2B5EF4-FFF2-40B4-BE49-F238E27FC236}">
                    <a16:creationId xmlns:a16="http://schemas.microsoft.com/office/drawing/2014/main" id="{3BB153F6-9658-F34E-8362-CA97590BAFCD}"/>
                  </a:ext>
                </a:extLst>
              </p:cNvPr>
              <p:cNvSpPr>
                <a:spLocks/>
              </p:cNvSpPr>
              <p:nvPr/>
            </p:nvSpPr>
            <p:spPr bwMode="auto">
              <a:xfrm>
                <a:off x="6508994" y="1307975"/>
                <a:ext cx="11114" cy="15874"/>
              </a:xfrm>
              <a:custGeom>
                <a:avLst/>
                <a:gdLst>
                  <a:gd name="T0" fmla="*/ 2 w 7"/>
                  <a:gd name="T1" fmla="*/ 6 h 10"/>
                  <a:gd name="T2" fmla="*/ 0 w 7"/>
                  <a:gd name="T3" fmla="*/ 7 h 10"/>
                  <a:gd name="T4" fmla="*/ 0 w 7"/>
                  <a:gd name="T5" fmla="*/ 10 h 10"/>
                  <a:gd name="T6" fmla="*/ 1 w 7"/>
                  <a:gd name="T7" fmla="*/ 10 h 10"/>
                  <a:gd name="T8" fmla="*/ 4 w 7"/>
                  <a:gd name="T9" fmla="*/ 10 h 10"/>
                  <a:gd name="T10" fmla="*/ 6 w 7"/>
                  <a:gd name="T11" fmla="*/ 9 h 10"/>
                  <a:gd name="T12" fmla="*/ 6 w 7"/>
                  <a:gd name="T13" fmla="*/ 6 h 10"/>
                  <a:gd name="T14" fmla="*/ 7 w 7"/>
                  <a:gd name="T15" fmla="*/ 6 h 10"/>
                  <a:gd name="T16" fmla="*/ 7 w 7"/>
                  <a:gd name="T17" fmla="*/ 3 h 10"/>
                  <a:gd name="T18" fmla="*/ 5 w 7"/>
                  <a:gd name="T19" fmla="*/ 0 h 10"/>
                  <a:gd name="T20" fmla="*/ 4 w 7"/>
                  <a:gd name="T21" fmla="*/ 0 h 10"/>
                  <a:gd name="T22" fmla="*/ 3 w 7"/>
                  <a:gd name="T23" fmla="*/ 2 h 10"/>
                  <a:gd name="T24" fmla="*/ 2 w 7"/>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6"/>
                    </a:moveTo>
                    <a:lnTo>
                      <a:pt x="0" y="7"/>
                    </a:lnTo>
                    <a:lnTo>
                      <a:pt x="0" y="10"/>
                    </a:lnTo>
                    <a:lnTo>
                      <a:pt x="1" y="10"/>
                    </a:lnTo>
                    <a:lnTo>
                      <a:pt x="4" y="10"/>
                    </a:lnTo>
                    <a:lnTo>
                      <a:pt x="6" y="9"/>
                    </a:lnTo>
                    <a:lnTo>
                      <a:pt x="6" y="6"/>
                    </a:lnTo>
                    <a:lnTo>
                      <a:pt x="7" y="6"/>
                    </a:lnTo>
                    <a:lnTo>
                      <a:pt x="7" y="3"/>
                    </a:lnTo>
                    <a:lnTo>
                      <a:pt x="5" y="0"/>
                    </a:lnTo>
                    <a:lnTo>
                      <a:pt x="4" y="0"/>
                    </a:lnTo>
                    <a:lnTo>
                      <a:pt x="3" y="2"/>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184">
                <a:extLst>
                  <a:ext uri="{FF2B5EF4-FFF2-40B4-BE49-F238E27FC236}">
                    <a16:creationId xmlns:a16="http://schemas.microsoft.com/office/drawing/2014/main" id="{4D5A94B4-625C-C549-A022-507245B18C32}"/>
                  </a:ext>
                </a:extLst>
              </p:cNvPr>
              <p:cNvSpPr>
                <a:spLocks/>
              </p:cNvSpPr>
              <p:nvPr/>
            </p:nvSpPr>
            <p:spPr bwMode="auto">
              <a:xfrm>
                <a:off x="6508994" y="1339723"/>
                <a:ext cx="11114" cy="7937"/>
              </a:xfrm>
              <a:custGeom>
                <a:avLst/>
                <a:gdLst>
                  <a:gd name="T0" fmla="*/ 4 w 7"/>
                  <a:gd name="T1" fmla="*/ 0 h 5"/>
                  <a:gd name="T2" fmla="*/ 3 w 7"/>
                  <a:gd name="T3" fmla="*/ 2 h 5"/>
                  <a:gd name="T4" fmla="*/ 0 w 7"/>
                  <a:gd name="T5" fmla="*/ 2 h 5"/>
                  <a:gd name="T6" fmla="*/ 3 w 7"/>
                  <a:gd name="T7" fmla="*/ 4 h 5"/>
                  <a:gd name="T8" fmla="*/ 4 w 7"/>
                  <a:gd name="T9" fmla="*/ 5 h 5"/>
                  <a:gd name="T10" fmla="*/ 7 w 7"/>
                  <a:gd name="T11" fmla="*/ 3 h 5"/>
                  <a:gd name="T12" fmla="*/ 7 w 7"/>
                  <a:gd name="T13" fmla="*/ 1 h 5"/>
                  <a:gd name="T14" fmla="*/ 6 w 7"/>
                  <a:gd name="T15" fmla="*/ 0 h 5"/>
                  <a:gd name="T16" fmla="*/ 4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4" y="0"/>
                    </a:moveTo>
                    <a:lnTo>
                      <a:pt x="3" y="2"/>
                    </a:lnTo>
                    <a:lnTo>
                      <a:pt x="0" y="2"/>
                    </a:lnTo>
                    <a:lnTo>
                      <a:pt x="3" y="4"/>
                    </a:lnTo>
                    <a:lnTo>
                      <a:pt x="4" y="5"/>
                    </a:lnTo>
                    <a:lnTo>
                      <a:pt x="7" y="3"/>
                    </a:lnTo>
                    <a:lnTo>
                      <a:pt x="7" y="1"/>
                    </a:lnTo>
                    <a:lnTo>
                      <a:pt x="6"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185">
                <a:extLst>
                  <a:ext uri="{FF2B5EF4-FFF2-40B4-BE49-F238E27FC236}">
                    <a16:creationId xmlns:a16="http://schemas.microsoft.com/office/drawing/2014/main" id="{C145AAB1-F4BF-3C4C-A647-94089348DBEA}"/>
                  </a:ext>
                </a:extLst>
              </p:cNvPr>
              <p:cNvSpPr>
                <a:spLocks/>
              </p:cNvSpPr>
              <p:nvPr/>
            </p:nvSpPr>
            <p:spPr bwMode="auto">
              <a:xfrm>
                <a:off x="6477243" y="1296865"/>
                <a:ext cx="31752" cy="22223"/>
              </a:xfrm>
              <a:custGeom>
                <a:avLst/>
                <a:gdLst>
                  <a:gd name="T0" fmla="*/ 20 w 20"/>
                  <a:gd name="T1" fmla="*/ 6 h 14"/>
                  <a:gd name="T2" fmla="*/ 17 w 20"/>
                  <a:gd name="T3" fmla="*/ 7 h 14"/>
                  <a:gd name="T4" fmla="*/ 16 w 20"/>
                  <a:gd name="T5" fmla="*/ 7 h 14"/>
                  <a:gd name="T6" fmla="*/ 12 w 20"/>
                  <a:gd name="T7" fmla="*/ 3 h 14"/>
                  <a:gd name="T8" fmla="*/ 7 w 20"/>
                  <a:gd name="T9" fmla="*/ 0 h 14"/>
                  <a:gd name="T10" fmla="*/ 3 w 20"/>
                  <a:gd name="T11" fmla="*/ 0 h 14"/>
                  <a:gd name="T12" fmla="*/ 1 w 20"/>
                  <a:gd name="T13" fmla="*/ 1 h 14"/>
                  <a:gd name="T14" fmla="*/ 0 w 20"/>
                  <a:gd name="T15" fmla="*/ 3 h 14"/>
                  <a:gd name="T16" fmla="*/ 2 w 20"/>
                  <a:gd name="T17" fmla="*/ 4 h 14"/>
                  <a:gd name="T18" fmla="*/ 4 w 20"/>
                  <a:gd name="T19" fmla="*/ 4 h 14"/>
                  <a:gd name="T20" fmla="*/ 9 w 20"/>
                  <a:gd name="T21" fmla="*/ 6 h 14"/>
                  <a:gd name="T22" fmla="*/ 14 w 20"/>
                  <a:gd name="T23" fmla="*/ 11 h 14"/>
                  <a:gd name="T24" fmla="*/ 16 w 20"/>
                  <a:gd name="T25" fmla="*/ 14 h 14"/>
                  <a:gd name="T26" fmla="*/ 19 w 20"/>
                  <a:gd name="T27" fmla="*/ 13 h 14"/>
                  <a:gd name="T28" fmla="*/ 20 w 20"/>
                  <a:gd name="T29" fmla="*/ 10 h 14"/>
                  <a:gd name="T30" fmla="*/ 20 w 20"/>
                  <a:gd name="T31" fmla="*/ 6 h 14"/>
                  <a:gd name="T32" fmla="*/ 20 w 20"/>
                  <a:gd name="T3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4">
                    <a:moveTo>
                      <a:pt x="20" y="6"/>
                    </a:moveTo>
                    <a:lnTo>
                      <a:pt x="17" y="7"/>
                    </a:lnTo>
                    <a:lnTo>
                      <a:pt x="16" y="7"/>
                    </a:lnTo>
                    <a:lnTo>
                      <a:pt x="12" y="3"/>
                    </a:lnTo>
                    <a:lnTo>
                      <a:pt x="7" y="0"/>
                    </a:lnTo>
                    <a:lnTo>
                      <a:pt x="3" y="0"/>
                    </a:lnTo>
                    <a:lnTo>
                      <a:pt x="1" y="1"/>
                    </a:lnTo>
                    <a:lnTo>
                      <a:pt x="0" y="3"/>
                    </a:lnTo>
                    <a:lnTo>
                      <a:pt x="2" y="4"/>
                    </a:lnTo>
                    <a:lnTo>
                      <a:pt x="4" y="4"/>
                    </a:lnTo>
                    <a:lnTo>
                      <a:pt x="9" y="6"/>
                    </a:lnTo>
                    <a:lnTo>
                      <a:pt x="14" y="11"/>
                    </a:lnTo>
                    <a:lnTo>
                      <a:pt x="16" y="14"/>
                    </a:lnTo>
                    <a:lnTo>
                      <a:pt x="19" y="13"/>
                    </a:lnTo>
                    <a:lnTo>
                      <a:pt x="20" y="10"/>
                    </a:lnTo>
                    <a:lnTo>
                      <a:pt x="20" y="6"/>
                    </a:lnTo>
                    <a:lnTo>
                      <a:pt x="2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186">
                <a:extLst>
                  <a:ext uri="{FF2B5EF4-FFF2-40B4-BE49-F238E27FC236}">
                    <a16:creationId xmlns:a16="http://schemas.microsoft.com/office/drawing/2014/main" id="{4CC3923B-F082-4F48-B05E-A5B9DEC5B5E3}"/>
                  </a:ext>
                </a:extLst>
              </p:cNvPr>
              <p:cNvSpPr>
                <a:spLocks/>
              </p:cNvSpPr>
              <p:nvPr/>
            </p:nvSpPr>
            <p:spPr bwMode="auto">
              <a:xfrm>
                <a:off x="6497882" y="1365121"/>
                <a:ext cx="22226" cy="31747"/>
              </a:xfrm>
              <a:custGeom>
                <a:avLst/>
                <a:gdLst>
                  <a:gd name="T0" fmla="*/ 3 w 14"/>
                  <a:gd name="T1" fmla="*/ 17 h 20"/>
                  <a:gd name="T2" fmla="*/ 4 w 14"/>
                  <a:gd name="T3" fmla="*/ 19 h 20"/>
                  <a:gd name="T4" fmla="*/ 7 w 14"/>
                  <a:gd name="T5" fmla="*/ 20 h 20"/>
                  <a:gd name="T6" fmla="*/ 10 w 14"/>
                  <a:gd name="T7" fmla="*/ 18 h 20"/>
                  <a:gd name="T8" fmla="*/ 14 w 14"/>
                  <a:gd name="T9" fmla="*/ 18 h 20"/>
                  <a:gd name="T10" fmla="*/ 14 w 14"/>
                  <a:gd name="T11" fmla="*/ 16 h 20"/>
                  <a:gd name="T12" fmla="*/ 12 w 14"/>
                  <a:gd name="T13" fmla="*/ 13 h 20"/>
                  <a:gd name="T14" fmla="*/ 12 w 14"/>
                  <a:gd name="T15" fmla="*/ 9 h 20"/>
                  <a:gd name="T16" fmla="*/ 12 w 14"/>
                  <a:gd name="T17" fmla="*/ 6 h 20"/>
                  <a:gd name="T18" fmla="*/ 10 w 14"/>
                  <a:gd name="T19" fmla="*/ 2 h 20"/>
                  <a:gd name="T20" fmla="*/ 8 w 14"/>
                  <a:gd name="T21" fmla="*/ 0 h 20"/>
                  <a:gd name="T22" fmla="*/ 7 w 14"/>
                  <a:gd name="T23" fmla="*/ 1 h 20"/>
                  <a:gd name="T24" fmla="*/ 3 w 14"/>
                  <a:gd name="T25" fmla="*/ 2 h 20"/>
                  <a:gd name="T26" fmla="*/ 0 w 14"/>
                  <a:gd name="T27" fmla="*/ 5 h 20"/>
                  <a:gd name="T28" fmla="*/ 0 w 14"/>
                  <a:gd name="T29" fmla="*/ 7 h 20"/>
                  <a:gd name="T30" fmla="*/ 2 w 14"/>
                  <a:gd name="T31" fmla="*/ 11 h 20"/>
                  <a:gd name="T32" fmla="*/ 3 w 14"/>
                  <a:gd name="T3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3" y="17"/>
                    </a:moveTo>
                    <a:lnTo>
                      <a:pt x="4" y="19"/>
                    </a:lnTo>
                    <a:lnTo>
                      <a:pt x="7" y="20"/>
                    </a:lnTo>
                    <a:lnTo>
                      <a:pt x="10" y="18"/>
                    </a:lnTo>
                    <a:lnTo>
                      <a:pt x="14" y="18"/>
                    </a:lnTo>
                    <a:lnTo>
                      <a:pt x="14" y="16"/>
                    </a:lnTo>
                    <a:lnTo>
                      <a:pt x="12" y="13"/>
                    </a:lnTo>
                    <a:lnTo>
                      <a:pt x="12" y="9"/>
                    </a:lnTo>
                    <a:lnTo>
                      <a:pt x="12" y="6"/>
                    </a:lnTo>
                    <a:lnTo>
                      <a:pt x="10" y="2"/>
                    </a:lnTo>
                    <a:lnTo>
                      <a:pt x="8" y="0"/>
                    </a:lnTo>
                    <a:lnTo>
                      <a:pt x="7" y="1"/>
                    </a:lnTo>
                    <a:lnTo>
                      <a:pt x="3" y="2"/>
                    </a:lnTo>
                    <a:lnTo>
                      <a:pt x="0" y="5"/>
                    </a:lnTo>
                    <a:lnTo>
                      <a:pt x="0" y="7"/>
                    </a:lnTo>
                    <a:lnTo>
                      <a:pt x="2" y="11"/>
                    </a:lnTo>
                    <a:lnTo>
                      <a:pt x="3"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187">
                <a:extLst>
                  <a:ext uri="{FF2B5EF4-FFF2-40B4-BE49-F238E27FC236}">
                    <a16:creationId xmlns:a16="http://schemas.microsoft.com/office/drawing/2014/main" id="{140A234D-36CB-984E-883A-4767158937FD}"/>
                  </a:ext>
                </a:extLst>
              </p:cNvPr>
              <p:cNvSpPr>
                <a:spLocks/>
              </p:cNvSpPr>
              <p:nvPr/>
            </p:nvSpPr>
            <p:spPr bwMode="auto">
              <a:xfrm>
                <a:off x="8817305" y="2960408"/>
                <a:ext cx="15876" cy="38097"/>
              </a:xfrm>
              <a:custGeom>
                <a:avLst/>
                <a:gdLst>
                  <a:gd name="T0" fmla="*/ 6 w 13"/>
                  <a:gd name="T1" fmla="*/ 13 h 30"/>
                  <a:gd name="T2" fmla="*/ 8 w 13"/>
                  <a:gd name="T3" fmla="*/ 12 h 30"/>
                  <a:gd name="T4" fmla="*/ 12 w 13"/>
                  <a:gd name="T5" fmla="*/ 7 h 30"/>
                  <a:gd name="T6" fmla="*/ 13 w 13"/>
                  <a:gd name="T7" fmla="*/ 2 h 30"/>
                  <a:gd name="T8" fmla="*/ 12 w 13"/>
                  <a:gd name="T9" fmla="*/ 2 h 30"/>
                  <a:gd name="T10" fmla="*/ 9 w 13"/>
                  <a:gd name="T11" fmla="*/ 3 h 30"/>
                  <a:gd name="T12" fmla="*/ 7 w 13"/>
                  <a:gd name="T13" fmla="*/ 2 h 30"/>
                  <a:gd name="T14" fmla="*/ 5 w 13"/>
                  <a:gd name="T15" fmla="*/ 0 h 30"/>
                  <a:gd name="T16" fmla="*/ 4 w 13"/>
                  <a:gd name="T17" fmla="*/ 2 h 30"/>
                  <a:gd name="T18" fmla="*/ 4 w 13"/>
                  <a:gd name="T19" fmla="*/ 7 h 30"/>
                  <a:gd name="T20" fmla="*/ 3 w 13"/>
                  <a:gd name="T21" fmla="*/ 12 h 30"/>
                  <a:gd name="T22" fmla="*/ 2 w 13"/>
                  <a:gd name="T23" fmla="*/ 18 h 30"/>
                  <a:gd name="T24" fmla="*/ 0 w 13"/>
                  <a:gd name="T25" fmla="*/ 23 h 30"/>
                  <a:gd name="T26" fmla="*/ 1 w 13"/>
                  <a:gd name="T27" fmla="*/ 25 h 30"/>
                  <a:gd name="T28" fmla="*/ 4 w 13"/>
                  <a:gd name="T29" fmla="*/ 30 h 30"/>
                  <a:gd name="T30" fmla="*/ 4 w 13"/>
                  <a:gd name="T31" fmla="*/ 24 h 30"/>
                  <a:gd name="T32" fmla="*/ 6 w 13"/>
                  <a:gd name="T3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30">
                    <a:moveTo>
                      <a:pt x="6" y="13"/>
                    </a:moveTo>
                    <a:cubicBezTo>
                      <a:pt x="8" y="12"/>
                      <a:pt x="8" y="12"/>
                      <a:pt x="8" y="12"/>
                    </a:cubicBezTo>
                    <a:cubicBezTo>
                      <a:pt x="12" y="7"/>
                      <a:pt x="12" y="7"/>
                      <a:pt x="12" y="7"/>
                    </a:cubicBezTo>
                    <a:cubicBezTo>
                      <a:pt x="13" y="2"/>
                      <a:pt x="13" y="2"/>
                      <a:pt x="13" y="2"/>
                    </a:cubicBezTo>
                    <a:cubicBezTo>
                      <a:pt x="12" y="2"/>
                      <a:pt x="12" y="2"/>
                      <a:pt x="12" y="2"/>
                    </a:cubicBezTo>
                    <a:cubicBezTo>
                      <a:pt x="9" y="3"/>
                      <a:pt x="9" y="3"/>
                      <a:pt x="9" y="3"/>
                    </a:cubicBezTo>
                    <a:cubicBezTo>
                      <a:pt x="7" y="2"/>
                      <a:pt x="7" y="2"/>
                      <a:pt x="7" y="2"/>
                    </a:cubicBezTo>
                    <a:cubicBezTo>
                      <a:pt x="5" y="0"/>
                      <a:pt x="5" y="0"/>
                      <a:pt x="5" y="0"/>
                    </a:cubicBezTo>
                    <a:cubicBezTo>
                      <a:pt x="4" y="2"/>
                      <a:pt x="4" y="2"/>
                      <a:pt x="4" y="2"/>
                    </a:cubicBezTo>
                    <a:cubicBezTo>
                      <a:pt x="4" y="7"/>
                      <a:pt x="4" y="7"/>
                      <a:pt x="4" y="7"/>
                    </a:cubicBezTo>
                    <a:cubicBezTo>
                      <a:pt x="3" y="12"/>
                      <a:pt x="3" y="12"/>
                      <a:pt x="3" y="12"/>
                    </a:cubicBezTo>
                    <a:cubicBezTo>
                      <a:pt x="2" y="18"/>
                      <a:pt x="2" y="18"/>
                      <a:pt x="2" y="18"/>
                    </a:cubicBezTo>
                    <a:cubicBezTo>
                      <a:pt x="0" y="23"/>
                      <a:pt x="0" y="23"/>
                      <a:pt x="0" y="23"/>
                    </a:cubicBezTo>
                    <a:cubicBezTo>
                      <a:pt x="1" y="25"/>
                      <a:pt x="1" y="25"/>
                      <a:pt x="1" y="25"/>
                    </a:cubicBezTo>
                    <a:cubicBezTo>
                      <a:pt x="4" y="30"/>
                      <a:pt x="4" y="30"/>
                      <a:pt x="4" y="30"/>
                    </a:cubicBezTo>
                    <a:cubicBezTo>
                      <a:pt x="4" y="29"/>
                      <a:pt x="4" y="24"/>
                      <a:pt x="4" y="24"/>
                    </a:cubicBezTo>
                    <a:lnTo>
                      <a:pt x="6"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188">
                <a:extLst>
                  <a:ext uri="{FF2B5EF4-FFF2-40B4-BE49-F238E27FC236}">
                    <a16:creationId xmlns:a16="http://schemas.microsoft.com/office/drawing/2014/main" id="{2806BD47-41B6-E040-950D-6CAE50B9E953}"/>
                  </a:ext>
                </a:extLst>
              </p:cNvPr>
              <p:cNvSpPr>
                <a:spLocks/>
              </p:cNvSpPr>
              <p:nvPr/>
            </p:nvSpPr>
            <p:spPr bwMode="auto">
              <a:xfrm>
                <a:off x="6474068" y="1366708"/>
                <a:ext cx="4763" cy="11112"/>
              </a:xfrm>
              <a:custGeom>
                <a:avLst/>
                <a:gdLst>
                  <a:gd name="T0" fmla="*/ 3 w 3"/>
                  <a:gd name="T1" fmla="*/ 0 h 7"/>
                  <a:gd name="T2" fmla="*/ 1 w 3"/>
                  <a:gd name="T3" fmla="*/ 0 h 7"/>
                  <a:gd name="T4" fmla="*/ 0 w 3"/>
                  <a:gd name="T5" fmla="*/ 1 h 7"/>
                  <a:gd name="T6" fmla="*/ 1 w 3"/>
                  <a:gd name="T7" fmla="*/ 3 h 7"/>
                  <a:gd name="T8" fmla="*/ 0 w 3"/>
                  <a:gd name="T9" fmla="*/ 5 h 7"/>
                  <a:gd name="T10" fmla="*/ 1 w 3"/>
                  <a:gd name="T11" fmla="*/ 7 h 7"/>
                  <a:gd name="T12" fmla="*/ 2 w 3"/>
                  <a:gd name="T13" fmla="*/ 6 h 7"/>
                  <a:gd name="T14" fmla="*/ 3 w 3"/>
                  <a:gd name="T15" fmla="*/ 3 h 7"/>
                  <a:gd name="T16" fmla="*/ 3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0"/>
                    </a:moveTo>
                    <a:lnTo>
                      <a:pt x="1" y="0"/>
                    </a:lnTo>
                    <a:lnTo>
                      <a:pt x="0" y="1"/>
                    </a:lnTo>
                    <a:lnTo>
                      <a:pt x="1" y="3"/>
                    </a:lnTo>
                    <a:lnTo>
                      <a:pt x="0" y="5"/>
                    </a:lnTo>
                    <a:lnTo>
                      <a:pt x="1" y="7"/>
                    </a:lnTo>
                    <a:lnTo>
                      <a:pt x="2" y="6"/>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189">
                <a:extLst>
                  <a:ext uri="{FF2B5EF4-FFF2-40B4-BE49-F238E27FC236}">
                    <a16:creationId xmlns:a16="http://schemas.microsoft.com/office/drawing/2014/main" id="{E5E0126B-68BB-6C46-8A90-A55E97D0752E}"/>
                  </a:ext>
                </a:extLst>
              </p:cNvPr>
              <p:cNvSpPr>
                <a:spLocks/>
              </p:cNvSpPr>
              <p:nvPr/>
            </p:nvSpPr>
            <p:spPr bwMode="auto">
              <a:xfrm>
                <a:off x="6483593" y="1333373"/>
                <a:ext cx="19051" cy="15874"/>
              </a:xfrm>
              <a:custGeom>
                <a:avLst/>
                <a:gdLst>
                  <a:gd name="T0" fmla="*/ 5 w 12"/>
                  <a:gd name="T1" fmla="*/ 7 h 10"/>
                  <a:gd name="T2" fmla="*/ 8 w 12"/>
                  <a:gd name="T3" fmla="*/ 8 h 10"/>
                  <a:gd name="T4" fmla="*/ 10 w 12"/>
                  <a:gd name="T5" fmla="*/ 8 h 10"/>
                  <a:gd name="T6" fmla="*/ 12 w 12"/>
                  <a:gd name="T7" fmla="*/ 7 h 10"/>
                  <a:gd name="T8" fmla="*/ 12 w 12"/>
                  <a:gd name="T9" fmla="*/ 4 h 10"/>
                  <a:gd name="T10" fmla="*/ 9 w 12"/>
                  <a:gd name="T11" fmla="*/ 3 h 10"/>
                  <a:gd name="T12" fmla="*/ 8 w 12"/>
                  <a:gd name="T13" fmla="*/ 1 h 10"/>
                  <a:gd name="T14" fmla="*/ 5 w 12"/>
                  <a:gd name="T15" fmla="*/ 0 h 10"/>
                  <a:gd name="T16" fmla="*/ 2 w 12"/>
                  <a:gd name="T17" fmla="*/ 1 h 10"/>
                  <a:gd name="T18" fmla="*/ 0 w 12"/>
                  <a:gd name="T19" fmla="*/ 5 h 10"/>
                  <a:gd name="T20" fmla="*/ 1 w 12"/>
                  <a:gd name="T21" fmla="*/ 8 h 10"/>
                  <a:gd name="T22" fmla="*/ 2 w 12"/>
                  <a:gd name="T23" fmla="*/ 10 h 10"/>
                  <a:gd name="T24" fmla="*/ 4 w 12"/>
                  <a:gd name="T25" fmla="*/ 10 h 10"/>
                  <a:gd name="T26" fmla="*/ 5 w 12"/>
                  <a:gd name="T2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
                    <a:moveTo>
                      <a:pt x="5" y="7"/>
                    </a:moveTo>
                    <a:lnTo>
                      <a:pt x="8" y="8"/>
                    </a:lnTo>
                    <a:lnTo>
                      <a:pt x="10" y="8"/>
                    </a:lnTo>
                    <a:lnTo>
                      <a:pt x="12" y="7"/>
                    </a:lnTo>
                    <a:lnTo>
                      <a:pt x="12" y="4"/>
                    </a:lnTo>
                    <a:lnTo>
                      <a:pt x="9" y="3"/>
                    </a:lnTo>
                    <a:lnTo>
                      <a:pt x="8" y="1"/>
                    </a:lnTo>
                    <a:lnTo>
                      <a:pt x="5" y="0"/>
                    </a:lnTo>
                    <a:lnTo>
                      <a:pt x="2" y="1"/>
                    </a:lnTo>
                    <a:lnTo>
                      <a:pt x="0" y="5"/>
                    </a:lnTo>
                    <a:lnTo>
                      <a:pt x="1" y="8"/>
                    </a:lnTo>
                    <a:lnTo>
                      <a:pt x="2" y="10"/>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190">
                <a:extLst>
                  <a:ext uri="{FF2B5EF4-FFF2-40B4-BE49-F238E27FC236}">
                    <a16:creationId xmlns:a16="http://schemas.microsoft.com/office/drawing/2014/main" id="{DE77DB36-8EA0-5F4A-862A-866837C7657A}"/>
                  </a:ext>
                </a:extLst>
              </p:cNvPr>
              <p:cNvSpPr>
                <a:spLocks/>
              </p:cNvSpPr>
              <p:nvPr/>
            </p:nvSpPr>
            <p:spPr bwMode="auto">
              <a:xfrm>
                <a:off x="8679187" y="2242926"/>
                <a:ext cx="6350" cy="7937"/>
              </a:xfrm>
              <a:custGeom>
                <a:avLst/>
                <a:gdLst>
                  <a:gd name="T0" fmla="*/ 3 w 4"/>
                  <a:gd name="T1" fmla="*/ 2 h 5"/>
                  <a:gd name="T2" fmla="*/ 4 w 4"/>
                  <a:gd name="T3" fmla="*/ 0 h 5"/>
                  <a:gd name="T4" fmla="*/ 1 w 4"/>
                  <a:gd name="T5" fmla="*/ 0 h 5"/>
                  <a:gd name="T6" fmla="*/ 0 w 4"/>
                  <a:gd name="T7" fmla="*/ 3 h 5"/>
                  <a:gd name="T8" fmla="*/ 0 w 4"/>
                  <a:gd name="T9" fmla="*/ 5 h 5"/>
                  <a:gd name="T10" fmla="*/ 1 w 4"/>
                  <a:gd name="T11" fmla="*/ 5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4" y="0"/>
                    </a:lnTo>
                    <a:lnTo>
                      <a:pt x="1" y="0"/>
                    </a:lnTo>
                    <a:lnTo>
                      <a:pt x="0" y="3"/>
                    </a:lnTo>
                    <a:lnTo>
                      <a:pt x="0" y="5"/>
                    </a:lnTo>
                    <a:lnTo>
                      <a:pt x="1"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191">
                <a:extLst>
                  <a:ext uri="{FF2B5EF4-FFF2-40B4-BE49-F238E27FC236}">
                    <a16:creationId xmlns:a16="http://schemas.microsoft.com/office/drawing/2014/main" id="{1B3E88E4-D988-4044-8AF3-B68C4AE38842}"/>
                  </a:ext>
                </a:extLst>
              </p:cNvPr>
              <p:cNvSpPr>
                <a:spLocks/>
              </p:cNvSpPr>
              <p:nvPr/>
            </p:nvSpPr>
            <p:spPr bwMode="auto">
              <a:xfrm>
                <a:off x="6459780" y="1328612"/>
                <a:ext cx="23814" cy="14286"/>
              </a:xfrm>
              <a:custGeom>
                <a:avLst/>
                <a:gdLst>
                  <a:gd name="T0" fmla="*/ 19 w 19"/>
                  <a:gd name="T1" fmla="*/ 6 h 12"/>
                  <a:gd name="T2" fmla="*/ 19 w 19"/>
                  <a:gd name="T3" fmla="*/ 4 h 12"/>
                  <a:gd name="T4" fmla="*/ 17 w 19"/>
                  <a:gd name="T5" fmla="*/ 3 h 12"/>
                  <a:gd name="T6" fmla="*/ 16 w 19"/>
                  <a:gd name="T7" fmla="*/ 4 h 12"/>
                  <a:gd name="T8" fmla="*/ 13 w 19"/>
                  <a:gd name="T9" fmla="*/ 4 h 12"/>
                  <a:gd name="T10" fmla="*/ 12 w 19"/>
                  <a:gd name="T11" fmla="*/ 0 h 12"/>
                  <a:gd name="T12" fmla="*/ 10 w 19"/>
                  <a:gd name="T13" fmla="*/ 2 h 12"/>
                  <a:gd name="T14" fmla="*/ 6 w 19"/>
                  <a:gd name="T15" fmla="*/ 1 h 12"/>
                  <a:gd name="T16" fmla="*/ 2 w 19"/>
                  <a:gd name="T17" fmla="*/ 2 h 12"/>
                  <a:gd name="T18" fmla="*/ 0 w 19"/>
                  <a:gd name="T19" fmla="*/ 4 h 12"/>
                  <a:gd name="T20" fmla="*/ 0 w 19"/>
                  <a:gd name="T21" fmla="*/ 6 h 12"/>
                  <a:gd name="T22" fmla="*/ 3 w 19"/>
                  <a:gd name="T23" fmla="*/ 9 h 12"/>
                  <a:gd name="T24" fmla="*/ 7 w 19"/>
                  <a:gd name="T25" fmla="*/ 9 h 12"/>
                  <a:gd name="T26" fmla="*/ 9 w 19"/>
                  <a:gd name="T27" fmla="*/ 11 h 12"/>
                  <a:gd name="T28" fmla="*/ 11 w 19"/>
                  <a:gd name="T29" fmla="*/ 12 h 12"/>
                  <a:gd name="T30" fmla="*/ 19 w 19"/>
                  <a:gd name="T31" fmla="*/ 8 h 12"/>
                  <a:gd name="T32" fmla="*/ 19 w 19"/>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2">
                    <a:moveTo>
                      <a:pt x="19" y="6"/>
                    </a:moveTo>
                    <a:cubicBezTo>
                      <a:pt x="19" y="4"/>
                      <a:pt x="19" y="4"/>
                      <a:pt x="19" y="4"/>
                    </a:cubicBezTo>
                    <a:cubicBezTo>
                      <a:pt x="17" y="3"/>
                      <a:pt x="17" y="3"/>
                      <a:pt x="17" y="3"/>
                    </a:cubicBezTo>
                    <a:cubicBezTo>
                      <a:pt x="16" y="4"/>
                      <a:pt x="16" y="4"/>
                      <a:pt x="16" y="4"/>
                    </a:cubicBezTo>
                    <a:cubicBezTo>
                      <a:pt x="13" y="4"/>
                      <a:pt x="13" y="4"/>
                      <a:pt x="13" y="4"/>
                    </a:cubicBezTo>
                    <a:cubicBezTo>
                      <a:pt x="12" y="0"/>
                      <a:pt x="12" y="0"/>
                      <a:pt x="12" y="0"/>
                    </a:cubicBezTo>
                    <a:cubicBezTo>
                      <a:pt x="10" y="2"/>
                      <a:pt x="10" y="2"/>
                      <a:pt x="10" y="2"/>
                    </a:cubicBezTo>
                    <a:cubicBezTo>
                      <a:pt x="6" y="1"/>
                      <a:pt x="6" y="1"/>
                      <a:pt x="6" y="1"/>
                    </a:cubicBezTo>
                    <a:cubicBezTo>
                      <a:pt x="2" y="2"/>
                      <a:pt x="2" y="2"/>
                      <a:pt x="2" y="2"/>
                    </a:cubicBezTo>
                    <a:cubicBezTo>
                      <a:pt x="0" y="4"/>
                      <a:pt x="0" y="4"/>
                      <a:pt x="0" y="4"/>
                    </a:cubicBezTo>
                    <a:cubicBezTo>
                      <a:pt x="0" y="6"/>
                      <a:pt x="0" y="6"/>
                      <a:pt x="0" y="6"/>
                    </a:cubicBezTo>
                    <a:cubicBezTo>
                      <a:pt x="3" y="9"/>
                      <a:pt x="3" y="9"/>
                      <a:pt x="3" y="9"/>
                    </a:cubicBezTo>
                    <a:cubicBezTo>
                      <a:pt x="7" y="9"/>
                      <a:pt x="7" y="9"/>
                      <a:pt x="7" y="9"/>
                    </a:cubicBezTo>
                    <a:cubicBezTo>
                      <a:pt x="9" y="11"/>
                      <a:pt x="9" y="11"/>
                      <a:pt x="9" y="11"/>
                    </a:cubicBezTo>
                    <a:cubicBezTo>
                      <a:pt x="9" y="11"/>
                      <a:pt x="11" y="12"/>
                      <a:pt x="11" y="12"/>
                    </a:cubicBezTo>
                    <a:cubicBezTo>
                      <a:pt x="19" y="8"/>
                      <a:pt x="19" y="8"/>
                      <a:pt x="19" y="8"/>
                    </a:cubicBez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192">
                <a:extLst>
                  <a:ext uri="{FF2B5EF4-FFF2-40B4-BE49-F238E27FC236}">
                    <a16:creationId xmlns:a16="http://schemas.microsoft.com/office/drawing/2014/main" id="{D8D727FA-A7D9-984E-A53F-CF0A1E9923BA}"/>
                  </a:ext>
                </a:extLst>
              </p:cNvPr>
              <p:cNvSpPr>
                <a:spLocks/>
              </p:cNvSpPr>
              <p:nvPr/>
            </p:nvSpPr>
            <p:spPr bwMode="auto">
              <a:xfrm>
                <a:off x="6474068" y="1357184"/>
                <a:ext cx="7938" cy="9524"/>
              </a:xfrm>
              <a:custGeom>
                <a:avLst/>
                <a:gdLst>
                  <a:gd name="T0" fmla="*/ 7 w 7"/>
                  <a:gd name="T1" fmla="*/ 5 h 7"/>
                  <a:gd name="T2" fmla="*/ 4 w 7"/>
                  <a:gd name="T3" fmla="*/ 1 h 7"/>
                  <a:gd name="T4" fmla="*/ 1 w 7"/>
                  <a:gd name="T5" fmla="*/ 0 h 7"/>
                  <a:gd name="T6" fmla="*/ 0 w 7"/>
                  <a:gd name="T7" fmla="*/ 2 h 7"/>
                  <a:gd name="T8" fmla="*/ 3 w 7"/>
                  <a:gd name="T9" fmla="*/ 6 h 7"/>
                  <a:gd name="T10" fmla="*/ 6 w 7"/>
                  <a:gd name="T11" fmla="*/ 7 h 7"/>
                  <a:gd name="T12" fmla="*/ 7 w 7"/>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5"/>
                    </a:moveTo>
                    <a:cubicBezTo>
                      <a:pt x="4" y="1"/>
                      <a:pt x="4" y="1"/>
                      <a:pt x="4" y="1"/>
                    </a:cubicBezTo>
                    <a:cubicBezTo>
                      <a:pt x="1" y="0"/>
                      <a:pt x="1" y="0"/>
                      <a:pt x="1" y="0"/>
                    </a:cubicBezTo>
                    <a:cubicBezTo>
                      <a:pt x="0" y="2"/>
                      <a:pt x="0" y="2"/>
                      <a:pt x="0" y="2"/>
                    </a:cubicBezTo>
                    <a:cubicBezTo>
                      <a:pt x="3" y="6"/>
                      <a:pt x="3" y="6"/>
                      <a:pt x="3" y="6"/>
                    </a:cubicBezTo>
                    <a:cubicBezTo>
                      <a:pt x="3" y="6"/>
                      <a:pt x="6" y="7"/>
                      <a:pt x="6" y="7"/>
                    </a:cubicBezTo>
                    <a:lnTo>
                      <a:pt x="7"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193">
                <a:extLst>
                  <a:ext uri="{FF2B5EF4-FFF2-40B4-BE49-F238E27FC236}">
                    <a16:creationId xmlns:a16="http://schemas.microsoft.com/office/drawing/2014/main" id="{A65E3FFD-91E0-AF4F-B32E-4E0FAF658223}"/>
                  </a:ext>
                </a:extLst>
              </p:cNvPr>
              <p:cNvSpPr>
                <a:spLocks/>
              </p:cNvSpPr>
              <p:nvPr/>
            </p:nvSpPr>
            <p:spPr bwMode="auto">
              <a:xfrm>
                <a:off x="6474068" y="1382582"/>
                <a:ext cx="4763" cy="11112"/>
              </a:xfrm>
              <a:custGeom>
                <a:avLst/>
                <a:gdLst>
                  <a:gd name="T0" fmla="*/ 0 w 3"/>
                  <a:gd name="T1" fmla="*/ 0 h 7"/>
                  <a:gd name="T2" fmla="*/ 0 w 3"/>
                  <a:gd name="T3" fmla="*/ 3 h 7"/>
                  <a:gd name="T4" fmla="*/ 1 w 3"/>
                  <a:gd name="T5" fmla="*/ 6 h 7"/>
                  <a:gd name="T6" fmla="*/ 3 w 3"/>
                  <a:gd name="T7" fmla="*/ 7 h 7"/>
                  <a:gd name="T8" fmla="*/ 3 w 3"/>
                  <a:gd name="T9" fmla="*/ 4 h 7"/>
                  <a:gd name="T10" fmla="*/ 1 w 3"/>
                  <a:gd name="T11" fmla="*/ 0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3"/>
                    </a:lnTo>
                    <a:lnTo>
                      <a:pt x="1" y="6"/>
                    </a:lnTo>
                    <a:lnTo>
                      <a:pt x="3" y="7"/>
                    </a:lnTo>
                    <a:lnTo>
                      <a:pt x="3" y="4"/>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194">
                <a:extLst>
                  <a:ext uri="{FF2B5EF4-FFF2-40B4-BE49-F238E27FC236}">
                    <a16:creationId xmlns:a16="http://schemas.microsoft.com/office/drawing/2014/main" id="{61FA6E4B-0D25-6145-B35F-CED722455719}"/>
                  </a:ext>
                </a:extLst>
              </p:cNvPr>
              <p:cNvSpPr>
                <a:spLocks/>
              </p:cNvSpPr>
              <p:nvPr/>
            </p:nvSpPr>
            <p:spPr bwMode="auto">
              <a:xfrm>
                <a:off x="8602985" y="2525474"/>
                <a:ext cx="147643" cy="390488"/>
              </a:xfrm>
              <a:custGeom>
                <a:avLst/>
                <a:gdLst>
                  <a:gd name="T0" fmla="*/ 34 w 93"/>
                  <a:gd name="T1" fmla="*/ 98 h 246"/>
                  <a:gd name="T2" fmla="*/ 37 w 93"/>
                  <a:gd name="T3" fmla="*/ 112 h 246"/>
                  <a:gd name="T4" fmla="*/ 42 w 93"/>
                  <a:gd name="T5" fmla="*/ 121 h 246"/>
                  <a:gd name="T6" fmla="*/ 44 w 93"/>
                  <a:gd name="T7" fmla="*/ 130 h 246"/>
                  <a:gd name="T8" fmla="*/ 47 w 93"/>
                  <a:gd name="T9" fmla="*/ 145 h 246"/>
                  <a:gd name="T10" fmla="*/ 48 w 93"/>
                  <a:gd name="T11" fmla="*/ 156 h 246"/>
                  <a:gd name="T12" fmla="*/ 50 w 93"/>
                  <a:gd name="T13" fmla="*/ 170 h 246"/>
                  <a:gd name="T14" fmla="*/ 58 w 93"/>
                  <a:gd name="T15" fmla="*/ 184 h 246"/>
                  <a:gd name="T16" fmla="*/ 60 w 93"/>
                  <a:gd name="T17" fmla="*/ 202 h 246"/>
                  <a:gd name="T18" fmla="*/ 67 w 93"/>
                  <a:gd name="T19" fmla="*/ 216 h 246"/>
                  <a:gd name="T20" fmla="*/ 66 w 93"/>
                  <a:gd name="T21" fmla="*/ 231 h 246"/>
                  <a:gd name="T22" fmla="*/ 73 w 93"/>
                  <a:gd name="T23" fmla="*/ 243 h 246"/>
                  <a:gd name="T24" fmla="*/ 76 w 93"/>
                  <a:gd name="T25" fmla="*/ 238 h 246"/>
                  <a:gd name="T26" fmla="*/ 75 w 93"/>
                  <a:gd name="T27" fmla="*/ 226 h 246"/>
                  <a:gd name="T28" fmla="*/ 79 w 93"/>
                  <a:gd name="T29" fmla="*/ 226 h 246"/>
                  <a:gd name="T30" fmla="*/ 87 w 93"/>
                  <a:gd name="T31" fmla="*/ 225 h 246"/>
                  <a:gd name="T32" fmla="*/ 88 w 93"/>
                  <a:gd name="T33" fmla="*/ 228 h 246"/>
                  <a:gd name="T34" fmla="*/ 91 w 93"/>
                  <a:gd name="T35" fmla="*/ 237 h 246"/>
                  <a:gd name="T36" fmla="*/ 93 w 93"/>
                  <a:gd name="T37" fmla="*/ 235 h 246"/>
                  <a:gd name="T38" fmla="*/ 90 w 93"/>
                  <a:gd name="T39" fmla="*/ 225 h 246"/>
                  <a:gd name="T40" fmla="*/ 87 w 93"/>
                  <a:gd name="T41" fmla="*/ 219 h 246"/>
                  <a:gd name="T42" fmla="*/ 80 w 93"/>
                  <a:gd name="T43" fmla="*/ 211 h 246"/>
                  <a:gd name="T44" fmla="*/ 73 w 93"/>
                  <a:gd name="T45" fmla="*/ 202 h 246"/>
                  <a:gd name="T46" fmla="*/ 67 w 93"/>
                  <a:gd name="T47" fmla="*/ 189 h 246"/>
                  <a:gd name="T48" fmla="*/ 66 w 93"/>
                  <a:gd name="T49" fmla="*/ 173 h 246"/>
                  <a:gd name="T50" fmla="*/ 64 w 93"/>
                  <a:gd name="T51" fmla="*/ 161 h 246"/>
                  <a:gd name="T52" fmla="*/ 64 w 93"/>
                  <a:gd name="T53" fmla="*/ 151 h 246"/>
                  <a:gd name="T54" fmla="*/ 67 w 93"/>
                  <a:gd name="T55" fmla="*/ 150 h 246"/>
                  <a:gd name="T56" fmla="*/ 76 w 93"/>
                  <a:gd name="T57" fmla="*/ 151 h 246"/>
                  <a:gd name="T58" fmla="*/ 84 w 93"/>
                  <a:gd name="T59" fmla="*/ 160 h 246"/>
                  <a:gd name="T60" fmla="*/ 87 w 93"/>
                  <a:gd name="T61" fmla="*/ 161 h 246"/>
                  <a:gd name="T62" fmla="*/ 77 w 93"/>
                  <a:gd name="T63" fmla="*/ 148 h 246"/>
                  <a:gd name="T64" fmla="*/ 73 w 93"/>
                  <a:gd name="T65" fmla="*/ 140 h 246"/>
                  <a:gd name="T66" fmla="*/ 68 w 93"/>
                  <a:gd name="T67" fmla="*/ 129 h 246"/>
                  <a:gd name="T68" fmla="*/ 59 w 93"/>
                  <a:gd name="T69" fmla="*/ 112 h 246"/>
                  <a:gd name="T70" fmla="*/ 51 w 93"/>
                  <a:gd name="T71" fmla="*/ 94 h 246"/>
                  <a:gd name="T72" fmla="*/ 47 w 93"/>
                  <a:gd name="T73" fmla="*/ 85 h 246"/>
                  <a:gd name="T74" fmla="*/ 44 w 93"/>
                  <a:gd name="T75" fmla="*/ 85 h 246"/>
                  <a:gd name="T76" fmla="*/ 42 w 93"/>
                  <a:gd name="T77" fmla="*/ 79 h 246"/>
                  <a:gd name="T78" fmla="*/ 36 w 93"/>
                  <a:gd name="T79" fmla="*/ 69 h 246"/>
                  <a:gd name="T80" fmla="*/ 35 w 93"/>
                  <a:gd name="T81" fmla="*/ 60 h 246"/>
                  <a:gd name="T82" fmla="*/ 35 w 93"/>
                  <a:gd name="T83" fmla="*/ 50 h 246"/>
                  <a:gd name="T84" fmla="*/ 28 w 93"/>
                  <a:gd name="T85" fmla="*/ 41 h 246"/>
                  <a:gd name="T86" fmla="*/ 26 w 93"/>
                  <a:gd name="T87" fmla="*/ 35 h 246"/>
                  <a:gd name="T88" fmla="*/ 32 w 93"/>
                  <a:gd name="T89" fmla="*/ 43 h 246"/>
                  <a:gd name="T90" fmla="*/ 24 w 93"/>
                  <a:gd name="T91" fmla="*/ 28 h 246"/>
                  <a:gd name="T92" fmla="*/ 17 w 93"/>
                  <a:gd name="T93" fmla="*/ 20 h 246"/>
                  <a:gd name="T94" fmla="*/ 14 w 93"/>
                  <a:gd name="T95" fmla="*/ 9 h 246"/>
                  <a:gd name="T96" fmla="*/ 7 w 93"/>
                  <a:gd name="T97" fmla="*/ 0 h 246"/>
                  <a:gd name="T98" fmla="*/ 7 w 93"/>
                  <a:gd name="T99" fmla="*/ 5 h 246"/>
                  <a:gd name="T100" fmla="*/ 0 w 93"/>
                  <a:gd name="T101" fmla="*/ 5 h 246"/>
                  <a:gd name="T102" fmla="*/ 10 w 93"/>
                  <a:gd name="T103" fmla="*/ 16 h 246"/>
                  <a:gd name="T104" fmla="*/ 13 w 93"/>
                  <a:gd name="T105" fmla="*/ 18 h 246"/>
                  <a:gd name="T106" fmla="*/ 10 w 93"/>
                  <a:gd name="T107" fmla="*/ 22 h 246"/>
                  <a:gd name="T108" fmla="*/ 14 w 93"/>
                  <a:gd name="T109" fmla="*/ 29 h 246"/>
                  <a:gd name="T110" fmla="*/ 8 w 93"/>
                  <a:gd name="T111" fmla="*/ 26 h 246"/>
                  <a:gd name="T112" fmla="*/ 7 w 93"/>
                  <a:gd name="T113" fmla="*/ 36 h 246"/>
                  <a:gd name="T114" fmla="*/ 13 w 93"/>
                  <a:gd name="T115" fmla="*/ 50 h 246"/>
                  <a:gd name="T116" fmla="*/ 15 w 93"/>
                  <a:gd name="T117" fmla="*/ 64 h 246"/>
                  <a:gd name="T118" fmla="*/ 22 w 93"/>
                  <a:gd name="T119" fmla="*/ 80 h 246"/>
                  <a:gd name="T120" fmla="*/ 28 w 93"/>
                  <a:gd name="T121" fmla="*/ 9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246">
                    <a:moveTo>
                      <a:pt x="28" y="91"/>
                    </a:moveTo>
                    <a:lnTo>
                      <a:pt x="31" y="91"/>
                    </a:lnTo>
                    <a:lnTo>
                      <a:pt x="34" y="98"/>
                    </a:lnTo>
                    <a:lnTo>
                      <a:pt x="35" y="103"/>
                    </a:lnTo>
                    <a:lnTo>
                      <a:pt x="35" y="108"/>
                    </a:lnTo>
                    <a:lnTo>
                      <a:pt x="37" y="112"/>
                    </a:lnTo>
                    <a:lnTo>
                      <a:pt x="37" y="116"/>
                    </a:lnTo>
                    <a:lnTo>
                      <a:pt x="39" y="117"/>
                    </a:lnTo>
                    <a:lnTo>
                      <a:pt x="42" y="121"/>
                    </a:lnTo>
                    <a:lnTo>
                      <a:pt x="41" y="122"/>
                    </a:lnTo>
                    <a:lnTo>
                      <a:pt x="41" y="125"/>
                    </a:lnTo>
                    <a:lnTo>
                      <a:pt x="44" y="130"/>
                    </a:lnTo>
                    <a:lnTo>
                      <a:pt x="45" y="134"/>
                    </a:lnTo>
                    <a:lnTo>
                      <a:pt x="46" y="139"/>
                    </a:lnTo>
                    <a:lnTo>
                      <a:pt x="47" y="145"/>
                    </a:lnTo>
                    <a:lnTo>
                      <a:pt x="48" y="147"/>
                    </a:lnTo>
                    <a:lnTo>
                      <a:pt x="48" y="150"/>
                    </a:lnTo>
                    <a:lnTo>
                      <a:pt x="48" y="156"/>
                    </a:lnTo>
                    <a:lnTo>
                      <a:pt x="50" y="163"/>
                    </a:lnTo>
                    <a:lnTo>
                      <a:pt x="49" y="165"/>
                    </a:lnTo>
                    <a:lnTo>
                      <a:pt x="50" y="170"/>
                    </a:lnTo>
                    <a:lnTo>
                      <a:pt x="52" y="173"/>
                    </a:lnTo>
                    <a:lnTo>
                      <a:pt x="58" y="181"/>
                    </a:lnTo>
                    <a:lnTo>
                      <a:pt x="58" y="184"/>
                    </a:lnTo>
                    <a:lnTo>
                      <a:pt x="60" y="188"/>
                    </a:lnTo>
                    <a:lnTo>
                      <a:pt x="59" y="195"/>
                    </a:lnTo>
                    <a:lnTo>
                      <a:pt x="60" y="202"/>
                    </a:lnTo>
                    <a:lnTo>
                      <a:pt x="62" y="206"/>
                    </a:lnTo>
                    <a:lnTo>
                      <a:pt x="63" y="210"/>
                    </a:lnTo>
                    <a:lnTo>
                      <a:pt x="67" y="216"/>
                    </a:lnTo>
                    <a:lnTo>
                      <a:pt x="67" y="219"/>
                    </a:lnTo>
                    <a:lnTo>
                      <a:pt x="66" y="224"/>
                    </a:lnTo>
                    <a:lnTo>
                      <a:pt x="66" y="231"/>
                    </a:lnTo>
                    <a:lnTo>
                      <a:pt x="67" y="235"/>
                    </a:lnTo>
                    <a:lnTo>
                      <a:pt x="70" y="238"/>
                    </a:lnTo>
                    <a:lnTo>
                      <a:pt x="73" y="243"/>
                    </a:lnTo>
                    <a:lnTo>
                      <a:pt x="76" y="246"/>
                    </a:lnTo>
                    <a:lnTo>
                      <a:pt x="76" y="242"/>
                    </a:lnTo>
                    <a:lnTo>
                      <a:pt x="76" y="238"/>
                    </a:lnTo>
                    <a:lnTo>
                      <a:pt x="75" y="235"/>
                    </a:lnTo>
                    <a:lnTo>
                      <a:pt x="74" y="231"/>
                    </a:lnTo>
                    <a:lnTo>
                      <a:pt x="75" y="226"/>
                    </a:lnTo>
                    <a:lnTo>
                      <a:pt x="77" y="223"/>
                    </a:lnTo>
                    <a:lnTo>
                      <a:pt x="79" y="223"/>
                    </a:lnTo>
                    <a:lnTo>
                      <a:pt x="79" y="226"/>
                    </a:lnTo>
                    <a:lnTo>
                      <a:pt x="80" y="227"/>
                    </a:lnTo>
                    <a:lnTo>
                      <a:pt x="86" y="226"/>
                    </a:lnTo>
                    <a:lnTo>
                      <a:pt x="87" y="225"/>
                    </a:lnTo>
                    <a:lnTo>
                      <a:pt x="87" y="225"/>
                    </a:lnTo>
                    <a:lnTo>
                      <a:pt x="89" y="226"/>
                    </a:lnTo>
                    <a:lnTo>
                      <a:pt x="88" y="228"/>
                    </a:lnTo>
                    <a:lnTo>
                      <a:pt x="88" y="230"/>
                    </a:lnTo>
                    <a:lnTo>
                      <a:pt x="91" y="234"/>
                    </a:lnTo>
                    <a:lnTo>
                      <a:pt x="91" y="237"/>
                    </a:lnTo>
                    <a:lnTo>
                      <a:pt x="93" y="239"/>
                    </a:lnTo>
                    <a:lnTo>
                      <a:pt x="93" y="236"/>
                    </a:lnTo>
                    <a:lnTo>
                      <a:pt x="93" y="235"/>
                    </a:lnTo>
                    <a:lnTo>
                      <a:pt x="93" y="231"/>
                    </a:lnTo>
                    <a:lnTo>
                      <a:pt x="93" y="227"/>
                    </a:lnTo>
                    <a:lnTo>
                      <a:pt x="90" y="225"/>
                    </a:lnTo>
                    <a:lnTo>
                      <a:pt x="90" y="220"/>
                    </a:lnTo>
                    <a:lnTo>
                      <a:pt x="88" y="217"/>
                    </a:lnTo>
                    <a:lnTo>
                      <a:pt x="87" y="219"/>
                    </a:lnTo>
                    <a:lnTo>
                      <a:pt x="84" y="219"/>
                    </a:lnTo>
                    <a:lnTo>
                      <a:pt x="80" y="216"/>
                    </a:lnTo>
                    <a:lnTo>
                      <a:pt x="80" y="211"/>
                    </a:lnTo>
                    <a:lnTo>
                      <a:pt x="78" y="207"/>
                    </a:lnTo>
                    <a:lnTo>
                      <a:pt x="75" y="203"/>
                    </a:lnTo>
                    <a:lnTo>
                      <a:pt x="73" y="202"/>
                    </a:lnTo>
                    <a:lnTo>
                      <a:pt x="70" y="199"/>
                    </a:lnTo>
                    <a:lnTo>
                      <a:pt x="69" y="193"/>
                    </a:lnTo>
                    <a:lnTo>
                      <a:pt x="67" y="189"/>
                    </a:lnTo>
                    <a:lnTo>
                      <a:pt x="66" y="185"/>
                    </a:lnTo>
                    <a:lnTo>
                      <a:pt x="66" y="179"/>
                    </a:lnTo>
                    <a:lnTo>
                      <a:pt x="66" y="173"/>
                    </a:lnTo>
                    <a:lnTo>
                      <a:pt x="64" y="169"/>
                    </a:lnTo>
                    <a:lnTo>
                      <a:pt x="65" y="164"/>
                    </a:lnTo>
                    <a:lnTo>
                      <a:pt x="64" y="161"/>
                    </a:lnTo>
                    <a:lnTo>
                      <a:pt x="62" y="156"/>
                    </a:lnTo>
                    <a:lnTo>
                      <a:pt x="63" y="154"/>
                    </a:lnTo>
                    <a:lnTo>
                      <a:pt x="64" y="151"/>
                    </a:lnTo>
                    <a:lnTo>
                      <a:pt x="64" y="150"/>
                    </a:lnTo>
                    <a:lnTo>
                      <a:pt x="66" y="149"/>
                    </a:lnTo>
                    <a:lnTo>
                      <a:pt x="67" y="150"/>
                    </a:lnTo>
                    <a:lnTo>
                      <a:pt x="70" y="149"/>
                    </a:lnTo>
                    <a:lnTo>
                      <a:pt x="73" y="149"/>
                    </a:lnTo>
                    <a:lnTo>
                      <a:pt x="76" y="151"/>
                    </a:lnTo>
                    <a:lnTo>
                      <a:pt x="79" y="157"/>
                    </a:lnTo>
                    <a:lnTo>
                      <a:pt x="81" y="157"/>
                    </a:lnTo>
                    <a:lnTo>
                      <a:pt x="84" y="160"/>
                    </a:lnTo>
                    <a:lnTo>
                      <a:pt x="87" y="164"/>
                    </a:lnTo>
                    <a:lnTo>
                      <a:pt x="88" y="165"/>
                    </a:lnTo>
                    <a:lnTo>
                      <a:pt x="87" y="161"/>
                    </a:lnTo>
                    <a:lnTo>
                      <a:pt x="84" y="157"/>
                    </a:lnTo>
                    <a:lnTo>
                      <a:pt x="80" y="153"/>
                    </a:lnTo>
                    <a:lnTo>
                      <a:pt x="77" y="148"/>
                    </a:lnTo>
                    <a:lnTo>
                      <a:pt x="75" y="144"/>
                    </a:lnTo>
                    <a:lnTo>
                      <a:pt x="75" y="142"/>
                    </a:lnTo>
                    <a:lnTo>
                      <a:pt x="73" y="140"/>
                    </a:lnTo>
                    <a:lnTo>
                      <a:pt x="71" y="134"/>
                    </a:lnTo>
                    <a:lnTo>
                      <a:pt x="69" y="130"/>
                    </a:lnTo>
                    <a:lnTo>
                      <a:pt x="68" y="129"/>
                    </a:lnTo>
                    <a:lnTo>
                      <a:pt x="67" y="126"/>
                    </a:lnTo>
                    <a:lnTo>
                      <a:pt x="63" y="120"/>
                    </a:lnTo>
                    <a:lnTo>
                      <a:pt x="59" y="112"/>
                    </a:lnTo>
                    <a:lnTo>
                      <a:pt x="59" y="108"/>
                    </a:lnTo>
                    <a:lnTo>
                      <a:pt x="53" y="99"/>
                    </a:lnTo>
                    <a:lnTo>
                      <a:pt x="51" y="94"/>
                    </a:lnTo>
                    <a:lnTo>
                      <a:pt x="49" y="92"/>
                    </a:lnTo>
                    <a:lnTo>
                      <a:pt x="49" y="88"/>
                    </a:lnTo>
                    <a:lnTo>
                      <a:pt x="47" y="85"/>
                    </a:lnTo>
                    <a:lnTo>
                      <a:pt x="45" y="85"/>
                    </a:lnTo>
                    <a:lnTo>
                      <a:pt x="45" y="86"/>
                    </a:lnTo>
                    <a:lnTo>
                      <a:pt x="44" y="85"/>
                    </a:lnTo>
                    <a:lnTo>
                      <a:pt x="43" y="85"/>
                    </a:lnTo>
                    <a:lnTo>
                      <a:pt x="44" y="81"/>
                    </a:lnTo>
                    <a:lnTo>
                      <a:pt x="42" y="79"/>
                    </a:lnTo>
                    <a:lnTo>
                      <a:pt x="40" y="77"/>
                    </a:lnTo>
                    <a:lnTo>
                      <a:pt x="38" y="74"/>
                    </a:lnTo>
                    <a:lnTo>
                      <a:pt x="36" y="69"/>
                    </a:lnTo>
                    <a:lnTo>
                      <a:pt x="35" y="66"/>
                    </a:lnTo>
                    <a:lnTo>
                      <a:pt x="35" y="63"/>
                    </a:lnTo>
                    <a:lnTo>
                      <a:pt x="35" y="60"/>
                    </a:lnTo>
                    <a:lnTo>
                      <a:pt x="35" y="60"/>
                    </a:lnTo>
                    <a:lnTo>
                      <a:pt x="35" y="56"/>
                    </a:lnTo>
                    <a:lnTo>
                      <a:pt x="35" y="50"/>
                    </a:lnTo>
                    <a:lnTo>
                      <a:pt x="34" y="47"/>
                    </a:lnTo>
                    <a:lnTo>
                      <a:pt x="31" y="45"/>
                    </a:lnTo>
                    <a:lnTo>
                      <a:pt x="28" y="41"/>
                    </a:lnTo>
                    <a:lnTo>
                      <a:pt x="28" y="39"/>
                    </a:lnTo>
                    <a:lnTo>
                      <a:pt x="26" y="36"/>
                    </a:lnTo>
                    <a:lnTo>
                      <a:pt x="26" y="35"/>
                    </a:lnTo>
                    <a:lnTo>
                      <a:pt x="27" y="35"/>
                    </a:lnTo>
                    <a:lnTo>
                      <a:pt x="30" y="38"/>
                    </a:lnTo>
                    <a:lnTo>
                      <a:pt x="32" y="43"/>
                    </a:lnTo>
                    <a:lnTo>
                      <a:pt x="31" y="38"/>
                    </a:lnTo>
                    <a:lnTo>
                      <a:pt x="28" y="33"/>
                    </a:lnTo>
                    <a:lnTo>
                      <a:pt x="24" y="28"/>
                    </a:lnTo>
                    <a:lnTo>
                      <a:pt x="24" y="28"/>
                    </a:lnTo>
                    <a:lnTo>
                      <a:pt x="23" y="26"/>
                    </a:lnTo>
                    <a:lnTo>
                      <a:pt x="17" y="20"/>
                    </a:lnTo>
                    <a:lnTo>
                      <a:pt x="15" y="16"/>
                    </a:lnTo>
                    <a:lnTo>
                      <a:pt x="15" y="10"/>
                    </a:lnTo>
                    <a:lnTo>
                      <a:pt x="14" y="9"/>
                    </a:lnTo>
                    <a:lnTo>
                      <a:pt x="9" y="6"/>
                    </a:lnTo>
                    <a:lnTo>
                      <a:pt x="7" y="2"/>
                    </a:lnTo>
                    <a:lnTo>
                      <a:pt x="7" y="0"/>
                    </a:lnTo>
                    <a:lnTo>
                      <a:pt x="5" y="2"/>
                    </a:lnTo>
                    <a:lnTo>
                      <a:pt x="7" y="3"/>
                    </a:lnTo>
                    <a:lnTo>
                      <a:pt x="7" y="5"/>
                    </a:lnTo>
                    <a:lnTo>
                      <a:pt x="5" y="6"/>
                    </a:lnTo>
                    <a:lnTo>
                      <a:pt x="3" y="5"/>
                    </a:lnTo>
                    <a:lnTo>
                      <a:pt x="0" y="5"/>
                    </a:lnTo>
                    <a:lnTo>
                      <a:pt x="4" y="9"/>
                    </a:lnTo>
                    <a:lnTo>
                      <a:pt x="9" y="13"/>
                    </a:lnTo>
                    <a:lnTo>
                      <a:pt x="10" y="16"/>
                    </a:lnTo>
                    <a:lnTo>
                      <a:pt x="10" y="19"/>
                    </a:lnTo>
                    <a:lnTo>
                      <a:pt x="11" y="18"/>
                    </a:lnTo>
                    <a:lnTo>
                      <a:pt x="13" y="18"/>
                    </a:lnTo>
                    <a:lnTo>
                      <a:pt x="14" y="20"/>
                    </a:lnTo>
                    <a:lnTo>
                      <a:pt x="13" y="22"/>
                    </a:lnTo>
                    <a:lnTo>
                      <a:pt x="10" y="22"/>
                    </a:lnTo>
                    <a:lnTo>
                      <a:pt x="11" y="25"/>
                    </a:lnTo>
                    <a:lnTo>
                      <a:pt x="14" y="25"/>
                    </a:lnTo>
                    <a:lnTo>
                      <a:pt x="14" y="29"/>
                    </a:lnTo>
                    <a:lnTo>
                      <a:pt x="12" y="30"/>
                    </a:lnTo>
                    <a:lnTo>
                      <a:pt x="10" y="29"/>
                    </a:lnTo>
                    <a:lnTo>
                      <a:pt x="8" y="26"/>
                    </a:lnTo>
                    <a:lnTo>
                      <a:pt x="6" y="29"/>
                    </a:lnTo>
                    <a:lnTo>
                      <a:pt x="4" y="33"/>
                    </a:lnTo>
                    <a:lnTo>
                      <a:pt x="7" y="36"/>
                    </a:lnTo>
                    <a:lnTo>
                      <a:pt x="8" y="40"/>
                    </a:lnTo>
                    <a:lnTo>
                      <a:pt x="10" y="45"/>
                    </a:lnTo>
                    <a:lnTo>
                      <a:pt x="13" y="50"/>
                    </a:lnTo>
                    <a:lnTo>
                      <a:pt x="14" y="57"/>
                    </a:lnTo>
                    <a:lnTo>
                      <a:pt x="14" y="59"/>
                    </a:lnTo>
                    <a:lnTo>
                      <a:pt x="15" y="64"/>
                    </a:lnTo>
                    <a:lnTo>
                      <a:pt x="17" y="72"/>
                    </a:lnTo>
                    <a:lnTo>
                      <a:pt x="19" y="78"/>
                    </a:lnTo>
                    <a:lnTo>
                      <a:pt x="22" y="80"/>
                    </a:lnTo>
                    <a:lnTo>
                      <a:pt x="23" y="81"/>
                    </a:lnTo>
                    <a:lnTo>
                      <a:pt x="21" y="82"/>
                    </a:lnTo>
                    <a:lnTo>
                      <a:pt x="28" y="9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195">
                <a:extLst>
                  <a:ext uri="{FF2B5EF4-FFF2-40B4-BE49-F238E27FC236}">
                    <a16:creationId xmlns:a16="http://schemas.microsoft.com/office/drawing/2014/main" id="{4715C436-43B3-724A-B955-1629A2B6530C}"/>
                  </a:ext>
                </a:extLst>
              </p:cNvPr>
              <p:cNvSpPr>
                <a:spLocks/>
              </p:cNvSpPr>
              <p:nvPr/>
            </p:nvSpPr>
            <p:spPr bwMode="auto">
              <a:xfrm>
                <a:off x="6421678" y="1403216"/>
                <a:ext cx="20639" cy="23810"/>
              </a:xfrm>
              <a:custGeom>
                <a:avLst/>
                <a:gdLst>
                  <a:gd name="T0" fmla="*/ 0 w 17"/>
                  <a:gd name="T1" fmla="*/ 13 h 20"/>
                  <a:gd name="T2" fmla="*/ 4 w 17"/>
                  <a:gd name="T3" fmla="*/ 16 h 20"/>
                  <a:gd name="T4" fmla="*/ 5 w 17"/>
                  <a:gd name="T5" fmla="*/ 20 h 20"/>
                  <a:gd name="T6" fmla="*/ 8 w 17"/>
                  <a:gd name="T7" fmla="*/ 20 h 20"/>
                  <a:gd name="T8" fmla="*/ 11 w 17"/>
                  <a:gd name="T9" fmla="*/ 18 h 20"/>
                  <a:gd name="T10" fmla="*/ 16 w 17"/>
                  <a:gd name="T11" fmla="*/ 18 h 20"/>
                  <a:gd name="T12" fmla="*/ 17 w 17"/>
                  <a:gd name="T13" fmla="*/ 15 h 20"/>
                  <a:gd name="T14" fmla="*/ 16 w 17"/>
                  <a:gd name="T15" fmla="*/ 12 h 20"/>
                  <a:gd name="T16" fmla="*/ 12 w 17"/>
                  <a:gd name="T17" fmla="*/ 11 h 20"/>
                  <a:gd name="T18" fmla="*/ 12 w 17"/>
                  <a:gd name="T19" fmla="*/ 7 h 20"/>
                  <a:gd name="T20" fmla="*/ 8 w 17"/>
                  <a:gd name="T21" fmla="*/ 0 h 20"/>
                  <a:gd name="T22" fmla="*/ 7 w 17"/>
                  <a:gd name="T23" fmla="*/ 2 h 20"/>
                  <a:gd name="T24" fmla="*/ 7 w 17"/>
                  <a:gd name="T25" fmla="*/ 9 h 20"/>
                  <a:gd name="T26" fmla="*/ 6 w 17"/>
                  <a:gd name="T27" fmla="*/ 12 h 20"/>
                  <a:gd name="T28" fmla="*/ 1 w 17"/>
                  <a:gd name="T29" fmla="*/ 12 h 20"/>
                  <a:gd name="T30" fmla="*/ 0 w 17"/>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0">
                    <a:moveTo>
                      <a:pt x="0" y="13"/>
                    </a:moveTo>
                    <a:cubicBezTo>
                      <a:pt x="4" y="16"/>
                      <a:pt x="4" y="16"/>
                      <a:pt x="4" y="16"/>
                    </a:cubicBezTo>
                    <a:cubicBezTo>
                      <a:pt x="5" y="20"/>
                      <a:pt x="5" y="20"/>
                      <a:pt x="5" y="20"/>
                    </a:cubicBezTo>
                    <a:cubicBezTo>
                      <a:pt x="5" y="20"/>
                      <a:pt x="8" y="20"/>
                      <a:pt x="8" y="20"/>
                    </a:cubicBezTo>
                    <a:cubicBezTo>
                      <a:pt x="11" y="18"/>
                      <a:pt x="11" y="18"/>
                      <a:pt x="11" y="18"/>
                    </a:cubicBezTo>
                    <a:cubicBezTo>
                      <a:pt x="16" y="18"/>
                      <a:pt x="16" y="18"/>
                      <a:pt x="16" y="18"/>
                    </a:cubicBezTo>
                    <a:cubicBezTo>
                      <a:pt x="17" y="15"/>
                      <a:pt x="17" y="15"/>
                      <a:pt x="17" y="15"/>
                    </a:cubicBezTo>
                    <a:cubicBezTo>
                      <a:pt x="16" y="12"/>
                      <a:pt x="16" y="12"/>
                      <a:pt x="16" y="12"/>
                    </a:cubicBezTo>
                    <a:cubicBezTo>
                      <a:pt x="12" y="11"/>
                      <a:pt x="12" y="11"/>
                      <a:pt x="12" y="11"/>
                    </a:cubicBezTo>
                    <a:cubicBezTo>
                      <a:pt x="12" y="7"/>
                      <a:pt x="12" y="7"/>
                      <a:pt x="12" y="7"/>
                    </a:cubicBezTo>
                    <a:cubicBezTo>
                      <a:pt x="8" y="0"/>
                      <a:pt x="8" y="0"/>
                      <a:pt x="8" y="0"/>
                    </a:cubicBezTo>
                    <a:cubicBezTo>
                      <a:pt x="7" y="2"/>
                      <a:pt x="7" y="2"/>
                      <a:pt x="7" y="2"/>
                    </a:cubicBezTo>
                    <a:cubicBezTo>
                      <a:pt x="7" y="9"/>
                      <a:pt x="7" y="9"/>
                      <a:pt x="7" y="9"/>
                    </a:cubicBezTo>
                    <a:cubicBezTo>
                      <a:pt x="6" y="12"/>
                      <a:pt x="6" y="12"/>
                      <a:pt x="6" y="12"/>
                    </a:cubicBezTo>
                    <a:cubicBezTo>
                      <a:pt x="1" y="12"/>
                      <a:pt x="1" y="12"/>
                      <a:pt x="1" y="12"/>
                    </a:cubicBez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196">
                <a:extLst>
                  <a:ext uri="{FF2B5EF4-FFF2-40B4-BE49-F238E27FC236}">
                    <a16:creationId xmlns:a16="http://schemas.microsoft.com/office/drawing/2014/main" id="{7349ADD2-E863-E04C-A476-16B87543FD2A}"/>
                  </a:ext>
                </a:extLst>
              </p:cNvPr>
              <p:cNvSpPr>
                <a:spLocks/>
              </p:cNvSpPr>
              <p:nvPr/>
            </p:nvSpPr>
            <p:spPr bwMode="auto">
              <a:xfrm>
                <a:off x="6455017" y="1382582"/>
                <a:ext cx="14289" cy="19048"/>
              </a:xfrm>
              <a:custGeom>
                <a:avLst/>
                <a:gdLst>
                  <a:gd name="T0" fmla="*/ 6 w 9"/>
                  <a:gd name="T1" fmla="*/ 12 h 12"/>
                  <a:gd name="T2" fmla="*/ 9 w 9"/>
                  <a:gd name="T3" fmla="*/ 10 h 12"/>
                  <a:gd name="T4" fmla="*/ 9 w 9"/>
                  <a:gd name="T5" fmla="*/ 6 h 12"/>
                  <a:gd name="T6" fmla="*/ 9 w 9"/>
                  <a:gd name="T7" fmla="*/ 3 h 12"/>
                  <a:gd name="T8" fmla="*/ 7 w 9"/>
                  <a:gd name="T9" fmla="*/ 3 h 12"/>
                  <a:gd name="T10" fmla="*/ 5 w 9"/>
                  <a:gd name="T11" fmla="*/ 0 h 12"/>
                  <a:gd name="T12" fmla="*/ 3 w 9"/>
                  <a:gd name="T13" fmla="*/ 0 h 12"/>
                  <a:gd name="T14" fmla="*/ 1 w 9"/>
                  <a:gd name="T15" fmla="*/ 1 h 12"/>
                  <a:gd name="T16" fmla="*/ 3 w 9"/>
                  <a:gd name="T17" fmla="*/ 4 h 12"/>
                  <a:gd name="T18" fmla="*/ 3 w 9"/>
                  <a:gd name="T19" fmla="*/ 7 h 12"/>
                  <a:gd name="T20" fmla="*/ 0 w 9"/>
                  <a:gd name="T21" fmla="*/ 9 h 12"/>
                  <a:gd name="T22" fmla="*/ 2 w 9"/>
                  <a:gd name="T23" fmla="*/ 11 h 12"/>
                  <a:gd name="T24" fmla="*/ 6 w 9"/>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6" y="12"/>
                    </a:moveTo>
                    <a:lnTo>
                      <a:pt x="9" y="10"/>
                    </a:lnTo>
                    <a:lnTo>
                      <a:pt x="9" y="6"/>
                    </a:lnTo>
                    <a:lnTo>
                      <a:pt x="9" y="3"/>
                    </a:lnTo>
                    <a:lnTo>
                      <a:pt x="7" y="3"/>
                    </a:lnTo>
                    <a:lnTo>
                      <a:pt x="5" y="0"/>
                    </a:lnTo>
                    <a:lnTo>
                      <a:pt x="3" y="0"/>
                    </a:lnTo>
                    <a:lnTo>
                      <a:pt x="1" y="1"/>
                    </a:lnTo>
                    <a:lnTo>
                      <a:pt x="3" y="4"/>
                    </a:lnTo>
                    <a:lnTo>
                      <a:pt x="3" y="7"/>
                    </a:lnTo>
                    <a:lnTo>
                      <a:pt x="0" y="9"/>
                    </a:lnTo>
                    <a:lnTo>
                      <a:pt x="2" y="11"/>
                    </a:lnTo>
                    <a:lnTo>
                      <a:pt x="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197">
                <a:extLst>
                  <a:ext uri="{FF2B5EF4-FFF2-40B4-BE49-F238E27FC236}">
                    <a16:creationId xmlns:a16="http://schemas.microsoft.com/office/drawing/2014/main" id="{B1C2061C-4D61-D340-A2F2-5D63FB12DB27}"/>
                  </a:ext>
                </a:extLst>
              </p:cNvPr>
              <p:cNvSpPr>
                <a:spLocks/>
              </p:cNvSpPr>
              <p:nvPr/>
            </p:nvSpPr>
            <p:spPr bwMode="auto">
              <a:xfrm>
                <a:off x="6413740" y="1393692"/>
                <a:ext cx="11114" cy="20636"/>
              </a:xfrm>
              <a:custGeom>
                <a:avLst/>
                <a:gdLst>
                  <a:gd name="T0" fmla="*/ 7 w 7"/>
                  <a:gd name="T1" fmla="*/ 4 h 13"/>
                  <a:gd name="T2" fmla="*/ 4 w 7"/>
                  <a:gd name="T3" fmla="*/ 3 h 13"/>
                  <a:gd name="T4" fmla="*/ 1 w 7"/>
                  <a:gd name="T5" fmla="*/ 0 h 13"/>
                  <a:gd name="T6" fmla="*/ 1 w 7"/>
                  <a:gd name="T7" fmla="*/ 5 h 13"/>
                  <a:gd name="T8" fmla="*/ 0 w 7"/>
                  <a:gd name="T9" fmla="*/ 7 h 13"/>
                  <a:gd name="T10" fmla="*/ 1 w 7"/>
                  <a:gd name="T11" fmla="*/ 10 h 13"/>
                  <a:gd name="T12" fmla="*/ 4 w 7"/>
                  <a:gd name="T13" fmla="*/ 13 h 13"/>
                  <a:gd name="T14" fmla="*/ 5 w 7"/>
                  <a:gd name="T15" fmla="*/ 10 h 13"/>
                  <a:gd name="T16" fmla="*/ 7 w 7"/>
                  <a:gd name="T17" fmla="*/ 7 h 13"/>
                  <a:gd name="T18" fmla="*/ 7 w 7"/>
                  <a:gd name="T1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4"/>
                    </a:moveTo>
                    <a:lnTo>
                      <a:pt x="4" y="3"/>
                    </a:lnTo>
                    <a:lnTo>
                      <a:pt x="1" y="0"/>
                    </a:lnTo>
                    <a:lnTo>
                      <a:pt x="1" y="5"/>
                    </a:lnTo>
                    <a:lnTo>
                      <a:pt x="0" y="7"/>
                    </a:lnTo>
                    <a:lnTo>
                      <a:pt x="1" y="10"/>
                    </a:lnTo>
                    <a:lnTo>
                      <a:pt x="4" y="13"/>
                    </a:lnTo>
                    <a:lnTo>
                      <a:pt x="5" y="10"/>
                    </a:lnTo>
                    <a:lnTo>
                      <a:pt x="7" y="7"/>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198">
                <a:extLst>
                  <a:ext uri="{FF2B5EF4-FFF2-40B4-BE49-F238E27FC236}">
                    <a16:creationId xmlns:a16="http://schemas.microsoft.com/office/drawing/2014/main" id="{F66D084F-7921-E948-9893-C631AEFEB877}"/>
                  </a:ext>
                </a:extLst>
              </p:cNvPr>
              <p:cNvSpPr>
                <a:spLocks/>
              </p:cNvSpPr>
              <p:nvPr/>
            </p:nvSpPr>
            <p:spPr bwMode="auto">
              <a:xfrm>
                <a:off x="6456605" y="1358771"/>
                <a:ext cx="7938" cy="14286"/>
              </a:xfrm>
              <a:custGeom>
                <a:avLst/>
                <a:gdLst>
                  <a:gd name="T0" fmla="*/ 4 w 5"/>
                  <a:gd name="T1" fmla="*/ 9 h 9"/>
                  <a:gd name="T2" fmla="*/ 5 w 5"/>
                  <a:gd name="T3" fmla="*/ 9 h 9"/>
                  <a:gd name="T4" fmla="*/ 3 w 5"/>
                  <a:gd name="T5" fmla="*/ 5 h 9"/>
                  <a:gd name="T6" fmla="*/ 3 w 5"/>
                  <a:gd name="T7" fmla="*/ 1 h 9"/>
                  <a:gd name="T8" fmla="*/ 2 w 5"/>
                  <a:gd name="T9" fmla="*/ 0 h 9"/>
                  <a:gd name="T10" fmla="*/ 1 w 5"/>
                  <a:gd name="T11" fmla="*/ 5 h 9"/>
                  <a:gd name="T12" fmla="*/ 0 w 5"/>
                  <a:gd name="T13" fmla="*/ 6 h 9"/>
                  <a:gd name="T14" fmla="*/ 1 w 5"/>
                  <a:gd name="T15" fmla="*/ 8 h 9"/>
                  <a:gd name="T16" fmla="*/ 4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4" y="9"/>
                    </a:moveTo>
                    <a:lnTo>
                      <a:pt x="5" y="9"/>
                    </a:lnTo>
                    <a:lnTo>
                      <a:pt x="3" y="5"/>
                    </a:lnTo>
                    <a:lnTo>
                      <a:pt x="3" y="1"/>
                    </a:lnTo>
                    <a:lnTo>
                      <a:pt x="2" y="0"/>
                    </a:lnTo>
                    <a:lnTo>
                      <a:pt x="1" y="5"/>
                    </a:lnTo>
                    <a:lnTo>
                      <a:pt x="0" y="6"/>
                    </a:lnTo>
                    <a:lnTo>
                      <a:pt x="1" y="8"/>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199">
                <a:extLst>
                  <a:ext uri="{FF2B5EF4-FFF2-40B4-BE49-F238E27FC236}">
                    <a16:creationId xmlns:a16="http://schemas.microsoft.com/office/drawing/2014/main" id="{8F804FBD-E688-BD4E-9778-00DFB4FDE74D}"/>
                  </a:ext>
                </a:extLst>
              </p:cNvPr>
              <p:cNvSpPr>
                <a:spLocks/>
              </p:cNvSpPr>
              <p:nvPr/>
            </p:nvSpPr>
            <p:spPr bwMode="auto">
              <a:xfrm>
                <a:off x="6501057" y="1254006"/>
                <a:ext cx="7938" cy="11112"/>
              </a:xfrm>
              <a:custGeom>
                <a:avLst/>
                <a:gdLst>
                  <a:gd name="T0" fmla="*/ 2 w 5"/>
                  <a:gd name="T1" fmla="*/ 7 h 7"/>
                  <a:gd name="T2" fmla="*/ 5 w 5"/>
                  <a:gd name="T3" fmla="*/ 6 h 7"/>
                  <a:gd name="T4" fmla="*/ 5 w 5"/>
                  <a:gd name="T5" fmla="*/ 4 h 7"/>
                  <a:gd name="T6" fmla="*/ 5 w 5"/>
                  <a:gd name="T7" fmla="*/ 2 h 7"/>
                  <a:gd name="T8" fmla="*/ 3 w 5"/>
                  <a:gd name="T9" fmla="*/ 0 h 7"/>
                  <a:gd name="T10" fmla="*/ 1 w 5"/>
                  <a:gd name="T11" fmla="*/ 1 h 7"/>
                  <a:gd name="T12" fmla="*/ 0 w 5"/>
                  <a:gd name="T13" fmla="*/ 2 h 7"/>
                  <a:gd name="T14" fmla="*/ 1 w 5"/>
                  <a:gd name="T15" fmla="*/ 7 h 7"/>
                  <a:gd name="T16" fmla="*/ 2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7"/>
                    </a:moveTo>
                    <a:lnTo>
                      <a:pt x="5" y="6"/>
                    </a:lnTo>
                    <a:lnTo>
                      <a:pt x="5" y="4"/>
                    </a:lnTo>
                    <a:lnTo>
                      <a:pt x="5" y="2"/>
                    </a:lnTo>
                    <a:lnTo>
                      <a:pt x="3" y="0"/>
                    </a:lnTo>
                    <a:lnTo>
                      <a:pt x="1" y="1"/>
                    </a:lnTo>
                    <a:lnTo>
                      <a:pt x="0" y="2"/>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200">
                <a:extLst>
                  <a:ext uri="{FF2B5EF4-FFF2-40B4-BE49-F238E27FC236}">
                    <a16:creationId xmlns:a16="http://schemas.microsoft.com/office/drawing/2014/main" id="{13E31CC4-C306-7042-92F6-16256189F3EE}"/>
                  </a:ext>
                </a:extLst>
              </p:cNvPr>
              <p:cNvSpPr>
                <a:spLocks/>
              </p:cNvSpPr>
              <p:nvPr/>
            </p:nvSpPr>
            <p:spPr bwMode="auto">
              <a:xfrm>
                <a:off x="6401040" y="1306389"/>
                <a:ext cx="7938" cy="11112"/>
              </a:xfrm>
              <a:custGeom>
                <a:avLst/>
                <a:gdLst>
                  <a:gd name="T0" fmla="*/ 1 w 7"/>
                  <a:gd name="T1" fmla="*/ 9 h 9"/>
                  <a:gd name="T2" fmla="*/ 6 w 7"/>
                  <a:gd name="T3" fmla="*/ 9 h 9"/>
                  <a:gd name="T4" fmla="*/ 7 w 7"/>
                  <a:gd name="T5" fmla="*/ 6 h 9"/>
                  <a:gd name="T6" fmla="*/ 5 w 7"/>
                  <a:gd name="T7" fmla="*/ 4 h 9"/>
                  <a:gd name="T8" fmla="*/ 5 w 7"/>
                  <a:gd name="T9" fmla="*/ 0 h 9"/>
                  <a:gd name="T10" fmla="*/ 3 w 7"/>
                  <a:gd name="T11" fmla="*/ 0 h 9"/>
                  <a:gd name="T12" fmla="*/ 1 w 7"/>
                  <a:gd name="T13" fmla="*/ 3 h 9"/>
                  <a:gd name="T14" fmla="*/ 0 w 7"/>
                  <a:gd name="T15" fmla="*/ 8 h 9"/>
                  <a:gd name="T16" fmla="*/ 1 w 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1" y="9"/>
                    </a:moveTo>
                    <a:cubicBezTo>
                      <a:pt x="6" y="9"/>
                      <a:pt x="6" y="9"/>
                      <a:pt x="6" y="9"/>
                    </a:cubicBezTo>
                    <a:cubicBezTo>
                      <a:pt x="7" y="6"/>
                      <a:pt x="7" y="6"/>
                      <a:pt x="7" y="6"/>
                    </a:cubicBezTo>
                    <a:cubicBezTo>
                      <a:pt x="5" y="4"/>
                      <a:pt x="5" y="4"/>
                      <a:pt x="5" y="4"/>
                    </a:cubicBezTo>
                    <a:cubicBezTo>
                      <a:pt x="5" y="0"/>
                      <a:pt x="5" y="0"/>
                      <a:pt x="5" y="0"/>
                    </a:cubicBezTo>
                    <a:cubicBezTo>
                      <a:pt x="3" y="0"/>
                      <a:pt x="3" y="0"/>
                      <a:pt x="3" y="0"/>
                    </a:cubicBezTo>
                    <a:cubicBezTo>
                      <a:pt x="1" y="3"/>
                      <a:pt x="1" y="3"/>
                      <a:pt x="1" y="3"/>
                    </a:cubicBezTo>
                    <a:cubicBezTo>
                      <a:pt x="0" y="8"/>
                      <a:pt x="0" y="8"/>
                      <a:pt x="0" y="8"/>
                    </a:cubicBezTo>
                    <a:cubicBezTo>
                      <a:pt x="0" y="8"/>
                      <a:pt x="1" y="9"/>
                      <a:pt x="1"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201">
                <a:extLst>
                  <a:ext uri="{FF2B5EF4-FFF2-40B4-BE49-F238E27FC236}">
                    <a16:creationId xmlns:a16="http://schemas.microsoft.com/office/drawing/2014/main" id="{D41ED6DD-9433-2C4D-8AB3-92A32F3DF005}"/>
                  </a:ext>
                </a:extLst>
              </p:cNvPr>
              <p:cNvSpPr>
                <a:spLocks/>
              </p:cNvSpPr>
              <p:nvPr/>
            </p:nvSpPr>
            <p:spPr bwMode="auto">
              <a:xfrm>
                <a:off x="6367702" y="1327024"/>
                <a:ext cx="60327" cy="96828"/>
              </a:xfrm>
              <a:custGeom>
                <a:avLst/>
                <a:gdLst>
                  <a:gd name="T0" fmla="*/ 9 w 38"/>
                  <a:gd name="T1" fmla="*/ 29 h 61"/>
                  <a:gd name="T2" fmla="*/ 4 w 38"/>
                  <a:gd name="T3" fmla="*/ 28 h 61"/>
                  <a:gd name="T4" fmla="*/ 1 w 38"/>
                  <a:gd name="T5" fmla="*/ 28 h 61"/>
                  <a:gd name="T6" fmla="*/ 0 w 38"/>
                  <a:gd name="T7" fmla="*/ 32 h 61"/>
                  <a:gd name="T8" fmla="*/ 2 w 38"/>
                  <a:gd name="T9" fmla="*/ 35 h 61"/>
                  <a:gd name="T10" fmla="*/ 6 w 38"/>
                  <a:gd name="T11" fmla="*/ 35 h 61"/>
                  <a:gd name="T12" fmla="*/ 9 w 38"/>
                  <a:gd name="T13" fmla="*/ 39 h 61"/>
                  <a:gd name="T14" fmla="*/ 9 w 38"/>
                  <a:gd name="T15" fmla="*/ 41 h 61"/>
                  <a:gd name="T16" fmla="*/ 3 w 38"/>
                  <a:gd name="T17" fmla="*/ 44 h 61"/>
                  <a:gd name="T18" fmla="*/ 6 w 38"/>
                  <a:gd name="T19" fmla="*/ 55 h 61"/>
                  <a:gd name="T20" fmla="*/ 6 w 38"/>
                  <a:gd name="T21" fmla="*/ 59 h 61"/>
                  <a:gd name="T22" fmla="*/ 10 w 38"/>
                  <a:gd name="T23" fmla="*/ 57 h 61"/>
                  <a:gd name="T24" fmla="*/ 12 w 38"/>
                  <a:gd name="T25" fmla="*/ 52 h 61"/>
                  <a:gd name="T26" fmla="*/ 15 w 38"/>
                  <a:gd name="T27" fmla="*/ 54 h 61"/>
                  <a:gd name="T28" fmla="*/ 16 w 38"/>
                  <a:gd name="T29" fmla="*/ 61 h 61"/>
                  <a:gd name="T30" fmla="*/ 19 w 38"/>
                  <a:gd name="T31" fmla="*/ 57 h 61"/>
                  <a:gd name="T32" fmla="*/ 19 w 38"/>
                  <a:gd name="T33" fmla="*/ 53 h 61"/>
                  <a:gd name="T34" fmla="*/ 23 w 38"/>
                  <a:gd name="T35" fmla="*/ 53 h 61"/>
                  <a:gd name="T36" fmla="*/ 23 w 38"/>
                  <a:gd name="T37" fmla="*/ 43 h 61"/>
                  <a:gd name="T38" fmla="*/ 20 w 38"/>
                  <a:gd name="T39" fmla="*/ 39 h 61"/>
                  <a:gd name="T40" fmla="*/ 26 w 38"/>
                  <a:gd name="T41" fmla="*/ 38 h 61"/>
                  <a:gd name="T42" fmla="*/ 31 w 38"/>
                  <a:gd name="T43" fmla="*/ 36 h 61"/>
                  <a:gd name="T44" fmla="*/ 30 w 38"/>
                  <a:gd name="T45" fmla="*/ 34 h 61"/>
                  <a:gd name="T46" fmla="*/ 27 w 38"/>
                  <a:gd name="T47" fmla="*/ 32 h 61"/>
                  <a:gd name="T48" fmla="*/ 27 w 38"/>
                  <a:gd name="T49" fmla="*/ 27 h 61"/>
                  <a:gd name="T50" fmla="*/ 30 w 38"/>
                  <a:gd name="T51" fmla="*/ 26 h 61"/>
                  <a:gd name="T52" fmla="*/ 32 w 38"/>
                  <a:gd name="T53" fmla="*/ 28 h 61"/>
                  <a:gd name="T54" fmla="*/ 36 w 38"/>
                  <a:gd name="T55" fmla="*/ 24 h 61"/>
                  <a:gd name="T56" fmla="*/ 38 w 38"/>
                  <a:gd name="T57" fmla="*/ 21 h 61"/>
                  <a:gd name="T58" fmla="*/ 37 w 38"/>
                  <a:gd name="T59" fmla="*/ 15 h 61"/>
                  <a:gd name="T60" fmla="*/ 33 w 38"/>
                  <a:gd name="T61" fmla="*/ 11 h 61"/>
                  <a:gd name="T62" fmla="*/ 29 w 38"/>
                  <a:gd name="T63" fmla="*/ 12 h 61"/>
                  <a:gd name="T64" fmla="*/ 26 w 38"/>
                  <a:gd name="T65" fmla="*/ 17 h 61"/>
                  <a:gd name="T66" fmla="*/ 26 w 38"/>
                  <a:gd name="T67" fmla="*/ 11 h 61"/>
                  <a:gd name="T68" fmla="*/ 30 w 38"/>
                  <a:gd name="T69" fmla="*/ 5 h 61"/>
                  <a:gd name="T70" fmla="*/ 30 w 38"/>
                  <a:gd name="T71" fmla="*/ 0 h 61"/>
                  <a:gd name="T72" fmla="*/ 24 w 38"/>
                  <a:gd name="T73" fmla="*/ 9 h 61"/>
                  <a:gd name="T74" fmla="*/ 23 w 38"/>
                  <a:gd name="T75" fmla="*/ 8 h 61"/>
                  <a:gd name="T76" fmla="*/ 23 w 38"/>
                  <a:gd name="T77" fmla="*/ 3 h 61"/>
                  <a:gd name="T78" fmla="*/ 21 w 38"/>
                  <a:gd name="T79" fmla="*/ 8 h 61"/>
                  <a:gd name="T80" fmla="*/ 19 w 38"/>
                  <a:gd name="T81" fmla="*/ 12 h 61"/>
                  <a:gd name="T82" fmla="*/ 22 w 38"/>
                  <a:gd name="T83" fmla="*/ 13 h 61"/>
                  <a:gd name="T84" fmla="*/ 23 w 38"/>
                  <a:gd name="T85" fmla="*/ 15 h 61"/>
                  <a:gd name="T86" fmla="*/ 19 w 38"/>
                  <a:gd name="T87" fmla="*/ 18 h 61"/>
                  <a:gd name="T88" fmla="*/ 18 w 38"/>
                  <a:gd name="T89" fmla="*/ 25 h 61"/>
                  <a:gd name="T90" fmla="*/ 14 w 38"/>
                  <a:gd name="T9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61">
                    <a:moveTo>
                      <a:pt x="12" y="31"/>
                    </a:moveTo>
                    <a:lnTo>
                      <a:pt x="9" y="29"/>
                    </a:lnTo>
                    <a:lnTo>
                      <a:pt x="7" y="29"/>
                    </a:lnTo>
                    <a:lnTo>
                      <a:pt x="4" y="28"/>
                    </a:lnTo>
                    <a:lnTo>
                      <a:pt x="2" y="26"/>
                    </a:lnTo>
                    <a:lnTo>
                      <a:pt x="1" y="28"/>
                    </a:lnTo>
                    <a:lnTo>
                      <a:pt x="1" y="30"/>
                    </a:lnTo>
                    <a:lnTo>
                      <a:pt x="0" y="32"/>
                    </a:lnTo>
                    <a:lnTo>
                      <a:pt x="0" y="34"/>
                    </a:lnTo>
                    <a:lnTo>
                      <a:pt x="2" y="35"/>
                    </a:lnTo>
                    <a:lnTo>
                      <a:pt x="5" y="32"/>
                    </a:lnTo>
                    <a:lnTo>
                      <a:pt x="6" y="35"/>
                    </a:lnTo>
                    <a:lnTo>
                      <a:pt x="7" y="39"/>
                    </a:lnTo>
                    <a:lnTo>
                      <a:pt x="9" y="39"/>
                    </a:lnTo>
                    <a:lnTo>
                      <a:pt x="11" y="40"/>
                    </a:lnTo>
                    <a:lnTo>
                      <a:pt x="9" y="41"/>
                    </a:lnTo>
                    <a:lnTo>
                      <a:pt x="6" y="41"/>
                    </a:lnTo>
                    <a:lnTo>
                      <a:pt x="3" y="44"/>
                    </a:lnTo>
                    <a:lnTo>
                      <a:pt x="4" y="52"/>
                    </a:lnTo>
                    <a:lnTo>
                      <a:pt x="6" y="55"/>
                    </a:lnTo>
                    <a:lnTo>
                      <a:pt x="5" y="56"/>
                    </a:lnTo>
                    <a:lnTo>
                      <a:pt x="6" y="59"/>
                    </a:lnTo>
                    <a:lnTo>
                      <a:pt x="8" y="57"/>
                    </a:lnTo>
                    <a:lnTo>
                      <a:pt x="10" y="57"/>
                    </a:lnTo>
                    <a:lnTo>
                      <a:pt x="11" y="55"/>
                    </a:lnTo>
                    <a:lnTo>
                      <a:pt x="12" y="52"/>
                    </a:lnTo>
                    <a:lnTo>
                      <a:pt x="13" y="52"/>
                    </a:lnTo>
                    <a:lnTo>
                      <a:pt x="15" y="54"/>
                    </a:lnTo>
                    <a:lnTo>
                      <a:pt x="16" y="61"/>
                    </a:lnTo>
                    <a:lnTo>
                      <a:pt x="16" y="61"/>
                    </a:lnTo>
                    <a:lnTo>
                      <a:pt x="18" y="60"/>
                    </a:lnTo>
                    <a:lnTo>
                      <a:pt x="19" y="57"/>
                    </a:lnTo>
                    <a:lnTo>
                      <a:pt x="19" y="54"/>
                    </a:lnTo>
                    <a:lnTo>
                      <a:pt x="19" y="53"/>
                    </a:lnTo>
                    <a:lnTo>
                      <a:pt x="21" y="54"/>
                    </a:lnTo>
                    <a:lnTo>
                      <a:pt x="23" y="53"/>
                    </a:lnTo>
                    <a:lnTo>
                      <a:pt x="23" y="48"/>
                    </a:lnTo>
                    <a:lnTo>
                      <a:pt x="23" y="43"/>
                    </a:lnTo>
                    <a:lnTo>
                      <a:pt x="21" y="41"/>
                    </a:lnTo>
                    <a:lnTo>
                      <a:pt x="20" y="39"/>
                    </a:lnTo>
                    <a:lnTo>
                      <a:pt x="23" y="38"/>
                    </a:lnTo>
                    <a:lnTo>
                      <a:pt x="26" y="38"/>
                    </a:lnTo>
                    <a:lnTo>
                      <a:pt x="30" y="37"/>
                    </a:lnTo>
                    <a:lnTo>
                      <a:pt x="31" y="36"/>
                    </a:lnTo>
                    <a:lnTo>
                      <a:pt x="31" y="35"/>
                    </a:lnTo>
                    <a:lnTo>
                      <a:pt x="30" y="34"/>
                    </a:lnTo>
                    <a:lnTo>
                      <a:pt x="30" y="32"/>
                    </a:lnTo>
                    <a:lnTo>
                      <a:pt x="27" y="32"/>
                    </a:lnTo>
                    <a:lnTo>
                      <a:pt x="27" y="30"/>
                    </a:lnTo>
                    <a:lnTo>
                      <a:pt x="27" y="27"/>
                    </a:lnTo>
                    <a:lnTo>
                      <a:pt x="28" y="25"/>
                    </a:lnTo>
                    <a:lnTo>
                      <a:pt x="30" y="26"/>
                    </a:lnTo>
                    <a:lnTo>
                      <a:pt x="30" y="27"/>
                    </a:lnTo>
                    <a:lnTo>
                      <a:pt x="32" y="28"/>
                    </a:lnTo>
                    <a:lnTo>
                      <a:pt x="33" y="27"/>
                    </a:lnTo>
                    <a:lnTo>
                      <a:pt x="36" y="24"/>
                    </a:lnTo>
                    <a:lnTo>
                      <a:pt x="38" y="22"/>
                    </a:lnTo>
                    <a:lnTo>
                      <a:pt x="38" y="21"/>
                    </a:lnTo>
                    <a:lnTo>
                      <a:pt x="37" y="18"/>
                    </a:lnTo>
                    <a:lnTo>
                      <a:pt x="37" y="15"/>
                    </a:lnTo>
                    <a:lnTo>
                      <a:pt x="33" y="14"/>
                    </a:lnTo>
                    <a:lnTo>
                      <a:pt x="33" y="11"/>
                    </a:lnTo>
                    <a:lnTo>
                      <a:pt x="32" y="10"/>
                    </a:lnTo>
                    <a:lnTo>
                      <a:pt x="29" y="12"/>
                    </a:lnTo>
                    <a:lnTo>
                      <a:pt x="27" y="15"/>
                    </a:lnTo>
                    <a:lnTo>
                      <a:pt x="26" y="17"/>
                    </a:lnTo>
                    <a:lnTo>
                      <a:pt x="26" y="15"/>
                    </a:lnTo>
                    <a:lnTo>
                      <a:pt x="26" y="11"/>
                    </a:lnTo>
                    <a:lnTo>
                      <a:pt x="28" y="10"/>
                    </a:lnTo>
                    <a:lnTo>
                      <a:pt x="30" y="5"/>
                    </a:lnTo>
                    <a:lnTo>
                      <a:pt x="30" y="1"/>
                    </a:lnTo>
                    <a:lnTo>
                      <a:pt x="30" y="0"/>
                    </a:lnTo>
                    <a:lnTo>
                      <a:pt x="26" y="4"/>
                    </a:lnTo>
                    <a:lnTo>
                      <a:pt x="24" y="9"/>
                    </a:lnTo>
                    <a:lnTo>
                      <a:pt x="23" y="9"/>
                    </a:lnTo>
                    <a:lnTo>
                      <a:pt x="23" y="8"/>
                    </a:lnTo>
                    <a:lnTo>
                      <a:pt x="23" y="4"/>
                    </a:lnTo>
                    <a:lnTo>
                      <a:pt x="23" y="3"/>
                    </a:lnTo>
                    <a:lnTo>
                      <a:pt x="22" y="4"/>
                    </a:lnTo>
                    <a:lnTo>
                      <a:pt x="21" y="8"/>
                    </a:lnTo>
                    <a:lnTo>
                      <a:pt x="19" y="9"/>
                    </a:lnTo>
                    <a:lnTo>
                      <a:pt x="19" y="12"/>
                    </a:lnTo>
                    <a:lnTo>
                      <a:pt x="19" y="13"/>
                    </a:lnTo>
                    <a:lnTo>
                      <a:pt x="22" y="13"/>
                    </a:lnTo>
                    <a:lnTo>
                      <a:pt x="23" y="13"/>
                    </a:lnTo>
                    <a:lnTo>
                      <a:pt x="23" y="15"/>
                    </a:lnTo>
                    <a:lnTo>
                      <a:pt x="21" y="16"/>
                    </a:lnTo>
                    <a:lnTo>
                      <a:pt x="19" y="18"/>
                    </a:lnTo>
                    <a:lnTo>
                      <a:pt x="19" y="22"/>
                    </a:lnTo>
                    <a:lnTo>
                      <a:pt x="18" y="25"/>
                    </a:lnTo>
                    <a:lnTo>
                      <a:pt x="16" y="25"/>
                    </a:lnTo>
                    <a:lnTo>
                      <a:pt x="14" y="29"/>
                    </a:lnTo>
                    <a:lnTo>
                      <a:pt x="1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202">
                <a:extLst>
                  <a:ext uri="{FF2B5EF4-FFF2-40B4-BE49-F238E27FC236}">
                    <a16:creationId xmlns:a16="http://schemas.microsoft.com/office/drawing/2014/main" id="{0F06613A-2E8D-3C4A-B218-580B5BF64766}"/>
                  </a:ext>
                </a:extLst>
              </p:cNvPr>
              <p:cNvSpPr>
                <a:spLocks/>
              </p:cNvSpPr>
              <p:nvPr/>
            </p:nvSpPr>
            <p:spPr bwMode="auto">
              <a:xfrm>
                <a:off x="6332775" y="1347660"/>
                <a:ext cx="58740" cy="50795"/>
              </a:xfrm>
              <a:custGeom>
                <a:avLst/>
                <a:gdLst>
                  <a:gd name="T0" fmla="*/ 3 w 37"/>
                  <a:gd name="T1" fmla="*/ 26 h 32"/>
                  <a:gd name="T2" fmla="*/ 7 w 37"/>
                  <a:gd name="T3" fmla="*/ 23 h 32"/>
                  <a:gd name="T4" fmla="*/ 9 w 37"/>
                  <a:gd name="T5" fmla="*/ 26 h 32"/>
                  <a:gd name="T6" fmla="*/ 10 w 37"/>
                  <a:gd name="T7" fmla="*/ 28 h 32"/>
                  <a:gd name="T8" fmla="*/ 12 w 37"/>
                  <a:gd name="T9" fmla="*/ 29 h 32"/>
                  <a:gd name="T10" fmla="*/ 14 w 37"/>
                  <a:gd name="T11" fmla="*/ 26 h 32"/>
                  <a:gd name="T12" fmla="*/ 14 w 37"/>
                  <a:gd name="T13" fmla="*/ 25 h 32"/>
                  <a:gd name="T14" fmla="*/ 15 w 37"/>
                  <a:gd name="T15" fmla="*/ 23 h 32"/>
                  <a:gd name="T16" fmla="*/ 17 w 37"/>
                  <a:gd name="T17" fmla="*/ 26 h 32"/>
                  <a:gd name="T18" fmla="*/ 18 w 37"/>
                  <a:gd name="T19" fmla="*/ 30 h 32"/>
                  <a:gd name="T20" fmla="*/ 21 w 37"/>
                  <a:gd name="T21" fmla="*/ 32 h 32"/>
                  <a:gd name="T22" fmla="*/ 21 w 37"/>
                  <a:gd name="T23" fmla="*/ 29 h 32"/>
                  <a:gd name="T24" fmla="*/ 19 w 37"/>
                  <a:gd name="T25" fmla="*/ 26 h 32"/>
                  <a:gd name="T26" fmla="*/ 19 w 37"/>
                  <a:gd name="T27" fmla="*/ 21 h 32"/>
                  <a:gd name="T28" fmla="*/ 17 w 37"/>
                  <a:gd name="T29" fmla="*/ 19 h 32"/>
                  <a:gd name="T30" fmla="*/ 16 w 37"/>
                  <a:gd name="T31" fmla="*/ 19 h 32"/>
                  <a:gd name="T32" fmla="*/ 14 w 37"/>
                  <a:gd name="T33" fmla="*/ 15 h 32"/>
                  <a:gd name="T34" fmla="*/ 17 w 37"/>
                  <a:gd name="T35" fmla="*/ 12 h 32"/>
                  <a:gd name="T36" fmla="*/ 20 w 37"/>
                  <a:gd name="T37" fmla="*/ 9 h 32"/>
                  <a:gd name="T38" fmla="*/ 24 w 37"/>
                  <a:gd name="T39" fmla="*/ 8 h 32"/>
                  <a:gd name="T40" fmla="*/ 25 w 37"/>
                  <a:gd name="T41" fmla="*/ 6 h 32"/>
                  <a:gd name="T42" fmla="*/ 27 w 37"/>
                  <a:gd name="T43" fmla="*/ 7 h 32"/>
                  <a:gd name="T44" fmla="*/ 28 w 37"/>
                  <a:gd name="T45" fmla="*/ 11 h 32"/>
                  <a:gd name="T46" fmla="*/ 31 w 37"/>
                  <a:gd name="T47" fmla="*/ 12 h 32"/>
                  <a:gd name="T48" fmla="*/ 35 w 37"/>
                  <a:gd name="T49" fmla="*/ 12 h 32"/>
                  <a:gd name="T50" fmla="*/ 35 w 37"/>
                  <a:gd name="T51" fmla="*/ 11 h 32"/>
                  <a:gd name="T52" fmla="*/ 37 w 37"/>
                  <a:gd name="T53" fmla="*/ 9 h 32"/>
                  <a:gd name="T54" fmla="*/ 35 w 37"/>
                  <a:gd name="T55" fmla="*/ 7 h 32"/>
                  <a:gd name="T56" fmla="*/ 32 w 37"/>
                  <a:gd name="T57" fmla="*/ 6 h 32"/>
                  <a:gd name="T58" fmla="*/ 24 w 37"/>
                  <a:gd name="T59" fmla="*/ 1 h 32"/>
                  <a:gd name="T60" fmla="*/ 18 w 37"/>
                  <a:gd name="T61" fmla="*/ 0 h 32"/>
                  <a:gd name="T62" fmla="*/ 14 w 37"/>
                  <a:gd name="T63" fmla="*/ 0 h 32"/>
                  <a:gd name="T64" fmla="*/ 9 w 37"/>
                  <a:gd name="T65" fmla="*/ 6 h 32"/>
                  <a:gd name="T66" fmla="*/ 7 w 37"/>
                  <a:gd name="T67" fmla="*/ 11 h 32"/>
                  <a:gd name="T68" fmla="*/ 4 w 37"/>
                  <a:gd name="T69" fmla="*/ 12 h 32"/>
                  <a:gd name="T70" fmla="*/ 0 w 37"/>
                  <a:gd name="T71" fmla="*/ 16 h 32"/>
                  <a:gd name="T72" fmla="*/ 1 w 37"/>
                  <a:gd name="T73" fmla="*/ 24 h 32"/>
                  <a:gd name="T74" fmla="*/ 3 w 37"/>
                  <a:gd name="T75"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32">
                    <a:moveTo>
                      <a:pt x="3" y="26"/>
                    </a:moveTo>
                    <a:lnTo>
                      <a:pt x="7" y="23"/>
                    </a:lnTo>
                    <a:lnTo>
                      <a:pt x="9" y="26"/>
                    </a:lnTo>
                    <a:lnTo>
                      <a:pt x="10" y="28"/>
                    </a:lnTo>
                    <a:lnTo>
                      <a:pt x="12" y="29"/>
                    </a:lnTo>
                    <a:lnTo>
                      <a:pt x="14" y="26"/>
                    </a:lnTo>
                    <a:lnTo>
                      <a:pt x="14" y="25"/>
                    </a:lnTo>
                    <a:lnTo>
                      <a:pt x="15" y="23"/>
                    </a:lnTo>
                    <a:lnTo>
                      <a:pt x="17" y="26"/>
                    </a:lnTo>
                    <a:lnTo>
                      <a:pt x="18" y="30"/>
                    </a:lnTo>
                    <a:lnTo>
                      <a:pt x="21" y="32"/>
                    </a:lnTo>
                    <a:lnTo>
                      <a:pt x="21" y="29"/>
                    </a:lnTo>
                    <a:lnTo>
                      <a:pt x="19" y="26"/>
                    </a:lnTo>
                    <a:lnTo>
                      <a:pt x="19" y="21"/>
                    </a:lnTo>
                    <a:lnTo>
                      <a:pt x="17" y="19"/>
                    </a:lnTo>
                    <a:lnTo>
                      <a:pt x="16" y="19"/>
                    </a:lnTo>
                    <a:lnTo>
                      <a:pt x="14" y="15"/>
                    </a:lnTo>
                    <a:lnTo>
                      <a:pt x="17" y="12"/>
                    </a:lnTo>
                    <a:lnTo>
                      <a:pt x="20" y="9"/>
                    </a:lnTo>
                    <a:lnTo>
                      <a:pt x="24" y="8"/>
                    </a:lnTo>
                    <a:lnTo>
                      <a:pt x="25" y="6"/>
                    </a:lnTo>
                    <a:lnTo>
                      <a:pt x="27" y="7"/>
                    </a:lnTo>
                    <a:lnTo>
                      <a:pt x="28" y="11"/>
                    </a:lnTo>
                    <a:lnTo>
                      <a:pt x="31" y="12"/>
                    </a:lnTo>
                    <a:lnTo>
                      <a:pt x="35" y="12"/>
                    </a:lnTo>
                    <a:lnTo>
                      <a:pt x="35" y="11"/>
                    </a:lnTo>
                    <a:lnTo>
                      <a:pt x="37" y="9"/>
                    </a:lnTo>
                    <a:lnTo>
                      <a:pt x="35" y="7"/>
                    </a:lnTo>
                    <a:lnTo>
                      <a:pt x="32" y="6"/>
                    </a:lnTo>
                    <a:lnTo>
                      <a:pt x="24" y="1"/>
                    </a:lnTo>
                    <a:lnTo>
                      <a:pt x="18" y="0"/>
                    </a:lnTo>
                    <a:lnTo>
                      <a:pt x="14" y="0"/>
                    </a:lnTo>
                    <a:lnTo>
                      <a:pt x="9" y="6"/>
                    </a:lnTo>
                    <a:lnTo>
                      <a:pt x="7" y="11"/>
                    </a:lnTo>
                    <a:lnTo>
                      <a:pt x="4" y="12"/>
                    </a:lnTo>
                    <a:lnTo>
                      <a:pt x="0" y="16"/>
                    </a:lnTo>
                    <a:lnTo>
                      <a:pt x="1" y="24"/>
                    </a:lnTo>
                    <a:lnTo>
                      <a:pt x="3"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203">
                <a:extLst>
                  <a:ext uri="{FF2B5EF4-FFF2-40B4-BE49-F238E27FC236}">
                    <a16:creationId xmlns:a16="http://schemas.microsoft.com/office/drawing/2014/main" id="{26BF791F-75CD-4646-8D04-C2AF25A6C8FD}"/>
                  </a:ext>
                </a:extLst>
              </p:cNvPr>
              <p:cNvSpPr>
                <a:spLocks/>
              </p:cNvSpPr>
              <p:nvPr/>
            </p:nvSpPr>
            <p:spPr bwMode="auto">
              <a:xfrm>
                <a:off x="6489943" y="1241307"/>
                <a:ext cx="1588" cy="4762"/>
              </a:xfrm>
              <a:custGeom>
                <a:avLst/>
                <a:gdLst>
                  <a:gd name="T0" fmla="*/ 0 w 1"/>
                  <a:gd name="T1" fmla="*/ 3 h 3"/>
                  <a:gd name="T2" fmla="*/ 1 w 1"/>
                  <a:gd name="T3" fmla="*/ 2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204">
                <a:extLst>
                  <a:ext uri="{FF2B5EF4-FFF2-40B4-BE49-F238E27FC236}">
                    <a16:creationId xmlns:a16="http://schemas.microsoft.com/office/drawing/2014/main" id="{66D95761-393F-F14D-9FC8-73498FC35A84}"/>
                  </a:ext>
                </a:extLst>
              </p:cNvPr>
              <p:cNvSpPr>
                <a:spLocks/>
              </p:cNvSpPr>
              <p:nvPr/>
            </p:nvSpPr>
            <p:spPr bwMode="auto">
              <a:xfrm>
                <a:off x="6480418" y="1219084"/>
                <a:ext cx="17464" cy="17461"/>
              </a:xfrm>
              <a:custGeom>
                <a:avLst/>
                <a:gdLst>
                  <a:gd name="T0" fmla="*/ 3 w 14"/>
                  <a:gd name="T1" fmla="*/ 12 h 15"/>
                  <a:gd name="T2" fmla="*/ 5 w 14"/>
                  <a:gd name="T3" fmla="*/ 15 h 15"/>
                  <a:gd name="T4" fmla="*/ 8 w 14"/>
                  <a:gd name="T5" fmla="*/ 12 h 15"/>
                  <a:gd name="T6" fmla="*/ 12 w 14"/>
                  <a:gd name="T7" fmla="*/ 12 h 15"/>
                  <a:gd name="T8" fmla="*/ 13 w 14"/>
                  <a:gd name="T9" fmla="*/ 10 h 15"/>
                  <a:gd name="T10" fmla="*/ 14 w 14"/>
                  <a:gd name="T11" fmla="*/ 9 h 15"/>
                  <a:gd name="T12" fmla="*/ 13 w 14"/>
                  <a:gd name="T13" fmla="*/ 6 h 15"/>
                  <a:gd name="T14" fmla="*/ 12 w 14"/>
                  <a:gd name="T15" fmla="*/ 1 h 15"/>
                  <a:gd name="T16" fmla="*/ 10 w 14"/>
                  <a:gd name="T17" fmla="*/ 0 h 15"/>
                  <a:gd name="T18" fmla="*/ 7 w 14"/>
                  <a:gd name="T19" fmla="*/ 2 h 15"/>
                  <a:gd name="T20" fmla="*/ 3 w 14"/>
                  <a:gd name="T21" fmla="*/ 3 h 15"/>
                  <a:gd name="T22" fmla="*/ 0 w 14"/>
                  <a:gd name="T23" fmla="*/ 5 h 15"/>
                  <a:gd name="T24" fmla="*/ 0 w 14"/>
                  <a:gd name="T25" fmla="*/ 7 h 15"/>
                  <a:gd name="T26" fmla="*/ 1 w 14"/>
                  <a:gd name="T27" fmla="*/ 9 h 15"/>
                  <a:gd name="T28" fmla="*/ 3 w 14"/>
                  <a:gd name="T2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3" y="12"/>
                    </a:moveTo>
                    <a:cubicBezTo>
                      <a:pt x="3" y="12"/>
                      <a:pt x="5" y="15"/>
                      <a:pt x="5" y="15"/>
                    </a:cubicBezTo>
                    <a:cubicBezTo>
                      <a:pt x="8" y="12"/>
                      <a:pt x="8" y="12"/>
                      <a:pt x="8" y="12"/>
                    </a:cubicBezTo>
                    <a:cubicBezTo>
                      <a:pt x="12" y="12"/>
                      <a:pt x="12" y="12"/>
                      <a:pt x="12" y="12"/>
                    </a:cubicBezTo>
                    <a:cubicBezTo>
                      <a:pt x="13" y="10"/>
                      <a:pt x="13" y="10"/>
                      <a:pt x="13" y="10"/>
                    </a:cubicBezTo>
                    <a:cubicBezTo>
                      <a:pt x="14" y="9"/>
                      <a:pt x="14" y="9"/>
                      <a:pt x="14" y="9"/>
                    </a:cubicBezTo>
                    <a:cubicBezTo>
                      <a:pt x="13" y="6"/>
                      <a:pt x="13" y="6"/>
                      <a:pt x="13" y="6"/>
                    </a:cubicBezTo>
                    <a:cubicBezTo>
                      <a:pt x="12" y="1"/>
                      <a:pt x="12" y="1"/>
                      <a:pt x="12" y="1"/>
                    </a:cubicBezTo>
                    <a:cubicBezTo>
                      <a:pt x="10" y="0"/>
                      <a:pt x="10" y="0"/>
                      <a:pt x="10" y="0"/>
                    </a:cubicBezTo>
                    <a:cubicBezTo>
                      <a:pt x="7" y="2"/>
                      <a:pt x="7" y="2"/>
                      <a:pt x="7" y="2"/>
                    </a:cubicBezTo>
                    <a:cubicBezTo>
                      <a:pt x="3" y="3"/>
                      <a:pt x="3" y="3"/>
                      <a:pt x="3" y="3"/>
                    </a:cubicBezTo>
                    <a:cubicBezTo>
                      <a:pt x="0" y="5"/>
                      <a:pt x="0" y="5"/>
                      <a:pt x="0" y="5"/>
                    </a:cubicBezTo>
                    <a:cubicBezTo>
                      <a:pt x="0" y="7"/>
                      <a:pt x="0" y="7"/>
                      <a:pt x="0" y="7"/>
                    </a:cubicBezTo>
                    <a:cubicBezTo>
                      <a:pt x="1" y="9"/>
                      <a:pt x="1" y="9"/>
                      <a:pt x="1" y="9"/>
                    </a:cubicBezTo>
                    <a:lnTo>
                      <a:pt x="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6" name="Freeform 205">
                <a:extLst>
                  <a:ext uri="{FF2B5EF4-FFF2-40B4-BE49-F238E27FC236}">
                    <a16:creationId xmlns:a16="http://schemas.microsoft.com/office/drawing/2014/main" id="{BAA582E0-3B9A-4A49-98C7-7FA39560491B}"/>
                  </a:ext>
                </a:extLst>
              </p:cNvPr>
              <p:cNvSpPr>
                <a:spLocks/>
              </p:cNvSpPr>
              <p:nvPr/>
            </p:nvSpPr>
            <p:spPr bwMode="auto">
              <a:xfrm>
                <a:off x="6486768" y="1280991"/>
                <a:ext cx="11114" cy="14286"/>
              </a:xfrm>
              <a:custGeom>
                <a:avLst/>
                <a:gdLst>
                  <a:gd name="T0" fmla="*/ 4 w 7"/>
                  <a:gd name="T1" fmla="*/ 2 h 9"/>
                  <a:gd name="T2" fmla="*/ 2 w 7"/>
                  <a:gd name="T3" fmla="*/ 5 h 9"/>
                  <a:gd name="T4" fmla="*/ 0 w 7"/>
                  <a:gd name="T5" fmla="*/ 8 h 9"/>
                  <a:gd name="T6" fmla="*/ 2 w 7"/>
                  <a:gd name="T7" fmla="*/ 9 h 9"/>
                  <a:gd name="T8" fmla="*/ 3 w 7"/>
                  <a:gd name="T9" fmla="*/ 8 h 9"/>
                  <a:gd name="T10" fmla="*/ 6 w 7"/>
                  <a:gd name="T11" fmla="*/ 8 h 9"/>
                  <a:gd name="T12" fmla="*/ 7 w 7"/>
                  <a:gd name="T13" fmla="*/ 5 h 9"/>
                  <a:gd name="T14" fmla="*/ 7 w 7"/>
                  <a:gd name="T15" fmla="*/ 3 h 9"/>
                  <a:gd name="T16" fmla="*/ 5 w 7"/>
                  <a:gd name="T17" fmla="*/ 0 h 9"/>
                  <a:gd name="T18" fmla="*/ 4 w 7"/>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2"/>
                    </a:moveTo>
                    <a:lnTo>
                      <a:pt x="2" y="5"/>
                    </a:lnTo>
                    <a:lnTo>
                      <a:pt x="0" y="8"/>
                    </a:lnTo>
                    <a:lnTo>
                      <a:pt x="2" y="9"/>
                    </a:lnTo>
                    <a:lnTo>
                      <a:pt x="3" y="8"/>
                    </a:lnTo>
                    <a:lnTo>
                      <a:pt x="6" y="8"/>
                    </a:lnTo>
                    <a:lnTo>
                      <a:pt x="7" y="5"/>
                    </a:lnTo>
                    <a:lnTo>
                      <a:pt x="7" y="3"/>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7" name="Freeform 206">
                <a:extLst>
                  <a:ext uri="{FF2B5EF4-FFF2-40B4-BE49-F238E27FC236}">
                    <a16:creationId xmlns:a16="http://schemas.microsoft.com/office/drawing/2014/main" id="{3970F4BA-B03F-3544-9E28-6CE566379BE4}"/>
                  </a:ext>
                </a:extLst>
              </p:cNvPr>
              <p:cNvSpPr>
                <a:spLocks/>
              </p:cNvSpPr>
              <p:nvPr/>
            </p:nvSpPr>
            <p:spPr bwMode="auto">
              <a:xfrm>
                <a:off x="6475656" y="1250831"/>
                <a:ext cx="22226" cy="15874"/>
              </a:xfrm>
              <a:custGeom>
                <a:avLst/>
                <a:gdLst>
                  <a:gd name="T0" fmla="*/ 3 w 14"/>
                  <a:gd name="T1" fmla="*/ 9 h 10"/>
                  <a:gd name="T2" fmla="*/ 5 w 14"/>
                  <a:gd name="T3" fmla="*/ 8 h 10"/>
                  <a:gd name="T4" fmla="*/ 7 w 14"/>
                  <a:gd name="T5" fmla="*/ 10 h 10"/>
                  <a:gd name="T6" fmla="*/ 8 w 14"/>
                  <a:gd name="T7" fmla="*/ 10 h 10"/>
                  <a:gd name="T8" fmla="*/ 10 w 14"/>
                  <a:gd name="T9" fmla="*/ 8 h 10"/>
                  <a:gd name="T10" fmla="*/ 11 w 14"/>
                  <a:gd name="T11" fmla="*/ 5 h 10"/>
                  <a:gd name="T12" fmla="*/ 13 w 14"/>
                  <a:gd name="T13" fmla="*/ 4 h 10"/>
                  <a:gd name="T14" fmla="*/ 14 w 14"/>
                  <a:gd name="T15" fmla="*/ 2 h 10"/>
                  <a:gd name="T16" fmla="*/ 12 w 14"/>
                  <a:gd name="T17" fmla="*/ 1 h 10"/>
                  <a:gd name="T18" fmla="*/ 11 w 14"/>
                  <a:gd name="T19" fmla="*/ 1 h 10"/>
                  <a:gd name="T20" fmla="*/ 8 w 14"/>
                  <a:gd name="T21" fmla="*/ 1 h 10"/>
                  <a:gd name="T22" fmla="*/ 7 w 14"/>
                  <a:gd name="T23" fmla="*/ 0 h 10"/>
                  <a:gd name="T24" fmla="*/ 4 w 14"/>
                  <a:gd name="T25" fmla="*/ 0 h 10"/>
                  <a:gd name="T26" fmla="*/ 2 w 14"/>
                  <a:gd name="T27" fmla="*/ 1 h 10"/>
                  <a:gd name="T28" fmla="*/ 0 w 14"/>
                  <a:gd name="T29" fmla="*/ 4 h 10"/>
                  <a:gd name="T30" fmla="*/ 0 w 14"/>
                  <a:gd name="T31" fmla="*/ 6 h 10"/>
                  <a:gd name="T32" fmla="*/ 0 w 14"/>
                  <a:gd name="T33" fmla="*/ 8 h 10"/>
                  <a:gd name="T34" fmla="*/ 3 w 14"/>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0">
                    <a:moveTo>
                      <a:pt x="3" y="9"/>
                    </a:moveTo>
                    <a:lnTo>
                      <a:pt x="5" y="8"/>
                    </a:lnTo>
                    <a:lnTo>
                      <a:pt x="7" y="10"/>
                    </a:lnTo>
                    <a:lnTo>
                      <a:pt x="8" y="10"/>
                    </a:lnTo>
                    <a:lnTo>
                      <a:pt x="10" y="8"/>
                    </a:lnTo>
                    <a:lnTo>
                      <a:pt x="11" y="5"/>
                    </a:lnTo>
                    <a:lnTo>
                      <a:pt x="13" y="4"/>
                    </a:lnTo>
                    <a:lnTo>
                      <a:pt x="14" y="2"/>
                    </a:lnTo>
                    <a:lnTo>
                      <a:pt x="12" y="1"/>
                    </a:lnTo>
                    <a:lnTo>
                      <a:pt x="11" y="1"/>
                    </a:lnTo>
                    <a:lnTo>
                      <a:pt x="8" y="1"/>
                    </a:lnTo>
                    <a:lnTo>
                      <a:pt x="7" y="0"/>
                    </a:lnTo>
                    <a:lnTo>
                      <a:pt x="4" y="0"/>
                    </a:lnTo>
                    <a:lnTo>
                      <a:pt x="2" y="1"/>
                    </a:lnTo>
                    <a:lnTo>
                      <a:pt x="0" y="4"/>
                    </a:lnTo>
                    <a:lnTo>
                      <a:pt x="0" y="6"/>
                    </a:lnTo>
                    <a:lnTo>
                      <a:pt x="0"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8" name="Freeform 207">
                <a:extLst>
                  <a:ext uri="{FF2B5EF4-FFF2-40B4-BE49-F238E27FC236}">
                    <a16:creationId xmlns:a16="http://schemas.microsoft.com/office/drawing/2014/main" id="{B35AC800-82E0-7947-96AD-7BA55FE3F0FC}"/>
                  </a:ext>
                </a:extLst>
              </p:cNvPr>
              <p:cNvSpPr>
                <a:spLocks/>
              </p:cNvSpPr>
              <p:nvPr/>
            </p:nvSpPr>
            <p:spPr bwMode="auto">
              <a:xfrm>
                <a:off x="6456605" y="1306389"/>
                <a:ext cx="50802" cy="28573"/>
              </a:xfrm>
              <a:custGeom>
                <a:avLst/>
                <a:gdLst>
                  <a:gd name="T0" fmla="*/ 1 w 32"/>
                  <a:gd name="T1" fmla="*/ 6 h 18"/>
                  <a:gd name="T2" fmla="*/ 2 w 32"/>
                  <a:gd name="T3" fmla="*/ 7 h 18"/>
                  <a:gd name="T4" fmla="*/ 6 w 32"/>
                  <a:gd name="T5" fmla="*/ 9 h 18"/>
                  <a:gd name="T6" fmla="*/ 8 w 32"/>
                  <a:gd name="T7" fmla="*/ 7 h 18"/>
                  <a:gd name="T8" fmla="*/ 9 w 32"/>
                  <a:gd name="T9" fmla="*/ 7 h 18"/>
                  <a:gd name="T10" fmla="*/ 12 w 32"/>
                  <a:gd name="T11" fmla="*/ 9 h 18"/>
                  <a:gd name="T12" fmla="*/ 12 w 32"/>
                  <a:gd name="T13" fmla="*/ 12 h 18"/>
                  <a:gd name="T14" fmla="*/ 14 w 32"/>
                  <a:gd name="T15" fmla="*/ 12 h 18"/>
                  <a:gd name="T16" fmla="*/ 15 w 32"/>
                  <a:gd name="T17" fmla="*/ 11 h 18"/>
                  <a:gd name="T18" fmla="*/ 17 w 32"/>
                  <a:gd name="T19" fmla="*/ 14 h 18"/>
                  <a:gd name="T20" fmla="*/ 21 w 32"/>
                  <a:gd name="T21" fmla="*/ 16 h 18"/>
                  <a:gd name="T22" fmla="*/ 24 w 32"/>
                  <a:gd name="T23" fmla="*/ 15 h 18"/>
                  <a:gd name="T24" fmla="*/ 27 w 32"/>
                  <a:gd name="T25" fmla="*/ 17 h 18"/>
                  <a:gd name="T26" fmla="*/ 30 w 32"/>
                  <a:gd name="T27" fmla="*/ 18 h 18"/>
                  <a:gd name="T28" fmla="*/ 32 w 32"/>
                  <a:gd name="T29" fmla="*/ 17 h 18"/>
                  <a:gd name="T30" fmla="*/ 32 w 32"/>
                  <a:gd name="T31" fmla="*/ 12 h 18"/>
                  <a:gd name="T32" fmla="*/ 30 w 32"/>
                  <a:gd name="T33" fmla="*/ 9 h 18"/>
                  <a:gd name="T34" fmla="*/ 28 w 32"/>
                  <a:gd name="T35" fmla="*/ 9 h 18"/>
                  <a:gd name="T36" fmla="*/ 23 w 32"/>
                  <a:gd name="T37" fmla="*/ 7 h 18"/>
                  <a:gd name="T38" fmla="*/ 19 w 32"/>
                  <a:gd name="T39" fmla="*/ 4 h 18"/>
                  <a:gd name="T40" fmla="*/ 18 w 32"/>
                  <a:gd name="T41" fmla="*/ 4 h 18"/>
                  <a:gd name="T42" fmla="*/ 15 w 32"/>
                  <a:gd name="T43" fmla="*/ 2 h 18"/>
                  <a:gd name="T44" fmla="*/ 12 w 32"/>
                  <a:gd name="T45" fmla="*/ 2 h 18"/>
                  <a:gd name="T46" fmla="*/ 10 w 32"/>
                  <a:gd name="T47" fmla="*/ 0 h 18"/>
                  <a:gd name="T48" fmla="*/ 3 w 32"/>
                  <a:gd name="T49" fmla="*/ 0 h 18"/>
                  <a:gd name="T50" fmla="*/ 0 w 32"/>
                  <a:gd name="T51" fmla="*/ 1 h 18"/>
                  <a:gd name="T52" fmla="*/ 1 w 32"/>
                  <a:gd name="T53" fmla="*/ 4 h 18"/>
                  <a:gd name="T54" fmla="*/ 1 w 32"/>
                  <a:gd name="T5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18">
                    <a:moveTo>
                      <a:pt x="1" y="6"/>
                    </a:moveTo>
                    <a:lnTo>
                      <a:pt x="2" y="7"/>
                    </a:lnTo>
                    <a:lnTo>
                      <a:pt x="6" y="9"/>
                    </a:lnTo>
                    <a:lnTo>
                      <a:pt x="8" y="7"/>
                    </a:lnTo>
                    <a:lnTo>
                      <a:pt x="9" y="7"/>
                    </a:lnTo>
                    <a:lnTo>
                      <a:pt x="12" y="9"/>
                    </a:lnTo>
                    <a:lnTo>
                      <a:pt x="12" y="12"/>
                    </a:lnTo>
                    <a:lnTo>
                      <a:pt x="14" y="12"/>
                    </a:lnTo>
                    <a:lnTo>
                      <a:pt x="15" y="11"/>
                    </a:lnTo>
                    <a:lnTo>
                      <a:pt x="17" y="14"/>
                    </a:lnTo>
                    <a:lnTo>
                      <a:pt x="21" y="16"/>
                    </a:lnTo>
                    <a:lnTo>
                      <a:pt x="24" y="15"/>
                    </a:lnTo>
                    <a:lnTo>
                      <a:pt x="27" y="17"/>
                    </a:lnTo>
                    <a:lnTo>
                      <a:pt x="30" y="18"/>
                    </a:lnTo>
                    <a:lnTo>
                      <a:pt x="32" y="17"/>
                    </a:lnTo>
                    <a:lnTo>
                      <a:pt x="32" y="12"/>
                    </a:lnTo>
                    <a:lnTo>
                      <a:pt x="30" y="9"/>
                    </a:lnTo>
                    <a:lnTo>
                      <a:pt x="28" y="9"/>
                    </a:lnTo>
                    <a:lnTo>
                      <a:pt x="23" y="7"/>
                    </a:lnTo>
                    <a:lnTo>
                      <a:pt x="19" y="4"/>
                    </a:lnTo>
                    <a:lnTo>
                      <a:pt x="18" y="4"/>
                    </a:lnTo>
                    <a:lnTo>
                      <a:pt x="15" y="2"/>
                    </a:lnTo>
                    <a:lnTo>
                      <a:pt x="12" y="2"/>
                    </a:lnTo>
                    <a:lnTo>
                      <a:pt x="10" y="0"/>
                    </a:lnTo>
                    <a:lnTo>
                      <a:pt x="3" y="0"/>
                    </a:lnTo>
                    <a:lnTo>
                      <a:pt x="0" y="1"/>
                    </a:lnTo>
                    <a:lnTo>
                      <a:pt x="1" y="4"/>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9" name="Freeform 208">
                <a:extLst>
                  <a:ext uri="{FF2B5EF4-FFF2-40B4-BE49-F238E27FC236}">
                    <a16:creationId xmlns:a16="http://schemas.microsoft.com/office/drawing/2014/main" id="{2B23C0BC-7444-6B49-8F34-D8CEC7E74D76}"/>
                  </a:ext>
                </a:extLst>
              </p:cNvPr>
              <p:cNvSpPr>
                <a:spLocks/>
              </p:cNvSpPr>
              <p:nvPr/>
            </p:nvSpPr>
            <p:spPr bwMode="auto">
              <a:xfrm>
                <a:off x="6466130" y="1268292"/>
                <a:ext cx="28576" cy="31747"/>
              </a:xfrm>
              <a:custGeom>
                <a:avLst/>
                <a:gdLst>
                  <a:gd name="T0" fmla="*/ 6 w 23"/>
                  <a:gd name="T1" fmla="*/ 25 h 25"/>
                  <a:gd name="T2" fmla="*/ 9 w 23"/>
                  <a:gd name="T3" fmla="*/ 21 h 25"/>
                  <a:gd name="T4" fmla="*/ 14 w 23"/>
                  <a:gd name="T5" fmla="*/ 19 h 25"/>
                  <a:gd name="T6" fmla="*/ 18 w 23"/>
                  <a:gd name="T7" fmla="*/ 13 h 25"/>
                  <a:gd name="T8" fmla="*/ 20 w 23"/>
                  <a:gd name="T9" fmla="*/ 7 h 25"/>
                  <a:gd name="T10" fmla="*/ 23 w 23"/>
                  <a:gd name="T11" fmla="*/ 4 h 25"/>
                  <a:gd name="T12" fmla="*/ 23 w 23"/>
                  <a:gd name="T13" fmla="*/ 2 h 25"/>
                  <a:gd name="T14" fmla="*/ 20 w 23"/>
                  <a:gd name="T15" fmla="*/ 0 h 25"/>
                  <a:gd name="T16" fmla="*/ 16 w 23"/>
                  <a:gd name="T17" fmla="*/ 3 h 25"/>
                  <a:gd name="T18" fmla="*/ 12 w 23"/>
                  <a:gd name="T19" fmla="*/ 1 h 25"/>
                  <a:gd name="T20" fmla="*/ 8 w 23"/>
                  <a:gd name="T21" fmla="*/ 1 h 25"/>
                  <a:gd name="T22" fmla="*/ 7 w 23"/>
                  <a:gd name="T23" fmla="*/ 5 h 25"/>
                  <a:gd name="T24" fmla="*/ 6 w 23"/>
                  <a:gd name="T25" fmla="*/ 8 h 25"/>
                  <a:gd name="T26" fmla="*/ 7 w 23"/>
                  <a:gd name="T27" fmla="*/ 9 h 25"/>
                  <a:gd name="T28" fmla="*/ 9 w 23"/>
                  <a:gd name="T29" fmla="*/ 8 h 25"/>
                  <a:gd name="T30" fmla="*/ 11 w 23"/>
                  <a:gd name="T31" fmla="*/ 14 h 25"/>
                  <a:gd name="T32" fmla="*/ 12 w 23"/>
                  <a:gd name="T33" fmla="*/ 15 h 25"/>
                  <a:gd name="T34" fmla="*/ 7 w 23"/>
                  <a:gd name="T35" fmla="*/ 16 h 25"/>
                  <a:gd name="T36" fmla="*/ 1 w 23"/>
                  <a:gd name="T37" fmla="*/ 19 h 25"/>
                  <a:gd name="T38" fmla="*/ 0 w 23"/>
                  <a:gd name="T39" fmla="*/ 21 h 25"/>
                  <a:gd name="T40" fmla="*/ 2 w 23"/>
                  <a:gd name="T41" fmla="*/ 24 h 25"/>
                  <a:gd name="T42" fmla="*/ 6 w 23"/>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5">
                    <a:moveTo>
                      <a:pt x="6" y="25"/>
                    </a:moveTo>
                    <a:cubicBezTo>
                      <a:pt x="9" y="21"/>
                      <a:pt x="9" y="21"/>
                      <a:pt x="9" y="21"/>
                    </a:cubicBezTo>
                    <a:cubicBezTo>
                      <a:pt x="9" y="21"/>
                      <a:pt x="14" y="20"/>
                      <a:pt x="14" y="19"/>
                    </a:cubicBezTo>
                    <a:cubicBezTo>
                      <a:pt x="18" y="13"/>
                      <a:pt x="18" y="13"/>
                      <a:pt x="18" y="13"/>
                    </a:cubicBezTo>
                    <a:cubicBezTo>
                      <a:pt x="20" y="7"/>
                      <a:pt x="20" y="7"/>
                      <a:pt x="20" y="7"/>
                    </a:cubicBezTo>
                    <a:cubicBezTo>
                      <a:pt x="23" y="4"/>
                      <a:pt x="23" y="4"/>
                      <a:pt x="23" y="4"/>
                    </a:cubicBezTo>
                    <a:cubicBezTo>
                      <a:pt x="23" y="2"/>
                      <a:pt x="23" y="2"/>
                      <a:pt x="23" y="2"/>
                    </a:cubicBezTo>
                    <a:cubicBezTo>
                      <a:pt x="20" y="0"/>
                      <a:pt x="20" y="0"/>
                      <a:pt x="20" y="0"/>
                    </a:cubicBezTo>
                    <a:cubicBezTo>
                      <a:pt x="16" y="3"/>
                      <a:pt x="16" y="3"/>
                      <a:pt x="16" y="3"/>
                    </a:cubicBezTo>
                    <a:cubicBezTo>
                      <a:pt x="12" y="1"/>
                      <a:pt x="12" y="1"/>
                      <a:pt x="12" y="1"/>
                    </a:cubicBezTo>
                    <a:cubicBezTo>
                      <a:pt x="8" y="1"/>
                      <a:pt x="8" y="1"/>
                      <a:pt x="8" y="1"/>
                    </a:cubicBezTo>
                    <a:cubicBezTo>
                      <a:pt x="7" y="5"/>
                      <a:pt x="7" y="5"/>
                      <a:pt x="7" y="5"/>
                    </a:cubicBezTo>
                    <a:cubicBezTo>
                      <a:pt x="6" y="8"/>
                      <a:pt x="6" y="8"/>
                      <a:pt x="6" y="8"/>
                    </a:cubicBezTo>
                    <a:cubicBezTo>
                      <a:pt x="7" y="9"/>
                      <a:pt x="7" y="9"/>
                      <a:pt x="7" y="9"/>
                    </a:cubicBezTo>
                    <a:cubicBezTo>
                      <a:pt x="9" y="8"/>
                      <a:pt x="9" y="8"/>
                      <a:pt x="9" y="8"/>
                    </a:cubicBezTo>
                    <a:cubicBezTo>
                      <a:pt x="11" y="14"/>
                      <a:pt x="11" y="14"/>
                      <a:pt x="11" y="14"/>
                    </a:cubicBezTo>
                    <a:cubicBezTo>
                      <a:pt x="12" y="15"/>
                      <a:pt x="12" y="15"/>
                      <a:pt x="12" y="15"/>
                    </a:cubicBezTo>
                    <a:cubicBezTo>
                      <a:pt x="7" y="16"/>
                      <a:pt x="7" y="16"/>
                      <a:pt x="7" y="16"/>
                    </a:cubicBezTo>
                    <a:cubicBezTo>
                      <a:pt x="1" y="19"/>
                      <a:pt x="1" y="19"/>
                      <a:pt x="1" y="19"/>
                    </a:cubicBezTo>
                    <a:cubicBezTo>
                      <a:pt x="0" y="21"/>
                      <a:pt x="0" y="21"/>
                      <a:pt x="0" y="21"/>
                    </a:cubicBezTo>
                    <a:cubicBezTo>
                      <a:pt x="2" y="24"/>
                      <a:pt x="2" y="24"/>
                      <a:pt x="2" y="24"/>
                    </a:cubicBezTo>
                    <a:lnTo>
                      <a:pt x="6"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0" name="Freeform 209">
                <a:extLst>
                  <a:ext uri="{FF2B5EF4-FFF2-40B4-BE49-F238E27FC236}">
                    <a16:creationId xmlns:a16="http://schemas.microsoft.com/office/drawing/2014/main" id="{291CD771-351F-2C44-8E29-6924B45DA6B5}"/>
                  </a:ext>
                </a:extLst>
              </p:cNvPr>
              <p:cNvSpPr>
                <a:spLocks/>
              </p:cNvSpPr>
              <p:nvPr/>
            </p:nvSpPr>
            <p:spPr bwMode="auto">
              <a:xfrm>
                <a:off x="6807454" y="1355596"/>
                <a:ext cx="17464" cy="9524"/>
              </a:xfrm>
              <a:custGeom>
                <a:avLst/>
                <a:gdLst>
                  <a:gd name="T0" fmla="*/ 4 w 11"/>
                  <a:gd name="T1" fmla="*/ 1 h 6"/>
                  <a:gd name="T2" fmla="*/ 2 w 11"/>
                  <a:gd name="T3" fmla="*/ 0 h 6"/>
                  <a:gd name="T4" fmla="*/ 0 w 11"/>
                  <a:gd name="T5" fmla="*/ 0 h 6"/>
                  <a:gd name="T6" fmla="*/ 0 w 11"/>
                  <a:gd name="T7" fmla="*/ 3 h 6"/>
                  <a:gd name="T8" fmla="*/ 1 w 11"/>
                  <a:gd name="T9" fmla="*/ 4 h 6"/>
                  <a:gd name="T10" fmla="*/ 3 w 11"/>
                  <a:gd name="T11" fmla="*/ 4 h 6"/>
                  <a:gd name="T12" fmla="*/ 6 w 11"/>
                  <a:gd name="T13" fmla="*/ 6 h 6"/>
                  <a:gd name="T14" fmla="*/ 7 w 11"/>
                  <a:gd name="T15" fmla="*/ 6 h 6"/>
                  <a:gd name="T16" fmla="*/ 11 w 11"/>
                  <a:gd name="T17" fmla="*/ 4 h 6"/>
                  <a:gd name="T18" fmla="*/ 11 w 11"/>
                  <a:gd name="T19" fmla="*/ 2 h 6"/>
                  <a:gd name="T20" fmla="*/ 9 w 11"/>
                  <a:gd name="T21" fmla="*/ 1 h 6"/>
                  <a:gd name="T22" fmla="*/ 6 w 11"/>
                  <a:gd name="T23" fmla="*/ 3 h 6"/>
                  <a:gd name="T24" fmla="*/ 4 w 11"/>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
                    <a:moveTo>
                      <a:pt x="4" y="1"/>
                    </a:moveTo>
                    <a:lnTo>
                      <a:pt x="2" y="0"/>
                    </a:lnTo>
                    <a:lnTo>
                      <a:pt x="0" y="0"/>
                    </a:lnTo>
                    <a:lnTo>
                      <a:pt x="0" y="3"/>
                    </a:lnTo>
                    <a:lnTo>
                      <a:pt x="1" y="4"/>
                    </a:lnTo>
                    <a:lnTo>
                      <a:pt x="3" y="4"/>
                    </a:lnTo>
                    <a:lnTo>
                      <a:pt x="6" y="6"/>
                    </a:lnTo>
                    <a:lnTo>
                      <a:pt x="7" y="6"/>
                    </a:lnTo>
                    <a:lnTo>
                      <a:pt x="11" y="4"/>
                    </a:lnTo>
                    <a:lnTo>
                      <a:pt x="11" y="2"/>
                    </a:lnTo>
                    <a:lnTo>
                      <a:pt x="9" y="1"/>
                    </a:lnTo>
                    <a:lnTo>
                      <a:pt x="6"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1" name="Freeform 210">
                <a:extLst>
                  <a:ext uri="{FF2B5EF4-FFF2-40B4-BE49-F238E27FC236}">
                    <a16:creationId xmlns:a16="http://schemas.microsoft.com/office/drawing/2014/main" id="{D48F4B71-99DA-EA46-801F-22A359452423}"/>
                  </a:ext>
                </a:extLst>
              </p:cNvPr>
              <p:cNvSpPr>
                <a:spLocks/>
              </p:cNvSpPr>
              <p:nvPr/>
            </p:nvSpPr>
            <p:spPr bwMode="auto">
              <a:xfrm>
                <a:off x="6637586" y="1682590"/>
                <a:ext cx="11114" cy="12699"/>
              </a:xfrm>
              <a:custGeom>
                <a:avLst/>
                <a:gdLst>
                  <a:gd name="T0" fmla="*/ 2 w 7"/>
                  <a:gd name="T1" fmla="*/ 7 h 8"/>
                  <a:gd name="T2" fmla="*/ 3 w 7"/>
                  <a:gd name="T3" fmla="*/ 5 h 8"/>
                  <a:gd name="T4" fmla="*/ 7 w 7"/>
                  <a:gd name="T5" fmla="*/ 2 h 8"/>
                  <a:gd name="T6" fmla="*/ 7 w 7"/>
                  <a:gd name="T7" fmla="*/ 0 h 8"/>
                  <a:gd name="T8" fmla="*/ 6 w 7"/>
                  <a:gd name="T9" fmla="*/ 0 h 8"/>
                  <a:gd name="T10" fmla="*/ 3 w 7"/>
                  <a:gd name="T11" fmla="*/ 2 h 8"/>
                  <a:gd name="T12" fmla="*/ 2 w 7"/>
                  <a:gd name="T13" fmla="*/ 3 h 8"/>
                  <a:gd name="T14" fmla="*/ 0 w 7"/>
                  <a:gd name="T15" fmla="*/ 5 h 8"/>
                  <a:gd name="T16" fmla="*/ 1 w 7"/>
                  <a:gd name="T17" fmla="*/ 8 h 8"/>
                  <a:gd name="T18" fmla="*/ 2 w 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2" y="7"/>
                    </a:moveTo>
                    <a:lnTo>
                      <a:pt x="3" y="5"/>
                    </a:lnTo>
                    <a:lnTo>
                      <a:pt x="7" y="2"/>
                    </a:lnTo>
                    <a:lnTo>
                      <a:pt x="7" y="0"/>
                    </a:lnTo>
                    <a:lnTo>
                      <a:pt x="6" y="0"/>
                    </a:lnTo>
                    <a:lnTo>
                      <a:pt x="3" y="2"/>
                    </a:lnTo>
                    <a:lnTo>
                      <a:pt x="2" y="3"/>
                    </a:lnTo>
                    <a:lnTo>
                      <a:pt x="0" y="5"/>
                    </a:lnTo>
                    <a:lnTo>
                      <a:pt x="1" y="8"/>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2" name="Freeform 211">
                <a:extLst>
                  <a:ext uri="{FF2B5EF4-FFF2-40B4-BE49-F238E27FC236}">
                    <a16:creationId xmlns:a16="http://schemas.microsoft.com/office/drawing/2014/main" id="{97CF2A4E-9635-B14C-8E8F-7B6CBA0DDA67}"/>
                  </a:ext>
                </a:extLst>
              </p:cNvPr>
              <p:cNvSpPr>
                <a:spLocks/>
              </p:cNvSpPr>
              <p:nvPr/>
            </p:nvSpPr>
            <p:spPr bwMode="auto">
              <a:xfrm>
                <a:off x="6796343" y="1234958"/>
                <a:ext cx="20639" cy="12699"/>
              </a:xfrm>
              <a:custGeom>
                <a:avLst/>
                <a:gdLst>
                  <a:gd name="T0" fmla="*/ 4 w 17"/>
                  <a:gd name="T1" fmla="*/ 11 h 11"/>
                  <a:gd name="T2" fmla="*/ 10 w 17"/>
                  <a:gd name="T3" fmla="*/ 11 h 11"/>
                  <a:gd name="T4" fmla="*/ 15 w 17"/>
                  <a:gd name="T5" fmla="*/ 9 h 11"/>
                  <a:gd name="T6" fmla="*/ 17 w 17"/>
                  <a:gd name="T7" fmla="*/ 6 h 11"/>
                  <a:gd name="T8" fmla="*/ 15 w 17"/>
                  <a:gd name="T9" fmla="*/ 1 h 11"/>
                  <a:gd name="T10" fmla="*/ 10 w 17"/>
                  <a:gd name="T11" fmla="*/ 0 h 11"/>
                  <a:gd name="T12" fmla="*/ 4 w 17"/>
                  <a:gd name="T13" fmla="*/ 0 h 11"/>
                  <a:gd name="T14" fmla="*/ 0 w 17"/>
                  <a:gd name="T15" fmla="*/ 5 h 11"/>
                  <a:gd name="T16" fmla="*/ 0 w 17"/>
                  <a:gd name="T17" fmla="*/ 8 h 11"/>
                  <a:gd name="T18" fmla="*/ 1 w 17"/>
                  <a:gd name="T19" fmla="*/ 10 h 11"/>
                  <a:gd name="T20" fmla="*/ 4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4" y="11"/>
                    </a:moveTo>
                    <a:cubicBezTo>
                      <a:pt x="10" y="11"/>
                      <a:pt x="10" y="11"/>
                      <a:pt x="10" y="11"/>
                    </a:cubicBezTo>
                    <a:cubicBezTo>
                      <a:pt x="15" y="9"/>
                      <a:pt x="15" y="9"/>
                      <a:pt x="15" y="9"/>
                    </a:cubicBezTo>
                    <a:cubicBezTo>
                      <a:pt x="17" y="6"/>
                      <a:pt x="17" y="6"/>
                      <a:pt x="17" y="6"/>
                    </a:cubicBezTo>
                    <a:cubicBezTo>
                      <a:pt x="15" y="1"/>
                      <a:pt x="15" y="1"/>
                      <a:pt x="15" y="1"/>
                    </a:cubicBezTo>
                    <a:cubicBezTo>
                      <a:pt x="10" y="0"/>
                      <a:pt x="10" y="0"/>
                      <a:pt x="10" y="0"/>
                    </a:cubicBezTo>
                    <a:cubicBezTo>
                      <a:pt x="4" y="0"/>
                      <a:pt x="4" y="0"/>
                      <a:pt x="4" y="0"/>
                    </a:cubicBezTo>
                    <a:cubicBezTo>
                      <a:pt x="0" y="5"/>
                      <a:pt x="0" y="5"/>
                      <a:pt x="0" y="5"/>
                    </a:cubicBezTo>
                    <a:cubicBezTo>
                      <a:pt x="0" y="8"/>
                      <a:pt x="0" y="8"/>
                      <a:pt x="0" y="8"/>
                    </a:cubicBezTo>
                    <a:cubicBezTo>
                      <a:pt x="1" y="10"/>
                      <a:pt x="1" y="10"/>
                      <a:pt x="1" y="10"/>
                    </a:cubicBezTo>
                    <a:cubicBezTo>
                      <a:pt x="1" y="10"/>
                      <a:pt x="4" y="11"/>
                      <a:pt x="4" y="1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3" name="Freeform 212">
                <a:extLst>
                  <a:ext uri="{FF2B5EF4-FFF2-40B4-BE49-F238E27FC236}">
                    <a16:creationId xmlns:a16="http://schemas.microsoft.com/office/drawing/2014/main" id="{6323FAC2-953F-1C47-84E8-BED2AFC8304A}"/>
                  </a:ext>
                </a:extLst>
              </p:cNvPr>
              <p:cNvSpPr>
                <a:spLocks/>
              </p:cNvSpPr>
              <p:nvPr/>
            </p:nvSpPr>
            <p:spPr bwMode="auto">
              <a:xfrm>
                <a:off x="6597897" y="1581000"/>
                <a:ext cx="190507" cy="285723"/>
              </a:xfrm>
              <a:custGeom>
                <a:avLst/>
                <a:gdLst>
                  <a:gd name="T0" fmla="*/ 4 w 155"/>
                  <a:gd name="T1" fmla="*/ 210 h 233"/>
                  <a:gd name="T2" fmla="*/ 7 w 155"/>
                  <a:gd name="T3" fmla="*/ 221 h 233"/>
                  <a:gd name="T4" fmla="*/ 20 w 155"/>
                  <a:gd name="T5" fmla="*/ 210 h 233"/>
                  <a:gd name="T6" fmla="*/ 22 w 155"/>
                  <a:gd name="T7" fmla="*/ 212 h 233"/>
                  <a:gd name="T8" fmla="*/ 11 w 155"/>
                  <a:gd name="T9" fmla="*/ 226 h 233"/>
                  <a:gd name="T10" fmla="*/ 22 w 155"/>
                  <a:gd name="T11" fmla="*/ 230 h 233"/>
                  <a:gd name="T12" fmla="*/ 38 w 155"/>
                  <a:gd name="T13" fmla="*/ 231 h 233"/>
                  <a:gd name="T14" fmla="*/ 43 w 155"/>
                  <a:gd name="T15" fmla="*/ 232 h 233"/>
                  <a:gd name="T16" fmla="*/ 53 w 155"/>
                  <a:gd name="T17" fmla="*/ 219 h 233"/>
                  <a:gd name="T18" fmla="*/ 48 w 155"/>
                  <a:gd name="T19" fmla="*/ 201 h 233"/>
                  <a:gd name="T20" fmla="*/ 52 w 155"/>
                  <a:gd name="T21" fmla="*/ 198 h 233"/>
                  <a:gd name="T22" fmla="*/ 56 w 155"/>
                  <a:gd name="T23" fmla="*/ 196 h 233"/>
                  <a:gd name="T24" fmla="*/ 53 w 155"/>
                  <a:gd name="T25" fmla="*/ 188 h 233"/>
                  <a:gd name="T26" fmla="*/ 58 w 155"/>
                  <a:gd name="T27" fmla="*/ 184 h 233"/>
                  <a:gd name="T28" fmla="*/ 54 w 155"/>
                  <a:gd name="T29" fmla="*/ 163 h 233"/>
                  <a:gd name="T30" fmla="*/ 62 w 155"/>
                  <a:gd name="T31" fmla="*/ 159 h 233"/>
                  <a:gd name="T32" fmla="*/ 70 w 155"/>
                  <a:gd name="T33" fmla="*/ 157 h 233"/>
                  <a:gd name="T34" fmla="*/ 74 w 155"/>
                  <a:gd name="T35" fmla="*/ 152 h 233"/>
                  <a:gd name="T36" fmla="*/ 81 w 155"/>
                  <a:gd name="T37" fmla="*/ 138 h 233"/>
                  <a:gd name="T38" fmla="*/ 81 w 155"/>
                  <a:gd name="T39" fmla="*/ 130 h 233"/>
                  <a:gd name="T40" fmla="*/ 92 w 155"/>
                  <a:gd name="T41" fmla="*/ 107 h 233"/>
                  <a:gd name="T42" fmla="*/ 112 w 155"/>
                  <a:gd name="T43" fmla="*/ 83 h 233"/>
                  <a:gd name="T44" fmla="*/ 138 w 155"/>
                  <a:gd name="T45" fmla="*/ 59 h 233"/>
                  <a:gd name="T46" fmla="*/ 154 w 155"/>
                  <a:gd name="T47" fmla="*/ 45 h 233"/>
                  <a:gd name="T48" fmla="*/ 155 w 155"/>
                  <a:gd name="T49" fmla="*/ 27 h 233"/>
                  <a:gd name="T50" fmla="*/ 151 w 155"/>
                  <a:gd name="T51" fmla="*/ 12 h 233"/>
                  <a:gd name="T52" fmla="*/ 140 w 155"/>
                  <a:gd name="T53" fmla="*/ 2 h 233"/>
                  <a:gd name="T54" fmla="*/ 129 w 155"/>
                  <a:gd name="T55" fmla="*/ 3 h 233"/>
                  <a:gd name="T56" fmla="*/ 116 w 155"/>
                  <a:gd name="T57" fmla="*/ 14 h 233"/>
                  <a:gd name="T58" fmla="*/ 112 w 155"/>
                  <a:gd name="T59" fmla="*/ 29 h 233"/>
                  <a:gd name="T60" fmla="*/ 106 w 155"/>
                  <a:gd name="T61" fmla="*/ 39 h 233"/>
                  <a:gd name="T62" fmla="*/ 91 w 155"/>
                  <a:gd name="T63" fmla="*/ 49 h 233"/>
                  <a:gd name="T64" fmla="*/ 80 w 155"/>
                  <a:gd name="T65" fmla="*/ 55 h 233"/>
                  <a:gd name="T66" fmla="*/ 76 w 155"/>
                  <a:gd name="T67" fmla="*/ 60 h 233"/>
                  <a:gd name="T68" fmla="*/ 58 w 155"/>
                  <a:gd name="T69" fmla="*/ 61 h 233"/>
                  <a:gd name="T70" fmla="*/ 58 w 155"/>
                  <a:gd name="T71" fmla="*/ 74 h 233"/>
                  <a:gd name="T72" fmla="*/ 56 w 155"/>
                  <a:gd name="T73" fmla="*/ 70 h 233"/>
                  <a:gd name="T74" fmla="*/ 51 w 155"/>
                  <a:gd name="T75" fmla="*/ 81 h 233"/>
                  <a:gd name="T76" fmla="*/ 41 w 155"/>
                  <a:gd name="T77" fmla="*/ 91 h 233"/>
                  <a:gd name="T78" fmla="*/ 38 w 155"/>
                  <a:gd name="T79" fmla="*/ 103 h 233"/>
                  <a:gd name="T80" fmla="*/ 28 w 155"/>
                  <a:gd name="T81" fmla="*/ 117 h 233"/>
                  <a:gd name="T82" fmla="*/ 33 w 155"/>
                  <a:gd name="T83" fmla="*/ 125 h 233"/>
                  <a:gd name="T84" fmla="*/ 19 w 155"/>
                  <a:gd name="T85" fmla="*/ 130 h 233"/>
                  <a:gd name="T86" fmla="*/ 10 w 155"/>
                  <a:gd name="T87" fmla="*/ 136 h 233"/>
                  <a:gd name="T88" fmla="*/ 11 w 155"/>
                  <a:gd name="T89" fmla="*/ 147 h 233"/>
                  <a:gd name="T90" fmla="*/ 13 w 155"/>
                  <a:gd name="T91" fmla="*/ 156 h 233"/>
                  <a:gd name="T92" fmla="*/ 24 w 155"/>
                  <a:gd name="T93" fmla="*/ 156 h 233"/>
                  <a:gd name="T94" fmla="*/ 19 w 155"/>
                  <a:gd name="T95" fmla="*/ 159 h 233"/>
                  <a:gd name="T96" fmla="*/ 18 w 155"/>
                  <a:gd name="T97" fmla="*/ 170 h 233"/>
                  <a:gd name="T98" fmla="*/ 19 w 155"/>
                  <a:gd name="T99" fmla="*/ 175 h 233"/>
                  <a:gd name="T100" fmla="*/ 17 w 155"/>
                  <a:gd name="T101" fmla="*/ 180 h 233"/>
                  <a:gd name="T102" fmla="*/ 15 w 155"/>
                  <a:gd name="T103" fmla="*/ 186 h 233"/>
                  <a:gd name="T104" fmla="*/ 28 w 155"/>
                  <a:gd name="T105" fmla="*/ 194 h 233"/>
                  <a:gd name="T106" fmla="*/ 16 w 155"/>
                  <a:gd name="T107" fmla="*/ 189 h 233"/>
                  <a:gd name="T108" fmla="*/ 9 w 155"/>
                  <a:gd name="T109" fmla="*/ 19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 h="233">
                    <a:moveTo>
                      <a:pt x="8" y="203"/>
                    </a:moveTo>
                    <a:cubicBezTo>
                      <a:pt x="7" y="202"/>
                      <a:pt x="7" y="202"/>
                      <a:pt x="7" y="202"/>
                    </a:cubicBezTo>
                    <a:cubicBezTo>
                      <a:pt x="5" y="205"/>
                      <a:pt x="5" y="205"/>
                      <a:pt x="5" y="205"/>
                    </a:cubicBezTo>
                    <a:cubicBezTo>
                      <a:pt x="4" y="209"/>
                      <a:pt x="4" y="209"/>
                      <a:pt x="4" y="209"/>
                    </a:cubicBezTo>
                    <a:cubicBezTo>
                      <a:pt x="4" y="210"/>
                      <a:pt x="4" y="210"/>
                      <a:pt x="4" y="210"/>
                    </a:cubicBezTo>
                    <a:cubicBezTo>
                      <a:pt x="3" y="212"/>
                      <a:pt x="3" y="212"/>
                      <a:pt x="3" y="212"/>
                    </a:cubicBezTo>
                    <a:cubicBezTo>
                      <a:pt x="0" y="213"/>
                      <a:pt x="0" y="213"/>
                      <a:pt x="0" y="213"/>
                    </a:cubicBezTo>
                    <a:cubicBezTo>
                      <a:pt x="0" y="215"/>
                      <a:pt x="0" y="215"/>
                      <a:pt x="0" y="215"/>
                    </a:cubicBezTo>
                    <a:cubicBezTo>
                      <a:pt x="4" y="219"/>
                      <a:pt x="4" y="219"/>
                      <a:pt x="4" y="219"/>
                    </a:cubicBezTo>
                    <a:cubicBezTo>
                      <a:pt x="7" y="221"/>
                      <a:pt x="7" y="221"/>
                      <a:pt x="7" y="221"/>
                    </a:cubicBezTo>
                    <a:cubicBezTo>
                      <a:pt x="9" y="220"/>
                      <a:pt x="9" y="220"/>
                      <a:pt x="9" y="220"/>
                    </a:cubicBezTo>
                    <a:cubicBezTo>
                      <a:pt x="10" y="218"/>
                      <a:pt x="10" y="218"/>
                      <a:pt x="10" y="218"/>
                    </a:cubicBezTo>
                    <a:cubicBezTo>
                      <a:pt x="12" y="216"/>
                      <a:pt x="12" y="216"/>
                      <a:pt x="12" y="216"/>
                    </a:cubicBezTo>
                    <a:cubicBezTo>
                      <a:pt x="17" y="212"/>
                      <a:pt x="17" y="212"/>
                      <a:pt x="17" y="212"/>
                    </a:cubicBezTo>
                    <a:cubicBezTo>
                      <a:pt x="20" y="210"/>
                      <a:pt x="20" y="210"/>
                      <a:pt x="20" y="210"/>
                    </a:cubicBezTo>
                    <a:cubicBezTo>
                      <a:pt x="24" y="210"/>
                      <a:pt x="24" y="210"/>
                      <a:pt x="24" y="210"/>
                    </a:cubicBezTo>
                    <a:cubicBezTo>
                      <a:pt x="26" y="212"/>
                      <a:pt x="26" y="212"/>
                      <a:pt x="26" y="212"/>
                    </a:cubicBezTo>
                    <a:cubicBezTo>
                      <a:pt x="26" y="214"/>
                      <a:pt x="26" y="214"/>
                      <a:pt x="26" y="214"/>
                    </a:cubicBezTo>
                    <a:cubicBezTo>
                      <a:pt x="24" y="215"/>
                      <a:pt x="24" y="215"/>
                      <a:pt x="24" y="215"/>
                    </a:cubicBezTo>
                    <a:cubicBezTo>
                      <a:pt x="22" y="212"/>
                      <a:pt x="22" y="212"/>
                      <a:pt x="22" y="212"/>
                    </a:cubicBezTo>
                    <a:cubicBezTo>
                      <a:pt x="20" y="212"/>
                      <a:pt x="20" y="212"/>
                      <a:pt x="20" y="212"/>
                    </a:cubicBezTo>
                    <a:cubicBezTo>
                      <a:pt x="19" y="215"/>
                      <a:pt x="19" y="215"/>
                      <a:pt x="19" y="215"/>
                    </a:cubicBezTo>
                    <a:cubicBezTo>
                      <a:pt x="14" y="218"/>
                      <a:pt x="14" y="218"/>
                      <a:pt x="14" y="218"/>
                    </a:cubicBezTo>
                    <a:cubicBezTo>
                      <a:pt x="12" y="222"/>
                      <a:pt x="12" y="222"/>
                      <a:pt x="12" y="222"/>
                    </a:cubicBezTo>
                    <a:cubicBezTo>
                      <a:pt x="11" y="226"/>
                      <a:pt x="11" y="226"/>
                      <a:pt x="11" y="226"/>
                    </a:cubicBezTo>
                    <a:cubicBezTo>
                      <a:pt x="12" y="229"/>
                      <a:pt x="12" y="229"/>
                      <a:pt x="12" y="229"/>
                    </a:cubicBezTo>
                    <a:cubicBezTo>
                      <a:pt x="11" y="231"/>
                      <a:pt x="11" y="231"/>
                      <a:pt x="11" y="231"/>
                    </a:cubicBezTo>
                    <a:cubicBezTo>
                      <a:pt x="11" y="231"/>
                      <a:pt x="11" y="233"/>
                      <a:pt x="11" y="233"/>
                    </a:cubicBezTo>
                    <a:cubicBezTo>
                      <a:pt x="16" y="233"/>
                      <a:pt x="16" y="233"/>
                      <a:pt x="16" y="233"/>
                    </a:cubicBezTo>
                    <a:cubicBezTo>
                      <a:pt x="22" y="230"/>
                      <a:pt x="22" y="230"/>
                      <a:pt x="22" y="230"/>
                    </a:cubicBezTo>
                    <a:cubicBezTo>
                      <a:pt x="26" y="228"/>
                      <a:pt x="26" y="228"/>
                      <a:pt x="26" y="228"/>
                    </a:cubicBezTo>
                    <a:cubicBezTo>
                      <a:pt x="29" y="229"/>
                      <a:pt x="29" y="229"/>
                      <a:pt x="29" y="229"/>
                    </a:cubicBezTo>
                    <a:cubicBezTo>
                      <a:pt x="31" y="231"/>
                      <a:pt x="31" y="231"/>
                      <a:pt x="31" y="231"/>
                    </a:cubicBezTo>
                    <a:cubicBezTo>
                      <a:pt x="35" y="232"/>
                      <a:pt x="35" y="232"/>
                      <a:pt x="35" y="232"/>
                    </a:cubicBezTo>
                    <a:cubicBezTo>
                      <a:pt x="38" y="231"/>
                      <a:pt x="38" y="231"/>
                      <a:pt x="38" y="231"/>
                    </a:cubicBezTo>
                    <a:cubicBezTo>
                      <a:pt x="36" y="228"/>
                      <a:pt x="36" y="228"/>
                      <a:pt x="36" y="228"/>
                    </a:cubicBezTo>
                    <a:cubicBezTo>
                      <a:pt x="37" y="225"/>
                      <a:pt x="37" y="225"/>
                      <a:pt x="37" y="225"/>
                    </a:cubicBezTo>
                    <a:cubicBezTo>
                      <a:pt x="38" y="226"/>
                      <a:pt x="38" y="226"/>
                      <a:pt x="38" y="226"/>
                    </a:cubicBezTo>
                    <a:cubicBezTo>
                      <a:pt x="40" y="230"/>
                      <a:pt x="40" y="230"/>
                      <a:pt x="40" y="230"/>
                    </a:cubicBezTo>
                    <a:cubicBezTo>
                      <a:pt x="43" y="232"/>
                      <a:pt x="43" y="232"/>
                      <a:pt x="43" y="232"/>
                    </a:cubicBezTo>
                    <a:cubicBezTo>
                      <a:pt x="48" y="232"/>
                      <a:pt x="48" y="232"/>
                      <a:pt x="48" y="232"/>
                    </a:cubicBezTo>
                    <a:cubicBezTo>
                      <a:pt x="49" y="229"/>
                      <a:pt x="49" y="229"/>
                      <a:pt x="49" y="229"/>
                    </a:cubicBezTo>
                    <a:cubicBezTo>
                      <a:pt x="52" y="229"/>
                      <a:pt x="52" y="229"/>
                      <a:pt x="52" y="229"/>
                    </a:cubicBezTo>
                    <a:cubicBezTo>
                      <a:pt x="54" y="223"/>
                      <a:pt x="54" y="223"/>
                      <a:pt x="54" y="223"/>
                    </a:cubicBezTo>
                    <a:cubicBezTo>
                      <a:pt x="53" y="219"/>
                      <a:pt x="53" y="219"/>
                      <a:pt x="53" y="219"/>
                    </a:cubicBezTo>
                    <a:cubicBezTo>
                      <a:pt x="56" y="214"/>
                      <a:pt x="56" y="214"/>
                      <a:pt x="56" y="214"/>
                    </a:cubicBezTo>
                    <a:cubicBezTo>
                      <a:pt x="56" y="210"/>
                      <a:pt x="56" y="210"/>
                      <a:pt x="56" y="210"/>
                    </a:cubicBezTo>
                    <a:cubicBezTo>
                      <a:pt x="54" y="207"/>
                      <a:pt x="54" y="207"/>
                      <a:pt x="54" y="207"/>
                    </a:cubicBezTo>
                    <a:cubicBezTo>
                      <a:pt x="52" y="202"/>
                      <a:pt x="52" y="202"/>
                      <a:pt x="52" y="202"/>
                    </a:cubicBezTo>
                    <a:cubicBezTo>
                      <a:pt x="48" y="201"/>
                      <a:pt x="48" y="201"/>
                      <a:pt x="48" y="201"/>
                    </a:cubicBezTo>
                    <a:cubicBezTo>
                      <a:pt x="46" y="201"/>
                      <a:pt x="46" y="201"/>
                      <a:pt x="46" y="201"/>
                    </a:cubicBezTo>
                    <a:cubicBezTo>
                      <a:pt x="45" y="199"/>
                      <a:pt x="45" y="199"/>
                      <a:pt x="45" y="199"/>
                    </a:cubicBezTo>
                    <a:cubicBezTo>
                      <a:pt x="47" y="198"/>
                      <a:pt x="47" y="198"/>
                      <a:pt x="47" y="198"/>
                    </a:cubicBezTo>
                    <a:cubicBezTo>
                      <a:pt x="50" y="199"/>
                      <a:pt x="50" y="199"/>
                      <a:pt x="50" y="199"/>
                    </a:cubicBezTo>
                    <a:cubicBezTo>
                      <a:pt x="52" y="198"/>
                      <a:pt x="52" y="198"/>
                      <a:pt x="52" y="198"/>
                    </a:cubicBezTo>
                    <a:cubicBezTo>
                      <a:pt x="54" y="201"/>
                      <a:pt x="54" y="201"/>
                      <a:pt x="54" y="201"/>
                    </a:cubicBezTo>
                    <a:cubicBezTo>
                      <a:pt x="54" y="204"/>
                      <a:pt x="54" y="204"/>
                      <a:pt x="54" y="204"/>
                    </a:cubicBezTo>
                    <a:cubicBezTo>
                      <a:pt x="56" y="205"/>
                      <a:pt x="56" y="205"/>
                      <a:pt x="56" y="205"/>
                    </a:cubicBezTo>
                    <a:cubicBezTo>
                      <a:pt x="58" y="202"/>
                      <a:pt x="58" y="202"/>
                      <a:pt x="58" y="202"/>
                    </a:cubicBezTo>
                    <a:cubicBezTo>
                      <a:pt x="56" y="196"/>
                      <a:pt x="56" y="196"/>
                      <a:pt x="56" y="196"/>
                    </a:cubicBezTo>
                    <a:cubicBezTo>
                      <a:pt x="52" y="190"/>
                      <a:pt x="52" y="190"/>
                      <a:pt x="52" y="190"/>
                    </a:cubicBezTo>
                    <a:cubicBezTo>
                      <a:pt x="49" y="184"/>
                      <a:pt x="49" y="184"/>
                      <a:pt x="49" y="184"/>
                    </a:cubicBezTo>
                    <a:cubicBezTo>
                      <a:pt x="50" y="181"/>
                      <a:pt x="50" y="181"/>
                      <a:pt x="50" y="181"/>
                    </a:cubicBezTo>
                    <a:cubicBezTo>
                      <a:pt x="52" y="185"/>
                      <a:pt x="52" y="185"/>
                      <a:pt x="52" y="185"/>
                    </a:cubicBezTo>
                    <a:cubicBezTo>
                      <a:pt x="53" y="188"/>
                      <a:pt x="53" y="188"/>
                      <a:pt x="53" y="188"/>
                    </a:cubicBezTo>
                    <a:cubicBezTo>
                      <a:pt x="56" y="190"/>
                      <a:pt x="56" y="190"/>
                      <a:pt x="56" y="190"/>
                    </a:cubicBezTo>
                    <a:cubicBezTo>
                      <a:pt x="59" y="191"/>
                      <a:pt x="59" y="191"/>
                      <a:pt x="59" y="191"/>
                    </a:cubicBezTo>
                    <a:cubicBezTo>
                      <a:pt x="60" y="188"/>
                      <a:pt x="60" y="188"/>
                      <a:pt x="60" y="188"/>
                    </a:cubicBezTo>
                    <a:cubicBezTo>
                      <a:pt x="60" y="185"/>
                      <a:pt x="60" y="185"/>
                      <a:pt x="60" y="185"/>
                    </a:cubicBezTo>
                    <a:cubicBezTo>
                      <a:pt x="58" y="184"/>
                      <a:pt x="58" y="184"/>
                      <a:pt x="58" y="184"/>
                    </a:cubicBezTo>
                    <a:cubicBezTo>
                      <a:pt x="59" y="181"/>
                      <a:pt x="59" y="181"/>
                      <a:pt x="59" y="181"/>
                    </a:cubicBezTo>
                    <a:cubicBezTo>
                      <a:pt x="61" y="177"/>
                      <a:pt x="61" y="177"/>
                      <a:pt x="61" y="177"/>
                    </a:cubicBezTo>
                    <a:cubicBezTo>
                      <a:pt x="60" y="173"/>
                      <a:pt x="60" y="173"/>
                      <a:pt x="60" y="173"/>
                    </a:cubicBezTo>
                    <a:cubicBezTo>
                      <a:pt x="58" y="168"/>
                      <a:pt x="58" y="168"/>
                      <a:pt x="58" y="168"/>
                    </a:cubicBezTo>
                    <a:cubicBezTo>
                      <a:pt x="54" y="163"/>
                      <a:pt x="54" y="163"/>
                      <a:pt x="54" y="163"/>
                    </a:cubicBezTo>
                    <a:cubicBezTo>
                      <a:pt x="56" y="162"/>
                      <a:pt x="56" y="162"/>
                      <a:pt x="56" y="162"/>
                    </a:cubicBezTo>
                    <a:cubicBezTo>
                      <a:pt x="59" y="165"/>
                      <a:pt x="59" y="165"/>
                      <a:pt x="59" y="165"/>
                    </a:cubicBezTo>
                    <a:cubicBezTo>
                      <a:pt x="62" y="165"/>
                      <a:pt x="62" y="165"/>
                      <a:pt x="62" y="165"/>
                    </a:cubicBezTo>
                    <a:cubicBezTo>
                      <a:pt x="63" y="160"/>
                      <a:pt x="63" y="160"/>
                      <a:pt x="63" y="160"/>
                    </a:cubicBezTo>
                    <a:cubicBezTo>
                      <a:pt x="62" y="159"/>
                      <a:pt x="62" y="159"/>
                      <a:pt x="62" y="159"/>
                    </a:cubicBezTo>
                    <a:cubicBezTo>
                      <a:pt x="60" y="159"/>
                      <a:pt x="60" y="159"/>
                      <a:pt x="60" y="159"/>
                    </a:cubicBezTo>
                    <a:cubicBezTo>
                      <a:pt x="60" y="153"/>
                      <a:pt x="60" y="153"/>
                      <a:pt x="60" y="153"/>
                    </a:cubicBezTo>
                    <a:cubicBezTo>
                      <a:pt x="63" y="152"/>
                      <a:pt x="63" y="152"/>
                      <a:pt x="63" y="152"/>
                    </a:cubicBezTo>
                    <a:cubicBezTo>
                      <a:pt x="66" y="155"/>
                      <a:pt x="66" y="155"/>
                      <a:pt x="66" y="155"/>
                    </a:cubicBezTo>
                    <a:cubicBezTo>
                      <a:pt x="70" y="157"/>
                      <a:pt x="70" y="157"/>
                      <a:pt x="70" y="157"/>
                    </a:cubicBezTo>
                    <a:cubicBezTo>
                      <a:pt x="72" y="155"/>
                      <a:pt x="72" y="155"/>
                      <a:pt x="72" y="155"/>
                    </a:cubicBezTo>
                    <a:cubicBezTo>
                      <a:pt x="69" y="153"/>
                      <a:pt x="69" y="153"/>
                      <a:pt x="69" y="153"/>
                    </a:cubicBezTo>
                    <a:cubicBezTo>
                      <a:pt x="69" y="150"/>
                      <a:pt x="69" y="150"/>
                      <a:pt x="69" y="150"/>
                    </a:cubicBezTo>
                    <a:cubicBezTo>
                      <a:pt x="72" y="150"/>
                      <a:pt x="72" y="150"/>
                      <a:pt x="72" y="150"/>
                    </a:cubicBezTo>
                    <a:cubicBezTo>
                      <a:pt x="74" y="152"/>
                      <a:pt x="74" y="152"/>
                      <a:pt x="74" y="152"/>
                    </a:cubicBezTo>
                    <a:cubicBezTo>
                      <a:pt x="76" y="149"/>
                      <a:pt x="76" y="149"/>
                      <a:pt x="76" y="149"/>
                    </a:cubicBezTo>
                    <a:cubicBezTo>
                      <a:pt x="77" y="144"/>
                      <a:pt x="77" y="144"/>
                      <a:pt x="77" y="144"/>
                    </a:cubicBezTo>
                    <a:cubicBezTo>
                      <a:pt x="76" y="143"/>
                      <a:pt x="76" y="143"/>
                      <a:pt x="76" y="143"/>
                    </a:cubicBezTo>
                    <a:cubicBezTo>
                      <a:pt x="76" y="141"/>
                      <a:pt x="76" y="141"/>
                      <a:pt x="76" y="141"/>
                    </a:cubicBezTo>
                    <a:cubicBezTo>
                      <a:pt x="81" y="138"/>
                      <a:pt x="81" y="138"/>
                      <a:pt x="81" y="138"/>
                    </a:cubicBezTo>
                    <a:cubicBezTo>
                      <a:pt x="82" y="135"/>
                      <a:pt x="82" y="135"/>
                      <a:pt x="82" y="135"/>
                    </a:cubicBezTo>
                    <a:cubicBezTo>
                      <a:pt x="79" y="133"/>
                      <a:pt x="79" y="133"/>
                      <a:pt x="79" y="133"/>
                    </a:cubicBezTo>
                    <a:cubicBezTo>
                      <a:pt x="77" y="130"/>
                      <a:pt x="77" y="130"/>
                      <a:pt x="77" y="130"/>
                    </a:cubicBezTo>
                    <a:cubicBezTo>
                      <a:pt x="79" y="126"/>
                      <a:pt x="79" y="126"/>
                      <a:pt x="79" y="126"/>
                    </a:cubicBezTo>
                    <a:cubicBezTo>
                      <a:pt x="81" y="130"/>
                      <a:pt x="81" y="130"/>
                      <a:pt x="81" y="130"/>
                    </a:cubicBezTo>
                    <a:cubicBezTo>
                      <a:pt x="83" y="127"/>
                      <a:pt x="83" y="127"/>
                      <a:pt x="83" y="127"/>
                    </a:cubicBezTo>
                    <a:cubicBezTo>
                      <a:pt x="88" y="120"/>
                      <a:pt x="88" y="120"/>
                      <a:pt x="88" y="120"/>
                    </a:cubicBezTo>
                    <a:cubicBezTo>
                      <a:pt x="90" y="115"/>
                      <a:pt x="90" y="115"/>
                      <a:pt x="90" y="115"/>
                    </a:cubicBezTo>
                    <a:cubicBezTo>
                      <a:pt x="92" y="112"/>
                      <a:pt x="92" y="112"/>
                      <a:pt x="92" y="112"/>
                    </a:cubicBezTo>
                    <a:cubicBezTo>
                      <a:pt x="92" y="107"/>
                      <a:pt x="92" y="107"/>
                      <a:pt x="92" y="107"/>
                    </a:cubicBezTo>
                    <a:cubicBezTo>
                      <a:pt x="97" y="103"/>
                      <a:pt x="97" y="103"/>
                      <a:pt x="97" y="103"/>
                    </a:cubicBezTo>
                    <a:cubicBezTo>
                      <a:pt x="100" y="97"/>
                      <a:pt x="100" y="97"/>
                      <a:pt x="100" y="97"/>
                    </a:cubicBezTo>
                    <a:cubicBezTo>
                      <a:pt x="102" y="89"/>
                      <a:pt x="102" y="89"/>
                      <a:pt x="102" y="89"/>
                    </a:cubicBezTo>
                    <a:cubicBezTo>
                      <a:pt x="105" y="89"/>
                      <a:pt x="105" y="89"/>
                      <a:pt x="105" y="89"/>
                    </a:cubicBezTo>
                    <a:cubicBezTo>
                      <a:pt x="112" y="83"/>
                      <a:pt x="112" y="83"/>
                      <a:pt x="112" y="83"/>
                    </a:cubicBezTo>
                    <a:cubicBezTo>
                      <a:pt x="119" y="73"/>
                      <a:pt x="119" y="73"/>
                      <a:pt x="119" y="73"/>
                    </a:cubicBezTo>
                    <a:cubicBezTo>
                      <a:pt x="125" y="67"/>
                      <a:pt x="125" y="67"/>
                      <a:pt x="125" y="67"/>
                    </a:cubicBezTo>
                    <a:cubicBezTo>
                      <a:pt x="127" y="66"/>
                      <a:pt x="127" y="66"/>
                      <a:pt x="127" y="66"/>
                    </a:cubicBezTo>
                    <a:cubicBezTo>
                      <a:pt x="132" y="61"/>
                      <a:pt x="132" y="61"/>
                      <a:pt x="132" y="61"/>
                    </a:cubicBezTo>
                    <a:cubicBezTo>
                      <a:pt x="138" y="59"/>
                      <a:pt x="138" y="59"/>
                      <a:pt x="138" y="59"/>
                    </a:cubicBezTo>
                    <a:cubicBezTo>
                      <a:pt x="141" y="56"/>
                      <a:pt x="141" y="56"/>
                      <a:pt x="141" y="56"/>
                    </a:cubicBezTo>
                    <a:cubicBezTo>
                      <a:pt x="146" y="48"/>
                      <a:pt x="146" y="48"/>
                      <a:pt x="146" y="48"/>
                    </a:cubicBezTo>
                    <a:cubicBezTo>
                      <a:pt x="149" y="46"/>
                      <a:pt x="149" y="46"/>
                      <a:pt x="149" y="46"/>
                    </a:cubicBezTo>
                    <a:cubicBezTo>
                      <a:pt x="151" y="47"/>
                      <a:pt x="151" y="47"/>
                      <a:pt x="151" y="47"/>
                    </a:cubicBezTo>
                    <a:cubicBezTo>
                      <a:pt x="154" y="45"/>
                      <a:pt x="154" y="45"/>
                      <a:pt x="154" y="45"/>
                    </a:cubicBezTo>
                    <a:cubicBezTo>
                      <a:pt x="154" y="42"/>
                      <a:pt x="154" y="42"/>
                      <a:pt x="154" y="42"/>
                    </a:cubicBezTo>
                    <a:cubicBezTo>
                      <a:pt x="153" y="40"/>
                      <a:pt x="153" y="40"/>
                      <a:pt x="153" y="40"/>
                    </a:cubicBezTo>
                    <a:cubicBezTo>
                      <a:pt x="155" y="36"/>
                      <a:pt x="155" y="36"/>
                      <a:pt x="155" y="36"/>
                    </a:cubicBezTo>
                    <a:cubicBezTo>
                      <a:pt x="155" y="33"/>
                      <a:pt x="155" y="33"/>
                      <a:pt x="155" y="33"/>
                    </a:cubicBezTo>
                    <a:cubicBezTo>
                      <a:pt x="155" y="27"/>
                      <a:pt x="155" y="27"/>
                      <a:pt x="155" y="27"/>
                    </a:cubicBezTo>
                    <a:cubicBezTo>
                      <a:pt x="153" y="26"/>
                      <a:pt x="153" y="26"/>
                      <a:pt x="153" y="26"/>
                    </a:cubicBezTo>
                    <a:cubicBezTo>
                      <a:pt x="151" y="25"/>
                      <a:pt x="151" y="25"/>
                      <a:pt x="151" y="25"/>
                    </a:cubicBezTo>
                    <a:cubicBezTo>
                      <a:pt x="151" y="20"/>
                      <a:pt x="151" y="20"/>
                      <a:pt x="151" y="20"/>
                    </a:cubicBezTo>
                    <a:cubicBezTo>
                      <a:pt x="152" y="14"/>
                      <a:pt x="152" y="14"/>
                      <a:pt x="152" y="14"/>
                    </a:cubicBezTo>
                    <a:cubicBezTo>
                      <a:pt x="151" y="12"/>
                      <a:pt x="151" y="12"/>
                      <a:pt x="151" y="12"/>
                    </a:cubicBezTo>
                    <a:cubicBezTo>
                      <a:pt x="148" y="12"/>
                      <a:pt x="148" y="12"/>
                      <a:pt x="148" y="12"/>
                    </a:cubicBezTo>
                    <a:cubicBezTo>
                      <a:pt x="146" y="9"/>
                      <a:pt x="146" y="9"/>
                      <a:pt x="146" y="9"/>
                    </a:cubicBezTo>
                    <a:cubicBezTo>
                      <a:pt x="142" y="9"/>
                      <a:pt x="142" y="9"/>
                      <a:pt x="142" y="9"/>
                    </a:cubicBezTo>
                    <a:cubicBezTo>
                      <a:pt x="140" y="6"/>
                      <a:pt x="140" y="6"/>
                      <a:pt x="140" y="6"/>
                    </a:cubicBezTo>
                    <a:cubicBezTo>
                      <a:pt x="140" y="2"/>
                      <a:pt x="140" y="2"/>
                      <a:pt x="140" y="2"/>
                    </a:cubicBezTo>
                    <a:cubicBezTo>
                      <a:pt x="139" y="0"/>
                      <a:pt x="139" y="0"/>
                      <a:pt x="139" y="0"/>
                    </a:cubicBezTo>
                    <a:cubicBezTo>
                      <a:pt x="135" y="3"/>
                      <a:pt x="135" y="3"/>
                      <a:pt x="135" y="3"/>
                    </a:cubicBezTo>
                    <a:cubicBezTo>
                      <a:pt x="134" y="5"/>
                      <a:pt x="134" y="5"/>
                      <a:pt x="134" y="5"/>
                    </a:cubicBezTo>
                    <a:cubicBezTo>
                      <a:pt x="132" y="4"/>
                      <a:pt x="132" y="4"/>
                      <a:pt x="132" y="4"/>
                    </a:cubicBezTo>
                    <a:cubicBezTo>
                      <a:pt x="129" y="3"/>
                      <a:pt x="129" y="3"/>
                      <a:pt x="129" y="3"/>
                    </a:cubicBezTo>
                    <a:cubicBezTo>
                      <a:pt x="126" y="4"/>
                      <a:pt x="126" y="4"/>
                      <a:pt x="126" y="4"/>
                    </a:cubicBezTo>
                    <a:cubicBezTo>
                      <a:pt x="121" y="7"/>
                      <a:pt x="121" y="7"/>
                      <a:pt x="121" y="7"/>
                    </a:cubicBezTo>
                    <a:cubicBezTo>
                      <a:pt x="120" y="11"/>
                      <a:pt x="120" y="11"/>
                      <a:pt x="120" y="11"/>
                    </a:cubicBezTo>
                    <a:cubicBezTo>
                      <a:pt x="118" y="13"/>
                      <a:pt x="118" y="13"/>
                      <a:pt x="118" y="13"/>
                    </a:cubicBezTo>
                    <a:cubicBezTo>
                      <a:pt x="116" y="14"/>
                      <a:pt x="116" y="14"/>
                      <a:pt x="116" y="14"/>
                    </a:cubicBezTo>
                    <a:cubicBezTo>
                      <a:pt x="114" y="16"/>
                      <a:pt x="114" y="16"/>
                      <a:pt x="114" y="16"/>
                    </a:cubicBezTo>
                    <a:cubicBezTo>
                      <a:pt x="113" y="19"/>
                      <a:pt x="113" y="19"/>
                      <a:pt x="113" y="19"/>
                    </a:cubicBezTo>
                    <a:cubicBezTo>
                      <a:pt x="110" y="23"/>
                      <a:pt x="110" y="23"/>
                      <a:pt x="110" y="23"/>
                    </a:cubicBezTo>
                    <a:cubicBezTo>
                      <a:pt x="110" y="25"/>
                      <a:pt x="110" y="25"/>
                      <a:pt x="110" y="25"/>
                    </a:cubicBezTo>
                    <a:cubicBezTo>
                      <a:pt x="112" y="29"/>
                      <a:pt x="112" y="29"/>
                      <a:pt x="112" y="29"/>
                    </a:cubicBezTo>
                    <a:cubicBezTo>
                      <a:pt x="113" y="32"/>
                      <a:pt x="113" y="32"/>
                      <a:pt x="113" y="32"/>
                    </a:cubicBezTo>
                    <a:cubicBezTo>
                      <a:pt x="109" y="32"/>
                      <a:pt x="109" y="32"/>
                      <a:pt x="109" y="32"/>
                    </a:cubicBezTo>
                    <a:cubicBezTo>
                      <a:pt x="108" y="35"/>
                      <a:pt x="108" y="35"/>
                      <a:pt x="108" y="35"/>
                    </a:cubicBezTo>
                    <a:cubicBezTo>
                      <a:pt x="108" y="38"/>
                      <a:pt x="108" y="38"/>
                      <a:pt x="108" y="38"/>
                    </a:cubicBezTo>
                    <a:cubicBezTo>
                      <a:pt x="106" y="39"/>
                      <a:pt x="106" y="39"/>
                      <a:pt x="106" y="39"/>
                    </a:cubicBezTo>
                    <a:cubicBezTo>
                      <a:pt x="104" y="43"/>
                      <a:pt x="104" y="43"/>
                      <a:pt x="104" y="43"/>
                    </a:cubicBezTo>
                    <a:cubicBezTo>
                      <a:pt x="98" y="48"/>
                      <a:pt x="98" y="48"/>
                      <a:pt x="98" y="48"/>
                    </a:cubicBezTo>
                    <a:cubicBezTo>
                      <a:pt x="95" y="50"/>
                      <a:pt x="95" y="50"/>
                      <a:pt x="95" y="50"/>
                    </a:cubicBezTo>
                    <a:cubicBezTo>
                      <a:pt x="94" y="49"/>
                      <a:pt x="94" y="49"/>
                      <a:pt x="94" y="49"/>
                    </a:cubicBezTo>
                    <a:cubicBezTo>
                      <a:pt x="91" y="49"/>
                      <a:pt x="91" y="49"/>
                      <a:pt x="91" y="49"/>
                    </a:cubicBezTo>
                    <a:cubicBezTo>
                      <a:pt x="88" y="51"/>
                      <a:pt x="88" y="51"/>
                      <a:pt x="88" y="51"/>
                    </a:cubicBezTo>
                    <a:cubicBezTo>
                      <a:pt x="85" y="57"/>
                      <a:pt x="85" y="57"/>
                      <a:pt x="85" y="57"/>
                    </a:cubicBezTo>
                    <a:cubicBezTo>
                      <a:pt x="83" y="59"/>
                      <a:pt x="83" y="59"/>
                      <a:pt x="83" y="59"/>
                    </a:cubicBezTo>
                    <a:cubicBezTo>
                      <a:pt x="81" y="58"/>
                      <a:pt x="81" y="58"/>
                      <a:pt x="81" y="58"/>
                    </a:cubicBezTo>
                    <a:cubicBezTo>
                      <a:pt x="80" y="55"/>
                      <a:pt x="80" y="55"/>
                      <a:pt x="80" y="55"/>
                    </a:cubicBezTo>
                    <a:cubicBezTo>
                      <a:pt x="78" y="55"/>
                      <a:pt x="78" y="55"/>
                      <a:pt x="78" y="55"/>
                    </a:cubicBezTo>
                    <a:cubicBezTo>
                      <a:pt x="78" y="57"/>
                      <a:pt x="78" y="57"/>
                      <a:pt x="78" y="57"/>
                    </a:cubicBezTo>
                    <a:cubicBezTo>
                      <a:pt x="78" y="62"/>
                      <a:pt x="78" y="62"/>
                      <a:pt x="78" y="62"/>
                    </a:cubicBezTo>
                    <a:cubicBezTo>
                      <a:pt x="77" y="64"/>
                      <a:pt x="77" y="64"/>
                      <a:pt x="77" y="64"/>
                    </a:cubicBezTo>
                    <a:cubicBezTo>
                      <a:pt x="76" y="60"/>
                      <a:pt x="76" y="60"/>
                      <a:pt x="76" y="60"/>
                    </a:cubicBezTo>
                    <a:cubicBezTo>
                      <a:pt x="74" y="56"/>
                      <a:pt x="74" y="56"/>
                      <a:pt x="74" y="56"/>
                    </a:cubicBezTo>
                    <a:cubicBezTo>
                      <a:pt x="69" y="57"/>
                      <a:pt x="69" y="57"/>
                      <a:pt x="69" y="57"/>
                    </a:cubicBezTo>
                    <a:cubicBezTo>
                      <a:pt x="62" y="59"/>
                      <a:pt x="62" y="59"/>
                      <a:pt x="62" y="59"/>
                    </a:cubicBezTo>
                    <a:cubicBezTo>
                      <a:pt x="61" y="61"/>
                      <a:pt x="61" y="61"/>
                      <a:pt x="61" y="61"/>
                    </a:cubicBezTo>
                    <a:cubicBezTo>
                      <a:pt x="58" y="61"/>
                      <a:pt x="58" y="61"/>
                      <a:pt x="58" y="61"/>
                    </a:cubicBezTo>
                    <a:cubicBezTo>
                      <a:pt x="57" y="64"/>
                      <a:pt x="57" y="64"/>
                      <a:pt x="57" y="64"/>
                    </a:cubicBezTo>
                    <a:cubicBezTo>
                      <a:pt x="59" y="69"/>
                      <a:pt x="59" y="69"/>
                      <a:pt x="59" y="69"/>
                    </a:cubicBezTo>
                    <a:cubicBezTo>
                      <a:pt x="61" y="71"/>
                      <a:pt x="61" y="71"/>
                      <a:pt x="61" y="71"/>
                    </a:cubicBezTo>
                    <a:cubicBezTo>
                      <a:pt x="60" y="73"/>
                      <a:pt x="60" y="73"/>
                      <a:pt x="60" y="73"/>
                    </a:cubicBezTo>
                    <a:cubicBezTo>
                      <a:pt x="58" y="74"/>
                      <a:pt x="58" y="74"/>
                      <a:pt x="58" y="74"/>
                    </a:cubicBezTo>
                    <a:cubicBezTo>
                      <a:pt x="56" y="77"/>
                      <a:pt x="56" y="77"/>
                      <a:pt x="56" y="77"/>
                    </a:cubicBezTo>
                    <a:cubicBezTo>
                      <a:pt x="55" y="77"/>
                      <a:pt x="55" y="77"/>
                      <a:pt x="55" y="77"/>
                    </a:cubicBezTo>
                    <a:cubicBezTo>
                      <a:pt x="55" y="74"/>
                      <a:pt x="55" y="74"/>
                      <a:pt x="55" y="74"/>
                    </a:cubicBezTo>
                    <a:cubicBezTo>
                      <a:pt x="56" y="73"/>
                      <a:pt x="56" y="73"/>
                      <a:pt x="56" y="73"/>
                    </a:cubicBezTo>
                    <a:cubicBezTo>
                      <a:pt x="56" y="70"/>
                      <a:pt x="56" y="70"/>
                      <a:pt x="56" y="70"/>
                    </a:cubicBezTo>
                    <a:cubicBezTo>
                      <a:pt x="54" y="70"/>
                      <a:pt x="54" y="70"/>
                      <a:pt x="54" y="70"/>
                    </a:cubicBezTo>
                    <a:cubicBezTo>
                      <a:pt x="51" y="74"/>
                      <a:pt x="51" y="74"/>
                      <a:pt x="51" y="74"/>
                    </a:cubicBezTo>
                    <a:cubicBezTo>
                      <a:pt x="48" y="77"/>
                      <a:pt x="48" y="77"/>
                      <a:pt x="48" y="77"/>
                    </a:cubicBezTo>
                    <a:cubicBezTo>
                      <a:pt x="49" y="80"/>
                      <a:pt x="49" y="80"/>
                      <a:pt x="49" y="80"/>
                    </a:cubicBezTo>
                    <a:cubicBezTo>
                      <a:pt x="51" y="81"/>
                      <a:pt x="51" y="81"/>
                      <a:pt x="51" y="81"/>
                    </a:cubicBezTo>
                    <a:cubicBezTo>
                      <a:pt x="49" y="83"/>
                      <a:pt x="49" y="83"/>
                      <a:pt x="49" y="83"/>
                    </a:cubicBezTo>
                    <a:cubicBezTo>
                      <a:pt x="48" y="87"/>
                      <a:pt x="48" y="87"/>
                      <a:pt x="48" y="87"/>
                    </a:cubicBezTo>
                    <a:cubicBezTo>
                      <a:pt x="44" y="87"/>
                      <a:pt x="44" y="87"/>
                      <a:pt x="44" y="87"/>
                    </a:cubicBezTo>
                    <a:cubicBezTo>
                      <a:pt x="41" y="89"/>
                      <a:pt x="41" y="89"/>
                      <a:pt x="41" y="89"/>
                    </a:cubicBezTo>
                    <a:cubicBezTo>
                      <a:pt x="41" y="91"/>
                      <a:pt x="41" y="91"/>
                      <a:pt x="41" y="91"/>
                    </a:cubicBezTo>
                    <a:cubicBezTo>
                      <a:pt x="38" y="93"/>
                      <a:pt x="38" y="93"/>
                      <a:pt x="38" y="93"/>
                    </a:cubicBezTo>
                    <a:cubicBezTo>
                      <a:pt x="35" y="95"/>
                      <a:pt x="35" y="95"/>
                      <a:pt x="35" y="95"/>
                    </a:cubicBezTo>
                    <a:cubicBezTo>
                      <a:pt x="35" y="101"/>
                      <a:pt x="35" y="101"/>
                      <a:pt x="35" y="101"/>
                    </a:cubicBezTo>
                    <a:cubicBezTo>
                      <a:pt x="36" y="103"/>
                      <a:pt x="36" y="103"/>
                      <a:pt x="36" y="103"/>
                    </a:cubicBezTo>
                    <a:cubicBezTo>
                      <a:pt x="38" y="103"/>
                      <a:pt x="38" y="103"/>
                      <a:pt x="38" y="103"/>
                    </a:cubicBezTo>
                    <a:cubicBezTo>
                      <a:pt x="35" y="106"/>
                      <a:pt x="35" y="106"/>
                      <a:pt x="35" y="106"/>
                    </a:cubicBezTo>
                    <a:cubicBezTo>
                      <a:pt x="30" y="106"/>
                      <a:pt x="30" y="106"/>
                      <a:pt x="30" y="106"/>
                    </a:cubicBezTo>
                    <a:cubicBezTo>
                      <a:pt x="28" y="108"/>
                      <a:pt x="28" y="108"/>
                      <a:pt x="28" y="108"/>
                    </a:cubicBezTo>
                    <a:cubicBezTo>
                      <a:pt x="27" y="114"/>
                      <a:pt x="27" y="114"/>
                      <a:pt x="27" y="114"/>
                    </a:cubicBezTo>
                    <a:cubicBezTo>
                      <a:pt x="28" y="117"/>
                      <a:pt x="28" y="117"/>
                      <a:pt x="28" y="117"/>
                    </a:cubicBezTo>
                    <a:cubicBezTo>
                      <a:pt x="29" y="117"/>
                      <a:pt x="29" y="117"/>
                      <a:pt x="29" y="117"/>
                    </a:cubicBezTo>
                    <a:cubicBezTo>
                      <a:pt x="32" y="117"/>
                      <a:pt x="32" y="117"/>
                      <a:pt x="32" y="117"/>
                    </a:cubicBezTo>
                    <a:cubicBezTo>
                      <a:pt x="33" y="119"/>
                      <a:pt x="33" y="119"/>
                      <a:pt x="33" y="119"/>
                    </a:cubicBezTo>
                    <a:cubicBezTo>
                      <a:pt x="33" y="121"/>
                      <a:pt x="33" y="121"/>
                      <a:pt x="33" y="121"/>
                    </a:cubicBezTo>
                    <a:cubicBezTo>
                      <a:pt x="33" y="125"/>
                      <a:pt x="33" y="125"/>
                      <a:pt x="33" y="125"/>
                    </a:cubicBezTo>
                    <a:cubicBezTo>
                      <a:pt x="31" y="127"/>
                      <a:pt x="31" y="127"/>
                      <a:pt x="31" y="127"/>
                    </a:cubicBezTo>
                    <a:cubicBezTo>
                      <a:pt x="28" y="126"/>
                      <a:pt x="28" y="126"/>
                      <a:pt x="28" y="126"/>
                    </a:cubicBezTo>
                    <a:cubicBezTo>
                      <a:pt x="24" y="125"/>
                      <a:pt x="24" y="125"/>
                      <a:pt x="24" y="125"/>
                    </a:cubicBezTo>
                    <a:cubicBezTo>
                      <a:pt x="20" y="127"/>
                      <a:pt x="20" y="127"/>
                      <a:pt x="20" y="127"/>
                    </a:cubicBezTo>
                    <a:cubicBezTo>
                      <a:pt x="19" y="130"/>
                      <a:pt x="19" y="130"/>
                      <a:pt x="19" y="130"/>
                    </a:cubicBezTo>
                    <a:cubicBezTo>
                      <a:pt x="19" y="133"/>
                      <a:pt x="19" y="133"/>
                      <a:pt x="19" y="133"/>
                    </a:cubicBezTo>
                    <a:cubicBezTo>
                      <a:pt x="18" y="137"/>
                      <a:pt x="18" y="137"/>
                      <a:pt x="18" y="137"/>
                    </a:cubicBezTo>
                    <a:cubicBezTo>
                      <a:pt x="14" y="140"/>
                      <a:pt x="14" y="140"/>
                      <a:pt x="14" y="140"/>
                    </a:cubicBezTo>
                    <a:cubicBezTo>
                      <a:pt x="12" y="139"/>
                      <a:pt x="12" y="139"/>
                      <a:pt x="12" y="139"/>
                    </a:cubicBezTo>
                    <a:cubicBezTo>
                      <a:pt x="10" y="136"/>
                      <a:pt x="10" y="136"/>
                      <a:pt x="10" y="136"/>
                    </a:cubicBezTo>
                    <a:cubicBezTo>
                      <a:pt x="9" y="133"/>
                      <a:pt x="9" y="133"/>
                      <a:pt x="9" y="133"/>
                    </a:cubicBezTo>
                    <a:cubicBezTo>
                      <a:pt x="8" y="134"/>
                      <a:pt x="8" y="134"/>
                      <a:pt x="8" y="134"/>
                    </a:cubicBezTo>
                    <a:cubicBezTo>
                      <a:pt x="7" y="139"/>
                      <a:pt x="7" y="139"/>
                      <a:pt x="7" y="139"/>
                    </a:cubicBezTo>
                    <a:cubicBezTo>
                      <a:pt x="7" y="144"/>
                      <a:pt x="7" y="144"/>
                      <a:pt x="7" y="144"/>
                    </a:cubicBezTo>
                    <a:cubicBezTo>
                      <a:pt x="11" y="147"/>
                      <a:pt x="11" y="147"/>
                      <a:pt x="11" y="147"/>
                    </a:cubicBezTo>
                    <a:cubicBezTo>
                      <a:pt x="13" y="146"/>
                      <a:pt x="13" y="146"/>
                      <a:pt x="13" y="146"/>
                    </a:cubicBezTo>
                    <a:cubicBezTo>
                      <a:pt x="14" y="147"/>
                      <a:pt x="14" y="147"/>
                      <a:pt x="14" y="147"/>
                    </a:cubicBezTo>
                    <a:cubicBezTo>
                      <a:pt x="14" y="150"/>
                      <a:pt x="14" y="150"/>
                      <a:pt x="14" y="150"/>
                    </a:cubicBezTo>
                    <a:cubicBezTo>
                      <a:pt x="12" y="154"/>
                      <a:pt x="12" y="154"/>
                      <a:pt x="12" y="154"/>
                    </a:cubicBezTo>
                    <a:cubicBezTo>
                      <a:pt x="13" y="156"/>
                      <a:pt x="13" y="156"/>
                      <a:pt x="13" y="156"/>
                    </a:cubicBezTo>
                    <a:cubicBezTo>
                      <a:pt x="15" y="158"/>
                      <a:pt x="15" y="158"/>
                      <a:pt x="15" y="158"/>
                    </a:cubicBezTo>
                    <a:cubicBezTo>
                      <a:pt x="17" y="155"/>
                      <a:pt x="17" y="155"/>
                      <a:pt x="17" y="155"/>
                    </a:cubicBezTo>
                    <a:cubicBezTo>
                      <a:pt x="19" y="155"/>
                      <a:pt x="19" y="155"/>
                      <a:pt x="19" y="155"/>
                    </a:cubicBezTo>
                    <a:cubicBezTo>
                      <a:pt x="20" y="156"/>
                      <a:pt x="20" y="156"/>
                      <a:pt x="20" y="156"/>
                    </a:cubicBezTo>
                    <a:cubicBezTo>
                      <a:pt x="24" y="156"/>
                      <a:pt x="24" y="156"/>
                      <a:pt x="24" y="156"/>
                    </a:cubicBezTo>
                    <a:cubicBezTo>
                      <a:pt x="26" y="155"/>
                      <a:pt x="26" y="155"/>
                      <a:pt x="26" y="155"/>
                    </a:cubicBezTo>
                    <a:cubicBezTo>
                      <a:pt x="27" y="156"/>
                      <a:pt x="27" y="156"/>
                      <a:pt x="27" y="156"/>
                    </a:cubicBezTo>
                    <a:cubicBezTo>
                      <a:pt x="26" y="159"/>
                      <a:pt x="26" y="159"/>
                      <a:pt x="26" y="159"/>
                    </a:cubicBezTo>
                    <a:cubicBezTo>
                      <a:pt x="23" y="159"/>
                      <a:pt x="23" y="159"/>
                      <a:pt x="23" y="159"/>
                    </a:cubicBezTo>
                    <a:cubicBezTo>
                      <a:pt x="19" y="159"/>
                      <a:pt x="19" y="159"/>
                      <a:pt x="19" y="159"/>
                    </a:cubicBezTo>
                    <a:cubicBezTo>
                      <a:pt x="17" y="162"/>
                      <a:pt x="17" y="162"/>
                      <a:pt x="17" y="162"/>
                    </a:cubicBezTo>
                    <a:cubicBezTo>
                      <a:pt x="15" y="161"/>
                      <a:pt x="15" y="161"/>
                      <a:pt x="15" y="161"/>
                    </a:cubicBezTo>
                    <a:cubicBezTo>
                      <a:pt x="14" y="164"/>
                      <a:pt x="14" y="164"/>
                      <a:pt x="14" y="164"/>
                    </a:cubicBezTo>
                    <a:cubicBezTo>
                      <a:pt x="15" y="168"/>
                      <a:pt x="15" y="168"/>
                      <a:pt x="15" y="168"/>
                    </a:cubicBezTo>
                    <a:cubicBezTo>
                      <a:pt x="18" y="170"/>
                      <a:pt x="18" y="170"/>
                      <a:pt x="18" y="170"/>
                    </a:cubicBezTo>
                    <a:cubicBezTo>
                      <a:pt x="20" y="171"/>
                      <a:pt x="20" y="171"/>
                      <a:pt x="20" y="171"/>
                    </a:cubicBezTo>
                    <a:cubicBezTo>
                      <a:pt x="22" y="170"/>
                      <a:pt x="22" y="170"/>
                      <a:pt x="22" y="170"/>
                    </a:cubicBezTo>
                    <a:cubicBezTo>
                      <a:pt x="24" y="171"/>
                      <a:pt x="24" y="171"/>
                      <a:pt x="24" y="171"/>
                    </a:cubicBezTo>
                    <a:cubicBezTo>
                      <a:pt x="23" y="173"/>
                      <a:pt x="23" y="173"/>
                      <a:pt x="23" y="173"/>
                    </a:cubicBezTo>
                    <a:cubicBezTo>
                      <a:pt x="19" y="175"/>
                      <a:pt x="19" y="175"/>
                      <a:pt x="19" y="175"/>
                    </a:cubicBezTo>
                    <a:cubicBezTo>
                      <a:pt x="14" y="175"/>
                      <a:pt x="14" y="175"/>
                      <a:pt x="14" y="175"/>
                    </a:cubicBezTo>
                    <a:cubicBezTo>
                      <a:pt x="12" y="176"/>
                      <a:pt x="12" y="176"/>
                      <a:pt x="12" y="176"/>
                    </a:cubicBezTo>
                    <a:cubicBezTo>
                      <a:pt x="12" y="179"/>
                      <a:pt x="12" y="179"/>
                      <a:pt x="12" y="179"/>
                    </a:cubicBezTo>
                    <a:cubicBezTo>
                      <a:pt x="14" y="180"/>
                      <a:pt x="14" y="180"/>
                      <a:pt x="14" y="180"/>
                    </a:cubicBezTo>
                    <a:cubicBezTo>
                      <a:pt x="17" y="180"/>
                      <a:pt x="17" y="180"/>
                      <a:pt x="17" y="180"/>
                    </a:cubicBezTo>
                    <a:cubicBezTo>
                      <a:pt x="20" y="180"/>
                      <a:pt x="20" y="180"/>
                      <a:pt x="20" y="180"/>
                    </a:cubicBezTo>
                    <a:cubicBezTo>
                      <a:pt x="20" y="182"/>
                      <a:pt x="20" y="182"/>
                      <a:pt x="20" y="182"/>
                    </a:cubicBezTo>
                    <a:cubicBezTo>
                      <a:pt x="18" y="183"/>
                      <a:pt x="18" y="183"/>
                      <a:pt x="18" y="183"/>
                    </a:cubicBezTo>
                    <a:cubicBezTo>
                      <a:pt x="15" y="183"/>
                      <a:pt x="15" y="183"/>
                      <a:pt x="15" y="183"/>
                    </a:cubicBezTo>
                    <a:cubicBezTo>
                      <a:pt x="15" y="186"/>
                      <a:pt x="15" y="186"/>
                      <a:pt x="15" y="186"/>
                    </a:cubicBezTo>
                    <a:cubicBezTo>
                      <a:pt x="16" y="186"/>
                      <a:pt x="16" y="186"/>
                      <a:pt x="16" y="186"/>
                    </a:cubicBezTo>
                    <a:cubicBezTo>
                      <a:pt x="20" y="187"/>
                      <a:pt x="20" y="187"/>
                      <a:pt x="20" y="187"/>
                    </a:cubicBezTo>
                    <a:cubicBezTo>
                      <a:pt x="25" y="191"/>
                      <a:pt x="25" y="191"/>
                      <a:pt x="25" y="191"/>
                    </a:cubicBezTo>
                    <a:cubicBezTo>
                      <a:pt x="28" y="192"/>
                      <a:pt x="28" y="192"/>
                      <a:pt x="28" y="192"/>
                    </a:cubicBezTo>
                    <a:cubicBezTo>
                      <a:pt x="28" y="194"/>
                      <a:pt x="28" y="194"/>
                      <a:pt x="28" y="194"/>
                    </a:cubicBezTo>
                    <a:cubicBezTo>
                      <a:pt x="29" y="196"/>
                      <a:pt x="29" y="196"/>
                      <a:pt x="29" y="196"/>
                    </a:cubicBezTo>
                    <a:cubicBezTo>
                      <a:pt x="26" y="193"/>
                      <a:pt x="26" y="193"/>
                      <a:pt x="26" y="193"/>
                    </a:cubicBezTo>
                    <a:cubicBezTo>
                      <a:pt x="23" y="191"/>
                      <a:pt x="23" y="191"/>
                      <a:pt x="23" y="191"/>
                    </a:cubicBezTo>
                    <a:cubicBezTo>
                      <a:pt x="19" y="191"/>
                      <a:pt x="19" y="191"/>
                      <a:pt x="19" y="191"/>
                    </a:cubicBezTo>
                    <a:cubicBezTo>
                      <a:pt x="16" y="189"/>
                      <a:pt x="16" y="189"/>
                      <a:pt x="16" y="189"/>
                    </a:cubicBezTo>
                    <a:cubicBezTo>
                      <a:pt x="13" y="189"/>
                      <a:pt x="13" y="189"/>
                      <a:pt x="13" y="189"/>
                    </a:cubicBezTo>
                    <a:cubicBezTo>
                      <a:pt x="11" y="191"/>
                      <a:pt x="11" y="191"/>
                      <a:pt x="11" y="191"/>
                    </a:cubicBezTo>
                    <a:cubicBezTo>
                      <a:pt x="11" y="194"/>
                      <a:pt x="11" y="194"/>
                      <a:pt x="11" y="194"/>
                    </a:cubicBezTo>
                    <a:cubicBezTo>
                      <a:pt x="9" y="196"/>
                      <a:pt x="9" y="196"/>
                      <a:pt x="9" y="196"/>
                    </a:cubicBezTo>
                    <a:cubicBezTo>
                      <a:pt x="9" y="198"/>
                      <a:pt x="9" y="198"/>
                      <a:pt x="9" y="198"/>
                    </a:cubicBezTo>
                    <a:cubicBezTo>
                      <a:pt x="11" y="200"/>
                      <a:pt x="11" y="200"/>
                      <a:pt x="11" y="200"/>
                    </a:cubicBezTo>
                    <a:cubicBezTo>
                      <a:pt x="10" y="202"/>
                      <a:pt x="10" y="202"/>
                      <a:pt x="10" y="202"/>
                    </a:cubicBezTo>
                    <a:lnTo>
                      <a:pt x="8"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4" name="Freeform 213">
                <a:extLst>
                  <a:ext uri="{FF2B5EF4-FFF2-40B4-BE49-F238E27FC236}">
                    <a16:creationId xmlns:a16="http://schemas.microsoft.com/office/drawing/2014/main" id="{200C5619-6BB1-E943-8EB7-EAFEA2FCD4DA}"/>
                  </a:ext>
                </a:extLst>
              </p:cNvPr>
              <p:cNvSpPr>
                <a:spLocks/>
              </p:cNvSpPr>
              <p:nvPr/>
            </p:nvSpPr>
            <p:spPr bwMode="auto">
              <a:xfrm>
                <a:off x="6766178" y="2098476"/>
                <a:ext cx="4763" cy="3175"/>
              </a:xfrm>
              <a:custGeom>
                <a:avLst/>
                <a:gdLst>
                  <a:gd name="T0" fmla="*/ 1 w 3"/>
                  <a:gd name="T1" fmla="*/ 3 h 3"/>
                  <a:gd name="T2" fmla="*/ 3 w 3"/>
                  <a:gd name="T3" fmla="*/ 0 h 3"/>
                  <a:gd name="T4" fmla="*/ 0 w 3"/>
                  <a:gd name="T5" fmla="*/ 1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3" y="0"/>
                      <a:pt x="3" y="0"/>
                    </a:cubicBezTo>
                    <a:cubicBezTo>
                      <a:pt x="0" y="1"/>
                      <a:pt x="0" y="1"/>
                      <a:pt x="0" y="1"/>
                    </a:cubicBez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5" name="Freeform 214">
                <a:extLst>
                  <a:ext uri="{FF2B5EF4-FFF2-40B4-BE49-F238E27FC236}">
                    <a16:creationId xmlns:a16="http://schemas.microsoft.com/office/drawing/2014/main" id="{38C23D19-FFE9-D74E-8DC8-39CA66EFA2B6}"/>
                  </a:ext>
                </a:extLst>
              </p:cNvPr>
              <p:cNvSpPr>
                <a:spLocks/>
              </p:cNvSpPr>
              <p:nvPr/>
            </p:nvSpPr>
            <p:spPr bwMode="auto">
              <a:xfrm>
                <a:off x="6535983" y="1284166"/>
                <a:ext cx="22226" cy="22223"/>
              </a:xfrm>
              <a:custGeom>
                <a:avLst/>
                <a:gdLst>
                  <a:gd name="T0" fmla="*/ 5 w 14"/>
                  <a:gd name="T1" fmla="*/ 13 h 14"/>
                  <a:gd name="T2" fmla="*/ 8 w 14"/>
                  <a:gd name="T3" fmla="*/ 14 h 14"/>
                  <a:gd name="T4" fmla="*/ 11 w 14"/>
                  <a:gd name="T5" fmla="*/ 12 h 14"/>
                  <a:gd name="T6" fmla="*/ 12 w 14"/>
                  <a:gd name="T7" fmla="*/ 8 h 14"/>
                  <a:gd name="T8" fmla="*/ 14 w 14"/>
                  <a:gd name="T9" fmla="*/ 7 h 14"/>
                  <a:gd name="T10" fmla="*/ 14 w 14"/>
                  <a:gd name="T11" fmla="*/ 5 h 14"/>
                  <a:gd name="T12" fmla="*/ 12 w 14"/>
                  <a:gd name="T13" fmla="*/ 4 h 14"/>
                  <a:gd name="T14" fmla="*/ 10 w 14"/>
                  <a:gd name="T15" fmla="*/ 0 h 14"/>
                  <a:gd name="T16" fmla="*/ 8 w 14"/>
                  <a:gd name="T17" fmla="*/ 0 h 14"/>
                  <a:gd name="T18" fmla="*/ 4 w 14"/>
                  <a:gd name="T19" fmla="*/ 2 h 14"/>
                  <a:gd name="T20" fmla="*/ 0 w 14"/>
                  <a:gd name="T21" fmla="*/ 4 h 14"/>
                  <a:gd name="T22" fmla="*/ 0 w 14"/>
                  <a:gd name="T23" fmla="*/ 7 h 14"/>
                  <a:gd name="T24" fmla="*/ 0 w 14"/>
                  <a:gd name="T25" fmla="*/ 9 h 14"/>
                  <a:gd name="T26" fmla="*/ 5 w 14"/>
                  <a:gd name="T2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4">
                    <a:moveTo>
                      <a:pt x="5" y="13"/>
                    </a:moveTo>
                    <a:lnTo>
                      <a:pt x="8" y="14"/>
                    </a:lnTo>
                    <a:lnTo>
                      <a:pt x="11" y="12"/>
                    </a:lnTo>
                    <a:lnTo>
                      <a:pt x="12" y="8"/>
                    </a:lnTo>
                    <a:lnTo>
                      <a:pt x="14" y="7"/>
                    </a:lnTo>
                    <a:lnTo>
                      <a:pt x="14" y="5"/>
                    </a:lnTo>
                    <a:lnTo>
                      <a:pt x="12" y="4"/>
                    </a:lnTo>
                    <a:lnTo>
                      <a:pt x="10" y="0"/>
                    </a:lnTo>
                    <a:lnTo>
                      <a:pt x="8" y="0"/>
                    </a:lnTo>
                    <a:lnTo>
                      <a:pt x="4" y="2"/>
                    </a:lnTo>
                    <a:lnTo>
                      <a:pt x="0" y="4"/>
                    </a:lnTo>
                    <a:lnTo>
                      <a:pt x="0" y="7"/>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6" name="Freeform 215">
                <a:extLst>
                  <a:ext uri="{FF2B5EF4-FFF2-40B4-BE49-F238E27FC236}">
                    <a16:creationId xmlns:a16="http://schemas.microsoft.com/office/drawing/2014/main" id="{07DC7E9D-F8D2-0B4E-BA4E-393F7A2CFE8E}"/>
                  </a:ext>
                </a:extLst>
              </p:cNvPr>
              <p:cNvSpPr>
                <a:spLocks/>
              </p:cNvSpPr>
              <p:nvPr/>
            </p:nvSpPr>
            <p:spPr bwMode="auto">
              <a:xfrm>
                <a:off x="6937635" y="1149241"/>
                <a:ext cx="17464" cy="14286"/>
              </a:xfrm>
              <a:custGeom>
                <a:avLst/>
                <a:gdLst>
                  <a:gd name="T0" fmla="*/ 4 w 11"/>
                  <a:gd name="T1" fmla="*/ 9 h 9"/>
                  <a:gd name="T2" fmla="*/ 7 w 11"/>
                  <a:gd name="T3" fmla="*/ 9 h 9"/>
                  <a:gd name="T4" fmla="*/ 10 w 11"/>
                  <a:gd name="T5" fmla="*/ 6 h 9"/>
                  <a:gd name="T6" fmla="*/ 10 w 11"/>
                  <a:gd name="T7" fmla="*/ 3 h 9"/>
                  <a:gd name="T8" fmla="*/ 11 w 11"/>
                  <a:gd name="T9" fmla="*/ 1 h 9"/>
                  <a:gd name="T10" fmla="*/ 8 w 11"/>
                  <a:gd name="T11" fmla="*/ 0 h 9"/>
                  <a:gd name="T12" fmla="*/ 4 w 11"/>
                  <a:gd name="T13" fmla="*/ 1 h 9"/>
                  <a:gd name="T14" fmla="*/ 3 w 11"/>
                  <a:gd name="T15" fmla="*/ 3 h 9"/>
                  <a:gd name="T16" fmla="*/ 0 w 11"/>
                  <a:gd name="T17" fmla="*/ 7 h 9"/>
                  <a:gd name="T18" fmla="*/ 1 w 11"/>
                  <a:gd name="T19" fmla="*/ 9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7" y="9"/>
                    </a:lnTo>
                    <a:lnTo>
                      <a:pt x="10" y="6"/>
                    </a:lnTo>
                    <a:lnTo>
                      <a:pt x="10" y="3"/>
                    </a:lnTo>
                    <a:lnTo>
                      <a:pt x="11" y="1"/>
                    </a:lnTo>
                    <a:lnTo>
                      <a:pt x="8" y="0"/>
                    </a:lnTo>
                    <a:lnTo>
                      <a:pt x="4" y="1"/>
                    </a:lnTo>
                    <a:lnTo>
                      <a:pt x="3" y="3"/>
                    </a:lnTo>
                    <a:lnTo>
                      <a:pt x="0" y="7"/>
                    </a:lnTo>
                    <a:lnTo>
                      <a:pt x="1" y="9"/>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7" name="Freeform 216">
                <a:extLst>
                  <a:ext uri="{FF2B5EF4-FFF2-40B4-BE49-F238E27FC236}">
                    <a16:creationId xmlns:a16="http://schemas.microsoft.com/office/drawing/2014/main" id="{25981E77-426E-6A4A-9A19-DDC7D1E16BE9}"/>
                  </a:ext>
                </a:extLst>
              </p:cNvPr>
              <p:cNvSpPr>
                <a:spLocks/>
              </p:cNvSpPr>
              <p:nvPr/>
            </p:nvSpPr>
            <p:spPr bwMode="auto">
              <a:xfrm>
                <a:off x="6986850" y="1120668"/>
                <a:ext cx="84141" cy="115877"/>
              </a:xfrm>
              <a:custGeom>
                <a:avLst/>
                <a:gdLst>
                  <a:gd name="T0" fmla="*/ 2 w 53"/>
                  <a:gd name="T1" fmla="*/ 45 h 73"/>
                  <a:gd name="T2" fmla="*/ 5 w 53"/>
                  <a:gd name="T3" fmla="*/ 47 h 73"/>
                  <a:gd name="T4" fmla="*/ 5 w 53"/>
                  <a:gd name="T5" fmla="*/ 51 h 73"/>
                  <a:gd name="T6" fmla="*/ 4 w 53"/>
                  <a:gd name="T7" fmla="*/ 60 h 73"/>
                  <a:gd name="T8" fmla="*/ 3 w 53"/>
                  <a:gd name="T9" fmla="*/ 63 h 73"/>
                  <a:gd name="T10" fmla="*/ 2 w 53"/>
                  <a:gd name="T11" fmla="*/ 66 h 73"/>
                  <a:gd name="T12" fmla="*/ 3 w 53"/>
                  <a:gd name="T13" fmla="*/ 69 h 73"/>
                  <a:gd name="T14" fmla="*/ 4 w 53"/>
                  <a:gd name="T15" fmla="*/ 68 h 73"/>
                  <a:gd name="T16" fmla="*/ 6 w 53"/>
                  <a:gd name="T17" fmla="*/ 65 h 73"/>
                  <a:gd name="T18" fmla="*/ 10 w 53"/>
                  <a:gd name="T19" fmla="*/ 63 h 73"/>
                  <a:gd name="T20" fmla="*/ 10 w 53"/>
                  <a:gd name="T21" fmla="*/ 64 h 73"/>
                  <a:gd name="T22" fmla="*/ 11 w 53"/>
                  <a:gd name="T23" fmla="*/ 68 h 73"/>
                  <a:gd name="T24" fmla="*/ 16 w 53"/>
                  <a:gd name="T25" fmla="*/ 71 h 73"/>
                  <a:gd name="T26" fmla="*/ 17 w 53"/>
                  <a:gd name="T27" fmla="*/ 71 h 73"/>
                  <a:gd name="T28" fmla="*/ 19 w 53"/>
                  <a:gd name="T29" fmla="*/ 69 h 73"/>
                  <a:gd name="T30" fmla="*/ 21 w 53"/>
                  <a:gd name="T31" fmla="*/ 70 h 73"/>
                  <a:gd name="T32" fmla="*/ 25 w 53"/>
                  <a:gd name="T33" fmla="*/ 72 h 73"/>
                  <a:gd name="T34" fmla="*/ 28 w 53"/>
                  <a:gd name="T35" fmla="*/ 73 h 73"/>
                  <a:gd name="T36" fmla="*/ 32 w 53"/>
                  <a:gd name="T37" fmla="*/ 72 h 73"/>
                  <a:gd name="T38" fmla="*/ 37 w 53"/>
                  <a:gd name="T39" fmla="*/ 69 h 73"/>
                  <a:gd name="T40" fmla="*/ 38 w 53"/>
                  <a:gd name="T41" fmla="*/ 66 h 73"/>
                  <a:gd name="T42" fmla="*/ 39 w 53"/>
                  <a:gd name="T43" fmla="*/ 62 h 73"/>
                  <a:gd name="T44" fmla="*/ 42 w 53"/>
                  <a:gd name="T45" fmla="*/ 59 h 73"/>
                  <a:gd name="T46" fmla="*/ 48 w 53"/>
                  <a:gd name="T47" fmla="*/ 54 h 73"/>
                  <a:gd name="T48" fmla="*/ 52 w 53"/>
                  <a:gd name="T49" fmla="*/ 52 h 73"/>
                  <a:gd name="T50" fmla="*/ 53 w 53"/>
                  <a:gd name="T51" fmla="*/ 48 h 73"/>
                  <a:gd name="T52" fmla="*/ 52 w 53"/>
                  <a:gd name="T53" fmla="*/ 45 h 73"/>
                  <a:gd name="T54" fmla="*/ 48 w 53"/>
                  <a:gd name="T55" fmla="*/ 41 h 73"/>
                  <a:gd name="T56" fmla="*/ 44 w 53"/>
                  <a:gd name="T57" fmla="*/ 37 h 73"/>
                  <a:gd name="T58" fmla="*/ 41 w 53"/>
                  <a:gd name="T59" fmla="*/ 31 h 73"/>
                  <a:gd name="T60" fmla="*/ 42 w 53"/>
                  <a:gd name="T61" fmla="*/ 27 h 73"/>
                  <a:gd name="T62" fmla="*/ 43 w 53"/>
                  <a:gd name="T63" fmla="*/ 24 h 73"/>
                  <a:gd name="T64" fmla="*/ 43 w 53"/>
                  <a:gd name="T65" fmla="*/ 21 h 73"/>
                  <a:gd name="T66" fmla="*/ 42 w 53"/>
                  <a:gd name="T67" fmla="*/ 21 h 73"/>
                  <a:gd name="T68" fmla="*/ 35 w 53"/>
                  <a:gd name="T69" fmla="*/ 21 h 73"/>
                  <a:gd name="T70" fmla="*/ 29 w 53"/>
                  <a:gd name="T71" fmla="*/ 18 h 73"/>
                  <a:gd name="T72" fmla="*/ 25 w 53"/>
                  <a:gd name="T73" fmla="*/ 15 h 73"/>
                  <a:gd name="T74" fmla="*/ 20 w 53"/>
                  <a:gd name="T75" fmla="*/ 7 h 73"/>
                  <a:gd name="T76" fmla="*/ 16 w 53"/>
                  <a:gd name="T77" fmla="*/ 3 h 73"/>
                  <a:gd name="T78" fmla="*/ 11 w 53"/>
                  <a:gd name="T79" fmla="*/ 0 h 73"/>
                  <a:gd name="T80" fmla="*/ 9 w 53"/>
                  <a:gd name="T81" fmla="*/ 0 h 73"/>
                  <a:gd name="T82" fmla="*/ 8 w 53"/>
                  <a:gd name="T83" fmla="*/ 1 h 73"/>
                  <a:gd name="T84" fmla="*/ 7 w 53"/>
                  <a:gd name="T85" fmla="*/ 4 h 73"/>
                  <a:gd name="T86" fmla="*/ 8 w 53"/>
                  <a:gd name="T87" fmla="*/ 7 h 73"/>
                  <a:gd name="T88" fmla="*/ 8 w 53"/>
                  <a:gd name="T89" fmla="*/ 11 h 73"/>
                  <a:gd name="T90" fmla="*/ 6 w 53"/>
                  <a:gd name="T91" fmla="*/ 16 h 73"/>
                  <a:gd name="T92" fmla="*/ 3 w 53"/>
                  <a:gd name="T93" fmla="*/ 21 h 73"/>
                  <a:gd name="T94" fmla="*/ 0 w 53"/>
                  <a:gd name="T95" fmla="*/ 25 h 73"/>
                  <a:gd name="T96" fmla="*/ 0 w 53"/>
                  <a:gd name="T97" fmla="*/ 28 h 73"/>
                  <a:gd name="T98" fmla="*/ 0 w 53"/>
                  <a:gd name="T99" fmla="*/ 42 h 73"/>
                  <a:gd name="T100" fmla="*/ 2 w 53"/>
                  <a:gd name="T101"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73">
                    <a:moveTo>
                      <a:pt x="2" y="45"/>
                    </a:moveTo>
                    <a:lnTo>
                      <a:pt x="5" y="47"/>
                    </a:lnTo>
                    <a:lnTo>
                      <a:pt x="5" y="51"/>
                    </a:lnTo>
                    <a:lnTo>
                      <a:pt x="4" y="60"/>
                    </a:lnTo>
                    <a:lnTo>
                      <a:pt x="3" y="63"/>
                    </a:lnTo>
                    <a:lnTo>
                      <a:pt x="2" y="66"/>
                    </a:lnTo>
                    <a:lnTo>
                      <a:pt x="3" y="69"/>
                    </a:lnTo>
                    <a:lnTo>
                      <a:pt x="4" y="68"/>
                    </a:lnTo>
                    <a:lnTo>
                      <a:pt x="6" y="65"/>
                    </a:lnTo>
                    <a:lnTo>
                      <a:pt x="10" y="63"/>
                    </a:lnTo>
                    <a:lnTo>
                      <a:pt x="10" y="64"/>
                    </a:lnTo>
                    <a:lnTo>
                      <a:pt x="11" y="68"/>
                    </a:lnTo>
                    <a:lnTo>
                      <a:pt x="16" y="71"/>
                    </a:lnTo>
                    <a:lnTo>
                      <a:pt x="17" y="71"/>
                    </a:lnTo>
                    <a:lnTo>
                      <a:pt x="19" y="69"/>
                    </a:lnTo>
                    <a:lnTo>
                      <a:pt x="21" y="70"/>
                    </a:lnTo>
                    <a:lnTo>
                      <a:pt x="25" y="72"/>
                    </a:lnTo>
                    <a:lnTo>
                      <a:pt x="28" y="73"/>
                    </a:lnTo>
                    <a:lnTo>
                      <a:pt x="32" y="72"/>
                    </a:lnTo>
                    <a:lnTo>
                      <a:pt x="37" y="69"/>
                    </a:lnTo>
                    <a:lnTo>
                      <a:pt x="38" y="66"/>
                    </a:lnTo>
                    <a:lnTo>
                      <a:pt x="39" y="62"/>
                    </a:lnTo>
                    <a:lnTo>
                      <a:pt x="42" y="59"/>
                    </a:lnTo>
                    <a:lnTo>
                      <a:pt x="48" y="54"/>
                    </a:lnTo>
                    <a:lnTo>
                      <a:pt x="52" y="52"/>
                    </a:lnTo>
                    <a:lnTo>
                      <a:pt x="53" y="48"/>
                    </a:lnTo>
                    <a:lnTo>
                      <a:pt x="52" y="45"/>
                    </a:lnTo>
                    <a:lnTo>
                      <a:pt x="48" y="41"/>
                    </a:lnTo>
                    <a:lnTo>
                      <a:pt x="44" y="37"/>
                    </a:lnTo>
                    <a:lnTo>
                      <a:pt x="41" y="31"/>
                    </a:lnTo>
                    <a:lnTo>
                      <a:pt x="42" y="27"/>
                    </a:lnTo>
                    <a:lnTo>
                      <a:pt x="43" y="24"/>
                    </a:lnTo>
                    <a:lnTo>
                      <a:pt x="43" y="21"/>
                    </a:lnTo>
                    <a:lnTo>
                      <a:pt x="42" y="21"/>
                    </a:lnTo>
                    <a:lnTo>
                      <a:pt x="35" y="21"/>
                    </a:lnTo>
                    <a:lnTo>
                      <a:pt x="29" y="18"/>
                    </a:lnTo>
                    <a:lnTo>
                      <a:pt x="25" y="15"/>
                    </a:lnTo>
                    <a:lnTo>
                      <a:pt x="20" y="7"/>
                    </a:lnTo>
                    <a:lnTo>
                      <a:pt x="16" y="3"/>
                    </a:lnTo>
                    <a:lnTo>
                      <a:pt x="11" y="0"/>
                    </a:lnTo>
                    <a:lnTo>
                      <a:pt x="9" y="0"/>
                    </a:lnTo>
                    <a:lnTo>
                      <a:pt x="8" y="1"/>
                    </a:lnTo>
                    <a:lnTo>
                      <a:pt x="7" y="4"/>
                    </a:lnTo>
                    <a:lnTo>
                      <a:pt x="8" y="7"/>
                    </a:lnTo>
                    <a:lnTo>
                      <a:pt x="8" y="11"/>
                    </a:lnTo>
                    <a:lnTo>
                      <a:pt x="6" y="16"/>
                    </a:lnTo>
                    <a:lnTo>
                      <a:pt x="3" y="21"/>
                    </a:lnTo>
                    <a:lnTo>
                      <a:pt x="0" y="25"/>
                    </a:lnTo>
                    <a:lnTo>
                      <a:pt x="0" y="28"/>
                    </a:lnTo>
                    <a:lnTo>
                      <a:pt x="0" y="42"/>
                    </a:lnTo>
                    <a:lnTo>
                      <a:pt x="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8" name="Freeform 217">
                <a:extLst>
                  <a:ext uri="{FF2B5EF4-FFF2-40B4-BE49-F238E27FC236}">
                    <a16:creationId xmlns:a16="http://schemas.microsoft.com/office/drawing/2014/main" id="{A056C05D-88B2-F742-BAFB-61CA8D019ED7}"/>
                  </a:ext>
                </a:extLst>
              </p:cNvPr>
              <p:cNvSpPr>
                <a:spLocks/>
              </p:cNvSpPr>
              <p:nvPr/>
            </p:nvSpPr>
            <p:spPr bwMode="auto">
              <a:xfrm>
                <a:off x="6539158" y="1295276"/>
                <a:ext cx="36515" cy="60319"/>
              </a:xfrm>
              <a:custGeom>
                <a:avLst/>
                <a:gdLst>
                  <a:gd name="T0" fmla="*/ 12 w 23"/>
                  <a:gd name="T1" fmla="*/ 7 h 38"/>
                  <a:gd name="T2" fmla="*/ 10 w 23"/>
                  <a:gd name="T3" fmla="*/ 7 h 38"/>
                  <a:gd name="T4" fmla="*/ 6 w 23"/>
                  <a:gd name="T5" fmla="*/ 11 h 38"/>
                  <a:gd name="T6" fmla="*/ 3 w 23"/>
                  <a:gd name="T7" fmla="*/ 11 h 38"/>
                  <a:gd name="T8" fmla="*/ 1 w 23"/>
                  <a:gd name="T9" fmla="*/ 10 h 38"/>
                  <a:gd name="T10" fmla="*/ 0 w 23"/>
                  <a:gd name="T11" fmla="*/ 11 h 38"/>
                  <a:gd name="T12" fmla="*/ 0 w 23"/>
                  <a:gd name="T13" fmla="*/ 14 h 38"/>
                  <a:gd name="T14" fmla="*/ 1 w 23"/>
                  <a:gd name="T15" fmla="*/ 18 h 38"/>
                  <a:gd name="T16" fmla="*/ 1 w 23"/>
                  <a:gd name="T17" fmla="*/ 27 h 38"/>
                  <a:gd name="T18" fmla="*/ 2 w 23"/>
                  <a:gd name="T19" fmla="*/ 31 h 38"/>
                  <a:gd name="T20" fmla="*/ 5 w 23"/>
                  <a:gd name="T21" fmla="*/ 38 h 38"/>
                  <a:gd name="T22" fmla="*/ 8 w 23"/>
                  <a:gd name="T23" fmla="*/ 38 h 38"/>
                  <a:gd name="T24" fmla="*/ 12 w 23"/>
                  <a:gd name="T25" fmla="*/ 35 h 38"/>
                  <a:gd name="T26" fmla="*/ 16 w 23"/>
                  <a:gd name="T27" fmla="*/ 35 h 38"/>
                  <a:gd name="T28" fmla="*/ 19 w 23"/>
                  <a:gd name="T29" fmla="*/ 33 h 38"/>
                  <a:gd name="T30" fmla="*/ 23 w 23"/>
                  <a:gd name="T31" fmla="*/ 31 h 38"/>
                  <a:gd name="T32" fmla="*/ 22 w 23"/>
                  <a:gd name="T33" fmla="*/ 29 h 38"/>
                  <a:gd name="T34" fmla="*/ 21 w 23"/>
                  <a:gd name="T35" fmla="*/ 27 h 38"/>
                  <a:gd name="T36" fmla="*/ 19 w 23"/>
                  <a:gd name="T37" fmla="*/ 24 h 38"/>
                  <a:gd name="T38" fmla="*/ 15 w 23"/>
                  <a:gd name="T39" fmla="*/ 22 h 38"/>
                  <a:gd name="T40" fmla="*/ 14 w 23"/>
                  <a:gd name="T41" fmla="*/ 18 h 38"/>
                  <a:gd name="T42" fmla="*/ 15 w 23"/>
                  <a:gd name="T43" fmla="*/ 16 h 38"/>
                  <a:gd name="T44" fmla="*/ 17 w 23"/>
                  <a:gd name="T45" fmla="*/ 14 h 38"/>
                  <a:gd name="T46" fmla="*/ 20 w 23"/>
                  <a:gd name="T47" fmla="*/ 14 h 38"/>
                  <a:gd name="T48" fmla="*/ 22 w 23"/>
                  <a:gd name="T49" fmla="*/ 12 h 38"/>
                  <a:gd name="T50" fmla="*/ 22 w 23"/>
                  <a:gd name="T51" fmla="*/ 10 h 38"/>
                  <a:gd name="T52" fmla="*/ 20 w 23"/>
                  <a:gd name="T53" fmla="*/ 6 h 38"/>
                  <a:gd name="T54" fmla="*/ 17 w 23"/>
                  <a:gd name="T55" fmla="*/ 4 h 38"/>
                  <a:gd name="T56" fmla="*/ 16 w 23"/>
                  <a:gd name="T57" fmla="*/ 0 h 38"/>
                  <a:gd name="T58" fmla="*/ 15 w 23"/>
                  <a:gd name="T59" fmla="*/ 2 h 38"/>
                  <a:gd name="T60" fmla="*/ 15 w 23"/>
                  <a:gd name="T61" fmla="*/ 6 h 38"/>
                  <a:gd name="T62" fmla="*/ 12 w 23"/>
                  <a:gd name="T63" fmla="*/ 8 h 38"/>
                  <a:gd name="T64" fmla="*/ 12 w 23"/>
                  <a:gd name="T65"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38">
                    <a:moveTo>
                      <a:pt x="12" y="7"/>
                    </a:moveTo>
                    <a:lnTo>
                      <a:pt x="10" y="7"/>
                    </a:lnTo>
                    <a:lnTo>
                      <a:pt x="6" y="11"/>
                    </a:lnTo>
                    <a:lnTo>
                      <a:pt x="3" y="11"/>
                    </a:lnTo>
                    <a:lnTo>
                      <a:pt x="1" y="10"/>
                    </a:lnTo>
                    <a:lnTo>
                      <a:pt x="0" y="11"/>
                    </a:lnTo>
                    <a:lnTo>
                      <a:pt x="0" y="14"/>
                    </a:lnTo>
                    <a:lnTo>
                      <a:pt x="1" y="18"/>
                    </a:lnTo>
                    <a:lnTo>
                      <a:pt x="1" y="27"/>
                    </a:lnTo>
                    <a:lnTo>
                      <a:pt x="2" y="31"/>
                    </a:lnTo>
                    <a:lnTo>
                      <a:pt x="5" y="38"/>
                    </a:lnTo>
                    <a:lnTo>
                      <a:pt x="8" y="38"/>
                    </a:lnTo>
                    <a:lnTo>
                      <a:pt x="12" y="35"/>
                    </a:lnTo>
                    <a:lnTo>
                      <a:pt x="16" y="35"/>
                    </a:lnTo>
                    <a:lnTo>
                      <a:pt x="19" y="33"/>
                    </a:lnTo>
                    <a:lnTo>
                      <a:pt x="23" y="31"/>
                    </a:lnTo>
                    <a:lnTo>
                      <a:pt x="22" y="29"/>
                    </a:lnTo>
                    <a:lnTo>
                      <a:pt x="21" y="27"/>
                    </a:lnTo>
                    <a:lnTo>
                      <a:pt x="19" y="24"/>
                    </a:lnTo>
                    <a:lnTo>
                      <a:pt x="15" y="22"/>
                    </a:lnTo>
                    <a:lnTo>
                      <a:pt x="14" y="18"/>
                    </a:lnTo>
                    <a:lnTo>
                      <a:pt x="15" y="16"/>
                    </a:lnTo>
                    <a:lnTo>
                      <a:pt x="17" y="14"/>
                    </a:lnTo>
                    <a:lnTo>
                      <a:pt x="20" y="14"/>
                    </a:lnTo>
                    <a:lnTo>
                      <a:pt x="22" y="12"/>
                    </a:lnTo>
                    <a:lnTo>
                      <a:pt x="22" y="10"/>
                    </a:lnTo>
                    <a:lnTo>
                      <a:pt x="20" y="6"/>
                    </a:lnTo>
                    <a:lnTo>
                      <a:pt x="17" y="4"/>
                    </a:lnTo>
                    <a:lnTo>
                      <a:pt x="16" y="0"/>
                    </a:lnTo>
                    <a:lnTo>
                      <a:pt x="15" y="2"/>
                    </a:lnTo>
                    <a:lnTo>
                      <a:pt x="15" y="6"/>
                    </a:lnTo>
                    <a:lnTo>
                      <a:pt x="12" y="8"/>
                    </a:lnTo>
                    <a:lnTo>
                      <a:pt x="1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nvGrpSpPr>
              <p:cNvPr id="219" name="Group 406">
                <a:extLst>
                  <a:ext uri="{FF2B5EF4-FFF2-40B4-BE49-F238E27FC236}">
                    <a16:creationId xmlns:a16="http://schemas.microsoft.com/office/drawing/2014/main" id="{92F98A5A-19BB-1749-A86D-708842D4EBC4}"/>
                  </a:ext>
                </a:extLst>
              </p:cNvPr>
              <p:cNvGrpSpPr>
                <a:grpSpLocks/>
              </p:cNvGrpSpPr>
              <p:nvPr/>
            </p:nvGrpSpPr>
            <p:grpSpPr bwMode="auto">
              <a:xfrm>
                <a:off x="5867620" y="1222259"/>
                <a:ext cx="3895870" cy="3819165"/>
                <a:chOff x="3696" y="770"/>
                <a:chExt cx="2454" cy="2406"/>
              </a:xfrm>
              <a:grpFill/>
            </p:grpSpPr>
            <p:sp>
              <p:nvSpPr>
                <p:cNvPr id="1001" name="Freeform 206">
                  <a:extLst>
                    <a:ext uri="{FF2B5EF4-FFF2-40B4-BE49-F238E27FC236}">
                      <a16:creationId xmlns:a16="http://schemas.microsoft.com/office/drawing/2014/main" id="{DF654CE0-B028-BD4C-A380-42B41AC0FB9C}"/>
                    </a:ext>
                  </a:extLst>
                </p:cNvPr>
                <p:cNvSpPr>
                  <a:spLocks/>
                </p:cNvSpPr>
                <p:nvPr/>
              </p:nvSpPr>
              <p:spPr bwMode="auto">
                <a:xfrm>
                  <a:off x="4138" y="785"/>
                  <a:ext cx="21" cy="38"/>
                </a:xfrm>
                <a:custGeom>
                  <a:avLst/>
                  <a:gdLst>
                    <a:gd name="T0" fmla="*/ 1 w 21"/>
                    <a:gd name="T1" fmla="*/ 23 h 38"/>
                    <a:gd name="T2" fmla="*/ 0 w 21"/>
                    <a:gd name="T3" fmla="*/ 26 h 38"/>
                    <a:gd name="T4" fmla="*/ 0 w 21"/>
                    <a:gd name="T5" fmla="*/ 28 h 38"/>
                    <a:gd name="T6" fmla="*/ 3 w 21"/>
                    <a:gd name="T7" fmla="*/ 31 h 38"/>
                    <a:gd name="T8" fmla="*/ 6 w 21"/>
                    <a:gd name="T9" fmla="*/ 31 h 38"/>
                    <a:gd name="T10" fmla="*/ 7 w 21"/>
                    <a:gd name="T11" fmla="*/ 33 h 38"/>
                    <a:gd name="T12" fmla="*/ 8 w 21"/>
                    <a:gd name="T13" fmla="*/ 35 h 38"/>
                    <a:gd name="T14" fmla="*/ 10 w 21"/>
                    <a:gd name="T15" fmla="*/ 38 h 38"/>
                    <a:gd name="T16" fmla="*/ 12 w 21"/>
                    <a:gd name="T17" fmla="*/ 34 h 38"/>
                    <a:gd name="T18" fmla="*/ 13 w 21"/>
                    <a:gd name="T19" fmla="*/ 30 h 38"/>
                    <a:gd name="T20" fmla="*/ 12 w 21"/>
                    <a:gd name="T21" fmla="*/ 27 h 38"/>
                    <a:gd name="T22" fmla="*/ 13 w 21"/>
                    <a:gd name="T23" fmla="*/ 24 h 38"/>
                    <a:gd name="T24" fmla="*/ 17 w 21"/>
                    <a:gd name="T25" fmla="*/ 22 h 38"/>
                    <a:gd name="T26" fmla="*/ 21 w 21"/>
                    <a:gd name="T27" fmla="*/ 19 h 38"/>
                    <a:gd name="T28" fmla="*/ 21 w 21"/>
                    <a:gd name="T29" fmla="*/ 17 h 38"/>
                    <a:gd name="T30" fmla="*/ 20 w 21"/>
                    <a:gd name="T31" fmla="*/ 17 h 38"/>
                    <a:gd name="T32" fmla="*/ 17 w 21"/>
                    <a:gd name="T33" fmla="*/ 13 h 38"/>
                    <a:gd name="T34" fmla="*/ 14 w 21"/>
                    <a:gd name="T35" fmla="*/ 12 h 38"/>
                    <a:gd name="T36" fmla="*/ 14 w 21"/>
                    <a:gd name="T37" fmla="*/ 11 h 38"/>
                    <a:gd name="T38" fmla="*/ 14 w 21"/>
                    <a:gd name="T39" fmla="*/ 5 h 38"/>
                    <a:gd name="T40" fmla="*/ 12 w 21"/>
                    <a:gd name="T41" fmla="*/ 1 h 38"/>
                    <a:gd name="T42" fmla="*/ 10 w 21"/>
                    <a:gd name="T43" fmla="*/ 0 h 38"/>
                    <a:gd name="T44" fmla="*/ 8 w 21"/>
                    <a:gd name="T45" fmla="*/ 0 h 38"/>
                    <a:gd name="T46" fmla="*/ 6 w 21"/>
                    <a:gd name="T47" fmla="*/ 0 h 38"/>
                    <a:gd name="T48" fmla="*/ 5 w 21"/>
                    <a:gd name="T49" fmla="*/ 2 h 38"/>
                    <a:gd name="T50" fmla="*/ 5 w 21"/>
                    <a:gd name="T51" fmla="*/ 4 h 38"/>
                    <a:gd name="T52" fmla="*/ 3 w 21"/>
                    <a:gd name="T53" fmla="*/ 8 h 38"/>
                    <a:gd name="T54" fmla="*/ 0 w 21"/>
                    <a:gd name="T55" fmla="*/ 11 h 38"/>
                    <a:gd name="T56" fmla="*/ 0 w 21"/>
                    <a:gd name="T57" fmla="*/ 14 h 38"/>
                    <a:gd name="T58" fmla="*/ 0 w 21"/>
                    <a:gd name="T59" fmla="*/ 19 h 38"/>
                    <a:gd name="T60" fmla="*/ 1 w 21"/>
                    <a:gd name="T6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38">
                      <a:moveTo>
                        <a:pt x="1" y="23"/>
                      </a:moveTo>
                      <a:lnTo>
                        <a:pt x="0" y="26"/>
                      </a:lnTo>
                      <a:lnTo>
                        <a:pt x="0" y="28"/>
                      </a:lnTo>
                      <a:lnTo>
                        <a:pt x="3" y="31"/>
                      </a:lnTo>
                      <a:lnTo>
                        <a:pt x="6" y="31"/>
                      </a:lnTo>
                      <a:lnTo>
                        <a:pt x="7" y="33"/>
                      </a:lnTo>
                      <a:lnTo>
                        <a:pt x="8" y="35"/>
                      </a:lnTo>
                      <a:lnTo>
                        <a:pt x="10" y="38"/>
                      </a:lnTo>
                      <a:lnTo>
                        <a:pt x="12" y="34"/>
                      </a:lnTo>
                      <a:lnTo>
                        <a:pt x="13" y="30"/>
                      </a:lnTo>
                      <a:lnTo>
                        <a:pt x="12" y="27"/>
                      </a:lnTo>
                      <a:lnTo>
                        <a:pt x="13" y="24"/>
                      </a:lnTo>
                      <a:lnTo>
                        <a:pt x="17" y="22"/>
                      </a:lnTo>
                      <a:lnTo>
                        <a:pt x="21" y="19"/>
                      </a:lnTo>
                      <a:lnTo>
                        <a:pt x="21" y="17"/>
                      </a:lnTo>
                      <a:lnTo>
                        <a:pt x="20" y="17"/>
                      </a:lnTo>
                      <a:lnTo>
                        <a:pt x="17" y="13"/>
                      </a:lnTo>
                      <a:lnTo>
                        <a:pt x="14" y="12"/>
                      </a:lnTo>
                      <a:lnTo>
                        <a:pt x="14" y="11"/>
                      </a:lnTo>
                      <a:lnTo>
                        <a:pt x="14" y="5"/>
                      </a:lnTo>
                      <a:lnTo>
                        <a:pt x="12" y="1"/>
                      </a:lnTo>
                      <a:lnTo>
                        <a:pt x="10" y="0"/>
                      </a:lnTo>
                      <a:lnTo>
                        <a:pt x="8" y="0"/>
                      </a:lnTo>
                      <a:lnTo>
                        <a:pt x="6" y="0"/>
                      </a:lnTo>
                      <a:lnTo>
                        <a:pt x="5" y="2"/>
                      </a:lnTo>
                      <a:lnTo>
                        <a:pt x="5" y="4"/>
                      </a:lnTo>
                      <a:lnTo>
                        <a:pt x="3" y="8"/>
                      </a:lnTo>
                      <a:lnTo>
                        <a:pt x="0" y="11"/>
                      </a:lnTo>
                      <a:lnTo>
                        <a:pt x="0" y="14"/>
                      </a:lnTo>
                      <a:lnTo>
                        <a:pt x="0" y="19"/>
                      </a:lnTo>
                      <a:lnTo>
                        <a:pt x="1"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2" name="Freeform 207">
                  <a:extLst>
                    <a:ext uri="{FF2B5EF4-FFF2-40B4-BE49-F238E27FC236}">
                      <a16:creationId xmlns:a16="http://schemas.microsoft.com/office/drawing/2014/main" id="{3B9D6954-908E-C94B-A7D3-B797AAB53126}"/>
                    </a:ext>
                  </a:extLst>
                </p:cNvPr>
                <p:cNvSpPr>
                  <a:spLocks/>
                </p:cNvSpPr>
                <p:nvPr/>
              </p:nvSpPr>
              <p:spPr bwMode="auto">
                <a:xfrm>
                  <a:off x="4227" y="1335"/>
                  <a:ext cx="3" cy="3"/>
                </a:xfrm>
                <a:custGeom>
                  <a:avLst/>
                  <a:gdLst>
                    <a:gd name="T0" fmla="*/ 3 w 3"/>
                    <a:gd name="T1" fmla="*/ 3 h 3"/>
                    <a:gd name="T2" fmla="*/ 3 w 3"/>
                    <a:gd name="T3" fmla="*/ 1 h 3"/>
                    <a:gd name="T4" fmla="*/ 1 w 3"/>
                    <a:gd name="T5" fmla="*/ 0 h 3"/>
                    <a:gd name="T6" fmla="*/ 0 w 3"/>
                    <a:gd name="T7" fmla="*/ 1 h 3"/>
                    <a:gd name="T8" fmla="*/ 1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1" y="0"/>
                      </a:lnTo>
                      <a:lnTo>
                        <a:pt x="0" y="1"/>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3" name="Freeform 208">
                  <a:extLst>
                    <a:ext uri="{FF2B5EF4-FFF2-40B4-BE49-F238E27FC236}">
                      <a16:creationId xmlns:a16="http://schemas.microsoft.com/office/drawing/2014/main" id="{DBBBF07F-B287-3449-8BF4-D837CAE1FD10}"/>
                    </a:ext>
                  </a:extLst>
                </p:cNvPr>
                <p:cNvSpPr>
                  <a:spLocks/>
                </p:cNvSpPr>
                <p:nvPr/>
              </p:nvSpPr>
              <p:spPr bwMode="auto">
                <a:xfrm>
                  <a:off x="4123" y="770"/>
                  <a:ext cx="11" cy="7"/>
                </a:xfrm>
                <a:custGeom>
                  <a:avLst/>
                  <a:gdLst>
                    <a:gd name="T0" fmla="*/ 4 w 11"/>
                    <a:gd name="T1" fmla="*/ 5 h 7"/>
                    <a:gd name="T2" fmla="*/ 6 w 11"/>
                    <a:gd name="T3" fmla="*/ 7 h 7"/>
                    <a:gd name="T4" fmla="*/ 8 w 11"/>
                    <a:gd name="T5" fmla="*/ 7 h 7"/>
                    <a:gd name="T6" fmla="*/ 11 w 11"/>
                    <a:gd name="T7" fmla="*/ 4 h 7"/>
                    <a:gd name="T8" fmla="*/ 10 w 11"/>
                    <a:gd name="T9" fmla="*/ 1 h 7"/>
                    <a:gd name="T10" fmla="*/ 8 w 11"/>
                    <a:gd name="T11" fmla="*/ 1 h 7"/>
                    <a:gd name="T12" fmla="*/ 7 w 11"/>
                    <a:gd name="T13" fmla="*/ 0 h 7"/>
                    <a:gd name="T14" fmla="*/ 5 w 11"/>
                    <a:gd name="T15" fmla="*/ 0 h 7"/>
                    <a:gd name="T16" fmla="*/ 3 w 11"/>
                    <a:gd name="T17" fmla="*/ 3 h 7"/>
                    <a:gd name="T18" fmla="*/ 1 w 11"/>
                    <a:gd name="T19" fmla="*/ 3 h 7"/>
                    <a:gd name="T20" fmla="*/ 0 w 11"/>
                    <a:gd name="T21" fmla="*/ 4 h 7"/>
                    <a:gd name="T22" fmla="*/ 1 w 11"/>
                    <a:gd name="T23" fmla="*/ 5 h 7"/>
                    <a:gd name="T24" fmla="*/ 4 w 11"/>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4" y="5"/>
                      </a:moveTo>
                      <a:lnTo>
                        <a:pt x="6" y="7"/>
                      </a:lnTo>
                      <a:lnTo>
                        <a:pt x="8" y="7"/>
                      </a:lnTo>
                      <a:lnTo>
                        <a:pt x="11" y="4"/>
                      </a:lnTo>
                      <a:lnTo>
                        <a:pt x="10" y="1"/>
                      </a:lnTo>
                      <a:lnTo>
                        <a:pt x="8" y="1"/>
                      </a:lnTo>
                      <a:lnTo>
                        <a:pt x="7" y="0"/>
                      </a:lnTo>
                      <a:lnTo>
                        <a:pt x="5" y="0"/>
                      </a:lnTo>
                      <a:lnTo>
                        <a:pt x="3" y="3"/>
                      </a:lnTo>
                      <a:lnTo>
                        <a:pt x="1" y="3"/>
                      </a:lnTo>
                      <a:lnTo>
                        <a:pt x="0" y="4"/>
                      </a:lnTo>
                      <a:lnTo>
                        <a:pt x="1" y="5"/>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4" name="Freeform 209">
                  <a:extLst>
                    <a:ext uri="{FF2B5EF4-FFF2-40B4-BE49-F238E27FC236}">
                      <a16:creationId xmlns:a16="http://schemas.microsoft.com/office/drawing/2014/main" id="{8F0BBC2E-2A57-E74D-9DED-1687A84396C4}"/>
                    </a:ext>
                  </a:extLst>
                </p:cNvPr>
                <p:cNvSpPr>
                  <a:spLocks/>
                </p:cNvSpPr>
                <p:nvPr/>
              </p:nvSpPr>
              <p:spPr bwMode="auto">
                <a:xfrm>
                  <a:off x="4123" y="871"/>
                  <a:ext cx="11" cy="12"/>
                </a:xfrm>
                <a:custGeom>
                  <a:avLst/>
                  <a:gdLst>
                    <a:gd name="T0" fmla="*/ 8 w 11"/>
                    <a:gd name="T1" fmla="*/ 12 h 12"/>
                    <a:gd name="T2" fmla="*/ 11 w 11"/>
                    <a:gd name="T3" fmla="*/ 7 h 12"/>
                    <a:gd name="T4" fmla="*/ 10 w 11"/>
                    <a:gd name="T5" fmla="*/ 2 h 12"/>
                    <a:gd name="T6" fmla="*/ 8 w 11"/>
                    <a:gd name="T7" fmla="*/ 0 h 12"/>
                    <a:gd name="T8" fmla="*/ 4 w 11"/>
                    <a:gd name="T9" fmla="*/ 1 h 12"/>
                    <a:gd name="T10" fmla="*/ 0 w 11"/>
                    <a:gd name="T11" fmla="*/ 4 h 12"/>
                    <a:gd name="T12" fmla="*/ 0 w 11"/>
                    <a:gd name="T13" fmla="*/ 7 h 12"/>
                    <a:gd name="T14" fmla="*/ 3 w 11"/>
                    <a:gd name="T15" fmla="*/ 8 h 12"/>
                    <a:gd name="T16" fmla="*/ 5 w 11"/>
                    <a:gd name="T17" fmla="*/ 11 h 12"/>
                    <a:gd name="T18" fmla="*/ 8 w 11"/>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8" y="12"/>
                      </a:moveTo>
                      <a:lnTo>
                        <a:pt x="11" y="7"/>
                      </a:lnTo>
                      <a:lnTo>
                        <a:pt x="10" y="2"/>
                      </a:lnTo>
                      <a:lnTo>
                        <a:pt x="8" y="0"/>
                      </a:lnTo>
                      <a:lnTo>
                        <a:pt x="4" y="1"/>
                      </a:lnTo>
                      <a:lnTo>
                        <a:pt x="0" y="4"/>
                      </a:lnTo>
                      <a:lnTo>
                        <a:pt x="0" y="7"/>
                      </a:lnTo>
                      <a:lnTo>
                        <a:pt x="3" y="8"/>
                      </a:lnTo>
                      <a:lnTo>
                        <a:pt x="5" y="11"/>
                      </a:lnTo>
                      <a:lnTo>
                        <a:pt x="8"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5" name="Freeform 210">
                  <a:extLst>
                    <a:ext uri="{FF2B5EF4-FFF2-40B4-BE49-F238E27FC236}">
                      <a16:creationId xmlns:a16="http://schemas.microsoft.com/office/drawing/2014/main" id="{16DF9DD4-B8D6-5A47-BA1D-F51DDDB2F711}"/>
                    </a:ext>
                  </a:extLst>
                </p:cNvPr>
                <p:cNvSpPr>
                  <a:spLocks/>
                </p:cNvSpPr>
                <p:nvPr/>
              </p:nvSpPr>
              <p:spPr bwMode="auto">
                <a:xfrm>
                  <a:off x="4137" y="1324"/>
                  <a:ext cx="22" cy="29"/>
                </a:xfrm>
                <a:custGeom>
                  <a:avLst/>
                  <a:gdLst>
                    <a:gd name="T0" fmla="*/ 22 w 22"/>
                    <a:gd name="T1" fmla="*/ 14 h 29"/>
                    <a:gd name="T2" fmla="*/ 22 w 22"/>
                    <a:gd name="T3" fmla="*/ 10 h 29"/>
                    <a:gd name="T4" fmla="*/ 19 w 22"/>
                    <a:gd name="T5" fmla="*/ 6 h 29"/>
                    <a:gd name="T6" fmla="*/ 9 w 22"/>
                    <a:gd name="T7" fmla="*/ 1 h 29"/>
                    <a:gd name="T8" fmla="*/ 4 w 22"/>
                    <a:gd name="T9" fmla="*/ 0 h 29"/>
                    <a:gd name="T10" fmla="*/ 1 w 22"/>
                    <a:gd name="T11" fmla="*/ 3 h 29"/>
                    <a:gd name="T12" fmla="*/ 0 w 22"/>
                    <a:gd name="T13" fmla="*/ 10 h 29"/>
                    <a:gd name="T14" fmla="*/ 0 w 22"/>
                    <a:gd name="T15" fmla="*/ 18 h 29"/>
                    <a:gd name="T16" fmla="*/ 1 w 22"/>
                    <a:gd name="T17" fmla="*/ 22 h 29"/>
                    <a:gd name="T18" fmla="*/ 2 w 22"/>
                    <a:gd name="T19" fmla="*/ 26 h 29"/>
                    <a:gd name="T20" fmla="*/ 3 w 22"/>
                    <a:gd name="T21" fmla="*/ 25 h 29"/>
                    <a:gd name="T22" fmla="*/ 5 w 22"/>
                    <a:gd name="T23" fmla="*/ 27 h 29"/>
                    <a:gd name="T24" fmla="*/ 4 w 22"/>
                    <a:gd name="T25" fmla="*/ 29 h 29"/>
                    <a:gd name="T26" fmla="*/ 7 w 22"/>
                    <a:gd name="T27" fmla="*/ 29 h 29"/>
                    <a:gd name="T28" fmla="*/ 9 w 22"/>
                    <a:gd name="T29" fmla="*/ 27 h 29"/>
                    <a:gd name="T30" fmla="*/ 11 w 22"/>
                    <a:gd name="T31" fmla="*/ 27 h 29"/>
                    <a:gd name="T32" fmla="*/ 15 w 22"/>
                    <a:gd name="T33" fmla="*/ 23 h 29"/>
                    <a:gd name="T34" fmla="*/ 18 w 22"/>
                    <a:gd name="T35" fmla="*/ 19 h 29"/>
                    <a:gd name="T36" fmla="*/ 18 w 22"/>
                    <a:gd name="T37" fmla="*/ 13 h 29"/>
                    <a:gd name="T38" fmla="*/ 20 w 22"/>
                    <a:gd name="T39" fmla="*/ 10 h 29"/>
                    <a:gd name="T40" fmla="*/ 21 w 22"/>
                    <a:gd name="T41" fmla="*/ 13 h 29"/>
                    <a:gd name="T42" fmla="*/ 20 w 22"/>
                    <a:gd name="T43" fmla="*/ 18 h 29"/>
                    <a:gd name="T44" fmla="*/ 22 w 22"/>
                    <a:gd name="T45"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22" y="14"/>
                      </a:moveTo>
                      <a:lnTo>
                        <a:pt x="22" y="10"/>
                      </a:lnTo>
                      <a:lnTo>
                        <a:pt x="19" y="6"/>
                      </a:lnTo>
                      <a:lnTo>
                        <a:pt x="9" y="1"/>
                      </a:lnTo>
                      <a:lnTo>
                        <a:pt x="4" y="0"/>
                      </a:lnTo>
                      <a:lnTo>
                        <a:pt x="1" y="3"/>
                      </a:lnTo>
                      <a:lnTo>
                        <a:pt x="0" y="10"/>
                      </a:lnTo>
                      <a:lnTo>
                        <a:pt x="0" y="18"/>
                      </a:lnTo>
                      <a:lnTo>
                        <a:pt x="1" y="22"/>
                      </a:lnTo>
                      <a:lnTo>
                        <a:pt x="2" y="26"/>
                      </a:lnTo>
                      <a:lnTo>
                        <a:pt x="3" y="25"/>
                      </a:lnTo>
                      <a:lnTo>
                        <a:pt x="5" y="27"/>
                      </a:lnTo>
                      <a:lnTo>
                        <a:pt x="4" y="29"/>
                      </a:lnTo>
                      <a:lnTo>
                        <a:pt x="7" y="29"/>
                      </a:lnTo>
                      <a:lnTo>
                        <a:pt x="9" y="27"/>
                      </a:lnTo>
                      <a:lnTo>
                        <a:pt x="11" y="27"/>
                      </a:lnTo>
                      <a:lnTo>
                        <a:pt x="15" y="23"/>
                      </a:lnTo>
                      <a:lnTo>
                        <a:pt x="18" y="19"/>
                      </a:lnTo>
                      <a:lnTo>
                        <a:pt x="18" y="13"/>
                      </a:lnTo>
                      <a:lnTo>
                        <a:pt x="20" y="10"/>
                      </a:lnTo>
                      <a:lnTo>
                        <a:pt x="21" y="13"/>
                      </a:lnTo>
                      <a:lnTo>
                        <a:pt x="20" y="18"/>
                      </a:lnTo>
                      <a:lnTo>
                        <a:pt x="2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6" name="Freeform 211">
                  <a:extLst>
                    <a:ext uri="{FF2B5EF4-FFF2-40B4-BE49-F238E27FC236}">
                      <a16:creationId xmlns:a16="http://schemas.microsoft.com/office/drawing/2014/main" id="{C5478EDA-21D8-1A40-8AD6-4F38F65EDAC8}"/>
                    </a:ext>
                  </a:extLst>
                </p:cNvPr>
                <p:cNvSpPr>
                  <a:spLocks/>
                </p:cNvSpPr>
                <p:nvPr/>
              </p:nvSpPr>
              <p:spPr bwMode="auto">
                <a:xfrm>
                  <a:off x="4121" y="882"/>
                  <a:ext cx="6" cy="5"/>
                </a:xfrm>
                <a:custGeom>
                  <a:avLst/>
                  <a:gdLst>
                    <a:gd name="T0" fmla="*/ 1 w 6"/>
                    <a:gd name="T1" fmla="*/ 0 h 5"/>
                    <a:gd name="T2" fmla="*/ 0 w 6"/>
                    <a:gd name="T3" fmla="*/ 3 h 5"/>
                    <a:gd name="T4" fmla="*/ 3 w 6"/>
                    <a:gd name="T5" fmla="*/ 4 h 5"/>
                    <a:gd name="T6" fmla="*/ 5 w 6"/>
                    <a:gd name="T7" fmla="*/ 5 h 5"/>
                    <a:gd name="T8" fmla="*/ 6 w 6"/>
                    <a:gd name="T9" fmla="*/ 3 h 5"/>
                    <a:gd name="T10" fmla="*/ 3 w 6"/>
                    <a:gd name="T11" fmla="*/ 0 h 5"/>
                    <a:gd name="T12" fmla="*/ 1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1" y="0"/>
                      </a:moveTo>
                      <a:lnTo>
                        <a:pt x="0" y="3"/>
                      </a:lnTo>
                      <a:lnTo>
                        <a:pt x="3" y="4"/>
                      </a:lnTo>
                      <a:lnTo>
                        <a:pt x="5" y="5"/>
                      </a:lnTo>
                      <a:lnTo>
                        <a:pt x="6"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7" name="Freeform 212">
                  <a:extLst>
                    <a:ext uri="{FF2B5EF4-FFF2-40B4-BE49-F238E27FC236}">
                      <a16:creationId xmlns:a16="http://schemas.microsoft.com/office/drawing/2014/main" id="{F12C19F8-4E7E-9143-9E5C-72B2423EA44E}"/>
                    </a:ext>
                  </a:extLst>
                </p:cNvPr>
                <p:cNvSpPr>
                  <a:spLocks/>
                </p:cNvSpPr>
                <p:nvPr/>
              </p:nvSpPr>
              <p:spPr bwMode="auto">
                <a:xfrm>
                  <a:off x="4212" y="1351"/>
                  <a:ext cx="3" cy="7"/>
                </a:xfrm>
                <a:custGeom>
                  <a:avLst/>
                  <a:gdLst>
                    <a:gd name="T0" fmla="*/ 0 w 3"/>
                    <a:gd name="T1" fmla="*/ 4 h 7"/>
                    <a:gd name="T2" fmla="*/ 0 w 3"/>
                    <a:gd name="T3" fmla="*/ 5 h 7"/>
                    <a:gd name="T4" fmla="*/ 1 w 3"/>
                    <a:gd name="T5" fmla="*/ 7 h 7"/>
                    <a:gd name="T6" fmla="*/ 3 w 3"/>
                    <a:gd name="T7" fmla="*/ 3 h 7"/>
                    <a:gd name="T8" fmla="*/ 3 w 3"/>
                    <a:gd name="T9" fmla="*/ 0 h 7"/>
                    <a:gd name="T10" fmla="*/ 1 w 3"/>
                    <a:gd name="T11" fmla="*/ 1 h 7"/>
                    <a:gd name="T12" fmla="*/ 0 w 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4"/>
                      </a:moveTo>
                      <a:lnTo>
                        <a:pt x="0" y="5"/>
                      </a:lnTo>
                      <a:lnTo>
                        <a:pt x="1" y="7"/>
                      </a:lnTo>
                      <a:lnTo>
                        <a:pt x="3" y="3"/>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8" name="Freeform 213">
                  <a:extLst>
                    <a:ext uri="{FF2B5EF4-FFF2-40B4-BE49-F238E27FC236}">
                      <a16:creationId xmlns:a16="http://schemas.microsoft.com/office/drawing/2014/main" id="{8A8820E9-7985-3148-BBF6-C2FCD2A688DA}"/>
                    </a:ext>
                  </a:extLst>
                </p:cNvPr>
                <p:cNvSpPr>
                  <a:spLocks/>
                </p:cNvSpPr>
                <p:nvPr/>
              </p:nvSpPr>
              <p:spPr bwMode="auto">
                <a:xfrm>
                  <a:off x="4218" y="1334"/>
                  <a:ext cx="6" cy="4"/>
                </a:xfrm>
                <a:custGeom>
                  <a:avLst/>
                  <a:gdLst>
                    <a:gd name="T0" fmla="*/ 2 w 6"/>
                    <a:gd name="T1" fmla="*/ 0 h 4"/>
                    <a:gd name="T2" fmla="*/ 0 w 6"/>
                    <a:gd name="T3" fmla="*/ 1 h 4"/>
                    <a:gd name="T4" fmla="*/ 2 w 6"/>
                    <a:gd name="T5" fmla="*/ 2 h 4"/>
                    <a:gd name="T6" fmla="*/ 3 w 6"/>
                    <a:gd name="T7" fmla="*/ 3 h 4"/>
                    <a:gd name="T8" fmla="*/ 6 w 6"/>
                    <a:gd name="T9" fmla="*/ 4 h 4"/>
                    <a:gd name="T10" fmla="*/ 5 w 6"/>
                    <a:gd name="T11" fmla="*/ 1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2" y="2"/>
                      </a:lnTo>
                      <a:lnTo>
                        <a:pt x="3" y="3"/>
                      </a:lnTo>
                      <a:lnTo>
                        <a:pt x="6" y="4"/>
                      </a:lnTo>
                      <a:lnTo>
                        <a:pt x="5"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9" name="Freeform 214">
                  <a:extLst>
                    <a:ext uri="{FF2B5EF4-FFF2-40B4-BE49-F238E27FC236}">
                      <a16:creationId xmlns:a16="http://schemas.microsoft.com/office/drawing/2014/main" id="{859FDB12-C431-C445-A50B-19919EBC27A9}"/>
                    </a:ext>
                  </a:extLst>
                </p:cNvPr>
                <p:cNvSpPr>
                  <a:spLocks/>
                </p:cNvSpPr>
                <p:nvPr/>
              </p:nvSpPr>
              <p:spPr bwMode="auto">
                <a:xfrm>
                  <a:off x="4171" y="1354"/>
                  <a:ext cx="7" cy="3"/>
                </a:xfrm>
                <a:custGeom>
                  <a:avLst/>
                  <a:gdLst>
                    <a:gd name="T0" fmla="*/ 1 w 7"/>
                    <a:gd name="T1" fmla="*/ 1 h 3"/>
                    <a:gd name="T2" fmla="*/ 0 w 7"/>
                    <a:gd name="T3" fmla="*/ 3 h 3"/>
                    <a:gd name="T4" fmla="*/ 1 w 7"/>
                    <a:gd name="T5" fmla="*/ 3 h 3"/>
                    <a:gd name="T6" fmla="*/ 2 w 7"/>
                    <a:gd name="T7" fmla="*/ 2 h 3"/>
                    <a:gd name="T8" fmla="*/ 5 w 7"/>
                    <a:gd name="T9" fmla="*/ 1 h 3"/>
                    <a:gd name="T10" fmla="*/ 7 w 7"/>
                    <a:gd name="T11" fmla="*/ 0 h 3"/>
                    <a:gd name="T12" fmla="*/ 3 w 7"/>
                    <a:gd name="T13" fmla="*/ 0 h 3"/>
                    <a:gd name="T14" fmla="*/ 1 w 7"/>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1"/>
                      </a:moveTo>
                      <a:lnTo>
                        <a:pt x="0" y="3"/>
                      </a:lnTo>
                      <a:lnTo>
                        <a:pt x="1" y="3"/>
                      </a:lnTo>
                      <a:lnTo>
                        <a:pt x="2" y="2"/>
                      </a:lnTo>
                      <a:lnTo>
                        <a:pt x="5" y="1"/>
                      </a:lnTo>
                      <a:lnTo>
                        <a:pt x="7" y="0"/>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0" name="Freeform 215">
                  <a:extLst>
                    <a:ext uri="{FF2B5EF4-FFF2-40B4-BE49-F238E27FC236}">
                      <a16:creationId xmlns:a16="http://schemas.microsoft.com/office/drawing/2014/main" id="{205F071D-2AEC-9849-8507-BDB63B228BCB}"/>
                    </a:ext>
                  </a:extLst>
                </p:cNvPr>
                <p:cNvSpPr>
                  <a:spLocks/>
                </p:cNvSpPr>
                <p:nvPr/>
              </p:nvSpPr>
              <p:spPr bwMode="auto">
                <a:xfrm>
                  <a:off x="4214" y="1334"/>
                  <a:ext cx="3" cy="3"/>
                </a:xfrm>
                <a:custGeom>
                  <a:avLst/>
                  <a:gdLst>
                    <a:gd name="T0" fmla="*/ 3 w 3"/>
                    <a:gd name="T1" fmla="*/ 1 h 3"/>
                    <a:gd name="T2" fmla="*/ 2 w 3"/>
                    <a:gd name="T3" fmla="*/ 0 h 3"/>
                    <a:gd name="T4" fmla="*/ 0 w 3"/>
                    <a:gd name="T5" fmla="*/ 2 h 3"/>
                    <a:gd name="T6" fmla="*/ 0 w 3"/>
                    <a:gd name="T7" fmla="*/ 3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2" y="0"/>
                      </a:lnTo>
                      <a:lnTo>
                        <a:pt x="0" y="2"/>
                      </a:lnTo>
                      <a:lnTo>
                        <a:pt x="0" y="3"/>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1" name="Freeform 216">
                  <a:extLst>
                    <a:ext uri="{FF2B5EF4-FFF2-40B4-BE49-F238E27FC236}">
                      <a16:creationId xmlns:a16="http://schemas.microsoft.com/office/drawing/2014/main" id="{26F75778-6907-8F45-B963-1B3E069C1672}"/>
                    </a:ext>
                  </a:extLst>
                </p:cNvPr>
                <p:cNvSpPr>
                  <a:spLocks/>
                </p:cNvSpPr>
                <p:nvPr/>
              </p:nvSpPr>
              <p:spPr bwMode="auto">
                <a:xfrm>
                  <a:off x="4152" y="1175"/>
                  <a:ext cx="76" cy="107"/>
                </a:xfrm>
                <a:custGeom>
                  <a:avLst/>
                  <a:gdLst>
                    <a:gd name="T0" fmla="*/ 98 w 99"/>
                    <a:gd name="T1" fmla="*/ 125 h 139"/>
                    <a:gd name="T2" fmla="*/ 95 w 99"/>
                    <a:gd name="T3" fmla="*/ 117 h 139"/>
                    <a:gd name="T4" fmla="*/ 87 w 99"/>
                    <a:gd name="T5" fmla="*/ 111 h 139"/>
                    <a:gd name="T6" fmla="*/ 75 w 99"/>
                    <a:gd name="T7" fmla="*/ 101 h 139"/>
                    <a:gd name="T8" fmla="*/ 61 w 99"/>
                    <a:gd name="T9" fmla="*/ 83 h 139"/>
                    <a:gd name="T10" fmla="*/ 55 w 99"/>
                    <a:gd name="T11" fmla="*/ 55 h 139"/>
                    <a:gd name="T12" fmla="*/ 50 w 99"/>
                    <a:gd name="T13" fmla="*/ 34 h 139"/>
                    <a:gd name="T14" fmla="*/ 48 w 99"/>
                    <a:gd name="T15" fmla="*/ 27 h 139"/>
                    <a:gd name="T16" fmla="*/ 44 w 99"/>
                    <a:gd name="T17" fmla="*/ 25 h 139"/>
                    <a:gd name="T18" fmla="*/ 53 w 99"/>
                    <a:gd name="T19" fmla="*/ 14 h 139"/>
                    <a:gd name="T20" fmla="*/ 46 w 99"/>
                    <a:gd name="T21" fmla="*/ 12 h 139"/>
                    <a:gd name="T22" fmla="*/ 53 w 99"/>
                    <a:gd name="T23" fmla="*/ 6 h 139"/>
                    <a:gd name="T24" fmla="*/ 36 w 99"/>
                    <a:gd name="T25" fmla="*/ 2 h 139"/>
                    <a:gd name="T26" fmla="*/ 24 w 99"/>
                    <a:gd name="T27" fmla="*/ 5 h 139"/>
                    <a:gd name="T28" fmla="*/ 10 w 99"/>
                    <a:gd name="T29" fmla="*/ 11 h 139"/>
                    <a:gd name="T30" fmla="*/ 10 w 99"/>
                    <a:gd name="T31" fmla="*/ 23 h 139"/>
                    <a:gd name="T32" fmla="*/ 13 w 99"/>
                    <a:gd name="T33" fmla="*/ 27 h 139"/>
                    <a:gd name="T34" fmla="*/ 3 w 99"/>
                    <a:gd name="T35" fmla="*/ 35 h 139"/>
                    <a:gd name="T36" fmla="*/ 8 w 99"/>
                    <a:gd name="T37" fmla="*/ 41 h 139"/>
                    <a:gd name="T38" fmla="*/ 10 w 99"/>
                    <a:gd name="T39" fmla="*/ 43 h 139"/>
                    <a:gd name="T40" fmla="*/ 13 w 99"/>
                    <a:gd name="T41" fmla="*/ 44 h 139"/>
                    <a:gd name="T42" fmla="*/ 14 w 99"/>
                    <a:gd name="T43" fmla="*/ 48 h 139"/>
                    <a:gd name="T44" fmla="*/ 19 w 99"/>
                    <a:gd name="T45" fmla="*/ 54 h 139"/>
                    <a:gd name="T46" fmla="*/ 12 w 99"/>
                    <a:gd name="T47" fmla="*/ 59 h 139"/>
                    <a:gd name="T48" fmla="*/ 13 w 99"/>
                    <a:gd name="T49" fmla="*/ 68 h 139"/>
                    <a:gd name="T50" fmla="*/ 5 w 99"/>
                    <a:gd name="T51" fmla="*/ 66 h 139"/>
                    <a:gd name="T52" fmla="*/ 0 w 99"/>
                    <a:gd name="T53" fmla="*/ 75 h 139"/>
                    <a:gd name="T54" fmla="*/ 1 w 99"/>
                    <a:gd name="T55" fmla="*/ 90 h 139"/>
                    <a:gd name="T56" fmla="*/ 11 w 99"/>
                    <a:gd name="T57" fmla="*/ 102 h 139"/>
                    <a:gd name="T58" fmla="*/ 19 w 99"/>
                    <a:gd name="T59" fmla="*/ 101 h 139"/>
                    <a:gd name="T60" fmla="*/ 21 w 99"/>
                    <a:gd name="T61" fmla="*/ 86 h 139"/>
                    <a:gd name="T62" fmla="*/ 22 w 99"/>
                    <a:gd name="T63" fmla="*/ 90 h 139"/>
                    <a:gd name="T64" fmla="*/ 27 w 99"/>
                    <a:gd name="T65" fmla="*/ 99 h 139"/>
                    <a:gd name="T66" fmla="*/ 31 w 99"/>
                    <a:gd name="T67" fmla="*/ 90 h 139"/>
                    <a:gd name="T68" fmla="*/ 32 w 99"/>
                    <a:gd name="T69" fmla="*/ 98 h 139"/>
                    <a:gd name="T70" fmla="*/ 42 w 99"/>
                    <a:gd name="T71" fmla="*/ 107 h 139"/>
                    <a:gd name="T72" fmla="*/ 46 w 99"/>
                    <a:gd name="T73" fmla="*/ 108 h 139"/>
                    <a:gd name="T74" fmla="*/ 41 w 99"/>
                    <a:gd name="T75" fmla="*/ 112 h 139"/>
                    <a:gd name="T76" fmla="*/ 46 w 99"/>
                    <a:gd name="T77" fmla="*/ 127 h 139"/>
                    <a:gd name="T78" fmla="*/ 58 w 99"/>
                    <a:gd name="T79" fmla="*/ 130 h 139"/>
                    <a:gd name="T80" fmla="*/ 61 w 99"/>
                    <a:gd name="T81" fmla="*/ 130 h 139"/>
                    <a:gd name="T82" fmla="*/ 68 w 99"/>
                    <a:gd name="T83" fmla="*/ 138 h 139"/>
                    <a:gd name="T84" fmla="*/ 65 w 99"/>
                    <a:gd name="T85" fmla="*/ 128 h 139"/>
                    <a:gd name="T86" fmla="*/ 67 w 99"/>
                    <a:gd name="T87" fmla="*/ 126 h 139"/>
                    <a:gd name="T88" fmla="*/ 74 w 99"/>
                    <a:gd name="T89" fmla="*/ 136 h 139"/>
                    <a:gd name="T90" fmla="*/ 78 w 99"/>
                    <a:gd name="T91" fmla="*/ 131 h 139"/>
                    <a:gd name="T92" fmla="*/ 86 w 99"/>
                    <a:gd name="T93" fmla="*/ 137 h 139"/>
                    <a:gd name="T94" fmla="*/ 83 w 99"/>
                    <a:gd name="T95" fmla="*/ 130 h 139"/>
                    <a:gd name="T96" fmla="*/ 90 w 99"/>
                    <a:gd name="T97" fmla="*/ 133 h 139"/>
                    <a:gd name="T98" fmla="*/ 94 w 99"/>
                    <a:gd name="T99" fmla="*/ 139 h 139"/>
                    <a:gd name="T100" fmla="*/ 95 w 99"/>
                    <a:gd name="T101" fmla="*/ 131 h 139"/>
                    <a:gd name="T102" fmla="*/ 92 w 99"/>
                    <a:gd name="T103"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39">
                      <a:moveTo>
                        <a:pt x="94" y="129"/>
                      </a:moveTo>
                      <a:cubicBezTo>
                        <a:pt x="96" y="129"/>
                        <a:pt x="96" y="129"/>
                        <a:pt x="96" y="129"/>
                      </a:cubicBezTo>
                      <a:cubicBezTo>
                        <a:pt x="98" y="125"/>
                        <a:pt x="98" y="125"/>
                        <a:pt x="98" y="125"/>
                      </a:cubicBezTo>
                      <a:cubicBezTo>
                        <a:pt x="99" y="123"/>
                        <a:pt x="99" y="123"/>
                        <a:pt x="99" y="123"/>
                      </a:cubicBezTo>
                      <a:cubicBezTo>
                        <a:pt x="99" y="120"/>
                        <a:pt x="99" y="120"/>
                        <a:pt x="99" y="120"/>
                      </a:cubicBezTo>
                      <a:cubicBezTo>
                        <a:pt x="95" y="117"/>
                        <a:pt x="95" y="117"/>
                        <a:pt x="95" y="117"/>
                      </a:cubicBezTo>
                      <a:cubicBezTo>
                        <a:pt x="93" y="118"/>
                        <a:pt x="93" y="118"/>
                        <a:pt x="93" y="118"/>
                      </a:cubicBezTo>
                      <a:cubicBezTo>
                        <a:pt x="90" y="117"/>
                        <a:pt x="90" y="117"/>
                        <a:pt x="90" y="117"/>
                      </a:cubicBezTo>
                      <a:cubicBezTo>
                        <a:pt x="87" y="111"/>
                        <a:pt x="87" y="111"/>
                        <a:pt x="87" y="111"/>
                      </a:cubicBezTo>
                      <a:cubicBezTo>
                        <a:pt x="84" y="111"/>
                        <a:pt x="84" y="111"/>
                        <a:pt x="84" y="111"/>
                      </a:cubicBezTo>
                      <a:cubicBezTo>
                        <a:pt x="78" y="106"/>
                        <a:pt x="78" y="106"/>
                        <a:pt x="78" y="106"/>
                      </a:cubicBezTo>
                      <a:cubicBezTo>
                        <a:pt x="75" y="101"/>
                        <a:pt x="75" y="101"/>
                        <a:pt x="75" y="101"/>
                      </a:cubicBezTo>
                      <a:cubicBezTo>
                        <a:pt x="71" y="101"/>
                        <a:pt x="71" y="101"/>
                        <a:pt x="71" y="101"/>
                      </a:cubicBezTo>
                      <a:cubicBezTo>
                        <a:pt x="67" y="92"/>
                        <a:pt x="67" y="92"/>
                        <a:pt x="67" y="92"/>
                      </a:cubicBezTo>
                      <a:cubicBezTo>
                        <a:pt x="61" y="83"/>
                        <a:pt x="61" y="83"/>
                        <a:pt x="61" y="83"/>
                      </a:cubicBezTo>
                      <a:cubicBezTo>
                        <a:pt x="58" y="73"/>
                        <a:pt x="58" y="73"/>
                        <a:pt x="58" y="73"/>
                      </a:cubicBezTo>
                      <a:cubicBezTo>
                        <a:pt x="55" y="66"/>
                        <a:pt x="55" y="66"/>
                        <a:pt x="55" y="66"/>
                      </a:cubicBezTo>
                      <a:cubicBezTo>
                        <a:pt x="55" y="55"/>
                        <a:pt x="55" y="55"/>
                        <a:pt x="55" y="55"/>
                      </a:cubicBezTo>
                      <a:cubicBezTo>
                        <a:pt x="52" y="49"/>
                        <a:pt x="52" y="49"/>
                        <a:pt x="52" y="49"/>
                      </a:cubicBezTo>
                      <a:cubicBezTo>
                        <a:pt x="50" y="37"/>
                        <a:pt x="50" y="37"/>
                        <a:pt x="50" y="37"/>
                      </a:cubicBezTo>
                      <a:cubicBezTo>
                        <a:pt x="50" y="34"/>
                        <a:pt x="50" y="34"/>
                        <a:pt x="50" y="34"/>
                      </a:cubicBezTo>
                      <a:cubicBezTo>
                        <a:pt x="51" y="31"/>
                        <a:pt x="51" y="31"/>
                        <a:pt x="51" y="31"/>
                      </a:cubicBezTo>
                      <a:cubicBezTo>
                        <a:pt x="51" y="28"/>
                        <a:pt x="51" y="28"/>
                        <a:pt x="51" y="28"/>
                      </a:cubicBezTo>
                      <a:cubicBezTo>
                        <a:pt x="48" y="27"/>
                        <a:pt x="48" y="27"/>
                        <a:pt x="48" y="27"/>
                      </a:cubicBezTo>
                      <a:cubicBezTo>
                        <a:pt x="45" y="29"/>
                        <a:pt x="45" y="29"/>
                        <a:pt x="45" y="29"/>
                      </a:cubicBezTo>
                      <a:cubicBezTo>
                        <a:pt x="43" y="27"/>
                        <a:pt x="43" y="27"/>
                        <a:pt x="43" y="27"/>
                      </a:cubicBezTo>
                      <a:cubicBezTo>
                        <a:pt x="44" y="25"/>
                        <a:pt x="44" y="25"/>
                        <a:pt x="44" y="25"/>
                      </a:cubicBezTo>
                      <a:cubicBezTo>
                        <a:pt x="49" y="26"/>
                        <a:pt x="49" y="26"/>
                        <a:pt x="49" y="26"/>
                      </a:cubicBezTo>
                      <a:cubicBezTo>
                        <a:pt x="53" y="23"/>
                        <a:pt x="53" y="23"/>
                        <a:pt x="53" y="23"/>
                      </a:cubicBezTo>
                      <a:cubicBezTo>
                        <a:pt x="53" y="14"/>
                        <a:pt x="53" y="14"/>
                        <a:pt x="53" y="14"/>
                      </a:cubicBezTo>
                      <a:cubicBezTo>
                        <a:pt x="53" y="10"/>
                        <a:pt x="53" y="10"/>
                        <a:pt x="53" y="10"/>
                      </a:cubicBezTo>
                      <a:cubicBezTo>
                        <a:pt x="49" y="11"/>
                        <a:pt x="49" y="11"/>
                        <a:pt x="49" y="11"/>
                      </a:cubicBezTo>
                      <a:cubicBezTo>
                        <a:pt x="46" y="12"/>
                        <a:pt x="46" y="12"/>
                        <a:pt x="46" y="12"/>
                      </a:cubicBezTo>
                      <a:cubicBezTo>
                        <a:pt x="47" y="10"/>
                        <a:pt x="47" y="10"/>
                        <a:pt x="47" y="10"/>
                      </a:cubicBezTo>
                      <a:cubicBezTo>
                        <a:pt x="52" y="8"/>
                        <a:pt x="52" y="8"/>
                        <a:pt x="52" y="8"/>
                      </a:cubicBezTo>
                      <a:cubicBezTo>
                        <a:pt x="53" y="6"/>
                        <a:pt x="53" y="6"/>
                        <a:pt x="53" y="6"/>
                      </a:cubicBezTo>
                      <a:cubicBezTo>
                        <a:pt x="52" y="4"/>
                        <a:pt x="52" y="4"/>
                        <a:pt x="52" y="4"/>
                      </a:cubicBezTo>
                      <a:cubicBezTo>
                        <a:pt x="45" y="4"/>
                        <a:pt x="45" y="4"/>
                        <a:pt x="45" y="4"/>
                      </a:cubicBezTo>
                      <a:cubicBezTo>
                        <a:pt x="36" y="2"/>
                        <a:pt x="36" y="2"/>
                        <a:pt x="36" y="2"/>
                      </a:cubicBezTo>
                      <a:cubicBezTo>
                        <a:pt x="33" y="0"/>
                        <a:pt x="33" y="0"/>
                        <a:pt x="33" y="0"/>
                      </a:cubicBezTo>
                      <a:cubicBezTo>
                        <a:pt x="30" y="0"/>
                        <a:pt x="30" y="0"/>
                        <a:pt x="30" y="0"/>
                      </a:cubicBezTo>
                      <a:cubicBezTo>
                        <a:pt x="24" y="5"/>
                        <a:pt x="24" y="5"/>
                        <a:pt x="24" y="5"/>
                      </a:cubicBezTo>
                      <a:cubicBezTo>
                        <a:pt x="17" y="5"/>
                        <a:pt x="17" y="5"/>
                        <a:pt x="17" y="5"/>
                      </a:cubicBezTo>
                      <a:cubicBezTo>
                        <a:pt x="15" y="7"/>
                        <a:pt x="15" y="7"/>
                        <a:pt x="15" y="7"/>
                      </a:cubicBezTo>
                      <a:cubicBezTo>
                        <a:pt x="10" y="11"/>
                        <a:pt x="10" y="11"/>
                        <a:pt x="10" y="11"/>
                      </a:cubicBezTo>
                      <a:cubicBezTo>
                        <a:pt x="10" y="16"/>
                        <a:pt x="10" y="16"/>
                        <a:pt x="10" y="16"/>
                      </a:cubicBezTo>
                      <a:cubicBezTo>
                        <a:pt x="9" y="19"/>
                        <a:pt x="9" y="19"/>
                        <a:pt x="9" y="19"/>
                      </a:cubicBezTo>
                      <a:cubicBezTo>
                        <a:pt x="10" y="23"/>
                        <a:pt x="10" y="23"/>
                        <a:pt x="10" y="23"/>
                      </a:cubicBezTo>
                      <a:cubicBezTo>
                        <a:pt x="13" y="23"/>
                        <a:pt x="13" y="23"/>
                        <a:pt x="13" y="23"/>
                      </a:cubicBezTo>
                      <a:cubicBezTo>
                        <a:pt x="14" y="25"/>
                        <a:pt x="14" y="25"/>
                        <a:pt x="14" y="25"/>
                      </a:cubicBezTo>
                      <a:cubicBezTo>
                        <a:pt x="13" y="27"/>
                        <a:pt x="13" y="27"/>
                        <a:pt x="13" y="27"/>
                      </a:cubicBezTo>
                      <a:cubicBezTo>
                        <a:pt x="10" y="27"/>
                        <a:pt x="10" y="27"/>
                        <a:pt x="10" y="27"/>
                      </a:cubicBezTo>
                      <a:cubicBezTo>
                        <a:pt x="6" y="29"/>
                        <a:pt x="6" y="29"/>
                        <a:pt x="6" y="29"/>
                      </a:cubicBezTo>
                      <a:cubicBezTo>
                        <a:pt x="3" y="35"/>
                        <a:pt x="3" y="35"/>
                        <a:pt x="3" y="35"/>
                      </a:cubicBezTo>
                      <a:cubicBezTo>
                        <a:pt x="3" y="40"/>
                        <a:pt x="3" y="40"/>
                        <a:pt x="3" y="40"/>
                      </a:cubicBezTo>
                      <a:cubicBezTo>
                        <a:pt x="5" y="42"/>
                        <a:pt x="5" y="42"/>
                        <a:pt x="5" y="42"/>
                      </a:cubicBezTo>
                      <a:cubicBezTo>
                        <a:pt x="8" y="41"/>
                        <a:pt x="8" y="41"/>
                        <a:pt x="8" y="41"/>
                      </a:cubicBezTo>
                      <a:cubicBezTo>
                        <a:pt x="12" y="38"/>
                        <a:pt x="12" y="38"/>
                        <a:pt x="12" y="38"/>
                      </a:cubicBezTo>
                      <a:cubicBezTo>
                        <a:pt x="13" y="40"/>
                        <a:pt x="13" y="40"/>
                        <a:pt x="13" y="40"/>
                      </a:cubicBezTo>
                      <a:cubicBezTo>
                        <a:pt x="10" y="43"/>
                        <a:pt x="10" y="43"/>
                        <a:pt x="10" y="43"/>
                      </a:cubicBezTo>
                      <a:cubicBezTo>
                        <a:pt x="9" y="47"/>
                        <a:pt x="9" y="47"/>
                        <a:pt x="9" y="47"/>
                      </a:cubicBezTo>
                      <a:cubicBezTo>
                        <a:pt x="11" y="47"/>
                        <a:pt x="11" y="47"/>
                        <a:pt x="11" y="47"/>
                      </a:cubicBezTo>
                      <a:cubicBezTo>
                        <a:pt x="13" y="44"/>
                        <a:pt x="13" y="44"/>
                        <a:pt x="13" y="44"/>
                      </a:cubicBezTo>
                      <a:cubicBezTo>
                        <a:pt x="16" y="43"/>
                        <a:pt x="16" y="43"/>
                        <a:pt x="16" y="43"/>
                      </a:cubicBezTo>
                      <a:cubicBezTo>
                        <a:pt x="17" y="45"/>
                        <a:pt x="17" y="45"/>
                        <a:pt x="17" y="45"/>
                      </a:cubicBezTo>
                      <a:cubicBezTo>
                        <a:pt x="14" y="48"/>
                        <a:pt x="14" y="48"/>
                        <a:pt x="14" y="48"/>
                      </a:cubicBezTo>
                      <a:cubicBezTo>
                        <a:pt x="13" y="51"/>
                        <a:pt x="13" y="51"/>
                        <a:pt x="13" y="51"/>
                      </a:cubicBezTo>
                      <a:cubicBezTo>
                        <a:pt x="16" y="54"/>
                        <a:pt x="16" y="54"/>
                        <a:pt x="16" y="54"/>
                      </a:cubicBezTo>
                      <a:cubicBezTo>
                        <a:pt x="19" y="54"/>
                        <a:pt x="19" y="54"/>
                        <a:pt x="19" y="54"/>
                      </a:cubicBezTo>
                      <a:cubicBezTo>
                        <a:pt x="17" y="56"/>
                        <a:pt x="17" y="56"/>
                        <a:pt x="17" y="56"/>
                      </a:cubicBezTo>
                      <a:cubicBezTo>
                        <a:pt x="15" y="56"/>
                        <a:pt x="15" y="56"/>
                        <a:pt x="15" y="56"/>
                      </a:cubicBezTo>
                      <a:cubicBezTo>
                        <a:pt x="12" y="59"/>
                        <a:pt x="12" y="59"/>
                        <a:pt x="12" y="59"/>
                      </a:cubicBezTo>
                      <a:cubicBezTo>
                        <a:pt x="12" y="62"/>
                        <a:pt x="12" y="62"/>
                        <a:pt x="12" y="62"/>
                      </a:cubicBezTo>
                      <a:cubicBezTo>
                        <a:pt x="14" y="66"/>
                        <a:pt x="14" y="66"/>
                        <a:pt x="14" y="66"/>
                      </a:cubicBezTo>
                      <a:cubicBezTo>
                        <a:pt x="13" y="68"/>
                        <a:pt x="13" y="68"/>
                        <a:pt x="13" y="68"/>
                      </a:cubicBezTo>
                      <a:cubicBezTo>
                        <a:pt x="11" y="67"/>
                        <a:pt x="11" y="67"/>
                        <a:pt x="11" y="67"/>
                      </a:cubicBezTo>
                      <a:cubicBezTo>
                        <a:pt x="8" y="68"/>
                        <a:pt x="8" y="68"/>
                        <a:pt x="8" y="68"/>
                      </a:cubicBezTo>
                      <a:cubicBezTo>
                        <a:pt x="5" y="66"/>
                        <a:pt x="5" y="66"/>
                        <a:pt x="5" y="66"/>
                      </a:cubicBezTo>
                      <a:cubicBezTo>
                        <a:pt x="3" y="66"/>
                        <a:pt x="3" y="66"/>
                        <a:pt x="3" y="66"/>
                      </a:cubicBezTo>
                      <a:cubicBezTo>
                        <a:pt x="0" y="71"/>
                        <a:pt x="0" y="71"/>
                        <a:pt x="0" y="71"/>
                      </a:cubicBezTo>
                      <a:cubicBezTo>
                        <a:pt x="0" y="75"/>
                        <a:pt x="0" y="75"/>
                        <a:pt x="0" y="75"/>
                      </a:cubicBezTo>
                      <a:cubicBezTo>
                        <a:pt x="1" y="81"/>
                        <a:pt x="1" y="81"/>
                        <a:pt x="1" y="81"/>
                      </a:cubicBezTo>
                      <a:cubicBezTo>
                        <a:pt x="0" y="86"/>
                        <a:pt x="0" y="86"/>
                        <a:pt x="0" y="86"/>
                      </a:cubicBezTo>
                      <a:cubicBezTo>
                        <a:pt x="1" y="90"/>
                        <a:pt x="1" y="90"/>
                        <a:pt x="1" y="90"/>
                      </a:cubicBezTo>
                      <a:cubicBezTo>
                        <a:pt x="6" y="95"/>
                        <a:pt x="6" y="95"/>
                        <a:pt x="6" y="95"/>
                      </a:cubicBezTo>
                      <a:cubicBezTo>
                        <a:pt x="6" y="97"/>
                        <a:pt x="6" y="97"/>
                        <a:pt x="6" y="97"/>
                      </a:cubicBezTo>
                      <a:cubicBezTo>
                        <a:pt x="11" y="102"/>
                        <a:pt x="11" y="102"/>
                        <a:pt x="11" y="102"/>
                      </a:cubicBezTo>
                      <a:cubicBezTo>
                        <a:pt x="14" y="103"/>
                        <a:pt x="14" y="103"/>
                        <a:pt x="14" y="103"/>
                      </a:cubicBezTo>
                      <a:cubicBezTo>
                        <a:pt x="16" y="102"/>
                        <a:pt x="16" y="102"/>
                        <a:pt x="16" y="102"/>
                      </a:cubicBezTo>
                      <a:cubicBezTo>
                        <a:pt x="19" y="101"/>
                        <a:pt x="19" y="101"/>
                        <a:pt x="19" y="101"/>
                      </a:cubicBezTo>
                      <a:cubicBezTo>
                        <a:pt x="22" y="96"/>
                        <a:pt x="22" y="96"/>
                        <a:pt x="22" y="96"/>
                      </a:cubicBezTo>
                      <a:cubicBezTo>
                        <a:pt x="21" y="90"/>
                        <a:pt x="21" y="90"/>
                        <a:pt x="21" y="90"/>
                      </a:cubicBezTo>
                      <a:cubicBezTo>
                        <a:pt x="21" y="86"/>
                        <a:pt x="21" y="86"/>
                        <a:pt x="21" y="86"/>
                      </a:cubicBezTo>
                      <a:cubicBezTo>
                        <a:pt x="24" y="82"/>
                        <a:pt x="24" y="82"/>
                        <a:pt x="24" y="82"/>
                      </a:cubicBezTo>
                      <a:cubicBezTo>
                        <a:pt x="22" y="87"/>
                        <a:pt x="22" y="87"/>
                        <a:pt x="22" y="87"/>
                      </a:cubicBezTo>
                      <a:cubicBezTo>
                        <a:pt x="22" y="90"/>
                        <a:pt x="22" y="90"/>
                        <a:pt x="22" y="90"/>
                      </a:cubicBezTo>
                      <a:cubicBezTo>
                        <a:pt x="23" y="93"/>
                        <a:pt x="23" y="93"/>
                        <a:pt x="23" y="93"/>
                      </a:cubicBezTo>
                      <a:cubicBezTo>
                        <a:pt x="25" y="99"/>
                        <a:pt x="25" y="99"/>
                        <a:pt x="25" y="99"/>
                      </a:cubicBezTo>
                      <a:cubicBezTo>
                        <a:pt x="27" y="99"/>
                        <a:pt x="27" y="99"/>
                        <a:pt x="27" y="99"/>
                      </a:cubicBezTo>
                      <a:cubicBezTo>
                        <a:pt x="29" y="97"/>
                        <a:pt x="29" y="97"/>
                        <a:pt x="29" y="97"/>
                      </a:cubicBezTo>
                      <a:cubicBezTo>
                        <a:pt x="29" y="94"/>
                        <a:pt x="29" y="94"/>
                        <a:pt x="29" y="94"/>
                      </a:cubicBezTo>
                      <a:cubicBezTo>
                        <a:pt x="31" y="90"/>
                        <a:pt x="31" y="90"/>
                        <a:pt x="31" y="90"/>
                      </a:cubicBezTo>
                      <a:cubicBezTo>
                        <a:pt x="32" y="92"/>
                        <a:pt x="32" y="92"/>
                        <a:pt x="32" y="92"/>
                      </a:cubicBezTo>
                      <a:cubicBezTo>
                        <a:pt x="32" y="94"/>
                        <a:pt x="32" y="94"/>
                        <a:pt x="32" y="94"/>
                      </a:cubicBezTo>
                      <a:cubicBezTo>
                        <a:pt x="32" y="98"/>
                        <a:pt x="32" y="98"/>
                        <a:pt x="32" y="98"/>
                      </a:cubicBezTo>
                      <a:cubicBezTo>
                        <a:pt x="35" y="105"/>
                        <a:pt x="35" y="105"/>
                        <a:pt x="35" y="105"/>
                      </a:cubicBezTo>
                      <a:cubicBezTo>
                        <a:pt x="40" y="108"/>
                        <a:pt x="40" y="108"/>
                        <a:pt x="40" y="108"/>
                      </a:cubicBezTo>
                      <a:cubicBezTo>
                        <a:pt x="42" y="107"/>
                        <a:pt x="42" y="107"/>
                        <a:pt x="42" y="107"/>
                      </a:cubicBezTo>
                      <a:cubicBezTo>
                        <a:pt x="45" y="105"/>
                        <a:pt x="45" y="105"/>
                        <a:pt x="45" y="105"/>
                      </a:cubicBezTo>
                      <a:cubicBezTo>
                        <a:pt x="47" y="106"/>
                        <a:pt x="47" y="106"/>
                        <a:pt x="47" y="106"/>
                      </a:cubicBezTo>
                      <a:cubicBezTo>
                        <a:pt x="46" y="108"/>
                        <a:pt x="46" y="108"/>
                        <a:pt x="46" y="108"/>
                      </a:cubicBezTo>
                      <a:cubicBezTo>
                        <a:pt x="44" y="108"/>
                        <a:pt x="44" y="108"/>
                        <a:pt x="44" y="108"/>
                      </a:cubicBezTo>
                      <a:cubicBezTo>
                        <a:pt x="43" y="111"/>
                        <a:pt x="43" y="111"/>
                        <a:pt x="43" y="111"/>
                      </a:cubicBezTo>
                      <a:cubicBezTo>
                        <a:pt x="41" y="112"/>
                        <a:pt x="41" y="112"/>
                        <a:pt x="41" y="112"/>
                      </a:cubicBezTo>
                      <a:cubicBezTo>
                        <a:pt x="42" y="113"/>
                        <a:pt x="43" y="115"/>
                        <a:pt x="44" y="117"/>
                      </a:cubicBezTo>
                      <a:cubicBezTo>
                        <a:pt x="44" y="120"/>
                        <a:pt x="45" y="123"/>
                        <a:pt x="44" y="127"/>
                      </a:cubicBezTo>
                      <a:cubicBezTo>
                        <a:pt x="46" y="127"/>
                        <a:pt x="46" y="127"/>
                        <a:pt x="46" y="127"/>
                      </a:cubicBezTo>
                      <a:cubicBezTo>
                        <a:pt x="50" y="129"/>
                        <a:pt x="50" y="129"/>
                        <a:pt x="50" y="129"/>
                      </a:cubicBezTo>
                      <a:cubicBezTo>
                        <a:pt x="54" y="128"/>
                        <a:pt x="54" y="128"/>
                        <a:pt x="54" y="128"/>
                      </a:cubicBezTo>
                      <a:cubicBezTo>
                        <a:pt x="58" y="130"/>
                        <a:pt x="58" y="130"/>
                        <a:pt x="58" y="130"/>
                      </a:cubicBezTo>
                      <a:cubicBezTo>
                        <a:pt x="58" y="126"/>
                        <a:pt x="58" y="126"/>
                        <a:pt x="58" y="126"/>
                      </a:cubicBezTo>
                      <a:cubicBezTo>
                        <a:pt x="60" y="127"/>
                        <a:pt x="60" y="127"/>
                        <a:pt x="60" y="127"/>
                      </a:cubicBezTo>
                      <a:cubicBezTo>
                        <a:pt x="61" y="130"/>
                        <a:pt x="61" y="130"/>
                        <a:pt x="61" y="130"/>
                      </a:cubicBezTo>
                      <a:cubicBezTo>
                        <a:pt x="63" y="136"/>
                        <a:pt x="63" y="136"/>
                        <a:pt x="63" y="136"/>
                      </a:cubicBezTo>
                      <a:cubicBezTo>
                        <a:pt x="65" y="138"/>
                        <a:pt x="65" y="138"/>
                        <a:pt x="65" y="138"/>
                      </a:cubicBezTo>
                      <a:cubicBezTo>
                        <a:pt x="68" y="138"/>
                        <a:pt x="68" y="138"/>
                        <a:pt x="68" y="138"/>
                      </a:cubicBezTo>
                      <a:cubicBezTo>
                        <a:pt x="70" y="135"/>
                        <a:pt x="70" y="135"/>
                        <a:pt x="70" y="135"/>
                      </a:cubicBezTo>
                      <a:cubicBezTo>
                        <a:pt x="70" y="130"/>
                        <a:pt x="70" y="130"/>
                        <a:pt x="70" y="130"/>
                      </a:cubicBezTo>
                      <a:cubicBezTo>
                        <a:pt x="65" y="128"/>
                        <a:pt x="65" y="128"/>
                        <a:pt x="65" y="128"/>
                      </a:cubicBezTo>
                      <a:cubicBezTo>
                        <a:pt x="63" y="126"/>
                        <a:pt x="63" y="126"/>
                        <a:pt x="63" y="126"/>
                      </a:cubicBezTo>
                      <a:cubicBezTo>
                        <a:pt x="65" y="125"/>
                        <a:pt x="65" y="125"/>
                        <a:pt x="65" y="125"/>
                      </a:cubicBezTo>
                      <a:cubicBezTo>
                        <a:pt x="67" y="126"/>
                        <a:pt x="67" y="126"/>
                        <a:pt x="67" y="126"/>
                      </a:cubicBezTo>
                      <a:cubicBezTo>
                        <a:pt x="71" y="129"/>
                        <a:pt x="71" y="129"/>
                        <a:pt x="71" y="129"/>
                      </a:cubicBezTo>
                      <a:cubicBezTo>
                        <a:pt x="73" y="132"/>
                        <a:pt x="73" y="132"/>
                        <a:pt x="73" y="132"/>
                      </a:cubicBezTo>
                      <a:cubicBezTo>
                        <a:pt x="74" y="136"/>
                        <a:pt x="74" y="136"/>
                        <a:pt x="74" y="136"/>
                      </a:cubicBezTo>
                      <a:cubicBezTo>
                        <a:pt x="75" y="136"/>
                        <a:pt x="75" y="136"/>
                        <a:pt x="75" y="136"/>
                      </a:cubicBezTo>
                      <a:cubicBezTo>
                        <a:pt x="76" y="132"/>
                        <a:pt x="76" y="132"/>
                        <a:pt x="76" y="132"/>
                      </a:cubicBezTo>
                      <a:cubicBezTo>
                        <a:pt x="78" y="131"/>
                        <a:pt x="78" y="131"/>
                        <a:pt x="78" y="131"/>
                      </a:cubicBezTo>
                      <a:cubicBezTo>
                        <a:pt x="80" y="135"/>
                        <a:pt x="80" y="135"/>
                        <a:pt x="80" y="135"/>
                      </a:cubicBezTo>
                      <a:cubicBezTo>
                        <a:pt x="84" y="137"/>
                        <a:pt x="84" y="137"/>
                        <a:pt x="84" y="137"/>
                      </a:cubicBezTo>
                      <a:cubicBezTo>
                        <a:pt x="86" y="137"/>
                        <a:pt x="86" y="137"/>
                        <a:pt x="86" y="137"/>
                      </a:cubicBezTo>
                      <a:cubicBezTo>
                        <a:pt x="86" y="134"/>
                        <a:pt x="86" y="134"/>
                        <a:pt x="86" y="134"/>
                      </a:cubicBezTo>
                      <a:cubicBezTo>
                        <a:pt x="83" y="131"/>
                        <a:pt x="83" y="131"/>
                        <a:pt x="83" y="131"/>
                      </a:cubicBezTo>
                      <a:cubicBezTo>
                        <a:pt x="83" y="130"/>
                        <a:pt x="83" y="130"/>
                        <a:pt x="83" y="130"/>
                      </a:cubicBezTo>
                      <a:cubicBezTo>
                        <a:pt x="85" y="129"/>
                        <a:pt x="85" y="129"/>
                        <a:pt x="85" y="129"/>
                      </a:cubicBezTo>
                      <a:cubicBezTo>
                        <a:pt x="89" y="131"/>
                        <a:pt x="89" y="131"/>
                        <a:pt x="89" y="131"/>
                      </a:cubicBezTo>
                      <a:cubicBezTo>
                        <a:pt x="90" y="133"/>
                        <a:pt x="90" y="133"/>
                        <a:pt x="90" y="133"/>
                      </a:cubicBezTo>
                      <a:cubicBezTo>
                        <a:pt x="91" y="133"/>
                        <a:pt x="91" y="133"/>
                        <a:pt x="91" y="133"/>
                      </a:cubicBezTo>
                      <a:cubicBezTo>
                        <a:pt x="92" y="137"/>
                        <a:pt x="92" y="137"/>
                        <a:pt x="92" y="137"/>
                      </a:cubicBezTo>
                      <a:cubicBezTo>
                        <a:pt x="94" y="139"/>
                        <a:pt x="94" y="139"/>
                        <a:pt x="94" y="139"/>
                      </a:cubicBezTo>
                      <a:cubicBezTo>
                        <a:pt x="96" y="138"/>
                        <a:pt x="96" y="138"/>
                        <a:pt x="96" y="138"/>
                      </a:cubicBezTo>
                      <a:cubicBezTo>
                        <a:pt x="97" y="135"/>
                        <a:pt x="97" y="135"/>
                        <a:pt x="97" y="135"/>
                      </a:cubicBezTo>
                      <a:cubicBezTo>
                        <a:pt x="95" y="131"/>
                        <a:pt x="95" y="131"/>
                        <a:pt x="95" y="131"/>
                      </a:cubicBezTo>
                      <a:cubicBezTo>
                        <a:pt x="93" y="131"/>
                        <a:pt x="93" y="131"/>
                        <a:pt x="93" y="131"/>
                      </a:cubicBezTo>
                      <a:cubicBezTo>
                        <a:pt x="91" y="129"/>
                        <a:pt x="91" y="129"/>
                        <a:pt x="91" y="129"/>
                      </a:cubicBezTo>
                      <a:cubicBezTo>
                        <a:pt x="92" y="128"/>
                        <a:pt x="92" y="128"/>
                        <a:pt x="92" y="128"/>
                      </a:cubicBezTo>
                      <a:lnTo>
                        <a:pt x="94" y="1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2" name="Freeform 217">
                  <a:extLst>
                    <a:ext uri="{FF2B5EF4-FFF2-40B4-BE49-F238E27FC236}">
                      <a16:creationId xmlns:a16="http://schemas.microsoft.com/office/drawing/2014/main" id="{3479D195-503D-1E42-96E6-03989B58D772}"/>
                    </a:ext>
                  </a:extLst>
                </p:cNvPr>
                <p:cNvSpPr>
                  <a:spLocks/>
                </p:cNvSpPr>
                <p:nvPr/>
              </p:nvSpPr>
              <p:spPr bwMode="auto">
                <a:xfrm>
                  <a:off x="4240" y="1334"/>
                  <a:ext cx="8" cy="6"/>
                </a:xfrm>
                <a:custGeom>
                  <a:avLst/>
                  <a:gdLst>
                    <a:gd name="T0" fmla="*/ 2 w 8"/>
                    <a:gd name="T1" fmla="*/ 3 h 6"/>
                    <a:gd name="T2" fmla="*/ 0 w 8"/>
                    <a:gd name="T3" fmla="*/ 6 h 6"/>
                    <a:gd name="T4" fmla="*/ 2 w 8"/>
                    <a:gd name="T5" fmla="*/ 6 h 6"/>
                    <a:gd name="T6" fmla="*/ 3 w 8"/>
                    <a:gd name="T7" fmla="*/ 4 h 6"/>
                    <a:gd name="T8" fmla="*/ 7 w 8"/>
                    <a:gd name="T9" fmla="*/ 3 h 6"/>
                    <a:gd name="T10" fmla="*/ 8 w 8"/>
                    <a:gd name="T11" fmla="*/ 1 h 6"/>
                    <a:gd name="T12" fmla="*/ 5 w 8"/>
                    <a:gd name="T13" fmla="*/ 0 h 6"/>
                    <a:gd name="T14" fmla="*/ 2 w 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2" y="3"/>
                      </a:moveTo>
                      <a:lnTo>
                        <a:pt x="0" y="6"/>
                      </a:lnTo>
                      <a:lnTo>
                        <a:pt x="2" y="6"/>
                      </a:lnTo>
                      <a:lnTo>
                        <a:pt x="3" y="4"/>
                      </a:lnTo>
                      <a:lnTo>
                        <a:pt x="7" y="3"/>
                      </a:lnTo>
                      <a:lnTo>
                        <a:pt x="8" y="1"/>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3" name="Freeform 218">
                  <a:extLst>
                    <a:ext uri="{FF2B5EF4-FFF2-40B4-BE49-F238E27FC236}">
                      <a16:creationId xmlns:a16="http://schemas.microsoft.com/office/drawing/2014/main" id="{CAC3DF4E-7113-0C47-81AC-7ADF3FB49D40}"/>
                    </a:ext>
                  </a:extLst>
                </p:cNvPr>
                <p:cNvSpPr>
                  <a:spLocks/>
                </p:cNvSpPr>
                <p:nvPr/>
              </p:nvSpPr>
              <p:spPr bwMode="auto">
                <a:xfrm>
                  <a:off x="4103" y="851"/>
                  <a:ext cx="19" cy="24"/>
                </a:xfrm>
                <a:custGeom>
                  <a:avLst/>
                  <a:gdLst>
                    <a:gd name="T0" fmla="*/ 0 w 19"/>
                    <a:gd name="T1" fmla="*/ 3 h 24"/>
                    <a:gd name="T2" fmla="*/ 0 w 19"/>
                    <a:gd name="T3" fmla="*/ 5 h 24"/>
                    <a:gd name="T4" fmla="*/ 4 w 19"/>
                    <a:gd name="T5" fmla="*/ 12 h 24"/>
                    <a:gd name="T6" fmla="*/ 4 w 19"/>
                    <a:gd name="T7" fmla="*/ 17 h 24"/>
                    <a:gd name="T8" fmla="*/ 6 w 19"/>
                    <a:gd name="T9" fmla="*/ 23 h 24"/>
                    <a:gd name="T10" fmla="*/ 9 w 19"/>
                    <a:gd name="T11" fmla="*/ 24 h 24"/>
                    <a:gd name="T12" fmla="*/ 11 w 19"/>
                    <a:gd name="T13" fmla="*/ 24 h 24"/>
                    <a:gd name="T14" fmla="*/ 11 w 19"/>
                    <a:gd name="T15" fmla="*/ 23 h 24"/>
                    <a:gd name="T16" fmla="*/ 9 w 19"/>
                    <a:gd name="T17" fmla="*/ 20 h 24"/>
                    <a:gd name="T18" fmla="*/ 9 w 19"/>
                    <a:gd name="T19" fmla="*/ 19 h 24"/>
                    <a:gd name="T20" fmla="*/ 11 w 19"/>
                    <a:gd name="T21" fmla="*/ 17 h 24"/>
                    <a:gd name="T22" fmla="*/ 12 w 19"/>
                    <a:gd name="T23" fmla="*/ 14 h 24"/>
                    <a:gd name="T24" fmla="*/ 13 w 19"/>
                    <a:gd name="T25" fmla="*/ 12 h 24"/>
                    <a:gd name="T26" fmla="*/ 17 w 19"/>
                    <a:gd name="T27" fmla="*/ 9 h 24"/>
                    <a:gd name="T28" fmla="*/ 18 w 19"/>
                    <a:gd name="T29" fmla="*/ 9 h 24"/>
                    <a:gd name="T30" fmla="*/ 19 w 19"/>
                    <a:gd name="T31" fmla="*/ 7 h 24"/>
                    <a:gd name="T32" fmla="*/ 17 w 19"/>
                    <a:gd name="T33" fmla="*/ 7 h 24"/>
                    <a:gd name="T34" fmla="*/ 14 w 19"/>
                    <a:gd name="T35" fmla="*/ 7 h 24"/>
                    <a:gd name="T36" fmla="*/ 9 w 19"/>
                    <a:gd name="T37" fmla="*/ 3 h 24"/>
                    <a:gd name="T38" fmla="*/ 6 w 19"/>
                    <a:gd name="T39" fmla="*/ 0 h 24"/>
                    <a:gd name="T40" fmla="*/ 4 w 19"/>
                    <a:gd name="T41" fmla="*/ 2 h 24"/>
                    <a:gd name="T42" fmla="*/ 2 w 19"/>
                    <a:gd name="T43" fmla="*/ 3 h 24"/>
                    <a:gd name="T44" fmla="*/ 0 w 19"/>
                    <a:gd name="T4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4">
                      <a:moveTo>
                        <a:pt x="0" y="3"/>
                      </a:moveTo>
                      <a:lnTo>
                        <a:pt x="0" y="5"/>
                      </a:lnTo>
                      <a:lnTo>
                        <a:pt x="4" y="12"/>
                      </a:lnTo>
                      <a:lnTo>
                        <a:pt x="4" y="17"/>
                      </a:lnTo>
                      <a:lnTo>
                        <a:pt x="6" y="23"/>
                      </a:lnTo>
                      <a:lnTo>
                        <a:pt x="9" y="24"/>
                      </a:lnTo>
                      <a:lnTo>
                        <a:pt x="11" y="24"/>
                      </a:lnTo>
                      <a:lnTo>
                        <a:pt x="11" y="23"/>
                      </a:lnTo>
                      <a:lnTo>
                        <a:pt x="9" y="20"/>
                      </a:lnTo>
                      <a:lnTo>
                        <a:pt x="9" y="19"/>
                      </a:lnTo>
                      <a:lnTo>
                        <a:pt x="11" y="17"/>
                      </a:lnTo>
                      <a:lnTo>
                        <a:pt x="12" y="14"/>
                      </a:lnTo>
                      <a:lnTo>
                        <a:pt x="13" y="12"/>
                      </a:lnTo>
                      <a:lnTo>
                        <a:pt x="17" y="9"/>
                      </a:lnTo>
                      <a:lnTo>
                        <a:pt x="18" y="9"/>
                      </a:lnTo>
                      <a:lnTo>
                        <a:pt x="19" y="7"/>
                      </a:lnTo>
                      <a:lnTo>
                        <a:pt x="17" y="7"/>
                      </a:lnTo>
                      <a:lnTo>
                        <a:pt x="14" y="7"/>
                      </a:lnTo>
                      <a:lnTo>
                        <a:pt x="9" y="3"/>
                      </a:lnTo>
                      <a:lnTo>
                        <a:pt x="6" y="0"/>
                      </a:lnTo>
                      <a:lnTo>
                        <a:pt x="4" y="2"/>
                      </a:lnTo>
                      <a:lnTo>
                        <a:pt x="2"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4" name="Freeform 219">
                  <a:extLst>
                    <a:ext uri="{FF2B5EF4-FFF2-40B4-BE49-F238E27FC236}">
                      <a16:creationId xmlns:a16="http://schemas.microsoft.com/office/drawing/2014/main" id="{3B8C7147-56C1-6F4D-8AFD-47D6BCCCF50A}"/>
                    </a:ext>
                  </a:extLst>
                </p:cNvPr>
                <p:cNvSpPr>
                  <a:spLocks/>
                </p:cNvSpPr>
                <p:nvPr/>
              </p:nvSpPr>
              <p:spPr bwMode="auto">
                <a:xfrm>
                  <a:off x="5298" y="2238"/>
                  <a:ext cx="6" cy="4"/>
                </a:xfrm>
                <a:custGeom>
                  <a:avLst/>
                  <a:gdLst>
                    <a:gd name="T0" fmla="*/ 6 w 6"/>
                    <a:gd name="T1" fmla="*/ 2 h 4"/>
                    <a:gd name="T2" fmla="*/ 3 w 6"/>
                    <a:gd name="T3" fmla="*/ 0 h 4"/>
                    <a:gd name="T4" fmla="*/ 2 w 6"/>
                    <a:gd name="T5" fmla="*/ 0 h 4"/>
                    <a:gd name="T6" fmla="*/ 0 w 6"/>
                    <a:gd name="T7" fmla="*/ 0 h 4"/>
                    <a:gd name="T8" fmla="*/ 1 w 6"/>
                    <a:gd name="T9" fmla="*/ 2 h 4"/>
                    <a:gd name="T10" fmla="*/ 4 w 6"/>
                    <a:gd name="T11" fmla="*/ 3 h 4"/>
                    <a:gd name="T12" fmla="*/ 6 w 6"/>
                    <a:gd name="T13" fmla="*/ 4 h 4"/>
                    <a:gd name="T14" fmla="*/ 6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2"/>
                      </a:moveTo>
                      <a:lnTo>
                        <a:pt x="3" y="0"/>
                      </a:lnTo>
                      <a:lnTo>
                        <a:pt x="2" y="0"/>
                      </a:lnTo>
                      <a:lnTo>
                        <a:pt x="0" y="0"/>
                      </a:lnTo>
                      <a:lnTo>
                        <a:pt x="1" y="2"/>
                      </a:lnTo>
                      <a:lnTo>
                        <a:pt x="4" y="3"/>
                      </a:lnTo>
                      <a:lnTo>
                        <a:pt x="6" y="4"/>
                      </a:ln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5" name="Freeform 220">
                  <a:extLst>
                    <a:ext uri="{FF2B5EF4-FFF2-40B4-BE49-F238E27FC236}">
                      <a16:creationId xmlns:a16="http://schemas.microsoft.com/office/drawing/2014/main" id="{7AE14F29-3F81-604B-A72A-83B0BA9A56C0}"/>
                    </a:ext>
                  </a:extLst>
                </p:cNvPr>
                <p:cNvSpPr>
                  <a:spLocks/>
                </p:cNvSpPr>
                <p:nvPr/>
              </p:nvSpPr>
              <p:spPr bwMode="auto">
                <a:xfrm>
                  <a:off x="5288" y="2338"/>
                  <a:ext cx="25" cy="72"/>
                </a:xfrm>
                <a:custGeom>
                  <a:avLst/>
                  <a:gdLst>
                    <a:gd name="T0" fmla="*/ 6 w 25"/>
                    <a:gd name="T1" fmla="*/ 19 h 72"/>
                    <a:gd name="T2" fmla="*/ 3 w 25"/>
                    <a:gd name="T3" fmla="*/ 26 h 72"/>
                    <a:gd name="T4" fmla="*/ 1 w 25"/>
                    <a:gd name="T5" fmla="*/ 32 h 72"/>
                    <a:gd name="T6" fmla="*/ 0 w 25"/>
                    <a:gd name="T7" fmla="*/ 34 h 72"/>
                    <a:gd name="T8" fmla="*/ 1 w 25"/>
                    <a:gd name="T9" fmla="*/ 35 h 72"/>
                    <a:gd name="T10" fmla="*/ 1 w 25"/>
                    <a:gd name="T11" fmla="*/ 42 h 72"/>
                    <a:gd name="T12" fmla="*/ 2 w 25"/>
                    <a:gd name="T13" fmla="*/ 48 h 72"/>
                    <a:gd name="T14" fmla="*/ 3 w 25"/>
                    <a:gd name="T15" fmla="*/ 49 h 72"/>
                    <a:gd name="T16" fmla="*/ 3 w 25"/>
                    <a:gd name="T17" fmla="*/ 52 h 72"/>
                    <a:gd name="T18" fmla="*/ 3 w 25"/>
                    <a:gd name="T19" fmla="*/ 52 h 72"/>
                    <a:gd name="T20" fmla="*/ 3 w 25"/>
                    <a:gd name="T21" fmla="*/ 54 h 72"/>
                    <a:gd name="T22" fmla="*/ 4 w 25"/>
                    <a:gd name="T23" fmla="*/ 57 h 72"/>
                    <a:gd name="T24" fmla="*/ 6 w 25"/>
                    <a:gd name="T25" fmla="*/ 57 h 72"/>
                    <a:gd name="T26" fmla="*/ 6 w 25"/>
                    <a:gd name="T27" fmla="*/ 59 h 72"/>
                    <a:gd name="T28" fmla="*/ 10 w 25"/>
                    <a:gd name="T29" fmla="*/ 61 h 72"/>
                    <a:gd name="T30" fmla="*/ 13 w 25"/>
                    <a:gd name="T31" fmla="*/ 65 h 72"/>
                    <a:gd name="T32" fmla="*/ 12 w 25"/>
                    <a:gd name="T33" fmla="*/ 69 h 72"/>
                    <a:gd name="T34" fmla="*/ 13 w 25"/>
                    <a:gd name="T35" fmla="*/ 72 h 72"/>
                    <a:gd name="T36" fmla="*/ 14 w 25"/>
                    <a:gd name="T37" fmla="*/ 70 h 72"/>
                    <a:gd name="T38" fmla="*/ 17 w 25"/>
                    <a:gd name="T39" fmla="*/ 72 h 72"/>
                    <a:gd name="T40" fmla="*/ 16 w 25"/>
                    <a:gd name="T41" fmla="*/ 68 h 72"/>
                    <a:gd name="T42" fmla="*/ 17 w 25"/>
                    <a:gd name="T43" fmla="*/ 64 h 72"/>
                    <a:gd name="T44" fmla="*/ 15 w 25"/>
                    <a:gd name="T45" fmla="*/ 59 h 72"/>
                    <a:gd name="T46" fmla="*/ 17 w 25"/>
                    <a:gd name="T47" fmla="*/ 55 h 72"/>
                    <a:gd name="T48" fmla="*/ 21 w 25"/>
                    <a:gd name="T49" fmla="*/ 48 h 72"/>
                    <a:gd name="T50" fmla="*/ 21 w 25"/>
                    <a:gd name="T51" fmla="*/ 45 h 72"/>
                    <a:gd name="T52" fmla="*/ 22 w 25"/>
                    <a:gd name="T53" fmla="*/ 43 h 72"/>
                    <a:gd name="T54" fmla="*/ 20 w 25"/>
                    <a:gd name="T55" fmla="*/ 42 h 72"/>
                    <a:gd name="T56" fmla="*/ 21 w 25"/>
                    <a:gd name="T57" fmla="*/ 36 h 72"/>
                    <a:gd name="T58" fmla="*/ 22 w 25"/>
                    <a:gd name="T59" fmla="*/ 31 h 72"/>
                    <a:gd name="T60" fmla="*/ 21 w 25"/>
                    <a:gd name="T61" fmla="*/ 27 h 72"/>
                    <a:gd name="T62" fmla="*/ 23 w 25"/>
                    <a:gd name="T63" fmla="*/ 23 h 72"/>
                    <a:gd name="T64" fmla="*/ 24 w 25"/>
                    <a:gd name="T65" fmla="*/ 14 h 72"/>
                    <a:gd name="T66" fmla="*/ 24 w 25"/>
                    <a:gd name="T67" fmla="*/ 10 h 72"/>
                    <a:gd name="T68" fmla="*/ 25 w 25"/>
                    <a:gd name="T69" fmla="*/ 10 h 72"/>
                    <a:gd name="T70" fmla="*/ 25 w 25"/>
                    <a:gd name="T71" fmla="*/ 7 h 72"/>
                    <a:gd name="T72" fmla="*/ 23 w 25"/>
                    <a:gd name="T73" fmla="*/ 4 h 72"/>
                    <a:gd name="T74" fmla="*/ 21 w 25"/>
                    <a:gd name="T75" fmla="*/ 4 h 72"/>
                    <a:gd name="T76" fmla="*/ 20 w 25"/>
                    <a:gd name="T77" fmla="*/ 0 h 72"/>
                    <a:gd name="T78" fmla="*/ 17 w 25"/>
                    <a:gd name="T79" fmla="*/ 0 h 72"/>
                    <a:gd name="T80" fmla="*/ 15 w 25"/>
                    <a:gd name="T81" fmla="*/ 0 h 72"/>
                    <a:gd name="T82" fmla="*/ 15 w 25"/>
                    <a:gd name="T83" fmla="*/ 3 h 72"/>
                    <a:gd name="T84" fmla="*/ 13 w 25"/>
                    <a:gd name="T85" fmla="*/ 4 h 72"/>
                    <a:gd name="T86" fmla="*/ 10 w 25"/>
                    <a:gd name="T87" fmla="*/ 8 h 72"/>
                    <a:gd name="T88" fmla="*/ 7 w 25"/>
                    <a:gd name="T89" fmla="*/ 14 h 72"/>
                    <a:gd name="T90" fmla="*/ 8 w 25"/>
                    <a:gd name="T91" fmla="*/ 16 h 72"/>
                    <a:gd name="T92" fmla="*/ 7 w 25"/>
                    <a:gd name="T93" fmla="*/ 18 h 72"/>
                    <a:gd name="T94" fmla="*/ 6 w 25"/>
                    <a:gd name="T95" fmla="*/ 1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72">
                      <a:moveTo>
                        <a:pt x="6" y="19"/>
                      </a:moveTo>
                      <a:lnTo>
                        <a:pt x="3" y="26"/>
                      </a:lnTo>
                      <a:lnTo>
                        <a:pt x="1" y="32"/>
                      </a:lnTo>
                      <a:lnTo>
                        <a:pt x="0" y="34"/>
                      </a:lnTo>
                      <a:lnTo>
                        <a:pt x="1" y="35"/>
                      </a:lnTo>
                      <a:lnTo>
                        <a:pt x="1" y="42"/>
                      </a:lnTo>
                      <a:lnTo>
                        <a:pt x="2" y="48"/>
                      </a:lnTo>
                      <a:lnTo>
                        <a:pt x="3" y="49"/>
                      </a:lnTo>
                      <a:lnTo>
                        <a:pt x="3" y="52"/>
                      </a:lnTo>
                      <a:lnTo>
                        <a:pt x="3" y="52"/>
                      </a:lnTo>
                      <a:lnTo>
                        <a:pt x="3" y="54"/>
                      </a:lnTo>
                      <a:lnTo>
                        <a:pt x="4" y="57"/>
                      </a:lnTo>
                      <a:lnTo>
                        <a:pt x="6" y="57"/>
                      </a:lnTo>
                      <a:lnTo>
                        <a:pt x="6" y="59"/>
                      </a:lnTo>
                      <a:lnTo>
                        <a:pt x="10" y="61"/>
                      </a:lnTo>
                      <a:lnTo>
                        <a:pt x="13" y="65"/>
                      </a:lnTo>
                      <a:lnTo>
                        <a:pt x="12" y="69"/>
                      </a:lnTo>
                      <a:lnTo>
                        <a:pt x="13" y="72"/>
                      </a:lnTo>
                      <a:lnTo>
                        <a:pt x="14" y="70"/>
                      </a:lnTo>
                      <a:lnTo>
                        <a:pt x="17" y="72"/>
                      </a:lnTo>
                      <a:lnTo>
                        <a:pt x="16" y="68"/>
                      </a:lnTo>
                      <a:lnTo>
                        <a:pt x="17" y="64"/>
                      </a:lnTo>
                      <a:lnTo>
                        <a:pt x="15" y="59"/>
                      </a:lnTo>
                      <a:lnTo>
                        <a:pt x="17" y="55"/>
                      </a:lnTo>
                      <a:lnTo>
                        <a:pt x="21" y="48"/>
                      </a:lnTo>
                      <a:lnTo>
                        <a:pt x="21" y="45"/>
                      </a:lnTo>
                      <a:lnTo>
                        <a:pt x="22" y="43"/>
                      </a:lnTo>
                      <a:lnTo>
                        <a:pt x="20" y="42"/>
                      </a:lnTo>
                      <a:lnTo>
                        <a:pt x="21" y="36"/>
                      </a:lnTo>
                      <a:lnTo>
                        <a:pt x="22" y="31"/>
                      </a:lnTo>
                      <a:lnTo>
                        <a:pt x="21" y="27"/>
                      </a:lnTo>
                      <a:lnTo>
                        <a:pt x="23" y="23"/>
                      </a:lnTo>
                      <a:lnTo>
                        <a:pt x="24" y="14"/>
                      </a:lnTo>
                      <a:lnTo>
                        <a:pt x="24" y="10"/>
                      </a:lnTo>
                      <a:lnTo>
                        <a:pt x="25" y="10"/>
                      </a:lnTo>
                      <a:lnTo>
                        <a:pt x="25" y="7"/>
                      </a:lnTo>
                      <a:lnTo>
                        <a:pt x="23" y="4"/>
                      </a:lnTo>
                      <a:lnTo>
                        <a:pt x="21" y="4"/>
                      </a:lnTo>
                      <a:lnTo>
                        <a:pt x="20" y="0"/>
                      </a:lnTo>
                      <a:lnTo>
                        <a:pt x="17" y="0"/>
                      </a:lnTo>
                      <a:lnTo>
                        <a:pt x="15" y="0"/>
                      </a:lnTo>
                      <a:lnTo>
                        <a:pt x="15" y="3"/>
                      </a:lnTo>
                      <a:lnTo>
                        <a:pt x="13" y="4"/>
                      </a:lnTo>
                      <a:lnTo>
                        <a:pt x="10" y="8"/>
                      </a:lnTo>
                      <a:lnTo>
                        <a:pt x="7" y="14"/>
                      </a:lnTo>
                      <a:lnTo>
                        <a:pt x="8" y="16"/>
                      </a:lnTo>
                      <a:lnTo>
                        <a:pt x="7" y="18"/>
                      </a:lnTo>
                      <a:lnTo>
                        <a:pt x="6"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6" name="Freeform 221">
                  <a:extLst>
                    <a:ext uri="{FF2B5EF4-FFF2-40B4-BE49-F238E27FC236}">
                      <a16:creationId xmlns:a16="http://schemas.microsoft.com/office/drawing/2014/main" id="{2CDD27A9-532B-8F48-AD04-C04799D46330}"/>
                    </a:ext>
                  </a:extLst>
                </p:cNvPr>
                <p:cNvSpPr>
                  <a:spLocks/>
                </p:cNvSpPr>
                <p:nvPr/>
              </p:nvSpPr>
              <p:spPr bwMode="auto">
                <a:xfrm>
                  <a:off x="4516" y="1664"/>
                  <a:ext cx="868" cy="778"/>
                </a:xfrm>
                <a:custGeom>
                  <a:avLst/>
                  <a:gdLst>
                    <a:gd name="T0" fmla="*/ 822 w 868"/>
                    <a:gd name="T1" fmla="*/ 293 h 778"/>
                    <a:gd name="T2" fmla="*/ 848 w 868"/>
                    <a:gd name="T3" fmla="*/ 262 h 778"/>
                    <a:gd name="T4" fmla="*/ 861 w 868"/>
                    <a:gd name="T5" fmla="*/ 209 h 778"/>
                    <a:gd name="T6" fmla="*/ 865 w 868"/>
                    <a:gd name="T7" fmla="*/ 167 h 778"/>
                    <a:gd name="T8" fmla="*/ 861 w 868"/>
                    <a:gd name="T9" fmla="*/ 123 h 778"/>
                    <a:gd name="T10" fmla="*/ 826 w 868"/>
                    <a:gd name="T11" fmla="*/ 146 h 778"/>
                    <a:gd name="T12" fmla="*/ 802 w 868"/>
                    <a:gd name="T13" fmla="*/ 115 h 778"/>
                    <a:gd name="T14" fmla="*/ 771 w 868"/>
                    <a:gd name="T15" fmla="*/ 98 h 778"/>
                    <a:gd name="T16" fmla="*/ 737 w 868"/>
                    <a:gd name="T17" fmla="*/ 60 h 778"/>
                    <a:gd name="T18" fmla="*/ 715 w 868"/>
                    <a:gd name="T19" fmla="*/ 18 h 778"/>
                    <a:gd name="T20" fmla="*/ 688 w 868"/>
                    <a:gd name="T21" fmla="*/ 5 h 778"/>
                    <a:gd name="T22" fmla="*/ 642 w 868"/>
                    <a:gd name="T23" fmla="*/ 12 h 778"/>
                    <a:gd name="T24" fmla="*/ 641 w 868"/>
                    <a:gd name="T25" fmla="*/ 58 h 778"/>
                    <a:gd name="T26" fmla="*/ 626 w 868"/>
                    <a:gd name="T27" fmla="*/ 117 h 778"/>
                    <a:gd name="T28" fmla="*/ 651 w 868"/>
                    <a:gd name="T29" fmla="*/ 157 h 778"/>
                    <a:gd name="T30" fmla="*/ 638 w 868"/>
                    <a:gd name="T31" fmla="*/ 205 h 778"/>
                    <a:gd name="T32" fmla="*/ 574 w 868"/>
                    <a:gd name="T33" fmla="*/ 243 h 778"/>
                    <a:gd name="T34" fmla="*/ 511 w 868"/>
                    <a:gd name="T35" fmla="*/ 324 h 778"/>
                    <a:gd name="T36" fmla="*/ 387 w 868"/>
                    <a:gd name="T37" fmla="*/ 315 h 778"/>
                    <a:gd name="T38" fmla="*/ 332 w 868"/>
                    <a:gd name="T39" fmla="*/ 266 h 778"/>
                    <a:gd name="T40" fmla="*/ 280 w 868"/>
                    <a:gd name="T41" fmla="*/ 212 h 778"/>
                    <a:gd name="T42" fmla="*/ 241 w 868"/>
                    <a:gd name="T43" fmla="*/ 189 h 778"/>
                    <a:gd name="T44" fmla="*/ 212 w 868"/>
                    <a:gd name="T45" fmla="*/ 199 h 778"/>
                    <a:gd name="T46" fmla="*/ 183 w 868"/>
                    <a:gd name="T47" fmla="*/ 266 h 778"/>
                    <a:gd name="T48" fmla="*/ 160 w 868"/>
                    <a:gd name="T49" fmla="*/ 301 h 778"/>
                    <a:gd name="T50" fmla="*/ 100 w 868"/>
                    <a:gd name="T51" fmla="*/ 331 h 778"/>
                    <a:gd name="T52" fmla="*/ 33 w 868"/>
                    <a:gd name="T53" fmla="*/ 357 h 778"/>
                    <a:gd name="T54" fmla="*/ 16 w 868"/>
                    <a:gd name="T55" fmla="*/ 397 h 778"/>
                    <a:gd name="T56" fmla="*/ 21 w 868"/>
                    <a:gd name="T57" fmla="*/ 459 h 778"/>
                    <a:gd name="T58" fmla="*/ 56 w 868"/>
                    <a:gd name="T59" fmla="*/ 436 h 778"/>
                    <a:gd name="T60" fmla="*/ 106 w 868"/>
                    <a:gd name="T61" fmla="*/ 450 h 778"/>
                    <a:gd name="T62" fmla="*/ 162 w 868"/>
                    <a:gd name="T63" fmla="*/ 503 h 778"/>
                    <a:gd name="T64" fmla="*/ 186 w 868"/>
                    <a:gd name="T65" fmla="*/ 583 h 778"/>
                    <a:gd name="T66" fmla="*/ 244 w 868"/>
                    <a:gd name="T67" fmla="*/ 608 h 778"/>
                    <a:gd name="T68" fmla="*/ 300 w 868"/>
                    <a:gd name="T69" fmla="*/ 636 h 778"/>
                    <a:gd name="T70" fmla="*/ 366 w 868"/>
                    <a:gd name="T71" fmla="*/ 638 h 778"/>
                    <a:gd name="T72" fmla="*/ 426 w 868"/>
                    <a:gd name="T73" fmla="*/ 607 h 778"/>
                    <a:gd name="T74" fmla="*/ 463 w 868"/>
                    <a:gd name="T75" fmla="*/ 646 h 778"/>
                    <a:gd name="T76" fmla="*/ 464 w 868"/>
                    <a:gd name="T77" fmla="*/ 710 h 778"/>
                    <a:gd name="T78" fmla="*/ 491 w 868"/>
                    <a:gd name="T79" fmla="*/ 745 h 778"/>
                    <a:gd name="T80" fmla="*/ 524 w 868"/>
                    <a:gd name="T81" fmla="*/ 740 h 778"/>
                    <a:gd name="T82" fmla="*/ 568 w 868"/>
                    <a:gd name="T83" fmla="*/ 721 h 778"/>
                    <a:gd name="T84" fmla="*/ 612 w 868"/>
                    <a:gd name="T85" fmla="*/ 754 h 778"/>
                    <a:gd name="T86" fmla="*/ 637 w 868"/>
                    <a:gd name="T87" fmla="*/ 775 h 778"/>
                    <a:gd name="T88" fmla="*/ 645 w 868"/>
                    <a:gd name="T89" fmla="*/ 760 h 778"/>
                    <a:gd name="T90" fmla="*/ 680 w 868"/>
                    <a:gd name="T91" fmla="*/ 726 h 778"/>
                    <a:gd name="T92" fmla="*/ 713 w 868"/>
                    <a:gd name="T93" fmla="*/ 729 h 778"/>
                    <a:gd name="T94" fmla="*/ 740 w 868"/>
                    <a:gd name="T95" fmla="*/ 702 h 778"/>
                    <a:gd name="T96" fmla="*/ 751 w 868"/>
                    <a:gd name="T97" fmla="*/ 681 h 778"/>
                    <a:gd name="T98" fmla="*/ 758 w 868"/>
                    <a:gd name="T99" fmla="*/ 660 h 778"/>
                    <a:gd name="T100" fmla="*/ 769 w 868"/>
                    <a:gd name="T101" fmla="*/ 633 h 778"/>
                    <a:gd name="T102" fmla="*/ 779 w 868"/>
                    <a:gd name="T103" fmla="*/ 602 h 778"/>
                    <a:gd name="T104" fmla="*/ 782 w 868"/>
                    <a:gd name="T105" fmla="*/ 581 h 778"/>
                    <a:gd name="T106" fmla="*/ 777 w 868"/>
                    <a:gd name="T107" fmla="*/ 557 h 778"/>
                    <a:gd name="T108" fmla="*/ 750 w 868"/>
                    <a:gd name="T109" fmla="*/ 536 h 778"/>
                    <a:gd name="T110" fmla="*/ 737 w 868"/>
                    <a:gd name="T111" fmla="*/ 483 h 778"/>
                    <a:gd name="T112" fmla="*/ 746 w 868"/>
                    <a:gd name="T113" fmla="*/ 430 h 778"/>
                    <a:gd name="T114" fmla="*/ 745 w 868"/>
                    <a:gd name="T115" fmla="*/ 412 h 778"/>
                    <a:gd name="T116" fmla="*/ 703 w 868"/>
                    <a:gd name="T117" fmla="*/ 405 h 778"/>
                    <a:gd name="T118" fmla="*/ 706 w 868"/>
                    <a:gd name="T119" fmla="*/ 367 h 778"/>
                    <a:gd name="T120" fmla="*/ 738 w 868"/>
                    <a:gd name="T121" fmla="*/ 354 h 778"/>
                    <a:gd name="T122" fmla="*/ 745 w 868"/>
                    <a:gd name="T123" fmla="*/ 377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8" h="778">
                      <a:moveTo>
                        <a:pt x="782" y="339"/>
                      </a:moveTo>
                      <a:lnTo>
                        <a:pt x="784" y="335"/>
                      </a:lnTo>
                      <a:lnTo>
                        <a:pt x="784" y="333"/>
                      </a:lnTo>
                      <a:lnTo>
                        <a:pt x="788" y="329"/>
                      </a:lnTo>
                      <a:lnTo>
                        <a:pt x="790" y="324"/>
                      </a:lnTo>
                      <a:lnTo>
                        <a:pt x="792" y="322"/>
                      </a:lnTo>
                      <a:lnTo>
                        <a:pt x="795" y="314"/>
                      </a:lnTo>
                      <a:lnTo>
                        <a:pt x="796" y="311"/>
                      </a:lnTo>
                      <a:lnTo>
                        <a:pt x="796" y="309"/>
                      </a:lnTo>
                      <a:lnTo>
                        <a:pt x="796" y="304"/>
                      </a:lnTo>
                      <a:lnTo>
                        <a:pt x="799" y="300"/>
                      </a:lnTo>
                      <a:lnTo>
                        <a:pt x="801" y="305"/>
                      </a:lnTo>
                      <a:lnTo>
                        <a:pt x="803" y="306"/>
                      </a:lnTo>
                      <a:lnTo>
                        <a:pt x="806" y="308"/>
                      </a:lnTo>
                      <a:lnTo>
                        <a:pt x="808" y="307"/>
                      </a:lnTo>
                      <a:lnTo>
                        <a:pt x="811" y="308"/>
                      </a:lnTo>
                      <a:lnTo>
                        <a:pt x="816" y="308"/>
                      </a:lnTo>
                      <a:lnTo>
                        <a:pt x="820" y="308"/>
                      </a:lnTo>
                      <a:lnTo>
                        <a:pt x="822" y="304"/>
                      </a:lnTo>
                      <a:lnTo>
                        <a:pt x="822" y="301"/>
                      </a:lnTo>
                      <a:lnTo>
                        <a:pt x="819" y="298"/>
                      </a:lnTo>
                      <a:lnTo>
                        <a:pt x="816" y="295"/>
                      </a:lnTo>
                      <a:lnTo>
                        <a:pt x="818" y="293"/>
                      </a:lnTo>
                      <a:lnTo>
                        <a:pt x="822" y="293"/>
                      </a:lnTo>
                      <a:lnTo>
                        <a:pt x="827" y="288"/>
                      </a:lnTo>
                      <a:lnTo>
                        <a:pt x="827" y="284"/>
                      </a:lnTo>
                      <a:lnTo>
                        <a:pt x="830" y="280"/>
                      </a:lnTo>
                      <a:lnTo>
                        <a:pt x="832" y="280"/>
                      </a:lnTo>
                      <a:lnTo>
                        <a:pt x="834" y="277"/>
                      </a:lnTo>
                      <a:lnTo>
                        <a:pt x="832" y="274"/>
                      </a:lnTo>
                      <a:lnTo>
                        <a:pt x="833" y="270"/>
                      </a:lnTo>
                      <a:lnTo>
                        <a:pt x="833" y="267"/>
                      </a:lnTo>
                      <a:lnTo>
                        <a:pt x="834" y="266"/>
                      </a:lnTo>
                      <a:lnTo>
                        <a:pt x="837" y="268"/>
                      </a:lnTo>
                      <a:lnTo>
                        <a:pt x="837" y="272"/>
                      </a:lnTo>
                      <a:lnTo>
                        <a:pt x="838" y="274"/>
                      </a:lnTo>
                      <a:lnTo>
                        <a:pt x="842" y="274"/>
                      </a:lnTo>
                      <a:lnTo>
                        <a:pt x="843" y="276"/>
                      </a:lnTo>
                      <a:lnTo>
                        <a:pt x="844" y="275"/>
                      </a:lnTo>
                      <a:lnTo>
                        <a:pt x="844" y="273"/>
                      </a:lnTo>
                      <a:lnTo>
                        <a:pt x="842" y="272"/>
                      </a:lnTo>
                      <a:lnTo>
                        <a:pt x="842" y="269"/>
                      </a:lnTo>
                      <a:lnTo>
                        <a:pt x="842" y="268"/>
                      </a:lnTo>
                      <a:lnTo>
                        <a:pt x="844" y="267"/>
                      </a:lnTo>
                      <a:lnTo>
                        <a:pt x="847" y="267"/>
                      </a:lnTo>
                      <a:lnTo>
                        <a:pt x="848" y="267"/>
                      </a:lnTo>
                      <a:lnTo>
                        <a:pt x="848" y="264"/>
                      </a:lnTo>
                      <a:lnTo>
                        <a:pt x="848" y="262"/>
                      </a:lnTo>
                      <a:lnTo>
                        <a:pt x="848" y="260"/>
                      </a:lnTo>
                      <a:lnTo>
                        <a:pt x="848" y="258"/>
                      </a:lnTo>
                      <a:lnTo>
                        <a:pt x="848" y="255"/>
                      </a:lnTo>
                      <a:lnTo>
                        <a:pt x="848" y="253"/>
                      </a:lnTo>
                      <a:lnTo>
                        <a:pt x="847" y="251"/>
                      </a:lnTo>
                      <a:lnTo>
                        <a:pt x="847" y="245"/>
                      </a:lnTo>
                      <a:lnTo>
                        <a:pt x="846" y="243"/>
                      </a:lnTo>
                      <a:lnTo>
                        <a:pt x="846" y="238"/>
                      </a:lnTo>
                      <a:lnTo>
                        <a:pt x="846" y="235"/>
                      </a:lnTo>
                      <a:lnTo>
                        <a:pt x="844" y="232"/>
                      </a:lnTo>
                      <a:lnTo>
                        <a:pt x="844" y="230"/>
                      </a:lnTo>
                      <a:lnTo>
                        <a:pt x="843" y="228"/>
                      </a:lnTo>
                      <a:lnTo>
                        <a:pt x="839" y="222"/>
                      </a:lnTo>
                      <a:lnTo>
                        <a:pt x="838" y="219"/>
                      </a:lnTo>
                      <a:lnTo>
                        <a:pt x="839" y="217"/>
                      </a:lnTo>
                      <a:lnTo>
                        <a:pt x="841" y="215"/>
                      </a:lnTo>
                      <a:lnTo>
                        <a:pt x="842" y="215"/>
                      </a:lnTo>
                      <a:lnTo>
                        <a:pt x="844" y="213"/>
                      </a:lnTo>
                      <a:lnTo>
                        <a:pt x="844" y="211"/>
                      </a:lnTo>
                      <a:lnTo>
                        <a:pt x="847" y="206"/>
                      </a:lnTo>
                      <a:lnTo>
                        <a:pt x="848" y="206"/>
                      </a:lnTo>
                      <a:lnTo>
                        <a:pt x="850" y="207"/>
                      </a:lnTo>
                      <a:lnTo>
                        <a:pt x="852" y="208"/>
                      </a:lnTo>
                      <a:lnTo>
                        <a:pt x="861" y="209"/>
                      </a:lnTo>
                      <a:lnTo>
                        <a:pt x="862" y="210"/>
                      </a:lnTo>
                      <a:lnTo>
                        <a:pt x="864" y="210"/>
                      </a:lnTo>
                      <a:lnTo>
                        <a:pt x="865" y="208"/>
                      </a:lnTo>
                      <a:lnTo>
                        <a:pt x="865" y="205"/>
                      </a:lnTo>
                      <a:lnTo>
                        <a:pt x="864" y="204"/>
                      </a:lnTo>
                      <a:lnTo>
                        <a:pt x="864" y="202"/>
                      </a:lnTo>
                      <a:lnTo>
                        <a:pt x="864" y="201"/>
                      </a:lnTo>
                      <a:lnTo>
                        <a:pt x="864" y="199"/>
                      </a:lnTo>
                      <a:lnTo>
                        <a:pt x="863" y="197"/>
                      </a:lnTo>
                      <a:lnTo>
                        <a:pt x="865" y="194"/>
                      </a:lnTo>
                      <a:lnTo>
                        <a:pt x="865" y="192"/>
                      </a:lnTo>
                      <a:lnTo>
                        <a:pt x="865" y="190"/>
                      </a:lnTo>
                      <a:lnTo>
                        <a:pt x="864" y="188"/>
                      </a:lnTo>
                      <a:lnTo>
                        <a:pt x="865" y="187"/>
                      </a:lnTo>
                      <a:lnTo>
                        <a:pt x="866" y="186"/>
                      </a:lnTo>
                      <a:lnTo>
                        <a:pt x="865" y="184"/>
                      </a:lnTo>
                      <a:lnTo>
                        <a:pt x="865" y="182"/>
                      </a:lnTo>
                      <a:lnTo>
                        <a:pt x="865" y="181"/>
                      </a:lnTo>
                      <a:lnTo>
                        <a:pt x="865" y="178"/>
                      </a:lnTo>
                      <a:lnTo>
                        <a:pt x="867" y="177"/>
                      </a:lnTo>
                      <a:lnTo>
                        <a:pt x="867" y="176"/>
                      </a:lnTo>
                      <a:lnTo>
                        <a:pt x="866" y="174"/>
                      </a:lnTo>
                      <a:lnTo>
                        <a:pt x="865" y="170"/>
                      </a:lnTo>
                      <a:lnTo>
                        <a:pt x="865" y="167"/>
                      </a:lnTo>
                      <a:lnTo>
                        <a:pt x="865" y="166"/>
                      </a:lnTo>
                      <a:lnTo>
                        <a:pt x="866" y="165"/>
                      </a:lnTo>
                      <a:lnTo>
                        <a:pt x="866" y="164"/>
                      </a:lnTo>
                      <a:lnTo>
                        <a:pt x="865" y="163"/>
                      </a:lnTo>
                      <a:lnTo>
                        <a:pt x="865" y="161"/>
                      </a:lnTo>
                      <a:lnTo>
                        <a:pt x="865" y="160"/>
                      </a:lnTo>
                      <a:lnTo>
                        <a:pt x="864" y="159"/>
                      </a:lnTo>
                      <a:lnTo>
                        <a:pt x="865" y="156"/>
                      </a:lnTo>
                      <a:lnTo>
                        <a:pt x="865" y="153"/>
                      </a:lnTo>
                      <a:lnTo>
                        <a:pt x="864" y="153"/>
                      </a:lnTo>
                      <a:lnTo>
                        <a:pt x="863" y="150"/>
                      </a:lnTo>
                      <a:lnTo>
                        <a:pt x="863" y="149"/>
                      </a:lnTo>
                      <a:lnTo>
                        <a:pt x="865" y="146"/>
                      </a:lnTo>
                      <a:lnTo>
                        <a:pt x="867" y="146"/>
                      </a:lnTo>
                      <a:lnTo>
                        <a:pt x="867" y="144"/>
                      </a:lnTo>
                      <a:lnTo>
                        <a:pt x="868" y="141"/>
                      </a:lnTo>
                      <a:lnTo>
                        <a:pt x="868" y="138"/>
                      </a:lnTo>
                      <a:lnTo>
                        <a:pt x="866" y="136"/>
                      </a:lnTo>
                      <a:lnTo>
                        <a:pt x="865" y="135"/>
                      </a:lnTo>
                      <a:lnTo>
                        <a:pt x="865" y="132"/>
                      </a:lnTo>
                      <a:lnTo>
                        <a:pt x="862" y="129"/>
                      </a:lnTo>
                      <a:lnTo>
                        <a:pt x="861" y="128"/>
                      </a:lnTo>
                      <a:lnTo>
                        <a:pt x="863" y="125"/>
                      </a:lnTo>
                      <a:lnTo>
                        <a:pt x="861" y="123"/>
                      </a:lnTo>
                      <a:lnTo>
                        <a:pt x="861" y="121"/>
                      </a:lnTo>
                      <a:lnTo>
                        <a:pt x="858" y="121"/>
                      </a:lnTo>
                      <a:lnTo>
                        <a:pt x="857" y="119"/>
                      </a:lnTo>
                      <a:lnTo>
                        <a:pt x="855" y="119"/>
                      </a:lnTo>
                      <a:lnTo>
                        <a:pt x="853" y="120"/>
                      </a:lnTo>
                      <a:lnTo>
                        <a:pt x="851" y="120"/>
                      </a:lnTo>
                      <a:lnTo>
                        <a:pt x="849" y="122"/>
                      </a:lnTo>
                      <a:lnTo>
                        <a:pt x="849" y="125"/>
                      </a:lnTo>
                      <a:lnTo>
                        <a:pt x="848" y="125"/>
                      </a:lnTo>
                      <a:lnTo>
                        <a:pt x="846" y="125"/>
                      </a:lnTo>
                      <a:lnTo>
                        <a:pt x="845" y="129"/>
                      </a:lnTo>
                      <a:lnTo>
                        <a:pt x="842" y="129"/>
                      </a:lnTo>
                      <a:lnTo>
                        <a:pt x="841" y="129"/>
                      </a:lnTo>
                      <a:lnTo>
                        <a:pt x="840" y="132"/>
                      </a:lnTo>
                      <a:lnTo>
                        <a:pt x="840" y="134"/>
                      </a:lnTo>
                      <a:lnTo>
                        <a:pt x="837" y="136"/>
                      </a:lnTo>
                      <a:lnTo>
                        <a:pt x="837" y="139"/>
                      </a:lnTo>
                      <a:lnTo>
                        <a:pt x="837" y="140"/>
                      </a:lnTo>
                      <a:lnTo>
                        <a:pt x="836" y="141"/>
                      </a:lnTo>
                      <a:lnTo>
                        <a:pt x="834" y="143"/>
                      </a:lnTo>
                      <a:lnTo>
                        <a:pt x="830" y="144"/>
                      </a:lnTo>
                      <a:lnTo>
                        <a:pt x="829" y="145"/>
                      </a:lnTo>
                      <a:lnTo>
                        <a:pt x="827" y="144"/>
                      </a:lnTo>
                      <a:lnTo>
                        <a:pt x="826" y="146"/>
                      </a:lnTo>
                      <a:lnTo>
                        <a:pt x="823" y="146"/>
                      </a:lnTo>
                      <a:lnTo>
                        <a:pt x="823" y="144"/>
                      </a:lnTo>
                      <a:lnTo>
                        <a:pt x="822" y="142"/>
                      </a:lnTo>
                      <a:lnTo>
                        <a:pt x="820" y="142"/>
                      </a:lnTo>
                      <a:lnTo>
                        <a:pt x="818" y="143"/>
                      </a:lnTo>
                      <a:lnTo>
                        <a:pt x="816" y="144"/>
                      </a:lnTo>
                      <a:lnTo>
                        <a:pt x="815" y="143"/>
                      </a:lnTo>
                      <a:lnTo>
                        <a:pt x="813" y="139"/>
                      </a:lnTo>
                      <a:lnTo>
                        <a:pt x="812" y="138"/>
                      </a:lnTo>
                      <a:lnTo>
                        <a:pt x="809" y="134"/>
                      </a:lnTo>
                      <a:lnTo>
                        <a:pt x="809" y="132"/>
                      </a:lnTo>
                      <a:lnTo>
                        <a:pt x="810" y="131"/>
                      </a:lnTo>
                      <a:lnTo>
                        <a:pt x="810" y="127"/>
                      </a:lnTo>
                      <a:lnTo>
                        <a:pt x="809" y="125"/>
                      </a:lnTo>
                      <a:lnTo>
                        <a:pt x="809" y="122"/>
                      </a:lnTo>
                      <a:lnTo>
                        <a:pt x="806" y="122"/>
                      </a:lnTo>
                      <a:lnTo>
                        <a:pt x="806" y="120"/>
                      </a:lnTo>
                      <a:lnTo>
                        <a:pt x="806" y="118"/>
                      </a:lnTo>
                      <a:lnTo>
                        <a:pt x="807" y="115"/>
                      </a:lnTo>
                      <a:lnTo>
                        <a:pt x="807" y="113"/>
                      </a:lnTo>
                      <a:lnTo>
                        <a:pt x="806" y="112"/>
                      </a:lnTo>
                      <a:lnTo>
                        <a:pt x="805" y="113"/>
                      </a:lnTo>
                      <a:lnTo>
                        <a:pt x="804" y="115"/>
                      </a:lnTo>
                      <a:lnTo>
                        <a:pt x="802" y="115"/>
                      </a:lnTo>
                      <a:lnTo>
                        <a:pt x="800" y="115"/>
                      </a:lnTo>
                      <a:lnTo>
                        <a:pt x="799" y="115"/>
                      </a:lnTo>
                      <a:lnTo>
                        <a:pt x="797" y="113"/>
                      </a:lnTo>
                      <a:lnTo>
                        <a:pt x="796" y="113"/>
                      </a:lnTo>
                      <a:lnTo>
                        <a:pt x="795" y="112"/>
                      </a:lnTo>
                      <a:lnTo>
                        <a:pt x="792" y="111"/>
                      </a:lnTo>
                      <a:lnTo>
                        <a:pt x="792" y="109"/>
                      </a:lnTo>
                      <a:lnTo>
                        <a:pt x="790" y="108"/>
                      </a:lnTo>
                      <a:lnTo>
                        <a:pt x="789" y="108"/>
                      </a:lnTo>
                      <a:lnTo>
                        <a:pt x="788" y="106"/>
                      </a:lnTo>
                      <a:lnTo>
                        <a:pt x="788" y="105"/>
                      </a:lnTo>
                      <a:lnTo>
                        <a:pt x="786" y="104"/>
                      </a:lnTo>
                      <a:lnTo>
                        <a:pt x="785" y="102"/>
                      </a:lnTo>
                      <a:lnTo>
                        <a:pt x="784" y="100"/>
                      </a:lnTo>
                      <a:lnTo>
                        <a:pt x="783" y="99"/>
                      </a:lnTo>
                      <a:lnTo>
                        <a:pt x="782" y="99"/>
                      </a:lnTo>
                      <a:lnTo>
                        <a:pt x="781" y="101"/>
                      </a:lnTo>
                      <a:lnTo>
                        <a:pt x="779" y="101"/>
                      </a:lnTo>
                      <a:lnTo>
                        <a:pt x="778" y="101"/>
                      </a:lnTo>
                      <a:lnTo>
                        <a:pt x="778" y="103"/>
                      </a:lnTo>
                      <a:lnTo>
                        <a:pt x="776" y="101"/>
                      </a:lnTo>
                      <a:lnTo>
                        <a:pt x="775" y="100"/>
                      </a:lnTo>
                      <a:lnTo>
                        <a:pt x="774" y="99"/>
                      </a:lnTo>
                      <a:lnTo>
                        <a:pt x="771" y="98"/>
                      </a:lnTo>
                      <a:lnTo>
                        <a:pt x="770" y="98"/>
                      </a:lnTo>
                      <a:lnTo>
                        <a:pt x="771" y="96"/>
                      </a:lnTo>
                      <a:lnTo>
                        <a:pt x="771" y="95"/>
                      </a:lnTo>
                      <a:lnTo>
                        <a:pt x="769" y="95"/>
                      </a:lnTo>
                      <a:lnTo>
                        <a:pt x="768" y="97"/>
                      </a:lnTo>
                      <a:lnTo>
                        <a:pt x="765" y="96"/>
                      </a:lnTo>
                      <a:lnTo>
                        <a:pt x="763" y="97"/>
                      </a:lnTo>
                      <a:lnTo>
                        <a:pt x="762" y="96"/>
                      </a:lnTo>
                      <a:lnTo>
                        <a:pt x="761" y="97"/>
                      </a:lnTo>
                      <a:lnTo>
                        <a:pt x="758" y="96"/>
                      </a:lnTo>
                      <a:lnTo>
                        <a:pt x="758" y="94"/>
                      </a:lnTo>
                      <a:lnTo>
                        <a:pt x="755" y="93"/>
                      </a:lnTo>
                      <a:lnTo>
                        <a:pt x="752" y="89"/>
                      </a:lnTo>
                      <a:lnTo>
                        <a:pt x="751" y="86"/>
                      </a:lnTo>
                      <a:lnTo>
                        <a:pt x="751" y="84"/>
                      </a:lnTo>
                      <a:lnTo>
                        <a:pt x="751" y="81"/>
                      </a:lnTo>
                      <a:lnTo>
                        <a:pt x="749" y="81"/>
                      </a:lnTo>
                      <a:lnTo>
                        <a:pt x="747" y="79"/>
                      </a:lnTo>
                      <a:lnTo>
                        <a:pt x="747" y="76"/>
                      </a:lnTo>
                      <a:lnTo>
                        <a:pt x="746" y="75"/>
                      </a:lnTo>
                      <a:lnTo>
                        <a:pt x="745" y="71"/>
                      </a:lnTo>
                      <a:lnTo>
                        <a:pt x="744" y="68"/>
                      </a:lnTo>
                      <a:lnTo>
                        <a:pt x="740" y="64"/>
                      </a:lnTo>
                      <a:lnTo>
                        <a:pt x="737" y="60"/>
                      </a:lnTo>
                      <a:lnTo>
                        <a:pt x="737" y="58"/>
                      </a:lnTo>
                      <a:lnTo>
                        <a:pt x="735" y="55"/>
                      </a:lnTo>
                      <a:lnTo>
                        <a:pt x="733" y="56"/>
                      </a:lnTo>
                      <a:lnTo>
                        <a:pt x="733" y="56"/>
                      </a:lnTo>
                      <a:lnTo>
                        <a:pt x="733" y="53"/>
                      </a:lnTo>
                      <a:lnTo>
                        <a:pt x="733" y="52"/>
                      </a:lnTo>
                      <a:lnTo>
                        <a:pt x="731" y="50"/>
                      </a:lnTo>
                      <a:lnTo>
                        <a:pt x="730" y="48"/>
                      </a:lnTo>
                      <a:lnTo>
                        <a:pt x="729" y="46"/>
                      </a:lnTo>
                      <a:lnTo>
                        <a:pt x="729" y="44"/>
                      </a:lnTo>
                      <a:lnTo>
                        <a:pt x="727" y="42"/>
                      </a:lnTo>
                      <a:lnTo>
                        <a:pt x="726" y="39"/>
                      </a:lnTo>
                      <a:lnTo>
                        <a:pt x="723" y="36"/>
                      </a:lnTo>
                      <a:lnTo>
                        <a:pt x="722" y="35"/>
                      </a:lnTo>
                      <a:lnTo>
                        <a:pt x="723" y="32"/>
                      </a:lnTo>
                      <a:lnTo>
                        <a:pt x="723" y="31"/>
                      </a:lnTo>
                      <a:lnTo>
                        <a:pt x="719" y="30"/>
                      </a:lnTo>
                      <a:lnTo>
                        <a:pt x="719" y="29"/>
                      </a:lnTo>
                      <a:lnTo>
                        <a:pt x="719" y="28"/>
                      </a:lnTo>
                      <a:lnTo>
                        <a:pt x="718" y="25"/>
                      </a:lnTo>
                      <a:lnTo>
                        <a:pt x="717" y="23"/>
                      </a:lnTo>
                      <a:lnTo>
                        <a:pt x="716" y="21"/>
                      </a:lnTo>
                      <a:lnTo>
                        <a:pt x="715" y="20"/>
                      </a:lnTo>
                      <a:lnTo>
                        <a:pt x="715" y="18"/>
                      </a:lnTo>
                      <a:lnTo>
                        <a:pt x="714" y="18"/>
                      </a:lnTo>
                      <a:lnTo>
                        <a:pt x="713" y="18"/>
                      </a:lnTo>
                      <a:lnTo>
                        <a:pt x="710" y="17"/>
                      </a:lnTo>
                      <a:lnTo>
                        <a:pt x="710" y="15"/>
                      </a:lnTo>
                      <a:lnTo>
                        <a:pt x="710" y="14"/>
                      </a:lnTo>
                      <a:lnTo>
                        <a:pt x="710" y="12"/>
                      </a:lnTo>
                      <a:lnTo>
                        <a:pt x="708" y="12"/>
                      </a:lnTo>
                      <a:lnTo>
                        <a:pt x="707" y="13"/>
                      </a:lnTo>
                      <a:lnTo>
                        <a:pt x="706" y="12"/>
                      </a:lnTo>
                      <a:lnTo>
                        <a:pt x="705" y="12"/>
                      </a:lnTo>
                      <a:lnTo>
                        <a:pt x="704" y="10"/>
                      </a:lnTo>
                      <a:lnTo>
                        <a:pt x="705" y="8"/>
                      </a:lnTo>
                      <a:lnTo>
                        <a:pt x="703" y="7"/>
                      </a:lnTo>
                      <a:lnTo>
                        <a:pt x="702" y="6"/>
                      </a:lnTo>
                      <a:lnTo>
                        <a:pt x="700" y="6"/>
                      </a:lnTo>
                      <a:lnTo>
                        <a:pt x="699" y="5"/>
                      </a:lnTo>
                      <a:lnTo>
                        <a:pt x="698" y="5"/>
                      </a:lnTo>
                      <a:lnTo>
                        <a:pt x="695" y="5"/>
                      </a:lnTo>
                      <a:lnTo>
                        <a:pt x="695" y="5"/>
                      </a:lnTo>
                      <a:lnTo>
                        <a:pt x="693" y="5"/>
                      </a:lnTo>
                      <a:lnTo>
                        <a:pt x="693" y="8"/>
                      </a:lnTo>
                      <a:lnTo>
                        <a:pt x="692" y="8"/>
                      </a:lnTo>
                      <a:lnTo>
                        <a:pt x="690" y="6"/>
                      </a:lnTo>
                      <a:lnTo>
                        <a:pt x="688" y="5"/>
                      </a:lnTo>
                      <a:lnTo>
                        <a:pt x="687" y="6"/>
                      </a:lnTo>
                      <a:lnTo>
                        <a:pt x="684" y="6"/>
                      </a:lnTo>
                      <a:lnTo>
                        <a:pt x="683" y="5"/>
                      </a:lnTo>
                      <a:lnTo>
                        <a:pt x="681" y="3"/>
                      </a:lnTo>
                      <a:lnTo>
                        <a:pt x="677" y="2"/>
                      </a:lnTo>
                      <a:lnTo>
                        <a:pt x="675" y="1"/>
                      </a:lnTo>
                      <a:lnTo>
                        <a:pt x="673" y="1"/>
                      </a:lnTo>
                      <a:lnTo>
                        <a:pt x="671" y="0"/>
                      </a:lnTo>
                      <a:lnTo>
                        <a:pt x="671" y="1"/>
                      </a:lnTo>
                      <a:lnTo>
                        <a:pt x="666" y="1"/>
                      </a:lnTo>
                      <a:lnTo>
                        <a:pt x="665" y="4"/>
                      </a:lnTo>
                      <a:lnTo>
                        <a:pt x="664" y="4"/>
                      </a:lnTo>
                      <a:lnTo>
                        <a:pt x="663" y="5"/>
                      </a:lnTo>
                      <a:lnTo>
                        <a:pt x="661" y="5"/>
                      </a:lnTo>
                      <a:lnTo>
                        <a:pt x="658" y="5"/>
                      </a:lnTo>
                      <a:lnTo>
                        <a:pt x="655" y="5"/>
                      </a:lnTo>
                      <a:lnTo>
                        <a:pt x="654" y="7"/>
                      </a:lnTo>
                      <a:lnTo>
                        <a:pt x="651" y="7"/>
                      </a:lnTo>
                      <a:lnTo>
                        <a:pt x="650" y="9"/>
                      </a:lnTo>
                      <a:lnTo>
                        <a:pt x="648" y="10"/>
                      </a:lnTo>
                      <a:lnTo>
                        <a:pt x="646" y="10"/>
                      </a:lnTo>
                      <a:lnTo>
                        <a:pt x="646" y="11"/>
                      </a:lnTo>
                      <a:lnTo>
                        <a:pt x="643" y="11"/>
                      </a:lnTo>
                      <a:lnTo>
                        <a:pt x="642" y="12"/>
                      </a:lnTo>
                      <a:lnTo>
                        <a:pt x="638" y="12"/>
                      </a:lnTo>
                      <a:lnTo>
                        <a:pt x="636" y="14"/>
                      </a:lnTo>
                      <a:lnTo>
                        <a:pt x="636" y="15"/>
                      </a:lnTo>
                      <a:lnTo>
                        <a:pt x="635" y="18"/>
                      </a:lnTo>
                      <a:lnTo>
                        <a:pt x="634" y="22"/>
                      </a:lnTo>
                      <a:lnTo>
                        <a:pt x="633" y="24"/>
                      </a:lnTo>
                      <a:lnTo>
                        <a:pt x="633" y="25"/>
                      </a:lnTo>
                      <a:lnTo>
                        <a:pt x="632" y="27"/>
                      </a:lnTo>
                      <a:lnTo>
                        <a:pt x="632" y="31"/>
                      </a:lnTo>
                      <a:lnTo>
                        <a:pt x="633" y="32"/>
                      </a:lnTo>
                      <a:lnTo>
                        <a:pt x="634" y="32"/>
                      </a:lnTo>
                      <a:lnTo>
                        <a:pt x="637" y="30"/>
                      </a:lnTo>
                      <a:lnTo>
                        <a:pt x="640" y="29"/>
                      </a:lnTo>
                      <a:lnTo>
                        <a:pt x="641" y="29"/>
                      </a:lnTo>
                      <a:lnTo>
                        <a:pt x="643" y="34"/>
                      </a:lnTo>
                      <a:lnTo>
                        <a:pt x="644" y="37"/>
                      </a:lnTo>
                      <a:lnTo>
                        <a:pt x="647" y="39"/>
                      </a:lnTo>
                      <a:lnTo>
                        <a:pt x="647" y="41"/>
                      </a:lnTo>
                      <a:lnTo>
                        <a:pt x="647" y="43"/>
                      </a:lnTo>
                      <a:lnTo>
                        <a:pt x="647" y="47"/>
                      </a:lnTo>
                      <a:lnTo>
                        <a:pt x="645" y="49"/>
                      </a:lnTo>
                      <a:lnTo>
                        <a:pt x="643" y="53"/>
                      </a:lnTo>
                      <a:lnTo>
                        <a:pt x="643" y="56"/>
                      </a:lnTo>
                      <a:lnTo>
                        <a:pt x="641" y="58"/>
                      </a:lnTo>
                      <a:lnTo>
                        <a:pt x="639" y="61"/>
                      </a:lnTo>
                      <a:lnTo>
                        <a:pt x="639" y="64"/>
                      </a:lnTo>
                      <a:lnTo>
                        <a:pt x="640" y="67"/>
                      </a:lnTo>
                      <a:lnTo>
                        <a:pt x="640" y="69"/>
                      </a:lnTo>
                      <a:lnTo>
                        <a:pt x="640" y="73"/>
                      </a:lnTo>
                      <a:lnTo>
                        <a:pt x="642" y="74"/>
                      </a:lnTo>
                      <a:lnTo>
                        <a:pt x="642" y="77"/>
                      </a:lnTo>
                      <a:lnTo>
                        <a:pt x="640" y="79"/>
                      </a:lnTo>
                      <a:lnTo>
                        <a:pt x="640" y="81"/>
                      </a:lnTo>
                      <a:lnTo>
                        <a:pt x="640" y="84"/>
                      </a:lnTo>
                      <a:lnTo>
                        <a:pt x="640" y="89"/>
                      </a:lnTo>
                      <a:lnTo>
                        <a:pt x="640" y="90"/>
                      </a:lnTo>
                      <a:lnTo>
                        <a:pt x="640" y="94"/>
                      </a:lnTo>
                      <a:lnTo>
                        <a:pt x="641" y="95"/>
                      </a:lnTo>
                      <a:lnTo>
                        <a:pt x="643" y="96"/>
                      </a:lnTo>
                      <a:lnTo>
                        <a:pt x="643" y="95"/>
                      </a:lnTo>
                      <a:lnTo>
                        <a:pt x="645" y="96"/>
                      </a:lnTo>
                      <a:lnTo>
                        <a:pt x="645" y="99"/>
                      </a:lnTo>
                      <a:lnTo>
                        <a:pt x="644" y="103"/>
                      </a:lnTo>
                      <a:lnTo>
                        <a:pt x="642" y="105"/>
                      </a:lnTo>
                      <a:lnTo>
                        <a:pt x="637" y="106"/>
                      </a:lnTo>
                      <a:lnTo>
                        <a:pt x="634" y="109"/>
                      </a:lnTo>
                      <a:lnTo>
                        <a:pt x="627" y="117"/>
                      </a:lnTo>
                      <a:lnTo>
                        <a:pt x="626" y="117"/>
                      </a:lnTo>
                      <a:lnTo>
                        <a:pt x="623" y="115"/>
                      </a:lnTo>
                      <a:lnTo>
                        <a:pt x="619" y="115"/>
                      </a:lnTo>
                      <a:lnTo>
                        <a:pt x="617" y="115"/>
                      </a:lnTo>
                      <a:lnTo>
                        <a:pt x="616" y="114"/>
                      </a:lnTo>
                      <a:lnTo>
                        <a:pt x="615" y="113"/>
                      </a:lnTo>
                      <a:lnTo>
                        <a:pt x="613" y="114"/>
                      </a:lnTo>
                      <a:lnTo>
                        <a:pt x="613" y="114"/>
                      </a:lnTo>
                      <a:lnTo>
                        <a:pt x="610" y="140"/>
                      </a:lnTo>
                      <a:lnTo>
                        <a:pt x="611" y="146"/>
                      </a:lnTo>
                      <a:lnTo>
                        <a:pt x="609" y="151"/>
                      </a:lnTo>
                      <a:lnTo>
                        <a:pt x="610" y="154"/>
                      </a:lnTo>
                      <a:lnTo>
                        <a:pt x="608" y="162"/>
                      </a:lnTo>
                      <a:lnTo>
                        <a:pt x="610" y="167"/>
                      </a:lnTo>
                      <a:lnTo>
                        <a:pt x="617" y="171"/>
                      </a:lnTo>
                      <a:lnTo>
                        <a:pt x="622" y="167"/>
                      </a:lnTo>
                      <a:lnTo>
                        <a:pt x="627" y="167"/>
                      </a:lnTo>
                      <a:lnTo>
                        <a:pt x="633" y="168"/>
                      </a:lnTo>
                      <a:lnTo>
                        <a:pt x="636" y="171"/>
                      </a:lnTo>
                      <a:lnTo>
                        <a:pt x="640" y="165"/>
                      </a:lnTo>
                      <a:lnTo>
                        <a:pt x="639" y="161"/>
                      </a:lnTo>
                      <a:lnTo>
                        <a:pt x="640" y="158"/>
                      </a:lnTo>
                      <a:lnTo>
                        <a:pt x="643" y="157"/>
                      </a:lnTo>
                      <a:lnTo>
                        <a:pt x="645" y="156"/>
                      </a:lnTo>
                      <a:lnTo>
                        <a:pt x="651" y="157"/>
                      </a:lnTo>
                      <a:lnTo>
                        <a:pt x="654" y="163"/>
                      </a:lnTo>
                      <a:lnTo>
                        <a:pt x="660" y="168"/>
                      </a:lnTo>
                      <a:lnTo>
                        <a:pt x="664" y="174"/>
                      </a:lnTo>
                      <a:lnTo>
                        <a:pt x="669" y="179"/>
                      </a:lnTo>
                      <a:lnTo>
                        <a:pt x="669" y="182"/>
                      </a:lnTo>
                      <a:lnTo>
                        <a:pt x="670" y="184"/>
                      </a:lnTo>
                      <a:lnTo>
                        <a:pt x="670" y="188"/>
                      </a:lnTo>
                      <a:lnTo>
                        <a:pt x="669" y="189"/>
                      </a:lnTo>
                      <a:lnTo>
                        <a:pt x="669" y="191"/>
                      </a:lnTo>
                      <a:lnTo>
                        <a:pt x="668" y="194"/>
                      </a:lnTo>
                      <a:lnTo>
                        <a:pt x="666" y="193"/>
                      </a:lnTo>
                      <a:lnTo>
                        <a:pt x="664" y="191"/>
                      </a:lnTo>
                      <a:lnTo>
                        <a:pt x="661" y="192"/>
                      </a:lnTo>
                      <a:lnTo>
                        <a:pt x="660" y="193"/>
                      </a:lnTo>
                      <a:lnTo>
                        <a:pt x="656" y="191"/>
                      </a:lnTo>
                      <a:lnTo>
                        <a:pt x="654" y="191"/>
                      </a:lnTo>
                      <a:lnTo>
                        <a:pt x="651" y="196"/>
                      </a:lnTo>
                      <a:lnTo>
                        <a:pt x="647" y="200"/>
                      </a:lnTo>
                      <a:lnTo>
                        <a:pt x="645" y="201"/>
                      </a:lnTo>
                      <a:lnTo>
                        <a:pt x="642" y="199"/>
                      </a:lnTo>
                      <a:lnTo>
                        <a:pt x="641" y="200"/>
                      </a:lnTo>
                      <a:lnTo>
                        <a:pt x="641" y="203"/>
                      </a:lnTo>
                      <a:lnTo>
                        <a:pt x="640" y="205"/>
                      </a:lnTo>
                      <a:lnTo>
                        <a:pt x="638" y="205"/>
                      </a:lnTo>
                      <a:lnTo>
                        <a:pt x="636" y="205"/>
                      </a:lnTo>
                      <a:lnTo>
                        <a:pt x="636" y="207"/>
                      </a:lnTo>
                      <a:lnTo>
                        <a:pt x="633" y="212"/>
                      </a:lnTo>
                      <a:lnTo>
                        <a:pt x="633" y="216"/>
                      </a:lnTo>
                      <a:lnTo>
                        <a:pt x="633" y="220"/>
                      </a:lnTo>
                      <a:lnTo>
                        <a:pt x="631" y="222"/>
                      </a:lnTo>
                      <a:lnTo>
                        <a:pt x="628" y="223"/>
                      </a:lnTo>
                      <a:lnTo>
                        <a:pt x="622" y="228"/>
                      </a:lnTo>
                      <a:lnTo>
                        <a:pt x="619" y="228"/>
                      </a:lnTo>
                      <a:lnTo>
                        <a:pt x="615" y="227"/>
                      </a:lnTo>
                      <a:lnTo>
                        <a:pt x="613" y="229"/>
                      </a:lnTo>
                      <a:lnTo>
                        <a:pt x="611" y="236"/>
                      </a:lnTo>
                      <a:lnTo>
                        <a:pt x="608" y="238"/>
                      </a:lnTo>
                      <a:lnTo>
                        <a:pt x="605" y="240"/>
                      </a:lnTo>
                      <a:lnTo>
                        <a:pt x="603" y="243"/>
                      </a:lnTo>
                      <a:lnTo>
                        <a:pt x="602" y="246"/>
                      </a:lnTo>
                      <a:lnTo>
                        <a:pt x="601" y="246"/>
                      </a:lnTo>
                      <a:lnTo>
                        <a:pt x="598" y="244"/>
                      </a:lnTo>
                      <a:lnTo>
                        <a:pt x="595" y="243"/>
                      </a:lnTo>
                      <a:lnTo>
                        <a:pt x="590" y="242"/>
                      </a:lnTo>
                      <a:lnTo>
                        <a:pt x="587" y="239"/>
                      </a:lnTo>
                      <a:lnTo>
                        <a:pt x="583" y="239"/>
                      </a:lnTo>
                      <a:lnTo>
                        <a:pt x="578" y="240"/>
                      </a:lnTo>
                      <a:lnTo>
                        <a:pt x="574" y="243"/>
                      </a:lnTo>
                      <a:lnTo>
                        <a:pt x="572" y="246"/>
                      </a:lnTo>
                      <a:lnTo>
                        <a:pt x="572" y="254"/>
                      </a:lnTo>
                      <a:lnTo>
                        <a:pt x="572" y="257"/>
                      </a:lnTo>
                      <a:lnTo>
                        <a:pt x="572" y="260"/>
                      </a:lnTo>
                      <a:lnTo>
                        <a:pt x="578" y="265"/>
                      </a:lnTo>
                      <a:lnTo>
                        <a:pt x="584" y="269"/>
                      </a:lnTo>
                      <a:lnTo>
                        <a:pt x="584" y="271"/>
                      </a:lnTo>
                      <a:lnTo>
                        <a:pt x="583" y="274"/>
                      </a:lnTo>
                      <a:lnTo>
                        <a:pt x="581" y="277"/>
                      </a:lnTo>
                      <a:lnTo>
                        <a:pt x="575" y="286"/>
                      </a:lnTo>
                      <a:lnTo>
                        <a:pt x="571" y="293"/>
                      </a:lnTo>
                      <a:lnTo>
                        <a:pt x="569" y="299"/>
                      </a:lnTo>
                      <a:lnTo>
                        <a:pt x="567" y="299"/>
                      </a:lnTo>
                      <a:lnTo>
                        <a:pt x="562" y="301"/>
                      </a:lnTo>
                      <a:lnTo>
                        <a:pt x="559" y="301"/>
                      </a:lnTo>
                      <a:lnTo>
                        <a:pt x="555" y="304"/>
                      </a:lnTo>
                      <a:lnTo>
                        <a:pt x="551" y="307"/>
                      </a:lnTo>
                      <a:lnTo>
                        <a:pt x="547" y="308"/>
                      </a:lnTo>
                      <a:lnTo>
                        <a:pt x="542" y="308"/>
                      </a:lnTo>
                      <a:lnTo>
                        <a:pt x="537" y="310"/>
                      </a:lnTo>
                      <a:lnTo>
                        <a:pt x="533" y="312"/>
                      </a:lnTo>
                      <a:lnTo>
                        <a:pt x="523" y="315"/>
                      </a:lnTo>
                      <a:lnTo>
                        <a:pt x="515" y="319"/>
                      </a:lnTo>
                      <a:lnTo>
                        <a:pt x="511" y="324"/>
                      </a:lnTo>
                      <a:lnTo>
                        <a:pt x="505" y="330"/>
                      </a:lnTo>
                      <a:lnTo>
                        <a:pt x="502" y="333"/>
                      </a:lnTo>
                      <a:lnTo>
                        <a:pt x="499" y="333"/>
                      </a:lnTo>
                      <a:lnTo>
                        <a:pt x="494" y="332"/>
                      </a:lnTo>
                      <a:lnTo>
                        <a:pt x="494" y="329"/>
                      </a:lnTo>
                      <a:lnTo>
                        <a:pt x="494" y="327"/>
                      </a:lnTo>
                      <a:lnTo>
                        <a:pt x="488" y="329"/>
                      </a:lnTo>
                      <a:lnTo>
                        <a:pt x="484" y="330"/>
                      </a:lnTo>
                      <a:lnTo>
                        <a:pt x="478" y="327"/>
                      </a:lnTo>
                      <a:lnTo>
                        <a:pt x="474" y="326"/>
                      </a:lnTo>
                      <a:lnTo>
                        <a:pt x="465" y="322"/>
                      </a:lnTo>
                      <a:lnTo>
                        <a:pt x="456" y="317"/>
                      </a:lnTo>
                      <a:lnTo>
                        <a:pt x="452" y="312"/>
                      </a:lnTo>
                      <a:lnTo>
                        <a:pt x="448" y="312"/>
                      </a:lnTo>
                      <a:lnTo>
                        <a:pt x="438" y="310"/>
                      </a:lnTo>
                      <a:lnTo>
                        <a:pt x="429" y="311"/>
                      </a:lnTo>
                      <a:lnTo>
                        <a:pt x="427" y="310"/>
                      </a:lnTo>
                      <a:lnTo>
                        <a:pt x="425" y="311"/>
                      </a:lnTo>
                      <a:lnTo>
                        <a:pt x="425" y="313"/>
                      </a:lnTo>
                      <a:lnTo>
                        <a:pt x="420" y="315"/>
                      </a:lnTo>
                      <a:lnTo>
                        <a:pt x="413" y="316"/>
                      </a:lnTo>
                      <a:lnTo>
                        <a:pt x="401" y="315"/>
                      </a:lnTo>
                      <a:lnTo>
                        <a:pt x="393" y="315"/>
                      </a:lnTo>
                      <a:lnTo>
                        <a:pt x="387" y="315"/>
                      </a:lnTo>
                      <a:lnTo>
                        <a:pt x="381" y="315"/>
                      </a:lnTo>
                      <a:lnTo>
                        <a:pt x="378" y="316"/>
                      </a:lnTo>
                      <a:lnTo>
                        <a:pt x="376" y="315"/>
                      </a:lnTo>
                      <a:lnTo>
                        <a:pt x="373" y="308"/>
                      </a:lnTo>
                      <a:lnTo>
                        <a:pt x="371" y="304"/>
                      </a:lnTo>
                      <a:lnTo>
                        <a:pt x="368" y="298"/>
                      </a:lnTo>
                      <a:lnTo>
                        <a:pt x="366" y="295"/>
                      </a:lnTo>
                      <a:lnTo>
                        <a:pt x="364" y="291"/>
                      </a:lnTo>
                      <a:lnTo>
                        <a:pt x="364" y="288"/>
                      </a:lnTo>
                      <a:lnTo>
                        <a:pt x="362" y="285"/>
                      </a:lnTo>
                      <a:lnTo>
                        <a:pt x="359" y="284"/>
                      </a:lnTo>
                      <a:lnTo>
                        <a:pt x="359" y="284"/>
                      </a:lnTo>
                      <a:lnTo>
                        <a:pt x="358" y="282"/>
                      </a:lnTo>
                      <a:lnTo>
                        <a:pt x="357" y="280"/>
                      </a:lnTo>
                      <a:lnTo>
                        <a:pt x="356" y="279"/>
                      </a:lnTo>
                      <a:lnTo>
                        <a:pt x="355" y="279"/>
                      </a:lnTo>
                      <a:lnTo>
                        <a:pt x="351" y="279"/>
                      </a:lnTo>
                      <a:lnTo>
                        <a:pt x="348" y="277"/>
                      </a:lnTo>
                      <a:lnTo>
                        <a:pt x="342" y="273"/>
                      </a:lnTo>
                      <a:lnTo>
                        <a:pt x="341" y="272"/>
                      </a:lnTo>
                      <a:lnTo>
                        <a:pt x="339" y="272"/>
                      </a:lnTo>
                      <a:lnTo>
                        <a:pt x="337" y="271"/>
                      </a:lnTo>
                      <a:lnTo>
                        <a:pt x="336" y="270"/>
                      </a:lnTo>
                      <a:lnTo>
                        <a:pt x="332" y="266"/>
                      </a:lnTo>
                      <a:lnTo>
                        <a:pt x="322" y="264"/>
                      </a:lnTo>
                      <a:lnTo>
                        <a:pt x="321" y="264"/>
                      </a:lnTo>
                      <a:lnTo>
                        <a:pt x="320" y="265"/>
                      </a:lnTo>
                      <a:lnTo>
                        <a:pt x="316" y="266"/>
                      </a:lnTo>
                      <a:lnTo>
                        <a:pt x="310" y="266"/>
                      </a:lnTo>
                      <a:lnTo>
                        <a:pt x="296" y="262"/>
                      </a:lnTo>
                      <a:lnTo>
                        <a:pt x="293" y="260"/>
                      </a:lnTo>
                      <a:lnTo>
                        <a:pt x="290" y="254"/>
                      </a:lnTo>
                      <a:lnTo>
                        <a:pt x="289" y="252"/>
                      </a:lnTo>
                      <a:lnTo>
                        <a:pt x="289" y="249"/>
                      </a:lnTo>
                      <a:lnTo>
                        <a:pt x="290" y="247"/>
                      </a:lnTo>
                      <a:lnTo>
                        <a:pt x="292" y="246"/>
                      </a:lnTo>
                      <a:lnTo>
                        <a:pt x="293" y="243"/>
                      </a:lnTo>
                      <a:lnTo>
                        <a:pt x="291" y="240"/>
                      </a:lnTo>
                      <a:lnTo>
                        <a:pt x="290" y="236"/>
                      </a:lnTo>
                      <a:lnTo>
                        <a:pt x="291" y="234"/>
                      </a:lnTo>
                      <a:lnTo>
                        <a:pt x="291" y="230"/>
                      </a:lnTo>
                      <a:lnTo>
                        <a:pt x="290" y="228"/>
                      </a:lnTo>
                      <a:lnTo>
                        <a:pt x="288" y="225"/>
                      </a:lnTo>
                      <a:lnTo>
                        <a:pt x="286" y="223"/>
                      </a:lnTo>
                      <a:lnTo>
                        <a:pt x="284" y="221"/>
                      </a:lnTo>
                      <a:lnTo>
                        <a:pt x="283" y="218"/>
                      </a:lnTo>
                      <a:lnTo>
                        <a:pt x="281" y="215"/>
                      </a:lnTo>
                      <a:lnTo>
                        <a:pt x="280" y="212"/>
                      </a:lnTo>
                      <a:lnTo>
                        <a:pt x="280" y="210"/>
                      </a:lnTo>
                      <a:lnTo>
                        <a:pt x="279" y="207"/>
                      </a:lnTo>
                      <a:lnTo>
                        <a:pt x="276" y="205"/>
                      </a:lnTo>
                      <a:lnTo>
                        <a:pt x="274" y="204"/>
                      </a:lnTo>
                      <a:lnTo>
                        <a:pt x="273" y="202"/>
                      </a:lnTo>
                      <a:lnTo>
                        <a:pt x="271" y="201"/>
                      </a:lnTo>
                      <a:lnTo>
                        <a:pt x="269" y="201"/>
                      </a:lnTo>
                      <a:lnTo>
                        <a:pt x="267" y="203"/>
                      </a:lnTo>
                      <a:lnTo>
                        <a:pt x="266" y="204"/>
                      </a:lnTo>
                      <a:lnTo>
                        <a:pt x="264" y="203"/>
                      </a:lnTo>
                      <a:lnTo>
                        <a:pt x="262" y="200"/>
                      </a:lnTo>
                      <a:lnTo>
                        <a:pt x="262" y="198"/>
                      </a:lnTo>
                      <a:lnTo>
                        <a:pt x="259" y="198"/>
                      </a:lnTo>
                      <a:lnTo>
                        <a:pt x="256" y="200"/>
                      </a:lnTo>
                      <a:lnTo>
                        <a:pt x="255" y="201"/>
                      </a:lnTo>
                      <a:lnTo>
                        <a:pt x="255" y="204"/>
                      </a:lnTo>
                      <a:lnTo>
                        <a:pt x="253" y="204"/>
                      </a:lnTo>
                      <a:lnTo>
                        <a:pt x="250" y="201"/>
                      </a:lnTo>
                      <a:lnTo>
                        <a:pt x="249" y="199"/>
                      </a:lnTo>
                      <a:lnTo>
                        <a:pt x="249" y="198"/>
                      </a:lnTo>
                      <a:lnTo>
                        <a:pt x="248" y="194"/>
                      </a:lnTo>
                      <a:lnTo>
                        <a:pt x="245" y="193"/>
                      </a:lnTo>
                      <a:lnTo>
                        <a:pt x="242" y="190"/>
                      </a:lnTo>
                      <a:lnTo>
                        <a:pt x="241" y="189"/>
                      </a:lnTo>
                      <a:lnTo>
                        <a:pt x="239" y="188"/>
                      </a:lnTo>
                      <a:lnTo>
                        <a:pt x="239" y="185"/>
                      </a:lnTo>
                      <a:lnTo>
                        <a:pt x="238" y="183"/>
                      </a:lnTo>
                      <a:lnTo>
                        <a:pt x="238" y="181"/>
                      </a:lnTo>
                      <a:lnTo>
                        <a:pt x="238" y="181"/>
                      </a:lnTo>
                      <a:lnTo>
                        <a:pt x="238" y="183"/>
                      </a:lnTo>
                      <a:lnTo>
                        <a:pt x="236" y="183"/>
                      </a:lnTo>
                      <a:lnTo>
                        <a:pt x="235" y="181"/>
                      </a:lnTo>
                      <a:lnTo>
                        <a:pt x="235" y="180"/>
                      </a:lnTo>
                      <a:lnTo>
                        <a:pt x="235" y="176"/>
                      </a:lnTo>
                      <a:lnTo>
                        <a:pt x="235" y="174"/>
                      </a:lnTo>
                      <a:lnTo>
                        <a:pt x="233" y="174"/>
                      </a:lnTo>
                      <a:lnTo>
                        <a:pt x="230" y="173"/>
                      </a:lnTo>
                      <a:lnTo>
                        <a:pt x="228" y="173"/>
                      </a:lnTo>
                      <a:lnTo>
                        <a:pt x="229" y="174"/>
                      </a:lnTo>
                      <a:lnTo>
                        <a:pt x="226" y="177"/>
                      </a:lnTo>
                      <a:lnTo>
                        <a:pt x="224" y="178"/>
                      </a:lnTo>
                      <a:lnTo>
                        <a:pt x="221" y="183"/>
                      </a:lnTo>
                      <a:lnTo>
                        <a:pt x="220" y="186"/>
                      </a:lnTo>
                      <a:lnTo>
                        <a:pt x="221" y="188"/>
                      </a:lnTo>
                      <a:lnTo>
                        <a:pt x="219" y="191"/>
                      </a:lnTo>
                      <a:lnTo>
                        <a:pt x="215" y="193"/>
                      </a:lnTo>
                      <a:lnTo>
                        <a:pt x="213" y="195"/>
                      </a:lnTo>
                      <a:lnTo>
                        <a:pt x="212" y="199"/>
                      </a:lnTo>
                      <a:lnTo>
                        <a:pt x="212" y="206"/>
                      </a:lnTo>
                      <a:lnTo>
                        <a:pt x="215" y="213"/>
                      </a:lnTo>
                      <a:lnTo>
                        <a:pt x="217" y="217"/>
                      </a:lnTo>
                      <a:lnTo>
                        <a:pt x="217" y="219"/>
                      </a:lnTo>
                      <a:lnTo>
                        <a:pt x="214" y="225"/>
                      </a:lnTo>
                      <a:lnTo>
                        <a:pt x="210" y="226"/>
                      </a:lnTo>
                      <a:lnTo>
                        <a:pt x="208" y="229"/>
                      </a:lnTo>
                      <a:lnTo>
                        <a:pt x="206" y="230"/>
                      </a:lnTo>
                      <a:lnTo>
                        <a:pt x="205" y="229"/>
                      </a:lnTo>
                      <a:lnTo>
                        <a:pt x="204" y="228"/>
                      </a:lnTo>
                      <a:lnTo>
                        <a:pt x="202" y="228"/>
                      </a:lnTo>
                      <a:lnTo>
                        <a:pt x="197" y="229"/>
                      </a:lnTo>
                      <a:lnTo>
                        <a:pt x="193" y="229"/>
                      </a:lnTo>
                      <a:lnTo>
                        <a:pt x="187" y="226"/>
                      </a:lnTo>
                      <a:lnTo>
                        <a:pt x="183" y="226"/>
                      </a:lnTo>
                      <a:lnTo>
                        <a:pt x="182" y="226"/>
                      </a:lnTo>
                      <a:lnTo>
                        <a:pt x="181" y="234"/>
                      </a:lnTo>
                      <a:lnTo>
                        <a:pt x="179" y="239"/>
                      </a:lnTo>
                      <a:lnTo>
                        <a:pt x="179" y="243"/>
                      </a:lnTo>
                      <a:lnTo>
                        <a:pt x="178" y="252"/>
                      </a:lnTo>
                      <a:lnTo>
                        <a:pt x="178" y="260"/>
                      </a:lnTo>
                      <a:lnTo>
                        <a:pt x="177" y="262"/>
                      </a:lnTo>
                      <a:lnTo>
                        <a:pt x="179" y="264"/>
                      </a:lnTo>
                      <a:lnTo>
                        <a:pt x="183" y="266"/>
                      </a:lnTo>
                      <a:lnTo>
                        <a:pt x="181" y="269"/>
                      </a:lnTo>
                      <a:lnTo>
                        <a:pt x="180" y="271"/>
                      </a:lnTo>
                      <a:lnTo>
                        <a:pt x="179" y="271"/>
                      </a:lnTo>
                      <a:lnTo>
                        <a:pt x="177" y="273"/>
                      </a:lnTo>
                      <a:lnTo>
                        <a:pt x="175" y="273"/>
                      </a:lnTo>
                      <a:lnTo>
                        <a:pt x="173" y="271"/>
                      </a:lnTo>
                      <a:lnTo>
                        <a:pt x="172" y="272"/>
                      </a:lnTo>
                      <a:lnTo>
                        <a:pt x="168" y="273"/>
                      </a:lnTo>
                      <a:lnTo>
                        <a:pt x="162" y="274"/>
                      </a:lnTo>
                      <a:lnTo>
                        <a:pt x="158" y="277"/>
                      </a:lnTo>
                      <a:lnTo>
                        <a:pt x="155" y="277"/>
                      </a:lnTo>
                      <a:lnTo>
                        <a:pt x="154" y="276"/>
                      </a:lnTo>
                      <a:lnTo>
                        <a:pt x="152" y="277"/>
                      </a:lnTo>
                      <a:lnTo>
                        <a:pt x="149" y="280"/>
                      </a:lnTo>
                      <a:lnTo>
                        <a:pt x="148" y="282"/>
                      </a:lnTo>
                      <a:lnTo>
                        <a:pt x="152" y="284"/>
                      </a:lnTo>
                      <a:lnTo>
                        <a:pt x="155" y="284"/>
                      </a:lnTo>
                      <a:lnTo>
                        <a:pt x="159" y="284"/>
                      </a:lnTo>
                      <a:lnTo>
                        <a:pt x="159" y="286"/>
                      </a:lnTo>
                      <a:lnTo>
                        <a:pt x="156" y="288"/>
                      </a:lnTo>
                      <a:lnTo>
                        <a:pt x="158" y="294"/>
                      </a:lnTo>
                      <a:lnTo>
                        <a:pt x="158" y="296"/>
                      </a:lnTo>
                      <a:lnTo>
                        <a:pt x="159" y="298"/>
                      </a:lnTo>
                      <a:lnTo>
                        <a:pt x="160" y="301"/>
                      </a:lnTo>
                      <a:lnTo>
                        <a:pt x="162" y="307"/>
                      </a:lnTo>
                      <a:lnTo>
                        <a:pt x="163" y="309"/>
                      </a:lnTo>
                      <a:lnTo>
                        <a:pt x="166" y="312"/>
                      </a:lnTo>
                      <a:lnTo>
                        <a:pt x="167" y="319"/>
                      </a:lnTo>
                      <a:lnTo>
                        <a:pt x="165" y="321"/>
                      </a:lnTo>
                      <a:lnTo>
                        <a:pt x="165" y="324"/>
                      </a:lnTo>
                      <a:lnTo>
                        <a:pt x="167" y="328"/>
                      </a:lnTo>
                      <a:lnTo>
                        <a:pt x="165" y="329"/>
                      </a:lnTo>
                      <a:lnTo>
                        <a:pt x="165" y="330"/>
                      </a:lnTo>
                      <a:lnTo>
                        <a:pt x="162" y="333"/>
                      </a:lnTo>
                      <a:lnTo>
                        <a:pt x="162" y="337"/>
                      </a:lnTo>
                      <a:lnTo>
                        <a:pt x="160" y="339"/>
                      </a:lnTo>
                      <a:lnTo>
                        <a:pt x="154" y="336"/>
                      </a:lnTo>
                      <a:lnTo>
                        <a:pt x="148" y="329"/>
                      </a:lnTo>
                      <a:lnTo>
                        <a:pt x="145" y="329"/>
                      </a:lnTo>
                      <a:lnTo>
                        <a:pt x="139" y="326"/>
                      </a:lnTo>
                      <a:lnTo>
                        <a:pt x="131" y="326"/>
                      </a:lnTo>
                      <a:lnTo>
                        <a:pt x="126" y="328"/>
                      </a:lnTo>
                      <a:lnTo>
                        <a:pt x="119" y="326"/>
                      </a:lnTo>
                      <a:lnTo>
                        <a:pt x="112" y="327"/>
                      </a:lnTo>
                      <a:lnTo>
                        <a:pt x="109" y="328"/>
                      </a:lnTo>
                      <a:lnTo>
                        <a:pt x="106" y="326"/>
                      </a:lnTo>
                      <a:lnTo>
                        <a:pt x="103" y="329"/>
                      </a:lnTo>
                      <a:lnTo>
                        <a:pt x="100" y="331"/>
                      </a:lnTo>
                      <a:lnTo>
                        <a:pt x="93" y="329"/>
                      </a:lnTo>
                      <a:lnTo>
                        <a:pt x="87" y="328"/>
                      </a:lnTo>
                      <a:lnTo>
                        <a:pt x="84" y="326"/>
                      </a:lnTo>
                      <a:lnTo>
                        <a:pt x="79" y="326"/>
                      </a:lnTo>
                      <a:lnTo>
                        <a:pt x="78" y="326"/>
                      </a:lnTo>
                      <a:lnTo>
                        <a:pt x="75" y="326"/>
                      </a:lnTo>
                      <a:lnTo>
                        <a:pt x="72" y="326"/>
                      </a:lnTo>
                      <a:lnTo>
                        <a:pt x="70" y="327"/>
                      </a:lnTo>
                      <a:lnTo>
                        <a:pt x="71" y="330"/>
                      </a:lnTo>
                      <a:lnTo>
                        <a:pt x="72" y="334"/>
                      </a:lnTo>
                      <a:lnTo>
                        <a:pt x="72" y="339"/>
                      </a:lnTo>
                      <a:lnTo>
                        <a:pt x="67" y="339"/>
                      </a:lnTo>
                      <a:lnTo>
                        <a:pt x="58" y="339"/>
                      </a:lnTo>
                      <a:lnTo>
                        <a:pt x="48" y="339"/>
                      </a:lnTo>
                      <a:lnTo>
                        <a:pt x="45" y="337"/>
                      </a:lnTo>
                      <a:lnTo>
                        <a:pt x="41" y="336"/>
                      </a:lnTo>
                      <a:lnTo>
                        <a:pt x="38" y="339"/>
                      </a:lnTo>
                      <a:lnTo>
                        <a:pt x="39" y="342"/>
                      </a:lnTo>
                      <a:lnTo>
                        <a:pt x="36" y="344"/>
                      </a:lnTo>
                      <a:lnTo>
                        <a:pt x="36" y="346"/>
                      </a:lnTo>
                      <a:lnTo>
                        <a:pt x="35" y="346"/>
                      </a:lnTo>
                      <a:lnTo>
                        <a:pt x="37" y="346"/>
                      </a:lnTo>
                      <a:lnTo>
                        <a:pt x="37" y="350"/>
                      </a:lnTo>
                      <a:lnTo>
                        <a:pt x="33" y="357"/>
                      </a:lnTo>
                      <a:lnTo>
                        <a:pt x="30" y="362"/>
                      </a:lnTo>
                      <a:lnTo>
                        <a:pt x="34" y="364"/>
                      </a:lnTo>
                      <a:lnTo>
                        <a:pt x="40" y="366"/>
                      </a:lnTo>
                      <a:lnTo>
                        <a:pt x="42" y="369"/>
                      </a:lnTo>
                      <a:lnTo>
                        <a:pt x="44" y="370"/>
                      </a:lnTo>
                      <a:lnTo>
                        <a:pt x="48" y="367"/>
                      </a:lnTo>
                      <a:lnTo>
                        <a:pt x="48" y="362"/>
                      </a:lnTo>
                      <a:lnTo>
                        <a:pt x="49" y="363"/>
                      </a:lnTo>
                      <a:lnTo>
                        <a:pt x="56" y="369"/>
                      </a:lnTo>
                      <a:lnTo>
                        <a:pt x="57" y="373"/>
                      </a:lnTo>
                      <a:lnTo>
                        <a:pt x="53" y="377"/>
                      </a:lnTo>
                      <a:lnTo>
                        <a:pt x="48" y="377"/>
                      </a:lnTo>
                      <a:lnTo>
                        <a:pt x="41" y="379"/>
                      </a:lnTo>
                      <a:lnTo>
                        <a:pt x="40" y="377"/>
                      </a:lnTo>
                      <a:lnTo>
                        <a:pt x="37" y="373"/>
                      </a:lnTo>
                      <a:lnTo>
                        <a:pt x="33" y="378"/>
                      </a:lnTo>
                      <a:lnTo>
                        <a:pt x="30" y="377"/>
                      </a:lnTo>
                      <a:lnTo>
                        <a:pt x="26" y="381"/>
                      </a:lnTo>
                      <a:lnTo>
                        <a:pt x="23" y="383"/>
                      </a:lnTo>
                      <a:lnTo>
                        <a:pt x="22" y="387"/>
                      </a:lnTo>
                      <a:lnTo>
                        <a:pt x="27" y="389"/>
                      </a:lnTo>
                      <a:lnTo>
                        <a:pt x="27" y="393"/>
                      </a:lnTo>
                      <a:lnTo>
                        <a:pt x="22" y="395"/>
                      </a:lnTo>
                      <a:lnTo>
                        <a:pt x="16" y="397"/>
                      </a:lnTo>
                      <a:lnTo>
                        <a:pt x="17" y="398"/>
                      </a:lnTo>
                      <a:lnTo>
                        <a:pt x="18" y="401"/>
                      </a:lnTo>
                      <a:lnTo>
                        <a:pt x="13" y="403"/>
                      </a:lnTo>
                      <a:lnTo>
                        <a:pt x="12" y="407"/>
                      </a:lnTo>
                      <a:lnTo>
                        <a:pt x="10" y="408"/>
                      </a:lnTo>
                      <a:lnTo>
                        <a:pt x="3" y="407"/>
                      </a:lnTo>
                      <a:lnTo>
                        <a:pt x="0" y="409"/>
                      </a:lnTo>
                      <a:lnTo>
                        <a:pt x="0" y="415"/>
                      </a:lnTo>
                      <a:lnTo>
                        <a:pt x="4" y="421"/>
                      </a:lnTo>
                      <a:lnTo>
                        <a:pt x="6" y="419"/>
                      </a:lnTo>
                      <a:lnTo>
                        <a:pt x="10" y="419"/>
                      </a:lnTo>
                      <a:lnTo>
                        <a:pt x="11" y="423"/>
                      </a:lnTo>
                      <a:lnTo>
                        <a:pt x="10" y="427"/>
                      </a:lnTo>
                      <a:lnTo>
                        <a:pt x="11" y="432"/>
                      </a:lnTo>
                      <a:lnTo>
                        <a:pt x="14" y="433"/>
                      </a:lnTo>
                      <a:lnTo>
                        <a:pt x="14" y="438"/>
                      </a:lnTo>
                      <a:lnTo>
                        <a:pt x="13" y="440"/>
                      </a:lnTo>
                      <a:lnTo>
                        <a:pt x="10" y="448"/>
                      </a:lnTo>
                      <a:lnTo>
                        <a:pt x="10" y="459"/>
                      </a:lnTo>
                      <a:lnTo>
                        <a:pt x="8" y="457"/>
                      </a:lnTo>
                      <a:lnTo>
                        <a:pt x="11" y="461"/>
                      </a:lnTo>
                      <a:lnTo>
                        <a:pt x="13" y="463"/>
                      </a:lnTo>
                      <a:lnTo>
                        <a:pt x="18" y="461"/>
                      </a:lnTo>
                      <a:lnTo>
                        <a:pt x="21" y="459"/>
                      </a:lnTo>
                      <a:lnTo>
                        <a:pt x="23" y="457"/>
                      </a:lnTo>
                      <a:lnTo>
                        <a:pt x="24" y="457"/>
                      </a:lnTo>
                      <a:lnTo>
                        <a:pt x="26" y="454"/>
                      </a:lnTo>
                      <a:lnTo>
                        <a:pt x="27" y="456"/>
                      </a:lnTo>
                      <a:lnTo>
                        <a:pt x="29" y="458"/>
                      </a:lnTo>
                      <a:lnTo>
                        <a:pt x="34" y="459"/>
                      </a:lnTo>
                      <a:lnTo>
                        <a:pt x="34" y="456"/>
                      </a:lnTo>
                      <a:lnTo>
                        <a:pt x="32" y="454"/>
                      </a:lnTo>
                      <a:lnTo>
                        <a:pt x="32" y="452"/>
                      </a:lnTo>
                      <a:lnTo>
                        <a:pt x="35" y="451"/>
                      </a:lnTo>
                      <a:lnTo>
                        <a:pt x="37" y="449"/>
                      </a:lnTo>
                      <a:lnTo>
                        <a:pt x="38" y="449"/>
                      </a:lnTo>
                      <a:lnTo>
                        <a:pt x="38" y="451"/>
                      </a:lnTo>
                      <a:lnTo>
                        <a:pt x="41" y="450"/>
                      </a:lnTo>
                      <a:lnTo>
                        <a:pt x="44" y="447"/>
                      </a:lnTo>
                      <a:lnTo>
                        <a:pt x="43" y="443"/>
                      </a:lnTo>
                      <a:lnTo>
                        <a:pt x="44" y="440"/>
                      </a:lnTo>
                      <a:lnTo>
                        <a:pt x="45" y="438"/>
                      </a:lnTo>
                      <a:lnTo>
                        <a:pt x="46" y="433"/>
                      </a:lnTo>
                      <a:lnTo>
                        <a:pt x="48" y="430"/>
                      </a:lnTo>
                      <a:lnTo>
                        <a:pt x="51" y="430"/>
                      </a:lnTo>
                      <a:lnTo>
                        <a:pt x="53" y="433"/>
                      </a:lnTo>
                      <a:lnTo>
                        <a:pt x="56" y="434"/>
                      </a:lnTo>
                      <a:lnTo>
                        <a:pt x="56" y="436"/>
                      </a:lnTo>
                      <a:lnTo>
                        <a:pt x="55" y="440"/>
                      </a:lnTo>
                      <a:lnTo>
                        <a:pt x="56" y="443"/>
                      </a:lnTo>
                      <a:lnTo>
                        <a:pt x="58" y="443"/>
                      </a:lnTo>
                      <a:lnTo>
                        <a:pt x="59" y="446"/>
                      </a:lnTo>
                      <a:lnTo>
                        <a:pt x="59" y="451"/>
                      </a:lnTo>
                      <a:lnTo>
                        <a:pt x="60" y="454"/>
                      </a:lnTo>
                      <a:lnTo>
                        <a:pt x="60" y="461"/>
                      </a:lnTo>
                      <a:lnTo>
                        <a:pt x="62" y="464"/>
                      </a:lnTo>
                      <a:lnTo>
                        <a:pt x="62" y="467"/>
                      </a:lnTo>
                      <a:lnTo>
                        <a:pt x="65" y="468"/>
                      </a:lnTo>
                      <a:lnTo>
                        <a:pt x="68" y="468"/>
                      </a:lnTo>
                      <a:lnTo>
                        <a:pt x="71" y="466"/>
                      </a:lnTo>
                      <a:lnTo>
                        <a:pt x="71" y="464"/>
                      </a:lnTo>
                      <a:lnTo>
                        <a:pt x="76" y="461"/>
                      </a:lnTo>
                      <a:lnTo>
                        <a:pt x="78" y="459"/>
                      </a:lnTo>
                      <a:lnTo>
                        <a:pt x="79" y="456"/>
                      </a:lnTo>
                      <a:lnTo>
                        <a:pt x="81" y="453"/>
                      </a:lnTo>
                      <a:lnTo>
                        <a:pt x="87" y="449"/>
                      </a:lnTo>
                      <a:lnTo>
                        <a:pt x="91" y="448"/>
                      </a:lnTo>
                      <a:lnTo>
                        <a:pt x="92" y="451"/>
                      </a:lnTo>
                      <a:lnTo>
                        <a:pt x="97" y="450"/>
                      </a:lnTo>
                      <a:lnTo>
                        <a:pt x="99" y="448"/>
                      </a:lnTo>
                      <a:lnTo>
                        <a:pt x="105" y="448"/>
                      </a:lnTo>
                      <a:lnTo>
                        <a:pt x="106" y="450"/>
                      </a:lnTo>
                      <a:lnTo>
                        <a:pt x="101" y="455"/>
                      </a:lnTo>
                      <a:lnTo>
                        <a:pt x="103" y="456"/>
                      </a:lnTo>
                      <a:lnTo>
                        <a:pt x="105" y="455"/>
                      </a:lnTo>
                      <a:lnTo>
                        <a:pt x="107" y="454"/>
                      </a:lnTo>
                      <a:lnTo>
                        <a:pt x="110" y="457"/>
                      </a:lnTo>
                      <a:lnTo>
                        <a:pt x="111" y="456"/>
                      </a:lnTo>
                      <a:lnTo>
                        <a:pt x="114" y="456"/>
                      </a:lnTo>
                      <a:lnTo>
                        <a:pt x="115" y="455"/>
                      </a:lnTo>
                      <a:lnTo>
                        <a:pt x="116" y="453"/>
                      </a:lnTo>
                      <a:lnTo>
                        <a:pt x="118" y="453"/>
                      </a:lnTo>
                      <a:lnTo>
                        <a:pt x="120" y="456"/>
                      </a:lnTo>
                      <a:lnTo>
                        <a:pt x="121" y="461"/>
                      </a:lnTo>
                      <a:lnTo>
                        <a:pt x="128" y="472"/>
                      </a:lnTo>
                      <a:lnTo>
                        <a:pt x="131" y="475"/>
                      </a:lnTo>
                      <a:lnTo>
                        <a:pt x="132" y="480"/>
                      </a:lnTo>
                      <a:lnTo>
                        <a:pt x="134" y="481"/>
                      </a:lnTo>
                      <a:lnTo>
                        <a:pt x="136" y="484"/>
                      </a:lnTo>
                      <a:lnTo>
                        <a:pt x="141" y="484"/>
                      </a:lnTo>
                      <a:lnTo>
                        <a:pt x="147" y="484"/>
                      </a:lnTo>
                      <a:lnTo>
                        <a:pt x="150" y="485"/>
                      </a:lnTo>
                      <a:lnTo>
                        <a:pt x="150" y="489"/>
                      </a:lnTo>
                      <a:lnTo>
                        <a:pt x="155" y="491"/>
                      </a:lnTo>
                      <a:lnTo>
                        <a:pt x="160" y="495"/>
                      </a:lnTo>
                      <a:lnTo>
                        <a:pt x="162" y="503"/>
                      </a:lnTo>
                      <a:lnTo>
                        <a:pt x="166" y="508"/>
                      </a:lnTo>
                      <a:lnTo>
                        <a:pt x="171" y="511"/>
                      </a:lnTo>
                      <a:lnTo>
                        <a:pt x="173" y="515"/>
                      </a:lnTo>
                      <a:lnTo>
                        <a:pt x="173" y="523"/>
                      </a:lnTo>
                      <a:lnTo>
                        <a:pt x="176" y="531"/>
                      </a:lnTo>
                      <a:lnTo>
                        <a:pt x="179" y="532"/>
                      </a:lnTo>
                      <a:lnTo>
                        <a:pt x="181" y="540"/>
                      </a:lnTo>
                      <a:lnTo>
                        <a:pt x="182" y="546"/>
                      </a:lnTo>
                      <a:lnTo>
                        <a:pt x="180" y="549"/>
                      </a:lnTo>
                      <a:lnTo>
                        <a:pt x="179" y="546"/>
                      </a:lnTo>
                      <a:lnTo>
                        <a:pt x="177" y="546"/>
                      </a:lnTo>
                      <a:lnTo>
                        <a:pt x="173" y="551"/>
                      </a:lnTo>
                      <a:lnTo>
                        <a:pt x="174" y="553"/>
                      </a:lnTo>
                      <a:lnTo>
                        <a:pt x="174" y="556"/>
                      </a:lnTo>
                      <a:lnTo>
                        <a:pt x="178" y="558"/>
                      </a:lnTo>
                      <a:lnTo>
                        <a:pt x="177" y="565"/>
                      </a:lnTo>
                      <a:lnTo>
                        <a:pt x="179" y="568"/>
                      </a:lnTo>
                      <a:lnTo>
                        <a:pt x="178" y="570"/>
                      </a:lnTo>
                      <a:lnTo>
                        <a:pt x="179" y="571"/>
                      </a:lnTo>
                      <a:lnTo>
                        <a:pt x="181" y="574"/>
                      </a:lnTo>
                      <a:lnTo>
                        <a:pt x="181" y="577"/>
                      </a:lnTo>
                      <a:lnTo>
                        <a:pt x="183" y="578"/>
                      </a:lnTo>
                      <a:lnTo>
                        <a:pt x="183" y="581"/>
                      </a:lnTo>
                      <a:lnTo>
                        <a:pt x="186" y="583"/>
                      </a:lnTo>
                      <a:lnTo>
                        <a:pt x="188" y="580"/>
                      </a:lnTo>
                      <a:lnTo>
                        <a:pt x="191" y="580"/>
                      </a:lnTo>
                      <a:lnTo>
                        <a:pt x="193" y="581"/>
                      </a:lnTo>
                      <a:lnTo>
                        <a:pt x="196" y="582"/>
                      </a:lnTo>
                      <a:lnTo>
                        <a:pt x="199" y="586"/>
                      </a:lnTo>
                      <a:lnTo>
                        <a:pt x="201" y="587"/>
                      </a:lnTo>
                      <a:lnTo>
                        <a:pt x="203" y="591"/>
                      </a:lnTo>
                      <a:lnTo>
                        <a:pt x="205" y="591"/>
                      </a:lnTo>
                      <a:lnTo>
                        <a:pt x="206" y="594"/>
                      </a:lnTo>
                      <a:lnTo>
                        <a:pt x="207" y="594"/>
                      </a:lnTo>
                      <a:lnTo>
                        <a:pt x="207" y="592"/>
                      </a:lnTo>
                      <a:lnTo>
                        <a:pt x="211" y="595"/>
                      </a:lnTo>
                      <a:lnTo>
                        <a:pt x="212" y="597"/>
                      </a:lnTo>
                      <a:lnTo>
                        <a:pt x="215" y="597"/>
                      </a:lnTo>
                      <a:lnTo>
                        <a:pt x="217" y="598"/>
                      </a:lnTo>
                      <a:lnTo>
                        <a:pt x="218" y="595"/>
                      </a:lnTo>
                      <a:lnTo>
                        <a:pt x="221" y="595"/>
                      </a:lnTo>
                      <a:lnTo>
                        <a:pt x="227" y="597"/>
                      </a:lnTo>
                      <a:lnTo>
                        <a:pt x="228" y="598"/>
                      </a:lnTo>
                      <a:lnTo>
                        <a:pt x="231" y="598"/>
                      </a:lnTo>
                      <a:lnTo>
                        <a:pt x="234" y="600"/>
                      </a:lnTo>
                      <a:lnTo>
                        <a:pt x="238" y="605"/>
                      </a:lnTo>
                      <a:lnTo>
                        <a:pt x="242" y="605"/>
                      </a:lnTo>
                      <a:lnTo>
                        <a:pt x="244" y="608"/>
                      </a:lnTo>
                      <a:lnTo>
                        <a:pt x="245" y="610"/>
                      </a:lnTo>
                      <a:lnTo>
                        <a:pt x="248" y="613"/>
                      </a:lnTo>
                      <a:lnTo>
                        <a:pt x="249" y="617"/>
                      </a:lnTo>
                      <a:lnTo>
                        <a:pt x="251" y="616"/>
                      </a:lnTo>
                      <a:lnTo>
                        <a:pt x="251" y="611"/>
                      </a:lnTo>
                      <a:lnTo>
                        <a:pt x="252" y="609"/>
                      </a:lnTo>
                      <a:lnTo>
                        <a:pt x="253" y="611"/>
                      </a:lnTo>
                      <a:lnTo>
                        <a:pt x="256" y="611"/>
                      </a:lnTo>
                      <a:lnTo>
                        <a:pt x="259" y="613"/>
                      </a:lnTo>
                      <a:lnTo>
                        <a:pt x="260" y="618"/>
                      </a:lnTo>
                      <a:lnTo>
                        <a:pt x="263" y="622"/>
                      </a:lnTo>
                      <a:lnTo>
                        <a:pt x="268" y="620"/>
                      </a:lnTo>
                      <a:lnTo>
                        <a:pt x="271" y="620"/>
                      </a:lnTo>
                      <a:lnTo>
                        <a:pt x="270" y="627"/>
                      </a:lnTo>
                      <a:lnTo>
                        <a:pt x="272" y="631"/>
                      </a:lnTo>
                      <a:lnTo>
                        <a:pt x="274" y="631"/>
                      </a:lnTo>
                      <a:lnTo>
                        <a:pt x="279" y="633"/>
                      </a:lnTo>
                      <a:lnTo>
                        <a:pt x="280" y="631"/>
                      </a:lnTo>
                      <a:lnTo>
                        <a:pt x="283" y="630"/>
                      </a:lnTo>
                      <a:lnTo>
                        <a:pt x="286" y="626"/>
                      </a:lnTo>
                      <a:lnTo>
                        <a:pt x="291" y="627"/>
                      </a:lnTo>
                      <a:lnTo>
                        <a:pt x="294" y="629"/>
                      </a:lnTo>
                      <a:lnTo>
                        <a:pt x="295" y="633"/>
                      </a:lnTo>
                      <a:lnTo>
                        <a:pt x="300" y="636"/>
                      </a:lnTo>
                      <a:lnTo>
                        <a:pt x="302" y="640"/>
                      </a:lnTo>
                      <a:lnTo>
                        <a:pt x="305" y="641"/>
                      </a:lnTo>
                      <a:lnTo>
                        <a:pt x="308" y="639"/>
                      </a:lnTo>
                      <a:lnTo>
                        <a:pt x="310" y="640"/>
                      </a:lnTo>
                      <a:lnTo>
                        <a:pt x="314" y="638"/>
                      </a:lnTo>
                      <a:lnTo>
                        <a:pt x="316" y="639"/>
                      </a:lnTo>
                      <a:lnTo>
                        <a:pt x="317" y="639"/>
                      </a:lnTo>
                      <a:lnTo>
                        <a:pt x="319" y="636"/>
                      </a:lnTo>
                      <a:lnTo>
                        <a:pt x="322" y="636"/>
                      </a:lnTo>
                      <a:lnTo>
                        <a:pt x="324" y="639"/>
                      </a:lnTo>
                      <a:lnTo>
                        <a:pt x="325" y="643"/>
                      </a:lnTo>
                      <a:lnTo>
                        <a:pt x="327" y="646"/>
                      </a:lnTo>
                      <a:lnTo>
                        <a:pt x="327" y="646"/>
                      </a:lnTo>
                      <a:lnTo>
                        <a:pt x="330" y="644"/>
                      </a:lnTo>
                      <a:lnTo>
                        <a:pt x="333" y="636"/>
                      </a:lnTo>
                      <a:lnTo>
                        <a:pt x="340" y="632"/>
                      </a:lnTo>
                      <a:lnTo>
                        <a:pt x="345" y="631"/>
                      </a:lnTo>
                      <a:lnTo>
                        <a:pt x="346" y="633"/>
                      </a:lnTo>
                      <a:lnTo>
                        <a:pt x="352" y="635"/>
                      </a:lnTo>
                      <a:lnTo>
                        <a:pt x="356" y="636"/>
                      </a:lnTo>
                      <a:lnTo>
                        <a:pt x="359" y="634"/>
                      </a:lnTo>
                      <a:lnTo>
                        <a:pt x="363" y="634"/>
                      </a:lnTo>
                      <a:lnTo>
                        <a:pt x="365" y="638"/>
                      </a:lnTo>
                      <a:lnTo>
                        <a:pt x="366" y="638"/>
                      </a:lnTo>
                      <a:lnTo>
                        <a:pt x="367" y="638"/>
                      </a:lnTo>
                      <a:lnTo>
                        <a:pt x="373" y="636"/>
                      </a:lnTo>
                      <a:lnTo>
                        <a:pt x="375" y="636"/>
                      </a:lnTo>
                      <a:lnTo>
                        <a:pt x="377" y="632"/>
                      </a:lnTo>
                      <a:lnTo>
                        <a:pt x="379" y="630"/>
                      </a:lnTo>
                      <a:lnTo>
                        <a:pt x="380" y="631"/>
                      </a:lnTo>
                      <a:lnTo>
                        <a:pt x="380" y="629"/>
                      </a:lnTo>
                      <a:lnTo>
                        <a:pt x="384" y="628"/>
                      </a:lnTo>
                      <a:lnTo>
                        <a:pt x="384" y="624"/>
                      </a:lnTo>
                      <a:lnTo>
                        <a:pt x="387" y="621"/>
                      </a:lnTo>
                      <a:lnTo>
                        <a:pt x="390" y="620"/>
                      </a:lnTo>
                      <a:lnTo>
                        <a:pt x="395" y="619"/>
                      </a:lnTo>
                      <a:lnTo>
                        <a:pt x="398" y="614"/>
                      </a:lnTo>
                      <a:lnTo>
                        <a:pt x="398" y="610"/>
                      </a:lnTo>
                      <a:lnTo>
                        <a:pt x="401" y="610"/>
                      </a:lnTo>
                      <a:lnTo>
                        <a:pt x="404" y="607"/>
                      </a:lnTo>
                      <a:lnTo>
                        <a:pt x="406" y="612"/>
                      </a:lnTo>
                      <a:lnTo>
                        <a:pt x="410" y="610"/>
                      </a:lnTo>
                      <a:lnTo>
                        <a:pt x="415" y="612"/>
                      </a:lnTo>
                      <a:lnTo>
                        <a:pt x="417" y="611"/>
                      </a:lnTo>
                      <a:lnTo>
                        <a:pt x="416" y="608"/>
                      </a:lnTo>
                      <a:lnTo>
                        <a:pt x="422" y="603"/>
                      </a:lnTo>
                      <a:lnTo>
                        <a:pt x="425" y="604"/>
                      </a:lnTo>
                      <a:lnTo>
                        <a:pt x="426" y="607"/>
                      </a:lnTo>
                      <a:lnTo>
                        <a:pt x="428" y="606"/>
                      </a:lnTo>
                      <a:lnTo>
                        <a:pt x="429" y="608"/>
                      </a:lnTo>
                      <a:lnTo>
                        <a:pt x="426" y="612"/>
                      </a:lnTo>
                      <a:lnTo>
                        <a:pt x="428" y="615"/>
                      </a:lnTo>
                      <a:lnTo>
                        <a:pt x="429" y="615"/>
                      </a:lnTo>
                      <a:lnTo>
                        <a:pt x="431" y="614"/>
                      </a:lnTo>
                      <a:lnTo>
                        <a:pt x="432" y="616"/>
                      </a:lnTo>
                      <a:lnTo>
                        <a:pt x="434" y="619"/>
                      </a:lnTo>
                      <a:lnTo>
                        <a:pt x="434" y="622"/>
                      </a:lnTo>
                      <a:lnTo>
                        <a:pt x="432" y="625"/>
                      </a:lnTo>
                      <a:lnTo>
                        <a:pt x="432" y="628"/>
                      </a:lnTo>
                      <a:lnTo>
                        <a:pt x="436" y="629"/>
                      </a:lnTo>
                      <a:lnTo>
                        <a:pt x="437" y="627"/>
                      </a:lnTo>
                      <a:lnTo>
                        <a:pt x="440" y="629"/>
                      </a:lnTo>
                      <a:lnTo>
                        <a:pt x="442" y="632"/>
                      </a:lnTo>
                      <a:lnTo>
                        <a:pt x="444" y="630"/>
                      </a:lnTo>
                      <a:lnTo>
                        <a:pt x="448" y="632"/>
                      </a:lnTo>
                      <a:lnTo>
                        <a:pt x="449" y="630"/>
                      </a:lnTo>
                      <a:lnTo>
                        <a:pt x="453" y="630"/>
                      </a:lnTo>
                      <a:lnTo>
                        <a:pt x="455" y="635"/>
                      </a:lnTo>
                      <a:lnTo>
                        <a:pt x="457" y="637"/>
                      </a:lnTo>
                      <a:lnTo>
                        <a:pt x="459" y="643"/>
                      </a:lnTo>
                      <a:lnTo>
                        <a:pt x="461" y="643"/>
                      </a:lnTo>
                      <a:lnTo>
                        <a:pt x="463" y="646"/>
                      </a:lnTo>
                      <a:lnTo>
                        <a:pt x="463" y="651"/>
                      </a:lnTo>
                      <a:lnTo>
                        <a:pt x="466" y="657"/>
                      </a:lnTo>
                      <a:lnTo>
                        <a:pt x="466" y="662"/>
                      </a:lnTo>
                      <a:lnTo>
                        <a:pt x="465" y="669"/>
                      </a:lnTo>
                      <a:lnTo>
                        <a:pt x="465" y="673"/>
                      </a:lnTo>
                      <a:lnTo>
                        <a:pt x="465" y="674"/>
                      </a:lnTo>
                      <a:lnTo>
                        <a:pt x="462" y="676"/>
                      </a:lnTo>
                      <a:lnTo>
                        <a:pt x="462" y="679"/>
                      </a:lnTo>
                      <a:lnTo>
                        <a:pt x="460" y="680"/>
                      </a:lnTo>
                      <a:lnTo>
                        <a:pt x="460" y="682"/>
                      </a:lnTo>
                      <a:lnTo>
                        <a:pt x="461" y="685"/>
                      </a:lnTo>
                      <a:lnTo>
                        <a:pt x="460" y="688"/>
                      </a:lnTo>
                      <a:lnTo>
                        <a:pt x="458" y="687"/>
                      </a:lnTo>
                      <a:lnTo>
                        <a:pt x="456" y="689"/>
                      </a:lnTo>
                      <a:lnTo>
                        <a:pt x="455" y="692"/>
                      </a:lnTo>
                      <a:lnTo>
                        <a:pt x="456" y="695"/>
                      </a:lnTo>
                      <a:lnTo>
                        <a:pt x="455" y="697"/>
                      </a:lnTo>
                      <a:lnTo>
                        <a:pt x="455" y="699"/>
                      </a:lnTo>
                      <a:lnTo>
                        <a:pt x="457" y="701"/>
                      </a:lnTo>
                      <a:lnTo>
                        <a:pt x="458" y="703"/>
                      </a:lnTo>
                      <a:lnTo>
                        <a:pt x="460" y="705"/>
                      </a:lnTo>
                      <a:lnTo>
                        <a:pt x="460" y="709"/>
                      </a:lnTo>
                      <a:lnTo>
                        <a:pt x="461" y="713"/>
                      </a:lnTo>
                      <a:lnTo>
                        <a:pt x="464" y="710"/>
                      </a:lnTo>
                      <a:lnTo>
                        <a:pt x="471" y="709"/>
                      </a:lnTo>
                      <a:lnTo>
                        <a:pt x="471" y="712"/>
                      </a:lnTo>
                      <a:lnTo>
                        <a:pt x="470" y="713"/>
                      </a:lnTo>
                      <a:lnTo>
                        <a:pt x="472" y="716"/>
                      </a:lnTo>
                      <a:lnTo>
                        <a:pt x="476" y="714"/>
                      </a:lnTo>
                      <a:lnTo>
                        <a:pt x="477" y="717"/>
                      </a:lnTo>
                      <a:lnTo>
                        <a:pt x="476" y="720"/>
                      </a:lnTo>
                      <a:lnTo>
                        <a:pt x="477" y="722"/>
                      </a:lnTo>
                      <a:lnTo>
                        <a:pt x="481" y="723"/>
                      </a:lnTo>
                      <a:lnTo>
                        <a:pt x="481" y="725"/>
                      </a:lnTo>
                      <a:lnTo>
                        <a:pt x="481" y="727"/>
                      </a:lnTo>
                      <a:lnTo>
                        <a:pt x="482" y="726"/>
                      </a:lnTo>
                      <a:lnTo>
                        <a:pt x="486" y="726"/>
                      </a:lnTo>
                      <a:lnTo>
                        <a:pt x="489" y="728"/>
                      </a:lnTo>
                      <a:lnTo>
                        <a:pt x="489" y="730"/>
                      </a:lnTo>
                      <a:lnTo>
                        <a:pt x="488" y="733"/>
                      </a:lnTo>
                      <a:lnTo>
                        <a:pt x="488" y="736"/>
                      </a:lnTo>
                      <a:lnTo>
                        <a:pt x="484" y="741"/>
                      </a:lnTo>
                      <a:lnTo>
                        <a:pt x="482" y="744"/>
                      </a:lnTo>
                      <a:lnTo>
                        <a:pt x="482" y="747"/>
                      </a:lnTo>
                      <a:lnTo>
                        <a:pt x="484" y="745"/>
                      </a:lnTo>
                      <a:lnTo>
                        <a:pt x="489" y="746"/>
                      </a:lnTo>
                      <a:lnTo>
                        <a:pt x="490" y="747"/>
                      </a:lnTo>
                      <a:lnTo>
                        <a:pt x="491" y="745"/>
                      </a:lnTo>
                      <a:lnTo>
                        <a:pt x="494" y="747"/>
                      </a:lnTo>
                      <a:lnTo>
                        <a:pt x="493" y="752"/>
                      </a:lnTo>
                      <a:lnTo>
                        <a:pt x="494" y="755"/>
                      </a:lnTo>
                      <a:lnTo>
                        <a:pt x="497" y="757"/>
                      </a:lnTo>
                      <a:lnTo>
                        <a:pt x="499" y="755"/>
                      </a:lnTo>
                      <a:lnTo>
                        <a:pt x="502" y="755"/>
                      </a:lnTo>
                      <a:lnTo>
                        <a:pt x="508" y="752"/>
                      </a:lnTo>
                      <a:lnTo>
                        <a:pt x="512" y="753"/>
                      </a:lnTo>
                      <a:lnTo>
                        <a:pt x="511" y="756"/>
                      </a:lnTo>
                      <a:lnTo>
                        <a:pt x="507" y="760"/>
                      </a:lnTo>
                      <a:lnTo>
                        <a:pt x="510" y="757"/>
                      </a:lnTo>
                      <a:lnTo>
                        <a:pt x="512" y="759"/>
                      </a:lnTo>
                      <a:lnTo>
                        <a:pt x="513" y="762"/>
                      </a:lnTo>
                      <a:lnTo>
                        <a:pt x="516" y="760"/>
                      </a:lnTo>
                      <a:lnTo>
                        <a:pt x="519" y="761"/>
                      </a:lnTo>
                      <a:lnTo>
                        <a:pt x="518" y="757"/>
                      </a:lnTo>
                      <a:lnTo>
                        <a:pt x="518" y="753"/>
                      </a:lnTo>
                      <a:lnTo>
                        <a:pt x="517" y="749"/>
                      </a:lnTo>
                      <a:lnTo>
                        <a:pt x="517" y="743"/>
                      </a:lnTo>
                      <a:lnTo>
                        <a:pt x="519" y="742"/>
                      </a:lnTo>
                      <a:lnTo>
                        <a:pt x="519" y="740"/>
                      </a:lnTo>
                      <a:lnTo>
                        <a:pt x="524" y="740"/>
                      </a:lnTo>
                      <a:lnTo>
                        <a:pt x="525" y="742"/>
                      </a:lnTo>
                      <a:lnTo>
                        <a:pt x="524" y="740"/>
                      </a:lnTo>
                      <a:lnTo>
                        <a:pt x="525" y="739"/>
                      </a:lnTo>
                      <a:lnTo>
                        <a:pt x="526" y="738"/>
                      </a:lnTo>
                      <a:lnTo>
                        <a:pt x="527" y="736"/>
                      </a:lnTo>
                      <a:lnTo>
                        <a:pt x="529" y="735"/>
                      </a:lnTo>
                      <a:lnTo>
                        <a:pt x="532" y="733"/>
                      </a:lnTo>
                      <a:lnTo>
                        <a:pt x="533" y="734"/>
                      </a:lnTo>
                      <a:lnTo>
                        <a:pt x="533" y="736"/>
                      </a:lnTo>
                      <a:lnTo>
                        <a:pt x="534" y="737"/>
                      </a:lnTo>
                      <a:lnTo>
                        <a:pt x="536" y="737"/>
                      </a:lnTo>
                      <a:lnTo>
                        <a:pt x="536" y="734"/>
                      </a:lnTo>
                      <a:lnTo>
                        <a:pt x="539" y="733"/>
                      </a:lnTo>
                      <a:lnTo>
                        <a:pt x="542" y="736"/>
                      </a:lnTo>
                      <a:lnTo>
                        <a:pt x="543" y="733"/>
                      </a:lnTo>
                      <a:lnTo>
                        <a:pt x="545" y="733"/>
                      </a:lnTo>
                      <a:lnTo>
                        <a:pt x="546" y="736"/>
                      </a:lnTo>
                      <a:lnTo>
                        <a:pt x="549" y="734"/>
                      </a:lnTo>
                      <a:lnTo>
                        <a:pt x="549" y="732"/>
                      </a:lnTo>
                      <a:lnTo>
                        <a:pt x="553" y="730"/>
                      </a:lnTo>
                      <a:lnTo>
                        <a:pt x="556" y="733"/>
                      </a:lnTo>
                      <a:lnTo>
                        <a:pt x="560" y="730"/>
                      </a:lnTo>
                      <a:lnTo>
                        <a:pt x="560" y="725"/>
                      </a:lnTo>
                      <a:lnTo>
                        <a:pt x="563" y="723"/>
                      </a:lnTo>
                      <a:lnTo>
                        <a:pt x="567" y="723"/>
                      </a:lnTo>
                      <a:lnTo>
                        <a:pt x="568" y="721"/>
                      </a:lnTo>
                      <a:lnTo>
                        <a:pt x="571" y="724"/>
                      </a:lnTo>
                      <a:lnTo>
                        <a:pt x="571" y="726"/>
                      </a:lnTo>
                      <a:lnTo>
                        <a:pt x="574" y="726"/>
                      </a:lnTo>
                      <a:lnTo>
                        <a:pt x="576" y="729"/>
                      </a:lnTo>
                      <a:lnTo>
                        <a:pt x="582" y="729"/>
                      </a:lnTo>
                      <a:lnTo>
                        <a:pt x="584" y="730"/>
                      </a:lnTo>
                      <a:lnTo>
                        <a:pt x="587" y="729"/>
                      </a:lnTo>
                      <a:lnTo>
                        <a:pt x="590" y="731"/>
                      </a:lnTo>
                      <a:lnTo>
                        <a:pt x="589" y="734"/>
                      </a:lnTo>
                      <a:lnTo>
                        <a:pt x="587" y="735"/>
                      </a:lnTo>
                      <a:lnTo>
                        <a:pt x="585" y="741"/>
                      </a:lnTo>
                      <a:lnTo>
                        <a:pt x="588" y="742"/>
                      </a:lnTo>
                      <a:lnTo>
                        <a:pt x="588" y="745"/>
                      </a:lnTo>
                      <a:lnTo>
                        <a:pt x="594" y="747"/>
                      </a:lnTo>
                      <a:lnTo>
                        <a:pt x="595" y="750"/>
                      </a:lnTo>
                      <a:lnTo>
                        <a:pt x="597" y="751"/>
                      </a:lnTo>
                      <a:lnTo>
                        <a:pt x="600" y="754"/>
                      </a:lnTo>
                      <a:lnTo>
                        <a:pt x="603" y="752"/>
                      </a:lnTo>
                      <a:lnTo>
                        <a:pt x="604" y="754"/>
                      </a:lnTo>
                      <a:lnTo>
                        <a:pt x="606" y="753"/>
                      </a:lnTo>
                      <a:lnTo>
                        <a:pt x="609" y="754"/>
                      </a:lnTo>
                      <a:lnTo>
                        <a:pt x="609" y="754"/>
                      </a:lnTo>
                      <a:lnTo>
                        <a:pt x="610" y="754"/>
                      </a:lnTo>
                      <a:lnTo>
                        <a:pt x="612" y="754"/>
                      </a:lnTo>
                      <a:lnTo>
                        <a:pt x="614" y="754"/>
                      </a:lnTo>
                      <a:lnTo>
                        <a:pt x="614" y="752"/>
                      </a:lnTo>
                      <a:lnTo>
                        <a:pt x="615" y="748"/>
                      </a:lnTo>
                      <a:lnTo>
                        <a:pt x="616" y="751"/>
                      </a:lnTo>
                      <a:lnTo>
                        <a:pt x="619" y="754"/>
                      </a:lnTo>
                      <a:lnTo>
                        <a:pt x="620" y="754"/>
                      </a:lnTo>
                      <a:lnTo>
                        <a:pt x="623" y="757"/>
                      </a:lnTo>
                      <a:lnTo>
                        <a:pt x="625" y="757"/>
                      </a:lnTo>
                      <a:lnTo>
                        <a:pt x="627" y="757"/>
                      </a:lnTo>
                      <a:lnTo>
                        <a:pt x="629" y="754"/>
                      </a:lnTo>
                      <a:lnTo>
                        <a:pt x="630" y="757"/>
                      </a:lnTo>
                      <a:lnTo>
                        <a:pt x="633" y="756"/>
                      </a:lnTo>
                      <a:lnTo>
                        <a:pt x="634" y="757"/>
                      </a:lnTo>
                      <a:lnTo>
                        <a:pt x="634" y="757"/>
                      </a:lnTo>
                      <a:lnTo>
                        <a:pt x="632" y="758"/>
                      </a:lnTo>
                      <a:lnTo>
                        <a:pt x="632" y="760"/>
                      </a:lnTo>
                      <a:lnTo>
                        <a:pt x="629" y="764"/>
                      </a:lnTo>
                      <a:lnTo>
                        <a:pt x="629" y="766"/>
                      </a:lnTo>
                      <a:lnTo>
                        <a:pt x="633" y="771"/>
                      </a:lnTo>
                      <a:lnTo>
                        <a:pt x="635" y="773"/>
                      </a:lnTo>
                      <a:lnTo>
                        <a:pt x="635" y="774"/>
                      </a:lnTo>
                      <a:lnTo>
                        <a:pt x="636" y="778"/>
                      </a:lnTo>
                      <a:lnTo>
                        <a:pt x="636" y="778"/>
                      </a:lnTo>
                      <a:lnTo>
                        <a:pt x="637" y="775"/>
                      </a:lnTo>
                      <a:lnTo>
                        <a:pt x="640" y="776"/>
                      </a:lnTo>
                      <a:lnTo>
                        <a:pt x="640" y="777"/>
                      </a:lnTo>
                      <a:lnTo>
                        <a:pt x="642" y="777"/>
                      </a:lnTo>
                      <a:lnTo>
                        <a:pt x="644" y="773"/>
                      </a:lnTo>
                      <a:lnTo>
                        <a:pt x="643" y="771"/>
                      </a:lnTo>
                      <a:lnTo>
                        <a:pt x="643" y="771"/>
                      </a:lnTo>
                      <a:lnTo>
                        <a:pt x="643" y="771"/>
                      </a:lnTo>
                      <a:lnTo>
                        <a:pt x="641" y="767"/>
                      </a:lnTo>
                      <a:lnTo>
                        <a:pt x="640" y="767"/>
                      </a:lnTo>
                      <a:lnTo>
                        <a:pt x="638" y="764"/>
                      </a:lnTo>
                      <a:lnTo>
                        <a:pt x="639" y="763"/>
                      </a:lnTo>
                      <a:lnTo>
                        <a:pt x="641" y="760"/>
                      </a:lnTo>
                      <a:lnTo>
                        <a:pt x="641" y="758"/>
                      </a:lnTo>
                      <a:lnTo>
                        <a:pt x="641" y="757"/>
                      </a:lnTo>
                      <a:lnTo>
                        <a:pt x="642" y="757"/>
                      </a:lnTo>
                      <a:lnTo>
                        <a:pt x="643" y="755"/>
                      </a:lnTo>
                      <a:lnTo>
                        <a:pt x="643" y="756"/>
                      </a:lnTo>
                      <a:lnTo>
                        <a:pt x="643" y="757"/>
                      </a:lnTo>
                      <a:lnTo>
                        <a:pt x="644" y="757"/>
                      </a:lnTo>
                      <a:lnTo>
                        <a:pt x="643" y="758"/>
                      </a:lnTo>
                      <a:lnTo>
                        <a:pt x="644" y="759"/>
                      </a:lnTo>
                      <a:lnTo>
                        <a:pt x="645" y="759"/>
                      </a:lnTo>
                      <a:lnTo>
                        <a:pt x="644" y="760"/>
                      </a:lnTo>
                      <a:lnTo>
                        <a:pt x="645" y="760"/>
                      </a:lnTo>
                      <a:lnTo>
                        <a:pt x="647" y="758"/>
                      </a:lnTo>
                      <a:lnTo>
                        <a:pt x="650" y="757"/>
                      </a:lnTo>
                      <a:lnTo>
                        <a:pt x="650" y="755"/>
                      </a:lnTo>
                      <a:lnTo>
                        <a:pt x="653" y="756"/>
                      </a:lnTo>
                      <a:lnTo>
                        <a:pt x="656" y="755"/>
                      </a:lnTo>
                      <a:lnTo>
                        <a:pt x="658" y="753"/>
                      </a:lnTo>
                      <a:lnTo>
                        <a:pt x="657" y="750"/>
                      </a:lnTo>
                      <a:lnTo>
                        <a:pt x="660" y="751"/>
                      </a:lnTo>
                      <a:lnTo>
                        <a:pt x="663" y="750"/>
                      </a:lnTo>
                      <a:lnTo>
                        <a:pt x="665" y="751"/>
                      </a:lnTo>
                      <a:lnTo>
                        <a:pt x="667" y="750"/>
                      </a:lnTo>
                      <a:lnTo>
                        <a:pt x="670" y="749"/>
                      </a:lnTo>
                      <a:lnTo>
                        <a:pt x="673" y="746"/>
                      </a:lnTo>
                      <a:lnTo>
                        <a:pt x="674" y="743"/>
                      </a:lnTo>
                      <a:lnTo>
                        <a:pt x="674" y="741"/>
                      </a:lnTo>
                      <a:lnTo>
                        <a:pt x="675" y="742"/>
                      </a:lnTo>
                      <a:lnTo>
                        <a:pt x="677" y="743"/>
                      </a:lnTo>
                      <a:lnTo>
                        <a:pt x="678" y="742"/>
                      </a:lnTo>
                      <a:lnTo>
                        <a:pt x="679" y="740"/>
                      </a:lnTo>
                      <a:lnTo>
                        <a:pt x="681" y="738"/>
                      </a:lnTo>
                      <a:lnTo>
                        <a:pt x="681" y="734"/>
                      </a:lnTo>
                      <a:lnTo>
                        <a:pt x="681" y="731"/>
                      </a:lnTo>
                      <a:lnTo>
                        <a:pt x="681" y="729"/>
                      </a:lnTo>
                      <a:lnTo>
                        <a:pt x="680" y="726"/>
                      </a:lnTo>
                      <a:lnTo>
                        <a:pt x="681" y="728"/>
                      </a:lnTo>
                      <a:lnTo>
                        <a:pt x="685" y="730"/>
                      </a:lnTo>
                      <a:lnTo>
                        <a:pt x="685" y="733"/>
                      </a:lnTo>
                      <a:lnTo>
                        <a:pt x="688" y="736"/>
                      </a:lnTo>
                      <a:lnTo>
                        <a:pt x="690" y="735"/>
                      </a:lnTo>
                      <a:lnTo>
                        <a:pt x="688" y="737"/>
                      </a:lnTo>
                      <a:lnTo>
                        <a:pt x="687" y="739"/>
                      </a:lnTo>
                      <a:lnTo>
                        <a:pt x="687" y="740"/>
                      </a:lnTo>
                      <a:lnTo>
                        <a:pt x="692" y="737"/>
                      </a:lnTo>
                      <a:lnTo>
                        <a:pt x="692" y="733"/>
                      </a:lnTo>
                      <a:lnTo>
                        <a:pt x="695" y="733"/>
                      </a:lnTo>
                      <a:lnTo>
                        <a:pt x="696" y="731"/>
                      </a:lnTo>
                      <a:lnTo>
                        <a:pt x="699" y="733"/>
                      </a:lnTo>
                      <a:lnTo>
                        <a:pt x="701" y="732"/>
                      </a:lnTo>
                      <a:lnTo>
                        <a:pt x="701" y="729"/>
                      </a:lnTo>
                      <a:lnTo>
                        <a:pt x="703" y="729"/>
                      </a:lnTo>
                      <a:lnTo>
                        <a:pt x="704" y="728"/>
                      </a:lnTo>
                      <a:lnTo>
                        <a:pt x="705" y="729"/>
                      </a:lnTo>
                      <a:lnTo>
                        <a:pt x="707" y="733"/>
                      </a:lnTo>
                      <a:lnTo>
                        <a:pt x="709" y="731"/>
                      </a:lnTo>
                      <a:lnTo>
                        <a:pt x="709" y="728"/>
                      </a:lnTo>
                      <a:lnTo>
                        <a:pt x="711" y="728"/>
                      </a:lnTo>
                      <a:lnTo>
                        <a:pt x="711" y="729"/>
                      </a:lnTo>
                      <a:lnTo>
                        <a:pt x="713" y="729"/>
                      </a:lnTo>
                      <a:lnTo>
                        <a:pt x="713" y="727"/>
                      </a:lnTo>
                      <a:lnTo>
                        <a:pt x="716" y="727"/>
                      </a:lnTo>
                      <a:lnTo>
                        <a:pt x="719" y="725"/>
                      </a:lnTo>
                      <a:lnTo>
                        <a:pt x="720" y="723"/>
                      </a:lnTo>
                      <a:lnTo>
                        <a:pt x="720" y="726"/>
                      </a:lnTo>
                      <a:lnTo>
                        <a:pt x="721" y="724"/>
                      </a:lnTo>
                      <a:lnTo>
                        <a:pt x="723" y="724"/>
                      </a:lnTo>
                      <a:lnTo>
                        <a:pt x="725" y="723"/>
                      </a:lnTo>
                      <a:lnTo>
                        <a:pt x="723" y="721"/>
                      </a:lnTo>
                      <a:lnTo>
                        <a:pt x="725" y="719"/>
                      </a:lnTo>
                      <a:lnTo>
                        <a:pt x="726" y="716"/>
                      </a:lnTo>
                      <a:lnTo>
                        <a:pt x="725" y="712"/>
                      </a:lnTo>
                      <a:lnTo>
                        <a:pt x="726" y="712"/>
                      </a:lnTo>
                      <a:lnTo>
                        <a:pt x="727" y="710"/>
                      </a:lnTo>
                      <a:lnTo>
                        <a:pt x="730" y="710"/>
                      </a:lnTo>
                      <a:lnTo>
                        <a:pt x="731" y="712"/>
                      </a:lnTo>
                      <a:lnTo>
                        <a:pt x="733" y="712"/>
                      </a:lnTo>
                      <a:lnTo>
                        <a:pt x="734" y="708"/>
                      </a:lnTo>
                      <a:lnTo>
                        <a:pt x="736" y="708"/>
                      </a:lnTo>
                      <a:lnTo>
                        <a:pt x="736" y="705"/>
                      </a:lnTo>
                      <a:lnTo>
                        <a:pt x="737" y="705"/>
                      </a:lnTo>
                      <a:lnTo>
                        <a:pt x="737" y="706"/>
                      </a:lnTo>
                      <a:lnTo>
                        <a:pt x="738" y="705"/>
                      </a:lnTo>
                      <a:lnTo>
                        <a:pt x="740" y="702"/>
                      </a:lnTo>
                      <a:lnTo>
                        <a:pt x="741" y="705"/>
                      </a:lnTo>
                      <a:lnTo>
                        <a:pt x="742" y="701"/>
                      </a:lnTo>
                      <a:lnTo>
                        <a:pt x="744" y="701"/>
                      </a:lnTo>
                      <a:lnTo>
                        <a:pt x="744" y="698"/>
                      </a:lnTo>
                      <a:lnTo>
                        <a:pt x="742" y="698"/>
                      </a:lnTo>
                      <a:lnTo>
                        <a:pt x="740" y="698"/>
                      </a:lnTo>
                      <a:lnTo>
                        <a:pt x="737" y="695"/>
                      </a:lnTo>
                      <a:lnTo>
                        <a:pt x="741" y="695"/>
                      </a:lnTo>
                      <a:lnTo>
                        <a:pt x="744" y="691"/>
                      </a:lnTo>
                      <a:lnTo>
                        <a:pt x="744" y="692"/>
                      </a:lnTo>
                      <a:lnTo>
                        <a:pt x="746" y="691"/>
                      </a:lnTo>
                      <a:lnTo>
                        <a:pt x="750" y="694"/>
                      </a:lnTo>
                      <a:lnTo>
                        <a:pt x="751" y="690"/>
                      </a:lnTo>
                      <a:lnTo>
                        <a:pt x="749" y="689"/>
                      </a:lnTo>
                      <a:lnTo>
                        <a:pt x="747" y="688"/>
                      </a:lnTo>
                      <a:lnTo>
                        <a:pt x="748" y="685"/>
                      </a:lnTo>
                      <a:lnTo>
                        <a:pt x="751" y="688"/>
                      </a:lnTo>
                      <a:lnTo>
                        <a:pt x="753" y="685"/>
                      </a:lnTo>
                      <a:lnTo>
                        <a:pt x="752" y="685"/>
                      </a:lnTo>
                      <a:lnTo>
                        <a:pt x="751" y="685"/>
                      </a:lnTo>
                      <a:lnTo>
                        <a:pt x="750" y="681"/>
                      </a:lnTo>
                      <a:lnTo>
                        <a:pt x="748" y="680"/>
                      </a:lnTo>
                      <a:lnTo>
                        <a:pt x="751" y="680"/>
                      </a:lnTo>
                      <a:lnTo>
                        <a:pt x="751" y="681"/>
                      </a:lnTo>
                      <a:lnTo>
                        <a:pt x="753" y="681"/>
                      </a:lnTo>
                      <a:lnTo>
                        <a:pt x="754" y="683"/>
                      </a:lnTo>
                      <a:lnTo>
                        <a:pt x="754" y="680"/>
                      </a:lnTo>
                      <a:lnTo>
                        <a:pt x="751" y="678"/>
                      </a:lnTo>
                      <a:lnTo>
                        <a:pt x="752" y="675"/>
                      </a:lnTo>
                      <a:lnTo>
                        <a:pt x="753" y="675"/>
                      </a:lnTo>
                      <a:lnTo>
                        <a:pt x="754" y="673"/>
                      </a:lnTo>
                      <a:lnTo>
                        <a:pt x="756" y="675"/>
                      </a:lnTo>
                      <a:lnTo>
                        <a:pt x="756" y="678"/>
                      </a:lnTo>
                      <a:lnTo>
                        <a:pt x="758" y="678"/>
                      </a:lnTo>
                      <a:lnTo>
                        <a:pt x="759" y="681"/>
                      </a:lnTo>
                      <a:lnTo>
                        <a:pt x="760" y="677"/>
                      </a:lnTo>
                      <a:lnTo>
                        <a:pt x="758" y="674"/>
                      </a:lnTo>
                      <a:lnTo>
                        <a:pt x="757" y="674"/>
                      </a:lnTo>
                      <a:lnTo>
                        <a:pt x="757" y="672"/>
                      </a:lnTo>
                      <a:lnTo>
                        <a:pt x="758" y="671"/>
                      </a:lnTo>
                      <a:lnTo>
                        <a:pt x="759" y="669"/>
                      </a:lnTo>
                      <a:lnTo>
                        <a:pt x="757" y="668"/>
                      </a:lnTo>
                      <a:lnTo>
                        <a:pt x="760" y="665"/>
                      </a:lnTo>
                      <a:lnTo>
                        <a:pt x="758" y="663"/>
                      </a:lnTo>
                      <a:lnTo>
                        <a:pt x="756" y="664"/>
                      </a:lnTo>
                      <a:lnTo>
                        <a:pt x="755" y="664"/>
                      </a:lnTo>
                      <a:lnTo>
                        <a:pt x="755" y="662"/>
                      </a:lnTo>
                      <a:lnTo>
                        <a:pt x="758" y="660"/>
                      </a:lnTo>
                      <a:lnTo>
                        <a:pt x="763" y="657"/>
                      </a:lnTo>
                      <a:lnTo>
                        <a:pt x="761" y="655"/>
                      </a:lnTo>
                      <a:lnTo>
                        <a:pt x="760" y="657"/>
                      </a:lnTo>
                      <a:lnTo>
                        <a:pt x="756" y="653"/>
                      </a:lnTo>
                      <a:lnTo>
                        <a:pt x="759" y="653"/>
                      </a:lnTo>
                      <a:lnTo>
                        <a:pt x="758" y="650"/>
                      </a:lnTo>
                      <a:lnTo>
                        <a:pt x="755" y="650"/>
                      </a:lnTo>
                      <a:lnTo>
                        <a:pt x="757" y="649"/>
                      </a:lnTo>
                      <a:lnTo>
                        <a:pt x="755" y="647"/>
                      </a:lnTo>
                      <a:lnTo>
                        <a:pt x="758" y="647"/>
                      </a:lnTo>
                      <a:lnTo>
                        <a:pt x="758" y="644"/>
                      </a:lnTo>
                      <a:lnTo>
                        <a:pt x="758" y="645"/>
                      </a:lnTo>
                      <a:lnTo>
                        <a:pt x="760" y="644"/>
                      </a:lnTo>
                      <a:lnTo>
                        <a:pt x="760" y="648"/>
                      </a:lnTo>
                      <a:lnTo>
                        <a:pt x="761" y="648"/>
                      </a:lnTo>
                      <a:lnTo>
                        <a:pt x="765" y="643"/>
                      </a:lnTo>
                      <a:lnTo>
                        <a:pt x="765" y="641"/>
                      </a:lnTo>
                      <a:lnTo>
                        <a:pt x="768" y="642"/>
                      </a:lnTo>
                      <a:lnTo>
                        <a:pt x="767" y="639"/>
                      </a:lnTo>
                      <a:lnTo>
                        <a:pt x="765" y="639"/>
                      </a:lnTo>
                      <a:lnTo>
                        <a:pt x="765" y="636"/>
                      </a:lnTo>
                      <a:lnTo>
                        <a:pt x="768" y="638"/>
                      </a:lnTo>
                      <a:lnTo>
                        <a:pt x="770" y="636"/>
                      </a:lnTo>
                      <a:lnTo>
                        <a:pt x="769" y="633"/>
                      </a:lnTo>
                      <a:lnTo>
                        <a:pt x="771" y="633"/>
                      </a:lnTo>
                      <a:lnTo>
                        <a:pt x="769" y="630"/>
                      </a:lnTo>
                      <a:lnTo>
                        <a:pt x="769" y="628"/>
                      </a:lnTo>
                      <a:lnTo>
                        <a:pt x="771" y="627"/>
                      </a:lnTo>
                      <a:lnTo>
                        <a:pt x="770" y="625"/>
                      </a:lnTo>
                      <a:lnTo>
                        <a:pt x="770" y="623"/>
                      </a:lnTo>
                      <a:lnTo>
                        <a:pt x="768" y="621"/>
                      </a:lnTo>
                      <a:lnTo>
                        <a:pt x="771" y="622"/>
                      </a:lnTo>
                      <a:lnTo>
                        <a:pt x="773" y="621"/>
                      </a:lnTo>
                      <a:lnTo>
                        <a:pt x="775" y="615"/>
                      </a:lnTo>
                      <a:lnTo>
                        <a:pt x="777" y="615"/>
                      </a:lnTo>
                      <a:lnTo>
                        <a:pt x="778" y="617"/>
                      </a:lnTo>
                      <a:lnTo>
                        <a:pt x="778" y="619"/>
                      </a:lnTo>
                      <a:lnTo>
                        <a:pt x="779" y="616"/>
                      </a:lnTo>
                      <a:lnTo>
                        <a:pt x="781" y="614"/>
                      </a:lnTo>
                      <a:lnTo>
                        <a:pt x="779" y="611"/>
                      </a:lnTo>
                      <a:lnTo>
                        <a:pt x="777" y="610"/>
                      </a:lnTo>
                      <a:lnTo>
                        <a:pt x="775" y="609"/>
                      </a:lnTo>
                      <a:lnTo>
                        <a:pt x="777" y="608"/>
                      </a:lnTo>
                      <a:lnTo>
                        <a:pt x="778" y="609"/>
                      </a:lnTo>
                      <a:lnTo>
                        <a:pt x="780" y="606"/>
                      </a:lnTo>
                      <a:lnTo>
                        <a:pt x="779" y="605"/>
                      </a:lnTo>
                      <a:lnTo>
                        <a:pt x="777" y="604"/>
                      </a:lnTo>
                      <a:lnTo>
                        <a:pt x="779" y="602"/>
                      </a:lnTo>
                      <a:lnTo>
                        <a:pt x="780" y="602"/>
                      </a:lnTo>
                      <a:lnTo>
                        <a:pt x="780" y="600"/>
                      </a:lnTo>
                      <a:lnTo>
                        <a:pt x="778" y="598"/>
                      </a:lnTo>
                      <a:lnTo>
                        <a:pt x="775" y="599"/>
                      </a:lnTo>
                      <a:lnTo>
                        <a:pt x="775" y="598"/>
                      </a:lnTo>
                      <a:lnTo>
                        <a:pt x="778" y="595"/>
                      </a:lnTo>
                      <a:lnTo>
                        <a:pt x="780" y="595"/>
                      </a:lnTo>
                      <a:lnTo>
                        <a:pt x="781" y="595"/>
                      </a:lnTo>
                      <a:lnTo>
                        <a:pt x="782" y="592"/>
                      </a:lnTo>
                      <a:lnTo>
                        <a:pt x="783" y="594"/>
                      </a:lnTo>
                      <a:lnTo>
                        <a:pt x="783" y="595"/>
                      </a:lnTo>
                      <a:lnTo>
                        <a:pt x="785" y="593"/>
                      </a:lnTo>
                      <a:lnTo>
                        <a:pt x="784" y="591"/>
                      </a:lnTo>
                      <a:lnTo>
                        <a:pt x="784" y="586"/>
                      </a:lnTo>
                      <a:lnTo>
                        <a:pt x="782" y="585"/>
                      </a:lnTo>
                      <a:lnTo>
                        <a:pt x="781" y="587"/>
                      </a:lnTo>
                      <a:lnTo>
                        <a:pt x="781" y="588"/>
                      </a:lnTo>
                      <a:lnTo>
                        <a:pt x="781" y="589"/>
                      </a:lnTo>
                      <a:lnTo>
                        <a:pt x="778" y="588"/>
                      </a:lnTo>
                      <a:lnTo>
                        <a:pt x="775" y="592"/>
                      </a:lnTo>
                      <a:lnTo>
                        <a:pt x="772" y="592"/>
                      </a:lnTo>
                      <a:lnTo>
                        <a:pt x="772" y="589"/>
                      </a:lnTo>
                      <a:lnTo>
                        <a:pt x="776" y="588"/>
                      </a:lnTo>
                      <a:lnTo>
                        <a:pt x="782" y="581"/>
                      </a:lnTo>
                      <a:lnTo>
                        <a:pt x="782" y="580"/>
                      </a:lnTo>
                      <a:lnTo>
                        <a:pt x="779" y="580"/>
                      </a:lnTo>
                      <a:lnTo>
                        <a:pt x="778" y="578"/>
                      </a:lnTo>
                      <a:lnTo>
                        <a:pt x="778" y="580"/>
                      </a:lnTo>
                      <a:lnTo>
                        <a:pt x="773" y="573"/>
                      </a:lnTo>
                      <a:lnTo>
                        <a:pt x="770" y="572"/>
                      </a:lnTo>
                      <a:lnTo>
                        <a:pt x="765" y="577"/>
                      </a:lnTo>
                      <a:lnTo>
                        <a:pt x="763" y="576"/>
                      </a:lnTo>
                      <a:lnTo>
                        <a:pt x="760" y="571"/>
                      </a:lnTo>
                      <a:lnTo>
                        <a:pt x="758" y="571"/>
                      </a:lnTo>
                      <a:lnTo>
                        <a:pt x="754" y="574"/>
                      </a:lnTo>
                      <a:lnTo>
                        <a:pt x="754" y="578"/>
                      </a:lnTo>
                      <a:lnTo>
                        <a:pt x="754" y="573"/>
                      </a:lnTo>
                      <a:lnTo>
                        <a:pt x="757" y="570"/>
                      </a:lnTo>
                      <a:lnTo>
                        <a:pt x="759" y="570"/>
                      </a:lnTo>
                      <a:lnTo>
                        <a:pt x="761" y="568"/>
                      </a:lnTo>
                      <a:lnTo>
                        <a:pt x="765" y="571"/>
                      </a:lnTo>
                      <a:lnTo>
                        <a:pt x="767" y="569"/>
                      </a:lnTo>
                      <a:lnTo>
                        <a:pt x="767" y="566"/>
                      </a:lnTo>
                      <a:lnTo>
                        <a:pt x="768" y="564"/>
                      </a:lnTo>
                      <a:lnTo>
                        <a:pt x="770" y="565"/>
                      </a:lnTo>
                      <a:lnTo>
                        <a:pt x="773" y="560"/>
                      </a:lnTo>
                      <a:lnTo>
                        <a:pt x="777" y="560"/>
                      </a:lnTo>
                      <a:lnTo>
                        <a:pt x="777" y="557"/>
                      </a:lnTo>
                      <a:lnTo>
                        <a:pt x="774" y="550"/>
                      </a:lnTo>
                      <a:lnTo>
                        <a:pt x="767" y="545"/>
                      </a:lnTo>
                      <a:lnTo>
                        <a:pt x="762" y="542"/>
                      </a:lnTo>
                      <a:lnTo>
                        <a:pt x="756" y="536"/>
                      </a:lnTo>
                      <a:lnTo>
                        <a:pt x="754" y="535"/>
                      </a:lnTo>
                      <a:lnTo>
                        <a:pt x="749" y="539"/>
                      </a:lnTo>
                      <a:lnTo>
                        <a:pt x="747" y="539"/>
                      </a:lnTo>
                      <a:lnTo>
                        <a:pt x="743" y="534"/>
                      </a:lnTo>
                      <a:lnTo>
                        <a:pt x="743" y="533"/>
                      </a:lnTo>
                      <a:lnTo>
                        <a:pt x="741" y="532"/>
                      </a:lnTo>
                      <a:lnTo>
                        <a:pt x="738" y="533"/>
                      </a:lnTo>
                      <a:lnTo>
                        <a:pt x="734" y="533"/>
                      </a:lnTo>
                      <a:lnTo>
                        <a:pt x="731" y="534"/>
                      </a:lnTo>
                      <a:lnTo>
                        <a:pt x="727" y="540"/>
                      </a:lnTo>
                      <a:lnTo>
                        <a:pt x="731" y="533"/>
                      </a:lnTo>
                      <a:lnTo>
                        <a:pt x="733" y="531"/>
                      </a:lnTo>
                      <a:lnTo>
                        <a:pt x="735" y="531"/>
                      </a:lnTo>
                      <a:lnTo>
                        <a:pt x="737" y="531"/>
                      </a:lnTo>
                      <a:lnTo>
                        <a:pt x="737" y="530"/>
                      </a:lnTo>
                      <a:lnTo>
                        <a:pt x="740" y="531"/>
                      </a:lnTo>
                      <a:lnTo>
                        <a:pt x="744" y="529"/>
                      </a:lnTo>
                      <a:lnTo>
                        <a:pt x="745" y="535"/>
                      </a:lnTo>
                      <a:lnTo>
                        <a:pt x="747" y="536"/>
                      </a:lnTo>
                      <a:lnTo>
                        <a:pt x="750" y="536"/>
                      </a:lnTo>
                      <a:lnTo>
                        <a:pt x="751" y="533"/>
                      </a:lnTo>
                      <a:lnTo>
                        <a:pt x="756" y="534"/>
                      </a:lnTo>
                      <a:lnTo>
                        <a:pt x="759" y="537"/>
                      </a:lnTo>
                      <a:lnTo>
                        <a:pt x="761" y="537"/>
                      </a:lnTo>
                      <a:lnTo>
                        <a:pt x="765" y="540"/>
                      </a:lnTo>
                      <a:lnTo>
                        <a:pt x="768" y="538"/>
                      </a:lnTo>
                      <a:lnTo>
                        <a:pt x="774" y="540"/>
                      </a:lnTo>
                      <a:lnTo>
                        <a:pt x="775" y="539"/>
                      </a:lnTo>
                      <a:lnTo>
                        <a:pt x="774" y="534"/>
                      </a:lnTo>
                      <a:lnTo>
                        <a:pt x="771" y="533"/>
                      </a:lnTo>
                      <a:lnTo>
                        <a:pt x="768" y="529"/>
                      </a:lnTo>
                      <a:lnTo>
                        <a:pt x="768" y="527"/>
                      </a:lnTo>
                      <a:lnTo>
                        <a:pt x="767" y="526"/>
                      </a:lnTo>
                      <a:lnTo>
                        <a:pt x="764" y="526"/>
                      </a:lnTo>
                      <a:lnTo>
                        <a:pt x="761" y="525"/>
                      </a:lnTo>
                      <a:lnTo>
                        <a:pt x="758" y="518"/>
                      </a:lnTo>
                      <a:lnTo>
                        <a:pt x="758" y="513"/>
                      </a:lnTo>
                      <a:lnTo>
                        <a:pt x="752" y="509"/>
                      </a:lnTo>
                      <a:lnTo>
                        <a:pt x="752" y="504"/>
                      </a:lnTo>
                      <a:lnTo>
                        <a:pt x="749" y="502"/>
                      </a:lnTo>
                      <a:lnTo>
                        <a:pt x="751" y="498"/>
                      </a:lnTo>
                      <a:lnTo>
                        <a:pt x="750" y="498"/>
                      </a:lnTo>
                      <a:lnTo>
                        <a:pt x="745" y="488"/>
                      </a:lnTo>
                      <a:lnTo>
                        <a:pt x="737" y="483"/>
                      </a:lnTo>
                      <a:lnTo>
                        <a:pt x="735" y="484"/>
                      </a:lnTo>
                      <a:lnTo>
                        <a:pt x="735" y="481"/>
                      </a:lnTo>
                      <a:lnTo>
                        <a:pt x="728" y="477"/>
                      </a:lnTo>
                      <a:lnTo>
                        <a:pt x="727" y="477"/>
                      </a:lnTo>
                      <a:lnTo>
                        <a:pt x="727" y="469"/>
                      </a:lnTo>
                      <a:lnTo>
                        <a:pt x="728" y="464"/>
                      </a:lnTo>
                      <a:lnTo>
                        <a:pt x="727" y="460"/>
                      </a:lnTo>
                      <a:lnTo>
                        <a:pt x="728" y="455"/>
                      </a:lnTo>
                      <a:lnTo>
                        <a:pt x="729" y="456"/>
                      </a:lnTo>
                      <a:lnTo>
                        <a:pt x="730" y="455"/>
                      </a:lnTo>
                      <a:lnTo>
                        <a:pt x="733" y="450"/>
                      </a:lnTo>
                      <a:lnTo>
                        <a:pt x="734" y="450"/>
                      </a:lnTo>
                      <a:lnTo>
                        <a:pt x="737" y="447"/>
                      </a:lnTo>
                      <a:lnTo>
                        <a:pt x="734" y="445"/>
                      </a:lnTo>
                      <a:lnTo>
                        <a:pt x="733" y="443"/>
                      </a:lnTo>
                      <a:lnTo>
                        <a:pt x="736" y="440"/>
                      </a:lnTo>
                      <a:lnTo>
                        <a:pt x="740" y="440"/>
                      </a:lnTo>
                      <a:lnTo>
                        <a:pt x="740" y="437"/>
                      </a:lnTo>
                      <a:lnTo>
                        <a:pt x="744" y="436"/>
                      </a:lnTo>
                      <a:lnTo>
                        <a:pt x="743" y="433"/>
                      </a:lnTo>
                      <a:lnTo>
                        <a:pt x="740" y="431"/>
                      </a:lnTo>
                      <a:lnTo>
                        <a:pt x="743" y="430"/>
                      </a:lnTo>
                      <a:lnTo>
                        <a:pt x="745" y="433"/>
                      </a:lnTo>
                      <a:lnTo>
                        <a:pt x="746" y="430"/>
                      </a:lnTo>
                      <a:lnTo>
                        <a:pt x="749" y="431"/>
                      </a:lnTo>
                      <a:lnTo>
                        <a:pt x="751" y="428"/>
                      </a:lnTo>
                      <a:lnTo>
                        <a:pt x="753" y="428"/>
                      </a:lnTo>
                      <a:lnTo>
                        <a:pt x="756" y="423"/>
                      </a:lnTo>
                      <a:lnTo>
                        <a:pt x="757" y="426"/>
                      </a:lnTo>
                      <a:lnTo>
                        <a:pt x="758" y="423"/>
                      </a:lnTo>
                      <a:lnTo>
                        <a:pt x="758" y="426"/>
                      </a:lnTo>
                      <a:lnTo>
                        <a:pt x="762" y="428"/>
                      </a:lnTo>
                      <a:lnTo>
                        <a:pt x="765" y="425"/>
                      </a:lnTo>
                      <a:lnTo>
                        <a:pt x="765" y="423"/>
                      </a:lnTo>
                      <a:lnTo>
                        <a:pt x="764" y="422"/>
                      </a:lnTo>
                      <a:lnTo>
                        <a:pt x="763" y="419"/>
                      </a:lnTo>
                      <a:lnTo>
                        <a:pt x="765" y="418"/>
                      </a:lnTo>
                      <a:lnTo>
                        <a:pt x="766" y="418"/>
                      </a:lnTo>
                      <a:lnTo>
                        <a:pt x="764" y="414"/>
                      </a:lnTo>
                      <a:lnTo>
                        <a:pt x="765" y="412"/>
                      </a:lnTo>
                      <a:lnTo>
                        <a:pt x="768" y="411"/>
                      </a:lnTo>
                      <a:lnTo>
                        <a:pt x="765" y="410"/>
                      </a:lnTo>
                      <a:lnTo>
                        <a:pt x="762" y="411"/>
                      </a:lnTo>
                      <a:lnTo>
                        <a:pt x="758" y="411"/>
                      </a:lnTo>
                      <a:lnTo>
                        <a:pt x="758" y="409"/>
                      </a:lnTo>
                      <a:lnTo>
                        <a:pt x="755" y="409"/>
                      </a:lnTo>
                      <a:lnTo>
                        <a:pt x="754" y="411"/>
                      </a:lnTo>
                      <a:lnTo>
                        <a:pt x="745" y="412"/>
                      </a:lnTo>
                      <a:lnTo>
                        <a:pt x="744" y="409"/>
                      </a:lnTo>
                      <a:lnTo>
                        <a:pt x="742" y="408"/>
                      </a:lnTo>
                      <a:lnTo>
                        <a:pt x="740" y="405"/>
                      </a:lnTo>
                      <a:lnTo>
                        <a:pt x="738" y="405"/>
                      </a:lnTo>
                      <a:lnTo>
                        <a:pt x="737" y="403"/>
                      </a:lnTo>
                      <a:lnTo>
                        <a:pt x="731" y="407"/>
                      </a:lnTo>
                      <a:lnTo>
                        <a:pt x="728" y="407"/>
                      </a:lnTo>
                      <a:lnTo>
                        <a:pt x="729" y="408"/>
                      </a:lnTo>
                      <a:lnTo>
                        <a:pt x="729" y="412"/>
                      </a:lnTo>
                      <a:lnTo>
                        <a:pt x="727" y="413"/>
                      </a:lnTo>
                      <a:lnTo>
                        <a:pt x="723" y="415"/>
                      </a:lnTo>
                      <a:lnTo>
                        <a:pt x="724" y="415"/>
                      </a:lnTo>
                      <a:lnTo>
                        <a:pt x="725" y="418"/>
                      </a:lnTo>
                      <a:lnTo>
                        <a:pt x="723" y="421"/>
                      </a:lnTo>
                      <a:lnTo>
                        <a:pt x="723" y="422"/>
                      </a:lnTo>
                      <a:lnTo>
                        <a:pt x="720" y="421"/>
                      </a:lnTo>
                      <a:lnTo>
                        <a:pt x="717" y="422"/>
                      </a:lnTo>
                      <a:lnTo>
                        <a:pt x="713" y="422"/>
                      </a:lnTo>
                      <a:lnTo>
                        <a:pt x="709" y="414"/>
                      </a:lnTo>
                      <a:lnTo>
                        <a:pt x="709" y="409"/>
                      </a:lnTo>
                      <a:lnTo>
                        <a:pt x="709" y="406"/>
                      </a:lnTo>
                      <a:lnTo>
                        <a:pt x="705" y="406"/>
                      </a:lnTo>
                      <a:lnTo>
                        <a:pt x="703" y="407"/>
                      </a:lnTo>
                      <a:lnTo>
                        <a:pt x="703" y="405"/>
                      </a:lnTo>
                      <a:lnTo>
                        <a:pt x="702" y="405"/>
                      </a:lnTo>
                      <a:lnTo>
                        <a:pt x="700" y="408"/>
                      </a:lnTo>
                      <a:lnTo>
                        <a:pt x="699" y="405"/>
                      </a:lnTo>
                      <a:lnTo>
                        <a:pt x="699" y="407"/>
                      </a:lnTo>
                      <a:lnTo>
                        <a:pt x="697" y="403"/>
                      </a:lnTo>
                      <a:lnTo>
                        <a:pt x="697" y="401"/>
                      </a:lnTo>
                      <a:lnTo>
                        <a:pt x="692" y="397"/>
                      </a:lnTo>
                      <a:lnTo>
                        <a:pt x="689" y="395"/>
                      </a:lnTo>
                      <a:lnTo>
                        <a:pt x="688" y="391"/>
                      </a:lnTo>
                      <a:lnTo>
                        <a:pt x="687" y="387"/>
                      </a:lnTo>
                      <a:lnTo>
                        <a:pt x="688" y="386"/>
                      </a:lnTo>
                      <a:lnTo>
                        <a:pt x="688" y="384"/>
                      </a:lnTo>
                      <a:lnTo>
                        <a:pt x="688" y="382"/>
                      </a:lnTo>
                      <a:lnTo>
                        <a:pt x="689" y="379"/>
                      </a:lnTo>
                      <a:lnTo>
                        <a:pt x="691" y="377"/>
                      </a:lnTo>
                      <a:lnTo>
                        <a:pt x="691" y="375"/>
                      </a:lnTo>
                      <a:lnTo>
                        <a:pt x="696" y="377"/>
                      </a:lnTo>
                      <a:lnTo>
                        <a:pt x="701" y="377"/>
                      </a:lnTo>
                      <a:lnTo>
                        <a:pt x="705" y="377"/>
                      </a:lnTo>
                      <a:lnTo>
                        <a:pt x="706" y="374"/>
                      </a:lnTo>
                      <a:lnTo>
                        <a:pt x="706" y="372"/>
                      </a:lnTo>
                      <a:lnTo>
                        <a:pt x="707" y="372"/>
                      </a:lnTo>
                      <a:lnTo>
                        <a:pt x="707" y="368"/>
                      </a:lnTo>
                      <a:lnTo>
                        <a:pt x="706" y="367"/>
                      </a:lnTo>
                      <a:lnTo>
                        <a:pt x="707" y="365"/>
                      </a:lnTo>
                      <a:lnTo>
                        <a:pt x="709" y="357"/>
                      </a:lnTo>
                      <a:lnTo>
                        <a:pt x="713" y="353"/>
                      </a:lnTo>
                      <a:lnTo>
                        <a:pt x="716" y="353"/>
                      </a:lnTo>
                      <a:lnTo>
                        <a:pt x="719" y="349"/>
                      </a:lnTo>
                      <a:lnTo>
                        <a:pt x="720" y="348"/>
                      </a:lnTo>
                      <a:lnTo>
                        <a:pt x="720" y="341"/>
                      </a:lnTo>
                      <a:lnTo>
                        <a:pt x="723" y="337"/>
                      </a:lnTo>
                      <a:lnTo>
                        <a:pt x="724" y="334"/>
                      </a:lnTo>
                      <a:lnTo>
                        <a:pt x="725" y="333"/>
                      </a:lnTo>
                      <a:lnTo>
                        <a:pt x="727" y="329"/>
                      </a:lnTo>
                      <a:lnTo>
                        <a:pt x="730" y="329"/>
                      </a:lnTo>
                      <a:lnTo>
                        <a:pt x="731" y="330"/>
                      </a:lnTo>
                      <a:lnTo>
                        <a:pt x="734" y="330"/>
                      </a:lnTo>
                      <a:lnTo>
                        <a:pt x="735" y="327"/>
                      </a:lnTo>
                      <a:lnTo>
                        <a:pt x="739" y="333"/>
                      </a:lnTo>
                      <a:lnTo>
                        <a:pt x="746" y="337"/>
                      </a:lnTo>
                      <a:lnTo>
                        <a:pt x="746" y="340"/>
                      </a:lnTo>
                      <a:lnTo>
                        <a:pt x="744" y="342"/>
                      </a:lnTo>
                      <a:lnTo>
                        <a:pt x="744" y="344"/>
                      </a:lnTo>
                      <a:lnTo>
                        <a:pt x="740" y="349"/>
                      </a:lnTo>
                      <a:lnTo>
                        <a:pt x="740" y="353"/>
                      </a:lnTo>
                      <a:lnTo>
                        <a:pt x="737" y="353"/>
                      </a:lnTo>
                      <a:lnTo>
                        <a:pt x="738" y="354"/>
                      </a:lnTo>
                      <a:lnTo>
                        <a:pt x="737" y="358"/>
                      </a:lnTo>
                      <a:lnTo>
                        <a:pt x="740" y="362"/>
                      </a:lnTo>
                      <a:lnTo>
                        <a:pt x="740" y="364"/>
                      </a:lnTo>
                      <a:lnTo>
                        <a:pt x="739" y="365"/>
                      </a:lnTo>
                      <a:lnTo>
                        <a:pt x="739" y="367"/>
                      </a:lnTo>
                      <a:lnTo>
                        <a:pt x="740" y="369"/>
                      </a:lnTo>
                      <a:lnTo>
                        <a:pt x="744" y="367"/>
                      </a:lnTo>
                      <a:lnTo>
                        <a:pt x="747" y="364"/>
                      </a:lnTo>
                      <a:lnTo>
                        <a:pt x="745" y="367"/>
                      </a:lnTo>
                      <a:lnTo>
                        <a:pt x="743" y="370"/>
                      </a:lnTo>
                      <a:lnTo>
                        <a:pt x="743" y="371"/>
                      </a:lnTo>
                      <a:lnTo>
                        <a:pt x="744" y="372"/>
                      </a:lnTo>
                      <a:lnTo>
                        <a:pt x="744" y="374"/>
                      </a:lnTo>
                      <a:lnTo>
                        <a:pt x="743" y="375"/>
                      </a:lnTo>
                      <a:lnTo>
                        <a:pt x="740" y="374"/>
                      </a:lnTo>
                      <a:lnTo>
                        <a:pt x="738" y="377"/>
                      </a:lnTo>
                      <a:lnTo>
                        <a:pt x="736" y="377"/>
                      </a:lnTo>
                      <a:lnTo>
                        <a:pt x="735" y="380"/>
                      </a:lnTo>
                      <a:lnTo>
                        <a:pt x="737" y="381"/>
                      </a:lnTo>
                      <a:lnTo>
                        <a:pt x="737" y="384"/>
                      </a:lnTo>
                      <a:lnTo>
                        <a:pt x="740" y="384"/>
                      </a:lnTo>
                      <a:lnTo>
                        <a:pt x="741" y="381"/>
                      </a:lnTo>
                      <a:lnTo>
                        <a:pt x="743" y="381"/>
                      </a:lnTo>
                      <a:lnTo>
                        <a:pt x="745" y="377"/>
                      </a:lnTo>
                      <a:lnTo>
                        <a:pt x="749" y="375"/>
                      </a:lnTo>
                      <a:lnTo>
                        <a:pt x="750" y="374"/>
                      </a:lnTo>
                      <a:lnTo>
                        <a:pt x="748" y="370"/>
                      </a:lnTo>
                      <a:lnTo>
                        <a:pt x="752" y="367"/>
                      </a:lnTo>
                      <a:lnTo>
                        <a:pt x="758" y="361"/>
                      </a:lnTo>
                      <a:lnTo>
                        <a:pt x="760" y="361"/>
                      </a:lnTo>
                      <a:lnTo>
                        <a:pt x="761" y="358"/>
                      </a:lnTo>
                      <a:lnTo>
                        <a:pt x="764" y="358"/>
                      </a:lnTo>
                      <a:lnTo>
                        <a:pt x="768" y="355"/>
                      </a:lnTo>
                      <a:lnTo>
                        <a:pt x="768" y="357"/>
                      </a:lnTo>
                      <a:lnTo>
                        <a:pt x="771" y="356"/>
                      </a:lnTo>
                      <a:lnTo>
                        <a:pt x="774" y="356"/>
                      </a:lnTo>
                      <a:lnTo>
                        <a:pt x="778" y="350"/>
                      </a:lnTo>
                      <a:lnTo>
                        <a:pt x="778" y="353"/>
                      </a:lnTo>
                      <a:lnTo>
                        <a:pt x="778" y="343"/>
                      </a:lnTo>
                      <a:lnTo>
                        <a:pt x="782" y="33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7" name="Freeform 222">
                  <a:extLst>
                    <a:ext uri="{FF2B5EF4-FFF2-40B4-BE49-F238E27FC236}">
                      <a16:creationId xmlns:a16="http://schemas.microsoft.com/office/drawing/2014/main" id="{E6C1032D-9FAB-F54D-9984-EBC9E9113221}"/>
                    </a:ext>
                  </a:extLst>
                </p:cNvPr>
                <p:cNvSpPr>
                  <a:spLocks/>
                </p:cNvSpPr>
                <p:nvPr/>
              </p:nvSpPr>
              <p:spPr bwMode="auto">
                <a:xfrm>
                  <a:off x="5135" y="2445"/>
                  <a:ext cx="34" cy="36"/>
                </a:xfrm>
                <a:custGeom>
                  <a:avLst/>
                  <a:gdLst>
                    <a:gd name="T0" fmla="*/ 7 w 43"/>
                    <a:gd name="T1" fmla="*/ 42 h 47"/>
                    <a:gd name="T2" fmla="*/ 11 w 43"/>
                    <a:gd name="T3" fmla="*/ 42 h 47"/>
                    <a:gd name="T4" fmla="*/ 13 w 43"/>
                    <a:gd name="T5" fmla="*/ 44 h 47"/>
                    <a:gd name="T6" fmla="*/ 16 w 43"/>
                    <a:gd name="T7" fmla="*/ 44 h 47"/>
                    <a:gd name="T8" fmla="*/ 19 w 43"/>
                    <a:gd name="T9" fmla="*/ 47 h 47"/>
                    <a:gd name="T10" fmla="*/ 21 w 43"/>
                    <a:gd name="T11" fmla="*/ 45 h 47"/>
                    <a:gd name="T12" fmla="*/ 22 w 43"/>
                    <a:gd name="T13" fmla="*/ 41 h 47"/>
                    <a:gd name="T14" fmla="*/ 25 w 43"/>
                    <a:gd name="T15" fmla="*/ 41 h 47"/>
                    <a:gd name="T16" fmla="*/ 28 w 43"/>
                    <a:gd name="T17" fmla="*/ 42 h 47"/>
                    <a:gd name="T18" fmla="*/ 31 w 43"/>
                    <a:gd name="T19" fmla="*/ 38 h 47"/>
                    <a:gd name="T20" fmla="*/ 31 w 43"/>
                    <a:gd name="T21" fmla="*/ 36 h 47"/>
                    <a:gd name="T22" fmla="*/ 34 w 43"/>
                    <a:gd name="T23" fmla="*/ 35 h 47"/>
                    <a:gd name="T24" fmla="*/ 37 w 43"/>
                    <a:gd name="T25" fmla="*/ 31 h 47"/>
                    <a:gd name="T26" fmla="*/ 36 w 43"/>
                    <a:gd name="T27" fmla="*/ 28 h 47"/>
                    <a:gd name="T28" fmla="*/ 38 w 43"/>
                    <a:gd name="T29" fmla="*/ 21 h 47"/>
                    <a:gd name="T30" fmla="*/ 40 w 43"/>
                    <a:gd name="T31" fmla="*/ 19 h 47"/>
                    <a:gd name="T32" fmla="*/ 41 w 43"/>
                    <a:gd name="T33" fmla="*/ 16 h 47"/>
                    <a:gd name="T34" fmla="*/ 43 w 43"/>
                    <a:gd name="T35" fmla="*/ 11 h 47"/>
                    <a:gd name="T36" fmla="*/ 42 w 43"/>
                    <a:gd name="T37" fmla="*/ 5 h 47"/>
                    <a:gd name="T38" fmla="*/ 38 w 43"/>
                    <a:gd name="T39" fmla="*/ 2 h 47"/>
                    <a:gd name="T40" fmla="*/ 34 w 43"/>
                    <a:gd name="T41" fmla="*/ 0 h 47"/>
                    <a:gd name="T42" fmla="*/ 31 w 43"/>
                    <a:gd name="T43" fmla="*/ 2 h 47"/>
                    <a:gd name="T44" fmla="*/ 30 w 43"/>
                    <a:gd name="T45" fmla="*/ 1 h 47"/>
                    <a:gd name="T46" fmla="*/ 26 w 43"/>
                    <a:gd name="T47" fmla="*/ 2 h 47"/>
                    <a:gd name="T48" fmla="*/ 24 w 43"/>
                    <a:gd name="T49" fmla="*/ 1 h 47"/>
                    <a:gd name="T50" fmla="*/ 21 w 43"/>
                    <a:gd name="T51" fmla="*/ 3 h 47"/>
                    <a:gd name="T52" fmla="*/ 18 w 43"/>
                    <a:gd name="T53" fmla="*/ 3 h 47"/>
                    <a:gd name="T54" fmla="*/ 14 w 43"/>
                    <a:gd name="T55" fmla="*/ 5 h 47"/>
                    <a:gd name="T56" fmla="*/ 11 w 43"/>
                    <a:gd name="T57" fmla="*/ 6 h 47"/>
                    <a:gd name="T58" fmla="*/ 10 w 43"/>
                    <a:gd name="T59" fmla="*/ 10 h 47"/>
                    <a:gd name="T60" fmla="*/ 5 w 43"/>
                    <a:gd name="T61" fmla="*/ 14 h 47"/>
                    <a:gd name="T62" fmla="*/ 0 w 43"/>
                    <a:gd name="T63" fmla="*/ 20 h 47"/>
                    <a:gd name="T64" fmla="*/ 2 w 43"/>
                    <a:gd name="T65" fmla="*/ 23 h 47"/>
                    <a:gd name="T66" fmla="*/ 2 w 43"/>
                    <a:gd name="T67" fmla="*/ 31 h 47"/>
                    <a:gd name="T68" fmla="*/ 4 w 43"/>
                    <a:gd name="T69" fmla="*/ 36 h 47"/>
                    <a:gd name="T70" fmla="*/ 4 w 43"/>
                    <a:gd name="T71" fmla="*/ 38 h 47"/>
                    <a:gd name="T72" fmla="*/ 7 w 43"/>
                    <a:gd name="T7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47">
                      <a:moveTo>
                        <a:pt x="7" y="42"/>
                      </a:moveTo>
                      <a:cubicBezTo>
                        <a:pt x="11" y="42"/>
                        <a:pt x="11" y="42"/>
                        <a:pt x="11" y="42"/>
                      </a:cubicBezTo>
                      <a:cubicBezTo>
                        <a:pt x="13" y="44"/>
                        <a:pt x="13" y="44"/>
                        <a:pt x="13" y="44"/>
                      </a:cubicBezTo>
                      <a:cubicBezTo>
                        <a:pt x="16" y="44"/>
                        <a:pt x="16" y="44"/>
                        <a:pt x="16" y="44"/>
                      </a:cubicBezTo>
                      <a:cubicBezTo>
                        <a:pt x="19" y="47"/>
                        <a:pt x="19" y="47"/>
                        <a:pt x="19" y="47"/>
                      </a:cubicBezTo>
                      <a:cubicBezTo>
                        <a:pt x="21" y="45"/>
                        <a:pt x="21" y="45"/>
                        <a:pt x="21" y="45"/>
                      </a:cubicBezTo>
                      <a:cubicBezTo>
                        <a:pt x="22" y="41"/>
                        <a:pt x="22" y="41"/>
                        <a:pt x="22" y="41"/>
                      </a:cubicBezTo>
                      <a:cubicBezTo>
                        <a:pt x="25" y="41"/>
                        <a:pt x="25" y="41"/>
                        <a:pt x="25" y="41"/>
                      </a:cubicBezTo>
                      <a:cubicBezTo>
                        <a:pt x="28" y="42"/>
                        <a:pt x="28" y="42"/>
                        <a:pt x="28" y="42"/>
                      </a:cubicBezTo>
                      <a:cubicBezTo>
                        <a:pt x="31" y="38"/>
                        <a:pt x="31" y="38"/>
                        <a:pt x="31" y="38"/>
                      </a:cubicBezTo>
                      <a:cubicBezTo>
                        <a:pt x="31" y="36"/>
                        <a:pt x="31" y="36"/>
                        <a:pt x="31" y="36"/>
                      </a:cubicBezTo>
                      <a:cubicBezTo>
                        <a:pt x="34" y="35"/>
                        <a:pt x="34" y="35"/>
                        <a:pt x="34" y="35"/>
                      </a:cubicBezTo>
                      <a:cubicBezTo>
                        <a:pt x="37" y="31"/>
                        <a:pt x="37" y="31"/>
                        <a:pt x="37" y="31"/>
                      </a:cubicBezTo>
                      <a:cubicBezTo>
                        <a:pt x="36" y="28"/>
                        <a:pt x="36" y="28"/>
                        <a:pt x="36" y="28"/>
                      </a:cubicBezTo>
                      <a:cubicBezTo>
                        <a:pt x="38" y="21"/>
                        <a:pt x="38" y="21"/>
                        <a:pt x="38" y="21"/>
                      </a:cubicBezTo>
                      <a:cubicBezTo>
                        <a:pt x="40" y="19"/>
                        <a:pt x="40" y="19"/>
                        <a:pt x="40" y="19"/>
                      </a:cubicBezTo>
                      <a:cubicBezTo>
                        <a:pt x="41" y="16"/>
                        <a:pt x="41" y="16"/>
                        <a:pt x="41" y="16"/>
                      </a:cubicBezTo>
                      <a:cubicBezTo>
                        <a:pt x="43" y="11"/>
                        <a:pt x="43" y="11"/>
                        <a:pt x="43" y="11"/>
                      </a:cubicBezTo>
                      <a:cubicBezTo>
                        <a:pt x="42" y="5"/>
                        <a:pt x="42" y="5"/>
                        <a:pt x="42" y="5"/>
                      </a:cubicBezTo>
                      <a:cubicBezTo>
                        <a:pt x="38" y="2"/>
                        <a:pt x="38" y="2"/>
                        <a:pt x="38" y="2"/>
                      </a:cubicBezTo>
                      <a:cubicBezTo>
                        <a:pt x="34" y="0"/>
                        <a:pt x="34" y="0"/>
                        <a:pt x="34" y="0"/>
                      </a:cubicBezTo>
                      <a:cubicBezTo>
                        <a:pt x="31" y="2"/>
                        <a:pt x="31" y="2"/>
                        <a:pt x="31" y="2"/>
                      </a:cubicBezTo>
                      <a:cubicBezTo>
                        <a:pt x="31" y="2"/>
                        <a:pt x="29" y="1"/>
                        <a:pt x="30" y="1"/>
                      </a:cubicBezTo>
                      <a:cubicBezTo>
                        <a:pt x="26" y="2"/>
                        <a:pt x="26" y="2"/>
                        <a:pt x="26" y="2"/>
                      </a:cubicBezTo>
                      <a:cubicBezTo>
                        <a:pt x="24" y="1"/>
                        <a:pt x="24" y="1"/>
                        <a:pt x="24" y="1"/>
                      </a:cubicBezTo>
                      <a:cubicBezTo>
                        <a:pt x="21" y="3"/>
                        <a:pt x="21" y="3"/>
                        <a:pt x="21" y="3"/>
                      </a:cubicBezTo>
                      <a:cubicBezTo>
                        <a:pt x="18" y="3"/>
                        <a:pt x="18" y="3"/>
                        <a:pt x="18" y="3"/>
                      </a:cubicBezTo>
                      <a:cubicBezTo>
                        <a:pt x="14" y="5"/>
                        <a:pt x="14" y="5"/>
                        <a:pt x="14" y="5"/>
                      </a:cubicBezTo>
                      <a:cubicBezTo>
                        <a:pt x="11" y="6"/>
                        <a:pt x="11" y="6"/>
                        <a:pt x="11" y="6"/>
                      </a:cubicBezTo>
                      <a:cubicBezTo>
                        <a:pt x="10" y="10"/>
                        <a:pt x="10" y="10"/>
                        <a:pt x="10" y="10"/>
                      </a:cubicBezTo>
                      <a:cubicBezTo>
                        <a:pt x="5" y="14"/>
                        <a:pt x="5" y="14"/>
                        <a:pt x="5" y="14"/>
                      </a:cubicBezTo>
                      <a:cubicBezTo>
                        <a:pt x="0" y="20"/>
                        <a:pt x="0" y="20"/>
                        <a:pt x="0" y="20"/>
                      </a:cubicBezTo>
                      <a:cubicBezTo>
                        <a:pt x="2" y="23"/>
                        <a:pt x="2" y="23"/>
                        <a:pt x="2" y="23"/>
                      </a:cubicBezTo>
                      <a:cubicBezTo>
                        <a:pt x="2" y="31"/>
                        <a:pt x="2" y="31"/>
                        <a:pt x="2" y="31"/>
                      </a:cubicBezTo>
                      <a:cubicBezTo>
                        <a:pt x="4" y="36"/>
                        <a:pt x="4" y="36"/>
                        <a:pt x="4" y="36"/>
                      </a:cubicBezTo>
                      <a:cubicBezTo>
                        <a:pt x="4" y="38"/>
                        <a:pt x="4" y="38"/>
                        <a:pt x="4" y="38"/>
                      </a:cubicBezTo>
                      <a:lnTo>
                        <a:pt x="7"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8" name="Freeform 223">
                  <a:extLst>
                    <a:ext uri="{FF2B5EF4-FFF2-40B4-BE49-F238E27FC236}">
                      <a16:creationId xmlns:a16="http://schemas.microsoft.com/office/drawing/2014/main" id="{99E0EFB4-D3FF-3E4C-B5A2-E83D0C7057A1}"/>
                    </a:ext>
                  </a:extLst>
                </p:cNvPr>
                <p:cNvSpPr>
                  <a:spLocks/>
                </p:cNvSpPr>
                <p:nvPr/>
              </p:nvSpPr>
              <p:spPr bwMode="auto">
                <a:xfrm>
                  <a:off x="5283" y="2204"/>
                  <a:ext cx="8" cy="6"/>
                </a:xfrm>
                <a:custGeom>
                  <a:avLst/>
                  <a:gdLst>
                    <a:gd name="T0" fmla="*/ 4 w 8"/>
                    <a:gd name="T1" fmla="*/ 1 h 6"/>
                    <a:gd name="T2" fmla="*/ 0 w 8"/>
                    <a:gd name="T3" fmla="*/ 0 h 6"/>
                    <a:gd name="T4" fmla="*/ 0 w 8"/>
                    <a:gd name="T5" fmla="*/ 2 h 6"/>
                    <a:gd name="T6" fmla="*/ 1 w 8"/>
                    <a:gd name="T7" fmla="*/ 3 h 6"/>
                    <a:gd name="T8" fmla="*/ 4 w 8"/>
                    <a:gd name="T9" fmla="*/ 4 h 6"/>
                    <a:gd name="T10" fmla="*/ 8 w 8"/>
                    <a:gd name="T11" fmla="*/ 6 h 6"/>
                    <a:gd name="T12" fmla="*/ 7 w 8"/>
                    <a:gd name="T13" fmla="*/ 2 h 6"/>
                    <a:gd name="T14" fmla="*/ 4 w 8"/>
                    <a:gd name="T15" fmla="*/ 2 h 6"/>
                    <a:gd name="T16" fmla="*/ 4 w 8"/>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4" y="1"/>
                      </a:moveTo>
                      <a:lnTo>
                        <a:pt x="0" y="0"/>
                      </a:lnTo>
                      <a:lnTo>
                        <a:pt x="0" y="2"/>
                      </a:lnTo>
                      <a:lnTo>
                        <a:pt x="1" y="3"/>
                      </a:lnTo>
                      <a:lnTo>
                        <a:pt x="4" y="4"/>
                      </a:lnTo>
                      <a:lnTo>
                        <a:pt x="8" y="6"/>
                      </a:lnTo>
                      <a:lnTo>
                        <a:pt x="7" y="2"/>
                      </a:lnTo>
                      <a:lnTo>
                        <a:pt x="4"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9" name="Freeform 224">
                  <a:extLst>
                    <a:ext uri="{FF2B5EF4-FFF2-40B4-BE49-F238E27FC236}">
                      <a16:creationId xmlns:a16="http://schemas.microsoft.com/office/drawing/2014/main" id="{AE2CF465-F5E8-9F43-A9B2-0708F2C3E708}"/>
                    </a:ext>
                  </a:extLst>
                </p:cNvPr>
                <p:cNvSpPr>
                  <a:spLocks/>
                </p:cNvSpPr>
                <p:nvPr/>
              </p:nvSpPr>
              <p:spPr bwMode="auto">
                <a:xfrm>
                  <a:off x="5158" y="2428"/>
                  <a:ext cx="6" cy="2"/>
                </a:xfrm>
                <a:custGeom>
                  <a:avLst/>
                  <a:gdLst>
                    <a:gd name="T0" fmla="*/ 6 w 6"/>
                    <a:gd name="T1" fmla="*/ 0 h 2"/>
                    <a:gd name="T2" fmla="*/ 3 w 6"/>
                    <a:gd name="T3" fmla="*/ 0 h 2"/>
                    <a:gd name="T4" fmla="*/ 0 w 6"/>
                    <a:gd name="T5" fmla="*/ 0 h 2"/>
                    <a:gd name="T6" fmla="*/ 1 w 6"/>
                    <a:gd name="T7" fmla="*/ 2 h 2"/>
                    <a:gd name="T8" fmla="*/ 3 w 6"/>
                    <a:gd name="T9" fmla="*/ 1 h 2"/>
                    <a:gd name="T10" fmla="*/ 6 w 6"/>
                    <a:gd name="T11" fmla="*/ 2 h 2"/>
                    <a:gd name="T12" fmla="*/ 6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lnTo>
                        <a:pt x="3" y="0"/>
                      </a:lnTo>
                      <a:lnTo>
                        <a:pt x="0" y="0"/>
                      </a:lnTo>
                      <a:lnTo>
                        <a:pt x="1" y="2"/>
                      </a:lnTo>
                      <a:lnTo>
                        <a:pt x="3" y="1"/>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0" name="Freeform 225">
                  <a:extLst>
                    <a:ext uri="{FF2B5EF4-FFF2-40B4-BE49-F238E27FC236}">
                      <a16:creationId xmlns:a16="http://schemas.microsoft.com/office/drawing/2014/main" id="{A3BB0260-C984-7A40-B6A7-9BE6C4765DD2}"/>
                    </a:ext>
                  </a:extLst>
                </p:cNvPr>
                <p:cNvSpPr>
                  <a:spLocks/>
                </p:cNvSpPr>
                <p:nvPr/>
              </p:nvSpPr>
              <p:spPr bwMode="auto">
                <a:xfrm>
                  <a:off x="5277" y="2335"/>
                  <a:ext cx="2" cy="4"/>
                </a:xfrm>
                <a:custGeom>
                  <a:avLst/>
                  <a:gdLst>
                    <a:gd name="T0" fmla="*/ 2 w 2"/>
                    <a:gd name="T1" fmla="*/ 3 h 4"/>
                    <a:gd name="T2" fmla="*/ 2 w 2"/>
                    <a:gd name="T3" fmla="*/ 1 h 4"/>
                    <a:gd name="T4" fmla="*/ 0 w 2"/>
                    <a:gd name="T5" fmla="*/ 0 h 4"/>
                    <a:gd name="T6" fmla="*/ 0 w 2"/>
                    <a:gd name="T7" fmla="*/ 0 h 4"/>
                    <a:gd name="T8" fmla="*/ 0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1"/>
                      </a:lnTo>
                      <a:lnTo>
                        <a:pt x="0" y="0"/>
                      </a:lnTo>
                      <a:lnTo>
                        <a:pt x="0" y="0"/>
                      </a:lnTo>
                      <a:lnTo>
                        <a:pt x="0"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1" name="Rectangle 226">
                  <a:extLst>
                    <a:ext uri="{FF2B5EF4-FFF2-40B4-BE49-F238E27FC236}">
                      <a16:creationId xmlns:a16="http://schemas.microsoft.com/office/drawing/2014/main" id="{9F4190D0-0A22-FF40-B253-016FCC3F0459}"/>
                    </a:ext>
                  </a:extLst>
                </p:cNvPr>
                <p:cNvSpPr>
                  <a:spLocks noChangeArrowheads="1"/>
                </p:cNvSpPr>
                <p:nvPr/>
              </p:nvSpPr>
              <p:spPr bwMode="auto">
                <a:xfrm>
                  <a:off x="5125" y="2418"/>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2" name="Freeform 227">
                  <a:extLst>
                    <a:ext uri="{FF2B5EF4-FFF2-40B4-BE49-F238E27FC236}">
                      <a16:creationId xmlns:a16="http://schemas.microsoft.com/office/drawing/2014/main" id="{9792D796-67A8-A543-83A2-0455E1A222AA}"/>
                    </a:ext>
                  </a:extLst>
                </p:cNvPr>
                <p:cNvSpPr>
                  <a:spLocks/>
                </p:cNvSpPr>
                <p:nvPr/>
              </p:nvSpPr>
              <p:spPr bwMode="auto">
                <a:xfrm>
                  <a:off x="5246" y="2378"/>
                  <a:ext cx="4" cy="3"/>
                </a:xfrm>
                <a:custGeom>
                  <a:avLst/>
                  <a:gdLst>
                    <a:gd name="T0" fmla="*/ 3 w 4"/>
                    <a:gd name="T1" fmla="*/ 3 h 3"/>
                    <a:gd name="T2" fmla="*/ 4 w 4"/>
                    <a:gd name="T3" fmla="*/ 2 h 3"/>
                    <a:gd name="T4" fmla="*/ 3 w 4"/>
                    <a:gd name="T5" fmla="*/ 0 h 3"/>
                    <a:gd name="T6" fmla="*/ 0 w 4"/>
                    <a:gd name="T7" fmla="*/ 2 h 3"/>
                    <a:gd name="T8" fmla="*/ 1 w 4"/>
                    <a:gd name="T9" fmla="*/ 3 h 3"/>
                    <a:gd name="T10" fmla="*/ 3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3" y="3"/>
                      </a:moveTo>
                      <a:lnTo>
                        <a:pt x="4" y="2"/>
                      </a:lnTo>
                      <a:lnTo>
                        <a:pt x="3" y="0"/>
                      </a:lnTo>
                      <a:lnTo>
                        <a:pt x="0" y="2"/>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3" name="Freeform 228">
                  <a:extLst>
                    <a:ext uri="{FF2B5EF4-FFF2-40B4-BE49-F238E27FC236}">
                      <a16:creationId xmlns:a16="http://schemas.microsoft.com/office/drawing/2014/main" id="{0CDEC8A0-CD1A-4644-87C4-A773B5B47D76}"/>
                    </a:ext>
                  </a:extLst>
                </p:cNvPr>
                <p:cNvSpPr>
                  <a:spLocks/>
                </p:cNvSpPr>
                <p:nvPr/>
              </p:nvSpPr>
              <p:spPr bwMode="auto">
                <a:xfrm>
                  <a:off x="4508" y="2118"/>
                  <a:ext cx="4" cy="2"/>
                </a:xfrm>
                <a:custGeom>
                  <a:avLst/>
                  <a:gdLst>
                    <a:gd name="T0" fmla="*/ 0 w 4"/>
                    <a:gd name="T1" fmla="*/ 2 h 2"/>
                    <a:gd name="T2" fmla="*/ 4 w 4"/>
                    <a:gd name="T3" fmla="*/ 0 h 2"/>
                    <a:gd name="T4" fmla="*/ 0 w 4"/>
                    <a:gd name="T5" fmla="*/ 1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4" name="Freeform 229">
                  <a:extLst>
                    <a:ext uri="{FF2B5EF4-FFF2-40B4-BE49-F238E27FC236}">
                      <a16:creationId xmlns:a16="http://schemas.microsoft.com/office/drawing/2014/main" id="{4B3DE9D6-EE99-594D-B1BB-09AC1D38252E}"/>
                    </a:ext>
                  </a:extLst>
                </p:cNvPr>
                <p:cNvSpPr>
                  <a:spLocks/>
                </p:cNvSpPr>
                <p:nvPr/>
              </p:nvSpPr>
              <p:spPr bwMode="auto">
                <a:xfrm>
                  <a:off x="3698" y="986"/>
                  <a:ext cx="15" cy="32"/>
                </a:xfrm>
                <a:custGeom>
                  <a:avLst/>
                  <a:gdLst>
                    <a:gd name="T0" fmla="*/ 18 w 20"/>
                    <a:gd name="T1" fmla="*/ 41 h 41"/>
                    <a:gd name="T2" fmla="*/ 19 w 20"/>
                    <a:gd name="T3" fmla="*/ 40 h 41"/>
                    <a:gd name="T4" fmla="*/ 20 w 20"/>
                    <a:gd name="T5" fmla="*/ 37 h 41"/>
                    <a:gd name="T6" fmla="*/ 19 w 20"/>
                    <a:gd name="T7" fmla="*/ 33 h 41"/>
                    <a:gd name="T8" fmla="*/ 16 w 20"/>
                    <a:gd name="T9" fmla="*/ 28 h 41"/>
                    <a:gd name="T10" fmla="*/ 15 w 20"/>
                    <a:gd name="T11" fmla="*/ 23 h 41"/>
                    <a:gd name="T12" fmla="*/ 13 w 20"/>
                    <a:gd name="T13" fmla="*/ 23 h 41"/>
                    <a:gd name="T14" fmla="*/ 13 w 20"/>
                    <a:gd name="T15" fmla="*/ 22 h 41"/>
                    <a:gd name="T16" fmla="*/ 11 w 20"/>
                    <a:gd name="T17" fmla="*/ 22 h 41"/>
                    <a:gd name="T18" fmla="*/ 9 w 20"/>
                    <a:gd name="T19" fmla="*/ 20 h 41"/>
                    <a:gd name="T20" fmla="*/ 7 w 20"/>
                    <a:gd name="T21" fmla="*/ 15 h 41"/>
                    <a:gd name="T22" fmla="*/ 7 w 20"/>
                    <a:gd name="T23" fmla="*/ 10 h 41"/>
                    <a:gd name="T24" fmla="*/ 7 w 20"/>
                    <a:gd name="T25" fmla="*/ 6 h 41"/>
                    <a:gd name="T26" fmla="*/ 3 w 20"/>
                    <a:gd name="T27" fmla="*/ 1 h 41"/>
                    <a:gd name="T28" fmla="*/ 2 w 20"/>
                    <a:gd name="T29" fmla="*/ 0 h 41"/>
                    <a:gd name="T30" fmla="*/ 0 w 20"/>
                    <a:gd name="T31" fmla="*/ 3 h 41"/>
                    <a:gd name="T32" fmla="*/ 0 w 20"/>
                    <a:gd name="T33" fmla="*/ 8 h 41"/>
                    <a:gd name="T34" fmla="*/ 3 w 20"/>
                    <a:gd name="T35" fmla="*/ 11 h 41"/>
                    <a:gd name="T36" fmla="*/ 4 w 20"/>
                    <a:gd name="T37" fmla="*/ 15 h 41"/>
                    <a:gd name="T38" fmla="*/ 4 w 20"/>
                    <a:gd name="T39" fmla="*/ 22 h 41"/>
                    <a:gd name="T40" fmla="*/ 6 w 20"/>
                    <a:gd name="T41" fmla="*/ 26 h 41"/>
                    <a:gd name="T42" fmla="*/ 9 w 20"/>
                    <a:gd name="T43" fmla="*/ 26 h 41"/>
                    <a:gd name="T44" fmla="*/ 12 w 20"/>
                    <a:gd name="T45" fmla="*/ 29 h 41"/>
                    <a:gd name="T46" fmla="*/ 14 w 20"/>
                    <a:gd name="T47" fmla="*/ 33 h 41"/>
                    <a:gd name="T48" fmla="*/ 15 w 20"/>
                    <a:gd name="T49" fmla="*/ 34 h 41"/>
                    <a:gd name="T50" fmla="*/ 17 w 20"/>
                    <a:gd name="T51" fmla="*/ 39 h 41"/>
                    <a:gd name="T52" fmla="*/ 18 w 20"/>
                    <a:gd name="T5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41">
                      <a:moveTo>
                        <a:pt x="18" y="41"/>
                      </a:moveTo>
                      <a:cubicBezTo>
                        <a:pt x="19" y="40"/>
                        <a:pt x="19" y="40"/>
                        <a:pt x="19" y="40"/>
                      </a:cubicBezTo>
                      <a:cubicBezTo>
                        <a:pt x="20" y="37"/>
                        <a:pt x="20" y="37"/>
                        <a:pt x="20" y="37"/>
                      </a:cubicBezTo>
                      <a:cubicBezTo>
                        <a:pt x="19" y="33"/>
                        <a:pt x="19" y="33"/>
                        <a:pt x="19" y="33"/>
                      </a:cubicBezTo>
                      <a:cubicBezTo>
                        <a:pt x="16" y="28"/>
                        <a:pt x="16" y="28"/>
                        <a:pt x="16" y="28"/>
                      </a:cubicBezTo>
                      <a:cubicBezTo>
                        <a:pt x="15" y="23"/>
                        <a:pt x="15" y="23"/>
                        <a:pt x="15" y="23"/>
                      </a:cubicBezTo>
                      <a:cubicBezTo>
                        <a:pt x="13" y="23"/>
                        <a:pt x="13" y="23"/>
                        <a:pt x="13" y="23"/>
                      </a:cubicBezTo>
                      <a:cubicBezTo>
                        <a:pt x="13" y="22"/>
                        <a:pt x="13" y="22"/>
                        <a:pt x="13" y="22"/>
                      </a:cubicBezTo>
                      <a:cubicBezTo>
                        <a:pt x="11" y="22"/>
                        <a:pt x="11" y="22"/>
                        <a:pt x="11" y="22"/>
                      </a:cubicBezTo>
                      <a:cubicBezTo>
                        <a:pt x="9" y="20"/>
                        <a:pt x="9" y="20"/>
                        <a:pt x="9" y="20"/>
                      </a:cubicBezTo>
                      <a:cubicBezTo>
                        <a:pt x="7" y="15"/>
                        <a:pt x="7" y="15"/>
                        <a:pt x="7" y="15"/>
                      </a:cubicBezTo>
                      <a:cubicBezTo>
                        <a:pt x="7" y="10"/>
                        <a:pt x="7" y="10"/>
                        <a:pt x="7" y="10"/>
                      </a:cubicBezTo>
                      <a:cubicBezTo>
                        <a:pt x="7" y="6"/>
                        <a:pt x="7" y="6"/>
                        <a:pt x="7" y="6"/>
                      </a:cubicBezTo>
                      <a:cubicBezTo>
                        <a:pt x="3" y="1"/>
                        <a:pt x="3" y="1"/>
                        <a:pt x="3" y="1"/>
                      </a:cubicBezTo>
                      <a:cubicBezTo>
                        <a:pt x="2" y="0"/>
                        <a:pt x="2" y="0"/>
                        <a:pt x="2" y="0"/>
                      </a:cubicBezTo>
                      <a:cubicBezTo>
                        <a:pt x="0" y="3"/>
                        <a:pt x="0" y="3"/>
                        <a:pt x="0" y="3"/>
                      </a:cubicBezTo>
                      <a:cubicBezTo>
                        <a:pt x="0" y="8"/>
                        <a:pt x="0" y="8"/>
                        <a:pt x="0" y="8"/>
                      </a:cubicBezTo>
                      <a:cubicBezTo>
                        <a:pt x="3" y="11"/>
                        <a:pt x="3" y="11"/>
                        <a:pt x="3" y="11"/>
                      </a:cubicBezTo>
                      <a:cubicBezTo>
                        <a:pt x="4" y="15"/>
                        <a:pt x="4" y="15"/>
                        <a:pt x="4" y="15"/>
                      </a:cubicBezTo>
                      <a:cubicBezTo>
                        <a:pt x="4" y="22"/>
                        <a:pt x="4" y="22"/>
                        <a:pt x="4" y="22"/>
                      </a:cubicBezTo>
                      <a:cubicBezTo>
                        <a:pt x="6" y="26"/>
                        <a:pt x="6" y="26"/>
                        <a:pt x="6" y="26"/>
                      </a:cubicBezTo>
                      <a:cubicBezTo>
                        <a:pt x="9" y="26"/>
                        <a:pt x="9" y="26"/>
                        <a:pt x="9" y="26"/>
                      </a:cubicBezTo>
                      <a:cubicBezTo>
                        <a:pt x="12" y="29"/>
                        <a:pt x="12" y="29"/>
                        <a:pt x="12" y="29"/>
                      </a:cubicBezTo>
                      <a:cubicBezTo>
                        <a:pt x="14" y="33"/>
                        <a:pt x="14" y="33"/>
                        <a:pt x="14" y="33"/>
                      </a:cubicBezTo>
                      <a:cubicBezTo>
                        <a:pt x="15" y="34"/>
                        <a:pt x="15" y="34"/>
                        <a:pt x="15" y="34"/>
                      </a:cubicBezTo>
                      <a:cubicBezTo>
                        <a:pt x="17" y="39"/>
                        <a:pt x="17" y="39"/>
                        <a:pt x="17" y="39"/>
                      </a:cubicBezTo>
                      <a:cubicBezTo>
                        <a:pt x="16" y="40"/>
                        <a:pt x="18" y="41"/>
                        <a:pt x="18" y="4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5" name="Freeform 230">
                  <a:extLst>
                    <a:ext uri="{FF2B5EF4-FFF2-40B4-BE49-F238E27FC236}">
                      <a16:creationId xmlns:a16="http://schemas.microsoft.com/office/drawing/2014/main" id="{774A771A-1240-0947-AFD5-DAA9DB97B591}"/>
                    </a:ext>
                  </a:extLst>
                </p:cNvPr>
                <p:cNvSpPr>
                  <a:spLocks/>
                </p:cNvSpPr>
                <p:nvPr/>
              </p:nvSpPr>
              <p:spPr bwMode="auto">
                <a:xfrm>
                  <a:off x="3762" y="910"/>
                  <a:ext cx="5" cy="7"/>
                </a:xfrm>
                <a:custGeom>
                  <a:avLst/>
                  <a:gdLst>
                    <a:gd name="T0" fmla="*/ 3 w 5"/>
                    <a:gd name="T1" fmla="*/ 7 h 7"/>
                    <a:gd name="T2" fmla="*/ 4 w 5"/>
                    <a:gd name="T3" fmla="*/ 7 h 7"/>
                    <a:gd name="T4" fmla="*/ 5 w 5"/>
                    <a:gd name="T5" fmla="*/ 6 h 7"/>
                    <a:gd name="T6" fmla="*/ 5 w 5"/>
                    <a:gd name="T7" fmla="*/ 3 h 7"/>
                    <a:gd name="T8" fmla="*/ 4 w 5"/>
                    <a:gd name="T9" fmla="*/ 1 h 7"/>
                    <a:gd name="T10" fmla="*/ 2 w 5"/>
                    <a:gd name="T11" fmla="*/ 0 h 7"/>
                    <a:gd name="T12" fmla="*/ 1 w 5"/>
                    <a:gd name="T13" fmla="*/ 2 h 7"/>
                    <a:gd name="T14" fmla="*/ 0 w 5"/>
                    <a:gd name="T15" fmla="*/ 4 h 7"/>
                    <a:gd name="T16" fmla="*/ 1 w 5"/>
                    <a:gd name="T17" fmla="*/ 6 h 7"/>
                    <a:gd name="T18" fmla="*/ 3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7"/>
                      </a:moveTo>
                      <a:lnTo>
                        <a:pt x="4" y="7"/>
                      </a:lnTo>
                      <a:lnTo>
                        <a:pt x="5" y="6"/>
                      </a:lnTo>
                      <a:lnTo>
                        <a:pt x="5" y="3"/>
                      </a:lnTo>
                      <a:lnTo>
                        <a:pt x="4" y="1"/>
                      </a:lnTo>
                      <a:lnTo>
                        <a:pt x="2" y="0"/>
                      </a:lnTo>
                      <a:lnTo>
                        <a:pt x="1" y="2"/>
                      </a:lnTo>
                      <a:lnTo>
                        <a:pt x="0" y="4"/>
                      </a:lnTo>
                      <a:lnTo>
                        <a:pt x="1" y="6"/>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6" name="Freeform 231">
                  <a:extLst>
                    <a:ext uri="{FF2B5EF4-FFF2-40B4-BE49-F238E27FC236}">
                      <a16:creationId xmlns:a16="http://schemas.microsoft.com/office/drawing/2014/main" id="{C09465EE-2A47-C749-9C00-C3CBD9FF3629}"/>
                    </a:ext>
                  </a:extLst>
                </p:cNvPr>
                <p:cNvSpPr>
                  <a:spLocks/>
                </p:cNvSpPr>
                <p:nvPr/>
              </p:nvSpPr>
              <p:spPr bwMode="auto">
                <a:xfrm>
                  <a:off x="3845" y="982"/>
                  <a:ext cx="5" cy="10"/>
                </a:xfrm>
                <a:custGeom>
                  <a:avLst/>
                  <a:gdLst>
                    <a:gd name="T0" fmla="*/ 2 w 5"/>
                    <a:gd name="T1" fmla="*/ 10 h 10"/>
                    <a:gd name="T2" fmla="*/ 3 w 5"/>
                    <a:gd name="T3" fmla="*/ 10 h 10"/>
                    <a:gd name="T4" fmla="*/ 5 w 5"/>
                    <a:gd name="T5" fmla="*/ 8 h 10"/>
                    <a:gd name="T6" fmla="*/ 5 w 5"/>
                    <a:gd name="T7" fmla="*/ 6 h 10"/>
                    <a:gd name="T8" fmla="*/ 3 w 5"/>
                    <a:gd name="T9" fmla="*/ 3 h 10"/>
                    <a:gd name="T10" fmla="*/ 2 w 5"/>
                    <a:gd name="T11" fmla="*/ 0 h 10"/>
                    <a:gd name="T12" fmla="*/ 2 w 5"/>
                    <a:gd name="T13" fmla="*/ 0 h 10"/>
                    <a:gd name="T14" fmla="*/ 1 w 5"/>
                    <a:gd name="T15" fmla="*/ 1 h 10"/>
                    <a:gd name="T16" fmla="*/ 0 w 5"/>
                    <a:gd name="T17" fmla="*/ 2 h 10"/>
                    <a:gd name="T18" fmla="*/ 0 w 5"/>
                    <a:gd name="T19" fmla="*/ 5 h 10"/>
                    <a:gd name="T20" fmla="*/ 2 w 5"/>
                    <a:gd name="T21" fmla="*/ 7 h 10"/>
                    <a:gd name="T22" fmla="*/ 2 w 5"/>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2" y="10"/>
                      </a:moveTo>
                      <a:lnTo>
                        <a:pt x="3" y="10"/>
                      </a:lnTo>
                      <a:lnTo>
                        <a:pt x="5" y="8"/>
                      </a:lnTo>
                      <a:lnTo>
                        <a:pt x="5" y="6"/>
                      </a:lnTo>
                      <a:lnTo>
                        <a:pt x="3" y="3"/>
                      </a:lnTo>
                      <a:lnTo>
                        <a:pt x="2" y="0"/>
                      </a:lnTo>
                      <a:lnTo>
                        <a:pt x="2" y="0"/>
                      </a:lnTo>
                      <a:lnTo>
                        <a:pt x="1" y="1"/>
                      </a:lnTo>
                      <a:lnTo>
                        <a:pt x="0" y="2"/>
                      </a:lnTo>
                      <a:lnTo>
                        <a:pt x="0" y="5"/>
                      </a:lnTo>
                      <a:lnTo>
                        <a:pt x="2"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7" name="Freeform 232">
                  <a:extLst>
                    <a:ext uri="{FF2B5EF4-FFF2-40B4-BE49-F238E27FC236}">
                      <a16:creationId xmlns:a16="http://schemas.microsoft.com/office/drawing/2014/main" id="{9C075320-7CCD-E349-9614-2AC4F10AC115}"/>
                    </a:ext>
                  </a:extLst>
                </p:cNvPr>
                <p:cNvSpPr>
                  <a:spLocks/>
                </p:cNvSpPr>
                <p:nvPr/>
              </p:nvSpPr>
              <p:spPr bwMode="auto">
                <a:xfrm>
                  <a:off x="3760" y="899"/>
                  <a:ext cx="85" cy="69"/>
                </a:xfrm>
                <a:custGeom>
                  <a:avLst/>
                  <a:gdLst>
                    <a:gd name="T0" fmla="*/ 4 w 110"/>
                    <a:gd name="T1" fmla="*/ 37 h 90"/>
                    <a:gd name="T2" fmla="*/ 9 w 110"/>
                    <a:gd name="T3" fmla="*/ 40 h 90"/>
                    <a:gd name="T4" fmla="*/ 8 w 110"/>
                    <a:gd name="T5" fmla="*/ 53 h 90"/>
                    <a:gd name="T6" fmla="*/ 18 w 110"/>
                    <a:gd name="T7" fmla="*/ 57 h 90"/>
                    <a:gd name="T8" fmla="*/ 25 w 110"/>
                    <a:gd name="T9" fmla="*/ 57 h 90"/>
                    <a:gd name="T10" fmla="*/ 37 w 110"/>
                    <a:gd name="T11" fmla="*/ 52 h 90"/>
                    <a:gd name="T12" fmla="*/ 47 w 110"/>
                    <a:gd name="T13" fmla="*/ 50 h 90"/>
                    <a:gd name="T14" fmla="*/ 47 w 110"/>
                    <a:gd name="T15" fmla="*/ 54 h 90"/>
                    <a:gd name="T16" fmla="*/ 41 w 110"/>
                    <a:gd name="T17" fmla="*/ 57 h 90"/>
                    <a:gd name="T18" fmla="*/ 32 w 110"/>
                    <a:gd name="T19" fmla="*/ 58 h 90"/>
                    <a:gd name="T20" fmla="*/ 41 w 110"/>
                    <a:gd name="T21" fmla="*/ 63 h 90"/>
                    <a:gd name="T22" fmla="*/ 35 w 110"/>
                    <a:gd name="T23" fmla="*/ 63 h 90"/>
                    <a:gd name="T24" fmla="*/ 29 w 110"/>
                    <a:gd name="T25" fmla="*/ 62 h 90"/>
                    <a:gd name="T26" fmla="*/ 21 w 110"/>
                    <a:gd name="T27" fmla="*/ 65 h 90"/>
                    <a:gd name="T28" fmla="*/ 32 w 110"/>
                    <a:gd name="T29" fmla="*/ 74 h 90"/>
                    <a:gd name="T30" fmla="*/ 38 w 110"/>
                    <a:gd name="T31" fmla="*/ 77 h 90"/>
                    <a:gd name="T32" fmla="*/ 44 w 110"/>
                    <a:gd name="T33" fmla="*/ 80 h 90"/>
                    <a:gd name="T34" fmla="*/ 58 w 110"/>
                    <a:gd name="T35" fmla="*/ 77 h 90"/>
                    <a:gd name="T36" fmla="*/ 62 w 110"/>
                    <a:gd name="T37" fmla="*/ 82 h 90"/>
                    <a:gd name="T38" fmla="*/ 71 w 110"/>
                    <a:gd name="T39" fmla="*/ 90 h 90"/>
                    <a:gd name="T40" fmla="*/ 77 w 110"/>
                    <a:gd name="T41" fmla="*/ 84 h 90"/>
                    <a:gd name="T42" fmla="*/ 81 w 110"/>
                    <a:gd name="T43" fmla="*/ 75 h 90"/>
                    <a:gd name="T44" fmla="*/ 89 w 110"/>
                    <a:gd name="T45" fmla="*/ 79 h 90"/>
                    <a:gd name="T46" fmla="*/ 97 w 110"/>
                    <a:gd name="T47" fmla="*/ 74 h 90"/>
                    <a:gd name="T48" fmla="*/ 97 w 110"/>
                    <a:gd name="T49" fmla="*/ 62 h 90"/>
                    <a:gd name="T50" fmla="*/ 105 w 110"/>
                    <a:gd name="T51" fmla="*/ 48 h 90"/>
                    <a:gd name="T52" fmla="*/ 110 w 110"/>
                    <a:gd name="T53" fmla="*/ 36 h 90"/>
                    <a:gd name="T54" fmla="*/ 109 w 110"/>
                    <a:gd name="T55" fmla="*/ 27 h 90"/>
                    <a:gd name="T56" fmla="*/ 103 w 110"/>
                    <a:gd name="T57" fmla="*/ 24 h 90"/>
                    <a:gd name="T58" fmla="*/ 92 w 110"/>
                    <a:gd name="T59" fmla="*/ 21 h 90"/>
                    <a:gd name="T60" fmla="*/ 83 w 110"/>
                    <a:gd name="T61" fmla="*/ 18 h 90"/>
                    <a:gd name="T62" fmla="*/ 79 w 110"/>
                    <a:gd name="T63" fmla="*/ 13 h 90"/>
                    <a:gd name="T64" fmla="*/ 76 w 110"/>
                    <a:gd name="T65" fmla="*/ 11 h 90"/>
                    <a:gd name="T66" fmla="*/ 72 w 110"/>
                    <a:gd name="T67" fmla="*/ 14 h 90"/>
                    <a:gd name="T68" fmla="*/ 69 w 110"/>
                    <a:gd name="T69" fmla="*/ 9 h 90"/>
                    <a:gd name="T70" fmla="*/ 68 w 110"/>
                    <a:gd name="T71" fmla="*/ 15 h 90"/>
                    <a:gd name="T72" fmla="*/ 65 w 110"/>
                    <a:gd name="T73" fmla="*/ 25 h 90"/>
                    <a:gd name="T74" fmla="*/ 61 w 110"/>
                    <a:gd name="T75" fmla="*/ 20 h 90"/>
                    <a:gd name="T76" fmla="*/ 59 w 110"/>
                    <a:gd name="T77" fmla="*/ 23 h 90"/>
                    <a:gd name="T78" fmla="*/ 59 w 110"/>
                    <a:gd name="T79" fmla="*/ 9 h 90"/>
                    <a:gd name="T80" fmla="*/ 53 w 110"/>
                    <a:gd name="T81" fmla="*/ 0 h 90"/>
                    <a:gd name="T82" fmla="*/ 53 w 110"/>
                    <a:gd name="T83" fmla="*/ 6 h 90"/>
                    <a:gd name="T84" fmla="*/ 50 w 110"/>
                    <a:gd name="T85" fmla="*/ 5 h 90"/>
                    <a:gd name="T86" fmla="*/ 52 w 110"/>
                    <a:gd name="T87" fmla="*/ 15 h 90"/>
                    <a:gd name="T88" fmla="*/ 51 w 110"/>
                    <a:gd name="T89" fmla="*/ 27 h 90"/>
                    <a:gd name="T90" fmla="*/ 51 w 110"/>
                    <a:gd name="T91" fmla="*/ 37 h 90"/>
                    <a:gd name="T92" fmla="*/ 43 w 110"/>
                    <a:gd name="T93" fmla="*/ 27 h 90"/>
                    <a:gd name="T94" fmla="*/ 44 w 110"/>
                    <a:gd name="T95" fmla="*/ 19 h 90"/>
                    <a:gd name="T96" fmla="*/ 37 w 110"/>
                    <a:gd name="T97" fmla="*/ 20 h 90"/>
                    <a:gd name="T98" fmla="*/ 31 w 110"/>
                    <a:gd name="T99" fmla="*/ 23 h 90"/>
                    <a:gd name="T100" fmla="*/ 29 w 110"/>
                    <a:gd name="T101" fmla="*/ 19 h 90"/>
                    <a:gd name="T102" fmla="*/ 23 w 110"/>
                    <a:gd name="T103" fmla="*/ 10 h 90"/>
                    <a:gd name="T104" fmla="*/ 20 w 110"/>
                    <a:gd name="T105" fmla="*/ 5 h 90"/>
                    <a:gd name="T106" fmla="*/ 16 w 110"/>
                    <a:gd name="T107" fmla="*/ 3 h 90"/>
                    <a:gd name="T108" fmla="*/ 18 w 110"/>
                    <a:gd name="T109" fmla="*/ 18 h 90"/>
                    <a:gd name="T110" fmla="*/ 15 w 110"/>
                    <a:gd name="T111" fmla="*/ 22 h 90"/>
                    <a:gd name="T112" fmla="*/ 13 w 110"/>
                    <a:gd name="T113" fmla="*/ 21 h 90"/>
                    <a:gd name="T114" fmla="*/ 15 w 110"/>
                    <a:gd name="T115" fmla="*/ 32 h 90"/>
                    <a:gd name="T116" fmla="*/ 11 w 110"/>
                    <a:gd name="T117" fmla="*/ 29 h 90"/>
                    <a:gd name="T118" fmla="*/ 1 w 110"/>
                    <a:gd name="T119" fmla="*/ 26 h 90"/>
                    <a:gd name="T120" fmla="*/ 3 w 110"/>
                    <a:gd name="T121" fmla="*/ 3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90">
                      <a:moveTo>
                        <a:pt x="3" y="32"/>
                      </a:moveTo>
                      <a:cubicBezTo>
                        <a:pt x="5" y="34"/>
                        <a:pt x="5" y="34"/>
                        <a:pt x="5" y="34"/>
                      </a:cubicBezTo>
                      <a:cubicBezTo>
                        <a:pt x="4" y="37"/>
                        <a:pt x="4" y="37"/>
                        <a:pt x="4" y="37"/>
                      </a:cubicBezTo>
                      <a:cubicBezTo>
                        <a:pt x="5" y="38"/>
                        <a:pt x="5" y="38"/>
                        <a:pt x="5" y="38"/>
                      </a:cubicBezTo>
                      <a:cubicBezTo>
                        <a:pt x="8" y="38"/>
                        <a:pt x="8" y="38"/>
                        <a:pt x="8" y="38"/>
                      </a:cubicBezTo>
                      <a:cubicBezTo>
                        <a:pt x="9" y="40"/>
                        <a:pt x="9" y="40"/>
                        <a:pt x="9" y="40"/>
                      </a:cubicBezTo>
                      <a:cubicBezTo>
                        <a:pt x="4" y="44"/>
                        <a:pt x="4" y="44"/>
                        <a:pt x="4" y="44"/>
                      </a:cubicBezTo>
                      <a:cubicBezTo>
                        <a:pt x="4" y="46"/>
                        <a:pt x="4" y="46"/>
                        <a:pt x="4" y="46"/>
                      </a:cubicBezTo>
                      <a:cubicBezTo>
                        <a:pt x="8" y="53"/>
                        <a:pt x="8" y="53"/>
                        <a:pt x="8" y="53"/>
                      </a:cubicBezTo>
                      <a:cubicBezTo>
                        <a:pt x="11" y="54"/>
                        <a:pt x="11" y="54"/>
                        <a:pt x="11" y="54"/>
                      </a:cubicBezTo>
                      <a:cubicBezTo>
                        <a:pt x="14" y="57"/>
                        <a:pt x="14" y="57"/>
                        <a:pt x="14" y="57"/>
                      </a:cubicBezTo>
                      <a:cubicBezTo>
                        <a:pt x="18" y="57"/>
                        <a:pt x="18" y="57"/>
                        <a:pt x="18" y="57"/>
                      </a:cubicBezTo>
                      <a:cubicBezTo>
                        <a:pt x="21" y="56"/>
                        <a:pt x="21" y="56"/>
                        <a:pt x="21" y="56"/>
                      </a:cubicBezTo>
                      <a:cubicBezTo>
                        <a:pt x="23" y="58"/>
                        <a:pt x="23" y="58"/>
                        <a:pt x="23" y="58"/>
                      </a:cubicBezTo>
                      <a:cubicBezTo>
                        <a:pt x="23" y="58"/>
                        <a:pt x="25" y="57"/>
                        <a:pt x="25" y="57"/>
                      </a:cubicBezTo>
                      <a:cubicBezTo>
                        <a:pt x="29" y="54"/>
                        <a:pt x="29" y="54"/>
                        <a:pt x="29" y="54"/>
                      </a:cubicBezTo>
                      <a:cubicBezTo>
                        <a:pt x="31" y="53"/>
                        <a:pt x="31" y="53"/>
                        <a:pt x="31" y="53"/>
                      </a:cubicBezTo>
                      <a:cubicBezTo>
                        <a:pt x="37" y="52"/>
                        <a:pt x="37" y="52"/>
                        <a:pt x="37" y="52"/>
                      </a:cubicBezTo>
                      <a:cubicBezTo>
                        <a:pt x="42" y="53"/>
                        <a:pt x="42" y="53"/>
                        <a:pt x="42" y="53"/>
                      </a:cubicBezTo>
                      <a:cubicBezTo>
                        <a:pt x="45" y="50"/>
                        <a:pt x="45" y="50"/>
                        <a:pt x="45" y="50"/>
                      </a:cubicBezTo>
                      <a:cubicBezTo>
                        <a:pt x="47" y="50"/>
                        <a:pt x="47" y="50"/>
                        <a:pt x="47" y="50"/>
                      </a:cubicBezTo>
                      <a:cubicBezTo>
                        <a:pt x="49" y="51"/>
                        <a:pt x="49" y="51"/>
                        <a:pt x="49" y="51"/>
                      </a:cubicBezTo>
                      <a:cubicBezTo>
                        <a:pt x="49" y="53"/>
                        <a:pt x="49" y="53"/>
                        <a:pt x="49" y="53"/>
                      </a:cubicBezTo>
                      <a:cubicBezTo>
                        <a:pt x="47" y="54"/>
                        <a:pt x="47" y="54"/>
                        <a:pt x="47" y="54"/>
                      </a:cubicBezTo>
                      <a:cubicBezTo>
                        <a:pt x="46" y="57"/>
                        <a:pt x="46" y="57"/>
                        <a:pt x="46" y="57"/>
                      </a:cubicBezTo>
                      <a:cubicBezTo>
                        <a:pt x="44" y="58"/>
                        <a:pt x="44" y="58"/>
                        <a:pt x="44" y="58"/>
                      </a:cubicBezTo>
                      <a:cubicBezTo>
                        <a:pt x="41" y="57"/>
                        <a:pt x="41" y="57"/>
                        <a:pt x="41" y="57"/>
                      </a:cubicBezTo>
                      <a:cubicBezTo>
                        <a:pt x="36" y="57"/>
                        <a:pt x="36" y="57"/>
                        <a:pt x="36" y="57"/>
                      </a:cubicBezTo>
                      <a:cubicBezTo>
                        <a:pt x="33" y="57"/>
                        <a:pt x="33" y="57"/>
                        <a:pt x="33" y="57"/>
                      </a:cubicBezTo>
                      <a:cubicBezTo>
                        <a:pt x="32" y="58"/>
                        <a:pt x="32" y="58"/>
                        <a:pt x="32" y="58"/>
                      </a:cubicBezTo>
                      <a:cubicBezTo>
                        <a:pt x="34" y="60"/>
                        <a:pt x="34" y="60"/>
                        <a:pt x="34" y="60"/>
                      </a:cubicBezTo>
                      <a:cubicBezTo>
                        <a:pt x="39" y="61"/>
                        <a:pt x="39" y="61"/>
                        <a:pt x="39" y="61"/>
                      </a:cubicBezTo>
                      <a:cubicBezTo>
                        <a:pt x="41" y="63"/>
                        <a:pt x="41" y="63"/>
                        <a:pt x="41" y="63"/>
                      </a:cubicBezTo>
                      <a:cubicBezTo>
                        <a:pt x="41" y="65"/>
                        <a:pt x="41" y="65"/>
                        <a:pt x="41" y="65"/>
                      </a:cubicBezTo>
                      <a:cubicBezTo>
                        <a:pt x="39" y="65"/>
                        <a:pt x="39" y="65"/>
                        <a:pt x="39" y="65"/>
                      </a:cubicBezTo>
                      <a:cubicBezTo>
                        <a:pt x="35" y="63"/>
                        <a:pt x="35" y="63"/>
                        <a:pt x="35" y="63"/>
                      </a:cubicBezTo>
                      <a:cubicBezTo>
                        <a:pt x="34" y="65"/>
                        <a:pt x="34" y="65"/>
                        <a:pt x="34" y="65"/>
                      </a:cubicBezTo>
                      <a:cubicBezTo>
                        <a:pt x="32" y="65"/>
                        <a:pt x="32" y="65"/>
                        <a:pt x="32" y="65"/>
                      </a:cubicBezTo>
                      <a:cubicBezTo>
                        <a:pt x="29" y="62"/>
                        <a:pt x="29" y="62"/>
                        <a:pt x="29" y="62"/>
                      </a:cubicBezTo>
                      <a:cubicBezTo>
                        <a:pt x="25" y="61"/>
                        <a:pt x="25" y="61"/>
                        <a:pt x="25" y="61"/>
                      </a:cubicBezTo>
                      <a:cubicBezTo>
                        <a:pt x="21" y="63"/>
                        <a:pt x="21" y="63"/>
                        <a:pt x="21" y="63"/>
                      </a:cubicBezTo>
                      <a:cubicBezTo>
                        <a:pt x="21" y="65"/>
                        <a:pt x="21" y="65"/>
                        <a:pt x="21" y="65"/>
                      </a:cubicBezTo>
                      <a:cubicBezTo>
                        <a:pt x="24" y="66"/>
                        <a:pt x="24" y="66"/>
                        <a:pt x="24" y="66"/>
                      </a:cubicBezTo>
                      <a:cubicBezTo>
                        <a:pt x="30" y="73"/>
                        <a:pt x="30" y="73"/>
                        <a:pt x="30" y="73"/>
                      </a:cubicBezTo>
                      <a:cubicBezTo>
                        <a:pt x="32" y="74"/>
                        <a:pt x="32" y="74"/>
                        <a:pt x="32" y="74"/>
                      </a:cubicBezTo>
                      <a:cubicBezTo>
                        <a:pt x="35" y="72"/>
                        <a:pt x="35" y="72"/>
                        <a:pt x="35" y="72"/>
                      </a:cubicBezTo>
                      <a:cubicBezTo>
                        <a:pt x="37" y="73"/>
                        <a:pt x="37" y="73"/>
                        <a:pt x="37" y="73"/>
                      </a:cubicBezTo>
                      <a:cubicBezTo>
                        <a:pt x="38" y="77"/>
                        <a:pt x="38" y="77"/>
                        <a:pt x="38" y="77"/>
                      </a:cubicBezTo>
                      <a:cubicBezTo>
                        <a:pt x="38" y="80"/>
                        <a:pt x="38" y="80"/>
                        <a:pt x="38" y="80"/>
                      </a:cubicBezTo>
                      <a:cubicBezTo>
                        <a:pt x="41" y="81"/>
                        <a:pt x="41" y="81"/>
                        <a:pt x="41" y="81"/>
                      </a:cubicBezTo>
                      <a:cubicBezTo>
                        <a:pt x="44" y="80"/>
                        <a:pt x="44" y="80"/>
                        <a:pt x="44" y="80"/>
                      </a:cubicBezTo>
                      <a:cubicBezTo>
                        <a:pt x="49" y="80"/>
                        <a:pt x="49" y="80"/>
                        <a:pt x="49" y="80"/>
                      </a:cubicBezTo>
                      <a:cubicBezTo>
                        <a:pt x="54" y="77"/>
                        <a:pt x="54" y="77"/>
                        <a:pt x="54" y="77"/>
                      </a:cubicBezTo>
                      <a:cubicBezTo>
                        <a:pt x="58" y="77"/>
                        <a:pt x="58" y="77"/>
                        <a:pt x="58" y="77"/>
                      </a:cubicBezTo>
                      <a:cubicBezTo>
                        <a:pt x="63" y="76"/>
                        <a:pt x="63" y="76"/>
                        <a:pt x="63" y="76"/>
                      </a:cubicBezTo>
                      <a:cubicBezTo>
                        <a:pt x="63" y="78"/>
                        <a:pt x="63" y="78"/>
                        <a:pt x="63" y="78"/>
                      </a:cubicBezTo>
                      <a:cubicBezTo>
                        <a:pt x="62" y="82"/>
                        <a:pt x="62" y="82"/>
                        <a:pt x="62" y="82"/>
                      </a:cubicBezTo>
                      <a:cubicBezTo>
                        <a:pt x="63" y="86"/>
                        <a:pt x="63" y="86"/>
                        <a:pt x="63" y="86"/>
                      </a:cubicBezTo>
                      <a:cubicBezTo>
                        <a:pt x="67" y="89"/>
                        <a:pt x="67" y="89"/>
                        <a:pt x="67" y="89"/>
                      </a:cubicBezTo>
                      <a:cubicBezTo>
                        <a:pt x="71" y="90"/>
                        <a:pt x="71" y="90"/>
                        <a:pt x="71" y="90"/>
                      </a:cubicBezTo>
                      <a:cubicBezTo>
                        <a:pt x="76" y="88"/>
                        <a:pt x="76" y="88"/>
                        <a:pt x="76" y="88"/>
                      </a:cubicBezTo>
                      <a:cubicBezTo>
                        <a:pt x="77" y="86"/>
                        <a:pt x="77" y="86"/>
                        <a:pt x="77" y="86"/>
                      </a:cubicBezTo>
                      <a:cubicBezTo>
                        <a:pt x="77" y="84"/>
                        <a:pt x="77" y="84"/>
                        <a:pt x="77" y="84"/>
                      </a:cubicBezTo>
                      <a:cubicBezTo>
                        <a:pt x="77" y="82"/>
                        <a:pt x="77" y="82"/>
                        <a:pt x="77" y="82"/>
                      </a:cubicBezTo>
                      <a:cubicBezTo>
                        <a:pt x="78" y="79"/>
                        <a:pt x="78" y="79"/>
                        <a:pt x="78" y="79"/>
                      </a:cubicBezTo>
                      <a:cubicBezTo>
                        <a:pt x="81" y="75"/>
                        <a:pt x="81" y="75"/>
                        <a:pt x="81" y="75"/>
                      </a:cubicBezTo>
                      <a:cubicBezTo>
                        <a:pt x="84" y="74"/>
                        <a:pt x="84" y="74"/>
                        <a:pt x="84" y="74"/>
                      </a:cubicBezTo>
                      <a:cubicBezTo>
                        <a:pt x="86" y="77"/>
                        <a:pt x="86" y="77"/>
                        <a:pt x="86" y="77"/>
                      </a:cubicBezTo>
                      <a:cubicBezTo>
                        <a:pt x="89" y="79"/>
                        <a:pt x="89" y="79"/>
                        <a:pt x="89" y="79"/>
                      </a:cubicBezTo>
                      <a:cubicBezTo>
                        <a:pt x="92" y="79"/>
                        <a:pt x="92" y="79"/>
                        <a:pt x="92" y="79"/>
                      </a:cubicBezTo>
                      <a:cubicBezTo>
                        <a:pt x="96" y="76"/>
                        <a:pt x="96" y="76"/>
                        <a:pt x="96" y="76"/>
                      </a:cubicBezTo>
                      <a:cubicBezTo>
                        <a:pt x="97" y="74"/>
                        <a:pt x="97" y="74"/>
                        <a:pt x="97" y="74"/>
                      </a:cubicBezTo>
                      <a:cubicBezTo>
                        <a:pt x="96" y="68"/>
                        <a:pt x="96" y="68"/>
                        <a:pt x="96" y="68"/>
                      </a:cubicBezTo>
                      <a:cubicBezTo>
                        <a:pt x="95" y="64"/>
                        <a:pt x="95" y="64"/>
                        <a:pt x="95" y="64"/>
                      </a:cubicBezTo>
                      <a:cubicBezTo>
                        <a:pt x="97" y="62"/>
                        <a:pt x="97" y="62"/>
                        <a:pt x="97" y="62"/>
                      </a:cubicBezTo>
                      <a:cubicBezTo>
                        <a:pt x="100" y="59"/>
                        <a:pt x="100" y="59"/>
                        <a:pt x="100" y="59"/>
                      </a:cubicBezTo>
                      <a:cubicBezTo>
                        <a:pt x="103" y="52"/>
                        <a:pt x="103" y="52"/>
                        <a:pt x="103" y="52"/>
                      </a:cubicBezTo>
                      <a:cubicBezTo>
                        <a:pt x="105" y="48"/>
                        <a:pt x="105" y="48"/>
                        <a:pt x="105" y="48"/>
                      </a:cubicBezTo>
                      <a:cubicBezTo>
                        <a:pt x="109" y="43"/>
                        <a:pt x="109" y="43"/>
                        <a:pt x="109" y="43"/>
                      </a:cubicBezTo>
                      <a:cubicBezTo>
                        <a:pt x="110" y="40"/>
                        <a:pt x="110" y="40"/>
                        <a:pt x="110" y="40"/>
                      </a:cubicBezTo>
                      <a:cubicBezTo>
                        <a:pt x="110" y="36"/>
                        <a:pt x="110" y="36"/>
                        <a:pt x="110" y="36"/>
                      </a:cubicBezTo>
                      <a:cubicBezTo>
                        <a:pt x="108" y="33"/>
                        <a:pt x="108" y="33"/>
                        <a:pt x="108" y="33"/>
                      </a:cubicBezTo>
                      <a:cubicBezTo>
                        <a:pt x="108" y="30"/>
                        <a:pt x="108" y="30"/>
                        <a:pt x="108" y="30"/>
                      </a:cubicBezTo>
                      <a:cubicBezTo>
                        <a:pt x="109" y="27"/>
                        <a:pt x="109" y="27"/>
                        <a:pt x="109" y="27"/>
                      </a:cubicBezTo>
                      <a:cubicBezTo>
                        <a:pt x="109" y="25"/>
                        <a:pt x="109" y="25"/>
                        <a:pt x="109" y="25"/>
                      </a:cubicBezTo>
                      <a:cubicBezTo>
                        <a:pt x="108" y="24"/>
                        <a:pt x="108" y="24"/>
                        <a:pt x="108" y="24"/>
                      </a:cubicBezTo>
                      <a:cubicBezTo>
                        <a:pt x="103" y="24"/>
                        <a:pt x="103" y="24"/>
                        <a:pt x="103" y="24"/>
                      </a:cubicBezTo>
                      <a:cubicBezTo>
                        <a:pt x="100" y="21"/>
                        <a:pt x="100" y="21"/>
                        <a:pt x="100" y="21"/>
                      </a:cubicBezTo>
                      <a:cubicBezTo>
                        <a:pt x="98" y="20"/>
                        <a:pt x="98" y="20"/>
                        <a:pt x="98" y="20"/>
                      </a:cubicBezTo>
                      <a:cubicBezTo>
                        <a:pt x="92" y="21"/>
                        <a:pt x="92" y="21"/>
                        <a:pt x="92" y="21"/>
                      </a:cubicBezTo>
                      <a:cubicBezTo>
                        <a:pt x="89" y="20"/>
                        <a:pt x="89" y="20"/>
                        <a:pt x="89" y="20"/>
                      </a:cubicBezTo>
                      <a:cubicBezTo>
                        <a:pt x="86" y="18"/>
                        <a:pt x="86" y="18"/>
                        <a:pt x="86" y="18"/>
                      </a:cubicBezTo>
                      <a:cubicBezTo>
                        <a:pt x="83" y="18"/>
                        <a:pt x="83" y="18"/>
                        <a:pt x="83" y="18"/>
                      </a:cubicBezTo>
                      <a:cubicBezTo>
                        <a:pt x="80" y="16"/>
                        <a:pt x="80" y="16"/>
                        <a:pt x="80" y="16"/>
                      </a:cubicBezTo>
                      <a:cubicBezTo>
                        <a:pt x="80" y="14"/>
                        <a:pt x="80" y="14"/>
                        <a:pt x="80" y="14"/>
                      </a:cubicBezTo>
                      <a:cubicBezTo>
                        <a:pt x="79" y="13"/>
                        <a:pt x="79" y="13"/>
                        <a:pt x="79" y="13"/>
                      </a:cubicBezTo>
                      <a:cubicBezTo>
                        <a:pt x="76" y="15"/>
                        <a:pt x="76" y="15"/>
                        <a:pt x="76" y="15"/>
                      </a:cubicBezTo>
                      <a:cubicBezTo>
                        <a:pt x="76" y="14"/>
                        <a:pt x="76" y="14"/>
                        <a:pt x="76" y="14"/>
                      </a:cubicBezTo>
                      <a:cubicBezTo>
                        <a:pt x="76" y="11"/>
                        <a:pt x="76" y="11"/>
                        <a:pt x="76" y="11"/>
                      </a:cubicBezTo>
                      <a:cubicBezTo>
                        <a:pt x="76" y="8"/>
                        <a:pt x="76" y="8"/>
                        <a:pt x="76" y="8"/>
                      </a:cubicBezTo>
                      <a:cubicBezTo>
                        <a:pt x="73" y="10"/>
                        <a:pt x="73" y="10"/>
                        <a:pt x="73" y="10"/>
                      </a:cubicBezTo>
                      <a:cubicBezTo>
                        <a:pt x="72" y="14"/>
                        <a:pt x="72" y="14"/>
                        <a:pt x="72" y="14"/>
                      </a:cubicBezTo>
                      <a:cubicBezTo>
                        <a:pt x="71" y="15"/>
                        <a:pt x="71" y="15"/>
                        <a:pt x="71" y="15"/>
                      </a:cubicBezTo>
                      <a:cubicBezTo>
                        <a:pt x="70" y="10"/>
                        <a:pt x="70" y="10"/>
                        <a:pt x="70" y="10"/>
                      </a:cubicBezTo>
                      <a:cubicBezTo>
                        <a:pt x="69" y="9"/>
                        <a:pt x="69" y="9"/>
                        <a:pt x="69" y="9"/>
                      </a:cubicBezTo>
                      <a:cubicBezTo>
                        <a:pt x="68" y="11"/>
                        <a:pt x="68" y="11"/>
                        <a:pt x="68" y="11"/>
                      </a:cubicBezTo>
                      <a:cubicBezTo>
                        <a:pt x="69" y="13"/>
                        <a:pt x="69" y="13"/>
                        <a:pt x="69" y="13"/>
                      </a:cubicBezTo>
                      <a:cubicBezTo>
                        <a:pt x="68" y="15"/>
                        <a:pt x="68" y="15"/>
                        <a:pt x="68" y="15"/>
                      </a:cubicBezTo>
                      <a:cubicBezTo>
                        <a:pt x="66" y="18"/>
                        <a:pt x="66" y="18"/>
                        <a:pt x="66" y="18"/>
                      </a:cubicBezTo>
                      <a:cubicBezTo>
                        <a:pt x="66" y="22"/>
                        <a:pt x="66" y="22"/>
                        <a:pt x="66" y="22"/>
                      </a:cubicBezTo>
                      <a:cubicBezTo>
                        <a:pt x="65" y="25"/>
                        <a:pt x="65" y="25"/>
                        <a:pt x="65" y="25"/>
                      </a:cubicBezTo>
                      <a:cubicBezTo>
                        <a:pt x="63" y="23"/>
                        <a:pt x="63" y="23"/>
                        <a:pt x="63" y="23"/>
                      </a:cubicBezTo>
                      <a:cubicBezTo>
                        <a:pt x="61" y="21"/>
                        <a:pt x="61" y="21"/>
                        <a:pt x="61" y="21"/>
                      </a:cubicBezTo>
                      <a:cubicBezTo>
                        <a:pt x="61" y="20"/>
                        <a:pt x="61" y="20"/>
                        <a:pt x="61" y="20"/>
                      </a:cubicBezTo>
                      <a:cubicBezTo>
                        <a:pt x="61" y="23"/>
                        <a:pt x="61" y="23"/>
                        <a:pt x="61" y="23"/>
                      </a:cubicBezTo>
                      <a:cubicBezTo>
                        <a:pt x="60" y="25"/>
                        <a:pt x="60" y="25"/>
                        <a:pt x="60" y="25"/>
                      </a:cubicBezTo>
                      <a:cubicBezTo>
                        <a:pt x="59" y="23"/>
                        <a:pt x="59" y="23"/>
                        <a:pt x="59" y="23"/>
                      </a:cubicBezTo>
                      <a:cubicBezTo>
                        <a:pt x="58" y="20"/>
                        <a:pt x="58" y="20"/>
                        <a:pt x="58" y="20"/>
                      </a:cubicBezTo>
                      <a:cubicBezTo>
                        <a:pt x="59" y="15"/>
                        <a:pt x="59" y="15"/>
                        <a:pt x="59" y="15"/>
                      </a:cubicBezTo>
                      <a:cubicBezTo>
                        <a:pt x="59" y="9"/>
                        <a:pt x="59" y="9"/>
                        <a:pt x="59" y="9"/>
                      </a:cubicBezTo>
                      <a:cubicBezTo>
                        <a:pt x="59" y="6"/>
                        <a:pt x="59" y="6"/>
                        <a:pt x="59" y="6"/>
                      </a:cubicBezTo>
                      <a:cubicBezTo>
                        <a:pt x="55" y="3"/>
                        <a:pt x="55" y="3"/>
                        <a:pt x="55" y="3"/>
                      </a:cubicBezTo>
                      <a:cubicBezTo>
                        <a:pt x="53" y="0"/>
                        <a:pt x="53" y="0"/>
                        <a:pt x="53" y="0"/>
                      </a:cubicBezTo>
                      <a:cubicBezTo>
                        <a:pt x="52" y="0"/>
                        <a:pt x="52" y="0"/>
                        <a:pt x="52" y="0"/>
                      </a:cubicBezTo>
                      <a:cubicBezTo>
                        <a:pt x="51" y="3"/>
                        <a:pt x="51" y="3"/>
                        <a:pt x="51" y="3"/>
                      </a:cubicBezTo>
                      <a:cubicBezTo>
                        <a:pt x="53" y="6"/>
                        <a:pt x="53" y="6"/>
                        <a:pt x="53" y="6"/>
                      </a:cubicBezTo>
                      <a:cubicBezTo>
                        <a:pt x="54" y="8"/>
                        <a:pt x="54" y="8"/>
                        <a:pt x="54" y="8"/>
                      </a:cubicBezTo>
                      <a:cubicBezTo>
                        <a:pt x="52" y="8"/>
                        <a:pt x="52" y="8"/>
                        <a:pt x="52" y="8"/>
                      </a:cubicBezTo>
                      <a:cubicBezTo>
                        <a:pt x="50" y="5"/>
                        <a:pt x="50" y="5"/>
                        <a:pt x="50" y="5"/>
                      </a:cubicBezTo>
                      <a:cubicBezTo>
                        <a:pt x="49" y="7"/>
                        <a:pt x="49" y="7"/>
                        <a:pt x="49" y="7"/>
                      </a:cubicBezTo>
                      <a:cubicBezTo>
                        <a:pt x="49" y="11"/>
                        <a:pt x="49" y="11"/>
                        <a:pt x="49" y="11"/>
                      </a:cubicBezTo>
                      <a:cubicBezTo>
                        <a:pt x="52" y="15"/>
                        <a:pt x="52" y="15"/>
                        <a:pt x="52" y="15"/>
                      </a:cubicBezTo>
                      <a:cubicBezTo>
                        <a:pt x="52" y="19"/>
                        <a:pt x="52" y="19"/>
                        <a:pt x="52" y="19"/>
                      </a:cubicBezTo>
                      <a:cubicBezTo>
                        <a:pt x="51" y="22"/>
                        <a:pt x="51" y="22"/>
                        <a:pt x="51" y="22"/>
                      </a:cubicBezTo>
                      <a:cubicBezTo>
                        <a:pt x="51" y="27"/>
                        <a:pt x="51" y="27"/>
                        <a:pt x="51" y="27"/>
                      </a:cubicBezTo>
                      <a:cubicBezTo>
                        <a:pt x="53" y="33"/>
                        <a:pt x="53" y="33"/>
                        <a:pt x="53" y="33"/>
                      </a:cubicBezTo>
                      <a:cubicBezTo>
                        <a:pt x="52" y="37"/>
                        <a:pt x="52" y="37"/>
                        <a:pt x="52" y="37"/>
                      </a:cubicBezTo>
                      <a:cubicBezTo>
                        <a:pt x="51" y="37"/>
                        <a:pt x="51" y="37"/>
                        <a:pt x="51" y="37"/>
                      </a:cubicBezTo>
                      <a:cubicBezTo>
                        <a:pt x="49" y="33"/>
                        <a:pt x="49" y="33"/>
                        <a:pt x="49" y="33"/>
                      </a:cubicBezTo>
                      <a:cubicBezTo>
                        <a:pt x="46" y="30"/>
                        <a:pt x="46" y="30"/>
                        <a:pt x="46" y="30"/>
                      </a:cubicBezTo>
                      <a:cubicBezTo>
                        <a:pt x="43" y="27"/>
                        <a:pt x="43" y="27"/>
                        <a:pt x="43" y="27"/>
                      </a:cubicBezTo>
                      <a:cubicBezTo>
                        <a:pt x="43" y="24"/>
                        <a:pt x="43" y="24"/>
                        <a:pt x="43" y="24"/>
                      </a:cubicBezTo>
                      <a:cubicBezTo>
                        <a:pt x="44" y="21"/>
                        <a:pt x="44" y="21"/>
                        <a:pt x="44" y="21"/>
                      </a:cubicBezTo>
                      <a:cubicBezTo>
                        <a:pt x="44" y="19"/>
                        <a:pt x="44" y="19"/>
                        <a:pt x="44" y="19"/>
                      </a:cubicBezTo>
                      <a:cubicBezTo>
                        <a:pt x="42" y="18"/>
                        <a:pt x="42" y="18"/>
                        <a:pt x="42" y="18"/>
                      </a:cubicBezTo>
                      <a:cubicBezTo>
                        <a:pt x="39" y="20"/>
                        <a:pt x="39" y="20"/>
                        <a:pt x="39" y="20"/>
                      </a:cubicBezTo>
                      <a:cubicBezTo>
                        <a:pt x="37" y="20"/>
                        <a:pt x="37" y="20"/>
                        <a:pt x="37" y="20"/>
                      </a:cubicBezTo>
                      <a:cubicBezTo>
                        <a:pt x="36" y="22"/>
                        <a:pt x="36" y="22"/>
                        <a:pt x="36" y="22"/>
                      </a:cubicBezTo>
                      <a:cubicBezTo>
                        <a:pt x="33" y="24"/>
                        <a:pt x="33" y="24"/>
                        <a:pt x="33" y="24"/>
                      </a:cubicBezTo>
                      <a:cubicBezTo>
                        <a:pt x="31" y="23"/>
                        <a:pt x="31" y="23"/>
                        <a:pt x="31" y="23"/>
                      </a:cubicBezTo>
                      <a:cubicBezTo>
                        <a:pt x="31" y="20"/>
                        <a:pt x="31" y="20"/>
                        <a:pt x="31" y="20"/>
                      </a:cubicBezTo>
                      <a:cubicBezTo>
                        <a:pt x="31" y="18"/>
                        <a:pt x="31" y="18"/>
                        <a:pt x="31" y="18"/>
                      </a:cubicBezTo>
                      <a:cubicBezTo>
                        <a:pt x="29" y="19"/>
                        <a:pt x="29" y="19"/>
                        <a:pt x="29" y="19"/>
                      </a:cubicBezTo>
                      <a:cubicBezTo>
                        <a:pt x="27" y="15"/>
                        <a:pt x="27" y="15"/>
                        <a:pt x="27" y="15"/>
                      </a:cubicBezTo>
                      <a:cubicBezTo>
                        <a:pt x="25" y="12"/>
                        <a:pt x="25" y="12"/>
                        <a:pt x="25" y="12"/>
                      </a:cubicBezTo>
                      <a:cubicBezTo>
                        <a:pt x="23" y="10"/>
                        <a:pt x="23" y="10"/>
                        <a:pt x="23" y="10"/>
                      </a:cubicBezTo>
                      <a:cubicBezTo>
                        <a:pt x="22" y="11"/>
                        <a:pt x="22" y="11"/>
                        <a:pt x="22" y="11"/>
                      </a:cubicBezTo>
                      <a:cubicBezTo>
                        <a:pt x="19" y="8"/>
                        <a:pt x="19" y="8"/>
                        <a:pt x="19" y="8"/>
                      </a:cubicBezTo>
                      <a:cubicBezTo>
                        <a:pt x="20" y="5"/>
                        <a:pt x="20" y="5"/>
                        <a:pt x="20" y="5"/>
                      </a:cubicBezTo>
                      <a:cubicBezTo>
                        <a:pt x="19" y="1"/>
                        <a:pt x="19" y="1"/>
                        <a:pt x="19" y="1"/>
                      </a:cubicBezTo>
                      <a:cubicBezTo>
                        <a:pt x="18" y="1"/>
                        <a:pt x="18" y="1"/>
                        <a:pt x="18" y="1"/>
                      </a:cubicBezTo>
                      <a:cubicBezTo>
                        <a:pt x="16" y="3"/>
                        <a:pt x="16" y="3"/>
                        <a:pt x="16" y="3"/>
                      </a:cubicBezTo>
                      <a:cubicBezTo>
                        <a:pt x="15" y="9"/>
                        <a:pt x="15" y="9"/>
                        <a:pt x="15" y="9"/>
                      </a:cubicBezTo>
                      <a:cubicBezTo>
                        <a:pt x="16" y="14"/>
                        <a:pt x="16" y="14"/>
                        <a:pt x="16" y="14"/>
                      </a:cubicBezTo>
                      <a:cubicBezTo>
                        <a:pt x="18" y="18"/>
                        <a:pt x="18" y="18"/>
                        <a:pt x="18" y="18"/>
                      </a:cubicBezTo>
                      <a:cubicBezTo>
                        <a:pt x="19" y="24"/>
                        <a:pt x="19" y="24"/>
                        <a:pt x="19" y="24"/>
                      </a:cubicBezTo>
                      <a:cubicBezTo>
                        <a:pt x="17" y="25"/>
                        <a:pt x="17" y="25"/>
                        <a:pt x="17" y="25"/>
                      </a:cubicBezTo>
                      <a:cubicBezTo>
                        <a:pt x="15" y="22"/>
                        <a:pt x="15" y="22"/>
                        <a:pt x="15" y="22"/>
                      </a:cubicBezTo>
                      <a:cubicBezTo>
                        <a:pt x="14" y="18"/>
                        <a:pt x="14" y="18"/>
                        <a:pt x="14" y="18"/>
                      </a:cubicBezTo>
                      <a:cubicBezTo>
                        <a:pt x="13" y="17"/>
                        <a:pt x="13" y="17"/>
                        <a:pt x="13" y="17"/>
                      </a:cubicBezTo>
                      <a:cubicBezTo>
                        <a:pt x="13" y="21"/>
                        <a:pt x="13" y="21"/>
                        <a:pt x="13" y="21"/>
                      </a:cubicBezTo>
                      <a:cubicBezTo>
                        <a:pt x="14" y="25"/>
                        <a:pt x="14" y="25"/>
                        <a:pt x="14" y="25"/>
                      </a:cubicBezTo>
                      <a:cubicBezTo>
                        <a:pt x="15" y="29"/>
                        <a:pt x="15" y="29"/>
                        <a:pt x="15" y="29"/>
                      </a:cubicBezTo>
                      <a:cubicBezTo>
                        <a:pt x="15" y="32"/>
                        <a:pt x="15" y="32"/>
                        <a:pt x="15" y="32"/>
                      </a:cubicBezTo>
                      <a:cubicBezTo>
                        <a:pt x="14" y="35"/>
                        <a:pt x="14" y="35"/>
                        <a:pt x="14" y="35"/>
                      </a:cubicBezTo>
                      <a:cubicBezTo>
                        <a:pt x="13" y="34"/>
                        <a:pt x="13" y="34"/>
                        <a:pt x="13" y="34"/>
                      </a:cubicBezTo>
                      <a:cubicBezTo>
                        <a:pt x="11" y="29"/>
                        <a:pt x="11" y="29"/>
                        <a:pt x="11" y="29"/>
                      </a:cubicBezTo>
                      <a:cubicBezTo>
                        <a:pt x="10" y="27"/>
                        <a:pt x="10" y="27"/>
                        <a:pt x="10" y="27"/>
                      </a:cubicBezTo>
                      <a:cubicBezTo>
                        <a:pt x="4" y="28"/>
                        <a:pt x="4" y="28"/>
                        <a:pt x="4" y="28"/>
                      </a:cubicBezTo>
                      <a:cubicBezTo>
                        <a:pt x="1" y="26"/>
                        <a:pt x="1" y="26"/>
                        <a:pt x="1" y="26"/>
                      </a:cubicBezTo>
                      <a:cubicBezTo>
                        <a:pt x="0" y="28"/>
                        <a:pt x="0" y="28"/>
                        <a:pt x="0" y="28"/>
                      </a:cubicBezTo>
                      <a:cubicBezTo>
                        <a:pt x="1" y="32"/>
                        <a:pt x="1" y="32"/>
                        <a:pt x="1" y="32"/>
                      </a:cubicBezTo>
                      <a:lnTo>
                        <a:pt x="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8" name="Freeform 233">
                  <a:extLst>
                    <a:ext uri="{FF2B5EF4-FFF2-40B4-BE49-F238E27FC236}">
                      <a16:creationId xmlns:a16="http://schemas.microsoft.com/office/drawing/2014/main" id="{9E825C1A-3054-1543-B9B6-2EBA800D1B5A}"/>
                    </a:ext>
                  </a:extLst>
                </p:cNvPr>
                <p:cNvSpPr>
                  <a:spLocks/>
                </p:cNvSpPr>
                <p:nvPr/>
              </p:nvSpPr>
              <p:spPr bwMode="auto">
                <a:xfrm>
                  <a:off x="3788" y="992"/>
                  <a:ext cx="22" cy="21"/>
                </a:xfrm>
                <a:custGeom>
                  <a:avLst/>
                  <a:gdLst>
                    <a:gd name="T0" fmla="*/ 21 w 22"/>
                    <a:gd name="T1" fmla="*/ 8 h 21"/>
                    <a:gd name="T2" fmla="*/ 22 w 22"/>
                    <a:gd name="T3" fmla="*/ 6 h 21"/>
                    <a:gd name="T4" fmla="*/ 21 w 22"/>
                    <a:gd name="T5" fmla="*/ 3 h 21"/>
                    <a:gd name="T6" fmla="*/ 19 w 22"/>
                    <a:gd name="T7" fmla="*/ 3 h 21"/>
                    <a:gd name="T8" fmla="*/ 17 w 22"/>
                    <a:gd name="T9" fmla="*/ 0 h 21"/>
                    <a:gd name="T10" fmla="*/ 17 w 22"/>
                    <a:gd name="T11" fmla="*/ 0 h 21"/>
                    <a:gd name="T12" fmla="*/ 15 w 22"/>
                    <a:gd name="T13" fmla="*/ 1 h 21"/>
                    <a:gd name="T14" fmla="*/ 11 w 22"/>
                    <a:gd name="T15" fmla="*/ 4 h 21"/>
                    <a:gd name="T16" fmla="*/ 11 w 22"/>
                    <a:gd name="T17" fmla="*/ 2 h 21"/>
                    <a:gd name="T18" fmla="*/ 10 w 22"/>
                    <a:gd name="T19" fmla="*/ 1 h 21"/>
                    <a:gd name="T20" fmla="*/ 8 w 22"/>
                    <a:gd name="T21" fmla="*/ 3 h 21"/>
                    <a:gd name="T22" fmla="*/ 7 w 22"/>
                    <a:gd name="T23" fmla="*/ 5 h 21"/>
                    <a:gd name="T24" fmla="*/ 7 w 22"/>
                    <a:gd name="T25" fmla="*/ 6 h 21"/>
                    <a:gd name="T26" fmla="*/ 4 w 22"/>
                    <a:gd name="T27" fmla="*/ 6 h 21"/>
                    <a:gd name="T28" fmla="*/ 3 w 22"/>
                    <a:gd name="T29" fmla="*/ 8 h 21"/>
                    <a:gd name="T30" fmla="*/ 0 w 22"/>
                    <a:gd name="T31" fmla="*/ 10 h 21"/>
                    <a:gd name="T32" fmla="*/ 3 w 22"/>
                    <a:gd name="T33" fmla="*/ 11 h 21"/>
                    <a:gd name="T34" fmla="*/ 6 w 22"/>
                    <a:gd name="T35" fmla="*/ 11 h 21"/>
                    <a:gd name="T36" fmla="*/ 7 w 22"/>
                    <a:gd name="T37" fmla="*/ 14 h 21"/>
                    <a:gd name="T38" fmla="*/ 8 w 22"/>
                    <a:gd name="T39" fmla="*/ 16 h 21"/>
                    <a:gd name="T40" fmla="*/ 7 w 22"/>
                    <a:gd name="T41" fmla="*/ 18 h 21"/>
                    <a:gd name="T42" fmla="*/ 9 w 22"/>
                    <a:gd name="T43" fmla="*/ 18 h 21"/>
                    <a:gd name="T44" fmla="*/ 7 w 22"/>
                    <a:gd name="T45" fmla="*/ 21 h 21"/>
                    <a:gd name="T46" fmla="*/ 10 w 22"/>
                    <a:gd name="T47" fmla="*/ 21 h 21"/>
                    <a:gd name="T48" fmla="*/ 11 w 22"/>
                    <a:gd name="T49" fmla="*/ 21 h 21"/>
                    <a:gd name="T50" fmla="*/ 12 w 22"/>
                    <a:gd name="T51" fmla="*/ 20 h 21"/>
                    <a:gd name="T52" fmla="*/ 16 w 22"/>
                    <a:gd name="T53" fmla="*/ 18 h 21"/>
                    <a:gd name="T54" fmla="*/ 17 w 22"/>
                    <a:gd name="T55" fmla="*/ 18 h 21"/>
                    <a:gd name="T56" fmla="*/ 19 w 22"/>
                    <a:gd name="T57" fmla="*/ 16 h 21"/>
                    <a:gd name="T58" fmla="*/ 19 w 22"/>
                    <a:gd name="T59" fmla="*/ 14 h 21"/>
                    <a:gd name="T60" fmla="*/ 19 w 22"/>
                    <a:gd name="T61" fmla="*/ 10 h 21"/>
                    <a:gd name="T62" fmla="*/ 21 w 22"/>
                    <a:gd name="T6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21" y="8"/>
                      </a:moveTo>
                      <a:lnTo>
                        <a:pt x="22" y="6"/>
                      </a:lnTo>
                      <a:lnTo>
                        <a:pt x="21" y="3"/>
                      </a:lnTo>
                      <a:lnTo>
                        <a:pt x="19" y="3"/>
                      </a:lnTo>
                      <a:lnTo>
                        <a:pt x="17" y="0"/>
                      </a:lnTo>
                      <a:lnTo>
                        <a:pt x="17" y="0"/>
                      </a:lnTo>
                      <a:lnTo>
                        <a:pt x="15" y="1"/>
                      </a:lnTo>
                      <a:lnTo>
                        <a:pt x="11" y="4"/>
                      </a:lnTo>
                      <a:lnTo>
                        <a:pt x="11" y="2"/>
                      </a:lnTo>
                      <a:lnTo>
                        <a:pt x="10" y="1"/>
                      </a:lnTo>
                      <a:lnTo>
                        <a:pt x="8" y="3"/>
                      </a:lnTo>
                      <a:lnTo>
                        <a:pt x="7" y="5"/>
                      </a:lnTo>
                      <a:lnTo>
                        <a:pt x="7" y="6"/>
                      </a:lnTo>
                      <a:lnTo>
                        <a:pt x="4" y="6"/>
                      </a:lnTo>
                      <a:lnTo>
                        <a:pt x="3" y="8"/>
                      </a:lnTo>
                      <a:lnTo>
                        <a:pt x="0" y="10"/>
                      </a:lnTo>
                      <a:lnTo>
                        <a:pt x="3" y="11"/>
                      </a:lnTo>
                      <a:lnTo>
                        <a:pt x="6" y="11"/>
                      </a:lnTo>
                      <a:lnTo>
                        <a:pt x="7" y="14"/>
                      </a:lnTo>
                      <a:lnTo>
                        <a:pt x="8" y="16"/>
                      </a:lnTo>
                      <a:lnTo>
                        <a:pt x="7" y="18"/>
                      </a:lnTo>
                      <a:lnTo>
                        <a:pt x="9" y="18"/>
                      </a:lnTo>
                      <a:lnTo>
                        <a:pt x="7" y="21"/>
                      </a:lnTo>
                      <a:lnTo>
                        <a:pt x="10" y="21"/>
                      </a:lnTo>
                      <a:lnTo>
                        <a:pt x="11" y="21"/>
                      </a:lnTo>
                      <a:lnTo>
                        <a:pt x="12" y="20"/>
                      </a:lnTo>
                      <a:lnTo>
                        <a:pt x="16" y="18"/>
                      </a:lnTo>
                      <a:lnTo>
                        <a:pt x="17" y="18"/>
                      </a:lnTo>
                      <a:lnTo>
                        <a:pt x="19" y="16"/>
                      </a:lnTo>
                      <a:lnTo>
                        <a:pt x="19" y="14"/>
                      </a:lnTo>
                      <a:lnTo>
                        <a:pt x="19" y="10"/>
                      </a:lnTo>
                      <a:lnTo>
                        <a:pt x="2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9" name="Freeform 234">
                  <a:extLst>
                    <a:ext uri="{FF2B5EF4-FFF2-40B4-BE49-F238E27FC236}">
                      <a16:creationId xmlns:a16="http://schemas.microsoft.com/office/drawing/2014/main" id="{69D6E511-320E-1E4A-9070-9BB292C454BA}"/>
                    </a:ext>
                  </a:extLst>
                </p:cNvPr>
                <p:cNvSpPr>
                  <a:spLocks/>
                </p:cNvSpPr>
                <p:nvPr/>
              </p:nvSpPr>
              <p:spPr bwMode="auto">
                <a:xfrm>
                  <a:off x="3796" y="1006"/>
                  <a:ext cx="39" cy="51"/>
                </a:xfrm>
                <a:custGeom>
                  <a:avLst/>
                  <a:gdLst>
                    <a:gd name="T0" fmla="*/ 32 w 39"/>
                    <a:gd name="T1" fmla="*/ 31 h 51"/>
                    <a:gd name="T2" fmla="*/ 35 w 39"/>
                    <a:gd name="T3" fmla="*/ 26 h 51"/>
                    <a:gd name="T4" fmla="*/ 38 w 39"/>
                    <a:gd name="T5" fmla="*/ 24 h 51"/>
                    <a:gd name="T6" fmla="*/ 39 w 39"/>
                    <a:gd name="T7" fmla="*/ 24 h 51"/>
                    <a:gd name="T8" fmla="*/ 36 w 39"/>
                    <a:gd name="T9" fmla="*/ 22 h 51"/>
                    <a:gd name="T10" fmla="*/ 35 w 39"/>
                    <a:gd name="T11" fmla="*/ 20 h 51"/>
                    <a:gd name="T12" fmla="*/ 33 w 39"/>
                    <a:gd name="T13" fmla="*/ 18 h 51"/>
                    <a:gd name="T14" fmla="*/ 30 w 39"/>
                    <a:gd name="T15" fmla="*/ 21 h 51"/>
                    <a:gd name="T16" fmla="*/ 27 w 39"/>
                    <a:gd name="T17" fmla="*/ 23 h 51"/>
                    <a:gd name="T18" fmla="*/ 24 w 39"/>
                    <a:gd name="T19" fmla="*/ 20 h 51"/>
                    <a:gd name="T20" fmla="*/ 21 w 39"/>
                    <a:gd name="T21" fmla="*/ 16 h 51"/>
                    <a:gd name="T22" fmla="*/ 20 w 39"/>
                    <a:gd name="T23" fmla="*/ 12 h 51"/>
                    <a:gd name="T24" fmla="*/ 21 w 39"/>
                    <a:gd name="T25" fmla="*/ 10 h 51"/>
                    <a:gd name="T26" fmla="*/ 23 w 39"/>
                    <a:gd name="T27" fmla="*/ 10 h 51"/>
                    <a:gd name="T28" fmla="*/ 23 w 39"/>
                    <a:gd name="T29" fmla="*/ 8 h 51"/>
                    <a:gd name="T30" fmla="*/ 21 w 39"/>
                    <a:gd name="T31" fmla="*/ 4 h 51"/>
                    <a:gd name="T32" fmla="*/ 20 w 39"/>
                    <a:gd name="T33" fmla="*/ 0 h 51"/>
                    <a:gd name="T34" fmla="*/ 16 w 39"/>
                    <a:gd name="T35" fmla="*/ 4 h 51"/>
                    <a:gd name="T36" fmla="*/ 13 w 39"/>
                    <a:gd name="T37" fmla="*/ 7 h 51"/>
                    <a:gd name="T38" fmla="*/ 9 w 39"/>
                    <a:gd name="T39" fmla="*/ 7 h 51"/>
                    <a:gd name="T40" fmla="*/ 4 w 39"/>
                    <a:gd name="T41" fmla="*/ 9 h 51"/>
                    <a:gd name="T42" fmla="*/ 2 w 39"/>
                    <a:gd name="T43" fmla="*/ 11 h 51"/>
                    <a:gd name="T44" fmla="*/ 0 w 39"/>
                    <a:gd name="T45" fmla="*/ 15 h 51"/>
                    <a:gd name="T46" fmla="*/ 2 w 39"/>
                    <a:gd name="T47" fmla="*/ 17 h 51"/>
                    <a:gd name="T48" fmla="*/ 5 w 39"/>
                    <a:gd name="T49" fmla="*/ 19 h 51"/>
                    <a:gd name="T50" fmla="*/ 7 w 39"/>
                    <a:gd name="T51" fmla="*/ 19 h 51"/>
                    <a:gd name="T52" fmla="*/ 8 w 39"/>
                    <a:gd name="T53" fmla="*/ 21 h 51"/>
                    <a:gd name="T54" fmla="*/ 7 w 39"/>
                    <a:gd name="T55" fmla="*/ 23 h 51"/>
                    <a:gd name="T56" fmla="*/ 7 w 39"/>
                    <a:gd name="T57" fmla="*/ 27 h 51"/>
                    <a:gd name="T58" fmla="*/ 6 w 39"/>
                    <a:gd name="T59" fmla="*/ 31 h 51"/>
                    <a:gd name="T60" fmla="*/ 5 w 39"/>
                    <a:gd name="T61" fmla="*/ 36 h 51"/>
                    <a:gd name="T62" fmla="*/ 2 w 39"/>
                    <a:gd name="T63" fmla="*/ 38 h 51"/>
                    <a:gd name="T64" fmla="*/ 3 w 39"/>
                    <a:gd name="T65" fmla="*/ 41 h 51"/>
                    <a:gd name="T66" fmla="*/ 2 w 39"/>
                    <a:gd name="T67" fmla="*/ 42 h 51"/>
                    <a:gd name="T68" fmla="*/ 2 w 39"/>
                    <a:gd name="T69" fmla="*/ 45 h 51"/>
                    <a:gd name="T70" fmla="*/ 3 w 39"/>
                    <a:gd name="T71" fmla="*/ 45 h 51"/>
                    <a:gd name="T72" fmla="*/ 6 w 39"/>
                    <a:gd name="T73" fmla="*/ 44 h 51"/>
                    <a:gd name="T74" fmla="*/ 9 w 39"/>
                    <a:gd name="T75" fmla="*/ 44 h 51"/>
                    <a:gd name="T76" fmla="*/ 11 w 39"/>
                    <a:gd name="T77" fmla="*/ 41 h 51"/>
                    <a:gd name="T78" fmla="*/ 13 w 39"/>
                    <a:gd name="T79" fmla="*/ 41 h 51"/>
                    <a:gd name="T80" fmla="*/ 15 w 39"/>
                    <a:gd name="T81" fmla="*/ 38 h 51"/>
                    <a:gd name="T82" fmla="*/ 16 w 39"/>
                    <a:gd name="T83" fmla="*/ 35 h 51"/>
                    <a:gd name="T84" fmla="*/ 18 w 39"/>
                    <a:gd name="T85" fmla="*/ 34 h 51"/>
                    <a:gd name="T86" fmla="*/ 20 w 39"/>
                    <a:gd name="T87" fmla="*/ 34 h 51"/>
                    <a:gd name="T88" fmla="*/ 21 w 39"/>
                    <a:gd name="T89" fmla="*/ 33 h 51"/>
                    <a:gd name="T90" fmla="*/ 21 w 39"/>
                    <a:gd name="T91" fmla="*/ 37 h 51"/>
                    <a:gd name="T92" fmla="*/ 20 w 39"/>
                    <a:gd name="T93" fmla="*/ 41 h 51"/>
                    <a:gd name="T94" fmla="*/ 20 w 39"/>
                    <a:gd name="T95" fmla="*/ 45 h 51"/>
                    <a:gd name="T96" fmla="*/ 19 w 39"/>
                    <a:gd name="T97" fmla="*/ 48 h 51"/>
                    <a:gd name="T98" fmla="*/ 20 w 39"/>
                    <a:gd name="T99" fmla="*/ 51 h 51"/>
                    <a:gd name="T100" fmla="*/ 22 w 39"/>
                    <a:gd name="T101" fmla="*/ 51 h 51"/>
                    <a:gd name="T102" fmla="*/ 23 w 39"/>
                    <a:gd name="T103" fmla="*/ 48 h 51"/>
                    <a:gd name="T104" fmla="*/ 23 w 39"/>
                    <a:gd name="T105" fmla="*/ 46 h 51"/>
                    <a:gd name="T106" fmla="*/ 25 w 39"/>
                    <a:gd name="T107" fmla="*/ 43 h 51"/>
                    <a:gd name="T108" fmla="*/ 28 w 39"/>
                    <a:gd name="T109" fmla="*/ 41 h 51"/>
                    <a:gd name="T110" fmla="*/ 30 w 39"/>
                    <a:gd name="T111" fmla="*/ 41 h 51"/>
                    <a:gd name="T112" fmla="*/ 32 w 39"/>
                    <a:gd name="T113" fmla="*/ 34 h 51"/>
                    <a:gd name="T114" fmla="*/ 32 w 39"/>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51">
                      <a:moveTo>
                        <a:pt x="32" y="31"/>
                      </a:moveTo>
                      <a:lnTo>
                        <a:pt x="35" y="26"/>
                      </a:lnTo>
                      <a:lnTo>
                        <a:pt x="38" y="24"/>
                      </a:lnTo>
                      <a:lnTo>
                        <a:pt x="39" y="24"/>
                      </a:lnTo>
                      <a:lnTo>
                        <a:pt x="36" y="22"/>
                      </a:lnTo>
                      <a:lnTo>
                        <a:pt x="35" y="20"/>
                      </a:lnTo>
                      <a:lnTo>
                        <a:pt x="33" y="18"/>
                      </a:lnTo>
                      <a:lnTo>
                        <a:pt x="30" y="21"/>
                      </a:lnTo>
                      <a:lnTo>
                        <a:pt x="27" y="23"/>
                      </a:lnTo>
                      <a:lnTo>
                        <a:pt x="24" y="20"/>
                      </a:lnTo>
                      <a:lnTo>
                        <a:pt x="21" y="16"/>
                      </a:lnTo>
                      <a:lnTo>
                        <a:pt x="20" y="12"/>
                      </a:lnTo>
                      <a:lnTo>
                        <a:pt x="21" y="10"/>
                      </a:lnTo>
                      <a:lnTo>
                        <a:pt x="23" y="10"/>
                      </a:lnTo>
                      <a:lnTo>
                        <a:pt x="23" y="8"/>
                      </a:lnTo>
                      <a:lnTo>
                        <a:pt x="21" y="4"/>
                      </a:lnTo>
                      <a:lnTo>
                        <a:pt x="20" y="0"/>
                      </a:lnTo>
                      <a:lnTo>
                        <a:pt x="16" y="4"/>
                      </a:lnTo>
                      <a:lnTo>
                        <a:pt x="13" y="7"/>
                      </a:lnTo>
                      <a:lnTo>
                        <a:pt x="9" y="7"/>
                      </a:lnTo>
                      <a:lnTo>
                        <a:pt x="4" y="9"/>
                      </a:lnTo>
                      <a:lnTo>
                        <a:pt x="2" y="11"/>
                      </a:lnTo>
                      <a:lnTo>
                        <a:pt x="0" y="15"/>
                      </a:lnTo>
                      <a:lnTo>
                        <a:pt x="2" y="17"/>
                      </a:lnTo>
                      <a:lnTo>
                        <a:pt x="5" y="19"/>
                      </a:lnTo>
                      <a:lnTo>
                        <a:pt x="7" y="19"/>
                      </a:lnTo>
                      <a:lnTo>
                        <a:pt x="8" y="21"/>
                      </a:lnTo>
                      <a:lnTo>
                        <a:pt x="7" y="23"/>
                      </a:lnTo>
                      <a:lnTo>
                        <a:pt x="7" y="27"/>
                      </a:lnTo>
                      <a:lnTo>
                        <a:pt x="6" y="31"/>
                      </a:lnTo>
                      <a:lnTo>
                        <a:pt x="5" y="36"/>
                      </a:lnTo>
                      <a:lnTo>
                        <a:pt x="2" y="38"/>
                      </a:lnTo>
                      <a:lnTo>
                        <a:pt x="3" y="41"/>
                      </a:lnTo>
                      <a:lnTo>
                        <a:pt x="2" y="42"/>
                      </a:lnTo>
                      <a:lnTo>
                        <a:pt x="2" y="45"/>
                      </a:lnTo>
                      <a:lnTo>
                        <a:pt x="3" y="45"/>
                      </a:lnTo>
                      <a:lnTo>
                        <a:pt x="6" y="44"/>
                      </a:lnTo>
                      <a:lnTo>
                        <a:pt x="9" y="44"/>
                      </a:lnTo>
                      <a:lnTo>
                        <a:pt x="11" y="41"/>
                      </a:lnTo>
                      <a:lnTo>
                        <a:pt x="13" y="41"/>
                      </a:lnTo>
                      <a:lnTo>
                        <a:pt x="15" y="38"/>
                      </a:lnTo>
                      <a:lnTo>
                        <a:pt x="16" y="35"/>
                      </a:lnTo>
                      <a:lnTo>
                        <a:pt x="18" y="34"/>
                      </a:lnTo>
                      <a:lnTo>
                        <a:pt x="20" y="34"/>
                      </a:lnTo>
                      <a:lnTo>
                        <a:pt x="21" y="33"/>
                      </a:lnTo>
                      <a:lnTo>
                        <a:pt x="21" y="37"/>
                      </a:lnTo>
                      <a:lnTo>
                        <a:pt x="20" y="41"/>
                      </a:lnTo>
                      <a:lnTo>
                        <a:pt x="20" y="45"/>
                      </a:lnTo>
                      <a:lnTo>
                        <a:pt x="19" y="48"/>
                      </a:lnTo>
                      <a:lnTo>
                        <a:pt x="20" y="51"/>
                      </a:lnTo>
                      <a:lnTo>
                        <a:pt x="22" y="51"/>
                      </a:lnTo>
                      <a:lnTo>
                        <a:pt x="23" y="48"/>
                      </a:lnTo>
                      <a:lnTo>
                        <a:pt x="23" y="46"/>
                      </a:lnTo>
                      <a:lnTo>
                        <a:pt x="25" y="43"/>
                      </a:lnTo>
                      <a:lnTo>
                        <a:pt x="28" y="41"/>
                      </a:lnTo>
                      <a:lnTo>
                        <a:pt x="30" y="41"/>
                      </a:lnTo>
                      <a:lnTo>
                        <a:pt x="32" y="34"/>
                      </a:lnTo>
                      <a:lnTo>
                        <a:pt x="3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0" name="Freeform 235">
                  <a:extLst>
                    <a:ext uri="{FF2B5EF4-FFF2-40B4-BE49-F238E27FC236}">
                      <a16:creationId xmlns:a16="http://schemas.microsoft.com/office/drawing/2014/main" id="{77EC5D91-3DDF-C145-8393-C9F51D535B9D}"/>
                    </a:ext>
                  </a:extLst>
                </p:cNvPr>
                <p:cNvSpPr>
                  <a:spLocks/>
                </p:cNvSpPr>
                <p:nvPr/>
              </p:nvSpPr>
              <p:spPr bwMode="auto">
                <a:xfrm>
                  <a:off x="3777" y="886"/>
                  <a:ext cx="10" cy="7"/>
                </a:xfrm>
                <a:custGeom>
                  <a:avLst/>
                  <a:gdLst>
                    <a:gd name="T0" fmla="*/ 6 w 10"/>
                    <a:gd name="T1" fmla="*/ 6 h 7"/>
                    <a:gd name="T2" fmla="*/ 8 w 10"/>
                    <a:gd name="T3" fmla="*/ 7 h 7"/>
                    <a:gd name="T4" fmla="*/ 9 w 10"/>
                    <a:gd name="T5" fmla="*/ 6 h 7"/>
                    <a:gd name="T6" fmla="*/ 10 w 10"/>
                    <a:gd name="T7" fmla="*/ 4 h 7"/>
                    <a:gd name="T8" fmla="*/ 9 w 10"/>
                    <a:gd name="T9" fmla="*/ 3 h 7"/>
                    <a:gd name="T10" fmla="*/ 6 w 10"/>
                    <a:gd name="T11" fmla="*/ 3 h 7"/>
                    <a:gd name="T12" fmla="*/ 3 w 10"/>
                    <a:gd name="T13" fmla="*/ 1 h 7"/>
                    <a:gd name="T14" fmla="*/ 1 w 10"/>
                    <a:gd name="T15" fmla="*/ 0 h 7"/>
                    <a:gd name="T16" fmla="*/ 0 w 10"/>
                    <a:gd name="T17" fmla="*/ 1 h 7"/>
                    <a:gd name="T18" fmla="*/ 1 w 10"/>
                    <a:gd name="T19" fmla="*/ 3 h 7"/>
                    <a:gd name="T20" fmla="*/ 6 w 10"/>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6" y="6"/>
                      </a:moveTo>
                      <a:lnTo>
                        <a:pt x="8" y="7"/>
                      </a:lnTo>
                      <a:lnTo>
                        <a:pt x="9" y="6"/>
                      </a:lnTo>
                      <a:lnTo>
                        <a:pt x="10" y="4"/>
                      </a:lnTo>
                      <a:lnTo>
                        <a:pt x="9" y="3"/>
                      </a:lnTo>
                      <a:lnTo>
                        <a:pt x="6" y="3"/>
                      </a:lnTo>
                      <a:lnTo>
                        <a:pt x="3" y="1"/>
                      </a:lnTo>
                      <a:lnTo>
                        <a:pt x="1" y="0"/>
                      </a:lnTo>
                      <a:lnTo>
                        <a:pt x="0" y="1"/>
                      </a:lnTo>
                      <a:lnTo>
                        <a:pt x="1" y="3"/>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1" name="Freeform 236">
                  <a:extLst>
                    <a:ext uri="{FF2B5EF4-FFF2-40B4-BE49-F238E27FC236}">
                      <a16:creationId xmlns:a16="http://schemas.microsoft.com/office/drawing/2014/main" id="{EA51EC4A-7CC7-5540-8AF6-93FCF0B312EE}"/>
                    </a:ext>
                  </a:extLst>
                </p:cNvPr>
                <p:cNvSpPr>
                  <a:spLocks/>
                </p:cNvSpPr>
                <p:nvPr/>
              </p:nvSpPr>
              <p:spPr bwMode="auto">
                <a:xfrm>
                  <a:off x="3792" y="1171"/>
                  <a:ext cx="4" cy="9"/>
                </a:xfrm>
                <a:custGeom>
                  <a:avLst/>
                  <a:gdLst>
                    <a:gd name="T0" fmla="*/ 0 w 4"/>
                    <a:gd name="T1" fmla="*/ 0 h 9"/>
                    <a:gd name="T2" fmla="*/ 0 w 4"/>
                    <a:gd name="T3" fmla="*/ 2 h 9"/>
                    <a:gd name="T4" fmla="*/ 0 w 4"/>
                    <a:gd name="T5" fmla="*/ 4 h 9"/>
                    <a:gd name="T6" fmla="*/ 2 w 4"/>
                    <a:gd name="T7" fmla="*/ 6 h 9"/>
                    <a:gd name="T8" fmla="*/ 2 w 4"/>
                    <a:gd name="T9" fmla="*/ 8 h 9"/>
                    <a:gd name="T10" fmla="*/ 3 w 4"/>
                    <a:gd name="T11" fmla="*/ 9 h 9"/>
                    <a:gd name="T12" fmla="*/ 4 w 4"/>
                    <a:gd name="T13" fmla="*/ 8 h 9"/>
                    <a:gd name="T14" fmla="*/ 4 w 4"/>
                    <a:gd name="T15" fmla="*/ 3 h 9"/>
                    <a:gd name="T16" fmla="*/ 3 w 4"/>
                    <a:gd name="T17" fmla="*/ 0 h 9"/>
                    <a:gd name="T18" fmla="*/ 0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0" y="0"/>
                      </a:moveTo>
                      <a:lnTo>
                        <a:pt x="0" y="2"/>
                      </a:lnTo>
                      <a:lnTo>
                        <a:pt x="0" y="4"/>
                      </a:lnTo>
                      <a:lnTo>
                        <a:pt x="2" y="6"/>
                      </a:lnTo>
                      <a:lnTo>
                        <a:pt x="2" y="8"/>
                      </a:lnTo>
                      <a:lnTo>
                        <a:pt x="3" y="9"/>
                      </a:lnTo>
                      <a:lnTo>
                        <a:pt x="4" y="8"/>
                      </a:lnTo>
                      <a:lnTo>
                        <a:pt x="4" y="3"/>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2" name="Freeform 237">
                  <a:extLst>
                    <a:ext uri="{FF2B5EF4-FFF2-40B4-BE49-F238E27FC236}">
                      <a16:creationId xmlns:a16="http://schemas.microsoft.com/office/drawing/2014/main" id="{FC8B7C33-11AB-E741-8C76-743C88941380}"/>
                    </a:ext>
                  </a:extLst>
                </p:cNvPr>
                <p:cNvSpPr>
                  <a:spLocks/>
                </p:cNvSpPr>
                <p:nvPr/>
              </p:nvSpPr>
              <p:spPr bwMode="auto">
                <a:xfrm>
                  <a:off x="3784" y="970"/>
                  <a:ext cx="7" cy="8"/>
                </a:xfrm>
                <a:custGeom>
                  <a:avLst/>
                  <a:gdLst>
                    <a:gd name="T0" fmla="*/ 1 w 7"/>
                    <a:gd name="T1" fmla="*/ 0 h 8"/>
                    <a:gd name="T2" fmla="*/ 0 w 7"/>
                    <a:gd name="T3" fmla="*/ 1 h 8"/>
                    <a:gd name="T4" fmla="*/ 0 w 7"/>
                    <a:gd name="T5" fmla="*/ 2 h 8"/>
                    <a:gd name="T6" fmla="*/ 1 w 7"/>
                    <a:gd name="T7" fmla="*/ 5 h 8"/>
                    <a:gd name="T8" fmla="*/ 2 w 7"/>
                    <a:gd name="T9" fmla="*/ 7 h 8"/>
                    <a:gd name="T10" fmla="*/ 4 w 7"/>
                    <a:gd name="T11" fmla="*/ 8 h 8"/>
                    <a:gd name="T12" fmla="*/ 7 w 7"/>
                    <a:gd name="T13" fmla="*/ 6 h 8"/>
                    <a:gd name="T14" fmla="*/ 7 w 7"/>
                    <a:gd name="T15" fmla="*/ 3 h 8"/>
                    <a:gd name="T16" fmla="*/ 5 w 7"/>
                    <a:gd name="T17" fmla="*/ 2 h 8"/>
                    <a:gd name="T18" fmla="*/ 1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1" y="0"/>
                      </a:moveTo>
                      <a:lnTo>
                        <a:pt x="0" y="1"/>
                      </a:lnTo>
                      <a:lnTo>
                        <a:pt x="0" y="2"/>
                      </a:lnTo>
                      <a:lnTo>
                        <a:pt x="1" y="5"/>
                      </a:lnTo>
                      <a:lnTo>
                        <a:pt x="2" y="7"/>
                      </a:lnTo>
                      <a:lnTo>
                        <a:pt x="4" y="8"/>
                      </a:lnTo>
                      <a:lnTo>
                        <a:pt x="7" y="6"/>
                      </a:lnTo>
                      <a:lnTo>
                        <a:pt x="7" y="3"/>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3" name="Freeform 238">
                  <a:extLst>
                    <a:ext uri="{FF2B5EF4-FFF2-40B4-BE49-F238E27FC236}">
                      <a16:creationId xmlns:a16="http://schemas.microsoft.com/office/drawing/2014/main" id="{942B3EE5-A17E-4E4E-82A4-8C596D7F9A35}"/>
                    </a:ext>
                  </a:extLst>
                </p:cNvPr>
                <p:cNvSpPr>
                  <a:spLocks/>
                </p:cNvSpPr>
                <p:nvPr/>
              </p:nvSpPr>
              <p:spPr bwMode="auto">
                <a:xfrm>
                  <a:off x="3846" y="912"/>
                  <a:ext cx="4" cy="5"/>
                </a:xfrm>
                <a:custGeom>
                  <a:avLst/>
                  <a:gdLst>
                    <a:gd name="T0" fmla="*/ 3 w 4"/>
                    <a:gd name="T1" fmla="*/ 5 h 5"/>
                    <a:gd name="T2" fmla="*/ 4 w 4"/>
                    <a:gd name="T3" fmla="*/ 4 h 5"/>
                    <a:gd name="T4" fmla="*/ 3 w 4"/>
                    <a:gd name="T5" fmla="*/ 1 h 5"/>
                    <a:gd name="T6" fmla="*/ 1 w 4"/>
                    <a:gd name="T7" fmla="*/ 0 h 5"/>
                    <a:gd name="T8" fmla="*/ 0 w 4"/>
                    <a:gd name="T9" fmla="*/ 1 h 5"/>
                    <a:gd name="T10" fmla="*/ 0 w 4"/>
                    <a:gd name="T11" fmla="*/ 2 h 5"/>
                    <a:gd name="T12" fmla="*/ 1 w 4"/>
                    <a:gd name="T13" fmla="*/ 5 h 5"/>
                    <a:gd name="T14" fmla="*/ 3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5"/>
                      </a:moveTo>
                      <a:lnTo>
                        <a:pt x="4" y="4"/>
                      </a:lnTo>
                      <a:lnTo>
                        <a:pt x="3" y="1"/>
                      </a:lnTo>
                      <a:lnTo>
                        <a:pt x="1" y="0"/>
                      </a:lnTo>
                      <a:lnTo>
                        <a:pt x="0" y="1"/>
                      </a:lnTo>
                      <a:lnTo>
                        <a:pt x="0" y="2"/>
                      </a:lnTo>
                      <a:lnTo>
                        <a:pt x="1"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4" name="Freeform 239">
                  <a:extLst>
                    <a:ext uri="{FF2B5EF4-FFF2-40B4-BE49-F238E27FC236}">
                      <a16:creationId xmlns:a16="http://schemas.microsoft.com/office/drawing/2014/main" id="{7E8493E8-83C4-6249-8EC1-B5651A173974}"/>
                    </a:ext>
                  </a:extLst>
                </p:cNvPr>
                <p:cNvSpPr>
                  <a:spLocks/>
                </p:cNvSpPr>
                <p:nvPr/>
              </p:nvSpPr>
              <p:spPr bwMode="auto">
                <a:xfrm>
                  <a:off x="3696" y="927"/>
                  <a:ext cx="101" cy="167"/>
                </a:xfrm>
                <a:custGeom>
                  <a:avLst/>
                  <a:gdLst>
                    <a:gd name="T0" fmla="*/ 7 w 101"/>
                    <a:gd name="T1" fmla="*/ 42 h 167"/>
                    <a:gd name="T2" fmla="*/ 12 w 101"/>
                    <a:gd name="T3" fmla="*/ 43 h 167"/>
                    <a:gd name="T4" fmla="*/ 14 w 101"/>
                    <a:gd name="T5" fmla="*/ 55 h 167"/>
                    <a:gd name="T6" fmla="*/ 13 w 101"/>
                    <a:gd name="T7" fmla="*/ 58 h 167"/>
                    <a:gd name="T8" fmla="*/ 11 w 101"/>
                    <a:gd name="T9" fmla="*/ 61 h 167"/>
                    <a:gd name="T10" fmla="*/ 17 w 101"/>
                    <a:gd name="T11" fmla="*/ 70 h 167"/>
                    <a:gd name="T12" fmla="*/ 22 w 101"/>
                    <a:gd name="T13" fmla="*/ 76 h 167"/>
                    <a:gd name="T14" fmla="*/ 26 w 101"/>
                    <a:gd name="T15" fmla="*/ 86 h 167"/>
                    <a:gd name="T16" fmla="*/ 37 w 101"/>
                    <a:gd name="T17" fmla="*/ 89 h 167"/>
                    <a:gd name="T18" fmla="*/ 40 w 101"/>
                    <a:gd name="T19" fmla="*/ 77 h 167"/>
                    <a:gd name="T20" fmla="*/ 41 w 101"/>
                    <a:gd name="T21" fmla="*/ 66 h 167"/>
                    <a:gd name="T22" fmla="*/ 44 w 101"/>
                    <a:gd name="T23" fmla="*/ 62 h 167"/>
                    <a:gd name="T24" fmla="*/ 48 w 101"/>
                    <a:gd name="T25" fmla="*/ 70 h 167"/>
                    <a:gd name="T26" fmla="*/ 54 w 101"/>
                    <a:gd name="T27" fmla="*/ 73 h 167"/>
                    <a:gd name="T28" fmla="*/ 57 w 101"/>
                    <a:gd name="T29" fmla="*/ 71 h 167"/>
                    <a:gd name="T30" fmla="*/ 64 w 101"/>
                    <a:gd name="T31" fmla="*/ 75 h 167"/>
                    <a:gd name="T32" fmla="*/ 50 w 101"/>
                    <a:gd name="T33" fmla="*/ 84 h 167"/>
                    <a:gd name="T34" fmla="*/ 42 w 101"/>
                    <a:gd name="T35" fmla="*/ 94 h 167"/>
                    <a:gd name="T36" fmla="*/ 34 w 101"/>
                    <a:gd name="T37" fmla="*/ 96 h 167"/>
                    <a:gd name="T38" fmla="*/ 34 w 101"/>
                    <a:gd name="T39" fmla="*/ 111 h 167"/>
                    <a:gd name="T40" fmla="*/ 46 w 101"/>
                    <a:gd name="T41" fmla="*/ 108 h 167"/>
                    <a:gd name="T42" fmla="*/ 54 w 101"/>
                    <a:gd name="T43" fmla="*/ 104 h 167"/>
                    <a:gd name="T44" fmla="*/ 63 w 101"/>
                    <a:gd name="T45" fmla="*/ 105 h 167"/>
                    <a:gd name="T46" fmla="*/ 54 w 101"/>
                    <a:gd name="T47" fmla="*/ 109 h 167"/>
                    <a:gd name="T48" fmla="*/ 51 w 101"/>
                    <a:gd name="T49" fmla="*/ 115 h 167"/>
                    <a:gd name="T50" fmla="*/ 47 w 101"/>
                    <a:gd name="T51" fmla="*/ 119 h 167"/>
                    <a:gd name="T52" fmla="*/ 40 w 101"/>
                    <a:gd name="T53" fmla="*/ 116 h 167"/>
                    <a:gd name="T54" fmla="*/ 37 w 101"/>
                    <a:gd name="T55" fmla="*/ 125 h 167"/>
                    <a:gd name="T56" fmla="*/ 41 w 101"/>
                    <a:gd name="T57" fmla="*/ 132 h 167"/>
                    <a:gd name="T58" fmla="*/ 48 w 101"/>
                    <a:gd name="T59" fmla="*/ 141 h 167"/>
                    <a:gd name="T60" fmla="*/ 57 w 101"/>
                    <a:gd name="T61" fmla="*/ 143 h 167"/>
                    <a:gd name="T62" fmla="*/ 58 w 101"/>
                    <a:gd name="T63" fmla="*/ 148 h 167"/>
                    <a:gd name="T64" fmla="*/ 62 w 101"/>
                    <a:gd name="T65" fmla="*/ 165 h 167"/>
                    <a:gd name="T66" fmla="*/ 69 w 101"/>
                    <a:gd name="T67" fmla="*/ 166 h 167"/>
                    <a:gd name="T68" fmla="*/ 71 w 101"/>
                    <a:gd name="T69" fmla="*/ 148 h 167"/>
                    <a:gd name="T70" fmla="*/ 75 w 101"/>
                    <a:gd name="T71" fmla="*/ 125 h 167"/>
                    <a:gd name="T72" fmla="*/ 80 w 101"/>
                    <a:gd name="T73" fmla="*/ 117 h 167"/>
                    <a:gd name="T74" fmla="*/ 80 w 101"/>
                    <a:gd name="T75" fmla="*/ 96 h 167"/>
                    <a:gd name="T76" fmla="*/ 83 w 101"/>
                    <a:gd name="T77" fmla="*/ 82 h 167"/>
                    <a:gd name="T78" fmla="*/ 86 w 101"/>
                    <a:gd name="T79" fmla="*/ 68 h 167"/>
                    <a:gd name="T80" fmla="*/ 100 w 101"/>
                    <a:gd name="T81" fmla="*/ 65 h 167"/>
                    <a:gd name="T82" fmla="*/ 90 w 101"/>
                    <a:gd name="T83" fmla="*/ 53 h 167"/>
                    <a:gd name="T84" fmla="*/ 75 w 101"/>
                    <a:gd name="T85" fmla="*/ 38 h 167"/>
                    <a:gd name="T86" fmla="*/ 65 w 101"/>
                    <a:gd name="T87" fmla="*/ 24 h 167"/>
                    <a:gd name="T88" fmla="*/ 64 w 101"/>
                    <a:gd name="T89" fmla="*/ 29 h 167"/>
                    <a:gd name="T90" fmla="*/ 58 w 101"/>
                    <a:gd name="T91" fmla="*/ 6 h 167"/>
                    <a:gd name="T92" fmla="*/ 50 w 101"/>
                    <a:gd name="T93" fmla="*/ 0 h 167"/>
                    <a:gd name="T94" fmla="*/ 45 w 101"/>
                    <a:gd name="T95" fmla="*/ 19 h 167"/>
                    <a:gd name="T96" fmla="*/ 51 w 101"/>
                    <a:gd name="T97" fmla="*/ 45 h 167"/>
                    <a:gd name="T98" fmla="*/ 48 w 101"/>
                    <a:gd name="T99" fmla="*/ 48 h 167"/>
                    <a:gd name="T100" fmla="*/ 44 w 101"/>
                    <a:gd name="T101" fmla="*/ 42 h 167"/>
                    <a:gd name="T102" fmla="*/ 39 w 101"/>
                    <a:gd name="T103" fmla="*/ 20 h 167"/>
                    <a:gd name="T104" fmla="*/ 30 w 101"/>
                    <a:gd name="T105" fmla="*/ 29 h 167"/>
                    <a:gd name="T106" fmla="*/ 29 w 101"/>
                    <a:gd name="T107" fmla="*/ 35 h 167"/>
                    <a:gd name="T108" fmla="*/ 23 w 101"/>
                    <a:gd name="T109" fmla="*/ 30 h 167"/>
                    <a:gd name="T110" fmla="*/ 19 w 101"/>
                    <a:gd name="T111" fmla="*/ 27 h 167"/>
                    <a:gd name="T112" fmla="*/ 25 w 101"/>
                    <a:gd name="T113" fmla="*/ 19 h 167"/>
                    <a:gd name="T114" fmla="*/ 26 w 101"/>
                    <a:gd name="T115" fmla="*/ 10 h 167"/>
                    <a:gd name="T116" fmla="*/ 12 w 101"/>
                    <a:gd name="T117" fmla="*/ 13 h 167"/>
                    <a:gd name="T118" fmla="*/ 10 w 101"/>
                    <a:gd name="T119" fmla="*/ 20 h 167"/>
                    <a:gd name="T120" fmla="*/ 5 w 101"/>
                    <a:gd name="T121" fmla="*/ 27 h 167"/>
                    <a:gd name="T122" fmla="*/ 2 w 101"/>
                    <a:gd name="T123" fmla="*/ 4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67">
                      <a:moveTo>
                        <a:pt x="2" y="41"/>
                      </a:moveTo>
                      <a:lnTo>
                        <a:pt x="5" y="45"/>
                      </a:lnTo>
                      <a:lnTo>
                        <a:pt x="5" y="48"/>
                      </a:lnTo>
                      <a:lnTo>
                        <a:pt x="6" y="48"/>
                      </a:lnTo>
                      <a:lnTo>
                        <a:pt x="8" y="45"/>
                      </a:lnTo>
                      <a:lnTo>
                        <a:pt x="7" y="42"/>
                      </a:lnTo>
                      <a:lnTo>
                        <a:pt x="8" y="39"/>
                      </a:lnTo>
                      <a:lnTo>
                        <a:pt x="9" y="38"/>
                      </a:lnTo>
                      <a:lnTo>
                        <a:pt x="10" y="41"/>
                      </a:lnTo>
                      <a:lnTo>
                        <a:pt x="12" y="39"/>
                      </a:lnTo>
                      <a:lnTo>
                        <a:pt x="13" y="40"/>
                      </a:lnTo>
                      <a:lnTo>
                        <a:pt x="12" y="43"/>
                      </a:lnTo>
                      <a:lnTo>
                        <a:pt x="11" y="48"/>
                      </a:lnTo>
                      <a:lnTo>
                        <a:pt x="10" y="48"/>
                      </a:lnTo>
                      <a:lnTo>
                        <a:pt x="10" y="50"/>
                      </a:lnTo>
                      <a:lnTo>
                        <a:pt x="12" y="52"/>
                      </a:lnTo>
                      <a:lnTo>
                        <a:pt x="12" y="54"/>
                      </a:lnTo>
                      <a:lnTo>
                        <a:pt x="14" y="55"/>
                      </a:lnTo>
                      <a:lnTo>
                        <a:pt x="16" y="54"/>
                      </a:lnTo>
                      <a:lnTo>
                        <a:pt x="16" y="55"/>
                      </a:lnTo>
                      <a:lnTo>
                        <a:pt x="16" y="58"/>
                      </a:lnTo>
                      <a:lnTo>
                        <a:pt x="14" y="59"/>
                      </a:lnTo>
                      <a:lnTo>
                        <a:pt x="13" y="59"/>
                      </a:lnTo>
                      <a:lnTo>
                        <a:pt x="13" y="58"/>
                      </a:lnTo>
                      <a:lnTo>
                        <a:pt x="12" y="57"/>
                      </a:lnTo>
                      <a:lnTo>
                        <a:pt x="9" y="54"/>
                      </a:lnTo>
                      <a:lnTo>
                        <a:pt x="8" y="54"/>
                      </a:lnTo>
                      <a:lnTo>
                        <a:pt x="7" y="56"/>
                      </a:lnTo>
                      <a:lnTo>
                        <a:pt x="9" y="59"/>
                      </a:lnTo>
                      <a:lnTo>
                        <a:pt x="11" y="61"/>
                      </a:lnTo>
                      <a:lnTo>
                        <a:pt x="12" y="62"/>
                      </a:lnTo>
                      <a:lnTo>
                        <a:pt x="12" y="63"/>
                      </a:lnTo>
                      <a:lnTo>
                        <a:pt x="12" y="65"/>
                      </a:lnTo>
                      <a:lnTo>
                        <a:pt x="12" y="67"/>
                      </a:lnTo>
                      <a:lnTo>
                        <a:pt x="16" y="69"/>
                      </a:lnTo>
                      <a:lnTo>
                        <a:pt x="17" y="70"/>
                      </a:lnTo>
                      <a:lnTo>
                        <a:pt x="18" y="72"/>
                      </a:lnTo>
                      <a:lnTo>
                        <a:pt x="19" y="73"/>
                      </a:lnTo>
                      <a:lnTo>
                        <a:pt x="21" y="72"/>
                      </a:lnTo>
                      <a:lnTo>
                        <a:pt x="23" y="72"/>
                      </a:lnTo>
                      <a:lnTo>
                        <a:pt x="23" y="74"/>
                      </a:lnTo>
                      <a:lnTo>
                        <a:pt x="22" y="76"/>
                      </a:lnTo>
                      <a:lnTo>
                        <a:pt x="19" y="76"/>
                      </a:lnTo>
                      <a:lnTo>
                        <a:pt x="19" y="78"/>
                      </a:lnTo>
                      <a:lnTo>
                        <a:pt x="20" y="82"/>
                      </a:lnTo>
                      <a:lnTo>
                        <a:pt x="21" y="81"/>
                      </a:lnTo>
                      <a:lnTo>
                        <a:pt x="23" y="82"/>
                      </a:lnTo>
                      <a:lnTo>
                        <a:pt x="26" y="86"/>
                      </a:lnTo>
                      <a:lnTo>
                        <a:pt x="28" y="88"/>
                      </a:lnTo>
                      <a:lnTo>
                        <a:pt x="27" y="89"/>
                      </a:lnTo>
                      <a:lnTo>
                        <a:pt x="26" y="91"/>
                      </a:lnTo>
                      <a:lnTo>
                        <a:pt x="30" y="92"/>
                      </a:lnTo>
                      <a:lnTo>
                        <a:pt x="35" y="91"/>
                      </a:lnTo>
                      <a:lnTo>
                        <a:pt x="37" y="89"/>
                      </a:lnTo>
                      <a:lnTo>
                        <a:pt x="37" y="87"/>
                      </a:lnTo>
                      <a:lnTo>
                        <a:pt x="38" y="83"/>
                      </a:lnTo>
                      <a:lnTo>
                        <a:pt x="40" y="83"/>
                      </a:lnTo>
                      <a:lnTo>
                        <a:pt x="41" y="83"/>
                      </a:lnTo>
                      <a:lnTo>
                        <a:pt x="41" y="80"/>
                      </a:lnTo>
                      <a:lnTo>
                        <a:pt x="40" y="77"/>
                      </a:lnTo>
                      <a:lnTo>
                        <a:pt x="39" y="74"/>
                      </a:lnTo>
                      <a:lnTo>
                        <a:pt x="39" y="71"/>
                      </a:lnTo>
                      <a:lnTo>
                        <a:pt x="38" y="69"/>
                      </a:lnTo>
                      <a:lnTo>
                        <a:pt x="38" y="66"/>
                      </a:lnTo>
                      <a:lnTo>
                        <a:pt x="40" y="65"/>
                      </a:lnTo>
                      <a:lnTo>
                        <a:pt x="41" y="66"/>
                      </a:lnTo>
                      <a:lnTo>
                        <a:pt x="42" y="69"/>
                      </a:lnTo>
                      <a:lnTo>
                        <a:pt x="42" y="70"/>
                      </a:lnTo>
                      <a:lnTo>
                        <a:pt x="42" y="72"/>
                      </a:lnTo>
                      <a:lnTo>
                        <a:pt x="44" y="70"/>
                      </a:lnTo>
                      <a:lnTo>
                        <a:pt x="44" y="68"/>
                      </a:lnTo>
                      <a:lnTo>
                        <a:pt x="44" y="62"/>
                      </a:lnTo>
                      <a:lnTo>
                        <a:pt x="45" y="60"/>
                      </a:lnTo>
                      <a:lnTo>
                        <a:pt x="46" y="60"/>
                      </a:lnTo>
                      <a:lnTo>
                        <a:pt x="47" y="62"/>
                      </a:lnTo>
                      <a:lnTo>
                        <a:pt x="47" y="66"/>
                      </a:lnTo>
                      <a:lnTo>
                        <a:pt x="48" y="68"/>
                      </a:lnTo>
                      <a:lnTo>
                        <a:pt x="48" y="70"/>
                      </a:lnTo>
                      <a:lnTo>
                        <a:pt x="47" y="72"/>
                      </a:lnTo>
                      <a:lnTo>
                        <a:pt x="46" y="73"/>
                      </a:lnTo>
                      <a:lnTo>
                        <a:pt x="47" y="78"/>
                      </a:lnTo>
                      <a:lnTo>
                        <a:pt x="48" y="79"/>
                      </a:lnTo>
                      <a:lnTo>
                        <a:pt x="50" y="78"/>
                      </a:lnTo>
                      <a:lnTo>
                        <a:pt x="54" y="73"/>
                      </a:lnTo>
                      <a:lnTo>
                        <a:pt x="55" y="70"/>
                      </a:lnTo>
                      <a:lnTo>
                        <a:pt x="54" y="66"/>
                      </a:lnTo>
                      <a:lnTo>
                        <a:pt x="55" y="65"/>
                      </a:lnTo>
                      <a:lnTo>
                        <a:pt x="57" y="65"/>
                      </a:lnTo>
                      <a:lnTo>
                        <a:pt x="58" y="67"/>
                      </a:lnTo>
                      <a:lnTo>
                        <a:pt x="57" y="71"/>
                      </a:lnTo>
                      <a:lnTo>
                        <a:pt x="57" y="74"/>
                      </a:lnTo>
                      <a:lnTo>
                        <a:pt x="57" y="76"/>
                      </a:lnTo>
                      <a:lnTo>
                        <a:pt x="58" y="78"/>
                      </a:lnTo>
                      <a:lnTo>
                        <a:pt x="61" y="77"/>
                      </a:lnTo>
                      <a:lnTo>
                        <a:pt x="63" y="75"/>
                      </a:lnTo>
                      <a:lnTo>
                        <a:pt x="64" y="75"/>
                      </a:lnTo>
                      <a:lnTo>
                        <a:pt x="64" y="76"/>
                      </a:lnTo>
                      <a:lnTo>
                        <a:pt x="63" y="78"/>
                      </a:lnTo>
                      <a:lnTo>
                        <a:pt x="61" y="79"/>
                      </a:lnTo>
                      <a:lnTo>
                        <a:pt x="58" y="82"/>
                      </a:lnTo>
                      <a:lnTo>
                        <a:pt x="54" y="82"/>
                      </a:lnTo>
                      <a:lnTo>
                        <a:pt x="50" y="84"/>
                      </a:lnTo>
                      <a:lnTo>
                        <a:pt x="49" y="86"/>
                      </a:lnTo>
                      <a:lnTo>
                        <a:pt x="50" y="87"/>
                      </a:lnTo>
                      <a:lnTo>
                        <a:pt x="47" y="89"/>
                      </a:lnTo>
                      <a:lnTo>
                        <a:pt x="44" y="92"/>
                      </a:lnTo>
                      <a:lnTo>
                        <a:pt x="43" y="95"/>
                      </a:lnTo>
                      <a:lnTo>
                        <a:pt x="42" y="94"/>
                      </a:lnTo>
                      <a:lnTo>
                        <a:pt x="40" y="96"/>
                      </a:lnTo>
                      <a:lnTo>
                        <a:pt x="39" y="99"/>
                      </a:lnTo>
                      <a:lnTo>
                        <a:pt x="37" y="99"/>
                      </a:lnTo>
                      <a:lnTo>
                        <a:pt x="37" y="96"/>
                      </a:lnTo>
                      <a:lnTo>
                        <a:pt x="37" y="96"/>
                      </a:lnTo>
                      <a:lnTo>
                        <a:pt x="34" y="96"/>
                      </a:lnTo>
                      <a:lnTo>
                        <a:pt x="33" y="97"/>
                      </a:lnTo>
                      <a:lnTo>
                        <a:pt x="33" y="100"/>
                      </a:lnTo>
                      <a:lnTo>
                        <a:pt x="32" y="100"/>
                      </a:lnTo>
                      <a:lnTo>
                        <a:pt x="33" y="106"/>
                      </a:lnTo>
                      <a:lnTo>
                        <a:pt x="33" y="110"/>
                      </a:lnTo>
                      <a:lnTo>
                        <a:pt x="34" y="111"/>
                      </a:lnTo>
                      <a:lnTo>
                        <a:pt x="36" y="110"/>
                      </a:lnTo>
                      <a:lnTo>
                        <a:pt x="38" y="110"/>
                      </a:lnTo>
                      <a:lnTo>
                        <a:pt x="41" y="109"/>
                      </a:lnTo>
                      <a:lnTo>
                        <a:pt x="42" y="108"/>
                      </a:lnTo>
                      <a:lnTo>
                        <a:pt x="44" y="108"/>
                      </a:lnTo>
                      <a:lnTo>
                        <a:pt x="46" y="108"/>
                      </a:lnTo>
                      <a:lnTo>
                        <a:pt x="48" y="105"/>
                      </a:lnTo>
                      <a:lnTo>
                        <a:pt x="49" y="104"/>
                      </a:lnTo>
                      <a:lnTo>
                        <a:pt x="50" y="103"/>
                      </a:lnTo>
                      <a:lnTo>
                        <a:pt x="52" y="103"/>
                      </a:lnTo>
                      <a:lnTo>
                        <a:pt x="53" y="105"/>
                      </a:lnTo>
                      <a:lnTo>
                        <a:pt x="54" y="104"/>
                      </a:lnTo>
                      <a:lnTo>
                        <a:pt x="60" y="104"/>
                      </a:lnTo>
                      <a:lnTo>
                        <a:pt x="61" y="103"/>
                      </a:lnTo>
                      <a:lnTo>
                        <a:pt x="63" y="101"/>
                      </a:lnTo>
                      <a:lnTo>
                        <a:pt x="64" y="102"/>
                      </a:lnTo>
                      <a:lnTo>
                        <a:pt x="64" y="103"/>
                      </a:lnTo>
                      <a:lnTo>
                        <a:pt x="63" y="105"/>
                      </a:lnTo>
                      <a:lnTo>
                        <a:pt x="63" y="107"/>
                      </a:lnTo>
                      <a:lnTo>
                        <a:pt x="62" y="107"/>
                      </a:lnTo>
                      <a:lnTo>
                        <a:pt x="61" y="107"/>
                      </a:lnTo>
                      <a:lnTo>
                        <a:pt x="59" y="107"/>
                      </a:lnTo>
                      <a:lnTo>
                        <a:pt x="56" y="107"/>
                      </a:lnTo>
                      <a:lnTo>
                        <a:pt x="54" y="109"/>
                      </a:lnTo>
                      <a:lnTo>
                        <a:pt x="49" y="111"/>
                      </a:lnTo>
                      <a:lnTo>
                        <a:pt x="47" y="111"/>
                      </a:lnTo>
                      <a:lnTo>
                        <a:pt x="44" y="112"/>
                      </a:lnTo>
                      <a:lnTo>
                        <a:pt x="44" y="114"/>
                      </a:lnTo>
                      <a:lnTo>
                        <a:pt x="47" y="114"/>
                      </a:lnTo>
                      <a:lnTo>
                        <a:pt x="51" y="115"/>
                      </a:lnTo>
                      <a:lnTo>
                        <a:pt x="53" y="115"/>
                      </a:lnTo>
                      <a:lnTo>
                        <a:pt x="56" y="117"/>
                      </a:lnTo>
                      <a:lnTo>
                        <a:pt x="55" y="119"/>
                      </a:lnTo>
                      <a:lnTo>
                        <a:pt x="51" y="120"/>
                      </a:lnTo>
                      <a:lnTo>
                        <a:pt x="48" y="120"/>
                      </a:lnTo>
                      <a:lnTo>
                        <a:pt x="47" y="119"/>
                      </a:lnTo>
                      <a:lnTo>
                        <a:pt x="45" y="118"/>
                      </a:lnTo>
                      <a:lnTo>
                        <a:pt x="44" y="120"/>
                      </a:lnTo>
                      <a:lnTo>
                        <a:pt x="44" y="120"/>
                      </a:lnTo>
                      <a:lnTo>
                        <a:pt x="42" y="118"/>
                      </a:lnTo>
                      <a:lnTo>
                        <a:pt x="40" y="116"/>
                      </a:lnTo>
                      <a:lnTo>
                        <a:pt x="40" y="116"/>
                      </a:lnTo>
                      <a:lnTo>
                        <a:pt x="36" y="118"/>
                      </a:lnTo>
                      <a:lnTo>
                        <a:pt x="36" y="119"/>
                      </a:lnTo>
                      <a:lnTo>
                        <a:pt x="37" y="121"/>
                      </a:lnTo>
                      <a:lnTo>
                        <a:pt x="37" y="123"/>
                      </a:lnTo>
                      <a:lnTo>
                        <a:pt x="37" y="125"/>
                      </a:lnTo>
                      <a:lnTo>
                        <a:pt x="37" y="125"/>
                      </a:lnTo>
                      <a:lnTo>
                        <a:pt x="37" y="127"/>
                      </a:lnTo>
                      <a:lnTo>
                        <a:pt x="37" y="128"/>
                      </a:lnTo>
                      <a:lnTo>
                        <a:pt x="40" y="130"/>
                      </a:lnTo>
                      <a:lnTo>
                        <a:pt x="40" y="131"/>
                      </a:lnTo>
                      <a:lnTo>
                        <a:pt x="40" y="133"/>
                      </a:lnTo>
                      <a:lnTo>
                        <a:pt x="41" y="132"/>
                      </a:lnTo>
                      <a:lnTo>
                        <a:pt x="43" y="134"/>
                      </a:lnTo>
                      <a:lnTo>
                        <a:pt x="43" y="136"/>
                      </a:lnTo>
                      <a:lnTo>
                        <a:pt x="44" y="138"/>
                      </a:lnTo>
                      <a:lnTo>
                        <a:pt x="45" y="138"/>
                      </a:lnTo>
                      <a:lnTo>
                        <a:pt x="47" y="138"/>
                      </a:lnTo>
                      <a:lnTo>
                        <a:pt x="48" y="141"/>
                      </a:lnTo>
                      <a:lnTo>
                        <a:pt x="49" y="141"/>
                      </a:lnTo>
                      <a:lnTo>
                        <a:pt x="50" y="144"/>
                      </a:lnTo>
                      <a:lnTo>
                        <a:pt x="52" y="146"/>
                      </a:lnTo>
                      <a:lnTo>
                        <a:pt x="55" y="145"/>
                      </a:lnTo>
                      <a:lnTo>
                        <a:pt x="57" y="143"/>
                      </a:lnTo>
                      <a:lnTo>
                        <a:pt x="57" y="143"/>
                      </a:lnTo>
                      <a:lnTo>
                        <a:pt x="58" y="145"/>
                      </a:lnTo>
                      <a:lnTo>
                        <a:pt x="60" y="144"/>
                      </a:lnTo>
                      <a:lnTo>
                        <a:pt x="61" y="145"/>
                      </a:lnTo>
                      <a:lnTo>
                        <a:pt x="61" y="147"/>
                      </a:lnTo>
                      <a:lnTo>
                        <a:pt x="60" y="148"/>
                      </a:lnTo>
                      <a:lnTo>
                        <a:pt x="58" y="148"/>
                      </a:lnTo>
                      <a:lnTo>
                        <a:pt x="56" y="151"/>
                      </a:lnTo>
                      <a:lnTo>
                        <a:pt x="56" y="152"/>
                      </a:lnTo>
                      <a:lnTo>
                        <a:pt x="61" y="158"/>
                      </a:lnTo>
                      <a:lnTo>
                        <a:pt x="61" y="158"/>
                      </a:lnTo>
                      <a:lnTo>
                        <a:pt x="63" y="160"/>
                      </a:lnTo>
                      <a:lnTo>
                        <a:pt x="62" y="165"/>
                      </a:lnTo>
                      <a:lnTo>
                        <a:pt x="63" y="167"/>
                      </a:lnTo>
                      <a:lnTo>
                        <a:pt x="64" y="166"/>
                      </a:lnTo>
                      <a:lnTo>
                        <a:pt x="64" y="165"/>
                      </a:lnTo>
                      <a:lnTo>
                        <a:pt x="66" y="165"/>
                      </a:lnTo>
                      <a:lnTo>
                        <a:pt x="68" y="166"/>
                      </a:lnTo>
                      <a:lnTo>
                        <a:pt x="69" y="166"/>
                      </a:lnTo>
                      <a:lnTo>
                        <a:pt x="71" y="163"/>
                      </a:lnTo>
                      <a:lnTo>
                        <a:pt x="71" y="159"/>
                      </a:lnTo>
                      <a:lnTo>
                        <a:pt x="72" y="158"/>
                      </a:lnTo>
                      <a:lnTo>
                        <a:pt x="72" y="156"/>
                      </a:lnTo>
                      <a:lnTo>
                        <a:pt x="71" y="152"/>
                      </a:lnTo>
                      <a:lnTo>
                        <a:pt x="71" y="148"/>
                      </a:lnTo>
                      <a:lnTo>
                        <a:pt x="72" y="146"/>
                      </a:lnTo>
                      <a:lnTo>
                        <a:pt x="73" y="144"/>
                      </a:lnTo>
                      <a:lnTo>
                        <a:pt x="73" y="133"/>
                      </a:lnTo>
                      <a:lnTo>
                        <a:pt x="74" y="130"/>
                      </a:lnTo>
                      <a:lnTo>
                        <a:pt x="74" y="127"/>
                      </a:lnTo>
                      <a:lnTo>
                        <a:pt x="75" y="125"/>
                      </a:lnTo>
                      <a:lnTo>
                        <a:pt x="76" y="124"/>
                      </a:lnTo>
                      <a:lnTo>
                        <a:pt x="73" y="123"/>
                      </a:lnTo>
                      <a:lnTo>
                        <a:pt x="75" y="120"/>
                      </a:lnTo>
                      <a:lnTo>
                        <a:pt x="78" y="120"/>
                      </a:lnTo>
                      <a:lnTo>
                        <a:pt x="80" y="120"/>
                      </a:lnTo>
                      <a:lnTo>
                        <a:pt x="80" y="117"/>
                      </a:lnTo>
                      <a:lnTo>
                        <a:pt x="80" y="113"/>
                      </a:lnTo>
                      <a:lnTo>
                        <a:pt x="81" y="109"/>
                      </a:lnTo>
                      <a:lnTo>
                        <a:pt x="81" y="106"/>
                      </a:lnTo>
                      <a:lnTo>
                        <a:pt x="78" y="101"/>
                      </a:lnTo>
                      <a:lnTo>
                        <a:pt x="79" y="98"/>
                      </a:lnTo>
                      <a:lnTo>
                        <a:pt x="80" y="96"/>
                      </a:lnTo>
                      <a:lnTo>
                        <a:pt x="82" y="98"/>
                      </a:lnTo>
                      <a:lnTo>
                        <a:pt x="84" y="96"/>
                      </a:lnTo>
                      <a:lnTo>
                        <a:pt x="83" y="94"/>
                      </a:lnTo>
                      <a:lnTo>
                        <a:pt x="83" y="90"/>
                      </a:lnTo>
                      <a:lnTo>
                        <a:pt x="84" y="88"/>
                      </a:lnTo>
                      <a:lnTo>
                        <a:pt x="83" y="82"/>
                      </a:lnTo>
                      <a:lnTo>
                        <a:pt x="82" y="78"/>
                      </a:lnTo>
                      <a:lnTo>
                        <a:pt x="83" y="76"/>
                      </a:lnTo>
                      <a:lnTo>
                        <a:pt x="86" y="72"/>
                      </a:lnTo>
                      <a:lnTo>
                        <a:pt x="86" y="71"/>
                      </a:lnTo>
                      <a:lnTo>
                        <a:pt x="85" y="69"/>
                      </a:lnTo>
                      <a:lnTo>
                        <a:pt x="86" y="68"/>
                      </a:lnTo>
                      <a:lnTo>
                        <a:pt x="89" y="67"/>
                      </a:lnTo>
                      <a:lnTo>
                        <a:pt x="92" y="64"/>
                      </a:lnTo>
                      <a:lnTo>
                        <a:pt x="95" y="64"/>
                      </a:lnTo>
                      <a:lnTo>
                        <a:pt x="97" y="62"/>
                      </a:lnTo>
                      <a:lnTo>
                        <a:pt x="99" y="65"/>
                      </a:lnTo>
                      <a:lnTo>
                        <a:pt x="100" y="65"/>
                      </a:lnTo>
                      <a:lnTo>
                        <a:pt x="100" y="63"/>
                      </a:lnTo>
                      <a:lnTo>
                        <a:pt x="101" y="61"/>
                      </a:lnTo>
                      <a:lnTo>
                        <a:pt x="101" y="57"/>
                      </a:lnTo>
                      <a:lnTo>
                        <a:pt x="99" y="57"/>
                      </a:lnTo>
                      <a:lnTo>
                        <a:pt x="93" y="55"/>
                      </a:lnTo>
                      <a:lnTo>
                        <a:pt x="90" y="53"/>
                      </a:lnTo>
                      <a:lnTo>
                        <a:pt x="86" y="48"/>
                      </a:lnTo>
                      <a:lnTo>
                        <a:pt x="85" y="46"/>
                      </a:lnTo>
                      <a:lnTo>
                        <a:pt x="82" y="41"/>
                      </a:lnTo>
                      <a:lnTo>
                        <a:pt x="80" y="41"/>
                      </a:lnTo>
                      <a:lnTo>
                        <a:pt x="77" y="41"/>
                      </a:lnTo>
                      <a:lnTo>
                        <a:pt x="75" y="38"/>
                      </a:lnTo>
                      <a:lnTo>
                        <a:pt x="75" y="36"/>
                      </a:lnTo>
                      <a:lnTo>
                        <a:pt x="74" y="28"/>
                      </a:lnTo>
                      <a:lnTo>
                        <a:pt x="71" y="22"/>
                      </a:lnTo>
                      <a:lnTo>
                        <a:pt x="68" y="18"/>
                      </a:lnTo>
                      <a:lnTo>
                        <a:pt x="66" y="20"/>
                      </a:lnTo>
                      <a:lnTo>
                        <a:pt x="65" y="24"/>
                      </a:lnTo>
                      <a:lnTo>
                        <a:pt x="66" y="30"/>
                      </a:lnTo>
                      <a:lnTo>
                        <a:pt x="66" y="34"/>
                      </a:lnTo>
                      <a:lnTo>
                        <a:pt x="64" y="36"/>
                      </a:lnTo>
                      <a:lnTo>
                        <a:pt x="63" y="35"/>
                      </a:lnTo>
                      <a:lnTo>
                        <a:pt x="64" y="34"/>
                      </a:lnTo>
                      <a:lnTo>
                        <a:pt x="64" y="29"/>
                      </a:lnTo>
                      <a:lnTo>
                        <a:pt x="64" y="22"/>
                      </a:lnTo>
                      <a:lnTo>
                        <a:pt x="64" y="20"/>
                      </a:lnTo>
                      <a:lnTo>
                        <a:pt x="64" y="17"/>
                      </a:lnTo>
                      <a:lnTo>
                        <a:pt x="63" y="13"/>
                      </a:lnTo>
                      <a:lnTo>
                        <a:pt x="61" y="8"/>
                      </a:lnTo>
                      <a:lnTo>
                        <a:pt x="58" y="6"/>
                      </a:lnTo>
                      <a:lnTo>
                        <a:pt x="57" y="7"/>
                      </a:lnTo>
                      <a:lnTo>
                        <a:pt x="55" y="10"/>
                      </a:lnTo>
                      <a:lnTo>
                        <a:pt x="54" y="9"/>
                      </a:lnTo>
                      <a:lnTo>
                        <a:pt x="53" y="5"/>
                      </a:lnTo>
                      <a:lnTo>
                        <a:pt x="51" y="1"/>
                      </a:lnTo>
                      <a:lnTo>
                        <a:pt x="50" y="0"/>
                      </a:lnTo>
                      <a:lnTo>
                        <a:pt x="48" y="1"/>
                      </a:lnTo>
                      <a:lnTo>
                        <a:pt x="46" y="4"/>
                      </a:lnTo>
                      <a:lnTo>
                        <a:pt x="47" y="10"/>
                      </a:lnTo>
                      <a:lnTo>
                        <a:pt x="45" y="13"/>
                      </a:lnTo>
                      <a:lnTo>
                        <a:pt x="46" y="16"/>
                      </a:lnTo>
                      <a:lnTo>
                        <a:pt x="45" y="19"/>
                      </a:lnTo>
                      <a:lnTo>
                        <a:pt x="46" y="20"/>
                      </a:lnTo>
                      <a:lnTo>
                        <a:pt x="47" y="22"/>
                      </a:lnTo>
                      <a:lnTo>
                        <a:pt x="47" y="32"/>
                      </a:lnTo>
                      <a:lnTo>
                        <a:pt x="47" y="37"/>
                      </a:lnTo>
                      <a:lnTo>
                        <a:pt x="48" y="41"/>
                      </a:lnTo>
                      <a:lnTo>
                        <a:pt x="51" y="45"/>
                      </a:lnTo>
                      <a:lnTo>
                        <a:pt x="51" y="48"/>
                      </a:lnTo>
                      <a:lnTo>
                        <a:pt x="54" y="52"/>
                      </a:lnTo>
                      <a:lnTo>
                        <a:pt x="53" y="55"/>
                      </a:lnTo>
                      <a:lnTo>
                        <a:pt x="51" y="55"/>
                      </a:lnTo>
                      <a:lnTo>
                        <a:pt x="50" y="54"/>
                      </a:lnTo>
                      <a:lnTo>
                        <a:pt x="48" y="48"/>
                      </a:lnTo>
                      <a:lnTo>
                        <a:pt x="46" y="45"/>
                      </a:lnTo>
                      <a:lnTo>
                        <a:pt x="45" y="45"/>
                      </a:lnTo>
                      <a:lnTo>
                        <a:pt x="43" y="47"/>
                      </a:lnTo>
                      <a:lnTo>
                        <a:pt x="42" y="46"/>
                      </a:lnTo>
                      <a:lnTo>
                        <a:pt x="41" y="45"/>
                      </a:lnTo>
                      <a:lnTo>
                        <a:pt x="44" y="42"/>
                      </a:lnTo>
                      <a:lnTo>
                        <a:pt x="44" y="41"/>
                      </a:lnTo>
                      <a:lnTo>
                        <a:pt x="44" y="38"/>
                      </a:lnTo>
                      <a:lnTo>
                        <a:pt x="42" y="31"/>
                      </a:lnTo>
                      <a:lnTo>
                        <a:pt x="42" y="24"/>
                      </a:lnTo>
                      <a:lnTo>
                        <a:pt x="42" y="22"/>
                      </a:lnTo>
                      <a:lnTo>
                        <a:pt x="39" y="20"/>
                      </a:lnTo>
                      <a:lnTo>
                        <a:pt x="36" y="16"/>
                      </a:lnTo>
                      <a:lnTo>
                        <a:pt x="35" y="15"/>
                      </a:lnTo>
                      <a:lnTo>
                        <a:pt x="33" y="17"/>
                      </a:lnTo>
                      <a:lnTo>
                        <a:pt x="33" y="20"/>
                      </a:lnTo>
                      <a:lnTo>
                        <a:pt x="30" y="25"/>
                      </a:lnTo>
                      <a:lnTo>
                        <a:pt x="30" y="29"/>
                      </a:lnTo>
                      <a:lnTo>
                        <a:pt x="30" y="33"/>
                      </a:lnTo>
                      <a:lnTo>
                        <a:pt x="31" y="37"/>
                      </a:lnTo>
                      <a:lnTo>
                        <a:pt x="32" y="41"/>
                      </a:lnTo>
                      <a:lnTo>
                        <a:pt x="31" y="41"/>
                      </a:lnTo>
                      <a:lnTo>
                        <a:pt x="30" y="39"/>
                      </a:lnTo>
                      <a:lnTo>
                        <a:pt x="29" y="35"/>
                      </a:lnTo>
                      <a:lnTo>
                        <a:pt x="29" y="33"/>
                      </a:lnTo>
                      <a:lnTo>
                        <a:pt x="28" y="32"/>
                      </a:lnTo>
                      <a:lnTo>
                        <a:pt x="26" y="30"/>
                      </a:lnTo>
                      <a:lnTo>
                        <a:pt x="26" y="30"/>
                      </a:lnTo>
                      <a:lnTo>
                        <a:pt x="25" y="31"/>
                      </a:lnTo>
                      <a:lnTo>
                        <a:pt x="23" y="30"/>
                      </a:lnTo>
                      <a:lnTo>
                        <a:pt x="24" y="28"/>
                      </a:lnTo>
                      <a:lnTo>
                        <a:pt x="26" y="26"/>
                      </a:lnTo>
                      <a:lnTo>
                        <a:pt x="26" y="25"/>
                      </a:lnTo>
                      <a:lnTo>
                        <a:pt x="25" y="24"/>
                      </a:lnTo>
                      <a:lnTo>
                        <a:pt x="22" y="26"/>
                      </a:lnTo>
                      <a:lnTo>
                        <a:pt x="19" y="27"/>
                      </a:lnTo>
                      <a:lnTo>
                        <a:pt x="18" y="26"/>
                      </a:lnTo>
                      <a:lnTo>
                        <a:pt x="19" y="24"/>
                      </a:lnTo>
                      <a:lnTo>
                        <a:pt x="20" y="24"/>
                      </a:lnTo>
                      <a:lnTo>
                        <a:pt x="20" y="22"/>
                      </a:lnTo>
                      <a:lnTo>
                        <a:pt x="23" y="20"/>
                      </a:lnTo>
                      <a:lnTo>
                        <a:pt x="25" y="19"/>
                      </a:lnTo>
                      <a:lnTo>
                        <a:pt x="26" y="20"/>
                      </a:lnTo>
                      <a:lnTo>
                        <a:pt x="27" y="20"/>
                      </a:lnTo>
                      <a:lnTo>
                        <a:pt x="29" y="18"/>
                      </a:lnTo>
                      <a:lnTo>
                        <a:pt x="30" y="16"/>
                      </a:lnTo>
                      <a:lnTo>
                        <a:pt x="27" y="12"/>
                      </a:lnTo>
                      <a:lnTo>
                        <a:pt x="26" y="10"/>
                      </a:lnTo>
                      <a:lnTo>
                        <a:pt x="23" y="11"/>
                      </a:lnTo>
                      <a:lnTo>
                        <a:pt x="17" y="17"/>
                      </a:lnTo>
                      <a:lnTo>
                        <a:pt x="16" y="17"/>
                      </a:lnTo>
                      <a:lnTo>
                        <a:pt x="14" y="17"/>
                      </a:lnTo>
                      <a:lnTo>
                        <a:pt x="14" y="14"/>
                      </a:lnTo>
                      <a:lnTo>
                        <a:pt x="12" y="13"/>
                      </a:lnTo>
                      <a:lnTo>
                        <a:pt x="11" y="14"/>
                      </a:lnTo>
                      <a:lnTo>
                        <a:pt x="11" y="17"/>
                      </a:lnTo>
                      <a:lnTo>
                        <a:pt x="14" y="21"/>
                      </a:lnTo>
                      <a:lnTo>
                        <a:pt x="13" y="23"/>
                      </a:lnTo>
                      <a:lnTo>
                        <a:pt x="11" y="23"/>
                      </a:lnTo>
                      <a:lnTo>
                        <a:pt x="10" y="20"/>
                      </a:lnTo>
                      <a:lnTo>
                        <a:pt x="9" y="15"/>
                      </a:lnTo>
                      <a:lnTo>
                        <a:pt x="6" y="15"/>
                      </a:lnTo>
                      <a:lnTo>
                        <a:pt x="4" y="18"/>
                      </a:lnTo>
                      <a:lnTo>
                        <a:pt x="4" y="22"/>
                      </a:lnTo>
                      <a:lnTo>
                        <a:pt x="5" y="24"/>
                      </a:lnTo>
                      <a:lnTo>
                        <a:pt x="5" y="27"/>
                      </a:lnTo>
                      <a:lnTo>
                        <a:pt x="4" y="27"/>
                      </a:lnTo>
                      <a:lnTo>
                        <a:pt x="2" y="29"/>
                      </a:lnTo>
                      <a:lnTo>
                        <a:pt x="0" y="30"/>
                      </a:lnTo>
                      <a:lnTo>
                        <a:pt x="0" y="33"/>
                      </a:lnTo>
                      <a:lnTo>
                        <a:pt x="1" y="37"/>
                      </a:lnTo>
                      <a:lnTo>
                        <a:pt x="2"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5" name="Freeform 240">
                  <a:extLst>
                    <a:ext uri="{FF2B5EF4-FFF2-40B4-BE49-F238E27FC236}">
                      <a16:creationId xmlns:a16="http://schemas.microsoft.com/office/drawing/2014/main" id="{2693C910-D93F-B04C-8FFB-9E1AA5EB957A}"/>
                    </a:ext>
                  </a:extLst>
                </p:cNvPr>
                <p:cNvSpPr>
                  <a:spLocks/>
                </p:cNvSpPr>
                <p:nvPr/>
              </p:nvSpPr>
              <p:spPr bwMode="auto">
                <a:xfrm>
                  <a:off x="3882" y="901"/>
                  <a:ext cx="14" cy="12"/>
                </a:xfrm>
                <a:custGeom>
                  <a:avLst/>
                  <a:gdLst>
                    <a:gd name="T0" fmla="*/ 2 w 19"/>
                    <a:gd name="T1" fmla="*/ 16 h 16"/>
                    <a:gd name="T2" fmla="*/ 6 w 19"/>
                    <a:gd name="T3" fmla="*/ 14 h 16"/>
                    <a:gd name="T4" fmla="*/ 11 w 19"/>
                    <a:gd name="T5" fmla="*/ 9 h 16"/>
                    <a:gd name="T6" fmla="*/ 14 w 19"/>
                    <a:gd name="T7" fmla="*/ 8 h 16"/>
                    <a:gd name="T8" fmla="*/ 19 w 19"/>
                    <a:gd name="T9" fmla="*/ 4 h 16"/>
                    <a:gd name="T10" fmla="*/ 19 w 19"/>
                    <a:gd name="T11" fmla="*/ 2 h 16"/>
                    <a:gd name="T12" fmla="*/ 18 w 19"/>
                    <a:gd name="T13" fmla="*/ 0 h 16"/>
                    <a:gd name="T14" fmla="*/ 15 w 19"/>
                    <a:gd name="T15" fmla="*/ 0 h 16"/>
                    <a:gd name="T16" fmla="*/ 11 w 19"/>
                    <a:gd name="T17" fmla="*/ 2 h 16"/>
                    <a:gd name="T18" fmla="*/ 8 w 19"/>
                    <a:gd name="T19" fmla="*/ 7 h 16"/>
                    <a:gd name="T20" fmla="*/ 6 w 19"/>
                    <a:gd name="T21" fmla="*/ 9 h 16"/>
                    <a:gd name="T22" fmla="*/ 2 w 19"/>
                    <a:gd name="T23" fmla="*/ 10 h 16"/>
                    <a:gd name="T24" fmla="*/ 0 w 19"/>
                    <a:gd name="T25" fmla="*/ 13 h 16"/>
                    <a:gd name="T26" fmla="*/ 1 w 19"/>
                    <a:gd name="T27" fmla="*/ 15 h 16"/>
                    <a:gd name="T28" fmla="*/ 2 w 19"/>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6">
                      <a:moveTo>
                        <a:pt x="2" y="16"/>
                      </a:moveTo>
                      <a:cubicBezTo>
                        <a:pt x="6" y="14"/>
                        <a:pt x="6" y="14"/>
                        <a:pt x="6" y="14"/>
                      </a:cubicBezTo>
                      <a:cubicBezTo>
                        <a:pt x="11" y="9"/>
                        <a:pt x="11" y="9"/>
                        <a:pt x="11" y="9"/>
                      </a:cubicBezTo>
                      <a:cubicBezTo>
                        <a:pt x="14" y="8"/>
                        <a:pt x="14" y="8"/>
                        <a:pt x="14" y="8"/>
                      </a:cubicBezTo>
                      <a:cubicBezTo>
                        <a:pt x="19" y="4"/>
                        <a:pt x="19" y="4"/>
                        <a:pt x="19" y="4"/>
                      </a:cubicBezTo>
                      <a:cubicBezTo>
                        <a:pt x="19" y="2"/>
                        <a:pt x="19" y="2"/>
                        <a:pt x="19" y="2"/>
                      </a:cubicBezTo>
                      <a:cubicBezTo>
                        <a:pt x="18" y="0"/>
                        <a:pt x="18" y="0"/>
                        <a:pt x="18" y="0"/>
                      </a:cubicBezTo>
                      <a:cubicBezTo>
                        <a:pt x="15" y="0"/>
                        <a:pt x="15" y="0"/>
                        <a:pt x="15" y="0"/>
                      </a:cubicBezTo>
                      <a:cubicBezTo>
                        <a:pt x="11" y="2"/>
                        <a:pt x="11" y="2"/>
                        <a:pt x="11" y="2"/>
                      </a:cubicBezTo>
                      <a:cubicBezTo>
                        <a:pt x="8" y="7"/>
                        <a:pt x="8" y="7"/>
                        <a:pt x="8" y="7"/>
                      </a:cubicBezTo>
                      <a:cubicBezTo>
                        <a:pt x="6" y="9"/>
                        <a:pt x="6" y="9"/>
                        <a:pt x="6" y="9"/>
                      </a:cubicBezTo>
                      <a:cubicBezTo>
                        <a:pt x="2" y="10"/>
                        <a:pt x="2" y="10"/>
                        <a:pt x="2" y="10"/>
                      </a:cubicBezTo>
                      <a:cubicBezTo>
                        <a:pt x="2" y="10"/>
                        <a:pt x="0" y="13"/>
                        <a:pt x="0" y="13"/>
                      </a:cubicBezTo>
                      <a:cubicBezTo>
                        <a:pt x="1" y="15"/>
                        <a:pt x="1" y="15"/>
                        <a:pt x="1" y="15"/>
                      </a:cubicBez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6" name="Freeform 241">
                  <a:extLst>
                    <a:ext uri="{FF2B5EF4-FFF2-40B4-BE49-F238E27FC236}">
                      <a16:creationId xmlns:a16="http://schemas.microsoft.com/office/drawing/2014/main" id="{37CDD976-16F5-8E42-8FCC-ED3A005FA962}"/>
                    </a:ext>
                  </a:extLst>
                </p:cNvPr>
                <p:cNvSpPr>
                  <a:spLocks/>
                </p:cNvSpPr>
                <p:nvPr/>
              </p:nvSpPr>
              <p:spPr bwMode="auto">
                <a:xfrm>
                  <a:off x="3857" y="973"/>
                  <a:ext cx="15" cy="9"/>
                </a:xfrm>
                <a:custGeom>
                  <a:avLst/>
                  <a:gdLst>
                    <a:gd name="T0" fmla="*/ 4 w 15"/>
                    <a:gd name="T1" fmla="*/ 5 h 9"/>
                    <a:gd name="T2" fmla="*/ 5 w 15"/>
                    <a:gd name="T3" fmla="*/ 5 h 9"/>
                    <a:gd name="T4" fmla="*/ 7 w 15"/>
                    <a:gd name="T5" fmla="*/ 4 h 9"/>
                    <a:gd name="T6" fmla="*/ 8 w 15"/>
                    <a:gd name="T7" fmla="*/ 4 h 9"/>
                    <a:gd name="T8" fmla="*/ 12 w 15"/>
                    <a:gd name="T9" fmla="*/ 5 h 9"/>
                    <a:gd name="T10" fmla="*/ 14 w 15"/>
                    <a:gd name="T11" fmla="*/ 4 h 9"/>
                    <a:gd name="T12" fmla="*/ 15 w 15"/>
                    <a:gd name="T13" fmla="*/ 2 h 9"/>
                    <a:gd name="T14" fmla="*/ 14 w 15"/>
                    <a:gd name="T15" fmla="*/ 2 h 9"/>
                    <a:gd name="T16" fmla="*/ 9 w 15"/>
                    <a:gd name="T17" fmla="*/ 2 h 9"/>
                    <a:gd name="T18" fmla="*/ 8 w 15"/>
                    <a:gd name="T19" fmla="*/ 0 h 9"/>
                    <a:gd name="T20" fmla="*/ 7 w 15"/>
                    <a:gd name="T21" fmla="*/ 1 h 9"/>
                    <a:gd name="T22" fmla="*/ 5 w 15"/>
                    <a:gd name="T23" fmla="*/ 1 h 9"/>
                    <a:gd name="T24" fmla="*/ 3 w 15"/>
                    <a:gd name="T25" fmla="*/ 3 h 9"/>
                    <a:gd name="T26" fmla="*/ 0 w 15"/>
                    <a:gd name="T27" fmla="*/ 9 h 9"/>
                    <a:gd name="T28" fmla="*/ 1 w 15"/>
                    <a:gd name="T29" fmla="*/ 9 h 9"/>
                    <a:gd name="T30" fmla="*/ 4 w 15"/>
                    <a:gd name="T3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
                      <a:moveTo>
                        <a:pt x="4" y="5"/>
                      </a:moveTo>
                      <a:lnTo>
                        <a:pt x="5" y="5"/>
                      </a:lnTo>
                      <a:lnTo>
                        <a:pt x="7" y="4"/>
                      </a:lnTo>
                      <a:lnTo>
                        <a:pt x="8" y="4"/>
                      </a:lnTo>
                      <a:lnTo>
                        <a:pt x="12" y="5"/>
                      </a:lnTo>
                      <a:lnTo>
                        <a:pt x="14" y="4"/>
                      </a:lnTo>
                      <a:lnTo>
                        <a:pt x="15" y="2"/>
                      </a:lnTo>
                      <a:lnTo>
                        <a:pt x="14" y="2"/>
                      </a:lnTo>
                      <a:lnTo>
                        <a:pt x="9" y="2"/>
                      </a:lnTo>
                      <a:lnTo>
                        <a:pt x="8" y="0"/>
                      </a:lnTo>
                      <a:lnTo>
                        <a:pt x="7" y="1"/>
                      </a:lnTo>
                      <a:lnTo>
                        <a:pt x="5" y="1"/>
                      </a:lnTo>
                      <a:lnTo>
                        <a:pt x="3" y="3"/>
                      </a:lnTo>
                      <a:lnTo>
                        <a:pt x="0" y="9"/>
                      </a:lnTo>
                      <a:lnTo>
                        <a:pt x="1" y="9"/>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7" name="Freeform 242">
                  <a:extLst>
                    <a:ext uri="{FF2B5EF4-FFF2-40B4-BE49-F238E27FC236}">
                      <a16:creationId xmlns:a16="http://schemas.microsoft.com/office/drawing/2014/main" id="{F2A77B8F-2EEE-7341-A944-701B59A68D5D}"/>
                    </a:ext>
                  </a:extLst>
                </p:cNvPr>
                <p:cNvSpPr>
                  <a:spLocks/>
                </p:cNvSpPr>
                <p:nvPr/>
              </p:nvSpPr>
              <p:spPr bwMode="auto">
                <a:xfrm>
                  <a:off x="5486" y="1848"/>
                  <a:ext cx="78" cy="109"/>
                </a:xfrm>
                <a:custGeom>
                  <a:avLst/>
                  <a:gdLst>
                    <a:gd name="T0" fmla="*/ 65 w 78"/>
                    <a:gd name="T1" fmla="*/ 24 h 109"/>
                    <a:gd name="T2" fmla="*/ 61 w 78"/>
                    <a:gd name="T3" fmla="*/ 31 h 109"/>
                    <a:gd name="T4" fmla="*/ 52 w 78"/>
                    <a:gd name="T5" fmla="*/ 35 h 109"/>
                    <a:gd name="T6" fmla="*/ 44 w 78"/>
                    <a:gd name="T7" fmla="*/ 32 h 109"/>
                    <a:gd name="T8" fmla="*/ 34 w 78"/>
                    <a:gd name="T9" fmla="*/ 25 h 109"/>
                    <a:gd name="T10" fmla="*/ 23 w 78"/>
                    <a:gd name="T11" fmla="*/ 12 h 109"/>
                    <a:gd name="T12" fmla="*/ 13 w 78"/>
                    <a:gd name="T13" fmla="*/ 3 h 109"/>
                    <a:gd name="T14" fmla="*/ 9 w 78"/>
                    <a:gd name="T15" fmla="*/ 1 h 109"/>
                    <a:gd name="T16" fmla="*/ 6 w 78"/>
                    <a:gd name="T17" fmla="*/ 4 h 109"/>
                    <a:gd name="T18" fmla="*/ 13 w 78"/>
                    <a:gd name="T19" fmla="*/ 20 h 109"/>
                    <a:gd name="T20" fmla="*/ 13 w 78"/>
                    <a:gd name="T21" fmla="*/ 32 h 109"/>
                    <a:gd name="T22" fmla="*/ 16 w 78"/>
                    <a:gd name="T23" fmla="*/ 42 h 109"/>
                    <a:gd name="T24" fmla="*/ 13 w 78"/>
                    <a:gd name="T25" fmla="*/ 48 h 109"/>
                    <a:gd name="T26" fmla="*/ 16 w 78"/>
                    <a:gd name="T27" fmla="*/ 54 h 109"/>
                    <a:gd name="T28" fmla="*/ 16 w 78"/>
                    <a:gd name="T29" fmla="*/ 60 h 109"/>
                    <a:gd name="T30" fmla="*/ 6 w 78"/>
                    <a:gd name="T31" fmla="*/ 58 h 109"/>
                    <a:gd name="T32" fmla="*/ 3 w 78"/>
                    <a:gd name="T33" fmla="*/ 62 h 109"/>
                    <a:gd name="T34" fmla="*/ 7 w 78"/>
                    <a:gd name="T35" fmla="*/ 66 h 109"/>
                    <a:gd name="T36" fmla="*/ 3 w 78"/>
                    <a:gd name="T37" fmla="*/ 72 h 109"/>
                    <a:gd name="T38" fmla="*/ 0 w 78"/>
                    <a:gd name="T39" fmla="*/ 77 h 109"/>
                    <a:gd name="T40" fmla="*/ 1 w 78"/>
                    <a:gd name="T41" fmla="*/ 87 h 109"/>
                    <a:gd name="T42" fmla="*/ 7 w 78"/>
                    <a:gd name="T43" fmla="*/ 92 h 109"/>
                    <a:gd name="T44" fmla="*/ 9 w 78"/>
                    <a:gd name="T45" fmla="*/ 104 h 109"/>
                    <a:gd name="T46" fmla="*/ 16 w 78"/>
                    <a:gd name="T47" fmla="*/ 104 h 109"/>
                    <a:gd name="T48" fmla="*/ 18 w 78"/>
                    <a:gd name="T49" fmla="*/ 98 h 109"/>
                    <a:gd name="T50" fmla="*/ 24 w 78"/>
                    <a:gd name="T51" fmla="*/ 97 h 109"/>
                    <a:gd name="T52" fmla="*/ 22 w 78"/>
                    <a:gd name="T53" fmla="*/ 92 h 109"/>
                    <a:gd name="T54" fmla="*/ 13 w 78"/>
                    <a:gd name="T55" fmla="*/ 87 h 109"/>
                    <a:gd name="T56" fmla="*/ 9 w 78"/>
                    <a:gd name="T57" fmla="*/ 80 h 109"/>
                    <a:gd name="T58" fmla="*/ 16 w 78"/>
                    <a:gd name="T59" fmla="*/ 80 h 109"/>
                    <a:gd name="T60" fmla="*/ 23 w 78"/>
                    <a:gd name="T61" fmla="*/ 73 h 109"/>
                    <a:gd name="T62" fmla="*/ 30 w 78"/>
                    <a:gd name="T63" fmla="*/ 75 h 109"/>
                    <a:gd name="T64" fmla="*/ 38 w 78"/>
                    <a:gd name="T65" fmla="*/ 82 h 109"/>
                    <a:gd name="T66" fmla="*/ 48 w 78"/>
                    <a:gd name="T67" fmla="*/ 88 h 109"/>
                    <a:gd name="T68" fmla="*/ 51 w 78"/>
                    <a:gd name="T69" fmla="*/ 84 h 109"/>
                    <a:gd name="T70" fmla="*/ 52 w 78"/>
                    <a:gd name="T71" fmla="*/ 68 h 109"/>
                    <a:gd name="T72" fmla="*/ 61 w 78"/>
                    <a:gd name="T73" fmla="*/ 62 h 109"/>
                    <a:gd name="T74" fmla="*/ 67 w 78"/>
                    <a:gd name="T75" fmla="*/ 58 h 109"/>
                    <a:gd name="T76" fmla="*/ 71 w 78"/>
                    <a:gd name="T77" fmla="*/ 57 h 109"/>
                    <a:gd name="T78" fmla="*/ 75 w 78"/>
                    <a:gd name="T79" fmla="*/ 52 h 109"/>
                    <a:gd name="T80" fmla="*/ 78 w 78"/>
                    <a:gd name="T81" fmla="*/ 45 h 109"/>
                    <a:gd name="T82" fmla="*/ 72 w 78"/>
                    <a:gd name="T83" fmla="*/ 50 h 109"/>
                    <a:gd name="T84" fmla="*/ 71 w 78"/>
                    <a:gd name="T85" fmla="*/ 45 h 109"/>
                    <a:gd name="T86" fmla="*/ 64 w 78"/>
                    <a:gd name="T87" fmla="*/ 3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109">
                      <a:moveTo>
                        <a:pt x="65" y="28"/>
                      </a:moveTo>
                      <a:lnTo>
                        <a:pt x="65" y="25"/>
                      </a:lnTo>
                      <a:lnTo>
                        <a:pt x="65" y="24"/>
                      </a:lnTo>
                      <a:lnTo>
                        <a:pt x="64" y="25"/>
                      </a:lnTo>
                      <a:lnTo>
                        <a:pt x="64" y="28"/>
                      </a:lnTo>
                      <a:lnTo>
                        <a:pt x="61" y="31"/>
                      </a:lnTo>
                      <a:lnTo>
                        <a:pt x="57" y="35"/>
                      </a:lnTo>
                      <a:lnTo>
                        <a:pt x="53" y="36"/>
                      </a:lnTo>
                      <a:lnTo>
                        <a:pt x="52" y="35"/>
                      </a:lnTo>
                      <a:lnTo>
                        <a:pt x="50" y="35"/>
                      </a:lnTo>
                      <a:lnTo>
                        <a:pt x="47" y="32"/>
                      </a:lnTo>
                      <a:lnTo>
                        <a:pt x="44" y="32"/>
                      </a:lnTo>
                      <a:lnTo>
                        <a:pt x="40" y="29"/>
                      </a:lnTo>
                      <a:lnTo>
                        <a:pt x="37" y="26"/>
                      </a:lnTo>
                      <a:lnTo>
                        <a:pt x="34" y="25"/>
                      </a:lnTo>
                      <a:lnTo>
                        <a:pt x="33" y="23"/>
                      </a:lnTo>
                      <a:lnTo>
                        <a:pt x="30" y="20"/>
                      </a:lnTo>
                      <a:lnTo>
                        <a:pt x="23" y="12"/>
                      </a:lnTo>
                      <a:lnTo>
                        <a:pt x="21" y="8"/>
                      </a:lnTo>
                      <a:lnTo>
                        <a:pt x="17" y="7"/>
                      </a:lnTo>
                      <a:lnTo>
                        <a:pt x="13" y="3"/>
                      </a:lnTo>
                      <a:lnTo>
                        <a:pt x="12" y="0"/>
                      </a:lnTo>
                      <a:lnTo>
                        <a:pt x="9" y="0"/>
                      </a:lnTo>
                      <a:lnTo>
                        <a:pt x="9" y="1"/>
                      </a:lnTo>
                      <a:lnTo>
                        <a:pt x="7" y="4"/>
                      </a:lnTo>
                      <a:lnTo>
                        <a:pt x="6" y="4"/>
                      </a:lnTo>
                      <a:lnTo>
                        <a:pt x="6" y="4"/>
                      </a:lnTo>
                      <a:lnTo>
                        <a:pt x="6" y="7"/>
                      </a:lnTo>
                      <a:lnTo>
                        <a:pt x="7" y="10"/>
                      </a:lnTo>
                      <a:lnTo>
                        <a:pt x="13" y="20"/>
                      </a:lnTo>
                      <a:lnTo>
                        <a:pt x="13" y="24"/>
                      </a:lnTo>
                      <a:lnTo>
                        <a:pt x="14" y="30"/>
                      </a:lnTo>
                      <a:lnTo>
                        <a:pt x="13" y="32"/>
                      </a:lnTo>
                      <a:lnTo>
                        <a:pt x="15" y="38"/>
                      </a:lnTo>
                      <a:lnTo>
                        <a:pt x="16" y="41"/>
                      </a:lnTo>
                      <a:lnTo>
                        <a:pt x="16" y="42"/>
                      </a:lnTo>
                      <a:lnTo>
                        <a:pt x="14" y="42"/>
                      </a:lnTo>
                      <a:lnTo>
                        <a:pt x="12" y="45"/>
                      </a:lnTo>
                      <a:lnTo>
                        <a:pt x="13" y="48"/>
                      </a:lnTo>
                      <a:lnTo>
                        <a:pt x="15" y="52"/>
                      </a:lnTo>
                      <a:lnTo>
                        <a:pt x="15" y="53"/>
                      </a:lnTo>
                      <a:lnTo>
                        <a:pt x="16" y="54"/>
                      </a:lnTo>
                      <a:lnTo>
                        <a:pt x="17" y="56"/>
                      </a:lnTo>
                      <a:lnTo>
                        <a:pt x="16" y="58"/>
                      </a:lnTo>
                      <a:lnTo>
                        <a:pt x="16" y="60"/>
                      </a:lnTo>
                      <a:lnTo>
                        <a:pt x="15" y="62"/>
                      </a:lnTo>
                      <a:lnTo>
                        <a:pt x="9" y="61"/>
                      </a:lnTo>
                      <a:lnTo>
                        <a:pt x="6" y="58"/>
                      </a:lnTo>
                      <a:lnTo>
                        <a:pt x="3" y="59"/>
                      </a:lnTo>
                      <a:lnTo>
                        <a:pt x="2" y="61"/>
                      </a:lnTo>
                      <a:lnTo>
                        <a:pt x="3" y="62"/>
                      </a:lnTo>
                      <a:lnTo>
                        <a:pt x="4" y="62"/>
                      </a:lnTo>
                      <a:lnTo>
                        <a:pt x="7" y="65"/>
                      </a:lnTo>
                      <a:lnTo>
                        <a:pt x="7" y="66"/>
                      </a:lnTo>
                      <a:lnTo>
                        <a:pt x="6" y="68"/>
                      </a:lnTo>
                      <a:lnTo>
                        <a:pt x="5" y="71"/>
                      </a:lnTo>
                      <a:lnTo>
                        <a:pt x="3" y="72"/>
                      </a:lnTo>
                      <a:lnTo>
                        <a:pt x="2" y="73"/>
                      </a:lnTo>
                      <a:lnTo>
                        <a:pt x="1" y="74"/>
                      </a:lnTo>
                      <a:lnTo>
                        <a:pt x="0" y="77"/>
                      </a:lnTo>
                      <a:lnTo>
                        <a:pt x="1" y="80"/>
                      </a:lnTo>
                      <a:lnTo>
                        <a:pt x="0" y="85"/>
                      </a:lnTo>
                      <a:lnTo>
                        <a:pt x="1" y="87"/>
                      </a:lnTo>
                      <a:lnTo>
                        <a:pt x="2" y="87"/>
                      </a:lnTo>
                      <a:lnTo>
                        <a:pt x="5" y="90"/>
                      </a:lnTo>
                      <a:lnTo>
                        <a:pt x="7" y="92"/>
                      </a:lnTo>
                      <a:lnTo>
                        <a:pt x="9" y="97"/>
                      </a:lnTo>
                      <a:lnTo>
                        <a:pt x="9" y="104"/>
                      </a:lnTo>
                      <a:lnTo>
                        <a:pt x="9" y="104"/>
                      </a:lnTo>
                      <a:lnTo>
                        <a:pt x="10" y="107"/>
                      </a:lnTo>
                      <a:lnTo>
                        <a:pt x="13" y="109"/>
                      </a:lnTo>
                      <a:lnTo>
                        <a:pt x="16" y="104"/>
                      </a:lnTo>
                      <a:lnTo>
                        <a:pt x="16" y="102"/>
                      </a:lnTo>
                      <a:lnTo>
                        <a:pt x="16" y="99"/>
                      </a:lnTo>
                      <a:lnTo>
                        <a:pt x="18" y="98"/>
                      </a:lnTo>
                      <a:lnTo>
                        <a:pt x="22" y="98"/>
                      </a:lnTo>
                      <a:lnTo>
                        <a:pt x="23" y="100"/>
                      </a:lnTo>
                      <a:lnTo>
                        <a:pt x="24" y="97"/>
                      </a:lnTo>
                      <a:lnTo>
                        <a:pt x="27" y="94"/>
                      </a:lnTo>
                      <a:lnTo>
                        <a:pt x="25" y="92"/>
                      </a:lnTo>
                      <a:lnTo>
                        <a:pt x="22" y="92"/>
                      </a:lnTo>
                      <a:lnTo>
                        <a:pt x="19" y="91"/>
                      </a:lnTo>
                      <a:lnTo>
                        <a:pt x="16" y="86"/>
                      </a:lnTo>
                      <a:lnTo>
                        <a:pt x="13" y="87"/>
                      </a:lnTo>
                      <a:lnTo>
                        <a:pt x="9" y="86"/>
                      </a:lnTo>
                      <a:lnTo>
                        <a:pt x="9" y="83"/>
                      </a:lnTo>
                      <a:lnTo>
                        <a:pt x="9" y="80"/>
                      </a:lnTo>
                      <a:lnTo>
                        <a:pt x="10" y="77"/>
                      </a:lnTo>
                      <a:lnTo>
                        <a:pt x="12" y="77"/>
                      </a:lnTo>
                      <a:lnTo>
                        <a:pt x="16" y="80"/>
                      </a:lnTo>
                      <a:lnTo>
                        <a:pt x="17" y="81"/>
                      </a:lnTo>
                      <a:lnTo>
                        <a:pt x="20" y="76"/>
                      </a:lnTo>
                      <a:lnTo>
                        <a:pt x="23" y="73"/>
                      </a:lnTo>
                      <a:lnTo>
                        <a:pt x="27" y="73"/>
                      </a:lnTo>
                      <a:lnTo>
                        <a:pt x="27" y="74"/>
                      </a:lnTo>
                      <a:lnTo>
                        <a:pt x="30" y="75"/>
                      </a:lnTo>
                      <a:lnTo>
                        <a:pt x="32" y="74"/>
                      </a:lnTo>
                      <a:lnTo>
                        <a:pt x="34" y="78"/>
                      </a:lnTo>
                      <a:lnTo>
                        <a:pt x="38" y="82"/>
                      </a:lnTo>
                      <a:lnTo>
                        <a:pt x="43" y="84"/>
                      </a:lnTo>
                      <a:lnTo>
                        <a:pt x="47" y="86"/>
                      </a:lnTo>
                      <a:lnTo>
                        <a:pt x="48" y="88"/>
                      </a:lnTo>
                      <a:lnTo>
                        <a:pt x="51" y="90"/>
                      </a:lnTo>
                      <a:lnTo>
                        <a:pt x="51" y="86"/>
                      </a:lnTo>
                      <a:lnTo>
                        <a:pt x="51" y="84"/>
                      </a:lnTo>
                      <a:lnTo>
                        <a:pt x="51" y="80"/>
                      </a:lnTo>
                      <a:lnTo>
                        <a:pt x="51" y="75"/>
                      </a:lnTo>
                      <a:lnTo>
                        <a:pt x="52" y="68"/>
                      </a:lnTo>
                      <a:lnTo>
                        <a:pt x="56" y="62"/>
                      </a:lnTo>
                      <a:lnTo>
                        <a:pt x="58" y="60"/>
                      </a:lnTo>
                      <a:lnTo>
                        <a:pt x="61" y="62"/>
                      </a:lnTo>
                      <a:lnTo>
                        <a:pt x="65" y="62"/>
                      </a:lnTo>
                      <a:lnTo>
                        <a:pt x="65" y="59"/>
                      </a:lnTo>
                      <a:lnTo>
                        <a:pt x="67" y="58"/>
                      </a:lnTo>
                      <a:lnTo>
                        <a:pt x="68" y="59"/>
                      </a:lnTo>
                      <a:lnTo>
                        <a:pt x="69" y="59"/>
                      </a:lnTo>
                      <a:lnTo>
                        <a:pt x="71" y="57"/>
                      </a:lnTo>
                      <a:lnTo>
                        <a:pt x="71" y="54"/>
                      </a:lnTo>
                      <a:lnTo>
                        <a:pt x="74" y="53"/>
                      </a:lnTo>
                      <a:lnTo>
                        <a:pt x="75" y="52"/>
                      </a:lnTo>
                      <a:lnTo>
                        <a:pt x="75" y="48"/>
                      </a:lnTo>
                      <a:lnTo>
                        <a:pt x="77" y="47"/>
                      </a:lnTo>
                      <a:lnTo>
                        <a:pt x="78" y="45"/>
                      </a:lnTo>
                      <a:lnTo>
                        <a:pt x="76" y="45"/>
                      </a:lnTo>
                      <a:lnTo>
                        <a:pt x="74" y="47"/>
                      </a:lnTo>
                      <a:lnTo>
                        <a:pt x="72" y="50"/>
                      </a:lnTo>
                      <a:lnTo>
                        <a:pt x="71" y="50"/>
                      </a:lnTo>
                      <a:lnTo>
                        <a:pt x="71" y="48"/>
                      </a:lnTo>
                      <a:lnTo>
                        <a:pt x="71" y="45"/>
                      </a:lnTo>
                      <a:lnTo>
                        <a:pt x="68" y="42"/>
                      </a:lnTo>
                      <a:lnTo>
                        <a:pt x="65" y="39"/>
                      </a:lnTo>
                      <a:lnTo>
                        <a:pt x="64" y="38"/>
                      </a:lnTo>
                      <a:lnTo>
                        <a:pt x="64" y="33"/>
                      </a:lnTo>
                      <a:lnTo>
                        <a:pt x="6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8" name="Freeform 243">
                  <a:extLst>
                    <a:ext uri="{FF2B5EF4-FFF2-40B4-BE49-F238E27FC236}">
                      <a16:creationId xmlns:a16="http://schemas.microsoft.com/office/drawing/2014/main" id="{50FFBF32-4993-A843-AAE7-F22C61CCB82C}"/>
                    </a:ext>
                  </a:extLst>
                </p:cNvPr>
                <p:cNvSpPr>
                  <a:spLocks/>
                </p:cNvSpPr>
                <p:nvPr/>
              </p:nvSpPr>
              <p:spPr bwMode="auto">
                <a:xfrm>
                  <a:off x="5480" y="1933"/>
                  <a:ext cx="4" cy="7"/>
                </a:xfrm>
                <a:custGeom>
                  <a:avLst/>
                  <a:gdLst>
                    <a:gd name="T0" fmla="*/ 0 w 4"/>
                    <a:gd name="T1" fmla="*/ 3 h 7"/>
                    <a:gd name="T2" fmla="*/ 0 w 4"/>
                    <a:gd name="T3" fmla="*/ 5 h 7"/>
                    <a:gd name="T4" fmla="*/ 1 w 4"/>
                    <a:gd name="T5" fmla="*/ 7 h 7"/>
                    <a:gd name="T6" fmla="*/ 3 w 4"/>
                    <a:gd name="T7" fmla="*/ 6 h 7"/>
                    <a:gd name="T8" fmla="*/ 3 w 4"/>
                    <a:gd name="T9" fmla="*/ 3 h 7"/>
                    <a:gd name="T10" fmla="*/ 4 w 4"/>
                    <a:gd name="T11" fmla="*/ 0 h 7"/>
                    <a:gd name="T12" fmla="*/ 2 w 4"/>
                    <a:gd name="T13" fmla="*/ 1 h 7"/>
                    <a:gd name="T14" fmla="*/ 0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3"/>
                      </a:moveTo>
                      <a:lnTo>
                        <a:pt x="0" y="5"/>
                      </a:lnTo>
                      <a:lnTo>
                        <a:pt x="1" y="7"/>
                      </a:lnTo>
                      <a:lnTo>
                        <a:pt x="3" y="6"/>
                      </a:lnTo>
                      <a:lnTo>
                        <a:pt x="3" y="3"/>
                      </a:lnTo>
                      <a:lnTo>
                        <a:pt x="4" y="0"/>
                      </a:lnTo>
                      <a:lnTo>
                        <a:pt x="2"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9" name="Freeform 244">
                  <a:extLst>
                    <a:ext uri="{FF2B5EF4-FFF2-40B4-BE49-F238E27FC236}">
                      <a16:creationId xmlns:a16="http://schemas.microsoft.com/office/drawing/2014/main" id="{C2B92197-CEB7-E949-BD7F-403F4040B429}"/>
                    </a:ext>
                  </a:extLst>
                </p:cNvPr>
                <p:cNvSpPr>
                  <a:spLocks/>
                </p:cNvSpPr>
                <p:nvPr/>
              </p:nvSpPr>
              <p:spPr bwMode="auto">
                <a:xfrm>
                  <a:off x="5492" y="2038"/>
                  <a:ext cx="5" cy="13"/>
                </a:xfrm>
                <a:custGeom>
                  <a:avLst/>
                  <a:gdLst>
                    <a:gd name="T0" fmla="*/ 2 w 5"/>
                    <a:gd name="T1" fmla="*/ 13 h 13"/>
                    <a:gd name="T2" fmla="*/ 3 w 5"/>
                    <a:gd name="T3" fmla="*/ 13 h 13"/>
                    <a:gd name="T4" fmla="*/ 4 w 5"/>
                    <a:gd name="T5" fmla="*/ 10 h 13"/>
                    <a:gd name="T6" fmla="*/ 5 w 5"/>
                    <a:gd name="T7" fmla="*/ 7 h 13"/>
                    <a:gd name="T8" fmla="*/ 4 w 5"/>
                    <a:gd name="T9" fmla="*/ 5 h 13"/>
                    <a:gd name="T10" fmla="*/ 3 w 5"/>
                    <a:gd name="T11" fmla="*/ 4 h 13"/>
                    <a:gd name="T12" fmla="*/ 3 w 5"/>
                    <a:gd name="T13" fmla="*/ 2 h 13"/>
                    <a:gd name="T14" fmla="*/ 3 w 5"/>
                    <a:gd name="T15" fmla="*/ 0 h 13"/>
                    <a:gd name="T16" fmla="*/ 1 w 5"/>
                    <a:gd name="T17" fmla="*/ 0 h 13"/>
                    <a:gd name="T18" fmla="*/ 0 w 5"/>
                    <a:gd name="T19" fmla="*/ 7 h 13"/>
                    <a:gd name="T20" fmla="*/ 0 w 5"/>
                    <a:gd name="T21" fmla="*/ 8 h 13"/>
                    <a:gd name="T22" fmla="*/ 2 w 5"/>
                    <a:gd name="T23" fmla="*/ 7 h 13"/>
                    <a:gd name="T24" fmla="*/ 3 w 5"/>
                    <a:gd name="T25" fmla="*/ 7 h 13"/>
                    <a:gd name="T26" fmla="*/ 2 w 5"/>
                    <a:gd name="T27" fmla="*/ 10 h 13"/>
                    <a:gd name="T28" fmla="*/ 2 w 5"/>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3">
                      <a:moveTo>
                        <a:pt x="2" y="13"/>
                      </a:moveTo>
                      <a:lnTo>
                        <a:pt x="3" y="13"/>
                      </a:lnTo>
                      <a:lnTo>
                        <a:pt x="4" y="10"/>
                      </a:lnTo>
                      <a:lnTo>
                        <a:pt x="5" y="7"/>
                      </a:lnTo>
                      <a:lnTo>
                        <a:pt x="4" y="5"/>
                      </a:lnTo>
                      <a:lnTo>
                        <a:pt x="3" y="4"/>
                      </a:lnTo>
                      <a:lnTo>
                        <a:pt x="3" y="2"/>
                      </a:lnTo>
                      <a:lnTo>
                        <a:pt x="3" y="0"/>
                      </a:lnTo>
                      <a:lnTo>
                        <a:pt x="1" y="0"/>
                      </a:lnTo>
                      <a:lnTo>
                        <a:pt x="0" y="7"/>
                      </a:lnTo>
                      <a:lnTo>
                        <a:pt x="0" y="8"/>
                      </a:lnTo>
                      <a:lnTo>
                        <a:pt x="2" y="7"/>
                      </a:lnTo>
                      <a:lnTo>
                        <a:pt x="3" y="7"/>
                      </a:lnTo>
                      <a:lnTo>
                        <a:pt x="2" y="10"/>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0" name="Freeform 245">
                  <a:extLst>
                    <a:ext uri="{FF2B5EF4-FFF2-40B4-BE49-F238E27FC236}">
                      <a16:creationId xmlns:a16="http://schemas.microsoft.com/office/drawing/2014/main" id="{BD38E1C1-3FC4-1144-92C5-3012730DDC95}"/>
                    </a:ext>
                  </a:extLst>
                </p:cNvPr>
                <p:cNvSpPr>
                  <a:spLocks/>
                </p:cNvSpPr>
                <p:nvPr/>
              </p:nvSpPr>
              <p:spPr bwMode="auto">
                <a:xfrm>
                  <a:off x="5461" y="2130"/>
                  <a:ext cx="3" cy="8"/>
                </a:xfrm>
                <a:custGeom>
                  <a:avLst/>
                  <a:gdLst>
                    <a:gd name="T0" fmla="*/ 3 w 3"/>
                    <a:gd name="T1" fmla="*/ 0 h 8"/>
                    <a:gd name="T2" fmla="*/ 1 w 3"/>
                    <a:gd name="T3" fmla="*/ 0 h 8"/>
                    <a:gd name="T4" fmla="*/ 0 w 3"/>
                    <a:gd name="T5" fmla="*/ 1 h 8"/>
                    <a:gd name="T6" fmla="*/ 0 w 3"/>
                    <a:gd name="T7" fmla="*/ 5 h 8"/>
                    <a:gd name="T8" fmla="*/ 1 w 3"/>
                    <a:gd name="T9" fmla="*/ 8 h 8"/>
                    <a:gd name="T10" fmla="*/ 3 w 3"/>
                    <a:gd name="T11" fmla="*/ 8 h 8"/>
                    <a:gd name="T12" fmla="*/ 3 w 3"/>
                    <a:gd name="T13" fmla="*/ 5 h 8"/>
                    <a:gd name="T14" fmla="*/ 3 w 3"/>
                    <a:gd name="T15" fmla="*/ 5 h 8"/>
                    <a:gd name="T16" fmla="*/ 3 w 3"/>
                    <a:gd name="T17" fmla="*/ 1 h 8"/>
                    <a:gd name="T18" fmla="*/ 3 w 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8">
                      <a:moveTo>
                        <a:pt x="3" y="0"/>
                      </a:moveTo>
                      <a:lnTo>
                        <a:pt x="1" y="0"/>
                      </a:lnTo>
                      <a:lnTo>
                        <a:pt x="0" y="1"/>
                      </a:lnTo>
                      <a:lnTo>
                        <a:pt x="0" y="5"/>
                      </a:lnTo>
                      <a:lnTo>
                        <a:pt x="1" y="8"/>
                      </a:lnTo>
                      <a:lnTo>
                        <a:pt x="3" y="8"/>
                      </a:lnTo>
                      <a:lnTo>
                        <a:pt x="3" y="5"/>
                      </a:lnTo>
                      <a:lnTo>
                        <a:pt x="3" y="5"/>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1" name="Freeform 246">
                  <a:extLst>
                    <a:ext uri="{FF2B5EF4-FFF2-40B4-BE49-F238E27FC236}">
                      <a16:creationId xmlns:a16="http://schemas.microsoft.com/office/drawing/2014/main" id="{67C8A11C-C551-D74D-9A59-5A11A37321CE}"/>
                    </a:ext>
                  </a:extLst>
                </p:cNvPr>
                <p:cNvSpPr>
                  <a:spLocks/>
                </p:cNvSpPr>
                <p:nvPr/>
              </p:nvSpPr>
              <p:spPr bwMode="auto">
                <a:xfrm>
                  <a:off x="5430" y="2137"/>
                  <a:ext cx="33" cy="34"/>
                </a:xfrm>
                <a:custGeom>
                  <a:avLst/>
                  <a:gdLst>
                    <a:gd name="T0" fmla="*/ 21 w 33"/>
                    <a:gd name="T1" fmla="*/ 16 h 34"/>
                    <a:gd name="T2" fmla="*/ 26 w 33"/>
                    <a:gd name="T3" fmla="*/ 19 h 34"/>
                    <a:gd name="T4" fmla="*/ 27 w 33"/>
                    <a:gd name="T5" fmla="*/ 22 h 34"/>
                    <a:gd name="T6" fmla="*/ 28 w 33"/>
                    <a:gd name="T7" fmla="*/ 21 h 34"/>
                    <a:gd name="T8" fmla="*/ 30 w 33"/>
                    <a:gd name="T9" fmla="*/ 15 h 34"/>
                    <a:gd name="T10" fmla="*/ 33 w 33"/>
                    <a:gd name="T11" fmla="*/ 11 h 34"/>
                    <a:gd name="T12" fmla="*/ 33 w 33"/>
                    <a:gd name="T13" fmla="*/ 9 h 34"/>
                    <a:gd name="T14" fmla="*/ 32 w 33"/>
                    <a:gd name="T15" fmla="*/ 8 h 34"/>
                    <a:gd name="T16" fmla="*/ 31 w 33"/>
                    <a:gd name="T17" fmla="*/ 5 h 34"/>
                    <a:gd name="T18" fmla="*/ 28 w 33"/>
                    <a:gd name="T19" fmla="*/ 2 h 34"/>
                    <a:gd name="T20" fmla="*/ 27 w 33"/>
                    <a:gd name="T21" fmla="*/ 2 h 34"/>
                    <a:gd name="T22" fmla="*/ 24 w 33"/>
                    <a:gd name="T23" fmla="*/ 1 h 34"/>
                    <a:gd name="T24" fmla="*/ 20 w 33"/>
                    <a:gd name="T25" fmla="*/ 0 h 34"/>
                    <a:gd name="T26" fmla="*/ 17 w 33"/>
                    <a:gd name="T27" fmla="*/ 4 h 34"/>
                    <a:gd name="T28" fmla="*/ 17 w 33"/>
                    <a:gd name="T29" fmla="*/ 6 h 34"/>
                    <a:gd name="T30" fmla="*/ 16 w 33"/>
                    <a:gd name="T31" fmla="*/ 8 h 34"/>
                    <a:gd name="T32" fmla="*/ 13 w 33"/>
                    <a:gd name="T33" fmla="*/ 9 h 34"/>
                    <a:gd name="T34" fmla="*/ 11 w 33"/>
                    <a:gd name="T35" fmla="*/ 11 h 34"/>
                    <a:gd name="T36" fmla="*/ 10 w 33"/>
                    <a:gd name="T37" fmla="*/ 11 h 34"/>
                    <a:gd name="T38" fmla="*/ 8 w 33"/>
                    <a:gd name="T39" fmla="*/ 6 h 34"/>
                    <a:gd name="T40" fmla="*/ 6 w 33"/>
                    <a:gd name="T41" fmla="*/ 6 h 34"/>
                    <a:gd name="T42" fmla="*/ 3 w 33"/>
                    <a:gd name="T43" fmla="*/ 11 h 34"/>
                    <a:gd name="T44" fmla="*/ 3 w 33"/>
                    <a:gd name="T45" fmla="*/ 15 h 34"/>
                    <a:gd name="T46" fmla="*/ 0 w 33"/>
                    <a:gd name="T47" fmla="*/ 16 h 34"/>
                    <a:gd name="T48" fmla="*/ 0 w 33"/>
                    <a:gd name="T49" fmla="*/ 20 h 34"/>
                    <a:gd name="T50" fmla="*/ 4 w 33"/>
                    <a:gd name="T51" fmla="*/ 21 h 34"/>
                    <a:gd name="T52" fmla="*/ 5 w 33"/>
                    <a:gd name="T53" fmla="*/ 24 h 34"/>
                    <a:gd name="T54" fmla="*/ 4 w 33"/>
                    <a:gd name="T55" fmla="*/ 25 h 34"/>
                    <a:gd name="T56" fmla="*/ 4 w 33"/>
                    <a:gd name="T57" fmla="*/ 27 h 34"/>
                    <a:gd name="T58" fmla="*/ 6 w 33"/>
                    <a:gd name="T59" fmla="*/ 31 h 34"/>
                    <a:gd name="T60" fmla="*/ 10 w 33"/>
                    <a:gd name="T61" fmla="*/ 32 h 34"/>
                    <a:gd name="T62" fmla="*/ 10 w 33"/>
                    <a:gd name="T63" fmla="*/ 33 h 34"/>
                    <a:gd name="T64" fmla="*/ 10 w 33"/>
                    <a:gd name="T65" fmla="*/ 34 h 34"/>
                    <a:gd name="T66" fmla="*/ 11 w 33"/>
                    <a:gd name="T67" fmla="*/ 33 h 34"/>
                    <a:gd name="T68" fmla="*/ 13 w 33"/>
                    <a:gd name="T69" fmla="*/ 34 h 34"/>
                    <a:gd name="T70" fmla="*/ 14 w 33"/>
                    <a:gd name="T71" fmla="*/ 33 h 34"/>
                    <a:gd name="T72" fmla="*/ 14 w 33"/>
                    <a:gd name="T73" fmla="*/ 31 h 34"/>
                    <a:gd name="T74" fmla="*/ 12 w 33"/>
                    <a:gd name="T75" fmla="*/ 28 h 34"/>
                    <a:gd name="T76" fmla="*/ 13 w 33"/>
                    <a:gd name="T77" fmla="*/ 25 h 34"/>
                    <a:gd name="T78" fmla="*/ 14 w 33"/>
                    <a:gd name="T79" fmla="*/ 20 h 34"/>
                    <a:gd name="T80" fmla="*/ 17 w 33"/>
                    <a:gd name="T81" fmla="*/ 18 h 34"/>
                    <a:gd name="T82" fmla="*/ 18 w 33"/>
                    <a:gd name="T83" fmla="*/ 15 h 34"/>
                    <a:gd name="T84" fmla="*/ 21 w 33"/>
                    <a:gd name="T8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4">
                      <a:moveTo>
                        <a:pt x="21" y="16"/>
                      </a:moveTo>
                      <a:lnTo>
                        <a:pt x="26" y="19"/>
                      </a:lnTo>
                      <a:lnTo>
                        <a:pt x="27" y="22"/>
                      </a:lnTo>
                      <a:lnTo>
                        <a:pt x="28" y="21"/>
                      </a:lnTo>
                      <a:lnTo>
                        <a:pt x="30" y="15"/>
                      </a:lnTo>
                      <a:lnTo>
                        <a:pt x="33" y="11"/>
                      </a:lnTo>
                      <a:lnTo>
                        <a:pt x="33" y="9"/>
                      </a:lnTo>
                      <a:lnTo>
                        <a:pt x="32" y="8"/>
                      </a:lnTo>
                      <a:lnTo>
                        <a:pt x="31" y="5"/>
                      </a:lnTo>
                      <a:lnTo>
                        <a:pt x="28" y="2"/>
                      </a:lnTo>
                      <a:lnTo>
                        <a:pt x="27" y="2"/>
                      </a:lnTo>
                      <a:lnTo>
                        <a:pt x="24" y="1"/>
                      </a:lnTo>
                      <a:lnTo>
                        <a:pt x="20" y="0"/>
                      </a:lnTo>
                      <a:lnTo>
                        <a:pt x="17" y="4"/>
                      </a:lnTo>
                      <a:lnTo>
                        <a:pt x="17" y="6"/>
                      </a:lnTo>
                      <a:lnTo>
                        <a:pt x="16" y="8"/>
                      </a:lnTo>
                      <a:lnTo>
                        <a:pt x="13" y="9"/>
                      </a:lnTo>
                      <a:lnTo>
                        <a:pt x="11" y="11"/>
                      </a:lnTo>
                      <a:lnTo>
                        <a:pt x="10" y="11"/>
                      </a:lnTo>
                      <a:lnTo>
                        <a:pt x="8" y="6"/>
                      </a:lnTo>
                      <a:lnTo>
                        <a:pt x="6" y="6"/>
                      </a:lnTo>
                      <a:lnTo>
                        <a:pt x="3" y="11"/>
                      </a:lnTo>
                      <a:lnTo>
                        <a:pt x="3" y="15"/>
                      </a:lnTo>
                      <a:lnTo>
                        <a:pt x="0" y="16"/>
                      </a:lnTo>
                      <a:lnTo>
                        <a:pt x="0" y="20"/>
                      </a:lnTo>
                      <a:lnTo>
                        <a:pt x="4" y="21"/>
                      </a:lnTo>
                      <a:lnTo>
                        <a:pt x="5" y="24"/>
                      </a:lnTo>
                      <a:lnTo>
                        <a:pt x="4" y="25"/>
                      </a:lnTo>
                      <a:lnTo>
                        <a:pt x="4" y="27"/>
                      </a:lnTo>
                      <a:lnTo>
                        <a:pt x="6" y="31"/>
                      </a:lnTo>
                      <a:lnTo>
                        <a:pt x="10" y="32"/>
                      </a:lnTo>
                      <a:lnTo>
                        <a:pt x="10" y="33"/>
                      </a:lnTo>
                      <a:lnTo>
                        <a:pt x="10" y="34"/>
                      </a:lnTo>
                      <a:lnTo>
                        <a:pt x="11" y="33"/>
                      </a:lnTo>
                      <a:lnTo>
                        <a:pt x="13" y="34"/>
                      </a:lnTo>
                      <a:lnTo>
                        <a:pt x="14" y="33"/>
                      </a:lnTo>
                      <a:lnTo>
                        <a:pt x="14" y="31"/>
                      </a:lnTo>
                      <a:lnTo>
                        <a:pt x="12" y="28"/>
                      </a:lnTo>
                      <a:lnTo>
                        <a:pt x="13" y="25"/>
                      </a:lnTo>
                      <a:lnTo>
                        <a:pt x="14" y="20"/>
                      </a:lnTo>
                      <a:lnTo>
                        <a:pt x="17" y="18"/>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2" name="Freeform 247">
                  <a:extLst>
                    <a:ext uri="{FF2B5EF4-FFF2-40B4-BE49-F238E27FC236}">
                      <a16:creationId xmlns:a16="http://schemas.microsoft.com/office/drawing/2014/main" id="{730FB08C-3F20-FC41-8574-58492E678A37}"/>
                    </a:ext>
                  </a:extLst>
                </p:cNvPr>
                <p:cNvSpPr>
                  <a:spLocks/>
                </p:cNvSpPr>
                <p:nvPr/>
              </p:nvSpPr>
              <p:spPr bwMode="auto">
                <a:xfrm>
                  <a:off x="5452" y="2132"/>
                  <a:ext cx="4" cy="3"/>
                </a:xfrm>
                <a:custGeom>
                  <a:avLst/>
                  <a:gdLst>
                    <a:gd name="T0" fmla="*/ 4 w 4"/>
                    <a:gd name="T1" fmla="*/ 1 h 3"/>
                    <a:gd name="T2" fmla="*/ 2 w 4"/>
                    <a:gd name="T3" fmla="*/ 0 h 3"/>
                    <a:gd name="T4" fmla="*/ 0 w 4"/>
                    <a:gd name="T5" fmla="*/ 3 h 3"/>
                    <a:gd name="T6" fmla="*/ 2 w 4"/>
                    <a:gd name="T7" fmla="*/ 3 h 3"/>
                    <a:gd name="T8" fmla="*/ 4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2" y="0"/>
                      </a:lnTo>
                      <a:lnTo>
                        <a:pt x="0" y="3"/>
                      </a:lnTo>
                      <a:lnTo>
                        <a:pt x="2" y="3"/>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3" name="Freeform 248">
                  <a:extLst>
                    <a:ext uri="{FF2B5EF4-FFF2-40B4-BE49-F238E27FC236}">
                      <a16:creationId xmlns:a16="http://schemas.microsoft.com/office/drawing/2014/main" id="{73FEC941-61DB-604D-AD03-269C715DA2B0}"/>
                    </a:ext>
                  </a:extLst>
                </p:cNvPr>
                <p:cNvSpPr>
                  <a:spLocks/>
                </p:cNvSpPr>
                <p:nvPr/>
              </p:nvSpPr>
              <p:spPr bwMode="auto">
                <a:xfrm>
                  <a:off x="5417" y="2225"/>
                  <a:ext cx="5" cy="7"/>
                </a:xfrm>
                <a:custGeom>
                  <a:avLst/>
                  <a:gdLst>
                    <a:gd name="T0" fmla="*/ 4 w 5"/>
                    <a:gd name="T1" fmla="*/ 7 h 7"/>
                    <a:gd name="T2" fmla="*/ 5 w 5"/>
                    <a:gd name="T3" fmla="*/ 6 h 7"/>
                    <a:gd name="T4" fmla="*/ 4 w 5"/>
                    <a:gd name="T5" fmla="*/ 3 h 7"/>
                    <a:gd name="T6" fmla="*/ 2 w 5"/>
                    <a:gd name="T7" fmla="*/ 0 h 7"/>
                    <a:gd name="T8" fmla="*/ 0 w 5"/>
                    <a:gd name="T9" fmla="*/ 1 h 7"/>
                    <a:gd name="T10" fmla="*/ 0 w 5"/>
                    <a:gd name="T11" fmla="*/ 3 h 7"/>
                    <a:gd name="T12" fmla="*/ 2 w 5"/>
                    <a:gd name="T13" fmla="*/ 6 h 7"/>
                    <a:gd name="T14" fmla="*/ 4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4" y="7"/>
                      </a:moveTo>
                      <a:lnTo>
                        <a:pt x="5" y="6"/>
                      </a:lnTo>
                      <a:lnTo>
                        <a:pt x="4" y="3"/>
                      </a:lnTo>
                      <a:lnTo>
                        <a:pt x="2" y="0"/>
                      </a:lnTo>
                      <a:lnTo>
                        <a:pt x="0" y="1"/>
                      </a:lnTo>
                      <a:lnTo>
                        <a:pt x="0" y="3"/>
                      </a:lnTo>
                      <a:lnTo>
                        <a:pt x="2"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4" name="Freeform 249">
                  <a:extLst>
                    <a:ext uri="{FF2B5EF4-FFF2-40B4-BE49-F238E27FC236}">
                      <a16:creationId xmlns:a16="http://schemas.microsoft.com/office/drawing/2014/main" id="{5119E25E-E018-E947-82A8-D537EAF0639F}"/>
                    </a:ext>
                  </a:extLst>
                </p:cNvPr>
                <p:cNvSpPr>
                  <a:spLocks/>
                </p:cNvSpPr>
                <p:nvPr/>
              </p:nvSpPr>
              <p:spPr bwMode="auto">
                <a:xfrm>
                  <a:off x="5429" y="2095"/>
                  <a:ext cx="2" cy="2"/>
                </a:xfrm>
                <a:custGeom>
                  <a:avLst/>
                  <a:gdLst>
                    <a:gd name="T0" fmla="*/ 0 w 2"/>
                    <a:gd name="T1" fmla="*/ 0 h 2"/>
                    <a:gd name="T2" fmla="*/ 0 w 2"/>
                    <a:gd name="T3" fmla="*/ 2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1"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5" name="Freeform 250">
                  <a:extLst>
                    <a:ext uri="{FF2B5EF4-FFF2-40B4-BE49-F238E27FC236}">
                      <a16:creationId xmlns:a16="http://schemas.microsoft.com/office/drawing/2014/main" id="{41D732BF-8670-2B4C-A90A-7DD74FF8217D}"/>
                    </a:ext>
                  </a:extLst>
                </p:cNvPr>
                <p:cNvSpPr>
                  <a:spLocks/>
                </p:cNvSpPr>
                <p:nvPr/>
              </p:nvSpPr>
              <p:spPr bwMode="auto">
                <a:xfrm>
                  <a:off x="5385" y="2172"/>
                  <a:ext cx="3" cy="1"/>
                </a:xfrm>
                <a:custGeom>
                  <a:avLst/>
                  <a:gdLst>
                    <a:gd name="T0" fmla="*/ 1 w 3"/>
                    <a:gd name="T1" fmla="*/ 1 h 1"/>
                    <a:gd name="T2" fmla="*/ 3 w 3"/>
                    <a:gd name="T3" fmla="*/ 1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6" name="Freeform 251">
                  <a:extLst>
                    <a:ext uri="{FF2B5EF4-FFF2-40B4-BE49-F238E27FC236}">
                      <a16:creationId xmlns:a16="http://schemas.microsoft.com/office/drawing/2014/main" id="{36BB6518-0586-F54A-8B74-267C68AAA29C}"/>
                    </a:ext>
                  </a:extLst>
                </p:cNvPr>
                <p:cNvSpPr>
                  <a:spLocks/>
                </p:cNvSpPr>
                <p:nvPr/>
              </p:nvSpPr>
              <p:spPr bwMode="auto">
                <a:xfrm>
                  <a:off x="5340" y="2360"/>
                  <a:ext cx="3" cy="3"/>
                </a:xfrm>
                <a:custGeom>
                  <a:avLst/>
                  <a:gdLst>
                    <a:gd name="T0" fmla="*/ 3 w 3"/>
                    <a:gd name="T1" fmla="*/ 3 h 3"/>
                    <a:gd name="T2" fmla="*/ 3 w 3"/>
                    <a:gd name="T3" fmla="*/ 2 h 3"/>
                    <a:gd name="T4" fmla="*/ 3 w 3"/>
                    <a:gd name="T5" fmla="*/ 0 h 3"/>
                    <a:gd name="T6" fmla="*/ 1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2"/>
                      </a:lnTo>
                      <a:lnTo>
                        <a:pt x="3" y="0"/>
                      </a:lnTo>
                      <a:lnTo>
                        <a:pt x="1" y="0"/>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7" name="Freeform 252">
                  <a:extLst>
                    <a:ext uri="{FF2B5EF4-FFF2-40B4-BE49-F238E27FC236}">
                      <a16:creationId xmlns:a16="http://schemas.microsoft.com/office/drawing/2014/main" id="{FECD4C0F-53D9-8E46-9816-72AEB2936921}"/>
                    </a:ext>
                  </a:extLst>
                </p:cNvPr>
                <p:cNvSpPr>
                  <a:spLocks/>
                </p:cNvSpPr>
                <p:nvPr/>
              </p:nvSpPr>
              <p:spPr bwMode="auto">
                <a:xfrm>
                  <a:off x="5405" y="2179"/>
                  <a:ext cx="1" cy="4"/>
                </a:xfrm>
                <a:custGeom>
                  <a:avLst/>
                  <a:gdLst>
                    <a:gd name="T0" fmla="*/ 1 w 1"/>
                    <a:gd name="T1" fmla="*/ 1 h 4"/>
                    <a:gd name="T2" fmla="*/ 0 w 1"/>
                    <a:gd name="T3" fmla="*/ 0 h 4"/>
                    <a:gd name="T4" fmla="*/ 0 w 1"/>
                    <a:gd name="T5" fmla="*/ 1 h 4"/>
                    <a:gd name="T6" fmla="*/ 0 w 1"/>
                    <a:gd name="T7" fmla="*/ 4 h 4"/>
                    <a:gd name="T8" fmla="*/ 1 w 1"/>
                    <a:gd name="T9" fmla="*/ 3 h 4"/>
                    <a:gd name="T10" fmla="*/ 1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1" y="1"/>
                      </a:moveTo>
                      <a:lnTo>
                        <a:pt x="0" y="0"/>
                      </a:lnTo>
                      <a:lnTo>
                        <a:pt x="0" y="1"/>
                      </a:lnTo>
                      <a:lnTo>
                        <a:pt x="0" y="4"/>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8" name="Freeform 253">
                  <a:extLst>
                    <a:ext uri="{FF2B5EF4-FFF2-40B4-BE49-F238E27FC236}">
                      <a16:creationId xmlns:a16="http://schemas.microsoft.com/office/drawing/2014/main" id="{B17AE3CD-59E2-7B4F-94FA-9513E20A37C3}"/>
                    </a:ext>
                  </a:extLst>
                </p:cNvPr>
                <p:cNvSpPr>
                  <a:spLocks/>
                </p:cNvSpPr>
                <p:nvPr/>
              </p:nvSpPr>
              <p:spPr bwMode="auto">
                <a:xfrm>
                  <a:off x="5346" y="2358"/>
                  <a:ext cx="2" cy="4"/>
                </a:xfrm>
                <a:custGeom>
                  <a:avLst/>
                  <a:gdLst>
                    <a:gd name="T0" fmla="*/ 0 w 2"/>
                    <a:gd name="T1" fmla="*/ 4 h 4"/>
                    <a:gd name="T2" fmla="*/ 1 w 2"/>
                    <a:gd name="T3" fmla="*/ 4 h 4"/>
                    <a:gd name="T4" fmla="*/ 2 w 2"/>
                    <a:gd name="T5" fmla="*/ 1 h 4"/>
                    <a:gd name="T6" fmla="*/ 1 w 2"/>
                    <a:gd name="T7" fmla="*/ 0 h 4"/>
                    <a:gd name="T8" fmla="*/ 0 w 2"/>
                    <a:gd name="T9" fmla="*/ 1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1" y="4"/>
                      </a:lnTo>
                      <a:lnTo>
                        <a:pt x="2"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9" name="Freeform 254">
                  <a:extLst>
                    <a:ext uri="{FF2B5EF4-FFF2-40B4-BE49-F238E27FC236}">
                      <a16:creationId xmlns:a16="http://schemas.microsoft.com/office/drawing/2014/main" id="{0017713B-F89B-EE48-868C-B9AA621BE805}"/>
                    </a:ext>
                  </a:extLst>
                </p:cNvPr>
                <p:cNvSpPr>
                  <a:spLocks/>
                </p:cNvSpPr>
                <p:nvPr/>
              </p:nvSpPr>
              <p:spPr bwMode="auto">
                <a:xfrm>
                  <a:off x="5387" y="2169"/>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0" name="Freeform 255">
                  <a:extLst>
                    <a:ext uri="{FF2B5EF4-FFF2-40B4-BE49-F238E27FC236}">
                      <a16:creationId xmlns:a16="http://schemas.microsoft.com/office/drawing/2014/main" id="{40FDF929-3C44-AF40-9D90-6FAE95998F90}"/>
                    </a:ext>
                  </a:extLst>
                </p:cNvPr>
                <p:cNvSpPr>
                  <a:spLocks/>
                </p:cNvSpPr>
                <p:nvPr/>
              </p:nvSpPr>
              <p:spPr bwMode="auto">
                <a:xfrm>
                  <a:off x="5431" y="2092"/>
                  <a:ext cx="4" cy="4"/>
                </a:xfrm>
                <a:custGeom>
                  <a:avLst/>
                  <a:gdLst>
                    <a:gd name="T0" fmla="*/ 4 w 4"/>
                    <a:gd name="T1" fmla="*/ 2 h 4"/>
                    <a:gd name="T2" fmla="*/ 3 w 4"/>
                    <a:gd name="T3" fmla="*/ 0 h 4"/>
                    <a:gd name="T4" fmla="*/ 2 w 4"/>
                    <a:gd name="T5" fmla="*/ 0 h 4"/>
                    <a:gd name="T6" fmla="*/ 0 w 4"/>
                    <a:gd name="T7" fmla="*/ 2 h 4"/>
                    <a:gd name="T8" fmla="*/ 1 w 4"/>
                    <a:gd name="T9" fmla="*/ 4 h 4"/>
                    <a:gd name="T10" fmla="*/ 2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3" y="0"/>
                      </a:lnTo>
                      <a:lnTo>
                        <a:pt x="2" y="0"/>
                      </a:lnTo>
                      <a:lnTo>
                        <a:pt x="0" y="2"/>
                      </a:lnTo>
                      <a:lnTo>
                        <a:pt x="1"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1" name="Freeform 256">
                  <a:extLst>
                    <a:ext uri="{FF2B5EF4-FFF2-40B4-BE49-F238E27FC236}">
                      <a16:creationId xmlns:a16="http://schemas.microsoft.com/office/drawing/2014/main" id="{A17DE532-C486-BB44-99B8-5338958A636D}"/>
                    </a:ext>
                  </a:extLst>
                </p:cNvPr>
                <p:cNvSpPr>
                  <a:spLocks/>
                </p:cNvSpPr>
                <p:nvPr/>
              </p:nvSpPr>
              <p:spPr bwMode="auto">
                <a:xfrm>
                  <a:off x="5388" y="2304"/>
                  <a:ext cx="7" cy="14"/>
                </a:xfrm>
                <a:custGeom>
                  <a:avLst/>
                  <a:gdLst>
                    <a:gd name="T0" fmla="*/ 1 w 7"/>
                    <a:gd name="T1" fmla="*/ 14 h 14"/>
                    <a:gd name="T2" fmla="*/ 3 w 7"/>
                    <a:gd name="T3" fmla="*/ 13 h 14"/>
                    <a:gd name="T4" fmla="*/ 3 w 7"/>
                    <a:gd name="T5" fmla="*/ 10 h 14"/>
                    <a:gd name="T6" fmla="*/ 7 w 7"/>
                    <a:gd name="T7" fmla="*/ 8 h 14"/>
                    <a:gd name="T8" fmla="*/ 7 w 7"/>
                    <a:gd name="T9" fmla="*/ 5 h 14"/>
                    <a:gd name="T10" fmla="*/ 7 w 7"/>
                    <a:gd name="T11" fmla="*/ 3 h 14"/>
                    <a:gd name="T12" fmla="*/ 7 w 7"/>
                    <a:gd name="T13" fmla="*/ 0 h 14"/>
                    <a:gd name="T14" fmla="*/ 5 w 7"/>
                    <a:gd name="T15" fmla="*/ 3 h 14"/>
                    <a:gd name="T16" fmla="*/ 3 w 7"/>
                    <a:gd name="T17" fmla="*/ 4 h 14"/>
                    <a:gd name="T18" fmla="*/ 3 w 7"/>
                    <a:gd name="T19" fmla="*/ 6 h 14"/>
                    <a:gd name="T20" fmla="*/ 3 w 7"/>
                    <a:gd name="T21" fmla="*/ 7 h 14"/>
                    <a:gd name="T22" fmla="*/ 0 w 7"/>
                    <a:gd name="T23" fmla="*/ 10 h 14"/>
                    <a:gd name="T24" fmla="*/ 1 w 7"/>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1" y="14"/>
                      </a:moveTo>
                      <a:lnTo>
                        <a:pt x="3" y="13"/>
                      </a:lnTo>
                      <a:lnTo>
                        <a:pt x="3" y="10"/>
                      </a:lnTo>
                      <a:lnTo>
                        <a:pt x="7" y="8"/>
                      </a:lnTo>
                      <a:lnTo>
                        <a:pt x="7" y="5"/>
                      </a:lnTo>
                      <a:lnTo>
                        <a:pt x="7" y="3"/>
                      </a:lnTo>
                      <a:lnTo>
                        <a:pt x="7" y="0"/>
                      </a:lnTo>
                      <a:lnTo>
                        <a:pt x="5" y="3"/>
                      </a:lnTo>
                      <a:lnTo>
                        <a:pt x="3" y="4"/>
                      </a:lnTo>
                      <a:lnTo>
                        <a:pt x="3" y="6"/>
                      </a:lnTo>
                      <a:lnTo>
                        <a:pt x="3" y="7"/>
                      </a:lnTo>
                      <a:lnTo>
                        <a:pt x="0" y="10"/>
                      </a:lnTo>
                      <a:lnTo>
                        <a:pt x="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2" name="Freeform 257">
                  <a:extLst>
                    <a:ext uri="{FF2B5EF4-FFF2-40B4-BE49-F238E27FC236}">
                      <a16:creationId xmlns:a16="http://schemas.microsoft.com/office/drawing/2014/main" id="{8EC9D1BC-D43C-BF47-B09A-2902C867BF1A}"/>
                    </a:ext>
                  </a:extLst>
                </p:cNvPr>
                <p:cNvSpPr>
                  <a:spLocks/>
                </p:cNvSpPr>
                <p:nvPr/>
              </p:nvSpPr>
              <p:spPr bwMode="auto">
                <a:xfrm>
                  <a:off x="5358" y="2348"/>
                  <a:ext cx="4" cy="5"/>
                </a:xfrm>
                <a:custGeom>
                  <a:avLst/>
                  <a:gdLst>
                    <a:gd name="T0" fmla="*/ 4 w 4"/>
                    <a:gd name="T1" fmla="*/ 1 h 5"/>
                    <a:gd name="T2" fmla="*/ 1 w 4"/>
                    <a:gd name="T3" fmla="*/ 0 h 5"/>
                    <a:gd name="T4" fmla="*/ 0 w 4"/>
                    <a:gd name="T5" fmla="*/ 4 h 5"/>
                    <a:gd name="T6" fmla="*/ 2 w 4"/>
                    <a:gd name="T7" fmla="*/ 4 h 5"/>
                    <a:gd name="T8" fmla="*/ 3 w 4"/>
                    <a:gd name="T9" fmla="*/ 5 h 5"/>
                    <a:gd name="T10" fmla="*/ 4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4" y="1"/>
                      </a:moveTo>
                      <a:lnTo>
                        <a:pt x="1" y="0"/>
                      </a:lnTo>
                      <a:lnTo>
                        <a:pt x="0" y="4"/>
                      </a:lnTo>
                      <a:lnTo>
                        <a:pt x="2" y="4"/>
                      </a:lnTo>
                      <a:lnTo>
                        <a:pt x="3" y="5"/>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3" name="Freeform 258">
                  <a:extLst>
                    <a:ext uri="{FF2B5EF4-FFF2-40B4-BE49-F238E27FC236}">
                      <a16:creationId xmlns:a16="http://schemas.microsoft.com/office/drawing/2014/main" id="{DD74B833-6C15-1441-A106-327DB7EBE430}"/>
                    </a:ext>
                  </a:extLst>
                </p:cNvPr>
                <p:cNvSpPr>
                  <a:spLocks/>
                </p:cNvSpPr>
                <p:nvPr/>
              </p:nvSpPr>
              <p:spPr bwMode="auto">
                <a:xfrm>
                  <a:off x="5394" y="1953"/>
                  <a:ext cx="146" cy="261"/>
                </a:xfrm>
                <a:custGeom>
                  <a:avLst/>
                  <a:gdLst>
                    <a:gd name="T0" fmla="*/ 4 w 146"/>
                    <a:gd name="T1" fmla="*/ 209 h 261"/>
                    <a:gd name="T2" fmla="*/ 4 w 146"/>
                    <a:gd name="T3" fmla="*/ 218 h 261"/>
                    <a:gd name="T4" fmla="*/ 4 w 146"/>
                    <a:gd name="T5" fmla="*/ 221 h 261"/>
                    <a:gd name="T6" fmla="*/ 9 w 146"/>
                    <a:gd name="T7" fmla="*/ 222 h 261"/>
                    <a:gd name="T8" fmla="*/ 7 w 146"/>
                    <a:gd name="T9" fmla="*/ 220 h 261"/>
                    <a:gd name="T10" fmla="*/ 13 w 146"/>
                    <a:gd name="T11" fmla="*/ 218 h 261"/>
                    <a:gd name="T12" fmla="*/ 11 w 146"/>
                    <a:gd name="T13" fmla="*/ 237 h 261"/>
                    <a:gd name="T14" fmla="*/ 17 w 146"/>
                    <a:gd name="T15" fmla="*/ 258 h 261"/>
                    <a:gd name="T16" fmla="*/ 20 w 146"/>
                    <a:gd name="T17" fmla="*/ 247 h 261"/>
                    <a:gd name="T18" fmla="*/ 25 w 146"/>
                    <a:gd name="T19" fmla="*/ 257 h 261"/>
                    <a:gd name="T20" fmla="*/ 27 w 146"/>
                    <a:gd name="T21" fmla="*/ 251 h 261"/>
                    <a:gd name="T22" fmla="*/ 32 w 146"/>
                    <a:gd name="T23" fmla="*/ 240 h 261"/>
                    <a:gd name="T24" fmla="*/ 33 w 146"/>
                    <a:gd name="T25" fmla="*/ 216 h 261"/>
                    <a:gd name="T26" fmla="*/ 29 w 146"/>
                    <a:gd name="T27" fmla="*/ 207 h 261"/>
                    <a:gd name="T28" fmla="*/ 23 w 146"/>
                    <a:gd name="T29" fmla="*/ 202 h 261"/>
                    <a:gd name="T30" fmla="*/ 31 w 146"/>
                    <a:gd name="T31" fmla="*/ 194 h 261"/>
                    <a:gd name="T32" fmla="*/ 34 w 146"/>
                    <a:gd name="T33" fmla="*/ 184 h 261"/>
                    <a:gd name="T34" fmla="*/ 50 w 146"/>
                    <a:gd name="T35" fmla="*/ 182 h 261"/>
                    <a:gd name="T36" fmla="*/ 60 w 146"/>
                    <a:gd name="T37" fmla="*/ 176 h 261"/>
                    <a:gd name="T38" fmla="*/ 74 w 146"/>
                    <a:gd name="T39" fmla="*/ 176 h 261"/>
                    <a:gd name="T40" fmla="*/ 73 w 146"/>
                    <a:gd name="T41" fmla="*/ 191 h 261"/>
                    <a:gd name="T42" fmla="*/ 87 w 146"/>
                    <a:gd name="T43" fmla="*/ 195 h 261"/>
                    <a:gd name="T44" fmla="*/ 94 w 146"/>
                    <a:gd name="T45" fmla="*/ 182 h 261"/>
                    <a:gd name="T46" fmla="*/ 89 w 146"/>
                    <a:gd name="T47" fmla="*/ 171 h 261"/>
                    <a:gd name="T48" fmla="*/ 94 w 146"/>
                    <a:gd name="T49" fmla="*/ 171 h 261"/>
                    <a:gd name="T50" fmla="*/ 101 w 146"/>
                    <a:gd name="T51" fmla="*/ 170 h 261"/>
                    <a:gd name="T52" fmla="*/ 105 w 146"/>
                    <a:gd name="T53" fmla="*/ 171 h 261"/>
                    <a:gd name="T54" fmla="*/ 118 w 146"/>
                    <a:gd name="T55" fmla="*/ 161 h 261"/>
                    <a:gd name="T56" fmla="*/ 125 w 146"/>
                    <a:gd name="T57" fmla="*/ 167 h 261"/>
                    <a:gd name="T58" fmla="*/ 129 w 146"/>
                    <a:gd name="T59" fmla="*/ 150 h 261"/>
                    <a:gd name="T60" fmla="*/ 132 w 146"/>
                    <a:gd name="T61" fmla="*/ 154 h 261"/>
                    <a:gd name="T62" fmla="*/ 143 w 146"/>
                    <a:gd name="T63" fmla="*/ 156 h 261"/>
                    <a:gd name="T64" fmla="*/ 141 w 146"/>
                    <a:gd name="T65" fmla="*/ 137 h 261"/>
                    <a:gd name="T66" fmla="*/ 134 w 146"/>
                    <a:gd name="T67" fmla="*/ 91 h 261"/>
                    <a:gd name="T68" fmla="*/ 143 w 146"/>
                    <a:gd name="T69" fmla="*/ 79 h 261"/>
                    <a:gd name="T70" fmla="*/ 140 w 146"/>
                    <a:gd name="T71" fmla="*/ 64 h 261"/>
                    <a:gd name="T72" fmla="*/ 141 w 146"/>
                    <a:gd name="T73" fmla="*/ 50 h 261"/>
                    <a:gd name="T74" fmla="*/ 133 w 146"/>
                    <a:gd name="T75" fmla="*/ 28 h 261"/>
                    <a:gd name="T76" fmla="*/ 122 w 146"/>
                    <a:gd name="T77" fmla="*/ 2 h 261"/>
                    <a:gd name="T78" fmla="*/ 115 w 146"/>
                    <a:gd name="T79" fmla="*/ 2 h 261"/>
                    <a:gd name="T80" fmla="*/ 121 w 146"/>
                    <a:gd name="T81" fmla="*/ 10 h 261"/>
                    <a:gd name="T82" fmla="*/ 115 w 146"/>
                    <a:gd name="T83" fmla="*/ 18 h 261"/>
                    <a:gd name="T84" fmla="*/ 108 w 146"/>
                    <a:gd name="T85" fmla="*/ 9 h 261"/>
                    <a:gd name="T86" fmla="*/ 105 w 146"/>
                    <a:gd name="T87" fmla="*/ 26 h 261"/>
                    <a:gd name="T88" fmla="*/ 105 w 146"/>
                    <a:gd name="T89" fmla="*/ 40 h 261"/>
                    <a:gd name="T90" fmla="*/ 114 w 146"/>
                    <a:gd name="T91" fmla="*/ 60 h 261"/>
                    <a:gd name="T92" fmla="*/ 106 w 146"/>
                    <a:gd name="T93" fmla="*/ 97 h 261"/>
                    <a:gd name="T94" fmla="*/ 91 w 146"/>
                    <a:gd name="T95" fmla="*/ 119 h 261"/>
                    <a:gd name="T96" fmla="*/ 86 w 146"/>
                    <a:gd name="T97" fmla="*/ 109 h 261"/>
                    <a:gd name="T98" fmla="*/ 79 w 146"/>
                    <a:gd name="T99" fmla="*/ 109 h 261"/>
                    <a:gd name="T100" fmla="*/ 77 w 146"/>
                    <a:gd name="T101" fmla="*/ 134 h 261"/>
                    <a:gd name="T102" fmla="*/ 77 w 146"/>
                    <a:gd name="T103" fmla="*/ 148 h 261"/>
                    <a:gd name="T104" fmla="*/ 70 w 146"/>
                    <a:gd name="T105" fmla="*/ 154 h 261"/>
                    <a:gd name="T106" fmla="*/ 63 w 146"/>
                    <a:gd name="T107" fmla="*/ 150 h 261"/>
                    <a:gd name="T108" fmla="*/ 42 w 146"/>
                    <a:gd name="T109" fmla="*/ 156 h 261"/>
                    <a:gd name="T110" fmla="*/ 26 w 146"/>
                    <a:gd name="T111" fmla="*/ 174 h 261"/>
                    <a:gd name="T112" fmla="*/ 15 w 146"/>
                    <a:gd name="T113"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61">
                      <a:moveTo>
                        <a:pt x="14" y="197"/>
                      </a:moveTo>
                      <a:lnTo>
                        <a:pt x="11" y="199"/>
                      </a:lnTo>
                      <a:lnTo>
                        <a:pt x="10" y="202"/>
                      </a:lnTo>
                      <a:lnTo>
                        <a:pt x="8" y="203"/>
                      </a:lnTo>
                      <a:lnTo>
                        <a:pt x="5" y="206"/>
                      </a:lnTo>
                      <a:lnTo>
                        <a:pt x="4" y="209"/>
                      </a:lnTo>
                      <a:lnTo>
                        <a:pt x="2" y="209"/>
                      </a:lnTo>
                      <a:lnTo>
                        <a:pt x="0" y="211"/>
                      </a:lnTo>
                      <a:lnTo>
                        <a:pt x="1" y="211"/>
                      </a:lnTo>
                      <a:lnTo>
                        <a:pt x="2" y="211"/>
                      </a:lnTo>
                      <a:lnTo>
                        <a:pt x="3" y="214"/>
                      </a:lnTo>
                      <a:lnTo>
                        <a:pt x="4" y="218"/>
                      </a:lnTo>
                      <a:lnTo>
                        <a:pt x="4" y="220"/>
                      </a:lnTo>
                      <a:lnTo>
                        <a:pt x="3" y="216"/>
                      </a:lnTo>
                      <a:lnTo>
                        <a:pt x="2" y="215"/>
                      </a:lnTo>
                      <a:lnTo>
                        <a:pt x="1" y="217"/>
                      </a:lnTo>
                      <a:lnTo>
                        <a:pt x="2" y="220"/>
                      </a:lnTo>
                      <a:lnTo>
                        <a:pt x="4" y="221"/>
                      </a:lnTo>
                      <a:lnTo>
                        <a:pt x="4" y="223"/>
                      </a:lnTo>
                      <a:lnTo>
                        <a:pt x="3" y="226"/>
                      </a:lnTo>
                      <a:lnTo>
                        <a:pt x="4" y="224"/>
                      </a:lnTo>
                      <a:lnTo>
                        <a:pt x="5" y="223"/>
                      </a:lnTo>
                      <a:lnTo>
                        <a:pt x="8" y="221"/>
                      </a:lnTo>
                      <a:lnTo>
                        <a:pt x="9" y="222"/>
                      </a:lnTo>
                      <a:lnTo>
                        <a:pt x="8" y="223"/>
                      </a:lnTo>
                      <a:lnTo>
                        <a:pt x="9" y="224"/>
                      </a:lnTo>
                      <a:lnTo>
                        <a:pt x="11" y="223"/>
                      </a:lnTo>
                      <a:lnTo>
                        <a:pt x="11" y="220"/>
                      </a:lnTo>
                      <a:lnTo>
                        <a:pt x="9" y="219"/>
                      </a:lnTo>
                      <a:lnTo>
                        <a:pt x="7" y="220"/>
                      </a:lnTo>
                      <a:lnTo>
                        <a:pt x="7" y="218"/>
                      </a:lnTo>
                      <a:lnTo>
                        <a:pt x="8" y="216"/>
                      </a:lnTo>
                      <a:lnTo>
                        <a:pt x="7" y="214"/>
                      </a:lnTo>
                      <a:lnTo>
                        <a:pt x="8" y="212"/>
                      </a:lnTo>
                      <a:lnTo>
                        <a:pt x="11" y="213"/>
                      </a:lnTo>
                      <a:lnTo>
                        <a:pt x="13" y="218"/>
                      </a:lnTo>
                      <a:lnTo>
                        <a:pt x="13" y="222"/>
                      </a:lnTo>
                      <a:lnTo>
                        <a:pt x="15" y="223"/>
                      </a:lnTo>
                      <a:lnTo>
                        <a:pt x="15" y="230"/>
                      </a:lnTo>
                      <a:lnTo>
                        <a:pt x="13" y="235"/>
                      </a:lnTo>
                      <a:lnTo>
                        <a:pt x="10" y="235"/>
                      </a:lnTo>
                      <a:lnTo>
                        <a:pt x="11" y="237"/>
                      </a:lnTo>
                      <a:lnTo>
                        <a:pt x="13" y="241"/>
                      </a:lnTo>
                      <a:lnTo>
                        <a:pt x="14" y="247"/>
                      </a:lnTo>
                      <a:lnTo>
                        <a:pt x="16" y="251"/>
                      </a:lnTo>
                      <a:lnTo>
                        <a:pt x="16" y="254"/>
                      </a:lnTo>
                      <a:lnTo>
                        <a:pt x="15" y="255"/>
                      </a:lnTo>
                      <a:lnTo>
                        <a:pt x="17" y="258"/>
                      </a:lnTo>
                      <a:lnTo>
                        <a:pt x="19" y="257"/>
                      </a:lnTo>
                      <a:lnTo>
                        <a:pt x="21" y="259"/>
                      </a:lnTo>
                      <a:lnTo>
                        <a:pt x="22" y="257"/>
                      </a:lnTo>
                      <a:lnTo>
                        <a:pt x="22" y="256"/>
                      </a:lnTo>
                      <a:lnTo>
                        <a:pt x="20" y="252"/>
                      </a:lnTo>
                      <a:lnTo>
                        <a:pt x="20" y="247"/>
                      </a:lnTo>
                      <a:lnTo>
                        <a:pt x="21" y="245"/>
                      </a:lnTo>
                      <a:lnTo>
                        <a:pt x="22" y="247"/>
                      </a:lnTo>
                      <a:lnTo>
                        <a:pt x="22" y="248"/>
                      </a:lnTo>
                      <a:lnTo>
                        <a:pt x="22" y="250"/>
                      </a:lnTo>
                      <a:lnTo>
                        <a:pt x="24" y="252"/>
                      </a:lnTo>
                      <a:lnTo>
                        <a:pt x="25" y="257"/>
                      </a:lnTo>
                      <a:lnTo>
                        <a:pt x="24" y="259"/>
                      </a:lnTo>
                      <a:lnTo>
                        <a:pt x="25" y="261"/>
                      </a:lnTo>
                      <a:lnTo>
                        <a:pt x="27" y="260"/>
                      </a:lnTo>
                      <a:lnTo>
                        <a:pt x="29" y="255"/>
                      </a:lnTo>
                      <a:lnTo>
                        <a:pt x="27" y="252"/>
                      </a:lnTo>
                      <a:lnTo>
                        <a:pt x="27" y="251"/>
                      </a:lnTo>
                      <a:lnTo>
                        <a:pt x="29" y="250"/>
                      </a:lnTo>
                      <a:lnTo>
                        <a:pt x="30" y="251"/>
                      </a:lnTo>
                      <a:lnTo>
                        <a:pt x="32" y="251"/>
                      </a:lnTo>
                      <a:lnTo>
                        <a:pt x="32" y="248"/>
                      </a:lnTo>
                      <a:lnTo>
                        <a:pt x="32" y="243"/>
                      </a:lnTo>
                      <a:lnTo>
                        <a:pt x="32" y="240"/>
                      </a:lnTo>
                      <a:lnTo>
                        <a:pt x="32" y="230"/>
                      </a:lnTo>
                      <a:lnTo>
                        <a:pt x="32" y="225"/>
                      </a:lnTo>
                      <a:lnTo>
                        <a:pt x="33" y="222"/>
                      </a:lnTo>
                      <a:lnTo>
                        <a:pt x="35" y="219"/>
                      </a:lnTo>
                      <a:lnTo>
                        <a:pt x="35" y="216"/>
                      </a:lnTo>
                      <a:lnTo>
                        <a:pt x="33" y="216"/>
                      </a:lnTo>
                      <a:lnTo>
                        <a:pt x="33" y="213"/>
                      </a:lnTo>
                      <a:lnTo>
                        <a:pt x="32" y="213"/>
                      </a:lnTo>
                      <a:lnTo>
                        <a:pt x="32" y="210"/>
                      </a:lnTo>
                      <a:lnTo>
                        <a:pt x="28" y="210"/>
                      </a:lnTo>
                      <a:lnTo>
                        <a:pt x="27" y="209"/>
                      </a:lnTo>
                      <a:lnTo>
                        <a:pt x="29" y="207"/>
                      </a:lnTo>
                      <a:lnTo>
                        <a:pt x="30" y="205"/>
                      </a:lnTo>
                      <a:lnTo>
                        <a:pt x="29" y="201"/>
                      </a:lnTo>
                      <a:lnTo>
                        <a:pt x="28" y="199"/>
                      </a:lnTo>
                      <a:lnTo>
                        <a:pt x="25" y="200"/>
                      </a:lnTo>
                      <a:lnTo>
                        <a:pt x="25" y="201"/>
                      </a:lnTo>
                      <a:lnTo>
                        <a:pt x="23" y="202"/>
                      </a:lnTo>
                      <a:lnTo>
                        <a:pt x="22" y="202"/>
                      </a:lnTo>
                      <a:lnTo>
                        <a:pt x="18" y="199"/>
                      </a:lnTo>
                      <a:lnTo>
                        <a:pt x="18" y="195"/>
                      </a:lnTo>
                      <a:lnTo>
                        <a:pt x="23" y="193"/>
                      </a:lnTo>
                      <a:lnTo>
                        <a:pt x="27" y="192"/>
                      </a:lnTo>
                      <a:lnTo>
                        <a:pt x="31" y="194"/>
                      </a:lnTo>
                      <a:lnTo>
                        <a:pt x="33" y="195"/>
                      </a:lnTo>
                      <a:lnTo>
                        <a:pt x="34" y="194"/>
                      </a:lnTo>
                      <a:lnTo>
                        <a:pt x="33" y="192"/>
                      </a:lnTo>
                      <a:lnTo>
                        <a:pt x="34" y="188"/>
                      </a:lnTo>
                      <a:lnTo>
                        <a:pt x="33" y="185"/>
                      </a:lnTo>
                      <a:lnTo>
                        <a:pt x="34" y="184"/>
                      </a:lnTo>
                      <a:lnTo>
                        <a:pt x="36" y="184"/>
                      </a:lnTo>
                      <a:lnTo>
                        <a:pt x="37" y="185"/>
                      </a:lnTo>
                      <a:lnTo>
                        <a:pt x="39" y="186"/>
                      </a:lnTo>
                      <a:lnTo>
                        <a:pt x="42" y="185"/>
                      </a:lnTo>
                      <a:lnTo>
                        <a:pt x="46" y="183"/>
                      </a:lnTo>
                      <a:lnTo>
                        <a:pt x="50" y="182"/>
                      </a:lnTo>
                      <a:lnTo>
                        <a:pt x="53" y="182"/>
                      </a:lnTo>
                      <a:lnTo>
                        <a:pt x="54" y="182"/>
                      </a:lnTo>
                      <a:lnTo>
                        <a:pt x="56" y="182"/>
                      </a:lnTo>
                      <a:lnTo>
                        <a:pt x="56" y="180"/>
                      </a:lnTo>
                      <a:lnTo>
                        <a:pt x="59" y="178"/>
                      </a:lnTo>
                      <a:lnTo>
                        <a:pt x="60" y="176"/>
                      </a:lnTo>
                      <a:lnTo>
                        <a:pt x="63" y="173"/>
                      </a:lnTo>
                      <a:lnTo>
                        <a:pt x="67" y="171"/>
                      </a:lnTo>
                      <a:lnTo>
                        <a:pt x="70" y="172"/>
                      </a:lnTo>
                      <a:lnTo>
                        <a:pt x="73" y="171"/>
                      </a:lnTo>
                      <a:lnTo>
                        <a:pt x="74" y="173"/>
                      </a:lnTo>
                      <a:lnTo>
                        <a:pt x="74" y="176"/>
                      </a:lnTo>
                      <a:lnTo>
                        <a:pt x="72" y="179"/>
                      </a:lnTo>
                      <a:lnTo>
                        <a:pt x="71" y="182"/>
                      </a:lnTo>
                      <a:lnTo>
                        <a:pt x="73" y="183"/>
                      </a:lnTo>
                      <a:lnTo>
                        <a:pt x="73" y="186"/>
                      </a:lnTo>
                      <a:lnTo>
                        <a:pt x="74" y="189"/>
                      </a:lnTo>
                      <a:lnTo>
                        <a:pt x="73" y="191"/>
                      </a:lnTo>
                      <a:lnTo>
                        <a:pt x="74" y="194"/>
                      </a:lnTo>
                      <a:lnTo>
                        <a:pt x="77" y="195"/>
                      </a:lnTo>
                      <a:lnTo>
                        <a:pt x="80" y="200"/>
                      </a:lnTo>
                      <a:lnTo>
                        <a:pt x="83" y="201"/>
                      </a:lnTo>
                      <a:lnTo>
                        <a:pt x="84" y="200"/>
                      </a:lnTo>
                      <a:lnTo>
                        <a:pt x="87" y="195"/>
                      </a:lnTo>
                      <a:lnTo>
                        <a:pt x="87" y="192"/>
                      </a:lnTo>
                      <a:lnTo>
                        <a:pt x="89" y="191"/>
                      </a:lnTo>
                      <a:lnTo>
                        <a:pt x="90" y="188"/>
                      </a:lnTo>
                      <a:lnTo>
                        <a:pt x="89" y="187"/>
                      </a:lnTo>
                      <a:lnTo>
                        <a:pt x="91" y="182"/>
                      </a:lnTo>
                      <a:lnTo>
                        <a:pt x="94" y="182"/>
                      </a:lnTo>
                      <a:lnTo>
                        <a:pt x="95" y="182"/>
                      </a:lnTo>
                      <a:lnTo>
                        <a:pt x="96" y="180"/>
                      </a:lnTo>
                      <a:lnTo>
                        <a:pt x="95" y="179"/>
                      </a:lnTo>
                      <a:lnTo>
                        <a:pt x="95" y="175"/>
                      </a:lnTo>
                      <a:lnTo>
                        <a:pt x="90" y="173"/>
                      </a:lnTo>
                      <a:lnTo>
                        <a:pt x="89" y="171"/>
                      </a:lnTo>
                      <a:lnTo>
                        <a:pt x="91" y="167"/>
                      </a:lnTo>
                      <a:lnTo>
                        <a:pt x="92" y="165"/>
                      </a:lnTo>
                      <a:lnTo>
                        <a:pt x="93" y="164"/>
                      </a:lnTo>
                      <a:lnTo>
                        <a:pt x="93" y="166"/>
                      </a:lnTo>
                      <a:lnTo>
                        <a:pt x="93" y="170"/>
                      </a:lnTo>
                      <a:lnTo>
                        <a:pt x="94" y="171"/>
                      </a:lnTo>
                      <a:lnTo>
                        <a:pt x="95" y="170"/>
                      </a:lnTo>
                      <a:lnTo>
                        <a:pt x="96" y="168"/>
                      </a:lnTo>
                      <a:lnTo>
                        <a:pt x="98" y="169"/>
                      </a:lnTo>
                      <a:lnTo>
                        <a:pt x="99" y="171"/>
                      </a:lnTo>
                      <a:lnTo>
                        <a:pt x="101" y="170"/>
                      </a:lnTo>
                      <a:lnTo>
                        <a:pt x="101" y="170"/>
                      </a:lnTo>
                      <a:lnTo>
                        <a:pt x="101" y="171"/>
                      </a:lnTo>
                      <a:lnTo>
                        <a:pt x="98" y="172"/>
                      </a:lnTo>
                      <a:lnTo>
                        <a:pt x="98" y="173"/>
                      </a:lnTo>
                      <a:lnTo>
                        <a:pt x="99" y="174"/>
                      </a:lnTo>
                      <a:lnTo>
                        <a:pt x="101" y="173"/>
                      </a:lnTo>
                      <a:lnTo>
                        <a:pt x="105" y="171"/>
                      </a:lnTo>
                      <a:lnTo>
                        <a:pt x="112" y="171"/>
                      </a:lnTo>
                      <a:lnTo>
                        <a:pt x="115" y="171"/>
                      </a:lnTo>
                      <a:lnTo>
                        <a:pt x="115" y="170"/>
                      </a:lnTo>
                      <a:lnTo>
                        <a:pt x="114" y="167"/>
                      </a:lnTo>
                      <a:lnTo>
                        <a:pt x="115" y="163"/>
                      </a:lnTo>
                      <a:lnTo>
                        <a:pt x="118" y="161"/>
                      </a:lnTo>
                      <a:lnTo>
                        <a:pt x="120" y="161"/>
                      </a:lnTo>
                      <a:lnTo>
                        <a:pt x="120" y="164"/>
                      </a:lnTo>
                      <a:lnTo>
                        <a:pt x="119" y="168"/>
                      </a:lnTo>
                      <a:lnTo>
                        <a:pt x="121" y="170"/>
                      </a:lnTo>
                      <a:lnTo>
                        <a:pt x="122" y="170"/>
                      </a:lnTo>
                      <a:lnTo>
                        <a:pt x="125" y="167"/>
                      </a:lnTo>
                      <a:lnTo>
                        <a:pt x="123" y="161"/>
                      </a:lnTo>
                      <a:lnTo>
                        <a:pt x="124" y="157"/>
                      </a:lnTo>
                      <a:lnTo>
                        <a:pt x="128" y="154"/>
                      </a:lnTo>
                      <a:lnTo>
                        <a:pt x="129" y="154"/>
                      </a:lnTo>
                      <a:lnTo>
                        <a:pt x="130" y="152"/>
                      </a:lnTo>
                      <a:lnTo>
                        <a:pt x="129" y="150"/>
                      </a:lnTo>
                      <a:lnTo>
                        <a:pt x="129" y="146"/>
                      </a:lnTo>
                      <a:lnTo>
                        <a:pt x="131" y="144"/>
                      </a:lnTo>
                      <a:lnTo>
                        <a:pt x="134" y="145"/>
                      </a:lnTo>
                      <a:lnTo>
                        <a:pt x="135" y="147"/>
                      </a:lnTo>
                      <a:lnTo>
                        <a:pt x="133" y="150"/>
                      </a:lnTo>
                      <a:lnTo>
                        <a:pt x="132" y="154"/>
                      </a:lnTo>
                      <a:lnTo>
                        <a:pt x="133" y="164"/>
                      </a:lnTo>
                      <a:lnTo>
                        <a:pt x="135" y="164"/>
                      </a:lnTo>
                      <a:lnTo>
                        <a:pt x="136" y="163"/>
                      </a:lnTo>
                      <a:lnTo>
                        <a:pt x="138" y="160"/>
                      </a:lnTo>
                      <a:lnTo>
                        <a:pt x="140" y="160"/>
                      </a:lnTo>
                      <a:lnTo>
                        <a:pt x="143" y="156"/>
                      </a:lnTo>
                      <a:lnTo>
                        <a:pt x="143" y="152"/>
                      </a:lnTo>
                      <a:lnTo>
                        <a:pt x="143" y="149"/>
                      </a:lnTo>
                      <a:lnTo>
                        <a:pt x="146" y="146"/>
                      </a:lnTo>
                      <a:lnTo>
                        <a:pt x="146" y="144"/>
                      </a:lnTo>
                      <a:lnTo>
                        <a:pt x="144" y="142"/>
                      </a:lnTo>
                      <a:lnTo>
                        <a:pt x="141" y="137"/>
                      </a:lnTo>
                      <a:lnTo>
                        <a:pt x="139" y="132"/>
                      </a:lnTo>
                      <a:lnTo>
                        <a:pt x="139" y="124"/>
                      </a:lnTo>
                      <a:lnTo>
                        <a:pt x="140" y="115"/>
                      </a:lnTo>
                      <a:lnTo>
                        <a:pt x="140" y="108"/>
                      </a:lnTo>
                      <a:lnTo>
                        <a:pt x="138" y="96"/>
                      </a:lnTo>
                      <a:lnTo>
                        <a:pt x="134" y="91"/>
                      </a:lnTo>
                      <a:lnTo>
                        <a:pt x="134" y="86"/>
                      </a:lnTo>
                      <a:lnTo>
                        <a:pt x="135" y="81"/>
                      </a:lnTo>
                      <a:lnTo>
                        <a:pt x="139" y="78"/>
                      </a:lnTo>
                      <a:lnTo>
                        <a:pt x="141" y="78"/>
                      </a:lnTo>
                      <a:lnTo>
                        <a:pt x="143" y="81"/>
                      </a:lnTo>
                      <a:lnTo>
                        <a:pt x="143" y="79"/>
                      </a:lnTo>
                      <a:lnTo>
                        <a:pt x="143" y="75"/>
                      </a:lnTo>
                      <a:lnTo>
                        <a:pt x="142" y="73"/>
                      </a:lnTo>
                      <a:lnTo>
                        <a:pt x="141" y="71"/>
                      </a:lnTo>
                      <a:lnTo>
                        <a:pt x="140" y="68"/>
                      </a:lnTo>
                      <a:lnTo>
                        <a:pt x="140" y="67"/>
                      </a:lnTo>
                      <a:lnTo>
                        <a:pt x="140" y="64"/>
                      </a:lnTo>
                      <a:lnTo>
                        <a:pt x="142" y="61"/>
                      </a:lnTo>
                      <a:lnTo>
                        <a:pt x="142" y="61"/>
                      </a:lnTo>
                      <a:lnTo>
                        <a:pt x="142" y="58"/>
                      </a:lnTo>
                      <a:lnTo>
                        <a:pt x="141" y="57"/>
                      </a:lnTo>
                      <a:lnTo>
                        <a:pt x="141" y="52"/>
                      </a:lnTo>
                      <a:lnTo>
                        <a:pt x="141" y="50"/>
                      </a:lnTo>
                      <a:lnTo>
                        <a:pt x="140" y="48"/>
                      </a:lnTo>
                      <a:lnTo>
                        <a:pt x="139" y="41"/>
                      </a:lnTo>
                      <a:lnTo>
                        <a:pt x="137" y="36"/>
                      </a:lnTo>
                      <a:lnTo>
                        <a:pt x="136" y="36"/>
                      </a:lnTo>
                      <a:lnTo>
                        <a:pt x="134" y="35"/>
                      </a:lnTo>
                      <a:lnTo>
                        <a:pt x="133" y="28"/>
                      </a:lnTo>
                      <a:lnTo>
                        <a:pt x="131" y="25"/>
                      </a:lnTo>
                      <a:lnTo>
                        <a:pt x="125" y="17"/>
                      </a:lnTo>
                      <a:lnTo>
                        <a:pt x="124" y="13"/>
                      </a:lnTo>
                      <a:lnTo>
                        <a:pt x="122" y="9"/>
                      </a:lnTo>
                      <a:lnTo>
                        <a:pt x="122" y="3"/>
                      </a:lnTo>
                      <a:lnTo>
                        <a:pt x="122" y="2"/>
                      </a:lnTo>
                      <a:lnTo>
                        <a:pt x="121" y="2"/>
                      </a:lnTo>
                      <a:lnTo>
                        <a:pt x="119" y="3"/>
                      </a:lnTo>
                      <a:lnTo>
                        <a:pt x="119" y="2"/>
                      </a:lnTo>
                      <a:lnTo>
                        <a:pt x="116" y="1"/>
                      </a:lnTo>
                      <a:lnTo>
                        <a:pt x="115" y="0"/>
                      </a:lnTo>
                      <a:lnTo>
                        <a:pt x="115" y="2"/>
                      </a:lnTo>
                      <a:lnTo>
                        <a:pt x="114" y="6"/>
                      </a:lnTo>
                      <a:lnTo>
                        <a:pt x="114" y="9"/>
                      </a:lnTo>
                      <a:lnTo>
                        <a:pt x="115" y="10"/>
                      </a:lnTo>
                      <a:lnTo>
                        <a:pt x="116" y="9"/>
                      </a:lnTo>
                      <a:lnTo>
                        <a:pt x="119" y="6"/>
                      </a:lnTo>
                      <a:lnTo>
                        <a:pt x="121" y="10"/>
                      </a:lnTo>
                      <a:lnTo>
                        <a:pt x="120" y="13"/>
                      </a:lnTo>
                      <a:lnTo>
                        <a:pt x="119" y="14"/>
                      </a:lnTo>
                      <a:lnTo>
                        <a:pt x="116" y="12"/>
                      </a:lnTo>
                      <a:lnTo>
                        <a:pt x="115" y="12"/>
                      </a:lnTo>
                      <a:lnTo>
                        <a:pt x="116" y="16"/>
                      </a:lnTo>
                      <a:lnTo>
                        <a:pt x="115" y="18"/>
                      </a:lnTo>
                      <a:lnTo>
                        <a:pt x="113" y="17"/>
                      </a:lnTo>
                      <a:lnTo>
                        <a:pt x="113" y="14"/>
                      </a:lnTo>
                      <a:lnTo>
                        <a:pt x="112" y="11"/>
                      </a:lnTo>
                      <a:lnTo>
                        <a:pt x="112" y="9"/>
                      </a:lnTo>
                      <a:lnTo>
                        <a:pt x="110" y="10"/>
                      </a:lnTo>
                      <a:lnTo>
                        <a:pt x="108" y="9"/>
                      </a:lnTo>
                      <a:lnTo>
                        <a:pt x="108" y="12"/>
                      </a:lnTo>
                      <a:lnTo>
                        <a:pt x="108" y="16"/>
                      </a:lnTo>
                      <a:lnTo>
                        <a:pt x="109" y="20"/>
                      </a:lnTo>
                      <a:lnTo>
                        <a:pt x="107" y="21"/>
                      </a:lnTo>
                      <a:lnTo>
                        <a:pt x="105" y="24"/>
                      </a:lnTo>
                      <a:lnTo>
                        <a:pt x="105" y="26"/>
                      </a:lnTo>
                      <a:lnTo>
                        <a:pt x="109" y="30"/>
                      </a:lnTo>
                      <a:lnTo>
                        <a:pt x="110" y="33"/>
                      </a:lnTo>
                      <a:lnTo>
                        <a:pt x="109" y="37"/>
                      </a:lnTo>
                      <a:lnTo>
                        <a:pt x="107" y="39"/>
                      </a:lnTo>
                      <a:lnTo>
                        <a:pt x="105" y="38"/>
                      </a:lnTo>
                      <a:lnTo>
                        <a:pt x="105" y="40"/>
                      </a:lnTo>
                      <a:lnTo>
                        <a:pt x="106" y="43"/>
                      </a:lnTo>
                      <a:lnTo>
                        <a:pt x="108" y="43"/>
                      </a:lnTo>
                      <a:lnTo>
                        <a:pt x="111" y="40"/>
                      </a:lnTo>
                      <a:lnTo>
                        <a:pt x="113" y="47"/>
                      </a:lnTo>
                      <a:lnTo>
                        <a:pt x="114" y="56"/>
                      </a:lnTo>
                      <a:lnTo>
                        <a:pt x="114" y="60"/>
                      </a:lnTo>
                      <a:lnTo>
                        <a:pt x="114" y="68"/>
                      </a:lnTo>
                      <a:lnTo>
                        <a:pt x="112" y="80"/>
                      </a:lnTo>
                      <a:lnTo>
                        <a:pt x="112" y="85"/>
                      </a:lnTo>
                      <a:lnTo>
                        <a:pt x="111" y="90"/>
                      </a:lnTo>
                      <a:lnTo>
                        <a:pt x="108" y="92"/>
                      </a:lnTo>
                      <a:lnTo>
                        <a:pt x="106" y="97"/>
                      </a:lnTo>
                      <a:lnTo>
                        <a:pt x="106" y="102"/>
                      </a:lnTo>
                      <a:lnTo>
                        <a:pt x="105" y="106"/>
                      </a:lnTo>
                      <a:lnTo>
                        <a:pt x="104" y="109"/>
                      </a:lnTo>
                      <a:lnTo>
                        <a:pt x="101" y="113"/>
                      </a:lnTo>
                      <a:lnTo>
                        <a:pt x="94" y="118"/>
                      </a:lnTo>
                      <a:lnTo>
                        <a:pt x="91" y="119"/>
                      </a:lnTo>
                      <a:lnTo>
                        <a:pt x="90" y="122"/>
                      </a:lnTo>
                      <a:lnTo>
                        <a:pt x="87" y="119"/>
                      </a:lnTo>
                      <a:lnTo>
                        <a:pt x="84" y="115"/>
                      </a:lnTo>
                      <a:lnTo>
                        <a:pt x="84" y="113"/>
                      </a:lnTo>
                      <a:lnTo>
                        <a:pt x="85" y="112"/>
                      </a:lnTo>
                      <a:lnTo>
                        <a:pt x="86" y="109"/>
                      </a:lnTo>
                      <a:lnTo>
                        <a:pt x="86" y="107"/>
                      </a:lnTo>
                      <a:lnTo>
                        <a:pt x="87" y="105"/>
                      </a:lnTo>
                      <a:lnTo>
                        <a:pt x="87" y="104"/>
                      </a:lnTo>
                      <a:lnTo>
                        <a:pt x="84" y="105"/>
                      </a:lnTo>
                      <a:lnTo>
                        <a:pt x="82" y="108"/>
                      </a:lnTo>
                      <a:lnTo>
                        <a:pt x="79" y="109"/>
                      </a:lnTo>
                      <a:lnTo>
                        <a:pt x="78" y="113"/>
                      </a:lnTo>
                      <a:lnTo>
                        <a:pt x="80" y="116"/>
                      </a:lnTo>
                      <a:lnTo>
                        <a:pt x="80" y="124"/>
                      </a:lnTo>
                      <a:lnTo>
                        <a:pt x="80" y="128"/>
                      </a:lnTo>
                      <a:lnTo>
                        <a:pt x="77" y="133"/>
                      </a:lnTo>
                      <a:lnTo>
                        <a:pt x="77" y="134"/>
                      </a:lnTo>
                      <a:lnTo>
                        <a:pt x="76" y="137"/>
                      </a:lnTo>
                      <a:lnTo>
                        <a:pt x="76" y="142"/>
                      </a:lnTo>
                      <a:lnTo>
                        <a:pt x="77" y="144"/>
                      </a:lnTo>
                      <a:lnTo>
                        <a:pt x="77" y="147"/>
                      </a:lnTo>
                      <a:lnTo>
                        <a:pt x="76" y="147"/>
                      </a:lnTo>
                      <a:lnTo>
                        <a:pt x="77" y="148"/>
                      </a:lnTo>
                      <a:lnTo>
                        <a:pt x="76" y="151"/>
                      </a:lnTo>
                      <a:lnTo>
                        <a:pt x="74" y="151"/>
                      </a:lnTo>
                      <a:lnTo>
                        <a:pt x="75" y="152"/>
                      </a:lnTo>
                      <a:lnTo>
                        <a:pt x="74" y="153"/>
                      </a:lnTo>
                      <a:lnTo>
                        <a:pt x="72" y="151"/>
                      </a:lnTo>
                      <a:lnTo>
                        <a:pt x="70" y="154"/>
                      </a:lnTo>
                      <a:lnTo>
                        <a:pt x="69" y="153"/>
                      </a:lnTo>
                      <a:lnTo>
                        <a:pt x="68" y="149"/>
                      </a:lnTo>
                      <a:lnTo>
                        <a:pt x="67" y="149"/>
                      </a:lnTo>
                      <a:lnTo>
                        <a:pt x="66" y="151"/>
                      </a:lnTo>
                      <a:lnTo>
                        <a:pt x="63" y="151"/>
                      </a:lnTo>
                      <a:lnTo>
                        <a:pt x="63" y="150"/>
                      </a:lnTo>
                      <a:lnTo>
                        <a:pt x="56" y="152"/>
                      </a:lnTo>
                      <a:lnTo>
                        <a:pt x="53" y="154"/>
                      </a:lnTo>
                      <a:lnTo>
                        <a:pt x="50" y="155"/>
                      </a:lnTo>
                      <a:lnTo>
                        <a:pt x="46" y="155"/>
                      </a:lnTo>
                      <a:lnTo>
                        <a:pt x="43" y="157"/>
                      </a:lnTo>
                      <a:lnTo>
                        <a:pt x="42" y="156"/>
                      </a:lnTo>
                      <a:lnTo>
                        <a:pt x="39" y="156"/>
                      </a:lnTo>
                      <a:lnTo>
                        <a:pt x="34" y="161"/>
                      </a:lnTo>
                      <a:lnTo>
                        <a:pt x="32" y="164"/>
                      </a:lnTo>
                      <a:lnTo>
                        <a:pt x="31" y="166"/>
                      </a:lnTo>
                      <a:lnTo>
                        <a:pt x="30" y="169"/>
                      </a:lnTo>
                      <a:lnTo>
                        <a:pt x="26" y="174"/>
                      </a:lnTo>
                      <a:lnTo>
                        <a:pt x="24" y="175"/>
                      </a:lnTo>
                      <a:lnTo>
                        <a:pt x="22" y="178"/>
                      </a:lnTo>
                      <a:lnTo>
                        <a:pt x="22" y="181"/>
                      </a:lnTo>
                      <a:lnTo>
                        <a:pt x="19" y="183"/>
                      </a:lnTo>
                      <a:lnTo>
                        <a:pt x="15" y="184"/>
                      </a:lnTo>
                      <a:lnTo>
                        <a:pt x="15" y="187"/>
                      </a:lnTo>
                      <a:lnTo>
                        <a:pt x="15" y="192"/>
                      </a:lnTo>
                      <a:lnTo>
                        <a:pt x="17" y="193"/>
                      </a:lnTo>
                      <a:lnTo>
                        <a:pt x="17" y="195"/>
                      </a:lnTo>
                      <a:lnTo>
                        <a:pt x="16" y="196"/>
                      </a:lnTo>
                      <a:lnTo>
                        <a:pt x="14"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4" name="Freeform 259">
                  <a:extLst>
                    <a:ext uri="{FF2B5EF4-FFF2-40B4-BE49-F238E27FC236}">
                      <a16:creationId xmlns:a16="http://schemas.microsoft.com/office/drawing/2014/main" id="{515F6F43-88B7-0040-83CD-E4157CA02FDA}"/>
                    </a:ext>
                  </a:extLst>
                </p:cNvPr>
                <p:cNvSpPr>
                  <a:spLocks/>
                </p:cNvSpPr>
                <p:nvPr/>
              </p:nvSpPr>
              <p:spPr bwMode="auto">
                <a:xfrm>
                  <a:off x="5389" y="2168"/>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5" name="Freeform 260">
                  <a:extLst>
                    <a:ext uri="{FF2B5EF4-FFF2-40B4-BE49-F238E27FC236}">
                      <a16:creationId xmlns:a16="http://schemas.microsoft.com/office/drawing/2014/main" id="{318F4199-40BB-8B4B-8FB5-8A9A39B5CF3E}"/>
                    </a:ext>
                  </a:extLst>
                </p:cNvPr>
                <p:cNvSpPr>
                  <a:spLocks/>
                </p:cNvSpPr>
                <p:nvPr/>
              </p:nvSpPr>
              <p:spPr bwMode="auto">
                <a:xfrm>
                  <a:off x="5389" y="2165"/>
                  <a:ext cx="3" cy="2"/>
                </a:xfrm>
                <a:custGeom>
                  <a:avLst/>
                  <a:gdLst>
                    <a:gd name="T0" fmla="*/ 3 w 3"/>
                    <a:gd name="T1" fmla="*/ 1 h 2"/>
                    <a:gd name="T2" fmla="*/ 1 w 3"/>
                    <a:gd name="T3" fmla="*/ 0 h 2"/>
                    <a:gd name="T4" fmla="*/ 0 w 3"/>
                    <a:gd name="T5" fmla="*/ 1 h 2"/>
                    <a:gd name="T6" fmla="*/ 1 w 3"/>
                    <a:gd name="T7" fmla="*/ 1 h 2"/>
                    <a:gd name="T8" fmla="*/ 2 w 3"/>
                    <a:gd name="T9" fmla="*/ 2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1" y="0"/>
                      </a:lnTo>
                      <a:lnTo>
                        <a:pt x="0" y="1"/>
                      </a:lnTo>
                      <a:lnTo>
                        <a:pt x="1" y="1"/>
                      </a:lnTo>
                      <a:lnTo>
                        <a:pt x="2"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6" name="Freeform 261">
                  <a:extLst>
                    <a:ext uri="{FF2B5EF4-FFF2-40B4-BE49-F238E27FC236}">
                      <a16:creationId xmlns:a16="http://schemas.microsoft.com/office/drawing/2014/main" id="{7A75A768-982E-8C4A-BF17-A3BBF0C1FABE}"/>
                    </a:ext>
                  </a:extLst>
                </p:cNvPr>
                <p:cNvSpPr>
                  <a:spLocks/>
                </p:cNvSpPr>
                <p:nvPr/>
              </p:nvSpPr>
              <p:spPr bwMode="auto">
                <a:xfrm>
                  <a:off x="5423" y="2217"/>
                  <a:ext cx="2" cy="7"/>
                </a:xfrm>
                <a:custGeom>
                  <a:avLst/>
                  <a:gdLst>
                    <a:gd name="T0" fmla="*/ 2 w 2"/>
                    <a:gd name="T1" fmla="*/ 4 h 7"/>
                    <a:gd name="T2" fmla="*/ 1 w 2"/>
                    <a:gd name="T3" fmla="*/ 1 h 7"/>
                    <a:gd name="T4" fmla="*/ 0 w 2"/>
                    <a:gd name="T5" fmla="*/ 0 h 7"/>
                    <a:gd name="T6" fmla="*/ 0 w 2"/>
                    <a:gd name="T7" fmla="*/ 2 h 7"/>
                    <a:gd name="T8" fmla="*/ 0 w 2"/>
                    <a:gd name="T9" fmla="*/ 7 h 7"/>
                    <a:gd name="T10" fmla="*/ 1 w 2"/>
                    <a:gd name="T11" fmla="*/ 7 h 7"/>
                    <a:gd name="T12" fmla="*/ 2 w 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4"/>
                      </a:moveTo>
                      <a:lnTo>
                        <a:pt x="1" y="1"/>
                      </a:lnTo>
                      <a:lnTo>
                        <a:pt x="0" y="0"/>
                      </a:lnTo>
                      <a:lnTo>
                        <a:pt x="0" y="2"/>
                      </a:lnTo>
                      <a:lnTo>
                        <a:pt x="0" y="7"/>
                      </a:lnTo>
                      <a:lnTo>
                        <a:pt x="1"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7" name="Freeform 262">
                  <a:extLst>
                    <a:ext uri="{FF2B5EF4-FFF2-40B4-BE49-F238E27FC236}">
                      <a16:creationId xmlns:a16="http://schemas.microsoft.com/office/drawing/2014/main" id="{FA85689A-7E43-CB42-9B09-32101F89D414}"/>
                    </a:ext>
                  </a:extLst>
                </p:cNvPr>
                <p:cNvSpPr>
                  <a:spLocks/>
                </p:cNvSpPr>
                <p:nvPr/>
              </p:nvSpPr>
              <p:spPr bwMode="auto">
                <a:xfrm>
                  <a:off x="5400" y="2179"/>
                  <a:ext cx="4" cy="7"/>
                </a:xfrm>
                <a:custGeom>
                  <a:avLst/>
                  <a:gdLst>
                    <a:gd name="T0" fmla="*/ 2 w 4"/>
                    <a:gd name="T1" fmla="*/ 0 h 7"/>
                    <a:gd name="T2" fmla="*/ 2 w 4"/>
                    <a:gd name="T3" fmla="*/ 0 h 7"/>
                    <a:gd name="T4" fmla="*/ 0 w 4"/>
                    <a:gd name="T5" fmla="*/ 1 h 7"/>
                    <a:gd name="T6" fmla="*/ 1 w 4"/>
                    <a:gd name="T7" fmla="*/ 4 h 7"/>
                    <a:gd name="T8" fmla="*/ 2 w 4"/>
                    <a:gd name="T9" fmla="*/ 7 h 7"/>
                    <a:gd name="T10" fmla="*/ 3 w 4"/>
                    <a:gd name="T11" fmla="*/ 7 h 7"/>
                    <a:gd name="T12" fmla="*/ 4 w 4"/>
                    <a:gd name="T13" fmla="*/ 4 h 7"/>
                    <a:gd name="T14" fmla="*/ 2 w 4"/>
                    <a:gd name="T15" fmla="*/ 1 h 7"/>
                    <a:gd name="T16" fmla="*/ 2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2" y="0"/>
                      </a:moveTo>
                      <a:lnTo>
                        <a:pt x="2" y="0"/>
                      </a:lnTo>
                      <a:lnTo>
                        <a:pt x="0" y="1"/>
                      </a:lnTo>
                      <a:lnTo>
                        <a:pt x="1" y="4"/>
                      </a:lnTo>
                      <a:lnTo>
                        <a:pt x="2" y="7"/>
                      </a:lnTo>
                      <a:lnTo>
                        <a:pt x="3" y="7"/>
                      </a:lnTo>
                      <a:lnTo>
                        <a:pt x="4" y="4"/>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8" name="Freeform 263">
                  <a:extLst>
                    <a:ext uri="{FF2B5EF4-FFF2-40B4-BE49-F238E27FC236}">
                      <a16:creationId xmlns:a16="http://schemas.microsoft.com/office/drawing/2014/main" id="{B0EEAA7A-255C-A34A-A097-AA9F85AE0495}"/>
                    </a:ext>
                  </a:extLst>
                </p:cNvPr>
                <p:cNvSpPr>
                  <a:spLocks/>
                </p:cNvSpPr>
                <p:nvPr/>
              </p:nvSpPr>
              <p:spPr bwMode="auto">
                <a:xfrm>
                  <a:off x="5402" y="2283"/>
                  <a:ext cx="3" cy="6"/>
                </a:xfrm>
                <a:custGeom>
                  <a:avLst/>
                  <a:gdLst>
                    <a:gd name="T0" fmla="*/ 0 w 3"/>
                    <a:gd name="T1" fmla="*/ 2 h 6"/>
                    <a:gd name="T2" fmla="*/ 0 w 3"/>
                    <a:gd name="T3" fmla="*/ 4 h 6"/>
                    <a:gd name="T4" fmla="*/ 2 w 3"/>
                    <a:gd name="T5" fmla="*/ 6 h 6"/>
                    <a:gd name="T6" fmla="*/ 3 w 3"/>
                    <a:gd name="T7" fmla="*/ 5 h 6"/>
                    <a:gd name="T8" fmla="*/ 2 w 3"/>
                    <a:gd name="T9" fmla="*/ 3 h 6"/>
                    <a:gd name="T10" fmla="*/ 0 w 3"/>
                    <a:gd name="T11" fmla="*/ 0 h 6"/>
                    <a:gd name="T12" fmla="*/ 0 w 3"/>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2"/>
                      </a:moveTo>
                      <a:lnTo>
                        <a:pt x="0" y="4"/>
                      </a:lnTo>
                      <a:lnTo>
                        <a:pt x="2" y="6"/>
                      </a:lnTo>
                      <a:lnTo>
                        <a:pt x="3" y="5"/>
                      </a:lnTo>
                      <a:lnTo>
                        <a:pt x="2" y="3"/>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9" name="Freeform 264">
                  <a:extLst>
                    <a:ext uri="{FF2B5EF4-FFF2-40B4-BE49-F238E27FC236}">
                      <a16:creationId xmlns:a16="http://schemas.microsoft.com/office/drawing/2014/main" id="{71B96C7A-0C68-AE42-9F1A-3893CEB9BD33}"/>
                    </a:ext>
                  </a:extLst>
                </p:cNvPr>
                <p:cNvSpPr>
                  <a:spLocks/>
                </p:cNvSpPr>
                <p:nvPr/>
              </p:nvSpPr>
              <p:spPr bwMode="auto">
                <a:xfrm>
                  <a:off x="5404" y="2269"/>
                  <a:ext cx="9" cy="8"/>
                </a:xfrm>
                <a:custGeom>
                  <a:avLst/>
                  <a:gdLst>
                    <a:gd name="T0" fmla="*/ 9 w 9"/>
                    <a:gd name="T1" fmla="*/ 0 h 8"/>
                    <a:gd name="T2" fmla="*/ 7 w 9"/>
                    <a:gd name="T3" fmla="*/ 0 h 8"/>
                    <a:gd name="T4" fmla="*/ 6 w 9"/>
                    <a:gd name="T5" fmla="*/ 1 h 8"/>
                    <a:gd name="T6" fmla="*/ 5 w 9"/>
                    <a:gd name="T7" fmla="*/ 1 h 8"/>
                    <a:gd name="T8" fmla="*/ 4 w 9"/>
                    <a:gd name="T9" fmla="*/ 3 h 8"/>
                    <a:gd name="T10" fmla="*/ 3 w 9"/>
                    <a:gd name="T11" fmla="*/ 3 h 8"/>
                    <a:gd name="T12" fmla="*/ 1 w 9"/>
                    <a:gd name="T13" fmla="*/ 4 h 8"/>
                    <a:gd name="T14" fmla="*/ 0 w 9"/>
                    <a:gd name="T15" fmla="*/ 7 h 8"/>
                    <a:gd name="T16" fmla="*/ 1 w 9"/>
                    <a:gd name="T17" fmla="*/ 7 h 8"/>
                    <a:gd name="T18" fmla="*/ 3 w 9"/>
                    <a:gd name="T19" fmla="*/ 7 h 8"/>
                    <a:gd name="T20" fmla="*/ 4 w 9"/>
                    <a:gd name="T21" fmla="*/ 8 h 8"/>
                    <a:gd name="T22" fmla="*/ 5 w 9"/>
                    <a:gd name="T23" fmla="*/ 7 h 8"/>
                    <a:gd name="T24" fmla="*/ 5 w 9"/>
                    <a:gd name="T25" fmla="*/ 5 h 8"/>
                    <a:gd name="T26" fmla="*/ 8 w 9"/>
                    <a:gd name="T27" fmla="*/ 4 h 8"/>
                    <a:gd name="T28" fmla="*/ 9 w 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8">
                      <a:moveTo>
                        <a:pt x="9" y="0"/>
                      </a:moveTo>
                      <a:lnTo>
                        <a:pt x="7" y="0"/>
                      </a:lnTo>
                      <a:lnTo>
                        <a:pt x="6" y="1"/>
                      </a:lnTo>
                      <a:lnTo>
                        <a:pt x="5" y="1"/>
                      </a:lnTo>
                      <a:lnTo>
                        <a:pt x="4" y="3"/>
                      </a:lnTo>
                      <a:lnTo>
                        <a:pt x="3" y="3"/>
                      </a:lnTo>
                      <a:lnTo>
                        <a:pt x="1" y="4"/>
                      </a:lnTo>
                      <a:lnTo>
                        <a:pt x="0" y="7"/>
                      </a:lnTo>
                      <a:lnTo>
                        <a:pt x="1" y="7"/>
                      </a:lnTo>
                      <a:lnTo>
                        <a:pt x="3" y="7"/>
                      </a:lnTo>
                      <a:lnTo>
                        <a:pt x="4" y="8"/>
                      </a:lnTo>
                      <a:lnTo>
                        <a:pt x="5" y="7"/>
                      </a:lnTo>
                      <a:lnTo>
                        <a:pt x="5" y="5"/>
                      </a:lnTo>
                      <a:lnTo>
                        <a:pt x="8"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0" name="Freeform 265">
                  <a:extLst>
                    <a:ext uri="{FF2B5EF4-FFF2-40B4-BE49-F238E27FC236}">
                      <a16:creationId xmlns:a16="http://schemas.microsoft.com/office/drawing/2014/main" id="{5EEC18C4-FF03-1B40-BB69-48BEA614A94A}"/>
                    </a:ext>
                  </a:extLst>
                </p:cNvPr>
                <p:cNvSpPr>
                  <a:spLocks/>
                </p:cNvSpPr>
                <p:nvPr/>
              </p:nvSpPr>
              <p:spPr bwMode="auto">
                <a:xfrm>
                  <a:off x="5382" y="2173"/>
                  <a:ext cx="5" cy="7"/>
                </a:xfrm>
                <a:custGeom>
                  <a:avLst/>
                  <a:gdLst>
                    <a:gd name="T0" fmla="*/ 0 w 5"/>
                    <a:gd name="T1" fmla="*/ 3 h 7"/>
                    <a:gd name="T2" fmla="*/ 2 w 5"/>
                    <a:gd name="T3" fmla="*/ 7 h 7"/>
                    <a:gd name="T4" fmla="*/ 3 w 5"/>
                    <a:gd name="T5" fmla="*/ 7 h 7"/>
                    <a:gd name="T6" fmla="*/ 5 w 5"/>
                    <a:gd name="T7" fmla="*/ 6 h 7"/>
                    <a:gd name="T8" fmla="*/ 4 w 5"/>
                    <a:gd name="T9" fmla="*/ 3 h 7"/>
                    <a:gd name="T10" fmla="*/ 2 w 5"/>
                    <a:gd name="T11" fmla="*/ 3 h 7"/>
                    <a:gd name="T12" fmla="*/ 2 w 5"/>
                    <a:gd name="T13" fmla="*/ 0 h 7"/>
                    <a:gd name="T14" fmla="*/ 0 w 5"/>
                    <a:gd name="T15" fmla="*/ 1 h 7"/>
                    <a:gd name="T16" fmla="*/ 0 w 5"/>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3"/>
                      </a:moveTo>
                      <a:lnTo>
                        <a:pt x="2" y="7"/>
                      </a:lnTo>
                      <a:lnTo>
                        <a:pt x="3" y="7"/>
                      </a:lnTo>
                      <a:lnTo>
                        <a:pt x="5" y="6"/>
                      </a:lnTo>
                      <a:lnTo>
                        <a:pt x="4" y="3"/>
                      </a:lnTo>
                      <a:lnTo>
                        <a:pt x="2" y="3"/>
                      </a:lnTo>
                      <a:lnTo>
                        <a:pt x="2"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1" name="Freeform 266">
                  <a:extLst>
                    <a:ext uri="{FF2B5EF4-FFF2-40B4-BE49-F238E27FC236}">
                      <a16:creationId xmlns:a16="http://schemas.microsoft.com/office/drawing/2014/main" id="{39D8ADCB-26E5-1C40-A2A9-7489A3427CFA}"/>
                    </a:ext>
                  </a:extLst>
                </p:cNvPr>
                <p:cNvSpPr>
                  <a:spLocks/>
                </p:cNvSpPr>
                <p:nvPr/>
              </p:nvSpPr>
              <p:spPr bwMode="auto">
                <a:xfrm>
                  <a:off x="5402" y="2186"/>
                  <a:ext cx="3" cy="3"/>
                </a:xfrm>
                <a:custGeom>
                  <a:avLst/>
                  <a:gdLst>
                    <a:gd name="T0" fmla="*/ 2 w 3"/>
                    <a:gd name="T1" fmla="*/ 0 h 3"/>
                    <a:gd name="T2" fmla="*/ 0 w 3"/>
                    <a:gd name="T3" fmla="*/ 2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2"/>
                      </a:lnTo>
                      <a:lnTo>
                        <a:pt x="1" y="3"/>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2" name="Freeform 267">
                  <a:extLst>
                    <a:ext uri="{FF2B5EF4-FFF2-40B4-BE49-F238E27FC236}">
                      <a16:creationId xmlns:a16="http://schemas.microsoft.com/office/drawing/2014/main" id="{8F1232A2-21CB-7F45-9403-1489864F46D0}"/>
                    </a:ext>
                  </a:extLst>
                </p:cNvPr>
                <p:cNvSpPr>
                  <a:spLocks/>
                </p:cNvSpPr>
                <p:nvPr/>
              </p:nvSpPr>
              <p:spPr bwMode="auto">
                <a:xfrm>
                  <a:off x="5341" y="2138"/>
                  <a:ext cx="3" cy="5"/>
                </a:xfrm>
                <a:custGeom>
                  <a:avLst/>
                  <a:gdLst>
                    <a:gd name="T0" fmla="*/ 2 w 3"/>
                    <a:gd name="T1" fmla="*/ 4 h 5"/>
                    <a:gd name="T2" fmla="*/ 3 w 3"/>
                    <a:gd name="T3" fmla="*/ 4 h 5"/>
                    <a:gd name="T4" fmla="*/ 3 w 3"/>
                    <a:gd name="T5" fmla="*/ 2 h 5"/>
                    <a:gd name="T6" fmla="*/ 2 w 3"/>
                    <a:gd name="T7" fmla="*/ 0 h 5"/>
                    <a:gd name="T8" fmla="*/ 2 w 3"/>
                    <a:gd name="T9" fmla="*/ 2 h 5"/>
                    <a:gd name="T10" fmla="*/ 1 w 3"/>
                    <a:gd name="T11" fmla="*/ 2 h 5"/>
                    <a:gd name="T12" fmla="*/ 0 w 3"/>
                    <a:gd name="T13" fmla="*/ 3 h 5"/>
                    <a:gd name="T14" fmla="*/ 2 w 3"/>
                    <a:gd name="T15" fmla="*/ 5 h 5"/>
                    <a:gd name="T16" fmla="*/ 2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4"/>
                      </a:moveTo>
                      <a:lnTo>
                        <a:pt x="3" y="4"/>
                      </a:lnTo>
                      <a:lnTo>
                        <a:pt x="3" y="2"/>
                      </a:lnTo>
                      <a:lnTo>
                        <a:pt x="2" y="0"/>
                      </a:lnTo>
                      <a:lnTo>
                        <a:pt x="2" y="2"/>
                      </a:lnTo>
                      <a:lnTo>
                        <a:pt x="1" y="2"/>
                      </a:lnTo>
                      <a:lnTo>
                        <a:pt x="0" y="3"/>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3" name="Freeform 268">
                  <a:extLst>
                    <a:ext uri="{FF2B5EF4-FFF2-40B4-BE49-F238E27FC236}">
                      <a16:creationId xmlns:a16="http://schemas.microsoft.com/office/drawing/2014/main" id="{7A31A862-34DF-3647-8439-B1A5697B3B8E}"/>
                    </a:ext>
                  </a:extLst>
                </p:cNvPr>
                <p:cNvSpPr>
                  <a:spLocks/>
                </p:cNvSpPr>
                <p:nvPr/>
              </p:nvSpPr>
              <p:spPr bwMode="auto">
                <a:xfrm>
                  <a:off x="5345" y="2159"/>
                  <a:ext cx="11" cy="7"/>
                </a:xfrm>
                <a:custGeom>
                  <a:avLst/>
                  <a:gdLst>
                    <a:gd name="T0" fmla="*/ 8 w 11"/>
                    <a:gd name="T1" fmla="*/ 7 h 7"/>
                    <a:gd name="T2" fmla="*/ 11 w 11"/>
                    <a:gd name="T3" fmla="*/ 3 h 7"/>
                    <a:gd name="T4" fmla="*/ 10 w 11"/>
                    <a:gd name="T5" fmla="*/ 0 h 7"/>
                    <a:gd name="T6" fmla="*/ 8 w 11"/>
                    <a:gd name="T7" fmla="*/ 0 h 7"/>
                    <a:gd name="T8" fmla="*/ 1 w 11"/>
                    <a:gd name="T9" fmla="*/ 2 h 7"/>
                    <a:gd name="T10" fmla="*/ 0 w 11"/>
                    <a:gd name="T11" fmla="*/ 4 h 7"/>
                    <a:gd name="T12" fmla="*/ 1 w 11"/>
                    <a:gd name="T13" fmla="*/ 7 h 7"/>
                    <a:gd name="T14" fmla="*/ 4 w 11"/>
                    <a:gd name="T15" fmla="*/ 7 h 7"/>
                    <a:gd name="T16" fmla="*/ 8 w 11"/>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7"/>
                      </a:moveTo>
                      <a:lnTo>
                        <a:pt x="11" y="3"/>
                      </a:lnTo>
                      <a:lnTo>
                        <a:pt x="10" y="0"/>
                      </a:lnTo>
                      <a:lnTo>
                        <a:pt x="8" y="0"/>
                      </a:lnTo>
                      <a:lnTo>
                        <a:pt x="1" y="2"/>
                      </a:lnTo>
                      <a:lnTo>
                        <a:pt x="0" y="4"/>
                      </a:lnTo>
                      <a:lnTo>
                        <a:pt x="1" y="7"/>
                      </a:lnTo>
                      <a:lnTo>
                        <a:pt x="4" y="7"/>
                      </a:lnTo>
                      <a:lnTo>
                        <a:pt x="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4" name="Freeform 269">
                  <a:extLst>
                    <a:ext uri="{FF2B5EF4-FFF2-40B4-BE49-F238E27FC236}">
                      <a16:creationId xmlns:a16="http://schemas.microsoft.com/office/drawing/2014/main" id="{C5E2A0B0-3E81-9848-B6E1-E83B4DAE5F78}"/>
                    </a:ext>
                  </a:extLst>
                </p:cNvPr>
                <p:cNvSpPr>
                  <a:spLocks/>
                </p:cNvSpPr>
                <p:nvPr/>
              </p:nvSpPr>
              <p:spPr bwMode="auto">
                <a:xfrm>
                  <a:off x="5362" y="2130"/>
                  <a:ext cx="3" cy="3"/>
                </a:xfrm>
                <a:custGeom>
                  <a:avLst/>
                  <a:gdLst>
                    <a:gd name="T0" fmla="*/ 2 w 3"/>
                    <a:gd name="T1" fmla="*/ 0 h 3"/>
                    <a:gd name="T2" fmla="*/ 0 w 3"/>
                    <a:gd name="T3" fmla="*/ 1 h 3"/>
                    <a:gd name="T4" fmla="*/ 1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1"/>
                      </a:lnTo>
                      <a:lnTo>
                        <a:pt x="1"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5" name="Freeform 270">
                  <a:extLst>
                    <a:ext uri="{FF2B5EF4-FFF2-40B4-BE49-F238E27FC236}">
                      <a16:creationId xmlns:a16="http://schemas.microsoft.com/office/drawing/2014/main" id="{F3FE946D-5576-624A-A0FA-FD5BDFBB4A6E}"/>
                    </a:ext>
                  </a:extLst>
                </p:cNvPr>
                <p:cNvSpPr>
                  <a:spLocks/>
                </p:cNvSpPr>
                <p:nvPr/>
              </p:nvSpPr>
              <p:spPr bwMode="auto">
                <a:xfrm>
                  <a:off x="5384" y="2134"/>
                  <a:ext cx="4" cy="7"/>
                </a:xfrm>
                <a:custGeom>
                  <a:avLst/>
                  <a:gdLst>
                    <a:gd name="T0" fmla="*/ 3 w 4"/>
                    <a:gd name="T1" fmla="*/ 0 h 7"/>
                    <a:gd name="T2" fmla="*/ 1 w 4"/>
                    <a:gd name="T3" fmla="*/ 1 h 7"/>
                    <a:gd name="T4" fmla="*/ 0 w 4"/>
                    <a:gd name="T5" fmla="*/ 3 h 7"/>
                    <a:gd name="T6" fmla="*/ 0 w 4"/>
                    <a:gd name="T7" fmla="*/ 5 h 7"/>
                    <a:gd name="T8" fmla="*/ 1 w 4"/>
                    <a:gd name="T9" fmla="*/ 7 h 7"/>
                    <a:gd name="T10" fmla="*/ 2 w 4"/>
                    <a:gd name="T11" fmla="*/ 7 h 7"/>
                    <a:gd name="T12" fmla="*/ 4 w 4"/>
                    <a:gd name="T13" fmla="*/ 3 h 7"/>
                    <a:gd name="T14" fmla="*/ 3 w 4"/>
                    <a:gd name="T15" fmla="*/ 1 h 7"/>
                    <a:gd name="T16" fmla="*/ 3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3" y="0"/>
                      </a:moveTo>
                      <a:lnTo>
                        <a:pt x="1" y="1"/>
                      </a:lnTo>
                      <a:lnTo>
                        <a:pt x="0" y="3"/>
                      </a:lnTo>
                      <a:lnTo>
                        <a:pt x="0" y="5"/>
                      </a:lnTo>
                      <a:lnTo>
                        <a:pt x="1" y="7"/>
                      </a:lnTo>
                      <a:lnTo>
                        <a:pt x="2" y="7"/>
                      </a:lnTo>
                      <a:lnTo>
                        <a:pt x="4" y="3"/>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6" name="Freeform 271">
                  <a:extLst>
                    <a:ext uri="{FF2B5EF4-FFF2-40B4-BE49-F238E27FC236}">
                      <a16:creationId xmlns:a16="http://schemas.microsoft.com/office/drawing/2014/main" id="{C0E182B5-2046-1044-A4BC-A7146A2209CD}"/>
                    </a:ext>
                  </a:extLst>
                </p:cNvPr>
                <p:cNvSpPr>
                  <a:spLocks/>
                </p:cNvSpPr>
                <p:nvPr/>
              </p:nvSpPr>
              <p:spPr bwMode="auto">
                <a:xfrm>
                  <a:off x="5372" y="2125"/>
                  <a:ext cx="4" cy="6"/>
                </a:xfrm>
                <a:custGeom>
                  <a:avLst/>
                  <a:gdLst>
                    <a:gd name="T0" fmla="*/ 2 w 4"/>
                    <a:gd name="T1" fmla="*/ 6 h 6"/>
                    <a:gd name="T2" fmla="*/ 4 w 4"/>
                    <a:gd name="T3" fmla="*/ 4 h 6"/>
                    <a:gd name="T4" fmla="*/ 3 w 4"/>
                    <a:gd name="T5" fmla="*/ 2 h 6"/>
                    <a:gd name="T6" fmla="*/ 2 w 4"/>
                    <a:gd name="T7" fmla="*/ 0 h 6"/>
                    <a:gd name="T8" fmla="*/ 0 w 4"/>
                    <a:gd name="T9" fmla="*/ 3 h 6"/>
                    <a:gd name="T10" fmla="*/ 1 w 4"/>
                    <a:gd name="T11" fmla="*/ 4 h 6"/>
                    <a:gd name="T12" fmla="*/ 2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4"/>
                      </a:lnTo>
                      <a:lnTo>
                        <a:pt x="3" y="2"/>
                      </a:lnTo>
                      <a:lnTo>
                        <a:pt x="2" y="0"/>
                      </a:lnTo>
                      <a:lnTo>
                        <a:pt x="0" y="3"/>
                      </a:lnTo>
                      <a:lnTo>
                        <a:pt x="1" y="4"/>
                      </a:lnTo>
                      <a:lnTo>
                        <a:pt x="2"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7" name="Freeform 272">
                  <a:extLst>
                    <a:ext uri="{FF2B5EF4-FFF2-40B4-BE49-F238E27FC236}">
                      <a16:creationId xmlns:a16="http://schemas.microsoft.com/office/drawing/2014/main" id="{E320F92A-CD1A-474D-8507-F092D18F77FA}"/>
                    </a:ext>
                  </a:extLst>
                </p:cNvPr>
                <p:cNvSpPr>
                  <a:spLocks/>
                </p:cNvSpPr>
                <p:nvPr/>
              </p:nvSpPr>
              <p:spPr bwMode="auto">
                <a:xfrm>
                  <a:off x="5323" y="2043"/>
                  <a:ext cx="59" cy="99"/>
                </a:xfrm>
                <a:custGeom>
                  <a:avLst/>
                  <a:gdLst>
                    <a:gd name="T0" fmla="*/ 10 w 59"/>
                    <a:gd name="T1" fmla="*/ 11 h 99"/>
                    <a:gd name="T2" fmla="*/ 1 w 59"/>
                    <a:gd name="T3" fmla="*/ 17 h 99"/>
                    <a:gd name="T4" fmla="*/ 1 w 59"/>
                    <a:gd name="T5" fmla="*/ 22 h 99"/>
                    <a:gd name="T6" fmla="*/ 7 w 59"/>
                    <a:gd name="T7" fmla="*/ 20 h 99"/>
                    <a:gd name="T8" fmla="*/ 11 w 59"/>
                    <a:gd name="T9" fmla="*/ 26 h 99"/>
                    <a:gd name="T10" fmla="*/ 16 w 59"/>
                    <a:gd name="T11" fmla="*/ 33 h 99"/>
                    <a:gd name="T12" fmla="*/ 17 w 59"/>
                    <a:gd name="T13" fmla="*/ 39 h 99"/>
                    <a:gd name="T14" fmla="*/ 14 w 59"/>
                    <a:gd name="T15" fmla="*/ 40 h 99"/>
                    <a:gd name="T16" fmla="*/ 12 w 59"/>
                    <a:gd name="T17" fmla="*/ 41 h 99"/>
                    <a:gd name="T18" fmla="*/ 7 w 59"/>
                    <a:gd name="T19" fmla="*/ 45 h 99"/>
                    <a:gd name="T20" fmla="*/ 15 w 59"/>
                    <a:gd name="T21" fmla="*/ 48 h 99"/>
                    <a:gd name="T22" fmla="*/ 16 w 59"/>
                    <a:gd name="T23" fmla="*/ 59 h 99"/>
                    <a:gd name="T24" fmla="*/ 19 w 59"/>
                    <a:gd name="T25" fmla="*/ 59 h 99"/>
                    <a:gd name="T26" fmla="*/ 16 w 59"/>
                    <a:gd name="T27" fmla="*/ 68 h 99"/>
                    <a:gd name="T28" fmla="*/ 19 w 59"/>
                    <a:gd name="T29" fmla="*/ 72 h 99"/>
                    <a:gd name="T30" fmla="*/ 17 w 59"/>
                    <a:gd name="T31" fmla="*/ 77 h 99"/>
                    <a:gd name="T32" fmla="*/ 19 w 59"/>
                    <a:gd name="T33" fmla="*/ 83 h 99"/>
                    <a:gd name="T34" fmla="*/ 20 w 59"/>
                    <a:gd name="T35" fmla="*/ 91 h 99"/>
                    <a:gd name="T36" fmla="*/ 23 w 59"/>
                    <a:gd name="T37" fmla="*/ 95 h 99"/>
                    <a:gd name="T38" fmla="*/ 23 w 59"/>
                    <a:gd name="T39" fmla="*/ 99 h 99"/>
                    <a:gd name="T40" fmla="*/ 26 w 59"/>
                    <a:gd name="T41" fmla="*/ 93 h 99"/>
                    <a:gd name="T42" fmla="*/ 30 w 59"/>
                    <a:gd name="T43" fmla="*/ 92 h 99"/>
                    <a:gd name="T44" fmla="*/ 38 w 59"/>
                    <a:gd name="T45" fmla="*/ 85 h 99"/>
                    <a:gd name="T46" fmla="*/ 41 w 59"/>
                    <a:gd name="T47" fmla="*/ 83 h 99"/>
                    <a:gd name="T48" fmla="*/ 44 w 59"/>
                    <a:gd name="T49" fmla="*/ 87 h 99"/>
                    <a:gd name="T50" fmla="*/ 48 w 59"/>
                    <a:gd name="T51" fmla="*/ 87 h 99"/>
                    <a:gd name="T52" fmla="*/ 48 w 59"/>
                    <a:gd name="T53" fmla="*/ 84 h 99"/>
                    <a:gd name="T54" fmla="*/ 54 w 59"/>
                    <a:gd name="T55" fmla="*/ 81 h 99"/>
                    <a:gd name="T56" fmla="*/ 57 w 59"/>
                    <a:gd name="T57" fmla="*/ 73 h 99"/>
                    <a:gd name="T58" fmla="*/ 58 w 59"/>
                    <a:gd name="T59" fmla="*/ 58 h 99"/>
                    <a:gd name="T60" fmla="*/ 56 w 59"/>
                    <a:gd name="T61" fmla="*/ 60 h 99"/>
                    <a:gd name="T62" fmla="*/ 54 w 59"/>
                    <a:gd name="T63" fmla="*/ 43 h 99"/>
                    <a:gd name="T64" fmla="*/ 52 w 59"/>
                    <a:gd name="T65" fmla="*/ 33 h 99"/>
                    <a:gd name="T66" fmla="*/ 36 w 59"/>
                    <a:gd name="T67" fmla="*/ 12 h 99"/>
                    <a:gd name="T68" fmla="*/ 25 w 59"/>
                    <a:gd name="T69"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99">
                      <a:moveTo>
                        <a:pt x="16" y="5"/>
                      </a:moveTo>
                      <a:lnTo>
                        <a:pt x="10" y="11"/>
                      </a:lnTo>
                      <a:lnTo>
                        <a:pt x="6" y="12"/>
                      </a:lnTo>
                      <a:lnTo>
                        <a:pt x="1" y="17"/>
                      </a:lnTo>
                      <a:lnTo>
                        <a:pt x="0" y="21"/>
                      </a:lnTo>
                      <a:lnTo>
                        <a:pt x="1" y="22"/>
                      </a:lnTo>
                      <a:lnTo>
                        <a:pt x="3" y="19"/>
                      </a:lnTo>
                      <a:lnTo>
                        <a:pt x="7" y="20"/>
                      </a:lnTo>
                      <a:lnTo>
                        <a:pt x="5" y="21"/>
                      </a:lnTo>
                      <a:lnTo>
                        <a:pt x="11" y="26"/>
                      </a:lnTo>
                      <a:lnTo>
                        <a:pt x="14" y="33"/>
                      </a:lnTo>
                      <a:lnTo>
                        <a:pt x="16" y="33"/>
                      </a:lnTo>
                      <a:lnTo>
                        <a:pt x="16" y="36"/>
                      </a:lnTo>
                      <a:lnTo>
                        <a:pt x="17" y="39"/>
                      </a:lnTo>
                      <a:lnTo>
                        <a:pt x="19" y="42"/>
                      </a:lnTo>
                      <a:lnTo>
                        <a:pt x="14" y="40"/>
                      </a:lnTo>
                      <a:lnTo>
                        <a:pt x="13" y="38"/>
                      </a:lnTo>
                      <a:lnTo>
                        <a:pt x="12" y="41"/>
                      </a:lnTo>
                      <a:lnTo>
                        <a:pt x="9" y="40"/>
                      </a:lnTo>
                      <a:lnTo>
                        <a:pt x="7" y="45"/>
                      </a:lnTo>
                      <a:lnTo>
                        <a:pt x="13" y="49"/>
                      </a:lnTo>
                      <a:lnTo>
                        <a:pt x="15" y="48"/>
                      </a:lnTo>
                      <a:lnTo>
                        <a:pt x="16" y="52"/>
                      </a:lnTo>
                      <a:lnTo>
                        <a:pt x="16" y="59"/>
                      </a:lnTo>
                      <a:lnTo>
                        <a:pt x="18" y="61"/>
                      </a:lnTo>
                      <a:lnTo>
                        <a:pt x="19" y="59"/>
                      </a:lnTo>
                      <a:lnTo>
                        <a:pt x="21" y="65"/>
                      </a:lnTo>
                      <a:lnTo>
                        <a:pt x="16" y="68"/>
                      </a:lnTo>
                      <a:lnTo>
                        <a:pt x="16" y="71"/>
                      </a:lnTo>
                      <a:lnTo>
                        <a:pt x="19" y="72"/>
                      </a:lnTo>
                      <a:lnTo>
                        <a:pt x="19" y="75"/>
                      </a:lnTo>
                      <a:lnTo>
                        <a:pt x="17" y="77"/>
                      </a:lnTo>
                      <a:lnTo>
                        <a:pt x="17" y="80"/>
                      </a:lnTo>
                      <a:lnTo>
                        <a:pt x="19" y="83"/>
                      </a:lnTo>
                      <a:lnTo>
                        <a:pt x="16" y="83"/>
                      </a:lnTo>
                      <a:lnTo>
                        <a:pt x="20" y="91"/>
                      </a:lnTo>
                      <a:lnTo>
                        <a:pt x="22" y="92"/>
                      </a:lnTo>
                      <a:lnTo>
                        <a:pt x="23" y="95"/>
                      </a:lnTo>
                      <a:lnTo>
                        <a:pt x="24" y="96"/>
                      </a:lnTo>
                      <a:lnTo>
                        <a:pt x="23" y="99"/>
                      </a:lnTo>
                      <a:lnTo>
                        <a:pt x="26" y="97"/>
                      </a:lnTo>
                      <a:lnTo>
                        <a:pt x="26" y="93"/>
                      </a:lnTo>
                      <a:lnTo>
                        <a:pt x="27" y="95"/>
                      </a:lnTo>
                      <a:lnTo>
                        <a:pt x="30" y="92"/>
                      </a:lnTo>
                      <a:lnTo>
                        <a:pt x="36" y="85"/>
                      </a:lnTo>
                      <a:lnTo>
                        <a:pt x="38" y="85"/>
                      </a:lnTo>
                      <a:lnTo>
                        <a:pt x="39" y="86"/>
                      </a:lnTo>
                      <a:lnTo>
                        <a:pt x="41" y="83"/>
                      </a:lnTo>
                      <a:lnTo>
                        <a:pt x="42" y="84"/>
                      </a:lnTo>
                      <a:lnTo>
                        <a:pt x="44" y="87"/>
                      </a:lnTo>
                      <a:lnTo>
                        <a:pt x="46" y="85"/>
                      </a:lnTo>
                      <a:lnTo>
                        <a:pt x="48" y="87"/>
                      </a:lnTo>
                      <a:lnTo>
                        <a:pt x="48" y="86"/>
                      </a:lnTo>
                      <a:lnTo>
                        <a:pt x="48" y="84"/>
                      </a:lnTo>
                      <a:lnTo>
                        <a:pt x="51" y="81"/>
                      </a:lnTo>
                      <a:lnTo>
                        <a:pt x="54" y="81"/>
                      </a:lnTo>
                      <a:lnTo>
                        <a:pt x="58" y="75"/>
                      </a:lnTo>
                      <a:lnTo>
                        <a:pt x="57" y="73"/>
                      </a:lnTo>
                      <a:lnTo>
                        <a:pt x="59" y="71"/>
                      </a:lnTo>
                      <a:lnTo>
                        <a:pt x="58" y="58"/>
                      </a:lnTo>
                      <a:lnTo>
                        <a:pt x="58" y="58"/>
                      </a:lnTo>
                      <a:lnTo>
                        <a:pt x="56" y="60"/>
                      </a:lnTo>
                      <a:lnTo>
                        <a:pt x="56" y="56"/>
                      </a:lnTo>
                      <a:lnTo>
                        <a:pt x="54" y="43"/>
                      </a:lnTo>
                      <a:lnTo>
                        <a:pt x="52" y="41"/>
                      </a:lnTo>
                      <a:lnTo>
                        <a:pt x="52" y="33"/>
                      </a:lnTo>
                      <a:lnTo>
                        <a:pt x="44" y="21"/>
                      </a:lnTo>
                      <a:lnTo>
                        <a:pt x="36" y="12"/>
                      </a:lnTo>
                      <a:lnTo>
                        <a:pt x="31" y="0"/>
                      </a:lnTo>
                      <a:lnTo>
                        <a:pt x="25" y="5"/>
                      </a:lnTo>
                      <a:lnTo>
                        <a:pt x="1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8" name="Freeform 273">
                  <a:extLst>
                    <a:ext uri="{FF2B5EF4-FFF2-40B4-BE49-F238E27FC236}">
                      <a16:creationId xmlns:a16="http://schemas.microsoft.com/office/drawing/2014/main" id="{20B517F8-18DA-4E46-95C2-0F04E346FAAA}"/>
                    </a:ext>
                  </a:extLst>
                </p:cNvPr>
                <p:cNvSpPr>
                  <a:spLocks/>
                </p:cNvSpPr>
                <p:nvPr/>
              </p:nvSpPr>
              <p:spPr bwMode="auto">
                <a:xfrm>
                  <a:off x="5384" y="2144"/>
                  <a:ext cx="3" cy="4"/>
                </a:xfrm>
                <a:custGeom>
                  <a:avLst/>
                  <a:gdLst>
                    <a:gd name="T0" fmla="*/ 0 w 3"/>
                    <a:gd name="T1" fmla="*/ 4 h 4"/>
                    <a:gd name="T2" fmla="*/ 1 w 3"/>
                    <a:gd name="T3" fmla="*/ 4 h 4"/>
                    <a:gd name="T4" fmla="*/ 2 w 3"/>
                    <a:gd name="T5" fmla="*/ 2 h 4"/>
                    <a:gd name="T6" fmla="*/ 3 w 3"/>
                    <a:gd name="T7" fmla="*/ 0 h 4"/>
                    <a:gd name="T8" fmla="*/ 0 w 3"/>
                    <a:gd name="T9" fmla="*/ 0 h 4"/>
                    <a:gd name="T10" fmla="*/ 0 w 3"/>
                    <a:gd name="T11" fmla="*/ 1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lnTo>
                        <a:pt x="1" y="4"/>
                      </a:lnTo>
                      <a:lnTo>
                        <a:pt x="2" y="2"/>
                      </a:lnTo>
                      <a:lnTo>
                        <a:pt x="3" y="0"/>
                      </a:lnTo>
                      <a:lnTo>
                        <a:pt x="0"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9" name="Freeform 274">
                  <a:extLst>
                    <a:ext uri="{FF2B5EF4-FFF2-40B4-BE49-F238E27FC236}">
                      <a16:creationId xmlns:a16="http://schemas.microsoft.com/office/drawing/2014/main" id="{C1E1358D-DE4C-704C-978F-F9C426D5003B}"/>
                    </a:ext>
                  </a:extLst>
                </p:cNvPr>
                <p:cNvSpPr>
                  <a:spLocks/>
                </p:cNvSpPr>
                <p:nvPr/>
              </p:nvSpPr>
              <p:spPr bwMode="auto">
                <a:xfrm>
                  <a:off x="5294" y="1930"/>
                  <a:ext cx="68" cy="139"/>
                </a:xfrm>
                <a:custGeom>
                  <a:avLst/>
                  <a:gdLst>
                    <a:gd name="T0" fmla="*/ 60 w 68"/>
                    <a:gd name="T1" fmla="*/ 8 h 139"/>
                    <a:gd name="T2" fmla="*/ 59 w 68"/>
                    <a:gd name="T3" fmla="*/ 2 h 139"/>
                    <a:gd name="T4" fmla="*/ 55 w 68"/>
                    <a:gd name="T5" fmla="*/ 1 h 139"/>
                    <a:gd name="T6" fmla="*/ 54 w 68"/>
                    <a:gd name="T7" fmla="*/ 8 h 139"/>
                    <a:gd name="T8" fmla="*/ 54 w 68"/>
                    <a:gd name="T9" fmla="*/ 14 h 139"/>
                    <a:gd name="T10" fmla="*/ 49 w 68"/>
                    <a:gd name="T11" fmla="*/ 18 h 139"/>
                    <a:gd name="T12" fmla="*/ 44 w 68"/>
                    <a:gd name="T13" fmla="*/ 27 h 139"/>
                    <a:gd name="T14" fmla="*/ 38 w 68"/>
                    <a:gd name="T15" fmla="*/ 29 h 139"/>
                    <a:gd name="T16" fmla="*/ 44 w 68"/>
                    <a:gd name="T17" fmla="*/ 35 h 139"/>
                    <a:gd name="T18" fmla="*/ 42 w 68"/>
                    <a:gd name="T19" fmla="*/ 42 h 139"/>
                    <a:gd name="T20" fmla="*/ 33 w 68"/>
                    <a:gd name="T21" fmla="*/ 42 h 139"/>
                    <a:gd name="T22" fmla="*/ 28 w 68"/>
                    <a:gd name="T23" fmla="*/ 42 h 139"/>
                    <a:gd name="T24" fmla="*/ 23 w 68"/>
                    <a:gd name="T25" fmla="*/ 39 h 139"/>
                    <a:gd name="T26" fmla="*/ 18 w 68"/>
                    <a:gd name="T27" fmla="*/ 38 h 139"/>
                    <a:gd name="T28" fmla="*/ 18 w 68"/>
                    <a:gd name="T29" fmla="*/ 45 h 139"/>
                    <a:gd name="T30" fmla="*/ 14 w 68"/>
                    <a:gd name="T31" fmla="*/ 56 h 139"/>
                    <a:gd name="T32" fmla="*/ 10 w 68"/>
                    <a:gd name="T33" fmla="*/ 63 h 139"/>
                    <a:gd name="T34" fmla="*/ 6 w 68"/>
                    <a:gd name="T35" fmla="*/ 69 h 139"/>
                    <a:gd name="T36" fmla="*/ 0 w 68"/>
                    <a:gd name="T37" fmla="*/ 77 h 139"/>
                    <a:gd name="T38" fmla="*/ 0 w 68"/>
                    <a:gd name="T39" fmla="*/ 87 h 139"/>
                    <a:gd name="T40" fmla="*/ 1 w 68"/>
                    <a:gd name="T41" fmla="*/ 87 h 139"/>
                    <a:gd name="T42" fmla="*/ 5 w 68"/>
                    <a:gd name="T43" fmla="*/ 92 h 139"/>
                    <a:gd name="T44" fmla="*/ 8 w 68"/>
                    <a:gd name="T45" fmla="*/ 91 h 139"/>
                    <a:gd name="T46" fmla="*/ 14 w 68"/>
                    <a:gd name="T47" fmla="*/ 93 h 139"/>
                    <a:gd name="T48" fmla="*/ 18 w 68"/>
                    <a:gd name="T49" fmla="*/ 91 h 139"/>
                    <a:gd name="T50" fmla="*/ 14 w 68"/>
                    <a:gd name="T51" fmla="*/ 95 h 139"/>
                    <a:gd name="T52" fmla="*/ 13 w 68"/>
                    <a:gd name="T53" fmla="*/ 104 h 139"/>
                    <a:gd name="T54" fmla="*/ 14 w 68"/>
                    <a:gd name="T55" fmla="*/ 115 h 139"/>
                    <a:gd name="T56" fmla="*/ 22 w 68"/>
                    <a:gd name="T57" fmla="*/ 113 h 139"/>
                    <a:gd name="T58" fmla="*/ 15 w 68"/>
                    <a:gd name="T59" fmla="*/ 117 h 139"/>
                    <a:gd name="T60" fmla="*/ 14 w 68"/>
                    <a:gd name="T61" fmla="*/ 129 h 139"/>
                    <a:gd name="T62" fmla="*/ 14 w 68"/>
                    <a:gd name="T63" fmla="*/ 132 h 139"/>
                    <a:gd name="T64" fmla="*/ 19 w 68"/>
                    <a:gd name="T65" fmla="*/ 132 h 139"/>
                    <a:gd name="T66" fmla="*/ 18 w 68"/>
                    <a:gd name="T67" fmla="*/ 139 h 139"/>
                    <a:gd name="T68" fmla="*/ 23 w 68"/>
                    <a:gd name="T69" fmla="*/ 137 h 139"/>
                    <a:gd name="T70" fmla="*/ 25 w 68"/>
                    <a:gd name="T71" fmla="*/ 132 h 139"/>
                    <a:gd name="T72" fmla="*/ 29 w 68"/>
                    <a:gd name="T73" fmla="*/ 134 h 139"/>
                    <a:gd name="T74" fmla="*/ 35 w 68"/>
                    <a:gd name="T75" fmla="*/ 125 h 139"/>
                    <a:gd name="T76" fmla="*/ 45 w 68"/>
                    <a:gd name="T77" fmla="*/ 118 h 139"/>
                    <a:gd name="T78" fmla="*/ 60 w 68"/>
                    <a:gd name="T79" fmla="*/ 113 h 139"/>
                    <a:gd name="T80" fmla="*/ 48 w 68"/>
                    <a:gd name="T81" fmla="*/ 102 h 139"/>
                    <a:gd name="T82" fmla="*/ 42 w 68"/>
                    <a:gd name="T83" fmla="*/ 98 h 139"/>
                    <a:gd name="T84" fmla="*/ 42 w 68"/>
                    <a:gd name="T85" fmla="*/ 92 h 139"/>
                    <a:gd name="T86" fmla="*/ 41 w 68"/>
                    <a:gd name="T87" fmla="*/ 84 h 139"/>
                    <a:gd name="T88" fmla="*/ 45 w 68"/>
                    <a:gd name="T89" fmla="*/ 77 h 139"/>
                    <a:gd name="T90" fmla="*/ 51 w 68"/>
                    <a:gd name="T91" fmla="*/ 75 h 139"/>
                    <a:gd name="T92" fmla="*/ 54 w 68"/>
                    <a:gd name="T93" fmla="*/ 71 h 139"/>
                    <a:gd name="T94" fmla="*/ 60 w 68"/>
                    <a:gd name="T95" fmla="*/ 60 h 139"/>
                    <a:gd name="T96" fmla="*/ 63 w 68"/>
                    <a:gd name="T97" fmla="*/ 55 h 139"/>
                    <a:gd name="T98" fmla="*/ 62 w 68"/>
                    <a:gd name="T99" fmla="*/ 49 h 139"/>
                    <a:gd name="T100" fmla="*/ 59 w 68"/>
                    <a:gd name="T101" fmla="*/ 37 h 139"/>
                    <a:gd name="T102" fmla="*/ 61 w 68"/>
                    <a:gd name="T103" fmla="*/ 24 h 139"/>
                    <a:gd name="T104" fmla="*/ 63 w 68"/>
                    <a:gd name="T105" fmla="*/ 20 h 139"/>
                    <a:gd name="T106" fmla="*/ 68 w 68"/>
                    <a:gd name="T107" fmla="*/ 14 h 139"/>
                    <a:gd name="T108" fmla="*/ 65 w 68"/>
                    <a:gd name="T109" fmla="*/ 1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139">
                      <a:moveTo>
                        <a:pt x="64" y="8"/>
                      </a:moveTo>
                      <a:lnTo>
                        <a:pt x="60" y="8"/>
                      </a:lnTo>
                      <a:lnTo>
                        <a:pt x="59" y="6"/>
                      </a:lnTo>
                      <a:lnTo>
                        <a:pt x="59" y="2"/>
                      </a:lnTo>
                      <a:lnTo>
                        <a:pt x="56" y="0"/>
                      </a:lnTo>
                      <a:lnTo>
                        <a:pt x="55" y="1"/>
                      </a:lnTo>
                      <a:lnTo>
                        <a:pt x="55" y="4"/>
                      </a:lnTo>
                      <a:lnTo>
                        <a:pt x="54" y="8"/>
                      </a:lnTo>
                      <a:lnTo>
                        <a:pt x="56" y="11"/>
                      </a:lnTo>
                      <a:lnTo>
                        <a:pt x="54" y="14"/>
                      </a:lnTo>
                      <a:lnTo>
                        <a:pt x="52" y="14"/>
                      </a:lnTo>
                      <a:lnTo>
                        <a:pt x="49" y="18"/>
                      </a:lnTo>
                      <a:lnTo>
                        <a:pt x="49" y="22"/>
                      </a:lnTo>
                      <a:lnTo>
                        <a:pt x="44" y="27"/>
                      </a:lnTo>
                      <a:lnTo>
                        <a:pt x="40" y="27"/>
                      </a:lnTo>
                      <a:lnTo>
                        <a:pt x="38" y="29"/>
                      </a:lnTo>
                      <a:lnTo>
                        <a:pt x="41" y="32"/>
                      </a:lnTo>
                      <a:lnTo>
                        <a:pt x="44" y="35"/>
                      </a:lnTo>
                      <a:lnTo>
                        <a:pt x="44" y="38"/>
                      </a:lnTo>
                      <a:lnTo>
                        <a:pt x="42" y="42"/>
                      </a:lnTo>
                      <a:lnTo>
                        <a:pt x="38" y="42"/>
                      </a:lnTo>
                      <a:lnTo>
                        <a:pt x="33" y="42"/>
                      </a:lnTo>
                      <a:lnTo>
                        <a:pt x="30" y="41"/>
                      </a:lnTo>
                      <a:lnTo>
                        <a:pt x="28" y="42"/>
                      </a:lnTo>
                      <a:lnTo>
                        <a:pt x="25" y="40"/>
                      </a:lnTo>
                      <a:lnTo>
                        <a:pt x="23" y="39"/>
                      </a:lnTo>
                      <a:lnTo>
                        <a:pt x="21" y="34"/>
                      </a:lnTo>
                      <a:lnTo>
                        <a:pt x="18" y="38"/>
                      </a:lnTo>
                      <a:lnTo>
                        <a:pt x="18" y="43"/>
                      </a:lnTo>
                      <a:lnTo>
                        <a:pt x="18" y="45"/>
                      </a:lnTo>
                      <a:lnTo>
                        <a:pt x="17" y="48"/>
                      </a:lnTo>
                      <a:lnTo>
                        <a:pt x="14" y="56"/>
                      </a:lnTo>
                      <a:lnTo>
                        <a:pt x="12" y="58"/>
                      </a:lnTo>
                      <a:lnTo>
                        <a:pt x="10" y="63"/>
                      </a:lnTo>
                      <a:lnTo>
                        <a:pt x="6" y="67"/>
                      </a:lnTo>
                      <a:lnTo>
                        <a:pt x="6" y="69"/>
                      </a:lnTo>
                      <a:lnTo>
                        <a:pt x="4" y="73"/>
                      </a:lnTo>
                      <a:lnTo>
                        <a:pt x="0" y="77"/>
                      </a:lnTo>
                      <a:lnTo>
                        <a:pt x="0" y="87"/>
                      </a:lnTo>
                      <a:lnTo>
                        <a:pt x="0" y="87"/>
                      </a:lnTo>
                      <a:lnTo>
                        <a:pt x="0" y="88"/>
                      </a:lnTo>
                      <a:lnTo>
                        <a:pt x="1" y="87"/>
                      </a:lnTo>
                      <a:lnTo>
                        <a:pt x="3" y="94"/>
                      </a:lnTo>
                      <a:lnTo>
                        <a:pt x="5" y="92"/>
                      </a:lnTo>
                      <a:lnTo>
                        <a:pt x="5" y="90"/>
                      </a:lnTo>
                      <a:lnTo>
                        <a:pt x="8" y="91"/>
                      </a:lnTo>
                      <a:lnTo>
                        <a:pt x="9" y="94"/>
                      </a:lnTo>
                      <a:lnTo>
                        <a:pt x="14" y="93"/>
                      </a:lnTo>
                      <a:lnTo>
                        <a:pt x="15" y="91"/>
                      </a:lnTo>
                      <a:lnTo>
                        <a:pt x="18" y="91"/>
                      </a:lnTo>
                      <a:lnTo>
                        <a:pt x="17" y="94"/>
                      </a:lnTo>
                      <a:lnTo>
                        <a:pt x="14" y="95"/>
                      </a:lnTo>
                      <a:lnTo>
                        <a:pt x="17" y="98"/>
                      </a:lnTo>
                      <a:lnTo>
                        <a:pt x="13" y="104"/>
                      </a:lnTo>
                      <a:lnTo>
                        <a:pt x="13" y="113"/>
                      </a:lnTo>
                      <a:lnTo>
                        <a:pt x="14" y="115"/>
                      </a:lnTo>
                      <a:lnTo>
                        <a:pt x="19" y="115"/>
                      </a:lnTo>
                      <a:lnTo>
                        <a:pt x="22" y="113"/>
                      </a:lnTo>
                      <a:lnTo>
                        <a:pt x="19" y="116"/>
                      </a:lnTo>
                      <a:lnTo>
                        <a:pt x="15" y="117"/>
                      </a:lnTo>
                      <a:lnTo>
                        <a:pt x="14" y="122"/>
                      </a:lnTo>
                      <a:lnTo>
                        <a:pt x="14" y="129"/>
                      </a:lnTo>
                      <a:lnTo>
                        <a:pt x="13" y="132"/>
                      </a:lnTo>
                      <a:lnTo>
                        <a:pt x="14" y="132"/>
                      </a:lnTo>
                      <a:lnTo>
                        <a:pt x="17" y="130"/>
                      </a:lnTo>
                      <a:lnTo>
                        <a:pt x="19" y="132"/>
                      </a:lnTo>
                      <a:lnTo>
                        <a:pt x="17" y="136"/>
                      </a:lnTo>
                      <a:lnTo>
                        <a:pt x="18" y="139"/>
                      </a:lnTo>
                      <a:lnTo>
                        <a:pt x="21" y="136"/>
                      </a:lnTo>
                      <a:lnTo>
                        <a:pt x="23" y="137"/>
                      </a:lnTo>
                      <a:lnTo>
                        <a:pt x="25" y="133"/>
                      </a:lnTo>
                      <a:lnTo>
                        <a:pt x="25" y="132"/>
                      </a:lnTo>
                      <a:lnTo>
                        <a:pt x="26" y="130"/>
                      </a:lnTo>
                      <a:lnTo>
                        <a:pt x="29" y="134"/>
                      </a:lnTo>
                      <a:lnTo>
                        <a:pt x="30" y="130"/>
                      </a:lnTo>
                      <a:lnTo>
                        <a:pt x="35" y="125"/>
                      </a:lnTo>
                      <a:lnTo>
                        <a:pt x="39" y="124"/>
                      </a:lnTo>
                      <a:lnTo>
                        <a:pt x="45" y="118"/>
                      </a:lnTo>
                      <a:lnTo>
                        <a:pt x="54" y="118"/>
                      </a:lnTo>
                      <a:lnTo>
                        <a:pt x="60" y="113"/>
                      </a:lnTo>
                      <a:lnTo>
                        <a:pt x="58" y="109"/>
                      </a:lnTo>
                      <a:lnTo>
                        <a:pt x="48" y="102"/>
                      </a:lnTo>
                      <a:lnTo>
                        <a:pt x="46" y="99"/>
                      </a:lnTo>
                      <a:lnTo>
                        <a:pt x="42" y="98"/>
                      </a:lnTo>
                      <a:lnTo>
                        <a:pt x="40" y="94"/>
                      </a:lnTo>
                      <a:lnTo>
                        <a:pt x="42" y="92"/>
                      </a:lnTo>
                      <a:lnTo>
                        <a:pt x="41" y="88"/>
                      </a:lnTo>
                      <a:lnTo>
                        <a:pt x="41" y="84"/>
                      </a:lnTo>
                      <a:lnTo>
                        <a:pt x="45" y="81"/>
                      </a:lnTo>
                      <a:lnTo>
                        <a:pt x="45" y="77"/>
                      </a:lnTo>
                      <a:lnTo>
                        <a:pt x="49" y="75"/>
                      </a:lnTo>
                      <a:lnTo>
                        <a:pt x="51" y="75"/>
                      </a:lnTo>
                      <a:lnTo>
                        <a:pt x="52" y="73"/>
                      </a:lnTo>
                      <a:lnTo>
                        <a:pt x="54" y="71"/>
                      </a:lnTo>
                      <a:lnTo>
                        <a:pt x="53" y="69"/>
                      </a:lnTo>
                      <a:lnTo>
                        <a:pt x="60" y="60"/>
                      </a:lnTo>
                      <a:lnTo>
                        <a:pt x="59" y="59"/>
                      </a:lnTo>
                      <a:lnTo>
                        <a:pt x="63" y="55"/>
                      </a:lnTo>
                      <a:lnTo>
                        <a:pt x="64" y="51"/>
                      </a:lnTo>
                      <a:lnTo>
                        <a:pt x="62" y="49"/>
                      </a:lnTo>
                      <a:lnTo>
                        <a:pt x="62" y="40"/>
                      </a:lnTo>
                      <a:lnTo>
                        <a:pt x="59" y="37"/>
                      </a:lnTo>
                      <a:lnTo>
                        <a:pt x="59" y="32"/>
                      </a:lnTo>
                      <a:lnTo>
                        <a:pt x="61" y="24"/>
                      </a:lnTo>
                      <a:lnTo>
                        <a:pt x="61" y="20"/>
                      </a:lnTo>
                      <a:lnTo>
                        <a:pt x="63" y="20"/>
                      </a:lnTo>
                      <a:lnTo>
                        <a:pt x="67" y="14"/>
                      </a:lnTo>
                      <a:lnTo>
                        <a:pt x="68" y="14"/>
                      </a:lnTo>
                      <a:lnTo>
                        <a:pt x="67" y="14"/>
                      </a:lnTo>
                      <a:lnTo>
                        <a:pt x="65" y="10"/>
                      </a:lnTo>
                      <a:lnTo>
                        <a:pt x="6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0" name="Freeform 275">
                  <a:extLst>
                    <a:ext uri="{FF2B5EF4-FFF2-40B4-BE49-F238E27FC236}">
                      <a16:creationId xmlns:a16="http://schemas.microsoft.com/office/drawing/2014/main" id="{EE044E57-16C0-2F4A-BDD9-442DFFB67EF0}"/>
                    </a:ext>
                  </a:extLst>
                </p:cNvPr>
                <p:cNvSpPr>
                  <a:spLocks/>
                </p:cNvSpPr>
                <p:nvPr/>
              </p:nvSpPr>
              <p:spPr bwMode="auto">
                <a:xfrm>
                  <a:off x="4751" y="1750"/>
                  <a:ext cx="435" cy="247"/>
                </a:xfrm>
                <a:custGeom>
                  <a:avLst/>
                  <a:gdLst>
                    <a:gd name="T0" fmla="*/ 3 w 435"/>
                    <a:gd name="T1" fmla="*/ 95 h 247"/>
                    <a:gd name="T2" fmla="*/ 7 w 435"/>
                    <a:gd name="T3" fmla="*/ 104 h 247"/>
                    <a:gd name="T4" fmla="*/ 18 w 435"/>
                    <a:gd name="T5" fmla="*/ 118 h 247"/>
                    <a:gd name="T6" fmla="*/ 27 w 435"/>
                    <a:gd name="T7" fmla="*/ 114 h 247"/>
                    <a:gd name="T8" fmla="*/ 38 w 435"/>
                    <a:gd name="T9" fmla="*/ 116 h 247"/>
                    <a:gd name="T10" fmla="*/ 46 w 435"/>
                    <a:gd name="T11" fmla="*/ 129 h 247"/>
                    <a:gd name="T12" fmla="*/ 56 w 435"/>
                    <a:gd name="T13" fmla="*/ 144 h 247"/>
                    <a:gd name="T14" fmla="*/ 55 w 435"/>
                    <a:gd name="T15" fmla="*/ 161 h 247"/>
                    <a:gd name="T16" fmla="*/ 75 w 435"/>
                    <a:gd name="T17" fmla="*/ 180 h 247"/>
                    <a:gd name="T18" fmla="*/ 101 w 435"/>
                    <a:gd name="T19" fmla="*/ 184 h 247"/>
                    <a:gd name="T20" fmla="*/ 116 w 435"/>
                    <a:gd name="T21" fmla="*/ 193 h 247"/>
                    <a:gd name="T22" fmla="*/ 124 w 435"/>
                    <a:gd name="T23" fmla="*/ 198 h 247"/>
                    <a:gd name="T24" fmla="*/ 136 w 435"/>
                    <a:gd name="T25" fmla="*/ 218 h 247"/>
                    <a:gd name="T26" fmla="*/ 158 w 435"/>
                    <a:gd name="T27" fmla="*/ 229 h 247"/>
                    <a:gd name="T28" fmla="*/ 192 w 435"/>
                    <a:gd name="T29" fmla="*/ 224 h 247"/>
                    <a:gd name="T30" fmla="*/ 230 w 435"/>
                    <a:gd name="T31" fmla="*/ 236 h 247"/>
                    <a:gd name="T32" fmla="*/ 259 w 435"/>
                    <a:gd name="T33" fmla="*/ 243 h 247"/>
                    <a:gd name="T34" fmla="*/ 280 w 435"/>
                    <a:gd name="T35" fmla="*/ 233 h 247"/>
                    <a:gd name="T36" fmla="*/ 316 w 435"/>
                    <a:gd name="T37" fmla="*/ 221 h 247"/>
                    <a:gd name="T38" fmla="*/ 336 w 435"/>
                    <a:gd name="T39" fmla="*/ 207 h 247"/>
                    <a:gd name="T40" fmla="*/ 343 w 435"/>
                    <a:gd name="T41" fmla="*/ 179 h 247"/>
                    <a:gd name="T42" fmla="*/ 343 w 435"/>
                    <a:gd name="T43" fmla="*/ 154 h 247"/>
                    <a:gd name="T44" fmla="*/ 366 w 435"/>
                    <a:gd name="T45" fmla="*/ 160 h 247"/>
                    <a:gd name="T46" fmla="*/ 378 w 435"/>
                    <a:gd name="T47" fmla="*/ 143 h 247"/>
                    <a:gd name="T48" fmla="*/ 398 w 435"/>
                    <a:gd name="T49" fmla="*/ 134 h 247"/>
                    <a:gd name="T50" fmla="*/ 405 w 435"/>
                    <a:gd name="T51" fmla="*/ 119 h 247"/>
                    <a:gd name="T52" fmla="*/ 416 w 435"/>
                    <a:gd name="T53" fmla="*/ 110 h 247"/>
                    <a:gd name="T54" fmla="*/ 431 w 435"/>
                    <a:gd name="T55" fmla="*/ 107 h 247"/>
                    <a:gd name="T56" fmla="*/ 434 w 435"/>
                    <a:gd name="T57" fmla="*/ 96 h 247"/>
                    <a:gd name="T58" fmla="*/ 410 w 435"/>
                    <a:gd name="T59" fmla="*/ 70 h 247"/>
                    <a:gd name="T60" fmla="*/ 398 w 435"/>
                    <a:gd name="T61" fmla="*/ 82 h 247"/>
                    <a:gd name="T62" fmla="*/ 375 w 435"/>
                    <a:gd name="T63" fmla="*/ 68 h 247"/>
                    <a:gd name="T64" fmla="*/ 377 w 435"/>
                    <a:gd name="T65" fmla="*/ 26 h 247"/>
                    <a:gd name="T66" fmla="*/ 360 w 435"/>
                    <a:gd name="T67" fmla="*/ 28 h 247"/>
                    <a:gd name="T68" fmla="*/ 343 w 435"/>
                    <a:gd name="T69" fmla="*/ 24 h 247"/>
                    <a:gd name="T70" fmla="*/ 331 w 435"/>
                    <a:gd name="T71" fmla="*/ 33 h 247"/>
                    <a:gd name="T72" fmla="*/ 317 w 435"/>
                    <a:gd name="T73" fmla="*/ 45 h 247"/>
                    <a:gd name="T74" fmla="*/ 300 w 435"/>
                    <a:gd name="T75" fmla="*/ 54 h 247"/>
                    <a:gd name="T76" fmla="*/ 271 w 435"/>
                    <a:gd name="T77" fmla="*/ 55 h 247"/>
                    <a:gd name="T78" fmla="*/ 259 w 435"/>
                    <a:gd name="T79" fmla="*/ 43 h 247"/>
                    <a:gd name="T80" fmla="*/ 237 w 435"/>
                    <a:gd name="T81" fmla="*/ 35 h 247"/>
                    <a:gd name="T82" fmla="*/ 214 w 435"/>
                    <a:gd name="T83" fmla="*/ 36 h 247"/>
                    <a:gd name="T84" fmla="*/ 200 w 435"/>
                    <a:gd name="T85" fmla="*/ 42 h 247"/>
                    <a:gd name="T86" fmla="*/ 183 w 435"/>
                    <a:gd name="T87" fmla="*/ 37 h 247"/>
                    <a:gd name="T88" fmla="*/ 174 w 435"/>
                    <a:gd name="T89" fmla="*/ 23 h 247"/>
                    <a:gd name="T90" fmla="*/ 163 w 435"/>
                    <a:gd name="T91" fmla="*/ 13 h 247"/>
                    <a:gd name="T92" fmla="*/ 147 w 435"/>
                    <a:gd name="T93" fmla="*/ 8 h 247"/>
                    <a:gd name="T94" fmla="*/ 130 w 435"/>
                    <a:gd name="T95" fmla="*/ 0 h 247"/>
                    <a:gd name="T96" fmla="*/ 124 w 435"/>
                    <a:gd name="T97" fmla="*/ 9 h 247"/>
                    <a:gd name="T98" fmla="*/ 118 w 435"/>
                    <a:gd name="T99" fmla="*/ 33 h 247"/>
                    <a:gd name="T100" fmla="*/ 126 w 435"/>
                    <a:gd name="T101" fmla="*/ 50 h 247"/>
                    <a:gd name="T102" fmla="*/ 120 w 435"/>
                    <a:gd name="T103" fmla="*/ 60 h 247"/>
                    <a:gd name="T104" fmla="*/ 101 w 435"/>
                    <a:gd name="T105" fmla="*/ 57 h 247"/>
                    <a:gd name="T106" fmla="*/ 83 w 435"/>
                    <a:gd name="T107" fmla="*/ 57 h 247"/>
                    <a:gd name="T108" fmla="*/ 68 w 435"/>
                    <a:gd name="T109" fmla="*/ 47 h 247"/>
                    <a:gd name="T110" fmla="*/ 57 w 435"/>
                    <a:gd name="T111" fmla="*/ 41 h 247"/>
                    <a:gd name="T112" fmla="*/ 41 w 435"/>
                    <a:gd name="T113" fmla="*/ 44 h 247"/>
                    <a:gd name="T114" fmla="*/ 30 w 435"/>
                    <a:gd name="T115" fmla="*/ 53 h 247"/>
                    <a:gd name="T116" fmla="*/ 24 w 435"/>
                    <a:gd name="T117" fmla="*/ 64 h 247"/>
                    <a:gd name="T118" fmla="*/ 10 w 435"/>
                    <a:gd name="T119" fmla="*/ 8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5" h="247">
                      <a:moveTo>
                        <a:pt x="0" y="90"/>
                      </a:moveTo>
                      <a:lnTo>
                        <a:pt x="0" y="94"/>
                      </a:lnTo>
                      <a:lnTo>
                        <a:pt x="0" y="95"/>
                      </a:lnTo>
                      <a:lnTo>
                        <a:pt x="1" y="97"/>
                      </a:lnTo>
                      <a:lnTo>
                        <a:pt x="3" y="97"/>
                      </a:lnTo>
                      <a:lnTo>
                        <a:pt x="3" y="95"/>
                      </a:lnTo>
                      <a:lnTo>
                        <a:pt x="3" y="95"/>
                      </a:lnTo>
                      <a:lnTo>
                        <a:pt x="3" y="97"/>
                      </a:lnTo>
                      <a:lnTo>
                        <a:pt x="4" y="99"/>
                      </a:lnTo>
                      <a:lnTo>
                        <a:pt x="4" y="102"/>
                      </a:lnTo>
                      <a:lnTo>
                        <a:pt x="6" y="103"/>
                      </a:lnTo>
                      <a:lnTo>
                        <a:pt x="7" y="104"/>
                      </a:lnTo>
                      <a:lnTo>
                        <a:pt x="10" y="107"/>
                      </a:lnTo>
                      <a:lnTo>
                        <a:pt x="13" y="108"/>
                      </a:lnTo>
                      <a:lnTo>
                        <a:pt x="14" y="112"/>
                      </a:lnTo>
                      <a:lnTo>
                        <a:pt x="14" y="113"/>
                      </a:lnTo>
                      <a:lnTo>
                        <a:pt x="15" y="115"/>
                      </a:lnTo>
                      <a:lnTo>
                        <a:pt x="18" y="118"/>
                      </a:lnTo>
                      <a:lnTo>
                        <a:pt x="20" y="118"/>
                      </a:lnTo>
                      <a:lnTo>
                        <a:pt x="20" y="115"/>
                      </a:lnTo>
                      <a:lnTo>
                        <a:pt x="21" y="114"/>
                      </a:lnTo>
                      <a:lnTo>
                        <a:pt x="24" y="112"/>
                      </a:lnTo>
                      <a:lnTo>
                        <a:pt x="27" y="112"/>
                      </a:lnTo>
                      <a:lnTo>
                        <a:pt x="27" y="114"/>
                      </a:lnTo>
                      <a:lnTo>
                        <a:pt x="29" y="117"/>
                      </a:lnTo>
                      <a:lnTo>
                        <a:pt x="31" y="118"/>
                      </a:lnTo>
                      <a:lnTo>
                        <a:pt x="32" y="117"/>
                      </a:lnTo>
                      <a:lnTo>
                        <a:pt x="34" y="115"/>
                      </a:lnTo>
                      <a:lnTo>
                        <a:pt x="36" y="115"/>
                      </a:lnTo>
                      <a:lnTo>
                        <a:pt x="38" y="116"/>
                      </a:lnTo>
                      <a:lnTo>
                        <a:pt x="39" y="118"/>
                      </a:lnTo>
                      <a:lnTo>
                        <a:pt x="41" y="119"/>
                      </a:lnTo>
                      <a:lnTo>
                        <a:pt x="44" y="121"/>
                      </a:lnTo>
                      <a:lnTo>
                        <a:pt x="45" y="124"/>
                      </a:lnTo>
                      <a:lnTo>
                        <a:pt x="45" y="126"/>
                      </a:lnTo>
                      <a:lnTo>
                        <a:pt x="46" y="129"/>
                      </a:lnTo>
                      <a:lnTo>
                        <a:pt x="48" y="132"/>
                      </a:lnTo>
                      <a:lnTo>
                        <a:pt x="49" y="135"/>
                      </a:lnTo>
                      <a:lnTo>
                        <a:pt x="51" y="137"/>
                      </a:lnTo>
                      <a:lnTo>
                        <a:pt x="53" y="139"/>
                      </a:lnTo>
                      <a:lnTo>
                        <a:pt x="55" y="142"/>
                      </a:lnTo>
                      <a:lnTo>
                        <a:pt x="56" y="144"/>
                      </a:lnTo>
                      <a:lnTo>
                        <a:pt x="56" y="148"/>
                      </a:lnTo>
                      <a:lnTo>
                        <a:pt x="55" y="150"/>
                      </a:lnTo>
                      <a:lnTo>
                        <a:pt x="56" y="154"/>
                      </a:lnTo>
                      <a:lnTo>
                        <a:pt x="58" y="157"/>
                      </a:lnTo>
                      <a:lnTo>
                        <a:pt x="57" y="160"/>
                      </a:lnTo>
                      <a:lnTo>
                        <a:pt x="55" y="161"/>
                      </a:lnTo>
                      <a:lnTo>
                        <a:pt x="54" y="163"/>
                      </a:lnTo>
                      <a:lnTo>
                        <a:pt x="54" y="166"/>
                      </a:lnTo>
                      <a:lnTo>
                        <a:pt x="55" y="168"/>
                      </a:lnTo>
                      <a:lnTo>
                        <a:pt x="58" y="174"/>
                      </a:lnTo>
                      <a:lnTo>
                        <a:pt x="61" y="176"/>
                      </a:lnTo>
                      <a:lnTo>
                        <a:pt x="75" y="180"/>
                      </a:lnTo>
                      <a:lnTo>
                        <a:pt x="81" y="180"/>
                      </a:lnTo>
                      <a:lnTo>
                        <a:pt x="85" y="179"/>
                      </a:lnTo>
                      <a:lnTo>
                        <a:pt x="86" y="178"/>
                      </a:lnTo>
                      <a:lnTo>
                        <a:pt x="87" y="178"/>
                      </a:lnTo>
                      <a:lnTo>
                        <a:pt x="97" y="180"/>
                      </a:lnTo>
                      <a:lnTo>
                        <a:pt x="101" y="184"/>
                      </a:lnTo>
                      <a:lnTo>
                        <a:pt x="102" y="185"/>
                      </a:lnTo>
                      <a:lnTo>
                        <a:pt x="104" y="186"/>
                      </a:lnTo>
                      <a:lnTo>
                        <a:pt x="106" y="186"/>
                      </a:lnTo>
                      <a:lnTo>
                        <a:pt x="107" y="187"/>
                      </a:lnTo>
                      <a:lnTo>
                        <a:pt x="113" y="191"/>
                      </a:lnTo>
                      <a:lnTo>
                        <a:pt x="116" y="193"/>
                      </a:lnTo>
                      <a:lnTo>
                        <a:pt x="120" y="193"/>
                      </a:lnTo>
                      <a:lnTo>
                        <a:pt x="121" y="193"/>
                      </a:lnTo>
                      <a:lnTo>
                        <a:pt x="122" y="194"/>
                      </a:lnTo>
                      <a:lnTo>
                        <a:pt x="123" y="196"/>
                      </a:lnTo>
                      <a:lnTo>
                        <a:pt x="124" y="198"/>
                      </a:lnTo>
                      <a:lnTo>
                        <a:pt x="124" y="198"/>
                      </a:lnTo>
                      <a:lnTo>
                        <a:pt x="127" y="199"/>
                      </a:lnTo>
                      <a:lnTo>
                        <a:pt x="129" y="202"/>
                      </a:lnTo>
                      <a:lnTo>
                        <a:pt x="129" y="205"/>
                      </a:lnTo>
                      <a:lnTo>
                        <a:pt x="131" y="209"/>
                      </a:lnTo>
                      <a:lnTo>
                        <a:pt x="133" y="212"/>
                      </a:lnTo>
                      <a:lnTo>
                        <a:pt x="136" y="218"/>
                      </a:lnTo>
                      <a:lnTo>
                        <a:pt x="138" y="222"/>
                      </a:lnTo>
                      <a:lnTo>
                        <a:pt x="141" y="229"/>
                      </a:lnTo>
                      <a:lnTo>
                        <a:pt x="143" y="230"/>
                      </a:lnTo>
                      <a:lnTo>
                        <a:pt x="146" y="229"/>
                      </a:lnTo>
                      <a:lnTo>
                        <a:pt x="152" y="229"/>
                      </a:lnTo>
                      <a:lnTo>
                        <a:pt x="158" y="229"/>
                      </a:lnTo>
                      <a:lnTo>
                        <a:pt x="166" y="229"/>
                      </a:lnTo>
                      <a:lnTo>
                        <a:pt x="178" y="230"/>
                      </a:lnTo>
                      <a:lnTo>
                        <a:pt x="185" y="229"/>
                      </a:lnTo>
                      <a:lnTo>
                        <a:pt x="190" y="227"/>
                      </a:lnTo>
                      <a:lnTo>
                        <a:pt x="190" y="225"/>
                      </a:lnTo>
                      <a:lnTo>
                        <a:pt x="192" y="224"/>
                      </a:lnTo>
                      <a:lnTo>
                        <a:pt x="194" y="225"/>
                      </a:lnTo>
                      <a:lnTo>
                        <a:pt x="203" y="224"/>
                      </a:lnTo>
                      <a:lnTo>
                        <a:pt x="213" y="226"/>
                      </a:lnTo>
                      <a:lnTo>
                        <a:pt x="217" y="226"/>
                      </a:lnTo>
                      <a:lnTo>
                        <a:pt x="221" y="231"/>
                      </a:lnTo>
                      <a:lnTo>
                        <a:pt x="230" y="236"/>
                      </a:lnTo>
                      <a:lnTo>
                        <a:pt x="239" y="240"/>
                      </a:lnTo>
                      <a:lnTo>
                        <a:pt x="243" y="241"/>
                      </a:lnTo>
                      <a:lnTo>
                        <a:pt x="249" y="244"/>
                      </a:lnTo>
                      <a:lnTo>
                        <a:pt x="253" y="243"/>
                      </a:lnTo>
                      <a:lnTo>
                        <a:pt x="259" y="241"/>
                      </a:lnTo>
                      <a:lnTo>
                        <a:pt x="259" y="243"/>
                      </a:lnTo>
                      <a:lnTo>
                        <a:pt x="259" y="246"/>
                      </a:lnTo>
                      <a:lnTo>
                        <a:pt x="264" y="247"/>
                      </a:lnTo>
                      <a:lnTo>
                        <a:pt x="267" y="247"/>
                      </a:lnTo>
                      <a:lnTo>
                        <a:pt x="270" y="244"/>
                      </a:lnTo>
                      <a:lnTo>
                        <a:pt x="276" y="238"/>
                      </a:lnTo>
                      <a:lnTo>
                        <a:pt x="280" y="233"/>
                      </a:lnTo>
                      <a:lnTo>
                        <a:pt x="288" y="229"/>
                      </a:lnTo>
                      <a:lnTo>
                        <a:pt x="298" y="226"/>
                      </a:lnTo>
                      <a:lnTo>
                        <a:pt x="302" y="224"/>
                      </a:lnTo>
                      <a:lnTo>
                        <a:pt x="307" y="222"/>
                      </a:lnTo>
                      <a:lnTo>
                        <a:pt x="312" y="222"/>
                      </a:lnTo>
                      <a:lnTo>
                        <a:pt x="316" y="221"/>
                      </a:lnTo>
                      <a:lnTo>
                        <a:pt x="320" y="218"/>
                      </a:lnTo>
                      <a:lnTo>
                        <a:pt x="324" y="215"/>
                      </a:lnTo>
                      <a:lnTo>
                        <a:pt x="327" y="215"/>
                      </a:lnTo>
                      <a:lnTo>
                        <a:pt x="332" y="213"/>
                      </a:lnTo>
                      <a:lnTo>
                        <a:pt x="334" y="213"/>
                      </a:lnTo>
                      <a:lnTo>
                        <a:pt x="336" y="207"/>
                      </a:lnTo>
                      <a:lnTo>
                        <a:pt x="340" y="200"/>
                      </a:lnTo>
                      <a:lnTo>
                        <a:pt x="346" y="191"/>
                      </a:lnTo>
                      <a:lnTo>
                        <a:pt x="348" y="188"/>
                      </a:lnTo>
                      <a:lnTo>
                        <a:pt x="349" y="185"/>
                      </a:lnTo>
                      <a:lnTo>
                        <a:pt x="349" y="183"/>
                      </a:lnTo>
                      <a:lnTo>
                        <a:pt x="343" y="179"/>
                      </a:lnTo>
                      <a:lnTo>
                        <a:pt x="337" y="174"/>
                      </a:lnTo>
                      <a:lnTo>
                        <a:pt x="337" y="171"/>
                      </a:lnTo>
                      <a:lnTo>
                        <a:pt x="337" y="168"/>
                      </a:lnTo>
                      <a:lnTo>
                        <a:pt x="337" y="160"/>
                      </a:lnTo>
                      <a:lnTo>
                        <a:pt x="339" y="157"/>
                      </a:lnTo>
                      <a:lnTo>
                        <a:pt x="343" y="154"/>
                      </a:lnTo>
                      <a:lnTo>
                        <a:pt x="348" y="153"/>
                      </a:lnTo>
                      <a:lnTo>
                        <a:pt x="352" y="153"/>
                      </a:lnTo>
                      <a:lnTo>
                        <a:pt x="355" y="156"/>
                      </a:lnTo>
                      <a:lnTo>
                        <a:pt x="360" y="157"/>
                      </a:lnTo>
                      <a:lnTo>
                        <a:pt x="363" y="158"/>
                      </a:lnTo>
                      <a:lnTo>
                        <a:pt x="366" y="160"/>
                      </a:lnTo>
                      <a:lnTo>
                        <a:pt x="367" y="160"/>
                      </a:lnTo>
                      <a:lnTo>
                        <a:pt x="368" y="157"/>
                      </a:lnTo>
                      <a:lnTo>
                        <a:pt x="370" y="154"/>
                      </a:lnTo>
                      <a:lnTo>
                        <a:pt x="373" y="152"/>
                      </a:lnTo>
                      <a:lnTo>
                        <a:pt x="376" y="150"/>
                      </a:lnTo>
                      <a:lnTo>
                        <a:pt x="378" y="143"/>
                      </a:lnTo>
                      <a:lnTo>
                        <a:pt x="380" y="141"/>
                      </a:lnTo>
                      <a:lnTo>
                        <a:pt x="384" y="142"/>
                      </a:lnTo>
                      <a:lnTo>
                        <a:pt x="387" y="142"/>
                      </a:lnTo>
                      <a:lnTo>
                        <a:pt x="393" y="137"/>
                      </a:lnTo>
                      <a:lnTo>
                        <a:pt x="396" y="136"/>
                      </a:lnTo>
                      <a:lnTo>
                        <a:pt x="398" y="134"/>
                      </a:lnTo>
                      <a:lnTo>
                        <a:pt x="398" y="130"/>
                      </a:lnTo>
                      <a:lnTo>
                        <a:pt x="398" y="126"/>
                      </a:lnTo>
                      <a:lnTo>
                        <a:pt x="401" y="121"/>
                      </a:lnTo>
                      <a:lnTo>
                        <a:pt x="401" y="119"/>
                      </a:lnTo>
                      <a:lnTo>
                        <a:pt x="403" y="119"/>
                      </a:lnTo>
                      <a:lnTo>
                        <a:pt x="405" y="119"/>
                      </a:lnTo>
                      <a:lnTo>
                        <a:pt x="406" y="117"/>
                      </a:lnTo>
                      <a:lnTo>
                        <a:pt x="406" y="114"/>
                      </a:lnTo>
                      <a:lnTo>
                        <a:pt x="407" y="113"/>
                      </a:lnTo>
                      <a:lnTo>
                        <a:pt x="410" y="115"/>
                      </a:lnTo>
                      <a:lnTo>
                        <a:pt x="412" y="114"/>
                      </a:lnTo>
                      <a:lnTo>
                        <a:pt x="416" y="110"/>
                      </a:lnTo>
                      <a:lnTo>
                        <a:pt x="419" y="105"/>
                      </a:lnTo>
                      <a:lnTo>
                        <a:pt x="421" y="105"/>
                      </a:lnTo>
                      <a:lnTo>
                        <a:pt x="425" y="107"/>
                      </a:lnTo>
                      <a:lnTo>
                        <a:pt x="426" y="106"/>
                      </a:lnTo>
                      <a:lnTo>
                        <a:pt x="429" y="105"/>
                      </a:lnTo>
                      <a:lnTo>
                        <a:pt x="431" y="107"/>
                      </a:lnTo>
                      <a:lnTo>
                        <a:pt x="433" y="108"/>
                      </a:lnTo>
                      <a:lnTo>
                        <a:pt x="434" y="105"/>
                      </a:lnTo>
                      <a:lnTo>
                        <a:pt x="434" y="103"/>
                      </a:lnTo>
                      <a:lnTo>
                        <a:pt x="435" y="102"/>
                      </a:lnTo>
                      <a:lnTo>
                        <a:pt x="435" y="98"/>
                      </a:lnTo>
                      <a:lnTo>
                        <a:pt x="434" y="96"/>
                      </a:lnTo>
                      <a:lnTo>
                        <a:pt x="434" y="93"/>
                      </a:lnTo>
                      <a:lnTo>
                        <a:pt x="429" y="88"/>
                      </a:lnTo>
                      <a:lnTo>
                        <a:pt x="425" y="82"/>
                      </a:lnTo>
                      <a:lnTo>
                        <a:pt x="419" y="77"/>
                      </a:lnTo>
                      <a:lnTo>
                        <a:pt x="416" y="71"/>
                      </a:lnTo>
                      <a:lnTo>
                        <a:pt x="410" y="70"/>
                      </a:lnTo>
                      <a:lnTo>
                        <a:pt x="408" y="71"/>
                      </a:lnTo>
                      <a:lnTo>
                        <a:pt x="405" y="72"/>
                      </a:lnTo>
                      <a:lnTo>
                        <a:pt x="404" y="75"/>
                      </a:lnTo>
                      <a:lnTo>
                        <a:pt x="405" y="79"/>
                      </a:lnTo>
                      <a:lnTo>
                        <a:pt x="401" y="85"/>
                      </a:lnTo>
                      <a:lnTo>
                        <a:pt x="398" y="82"/>
                      </a:lnTo>
                      <a:lnTo>
                        <a:pt x="392" y="81"/>
                      </a:lnTo>
                      <a:lnTo>
                        <a:pt x="387" y="81"/>
                      </a:lnTo>
                      <a:lnTo>
                        <a:pt x="382" y="85"/>
                      </a:lnTo>
                      <a:lnTo>
                        <a:pt x="375" y="81"/>
                      </a:lnTo>
                      <a:lnTo>
                        <a:pt x="373" y="76"/>
                      </a:lnTo>
                      <a:lnTo>
                        <a:pt x="375" y="68"/>
                      </a:lnTo>
                      <a:lnTo>
                        <a:pt x="374" y="65"/>
                      </a:lnTo>
                      <a:lnTo>
                        <a:pt x="376" y="60"/>
                      </a:lnTo>
                      <a:lnTo>
                        <a:pt x="375" y="54"/>
                      </a:lnTo>
                      <a:lnTo>
                        <a:pt x="378" y="28"/>
                      </a:lnTo>
                      <a:lnTo>
                        <a:pt x="378" y="28"/>
                      </a:lnTo>
                      <a:lnTo>
                        <a:pt x="377" y="26"/>
                      </a:lnTo>
                      <a:lnTo>
                        <a:pt x="371" y="24"/>
                      </a:lnTo>
                      <a:lnTo>
                        <a:pt x="367" y="26"/>
                      </a:lnTo>
                      <a:lnTo>
                        <a:pt x="367" y="27"/>
                      </a:lnTo>
                      <a:lnTo>
                        <a:pt x="363" y="29"/>
                      </a:lnTo>
                      <a:lnTo>
                        <a:pt x="361" y="29"/>
                      </a:lnTo>
                      <a:lnTo>
                        <a:pt x="360" y="28"/>
                      </a:lnTo>
                      <a:lnTo>
                        <a:pt x="356" y="29"/>
                      </a:lnTo>
                      <a:lnTo>
                        <a:pt x="355" y="29"/>
                      </a:lnTo>
                      <a:lnTo>
                        <a:pt x="353" y="26"/>
                      </a:lnTo>
                      <a:lnTo>
                        <a:pt x="349" y="23"/>
                      </a:lnTo>
                      <a:lnTo>
                        <a:pt x="347" y="22"/>
                      </a:lnTo>
                      <a:lnTo>
                        <a:pt x="343" y="24"/>
                      </a:lnTo>
                      <a:lnTo>
                        <a:pt x="342" y="23"/>
                      </a:lnTo>
                      <a:lnTo>
                        <a:pt x="339" y="23"/>
                      </a:lnTo>
                      <a:lnTo>
                        <a:pt x="337" y="26"/>
                      </a:lnTo>
                      <a:lnTo>
                        <a:pt x="336" y="29"/>
                      </a:lnTo>
                      <a:lnTo>
                        <a:pt x="334" y="32"/>
                      </a:lnTo>
                      <a:lnTo>
                        <a:pt x="331" y="33"/>
                      </a:lnTo>
                      <a:lnTo>
                        <a:pt x="329" y="36"/>
                      </a:lnTo>
                      <a:lnTo>
                        <a:pt x="329" y="38"/>
                      </a:lnTo>
                      <a:lnTo>
                        <a:pt x="329" y="42"/>
                      </a:lnTo>
                      <a:lnTo>
                        <a:pt x="325" y="44"/>
                      </a:lnTo>
                      <a:lnTo>
                        <a:pt x="319" y="44"/>
                      </a:lnTo>
                      <a:lnTo>
                        <a:pt x="317" y="45"/>
                      </a:lnTo>
                      <a:lnTo>
                        <a:pt x="315" y="48"/>
                      </a:lnTo>
                      <a:lnTo>
                        <a:pt x="311" y="48"/>
                      </a:lnTo>
                      <a:lnTo>
                        <a:pt x="306" y="51"/>
                      </a:lnTo>
                      <a:lnTo>
                        <a:pt x="304" y="56"/>
                      </a:lnTo>
                      <a:lnTo>
                        <a:pt x="302" y="56"/>
                      </a:lnTo>
                      <a:lnTo>
                        <a:pt x="300" y="54"/>
                      </a:lnTo>
                      <a:lnTo>
                        <a:pt x="297" y="54"/>
                      </a:lnTo>
                      <a:lnTo>
                        <a:pt x="295" y="56"/>
                      </a:lnTo>
                      <a:lnTo>
                        <a:pt x="291" y="56"/>
                      </a:lnTo>
                      <a:lnTo>
                        <a:pt x="283" y="57"/>
                      </a:lnTo>
                      <a:lnTo>
                        <a:pt x="277" y="54"/>
                      </a:lnTo>
                      <a:lnTo>
                        <a:pt x="271" y="55"/>
                      </a:lnTo>
                      <a:lnTo>
                        <a:pt x="269" y="55"/>
                      </a:lnTo>
                      <a:lnTo>
                        <a:pt x="266" y="52"/>
                      </a:lnTo>
                      <a:lnTo>
                        <a:pt x="265" y="51"/>
                      </a:lnTo>
                      <a:lnTo>
                        <a:pt x="263" y="50"/>
                      </a:lnTo>
                      <a:lnTo>
                        <a:pt x="260" y="48"/>
                      </a:lnTo>
                      <a:lnTo>
                        <a:pt x="259" y="43"/>
                      </a:lnTo>
                      <a:lnTo>
                        <a:pt x="257" y="41"/>
                      </a:lnTo>
                      <a:lnTo>
                        <a:pt x="254" y="42"/>
                      </a:lnTo>
                      <a:lnTo>
                        <a:pt x="250" y="42"/>
                      </a:lnTo>
                      <a:lnTo>
                        <a:pt x="245" y="39"/>
                      </a:lnTo>
                      <a:lnTo>
                        <a:pt x="242" y="35"/>
                      </a:lnTo>
                      <a:lnTo>
                        <a:pt x="237" y="35"/>
                      </a:lnTo>
                      <a:lnTo>
                        <a:pt x="232" y="34"/>
                      </a:lnTo>
                      <a:lnTo>
                        <a:pt x="229" y="32"/>
                      </a:lnTo>
                      <a:lnTo>
                        <a:pt x="226" y="33"/>
                      </a:lnTo>
                      <a:lnTo>
                        <a:pt x="222" y="33"/>
                      </a:lnTo>
                      <a:lnTo>
                        <a:pt x="219" y="36"/>
                      </a:lnTo>
                      <a:lnTo>
                        <a:pt x="214" y="36"/>
                      </a:lnTo>
                      <a:lnTo>
                        <a:pt x="210" y="37"/>
                      </a:lnTo>
                      <a:lnTo>
                        <a:pt x="207" y="41"/>
                      </a:lnTo>
                      <a:lnTo>
                        <a:pt x="205" y="41"/>
                      </a:lnTo>
                      <a:lnTo>
                        <a:pt x="204" y="40"/>
                      </a:lnTo>
                      <a:lnTo>
                        <a:pt x="201" y="40"/>
                      </a:lnTo>
                      <a:lnTo>
                        <a:pt x="200" y="42"/>
                      </a:lnTo>
                      <a:lnTo>
                        <a:pt x="195" y="42"/>
                      </a:lnTo>
                      <a:lnTo>
                        <a:pt x="194" y="43"/>
                      </a:lnTo>
                      <a:lnTo>
                        <a:pt x="192" y="43"/>
                      </a:lnTo>
                      <a:lnTo>
                        <a:pt x="188" y="40"/>
                      </a:lnTo>
                      <a:lnTo>
                        <a:pt x="183" y="39"/>
                      </a:lnTo>
                      <a:lnTo>
                        <a:pt x="183" y="37"/>
                      </a:lnTo>
                      <a:lnTo>
                        <a:pt x="180" y="34"/>
                      </a:lnTo>
                      <a:lnTo>
                        <a:pt x="178" y="34"/>
                      </a:lnTo>
                      <a:lnTo>
                        <a:pt x="176" y="32"/>
                      </a:lnTo>
                      <a:lnTo>
                        <a:pt x="176" y="29"/>
                      </a:lnTo>
                      <a:lnTo>
                        <a:pt x="175" y="26"/>
                      </a:lnTo>
                      <a:lnTo>
                        <a:pt x="174" y="23"/>
                      </a:lnTo>
                      <a:lnTo>
                        <a:pt x="174" y="21"/>
                      </a:lnTo>
                      <a:lnTo>
                        <a:pt x="173" y="19"/>
                      </a:lnTo>
                      <a:lnTo>
                        <a:pt x="173" y="16"/>
                      </a:lnTo>
                      <a:lnTo>
                        <a:pt x="172" y="14"/>
                      </a:lnTo>
                      <a:lnTo>
                        <a:pt x="169" y="12"/>
                      </a:lnTo>
                      <a:lnTo>
                        <a:pt x="163" y="13"/>
                      </a:lnTo>
                      <a:lnTo>
                        <a:pt x="161" y="12"/>
                      </a:lnTo>
                      <a:lnTo>
                        <a:pt x="159" y="12"/>
                      </a:lnTo>
                      <a:lnTo>
                        <a:pt x="156" y="11"/>
                      </a:lnTo>
                      <a:lnTo>
                        <a:pt x="154" y="9"/>
                      </a:lnTo>
                      <a:lnTo>
                        <a:pt x="152" y="8"/>
                      </a:lnTo>
                      <a:lnTo>
                        <a:pt x="147" y="8"/>
                      </a:lnTo>
                      <a:lnTo>
                        <a:pt x="143" y="8"/>
                      </a:lnTo>
                      <a:lnTo>
                        <a:pt x="140" y="6"/>
                      </a:lnTo>
                      <a:lnTo>
                        <a:pt x="139" y="5"/>
                      </a:lnTo>
                      <a:lnTo>
                        <a:pt x="136" y="3"/>
                      </a:lnTo>
                      <a:lnTo>
                        <a:pt x="132" y="2"/>
                      </a:lnTo>
                      <a:lnTo>
                        <a:pt x="130" y="0"/>
                      </a:lnTo>
                      <a:lnTo>
                        <a:pt x="128" y="0"/>
                      </a:lnTo>
                      <a:lnTo>
                        <a:pt x="126" y="2"/>
                      </a:lnTo>
                      <a:lnTo>
                        <a:pt x="125" y="5"/>
                      </a:lnTo>
                      <a:lnTo>
                        <a:pt x="126" y="8"/>
                      </a:lnTo>
                      <a:lnTo>
                        <a:pt x="125" y="10"/>
                      </a:lnTo>
                      <a:lnTo>
                        <a:pt x="124" y="9"/>
                      </a:lnTo>
                      <a:lnTo>
                        <a:pt x="121" y="11"/>
                      </a:lnTo>
                      <a:lnTo>
                        <a:pt x="120" y="13"/>
                      </a:lnTo>
                      <a:lnTo>
                        <a:pt x="120" y="16"/>
                      </a:lnTo>
                      <a:lnTo>
                        <a:pt x="117" y="20"/>
                      </a:lnTo>
                      <a:lnTo>
                        <a:pt x="117" y="28"/>
                      </a:lnTo>
                      <a:lnTo>
                        <a:pt x="118" y="33"/>
                      </a:lnTo>
                      <a:lnTo>
                        <a:pt x="122" y="33"/>
                      </a:lnTo>
                      <a:lnTo>
                        <a:pt x="124" y="36"/>
                      </a:lnTo>
                      <a:lnTo>
                        <a:pt x="126" y="37"/>
                      </a:lnTo>
                      <a:lnTo>
                        <a:pt x="127" y="39"/>
                      </a:lnTo>
                      <a:lnTo>
                        <a:pt x="126" y="45"/>
                      </a:lnTo>
                      <a:lnTo>
                        <a:pt x="126" y="50"/>
                      </a:lnTo>
                      <a:lnTo>
                        <a:pt x="128" y="52"/>
                      </a:lnTo>
                      <a:lnTo>
                        <a:pt x="130" y="54"/>
                      </a:lnTo>
                      <a:lnTo>
                        <a:pt x="128" y="60"/>
                      </a:lnTo>
                      <a:lnTo>
                        <a:pt x="123" y="60"/>
                      </a:lnTo>
                      <a:lnTo>
                        <a:pt x="120" y="60"/>
                      </a:lnTo>
                      <a:lnTo>
                        <a:pt x="120" y="60"/>
                      </a:lnTo>
                      <a:lnTo>
                        <a:pt x="117" y="60"/>
                      </a:lnTo>
                      <a:lnTo>
                        <a:pt x="114" y="60"/>
                      </a:lnTo>
                      <a:lnTo>
                        <a:pt x="108" y="59"/>
                      </a:lnTo>
                      <a:lnTo>
                        <a:pt x="106" y="60"/>
                      </a:lnTo>
                      <a:lnTo>
                        <a:pt x="104" y="58"/>
                      </a:lnTo>
                      <a:lnTo>
                        <a:pt x="101" y="57"/>
                      </a:lnTo>
                      <a:lnTo>
                        <a:pt x="99" y="58"/>
                      </a:lnTo>
                      <a:lnTo>
                        <a:pt x="96" y="60"/>
                      </a:lnTo>
                      <a:lnTo>
                        <a:pt x="93" y="62"/>
                      </a:lnTo>
                      <a:lnTo>
                        <a:pt x="91" y="63"/>
                      </a:lnTo>
                      <a:lnTo>
                        <a:pt x="86" y="60"/>
                      </a:lnTo>
                      <a:lnTo>
                        <a:pt x="83" y="57"/>
                      </a:lnTo>
                      <a:lnTo>
                        <a:pt x="76" y="53"/>
                      </a:lnTo>
                      <a:lnTo>
                        <a:pt x="76" y="50"/>
                      </a:lnTo>
                      <a:lnTo>
                        <a:pt x="75" y="48"/>
                      </a:lnTo>
                      <a:lnTo>
                        <a:pt x="74" y="45"/>
                      </a:lnTo>
                      <a:lnTo>
                        <a:pt x="70" y="46"/>
                      </a:lnTo>
                      <a:lnTo>
                        <a:pt x="68" y="47"/>
                      </a:lnTo>
                      <a:lnTo>
                        <a:pt x="65" y="46"/>
                      </a:lnTo>
                      <a:lnTo>
                        <a:pt x="64" y="47"/>
                      </a:lnTo>
                      <a:lnTo>
                        <a:pt x="61" y="48"/>
                      </a:lnTo>
                      <a:lnTo>
                        <a:pt x="59" y="46"/>
                      </a:lnTo>
                      <a:lnTo>
                        <a:pt x="59" y="43"/>
                      </a:lnTo>
                      <a:lnTo>
                        <a:pt x="57" y="41"/>
                      </a:lnTo>
                      <a:lnTo>
                        <a:pt x="56" y="41"/>
                      </a:lnTo>
                      <a:lnTo>
                        <a:pt x="54" y="43"/>
                      </a:lnTo>
                      <a:lnTo>
                        <a:pt x="51" y="42"/>
                      </a:lnTo>
                      <a:lnTo>
                        <a:pt x="48" y="42"/>
                      </a:lnTo>
                      <a:lnTo>
                        <a:pt x="46" y="43"/>
                      </a:lnTo>
                      <a:lnTo>
                        <a:pt x="41" y="44"/>
                      </a:lnTo>
                      <a:lnTo>
                        <a:pt x="38" y="45"/>
                      </a:lnTo>
                      <a:lnTo>
                        <a:pt x="37" y="50"/>
                      </a:lnTo>
                      <a:lnTo>
                        <a:pt x="35" y="50"/>
                      </a:lnTo>
                      <a:lnTo>
                        <a:pt x="31" y="49"/>
                      </a:lnTo>
                      <a:lnTo>
                        <a:pt x="30" y="50"/>
                      </a:lnTo>
                      <a:lnTo>
                        <a:pt x="30" y="53"/>
                      </a:lnTo>
                      <a:lnTo>
                        <a:pt x="31" y="54"/>
                      </a:lnTo>
                      <a:lnTo>
                        <a:pt x="30" y="56"/>
                      </a:lnTo>
                      <a:lnTo>
                        <a:pt x="28" y="59"/>
                      </a:lnTo>
                      <a:lnTo>
                        <a:pt x="26" y="60"/>
                      </a:lnTo>
                      <a:lnTo>
                        <a:pt x="24" y="62"/>
                      </a:lnTo>
                      <a:lnTo>
                        <a:pt x="24" y="64"/>
                      </a:lnTo>
                      <a:lnTo>
                        <a:pt x="20" y="67"/>
                      </a:lnTo>
                      <a:lnTo>
                        <a:pt x="19" y="70"/>
                      </a:lnTo>
                      <a:lnTo>
                        <a:pt x="18" y="74"/>
                      </a:lnTo>
                      <a:lnTo>
                        <a:pt x="14" y="75"/>
                      </a:lnTo>
                      <a:lnTo>
                        <a:pt x="11" y="78"/>
                      </a:lnTo>
                      <a:lnTo>
                        <a:pt x="10" y="81"/>
                      </a:lnTo>
                      <a:lnTo>
                        <a:pt x="4" y="80"/>
                      </a:lnTo>
                      <a:lnTo>
                        <a:pt x="1" y="81"/>
                      </a:lnTo>
                      <a:lnTo>
                        <a:pt x="0" y="88"/>
                      </a:lnTo>
                      <a:lnTo>
                        <a:pt x="0" y="88"/>
                      </a:lnTo>
                      <a:lnTo>
                        <a:pt x="0" y="9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1" name="Freeform 276">
                  <a:extLst>
                    <a:ext uri="{FF2B5EF4-FFF2-40B4-BE49-F238E27FC236}">
                      <a16:creationId xmlns:a16="http://schemas.microsoft.com/office/drawing/2014/main" id="{5B14B35C-B8C5-BB44-8CF1-D8E0D344E087}"/>
                    </a:ext>
                  </a:extLst>
                </p:cNvPr>
                <p:cNvSpPr>
                  <a:spLocks/>
                </p:cNvSpPr>
                <p:nvPr/>
              </p:nvSpPr>
              <p:spPr bwMode="auto">
                <a:xfrm>
                  <a:off x="4207" y="1705"/>
                  <a:ext cx="538" cy="339"/>
                </a:xfrm>
                <a:custGeom>
                  <a:avLst/>
                  <a:gdLst>
                    <a:gd name="T0" fmla="*/ 52 w 538"/>
                    <a:gd name="T1" fmla="*/ 226 h 339"/>
                    <a:gd name="T2" fmla="*/ 64 w 538"/>
                    <a:gd name="T3" fmla="*/ 214 h 339"/>
                    <a:gd name="T4" fmla="*/ 76 w 538"/>
                    <a:gd name="T5" fmla="*/ 219 h 339"/>
                    <a:gd name="T6" fmla="*/ 90 w 538"/>
                    <a:gd name="T7" fmla="*/ 216 h 339"/>
                    <a:gd name="T8" fmla="*/ 94 w 538"/>
                    <a:gd name="T9" fmla="*/ 234 h 339"/>
                    <a:gd name="T10" fmla="*/ 99 w 538"/>
                    <a:gd name="T11" fmla="*/ 250 h 339"/>
                    <a:gd name="T12" fmla="*/ 82 w 538"/>
                    <a:gd name="T13" fmla="*/ 252 h 339"/>
                    <a:gd name="T14" fmla="*/ 74 w 538"/>
                    <a:gd name="T15" fmla="*/ 266 h 339"/>
                    <a:gd name="T16" fmla="*/ 71 w 538"/>
                    <a:gd name="T17" fmla="*/ 271 h 339"/>
                    <a:gd name="T18" fmla="*/ 68 w 538"/>
                    <a:gd name="T19" fmla="*/ 278 h 339"/>
                    <a:gd name="T20" fmla="*/ 79 w 538"/>
                    <a:gd name="T21" fmla="*/ 301 h 339"/>
                    <a:gd name="T22" fmla="*/ 93 w 538"/>
                    <a:gd name="T23" fmla="*/ 307 h 339"/>
                    <a:gd name="T24" fmla="*/ 98 w 538"/>
                    <a:gd name="T25" fmla="*/ 329 h 339"/>
                    <a:gd name="T26" fmla="*/ 176 w 538"/>
                    <a:gd name="T27" fmla="*/ 247 h 339"/>
                    <a:gd name="T28" fmla="*/ 279 w 538"/>
                    <a:gd name="T29" fmla="*/ 316 h 339"/>
                    <a:gd name="T30" fmla="*/ 326 w 538"/>
                    <a:gd name="T31" fmla="*/ 331 h 339"/>
                    <a:gd name="T32" fmla="*/ 348 w 538"/>
                    <a:gd name="T33" fmla="*/ 301 h 339"/>
                    <a:gd name="T34" fmla="*/ 380 w 538"/>
                    <a:gd name="T35" fmla="*/ 289 h 339"/>
                    <a:gd name="T36" fmla="*/ 409 w 538"/>
                    <a:gd name="T37" fmla="*/ 290 h 339"/>
                    <a:gd name="T38" fmla="*/ 454 w 538"/>
                    <a:gd name="T39" fmla="*/ 288 h 339"/>
                    <a:gd name="T40" fmla="*/ 474 w 538"/>
                    <a:gd name="T41" fmla="*/ 283 h 339"/>
                    <a:gd name="T42" fmla="*/ 467 w 538"/>
                    <a:gd name="T43" fmla="*/ 253 h 339"/>
                    <a:gd name="T44" fmla="*/ 463 w 538"/>
                    <a:gd name="T45" fmla="*/ 235 h 339"/>
                    <a:gd name="T46" fmla="*/ 488 w 538"/>
                    <a:gd name="T47" fmla="*/ 230 h 339"/>
                    <a:gd name="T48" fmla="*/ 488 w 538"/>
                    <a:gd name="T49" fmla="*/ 198 h 339"/>
                    <a:gd name="T50" fmla="*/ 514 w 538"/>
                    <a:gd name="T51" fmla="*/ 188 h 339"/>
                    <a:gd name="T52" fmla="*/ 521 w 538"/>
                    <a:gd name="T53" fmla="*/ 158 h 339"/>
                    <a:gd name="T54" fmla="*/ 538 w 538"/>
                    <a:gd name="T55" fmla="*/ 133 h 339"/>
                    <a:gd name="T56" fmla="*/ 523 w 538"/>
                    <a:gd name="T57" fmla="*/ 119 h 339"/>
                    <a:gd name="T58" fmla="*/ 502 w 538"/>
                    <a:gd name="T59" fmla="*/ 123 h 339"/>
                    <a:gd name="T60" fmla="*/ 492 w 538"/>
                    <a:gd name="T61" fmla="*/ 109 h 339"/>
                    <a:gd name="T62" fmla="*/ 468 w 538"/>
                    <a:gd name="T63" fmla="*/ 99 h 339"/>
                    <a:gd name="T64" fmla="*/ 447 w 538"/>
                    <a:gd name="T65" fmla="*/ 100 h 339"/>
                    <a:gd name="T66" fmla="*/ 436 w 538"/>
                    <a:gd name="T67" fmla="*/ 102 h 339"/>
                    <a:gd name="T68" fmla="*/ 371 w 538"/>
                    <a:gd name="T69" fmla="*/ 18 h 339"/>
                    <a:gd name="T70" fmla="*/ 350 w 538"/>
                    <a:gd name="T71" fmla="*/ 36 h 339"/>
                    <a:gd name="T72" fmla="*/ 330 w 538"/>
                    <a:gd name="T73" fmla="*/ 41 h 339"/>
                    <a:gd name="T74" fmla="*/ 320 w 538"/>
                    <a:gd name="T75" fmla="*/ 32 h 339"/>
                    <a:gd name="T76" fmla="*/ 310 w 538"/>
                    <a:gd name="T77" fmla="*/ 29 h 339"/>
                    <a:gd name="T78" fmla="*/ 295 w 538"/>
                    <a:gd name="T79" fmla="*/ 26 h 339"/>
                    <a:gd name="T80" fmla="*/ 291 w 538"/>
                    <a:gd name="T81" fmla="*/ 7 h 339"/>
                    <a:gd name="T82" fmla="*/ 267 w 538"/>
                    <a:gd name="T83" fmla="*/ 1 h 339"/>
                    <a:gd name="T84" fmla="*/ 252 w 538"/>
                    <a:gd name="T85" fmla="*/ 15 h 339"/>
                    <a:gd name="T86" fmla="*/ 229 w 538"/>
                    <a:gd name="T87" fmla="*/ 25 h 339"/>
                    <a:gd name="T88" fmla="*/ 213 w 538"/>
                    <a:gd name="T89" fmla="*/ 35 h 339"/>
                    <a:gd name="T90" fmla="*/ 190 w 538"/>
                    <a:gd name="T91" fmla="*/ 45 h 339"/>
                    <a:gd name="T92" fmla="*/ 173 w 538"/>
                    <a:gd name="T93" fmla="*/ 49 h 339"/>
                    <a:gd name="T94" fmla="*/ 172 w 538"/>
                    <a:gd name="T95" fmla="*/ 61 h 339"/>
                    <a:gd name="T96" fmla="*/ 186 w 538"/>
                    <a:gd name="T97" fmla="*/ 72 h 339"/>
                    <a:gd name="T98" fmla="*/ 171 w 538"/>
                    <a:gd name="T99" fmla="*/ 95 h 339"/>
                    <a:gd name="T100" fmla="*/ 181 w 538"/>
                    <a:gd name="T101" fmla="*/ 109 h 339"/>
                    <a:gd name="T102" fmla="*/ 171 w 538"/>
                    <a:gd name="T103" fmla="*/ 129 h 339"/>
                    <a:gd name="T104" fmla="*/ 151 w 538"/>
                    <a:gd name="T105" fmla="*/ 124 h 339"/>
                    <a:gd name="T106" fmla="*/ 135 w 538"/>
                    <a:gd name="T107" fmla="*/ 124 h 339"/>
                    <a:gd name="T108" fmla="*/ 116 w 538"/>
                    <a:gd name="T109" fmla="*/ 134 h 339"/>
                    <a:gd name="T110" fmla="*/ 99 w 538"/>
                    <a:gd name="T111" fmla="*/ 131 h 339"/>
                    <a:gd name="T112" fmla="*/ 78 w 538"/>
                    <a:gd name="T113" fmla="*/ 114 h 339"/>
                    <a:gd name="T114" fmla="*/ 58 w 538"/>
                    <a:gd name="T115" fmla="*/ 113 h 339"/>
                    <a:gd name="T116" fmla="*/ 45 w 538"/>
                    <a:gd name="T117" fmla="*/ 110 h 339"/>
                    <a:gd name="T118" fmla="*/ 34 w 538"/>
                    <a:gd name="T119" fmla="*/ 132 h 339"/>
                    <a:gd name="T120" fmla="*/ 17 w 538"/>
                    <a:gd name="T121" fmla="*/ 151 h 339"/>
                    <a:gd name="T122" fmla="*/ 0 w 538"/>
                    <a:gd name="T123" fmla="*/ 185 h 339"/>
                    <a:gd name="T124" fmla="*/ 30 w 538"/>
                    <a:gd name="T125" fmla="*/ 21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8" h="339">
                      <a:moveTo>
                        <a:pt x="43" y="227"/>
                      </a:moveTo>
                      <a:lnTo>
                        <a:pt x="44" y="229"/>
                      </a:lnTo>
                      <a:lnTo>
                        <a:pt x="45" y="229"/>
                      </a:lnTo>
                      <a:lnTo>
                        <a:pt x="46" y="227"/>
                      </a:lnTo>
                      <a:lnTo>
                        <a:pt x="48" y="227"/>
                      </a:lnTo>
                      <a:lnTo>
                        <a:pt x="49" y="229"/>
                      </a:lnTo>
                      <a:lnTo>
                        <a:pt x="49" y="227"/>
                      </a:lnTo>
                      <a:lnTo>
                        <a:pt x="50" y="226"/>
                      </a:lnTo>
                      <a:lnTo>
                        <a:pt x="52" y="226"/>
                      </a:lnTo>
                      <a:lnTo>
                        <a:pt x="54" y="223"/>
                      </a:lnTo>
                      <a:lnTo>
                        <a:pt x="55" y="221"/>
                      </a:lnTo>
                      <a:lnTo>
                        <a:pt x="56" y="221"/>
                      </a:lnTo>
                      <a:lnTo>
                        <a:pt x="58" y="219"/>
                      </a:lnTo>
                      <a:lnTo>
                        <a:pt x="59" y="219"/>
                      </a:lnTo>
                      <a:lnTo>
                        <a:pt x="60" y="219"/>
                      </a:lnTo>
                      <a:lnTo>
                        <a:pt x="61" y="219"/>
                      </a:lnTo>
                      <a:lnTo>
                        <a:pt x="62" y="216"/>
                      </a:lnTo>
                      <a:lnTo>
                        <a:pt x="64" y="214"/>
                      </a:lnTo>
                      <a:lnTo>
                        <a:pt x="68" y="214"/>
                      </a:lnTo>
                      <a:lnTo>
                        <a:pt x="69" y="216"/>
                      </a:lnTo>
                      <a:lnTo>
                        <a:pt x="71" y="216"/>
                      </a:lnTo>
                      <a:lnTo>
                        <a:pt x="72" y="214"/>
                      </a:lnTo>
                      <a:lnTo>
                        <a:pt x="73" y="215"/>
                      </a:lnTo>
                      <a:lnTo>
                        <a:pt x="73" y="218"/>
                      </a:lnTo>
                      <a:lnTo>
                        <a:pt x="73" y="219"/>
                      </a:lnTo>
                      <a:lnTo>
                        <a:pt x="74" y="219"/>
                      </a:lnTo>
                      <a:lnTo>
                        <a:pt x="76" y="219"/>
                      </a:lnTo>
                      <a:lnTo>
                        <a:pt x="76" y="219"/>
                      </a:lnTo>
                      <a:lnTo>
                        <a:pt x="78" y="221"/>
                      </a:lnTo>
                      <a:lnTo>
                        <a:pt x="80" y="219"/>
                      </a:lnTo>
                      <a:lnTo>
                        <a:pt x="80" y="218"/>
                      </a:lnTo>
                      <a:lnTo>
                        <a:pt x="81" y="217"/>
                      </a:lnTo>
                      <a:lnTo>
                        <a:pt x="82" y="216"/>
                      </a:lnTo>
                      <a:lnTo>
                        <a:pt x="83" y="216"/>
                      </a:lnTo>
                      <a:lnTo>
                        <a:pt x="85" y="216"/>
                      </a:lnTo>
                      <a:lnTo>
                        <a:pt x="90" y="216"/>
                      </a:lnTo>
                      <a:lnTo>
                        <a:pt x="90" y="217"/>
                      </a:lnTo>
                      <a:lnTo>
                        <a:pt x="92" y="219"/>
                      </a:lnTo>
                      <a:lnTo>
                        <a:pt x="94" y="220"/>
                      </a:lnTo>
                      <a:lnTo>
                        <a:pt x="94" y="221"/>
                      </a:lnTo>
                      <a:lnTo>
                        <a:pt x="93" y="223"/>
                      </a:lnTo>
                      <a:lnTo>
                        <a:pt x="93" y="226"/>
                      </a:lnTo>
                      <a:lnTo>
                        <a:pt x="95" y="228"/>
                      </a:lnTo>
                      <a:lnTo>
                        <a:pt x="95" y="230"/>
                      </a:lnTo>
                      <a:lnTo>
                        <a:pt x="94" y="234"/>
                      </a:lnTo>
                      <a:lnTo>
                        <a:pt x="94" y="236"/>
                      </a:lnTo>
                      <a:lnTo>
                        <a:pt x="95" y="237"/>
                      </a:lnTo>
                      <a:lnTo>
                        <a:pt x="96" y="238"/>
                      </a:lnTo>
                      <a:lnTo>
                        <a:pt x="94" y="240"/>
                      </a:lnTo>
                      <a:lnTo>
                        <a:pt x="93" y="240"/>
                      </a:lnTo>
                      <a:lnTo>
                        <a:pt x="93" y="244"/>
                      </a:lnTo>
                      <a:lnTo>
                        <a:pt x="94" y="249"/>
                      </a:lnTo>
                      <a:lnTo>
                        <a:pt x="97" y="250"/>
                      </a:lnTo>
                      <a:lnTo>
                        <a:pt x="99" y="250"/>
                      </a:lnTo>
                      <a:lnTo>
                        <a:pt x="98" y="252"/>
                      </a:lnTo>
                      <a:lnTo>
                        <a:pt x="96" y="254"/>
                      </a:lnTo>
                      <a:lnTo>
                        <a:pt x="94" y="254"/>
                      </a:lnTo>
                      <a:lnTo>
                        <a:pt x="91" y="250"/>
                      </a:lnTo>
                      <a:lnTo>
                        <a:pt x="89" y="250"/>
                      </a:lnTo>
                      <a:lnTo>
                        <a:pt x="88" y="252"/>
                      </a:lnTo>
                      <a:lnTo>
                        <a:pt x="87" y="250"/>
                      </a:lnTo>
                      <a:lnTo>
                        <a:pt x="84" y="250"/>
                      </a:lnTo>
                      <a:lnTo>
                        <a:pt x="82" y="252"/>
                      </a:lnTo>
                      <a:lnTo>
                        <a:pt x="80" y="250"/>
                      </a:lnTo>
                      <a:lnTo>
                        <a:pt x="77" y="251"/>
                      </a:lnTo>
                      <a:lnTo>
                        <a:pt x="74" y="253"/>
                      </a:lnTo>
                      <a:lnTo>
                        <a:pt x="72" y="255"/>
                      </a:lnTo>
                      <a:lnTo>
                        <a:pt x="73" y="256"/>
                      </a:lnTo>
                      <a:lnTo>
                        <a:pt x="73" y="259"/>
                      </a:lnTo>
                      <a:lnTo>
                        <a:pt x="71" y="260"/>
                      </a:lnTo>
                      <a:lnTo>
                        <a:pt x="71" y="262"/>
                      </a:lnTo>
                      <a:lnTo>
                        <a:pt x="74" y="266"/>
                      </a:lnTo>
                      <a:lnTo>
                        <a:pt x="74" y="268"/>
                      </a:lnTo>
                      <a:lnTo>
                        <a:pt x="75" y="269"/>
                      </a:lnTo>
                      <a:lnTo>
                        <a:pt x="78" y="268"/>
                      </a:lnTo>
                      <a:lnTo>
                        <a:pt x="79" y="270"/>
                      </a:lnTo>
                      <a:lnTo>
                        <a:pt x="78" y="271"/>
                      </a:lnTo>
                      <a:lnTo>
                        <a:pt x="76" y="270"/>
                      </a:lnTo>
                      <a:lnTo>
                        <a:pt x="74" y="271"/>
                      </a:lnTo>
                      <a:lnTo>
                        <a:pt x="73" y="272"/>
                      </a:lnTo>
                      <a:lnTo>
                        <a:pt x="71" y="271"/>
                      </a:lnTo>
                      <a:lnTo>
                        <a:pt x="69" y="271"/>
                      </a:lnTo>
                      <a:lnTo>
                        <a:pt x="69" y="271"/>
                      </a:lnTo>
                      <a:lnTo>
                        <a:pt x="65" y="271"/>
                      </a:lnTo>
                      <a:lnTo>
                        <a:pt x="63" y="271"/>
                      </a:lnTo>
                      <a:lnTo>
                        <a:pt x="62" y="272"/>
                      </a:lnTo>
                      <a:lnTo>
                        <a:pt x="62" y="274"/>
                      </a:lnTo>
                      <a:lnTo>
                        <a:pt x="63" y="276"/>
                      </a:lnTo>
                      <a:lnTo>
                        <a:pt x="66" y="277"/>
                      </a:lnTo>
                      <a:lnTo>
                        <a:pt x="68" y="278"/>
                      </a:lnTo>
                      <a:lnTo>
                        <a:pt x="69" y="280"/>
                      </a:lnTo>
                      <a:lnTo>
                        <a:pt x="71" y="281"/>
                      </a:lnTo>
                      <a:lnTo>
                        <a:pt x="72" y="285"/>
                      </a:lnTo>
                      <a:lnTo>
                        <a:pt x="73" y="285"/>
                      </a:lnTo>
                      <a:lnTo>
                        <a:pt x="73" y="288"/>
                      </a:lnTo>
                      <a:lnTo>
                        <a:pt x="77" y="293"/>
                      </a:lnTo>
                      <a:lnTo>
                        <a:pt x="78" y="296"/>
                      </a:lnTo>
                      <a:lnTo>
                        <a:pt x="77" y="301"/>
                      </a:lnTo>
                      <a:lnTo>
                        <a:pt x="79" y="301"/>
                      </a:lnTo>
                      <a:lnTo>
                        <a:pt x="81" y="300"/>
                      </a:lnTo>
                      <a:lnTo>
                        <a:pt x="82" y="299"/>
                      </a:lnTo>
                      <a:lnTo>
                        <a:pt x="83" y="300"/>
                      </a:lnTo>
                      <a:lnTo>
                        <a:pt x="85" y="303"/>
                      </a:lnTo>
                      <a:lnTo>
                        <a:pt x="86" y="304"/>
                      </a:lnTo>
                      <a:lnTo>
                        <a:pt x="87" y="307"/>
                      </a:lnTo>
                      <a:lnTo>
                        <a:pt x="88" y="308"/>
                      </a:lnTo>
                      <a:lnTo>
                        <a:pt x="90" y="306"/>
                      </a:lnTo>
                      <a:lnTo>
                        <a:pt x="93" y="307"/>
                      </a:lnTo>
                      <a:lnTo>
                        <a:pt x="95" y="309"/>
                      </a:lnTo>
                      <a:lnTo>
                        <a:pt x="98" y="309"/>
                      </a:lnTo>
                      <a:lnTo>
                        <a:pt x="99" y="309"/>
                      </a:lnTo>
                      <a:lnTo>
                        <a:pt x="99" y="310"/>
                      </a:lnTo>
                      <a:lnTo>
                        <a:pt x="99" y="312"/>
                      </a:lnTo>
                      <a:lnTo>
                        <a:pt x="98" y="317"/>
                      </a:lnTo>
                      <a:lnTo>
                        <a:pt x="97" y="322"/>
                      </a:lnTo>
                      <a:lnTo>
                        <a:pt x="97" y="326"/>
                      </a:lnTo>
                      <a:lnTo>
                        <a:pt x="98" y="329"/>
                      </a:lnTo>
                      <a:lnTo>
                        <a:pt x="107" y="320"/>
                      </a:lnTo>
                      <a:lnTo>
                        <a:pt x="114" y="317"/>
                      </a:lnTo>
                      <a:lnTo>
                        <a:pt x="123" y="319"/>
                      </a:lnTo>
                      <a:lnTo>
                        <a:pt x="132" y="326"/>
                      </a:lnTo>
                      <a:lnTo>
                        <a:pt x="142" y="339"/>
                      </a:lnTo>
                      <a:lnTo>
                        <a:pt x="148" y="337"/>
                      </a:lnTo>
                      <a:lnTo>
                        <a:pt x="149" y="337"/>
                      </a:lnTo>
                      <a:lnTo>
                        <a:pt x="139" y="256"/>
                      </a:lnTo>
                      <a:lnTo>
                        <a:pt x="176" y="247"/>
                      </a:lnTo>
                      <a:lnTo>
                        <a:pt x="198" y="267"/>
                      </a:lnTo>
                      <a:lnTo>
                        <a:pt x="207" y="271"/>
                      </a:lnTo>
                      <a:lnTo>
                        <a:pt x="218" y="279"/>
                      </a:lnTo>
                      <a:lnTo>
                        <a:pt x="239" y="277"/>
                      </a:lnTo>
                      <a:lnTo>
                        <a:pt x="263" y="277"/>
                      </a:lnTo>
                      <a:lnTo>
                        <a:pt x="270" y="283"/>
                      </a:lnTo>
                      <a:lnTo>
                        <a:pt x="274" y="293"/>
                      </a:lnTo>
                      <a:lnTo>
                        <a:pt x="278" y="292"/>
                      </a:lnTo>
                      <a:lnTo>
                        <a:pt x="279" y="316"/>
                      </a:lnTo>
                      <a:lnTo>
                        <a:pt x="289" y="317"/>
                      </a:lnTo>
                      <a:lnTo>
                        <a:pt x="294" y="336"/>
                      </a:lnTo>
                      <a:lnTo>
                        <a:pt x="298" y="336"/>
                      </a:lnTo>
                      <a:lnTo>
                        <a:pt x="304" y="333"/>
                      </a:lnTo>
                      <a:lnTo>
                        <a:pt x="308" y="332"/>
                      </a:lnTo>
                      <a:lnTo>
                        <a:pt x="313" y="333"/>
                      </a:lnTo>
                      <a:lnTo>
                        <a:pt x="319" y="336"/>
                      </a:lnTo>
                      <a:lnTo>
                        <a:pt x="321" y="337"/>
                      </a:lnTo>
                      <a:lnTo>
                        <a:pt x="326" y="331"/>
                      </a:lnTo>
                      <a:lnTo>
                        <a:pt x="329" y="325"/>
                      </a:lnTo>
                      <a:lnTo>
                        <a:pt x="331" y="323"/>
                      </a:lnTo>
                      <a:lnTo>
                        <a:pt x="333" y="318"/>
                      </a:lnTo>
                      <a:lnTo>
                        <a:pt x="339" y="310"/>
                      </a:lnTo>
                      <a:lnTo>
                        <a:pt x="341" y="309"/>
                      </a:lnTo>
                      <a:lnTo>
                        <a:pt x="344" y="305"/>
                      </a:lnTo>
                      <a:lnTo>
                        <a:pt x="345" y="305"/>
                      </a:lnTo>
                      <a:lnTo>
                        <a:pt x="345" y="303"/>
                      </a:lnTo>
                      <a:lnTo>
                        <a:pt x="348" y="301"/>
                      </a:lnTo>
                      <a:lnTo>
                        <a:pt x="347" y="298"/>
                      </a:lnTo>
                      <a:lnTo>
                        <a:pt x="350" y="295"/>
                      </a:lnTo>
                      <a:lnTo>
                        <a:pt x="354" y="296"/>
                      </a:lnTo>
                      <a:lnTo>
                        <a:pt x="357" y="298"/>
                      </a:lnTo>
                      <a:lnTo>
                        <a:pt x="367" y="298"/>
                      </a:lnTo>
                      <a:lnTo>
                        <a:pt x="376" y="298"/>
                      </a:lnTo>
                      <a:lnTo>
                        <a:pt x="381" y="298"/>
                      </a:lnTo>
                      <a:lnTo>
                        <a:pt x="381" y="293"/>
                      </a:lnTo>
                      <a:lnTo>
                        <a:pt x="380" y="289"/>
                      </a:lnTo>
                      <a:lnTo>
                        <a:pt x="379" y="286"/>
                      </a:lnTo>
                      <a:lnTo>
                        <a:pt x="381" y="285"/>
                      </a:lnTo>
                      <a:lnTo>
                        <a:pt x="384" y="285"/>
                      </a:lnTo>
                      <a:lnTo>
                        <a:pt x="387" y="285"/>
                      </a:lnTo>
                      <a:lnTo>
                        <a:pt x="388" y="285"/>
                      </a:lnTo>
                      <a:lnTo>
                        <a:pt x="393" y="285"/>
                      </a:lnTo>
                      <a:lnTo>
                        <a:pt x="396" y="287"/>
                      </a:lnTo>
                      <a:lnTo>
                        <a:pt x="402" y="288"/>
                      </a:lnTo>
                      <a:lnTo>
                        <a:pt x="409" y="290"/>
                      </a:lnTo>
                      <a:lnTo>
                        <a:pt x="412" y="288"/>
                      </a:lnTo>
                      <a:lnTo>
                        <a:pt x="415" y="285"/>
                      </a:lnTo>
                      <a:lnTo>
                        <a:pt x="418" y="287"/>
                      </a:lnTo>
                      <a:lnTo>
                        <a:pt x="421" y="286"/>
                      </a:lnTo>
                      <a:lnTo>
                        <a:pt x="428" y="285"/>
                      </a:lnTo>
                      <a:lnTo>
                        <a:pt x="435" y="287"/>
                      </a:lnTo>
                      <a:lnTo>
                        <a:pt x="440" y="285"/>
                      </a:lnTo>
                      <a:lnTo>
                        <a:pt x="448" y="285"/>
                      </a:lnTo>
                      <a:lnTo>
                        <a:pt x="454" y="288"/>
                      </a:lnTo>
                      <a:lnTo>
                        <a:pt x="457" y="288"/>
                      </a:lnTo>
                      <a:lnTo>
                        <a:pt x="463" y="295"/>
                      </a:lnTo>
                      <a:lnTo>
                        <a:pt x="469" y="298"/>
                      </a:lnTo>
                      <a:lnTo>
                        <a:pt x="471" y="296"/>
                      </a:lnTo>
                      <a:lnTo>
                        <a:pt x="471" y="292"/>
                      </a:lnTo>
                      <a:lnTo>
                        <a:pt x="474" y="289"/>
                      </a:lnTo>
                      <a:lnTo>
                        <a:pt x="474" y="288"/>
                      </a:lnTo>
                      <a:lnTo>
                        <a:pt x="476" y="287"/>
                      </a:lnTo>
                      <a:lnTo>
                        <a:pt x="474" y="283"/>
                      </a:lnTo>
                      <a:lnTo>
                        <a:pt x="474" y="280"/>
                      </a:lnTo>
                      <a:lnTo>
                        <a:pt x="476" y="278"/>
                      </a:lnTo>
                      <a:lnTo>
                        <a:pt x="475" y="271"/>
                      </a:lnTo>
                      <a:lnTo>
                        <a:pt x="472" y="268"/>
                      </a:lnTo>
                      <a:lnTo>
                        <a:pt x="471" y="266"/>
                      </a:lnTo>
                      <a:lnTo>
                        <a:pt x="469" y="260"/>
                      </a:lnTo>
                      <a:lnTo>
                        <a:pt x="468" y="257"/>
                      </a:lnTo>
                      <a:lnTo>
                        <a:pt x="467" y="255"/>
                      </a:lnTo>
                      <a:lnTo>
                        <a:pt x="467" y="253"/>
                      </a:lnTo>
                      <a:lnTo>
                        <a:pt x="465" y="247"/>
                      </a:lnTo>
                      <a:lnTo>
                        <a:pt x="468" y="245"/>
                      </a:lnTo>
                      <a:lnTo>
                        <a:pt x="468" y="243"/>
                      </a:lnTo>
                      <a:lnTo>
                        <a:pt x="464" y="243"/>
                      </a:lnTo>
                      <a:lnTo>
                        <a:pt x="461" y="243"/>
                      </a:lnTo>
                      <a:lnTo>
                        <a:pt x="457" y="241"/>
                      </a:lnTo>
                      <a:lnTo>
                        <a:pt x="458" y="239"/>
                      </a:lnTo>
                      <a:lnTo>
                        <a:pt x="461" y="236"/>
                      </a:lnTo>
                      <a:lnTo>
                        <a:pt x="463" y="235"/>
                      </a:lnTo>
                      <a:lnTo>
                        <a:pt x="464" y="236"/>
                      </a:lnTo>
                      <a:lnTo>
                        <a:pt x="467" y="236"/>
                      </a:lnTo>
                      <a:lnTo>
                        <a:pt x="471" y="233"/>
                      </a:lnTo>
                      <a:lnTo>
                        <a:pt x="477" y="232"/>
                      </a:lnTo>
                      <a:lnTo>
                        <a:pt x="481" y="231"/>
                      </a:lnTo>
                      <a:lnTo>
                        <a:pt x="482" y="230"/>
                      </a:lnTo>
                      <a:lnTo>
                        <a:pt x="484" y="232"/>
                      </a:lnTo>
                      <a:lnTo>
                        <a:pt x="486" y="232"/>
                      </a:lnTo>
                      <a:lnTo>
                        <a:pt x="488" y="230"/>
                      </a:lnTo>
                      <a:lnTo>
                        <a:pt x="489" y="230"/>
                      </a:lnTo>
                      <a:lnTo>
                        <a:pt x="490" y="228"/>
                      </a:lnTo>
                      <a:lnTo>
                        <a:pt x="492" y="225"/>
                      </a:lnTo>
                      <a:lnTo>
                        <a:pt x="488" y="223"/>
                      </a:lnTo>
                      <a:lnTo>
                        <a:pt x="486" y="221"/>
                      </a:lnTo>
                      <a:lnTo>
                        <a:pt x="487" y="219"/>
                      </a:lnTo>
                      <a:lnTo>
                        <a:pt x="487" y="211"/>
                      </a:lnTo>
                      <a:lnTo>
                        <a:pt x="488" y="202"/>
                      </a:lnTo>
                      <a:lnTo>
                        <a:pt x="488" y="198"/>
                      </a:lnTo>
                      <a:lnTo>
                        <a:pt x="490" y="193"/>
                      </a:lnTo>
                      <a:lnTo>
                        <a:pt x="491" y="185"/>
                      </a:lnTo>
                      <a:lnTo>
                        <a:pt x="492" y="185"/>
                      </a:lnTo>
                      <a:lnTo>
                        <a:pt x="496" y="185"/>
                      </a:lnTo>
                      <a:lnTo>
                        <a:pt x="502" y="188"/>
                      </a:lnTo>
                      <a:lnTo>
                        <a:pt x="506" y="188"/>
                      </a:lnTo>
                      <a:lnTo>
                        <a:pt x="511" y="187"/>
                      </a:lnTo>
                      <a:lnTo>
                        <a:pt x="513" y="187"/>
                      </a:lnTo>
                      <a:lnTo>
                        <a:pt x="514" y="188"/>
                      </a:lnTo>
                      <a:lnTo>
                        <a:pt x="515" y="189"/>
                      </a:lnTo>
                      <a:lnTo>
                        <a:pt x="517" y="188"/>
                      </a:lnTo>
                      <a:lnTo>
                        <a:pt x="519" y="185"/>
                      </a:lnTo>
                      <a:lnTo>
                        <a:pt x="523" y="184"/>
                      </a:lnTo>
                      <a:lnTo>
                        <a:pt x="526" y="178"/>
                      </a:lnTo>
                      <a:lnTo>
                        <a:pt x="526" y="176"/>
                      </a:lnTo>
                      <a:lnTo>
                        <a:pt x="524" y="172"/>
                      </a:lnTo>
                      <a:lnTo>
                        <a:pt x="521" y="165"/>
                      </a:lnTo>
                      <a:lnTo>
                        <a:pt x="521" y="158"/>
                      </a:lnTo>
                      <a:lnTo>
                        <a:pt x="522" y="154"/>
                      </a:lnTo>
                      <a:lnTo>
                        <a:pt x="524" y="152"/>
                      </a:lnTo>
                      <a:lnTo>
                        <a:pt x="528" y="150"/>
                      </a:lnTo>
                      <a:lnTo>
                        <a:pt x="530" y="147"/>
                      </a:lnTo>
                      <a:lnTo>
                        <a:pt x="529" y="145"/>
                      </a:lnTo>
                      <a:lnTo>
                        <a:pt x="530" y="142"/>
                      </a:lnTo>
                      <a:lnTo>
                        <a:pt x="533" y="137"/>
                      </a:lnTo>
                      <a:lnTo>
                        <a:pt x="535" y="136"/>
                      </a:lnTo>
                      <a:lnTo>
                        <a:pt x="538" y="133"/>
                      </a:lnTo>
                      <a:lnTo>
                        <a:pt x="537" y="132"/>
                      </a:lnTo>
                      <a:lnTo>
                        <a:pt x="537" y="131"/>
                      </a:lnTo>
                      <a:lnTo>
                        <a:pt x="533" y="129"/>
                      </a:lnTo>
                      <a:lnTo>
                        <a:pt x="530" y="126"/>
                      </a:lnTo>
                      <a:lnTo>
                        <a:pt x="527" y="126"/>
                      </a:lnTo>
                      <a:lnTo>
                        <a:pt x="526" y="122"/>
                      </a:lnTo>
                      <a:lnTo>
                        <a:pt x="528" y="119"/>
                      </a:lnTo>
                      <a:lnTo>
                        <a:pt x="526" y="118"/>
                      </a:lnTo>
                      <a:lnTo>
                        <a:pt x="523" y="119"/>
                      </a:lnTo>
                      <a:lnTo>
                        <a:pt x="522" y="122"/>
                      </a:lnTo>
                      <a:lnTo>
                        <a:pt x="519" y="123"/>
                      </a:lnTo>
                      <a:lnTo>
                        <a:pt x="513" y="124"/>
                      </a:lnTo>
                      <a:lnTo>
                        <a:pt x="510" y="126"/>
                      </a:lnTo>
                      <a:lnTo>
                        <a:pt x="509" y="127"/>
                      </a:lnTo>
                      <a:lnTo>
                        <a:pt x="507" y="126"/>
                      </a:lnTo>
                      <a:lnTo>
                        <a:pt x="505" y="124"/>
                      </a:lnTo>
                      <a:lnTo>
                        <a:pt x="503" y="124"/>
                      </a:lnTo>
                      <a:lnTo>
                        <a:pt x="502" y="123"/>
                      </a:lnTo>
                      <a:lnTo>
                        <a:pt x="501" y="122"/>
                      </a:lnTo>
                      <a:lnTo>
                        <a:pt x="500" y="119"/>
                      </a:lnTo>
                      <a:lnTo>
                        <a:pt x="500" y="117"/>
                      </a:lnTo>
                      <a:lnTo>
                        <a:pt x="501" y="116"/>
                      </a:lnTo>
                      <a:lnTo>
                        <a:pt x="501" y="113"/>
                      </a:lnTo>
                      <a:lnTo>
                        <a:pt x="499" y="112"/>
                      </a:lnTo>
                      <a:lnTo>
                        <a:pt x="498" y="112"/>
                      </a:lnTo>
                      <a:lnTo>
                        <a:pt x="495" y="109"/>
                      </a:lnTo>
                      <a:lnTo>
                        <a:pt x="492" y="109"/>
                      </a:lnTo>
                      <a:lnTo>
                        <a:pt x="490" y="109"/>
                      </a:lnTo>
                      <a:lnTo>
                        <a:pt x="488" y="105"/>
                      </a:lnTo>
                      <a:lnTo>
                        <a:pt x="486" y="100"/>
                      </a:lnTo>
                      <a:lnTo>
                        <a:pt x="482" y="96"/>
                      </a:lnTo>
                      <a:lnTo>
                        <a:pt x="478" y="95"/>
                      </a:lnTo>
                      <a:lnTo>
                        <a:pt x="473" y="95"/>
                      </a:lnTo>
                      <a:lnTo>
                        <a:pt x="468" y="95"/>
                      </a:lnTo>
                      <a:lnTo>
                        <a:pt x="468" y="97"/>
                      </a:lnTo>
                      <a:lnTo>
                        <a:pt x="468" y="99"/>
                      </a:lnTo>
                      <a:lnTo>
                        <a:pt x="468" y="101"/>
                      </a:lnTo>
                      <a:lnTo>
                        <a:pt x="465" y="102"/>
                      </a:lnTo>
                      <a:lnTo>
                        <a:pt x="463" y="102"/>
                      </a:lnTo>
                      <a:lnTo>
                        <a:pt x="460" y="103"/>
                      </a:lnTo>
                      <a:lnTo>
                        <a:pt x="456" y="101"/>
                      </a:lnTo>
                      <a:lnTo>
                        <a:pt x="454" y="101"/>
                      </a:lnTo>
                      <a:lnTo>
                        <a:pt x="452" y="102"/>
                      </a:lnTo>
                      <a:lnTo>
                        <a:pt x="449" y="102"/>
                      </a:lnTo>
                      <a:lnTo>
                        <a:pt x="447" y="100"/>
                      </a:lnTo>
                      <a:lnTo>
                        <a:pt x="444" y="99"/>
                      </a:lnTo>
                      <a:lnTo>
                        <a:pt x="443" y="97"/>
                      </a:lnTo>
                      <a:lnTo>
                        <a:pt x="444" y="95"/>
                      </a:lnTo>
                      <a:lnTo>
                        <a:pt x="440" y="92"/>
                      </a:lnTo>
                      <a:lnTo>
                        <a:pt x="438" y="93"/>
                      </a:lnTo>
                      <a:lnTo>
                        <a:pt x="438" y="97"/>
                      </a:lnTo>
                      <a:lnTo>
                        <a:pt x="439" y="98"/>
                      </a:lnTo>
                      <a:lnTo>
                        <a:pt x="438" y="100"/>
                      </a:lnTo>
                      <a:lnTo>
                        <a:pt x="436" y="102"/>
                      </a:lnTo>
                      <a:lnTo>
                        <a:pt x="433" y="102"/>
                      </a:lnTo>
                      <a:lnTo>
                        <a:pt x="398" y="50"/>
                      </a:lnTo>
                      <a:lnTo>
                        <a:pt x="372" y="27"/>
                      </a:lnTo>
                      <a:lnTo>
                        <a:pt x="371" y="25"/>
                      </a:lnTo>
                      <a:lnTo>
                        <a:pt x="374" y="24"/>
                      </a:lnTo>
                      <a:lnTo>
                        <a:pt x="376" y="21"/>
                      </a:lnTo>
                      <a:lnTo>
                        <a:pt x="376" y="18"/>
                      </a:lnTo>
                      <a:lnTo>
                        <a:pt x="374" y="16"/>
                      </a:lnTo>
                      <a:lnTo>
                        <a:pt x="371" y="18"/>
                      </a:lnTo>
                      <a:lnTo>
                        <a:pt x="367" y="19"/>
                      </a:lnTo>
                      <a:lnTo>
                        <a:pt x="365" y="22"/>
                      </a:lnTo>
                      <a:lnTo>
                        <a:pt x="363" y="22"/>
                      </a:lnTo>
                      <a:lnTo>
                        <a:pt x="360" y="26"/>
                      </a:lnTo>
                      <a:lnTo>
                        <a:pt x="360" y="29"/>
                      </a:lnTo>
                      <a:lnTo>
                        <a:pt x="357" y="31"/>
                      </a:lnTo>
                      <a:lnTo>
                        <a:pt x="357" y="34"/>
                      </a:lnTo>
                      <a:lnTo>
                        <a:pt x="353" y="36"/>
                      </a:lnTo>
                      <a:lnTo>
                        <a:pt x="350" y="36"/>
                      </a:lnTo>
                      <a:lnTo>
                        <a:pt x="347" y="38"/>
                      </a:lnTo>
                      <a:lnTo>
                        <a:pt x="347" y="42"/>
                      </a:lnTo>
                      <a:lnTo>
                        <a:pt x="346" y="43"/>
                      </a:lnTo>
                      <a:lnTo>
                        <a:pt x="344" y="42"/>
                      </a:lnTo>
                      <a:lnTo>
                        <a:pt x="339" y="40"/>
                      </a:lnTo>
                      <a:lnTo>
                        <a:pt x="336" y="42"/>
                      </a:lnTo>
                      <a:lnTo>
                        <a:pt x="334" y="44"/>
                      </a:lnTo>
                      <a:lnTo>
                        <a:pt x="332" y="44"/>
                      </a:lnTo>
                      <a:lnTo>
                        <a:pt x="330" y="41"/>
                      </a:lnTo>
                      <a:lnTo>
                        <a:pt x="330" y="36"/>
                      </a:lnTo>
                      <a:lnTo>
                        <a:pt x="332" y="35"/>
                      </a:lnTo>
                      <a:lnTo>
                        <a:pt x="333" y="32"/>
                      </a:lnTo>
                      <a:lnTo>
                        <a:pt x="332" y="30"/>
                      </a:lnTo>
                      <a:lnTo>
                        <a:pt x="329" y="33"/>
                      </a:lnTo>
                      <a:lnTo>
                        <a:pt x="328" y="33"/>
                      </a:lnTo>
                      <a:lnTo>
                        <a:pt x="322" y="29"/>
                      </a:lnTo>
                      <a:lnTo>
                        <a:pt x="319" y="30"/>
                      </a:lnTo>
                      <a:lnTo>
                        <a:pt x="320" y="32"/>
                      </a:lnTo>
                      <a:lnTo>
                        <a:pt x="322" y="33"/>
                      </a:lnTo>
                      <a:lnTo>
                        <a:pt x="319" y="36"/>
                      </a:lnTo>
                      <a:lnTo>
                        <a:pt x="318" y="36"/>
                      </a:lnTo>
                      <a:lnTo>
                        <a:pt x="316" y="32"/>
                      </a:lnTo>
                      <a:lnTo>
                        <a:pt x="315" y="26"/>
                      </a:lnTo>
                      <a:lnTo>
                        <a:pt x="311" y="22"/>
                      </a:lnTo>
                      <a:lnTo>
                        <a:pt x="309" y="22"/>
                      </a:lnTo>
                      <a:lnTo>
                        <a:pt x="311" y="26"/>
                      </a:lnTo>
                      <a:lnTo>
                        <a:pt x="310" y="29"/>
                      </a:lnTo>
                      <a:lnTo>
                        <a:pt x="308" y="29"/>
                      </a:lnTo>
                      <a:lnTo>
                        <a:pt x="308" y="26"/>
                      </a:lnTo>
                      <a:lnTo>
                        <a:pt x="306" y="26"/>
                      </a:lnTo>
                      <a:lnTo>
                        <a:pt x="305" y="29"/>
                      </a:lnTo>
                      <a:lnTo>
                        <a:pt x="304" y="30"/>
                      </a:lnTo>
                      <a:lnTo>
                        <a:pt x="301" y="28"/>
                      </a:lnTo>
                      <a:lnTo>
                        <a:pt x="298" y="30"/>
                      </a:lnTo>
                      <a:lnTo>
                        <a:pt x="297" y="29"/>
                      </a:lnTo>
                      <a:lnTo>
                        <a:pt x="295" y="26"/>
                      </a:lnTo>
                      <a:lnTo>
                        <a:pt x="298" y="25"/>
                      </a:lnTo>
                      <a:lnTo>
                        <a:pt x="298" y="23"/>
                      </a:lnTo>
                      <a:lnTo>
                        <a:pt x="298" y="20"/>
                      </a:lnTo>
                      <a:lnTo>
                        <a:pt x="298" y="17"/>
                      </a:lnTo>
                      <a:lnTo>
                        <a:pt x="298" y="15"/>
                      </a:lnTo>
                      <a:lnTo>
                        <a:pt x="296" y="14"/>
                      </a:lnTo>
                      <a:lnTo>
                        <a:pt x="294" y="12"/>
                      </a:lnTo>
                      <a:lnTo>
                        <a:pt x="293" y="8"/>
                      </a:lnTo>
                      <a:lnTo>
                        <a:pt x="291" y="7"/>
                      </a:lnTo>
                      <a:lnTo>
                        <a:pt x="291" y="2"/>
                      </a:lnTo>
                      <a:lnTo>
                        <a:pt x="287" y="2"/>
                      </a:lnTo>
                      <a:lnTo>
                        <a:pt x="284" y="4"/>
                      </a:lnTo>
                      <a:lnTo>
                        <a:pt x="281" y="4"/>
                      </a:lnTo>
                      <a:lnTo>
                        <a:pt x="277" y="2"/>
                      </a:lnTo>
                      <a:lnTo>
                        <a:pt x="274" y="2"/>
                      </a:lnTo>
                      <a:lnTo>
                        <a:pt x="270" y="0"/>
                      </a:lnTo>
                      <a:lnTo>
                        <a:pt x="268" y="1"/>
                      </a:lnTo>
                      <a:lnTo>
                        <a:pt x="267" y="1"/>
                      </a:lnTo>
                      <a:lnTo>
                        <a:pt x="264" y="2"/>
                      </a:lnTo>
                      <a:lnTo>
                        <a:pt x="263" y="5"/>
                      </a:lnTo>
                      <a:lnTo>
                        <a:pt x="260" y="5"/>
                      </a:lnTo>
                      <a:lnTo>
                        <a:pt x="258" y="7"/>
                      </a:lnTo>
                      <a:lnTo>
                        <a:pt x="260" y="9"/>
                      </a:lnTo>
                      <a:lnTo>
                        <a:pt x="260" y="12"/>
                      </a:lnTo>
                      <a:lnTo>
                        <a:pt x="256" y="12"/>
                      </a:lnTo>
                      <a:lnTo>
                        <a:pt x="253" y="12"/>
                      </a:lnTo>
                      <a:lnTo>
                        <a:pt x="252" y="15"/>
                      </a:lnTo>
                      <a:lnTo>
                        <a:pt x="249" y="16"/>
                      </a:lnTo>
                      <a:lnTo>
                        <a:pt x="247" y="17"/>
                      </a:lnTo>
                      <a:lnTo>
                        <a:pt x="246" y="17"/>
                      </a:lnTo>
                      <a:lnTo>
                        <a:pt x="239" y="22"/>
                      </a:lnTo>
                      <a:lnTo>
                        <a:pt x="236" y="23"/>
                      </a:lnTo>
                      <a:lnTo>
                        <a:pt x="234" y="25"/>
                      </a:lnTo>
                      <a:lnTo>
                        <a:pt x="232" y="25"/>
                      </a:lnTo>
                      <a:lnTo>
                        <a:pt x="230" y="22"/>
                      </a:lnTo>
                      <a:lnTo>
                        <a:pt x="229" y="25"/>
                      </a:lnTo>
                      <a:lnTo>
                        <a:pt x="229" y="27"/>
                      </a:lnTo>
                      <a:lnTo>
                        <a:pt x="225" y="27"/>
                      </a:lnTo>
                      <a:lnTo>
                        <a:pt x="223" y="29"/>
                      </a:lnTo>
                      <a:lnTo>
                        <a:pt x="224" y="32"/>
                      </a:lnTo>
                      <a:lnTo>
                        <a:pt x="222" y="33"/>
                      </a:lnTo>
                      <a:lnTo>
                        <a:pt x="221" y="33"/>
                      </a:lnTo>
                      <a:lnTo>
                        <a:pt x="218" y="33"/>
                      </a:lnTo>
                      <a:lnTo>
                        <a:pt x="216" y="34"/>
                      </a:lnTo>
                      <a:lnTo>
                        <a:pt x="213" y="35"/>
                      </a:lnTo>
                      <a:lnTo>
                        <a:pt x="209" y="37"/>
                      </a:lnTo>
                      <a:lnTo>
                        <a:pt x="208" y="39"/>
                      </a:lnTo>
                      <a:lnTo>
                        <a:pt x="204" y="40"/>
                      </a:lnTo>
                      <a:lnTo>
                        <a:pt x="201" y="41"/>
                      </a:lnTo>
                      <a:lnTo>
                        <a:pt x="197" y="42"/>
                      </a:lnTo>
                      <a:lnTo>
                        <a:pt x="193" y="43"/>
                      </a:lnTo>
                      <a:lnTo>
                        <a:pt x="193" y="46"/>
                      </a:lnTo>
                      <a:lnTo>
                        <a:pt x="191" y="48"/>
                      </a:lnTo>
                      <a:lnTo>
                        <a:pt x="190" y="45"/>
                      </a:lnTo>
                      <a:lnTo>
                        <a:pt x="187" y="45"/>
                      </a:lnTo>
                      <a:lnTo>
                        <a:pt x="184" y="47"/>
                      </a:lnTo>
                      <a:lnTo>
                        <a:pt x="184" y="49"/>
                      </a:lnTo>
                      <a:lnTo>
                        <a:pt x="184" y="50"/>
                      </a:lnTo>
                      <a:lnTo>
                        <a:pt x="181" y="48"/>
                      </a:lnTo>
                      <a:lnTo>
                        <a:pt x="177" y="49"/>
                      </a:lnTo>
                      <a:lnTo>
                        <a:pt x="177" y="47"/>
                      </a:lnTo>
                      <a:lnTo>
                        <a:pt x="175" y="47"/>
                      </a:lnTo>
                      <a:lnTo>
                        <a:pt x="173" y="49"/>
                      </a:lnTo>
                      <a:lnTo>
                        <a:pt x="170" y="49"/>
                      </a:lnTo>
                      <a:lnTo>
                        <a:pt x="170" y="50"/>
                      </a:lnTo>
                      <a:lnTo>
                        <a:pt x="170" y="54"/>
                      </a:lnTo>
                      <a:lnTo>
                        <a:pt x="170" y="56"/>
                      </a:lnTo>
                      <a:lnTo>
                        <a:pt x="172" y="57"/>
                      </a:lnTo>
                      <a:lnTo>
                        <a:pt x="176" y="57"/>
                      </a:lnTo>
                      <a:lnTo>
                        <a:pt x="177" y="60"/>
                      </a:lnTo>
                      <a:lnTo>
                        <a:pt x="173" y="60"/>
                      </a:lnTo>
                      <a:lnTo>
                        <a:pt x="172" y="61"/>
                      </a:lnTo>
                      <a:lnTo>
                        <a:pt x="172" y="64"/>
                      </a:lnTo>
                      <a:lnTo>
                        <a:pt x="176" y="64"/>
                      </a:lnTo>
                      <a:lnTo>
                        <a:pt x="178" y="65"/>
                      </a:lnTo>
                      <a:lnTo>
                        <a:pt x="180" y="64"/>
                      </a:lnTo>
                      <a:lnTo>
                        <a:pt x="182" y="64"/>
                      </a:lnTo>
                      <a:lnTo>
                        <a:pt x="184" y="66"/>
                      </a:lnTo>
                      <a:lnTo>
                        <a:pt x="187" y="67"/>
                      </a:lnTo>
                      <a:lnTo>
                        <a:pt x="187" y="71"/>
                      </a:lnTo>
                      <a:lnTo>
                        <a:pt x="186" y="72"/>
                      </a:lnTo>
                      <a:lnTo>
                        <a:pt x="184" y="71"/>
                      </a:lnTo>
                      <a:lnTo>
                        <a:pt x="177" y="71"/>
                      </a:lnTo>
                      <a:lnTo>
                        <a:pt x="174" y="75"/>
                      </a:lnTo>
                      <a:lnTo>
                        <a:pt x="171" y="81"/>
                      </a:lnTo>
                      <a:lnTo>
                        <a:pt x="171" y="84"/>
                      </a:lnTo>
                      <a:lnTo>
                        <a:pt x="173" y="84"/>
                      </a:lnTo>
                      <a:lnTo>
                        <a:pt x="174" y="88"/>
                      </a:lnTo>
                      <a:lnTo>
                        <a:pt x="172" y="91"/>
                      </a:lnTo>
                      <a:lnTo>
                        <a:pt x="171" y="95"/>
                      </a:lnTo>
                      <a:lnTo>
                        <a:pt x="169" y="95"/>
                      </a:lnTo>
                      <a:lnTo>
                        <a:pt x="168" y="98"/>
                      </a:lnTo>
                      <a:lnTo>
                        <a:pt x="170" y="99"/>
                      </a:lnTo>
                      <a:lnTo>
                        <a:pt x="170" y="102"/>
                      </a:lnTo>
                      <a:lnTo>
                        <a:pt x="173" y="102"/>
                      </a:lnTo>
                      <a:lnTo>
                        <a:pt x="175" y="104"/>
                      </a:lnTo>
                      <a:lnTo>
                        <a:pt x="178" y="105"/>
                      </a:lnTo>
                      <a:lnTo>
                        <a:pt x="178" y="106"/>
                      </a:lnTo>
                      <a:lnTo>
                        <a:pt x="181" y="109"/>
                      </a:lnTo>
                      <a:lnTo>
                        <a:pt x="185" y="109"/>
                      </a:lnTo>
                      <a:lnTo>
                        <a:pt x="187" y="110"/>
                      </a:lnTo>
                      <a:lnTo>
                        <a:pt x="187" y="124"/>
                      </a:lnTo>
                      <a:lnTo>
                        <a:pt x="186" y="126"/>
                      </a:lnTo>
                      <a:lnTo>
                        <a:pt x="181" y="129"/>
                      </a:lnTo>
                      <a:lnTo>
                        <a:pt x="177" y="128"/>
                      </a:lnTo>
                      <a:lnTo>
                        <a:pt x="173" y="125"/>
                      </a:lnTo>
                      <a:lnTo>
                        <a:pt x="171" y="126"/>
                      </a:lnTo>
                      <a:lnTo>
                        <a:pt x="171" y="129"/>
                      </a:lnTo>
                      <a:lnTo>
                        <a:pt x="170" y="133"/>
                      </a:lnTo>
                      <a:lnTo>
                        <a:pt x="166" y="134"/>
                      </a:lnTo>
                      <a:lnTo>
                        <a:pt x="162" y="131"/>
                      </a:lnTo>
                      <a:lnTo>
                        <a:pt x="157" y="131"/>
                      </a:lnTo>
                      <a:lnTo>
                        <a:pt x="156" y="129"/>
                      </a:lnTo>
                      <a:lnTo>
                        <a:pt x="154" y="130"/>
                      </a:lnTo>
                      <a:lnTo>
                        <a:pt x="152" y="129"/>
                      </a:lnTo>
                      <a:lnTo>
                        <a:pt x="149" y="126"/>
                      </a:lnTo>
                      <a:lnTo>
                        <a:pt x="151" y="124"/>
                      </a:lnTo>
                      <a:lnTo>
                        <a:pt x="152" y="122"/>
                      </a:lnTo>
                      <a:lnTo>
                        <a:pt x="150" y="121"/>
                      </a:lnTo>
                      <a:lnTo>
                        <a:pt x="146" y="119"/>
                      </a:lnTo>
                      <a:lnTo>
                        <a:pt x="145" y="121"/>
                      </a:lnTo>
                      <a:lnTo>
                        <a:pt x="142" y="121"/>
                      </a:lnTo>
                      <a:lnTo>
                        <a:pt x="139" y="122"/>
                      </a:lnTo>
                      <a:lnTo>
                        <a:pt x="140" y="126"/>
                      </a:lnTo>
                      <a:lnTo>
                        <a:pt x="136" y="126"/>
                      </a:lnTo>
                      <a:lnTo>
                        <a:pt x="135" y="124"/>
                      </a:lnTo>
                      <a:lnTo>
                        <a:pt x="132" y="119"/>
                      </a:lnTo>
                      <a:lnTo>
                        <a:pt x="128" y="120"/>
                      </a:lnTo>
                      <a:lnTo>
                        <a:pt x="127" y="123"/>
                      </a:lnTo>
                      <a:lnTo>
                        <a:pt x="125" y="121"/>
                      </a:lnTo>
                      <a:lnTo>
                        <a:pt x="123" y="122"/>
                      </a:lnTo>
                      <a:lnTo>
                        <a:pt x="123" y="125"/>
                      </a:lnTo>
                      <a:lnTo>
                        <a:pt x="120" y="125"/>
                      </a:lnTo>
                      <a:lnTo>
                        <a:pt x="119" y="131"/>
                      </a:lnTo>
                      <a:lnTo>
                        <a:pt x="116" y="134"/>
                      </a:lnTo>
                      <a:lnTo>
                        <a:pt x="114" y="133"/>
                      </a:lnTo>
                      <a:lnTo>
                        <a:pt x="112" y="130"/>
                      </a:lnTo>
                      <a:lnTo>
                        <a:pt x="107" y="129"/>
                      </a:lnTo>
                      <a:lnTo>
                        <a:pt x="105" y="126"/>
                      </a:lnTo>
                      <a:lnTo>
                        <a:pt x="102" y="128"/>
                      </a:lnTo>
                      <a:lnTo>
                        <a:pt x="102" y="133"/>
                      </a:lnTo>
                      <a:lnTo>
                        <a:pt x="100" y="136"/>
                      </a:lnTo>
                      <a:lnTo>
                        <a:pt x="99" y="135"/>
                      </a:lnTo>
                      <a:lnTo>
                        <a:pt x="99" y="131"/>
                      </a:lnTo>
                      <a:lnTo>
                        <a:pt x="97" y="129"/>
                      </a:lnTo>
                      <a:lnTo>
                        <a:pt x="95" y="129"/>
                      </a:lnTo>
                      <a:lnTo>
                        <a:pt x="91" y="125"/>
                      </a:lnTo>
                      <a:lnTo>
                        <a:pt x="89" y="121"/>
                      </a:lnTo>
                      <a:lnTo>
                        <a:pt x="86" y="121"/>
                      </a:lnTo>
                      <a:lnTo>
                        <a:pt x="83" y="117"/>
                      </a:lnTo>
                      <a:lnTo>
                        <a:pt x="82" y="117"/>
                      </a:lnTo>
                      <a:lnTo>
                        <a:pt x="80" y="114"/>
                      </a:lnTo>
                      <a:lnTo>
                        <a:pt x="78" y="114"/>
                      </a:lnTo>
                      <a:lnTo>
                        <a:pt x="73" y="116"/>
                      </a:lnTo>
                      <a:lnTo>
                        <a:pt x="69" y="113"/>
                      </a:lnTo>
                      <a:lnTo>
                        <a:pt x="68" y="109"/>
                      </a:lnTo>
                      <a:lnTo>
                        <a:pt x="66" y="109"/>
                      </a:lnTo>
                      <a:lnTo>
                        <a:pt x="62" y="112"/>
                      </a:lnTo>
                      <a:lnTo>
                        <a:pt x="60" y="112"/>
                      </a:lnTo>
                      <a:lnTo>
                        <a:pt x="59" y="114"/>
                      </a:lnTo>
                      <a:lnTo>
                        <a:pt x="58" y="116"/>
                      </a:lnTo>
                      <a:lnTo>
                        <a:pt x="58" y="113"/>
                      </a:lnTo>
                      <a:lnTo>
                        <a:pt x="55" y="115"/>
                      </a:lnTo>
                      <a:lnTo>
                        <a:pt x="55" y="117"/>
                      </a:lnTo>
                      <a:lnTo>
                        <a:pt x="52" y="119"/>
                      </a:lnTo>
                      <a:lnTo>
                        <a:pt x="51" y="118"/>
                      </a:lnTo>
                      <a:lnTo>
                        <a:pt x="52" y="115"/>
                      </a:lnTo>
                      <a:lnTo>
                        <a:pt x="53" y="112"/>
                      </a:lnTo>
                      <a:lnTo>
                        <a:pt x="50" y="111"/>
                      </a:lnTo>
                      <a:lnTo>
                        <a:pt x="45" y="108"/>
                      </a:lnTo>
                      <a:lnTo>
                        <a:pt x="45" y="110"/>
                      </a:lnTo>
                      <a:lnTo>
                        <a:pt x="45" y="113"/>
                      </a:lnTo>
                      <a:lnTo>
                        <a:pt x="45" y="116"/>
                      </a:lnTo>
                      <a:lnTo>
                        <a:pt x="42" y="116"/>
                      </a:lnTo>
                      <a:lnTo>
                        <a:pt x="40" y="117"/>
                      </a:lnTo>
                      <a:lnTo>
                        <a:pt x="38" y="122"/>
                      </a:lnTo>
                      <a:lnTo>
                        <a:pt x="37" y="122"/>
                      </a:lnTo>
                      <a:lnTo>
                        <a:pt x="33" y="125"/>
                      </a:lnTo>
                      <a:lnTo>
                        <a:pt x="31" y="129"/>
                      </a:lnTo>
                      <a:lnTo>
                        <a:pt x="34" y="132"/>
                      </a:lnTo>
                      <a:lnTo>
                        <a:pt x="34" y="136"/>
                      </a:lnTo>
                      <a:lnTo>
                        <a:pt x="29" y="136"/>
                      </a:lnTo>
                      <a:lnTo>
                        <a:pt x="24" y="136"/>
                      </a:lnTo>
                      <a:lnTo>
                        <a:pt x="28" y="150"/>
                      </a:lnTo>
                      <a:lnTo>
                        <a:pt x="26" y="152"/>
                      </a:lnTo>
                      <a:lnTo>
                        <a:pt x="27" y="157"/>
                      </a:lnTo>
                      <a:lnTo>
                        <a:pt x="22" y="157"/>
                      </a:lnTo>
                      <a:lnTo>
                        <a:pt x="18" y="154"/>
                      </a:lnTo>
                      <a:lnTo>
                        <a:pt x="17" y="151"/>
                      </a:lnTo>
                      <a:lnTo>
                        <a:pt x="10" y="143"/>
                      </a:lnTo>
                      <a:lnTo>
                        <a:pt x="7" y="147"/>
                      </a:lnTo>
                      <a:lnTo>
                        <a:pt x="7" y="150"/>
                      </a:lnTo>
                      <a:lnTo>
                        <a:pt x="4" y="156"/>
                      </a:lnTo>
                      <a:lnTo>
                        <a:pt x="1" y="157"/>
                      </a:lnTo>
                      <a:lnTo>
                        <a:pt x="2" y="166"/>
                      </a:lnTo>
                      <a:lnTo>
                        <a:pt x="4" y="168"/>
                      </a:lnTo>
                      <a:lnTo>
                        <a:pt x="3" y="179"/>
                      </a:lnTo>
                      <a:lnTo>
                        <a:pt x="0" y="185"/>
                      </a:lnTo>
                      <a:lnTo>
                        <a:pt x="7" y="188"/>
                      </a:lnTo>
                      <a:lnTo>
                        <a:pt x="9" y="192"/>
                      </a:lnTo>
                      <a:lnTo>
                        <a:pt x="8" y="195"/>
                      </a:lnTo>
                      <a:lnTo>
                        <a:pt x="13" y="200"/>
                      </a:lnTo>
                      <a:lnTo>
                        <a:pt x="14" y="197"/>
                      </a:lnTo>
                      <a:lnTo>
                        <a:pt x="23" y="200"/>
                      </a:lnTo>
                      <a:lnTo>
                        <a:pt x="29" y="208"/>
                      </a:lnTo>
                      <a:lnTo>
                        <a:pt x="35" y="219"/>
                      </a:lnTo>
                      <a:lnTo>
                        <a:pt x="30" y="219"/>
                      </a:lnTo>
                      <a:lnTo>
                        <a:pt x="29" y="222"/>
                      </a:lnTo>
                      <a:lnTo>
                        <a:pt x="35" y="226"/>
                      </a:lnTo>
                      <a:lnTo>
                        <a:pt x="38" y="225"/>
                      </a:lnTo>
                      <a:lnTo>
                        <a:pt x="42" y="227"/>
                      </a:lnTo>
                      <a:lnTo>
                        <a:pt x="42" y="227"/>
                      </a:lnTo>
                      <a:lnTo>
                        <a:pt x="43" y="2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2" name="Freeform 277">
                  <a:extLst>
                    <a:ext uri="{FF2B5EF4-FFF2-40B4-BE49-F238E27FC236}">
                      <a16:creationId xmlns:a16="http://schemas.microsoft.com/office/drawing/2014/main" id="{B134F876-BA73-CB44-AE2E-2344A292ED41}"/>
                    </a:ext>
                  </a:extLst>
                </p:cNvPr>
                <p:cNvSpPr>
                  <a:spLocks/>
                </p:cNvSpPr>
                <p:nvPr/>
              </p:nvSpPr>
              <p:spPr bwMode="auto">
                <a:xfrm>
                  <a:off x="4346" y="1952"/>
                  <a:ext cx="227" cy="171"/>
                </a:xfrm>
                <a:custGeom>
                  <a:avLst/>
                  <a:gdLst>
                    <a:gd name="T0" fmla="*/ 194 w 227"/>
                    <a:gd name="T1" fmla="*/ 71 h 171"/>
                    <a:gd name="T2" fmla="*/ 190 w 227"/>
                    <a:gd name="T3" fmla="*/ 78 h 171"/>
                    <a:gd name="T4" fmla="*/ 182 w 227"/>
                    <a:gd name="T5" fmla="*/ 90 h 171"/>
                    <a:gd name="T6" fmla="*/ 174 w 227"/>
                    <a:gd name="T7" fmla="*/ 86 h 171"/>
                    <a:gd name="T8" fmla="*/ 165 w 227"/>
                    <a:gd name="T9" fmla="*/ 86 h 171"/>
                    <a:gd name="T10" fmla="*/ 155 w 227"/>
                    <a:gd name="T11" fmla="*/ 89 h 171"/>
                    <a:gd name="T12" fmla="*/ 140 w 227"/>
                    <a:gd name="T13" fmla="*/ 69 h 171"/>
                    <a:gd name="T14" fmla="*/ 135 w 227"/>
                    <a:gd name="T15" fmla="*/ 46 h 171"/>
                    <a:gd name="T16" fmla="*/ 124 w 227"/>
                    <a:gd name="T17" fmla="*/ 30 h 171"/>
                    <a:gd name="T18" fmla="*/ 79 w 227"/>
                    <a:gd name="T19" fmla="*/ 32 h 171"/>
                    <a:gd name="T20" fmla="*/ 59 w 227"/>
                    <a:gd name="T21" fmla="*/ 20 h 171"/>
                    <a:gd name="T22" fmla="*/ 0 w 227"/>
                    <a:gd name="T23" fmla="*/ 9 h 171"/>
                    <a:gd name="T24" fmla="*/ 17 w 227"/>
                    <a:gd name="T25" fmla="*/ 89 h 171"/>
                    <a:gd name="T26" fmla="*/ 24 w 227"/>
                    <a:gd name="T27" fmla="*/ 86 h 171"/>
                    <a:gd name="T28" fmla="*/ 21 w 227"/>
                    <a:gd name="T29" fmla="*/ 78 h 171"/>
                    <a:gd name="T30" fmla="*/ 28 w 227"/>
                    <a:gd name="T31" fmla="*/ 69 h 171"/>
                    <a:gd name="T32" fmla="*/ 34 w 227"/>
                    <a:gd name="T33" fmla="*/ 63 h 171"/>
                    <a:gd name="T34" fmla="*/ 39 w 227"/>
                    <a:gd name="T35" fmla="*/ 65 h 171"/>
                    <a:gd name="T36" fmla="*/ 43 w 227"/>
                    <a:gd name="T37" fmla="*/ 61 h 171"/>
                    <a:gd name="T38" fmla="*/ 61 w 227"/>
                    <a:gd name="T39" fmla="*/ 72 h 171"/>
                    <a:gd name="T40" fmla="*/ 72 w 227"/>
                    <a:gd name="T41" fmla="*/ 83 h 171"/>
                    <a:gd name="T42" fmla="*/ 83 w 227"/>
                    <a:gd name="T43" fmla="*/ 86 h 171"/>
                    <a:gd name="T44" fmla="*/ 92 w 227"/>
                    <a:gd name="T45" fmla="*/ 93 h 171"/>
                    <a:gd name="T46" fmla="*/ 97 w 227"/>
                    <a:gd name="T47" fmla="*/ 105 h 171"/>
                    <a:gd name="T48" fmla="*/ 101 w 227"/>
                    <a:gd name="T49" fmla="*/ 116 h 171"/>
                    <a:gd name="T50" fmla="*/ 116 w 227"/>
                    <a:gd name="T51" fmla="*/ 126 h 171"/>
                    <a:gd name="T52" fmla="*/ 135 w 227"/>
                    <a:gd name="T53" fmla="*/ 140 h 171"/>
                    <a:gd name="T54" fmla="*/ 152 w 227"/>
                    <a:gd name="T55" fmla="*/ 149 h 171"/>
                    <a:gd name="T56" fmla="*/ 156 w 227"/>
                    <a:gd name="T57" fmla="*/ 151 h 171"/>
                    <a:gd name="T58" fmla="*/ 162 w 227"/>
                    <a:gd name="T59" fmla="*/ 160 h 171"/>
                    <a:gd name="T60" fmla="*/ 166 w 227"/>
                    <a:gd name="T61" fmla="*/ 166 h 171"/>
                    <a:gd name="T62" fmla="*/ 171 w 227"/>
                    <a:gd name="T63" fmla="*/ 171 h 171"/>
                    <a:gd name="T64" fmla="*/ 176 w 227"/>
                    <a:gd name="T65" fmla="*/ 169 h 171"/>
                    <a:gd name="T66" fmla="*/ 180 w 227"/>
                    <a:gd name="T67" fmla="*/ 171 h 171"/>
                    <a:gd name="T68" fmla="*/ 183 w 227"/>
                    <a:gd name="T69" fmla="*/ 152 h 171"/>
                    <a:gd name="T70" fmla="*/ 184 w 227"/>
                    <a:gd name="T71" fmla="*/ 145 h 171"/>
                    <a:gd name="T72" fmla="*/ 180 w 227"/>
                    <a:gd name="T73" fmla="*/ 139 h 171"/>
                    <a:gd name="T74" fmla="*/ 180 w 227"/>
                    <a:gd name="T75" fmla="*/ 131 h 171"/>
                    <a:gd name="T76" fmla="*/ 174 w 227"/>
                    <a:gd name="T77" fmla="*/ 133 h 171"/>
                    <a:gd name="T78" fmla="*/ 170 w 227"/>
                    <a:gd name="T79" fmla="*/ 121 h 171"/>
                    <a:gd name="T80" fmla="*/ 180 w 227"/>
                    <a:gd name="T81" fmla="*/ 120 h 171"/>
                    <a:gd name="T82" fmla="*/ 183 w 227"/>
                    <a:gd name="T83" fmla="*/ 115 h 171"/>
                    <a:gd name="T84" fmla="*/ 187 w 227"/>
                    <a:gd name="T85" fmla="*/ 110 h 171"/>
                    <a:gd name="T86" fmla="*/ 192 w 227"/>
                    <a:gd name="T87" fmla="*/ 107 h 171"/>
                    <a:gd name="T88" fmla="*/ 197 w 227"/>
                    <a:gd name="T89" fmla="*/ 101 h 171"/>
                    <a:gd name="T90" fmla="*/ 193 w 227"/>
                    <a:gd name="T91" fmla="*/ 95 h 171"/>
                    <a:gd name="T92" fmla="*/ 200 w 227"/>
                    <a:gd name="T93" fmla="*/ 89 h 171"/>
                    <a:gd name="T94" fmla="*/ 207 w 227"/>
                    <a:gd name="T95" fmla="*/ 85 h 171"/>
                    <a:gd name="T96" fmla="*/ 211 w 227"/>
                    <a:gd name="T97" fmla="*/ 91 h 171"/>
                    <a:gd name="T98" fmla="*/ 223 w 227"/>
                    <a:gd name="T99" fmla="*/ 89 h 171"/>
                    <a:gd name="T100" fmla="*/ 226 w 227"/>
                    <a:gd name="T101" fmla="*/ 81 h 171"/>
                    <a:gd name="T102" fmla="*/ 218 w 227"/>
                    <a:gd name="T103" fmla="*/ 74 h 171"/>
                    <a:gd name="T104" fmla="*/ 214 w 227"/>
                    <a:gd name="T105" fmla="*/ 82 h 171"/>
                    <a:gd name="T106" fmla="*/ 210 w 227"/>
                    <a:gd name="T107" fmla="*/ 78 h 171"/>
                    <a:gd name="T108" fmla="*/ 200 w 227"/>
                    <a:gd name="T109" fmla="*/ 74 h 171"/>
                    <a:gd name="T110" fmla="*/ 207 w 227"/>
                    <a:gd name="T111" fmla="*/ 62 h 171"/>
                    <a:gd name="T112" fmla="*/ 205 w 227"/>
                    <a:gd name="T113" fmla="*/ 58 h 171"/>
                    <a:gd name="T114" fmla="*/ 200 w 227"/>
                    <a:gd name="T115"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 h="171">
                      <a:moveTo>
                        <a:pt x="200" y="63"/>
                      </a:moveTo>
                      <a:lnTo>
                        <a:pt x="194" y="71"/>
                      </a:lnTo>
                      <a:lnTo>
                        <a:pt x="192" y="76"/>
                      </a:lnTo>
                      <a:lnTo>
                        <a:pt x="190" y="78"/>
                      </a:lnTo>
                      <a:lnTo>
                        <a:pt x="187" y="84"/>
                      </a:lnTo>
                      <a:lnTo>
                        <a:pt x="182" y="90"/>
                      </a:lnTo>
                      <a:lnTo>
                        <a:pt x="180" y="89"/>
                      </a:lnTo>
                      <a:lnTo>
                        <a:pt x="174" y="86"/>
                      </a:lnTo>
                      <a:lnTo>
                        <a:pt x="169" y="85"/>
                      </a:lnTo>
                      <a:lnTo>
                        <a:pt x="165" y="86"/>
                      </a:lnTo>
                      <a:lnTo>
                        <a:pt x="159" y="89"/>
                      </a:lnTo>
                      <a:lnTo>
                        <a:pt x="155" y="89"/>
                      </a:lnTo>
                      <a:lnTo>
                        <a:pt x="150" y="70"/>
                      </a:lnTo>
                      <a:lnTo>
                        <a:pt x="140" y="69"/>
                      </a:lnTo>
                      <a:lnTo>
                        <a:pt x="139" y="45"/>
                      </a:lnTo>
                      <a:lnTo>
                        <a:pt x="135" y="46"/>
                      </a:lnTo>
                      <a:lnTo>
                        <a:pt x="131" y="36"/>
                      </a:lnTo>
                      <a:lnTo>
                        <a:pt x="124" y="30"/>
                      </a:lnTo>
                      <a:lnTo>
                        <a:pt x="100" y="30"/>
                      </a:lnTo>
                      <a:lnTo>
                        <a:pt x="79" y="32"/>
                      </a:lnTo>
                      <a:lnTo>
                        <a:pt x="68" y="24"/>
                      </a:lnTo>
                      <a:lnTo>
                        <a:pt x="59" y="20"/>
                      </a:lnTo>
                      <a:lnTo>
                        <a:pt x="37" y="0"/>
                      </a:lnTo>
                      <a:lnTo>
                        <a:pt x="0" y="9"/>
                      </a:lnTo>
                      <a:lnTo>
                        <a:pt x="10" y="90"/>
                      </a:lnTo>
                      <a:lnTo>
                        <a:pt x="17" y="89"/>
                      </a:lnTo>
                      <a:lnTo>
                        <a:pt x="23" y="90"/>
                      </a:lnTo>
                      <a:lnTo>
                        <a:pt x="24" y="86"/>
                      </a:lnTo>
                      <a:lnTo>
                        <a:pt x="22" y="83"/>
                      </a:lnTo>
                      <a:lnTo>
                        <a:pt x="21" y="78"/>
                      </a:lnTo>
                      <a:lnTo>
                        <a:pt x="24" y="70"/>
                      </a:lnTo>
                      <a:lnTo>
                        <a:pt x="28" y="69"/>
                      </a:lnTo>
                      <a:lnTo>
                        <a:pt x="31" y="65"/>
                      </a:lnTo>
                      <a:lnTo>
                        <a:pt x="34" y="63"/>
                      </a:lnTo>
                      <a:lnTo>
                        <a:pt x="38" y="65"/>
                      </a:lnTo>
                      <a:lnTo>
                        <a:pt x="39" y="65"/>
                      </a:lnTo>
                      <a:lnTo>
                        <a:pt x="37" y="60"/>
                      </a:lnTo>
                      <a:lnTo>
                        <a:pt x="43" y="61"/>
                      </a:lnTo>
                      <a:lnTo>
                        <a:pt x="52" y="66"/>
                      </a:lnTo>
                      <a:lnTo>
                        <a:pt x="61" y="72"/>
                      </a:lnTo>
                      <a:lnTo>
                        <a:pt x="62" y="76"/>
                      </a:lnTo>
                      <a:lnTo>
                        <a:pt x="72" y="83"/>
                      </a:lnTo>
                      <a:lnTo>
                        <a:pt x="81" y="88"/>
                      </a:lnTo>
                      <a:lnTo>
                        <a:pt x="83" y="86"/>
                      </a:lnTo>
                      <a:lnTo>
                        <a:pt x="86" y="87"/>
                      </a:lnTo>
                      <a:lnTo>
                        <a:pt x="92" y="93"/>
                      </a:lnTo>
                      <a:lnTo>
                        <a:pt x="94" y="102"/>
                      </a:lnTo>
                      <a:lnTo>
                        <a:pt x="97" y="105"/>
                      </a:lnTo>
                      <a:lnTo>
                        <a:pt x="98" y="109"/>
                      </a:lnTo>
                      <a:lnTo>
                        <a:pt x="101" y="116"/>
                      </a:lnTo>
                      <a:lnTo>
                        <a:pt x="107" y="119"/>
                      </a:lnTo>
                      <a:lnTo>
                        <a:pt x="116" y="126"/>
                      </a:lnTo>
                      <a:lnTo>
                        <a:pt x="125" y="134"/>
                      </a:lnTo>
                      <a:lnTo>
                        <a:pt x="135" y="140"/>
                      </a:lnTo>
                      <a:lnTo>
                        <a:pt x="145" y="148"/>
                      </a:lnTo>
                      <a:lnTo>
                        <a:pt x="152" y="149"/>
                      </a:lnTo>
                      <a:lnTo>
                        <a:pt x="155" y="152"/>
                      </a:lnTo>
                      <a:lnTo>
                        <a:pt x="156" y="151"/>
                      </a:lnTo>
                      <a:lnTo>
                        <a:pt x="162" y="155"/>
                      </a:lnTo>
                      <a:lnTo>
                        <a:pt x="162" y="160"/>
                      </a:lnTo>
                      <a:lnTo>
                        <a:pt x="162" y="167"/>
                      </a:lnTo>
                      <a:lnTo>
                        <a:pt x="166" y="166"/>
                      </a:lnTo>
                      <a:lnTo>
                        <a:pt x="169" y="168"/>
                      </a:lnTo>
                      <a:lnTo>
                        <a:pt x="171" y="171"/>
                      </a:lnTo>
                      <a:lnTo>
                        <a:pt x="173" y="171"/>
                      </a:lnTo>
                      <a:lnTo>
                        <a:pt x="176" y="169"/>
                      </a:lnTo>
                      <a:lnTo>
                        <a:pt x="178" y="169"/>
                      </a:lnTo>
                      <a:lnTo>
                        <a:pt x="180" y="171"/>
                      </a:lnTo>
                      <a:lnTo>
                        <a:pt x="180" y="160"/>
                      </a:lnTo>
                      <a:lnTo>
                        <a:pt x="183" y="152"/>
                      </a:lnTo>
                      <a:lnTo>
                        <a:pt x="184" y="150"/>
                      </a:lnTo>
                      <a:lnTo>
                        <a:pt x="184" y="145"/>
                      </a:lnTo>
                      <a:lnTo>
                        <a:pt x="181" y="144"/>
                      </a:lnTo>
                      <a:lnTo>
                        <a:pt x="180" y="139"/>
                      </a:lnTo>
                      <a:lnTo>
                        <a:pt x="181" y="135"/>
                      </a:lnTo>
                      <a:lnTo>
                        <a:pt x="180" y="131"/>
                      </a:lnTo>
                      <a:lnTo>
                        <a:pt x="176" y="131"/>
                      </a:lnTo>
                      <a:lnTo>
                        <a:pt x="174" y="133"/>
                      </a:lnTo>
                      <a:lnTo>
                        <a:pt x="170" y="127"/>
                      </a:lnTo>
                      <a:lnTo>
                        <a:pt x="170" y="121"/>
                      </a:lnTo>
                      <a:lnTo>
                        <a:pt x="173" y="119"/>
                      </a:lnTo>
                      <a:lnTo>
                        <a:pt x="180" y="120"/>
                      </a:lnTo>
                      <a:lnTo>
                        <a:pt x="182" y="119"/>
                      </a:lnTo>
                      <a:lnTo>
                        <a:pt x="183" y="115"/>
                      </a:lnTo>
                      <a:lnTo>
                        <a:pt x="188" y="113"/>
                      </a:lnTo>
                      <a:lnTo>
                        <a:pt x="187" y="110"/>
                      </a:lnTo>
                      <a:lnTo>
                        <a:pt x="186" y="109"/>
                      </a:lnTo>
                      <a:lnTo>
                        <a:pt x="192" y="107"/>
                      </a:lnTo>
                      <a:lnTo>
                        <a:pt x="197" y="105"/>
                      </a:lnTo>
                      <a:lnTo>
                        <a:pt x="197" y="101"/>
                      </a:lnTo>
                      <a:lnTo>
                        <a:pt x="192" y="99"/>
                      </a:lnTo>
                      <a:lnTo>
                        <a:pt x="193" y="95"/>
                      </a:lnTo>
                      <a:lnTo>
                        <a:pt x="196" y="93"/>
                      </a:lnTo>
                      <a:lnTo>
                        <a:pt x="200" y="89"/>
                      </a:lnTo>
                      <a:lnTo>
                        <a:pt x="203" y="90"/>
                      </a:lnTo>
                      <a:lnTo>
                        <a:pt x="207" y="85"/>
                      </a:lnTo>
                      <a:lnTo>
                        <a:pt x="210" y="89"/>
                      </a:lnTo>
                      <a:lnTo>
                        <a:pt x="211" y="91"/>
                      </a:lnTo>
                      <a:lnTo>
                        <a:pt x="218" y="89"/>
                      </a:lnTo>
                      <a:lnTo>
                        <a:pt x="223" y="89"/>
                      </a:lnTo>
                      <a:lnTo>
                        <a:pt x="227" y="85"/>
                      </a:lnTo>
                      <a:lnTo>
                        <a:pt x="226" y="81"/>
                      </a:lnTo>
                      <a:lnTo>
                        <a:pt x="219" y="75"/>
                      </a:lnTo>
                      <a:lnTo>
                        <a:pt x="218" y="74"/>
                      </a:lnTo>
                      <a:lnTo>
                        <a:pt x="218" y="79"/>
                      </a:lnTo>
                      <a:lnTo>
                        <a:pt x="214" y="82"/>
                      </a:lnTo>
                      <a:lnTo>
                        <a:pt x="212" y="81"/>
                      </a:lnTo>
                      <a:lnTo>
                        <a:pt x="210" y="78"/>
                      </a:lnTo>
                      <a:lnTo>
                        <a:pt x="204" y="76"/>
                      </a:lnTo>
                      <a:lnTo>
                        <a:pt x="200" y="74"/>
                      </a:lnTo>
                      <a:lnTo>
                        <a:pt x="203" y="69"/>
                      </a:lnTo>
                      <a:lnTo>
                        <a:pt x="207" y="62"/>
                      </a:lnTo>
                      <a:lnTo>
                        <a:pt x="207" y="58"/>
                      </a:lnTo>
                      <a:lnTo>
                        <a:pt x="205" y="58"/>
                      </a:lnTo>
                      <a:lnTo>
                        <a:pt x="202" y="62"/>
                      </a:lnTo>
                      <a:lnTo>
                        <a:pt x="200"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3" name="Freeform 278">
                  <a:extLst>
                    <a:ext uri="{FF2B5EF4-FFF2-40B4-BE49-F238E27FC236}">
                      <a16:creationId xmlns:a16="http://schemas.microsoft.com/office/drawing/2014/main" id="{82F9B2BA-2715-054C-8623-D3DD1765B93A}"/>
                    </a:ext>
                  </a:extLst>
                </p:cNvPr>
                <p:cNvSpPr>
                  <a:spLocks/>
                </p:cNvSpPr>
                <p:nvPr/>
              </p:nvSpPr>
              <p:spPr bwMode="auto">
                <a:xfrm>
                  <a:off x="4305" y="2012"/>
                  <a:ext cx="203" cy="154"/>
                </a:xfrm>
                <a:custGeom>
                  <a:avLst/>
                  <a:gdLst>
                    <a:gd name="T0" fmla="*/ 144 w 203"/>
                    <a:gd name="T1" fmla="*/ 149 h 154"/>
                    <a:gd name="T2" fmla="*/ 151 w 203"/>
                    <a:gd name="T3" fmla="*/ 150 h 154"/>
                    <a:gd name="T4" fmla="*/ 155 w 203"/>
                    <a:gd name="T5" fmla="*/ 152 h 154"/>
                    <a:gd name="T6" fmla="*/ 162 w 203"/>
                    <a:gd name="T7" fmla="*/ 146 h 154"/>
                    <a:gd name="T8" fmla="*/ 167 w 203"/>
                    <a:gd name="T9" fmla="*/ 139 h 154"/>
                    <a:gd name="T10" fmla="*/ 176 w 203"/>
                    <a:gd name="T11" fmla="*/ 133 h 154"/>
                    <a:gd name="T12" fmla="*/ 179 w 203"/>
                    <a:gd name="T13" fmla="*/ 124 h 154"/>
                    <a:gd name="T14" fmla="*/ 180 w 203"/>
                    <a:gd name="T15" fmla="*/ 116 h 154"/>
                    <a:gd name="T16" fmla="*/ 183 w 203"/>
                    <a:gd name="T17" fmla="*/ 111 h 154"/>
                    <a:gd name="T18" fmla="*/ 193 w 203"/>
                    <a:gd name="T19" fmla="*/ 106 h 154"/>
                    <a:gd name="T20" fmla="*/ 202 w 203"/>
                    <a:gd name="T21" fmla="*/ 106 h 154"/>
                    <a:gd name="T22" fmla="*/ 203 w 203"/>
                    <a:gd name="T23" fmla="*/ 100 h 154"/>
                    <a:gd name="T24" fmla="*/ 196 w 203"/>
                    <a:gd name="T25" fmla="*/ 92 h 154"/>
                    <a:gd name="T26" fmla="*/ 176 w 203"/>
                    <a:gd name="T27" fmla="*/ 80 h 154"/>
                    <a:gd name="T28" fmla="*/ 148 w 203"/>
                    <a:gd name="T29" fmla="*/ 59 h 154"/>
                    <a:gd name="T30" fmla="*/ 138 w 203"/>
                    <a:gd name="T31" fmla="*/ 45 h 154"/>
                    <a:gd name="T32" fmla="*/ 127 w 203"/>
                    <a:gd name="T33" fmla="*/ 27 h 154"/>
                    <a:gd name="T34" fmla="*/ 113 w 203"/>
                    <a:gd name="T35" fmla="*/ 23 h 154"/>
                    <a:gd name="T36" fmla="*/ 93 w 203"/>
                    <a:gd name="T37" fmla="*/ 6 h 154"/>
                    <a:gd name="T38" fmla="*/ 80 w 203"/>
                    <a:gd name="T39" fmla="*/ 5 h 154"/>
                    <a:gd name="T40" fmla="*/ 72 w 203"/>
                    <a:gd name="T41" fmla="*/ 5 h 154"/>
                    <a:gd name="T42" fmla="*/ 62 w 203"/>
                    <a:gd name="T43" fmla="*/ 18 h 154"/>
                    <a:gd name="T44" fmla="*/ 64 w 203"/>
                    <a:gd name="T45" fmla="*/ 30 h 154"/>
                    <a:gd name="T46" fmla="*/ 50 w 203"/>
                    <a:gd name="T47" fmla="*/ 30 h 154"/>
                    <a:gd name="T48" fmla="*/ 25 w 203"/>
                    <a:gd name="T49" fmla="*/ 12 h 154"/>
                    <a:gd name="T50" fmla="*/ 0 w 203"/>
                    <a:gd name="T51" fmla="*/ 22 h 154"/>
                    <a:gd name="T52" fmla="*/ 3 w 203"/>
                    <a:gd name="T53" fmla="*/ 29 h 154"/>
                    <a:gd name="T54" fmla="*/ 9 w 203"/>
                    <a:gd name="T55" fmla="*/ 40 h 154"/>
                    <a:gd name="T56" fmla="*/ 7 w 203"/>
                    <a:gd name="T57" fmla="*/ 57 h 154"/>
                    <a:gd name="T58" fmla="*/ 15 w 203"/>
                    <a:gd name="T59" fmla="*/ 67 h 154"/>
                    <a:gd name="T60" fmla="*/ 13 w 203"/>
                    <a:gd name="T61" fmla="*/ 63 h 154"/>
                    <a:gd name="T62" fmla="*/ 21 w 203"/>
                    <a:gd name="T63" fmla="*/ 63 h 154"/>
                    <a:gd name="T64" fmla="*/ 23 w 203"/>
                    <a:gd name="T65" fmla="*/ 69 h 154"/>
                    <a:gd name="T66" fmla="*/ 21 w 203"/>
                    <a:gd name="T67" fmla="*/ 72 h 154"/>
                    <a:gd name="T68" fmla="*/ 16 w 203"/>
                    <a:gd name="T69" fmla="*/ 74 h 154"/>
                    <a:gd name="T70" fmla="*/ 17 w 203"/>
                    <a:gd name="T71" fmla="*/ 76 h 154"/>
                    <a:gd name="T72" fmla="*/ 23 w 203"/>
                    <a:gd name="T73" fmla="*/ 77 h 154"/>
                    <a:gd name="T74" fmla="*/ 29 w 203"/>
                    <a:gd name="T75" fmla="*/ 86 h 154"/>
                    <a:gd name="T76" fmla="*/ 29 w 203"/>
                    <a:gd name="T77" fmla="*/ 102 h 154"/>
                    <a:gd name="T78" fmla="*/ 36 w 203"/>
                    <a:gd name="T79" fmla="*/ 115 h 154"/>
                    <a:gd name="T80" fmla="*/ 45 w 203"/>
                    <a:gd name="T81" fmla="*/ 107 h 154"/>
                    <a:gd name="T82" fmla="*/ 60 w 203"/>
                    <a:gd name="T83" fmla="*/ 99 h 154"/>
                    <a:gd name="T84" fmla="*/ 69 w 203"/>
                    <a:gd name="T85" fmla="*/ 95 h 154"/>
                    <a:gd name="T86" fmla="*/ 80 w 203"/>
                    <a:gd name="T87" fmla="*/ 102 h 154"/>
                    <a:gd name="T88" fmla="*/ 95 w 203"/>
                    <a:gd name="T89" fmla="*/ 109 h 154"/>
                    <a:gd name="T90" fmla="*/ 106 w 203"/>
                    <a:gd name="T91" fmla="*/ 111 h 154"/>
                    <a:gd name="T92" fmla="*/ 111 w 203"/>
                    <a:gd name="T93" fmla="*/ 116 h 154"/>
                    <a:gd name="T94" fmla="*/ 128 w 203"/>
                    <a:gd name="T95" fmla="*/ 128 h 154"/>
                    <a:gd name="T96" fmla="*/ 133 w 203"/>
                    <a:gd name="T97" fmla="*/ 137 h 154"/>
                    <a:gd name="T98" fmla="*/ 135 w 203"/>
                    <a:gd name="T99"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154">
                      <a:moveTo>
                        <a:pt x="140" y="147"/>
                      </a:moveTo>
                      <a:lnTo>
                        <a:pt x="142" y="149"/>
                      </a:lnTo>
                      <a:lnTo>
                        <a:pt x="144" y="149"/>
                      </a:lnTo>
                      <a:lnTo>
                        <a:pt x="146" y="147"/>
                      </a:lnTo>
                      <a:lnTo>
                        <a:pt x="148" y="147"/>
                      </a:lnTo>
                      <a:lnTo>
                        <a:pt x="151" y="150"/>
                      </a:lnTo>
                      <a:lnTo>
                        <a:pt x="152" y="152"/>
                      </a:lnTo>
                      <a:lnTo>
                        <a:pt x="154" y="154"/>
                      </a:lnTo>
                      <a:lnTo>
                        <a:pt x="155" y="152"/>
                      </a:lnTo>
                      <a:lnTo>
                        <a:pt x="159" y="151"/>
                      </a:lnTo>
                      <a:lnTo>
                        <a:pt x="162" y="148"/>
                      </a:lnTo>
                      <a:lnTo>
                        <a:pt x="162" y="146"/>
                      </a:lnTo>
                      <a:lnTo>
                        <a:pt x="163" y="144"/>
                      </a:lnTo>
                      <a:lnTo>
                        <a:pt x="162" y="142"/>
                      </a:lnTo>
                      <a:lnTo>
                        <a:pt x="167" y="139"/>
                      </a:lnTo>
                      <a:lnTo>
                        <a:pt x="172" y="137"/>
                      </a:lnTo>
                      <a:lnTo>
                        <a:pt x="173" y="136"/>
                      </a:lnTo>
                      <a:lnTo>
                        <a:pt x="176" y="133"/>
                      </a:lnTo>
                      <a:lnTo>
                        <a:pt x="178" y="133"/>
                      </a:lnTo>
                      <a:lnTo>
                        <a:pt x="179" y="129"/>
                      </a:lnTo>
                      <a:lnTo>
                        <a:pt x="179" y="124"/>
                      </a:lnTo>
                      <a:lnTo>
                        <a:pt x="182" y="120"/>
                      </a:lnTo>
                      <a:lnTo>
                        <a:pt x="182" y="116"/>
                      </a:lnTo>
                      <a:lnTo>
                        <a:pt x="180" y="116"/>
                      </a:lnTo>
                      <a:lnTo>
                        <a:pt x="181" y="113"/>
                      </a:lnTo>
                      <a:lnTo>
                        <a:pt x="182" y="112"/>
                      </a:lnTo>
                      <a:lnTo>
                        <a:pt x="183" y="111"/>
                      </a:lnTo>
                      <a:lnTo>
                        <a:pt x="187" y="110"/>
                      </a:lnTo>
                      <a:lnTo>
                        <a:pt x="189" y="110"/>
                      </a:lnTo>
                      <a:lnTo>
                        <a:pt x="193" y="106"/>
                      </a:lnTo>
                      <a:lnTo>
                        <a:pt x="196" y="105"/>
                      </a:lnTo>
                      <a:lnTo>
                        <a:pt x="199" y="107"/>
                      </a:lnTo>
                      <a:lnTo>
                        <a:pt x="202" y="106"/>
                      </a:lnTo>
                      <a:lnTo>
                        <a:pt x="203" y="108"/>
                      </a:lnTo>
                      <a:lnTo>
                        <a:pt x="203" y="107"/>
                      </a:lnTo>
                      <a:lnTo>
                        <a:pt x="203" y="100"/>
                      </a:lnTo>
                      <a:lnTo>
                        <a:pt x="203" y="95"/>
                      </a:lnTo>
                      <a:lnTo>
                        <a:pt x="197" y="91"/>
                      </a:lnTo>
                      <a:lnTo>
                        <a:pt x="196" y="92"/>
                      </a:lnTo>
                      <a:lnTo>
                        <a:pt x="193" y="89"/>
                      </a:lnTo>
                      <a:lnTo>
                        <a:pt x="186" y="88"/>
                      </a:lnTo>
                      <a:lnTo>
                        <a:pt x="176" y="80"/>
                      </a:lnTo>
                      <a:lnTo>
                        <a:pt x="166" y="74"/>
                      </a:lnTo>
                      <a:lnTo>
                        <a:pt x="157" y="66"/>
                      </a:lnTo>
                      <a:lnTo>
                        <a:pt x="148" y="59"/>
                      </a:lnTo>
                      <a:lnTo>
                        <a:pt x="142" y="56"/>
                      </a:lnTo>
                      <a:lnTo>
                        <a:pt x="139" y="49"/>
                      </a:lnTo>
                      <a:lnTo>
                        <a:pt x="138" y="45"/>
                      </a:lnTo>
                      <a:lnTo>
                        <a:pt x="135" y="42"/>
                      </a:lnTo>
                      <a:lnTo>
                        <a:pt x="133" y="33"/>
                      </a:lnTo>
                      <a:lnTo>
                        <a:pt x="127" y="27"/>
                      </a:lnTo>
                      <a:lnTo>
                        <a:pt x="124" y="26"/>
                      </a:lnTo>
                      <a:lnTo>
                        <a:pt x="122" y="28"/>
                      </a:lnTo>
                      <a:lnTo>
                        <a:pt x="113" y="23"/>
                      </a:lnTo>
                      <a:lnTo>
                        <a:pt x="103" y="16"/>
                      </a:lnTo>
                      <a:lnTo>
                        <a:pt x="102" y="12"/>
                      </a:lnTo>
                      <a:lnTo>
                        <a:pt x="93" y="6"/>
                      </a:lnTo>
                      <a:lnTo>
                        <a:pt x="84" y="1"/>
                      </a:lnTo>
                      <a:lnTo>
                        <a:pt x="78" y="0"/>
                      </a:lnTo>
                      <a:lnTo>
                        <a:pt x="80" y="5"/>
                      </a:lnTo>
                      <a:lnTo>
                        <a:pt x="79" y="5"/>
                      </a:lnTo>
                      <a:lnTo>
                        <a:pt x="75" y="3"/>
                      </a:lnTo>
                      <a:lnTo>
                        <a:pt x="72" y="5"/>
                      </a:lnTo>
                      <a:lnTo>
                        <a:pt x="69" y="9"/>
                      </a:lnTo>
                      <a:lnTo>
                        <a:pt x="65" y="10"/>
                      </a:lnTo>
                      <a:lnTo>
                        <a:pt x="62" y="18"/>
                      </a:lnTo>
                      <a:lnTo>
                        <a:pt x="63" y="23"/>
                      </a:lnTo>
                      <a:lnTo>
                        <a:pt x="65" y="26"/>
                      </a:lnTo>
                      <a:lnTo>
                        <a:pt x="64" y="30"/>
                      </a:lnTo>
                      <a:lnTo>
                        <a:pt x="58" y="29"/>
                      </a:lnTo>
                      <a:lnTo>
                        <a:pt x="51" y="30"/>
                      </a:lnTo>
                      <a:lnTo>
                        <a:pt x="50" y="30"/>
                      </a:lnTo>
                      <a:lnTo>
                        <a:pt x="44" y="32"/>
                      </a:lnTo>
                      <a:lnTo>
                        <a:pt x="34" y="19"/>
                      </a:lnTo>
                      <a:lnTo>
                        <a:pt x="25" y="12"/>
                      </a:lnTo>
                      <a:lnTo>
                        <a:pt x="16" y="10"/>
                      </a:lnTo>
                      <a:lnTo>
                        <a:pt x="9" y="13"/>
                      </a:lnTo>
                      <a:lnTo>
                        <a:pt x="0" y="22"/>
                      </a:lnTo>
                      <a:lnTo>
                        <a:pt x="0" y="24"/>
                      </a:lnTo>
                      <a:lnTo>
                        <a:pt x="2" y="26"/>
                      </a:lnTo>
                      <a:lnTo>
                        <a:pt x="3" y="29"/>
                      </a:lnTo>
                      <a:lnTo>
                        <a:pt x="6" y="31"/>
                      </a:lnTo>
                      <a:lnTo>
                        <a:pt x="6" y="34"/>
                      </a:lnTo>
                      <a:lnTo>
                        <a:pt x="9" y="40"/>
                      </a:lnTo>
                      <a:lnTo>
                        <a:pt x="9" y="45"/>
                      </a:lnTo>
                      <a:lnTo>
                        <a:pt x="7" y="49"/>
                      </a:lnTo>
                      <a:lnTo>
                        <a:pt x="7" y="57"/>
                      </a:lnTo>
                      <a:lnTo>
                        <a:pt x="9" y="60"/>
                      </a:lnTo>
                      <a:lnTo>
                        <a:pt x="9" y="62"/>
                      </a:lnTo>
                      <a:lnTo>
                        <a:pt x="15" y="67"/>
                      </a:lnTo>
                      <a:lnTo>
                        <a:pt x="14" y="66"/>
                      </a:lnTo>
                      <a:lnTo>
                        <a:pt x="13" y="64"/>
                      </a:lnTo>
                      <a:lnTo>
                        <a:pt x="13" y="63"/>
                      </a:lnTo>
                      <a:lnTo>
                        <a:pt x="18" y="64"/>
                      </a:lnTo>
                      <a:lnTo>
                        <a:pt x="20" y="62"/>
                      </a:lnTo>
                      <a:lnTo>
                        <a:pt x="21" y="63"/>
                      </a:lnTo>
                      <a:lnTo>
                        <a:pt x="20" y="67"/>
                      </a:lnTo>
                      <a:lnTo>
                        <a:pt x="21" y="70"/>
                      </a:lnTo>
                      <a:lnTo>
                        <a:pt x="23" y="69"/>
                      </a:lnTo>
                      <a:lnTo>
                        <a:pt x="25" y="72"/>
                      </a:lnTo>
                      <a:lnTo>
                        <a:pt x="23" y="74"/>
                      </a:lnTo>
                      <a:lnTo>
                        <a:pt x="21" y="72"/>
                      </a:lnTo>
                      <a:lnTo>
                        <a:pt x="20" y="73"/>
                      </a:lnTo>
                      <a:lnTo>
                        <a:pt x="19" y="71"/>
                      </a:lnTo>
                      <a:lnTo>
                        <a:pt x="16" y="74"/>
                      </a:lnTo>
                      <a:lnTo>
                        <a:pt x="16" y="78"/>
                      </a:lnTo>
                      <a:lnTo>
                        <a:pt x="18" y="80"/>
                      </a:lnTo>
                      <a:lnTo>
                        <a:pt x="17" y="76"/>
                      </a:lnTo>
                      <a:lnTo>
                        <a:pt x="19" y="76"/>
                      </a:lnTo>
                      <a:lnTo>
                        <a:pt x="20" y="77"/>
                      </a:lnTo>
                      <a:lnTo>
                        <a:pt x="23" y="77"/>
                      </a:lnTo>
                      <a:lnTo>
                        <a:pt x="24" y="81"/>
                      </a:lnTo>
                      <a:lnTo>
                        <a:pt x="27" y="83"/>
                      </a:lnTo>
                      <a:lnTo>
                        <a:pt x="29" y="86"/>
                      </a:lnTo>
                      <a:lnTo>
                        <a:pt x="28" y="91"/>
                      </a:lnTo>
                      <a:lnTo>
                        <a:pt x="29" y="94"/>
                      </a:lnTo>
                      <a:lnTo>
                        <a:pt x="29" y="102"/>
                      </a:lnTo>
                      <a:lnTo>
                        <a:pt x="30" y="109"/>
                      </a:lnTo>
                      <a:lnTo>
                        <a:pt x="33" y="116"/>
                      </a:lnTo>
                      <a:lnTo>
                        <a:pt x="36" y="115"/>
                      </a:lnTo>
                      <a:lnTo>
                        <a:pt x="43" y="114"/>
                      </a:lnTo>
                      <a:lnTo>
                        <a:pt x="44" y="109"/>
                      </a:lnTo>
                      <a:lnTo>
                        <a:pt x="45" y="107"/>
                      </a:lnTo>
                      <a:lnTo>
                        <a:pt x="47" y="106"/>
                      </a:lnTo>
                      <a:lnTo>
                        <a:pt x="54" y="101"/>
                      </a:lnTo>
                      <a:lnTo>
                        <a:pt x="60" y="99"/>
                      </a:lnTo>
                      <a:lnTo>
                        <a:pt x="65" y="101"/>
                      </a:lnTo>
                      <a:lnTo>
                        <a:pt x="66" y="97"/>
                      </a:lnTo>
                      <a:lnTo>
                        <a:pt x="69" y="95"/>
                      </a:lnTo>
                      <a:lnTo>
                        <a:pt x="72" y="97"/>
                      </a:lnTo>
                      <a:lnTo>
                        <a:pt x="75" y="97"/>
                      </a:lnTo>
                      <a:lnTo>
                        <a:pt x="80" y="102"/>
                      </a:lnTo>
                      <a:lnTo>
                        <a:pt x="84" y="103"/>
                      </a:lnTo>
                      <a:lnTo>
                        <a:pt x="93" y="109"/>
                      </a:lnTo>
                      <a:lnTo>
                        <a:pt x="95" y="109"/>
                      </a:lnTo>
                      <a:lnTo>
                        <a:pt x="97" y="108"/>
                      </a:lnTo>
                      <a:lnTo>
                        <a:pt x="103" y="110"/>
                      </a:lnTo>
                      <a:lnTo>
                        <a:pt x="106" y="111"/>
                      </a:lnTo>
                      <a:lnTo>
                        <a:pt x="106" y="116"/>
                      </a:lnTo>
                      <a:lnTo>
                        <a:pt x="108" y="117"/>
                      </a:lnTo>
                      <a:lnTo>
                        <a:pt x="111" y="116"/>
                      </a:lnTo>
                      <a:lnTo>
                        <a:pt x="116" y="118"/>
                      </a:lnTo>
                      <a:lnTo>
                        <a:pt x="122" y="127"/>
                      </a:lnTo>
                      <a:lnTo>
                        <a:pt x="128" y="128"/>
                      </a:lnTo>
                      <a:lnTo>
                        <a:pt x="131" y="129"/>
                      </a:lnTo>
                      <a:lnTo>
                        <a:pt x="134" y="135"/>
                      </a:lnTo>
                      <a:lnTo>
                        <a:pt x="133" y="137"/>
                      </a:lnTo>
                      <a:lnTo>
                        <a:pt x="134" y="141"/>
                      </a:lnTo>
                      <a:lnTo>
                        <a:pt x="134" y="144"/>
                      </a:lnTo>
                      <a:lnTo>
                        <a:pt x="135" y="147"/>
                      </a:lnTo>
                      <a:lnTo>
                        <a:pt x="137" y="146"/>
                      </a:lnTo>
                      <a:lnTo>
                        <a:pt x="140" y="1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4" name="Freeform 279">
                  <a:extLst>
                    <a:ext uri="{FF2B5EF4-FFF2-40B4-BE49-F238E27FC236}">
                      <a16:creationId xmlns:a16="http://schemas.microsoft.com/office/drawing/2014/main" id="{0C054CFD-46A7-7C44-AC27-960E1144B9F5}"/>
                    </a:ext>
                  </a:extLst>
                </p:cNvPr>
                <p:cNvSpPr>
                  <a:spLocks/>
                </p:cNvSpPr>
                <p:nvPr/>
              </p:nvSpPr>
              <p:spPr bwMode="auto">
                <a:xfrm>
                  <a:off x="6127" y="3107"/>
                  <a:ext cx="23" cy="18"/>
                </a:xfrm>
                <a:custGeom>
                  <a:avLst/>
                  <a:gdLst>
                    <a:gd name="T0" fmla="*/ 19 w 23"/>
                    <a:gd name="T1" fmla="*/ 14 h 18"/>
                    <a:gd name="T2" fmla="*/ 16 w 23"/>
                    <a:gd name="T3" fmla="*/ 13 h 18"/>
                    <a:gd name="T4" fmla="*/ 21 w 23"/>
                    <a:gd name="T5" fmla="*/ 8 h 18"/>
                    <a:gd name="T6" fmla="*/ 21 w 23"/>
                    <a:gd name="T7" fmla="*/ 5 h 18"/>
                    <a:gd name="T8" fmla="*/ 23 w 23"/>
                    <a:gd name="T9" fmla="*/ 2 h 18"/>
                    <a:gd name="T10" fmla="*/ 23 w 23"/>
                    <a:gd name="T11" fmla="*/ 0 h 18"/>
                    <a:gd name="T12" fmla="*/ 19 w 23"/>
                    <a:gd name="T13" fmla="*/ 4 h 18"/>
                    <a:gd name="T14" fmla="*/ 16 w 23"/>
                    <a:gd name="T15" fmla="*/ 4 h 18"/>
                    <a:gd name="T16" fmla="*/ 12 w 23"/>
                    <a:gd name="T17" fmla="*/ 9 h 18"/>
                    <a:gd name="T18" fmla="*/ 9 w 23"/>
                    <a:gd name="T19" fmla="*/ 7 h 18"/>
                    <a:gd name="T20" fmla="*/ 6 w 23"/>
                    <a:gd name="T21" fmla="*/ 9 h 18"/>
                    <a:gd name="T22" fmla="*/ 2 w 23"/>
                    <a:gd name="T23" fmla="*/ 9 h 18"/>
                    <a:gd name="T24" fmla="*/ 0 w 23"/>
                    <a:gd name="T25" fmla="*/ 15 h 18"/>
                    <a:gd name="T26" fmla="*/ 4 w 23"/>
                    <a:gd name="T27" fmla="*/ 18 h 18"/>
                    <a:gd name="T28" fmla="*/ 5 w 23"/>
                    <a:gd name="T29" fmla="*/ 16 h 18"/>
                    <a:gd name="T30" fmla="*/ 9 w 23"/>
                    <a:gd name="T31" fmla="*/ 16 h 18"/>
                    <a:gd name="T32" fmla="*/ 10 w 23"/>
                    <a:gd name="T33" fmla="*/ 15 h 18"/>
                    <a:gd name="T34" fmla="*/ 13 w 23"/>
                    <a:gd name="T35" fmla="*/ 15 h 18"/>
                    <a:gd name="T36" fmla="*/ 13 w 23"/>
                    <a:gd name="T37" fmla="*/ 17 h 18"/>
                    <a:gd name="T38" fmla="*/ 20 w 23"/>
                    <a:gd name="T39" fmla="*/ 16 h 18"/>
                    <a:gd name="T40" fmla="*/ 23 w 23"/>
                    <a:gd name="T41" fmla="*/ 12 h 18"/>
                    <a:gd name="T42" fmla="*/ 21 w 23"/>
                    <a:gd name="T43" fmla="*/ 10 h 18"/>
                    <a:gd name="T44" fmla="*/ 19 w 23"/>
                    <a:gd name="T4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18">
                      <a:moveTo>
                        <a:pt x="19" y="14"/>
                      </a:moveTo>
                      <a:lnTo>
                        <a:pt x="16" y="13"/>
                      </a:lnTo>
                      <a:lnTo>
                        <a:pt x="21" y="8"/>
                      </a:lnTo>
                      <a:lnTo>
                        <a:pt x="21" y="5"/>
                      </a:lnTo>
                      <a:lnTo>
                        <a:pt x="23" y="2"/>
                      </a:lnTo>
                      <a:lnTo>
                        <a:pt x="23" y="0"/>
                      </a:lnTo>
                      <a:lnTo>
                        <a:pt x="19" y="4"/>
                      </a:lnTo>
                      <a:lnTo>
                        <a:pt x="16" y="4"/>
                      </a:lnTo>
                      <a:lnTo>
                        <a:pt x="12" y="9"/>
                      </a:lnTo>
                      <a:lnTo>
                        <a:pt x="9" y="7"/>
                      </a:lnTo>
                      <a:lnTo>
                        <a:pt x="6" y="9"/>
                      </a:lnTo>
                      <a:lnTo>
                        <a:pt x="2" y="9"/>
                      </a:lnTo>
                      <a:lnTo>
                        <a:pt x="0" y="15"/>
                      </a:lnTo>
                      <a:lnTo>
                        <a:pt x="4" y="18"/>
                      </a:lnTo>
                      <a:lnTo>
                        <a:pt x="5" y="16"/>
                      </a:lnTo>
                      <a:lnTo>
                        <a:pt x="9" y="16"/>
                      </a:lnTo>
                      <a:lnTo>
                        <a:pt x="10" y="15"/>
                      </a:lnTo>
                      <a:lnTo>
                        <a:pt x="13" y="15"/>
                      </a:lnTo>
                      <a:lnTo>
                        <a:pt x="13" y="17"/>
                      </a:lnTo>
                      <a:lnTo>
                        <a:pt x="20" y="16"/>
                      </a:lnTo>
                      <a:lnTo>
                        <a:pt x="23" y="12"/>
                      </a:lnTo>
                      <a:lnTo>
                        <a:pt x="21" y="10"/>
                      </a:lnTo>
                      <a:lnTo>
                        <a:pt x="19"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5" name="Freeform 280">
                  <a:extLst>
                    <a:ext uri="{FF2B5EF4-FFF2-40B4-BE49-F238E27FC236}">
                      <a16:creationId xmlns:a16="http://schemas.microsoft.com/office/drawing/2014/main" id="{B2F531DB-29F0-9B4B-8BEE-7AB4649950F4}"/>
                    </a:ext>
                  </a:extLst>
                </p:cNvPr>
                <p:cNvSpPr>
                  <a:spLocks/>
                </p:cNvSpPr>
                <p:nvPr/>
              </p:nvSpPr>
              <p:spPr bwMode="auto">
                <a:xfrm>
                  <a:off x="6108" y="3131"/>
                  <a:ext cx="21" cy="19"/>
                </a:xfrm>
                <a:custGeom>
                  <a:avLst/>
                  <a:gdLst>
                    <a:gd name="T0" fmla="*/ 14 w 21"/>
                    <a:gd name="T1" fmla="*/ 0 h 19"/>
                    <a:gd name="T2" fmla="*/ 8 w 21"/>
                    <a:gd name="T3" fmla="*/ 1 h 19"/>
                    <a:gd name="T4" fmla="*/ 4 w 21"/>
                    <a:gd name="T5" fmla="*/ 7 h 19"/>
                    <a:gd name="T6" fmla="*/ 3 w 21"/>
                    <a:gd name="T7" fmla="*/ 10 h 19"/>
                    <a:gd name="T8" fmla="*/ 0 w 21"/>
                    <a:gd name="T9" fmla="*/ 11 h 19"/>
                    <a:gd name="T10" fmla="*/ 0 w 21"/>
                    <a:gd name="T11" fmla="*/ 15 h 19"/>
                    <a:gd name="T12" fmla="*/ 5 w 21"/>
                    <a:gd name="T13" fmla="*/ 18 h 19"/>
                    <a:gd name="T14" fmla="*/ 11 w 21"/>
                    <a:gd name="T15" fmla="*/ 19 h 19"/>
                    <a:gd name="T16" fmla="*/ 14 w 21"/>
                    <a:gd name="T17" fmla="*/ 18 h 19"/>
                    <a:gd name="T18" fmla="*/ 17 w 21"/>
                    <a:gd name="T19" fmla="*/ 18 h 19"/>
                    <a:gd name="T20" fmla="*/ 21 w 21"/>
                    <a:gd name="T21" fmla="*/ 15 h 19"/>
                    <a:gd name="T22" fmla="*/ 20 w 21"/>
                    <a:gd name="T23" fmla="*/ 6 h 19"/>
                    <a:gd name="T24" fmla="*/ 14 w 21"/>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9">
                      <a:moveTo>
                        <a:pt x="14" y="0"/>
                      </a:moveTo>
                      <a:lnTo>
                        <a:pt x="8" y="1"/>
                      </a:lnTo>
                      <a:lnTo>
                        <a:pt x="4" y="7"/>
                      </a:lnTo>
                      <a:lnTo>
                        <a:pt x="3" y="10"/>
                      </a:lnTo>
                      <a:lnTo>
                        <a:pt x="0" y="11"/>
                      </a:lnTo>
                      <a:lnTo>
                        <a:pt x="0" y="15"/>
                      </a:lnTo>
                      <a:lnTo>
                        <a:pt x="5" y="18"/>
                      </a:lnTo>
                      <a:lnTo>
                        <a:pt x="11" y="19"/>
                      </a:lnTo>
                      <a:lnTo>
                        <a:pt x="14" y="18"/>
                      </a:lnTo>
                      <a:lnTo>
                        <a:pt x="17" y="18"/>
                      </a:lnTo>
                      <a:lnTo>
                        <a:pt x="21" y="15"/>
                      </a:lnTo>
                      <a:lnTo>
                        <a:pt x="20" y="6"/>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6" name="Freeform 281">
                  <a:extLst>
                    <a:ext uri="{FF2B5EF4-FFF2-40B4-BE49-F238E27FC236}">
                      <a16:creationId xmlns:a16="http://schemas.microsoft.com/office/drawing/2014/main" id="{09EC3A0E-362F-F340-93E6-C71028C35EA7}"/>
                    </a:ext>
                  </a:extLst>
                </p:cNvPr>
                <p:cNvSpPr>
                  <a:spLocks/>
                </p:cNvSpPr>
                <p:nvPr/>
              </p:nvSpPr>
              <p:spPr bwMode="auto">
                <a:xfrm>
                  <a:off x="5992" y="3170"/>
                  <a:ext cx="2" cy="6"/>
                </a:xfrm>
                <a:custGeom>
                  <a:avLst/>
                  <a:gdLst>
                    <a:gd name="T0" fmla="*/ 2 w 2"/>
                    <a:gd name="T1" fmla="*/ 6 h 6"/>
                    <a:gd name="T2" fmla="*/ 2 w 2"/>
                    <a:gd name="T3" fmla="*/ 3 h 6"/>
                    <a:gd name="T4" fmla="*/ 1 w 2"/>
                    <a:gd name="T5" fmla="*/ 0 h 6"/>
                    <a:gd name="T6" fmla="*/ 0 w 2"/>
                    <a:gd name="T7" fmla="*/ 3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3"/>
                      </a:lnTo>
                      <a:lnTo>
                        <a:pt x="1" y="0"/>
                      </a:lnTo>
                      <a:lnTo>
                        <a:pt x="0" y="3"/>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7" name="Freeform 282">
                  <a:extLst>
                    <a:ext uri="{FF2B5EF4-FFF2-40B4-BE49-F238E27FC236}">
                      <a16:creationId xmlns:a16="http://schemas.microsoft.com/office/drawing/2014/main" id="{06E98FFA-9377-EE4B-BCC2-74EC0DF5ADC7}"/>
                    </a:ext>
                  </a:extLst>
                </p:cNvPr>
                <p:cNvSpPr>
                  <a:spLocks/>
                </p:cNvSpPr>
                <p:nvPr/>
              </p:nvSpPr>
              <p:spPr bwMode="auto">
                <a:xfrm>
                  <a:off x="5981" y="3116"/>
                  <a:ext cx="5" cy="4"/>
                </a:xfrm>
                <a:custGeom>
                  <a:avLst/>
                  <a:gdLst>
                    <a:gd name="T0" fmla="*/ 5 w 5"/>
                    <a:gd name="T1" fmla="*/ 2 h 4"/>
                    <a:gd name="T2" fmla="*/ 2 w 5"/>
                    <a:gd name="T3" fmla="*/ 0 h 4"/>
                    <a:gd name="T4" fmla="*/ 0 w 5"/>
                    <a:gd name="T5" fmla="*/ 3 h 4"/>
                    <a:gd name="T6" fmla="*/ 2 w 5"/>
                    <a:gd name="T7" fmla="*/ 4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3"/>
                      </a:lnTo>
                      <a:lnTo>
                        <a:pt x="2" y="4"/>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8" name="Freeform 283">
                  <a:extLst>
                    <a:ext uri="{FF2B5EF4-FFF2-40B4-BE49-F238E27FC236}">
                      <a16:creationId xmlns:a16="http://schemas.microsoft.com/office/drawing/2014/main" id="{F080E115-C9D4-A24F-AF77-A8791D98ADE3}"/>
                    </a:ext>
                  </a:extLst>
                </p:cNvPr>
                <p:cNvSpPr>
                  <a:spLocks/>
                </p:cNvSpPr>
                <p:nvPr/>
              </p:nvSpPr>
              <p:spPr bwMode="auto">
                <a:xfrm>
                  <a:off x="5961" y="3076"/>
                  <a:ext cx="10" cy="19"/>
                </a:xfrm>
                <a:custGeom>
                  <a:avLst/>
                  <a:gdLst>
                    <a:gd name="T0" fmla="*/ 2 w 13"/>
                    <a:gd name="T1" fmla="*/ 19 h 25"/>
                    <a:gd name="T2" fmla="*/ 3 w 13"/>
                    <a:gd name="T3" fmla="*/ 25 h 25"/>
                    <a:gd name="T4" fmla="*/ 6 w 13"/>
                    <a:gd name="T5" fmla="*/ 25 h 25"/>
                    <a:gd name="T6" fmla="*/ 8 w 13"/>
                    <a:gd name="T7" fmla="*/ 22 h 25"/>
                    <a:gd name="T8" fmla="*/ 10 w 13"/>
                    <a:gd name="T9" fmla="*/ 23 h 25"/>
                    <a:gd name="T10" fmla="*/ 13 w 13"/>
                    <a:gd name="T11" fmla="*/ 21 h 25"/>
                    <a:gd name="T12" fmla="*/ 13 w 13"/>
                    <a:gd name="T13" fmla="*/ 16 h 25"/>
                    <a:gd name="T14" fmla="*/ 11 w 13"/>
                    <a:gd name="T15" fmla="*/ 13 h 25"/>
                    <a:gd name="T16" fmla="*/ 12 w 13"/>
                    <a:gd name="T17" fmla="*/ 9 h 25"/>
                    <a:gd name="T18" fmla="*/ 10 w 13"/>
                    <a:gd name="T19" fmla="*/ 6 h 25"/>
                    <a:gd name="T20" fmla="*/ 9 w 13"/>
                    <a:gd name="T21" fmla="*/ 8 h 25"/>
                    <a:gd name="T22" fmla="*/ 9 w 13"/>
                    <a:gd name="T23" fmla="*/ 12 h 25"/>
                    <a:gd name="T24" fmla="*/ 7 w 13"/>
                    <a:gd name="T25" fmla="*/ 13 h 25"/>
                    <a:gd name="T26" fmla="*/ 5 w 13"/>
                    <a:gd name="T27" fmla="*/ 11 h 25"/>
                    <a:gd name="T28" fmla="*/ 5 w 13"/>
                    <a:gd name="T29" fmla="*/ 3 h 25"/>
                    <a:gd name="T30" fmla="*/ 2 w 13"/>
                    <a:gd name="T31" fmla="*/ 0 h 25"/>
                    <a:gd name="T32" fmla="*/ 0 w 13"/>
                    <a:gd name="T33" fmla="*/ 9 h 25"/>
                    <a:gd name="T34" fmla="*/ 2 w 13"/>
                    <a:gd name="T35" fmla="*/ 14 h 25"/>
                    <a:gd name="T36" fmla="*/ 2 w 13"/>
                    <a:gd name="T37"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5">
                      <a:moveTo>
                        <a:pt x="2" y="19"/>
                      </a:moveTo>
                      <a:cubicBezTo>
                        <a:pt x="3" y="25"/>
                        <a:pt x="3" y="25"/>
                        <a:pt x="3" y="25"/>
                      </a:cubicBezTo>
                      <a:cubicBezTo>
                        <a:pt x="6" y="25"/>
                        <a:pt x="6" y="25"/>
                        <a:pt x="6" y="25"/>
                      </a:cubicBezTo>
                      <a:cubicBezTo>
                        <a:pt x="8" y="22"/>
                        <a:pt x="8" y="22"/>
                        <a:pt x="8" y="22"/>
                      </a:cubicBezTo>
                      <a:cubicBezTo>
                        <a:pt x="10" y="23"/>
                        <a:pt x="10" y="23"/>
                        <a:pt x="10" y="23"/>
                      </a:cubicBezTo>
                      <a:cubicBezTo>
                        <a:pt x="13" y="21"/>
                        <a:pt x="13" y="21"/>
                        <a:pt x="13" y="21"/>
                      </a:cubicBezTo>
                      <a:cubicBezTo>
                        <a:pt x="13" y="16"/>
                        <a:pt x="13" y="16"/>
                        <a:pt x="13" y="16"/>
                      </a:cubicBezTo>
                      <a:cubicBezTo>
                        <a:pt x="11" y="13"/>
                        <a:pt x="11" y="13"/>
                        <a:pt x="11" y="13"/>
                      </a:cubicBezTo>
                      <a:cubicBezTo>
                        <a:pt x="12" y="9"/>
                        <a:pt x="12" y="9"/>
                        <a:pt x="12" y="9"/>
                      </a:cubicBezTo>
                      <a:cubicBezTo>
                        <a:pt x="10" y="6"/>
                        <a:pt x="10" y="6"/>
                        <a:pt x="10" y="6"/>
                      </a:cubicBezTo>
                      <a:cubicBezTo>
                        <a:pt x="9" y="8"/>
                        <a:pt x="9" y="8"/>
                        <a:pt x="9" y="8"/>
                      </a:cubicBezTo>
                      <a:cubicBezTo>
                        <a:pt x="9" y="12"/>
                        <a:pt x="9" y="12"/>
                        <a:pt x="9" y="12"/>
                      </a:cubicBezTo>
                      <a:cubicBezTo>
                        <a:pt x="7" y="13"/>
                        <a:pt x="7" y="13"/>
                        <a:pt x="7" y="13"/>
                      </a:cubicBezTo>
                      <a:cubicBezTo>
                        <a:pt x="5" y="11"/>
                        <a:pt x="5" y="11"/>
                        <a:pt x="5" y="11"/>
                      </a:cubicBezTo>
                      <a:cubicBezTo>
                        <a:pt x="5" y="3"/>
                        <a:pt x="5" y="3"/>
                        <a:pt x="5" y="3"/>
                      </a:cubicBezTo>
                      <a:cubicBezTo>
                        <a:pt x="5" y="3"/>
                        <a:pt x="2" y="0"/>
                        <a:pt x="2" y="0"/>
                      </a:cubicBezTo>
                      <a:cubicBezTo>
                        <a:pt x="0" y="9"/>
                        <a:pt x="0" y="9"/>
                        <a:pt x="0" y="9"/>
                      </a:cubicBezTo>
                      <a:cubicBezTo>
                        <a:pt x="2" y="14"/>
                        <a:pt x="2" y="14"/>
                        <a:pt x="2" y="14"/>
                      </a:cubicBezTo>
                      <a:lnTo>
                        <a:pt x="2"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9" name="Freeform 284">
                  <a:extLst>
                    <a:ext uri="{FF2B5EF4-FFF2-40B4-BE49-F238E27FC236}">
                      <a16:creationId xmlns:a16="http://schemas.microsoft.com/office/drawing/2014/main" id="{11450318-AE71-9948-B9C9-B7118A388250}"/>
                    </a:ext>
                  </a:extLst>
                </p:cNvPr>
                <p:cNvSpPr>
                  <a:spLocks/>
                </p:cNvSpPr>
                <p:nvPr/>
              </p:nvSpPr>
              <p:spPr bwMode="auto">
                <a:xfrm>
                  <a:off x="5984" y="3080"/>
                  <a:ext cx="2" cy="9"/>
                </a:xfrm>
                <a:custGeom>
                  <a:avLst/>
                  <a:gdLst>
                    <a:gd name="T0" fmla="*/ 2 w 2"/>
                    <a:gd name="T1" fmla="*/ 6 h 9"/>
                    <a:gd name="T2" fmla="*/ 0 w 2"/>
                    <a:gd name="T3" fmla="*/ 0 h 9"/>
                    <a:gd name="T4" fmla="*/ 1 w 2"/>
                    <a:gd name="T5" fmla="*/ 6 h 9"/>
                    <a:gd name="T6" fmla="*/ 0 w 2"/>
                    <a:gd name="T7" fmla="*/ 9 h 9"/>
                    <a:gd name="T8" fmla="*/ 2 w 2"/>
                    <a:gd name="T9" fmla="*/ 6 h 9"/>
                  </a:gdLst>
                  <a:ahLst/>
                  <a:cxnLst>
                    <a:cxn ang="0">
                      <a:pos x="T0" y="T1"/>
                    </a:cxn>
                    <a:cxn ang="0">
                      <a:pos x="T2" y="T3"/>
                    </a:cxn>
                    <a:cxn ang="0">
                      <a:pos x="T4" y="T5"/>
                    </a:cxn>
                    <a:cxn ang="0">
                      <a:pos x="T6" y="T7"/>
                    </a:cxn>
                    <a:cxn ang="0">
                      <a:pos x="T8" y="T9"/>
                    </a:cxn>
                  </a:cxnLst>
                  <a:rect l="0" t="0" r="r" b="b"/>
                  <a:pathLst>
                    <a:path w="2" h="9">
                      <a:moveTo>
                        <a:pt x="2" y="6"/>
                      </a:moveTo>
                      <a:lnTo>
                        <a:pt x="0" y="0"/>
                      </a:lnTo>
                      <a:lnTo>
                        <a:pt x="1" y="6"/>
                      </a:lnTo>
                      <a:lnTo>
                        <a:pt x="0" y="9"/>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0" name="Freeform 285">
                  <a:extLst>
                    <a:ext uri="{FF2B5EF4-FFF2-40B4-BE49-F238E27FC236}">
                      <a16:creationId xmlns:a16="http://schemas.microsoft.com/office/drawing/2014/main" id="{2BA18FD1-FBF9-1E46-AB13-810646AF80FB}"/>
                    </a:ext>
                  </a:extLst>
                </p:cNvPr>
                <p:cNvSpPr>
                  <a:spLocks/>
                </p:cNvSpPr>
                <p:nvPr/>
              </p:nvSpPr>
              <p:spPr bwMode="auto">
                <a:xfrm>
                  <a:off x="5969" y="3101"/>
                  <a:ext cx="8" cy="15"/>
                </a:xfrm>
                <a:custGeom>
                  <a:avLst/>
                  <a:gdLst>
                    <a:gd name="T0" fmla="*/ 0 w 8"/>
                    <a:gd name="T1" fmla="*/ 1 h 15"/>
                    <a:gd name="T2" fmla="*/ 1 w 8"/>
                    <a:gd name="T3" fmla="*/ 3 h 15"/>
                    <a:gd name="T4" fmla="*/ 2 w 8"/>
                    <a:gd name="T5" fmla="*/ 3 h 15"/>
                    <a:gd name="T6" fmla="*/ 4 w 8"/>
                    <a:gd name="T7" fmla="*/ 5 h 15"/>
                    <a:gd name="T8" fmla="*/ 3 w 8"/>
                    <a:gd name="T9" fmla="*/ 7 h 15"/>
                    <a:gd name="T10" fmla="*/ 2 w 8"/>
                    <a:gd name="T11" fmla="*/ 12 h 15"/>
                    <a:gd name="T12" fmla="*/ 2 w 8"/>
                    <a:gd name="T13" fmla="*/ 15 h 15"/>
                    <a:gd name="T14" fmla="*/ 6 w 8"/>
                    <a:gd name="T15" fmla="*/ 13 h 15"/>
                    <a:gd name="T16" fmla="*/ 8 w 8"/>
                    <a:gd name="T17" fmla="*/ 12 h 15"/>
                    <a:gd name="T18" fmla="*/ 7 w 8"/>
                    <a:gd name="T19" fmla="*/ 10 h 15"/>
                    <a:gd name="T20" fmla="*/ 5 w 8"/>
                    <a:gd name="T21" fmla="*/ 5 h 15"/>
                    <a:gd name="T22" fmla="*/ 5 w 8"/>
                    <a:gd name="T23" fmla="*/ 2 h 15"/>
                    <a:gd name="T24" fmla="*/ 3 w 8"/>
                    <a:gd name="T25" fmla="*/ 0 h 15"/>
                    <a:gd name="T26" fmla="*/ 1 w 8"/>
                    <a:gd name="T27" fmla="*/ 0 h 15"/>
                    <a:gd name="T28" fmla="*/ 0 w 8"/>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5">
                      <a:moveTo>
                        <a:pt x="0" y="1"/>
                      </a:moveTo>
                      <a:lnTo>
                        <a:pt x="1" y="3"/>
                      </a:lnTo>
                      <a:lnTo>
                        <a:pt x="2" y="3"/>
                      </a:lnTo>
                      <a:lnTo>
                        <a:pt x="4" y="5"/>
                      </a:lnTo>
                      <a:lnTo>
                        <a:pt x="3" y="7"/>
                      </a:lnTo>
                      <a:lnTo>
                        <a:pt x="2" y="12"/>
                      </a:lnTo>
                      <a:lnTo>
                        <a:pt x="2" y="15"/>
                      </a:lnTo>
                      <a:lnTo>
                        <a:pt x="6" y="13"/>
                      </a:lnTo>
                      <a:lnTo>
                        <a:pt x="8" y="12"/>
                      </a:lnTo>
                      <a:lnTo>
                        <a:pt x="7" y="10"/>
                      </a:lnTo>
                      <a:lnTo>
                        <a:pt x="5" y="5"/>
                      </a:lnTo>
                      <a:lnTo>
                        <a:pt x="5" y="2"/>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1" name="Freeform 286">
                  <a:extLst>
                    <a:ext uri="{FF2B5EF4-FFF2-40B4-BE49-F238E27FC236}">
                      <a16:creationId xmlns:a16="http://schemas.microsoft.com/office/drawing/2014/main" id="{9AA715B4-EDF0-2745-B7C1-B90DE4D7C71A}"/>
                    </a:ext>
                  </a:extLst>
                </p:cNvPr>
                <p:cNvSpPr>
                  <a:spLocks/>
                </p:cNvSpPr>
                <p:nvPr/>
              </p:nvSpPr>
              <p:spPr bwMode="auto">
                <a:xfrm>
                  <a:off x="5990" y="3155"/>
                  <a:ext cx="2" cy="8"/>
                </a:xfrm>
                <a:custGeom>
                  <a:avLst/>
                  <a:gdLst>
                    <a:gd name="T0" fmla="*/ 2 w 2"/>
                    <a:gd name="T1" fmla="*/ 8 h 8"/>
                    <a:gd name="T2" fmla="*/ 2 w 2"/>
                    <a:gd name="T3" fmla="*/ 2 h 8"/>
                    <a:gd name="T4" fmla="*/ 0 w 2"/>
                    <a:gd name="T5" fmla="*/ 0 h 8"/>
                    <a:gd name="T6" fmla="*/ 0 w 2"/>
                    <a:gd name="T7" fmla="*/ 1 h 8"/>
                    <a:gd name="T8" fmla="*/ 0 w 2"/>
                    <a:gd name="T9" fmla="*/ 5 h 8"/>
                    <a:gd name="T10" fmla="*/ 2 w 2"/>
                    <a:gd name="T11" fmla="*/ 8 h 8"/>
                  </a:gdLst>
                  <a:ahLst/>
                  <a:cxnLst>
                    <a:cxn ang="0">
                      <a:pos x="T0" y="T1"/>
                    </a:cxn>
                    <a:cxn ang="0">
                      <a:pos x="T2" y="T3"/>
                    </a:cxn>
                    <a:cxn ang="0">
                      <a:pos x="T4" y="T5"/>
                    </a:cxn>
                    <a:cxn ang="0">
                      <a:pos x="T6" y="T7"/>
                    </a:cxn>
                    <a:cxn ang="0">
                      <a:pos x="T8" y="T9"/>
                    </a:cxn>
                    <a:cxn ang="0">
                      <a:pos x="T10" y="T11"/>
                    </a:cxn>
                  </a:cxnLst>
                  <a:rect l="0" t="0" r="r" b="b"/>
                  <a:pathLst>
                    <a:path w="2" h="8">
                      <a:moveTo>
                        <a:pt x="2" y="8"/>
                      </a:moveTo>
                      <a:lnTo>
                        <a:pt x="2" y="2"/>
                      </a:lnTo>
                      <a:lnTo>
                        <a:pt x="0" y="0"/>
                      </a:lnTo>
                      <a:lnTo>
                        <a:pt x="0" y="1"/>
                      </a:lnTo>
                      <a:lnTo>
                        <a:pt x="0" y="5"/>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2" name="Freeform 287">
                  <a:extLst>
                    <a:ext uri="{FF2B5EF4-FFF2-40B4-BE49-F238E27FC236}">
                      <a16:creationId xmlns:a16="http://schemas.microsoft.com/office/drawing/2014/main" id="{5EC57912-D364-D840-87A4-FF8D95F2AD5D}"/>
                    </a:ext>
                  </a:extLst>
                </p:cNvPr>
                <p:cNvSpPr>
                  <a:spLocks/>
                </p:cNvSpPr>
                <p:nvPr/>
              </p:nvSpPr>
              <p:spPr bwMode="auto">
                <a:xfrm>
                  <a:off x="5980" y="3132"/>
                  <a:ext cx="6" cy="7"/>
                </a:xfrm>
                <a:custGeom>
                  <a:avLst/>
                  <a:gdLst>
                    <a:gd name="T0" fmla="*/ 1 w 6"/>
                    <a:gd name="T1" fmla="*/ 5 h 7"/>
                    <a:gd name="T2" fmla="*/ 3 w 6"/>
                    <a:gd name="T3" fmla="*/ 7 h 7"/>
                    <a:gd name="T4" fmla="*/ 6 w 6"/>
                    <a:gd name="T5" fmla="*/ 6 h 7"/>
                    <a:gd name="T6" fmla="*/ 6 w 6"/>
                    <a:gd name="T7" fmla="*/ 3 h 7"/>
                    <a:gd name="T8" fmla="*/ 4 w 6"/>
                    <a:gd name="T9" fmla="*/ 0 h 7"/>
                    <a:gd name="T10" fmla="*/ 0 w 6"/>
                    <a:gd name="T11" fmla="*/ 2 h 7"/>
                    <a:gd name="T12" fmla="*/ 1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1" y="5"/>
                      </a:moveTo>
                      <a:lnTo>
                        <a:pt x="3" y="7"/>
                      </a:lnTo>
                      <a:lnTo>
                        <a:pt x="6" y="6"/>
                      </a:lnTo>
                      <a:lnTo>
                        <a:pt x="6" y="3"/>
                      </a:lnTo>
                      <a:lnTo>
                        <a:pt x="4"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3" name="Freeform 288">
                  <a:extLst>
                    <a:ext uri="{FF2B5EF4-FFF2-40B4-BE49-F238E27FC236}">
                      <a16:creationId xmlns:a16="http://schemas.microsoft.com/office/drawing/2014/main" id="{5A01E339-CD0C-254D-82CF-36C56D65AB0D}"/>
                    </a:ext>
                  </a:extLst>
                </p:cNvPr>
                <p:cNvSpPr>
                  <a:spLocks/>
                </p:cNvSpPr>
                <p:nvPr/>
              </p:nvSpPr>
              <p:spPr bwMode="auto">
                <a:xfrm>
                  <a:off x="5979" y="3106"/>
                  <a:ext cx="6" cy="6"/>
                </a:xfrm>
                <a:custGeom>
                  <a:avLst/>
                  <a:gdLst>
                    <a:gd name="T0" fmla="*/ 0 w 6"/>
                    <a:gd name="T1" fmla="*/ 5 h 6"/>
                    <a:gd name="T2" fmla="*/ 1 w 6"/>
                    <a:gd name="T3" fmla="*/ 6 h 6"/>
                    <a:gd name="T4" fmla="*/ 3 w 6"/>
                    <a:gd name="T5" fmla="*/ 6 h 6"/>
                    <a:gd name="T6" fmla="*/ 4 w 6"/>
                    <a:gd name="T7" fmla="*/ 5 h 6"/>
                    <a:gd name="T8" fmla="*/ 6 w 6"/>
                    <a:gd name="T9" fmla="*/ 5 h 6"/>
                    <a:gd name="T10" fmla="*/ 6 w 6"/>
                    <a:gd name="T11" fmla="*/ 3 h 6"/>
                    <a:gd name="T12" fmla="*/ 4 w 6"/>
                    <a:gd name="T13" fmla="*/ 2 h 6"/>
                    <a:gd name="T14" fmla="*/ 4 w 6"/>
                    <a:gd name="T15" fmla="*/ 0 h 6"/>
                    <a:gd name="T16" fmla="*/ 0 w 6"/>
                    <a:gd name="T17" fmla="*/ 3 h 6"/>
                    <a:gd name="T18" fmla="*/ 0 w 6"/>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5"/>
                      </a:moveTo>
                      <a:lnTo>
                        <a:pt x="1" y="6"/>
                      </a:lnTo>
                      <a:lnTo>
                        <a:pt x="3" y="6"/>
                      </a:lnTo>
                      <a:lnTo>
                        <a:pt x="4" y="5"/>
                      </a:lnTo>
                      <a:lnTo>
                        <a:pt x="6" y="5"/>
                      </a:lnTo>
                      <a:lnTo>
                        <a:pt x="6" y="3"/>
                      </a:lnTo>
                      <a:lnTo>
                        <a:pt x="4" y="2"/>
                      </a:lnTo>
                      <a:lnTo>
                        <a:pt x="4" y="0"/>
                      </a:lnTo>
                      <a:lnTo>
                        <a:pt x="0" y="3"/>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4" name="Freeform 289">
                  <a:extLst>
                    <a:ext uri="{FF2B5EF4-FFF2-40B4-BE49-F238E27FC236}">
                      <a16:creationId xmlns:a16="http://schemas.microsoft.com/office/drawing/2014/main" id="{46DB9074-F2BF-B343-B729-1F81365360FE}"/>
                    </a:ext>
                  </a:extLst>
                </p:cNvPr>
                <p:cNvSpPr>
                  <a:spLocks/>
                </p:cNvSpPr>
                <p:nvPr/>
              </p:nvSpPr>
              <p:spPr bwMode="auto">
                <a:xfrm>
                  <a:off x="5977" y="3087"/>
                  <a:ext cx="5" cy="4"/>
                </a:xfrm>
                <a:custGeom>
                  <a:avLst/>
                  <a:gdLst>
                    <a:gd name="T0" fmla="*/ 6 w 6"/>
                    <a:gd name="T1" fmla="*/ 2 h 5"/>
                    <a:gd name="T2" fmla="*/ 6 w 6"/>
                    <a:gd name="T3" fmla="*/ 0 h 5"/>
                    <a:gd name="T4" fmla="*/ 2 w 6"/>
                    <a:gd name="T5" fmla="*/ 2 h 5"/>
                    <a:gd name="T6" fmla="*/ 0 w 6"/>
                    <a:gd name="T7" fmla="*/ 4 h 5"/>
                    <a:gd name="T8" fmla="*/ 3 w 6"/>
                    <a:gd name="T9" fmla="*/ 5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6" y="0"/>
                        <a:pt x="6" y="0"/>
                        <a:pt x="6" y="0"/>
                      </a:cubicBezTo>
                      <a:cubicBezTo>
                        <a:pt x="2" y="2"/>
                        <a:pt x="2" y="2"/>
                        <a:pt x="2" y="2"/>
                      </a:cubicBezTo>
                      <a:cubicBezTo>
                        <a:pt x="2" y="2"/>
                        <a:pt x="0" y="4"/>
                        <a:pt x="0" y="4"/>
                      </a:cubicBezTo>
                      <a:cubicBezTo>
                        <a:pt x="3" y="5"/>
                        <a:pt x="3" y="5"/>
                        <a:pt x="3" y="5"/>
                      </a:cubicBez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5" name="Freeform 290">
                  <a:extLst>
                    <a:ext uri="{FF2B5EF4-FFF2-40B4-BE49-F238E27FC236}">
                      <a16:creationId xmlns:a16="http://schemas.microsoft.com/office/drawing/2014/main" id="{4BCD19AE-8950-1949-BB79-EC828BA3A5E9}"/>
                    </a:ext>
                  </a:extLst>
                </p:cNvPr>
                <p:cNvSpPr>
                  <a:spLocks/>
                </p:cNvSpPr>
                <p:nvPr/>
              </p:nvSpPr>
              <p:spPr bwMode="auto">
                <a:xfrm>
                  <a:off x="5983" y="3094"/>
                  <a:ext cx="3" cy="7"/>
                </a:xfrm>
                <a:custGeom>
                  <a:avLst/>
                  <a:gdLst>
                    <a:gd name="T0" fmla="*/ 1 w 3"/>
                    <a:gd name="T1" fmla="*/ 10 h 10"/>
                    <a:gd name="T2" fmla="*/ 3 w 3"/>
                    <a:gd name="T3" fmla="*/ 10 h 10"/>
                    <a:gd name="T4" fmla="*/ 2 w 3"/>
                    <a:gd name="T5" fmla="*/ 6 h 10"/>
                    <a:gd name="T6" fmla="*/ 2 w 3"/>
                    <a:gd name="T7" fmla="*/ 2 h 10"/>
                    <a:gd name="T8" fmla="*/ 1 w 3"/>
                    <a:gd name="T9" fmla="*/ 0 h 10"/>
                    <a:gd name="T10" fmla="*/ 0 w 3"/>
                    <a:gd name="T11" fmla="*/ 5 h 10"/>
                    <a:gd name="T12" fmla="*/ 1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1" y="10"/>
                      </a:moveTo>
                      <a:cubicBezTo>
                        <a:pt x="3" y="10"/>
                        <a:pt x="3" y="10"/>
                        <a:pt x="3" y="10"/>
                      </a:cubicBezTo>
                      <a:cubicBezTo>
                        <a:pt x="2" y="6"/>
                        <a:pt x="2" y="6"/>
                        <a:pt x="2" y="6"/>
                      </a:cubicBezTo>
                      <a:cubicBezTo>
                        <a:pt x="2" y="2"/>
                        <a:pt x="2" y="2"/>
                        <a:pt x="2" y="2"/>
                      </a:cubicBezTo>
                      <a:cubicBezTo>
                        <a:pt x="1" y="0"/>
                        <a:pt x="1" y="0"/>
                        <a:pt x="1" y="0"/>
                      </a:cubicBezTo>
                      <a:cubicBezTo>
                        <a:pt x="1" y="0"/>
                        <a:pt x="0" y="5"/>
                        <a:pt x="0" y="5"/>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6" name="Freeform 291">
                  <a:extLst>
                    <a:ext uri="{FF2B5EF4-FFF2-40B4-BE49-F238E27FC236}">
                      <a16:creationId xmlns:a16="http://schemas.microsoft.com/office/drawing/2014/main" id="{27F4B759-A0A6-2F48-8DBD-45673CD90046}"/>
                    </a:ext>
                  </a:extLst>
                </p:cNvPr>
                <p:cNvSpPr>
                  <a:spLocks/>
                </p:cNvSpPr>
                <p:nvPr/>
              </p:nvSpPr>
              <p:spPr bwMode="auto">
                <a:xfrm>
                  <a:off x="5828" y="2918"/>
                  <a:ext cx="3" cy="5"/>
                </a:xfrm>
                <a:custGeom>
                  <a:avLst/>
                  <a:gdLst>
                    <a:gd name="T0" fmla="*/ 3 w 3"/>
                    <a:gd name="T1" fmla="*/ 0 h 5"/>
                    <a:gd name="T2" fmla="*/ 0 w 3"/>
                    <a:gd name="T3" fmla="*/ 5 h 5"/>
                    <a:gd name="T4" fmla="*/ 2 w 3"/>
                    <a:gd name="T5" fmla="*/ 3 h 5"/>
                    <a:gd name="T6" fmla="*/ 3 w 3"/>
                    <a:gd name="T7" fmla="*/ 0 h 5"/>
                  </a:gdLst>
                  <a:ahLst/>
                  <a:cxnLst>
                    <a:cxn ang="0">
                      <a:pos x="T0" y="T1"/>
                    </a:cxn>
                    <a:cxn ang="0">
                      <a:pos x="T2" y="T3"/>
                    </a:cxn>
                    <a:cxn ang="0">
                      <a:pos x="T4" y="T5"/>
                    </a:cxn>
                    <a:cxn ang="0">
                      <a:pos x="T6" y="T7"/>
                    </a:cxn>
                  </a:cxnLst>
                  <a:rect l="0" t="0" r="r" b="b"/>
                  <a:pathLst>
                    <a:path w="3" h="5">
                      <a:moveTo>
                        <a:pt x="3" y="0"/>
                      </a:moveTo>
                      <a:lnTo>
                        <a:pt x="0" y="5"/>
                      </a:lnTo>
                      <a:lnTo>
                        <a:pt x="2"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7" name="Freeform 292">
                  <a:extLst>
                    <a:ext uri="{FF2B5EF4-FFF2-40B4-BE49-F238E27FC236}">
                      <a16:creationId xmlns:a16="http://schemas.microsoft.com/office/drawing/2014/main" id="{6BAC2C89-22A8-434B-A849-2DE39E426520}"/>
                    </a:ext>
                  </a:extLst>
                </p:cNvPr>
                <p:cNvSpPr>
                  <a:spLocks/>
                </p:cNvSpPr>
                <p:nvPr/>
              </p:nvSpPr>
              <p:spPr bwMode="auto">
                <a:xfrm>
                  <a:off x="5823" y="2928"/>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8" name="Freeform 293">
                  <a:extLst>
                    <a:ext uri="{FF2B5EF4-FFF2-40B4-BE49-F238E27FC236}">
                      <a16:creationId xmlns:a16="http://schemas.microsoft.com/office/drawing/2014/main" id="{801D6EE0-87C0-EF49-B57A-19C5C86C9E33}"/>
                    </a:ext>
                  </a:extLst>
                </p:cNvPr>
                <p:cNvSpPr>
                  <a:spLocks/>
                </p:cNvSpPr>
                <p:nvPr/>
              </p:nvSpPr>
              <p:spPr bwMode="auto">
                <a:xfrm>
                  <a:off x="5848" y="2959"/>
                  <a:ext cx="3" cy="4"/>
                </a:xfrm>
                <a:custGeom>
                  <a:avLst/>
                  <a:gdLst>
                    <a:gd name="T0" fmla="*/ 0 w 3"/>
                    <a:gd name="T1" fmla="*/ 4 h 4"/>
                    <a:gd name="T2" fmla="*/ 3 w 3"/>
                    <a:gd name="T3" fmla="*/ 4 h 4"/>
                    <a:gd name="T4" fmla="*/ 3 w 3"/>
                    <a:gd name="T5" fmla="*/ 1 h 4"/>
                    <a:gd name="T6" fmla="*/ 0 w 3"/>
                    <a:gd name="T7" fmla="*/ 0 h 4"/>
                    <a:gd name="T8" fmla="*/ 0 w 3"/>
                    <a:gd name="T9" fmla="*/ 2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3" y="4"/>
                      </a:lnTo>
                      <a:lnTo>
                        <a:pt x="3" y="1"/>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9" name="Freeform 294">
                  <a:extLst>
                    <a:ext uri="{FF2B5EF4-FFF2-40B4-BE49-F238E27FC236}">
                      <a16:creationId xmlns:a16="http://schemas.microsoft.com/office/drawing/2014/main" id="{0B45CCA5-88ED-4F49-A59B-63475E975DA2}"/>
                    </a:ext>
                  </a:extLst>
                </p:cNvPr>
                <p:cNvSpPr>
                  <a:spLocks/>
                </p:cNvSpPr>
                <p:nvPr/>
              </p:nvSpPr>
              <p:spPr bwMode="auto">
                <a:xfrm>
                  <a:off x="5831" y="2942"/>
                  <a:ext cx="3" cy="7"/>
                </a:xfrm>
                <a:custGeom>
                  <a:avLst/>
                  <a:gdLst>
                    <a:gd name="T0" fmla="*/ 2 w 3"/>
                    <a:gd name="T1" fmla="*/ 5 h 7"/>
                    <a:gd name="T2" fmla="*/ 3 w 3"/>
                    <a:gd name="T3" fmla="*/ 4 h 7"/>
                    <a:gd name="T4" fmla="*/ 0 w 3"/>
                    <a:gd name="T5" fmla="*/ 0 h 7"/>
                    <a:gd name="T6" fmla="*/ 0 w 3"/>
                    <a:gd name="T7" fmla="*/ 3 h 7"/>
                    <a:gd name="T8" fmla="*/ 0 w 3"/>
                    <a:gd name="T9" fmla="*/ 5 h 7"/>
                    <a:gd name="T10" fmla="*/ 0 w 3"/>
                    <a:gd name="T11" fmla="*/ 7 h 7"/>
                    <a:gd name="T12" fmla="*/ 2 w 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5"/>
                      </a:moveTo>
                      <a:lnTo>
                        <a:pt x="3" y="4"/>
                      </a:lnTo>
                      <a:lnTo>
                        <a:pt x="0" y="0"/>
                      </a:lnTo>
                      <a:lnTo>
                        <a:pt x="0" y="3"/>
                      </a:lnTo>
                      <a:lnTo>
                        <a:pt x="0" y="5"/>
                      </a:lnTo>
                      <a:lnTo>
                        <a:pt x="0"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0" name="Freeform 295">
                  <a:extLst>
                    <a:ext uri="{FF2B5EF4-FFF2-40B4-BE49-F238E27FC236}">
                      <a16:creationId xmlns:a16="http://schemas.microsoft.com/office/drawing/2014/main" id="{A6AC8691-3EA0-1049-9F14-D7BBBFEC77E5}"/>
                    </a:ext>
                  </a:extLst>
                </p:cNvPr>
                <p:cNvSpPr>
                  <a:spLocks/>
                </p:cNvSpPr>
                <p:nvPr/>
              </p:nvSpPr>
              <p:spPr bwMode="auto">
                <a:xfrm>
                  <a:off x="5839" y="2949"/>
                  <a:ext cx="9" cy="10"/>
                </a:xfrm>
                <a:custGeom>
                  <a:avLst/>
                  <a:gdLst>
                    <a:gd name="T0" fmla="*/ 5 w 9"/>
                    <a:gd name="T1" fmla="*/ 0 h 10"/>
                    <a:gd name="T2" fmla="*/ 3 w 9"/>
                    <a:gd name="T3" fmla="*/ 0 h 10"/>
                    <a:gd name="T4" fmla="*/ 2 w 9"/>
                    <a:gd name="T5" fmla="*/ 1 h 10"/>
                    <a:gd name="T6" fmla="*/ 0 w 9"/>
                    <a:gd name="T7" fmla="*/ 5 h 10"/>
                    <a:gd name="T8" fmla="*/ 3 w 9"/>
                    <a:gd name="T9" fmla="*/ 6 h 10"/>
                    <a:gd name="T10" fmla="*/ 4 w 9"/>
                    <a:gd name="T11" fmla="*/ 6 h 10"/>
                    <a:gd name="T12" fmla="*/ 5 w 9"/>
                    <a:gd name="T13" fmla="*/ 8 h 10"/>
                    <a:gd name="T14" fmla="*/ 7 w 9"/>
                    <a:gd name="T15" fmla="*/ 10 h 10"/>
                    <a:gd name="T16" fmla="*/ 9 w 9"/>
                    <a:gd name="T17" fmla="*/ 10 h 10"/>
                    <a:gd name="T18" fmla="*/ 9 w 9"/>
                    <a:gd name="T19" fmla="*/ 7 h 10"/>
                    <a:gd name="T20" fmla="*/ 8 w 9"/>
                    <a:gd name="T21" fmla="*/ 4 h 10"/>
                    <a:gd name="T22" fmla="*/ 6 w 9"/>
                    <a:gd name="T23" fmla="*/ 3 h 10"/>
                    <a:gd name="T24" fmla="*/ 5 w 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5" y="0"/>
                      </a:moveTo>
                      <a:lnTo>
                        <a:pt x="3" y="0"/>
                      </a:lnTo>
                      <a:lnTo>
                        <a:pt x="2" y="1"/>
                      </a:lnTo>
                      <a:lnTo>
                        <a:pt x="0" y="5"/>
                      </a:lnTo>
                      <a:lnTo>
                        <a:pt x="3" y="6"/>
                      </a:lnTo>
                      <a:lnTo>
                        <a:pt x="4" y="6"/>
                      </a:lnTo>
                      <a:lnTo>
                        <a:pt x="5" y="8"/>
                      </a:lnTo>
                      <a:lnTo>
                        <a:pt x="7" y="10"/>
                      </a:lnTo>
                      <a:lnTo>
                        <a:pt x="9" y="10"/>
                      </a:lnTo>
                      <a:lnTo>
                        <a:pt x="9" y="7"/>
                      </a:lnTo>
                      <a:lnTo>
                        <a:pt x="8" y="4"/>
                      </a:lnTo>
                      <a:lnTo>
                        <a:pt x="6" y="3"/>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1" name="Freeform 296">
                  <a:extLst>
                    <a:ext uri="{FF2B5EF4-FFF2-40B4-BE49-F238E27FC236}">
                      <a16:creationId xmlns:a16="http://schemas.microsoft.com/office/drawing/2014/main" id="{BF205A0F-D52C-C045-BE66-3A5FD91416DC}"/>
                    </a:ext>
                  </a:extLst>
                </p:cNvPr>
                <p:cNvSpPr>
                  <a:spLocks/>
                </p:cNvSpPr>
                <p:nvPr/>
              </p:nvSpPr>
              <p:spPr bwMode="auto">
                <a:xfrm>
                  <a:off x="5839" y="2958"/>
                  <a:ext cx="3" cy="1"/>
                </a:xfrm>
                <a:custGeom>
                  <a:avLst/>
                  <a:gdLst>
                    <a:gd name="T0" fmla="*/ 3 w 3"/>
                    <a:gd name="T1" fmla="*/ 1 h 1"/>
                    <a:gd name="T2" fmla="*/ 1 w 3"/>
                    <a:gd name="T3" fmla="*/ 0 h 1"/>
                    <a:gd name="T4" fmla="*/ 0 w 3"/>
                    <a:gd name="T5" fmla="*/ 1 h 1"/>
                    <a:gd name="T6" fmla="*/ 3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1" y="0"/>
                      </a:lnTo>
                      <a:lnTo>
                        <a:pt x="0" y="1"/>
                      </a:lnTo>
                      <a:lnTo>
                        <a:pt x="3"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2" name="Freeform 297">
                  <a:extLst>
                    <a:ext uri="{FF2B5EF4-FFF2-40B4-BE49-F238E27FC236}">
                      <a16:creationId xmlns:a16="http://schemas.microsoft.com/office/drawing/2014/main" id="{9AF156E6-ACB1-0948-A02D-4200BC213631}"/>
                    </a:ext>
                  </a:extLst>
                </p:cNvPr>
                <p:cNvSpPr>
                  <a:spLocks/>
                </p:cNvSpPr>
                <p:nvPr/>
              </p:nvSpPr>
              <p:spPr bwMode="auto">
                <a:xfrm>
                  <a:off x="5955" y="3000"/>
                  <a:ext cx="5" cy="4"/>
                </a:xfrm>
                <a:custGeom>
                  <a:avLst/>
                  <a:gdLst>
                    <a:gd name="T0" fmla="*/ 3 w 5"/>
                    <a:gd name="T1" fmla="*/ 4 h 4"/>
                    <a:gd name="T2" fmla="*/ 5 w 5"/>
                    <a:gd name="T3" fmla="*/ 1 h 4"/>
                    <a:gd name="T4" fmla="*/ 4 w 5"/>
                    <a:gd name="T5" fmla="*/ 0 h 4"/>
                    <a:gd name="T6" fmla="*/ 2 w 5"/>
                    <a:gd name="T7" fmla="*/ 0 h 4"/>
                    <a:gd name="T8" fmla="*/ 0 w 5"/>
                    <a:gd name="T9" fmla="*/ 1 h 4"/>
                    <a:gd name="T10" fmla="*/ 1 w 5"/>
                    <a:gd name="T11" fmla="*/ 3 h 4"/>
                    <a:gd name="T12" fmla="*/ 3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4"/>
                      </a:moveTo>
                      <a:lnTo>
                        <a:pt x="5" y="1"/>
                      </a:lnTo>
                      <a:lnTo>
                        <a:pt x="4" y="0"/>
                      </a:lnTo>
                      <a:lnTo>
                        <a:pt x="2" y="0"/>
                      </a:lnTo>
                      <a:lnTo>
                        <a:pt x="0" y="1"/>
                      </a:lnTo>
                      <a:lnTo>
                        <a:pt x="1" y="3"/>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3" name="Freeform 298">
                  <a:extLst>
                    <a:ext uri="{FF2B5EF4-FFF2-40B4-BE49-F238E27FC236}">
                      <a16:creationId xmlns:a16="http://schemas.microsoft.com/office/drawing/2014/main" id="{50D90F29-F95A-FC4B-9574-3900E79FC708}"/>
                    </a:ext>
                  </a:extLst>
                </p:cNvPr>
                <p:cNvSpPr>
                  <a:spLocks/>
                </p:cNvSpPr>
                <p:nvPr/>
              </p:nvSpPr>
              <p:spPr bwMode="auto">
                <a:xfrm>
                  <a:off x="5829" y="2924"/>
                  <a:ext cx="16" cy="15"/>
                </a:xfrm>
                <a:custGeom>
                  <a:avLst/>
                  <a:gdLst>
                    <a:gd name="T0" fmla="*/ 0 w 16"/>
                    <a:gd name="T1" fmla="*/ 1 h 15"/>
                    <a:gd name="T2" fmla="*/ 2 w 16"/>
                    <a:gd name="T3" fmla="*/ 6 h 15"/>
                    <a:gd name="T4" fmla="*/ 6 w 16"/>
                    <a:gd name="T5" fmla="*/ 10 h 15"/>
                    <a:gd name="T6" fmla="*/ 9 w 16"/>
                    <a:gd name="T7" fmla="*/ 13 h 15"/>
                    <a:gd name="T8" fmla="*/ 13 w 16"/>
                    <a:gd name="T9" fmla="*/ 15 h 15"/>
                    <a:gd name="T10" fmla="*/ 16 w 16"/>
                    <a:gd name="T11" fmla="*/ 15 h 15"/>
                    <a:gd name="T12" fmla="*/ 15 w 16"/>
                    <a:gd name="T13" fmla="*/ 12 h 15"/>
                    <a:gd name="T14" fmla="*/ 12 w 16"/>
                    <a:gd name="T15" fmla="*/ 9 h 15"/>
                    <a:gd name="T16" fmla="*/ 10 w 16"/>
                    <a:gd name="T17" fmla="*/ 8 h 15"/>
                    <a:gd name="T18" fmla="*/ 9 w 16"/>
                    <a:gd name="T19" fmla="*/ 5 h 15"/>
                    <a:gd name="T20" fmla="*/ 7 w 16"/>
                    <a:gd name="T21" fmla="*/ 4 h 15"/>
                    <a:gd name="T22" fmla="*/ 3 w 16"/>
                    <a:gd name="T23" fmla="*/ 3 h 15"/>
                    <a:gd name="T24" fmla="*/ 2 w 16"/>
                    <a:gd name="T25" fmla="*/ 1 h 15"/>
                    <a:gd name="T26" fmla="*/ 1 w 16"/>
                    <a:gd name="T27" fmla="*/ 0 h 15"/>
                    <a:gd name="T28" fmla="*/ 0 w 16"/>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0" y="1"/>
                      </a:moveTo>
                      <a:lnTo>
                        <a:pt x="2" y="6"/>
                      </a:lnTo>
                      <a:lnTo>
                        <a:pt x="6" y="10"/>
                      </a:lnTo>
                      <a:lnTo>
                        <a:pt x="9" y="13"/>
                      </a:lnTo>
                      <a:lnTo>
                        <a:pt x="13" y="15"/>
                      </a:lnTo>
                      <a:lnTo>
                        <a:pt x="16" y="15"/>
                      </a:lnTo>
                      <a:lnTo>
                        <a:pt x="15" y="12"/>
                      </a:lnTo>
                      <a:lnTo>
                        <a:pt x="12" y="9"/>
                      </a:lnTo>
                      <a:lnTo>
                        <a:pt x="10" y="8"/>
                      </a:lnTo>
                      <a:lnTo>
                        <a:pt x="9" y="5"/>
                      </a:lnTo>
                      <a:lnTo>
                        <a:pt x="7" y="4"/>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4" name="Freeform 299">
                  <a:extLst>
                    <a:ext uri="{FF2B5EF4-FFF2-40B4-BE49-F238E27FC236}">
                      <a16:creationId xmlns:a16="http://schemas.microsoft.com/office/drawing/2014/main" id="{BE58E547-5683-4342-B52E-33B5E22A0120}"/>
                    </a:ext>
                  </a:extLst>
                </p:cNvPr>
                <p:cNvSpPr>
                  <a:spLocks/>
                </p:cNvSpPr>
                <p:nvPr/>
              </p:nvSpPr>
              <p:spPr bwMode="auto">
                <a:xfrm>
                  <a:off x="5885" y="2956"/>
                  <a:ext cx="15" cy="24"/>
                </a:xfrm>
                <a:custGeom>
                  <a:avLst/>
                  <a:gdLst>
                    <a:gd name="T0" fmla="*/ 2 w 15"/>
                    <a:gd name="T1" fmla="*/ 3 h 24"/>
                    <a:gd name="T2" fmla="*/ 2 w 15"/>
                    <a:gd name="T3" fmla="*/ 5 h 24"/>
                    <a:gd name="T4" fmla="*/ 3 w 15"/>
                    <a:gd name="T5" fmla="*/ 8 h 24"/>
                    <a:gd name="T6" fmla="*/ 4 w 15"/>
                    <a:gd name="T7" fmla="*/ 14 h 24"/>
                    <a:gd name="T8" fmla="*/ 10 w 15"/>
                    <a:gd name="T9" fmla="*/ 19 h 24"/>
                    <a:gd name="T10" fmla="*/ 12 w 15"/>
                    <a:gd name="T11" fmla="*/ 20 h 24"/>
                    <a:gd name="T12" fmla="*/ 12 w 15"/>
                    <a:gd name="T13" fmla="*/ 24 h 24"/>
                    <a:gd name="T14" fmla="*/ 15 w 15"/>
                    <a:gd name="T15" fmla="*/ 24 h 24"/>
                    <a:gd name="T16" fmla="*/ 15 w 15"/>
                    <a:gd name="T17" fmla="*/ 21 h 24"/>
                    <a:gd name="T18" fmla="*/ 12 w 15"/>
                    <a:gd name="T19" fmla="*/ 17 h 24"/>
                    <a:gd name="T20" fmla="*/ 10 w 15"/>
                    <a:gd name="T21" fmla="*/ 16 h 24"/>
                    <a:gd name="T22" fmla="*/ 9 w 15"/>
                    <a:gd name="T23" fmla="*/ 13 h 24"/>
                    <a:gd name="T24" fmla="*/ 5 w 15"/>
                    <a:gd name="T25" fmla="*/ 7 h 24"/>
                    <a:gd name="T26" fmla="*/ 6 w 15"/>
                    <a:gd name="T27" fmla="*/ 4 h 24"/>
                    <a:gd name="T28" fmla="*/ 3 w 15"/>
                    <a:gd name="T29" fmla="*/ 0 h 24"/>
                    <a:gd name="T30" fmla="*/ 0 w 15"/>
                    <a:gd name="T31" fmla="*/ 0 h 24"/>
                    <a:gd name="T32" fmla="*/ 0 w 15"/>
                    <a:gd name="T33" fmla="*/ 2 h 24"/>
                    <a:gd name="T34" fmla="*/ 2 w 15"/>
                    <a:gd name="T3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4">
                      <a:moveTo>
                        <a:pt x="2" y="3"/>
                      </a:moveTo>
                      <a:lnTo>
                        <a:pt x="2" y="5"/>
                      </a:lnTo>
                      <a:lnTo>
                        <a:pt x="3" y="8"/>
                      </a:lnTo>
                      <a:lnTo>
                        <a:pt x="4" y="14"/>
                      </a:lnTo>
                      <a:lnTo>
                        <a:pt x="10" y="19"/>
                      </a:lnTo>
                      <a:lnTo>
                        <a:pt x="12" y="20"/>
                      </a:lnTo>
                      <a:lnTo>
                        <a:pt x="12" y="24"/>
                      </a:lnTo>
                      <a:lnTo>
                        <a:pt x="15" y="24"/>
                      </a:lnTo>
                      <a:lnTo>
                        <a:pt x="15" y="21"/>
                      </a:lnTo>
                      <a:lnTo>
                        <a:pt x="12" y="17"/>
                      </a:lnTo>
                      <a:lnTo>
                        <a:pt x="10" y="16"/>
                      </a:lnTo>
                      <a:lnTo>
                        <a:pt x="9" y="13"/>
                      </a:lnTo>
                      <a:lnTo>
                        <a:pt x="5" y="7"/>
                      </a:lnTo>
                      <a:lnTo>
                        <a:pt x="6" y="4"/>
                      </a:lnTo>
                      <a:lnTo>
                        <a:pt x="3" y="0"/>
                      </a:lnTo>
                      <a:lnTo>
                        <a:pt x="0"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5" name="Freeform 300">
                  <a:extLst>
                    <a:ext uri="{FF2B5EF4-FFF2-40B4-BE49-F238E27FC236}">
                      <a16:creationId xmlns:a16="http://schemas.microsoft.com/office/drawing/2014/main" id="{8C8288C6-0A00-FE4B-8861-B96A2F3A87F6}"/>
                    </a:ext>
                  </a:extLst>
                </p:cNvPr>
                <p:cNvSpPr>
                  <a:spLocks/>
                </p:cNvSpPr>
                <p:nvPr/>
              </p:nvSpPr>
              <p:spPr bwMode="auto">
                <a:xfrm>
                  <a:off x="5856" y="2941"/>
                  <a:ext cx="19" cy="18"/>
                </a:xfrm>
                <a:custGeom>
                  <a:avLst/>
                  <a:gdLst>
                    <a:gd name="T0" fmla="*/ 13 w 24"/>
                    <a:gd name="T1" fmla="*/ 14 h 23"/>
                    <a:gd name="T2" fmla="*/ 17 w 24"/>
                    <a:gd name="T3" fmla="*/ 18 h 23"/>
                    <a:gd name="T4" fmla="*/ 18 w 24"/>
                    <a:gd name="T5" fmla="*/ 20 h 23"/>
                    <a:gd name="T6" fmla="*/ 19 w 24"/>
                    <a:gd name="T7" fmla="*/ 23 h 23"/>
                    <a:gd name="T8" fmla="*/ 21 w 24"/>
                    <a:gd name="T9" fmla="*/ 20 h 23"/>
                    <a:gd name="T10" fmla="*/ 24 w 24"/>
                    <a:gd name="T11" fmla="*/ 23 h 23"/>
                    <a:gd name="T12" fmla="*/ 22 w 24"/>
                    <a:gd name="T13" fmla="*/ 20 h 23"/>
                    <a:gd name="T14" fmla="*/ 24 w 24"/>
                    <a:gd name="T15" fmla="*/ 18 h 23"/>
                    <a:gd name="T16" fmla="*/ 17 w 24"/>
                    <a:gd name="T17" fmla="*/ 9 h 23"/>
                    <a:gd name="T18" fmla="*/ 11 w 24"/>
                    <a:gd name="T19" fmla="*/ 6 h 23"/>
                    <a:gd name="T20" fmla="*/ 6 w 24"/>
                    <a:gd name="T21" fmla="*/ 1 h 23"/>
                    <a:gd name="T22" fmla="*/ 0 w 24"/>
                    <a:gd name="T23" fmla="*/ 0 h 23"/>
                    <a:gd name="T24" fmla="*/ 4 w 24"/>
                    <a:gd name="T25" fmla="*/ 4 h 23"/>
                    <a:gd name="T26" fmla="*/ 13 w 24"/>
                    <a:gd name="T2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3">
                      <a:moveTo>
                        <a:pt x="13" y="14"/>
                      </a:moveTo>
                      <a:cubicBezTo>
                        <a:pt x="17" y="18"/>
                        <a:pt x="17" y="18"/>
                        <a:pt x="17" y="18"/>
                      </a:cubicBezTo>
                      <a:cubicBezTo>
                        <a:pt x="18" y="20"/>
                        <a:pt x="18" y="20"/>
                        <a:pt x="18" y="20"/>
                      </a:cubicBezTo>
                      <a:cubicBezTo>
                        <a:pt x="19" y="23"/>
                        <a:pt x="19" y="23"/>
                        <a:pt x="19" y="23"/>
                      </a:cubicBezTo>
                      <a:cubicBezTo>
                        <a:pt x="21" y="20"/>
                        <a:pt x="21" y="20"/>
                        <a:pt x="21" y="20"/>
                      </a:cubicBezTo>
                      <a:cubicBezTo>
                        <a:pt x="24" y="23"/>
                        <a:pt x="24" y="23"/>
                        <a:pt x="24" y="23"/>
                      </a:cubicBezTo>
                      <a:cubicBezTo>
                        <a:pt x="22" y="20"/>
                        <a:pt x="22" y="20"/>
                        <a:pt x="22" y="20"/>
                      </a:cubicBezTo>
                      <a:cubicBezTo>
                        <a:pt x="24" y="18"/>
                        <a:pt x="24" y="18"/>
                        <a:pt x="24" y="18"/>
                      </a:cubicBezTo>
                      <a:cubicBezTo>
                        <a:pt x="17" y="9"/>
                        <a:pt x="17" y="9"/>
                        <a:pt x="17" y="9"/>
                      </a:cubicBezTo>
                      <a:cubicBezTo>
                        <a:pt x="11" y="6"/>
                        <a:pt x="11" y="6"/>
                        <a:pt x="11" y="6"/>
                      </a:cubicBezTo>
                      <a:cubicBezTo>
                        <a:pt x="6" y="1"/>
                        <a:pt x="6" y="1"/>
                        <a:pt x="6" y="1"/>
                      </a:cubicBezTo>
                      <a:cubicBezTo>
                        <a:pt x="0" y="0"/>
                        <a:pt x="0" y="0"/>
                        <a:pt x="0" y="0"/>
                      </a:cubicBezTo>
                      <a:cubicBezTo>
                        <a:pt x="0" y="0"/>
                        <a:pt x="4" y="4"/>
                        <a:pt x="4" y="4"/>
                      </a:cubicBezTo>
                      <a:lnTo>
                        <a:pt x="1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6" name="Freeform 301">
                  <a:extLst>
                    <a:ext uri="{FF2B5EF4-FFF2-40B4-BE49-F238E27FC236}">
                      <a16:creationId xmlns:a16="http://schemas.microsoft.com/office/drawing/2014/main" id="{F9F31114-D046-A141-B3B6-762C08E643D0}"/>
                    </a:ext>
                  </a:extLst>
                </p:cNvPr>
                <p:cNvSpPr>
                  <a:spLocks/>
                </p:cNvSpPr>
                <p:nvPr/>
              </p:nvSpPr>
              <p:spPr bwMode="auto">
                <a:xfrm>
                  <a:off x="5880" y="2967"/>
                  <a:ext cx="3" cy="3"/>
                </a:xfrm>
                <a:custGeom>
                  <a:avLst/>
                  <a:gdLst>
                    <a:gd name="T0" fmla="*/ 3 w 3"/>
                    <a:gd name="T1" fmla="*/ 3 h 3"/>
                    <a:gd name="T2" fmla="*/ 3 w 3"/>
                    <a:gd name="T3" fmla="*/ 1 h 3"/>
                    <a:gd name="T4" fmla="*/ 0 w 3"/>
                    <a:gd name="T5" fmla="*/ 0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3" y="1"/>
                      </a:ln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7" name="Freeform 302">
                  <a:extLst>
                    <a:ext uri="{FF2B5EF4-FFF2-40B4-BE49-F238E27FC236}">
                      <a16:creationId xmlns:a16="http://schemas.microsoft.com/office/drawing/2014/main" id="{5B2D56BF-9735-A840-9364-AA98214DDADC}"/>
                    </a:ext>
                  </a:extLst>
                </p:cNvPr>
                <p:cNvSpPr>
                  <a:spLocks/>
                </p:cNvSpPr>
                <p:nvPr/>
              </p:nvSpPr>
              <p:spPr bwMode="auto">
                <a:xfrm>
                  <a:off x="5894" y="2991"/>
                  <a:ext cx="13" cy="12"/>
                </a:xfrm>
                <a:custGeom>
                  <a:avLst/>
                  <a:gdLst>
                    <a:gd name="T0" fmla="*/ 3 w 13"/>
                    <a:gd name="T1" fmla="*/ 0 h 12"/>
                    <a:gd name="T2" fmla="*/ 0 w 13"/>
                    <a:gd name="T3" fmla="*/ 0 h 12"/>
                    <a:gd name="T4" fmla="*/ 2 w 13"/>
                    <a:gd name="T5" fmla="*/ 3 h 12"/>
                    <a:gd name="T6" fmla="*/ 2 w 13"/>
                    <a:gd name="T7" fmla="*/ 6 h 12"/>
                    <a:gd name="T8" fmla="*/ 6 w 13"/>
                    <a:gd name="T9" fmla="*/ 10 h 12"/>
                    <a:gd name="T10" fmla="*/ 10 w 13"/>
                    <a:gd name="T11" fmla="*/ 12 h 12"/>
                    <a:gd name="T12" fmla="*/ 13 w 13"/>
                    <a:gd name="T13" fmla="*/ 12 h 12"/>
                    <a:gd name="T14" fmla="*/ 13 w 13"/>
                    <a:gd name="T15" fmla="*/ 10 h 12"/>
                    <a:gd name="T16" fmla="*/ 13 w 13"/>
                    <a:gd name="T17" fmla="*/ 9 h 12"/>
                    <a:gd name="T18" fmla="*/ 11 w 13"/>
                    <a:gd name="T19" fmla="*/ 6 h 12"/>
                    <a:gd name="T20" fmla="*/ 6 w 13"/>
                    <a:gd name="T21" fmla="*/ 4 h 12"/>
                    <a:gd name="T22" fmla="*/ 3 w 13"/>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2">
                      <a:moveTo>
                        <a:pt x="3" y="0"/>
                      </a:moveTo>
                      <a:lnTo>
                        <a:pt x="0" y="0"/>
                      </a:lnTo>
                      <a:lnTo>
                        <a:pt x="2" y="3"/>
                      </a:lnTo>
                      <a:lnTo>
                        <a:pt x="2" y="6"/>
                      </a:lnTo>
                      <a:lnTo>
                        <a:pt x="6" y="10"/>
                      </a:lnTo>
                      <a:lnTo>
                        <a:pt x="10" y="12"/>
                      </a:lnTo>
                      <a:lnTo>
                        <a:pt x="13" y="12"/>
                      </a:lnTo>
                      <a:lnTo>
                        <a:pt x="13" y="10"/>
                      </a:lnTo>
                      <a:lnTo>
                        <a:pt x="13" y="9"/>
                      </a:lnTo>
                      <a:lnTo>
                        <a:pt x="11" y="6"/>
                      </a:lnTo>
                      <a:lnTo>
                        <a:pt x="6"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8" name="Freeform 303">
                  <a:extLst>
                    <a:ext uri="{FF2B5EF4-FFF2-40B4-BE49-F238E27FC236}">
                      <a16:creationId xmlns:a16="http://schemas.microsoft.com/office/drawing/2014/main" id="{CDE3924E-3182-7E40-A7D8-F6F87AE22458}"/>
                    </a:ext>
                  </a:extLst>
                </p:cNvPr>
                <p:cNvSpPr>
                  <a:spLocks/>
                </p:cNvSpPr>
                <p:nvPr/>
              </p:nvSpPr>
              <p:spPr bwMode="auto">
                <a:xfrm>
                  <a:off x="5872" y="2972"/>
                  <a:ext cx="16" cy="14"/>
                </a:xfrm>
                <a:custGeom>
                  <a:avLst/>
                  <a:gdLst>
                    <a:gd name="T0" fmla="*/ 1 w 16"/>
                    <a:gd name="T1" fmla="*/ 1 h 14"/>
                    <a:gd name="T2" fmla="*/ 0 w 16"/>
                    <a:gd name="T3" fmla="*/ 5 h 14"/>
                    <a:gd name="T4" fmla="*/ 3 w 16"/>
                    <a:gd name="T5" fmla="*/ 9 h 14"/>
                    <a:gd name="T6" fmla="*/ 7 w 16"/>
                    <a:gd name="T7" fmla="*/ 11 h 14"/>
                    <a:gd name="T8" fmla="*/ 10 w 16"/>
                    <a:gd name="T9" fmla="*/ 10 h 14"/>
                    <a:gd name="T10" fmla="*/ 12 w 16"/>
                    <a:gd name="T11" fmla="*/ 14 h 14"/>
                    <a:gd name="T12" fmla="*/ 15 w 16"/>
                    <a:gd name="T13" fmla="*/ 13 h 14"/>
                    <a:gd name="T14" fmla="*/ 16 w 16"/>
                    <a:gd name="T15" fmla="*/ 10 h 14"/>
                    <a:gd name="T16" fmla="*/ 16 w 16"/>
                    <a:gd name="T17" fmla="*/ 8 h 14"/>
                    <a:gd name="T18" fmla="*/ 14 w 16"/>
                    <a:gd name="T19" fmla="*/ 8 h 14"/>
                    <a:gd name="T20" fmla="*/ 12 w 16"/>
                    <a:gd name="T21" fmla="*/ 5 h 14"/>
                    <a:gd name="T22" fmla="*/ 8 w 16"/>
                    <a:gd name="T23" fmla="*/ 3 h 14"/>
                    <a:gd name="T24" fmla="*/ 4 w 16"/>
                    <a:gd name="T25" fmla="*/ 3 h 14"/>
                    <a:gd name="T26" fmla="*/ 2 w 16"/>
                    <a:gd name="T27" fmla="*/ 0 h 14"/>
                    <a:gd name="T28" fmla="*/ 1 w 16"/>
                    <a:gd name="T2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4">
                      <a:moveTo>
                        <a:pt x="1" y="1"/>
                      </a:moveTo>
                      <a:lnTo>
                        <a:pt x="0" y="5"/>
                      </a:lnTo>
                      <a:lnTo>
                        <a:pt x="3" y="9"/>
                      </a:lnTo>
                      <a:lnTo>
                        <a:pt x="7" y="11"/>
                      </a:lnTo>
                      <a:lnTo>
                        <a:pt x="10" y="10"/>
                      </a:lnTo>
                      <a:lnTo>
                        <a:pt x="12" y="14"/>
                      </a:lnTo>
                      <a:lnTo>
                        <a:pt x="15" y="13"/>
                      </a:lnTo>
                      <a:lnTo>
                        <a:pt x="16" y="10"/>
                      </a:lnTo>
                      <a:lnTo>
                        <a:pt x="16" y="8"/>
                      </a:lnTo>
                      <a:lnTo>
                        <a:pt x="14" y="8"/>
                      </a:lnTo>
                      <a:lnTo>
                        <a:pt x="12" y="5"/>
                      </a:lnTo>
                      <a:lnTo>
                        <a:pt x="8" y="3"/>
                      </a:lnTo>
                      <a:lnTo>
                        <a:pt x="4" y="3"/>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9" name="Freeform 304">
                  <a:extLst>
                    <a:ext uri="{FF2B5EF4-FFF2-40B4-BE49-F238E27FC236}">
                      <a16:creationId xmlns:a16="http://schemas.microsoft.com/office/drawing/2014/main" id="{FC349242-1EF9-BC4E-89DE-EEE20C975D86}"/>
                    </a:ext>
                  </a:extLst>
                </p:cNvPr>
                <p:cNvSpPr>
                  <a:spLocks/>
                </p:cNvSpPr>
                <p:nvPr/>
              </p:nvSpPr>
              <p:spPr bwMode="auto">
                <a:xfrm>
                  <a:off x="5875" y="3014"/>
                  <a:ext cx="8" cy="4"/>
                </a:xfrm>
                <a:custGeom>
                  <a:avLst/>
                  <a:gdLst>
                    <a:gd name="T0" fmla="*/ 3 w 8"/>
                    <a:gd name="T1" fmla="*/ 0 h 4"/>
                    <a:gd name="T2" fmla="*/ 0 w 8"/>
                    <a:gd name="T3" fmla="*/ 0 h 4"/>
                    <a:gd name="T4" fmla="*/ 0 w 8"/>
                    <a:gd name="T5" fmla="*/ 2 h 4"/>
                    <a:gd name="T6" fmla="*/ 1 w 8"/>
                    <a:gd name="T7" fmla="*/ 4 h 4"/>
                    <a:gd name="T8" fmla="*/ 4 w 8"/>
                    <a:gd name="T9" fmla="*/ 3 h 4"/>
                    <a:gd name="T10" fmla="*/ 6 w 8"/>
                    <a:gd name="T11" fmla="*/ 4 h 4"/>
                    <a:gd name="T12" fmla="*/ 8 w 8"/>
                    <a:gd name="T13" fmla="*/ 3 h 4"/>
                    <a:gd name="T14" fmla="*/ 5 w 8"/>
                    <a:gd name="T15" fmla="*/ 1 h 4"/>
                    <a:gd name="T16" fmla="*/ 3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3" y="0"/>
                      </a:moveTo>
                      <a:lnTo>
                        <a:pt x="0" y="0"/>
                      </a:lnTo>
                      <a:lnTo>
                        <a:pt x="0" y="2"/>
                      </a:lnTo>
                      <a:lnTo>
                        <a:pt x="1" y="4"/>
                      </a:lnTo>
                      <a:lnTo>
                        <a:pt x="4" y="3"/>
                      </a:lnTo>
                      <a:lnTo>
                        <a:pt x="6" y="4"/>
                      </a:lnTo>
                      <a:lnTo>
                        <a:pt x="8" y="3"/>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0" name="Freeform 305">
                  <a:extLst>
                    <a:ext uri="{FF2B5EF4-FFF2-40B4-BE49-F238E27FC236}">
                      <a16:creationId xmlns:a16="http://schemas.microsoft.com/office/drawing/2014/main" id="{7D4DC851-9AB9-C44D-BDF5-11EC74F02A6B}"/>
                    </a:ext>
                  </a:extLst>
                </p:cNvPr>
                <p:cNvSpPr>
                  <a:spLocks/>
                </p:cNvSpPr>
                <p:nvPr/>
              </p:nvSpPr>
              <p:spPr bwMode="auto">
                <a:xfrm>
                  <a:off x="5835" y="2946"/>
                  <a:ext cx="5" cy="5"/>
                </a:xfrm>
                <a:custGeom>
                  <a:avLst/>
                  <a:gdLst>
                    <a:gd name="T0" fmla="*/ 2 w 6"/>
                    <a:gd name="T1" fmla="*/ 0 h 6"/>
                    <a:gd name="T2" fmla="*/ 0 w 6"/>
                    <a:gd name="T3" fmla="*/ 2 h 6"/>
                    <a:gd name="T4" fmla="*/ 0 w 6"/>
                    <a:gd name="T5" fmla="*/ 4 h 6"/>
                    <a:gd name="T6" fmla="*/ 2 w 6"/>
                    <a:gd name="T7" fmla="*/ 6 h 6"/>
                    <a:gd name="T8" fmla="*/ 5 w 6"/>
                    <a:gd name="T9" fmla="*/ 5 h 6"/>
                    <a:gd name="T10" fmla="*/ 6 w 6"/>
                    <a:gd name="T11" fmla="*/ 3 h 6"/>
                    <a:gd name="T12" fmla="*/ 2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0"/>
                      </a:moveTo>
                      <a:cubicBezTo>
                        <a:pt x="0" y="2"/>
                        <a:pt x="0" y="2"/>
                        <a:pt x="0" y="2"/>
                      </a:cubicBezTo>
                      <a:cubicBezTo>
                        <a:pt x="0" y="2"/>
                        <a:pt x="0" y="4"/>
                        <a:pt x="0" y="4"/>
                      </a:cubicBezTo>
                      <a:cubicBezTo>
                        <a:pt x="2" y="6"/>
                        <a:pt x="2" y="6"/>
                        <a:pt x="2" y="6"/>
                      </a:cubicBezTo>
                      <a:cubicBezTo>
                        <a:pt x="5" y="5"/>
                        <a:pt x="5" y="5"/>
                        <a:pt x="5" y="5"/>
                      </a:cubicBezTo>
                      <a:cubicBezTo>
                        <a:pt x="6" y="3"/>
                        <a:pt x="6" y="3"/>
                        <a:pt x="6" y="3"/>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1" name="Freeform 306">
                  <a:extLst>
                    <a:ext uri="{FF2B5EF4-FFF2-40B4-BE49-F238E27FC236}">
                      <a16:creationId xmlns:a16="http://schemas.microsoft.com/office/drawing/2014/main" id="{8619A540-6CD6-3648-990D-5F4291CDC7F2}"/>
                    </a:ext>
                  </a:extLst>
                </p:cNvPr>
                <p:cNvSpPr>
                  <a:spLocks/>
                </p:cNvSpPr>
                <p:nvPr/>
              </p:nvSpPr>
              <p:spPr bwMode="auto">
                <a:xfrm>
                  <a:off x="5797" y="2886"/>
                  <a:ext cx="5" cy="4"/>
                </a:xfrm>
                <a:custGeom>
                  <a:avLst/>
                  <a:gdLst>
                    <a:gd name="T0" fmla="*/ 3 w 5"/>
                    <a:gd name="T1" fmla="*/ 0 h 4"/>
                    <a:gd name="T2" fmla="*/ 2 w 5"/>
                    <a:gd name="T3" fmla="*/ 2 h 4"/>
                    <a:gd name="T4" fmla="*/ 0 w 5"/>
                    <a:gd name="T5" fmla="*/ 3 h 4"/>
                    <a:gd name="T6" fmla="*/ 1 w 5"/>
                    <a:gd name="T7" fmla="*/ 4 h 4"/>
                    <a:gd name="T8" fmla="*/ 3 w 5"/>
                    <a:gd name="T9" fmla="*/ 4 h 4"/>
                    <a:gd name="T10" fmla="*/ 5 w 5"/>
                    <a:gd name="T11" fmla="*/ 2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lnTo>
                        <a:pt x="2" y="2"/>
                      </a:lnTo>
                      <a:lnTo>
                        <a:pt x="0" y="3"/>
                      </a:lnTo>
                      <a:lnTo>
                        <a:pt x="1" y="4"/>
                      </a:lnTo>
                      <a:lnTo>
                        <a:pt x="3" y="4"/>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2" name="Freeform 307">
                  <a:extLst>
                    <a:ext uri="{FF2B5EF4-FFF2-40B4-BE49-F238E27FC236}">
                      <a16:creationId xmlns:a16="http://schemas.microsoft.com/office/drawing/2014/main" id="{BE82B7D6-D539-E843-B900-3809AED78637}"/>
                    </a:ext>
                  </a:extLst>
                </p:cNvPr>
                <p:cNvSpPr>
                  <a:spLocks/>
                </p:cNvSpPr>
                <p:nvPr/>
              </p:nvSpPr>
              <p:spPr bwMode="auto">
                <a:xfrm>
                  <a:off x="5801" y="2897"/>
                  <a:ext cx="3" cy="6"/>
                </a:xfrm>
                <a:custGeom>
                  <a:avLst/>
                  <a:gdLst>
                    <a:gd name="T0" fmla="*/ 1 w 3"/>
                    <a:gd name="T1" fmla="*/ 0 h 6"/>
                    <a:gd name="T2" fmla="*/ 0 w 3"/>
                    <a:gd name="T3" fmla="*/ 1 h 6"/>
                    <a:gd name="T4" fmla="*/ 2 w 3"/>
                    <a:gd name="T5" fmla="*/ 3 h 6"/>
                    <a:gd name="T6" fmla="*/ 2 w 3"/>
                    <a:gd name="T7" fmla="*/ 6 h 6"/>
                    <a:gd name="T8" fmla="*/ 3 w 3"/>
                    <a:gd name="T9" fmla="*/ 4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1"/>
                      </a:lnTo>
                      <a:lnTo>
                        <a:pt x="2" y="3"/>
                      </a:lnTo>
                      <a:lnTo>
                        <a:pt x="2" y="6"/>
                      </a:lnTo>
                      <a:lnTo>
                        <a:pt x="3" y="4"/>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3" name="Freeform 308">
                  <a:extLst>
                    <a:ext uri="{FF2B5EF4-FFF2-40B4-BE49-F238E27FC236}">
                      <a16:creationId xmlns:a16="http://schemas.microsoft.com/office/drawing/2014/main" id="{938A602D-97C5-C042-A51E-744B73B9DEC0}"/>
                    </a:ext>
                  </a:extLst>
                </p:cNvPr>
                <p:cNvSpPr>
                  <a:spLocks/>
                </p:cNvSpPr>
                <p:nvPr/>
              </p:nvSpPr>
              <p:spPr bwMode="auto">
                <a:xfrm>
                  <a:off x="5607" y="2856"/>
                  <a:ext cx="139" cy="143"/>
                </a:xfrm>
                <a:custGeom>
                  <a:avLst/>
                  <a:gdLst>
                    <a:gd name="T0" fmla="*/ 114 w 139"/>
                    <a:gd name="T1" fmla="*/ 113 h 143"/>
                    <a:gd name="T2" fmla="*/ 107 w 139"/>
                    <a:gd name="T3" fmla="*/ 104 h 143"/>
                    <a:gd name="T4" fmla="*/ 100 w 139"/>
                    <a:gd name="T5" fmla="*/ 93 h 143"/>
                    <a:gd name="T6" fmla="*/ 91 w 139"/>
                    <a:gd name="T7" fmla="*/ 84 h 143"/>
                    <a:gd name="T8" fmla="*/ 86 w 139"/>
                    <a:gd name="T9" fmla="*/ 72 h 143"/>
                    <a:gd name="T10" fmla="*/ 99 w 139"/>
                    <a:gd name="T11" fmla="*/ 64 h 143"/>
                    <a:gd name="T12" fmla="*/ 87 w 139"/>
                    <a:gd name="T13" fmla="*/ 57 h 143"/>
                    <a:gd name="T14" fmla="*/ 70 w 139"/>
                    <a:gd name="T15" fmla="*/ 48 h 143"/>
                    <a:gd name="T16" fmla="*/ 70 w 139"/>
                    <a:gd name="T17" fmla="*/ 37 h 143"/>
                    <a:gd name="T18" fmla="*/ 61 w 139"/>
                    <a:gd name="T19" fmla="*/ 29 h 143"/>
                    <a:gd name="T20" fmla="*/ 53 w 139"/>
                    <a:gd name="T21" fmla="*/ 21 h 143"/>
                    <a:gd name="T22" fmla="*/ 43 w 139"/>
                    <a:gd name="T23" fmla="*/ 17 h 143"/>
                    <a:gd name="T24" fmla="*/ 24 w 139"/>
                    <a:gd name="T25" fmla="*/ 10 h 143"/>
                    <a:gd name="T26" fmla="*/ 14 w 139"/>
                    <a:gd name="T27" fmla="*/ 5 h 143"/>
                    <a:gd name="T28" fmla="*/ 3 w 139"/>
                    <a:gd name="T29" fmla="*/ 0 h 143"/>
                    <a:gd name="T30" fmla="*/ 1 w 139"/>
                    <a:gd name="T31" fmla="*/ 72 h 143"/>
                    <a:gd name="T32" fmla="*/ 9 w 139"/>
                    <a:gd name="T33" fmla="*/ 114 h 143"/>
                    <a:gd name="T34" fmla="*/ 21 w 139"/>
                    <a:gd name="T35" fmla="*/ 118 h 143"/>
                    <a:gd name="T36" fmla="*/ 31 w 139"/>
                    <a:gd name="T37" fmla="*/ 114 h 143"/>
                    <a:gd name="T38" fmla="*/ 30 w 139"/>
                    <a:gd name="T39" fmla="*/ 105 h 143"/>
                    <a:gd name="T40" fmla="*/ 19 w 139"/>
                    <a:gd name="T41" fmla="*/ 100 h 143"/>
                    <a:gd name="T42" fmla="*/ 13 w 139"/>
                    <a:gd name="T43" fmla="*/ 90 h 143"/>
                    <a:gd name="T44" fmla="*/ 11 w 139"/>
                    <a:gd name="T45" fmla="*/ 86 h 143"/>
                    <a:gd name="T46" fmla="*/ 16 w 139"/>
                    <a:gd name="T47" fmla="*/ 94 h 143"/>
                    <a:gd name="T48" fmla="*/ 23 w 139"/>
                    <a:gd name="T49" fmla="*/ 101 h 143"/>
                    <a:gd name="T50" fmla="*/ 35 w 139"/>
                    <a:gd name="T51" fmla="*/ 100 h 143"/>
                    <a:gd name="T52" fmla="*/ 34 w 139"/>
                    <a:gd name="T53" fmla="*/ 93 h 143"/>
                    <a:gd name="T54" fmla="*/ 35 w 139"/>
                    <a:gd name="T55" fmla="*/ 93 h 143"/>
                    <a:gd name="T56" fmla="*/ 39 w 139"/>
                    <a:gd name="T57" fmla="*/ 92 h 143"/>
                    <a:gd name="T58" fmla="*/ 38 w 139"/>
                    <a:gd name="T59" fmla="*/ 84 h 143"/>
                    <a:gd name="T60" fmla="*/ 44 w 139"/>
                    <a:gd name="T61" fmla="*/ 90 h 143"/>
                    <a:gd name="T62" fmla="*/ 47 w 139"/>
                    <a:gd name="T63" fmla="*/ 86 h 143"/>
                    <a:gd name="T64" fmla="*/ 48 w 139"/>
                    <a:gd name="T65" fmla="*/ 85 h 143"/>
                    <a:gd name="T66" fmla="*/ 54 w 139"/>
                    <a:gd name="T67" fmla="*/ 87 h 143"/>
                    <a:gd name="T68" fmla="*/ 60 w 139"/>
                    <a:gd name="T69" fmla="*/ 86 h 143"/>
                    <a:gd name="T70" fmla="*/ 63 w 139"/>
                    <a:gd name="T71" fmla="*/ 93 h 143"/>
                    <a:gd name="T72" fmla="*/ 76 w 139"/>
                    <a:gd name="T73" fmla="*/ 105 h 143"/>
                    <a:gd name="T74" fmla="*/ 85 w 139"/>
                    <a:gd name="T75" fmla="*/ 117 h 143"/>
                    <a:gd name="T76" fmla="*/ 95 w 139"/>
                    <a:gd name="T77" fmla="*/ 131 h 143"/>
                    <a:gd name="T78" fmla="*/ 104 w 139"/>
                    <a:gd name="T79" fmla="*/ 133 h 143"/>
                    <a:gd name="T80" fmla="*/ 118 w 139"/>
                    <a:gd name="T81" fmla="*/ 134 h 143"/>
                    <a:gd name="T82" fmla="*/ 127 w 139"/>
                    <a:gd name="T83" fmla="*/ 138 h 143"/>
                    <a:gd name="T84" fmla="*/ 132 w 139"/>
                    <a:gd name="T85" fmla="*/ 143 h 143"/>
                    <a:gd name="T86" fmla="*/ 132 w 139"/>
                    <a:gd name="T87" fmla="*/ 138 h 143"/>
                    <a:gd name="T88" fmla="*/ 139 w 139"/>
                    <a:gd name="T89" fmla="*/ 134 h 143"/>
                    <a:gd name="T90" fmla="*/ 123 w 139"/>
                    <a:gd name="T91" fmla="*/ 128 h 143"/>
                    <a:gd name="T92" fmla="*/ 127 w 139"/>
                    <a:gd name="T93" fmla="*/ 124 h 143"/>
                    <a:gd name="T94" fmla="*/ 116 w 139"/>
                    <a:gd name="T95" fmla="*/ 1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43">
                      <a:moveTo>
                        <a:pt x="118" y="114"/>
                      </a:moveTo>
                      <a:lnTo>
                        <a:pt x="117" y="112"/>
                      </a:lnTo>
                      <a:lnTo>
                        <a:pt x="115" y="112"/>
                      </a:lnTo>
                      <a:lnTo>
                        <a:pt x="114" y="113"/>
                      </a:lnTo>
                      <a:lnTo>
                        <a:pt x="112" y="112"/>
                      </a:lnTo>
                      <a:lnTo>
                        <a:pt x="110" y="112"/>
                      </a:lnTo>
                      <a:lnTo>
                        <a:pt x="108" y="109"/>
                      </a:lnTo>
                      <a:lnTo>
                        <a:pt x="107" y="104"/>
                      </a:lnTo>
                      <a:lnTo>
                        <a:pt x="105" y="103"/>
                      </a:lnTo>
                      <a:lnTo>
                        <a:pt x="103" y="96"/>
                      </a:lnTo>
                      <a:lnTo>
                        <a:pt x="101" y="95"/>
                      </a:lnTo>
                      <a:lnTo>
                        <a:pt x="100" y="93"/>
                      </a:lnTo>
                      <a:lnTo>
                        <a:pt x="97" y="93"/>
                      </a:lnTo>
                      <a:lnTo>
                        <a:pt x="96" y="91"/>
                      </a:lnTo>
                      <a:lnTo>
                        <a:pt x="94" y="87"/>
                      </a:lnTo>
                      <a:lnTo>
                        <a:pt x="91" y="84"/>
                      </a:lnTo>
                      <a:lnTo>
                        <a:pt x="90" y="79"/>
                      </a:lnTo>
                      <a:lnTo>
                        <a:pt x="88" y="78"/>
                      </a:lnTo>
                      <a:lnTo>
                        <a:pt x="86" y="74"/>
                      </a:lnTo>
                      <a:lnTo>
                        <a:pt x="86" y="72"/>
                      </a:lnTo>
                      <a:lnTo>
                        <a:pt x="93" y="73"/>
                      </a:lnTo>
                      <a:lnTo>
                        <a:pt x="97" y="70"/>
                      </a:lnTo>
                      <a:lnTo>
                        <a:pt x="99" y="67"/>
                      </a:lnTo>
                      <a:lnTo>
                        <a:pt x="99" y="64"/>
                      </a:lnTo>
                      <a:lnTo>
                        <a:pt x="95" y="58"/>
                      </a:lnTo>
                      <a:lnTo>
                        <a:pt x="92" y="58"/>
                      </a:lnTo>
                      <a:lnTo>
                        <a:pt x="90" y="58"/>
                      </a:lnTo>
                      <a:lnTo>
                        <a:pt x="87" y="57"/>
                      </a:lnTo>
                      <a:lnTo>
                        <a:pt x="82" y="55"/>
                      </a:lnTo>
                      <a:lnTo>
                        <a:pt x="79" y="52"/>
                      </a:lnTo>
                      <a:lnTo>
                        <a:pt x="77" y="52"/>
                      </a:lnTo>
                      <a:lnTo>
                        <a:pt x="70" y="48"/>
                      </a:lnTo>
                      <a:lnTo>
                        <a:pt x="69" y="46"/>
                      </a:lnTo>
                      <a:lnTo>
                        <a:pt x="71" y="42"/>
                      </a:lnTo>
                      <a:lnTo>
                        <a:pt x="72" y="40"/>
                      </a:lnTo>
                      <a:lnTo>
                        <a:pt x="70" y="37"/>
                      </a:lnTo>
                      <a:lnTo>
                        <a:pt x="65" y="31"/>
                      </a:lnTo>
                      <a:lnTo>
                        <a:pt x="63" y="31"/>
                      </a:lnTo>
                      <a:lnTo>
                        <a:pt x="61" y="31"/>
                      </a:lnTo>
                      <a:lnTo>
                        <a:pt x="61" y="29"/>
                      </a:lnTo>
                      <a:lnTo>
                        <a:pt x="58" y="27"/>
                      </a:lnTo>
                      <a:lnTo>
                        <a:pt x="58" y="24"/>
                      </a:lnTo>
                      <a:lnTo>
                        <a:pt x="54" y="24"/>
                      </a:lnTo>
                      <a:lnTo>
                        <a:pt x="53" y="21"/>
                      </a:lnTo>
                      <a:lnTo>
                        <a:pt x="51" y="21"/>
                      </a:lnTo>
                      <a:lnTo>
                        <a:pt x="49" y="20"/>
                      </a:lnTo>
                      <a:lnTo>
                        <a:pt x="46" y="20"/>
                      </a:lnTo>
                      <a:lnTo>
                        <a:pt x="43" y="17"/>
                      </a:lnTo>
                      <a:lnTo>
                        <a:pt x="40" y="16"/>
                      </a:lnTo>
                      <a:lnTo>
                        <a:pt x="34" y="12"/>
                      </a:lnTo>
                      <a:lnTo>
                        <a:pt x="27" y="11"/>
                      </a:lnTo>
                      <a:lnTo>
                        <a:pt x="24" y="10"/>
                      </a:lnTo>
                      <a:lnTo>
                        <a:pt x="23" y="7"/>
                      </a:lnTo>
                      <a:lnTo>
                        <a:pt x="21" y="7"/>
                      </a:lnTo>
                      <a:lnTo>
                        <a:pt x="20" y="8"/>
                      </a:lnTo>
                      <a:lnTo>
                        <a:pt x="14" y="5"/>
                      </a:lnTo>
                      <a:lnTo>
                        <a:pt x="13" y="3"/>
                      </a:lnTo>
                      <a:lnTo>
                        <a:pt x="10" y="3"/>
                      </a:lnTo>
                      <a:lnTo>
                        <a:pt x="6" y="0"/>
                      </a:lnTo>
                      <a:lnTo>
                        <a:pt x="3" y="0"/>
                      </a:lnTo>
                      <a:lnTo>
                        <a:pt x="2" y="64"/>
                      </a:lnTo>
                      <a:lnTo>
                        <a:pt x="1" y="69"/>
                      </a:lnTo>
                      <a:lnTo>
                        <a:pt x="1" y="71"/>
                      </a:lnTo>
                      <a:lnTo>
                        <a:pt x="1" y="72"/>
                      </a:lnTo>
                      <a:lnTo>
                        <a:pt x="0" y="114"/>
                      </a:lnTo>
                      <a:lnTo>
                        <a:pt x="5" y="114"/>
                      </a:lnTo>
                      <a:lnTo>
                        <a:pt x="6" y="115"/>
                      </a:lnTo>
                      <a:lnTo>
                        <a:pt x="9" y="114"/>
                      </a:lnTo>
                      <a:lnTo>
                        <a:pt x="16" y="114"/>
                      </a:lnTo>
                      <a:lnTo>
                        <a:pt x="19" y="114"/>
                      </a:lnTo>
                      <a:lnTo>
                        <a:pt x="19" y="116"/>
                      </a:lnTo>
                      <a:lnTo>
                        <a:pt x="21" y="118"/>
                      </a:lnTo>
                      <a:lnTo>
                        <a:pt x="23" y="119"/>
                      </a:lnTo>
                      <a:lnTo>
                        <a:pt x="27" y="117"/>
                      </a:lnTo>
                      <a:lnTo>
                        <a:pt x="31" y="115"/>
                      </a:lnTo>
                      <a:lnTo>
                        <a:pt x="31" y="114"/>
                      </a:lnTo>
                      <a:lnTo>
                        <a:pt x="33" y="114"/>
                      </a:lnTo>
                      <a:lnTo>
                        <a:pt x="34" y="113"/>
                      </a:lnTo>
                      <a:lnTo>
                        <a:pt x="34" y="108"/>
                      </a:lnTo>
                      <a:lnTo>
                        <a:pt x="30" y="105"/>
                      </a:lnTo>
                      <a:lnTo>
                        <a:pt x="27" y="103"/>
                      </a:lnTo>
                      <a:lnTo>
                        <a:pt x="23" y="102"/>
                      </a:lnTo>
                      <a:lnTo>
                        <a:pt x="21" y="100"/>
                      </a:lnTo>
                      <a:lnTo>
                        <a:pt x="19" y="100"/>
                      </a:lnTo>
                      <a:lnTo>
                        <a:pt x="18" y="100"/>
                      </a:lnTo>
                      <a:lnTo>
                        <a:pt x="16" y="98"/>
                      </a:lnTo>
                      <a:lnTo>
                        <a:pt x="16" y="94"/>
                      </a:lnTo>
                      <a:lnTo>
                        <a:pt x="13" y="90"/>
                      </a:lnTo>
                      <a:lnTo>
                        <a:pt x="11" y="89"/>
                      </a:lnTo>
                      <a:lnTo>
                        <a:pt x="10" y="86"/>
                      </a:lnTo>
                      <a:lnTo>
                        <a:pt x="9" y="85"/>
                      </a:lnTo>
                      <a:lnTo>
                        <a:pt x="11" y="86"/>
                      </a:lnTo>
                      <a:lnTo>
                        <a:pt x="12" y="89"/>
                      </a:lnTo>
                      <a:lnTo>
                        <a:pt x="13" y="89"/>
                      </a:lnTo>
                      <a:lnTo>
                        <a:pt x="16" y="91"/>
                      </a:lnTo>
                      <a:lnTo>
                        <a:pt x="16" y="94"/>
                      </a:lnTo>
                      <a:lnTo>
                        <a:pt x="17" y="98"/>
                      </a:lnTo>
                      <a:lnTo>
                        <a:pt x="18" y="98"/>
                      </a:lnTo>
                      <a:lnTo>
                        <a:pt x="22" y="99"/>
                      </a:lnTo>
                      <a:lnTo>
                        <a:pt x="23" y="101"/>
                      </a:lnTo>
                      <a:lnTo>
                        <a:pt x="25" y="101"/>
                      </a:lnTo>
                      <a:lnTo>
                        <a:pt x="29" y="101"/>
                      </a:lnTo>
                      <a:lnTo>
                        <a:pt x="33" y="100"/>
                      </a:lnTo>
                      <a:lnTo>
                        <a:pt x="35" y="100"/>
                      </a:lnTo>
                      <a:lnTo>
                        <a:pt x="37" y="99"/>
                      </a:lnTo>
                      <a:lnTo>
                        <a:pt x="37" y="98"/>
                      </a:lnTo>
                      <a:lnTo>
                        <a:pt x="35" y="96"/>
                      </a:lnTo>
                      <a:lnTo>
                        <a:pt x="34" y="93"/>
                      </a:lnTo>
                      <a:lnTo>
                        <a:pt x="32" y="94"/>
                      </a:lnTo>
                      <a:lnTo>
                        <a:pt x="31" y="92"/>
                      </a:lnTo>
                      <a:lnTo>
                        <a:pt x="33" y="93"/>
                      </a:lnTo>
                      <a:lnTo>
                        <a:pt x="35" y="93"/>
                      </a:lnTo>
                      <a:lnTo>
                        <a:pt x="37" y="96"/>
                      </a:lnTo>
                      <a:lnTo>
                        <a:pt x="40" y="96"/>
                      </a:lnTo>
                      <a:lnTo>
                        <a:pt x="39" y="94"/>
                      </a:lnTo>
                      <a:lnTo>
                        <a:pt x="39" y="92"/>
                      </a:lnTo>
                      <a:lnTo>
                        <a:pt x="41" y="90"/>
                      </a:lnTo>
                      <a:lnTo>
                        <a:pt x="41" y="89"/>
                      </a:lnTo>
                      <a:lnTo>
                        <a:pt x="41" y="86"/>
                      </a:lnTo>
                      <a:lnTo>
                        <a:pt x="38" y="84"/>
                      </a:lnTo>
                      <a:lnTo>
                        <a:pt x="38" y="83"/>
                      </a:lnTo>
                      <a:lnTo>
                        <a:pt x="41" y="84"/>
                      </a:lnTo>
                      <a:lnTo>
                        <a:pt x="41" y="86"/>
                      </a:lnTo>
                      <a:lnTo>
                        <a:pt x="44" y="90"/>
                      </a:lnTo>
                      <a:lnTo>
                        <a:pt x="46" y="90"/>
                      </a:lnTo>
                      <a:lnTo>
                        <a:pt x="47" y="88"/>
                      </a:lnTo>
                      <a:lnTo>
                        <a:pt x="46" y="86"/>
                      </a:lnTo>
                      <a:lnTo>
                        <a:pt x="47" y="86"/>
                      </a:lnTo>
                      <a:lnTo>
                        <a:pt x="48" y="90"/>
                      </a:lnTo>
                      <a:lnTo>
                        <a:pt x="48" y="90"/>
                      </a:lnTo>
                      <a:lnTo>
                        <a:pt x="48" y="87"/>
                      </a:lnTo>
                      <a:lnTo>
                        <a:pt x="48" y="85"/>
                      </a:lnTo>
                      <a:lnTo>
                        <a:pt x="48" y="82"/>
                      </a:lnTo>
                      <a:lnTo>
                        <a:pt x="50" y="83"/>
                      </a:lnTo>
                      <a:lnTo>
                        <a:pt x="53" y="85"/>
                      </a:lnTo>
                      <a:lnTo>
                        <a:pt x="54" y="87"/>
                      </a:lnTo>
                      <a:lnTo>
                        <a:pt x="56" y="88"/>
                      </a:lnTo>
                      <a:lnTo>
                        <a:pt x="58" y="87"/>
                      </a:lnTo>
                      <a:lnTo>
                        <a:pt x="58" y="89"/>
                      </a:lnTo>
                      <a:lnTo>
                        <a:pt x="60" y="86"/>
                      </a:lnTo>
                      <a:lnTo>
                        <a:pt x="60" y="89"/>
                      </a:lnTo>
                      <a:lnTo>
                        <a:pt x="60" y="91"/>
                      </a:lnTo>
                      <a:lnTo>
                        <a:pt x="61" y="91"/>
                      </a:lnTo>
                      <a:lnTo>
                        <a:pt x="63" y="93"/>
                      </a:lnTo>
                      <a:lnTo>
                        <a:pt x="71" y="96"/>
                      </a:lnTo>
                      <a:lnTo>
                        <a:pt x="73" y="97"/>
                      </a:lnTo>
                      <a:lnTo>
                        <a:pt x="75" y="100"/>
                      </a:lnTo>
                      <a:lnTo>
                        <a:pt x="76" y="105"/>
                      </a:lnTo>
                      <a:lnTo>
                        <a:pt x="80" y="110"/>
                      </a:lnTo>
                      <a:lnTo>
                        <a:pt x="81" y="113"/>
                      </a:lnTo>
                      <a:lnTo>
                        <a:pt x="83" y="114"/>
                      </a:lnTo>
                      <a:lnTo>
                        <a:pt x="85" y="117"/>
                      </a:lnTo>
                      <a:lnTo>
                        <a:pt x="86" y="118"/>
                      </a:lnTo>
                      <a:lnTo>
                        <a:pt x="92" y="127"/>
                      </a:lnTo>
                      <a:lnTo>
                        <a:pt x="92" y="129"/>
                      </a:lnTo>
                      <a:lnTo>
                        <a:pt x="95" y="131"/>
                      </a:lnTo>
                      <a:lnTo>
                        <a:pt x="99" y="133"/>
                      </a:lnTo>
                      <a:lnTo>
                        <a:pt x="100" y="132"/>
                      </a:lnTo>
                      <a:lnTo>
                        <a:pt x="102" y="132"/>
                      </a:lnTo>
                      <a:lnTo>
                        <a:pt x="104" y="133"/>
                      </a:lnTo>
                      <a:lnTo>
                        <a:pt x="108" y="132"/>
                      </a:lnTo>
                      <a:lnTo>
                        <a:pt x="111" y="134"/>
                      </a:lnTo>
                      <a:lnTo>
                        <a:pt x="113" y="134"/>
                      </a:lnTo>
                      <a:lnTo>
                        <a:pt x="118" y="134"/>
                      </a:lnTo>
                      <a:lnTo>
                        <a:pt x="120" y="136"/>
                      </a:lnTo>
                      <a:lnTo>
                        <a:pt x="123" y="135"/>
                      </a:lnTo>
                      <a:lnTo>
                        <a:pt x="124" y="138"/>
                      </a:lnTo>
                      <a:lnTo>
                        <a:pt x="127" y="138"/>
                      </a:lnTo>
                      <a:lnTo>
                        <a:pt x="128" y="138"/>
                      </a:lnTo>
                      <a:lnTo>
                        <a:pt x="127" y="140"/>
                      </a:lnTo>
                      <a:lnTo>
                        <a:pt x="129" y="141"/>
                      </a:lnTo>
                      <a:lnTo>
                        <a:pt x="132" y="143"/>
                      </a:lnTo>
                      <a:lnTo>
                        <a:pt x="135" y="142"/>
                      </a:lnTo>
                      <a:lnTo>
                        <a:pt x="136" y="140"/>
                      </a:lnTo>
                      <a:lnTo>
                        <a:pt x="133" y="138"/>
                      </a:lnTo>
                      <a:lnTo>
                        <a:pt x="132" y="138"/>
                      </a:lnTo>
                      <a:lnTo>
                        <a:pt x="132" y="136"/>
                      </a:lnTo>
                      <a:lnTo>
                        <a:pt x="134" y="134"/>
                      </a:lnTo>
                      <a:lnTo>
                        <a:pt x="137" y="136"/>
                      </a:lnTo>
                      <a:lnTo>
                        <a:pt x="139" y="134"/>
                      </a:lnTo>
                      <a:lnTo>
                        <a:pt x="134" y="133"/>
                      </a:lnTo>
                      <a:lnTo>
                        <a:pt x="127" y="132"/>
                      </a:lnTo>
                      <a:lnTo>
                        <a:pt x="124" y="129"/>
                      </a:lnTo>
                      <a:lnTo>
                        <a:pt x="123" y="128"/>
                      </a:lnTo>
                      <a:lnTo>
                        <a:pt x="126" y="126"/>
                      </a:lnTo>
                      <a:lnTo>
                        <a:pt x="128" y="126"/>
                      </a:lnTo>
                      <a:lnTo>
                        <a:pt x="129" y="124"/>
                      </a:lnTo>
                      <a:lnTo>
                        <a:pt x="127" y="124"/>
                      </a:lnTo>
                      <a:lnTo>
                        <a:pt x="123" y="124"/>
                      </a:lnTo>
                      <a:lnTo>
                        <a:pt x="118" y="122"/>
                      </a:lnTo>
                      <a:lnTo>
                        <a:pt x="116" y="121"/>
                      </a:lnTo>
                      <a:lnTo>
                        <a:pt x="116" y="118"/>
                      </a:lnTo>
                      <a:lnTo>
                        <a:pt x="117" y="116"/>
                      </a:lnTo>
                      <a:lnTo>
                        <a:pt x="118" y="1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4" name="Freeform 309">
                  <a:extLst>
                    <a:ext uri="{FF2B5EF4-FFF2-40B4-BE49-F238E27FC236}">
                      <a16:creationId xmlns:a16="http://schemas.microsoft.com/office/drawing/2014/main" id="{2571F98D-0965-6A49-8CDD-E22A6E1B55FC}"/>
                    </a:ext>
                  </a:extLst>
                </p:cNvPr>
                <p:cNvSpPr>
                  <a:spLocks/>
                </p:cNvSpPr>
                <p:nvPr/>
              </p:nvSpPr>
              <p:spPr bwMode="auto">
                <a:xfrm>
                  <a:off x="5804" y="2904"/>
                  <a:ext cx="18" cy="24"/>
                </a:xfrm>
                <a:custGeom>
                  <a:avLst/>
                  <a:gdLst>
                    <a:gd name="T0" fmla="*/ 10 w 18"/>
                    <a:gd name="T1" fmla="*/ 9 h 24"/>
                    <a:gd name="T2" fmla="*/ 6 w 18"/>
                    <a:gd name="T3" fmla="*/ 7 h 24"/>
                    <a:gd name="T4" fmla="*/ 6 w 18"/>
                    <a:gd name="T5" fmla="*/ 3 h 24"/>
                    <a:gd name="T6" fmla="*/ 4 w 18"/>
                    <a:gd name="T7" fmla="*/ 0 h 24"/>
                    <a:gd name="T8" fmla="*/ 1 w 18"/>
                    <a:gd name="T9" fmla="*/ 0 h 24"/>
                    <a:gd name="T10" fmla="*/ 0 w 18"/>
                    <a:gd name="T11" fmla="*/ 4 h 24"/>
                    <a:gd name="T12" fmla="*/ 1 w 18"/>
                    <a:gd name="T13" fmla="*/ 7 h 24"/>
                    <a:gd name="T14" fmla="*/ 1 w 18"/>
                    <a:gd name="T15" fmla="*/ 12 h 24"/>
                    <a:gd name="T16" fmla="*/ 4 w 18"/>
                    <a:gd name="T17" fmla="*/ 14 h 24"/>
                    <a:gd name="T18" fmla="*/ 6 w 18"/>
                    <a:gd name="T19" fmla="*/ 19 h 24"/>
                    <a:gd name="T20" fmla="*/ 6 w 18"/>
                    <a:gd name="T21" fmla="*/ 21 h 24"/>
                    <a:gd name="T22" fmla="*/ 7 w 18"/>
                    <a:gd name="T23" fmla="*/ 24 h 24"/>
                    <a:gd name="T24" fmla="*/ 10 w 18"/>
                    <a:gd name="T25" fmla="*/ 24 h 24"/>
                    <a:gd name="T26" fmla="*/ 11 w 18"/>
                    <a:gd name="T27" fmla="*/ 24 h 24"/>
                    <a:gd name="T28" fmla="*/ 15 w 18"/>
                    <a:gd name="T29" fmla="*/ 24 h 24"/>
                    <a:gd name="T30" fmla="*/ 16 w 18"/>
                    <a:gd name="T31" fmla="*/ 23 h 24"/>
                    <a:gd name="T32" fmla="*/ 17 w 18"/>
                    <a:gd name="T33" fmla="*/ 22 h 24"/>
                    <a:gd name="T34" fmla="*/ 18 w 18"/>
                    <a:gd name="T35" fmla="*/ 17 h 24"/>
                    <a:gd name="T36" fmla="*/ 15 w 18"/>
                    <a:gd name="T37" fmla="*/ 13 h 24"/>
                    <a:gd name="T38" fmla="*/ 10 w 18"/>
                    <a:gd name="T3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4">
                      <a:moveTo>
                        <a:pt x="10" y="9"/>
                      </a:moveTo>
                      <a:lnTo>
                        <a:pt x="6" y="7"/>
                      </a:lnTo>
                      <a:lnTo>
                        <a:pt x="6" y="3"/>
                      </a:lnTo>
                      <a:lnTo>
                        <a:pt x="4" y="0"/>
                      </a:lnTo>
                      <a:lnTo>
                        <a:pt x="1" y="0"/>
                      </a:lnTo>
                      <a:lnTo>
                        <a:pt x="0" y="4"/>
                      </a:lnTo>
                      <a:lnTo>
                        <a:pt x="1" y="7"/>
                      </a:lnTo>
                      <a:lnTo>
                        <a:pt x="1" y="12"/>
                      </a:lnTo>
                      <a:lnTo>
                        <a:pt x="4" y="14"/>
                      </a:lnTo>
                      <a:lnTo>
                        <a:pt x="6" y="19"/>
                      </a:lnTo>
                      <a:lnTo>
                        <a:pt x="6" y="21"/>
                      </a:lnTo>
                      <a:lnTo>
                        <a:pt x="7" y="24"/>
                      </a:lnTo>
                      <a:lnTo>
                        <a:pt x="10" y="24"/>
                      </a:lnTo>
                      <a:lnTo>
                        <a:pt x="11" y="24"/>
                      </a:lnTo>
                      <a:lnTo>
                        <a:pt x="15" y="24"/>
                      </a:lnTo>
                      <a:lnTo>
                        <a:pt x="16" y="23"/>
                      </a:lnTo>
                      <a:lnTo>
                        <a:pt x="17" y="22"/>
                      </a:lnTo>
                      <a:lnTo>
                        <a:pt x="18" y="17"/>
                      </a:lnTo>
                      <a:lnTo>
                        <a:pt x="15" y="13"/>
                      </a:lnTo>
                      <a:lnTo>
                        <a:pt x="1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5" name="Freeform 310">
                  <a:extLst>
                    <a:ext uri="{FF2B5EF4-FFF2-40B4-BE49-F238E27FC236}">
                      <a16:creationId xmlns:a16="http://schemas.microsoft.com/office/drawing/2014/main" id="{77707624-3146-D243-8AD8-83C01C04C0AD}"/>
                    </a:ext>
                  </a:extLst>
                </p:cNvPr>
                <p:cNvSpPr>
                  <a:spLocks/>
                </p:cNvSpPr>
                <p:nvPr/>
              </p:nvSpPr>
              <p:spPr bwMode="auto">
                <a:xfrm>
                  <a:off x="5791" y="3009"/>
                  <a:ext cx="4" cy="3"/>
                </a:xfrm>
                <a:custGeom>
                  <a:avLst/>
                  <a:gdLst>
                    <a:gd name="T0" fmla="*/ 0 w 4"/>
                    <a:gd name="T1" fmla="*/ 2 h 3"/>
                    <a:gd name="T2" fmla="*/ 0 w 4"/>
                    <a:gd name="T3" fmla="*/ 3 h 3"/>
                    <a:gd name="T4" fmla="*/ 2 w 4"/>
                    <a:gd name="T5" fmla="*/ 3 h 3"/>
                    <a:gd name="T6" fmla="*/ 4 w 4"/>
                    <a:gd name="T7" fmla="*/ 3 h 3"/>
                    <a:gd name="T8" fmla="*/ 4 w 4"/>
                    <a:gd name="T9" fmla="*/ 1 h 3"/>
                    <a:gd name="T10" fmla="*/ 2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3"/>
                      </a:lnTo>
                      <a:lnTo>
                        <a:pt x="2" y="3"/>
                      </a:lnTo>
                      <a:lnTo>
                        <a:pt x="4" y="3"/>
                      </a:lnTo>
                      <a:lnTo>
                        <a:pt x="4" y="1"/>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6" name="Freeform 311">
                  <a:extLst>
                    <a:ext uri="{FF2B5EF4-FFF2-40B4-BE49-F238E27FC236}">
                      <a16:creationId xmlns:a16="http://schemas.microsoft.com/office/drawing/2014/main" id="{677F8B85-D754-3441-B1C0-9770160E85BC}"/>
                    </a:ext>
                  </a:extLst>
                </p:cNvPr>
                <p:cNvSpPr>
                  <a:spLocks/>
                </p:cNvSpPr>
                <p:nvPr/>
              </p:nvSpPr>
              <p:spPr bwMode="auto">
                <a:xfrm>
                  <a:off x="5750" y="2854"/>
                  <a:ext cx="33" cy="40"/>
                </a:xfrm>
                <a:custGeom>
                  <a:avLst/>
                  <a:gdLst>
                    <a:gd name="T0" fmla="*/ 31 w 33"/>
                    <a:gd name="T1" fmla="*/ 36 h 40"/>
                    <a:gd name="T2" fmla="*/ 33 w 33"/>
                    <a:gd name="T3" fmla="*/ 33 h 40"/>
                    <a:gd name="T4" fmla="*/ 33 w 33"/>
                    <a:gd name="T5" fmla="*/ 30 h 40"/>
                    <a:gd name="T6" fmla="*/ 31 w 33"/>
                    <a:gd name="T7" fmla="*/ 29 h 40"/>
                    <a:gd name="T8" fmla="*/ 29 w 33"/>
                    <a:gd name="T9" fmla="*/ 22 h 40"/>
                    <a:gd name="T10" fmla="*/ 28 w 33"/>
                    <a:gd name="T11" fmla="*/ 22 h 40"/>
                    <a:gd name="T12" fmla="*/ 26 w 33"/>
                    <a:gd name="T13" fmla="*/ 17 h 40"/>
                    <a:gd name="T14" fmla="*/ 22 w 33"/>
                    <a:gd name="T15" fmla="*/ 16 h 40"/>
                    <a:gd name="T16" fmla="*/ 20 w 33"/>
                    <a:gd name="T17" fmla="*/ 12 h 40"/>
                    <a:gd name="T18" fmla="*/ 16 w 33"/>
                    <a:gd name="T19" fmla="*/ 12 h 40"/>
                    <a:gd name="T20" fmla="*/ 11 w 33"/>
                    <a:gd name="T21" fmla="*/ 6 h 40"/>
                    <a:gd name="T22" fmla="*/ 6 w 33"/>
                    <a:gd name="T23" fmla="*/ 5 h 40"/>
                    <a:gd name="T24" fmla="*/ 0 w 33"/>
                    <a:gd name="T25" fmla="*/ 0 h 40"/>
                    <a:gd name="T26" fmla="*/ 1 w 33"/>
                    <a:gd name="T27" fmla="*/ 2 h 40"/>
                    <a:gd name="T28" fmla="*/ 2 w 33"/>
                    <a:gd name="T29" fmla="*/ 5 h 40"/>
                    <a:gd name="T30" fmla="*/ 12 w 33"/>
                    <a:gd name="T31" fmla="*/ 12 h 40"/>
                    <a:gd name="T32" fmla="*/ 17 w 33"/>
                    <a:gd name="T33" fmla="*/ 15 h 40"/>
                    <a:gd name="T34" fmla="*/ 20 w 33"/>
                    <a:gd name="T35" fmla="*/ 15 h 40"/>
                    <a:gd name="T36" fmla="*/ 26 w 33"/>
                    <a:gd name="T37" fmla="*/ 21 h 40"/>
                    <a:gd name="T38" fmla="*/ 27 w 33"/>
                    <a:gd name="T39" fmla="*/ 30 h 40"/>
                    <a:gd name="T40" fmla="*/ 26 w 33"/>
                    <a:gd name="T41" fmla="*/ 33 h 40"/>
                    <a:gd name="T42" fmla="*/ 27 w 33"/>
                    <a:gd name="T43" fmla="*/ 36 h 40"/>
                    <a:gd name="T44" fmla="*/ 30 w 33"/>
                    <a:gd name="T45" fmla="*/ 40 h 40"/>
                    <a:gd name="T46" fmla="*/ 31 w 33"/>
                    <a:gd name="T4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40">
                      <a:moveTo>
                        <a:pt x="31" y="36"/>
                      </a:moveTo>
                      <a:lnTo>
                        <a:pt x="33" y="33"/>
                      </a:lnTo>
                      <a:lnTo>
                        <a:pt x="33" y="30"/>
                      </a:lnTo>
                      <a:lnTo>
                        <a:pt x="31" y="29"/>
                      </a:lnTo>
                      <a:lnTo>
                        <a:pt x="29" y="22"/>
                      </a:lnTo>
                      <a:lnTo>
                        <a:pt x="28" y="22"/>
                      </a:lnTo>
                      <a:lnTo>
                        <a:pt x="26" y="17"/>
                      </a:lnTo>
                      <a:lnTo>
                        <a:pt x="22" y="16"/>
                      </a:lnTo>
                      <a:lnTo>
                        <a:pt x="20" y="12"/>
                      </a:lnTo>
                      <a:lnTo>
                        <a:pt x="16" y="12"/>
                      </a:lnTo>
                      <a:lnTo>
                        <a:pt x="11" y="6"/>
                      </a:lnTo>
                      <a:lnTo>
                        <a:pt x="6" y="5"/>
                      </a:lnTo>
                      <a:lnTo>
                        <a:pt x="0" y="0"/>
                      </a:lnTo>
                      <a:lnTo>
                        <a:pt x="1" y="2"/>
                      </a:lnTo>
                      <a:lnTo>
                        <a:pt x="2" y="5"/>
                      </a:lnTo>
                      <a:lnTo>
                        <a:pt x="12" y="12"/>
                      </a:lnTo>
                      <a:lnTo>
                        <a:pt x="17" y="15"/>
                      </a:lnTo>
                      <a:lnTo>
                        <a:pt x="20" y="15"/>
                      </a:lnTo>
                      <a:lnTo>
                        <a:pt x="26" y="21"/>
                      </a:lnTo>
                      <a:lnTo>
                        <a:pt x="27" y="30"/>
                      </a:lnTo>
                      <a:lnTo>
                        <a:pt x="26" y="33"/>
                      </a:lnTo>
                      <a:lnTo>
                        <a:pt x="27" y="36"/>
                      </a:lnTo>
                      <a:lnTo>
                        <a:pt x="30" y="40"/>
                      </a:lnTo>
                      <a:lnTo>
                        <a:pt x="31"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7" name="Freeform 312">
                  <a:extLst>
                    <a:ext uri="{FF2B5EF4-FFF2-40B4-BE49-F238E27FC236}">
                      <a16:creationId xmlns:a16="http://schemas.microsoft.com/office/drawing/2014/main" id="{10813893-2813-344D-BA03-2E0BF6104F64}"/>
                    </a:ext>
                  </a:extLst>
                </p:cNvPr>
                <p:cNvSpPr>
                  <a:spLocks/>
                </p:cNvSpPr>
                <p:nvPr/>
              </p:nvSpPr>
              <p:spPr bwMode="auto">
                <a:xfrm>
                  <a:off x="5772" y="2967"/>
                  <a:ext cx="4" cy="6"/>
                </a:xfrm>
                <a:custGeom>
                  <a:avLst/>
                  <a:gdLst>
                    <a:gd name="T0" fmla="*/ 0 w 4"/>
                    <a:gd name="T1" fmla="*/ 0 h 6"/>
                    <a:gd name="T2" fmla="*/ 0 w 4"/>
                    <a:gd name="T3" fmla="*/ 3 h 6"/>
                    <a:gd name="T4" fmla="*/ 0 w 4"/>
                    <a:gd name="T5" fmla="*/ 4 h 6"/>
                    <a:gd name="T6" fmla="*/ 1 w 4"/>
                    <a:gd name="T7" fmla="*/ 4 h 6"/>
                    <a:gd name="T8" fmla="*/ 4 w 4"/>
                    <a:gd name="T9" fmla="*/ 6 h 6"/>
                    <a:gd name="T10" fmla="*/ 4 w 4"/>
                    <a:gd name="T11" fmla="*/ 4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0"/>
                      </a:moveTo>
                      <a:lnTo>
                        <a:pt x="0" y="3"/>
                      </a:lnTo>
                      <a:lnTo>
                        <a:pt x="0" y="4"/>
                      </a:lnTo>
                      <a:lnTo>
                        <a:pt x="1" y="4"/>
                      </a:lnTo>
                      <a:lnTo>
                        <a:pt x="4" y="6"/>
                      </a:lnTo>
                      <a:lnTo>
                        <a:pt x="4"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8" name="Freeform 313">
                  <a:extLst>
                    <a:ext uri="{FF2B5EF4-FFF2-40B4-BE49-F238E27FC236}">
                      <a16:creationId xmlns:a16="http://schemas.microsoft.com/office/drawing/2014/main" id="{1BB6DCB1-B3BD-A84B-B60E-735C4D02C193}"/>
                    </a:ext>
                  </a:extLst>
                </p:cNvPr>
                <p:cNvSpPr>
                  <a:spLocks/>
                </p:cNvSpPr>
                <p:nvPr/>
              </p:nvSpPr>
              <p:spPr bwMode="auto">
                <a:xfrm>
                  <a:off x="5779" y="3011"/>
                  <a:ext cx="8" cy="5"/>
                </a:xfrm>
                <a:custGeom>
                  <a:avLst/>
                  <a:gdLst>
                    <a:gd name="T0" fmla="*/ 7 w 8"/>
                    <a:gd name="T1" fmla="*/ 3 h 5"/>
                    <a:gd name="T2" fmla="*/ 5 w 8"/>
                    <a:gd name="T3" fmla="*/ 3 h 5"/>
                    <a:gd name="T4" fmla="*/ 2 w 8"/>
                    <a:gd name="T5" fmla="*/ 0 h 5"/>
                    <a:gd name="T6" fmla="*/ 0 w 8"/>
                    <a:gd name="T7" fmla="*/ 0 h 5"/>
                    <a:gd name="T8" fmla="*/ 4 w 8"/>
                    <a:gd name="T9" fmla="*/ 4 h 5"/>
                    <a:gd name="T10" fmla="*/ 5 w 8"/>
                    <a:gd name="T11" fmla="*/ 4 h 5"/>
                    <a:gd name="T12" fmla="*/ 7 w 8"/>
                    <a:gd name="T13" fmla="*/ 5 h 5"/>
                    <a:gd name="T14" fmla="*/ 8 w 8"/>
                    <a:gd name="T15" fmla="*/ 4 h 5"/>
                    <a:gd name="T16" fmla="*/ 7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7" y="3"/>
                      </a:moveTo>
                      <a:lnTo>
                        <a:pt x="5" y="3"/>
                      </a:lnTo>
                      <a:lnTo>
                        <a:pt x="2" y="0"/>
                      </a:lnTo>
                      <a:lnTo>
                        <a:pt x="0" y="0"/>
                      </a:lnTo>
                      <a:lnTo>
                        <a:pt x="4" y="4"/>
                      </a:lnTo>
                      <a:lnTo>
                        <a:pt x="5" y="4"/>
                      </a:lnTo>
                      <a:lnTo>
                        <a:pt x="7"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9" name="Freeform 314">
                  <a:extLst>
                    <a:ext uri="{FF2B5EF4-FFF2-40B4-BE49-F238E27FC236}">
                      <a16:creationId xmlns:a16="http://schemas.microsoft.com/office/drawing/2014/main" id="{4CD90E58-4FDA-2349-8F47-90944D44D26F}"/>
                    </a:ext>
                  </a:extLst>
                </p:cNvPr>
                <p:cNvSpPr>
                  <a:spLocks/>
                </p:cNvSpPr>
                <p:nvPr/>
              </p:nvSpPr>
              <p:spPr bwMode="auto">
                <a:xfrm>
                  <a:off x="5739" y="2852"/>
                  <a:ext cx="6" cy="6"/>
                </a:xfrm>
                <a:custGeom>
                  <a:avLst/>
                  <a:gdLst>
                    <a:gd name="T0" fmla="*/ 6 w 6"/>
                    <a:gd name="T1" fmla="*/ 1 h 6"/>
                    <a:gd name="T2" fmla="*/ 3 w 6"/>
                    <a:gd name="T3" fmla="*/ 0 h 6"/>
                    <a:gd name="T4" fmla="*/ 0 w 6"/>
                    <a:gd name="T5" fmla="*/ 1 h 6"/>
                    <a:gd name="T6" fmla="*/ 0 w 6"/>
                    <a:gd name="T7" fmla="*/ 4 h 6"/>
                    <a:gd name="T8" fmla="*/ 2 w 6"/>
                    <a:gd name="T9" fmla="*/ 6 h 6"/>
                    <a:gd name="T10" fmla="*/ 6 w 6"/>
                    <a:gd name="T11" fmla="*/ 5 h 6"/>
                    <a:gd name="T12" fmla="*/ 6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1"/>
                      </a:moveTo>
                      <a:lnTo>
                        <a:pt x="3" y="0"/>
                      </a:lnTo>
                      <a:lnTo>
                        <a:pt x="0" y="1"/>
                      </a:lnTo>
                      <a:lnTo>
                        <a:pt x="0" y="4"/>
                      </a:lnTo>
                      <a:lnTo>
                        <a:pt x="2" y="6"/>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0" name="Freeform 315">
                  <a:extLst>
                    <a:ext uri="{FF2B5EF4-FFF2-40B4-BE49-F238E27FC236}">
                      <a16:creationId xmlns:a16="http://schemas.microsoft.com/office/drawing/2014/main" id="{711E30C9-FC4D-1548-B4EC-4BCD7AE5405D}"/>
                    </a:ext>
                  </a:extLst>
                </p:cNvPr>
                <p:cNvSpPr>
                  <a:spLocks/>
                </p:cNvSpPr>
                <p:nvPr/>
              </p:nvSpPr>
              <p:spPr bwMode="auto">
                <a:xfrm>
                  <a:off x="5665" y="2945"/>
                  <a:ext cx="1" cy="2"/>
                </a:xfrm>
                <a:custGeom>
                  <a:avLst/>
                  <a:gdLst>
                    <a:gd name="T0" fmla="*/ 0 w 1"/>
                    <a:gd name="T1" fmla="*/ 1 h 3"/>
                    <a:gd name="T2" fmla="*/ 1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cubicBezTo>
                        <a:pt x="1" y="3"/>
                        <a:pt x="1" y="3"/>
                        <a:pt x="1" y="3"/>
                      </a:cubicBezTo>
                      <a:cubicBezTo>
                        <a:pt x="1" y="3"/>
                        <a:pt x="1" y="0"/>
                        <a:pt x="1"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1" name="Freeform 316">
                  <a:extLst>
                    <a:ext uri="{FF2B5EF4-FFF2-40B4-BE49-F238E27FC236}">
                      <a16:creationId xmlns:a16="http://schemas.microsoft.com/office/drawing/2014/main" id="{C7B755BB-221D-F04A-8E2D-3A4599A1E199}"/>
                    </a:ext>
                  </a:extLst>
                </p:cNvPr>
                <p:cNvSpPr>
                  <a:spLocks/>
                </p:cNvSpPr>
                <p:nvPr/>
              </p:nvSpPr>
              <p:spPr bwMode="auto">
                <a:xfrm>
                  <a:off x="5738" y="2893"/>
                  <a:ext cx="4" cy="5"/>
                </a:xfrm>
                <a:custGeom>
                  <a:avLst/>
                  <a:gdLst>
                    <a:gd name="T0" fmla="*/ 0 w 4"/>
                    <a:gd name="T1" fmla="*/ 1 h 5"/>
                    <a:gd name="T2" fmla="*/ 0 w 4"/>
                    <a:gd name="T3" fmla="*/ 2 h 5"/>
                    <a:gd name="T4" fmla="*/ 3 w 4"/>
                    <a:gd name="T5" fmla="*/ 5 h 5"/>
                    <a:gd name="T6" fmla="*/ 4 w 4"/>
                    <a:gd name="T7" fmla="*/ 4 h 5"/>
                    <a:gd name="T8" fmla="*/ 2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0" y="2"/>
                      </a:lnTo>
                      <a:lnTo>
                        <a:pt x="3" y="5"/>
                      </a:lnTo>
                      <a:lnTo>
                        <a:pt x="4"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2" name="Freeform 317">
                  <a:extLst>
                    <a:ext uri="{FF2B5EF4-FFF2-40B4-BE49-F238E27FC236}">
                      <a16:creationId xmlns:a16="http://schemas.microsoft.com/office/drawing/2014/main" id="{6BF91EC6-1506-274B-843C-686EA56558B5}"/>
                    </a:ext>
                  </a:extLst>
                </p:cNvPr>
                <p:cNvSpPr>
                  <a:spLocks/>
                </p:cNvSpPr>
                <p:nvPr/>
              </p:nvSpPr>
              <p:spPr bwMode="auto">
                <a:xfrm>
                  <a:off x="5751" y="2956"/>
                  <a:ext cx="2" cy="7"/>
                </a:xfrm>
                <a:custGeom>
                  <a:avLst/>
                  <a:gdLst>
                    <a:gd name="T0" fmla="*/ 2 w 2"/>
                    <a:gd name="T1" fmla="*/ 7 h 7"/>
                    <a:gd name="T2" fmla="*/ 2 w 2"/>
                    <a:gd name="T3" fmla="*/ 5 h 7"/>
                    <a:gd name="T4" fmla="*/ 2 w 2"/>
                    <a:gd name="T5" fmla="*/ 0 h 7"/>
                    <a:gd name="T6" fmla="*/ 0 w 2"/>
                    <a:gd name="T7" fmla="*/ 0 h 7"/>
                    <a:gd name="T8" fmla="*/ 0 w 2"/>
                    <a:gd name="T9" fmla="*/ 2 h 7"/>
                    <a:gd name="T10" fmla="*/ 0 w 2"/>
                    <a:gd name="T11" fmla="*/ 4 h 7"/>
                    <a:gd name="T12" fmla="*/ 1 w 2"/>
                    <a:gd name="T13" fmla="*/ 4 h 7"/>
                    <a:gd name="T14" fmla="*/ 1 w 2"/>
                    <a:gd name="T15" fmla="*/ 7 h 7"/>
                    <a:gd name="T16" fmla="*/ 1 w 2"/>
                    <a:gd name="T17" fmla="*/ 7 h 7"/>
                    <a:gd name="T18" fmla="*/ 2 w 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2" y="7"/>
                      </a:moveTo>
                      <a:lnTo>
                        <a:pt x="2" y="5"/>
                      </a:lnTo>
                      <a:lnTo>
                        <a:pt x="2" y="0"/>
                      </a:lnTo>
                      <a:lnTo>
                        <a:pt x="0" y="0"/>
                      </a:lnTo>
                      <a:lnTo>
                        <a:pt x="0" y="2"/>
                      </a:lnTo>
                      <a:lnTo>
                        <a:pt x="0" y="4"/>
                      </a:lnTo>
                      <a:lnTo>
                        <a:pt x="1" y="4"/>
                      </a:lnTo>
                      <a:lnTo>
                        <a:pt x="1" y="7"/>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3" name="Freeform 318">
                  <a:extLst>
                    <a:ext uri="{FF2B5EF4-FFF2-40B4-BE49-F238E27FC236}">
                      <a16:creationId xmlns:a16="http://schemas.microsoft.com/office/drawing/2014/main" id="{5AD808D6-89FB-0249-9FA7-47484C843AE5}"/>
                    </a:ext>
                  </a:extLst>
                </p:cNvPr>
                <p:cNvSpPr>
                  <a:spLocks/>
                </p:cNvSpPr>
                <p:nvPr/>
              </p:nvSpPr>
              <p:spPr bwMode="auto">
                <a:xfrm>
                  <a:off x="5679" y="2889"/>
                  <a:ext cx="3" cy="4"/>
                </a:xfrm>
                <a:custGeom>
                  <a:avLst/>
                  <a:gdLst>
                    <a:gd name="T0" fmla="*/ 3 w 3"/>
                    <a:gd name="T1" fmla="*/ 0 h 4"/>
                    <a:gd name="T2" fmla="*/ 0 w 3"/>
                    <a:gd name="T3" fmla="*/ 1 h 4"/>
                    <a:gd name="T4" fmla="*/ 1 w 3"/>
                    <a:gd name="T5" fmla="*/ 4 h 4"/>
                    <a:gd name="T6" fmla="*/ 3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0" y="1"/>
                      </a:lnTo>
                      <a:lnTo>
                        <a:pt x="1" y="4"/>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4" name="Freeform 319">
                  <a:extLst>
                    <a:ext uri="{FF2B5EF4-FFF2-40B4-BE49-F238E27FC236}">
                      <a16:creationId xmlns:a16="http://schemas.microsoft.com/office/drawing/2014/main" id="{DF49D9DA-9AC8-1F44-B494-D45740AD94AD}"/>
                    </a:ext>
                  </a:extLst>
                </p:cNvPr>
                <p:cNvSpPr>
                  <a:spLocks/>
                </p:cNvSpPr>
                <p:nvPr/>
              </p:nvSpPr>
              <p:spPr bwMode="auto">
                <a:xfrm>
                  <a:off x="5731" y="2828"/>
                  <a:ext cx="3" cy="6"/>
                </a:xfrm>
                <a:custGeom>
                  <a:avLst/>
                  <a:gdLst>
                    <a:gd name="T0" fmla="*/ 3 w 3"/>
                    <a:gd name="T1" fmla="*/ 6 h 6"/>
                    <a:gd name="T2" fmla="*/ 3 w 3"/>
                    <a:gd name="T3" fmla="*/ 4 h 6"/>
                    <a:gd name="T4" fmla="*/ 2 w 3"/>
                    <a:gd name="T5" fmla="*/ 1 h 6"/>
                    <a:gd name="T6" fmla="*/ 0 w 3"/>
                    <a:gd name="T7" fmla="*/ 0 h 6"/>
                    <a:gd name="T8" fmla="*/ 0 w 3"/>
                    <a:gd name="T9" fmla="*/ 3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4"/>
                      </a:lnTo>
                      <a:lnTo>
                        <a:pt x="2" y="1"/>
                      </a:lnTo>
                      <a:lnTo>
                        <a:pt x="0" y="0"/>
                      </a:lnTo>
                      <a:lnTo>
                        <a:pt x="0"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5" name="Freeform 320">
                  <a:extLst>
                    <a:ext uri="{FF2B5EF4-FFF2-40B4-BE49-F238E27FC236}">
                      <a16:creationId xmlns:a16="http://schemas.microsoft.com/office/drawing/2014/main" id="{4FD1467C-561A-264B-B82E-99A3766FA9F3}"/>
                    </a:ext>
                  </a:extLst>
                </p:cNvPr>
                <p:cNvSpPr>
                  <a:spLocks/>
                </p:cNvSpPr>
                <p:nvPr/>
              </p:nvSpPr>
              <p:spPr bwMode="auto">
                <a:xfrm>
                  <a:off x="5690" y="2842"/>
                  <a:ext cx="11" cy="6"/>
                </a:xfrm>
                <a:custGeom>
                  <a:avLst/>
                  <a:gdLst>
                    <a:gd name="T0" fmla="*/ 12 w 14"/>
                    <a:gd name="T1" fmla="*/ 1 h 7"/>
                    <a:gd name="T2" fmla="*/ 9 w 14"/>
                    <a:gd name="T3" fmla="*/ 1 h 7"/>
                    <a:gd name="T4" fmla="*/ 7 w 14"/>
                    <a:gd name="T5" fmla="*/ 0 h 7"/>
                    <a:gd name="T6" fmla="*/ 4 w 14"/>
                    <a:gd name="T7" fmla="*/ 1 h 7"/>
                    <a:gd name="T8" fmla="*/ 1 w 14"/>
                    <a:gd name="T9" fmla="*/ 0 h 7"/>
                    <a:gd name="T10" fmla="*/ 0 w 14"/>
                    <a:gd name="T11" fmla="*/ 1 h 7"/>
                    <a:gd name="T12" fmla="*/ 1 w 14"/>
                    <a:gd name="T13" fmla="*/ 5 h 7"/>
                    <a:gd name="T14" fmla="*/ 4 w 14"/>
                    <a:gd name="T15" fmla="*/ 5 h 7"/>
                    <a:gd name="T16" fmla="*/ 6 w 14"/>
                    <a:gd name="T17" fmla="*/ 7 h 7"/>
                    <a:gd name="T18" fmla="*/ 10 w 14"/>
                    <a:gd name="T19" fmla="*/ 7 h 7"/>
                    <a:gd name="T20" fmla="*/ 14 w 14"/>
                    <a:gd name="T21" fmla="*/ 3 h 7"/>
                    <a:gd name="T22" fmla="*/ 12 w 14"/>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7">
                      <a:moveTo>
                        <a:pt x="12" y="1"/>
                      </a:moveTo>
                      <a:cubicBezTo>
                        <a:pt x="9" y="1"/>
                        <a:pt x="9" y="1"/>
                        <a:pt x="9" y="1"/>
                      </a:cubicBezTo>
                      <a:cubicBezTo>
                        <a:pt x="7" y="0"/>
                        <a:pt x="7" y="0"/>
                        <a:pt x="7" y="0"/>
                      </a:cubicBezTo>
                      <a:cubicBezTo>
                        <a:pt x="4" y="1"/>
                        <a:pt x="4" y="1"/>
                        <a:pt x="4" y="1"/>
                      </a:cubicBezTo>
                      <a:cubicBezTo>
                        <a:pt x="1" y="0"/>
                        <a:pt x="1" y="0"/>
                        <a:pt x="1" y="0"/>
                      </a:cubicBezTo>
                      <a:cubicBezTo>
                        <a:pt x="0" y="1"/>
                        <a:pt x="0" y="1"/>
                        <a:pt x="0" y="1"/>
                      </a:cubicBezTo>
                      <a:cubicBezTo>
                        <a:pt x="0" y="1"/>
                        <a:pt x="1" y="5"/>
                        <a:pt x="1" y="5"/>
                      </a:cubicBezTo>
                      <a:cubicBezTo>
                        <a:pt x="4" y="5"/>
                        <a:pt x="4" y="5"/>
                        <a:pt x="4" y="5"/>
                      </a:cubicBezTo>
                      <a:cubicBezTo>
                        <a:pt x="6" y="7"/>
                        <a:pt x="6" y="7"/>
                        <a:pt x="6" y="7"/>
                      </a:cubicBezTo>
                      <a:cubicBezTo>
                        <a:pt x="10" y="7"/>
                        <a:pt x="10" y="7"/>
                        <a:pt x="10" y="7"/>
                      </a:cubicBezTo>
                      <a:cubicBezTo>
                        <a:pt x="14" y="3"/>
                        <a:pt x="14" y="3"/>
                        <a:pt x="14" y="3"/>
                      </a:cubicBez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6" name="Freeform 321">
                  <a:extLst>
                    <a:ext uri="{FF2B5EF4-FFF2-40B4-BE49-F238E27FC236}">
                      <a16:creationId xmlns:a16="http://schemas.microsoft.com/office/drawing/2014/main" id="{187C65A0-1FA3-3341-9F60-5A48027046C3}"/>
                    </a:ext>
                  </a:extLst>
                </p:cNvPr>
                <p:cNvSpPr>
                  <a:spLocks/>
                </p:cNvSpPr>
                <p:nvPr/>
              </p:nvSpPr>
              <p:spPr bwMode="auto">
                <a:xfrm>
                  <a:off x="5745" y="2981"/>
                  <a:ext cx="8" cy="8"/>
                </a:xfrm>
                <a:custGeom>
                  <a:avLst/>
                  <a:gdLst>
                    <a:gd name="T0" fmla="*/ 5 w 8"/>
                    <a:gd name="T1" fmla="*/ 3 h 8"/>
                    <a:gd name="T2" fmla="*/ 3 w 8"/>
                    <a:gd name="T3" fmla="*/ 3 h 8"/>
                    <a:gd name="T4" fmla="*/ 3 w 8"/>
                    <a:gd name="T5" fmla="*/ 3 h 8"/>
                    <a:gd name="T6" fmla="*/ 3 w 8"/>
                    <a:gd name="T7" fmla="*/ 1 h 8"/>
                    <a:gd name="T8" fmla="*/ 0 w 8"/>
                    <a:gd name="T9" fmla="*/ 0 h 8"/>
                    <a:gd name="T10" fmla="*/ 0 w 8"/>
                    <a:gd name="T11" fmla="*/ 1 h 8"/>
                    <a:gd name="T12" fmla="*/ 2 w 8"/>
                    <a:gd name="T13" fmla="*/ 2 h 8"/>
                    <a:gd name="T14" fmla="*/ 3 w 8"/>
                    <a:gd name="T15" fmla="*/ 5 h 8"/>
                    <a:gd name="T16" fmla="*/ 3 w 8"/>
                    <a:gd name="T17" fmla="*/ 5 h 8"/>
                    <a:gd name="T18" fmla="*/ 3 w 8"/>
                    <a:gd name="T19" fmla="*/ 7 h 8"/>
                    <a:gd name="T20" fmla="*/ 5 w 8"/>
                    <a:gd name="T21" fmla="*/ 8 h 8"/>
                    <a:gd name="T22" fmla="*/ 6 w 8"/>
                    <a:gd name="T23" fmla="*/ 7 h 8"/>
                    <a:gd name="T24" fmla="*/ 7 w 8"/>
                    <a:gd name="T25" fmla="*/ 6 h 8"/>
                    <a:gd name="T26" fmla="*/ 8 w 8"/>
                    <a:gd name="T27" fmla="*/ 5 h 8"/>
                    <a:gd name="T28" fmla="*/ 8 w 8"/>
                    <a:gd name="T29" fmla="*/ 3 h 8"/>
                    <a:gd name="T30" fmla="*/ 7 w 8"/>
                    <a:gd name="T31" fmla="*/ 3 h 8"/>
                    <a:gd name="T32" fmla="*/ 5 w 8"/>
                    <a:gd name="T33" fmla="*/ 5 h 8"/>
                    <a:gd name="T34" fmla="*/ 5 w 8"/>
                    <a:gd name="T3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8">
                      <a:moveTo>
                        <a:pt x="5" y="3"/>
                      </a:moveTo>
                      <a:lnTo>
                        <a:pt x="3" y="3"/>
                      </a:lnTo>
                      <a:lnTo>
                        <a:pt x="3" y="3"/>
                      </a:lnTo>
                      <a:lnTo>
                        <a:pt x="3" y="1"/>
                      </a:lnTo>
                      <a:lnTo>
                        <a:pt x="0" y="0"/>
                      </a:lnTo>
                      <a:lnTo>
                        <a:pt x="0" y="1"/>
                      </a:lnTo>
                      <a:lnTo>
                        <a:pt x="2" y="2"/>
                      </a:lnTo>
                      <a:lnTo>
                        <a:pt x="3" y="5"/>
                      </a:lnTo>
                      <a:lnTo>
                        <a:pt x="3" y="5"/>
                      </a:lnTo>
                      <a:lnTo>
                        <a:pt x="3" y="7"/>
                      </a:lnTo>
                      <a:lnTo>
                        <a:pt x="5" y="8"/>
                      </a:lnTo>
                      <a:lnTo>
                        <a:pt x="6" y="7"/>
                      </a:lnTo>
                      <a:lnTo>
                        <a:pt x="7" y="6"/>
                      </a:lnTo>
                      <a:lnTo>
                        <a:pt x="8" y="5"/>
                      </a:lnTo>
                      <a:lnTo>
                        <a:pt x="8" y="3"/>
                      </a:lnTo>
                      <a:lnTo>
                        <a:pt x="7" y="3"/>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7" name="Freeform 322">
                  <a:extLst>
                    <a:ext uri="{FF2B5EF4-FFF2-40B4-BE49-F238E27FC236}">
                      <a16:creationId xmlns:a16="http://schemas.microsoft.com/office/drawing/2014/main" id="{D11759B6-DBC2-2D4F-82A9-E0D4694CB97A}"/>
                    </a:ext>
                  </a:extLst>
                </p:cNvPr>
                <p:cNvSpPr>
                  <a:spLocks/>
                </p:cNvSpPr>
                <p:nvPr/>
              </p:nvSpPr>
              <p:spPr bwMode="auto">
                <a:xfrm>
                  <a:off x="5705" y="2904"/>
                  <a:ext cx="5" cy="7"/>
                </a:xfrm>
                <a:custGeom>
                  <a:avLst/>
                  <a:gdLst>
                    <a:gd name="T0" fmla="*/ 4 w 5"/>
                    <a:gd name="T1" fmla="*/ 7 h 7"/>
                    <a:gd name="T2" fmla="*/ 5 w 5"/>
                    <a:gd name="T3" fmla="*/ 6 h 7"/>
                    <a:gd name="T4" fmla="*/ 4 w 5"/>
                    <a:gd name="T5" fmla="*/ 3 h 7"/>
                    <a:gd name="T6" fmla="*/ 1 w 5"/>
                    <a:gd name="T7" fmla="*/ 0 h 7"/>
                    <a:gd name="T8" fmla="*/ 0 w 5"/>
                    <a:gd name="T9" fmla="*/ 3 h 7"/>
                    <a:gd name="T10" fmla="*/ 1 w 5"/>
                    <a:gd name="T11" fmla="*/ 5 h 7"/>
                    <a:gd name="T12" fmla="*/ 4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7"/>
                      </a:moveTo>
                      <a:lnTo>
                        <a:pt x="5" y="6"/>
                      </a:lnTo>
                      <a:lnTo>
                        <a:pt x="4" y="3"/>
                      </a:lnTo>
                      <a:lnTo>
                        <a:pt x="1" y="0"/>
                      </a:lnTo>
                      <a:lnTo>
                        <a:pt x="0" y="3"/>
                      </a:lnTo>
                      <a:lnTo>
                        <a:pt x="1"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8" name="Freeform 323">
                  <a:extLst>
                    <a:ext uri="{FF2B5EF4-FFF2-40B4-BE49-F238E27FC236}">
                      <a16:creationId xmlns:a16="http://schemas.microsoft.com/office/drawing/2014/main" id="{65C30211-B76A-E74C-B949-20D58E9FEFE9}"/>
                    </a:ext>
                  </a:extLst>
                </p:cNvPr>
                <p:cNvSpPr>
                  <a:spLocks/>
                </p:cNvSpPr>
                <p:nvPr/>
              </p:nvSpPr>
              <p:spPr bwMode="auto">
                <a:xfrm>
                  <a:off x="5737" y="2972"/>
                  <a:ext cx="4" cy="6"/>
                </a:xfrm>
                <a:custGeom>
                  <a:avLst/>
                  <a:gdLst>
                    <a:gd name="T0" fmla="*/ 3 w 4"/>
                    <a:gd name="T1" fmla="*/ 5 h 6"/>
                    <a:gd name="T2" fmla="*/ 4 w 4"/>
                    <a:gd name="T3" fmla="*/ 6 h 6"/>
                    <a:gd name="T4" fmla="*/ 4 w 4"/>
                    <a:gd name="T5" fmla="*/ 4 h 6"/>
                    <a:gd name="T6" fmla="*/ 3 w 4"/>
                    <a:gd name="T7" fmla="*/ 1 h 6"/>
                    <a:gd name="T8" fmla="*/ 1 w 4"/>
                    <a:gd name="T9" fmla="*/ 0 h 6"/>
                    <a:gd name="T10" fmla="*/ 0 w 4"/>
                    <a:gd name="T11" fmla="*/ 1 h 6"/>
                    <a:gd name="T12" fmla="*/ 1 w 4"/>
                    <a:gd name="T13" fmla="*/ 4 h 6"/>
                    <a:gd name="T14" fmla="*/ 2 w 4"/>
                    <a:gd name="T15" fmla="*/ 4 h 6"/>
                    <a:gd name="T16" fmla="*/ 3 w 4"/>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5"/>
                      </a:moveTo>
                      <a:lnTo>
                        <a:pt x="4" y="6"/>
                      </a:lnTo>
                      <a:lnTo>
                        <a:pt x="4" y="4"/>
                      </a:lnTo>
                      <a:lnTo>
                        <a:pt x="3" y="1"/>
                      </a:lnTo>
                      <a:lnTo>
                        <a:pt x="1" y="0"/>
                      </a:lnTo>
                      <a:lnTo>
                        <a:pt x="0" y="1"/>
                      </a:lnTo>
                      <a:lnTo>
                        <a:pt x="1" y="4"/>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9" name="Freeform 324">
                  <a:extLst>
                    <a:ext uri="{FF2B5EF4-FFF2-40B4-BE49-F238E27FC236}">
                      <a16:creationId xmlns:a16="http://schemas.microsoft.com/office/drawing/2014/main" id="{02F4D87C-71BF-7542-BD0B-97CD63AA6986}"/>
                    </a:ext>
                  </a:extLst>
                </p:cNvPr>
                <p:cNvSpPr>
                  <a:spLocks/>
                </p:cNvSpPr>
                <p:nvPr/>
              </p:nvSpPr>
              <p:spPr bwMode="auto">
                <a:xfrm>
                  <a:off x="5743" y="2976"/>
                  <a:ext cx="5" cy="4"/>
                </a:xfrm>
                <a:custGeom>
                  <a:avLst/>
                  <a:gdLst>
                    <a:gd name="T0" fmla="*/ 3 w 5"/>
                    <a:gd name="T1" fmla="*/ 0 h 4"/>
                    <a:gd name="T2" fmla="*/ 2 w 5"/>
                    <a:gd name="T3" fmla="*/ 0 h 4"/>
                    <a:gd name="T4" fmla="*/ 1 w 5"/>
                    <a:gd name="T5" fmla="*/ 0 h 4"/>
                    <a:gd name="T6" fmla="*/ 0 w 5"/>
                    <a:gd name="T7" fmla="*/ 0 h 4"/>
                    <a:gd name="T8" fmla="*/ 1 w 5"/>
                    <a:gd name="T9" fmla="*/ 3 h 4"/>
                    <a:gd name="T10" fmla="*/ 2 w 5"/>
                    <a:gd name="T11" fmla="*/ 4 h 4"/>
                    <a:gd name="T12" fmla="*/ 4 w 5"/>
                    <a:gd name="T13" fmla="*/ 4 h 4"/>
                    <a:gd name="T14" fmla="*/ 4 w 5"/>
                    <a:gd name="T15" fmla="*/ 4 h 4"/>
                    <a:gd name="T16" fmla="*/ 5 w 5"/>
                    <a:gd name="T17" fmla="*/ 4 h 4"/>
                    <a:gd name="T18" fmla="*/ 4 w 5"/>
                    <a:gd name="T19" fmla="*/ 2 h 4"/>
                    <a:gd name="T20" fmla="*/ 3 w 5"/>
                    <a:gd name="T21" fmla="*/ 2 h 4"/>
                    <a:gd name="T22" fmla="*/ 4 w 5"/>
                    <a:gd name="T23" fmla="*/ 1 h 4"/>
                    <a:gd name="T24" fmla="*/ 3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3" y="0"/>
                      </a:moveTo>
                      <a:lnTo>
                        <a:pt x="2" y="0"/>
                      </a:lnTo>
                      <a:lnTo>
                        <a:pt x="1" y="0"/>
                      </a:lnTo>
                      <a:lnTo>
                        <a:pt x="0" y="0"/>
                      </a:lnTo>
                      <a:lnTo>
                        <a:pt x="1" y="3"/>
                      </a:lnTo>
                      <a:lnTo>
                        <a:pt x="2" y="4"/>
                      </a:lnTo>
                      <a:lnTo>
                        <a:pt x="4" y="4"/>
                      </a:lnTo>
                      <a:lnTo>
                        <a:pt x="4" y="4"/>
                      </a:lnTo>
                      <a:lnTo>
                        <a:pt x="5" y="4"/>
                      </a:lnTo>
                      <a:lnTo>
                        <a:pt x="4" y="2"/>
                      </a:lnTo>
                      <a:lnTo>
                        <a:pt x="3" y="2"/>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0" name="Freeform 325">
                  <a:extLst>
                    <a:ext uri="{FF2B5EF4-FFF2-40B4-BE49-F238E27FC236}">
                      <a16:creationId xmlns:a16="http://schemas.microsoft.com/office/drawing/2014/main" id="{79676D32-8E6E-D640-A42A-B8521D051D73}"/>
                    </a:ext>
                  </a:extLst>
                </p:cNvPr>
                <p:cNvSpPr>
                  <a:spLocks/>
                </p:cNvSpPr>
                <p:nvPr/>
              </p:nvSpPr>
              <p:spPr bwMode="auto">
                <a:xfrm>
                  <a:off x="5696" y="2900"/>
                  <a:ext cx="2" cy="5"/>
                </a:xfrm>
                <a:custGeom>
                  <a:avLst/>
                  <a:gdLst>
                    <a:gd name="T0" fmla="*/ 0 w 2"/>
                    <a:gd name="T1" fmla="*/ 3 h 5"/>
                    <a:gd name="T2" fmla="*/ 0 w 2"/>
                    <a:gd name="T3" fmla="*/ 5 h 5"/>
                    <a:gd name="T4" fmla="*/ 2 w 2"/>
                    <a:gd name="T5" fmla="*/ 4 h 5"/>
                    <a:gd name="T6" fmla="*/ 2 w 2"/>
                    <a:gd name="T7" fmla="*/ 1 h 5"/>
                    <a:gd name="T8" fmla="*/ 0 w 2"/>
                    <a:gd name="T9" fmla="*/ 0 h 5"/>
                    <a:gd name="T10" fmla="*/ 0 w 2"/>
                    <a:gd name="T11" fmla="*/ 3 h 5"/>
                  </a:gdLst>
                  <a:ahLst/>
                  <a:cxnLst>
                    <a:cxn ang="0">
                      <a:pos x="T0" y="T1"/>
                    </a:cxn>
                    <a:cxn ang="0">
                      <a:pos x="T2" y="T3"/>
                    </a:cxn>
                    <a:cxn ang="0">
                      <a:pos x="T4" y="T5"/>
                    </a:cxn>
                    <a:cxn ang="0">
                      <a:pos x="T6" y="T7"/>
                    </a:cxn>
                    <a:cxn ang="0">
                      <a:pos x="T8" y="T9"/>
                    </a:cxn>
                    <a:cxn ang="0">
                      <a:pos x="T10" y="T11"/>
                    </a:cxn>
                  </a:cxnLst>
                  <a:rect l="0" t="0" r="r" b="b"/>
                  <a:pathLst>
                    <a:path w="2" h="5">
                      <a:moveTo>
                        <a:pt x="0" y="3"/>
                      </a:moveTo>
                      <a:lnTo>
                        <a:pt x="0" y="5"/>
                      </a:lnTo>
                      <a:lnTo>
                        <a:pt x="2" y="4"/>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1" name="Freeform 326">
                  <a:extLst>
                    <a:ext uri="{FF2B5EF4-FFF2-40B4-BE49-F238E27FC236}">
                      <a16:creationId xmlns:a16="http://schemas.microsoft.com/office/drawing/2014/main" id="{26E73939-33BD-4549-AA36-49B8B92731E4}"/>
                    </a:ext>
                  </a:extLst>
                </p:cNvPr>
                <p:cNvSpPr>
                  <a:spLocks/>
                </p:cNvSpPr>
                <p:nvPr/>
              </p:nvSpPr>
              <p:spPr bwMode="auto">
                <a:xfrm>
                  <a:off x="5713" y="2882"/>
                  <a:ext cx="60" cy="38"/>
                </a:xfrm>
                <a:custGeom>
                  <a:avLst/>
                  <a:gdLst>
                    <a:gd name="T0" fmla="*/ 56 w 60"/>
                    <a:gd name="T1" fmla="*/ 21 h 38"/>
                    <a:gd name="T2" fmla="*/ 53 w 60"/>
                    <a:gd name="T3" fmla="*/ 17 h 38"/>
                    <a:gd name="T4" fmla="*/ 53 w 60"/>
                    <a:gd name="T5" fmla="*/ 15 h 38"/>
                    <a:gd name="T6" fmla="*/ 55 w 60"/>
                    <a:gd name="T7" fmla="*/ 13 h 38"/>
                    <a:gd name="T8" fmla="*/ 56 w 60"/>
                    <a:gd name="T9" fmla="*/ 15 h 38"/>
                    <a:gd name="T10" fmla="*/ 60 w 60"/>
                    <a:gd name="T11" fmla="*/ 11 h 38"/>
                    <a:gd name="T12" fmla="*/ 59 w 60"/>
                    <a:gd name="T13" fmla="*/ 3 h 38"/>
                    <a:gd name="T14" fmla="*/ 56 w 60"/>
                    <a:gd name="T15" fmla="*/ 0 h 38"/>
                    <a:gd name="T16" fmla="*/ 55 w 60"/>
                    <a:gd name="T17" fmla="*/ 1 h 38"/>
                    <a:gd name="T18" fmla="*/ 54 w 60"/>
                    <a:gd name="T19" fmla="*/ 2 h 38"/>
                    <a:gd name="T20" fmla="*/ 52 w 60"/>
                    <a:gd name="T21" fmla="*/ 1 h 38"/>
                    <a:gd name="T22" fmla="*/ 49 w 60"/>
                    <a:gd name="T23" fmla="*/ 1 h 38"/>
                    <a:gd name="T24" fmla="*/ 47 w 60"/>
                    <a:gd name="T25" fmla="*/ 3 h 38"/>
                    <a:gd name="T26" fmla="*/ 49 w 60"/>
                    <a:gd name="T27" fmla="*/ 11 h 38"/>
                    <a:gd name="T28" fmla="*/ 49 w 60"/>
                    <a:gd name="T29" fmla="*/ 12 h 38"/>
                    <a:gd name="T30" fmla="*/ 49 w 60"/>
                    <a:gd name="T31" fmla="*/ 14 h 38"/>
                    <a:gd name="T32" fmla="*/ 45 w 60"/>
                    <a:gd name="T33" fmla="*/ 14 h 38"/>
                    <a:gd name="T34" fmla="*/ 40 w 60"/>
                    <a:gd name="T35" fmla="*/ 19 h 38"/>
                    <a:gd name="T36" fmla="*/ 39 w 60"/>
                    <a:gd name="T37" fmla="*/ 22 h 38"/>
                    <a:gd name="T38" fmla="*/ 38 w 60"/>
                    <a:gd name="T39" fmla="*/ 24 h 38"/>
                    <a:gd name="T40" fmla="*/ 36 w 60"/>
                    <a:gd name="T41" fmla="*/ 23 h 38"/>
                    <a:gd name="T42" fmla="*/ 34 w 60"/>
                    <a:gd name="T43" fmla="*/ 25 h 38"/>
                    <a:gd name="T44" fmla="*/ 32 w 60"/>
                    <a:gd name="T45" fmla="*/ 22 h 38"/>
                    <a:gd name="T46" fmla="*/ 30 w 60"/>
                    <a:gd name="T47" fmla="*/ 22 h 38"/>
                    <a:gd name="T48" fmla="*/ 28 w 60"/>
                    <a:gd name="T49" fmla="*/ 26 h 38"/>
                    <a:gd name="T50" fmla="*/ 26 w 60"/>
                    <a:gd name="T51" fmla="*/ 25 h 38"/>
                    <a:gd name="T52" fmla="*/ 25 w 60"/>
                    <a:gd name="T53" fmla="*/ 21 h 38"/>
                    <a:gd name="T54" fmla="*/ 26 w 60"/>
                    <a:gd name="T55" fmla="*/ 18 h 38"/>
                    <a:gd name="T56" fmla="*/ 24 w 60"/>
                    <a:gd name="T57" fmla="*/ 17 h 38"/>
                    <a:gd name="T58" fmla="*/ 23 w 60"/>
                    <a:gd name="T59" fmla="*/ 19 h 38"/>
                    <a:gd name="T60" fmla="*/ 23 w 60"/>
                    <a:gd name="T61" fmla="*/ 21 h 38"/>
                    <a:gd name="T62" fmla="*/ 21 w 60"/>
                    <a:gd name="T63" fmla="*/ 22 h 38"/>
                    <a:gd name="T64" fmla="*/ 18 w 60"/>
                    <a:gd name="T65" fmla="*/ 22 h 38"/>
                    <a:gd name="T66" fmla="*/ 15 w 60"/>
                    <a:gd name="T67" fmla="*/ 24 h 38"/>
                    <a:gd name="T68" fmla="*/ 12 w 60"/>
                    <a:gd name="T69" fmla="*/ 23 h 38"/>
                    <a:gd name="T70" fmla="*/ 11 w 60"/>
                    <a:gd name="T71" fmla="*/ 22 h 38"/>
                    <a:gd name="T72" fmla="*/ 8 w 60"/>
                    <a:gd name="T73" fmla="*/ 22 h 38"/>
                    <a:gd name="T74" fmla="*/ 4 w 60"/>
                    <a:gd name="T75" fmla="*/ 23 h 38"/>
                    <a:gd name="T76" fmla="*/ 2 w 60"/>
                    <a:gd name="T77" fmla="*/ 22 h 38"/>
                    <a:gd name="T78" fmla="*/ 0 w 60"/>
                    <a:gd name="T79" fmla="*/ 26 h 38"/>
                    <a:gd name="T80" fmla="*/ 2 w 60"/>
                    <a:gd name="T81" fmla="*/ 29 h 38"/>
                    <a:gd name="T82" fmla="*/ 5 w 60"/>
                    <a:gd name="T83" fmla="*/ 29 h 38"/>
                    <a:gd name="T84" fmla="*/ 10 w 60"/>
                    <a:gd name="T85" fmla="*/ 34 h 38"/>
                    <a:gd name="T86" fmla="*/ 10 w 60"/>
                    <a:gd name="T87" fmla="*/ 36 h 38"/>
                    <a:gd name="T88" fmla="*/ 12 w 60"/>
                    <a:gd name="T89" fmla="*/ 34 h 38"/>
                    <a:gd name="T90" fmla="*/ 17 w 60"/>
                    <a:gd name="T91" fmla="*/ 35 h 38"/>
                    <a:gd name="T92" fmla="*/ 18 w 60"/>
                    <a:gd name="T93" fmla="*/ 38 h 38"/>
                    <a:gd name="T94" fmla="*/ 21 w 60"/>
                    <a:gd name="T95" fmla="*/ 38 h 38"/>
                    <a:gd name="T96" fmla="*/ 24 w 60"/>
                    <a:gd name="T97" fmla="*/ 38 h 38"/>
                    <a:gd name="T98" fmla="*/ 29 w 60"/>
                    <a:gd name="T99" fmla="*/ 36 h 38"/>
                    <a:gd name="T100" fmla="*/ 32 w 60"/>
                    <a:gd name="T101" fmla="*/ 38 h 38"/>
                    <a:gd name="T102" fmla="*/ 34 w 60"/>
                    <a:gd name="T103" fmla="*/ 36 h 38"/>
                    <a:gd name="T104" fmla="*/ 38 w 60"/>
                    <a:gd name="T105" fmla="*/ 38 h 38"/>
                    <a:gd name="T106" fmla="*/ 38 w 60"/>
                    <a:gd name="T107" fmla="*/ 36 h 38"/>
                    <a:gd name="T108" fmla="*/ 38 w 60"/>
                    <a:gd name="T109" fmla="*/ 34 h 38"/>
                    <a:gd name="T110" fmla="*/ 42 w 60"/>
                    <a:gd name="T111" fmla="*/ 34 h 38"/>
                    <a:gd name="T112" fmla="*/ 47 w 60"/>
                    <a:gd name="T113" fmla="*/ 26 h 38"/>
                    <a:gd name="T114" fmla="*/ 47 w 60"/>
                    <a:gd name="T115" fmla="*/ 24 h 38"/>
                    <a:gd name="T116" fmla="*/ 49 w 60"/>
                    <a:gd name="T117" fmla="*/ 23 h 38"/>
                    <a:gd name="T118" fmla="*/ 51 w 60"/>
                    <a:gd name="T119" fmla="*/ 25 h 38"/>
                    <a:gd name="T120" fmla="*/ 55 w 60"/>
                    <a:gd name="T121" fmla="*/ 24 h 38"/>
                    <a:gd name="T122" fmla="*/ 56 w 60"/>
                    <a:gd name="T12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38">
                      <a:moveTo>
                        <a:pt x="56" y="21"/>
                      </a:moveTo>
                      <a:lnTo>
                        <a:pt x="53" y="17"/>
                      </a:lnTo>
                      <a:lnTo>
                        <a:pt x="53" y="15"/>
                      </a:lnTo>
                      <a:lnTo>
                        <a:pt x="55" y="13"/>
                      </a:lnTo>
                      <a:lnTo>
                        <a:pt x="56" y="15"/>
                      </a:lnTo>
                      <a:lnTo>
                        <a:pt x="60" y="11"/>
                      </a:lnTo>
                      <a:lnTo>
                        <a:pt x="59" y="3"/>
                      </a:lnTo>
                      <a:lnTo>
                        <a:pt x="56" y="0"/>
                      </a:lnTo>
                      <a:lnTo>
                        <a:pt x="55" y="1"/>
                      </a:lnTo>
                      <a:lnTo>
                        <a:pt x="54" y="2"/>
                      </a:lnTo>
                      <a:lnTo>
                        <a:pt x="52" y="1"/>
                      </a:lnTo>
                      <a:lnTo>
                        <a:pt x="49" y="1"/>
                      </a:lnTo>
                      <a:lnTo>
                        <a:pt x="47" y="3"/>
                      </a:lnTo>
                      <a:lnTo>
                        <a:pt x="49" y="11"/>
                      </a:lnTo>
                      <a:lnTo>
                        <a:pt x="49" y="12"/>
                      </a:lnTo>
                      <a:lnTo>
                        <a:pt x="49" y="14"/>
                      </a:lnTo>
                      <a:lnTo>
                        <a:pt x="45" y="14"/>
                      </a:lnTo>
                      <a:lnTo>
                        <a:pt x="40" y="19"/>
                      </a:lnTo>
                      <a:lnTo>
                        <a:pt x="39" y="22"/>
                      </a:lnTo>
                      <a:lnTo>
                        <a:pt x="38" y="24"/>
                      </a:lnTo>
                      <a:lnTo>
                        <a:pt x="36" y="23"/>
                      </a:lnTo>
                      <a:lnTo>
                        <a:pt x="34" y="25"/>
                      </a:lnTo>
                      <a:lnTo>
                        <a:pt x="32" y="22"/>
                      </a:lnTo>
                      <a:lnTo>
                        <a:pt x="30" y="22"/>
                      </a:lnTo>
                      <a:lnTo>
                        <a:pt x="28" y="26"/>
                      </a:lnTo>
                      <a:lnTo>
                        <a:pt x="26" y="25"/>
                      </a:lnTo>
                      <a:lnTo>
                        <a:pt x="25" y="21"/>
                      </a:lnTo>
                      <a:lnTo>
                        <a:pt x="26" y="18"/>
                      </a:lnTo>
                      <a:lnTo>
                        <a:pt x="24" y="17"/>
                      </a:lnTo>
                      <a:lnTo>
                        <a:pt x="23" y="19"/>
                      </a:lnTo>
                      <a:lnTo>
                        <a:pt x="23" y="21"/>
                      </a:lnTo>
                      <a:lnTo>
                        <a:pt x="21" y="22"/>
                      </a:lnTo>
                      <a:lnTo>
                        <a:pt x="18" y="22"/>
                      </a:lnTo>
                      <a:lnTo>
                        <a:pt x="15" y="24"/>
                      </a:lnTo>
                      <a:lnTo>
                        <a:pt x="12" y="23"/>
                      </a:lnTo>
                      <a:lnTo>
                        <a:pt x="11" y="22"/>
                      </a:lnTo>
                      <a:lnTo>
                        <a:pt x="8" y="22"/>
                      </a:lnTo>
                      <a:lnTo>
                        <a:pt x="4" y="23"/>
                      </a:lnTo>
                      <a:lnTo>
                        <a:pt x="2" y="22"/>
                      </a:lnTo>
                      <a:lnTo>
                        <a:pt x="0" y="26"/>
                      </a:lnTo>
                      <a:lnTo>
                        <a:pt x="2" y="29"/>
                      </a:lnTo>
                      <a:lnTo>
                        <a:pt x="5" y="29"/>
                      </a:lnTo>
                      <a:lnTo>
                        <a:pt x="10" y="34"/>
                      </a:lnTo>
                      <a:lnTo>
                        <a:pt x="10" y="36"/>
                      </a:lnTo>
                      <a:lnTo>
                        <a:pt x="12" y="34"/>
                      </a:lnTo>
                      <a:lnTo>
                        <a:pt x="17" y="35"/>
                      </a:lnTo>
                      <a:lnTo>
                        <a:pt x="18" y="38"/>
                      </a:lnTo>
                      <a:lnTo>
                        <a:pt x="21" y="38"/>
                      </a:lnTo>
                      <a:lnTo>
                        <a:pt x="24" y="38"/>
                      </a:lnTo>
                      <a:lnTo>
                        <a:pt x="29" y="36"/>
                      </a:lnTo>
                      <a:lnTo>
                        <a:pt x="32" y="38"/>
                      </a:lnTo>
                      <a:lnTo>
                        <a:pt x="34" y="36"/>
                      </a:lnTo>
                      <a:lnTo>
                        <a:pt x="38" y="38"/>
                      </a:lnTo>
                      <a:lnTo>
                        <a:pt x="38" y="36"/>
                      </a:lnTo>
                      <a:lnTo>
                        <a:pt x="38" y="34"/>
                      </a:lnTo>
                      <a:lnTo>
                        <a:pt x="42" y="34"/>
                      </a:lnTo>
                      <a:lnTo>
                        <a:pt x="47" y="26"/>
                      </a:lnTo>
                      <a:lnTo>
                        <a:pt x="47" y="24"/>
                      </a:lnTo>
                      <a:lnTo>
                        <a:pt x="49" y="23"/>
                      </a:lnTo>
                      <a:lnTo>
                        <a:pt x="51" y="25"/>
                      </a:lnTo>
                      <a:lnTo>
                        <a:pt x="55" y="24"/>
                      </a:lnTo>
                      <a:lnTo>
                        <a:pt x="56"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2" name="Freeform 327">
                  <a:extLst>
                    <a:ext uri="{FF2B5EF4-FFF2-40B4-BE49-F238E27FC236}">
                      <a16:creationId xmlns:a16="http://schemas.microsoft.com/office/drawing/2014/main" id="{26B8DDFB-E7AE-C24B-BB58-97DBE773D28B}"/>
                    </a:ext>
                  </a:extLst>
                </p:cNvPr>
                <p:cNvSpPr>
                  <a:spLocks/>
                </p:cNvSpPr>
                <p:nvPr/>
              </p:nvSpPr>
              <p:spPr bwMode="auto">
                <a:xfrm>
                  <a:off x="5640" y="2960"/>
                  <a:ext cx="6" cy="5"/>
                </a:xfrm>
                <a:custGeom>
                  <a:avLst/>
                  <a:gdLst>
                    <a:gd name="T0" fmla="*/ 8 w 8"/>
                    <a:gd name="T1" fmla="*/ 6 h 6"/>
                    <a:gd name="T2" fmla="*/ 6 w 8"/>
                    <a:gd name="T3" fmla="*/ 3 h 6"/>
                    <a:gd name="T4" fmla="*/ 0 w 8"/>
                    <a:gd name="T5" fmla="*/ 0 h 6"/>
                    <a:gd name="T6" fmla="*/ 8 w 8"/>
                    <a:gd name="T7" fmla="*/ 6 h 6"/>
                  </a:gdLst>
                  <a:ahLst/>
                  <a:cxnLst>
                    <a:cxn ang="0">
                      <a:pos x="T0" y="T1"/>
                    </a:cxn>
                    <a:cxn ang="0">
                      <a:pos x="T2" y="T3"/>
                    </a:cxn>
                    <a:cxn ang="0">
                      <a:pos x="T4" y="T5"/>
                    </a:cxn>
                    <a:cxn ang="0">
                      <a:pos x="T6" y="T7"/>
                    </a:cxn>
                  </a:cxnLst>
                  <a:rect l="0" t="0" r="r" b="b"/>
                  <a:pathLst>
                    <a:path w="8" h="6">
                      <a:moveTo>
                        <a:pt x="8" y="6"/>
                      </a:moveTo>
                      <a:cubicBezTo>
                        <a:pt x="6" y="3"/>
                        <a:pt x="6" y="3"/>
                        <a:pt x="6" y="3"/>
                      </a:cubicBezTo>
                      <a:cubicBezTo>
                        <a:pt x="6" y="3"/>
                        <a:pt x="0" y="0"/>
                        <a:pt x="0" y="0"/>
                      </a:cubicBez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3" name="Freeform 328">
                  <a:extLst>
                    <a:ext uri="{FF2B5EF4-FFF2-40B4-BE49-F238E27FC236}">
                      <a16:creationId xmlns:a16="http://schemas.microsoft.com/office/drawing/2014/main" id="{601928A0-CC5F-E040-BED8-2F9F20B0E8C0}"/>
                    </a:ext>
                  </a:extLst>
                </p:cNvPr>
                <p:cNvSpPr>
                  <a:spLocks/>
                </p:cNvSpPr>
                <p:nvPr/>
              </p:nvSpPr>
              <p:spPr bwMode="auto">
                <a:xfrm>
                  <a:off x="5649" y="2946"/>
                  <a:ext cx="2" cy="3"/>
                </a:xfrm>
                <a:custGeom>
                  <a:avLst/>
                  <a:gdLst>
                    <a:gd name="T0" fmla="*/ 0 w 2"/>
                    <a:gd name="T1" fmla="*/ 0 h 3"/>
                    <a:gd name="T2" fmla="*/ 2 w 2"/>
                    <a:gd name="T3" fmla="*/ 2 h 3"/>
                    <a:gd name="T4" fmla="*/ 2 w 2"/>
                    <a:gd name="T5" fmla="*/ 3 h 3"/>
                    <a:gd name="T6" fmla="*/ 2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2" y="2"/>
                      </a:lnTo>
                      <a:lnTo>
                        <a:pt x="2"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4" name="Freeform 329">
                  <a:extLst>
                    <a:ext uri="{FF2B5EF4-FFF2-40B4-BE49-F238E27FC236}">
                      <a16:creationId xmlns:a16="http://schemas.microsoft.com/office/drawing/2014/main" id="{25CE72A7-A02A-0B42-A0C7-EA95C05608F3}"/>
                    </a:ext>
                  </a:extLst>
                </p:cNvPr>
                <p:cNvSpPr>
                  <a:spLocks/>
                </p:cNvSpPr>
                <p:nvPr/>
              </p:nvSpPr>
              <p:spPr bwMode="auto">
                <a:xfrm>
                  <a:off x="5641" y="2959"/>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5" name="Freeform 330">
                  <a:extLst>
                    <a:ext uri="{FF2B5EF4-FFF2-40B4-BE49-F238E27FC236}">
                      <a16:creationId xmlns:a16="http://schemas.microsoft.com/office/drawing/2014/main" id="{1A901325-C0B3-B640-9E7A-AC1074FD2C8B}"/>
                    </a:ext>
                  </a:extLst>
                </p:cNvPr>
                <p:cNvSpPr>
                  <a:spLocks/>
                </p:cNvSpPr>
                <p:nvPr/>
              </p:nvSpPr>
              <p:spPr bwMode="auto">
                <a:xfrm>
                  <a:off x="5656" y="2944"/>
                  <a:ext cx="2" cy="2"/>
                </a:xfrm>
                <a:custGeom>
                  <a:avLst/>
                  <a:gdLst>
                    <a:gd name="T0" fmla="*/ 0 w 2"/>
                    <a:gd name="T1" fmla="*/ 0 h 2"/>
                    <a:gd name="T2" fmla="*/ 0 w 2"/>
                    <a:gd name="T3" fmla="*/ 2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6" name="Freeform 331">
                  <a:extLst>
                    <a:ext uri="{FF2B5EF4-FFF2-40B4-BE49-F238E27FC236}">
                      <a16:creationId xmlns:a16="http://schemas.microsoft.com/office/drawing/2014/main" id="{451715F4-79A7-264C-8D72-14A10EE2AFED}"/>
                    </a:ext>
                  </a:extLst>
                </p:cNvPr>
                <p:cNvSpPr>
                  <a:spLocks/>
                </p:cNvSpPr>
                <p:nvPr/>
              </p:nvSpPr>
              <p:spPr bwMode="auto">
                <a:xfrm>
                  <a:off x="5646" y="2946"/>
                  <a:ext cx="3" cy="6"/>
                </a:xfrm>
                <a:custGeom>
                  <a:avLst/>
                  <a:gdLst>
                    <a:gd name="T0" fmla="*/ 4 w 4"/>
                    <a:gd name="T1" fmla="*/ 5 h 7"/>
                    <a:gd name="T2" fmla="*/ 3 w 4"/>
                    <a:gd name="T3" fmla="*/ 0 h 7"/>
                    <a:gd name="T4" fmla="*/ 1 w 4"/>
                    <a:gd name="T5" fmla="*/ 2 h 7"/>
                    <a:gd name="T6" fmla="*/ 0 w 4"/>
                    <a:gd name="T7" fmla="*/ 5 h 7"/>
                    <a:gd name="T8" fmla="*/ 2 w 4"/>
                    <a:gd name="T9" fmla="*/ 7 h 7"/>
                    <a:gd name="T10" fmla="*/ 3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3" y="0"/>
                        <a:pt x="3" y="0"/>
                        <a:pt x="3" y="0"/>
                      </a:cubicBezTo>
                      <a:cubicBezTo>
                        <a:pt x="1" y="2"/>
                        <a:pt x="1" y="2"/>
                        <a:pt x="1" y="2"/>
                      </a:cubicBezTo>
                      <a:cubicBezTo>
                        <a:pt x="0" y="5"/>
                        <a:pt x="0" y="5"/>
                        <a:pt x="0" y="5"/>
                      </a:cubicBezTo>
                      <a:cubicBezTo>
                        <a:pt x="2" y="7"/>
                        <a:pt x="2" y="7"/>
                        <a:pt x="2" y="7"/>
                      </a:cubicBezTo>
                      <a:cubicBezTo>
                        <a:pt x="2" y="7"/>
                        <a:pt x="3" y="7"/>
                        <a:pt x="3"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7" name="Freeform 332">
                  <a:extLst>
                    <a:ext uri="{FF2B5EF4-FFF2-40B4-BE49-F238E27FC236}">
                      <a16:creationId xmlns:a16="http://schemas.microsoft.com/office/drawing/2014/main" id="{7471D11C-068E-2642-8073-4013C33CF48D}"/>
                    </a:ext>
                  </a:extLst>
                </p:cNvPr>
                <p:cNvSpPr>
                  <a:spLocks/>
                </p:cNvSpPr>
                <p:nvPr/>
              </p:nvSpPr>
              <p:spPr bwMode="auto">
                <a:xfrm>
                  <a:off x="5644" y="2960"/>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8" name="Freeform 333">
                  <a:extLst>
                    <a:ext uri="{FF2B5EF4-FFF2-40B4-BE49-F238E27FC236}">
                      <a16:creationId xmlns:a16="http://schemas.microsoft.com/office/drawing/2014/main" id="{2FA0F3ED-091D-3046-8D72-2808923D52B6}"/>
                    </a:ext>
                  </a:extLst>
                </p:cNvPr>
                <p:cNvSpPr>
                  <a:spLocks/>
                </p:cNvSpPr>
                <p:nvPr/>
              </p:nvSpPr>
              <p:spPr bwMode="auto">
                <a:xfrm>
                  <a:off x="5644" y="2952"/>
                  <a:ext cx="3" cy="1"/>
                </a:xfrm>
                <a:custGeom>
                  <a:avLst/>
                  <a:gdLst>
                    <a:gd name="T0" fmla="*/ 0 w 3"/>
                    <a:gd name="T1" fmla="*/ 0 h 1"/>
                    <a:gd name="T2" fmla="*/ 0 w 3"/>
                    <a:gd name="T3" fmla="*/ 1 h 1"/>
                    <a:gd name="T4" fmla="*/ 2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1"/>
                      </a:ln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9" name="Freeform 334">
                  <a:extLst>
                    <a:ext uri="{FF2B5EF4-FFF2-40B4-BE49-F238E27FC236}">
                      <a16:creationId xmlns:a16="http://schemas.microsoft.com/office/drawing/2014/main" id="{28D25BA6-CF49-8740-9256-37E3FF7791B3}"/>
                    </a:ext>
                  </a:extLst>
                </p:cNvPr>
                <p:cNvSpPr>
                  <a:spLocks/>
                </p:cNvSpPr>
                <p:nvPr/>
              </p:nvSpPr>
              <p:spPr bwMode="auto">
                <a:xfrm>
                  <a:off x="5644" y="2957"/>
                  <a:ext cx="4" cy="2"/>
                </a:xfrm>
                <a:custGeom>
                  <a:avLst/>
                  <a:gdLst>
                    <a:gd name="T0" fmla="*/ 5 w 5"/>
                    <a:gd name="T1" fmla="*/ 0 h 2"/>
                    <a:gd name="T2" fmla="*/ 2 w 5"/>
                    <a:gd name="T3" fmla="*/ 0 h 2"/>
                    <a:gd name="T4" fmla="*/ 0 w 5"/>
                    <a:gd name="T5" fmla="*/ 2 h 2"/>
                    <a:gd name="T6" fmla="*/ 4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4" y="2"/>
                        <a:pt x="4"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0" name="Freeform 335">
                  <a:extLst>
                    <a:ext uri="{FF2B5EF4-FFF2-40B4-BE49-F238E27FC236}">
                      <a16:creationId xmlns:a16="http://schemas.microsoft.com/office/drawing/2014/main" id="{86823753-D1D1-EC4E-BE28-92D95B6DA94E}"/>
                    </a:ext>
                  </a:extLst>
                </p:cNvPr>
                <p:cNvSpPr>
                  <a:spLocks/>
                </p:cNvSpPr>
                <p:nvPr/>
              </p:nvSpPr>
              <p:spPr bwMode="auto">
                <a:xfrm>
                  <a:off x="5658" y="2942"/>
                  <a:ext cx="2" cy="4"/>
                </a:xfrm>
                <a:custGeom>
                  <a:avLst/>
                  <a:gdLst>
                    <a:gd name="T0" fmla="*/ 0 w 2"/>
                    <a:gd name="T1" fmla="*/ 0 h 4"/>
                    <a:gd name="T2" fmla="*/ 0 w 2"/>
                    <a:gd name="T3" fmla="*/ 1 h 4"/>
                    <a:gd name="T4" fmla="*/ 1 w 2"/>
                    <a:gd name="T5" fmla="*/ 4 h 4"/>
                    <a:gd name="T6" fmla="*/ 1 w 2"/>
                    <a:gd name="T7" fmla="*/ 2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1"/>
                      </a:lnTo>
                      <a:lnTo>
                        <a:pt x="1" y="4"/>
                      </a:lnTo>
                      <a:lnTo>
                        <a:pt x="1"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1" name="Freeform 336">
                  <a:extLst>
                    <a:ext uri="{FF2B5EF4-FFF2-40B4-BE49-F238E27FC236}">
                      <a16:creationId xmlns:a16="http://schemas.microsoft.com/office/drawing/2014/main" id="{795976D2-EE98-294E-ABFC-54EA467FD464}"/>
                    </a:ext>
                  </a:extLst>
                </p:cNvPr>
                <p:cNvSpPr>
                  <a:spLocks/>
                </p:cNvSpPr>
                <p:nvPr/>
              </p:nvSpPr>
              <p:spPr bwMode="auto">
                <a:xfrm>
                  <a:off x="5660" y="2944"/>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2" name="Freeform 337">
                  <a:extLst>
                    <a:ext uri="{FF2B5EF4-FFF2-40B4-BE49-F238E27FC236}">
                      <a16:creationId xmlns:a16="http://schemas.microsoft.com/office/drawing/2014/main" id="{81B6437E-E49A-1E48-96C7-E437EFA2097D}"/>
                    </a:ext>
                  </a:extLst>
                </p:cNvPr>
                <p:cNvSpPr>
                  <a:spLocks/>
                </p:cNvSpPr>
                <p:nvPr/>
              </p:nvSpPr>
              <p:spPr bwMode="auto">
                <a:xfrm>
                  <a:off x="5389" y="2613"/>
                  <a:ext cx="2" cy="1"/>
                </a:xfrm>
                <a:custGeom>
                  <a:avLst/>
                  <a:gdLst>
                    <a:gd name="T0" fmla="*/ 2 w 2"/>
                    <a:gd name="T1" fmla="*/ 0 h 1"/>
                    <a:gd name="T2" fmla="*/ 0 w 2"/>
                    <a:gd name="T3" fmla="*/ 0 h 1"/>
                    <a:gd name="T4" fmla="*/ 1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0" y="0"/>
                      </a:lnTo>
                      <a:lnTo>
                        <a:pt x="1" y="1"/>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3" name="Freeform 338">
                  <a:extLst>
                    <a:ext uri="{FF2B5EF4-FFF2-40B4-BE49-F238E27FC236}">
                      <a16:creationId xmlns:a16="http://schemas.microsoft.com/office/drawing/2014/main" id="{81A3B5A4-AA22-694D-9C80-3B21414551CC}"/>
                    </a:ext>
                  </a:extLst>
                </p:cNvPr>
                <p:cNvSpPr>
                  <a:spLocks/>
                </p:cNvSpPr>
                <p:nvPr/>
              </p:nvSpPr>
              <p:spPr bwMode="auto">
                <a:xfrm>
                  <a:off x="5303" y="2618"/>
                  <a:ext cx="4" cy="5"/>
                </a:xfrm>
                <a:custGeom>
                  <a:avLst/>
                  <a:gdLst>
                    <a:gd name="T0" fmla="*/ 2 w 4"/>
                    <a:gd name="T1" fmla="*/ 2 h 5"/>
                    <a:gd name="T2" fmla="*/ 2 w 4"/>
                    <a:gd name="T3" fmla="*/ 0 h 5"/>
                    <a:gd name="T4" fmla="*/ 2 w 4"/>
                    <a:gd name="T5" fmla="*/ 2 h 5"/>
                    <a:gd name="T6" fmla="*/ 0 w 4"/>
                    <a:gd name="T7" fmla="*/ 3 h 5"/>
                    <a:gd name="T8" fmla="*/ 0 w 4"/>
                    <a:gd name="T9" fmla="*/ 5 h 5"/>
                    <a:gd name="T10" fmla="*/ 2 w 4"/>
                    <a:gd name="T11" fmla="*/ 5 h 5"/>
                    <a:gd name="T12" fmla="*/ 4 w 4"/>
                    <a:gd name="T13" fmla="*/ 5 h 5"/>
                    <a:gd name="T14" fmla="*/ 4 w 4"/>
                    <a:gd name="T15" fmla="*/ 3 h 5"/>
                    <a:gd name="T16" fmla="*/ 2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2"/>
                      </a:moveTo>
                      <a:lnTo>
                        <a:pt x="2" y="0"/>
                      </a:lnTo>
                      <a:lnTo>
                        <a:pt x="2" y="2"/>
                      </a:lnTo>
                      <a:lnTo>
                        <a:pt x="0" y="3"/>
                      </a:lnTo>
                      <a:lnTo>
                        <a:pt x="0" y="5"/>
                      </a:lnTo>
                      <a:lnTo>
                        <a:pt x="2" y="5"/>
                      </a:lnTo>
                      <a:lnTo>
                        <a:pt x="4" y="5"/>
                      </a:lnTo>
                      <a:lnTo>
                        <a:pt x="4"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4" name="Freeform 339">
                  <a:extLst>
                    <a:ext uri="{FF2B5EF4-FFF2-40B4-BE49-F238E27FC236}">
                      <a16:creationId xmlns:a16="http://schemas.microsoft.com/office/drawing/2014/main" id="{D258A29E-B19E-2742-88A9-36ECCAA7019F}"/>
                    </a:ext>
                  </a:extLst>
                </p:cNvPr>
                <p:cNvSpPr>
                  <a:spLocks/>
                </p:cNvSpPr>
                <p:nvPr/>
              </p:nvSpPr>
              <p:spPr bwMode="auto">
                <a:xfrm>
                  <a:off x="5337" y="2635"/>
                  <a:ext cx="68" cy="75"/>
                </a:xfrm>
                <a:custGeom>
                  <a:avLst/>
                  <a:gdLst>
                    <a:gd name="T0" fmla="*/ 46 w 68"/>
                    <a:gd name="T1" fmla="*/ 14 h 75"/>
                    <a:gd name="T2" fmla="*/ 40 w 68"/>
                    <a:gd name="T3" fmla="*/ 13 h 75"/>
                    <a:gd name="T4" fmla="*/ 40 w 68"/>
                    <a:gd name="T5" fmla="*/ 23 h 75"/>
                    <a:gd name="T6" fmla="*/ 34 w 68"/>
                    <a:gd name="T7" fmla="*/ 22 h 75"/>
                    <a:gd name="T8" fmla="*/ 27 w 68"/>
                    <a:gd name="T9" fmla="*/ 31 h 75"/>
                    <a:gd name="T10" fmla="*/ 27 w 68"/>
                    <a:gd name="T11" fmla="*/ 22 h 75"/>
                    <a:gd name="T12" fmla="*/ 19 w 68"/>
                    <a:gd name="T13" fmla="*/ 22 h 75"/>
                    <a:gd name="T14" fmla="*/ 16 w 68"/>
                    <a:gd name="T15" fmla="*/ 29 h 75"/>
                    <a:gd name="T16" fmla="*/ 7 w 68"/>
                    <a:gd name="T17" fmla="*/ 31 h 75"/>
                    <a:gd name="T18" fmla="*/ 2 w 68"/>
                    <a:gd name="T19" fmla="*/ 38 h 75"/>
                    <a:gd name="T20" fmla="*/ 3 w 68"/>
                    <a:gd name="T21" fmla="*/ 52 h 75"/>
                    <a:gd name="T22" fmla="*/ 8 w 68"/>
                    <a:gd name="T23" fmla="*/ 41 h 75"/>
                    <a:gd name="T24" fmla="*/ 13 w 68"/>
                    <a:gd name="T25" fmla="*/ 38 h 75"/>
                    <a:gd name="T26" fmla="*/ 14 w 68"/>
                    <a:gd name="T27" fmla="*/ 41 h 75"/>
                    <a:gd name="T28" fmla="*/ 17 w 68"/>
                    <a:gd name="T29" fmla="*/ 39 h 75"/>
                    <a:gd name="T30" fmla="*/ 20 w 68"/>
                    <a:gd name="T31" fmla="*/ 41 h 75"/>
                    <a:gd name="T32" fmla="*/ 21 w 68"/>
                    <a:gd name="T33" fmla="*/ 41 h 75"/>
                    <a:gd name="T34" fmla="*/ 23 w 68"/>
                    <a:gd name="T35" fmla="*/ 36 h 75"/>
                    <a:gd name="T36" fmla="*/ 29 w 68"/>
                    <a:gd name="T37" fmla="*/ 40 h 75"/>
                    <a:gd name="T38" fmla="*/ 34 w 68"/>
                    <a:gd name="T39" fmla="*/ 48 h 75"/>
                    <a:gd name="T40" fmla="*/ 31 w 68"/>
                    <a:gd name="T41" fmla="*/ 49 h 75"/>
                    <a:gd name="T42" fmla="*/ 31 w 68"/>
                    <a:gd name="T43" fmla="*/ 55 h 75"/>
                    <a:gd name="T44" fmla="*/ 34 w 68"/>
                    <a:gd name="T45" fmla="*/ 64 h 75"/>
                    <a:gd name="T46" fmla="*/ 41 w 68"/>
                    <a:gd name="T47" fmla="*/ 70 h 75"/>
                    <a:gd name="T48" fmla="*/ 47 w 68"/>
                    <a:gd name="T49" fmla="*/ 69 h 75"/>
                    <a:gd name="T50" fmla="*/ 48 w 68"/>
                    <a:gd name="T51" fmla="*/ 70 h 75"/>
                    <a:gd name="T52" fmla="*/ 52 w 68"/>
                    <a:gd name="T53" fmla="*/ 73 h 75"/>
                    <a:gd name="T54" fmla="*/ 55 w 68"/>
                    <a:gd name="T55" fmla="*/ 62 h 75"/>
                    <a:gd name="T56" fmla="*/ 51 w 68"/>
                    <a:gd name="T57" fmla="*/ 52 h 75"/>
                    <a:gd name="T58" fmla="*/ 59 w 68"/>
                    <a:gd name="T59" fmla="*/ 47 h 75"/>
                    <a:gd name="T60" fmla="*/ 61 w 68"/>
                    <a:gd name="T61" fmla="*/ 56 h 75"/>
                    <a:gd name="T62" fmla="*/ 63 w 68"/>
                    <a:gd name="T63" fmla="*/ 61 h 75"/>
                    <a:gd name="T64" fmla="*/ 63 w 68"/>
                    <a:gd name="T65" fmla="*/ 50 h 75"/>
                    <a:gd name="T66" fmla="*/ 65 w 68"/>
                    <a:gd name="T67" fmla="*/ 50 h 75"/>
                    <a:gd name="T68" fmla="*/ 68 w 68"/>
                    <a:gd name="T69" fmla="*/ 40 h 75"/>
                    <a:gd name="T70" fmla="*/ 65 w 68"/>
                    <a:gd name="T71" fmla="*/ 31 h 75"/>
                    <a:gd name="T72" fmla="*/ 63 w 68"/>
                    <a:gd name="T73" fmla="*/ 24 h 75"/>
                    <a:gd name="T74" fmla="*/ 60 w 68"/>
                    <a:gd name="T75" fmla="*/ 20 h 75"/>
                    <a:gd name="T76" fmla="*/ 62 w 68"/>
                    <a:gd name="T77" fmla="*/ 14 h 75"/>
                    <a:gd name="T78" fmla="*/ 59 w 68"/>
                    <a:gd name="T79" fmla="*/ 10 h 75"/>
                    <a:gd name="T80" fmla="*/ 51 w 68"/>
                    <a:gd name="T81" fmla="*/ 0 h 75"/>
                    <a:gd name="T82" fmla="*/ 48 w 68"/>
                    <a:gd name="T83" fmla="*/ 3 h 75"/>
                    <a:gd name="T84" fmla="*/ 47 w 68"/>
                    <a:gd name="T85"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75">
                      <a:moveTo>
                        <a:pt x="47" y="10"/>
                      </a:moveTo>
                      <a:lnTo>
                        <a:pt x="46" y="10"/>
                      </a:lnTo>
                      <a:lnTo>
                        <a:pt x="46" y="14"/>
                      </a:lnTo>
                      <a:lnTo>
                        <a:pt x="45" y="16"/>
                      </a:lnTo>
                      <a:lnTo>
                        <a:pt x="44" y="14"/>
                      </a:lnTo>
                      <a:lnTo>
                        <a:pt x="40" y="13"/>
                      </a:lnTo>
                      <a:lnTo>
                        <a:pt x="39" y="20"/>
                      </a:lnTo>
                      <a:lnTo>
                        <a:pt x="40" y="21"/>
                      </a:lnTo>
                      <a:lnTo>
                        <a:pt x="40" y="23"/>
                      </a:lnTo>
                      <a:lnTo>
                        <a:pt x="38" y="24"/>
                      </a:lnTo>
                      <a:lnTo>
                        <a:pt x="37" y="21"/>
                      </a:lnTo>
                      <a:lnTo>
                        <a:pt x="34" y="22"/>
                      </a:lnTo>
                      <a:lnTo>
                        <a:pt x="33" y="28"/>
                      </a:lnTo>
                      <a:lnTo>
                        <a:pt x="30" y="30"/>
                      </a:lnTo>
                      <a:lnTo>
                        <a:pt x="27" y="31"/>
                      </a:lnTo>
                      <a:lnTo>
                        <a:pt x="24" y="34"/>
                      </a:lnTo>
                      <a:lnTo>
                        <a:pt x="27" y="28"/>
                      </a:lnTo>
                      <a:lnTo>
                        <a:pt x="27" y="22"/>
                      </a:lnTo>
                      <a:lnTo>
                        <a:pt x="23" y="18"/>
                      </a:lnTo>
                      <a:lnTo>
                        <a:pt x="21" y="19"/>
                      </a:lnTo>
                      <a:lnTo>
                        <a:pt x="19" y="22"/>
                      </a:lnTo>
                      <a:lnTo>
                        <a:pt x="16" y="24"/>
                      </a:lnTo>
                      <a:lnTo>
                        <a:pt x="15" y="27"/>
                      </a:lnTo>
                      <a:lnTo>
                        <a:pt x="16" y="29"/>
                      </a:lnTo>
                      <a:lnTo>
                        <a:pt x="12" y="31"/>
                      </a:lnTo>
                      <a:lnTo>
                        <a:pt x="9" y="29"/>
                      </a:lnTo>
                      <a:lnTo>
                        <a:pt x="7" y="31"/>
                      </a:lnTo>
                      <a:lnTo>
                        <a:pt x="4" y="33"/>
                      </a:lnTo>
                      <a:lnTo>
                        <a:pt x="2" y="36"/>
                      </a:lnTo>
                      <a:lnTo>
                        <a:pt x="2" y="38"/>
                      </a:lnTo>
                      <a:lnTo>
                        <a:pt x="2" y="44"/>
                      </a:lnTo>
                      <a:lnTo>
                        <a:pt x="0" y="48"/>
                      </a:lnTo>
                      <a:lnTo>
                        <a:pt x="3" y="52"/>
                      </a:lnTo>
                      <a:lnTo>
                        <a:pt x="4" y="50"/>
                      </a:lnTo>
                      <a:lnTo>
                        <a:pt x="6" y="43"/>
                      </a:lnTo>
                      <a:lnTo>
                        <a:pt x="8" y="41"/>
                      </a:lnTo>
                      <a:lnTo>
                        <a:pt x="9" y="37"/>
                      </a:lnTo>
                      <a:lnTo>
                        <a:pt x="11" y="36"/>
                      </a:lnTo>
                      <a:lnTo>
                        <a:pt x="13" y="38"/>
                      </a:lnTo>
                      <a:lnTo>
                        <a:pt x="13" y="41"/>
                      </a:lnTo>
                      <a:lnTo>
                        <a:pt x="13" y="43"/>
                      </a:lnTo>
                      <a:lnTo>
                        <a:pt x="14" y="41"/>
                      </a:lnTo>
                      <a:lnTo>
                        <a:pt x="16" y="43"/>
                      </a:lnTo>
                      <a:lnTo>
                        <a:pt x="16" y="40"/>
                      </a:lnTo>
                      <a:lnTo>
                        <a:pt x="17" y="39"/>
                      </a:lnTo>
                      <a:lnTo>
                        <a:pt x="19" y="39"/>
                      </a:lnTo>
                      <a:lnTo>
                        <a:pt x="18" y="41"/>
                      </a:lnTo>
                      <a:lnTo>
                        <a:pt x="20" y="41"/>
                      </a:lnTo>
                      <a:lnTo>
                        <a:pt x="21" y="43"/>
                      </a:lnTo>
                      <a:lnTo>
                        <a:pt x="23" y="44"/>
                      </a:lnTo>
                      <a:lnTo>
                        <a:pt x="21" y="41"/>
                      </a:lnTo>
                      <a:lnTo>
                        <a:pt x="22" y="39"/>
                      </a:lnTo>
                      <a:lnTo>
                        <a:pt x="21" y="38"/>
                      </a:lnTo>
                      <a:lnTo>
                        <a:pt x="23" y="36"/>
                      </a:lnTo>
                      <a:lnTo>
                        <a:pt x="24" y="36"/>
                      </a:lnTo>
                      <a:lnTo>
                        <a:pt x="27" y="39"/>
                      </a:lnTo>
                      <a:lnTo>
                        <a:pt x="29" y="40"/>
                      </a:lnTo>
                      <a:lnTo>
                        <a:pt x="32" y="42"/>
                      </a:lnTo>
                      <a:lnTo>
                        <a:pt x="32" y="45"/>
                      </a:lnTo>
                      <a:lnTo>
                        <a:pt x="34" y="48"/>
                      </a:lnTo>
                      <a:lnTo>
                        <a:pt x="32" y="47"/>
                      </a:lnTo>
                      <a:lnTo>
                        <a:pt x="31" y="48"/>
                      </a:lnTo>
                      <a:lnTo>
                        <a:pt x="31" y="49"/>
                      </a:lnTo>
                      <a:lnTo>
                        <a:pt x="30" y="52"/>
                      </a:lnTo>
                      <a:lnTo>
                        <a:pt x="31" y="53"/>
                      </a:lnTo>
                      <a:lnTo>
                        <a:pt x="31" y="55"/>
                      </a:lnTo>
                      <a:lnTo>
                        <a:pt x="30" y="58"/>
                      </a:lnTo>
                      <a:lnTo>
                        <a:pt x="33" y="61"/>
                      </a:lnTo>
                      <a:lnTo>
                        <a:pt x="34" y="64"/>
                      </a:lnTo>
                      <a:lnTo>
                        <a:pt x="36" y="68"/>
                      </a:lnTo>
                      <a:lnTo>
                        <a:pt x="39" y="68"/>
                      </a:lnTo>
                      <a:lnTo>
                        <a:pt x="41" y="70"/>
                      </a:lnTo>
                      <a:lnTo>
                        <a:pt x="44" y="72"/>
                      </a:lnTo>
                      <a:lnTo>
                        <a:pt x="47" y="70"/>
                      </a:lnTo>
                      <a:lnTo>
                        <a:pt x="47" y="69"/>
                      </a:lnTo>
                      <a:lnTo>
                        <a:pt x="48" y="67"/>
                      </a:lnTo>
                      <a:lnTo>
                        <a:pt x="49" y="69"/>
                      </a:lnTo>
                      <a:lnTo>
                        <a:pt x="48" y="70"/>
                      </a:lnTo>
                      <a:lnTo>
                        <a:pt x="49" y="73"/>
                      </a:lnTo>
                      <a:lnTo>
                        <a:pt x="50" y="75"/>
                      </a:lnTo>
                      <a:lnTo>
                        <a:pt x="52" y="73"/>
                      </a:lnTo>
                      <a:lnTo>
                        <a:pt x="56" y="67"/>
                      </a:lnTo>
                      <a:lnTo>
                        <a:pt x="56" y="64"/>
                      </a:lnTo>
                      <a:lnTo>
                        <a:pt x="55" y="62"/>
                      </a:lnTo>
                      <a:lnTo>
                        <a:pt x="54" y="57"/>
                      </a:lnTo>
                      <a:lnTo>
                        <a:pt x="51" y="55"/>
                      </a:lnTo>
                      <a:lnTo>
                        <a:pt x="51" y="52"/>
                      </a:lnTo>
                      <a:lnTo>
                        <a:pt x="55" y="45"/>
                      </a:lnTo>
                      <a:lnTo>
                        <a:pt x="57" y="44"/>
                      </a:lnTo>
                      <a:lnTo>
                        <a:pt x="59" y="47"/>
                      </a:lnTo>
                      <a:lnTo>
                        <a:pt x="59" y="50"/>
                      </a:lnTo>
                      <a:lnTo>
                        <a:pt x="61" y="53"/>
                      </a:lnTo>
                      <a:lnTo>
                        <a:pt x="61" y="56"/>
                      </a:lnTo>
                      <a:lnTo>
                        <a:pt x="62" y="61"/>
                      </a:lnTo>
                      <a:lnTo>
                        <a:pt x="63" y="63"/>
                      </a:lnTo>
                      <a:lnTo>
                        <a:pt x="63" y="61"/>
                      </a:lnTo>
                      <a:lnTo>
                        <a:pt x="63" y="57"/>
                      </a:lnTo>
                      <a:lnTo>
                        <a:pt x="62" y="52"/>
                      </a:lnTo>
                      <a:lnTo>
                        <a:pt x="63" y="50"/>
                      </a:lnTo>
                      <a:lnTo>
                        <a:pt x="65" y="50"/>
                      </a:lnTo>
                      <a:lnTo>
                        <a:pt x="65" y="52"/>
                      </a:lnTo>
                      <a:lnTo>
                        <a:pt x="65" y="50"/>
                      </a:lnTo>
                      <a:lnTo>
                        <a:pt x="67" y="50"/>
                      </a:lnTo>
                      <a:lnTo>
                        <a:pt x="68" y="45"/>
                      </a:lnTo>
                      <a:lnTo>
                        <a:pt x="68" y="40"/>
                      </a:lnTo>
                      <a:lnTo>
                        <a:pt x="66" y="37"/>
                      </a:lnTo>
                      <a:lnTo>
                        <a:pt x="65" y="34"/>
                      </a:lnTo>
                      <a:lnTo>
                        <a:pt x="65" y="31"/>
                      </a:lnTo>
                      <a:lnTo>
                        <a:pt x="64" y="27"/>
                      </a:lnTo>
                      <a:lnTo>
                        <a:pt x="63" y="28"/>
                      </a:lnTo>
                      <a:lnTo>
                        <a:pt x="63" y="24"/>
                      </a:lnTo>
                      <a:lnTo>
                        <a:pt x="63" y="22"/>
                      </a:lnTo>
                      <a:lnTo>
                        <a:pt x="61" y="22"/>
                      </a:lnTo>
                      <a:lnTo>
                        <a:pt x="60" y="20"/>
                      </a:lnTo>
                      <a:lnTo>
                        <a:pt x="61" y="18"/>
                      </a:lnTo>
                      <a:lnTo>
                        <a:pt x="62" y="18"/>
                      </a:lnTo>
                      <a:lnTo>
                        <a:pt x="62" y="14"/>
                      </a:lnTo>
                      <a:lnTo>
                        <a:pt x="61" y="10"/>
                      </a:lnTo>
                      <a:lnTo>
                        <a:pt x="61" y="8"/>
                      </a:lnTo>
                      <a:lnTo>
                        <a:pt x="59" y="10"/>
                      </a:lnTo>
                      <a:lnTo>
                        <a:pt x="56" y="7"/>
                      </a:lnTo>
                      <a:lnTo>
                        <a:pt x="52" y="3"/>
                      </a:lnTo>
                      <a:lnTo>
                        <a:pt x="51" y="0"/>
                      </a:lnTo>
                      <a:lnTo>
                        <a:pt x="51" y="0"/>
                      </a:lnTo>
                      <a:lnTo>
                        <a:pt x="48" y="0"/>
                      </a:lnTo>
                      <a:lnTo>
                        <a:pt x="48" y="3"/>
                      </a:lnTo>
                      <a:lnTo>
                        <a:pt x="50" y="10"/>
                      </a:lnTo>
                      <a:lnTo>
                        <a:pt x="49" y="13"/>
                      </a:lnTo>
                      <a:lnTo>
                        <a:pt x="4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5" name="Freeform 340">
                  <a:extLst>
                    <a:ext uri="{FF2B5EF4-FFF2-40B4-BE49-F238E27FC236}">
                      <a16:creationId xmlns:a16="http://schemas.microsoft.com/office/drawing/2014/main" id="{01C79FAA-C4AC-AE41-A7EE-258FA0084D00}"/>
                    </a:ext>
                  </a:extLst>
                </p:cNvPr>
                <p:cNvSpPr>
                  <a:spLocks/>
                </p:cNvSpPr>
                <p:nvPr/>
              </p:nvSpPr>
              <p:spPr bwMode="auto">
                <a:xfrm>
                  <a:off x="5388" y="2617"/>
                  <a:ext cx="3" cy="2"/>
                </a:xfrm>
                <a:custGeom>
                  <a:avLst/>
                  <a:gdLst>
                    <a:gd name="T0" fmla="*/ 1 w 3"/>
                    <a:gd name="T1" fmla="*/ 1 h 2"/>
                    <a:gd name="T2" fmla="*/ 2 w 3"/>
                    <a:gd name="T3" fmla="*/ 2 h 2"/>
                    <a:gd name="T4" fmla="*/ 3 w 3"/>
                    <a:gd name="T5" fmla="*/ 1 h 2"/>
                    <a:gd name="T6" fmla="*/ 0 w 3"/>
                    <a:gd name="T7" fmla="*/ 0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lnTo>
                        <a:pt x="2" y="2"/>
                      </a:ln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6" name="Freeform 341">
                  <a:extLst>
                    <a:ext uri="{FF2B5EF4-FFF2-40B4-BE49-F238E27FC236}">
                      <a16:creationId xmlns:a16="http://schemas.microsoft.com/office/drawing/2014/main" id="{0A7B2D61-84D4-E646-945F-43C219826B23}"/>
                    </a:ext>
                  </a:extLst>
                </p:cNvPr>
                <p:cNvSpPr>
                  <a:spLocks/>
                </p:cNvSpPr>
                <p:nvPr/>
              </p:nvSpPr>
              <p:spPr bwMode="auto">
                <a:xfrm>
                  <a:off x="5301" y="2595"/>
                  <a:ext cx="4" cy="6"/>
                </a:xfrm>
                <a:custGeom>
                  <a:avLst/>
                  <a:gdLst>
                    <a:gd name="T0" fmla="*/ 2 w 4"/>
                    <a:gd name="T1" fmla="*/ 6 h 6"/>
                    <a:gd name="T2" fmla="*/ 4 w 4"/>
                    <a:gd name="T3" fmla="*/ 5 h 6"/>
                    <a:gd name="T4" fmla="*/ 4 w 4"/>
                    <a:gd name="T5" fmla="*/ 4 h 6"/>
                    <a:gd name="T6" fmla="*/ 4 w 4"/>
                    <a:gd name="T7" fmla="*/ 1 h 6"/>
                    <a:gd name="T8" fmla="*/ 0 w 4"/>
                    <a:gd name="T9" fmla="*/ 0 h 6"/>
                    <a:gd name="T10" fmla="*/ 0 w 4"/>
                    <a:gd name="T11" fmla="*/ 2 h 6"/>
                    <a:gd name="T12" fmla="*/ 1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5"/>
                      </a:lnTo>
                      <a:lnTo>
                        <a:pt x="4" y="4"/>
                      </a:lnTo>
                      <a:lnTo>
                        <a:pt x="4" y="1"/>
                      </a:lnTo>
                      <a:lnTo>
                        <a:pt x="0" y="0"/>
                      </a:lnTo>
                      <a:lnTo>
                        <a:pt x="0" y="2"/>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7" name="Freeform 342">
                  <a:extLst>
                    <a:ext uri="{FF2B5EF4-FFF2-40B4-BE49-F238E27FC236}">
                      <a16:creationId xmlns:a16="http://schemas.microsoft.com/office/drawing/2014/main" id="{2DB3BBF9-BEBE-F543-864A-7848A656DDA3}"/>
                    </a:ext>
                  </a:extLst>
                </p:cNvPr>
                <p:cNvSpPr>
                  <a:spLocks/>
                </p:cNvSpPr>
                <p:nvPr/>
              </p:nvSpPr>
              <p:spPr bwMode="auto">
                <a:xfrm>
                  <a:off x="5312" y="2460"/>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8" name="Freeform 343">
                  <a:extLst>
                    <a:ext uri="{FF2B5EF4-FFF2-40B4-BE49-F238E27FC236}">
                      <a16:creationId xmlns:a16="http://schemas.microsoft.com/office/drawing/2014/main" id="{5FF31FF7-3FA9-DC41-B28D-0174B6FA2899}"/>
                    </a:ext>
                  </a:extLst>
                </p:cNvPr>
                <p:cNvSpPr>
                  <a:spLocks/>
                </p:cNvSpPr>
                <p:nvPr/>
              </p:nvSpPr>
              <p:spPr bwMode="auto">
                <a:xfrm>
                  <a:off x="5332" y="2595"/>
                  <a:ext cx="21" cy="26"/>
                </a:xfrm>
                <a:custGeom>
                  <a:avLst/>
                  <a:gdLst>
                    <a:gd name="T0" fmla="*/ 7 w 21"/>
                    <a:gd name="T1" fmla="*/ 3 h 26"/>
                    <a:gd name="T2" fmla="*/ 4 w 21"/>
                    <a:gd name="T3" fmla="*/ 0 h 26"/>
                    <a:gd name="T4" fmla="*/ 0 w 21"/>
                    <a:gd name="T5" fmla="*/ 1 h 26"/>
                    <a:gd name="T6" fmla="*/ 0 w 21"/>
                    <a:gd name="T7" fmla="*/ 3 h 26"/>
                    <a:gd name="T8" fmla="*/ 3 w 21"/>
                    <a:gd name="T9" fmla="*/ 4 h 26"/>
                    <a:gd name="T10" fmla="*/ 4 w 21"/>
                    <a:gd name="T11" fmla="*/ 5 h 26"/>
                    <a:gd name="T12" fmla="*/ 4 w 21"/>
                    <a:gd name="T13" fmla="*/ 8 h 26"/>
                    <a:gd name="T14" fmla="*/ 4 w 21"/>
                    <a:gd name="T15" fmla="*/ 11 h 26"/>
                    <a:gd name="T16" fmla="*/ 4 w 21"/>
                    <a:gd name="T17" fmla="*/ 17 h 26"/>
                    <a:gd name="T18" fmla="*/ 3 w 21"/>
                    <a:gd name="T19" fmla="*/ 21 h 26"/>
                    <a:gd name="T20" fmla="*/ 4 w 21"/>
                    <a:gd name="T21" fmla="*/ 26 h 26"/>
                    <a:gd name="T22" fmla="*/ 5 w 21"/>
                    <a:gd name="T23" fmla="*/ 26 h 26"/>
                    <a:gd name="T24" fmla="*/ 6 w 21"/>
                    <a:gd name="T25" fmla="*/ 25 h 26"/>
                    <a:gd name="T26" fmla="*/ 9 w 21"/>
                    <a:gd name="T27" fmla="*/ 23 h 26"/>
                    <a:gd name="T28" fmla="*/ 11 w 21"/>
                    <a:gd name="T29" fmla="*/ 23 h 26"/>
                    <a:gd name="T30" fmla="*/ 11 w 21"/>
                    <a:gd name="T31" fmla="*/ 21 h 26"/>
                    <a:gd name="T32" fmla="*/ 13 w 21"/>
                    <a:gd name="T33" fmla="*/ 21 h 26"/>
                    <a:gd name="T34" fmla="*/ 14 w 21"/>
                    <a:gd name="T35" fmla="*/ 19 h 26"/>
                    <a:gd name="T36" fmla="*/ 18 w 21"/>
                    <a:gd name="T37" fmla="*/ 16 h 26"/>
                    <a:gd name="T38" fmla="*/ 19 w 21"/>
                    <a:gd name="T39" fmla="*/ 12 h 26"/>
                    <a:gd name="T40" fmla="*/ 21 w 21"/>
                    <a:gd name="T41" fmla="*/ 11 h 26"/>
                    <a:gd name="T42" fmla="*/ 21 w 21"/>
                    <a:gd name="T43" fmla="*/ 8 h 26"/>
                    <a:gd name="T44" fmla="*/ 20 w 21"/>
                    <a:gd name="T45" fmla="*/ 5 h 26"/>
                    <a:gd name="T46" fmla="*/ 18 w 21"/>
                    <a:gd name="T47" fmla="*/ 6 h 26"/>
                    <a:gd name="T48" fmla="*/ 16 w 21"/>
                    <a:gd name="T49" fmla="*/ 9 h 26"/>
                    <a:gd name="T50" fmla="*/ 14 w 21"/>
                    <a:gd name="T51" fmla="*/ 6 h 26"/>
                    <a:gd name="T52" fmla="*/ 12 w 21"/>
                    <a:gd name="T53" fmla="*/ 5 h 26"/>
                    <a:gd name="T54" fmla="*/ 10 w 21"/>
                    <a:gd name="T55" fmla="*/ 5 h 26"/>
                    <a:gd name="T56" fmla="*/ 8 w 21"/>
                    <a:gd name="T57" fmla="*/ 5 h 26"/>
                    <a:gd name="T58" fmla="*/ 8 w 21"/>
                    <a:gd name="T59" fmla="*/ 4 h 26"/>
                    <a:gd name="T60" fmla="*/ 7 w 21"/>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26">
                      <a:moveTo>
                        <a:pt x="7" y="3"/>
                      </a:moveTo>
                      <a:lnTo>
                        <a:pt x="4" y="0"/>
                      </a:lnTo>
                      <a:lnTo>
                        <a:pt x="0" y="1"/>
                      </a:lnTo>
                      <a:lnTo>
                        <a:pt x="0" y="3"/>
                      </a:lnTo>
                      <a:lnTo>
                        <a:pt x="3" y="4"/>
                      </a:lnTo>
                      <a:lnTo>
                        <a:pt x="4" y="5"/>
                      </a:lnTo>
                      <a:lnTo>
                        <a:pt x="4" y="8"/>
                      </a:lnTo>
                      <a:lnTo>
                        <a:pt x="4" y="11"/>
                      </a:lnTo>
                      <a:lnTo>
                        <a:pt x="4" y="17"/>
                      </a:lnTo>
                      <a:lnTo>
                        <a:pt x="3" y="21"/>
                      </a:lnTo>
                      <a:lnTo>
                        <a:pt x="4" y="26"/>
                      </a:lnTo>
                      <a:lnTo>
                        <a:pt x="5" y="26"/>
                      </a:lnTo>
                      <a:lnTo>
                        <a:pt x="6" y="25"/>
                      </a:lnTo>
                      <a:lnTo>
                        <a:pt x="9" y="23"/>
                      </a:lnTo>
                      <a:lnTo>
                        <a:pt x="11" y="23"/>
                      </a:lnTo>
                      <a:lnTo>
                        <a:pt x="11" y="21"/>
                      </a:lnTo>
                      <a:lnTo>
                        <a:pt x="13" y="21"/>
                      </a:lnTo>
                      <a:lnTo>
                        <a:pt x="14" y="19"/>
                      </a:lnTo>
                      <a:lnTo>
                        <a:pt x="18" y="16"/>
                      </a:lnTo>
                      <a:lnTo>
                        <a:pt x="19" y="12"/>
                      </a:lnTo>
                      <a:lnTo>
                        <a:pt x="21" y="11"/>
                      </a:lnTo>
                      <a:lnTo>
                        <a:pt x="21" y="8"/>
                      </a:lnTo>
                      <a:lnTo>
                        <a:pt x="20" y="5"/>
                      </a:lnTo>
                      <a:lnTo>
                        <a:pt x="18" y="6"/>
                      </a:lnTo>
                      <a:lnTo>
                        <a:pt x="16" y="9"/>
                      </a:lnTo>
                      <a:lnTo>
                        <a:pt x="14" y="6"/>
                      </a:lnTo>
                      <a:lnTo>
                        <a:pt x="12" y="5"/>
                      </a:lnTo>
                      <a:lnTo>
                        <a:pt x="10" y="5"/>
                      </a:lnTo>
                      <a:lnTo>
                        <a:pt x="8"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9" name="Freeform 344">
                  <a:extLst>
                    <a:ext uri="{FF2B5EF4-FFF2-40B4-BE49-F238E27FC236}">
                      <a16:creationId xmlns:a16="http://schemas.microsoft.com/office/drawing/2014/main" id="{6623CB29-4A93-C841-83B1-8B8F7EF73DFC}"/>
                    </a:ext>
                  </a:extLst>
                </p:cNvPr>
                <p:cNvSpPr>
                  <a:spLocks/>
                </p:cNvSpPr>
                <p:nvPr/>
              </p:nvSpPr>
              <p:spPr bwMode="auto">
                <a:xfrm>
                  <a:off x="5341" y="2585"/>
                  <a:ext cx="3" cy="3"/>
                </a:xfrm>
                <a:custGeom>
                  <a:avLst/>
                  <a:gdLst>
                    <a:gd name="T0" fmla="*/ 3 w 3"/>
                    <a:gd name="T1" fmla="*/ 2 h 3"/>
                    <a:gd name="T2" fmla="*/ 3 w 3"/>
                    <a:gd name="T3" fmla="*/ 1 h 3"/>
                    <a:gd name="T4" fmla="*/ 2 w 3"/>
                    <a:gd name="T5" fmla="*/ 0 h 3"/>
                    <a:gd name="T6" fmla="*/ 0 w 3"/>
                    <a:gd name="T7" fmla="*/ 1 h 3"/>
                    <a:gd name="T8" fmla="*/ 1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1"/>
                      </a:ln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0" name="Freeform 345">
                  <a:extLst>
                    <a:ext uri="{FF2B5EF4-FFF2-40B4-BE49-F238E27FC236}">
                      <a16:creationId xmlns:a16="http://schemas.microsoft.com/office/drawing/2014/main" id="{698D213E-F1FE-CE47-BAF0-0D3290A6C2DD}"/>
                    </a:ext>
                  </a:extLst>
                </p:cNvPr>
                <p:cNvSpPr>
                  <a:spLocks/>
                </p:cNvSpPr>
                <p:nvPr/>
              </p:nvSpPr>
              <p:spPr bwMode="auto">
                <a:xfrm>
                  <a:off x="5387" y="2621"/>
                  <a:ext cx="4" cy="14"/>
                </a:xfrm>
                <a:custGeom>
                  <a:avLst/>
                  <a:gdLst>
                    <a:gd name="T0" fmla="*/ 0 w 4"/>
                    <a:gd name="T1" fmla="*/ 5 h 14"/>
                    <a:gd name="T2" fmla="*/ 1 w 4"/>
                    <a:gd name="T3" fmla="*/ 9 h 14"/>
                    <a:gd name="T4" fmla="*/ 1 w 4"/>
                    <a:gd name="T5" fmla="*/ 11 h 14"/>
                    <a:gd name="T6" fmla="*/ 2 w 4"/>
                    <a:gd name="T7" fmla="*/ 13 h 14"/>
                    <a:gd name="T8" fmla="*/ 3 w 4"/>
                    <a:gd name="T9" fmla="*/ 14 h 14"/>
                    <a:gd name="T10" fmla="*/ 4 w 4"/>
                    <a:gd name="T11" fmla="*/ 10 h 14"/>
                    <a:gd name="T12" fmla="*/ 1 w 4"/>
                    <a:gd name="T13" fmla="*/ 7 h 14"/>
                    <a:gd name="T14" fmla="*/ 1 w 4"/>
                    <a:gd name="T15" fmla="*/ 4 h 14"/>
                    <a:gd name="T16" fmla="*/ 3 w 4"/>
                    <a:gd name="T17" fmla="*/ 3 h 14"/>
                    <a:gd name="T18" fmla="*/ 2 w 4"/>
                    <a:gd name="T19" fmla="*/ 0 h 14"/>
                    <a:gd name="T20" fmla="*/ 1 w 4"/>
                    <a:gd name="T21" fmla="*/ 1 h 14"/>
                    <a:gd name="T22" fmla="*/ 0 w 4"/>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5"/>
                      </a:moveTo>
                      <a:lnTo>
                        <a:pt x="1" y="9"/>
                      </a:lnTo>
                      <a:lnTo>
                        <a:pt x="1" y="11"/>
                      </a:lnTo>
                      <a:lnTo>
                        <a:pt x="2" y="13"/>
                      </a:lnTo>
                      <a:lnTo>
                        <a:pt x="3" y="14"/>
                      </a:lnTo>
                      <a:lnTo>
                        <a:pt x="4" y="10"/>
                      </a:lnTo>
                      <a:lnTo>
                        <a:pt x="1" y="7"/>
                      </a:lnTo>
                      <a:lnTo>
                        <a:pt x="1" y="4"/>
                      </a:lnTo>
                      <a:lnTo>
                        <a:pt x="3" y="3"/>
                      </a:lnTo>
                      <a:lnTo>
                        <a:pt x="2" y="0"/>
                      </a:lnTo>
                      <a:lnTo>
                        <a:pt x="1" y="1"/>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1" name="Freeform 346">
                  <a:extLst>
                    <a:ext uri="{FF2B5EF4-FFF2-40B4-BE49-F238E27FC236}">
                      <a16:creationId xmlns:a16="http://schemas.microsoft.com/office/drawing/2014/main" id="{81459B77-8027-4E43-833D-D88BDAF3C85F}"/>
                    </a:ext>
                  </a:extLst>
                </p:cNvPr>
                <p:cNvSpPr>
                  <a:spLocks/>
                </p:cNvSpPr>
                <p:nvPr/>
              </p:nvSpPr>
              <p:spPr bwMode="auto">
                <a:xfrm>
                  <a:off x="5351" y="2583"/>
                  <a:ext cx="14" cy="14"/>
                </a:xfrm>
                <a:custGeom>
                  <a:avLst/>
                  <a:gdLst>
                    <a:gd name="T0" fmla="*/ 0 w 14"/>
                    <a:gd name="T1" fmla="*/ 10 h 14"/>
                    <a:gd name="T2" fmla="*/ 1 w 14"/>
                    <a:gd name="T3" fmla="*/ 12 h 14"/>
                    <a:gd name="T4" fmla="*/ 3 w 14"/>
                    <a:gd name="T5" fmla="*/ 7 h 14"/>
                    <a:gd name="T6" fmla="*/ 6 w 14"/>
                    <a:gd name="T7" fmla="*/ 7 h 14"/>
                    <a:gd name="T8" fmla="*/ 9 w 14"/>
                    <a:gd name="T9" fmla="*/ 12 h 14"/>
                    <a:gd name="T10" fmla="*/ 12 w 14"/>
                    <a:gd name="T11" fmla="*/ 14 h 14"/>
                    <a:gd name="T12" fmla="*/ 14 w 14"/>
                    <a:gd name="T13" fmla="*/ 14 h 14"/>
                    <a:gd name="T14" fmla="*/ 14 w 14"/>
                    <a:gd name="T15" fmla="*/ 11 h 14"/>
                    <a:gd name="T16" fmla="*/ 13 w 14"/>
                    <a:gd name="T17" fmla="*/ 9 h 14"/>
                    <a:gd name="T18" fmla="*/ 8 w 14"/>
                    <a:gd name="T19" fmla="*/ 5 h 14"/>
                    <a:gd name="T20" fmla="*/ 6 w 14"/>
                    <a:gd name="T21" fmla="*/ 5 h 14"/>
                    <a:gd name="T22" fmla="*/ 4 w 14"/>
                    <a:gd name="T23" fmla="*/ 2 h 14"/>
                    <a:gd name="T24" fmla="*/ 2 w 14"/>
                    <a:gd name="T25" fmla="*/ 2 h 14"/>
                    <a:gd name="T26" fmla="*/ 3 w 14"/>
                    <a:gd name="T27" fmla="*/ 1 h 14"/>
                    <a:gd name="T28" fmla="*/ 1 w 14"/>
                    <a:gd name="T29" fmla="*/ 0 h 14"/>
                    <a:gd name="T30" fmla="*/ 1 w 14"/>
                    <a:gd name="T31" fmla="*/ 4 h 14"/>
                    <a:gd name="T32" fmla="*/ 2 w 14"/>
                    <a:gd name="T33" fmla="*/ 7 h 14"/>
                    <a:gd name="T34" fmla="*/ 0 w 14"/>
                    <a:gd name="T35" fmla="*/ 8 h 14"/>
                    <a:gd name="T36" fmla="*/ 0 w 14"/>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0" y="10"/>
                      </a:moveTo>
                      <a:lnTo>
                        <a:pt x="1" y="12"/>
                      </a:lnTo>
                      <a:lnTo>
                        <a:pt x="3" y="7"/>
                      </a:lnTo>
                      <a:lnTo>
                        <a:pt x="6" y="7"/>
                      </a:lnTo>
                      <a:lnTo>
                        <a:pt x="9" y="12"/>
                      </a:lnTo>
                      <a:lnTo>
                        <a:pt x="12" y="14"/>
                      </a:lnTo>
                      <a:lnTo>
                        <a:pt x="14" y="14"/>
                      </a:lnTo>
                      <a:lnTo>
                        <a:pt x="14" y="11"/>
                      </a:lnTo>
                      <a:lnTo>
                        <a:pt x="13" y="9"/>
                      </a:lnTo>
                      <a:lnTo>
                        <a:pt x="8" y="5"/>
                      </a:lnTo>
                      <a:lnTo>
                        <a:pt x="6" y="5"/>
                      </a:lnTo>
                      <a:lnTo>
                        <a:pt x="4" y="2"/>
                      </a:lnTo>
                      <a:lnTo>
                        <a:pt x="2" y="2"/>
                      </a:lnTo>
                      <a:lnTo>
                        <a:pt x="3" y="1"/>
                      </a:lnTo>
                      <a:lnTo>
                        <a:pt x="1" y="0"/>
                      </a:lnTo>
                      <a:lnTo>
                        <a:pt x="1" y="4"/>
                      </a:lnTo>
                      <a:lnTo>
                        <a:pt x="2" y="7"/>
                      </a:lnTo>
                      <a:lnTo>
                        <a:pt x="0" y="8"/>
                      </a:lnTo>
                      <a:lnTo>
                        <a:pt x="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2" name="Freeform 347">
                  <a:extLst>
                    <a:ext uri="{FF2B5EF4-FFF2-40B4-BE49-F238E27FC236}">
                      <a16:creationId xmlns:a16="http://schemas.microsoft.com/office/drawing/2014/main" id="{407B7AC9-5421-1D4F-9910-2FB02621DEB9}"/>
                    </a:ext>
                  </a:extLst>
                </p:cNvPr>
                <p:cNvSpPr>
                  <a:spLocks/>
                </p:cNvSpPr>
                <p:nvPr/>
              </p:nvSpPr>
              <p:spPr bwMode="auto">
                <a:xfrm>
                  <a:off x="5333" y="2581"/>
                  <a:ext cx="4" cy="12"/>
                </a:xfrm>
                <a:custGeom>
                  <a:avLst/>
                  <a:gdLst>
                    <a:gd name="T0" fmla="*/ 3 w 4"/>
                    <a:gd name="T1" fmla="*/ 1 h 12"/>
                    <a:gd name="T2" fmla="*/ 2 w 4"/>
                    <a:gd name="T3" fmla="*/ 4 h 12"/>
                    <a:gd name="T4" fmla="*/ 0 w 4"/>
                    <a:gd name="T5" fmla="*/ 7 h 12"/>
                    <a:gd name="T6" fmla="*/ 2 w 4"/>
                    <a:gd name="T7" fmla="*/ 12 h 12"/>
                    <a:gd name="T8" fmla="*/ 3 w 4"/>
                    <a:gd name="T9" fmla="*/ 11 h 12"/>
                    <a:gd name="T10" fmla="*/ 4 w 4"/>
                    <a:gd name="T11" fmla="*/ 6 h 12"/>
                    <a:gd name="T12" fmla="*/ 3 w 4"/>
                    <a:gd name="T13" fmla="*/ 4 h 12"/>
                    <a:gd name="T14" fmla="*/ 4 w 4"/>
                    <a:gd name="T15" fmla="*/ 0 h 12"/>
                    <a:gd name="T16" fmla="*/ 3 w 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3" y="1"/>
                      </a:moveTo>
                      <a:lnTo>
                        <a:pt x="2" y="4"/>
                      </a:lnTo>
                      <a:lnTo>
                        <a:pt x="0" y="7"/>
                      </a:lnTo>
                      <a:lnTo>
                        <a:pt x="2" y="12"/>
                      </a:lnTo>
                      <a:lnTo>
                        <a:pt x="3" y="11"/>
                      </a:lnTo>
                      <a:lnTo>
                        <a:pt x="4" y="6"/>
                      </a:lnTo>
                      <a:lnTo>
                        <a:pt x="3" y="4"/>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3" name="Freeform 348">
                  <a:extLst>
                    <a:ext uri="{FF2B5EF4-FFF2-40B4-BE49-F238E27FC236}">
                      <a16:creationId xmlns:a16="http://schemas.microsoft.com/office/drawing/2014/main" id="{6F494DE8-EE4E-3A4D-BA5E-86AEA14C4789}"/>
                    </a:ext>
                  </a:extLst>
                </p:cNvPr>
                <p:cNvSpPr>
                  <a:spLocks/>
                </p:cNvSpPr>
                <p:nvPr/>
              </p:nvSpPr>
              <p:spPr bwMode="auto">
                <a:xfrm>
                  <a:off x="5357" y="2583"/>
                  <a:ext cx="4" cy="4"/>
                </a:xfrm>
                <a:custGeom>
                  <a:avLst/>
                  <a:gdLst>
                    <a:gd name="T0" fmla="*/ 3 w 4"/>
                    <a:gd name="T1" fmla="*/ 4 h 4"/>
                    <a:gd name="T2" fmla="*/ 4 w 4"/>
                    <a:gd name="T3" fmla="*/ 4 h 4"/>
                    <a:gd name="T4" fmla="*/ 2 w 4"/>
                    <a:gd name="T5" fmla="*/ 0 h 4"/>
                    <a:gd name="T6" fmla="*/ 0 w 4"/>
                    <a:gd name="T7" fmla="*/ 0 h 4"/>
                    <a:gd name="T8" fmla="*/ 0 w 4"/>
                    <a:gd name="T9" fmla="*/ 1 h 4"/>
                    <a:gd name="T10" fmla="*/ 3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3" y="4"/>
                      </a:moveTo>
                      <a:lnTo>
                        <a:pt x="4" y="4"/>
                      </a:lnTo>
                      <a:lnTo>
                        <a:pt x="2" y="0"/>
                      </a:lnTo>
                      <a:lnTo>
                        <a:pt x="0" y="0"/>
                      </a:lnTo>
                      <a:lnTo>
                        <a:pt x="0" y="1"/>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4" name="Freeform 349">
                  <a:extLst>
                    <a:ext uri="{FF2B5EF4-FFF2-40B4-BE49-F238E27FC236}">
                      <a16:creationId xmlns:a16="http://schemas.microsoft.com/office/drawing/2014/main" id="{7D32A32F-DB99-B54B-B225-6380F3486D9C}"/>
                    </a:ext>
                  </a:extLst>
                </p:cNvPr>
                <p:cNvSpPr>
                  <a:spLocks/>
                </p:cNvSpPr>
                <p:nvPr/>
              </p:nvSpPr>
              <p:spPr bwMode="auto">
                <a:xfrm>
                  <a:off x="5342" y="2618"/>
                  <a:ext cx="4" cy="6"/>
                </a:xfrm>
                <a:custGeom>
                  <a:avLst/>
                  <a:gdLst>
                    <a:gd name="T0" fmla="*/ 4 w 4"/>
                    <a:gd name="T1" fmla="*/ 3 h 6"/>
                    <a:gd name="T2" fmla="*/ 4 w 4"/>
                    <a:gd name="T3" fmla="*/ 0 h 6"/>
                    <a:gd name="T4" fmla="*/ 3 w 4"/>
                    <a:gd name="T5" fmla="*/ 0 h 6"/>
                    <a:gd name="T6" fmla="*/ 1 w 4"/>
                    <a:gd name="T7" fmla="*/ 0 h 6"/>
                    <a:gd name="T8" fmla="*/ 0 w 4"/>
                    <a:gd name="T9" fmla="*/ 3 h 6"/>
                    <a:gd name="T10" fmla="*/ 1 w 4"/>
                    <a:gd name="T11" fmla="*/ 6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4" y="0"/>
                      </a:lnTo>
                      <a:lnTo>
                        <a:pt x="3" y="0"/>
                      </a:lnTo>
                      <a:lnTo>
                        <a:pt x="1" y="0"/>
                      </a:lnTo>
                      <a:lnTo>
                        <a:pt x="0" y="3"/>
                      </a:lnTo>
                      <a:lnTo>
                        <a:pt x="1"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5" name="Freeform 350">
                  <a:extLst>
                    <a:ext uri="{FF2B5EF4-FFF2-40B4-BE49-F238E27FC236}">
                      <a16:creationId xmlns:a16="http://schemas.microsoft.com/office/drawing/2014/main" id="{56692B7A-5CBC-5442-95DC-2274652F74D5}"/>
                    </a:ext>
                  </a:extLst>
                </p:cNvPr>
                <p:cNvSpPr>
                  <a:spLocks/>
                </p:cNvSpPr>
                <p:nvPr/>
              </p:nvSpPr>
              <p:spPr bwMode="auto">
                <a:xfrm>
                  <a:off x="5308" y="2566"/>
                  <a:ext cx="19" cy="25"/>
                </a:xfrm>
                <a:custGeom>
                  <a:avLst/>
                  <a:gdLst>
                    <a:gd name="T0" fmla="*/ 18 w 19"/>
                    <a:gd name="T1" fmla="*/ 7 h 25"/>
                    <a:gd name="T2" fmla="*/ 16 w 19"/>
                    <a:gd name="T3" fmla="*/ 7 h 25"/>
                    <a:gd name="T4" fmla="*/ 10 w 19"/>
                    <a:gd name="T5" fmla="*/ 0 h 25"/>
                    <a:gd name="T6" fmla="*/ 7 w 19"/>
                    <a:gd name="T7" fmla="*/ 1 h 25"/>
                    <a:gd name="T8" fmla="*/ 4 w 19"/>
                    <a:gd name="T9" fmla="*/ 0 h 25"/>
                    <a:gd name="T10" fmla="*/ 0 w 19"/>
                    <a:gd name="T11" fmla="*/ 1 h 25"/>
                    <a:gd name="T12" fmla="*/ 1 w 19"/>
                    <a:gd name="T13" fmla="*/ 3 h 25"/>
                    <a:gd name="T14" fmla="*/ 4 w 19"/>
                    <a:gd name="T15" fmla="*/ 3 h 25"/>
                    <a:gd name="T16" fmla="*/ 4 w 19"/>
                    <a:gd name="T17" fmla="*/ 7 h 25"/>
                    <a:gd name="T18" fmla="*/ 6 w 19"/>
                    <a:gd name="T19" fmla="*/ 7 h 25"/>
                    <a:gd name="T20" fmla="*/ 7 w 19"/>
                    <a:gd name="T21" fmla="*/ 10 h 25"/>
                    <a:gd name="T22" fmla="*/ 7 w 19"/>
                    <a:gd name="T23" fmla="*/ 16 h 25"/>
                    <a:gd name="T24" fmla="*/ 10 w 19"/>
                    <a:gd name="T25" fmla="*/ 17 h 25"/>
                    <a:gd name="T26" fmla="*/ 10 w 19"/>
                    <a:gd name="T27" fmla="*/ 21 h 25"/>
                    <a:gd name="T28" fmla="*/ 13 w 19"/>
                    <a:gd name="T29" fmla="*/ 24 h 25"/>
                    <a:gd name="T30" fmla="*/ 15 w 19"/>
                    <a:gd name="T31" fmla="*/ 25 h 25"/>
                    <a:gd name="T32" fmla="*/ 18 w 19"/>
                    <a:gd name="T33" fmla="*/ 22 h 25"/>
                    <a:gd name="T34" fmla="*/ 18 w 19"/>
                    <a:gd name="T35" fmla="*/ 20 h 25"/>
                    <a:gd name="T36" fmla="*/ 19 w 19"/>
                    <a:gd name="T37" fmla="*/ 18 h 25"/>
                    <a:gd name="T38" fmla="*/ 19 w 19"/>
                    <a:gd name="T39" fmla="*/ 16 h 25"/>
                    <a:gd name="T40" fmla="*/ 18 w 19"/>
                    <a:gd name="T41" fmla="*/ 13 h 25"/>
                    <a:gd name="T42" fmla="*/ 18 w 19"/>
                    <a:gd name="T43" fmla="*/ 10 h 25"/>
                    <a:gd name="T44" fmla="*/ 18 w 19"/>
                    <a:gd name="T4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5">
                      <a:moveTo>
                        <a:pt x="18" y="7"/>
                      </a:moveTo>
                      <a:lnTo>
                        <a:pt x="16" y="7"/>
                      </a:lnTo>
                      <a:lnTo>
                        <a:pt x="10" y="0"/>
                      </a:lnTo>
                      <a:lnTo>
                        <a:pt x="7" y="1"/>
                      </a:lnTo>
                      <a:lnTo>
                        <a:pt x="4" y="0"/>
                      </a:lnTo>
                      <a:lnTo>
                        <a:pt x="0" y="1"/>
                      </a:lnTo>
                      <a:lnTo>
                        <a:pt x="1" y="3"/>
                      </a:lnTo>
                      <a:lnTo>
                        <a:pt x="4" y="3"/>
                      </a:lnTo>
                      <a:lnTo>
                        <a:pt x="4" y="7"/>
                      </a:lnTo>
                      <a:lnTo>
                        <a:pt x="6" y="7"/>
                      </a:lnTo>
                      <a:lnTo>
                        <a:pt x="7" y="10"/>
                      </a:lnTo>
                      <a:lnTo>
                        <a:pt x="7" y="16"/>
                      </a:lnTo>
                      <a:lnTo>
                        <a:pt x="10" y="17"/>
                      </a:lnTo>
                      <a:lnTo>
                        <a:pt x="10" y="21"/>
                      </a:lnTo>
                      <a:lnTo>
                        <a:pt x="13" y="24"/>
                      </a:lnTo>
                      <a:lnTo>
                        <a:pt x="15" y="25"/>
                      </a:lnTo>
                      <a:lnTo>
                        <a:pt x="18" y="22"/>
                      </a:lnTo>
                      <a:lnTo>
                        <a:pt x="18" y="20"/>
                      </a:lnTo>
                      <a:lnTo>
                        <a:pt x="19" y="18"/>
                      </a:lnTo>
                      <a:lnTo>
                        <a:pt x="19" y="16"/>
                      </a:lnTo>
                      <a:lnTo>
                        <a:pt x="18" y="13"/>
                      </a:lnTo>
                      <a:lnTo>
                        <a:pt x="18" y="10"/>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6" name="Freeform 351">
                  <a:extLst>
                    <a:ext uri="{FF2B5EF4-FFF2-40B4-BE49-F238E27FC236}">
                      <a16:creationId xmlns:a16="http://schemas.microsoft.com/office/drawing/2014/main" id="{2DB6EAEA-CF82-AE43-B9C6-9886AAA54222}"/>
                    </a:ext>
                  </a:extLst>
                </p:cNvPr>
                <p:cNvSpPr>
                  <a:spLocks/>
                </p:cNvSpPr>
                <p:nvPr/>
              </p:nvSpPr>
              <p:spPr bwMode="auto">
                <a:xfrm>
                  <a:off x="5356" y="2609"/>
                  <a:ext cx="9" cy="30"/>
                </a:xfrm>
                <a:custGeom>
                  <a:avLst/>
                  <a:gdLst>
                    <a:gd name="T0" fmla="*/ 9 w 9"/>
                    <a:gd name="T1" fmla="*/ 0 h 30"/>
                    <a:gd name="T2" fmla="*/ 8 w 9"/>
                    <a:gd name="T3" fmla="*/ 1 h 30"/>
                    <a:gd name="T4" fmla="*/ 7 w 9"/>
                    <a:gd name="T5" fmla="*/ 7 h 30"/>
                    <a:gd name="T6" fmla="*/ 4 w 9"/>
                    <a:gd name="T7" fmla="*/ 12 h 30"/>
                    <a:gd name="T8" fmla="*/ 4 w 9"/>
                    <a:gd name="T9" fmla="*/ 16 h 30"/>
                    <a:gd name="T10" fmla="*/ 2 w 9"/>
                    <a:gd name="T11" fmla="*/ 21 h 30"/>
                    <a:gd name="T12" fmla="*/ 1 w 9"/>
                    <a:gd name="T13" fmla="*/ 24 h 30"/>
                    <a:gd name="T14" fmla="*/ 0 w 9"/>
                    <a:gd name="T15" fmla="*/ 27 h 30"/>
                    <a:gd name="T16" fmla="*/ 1 w 9"/>
                    <a:gd name="T17" fmla="*/ 30 h 30"/>
                    <a:gd name="T18" fmla="*/ 3 w 9"/>
                    <a:gd name="T19" fmla="*/ 27 h 30"/>
                    <a:gd name="T20" fmla="*/ 4 w 9"/>
                    <a:gd name="T21" fmla="*/ 20 h 30"/>
                    <a:gd name="T22" fmla="*/ 8 w 9"/>
                    <a:gd name="T23" fmla="*/ 15 h 30"/>
                    <a:gd name="T24" fmla="*/ 8 w 9"/>
                    <a:gd name="T25" fmla="*/ 12 h 30"/>
                    <a:gd name="T26" fmla="*/ 8 w 9"/>
                    <a:gd name="T27" fmla="*/ 9 h 30"/>
                    <a:gd name="T28" fmla="*/ 9 w 9"/>
                    <a:gd name="T29" fmla="*/ 6 h 30"/>
                    <a:gd name="T30" fmla="*/ 9 w 9"/>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0">
                      <a:moveTo>
                        <a:pt x="9" y="0"/>
                      </a:moveTo>
                      <a:lnTo>
                        <a:pt x="8" y="1"/>
                      </a:lnTo>
                      <a:lnTo>
                        <a:pt x="7" y="7"/>
                      </a:lnTo>
                      <a:lnTo>
                        <a:pt x="4" y="12"/>
                      </a:lnTo>
                      <a:lnTo>
                        <a:pt x="4" y="16"/>
                      </a:lnTo>
                      <a:lnTo>
                        <a:pt x="2" y="21"/>
                      </a:lnTo>
                      <a:lnTo>
                        <a:pt x="1" y="24"/>
                      </a:lnTo>
                      <a:lnTo>
                        <a:pt x="0" y="27"/>
                      </a:lnTo>
                      <a:lnTo>
                        <a:pt x="1" y="30"/>
                      </a:lnTo>
                      <a:lnTo>
                        <a:pt x="3" y="27"/>
                      </a:lnTo>
                      <a:lnTo>
                        <a:pt x="4" y="20"/>
                      </a:lnTo>
                      <a:lnTo>
                        <a:pt x="8" y="15"/>
                      </a:lnTo>
                      <a:lnTo>
                        <a:pt x="8" y="12"/>
                      </a:lnTo>
                      <a:lnTo>
                        <a:pt x="8" y="9"/>
                      </a:lnTo>
                      <a:lnTo>
                        <a:pt x="9" y="6"/>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7" name="Freeform 352">
                  <a:extLst>
                    <a:ext uri="{FF2B5EF4-FFF2-40B4-BE49-F238E27FC236}">
                      <a16:creationId xmlns:a16="http://schemas.microsoft.com/office/drawing/2014/main" id="{C879F7A1-4CE8-0C46-B80D-5555D3601F2B}"/>
                    </a:ext>
                  </a:extLst>
                </p:cNvPr>
                <p:cNvSpPr>
                  <a:spLocks/>
                </p:cNvSpPr>
                <p:nvPr/>
              </p:nvSpPr>
              <p:spPr bwMode="auto">
                <a:xfrm>
                  <a:off x="5393" y="2635"/>
                  <a:ext cx="2" cy="3"/>
                </a:xfrm>
                <a:custGeom>
                  <a:avLst/>
                  <a:gdLst>
                    <a:gd name="T0" fmla="*/ 0 w 2"/>
                    <a:gd name="T1" fmla="*/ 2 h 3"/>
                    <a:gd name="T2" fmla="*/ 1 w 2"/>
                    <a:gd name="T3" fmla="*/ 3 h 3"/>
                    <a:gd name="T4" fmla="*/ 2 w 2"/>
                    <a:gd name="T5" fmla="*/ 2 h 3"/>
                    <a:gd name="T6" fmla="*/ 0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8" name="Freeform 353">
                  <a:extLst>
                    <a:ext uri="{FF2B5EF4-FFF2-40B4-BE49-F238E27FC236}">
                      <a16:creationId xmlns:a16="http://schemas.microsoft.com/office/drawing/2014/main" id="{6789814C-D2F4-BC45-B66A-017B675DC1DB}"/>
                    </a:ext>
                  </a:extLst>
                </p:cNvPr>
                <p:cNvSpPr>
                  <a:spLocks/>
                </p:cNvSpPr>
                <p:nvPr/>
              </p:nvSpPr>
              <p:spPr bwMode="auto">
                <a:xfrm>
                  <a:off x="5342" y="2614"/>
                  <a:ext cx="16" cy="33"/>
                </a:xfrm>
                <a:custGeom>
                  <a:avLst/>
                  <a:gdLst>
                    <a:gd name="T0" fmla="*/ 1 w 16"/>
                    <a:gd name="T1" fmla="*/ 24 h 33"/>
                    <a:gd name="T2" fmla="*/ 3 w 16"/>
                    <a:gd name="T3" fmla="*/ 25 h 33"/>
                    <a:gd name="T4" fmla="*/ 6 w 16"/>
                    <a:gd name="T5" fmla="*/ 28 h 33"/>
                    <a:gd name="T6" fmla="*/ 9 w 16"/>
                    <a:gd name="T7" fmla="*/ 28 h 33"/>
                    <a:gd name="T8" fmla="*/ 9 w 16"/>
                    <a:gd name="T9" fmla="*/ 31 h 33"/>
                    <a:gd name="T10" fmla="*/ 11 w 16"/>
                    <a:gd name="T11" fmla="*/ 33 h 33"/>
                    <a:gd name="T12" fmla="*/ 14 w 16"/>
                    <a:gd name="T13" fmla="*/ 31 h 33"/>
                    <a:gd name="T14" fmla="*/ 14 w 16"/>
                    <a:gd name="T15" fmla="*/ 28 h 33"/>
                    <a:gd name="T16" fmla="*/ 11 w 16"/>
                    <a:gd name="T17" fmla="*/ 24 h 33"/>
                    <a:gd name="T18" fmla="*/ 11 w 16"/>
                    <a:gd name="T19" fmla="*/ 17 h 33"/>
                    <a:gd name="T20" fmla="*/ 13 w 16"/>
                    <a:gd name="T21" fmla="*/ 7 h 33"/>
                    <a:gd name="T22" fmla="*/ 15 w 16"/>
                    <a:gd name="T23" fmla="*/ 4 h 33"/>
                    <a:gd name="T24" fmla="*/ 16 w 16"/>
                    <a:gd name="T25" fmla="*/ 1 h 33"/>
                    <a:gd name="T26" fmla="*/ 14 w 16"/>
                    <a:gd name="T27" fmla="*/ 0 h 33"/>
                    <a:gd name="T28" fmla="*/ 12 w 16"/>
                    <a:gd name="T29" fmla="*/ 0 h 33"/>
                    <a:gd name="T30" fmla="*/ 11 w 16"/>
                    <a:gd name="T31" fmla="*/ 0 h 33"/>
                    <a:gd name="T32" fmla="*/ 8 w 16"/>
                    <a:gd name="T33" fmla="*/ 1 h 33"/>
                    <a:gd name="T34" fmla="*/ 8 w 16"/>
                    <a:gd name="T35" fmla="*/ 4 h 33"/>
                    <a:gd name="T36" fmla="*/ 7 w 16"/>
                    <a:gd name="T37" fmla="*/ 7 h 33"/>
                    <a:gd name="T38" fmla="*/ 7 w 16"/>
                    <a:gd name="T39" fmla="*/ 12 h 33"/>
                    <a:gd name="T40" fmla="*/ 5 w 16"/>
                    <a:gd name="T41" fmla="*/ 16 h 33"/>
                    <a:gd name="T42" fmla="*/ 1 w 16"/>
                    <a:gd name="T43" fmla="*/ 18 h 33"/>
                    <a:gd name="T44" fmla="*/ 0 w 16"/>
                    <a:gd name="T45" fmla="*/ 19 h 33"/>
                    <a:gd name="T46" fmla="*/ 1 w 16"/>
                    <a:gd name="T4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3">
                      <a:moveTo>
                        <a:pt x="1" y="24"/>
                      </a:moveTo>
                      <a:lnTo>
                        <a:pt x="3" y="25"/>
                      </a:lnTo>
                      <a:lnTo>
                        <a:pt x="6" y="28"/>
                      </a:lnTo>
                      <a:lnTo>
                        <a:pt x="9" y="28"/>
                      </a:lnTo>
                      <a:lnTo>
                        <a:pt x="9" y="31"/>
                      </a:lnTo>
                      <a:lnTo>
                        <a:pt x="11" y="33"/>
                      </a:lnTo>
                      <a:lnTo>
                        <a:pt x="14" y="31"/>
                      </a:lnTo>
                      <a:lnTo>
                        <a:pt x="14" y="28"/>
                      </a:lnTo>
                      <a:lnTo>
                        <a:pt x="11" y="24"/>
                      </a:lnTo>
                      <a:lnTo>
                        <a:pt x="11" y="17"/>
                      </a:lnTo>
                      <a:lnTo>
                        <a:pt x="13" y="7"/>
                      </a:lnTo>
                      <a:lnTo>
                        <a:pt x="15" y="4"/>
                      </a:lnTo>
                      <a:lnTo>
                        <a:pt x="16" y="1"/>
                      </a:lnTo>
                      <a:lnTo>
                        <a:pt x="14" y="0"/>
                      </a:lnTo>
                      <a:lnTo>
                        <a:pt x="12" y="0"/>
                      </a:lnTo>
                      <a:lnTo>
                        <a:pt x="11" y="0"/>
                      </a:lnTo>
                      <a:lnTo>
                        <a:pt x="8" y="1"/>
                      </a:lnTo>
                      <a:lnTo>
                        <a:pt x="8" y="4"/>
                      </a:lnTo>
                      <a:lnTo>
                        <a:pt x="7" y="7"/>
                      </a:lnTo>
                      <a:lnTo>
                        <a:pt x="7" y="12"/>
                      </a:lnTo>
                      <a:lnTo>
                        <a:pt x="5" y="16"/>
                      </a:lnTo>
                      <a:lnTo>
                        <a:pt x="1" y="18"/>
                      </a:lnTo>
                      <a:lnTo>
                        <a:pt x="0" y="19"/>
                      </a:lnTo>
                      <a:lnTo>
                        <a:pt x="1"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9" name="Freeform 354">
                  <a:extLst>
                    <a:ext uri="{FF2B5EF4-FFF2-40B4-BE49-F238E27FC236}">
                      <a16:creationId xmlns:a16="http://schemas.microsoft.com/office/drawing/2014/main" id="{87BFFB86-98D4-B54F-A976-7CE1C3E2A694}"/>
                    </a:ext>
                  </a:extLst>
                </p:cNvPr>
                <p:cNvSpPr>
                  <a:spLocks/>
                </p:cNvSpPr>
                <p:nvPr/>
              </p:nvSpPr>
              <p:spPr bwMode="auto">
                <a:xfrm>
                  <a:off x="5374" y="2642"/>
                  <a:ext cx="3" cy="5"/>
                </a:xfrm>
                <a:custGeom>
                  <a:avLst/>
                  <a:gdLst>
                    <a:gd name="T0" fmla="*/ 3 w 3"/>
                    <a:gd name="T1" fmla="*/ 2 h 5"/>
                    <a:gd name="T2" fmla="*/ 0 w 3"/>
                    <a:gd name="T3" fmla="*/ 0 h 5"/>
                    <a:gd name="T4" fmla="*/ 0 w 3"/>
                    <a:gd name="T5" fmla="*/ 1 h 5"/>
                    <a:gd name="T6" fmla="*/ 0 w 3"/>
                    <a:gd name="T7" fmla="*/ 3 h 5"/>
                    <a:gd name="T8" fmla="*/ 3 w 3"/>
                    <a:gd name="T9" fmla="*/ 5 h 5"/>
                    <a:gd name="T10" fmla="*/ 3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3" y="2"/>
                      </a:moveTo>
                      <a:lnTo>
                        <a:pt x="0" y="0"/>
                      </a:lnTo>
                      <a:lnTo>
                        <a:pt x="0" y="1"/>
                      </a:lnTo>
                      <a:lnTo>
                        <a:pt x="0" y="3"/>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0" name="Freeform 355">
                  <a:extLst>
                    <a:ext uri="{FF2B5EF4-FFF2-40B4-BE49-F238E27FC236}">
                      <a16:creationId xmlns:a16="http://schemas.microsoft.com/office/drawing/2014/main" id="{E4FC65F4-77CA-9749-BCDE-7D1233617667}"/>
                    </a:ext>
                  </a:extLst>
                </p:cNvPr>
                <p:cNvSpPr>
                  <a:spLocks/>
                </p:cNvSpPr>
                <p:nvPr/>
              </p:nvSpPr>
              <p:spPr bwMode="auto">
                <a:xfrm>
                  <a:off x="5357" y="2643"/>
                  <a:ext cx="5" cy="4"/>
                </a:xfrm>
                <a:custGeom>
                  <a:avLst/>
                  <a:gdLst>
                    <a:gd name="T0" fmla="*/ 0 w 5"/>
                    <a:gd name="T1" fmla="*/ 2 h 4"/>
                    <a:gd name="T2" fmla="*/ 3 w 5"/>
                    <a:gd name="T3" fmla="*/ 4 h 4"/>
                    <a:gd name="T4" fmla="*/ 4 w 5"/>
                    <a:gd name="T5" fmla="*/ 3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3" y="4"/>
                      </a:lnTo>
                      <a:lnTo>
                        <a:pt x="4" y="3"/>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1" name="Freeform 356">
                  <a:extLst>
                    <a:ext uri="{FF2B5EF4-FFF2-40B4-BE49-F238E27FC236}">
                      <a16:creationId xmlns:a16="http://schemas.microsoft.com/office/drawing/2014/main" id="{A7905F42-6124-5F4C-84C0-42E2E4BAF190}"/>
                    </a:ext>
                  </a:extLst>
                </p:cNvPr>
                <p:cNvSpPr>
                  <a:spLocks/>
                </p:cNvSpPr>
                <p:nvPr/>
              </p:nvSpPr>
              <p:spPr bwMode="auto">
                <a:xfrm>
                  <a:off x="5394" y="2628"/>
                  <a:ext cx="4" cy="7"/>
                </a:xfrm>
                <a:custGeom>
                  <a:avLst/>
                  <a:gdLst>
                    <a:gd name="T0" fmla="*/ 4 w 4"/>
                    <a:gd name="T1" fmla="*/ 6 h 7"/>
                    <a:gd name="T2" fmla="*/ 2 w 4"/>
                    <a:gd name="T3" fmla="*/ 3 h 7"/>
                    <a:gd name="T4" fmla="*/ 1 w 4"/>
                    <a:gd name="T5" fmla="*/ 0 h 7"/>
                    <a:gd name="T6" fmla="*/ 1 w 4"/>
                    <a:gd name="T7" fmla="*/ 4 h 7"/>
                    <a:gd name="T8" fmla="*/ 0 w 4"/>
                    <a:gd name="T9" fmla="*/ 5 h 7"/>
                    <a:gd name="T10" fmla="*/ 1 w 4"/>
                    <a:gd name="T11" fmla="*/ 7 h 7"/>
                    <a:gd name="T12" fmla="*/ 4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6"/>
                      </a:moveTo>
                      <a:lnTo>
                        <a:pt x="2" y="3"/>
                      </a:lnTo>
                      <a:lnTo>
                        <a:pt x="1" y="0"/>
                      </a:lnTo>
                      <a:lnTo>
                        <a:pt x="1" y="4"/>
                      </a:lnTo>
                      <a:lnTo>
                        <a:pt x="0" y="5"/>
                      </a:lnTo>
                      <a:lnTo>
                        <a:pt x="1"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2" name="Freeform 357">
                  <a:extLst>
                    <a:ext uri="{FF2B5EF4-FFF2-40B4-BE49-F238E27FC236}">
                      <a16:creationId xmlns:a16="http://schemas.microsoft.com/office/drawing/2014/main" id="{7BAC031F-BCB1-E745-BD57-5350707A9DEE}"/>
                    </a:ext>
                  </a:extLst>
                </p:cNvPr>
                <p:cNvSpPr>
                  <a:spLocks/>
                </p:cNvSpPr>
                <p:nvPr/>
              </p:nvSpPr>
              <p:spPr bwMode="auto">
                <a:xfrm>
                  <a:off x="5270" y="2661"/>
                  <a:ext cx="1" cy="2"/>
                </a:xfrm>
                <a:custGeom>
                  <a:avLst/>
                  <a:gdLst>
                    <a:gd name="T0" fmla="*/ 1 w 1"/>
                    <a:gd name="T1" fmla="*/ 2 h 2"/>
                    <a:gd name="T2" fmla="*/ 0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3" name="Freeform 358">
                  <a:extLst>
                    <a:ext uri="{FF2B5EF4-FFF2-40B4-BE49-F238E27FC236}">
                      <a16:creationId xmlns:a16="http://schemas.microsoft.com/office/drawing/2014/main" id="{313E91DF-D4AB-0F42-8BF3-C7746C7393A2}"/>
                    </a:ext>
                  </a:extLst>
                </p:cNvPr>
                <p:cNvSpPr>
                  <a:spLocks/>
                </p:cNvSpPr>
                <p:nvPr/>
              </p:nvSpPr>
              <p:spPr bwMode="auto">
                <a:xfrm>
                  <a:off x="5336" y="2690"/>
                  <a:ext cx="7" cy="7"/>
                </a:xfrm>
                <a:custGeom>
                  <a:avLst/>
                  <a:gdLst>
                    <a:gd name="T0" fmla="*/ 2 w 7"/>
                    <a:gd name="T1" fmla="*/ 1 h 7"/>
                    <a:gd name="T2" fmla="*/ 0 w 7"/>
                    <a:gd name="T3" fmla="*/ 1 h 7"/>
                    <a:gd name="T4" fmla="*/ 0 w 7"/>
                    <a:gd name="T5" fmla="*/ 3 h 7"/>
                    <a:gd name="T6" fmla="*/ 1 w 7"/>
                    <a:gd name="T7" fmla="*/ 6 h 7"/>
                    <a:gd name="T8" fmla="*/ 3 w 7"/>
                    <a:gd name="T9" fmla="*/ 7 h 7"/>
                    <a:gd name="T10" fmla="*/ 7 w 7"/>
                    <a:gd name="T11" fmla="*/ 3 h 7"/>
                    <a:gd name="T12" fmla="*/ 7 w 7"/>
                    <a:gd name="T13" fmla="*/ 2 h 7"/>
                    <a:gd name="T14" fmla="*/ 5 w 7"/>
                    <a:gd name="T15" fmla="*/ 1 h 7"/>
                    <a:gd name="T16" fmla="*/ 3 w 7"/>
                    <a:gd name="T17" fmla="*/ 0 h 7"/>
                    <a:gd name="T18" fmla="*/ 2 w 7"/>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2" y="1"/>
                      </a:moveTo>
                      <a:lnTo>
                        <a:pt x="0" y="1"/>
                      </a:lnTo>
                      <a:lnTo>
                        <a:pt x="0" y="3"/>
                      </a:lnTo>
                      <a:lnTo>
                        <a:pt x="1" y="6"/>
                      </a:lnTo>
                      <a:lnTo>
                        <a:pt x="3" y="7"/>
                      </a:lnTo>
                      <a:lnTo>
                        <a:pt x="7" y="3"/>
                      </a:lnTo>
                      <a:lnTo>
                        <a:pt x="7" y="2"/>
                      </a:lnTo>
                      <a:lnTo>
                        <a:pt x="5" y="1"/>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4" name="Freeform 359">
                  <a:extLst>
                    <a:ext uri="{FF2B5EF4-FFF2-40B4-BE49-F238E27FC236}">
                      <a16:creationId xmlns:a16="http://schemas.microsoft.com/office/drawing/2014/main" id="{4C1F9B5D-93B7-4241-BC39-9659EF0936F4}"/>
                    </a:ext>
                  </a:extLst>
                </p:cNvPr>
                <p:cNvSpPr>
                  <a:spLocks/>
                </p:cNvSpPr>
                <p:nvPr/>
              </p:nvSpPr>
              <p:spPr bwMode="auto">
                <a:xfrm>
                  <a:off x="5264" y="2665"/>
                  <a:ext cx="4" cy="6"/>
                </a:xfrm>
                <a:custGeom>
                  <a:avLst/>
                  <a:gdLst>
                    <a:gd name="T0" fmla="*/ 0 w 4"/>
                    <a:gd name="T1" fmla="*/ 1 h 6"/>
                    <a:gd name="T2" fmla="*/ 0 w 4"/>
                    <a:gd name="T3" fmla="*/ 3 h 6"/>
                    <a:gd name="T4" fmla="*/ 2 w 4"/>
                    <a:gd name="T5" fmla="*/ 6 h 6"/>
                    <a:gd name="T6" fmla="*/ 3 w 4"/>
                    <a:gd name="T7" fmla="*/ 6 h 6"/>
                    <a:gd name="T8" fmla="*/ 3 w 4"/>
                    <a:gd name="T9" fmla="*/ 2 h 6"/>
                    <a:gd name="T10" fmla="*/ 4 w 4"/>
                    <a:gd name="T11" fmla="*/ 1 h 6"/>
                    <a:gd name="T12" fmla="*/ 3 w 4"/>
                    <a:gd name="T13" fmla="*/ 0 h 6"/>
                    <a:gd name="T14" fmla="*/ 0 w 4"/>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1"/>
                      </a:moveTo>
                      <a:lnTo>
                        <a:pt x="0" y="3"/>
                      </a:lnTo>
                      <a:lnTo>
                        <a:pt x="2" y="6"/>
                      </a:lnTo>
                      <a:lnTo>
                        <a:pt x="3" y="6"/>
                      </a:lnTo>
                      <a:lnTo>
                        <a:pt x="3" y="2"/>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5" name="Freeform 360">
                  <a:extLst>
                    <a:ext uri="{FF2B5EF4-FFF2-40B4-BE49-F238E27FC236}">
                      <a16:creationId xmlns:a16="http://schemas.microsoft.com/office/drawing/2014/main" id="{CA4693E3-A39A-364A-935C-B8E38008042A}"/>
                    </a:ext>
                  </a:extLst>
                </p:cNvPr>
                <p:cNvSpPr>
                  <a:spLocks/>
                </p:cNvSpPr>
                <p:nvPr/>
              </p:nvSpPr>
              <p:spPr bwMode="auto">
                <a:xfrm>
                  <a:off x="5268" y="2660"/>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6" name="Freeform 361">
                  <a:extLst>
                    <a:ext uri="{FF2B5EF4-FFF2-40B4-BE49-F238E27FC236}">
                      <a16:creationId xmlns:a16="http://schemas.microsoft.com/office/drawing/2014/main" id="{7F0AA431-3833-AC4E-A8AC-22E483A4D2CF}"/>
                    </a:ext>
                  </a:extLst>
                </p:cNvPr>
                <p:cNvSpPr>
                  <a:spLocks/>
                </p:cNvSpPr>
                <p:nvPr/>
              </p:nvSpPr>
              <p:spPr bwMode="auto">
                <a:xfrm>
                  <a:off x="5297" y="2472"/>
                  <a:ext cx="69" cy="114"/>
                </a:xfrm>
                <a:custGeom>
                  <a:avLst/>
                  <a:gdLst>
                    <a:gd name="T0" fmla="*/ 19 w 69"/>
                    <a:gd name="T1" fmla="*/ 1 h 114"/>
                    <a:gd name="T2" fmla="*/ 10 w 69"/>
                    <a:gd name="T3" fmla="*/ 6 h 114"/>
                    <a:gd name="T4" fmla="*/ 8 w 69"/>
                    <a:gd name="T5" fmla="*/ 24 h 114"/>
                    <a:gd name="T6" fmla="*/ 7 w 69"/>
                    <a:gd name="T7" fmla="*/ 42 h 114"/>
                    <a:gd name="T8" fmla="*/ 2 w 69"/>
                    <a:gd name="T9" fmla="*/ 45 h 114"/>
                    <a:gd name="T10" fmla="*/ 1 w 69"/>
                    <a:gd name="T11" fmla="*/ 49 h 114"/>
                    <a:gd name="T12" fmla="*/ 2 w 69"/>
                    <a:gd name="T13" fmla="*/ 53 h 114"/>
                    <a:gd name="T14" fmla="*/ 5 w 69"/>
                    <a:gd name="T15" fmla="*/ 69 h 114"/>
                    <a:gd name="T16" fmla="*/ 8 w 69"/>
                    <a:gd name="T17" fmla="*/ 70 h 114"/>
                    <a:gd name="T18" fmla="*/ 13 w 69"/>
                    <a:gd name="T19" fmla="*/ 77 h 114"/>
                    <a:gd name="T20" fmla="*/ 14 w 69"/>
                    <a:gd name="T21" fmla="*/ 71 h 114"/>
                    <a:gd name="T22" fmla="*/ 16 w 69"/>
                    <a:gd name="T23" fmla="*/ 78 h 114"/>
                    <a:gd name="T24" fmla="*/ 15 w 69"/>
                    <a:gd name="T25" fmla="*/ 87 h 114"/>
                    <a:gd name="T26" fmla="*/ 18 w 69"/>
                    <a:gd name="T27" fmla="*/ 86 h 114"/>
                    <a:gd name="T28" fmla="*/ 21 w 69"/>
                    <a:gd name="T29" fmla="*/ 91 h 114"/>
                    <a:gd name="T30" fmla="*/ 29 w 69"/>
                    <a:gd name="T31" fmla="*/ 91 h 114"/>
                    <a:gd name="T32" fmla="*/ 32 w 69"/>
                    <a:gd name="T33" fmla="*/ 86 h 114"/>
                    <a:gd name="T34" fmla="*/ 42 w 69"/>
                    <a:gd name="T35" fmla="*/ 94 h 114"/>
                    <a:gd name="T36" fmla="*/ 46 w 69"/>
                    <a:gd name="T37" fmla="*/ 94 h 114"/>
                    <a:gd name="T38" fmla="*/ 44 w 69"/>
                    <a:gd name="T39" fmla="*/ 87 h 114"/>
                    <a:gd name="T40" fmla="*/ 49 w 69"/>
                    <a:gd name="T41" fmla="*/ 94 h 114"/>
                    <a:gd name="T42" fmla="*/ 55 w 69"/>
                    <a:gd name="T43" fmla="*/ 102 h 114"/>
                    <a:gd name="T44" fmla="*/ 63 w 69"/>
                    <a:gd name="T45" fmla="*/ 107 h 114"/>
                    <a:gd name="T46" fmla="*/ 65 w 69"/>
                    <a:gd name="T47" fmla="*/ 108 h 114"/>
                    <a:gd name="T48" fmla="*/ 67 w 69"/>
                    <a:gd name="T49" fmla="*/ 114 h 114"/>
                    <a:gd name="T50" fmla="*/ 69 w 69"/>
                    <a:gd name="T51" fmla="*/ 105 h 114"/>
                    <a:gd name="T52" fmla="*/ 63 w 69"/>
                    <a:gd name="T53" fmla="*/ 102 h 114"/>
                    <a:gd name="T54" fmla="*/ 59 w 69"/>
                    <a:gd name="T55" fmla="*/ 94 h 114"/>
                    <a:gd name="T56" fmla="*/ 61 w 69"/>
                    <a:gd name="T57" fmla="*/ 91 h 114"/>
                    <a:gd name="T58" fmla="*/ 60 w 69"/>
                    <a:gd name="T59" fmla="*/ 87 h 114"/>
                    <a:gd name="T60" fmla="*/ 53 w 69"/>
                    <a:gd name="T61" fmla="*/ 85 h 114"/>
                    <a:gd name="T62" fmla="*/ 51 w 69"/>
                    <a:gd name="T63" fmla="*/ 88 h 114"/>
                    <a:gd name="T64" fmla="*/ 45 w 69"/>
                    <a:gd name="T65" fmla="*/ 77 h 114"/>
                    <a:gd name="T66" fmla="*/ 38 w 69"/>
                    <a:gd name="T67" fmla="*/ 84 h 114"/>
                    <a:gd name="T68" fmla="*/ 31 w 69"/>
                    <a:gd name="T69" fmla="*/ 80 h 114"/>
                    <a:gd name="T70" fmla="*/ 30 w 69"/>
                    <a:gd name="T71" fmla="*/ 72 h 114"/>
                    <a:gd name="T72" fmla="*/ 25 w 69"/>
                    <a:gd name="T73" fmla="*/ 64 h 114"/>
                    <a:gd name="T74" fmla="*/ 27 w 69"/>
                    <a:gd name="T75" fmla="*/ 53 h 114"/>
                    <a:gd name="T76" fmla="*/ 34 w 69"/>
                    <a:gd name="T77" fmla="*/ 44 h 114"/>
                    <a:gd name="T78" fmla="*/ 35 w 69"/>
                    <a:gd name="T79" fmla="*/ 44 h 114"/>
                    <a:gd name="T80" fmla="*/ 38 w 69"/>
                    <a:gd name="T81" fmla="*/ 27 h 114"/>
                    <a:gd name="T82" fmla="*/ 34 w 69"/>
                    <a:gd name="T83" fmla="*/ 20 h 114"/>
                    <a:gd name="T84" fmla="*/ 34 w 69"/>
                    <a:gd name="T85" fmla="*/ 6 h 114"/>
                    <a:gd name="T86" fmla="*/ 31 w 69"/>
                    <a:gd name="T87" fmla="*/ 1 h 114"/>
                    <a:gd name="T88" fmla="*/ 25 w 69"/>
                    <a:gd name="T89"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114">
                      <a:moveTo>
                        <a:pt x="24" y="6"/>
                      </a:moveTo>
                      <a:lnTo>
                        <a:pt x="22" y="4"/>
                      </a:lnTo>
                      <a:lnTo>
                        <a:pt x="19" y="1"/>
                      </a:lnTo>
                      <a:lnTo>
                        <a:pt x="15" y="0"/>
                      </a:lnTo>
                      <a:lnTo>
                        <a:pt x="10" y="2"/>
                      </a:lnTo>
                      <a:lnTo>
                        <a:pt x="10" y="6"/>
                      </a:lnTo>
                      <a:lnTo>
                        <a:pt x="7" y="12"/>
                      </a:lnTo>
                      <a:lnTo>
                        <a:pt x="8" y="17"/>
                      </a:lnTo>
                      <a:lnTo>
                        <a:pt x="8" y="24"/>
                      </a:lnTo>
                      <a:lnTo>
                        <a:pt x="6" y="32"/>
                      </a:lnTo>
                      <a:lnTo>
                        <a:pt x="4" y="36"/>
                      </a:lnTo>
                      <a:lnTo>
                        <a:pt x="7" y="42"/>
                      </a:lnTo>
                      <a:lnTo>
                        <a:pt x="7" y="44"/>
                      </a:lnTo>
                      <a:lnTo>
                        <a:pt x="5" y="46"/>
                      </a:lnTo>
                      <a:lnTo>
                        <a:pt x="2" y="45"/>
                      </a:lnTo>
                      <a:lnTo>
                        <a:pt x="1" y="42"/>
                      </a:lnTo>
                      <a:lnTo>
                        <a:pt x="0" y="46"/>
                      </a:lnTo>
                      <a:lnTo>
                        <a:pt x="1" y="49"/>
                      </a:lnTo>
                      <a:lnTo>
                        <a:pt x="2" y="50"/>
                      </a:lnTo>
                      <a:lnTo>
                        <a:pt x="3" y="51"/>
                      </a:lnTo>
                      <a:lnTo>
                        <a:pt x="2" y="53"/>
                      </a:lnTo>
                      <a:lnTo>
                        <a:pt x="3" y="59"/>
                      </a:lnTo>
                      <a:lnTo>
                        <a:pt x="5" y="63"/>
                      </a:lnTo>
                      <a:lnTo>
                        <a:pt x="5" y="69"/>
                      </a:lnTo>
                      <a:lnTo>
                        <a:pt x="7" y="70"/>
                      </a:lnTo>
                      <a:lnTo>
                        <a:pt x="8" y="70"/>
                      </a:lnTo>
                      <a:lnTo>
                        <a:pt x="8" y="70"/>
                      </a:lnTo>
                      <a:lnTo>
                        <a:pt x="8" y="73"/>
                      </a:lnTo>
                      <a:lnTo>
                        <a:pt x="11" y="77"/>
                      </a:lnTo>
                      <a:lnTo>
                        <a:pt x="13" y="77"/>
                      </a:lnTo>
                      <a:lnTo>
                        <a:pt x="15" y="75"/>
                      </a:lnTo>
                      <a:lnTo>
                        <a:pt x="13" y="73"/>
                      </a:lnTo>
                      <a:lnTo>
                        <a:pt x="14" y="71"/>
                      </a:lnTo>
                      <a:lnTo>
                        <a:pt x="17" y="71"/>
                      </a:lnTo>
                      <a:lnTo>
                        <a:pt x="19" y="73"/>
                      </a:lnTo>
                      <a:lnTo>
                        <a:pt x="16" y="78"/>
                      </a:lnTo>
                      <a:lnTo>
                        <a:pt x="15" y="80"/>
                      </a:lnTo>
                      <a:lnTo>
                        <a:pt x="15" y="83"/>
                      </a:lnTo>
                      <a:lnTo>
                        <a:pt x="15" y="87"/>
                      </a:lnTo>
                      <a:lnTo>
                        <a:pt x="16" y="90"/>
                      </a:lnTo>
                      <a:lnTo>
                        <a:pt x="17" y="87"/>
                      </a:lnTo>
                      <a:lnTo>
                        <a:pt x="18" y="86"/>
                      </a:lnTo>
                      <a:lnTo>
                        <a:pt x="20" y="89"/>
                      </a:lnTo>
                      <a:lnTo>
                        <a:pt x="18" y="92"/>
                      </a:lnTo>
                      <a:lnTo>
                        <a:pt x="21" y="91"/>
                      </a:lnTo>
                      <a:lnTo>
                        <a:pt x="22" y="89"/>
                      </a:lnTo>
                      <a:lnTo>
                        <a:pt x="26" y="93"/>
                      </a:lnTo>
                      <a:lnTo>
                        <a:pt x="29" y="91"/>
                      </a:lnTo>
                      <a:lnTo>
                        <a:pt x="28" y="89"/>
                      </a:lnTo>
                      <a:lnTo>
                        <a:pt x="29" y="87"/>
                      </a:lnTo>
                      <a:lnTo>
                        <a:pt x="32" y="86"/>
                      </a:lnTo>
                      <a:lnTo>
                        <a:pt x="38" y="89"/>
                      </a:lnTo>
                      <a:lnTo>
                        <a:pt x="39" y="91"/>
                      </a:lnTo>
                      <a:lnTo>
                        <a:pt x="42" y="94"/>
                      </a:lnTo>
                      <a:lnTo>
                        <a:pt x="46" y="100"/>
                      </a:lnTo>
                      <a:lnTo>
                        <a:pt x="46" y="100"/>
                      </a:lnTo>
                      <a:lnTo>
                        <a:pt x="46" y="94"/>
                      </a:lnTo>
                      <a:lnTo>
                        <a:pt x="42" y="88"/>
                      </a:lnTo>
                      <a:lnTo>
                        <a:pt x="43" y="86"/>
                      </a:lnTo>
                      <a:lnTo>
                        <a:pt x="44" y="87"/>
                      </a:lnTo>
                      <a:lnTo>
                        <a:pt x="46" y="88"/>
                      </a:lnTo>
                      <a:lnTo>
                        <a:pt x="48" y="90"/>
                      </a:lnTo>
                      <a:lnTo>
                        <a:pt x="49" y="94"/>
                      </a:lnTo>
                      <a:lnTo>
                        <a:pt x="54" y="95"/>
                      </a:lnTo>
                      <a:lnTo>
                        <a:pt x="55" y="98"/>
                      </a:lnTo>
                      <a:lnTo>
                        <a:pt x="55" y="102"/>
                      </a:lnTo>
                      <a:lnTo>
                        <a:pt x="57" y="103"/>
                      </a:lnTo>
                      <a:lnTo>
                        <a:pt x="60" y="108"/>
                      </a:lnTo>
                      <a:lnTo>
                        <a:pt x="63" y="107"/>
                      </a:lnTo>
                      <a:lnTo>
                        <a:pt x="63" y="105"/>
                      </a:lnTo>
                      <a:lnTo>
                        <a:pt x="65" y="106"/>
                      </a:lnTo>
                      <a:lnTo>
                        <a:pt x="65" y="108"/>
                      </a:lnTo>
                      <a:lnTo>
                        <a:pt x="63" y="109"/>
                      </a:lnTo>
                      <a:lnTo>
                        <a:pt x="65" y="113"/>
                      </a:lnTo>
                      <a:lnTo>
                        <a:pt x="67" y="114"/>
                      </a:lnTo>
                      <a:lnTo>
                        <a:pt x="68" y="108"/>
                      </a:lnTo>
                      <a:lnTo>
                        <a:pt x="68" y="107"/>
                      </a:lnTo>
                      <a:lnTo>
                        <a:pt x="69" y="105"/>
                      </a:lnTo>
                      <a:lnTo>
                        <a:pt x="68" y="104"/>
                      </a:lnTo>
                      <a:lnTo>
                        <a:pt x="66" y="104"/>
                      </a:lnTo>
                      <a:lnTo>
                        <a:pt x="63" y="102"/>
                      </a:lnTo>
                      <a:lnTo>
                        <a:pt x="61" y="102"/>
                      </a:lnTo>
                      <a:lnTo>
                        <a:pt x="61" y="100"/>
                      </a:lnTo>
                      <a:lnTo>
                        <a:pt x="59" y="94"/>
                      </a:lnTo>
                      <a:lnTo>
                        <a:pt x="59" y="91"/>
                      </a:lnTo>
                      <a:lnTo>
                        <a:pt x="60" y="90"/>
                      </a:lnTo>
                      <a:lnTo>
                        <a:pt x="61" y="91"/>
                      </a:lnTo>
                      <a:lnTo>
                        <a:pt x="63" y="90"/>
                      </a:lnTo>
                      <a:lnTo>
                        <a:pt x="63" y="90"/>
                      </a:lnTo>
                      <a:lnTo>
                        <a:pt x="60" y="87"/>
                      </a:lnTo>
                      <a:lnTo>
                        <a:pt x="56" y="87"/>
                      </a:lnTo>
                      <a:lnTo>
                        <a:pt x="55" y="84"/>
                      </a:lnTo>
                      <a:lnTo>
                        <a:pt x="53" y="85"/>
                      </a:lnTo>
                      <a:lnTo>
                        <a:pt x="54" y="88"/>
                      </a:lnTo>
                      <a:lnTo>
                        <a:pt x="52" y="90"/>
                      </a:lnTo>
                      <a:lnTo>
                        <a:pt x="51" y="88"/>
                      </a:lnTo>
                      <a:lnTo>
                        <a:pt x="51" y="84"/>
                      </a:lnTo>
                      <a:lnTo>
                        <a:pt x="49" y="80"/>
                      </a:lnTo>
                      <a:lnTo>
                        <a:pt x="45" y="77"/>
                      </a:lnTo>
                      <a:lnTo>
                        <a:pt x="42" y="77"/>
                      </a:lnTo>
                      <a:lnTo>
                        <a:pt x="39" y="81"/>
                      </a:lnTo>
                      <a:lnTo>
                        <a:pt x="38" y="84"/>
                      </a:lnTo>
                      <a:lnTo>
                        <a:pt x="35" y="84"/>
                      </a:lnTo>
                      <a:lnTo>
                        <a:pt x="32" y="84"/>
                      </a:lnTo>
                      <a:lnTo>
                        <a:pt x="31" y="80"/>
                      </a:lnTo>
                      <a:lnTo>
                        <a:pt x="29" y="78"/>
                      </a:lnTo>
                      <a:lnTo>
                        <a:pt x="29" y="74"/>
                      </a:lnTo>
                      <a:lnTo>
                        <a:pt x="30" y="72"/>
                      </a:lnTo>
                      <a:lnTo>
                        <a:pt x="29" y="70"/>
                      </a:lnTo>
                      <a:lnTo>
                        <a:pt x="27" y="66"/>
                      </a:lnTo>
                      <a:lnTo>
                        <a:pt x="25" y="64"/>
                      </a:lnTo>
                      <a:lnTo>
                        <a:pt x="26" y="59"/>
                      </a:lnTo>
                      <a:lnTo>
                        <a:pt x="27" y="57"/>
                      </a:lnTo>
                      <a:lnTo>
                        <a:pt x="27" y="53"/>
                      </a:lnTo>
                      <a:lnTo>
                        <a:pt x="28" y="50"/>
                      </a:lnTo>
                      <a:lnTo>
                        <a:pt x="32" y="46"/>
                      </a:lnTo>
                      <a:lnTo>
                        <a:pt x="34" y="44"/>
                      </a:lnTo>
                      <a:lnTo>
                        <a:pt x="33" y="46"/>
                      </a:lnTo>
                      <a:lnTo>
                        <a:pt x="33" y="49"/>
                      </a:lnTo>
                      <a:lnTo>
                        <a:pt x="35" y="44"/>
                      </a:lnTo>
                      <a:lnTo>
                        <a:pt x="35" y="40"/>
                      </a:lnTo>
                      <a:lnTo>
                        <a:pt x="37" y="35"/>
                      </a:lnTo>
                      <a:lnTo>
                        <a:pt x="38" y="27"/>
                      </a:lnTo>
                      <a:lnTo>
                        <a:pt x="36" y="25"/>
                      </a:lnTo>
                      <a:lnTo>
                        <a:pt x="35" y="21"/>
                      </a:lnTo>
                      <a:lnTo>
                        <a:pt x="34" y="20"/>
                      </a:lnTo>
                      <a:lnTo>
                        <a:pt x="32" y="15"/>
                      </a:lnTo>
                      <a:lnTo>
                        <a:pt x="32" y="8"/>
                      </a:lnTo>
                      <a:lnTo>
                        <a:pt x="34" y="6"/>
                      </a:lnTo>
                      <a:lnTo>
                        <a:pt x="34" y="3"/>
                      </a:lnTo>
                      <a:lnTo>
                        <a:pt x="32" y="1"/>
                      </a:lnTo>
                      <a:lnTo>
                        <a:pt x="31" y="1"/>
                      </a:lnTo>
                      <a:lnTo>
                        <a:pt x="31" y="2"/>
                      </a:lnTo>
                      <a:lnTo>
                        <a:pt x="29" y="4"/>
                      </a:lnTo>
                      <a:lnTo>
                        <a:pt x="25" y="4"/>
                      </a:lnTo>
                      <a:lnTo>
                        <a:pt x="2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7" name="Freeform 362">
                  <a:extLst>
                    <a:ext uri="{FF2B5EF4-FFF2-40B4-BE49-F238E27FC236}">
                      <a16:creationId xmlns:a16="http://schemas.microsoft.com/office/drawing/2014/main" id="{3CC7083C-CD1A-4543-9D73-B2B48B21D227}"/>
                    </a:ext>
                  </a:extLst>
                </p:cNvPr>
                <p:cNvSpPr>
                  <a:spLocks/>
                </p:cNvSpPr>
                <p:nvPr/>
              </p:nvSpPr>
              <p:spPr bwMode="auto">
                <a:xfrm>
                  <a:off x="5363" y="2628"/>
                  <a:ext cx="10" cy="10"/>
                </a:xfrm>
                <a:custGeom>
                  <a:avLst/>
                  <a:gdLst>
                    <a:gd name="T0" fmla="*/ 0 w 10"/>
                    <a:gd name="T1" fmla="*/ 6 h 10"/>
                    <a:gd name="T2" fmla="*/ 1 w 10"/>
                    <a:gd name="T3" fmla="*/ 8 h 10"/>
                    <a:gd name="T4" fmla="*/ 1 w 10"/>
                    <a:gd name="T5" fmla="*/ 10 h 10"/>
                    <a:gd name="T6" fmla="*/ 4 w 10"/>
                    <a:gd name="T7" fmla="*/ 10 h 10"/>
                    <a:gd name="T8" fmla="*/ 9 w 10"/>
                    <a:gd name="T9" fmla="*/ 7 h 10"/>
                    <a:gd name="T10" fmla="*/ 10 w 10"/>
                    <a:gd name="T11" fmla="*/ 5 h 10"/>
                    <a:gd name="T12" fmla="*/ 10 w 10"/>
                    <a:gd name="T13" fmla="*/ 1 h 10"/>
                    <a:gd name="T14" fmla="*/ 8 w 10"/>
                    <a:gd name="T15" fmla="*/ 0 h 10"/>
                    <a:gd name="T16" fmla="*/ 7 w 10"/>
                    <a:gd name="T17" fmla="*/ 0 h 10"/>
                    <a:gd name="T18" fmla="*/ 2 w 10"/>
                    <a:gd name="T19" fmla="*/ 3 h 10"/>
                    <a:gd name="T20" fmla="*/ 0 w 10"/>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0" y="6"/>
                      </a:moveTo>
                      <a:lnTo>
                        <a:pt x="1" y="8"/>
                      </a:lnTo>
                      <a:lnTo>
                        <a:pt x="1" y="10"/>
                      </a:lnTo>
                      <a:lnTo>
                        <a:pt x="4" y="10"/>
                      </a:lnTo>
                      <a:lnTo>
                        <a:pt x="9" y="7"/>
                      </a:lnTo>
                      <a:lnTo>
                        <a:pt x="10" y="5"/>
                      </a:lnTo>
                      <a:lnTo>
                        <a:pt x="10" y="1"/>
                      </a:lnTo>
                      <a:lnTo>
                        <a:pt x="8" y="0"/>
                      </a:lnTo>
                      <a:lnTo>
                        <a:pt x="7" y="0"/>
                      </a:lnTo>
                      <a:lnTo>
                        <a:pt x="2" y="3"/>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8" name="Freeform 363">
                  <a:extLst>
                    <a:ext uri="{FF2B5EF4-FFF2-40B4-BE49-F238E27FC236}">
                      <a16:creationId xmlns:a16="http://schemas.microsoft.com/office/drawing/2014/main" id="{E1CD7540-198C-194B-9246-E4444C02A2B4}"/>
                    </a:ext>
                  </a:extLst>
                </p:cNvPr>
                <p:cNvSpPr>
                  <a:spLocks/>
                </p:cNvSpPr>
                <p:nvPr/>
              </p:nvSpPr>
              <p:spPr bwMode="auto">
                <a:xfrm>
                  <a:off x="5369" y="2606"/>
                  <a:ext cx="14" cy="23"/>
                </a:xfrm>
                <a:custGeom>
                  <a:avLst/>
                  <a:gdLst>
                    <a:gd name="T0" fmla="*/ 10 w 14"/>
                    <a:gd name="T1" fmla="*/ 11 h 23"/>
                    <a:gd name="T2" fmla="*/ 9 w 14"/>
                    <a:gd name="T3" fmla="*/ 6 h 23"/>
                    <a:gd name="T4" fmla="*/ 8 w 14"/>
                    <a:gd name="T5" fmla="*/ 1 h 23"/>
                    <a:gd name="T6" fmla="*/ 7 w 14"/>
                    <a:gd name="T7" fmla="*/ 0 h 23"/>
                    <a:gd name="T8" fmla="*/ 5 w 14"/>
                    <a:gd name="T9" fmla="*/ 1 h 23"/>
                    <a:gd name="T10" fmla="*/ 2 w 14"/>
                    <a:gd name="T11" fmla="*/ 0 h 23"/>
                    <a:gd name="T12" fmla="*/ 0 w 14"/>
                    <a:gd name="T13" fmla="*/ 0 h 23"/>
                    <a:gd name="T14" fmla="*/ 1 w 14"/>
                    <a:gd name="T15" fmla="*/ 3 h 23"/>
                    <a:gd name="T16" fmla="*/ 1 w 14"/>
                    <a:gd name="T17" fmla="*/ 7 h 23"/>
                    <a:gd name="T18" fmla="*/ 3 w 14"/>
                    <a:gd name="T19" fmla="*/ 8 h 23"/>
                    <a:gd name="T20" fmla="*/ 4 w 14"/>
                    <a:gd name="T21" fmla="*/ 7 h 23"/>
                    <a:gd name="T22" fmla="*/ 5 w 14"/>
                    <a:gd name="T23" fmla="*/ 9 h 23"/>
                    <a:gd name="T24" fmla="*/ 5 w 14"/>
                    <a:gd name="T25" fmla="*/ 13 h 23"/>
                    <a:gd name="T26" fmla="*/ 7 w 14"/>
                    <a:gd name="T27" fmla="*/ 16 h 23"/>
                    <a:gd name="T28" fmla="*/ 7 w 14"/>
                    <a:gd name="T29" fmla="*/ 22 h 23"/>
                    <a:gd name="T30" fmla="*/ 9 w 14"/>
                    <a:gd name="T31" fmla="*/ 23 h 23"/>
                    <a:gd name="T32" fmla="*/ 10 w 14"/>
                    <a:gd name="T33" fmla="*/ 19 h 23"/>
                    <a:gd name="T34" fmla="*/ 12 w 14"/>
                    <a:gd name="T35" fmla="*/ 21 h 23"/>
                    <a:gd name="T36" fmla="*/ 14 w 14"/>
                    <a:gd name="T37" fmla="*/ 20 h 23"/>
                    <a:gd name="T38" fmla="*/ 14 w 14"/>
                    <a:gd name="T39" fmla="*/ 18 h 23"/>
                    <a:gd name="T40" fmla="*/ 12 w 14"/>
                    <a:gd name="T41" fmla="*/ 12 h 23"/>
                    <a:gd name="T42" fmla="*/ 10 w 14"/>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3">
                      <a:moveTo>
                        <a:pt x="10" y="11"/>
                      </a:moveTo>
                      <a:lnTo>
                        <a:pt x="9" y="6"/>
                      </a:lnTo>
                      <a:lnTo>
                        <a:pt x="8" y="1"/>
                      </a:lnTo>
                      <a:lnTo>
                        <a:pt x="7" y="0"/>
                      </a:lnTo>
                      <a:lnTo>
                        <a:pt x="5" y="1"/>
                      </a:lnTo>
                      <a:lnTo>
                        <a:pt x="2" y="0"/>
                      </a:lnTo>
                      <a:lnTo>
                        <a:pt x="0" y="0"/>
                      </a:lnTo>
                      <a:lnTo>
                        <a:pt x="1" y="3"/>
                      </a:lnTo>
                      <a:lnTo>
                        <a:pt x="1" y="7"/>
                      </a:lnTo>
                      <a:lnTo>
                        <a:pt x="3" y="8"/>
                      </a:lnTo>
                      <a:lnTo>
                        <a:pt x="4" y="7"/>
                      </a:lnTo>
                      <a:lnTo>
                        <a:pt x="5" y="9"/>
                      </a:lnTo>
                      <a:lnTo>
                        <a:pt x="5" y="13"/>
                      </a:lnTo>
                      <a:lnTo>
                        <a:pt x="7" y="16"/>
                      </a:lnTo>
                      <a:lnTo>
                        <a:pt x="7" y="22"/>
                      </a:lnTo>
                      <a:lnTo>
                        <a:pt x="9" y="23"/>
                      </a:lnTo>
                      <a:lnTo>
                        <a:pt x="10" y="19"/>
                      </a:lnTo>
                      <a:lnTo>
                        <a:pt x="12" y="21"/>
                      </a:lnTo>
                      <a:lnTo>
                        <a:pt x="14" y="20"/>
                      </a:lnTo>
                      <a:lnTo>
                        <a:pt x="14" y="18"/>
                      </a:lnTo>
                      <a:lnTo>
                        <a:pt x="12" y="12"/>
                      </a:lnTo>
                      <a:lnTo>
                        <a:pt x="1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9" name="Freeform 364">
                  <a:extLst>
                    <a:ext uri="{FF2B5EF4-FFF2-40B4-BE49-F238E27FC236}">
                      <a16:creationId xmlns:a16="http://schemas.microsoft.com/office/drawing/2014/main" id="{ED28223C-2FFF-CC4D-9346-E67D34E688E6}"/>
                    </a:ext>
                  </a:extLst>
                </p:cNvPr>
                <p:cNvSpPr>
                  <a:spLocks/>
                </p:cNvSpPr>
                <p:nvPr/>
              </p:nvSpPr>
              <p:spPr bwMode="auto">
                <a:xfrm>
                  <a:off x="5382" y="2628"/>
                  <a:ext cx="2" cy="6"/>
                </a:xfrm>
                <a:custGeom>
                  <a:avLst/>
                  <a:gdLst>
                    <a:gd name="T0" fmla="*/ 0 w 2"/>
                    <a:gd name="T1" fmla="*/ 0 h 6"/>
                    <a:gd name="T2" fmla="*/ 0 w 2"/>
                    <a:gd name="T3" fmla="*/ 3 h 6"/>
                    <a:gd name="T4" fmla="*/ 2 w 2"/>
                    <a:gd name="T5" fmla="*/ 6 h 6"/>
                    <a:gd name="T6" fmla="*/ 2 w 2"/>
                    <a:gd name="T7" fmla="*/ 3 h 6"/>
                    <a:gd name="T8" fmla="*/ 0 w 2"/>
                    <a:gd name="T9" fmla="*/ 0 h 6"/>
                  </a:gdLst>
                  <a:ahLst/>
                  <a:cxnLst>
                    <a:cxn ang="0">
                      <a:pos x="T0" y="T1"/>
                    </a:cxn>
                    <a:cxn ang="0">
                      <a:pos x="T2" y="T3"/>
                    </a:cxn>
                    <a:cxn ang="0">
                      <a:pos x="T4" y="T5"/>
                    </a:cxn>
                    <a:cxn ang="0">
                      <a:pos x="T6" y="T7"/>
                    </a:cxn>
                    <a:cxn ang="0">
                      <a:pos x="T8" y="T9"/>
                    </a:cxn>
                  </a:cxnLst>
                  <a:rect l="0" t="0" r="r" b="b"/>
                  <a:pathLst>
                    <a:path w="2" h="6">
                      <a:moveTo>
                        <a:pt x="0" y="0"/>
                      </a:moveTo>
                      <a:lnTo>
                        <a:pt x="0" y="3"/>
                      </a:lnTo>
                      <a:lnTo>
                        <a:pt x="2" y="6"/>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0" name="Freeform 365">
                  <a:extLst>
                    <a:ext uri="{FF2B5EF4-FFF2-40B4-BE49-F238E27FC236}">
                      <a16:creationId xmlns:a16="http://schemas.microsoft.com/office/drawing/2014/main" id="{CA88ED66-DEEA-F347-B39A-297CFD0B97B2}"/>
                    </a:ext>
                  </a:extLst>
                </p:cNvPr>
                <p:cNvSpPr>
                  <a:spLocks/>
                </p:cNvSpPr>
                <p:nvPr/>
              </p:nvSpPr>
              <p:spPr bwMode="auto">
                <a:xfrm>
                  <a:off x="5368" y="2617"/>
                  <a:ext cx="1" cy="3"/>
                </a:xfrm>
                <a:custGeom>
                  <a:avLst/>
                  <a:gdLst>
                    <a:gd name="T0" fmla="*/ 1 w 1"/>
                    <a:gd name="T1" fmla="*/ 3 h 3"/>
                    <a:gd name="T2" fmla="*/ 1 w 1"/>
                    <a:gd name="T3" fmla="*/ 0 h 3"/>
                    <a:gd name="T4" fmla="*/ 0 w 1"/>
                    <a:gd name="T5" fmla="*/ 1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1" name="Freeform 366">
                  <a:extLst>
                    <a:ext uri="{FF2B5EF4-FFF2-40B4-BE49-F238E27FC236}">
                      <a16:creationId xmlns:a16="http://schemas.microsoft.com/office/drawing/2014/main" id="{457459B7-4437-7C44-94CD-3C54D0D12F0E}"/>
                    </a:ext>
                  </a:extLst>
                </p:cNvPr>
                <p:cNvSpPr>
                  <a:spLocks/>
                </p:cNvSpPr>
                <p:nvPr/>
              </p:nvSpPr>
              <p:spPr bwMode="auto">
                <a:xfrm>
                  <a:off x="5269" y="2606"/>
                  <a:ext cx="32" cy="53"/>
                </a:xfrm>
                <a:custGeom>
                  <a:avLst/>
                  <a:gdLst>
                    <a:gd name="T0" fmla="*/ 5 w 32"/>
                    <a:gd name="T1" fmla="*/ 43 h 53"/>
                    <a:gd name="T2" fmla="*/ 1 w 32"/>
                    <a:gd name="T3" fmla="*/ 50 h 53"/>
                    <a:gd name="T4" fmla="*/ 0 w 32"/>
                    <a:gd name="T5" fmla="*/ 51 h 53"/>
                    <a:gd name="T6" fmla="*/ 0 w 32"/>
                    <a:gd name="T7" fmla="*/ 53 h 53"/>
                    <a:gd name="T8" fmla="*/ 3 w 32"/>
                    <a:gd name="T9" fmla="*/ 50 h 53"/>
                    <a:gd name="T10" fmla="*/ 5 w 32"/>
                    <a:gd name="T11" fmla="*/ 50 h 53"/>
                    <a:gd name="T12" fmla="*/ 6 w 32"/>
                    <a:gd name="T13" fmla="*/ 47 h 53"/>
                    <a:gd name="T14" fmla="*/ 9 w 32"/>
                    <a:gd name="T15" fmla="*/ 46 h 53"/>
                    <a:gd name="T16" fmla="*/ 12 w 32"/>
                    <a:gd name="T17" fmla="*/ 40 h 53"/>
                    <a:gd name="T18" fmla="*/ 16 w 32"/>
                    <a:gd name="T19" fmla="*/ 39 h 53"/>
                    <a:gd name="T20" fmla="*/ 18 w 32"/>
                    <a:gd name="T21" fmla="*/ 36 h 53"/>
                    <a:gd name="T22" fmla="*/ 18 w 32"/>
                    <a:gd name="T23" fmla="*/ 35 h 53"/>
                    <a:gd name="T24" fmla="*/ 20 w 32"/>
                    <a:gd name="T25" fmla="*/ 32 h 53"/>
                    <a:gd name="T26" fmla="*/ 20 w 32"/>
                    <a:gd name="T27" fmla="*/ 27 h 53"/>
                    <a:gd name="T28" fmla="*/ 22 w 32"/>
                    <a:gd name="T29" fmla="*/ 25 h 53"/>
                    <a:gd name="T30" fmla="*/ 26 w 32"/>
                    <a:gd name="T31" fmla="*/ 24 h 53"/>
                    <a:gd name="T32" fmla="*/ 27 w 32"/>
                    <a:gd name="T33" fmla="*/ 21 h 53"/>
                    <a:gd name="T34" fmla="*/ 29 w 32"/>
                    <a:gd name="T35" fmla="*/ 19 h 53"/>
                    <a:gd name="T36" fmla="*/ 32 w 32"/>
                    <a:gd name="T37" fmla="*/ 18 h 53"/>
                    <a:gd name="T38" fmla="*/ 32 w 32"/>
                    <a:gd name="T39" fmla="*/ 15 h 53"/>
                    <a:gd name="T40" fmla="*/ 31 w 32"/>
                    <a:gd name="T41" fmla="*/ 11 h 53"/>
                    <a:gd name="T42" fmla="*/ 29 w 32"/>
                    <a:gd name="T43" fmla="*/ 8 h 53"/>
                    <a:gd name="T44" fmla="*/ 29 w 32"/>
                    <a:gd name="T45" fmla="*/ 5 h 53"/>
                    <a:gd name="T46" fmla="*/ 29 w 32"/>
                    <a:gd name="T47" fmla="*/ 0 h 53"/>
                    <a:gd name="T48" fmla="*/ 28 w 32"/>
                    <a:gd name="T49" fmla="*/ 0 h 53"/>
                    <a:gd name="T50" fmla="*/ 27 w 32"/>
                    <a:gd name="T51" fmla="*/ 5 h 53"/>
                    <a:gd name="T52" fmla="*/ 28 w 32"/>
                    <a:gd name="T53" fmla="*/ 11 h 53"/>
                    <a:gd name="T54" fmla="*/ 25 w 32"/>
                    <a:gd name="T55" fmla="*/ 8 h 53"/>
                    <a:gd name="T56" fmla="*/ 27 w 32"/>
                    <a:gd name="T57" fmla="*/ 12 h 53"/>
                    <a:gd name="T58" fmla="*/ 27 w 32"/>
                    <a:gd name="T59" fmla="*/ 15 h 53"/>
                    <a:gd name="T60" fmla="*/ 25 w 32"/>
                    <a:gd name="T61" fmla="*/ 18 h 53"/>
                    <a:gd name="T62" fmla="*/ 23 w 32"/>
                    <a:gd name="T63" fmla="*/ 18 h 53"/>
                    <a:gd name="T64" fmla="*/ 20 w 32"/>
                    <a:gd name="T65" fmla="*/ 21 h 53"/>
                    <a:gd name="T66" fmla="*/ 20 w 32"/>
                    <a:gd name="T67" fmla="*/ 24 h 53"/>
                    <a:gd name="T68" fmla="*/ 17 w 32"/>
                    <a:gd name="T69" fmla="*/ 26 h 53"/>
                    <a:gd name="T70" fmla="*/ 15 w 32"/>
                    <a:gd name="T71" fmla="*/ 33 h 53"/>
                    <a:gd name="T72" fmla="*/ 10 w 32"/>
                    <a:gd name="T73" fmla="*/ 38 h 53"/>
                    <a:gd name="T74" fmla="*/ 8 w 32"/>
                    <a:gd name="T75" fmla="*/ 38 h 53"/>
                    <a:gd name="T76" fmla="*/ 6 w 32"/>
                    <a:gd name="T77" fmla="*/ 43 h 53"/>
                    <a:gd name="T78" fmla="*/ 5 w 32"/>
                    <a:gd name="T79"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53">
                      <a:moveTo>
                        <a:pt x="5" y="43"/>
                      </a:moveTo>
                      <a:lnTo>
                        <a:pt x="1" y="50"/>
                      </a:lnTo>
                      <a:lnTo>
                        <a:pt x="0" y="51"/>
                      </a:lnTo>
                      <a:lnTo>
                        <a:pt x="0" y="53"/>
                      </a:lnTo>
                      <a:lnTo>
                        <a:pt x="3" y="50"/>
                      </a:lnTo>
                      <a:lnTo>
                        <a:pt x="5" y="50"/>
                      </a:lnTo>
                      <a:lnTo>
                        <a:pt x="6" y="47"/>
                      </a:lnTo>
                      <a:lnTo>
                        <a:pt x="9" y="46"/>
                      </a:lnTo>
                      <a:lnTo>
                        <a:pt x="12" y="40"/>
                      </a:lnTo>
                      <a:lnTo>
                        <a:pt x="16" y="39"/>
                      </a:lnTo>
                      <a:lnTo>
                        <a:pt x="18" y="36"/>
                      </a:lnTo>
                      <a:lnTo>
                        <a:pt x="18" y="35"/>
                      </a:lnTo>
                      <a:lnTo>
                        <a:pt x="20" y="32"/>
                      </a:lnTo>
                      <a:lnTo>
                        <a:pt x="20" y="27"/>
                      </a:lnTo>
                      <a:lnTo>
                        <a:pt x="22" y="25"/>
                      </a:lnTo>
                      <a:lnTo>
                        <a:pt x="26" y="24"/>
                      </a:lnTo>
                      <a:lnTo>
                        <a:pt x="27" y="21"/>
                      </a:lnTo>
                      <a:lnTo>
                        <a:pt x="29" y="19"/>
                      </a:lnTo>
                      <a:lnTo>
                        <a:pt x="32" y="18"/>
                      </a:lnTo>
                      <a:lnTo>
                        <a:pt x="32" y="15"/>
                      </a:lnTo>
                      <a:lnTo>
                        <a:pt x="31" y="11"/>
                      </a:lnTo>
                      <a:lnTo>
                        <a:pt x="29" y="8"/>
                      </a:lnTo>
                      <a:lnTo>
                        <a:pt x="29" y="5"/>
                      </a:lnTo>
                      <a:lnTo>
                        <a:pt x="29" y="0"/>
                      </a:lnTo>
                      <a:lnTo>
                        <a:pt x="28" y="0"/>
                      </a:lnTo>
                      <a:lnTo>
                        <a:pt x="27" y="5"/>
                      </a:lnTo>
                      <a:lnTo>
                        <a:pt x="28" y="11"/>
                      </a:lnTo>
                      <a:lnTo>
                        <a:pt x="25" y="8"/>
                      </a:lnTo>
                      <a:lnTo>
                        <a:pt x="27" y="12"/>
                      </a:lnTo>
                      <a:lnTo>
                        <a:pt x="27" y="15"/>
                      </a:lnTo>
                      <a:lnTo>
                        <a:pt x="25" y="18"/>
                      </a:lnTo>
                      <a:lnTo>
                        <a:pt x="23" y="18"/>
                      </a:lnTo>
                      <a:lnTo>
                        <a:pt x="20" y="21"/>
                      </a:lnTo>
                      <a:lnTo>
                        <a:pt x="20" y="24"/>
                      </a:lnTo>
                      <a:lnTo>
                        <a:pt x="17" y="26"/>
                      </a:lnTo>
                      <a:lnTo>
                        <a:pt x="15" y="33"/>
                      </a:lnTo>
                      <a:lnTo>
                        <a:pt x="10" y="38"/>
                      </a:lnTo>
                      <a:lnTo>
                        <a:pt x="8" y="38"/>
                      </a:lnTo>
                      <a:lnTo>
                        <a:pt x="6" y="43"/>
                      </a:lnTo>
                      <a:lnTo>
                        <a:pt x="5" y="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2" name="Freeform 367">
                  <a:extLst>
                    <a:ext uri="{FF2B5EF4-FFF2-40B4-BE49-F238E27FC236}">
                      <a16:creationId xmlns:a16="http://schemas.microsoft.com/office/drawing/2014/main" id="{39F91FA9-1BFB-1D4A-B705-B0672A50EA29}"/>
                    </a:ext>
                  </a:extLst>
                </p:cNvPr>
                <p:cNvSpPr>
                  <a:spLocks/>
                </p:cNvSpPr>
                <p:nvPr/>
              </p:nvSpPr>
              <p:spPr bwMode="auto">
                <a:xfrm>
                  <a:off x="5368" y="2601"/>
                  <a:ext cx="5" cy="3"/>
                </a:xfrm>
                <a:custGeom>
                  <a:avLst/>
                  <a:gdLst>
                    <a:gd name="T0" fmla="*/ 0 w 5"/>
                    <a:gd name="T1" fmla="*/ 2 h 3"/>
                    <a:gd name="T2" fmla="*/ 2 w 5"/>
                    <a:gd name="T3" fmla="*/ 3 h 3"/>
                    <a:gd name="T4" fmla="*/ 4 w 5"/>
                    <a:gd name="T5" fmla="*/ 3 h 3"/>
                    <a:gd name="T6" fmla="*/ 5 w 5"/>
                    <a:gd name="T7" fmla="*/ 0 h 3"/>
                    <a:gd name="T8" fmla="*/ 1 w 5"/>
                    <a:gd name="T9" fmla="*/ 0 h 3"/>
                    <a:gd name="T10" fmla="*/ 0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0" y="2"/>
                      </a:moveTo>
                      <a:lnTo>
                        <a:pt x="2" y="3"/>
                      </a:lnTo>
                      <a:lnTo>
                        <a:pt x="4" y="3"/>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3" name="Freeform 368">
                  <a:extLst>
                    <a:ext uri="{FF2B5EF4-FFF2-40B4-BE49-F238E27FC236}">
                      <a16:creationId xmlns:a16="http://schemas.microsoft.com/office/drawing/2014/main" id="{595224AB-48E7-3942-964D-28432E2368C1}"/>
                    </a:ext>
                  </a:extLst>
                </p:cNvPr>
                <p:cNvSpPr>
                  <a:spLocks/>
                </p:cNvSpPr>
                <p:nvPr/>
              </p:nvSpPr>
              <p:spPr bwMode="auto">
                <a:xfrm>
                  <a:off x="5347" y="2573"/>
                  <a:ext cx="5" cy="7"/>
                </a:xfrm>
                <a:custGeom>
                  <a:avLst/>
                  <a:gdLst>
                    <a:gd name="T0" fmla="*/ 2 w 5"/>
                    <a:gd name="T1" fmla="*/ 0 h 7"/>
                    <a:gd name="T2" fmla="*/ 0 w 5"/>
                    <a:gd name="T3" fmla="*/ 0 h 7"/>
                    <a:gd name="T4" fmla="*/ 0 w 5"/>
                    <a:gd name="T5" fmla="*/ 2 h 7"/>
                    <a:gd name="T6" fmla="*/ 4 w 5"/>
                    <a:gd name="T7" fmla="*/ 7 h 7"/>
                    <a:gd name="T8" fmla="*/ 5 w 5"/>
                    <a:gd name="T9" fmla="*/ 5 h 7"/>
                    <a:gd name="T10" fmla="*/ 4 w 5"/>
                    <a:gd name="T11" fmla="*/ 3 h 7"/>
                    <a:gd name="T12" fmla="*/ 2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0"/>
                      </a:moveTo>
                      <a:lnTo>
                        <a:pt x="0" y="0"/>
                      </a:lnTo>
                      <a:lnTo>
                        <a:pt x="0" y="2"/>
                      </a:lnTo>
                      <a:lnTo>
                        <a:pt x="4" y="7"/>
                      </a:lnTo>
                      <a:lnTo>
                        <a:pt x="5" y="5"/>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4" name="Freeform 369">
                  <a:extLst>
                    <a:ext uri="{FF2B5EF4-FFF2-40B4-BE49-F238E27FC236}">
                      <a16:creationId xmlns:a16="http://schemas.microsoft.com/office/drawing/2014/main" id="{89212B80-D601-8040-BBAA-9423C0919484}"/>
                    </a:ext>
                  </a:extLst>
                </p:cNvPr>
                <p:cNvSpPr>
                  <a:spLocks/>
                </p:cNvSpPr>
                <p:nvPr/>
              </p:nvSpPr>
              <p:spPr bwMode="auto">
                <a:xfrm>
                  <a:off x="5367" y="2583"/>
                  <a:ext cx="22" cy="28"/>
                </a:xfrm>
                <a:custGeom>
                  <a:avLst/>
                  <a:gdLst>
                    <a:gd name="T0" fmla="*/ 2 w 22"/>
                    <a:gd name="T1" fmla="*/ 1 h 28"/>
                    <a:gd name="T2" fmla="*/ 0 w 22"/>
                    <a:gd name="T3" fmla="*/ 0 h 28"/>
                    <a:gd name="T4" fmla="*/ 0 w 22"/>
                    <a:gd name="T5" fmla="*/ 3 h 28"/>
                    <a:gd name="T6" fmla="*/ 3 w 22"/>
                    <a:gd name="T7" fmla="*/ 8 h 28"/>
                    <a:gd name="T8" fmla="*/ 6 w 22"/>
                    <a:gd name="T9" fmla="*/ 11 h 28"/>
                    <a:gd name="T10" fmla="*/ 10 w 22"/>
                    <a:gd name="T11" fmla="*/ 16 h 28"/>
                    <a:gd name="T12" fmla="*/ 10 w 22"/>
                    <a:gd name="T13" fmla="*/ 17 h 28"/>
                    <a:gd name="T14" fmla="*/ 10 w 22"/>
                    <a:gd name="T15" fmla="*/ 18 h 28"/>
                    <a:gd name="T16" fmla="*/ 9 w 22"/>
                    <a:gd name="T17" fmla="*/ 21 h 28"/>
                    <a:gd name="T18" fmla="*/ 9 w 22"/>
                    <a:gd name="T19" fmla="*/ 21 h 28"/>
                    <a:gd name="T20" fmla="*/ 10 w 22"/>
                    <a:gd name="T21" fmla="*/ 21 h 28"/>
                    <a:gd name="T22" fmla="*/ 10 w 22"/>
                    <a:gd name="T23" fmla="*/ 22 h 28"/>
                    <a:gd name="T24" fmla="*/ 11 w 22"/>
                    <a:gd name="T25" fmla="*/ 23 h 28"/>
                    <a:gd name="T26" fmla="*/ 14 w 22"/>
                    <a:gd name="T27" fmla="*/ 24 h 28"/>
                    <a:gd name="T28" fmla="*/ 14 w 22"/>
                    <a:gd name="T29" fmla="*/ 27 h 28"/>
                    <a:gd name="T30" fmla="*/ 19 w 22"/>
                    <a:gd name="T31" fmla="*/ 27 h 28"/>
                    <a:gd name="T32" fmla="*/ 20 w 22"/>
                    <a:gd name="T33" fmla="*/ 28 h 28"/>
                    <a:gd name="T34" fmla="*/ 21 w 22"/>
                    <a:gd name="T35" fmla="*/ 27 h 28"/>
                    <a:gd name="T36" fmla="*/ 22 w 22"/>
                    <a:gd name="T37" fmla="*/ 28 h 28"/>
                    <a:gd name="T38" fmla="*/ 21 w 22"/>
                    <a:gd name="T39" fmla="*/ 25 h 28"/>
                    <a:gd name="T40" fmla="*/ 20 w 22"/>
                    <a:gd name="T41" fmla="*/ 22 h 28"/>
                    <a:gd name="T42" fmla="*/ 18 w 22"/>
                    <a:gd name="T43" fmla="*/ 21 h 28"/>
                    <a:gd name="T44" fmla="*/ 18 w 22"/>
                    <a:gd name="T45" fmla="*/ 16 h 28"/>
                    <a:gd name="T46" fmla="*/ 17 w 22"/>
                    <a:gd name="T47" fmla="*/ 10 h 28"/>
                    <a:gd name="T48" fmla="*/ 18 w 22"/>
                    <a:gd name="T49" fmla="*/ 8 h 28"/>
                    <a:gd name="T50" fmla="*/ 17 w 22"/>
                    <a:gd name="T51" fmla="*/ 7 h 28"/>
                    <a:gd name="T52" fmla="*/ 14 w 22"/>
                    <a:gd name="T53" fmla="*/ 3 h 28"/>
                    <a:gd name="T54" fmla="*/ 13 w 22"/>
                    <a:gd name="T55" fmla="*/ 0 h 28"/>
                    <a:gd name="T56" fmla="*/ 11 w 22"/>
                    <a:gd name="T57" fmla="*/ 0 h 28"/>
                    <a:gd name="T58" fmla="*/ 10 w 22"/>
                    <a:gd name="T59" fmla="*/ 0 h 28"/>
                    <a:gd name="T60" fmla="*/ 9 w 22"/>
                    <a:gd name="T61" fmla="*/ 0 h 28"/>
                    <a:gd name="T62" fmla="*/ 7 w 22"/>
                    <a:gd name="T63" fmla="*/ 0 h 28"/>
                    <a:gd name="T64" fmla="*/ 7 w 22"/>
                    <a:gd name="T65" fmla="*/ 1 h 28"/>
                    <a:gd name="T66" fmla="*/ 4 w 22"/>
                    <a:gd name="T67" fmla="*/ 1 h 28"/>
                    <a:gd name="T68" fmla="*/ 2 w 22"/>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8">
                      <a:moveTo>
                        <a:pt x="2" y="1"/>
                      </a:moveTo>
                      <a:lnTo>
                        <a:pt x="0" y="0"/>
                      </a:lnTo>
                      <a:lnTo>
                        <a:pt x="0" y="3"/>
                      </a:lnTo>
                      <a:lnTo>
                        <a:pt x="3" y="8"/>
                      </a:lnTo>
                      <a:lnTo>
                        <a:pt x="6" y="11"/>
                      </a:lnTo>
                      <a:lnTo>
                        <a:pt x="10" y="16"/>
                      </a:lnTo>
                      <a:lnTo>
                        <a:pt x="10" y="17"/>
                      </a:lnTo>
                      <a:lnTo>
                        <a:pt x="10" y="18"/>
                      </a:lnTo>
                      <a:lnTo>
                        <a:pt x="9" y="21"/>
                      </a:lnTo>
                      <a:lnTo>
                        <a:pt x="9" y="21"/>
                      </a:lnTo>
                      <a:lnTo>
                        <a:pt x="10" y="21"/>
                      </a:lnTo>
                      <a:lnTo>
                        <a:pt x="10" y="22"/>
                      </a:lnTo>
                      <a:lnTo>
                        <a:pt x="11" y="23"/>
                      </a:lnTo>
                      <a:lnTo>
                        <a:pt x="14" y="24"/>
                      </a:lnTo>
                      <a:lnTo>
                        <a:pt x="14" y="27"/>
                      </a:lnTo>
                      <a:lnTo>
                        <a:pt x="19" y="27"/>
                      </a:lnTo>
                      <a:lnTo>
                        <a:pt x="20" y="28"/>
                      </a:lnTo>
                      <a:lnTo>
                        <a:pt x="21" y="27"/>
                      </a:lnTo>
                      <a:lnTo>
                        <a:pt x="22" y="28"/>
                      </a:lnTo>
                      <a:lnTo>
                        <a:pt x="21" y="25"/>
                      </a:lnTo>
                      <a:lnTo>
                        <a:pt x="20" y="22"/>
                      </a:lnTo>
                      <a:lnTo>
                        <a:pt x="18" y="21"/>
                      </a:lnTo>
                      <a:lnTo>
                        <a:pt x="18" y="16"/>
                      </a:lnTo>
                      <a:lnTo>
                        <a:pt x="17" y="10"/>
                      </a:lnTo>
                      <a:lnTo>
                        <a:pt x="18" y="8"/>
                      </a:lnTo>
                      <a:lnTo>
                        <a:pt x="17" y="7"/>
                      </a:lnTo>
                      <a:lnTo>
                        <a:pt x="14" y="3"/>
                      </a:lnTo>
                      <a:lnTo>
                        <a:pt x="13" y="0"/>
                      </a:lnTo>
                      <a:lnTo>
                        <a:pt x="11" y="0"/>
                      </a:lnTo>
                      <a:lnTo>
                        <a:pt x="10" y="0"/>
                      </a:lnTo>
                      <a:lnTo>
                        <a:pt x="9" y="0"/>
                      </a:lnTo>
                      <a:lnTo>
                        <a:pt x="7" y="0"/>
                      </a:lnTo>
                      <a:lnTo>
                        <a:pt x="7" y="1"/>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5" name="Freeform 370">
                  <a:extLst>
                    <a:ext uri="{FF2B5EF4-FFF2-40B4-BE49-F238E27FC236}">
                      <a16:creationId xmlns:a16="http://schemas.microsoft.com/office/drawing/2014/main" id="{4BE5D9DF-9DA9-7348-8CFA-F10F7C7C540B}"/>
                    </a:ext>
                  </a:extLst>
                </p:cNvPr>
                <p:cNvSpPr>
                  <a:spLocks/>
                </p:cNvSpPr>
                <p:nvPr/>
              </p:nvSpPr>
              <p:spPr bwMode="auto">
                <a:xfrm>
                  <a:off x="5362" y="2556"/>
                  <a:ext cx="6" cy="10"/>
                </a:xfrm>
                <a:custGeom>
                  <a:avLst/>
                  <a:gdLst>
                    <a:gd name="T0" fmla="*/ 2 w 6"/>
                    <a:gd name="T1" fmla="*/ 10 h 10"/>
                    <a:gd name="T2" fmla="*/ 5 w 6"/>
                    <a:gd name="T3" fmla="*/ 9 h 10"/>
                    <a:gd name="T4" fmla="*/ 6 w 6"/>
                    <a:gd name="T5" fmla="*/ 5 h 10"/>
                    <a:gd name="T6" fmla="*/ 5 w 6"/>
                    <a:gd name="T7" fmla="*/ 2 h 10"/>
                    <a:gd name="T8" fmla="*/ 3 w 6"/>
                    <a:gd name="T9" fmla="*/ 0 h 10"/>
                    <a:gd name="T10" fmla="*/ 2 w 6"/>
                    <a:gd name="T11" fmla="*/ 0 h 10"/>
                    <a:gd name="T12" fmla="*/ 2 w 6"/>
                    <a:gd name="T13" fmla="*/ 4 h 10"/>
                    <a:gd name="T14" fmla="*/ 1 w 6"/>
                    <a:gd name="T15" fmla="*/ 7 h 10"/>
                    <a:gd name="T16" fmla="*/ 0 w 6"/>
                    <a:gd name="T17" fmla="*/ 8 h 10"/>
                    <a:gd name="T18" fmla="*/ 2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0"/>
                      </a:moveTo>
                      <a:lnTo>
                        <a:pt x="5" y="9"/>
                      </a:lnTo>
                      <a:lnTo>
                        <a:pt x="6" y="5"/>
                      </a:lnTo>
                      <a:lnTo>
                        <a:pt x="5" y="2"/>
                      </a:lnTo>
                      <a:lnTo>
                        <a:pt x="3" y="0"/>
                      </a:lnTo>
                      <a:lnTo>
                        <a:pt x="2" y="0"/>
                      </a:lnTo>
                      <a:lnTo>
                        <a:pt x="2" y="4"/>
                      </a:lnTo>
                      <a:lnTo>
                        <a:pt x="1" y="7"/>
                      </a:lnTo>
                      <a:lnTo>
                        <a:pt x="0" y="8"/>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6" name="Freeform 371">
                  <a:extLst>
                    <a:ext uri="{FF2B5EF4-FFF2-40B4-BE49-F238E27FC236}">
                      <a16:creationId xmlns:a16="http://schemas.microsoft.com/office/drawing/2014/main" id="{467DABC9-E30A-B140-ABB1-5BFC9DE9C8CE}"/>
                    </a:ext>
                  </a:extLst>
                </p:cNvPr>
                <p:cNvSpPr>
                  <a:spLocks/>
                </p:cNvSpPr>
                <p:nvPr/>
              </p:nvSpPr>
              <p:spPr bwMode="auto">
                <a:xfrm>
                  <a:off x="5329" y="2536"/>
                  <a:ext cx="5" cy="10"/>
                </a:xfrm>
                <a:custGeom>
                  <a:avLst/>
                  <a:gdLst>
                    <a:gd name="T0" fmla="*/ 3 w 5"/>
                    <a:gd name="T1" fmla="*/ 0 h 10"/>
                    <a:gd name="T2" fmla="*/ 0 w 5"/>
                    <a:gd name="T3" fmla="*/ 2 h 10"/>
                    <a:gd name="T4" fmla="*/ 1 w 5"/>
                    <a:gd name="T5" fmla="*/ 7 h 10"/>
                    <a:gd name="T6" fmla="*/ 1 w 5"/>
                    <a:gd name="T7" fmla="*/ 8 h 10"/>
                    <a:gd name="T8" fmla="*/ 1 w 5"/>
                    <a:gd name="T9" fmla="*/ 10 h 10"/>
                    <a:gd name="T10" fmla="*/ 3 w 5"/>
                    <a:gd name="T11" fmla="*/ 9 h 10"/>
                    <a:gd name="T12" fmla="*/ 3 w 5"/>
                    <a:gd name="T13" fmla="*/ 3 h 10"/>
                    <a:gd name="T14" fmla="*/ 5 w 5"/>
                    <a:gd name="T15" fmla="*/ 2 h 10"/>
                    <a:gd name="T16" fmla="*/ 3 w 5"/>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0"/>
                      </a:moveTo>
                      <a:lnTo>
                        <a:pt x="0" y="2"/>
                      </a:lnTo>
                      <a:lnTo>
                        <a:pt x="1" y="7"/>
                      </a:lnTo>
                      <a:lnTo>
                        <a:pt x="1" y="8"/>
                      </a:lnTo>
                      <a:lnTo>
                        <a:pt x="1" y="10"/>
                      </a:lnTo>
                      <a:lnTo>
                        <a:pt x="3" y="9"/>
                      </a:lnTo>
                      <a:lnTo>
                        <a:pt x="3" y="3"/>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7" name="Freeform 372">
                  <a:extLst>
                    <a:ext uri="{FF2B5EF4-FFF2-40B4-BE49-F238E27FC236}">
                      <a16:creationId xmlns:a16="http://schemas.microsoft.com/office/drawing/2014/main" id="{1C3635D9-112F-574F-B247-EBD8F8CAC017}"/>
                    </a:ext>
                  </a:extLst>
                </p:cNvPr>
                <p:cNvSpPr>
                  <a:spLocks/>
                </p:cNvSpPr>
                <p:nvPr/>
              </p:nvSpPr>
              <p:spPr bwMode="auto">
                <a:xfrm>
                  <a:off x="5331" y="2551"/>
                  <a:ext cx="3" cy="5"/>
                </a:xfrm>
                <a:custGeom>
                  <a:avLst/>
                  <a:gdLst>
                    <a:gd name="T0" fmla="*/ 1 w 3"/>
                    <a:gd name="T1" fmla="*/ 3 h 5"/>
                    <a:gd name="T2" fmla="*/ 3 w 3"/>
                    <a:gd name="T3" fmla="*/ 5 h 5"/>
                    <a:gd name="T4" fmla="*/ 2 w 3"/>
                    <a:gd name="T5" fmla="*/ 1 h 5"/>
                    <a:gd name="T6" fmla="*/ 0 w 3"/>
                    <a:gd name="T7" fmla="*/ 0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lnTo>
                        <a:pt x="3" y="5"/>
                      </a:lnTo>
                      <a:lnTo>
                        <a:pt x="2" y="1"/>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8" name="Freeform 373">
                  <a:extLst>
                    <a:ext uri="{FF2B5EF4-FFF2-40B4-BE49-F238E27FC236}">
                      <a16:creationId xmlns:a16="http://schemas.microsoft.com/office/drawing/2014/main" id="{E076C791-DB34-3C40-A1B8-C03858058D5D}"/>
                    </a:ext>
                  </a:extLst>
                </p:cNvPr>
                <p:cNvSpPr>
                  <a:spLocks/>
                </p:cNvSpPr>
                <p:nvPr/>
              </p:nvSpPr>
              <p:spPr bwMode="auto">
                <a:xfrm>
                  <a:off x="5323" y="2463"/>
                  <a:ext cx="3" cy="5"/>
                </a:xfrm>
                <a:custGeom>
                  <a:avLst/>
                  <a:gdLst>
                    <a:gd name="T0" fmla="*/ 2 w 3"/>
                    <a:gd name="T1" fmla="*/ 0 h 6"/>
                    <a:gd name="T2" fmla="*/ 0 w 3"/>
                    <a:gd name="T3" fmla="*/ 4 h 6"/>
                    <a:gd name="T4" fmla="*/ 2 w 3"/>
                    <a:gd name="T5" fmla="*/ 6 h 6"/>
                    <a:gd name="T6" fmla="*/ 3 w 3"/>
                    <a:gd name="T7" fmla="*/ 3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cubicBezTo>
                        <a:pt x="0" y="4"/>
                        <a:pt x="0" y="4"/>
                        <a:pt x="0" y="4"/>
                      </a:cubicBezTo>
                      <a:cubicBezTo>
                        <a:pt x="2" y="6"/>
                        <a:pt x="2" y="6"/>
                        <a:pt x="2" y="6"/>
                      </a:cubicBezTo>
                      <a:cubicBezTo>
                        <a:pt x="3" y="3"/>
                        <a:pt x="3" y="3"/>
                        <a:pt x="3" y="3"/>
                      </a:cubicBezTo>
                      <a:cubicBezTo>
                        <a:pt x="3" y="3"/>
                        <a:pt x="2" y="0"/>
                        <a:pt x="2"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9" name="Freeform 374">
                  <a:extLst>
                    <a:ext uri="{FF2B5EF4-FFF2-40B4-BE49-F238E27FC236}">
                      <a16:creationId xmlns:a16="http://schemas.microsoft.com/office/drawing/2014/main" id="{A2B5175B-E129-934F-A4CB-1D864F95A62E}"/>
                    </a:ext>
                  </a:extLst>
                </p:cNvPr>
                <p:cNvSpPr>
                  <a:spLocks/>
                </p:cNvSpPr>
                <p:nvPr/>
              </p:nvSpPr>
              <p:spPr bwMode="auto">
                <a:xfrm>
                  <a:off x="5330" y="2564"/>
                  <a:ext cx="6" cy="8"/>
                </a:xfrm>
                <a:custGeom>
                  <a:avLst/>
                  <a:gdLst>
                    <a:gd name="T0" fmla="*/ 2 w 6"/>
                    <a:gd name="T1" fmla="*/ 0 h 8"/>
                    <a:gd name="T2" fmla="*/ 0 w 6"/>
                    <a:gd name="T3" fmla="*/ 2 h 8"/>
                    <a:gd name="T4" fmla="*/ 0 w 6"/>
                    <a:gd name="T5" fmla="*/ 5 h 8"/>
                    <a:gd name="T6" fmla="*/ 4 w 6"/>
                    <a:gd name="T7" fmla="*/ 8 h 8"/>
                    <a:gd name="T8" fmla="*/ 4 w 6"/>
                    <a:gd name="T9" fmla="*/ 6 h 8"/>
                    <a:gd name="T10" fmla="*/ 6 w 6"/>
                    <a:gd name="T11" fmla="*/ 4 h 8"/>
                    <a:gd name="T12" fmla="*/ 4 w 6"/>
                    <a:gd name="T13" fmla="*/ 2 h 8"/>
                    <a:gd name="T14" fmla="*/ 2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0"/>
                      </a:moveTo>
                      <a:lnTo>
                        <a:pt x="0" y="2"/>
                      </a:lnTo>
                      <a:lnTo>
                        <a:pt x="0" y="5"/>
                      </a:lnTo>
                      <a:lnTo>
                        <a:pt x="4" y="8"/>
                      </a:lnTo>
                      <a:lnTo>
                        <a:pt x="4" y="6"/>
                      </a:lnTo>
                      <a:lnTo>
                        <a:pt x="6" y="4"/>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0" name="Freeform 375">
                  <a:extLst>
                    <a:ext uri="{FF2B5EF4-FFF2-40B4-BE49-F238E27FC236}">
                      <a16:creationId xmlns:a16="http://schemas.microsoft.com/office/drawing/2014/main" id="{D38D79B7-3B8D-8347-85F5-41FD07661C63}"/>
                    </a:ext>
                  </a:extLst>
                </p:cNvPr>
                <p:cNvSpPr>
                  <a:spLocks/>
                </p:cNvSpPr>
                <p:nvPr/>
              </p:nvSpPr>
              <p:spPr bwMode="auto">
                <a:xfrm>
                  <a:off x="5316" y="2456"/>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1"/>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1" name="Freeform 376">
                  <a:extLst>
                    <a:ext uri="{FF2B5EF4-FFF2-40B4-BE49-F238E27FC236}">
                      <a16:creationId xmlns:a16="http://schemas.microsoft.com/office/drawing/2014/main" id="{D9CA7F85-0659-3E46-A602-48DC2A27B3D9}"/>
                    </a:ext>
                  </a:extLst>
                </p:cNvPr>
                <p:cNvSpPr>
                  <a:spLocks/>
                </p:cNvSpPr>
                <p:nvPr/>
              </p:nvSpPr>
              <p:spPr bwMode="auto">
                <a:xfrm>
                  <a:off x="5304" y="2559"/>
                  <a:ext cx="4" cy="5"/>
                </a:xfrm>
                <a:custGeom>
                  <a:avLst/>
                  <a:gdLst>
                    <a:gd name="T0" fmla="*/ 4 w 4"/>
                    <a:gd name="T1" fmla="*/ 4 h 5"/>
                    <a:gd name="T2" fmla="*/ 1 w 4"/>
                    <a:gd name="T3" fmla="*/ 0 h 5"/>
                    <a:gd name="T4" fmla="*/ 0 w 4"/>
                    <a:gd name="T5" fmla="*/ 0 h 5"/>
                    <a:gd name="T6" fmla="*/ 0 w 4"/>
                    <a:gd name="T7" fmla="*/ 3 h 5"/>
                    <a:gd name="T8" fmla="*/ 4 w 4"/>
                    <a:gd name="T9" fmla="*/ 5 h 5"/>
                    <a:gd name="T10" fmla="*/ 4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4" y="4"/>
                      </a:moveTo>
                      <a:lnTo>
                        <a:pt x="1" y="0"/>
                      </a:lnTo>
                      <a:lnTo>
                        <a:pt x="0" y="0"/>
                      </a:lnTo>
                      <a:lnTo>
                        <a:pt x="0" y="3"/>
                      </a:lnTo>
                      <a:lnTo>
                        <a:pt x="4" y="5"/>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2" name="Freeform 377">
                  <a:extLst>
                    <a:ext uri="{FF2B5EF4-FFF2-40B4-BE49-F238E27FC236}">
                      <a16:creationId xmlns:a16="http://schemas.microsoft.com/office/drawing/2014/main" id="{58AB3E83-AF72-1D4C-A562-0B0B4891F46B}"/>
                    </a:ext>
                  </a:extLst>
                </p:cNvPr>
                <p:cNvSpPr>
                  <a:spLocks/>
                </p:cNvSpPr>
                <p:nvPr/>
              </p:nvSpPr>
              <p:spPr bwMode="auto">
                <a:xfrm>
                  <a:off x="5315" y="2467"/>
                  <a:ext cx="3" cy="2"/>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3" name="Freeform 378">
                  <a:extLst>
                    <a:ext uri="{FF2B5EF4-FFF2-40B4-BE49-F238E27FC236}">
                      <a16:creationId xmlns:a16="http://schemas.microsoft.com/office/drawing/2014/main" id="{6A308EF8-874E-0B46-9AED-7043B45A6AD1}"/>
                    </a:ext>
                  </a:extLst>
                </p:cNvPr>
                <p:cNvSpPr>
                  <a:spLocks/>
                </p:cNvSpPr>
                <p:nvPr/>
              </p:nvSpPr>
              <p:spPr bwMode="auto">
                <a:xfrm>
                  <a:off x="5301" y="2588"/>
                  <a:ext cx="8" cy="7"/>
                </a:xfrm>
                <a:custGeom>
                  <a:avLst/>
                  <a:gdLst>
                    <a:gd name="T0" fmla="*/ 0 w 8"/>
                    <a:gd name="T1" fmla="*/ 2 h 7"/>
                    <a:gd name="T2" fmla="*/ 1 w 8"/>
                    <a:gd name="T3" fmla="*/ 4 h 7"/>
                    <a:gd name="T4" fmla="*/ 2 w 8"/>
                    <a:gd name="T5" fmla="*/ 6 h 7"/>
                    <a:gd name="T6" fmla="*/ 5 w 8"/>
                    <a:gd name="T7" fmla="*/ 6 h 7"/>
                    <a:gd name="T8" fmla="*/ 7 w 8"/>
                    <a:gd name="T9" fmla="*/ 7 h 7"/>
                    <a:gd name="T10" fmla="*/ 8 w 8"/>
                    <a:gd name="T11" fmla="*/ 6 h 7"/>
                    <a:gd name="T12" fmla="*/ 7 w 8"/>
                    <a:gd name="T13" fmla="*/ 3 h 7"/>
                    <a:gd name="T14" fmla="*/ 5 w 8"/>
                    <a:gd name="T15" fmla="*/ 2 h 7"/>
                    <a:gd name="T16" fmla="*/ 4 w 8"/>
                    <a:gd name="T17" fmla="*/ 0 h 7"/>
                    <a:gd name="T18" fmla="*/ 1 w 8"/>
                    <a:gd name="T19" fmla="*/ 0 h 7"/>
                    <a:gd name="T20" fmla="*/ 0 w 8"/>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0" y="2"/>
                      </a:moveTo>
                      <a:lnTo>
                        <a:pt x="1" y="4"/>
                      </a:lnTo>
                      <a:lnTo>
                        <a:pt x="2" y="6"/>
                      </a:lnTo>
                      <a:lnTo>
                        <a:pt x="5" y="6"/>
                      </a:lnTo>
                      <a:lnTo>
                        <a:pt x="7" y="7"/>
                      </a:lnTo>
                      <a:lnTo>
                        <a:pt x="8" y="6"/>
                      </a:lnTo>
                      <a:lnTo>
                        <a:pt x="7" y="3"/>
                      </a:lnTo>
                      <a:lnTo>
                        <a:pt x="5" y="2"/>
                      </a:lnTo>
                      <a:lnTo>
                        <a:pt x="4"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4" name="Freeform 379">
                  <a:extLst>
                    <a:ext uri="{FF2B5EF4-FFF2-40B4-BE49-F238E27FC236}">
                      <a16:creationId xmlns:a16="http://schemas.microsoft.com/office/drawing/2014/main" id="{9C69B20D-81C3-6949-871F-047783378806}"/>
                    </a:ext>
                  </a:extLst>
                </p:cNvPr>
                <p:cNvSpPr>
                  <a:spLocks/>
                </p:cNvSpPr>
                <p:nvPr/>
              </p:nvSpPr>
              <p:spPr bwMode="auto">
                <a:xfrm>
                  <a:off x="5276" y="2745"/>
                  <a:ext cx="3" cy="1"/>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5" name="Freeform 380">
                  <a:extLst>
                    <a:ext uri="{FF2B5EF4-FFF2-40B4-BE49-F238E27FC236}">
                      <a16:creationId xmlns:a16="http://schemas.microsoft.com/office/drawing/2014/main" id="{20D4C8D3-AB69-8546-8AF5-B7902FD9ACBD}"/>
                    </a:ext>
                  </a:extLst>
                </p:cNvPr>
                <p:cNvSpPr>
                  <a:spLocks/>
                </p:cNvSpPr>
                <p:nvPr/>
              </p:nvSpPr>
              <p:spPr bwMode="auto">
                <a:xfrm>
                  <a:off x="5277" y="2738"/>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6" name="Freeform 381">
                  <a:extLst>
                    <a:ext uri="{FF2B5EF4-FFF2-40B4-BE49-F238E27FC236}">
                      <a16:creationId xmlns:a16="http://schemas.microsoft.com/office/drawing/2014/main" id="{4CBAF3F2-A614-4149-8E58-C2768A419A95}"/>
                    </a:ext>
                  </a:extLst>
                </p:cNvPr>
                <p:cNvSpPr>
                  <a:spLocks/>
                </p:cNvSpPr>
                <p:nvPr/>
              </p:nvSpPr>
              <p:spPr bwMode="auto">
                <a:xfrm>
                  <a:off x="5463" y="2942"/>
                  <a:ext cx="1" cy="0"/>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0"/>
                        <a:pt x="2"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7" name="Freeform 382">
                  <a:extLst>
                    <a:ext uri="{FF2B5EF4-FFF2-40B4-BE49-F238E27FC236}">
                      <a16:creationId xmlns:a16="http://schemas.microsoft.com/office/drawing/2014/main" id="{1FABB511-DAD6-FD4A-9BE1-75A12FEB3FF6}"/>
                    </a:ext>
                  </a:extLst>
                </p:cNvPr>
                <p:cNvSpPr>
                  <a:spLocks/>
                </p:cNvSpPr>
                <p:nvPr/>
              </p:nvSpPr>
              <p:spPr bwMode="auto">
                <a:xfrm>
                  <a:off x="5277" y="2735"/>
                  <a:ext cx="4" cy="3"/>
                </a:xfrm>
                <a:custGeom>
                  <a:avLst/>
                  <a:gdLst>
                    <a:gd name="T0" fmla="*/ 4 w 4"/>
                    <a:gd name="T1" fmla="*/ 3 h 3"/>
                    <a:gd name="T2" fmla="*/ 4 w 4"/>
                    <a:gd name="T3" fmla="*/ 2 h 3"/>
                    <a:gd name="T4" fmla="*/ 0 w 4"/>
                    <a:gd name="T5" fmla="*/ 0 h 3"/>
                    <a:gd name="T6" fmla="*/ 0 w 4"/>
                    <a:gd name="T7" fmla="*/ 1 h 3"/>
                    <a:gd name="T8" fmla="*/ 1 w 4"/>
                    <a:gd name="T9" fmla="*/ 3 h 3"/>
                    <a:gd name="T10" fmla="*/ 4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4" y="3"/>
                      </a:moveTo>
                      <a:lnTo>
                        <a:pt x="4" y="2"/>
                      </a:lnTo>
                      <a:lnTo>
                        <a:pt x="0" y="0"/>
                      </a:lnTo>
                      <a:lnTo>
                        <a:pt x="0" y="1"/>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8" name="Freeform 383">
                  <a:extLst>
                    <a:ext uri="{FF2B5EF4-FFF2-40B4-BE49-F238E27FC236}">
                      <a16:creationId xmlns:a16="http://schemas.microsoft.com/office/drawing/2014/main" id="{06042AF4-76B4-AB4F-AC7D-A778D2062630}"/>
                    </a:ext>
                  </a:extLst>
                </p:cNvPr>
                <p:cNvSpPr>
                  <a:spLocks/>
                </p:cNvSpPr>
                <p:nvPr/>
              </p:nvSpPr>
              <p:spPr bwMode="auto">
                <a:xfrm>
                  <a:off x="5405" y="2730"/>
                  <a:ext cx="4" cy="8"/>
                </a:xfrm>
                <a:custGeom>
                  <a:avLst/>
                  <a:gdLst>
                    <a:gd name="T0" fmla="*/ 4 w 4"/>
                    <a:gd name="T1" fmla="*/ 5 h 8"/>
                    <a:gd name="T2" fmla="*/ 4 w 4"/>
                    <a:gd name="T3" fmla="*/ 2 h 8"/>
                    <a:gd name="T4" fmla="*/ 2 w 4"/>
                    <a:gd name="T5" fmla="*/ 0 h 8"/>
                    <a:gd name="T6" fmla="*/ 0 w 4"/>
                    <a:gd name="T7" fmla="*/ 1 h 8"/>
                    <a:gd name="T8" fmla="*/ 2 w 4"/>
                    <a:gd name="T9" fmla="*/ 5 h 8"/>
                    <a:gd name="T10" fmla="*/ 2 w 4"/>
                    <a:gd name="T11" fmla="*/ 8 h 8"/>
                    <a:gd name="T12" fmla="*/ 4 w 4"/>
                    <a:gd name="T13" fmla="*/ 8 h 8"/>
                    <a:gd name="T14" fmla="*/ 4 w 4"/>
                    <a:gd name="T15" fmla="*/ 5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5"/>
                      </a:moveTo>
                      <a:lnTo>
                        <a:pt x="4" y="2"/>
                      </a:lnTo>
                      <a:lnTo>
                        <a:pt x="2" y="0"/>
                      </a:lnTo>
                      <a:lnTo>
                        <a:pt x="0" y="1"/>
                      </a:lnTo>
                      <a:lnTo>
                        <a:pt x="2" y="5"/>
                      </a:lnTo>
                      <a:lnTo>
                        <a:pt x="2" y="8"/>
                      </a:lnTo>
                      <a:lnTo>
                        <a:pt x="4" y="8"/>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9" name="Freeform 384">
                  <a:extLst>
                    <a:ext uri="{FF2B5EF4-FFF2-40B4-BE49-F238E27FC236}">
                      <a16:creationId xmlns:a16="http://schemas.microsoft.com/office/drawing/2014/main" id="{8902A28A-E380-024F-9473-F113D7ACFF25}"/>
                    </a:ext>
                  </a:extLst>
                </p:cNvPr>
                <p:cNvSpPr>
                  <a:spLocks/>
                </p:cNvSpPr>
                <p:nvPr/>
              </p:nvSpPr>
              <p:spPr bwMode="auto">
                <a:xfrm>
                  <a:off x="5301" y="2722"/>
                  <a:ext cx="1" cy="6"/>
                </a:xfrm>
                <a:custGeom>
                  <a:avLst/>
                  <a:gdLst>
                    <a:gd name="T0" fmla="*/ 0 w 1"/>
                    <a:gd name="T1" fmla="*/ 0 h 6"/>
                    <a:gd name="T2" fmla="*/ 0 w 1"/>
                    <a:gd name="T3" fmla="*/ 3 h 6"/>
                    <a:gd name="T4" fmla="*/ 1 w 1"/>
                    <a:gd name="T5" fmla="*/ 6 h 6"/>
                    <a:gd name="T6" fmla="*/ 1 w 1"/>
                    <a:gd name="T7" fmla="*/ 3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lnTo>
                        <a:pt x="0" y="3"/>
                      </a:lnTo>
                      <a:lnTo>
                        <a:pt x="1" y="6"/>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0" name="Freeform 385">
                  <a:extLst>
                    <a:ext uri="{FF2B5EF4-FFF2-40B4-BE49-F238E27FC236}">
                      <a16:creationId xmlns:a16="http://schemas.microsoft.com/office/drawing/2014/main" id="{025B5481-52B7-9D47-A91C-7ED45C595475}"/>
                    </a:ext>
                  </a:extLst>
                </p:cNvPr>
                <p:cNvSpPr>
                  <a:spLocks/>
                </p:cNvSpPr>
                <p:nvPr/>
              </p:nvSpPr>
              <p:spPr bwMode="auto">
                <a:xfrm>
                  <a:off x="5391" y="2942"/>
                  <a:ext cx="14" cy="8"/>
                </a:xfrm>
                <a:custGeom>
                  <a:avLst/>
                  <a:gdLst>
                    <a:gd name="T0" fmla="*/ 4 w 14"/>
                    <a:gd name="T1" fmla="*/ 5 h 8"/>
                    <a:gd name="T2" fmla="*/ 8 w 14"/>
                    <a:gd name="T3" fmla="*/ 7 h 8"/>
                    <a:gd name="T4" fmla="*/ 10 w 14"/>
                    <a:gd name="T5" fmla="*/ 8 h 8"/>
                    <a:gd name="T6" fmla="*/ 11 w 14"/>
                    <a:gd name="T7" fmla="*/ 7 h 8"/>
                    <a:gd name="T8" fmla="*/ 13 w 14"/>
                    <a:gd name="T9" fmla="*/ 4 h 8"/>
                    <a:gd name="T10" fmla="*/ 14 w 14"/>
                    <a:gd name="T11" fmla="*/ 4 h 8"/>
                    <a:gd name="T12" fmla="*/ 14 w 14"/>
                    <a:gd name="T13" fmla="*/ 1 h 8"/>
                    <a:gd name="T14" fmla="*/ 12 w 14"/>
                    <a:gd name="T15" fmla="*/ 0 h 8"/>
                    <a:gd name="T16" fmla="*/ 10 w 14"/>
                    <a:gd name="T17" fmla="*/ 2 h 8"/>
                    <a:gd name="T18" fmla="*/ 5 w 14"/>
                    <a:gd name="T19" fmla="*/ 3 h 8"/>
                    <a:gd name="T20" fmla="*/ 4 w 14"/>
                    <a:gd name="T21" fmla="*/ 1 h 8"/>
                    <a:gd name="T22" fmla="*/ 1 w 14"/>
                    <a:gd name="T23" fmla="*/ 3 h 8"/>
                    <a:gd name="T24" fmla="*/ 0 w 14"/>
                    <a:gd name="T25" fmla="*/ 6 h 8"/>
                    <a:gd name="T26" fmla="*/ 0 w 14"/>
                    <a:gd name="T27" fmla="*/ 7 h 8"/>
                    <a:gd name="T28" fmla="*/ 4 w 14"/>
                    <a:gd name="T2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8">
                      <a:moveTo>
                        <a:pt x="4" y="5"/>
                      </a:moveTo>
                      <a:lnTo>
                        <a:pt x="8" y="7"/>
                      </a:lnTo>
                      <a:lnTo>
                        <a:pt x="10" y="8"/>
                      </a:lnTo>
                      <a:lnTo>
                        <a:pt x="11" y="7"/>
                      </a:lnTo>
                      <a:lnTo>
                        <a:pt x="13" y="4"/>
                      </a:lnTo>
                      <a:lnTo>
                        <a:pt x="14" y="4"/>
                      </a:lnTo>
                      <a:lnTo>
                        <a:pt x="14" y="1"/>
                      </a:lnTo>
                      <a:lnTo>
                        <a:pt x="12" y="0"/>
                      </a:lnTo>
                      <a:lnTo>
                        <a:pt x="10" y="2"/>
                      </a:lnTo>
                      <a:lnTo>
                        <a:pt x="5" y="3"/>
                      </a:lnTo>
                      <a:lnTo>
                        <a:pt x="4" y="1"/>
                      </a:lnTo>
                      <a:lnTo>
                        <a:pt x="1" y="3"/>
                      </a:lnTo>
                      <a:lnTo>
                        <a:pt x="0" y="6"/>
                      </a:lnTo>
                      <a:lnTo>
                        <a:pt x="0"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1" name="Freeform 386">
                  <a:extLst>
                    <a:ext uri="{FF2B5EF4-FFF2-40B4-BE49-F238E27FC236}">
                      <a16:creationId xmlns:a16="http://schemas.microsoft.com/office/drawing/2014/main" id="{06D63F20-1192-9A46-A549-F42C175BCDC7}"/>
                    </a:ext>
                  </a:extLst>
                </p:cNvPr>
                <p:cNvSpPr>
                  <a:spLocks/>
                </p:cNvSpPr>
                <p:nvPr/>
              </p:nvSpPr>
              <p:spPr bwMode="auto">
                <a:xfrm>
                  <a:off x="5306" y="2714"/>
                  <a:ext cx="7" cy="6"/>
                </a:xfrm>
                <a:custGeom>
                  <a:avLst/>
                  <a:gdLst>
                    <a:gd name="T0" fmla="*/ 4 w 7"/>
                    <a:gd name="T1" fmla="*/ 5 h 6"/>
                    <a:gd name="T2" fmla="*/ 7 w 7"/>
                    <a:gd name="T3" fmla="*/ 2 h 6"/>
                    <a:gd name="T4" fmla="*/ 7 w 7"/>
                    <a:gd name="T5" fmla="*/ 0 h 6"/>
                    <a:gd name="T6" fmla="*/ 5 w 7"/>
                    <a:gd name="T7" fmla="*/ 0 h 6"/>
                    <a:gd name="T8" fmla="*/ 0 w 7"/>
                    <a:gd name="T9" fmla="*/ 5 h 6"/>
                    <a:gd name="T10" fmla="*/ 1 w 7"/>
                    <a:gd name="T11" fmla="*/ 6 h 6"/>
                    <a:gd name="T12" fmla="*/ 4 w 7"/>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4" y="5"/>
                      </a:moveTo>
                      <a:lnTo>
                        <a:pt x="7" y="2"/>
                      </a:lnTo>
                      <a:lnTo>
                        <a:pt x="7" y="0"/>
                      </a:lnTo>
                      <a:lnTo>
                        <a:pt x="5" y="0"/>
                      </a:lnTo>
                      <a:lnTo>
                        <a:pt x="0" y="5"/>
                      </a:lnTo>
                      <a:lnTo>
                        <a:pt x="1"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2" name="Freeform 387">
                  <a:extLst>
                    <a:ext uri="{FF2B5EF4-FFF2-40B4-BE49-F238E27FC236}">
                      <a16:creationId xmlns:a16="http://schemas.microsoft.com/office/drawing/2014/main" id="{F03F9683-B28E-CC46-AAA7-244B9C6D3074}"/>
                    </a:ext>
                  </a:extLst>
                </p:cNvPr>
                <p:cNvSpPr>
                  <a:spLocks/>
                </p:cNvSpPr>
                <p:nvPr/>
              </p:nvSpPr>
              <p:spPr bwMode="auto">
                <a:xfrm>
                  <a:off x="5395" y="2864"/>
                  <a:ext cx="20" cy="13"/>
                </a:xfrm>
                <a:custGeom>
                  <a:avLst/>
                  <a:gdLst>
                    <a:gd name="T0" fmla="*/ 14 w 20"/>
                    <a:gd name="T1" fmla="*/ 13 h 13"/>
                    <a:gd name="T2" fmla="*/ 17 w 20"/>
                    <a:gd name="T3" fmla="*/ 10 h 13"/>
                    <a:gd name="T4" fmla="*/ 19 w 20"/>
                    <a:gd name="T5" fmla="*/ 11 h 13"/>
                    <a:gd name="T6" fmla="*/ 20 w 20"/>
                    <a:gd name="T7" fmla="*/ 8 h 13"/>
                    <a:gd name="T8" fmla="*/ 17 w 20"/>
                    <a:gd name="T9" fmla="*/ 5 h 13"/>
                    <a:gd name="T10" fmla="*/ 17 w 20"/>
                    <a:gd name="T11" fmla="*/ 2 h 13"/>
                    <a:gd name="T12" fmla="*/ 13 w 20"/>
                    <a:gd name="T13" fmla="*/ 1 h 13"/>
                    <a:gd name="T14" fmla="*/ 7 w 20"/>
                    <a:gd name="T15" fmla="*/ 0 h 13"/>
                    <a:gd name="T16" fmla="*/ 5 w 20"/>
                    <a:gd name="T17" fmla="*/ 2 h 13"/>
                    <a:gd name="T18" fmla="*/ 3 w 20"/>
                    <a:gd name="T19" fmla="*/ 2 h 13"/>
                    <a:gd name="T20" fmla="*/ 0 w 20"/>
                    <a:gd name="T21" fmla="*/ 3 h 13"/>
                    <a:gd name="T22" fmla="*/ 0 w 20"/>
                    <a:gd name="T23" fmla="*/ 8 h 13"/>
                    <a:gd name="T24" fmla="*/ 2 w 20"/>
                    <a:gd name="T25" fmla="*/ 11 h 13"/>
                    <a:gd name="T26" fmla="*/ 7 w 20"/>
                    <a:gd name="T27" fmla="*/ 13 h 13"/>
                    <a:gd name="T28" fmla="*/ 7 w 20"/>
                    <a:gd name="T29" fmla="*/ 13 h 13"/>
                    <a:gd name="T30" fmla="*/ 10 w 20"/>
                    <a:gd name="T31" fmla="*/ 13 h 13"/>
                    <a:gd name="T32" fmla="*/ 14 w 20"/>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4" y="13"/>
                      </a:moveTo>
                      <a:lnTo>
                        <a:pt x="17" y="10"/>
                      </a:lnTo>
                      <a:lnTo>
                        <a:pt x="19" y="11"/>
                      </a:lnTo>
                      <a:lnTo>
                        <a:pt x="20" y="8"/>
                      </a:lnTo>
                      <a:lnTo>
                        <a:pt x="17" y="5"/>
                      </a:lnTo>
                      <a:lnTo>
                        <a:pt x="17" y="2"/>
                      </a:lnTo>
                      <a:lnTo>
                        <a:pt x="13" y="1"/>
                      </a:lnTo>
                      <a:lnTo>
                        <a:pt x="7" y="0"/>
                      </a:lnTo>
                      <a:lnTo>
                        <a:pt x="5" y="2"/>
                      </a:lnTo>
                      <a:lnTo>
                        <a:pt x="3" y="2"/>
                      </a:lnTo>
                      <a:lnTo>
                        <a:pt x="0" y="3"/>
                      </a:lnTo>
                      <a:lnTo>
                        <a:pt x="0" y="8"/>
                      </a:lnTo>
                      <a:lnTo>
                        <a:pt x="2" y="11"/>
                      </a:lnTo>
                      <a:lnTo>
                        <a:pt x="7" y="13"/>
                      </a:lnTo>
                      <a:lnTo>
                        <a:pt x="7" y="13"/>
                      </a:lnTo>
                      <a:lnTo>
                        <a:pt x="10" y="13"/>
                      </a:lnTo>
                      <a:lnTo>
                        <a:pt x="14"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3" name="Freeform 388">
                  <a:extLst>
                    <a:ext uri="{FF2B5EF4-FFF2-40B4-BE49-F238E27FC236}">
                      <a16:creationId xmlns:a16="http://schemas.microsoft.com/office/drawing/2014/main" id="{DD088D8B-96AD-C84E-88CA-9ACBA5A0FDD8}"/>
                    </a:ext>
                  </a:extLst>
                </p:cNvPr>
                <p:cNvSpPr>
                  <a:spLocks/>
                </p:cNvSpPr>
                <p:nvPr/>
              </p:nvSpPr>
              <p:spPr bwMode="auto">
                <a:xfrm>
                  <a:off x="5388" y="2743"/>
                  <a:ext cx="4" cy="9"/>
                </a:xfrm>
                <a:custGeom>
                  <a:avLst/>
                  <a:gdLst>
                    <a:gd name="T0" fmla="*/ 0 w 4"/>
                    <a:gd name="T1" fmla="*/ 2 h 9"/>
                    <a:gd name="T2" fmla="*/ 0 w 4"/>
                    <a:gd name="T3" fmla="*/ 6 h 9"/>
                    <a:gd name="T4" fmla="*/ 3 w 4"/>
                    <a:gd name="T5" fmla="*/ 9 h 9"/>
                    <a:gd name="T6" fmla="*/ 4 w 4"/>
                    <a:gd name="T7" fmla="*/ 7 h 9"/>
                    <a:gd name="T8" fmla="*/ 3 w 4"/>
                    <a:gd name="T9" fmla="*/ 4 h 9"/>
                    <a:gd name="T10" fmla="*/ 0 w 4"/>
                    <a:gd name="T11" fmla="*/ 0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lnTo>
                        <a:pt x="0" y="6"/>
                      </a:lnTo>
                      <a:lnTo>
                        <a:pt x="3" y="9"/>
                      </a:lnTo>
                      <a:lnTo>
                        <a:pt x="4" y="7"/>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4" name="Freeform 389">
                  <a:extLst>
                    <a:ext uri="{FF2B5EF4-FFF2-40B4-BE49-F238E27FC236}">
                      <a16:creationId xmlns:a16="http://schemas.microsoft.com/office/drawing/2014/main" id="{D171D342-342F-A449-84C3-B6FCE06452BD}"/>
                    </a:ext>
                  </a:extLst>
                </p:cNvPr>
                <p:cNvSpPr>
                  <a:spLocks/>
                </p:cNvSpPr>
                <p:nvPr/>
              </p:nvSpPr>
              <p:spPr bwMode="auto">
                <a:xfrm>
                  <a:off x="5405" y="2739"/>
                  <a:ext cx="3" cy="3"/>
                </a:xfrm>
                <a:custGeom>
                  <a:avLst/>
                  <a:gdLst>
                    <a:gd name="T0" fmla="*/ 2 w 3"/>
                    <a:gd name="T1" fmla="*/ 4 h 4"/>
                    <a:gd name="T2" fmla="*/ 3 w 3"/>
                    <a:gd name="T3" fmla="*/ 4 h 4"/>
                    <a:gd name="T4" fmla="*/ 2 w 3"/>
                    <a:gd name="T5" fmla="*/ 0 h 4"/>
                    <a:gd name="T6" fmla="*/ 0 w 3"/>
                    <a:gd name="T7" fmla="*/ 0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3" y="4"/>
                        <a:pt x="3" y="4"/>
                        <a:pt x="3" y="4"/>
                      </a:cubicBezTo>
                      <a:cubicBezTo>
                        <a:pt x="2" y="0"/>
                        <a:pt x="2" y="0"/>
                        <a:pt x="2" y="0"/>
                      </a:cubicBezTo>
                      <a:cubicBezTo>
                        <a:pt x="0" y="0"/>
                        <a:pt x="0" y="0"/>
                        <a:pt x="0" y="0"/>
                      </a:cubicBezTo>
                      <a:cubicBezTo>
                        <a:pt x="0" y="0"/>
                        <a:pt x="2" y="4"/>
                        <a:pt x="2"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5" name="Freeform 390">
                  <a:extLst>
                    <a:ext uri="{FF2B5EF4-FFF2-40B4-BE49-F238E27FC236}">
                      <a16:creationId xmlns:a16="http://schemas.microsoft.com/office/drawing/2014/main" id="{AD8DD863-190B-BB4F-85CE-228E3E48C887}"/>
                    </a:ext>
                  </a:extLst>
                </p:cNvPr>
                <p:cNvSpPr>
                  <a:spLocks/>
                </p:cNvSpPr>
                <p:nvPr/>
              </p:nvSpPr>
              <p:spPr bwMode="auto">
                <a:xfrm>
                  <a:off x="5412" y="2817"/>
                  <a:ext cx="2" cy="4"/>
                </a:xfrm>
                <a:custGeom>
                  <a:avLst/>
                  <a:gdLst>
                    <a:gd name="T0" fmla="*/ 2 w 2"/>
                    <a:gd name="T1" fmla="*/ 1 h 4"/>
                    <a:gd name="T2" fmla="*/ 2 w 2"/>
                    <a:gd name="T3" fmla="*/ 0 h 4"/>
                    <a:gd name="T4" fmla="*/ 0 w 2"/>
                    <a:gd name="T5" fmla="*/ 0 h 4"/>
                    <a:gd name="T6" fmla="*/ 0 w 2"/>
                    <a:gd name="T7" fmla="*/ 3 h 4"/>
                    <a:gd name="T8" fmla="*/ 1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2" y="0"/>
                      </a:lnTo>
                      <a:lnTo>
                        <a:pt x="0" y="0"/>
                      </a:lnTo>
                      <a:lnTo>
                        <a:pt x="0" y="3"/>
                      </a:lnTo>
                      <a:lnTo>
                        <a:pt x="1"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6" name="Freeform 391">
                  <a:extLst>
                    <a:ext uri="{FF2B5EF4-FFF2-40B4-BE49-F238E27FC236}">
                      <a16:creationId xmlns:a16="http://schemas.microsoft.com/office/drawing/2014/main" id="{E7775BD2-20C9-914C-A6A1-DCD1E80B6706}"/>
                    </a:ext>
                  </a:extLst>
                </p:cNvPr>
                <p:cNvSpPr>
                  <a:spLocks/>
                </p:cNvSpPr>
                <p:nvPr/>
              </p:nvSpPr>
              <p:spPr bwMode="auto">
                <a:xfrm>
                  <a:off x="5559" y="2939"/>
                  <a:ext cx="20" cy="17"/>
                </a:xfrm>
                <a:custGeom>
                  <a:avLst/>
                  <a:gdLst>
                    <a:gd name="T0" fmla="*/ 23 w 26"/>
                    <a:gd name="T1" fmla="*/ 10 h 22"/>
                    <a:gd name="T2" fmla="*/ 24 w 26"/>
                    <a:gd name="T3" fmla="*/ 9 h 22"/>
                    <a:gd name="T4" fmla="*/ 25 w 26"/>
                    <a:gd name="T5" fmla="*/ 6 h 22"/>
                    <a:gd name="T6" fmla="*/ 26 w 26"/>
                    <a:gd name="T7" fmla="*/ 4 h 22"/>
                    <a:gd name="T8" fmla="*/ 23 w 26"/>
                    <a:gd name="T9" fmla="*/ 2 h 22"/>
                    <a:gd name="T10" fmla="*/ 22 w 26"/>
                    <a:gd name="T11" fmla="*/ 0 h 22"/>
                    <a:gd name="T12" fmla="*/ 15 w 26"/>
                    <a:gd name="T13" fmla="*/ 0 h 22"/>
                    <a:gd name="T14" fmla="*/ 11 w 26"/>
                    <a:gd name="T15" fmla="*/ 2 h 22"/>
                    <a:gd name="T16" fmla="*/ 9 w 26"/>
                    <a:gd name="T17" fmla="*/ 8 h 22"/>
                    <a:gd name="T18" fmla="*/ 7 w 26"/>
                    <a:gd name="T19" fmla="*/ 13 h 22"/>
                    <a:gd name="T20" fmla="*/ 0 w 26"/>
                    <a:gd name="T21" fmla="*/ 22 h 22"/>
                    <a:gd name="T22" fmla="*/ 6 w 26"/>
                    <a:gd name="T23" fmla="*/ 21 h 22"/>
                    <a:gd name="T24" fmla="*/ 9 w 26"/>
                    <a:gd name="T25" fmla="*/ 21 h 22"/>
                    <a:gd name="T26" fmla="*/ 13 w 26"/>
                    <a:gd name="T27" fmla="*/ 21 h 22"/>
                    <a:gd name="T28" fmla="*/ 16 w 26"/>
                    <a:gd name="T29" fmla="*/ 20 h 22"/>
                    <a:gd name="T30" fmla="*/ 19 w 26"/>
                    <a:gd name="T31" fmla="*/ 16 h 22"/>
                    <a:gd name="T32" fmla="*/ 22 w 26"/>
                    <a:gd name="T33" fmla="*/ 15 h 22"/>
                    <a:gd name="T34" fmla="*/ 23 w 26"/>
                    <a:gd name="T35" fmla="*/ 13 h 22"/>
                    <a:gd name="T36" fmla="*/ 23 w 26"/>
                    <a:gd name="T3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2">
                      <a:moveTo>
                        <a:pt x="23" y="10"/>
                      </a:moveTo>
                      <a:cubicBezTo>
                        <a:pt x="24" y="9"/>
                        <a:pt x="24" y="9"/>
                        <a:pt x="24" y="9"/>
                      </a:cubicBezTo>
                      <a:cubicBezTo>
                        <a:pt x="25" y="6"/>
                        <a:pt x="25" y="6"/>
                        <a:pt x="25" y="6"/>
                      </a:cubicBezTo>
                      <a:cubicBezTo>
                        <a:pt x="26" y="4"/>
                        <a:pt x="26" y="4"/>
                        <a:pt x="26" y="4"/>
                      </a:cubicBezTo>
                      <a:cubicBezTo>
                        <a:pt x="23" y="2"/>
                        <a:pt x="23" y="2"/>
                        <a:pt x="23" y="2"/>
                      </a:cubicBezTo>
                      <a:cubicBezTo>
                        <a:pt x="22" y="0"/>
                        <a:pt x="22" y="0"/>
                        <a:pt x="22" y="0"/>
                      </a:cubicBezTo>
                      <a:cubicBezTo>
                        <a:pt x="15" y="0"/>
                        <a:pt x="15" y="0"/>
                        <a:pt x="15" y="0"/>
                      </a:cubicBezTo>
                      <a:cubicBezTo>
                        <a:pt x="11" y="2"/>
                        <a:pt x="11" y="2"/>
                        <a:pt x="11" y="2"/>
                      </a:cubicBezTo>
                      <a:cubicBezTo>
                        <a:pt x="9" y="8"/>
                        <a:pt x="9" y="8"/>
                        <a:pt x="9" y="8"/>
                      </a:cubicBezTo>
                      <a:cubicBezTo>
                        <a:pt x="7" y="13"/>
                        <a:pt x="7" y="13"/>
                        <a:pt x="7" y="13"/>
                      </a:cubicBezTo>
                      <a:cubicBezTo>
                        <a:pt x="0" y="22"/>
                        <a:pt x="0" y="22"/>
                        <a:pt x="0" y="22"/>
                      </a:cubicBezTo>
                      <a:cubicBezTo>
                        <a:pt x="0" y="22"/>
                        <a:pt x="6" y="21"/>
                        <a:pt x="6" y="21"/>
                      </a:cubicBezTo>
                      <a:cubicBezTo>
                        <a:pt x="9" y="21"/>
                        <a:pt x="9" y="21"/>
                        <a:pt x="9" y="21"/>
                      </a:cubicBezTo>
                      <a:cubicBezTo>
                        <a:pt x="13" y="21"/>
                        <a:pt x="13" y="21"/>
                        <a:pt x="13" y="21"/>
                      </a:cubicBezTo>
                      <a:cubicBezTo>
                        <a:pt x="16" y="20"/>
                        <a:pt x="16" y="20"/>
                        <a:pt x="16" y="20"/>
                      </a:cubicBezTo>
                      <a:cubicBezTo>
                        <a:pt x="19" y="16"/>
                        <a:pt x="19" y="16"/>
                        <a:pt x="19" y="16"/>
                      </a:cubicBezTo>
                      <a:cubicBezTo>
                        <a:pt x="22" y="15"/>
                        <a:pt x="22" y="15"/>
                        <a:pt x="22" y="15"/>
                      </a:cubicBezTo>
                      <a:cubicBezTo>
                        <a:pt x="23" y="13"/>
                        <a:pt x="23" y="13"/>
                        <a:pt x="23" y="13"/>
                      </a:cubicBez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7" name="Freeform 392">
                  <a:extLst>
                    <a:ext uri="{FF2B5EF4-FFF2-40B4-BE49-F238E27FC236}">
                      <a16:creationId xmlns:a16="http://schemas.microsoft.com/office/drawing/2014/main" id="{08F74A7B-CB85-5147-BE4E-0DDE02DF7A5B}"/>
                    </a:ext>
                  </a:extLst>
                </p:cNvPr>
                <p:cNvSpPr>
                  <a:spLocks/>
                </p:cNvSpPr>
                <p:nvPr/>
              </p:nvSpPr>
              <p:spPr bwMode="auto">
                <a:xfrm>
                  <a:off x="5301" y="2962"/>
                  <a:ext cx="3" cy="3"/>
                </a:xfrm>
                <a:custGeom>
                  <a:avLst/>
                  <a:gdLst>
                    <a:gd name="T0" fmla="*/ 0 w 3"/>
                    <a:gd name="T1" fmla="*/ 3 h 3"/>
                    <a:gd name="T2" fmla="*/ 2 w 3"/>
                    <a:gd name="T3" fmla="*/ 3 h 3"/>
                    <a:gd name="T4" fmla="*/ 3 w 3"/>
                    <a:gd name="T5" fmla="*/ 1 h 3"/>
                    <a:gd name="T6" fmla="*/ 1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2" y="3"/>
                      </a:lnTo>
                      <a:lnTo>
                        <a:pt x="3"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8" name="Freeform 393">
                  <a:extLst>
                    <a:ext uri="{FF2B5EF4-FFF2-40B4-BE49-F238E27FC236}">
                      <a16:creationId xmlns:a16="http://schemas.microsoft.com/office/drawing/2014/main" id="{0793F936-B7E8-B643-80AF-65B2FB659D56}"/>
                    </a:ext>
                  </a:extLst>
                </p:cNvPr>
                <p:cNvSpPr>
                  <a:spLocks/>
                </p:cNvSpPr>
                <p:nvPr/>
              </p:nvSpPr>
              <p:spPr bwMode="auto">
                <a:xfrm>
                  <a:off x="5317" y="2694"/>
                  <a:ext cx="3" cy="3"/>
                </a:xfrm>
                <a:custGeom>
                  <a:avLst/>
                  <a:gdLst>
                    <a:gd name="T0" fmla="*/ 2 w 3"/>
                    <a:gd name="T1" fmla="*/ 3 h 3"/>
                    <a:gd name="T2" fmla="*/ 3 w 3"/>
                    <a:gd name="T3" fmla="*/ 1 h 3"/>
                    <a:gd name="T4" fmla="*/ 2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lnTo>
                        <a:pt x="3" y="1"/>
                      </a:lnTo>
                      <a:lnTo>
                        <a:pt x="2"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9" name="Freeform 394">
                  <a:extLst>
                    <a:ext uri="{FF2B5EF4-FFF2-40B4-BE49-F238E27FC236}">
                      <a16:creationId xmlns:a16="http://schemas.microsoft.com/office/drawing/2014/main" id="{056CE8AE-260C-234C-9CD9-F36EFAFBBB3B}"/>
                    </a:ext>
                  </a:extLst>
                </p:cNvPr>
                <p:cNvSpPr>
                  <a:spLocks/>
                </p:cNvSpPr>
                <p:nvPr/>
              </p:nvSpPr>
              <p:spPr bwMode="auto">
                <a:xfrm>
                  <a:off x="5298" y="2959"/>
                  <a:ext cx="3" cy="7"/>
                </a:xfrm>
                <a:custGeom>
                  <a:avLst/>
                  <a:gdLst>
                    <a:gd name="T0" fmla="*/ 0 w 3"/>
                    <a:gd name="T1" fmla="*/ 4 h 7"/>
                    <a:gd name="T2" fmla="*/ 1 w 3"/>
                    <a:gd name="T3" fmla="*/ 7 h 7"/>
                    <a:gd name="T4" fmla="*/ 2 w 3"/>
                    <a:gd name="T5" fmla="*/ 2 h 7"/>
                    <a:gd name="T6" fmla="*/ 3 w 3"/>
                    <a:gd name="T7" fmla="*/ 1 h 7"/>
                    <a:gd name="T8" fmla="*/ 0 w 3"/>
                    <a:gd name="T9" fmla="*/ 0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2" y="2"/>
                      </a:lnTo>
                      <a:lnTo>
                        <a:pt x="3" y="1"/>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0" name="Freeform 395">
                  <a:extLst>
                    <a:ext uri="{FF2B5EF4-FFF2-40B4-BE49-F238E27FC236}">
                      <a16:creationId xmlns:a16="http://schemas.microsoft.com/office/drawing/2014/main" id="{C145FDDF-3B36-FE4B-8432-2E67A60AC3A7}"/>
                    </a:ext>
                  </a:extLst>
                </p:cNvPr>
                <p:cNvSpPr>
                  <a:spLocks/>
                </p:cNvSpPr>
                <p:nvPr/>
              </p:nvSpPr>
              <p:spPr bwMode="auto">
                <a:xfrm>
                  <a:off x="5322" y="2701"/>
                  <a:ext cx="7" cy="4"/>
                </a:xfrm>
                <a:custGeom>
                  <a:avLst/>
                  <a:gdLst>
                    <a:gd name="T0" fmla="*/ 1 w 7"/>
                    <a:gd name="T1" fmla="*/ 1 h 4"/>
                    <a:gd name="T2" fmla="*/ 0 w 7"/>
                    <a:gd name="T3" fmla="*/ 3 h 4"/>
                    <a:gd name="T4" fmla="*/ 0 w 7"/>
                    <a:gd name="T5" fmla="*/ 4 h 4"/>
                    <a:gd name="T6" fmla="*/ 3 w 7"/>
                    <a:gd name="T7" fmla="*/ 4 h 4"/>
                    <a:gd name="T8" fmla="*/ 4 w 7"/>
                    <a:gd name="T9" fmla="*/ 3 h 4"/>
                    <a:gd name="T10" fmla="*/ 6 w 7"/>
                    <a:gd name="T11" fmla="*/ 4 h 4"/>
                    <a:gd name="T12" fmla="*/ 7 w 7"/>
                    <a:gd name="T13" fmla="*/ 3 h 4"/>
                    <a:gd name="T14" fmla="*/ 7 w 7"/>
                    <a:gd name="T15" fmla="*/ 1 h 4"/>
                    <a:gd name="T16" fmla="*/ 4 w 7"/>
                    <a:gd name="T17" fmla="*/ 0 h 4"/>
                    <a:gd name="T18" fmla="*/ 1 w 7"/>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1" y="1"/>
                      </a:moveTo>
                      <a:lnTo>
                        <a:pt x="0" y="3"/>
                      </a:lnTo>
                      <a:lnTo>
                        <a:pt x="0" y="4"/>
                      </a:lnTo>
                      <a:lnTo>
                        <a:pt x="3" y="4"/>
                      </a:lnTo>
                      <a:lnTo>
                        <a:pt x="4" y="3"/>
                      </a:lnTo>
                      <a:lnTo>
                        <a:pt x="6" y="4"/>
                      </a:lnTo>
                      <a:lnTo>
                        <a:pt x="7" y="3"/>
                      </a:lnTo>
                      <a:lnTo>
                        <a:pt x="7" y="1"/>
                      </a:lnTo>
                      <a:lnTo>
                        <a:pt x="4"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1" name="Freeform 396">
                  <a:extLst>
                    <a:ext uri="{FF2B5EF4-FFF2-40B4-BE49-F238E27FC236}">
                      <a16:creationId xmlns:a16="http://schemas.microsoft.com/office/drawing/2014/main" id="{1D6B170B-59CE-FB4F-876B-797D524055ED}"/>
                    </a:ext>
                  </a:extLst>
                </p:cNvPr>
                <p:cNvSpPr>
                  <a:spLocks/>
                </p:cNvSpPr>
                <p:nvPr/>
              </p:nvSpPr>
              <p:spPr bwMode="auto">
                <a:xfrm>
                  <a:off x="5315" y="2911"/>
                  <a:ext cx="4" cy="12"/>
                </a:xfrm>
                <a:custGeom>
                  <a:avLst/>
                  <a:gdLst>
                    <a:gd name="T0" fmla="*/ 4 w 4"/>
                    <a:gd name="T1" fmla="*/ 6 h 12"/>
                    <a:gd name="T2" fmla="*/ 1 w 4"/>
                    <a:gd name="T3" fmla="*/ 0 h 12"/>
                    <a:gd name="T4" fmla="*/ 1 w 4"/>
                    <a:gd name="T5" fmla="*/ 3 h 12"/>
                    <a:gd name="T6" fmla="*/ 0 w 4"/>
                    <a:gd name="T7" fmla="*/ 5 h 12"/>
                    <a:gd name="T8" fmla="*/ 0 w 4"/>
                    <a:gd name="T9" fmla="*/ 7 h 12"/>
                    <a:gd name="T10" fmla="*/ 1 w 4"/>
                    <a:gd name="T11" fmla="*/ 10 h 12"/>
                    <a:gd name="T12" fmla="*/ 1 w 4"/>
                    <a:gd name="T13" fmla="*/ 12 h 12"/>
                    <a:gd name="T14" fmla="*/ 3 w 4"/>
                    <a:gd name="T15" fmla="*/ 9 h 12"/>
                    <a:gd name="T16" fmla="*/ 4 w 4"/>
                    <a:gd name="T1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6"/>
                      </a:moveTo>
                      <a:lnTo>
                        <a:pt x="1" y="0"/>
                      </a:lnTo>
                      <a:lnTo>
                        <a:pt x="1" y="3"/>
                      </a:lnTo>
                      <a:lnTo>
                        <a:pt x="0" y="5"/>
                      </a:lnTo>
                      <a:lnTo>
                        <a:pt x="0" y="7"/>
                      </a:lnTo>
                      <a:lnTo>
                        <a:pt x="1" y="10"/>
                      </a:lnTo>
                      <a:lnTo>
                        <a:pt x="1" y="12"/>
                      </a:lnTo>
                      <a:lnTo>
                        <a:pt x="3" y="9"/>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2" name="Freeform 397">
                  <a:extLst>
                    <a:ext uri="{FF2B5EF4-FFF2-40B4-BE49-F238E27FC236}">
                      <a16:creationId xmlns:a16="http://schemas.microsoft.com/office/drawing/2014/main" id="{24CACD5D-39DE-A549-B93A-8895DDF6C6C8}"/>
                    </a:ext>
                  </a:extLst>
                </p:cNvPr>
                <p:cNvSpPr>
                  <a:spLocks/>
                </p:cNvSpPr>
                <p:nvPr/>
              </p:nvSpPr>
              <p:spPr bwMode="auto">
                <a:xfrm>
                  <a:off x="5351" y="2832"/>
                  <a:ext cx="12" cy="7"/>
                </a:xfrm>
                <a:custGeom>
                  <a:avLst/>
                  <a:gdLst>
                    <a:gd name="T0" fmla="*/ 8 w 12"/>
                    <a:gd name="T1" fmla="*/ 5 h 7"/>
                    <a:gd name="T2" fmla="*/ 9 w 12"/>
                    <a:gd name="T3" fmla="*/ 6 h 7"/>
                    <a:gd name="T4" fmla="*/ 11 w 12"/>
                    <a:gd name="T5" fmla="*/ 5 h 7"/>
                    <a:gd name="T6" fmla="*/ 12 w 12"/>
                    <a:gd name="T7" fmla="*/ 3 h 7"/>
                    <a:gd name="T8" fmla="*/ 9 w 12"/>
                    <a:gd name="T9" fmla="*/ 1 h 7"/>
                    <a:gd name="T10" fmla="*/ 9 w 12"/>
                    <a:gd name="T11" fmla="*/ 3 h 7"/>
                    <a:gd name="T12" fmla="*/ 6 w 12"/>
                    <a:gd name="T13" fmla="*/ 3 h 7"/>
                    <a:gd name="T14" fmla="*/ 7 w 12"/>
                    <a:gd name="T15" fmla="*/ 2 h 7"/>
                    <a:gd name="T16" fmla="*/ 7 w 12"/>
                    <a:gd name="T17" fmla="*/ 0 h 7"/>
                    <a:gd name="T18" fmla="*/ 3 w 12"/>
                    <a:gd name="T19" fmla="*/ 0 h 7"/>
                    <a:gd name="T20" fmla="*/ 0 w 12"/>
                    <a:gd name="T21" fmla="*/ 2 h 7"/>
                    <a:gd name="T22" fmla="*/ 0 w 12"/>
                    <a:gd name="T23" fmla="*/ 5 h 7"/>
                    <a:gd name="T24" fmla="*/ 2 w 12"/>
                    <a:gd name="T25" fmla="*/ 7 h 7"/>
                    <a:gd name="T26" fmla="*/ 4 w 12"/>
                    <a:gd name="T27" fmla="*/ 5 h 7"/>
                    <a:gd name="T28" fmla="*/ 6 w 12"/>
                    <a:gd name="T29" fmla="*/ 7 h 7"/>
                    <a:gd name="T30" fmla="*/ 8 w 12"/>
                    <a:gd name="T3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7">
                      <a:moveTo>
                        <a:pt x="8" y="5"/>
                      </a:moveTo>
                      <a:lnTo>
                        <a:pt x="9" y="6"/>
                      </a:lnTo>
                      <a:lnTo>
                        <a:pt x="11" y="5"/>
                      </a:lnTo>
                      <a:lnTo>
                        <a:pt x="12" y="3"/>
                      </a:lnTo>
                      <a:lnTo>
                        <a:pt x="9" y="1"/>
                      </a:lnTo>
                      <a:lnTo>
                        <a:pt x="9" y="3"/>
                      </a:lnTo>
                      <a:lnTo>
                        <a:pt x="6" y="3"/>
                      </a:lnTo>
                      <a:lnTo>
                        <a:pt x="7" y="2"/>
                      </a:lnTo>
                      <a:lnTo>
                        <a:pt x="7" y="0"/>
                      </a:lnTo>
                      <a:lnTo>
                        <a:pt x="3" y="0"/>
                      </a:lnTo>
                      <a:lnTo>
                        <a:pt x="0" y="2"/>
                      </a:lnTo>
                      <a:lnTo>
                        <a:pt x="0" y="5"/>
                      </a:lnTo>
                      <a:lnTo>
                        <a:pt x="2" y="7"/>
                      </a:lnTo>
                      <a:lnTo>
                        <a:pt x="4" y="5"/>
                      </a:lnTo>
                      <a:lnTo>
                        <a:pt x="6" y="7"/>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3" name="Freeform 398">
                  <a:extLst>
                    <a:ext uri="{FF2B5EF4-FFF2-40B4-BE49-F238E27FC236}">
                      <a16:creationId xmlns:a16="http://schemas.microsoft.com/office/drawing/2014/main" id="{2985F724-AD19-C04E-9E20-FF1F9B012D11}"/>
                    </a:ext>
                  </a:extLst>
                </p:cNvPr>
                <p:cNvSpPr>
                  <a:spLocks/>
                </p:cNvSpPr>
                <p:nvPr/>
              </p:nvSpPr>
              <p:spPr bwMode="auto">
                <a:xfrm>
                  <a:off x="5354" y="2843"/>
                  <a:ext cx="2" cy="2"/>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3"/>
                        <a:pt x="2" y="1"/>
                        <a:pt x="2" y="0"/>
                      </a:cubicBezTo>
                      <a:cubicBezTo>
                        <a:pt x="0" y="2"/>
                        <a:pt x="0" y="2"/>
                        <a:pt x="0" y="2"/>
                      </a:cubicBez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4" name="Freeform 399">
                  <a:extLst>
                    <a:ext uri="{FF2B5EF4-FFF2-40B4-BE49-F238E27FC236}">
                      <a16:creationId xmlns:a16="http://schemas.microsoft.com/office/drawing/2014/main" id="{CE652115-958F-6741-8368-9E182AFCFE0C}"/>
                    </a:ext>
                  </a:extLst>
                </p:cNvPr>
                <p:cNvSpPr>
                  <a:spLocks/>
                </p:cNvSpPr>
                <p:nvPr/>
              </p:nvSpPr>
              <p:spPr bwMode="auto">
                <a:xfrm>
                  <a:off x="5355" y="2956"/>
                  <a:ext cx="9" cy="7"/>
                </a:xfrm>
                <a:custGeom>
                  <a:avLst/>
                  <a:gdLst>
                    <a:gd name="T0" fmla="*/ 2 w 9"/>
                    <a:gd name="T1" fmla="*/ 7 h 7"/>
                    <a:gd name="T2" fmla="*/ 5 w 9"/>
                    <a:gd name="T3" fmla="*/ 6 h 7"/>
                    <a:gd name="T4" fmla="*/ 5 w 9"/>
                    <a:gd name="T5" fmla="*/ 3 h 7"/>
                    <a:gd name="T6" fmla="*/ 9 w 9"/>
                    <a:gd name="T7" fmla="*/ 0 h 7"/>
                    <a:gd name="T8" fmla="*/ 8 w 9"/>
                    <a:gd name="T9" fmla="*/ 0 h 7"/>
                    <a:gd name="T10" fmla="*/ 5 w 9"/>
                    <a:gd name="T11" fmla="*/ 1 h 7"/>
                    <a:gd name="T12" fmla="*/ 4 w 9"/>
                    <a:gd name="T13" fmla="*/ 0 h 7"/>
                    <a:gd name="T14" fmla="*/ 2 w 9"/>
                    <a:gd name="T15" fmla="*/ 1 h 7"/>
                    <a:gd name="T16" fmla="*/ 3 w 9"/>
                    <a:gd name="T17" fmla="*/ 3 h 7"/>
                    <a:gd name="T18" fmla="*/ 0 w 9"/>
                    <a:gd name="T19" fmla="*/ 5 h 7"/>
                    <a:gd name="T20" fmla="*/ 2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2" y="7"/>
                      </a:moveTo>
                      <a:lnTo>
                        <a:pt x="5" y="6"/>
                      </a:lnTo>
                      <a:lnTo>
                        <a:pt x="5" y="3"/>
                      </a:lnTo>
                      <a:lnTo>
                        <a:pt x="9" y="0"/>
                      </a:lnTo>
                      <a:lnTo>
                        <a:pt x="8" y="0"/>
                      </a:lnTo>
                      <a:lnTo>
                        <a:pt x="5" y="1"/>
                      </a:lnTo>
                      <a:lnTo>
                        <a:pt x="4" y="0"/>
                      </a:lnTo>
                      <a:lnTo>
                        <a:pt x="2" y="1"/>
                      </a:lnTo>
                      <a:lnTo>
                        <a:pt x="3" y="3"/>
                      </a:lnTo>
                      <a:lnTo>
                        <a:pt x="0" y="5"/>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5" name="Freeform 400">
                  <a:extLst>
                    <a:ext uri="{FF2B5EF4-FFF2-40B4-BE49-F238E27FC236}">
                      <a16:creationId xmlns:a16="http://schemas.microsoft.com/office/drawing/2014/main" id="{D696C8C7-FD39-B44C-96DB-5BA2FC298D9E}"/>
                    </a:ext>
                  </a:extLst>
                </p:cNvPr>
                <p:cNvSpPr>
                  <a:spLocks/>
                </p:cNvSpPr>
                <p:nvPr/>
              </p:nvSpPr>
              <p:spPr bwMode="auto">
                <a:xfrm>
                  <a:off x="5364" y="2957"/>
                  <a:ext cx="6" cy="5"/>
                </a:xfrm>
                <a:custGeom>
                  <a:avLst/>
                  <a:gdLst>
                    <a:gd name="T0" fmla="*/ 1 w 6"/>
                    <a:gd name="T1" fmla="*/ 2 h 5"/>
                    <a:gd name="T2" fmla="*/ 0 w 6"/>
                    <a:gd name="T3" fmla="*/ 3 h 5"/>
                    <a:gd name="T4" fmla="*/ 2 w 6"/>
                    <a:gd name="T5" fmla="*/ 3 h 5"/>
                    <a:gd name="T6" fmla="*/ 3 w 6"/>
                    <a:gd name="T7" fmla="*/ 5 h 5"/>
                    <a:gd name="T8" fmla="*/ 6 w 6"/>
                    <a:gd name="T9" fmla="*/ 2 h 5"/>
                    <a:gd name="T10" fmla="*/ 5 w 6"/>
                    <a:gd name="T11" fmla="*/ 0 h 5"/>
                    <a:gd name="T12" fmla="*/ 4 w 6"/>
                    <a:gd name="T13" fmla="*/ 2 h 5"/>
                    <a:gd name="T14" fmla="*/ 1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1" y="2"/>
                      </a:moveTo>
                      <a:lnTo>
                        <a:pt x="0" y="3"/>
                      </a:lnTo>
                      <a:lnTo>
                        <a:pt x="2" y="3"/>
                      </a:lnTo>
                      <a:lnTo>
                        <a:pt x="3" y="5"/>
                      </a:lnTo>
                      <a:lnTo>
                        <a:pt x="6" y="2"/>
                      </a:lnTo>
                      <a:lnTo>
                        <a:pt x="5" y="0"/>
                      </a:lnTo>
                      <a:lnTo>
                        <a:pt x="4"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6" name="Freeform 401">
                  <a:extLst>
                    <a:ext uri="{FF2B5EF4-FFF2-40B4-BE49-F238E27FC236}">
                      <a16:creationId xmlns:a16="http://schemas.microsoft.com/office/drawing/2014/main" id="{0C8D7EE5-ADEA-3140-A583-15C06C5CA92C}"/>
                    </a:ext>
                  </a:extLst>
                </p:cNvPr>
                <p:cNvSpPr>
                  <a:spLocks/>
                </p:cNvSpPr>
                <p:nvPr/>
              </p:nvSpPr>
              <p:spPr bwMode="auto">
                <a:xfrm>
                  <a:off x="5336" y="2817"/>
                  <a:ext cx="3" cy="1"/>
                </a:xfrm>
                <a:custGeom>
                  <a:avLst/>
                  <a:gdLst>
                    <a:gd name="T0" fmla="*/ 3 w 3"/>
                    <a:gd name="T1" fmla="*/ 0 h 2"/>
                    <a:gd name="T2" fmla="*/ 0 w 3"/>
                    <a:gd name="T3" fmla="*/ 1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0" y="1"/>
                        <a:pt x="0" y="1"/>
                      </a:cubicBezTo>
                      <a:cubicBezTo>
                        <a:pt x="3" y="2"/>
                        <a:pt x="3" y="2"/>
                        <a:pt x="3" y="2"/>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7" name="Freeform 402">
                  <a:extLst>
                    <a:ext uri="{FF2B5EF4-FFF2-40B4-BE49-F238E27FC236}">
                      <a16:creationId xmlns:a16="http://schemas.microsoft.com/office/drawing/2014/main" id="{7181A916-8238-DA48-A4A0-C479F086D990}"/>
                    </a:ext>
                  </a:extLst>
                </p:cNvPr>
                <p:cNvSpPr>
                  <a:spLocks/>
                </p:cNvSpPr>
                <p:nvPr/>
              </p:nvSpPr>
              <p:spPr bwMode="auto">
                <a:xfrm>
                  <a:off x="5292" y="2782"/>
                  <a:ext cx="95" cy="127"/>
                </a:xfrm>
                <a:custGeom>
                  <a:avLst/>
                  <a:gdLst>
                    <a:gd name="T0" fmla="*/ 89 w 95"/>
                    <a:gd name="T1" fmla="*/ 13 h 127"/>
                    <a:gd name="T2" fmla="*/ 95 w 95"/>
                    <a:gd name="T3" fmla="*/ 5 h 127"/>
                    <a:gd name="T4" fmla="*/ 86 w 95"/>
                    <a:gd name="T5" fmla="*/ 1 h 127"/>
                    <a:gd name="T6" fmla="*/ 80 w 95"/>
                    <a:gd name="T7" fmla="*/ 11 h 127"/>
                    <a:gd name="T8" fmla="*/ 67 w 95"/>
                    <a:gd name="T9" fmla="*/ 13 h 127"/>
                    <a:gd name="T10" fmla="*/ 56 w 95"/>
                    <a:gd name="T11" fmla="*/ 12 h 127"/>
                    <a:gd name="T12" fmla="*/ 45 w 95"/>
                    <a:gd name="T13" fmla="*/ 10 h 127"/>
                    <a:gd name="T14" fmla="*/ 34 w 95"/>
                    <a:gd name="T15" fmla="*/ 5 h 127"/>
                    <a:gd name="T16" fmla="*/ 28 w 95"/>
                    <a:gd name="T17" fmla="*/ 14 h 127"/>
                    <a:gd name="T18" fmla="*/ 18 w 95"/>
                    <a:gd name="T19" fmla="*/ 18 h 127"/>
                    <a:gd name="T20" fmla="*/ 16 w 95"/>
                    <a:gd name="T21" fmla="*/ 30 h 127"/>
                    <a:gd name="T22" fmla="*/ 16 w 95"/>
                    <a:gd name="T23" fmla="*/ 45 h 127"/>
                    <a:gd name="T24" fmla="*/ 10 w 95"/>
                    <a:gd name="T25" fmla="*/ 44 h 127"/>
                    <a:gd name="T26" fmla="*/ 7 w 95"/>
                    <a:gd name="T27" fmla="*/ 56 h 127"/>
                    <a:gd name="T28" fmla="*/ 5 w 95"/>
                    <a:gd name="T29" fmla="*/ 68 h 127"/>
                    <a:gd name="T30" fmla="*/ 2 w 95"/>
                    <a:gd name="T31" fmla="*/ 81 h 127"/>
                    <a:gd name="T32" fmla="*/ 4 w 95"/>
                    <a:gd name="T33" fmla="*/ 91 h 127"/>
                    <a:gd name="T34" fmla="*/ 10 w 95"/>
                    <a:gd name="T35" fmla="*/ 95 h 127"/>
                    <a:gd name="T36" fmla="*/ 9 w 95"/>
                    <a:gd name="T37" fmla="*/ 112 h 127"/>
                    <a:gd name="T38" fmla="*/ 13 w 95"/>
                    <a:gd name="T39" fmla="*/ 127 h 127"/>
                    <a:gd name="T40" fmla="*/ 22 w 95"/>
                    <a:gd name="T41" fmla="*/ 126 h 127"/>
                    <a:gd name="T42" fmla="*/ 22 w 95"/>
                    <a:gd name="T43" fmla="*/ 119 h 127"/>
                    <a:gd name="T44" fmla="*/ 23 w 95"/>
                    <a:gd name="T45" fmla="*/ 101 h 127"/>
                    <a:gd name="T46" fmla="*/ 25 w 95"/>
                    <a:gd name="T47" fmla="*/ 84 h 127"/>
                    <a:gd name="T48" fmla="*/ 27 w 95"/>
                    <a:gd name="T49" fmla="*/ 77 h 127"/>
                    <a:gd name="T50" fmla="*/ 34 w 95"/>
                    <a:gd name="T51" fmla="*/ 81 h 127"/>
                    <a:gd name="T52" fmla="*/ 33 w 95"/>
                    <a:gd name="T53" fmla="*/ 95 h 127"/>
                    <a:gd name="T54" fmla="*/ 40 w 95"/>
                    <a:gd name="T55" fmla="*/ 103 h 127"/>
                    <a:gd name="T56" fmla="*/ 41 w 95"/>
                    <a:gd name="T57" fmla="*/ 113 h 127"/>
                    <a:gd name="T58" fmla="*/ 48 w 95"/>
                    <a:gd name="T59" fmla="*/ 112 h 127"/>
                    <a:gd name="T60" fmla="*/ 55 w 95"/>
                    <a:gd name="T61" fmla="*/ 105 h 127"/>
                    <a:gd name="T62" fmla="*/ 65 w 95"/>
                    <a:gd name="T63" fmla="*/ 104 h 127"/>
                    <a:gd name="T64" fmla="*/ 61 w 95"/>
                    <a:gd name="T65" fmla="*/ 100 h 127"/>
                    <a:gd name="T66" fmla="*/ 55 w 95"/>
                    <a:gd name="T67" fmla="*/ 97 h 127"/>
                    <a:gd name="T68" fmla="*/ 52 w 95"/>
                    <a:gd name="T69" fmla="*/ 94 h 127"/>
                    <a:gd name="T70" fmla="*/ 51 w 95"/>
                    <a:gd name="T71" fmla="*/ 88 h 127"/>
                    <a:gd name="T72" fmla="*/ 54 w 95"/>
                    <a:gd name="T73" fmla="*/ 84 h 127"/>
                    <a:gd name="T74" fmla="*/ 51 w 95"/>
                    <a:gd name="T75" fmla="*/ 78 h 127"/>
                    <a:gd name="T76" fmla="*/ 42 w 95"/>
                    <a:gd name="T77" fmla="*/ 68 h 127"/>
                    <a:gd name="T78" fmla="*/ 40 w 95"/>
                    <a:gd name="T79" fmla="*/ 61 h 127"/>
                    <a:gd name="T80" fmla="*/ 46 w 95"/>
                    <a:gd name="T81" fmla="*/ 59 h 127"/>
                    <a:gd name="T82" fmla="*/ 60 w 95"/>
                    <a:gd name="T83" fmla="*/ 47 h 127"/>
                    <a:gd name="T84" fmla="*/ 68 w 95"/>
                    <a:gd name="T85" fmla="*/ 46 h 127"/>
                    <a:gd name="T86" fmla="*/ 61 w 95"/>
                    <a:gd name="T87" fmla="*/ 39 h 127"/>
                    <a:gd name="T88" fmla="*/ 49 w 95"/>
                    <a:gd name="T89" fmla="*/ 45 h 127"/>
                    <a:gd name="T90" fmla="*/ 40 w 95"/>
                    <a:gd name="T91" fmla="*/ 43 h 127"/>
                    <a:gd name="T92" fmla="*/ 29 w 95"/>
                    <a:gd name="T93" fmla="*/ 53 h 127"/>
                    <a:gd name="T94" fmla="*/ 20 w 95"/>
                    <a:gd name="T95" fmla="*/ 37 h 127"/>
                    <a:gd name="T96" fmla="*/ 27 w 95"/>
                    <a:gd name="T97" fmla="*/ 20 h 127"/>
                    <a:gd name="T98" fmla="*/ 44 w 95"/>
                    <a:gd name="T99" fmla="*/ 20 h 127"/>
                    <a:gd name="T100" fmla="*/ 57 w 95"/>
                    <a:gd name="T101" fmla="*/ 22 h 127"/>
                    <a:gd name="T102" fmla="*/ 66 w 95"/>
                    <a:gd name="T103" fmla="*/ 22 h 127"/>
                    <a:gd name="T104" fmla="*/ 85 w 95"/>
                    <a:gd name="T105" fmla="*/ 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127">
                      <a:moveTo>
                        <a:pt x="85" y="18"/>
                      </a:moveTo>
                      <a:lnTo>
                        <a:pt x="85" y="15"/>
                      </a:lnTo>
                      <a:lnTo>
                        <a:pt x="88" y="15"/>
                      </a:lnTo>
                      <a:lnTo>
                        <a:pt x="89" y="13"/>
                      </a:lnTo>
                      <a:lnTo>
                        <a:pt x="91" y="12"/>
                      </a:lnTo>
                      <a:lnTo>
                        <a:pt x="92" y="8"/>
                      </a:lnTo>
                      <a:lnTo>
                        <a:pt x="93" y="6"/>
                      </a:lnTo>
                      <a:lnTo>
                        <a:pt x="95" y="5"/>
                      </a:lnTo>
                      <a:lnTo>
                        <a:pt x="93" y="3"/>
                      </a:lnTo>
                      <a:lnTo>
                        <a:pt x="92" y="1"/>
                      </a:lnTo>
                      <a:lnTo>
                        <a:pt x="89" y="0"/>
                      </a:lnTo>
                      <a:lnTo>
                        <a:pt x="86" y="1"/>
                      </a:lnTo>
                      <a:lnTo>
                        <a:pt x="85" y="5"/>
                      </a:lnTo>
                      <a:lnTo>
                        <a:pt x="83" y="6"/>
                      </a:lnTo>
                      <a:lnTo>
                        <a:pt x="83" y="8"/>
                      </a:lnTo>
                      <a:lnTo>
                        <a:pt x="80" y="11"/>
                      </a:lnTo>
                      <a:lnTo>
                        <a:pt x="78" y="11"/>
                      </a:lnTo>
                      <a:lnTo>
                        <a:pt x="77" y="13"/>
                      </a:lnTo>
                      <a:lnTo>
                        <a:pt x="73" y="15"/>
                      </a:lnTo>
                      <a:lnTo>
                        <a:pt x="67" y="13"/>
                      </a:lnTo>
                      <a:lnTo>
                        <a:pt x="61" y="12"/>
                      </a:lnTo>
                      <a:lnTo>
                        <a:pt x="60" y="14"/>
                      </a:lnTo>
                      <a:lnTo>
                        <a:pt x="58" y="14"/>
                      </a:lnTo>
                      <a:lnTo>
                        <a:pt x="56" y="12"/>
                      </a:lnTo>
                      <a:lnTo>
                        <a:pt x="54" y="11"/>
                      </a:lnTo>
                      <a:lnTo>
                        <a:pt x="51" y="12"/>
                      </a:lnTo>
                      <a:lnTo>
                        <a:pt x="48" y="11"/>
                      </a:lnTo>
                      <a:lnTo>
                        <a:pt x="45" y="10"/>
                      </a:lnTo>
                      <a:lnTo>
                        <a:pt x="43" y="12"/>
                      </a:lnTo>
                      <a:lnTo>
                        <a:pt x="40" y="10"/>
                      </a:lnTo>
                      <a:lnTo>
                        <a:pt x="38" y="7"/>
                      </a:lnTo>
                      <a:lnTo>
                        <a:pt x="34" y="5"/>
                      </a:lnTo>
                      <a:lnTo>
                        <a:pt x="31" y="5"/>
                      </a:lnTo>
                      <a:lnTo>
                        <a:pt x="31" y="9"/>
                      </a:lnTo>
                      <a:lnTo>
                        <a:pt x="29" y="11"/>
                      </a:lnTo>
                      <a:lnTo>
                        <a:pt x="28" y="14"/>
                      </a:lnTo>
                      <a:lnTo>
                        <a:pt x="27" y="16"/>
                      </a:lnTo>
                      <a:lnTo>
                        <a:pt x="23" y="15"/>
                      </a:lnTo>
                      <a:lnTo>
                        <a:pt x="20" y="15"/>
                      </a:lnTo>
                      <a:lnTo>
                        <a:pt x="18" y="18"/>
                      </a:lnTo>
                      <a:lnTo>
                        <a:pt x="18" y="19"/>
                      </a:lnTo>
                      <a:lnTo>
                        <a:pt x="15" y="22"/>
                      </a:lnTo>
                      <a:lnTo>
                        <a:pt x="15" y="28"/>
                      </a:lnTo>
                      <a:lnTo>
                        <a:pt x="16" y="30"/>
                      </a:lnTo>
                      <a:lnTo>
                        <a:pt x="15" y="36"/>
                      </a:lnTo>
                      <a:lnTo>
                        <a:pt x="14" y="38"/>
                      </a:lnTo>
                      <a:lnTo>
                        <a:pt x="16" y="42"/>
                      </a:lnTo>
                      <a:lnTo>
                        <a:pt x="16" y="45"/>
                      </a:lnTo>
                      <a:lnTo>
                        <a:pt x="15" y="43"/>
                      </a:lnTo>
                      <a:lnTo>
                        <a:pt x="14" y="41"/>
                      </a:lnTo>
                      <a:lnTo>
                        <a:pt x="13" y="42"/>
                      </a:lnTo>
                      <a:lnTo>
                        <a:pt x="10" y="44"/>
                      </a:lnTo>
                      <a:lnTo>
                        <a:pt x="9" y="46"/>
                      </a:lnTo>
                      <a:lnTo>
                        <a:pt x="8" y="49"/>
                      </a:lnTo>
                      <a:lnTo>
                        <a:pt x="8" y="53"/>
                      </a:lnTo>
                      <a:lnTo>
                        <a:pt x="7" y="56"/>
                      </a:lnTo>
                      <a:lnTo>
                        <a:pt x="8" y="63"/>
                      </a:lnTo>
                      <a:lnTo>
                        <a:pt x="7" y="64"/>
                      </a:lnTo>
                      <a:lnTo>
                        <a:pt x="7" y="67"/>
                      </a:lnTo>
                      <a:lnTo>
                        <a:pt x="5" y="68"/>
                      </a:lnTo>
                      <a:lnTo>
                        <a:pt x="5" y="72"/>
                      </a:lnTo>
                      <a:lnTo>
                        <a:pt x="2" y="75"/>
                      </a:lnTo>
                      <a:lnTo>
                        <a:pt x="1" y="80"/>
                      </a:lnTo>
                      <a:lnTo>
                        <a:pt x="2" y="81"/>
                      </a:lnTo>
                      <a:lnTo>
                        <a:pt x="0" y="83"/>
                      </a:lnTo>
                      <a:lnTo>
                        <a:pt x="2" y="89"/>
                      </a:lnTo>
                      <a:lnTo>
                        <a:pt x="3" y="91"/>
                      </a:lnTo>
                      <a:lnTo>
                        <a:pt x="4" y="91"/>
                      </a:lnTo>
                      <a:lnTo>
                        <a:pt x="6" y="91"/>
                      </a:lnTo>
                      <a:lnTo>
                        <a:pt x="8" y="90"/>
                      </a:lnTo>
                      <a:lnTo>
                        <a:pt x="9" y="91"/>
                      </a:lnTo>
                      <a:lnTo>
                        <a:pt x="10" y="95"/>
                      </a:lnTo>
                      <a:lnTo>
                        <a:pt x="13" y="102"/>
                      </a:lnTo>
                      <a:lnTo>
                        <a:pt x="12" y="105"/>
                      </a:lnTo>
                      <a:lnTo>
                        <a:pt x="11" y="108"/>
                      </a:lnTo>
                      <a:lnTo>
                        <a:pt x="9" y="112"/>
                      </a:lnTo>
                      <a:lnTo>
                        <a:pt x="9" y="120"/>
                      </a:lnTo>
                      <a:lnTo>
                        <a:pt x="9" y="126"/>
                      </a:lnTo>
                      <a:lnTo>
                        <a:pt x="10" y="126"/>
                      </a:lnTo>
                      <a:lnTo>
                        <a:pt x="13" y="127"/>
                      </a:lnTo>
                      <a:lnTo>
                        <a:pt x="16" y="127"/>
                      </a:lnTo>
                      <a:lnTo>
                        <a:pt x="16" y="125"/>
                      </a:lnTo>
                      <a:lnTo>
                        <a:pt x="20" y="126"/>
                      </a:lnTo>
                      <a:lnTo>
                        <a:pt x="22" y="126"/>
                      </a:lnTo>
                      <a:lnTo>
                        <a:pt x="23" y="127"/>
                      </a:lnTo>
                      <a:lnTo>
                        <a:pt x="24" y="124"/>
                      </a:lnTo>
                      <a:lnTo>
                        <a:pt x="23" y="121"/>
                      </a:lnTo>
                      <a:lnTo>
                        <a:pt x="22" y="119"/>
                      </a:lnTo>
                      <a:lnTo>
                        <a:pt x="21" y="115"/>
                      </a:lnTo>
                      <a:lnTo>
                        <a:pt x="23" y="112"/>
                      </a:lnTo>
                      <a:lnTo>
                        <a:pt x="23" y="106"/>
                      </a:lnTo>
                      <a:lnTo>
                        <a:pt x="23" y="101"/>
                      </a:lnTo>
                      <a:lnTo>
                        <a:pt x="22" y="99"/>
                      </a:lnTo>
                      <a:lnTo>
                        <a:pt x="24" y="95"/>
                      </a:lnTo>
                      <a:lnTo>
                        <a:pt x="26" y="90"/>
                      </a:lnTo>
                      <a:lnTo>
                        <a:pt x="25" y="84"/>
                      </a:lnTo>
                      <a:lnTo>
                        <a:pt x="23" y="83"/>
                      </a:lnTo>
                      <a:lnTo>
                        <a:pt x="23" y="81"/>
                      </a:lnTo>
                      <a:lnTo>
                        <a:pt x="26" y="79"/>
                      </a:lnTo>
                      <a:lnTo>
                        <a:pt x="27" y="77"/>
                      </a:lnTo>
                      <a:lnTo>
                        <a:pt x="30" y="76"/>
                      </a:lnTo>
                      <a:lnTo>
                        <a:pt x="33" y="77"/>
                      </a:lnTo>
                      <a:lnTo>
                        <a:pt x="33" y="79"/>
                      </a:lnTo>
                      <a:lnTo>
                        <a:pt x="34" y="81"/>
                      </a:lnTo>
                      <a:lnTo>
                        <a:pt x="34" y="85"/>
                      </a:lnTo>
                      <a:lnTo>
                        <a:pt x="32" y="88"/>
                      </a:lnTo>
                      <a:lnTo>
                        <a:pt x="31" y="91"/>
                      </a:lnTo>
                      <a:lnTo>
                        <a:pt x="33" y="95"/>
                      </a:lnTo>
                      <a:lnTo>
                        <a:pt x="34" y="95"/>
                      </a:lnTo>
                      <a:lnTo>
                        <a:pt x="36" y="98"/>
                      </a:lnTo>
                      <a:lnTo>
                        <a:pt x="40" y="100"/>
                      </a:lnTo>
                      <a:lnTo>
                        <a:pt x="40" y="103"/>
                      </a:lnTo>
                      <a:lnTo>
                        <a:pt x="39" y="103"/>
                      </a:lnTo>
                      <a:lnTo>
                        <a:pt x="38" y="109"/>
                      </a:lnTo>
                      <a:lnTo>
                        <a:pt x="39" y="112"/>
                      </a:lnTo>
                      <a:lnTo>
                        <a:pt x="41" y="113"/>
                      </a:lnTo>
                      <a:lnTo>
                        <a:pt x="43" y="112"/>
                      </a:lnTo>
                      <a:lnTo>
                        <a:pt x="46" y="114"/>
                      </a:lnTo>
                      <a:lnTo>
                        <a:pt x="48" y="114"/>
                      </a:lnTo>
                      <a:lnTo>
                        <a:pt x="48" y="112"/>
                      </a:lnTo>
                      <a:lnTo>
                        <a:pt x="47" y="110"/>
                      </a:lnTo>
                      <a:lnTo>
                        <a:pt x="50" y="108"/>
                      </a:lnTo>
                      <a:lnTo>
                        <a:pt x="52" y="107"/>
                      </a:lnTo>
                      <a:lnTo>
                        <a:pt x="55" y="105"/>
                      </a:lnTo>
                      <a:lnTo>
                        <a:pt x="60" y="105"/>
                      </a:lnTo>
                      <a:lnTo>
                        <a:pt x="61" y="103"/>
                      </a:lnTo>
                      <a:lnTo>
                        <a:pt x="62" y="104"/>
                      </a:lnTo>
                      <a:lnTo>
                        <a:pt x="65" y="104"/>
                      </a:lnTo>
                      <a:lnTo>
                        <a:pt x="65" y="101"/>
                      </a:lnTo>
                      <a:lnTo>
                        <a:pt x="65" y="99"/>
                      </a:lnTo>
                      <a:lnTo>
                        <a:pt x="61" y="99"/>
                      </a:lnTo>
                      <a:lnTo>
                        <a:pt x="61" y="100"/>
                      </a:lnTo>
                      <a:lnTo>
                        <a:pt x="59" y="99"/>
                      </a:lnTo>
                      <a:lnTo>
                        <a:pt x="57" y="100"/>
                      </a:lnTo>
                      <a:lnTo>
                        <a:pt x="56" y="98"/>
                      </a:lnTo>
                      <a:lnTo>
                        <a:pt x="55" y="97"/>
                      </a:lnTo>
                      <a:lnTo>
                        <a:pt x="55" y="95"/>
                      </a:lnTo>
                      <a:lnTo>
                        <a:pt x="54" y="95"/>
                      </a:lnTo>
                      <a:lnTo>
                        <a:pt x="53" y="96"/>
                      </a:lnTo>
                      <a:lnTo>
                        <a:pt x="52" y="94"/>
                      </a:lnTo>
                      <a:lnTo>
                        <a:pt x="50" y="93"/>
                      </a:lnTo>
                      <a:lnTo>
                        <a:pt x="49" y="91"/>
                      </a:lnTo>
                      <a:lnTo>
                        <a:pt x="51" y="89"/>
                      </a:lnTo>
                      <a:lnTo>
                        <a:pt x="51" y="88"/>
                      </a:lnTo>
                      <a:lnTo>
                        <a:pt x="52" y="88"/>
                      </a:lnTo>
                      <a:lnTo>
                        <a:pt x="51" y="86"/>
                      </a:lnTo>
                      <a:lnTo>
                        <a:pt x="53" y="86"/>
                      </a:lnTo>
                      <a:lnTo>
                        <a:pt x="54" y="84"/>
                      </a:lnTo>
                      <a:lnTo>
                        <a:pt x="52" y="82"/>
                      </a:lnTo>
                      <a:lnTo>
                        <a:pt x="51" y="81"/>
                      </a:lnTo>
                      <a:lnTo>
                        <a:pt x="51" y="80"/>
                      </a:lnTo>
                      <a:lnTo>
                        <a:pt x="51" y="78"/>
                      </a:lnTo>
                      <a:lnTo>
                        <a:pt x="48" y="77"/>
                      </a:lnTo>
                      <a:lnTo>
                        <a:pt x="47" y="76"/>
                      </a:lnTo>
                      <a:lnTo>
                        <a:pt x="46" y="73"/>
                      </a:lnTo>
                      <a:lnTo>
                        <a:pt x="42" y="68"/>
                      </a:lnTo>
                      <a:lnTo>
                        <a:pt x="40" y="66"/>
                      </a:lnTo>
                      <a:lnTo>
                        <a:pt x="38" y="63"/>
                      </a:lnTo>
                      <a:lnTo>
                        <a:pt x="39" y="61"/>
                      </a:lnTo>
                      <a:lnTo>
                        <a:pt x="40" y="61"/>
                      </a:lnTo>
                      <a:lnTo>
                        <a:pt x="40" y="63"/>
                      </a:lnTo>
                      <a:lnTo>
                        <a:pt x="43" y="63"/>
                      </a:lnTo>
                      <a:lnTo>
                        <a:pt x="45" y="61"/>
                      </a:lnTo>
                      <a:lnTo>
                        <a:pt x="46" y="59"/>
                      </a:lnTo>
                      <a:lnTo>
                        <a:pt x="51" y="57"/>
                      </a:lnTo>
                      <a:lnTo>
                        <a:pt x="55" y="53"/>
                      </a:lnTo>
                      <a:lnTo>
                        <a:pt x="58" y="49"/>
                      </a:lnTo>
                      <a:lnTo>
                        <a:pt x="60" y="47"/>
                      </a:lnTo>
                      <a:lnTo>
                        <a:pt x="60" y="45"/>
                      </a:lnTo>
                      <a:lnTo>
                        <a:pt x="63" y="44"/>
                      </a:lnTo>
                      <a:lnTo>
                        <a:pt x="66" y="46"/>
                      </a:lnTo>
                      <a:lnTo>
                        <a:pt x="68" y="46"/>
                      </a:lnTo>
                      <a:lnTo>
                        <a:pt x="70" y="42"/>
                      </a:lnTo>
                      <a:lnTo>
                        <a:pt x="70" y="39"/>
                      </a:lnTo>
                      <a:lnTo>
                        <a:pt x="67" y="38"/>
                      </a:lnTo>
                      <a:lnTo>
                        <a:pt x="61" y="39"/>
                      </a:lnTo>
                      <a:lnTo>
                        <a:pt x="58" y="41"/>
                      </a:lnTo>
                      <a:lnTo>
                        <a:pt x="54" y="41"/>
                      </a:lnTo>
                      <a:lnTo>
                        <a:pt x="52" y="42"/>
                      </a:lnTo>
                      <a:lnTo>
                        <a:pt x="49" y="45"/>
                      </a:lnTo>
                      <a:lnTo>
                        <a:pt x="47" y="45"/>
                      </a:lnTo>
                      <a:lnTo>
                        <a:pt x="44" y="45"/>
                      </a:lnTo>
                      <a:lnTo>
                        <a:pt x="42" y="43"/>
                      </a:lnTo>
                      <a:lnTo>
                        <a:pt x="40" y="43"/>
                      </a:lnTo>
                      <a:lnTo>
                        <a:pt x="37" y="46"/>
                      </a:lnTo>
                      <a:lnTo>
                        <a:pt x="35" y="53"/>
                      </a:lnTo>
                      <a:lnTo>
                        <a:pt x="32" y="54"/>
                      </a:lnTo>
                      <a:lnTo>
                        <a:pt x="29" y="53"/>
                      </a:lnTo>
                      <a:lnTo>
                        <a:pt x="28" y="52"/>
                      </a:lnTo>
                      <a:lnTo>
                        <a:pt x="25" y="47"/>
                      </a:lnTo>
                      <a:lnTo>
                        <a:pt x="21" y="43"/>
                      </a:lnTo>
                      <a:lnTo>
                        <a:pt x="20" y="37"/>
                      </a:lnTo>
                      <a:lnTo>
                        <a:pt x="20" y="31"/>
                      </a:lnTo>
                      <a:lnTo>
                        <a:pt x="22" y="25"/>
                      </a:lnTo>
                      <a:lnTo>
                        <a:pt x="24" y="22"/>
                      </a:lnTo>
                      <a:lnTo>
                        <a:pt x="27" y="20"/>
                      </a:lnTo>
                      <a:lnTo>
                        <a:pt x="31" y="22"/>
                      </a:lnTo>
                      <a:lnTo>
                        <a:pt x="36" y="22"/>
                      </a:lnTo>
                      <a:lnTo>
                        <a:pt x="41" y="19"/>
                      </a:lnTo>
                      <a:lnTo>
                        <a:pt x="44" y="20"/>
                      </a:lnTo>
                      <a:lnTo>
                        <a:pt x="46" y="22"/>
                      </a:lnTo>
                      <a:lnTo>
                        <a:pt x="49" y="22"/>
                      </a:lnTo>
                      <a:lnTo>
                        <a:pt x="51" y="21"/>
                      </a:lnTo>
                      <a:lnTo>
                        <a:pt x="57" y="22"/>
                      </a:lnTo>
                      <a:lnTo>
                        <a:pt x="60" y="21"/>
                      </a:lnTo>
                      <a:lnTo>
                        <a:pt x="60" y="20"/>
                      </a:lnTo>
                      <a:lnTo>
                        <a:pt x="64" y="20"/>
                      </a:lnTo>
                      <a:lnTo>
                        <a:pt x="66" y="22"/>
                      </a:lnTo>
                      <a:lnTo>
                        <a:pt x="67" y="23"/>
                      </a:lnTo>
                      <a:lnTo>
                        <a:pt x="69" y="25"/>
                      </a:lnTo>
                      <a:lnTo>
                        <a:pt x="80" y="22"/>
                      </a:lnTo>
                      <a:lnTo>
                        <a:pt x="8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8" name="Freeform 403">
                  <a:extLst>
                    <a:ext uri="{FF2B5EF4-FFF2-40B4-BE49-F238E27FC236}">
                      <a16:creationId xmlns:a16="http://schemas.microsoft.com/office/drawing/2014/main" id="{0DF37ACB-0952-154C-BD1E-1B2E4A0BF5CD}"/>
                    </a:ext>
                  </a:extLst>
                </p:cNvPr>
                <p:cNvSpPr>
                  <a:spLocks/>
                </p:cNvSpPr>
                <p:nvPr/>
              </p:nvSpPr>
              <p:spPr bwMode="auto">
                <a:xfrm>
                  <a:off x="5358" y="2842"/>
                  <a:ext cx="2" cy="1"/>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9" name="Freeform 404">
                  <a:extLst>
                    <a:ext uri="{FF2B5EF4-FFF2-40B4-BE49-F238E27FC236}">
                      <a16:creationId xmlns:a16="http://schemas.microsoft.com/office/drawing/2014/main" id="{571B0109-FADD-4349-80BA-9A7DDAAD2FD9}"/>
                    </a:ext>
                  </a:extLst>
                </p:cNvPr>
                <p:cNvSpPr>
                  <a:spLocks/>
                </p:cNvSpPr>
                <p:nvPr/>
              </p:nvSpPr>
              <p:spPr bwMode="auto">
                <a:xfrm>
                  <a:off x="5361" y="2838"/>
                  <a:ext cx="3" cy="2"/>
                </a:xfrm>
                <a:custGeom>
                  <a:avLst/>
                  <a:gdLst>
                    <a:gd name="T0" fmla="*/ 3 w 3"/>
                    <a:gd name="T1" fmla="*/ 2 h 2"/>
                    <a:gd name="T2" fmla="*/ 2 w 3"/>
                    <a:gd name="T3" fmla="*/ 0 h 2"/>
                    <a:gd name="T4" fmla="*/ 0 w 3"/>
                    <a:gd name="T5" fmla="*/ 1 h 2"/>
                    <a:gd name="T6" fmla="*/ 3 w 3"/>
                    <a:gd name="T7" fmla="*/ 2 h 2"/>
                  </a:gdLst>
                  <a:ahLst/>
                  <a:cxnLst>
                    <a:cxn ang="0">
                      <a:pos x="T0" y="T1"/>
                    </a:cxn>
                    <a:cxn ang="0">
                      <a:pos x="T2" y="T3"/>
                    </a:cxn>
                    <a:cxn ang="0">
                      <a:pos x="T4" y="T5"/>
                    </a:cxn>
                    <a:cxn ang="0">
                      <a:pos x="T6" y="T7"/>
                    </a:cxn>
                  </a:cxnLst>
                  <a:rect l="0" t="0" r="r" b="b"/>
                  <a:pathLst>
                    <a:path w="3" h="2">
                      <a:moveTo>
                        <a:pt x="3" y="2"/>
                      </a:moveTo>
                      <a:lnTo>
                        <a:pt x="2" y="0"/>
                      </a:lnTo>
                      <a:lnTo>
                        <a:pt x="0" y="1"/>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0" name="Freeform 405">
                  <a:extLst>
                    <a:ext uri="{FF2B5EF4-FFF2-40B4-BE49-F238E27FC236}">
                      <a16:creationId xmlns:a16="http://schemas.microsoft.com/office/drawing/2014/main" id="{D4A3A846-1949-5549-A3D7-2411186A1B90}"/>
                    </a:ext>
                  </a:extLst>
                </p:cNvPr>
                <p:cNvSpPr>
                  <a:spLocks/>
                </p:cNvSpPr>
                <p:nvPr/>
              </p:nvSpPr>
              <p:spPr bwMode="auto">
                <a:xfrm>
                  <a:off x="5450" y="2840"/>
                  <a:ext cx="10" cy="6"/>
                </a:xfrm>
                <a:custGeom>
                  <a:avLst/>
                  <a:gdLst>
                    <a:gd name="T0" fmla="*/ 6 w 10"/>
                    <a:gd name="T1" fmla="*/ 6 h 6"/>
                    <a:gd name="T2" fmla="*/ 10 w 10"/>
                    <a:gd name="T3" fmla="*/ 5 h 6"/>
                    <a:gd name="T4" fmla="*/ 8 w 10"/>
                    <a:gd name="T5" fmla="*/ 4 h 6"/>
                    <a:gd name="T6" fmla="*/ 8 w 10"/>
                    <a:gd name="T7" fmla="*/ 2 h 6"/>
                    <a:gd name="T8" fmla="*/ 7 w 10"/>
                    <a:gd name="T9" fmla="*/ 0 h 6"/>
                    <a:gd name="T10" fmla="*/ 2 w 10"/>
                    <a:gd name="T11" fmla="*/ 2 h 6"/>
                    <a:gd name="T12" fmla="*/ 0 w 10"/>
                    <a:gd name="T13" fmla="*/ 3 h 6"/>
                    <a:gd name="T14" fmla="*/ 1 w 10"/>
                    <a:gd name="T15" fmla="*/ 4 h 6"/>
                    <a:gd name="T16" fmla="*/ 6 w 10"/>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6" y="6"/>
                      </a:moveTo>
                      <a:lnTo>
                        <a:pt x="10" y="5"/>
                      </a:lnTo>
                      <a:lnTo>
                        <a:pt x="8" y="4"/>
                      </a:lnTo>
                      <a:lnTo>
                        <a:pt x="8" y="2"/>
                      </a:lnTo>
                      <a:lnTo>
                        <a:pt x="7" y="0"/>
                      </a:lnTo>
                      <a:lnTo>
                        <a:pt x="2" y="2"/>
                      </a:lnTo>
                      <a:lnTo>
                        <a:pt x="0" y="3"/>
                      </a:lnTo>
                      <a:lnTo>
                        <a:pt x="1" y="4"/>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220" name="Group 607">
                <a:extLst>
                  <a:ext uri="{FF2B5EF4-FFF2-40B4-BE49-F238E27FC236}">
                    <a16:creationId xmlns:a16="http://schemas.microsoft.com/office/drawing/2014/main" id="{AFBC3E78-86A4-E248-9ABD-D8B79700CB7C}"/>
                  </a:ext>
                </a:extLst>
              </p:cNvPr>
              <p:cNvGrpSpPr>
                <a:grpSpLocks/>
              </p:cNvGrpSpPr>
              <p:nvPr/>
            </p:nvGrpSpPr>
            <p:grpSpPr bwMode="auto">
              <a:xfrm>
                <a:off x="5804118" y="2069904"/>
                <a:ext cx="3102091" cy="2696909"/>
                <a:chOff x="3656" y="1304"/>
                <a:chExt cx="1954" cy="1699"/>
              </a:xfrm>
              <a:grpFill/>
            </p:grpSpPr>
            <p:sp>
              <p:nvSpPr>
                <p:cNvPr id="801" name="Freeform 407">
                  <a:extLst>
                    <a:ext uri="{FF2B5EF4-FFF2-40B4-BE49-F238E27FC236}">
                      <a16:creationId xmlns:a16="http://schemas.microsoft.com/office/drawing/2014/main" id="{CBF73185-D1EC-6C4C-99B2-D7559449AB29}"/>
                    </a:ext>
                  </a:extLst>
                </p:cNvPr>
                <p:cNvSpPr>
                  <a:spLocks/>
                </p:cNvSpPr>
                <p:nvPr/>
              </p:nvSpPr>
              <p:spPr bwMode="auto">
                <a:xfrm>
                  <a:off x="5416" y="2818"/>
                  <a:ext cx="7" cy="8"/>
                </a:xfrm>
                <a:custGeom>
                  <a:avLst/>
                  <a:gdLst>
                    <a:gd name="T0" fmla="*/ 3 w 7"/>
                    <a:gd name="T1" fmla="*/ 0 h 8"/>
                    <a:gd name="T2" fmla="*/ 0 w 7"/>
                    <a:gd name="T3" fmla="*/ 0 h 8"/>
                    <a:gd name="T4" fmla="*/ 0 w 7"/>
                    <a:gd name="T5" fmla="*/ 2 h 8"/>
                    <a:gd name="T6" fmla="*/ 0 w 7"/>
                    <a:gd name="T7" fmla="*/ 3 h 8"/>
                    <a:gd name="T8" fmla="*/ 2 w 7"/>
                    <a:gd name="T9" fmla="*/ 7 h 8"/>
                    <a:gd name="T10" fmla="*/ 4 w 7"/>
                    <a:gd name="T11" fmla="*/ 7 h 8"/>
                    <a:gd name="T12" fmla="*/ 6 w 7"/>
                    <a:gd name="T13" fmla="*/ 8 h 8"/>
                    <a:gd name="T14" fmla="*/ 7 w 7"/>
                    <a:gd name="T15" fmla="*/ 7 h 8"/>
                    <a:gd name="T16" fmla="*/ 6 w 7"/>
                    <a:gd name="T17" fmla="*/ 5 h 8"/>
                    <a:gd name="T18" fmla="*/ 4 w 7"/>
                    <a:gd name="T19" fmla="*/ 4 h 8"/>
                    <a:gd name="T20" fmla="*/ 4 w 7"/>
                    <a:gd name="T21" fmla="*/ 2 h 8"/>
                    <a:gd name="T22" fmla="*/ 3 w 7"/>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0"/>
                      </a:moveTo>
                      <a:lnTo>
                        <a:pt x="0" y="0"/>
                      </a:lnTo>
                      <a:lnTo>
                        <a:pt x="0" y="2"/>
                      </a:lnTo>
                      <a:lnTo>
                        <a:pt x="0" y="3"/>
                      </a:lnTo>
                      <a:lnTo>
                        <a:pt x="2" y="7"/>
                      </a:lnTo>
                      <a:lnTo>
                        <a:pt x="4" y="7"/>
                      </a:lnTo>
                      <a:lnTo>
                        <a:pt x="6" y="8"/>
                      </a:lnTo>
                      <a:lnTo>
                        <a:pt x="7" y="7"/>
                      </a:lnTo>
                      <a:lnTo>
                        <a:pt x="6" y="5"/>
                      </a:lnTo>
                      <a:lnTo>
                        <a:pt x="4" y="4"/>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2" name="Freeform 408">
                  <a:extLst>
                    <a:ext uri="{FF2B5EF4-FFF2-40B4-BE49-F238E27FC236}">
                      <a16:creationId xmlns:a16="http://schemas.microsoft.com/office/drawing/2014/main" id="{1A19FB7B-98B3-234A-883C-9EB80783E699}"/>
                    </a:ext>
                  </a:extLst>
                </p:cNvPr>
                <p:cNvSpPr>
                  <a:spLocks/>
                </p:cNvSpPr>
                <p:nvPr/>
              </p:nvSpPr>
              <p:spPr bwMode="auto">
                <a:xfrm>
                  <a:off x="5335" y="2898"/>
                  <a:ext cx="4" cy="9"/>
                </a:xfrm>
                <a:custGeom>
                  <a:avLst/>
                  <a:gdLst>
                    <a:gd name="T0" fmla="*/ 1 w 5"/>
                    <a:gd name="T1" fmla="*/ 1 h 11"/>
                    <a:gd name="T2" fmla="*/ 1 w 5"/>
                    <a:gd name="T3" fmla="*/ 4 h 11"/>
                    <a:gd name="T4" fmla="*/ 0 w 5"/>
                    <a:gd name="T5" fmla="*/ 5 h 11"/>
                    <a:gd name="T6" fmla="*/ 1 w 5"/>
                    <a:gd name="T7" fmla="*/ 10 h 11"/>
                    <a:gd name="T8" fmla="*/ 3 w 5"/>
                    <a:gd name="T9" fmla="*/ 11 h 11"/>
                    <a:gd name="T10" fmla="*/ 5 w 5"/>
                    <a:gd name="T11" fmla="*/ 9 h 11"/>
                    <a:gd name="T12" fmla="*/ 4 w 5"/>
                    <a:gd name="T13" fmla="*/ 4 h 11"/>
                    <a:gd name="T14" fmla="*/ 2 w 5"/>
                    <a:gd name="T15" fmla="*/ 0 h 11"/>
                    <a:gd name="T16" fmla="*/ 1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1"/>
                      </a:moveTo>
                      <a:cubicBezTo>
                        <a:pt x="1" y="4"/>
                        <a:pt x="1" y="4"/>
                        <a:pt x="1" y="4"/>
                      </a:cubicBezTo>
                      <a:cubicBezTo>
                        <a:pt x="0" y="5"/>
                        <a:pt x="0" y="5"/>
                        <a:pt x="0" y="5"/>
                      </a:cubicBezTo>
                      <a:cubicBezTo>
                        <a:pt x="1" y="10"/>
                        <a:pt x="1" y="10"/>
                        <a:pt x="1" y="10"/>
                      </a:cubicBezTo>
                      <a:cubicBezTo>
                        <a:pt x="3" y="11"/>
                        <a:pt x="3" y="11"/>
                        <a:pt x="3" y="11"/>
                      </a:cubicBezTo>
                      <a:cubicBezTo>
                        <a:pt x="5" y="9"/>
                        <a:pt x="5" y="9"/>
                        <a:pt x="5" y="9"/>
                      </a:cubicBezTo>
                      <a:cubicBezTo>
                        <a:pt x="4" y="4"/>
                        <a:pt x="4" y="4"/>
                        <a:pt x="4" y="4"/>
                      </a:cubicBezTo>
                      <a:cubicBezTo>
                        <a:pt x="2" y="0"/>
                        <a:pt x="2" y="0"/>
                        <a:pt x="2" y="0"/>
                      </a:cubicBezTo>
                      <a:cubicBezTo>
                        <a:pt x="2" y="0"/>
                        <a:pt x="1" y="1"/>
                        <a:pt x="1" y="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3" name="Freeform 409">
                  <a:extLst>
                    <a:ext uri="{FF2B5EF4-FFF2-40B4-BE49-F238E27FC236}">
                      <a16:creationId xmlns:a16="http://schemas.microsoft.com/office/drawing/2014/main" id="{203FC925-C483-8346-9BB4-59652019392A}"/>
                    </a:ext>
                  </a:extLst>
                </p:cNvPr>
                <p:cNvSpPr>
                  <a:spLocks/>
                </p:cNvSpPr>
                <p:nvPr/>
              </p:nvSpPr>
              <p:spPr bwMode="auto">
                <a:xfrm>
                  <a:off x="5316" y="2934"/>
                  <a:ext cx="3" cy="3"/>
                </a:xfrm>
                <a:custGeom>
                  <a:avLst/>
                  <a:gdLst>
                    <a:gd name="T0" fmla="*/ 3 w 3"/>
                    <a:gd name="T1" fmla="*/ 1 h 3"/>
                    <a:gd name="T2" fmla="*/ 2 w 3"/>
                    <a:gd name="T3" fmla="*/ 0 h 3"/>
                    <a:gd name="T4" fmla="*/ 0 w 3"/>
                    <a:gd name="T5" fmla="*/ 1 h 3"/>
                    <a:gd name="T6" fmla="*/ 2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4" name="Freeform 410">
                  <a:extLst>
                    <a:ext uri="{FF2B5EF4-FFF2-40B4-BE49-F238E27FC236}">
                      <a16:creationId xmlns:a16="http://schemas.microsoft.com/office/drawing/2014/main" id="{40319B46-FABB-804F-885A-404941DD034C}"/>
                    </a:ext>
                  </a:extLst>
                </p:cNvPr>
                <p:cNvSpPr>
                  <a:spLocks/>
                </p:cNvSpPr>
                <p:nvPr/>
              </p:nvSpPr>
              <p:spPr bwMode="auto">
                <a:xfrm>
                  <a:off x="5371" y="2954"/>
                  <a:ext cx="10" cy="5"/>
                </a:xfrm>
                <a:custGeom>
                  <a:avLst/>
                  <a:gdLst>
                    <a:gd name="T0" fmla="*/ 1 w 10"/>
                    <a:gd name="T1" fmla="*/ 5 h 5"/>
                    <a:gd name="T2" fmla="*/ 3 w 10"/>
                    <a:gd name="T3" fmla="*/ 5 h 5"/>
                    <a:gd name="T4" fmla="*/ 8 w 10"/>
                    <a:gd name="T5" fmla="*/ 3 h 5"/>
                    <a:gd name="T6" fmla="*/ 10 w 10"/>
                    <a:gd name="T7" fmla="*/ 2 h 5"/>
                    <a:gd name="T8" fmla="*/ 8 w 10"/>
                    <a:gd name="T9" fmla="*/ 0 h 5"/>
                    <a:gd name="T10" fmla="*/ 4 w 10"/>
                    <a:gd name="T11" fmla="*/ 1 h 5"/>
                    <a:gd name="T12" fmla="*/ 3 w 10"/>
                    <a:gd name="T13" fmla="*/ 0 h 5"/>
                    <a:gd name="T14" fmla="*/ 0 w 10"/>
                    <a:gd name="T15" fmla="*/ 2 h 5"/>
                    <a:gd name="T16" fmla="*/ 2 w 10"/>
                    <a:gd name="T17" fmla="*/ 2 h 5"/>
                    <a:gd name="T18" fmla="*/ 1 w 10"/>
                    <a:gd name="T19" fmla="*/ 3 h 5"/>
                    <a:gd name="T20" fmla="*/ 1 w 10"/>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1" y="5"/>
                      </a:moveTo>
                      <a:lnTo>
                        <a:pt x="3" y="5"/>
                      </a:lnTo>
                      <a:lnTo>
                        <a:pt x="8" y="3"/>
                      </a:lnTo>
                      <a:lnTo>
                        <a:pt x="10" y="2"/>
                      </a:lnTo>
                      <a:lnTo>
                        <a:pt x="8" y="0"/>
                      </a:lnTo>
                      <a:lnTo>
                        <a:pt x="4" y="1"/>
                      </a:lnTo>
                      <a:lnTo>
                        <a:pt x="3" y="0"/>
                      </a:lnTo>
                      <a:lnTo>
                        <a:pt x="0" y="2"/>
                      </a:lnTo>
                      <a:lnTo>
                        <a:pt x="2" y="2"/>
                      </a:lnTo>
                      <a:lnTo>
                        <a:pt x="1" y="3"/>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5" name="Freeform 411">
                  <a:extLst>
                    <a:ext uri="{FF2B5EF4-FFF2-40B4-BE49-F238E27FC236}">
                      <a16:creationId xmlns:a16="http://schemas.microsoft.com/office/drawing/2014/main" id="{14158BEF-B5C8-4A4C-856E-09DB8A167D2A}"/>
                    </a:ext>
                  </a:extLst>
                </p:cNvPr>
                <p:cNvSpPr>
                  <a:spLocks/>
                </p:cNvSpPr>
                <p:nvPr/>
              </p:nvSpPr>
              <p:spPr bwMode="auto">
                <a:xfrm>
                  <a:off x="5334" y="2818"/>
                  <a:ext cx="3" cy="2"/>
                </a:xfrm>
                <a:custGeom>
                  <a:avLst/>
                  <a:gdLst>
                    <a:gd name="T0" fmla="*/ 0 w 3"/>
                    <a:gd name="T1" fmla="*/ 0 h 2"/>
                    <a:gd name="T2" fmla="*/ 2 w 3"/>
                    <a:gd name="T3" fmla="*/ 2 h 2"/>
                    <a:gd name="T4" fmla="*/ 3 w 3"/>
                    <a:gd name="T5" fmla="*/ 2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6" name="Freeform 412">
                  <a:extLst>
                    <a:ext uri="{FF2B5EF4-FFF2-40B4-BE49-F238E27FC236}">
                      <a16:creationId xmlns:a16="http://schemas.microsoft.com/office/drawing/2014/main" id="{C095AF5B-0AEA-F24A-B6B5-4846F06E166B}"/>
                    </a:ext>
                  </a:extLst>
                </p:cNvPr>
                <p:cNvSpPr>
                  <a:spLocks/>
                </p:cNvSpPr>
                <p:nvPr/>
              </p:nvSpPr>
              <p:spPr bwMode="auto">
                <a:xfrm>
                  <a:off x="5429" y="2768"/>
                  <a:ext cx="6" cy="8"/>
                </a:xfrm>
                <a:custGeom>
                  <a:avLst/>
                  <a:gdLst>
                    <a:gd name="T0" fmla="*/ 4 w 6"/>
                    <a:gd name="T1" fmla="*/ 6 h 8"/>
                    <a:gd name="T2" fmla="*/ 6 w 6"/>
                    <a:gd name="T3" fmla="*/ 4 h 8"/>
                    <a:gd name="T4" fmla="*/ 5 w 6"/>
                    <a:gd name="T5" fmla="*/ 2 h 8"/>
                    <a:gd name="T6" fmla="*/ 4 w 6"/>
                    <a:gd name="T7" fmla="*/ 0 h 8"/>
                    <a:gd name="T8" fmla="*/ 1 w 6"/>
                    <a:gd name="T9" fmla="*/ 2 h 8"/>
                    <a:gd name="T10" fmla="*/ 0 w 6"/>
                    <a:gd name="T11" fmla="*/ 2 h 8"/>
                    <a:gd name="T12" fmla="*/ 0 w 6"/>
                    <a:gd name="T13" fmla="*/ 8 h 8"/>
                    <a:gd name="T14" fmla="*/ 2 w 6"/>
                    <a:gd name="T15" fmla="*/ 6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6" y="4"/>
                      </a:lnTo>
                      <a:lnTo>
                        <a:pt x="5" y="2"/>
                      </a:lnTo>
                      <a:lnTo>
                        <a:pt x="4" y="0"/>
                      </a:lnTo>
                      <a:lnTo>
                        <a:pt x="1" y="2"/>
                      </a:lnTo>
                      <a:lnTo>
                        <a:pt x="0" y="2"/>
                      </a:lnTo>
                      <a:lnTo>
                        <a:pt x="0" y="8"/>
                      </a:lnTo>
                      <a:lnTo>
                        <a:pt x="2"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7" name="Freeform 413">
                  <a:extLst>
                    <a:ext uri="{FF2B5EF4-FFF2-40B4-BE49-F238E27FC236}">
                      <a16:creationId xmlns:a16="http://schemas.microsoft.com/office/drawing/2014/main" id="{C2E05F97-3B5E-5949-A10C-59F491FD5818}"/>
                    </a:ext>
                  </a:extLst>
                </p:cNvPr>
                <p:cNvSpPr>
                  <a:spLocks/>
                </p:cNvSpPr>
                <p:nvPr/>
              </p:nvSpPr>
              <p:spPr bwMode="auto">
                <a:xfrm>
                  <a:off x="5342" y="2892"/>
                  <a:ext cx="7" cy="12"/>
                </a:xfrm>
                <a:custGeom>
                  <a:avLst/>
                  <a:gdLst>
                    <a:gd name="T0" fmla="*/ 0 w 9"/>
                    <a:gd name="T1" fmla="*/ 14 h 16"/>
                    <a:gd name="T2" fmla="*/ 1 w 9"/>
                    <a:gd name="T3" fmla="*/ 16 h 16"/>
                    <a:gd name="T4" fmla="*/ 5 w 9"/>
                    <a:gd name="T5" fmla="*/ 15 h 16"/>
                    <a:gd name="T6" fmla="*/ 5 w 9"/>
                    <a:gd name="T7" fmla="*/ 13 h 16"/>
                    <a:gd name="T8" fmla="*/ 6 w 9"/>
                    <a:gd name="T9" fmla="*/ 13 h 16"/>
                    <a:gd name="T10" fmla="*/ 7 w 9"/>
                    <a:gd name="T11" fmla="*/ 9 h 16"/>
                    <a:gd name="T12" fmla="*/ 9 w 9"/>
                    <a:gd name="T13" fmla="*/ 6 h 16"/>
                    <a:gd name="T14" fmla="*/ 9 w 9"/>
                    <a:gd name="T15" fmla="*/ 4 h 16"/>
                    <a:gd name="T16" fmla="*/ 8 w 9"/>
                    <a:gd name="T17" fmla="*/ 0 h 16"/>
                    <a:gd name="T18" fmla="*/ 4 w 9"/>
                    <a:gd name="T19" fmla="*/ 2 h 16"/>
                    <a:gd name="T20" fmla="*/ 2 w 9"/>
                    <a:gd name="T21" fmla="*/ 5 h 16"/>
                    <a:gd name="T22" fmla="*/ 3 w 9"/>
                    <a:gd name="T23" fmla="*/ 8 h 16"/>
                    <a:gd name="T24" fmla="*/ 0 w 9"/>
                    <a:gd name="T25" fmla="*/ 12 h 16"/>
                    <a:gd name="T26" fmla="*/ 0 w 9"/>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0" y="14"/>
                      </a:moveTo>
                      <a:cubicBezTo>
                        <a:pt x="1" y="16"/>
                        <a:pt x="1" y="16"/>
                        <a:pt x="1" y="16"/>
                      </a:cubicBezTo>
                      <a:cubicBezTo>
                        <a:pt x="5" y="15"/>
                        <a:pt x="5" y="15"/>
                        <a:pt x="5" y="15"/>
                      </a:cubicBezTo>
                      <a:cubicBezTo>
                        <a:pt x="5" y="13"/>
                        <a:pt x="5" y="13"/>
                        <a:pt x="5" y="13"/>
                      </a:cubicBezTo>
                      <a:cubicBezTo>
                        <a:pt x="6" y="13"/>
                        <a:pt x="6" y="13"/>
                        <a:pt x="6" y="13"/>
                      </a:cubicBezTo>
                      <a:cubicBezTo>
                        <a:pt x="7" y="9"/>
                        <a:pt x="7" y="9"/>
                        <a:pt x="7" y="9"/>
                      </a:cubicBezTo>
                      <a:cubicBezTo>
                        <a:pt x="9" y="6"/>
                        <a:pt x="9" y="6"/>
                        <a:pt x="9" y="6"/>
                      </a:cubicBezTo>
                      <a:cubicBezTo>
                        <a:pt x="9" y="4"/>
                        <a:pt x="9" y="4"/>
                        <a:pt x="9" y="4"/>
                      </a:cubicBezTo>
                      <a:cubicBezTo>
                        <a:pt x="8" y="0"/>
                        <a:pt x="8" y="0"/>
                        <a:pt x="8" y="0"/>
                      </a:cubicBezTo>
                      <a:cubicBezTo>
                        <a:pt x="4" y="2"/>
                        <a:pt x="4" y="2"/>
                        <a:pt x="4" y="2"/>
                      </a:cubicBezTo>
                      <a:cubicBezTo>
                        <a:pt x="2" y="5"/>
                        <a:pt x="2" y="5"/>
                        <a:pt x="2" y="5"/>
                      </a:cubicBezTo>
                      <a:cubicBezTo>
                        <a:pt x="3" y="8"/>
                        <a:pt x="3" y="8"/>
                        <a:pt x="3" y="8"/>
                      </a:cubicBezTo>
                      <a:cubicBezTo>
                        <a:pt x="0" y="12"/>
                        <a:pt x="0" y="12"/>
                        <a:pt x="0" y="12"/>
                      </a:cubicBezTo>
                      <a:cubicBezTo>
                        <a:pt x="0" y="12"/>
                        <a:pt x="0" y="14"/>
                        <a:pt x="0" y="1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8" name="Freeform 414">
                  <a:extLst>
                    <a:ext uri="{FF2B5EF4-FFF2-40B4-BE49-F238E27FC236}">
                      <a16:creationId xmlns:a16="http://schemas.microsoft.com/office/drawing/2014/main" id="{5997125B-54F6-E540-934F-890768549F19}"/>
                    </a:ext>
                  </a:extLst>
                </p:cNvPr>
                <p:cNvSpPr>
                  <a:spLocks/>
                </p:cNvSpPr>
                <p:nvPr/>
              </p:nvSpPr>
              <p:spPr bwMode="auto">
                <a:xfrm>
                  <a:off x="5468" y="2815"/>
                  <a:ext cx="142" cy="155"/>
                </a:xfrm>
                <a:custGeom>
                  <a:avLst/>
                  <a:gdLst>
                    <a:gd name="T0" fmla="*/ 142 w 142"/>
                    <a:gd name="T1" fmla="*/ 41 h 155"/>
                    <a:gd name="T2" fmla="*/ 138 w 142"/>
                    <a:gd name="T3" fmla="*/ 39 h 155"/>
                    <a:gd name="T4" fmla="*/ 131 w 142"/>
                    <a:gd name="T5" fmla="*/ 35 h 155"/>
                    <a:gd name="T6" fmla="*/ 114 w 142"/>
                    <a:gd name="T7" fmla="*/ 30 h 155"/>
                    <a:gd name="T8" fmla="*/ 100 w 142"/>
                    <a:gd name="T9" fmla="*/ 23 h 155"/>
                    <a:gd name="T10" fmla="*/ 86 w 142"/>
                    <a:gd name="T11" fmla="*/ 27 h 155"/>
                    <a:gd name="T12" fmla="*/ 81 w 142"/>
                    <a:gd name="T13" fmla="*/ 34 h 155"/>
                    <a:gd name="T14" fmla="*/ 76 w 142"/>
                    <a:gd name="T15" fmla="*/ 38 h 155"/>
                    <a:gd name="T16" fmla="*/ 69 w 142"/>
                    <a:gd name="T17" fmla="*/ 48 h 155"/>
                    <a:gd name="T18" fmla="*/ 62 w 142"/>
                    <a:gd name="T19" fmla="*/ 55 h 155"/>
                    <a:gd name="T20" fmla="*/ 55 w 142"/>
                    <a:gd name="T21" fmla="*/ 47 h 155"/>
                    <a:gd name="T22" fmla="*/ 51 w 142"/>
                    <a:gd name="T23" fmla="*/ 39 h 155"/>
                    <a:gd name="T24" fmla="*/ 48 w 142"/>
                    <a:gd name="T25" fmla="*/ 43 h 155"/>
                    <a:gd name="T26" fmla="*/ 46 w 142"/>
                    <a:gd name="T27" fmla="*/ 24 h 155"/>
                    <a:gd name="T28" fmla="*/ 45 w 142"/>
                    <a:gd name="T29" fmla="*/ 10 h 155"/>
                    <a:gd name="T30" fmla="*/ 34 w 142"/>
                    <a:gd name="T31" fmla="*/ 7 h 155"/>
                    <a:gd name="T32" fmla="*/ 17 w 142"/>
                    <a:gd name="T33" fmla="*/ 3 h 155"/>
                    <a:gd name="T34" fmla="*/ 6 w 142"/>
                    <a:gd name="T35" fmla="*/ 9 h 155"/>
                    <a:gd name="T36" fmla="*/ 1 w 142"/>
                    <a:gd name="T37" fmla="*/ 18 h 155"/>
                    <a:gd name="T38" fmla="*/ 6 w 142"/>
                    <a:gd name="T39" fmla="*/ 18 h 155"/>
                    <a:gd name="T40" fmla="*/ 13 w 142"/>
                    <a:gd name="T41" fmla="*/ 27 h 155"/>
                    <a:gd name="T42" fmla="*/ 22 w 142"/>
                    <a:gd name="T43" fmla="*/ 34 h 155"/>
                    <a:gd name="T44" fmla="*/ 31 w 142"/>
                    <a:gd name="T45" fmla="*/ 34 h 155"/>
                    <a:gd name="T46" fmla="*/ 41 w 142"/>
                    <a:gd name="T47" fmla="*/ 33 h 155"/>
                    <a:gd name="T48" fmla="*/ 38 w 142"/>
                    <a:gd name="T49" fmla="*/ 41 h 155"/>
                    <a:gd name="T50" fmla="*/ 29 w 142"/>
                    <a:gd name="T51" fmla="*/ 39 h 155"/>
                    <a:gd name="T52" fmla="*/ 20 w 142"/>
                    <a:gd name="T53" fmla="*/ 44 h 155"/>
                    <a:gd name="T54" fmla="*/ 15 w 142"/>
                    <a:gd name="T55" fmla="*/ 47 h 155"/>
                    <a:gd name="T56" fmla="*/ 23 w 142"/>
                    <a:gd name="T57" fmla="*/ 55 h 155"/>
                    <a:gd name="T58" fmla="*/ 24 w 142"/>
                    <a:gd name="T59" fmla="*/ 59 h 155"/>
                    <a:gd name="T60" fmla="*/ 31 w 142"/>
                    <a:gd name="T61" fmla="*/ 67 h 155"/>
                    <a:gd name="T62" fmla="*/ 37 w 142"/>
                    <a:gd name="T63" fmla="*/ 55 h 155"/>
                    <a:gd name="T64" fmla="*/ 40 w 142"/>
                    <a:gd name="T65" fmla="*/ 49 h 155"/>
                    <a:gd name="T66" fmla="*/ 42 w 142"/>
                    <a:gd name="T67" fmla="*/ 62 h 155"/>
                    <a:gd name="T68" fmla="*/ 45 w 142"/>
                    <a:gd name="T69" fmla="*/ 64 h 155"/>
                    <a:gd name="T70" fmla="*/ 50 w 142"/>
                    <a:gd name="T71" fmla="*/ 65 h 155"/>
                    <a:gd name="T72" fmla="*/ 54 w 142"/>
                    <a:gd name="T73" fmla="*/ 65 h 155"/>
                    <a:gd name="T74" fmla="*/ 55 w 142"/>
                    <a:gd name="T75" fmla="*/ 69 h 155"/>
                    <a:gd name="T76" fmla="*/ 72 w 142"/>
                    <a:gd name="T77" fmla="*/ 76 h 155"/>
                    <a:gd name="T78" fmla="*/ 87 w 142"/>
                    <a:gd name="T79" fmla="*/ 83 h 155"/>
                    <a:gd name="T80" fmla="*/ 93 w 142"/>
                    <a:gd name="T81" fmla="*/ 87 h 155"/>
                    <a:gd name="T82" fmla="*/ 100 w 142"/>
                    <a:gd name="T83" fmla="*/ 88 h 155"/>
                    <a:gd name="T84" fmla="*/ 100 w 142"/>
                    <a:gd name="T85" fmla="*/ 94 h 155"/>
                    <a:gd name="T86" fmla="*/ 103 w 142"/>
                    <a:gd name="T87" fmla="*/ 102 h 155"/>
                    <a:gd name="T88" fmla="*/ 110 w 142"/>
                    <a:gd name="T89" fmla="*/ 113 h 155"/>
                    <a:gd name="T90" fmla="*/ 107 w 142"/>
                    <a:gd name="T91" fmla="*/ 117 h 155"/>
                    <a:gd name="T92" fmla="*/ 117 w 142"/>
                    <a:gd name="T93" fmla="*/ 120 h 155"/>
                    <a:gd name="T94" fmla="*/ 109 w 142"/>
                    <a:gd name="T95" fmla="*/ 122 h 155"/>
                    <a:gd name="T96" fmla="*/ 111 w 142"/>
                    <a:gd name="T97" fmla="*/ 131 h 155"/>
                    <a:gd name="T98" fmla="*/ 111 w 142"/>
                    <a:gd name="T99" fmla="*/ 139 h 155"/>
                    <a:gd name="T100" fmla="*/ 120 w 142"/>
                    <a:gd name="T101" fmla="*/ 137 h 155"/>
                    <a:gd name="T102" fmla="*/ 127 w 142"/>
                    <a:gd name="T103" fmla="*/ 136 h 155"/>
                    <a:gd name="T104" fmla="*/ 130 w 142"/>
                    <a:gd name="T105" fmla="*/ 144 h 155"/>
                    <a:gd name="T106" fmla="*/ 138 w 142"/>
                    <a:gd name="T10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2" h="155">
                      <a:moveTo>
                        <a:pt x="140" y="112"/>
                      </a:moveTo>
                      <a:lnTo>
                        <a:pt x="140" y="110"/>
                      </a:lnTo>
                      <a:lnTo>
                        <a:pt x="141" y="105"/>
                      </a:lnTo>
                      <a:lnTo>
                        <a:pt x="142" y="41"/>
                      </a:lnTo>
                      <a:lnTo>
                        <a:pt x="142" y="41"/>
                      </a:lnTo>
                      <a:lnTo>
                        <a:pt x="140" y="42"/>
                      </a:lnTo>
                      <a:lnTo>
                        <a:pt x="138" y="41"/>
                      </a:lnTo>
                      <a:lnTo>
                        <a:pt x="138" y="39"/>
                      </a:lnTo>
                      <a:lnTo>
                        <a:pt x="138" y="37"/>
                      </a:lnTo>
                      <a:lnTo>
                        <a:pt x="136" y="36"/>
                      </a:lnTo>
                      <a:lnTo>
                        <a:pt x="134" y="36"/>
                      </a:lnTo>
                      <a:lnTo>
                        <a:pt x="131" y="35"/>
                      </a:lnTo>
                      <a:lnTo>
                        <a:pt x="128" y="34"/>
                      </a:lnTo>
                      <a:lnTo>
                        <a:pt x="126" y="35"/>
                      </a:lnTo>
                      <a:lnTo>
                        <a:pt x="118" y="30"/>
                      </a:lnTo>
                      <a:lnTo>
                        <a:pt x="114" y="30"/>
                      </a:lnTo>
                      <a:lnTo>
                        <a:pt x="112" y="29"/>
                      </a:lnTo>
                      <a:lnTo>
                        <a:pt x="109" y="27"/>
                      </a:lnTo>
                      <a:lnTo>
                        <a:pt x="104" y="25"/>
                      </a:lnTo>
                      <a:lnTo>
                        <a:pt x="100" y="23"/>
                      </a:lnTo>
                      <a:lnTo>
                        <a:pt x="97" y="20"/>
                      </a:lnTo>
                      <a:lnTo>
                        <a:pt x="94" y="20"/>
                      </a:lnTo>
                      <a:lnTo>
                        <a:pt x="87" y="25"/>
                      </a:lnTo>
                      <a:lnTo>
                        <a:pt x="86" y="27"/>
                      </a:lnTo>
                      <a:lnTo>
                        <a:pt x="88" y="30"/>
                      </a:lnTo>
                      <a:lnTo>
                        <a:pt x="87" y="32"/>
                      </a:lnTo>
                      <a:lnTo>
                        <a:pt x="83" y="33"/>
                      </a:lnTo>
                      <a:lnTo>
                        <a:pt x="81" y="34"/>
                      </a:lnTo>
                      <a:lnTo>
                        <a:pt x="79" y="34"/>
                      </a:lnTo>
                      <a:lnTo>
                        <a:pt x="78" y="33"/>
                      </a:lnTo>
                      <a:lnTo>
                        <a:pt x="76" y="35"/>
                      </a:lnTo>
                      <a:lnTo>
                        <a:pt x="76" y="38"/>
                      </a:lnTo>
                      <a:lnTo>
                        <a:pt x="73" y="40"/>
                      </a:lnTo>
                      <a:lnTo>
                        <a:pt x="71" y="41"/>
                      </a:lnTo>
                      <a:lnTo>
                        <a:pt x="69" y="44"/>
                      </a:lnTo>
                      <a:lnTo>
                        <a:pt x="69" y="48"/>
                      </a:lnTo>
                      <a:lnTo>
                        <a:pt x="68" y="48"/>
                      </a:lnTo>
                      <a:lnTo>
                        <a:pt x="66" y="50"/>
                      </a:lnTo>
                      <a:lnTo>
                        <a:pt x="65" y="53"/>
                      </a:lnTo>
                      <a:lnTo>
                        <a:pt x="62" y="55"/>
                      </a:lnTo>
                      <a:lnTo>
                        <a:pt x="60" y="55"/>
                      </a:lnTo>
                      <a:lnTo>
                        <a:pt x="58" y="53"/>
                      </a:lnTo>
                      <a:lnTo>
                        <a:pt x="55" y="50"/>
                      </a:lnTo>
                      <a:lnTo>
                        <a:pt x="55" y="47"/>
                      </a:lnTo>
                      <a:lnTo>
                        <a:pt x="54" y="48"/>
                      </a:lnTo>
                      <a:lnTo>
                        <a:pt x="52" y="44"/>
                      </a:lnTo>
                      <a:lnTo>
                        <a:pt x="53" y="41"/>
                      </a:lnTo>
                      <a:lnTo>
                        <a:pt x="51" y="39"/>
                      </a:lnTo>
                      <a:lnTo>
                        <a:pt x="50" y="41"/>
                      </a:lnTo>
                      <a:lnTo>
                        <a:pt x="50" y="45"/>
                      </a:lnTo>
                      <a:lnTo>
                        <a:pt x="49" y="45"/>
                      </a:lnTo>
                      <a:lnTo>
                        <a:pt x="48" y="43"/>
                      </a:lnTo>
                      <a:lnTo>
                        <a:pt x="45" y="39"/>
                      </a:lnTo>
                      <a:lnTo>
                        <a:pt x="45" y="31"/>
                      </a:lnTo>
                      <a:lnTo>
                        <a:pt x="45" y="27"/>
                      </a:lnTo>
                      <a:lnTo>
                        <a:pt x="46" y="24"/>
                      </a:lnTo>
                      <a:lnTo>
                        <a:pt x="48" y="20"/>
                      </a:lnTo>
                      <a:lnTo>
                        <a:pt x="47" y="17"/>
                      </a:lnTo>
                      <a:lnTo>
                        <a:pt x="45" y="15"/>
                      </a:lnTo>
                      <a:lnTo>
                        <a:pt x="45" y="10"/>
                      </a:lnTo>
                      <a:lnTo>
                        <a:pt x="45" y="9"/>
                      </a:lnTo>
                      <a:lnTo>
                        <a:pt x="44" y="7"/>
                      </a:lnTo>
                      <a:lnTo>
                        <a:pt x="39" y="7"/>
                      </a:lnTo>
                      <a:lnTo>
                        <a:pt x="34" y="7"/>
                      </a:lnTo>
                      <a:lnTo>
                        <a:pt x="31" y="3"/>
                      </a:lnTo>
                      <a:lnTo>
                        <a:pt x="23" y="0"/>
                      </a:lnTo>
                      <a:lnTo>
                        <a:pt x="18" y="1"/>
                      </a:lnTo>
                      <a:lnTo>
                        <a:pt x="17" y="3"/>
                      </a:lnTo>
                      <a:lnTo>
                        <a:pt x="13" y="6"/>
                      </a:lnTo>
                      <a:lnTo>
                        <a:pt x="11" y="6"/>
                      </a:lnTo>
                      <a:lnTo>
                        <a:pt x="10" y="9"/>
                      </a:lnTo>
                      <a:lnTo>
                        <a:pt x="6" y="9"/>
                      </a:lnTo>
                      <a:lnTo>
                        <a:pt x="3" y="11"/>
                      </a:lnTo>
                      <a:lnTo>
                        <a:pt x="4" y="13"/>
                      </a:lnTo>
                      <a:lnTo>
                        <a:pt x="4" y="16"/>
                      </a:lnTo>
                      <a:lnTo>
                        <a:pt x="1" y="18"/>
                      </a:lnTo>
                      <a:lnTo>
                        <a:pt x="0" y="20"/>
                      </a:lnTo>
                      <a:lnTo>
                        <a:pt x="3" y="21"/>
                      </a:lnTo>
                      <a:lnTo>
                        <a:pt x="6" y="20"/>
                      </a:lnTo>
                      <a:lnTo>
                        <a:pt x="6" y="18"/>
                      </a:lnTo>
                      <a:lnTo>
                        <a:pt x="8" y="20"/>
                      </a:lnTo>
                      <a:lnTo>
                        <a:pt x="12" y="23"/>
                      </a:lnTo>
                      <a:lnTo>
                        <a:pt x="13" y="26"/>
                      </a:lnTo>
                      <a:lnTo>
                        <a:pt x="13" y="27"/>
                      </a:lnTo>
                      <a:lnTo>
                        <a:pt x="14" y="31"/>
                      </a:lnTo>
                      <a:lnTo>
                        <a:pt x="17" y="34"/>
                      </a:lnTo>
                      <a:lnTo>
                        <a:pt x="20" y="34"/>
                      </a:lnTo>
                      <a:lnTo>
                        <a:pt x="22" y="34"/>
                      </a:lnTo>
                      <a:lnTo>
                        <a:pt x="24" y="35"/>
                      </a:lnTo>
                      <a:lnTo>
                        <a:pt x="25" y="34"/>
                      </a:lnTo>
                      <a:lnTo>
                        <a:pt x="27" y="34"/>
                      </a:lnTo>
                      <a:lnTo>
                        <a:pt x="31" y="34"/>
                      </a:lnTo>
                      <a:lnTo>
                        <a:pt x="33" y="34"/>
                      </a:lnTo>
                      <a:lnTo>
                        <a:pt x="34" y="34"/>
                      </a:lnTo>
                      <a:lnTo>
                        <a:pt x="34" y="32"/>
                      </a:lnTo>
                      <a:lnTo>
                        <a:pt x="41" y="33"/>
                      </a:lnTo>
                      <a:lnTo>
                        <a:pt x="41" y="35"/>
                      </a:lnTo>
                      <a:lnTo>
                        <a:pt x="41" y="39"/>
                      </a:lnTo>
                      <a:lnTo>
                        <a:pt x="40" y="38"/>
                      </a:lnTo>
                      <a:lnTo>
                        <a:pt x="38" y="41"/>
                      </a:lnTo>
                      <a:lnTo>
                        <a:pt x="37" y="44"/>
                      </a:lnTo>
                      <a:lnTo>
                        <a:pt x="35" y="41"/>
                      </a:lnTo>
                      <a:lnTo>
                        <a:pt x="31" y="38"/>
                      </a:lnTo>
                      <a:lnTo>
                        <a:pt x="29" y="39"/>
                      </a:lnTo>
                      <a:lnTo>
                        <a:pt x="28" y="43"/>
                      </a:lnTo>
                      <a:lnTo>
                        <a:pt x="25" y="45"/>
                      </a:lnTo>
                      <a:lnTo>
                        <a:pt x="23" y="44"/>
                      </a:lnTo>
                      <a:lnTo>
                        <a:pt x="20" y="44"/>
                      </a:lnTo>
                      <a:lnTo>
                        <a:pt x="19" y="42"/>
                      </a:lnTo>
                      <a:lnTo>
                        <a:pt x="16" y="42"/>
                      </a:lnTo>
                      <a:lnTo>
                        <a:pt x="13" y="45"/>
                      </a:lnTo>
                      <a:lnTo>
                        <a:pt x="15" y="47"/>
                      </a:lnTo>
                      <a:lnTo>
                        <a:pt x="18" y="48"/>
                      </a:lnTo>
                      <a:lnTo>
                        <a:pt x="20" y="49"/>
                      </a:lnTo>
                      <a:lnTo>
                        <a:pt x="22" y="53"/>
                      </a:lnTo>
                      <a:lnTo>
                        <a:pt x="23" y="55"/>
                      </a:lnTo>
                      <a:lnTo>
                        <a:pt x="25" y="54"/>
                      </a:lnTo>
                      <a:lnTo>
                        <a:pt x="25" y="56"/>
                      </a:lnTo>
                      <a:lnTo>
                        <a:pt x="25" y="58"/>
                      </a:lnTo>
                      <a:lnTo>
                        <a:pt x="24" y="59"/>
                      </a:lnTo>
                      <a:lnTo>
                        <a:pt x="24" y="61"/>
                      </a:lnTo>
                      <a:lnTo>
                        <a:pt x="26" y="67"/>
                      </a:lnTo>
                      <a:lnTo>
                        <a:pt x="28" y="68"/>
                      </a:lnTo>
                      <a:lnTo>
                        <a:pt x="31" y="67"/>
                      </a:lnTo>
                      <a:lnTo>
                        <a:pt x="34" y="62"/>
                      </a:lnTo>
                      <a:lnTo>
                        <a:pt x="34" y="60"/>
                      </a:lnTo>
                      <a:lnTo>
                        <a:pt x="36" y="55"/>
                      </a:lnTo>
                      <a:lnTo>
                        <a:pt x="37" y="55"/>
                      </a:lnTo>
                      <a:lnTo>
                        <a:pt x="38" y="52"/>
                      </a:lnTo>
                      <a:lnTo>
                        <a:pt x="38" y="48"/>
                      </a:lnTo>
                      <a:lnTo>
                        <a:pt x="40" y="45"/>
                      </a:lnTo>
                      <a:lnTo>
                        <a:pt x="40" y="49"/>
                      </a:lnTo>
                      <a:lnTo>
                        <a:pt x="38" y="51"/>
                      </a:lnTo>
                      <a:lnTo>
                        <a:pt x="40" y="55"/>
                      </a:lnTo>
                      <a:lnTo>
                        <a:pt x="41" y="59"/>
                      </a:lnTo>
                      <a:lnTo>
                        <a:pt x="42" y="62"/>
                      </a:lnTo>
                      <a:lnTo>
                        <a:pt x="43" y="60"/>
                      </a:lnTo>
                      <a:lnTo>
                        <a:pt x="44" y="59"/>
                      </a:lnTo>
                      <a:lnTo>
                        <a:pt x="45" y="60"/>
                      </a:lnTo>
                      <a:lnTo>
                        <a:pt x="45" y="64"/>
                      </a:lnTo>
                      <a:lnTo>
                        <a:pt x="47" y="62"/>
                      </a:lnTo>
                      <a:lnTo>
                        <a:pt x="48" y="62"/>
                      </a:lnTo>
                      <a:lnTo>
                        <a:pt x="48" y="64"/>
                      </a:lnTo>
                      <a:lnTo>
                        <a:pt x="50" y="65"/>
                      </a:lnTo>
                      <a:lnTo>
                        <a:pt x="52" y="63"/>
                      </a:lnTo>
                      <a:lnTo>
                        <a:pt x="55" y="64"/>
                      </a:lnTo>
                      <a:lnTo>
                        <a:pt x="55" y="65"/>
                      </a:lnTo>
                      <a:lnTo>
                        <a:pt x="54" y="65"/>
                      </a:lnTo>
                      <a:lnTo>
                        <a:pt x="51" y="65"/>
                      </a:lnTo>
                      <a:lnTo>
                        <a:pt x="51" y="67"/>
                      </a:lnTo>
                      <a:lnTo>
                        <a:pt x="55" y="68"/>
                      </a:lnTo>
                      <a:lnTo>
                        <a:pt x="55" y="69"/>
                      </a:lnTo>
                      <a:lnTo>
                        <a:pt x="55" y="71"/>
                      </a:lnTo>
                      <a:lnTo>
                        <a:pt x="59" y="72"/>
                      </a:lnTo>
                      <a:lnTo>
                        <a:pt x="63" y="73"/>
                      </a:lnTo>
                      <a:lnTo>
                        <a:pt x="72" y="76"/>
                      </a:lnTo>
                      <a:lnTo>
                        <a:pt x="80" y="79"/>
                      </a:lnTo>
                      <a:lnTo>
                        <a:pt x="83" y="79"/>
                      </a:lnTo>
                      <a:lnTo>
                        <a:pt x="86" y="80"/>
                      </a:lnTo>
                      <a:lnTo>
                        <a:pt x="87" y="83"/>
                      </a:lnTo>
                      <a:lnTo>
                        <a:pt x="91" y="86"/>
                      </a:lnTo>
                      <a:lnTo>
                        <a:pt x="94" y="86"/>
                      </a:lnTo>
                      <a:lnTo>
                        <a:pt x="96" y="84"/>
                      </a:lnTo>
                      <a:lnTo>
                        <a:pt x="93" y="87"/>
                      </a:lnTo>
                      <a:lnTo>
                        <a:pt x="95" y="88"/>
                      </a:lnTo>
                      <a:lnTo>
                        <a:pt x="96" y="87"/>
                      </a:lnTo>
                      <a:lnTo>
                        <a:pt x="97" y="89"/>
                      </a:lnTo>
                      <a:lnTo>
                        <a:pt x="100" y="88"/>
                      </a:lnTo>
                      <a:lnTo>
                        <a:pt x="98" y="90"/>
                      </a:lnTo>
                      <a:lnTo>
                        <a:pt x="100" y="92"/>
                      </a:lnTo>
                      <a:lnTo>
                        <a:pt x="99" y="93"/>
                      </a:lnTo>
                      <a:lnTo>
                        <a:pt x="100" y="94"/>
                      </a:lnTo>
                      <a:lnTo>
                        <a:pt x="103" y="94"/>
                      </a:lnTo>
                      <a:lnTo>
                        <a:pt x="100" y="96"/>
                      </a:lnTo>
                      <a:lnTo>
                        <a:pt x="100" y="98"/>
                      </a:lnTo>
                      <a:lnTo>
                        <a:pt x="103" y="102"/>
                      </a:lnTo>
                      <a:lnTo>
                        <a:pt x="103" y="106"/>
                      </a:lnTo>
                      <a:lnTo>
                        <a:pt x="103" y="108"/>
                      </a:lnTo>
                      <a:lnTo>
                        <a:pt x="106" y="110"/>
                      </a:lnTo>
                      <a:lnTo>
                        <a:pt x="110" y="113"/>
                      </a:lnTo>
                      <a:lnTo>
                        <a:pt x="110" y="115"/>
                      </a:lnTo>
                      <a:lnTo>
                        <a:pt x="109" y="114"/>
                      </a:lnTo>
                      <a:lnTo>
                        <a:pt x="107" y="114"/>
                      </a:lnTo>
                      <a:lnTo>
                        <a:pt x="107" y="117"/>
                      </a:lnTo>
                      <a:lnTo>
                        <a:pt x="109" y="119"/>
                      </a:lnTo>
                      <a:lnTo>
                        <a:pt x="111" y="120"/>
                      </a:lnTo>
                      <a:lnTo>
                        <a:pt x="114" y="120"/>
                      </a:lnTo>
                      <a:lnTo>
                        <a:pt x="117" y="120"/>
                      </a:lnTo>
                      <a:lnTo>
                        <a:pt x="114" y="120"/>
                      </a:lnTo>
                      <a:lnTo>
                        <a:pt x="112" y="122"/>
                      </a:lnTo>
                      <a:lnTo>
                        <a:pt x="110" y="121"/>
                      </a:lnTo>
                      <a:lnTo>
                        <a:pt x="109" y="122"/>
                      </a:lnTo>
                      <a:lnTo>
                        <a:pt x="110" y="124"/>
                      </a:lnTo>
                      <a:lnTo>
                        <a:pt x="113" y="125"/>
                      </a:lnTo>
                      <a:lnTo>
                        <a:pt x="112" y="130"/>
                      </a:lnTo>
                      <a:lnTo>
                        <a:pt x="111" y="131"/>
                      </a:lnTo>
                      <a:lnTo>
                        <a:pt x="111" y="133"/>
                      </a:lnTo>
                      <a:lnTo>
                        <a:pt x="110" y="135"/>
                      </a:lnTo>
                      <a:lnTo>
                        <a:pt x="109" y="136"/>
                      </a:lnTo>
                      <a:lnTo>
                        <a:pt x="111" y="139"/>
                      </a:lnTo>
                      <a:lnTo>
                        <a:pt x="114" y="137"/>
                      </a:lnTo>
                      <a:lnTo>
                        <a:pt x="115" y="138"/>
                      </a:lnTo>
                      <a:lnTo>
                        <a:pt x="117" y="138"/>
                      </a:lnTo>
                      <a:lnTo>
                        <a:pt x="120" y="137"/>
                      </a:lnTo>
                      <a:lnTo>
                        <a:pt x="124" y="137"/>
                      </a:lnTo>
                      <a:lnTo>
                        <a:pt x="126" y="135"/>
                      </a:lnTo>
                      <a:lnTo>
                        <a:pt x="127" y="132"/>
                      </a:lnTo>
                      <a:lnTo>
                        <a:pt x="127" y="136"/>
                      </a:lnTo>
                      <a:lnTo>
                        <a:pt x="125" y="138"/>
                      </a:lnTo>
                      <a:lnTo>
                        <a:pt x="126" y="141"/>
                      </a:lnTo>
                      <a:lnTo>
                        <a:pt x="128" y="141"/>
                      </a:lnTo>
                      <a:lnTo>
                        <a:pt x="130" y="144"/>
                      </a:lnTo>
                      <a:lnTo>
                        <a:pt x="130" y="146"/>
                      </a:lnTo>
                      <a:lnTo>
                        <a:pt x="131" y="148"/>
                      </a:lnTo>
                      <a:lnTo>
                        <a:pt x="135" y="153"/>
                      </a:lnTo>
                      <a:lnTo>
                        <a:pt x="138" y="155"/>
                      </a:lnTo>
                      <a:lnTo>
                        <a:pt x="139" y="155"/>
                      </a:lnTo>
                      <a:lnTo>
                        <a:pt x="140" y="113"/>
                      </a:lnTo>
                      <a:lnTo>
                        <a:pt x="140" y="1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9" name="Freeform 415">
                  <a:extLst>
                    <a:ext uri="{FF2B5EF4-FFF2-40B4-BE49-F238E27FC236}">
                      <a16:creationId xmlns:a16="http://schemas.microsoft.com/office/drawing/2014/main" id="{43121691-B0BE-6C46-80D6-1A6F80FB1693}"/>
                    </a:ext>
                  </a:extLst>
                </p:cNvPr>
                <p:cNvSpPr>
                  <a:spLocks/>
                </p:cNvSpPr>
                <p:nvPr/>
              </p:nvSpPr>
              <p:spPr bwMode="auto">
                <a:xfrm>
                  <a:off x="5163" y="2830"/>
                  <a:ext cx="6" cy="6"/>
                </a:xfrm>
                <a:custGeom>
                  <a:avLst/>
                  <a:gdLst>
                    <a:gd name="T0" fmla="*/ 1 w 7"/>
                    <a:gd name="T1" fmla="*/ 8 h 8"/>
                    <a:gd name="T2" fmla="*/ 4 w 7"/>
                    <a:gd name="T3" fmla="*/ 7 h 8"/>
                    <a:gd name="T4" fmla="*/ 7 w 7"/>
                    <a:gd name="T5" fmla="*/ 3 h 8"/>
                    <a:gd name="T6" fmla="*/ 4 w 7"/>
                    <a:gd name="T7" fmla="*/ 0 h 8"/>
                    <a:gd name="T8" fmla="*/ 0 w 7"/>
                    <a:gd name="T9" fmla="*/ 0 h 8"/>
                    <a:gd name="T10" fmla="*/ 0 w 7"/>
                    <a:gd name="T11" fmla="*/ 3 h 8"/>
                    <a:gd name="T12" fmla="*/ 0 w 7"/>
                    <a:gd name="T13" fmla="*/ 5 h 8"/>
                    <a:gd name="T14" fmla="*/ 1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1" y="8"/>
                      </a:moveTo>
                      <a:cubicBezTo>
                        <a:pt x="4" y="7"/>
                        <a:pt x="4" y="7"/>
                        <a:pt x="4" y="7"/>
                      </a:cubicBezTo>
                      <a:cubicBezTo>
                        <a:pt x="7" y="3"/>
                        <a:pt x="7" y="3"/>
                        <a:pt x="7" y="3"/>
                      </a:cubicBezTo>
                      <a:cubicBezTo>
                        <a:pt x="4" y="0"/>
                        <a:pt x="4" y="0"/>
                        <a:pt x="4" y="0"/>
                      </a:cubicBezTo>
                      <a:cubicBezTo>
                        <a:pt x="0" y="0"/>
                        <a:pt x="0" y="0"/>
                        <a:pt x="0" y="0"/>
                      </a:cubicBezTo>
                      <a:cubicBezTo>
                        <a:pt x="0" y="0"/>
                        <a:pt x="0" y="3"/>
                        <a:pt x="0" y="3"/>
                      </a:cubicBezTo>
                      <a:cubicBezTo>
                        <a:pt x="0" y="5"/>
                        <a:pt x="0" y="5"/>
                        <a:pt x="0" y="5"/>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0" name="Freeform 416">
                  <a:extLst>
                    <a:ext uri="{FF2B5EF4-FFF2-40B4-BE49-F238E27FC236}">
                      <a16:creationId xmlns:a16="http://schemas.microsoft.com/office/drawing/2014/main" id="{6C183D50-D9B9-A14B-9A90-F20536AF77E2}"/>
                    </a:ext>
                  </a:extLst>
                </p:cNvPr>
                <p:cNvSpPr>
                  <a:spLocks/>
                </p:cNvSpPr>
                <p:nvPr/>
              </p:nvSpPr>
              <p:spPr bwMode="auto">
                <a:xfrm>
                  <a:off x="5206" y="2931"/>
                  <a:ext cx="19" cy="7"/>
                </a:xfrm>
                <a:custGeom>
                  <a:avLst/>
                  <a:gdLst>
                    <a:gd name="T0" fmla="*/ 13 w 19"/>
                    <a:gd name="T1" fmla="*/ 2 h 7"/>
                    <a:gd name="T2" fmla="*/ 12 w 19"/>
                    <a:gd name="T3" fmla="*/ 1 h 7"/>
                    <a:gd name="T4" fmla="*/ 4 w 19"/>
                    <a:gd name="T5" fmla="*/ 1 h 7"/>
                    <a:gd name="T6" fmla="*/ 2 w 19"/>
                    <a:gd name="T7" fmla="*/ 0 h 7"/>
                    <a:gd name="T8" fmla="*/ 0 w 19"/>
                    <a:gd name="T9" fmla="*/ 3 h 7"/>
                    <a:gd name="T10" fmla="*/ 3 w 19"/>
                    <a:gd name="T11" fmla="*/ 7 h 7"/>
                    <a:gd name="T12" fmla="*/ 5 w 19"/>
                    <a:gd name="T13" fmla="*/ 7 h 7"/>
                    <a:gd name="T14" fmla="*/ 7 w 19"/>
                    <a:gd name="T15" fmla="*/ 5 h 7"/>
                    <a:gd name="T16" fmla="*/ 12 w 19"/>
                    <a:gd name="T17" fmla="*/ 6 h 7"/>
                    <a:gd name="T18" fmla="*/ 14 w 19"/>
                    <a:gd name="T19" fmla="*/ 4 h 7"/>
                    <a:gd name="T20" fmla="*/ 17 w 19"/>
                    <a:gd name="T21" fmla="*/ 4 h 7"/>
                    <a:gd name="T22" fmla="*/ 19 w 19"/>
                    <a:gd name="T23" fmla="*/ 2 h 7"/>
                    <a:gd name="T24" fmla="*/ 17 w 19"/>
                    <a:gd name="T25" fmla="*/ 1 h 7"/>
                    <a:gd name="T26" fmla="*/ 13 w 1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7">
                      <a:moveTo>
                        <a:pt x="13" y="2"/>
                      </a:moveTo>
                      <a:lnTo>
                        <a:pt x="12" y="1"/>
                      </a:lnTo>
                      <a:lnTo>
                        <a:pt x="4" y="1"/>
                      </a:lnTo>
                      <a:lnTo>
                        <a:pt x="2" y="0"/>
                      </a:lnTo>
                      <a:lnTo>
                        <a:pt x="0" y="3"/>
                      </a:lnTo>
                      <a:lnTo>
                        <a:pt x="3" y="7"/>
                      </a:lnTo>
                      <a:lnTo>
                        <a:pt x="5" y="7"/>
                      </a:lnTo>
                      <a:lnTo>
                        <a:pt x="7" y="5"/>
                      </a:lnTo>
                      <a:lnTo>
                        <a:pt x="12" y="6"/>
                      </a:lnTo>
                      <a:lnTo>
                        <a:pt x="14" y="4"/>
                      </a:lnTo>
                      <a:lnTo>
                        <a:pt x="17" y="4"/>
                      </a:lnTo>
                      <a:lnTo>
                        <a:pt x="19" y="2"/>
                      </a:lnTo>
                      <a:lnTo>
                        <a:pt x="17" y="1"/>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1" name="Freeform 417">
                  <a:extLst>
                    <a:ext uri="{FF2B5EF4-FFF2-40B4-BE49-F238E27FC236}">
                      <a16:creationId xmlns:a16="http://schemas.microsoft.com/office/drawing/2014/main" id="{314CF3E9-44EE-5442-8501-9FC2FF7CB491}"/>
                    </a:ext>
                  </a:extLst>
                </p:cNvPr>
                <p:cNvSpPr>
                  <a:spLocks/>
                </p:cNvSpPr>
                <p:nvPr/>
              </p:nvSpPr>
              <p:spPr bwMode="auto">
                <a:xfrm>
                  <a:off x="5240" y="2930"/>
                  <a:ext cx="6" cy="5"/>
                </a:xfrm>
                <a:custGeom>
                  <a:avLst/>
                  <a:gdLst>
                    <a:gd name="T0" fmla="*/ 3 w 6"/>
                    <a:gd name="T1" fmla="*/ 2 h 5"/>
                    <a:gd name="T2" fmla="*/ 5 w 6"/>
                    <a:gd name="T3" fmla="*/ 2 h 5"/>
                    <a:gd name="T4" fmla="*/ 6 w 6"/>
                    <a:gd name="T5" fmla="*/ 2 h 5"/>
                    <a:gd name="T6" fmla="*/ 6 w 6"/>
                    <a:gd name="T7" fmla="*/ 2 h 5"/>
                    <a:gd name="T8" fmla="*/ 3 w 6"/>
                    <a:gd name="T9" fmla="*/ 1 h 5"/>
                    <a:gd name="T10" fmla="*/ 1 w 6"/>
                    <a:gd name="T11" fmla="*/ 0 h 5"/>
                    <a:gd name="T12" fmla="*/ 0 w 6"/>
                    <a:gd name="T13" fmla="*/ 2 h 5"/>
                    <a:gd name="T14" fmla="*/ 0 w 6"/>
                    <a:gd name="T15" fmla="*/ 2 h 5"/>
                    <a:gd name="T16" fmla="*/ 2 w 6"/>
                    <a:gd name="T17" fmla="*/ 5 h 5"/>
                    <a:gd name="T18" fmla="*/ 3 w 6"/>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2"/>
                      </a:moveTo>
                      <a:lnTo>
                        <a:pt x="5" y="2"/>
                      </a:lnTo>
                      <a:lnTo>
                        <a:pt x="6" y="2"/>
                      </a:lnTo>
                      <a:lnTo>
                        <a:pt x="6" y="2"/>
                      </a:lnTo>
                      <a:lnTo>
                        <a:pt x="3" y="1"/>
                      </a:lnTo>
                      <a:lnTo>
                        <a:pt x="1" y="0"/>
                      </a:lnTo>
                      <a:lnTo>
                        <a:pt x="0" y="2"/>
                      </a:lnTo>
                      <a:lnTo>
                        <a:pt x="0" y="2"/>
                      </a:lnTo>
                      <a:lnTo>
                        <a:pt x="2"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2" name="Freeform 418">
                  <a:extLst>
                    <a:ext uri="{FF2B5EF4-FFF2-40B4-BE49-F238E27FC236}">
                      <a16:creationId xmlns:a16="http://schemas.microsoft.com/office/drawing/2014/main" id="{36BC3043-D4BA-8B49-8198-AA71C2FE6729}"/>
                    </a:ext>
                  </a:extLst>
                </p:cNvPr>
                <p:cNvSpPr>
                  <a:spLocks/>
                </p:cNvSpPr>
                <p:nvPr/>
              </p:nvSpPr>
              <p:spPr bwMode="auto">
                <a:xfrm>
                  <a:off x="5248" y="2956"/>
                  <a:ext cx="12" cy="10"/>
                </a:xfrm>
                <a:custGeom>
                  <a:avLst/>
                  <a:gdLst>
                    <a:gd name="T0" fmla="*/ 12 w 12"/>
                    <a:gd name="T1" fmla="*/ 1 h 10"/>
                    <a:gd name="T2" fmla="*/ 8 w 12"/>
                    <a:gd name="T3" fmla="*/ 0 h 10"/>
                    <a:gd name="T4" fmla="*/ 5 w 12"/>
                    <a:gd name="T5" fmla="*/ 2 h 10"/>
                    <a:gd name="T6" fmla="*/ 4 w 12"/>
                    <a:gd name="T7" fmla="*/ 7 h 10"/>
                    <a:gd name="T8" fmla="*/ 1 w 12"/>
                    <a:gd name="T9" fmla="*/ 7 h 10"/>
                    <a:gd name="T10" fmla="*/ 0 w 12"/>
                    <a:gd name="T11" fmla="*/ 7 h 10"/>
                    <a:gd name="T12" fmla="*/ 1 w 12"/>
                    <a:gd name="T13" fmla="*/ 9 h 10"/>
                    <a:gd name="T14" fmla="*/ 5 w 12"/>
                    <a:gd name="T15" fmla="*/ 10 h 10"/>
                    <a:gd name="T16" fmla="*/ 8 w 12"/>
                    <a:gd name="T17" fmla="*/ 10 h 10"/>
                    <a:gd name="T18" fmla="*/ 10 w 12"/>
                    <a:gd name="T19" fmla="*/ 10 h 10"/>
                    <a:gd name="T20" fmla="*/ 10 w 12"/>
                    <a:gd name="T21" fmla="*/ 7 h 10"/>
                    <a:gd name="T22" fmla="*/ 12 w 12"/>
                    <a:gd name="T23" fmla="*/ 5 h 10"/>
                    <a:gd name="T24" fmla="*/ 12 w 12"/>
                    <a:gd name="T2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12" y="1"/>
                      </a:moveTo>
                      <a:lnTo>
                        <a:pt x="8" y="0"/>
                      </a:lnTo>
                      <a:lnTo>
                        <a:pt x="5" y="2"/>
                      </a:lnTo>
                      <a:lnTo>
                        <a:pt x="4" y="7"/>
                      </a:lnTo>
                      <a:lnTo>
                        <a:pt x="1" y="7"/>
                      </a:lnTo>
                      <a:lnTo>
                        <a:pt x="0" y="7"/>
                      </a:lnTo>
                      <a:lnTo>
                        <a:pt x="1" y="9"/>
                      </a:lnTo>
                      <a:lnTo>
                        <a:pt x="5" y="10"/>
                      </a:lnTo>
                      <a:lnTo>
                        <a:pt x="8" y="10"/>
                      </a:lnTo>
                      <a:lnTo>
                        <a:pt x="10" y="10"/>
                      </a:lnTo>
                      <a:lnTo>
                        <a:pt x="10" y="7"/>
                      </a:lnTo>
                      <a:lnTo>
                        <a:pt x="12" y="5"/>
                      </a:ln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3" name="Freeform 419">
                  <a:extLst>
                    <a:ext uri="{FF2B5EF4-FFF2-40B4-BE49-F238E27FC236}">
                      <a16:creationId xmlns:a16="http://schemas.microsoft.com/office/drawing/2014/main" id="{A1599D7D-6395-F840-BD55-1AB62196D6A1}"/>
                    </a:ext>
                  </a:extLst>
                </p:cNvPr>
                <p:cNvSpPr>
                  <a:spLocks/>
                </p:cNvSpPr>
                <p:nvPr/>
              </p:nvSpPr>
              <p:spPr bwMode="auto">
                <a:xfrm>
                  <a:off x="5159" y="2818"/>
                  <a:ext cx="4" cy="3"/>
                </a:xfrm>
                <a:custGeom>
                  <a:avLst/>
                  <a:gdLst>
                    <a:gd name="T0" fmla="*/ 4 w 4"/>
                    <a:gd name="T1" fmla="*/ 0 h 3"/>
                    <a:gd name="T2" fmla="*/ 0 w 4"/>
                    <a:gd name="T3" fmla="*/ 0 h 3"/>
                    <a:gd name="T4" fmla="*/ 0 w 4"/>
                    <a:gd name="T5" fmla="*/ 0 h 3"/>
                    <a:gd name="T6" fmla="*/ 0 w 4"/>
                    <a:gd name="T7" fmla="*/ 1 h 3"/>
                    <a:gd name="T8" fmla="*/ 3 w 4"/>
                    <a:gd name="T9" fmla="*/ 3 h 3"/>
                    <a:gd name="T10" fmla="*/ 4 w 4"/>
                    <a:gd name="T11" fmla="*/ 1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0"/>
                      </a:lnTo>
                      <a:lnTo>
                        <a:pt x="0" y="1"/>
                      </a:lnTo>
                      <a:lnTo>
                        <a:pt x="3" y="3"/>
                      </a:lnTo>
                      <a:lnTo>
                        <a:pt x="4"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4" name="Freeform 420">
                  <a:extLst>
                    <a:ext uri="{FF2B5EF4-FFF2-40B4-BE49-F238E27FC236}">
                      <a16:creationId xmlns:a16="http://schemas.microsoft.com/office/drawing/2014/main" id="{71EB8939-133C-B648-B7F2-16859A8E9958}"/>
                    </a:ext>
                  </a:extLst>
                </p:cNvPr>
                <p:cNvSpPr>
                  <a:spLocks/>
                </p:cNvSpPr>
                <p:nvPr/>
              </p:nvSpPr>
              <p:spPr bwMode="auto">
                <a:xfrm>
                  <a:off x="5154" y="2840"/>
                  <a:ext cx="3" cy="2"/>
                </a:xfrm>
                <a:custGeom>
                  <a:avLst/>
                  <a:gdLst>
                    <a:gd name="T0" fmla="*/ 0 w 3"/>
                    <a:gd name="T1" fmla="*/ 2 h 2"/>
                    <a:gd name="T2" fmla="*/ 2 w 3"/>
                    <a:gd name="T3" fmla="*/ 2 h 2"/>
                    <a:gd name="T4" fmla="*/ 3 w 3"/>
                    <a:gd name="T5" fmla="*/ 1 h 2"/>
                    <a:gd name="T6" fmla="*/ 2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2" y="2"/>
                      </a:lnTo>
                      <a:lnTo>
                        <a:pt x="3" y="1"/>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5" name="Freeform 421">
                  <a:extLst>
                    <a:ext uri="{FF2B5EF4-FFF2-40B4-BE49-F238E27FC236}">
                      <a16:creationId xmlns:a16="http://schemas.microsoft.com/office/drawing/2014/main" id="{E39F1732-2DDB-5847-9794-62A53C55B8DE}"/>
                    </a:ext>
                  </a:extLst>
                </p:cNvPr>
                <p:cNvSpPr>
                  <a:spLocks/>
                </p:cNvSpPr>
                <p:nvPr/>
              </p:nvSpPr>
              <p:spPr bwMode="auto">
                <a:xfrm>
                  <a:off x="5257" y="2871"/>
                  <a:ext cx="2" cy="6"/>
                </a:xfrm>
                <a:custGeom>
                  <a:avLst/>
                  <a:gdLst>
                    <a:gd name="T0" fmla="*/ 2 w 2"/>
                    <a:gd name="T1" fmla="*/ 1 h 6"/>
                    <a:gd name="T2" fmla="*/ 1 w 2"/>
                    <a:gd name="T3" fmla="*/ 0 h 6"/>
                    <a:gd name="T4" fmla="*/ 0 w 2"/>
                    <a:gd name="T5" fmla="*/ 1 h 6"/>
                    <a:gd name="T6" fmla="*/ 1 w 2"/>
                    <a:gd name="T7" fmla="*/ 6 h 6"/>
                    <a:gd name="T8" fmla="*/ 2 w 2"/>
                    <a:gd name="T9" fmla="*/ 6 h 6"/>
                    <a:gd name="T10" fmla="*/ 2 w 2"/>
                    <a:gd name="T11" fmla="*/ 1 h 6"/>
                  </a:gdLst>
                  <a:ahLst/>
                  <a:cxnLst>
                    <a:cxn ang="0">
                      <a:pos x="T0" y="T1"/>
                    </a:cxn>
                    <a:cxn ang="0">
                      <a:pos x="T2" y="T3"/>
                    </a:cxn>
                    <a:cxn ang="0">
                      <a:pos x="T4" y="T5"/>
                    </a:cxn>
                    <a:cxn ang="0">
                      <a:pos x="T6" y="T7"/>
                    </a:cxn>
                    <a:cxn ang="0">
                      <a:pos x="T8" y="T9"/>
                    </a:cxn>
                    <a:cxn ang="0">
                      <a:pos x="T10" y="T11"/>
                    </a:cxn>
                  </a:cxnLst>
                  <a:rect l="0" t="0" r="r" b="b"/>
                  <a:pathLst>
                    <a:path w="2" h="6">
                      <a:moveTo>
                        <a:pt x="2" y="1"/>
                      </a:moveTo>
                      <a:lnTo>
                        <a:pt x="1" y="0"/>
                      </a:lnTo>
                      <a:lnTo>
                        <a:pt x="0" y="1"/>
                      </a:lnTo>
                      <a:lnTo>
                        <a:pt x="1" y="6"/>
                      </a:lnTo>
                      <a:lnTo>
                        <a:pt x="2" y="6"/>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6" name="Freeform 422">
                  <a:extLst>
                    <a:ext uri="{FF2B5EF4-FFF2-40B4-BE49-F238E27FC236}">
                      <a16:creationId xmlns:a16="http://schemas.microsoft.com/office/drawing/2014/main" id="{895410BA-13D4-2144-846F-E4D66DA99C58}"/>
                    </a:ext>
                  </a:extLst>
                </p:cNvPr>
                <p:cNvSpPr>
                  <a:spLocks/>
                </p:cNvSpPr>
                <p:nvPr/>
              </p:nvSpPr>
              <p:spPr bwMode="auto">
                <a:xfrm>
                  <a:off x="5253" y="2870"/>
                  <a:ext cx="4" cy="12"/>
                </a:xfrm>
                <a:custGeom>
                  <a:avLst/>
                  <a:gdLst>
                    <a:gd name="T0" fmla="*/ 4 w 4"/>
                    <a:gd name="T1" fmla="*/ 7 h 12"/>
                    <a:gd name="T2" fmla="*/ 3 w 4"/>
                    <a:gd name="T3" fmla="*/ 1 h 12"/>
                    <a:gd name="T4" fmla="*/ 3 w 4"/>
                    <a:gd name="T5" fmla="*/ 0 h 12"/>
                    <a:gd name="T6" fmla="*/ 2 w 4"/>
                    <a:gd name="T7" fmla="*/ 0 h 12"/>
                    <a:gd name="T8" fmla="*/ 0 w 4"/>
                    <a:gd name="T9" fmla="*/ 6 h 12"/>
                    <a:gd name="T10" fmla="*/ 0 w 4"/>
                    <a:gd name="T11" fmla="*/ 10 h 12"/>
                    <a:gd name="T12" fmla="*/ 1 w 4"/>
                    <a:gd name="T13" fmla="*/ 12 h 12"/>
                    <a:gd name="T14" fmla="*/ 3 w 4"/>
                    <a:gd name="T15" fmla="*/ 10 h 12"/>
                    <a:gd name="T16" fmla="*/ 4 w 4"/>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7"/>
                      </a:moveTo>
                      <a:lnTo>
                        <a:pt x="3" y="1"/>
                      </a:lnTo>
                      <a:lnTo>
                        <a:pt x="3" y="0"/>
                      </a:lnTo>
                      <a:lnTo>
                        <a:pt x="2" y="0"/>
                      </a:lnTo>
                      <a:lnTo>
                        <a:pt x="0" y="6"/>
                      </a:lnTo>
                      <a:lnTo>
                        <a:pt x="0" y="10"/>
                      </a:lnTo>
                      <a:lnTo>
                        <a:pt x="1" y="12"/>
                      </a:lnTo>
                      <a:lnTo>
                        <a:pt x="3" y="10"/>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7" name="Freeform 423">
                  <a:extLst>
                    <a:ext uri="{FF2B5EF4-FFF2-40B4-BE49-F238E27FC236}">
                      <a16:creationId xmlns:a16="http://schemas.microsoft.com/office/drawing/2014/main" id="{429D0503-5C91-A043-AB17-314C06D3A47F}"/>
                    </a:ext>
                  </a:extLst>
                </p:cNvPr>
                <p:cNvSpPr>
                  <a:spLocks/>
                </p:cNvSpPr>
                <p:nvPr/>
              </p:nvSpPr>
              <p:spPr bwMode="auto">
                <a:xfrm>
                  <a:off x="5530" y="2821"/>
                  <a:ext cx="14" cy="9"/>
                </a:xfrm>
                <a:custGeom>
                  <a:avLst/>
                  <a:gdLst>
                    <a:gd name="T0" fmla="*/ 9 w 14"/>
                    <a:gd name="T1" fmla="*/ 8 h 9"/>
                    <a:gd name="T2" fmla="*/ 10 w 14"/>
                    <a:gd name="T3" fmla="*/ 8 h 9"/>
                    <a:gd name="T4" fmla="*/ 10 w 14"/>
                    <a:gd name="T5" fmla="*/ 9 h 9"/>
                    <a:gd name="T6" fmla="*/ 14 w 14"/>
                    <a:gd name="T7" fmla="*/ 8 h 9"/>
                    <a:gd name="T8" fmla="*/ 13 w 14"/>
                    <a:gd name="T9" fmla="*/ 7 h 9"/>
                    <a:gd name="T10" fmla="*/ 10 w 14"/>
                    <a:gd name="T11" fmla="*/ 6 h 9"/>
                    <a:gd name="T12" fmla="*/ 9 w 14"/>
                    <a:gd name="T13" fmla="*/ 2 h 9"/>
                    <a:gd name="T14" fmla="*/ 7 w 14"/>
                    <a:gd name="T15" fmla="*/ 0 h 9"/>
                    <a:gd name="T16" fmla="*/ 4 w 14"/>
                    <a:gd name="T17" fmla="*/ 0 h 9"/>
                    <a:gd name="T18" fmla="*/ 0 w 14"/>
                    <a:gd name="T19" fmla="*/ 0 h 9"/>
                    <a:gd name="T20" fmla="*/ 1 w 14"/>
                    <a:gd name="T21" fmla="*/ 0 h 9"/>
                    <a:gd name="T22" fmla="*/ 3 w 14"/>
                    <a:gd name="T23" fmla="*/ 4 h 9"/>
                    <a:gd name="T24" fmla="*/ 3 w 14"/>
                    <a:gd name="T25" fmla="*/ 1 h 9"/>
                    <a:gd name="T26" fmla="*/ 4 w 14"/>
                    <a:gd name="T27" fmla="*/ 2 h 9"/>
                    <a:gd name="T28" fmla="*/ 7 w 14"/>
                    <a:gd name="T29" fmla="*/ 6 h 9"/>
                    <a:gd name="T30" fmla="*/ 7 w 14"/>
                    <a:gd name="T31" fmla="*/ 7 h 9"/>
                    <a:gd name="T32" fmla="*/ 9 w 14"/>
                    <a:gd name="T3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9">
                      <a:moveTo>
                        <a:pt x="9" y="8"/>
                      </a:moveTo>
                      <a:lnTo>
                        <a:pt x="10" y="8"/>
                      </a:lnTo>
                      <a:lnTo>
                        <a:pt x="10" y="9"/>
                      </a:lnTo>
                      <a:lnTo>
                        <a:pt x="14" y="8"/>
                      </a:lnTo>
                      <a:lnTo>
                        <a:pt x="13" y="7"/>
                      </a:lnTo>
                      <a:lnTo>
                        <a:pt x="10" y="6"/>
                      </a:lnTo>
                      <a:lnTo>
                        <a:pt x="9" y="2"/>
                      </a:lnTo>
                      <a:lnTo>
                        <a:pt x="7" y="0"/>
                      </a:lnTo>
                      <a:lnTo>
                        <a:pt x="4" y="0"/>
                      </a:lnTo>
                      <a:lnTo>
                        <a:pt x="0" y="0"/>
                      </a:lnTo>
                      <a:lnTo>
                        <a:pt x="1" y="0"/>
                      </a:lnTo>
                      <a:lnTo>
                        <a:pt x="3" y="4"/>
                      </a:lnTo>
                      <a:lnTo>
                        <a:pt x="3" y="1"/>
                      </a:lnTo>
                      <a:lnTo>
                        <a:pt x="4" y="2"/>
                      </a:lnTo>
                      <a:lnTo>
                        <a:pt x="7" y="6"/>
                      </a:lnTo>
                      <a:lnTo>
                        <a:pt x="7" y="7"/>
                      </a:lnTo>
                      <a:lnTo>
                        <a:pt x="9"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8" name="Freeform 424">
                  <a:extLst>
                    <a:ext uri="{FF2B5EF4-FFF2-40B4-BE49-F238E27FC236}">
                      <a16:creationId xmlns:a16="http://schemas.microsoft.com/office/drawing/2014/main" id="{A2179B3F-D7E8-A54C-B488-E7967FEA2305}"/>
                    </a:ext>
                  </a:extLst>
                </p:cNvPr>
                <p:cNvSpPr>
                  <a:spLocks/>
                </p:cNvSpPr>
                <p:nvPr/>
              </p:nvSpPr>
              <p:spPr bwMode="auto">
                <a:xfrm>
                  <a:off x="5243" y="2962"/>
                  <a:ext cx="3" cy="3"/>
                </a:xfrm>
                <a:custGeom>
                  <a:avLst/>
                  <a:gdLst>
                    <a:gd name="T0" fmla="*/ 1 w 3"/>
                    <a:gd name="T1" fmla="*/ 3 h 3"/>
                    <a:gd name="T2" fmla="*/ 3 w 3"/>
                    <a:gd name="T3" fmla="*/ 1 h 3"/>
                    <a:gd name="T4" fmla="*/ 2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1"/>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9" name="Freeform 425">
                  <a:extLst>
                    <a:ext uri="{FF2B5EF4-FFF2-40B4-BE49-F238E27FC236}">
                      <a16:creationId xmlns:a16="http://schemas.microsoft.com/office/drawing/2014/main" id="{CF3F133C-3F7B-8047-9707-A16BEED0595B}"/>
                    </a:ext>
                  </a:extLst>
                </p:cNvPr>
                <p:cNvSpPr>
                  <a:spLocks/>
                </p:cNvSpPr>
                <p:nvPr/>
              </p:nvSpPr>
              <p:spPr bwMode="auto">
                <a:xfrm>
                  <a:off x="5248" y="2938"/>
                  <a:ext cx="3" cy="1"/>
                </a:xfrm>
                <a:custGeom>
                  <a:avLst/>
                  <a:gdLst>
                    <a:gd name="T0" fmla="*/ 3 w 3"/>
                    <a:gd name="T1" fmla="*/ 0 h 1"/>
                    <a:gd name="T2" fmla="*/ 2 w 3"/>
                    <a:gd name="T3" fmla="*/ 0 h 1"/>
                    <a:gd name="T4" fmla="*/ 0 w 3"/>
                    <a:gd name="T5" fmla="*/ 0 h 1"/>
                    <a:gd name="T6" fmla="*/ 1 w 3"/>
                    <a:gd name="T7" fmla="*/ 1 h 1"/>
                    <a:gd name="T8" fmla="*/ 2 w 3"/>
                    <a:gd name="T9" fmla="*/ 1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2" y="0"/>
                      </a:lnTo>
                      <a:lnTo>
                        <a:pt x="0" y="0"/>
                      </a:lnTo>
                      <a:lnTo>
                        <a:pt x="1" y="1"/>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0" name="Freeform 426">
                  <a:extLst>
                    <a:ext uri="{FF2B5EF4-FFF2-40B4-BE49-F238E27FC236}">
                      <a16:creationId xmlns:a16="http://schemas.microsoft.com/office/drawing/2014/main" id="{C4A75E13-05FB-2847-A737-490A034ED89F}"/>
                    </a:ext>
                  </a:extLst>
                </p:cNvPr>
                <p:cNvSpPr>
                  <a:spLocks/>
                </p:cNvSpPr>
                <p:nvPr/>
              </p:nvSpPr>
              <p:spPr bwMode="auto">
                <a:xfrm>
                  <a:off x="5155" y="2731"/>
                  <a:ext cx="140" cy="152"/>
                </a:xfrm>
                <a:custGeom>
                  <a:avLst/>
                  <a:gdLst>
                    <a:gd name="T0" fmla="*/ 105 w 140"/>
                    <a:gd name="T1" fmla="*/ 119 h 152"/>
                    <a:gd name="T2" fmla="*/ 105 w 140"/>
                    <a:gd name="T3" fmla="*/ 114 h 152"/>
                    <a:gd name="T4" fmla="*/ 101 w 140"/>
                    <a:gd name="T5" fmla="*/ 110 h 152"/>
                    <a:gd name="T6" fmla="*/ 109 w 140"/>
                    <a:gd name="T7" fmla="*/ 103 h 152"/>
                    <a:gd name="T8" fmla="*/ 111 w 140"/>
                    <a:gd name="T9" fmla="*/ 101 h 152"/>
                    <a:gd name="T10" fmla="*/ 118 w 140"/>
                    <a:gd name="T11" fmla="*/ 87 h 152"/>
                    <a:gd name="T12" fmla="*/ 122 w 140"/>
                    <a:gd name="T13" fmla="*/ 70 h 152"/>
                    <a:gd name="T14" fmla="*/ 126 w 140"/>
                    <a:gd name="T15" fmla="*/ 65 h 152"/>
                    <a:gd name="T16" fmla="*/ 136 w 140"/>
                    <a:gd name="T17" fmla="*/ 65 h 152"/>
                    <a:gd name="T18" fmla="*/ 138 w 140"/>
                    <a:gd name="T19" fmla="*/ 61 h 152"/>
                    <a:gd name="T20" fmla="*/ 126 w 140"/>
                    <a:gd name="T21" fmla="*/ 49 h 152"/>
                    <a:gd name="T22" fmla="*/ 123 w 140"/>
                    <a:gd name="T23" fmla="*/ 41 h 152"/>
                    <a:gd name="T24" fmla="*/ 122 w 140"/>
                    <a:gd name="T25" fmla="*/ 28 h 152"/>
                    <a:gd name="T26" fmla="*/ 120 w 140"/>
                    <a:gd name="T27" fmla="*/ 20 h 152"/>
                    <a:gd name="T28" fmla="*/ 118 w 140"/>
                    <a:gd name="T29" fmla="*/ 13 h 152"/>
                    <a:gd name="T30" fmla="*/ 119 w 140"/>
                    <a:gd name="T31" fmla="*/ 7 h 152"/>
                    <a:gd name="T32" fmla="*/ 121 w 140"/>
                    <a:gd name="T33" fmla="*/ 3 h 152"/>
                    <a:gd name="T34" fmla="*/ 106 w 140"/>
                    <a:gd name="T35" fmla="*/ 1 h 152"/>
                    <a:gd name="T36" fmla="*/ 97 w 140"/>
                    <a:gd name="T37" fmla="*/ 6 h 152"/>
                    <a:gd name="T38" fmla="*/ 87 w 140"/>
                    <a:gd name="T39" fmla="*/ 32 h 152"/>
                    <a:gd name="T40" fmla="*/ 74 w 140"/>
                    <a:gd name="T41" fmla="*/ 53 h 152"/>
                    <a:gd name="T42" fmla="*/ 60 w 140"/>
                    <a:gd name="T43" fmla="*/ 53 h 152"/>
                    <a:gd name="T44" fmla="*/ 35 w 140"/>
                    <a:gd name="T45" fmla="*/ 59 h 152"/>
                    <a:gd name="T46" fmla="*/ 25 w 140"/>
                    <a:gd name="T47" fmla="*/ 63 h 152"/>
                    <a:gd name="T48" fmla="*/ 18 w 140"/>
                    <a:gd name="T49" fmla="*/ 55 h 152"/>
                    <a:gd name="T50" fmla="*/ 7 w 140"/>
                    <a:gd name="T51" fmla="*/ 49 h 152"/>
                    <a:gd name="T52" fmla="*/ 2 w 140"/>
                    <a:gd name="T53" fmla="*/ 63 h 152"/>
                    <a:gd name="T54" fmla="*/ 4 w 140"/>
                    <a:gd name="T55" fmla="*/ 80 h 152"/>
                    <a:gd name="T56" fmla="*/ 5 w 140"/>
                    <a:gd name="T57" fmla="*/ 86 h 152"/>
                    <a:gd name="T58" fmla="*/ 18 w 140"/>
                    <a:gd name="T59" fmla="*/ 83 h 152"/>
                    <a:gd name="T60" fmla="*/ 9 w 140"/>
                    <a:gd name="T61" fmla="*/ 88 h 152"/>
                    <a:gd name="T62" fmla="*/ 8 w 140"/>
                    <a:gd name="T63" fmla="*/ 93 h 152"/>
                    <a:gd name="T64" fmla="*/ 18 w 140"/>
                    <a:gd name="T65" fmla="*/ 106 h 152"/>
                    <a:gd name="T66" fmla="*/ 17 w 140"/>
                    <a:gd name="T67" fmla="*/ 116 h 152"/>
                    <a:gd name="T68" fmla="*/ 21 w 140"/>
                    <a:gd name="T69" fmla="*/ 132 h 152"/>
                    <a:gd name="T70" fmla="*/ 29 w 140"/>
                    <a:gd name="T71" fmla="*/ 133 h 152"/>
                    <a:gd name="T72" fmla="*/ 39 w 140"/>
                    <a:gd name="T73" fmla="*/ 131 h 152"/>
                    <a:gd name="T74" fmla="*/ 40 w 140"/>
                    <a:gd name="T75" fmla="*/ 131 h 152"/>
                    <a:gd name="T76" fmla="*/ 43 w 140"/>
                    <a:gd name="T77" fmla="*/ 144 h 152"/>
                    <a:gd name="T78" fmla="*/ 52 w 140"/>
                    <a:gd name="T79" fmla="*/ 139 h 152"/>
                    <a:gd name="T80" fmla="*/ 60 w 140"/>
                    <a:gd name="T81" fmla="*/ 134 h 152"/>
                    <a:gd name="T82" fmla="*/ 65 w 140"/>
                    <a:gd name="T83" fmla="*/ 139 h 152"/>
                    <a:gd name="T84" fmla="*/ 69 w 140"/>
                    <a:gd name="T85" fmla="*/ 137 h 152"/>
                    <a:gd name="T86" fmla="*/ 75 w 140"/>
                    <a:gd name="T87" fmla="*/ 142 h 152"/>
                    <a:gd name="T88" fmla="*/ 78 w 140"/>
                    <a:gd name="T89" fmla="*/ 147 h 152"/>
                    <a:gd name="T90" fmla="*/ 91 w 140"/>
                    <a:gd name="T91" fmla="*/ 147 h 152"/>
                    <a:gd name="T92" fmla="*/ 100 w 140"/>
                    <a:gd name="T93" fmla="*/ 131 h 152"/>
                    <a:gd name="T94" fmla="*/ 104 w 140"/>
                    <a:gd name="T95" fmla="*/ 12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52">
                      <a:moveTo>
                        <a:pt x="103" y="123"/>
                      </a:moveTo>
                      <a:lnTo>
                        <a:pt x="105" y="124"/>
                      </a:lnTo>
                      <a:lnTo>
                        <a:pt x="106" y="121"/>
                      </a:lnTo>
                      <a:lnTo>
                        <a:pt x="105" y="119"/>
                      </a:lnTo>
                      <a:lnTo>
                        <a:pt x="104" y="119"/>
                      </a:lnTo>
                      <a:lnTo>
                        <a:pt x="103" y="118"/>
                      </a:lnTo>
                      <a:lnTo>
                        <a:pt x="105" y="117"/>
                      </a:lnTo>
                      <a:lnTo>
                        <a:pt x="105" y="114"/>
                      </a:lnTo>
                      <a:lnTo>
                        <a:pt x="105" y="114"/>
                      </a:lnTo>
                      <a:lnTo>
                        <a:pt x="101" y="114"/>
                      </a:lnTo>
                      <a:lnTo>
                        <a:pt x="102" y="111"/>
                      </a:lnTo>
                      <a:lnTo>
                        <a:pt x="101" y="110"/>
                      </a:lnTo>
                      <a:lnTo>
                        <a:pt x="104" y="111"/>
                      </a:lnTo>
                      <a:lnTo>
                        <a:pt x="106" y="109"/>
                      </a:lnTo>
                      <a:lnTo>
                        <a:pt x="107" y="106"/>
                      </a:lnTo>
                      <a:lnTo>
                        <a:pt x="109" y="103"/>
                      </a:lnTo>
                      <a:lnTo>
                        <a:pt x="109" y="100"/>
                      </a:lnTo>
                      <a:lnTo>
                        <a:pt x="108" y="97"/>
                      </a:lnTo>
                      <a:lnTo>
                        <a:pt x="110" y="98"/>
                      </a:lnTo>
                      <a:lnTo>
                        <a:pt x="111" y="101"/>
                      </a:lnTo>
                      <a:lnTo>
                        <a:pt x="113" y="98"/>
                      </a:lnTo>
                      <a:lnTo>
                        <a:pt x="115" y="95"/>
                      </a:lnTo>
                      <a:lnTo>
                        <a:pt x="114" y="90"/>
                      </a:lnTo>
                      <a:lnTo>
                        <a:pt x="118" y="87"/>
                      </a:lnTo>
                      <a:lnTo>
                        <a:pt x="119" y="81"/>
                      </a:lnTo>
                      <a:lnTo>
                        <a:pt x="120" y="79"/>
                      </a:lnTo>
                      <a:lnTo>
                        <a:pt x="120" y="73"/>
                      </a:lnTo>
                      <a:lnTo>
                        <a:pt x="122" y="70"/>
                      </a:lnTo>
                      <a:lnTo>
                        <a:pt x="122" y="68"/>
                      </a:lnTo>
                      <a:lnTo>
                        <a:pt x="125" y="65"/>
                      </a:lnTo>
                      <a:lnTo>
                        <a:pt x="126" y="66"/>
                      </a:lnTo>
                      <a:lnTo>
                        <a:pt x="126" y="65"/>
                      </a:lnTo>
                      <a:lnTo>
                        <a:pt x="126" y="60"/>
                      </a:lnTo>
                      <a:lnTo>
                        <a:pt x="130" y="66"/>
                      </a:lnTo>
                      <a:lnTo>
                        <a:pt x="133" y="66"/>
                      </a:lnTo>
                      <a:lnTo>
                        <a:pt x="136" y="65"/>
                      </a:lnTo>
                      <a:lnTo>
                        <a:pt x="138" y="66"/>
                      </a:lnTo>
                      <a:lnTo>
                        <a:pt x="139" y="65"/>
                      </a:lnTo>
                      <a:lnTo>
                        <a:pt x="140" y="62"/>
                      </a:lnTo>
                      <a:lnTo>
                        <a:pt x="138" y="61"/>
                      </a:lnTo>
                      <a:lnTo>
                        <a:pt x="137" y="59"/>
                      </a:lnTo>
                      <a:lnTo>
                        <a:pt x="135" y="56"/>
                      </a:lnTo>
                      <a:lnTo>
                        <a:pt x="132" y="56"/>
                      </a:lnTo>
                      <a:lnTo>
                        <a:pt x="126" y="49"/>
                      </a:lnTo>
                      <a:lnTo>
                        <a:pt x="125" y="47"/>
                      </a:lnTo>
                      <a:lnTo>
                        <a:pt x="124" y="45"/>
                      </a:lnTo>
                      <a:lnTo>
                        <a:pt x="122" y="43"/>
                      </a:lnTo>
                      <a:lnTo>
                        <a:pt x="123" y="41"/>
                      </a:lnTo>
                      <a:lnTo>
                        <a:pt x="127" y="40"/>
                      </a:lnTo>
                      <a:lnTo>
                        <a:pt x="128" y="37"/>
                      </a:lnTo>
                      <a:lnTo>
                        <a:pt x="126" y="35"/>
                      </a:lnTo>
                      <a:lnTo>
                        <a:pt x="122" y="28"/>
                      </a:lnTo>
                      <a:lnTo>
                        <a:pt x="120" y="25"/>
                      </a:lnTo>
                      <a:lnTo>
                        <a:pt x="118" y="23"/>
                      </a:lnTo>
                      <a:lnTo>
                        <a:pt x="119" y="20"/>
                      </a:lnTo>
                      <a:lnTo>
                        <a:pt x="120" y="20"/>
                      </a:lnTo>
                      <a:lnTo>
                        <a:pt x="120" y="18"/>
                      </a:lnTo>
                      <a:lnTo>
                        <a:pt x="119" y="17"/>
                      </a:lnTo>
                      <a:lnTo>
                        <a:pt x="116" y="14"/>
                      </a:lnTo>
                      <a:lnTo>
                        <a:pt x="118" y="13"/>
                      </a:lnTo>
                      <a:lnTo>
                        <a:pt x="121" y="14"/>
                      </a:lnTo>
                      <a:lnTo>
                        <a:pt x="124" y="13"/>
                      </a:lnTo>
                      <a:lnTo>
                        <a:pt x="122" y="9"/>
                      </a:lnTo>
                      <a:lnTo>
                        <a:pt x="119" y="7"/>
                      </a:lnTo>
                      <a:lnTo>
                        <a:pt x="119" y="6"/>
                      </a:lnTo>
                      <a:lnTo>
                        <a:pt x="119" y="4"/>
                      </a:lnTo>
                      <a:lnTo>
                        <a:pt x="121" y="4"/>
                      </a:lnTo>
                      <a:lnTo>
                        <a:pt x="121" y="3"/>
                      </a:lnTo>
                      <a:lnTo>
                        <a:pt x="118" y="2"/>
                      </a:lnTo>
                      <a:lnTo>
                        <a:pt x="114" y="2"/>
                      </a:lnTo>
                      <a:lnTo>
                        <a:pt x="112" y="1"/>
                      </a:lnTo>
                      <a:lnTo>
                        <a:pt x="106" y="1"/>
                      </a:lnTo>
                      <a:lnTo>
                        <a:pt x="101" y="1"/>
                      </a:lnTo>
                      <a:lnTo>
                        <a:pt x="99" y="0"/>
                      </a:lnTo>
                      <a:lnTo>
                        <a:pt x="96" y="4"/>
                      </a:lnTo>
                      <a:lnTo>
                        <a:pt x="97" y="6"/>
                      </a:lnTo>
                      <a:lnTo>
                        <a:pt x="95" y="9"/>
                      </a:lnTo>
                      <a:lnTo>
                        <a:pt x="95" y="11"/>
                      </a:lnTo>
                      <a:lnTo>
                        <a:pt x="92" y="25"/>
                      </a:lnTo>
                      <a:lnTo>
                        <a:pt x="87" y="32"/>
                      </a:lnTo>
                      <a:lnTo>
                        <a:pt x="85" y="39"/>
                      </a:lnTo>
                      <a:lnTo>
                        <a:pt x="80" y="49"/>
                      </a:lnTo>
                      <a:lnTo>
                        <a:pt x="81" y="52"/>
                      </a:lnTo>
                      <a:lnTo>
                        <a:pt x="74" y="53"/>
                      </a:lnTo>
                      <a:lnTo>
                        <a:pt x="68" y="57"/>
                      </a:lnTo>
                      <a:lnTo>
                        <a:pt x="64" y="57"/>
                      </a:lnTo>
                      <a:lnTo>
                        <a:pt x="63" y="56"/>
                      </a:lnTo>
                      <a:lnTo>
                        <a:pt x="60" y="53"/>
                      </a:lnTo>
                      <a:lnTo>
                        <a:pt x="53" y="53"/>
                      </a:lnTo>
                      <a:lnTo>
                        <a:pt x="51" y="56"/>
                      </a:lnTo>
                      <a:lnTo>
                        <a:pt x="43" y="59"/>
                      </a:lnTo>
                      <a:lnTo>
                        <a:pt x="35" y="59"/>
                      </a:lnTo>
                      <a:lnTo>
                        <a:pt x="33" y="60"/>
                      </a:lnTo>
                      <a:lnTo>
                        <a:pt x="29" y="60"/>
                      </a:lnTo>
                      <a:lnTo>
                        <a:pt x="29" y="62"/>
                      </a:lnTo>
                      <a:lnTo>
                        <a:pt x="25" y="63"/>
                      </a:lnTo>
                      <a:lnTo>
                        <a:pt x="23" y="63"/>
                      </a:lnTo>
                      <a:lnTo>
                        <a:pt x="22" y="60"/>
                      </a:lnTo>
                      <a:lnTo>
                        <a:pt x="18" y="56"/>
                      </a:lnTo>
                      <a:lnTo>
                        <a:pt x="18" y="55"/>
                      </a:lnTo>
                      <a:lnTo>
                        <a:pt x="14" y="51"/>
                      </a:lnTo>
                      <a:lnTo>
                        <a:pt x="11" y="45"/>
                      </a:lnTo>
                      <a:lnTo>
                        <a:pt x="8" y="46"/>
                      </a:lnTo>
                      <a:lnTo>
                        <a:pt x="7" y="49"/>
                      </a:lnTo>
                      <a:lnTo>
                        <a:pt x="4" y="54"/>
                      </a:lnTo>
                      <a:lnTo>
                        <a:pt x="1" y="59"/>
                      </a:lnTo>
                      <a:lnTo>
                        <a:pt x="1" y="61"/>
                      </a:lnTo>
                      <a:lnTo>
                        <a:pt x="2" y="63"/>
                      </a:lnTo>
                      <a:lnTo>
                        <a:pt x="2" y="65"/>
                      </a:lnTo>
                      <a:lnTo>
                        <a:pt x="0" y="66"/>
                      </a:lnTo>
                      <a:lnTo>
                        <a:pt x="1" y="73"/>
                      </a:lnTo>
                      <a:lnTo>
                        <a:pt x="4" y="80"/>
                      </a:lnTo>
                      <a:lnTo>
                        <a:pt x="6" y="82"/>
                      </a:lnTo>
                      <a:lnTo>
                        <a:pt x="4" y="81"/>
                      </a:lnTo>
                      <a:lnTo>
                        <a:pt x="3" y="82"/>
                      </a:lnTo>
                      <a:lnTo>
                        <a:pt x="5" y="86"/>
                      </a:lnTo>
                      <a:lnTo>
                        <a:pt x="8" y="87"/>
                      </a:lnTo>
                      <a:lnTo>
                        <a:pt x="10" y="87"/>
                      </a:lnTo>
                      <a:lnTo>
                        <a:pt x="14" y="86"/>
                      </a:lnTo>
                      <a:lnTo>
                        <a:pt x="18" y="83"/>
                      </a:lnTo>
                      <a:lnTo>
                        <a:pt x="21" y="83"/>
                      </a:lnTo>
                      <a:lnTo>
                        <a:pt x="18" y="83"/>
                      </a:lnTo>
                      <a:lnTo>
                        <a:pt x="15" y="87"/>
                      </a:lnTo>
                      <a:lnTo>
                        <a:pt x="9" y="88"/>
                      </a:lnTo>
                      <a:lnTo>
                        <a:pt x="8" y="90"/>
                      </a:lnTo>
                      <a:lnTo>
                        <a:pt x="4" y="90"/>
                      </a:lnTo>
                      <a:lnTo>
                        <a:pt x="4" y="92"/>
                      </a:lnTo>
                      <a:lnTo>
                        <a:pt x="8" y="93"/>
                      </a:lnTo>
                      <a:lnTo>
                        <a:pt x="11" y="95"/>
                      </a:lnTo>
                      <a:lnTo>
                        <a:pt x="15" y="101"/>
                      </a:lnTo>
                      <a:lnTo>
                        <a:pt x="17" y="103"/>
                      </a:lnTo>
                      <a:lnTo>
                        <a:pt x="18" y="106"/>
                      </a:lnTo>
                      <a:lnTo>
                        <a:pt x="15" y="110"/>
                      </a:lnTo>
                      <a:lnTo>
                        <a:pt x="14" y="112"/>
                      </a:lnTo>
                      <a:lnTo>
                        <a:pt x="15" y="114"/>
                      </a:lnTo>
                      <a:lnTo>
                        <a:pt x="17" y="116"/>
                      </a:lnTo>
                      <a:lnTo>
                        <a:pt x="18" y="124"/>
                      </a:lnTo>
                      <a:lnTo>
                        <a:pt x="18" y="128"/>
                      </a:lnTo>
                      <a:lnTo>
                        <a:pt x="19" y="132"/>
                      </a:lnTo>
                      <a:lnTo>
                        <a:pt x="21" y="132"/>
                      </a:lnTo>
                      <a:lnTo>
                        <a:pt x="23" y="130"/>
                      </a:lnTo>
                      <a:lnTo>
                        <a:pt x="24" y="132"/>
                      </a:lnTo>
                      <a:lnTo>
                        <a:pt x="27" y="132"/>
                      </a:lnTo>
                      <a:lnTo>
                        <a:pt x="29" y="133"/>
                      </a:lnTo>
                      <a:lnTo>
                        <a:pt x="33" y="133"/>
                      </a:lnTo>
                      <a:lnTo>
                        <a:pt x="35" y="131"/>
                      </a:lnTo>
                      <a:lnTo>
                        <a:pt x="37" y="132"/>
                      </a:lnTo>
                      <a:lnTo>
                        <a:pt x="39" y="131"/>
                      </a:lnTo>
                      <a:lnTo>
                        <a:pt x="40" y="128"/>
                      </a:lnTo>
                      <a:lnTo>
                        <a:pt x="39" y="126"/>
                      </a:lnTo>
                      <a:lnTo>
                        <a:pt x="41" y="128"/>
                      </a:lnTo>
                      <a:lnTo>
                        <a:pt x="40" y="131"/>
                      </a:lnTo>
                      <a:lnTo>
                        <a:pt x="41" y="135"/>
                      </a:lnTo>
                      <a:lnTo>
                        <a:pt x="42" y="141"/>
                      </a:lnTo>
                      <a:lnTo>
                        <a:pt x="42" y="144"/>
                      </a:lnTo>
                      <a:lnTo>
                        <a:pt x="43" y="144"/>
                      </a:lnTo>
                      <a:lnTo>
                        <a:pt x="46" y="139"/>
                      </a:lnTo>
                      <a:lnTo>
                        <a:pt x="48" y="139"/>
                      </a:lnTo>
                      <a:lnTo>
                        <a:pt x="49" y="140"/>
                      </a:lnTo>
                      <a:lnTo>
                        <a:pt x="52" y="139"/>
                      </a:lnTo>
                      <a:lnTo>
                        <a:pt x="53" y="138"/>
                      </a:lnTo>
                      <a:lnTo>
                        <a:pt x="56" y="137"/>
                      </a:lnTo>
                      <a:lnTo>
                        <a:pt x="58" y="135"/>
                      </a:lnTo>
                      <a:lnTo>
                        <a:pt x="60" y="134"/>
                      </a:lnTo>
                      <a:lnTo>
                        <a:pt x="62" y="136"/>
                      </a:lnTo>
                      <a:lnTo>
                        <a:pt x="63" y="135"/>
                      </a:lnTo>
                      <a:lnTo>
                        <a:pt x="65" y="136"/>
                      </a:lnTo>
                      <a:lnTo>
                        <a:pt x="65" y="139"/>
                      </a:lnTo>
                      <a:lnTo>
                        <a:pt x="67" y="141"/>
                      </a:lnTo>
                      <a:lnTo>
                        <a:pt x="69" y="142"/>
                      </a:lnTo>
                      <a:lnTo>
                        <a:pt x="68" y="139"/>
                      </a:lnTo>
                      <a:lnTo>
                        <a:pt x="69" y="137"/>
                      </a:lnTo>
                      <a:lnTo>
                        <a:pt x="70" y="139"/>
                      </a:lnTo>
                      <a:lnTo>
                        <a:pt x="73" y="140"/>
                      </a:lnTo>
                      <a:lnTo>
                        <a:pt x="74" y="139"/>
                      </a:lnTo>
                      <a:lnTo>
                        <a:pt x="75" y="142"/>
                      </a:lnTo>
                      <a:lnTo>
                        <a:pt x="77" y="141"/>
                      </a:lnTo>
                      <a:lnTo>
                        <a:pt x="77" y="142"/>
                      </a:lnTo>
                      <a:lnTo>
                        <a:pt x="79" y="145"/>
                      </a:lnTo>
                      <a:lnTo>
                        <a:pt x="78" y="147"/>
                      </a:lnTo>
                      <a:lnTo>
                        <a:pt x="79" y="152"/>
                      </a:lnTo>
                      <a:lnTo>
                        <a:pt x="81" y="152"/>
                      </a:lnTo>
                      <a:lnTo>
                        <a:pt x="87" y="149"/>
                      </a:lnTo>
                      <a:lnTo>
                        <a:pt x="91" y="147"/>
                      </a:lnTo>
                      <a:lnTo>
                        <a:pt x="96" y="143"/>
                      </a:lnTo>
                      <a:lnTo>
                        <a:pt x="99" y="137"/>
                      </a:lnTo>
                      <a:lnTo>
                        <a:pt x="99" y="135"/>
                      </a:lnTo>
                      <a:lnTo>
                        <a:pt x="100" y="131"/>
                      </a:lnTo>
                      <a:lnTo>
                        <a:pt x="101" y="132"/>
                      </a:lnTo>
                      <a:lnTo>
                        <a:pt x="102" y="132"/>
                      </a:lnTo>
                      <a:lnTo>
                        <a:pt x="105" y="126"/>
                      </a:lnTo>
                      <a:lnTo>
                        <a:pt x="104" y="125"/>
                      </a:lnTo>
                      <a:lnTo>
                        <a:pt x="102" y="124"/>
                      </a:lnTo>
                      <a:lnTo>
                        <a:pt x="102" y="122"/>
                      </a:lnTo>
                      <a:lnTo>
                        <a:pt x="103" y="1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1" name="Freeform 427">
                  <a:extLst>
                    <a:ext uri="{FF2B5EF4-FFF2-40B4-BE49-F238E27FC236}">
                      <a16:creationId xmlns:a16="http://schemas.microsoft.com/office/drawing/2014/main" id="{6608F10C-1C4F-1444-97FD-E9E9E8E0C768}"/>
                    </a:ext>
                  </a:extLst>
                </p:cNvPr>
                <p:cNvSpPr>
                  <a:spLocks/>
                </p:cNvSpPr>
                <p:nvPr/>
              </p:nvSpPr>
              <p:spPr bwMode="auto">
                <a:xfrm>
                  <a:off x="5230" y="2952"/>
                  <a:ext cx="17" cy="12"/>
                </a:xfrm>
                <a:custGeom>
                  <a:avLst/>
                  <a:gdLst>
                    <a:gd name="T0" fmla="*/ 17 w 17"/>
                    <a:gd name="T1" fmla="*/ 4 h 12"/>
                    <a:gd name="T2" fmla="*/ 14 w 17"/>
                    <a:gd name="T3" fmla="*/ 0 h 12"/>
                    <a:gd name="T4" fmla="*/ 10 w 17"/>
                    <a:gd name="T5" fmla="*/ 0 h 12"/>
                    <a:gd name="T6" fmla="*/ 6 w 17"/>
                    <a:gd name="T7" fmla="*/ 1 h 12"/>
                    <a:gd name="T8" fmla="*/ 3 w 17"/>
                    <a:gd name="T9" fmla="*/ 0 h 12"/>
                    <a:gd name="T10" fmla="*/ 0 w 17"/>
                    <a:gd name="T11" fmla="*/ 1 h 12"/>
                    <a:gd name="T12" fmla="*/ 0 w 17"/>
                    <a:gd name="T13" fmla="*/ 4 h 12"/>
                    <a:gd name="T14" fmla="*/ 1 w 17"/>
                    <a:gd name="T15" fmla="*/ 6 h 12"/>
                    <a:gd name="T16" fmla="*/ 5 w 17"/>
                    <a:gd name="T17" fmla="*/ 7 h 12"/>
                    <a:gd name="T18" fmla="*/ 9 w 17"/>
                    <a:gd name="T19" fmla="*/ 10 h 12"/>
                    <a:gd name="T20" fmla="*/ 9 w 17"/>
                    <a:gd name="T21" fmla="*/ 12 h 12"/>
                    <a:gd name="T22" fmla="*/ 10 w 17"/>
                    <a:gd name="T23" fmla="*/ 10 h 12"/>
                    <a:gd name="T24" fmla="*/ 12 w 17"/>
                    <a:gd name="T25" fmla="*/ 8 h 12"/>
                    <a:gd name="T26" fmla="*/ 13 w 17"/>
                    <a:gd name="T27" fmla="*/ 7 h 12"/>
                    <a:gd name="T28" fmla="*/ 16 w 17"/>
                    <a:gd name="T29" fmla="*/ 7 h 12"/>
                    <a:gd name="T30" fmla="*/ 17 w 17"/>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2">
                      <a:moveTo>
                        <a:pt x="17" y="4"/>
                      </a:moveTo>
                      <a:lnTo>
                        <a:pt x="14" y="0"/>
                      </a:lnTo>
                      <a:lnTo>
                        <a:pt x="10" y="0"/>
                      </a:lnTo>
                      <a:lnTo>
                        <a:pt x="6" y="1"/>
                      </a:lnTo>
                      <a:lnTo>
                        <a:pt x="3" y="0"/>
                      </a:lnTo>
                      <a:lnTo>
                        <a:pt x="0" y="1"/>
                      </a:lnTo>
                      <a:lnTo>
                        <a:pt x="0" y="4"/>
                      </a:lnTo>
                      <a:lnTo>
                        <a:pt x="1" y="6"/>
                      </a:lnTo>
                      <a:lnTo>
                        <a:pt x="5" y="7"/>
                      </a:lnTo>
                      <a:lnTo>
                        <a:pt x="9" y="10"/>
                      </a:lnTo>
                      <a:lnTo>
                        <a:pt x="9" y="12"/>
                      </a:lnTo>
                      <a:lnTo>
                        <a:pt x="10" y="10"/>
                      </a:lnTo>
                      <a:lnTo>
                        <a:pt x="12" y="8"/>
                      </a:lnTo>
                      <a:lnTo>
                        <a:pt x="13" y="7"/>
                      </a:lnTo>
                      <a:lnTo>
                        <a:pt x="16" y="7"/>
                      </a:lnTo>
                      <a:lnTo>
                        <a:pt x="1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2" name="Freeform 428">
                  <a:extLst>
                    <a:ext uri="{FF2B5EF4-FFF2-40B4-BE49-F238E27FC236}">
                      <a16:creationId xmlns:a16="http://schemas.microsoft.com/office/drawing/2014/main" id="{5BA2D918-26B3-3142-A45C-A800E9C7FE9F}"/>
                    </a:ext>
                  </a:extLst>
                </p:cNvPr>
                <p:cNvSpPr>
                  <a:spLocks/>
                </p:cNvSpPr>
                <p:nvPr/>
              </p:nvSpPr>
              <p:spPr bwMode="auto">
                <a:xfrm>
                  <a:off x="5160" y="2825"/>
                  <a:ext cx="6" cy="4"/>
                </a:xfrm>
                <a:custGeom>
                  <a:avLst/>
                  <a:gdLst>
                    <a:gd name="T0" fmla="*/ 6 w 6"/>
                    <a:gd name="T1" fmla="*/ 4 h 4"/>
                    <a:gd name="T2" fmla="*/ 6 w 6"/>
                    <a:gd name="T3" fmla="*/ 3 h 4"/>
                    <a:gd name="T4" fmla="*/ 6 w 6"/>
                    <a:gd name="T5" fmla="*/ 2 h 4"/>
                    <a:gd name="T6" fmla="*/ 4 w 6"/>
                    <a:gd name="T7" fmla="*/ 0 h 4"/>
                    <a:gd name="T8" fmla="*/ 0 w 6"/>
                    <a:gd name="T9" fmla="*/ 0 h 4"/>
                    <a:gd name="T10" fmla="*/ 0 w 6"/>
                    <a:gd name="T11" fmla="*/ 1 h 4"/>
                    <a:gd name="T12" fmla="*/ 2 w 6"/>
                    <a:gd name="T13" fmla="*/ 3 h 4"/>
                    <a:gd name="T14" fmla="*/ 3 w 6"/>
                    <a:gd name="T15" fmla="*/ 3 h 4"/>
                    <a:gd name="T16" fmla="*/ 6 w 6"/>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4"/>
                      </a:moveTo>
                      <a:lnTo>
                        <a:pt x="6" y="3"/>
                      </a:lnTo>
                      <a:lnTo>
                        <a:pt x="6" y="2"/>
                      </a:lnTo>
                      <a:lnTo>
                        <a:pt x="4" y="0"/>
                      </a:lnTo>
                      <a:lnTo>
                        <a:pt x="0" y="0"/>
                      </a:lnTo>
                      <a:lnTo>
                        <a:pt x="0" y="1"/>
                      </a:lnTo>
                      <a:lnTo>
                        <a:pt x="2" y="3"/>
                      </a:lnTo>
                      <a:lnTo>
                        <a:pt x="3"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3" name="Freeform 429">
                  <a:extLst>
                    <a:ext uri="{FF2B5EF4-FFF2-40B4-BE49-F238E27FC236}">
                      <a16:creationId xmlns:a16="http://schemas.microsoft.com/office/drawing/2014/main" id="{AC86E27A-C30E-EB44-A974-479A05EEE3E8}"/>
                    </a:ext>
                  </a:extLst>
                </p:cNvPr>
                <p:cNvSpPr>
                  <a:spLocks/>
                </p:cNvSpPr>
                <p:nvPr/>
              </p:nvSpPr>
              <p:spPr bwMode="auto">
                <a:xfrm>
                  <a:off x="5464"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4" name="Freeform 430">
                  <a:extLst>
                    <a:ext uri="{FF2B5EF4-FFF2-40B4-BE49-F238E27FC236}">
                      <a16:creationId xmlns:a16="http://schemas.microsoft.com/office/drawing/2014/main" id="{896CAB34-53C7-B24C-9BBA-2F0820774636}"/>
                    </a:ext>
                  </a:extLst>
                </p:cNvPr>
                <p:cNvSpPr>
                  <a:spLocks/>
                </p:cNvSpPr>
                <p:nvPr/>
              </p:nvSpPr>
              <p:spPr bwMode="auto">
                <a:xfrm>
                  <a:off x="5525" y="2837"/>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5" name="Freeform 431">
                  <a:extLst>
                    <a:ext uri="{FF2B5EF4-FFF2-40B4-BE49-F238E27FC236}">
                      <a16:creationId xmlns:a16="http://schemas.microsoft.com/office/drawing/2014/main" id="{4106290D-C460-434B-8E6D-E77CECDD052D}"/>
                    </a:ext>
                  </a:extLst>
                </p:cNvPr>
                <p:cNvSpPr>
                  <a:spLocks/>
                </p:cNvSpPr>
                <p:nvPr/>
              </p:nvSpPr>
              <p:spPr bwMode="auto">
                <a:xfrm>
                  <a:off x="5464" y="2939"/>
                  <a:ext cx="4" cy="2"/>
                </a:xfrm>
                <a:custGeom>
                  <a:avLst/>
                  <a:gdLst>
                    <a:gd name="T0" fmla="*/ 0 w 4"/>
                    <a:gd name="T1" fmla="*/ 1 h 2"/>
                    <a:gd name="T2" fmla="*/ 2 w 4"/>
                    <a:gd name="T3" fmla="*/ 2 h 2"/>
                    <a:gd name="T4" fmla="*/ 4 w 4"/>
                    <a:gd name="T5" fmla="*/ 1 h 2"/>
                    <a:gd name="T6" fmla="*/ 4 w 4"/>
                    <a:gd name="T7" fmla="*/ 0 h 2"/>
                    <a:gd name="T8" fmla="*/ 0 w 4"/>
                    <a:gd name="T9" fmla="*/ 1 h 2"/>
                  </a:gdLst>
                  <a:ahLst/>
                  <a:cxnLst>
                    <a:cxn ang="0">
                      <a:pos x="T0" y="T1"/>
                    </a:cxn>
                    <a:cxn ang="0">
                      <a:pos x="T2" y="T3"/>
                    </a:cxn>
                    <a:cxn ang="0">
                      <a:pos x="T4" y="T5"/>
                    </a:cxn>
                    <a:cxn ang="0">
                      <a:pos x="T6" y="T7"/>
                    </a:cxn>
                    <a:cxn ang="0">
                      <a:pos x="T8" y="T9"/>
                    </a:cxn>
                  </a:cxnLst>
                  <a:rect l="0" t="0" r="r" b="b"/>
                  <a:pathLst>
                    <a:path w="4" h="2">
                      <a:moveTo>
                        <a:pt x="0" y="1"/>
                      </a:moveTo>
                      <a:lnTo>
                        <a:pt x="2" y="2"/>
                      </a:lnTo>
                      <a:lnTo>
                        <a:pt x="4" y="1"/>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6" name="Freeform 432">
                  <a:extLst>
                    <a:ext uri="{FF2B5EF4-FFF2-40B4-BE49-F238E27FC236}">
                      <a16:creationId xmlns:a16="http://schemas.microsoft.com/office/drawing/2014/main" id="{A885F90C-2477-FF47-A91D-6FF106C0D658}"/>
                    </a:ext>
                  </a:extLst>
                </p:cNvPr>
                <p:cNvSpPr>
                  <a:spLocks/>
                </p:cNvSpPr>
                <p:nvPr/>
              </p:nvSpPr>
              <p:spPr bwMode="auto">
                <a:xfrm>
                  <a:off x="5464" y="2826"/>
                  <a:ext cx="6" cy="8"/>
                </a:xfrm>
                <a:custGeom>
                  <a:avLst/>
                  <a:gdLst>
                    <a:gd name="T0" fmla="*/ 6 w 6"/>
                    <a:gd name="T1" fmla="*/ 1 h 8"/>
                    <a:gd name="T2" fmla="*/ 4 w 6"/>
                    <a:gd name="T3" fmla="*/ 0 h 8"/>
                    <a:gd name="T4" fmla="*/ 0 w 6"/>
                    <a:gd name="T5" fmla="*/ 2 h 8"/>
                    <a:gd name="T6" fmla="*/ 0 w 6"/>
                    <a:gd name="T7" fmla="*/ 7 h 8"/>
                    <a:gd name="T8" fmla="*/ 4 w 6"/>
                    <a:gd name="T9" fmla="*/ 8 h 8"/>
                    <a:gd name="T10" fmla="*/ 5 w 6"/>
                    <a:gd name="T11" fmla="*/ 6 h 8"/>
                    <a:gd name="T12" fmla="*/ 6 w 6"/>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1"/>
                      </a:moveTo>
                      <a:lnTo>
                        <a:pt x="4" y="0"/>
                      </a:lnTo>
                      <a:lnTo>
                        <a:pt x="0" y="2"/>
                      </a:lnTo>
                      <a:lnTo>
                        <a:pt x="0" y="7"/>
                      </a:lnTo>
                      <a:lnTo>
                        <a:pt x="4" y="8"/>
                      </a:lnTo>
                      <a:lnTo>
                        <a:pt x="5"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7" name="Freeform 433">
                  <a:extLst>
                    <a:ext uri="{FF2B5EF4-FFF2-40B4-BE49-F238E27FC236}">
                      <a16:creationId xmlns:a16="http://schemas.microsoft.com/office/drawing/2014/main" id="{171BC949-CA3F-B84B-979B-7A0F5A9D5C3D}"/>
                    </a:ext>
                  </a:extLst>
                </p:cNvPr>
                <p:cNvSpPr>
                  <a:spLocks/>
                </p:cNvSpPr>
                <p:nvPr/>
              </p:nvSpPr>
              <p:spPr bwMode="auto">
                <a:xfrm>
                  <a:off x="5521" y="2826"/>
                  <a:ext cx="3" cy="2"/>
                </a:xfrm>
                <a:custGeom>
                  <a:avLst/>
                  <a:gdLst>
                    <a:gd name="T0" fmla="*/ 0 w 3"/>
                    <a:gd name="T1" fmla="*/ 1 h 2"/>
                    <a:gd name="T2" fmla="*/ 2 w 3"/>
                    <a:gd name="T3" fmla="*/ 2 h 2"/>
                    <a:gd name="T4" fmla="*/ 3 w 3"/>
                    <a:gd name="T5" fmla="*/ 2 h 2"/>
                    <a:gd name="T6" fmla="*/ 2 w 3"/>
                    <a:gd name="T7" fmla="*/ 0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lnTo>
                        <a:pt x="2" y="2"/>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8" name="Freeform 434">
                  <a:extLst>
                    <a:ext uri="{FF2B5EF4-FFF2-40B4-BE49-F238E27FC236}">
                      <a16:creationId xmlns:a16="http://schemas.microsoft.com/office/drawing/2014/main" id="{E32E9DDF-9E67-D241-97B4-B06C015B995D}"/>
                    </a:ext>
                  </a:extLst>
                </p:cNvPr>
                <p:cNvSpPr>
                  <a:spLocks/>
                </p:cNvSpPr>
                <p:nvPr/>
              </p:nvSpPr>
              <p:spPr bwMode="auto">
                <a:xfrm>
                  <a:off x="5464" y="2952"/>
                  <a:ext cx="4" cy="3"/>
                </a:xfrm>
                <a:custGeom>
                  <a:avLst/>
                  <a:gdLst>
                    <a:gd name="T0" fmla="*/ 4 w 4"/>
                    <a:gd name="T1" fmla="*/ 0 h 3"/>
                    <a:gd name="T2" fmla="*/ 4 w 4"/>
                    <a:gd name="T3" fmla="*/ 0 h 3"/>
                    <a:gd name="T4" fmla="*/ 3 w 4"/>
                    <a:gd name="T5" fmla="*/ 0 h 3"/>
                    <a:gd name="T6" fmla="*/ 0 w 4"/>
                    <a:gd name="T7" fmla="*/ 1 h 3"/>
                    <a:gd name="T8" fmla="*/ 0 w 4"/>
                    <a:gd name="T9" fmla="*/ 3 h 3"/>
                    <a:gd name="T10" fmla="*/ 2 w 4"/>
                    <a:gd name="T11" fmla="*/ 3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4" y="0"/>
                      </a:lnTo>
                      <a:lnTo>
                        <a:pt x="3" y="0"/>
                      </a:lnTo>
                      <a:lnTo>
                        <a:pt x="0" y="1"/>
                      </a:lnTo>
                      <a:lnTo>
                        <a:pt x="0" y="3"/>
                      </a:lnTo>
                      <a:lnTo>
                        <a:pt x="2" y="3"/>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9" name="Freeform 435">
                  <a:extLst>
                    <a:ext uri="{FF2B5EF4-FFF2-40B4-BE49-F238E27FC236}">
                      <a16:creationId xmlns:a16="http://schemas.microsoft.com/office/drawing/2014/main" id="{44F4A047-7E10-7043-9A7F-C371A0E33066}"/>
                    </a:ext>
                  </a:extLst>
                </p:cNvPr>
                <p:cNvSpPr>
                  <a:spLocks/>
                </p:cNvSpPr>
                <p:nvPr/>
              </p:nvSpPr>
              <p:spPr bwMode="auto">
                <a:xfrm>
                  <a:off x="5459" y="2811"/>
                  <a:ext cx="15" cy="7"/>
                </a:xfrm>
                <a:custGeom>
                  <a:avLst/>
                  <a:gdLst>
                    <a:gd name="T0" fmla="*/ 12 w 15"/>
                    <a:gd name="T1" fmla="*/ 5 h 7"/>
                    <a:gd name="T2" fmla="*/ 13 w 15"/>
                    <a:gd name="T3" fmla="*/ 6 h 7"/>
                    <a:gd name="T4" fmla="*/ 15 w 15"/>
                    <a:gd name="T5" fmla="*/ 4 h 7"/>
                    <a:gd name="T6" fmla="*/ 15 w 15"/>
                    <a:gd name="T7" fmla="*/ 2 h 7"/>
                    <a:gd name="T8" fmla="*/ 12 w 15"/>
                    <a:gd name="T9" fmla="*/ 0 h 7"/>
                    <a:gd name="T10" fmla="*/ 7 w 15"/>
                    <a:gd name="T11" fmla="*/ 0 h 7"/>
                    <a:gd name="T12" fmla="*/ 5 w 15"/>
                    <a:gd name="T13" fmla="*/ 2 h 7"/>
                    <a:gd name="T14" fmla="*/ 2 w 15"/>
                    <a:gd name="T15" fmla="*/ 2 h 7"/>
                    <a:gd name="T16" fmla="*/ 1 w 15"/>
                    <a:gd name="T17" fmla="*/ 2 h 7"/>
                    <a:gd name="T18" fmla="*/ 2 w 15"/>
                    <a:gd name="T19" fmla="*/ 3 h 7"/>
                    <a:gd name="T20" fmla="*/ 0 w 15"/>
                    <a:gd name="T21" fmla="*/ 4 h 7"/>
                    <a:gd name="T22" fmla="*/ 4 w 15"/>
                    <a:gd name="T23" fmla="*/ 5 h 7"/>
                    <a:gd name="T24" fmla="*/ 7 w 15"/>
                    <a:gd name="T25" fmla="*/ 7 h 7"/>
                    <a:gd name="T26" fmla="*/ 9 w 15"/>
                    <a:gd name="T27" fmla="*/ 6 h 7"/>
                    <a:gd name="T28" fmla="*/ 9 w 15"/>
                    <a:gd name="T29" fmla="*/ 4 h 7"/>
                    <a:gd name="T30" fmla="*/ 7 w 15"/>
                    <a:gd name="T31" fmla="*/ 3 h 7"/>
                    <a:gd name="T32" fmla="*/ 6 w 15"/>
                    <a:gd name="T33" fmla="*/ 3 h 7"/>
                    <a:gd name="T34" fmla="*/ 7 w 15"/>
                    <a:gd name="T35" fmla="*/ 2 h 7"/>
                    <a:gd name="T36" fmla="*/ 12 w 15"/>
                    <a:gd name="T3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7">
                      <a:moveTo>
                        <a:pt x="12" y="5"/>
                      </a:moveTo>
                      <a:lnTo>
                        <a:pt x="13" y="6"/>
                      </a:lnTo>
                      <a:lnTo>
                        <a:pt x="15" y="4"/>
                      </a:lnTo>
                      <a:lnTo>
                        <a:pt x="15" y="2"/>
                      </a:lnTo>
                      <a:lnTo>
                        <a:pt x="12" y="0"/>
                      </a:lnTo>
                      <a:lnTo>
                        <a:pt x="7" y="0"/>
                      </a:lnTo>
                      <a:lnTo>
                        <a:pt x="5" y="2"/>
                      </a:lnTo>
                      <a:lnTo>
                        <a:pt x="2" y="2"/>
                      </a:lnTo>
                      <a:lnTo>
                        <a:pt x="1" y="2"/>
                      </a:lnTo>
                      <a:lnTo>
                        <a:pt x="2" y="3"/>
                      </a:lnTo>
                      <a:lnTo>
                        <a:pt x="0" y="4"/>
                      </a:lnTo>
                      <a:lnTo>
                        <a:pt x="4" y="5"/>
                      </a:lnTo>
                      <a:lnTo>
                        <a:pt x="7" y="7"/>
                      </a:lnTo>
                      <a:lnTo>
                        <a:pt x="9" y="6"/>
                      </a:lnTo>
                      <a:lnTo>
                        <a:pt x="9" y="4"/>
                      </a:lnTo>
                      <a:lnTo>
                        <a:pt x="7" y="3"/>
                      </a:lnTo>
                      <a:lnTo>
                        <a:pt x="6" y="3"/>
                      </a:lnTo>
                      <a:lnTo>
                        <a:pt x="7" y="2"/>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0" name="Freeform 436">
                  <a:extLst>
                    <a:ext uri="{FF2B5EF4-FFF2-40B4-BE49-F238E27FC236}">
                      <a16:creationId xmlns:a16="http://schemas.microsoft.com/office/drawing/2014/main" id="{002CB324-7219-5E48-92A0-49DE619B1003}"/>
                    </a:ext>
                  </a:extLst>
                </p:cNvPr>
                <p:cNvSpPr>
                  <a:spLocks/>
                </p:cNvSpPr>
                <p:nvPr/>
              </p:nvSpPr>
              <p:spPr bwMode="auto">
                <a:xfrm>
                  <a:off x="5442" y="2809"/>
                  <a:ext cx="6" cy="5"/>
                </a:xfrm>
                <a:custGeom>
                  <a:avLst/>
                  <a:gdLst>
                    <a:gd name="T0" fmla="*/ 2 w 6"/>
                    <a:gd name="T1" fmla="*/ 2 h 5"/>
                    <a:gd name="T2" fmla="*/ 6 w 6"/>
                    <a:gd name="T3" fmla="*/ 5 h 5"/>
                    <a:gd name="T4" fmla="*/ 5 w 6"/>
                    <a:gd name="T5" fmla="*/ 3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lnTo>
                        <a:pt x="6" y="5"/>
                      </a:lnTo>
                      <a:lnTo>
                        <a:pt x="5" y="3"/>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1" name="Freeform 437">
                  <a:extLst>
                    <a:ext uri="{FF2B5EF4-FFF2-40B4-BE49-F238E27FC236}">
                      <a16:creationId xmlns:a16="http://schemas.microsoft.com/office/drawing/2014/main" id="{DC48EB70-D8B4-B841-8191-74AA7B4E4DC2}"/>
                    </a:ext>
                  </a:extLst>
                </p:cNvPr>
                <p:cNvSpPr>
                  <a:spLocks/>
                </p:cNvSpPr>
                <p:nvPr/>
              </p:nvSpPr>
              <p:spPr bwMode="auto">
                <a:xfrm>
                  <a:off x="5417" y="2771"/>
                  <a:ext cx="21" cy="57"/>
                </a:xfrm>
                <a:custGeom>
                  <a:avLst/>
                  <a:gdLst>
                    <a:gd name="T0" fmla="*/ 19 w 21"/>
                    <a:gd name="T1" fmla="*/ 21 h 57"/>
                    <a:gd name="T2" fmla="*/ 21 w 21"/>
                    <a:gd name="T3" fmla="*/ 15 h 57"/>
                    <a:gd name="T4" fmla="*/ 20 w 21"/>
                    <a:gd name="T5" fmla="*/ 12 h 57"/>
                    <a:gd name="T6" fmla="*/ 19 w 21"/>
                    <a:gd name="T7" fmla="*/ 11 h 57"/>
                    <a:gd name="T8" fmla="*/ 14 w 21"/>
                    <a:gd name="T9" fmla="*/ 12 h 57"/>
                    <a:gd name="T10" fmla="*/ 10 w 21"/>
                    <a:gd name="T11" fmla="*/ 15 h 57"/>
                    <a:gd name="T12" fmla="*/ 10 w 21"/>
                    <a:gd name="T13" fmla="*/ 17 h 57"/>
                    <a:gd name="T14" fmla="*/ 11 w 21"/>
                    <a:gd name="T15" fmla="*/ 18 h 57"/>
                    <a:gd name="T16" fmla="*/ 10 w 21"/>
                    <a:gd name="T17" fmla="*/ 19 h 57"/>
                    <a:gd name="T18" fmla="*/ 8 w 21"/>
                    <a:gd name="T19" fmla="*/ 20 h 57"/>
                    <a:gd name="T20" fmla="*/ 6 w 21"/>
                    <a:gd name="T21" fmla="*/ 23 h 57"/>
                    <a:gd name="T22" fmla="*/ 5 w 21"/>
                    <a:gd name="T23" fmla="*/ 23 h 57"/>
                    <a:gd name="T24" fmla="*/ 4 w 21"/>
                    <a:gd name="T25" fmla="*/ 21 h 57"/>
                    <a:gd name="T26" fmla="*/ 6 w 21"/>
                    <a:gd name="T27" fmla="*/ 19 h 57"/>
                    <a:gd name="T28" fmla="*/ 8 w 21"/>
                    <a:gd name="T29" fmla="*/ 18 h 57"/>
                    <a:gd name="T30" fmla="*/ 9 w 21"/>
                    <a:gd name="T31" fmla="*/ 14 h 57"/>
                    <a:gd name="T32" fmla="*/ 9 w 21"/>
                    <a:gd name="T33" fmla="*/ 9 h 57"/>
                    <a:gd name="T34" fmla="*/ 7 w 21"/>
                    <a:gd name="T35" fmla="*/ 8 h 57"/>
                    <a:gd name="T36" fmla="*/ 6 w 21"/>
                    <a:gd name="T37" fmla="*/ 5 h 57"/>
                    <a:gd name="T38" fmla="*/ 9 w 21"/>
                    <a:gd name="T39" fmla="*/ 3 h 57"/>
                    <a:gd name="T40" fmla="*/ 9 w 21"/>
                    <a:gd name="T41" fmla="*/ 0 h 57"/>
                    <a:gd name="T42" fmla="*/ 7 w 21"/>
                    <a:gd name="T43" fmla="*/ 1 h 57"/>
                    <a:gd name="T44" fmla="*/ 3 w 21"/>
                    <a:gd name="T45" fmla="*/ 5 h 57"/>
                    <a:gd name="T46" fmla="*/ 2 w 21"/>
                    <a:gd name="T47" fmla="*/ 11 h 57"/>
                    <a:gd name="T48" fmla="*/ 2 w 21"/>
                    <a:gd name="T49" fmla="*/ 15 h 57"/>
                    <a:gd name="T50" fmla="*/ 1 w 21"/>
                    <a:gd name="T51" fmla="*/ 16 h 57"/>
                    <a:gd name="T52" fmla="*/ 0 w 21"/>
                    <a:gd name="T53" fmla="*/ 21 h 57"/>
                    <a:gd name="T54" fmla="*/ 1 w 21"/>
                    <a:gd name="T55" fmla="*/ 23 h 57"/>
                    <a:gd name="T56" fmla="*/ 3 w 21"/>
                    <a:gd name="T57" fmla="*/ 26 h 57"/>
                    <a:gd name="T58" fmla="*/ 2 w 21"/>
                    <a:gd name="T59" fmla="*/ 29 h 57"/>
                    <a:gd name="T60" fmla="*/ 1 w 21"/>
                    <a:gd name="T61" fmla="*/ 32 h 57"/>
                    <a:gd name="T62" fmla="*/ 4 w 21"/>
                    <a:gd name="T63" fmla="*/ 35 h 57"/>
                    <a:gd name="T64" fmla="*/ 3 w 21"/>
                    <a:gd name="T65" fmla="*/ 37 h 57"/>
                    <a:gd name="T66" fmla="*/ 4 w 21"/>
                    <a:gd name="T67" fmla="*/ 39 h 57"/>
                    <a:gd name="T68" fmla="*/ 3 w 21"/>
                    <a:gd name="T69" fmla="*/ 43 h 57"/>
                    <a:gd name="T70" fmla="*/ 5 w 21"/>
                    <a:gd name="T71" fmla="*/ 46 h 57"/>
                    <a:gd name="T72" fmla="*/ 8 w 21"/>
                    <a:gd name="T73" fmla="*/ 48 h 57"/>
                    <a:gd name="T74" fmla="*/ 10 w 21"/>
                    <a:gd name="T75" fmla="*/ 54 h 57"/>
                    <a:gd name="T76" fmla="*/ 12 w 21"/>
                    <a:gd name="T77" fmla="*/ 55 h 57"/>
                    <a:gd name="T78" fmla="*/ 13 w 21"/>
                    <a:gd name="T79" fmla="*/ 57 h 57"/>
                    <a:gd name="T80" fmla="*/ 13 w 21"/>
                    <a:gd name="T81" fmla="*/ 56 h 57"/>
                    <a:gd name="T82" fmla="*/ 14 w 21"/>
                    <a:gd name="T83" fmla="*/ 55 h 57"/>
                    <a:gd name="T84" fmla="*/ 13 w 21"/>
                    <a:gd name="T85" fmla="*/ 54 h 57"/>
                    <a:gd name="T86" fmla="*/ 10 w 21"/>
                    <a:gd name="T87" fmla="*/ 50 h 57"/>
                    <a:gd name="T88" fmla="*/ 9 w 21"/>
                    <a:gd name="T89" fmla="*/ 45 h 57"/>
                    <a:gd name="T90" fmla="*/ 6 w 21"/>
                    <a:gd name="T91" fmla="*/ 40 h 57"/>
                    <a:gd name="T92" fmla="*/ 6 w 21"/>
                    <a:gd name="T93" fmla="*/ 33 h 57"/>
                    <a:gd name="T94" fmla="*/ 9 w 21"/>
                    <a:gd name="T95" fmla="*/ 32 h 57"/>
                    <a:gd name="T96" fmla="*/ 12 w 21"/>
                    <a:gd name="T97" fmla="*/ 33 h 57"/>
                    <a:gd name="T98" fmla="*/ 16 w 21"/>
                    <a:gd name="T99" fmla="*/ 33 h 57"/>
                    <a:gd name="T100" fmla="*/ 17 w 21"/>
                    <a:gd name="T101" fmla="*/ 36 h 57"/>
                    <a:gd name="T102" fmla="*/ 20 w 21"/>
                    <a:gd name="T103" fmla="*/ 35 h 57"/>
                    <a:gd name="T104" fmla="*/ 19 w 21"/>
                    <a:gd name="T105" fmla="*/ 33 h 57"/>
                    <a:gd name="T106" fmla="*/ 18 w 21"/>
                    <a:gd name="T107" fmla="*/ 31 h 57"/>
                    <a:gd name="T108" fmla="*/ 15 w 21"/>
                    <a:gd name="T109" fmla="*/ 28 h 57"/>
                    <a:gd name="T110" fmla="*/ 12 w 21"/>
                    <a:gd name="T111" fmla="*/ 28 h 57"/>
                    <a:gd name="T112" fmla="*/ 12 w 21"/>
                    <a:gd name="T113" fmla="*/ 26 h 57"/>
                    <a:gd name="T114" fmla="*/ 13 w 21"/>
                    <a:gd name="T115" fmla="*/ 23 h 57"/>
                    <a:gd name="T116" fmla="*/ 19 w 21"/>
                    <a:gd name="T117"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57">
                      <a:moveTo>
                        <a:pt x="19" y="21"/>
                      </a:moveTo>
                      <a:lnTo>
                        <a:pt x="21" y="15"/>
                      </a:lnTo>
                      <a:lnTo>
                        <a:pt x="20" y="12"/>
                      </a:lnTo>
                      <a:lnTo>
                        <a:pt x="19" y="11"/>
                      </a:lnTo>
                      <a:lnTo>
                        <a:pt x="14" y="12"/>
                      </a:lnTo>
                      <a:lnTo>
                        <a:pt x="10" y="15"/>
                      </a:lnTo>
                      <a:lnTo>
                        <a:pt x="10" y="17"/>
                      </a:lnTo>
                      <a:lnTo>
                        <a:pt x="11" y="18"/>
                      </a:lnTo>
                      <a:lnTo>
                        <a:pt x="10" y="19"/>
                      </a:lnTo>
                      <a:lnTo>
                        <a:pt x="8" y="20"/>
                      </a:lnTo>
                      <a:lnTo>
                        <a:pt x="6" y="23"/>
                      </a:lnTo>
                      <a:lnTo>
                        <a:pt x="5" y="23"/>
                      </a:lnTo>
                      <a:lnTo>
                        <a:pt x="4" y="21"/>
                      </a:lnTo>
                      <a:lnTo>
                        <a:pt x="6" y="19"/>
                      </a:lnTo>
                      <a:lnTo>
                        <a:pt x="8" y="18"/>
                      </a:lnTo>
                      <a:lnTo>
                        <a:pt x="9" y="14"/>
                      </a:lnTo>
                      <a:lnTo>
                        <a:pt x="9" y="9"/>
                      </a:lnTo>
                      <a:lnTo>
                        <a:pt x="7" y="8"/>
                      </a:lnTo>
                      <a:lnTo>
                        <a:pt x="6" y="5"/>
                      </a:lnTo>
                      <a:lnTo>
                        <a:pt x="9" y="3"/>
                      </a:lnTo>
                      <a:lnTo>
                        <a:pt x="9" y="0"/>
                      </a:lnTo>
                      <a:lnTo>
                        <a:pt x="7" y="1"/>
                      </a:lnTo>
                      <a:lnTo>
                        <a:pt x="3" y="5"/>
                      </a:lnTo>
                      <a:lnTo>
                        <a:pt x="2" y="11"/>
                      </a:lnTo>
                      <a:lnTo>
                        <a:pt x="2" y="15"/>
                      </a:lnTo>
                      <a:lnTo>
                        <a:pt x="1" y="16"/>
                      </a:lnTo>
                      <a:lnTo>
                        <a:pt x="0" y="21"/>
                      </a:lnTo>
                      <a:lnTo>
                        <a:pt x="1" y="23"/>
                      </a:lnTo>
                      <a:lnTo>
                        <a:pt x="3" y="26"/>
                      </a:lnTo>
                      <a:lnTo>
                        <a:pt x="2" y="29"/>
                      </a:lnTo>
                      <a:lnTo>
                        <a:pt x="1" y="32"/>
                      </a:lnTo>
                      <a:lnTo>
                        <a:pt x="4" y="35"/>
                      </a:lnTo>
                      <a:lnTo>
                        <a:pt x="3" y="37"/>
                      </a:lnTo>
                      <a:lnTo>
                        <a:pt x="4" y="39"/>
                      </a:lnTo>
                      <a:lnTo>
                        <a:pt x="3" y="43"/>
                      </a:lnTo>
                      <a:lnTo>
                        <a:pt x="5" y="46"/>
                      </a:lnTo>
                      <a:lnTo>
                        <a:pt x="8" y="48"/>
                      </a:lnTo>
                      <a:lnTo>
                        <a:pt x="10" y="54"/>
                      </a:lnTo>
                      <a:lnTo>
                        <a:pt x="12" y="55"/>
                      </a:lnTo>
                      <a:lnTo>
                        <a:pt x="13" y="57"/>
                      </a:lnTo>
                      <a:lnTo>
                        <a:pt x="13" y="56"/>
                      </a:lnTo>
                      <a:lnTo>
                        <a:pt x="14" y="55"/>
                      </a:lnTo>
                      <a:lnTo>
                        <a:pt x="13" y="54"/>
                      </a:lnTo>
                      <a:lnTo>
                        <a:pt x="10" y="50"/>
                      </a:lnTo>
                      <a:lnTo>
                        <a:pt x="9" y="45"/>
                      </a:lnTo>
                      <a:lnTo>
                        <a:pt x="6" y="40"/>
                      </a:lnTo>
                      <a:lnTo>
                        <a:pt x="6" y="33"/>
                      </a:lnTo>
                      <a:lnTo>
                        <a:pt x="9" y="32"/>
                      </a:lnTo>
                      <a:lnTo>
                        <a:pt x="12" y="33"/>
                      </a:lnTo>
                      <a:lnTo>
                        <a:pt x="16" y="33"/>
                      </a:lnTo>
                      <a:lnTo>
                        <a:pt x="17" y="36"/>
                      </a:lnTo>
                      <a:lnTo>
                        <a:pt x="20" y="35"/>
                      </a:lnTo>
                      <a:lnTo>
                        <a:pt x="19" y="33"/>
                      </a:lnTo>
                      <a:lnTo>
                        <a:pt x="18" y="31"/>
                      </a:lnTo>
                      <a:lnTo>
                        <a:pt x="15" y="28"/>
                      </a:lnTo>
                      <a:lnTo>
                        <a:pt x="12" y="28"/>
                      </a:lnTo>
                      <a:lnTo>
                        <a:pt x="12" y="26"/>
                      </a:lnTo>
                      <a:lnTo>
                        <a:pt x="13" y="23"/>
                      </a:lnTo>
                      <a:lnTo>
                        <a:pt x="19"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2" name="Freeform 438">
                  <a:extLst>
                    <a:ext uri="{FF2B5EF4-FFF2-40B4-BE49-F238E27FC236}">
                      <a16:creationId xmlns:a16="http://schemas.microsoft.com/office/drawing/2014/main" id="{02483CB2-A10B-B741-B4F5-6F543E62A61B}"/>
                    </a:ext>
                  </a:extLst>
                </p:cNvPr>
                <p:cNvSpPr>
                  <a:spLocks/>
                </p:cNvSpPr>
                <p:nvPr/>
              </p:nvSpPr>
              <p:spPr bwMode="auto">
                <a:xfrm>
                  <a:off x="5531" y="2838"/>
                  <a:ext cx="20" cy="4"/>
                </a:xfrm>
                <a:custGeom>
                  <a:avLst/>
                  <a:gdLst>
                    <a:gd name="T0" fmla="*/ 1 w 25"/>
                    <a:gd name="T1" fmla="*/ 2 h 6"/>
                    <a:gd name="T2" fmla="*/ 7 w 25"/>
                    <a:gd name="T3" fmla="*/ 5 h 6"/>
                    <a:gd name="T4" fmla="*/ 15 w 25"/>
                    <a:gd name="T5" fmla="*/ 6 h 6"/>
                    <a:gd name="T6" fmla="*/ 23 w 25"/>
                    <a:gd name="T7" fmla="*/ 5 h 6"/>
                    <a:gd name="T8" fmla="*/ 25 w 25"/>
                    <a:gd name="T9" fmla="*/ 3 h 6"/>
                    <a:gd name="T10" fmla="*/ 19 w 25"/>
                    <a:gd name="T11" fmla="*/ 2 h 6"/>
                    <a:gd name="T12" fmla="*/ 16 w 25"/>
                    <a:gd name="T13" fmla="*/ 3 h 6"/>
                    <a:gd name="T14" fmla="*/ 10 w 25"/>
                    <a:gd name="T15" fmla="*/ 1 h 6"/>
                    <a:gd name="T16" fmla="*/ 6 w 25"/>
                    <a:gd name="T17" fmla="*/ 3 h 6"/>
                    <a:gd name="T18" fmla="*/ 0 w 25"/>
                    <a:gd name="T19" fmla="*/ 0 h 6"/>
                    <a:gd name="T20" fmla="*/ 1 w 2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6">
                      <a:moveTo>
                        <a:pt x="1" y="2"/>
                      </a:moveTo>
                      <a:cubicBezTo>
                        <a:pt x="7" y="5"/>
                        <a:pt x="7" y="5"/>
                        <a:pt x="7" y="5"/>
                      </a:cubicBezTo>
                      <a:cubicBezTo>
                        <a:pt x="15" y="6"/>
                        <a:pt x="15" y="6"/>
                        <a:pt x="15" y="6"/>
                      </a:cubicBezTo>
                      <a:cubicBezTo>
                        <a:pt x="23" y="5"/>
                        <a:pt x="23" y="5"/>
                        <a:pt x="23" y="5"/>
                      </a:cubicBezTo>
                      <a:cubicBezTo>
                        <a:pt x="25" y="3"/>
                        <a:pt x="25" y="3"/>
                        <a:pt x="25" y="3"/>
                      </a:cubicBezTo>
                      <a:cubicBezTo>
                        <a:pt x="19" y="2"/>
                        <a:pt x="19" y="2"/>
                        <a:pt x="19" y="2"/>
                      </a:cubicBezTo>
                      <a:cubicBezTo>
                        <a:pt x="16" y="3"/>
                        <a:pt x="16" y="3"/>
                        <a:pt x="16" y="3"/>
                      </a:cubicBezTo>
                      <a:cubicBezTo>
                        <a:pt x="10" y="1"/>
                        <a:pt x="10" y="1"/>
                        <a:pt x="10" y="1"/>
                      </a:cubicBezTo>
                      <a:cubicBezTo>
                        <a:pt x="6" y="3"/>
                        <a:pt x="6" y="3"/>
                        <a:pt x="6" y="3"/>
                      </a:cubicBezTo>
                      <a:cubicBezTo>
                        <a:pt x="0" y="0"/>
                        <a:pt x="0" y="0"/>
                        <a:pt x="0" y="0"/>
                      </a:cubicBezTo>
                      <a:cubicBezTo>
                        <a:pt x="0" y="0"/>
                        <a:pt x="1"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3" name="Freeform 439">
                  <a:extLst>
                    <a:ext uri="{FF2B5EF4-FFF2-40B4-BE49-F238E27FC236}">
                      <a16:creationId xmlns:a16="http://schemas.microsoft.com/office/drawing/2014/main" id="{A4BB5EDE-37A3-1A48-9ADD-D389F0154FE1}"/>
                    </a:ext>
                  </a:extLst>
                </p:cNvPr>
                <p:cNvSpPr>
                  <a:spLocks/>
                </p:cNvSpPr>
                <p:nvPr/>
              </p:nvSpPr>
              <p:spPr bwMode="auto">
                <a:xfrm>
                  <a:off x="5465" y="2823"/>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4" name="Freeform 440">
                  <a:extLst>
                    <a:ext uri="{FF2B5EF4-FFF2-40B4-BE49-F238E27FC236}">
                      <a16:creationId xmlns:a16="http://schemas.microsoft.com/office/drawing/2014/main" id="{2EF0C7CB-2EF3-474B-B2B4-48783846BB59}"/>
                    </a:ext>
                  </a:extLst>
                </p:cNvPr>
                <p:cNvSpPr>
                  <a:spLocks/>
                </p:cNvSpPr>
                <p:nvPr/>
              </p:nvSpPr>
              <p:spPr bwMode="auto">
                <a:xfrm>
                  <a:off x="5460" y="2825"/>
                  <a:ext cx="6" cy="2"/>
                </a:xfrm>
                <a:custGeom>
                  <a:avLst/>
                  <a:gdLst>
                    <a:gd name="T0" fmla="*/ 0 w 6"/>
                    <a:gd name="T1" fmla="*/ 0 h 2"/>
                    <a:gd name="T2" fmla="*/ 2 w 6"/>
                    <a:gd name="T3" fmla="*/ 2 h 2"/>
                    <a:gd name="T4" fmla="*/ 6 w 6"/>
                    <a:gd name="T5" fmla="*/ 1 h 2"/>
                    <a:gd name="T6" fmla="*/ 3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2" y="2"/>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5" name="Freeform 441">
                  <a:extLst>
                    <a:ext uri="{FF2B5EF4-FFF2-40B4-BE49-F238E27FC236}">
                      <a16:creationId xmlns:a16="http://schemas.microsoft.com/office/drawing/2014/main" id="{93589CFF-4584-394C-959E-FD987FC703C2}"/>
                    </a:ext>
                  </a:extLst>
                </p:cNvPr>
                <p:cNvSpPr>
                  <a:spLocks/>
                </p:cNvSpPr>
                <p:nvPr/>
              </p:nvSpPr>
              <p:spPr bwMode="auto">
                <a:xfrm>
                  <a:off x="5490" y="2907"/>
                  <a:ext cx="2" cy="7"/>
                </a:xfrm>
                <a:custGeom>
                  <a:avLst/>
                  <a:gdLst>
                    <a:gd name="T0" fmla="*/ 1 w 2"/>
                    <a:gd name="T1" fmla="*/ 3 h 7"/>
                    <a:gd name="T2" fmla="*/ 1 w 2"/>
                    <a:gd name="T3" fmla="*/ 5 h 7"/>
                    <a:gd name="T4" fmla="*/ 2 w 2"/>
                    <a:gd name="T5" fmla="*/ 7 h 7"/>
                    <a:gd name="T6" fmla="*/ 2 w 2"/>
                    <a:gd name="T7" fmla="*/ 3 h 7"/>
                    <a:gd name="T8" fmla="*/ 0 w 2"/>
                    <a:gd name="T9" fmla="*/ 0 h 7"/>
                    <a:gd name="T10" fmla="*/ 1 w 2"/>
                    <a:gd name="T11" fmla="*/ 3 h 7"/>
                  </a:gdLst>
                  <a:ahLst/>
                  <a:cxnLst>
                    <a:cxn ang="0">
                      <a:pos x="T0" y="T1"/>
                    </a:cxn>
                    <a:cxn ang="0">
                      <a:pos x="T2" y="T3"/>
                    </a:cxn>
                    <a:cxn ang="0">
                      <a:pos x="T4" y="T5"/>
                    </a:cxn>
                    <a:cxn ang="0">
                      <a:pos x="T6" y="T7"/>
                    </a:cxn>
                    <a:cxn ang="0">
                      <a:pos x="T8" y="T9"/>
                    </a:cxn>
                    <a:cxn ang="0">
                      <a:pos x="T10" y="T11"/>
                    </a:cxn>
                  </a:cxnLst>
                  <a:rect l="0" t="0" r="r" b="b"/>
                  <a:pathLst>
                    <a:path w="2" h="7">
                      <a:moveTo>
                        <a:pt x="1" y="3"/>
                      </a:moveTo>
                      <a:lnTo>
                        <a:pt x="1" y="5"/>
                      </a:lnTo>
                      <a:lnTo>
                        <a:pt x="2" y="7"/>
                      </a:lnTo>
                      <a:lnTo>
                        <a:pt x="2" y="3"/>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6" name="Freeform 442">
                  <a:extLst>
                    <a:ext uri="{FF2B5EF4-FFF2-40B4-BE49-F238E27FC236}">
                      <a16:creationId xmlns:a16="http://schemas.microsoft.com/office/drawing/2014/main" id="{616D64B5-7698-D243-9128-E0893B14B7E0}"/>
                    </a:ext>
                  </a:extLst>
                </p:cNvPr>
                <p:cNvSpPr>
                  <a:spLocks/>
                </p:cNvSpPr>
                <p:nvPr/>
              </p:nvSpPr>
              <p:spPr bwMode="auto">
                <a:xfrm>
                  <a:off x="5516" y="2904"/>
                  <a:ext cx="3" cy="3"/>
                </a:xfrm>
                <a:custGeom>
                  <a:avLst/>
                  <a:gdLst>
                    <a:gd name="T0" fmla="*/ 3 w 3"/>
                    <a:gd name="T1" fmla="*/ 3 h 3"/>
                    <a:gd name="T2" fmla="*/ 2 w 3"/>
                    <a:gd name="T3" fmla="*/ 0 h 3"/>
                    <a:gd name="T4" fmla="*/ 0 w 3"/>
                    <a:gd name="T5" fmla="*/ 1 h 3"/>
                    <a:gd name="T6" fmla="*/ 2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1"/>
                      </a:lnTo>
                      <a:lnTo>
                        <a:pt x="2"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7" name="Freeform 443">
                  <a:extLst>
                    <a:ext uri="{FF2B5EF4-FFF2-40B4-BE49-F238E27FC236}">
                      <a16:creationId xmlns:a16="http://schemas.microsoft.com/office/drawing/2014/main" id="{D7FBB8BC-B7E8-0042-BA58-41E8B9B1517F}"/>
                    </a:ext>
                  </a:extLst>
                </p:cNvPr>
                <p:cNvSpPr>
                  <a:spLocks/>
                </p:cNvSpPr>
                <p:nvPr/>
              </p:nvSpPr>
              <p:spPr bwMode="auto">
                <a:xfrm>
                  <a:off x="5492" y="2903"/>
                  <a:ext cx="6" cy="11"/>
                </a:xfrm>
                <a:custGeom>
                  <a:avLst/>
                  <a:gdLst>
                    <a:gd name="T0" fmla="*/ 1 w 6"/>
                    <a:gd name="T1" fmla="*/ 9 h 11"/>
                    <a:gd name="T2" fmla="*/ 0 w 6"/>
                    <a:gd name="T3" fmla="*/ 11 h 11"/>
                    <a:gd name="T4" fmla="*/ 3 w 6"/>
                    <a:gd name="T5" fmla="*/ 10 h 11"/>
                    <a:gd name="T6" fmla="*/ 4 w 6"/>
                    <a:gd name="T7" fmla="*/ 3 h 11"/>
                    <a:gd name="T8" fmla="*/ 6 w 6"/>
                    <a:gd name="T9" fmla="*/ 0 h 11"/>
                    <a:gd name="T10" fmla="*/ 3 w 6"/>
                    <a:gd name="T11" fmla="*/ 2 h 11"/>
                    <a:gd name="T12" fmla="*/ 1 w 6"/>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1" y="9"/>
                      </a:moveTo>
                      <a:lnTo>
                        <a:pt x="0" y="11"/>
                      </a:lnTo>
                      <a:lnTo>
                        <a:pt x="3" y="10"/>
                      </a:lnTo>
                      <a:lnTo>
                        <a:pt x="4" y="3"/>
                      </a:lnTo>
                      <a:lnTo>
                        <a:pt x="6" y="0"/>
                      </a:lnTo>
                      <a:lnTo>
                        <a:pt x="3" y="2"/>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8" name="Freeform 444">
                  <a:extLst>
                    <a:ext uri="{FF2B5EF4-FFF2-40B4-BE49-F238E27FC236}">
                      <a16:creationId xmlns:a16="http://schemas.microsoft.com/office/drawing/2014/main" id="{90F37FC0-F7F3-7647-BDA1-A3F25E0F648B}"/>
                    </a:ext>
                  </a:extLst>
                </p:cNvPr>
                <p:cNvSpPr>
                  <a:spLocks/>
                </p:cNvSpPr>
                <p:nvPr/>
              </p:nvSpPr>
              <p:spPr bwMode="auto">
                <a:xfrm>
                  <a:off x="5516" y="2921"/>
                  <a:ext cx="3" cy="4"/>
                </a:xfrm>
                <a:custGeom>
                  <a:avLst/>
                  <a:gdLst>
                    <a:gd name="T0" fmla="*/ 4 w 4"/>
                    <a:gd name="T1" fmla="*/ 5 h 5"/>
                    <a:gd name="T2" fmla="*/ 3 w 4"/>
                    <a:gd name="T3" fmla="*/ 2 h 5"/>
                    <a:gd name="T4" fmla="*/ 1 w 4"/>
                    <a:gd name="T5" fmla="*/ 1 h 5"/>
                    <a:gd name="T6" fmla="*/ 0 w 4"/>
                    <a:gd name="T7" fmla="*/ 1 h 5"/>
                    <a:gd name="T8" fmla="*/ 0 w 4"/>
                    <a:gd name="T9" fmla="*/ 4 h 5"/>
                    <a:gd name="T10" fmla="*/ 2 w 4"/>
                    <a:gd name="T11" fmla="*/ 5 h 5"/>
                    <a:gd name="T12" fmla="*/ 4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5"/>
                      </a:moveTo>
                      <a:cubicBezTo>
                        <a:pt x="3" y="2"/>
                        <a:pt x="3" y="2"/>
                        <a:pt x="3" y="2"/>
                      </a:cubicBezTo>
                      <a:cubicBezTo>
                        <a:pt x="1" y="1"/>
                        <a:pt x="1" y="1"/>
                        <a:pt x="1" y="1"/>
                      </a:cubicBezTo>
                      <a:cubicBezTo>
                        <a:pt x="1" y="0"/>
                        <a:pt x="0" y="1"/>
                        <a:pt x="0" y="1"/>
                      </a:cubicBezTo>
                      <a:cubicBezTo>
                        <a:pt x="0" y="4"/>
                        <a:pt x="0" y="4"/>
                        <a:pt x="0" y="4"/>
                      </a:cubicBezTo>
                      <a:cubicBezTo>
                        <a:pt x="2" y="5"/>
                        <a:pt x="2" y="5"/>
                        <a:pt x="2" y="5"/>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9" name="Freeform 445">
                  <a:extLst>
                    <a:ext uri="{FF2B5EF4-FFF2-40B4-BE49-F238E27FC236}">
                      <a16:creationId xmlns:a16="http://schemas.microsoft.com/office/drawing/2014/main" id="{BEA07A66-58A9-6849-AE71-37D04574989B}"/>
                    </a:ext>
                  </a:extLst>
                </p:cNvPr>
                <p:cNvSpPr>
                  <a:spLocks/>
                </p:cNvSpPr>
                <p:nvPr/>
              </p:nvSpPr>
              <p:spPr bwMode="auto">
                <a:xfrm>
                  <a:off x="5519" y="2926"/>
                  <a:ext cx="1" cy="2"/>
                </a:xfrm>
                <a:custGeom>
                  <a:avLst/>
                  <a:gdLst>
                    <a:gd name="T0" fmla="*/ 1 w 1"/>
                    <a:gd name="T1" fmla="*/ 2 h 2"/>
                    <a:gd name="T2" fmla="*/ 0 w 1"/>
                    <a:gd name="T3" fmla="*/ 0 h 2"/>
                    <a:gd name="T4" fmla="*/ 0 w 1"/>
                    <a:gd name="T5" fmla="*/ 2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0"/>
                      </a:lnTo>
                      <a:lnTo>
                        <a:pt x="0" y="2"/>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0" name="Freeform 446">
                  <a:extLst>
                    <a:ext uri="{FF2B5EF4-FFF2-40B4-BE49-F238E27FC236}">
                      <a16:creationId xmlns:a16="http://schemas.microsoft.com/office/drawing/2014/main" id="{075FB2B5-786B-4F4A-9153-301905DB5B1E}"/>
                    </a:ext>
                  </a:extLst>
                </p:cNvPr>
                <p:cNvSpPr>
                  <a:spLocks/>
                </p:cNvSpPr>
                <p:nvPr/>
              </p:nvSpPr>
              <p:spPr bwMode="auto">
                <a:xfrm>
                  <a:off x="5513" y="2914"/>
                  <a:ext cx="6" cy="7"/>
                </a:xfrm>
                <a:custGeom>
                  <a:avLst/>
                  <a:gdLst>
                    <a:gd name="T0" fmla="*/ 6 w 6"/>
                    <a:gd name="T1" fmla="*/ 3 h 7"/>
                    <a:gd name="T2" fmla="*/ 6 w 6"/>
                    <a:gd name="T3" fmla="*/ 2 h 7"/>
                    <a:gd name="T4" fmla="*/ 6 w 6"/>
                    <a:gd name="T5" fmla="*/ 1 h 7"/>
                    <a:gd name="T6" fmla="*/ 6 w 6"/>
                    <a:gd name="T7" fmla="*/ 0 h 7"/>
                    <a:gd name="T8" fmla="*/ 5 w 6"/>
                    <a:gd name="T9" fmla="*/ 0 h 7"/>
                    <a:gd name="T10" fmla="*/ 3 w 6"/>
                    <a:gd name="T11" fmla="*/ 0 h 7"/>
                    <a:gd name="T12" fmla="*/ 0 w 6"/>
                    <a:gd name="T13" fmla="*/ 3 h 7"/>
                    <a:gd name="T14" fmla="*/ 1 w 6"/>
                    <a:gd name="T15" fmla="*/ 4 h 7"/>
                    <a:gd name="T16" fmla="*/ 4 w 6"/>
                    <a:gd name="T17" fmla="*/ 6 h 7"/>
                    <a:gd name="T18" fmla="*/ 5 w 6"/>
                    <a:gd name="T19" fmla="*/ 7 h 7"/>
                    <a:gd name="T20" fmla="*/ 6 w 6"/>
                    <a:gd name="T21" fmla="*/ 4 h 7"/>
                    <a:gd name="T22" fmla="*/ 6 w 6"/>
                    <a:gd name="T2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6" y="3"/>
                      </a:moveTo>
                      <a:lnTo>
                        <a:pt x="6" y="2"/>
                      </a:lnTo>
                      <a:lnTo>
                        <a:pt x="6" y="1"/>
                      </a:lnTo>
                      <a:lnTo>
                        <a:pt x="6" y="0"/>
                      </a:lnTo>
                      <a:lnTo>
                        <a:pt x="5" y="0"/>
                      </a:lnTo>
                      <a:lnTo>
                        <a:pt x="3" y="0"/>
                      </a:lnTo>
                      <a:lnTo>
                        <a:pt x="0" y="3"/>
                      </a:lnTo>
                      <a:lnTo>
                        <a:pt x="1" y="4"/>
                      </a:lnTo>
                      <a:lnTo>
                        <a:pt x="4" y="6"/>
                      </a:lnTo>
                      <a:lnTo>
                        <a:pt x="5" y="7"/>
                      </a:lnTo>
                      <a:lnTo>
                        <a:pt x="6" y="4"/>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1" name="Freeform 447">
                  <a:extLst>
                    <a:ext uri="{FF2B5EF4-FFF2-40B4-BE49-F238E27FC236}">
                      <a16:creationId xmlns:a16="http://schemas.microsoft.com/office/drawing/2014/main" id="{D08D4477-3EAE-2343-8F3D-F59A9422344B}"/>
                    </a:ext>
                  </a:extLst>
                </p:cNvPr>
                <p:cNvSpPr>
                  <a:spLocks/>
                </p:cNvSpPr>
                <p:nvPr/>
              </p:nvSpPr>
              <p:spPr bwMode="auto">
                <a:xfrm>
                  <a:off x="5511" y="2910"/>
                  <a:ext cx="2" cy="1"/>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2"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2" name="Freeform 448">
                  <a:extLst>
                    <a:ext uri="{FF2B5EF4-FFF2-40B4-BE49-F238E27FC236}">
                      <a16:creationId xmlns:a16="http://schemas.microsoft.com/office/drawing/2014/main" id="{1659F338-5FBE-FF4D-B058-55609CB61C83}"/>
                    </a:ext>
                  </a:extLst>
                </p:cNvPr>
                <p:cNvSpPr>
                  <a:spLocks/>
                </p:cNvSpPr>
                <p:nvPr/>
              </p:nvSpPr>
              <p:spPr bwMode="auto">
                <a:xfrm>
                  <a:off x="5513" y="2906"/>
                  <a:ext cx="6" cy="8"/>
                </a:xfrm>
                <a:custGeom>
                  <a:avLst/>
                  <a:gdLst>
                    <a:gd name="T0" fmla="*/ 2 w 6"/>
                    <a:gd name="T1" fmla="*/ 0 h 8"/>
                    <a:gd name="T2" fmla="*/ 1 w 6"/>
                    <a:gd name="T3" fmla="*/ 2 h 8"/>
                    <a:gd name="T4" fmla="*/ 0 w 6"/>
                    <a:gd name="T5" fmla="*/ 3 h 8"/>
                    <a:gd name="T6" fmla="*/ 1 w 6"/>
                    <a:gd name="T7" fmla="*/ 3 h 8"/>
                    <a:gd name="T8" fmla="*/ 1 w 6"/>
                    <a:gd name="T9" fmla="*/ 5 h 8"/>
                    <a:gd name="T10" fmla="*/ 3 w 6"/>
                    <a:gd name="T11" fmla="*/ 5 h 8"/>
                    <a:gd name="T12" fmla="*/ 0 w 6"/>
                    <a:gd name="T13" fmla="*/ 6 h 8"/>
                    <a:gd name="T14" fmla="*/ 1 w 6"/>
                    <a:gd name="T15" fmla="*/ 8 h 8"/>
                    <a:gd name="T16" fmla="*/ 2 w 6"/>
                    <a:gd name="T17" fmla="*/ 8 h 8"/>
                    <a:gd name="T18" fmla="*/ 4 w 6"/>
                    <a:gd name="T19" fmla="*/ 6 h 8"/>
                    <a:gd name="T20" fmla="*/ 6 w 6"/>
                    <a:gd name="T21" fmla="*/ 6 h 8"/>
                    <a:gd name="T22" fmla="*/ 6 w 6"/>
                    <a:gd name="T23" fmla="*/ 5 h 8"/>
                    <a:gd name="T24" fmla="*/ 6 w 6"/>
                    <a:gd name="T25" fmla="*/ 2 h 8"/>
                    <a:gd name="T26" fmla="*/ 5 w 6"/>
                    <a:gd name="T27" fmla="*/ 2 h 8"/>
                    <a:gd name="T28" fmla="*/ 3 w 6"/>
                    <a:gd name="T29" fmla="*/ 0 h 8"/>
                    <a:gd name="T30" fmla="*/ 2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2" y="0"/>
                      </a:moveTo>
                      <a:lnTo>
                        <a:pt x="1" y="2"/>
                      </a:lnTo>
                      <a:lnTo>
                        <a:pt x="0" y="3"/>
                      </a:lnTo>
                      <a:lnTo>
                        <a:pt x="1" y="3"/>
                      </a:lnTo>
                      <a:lnTo>
                        <a:pt x="1" y="5"/>
                      </a:lnTo>
                      <a:lnTo>
                        <a:pt x="3" y="5"/>
                      </a:lnTo>
                      <a:lnTo>
                        <a:pt x="0" y="6"/>
                      </a:lnTo>
                      <a:lnTo>
                        <a:pt x="1" y="8"/>
                      </a:lnTo>
                      <a:lnTo>
                        <a:pt x="2" y="8"/>
                      </a:lnTo>
                      <a:lnTo>
                        <a:pt x="4" y="6"/>
                      </a:lnTo>
                      <a:lnTo>
                        <a:pt x="6" y="6"/>
                      </a:lnTo>
                      <a:lnTo>
                        <a:pt x="6" y="5"/>
                      </a:lnTo>
                      <a:lnTo>
                        <a:pt x="6" y="2"/>
                      </a:lnTo>
                      <a:lnTo>
                        <a:pt x="5" y="2"/>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3" name="Freeform 449">
                  <a:extLst>
                    <a:ext uri="{FF2B5EF4-FFF2-40B4-BE49-F238E27FC236}">
                      <a16:creationId xmlns:a16="http://schemas.microsoft.com/office/drawing/2014/main" id="{0C0D5F8D-EDB2-9D45-97F5-3D765CA59615}"/>
                    </a:ext>
                  </a:extLst>
                </p:cNvPr>
                <p:cNvSpPr>
                  <a:spLocks/>
                </p:cNvSpPr>
                <p:nvPr/>
              </p:nvSpPr>
              <p:spPr bwMode="auto">
                <a:xfrm>
                  <a:off x="5387" y="2841"/>
                  <a:ext cx="14" cy="4"/>
                </a:xfrm>
                <a:custGeom>
                  <a:avLst/>
                  <a:gdLst>
                    <a:gd name="T0" fmla="*/ 1 w 14"/>
                    <a:gd name="T1" fmla="*/ 3 h 4"/>
                    <a:gd name="T2" fmla="*/ 4 w 14"/>
                    <a:gd name="T3" fmla="*/ 4 h 4"/>
                    <a:gd name="T4" fmla="*/ 11 w 14"/>
                    <a:gd name="T5" fmla="*/ 2 h 4"/>
                    <a:gd name="T6" fmla="*/ 14 w 14"/>
                    <a:gd name="T7" fmla="*/ 1 h 4"/>
                    <a:gd name="T8" fmla="*/ 11 w 14"/>
                    <a:gd name="T9" fmla="*/ 1 h 4"/>
                    <a:gd name="T10" fmla="*/ 6 w 14"/>
                    <a:gd name="T11" fmla="*/ 0 h 4"/>
                    <a:gd name="T12" fmla="*/ 4 w 14"/>
                    <a:gd name="T13" fmla="*/ 1 h 4"/>
                    <a:gd name="T14" fmla="*/ 1 w 14"/>
                    <a:gd name="T15" fmla="*/ 1 h 4"/>
                    <a:gd name="T16" fmla="*/ 0 w 14"/>
                    <a:gd name="T17" fmla="*/ 1 h 4"/>
                    <a:gd name="T18" fmla="*/ 1 w 14"/>
                    <a:gd name="T19" fmla="*/ 2 h 4"/>
                    <a:gd name="T20" fmla="*/ 1 w 1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 y="3"/>
                      </a:moveTo>
                      <a:lnTo>
                        <a:pt x="4" y="4"/>
                      </a:lnTo>
                      <a:lnTo>
                        <a:pt x="11" y="2"/>
                      </a:lnTo>
                      <a:lnTo>
                        <a:pt x="14" y="1"/>
                      </a:lnTo>
                      <a:lnTo>
                        <a:pt x="11" y="1"/>
                      </a:lnTo>
                      <a:lnTo>
                        <a:pt x="6" y="0"/>
                      </a:lnTo>
                      <a:lnTo>
                        <a:pt x="4" y="1"/>
                      </a:lnTo>
                      <a:lnTo>
                        <a:pt x="1" y="1"/>
                      </a:lnTo>
                      <a:lnTo>
                        <a:pt x="0" y="1"/>
                      </a:lnTo>
                      <a:lnTo>
                        <a:pt x="1"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4" name="Freeform 450">
                  <a:extLst>
                    <a:ext uri="{FF2B5EF4-FFF2-40B4-BE49-F238E27FC236}">
                      <a16:creationId xmlns:a16="http://schemas.microsoft.com/office/drawing/2014/main" id="{FD614F50-93D1-8A47-80E5-59D589E339CC}"/>
                    </a:ext>
                  </a:extLst>
                </p:cNvPr>
                <p:cNvSpPr>
                  <a:spLocks/>
                </p:cNvSpPr>
                <p:nvPr/>
              </p:nvSpPr>
              <p:spPr bwMode="auto">
                <a:xfrm>
                  <a:off x="5386" y="2954"/>
                  <a:ext cx="2" cy="2"/>
                </a:xfrm>
                <a:custGeom>
                  <a:avLst/>
                  <a:gdLst>
                    <a:gd name="T0" fmla="*/ 2 w 2"/>
                    <a:gd name="T1" fmla="*/ 2 h 2"/>
                    <a:gd name="T2" fmla="*/ 1 w 2"/>
                    <a:gd name="T3" fmla="*/ 0 h 2"/>
                    <a:gd name="T4" fmla="*/ 0 w 2"/>
                    <a:gd name="T5" fmla="*/ 2 h 2"/>
                    <a:gd name="T6" fmla="*/ 1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1" y="0"/>
                      </a:lnTo>
                      <a:lnTo>
                        <a:pt x="0" y="2"/>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5" name="Freeform 451">
                  <a:extLst>
                    <a:ext uri="{FF2B5EF4-FFF2-40B4-BE49-F238E27FC236}">
                      <a16:creationId xmlns:a16="http://schemas.microsoft.com/office/drawing/2014/main" id="{5DC4CAF2-EF1A-1045-9AB0-8434E4B8C437}"/>
                    </a:ext>
                  </a:extLst>
                </p:cNvPr>
                <p:cNvSpPr>
                  <a:spLocks/>
                </p:cNvSpPr>
                <p:nvPr/>
              </p:nvSpPr>
              <p:spPr bwMode="auto">
                <a:xfrm>
                  <a:off x="5394" y="2846"/>
                  <a:ext cx="3" cy="8"/>
                </a:xfrm>
                <a:custGeom>
                  <a:avLst/>
                  <a:gdLst>
                    <a:gd name="T0" fmla="*/ 0 w 3"/>
                    <a:gd name="T1" fmla="*/ 1 h 8"/>
                    <a:gd name="T2" fmla="*/ 1 w 3"/>
                    <a:gd name="T3" fmla="*/ 3 h 8"/>
                    <a:gd name="T4" fmla="*/ 1 w 3"/>
                    <a:gd name="T5" fmla="*/ 8 h 8"/>
                    <a:gd name="T6" fmla="*/ 3 w 3"/>
                    <a:gd name="T7" fmla="*/ 8 h 8"/>
                    <a:gd name="T8" fmla="*/ 3 w 3"/>
                    <a:gd name="T9" fmla="*/ 6 h 8"/>
                    <a:gd name="T10" fmla="*/ 1 w 3"/>
                    <a:gd name="T11" fmla="*/ 3 h 8"/>
                    <a:gd name="T12" fmla="*/ 1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1" y="3"/>
                      </a:lnTo>
                      <a:lnTo>
                        <a:pt x="1" y="8"/>
                      </a:lnTo>
                      <a:lnTo>
                        <a:pt x="3" y="8"/>
                      </a:lnTo>
                      <a:lnTo>
                        <a:pt x="3" y="6"/>
                      </a:lnTo>
                      <a:lnTo>
                        <a:pt x="1" y="3"/>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6" name="Freeform 452">
                  <a:extLst>
                    <a:ext uri="{FF2B5EF4-FFF2-40B4-BE49-F238E27FC236}">
                      <a16:creationId xmlns:a16="http://schemas.microsoft.com/office/drawing/2014/main" id="{46F41FA9-A5A1-8B47-8ACB-B1C2411D5576}"/>
                    </a:ext>
                  </a:extLst>
                </p:cNvPr>
                <p:cNvSpPr>
                  <a:spLocks/>
                </p:cNvSpPr>
                <p:nvPr/>
              </p:nvSpPr>
              <p:spPr bwMode="auto">
                <a:xfrm>
                  <a:off x="5511" y="2915"/>
                  <a:ext cx="5" cy="6"/>
                </a:xfrm>
                <a:custGeom>
                  <a:avLst/>
                  <a:gdLst>
                    <a:gd name="T0" fmla="*/ 0 w 5"/>
                    <a:gd name="T1" fmla="*/ 3 h 6"/>
                    <a:gd name="T2" fmla="*/ 2 w 5"/>
                    <a:gd name="T3" fmla="*/ 5 h 6"/>
                    <a:gd name="T4" fmla="*/ 4 w 5"/>
                    <a:gd name="T5" fmla="*/ 6 h 6"/>
                    <a:gd name="T6" fmla="*/ 5 w 5"/>
                    <a:gd name="T7" fmla="*/ 6 h 6"/>
                    <a:gd name="T8" fmla="*/ 2 w 5"/>
                    <a:gd name="T9" fmla="*/ 3 h 6"/>
                    <a:gd name="T10" fmla="*/ 2 w 5"/>
                    <a:gd name="T11" fmla="*/ 1 h 6"/>
                    <a:gd name="T12" fmla="*/ 0 w 5"/>
                    <a:gd name="T13" fmla="*/ 0 h 6"/>
                    <a:gd name="T14" fmla="*/ 0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3"/>
                      </a:moveTo>
                      <a:lnTo>
                        <a:pt x="2" y="5"/>
                      </a:lnTo>
                      <a:lnTo>
                        <a:pt x="4" y="6"/>
                      </a:lnTo>
                      <a:lnTo>
                        <a:pt x="5" y="6"/>
                      </a:lnTo>
                      <a:lnTo>
                        <a:pt x="2" y="3"/>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7" name="Freeform 453">
                  <a:extLst>
                    <a:ext uri="{FF2B5EF4-FFF2-40B4-BE49-F238E27FC236}">
                      <a16:creationId xmlns:a16="http://schemas.microsoft.com/office/drawing/2014/main" id="{C2A2BD90-B0B1-1247-AA44-3D08A0648823}"/>
                    </a:ext>
                  </a:extLst>
                </p:cNvPr>
                <p:cNvSpPr>
                  <a:spLocks/>
                </p:cNvSpPr>
                <p:nvPr/>
              </p:nvSpPr>
              <p:spPr bwMode="auto">
                <a:xfrm>
                  <a:off x="5373" y="2840"/>
                  <a:ext cx="13" cy="6"/>
                </a:xfrm>
                <a:custGeom>
                  <a:avLst/>
                  <a:gdLst>
                    <a:gd name="T0" fmla="*/ 11 w 13"/>
                    <a:gd name="T1" fmla="*/ 3 h 6"/>
                    <a:gd name="T2" fmla="*/ 13 w 13"/>
                    <a:gd name="T3" fmla="*/ 4 h 6"/>
                    <a:gd name="T4" fmla="*/ 13 w 13"/>
                    <a:gd name="T5" fmla="*/ 1 h 6"/>
                    <a:gd name="T6" fmla="*/ 11 w 13"/>
                    <a:gd name="T7" fmla="*/ 0 h 6"/>
                    <a:gd name="T8" fmla="*/ 10 w 13"/>
                    <a:gd name="T9" fmla="*/ 2 h 6"/>
                    <a:gd name="T10" fmla="*/ 8 w 13"/>
                    <a:gd name="T11" fmla="*/ 1 h 6"/>
                    <a:gd name="T12" fmla="*/ 5 w 13"/>
                    <a:gd name="T13" fmla="*/ 0 h 6"/>
                    <a:gd name="T14" fmla="*/ 3 w 13"/>
                    <a:gd name="T15" fmla="*/ 1 h 6"/>
                    <a:gd name="T16" fmla="*/ 2 w 13"/>
                    <a:gd name="T17" fmla="*/ 0 h 6"/>
                    <a:gd name="T18" fmla="*/ 0 w 13"/>
                    <a:gd name="T19" fmla="*/ 2 h 6"/>
                    <a:gd name="T20" fmla="*/ 0 w 13"/>
                    <a:gd name="T21" fmla="*/ 4 h 6"/>
                    <a:gd name="T22" fmla="*/ 1 w 13"/>
                    <a:gd name="T23" fmla="*/ 6 h 6"/>
                    <a:gd name="T24" fmla="*/ 4 w 13"/>
                    <a:gd name="T25" fmla="*/ 6 h 6"/>
                    <a:gd name="T26" fmla="*/ 7 w 13"/>
                    <a:gd name="T27" fmla="*/ 5 h 6"/>
                    <a:gd name="T28" fmla="*/ 8 w 13"/>
                    <a:gd name="T29" fmla="*/ 5 h 6"/>
                    <a:gd name="T30" fmla="*/ 11 w 13"/>
                    <a:gd name="T3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6">
                      <a:moveTo>
                        <a:pt x="11" y="3"/>
                      </a:moveTo>
                      <a:lnTo>
                        <a:pt x="13" y="4"/>
                      </a:lnTo>
                      <a:lnTo>
                        <a:pt x="13" y="1"/>
                      </a:lnTo>
                      <a:lnTo>
                        <a:pt x="11" y="0"/>
                      </a:lnTo>
                      <a:lnTo>
                        <a:pt x="10" y="2"/>
                      </a:lnTo>
                      <a:lnTo>
                        <a:pt x="8" y="1"/>
                      </a:lnTo>
                      <a:lnTo>
                        <a:pt x="5" y="0"/>
                      </a:lnTo>
                      <a:lnTo>
                        <a:pt x="3" y="1"/>
                      </a:lnTo>
                      <a:lnTo>
                        <a:pt x="2" y="0"/>
                      </a:lnTo>
                      <a:lnTo>
                        <a:pt x="0" y="2"/>
                      </a:lnTo>
                      <a:lnTo>
                        <a:pt x="0" y="4"/>
                      </a:lnTo>
                      <a:lnTo>
                        <a:pt x="1" y="6"/>
                      </a:lnTo>
                      <a:lnTo>
                        <a:pt x="4" y="6"/>
                      </a:lnTo>
                      <a:lnTo>
                        <a:pt x="7" y="5"/>
                      </a:lnTo>
                      <a:lnTo>
                        <a:pt x="8" y="5"/>
                      </a:lnTo>
                      <a:lnTo>
                        <a:pt x="1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8" name="Freeform 454">
                  <a:extLst>
                    <a:ext uri="{FF2B5EF4-FFF2-40B4-BE49-F238E27FC236}">
                      <a16:creationId xmlns:a16="http://schemas.microsoft.com/office/drawing/2014/main" id="{ADBF3716-3E11-1046-8B05-D01D391109A9}"/>
                    </a:ext>
                  </a:extLst>
                </p:cNvPr>
                <p:cNvSpPr>
                  <a:spLocks/>
                </p:cNvSpPr>
                <p:nvPr/>
              </p:nvSpPr>
              <p:spPr bwMode="auto">
                <a:xfrm>
                  <a:off x="5510" y="2919"/>
                  <a:ext cx="6" cy="12"/>
                </a:xfrm>
                <a:custGeom>
                  <a:avLst/>
                  <a:gdLst>
                    <a:gd name="T0" fmla="*/ 0 w 6"/>
                    <a:gd name="T1" fmla="*/ 6 h 12"/>
                    <a:gd name="T2" fmla="*/ 0 w 6"/>
                    <a:gd name="T3" fmla="*/ 10 h 12"/>
                    <a:gd name="T4" fmla="*/ 2 w 6"/>
                    <a:gd name="T5" fmla="*/ 12 h 12"/>
                    <a:gd name="T6" fmla="*/ 3 w 6"/>
                    <a:gd name="T7" fmla="*/ 11 h 12"/>
                    <a:gd name="T8" fmla="*/ 6 w 6"/>
                    <a:gd name="T9" fmla="*/ 9 h 12"/>
                    <a:gd name="T10" fmla="*/ 6 w 6"/>
                    <a:gd name="T11" fmla="*/ 7 h 12"/>
                    <a:gd name="T12" fmla="*/ 5 w 6"/>
                    <a:gd name="T13" fmla="*/ 6 h 12"/>
                    <a:gd name="T14" fmla="*/ 4 w 6"/>
                    <a:gd name="T15" fmla="*/ 3 h 12"/>
                    <a:gd name="T16" fmla="*/ 2 w 6"/>
                    <a:gd name="T17" fmla="*/ 1 h 12"/>
                    <a:gd name="T18" fmla="*/ 0 w 6"/>
                    <a:gd name="T19" fmla="*/ 0 h 12"/>
                    <a:gd name="T20" fmla="*/ 1 w 6"/>
                    <a:gd name="T21" fmla="*/ 2 h 12"/>
                    <a:gd name="T22" fmla="*/ 1 w 6"/>
                    <a:gd name="T23" fmla="*/ 5 h 12"/>
                    <a:gd name="T24" fmla="*/ 2 w 6"/>
                    <a:gd name="T25" fmla="*/ 6 h 12"/>
                    <a:gd name="T26" fmla="*/ 3 w 6"/>
                    <a:gd name="T27" fmla="*/ 8 h 12"/>
                    <a:gd name="T28" fmla="*/ 2 w 6"/>
                    <a:gd name="T29" fmla="*/ 7 h 12"/>
                    <a:gd name="T30" fmla="*/ 0 w 6"/>
                    <a:gd name="T3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0" y="6"/>
                      </a:moveTo>
                      <a:lnTo>
                        <a:pt x="0" y="10"/>
                      </a:lnTo>
                      <a:lnTo>
                        <a:pt x="2" y="12"/>
                      </a:lnTo>
                      <a:lnTo>
                        <a:pt x="3" y="11"/>
                      </a:lnTo>
                      <a:lnTo>
                        <a:pt x="6" y="9"/>
                      </a:lnTo>
                      <a:lnTo>
                        <a:pt x="6" y="7"/>
                      </a:lnTo>
                      <a:lnTo>
                        <a:pt x="5" y="6"/>
                      </a:lnTo>
                      <a:lnTo>
                        <a:pt x="4" y="3"/>
                      </a:lnTo>
                      <a:lnTo>
                        <a:pt x="2" y="1"/>
                      </a:lnTo>
                      <a:lnTo>
                        <a:pt x="0" y="0"/>
                      </a:lnTo>
                      <a:lnTo>
                        <a:pt x="1" y="2"/>
                      </a:lnTo>
                      <a:lnTo>
                        <a:pt x="1" y="5"/>
                      </a:lnTo>
                      <a:lnTo>
                        <a:pt x="2" y="6"/>
                      </a:lnTo>
                      <a:lnTo>
                        <a:pt x="3" y="8"/>
                      </a:lnTo>
                      <a:lnTo>
                        <a:pt x="2" y="7"/>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9" name="Freeform 455">
                  <a:extLst>
                    <a:ext uri="{FF2B5EF4-FFF2-40B4-BE49-F238E27FC236}">
                      <a16:creationId xmlns:a16="http://schemas.microsoft.com/office/drawing/2014/main" id="{A208B894-00E7-8149-83E0-8504FC00542E}"/>
                    </a:ext>
                  </a:extLst>
                </p:cNvPr>
                <p:cNvSpPr>
                  <a:spLocks/>
                </p:cNvSpPr>
                <p:nvPr/>
              </p:nvSpPr>
              <p:spPr bwMode="auto">
                <a:xfrm>
                  <a:off x="5468" y="2935"/>
                  <a:ext cx="8" cy="16"/>
                </a:xfrm>
                <a:custGeom>
                  <a:avLst/>
                  <a:gdLst>
                    <a:gd name="T0" fmla="*/ 8 w 8"/>
                    <a:gd name="T1" fmla="*/ 0 h 16"/>
                    <a:gd name="T2" fmla="*/ 6 w 8"/>
                    <a:gd name="T3" fmla="*/ 0 h 16"/>
                    <a:gd name="T4" fmla="*/ 5 w 8"/>
                    <a:gd name="T5" fmla="*/ 1 h 16"/>
                    <a:gd name="T6" fmla="*/ 5 w 8"/>
                    <a:gd name="T7" fmla="*/ 3 h 16"/>
                    <a:gd name="T8" fmla="*/ 1 w 8"/>
                    <a:gd name="T9" fmla="*/ 7 h 16"/>
                    <a:gd name="T10" fmla="*/ 1 w 8"/>
                    <a:gd name="T11" fmla="*/ 8 h 16"/>
                    <a:gd name="T12" fmla="*/ 2 w 8"/>
                    <a:gd name="T13" fmla="*/ 10 h 16"/>
                    <a:gd name="T14" fmla="*/ 0 w 8"/>
                    <a:gd name="T15" fmla="*/ 11 h 16"/>
                    <a:gd name="T16" fmla="*/ 0 w 8"/>
                    <a:gd name="T17" fmla="*/ 14 h 16"/>
                    <a:gd name="T18" fmla="*/ 2 w 8"/>
                    <a:gd name="T19" fmla="*/ 16 h 16"/>
                    <a:gd name="T20" fmla="*/ 3 w 8"/>
                    <a:gd name="T21" fmla="*/ 15 h 16"/>
                    <a:gd name="T22" fmla="*/ 7 w 8"/>
                    <a:gd name="T23" fmla="*/ 11 h 16"/>
                    <a:gd name="T24" fmla="*/ 8 w 8"/>
                    <a:gd name="T25" fmla="*/ 6 h 16"/>
                    <a:gd name="T26" fmla="*/ 7 w 8"/>
                    <a:gd name="T27" fmla="*/ 4 h 16"/>
                    <a:gd name="T28" fmla="*/ 8 w 8"/>
                    <a:gd name="T29" fmla="*/ 2 h 16"/>
                    <a:gd name="T30" fmla="*/ 8 w 8"/>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6">
                      <a:moveTo>
                        <a:pt x="8" y="0"/>
                      </a:moveTo>
                      <a:lnTo>
                        <a:pt x="6" y="0"/>
                      </a:lnTo>
                      <a:lnTo>
                        <a:pt x="5" y="1"/>
                      </a:lnTo>
                      <a:lnTo>
                        <a:pt x="5" y="3"/>
                      </a:lnTo>
                      <a:lnTo>
                        <a:pt x="1" y="7"/>
                      </a:lnTo>
                      <a:lnTo>
                        <a:pt x="1" y="8"/>
                      </a:lnTo>
                      <a:lnTo>
                        <a:pt x="2" y="10"/>
                      </a:lnTo>
                      <a:lnTo>
                        <a:pt x="0" y="11"/>
                      </a:lnTo>
                      <a:lnTo>
                        <a:pt x="0" y="14"/>
                      </a:lnTo>
                      <a:lnTo>
                        <a:pt x="2" y="16"/>
                      </a:lnTo>
                      <a:lnTo>
                        <a:pt x="3" y="15"/>
                      </a:lnTo>
                      <a:lnTo>
                        <a:pt x="7" y="11"/>
                      </a:lnTo>
                      <a:lnTo>
                        <a:pt x="8" y="6"/>
                      </a:lnTo>
                      <a:lnTo>
                        <a:pt x="7"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0" name="Freeform 456">
                  <a:extLst>
                    <a:ext uri="{FF2B5EF4-FFF2-40B4-BE49-F238E27FC236}">
                      <a16:creationId xmlns:a16="http://schemas.microsoft.com/office/drawing/2014/main" id="{40F4402E-2595-FE45-BD83-5F0885D5C855}"/>
                    </a:ext>
                  </a:extLst>
                </p:cNvPr>
                <p:cNvSpPr>
                  <a:spLocks/>
                </p:cNvSpPr>
                <p:nvPr/>
              </p:nvSpPr>
              <p:spPr bwMode="auto">
                <a:xfrm>
                  <a:off x="5573" y="2952"/>
                  <a:ext cx="5" cy="5"/>
                </a:xfrm>
                <a:custGeom>
                  <a:avLst/>
                  <a:gdLst>
                    <a:gd name="T0" fmla="*/ 2 w 5"/>
                    <a:gd name="T1" fmla="*/ 0 h 5"/>
                    <a:gd name="T2" fmla="*/ 0 w 5"/>
                    <a:gd name="T3" fmla="*/ 4 h 5"/>
                    <a:gd name="T4" fmla="*/ 2 w 5"/>
                    <a:gd name="T5" fmla="*/ 4 h 5"/>
                    <a:gd name="T6" fmla="*/ 4 w 5"/>
                    <a:gd name="T7" fmla="*/ 5 h 5"/>
                    <a:gd name="T8" fmla="*/ 5 w 5"/>
                    <a:gd name="T9" fmla="*/ 4 h 5"/>
                    <a:gd name="T10" fmla="*/ 4 w 5"/>
                    <a:gd name="T11" fmla="*/ 0 h 5"/>
                    <a:gd name="T12" fmla="*/ 2 w 5"/>
                    <a:gd name="T13" fmla="*/ 0 h 5"/>
                    <a:gd name="T14" fmla="*/ 2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0"/>
                      </a:moveTo>
                      <a:lnTo>
                        <a:pt x="0" y="4"/>
                      </a:lnTo>
                      <a:lnTo>
                        <a:pt x="2" y="4"/>
                      </a:lnTo>
                      <a:lnTo>
                        <a:pt x="4" y="5"/>
                      </a:lnTo>
                      <a:lnTo>
                        <a:pt x="5" y="4"/>
                      </a:lnTo>
                      <a:lnTo>
                        <a:pt x="4" y="0"/>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1" name="Freeform 457">
                  <a:extLst>
                    <a:ext uri="{FF2B5EF4-FFF2-40B4-BE49-F238E27FC236}">
                      <a16:creationId xmlns:a16="http://schemas.microsoft.com/office/drawing/2014/main" id="{8EDC8C4C-D484-574E-8B12-E0EF03B14DD6}"/>
                    </a:ext>
                  </a:extLst>
                </p:cNvPr>
                <p:cNvSpPr>
                  <a:spLocks/>
                </p:cNvSpPr>
                <p:nvPr/>
              </p:nvSpPr>
              <p:spPr bwMode="auto">
                <a:xfrm>
                  <a:off x="5355" y="2959"/>
                  <a:ext cx="55" cy="35"/>
                </a:xfrm>
                <a:custGeom>
                  <a:avLst/>
                  <a:gdLst>
                    <a:gd name="T0" fmla="*/ 26 w 55"/>
                    <a:gd name="T1" fmla="*/ 18 h 35"/>
                    <a:gd name="T2" fmla="*/ 27 w 55"/>
                    <a:gd name="T3" fmla="*/ 18 h 35"/>
                    <a:gd name="T4" fmla="*/ 28 w 55"/>
                    <a:gd name="T5" fmla="*/ 18 h 35"/>
                    <a:gd name="T6" fmla="*/ 30 w 55"/>
                    <a:gd name="T7" fmla="*/ 14 h 35"/>
                    <a:gd name="T8" fmla="*/ 33 w 55"/>
                    <a:gd name="T9" fmla="*/ 14 h 35"/>
                    <a:gd name="T10" fmla="*/ 36 w 55"/>
                    <a:gd name="T11" fmla="*/ 14 h 35"/>
                    <a:gd name="T12" fmla="*/ 41 w 55"/>
                    <a:gd name="T13" fmla="*/ 13 h 35"/>
                    <a:gd name="T14" fmla="*/ 45 w 55"/>
                    <a:gd name="T15" fmla="*/ 10 h 35"/>
                    <a:gd name="T16" fmla="*/ 50 w 55"/>
                    <a:gd name="T17" fmla="*/ 8 h 35"/>
                    <a:gd name="T18" fmla="*/ 50 w 55"/>
                    <a:gd name="T19" fmla="*/ 6 h 35"/>
                    <a:gd name="T20" fmla="*/ 52 w 55"/>
                    <a:gd name="T21" fmla="*/ 6 h 35"/>
                    <a:gd name="T22" fmla="*/ 55 w 55"/>
                    <a:gd name="T23" fmla="*/ 4 h 35"/>
                    <a:gd name="T24" fmla="*/ 55 w 55"/>
                    <a:gd name="T25" fmla="*/ 2 h 35"/>
                    <a:gd name="T26" fmla="*/ 54 w 55"/>
                    <a:gd name="T27" fmla="*/ 0 h 35"/>
                    <a:gd name="T28" fmla="*/ 48 w 55"/>
                    <a:gd name="T29" fmla="*/ 2 h 35"/>
                    <a:gd name="T30" fmla="*/ 45 w 55"/>
                    <a:gd name="T31" fmla="*/ 2 h 35"/>
                    <a:gd name="T32" fmla="*/ 42 w 55"/>
                    <a:gd name="T33" fmla="*/ 3 h 35"/>
                    <a:gd name="T34" fmla="*/ 39 w 55"/>
                    <a:gd name="T35" fmla="*/ 3 h 35"/>
                    <a:gd name="T36" fmla="*/ 35 w 55"/>
                    <a:gd name="T37" fmla="*/ 4 h 35"/>
                    <a:gd name="T38" fmla="*/ 29 w 55"/>
                    <a:gd name="T39" fmla="*/ 4 h 35"/>
                    <a:gd name="T40" fmla="*/ 25 w 55"/>
                    <a:gd name="T41" fmla="*/ 8 h 35"/>
                    <a:gd name="T42" fmla="*/ 21 w 55"/>
                    <a:gd name="T43" fmla="*/ 10 h 35"/>
                    <a:gd name="T44" fmla="*/ 20 w 55"/>
                    <a:gd name="T45" fmla="*/ 11 h 35"/>
                    <a:gd name="T46" fmla="*/ 18 w 55"/>
                    <a:gd name="T47" fmla="*/ 11 h 35"/>
                    <a:gd name="T48" fmla="*/ 16 w 55"/>
                    <a:gd name="T49" fmla="*/ 12 h 35"/>
                    <a:gd name="T50" fmla="*/ 12 w 55"/>
                    <a:gd name="T51" fmla="*/ 13 h 35"/>
                    <a:gd name="T52" fmla="*/ 10 w 55"/>
                    <a:gd name="T53" fmla="*/ 15 h 35"/>
                    <a:gd name="T54" fmla="*/ 9 w 55"/>
                    <a:gd name="T55" fmla="*/ 16 h 35"/>
                    <a:gd name="T56" fmla="*/ 6 w 55"/>
                    <a:gd name="T57" fmla="*/ 18 h 35"/>
                    <a:gd name="T58" fmla="*/ 5 w 55"/>
                    <a:gd name="T59" fmla="*/ 21 h 35"/>
                    <a:gd name="T60" fmla="*/ 2 w 55"/>
                    <a:gd name="T61" fmla="*/ 27 h 35"/>
                    <a:gd name="T62" fmla="*/ 2 w 55"/>
                    <a:gd name="T63" fmla="*/ 28 h 35"/>
                    <a:gd name="T64" fmla="*/ 3 w 55"/>
                    <a:gd name="T65" fmla="*/ 30 h 35"/>
                    <a:gd name="T66" fmla="*/ 4 w 55"/>
                    <a:gd name="T67" fmla="*/ 31 h 35"/>
                    <a:gd name="T68" fmla="*/ 2 w 55"/>
                    <a:gd name="T69" fmla="*/ 31 h 35"/>
                    <a:gd name="T70" fmla="*/ 1 w 55"/>
                    <a:gd name="T71" fmla="*/ 30 h 35"/>
                    <a:gd name="T72" fmla="*/ 0 w 55"/>
                    <a:gd name="T73" fmla="*/ 34 h 35"/>
                    <a:gd name="T74" fmla="*/ 2 w 55"/>
                    <a:gd name="T75" fmla="*/ 35 h 35"/>
                    <a:gd name="T76" fmla="*/ 6 w 55"/>
                    <a:gd name="T77" fmla="*/ 35 h 35"/>
                    <a:gd name="T78" fmla="*/ 10 w 55"/>
                    <a:gd name="T79" fmla="*/ 31 h 35"/>
                    <a:gd name="T80" fmla="*/ 13 w 55"/>
                    <a:gd name="T81" fmla="*/ 31 h 35"/>
                    <a:gd name="T82" fmla="*/ 15 w 55"/>
                    <a:gd name="T83" fmla="*/ 31 h 35"/>
                    <a:gd name="T84" fmla="*/ 18 w 55"/>
                    <a:gd name="T85" fmla="*/ 28 h 35"/>
                    <a:gd name="T86" fmla="*/ 19 w 55"/>
                    <a:gd name="T87" fmla="*/ 25 h 35"/>
                    <a:gd name="T88" fmla="*/ 25 w 55"/>
                    <a:gd name="T89" fmla="*/ 21 h 35"/>
                    <a:gd name="T90" fmla="*/ 26 w 55"/>
                    <a:gd name="T9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35">
                      <a:moveTo>
                        <a:pt x="26" y="18"/>
                      </a:moveTo>
                      <a:lnTo>
                        <a:pt x="27" y="18"/>
                      </a:lnTo>
                      <a:lnTo>
                        <a:pt x="28" y="18"/>
                      </a:lnTo>
                      <a:lnTo>
                        <a:pt x="30" y="14"/>
                      </a:lnTo>
                      <a:lnTo>
                        <a:pt x="33" y="14"/>
                      </a:lnTo>
                      <a:lnTo>
                        <a:pt x="36" y="14"/>
                      </a:lnTo>
                      <a:lnTo>
                        <a:pt x="41" y="13"/>
                      </a:lnTo>
                      <a:lnTo>
                        <a:pt x="45" y="10"/>
                      </a:lnTo>
                      <a:lnTo>
                        <a:pt x="50" y="8"/>
                      </a:lnTo>
                      <a:lnTo>
                        <a:pt x="50" y="6"/>
                      </a:lnTo>
                      <a:lnTo>
                        <a:pt x="52" y="6"/>
                      </a:lnTo>
                      <a:lnTo>
                        <a:pt x="55" y="4"/>
                      </a:lnTo>
                      <a:lnTo>
                        <a:pt x="55" y="2"/>
                      </a:lnTo>
                      <a:lnTo>
                        <a:pt x="54" y="0"/>
                      </a:lnTo>
                      <a:lnTo>
                        <a:pt x="48" y="2"/>
                      </a:lnTo>
                      <a:lnTo>
                        <a:pt x="45" y="2"/>
                      </a:lnTo>
                      <a:lnTo>
                        <a:pt x="42" y="3"/>
                      </a:lnTo>
                      <a:lnTo>
                        <a:pt x="39" y="3"/>
                      </a:lnTo>
                      <a:lnTo>
                        <a:pt x="35" y="4"/>
                      </a:lnTo>
                      <a:lnTo>
                        <a:pt x="29" y="4"/>
                      </a:lnTo>
                      <a:lnTo>
                        <a:pt x="25" y="8"/>
                      </a:lnTo>
                      <a:lnTo>
                        <a:pt x="21" y="10"/>
                      </a:lnTo>
                      <a:lnTo>
                        <a:pt x="20" y="11"/>
                      </a:lnTo>
                      <a:lnTo>
                        <a:pt x="18" y="11"/>
                      </a:lnTo>
                      <a:lnTo>
                        <a:pt x="16" y="12"/>
                      </a:lnTo>
                      <a:lnTo>
                        <a:pt x="12" y="13"/>
                      </a:lnTo>
                      <a:lnTo>
                        <a:pt x="10" y="15"/>
                      </a:lnTo>
                      <a:lnTo>
                        <a:pt x="9" y="16"/>
                      </a:lnTo>
                      <a:lnTo>
                        <a:pt x="6" y="18"/>
                      </a:lnTo>
                      <a:lnTo>
                        <a:pt x="5" y="21"/>
                      </a:lnTo>
                      <a:lnTo>
                        <a:pt x="2" y="27"/>
                      </a:lnTo>
                      <a:lnTo>
                        <a:pt x="2" y="28"/>
                      </a:lnTo>
                      <a:lnTo>
                        <a:pt x="3" y="30"/>
                      </a:lnTo>
                      <a:lnTo>
                        <a:pt x="4" y="31"/>
                      </a:lnTo>
                      <a:lnTo>
                        <a:pt x="2" y="31"/>
                      </a:lnTo>
                      <a:lnTo>
                        <a:pt x="1" y="30"/>
                      </a:lnTo>
                      <a:lnTo>
                        <a:pt x="0" y="34"/>
                      </a:lnTo>
                      <a:lnTo>
                        <a:pt x="2" y="35"/>
                      </a:lnTo>
                      <a:lnTo>
                        <a:pt x="6" y="35"/>
                      </a:lnTo>
                      <a:lnTo>
                        <a:pt x="10" y="31"/>
                      </a:lnTo>
                      <a:lnTo>
                        <a:pt x="13" y="31"/>
                      </a:lnTo>
                      <a:lnTo>
                        <a:pt x="15" y="31"/>
                      </a:lnTo>
                      <a:lnTo>
                        <a:pt x="18" y="28"/>
                      </a:lnTo>
                      <a:lnTo>
                        <a:pt x="19" y="25"/>
                      </a:lnTo>
                      <a:lnTo>
                        <a:pt x="25" y="21"/>
                      </a:lnTo>
                      <a:lnTo>
                        <a:pt x="26"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2" name="Freeform 458">
                  <a:extLst>
                    <a:ext uri="{FF2B5EF4-FFF2-40B4-BE49-F238E27FC236}">
                      <a16:creationId xmlns:a16="http://schemas.microsoft.com/office/drawing/2014/main" id="{CCB9D329-1AF8-0441-B4FB-CC279CF80502}"/>
                    </a:ext>
                  </a:extLst>
                </p:cNvPr>
                <p:cNvSpPr>
                  <a:spLocks/>
                </p:cNvSpPr>
                <p:nvPr/>
              </p:nvSpPr>
              <p:spPr bwMode="auto">
                <a:xfrm>
                  <a:off x="5433" y="2955"/>
                  <a:ext cx="4" cy="1"/>
                </a:xfrm>
                <a:custGeom>
                  <a:avLst/>
                  <a:gdLst>
                    <a:gd name="T0" fmla="*/ 4 w 4"/>
                    <a:gd name="T1" fmla="*/ 1 h 1"/>
                    <a:gd name="T2" fmla="*/ 3 w 4"/>
                    <a:gd name="T3" fmla="*/ 0 h 1"/>
                    <a:gd name="T4" fmla="*/ 0 w 4"/>
                    <a:gd name="T5" fmla="*/ 0 h 1"/>
                    <a:gd name="T6" fmla="*/ 2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lnTo>
                        <a:pt x="3" y="0"/>
                      </a:lnTo>
                      <a:lnTo>
                        <a:pt x="0" y="0"/>
                      </a:lnTo>
                      <a:lnTo>
                        <a:pt x="2" y="1"/>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3" name="Freeform 459">
                  <a:extLst>
                    <a:ext uri="{FF2B5EF4-FFF2-40B4-BE49-F238E27FC236}">
                      <a16:creationId xmlns:a16="http://schemas.microsoft.com/office/drawing/2014/main" id="{20FF595F-4743-9C4D-8EAD-910BE4AEAECC}"/>
                    </a:ext>
                  </a:extLst>
                </p:cNvPr>
                <p:cNvSpPr>
                  <a:spLocks/>
                </p:cNvSpPr>
                <p:nvPr/>
              </p:nvSpPr>
              <p:spPr bwMode="auto">
                <a:xfrm>
                  <a:off x="5423" y="2859"/>
                  <a:ext cx="42" cy="19"/>
                </a:xfrm>
                <a:custGeom>
                  <a:avLst/>
                  <a:gdLst>
                    <a:gd name="T0" fmla="*/ 17 w 42"/>
                    <a:gd name="T1" fmla="*/ 11 h 19"/>
                    <a:gd name="T2" fmla="*/ 23 w 42"/>
                    <a:gd name="T3" fmla="*/ 12 h 19"/>
                    <a:gd name="T4" fmla="*/ 24 w 42"/>
                    <a:gd name="T5" fmla="*/ 11 h 19"/>
                    <a:gd name="T6" fmla="*/ 27 w 42"/>
                    <a:gd name="T7" fmla="*/ 11 h 19"/>
                    <a:gd name="T8" fmla="*/ 33 w 42"/>
                    <a:gd name="T9" fmla="*/ 14 h 19"/>
                    <a:gd name="T10" fmla="*/ 35 w 42"/>
                    <a:gd name="T11" fmla="*/ 15 h 19"/>
                    <a:gd name="T12" fmla="*/ 38 w 42"/>
                    <a:gd name="T13" fmla="*/ 19 h 19"/>
                    <a:gd name="T14" fmla="*/ 41 w 42"/>
                    <a:gd name="T15" fmla="*/ 19 h 19"/>
                    <a:gd name="T16" fmla="*/ 42 w 42"/>
                    <a:gd name="T17" fmla="*/ 16 h 19"/>
                    <a:gd name="T18" fmla="*/ 41 w 42"/>
                    <a:gd name="T19" fmla="*/ 9 h 19"/>
                    <a:gd name="T20" fmla="*/ 34 w 42"/>
                    <a:gd name="T21" fmla="*/ 4 h 19"/>
                    <a:gd name="T22" fmla="*/ 28 w 42"/>
                    <a:gd name="T23" fmla="*/ 4 h 19"/>
                    <a:gd name="T24" fmla="*/ 25 w 42"/>
                    <a:gd name="T25" fmla="*/ 0 h 19"/>
                    <a:gd name="T26" fmla="*/ 22 w 42"/>
                    <a:gd name="T27" fmla="*/ 0 h 19"/>
                    <a:gd name="T28" fmla="*/ 20 w 42"/>
                    <a:gd name="T29" fmla="*/ 3 h 19"/>
                    <a:gd name="T30" fmla="*/ 17 w 42"/>
                    <a:gd name="T31" fmla="*/ 3 h 19"/>
                    <a:gd name="T32" fmla="*/ 15 w 42"/>
                    <a:gd name="T33" fmla="*/ 1 h 19"/>
                    <a:gd name="T34" fmla="*/ 10 w 42"/>
                    <a:gd name="T35" fmla="*/ 2 h 19"/>
                    <a:gd name="T36" fmla="*/ 5 w 42"/>
                    <a:gd name="T37" fmla="*/ 2 h 19"/>
                    <a:gd name="T38" fmla="*/ 3 w 42"/>
                    <a:gd name="T39" fmla="*/ 4 h 19"/>
                    <a:gd name="T40" fmla="*/ 3 w 42"/>
                    <a:gd name="T41" fmla="*/ 6 h 19"/>
                    <a:gd name="T42" fmla="*/ 1 w 42"/>
                    <a:gd name="T43" fmla="*/ 7 h 19"/>
                    <a:gd name="T44" fmla="*/ 0 w 42"/>
                    <a:gd name="T45" fmla="*/ 10 h 19"/>
                    <a:gd name="T46" fmla="*/ 1 w 42"/>
                    <a:gd name="T47" fmla="*/ 11 h 19"/>
                    <a:gd name="T48" fmla="*/ 3 w 42"/>
                    <a:gd name="T49" fmla="*/ 11 h 19"/>
                    <a:gd name="T50" fmla="*/ 5 w 42"/>
                    <a:gd name="T51" fmla="*/ 7 h 19"/>
                    <a:gd name="T52" fmla="*/ 7 w 42"/>
                    <a:gd name="T53" fmla="*/ 10 h 19"/>
                    <a:gd name="T54" fmla="*/ 8 w 42"/>
                    <a:gd name="T55" fmla="*/ 12 h 19"/>
                    <a:gd name="T56" fmla="*/ 11 w 42"/>
                    <a:gd name="T57" fmla="*/ 11 h 19"/>
                    <a:gd name="T58" fmla="*/ 13 w 42"/>
                    <a:gd name="T59" fmla="*/ 8 h 19"/>
                    <a:gd name="T60" fmla="*/ 15 w 42"/>
                    <a:gd name="T61" fmla="*/ 8 h 19"/>
                    <a:gd name="T62" fmla="*/ 17 w 42"/>
                    <a:gd name="T6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9">
                      <a:moveTo>
                        <a:pt x="17" y="11"/>
                      </a:moveTo>
                      <a:lnTo>
                        <a:pt x="23" y="12"/>
                      </a:lnTo>
                      <a:lnTo>
                        <a:pt x="24" y="11"/>
                      </a:lnTo>
                      <a:lnTo>
                        <a:pt x="27" y="11"/>
                      </a:lnTo>
                      <a:lnTo>
                        <a:pt x="33" y="14"/>
                      </a:lnTo>
                      <a:lnTo>
                        <a:pt x="35" y="15"/>
                      </a:lnTo>
                      <a:lnTo>
                        <a:pt x="38" y="19"/>
                      </a:lnTo>
                      <a:lnTo>
                        <a:pt x="41" y="19"/>
                      </a:lnTo>
                      <a:lnTo>
                        <a:pt x="42" y="16"/>
                      </a:lnTo>
                      <a:lnTo>
                        <a:pt x="41" y="9"/>
                      </a:lnTo>
                      <a:lnTo>
                        <a:pt x="34" y="4"/>
                      </a:lnTo>
                      <a:lnTo>
                        <a:pt x="28" y="4"/>
                      </a:lnTo>
                      <a:lnTo>
                        <a:pt x="25" y="0"/>
                      </a:lnTo>
                      <a:lnTo>
                        <a:pt x="22" y="0"/>
                      </a:lnTo>
                      <a:lnTo>
                        <a:pt x="20" y="3"/>
                      </a:lnTo>
                      <a:lnTo>
                        <a:pt x="17" y="3"/>
                      </a:lnTo>
                      <a:lnTo>
                        <a:pt x="15" y="1"/>
                      </a:lnTo>
                      <a:lnTo>
                        <a:pt x="10" y="2"/>
                      </a:lnTo>
                      <a:lnTo>
                        <a:pt x="5" y="2"/>
                      </a:lnTo>
                      <a:lnTo>
                        <a:pt x="3" y="4"/>
                      </a:lnTo>
                      <a:lnTo>
                        <a:pt x="3" y="6"/>
                      </a:lnTo>
                      <a:lnTo>
                        <a:pt x="1" y="7"/>
                      </a:lnTo>
                      <a:lnTo>
                        <a:pt x="0" y="10"/>
                      </a:lnTo>
                      <a:lnTo>
                        <a:pt x="1" y="11"/>
                      </a:lnTo>
                      <a:lnTo>
                        <a:pt x="3" y="11"/>
                      </a:lnTo>
                      <a:lnTo>
                        <a:pt x="5" y="7"/>
                      </a:lnTo>
                      <a:lnTo>
                        <a:pt x="7" y="10"/>
                      </a:lnTo>
                      <a:lnTo>
                        <a:pt x="8" y="12"/>
                      </a:lnTo>
                      <a:lnTo>
                        <a:pt x="11" y="11"/>
                      </a:lnTo>
                      <a:lnTo>
                        <a:pt x="13" y="8"/>
                      </a:lnTo>
                      <a:lnTo>
                        <a:pt x="15" y="8"/>
                      </a:lnTo>
                      <a:lnTo>
                        <a:pt x="17"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4" name="Freeform 460">
                  <a:extLst>
                    <a:ext uri="{FF2B5EF4-FFF2-40B4-BE49-F238E27FC236}">
                      <a16:creationId xmlns:a16="http://schemas.microsoft.com/office/drawing/2014/main" id="{B43D774C-7858-C640-94A5-C27ACFD6934F}"/>
                    </a:ext>
                  </a:extLst>
                </p:cNvPr>
                <p:cNvSpPr>
                  <a:spLocks/>
                </p:cNvSpPr>
                <p:nvPr/>
              </p:nvSpPr>
              <p:spPr bwMode="auto">
                <a:xfrm>
                  <a:off x="5330" y="2994"/>
                  <a:ext cx="5" cy="4"/>
                </a:xfrm>
                <a:custGeom>
                  <a:avLst/>
                  <a:gdLst>
                    <a:gd name="T0" fmla="*/ 2 w 5"/>
                    <a:gd name="T1" fmla="*/ 2 h 4"/>
                    <a:gd name="T2" fmla="*/ 0 w 5"/>
                    <a:gd name="T3" fmla="*/ 4 h 4"/>
                    <a:gd name="T4" fmla="*/ 2 w 5"/>
                    <a:gd name="T5" fmla="*/ 4 h 4"/>
                    <a:gd name="T6" fmla="*/ 5 w 5"/>
                    <a:gd name="T7" fmla="*/ 3 h 4"/>
                    <a:gd name="T8" fmla="*/ 4 w 5"/>
                    <a:gd name="T9" fmla="*/ 2 h 4"/>
                    <a:gd name="T10" fmla="*/ 2 w 5"/>
                    <a:gd name="T11" fmla="*/ 0 h 4"/>
                    <a:gd name="T12" fmla="*/ 2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2"/>
                      </a:moveTo>
                      <a:lnTo>
                        <a:pt x="0" y="4"/>
                      </a:lnTo>
                      <a:lnTo>
                        <a:pt x="2" y="4"/>
                      </a:lnTo>
                      <a:lnTo>
                        <a:pt x="5" y="3"/>
                      </a:lnTo>
                      <a:lnTo>
                        <a:pt x="4" y="2"/>
                      </a:lnTo>
                      <a:lnTo>
                        <a:pt x="2"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5" name="Freeform 461">
                  <a:extLst>
                    <a:ext uri="{FF2B5EF4-FFF2-40B4-BE49-F238E27FC236}">
                      <a16:creationId xmlns:a16="http://schemas.microsoft.com/office/drawing/2014/main" id="{2EF6186A-C4B9-3649-8A40-859F3D103ABF}"/>
                    </a:ext>
                  </a:extLst>
                </p:cNvPr>
                <p:cNvSpPr>
                  <a:spLocks/>
                </p:cNvSpPr>
                <p:nvPr/>
              </p:nvSpPr>
              <p:spPr bwMode="auto">
                <a:xfrm>
                  <a:off x="5304" y="2951"/>
                  <a:ext cx="47" cy="17"/>
                </a:xfrm>
                <a:custGeom>
                  <a:avLst/>
                  <a:gdLst>
                    <a:gd name="T0" fmla="*/ 47 w 61"/>
                    <a:gd name="T1" fmla="*/ 17 h 22"/>
                    <a:gd name="T2" fmla="*/ 49 w 61"/>
                    <a:gd name="T3" fmla="*/ 18 h 22"/>
                    <a:gd name="T4" fmla="*/ 51 w 61"/>
                    <a:gd name="T5" fmla="*/ 16 h 22"/>
                    <a:gd name="T6" fmla="*/ 55 w 61"/>
                    <a:gd name="T7" fmla="*/ 15 h 22"/>
                    <a:gd name="T8" fmla="*/ 57 w 61"/>
                    <a:gd name="T9" fmla="*/ 11 h 22"/>
                    <a:gd name="T10" fmla="*/ 60 w 61"/>
                    <a:gd name="T11" fmla="*/ 10 h 22"/>
                    <a:gd name="T12" fmla="*/ 61 w 61"/>
                    <a:gd name="T13" fmla="*/ 6 h 22"/>
                    <a:gd name="T14" fmla="*/ 61 w 61"/>
                    <a:gd name="T15" fmla="*/ 2 h 22"/>
                    <a:gd name="T16" fmla="*/ 57 w 61"/>
                    <a:gd name="T17" fmla="*/ 0 h 22"/>
                    <a:gd name="T18" fmla="*/ 54 w 61"/>
                    <a:gd name="T19" fmla="*/ 3 h 22"/>
                    <a:gd name="T20" fmla="*/ 56 w 61"/>
                    <a:gd name="T21" fmla="*/ 4 h 22"/>
                    <a:gd name="T22" fmla="*/ 53 w 61"/>
                    <a:gd name="T23" fmla="*/ 7 h 22"/>
                    <a:gd name="T24" fmla="*/ 50 w 61"/>
                    <a:gd name="T25" fmla="*/ 9 h 22"/>
                    <a:gd name="T26" fmla="*/ 48 w 61"/>
                    <a:gd name="T27" fmla="*/ 12 h 22"/>
                    <a:gd name="T28" fmla="*/ 44 w 61"/>
                    <a:gd name="T29" fmla="*/ 12 h 22"/>
                    <a:gd name="T30" fmla="*/ 42 w 61"/>
                    <a:gd name="T31" fmla="*/ 10 h 22"/>
                    <a:gd name="T32" fmla="*/ 36 w 61"/>
                    <a:gd name="T33" fmla="*/ 10 h 22"/>
                    <a:gd name="T34" fmla="*/ 33 w 61"/>
                    <a:gd name="T35" fmla="*/ 12 h 22"/>
                    <a:gd name="T36" fmla="*/ 28 w 61"/>
                    <a:gd name="T37" fmla="*/ 8 h 22"/>
                    <a:gd name="T38" fmla="*/ 23 w 61"/>
                    <a:gd name="T39" fmla="*/ 6 h 22"/>
                    <a:gd name="T40" fmla="*/ 20 w 61"/>
                    <a:gd name="T41" fmla="*/ 7 h 22"/>
                    <a:gd name="T42" fmla="*/ 16 w 61"/>
                    <a:gd name="T43" fmla="*/ 4 h 22"/>
                    <a:gd name="T44" fmla="*/ 7 w 61"/>
                    <a:gd name="T45" fmla="*/ 7 h 22"/>
                    <a:gd name="T46" fmla="*/ 2 w 61"/>
                    <a:gd name="T47" fmla="*/ 10 h 22"/>
                    <a:gd name="T48" fmla="*/ 1 w 61"/>
                    <a:gd name="T49" fmla="*/ 14 h 22"/>
                    <a:gd name="T50" fmla="*/ 2 w 61"/>
                    <a:gd name="T51" fmla="*/ 18 h 22"/>
                    <a:gd name="T52" fmla="*/ 5 w 61"/>
                    <a:gd name="T53" fmla="*/ 19 h 22"/>
                    <a:gd name="T54" fmla="*/ 7 w 61"/>
                    <a:gd name="T55" fmla="*/ 19 h 22"/>
                    <a:gd name="T56" fmla="*/ 10 w 61"/>
                    <a:gd name="T57" fmla="*/ 20 h 22"/>
                    <a:gd name="T58" fmla="*/ 12 w 61"/>
                    <a:gd name="T59" fmla="*/ 19 h 22"/>
                    <a:gd name="T60" fmla="*/ 15 w 61"/>
                    <a:gd name="T61" fmla="*/ 19 h 22"/>
                    <a:gd name="T62" fmla="*/ 17 w 61"/>
                    <a:gd name="T63" fmla="*/ 22 h 22"/>
                    <a:gd name="T64" fmla="*/ 21 w 61"/>
                    <a:gd name="T65" fmla="*/ 20 h 22"/>
                    <a:gd name="T66" fmla="*/ 23 w 61"/>
                    <a:gd name="T67" fmla="*/ 21 h 22"/>
                    <a:gd name="T68" fmla="*/ 25 w 61"/>
                    <a:gd name="T69" fmla="*/ 21 h 22"/>
                    <a:gd name="T70" fmla="*/ 26 w 61"/>
                    <a:gd name="T71" fmla="*/ 20 h 22"/>
                    <a:gd name="T72" fmla="*/ 30 w 61"/>
                    <a:gd name="T73" fmla="*/ 18 h 22"/>
                    <a:gd name="T74" fmla="*/ 36 w 61"/>
                    <a:gd name="T75" fmla="*/ 19 h 22"/>
                    <a:gd name="T76" fmla="*/ 41 w 61"/>
                    <a:gd name="T77" fmla="*/ 17 h 22"/>
                    <a:gd name="T78" fmla="*/ 47 w 61"/>
                    <a:gd name="T7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22">
                      <a:moveTo>
                        <a:pt x="47" y="17"/>
                      </a:moveTo>
                      <a:cubicBezTo>
                        <a:pt x="49" y="18"/>
                        <a:pt x="49" y="18"/>
                        <a:pt x="49" y="18"/>
                      </a:cubicBezTo>
                      <a:cubicBezTo>
                        <a:pt x="51" y="16"/>
                        <a:pt x="51" y="16"/>
                        <a:pt x="51" y="16"/>
                      </a:cubicBezTo>
                      <a:cubicBezTo>
                        <a:pt x="55" y="15"/>
                        <a:pt x="55" y="15"/>
                        <a:pt x="55" y="15"/>
                      </a:cubicBezTo>
                      <a:cubicBezTo>
                        <a:pt x="57" y="11"/>
                        <a:pt x="57" y="11"/>
                        <a:pt x="57" y="11"/>
                      </a:cubicBezTo>
                      <a:cubicBezTo>
                        <a:pt x="60" y="10"/>
                        <a:pt x="60" y="10"/>
                        <a:pt x="60" y="10"/>
                      </a:cubicBezTo>
                      <a:cubicBezTo>
                        <a:pt x="61" y="6"/>
                        <a:pt x="61" y="6"/>
                        <a:pt x="61" y="6"/>
                      </a:cubicBezTo>
                      <a:cubicBezTo>
                        <a:pt x="61" y="2"/>
                        <a:pt x="61" y="2"/>
                        <a:pt x="61" y="2"/>
                      </a:cubicBezTo>
                      <a:cubicBezTo>
                        <a:pt x="57" y="0"/>
                        <a:pt x="57" y="0"/>
                        <a:pt x="57" y="0"/>
                      </a:cubicBezTo>
                      <a:cubicBezTo>
                        <a:pt x="54" y="3"/>
                        <a:pt x="54" y="3"/>
                        <a:pt x="54" y="3"/>
                      </a:cubicBezTo>
                      <a:cubicBezTo>
                        <a:pt x="56" y="4"/>
                        <a:pt x="56" y="4"/>
                        <a:pt x="56" y="4"/>
                      </a:cubicBezTo>
                      <a:cubicBezTo>
                        <a:pt x="53" y="7"/>
                        <a:pt x="53" y="7"/>
                        <a:pt x="53" y="7"/>
                      </a:cubicBezTo>
                      <a:cubicBezTo>
                        <a:pt x="50" y="9"/>
                        <a:pt x="50" y="9"/>
                        <a:pt x="50" y="9"/>
                      </a:cubicBezTo>
                      <a:cubicBezTo>
                        <a:pt x="48" y="12"/>
                        <a:pt x="48" y="12"/>
                        <a:pt x="48" y="12"/>
                      </a:cubicBezTo>
                      <a:cubicBezTo>
                        <a:pt x="44" y="12"/>
                        <a:pt x="44" y="12"/>
                        <a:pt x="44" y="12"/>
                      </a:cubicBezTo>
                      <a:cubicBezTo>
                        <a:pt x="42" y="10"/>
                        <a:pt x="42" y="10"/>
                        <a:pt x="42" y="10"/>
                      </a:cubicBezTo>
                      <a:cubicBezTo>
                        <a:pt x="36" y="10"/>
                        <a:pt x="36" y="10"/>
                        <a:pt x="36" y="10"/>
                      </a:cubicBezTo>
                      <a:cubicBezTo>
                        <a:pt x="33" y="12"/>
                        <a:pt x="33" y="12"/>
                        <a:pt x="33" y="12"/>
                      </a:cubicBezTo>
                      <a:cubicBezTo>
                        <a:pt x="28" y="8"/>
                        <a:pt x="28" y="8"/>
                        <a:pt x="28" y="8"/>
                      </a:cubicBezTo>
                      <a:cubicBezTo>
                        <a:pt x="23" y="6"/>
                        <a:pt x="23" y="6"/>
                        <a:pt x="23" y="6"/>
                      </a:cubicBezTo>
                      <a:cubicBezTo>
                        <a:pt x="20" y="7"/>
                        <a:pt x="20" y="7"/>
                        <a:pt x="20" y="7"/>
                      </a:cubicBezTo>
                      <a:cubicBezTo>
                        <a:pt x="16" y="4"/>
                        <a:pt x="16" y="4"/>
                        <a:pt x="16" y="4"/>
                      </a:cubicBezTo>
                      <a:cubicBezTo>
                        <a:pt x="7" y="7"/>
                        <a:pt x="7" y="7"/>
                        <a:pt x="7" y="7"/>
                      </a:cubicBezTo>
                      <a:cubicBezTo>
                        <a:pt x="2" y="10"/>
                        <a:pt x="2" y="10"/>
                        <a:pt x="2" y="10"/>
                      </a:cubicBezTo>
                      <a:cubicBezTo>
                        <a:pt x="2" y="10"/>
                        <a:pt x="0" y="14"/>
                        <a:pt x="1" y="14"/>
                      </a:cubicBezTo>
                      <a:cubicBezTo>
                        <a:pt x="2" y="18"/>
                        <a:pt x="2" y="18"/>
                        <a:pt x="2" y="18"/>
                      </a:cubicBezTo>
                      <a:cubicBezTo>
                        <a:pt x="5" y="19"/>
                        <a:pt x="5" y="19"/>
                        <a:pt x="5" y="19"/>
                      </a:cubicBezTo>
                      <a:cubicBezTo>
                        <a:pt x="7" y="19"/>
                        <a:pt x="7" y="19"/>
                        <a:pt x="7" y="19"/>
                      </a:cubicBezTo>
                      <a:cubicBezTo>
                        <a:pt x="10" y="20"/>
                        <a:pt x="10" y="20"/>
                        <a:pt x="10" y="20"/>
                      </a:cubicBezTo>
                      <a:cubicBezTo>
                        <a:pt x="12" y="19"/>
                        <a:pt x="12" y="19"/>
                        <a:pt x="12" y="19"/>
                      </a:cubicBezTo>
                      <a:cubicBezTo>
                        <a:pt x="15" y="19"/>
                        <a:pt x="15" y="19"/>
                        <a:pt x="15" y="19"/>
                      </a:cubicBezTo>
                      <a:cubicBezTo>
                        <a:pt x="17" y="22"/>
                        <a:pt x="17" y="22"/>
                        <a:pt x="17" y="22"/>
                      </a:cubicBezTo>
                      <a:cubicBezTo>
                        <a:pt x="21" y="20"/>
                        <a:pt x="21" y="20"/>
                        <a:pt x="21" y="20"/>
                      </a:cubicBezTo>
                      <a:cubicBezTo>
                        <a:pt x="23" y="21"/>
                        <a:pt x="23" y="21"/>
                        <a:pt x="23" y="21"/>
                      </a:cubicBezTo>
                      <a:cubicBezTo>
                        <a:pt x="25" y="21"/>
                        <a:pt x="25" y="21"/>
                        <a:pt x="25" y="21"/>
                      </a:cubicBezTo>
                      <a:cubicBezTo>
                        <a:pt x="26" y="20"/>
                        <a:pt x="26" y="20"/>
                        <a:pt x="26" y="20"/>
                      </a:cubicBezTo>
                      <a:cubicBezTo>
                        <a:pt x="30" y="18"/>
                        <a:pt x="30" y="18"/>
                        <a:pt x="30" y="18"/>
                      </a:cubicBezTo>
                      <a:cubicBezTo>
                        <a:pt x="36" y="19"/>
                        <a:pt x="36" y="19"/>
                        <a:pt x="36" y="19"/>
                      </a:cubicBezTo>
                      <a:cubicBezTo>
                        <a:pt x="41" y="17"/>
                        <a:pt x="41" y="17"/>
                        <a:pt x="41" y="17"/>
                      </a:cubicBezTo>
                      <a:lnTo>
                        <a:pt x="4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6" name="Rectangle 462">
                  <a:extLst>
                    <a:ext uri="{FF2B5EF4-FFF2-40B4-BE49-F238E27FC236}">
                      <a16:creationId xmlns:a16="http://schemas.microsoft.com/office/drawing/2014/main" id="{C4DC7091-D058-C745-B7E1-CC361D8C3930}"/>
                    </a:ext>
                  </a:extLst>
                </p:cNvPr>
                <p:cNvSpPr>
                  <a:spLocks noChangeArrowheads="1"/>
                </p:cNvSpPr>
                <p:nvPr/>
              </p:nvSpPr>
              <p:spPr bwMode="auto">
                <a:xfrm>
                  <a:off x="5433" y="2873"/>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7" name="Freeform 463">
                  <a:extLst>
                    <a:ext uri="{FF2B5EF4-FFF2-40B4-BE49-F238E27FC236}">
                      <a16:creationId xmlns:a16="http://schemas.microsoft.com/office/drawing/2014/main" id="{C844862B-D58A-E648-968D-81FBB8337B9B}"/>
                    </a:ext>
                  </a:extLst>
                </p:cNvPr>
                <p:cNvSpPr>
                  <a:spLocks/>
                </p:cNvSpPr>
                <p:nvPr/>
              </p:nvSpPr>
              <p:spPr bwMode="auto">
                <a:xfrm>
                  <a:off x="5479" y="2931"/>
                  <a:ext cx="2" cy="2"/>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8" name="Freeform 464">
                  <a:extLst>
                    <a:ext uri="{FF2B5EF4-FFF2-40B4-BE49-F238E27FC236}">
                      <a16:creationId xmlns:a16="http://schemas.microsoft.com/office/drawing/2014/main" id="{E995170F-3D8C-E34C-8CEF-5249429F633A}"/>
                    </a:ext>
                  </a:extLst>
                </p:cNvPr>
                <p:cNvSpPr>
                  <a:spLocks/>
                </p:cNvSpPr>
                <p:nvPr/>
              </p:nvSpPr>
              <p:spPr bwMode="auto">
                <a:xfrm>
                  <a:off x="5477" y="2934"/>
                  <a:ext cx="3" cy="2"/>
                </a:xfrm>
                <a:custGeom>
                  <a:avLst/>
                  <a:gdLst>
                    <a:gd name="T0" fmla="*/ 3 w 3"/>
                    <a:gd name="T1" fmla="*/ 2 h 2"/>
                    <a:gd name="T2" fmla="*/ 2 w 3"/>
                    <a:gd name="T3" fmla="*/ 1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2" y="1"/>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9" name="Freeform 465">
                  <a:extLst>
                    <a:ext uri="{FF2B5EF4-FFF2-40B4-BE49-F238E27FC236}">
                      <a16:creationId xmlns:a16="http://schemas.microsoft.com/office/drawing/2014/main" id="{F47283DE-B51C-154F-B5E8-2BE8E679DB72}"/>
                    </a:ext>
                  </a:extLst>
                </p:cNvPr>
                <p:cNvSpPr>
                  <a:spLocks/>
                </p:cNvSpPr>
                <p:nvPr/>
              </p:nvSpPr>
              <p:spPr bwMode="auto">
                <a:xfrm>
                  <a:off x="5260" y="2952"/>
                  <a:ext cx="35" cy="18"/>
                </a:xfrm>
                <a:custGeom>
                  <a:avLst/>
                  <a:gdLst>
                    <a:gd name="T0" fmla="*/ 2 w 45"/>
                    <a:gd name="T1" fmla="*/ 21 h 23"/>
                    <a:gd name="T2" fmla="*/ 5 w 45"/>
                    <a:gd name="T3" fmla="*/ 23 h 23"/>
                    <a:gd name="T4" fmla="*/ 10 w 45"/>
                    <a:gd name="T5" fmla="*/ 22 h 23"/>
                    <a:gd name="T6" fmla="*/ 12 w 45"/>
                    <a:gd name="T7" fmla="*/ 23 h 23"/>
                    <a:gd name="T8" fmla="*/ 16 w 45"/>
                    <a:gd name="T9" fmla="*/ 21 h 23"/>
                    <a:gd name="T10" fmla="*/ 18 w 45"/>
                    <a:gd name="T11" fmla="*/ 19 h 23"/>
                    <a:gd name="T12" fmla="*/ 21 w 45"/>
                    <a:gd name="T13" fmla="*/ 20 h 23"/>
                    <a:gd name="T14" fmla="*/ 25 w 45"/>
                    <a:gd name="T15" fmla="*/ 18 h 23"/>
                    <a:gd name="T16" fmla="*/ 29 w 45"/>
                    <a:gd name="T17" fmla="*/ 19 h 23"/>
                    <a:gd name="T18" fmla="*/ 33 w 45"/>
                    <a:gd name="T19" fmla="*/ 15 h 23"/>
                    <a:gd name="T20" fmla="*/ 34 w 45"/>
                    <a:gd name="T21" fmla="*/ 18 h 23"/>
                    <a:gd name="T22" fmla="*/ 37 w 45"/>
                    <a:gd name="T23" fmla="*/ 17 h 23"/>
                    <a:gd name="T24" fmla="*/ 42 w 45"/>
                    <a:gd name="T25" fmla="*/ 18 h 23"/>
                    <a:gd name="T26" fmla="*/ 40 w 45"/>
                    <a:gd name="T27" fmla="*/ 16 h 23"/>
                    <a:gd name="T28" fmla="*/ 45 w 45"/>
                    <a:gd name="T29" fmla="*/ 16 h 23"/>
                    <a:gd name="T30" fmla="*/ 45 w 45"/>
                    <a:gd name="T31" fmla="*/ 11 h 23"/>
                    <a:gd name="T32" fmla="*/ 44 w 45"/>
                    <a:gd name="T33" fmla="*/ 13 h 23"/>
                    <a:gd name="T34" fmla="*/ 43 w 45"/>
                    <a:gd name="T35" fmla="*/ 9 h 23"/>
                    <a:gd name="T36" fmla="*/ 43 w 45"/>
                    <a:gd name="T37" fmla="*/ 6 h 23"/>
                    <a:gd name="T38" fmla="*/ 39 w 45"/>
                    <a:gd name="T39" fmla="*/ 4 h 23"/>
                    <a:gd name="T40" fmla="*/ 40 w 45"/>
                    <a:gd name="T41" fmla="*/ 8 h 23"/>
                    <a:gd name="T42" fmla="*/ 38 w 45"/>
                    <a:gd name="T43" fmla="*/ 9 h 23"/>
                    <a:gd name="T44" fmla="*/ 38 w 45"/>
                    <a:gd name="T45" fmla="*/ 5 h 23"/>
                    <a:gd name="T46" fmla="*/ 34 w 45"/>
                    <a:gd name="T47" fmla="*/ 2 h 23"/>
                    <a:gd name="T48" fmla="*/ 30 w 45"/>
                    <a:gd name="T49" fmla="*/ 4 h 23"/>
                    <a:gd name="T50" fmla="*/ 27 w 45"/>
                    <a:gd name="T51" fmla="*/ 1 h 23"/>
                    <a:gd name="T52" fmla="*/ 24 w 45"/>
                    <a:gd name="T53" fmla="*/ 0 h 23"/>
                    <a:gd name="T54" fmla="*/ 19 w 45"/>
                    <a:gd name="T55" fmla="*/ 3 h 23"/>
                    <a:gd name="T56" fmla="*/ 20 w 45"/>
                    <a:gd name="T57" fmla="*/ 5 h 23"/>
                    <a:gd name="T58" fmla="*/ 27 w 45"/>
                    <a:gd name="T59" fmla="*/ 9 h 23"/>
                    <a:gd name="T60" fmla="*/ 30 w 45"/>
                    <a:gd name="T61" fmla="*/ 12 h 23"/>
                    <a:gd name="T62" fmla="*/ 25 w 45"/>
                    <a:gd name="T63" fmla="*/ 13 h 23"/>
                    <a:gd name="T64" fmla="*/ 22 w 45"/>
                    <a:gd name="T65" fmla="*/ 15 h 23"/>
                    <a:gd name="T66" fmla="*/ 18 w 45"/>
                    <a:gd name="T67" fmla="*/ 11 h 23"/>
                    <a:gd name="T68" fmla="*/ 17 w 45"/>
                    <a:gd name="T69" fmla="*/ 8 h 23"/>
                    <a:gd name="T70" fmla="*/ 14 w 45"/>
                    <a:gd name="T71" fmla="*/ 7 h 23"/>
                    <a:gd name="T72" fmla="*/ 11 w 45"/>
                    <a:gd name="T73" fmla="*/ 8 h 23"/>
                    <a:gd name="T74" fmla="*/ 8 w 45"/>
                    <a:gd name="T75" fmla="*/ 7 h 23"/>
                    <a:gd name="T76" fmla="*/ 3 w 45"/>
                    <a:gd name="T77" fmla="*/ 9 h 23"/>
                    <a:gd name="T78" fmla="*/ 0 w 45"/>
                    <a:gd name="T79" fmla="*/ 13 h 23"/>
                    <a:gd name="T80" fmla="*/ 0 w 45"/>
                    <a:gd name="T81" fmla="*/ 15 h 23"/>
                    <a:gd name="T82" fmla="*/ 1 w 45"/>
                    <a:gd name="T83" fmla="*/ 17 h 23"/>
                    <a:gd name="T84" fmla="*/ 0 w 45"/>
                    <a:gd name="T85" fmla="*/ 19 h 23"/>
                    <a:gd name="T86" fmla="*/ 2 w 45"/>
                    <a:gd name="T8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23">
                      <a:moveTo>
                        <a:pt x="2" y="21"/>
                      </a:moveTo>
                      <a:cubicBezTo>
                        <a:pt x="5" y="23"/>
                        <a:pt x="5" y="23"/>
                        <a:pt x="5" y="23"/>
                      </a:cubicBezTo>
                      <a:cubicBezTo>
                        <a:pt x="10" y="22"/>
                        <a:pt x="10" y="22"/>
                        <a:pt x="10" y="22"/>
                      </a:cubicBezTo>
                      <a:cubicBezTo>
                        <a:pt x="12" y="23"/>
                        <a:pt x="12" y="23"/>
                        <a:pt x="12" y="23"/>
                      </a:cubicBezTo>
                      <a:cubicBezTo>
                        <a:pt x="16" y="21"/>
                        <a:pt x="16" y="21"/>
                        <a:pt x="16" y="21"/>
                      </a:cubicBezTo>
                      <a:cubicBezTo>
                        <a:pt x="18" y="19"/>
                        <a:pt x="18" y="19"/>
                        <a:pt x="18" y="19"/>
                      </a:cubicBezTo>
                      <a:cubicBezTo>
                        <a:pt x="21" y="20"/>
                        <a:pt x="21" y="20"/>
                        <a:pt x="21" y="20"/>
                      </a:cubicBezTo>
                      <a:cubicBezTo>
                        <a:pt x="25" y="18"/>
                        <a:pt x="25" y="18"/>
                        <a:pt x="25" y="18"/>
                      </a:cubicBezTo>
                      <a:cubicBezTo>
                        <a:pt x="29" y="19"/>
                        <a:pt x="29" y="19"/>
                        <a:pt x="29" y="19"/>
                      </a:cubicBezTo>
                      <a:cubicBezTo>
                        <a:pt x="33" y="15"/>
                        <a:pt x="33" y="15"/>
                        <a:pt x="33" y="15"/>
                      </a:cubicBezTo>
                      <a:cubicBezTo>
                        <a:pt x="34" y="18"/>
                        <a:pt x="34" y="18"/>
                        <a:pt x="34" y="18"/>
                      </a:cubicBezTo>
                      <a:cubicBezTo>
                        <a:pt x="37" y="17"/>
                        <a:pt x="37" y="17"/>
                        <a:pt x="37" y="17"/>
                      </a:cubicBezTo>
                      <a:cubicBezTo>
                        <a:pt x="42" y="18"/>
                        <a:pt x="42" y="18"/>
                        <a:pt x="42" y="18"/>
                      </a:cubicBezTo>
                      <a:cubicBezTo>
                        <a:pt x="40" y="16"/>
                        <a:pt x="40" y="16"/>
                        <a:pt x="40" y="16"/>
                      </a:cubicBezTo>
                      <a:cubicBezTo>
                        <a:pt x="45" y="16"/>
                        <a:pt x="45" y="16"/>
                        <a:pt x="45" y="16"/>
                      </a:cubicBezTo>
                      <a:cubicBezTo>
                        <a:pt x="45" y="11"/>
                        <a:pt x="45" y="11"/>
                        <a:pt x="45" y="11"/>
                      </a:cubicBezTo>
                      <a:cubicBezTo>
                        <a:pt x="44" y="13"/>
                        <a:pt x="44" y="13"/>
                        <a:pt x="44" y="13"/>
                      </a:cubicBezTo>
                      <a:cubicBezTo>
                        <a:pt x="43" y="9"/>
                        <a:pt x="43" y="9"/>
                        <a:pt x="43" y="9"/>
                      </a:cubicBezTo>
                      <a:cubicBezTo>
                        <a:pt x="43" y="6"/>
                        <a:pt x="43" y="6"/>
                        <a:pt x="43" y="6"/>
                      </a:cubicBezTo>
                      <a:cubicBezTo>
                        <a:pt x="39" y="4"/>
                        <a:pt x="39" y="4"/>
                        <a:pt x="39" y="4"/>
                      </a:cubicBezTo>
                      <a:cubicBezTo>
                        <a:pt x="40" y="8"/>
                        <a:pt x="40" y="8"/>
                        <a:pt x="40" y="8"/>
                      </a:cubicBezTo>
                      <a:cubicBezTo>
                        <a:pt x="38" y="9"/>
                        <a:pt x="38" y="9"/>
                        <a:pt x="38" y="9"/>
                      </a:cubicBezTo>
                      <a:cubicBezTo>
                        <a:pt x="38" y="5"/>
                        <a:pt x="38" y="5"/>
                        <a:pt x="38" y="5"/>
                      </a:cubicBezTo>
                      <a:cubicBezTo>
                        <a:pt x="34" y="2"/>
                        <a:pt x="34" y="2"/>
                        <a:pt x="34" y="2"/>
                      </a:cubicBezTo>
                      <a:cubicBezTo>
                        <a:pt x="30" y="4"/>
                        <a:pt x="30" y="4"/>
                        <a:pt x="30" y="4"/>
                      </a:cubicBezTo>
                      <a:cubicBezTo>
                        <a:pt x="27" y="1"/>
                        <a:pt x="27" y="1"/>
                        <a:pt x="27" y="1"/>
                      </a:cubicBezTo>
                      <a:cubicBezTo>
                        <a:pt x="24" y="0"/>
                        <a:pt x="24" y="0"/>
                        <a:pt x="24" y="0"/>
                      </a:cubicBezTo>
                      <a:cubicBezTo>
                        <a:pt x="19" y="3"/>
                        <a:pt x="19" y="3"/>
                        <a:pt x="19" y="3"/>
                      </a:cubicBezTo>
                      <a:cubicBezTo>
                        <a:pt x="20" y="5"/>
                        <a:pt x="20" y="5"/>
                        <a:pt x="20" y="5"/>
                      </a:cubicBezTo>
                      <a:cubicBezTo>
                        <a:pt x="27" y="9"/>
                        <a:pt x="27" y="9"/>
                        <a:pt x="27" y="9"/>
                      </a:cubicBezTo>
                      <a:cubicBezTo>
                        <a:pt x="30" y="12"/>
                        <a:pt x="30" y="12"/>
                        <a:pt x="30" y="12"/>
                      </a:cubicBezTo>
                      <a:cubicBezTo>
                        <a:pt x="25" y="13"/>
                        <a:pt x="25" y="13"/>
                        <a:pt x="25" y="13"/>
                      </a:cubicBezTo>
                      <a:cubicBezTo>
                        <a:pt x="22" y="15"/>
                        <a:pt x="22" y="15"/>
                        <a:pt x="22" y="15"/>
                      </a:cubicBezTo>
                      <a:cubicBezTo>
                        <a:pt x="18" y="11"/>
                        <a:pt x="18" y="11"/>
                        <a:pt x="18" y="11"/>
                      </a:cubicBezTo>
                      <a:cubicBezTo>
                        <a:pt x="17" y="8"/>
                        <a:pt x="17" y="8"/>
                        <a:pt x="17" y="8"/>
                      </a:cubicBezTo>
                      <a:cubicBezTo>
                        <a:pt x="14" y="7"/>
                        <a:pt x="14" y="7"/>
                        <a:pt x="14" y="7"/>
                      </a:cubicBezTo>
                      <a:cubicBezTo>
                        <a:pt x="11" y="8"/>
                        <a:pt x="11" y="8"/>
                        <a:pt x="11" y="8"/>
                      </a:cubicBezTo>
                      <a:cubicBezTo>
                        <a:pt x="8" y="7"/>
                        <a:pt x="8" y="7"/>
                        <a:pt x="8" y="7"/>
                      </a:cubicBezTo>
                      <a:cubicBezTo>
                        <a:pt x="3" y="9"/>
                        <a:pt x="3" y="9"/>
                        <a:pt x="3" y="9"/>
                      </a:cubicBezTo>
                      <a:cubicBezTo>
                        <a:pt x="3" y="9"/>
                        <a:pt x="0" y="13"/>
                        <a:pt x="0" y="13"/>
                      </a:cubicBezTo>
                      <a:cubicBezTo>
                        <a:pt x="0" y="15"/>
                        <a:pt x="0" y="15"/>
                        <a:pt x="0" y="15"/>
                      </a:cubicBezTo>
                      <a:cubicBezTo>
                        <a:pt x="1" y="17"/>
                        <a:pt x="1" y="17"/>
                        <a:pt x="1" y="17"/>
                      </a:cubicBezTo>
                      <a:cubicBezTo>
                        <a:pt x="0" y="19"/>
                        <a:pt x="0" y="19"/>
                        <a:pt x="0" y="19"/>
                      </a:cubicBezTo>
                      <a:lnTo>
                        <a:pt x="2"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0" name="Freeform 466">
                  <a:extLst>
                    <a:ext uri="{FF2B5EF4-FFF2-40B4-BE49-F238E27FC236}">
                      <a16:creationId xmlns:a16="http://schemas.microsoft.com/office/drawing/2014/main" id="{18866775-2309-4A47-8AA2-E44E6BA04851}"/>
                    </a:ext>
                  </a:extLst>
                </p:cNvPr>
                <p:cNvSpPr>
                  <a:spLocks/>
                </p:cNvSpPr>
                <p:nvPr/>
              </p:nvSpPr>
              <p:spPr bwMode="auto">
                <a:xfrm>
                  <a:off x="5430" y="2934"/>
                  <a:ext cx="3" cy="3"/>
                </a:xfrm>
                <a:custGeom>
                  <a:avLst/>
                  <a:gdLst>
                    <a:gd name="T0" fmla="*/ 3 w 3"/>
                    <a:gd name="T1" fmla="*/ 3 h 3"/>
                    <a:gd name="T2" fmla="*/ 3 w 3"/>
                    <a:gd name="T3" fmla="*/ 1 h 3"/>
                    <a:gd name="T4" fmla="*/ 2 w 3"/>
                    <a:gd name="T5" fmla="*/ 0 h 3"/>
                    <a:gd name="T6" fmla="*/ 0 w 3"/>
                    <a:gd name="T7" fmla="*/ 1 h 3"/>
                    <a:gd name="T8" fmla="*/ 1 w 3"/>
                    <a:gd name="T9" fmla="*/ 2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2" y="0"/>
                      </a:lnTo>
                      <a:lnTo>
                        <a:pt x="0" y="1"/>
                      </a:lnTo>
                      <a:lnTo>
                        <a:pt x="1"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1" name="Freeform 467">
                  <a:extLst>
                    <a:ext uri="{FF2B5EF4-FFF2-40B4-BE49-F238E27FC236}">
                      <a16:creationId xmlns:a16="http://schemas.microsoft.com/office/drawing/2014/main" id="{D556DEC8-09CF-3D44-B900-E98E0CDFCA70}"/>
                    </a:ext>
                  </a:extLst>
                </p:cNvPr>
                <p:cNvSpPr>
                  <a:spLocks/>
                </p:cNvSpPr>
                <p:nvPr/>
              </p:nvSpPr>
              <p:spPr bwMode="auto">
                <a:xfrm>
                  <a:off x="5430" y="2873"/>
                  <a:ext cx="2" cy="2"/>
                </a:xfrm>
                <a:custGeom>
                  <a:avLst/>
                  <a:gdLst>
                    <a:gd name="T0" fmla="*/ 1 w 2"/>
                    <a:gd name="T1" fmla="*/ 0 h 2"/>
                    <a:gd name="T2" fmla="*/ 0 w 2"/>
                    <a:gd name="T3" fmla="*/ 0 h 2"/>
                    <a:gd name="T4" fmla="*/ 0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0"/>
                      </a:lnTo>
                      <a:lnTo>
                        <a:pt x="0" y="2"/>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2" name="Freeform 468">
                  <a:extLst>
                    <a:ext uri="{FF2B5EF4-FFF2-40B4-BE49-F238E27FC236}">
                      <a16:creationId xmlns:a16="http://schemas.microsoft.com/office/drawing/2014/main" id="{14C75206-E0F0-D248-BC9F-77C6FB0C8B28}"/>
                    </a:ext>
                  </a:extLst>
                </p:cNvPr>
                <p:cNvSpPr>
                  <a:spLocks/>
                </p:cNvSpPr>
                <p:nvPr/>
              </p:nvSpPr>
              <p:spPr bwMode="auto">
                <a:xfrm>
                  <a:off x="5419" y="2952"/>
                  <a:ext cx="7" cy="4"/>
                </a:xfrm>
                <a:custGeom>
                  <a:avLst/>
                  <a:gdLst>
                    <a:gd name="T0" fmla="*/ 4 w 7"/>
                    <a:gd name="T1" fmla="*/ 4 h 4"/>
                    <a:gd name="T2" fmla="*/ 7 w 7"/>
                    <a:gd name="T3" fmla="*/ 3 h 4"/>
                    <a:gd name="T4" fmla="*/ 7 w 7"/>
                    <a:gd name="T5" fmla="*/ 0 h 4"/>
                    <a:gd name="T6" fmla="*/ 4 w 7"/>
                    <a:gd name="T7" fmla="*/ 1 h 4"/>
                    <a:gd name="T8" fmla="*/ 0 w 7"/>
                    <a:gd name="T9" fmla="*/ 1 h 4"/>
                    <a:gd name="T10" fmla="*/ 0 w 7"/>
                    <a:gd name="T11" fmla="*/ 3 h 4"/>
                    <a:gd name="T12" fmla="*/ 4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4" y="4"/>
                      </a:moveTo>
                      <a:lnTo>
                        <a:pt x="7" y="3"/>
                      </a:lnTo>
                      <a:lnTo>
                        <a:pt x="7" y="0"/>
                      </a:lnTo>
                      <a:lnTo>
                        <a:pt x="4" y="1"/>
                      </a:lnTo>
                      <a:lnTo>
                        <a:pt x="0" y="1"/>
                      </a:lnTo>
                      <a:lnTo>
                        <a:pt x="0"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3" name="Freeform 469">
                  <a:extLst>
                    <a:ext uri="{FF2B5EF4-FFF2-40B4-BE49-F238E27FC236}">
                      <a16:creationId xmlns:a16="http://schemas.microsoft.com/office/drawing/2014/main" id="{E260A1AD-7931-A24E-BC72-4269D2ED756F}"/>
                    </a:ext>
                  </a:extLst>
                </p:cNvPr>
                <p:cNvSpPr>
                  <a:spLocks/>
                </p:cNvSpPr>
                <p:nvPr/>
              </p:nvSpPr>
              <p:spPr bwMode="auto">
                <a:xfrm>
                  <a:off x="5059" y="2902"/>
                  <a:ext cx="3" cy="4"/>
                </a:xfrm>
                <a:custGeom>
                  <a:avLst/>
                  <a:gdLst>
                    <a:gd name="T0" fmla="*/ 1 w 3"/>
                    <a:gd name="T1" fmla="*/ 0 h 4"/>
                    <a:gd name="T2" fmla="*/ 0 w 3"/>
                    <a:gd name="T3" fmla="*/ 1 h 4"/>
                    <a:gd name="T4" fmla="*/ 3 w 3"/>
                    <a:gd name="T5" fmla="*/ 4 h 4"/>
                    <a:gd name="T6" fmla="*/ 3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1"/>
                      </a:lnTo>
                      <a:lnTo>
                        <a:pt x="3" y="4"/>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4" name="Freeform 470">
                  <a:extLst>
                    <a:ext uri="{FF2B5EF4-FFF2-40B4-BE49-F238E27FC236}">
                      <a16:creationId xmlns:a16="http://schemas.microsoft.com/office/drawing/2014/main" id="{183B0D2F-701E-A24D-948E-C1320F7BAB43}"/>
                    </a:ext>
                  </a:extLst>
                </p:cNvPr>
                <p:cNvSpPr>
                  <a:spLocks/>
                </p:cNvSpPr>
                <p:nvPr/>
              </p:nvSpPr>
              <p:spPr bwMode="auto">
                <a:xfrm>
                  <a:off x="4987" y="2784"/>
                  <a:ext cx="12" cy="17"/>
                </a:xfrm>
                <a:custGeom>
                  <a:avLst/>
                  <a:gdLst>
                    <a:gd name="T0" fmla="*/ 6 w 12"/>
                    <a:gd name="T1" fmla="*/ 1 h 17"/>
                    <a:gd name="T2" fmla="*/ 4 w 12"/>
                    <a:gd name="T3" fmla="*/ 0 h 17"/>
                    <a:gd name="T4" fmla="*/ 3 w 12"/>
                    <a:gd name="T5" fmla="*/ 2 h 17"/>
                    <a:gd name="T6" fmla="*/ 0 w 12"/>
                    <a:gd name="T7" fmla="*/ 2 h 17"/>
                    <a:gd name="T8" fmla="*/ 3 w 12"/>
                    <a:gd name="T9" fmla="*/ 6 h 17"/>
                    <a:gd name="T10" fmla="*/ 4 w 12"/>
                    <a:gd name="T11" fmla="*/ 10 h 17"/>
                    <a:gd name="T12" fmla="*/ 6 w 12"/>
                    <a:gd name="T13" fmla="*/ 10 h 17"/>
                    <a:gd name="T14" fmla="*/ 9 w 12"/>
                    <a:gd name="T15" fmla="*/ 17 h 17"/>
                    <a:gd name="T16" fmla="*/ 10 w 12"/>
                    <a:gd name="T17" fmla="*/ 16 h 17"/>
                    <a:gd name="T18" fmla="*/ 11 w 12"/>
                    <a:gd name="T19" fmla="*/ 11 h 17"/>
                    <a:gd name="T20" fmla="*/ 12 w 12"/>
                    <a:gd name="T21" fmla="*/ 9 h 17"/>
                    <a:gd name="T22" fmla="*/ 9 w 12"/>
                    <a:gd name="T23" fmla="*/ 6 h 17"/>
                    <a:gd name="T24" fmla="*/ 6 w 1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6" y="1"/>
                      </a:moveTo>
                      <a:lnTo>
                        <a:pt x="4" y="0"/>
                      </a:lnTo>
                      <a:lnTo>
                        <a:pt x="3" y="2"/>
                      </a:lnTo>
                      <a:lnTo>
                        <a:pt x="0" y="2"/>
                      </a:lnTo>
                      <a:lnTo>
                        <a:pt x="3" y="6"/>
                      </a:lnTo>
                      <a:lnTo>
                        <a:pt x="4" y="10"/>
                      </a:lnTo>
                      <a:lnTo>
                        <a:pt x="6" y="10"/>
                      </a:lnTo>
                      <a:lnTo>
                        <a:pt x="9" y="17"/>
                      </a:lnTo>
                      <a:lnTo>
                        <a:pt x="10" y="16"/>
                      </a:lnTo>
                      <a:lnTo>
                        <a:pt x="11" y="11"/>
                      </a:lnTo>
                      <a:lnTo>
                        <a:pt x="12" y="9"/>
                      </a:lnTo>
                      <a:lnTo>
                        <a:pt x="9"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5" name="Freeform 471">
                  <a:extLst>
                    <a:ext uri="{FF2B5EF4-FFF2-40B4-BE49-F238E27FC236}">
                      <a16:creationId xmlns:a16="http://schemas.microsoft.com/office/drawing/2014/main" id="{B69938EE-F794-0B41-8BBA-41F9E1FF1B56}"/>
                    </a:ext>
                  </a:extLst>
                </p:cNvPr>
                <p:cNvSpPr>
                  <a:spLocks/>
                </p:cNvSpPr>
                <p:nvPr/>
              </p:nvSpPr>
              <p:spPr bwMode="auto">
                <a:xfrm>
                  <a:off x="5021" y="2846"/>
                  <a:ext cx="5" cy="6"/>
                </a:xfrm>
                <a:custGeom>
                  <a:avLst/>
                  <a:gdLst>
                    <a:gd name="T0" fmla="*/ 0 w 5"/>
                    <a:gd name="T1" fmla="*/ 2 h 6"/>
                    <a:gd name="T2" fmla="*/ 2 w 5"/>
                    <a:gd name="T3" fmla="*/ 5 h 6"/>
                    <a:gd name="T4" fmla="*/ 5 w 5"/>
                    <a:gd name="T5" fmla="*/ 6 h 6"/>
                    <a:gd name="T6" fmla="*/ 2 w 5"/>
                    <a:gd name="T7" fmla="*/ 0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lnTo>
                        <a:pt x="2" y="5"/>
                      </a:lnTo>
                      <a:lnTo>
                        <a:pt x="5" y="6"/>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6" name="Freeform 472">
                  <a:extLst>
                    <a:ext uri="{FF2B5EF4-FFF2-40B4-BE49-F238E27FC236}">
                      <a16:creationId xmlns:a16="http://schemas.microsoft.com/office/drawing/2014/main" id="{1EA5A54C-3F07-BD4B-A67B-794498E2FB0E}"/>
                    </a:ext>
                  </a:extLst>
                </p:cNvPr>
                <p:cNvSpPr>
                  <a:spLocks/>
                </p:cNvSpPr>
                <p:nvPr/>
              </p:nvSpPr>
              <p:spPr bwMode="auto">
                <a:xfrm>
                  <a:off x="5031" y="2860"/>
                  <a:ext cx="4" cy="9"/>
                </a:xfrm>
                <a:custGeom>
                  <a:avLst/>
                  <a:gdLst>
                    <a:gd name="T0" fmla="*/ 4 w 4"/>
                    <a:gd name="T1" fmla="*/ 3 h 9"/>
                    <a:gd name="T2" fmla="*/ 1 w 4"/>
                    <a:gd name="T3" fmla="*/ 0 h 9"/>
                    <a:gd name="T4" fmla="*/ 0 w 4"/>
                    <a:gd name="T5" fmla="*/ 3 h 9"/>
                    <a:gd name="T6" fmla="*/ 4 w 4"/>
                    <a:gd name="T7" fmla="*/ 9 h 9"/>
                    <a:gd name="T8" fmla="*/ 4 w 4"/>
                    <a:gd name="T9" fmla="*/ 6 h 9"/>
                    <a:gd name="T10" fmla="*/ 4 w 4"/>
                    <a:gd name="T11" fmla="*/ 3 h 9"/>
                  </a:gdLst>
                  <a:ahLst/>
                  <a:cxnLst>
                    <a:cxn ang="0">
                      <a:pos x="T0" y="T1"/>
                    </a:cxn>
                    <a:cxn ang="0">
                      <a:pos x="T2" y="T3"/>
                    </a:cxn>
                    <a:cxn ang="0">
                      <a:pos x="T4" y="T5"/>
                    </a:cxn>
                    <a:cxn ang="0">
                      <a:pos x="T6" y="T7"/>
                    </a:cxn>
                    <a:cxn ang="0">
                      <a:pos x="T8" y="T9"/>
                    </a:cxn>
                    <a:cxn ang="0">
                      <a:pos x="T10" y="T11"/>
                    </a:cxn>
                  </a:cxnLst>
                  <a:rect l="0" t="0" r="r" b="b"/>
                  <a:pathLst>
                    <a:path w="4" h="9">
                      <a:moveTo>
                        <a:pt x="4" y="3"/>
                      </a:moveTo>
                      <a:lnTo>
                        <a:pt x="1" y="0"/>
                      </a:lnTo>
                      <a:lnTo>
                        <a:pt x="0" y="3"/>
                      </a:lnTo>
                      <a:lnTo>
                        <a:pt x="4" y="9"/>
                      </a:lnTo>
                      <a:lnTo>
                        <a:pt x="4"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7" name="Freeform 473">
                  <a:extLst>
                    <a:ext uri="{FF2B5EF4-FFF2-40B4-BE49-F238E27FC236}">
                      <a16:creationId xmlns:a16="http://schemas.microsoft.com/office/drawing/2014/main" id="{51460399-633D-BE47-8655-8CF390DB8696}"/>
                    </a:ext>
                  </a:extLst>
                </p:cNvPr>
                <p:cNvSpPr>
                  <a:spLocks/>
                </p:cNvSpPr>
                <p:nvPr/>
              </p:nvSpPr>
              <p:spPr bwMode="auto">
                <a:xfrm>
                  <a:off x="5007" y="2828"/>
                  <a:ext cx="10" cy="14"/>
                </a:xfrm>
                <a:custGeom>
                  <a:avLst/>
                  <a:gdLst>
                    <a:gd name="T0" fmla="*/ 3 w 10"/>
                    <a:gd name="T1" fmla="*/ 0 h 14"/>
                    <a:gd name="T2" fmla="*/ 0 w 10"/>
                    <a:gd name="T3" fmla="*/ 3 h 14"/>
                    <a:gd name="T4" fmla="*/ 0 w 10"/>
                    <a:gd name="T5" fmla="*/ 5 h 14"/>
                    <a:gd name="T6" fmla="*/ 3 w 10"/>
                    <a:gd name="T7" fmla="*/ 7 h 14"/>
                    <a:gd name="T8" fmla="*/ 7 w 10"/>
                    <a:gd name="T9" fmla="*/ 14 h 14"/>
                    <a:gd name="T10" fmla="*/ 10 w 10"/>
                    <a:gd name="T11" fmla="*/ 14 h 14"/>
                    <a:gd name="T12" fmla="*/ 10 w 10"/>
                    <a:gd name="T13" fmla="*/ 8 h 14"/>
                    <a:gd name="T14" fmla="*/ 7 w 10"/>
                    <a:gd name="T15" fmla="*/ 1 h 14"/>
                    <a:gd name="T16" fmla="*/ 3 w 10"/>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4">
                      <a:moveTo>
                        <a:pt x="3" y="0"/>
                      </a:moveTo>
                      <a:lnTo>
                        <a:pt x="0" y="3"/>
                      </a:lnTo>
                      <a:lnTo>
                        <a:pt x="0" y="5"/>
                      </a:lnTo>
                      <a:lnTo>
                        <a:pt x="3" y="7"/>
                      </a:lnTo>
                      <a:lnTo>
                        <a:pt x="7" y="14"/>
                      </a:lnTo>
                      <a:lnTo>
                        <a:pt x="10" y="14"/>
                      </a:lnTo>
                      <a:lnTo>
                        <a:pt x="10" y="8"/>
                      </a:lnTo>
                      <a:lnTo>
                        <a:pt x="7"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8" name="Freeform 474">
                  <a:extLst>
                    <a:ext uri="{FF2B5EF4-FFF2-40B4-BE49-F238E27FC236}">
                      <a16:creationId xmlns:a16="http://schemas.microsoft.com/office/drawing/2014/main" id="{757EDF4F-76E9-4942-8283-6E2EFBF84CC2}"/>
                    </a:ext>
                  </a:extLst>
                </p:cNvPr>
                <p:cNvSpPr>
                  <a:spLocks/>
                </p:cNvSpPr>
                <p:nvPr/>
              </p:nvSpPr>
              <p:spPr bwMode="auto">
                <a:xfrm>
                  <a:off x="4987" y="2773"/>
                  <a:ext cx="3" cy="1"/>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9" name="Freeform 475">
                  <a:extLst>
                    <a:ext uri="{FF2B5EF4-FFF2-40B4-BE49-F238E27FC236}">
                      <a16:creationId xmlns:a16="http://schemas.microsoft.com/office/drawing/2014/main" id="{53790BFD-232F-0049-BAC8-D484720CACC3}"/>
                    </a:ext>
                  </a:extLst>
                </p:cNvPr>
                <p:cNvSpPr>
                  <a:spLocks/>
                </p:cNvSpPr>
                <p:nvPr/>
              </p:nvSpPr>
              <p:spPr bwMode="auto">
                <a:xfrm>
                  <a:off x="5007" y="2807"/>
                  <a:ext cx="5" cy="3"/>
                </a:xfrm>
                <a:custGeom>
                  <a:avLst/>
                  <a:gdLst>
                    <a:gd name="T0" fmla="*/ 5 w 5"/>
                    <a:gd name="T1" fmla="*/ 3 h 3"/>
                    <a:gd name="T2" fmla="*/ 5 w 5"/>
                    <a:gd name="T3" fmla="*/ 1 h 3"/>
                    <a:gd name="T4" fmla="*/ 2 w 5"/>
                    <a:gd name="T5" fmla="*/ 0 h 3"/>
                    <a:gd name="T6" fmla="*/ 0 w 5"/>
                    <a:gd name="T7" fmla="*/ 2 h 3"/>
                    <a:gd name="T8" fmla="*/ 3 w 5"/>
                    <a:gd name="T9" fmla="*/ 2 h 3"/>
                    <a:gd name="T10" fmla="*/ 5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5" y="3"/>
                      </a:moveTo>
                      <a:lnTo>
                        <a:pt x="5" y="1"/>
                      </a:lnTo>
                      <a:lnTo>
                        <a:pt x="2" y="0"/>
                      </a:lnTo>
                      <a:lnTo>
                        <a:pt x="0" y="2"/>
                      </a:lnTo>
                      <a:lnTo>
                        <a:pt x="3" y="2"/>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0" name="Freeform 476">
                  <a:extLst>
                    <a:ext uri="{FF2B5EF4-FFF2-40B4-BE49-F238E27FC236}">
                      <a16:creationId xmlns:a16="http://schemas.microsoft.com/office/drawing/2014/main" id="{DA8B896F-138B-044F-B36E-B9B1CCB3012E}"/>
                    </a:ext>
                  </a:extLst>
                </p:cNvPr>
                <p:cNvSpPr>
                  <a:spLocks/>
                </p:cNvSpPr>
                <p:nvPr/>
              </p:nvSpPr>
              <p:spPr bwMode="auto">
                <a:xfrm>
                  <a:off x="5004" y="2818"/>
                  <a:ext cx="4" cy="6"/>
                </a:xfrm>
                <a:custGeom>
                  <a:avLst/>
                  <a:gdLst>
                    <a:gd name="T0" fmla="*/ 4 w 4"/>
                    <a:gd name="T1" fmla="*/ 1 h 6"/>
                    <a:gd name="T2" fmla="*/ 2 w 4"/>
                    <a:gd name="T3" fmla="*/ 0 h 6"/>
                    <a:gd name="T4" fmla="*/ 0 w 4"/>
                    <a:gd name="T5" fmla="*/ 3 h 6"/>
                    <a:gd name="T6" fmla="*/ 2 w 4"/>
                    <a:gd name="T7" fmla="*/ 6 h 6"/>
                    <a:gd name="T8" fmla="*/ 4 w 4"/>
                    <a:gd name="T9" fmla="*/ 3 h 6"/>
                    <a:gd name="T10" fmla="*/ 4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4" y="1"/>
                      </a:moveTo>
                      <a:lnTo>
                        <a:pt x="2" y="0"/>
                      </a:lnTo>
                      <a:lnTo>
                        <a:pt x="0" y="3"/>
                      </a:lnTo>
                      <a:lnTo>
                        <a:pt x="2" y="6"/>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1" name="Freeform 477">
                  <a:extLst>
                    <a:ext uri="{FF2B5EF4-FFF2-40B4-BE49-F238E27FC236}">
                      <a16:creationId xmlns:a16="http://schemas.microsoft.com/office/drawing/2014/main" id="{8011BDEC-0121-0D4E-9E08-91F6C7F54B51}"/>
                    </a:ext>
                  </a:extLst>
                </p:cNvPr>
                <p:cNvSpPr>
                  <a:spLocks/>
                </p:cNvSpPr>
                <p:nvPr/>
              </p:nvSpPr>
              <p:spPr bwMode="auto">
                <a:xfrm>
                  <a:off x="5028" y="2857"/>
                  <a:ext cx="3" cy="3"/>
                </a:xfrm>
                <a:custGeom>
                  <a:avLst/>
                  <a:gdLst>
                    <a:gd name="T0" fmla="*/ 0 w 3"/>
                    <a:gd name="T1" fmla="*/ 0 h 3"/>
                    <a:gd name="T2" fmla="*/ 0 w 3"/>
                    <a:gd name="T3" fmla="*/ 3 h 3"/>
                    <a:gd name="T4" fmla="*/ 3 w 3"/>
                    <a:gd name="T5" fmla="*/ 1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2" name="Freeform 478">
                  <a:extLst>
                    <a:ext uri="{FF2B5EF4-FFF2-40B4-BE49-F238E27FC236}">
                      <a16:creationId xmlns:a16="http://schemas.microsoft.com/office/drawing/2014/main" id="{17A83577-E819-AE49-8606-382797ECBC5C}"/>
                    </a:ext>
                  </a:extLst>
                </p:cNvPr>
                <p:cNvSpPr>
                  <a:spLocks/>
                </p:cNvSpPr>
                <p:nvPr/>
              </p:nvSpPr>
              <p:spPr bwMode="auto">
                <a:xfrm>
                  <a:off x="5443" y="2926"/>
                  <a:ext cx="3" cy="2"/>
                </a:xfrm>
                <a:custGeom>
                  <a:avLst/>
                  <a:gdLst>
                    <a:gd name="T0" fmla="*/ 2 w 3"/>
                    <a:gd name="T1" fmla="*/ 0 h 2"/>
                    <a:gd name="T2" fmla="*/ 0 w 3"/>
                    <a:gd name="T3" fmla="*/ 2 h 2"/>
                    <a:gd name="T4" fmla="*/ 3 w 3"/>
                    <a:gd name="T5" fmla="*/ 2 h 2"/>
                    <a:gd name="T6" fmla="*/ 2 w 3"/>
                    <a:gd name="T7" fmla="*/ 0 h 2"/>
                  </a:gdLst>
                  <a:ahLst/>
                  <a:cxnLst>
                    <a:cxn ang="0">
                      <a:pos x="T0" y="T1"/>
                    </a:cxn>
                    <a:cxn ang="0">
                      <a:pos x="T2" y="T3"/>
                    </a:cxn>
                    <a:cxn ang="0">
                      <a:pos x="T4" y="T5"/>
                    </a:cxn>
                    <a:cxn ang="0">
                      <a:pos x="T6" y="T7"/>
                    </a:cxn>
                  </a:cxnLst>
                  <a:rect l="0" t="0" r="r" b="b"/>
                  <a:pathLst>
                    <a:path w="3" h="2">
                      <a:moveTo>
                        <a:pt x="2" y="0"/>
                      </a:moveTo>
                      <a:lnTo>
                        <a:pt x="0"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3" name="Freeform 479">
                  <a:extLst>
                    <a:ext uri="{FF2B5EF4-FFF2-40B4-BE49-F238E27FC236}">
                      <a16:creationId xmlns:a16="http://schemas.microsoft.com/office/drawing/2014/main" id="{1ABE3B02-62A2-2D40-A2EE-7F61503018EA}"/>
                    </a:ext>
                  </a:extLst>
                </p:cNvPr>
                <p:cNvSpPr>
                  <a:spLocks/>
                </p:cNvSpPr>
                <p:nvPr/>
              </p:nvSpPr>
              <p:spPr bwMode="auto">
                <a:xfrm>
                  <a:off x="4959" y="2709"/>
                  <a:ext cx="156" cy="205"/>
                </a:xfrm>
                <a:custGeom>
                  <a:avLst/>
                  <a:gdLst>
                    <a:gd name="T0" fmla="*/ 150 w 156"/>
                    <a:gd name="T1" fmla="*/ 202 h 205"/>
                    <a:gd name="T2" fmla="*/ 153 w 156"/>
                    <a:gd name="T3" fmla="*/ 183 h 205"/>
                    <a:gd name="T4" fmla="*/ 152 w 156"/>
                    <a:gd name="T5" fmla="*/ 168 h 205"/>
                    <a:gd name="T6" fmla="*/ 156 w 156"/>
                    <a:gd name="T7" fmla="*/ 158 h 205"/>
                    <a:gd name="T8" fmla="*/ 152 w 156"/>
                    <a:gd name="T9" fmla="*/ 151 h 205"/>
                    <a:gd name="T10" fmla="*/ 148 w 156"/>
                    <a:gd name="T11" fmla="*/ 144 h 205"/>
                    <a:gd name="T12" fmla="*/ 138 w 156"/>
                    <a:gd name="T13" fmla="*/ 143 h 205"/>
                    <a:gd name="T14" fmla="*/ 134 w 156"/>
                    <a:gd name="T15" fmla="*/ 136 h 205"/>
                    <a:gd name="T16" fmla="*/ 134 w 156"/>
                    <a:gd name="T17" fmla="*/ 120 h 205"/>
                    <a:gd name="T18" fmla="*/ 124 w 156"/>
                    <a:gd name="T19" fmla="*/ 120 h 205"/>
                    <a:gd name="T20" fmla="*/ 121 w 156"/>
                    <a:gd name="T21" fmla="*/ 112 h 205"/>
                    <a:gd name="T22" fmla="*/ 120 w 156"/>
                    <a:gd name="T23" fmla="*/ 109 h 205"/>
                    <a:gd name="T24" fmla="*/ 117 w 156"/>
                    <a:gd name="T25" fmla="*/ 107 h 205"/>
                    <a:gd name="T26" fmla="*/ 124 w 156"/>
                    <a:gd name="T27" fmla="*/ 100 h 205"/>
                    <a:gd name="T28" fmla="*/ 114 w 156"/>
                    <a:gd name="T29" fmla="*/ 96 h 205"/>
                    <a:gd name="T30" fmla="*/ 109 w 156"/>
                    <a:gd name="T31" fmla="*/ 99 h 205"/>
                    <a:gd name="T32" fmla="*/ 114 w 156"/>
                    <a:gd name="T33" fmla="*/ 94 h 205"/>
                    <a:gd name="T34" fmla="*/ 104 w 156"/>
                    <a:gd name="T35" fmla="*/ 90 h 205"/>
                    <a:gd name="T36" fmla="*/ 100 w 156"/>
                    <a:gd name="T37" fmla="*/ 80 h 205"/>
                    <a:gd name="T38" fmla="*/ 91 w 156"/>
                    <a:gd name="T39" fmla="*/ 73 h 205"/>
                    <a:gd name="T40" fmla="*/ 84 w 156"/>
                    <a:gd name="T41" fmla="*/ 60 h 205"/>
                    <a:gd name="T42" fmla="*/ 74 w 156"/>
                    <a:gd name="T43" fmla="*/ 57 h 205"/>
                    <a:gd name="T44" fmla="*/ 70 w 156"/>
                    <a:gd name="T45" fmla="*/ 54 h 205"/>
                    <a:gd name="T46" fmla="*/ 65 w 156"/>
                    <a:gd name="T47" fmla="*/ 43 h 205"/>
                    <a:gd name="T48" fmla="*/ 54 w 156"/>
                    <a:gd name="T49" fmla="*/ 33 h 205"/>
                    <a:gd name="T50" fmla="*/ 44 w 156"/>
                    <a:gd name="T51" fmla="*/ 28 h 205"/>
                    <a:gd name="T52" fmla="*/ 40 w 156"/>
                    <a:gd name="T53" fmla="*/ 18 h 205"/>
                    <a:gd name="T54" fmla="*/ 34 w 156"/>
                    <a:gd name="T55" fmla="*/ 9 h 205"/>
                    <a:gd name="T56" fmla="*/ 27 w 156"/>
                    <a:gd name="T57" fmla="*/ 9 h 205"/>
                    <a:gd name="T58" fmla="*/ 17 w 156"/>
                    <a:gd name="T59" fmla="*/ 9 h 205"/>
                    <a:gd name="T60" fmla="*/ 3 w 156"/>
                    <a:gd name="T61" fmla="*/ 0 h 205"/>
                    <a:gd name="T62" fmla="*/ 1 w 156"/>
                    <a:gd name="T63" fmla="*/ 9 h 205"/>
                    <a:gd name="T64" fmla="*/ 13 w 156"/>
                    <a:gd name="T65" fmla="*/ 27 h 205"/>
                    <a:gd name="T66" fmla="*/ 20 w 156"/>
                    <a:gd name="T67" fmla="*/ 33 h 205"/>
                    <a:gd name="T68" fmla="*/ 32 w 156"/>
                    <a:gd name="T69" fmla="*/ 47 h 205"/>
                    <a:gd name="T70" fmla="*/ 38 w 156"/>
                    <a:gd name="T71" fmla="*/ 57 h 205"/>
                    <a:gd name="T72" fmla="*/ 42 w 156"/>
                    <a:gd name="T73" fmla="*/ 64 h 205"/>
                    <a:gd name="T74" fmla="*/ 51 w 156"/>
                    <a:gd name="T75" fmla="*/ 71 h 205"/>
                    <a:gd name="T76" fmla="*/ 51 w 156"/>
                    <a:gd name="T77" fmla="*/ 75 h 205"/>
                    <a:gd name="T78" fmla="*/ 55 w 156"/>
                    <a:gd name="T79" fmla="*/ 83 h 205"/>
                    <a:gd name="T80" fmla="*/ 62 w 156"/>
                    <a:gd name="T81" fmla="*/ 99 h 205"/>
                    <a:gd name="T82" fmla="*/ 70 w 156"/>
                    <a:gd name="T83" fmla="*/ 112 h 205"/>
                    <a:gd name="T84" fmla="*/ 79 w 156"/>
                    <a:gd name="T85" fmla="*/ 135 h 205"/>
                    <a:gd name="T86" fmla="*/ 86 w 156"/>
                    <a:gd name="T87" fmla="*/ 149 h 205"/>
                    <a:gd name="T88" fmla="*/ 96 w 156"/>
                    <a:gd name="T89" fmla="*/ 162 h 205"/>
                    <a:gd name="T90" fmla="*/ 102 w 156"/>
                    <a:gd name="T91" fmla="*/ 171 h 205"/>
                    <a:gd name="T92" fmla="*/ 114 w 156"/>
                    <a:gd name="T93" fmla="*/ 183 h 205"/>
                    <a:gd name="T94" fmla="*/ 128 w 156"/>
                    <a:gd name="T95" fmla="*/ 197 h 205"/>
                    <a:gd name="T96" fmla="*/ 133 w 156"/>
                    <a:gd name="T97" fmla="*/ 205 h 205"/>
                    <a:gd name="T98" fmla="*/ 133 w 156"/>
                    <a:gd name="T99" fmla="*/ 199 h 205"/>
                    <a:gd name="T100" fmla="*/ 141 w 156"/>
                    <a:gd name="T101" fmla="*/ 204 h 205"/>
                    <a:gd name="T102" fmla="*/ 144 w 156"/>
                    <a:gd name="T103" fmla="*/ 19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05">
                      <a:moveTo>
                        <a:pt x="146" y="197"/>
                      </a:moveTo>
                      <a:lnTo>
                        <a:pt x="148" y="202"/>
                      </a:lnTo>
                      <a:lnTo>
                        <a:pt x="150" y="202"/>
                      </a:lnTo>
                      <a:lnTo>
                        <a:pt x="152" y="200"/>
                      </a:lnTo>
                      <a:lnTo>
                        <a:pt x="152" y="192"/>
                      </a:lnTo>
                      <a:lnTo>
                        <a:pt x="153" y="183"/>
                      </a:lnTo>
                      <a:lnTo>
                        <a:pt x="152" y="177"/>
                      </a:lnTo>
                      <a:lnTo>
                        <a:pt x="154" y="170"/>
                      </a:lnTo>
                      <a:lnTo>
                        <a:pt x="152" y="168"/>
                      </a:lnTo>
                      <a:lnTo>
                        <a:pt x="153" y="162"/>
                      </a:lnTo>
                      <a:lnTo>
                        <a:pt x="155" y="161"/>
                      </a:lnTo>
                      <a:lnTo>
                        <a:pt x="156" y="158"/>
                      </a:lnTo>
                      <a:lnTo>
                        <a:pt x="156" y="155"/>
                      </a:lnTo>
                      <a:lnTo>
                        <a:pt x="154" y="154"/>
                      </a:lnTo>
                      <a:lnTo>
                        <a:pt x="152" y="151"/>
                      </a:lnTo>
                      <a:lnTo>
                        <a:pt x="150" y="147"/>
                      </a:lnTo>
                      <a:lnTo>
                        <a:pt x="148" y="147"/>
                      </a:lnTo>
                      <a:lnTo>
                        <a:pt x="148" y="144"/>
                      </a:lnTo>
                      <a:lnTo>
                        <a:pt x="145" y="143"/>
                      </a:lnTo>
                      <a:lnTo>
                        <a:pt x="141" y="143"/>
                      </a:lnTo>
                      <a:lnTo>
                        <a:pt x="138" y="143"/>
                      </a:lnTo>
                      <a:lnTo>
                        <a:pt x="138" y="137"/>
                      </a:lnTo>
                      <a:lnTo>
                        <a:pt x="135" y="134"/>
                      </a:lnTo>
                      <a:lnTo>
                        <a:pt x="134" y="136"/>
                      </a:lnTo>
                      <a:lnTo>
                        <a:pt x="135" y="133"/>
                      </a:lnTo>
                      <a:lnTo>
                        <a:pt x="134" y="129"/>
                      </a:lnTo>
                      <a:lnTo>
                        <a:pt x="134" y="120"/>
                      </a:lnTo>
                      <a:lnTo>
                        <a:pt x="131" y="122"/>
                      </a:lnTo>
                      <a:lnTo>
                        <a:pt x="129" y="120"/>
                      </a:lnTo>
                      <a:lnTo>
                        <a:pt x="124" y="120"/>
                      </a:lnTo>
                      <a:lnTo>
                        <a:pt x="118" y="116"/>
                      </a:lnTo>
                      <a:lnTo>
                        <a:pt x="119" y="113"/>
                      </a:lnTo>
                      <a:lnTo>
                        <a:pt x="121" y="112"/>
                      </a:lnTo>
                      <a:lnTo>
                        <a:pt x="124" y="110"/>
                      </a:lnTo>
                      <a:lnTo>
                        <a:pt x="123" y="109"/>
                      </a:lnTo>
                      <a:lnTo>
                        <a:pt x="120" y="109"/>
                      </a:lnTo>
                      <a:lnTo>
                        <a:pt x="118" y="108"/>
                      </a:lnTo>
                      <a:lnTo>
                        <a:pt x="115" y="109"/>
                      </a:lnTo>
                      <a:lnTo>
                        <a:pt x="117" y="107"/>
                      </a:lnTo>
                      <a:lnTo>
                        <a:pt x="121" y="104"/>
                      </a:lnTo>
                      <a:lnTo>
                        <a:pt x="124" y="103"/>
                      </a:lnTo>
                      <a:lnTo>
                        <a:pt x="124" y="100"/>
                      </a:lnTo>
                      <a:lnTo>
                        <a:pt x="120" y="94"/>
                      </a:lnTo>
                      <a:lnTo>
                        <a:pt x="117" y="94"/>
                      </a:lnTo>
                      <a:lnTo>
                        <a:pt x="114" y="96"/>
                      </a:lnTo>
                      <a:lnTo>
                        <a:pt x="110" y="99"/>
                      </a:lnTo>
                      <a:lnTo>
                        <a:pt x="107" y="99"/>
                      </a:lnTo>
                      <a:lnTo>
                        <a:pt x="109" y="99"/>
                      </a:lnTo>
                      <a:lnTo>
                        <a:pt x="110" y="97"/>
                      </a:lnTo>
                      <a:lnTo>
                        <a:pt x="112" y="96"/>
                      </a:lnTo>
                      <a:lnTo>
                        <a:pt x="114" y="94"/>
                      </a:lnTo>
                      <a:lnTo>
                        <a:pt x="113" y="92"/>
                      </a:lnTo>
                      <a:lnTo>
                        <a:pt x="110" y="90"/>
                      </a:lnTo>
                      <a:lnTo>
                        <a:pt x="104" y="90"/>
                      </a:lnTo>
                      <a:lnTo>
                        <a:pt x="101" y="87"/>
                      </a:lnTo>
                      <a:lnTo>
                        <a:pt x="101" y="85"/>
                      </a:lnTo>
                      <a:lnTo>
                        <a:pt x="100" y="80"/>
                      </a:lnTo>
                      <a:lnTo>
                        <a:pt x="94" y="73"/>
                      </a:lnTo>
                      <a:lnTo>
                        <a:pt x="93" y="72"/>
                      </a:lnTo>
                      <a:lnTo>
                        <a:pt x="91" y="73"/>
                      </a:lnTo>
                      <a:lnTo>
                        <a:pt x="89" y="71"/>
                      </a:lnTo>
                      <a:lnTo>
                        <a:pt x="88" y="65"/>
                      </a:lnTo>
                      <a:lnTo>
                        <a:pt x="84" y="60"/>
                      </a:lnTo>
                      <a:lnTo>
                        <a:pt x="79" y="57"/>
                      </a:lnTo>
                      <a:lnTo>
                        <a:pt x="75" y="56"/>
                      </a:lnTo>
                      <a:lnTo>
                        <a:pt x="74" y="57"/>
                      </a:lnTo>
                      <a:lnTo>
                        <a:pt x="72" y="57"/>
                      </a:lnTo>
                      <a:lnTo>
                        <a:pt x="72" y="52"/>
                      </a:lnTo>
                      <a:lnTo>
                        <a:pt x="70" y="54"/>
                      </a:lnTo>
                      <a:lnTo>
                        <a:pt x="69" y="52"/>
                      </a:lnTo>
                      <a:lnTo>
                        <a:pt x="69" y="47"/>
                      </a:lnTo>
                      <a:lnTo>
                        <a:pt x="65" y="43"/>
                      </a:lnTo>
                      <a:lnTo>
                        <a:pt x="63" y="42"/>
                      </a:lnTo>
                      <a:lnTo>
                        <a:pt x="62" y="40"/>
                      </a:lnTo>
                      <a:lnTo>
                        <a:pt x="54" y="33"/>
                      </a:lnTo>
                      <a:lnTo>
                        <a:pt x="51" y="33"/>
                      </a:lnTo>
                      <a:lnTo>
                        <a:pt x="48" y="29"/>
                      </a:lnTo>
                      <a:lnTo>
                        <a:pt x="44" y="28"/>
                      </a:lnTo>
                      <a:lnTo>
                        <a:pt x="43" y="25"/>
                      </a:lnTo>
                      <a:lnTo>
                        <a:pt x="42" y="19"/>
                      </a:lnTo>
                      <a:lnTo>
                        <a:pt x="40" y="18"/>
                      </a:lnTo>
                      <a:lnTo>
                        <a:pt x="38" y="14"/>
                      </a:lnTo>
                      <a:lnTo>
                        <a:pt x="37" y="13"/>
                      </a:lnTo>
                      <a:lnTo>
                        <a:pt x="34" y="9"/>
                      </a:lnTo>
                      <a:lnTo>
                        <a:pt x="31" y="8"/>
                      </a:lnTo>
                      <a:lnTo>
                        <a:pt x="28" y="8"/>
                      </a:lnTo>
                      <a:lnTo>
                        <a:pt x="27" y="9"/>
                      </a:lnTo>
                      <a:lnTo>
                        <a:pt x="25" y="7"/>
                      </a:lnTo>
                      <a:lnTo>
                        <a:pt x="21" y="7"/>
                      </a:lnTo>
                      <a:lnTo>
                        <a:pt x="17" y="9"/>
                      </a:lnTo>
                      <a:lnTo>
                        <a:pt x="15" y="7"/>
                      </a:lnTo>
                      <a:lnTo>
                        <a:pt x="9" y="2"/>
                      </a:lnTo>
                      <a:lnTo>
                        <a:pt x="3" y="0"/>
                      </a:lnTo>
                      <a:lnTo>
                        <a:pt x="1" y="2"/>
                      </a:lnTo>
                      <a:lnTo>
                        <a:pt x="0" y="3"/>
                      </a:lnTo>
                      <a:lnTo>
                        <a:pt x="1" y="9"/>
                      </a:lnTo>
                      <a:lnTo>
                        <a:pt x="4" y="18"/>
                      </a:lnTo>
                      <a:lnTo>
                        <a:pt x="6" y="19"/>
                      </a:lnTo>
                      <a:lnTo>
                        <a:pt x="13" y="27"/>
                      </a:lnTo>
                      <a:lnTo>
                        <a:pt x="15" y="27"/>
                      </a:lnTo>
                      <a:lnTo>
                        <a:pt x="18" y="33"/>
                      </a:lnTo>
                      <a:lnTo>
                        <a:pt x="20" y="33"/>
                      </a:lnTo>
                      <a:lnTo>
                        <a:pt x="23" y="33"/>
                      </a:lnTo>
                      <a:lnTo>
                        <a:pt x="27" y="37"/>
                      </a:lnTo>
                      <a:lnTo>
                        <a:pt x="32" y="47"/>
                      </a:lnTo>
                      <a:lnTo>
                        <a:pt x="37" y="53"/>
                      </a:lnTo>
                      <a:lnTo>
                        <a:pt x="38" y="53"/>
                      </a:lnTo>
                      <a:lnTo>
                        <a:pt x="38" y="57"/>
                      </a:lnTo>
                      <a:lnTo>
                        <a:pt x="40" y="58"/>
                      </a:lnTo>
                      <a:lnTo>
                        <a:pt x="41" y="63"/>
                      </a:lnTo>
                      <a:lnTo>
                        <a:pt x="42" y="64"/>
                      </a:lnTo>
                      <a:lnTo>
                        <a:pt x="45" y="64"/>
                      </a:lnTo>
                      <a:lnTo>
                        <a:pt x="49" y="71"/>
                      </a:lnTo>
                      <a:lnTo>
                        <a:pt x="51" y="71"/>
                      </a:lnTo>
                      <a:lnTo>
                        <a:pt x="52" y="71"/>
                      </a:lnTo>
                      <a:lnTo>
                        <a:pt x="53" y="73"/>
                      </a:lnTo>
                      <a:lnTo>
                        <a:pt x="51" y="75"/>
                      </a:lnTo>
                      <a:lnTo>
                        <a:pt x="54" y="78"/>
                      </a:lnTo>
                      <a:lnTo>
                        <a:pt x="55" y="82"/>
                      </a:lnTo>
                      <a:lnTo>
                        <a:pt x="55" y="83"/>
                      </a:lnTo>
                      <a:lnTo>
                        <a:pt x="58" y="92"/>
                      </a:lnTo>
                      <a:lnTo>
                        <a:pt x="59" y="97"/>
                      </a:lnTo>
                      <a:lnTo>
                        <a:pt x="62" y="99"/>
                      </a:lnTo>
                      <a:lnTo>
                        <a:pt x="67" y="102"/>
                      </a:lnTo>
                      <a:lnTo>
                        <a:pt x="67" y="105"/>
                      </a:lnTo>
                      <a:lnTo>
                        <a:pt x="70" y="112"/>
                      </a:lnTo>
                      <a:lnTo>
                        <a:pt x="73" y="115"/>
                      </a:lnTo>
                      <a:lnTo>
                        <a:pt x="74" y="123"/>
                      </a:lnTo>
                      <a:lnTo>
                        <a:pt x="79" y="135"/>
                      </a:lnTo>
                      <a:lnTo>
                        <a:pt x="79" y="140"/>
                      </a:lnTo>
                      <a:lnTo>
                        <a:pt x="80" y="144"/>
                      </a:lnTo>
                      <a:lnTo>
                        <a:pt x="86" y="149"/>
                      </a:lnTo>
                      <a:lnTo>
                        <a:pt x="91" y="157"/>
                      </a:lnTo>
                      <a:lnTo>
                        <a:pt x="92" y="161"/>
                      </a:lnTo>
                      <a:lnTo>
                        <a:pt x="96" y="162"/>
                      </a:lnTo>
                      <a:lnTo>
                        <a:pt x="97" y="164"/>
                      </a:lnTo>
                      <a:lnTo>
                        <a:pt x="101" y="167"/>
                      </a:lnTo>
                      <a:lnTo>
                        <a:pt x="102" y="171"/>
                      </a:lnTo>
                      <a:lnTo>
                        <a:pt x="104" y="174"/>
                      </a:lnTo>
                      <a:lnTo>
                        <a:pt x="108" y="178"/>
                      </a:lnTo>
                      <a:lnTo>
                        <a:pt x="114" y="183"/>
                      </a:lnTo>
                      <a:lnTo>
                        <a:pt x="116" y="187"/>
                      </a:lnTo>
                      <a:lnTo>
                        <a:pt x="120" y="188"/>
                      </a:lnTo>
                      <a:lnTo>
                        <a:pt x="128" y="197"/>
                      </a:lnTo>
                      <a:lnTo>
                        <a:pt x="129" y="201"/>
                      </a:lnTo>
                      <a:lnTo>
                        <a:pt x="131" y="202"/>
                      </a:lnTo>
                      <a:lnTo>
                        <a:pt x="133" y="205"/>
                      </a:lnTo>
                      <a:lnTo>
                        <a:pt x="134" y="204"/>
                      </a:lnTo>
                      <a:lnTo>
                        <a:pt x="134" y="201"/>
                      </a:lnTo>
                      <a:lnTo>
                        <a:pt x="133" y="199"/>
                      </a:lnTo>
                      <a:lnTo>
                        <a:pt x="133" y="197"/>
                      </a:lnTo>
                      <a:lnTo>
                        <a:pt x="135" y="198"/>
                      </a:lnTo>
                      <a:lnTo>
                        <a:pt x="141" y="204"/>
                      </a:lnTo>
                      <a:lnTo>
                        <a:pt x="142" y="203"/>
                      </a:lnTo>
                      <a:lnTo>
                        <a:pt x="142" y="199"/>
                      </a:lnTo>
                      <a:lnTo>
                        <a:pt x="144" y="196"/>
                      </a:lnTo>
                      <a:lnTo>
                        <a:pt x="146"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4" name="Freeform 480">
                  <a:extLst>
                    <a:ext uri="{FF2B5EF4-FFF2-40B4-BE49-F238E27FC236}">
                      <a16:creationId xmlns:a16="http://schemas.microsoft.com/office/drawing/2014/main" id="{687793FA-7BE3-B94C-8563-859484B710E4}"/>
                    </a:ext>
                  </a:extLst>
                </p:cNvPr>
                <p:cNvSpPr>
                  <a:spLocks/>
                </p:cNvSpPr>
                <p:nvPr/>
              </p:nvSpPr>
              <p:spPr bwMode="auto">
                <a:xfrm>
                  <a:off x="5451" y="2919"/>
                  <a:ext cx="3" cy="2"/>
                </a:xfrm>
                <a:custGeom>
                  <a:avLst/>
                  <a:gdLst>
                    <a:gd name="T0" fmla="*/ 3 w 3"/>
                    <a:gd name="T1" fmla="*/ 1 h 2"/>
                    <a:gd name="T2" fmla="*/ 1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1" y="0"/>
                      </a:lnTo>
                      <a:lnTo>
                        <a:pt x="0"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5" name="Freeform 481">
                  <a:extLst>
                    <a:ext uri="{FF2B5EF4-FFF2-40B4-BE49-F238E27FC236}">
                      <a16:creationId xmlns:a16="http://schemas.microsoft.com/office/drawing/2014/main" id="{2F94B617-697E-F74F-8F7F-1D12F8DE44E6}"/>
                    </a:ext>
                  </a:extLst>
                </p:cNvPr>
                <p:cNvSpPr>
                  <a:spLocks/>
                </p:cNvSpPr>
                <p:nvPr/>
              </p:nvSpPr>
              <p:spPr bwMode="auto">
                <a:xfrm>
                  <a:off x="5446" y="2946"/>
                  <a:ext cx="4" cy="4"/>
                </a:xfrm>
                <a:custGeom>
                  <a:avLst/>
                  <a:gdLst>
                    <a:gd name="T0" fmla="*/ 1 w 4"/>
                    <a:gd name="T1" fmla="*/ 4 h 4"/>
                    <a:gd name="T2" fmla="*/ 4 w 4"/>
                    <a:gd name="T3" fmla="*/ 4 h 4"/>
                    <a:gd name="T4" fmla="*/ 3 w 4"/>
                    <a:gd name="T5" fmla="*/ 1 h 4"/>
                    <a:gd name="T6" fmla="*/ 1 w 4"/>
                    <a:gd name="T7" fmla="*/ 0 h 4"/>
                    <a:gd name="T8" fmla="*/ 0 w 4"/>
                    <a:gd name="T9" fmla="*/ 1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4" y="4"/>
                      </a:lnTo>
                      <a:lnTo>
                        <a:pt x="3"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6" name="Freeform 482">
                  <a:extLst>
                    <a:ext uri="{FF2B5EF4-FFF2-40B4-BE49-F238E27FC236}">
                      <a16:creationId xmlns:a16="http://schemas.microsoft.com/office/drawing/2014/main" id="{53DCB505-D6D1-9D45-A217-F58B34AA3CBA}"/>
                    </a:ext>
                  </a:extLst>
                </p:cNvPr>
                <p:cNvSpPr>
                  <a:spLocks/>
                </p:cNvSpPr>
                <p:nvPr/>
              </p:nvSpPr>
              <p:spPr bwMode="auto">
                <a:xfrm>
                  <a:off x="5102" y="2925"/>
                  <a:ext cx="2" cy="2"/>
                </a:xfrm>
                <a:custGeom>
                  <a:avLst/>
                  <a:gdLst>
                    <a:gd name="T0" fmla="*/ 2 w 2"/>
                    <a:gd name="T1" fmla="*/ 0 h 2"/>
                    <a:gd name="T2" fmla="*/ 0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7" name="Freeform 483">
                  <a:extLst>
                    <a:ext uri="{FF2B5EF4-FFF2-40B4-BE49-F238E27FC236}">
                      <a16:creationId xmlns:a16="http://schemas.microsoft.com/office/drawing/2014/main" id="{ABEAD910-2DC3-8049-A86C-4C892100B2EC}"/>
                    </a:ext>
                  </a:extLst>
                </p:cNvPr>
                <p:cNvSpPr>
                  <a:spLocks/>
                </p:cNvSpPr>
                <p:nvPr/>
              </p:nvSpPr>
              <p:spPr bwMode="auto">
                <a:xfrm>
                  <a:off x="5447" y="2952"/>
                  <a:ext cx="3" cy="2"/>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8" name="Freeform 484">
                  <a:extLst>
                    <a:ext uri="{FF2B5EF4-FFF2-40B4-BE49-F238E27FC236}">
                      <a16:creationId xmlns:a16="http://schemas.microsoft.com/office/drawing/2014/main" id="{10D557C8-6E3A-2A43-9FBB-5D9800821028}"/>
                    </a:ext>
                  </a:extLst>
                </p:cNvPr>
                <p:cNvSpPr>
                  <a:spLocks/>
                </p:cNvSpPr>
                <p:nvPr/>
              </p:nvSpPr>
              <p:spPr bwMode="auto">
                <a:xfrm>
                  <a:off x="5103" y="2913"/>
                  <a:ext cx="126" cy="52"/>
                </a:xfrm>
                <a:custGeom>
                  <a:avLst/>
                  <a:gdLst>
                    <a:gd name="T0" fmla="*/ 89 w 126"/>
                    <a:gd name="T1" fmla="*/ 44 h 52"/>
                    <a:gd name="T2" fmla="*/ 96 w 126"/>
                    <a:gd name="T3" fmla="*/ 42 h 52"/>
                    <a:gd name="T4" fmla="*/ 104 w 126"/>
                    <a:gd name="T5" fmla="*/ 44 h 52"/>
                    <a:gd name="T6" fmla="*/ 110 w 126"/>
                    <a:gd name="T7" fmla="*/ 42 h 52"/>
                    <a:gd name="T8" fmla="*/ 115 w 126"/>
                    <a:gd name="T9" fmla="*/ 46 h 52"/>
                    <a:gd name="T10" fmla="*/ 122 w 126"/>
                    <a:gd name="T11" fmla="*/ 50 h 52"/>
                    <a:gd name="T12" fmla="*/ 126 w 126"/>
                    <a:gd name="T13" fmla="*/ 52 h 52"/>
                    <a:gd name="T14" fmla="*/ 124 w 126"/>
                    <a:gd name="T15" fmla="*/ 45 h 52"/>
                    <a:gd name="T16" fmla="*/ 126 w 126"/>
                    <a:gd name="T17" fmla="*/ 36 h 52"/>
                    <a:gd name="T18" fmla="*/ 122 w 126"/>
                    <a:gd name="T19" fmla="*/ 33 h 52"/>
                    <a:gd name="T20" fmla="*/ 119 w 126"/>
                    <a:gd name="T21" fmla="*/ 32 h 52"/>
                    <a:gd name="T22" fmla="*/ 115 w 126"/>
                    <a:gd name="T23" fmla="*/ 33 h 52"/>
                    <a:gd name="T24" fmla="*/ 109 w 126"/>
                    <a:gd name="T25" fmla="*/ 33 h 52"/>
                    <a:gd name="T26" fmla="*/ 105 w 126"/>
                    <a:gd name="T27" fmla="*/ 29 h 52"/>
                    <a:gd name="T28" fmla="*/ 101 w 126"/>
                    <a:gd name="T29" fmla="*/ 22 h 52"/>
                    <a:gd name="T30" fmla="*/ 98 w 126"/>
                    <a:gd name="T31" fmla="*/ 18 h 52"/>
                    <a:gd name="T32" fmla="*/ 94 w 126"/>
                    <a:gd name="T33" fmla="*/ 16 h 52"/>
                    <a:gd name="T34" fmla="*/ 88 w 126"/>
                    <a:gd name="T35" fmla="*/ 13 h 52"/>
                    <a:gd name="T36" fmla="*/ 84 w 126"/>
                    <a:gd name="T37" fmla="*/ 12 h 52"/>
                    <a:gd name="T38" fmla="*/ 78 w 126"/>
                    <a:gd name="T39" fmla="*/ 8 h 52"/>
                    <a:gd name="T40" fmla="*/ 75 w 126"/>
                    <a:gd name="T41" fmla="*/ 15 h 52"/>
                    <a:gd name="T42" fmla="*/ 67 w 126"/>
                    <a:gd name="T43" fmla="*/ 19 h 52"/>
                    <a:gd name="T44" fmla="*/ 50 w 126"/>
                    <a:gd name="T45" fmla="*/ 17 h 52"/>
                    <a:gd name="T46" fmla="*/ 45 w 126"/>
                    <a:gd name="T47" fmla="*/ 13 h 52"/>
                    <a:gd name="T48" fmla="*/ 43 w 126"/>
                    <a:gd name="T49" fmla="*/ 6 h 52"/>
                    <a:gd name="T50" fmla="*/ 32 w 126"/>
                    <a:gd name="T51" fmla="*/ 4 h 52"/>
                    <a:gd name="T52" fmla="*/ 25 w 126"/>
                    <a:gd name="T53" fmla="*/ 1 h 52"/>
                    <a:gd name="T54" fmla="*/ 22 w 126"/>
                    <a:gd name="T55" fmla="*/ 4 h 52"/>
                    <a:gd name="T56" fmla="*/ 16 w 126"/>
                    <a:gd name="T57" fmla="*/ 1 h 52"/>
                    <a:gd name="T58" fmla="*/ 11 w 126"/>
                    <a:gd name="T59" fmla="*/ 0 h 52"/>
                    <a:gd name="T60" fmla="*/ 8 w 126"/>
                    <a:gd name="T61" fmla="*/ 7 h 52"/>
                    <a:gd name="T62" fmla="*/ 4 w 126"/>
                    <a:gd name="T63" fmla="*/ 12 h 52"/>
                    <a:gd name="T64" fmla="*/ 2 w 126"/>
                    <a:gd name="T65" fmla="*/ 15 h 52"/>
                    <a:gd name="T66" fmla="*/ 0 w 126"/>
                    <a:gd name="T67" fmla="*/ 15 h 52"/>
                    <a:gd name="T68" fmla="*/ 2 w 126"/>
                    <a:gd name="T69" fmla="*/ 18 h 52"/>
                    <a:gd name="T70" fmla="*/ 11 w 126"/>
                    <a:gd name="T71" fmla="*/ 16 h 52"/>
                    <a:gd name="T72" fmla="*/ 14 w 126"/>
                    <a:gd name="T73" fmla="*/ 21 h 52"/>
                    <a:gd name="T74" fmla="*/ 18 w 126"/>
                    <a:gd name="T75" fmla="*/ 19 h 52"/>
                    <a:gd name="T76" fmla="*/ 15 w 126"/>
                    <a:gd name="T77" fmla="*/ 26 h 52"/>
                    <a:gd name="T78" fmla="*/ 19 w 126"/>
                    <a:gd name="T79" fmla="*/ 28 h 52"/>
                    <a:gd name="T80" fmla="*/ 25 w 126"/>
                    <a:gd name="T81" fmla="*/ 27 h 52"/>
                    <a:gd name="T82" fmla="*/ 32 w 126"/>
                    <a:gd name="T83" fmla="*/ 29 h 52"/>
                    <a:gd name="T84" fmla="*/ 42 w 126"/>
                    <a:gd name="T85" fmla="*/ 35 h 52"/>
                    <a:gd name="T86" fmla="*/ 46 w 126"/>
                    <a:gd name="T87" fmla="*/ 31 h 52"/>
                    <a:gd name="T88" fmla="*/ 51 w 126"/>
                    <a:gd name="T89" fmla="*/ 34 h 52"/>
                    <a:gd name="T90" fmla="*/ 55 w 126"/>
                    <a:gd name="T91" fmla="*/ 32 h 52"/>
                    <a:gd name="T92" fmla="*/ 63 w 126"/>
                    <a:gd name="T93" fmla="*/ 35 h 52"/>
                    <a:gd name="T94" fmla="*/ 77 w 126"/>
                    <a:gd name="T95" fmla="*/ 43 h 52"/>
                    <a:gd name="T96" fmla="*/ 85 w 126"/>
                    <a:gd name="T9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2">
                      <a:moveTo>
                        <a:pt x="85" y="42"/>
                      </a:moveTo>
                      <a:lnTo>
                        <a:pt x="89" y="44"/>
                      </a:lnTo>
                      <a:lnTo>
                        <a:pt x="92" y="41"/>
                      </a:lnTo>
                      <a:lnTo>
                        <a:pt x="96" y="42"/>
                      </a:lnTo>
                      <a:lnTo>
                        <a:pt x="99" y="45"/>
                      </a:lnTo>
                      <a:lnTo>
                        <a:pt x="104" y="44"/>
                      </a:lnTo>
                      <a:lnTo>
                        <a:pt x="108" y="42"/>
                      </a:lnTo>
                      <a:lnTo>
                        <a:pt x="110" y="42"/>
                      </a:lnTo>
                      <a:lnTo>
                        <a:pt x="112" y="46"/>
                      </a:lnTo>
                      <a:lnTo>
                        <a:pt x="115" y="46"/>
                      </a:lnTo>
                      <a:lnTo>
                        <a:pt x="119" y="50"/>
                      </a:lnTo>
                      <a:lnTo>
                        <a:pt x="122" y="50"/>
                      </a:lnTo>
                      <a:lnTo>
                        <a:pt x="124" y="52"/>
                      </a:lnTo>
                      <a:lnTo>
                        <a:pt x="126" y="52"/>
                      </a:lnTo>
                      <a:lnTo>
                        <a:pt x="126" y="46"/>
                      </a:lnTo>
                      <a:lnTo>
                        <a:pt x="124" y="45"/>
                      </a:lnTo>
                      <a:lnTo>
                        <a:pt x="125" y="43"/>
                      </a:lnTo>
                      <a:lnTo>
                        <a:pt x="126" y="36"/>
                      </a:lnTo>
                      <a:lnTo>
                        <a:pt x="124" y="33"/>
                      </a:lnTo>
                      <a:lnTo>
                        <a:pt x="122" y="33"/>
                      </a:lnTo>
                      <a:lnTo>
                        <a:pt x="121" y="32"/>
                      </a:lnTo>
                      <a:lnTo>
                        <a:pt x="119" y="32"/>
                      </a:lnTo>
                      <a:lnTo>
                        <a:pt x="117" y="33"/>
                      </a:lnTo>
                      <a:lnTo>
                        <a:pt x="115" y="33"/>
                      </a:lnTo>
                      <a:lnTo>
                        <a:pt x="112" y="32"/>
                      </a:lnTo>
                      <a:lnTo>
                        <a:pt x="109" y="33"/>
                      </a:lnTo>
                      <a:lnTo>
                        <a:pt x="106" y="32"/>
                      </a:lnTo>
                      <a:lnTo>
                        <a:pt x="105" y="29"/>
                      </a:lnTo>
                      <a:lnTo>
                        <a:pt x="105" y="26"/>
                      </a:lnTo>
                      <a:lnTo>
                        <a:pt x="101" y="22"/>
                      </a:lnTo>
                      <a:lnTo>
                        <a:pt x="101" y="18"/>
                      </a:lnTo>
                      <a:lnTo>
                        <a:pt x="98" y="18"/>
                      </a:lnTo>
                      <a:lnTo>
                        <a:pt x="96" y="19"/>
                      </a:lnTo>
                      <a:lnTo>
                        <a:pt x="94" y="16"/>
                      </a:lnTo>
                      <a:lnTo>
                        <a:pt x="91" y="16"/>
                      </a:lnTo>
                      <a:lnTo>
                        <a:pt x="88" y="13"/>
                      </a:lnTo>
                      <a:lnTo>
                        <a:pt x="87" y="12"/>
                      </a:lnTo>
                      <a:lnTo>
                        <a:pt x="84" y="12"/>
                      </a:lnTo>
                      <a:lnTo>
                        <a:pt x="81" y="12"/>
                      </a:lnTo>
                      <a:lnTo>
                        <a:pt x="78" y="8"/>
                      </a:lnTo>
                      <a:lnTo>
                        <a:pt x="76" y="8"/>
                      </a:lnTo>
                      <a:lnTo>
                        <a:pt x="75" y="15"/>
                      </a:lnTo>
                      <a:lnTo>
                        <a:pt x="73" y="17"/>
                      </a:lnTo>
                      <a:lnTo>
                        <a:pt x="67" y="19"/>
                      </a:lnTo>
                      <a:lnTo>
                        <a:pt x="59" y="17"/>
                      </a:lnTo>
                      <a:lnTo>
                        <a:pt x="50" y="17"/>
                      </a:lnTo>
                      <a:lnTo>
                        <a:pt x="46" y="15"/>
                      </a:lnTo>
                      <a:lnTo>
                        <a:pt x="45" y="13"/>
                      </a:lnTo>
                      <a:lnTo>
                        <a:pt x="45" y="10"/>
                      </a:lnTo>
                      <a:lnTo>
                        <a:pt x="43" y="6"/>
                      </a:lnTo>
                      <a:lnTo>
                        <a:pt x="37" y="5"/>
                      </a:lnTo>
                      <a:lnTo>
                        <a:pt x="32" y="4"/>
                      </a:lnTo>
                      <a:lnTo>
                        <a:pt x="29" y="1"/>
                      </a:lnTo>
                      <a:lnTo>
                        <a:pt x="25" y="1"/>
                      </a:lnTo>
                      <a:lnTo>
                        <a:pt x="24" y="3"/>
                      </a:lnTo>
                      <a:lnTo>
                        <a:pt x="22" y="4"/>
                      </a:lnTo>
                      <a:lnTo>
                        <a:pt x="21" y="2"/>
                      </a:lnTo>
                      <a:lnTo>
                        <a:pt x="16" y="1"/>
                      </a:lnTo>
                      <a:lnTo>
                        <a:pt x="13" y="1"/>
                      </a:lnTo>
                      <a:lnTo>
                        <a:pt x="11" y="0"/>
                      </a:lnTo>
                      <a:lnTo>
                        <a:pt x="8" y="4"/>
                      </a:lnTo>
                      <a:lnTo>
                        <a:pt x="8" y="7"/>
                      </a:lnTo>
                      <a:lnTo>
                        <a:pt x="8" y="11"/>
                      </a:lnTo>
                      <a:lnTo>
                        <a:pt x="4" y="12"/>
                      </a:lnTo>
                      <a:lnTo>
                        <a:pt x="4" y="15"/>
                      </a:lnTo>
                      <a:lnTo>
                        <a:pt x="2" y="15"/>
                      </a:lnTo>
                      <a:lnTo>
                        <a:pt x="1" y="14"/>
                      </a:lnTo>
                      <a:lnTo>
                        <a:pt x="0" y="15"/>
                      </a:lnTo>
                      <a:lnTo>
                        <a:pt x="0" y="16"/>
                      </a:lnTo>
                      <a:lnTo>
                        <a:pt x="2" y="18"/>
                      </a:lnTo>
                      <a:lnTo>
                        <a:pt x="8" y="18"/>
                      </a:lnTo>
                      <a:lnTo>
                        <a:pt x="11" y="16"/>
                      </a:lnTo>
                      <a:lnTo>
                        <a:pt x="12" y="19"/>
                      </a:lnTo>
                      <a:lnTo>
                        <a:pt x="14" y="21"/>
                      </a:lnTo>
                      <a:lnTo>
                        <a:pt x="15" y="19"/>
                      </a:lnTo>
                      <a:lnTo>
                        <a:pt x="18" y="19"/>
                      </a:lnTo>
                      <a:lnTo>
                        <a:pt x="16" y="21"/>
                      </a:lnTo>
                      <a:lnTo>
                        <a:pt x="15" y="26"/>
                      </a:lnTo>
                      <a:lnTo>
                        <a:pt x="15" y="27"/>
                      </a:lnTo>
                      <a:lnTo>
                        <a:pt x="19" y="28"/>
                      </a:lnTo>
                      <a:lnTo>
                        <a:pt x="22" y="29"/>
                      </a:lnTo>
                      <a:lnTo>
                        <a:pt x="25" y="27"/>
                      </a:lnTo>
                      <a:lnTo>
                        <a:pt x="27" y="29"/>
                      </a:lnTo>
                      <a:lnTo>
                        <a:pt x="32" y="29"/>
                      </a:lnTo>
                      <a:lnTo>
                        <a:pt x="36" y="33"/>
                      </a:lnTo>
                      <a:lnTo>
                        <a:pt x="42" y="35"/>
                      </a:lnTo>
                      <a:lnTo>
                        <a:pt x="45" y="31"/>
                      </a:lnTo>
                      <a:lnTo>
                        <a:pt x="46" y="31"/>
                      </a:lnTo>
                      <a:lnTo>
                        <a:pt x="49" y="34"/>
                      </a:lnTo>
                      <a:lnTo>
                        <a:pt x="51" y="34"/>
                      </a:lnTo>
                      <a:lnTo>
                        <a:pt x="53" y="32"/>
                      </a:lnTo>
                      <a:lnTo>
                        <a:pt x="55" y="32"/>
                      </a:lnTo>
                      <a:lnTo>
                        <a:pt x="59" y="35"/>
                      </a:lnTo>
                      <a:lnTo>
                        <a:pt x="63" y="35"/>
                      </a:lnTo>
                      <a:lnTo>
                        <a:pt x="70" y="39"/>
                      </a:lnTo>
                      <a:lnTo>
                        <a:pt x="77" y="43"/>
                      </a:lnTo>
                      <a:lnTo>
                        <a:pt x="81" y="41"/>
                      </a:lnTo>
                      <a:lnTo>
                        <a:pt x="85"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9" name="Freeform 485">
                  <a:extLst>
                    <a:ext uri="{FF2B5EF4-FFF2-40B4-BE49-F238E27FC236}">
                      <a16:creationId xmlns:a16="http://schemas.microsoft.com/office/drawing/2014/main" id="{E0484889-B46E-8545-B037-83D5F760436D}"/>
                    </a:ext>
                  </a:extLst>
                </p:cNvPr>
                <p:cNvSpPr>
                  <a:spLocks/>
                </p:cNvSpPr>
                <p:nvPr/>
              </p:nvSpPr>
              <p:spPr bwMode="auto">
                <a:xfrm>
                  <a:off x="5090" y="2787"/>
                  <a:ext cx="7" cy="10"/>
                </a:xfrm>
                <a:custGeom>
                  <a:avLst/>
                  <a:gdLst>
                    <a:gd name="T0" fmla="*/ 5 w 7"/>
                    <a:gd name="T1" fmla="*/ 0 h 10"/>
                    <a:gd name="T2" fmla="*/ 4 w 7"/>
                    <a:gd name="T3" fmla="*/ 2 h 10"/>
                    <a:gd name="T4" fmla="*/ 1 w 7"/>
                    <a:gd name="T5" fmla="*/ 2 h 10"/>
                    <a:gd name="T6" fmla="*/ 0 w 7"/>
                    <a:gd name="T7" fmla="*/ 6 h 10"/>
                    <a:gd name="T8" fmla="*/ 3 w 7"/>
                    <a:gd name="T9" fmla="*/ 7 h 10"/>
                    <a:gd name="T10" fmla="*/ 4 w 7"/>
                    <a:gd name="T11" fmla="*/ 10 h 10"/>
                    <a:gd name="T12" fmla="*/ 6 w 7"/>
                    <a:gd name="T13" fmla="*/ 10 h 10"/>
                    <a:gd name="T14" fmla="*/ 7 w 7"/>
                    <a:gd name="T15" fmla="*/ 5 h 10"/>
                    <a:gd name="T16" fmla="*/ 5 w 7"/>
                    <a:gd name="T17" fmla="*/ 3 h 10"/>
                    <a:gd name="T18" fmla="*/ 7 w 7"/>
                    <a:gd name="T19" fmla="*/ 0 h 10"/>
                    <a:gd name="T20" fmla="*/ 5 w 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5" y="0"/>
                      </a:moveTo>
                      <a:lnTo>
                        <a:pt x="4" y="2"/>
                      </a:lnTo>
                      <a:lnTo>
                        <a:pt x="1" y="2"/>
                      </a:lnTo>
                      <a:lnTo>
                        <a:pt x="0" y="6"/>
                      </a:lnTo>
                      <a:lnTo>
                        <a:pt x="3" y="7"/>
                      </a:lnTo>
                      <a:lnTo>
                        <a:pt x="4" y="10"/>
                      </a:lnTo>
                      <a:lnTo>
                        <a:pt x="6" y="10"/>
                      </a:lnTo>
                      <a:lnTo>
                        <a:pt x="7" y="5"/>
                      </a:lnTo>
                      <a:lnTo>
                        <a:pt x="5" y="3"/>
                      </a:lnTo>
                      <a:lnTo>
                        <a:pt x="7" y="0"/>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0" name="Freeform 486">
                  <a:extLst>
                    <a:ext uri="{FF2B5EF4-FFF2-40B4-BE49-F238E27FC236}">
                      <a16:creationId xmlns:a16="http://schemas.microsoft.com/office/drawing/2014/main" id="{01712C42-CAEB-D940-93C4-D97D8F4FFBA1}"/>
                    </a:ext>
                  </a:extLst>
                </p:cNvPr>
                <p:cNvSpPr>
                  <a:spLocks/>
                </p:cNvSpPr>
                <p:nvPr/>
              </p:nvSpPr>
              <p:spPr bwMode="auto">
                <a:xfrm>
                  <a:off x="5093" y="2812"/>
                  <a:ext cx="8" cy="6"/>
                </a:xfrm>
                <a:custGeom>
                  <a:avLst/>
                  <a:gdLst>
                    <a:gd name="T0" fmla="*/ 7 w 8"/>
                    <a:gd name="T1" fmla="*/ 6 h 6"/>
                    <a:gd name="T2" fmla="*/ 8 w 8"/>
                    <a:gd name="T3" fmla="*/ 6 h 6"/>
                    <a:gd name="T4" fmla="*/ 4 w 8"/>
                    <a:gd name="T5" fmla="*/ 1 h 6"/>
                    <a:gd name="T6" fmla="*/ 1 w 8"/>
                    <a:gd name="T7" fmla="*/ 0 h 6"/>
                    <a:gd name="T8" fmla="*/ 0 w 8"/>
                    <a:gd name="T9" fmla="*/ 3 h 6"/>
                    <a:gd name="T10" fmla="*/ 1 w 8"/>
                    <a:gd name="T11" fmla="*/ 6 h 6"/>
                    <a:gd name="T12" fmla="*/ 4 w 8"/>
                    <a:gd name="T13" fmla="*/ 5 h 6"/>
                    <a:gd name="T14" fmla="*/ 7 w 8"/>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7" y="6"/>
                      </a:moveTo>
                      <a:lnTo>
                        <a:pt x="8" y="6"/>
                      </a:lnTo>
                      <a:lnTo>
                        <a:pt x="4" y="1"/>
                      </a:lnTo>
                      <a:lnTo>
                        <a:pt x="1" y="0"/>
                      </a:lnTo>
                      <a:lnTo>
                        <a:pt x="0" y="3"/>
                      </a:lnTo>
                      <a:lnTo>
                        <a:pt x="1" y="6"/>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1" name="Freeform 487">
                  <a:extLst>
                    <a:ext uri="{FF2B5EF4-FFF2-40B4-BE49-F238E27FC236}">
                      <a16:creationId xmlns:a16="http://schemas.microsoft.com/office/drawing/2014/main" id="{29B7A3B9-5D1F-0349-A6FC-4F70F141E0F2}"/>
                    </a:ext>
                  </a:extLst>
                </p:cNvPr>
                <p:cNvSpPr>
                  <a:spLocks/>
                </p:cNvSpPr>
                <p:nvPr/>
              </p:nvSpPr>
              <p:spPr bwMode="auto">
                <a:xfrm>
                  <a:off x="5084" y="2787"/>
                  <a:ext cx="5" cy="7"/>
                </a:xfrm>
                <a:custGeom>
                  <a:avLst/>
                  <a:gdLst>
                    <a:gd name="T0" fmla="*/ 3 w 5"/>
                    <a:gd name="T1" fmla="*/ 7 h 7"/>
                    <a:gd name="T2" fmla="*/ 5 w 5"/>
                    <a:gd name="T3" fmla="*/ 3 h 7"/>
                    <a:gd name="T4" fmla="*/ 4 w 5"/>
                    <a:gd name="T5" fmla="*/ 0 h 7"/>
                    <a:gd name="T6" fmla="*/ 0 w 5"/>
                    <a:gd name="T7" fmla="*/ 5 h 7"/>
                    <a:gd name="T8" fmla="*/ 3 w 5"/>
                    <a:gd name="T9" fmla="*/ 7 h 7"/>
                  </a:gdLst>
                  <a:ahLst/>
                  <a:cxnLst>
                    <a:cxn ang="0">
                      <a:pos x="T0" y="T1"/>
                    </a:cxn>
                    <a:cxn ang="0">
                      <a:pos x="T2" y="T3"/>
                    </a:cxn>
                    <a:cxn ang="0">
                      <a:pos x="T4" y="T5"/>
                    </a:cxn>
                    <a:cxn ang="0">
                      <a:pos x="T6" y="T7"/>
                    </a:cxn>
                    <a:cxn ang="0">
                      <a:pos x="T8" y="T9"/>
                    </a:cxn>
                  </a:cxnLst>
                  <a:rect l="0" t="0" r="r" b="b"/>
                  <a:pathLst>
                    <a:path w="5" h="7">
                      <a:moveTo>
                        <a:pt x="3" y="7"/>
                      </a:moveTo>
                      <a:lnTo>
                        <a:pt x="5" y="3"/>
                      </a:lnTo>
                      <a:lnTo>
                        <a:pt x="4" y="0"/>
                      </a:lnTo>
                      <a:lnTo>
                        <a:pt x="0" y="5"/>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2" name="Freeform 488">
                  <a:extLst>
                    <a:ext uri="{FF2B5EF4-FFF2-40B4-BE49-F238E27FC236}">
                      <a16:creationId xmlns:a16="http://schemas.microsoft.com/office/drawing/2014/main" id="{7E9251AD-73F0-224E-A8AE-F96576A2BB3C}"/>
                    </a:ext>
                  </a:extLst>
                </p:cNvPr>
                <p:cNvSpPr>
                  <a:spLocks/>
                </p:cNvSpPr>
                <p:nvPr/>
              </p:nvSpPr>
              <p:spPr bwMode="auto">
                <a:xfrm>
                  <a:off x="5091" y="2819"/>
                  <a:ext cx="5" cy="6"/>
                </a:xfrm>
                <a:custGeom>
                  <a:avLst/>
                  <a:gdLst>
                    <a:gd name="T0" fmla="*/ 5 w 5"/>
                    <a:gd name="T1" fmla="*/ 3 h 6"/>
                    <a:gd name="T2" fmla="*/ 4 w 5"/>
                    <a:gd name="T3" fmla="*/ 0 h 6"/>
                    <a:gd name="T4" fmla="*/ 1 w 5"/>
                    <a:gd name="T5" fmla="*/ 0 h 6"/>
                    <a:gd name="T6" fmla="*/ 0 w 5"/>
                    <a:gd name="T7" fmla="*/ 2 h 6"/>
                    <a:gd name="T8" fmla="*/ 3 w 5"/>
                    <a:gd name="T9" fmla="*/ 6 h 6"/>
                    <a:gd name="T10" fmla="*/ 5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5" y="3"/>
                      </a:moveTo>
                      <a:lnTo>
                        <a:pt x="4" y="0"/>
                      </a:lnTo>
                      <a:lnTo>
                        <a:pt x="1" y="0"/>
                      </a:lnTo>
                      <a:lnTo>
                        <a:pt x="0" y="2"/>
                      </a:lnTo>
                      <a:lnTo>
                        <a:pt x="3" y="6"/>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3" name="Freeform 489">
                  <a:extLst>
                    <a:ext uri="{FF2B5EF4-FFF2-40B4-BE49-F238E27FC236}">
                      <a16:creationId xmlns:a16="http://schemas.microsoft.com/office/drawing/2014/main" id="{1BAE13C8-BBC2-BB44-A812-09BBFEC90BA4}"/>
                    </a:ext>
                  </a:extLst>
                </p:cNvPr>
                <p:cNvSpPr>
                  <a:spLocks/>
                </p:cNvSpPr>
                <p:nvPr/>
              </p:nvSpPr>
              <p:spPr bwMode="auto">
                <a:xfrm>
                  <a:off x="5423" y="2873"/>
                  <a:ext cx="6" cy="4"/>
                </a:xfrm>
                <a:custGeom>
                  <a:avLst/>
                  <a:gdLst>
                    <a:gd name="T0" fmla="*/ 4 w 6"/>
                    <a:gd name="T1" fmla="*/ 4 h 4"/>
                    <a:gd name="T2" fmla="*/ 6 w 6"/>
                    <a:gd name="T3" fmla="*/ 0 h 4"/>
                    <a:gd name="T4" fmla="*/ 4 w 6"/>
                    <a:gd name="T5" fmla="*/ 0 h 4"/>
                    <a:gd name="T6" fmla="*/ 3 w 6"/>
                    <a:gd name="T7" fmla="*/ 0 h 4"/>
                    <a:gd name="T8" fmla="*/ 0 w 6"/>
                    <a:gd name="T9" fmla="*/ 2 h 4"/>
                    <a:gd name="T10" fmla="*/ 2 w 6"/>
                    <a:gd name="T11" fmla="*/ 4 h 4"/>
                    <a:gd name="T12" fmla="*/ 3 w 6"/>
                    <a:gd name="T13" fmla="*/ 3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6" y="0"/>
                      </a:lnTo>
                      <a:lnTo>
                        <a:pt x="4" y="0"/>
                      </a:lnTo>
                      <a:lnTo>
                        <a:pt x="3" y="0"/>
                      </a:lnTo>
                      <a:lnTo>
                        <a:pt x="0" y="2"/>
                      </a:lnTo>
                      <a:lnTo>
                        <a:pt x="2" y="4"/>
                      </a:lnTo>
                      <a:lnTo>
                        <a:pt x="3"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4" name="Freeform 490">
                  <a:extLst>
                    <a:ext uri="{FF2B5EF4-FFF2-40B4-BE49-F238E27FC236}">
                      <a16:creationId xmlns:a16="http://schemas.microsoft.com/office/drawing/2014/main" id="{0BD44348-F6EF-9B47-B433-DB427BFD0119}"/>
                    </a:ext>
                  </a:extLst>
                </p:cNvPr>
                <p:cNvSpPr>
                  <a:spLocks/>
                </p:cNvSpPr>
                <p:nvPr/>
              </p:nvSpPr>
              <p:spPr bwMode="auto">
                <a:xfrm>
                  <a:off x="5049" y="2773"/>
                  <a:ext cx="6" cy="8"/>
                </a:xfrm>
                <a:custGeom>
                  <a:avLst/>
                  <a:gdLst>
                    <a:gd name="T0" fmla="*/ 2 w 6"/>
                    <a:gd name="T1" fmla="*/ 2 h 8"/>
                    <a:gd name="T2" fmla="*/ 0 w 6"/>
                    <a:gd name="T3" fmla="*/ 3 h 8"/>
                    <a:gd name="T4" fmla="*/ 1 w 6"/>
                    <a:gd name="T5" fmla="*/ 8 h 8"/>
                    <a:gd name="T6" fmla="*/ 3 w 6"/>
                    <a:gd name="T7" fmla="*/ 7 h 8"/>
                    <a:gd name="T8" fmla="*/ 6 w 6"/>
                    <a:gd name="T9" fmla="*/ 4 h 8"/>
                    <a:gd name="T10" fmla="*/ 3 w 6"/>
                    <a:gd name="T11" fmla="*/ 0 h 8"/>
                    <a:gd name="T12" fmla="*/ 2 w 6"/>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2" y="2"/>
                      </a:moveTo>
                      <a:lnTo>
                        <a:pt x="0" y="3"/>
                      </a:lnTo>
                      <a:lnTo>
                        <a:pt x="1" y="8"/>
                      </a:lnTo>
                      <a:lnTo>
                        <a:pt x="3" y="7"/>
                      </a:lnTo>
                      <a:lnTo>
                        <a:pt x="6" y="4"/>
                      </a:lnTo>
                      <a:lnTo>
                        <a:pt x="3"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5" name="Freeform 491">
                  <a:extLst>
                    <a:ext uri="{FF2B5EF4-FFF2-40B4-BE49-F238E27FC236}">
                      <a16:creationId xmlns:a16="http://schemas.microsoft.com/office/drawing/2014/main" id="{0FB829CC-8650-FA48-92D5-56EC5F1922EC}"/>
                    </a:ext>
                  </a:extLst>
                </p:cNvPr>
                <p:cNvSpPr>
                  <a:spLocks/>
                </p:cNvSpPr>
                <p:nvPr/>
              </p:nvSpPr>
              <p:spPr bwMode="auto">
                <a:xfrm>
                  <a:off x="5117" y="2757"/>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6" name="Freeform 492">
                  <a:extLst>
                    <a:ext uri="{FF2B5EF4-FFF2-40B4-BE49-F238E27FC236}">
                      <a16:creationId xmlns:a16="http://schemas.microsoft.com/office/drawing/2014/main" id="{FAE3E7F7-C130-534F-922C-55C428FC0389}"/>
                    </a:ext>
                  </a:extLst>
                </p:cNvPr>
                <p:cNvSpPr>
                  <a:spLocks/>
                </p:cNvSpPr>
                <p:nvPr/>
              </p:nvSpPr>
              <p:spPr bwMode="auto">
                <a:xfrm>
                  <a:off x="5059" y="2784"/>
                  <a:ext cx="6" cy="8"/>
                </a:xfrm>
                <a:custGeom>
                  <a:avLst/>
                  <a:gdLst>
                    <a:gd name="T0" fmla="*/ 1 w 6"/>
                    <a:gd name="T1" fmla="*/ 0 h 8"/>
                    <a:gd name="T2" fmla="*/ 0 w 6"/>
                    <a:gd name="T3" fmla="*/ 0 h 8"/>
                    <a:gd name="T4" fmla="*/ 3 w 6"/>
                    <a:gd name="T5" fmla="*/ 6 h 8"/>
                    <a:gd name="T6" fmla="*/ 4 w 6"/>
                    <a:gd name="T7" fmla="*/ 8 h 8"/>
                    <a:gd name="T8" fmla="*/ 6 w 6"/>
                    <a:gd name="T9" fmla="*/ 4 h 8"/>
                    <a:gd name="T10" fmla="*/ 4 w 6"/>
                    <a:gd name="T11" fmla="*/ 2 h 8"/>
                    <a:gd name="T12" fmla="*/ 1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1" y="0"/>
                      </a:moveTo>
                      <a:lnTo>
                        <a:pt x="0" y="0"/>
                      </a:lnTo>
                      <a:lnTo>
                        <a:pt x="3" y="6"/>
                      </a:lnTo>
                      <a:lnTo>
                        <a:pt x="4" y="8"/>
                      </a:lnTo>
                      <a:lnTo>
                        <a:pt x="6" y="4"/>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7" name="Freeform 493">
                  <a:extLst>
                    <a:ext uri="{FF2B5EF4-FFF2-40B4-BE49-F238E27FC236}">
                      <a16:creationId xmlns:a16="http://schemas.microsoft.com/office/drawing/2014/main" id="{D2ADB81D-9803-CB49-AFA6-E2870FEEACD7}"/>
                    </a:ext>
                  </a:extLst>
                </p:cNvPr>
                <p:cNvSpPr>
                  <a:spLocks/>
                </p:cNvSpPr>
                <p:nvPr/>
              </p:nvSpPr>
              <p:spPr bwMode="auto">
                <a:xfrm>
                  <a:off x="4966" y="2759"/>
                  <a:ext cx="6" cy="5"/>
                </a:xfrm>
                <a:custGeom>
                  <a:avLst/>
                  <a:gdLst>
                    <a:gd name="T0" fmla="*/ 2 w 6"/>
                    <a:gd name="T1" fmla="*/ 0 h 5"/>
                    <a:gd name="T2" fmla="*/ 1 w 6"/>
                    <a:gd name="T3" fmla="*/ 0 h 5"/>
                    <a:gd name="T4" fmla="*/ 0 w 6"/>
                    <a:gd name="T5" fmla="*/ 3 h 5"/>
                    <a:gd name="T6" fmla="*/ 3 w 6"/>
                    <a:gd name="T7" fmla="*/ 5 h 5"/>
                    <a:gd name="T8" fmla="*/ 6 w 6"/>
                    <a:gd name="T9" fmla="*/ 4 h 5"/>
                    <a:gd name="T10" fmla="*/ 4 w 6"/>
                    <a:gd name="T11" fmla="*/ 1 h 5"/>
                    <a:gd name="T12" fmla="*/ 2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2" y="0"/>
                      </a:moveTo>
                      <a:lnTo>
                        <a:pt x="1" y="0"/>
                      </a:lnTo>
                      <a:lnTo>
                        <a:pt x="0" y="3"/>
                      </a:lnTo>
                      <a:lnTo>
                        <a:pt x="3" y="5"/>
                      </a:lnTo>
                      <a:lnTo>
                        <a:pt x="6" y="4"/>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8" name="Freeform 494">
                  <a:extLst>
                    <a:ext uri="{FF2B5EF4-FFF2-40B4-BE49-F238E27FC236}">
                      <a16:creationId xmlns:a16="http://schemas.microsoft.com/office/drawing/2014/main" id="{906AEDCB-9666-D342-8B84-640DD6763704}"/>
                    </a:ext>
                  </a:extLst>
                </p:cNvPr>
                <p:cNvSpPr>
                  <a:spLocks/>
                </p:cNvSpPr>
                <p:nvPr/>
              </p:nvSpPr>
              <p:spPr bwMode="auto">
                <a:xfrm>
                  <a:off x="5064" y="2790"/>
                  <a:ext cx="10" cy="10"/>
                </a:xfrm>
                <a:custGeom>
                  <a:avLst/>
                  <a:gdLst>
                    <a:gd name="T0" fmla="*/ 5 w 10"/>
                    <a:gd name="T1" fmla="*/ 7 h 10"/>
                    <a:gd name="T2" fmla="*/ 9 w 10"/>
                    <a:gd name="T3" fmla="*/ 10 h 10"/>
                    <a:gd name="T4" fmla="*/ 10 w 10"/>
                    <a:gd name="T5" fmla="*/ 8 h 10"/>
                    <a:gd name="T6" fmla="*/ 9 w 10"/>
                    <a:gd name="T7" fmla="*/ 4 h 10"/>
                    <a:gd name="T8" fmla="*/ 6 w 10"/>
                    <a:gd name="T9" fmla="*/ 0 h 10"/>
                    <a:gd name="T10" fmla="*/ 2 w 10"/>
                    <a:gd name="T11" fmla="*/ 0 h 10"/>
                    <a:gd name="T12" fmla="*/ 0 w 10"/>
                    <a:gd name="T13" fmla="*/ 4 h 10"/>
                    <a:gd name="T14" fmla="*/ 1 w 10"/>
                    <a:gd name="T15" fmla="*/ 7 h 10"/>
                    <a:gd name="T16" fmla="*/ 5 w 10"/>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5" y="7"/>
                      </a:moveTo>
                      <a:lnTo>
                        <a:pt x="9" y="10"/>
                      </a:lnTo>
                      <a:lnTo>
                        <a:pt x="10" y="8"/>
                      </a:lnTo>
                      <a:lnTo>
                        <a:pt x="9" y="4"/>
                      </a:lnTo>
                      <a:lnTo>
                        <a:pt x="6" y="0"/>
                      </a:lnTo>
                      <a:lnTo>
                        <a:pt x="2" y="0"/>
                      </a:lnTo>
                      <a:lnTo>
                        <a:pt x="0" y="4"/>
                      </a:lnTo>
                      <a:lnTo>
                        <a:pt x="1" y="7"/>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9" name="Freeform 495">
                  <a:extLst>
                    <a:ext uri="{FF2B5EF4-FFF2-40B4-BE49-F238E27FC236}">
                      <a16:creationId xmlns:a16="http://schemas.microsoft.com/office/drawing/2014/main" id="{D4827A44-E351-E74D-9DAD-71EBE9F566CB}"/>
                    </a:ext>
                  </a:extLst>
                </p:cNvPr>
                <p:cNvSpPr>
                  <a:spLocks/>
                </p:cNvSpPr>
                <p:nvPr/>
              </p:nvSpPr>
              <p:spPr bwMode="auto">
                <a:xfrm>
                  <a:off x="5141" y="2732"/>
                  <a:ext cx="7" cy="10"/>
                </a:xfrm>
                <a:custGeom>
                  <a:avLst/>
                  <a:gdLst>
                    <a:gd name="T0" fmla="*/ 4 w 7"/>
                    <a:gd name="T1" fmla="*/ 0 h 10"/>
                    <a:gd name="T2" fmla="*/ 1 w 7"/>
                    <a:gd name="T3" fmla="*/ 2 h 10"/>
                    <a:gd name="T4" fmla="*/ 0 w 7"/>
                    <a:gd name="T5" fmla="*/ 4 h 10"/>
                    <a:gd name="T6" fmla="*/ 2 w 7"/>
                    <a:gd name="T7" fmla="*/ 8 h 10"/>
                    <a:gd name="T8" fmla="*/ 4 w 7"/>
                    <a:gd name="T9" fmla="*/ 8 h 10"/>
                    <a:gd name="T10" fmla="*/ 4 w 7"/>
                    <a:gd name="T11" fmla="*/ 10 h 10"/>
                    <a:gd name="T12" fmla="*/ 5 w 7"/>
                    <a:gd name="T13" fmla="*/ 10 h 10"/>
                    <a:gd name="T14" fmla="*/ 7 w 7"/>
                    <a:gd name="T15" fmla="*/ 6 h 10"/>
                    <a:gd name="T16" fmla="*/ 4 w 7"/>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4" y="0"/>
                      </a:moveTo>
                      <a:lnTo>
                        <a:pt x="1" y="2"/>
                      </a:lnTo>
                      <a:lnTo>
                        <a:pt x="0" y="4"/>
                      </a:lnTo>
                      <a:lnTo>
                        <a:pt x="2" y="8"/>
                      </a:lnTo>
                      <a:lnTo>
                        <a:pt x="4" y="8"/>
                      </a:lnTo>
                      <a:lnTo>
                        <a:pt x="4" y="10"/>
                      </a:lnTo>
                      <a:lnTo>
                        <a:pt x="5" y="10"/>
                      </a:lnTo>
                      <a:lnTo>
                        <a:pt x="7" y="6"/>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0" name="Freeform 496">
                  <a:extLst>
                    <a:ext uri="{FF2B5EF4-FFF2-40B4-BE49-F238E27FC236}">
                      <a16:creationId xmlns:a16="http://schemas.microsoft.com/office/drawing/2014/main" id="{27A582D4-D0E0-784B-8509-7122E6CC3C84}"/>
                    </a:ext>
                  </a:extLst>
                </p:cNvPr>
                <p:cNvSpPr>
                  <a:spLocks/>
                </p:cNvSpPr>
                <p:nvPr/>
              </p:nvSpPr>
              <p:spPr bwMode="auto">
                <a:xfrm>
                  <a:off x="5132" y="2855"/>
                  <a:ext cx="16" cy="13"/>
                </a:xfrm>
                <a:custGeom>
                  <a:avLst/>
                  <a:gdLst>
                    <a:gd name="T0" fmla="*/ 7 w 16"/>
                    <a:gd name="T1" fmla="*/ 13 h 13"/>
                    <a:gd name="T2" fmla="*/ 9 w 16"/>
                    <a:gd name="T3" fmla="*/ 8 h 13"/>
                    <a:gd name="T4" fmla="*/ 10 w 16"/>
                    <a:gd name="T5" fmla="*/ 11 h 13"/>
                    <a:gd name="T6" fmla="*/ 13 w 16"/>
                    <a:gd name="T7" fmla="*/ 11 h 13"/>
                    <a:gd name="T8" fmla="*/ 13 w 16"/>
                    <a:gd name="T9" fmla="*/ 9 h 13"/>
                    <a:gd name="T10" fmla="*/ 16 w 16"/>
                    <a:gd name="T11" fmla="*/ 8 h 13"/>
                    <a:gd name="T12" fmla="*/ 14 w 16"/>
                    <a:gd name="T13" fmla="*/ 4 h 13"/>
                    <a:gd name="T14" fmla="*/ 10 w 16"/>
                    <a:gd name="T15" fmla="*/ 1 h 13"/>
                    <a:gd name="T16" fmla="*/ 5 w 16"/>
                    <a:gd name="T17" fmla="*/ 0 h 13"/>
                    <a:gd name="T18" fmla="*/ 3 w 16"/>
                    <a:gd name="T19" fmla="*/ 1 h 13"/>
                    <a:gd name="T20" fmla="*/ 4 w 16"/>
                    <a:gd name="T21" fmla="*/ 4 h 13"/>
                    <a:gd name="T22" fmla="*/ 4 w 16"/>
                    <a:gd name="T23" fmla="*/ 5 h 13"/>
                    <a:gd name="T24" fmla="*/ 1 w 16"/>
                    <a:gd name="T25" fmla="*/ 6 h 13"/>
                    <a:gd name="T26" fmla="*/ 0 w 16"/>
                    <a:gd name="T27" fmla="*/ 8 h 13"/>
                    <a:gd name="T28" fmla="*/ 3 w 16"/>
                    <a:gd name="T29" fmla="*/ 8 h 13"/>
                    <a:gd name="T30" fmla="*/ 3 w 16"/>
                    <a:gd name="T31" fmla="*/ 7 h 13"/>
                    <a:gd name="T32" fmla="*/ 4 w 16"/>
                    <a:gd name="T33" fmla="*/ 5 h 13"/>
                    <a:gd name="T34" fmla="*/ 4 w 16"/>
                    <a:gd name="T35" fmla="*/ 11 h 13"/>
                    <a:gd name="T36" fmla="*/ 7 w 16"/>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3">
                      <a:moveTo>
                        <a:pt x="7" y="13"/>
                      </a:moveTo>
                      <a:lnTo>
                        <a:pt x="9" y="8"/>
                      </a:lnTo>
                      <a:lnTo>
                        <a:pt x="10" y="11"/>
                      </a:lnTo>
                      <a:lnTo>
                        <a:pt x="13" y="11"/>
                      </a:lnTo>
                      <a:lnTo>
                        <a:pt x="13" y="9"/>
                      </a:lnTo>
                      <a:lnTo>
                        <a:pt x="16" y="8"/>
                      </a:lnTo>
                      <a:lnTo>
                        <a:pt x="14" y="4"/>
                      </a:lnTo>
                      <a:lnTo>
                        <a:pt x="10" y="1"/>
                      </a:lnTo>
                      <a:lnTo>
                        <a:pt x="5" y="0"/>
                      </a:lnTo>
                      <a:lnTo>
                        <a:pt x="3" y="1"/>
                      </a:lnTo>
                      <a:lnTo>
                        <a:pt x="4" y="4"/>
                      </a:lnTo>
                      <a:lnTo>
                        <a:pt x="4" y="5"/>
                      </a:lnTo>
                      <a:lnTo>
                        <a:pt x="1" y="6"/>
                      </a:lnTo>
                      <a:lnTo>
                        <a:pt x="0" y="8"/>
                      </a:lnTo>
                      <a:lnTo>
                        <a:pt x="3" y="8"/>
                      </a:lnTo>
                      <a:lnTo>
                        <a:pt x="3" y="7"/>
                      </a:lnTo>
                      <a:lnTo>
                        <a:pt x="4" y="5"/>
                      </a:lnTo>
                      <a:lnTo>
                        <a:pt x="4" y="11"/>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1" name="Freeform 497">
                  <a:extLst>
                    <a:ext uri="{FF2B5EF4-FFF2-40B4-BE49-F238E27FC236}">
                      <a16:creationId xmlns:a16="http://schemas.microsoft.com/office/drawing/2014/main" id="{71F02EA3-ECD0-0545-BF2D-436E3124DDF8}"/>
                    </a:ext>
                  </a:extLst>
                </p:cNvPr>
                <p:cNvSpPr>
                  <a:spLocks/>
                </p:cNvSpPr>
                <p:nvPr/>
              </p:nvSpPr>
              <p:spPr bwMode="auto">
                <a:xfrm>
                  <a:off x="5126" y="2862"/>
                  <a:ext cx="2" cy="3"/>
                </a:xfrm>
                <a:custGeom>
                  <a:avLst/>
                  <a:gdLst>
                    <a:gd name="T0" fmla="*/ 2 w 2"/>
                    <a:gd name="T1" fmla="*/ 1 h 3"/>
                    <a:gd name="T2" fmla="*/ 0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2" name="Freeform 498">
                  <a:extLst>
                    <a:ext uri="{FF2B5EF4-FFF2-40B4-BE49-F238E27FC236}">
                      <a16:creationId xmlns:a16="http://schemas.microsoft.com/office/drawing/2014/main" id="{CBC06FE7-4BDC-3845-B3FD-2252C6639332}"/>
                    </a:ext>
                  </a:extLst>
                </p:cNvPr>
                <p:cNvSpPr>
                  <a:spLocks/>
                </p:cNvSpPr>
                <p:nvPr/>
              </p:nvSpPr>
              <p:spPr bwMode="auto">
                <a:xfrm>
                  <a:off x="5108" y="2754"/>
                  <a:ext cx="4" cy="5"/>
                </a:xfrm>
                <a:custGeom>
                  <a:avLst/>
                  <a:gdLst>
                    <a:gd name="T0" fmla="*/ 4 w 4"/>
                    <a:gd name="T1" fmla="*/ 2 h 5"/>
                    <a:gd name="T2" fmla="*/ 3 w 4"/>
                    <a:gd name="T3" fmla="*/ 0 h 5"/>
                    <a:gd name="T4" fmla="*/ 0 w 4"/>
                    <a:gd name="T5" fmla="*/ 1 h 5"/>
                    <a:gd name="T6" fmla="*/ 0 w 4"/>
                    <a:gd name="T7" fmla="*/ 4 h 5"/>
                    <a:gd name="T8" fmla="*/ 2 w 4"/>
                    <a:gd name="T9" fmla="*/ 5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3" y="0"/>
                      </a:lnTo>
                      <a:lnTo>
                        <a:pt x="0" y="1"/>
                      </a:lnTo>
                      <a:lnTo>
                        <a:pt x="0" y="4"/>
                      </a:lnTo>
                      <a:lnTo>
                        <a:pt x="2" y="5"/>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3" name="Freeform 499">
                  <a:extLst>
                    <a:ext uri="{FF2B5EF4-FFF2-40B4-BE49-F238E27FC236}">
                      <a16:creationId xmlns:a16="http://schemas.microsoft.com/office/drawing/2014/main" id="{C24B31D2-E2A3-9D4E-A0D6-369635DF085C}"/>
                    </a:ext>
                  </a:extLst>
                </p:cNvPr>
                <p:cNvSpPr>
                  <a:spLocks/>
                </p:cNvSpPr>
                <p:nvPr/>
              </p:nvSpPr>
              <p:spPr bwMode="auto">
                <a:xfrm>
                  <a:off x="5103" y="2838"/>
                  <a:ext cx="22" cy="28"/>
                </a:xfrm>
                <a:custGeom>
                  <a:avLst/>
                  <a:gdLst>
                    <a:gd name="T0" fmla="*/ 17 w 22"/>
                    <a:gd name="T1" fmla="*/ 17 h 28"/>
                    <a:gd name="T2" fmla="*/ 14 w 22"/>
                    <a:gd name="T3" fmla="*/ 13 h 28"/>
                    <a:gd name="T4" fmla="*/ 12 w 22"/>
                    <a:gd name="T5" fmla="*/ 5 h 28"/>
                    <a:gd name="T6" fmla="*/ 11 w 22"/>
                    <a:gd name="T7" fmla="*/ 4 h 28"/>
                    <a:gd name="T8" fmla="*/ 11 w 22"/>
                    <a:gd name="T9" fmla="*/ 1 h 28"/>
                    <a:gd name="T10" fmla="*/ 9 w 22"/>
                    <a:gd name="T11" fmla="*/ 0 h 28"/>
                    <a:gd name="T12" fmla="*/ 7 w 22"/>
                    <a:gd name="T13" fmla="*/ 0 h 28"/>
                    <a:gd name="T14" fmla="*/ 8 w 22"/>
                    <a:gd name="T15" fmla="*/ 3 h 28"/>
                    <a:gd name="T16" fmla="*/ 8 w 22"/>
                    <a:gd name="T17" fmla="*/ 5 h 28"/>
                    <a:gd name="T18" fmla="*/ 6 w 22"/>
                    <a:gd name="T19" fmla="*/ 4 h 28"/>
                    <a:gd name="T20" fmla="*/ 4 w 22"/>
                    <a:gd name="T21" fmla="*/ 1 h 28"/>
                    <a:gd name="T22" fmla="*/ 3 w 22"/>
                    <a:gd name="T23" fmla="*/ 2 h 28"/>
                    <a:gd name="T24" fmla="*/ 3 w 22"/>
                    <a:gd name="T25" fmla="*/ 5 h 28"/>
                    <a:gd name="T26" fmla="*/ 0 w 22"/>
                    <a:gd name="T27" fmla="*/ 7 h 28"/>
                    <a:gd name="T28" fmla="*/ 2 w 22"/>
                    <a:gd name="T29" fmla="*/ 10 h 28"/>
                    <a:gd name="T30" fmla="*/ 7 w 22"/>
                    <a:gd name="T31" fmla="*/ 11 h 28"/>
                    <a:gd name="T32" fmla="*/ 8 w 22"/>
                    <a:gd name="T33" fmla="*/ 12 h 28"/>
                    <a:gd name="T34" fmla="*/ 8 w 22"/>
                    <a:gd name="T35" fmla="*/ 16 h 28"/>
                    <a:gd name="T36" fmla="*/ 10 w 22"/>
                    <a:gd name="T37" fmla="*/ 17 h 28"/>
                    <a:gd name="T38" fmla="*/ 11 w 22"/>
                    <a:gd name="T39" fmla="*/ 21 h 28"/>
                    <a:gd name="T40" fmla="*/ 15 w 22"/>
                    <a:gd name="T41" fmla="*/ 24 h 28"/>
                    <a:gd name="T42" fmla="*/ 17 w 22"/>
                    <a:gd name="T43" fmla="*/ 24 h 28"/>
                    <a:gd name="T44" fmla="*/ 18 w 22"/>
                    <a:gd name="T45" fmla="*/ 27 h 28"/>
                    <a:gd name="T46" fmla="*/ 19 w 22"/>
                    <a:gd name="T47" fmla="*/ 28 h 28"/>
                    <a:gd name="T48" fmla="*/ 21 w 22"/>
                    <a:gd name="T49" fmla="*/ 25 h 28"/>
                    <a:gd name="T50" fmla="*/ 20 w 22"/>
                    <a:gd name="T51" fmla="*/ 22 h 28"/>
                    <a:gd name="T52" fmla="*/ 22 w 22"/>
                    <a:gd name="T53" fmla="*/ 18 h 28"/>
                    <a:gd name="T54" fmla="*/ 17 w 22"/>
                    <a:gd name="T55"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8">
                      <a:moveTo>
                        <a:pt x="17" y="17"/>
                      </a:moveTo>
                      <a:lnTo>
                        <a:pt x="14" y="13"/>
                      </a:lnTo>
                      <a:lnTo>
                        <a:pt x="12" y="5"/>
                      </a:lnTo>
                      <a:lnTo>
                        <a:pt x="11" y="4"/>
                      </a:lnTo>
                      <a:lnTo>
                        <a:pt x="11" y="1"/>
                      </a:lnTo>
                      <a:lnTo>
                        <a:pt x="9" y="0"/>
                      </a:lnTo>
                      <a:lnTo>
                        <a:pt x="7" y="0"/>
                      </a:lnTo>
                      <a:lnTo>
                        <a:pt x="8" y="3"/>
                      </a:lnTo>
                      <a:lnTo>
                        <a:pt x="8" y="5"/>
                      </a:lnTo>
                      <a:lnTo>
                        <a:pt x="6" y="4"/>
                      </a:lnTo>
                      <a:lnTo>
                        <a:pt x="4" y="1"/>
                      </a:lnTo>
                      <a:lnTo>
                        <a:pt x="3" y="2"/>
                      </a:lnTo>
                      <a:lnTo>
                        <a:pt x="3" y="5"/>
                      </a:lnTo>
                      <a:lnTo>
                        <a:pt x="0" y="7"/>
                      </a:lnTo>
                      <a:lnTo>
                        <a:pt x="2" y="10"/>
                      </a:lnTo>
                      <a:lnTo>
                        <a:pt x="7" y="11"/>
                      </a:lnTo>
                      <a:lnTo>
                        <a:pt x="8" y="12"/>
                      </a:lnTo>
                      <a:lnTo>
                        <a:pt x="8" y="16"/>
                      </a:lnTo>
                      <a:lnTo>
                        <a:pt x="10" y="17"/>
                      </a:lnTo>
                      <a:lnTo>
                        <a:pt x="11" y="21"/>
                      </a:lnTo>
                      <a:lnTo>
                        <a:pt x="15" y="24"/>
                      </a:lnTo>
                      <a:lnTo>
                        <a:pt x="17" y="24"/>
                      </a:lnTo>
                      <a:lnTo>
                        <a:pt x="18" y="27"/>
                      </a:lnTo>
                      <a:lnTo>
                        <a:pt x="19" y="28"/>
                      </a:lnTo>
                      <a:lnTo>
                        <a:pt x="21" y="25"/>
                      </a:lnTo>
                      <a:lnTo>
                        <a:pt x="20" y="22"/>
                      </a:lnTo>
                      <a:lnTo>
                        <a:pt x="22" y="18"/>
                      </a:lnTo>
                      <a:lnTo>
                        <a:pt x="1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4" name="Freeform 500">
                  <a:extLst>
                    <a:ext uri="{FF2B5EF4-FFF2-40B4-BE49-F238E27FC236}">
                      <a16:creationId xmlns:a16="http://schemas.microsoft.com/office/drawing/2014/main" id="{BA385C89-235A-8F48-B077-390CBFA6958C}"/>
                    </a:ext>
                  </a:extLst>
                </p:cNvPr>
                <p:cNvSpPr>
                  <a:spLocks/>
                </p:cNvSpPr>
                <p:nvPr/>
              </p:nvSpPr>
              <p:spPr bwMode="auto">
                <a:xfrm>
                  <a:off x="5117" y="2752"/>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5" name="Freeform 501">
                  <a:extLst>
                    <a:ext uri="{FF2B5EF4-FFF2-40B4-BE49-F238E27FC236}">
                      <a16:creationId xmlns:a16="http://schemas.microsoft.com/office/drawing/2014/main" id="{C0B93F21-5469-5449-965A-A65D7D4ABD1F}"/>
                    </a:ext>
                  </a:extLst>
                </p:cNvPr>
                <p:cNvSpPr>
                  <a:spLocks/>
                </p:cNvSpPr>
                <p:nvPr/>
              </p:nvSpPr>
              <p:spPr bwMode="auto">
                <a:xfrm>
                  <a:off x="5117" y="2747"/>
                  <a:ext cx="1" cy="3"/>
                </a:xfrm>
                <a:custGeom>
                  <a:avLst/>
                  <a:gdLst>
                    <a:gd name="T0" fmla="*/ 0 w 1"/>
                    <a:gd name="T1" fmla="*/ 0 h 3"/>
                    <a:gd name="T2" fmla="*/ 0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6" name="Freeform 502">
                  <a:extLst>
                    <a:ext uri="{FF2B5EF4-FFF2-40B4-BE49-F238E27FC236}">
                      <a16:creationId xmlns:a16="http://schemas.microsoft.com/office/drawing/2014/main" id="{A9901B6B-2CED-3E42-8C00-8F1173268382}"/>
                    </a:ext>
                  </a:extLst>
                </p:cNvPr>
                <p:cNvSpPr>
                  <a:spLocks/>
                </p:cNvSpPr>
                <p:nvPr/>
              </p:nvSpPr>
              <p:spPr bwMode="auto">
                <a:xfrm>
                  <a:off x="5291" y="2973"/>
                  <a:ext cx="28" cy="18"/>
                </a:xfrm>
                <a:custGeom>
                  <a:avLst/>
                  <a:gdLst>
                    <a:gd name="T0" fmla="*/ 7 w 28"/>
                    <a:gd name="T1" fmla="*/ 9 h 18"/>
                    <a:gd name="T2" fmla="*/ 10 w 28"/>
                    <a:gd name="T3" fmla="*/ 9 h 18"/>
                    <a:gd name="T4" fmla="*/ 12 w 28"/>
                    <a:gd name="T5" fmla="*/ 12 h 18"/>
                    <a:gd name="T6" fmla="*/ 14 w 28"/>
                    <a:gd name="T7" fmla="*/ 13 h 18"/>
                    <a:gd name="T8" fmla="*/ 17 w 28"/>
                    <a:gd name="T9" fmla="*/ 17 h 18"/>
                    <a:gd name="T10" fmla="*/ 20 w 28"/>
                    <a:gd name="T11" fmla="*/ 18 h 18"/>
                    <a:gd name="T12" fmla="*/ 24 w 28"/>
                    <a:gd name="T13" fmla="*/ 17 h 18"/>
                    <a:gd name="T14" fmla="*/ 28 w 28"/>
                    <a:gd name="T15" fmla="*/ 16 h 18"/>
                    <a:gd name="T16" fmla="*/ 28 w 28"/>
                    <a:gd name="T17" fmla="*/ 14 h 18"/>
                    <a:gd name="T18" fmla="*/ 25 w 28"/>
                    <a:gd name="T19" fmla="*/ 11 h 18"/>
                    <a:gd name="T20" fmla="*/ 23 w 28"/>
                    <a:gd name="T21" fmla="*/ 7 h 18"/>
                    <a:gd name="T22" fmla="*/ 20 w 28"/>
                    <a:gd name="T23" fmla="*/ 7 h 18"/>
                    <a:gd name="T24" fmla="*/ 19 w 28"/>
                    <a:gd name="T25" fmla="*/ 4 h 18"/>
                    <a:gd name="T26" fmla="*/ 16 w 28"/>
                    <a:gd name="T27" fmla="*/ 1 h 18"/>
                    <a:gd name="T28" fmla="*/ 13 w 28"/>
                    <a:gd name="T29" fmla="*/ 4 h 18"/>
                    <a:gd name="T30" fmla="*/ 10 w 28"/>
                    <a:gd name="T31" fmla="*/ 4 h 18"/>
                    <a:gd name="T32" fmla="*/ 7 w 28"/>
                    <a:gd name="T33" fmla="*/ 0 h 18"/>
                    <a:gd name="T34" fmla="*/ 0 w 28"/>
                    <a:gd name="T35" fmla="*/ 4 h 18"/>
                    <a:gd name="T36" fmla="*/ 0 w 28"/>
                    <a:gd name="T37" fmla="*/ 6 h 18"/>
                    <a:gd name="T38" fmla="*/ 3 w 28"/>
                    <a:gd name="T39" fmla="*/ 8 h 18"/>
                    <a:gd name="T40" fmla="*/ 7 w 28"/>
                    <a:gd name="T4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8">
                      <a:moveTo>
                        <a:pt x="7" y="9"/>
                      </a:moveTo>
                      <a:lnTo>
                        <a:pt x="10" y="9"/>
                      </a:lnTo>
                      <a:lnTo>
                        <a:pt x="12" y="12"/>
                      </a:lnTo>
                      <a:lnTo>
                        <a:pt x="14" y="13"/>
                      </a:lnTo>
                      <a:lnTo>
                        <a:pt x="17" y="17"/>
                      </a:lnTo>
                      <a:lnTo>
                        <a:pt x="20" y="18"/>
                      </a:lnTo>
                      <a:lnTo>
                        <a:pt x="24" y="17"/>
                      </a:lnTo>
                      <a:lnTo>
                        <a:pt x="28" y="16"/>
                      </a:lnTo>
                      <a:lnTo>
                        <a:pt x="28" y="14"/>
                      </a:lnTo>
                      <a:lnTo>
                        <a:pt x="25" y="11"/>
                      </a:lnTo>
                      <a:lnTo>
                        <a:pt x="23" y="7"/>
                      </a:lnTo>
                      <a:lnTo>
                        <a:pt x="20" y="7"/>
                      </a:lnTo>
                      <a:lnTo>
                        <a:pt x="19" y="4"/>
                      </a:lnTo>
                      <a:lnTo>
                        <a:pt x="16" y="1"/>
                      </a:lnTo>
                      <a:lnTo>
                        <a:pt x="13" y="4"/>
                      </a:lnTo>
                      <a:lnTo>
                        <a:pt x="10" y="4"/>
                      </a:lnTo>
                      <a:lnTo>
                        <a:pt x="7" y="0"/>
                      </a:lnTo>
                      <a:lnTo>
                        <a:pt x="0" y="4"/>
                      </a:lnTo>
                      <a:lnTo>
                        <a:pt x="0" y="6"/>
                      </a:lnTo>
                      <a:lnTo>
                        <a:pt x="3" y="8"/>
                      </a:lnTo>
                      <a:lnTo>
                        <a:pt x="7"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7" name="Freeform 503">
                  <a:extLst>
                    <a:ext uri="{FF2B5EF4-FFF2-40B4-BE49-F238E27FC236}">
                      <a16:creationId xmlns:a16="http://schemas.microsoft.com/office/drawing/2014/main" id="{B4FE5157-43CC-C042-98F1-00AACB50B135}"/>
                    </a:ext>
                  </a:extLst>
                </p:cNvPr>
                <p:cNvSpPr>
                  <a:spLocks/>
                </p:cNvSpPr>
                <p:nvPr/>
              </p:nvSpPr>
              <p:spPr bwMode="auto">
                <a:xfrm>
                  <a:off x="5348" y="2888"/>
                  <a:ext cx="9" cy="21"/>
                </a:xfrm>
                <a:custGeom>
                  <a:avLst/>
                  <a:gdLst>
                    <a:gd name="T0" fmla="*/ 7 w 9"/>
                    <a:gd name="T1" fmla="*/ 13 h 21"/>
                    <a:gd name="T2" fmla="*/ 5 w 9"/>
                    <a:gd name="T3" fmla="*/ 13 h 21"/>
                    <a:gd name="T4" fmla="*/ 5 w 9"/>
                    <a:gd name="T5" fmla="*/ 9 h 21"/>
                    <a:gd name="T6" fmla="*/ 5 w 9"/>
                    <a:gd name="T7" fmla="*/ 9 h 21"/>
                    <a:gd name="T8" fmla="*/ 7 w 9"/>
                    <a:gd name="T9" fmla="*/ 7 h 21"/>
                    <a:gd name="T10" fmla="*/ 8 w 9"/>
                    <a:gd name="T11" fmla="*/ 6 h 21"/>
                    <a:gd name="T12" fmla="*/ 8 w 9"/>
                    <a:gd name="T13" fmla="*/ 6 h 21"/>
                    <a:gd name="T14" fmla="*/ 9 w 9"/>
                    <a:gd name="T15" fmla="*/ 5 h 21"/>
                    <a:gd name="T16" fmla="*/ 7 w 9"/>
                    <a:gd name="T17" fmla="*/ 2 h 21"/>
                    <a:gd name="T18" fmla="*/ 7 w 9"/>
                    <a:gd name="T19" fmla="*/ 1 h 21"/>
                    <a:gd name="T20" fmla="*/ 5 w 9"/>
                    <a:gd name="T21" fmla="*/ 0 h 21"/>
                    <a:gd name="T22" fmla="*/ 4 w 9"/>
                    <a:gd name="T23" fmla="*/ 2 h 21"/>
                    <a:gd name="T24" fmla="*/ 4 w 9"/>
                    <a:gd name="T25" fmla="*/ 7 h 21"/>
                    <a:gd name="T26" fmla="*/ 2 w 9"/>
                    <a:gd name="T27" fmla="*/ 12 h 21"/>
                    <a:gd name="T28" fmla="*/ 0 w 9"/>
                    <a:gd name="T29" fmla="*/ 17 h 21"/>
                    <a:gd name="T30" fmla="*/ 0 w 9"/>
                    <a:gd name="T31" fmla="*/ 20 h 21"/>
                    <a:gd name="T32" fmla="*/ 2 w 9"/>
                    <a:gd name="T33" fmla="*/ 21 h 21"/>
                    <a:gd name="T34" fmla="*/ 4 w 9"/>
                    <a:gd name="T35" fmla="*/ 20 h 21"/>
                    <a:gd name="T36" fmla="*/ 5 w 9"/>
                    <a:gd name="T37" fmla="*/ 16 h 21"/>
                    <a:gd name="T38" fmla="*/ 7 w 9"/>
                    <a:gd name="T39" fmla="*/ 16 h 21"/>
                    <a:gd name="T40" fmla="*/ 8 w 9"/>
                    <a:gd name="T41" fmla="*/ 14 h 21"/>
                    <a:gd name="T42" fmla="*/ 7 w 9"/>
                    <a:gd name="T4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1">
                      <a:moveTo>
                        <a:pt x="7" y="13"/>
                      </a:moveTo>
                      <a:lnTo>
                        <a:pt x="5" y="13"/>
                      </a:lnTo>
                      <a:lnTo>
                        <a:pt x="5" y="9"/>
                      </a:lnTo>
                      <a:lnTo>
                        <a:pt x="5" y="9"/>
                      </a:lnTo>
                      <a:lnTo>
                        <a:pt x="7" y="7"/>
                      </a:lnTo>
                      <a:lnTo>
                        <a:pt x="8" y="6"/>
                      </a:lnTo>
                      <a:lnTo>
                        <a:pt x="8" y="6"/>
                      </a:lnTo>
                      <a:lnTo>
                        <a:pt x="9" y="5"/>
                      </a:lnTo>
                      <a:lnTo>
                        <a:pt x="7" y="2"/>
                      </a:lnTo>
                      <a:lnTo>
                        <a:pt x="7" y="1"/>
                      </a:lnTo>
                      <a:lnTo>
                        <a:pt x="5" y="0"/>
                      </a:lnTo>
                      <a:lnTo>
                        <a:pt x="4" y="2"/>
                      </a:lnTo>
                      <a:lnTo>
                        <a:pt x="4" y="7"/>
                      </a:lnTo>
                      <a:lnTo>
                        <a:pt x="2" y="12"/>
                      </a:lnTo>
                      <a:lnTo>
                        <a:pt x="0" y="17"/>
                      </a:lnTo>
                      <a:lnTo>
                        <a:pt x="0" y="20"/>
                      </a:lnTo>
                      <a:lnTo>
                        <a:pt x="2" y="21"/>
                      </a:lnTo>
                      <a:lnTo>
                        <a:pt x="4" y="20"/>
                      </a:lnTo>
                      <a:lnTo>
                        <a:pt x="5" y="16"/>
                      </a:lnTo>
                      <a:lnTo>
                        <a:pt x="7" y="16"/>
                      </a:lnTo>
                      <a:lnTo>
                        <a:pt x="8" y="14"/>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8" name="Freeform 504">
                  <a:extLst>
                    <a:ext uri="{FF2B5EF4-FFF2-40B4-BE49-F238E27FC236}">
                      <a16:creationId xmlns:a16="http://schemas.microsoft.com/office/drawing/2014/main" id="{A9B62DC1-170D-134C-9C97-144ED8C62339}"/>
                    </a:ext>
                  </a:extLst>
                </p:cNvPr>
                <p:cNvSpPr>
                  <a:spLocks/>
                </p:cNvSpPr>
                <p:nvPr/>
              </p:nvSpPr>
              <p:spPr bwMode="auto">
                <a:xfrm>
                  <a:off x="5409" y="2952"/>
                  <a:ext cx="3" cy="3"/>
                </a:xfrm>
                <a:custGeom>
                  <a:avLst/>
                  <a:gdLst>
                    <a:gd name="T0" fmla="*/ 3 w 3"/>
                    <a:gd name="T1" fmla="*/ 2 h 3"/>
                    <a:gd name="T2" fmla="*/ 2 w 3"/>
                    <a:gd name="T3" fmla="*/ 0 h 3"/>
                    <a:gd name="T4" fmla="*/ 0 w 3"/>
                    <a:gd name="T5" fmla="*/ 1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9" name="Freeform 505">
                  <a:extLst>
                    <a:ext uri="{FF2B5EF4-FFF2-40B4-BE49-F238E27FC236}">
                      <a16:creationId xmlns:a16="http://schemas.microsoft.com/office/drawing/2014/main" id="{7C908643-4309-5746-95B1-BAB64D81B927}"/>
                    </a:ext>
                  </a:extLst>
                </p:cNvPr>
                <p:cNvSpPr>
                  <a:spLocks/>
                </p:cNvSpPr>
                <p:nvPr/>
              </p:nvSpPr>
              <p:spPr bwMode="auto">
                <a:xfrm>
                  <a:off x="5353" y="2955"/>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0" name="Freeform 506">
                  <a:extLst>
                    <a:ext uri="{FF2B5EF4-FFF2-40B4-BE49-F238E27FC236}">
                      <a16:creationId xmlns:a16="http://schemas.microsoft.com/office/drawing/2014/main" id="{3EE73AAC-4A04-FC44-A682-ED7C521AE649}"/>
                    </a:ext>
                  </a:extLst>
                </p:cNvPr>
                <p:cNvSpPr>
                  <a:spLocks/>
                </p:cNvSpPr>
                <p:nvPr/>
              </p:nvSpPr>
              <p:spPr bwMode="auto">
                <a:xfrm>
                  <a:off x="5345" y="2995"/>
                  <a:ext cx="9" cy="8"/>
                </a:xfrm>
                <a:custGeom>
                  <a:avLst/>
                  <a:gdLst>
                    <a:gd name="T0" fmla="*/ 8 w 9"/>
                    <a:gd name="T1" fmla="*/ 5 h 8"/>
                    <a:gd name="T2" fmla="*/ 9 w 9"/>
                    <a:gd name="T3" fmla="*/ 2 h 8"/>
                    <a:gd name="T4" fmla="*/ 8 w 9"/>
                    <a:gd name="T5" fmla="*/ 0 h 8"/>
                    <a:gd name="T6" fmla="*/ 6 w 9"/>
                    <a:gd name="T7" fmla="*/ 2 h 8"/>
                    <a:gd name="T8" fmla="*/ 6 w 9"/>
                    <a:gd name="T9" fmla="*/ 2 h 8"/>
                    <a:gd name="T10" fmla="*/ 2 w 9"/>
                    <a:gd name="T11" fmla="*/ 5 h 8"/>
                    <a:gd name="T12" fmla="*/ 0 w 9"/>
                    <a:gd name="T13" fmla="*/ 7 h 8"/>
                    <a:gd name="T14" fmla="*/ 2 w 9"/>
                    <a:gd name="T15" fmla="*/ 8 h 8"/>
                    <a:gd name="T16" fmla="*/ 8 w 9"/>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8" y="5"/>
                      </a:moveTo>
                      <a:lnTo>
                        <a:pt x="9" y="2"/>
                      </a:lnTo>
                      <a:lnTo>
                        <a:pt x="8" y="0"/>
                      </a:lnTo>
                      <a:lnTo>
                        <a:pt x="6" y="2"/>
                      </a:lnTo>
                      <a:lnTo>
                        <a:pt x="6" y="2"/>
                      </a:lnTo>
                      <a:lnTo>
                        <a:pt x="2" y="5"/>
                      </a:lnTo>
                      <a:lnTo>
                        <a:pt x="0" y="7"/>
                      </a:lnTo>
                      <a:lnTo>
                        <a:pt x="2" y="8"/>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1" name="Freeform 507">
                  <a:extLst>
                    <a:ext uri="{FF2B5EF4-FFF2-40B4-BE49-F238E27FC236}">
                      <a16:creationId xmlns:a16="http://schemas.microsoft.com/office/drawing/2014/main" id="{4A0DD8B0-CCF9-6541-BEC2-F28861F407EB}"/>
                    </a:ext>
                  </a:extLst>
                </p:cNvPr>
                <p:cNvSpPr>
                  <a:spLocks/>
                </p:cNvSpPr>
                <p:nvPr/>
              </p:nvSpPr>
              <p:spPr bwMode="auto">
                <a:xfrm>
                  <a:off x="5352" y="2990"/>
                  <a:ext cx="2" cy="3"/>
                </a:xfrm>
                <a:custGeom>
                  <a:avLst/>
                  <a:gdLst>
                    <a:gd name="T0" fmla="*/ 1 w 2"/>
                    <a:gd name="T1" fmla="*/ 0 h 3"/>
                    <a:gd name="T2" fmla="*/ 0 w 2"/>
                    <a:gd name="T3" fmla="*/ 2 h 3"/>
                    <a:gd name="T4" fmla="*/ 1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2" name="Freeform 508">
                  <a:extLst>
                    <a:ext uri="{FF2B5EF4-FFF2-40B4-BE49-F238E27FC236}">
                      <a16:creationId xmlns:a16="http://schemas.microsoft.com/office/drawing/2014/main" id="{E6780A9B-B651-A94C-AF50-E94C39E51701}"/>
                    </a:ext>
                  </a:extLst>
                </p:cNvPr>
                <p:cNvSpPr>
                  <a:spLocks/>
                </p:cNvSpPr>
                <p:nvPr/>
              </p:nvSpPr>
              <p:spPr bwMode="auto">
                <a:xfrm>
                  <a:off x="5349" y="2960"/>
                  <a:ext cx="4" cy="3"/>
                </a:xfrm>
                <a:custGeom>
                  <a:avLst/>
                  <a:gdLst>
                    <a:gd name="T0" fmla="*/ 0 w 4"/>
                    <a:gd name="T1" fmla="*/ 3 h 3"/>
                    <a:gd name="T2" fmla="*/ 1 w 4"/>
                    <a:gd name="T3" fmla="*/ 1 h 3"/>
                    <a:gd name="T4" fmla="*/ 4 w 4"/>
                    <a:gd name="T5" fmla="*/ 0 h 3"/>
                    <a:gd name="T6" fmla="*/ 1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1"/>
                      </a:lnTo>
                      <a:lnTo>
                        <a:pt x="4"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3" name="Freeform 509">
                  <a:extLst>
                    <a:ext uri="{FF2B5EF4-FFF2-40B4-BE49-F238E27FC236}">
                      <a16:creationId xmlns:a16="http://schemas.microsoft.com/office/drawing/2014/main" id="{CB6E7C76-02DA-6842-97C9-450E937128BF}"/>
                    </a:ext>
                  </a:extLst>
                </p:cNvPr>
                <p:cNvSpPr>
                  <a:spLocks/>
                </p:cNvSpPr>
                <p:nvPr/>
              </p:nvSpPr>
              <p:spPr bwMode="auto">
                <a:xfrm>
                  <a:off x="5412" y="2940"/>
                  <a:ext cx="3" cy="3"/>
                </a:xfrm>
                <a:custGeom>
                  <a:avLst/>
                  <a:gdLst>
                    <a:gd name="T0" fmla="*/ 0 w 3"/>
                    <a:gd name="T1" fmla="*/ 0 h 3"/>
                    <a:gd name="T2" fmla="*/ 0 w 3"/>
                    <a:gd name="T3" fmla="*/ 2 h 3"/>
                    <a:gd name="T4" fmla="*/ 0 w 3"/>
                    <a:gd name="T5" fmla="*/ 3 h 3"/>
                    <a:gd name="T6" fmla="*/ 3 w 3"/>
                    <a:gd name="T7" fmla="*/ 1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2"/>
                      </a:ln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4" name="Rectangle 510">
                  <a:extLst>
                    <a:ext uri="{FF2B5EF4-FFF2-40B4-BE49-F238E27FC236}">
                      <a16:creationId xmlns:a16="http://schemas.microsoft.com/office/drawing/2014/main" id="{66072303-27F1-5349-BFB1-C1B4DC2216FA}"/>
                    </a:ext>
                  </a:extLst>
                </p:cNvPr>
                <p:cNvSpPr>
                  <a:spLocks noChangeArrowheads="1"/>
                </p:cNvSpPr>
                <p:nvPr/>
              </p:nvSpPr>
              <p:spPr bwMode="auto">
                <a:xfrm>
                  <a:off x="5276" y="2749"/>
                  <a:ext cx="1"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5" name="Freeform 511">
                  <a:extLst>
                    <a:ext uri="{FF2B5EF4-FFF2-40B4-BE49-F238E27FC236}">
                      <a16:creationId xmlns:a16="http://schemas.microsoft.com/office/drawing/2014/main" id="{A92B525D-B9FD-F749-AECE-CE1E77422DBC}"/>
                    </a:ext>
                  </a:extLst>
                </p:cNvPr>
                <p:cNvSpPr>
                  <a:spLocks/>
                </p:cNvSpPr>
                <p:nvPr/>
              </p:nvSpPr>
              <p:spPr bwMode="auto">
                <a:xfrm>
                  <a:off x="5412" y="2823"/>
                  <a:ext cx="4" cy="3"/>
                </a:xfrm>
                <a:custGeom>
                  <a:avLst/>
                  <a:gdLst>
                    <a:gd name="T0" fmla="*/ 2 w 4"/>
                    <a:gd name="T1" fmla="*/ 1 h 3"/>
                    <a:gd name="T2" fmla="*/ 1 w 4"/>
                    <a:gd name="T3" fmla="*/ 0 h 3"/>
                    <a:gd name="T4" fmla="*/ 0 w 4"/>
                    <a:gd name="T5" fmla="*/ 2 h 3"/>
                    <a:gd name="T6" fmla="*/ 4 w 4"/>
                    <a:gd name="T7" fmla="*/ 3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lnTo>
                        <a:pt x="1" y="0"/>
                      </a:lnTo>
                      <a:lnTo>
                        <a:pt x="0" y="2"/>
                      </a:lnTo>
                      <a:lnTo>
                        <a:pt x="4"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6" name="Freeform 512">
                  <a:extLst>
                    <a:ext uri="{FF2B5EF4-FFF2-40B4-BE49-F238E27FC236}">
                      <a16:creationId xmlns:a16="http://schemas.microsoft.com/office/drawing/2014/main" id="{CA184CC4-29E0-434A-BFCC-D59EEF30FAD1}"/>
                    </a:ext>
                  </a:extLst>
                </p:cNvPr>
                <p:cNvSpPr>
                  <a:spLocks/>
                </p:cNvSpPr>
                <p:nvPr/>
              </p:nvSpPr>
              <p:spPr bwMode="auto">
                <a:xfrm>
                  <a:off x="5416" y="2835"/>
                  <a:ext cx="11" cy="7"/>
                </a:xfrm>
                <a:custGeom>
                  <a:avLst/>
                  <a:gdLst>
                    <a:gd name="T0" fmla="*/ 4 w 11"/>
                    <a:gd name="T1" fmla="*/ 7 h 7"/>
                    <a:gd name="T2" fmla="*/ 6 w 11"/>
                    <a:gd name="T3" fmla="*/ 6 h 7"/>
                    <a:gd name="T4" fmla="*/ 8 w 11"/>
                    <a:gd name="T5" fmla="*/ 6 h 7"/>
                    <a:gd name="T6" fmla="*/ 10 w 11"/>
                    <a:gd name="T7" fmla="*/ 6 h 7"/>
                    <a:gd name="T8" fmla="*/ 11 w 11"/>
                    <a:gd name="T9" fmla="*/ 4 h 7"/>
                    <a:gd name="T10" fmla="*/ 7 w 11"/>
                    <a:gd name="T11" fmla="*/ 0 h 7"/>
                    <a:gd name="T12" fmla="*/ 4 w 11"/>
                    <a:gd name="T13" fmla="*/ 0 h 7"/>
                    <a:gd name="T14" fmla="*/ 0 w 11"/>
                    <a:gd name="T15" fmla="*/ 4 h 7"/>
                    <a:gd name="T16" fmla="*/ 2 w 11"/>
                    <a:gd name="T17" fmla="*/ 5 h 7"/>
                    <a:gd name="T18" fmla="*/ 4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4" y="7"/>
                      </a:moveTo>
                      <a:lnTo>
                        <a:pt x="6" y="6"/>
                      </a:lnTo>
                      <a:lnTo>
                        <a:pt x="8" y="6"/>
                      </a:lnTo>
                      <a:lnTo>
                        <a:pt x="10" y="6"/>
                      </a:lnTo>
                      <a:lnTo>
                        <a:pt x="11" y="4"/>
                      </a:lnTo>
                      <a:lnTo>
                        <a:pt x="7" y="0"/>
                      </a:lnTo>
                      <a:lnTo>
                        <a:pt x="4" y="0"/>
                      </a:lnTo>
                      <a:lnTo>
                        <a:pt x="0" y="4"/>
                      </a:lnTo>
                      <a:lnTo>
                        <a:pt x="2"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7" name="Freeform 513">
                  <a:extLst>
                    <a:ext uri="{FF2B5EF4-FFF2-40B4-BE49-F238E27FC236}">
                      <a16:creationId xmlns:a16="http://schemas.microsoft.com/office/drawing/2014/main" id="{42033F1D-CF89-9140-9647-F787B3587C33}"/>
                    </a:ext>
                  </a:extLst>
                </p:cNvPr>
                <p:cNvSpPr>
                  <a:spLocks/>
                </p:cNvSpPr>
                <p:nvPr/>
              </p:nvSpPr>
              <p:spPr bwMode="auto">
                <a:xfrm>
                  <a:off x="5420" y="2865"/>
                  <a:ext cx="2" cy="1"/>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8" name="Freeform 514">
                  <a:extLst>
                    <a:ext uri="{FF2B5EF4-FFF2-40B4-BE49-F238E27FC236}">
                      <a16:creationId xmlns:a16="http://schemas.microsoft.com/office/drawing/2014/main" id="{60E8441E-634E-1648-B8E4-CF607EA2E163}"/>
                    </a:ext>
                  </a:extLst>
                </p:cNvPr>
                <p:cNvSpPr>
                  <a:spLocks/>
                </p:cNvSpPr>
                <p:nvPr/>
              </p:nvSpPr>
              <p:spPr bwMode="auto">
                <a:xfrm>
                  <a:off x="5423" y="2861"/>
                  <a:ext cx="2" cy="2"/>
                </a:xfrm>
                <a:custGeom>
                  <a:avLst/>
                  <a:gdLst>
                    <a:gd name="T0" fmla="*/ 0 w 2"/>
                    <a:gd name="T1" fmla="*/ 2 h 2"/>
                    <a:gd name="T2" fmla="*/ 1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1"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9" name="Freeform 515">
                  <a:extLst>
                    <a:ext uri="{FF2B5EF4-FFF2-40B4-BE49-F238E27FC236}">
                      <a16:creationId xmlns:a16="http://schemas.microsoft.com/office/drawing/2014/main" id="{09FD4420-A708-C14F-ADC4-EDDC90E2D1AE}"/>
                    </a:ext>
                  </a:extLst>
                </p:cNvPr>
                <p:cNvSpPr>
                  <a:spLocks/>
                </p:cNvSpPr>
                <p:nvPr/>
              </p:nvSpPr>
              <p:spPr bwMode="auto">
                <a:xfrm>
                  <a:off x="5416" y="2954"/>
                  <a:ext cx="1" cy="2"/>
                </a:xfrm>
                <a:custGeom>
                  <a:avLst/>
                  <a:gdLst>
                    <a:gd name="T0" fmla="*/ 1 w 1"/>
                    <a:gd name="T1" fmla="*/ 0 h 2"/>
                    <a:gd name="T2" fmla="*/ 0 w 1"/>
                    <a:gd name="T3" fmla="*/ 1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0" name="Freeform 516">
                  <a:extLst>
                    <a:ext uri="{FF2B5EF4-FFF2-40B4-BE49-F238E27FC236}">
                      <a16:creationId xmlns:a16="http://schemas.microsoft.com/office/drawing/2014/main" id="{113F9AB9-1B4C-2E43-89D6-288460877584}"/>
                    </a:ext>
                  </a:extLst>
                </p:cNvPr>
                <p:cNvSpPr>
                  <a:spLocks/>
                </p:cNvSpPr>
                <p:nvPr/>
              </p:nvSpPr>
              <p:spPr bwMode="auto">
                <a:xfrm>
                  <a:off x="5028" y="2689"/>
                  <a:ext cx="62" cy="98"/>
                </a:xfrm>
                <a:custGeom>
                  <a:avLst/>
                  <a:gdLst>
                    <a:gd name="T0" fmla="*/ 24 w 62"/>
                    <a:gd name="T1" fmla="*/ 17 h 98"/>
                    <a:gd name="T2" fmla="*/ 21 w 62"/>
                    <a:gd name="T3" fmla="*/ 15 h 98"/>
                    <a:gd name="T4" fmla="*/ 14 w 62"/>
                    <a:gd name="T5" fmla="*/ 18 h 98"/>
                    <a:gd name="T6" fmla="*/ 15 w 62"/>
                    <a:gd name="T7" fmla="*/ 13 h 98"/>
                    <a:gd name="T8" fmla="*/ 14 w 62"/>
                    <a:gd name="T9" fmla="*/ 6 h 98"/>
                    <a:gd name="T10" fmla="*/ 10 w 62"/>
                    <a:gd name="T11" fmla="*/ 4 h 98"/>
                    <a:gd name="T12" fmla="*/ 3 w 62"/>
                    <a:gd name="T13" fmla="*/ 0 h 98"/>
                    <a:gd name="T14" fmla="*/ 0 w 62"/>
                    <a:gd name="T15" fmla="*/ 7 h 98"/>
                    <a:gd name="T16" fmla="*/ 5 w 62"/>
                    <a:gd name="T17" fmla="*/ 26 h 98"/>
                    <a:gd name="T18" fmla="*/ 8 w 62"/>
                    <a:gd name="T19" fmla="*/ 35 h 98"/>
                    <a:gd name="T20" fmla="*/ 7 w 62"/>
                    <a:gd name="T21" fmla="*/ 42 h 98"/>
                    <a:gd name="T22" fmla="*/ 10 w 62"/>
                    <a:gd name="T23" fmla="*/ 48 h 98"/>
                    <a:gd name="T24" fmla="*/ 10 w 62"/>
                    <a:gd name="T25" fmla="*/ 52 h 98"/>
                    <a:gd name="T26" fmla="*/ 17 w 62"/>
                    <a:gd name="T27" fmla="*/ 60 h 98"/>
                    <a:gd name="T28" fmla="*/ 21 w 62"/>
                    <a:gd name="T29" fmla="*/ 64 h 98"/>
                    <a:gd name="T30" fmla="*/ 18 w 62"/>
                    <a:gd name="T31" fmla="*/ 69 h 98"/>
                    <a:gd name="T32" fmla="*/ 25 w 62"/>
                    <a:gd name="T33" fmla="*/ 74 h 98"/>
                    <a:gd name="T34" fmla="*/ 29 w 62"/>
                    <a:gd name="T35" fmla="*/ 81 h 98"/>
                    <a:gd name="T36" fmla="*/ 34 w 62"/>
                    <a:gd name="T37" fmla="*/ 85 h 98"/>
                    <a:gd name="T38" fmla="*/ 38 w 62"/>
                    <a:gd name="T39" fmla="*/ 86 h 98"/>
                    <a:gd name="T40" fmla="*/ 45 w 62"/>
                    <a:gd name="T41" fmla="*/ 91 h 98"/>
                    <a:gd name="T42" fmla="*/ 51 w 62"/>
                    <a:gd name="T43" fmla="*/ 95 h 98"/>
                    <a:gd name="T44" fmla="*/ 55 w 62"/>
                    <a:gd name="T45" fmla="*/ 95 h 98"/>
                    <a:gd name="T46" fmla="*/ 59 w 62"/>
                    <a:gd name="T47" fmla="*/ 95 h 98"/>
                    <a:gd name="T48" fmla="*/ 57 w 62"/>
                    <a:gd name="T49" fmla="*/ 94 h 98"/>
                    <a:gd name="T50" fmla="*/ 59 w 62"/>
                    <a:gd name="T51" fmla="*/ 92 h 98"/>
                    <a:gd name="T52" fmla="*/ 59 w 62"/>
                    <a:gd name="T53" fmla="*/ 92 h 98"/>
                    <a:gd name="T54" fmla="*/ 59 w 62"/>
                    <a:gd name="T55" fmla="*/ 95 h 98"/>
                    <a:gd name="T56" fmla="*/ 62 w 62"/>
                    <a:gd name="T57" fmla="*/ 91 h 98"/>
                    <a:gd name="T58" fmla="*/ 58 w 62"/>
                    <a:gd name="T59" fmla="*/ 84 h 98"/>
                    <a:gd name="T60" fmla="*/ 57 w 62"/>
                    <a:gd name="T61" fmla="*/ 81 h 98"/>
                    <a:gd name="T62" fmla="*/ 55 w 62"/>
                    <a:gd name="T63" fmla="*/ 76 h 98"/>
                    <a:gd name="T64" fmla="*/ 55 w 62"/>
                    <a:gd name="T65" fmla="*/ 73 h 98"/>
                    <a:gd name="T66" fmla="*/ 50 w 62"/>
                    <a:gd name="T67" fmla="*/ 69 h 98"/>
                    <a:gd name="T68" fmla="*/ 48 w 62"/>
                    <a:gd name="T69" fmla="*/ 56 h 98"/>
                    <a:gd name="T70" fmla="*/ 47 w 62"/>
                    <a:gd name="T71" fmla="*/ 51 h 98"/>
                    <a:gd name="T72" fmla="*/ 48 w 62"/>
                    <a:gd name="T73" fmla="*/ 41 h 98"/>
                    <a:gd name="T74" fmla="*/ 47 w 62"/>
                    <a:gd name="T75" fmla="*/ 32 h 98"/>
                    <a:gd name="T76" fmla="*/ 34 w 62"/>
                    <a:gd name="T77" fmla="*/ 14 h 98"/>
                    <a:gd name="T78" fmla="*/ 31 w 62"/>
                    <a:gd name="T79" fmla="*/ 10 h 98"/>
                    <a:gd name="T80" fmla="*/ 27 w 62"/>
                    <a:gd name="T81" fmla="*/ 12 h 98"/>
                    <a:gd name="T82" fmla="*/ 27 w 62"/>
                    <a:gd name="T83" fmla="*/ 1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98">
                      <a:moveTo>
                        <a:pt x="27" y="15"/>
                      </a:moveTo>
                      <a:lnTo>
                        <a:pt x="24" y="17"/>
                      </a:lnTo>
                      <a:lnTo>
                        <a:pt x="23" y="15"/>
                      </a:lnTo>
                      <a:lnTo>
                        <a:pt x="21" y="15"/>
                      </a:lnTo>
                      <a:lnTo>
                        <a:pt x="17" y="19"/>
                      </a:lnTo>
                      <a:lnTo>
                        <a:pt x="14" y="18"/>
                      </a:lnTo>
                      <a:lnTo>
                        <a:pt x="14" y="15"/>
                      </a:lnTo>
                      <a:lnTo>
                        <a:pt x="15" y="13"/>
                      </a:lnTo>
                      <a:lnTo>
                        <a:pt x="15" y="8"/>
                      </a:lnTo>
                      <a:lnTo>
                        <a:pt x="14" y="6"/>
                      </a:lnTo>
                      <a:lnTo>
                        <a:pt x="10" y="6"/>
                      </a:lnTo>
                      <a:lnTo>
                        <a:pt x="10" y="4"/>
                      </a:lnTo>
                      <a:lnTo>
                        <a:pt x="6" y="3"/>
                      </a:lnTo>
                      <a:lnTo>
                        <a:pt x="3" y="0"/>
                      </a:lnTo>
                      <a:lnTo>
                        <a:pt x="2" y="3"/>
                      </a:lnTo>
                      <a:lnTo>
                        <a:pt x="0" y="7"/>
                      </a:lnTo>
                      <a:lnTo>
                        <a:pt x="3" y="12"/>
                      </a:lnTo>
                      <a:lnTo>
                        <a:pt x="5" y="26"/>
                      </a:lnTo>
                      <a:lnTo>
                        <a:pt x="7" y="31"/>
                      </a:lnTo>
                      <a:lnTo>
                        <a:pt x="8" y="35"/>
                      </a:lnTo>
                      <a:lnTo>
                        <a:pt x="8" y="41"/>
                      </a:lnTo>
                      <a:lnTo>
                        <a:pt x="7" y="42"/>
                      </a:lnTo>
                      <a:lnTo>
                        <a:pt x="7" y="45"/>
                      </a:lnTo>
                      <a:lnTo>
                        <a:pt x="10" y="48"/>
                      </a:lnTo>
                      <a:lnTo>
                        <a:pt x="9" y="49"/>
                      </a:lnTo>
                      <a:lnTo>
                        <a:pt x="10" y="52"/>
                      </a:lnTo>
                      <a:lnTo>
                        <a:pt x="14" y="55"/>
                      </a:lnTo>
                      <a:lnTo>
                        <a:pt x="17" y="60"/>
                      </a:lnTo>
                      <a:lnTo>
                        <a:pt x="19" y="61"/>
                      </a:lnTo>
                      <a:lnTo>
                        <a:pt x="21" y="64"/>
                      </a:lnTo>
                      <a:lnTo>
                        <a:pt x="19" y="67"/>
                      </a:lnTo>
                      <a:lnTo>
                        <a:pt x="18" y="69"/>
                      </a:lnTo>
                      <a:lnTo>
                        <a:pt x="21" y="71"/>
                      </a:lnTo>
                      <a:lnTo>
                        <a:pt x="25" y="74"/>
                      </a:lnTo>
                      <a:lnTo>
                        <a:pt x="30" y="77"/>
                      </a:lnTo>
                      <a:lnTo>
                        <a:pt x="29" y="81"/>
                      </a:lnTo>
                      <a:lnTo>
                        <a:pt x="33" y="85"/>
                      </a:lnTo>
                      <a:lnTo>
                        <a:pt x="34" y="85"/>
                      </a:lnTo>
                      <a:lnTo>
                        <a:pt x="37" y="84"/>
                      </a:lnTo>
                      <a:lnTo>
                        <a:pt x="38" y="86"/>
                      </a:lnTo>
                      <a:lnTo>
                        <a:pt x="41" y="89"/>
                      </a:lnTo>
                      <a:lnTo>
                        <a:pt x="45" y="91"/>
                      </a:lnTo>
                      <a:lnTo>
                        <a:pt x="49" y="93"/>
                      </a:lnTo>
                      <a:lnTo>
                        <a:pt x="51" y="95"/>
                      </a:lnTo>
                      <a:lnTo>
                        <a:pt x="54" y="97"/>
                      </a:lnTo>
                      <a:lnTo>
                        <a:pt x="55" y="95"/>
                      </a:lnTo>
                      <a:lnTo>
                        <a:pt x="55" y="98"/>
                      </a:lnTo>
                      <a:lnTo>
                        <a:pt x="59" y="95"/>
                      </a:lnTo>
                      <a:lnTo>
                        <a:pt x="59" y="94"/>
                      </a:lnTo>
                      <a:lnTo>
                        <a:pt x="57" y="94"/>
                      </a:lnTo>
                      <a:lnTo>
                        <a:pt x="59" y="94"/>
                      </a:lnTo>
                      <a:lnTo>
                        <a:pt x="59" y="92"/>
                      </a:lnTo>
                      <a:lnTo>
                        <a:pt x="58" y="91"/>
                      </a:lnTo>
                      <a:lnTo>
                        <a:pt x="59" y="92"/>
                      </a:lnTo>
                      <a:lnTo>
                        <a:pt x="59" y="94"/>
                      </a:lnTo>
                      <a:lnTo>
                        <a:pt x="59" y="95"/>
                      </a:lnTo>
                      <a:lnTo>
                        <a:pt x="62" y="96"/>
                      </a:lnTo>
                      <a:lnTo>
                        <a:pt x="62" y="91"/>
                      </a:lnTo>
                      <a:lnTo>
                        <a:pt x="59" y="84"/>
                      </a:lnTo>
                      <a:lnTo>
                        <a:pt x="58" y="84"/>
                      </a:lnTo>
                      <a:lnTo>
                        <a:pt x="58" y="83"/>
                      </a:lnTo>
                      <a:lnTo>
                        <a:pt x="57" y="81"/>
                      </a:lnTo>
                      <a:lnTo>
                        <a:pt x="56" y="81"/>
                      </a:lnTo>
                      <a:lnTo>
                        <a:pt x="55" y="76"/>
                      </a:lnTo>
                      <a:lnTo>
                        <a:pt x="56" y="74"/>
                      </a:lnTo>
                      <a:lnTo>
                        <a:pt x="55" y="73"/>
                      </a:lnTo>
                      <a:lnTo>
                        <a:pt x="53" y="73"/>
                      </a:lnTo>
                      <a:lnTo>
                        <a:pt x="50" y="69"/>
                      </a:lnTo>
                      <a:lnTo>
                        <a:pt x="48" y="65"/>
                      </a:lnTo>
                      <a:lnTo>
                        <a:pt x="48" y="56"/>
                      </a:lnTo>
                      <a:lnTo>
                        <a:pt x="47" y="54"/>
                      </a:lnTo>
                      <a:lnTo>
                        <a:pt x="47" y="51"/>
                      </a:lnTo>
                      <a:lnTo>
                        <a:pt x="48" y="49"/>
                      </a:lnTo>
                      <a:lnTo>
                        <a:pt x="48" y="41"/>
                      </a:lnTo>
                      <a:lnTo>
                        <a:pt x="48" y="39"/>
                      </a:lnTo>
                      <a:lnTo>
                        <a:pt x="47" y="32"/>
                      </a:lnTo>
                      <a:lnTo>
                        <a:pt x="44" y="27"/>
                      </a:lnTo>
                      <a:lnTo>
                        <a:pt x="34" y="14"/>
                      </a:lnTo>
                      <a:lnTo>
                        <a:pt x="31" y="9"/>
                      </a:lnTo>
                      <a:lnTo>
                        <a:pt x="31" y="10"/>
                      </a:lnTo>
                      <a:lnTo>
                        <a:pt x="29" y="12"/>
                      </a:lnTo>
                      <a:lnTo>
                        <a:pt x="27" y="12"/>
                      </a:lnTo>
                      <a:lnTo>
                        <a:pt x="27" y="12"/>
                      </a:lnTo>
                      <a:lnTo>
                        <a:pt x="27" y="12"/>
                      </a:lnTo>
                      <a:lnTo>
                        <a:pt x="2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1" name="Freeform 517">
                  <a:extLst>
                    <a:ext uri="{FF2B5EF4-FFF2-40B4-BE49-F238E27FC236}">
                      <a16:creationId xmlns:a16="http://schemas.microsoft.com/office/drawing/2014/main" id="{8D088A75-C366-D249-8AAC-9554DBF86D69}"/>
                    </a:ext>
                  </a:extLst>
                </p:cNvPr>
                <p:cNvSpPr>
                  <a:spLocks/>
                </p:cNvSpPr>
                <p:nvPr/>
              </p:nvSpPr>
              <p:spPr bwMode="auto">
                <a:xfrm>
                  <a:off x="5193" y="2762"/>
                  <a:ext cx="3" cy="5"/>
                </a:xfrm>
                <a:custGeom>
                  <a:avLst/>
                  <a:gdLst>
                    <a:gd name="T0" fmla="*/ 3 w 3"/>
                    <a:gd name="T1" fmla="*/ 4 h 5"/>
                    <a:gd name="T2" fmla="*/ 2 w 3"/>
                    <a:gd name="T3" fmla="*/ 0 h 5"/>
                    <a:gd name="T4" fmla="*/ 1 w 3"/>
                    <a:gd name="T5" fmla="*/ 1 h 5"/>
                    <a:gd name="T6" fmla="*/ 1 w 3"/>
                    <a:gd name="T7" fmla="*/ 1 h 5"/>
                    <a:gd name="T8" fmla="*/ 0 w 3"/>
                    <a:gd name="T9" fmla="*/ 1 h 5"/>
                    <a:gd name="T10" fmla="*/ 0 w 3"/>
                    <a:gd name="T11" fmla="*/ 3 h 5"/>
                    <a:gd name="T12" fmla="*/ 1 w 3"/>
                    <a:gd name="T13" fmla="*/ 5 h 5"/>
                    <a:gd name="T14" fmla="*/ 3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4"/>
                      </a:moveTo>
                      <a:lnTo>
                        <a:pt x="2" y="0"/>
                      </a:lnTo>
                      <a:lnTo>
                        <a:pt x="1" y="1"/>
                      </a:lnTo>
                      <a:lnTo>
                        <a:pt x="1" y="1"/>
                      </a:lnTo>
                      <a:lnTo>
                        <a:pt x="0" y="1"/>
                      </a:lnTo>
                      <a:lnTo>
                        <a:pt x="0" y="3"/>
                      </a:lnTo>
                      <a:lnTo>
                        <a:pt x="1"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2" name="Freeform 518">
                  <a:extLst>
                    <a:ext uri="{FF2B5EF4-FFF2-40B4-BE49-F238E27FC236}">
                      <a16:creationId xmlns:a16="http://schemas.microsoft.com/office/drawing/2014/main" id="{FB67B069-BDD5-164B-99C1-073E3AD55563}"/>
                    </a:ext>
                  </a:extLst>
                </p:cNvPr>
                <p:cNvSpPr>
                  <a:spLocks/>
                </p:cNvSpPr>
                <p:nvPr/>
              </p:nvSpPr>
              <p:spPr bwMode="auto">
                <a:xfrm>
                  <a:off x="5267" y="2679"/>
                  <a:ext cx="4" cy="4"/>
                </a:xfrm>
                <a:custGeom>
                  <a:avLst/>
                  <a:gdLst>
                    <a:gd name="T0" fmla="*/ 1 w 4"/>
                    <a:gd name="T1" fmla="*/ 4 h 4"/>
                    <a:gd name="T2" fmla="*/ 4 w 4"/>
                    <a:gd name="T3" fmla="*/ 3 h 4"/>
                    <a:gd name="T4" fmla="*/ 4 w 4"/>
                    <a:gd name="T5" fmla="*/ 1 h 4"/>
                    <a:gd name="T6" fmla="*/ 3 w 4"/>
                    <a:gd name="T7" fmla="*/ 0 h 4"/>
                    <a:gd name="T8" fmla="*/ 0 w 4"/>
                    <a:gd name="T9" fmla="*/ 3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lnTo>
                        <a:pt x="4" y="3"/>
                      </a:lnTo>
                      <a:lnTo>
                        <a:pt x="4" y="1"/>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3" name="Freeform 519">
                  <a:extLst>
                    <a:ext uri="{FF2B5EF4-FFF2-40B4-BE49-F238E27FC236}">
                      <a16:creationId xmlns:a16="http://schemas.microsoft.com/office/drawing/2014/main" id="{66713893-A7FE-B048-97E1-653D20401AA5}"/>
                    </a:ext>
                  </a:extLst>
                </p:cNvPr>
                <p:cNvSpPr>
                  <a:spLocks/>
                </p:cNvSpPr>
                <p:nvPr/>
              </p:nvSpPr>
              <p:spPr bwMode="auto">
                <a:xfrm>
                  <a:off x="5263" y="2679"/>
                  <a:ext cx="4" cy="3"/>
                </a:xfrm>
                <a:custGeom>
                  <a:avLst/>
                  <a:gdLst>
                    <a:gd name="T0" fmla="*/ 1 w 4"/>
                    <a:gd name="T1" fmla="*/ 2 h 3"/>
                    <a:gd name="T2" fmla="*/ 4 w 4"/>
                    <a:gd name="T3" fmla="*/ 1 h 3"/>
                    <a:gd name="T4" fmla="*/ 4 w 4"/>
                    <a:gd name="T5" fmla="*/ 0 h 3"/>
                    <a:gd name="T6" fmla="*/ 0 w 4"/>
                    <a:gd name="T7" fmla="*/ 3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lnTo>
                        <a:pt x="4" y="1"/>
                      </a:lnTo>
                      <a:lnTo>
                        <a:pt x="4"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4" name="Freeform 520">
                  <a:extLst>
                    <a:ext uri="{FF2B5EF4-FFF2-40B4-BE49-F238E27FC236}">
                      <a16:creationId xmlns:a16="http://schemas.microsoft.com/office/drawing/2014/main" id="{73AD0C89-DCB4-B04B-9A93-D1965B451FEC}"/>
                    </a:ext>
                  </a:extLst>
                </p:cNvPr>
                <p:cNvSpPr>
                  <a:spLocks/>
                </p:cNvSpPr>
                <p:nvPr/>
              </p:nvSpPr>
              <p:spPr bwMode="auto">
                <a:xfrm>
                  <a:off x="5191" y="2763"/>
                  <a:ext cx="1" cy="3"/>
                </a:xfrm>
                <a:custGeom>
                  <a:avLst/>
                  <a:gdLst>
                    <a:gd name="T0" fmla="*/ 0 w 1"/>
                    <a:gd name="T1" fmla="*/ 3 h 3"/>
                    <a:gd name="T2" fmla="*/ 1 w 1"/>
                    <a:gd name="T3" fmla="*/ 3 h 3"/>
                    <a:gd name="T4" fmla="*/ 1 w 1"/>
                    <a:gd name="T5" fmla="*/ 0 h 3"/>
                    <a:gd name="T6" fmla="*/ 1 w 1"/>
                    <a:gd name="T7" fmla="*/ 0 h 3"/>
                    <a:gd name="T8" fmla="*/ 0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1" y="3"/>
                      </a:lnTo>
                      <a:lnTo>
                        <a:pt x="1" y="0"/>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5" name="Freeform 521">
                  <a:extLst>
                    <a:ext uri="{FF2B5EF4-FFF2-40B4-BE49-F238E27FC236}">
                      <a16:creationId xmlns:a16="http://schemas.microsoft.com/office/drawing/2014/main" id="{4B42D5AE-B626-684E-8026-7DE4C483C1CF}"/>
                    </a:ext>
                  </a:extLst>
                </p:cNvPr>
                <p:cNvSpPr>
                  <a:spLocks/>
                </p:cNvSpPr>
                <p:nvPr/>
              </p:nvSpPr>
              <p:spPr bwMode="auto">
                <a:xfrm>
                  <a:off x="5166" y="2685"/>
                  <a:ext cx="134" cy="109"/>
                </a:xfrm>
                <a:custGeom>
                  <a:avLst/>
                  <a:gdLst>
                    <a:gd name="T0" fmla="*/ 11 w 134"/>
                    <a:gd name="T1" fmla="*/ 106 h 109"/>
                    <a:gd name="T2" fmla="*/ 18 w 134"/>
                    <a:gd name="T3" fmla="*/ 108 h 109"/>
                    <a:gd name="T4" fmla="*/ 24 w 134"/>
                    <a:gd name="T5" fmla="*/ 105 h 109"/>
                    <a:gd name="T6" fmla="*/ 42 w 134"/>
                    <a:gd name="T7" fmla="*/ 99 h 109"/>
                    <a:gd name="T8" fmla="*/ 53 w 134"/>
                    <a:gd name="T9" fmla="*/ 103 h 109"/>
                    <a:gd name="T10" fmla="*/ 70 w 134"/>
                    <a:gd name="T11" fmla="*/ 98 h 109"/>
                    <a:gd name="T12" fmla="*/ 76 w 134"/>
                    <a:gd name="T13" fmla="*/ 78 h 109"/>
                    <a:gd name="T14" fmla="*/ 84 w 134"/>
                    <a:gd name="T15" fmla="*/ 55 h 109"/>
                    <a:gd name="T16" fmla="*/ 88 w 134"/>
                    <a:gd name="T17" fmla="*/ 46 h 109"/>
                    <a:gd name="T18" fmla="*/ 101 w 134"/>
                    <a:gd name="T19" fmla="*/ 47 h 109"/>
                    <a:gd name="T20" fmla="*/ 110 w 134"/>
                    <a:gd name="T21" fmla="*/ 49 h 109"/>
                    <a:gd name="T22" fmla="*/ 116 w 134"/>
                    <a:gd name="T23" fmla="*/ 50 h 109"/>
                    <a:gd name="T24" fmla="*/ 122 w 134"/>
                    <a:gd name="T25" fmla="*/ 46 h 109"/>
                    <a:gd name="T26" fmla="*/ 120 w 134"/>
                    <a:gd name="T27" fmla="*/ 36 h 109"/>
                    <a:gd name="T28" fmla="*/ 134 w 134"/>
                    <a:gd name="T29" fmla="*/ 33 h 109"/>
                    <a:gd name="T30" fmla="*/ 128 w 134"/>
                    <a:gd name="T31" fmla="*/ 29 h 109"/>
                    <a:gd name="T32" fmla="*/ 119 w 134"/>
                    <a:gd name="T33" fmla="*/ 23 h 109"/>
                    <a:gd name="T34" fmla="*/ 114 w 134"/>
                    <a:gd name="T35" fmla="*/ 24 h 109"/>
                    <a:gd name="T36" fmla="*/ 114 w 134"/>
                    <a:gd name="T37" fmla="*/ 19 h 109"/>
                    <a:gd name="T38" fmla="*/ 110 w 134"/>
                    <a:gd name="T39" fmla="*/ 20 h 109"/>
                    <a:gd name="T40" fmla="*/ 112 w 134"/>
                    <a:gd name="T41" fmla="*/ 12 h 109"/>
                    <a:gd name="T42" fmla="*/ 105 w 134"/>
                    <a:gd name="T43" fmla="*/ 7 h 109"/>
                    <a:gd name="T44" fmla="*/ 101 w 134"/>
                    <a:gd name="T45" fmla="*/ 2 h 109"/>
                    <a:gd name="T46" fmla="*/ 97 w 134"/>
                    <a:gd name="T47" fmla="*/ 8 h 109"/>
                    <a:gd name="T48" fmla="*/ 96 w 134"/>
                    <a:gd name="T49" fmla="*/ 2 h 109"/>
                    <a:gd name="T50" fmla="*/ 89 w 134"/>
                    <a:gd name="T51" fmla="*/ 18 h 109"/>
                    <a:gd name="T52" fmla="*/ 81 w 134"/>
                    <a:gd name="T53" fmla="*/ 29 h 109"/>
                    <a:gd name="T54" fmla="*/ 76 w 134"/>
                    <a:gd name="T55" fmla="*/ 33 h 109"/>
                    <a:gd name="T56" fmla="*/ 80 w 134"/>
                    <a:gd name="T57" fmla="*/ 34 h 109"/>
                    <a:gd name="T58" fmla="*/ 76 w 134"/>
                    <a:gd name="T59" fmla="*/ 39 h 109"/>
                    <a:gd name="T60" fmla="*/ 77 w 134"/>
                    <a:gd name="T61" fmla="*/ 49 h 109"/>
                    <a:gd name="T62" fmla="*/ 74 w 134"/>
                    <a:gd name="T63" fmla="*/ 40 h 109"/>
                    <a:gd name="T64" fmla="*/ 73 w 134"/>
                    <a:gd name="T65" fmla="*/ 40 h 109"/>
                    <a:gd name="T66" fmla="*/ 71 w 134"/>
                    <a:gd name="T67" fmla="*/ 51 h 109"/>
                    <a:gd name="T68" fmla="*/ 64 w 134"/>
                    <a:gd name="T69" fmla="*/ 43 h 109"/>
                    <a:gd name="T70" fmla="*/ 60 w 134"/>
                    <a:gd name="T71" fmla="*/ 49 h 109"/>
                    <a:gd name="T72" fmla="*/ 51 w 134"/>
                    <a:gd name="T73" fmla="*/ 60 h 109"/>
                    <a:gd name="T74" fmla="*/ 43 w 134"/>
                    <a:gd name="T75" fmla="*/ 73 h 109"/>
                    <a:gd name="T76" fmla="*/ 31 w 134"/>
                    <a:gd name="T77" fmla="*/ 81 h 109"/>
                    <a:gd name="T78" fmla="*/ 28 w 134"/>
                    <a:gd name="T79" fmla="*/ 84 h 109"/>
                    <a:gd name="T80" fmla="*/ 23 w 134"/>
                    <a:gd name="T81" fmla="*/ 90 h 109"/>
                    <a:gd name="T82" fmla="*/ 21 w 134"/>
                    <a:gd name="T83" fmla="*/ 100 h 109"/>
                    <a:gd name="T84" fmla="*/ 5 w 134"/>
                    <a:gd name="T85" fmla="*/ 97 h 109"/>
                    <a:gd name="T86" fmla="*/ 0 w 134"/>
                    <a:gd name="T87"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9">
                      <a:moveTo>
                        <a:pt x="7" y="101"/>
                      </a:moveTo>
                      <a:lnTo>
                        <a:pt x="7" y="102"/>
                      </a:lnTo>
                      <a:lnTo>
                        <a:pt x="11" y="106"/>
                      </a:lnTo>
                      <a:lnTo>
                        <a:pt x="12" y="109"/>
                      </a:lnTo>
                      <a:lnTo>
                        <a:pt x="14" y="109"/>
                      </a:lnTo>
                      <a:lnTo>
                        <a:pt x="18" y="108"/>
                      </a:lnTo>
                      <a:lnTo>
                        <a:pt x="18" y="106"/>
                      </a:lnTo>
                      <a:lnTo>
                        <a:pt x="22" y="106"/>
                      </a:lnTo>
                      <a:lnTo>
                        <a:pt x="24" y="105"/>
                      </a:lnTo>
                      <a:lnTo>
                        <a:pt x="32" y="105"/>
                      </a:lnTo>
                      <a:lnTo>
                        <a:pt x="40" y="102"/>
                      </a:lnTo>
                      <a:lnTo>
                        <a:pt x="42" y="99"/>
                      </a:lnTo>
                      <a:lnTo>
                        <a:pt x="49" y="99"/>
                      </a:lnTo>
                      <a:lnTo>
                        <a:pt x="52" y="102"/>
                      </a:lnTo>
                      <a:lnTo>
                        <a:pt x="53" y="103"/>
                      </a:lnTo>
                      <a:lnTo>
                        <a:pt x="57" y="103"/>
                      </a:lnTo>
                      <a:lnTo>
                        <a:pt x="63" y="99"/>
                      </a:lnTo>
                      <a:lnTo>
                        <a:pt x="70" y="98"/>
                      </a:lnTo>
                      <a:lnTo>
                        <a:pt x="69" y="95"/>
                      </a:lnTo>
                      <a:lnTo>
                        <a:pt x="74" y="85"/>
                      </a:lnTo>
                      <a:lnTo>
                        <a:pt x="76" y="78"/>
                      </a:lnTo>
                      <a:lnTo>
                        <a:pt x="81" y="71"/>
                      </a:lnTo>
                      <a:lnTo>
                        <a:pt x="84" y="57"/>
                      </a:lnTo>
                      <a:lnTo>
                        <a:pt x="84" y="55"/>
                      </a:lnTo>
                      <a:lnTo>
                        <a:pt x="86" y="52"/>
                      </a:lnTo>
                      <a:lnTo>
                        <a:pt x="85" y="50"/>
                      </a:lnTo>
                      <a:lnTo>
                        <a:pt x="88" y="46"/>
                      </a:lnTo>
                      <a:lnTo>
                        <a:pt x="90" y="47"/>
                      </a:lnTo>
                      <a:lnTo>
                        <a:pt x="95" y="47"/>
                      </a:lnTo>
                      <a:lnTo>
                        <a:pt x="101" y="47"/>
                      </a:lnTo>
                      <a:lnTo>
                        <a:pt x="103" y="48"/>
                      </a:lnTo>
                      <a:lnTo>
                        <a:pt x="107" y="48"/>
                      </a:lnTo>
                      <a:lnTo>
                        <a:pt x="110" y="49"/>
                      </a:lnTo>
                      <a:lnTo>
                        <a:pt x="110" y="47"/>
                      </a:lnTo>
                      <a:lnTo>
                        <a:pt x="114" y="50"/>
                      </a:lnTo>
                      <a:lnTo>
                        <a:pt x="116" y="50"/>
                      </a:lnTo>
                      <a:lnTo>
                        <a:pt x="118" y="49"/>
                      </a:lnTo>
                      <a:lnTo>
                        <a:pt x="122" y="48"/>
                      </a:lnTo>
                      <a:lnTo>
                        <a:pt x="122" y="46"/>
                      </a:lnTo>
                      <a:lnTo>
                        <a:pt x="118" y="43"/>
                      </a:lnTo>
                      <a:lnTo>
                        <a:pt x="118" y="38"/>
                      </a:lnTo>
                      <a:lnTo>
                        <a:pt x="120" y="36"/>
                      </a:lnTo>
                      <a:lnTo>
                        <a:pt x="126" y="37"/>
                      </a:lnTo>
                      <a:lnTo>
                        <a:pt x="131" y="36"/>
                      </a:lnTo>
                      <a:lnTo>
                        <a:pt x="134" y="33"/>
                      </a:lnTo>
                      <a:lnTo>
                        <a:pt x="133" y="30"/>
                      </a:lnTo>
                      <a:lnTo>
                        <a:pt x="131" y="30"/>
                      </a:lnTo>
                      <a:lnTo>
                        <a:pt x="128" y="29"/>
                      </a:lnTo>
                      <a:lnTo>
                        <a:pt x="125" y="27"/>
                      </a:lnTo>
                      <a:lnTo>
                        <a:pt x="123" y="27"/>
                      </a:lnTo>
                      <a:lnTo>
                        <a:pt x="119" y="23"/>
                      </a:lnTo>
                      <a:lnTo>
                        <a:pt x="118" y="23"/>
                      </a:lnTo>
                      <a:lnTo>
                        <a:pt x="115" y="26"/>
                      </a:lnTo>
                      <a:lnTo>
                        <a:pt x="114" y="24"/>
                      </a:lnTo>
                      <a:lnTo>
                        <a:pt x="117" y="21"/>
                      </a:lnTo>
                      <a:lnTo>
                        <a:pt x="115" y="19"/>
                      </a:lnTo>
                      <a:lnTo>
                        <a:pt x="114" y="19"/>
                      </a:lnTo>
                      <a:lnTo>
                        <a:pt x="112" y="22"/>
                      </a:lnTo>
                      <a:lnTo>
                        <a:pt x="111" y="21"/>
                      </a:lnTo>
                      <a:lnTo>
                        <a:pt x="110" y="20"/>
                      </a:lnTo>
                      <a:lnTo>
                        <a:pt x="110" y="15"/>
                      </a:lnTo>
                      <a:lnTo>
                        <a:pt x="112" y="14"/>
                      </a:lnTo>
                      <a:lnTo>
                        <a:pt x="112" y="12"/>
                      </a:lnTo>
                      <a:lnTo>
                        <a:pt x="109" y="9"/>
                      </a:lnTo>
                      <a:lnTo>
                        <a:pt x="108" y="10"/>
                      </a:lnTo>
                      <a:lnTo>
                        <a:pt x="105" y="7"/>
                      </a:lnTo>
                      <a:lnTo>
                        <a:pt x="105" y="2"/>
                      </a:lnTo>
                      <a:lnTo>
                        <a:pt x="102" y="0"/>
                      </a:lnTo>
                      <a:lnTo>
                        <a:pt x="101" y="2"/>
                      </a:lnTo>
                      <a:lnTo>
                        <a:pt x="101" y="4"/>
                      </a:lnTo>
                      <a:lnTo>
                        <a:pt x="98" y="8"/>
                      </a:lnTo>
                      <a:lnTo>
                        <a:pt x="97" y="8"/>
                      </a:lnTo>
                      <a:lnTo>
                        <a:pt x="98" y="5"/>
                      </a:lnTo>
                      <a:lnTo>
                        <a:pt x="97" y="2"/>
                      </a:lnTo>
                      <a:lnTo>
                        <a:pt x="96" y="2"/>
                      </a:lnTo>
                      <a:lnTo>
                        <a:pt x="94" y="9"/>
                      </a:lnTo>
                      <a:lnTo>
                        <a:pt x="92" y="10"/>
                      </a:lnTo>
                      <a:lnTo>
                        <a:pt x="89" y="18"/>
                      </a:lnTo>
                      <a:lnTo>
                        <a:pt x="88" y="22"/>
                      </a:lnTo>
                      <a:lnTo>
                        <a:pt x="83" y="29"/>
                      </a:lnTo>
                      <a:lnTo>
                        <a:pt x="81" y="29"/>
                      </a:lnTo>
                      <a:lnTo>
                        <a:pt x="76" y="31"/>
                      </a:lnTo>
                      <a:lnTo>
                        <a:pt x="76" y="33"/>
                      </a:lnTo>
                      <a:lnTo>
                        <a:pt x="76" y="33"/>
                      </a:lnTo>
                      <a:lnTo>
                        <a:pt x="76" y="35"/>
                      </a:lnTo>
                      <a:lnTo>
                        <a:pt x="77" y="35"/>
                      </a:lnTo>
                      <a:lnTo>
                        <a:pt x="80" y="34"/>
                      </a:lnTo>
                      <a:lnTo>
                        <a:pt x="79" y="36"/>
                      </a:lnTo>
                      <a:lnTo>
                        <a:pt x="76" y="38"/>
                      </a:lnTo>
                      <a:lnTo>
                        <a:pt x="76" y="39"/>
                      </a:lnTo>
                      <a:lnTo>
                        <a:pt x="76" y="40"/>
                      </a:lnTo>
                      <a:lnTo>
                        <a:pt x="79" y="46"/>
                      </a:lnTo>
                      <a:lnTo>
                        <a:pt x="77" y="49"/>
                      </a:lnTo>
                      <a:lnTo>
                        <a:pt x="76" y="47"/>
                      </a:lnTo>
                      <a:lnTo>
                        <a:pt x="75" y="43"/>
                      </a:lnTo>
                      <a:lnTo>
                        <a:pt x="74" y="40"/>
                      </a:lnTo>
                      <a:lnTo>
                        <a:pt x="74" y="40"/>
                      </a:lnTo>
                      <a:lnTo>
                        <a:pt x="74" y="40"/>
                      </a:lnTo>
                      <a:lnTo>
                        <a:pt x="73" y="40"/>
                      </a:lnTo>
                      <a:lnTo>
                        <a:pt x="71" y="43"/>
                      </a:lnTo>
                      <a:lnTo>
                        <a:pt x="73" y="50"/>
                      </a:lnTo>
                      <a:lnTo>
                        <a:pt x="71" y="51"/>
                      </a:lnTo>
                      <a:lnTo>
                        <a:pt x="68" y="48"/>
                      </a:lnTo>
                      <a:lnTo>
                        <a:pt x="66" y="43"/>
                      </a:lnTo>
                      <a:lnTo>
                        <a:pt x="64" y="43"/>
                      </a:lnTo>
                      <a:lnTo>
                        <a:pt x="62" y="42"/>
                      </a:lnTo>
                      <a:lnTo>
                        <a:pt x="60" y="45"/>
                      </a:lnTo>
                      <a:lnTo>
                        <a:pt x="60" y="49"/>
                      </a:lnTo>
                      <a:lnTo>
                        <a:pt x="56" y="53"/>
                      </a:lnTo>
                      <a:lnTo>
                        <a:pt x="55" y="56"/>
                      </a:lnTo>
                      <a:lnTo>
                        <a:pt x="51" y="60"/>
                      </a:lnTo>
                      <a:lnTo>
                        <a:pt x="50" y="64"/>
                      </a:lnTo>
                      <a:lnTo>
                        <a:pt x="47" y="69"/>
                      </a:lnTo>
                      <a:lnTo>
                        <a:pt x="43" y="73"/>
                      </a:lnTo>
                      <a:lnTo>
                        <a:pt x="31" y="76"/>
                      </a:lnTo>
                      <a:lnTo>
                        <a:pt x="30" y="77"/>
                      </a:lnTo>
                      <a:lnTo>
                        <a:pt x="31" y="81"/>
                      </a:lnTo>
                      <a:lnTo>
                        <a:pt x="32" y="83"/>
                      </a:lnTo>
                      <a:lnTo>
                        <a:pt x="31" y="82"/>
                      </a:lnTo>
                      <a:lnTo>
                        <a:pt x="28" y="84"/>
                      </a:lnTo>
                      <a:lnTo>
                        <a:pt x="25" y="84"/>
                      </a:lnTo>
                      <a:lnTo>
                        <a:pt x="24" y="86"/>
                      </a:lnTo>
                      <a:lnTo>
                        <a:pt x="23" y="90"/>
                      </a:lnTo>
                      <a:lnTo>
                        <a:pt x="23" y="95"/>
                      </a:lnTo>
                      <a:lnTo>
                        <a:pt x="20" y="98"/>
                      </a:lnTo>
                      <a:lnTo>
                        <a:pt x="21" y="100"/>
                      </a:lnTo>
                      <a:lnTo>
                        <a:pt x="14" y="99"/>
                      </a:lnTo>
                      <a:lnTo>
                        <a:pt x="9" y="97"/>
                      </a:lnTo>
                      <a:lnTo>
                        <a:pt x="5" y="97"/>
                      </a:lnTo>
                      <a:lnTo>
                        <a:pt x="4" y="94"/>
                      </a:lnTo>
                      <a:lnTo>
                        <a:pt x="0" y="91"/>
                      </a:lnTo>
                      <a:lnTo>
                        <a:pt x="0" y="91"/>
                      </a:lnTo>
                      <a:lnTo>
                        <a:pt x="3" y="97"/>
                      </a:lnTo>
                      <a:lnTo>
                        <a:pt x="7" y="10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6" name="Freeform 522">
                  <a:extLst>
                    <a:ext uri="{FF2B5EF4-FFF2-40B4-BE49-F238E27FC236}">
                      <a16:creationId xmlns:a16="http://schemas.microsoft.com/office/drawing/2014/main" id="{18BFA7B7-F109-BB4E-9153-7D2D29D25F63}"/>
                    </a:ext>
                  </a:extLst>
                </p:cNvPr>
                <p:cNvSpPr>
                  <a:spLocks/>
                </p:cNvSpPr>
                <p:nvPr/>
              </p:nvSpPr>
              <p:spPr bwMode="auto">
                <a:xfrm>
                  <a:off x="5192" y="2766"/>
                  <a:ext cx="2" cy="2"/>
                </a:xfrm>
                <a:custGeom>
                  <a:avLst/>
                  <a:gdLst>
                    <a:gd name="T0" fmla="*/ 0 w 2"/>
                    <a:gd name="T1" fmla="*/ 0 h 2"/>
                    <a:gd name="T2" fmla="*/ 0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7" name="Freeform 523">
                  <a:extLst>
                    <a:ext uri="{FF2B5EF4-FFF2-40B4-BE49-F238E27FC236}">
                      <a16:creationId xmlns:a16="http://schemas.microsoft.com/office/drawing/2014/main" id="{CE323ED0-3C8D-964B-B6A9-205120F87CE5}"/>
                    </a:ext>
                  </a:extLst>
                </p:cNvPr>
                <p:cNvSpPr>
                  <a:spLocks/>
                </p:cNvSpPr>
                <p:nvPr/>
              </p:nvSpPr>
              <p:spPr bwMode="auto">
                <a:xfrm>
                  <a:off x="5028" y="2710"/>
                  <a:ext cx="3" cy="6"/>
                </a:xfrm>
                <a:custGeom>
                  <a:avLst/>
                  <a:gdLst>
                    <a:gd name="T0" fmla="*/ 0 w 3"/>
                    <a:gd name="T1" fmla="*/ 0 h 6"/>
                    <a:gd name="T2" fmla="*/ 0 w 3"/>
                    <a:gd name="T3" fmla="*/ 4 h 6"/>
                    <a:gd name="T4" fmla="*/ 2 w 3"/>
                    <a:gd name="T5" fmla="*/ 6 h 6"/>
                    <a:gd name="T6" fmla="*/ 3 w 3"/>
                    <a:gd name="T7" fmla="*/ 5 h 6"/>
                    <a:gd name="T8" fmla="*/ 3 w 3"/>
                    <a:gd name="T9" fmla="*/ 3 h 6"/>
                    <a:gd name="T10" fmla="*/ 1 w 3"/>
                    <a:gd name="T11" fmla="*/ 1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4"/>
                      </a:lnTo>
                      <a:lnTo>
                        <a:pt x="2" y="6"/>
                      </a:lnTo>
                      <a:lnTo>
                        <a:pt x="3" y="5"/>
                      </a:lnTo>
                      <a:lnTo>
                        <a:pt x="3"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8" name="Freeform 524">
                  <a:extLst>
                    <a:ext uri="{FF2B5EF4-FFF2-40B4-BE49-F238E27FC236}">
                      <a16:creationId xmlns:a16="http://schemas.microsoft.com/office/drawing/2014/main" id="{CB6C6E71-95D7-6742-9737-0A23393B3BD4}"/>
                    </a:ext>
                  </a:extLst>
                </p:cNvPr>
                <p:cNvSpPr>
                  <a:spLocks/>
                </p:cNvSpPr>
                <p:nvPr/>
              </p:nvSpPr>
              <p:spPr bwMode="auto">
                <a:xfrm>
                  <a:off x="5190" y="2766"/>
                  <a:ext cx="2" cy="4"/>
                </a:xfrm>
                <a:custGeom>
                  <a:avLst/>
                  <a:gdLst>
                    <a:gd name="T0" fmla="*/ 0 w 2"/>
                    <a:gd name="T1" fmla="*/ 4 h 4"/>
                    <a:gd name="T2" fmla="*/ 2 w 2"/>
                    <a:gd name="T3" fmla="*/ 2 h 4"/>
                    <a:gd name="T4" fmla="*/ 1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9" name="Freeform 525">
                  <a:extLst>
                    <a:ext uri="{FF2B5EF4-FFF2-40B4-BE49-F238E27FC236}">
                      <a16:creationId xmlns:a16="http://schemas.microsoft.com/office/drawing/2014/main" id="{998390BC-D446-874E-B845-EF2433D00DC0}"/>
                    </a:ext>
                  </a:extLst>
                </p:cNvPr>
                <p:cNvSpPr>
                  <a:spLocks/>
                </p:cNvSpPr>
                <p:nvPr/>
              </p:nvSpPr>
              <p:spPr bwMode="auto">
                <a:xfrm>
                  <a:off x="5228" y="2720"/>
                  <a:ext cx="12" cy="16"/>
                </a:xfrm>
                <a:custGeom>
                  <a:avLst/>
                  <a:gdLst>
                    <a:gd name="T0" fmla="*/ 4 w 12"/>
                    <a:gd name="T1" fmla="*/ 8 h 16"/>
                    <a:gd name="T2" fmla="*/ 6 w 12"/>
                    <a:gd name="T3" fmla="*/ 13 h 16"/>
                    <a:gd name="T4" fmla="*/ 9 w 12"/>
                    <a:gd name="T5" fmla="*/ 16 h 16"/>
                    <a:gd name="T6" fmla="*/ 11 w 12"/>
                    <a:gd name="T7" fmla="*/ 15 h 16"/>
                    <a:gd name="T8" fmla="*/ 9 w 12"/>
                    <a:gd name="T9" fmla="*/ 8 h 16"/>
                    <a:gd name="T10" fmla="*/ 11 w 12"/>
                    <a:gd name="T11" fmla="*/ 5 h 16"/>
                    <a:gd name="T12" fmla="*/ 12 w 12"/>
                    <a:gd name="T13" fmla="*/ 5 h 16"/>
                    <a:gd name="T14" fmla="*/ 12 w 12"/>
                    <a:gd name="T15" fmla="*/ 3 h 16"/>
                    <a:gd name="T16" fmla="*/ 12 w 12"/>
                    <a:gd name="T17" fmla="*/ 0 h 16"/>
                    <a:gd name="T18" fmla="*/ 9 w 12"/>
                    <a:gd name="T19" fmla="*/ 1 h 16"/>
                    <a:gd name="T20" fmla="*/ 6 w 12"/>
                    <a:gd name="T21" fmla="*/ 4 h 16"/>
                    <a:gd name="T22" fmla="*/ 1 w 12"/>
                    <a:gd name="T23" fmla="*/ 6 h 16"/>
                    <a:gd name="T24" fmla="*/ 0 w 12"/>
                    <a:gd name="T25" fmla="*/ 7 h 16"/>
                    <a:gd name="T26" fmla="*/ 2 w 12"/>
                    <a:gd name="T27" fmla="*/ 8 h 16"/>
                    <a:gd name="T28" fmla="*/ 4 w 12"/>
                    <a:gd name="T2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
                      <a:moveTo>
                        <a:pt x="4" y="8"/>
                      </a:moveTo>
                      <a:lnTo>
                        <a:pt x="6" y="13"/>
                      </a:lnTo>
                      <a:lnTo>
                        <a:pt x="9" y="16"/>
                      </a:lnTo>
                      <a:lnTo>
                        <a:pt x="11" y="15"/>
                      </a:lnTo>
                      <a:lnTo>
                        <a:pt x="9" y="8"/>
                      </a:lnTo>
                      <a:lnTo>
                        <a:pt x="11" y="5"/>
                      </a:lnTo>
                      <a:lnTo>
                        <a:pt x="12" y="5"/>
                      </a:lnTo>
                      <a:lnTo>
                        <a:pt x="12" y="3"/>
                      </a:lnTo>
                      <a:lnTo>
                        <a:pt x="12" y="0"/>
                      </a:lnTo>
                      <a:lnTo>
                        <a:pt x="9" y="1"/>
                      </a:lnTo>
                      <a:lnTo>
                        <a:pt x="6" y="4"/>
                      </a:lnTo>
                      <a:lnTo>
                        <a:pt x="1" y="6"/>
                      </a:lnTo>
                      <a:lnTo>
                        <a:pt x="0" y="7"/>
                      </a:lnTo>
                      <a:lnTo>
                        <a:pt x="2"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0" name="Freeform 526">
                  <a:extLst>
                    <a:ext uri="{FF2B5EF4-FFF2-40B4-BE49-F238E27FC236}">
                      <a16:creationId xmlns:a16="http://schemas.microsoft.com/office/drawing/2014/main" id="{61B0A30D-4AB0-B14B-8F29-A50026BB612A}"/>
                    </a:ext>
                  </a:extLst>
                </p:cNvPr>
                <p:cNvSpPr>
                  <a:spLocks/>
                </p:cNvSpPr>
                <p:nvPr/>
              </p:nvSpPr>
              <p:spPr bwMode="auto">
                <a:xfrm>
                  <a:off x="5240" y="2724"/>
                  <a:ext cx="5" cy="10"/>
                </a:xfrm>
                <a:custGeom>
                  <a:avLst/>
                  <a:gdLst>
                    <a:gd name="T0" fmla="*/ 2 w 5"/>
                    <a:gd name="T1" fmla="*/ 8 h 10"/>
                    <a:gd name="T2" fmla="*/ 3 w 5"/>
                    <a:gd name="T3" fmla="*/ 10 h 10"/>
                    <a:gd name="T4" fmla="*/ 5 w 5"/>
                    <a:gd name="T5" fmla="*/ 7 h 10"/>
                    <a:gd name="T6" fmla="*/ 2 w 5"/>
                    <a:gd name="T7" fmla="*/ 1 h 10"/>
                    <a:gd name="T8" fmla="*/ 2 w 5"/>
                    <a:gd name="T9" fmla="*/ 0 h 10"/>
                    <a:gd name="T10" fmla="*/ 2 w 5"/>
                    <a:gd name="T11" fmla="*/ 1 h 10"/>
                    <a:gd name="T12" fmla="*/ 0 w 5"/>
                    <a:gd name="T13" fmla="*/ 1 h 10"/>
                    <a:gd name="T14" fmla="*/ 1 w 5"/>
                    <a:gd name="T15" fmla="*/ 4 h 10"/>
                    <a:gd name="T16" fmla="*/ 2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8"/>
                      </a:moveTo>
                      <a:lnTo>
                        <a:pt x="3" y="10"/>
                      </a:lnTo>
                      <a:lnTo>
                        <a:pt x="5" y="7"/>
                      </a:lnTo>
                      <a:lnTo>
                        <a:pt x="2" y="1"/>
                      </a:lnTo>
                      <a:lnTo>
                        <a:pt x="2" y="0"/>
                      </a:lnTo>
                      <a:lnTo>
                        <a:pt x="2" y="1"/>
                      </a:lnTo>
                      <a:lnTo>
                        <a:pt x="0" y="1"/>
                      </a:lnTo>
                      <a:lnTo>
                        <a:pt x="1" y="4"/>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1" name="Freeform 527">
                  <a:extLst>
                    <a:ext uri="{FF2B5EF4-FFF2-40B4-BE49-F238E27FC236}">
                      <a16:creationId xmlns:a16="http://schemas.microsoft.com/office/drawing/2014/main" id="{165F5749-6DD3-ED4C-852E-268B1BD67729}"/>
                    </a:ext>
                  </a:extLst>
                </p:cNvPr>
                <p:cNvSpPr>
                  <a:spLocks/>
                </p:cNvSpPr>
                <p:nvPr/>
              </p:nvSpPr>
              <p:spPr bwMode="auto">
                <a:xfrm>
                  <a:off x="5079" y="2623"/>
                  <a:ext cx="4" cy="9"/>
                </a:xfrm>
                <a:custGeom>
                  <a:avLst/>
                  <a:gdLst>
                    <a:gd name="T0" fmla="*/ 2 w 4"/>
                    <a:gd name="T1" fmla="*/ 9 h 9"/>
                    <a:gd name="T2" fmla="*/ 4 w 4"/>
                    <a:gd name="T3" fmla="*/ 9 h 9"/>
                    <a:gd name="T4" fmla="*/ 4 w 4"/>
                    <a:gd name="T5" fmla="*/ 3 h 9"/>
                    <a:gd name="T6" fmla="*/ 4 w 4"/>
                    <a:gd name="T7" fmla="*/ 2 h 9"/>
                    <a:gd name="T8" fmla="*/ 3 w 4"/>
                    <a:gd name="T9" fmla="*/ 0 h 9"/>
                    <a:gd name="T10" fmla="*/ 0 w 4"/>
                    <a:gd name="T11" fmla="*/ 2 h 9"/>
                    <a:gd name="T12" fmla="*/ 1 w 4"/>
                    <a:gd name="T13" fmla="*/ 5 h 9"/>
                    <a:gd name="T14" fmla="*/ 1 w 4"/>
                    <a:gd name="T15" fmla="*/ 6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lnTo>
                        <a:pt x="4" y="9"/>
                      </a:lnTo>
                      <a:lnTo>
                        <a:pt x="4" y="3"/>
                      </a:lnTo>
                      <a:lnTo>
                        <a:pt x="4" y="2"/>
                      </a:lnTo>
                      <a:lnTo>
                        <a:pt x="3" y="0"/>
                      </a:lnTo>
                      <a:lnTo>
                        <a:pt x="0" y="2"/>
                      </a:lnTo>
                      <a:lnTo>
                        <a:pt x="1" y="5"/>
                      </a:lnTo>
                      <a:lnTo>
                        <a:pt x="1" y="6"/>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2" name="Freeform 528">
                  <a:extLst>
                    <a:ext uri="{FF2B5EF4-FFF2-40B4-BE49-F238E27FC236}">
                      <a16:creationId xmlns:a16="http://schemas.microsoft.com/office/drawing/2014/main" id="{699E383A-6856-DA4D-95E8-952D7FA553EB}"/>
                    </a:ext>
                  </a:extLst>
                </p:cNvPr>
                <p:cNvSpPr>
                  <a:spLocks/>
                </p:cNvSpPr>
                <p:nvPr/>
              </p:nvSpPr>
              <p:spPr bwMode="auto">
                <a:xfrm>
                  <a:off x="5040" y="2385"/>
                  <a:ext cx="116" cy="272"/>
                </a:xfrm>
                <a:custGeom>
                  <a:avLst/>
                  <a:gdLst>
                    <a:gd name="T0" fmla="*/ 71 w 116"/>
                    <a:gd name="T1" fmla="*/ 29 h 272"/>
                    <a:gd name="T2" fmla="*/ 63 w 116"/>
                    <a:gd name="T3" fmla="*/ 14 h 272"/>
                    <a:gd name="T4" fmla="*/ 58 w 116"/>
                    <a:gd name="T5" fmla="*/ 8 h 272"/>
                    <a:gd name="T6" fmla="*/ 44 w 116"/>
                    <a:gd name="T7" fmla="*/ 0 h 272"/>
                    <a:gd name="T8" fmla="*/ 32 w 116"/>
                    <a:gd name="T9" fmla="*/ 12 h 272"/>
                    <a:gd name="T10" fmla="*/ 21 w 116"/>
                    <a:gd name="T11" fmla="*/ 12 h 272"/>
                    <a:gd name="T12" fmla="*/ 12 w 116"/>
                    <a:gd name="T13" fmla="*/ 16 h 272"/>
                    <a:gd name="T14" fmla="*/ 5 w 116"/>
                    <a:gd name="T15" fmla="*/ 14 h 272"/>
                    <a:gd name="T16" fmla="*/ 1 w 116"/>
                    <a:gd name="T17" fmla="*/ 21 h 272"/>
                    <a:gd name="T18" fmla="*/ 10 w 116"/>
                    <a:gd name="T19" fmla="*/ 36 h 272"/>
                    <a:gd name="T20" fmla="*/ 30 w 116"/>
                    <a:gd name="T21" fmla="*/ 46 h 272"/>
                    <a:gd name="T22" fmla="*/ 40 w 116"/>
                    <a:gd name="T23" fmla="*/ 57 h 272"/>
                    <a:gd name="T24" fmla="*/ 40 w 116"/>
                    <a:gd name="T25" fmla="*/ 70 h 272"/>
                    <a:gd name="T26" fmla="*/ 34 w 116"/>
                    <a:gd name="T27" fmla="*/ 79 h 272"/>
                    <a:gd name="T28" fmla="*/ 41 w 116"/>
                    <a:gd name="T29" fmla="*/ 89 h 272"/>
                    <a:gd name="T30" fmla="*/ 58 w 116"/>
                    <a:gd name="T31" fmla="*/ 105 h 272"/>
                    <a:gd name="T32" fmla="*/ 69 w 116"/>
                    <a:gd name="T33" fmla="*/ 119 h 272"/>
                    <a:gd name="T34" fmla="*/ 76 w 116"/>
                    <a:gd name="T35" fmla="*/ 127 h 272"/>
                    <a:gd name="T36" fmla="*/ 83 w 116"/>
                    <a:gd name="T37" fmla="*/ 136 h 272"/>
                    <a:gd name="T38" fmla="*/ 85 w 116"/>
                    <a:gd name="T39" fmla="*/ 146 h 272"/>
                    <a:gd name="T40" fmla="*/ 85 w 116"/>
                    <a:gd name="T41" fmla="*/ 160 h 272"/>
                    <a:gd name="T42" fmla="*/ 87 w 116"/>
                    <a:gd name="T43" fmla="*/ 174 h 272"/>
                    <a:gd name="T44" fmla="*/ 89 w 116"/>
                    <a:gd name="T45" fmla="*/ 198 h 272"/>
                    <a:gd name="T46" fmla="*/ 77 w 116"/>
                    <a:gd name="T47" fmla="*/ 211 h 272"/>
                    <a:gd name="T48" fmla="*/ 71 w 116"/>
                    <a:gd name="T49" fmla="*/ 223 h 272"/>
                    <a:gd name="T50" fmla="*/ 69 w 116"/>
                    <a:gd name="T51" fmla="*/ 230 h 272"/>
                    <a:gd name="T52" fmla="*/ 54 w 116"/>
                    <a:gd name="T53" fmla="*/ 234 h 272"/>
                    <a:gd name="T54" fmla="*/ 48 w 116"/>
                    <a:gd name="T55" fmla="*/ 243 h 272"/>
                    <a:gd name="T56" fmla="*/ 59 w 116"/>
                    <a:gd name="T57" fmla="*/ 244 h 272"/>
                    <a:gd name="T58" fmla="*/ 54 w 116"/>
                    <a:gd name="T59" fmla="*/ 258 h 272"/>
                    <a:gd name="T60" fmla="*/ 56 w 116"/>
                    <a:gd name="T61" fmla="*/ 267 h 272"/>
                    <a:gd name="T62" fmla="*/ 54 w 116"/>
                    <a:gd name="T63" fmla="*/ 272 h 272"/>
                    <a:gd name="T64" fmla="*/ 63 w 116"/>
                    <a:gd name="T65" fmla="*/ 263 h 272"/>
                    <a:gd name="T66" fmla="*/ 71 w 116"/>
                    <a:gd name="T67" fmla="*/ 257 h 272"/>
                    <a:gd name="T68" fmla="*/ 71 w 116"/>
                    <a:gd name="T69" fmla="*/ 250 h 272"/>
                    <a:gd name="T70" fmla="*/ 77 w 116"/>
                    <a:gd name="T71" fmla="*/ 249 h 272"/>
                    <a:gd name="T72" fmla="*/ 79 w 116"/>
                    <a:gd name="T73" fmla="*/ 243 h 272"/>
                    <a:gd name="T74" fmla="*/ 77 w 116"/>
                    <a:gd name="T75" fmla="*/ 238 h 272"/>
                    <a:gd name="T76" fmla="*/ 80 w 116"/>
                    <a:gd name="T77" fmla="*/ 240 h 272"/>
                    <a:gd name="T78" fmla="*/ 95 w 116"/>
                    <a:gd name="T79" fmla="*/ 236 h 272"/>
                    <a:gd name="T80" fmla="*/ 104 w 116"/>
                    <a:gd name="T81" fmla="*/ 227 h 272"/>
                    <a:gd name="T82" fmla="*/ 112 w 116"/>
                    <a:gd name="T83" fmla="*/ 215 h 272"/>
                    <a:gd name="T84" fmla="*/ 113 w 116"/>
                    <a:gd name="T85" fmla="*/ 204 h 272"/>
                    <a:gd name="T86" fmla="*/ 115 w 116"/>
                    <a:gd name="T87" fmla="*/ 195 h 272"/>
                    <a:gd name="T88" fmla="*/ 115 w 116"/>
                    <a:gd name="T89" fmla="*/ 191 h 272"/>
                    <a:gd name="T90" fmla="*/ 112 w 116"/>
                    <a:gd name="T91" fmla="*/ 181 h 272"/>
                    <a:gd name="T92" fmla="*/ 110 w 116"/>
                    <a:gd name="T93" fmla="*/ 167 h 272"/>
                    <a:gd name="T94" fmla="*/ 105 w 116"/>
                    <a:gd name="T95" fmla="*/ 153 h 272"/>
                    <a:gd name="T96" fmla="*/ 102 w 116"/>
                    <a:gd name="T97" fmla="*/ 143 h 272"/>
                    <a:gd name="T98" fmla="*/ 77 w 116"/>
                    <a:gd name="T99" fmla="*/ 119 h 272"/>
                    <a:gd name="T100" fmla="*/ 66 w 116"/>
                    <a:gd name="T101" fmla="*/ 104 h 272"/>
                    <a:gd name="T102" fmla="*/ 60 w 116"/>
                    <a:gd name="T103" fmla="*/ 93 h 272"/>
                    <a:gd name="T104" fmla="*/ 53 w 116"/>
                    <a:gd name="T105" fmla="*/ 84 h 272"/>
                    <a:gd name="T106" fmla="*/ 54 w 116"/>
                    <a:gd name="T107" fmla="*/ 70 h 272"/>
                    <a:gd name="T108" fmla="*/ 58 w 116"/>
                    <a:gd name="T109" fmla="*/ 64 h 272"/>
                    <a:gd name="T110" fmla="*/ 63 w 116"/>
                    <a:gd name="T111" fmla="*/ 57 h 272"/>
                    <a:gd name="T112" fmla="*/ 64 w 116"/>
                    <a:gd name="T113" fmla="*/ 48 h 272"/>
                    <a:gd name="T114" fmla="*/ 68 w 116"/>
                    <a:gd name="T115" fmla="*/ 46 h 272"/>
                    <a:gd name="T116" fmla="*/ 73 w 116"/>
                    <a:gd name="T117" fmla="*/ 41 h 272"/>
                    <a:gd name="T118" fmla="*/ 82 w 116"/>
                    <a:gd name="T119" fmla="*/ 37 h 272"/>
                    <a:gd name="T120" fmla="*/ 85 w 116"/>
                    <a:gd name="T121" fmla="*/ 3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 h="272">
                      <a:moveTo>
                        <a:pt x="80" y="33"/>
                      </a:moveTo>
                      <a:lnTo>
                        <a:pt x="79" y="31"/>
                      </a:lnTo>
                      <a:lnTo>
                        <a:pt x="76" y="33"/>
                      </a:lnTo>
                      <a:lnTo>
                        <a:pt x="73" y="30"/>
                      </a:lnTo>
                      <a:lnTo>
                        <a:pt x="71" y="29"/>
                      </a:lnTo>
                      <a:lnTo>
                        <a:pt x="70" y="26"/>
                      </a:lnTo>
                      <a:lnTo>
                        <a:pt x="64" y="24"/>
                      </a:lnTo>
                      <a:lnTo>
                        <a:pt x="64" y="21"/>
                      </a:lnTo>
                      <a:lnTo>
                        <a:pt x="61" y="20"/>
                      </a:lnTo>
                      <a:lnTo>
                        <a:pt x="63" y="14"/>
                      </a:lnTo>
                      <a:lnTo>
                        <a:pt x="65" y="13"/>
                      </a:lnTo>
                      <a:lnTo>
                        <a:pt x="66" y="10"/>
                      </a:lnTo>
                      <a:lnTo>
                        <a:pt x="63" y="8"/>
                      </a:lnTo>
                      <a:lnTo>
                        <a:pt x="60" y="9"/>
                      </a:lnTo>
                      <a:lnTo>
                        <a:pt x="58" y="8"/>
                      </a:lnTo>
                      <a:lnTo>
                        <a:pt x="52" y="8"/>
                      </a:lnTo>
                      <a:lnTo>
                        <a:pt x="50" y="5"/>
                      </a:lnTo>
                      <a:lnTo>
                        <a:pt x="47" y="5"/>
                      </a:lnTo>
                      <a:lnTo>
                        <a:pt x="47" y="3"/>
                      </a:lnTo>
                      <a:lnTo>
                        <a:pt x="44" y="0"/>
                      </a:lnTo>
                      <a:lnTo>
                        <a:pt x="43" y="2"/>
                      </a:lnTo>
                      <a:lnTo>
                        <a:pt x="39" y="2"/>
                      </a:lnTo>
                      <a:lnTo>
                        <a:pt x="36" y="4"/>
                      </a:lnTo>
                      <a:lnTo>
                        <a:pt x="36" y="9"/>
                      </a:lnTo>
                      <a:lnTo>
                        <a:pt x="32" y="12"/>
                      </a:lnTo>
                      <a:lnTo>
                        <a:pt x="29" y="9"/>
                      </a:lnTo>
                      <a:lnTo>
                        <a:pt x="25" y="11"/>
                      </a:lnTo>
                      <a:lnTo>
                        <a:pt x="25" y="13"/>
                      </a:lnTo>
                      <a:lnTo>
                        <a:pt x="22" y="15"/>
                      </a:lnTo>
                      <a:lnTo>
                        <a:pt x="21" y="12"/>
                      </a:lnTo>
                      <a:lnTo>
                        <a:pt x="19" y="12"/>
                      </a:lnTo>
                      <a:lnTo>
                        <a:pt x="18" y="15"/>
                      </a:lnTo>
                      <a:lnTo>
                        <a:pt x="15" y="12"/>
                      </a:lnTo>
                      <a:lnTo>
                        <a:pt x="12" y="13"/>
                      </a:lnTo>
                      <a:lnTo>
                        <a:pt x="12" y="16"/>
                      </a:lnTo>
                      <a:lnTo>
                        <a:pt x="10" y="16"/>
                      </a:lnTo>
                      <a:lnTo>
                        <a:pt x="9" y="15"/>
                      </a:lnTo>
                      <a:lnTo>
                        <a:pt x="9" y="13"/>
                      </a:lnTo>
                      <a:lnTo>
                        <a:pt x="8" y="12"/>
                      </a:lnTo>
                      <a:lnTo>
                        <a:pt x="5" y="14"/>
                      </a:lnTo>
                      <a:lnTo>
                        <a:pt x="3" y="15"/>
                      </a:lnTo>
                      <a:lnTo>
                        <a:pt x="2" y="17"/>
                      </a:lnTo>
                      <a:lnTo>
                        <a:pt x="1" y="18"/>
                      </a:lnTo>
                      <a:lnTo>
                        <a:pt x="0" y="19"/>
                      </a:lnTo>
                      <a:lnTo>
                        <a:pt x="1" y="21"/>
                      </a:lnTo>
                      <a:lnTo>
                        <a:pt x="6" y="23"/>
                      </a:lnTo>
                      <a:lnTo>
                        <a:pt x="9" y="27"/>
                      </a:lnTo>
                      <a:lnTo>
                        <a:pt x="11" y="30"/>
                      </a:lnTo>
                      <a:lnTo>
                        <a:pt x="11" y="33"/>
                      </a:lnTo>
                      <a:lnTo>
                        <a:pt x="10" y="36"/>
                      </a:lnTo>
                      <a:lnTo>
                        <a:pt x="15" y="42"/>
                      </a:lnTo>
                      <a:lnTo>
                        <a:pt x="18" y="48"/>
                      </a:lnTo>
                      <a:lnTo>
                        <a:pt x="24" y="48"/>
                      </a:lnTo>
                      <a:lnTo>
                        <a:pt x="27" y="49"/>
                      </a:lnTo>
                      <a:lnTo>
                        <a:pt x="30" y="46"/>
                      </a:lnTo>
                      <a:lnTo>
                        <a:pt x="34" y="46"/>
                      </a:lnTo>
                      <a:lnTo>
                        <a:pt x="36" y="50"/>
                      </a:lnTo>
                      <a:lnTo>
                        <a:pt x="40" y="50"/>
                      </a:lnTo>
                      <a:lnTo>
                        <a:pt x="40" y="54"/>
                      </a:lnTo>
                      <a:lnTo>
                        <a:pt x="40" y="57"/>
                      </a:lnTo>
                      <a:lnTo>
                        <a:pt x="44" y="58"/>
                      </a:lnTo>
                      <a:lnTo>
                        <a:pt x="44" y="60"/>
                      </a:lnTo>
                      <a:lnTo>
                        <a:pt x="43" y="61"/>
                      </a:lnTo>
                      <a:lnTo>
                        <a:pt x="41" y="68"/>
                      </a:lnTo>
                      <a:lnTo>
                        <a:pt x="40" y="70"/>
                      </a:lnTo>
                      <a:lnTo>
                        <a:pt x="36" y="71"/>
                      </a:lnTo>
                      <a:lnTo>
                        <a:pt x="33" y="72"/>
                      </a:lnTo>
                      <a:lnTo>
                        <a:pt x="30" y="72"/>
                      </a:lnTo>
                      <a:lnTo>
                        <a:pt x="31" y="75"/>
                      </a:lnTo>
                      <a:lnTo>
                        <a:pt x="34" y="79"/>
                      </a:lnTo>
                      <a:lnTo>
                        <a:pt x="32" y="82"/>
                      </a:lnTo>
                      <a:lnTo>
                        <a:pt x="33" y="84"/>
                      </a:lnTo>
                      <a:lnTo>
                        <a:pt x="35" y="84"/>
                      </a:lnTo>
                      <a:lnTo>
                        <a:pt x="36" y="88"/>
                      </a:lnTo>
                      <a:lnTo>
                        <a:pt x="41" y="89"/>
                      </a:lnTo>
                      <a:lnTo>
                        <a:pt x="45" y="91"/>
                      </a:lnTo>
                      <a:lnTo>
                        <a:pt x="48" y="92"/>
                      </a:lnTo>
                      <a:lnTo>
                        <a:pt x="52" y="98"/>
                      </a:lnTo>
                      <a:lnTo>
                        <a:pt x="56" y="100"/>
                      </a:lnTo>
                      <a:lnTo>
                        <a:pt x="58" y="105"/>
                      </a:lnTo>
                      <a:lnTo>
                        <a:pt x="58" y="108"/>
                      </a:lnTo>
                      <a:lnTo>
                        <a:pt x="63" y="113"/>
                      </a:lnTo>
                      <a:lnTo>
                        <a:pt x="64" y="117"/>
                      </a:lnTo>
                      <a:lnTo>
                        <a:pt x="66" y="119"/>
                      </a:lnTo>
                      <a:lnTo>
                        <a:pt x="69" y="119"/>
                      </a:lnTo>
                      <a:lnTo>
                        <a:pt x="71" y="122"/>
                      </a:lnTo>
                      <a:lnTo>
                        <a:pt x="71" y="124"/>
                      </a:lnTo>
                      <a:lnTo>
                        <a:pt x="73" y="126"/>
                      </a:lnTo>
                      <a:lnTo>
                        <a:pt x="74" y="126"/>
                      </a:lnTo>
                      <a:lnTo>
                        <a:pt x="76" y="127"/>
                      </a:lnTo>
                      <a:lnTo>
                        <a:pt x="76" y="130"/>
                      </a:lnTo>
                      <a:lnTo>
                        <a:pt x="77" y="132"/>
                      </a:lnTo>
                      <a:lnTo>
                        <a:pt x="80" y="132"/>
                      </a:lnTo>
                      <a:lnTo>
                        <a:pt x="82" y="135"/>
                      </a:lnTo>
                      <a:lnTo>
                        <a:pt x="83" y="136"/>
                      </a:lnTo>
                      <a:lnTo>
                        <a:pt x="86" y="134"/>
                      </a:lnTo>
                      <a:lnTo>
                        <a:pt x="87" y="136"/>
                      </a:lnTo>
                      <a:lnTo>
                        <a:pt x="85" y="139"/>
                      </a:lnTo>
                      <a:lnTo>
                        <a:pt x="85" y="143"/>
                      </a:lnTo>
                      <a:lnTo>
                        <a:pt x="85" y="146"/>
                      </a:lnTo>
                      <a:lnTo>
                        <a:pt x="88" y="146"/>
                      </a:lnTo>
                      <a:lnTo>
                        <a:pt x="88" y="150"/>
                      </a:lnTo>
                      <a:lnTo>
                        <a:pt x="84" y="153"/>
                      </a:lnTo>
                      <a:lnTo>
                        <a:pt x="85" y="158"/>
                      </a:lnTo>
                      <a:lnTo>
                        <a:pt x="85" y="160"/>
                      </a:lnTo>
                      <a:lnTo>
                        <a:pt x="86" y="165"/>
                      </a:lnTo>
                      <a:lnTo>
                        <a:pt x="83" y="167"/>
                      </a:lnTo>
                      <a:lnTo>
                        <a:pt x="83" y="167"/>
                      </a:lnTo>
                      <a:lnTo>
                        <a:pt x="85" y="173"/>
                      </a:lnTo>
                      <a:lnTo>
                        <a:pt x="87" y="174"/>
                      </a:lnTo>
                      <a:lnTo>
                        <a:pt x="89" y="181"/>
                      </a:lnTo>
                      <a:lnTo>
                        <a:pt x="88" y="186"/>
                      </a:lnTo>
                      <a:lnTo>
                        <a:pt x="90" y="190"/>
                      </a:lnTo>
                      <a:lnTo>
                        <a:pt x="89" y="194"/>
                      </a:lnTo>
                      <a:lnTo>
                        <a:pt x="89" y="198"/>
                      </a:lnTo>
                      <a:lnTo>
                        <a:pt x="88" y="203"/>
                      </a:lnTo>
                      <a:lnTo>
                        <a:pt x="85" y="204"/>
                      </a:lnTo>
                      <a:lnTo>
                        <a:pt x="85" y="206"/>
                      </a:lnTo>
                      <a:lnTo>
                        <a:pt x="81" y="208"/>
                      </a:lnTo>
                      <a:lnTo>
                        <a:pt x="77" y="211"/>
                      </a:lnTo>
                      <a:lnTo>
                        <a:pt x="75" y="214"/>
                      </a:lnTo>
                      <a:lnTo>
                        <a:pt x="70" y="214"/>
                      </a:lnTo>
                      <a:lnTo>
                        <a:pt x="67" y="216"/>
                      </a:lnTo>
                      <a:lnTo>
                        <a:pt x="67" y="222"/>
                      </a:lnTo>
                      <a:lnTo>
                        <a:pt x="71" y="223"/>
                      </a:lnTo>
                      <a:lnTo>
                        <a:pt x="74" y="226"/>
                      </a:lnTo>
                      <a:lnTo>
                        <a:pt x="73" y="229"/>
                      </a:lnTo>
                      <a:lnTo>
                        <a:pt x="74" y="233"/>
                      </a:lnTo>
                      <a:lnTo>
                        <a:pt x="70" y="233"/>
                      </a:lnTo>
                      <a:lnTo>
                        <a:pt x="69" y="230"/>
                      </a:lnTo>
                      <a:lnTo>
                        <a:pt x="66" y="229"/>
                      </a:lnTo>
                      <a:lnTo>
                        <a:pt x="60" y="230"/>
                      </a:lnTo>
                      <a:lnTo>
                        <a:pt x="58" y="229"/>
                      </a:lnTo>
                      <a:lnTo>
                        <a:pt x="55" y="229"/>
                      </a:lnTo>
                      <a:lnTo>
                        <a:pt x="54" y="234"/>
                      </a:lnTo>
                      <a:lnTo>
                        <a:pt x="50" y="235"/>
                      </a:lnTo>
                      <a:lnTo>
                        <a:pt x="48" y="239"/>
                      </a:lnTo>
                      <a:lnTo>
                        <a:pt x="49" y="240"/>
                      </a:lnTo>
                      <a:lnTo>
                        <a:pt x="49" y="243"/>
                      </a:lnTo>
                      <a:lnTo>
                        <a:pt x="48" y="243"/>
                      </a:lnTo>
                      <a:lnTo>
                        <a:pt x="51" y="244"/>
                      </a:lnTo>
                      <a:lnTo>
                        <a:pt x="53" y="243"/>
                      </a:lnTo>
                      <a:lnTo>
                        <a:pt x="54" y="244"/>
                      </a:lnTo>
                      <a:lnTo>
                        <a:pt x="56" y="243"/>
                      </a:lnTo>
                      <a:lnTo>
                        <a:pt x="59" y="244"/>
                      </a:lnTo>
                      <a:lnTo>
                        <a:pt x="60" y="243"/>
                      </a:lnTo>
                      <a:lnTo>
                        <a:pt x="60" y="245"/>
                      </a:lnTo>
                      <a:lnTo>
                        <a:pt x="56" y="248"/>
                      </a:lnTo>
                      <a:lnTo>
                        <a:pt x="54" y="253"/>
                      </a:lnTo>
                      <a:lnTo>
                        <a:pt x="54" y="258"/>
                      </a:lnTo>
                      <a:lnTo>
                        <a:pt x="54" y="260"/>
                      </a:lnTo>
                      <a:lnTo>
                        <a:pt x="54" y="260"/>
                      </a:lnTo>
                      <a:lnTo>
                        <a:pt x="54" y="261"/>
                      </a:lnTo>
                      <a:lnTo>
                        <a:pt x="54" y="266"/>
                      </a:lnTo>
                      <a:lnTo>
                        <a:pt x="56" y="267"/>
                      </a:lnTo>
                      <a:lnTo>
                        <a:pt x="57" y="267"/>
                      </a:lnTo>
                      <a:lnTo>
                        <a:pt x="56" y="268"/>
                      </a:lnTo>
                      <a:lnTo>
                        <a:pt x="53" y="270"/>
                      </a:lnTo>
                      <a:lnTo>
                        <a:pt x="51" y="271"/>
                      </a:lnTo>
                      <a:lnTo>
                        <a:pt x="54" y="272"/>
                      </a:lnTo>
                      <a:lnTo>
                        <a:pt x="60" y="269"/>
                      </a:lnTo>
                      <a:lnTo>
                        <a:pt x="60" y="268"/>
                      </a:lnTo>
                      <a:lnTo>
                        <a:pt x="61" y="268"/>
                      </a:lnTo>
                      <a:lnTo>
                        <a:pt x="63" y="266"/>
                      </a:lnTo>
                      <a:lnTo>
                        <a:pt x="63" y="263"/>
                      </a:lnTo>
                      <a:lnTo>
                        <a:pt x="64" y="260"/>
                      </a:lnTo>
                      <a:lnTo>
                        <a:pt x="66" y="261"/>
                      </a:lnTo>
                      <a:lnTo>
                        <a:pt x="67" y="260"/>
                      </a:lnTo>
                      <a:lnTo>
                        <a:pt x="70" y="257"/>
                      </a:lnTo>
                      <a:lnTo>
                        <a:pt x="71" y="257"/>
                      </a:lnTo>
                      <a:lnTo>
                        <a:pt x="71" y="256"/>
                      </a:lnTo>
                      <a:lnTo>
                        <a:pt x="73" y="255"/>
                      </a:lnTo>
                      <a:lnTo>
                        <a:pt x="72" y="253"/>
                      </a:lnTo>
                      <a:lnTo>
                        <a:pt x="72" y="253"/>
                      </a:lnTo>
                      <a:lnTo>
                        <a:pt x="71" y="250"/>
                      </a:lnTo>
                      <a:lnTo>
                        <a:pt x="73" y="250"/>
                      </a:lnTo>
                      <a:lnTo>
                        <a:pt x="74" y="252"/>
                      </a:lnTo>
                      <a:lnTo>
                        <a:pt x="75" y="253"/>
                      </a:lnTo>
                      <a:lnTo>
                        <a:pt x="77" y="250"/>
                      </a:lnTo>
                      <a:lnTo>
                        <a:pt x="77" y="249"/>
                      </a:lnTo>
                      <a:lnTo>
                        <a:pt x="74" y="246"/>
                      </a:lnTo>
                      <a:lnTo>
                        <a:pt x="78" y="248"/>
                      </a:lnTo>
                      <a:lnTo>
                        <a:pt x="79" y="247"/>
                      </a:lnTo>
                      <a:lnTo>
                        <a:pt x="78" y="244"/>
                      </a:lnTo>
                      <a:lnTo>
                        <a:pt x="79" y="243"/>
                      </a:lnTo>
                      <a:lnTo>
                        <a:pt x="75" y="241"/>
                      </a:lnTo>
                      <a:lnTo>
                        <a:pt x="78" y="241"/>
                      </a:lnTo>
                      <a:lnTo>
                        <a:pt x="78" y="240"/>
                      </a:lnTo>
                      <a:lnTo>
                        <a:pt x="78" y="240"/>
                      </a:lnTo>
                      <a:lnTo>
                        <a:pt x="77" y="238"/>
                      </a:lnTo>
                      <a:lnTo>
                        <a:pt x="79" y="239"/>
                      </a:lnTo>
                      <a:lnTo>
                        <a:pt x="80" y="238"/>
                      </a:lnTo>
                      <a:lnTo>
                        <a:pt x="81" y="236"/>
                      </a:lnTo>
                      <a:lnTo>
                        <a:pt x="81" y="238"/>
                      </a:lnTo>
                      <a:lnTo>
                        <a:pt x="80" y="240"/>
                      </a:lnTo>
                      <a:lnTo>
                        <a:pt x="81" y="240"/>
                      </a:lnTo>
                      <a:lnTo>
                        <a:pt x="83" y="240"/>
                      </a:lnTo>
                      <a:lnTo>
                        <a:pt x="85" y="241"/>
                      </a:lnTo>
                      <a:lnTo>
                        <a:pt x="88" y="240"/>
                      </a:lnTo>
                      <a:lnTo>
                        <a:pt x="95" y="236"/>
                      </a:lnTo>
                      <a:lnTo>
                        <a:pt x="96" y="234"/>
                      </a:lnTo>
                      <a:lnTo>
                        <a:pt x="99" y="234"/>
                      </a:lnTo>
                      <a:lnTo>
                        <a:pt x="99" y="231"/>
                      </a:lnTo>
                      <a:lnTo>
                        <a:pt x="102" y="229"/>
                      </a:lnTo>
                      <a:lnTo>
                        <a:pt x="104" y="227"/>
                      </a:lnTo>
                      <a:lnTo>
                        <a:pt x="107" y="223"/>
                      </a:lnTo>
                      <a:lnTo>
                        <a:pt x="109" y="222"/>
                      </a:lnTo>
                      <a:lnTo>
                        <a:pt x="109" y="219"/>
                      </a:lnTo>
                      <a:lnTo>
                        <a:pt x="111" y="218"/>
                      </a:lnTo>
                      <a:lnTo>
                        <a:pt x="112" y="215"/>
                      </a:lnTo>
                      <a:lnTo>
                        <a:pt x="112" y="214"/>
                      </a:lnTo>
                      <a:lnTo>
                        <a:pt x="112" y="211"/>
                      </a:lnTo>
                      <a:lnTo>
                        <a:pt x="111" y="208"/>
                      </a:lnTo>
                      <a:lnTo>
                        <a:pt x="113" y="205"/>
                      </a:lnTo>
                      <a:lnTo>
                        <a:pt x="113" y="204"/>
                      </a:lnTo>
                      <a:lnTo>
                        <a:pt x="115" y="202"/>
                      </a:lnTo>
                      <a:lnTo>
                        <a:pt x="115" y="201"/>
                      </a:lnTo>
                      <a:lnTo>
                        <a:pt x="113" y="199"/>
                      </a:lnTo>
                      <a:lnTo>
                        <a:pt x="113" y="196"/>
                      </a:lnTo>
                      <a:lnTo>
                        <a:pt x="115" y="195"/>
                      </a:lnTo>
                      <a:lnTo>
                        <a:pt x="116" y="197"/>
                      </a:lnTo>
                      <a:lnTo>
                        <a:pt x="116" y="198"/>
                      </a:lnTo>
                      <a:lnTo>
                        <a:pt x="116" y="198"/>
                      </a:lnTo>
                      <a:lnTo>
                        <a:pt x="116" y="195"/>
                      </a:lnTo>
                      <a:lnTo>
                        <a:pt x="115" y="191"/>
                      </a:lnTo>
                      <a:lnTo>
                        <a:pt x="114" y="189"/>
                      </a:lnTo>
                      <a:lnTo>
                        <a:pt x="113" y="188"/>
                      </a:lnTo>
                      <a:lnTo>
                        <a:pt x="112" y="187"/>
                      </a:lnTo>
                      <a:lnTo>
                        <a:pt x="112" y="183"/>
                      </a:lnTo>
                      <a:lnTo>
                        <a:pt x="112" y="181"/>
                      </a:lnTo>
                      <a:lnTo>
                        <a:pt x="112" y="179"/>
                      </a:lnTo>
                      <a:lnTo>
                        <a:pt x="112" y="177"/>
                      </a:lnTo>
                      <a:lnTo>
                        <a:pt x="112" y="174"/>
                      </a:lnTo>
                      <a:lnTo>
                        <a:pt x="111" y="173"/>
                      </a:lnTo>
                      <a:lnTo>
                        <a:pt x="110" y="167"/>
                      </a:lnTo>
                      <a:lnTo>
                        <a:pt x="109" y="166"/>
                      </a:lnTo>
                      <a:lnTo>
                        <a:pt x="108" y="160"/>
                      </a:lnTo>
                      <a:lnTo>
                        <a:pt x="105" y="157"/>
                      </a:lnTo>
                      <a:lnTo>
                        <a:pt x="106" y="155"/>
                      </a:lnTo>
                      <a:lnTo>
                        <a:pt x="105" y="153"/>
                      </a:lnTo>
                      <a:lnTo>
                        <a:pt x="105" y="152"/>
                      </a:lnTo>
                      <a:lnTo>
                        <a:pt x="102" y="148"/>
                      </a:lnTo>
                      <a:lnTo>
                        <a:pt x="102" y="146"/>
                      </a:lnTo>
                      <a:lnTo>
                        <a:pt x="102" y="146"/>
                      </a:lnTo>
                      <a:lnTo>
                        <a:pt x="102" y="143"/>
                      </a:lnTo>
                      <a:lnTo>
                        <a:pt x="99" y="139"/>
                      </a:lnTo>
                      <a:lnTo>
                        <a:pt x="93" y="133"/>
                      </a:lnTo>
                      <a:lnTo>
                        <a:pt x="92" y="129"/>
                      </a:lnTo>
                      <a:lnTo>
                        <a:pt x="85" y="123"/>
                      </a:lnTo>
                      <a:lnTo>
                        <a:pt x="77" y="119"/>
                      </a:lnTo>
                      <a:lnTo>
                        <a:pt x="77" y="118"/>
                      </a:lnTo>
                      <a:lnTo>
                        <a:pt x="74" y="115"/>
                      </a:lnTo>
                      <a:lnTo>
                        <a:pt x="68" y="110"/>
                      </a:lnTo>
                      <a:lnTo>
                        <a:pt x="67" y="108"/>
                      </a:lnTo>
                      <a:lnTo>
                        <a:pt x="66" y="104"/>
                      </a:lnTo>
                      <a:lnTo>
                        <a:pt x="67" y="103"/>
                      </a:lnTo>
                      <a:lnTo>
                        <a:pt x="67" y="101"/>
                      </a:lnTo>
                      <a:lnTo>
                        <a:pt x="65" y="97"/>
                      </a:lnTo>
                      <a:lnTo>
                        <a:pt x="64" y="97"/>
                      </a:lnTo>
                      <a:lnTo>
                        <a:pt x="60" y="93"/>
                      </a:lnTo>
                      <a:lnTo>
                        <a:pt x="56" y="90"/>
                      </a:lnTo>
                      <a:lnTo>
                        <a:pt x="54" y="89"/>
                      </a:lnTo>
                      <a:lnTo>
                        <a:pt x="56" y="88"/>
                      </a:lnTo>
                      <a:lnTo>
                        <a:pt x="56" y="87"/>
                      </a:lnTo>
                      <a:lnTo>
                        <a:pt x="53" y="84"/>
                      </a:lnTo>
                      <a:lnTo>
                        <a:pt x="54" y="81"/>
                      </a:lnTo>
                      <a:lnTo>
                        <a:pt x="56" y="75"/>
                      </a:lnTo>
                      <a:lnTo>
                        <a:pt x="55" y="73"/>
                      </a:lnTo>
                      <a:lnTo>
                        <a:pt x="54" y="73"/>
                      </a:lnTo>
                      <a:lnTo>
                        <a:pt x="54" y="70"/>
                      </a:lnTo>
                      <a:lnTo>
                        <a:pt x="55" y="69"/>
                      </a:lnTo>
                      <a:lnTo>
                        <a:pt x="56" y="66"/>
                      </a:lnTo>
                      <a:lnTo>
                        <a:pt x="57" y="64"/>
                      </a:lnTo>
                      <a:lnTo>
                        <a:pt x="57" y="64"/>
                      </a:lnTo>
                      <a:lnTo>
                        <a:pt x="58" y="64"/>
                      </a:lnTo>
                      <a:lnTo>
                        <a:pt x="60" y="64"/>
                      </a:lnTo>
                      <a:lnTo>
                        <a:pt x="62" y="60"/>
                      </a:lnTo>
                      <a:lnTo>
                        <a:pt x="63" y="60"/>
                      </a:lnTo>
                      <a:lnTo>
                        <a:pt x="64" y="58"/>
                      </a:lnTo>
                      <a:lnTo>
                        <a:pt x="63" y="57"/>
                      </a:lnTo>
                      <a:lnTo>
                        <a:pt x="64" y="56"/>
                      </a:lnTo>
                      <a:lnTo>
                        <a:pt x="63" y="53"/>
                      </a:lnTo>
                      <a:lnTo>
                        <a:pt x="64" y="50"/>
                      </a:lnTo>
                      <a:lnTo>
                        <a:pt x="63" y="50"/>
                      </a:lnTo>
                      <a:lnTo>
                        <a:pt x="64" y="48"/>
                      </a:lnTo>
                      <a:lnTo>
                        <a:pt x="64" y="46"/>
                      </a:lnTo>
                      <a:lnTo>
                        <a:pt x="65" y="46"/>
                      </a:lnTo>
                      <a:lnTo>
                        <a:pt x="66" y="47"/>
                      </a:lnTo>
                      <a:lnTo>
                        <a:pt x="67" y="46"/>
                      </a:lnTo>
                      <a:lnTo>
                        <a:pt x="68" y="46"/>
                      </a:lnTo>
                      <a:lnTo>
                        <a:pt x="71" y="45"/>
                      </a:lnTo>
                      <a:lnTo>
                        <a:pt x="71" y="46"/>
                      </a:lnTo>
                      <a:lnTo>
                        <a:pt x="72" y="45"/>
                      </a:lnTo>
                      <a:lnTo>
                        <a:pt x="74" y="43"/>
                      </a:lnTo>
                      <a:lnTo>
                        <a:pt x="73" y="41"/>
                      </a:lnTo>
                      <a:lnTo>
                        <a:pt x="74" y="39"/>
                      </a:lnTo>
                      <a:lnTo>
                        <a:pt x="76" y="39"/>
                      </a:lnTo>
                      <a:lnTo>
                        <a:pt x="79" y="39"/>
                      </a:lnTo>
                      <a:lnTo>
                        <a:pt x="81" y="37"/>
                      </a:lnTo>
                      <a:lnTo>
                        <a:pt x="82" y="37"/>
                      </a:lnTo>
                      <a:lnTo>
                        <a:pt x="84" y="36"/>
                      </a:lnTo>
                      <a:lnTo>
                        <a:pt x="85" y="35"/>
                      </a:lnTo>
                      <a:lnTo>
                        <a:pt x="85" y="33"/>
                      </a:lnTo>
                      <a:lnTo>
                        <a:pt x="85" y="33"/>
                      </a:lnTo>
                      <a:lnTo>
                        <a:pt x="85" y="33"/>
                      </a:lnTo>
                      <a:lnTo>
                        <a:pt x="85" y="33"/>
                      </a:lnTo>
                      <a:lnTo>
                        <a:pt x="85" y="33"/>
                      </a:lnTo>
                      <a:lnTo>
                        <a:pt x="82" y="32"/>
                      </a:lnTo>
                      <a:lnTo>
                        <a:pt x="80"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3" name="Freeform 529">
                  <a:extLst>
                    <a:ext uri="{FF2B5EF4-FFF2-40B4-BE49-F238E27FC236}">
                      <a16:creationId xmlns:a16="http://schemas.microsoft.com/office/drawing/2014/main" id="{D9655CCA-8460-F54C-A8DE-B10F2111482F}"/>
                    </a:ext>
                  </a:extLst>
                </p:cNvPr>
                <p:cNvSpPr>
                  <a:spLocks/>
                </p:cNvSpPr>
                <p:nvPr/>
              </p:nvSpPr>
              <p:spPr bwMode="auto">
                <a:xfrm>
                  <a:off x="5055" y="2547"/>
                  <a:ext cx="75" cy="77"/>
                </a:xfrm>
                <a:custGeom>
                  <a:avLst/>
                  <a:gdLst>
                    <a:gd name="T0" fmla="*/ 40 w 75"/>
                    <a:gd name="T1" fmla="*/ 67 h 77"/>
                    <a:gd name="T2" fmla="*/ 45 w 75"/>
                    <a:gd name="T3" fmla="*/ 68 h 77"/>
                    <a:gd name="T4" fmla="*/ 54 w 75"/>
                    <a:gd name="T5" fmla="*/ 68 h 77"/>
                    <a:gd name="T6" fmla="*/ 59 w 75"/>
                    <a:gd name="T7" fmla="*/ 71 h 77"/>
                    <a:gd name="T8" fmla="*/ 59 w 75"/>
                    <a:gd name="T9" fmla="*/ 64 h 77"/>
                    <a:gd name="T10" fmla="*/ 52 w 75"/>
                    <a:gd name="T11" fmla="*/ 60 h 77"/>
                    <a:gd name="T12" fmla="*/ 55 w 75"/>
                    <a:gd name="T13" fmla="*/ 52 h 77"/>
                    <a:gd name="T14" fmla="*/ 62 w 75"/>
                    <a:gd name="T15" fmla="*/ 49 h 77"/>
                    <a:gd name="T16" fmla="*/ 70 w 75"/>
                    <a:gd name="T17" fmla="*/ 44 h 77"/>
                    <a:gd name="T18" fmla="*/ 73 w 75"/>
                    <a:gd name="T19" fmla="*/ 41 h 77"/>
                    <a:gd name="T20" fmla="*/ 74 w 75"/>
                    <a:gd name="T21" fmla="*/ 32 h 77"/>
                    <a:gd name="T22" fmla="*/ 73 w 75"/>
                    <a:gd name="T23" fmla="*/ 24 h 77"/>
                    <a:gd name="T24" fmla="*/ 72 w 75"/>
                    <a:gd name="T25" fmla="*/ 12 h 77"/>
                    <a:gd name="T26" fmla="*/ 68 w 75"/>
                    <a:gd name="T27" fmla="*/ 5 h 77"/>
                    <a:gd name="T28" fmla="*/ 63 w 75"/>
                    <a:gd name="T29" fmla="*/ 3 h 77"/>
                    <a:gd name="T30" fmla="*/ 59 w 75"/>
                    <a:gd name="T31" fmla="*/ 0 h 77"/>
                    <a:gd name="T32" fmla="*/ 52 w 75"/>
                    <a:gd name="T33" fmla="*/ 4 h 77"/>
                    <a:gd name="T34" fmla="*/ 55 w 75"/>
                    <a:gd name="T35" fmla="*/ 11 h 77"/>
                    <a:gd name="T36" fmla="*/ 56 w 75"/>
                    <a:gd name="T37" fmla="*/ 16 h 77"/>
                    <a:gd name="T38" fmla="*/ 49 w 75"/>
                    <a:gd name="T39" fmla="*/ 9 h 77"/>
                    <a:gd name="T40" fmla="*/ 43 w 75"/>
                    <a:gd name="T41" fmla="*/ 7 h 77"/>
                    <a:gd name="T42" fmla="*/ 38 w 75"/>
                    <a:gd name="T43" fmla="*/ 5 h 77"/>
                    <a:gd name="T44" fmla="*/ 32 w 75"/>
                    <a:gd name="T45" fmla="*/ 3 h 77"/>
                    <a:gd name="T46" fmla="*/ 25 w 75"/>
                    <a:gd name="T47" fmla="*/ 2 h 77"/>
                    <a:gd name="T48" fmla="*/ 21 w 75"/>
                    <a:gd name="T49" fmla="*/ 2 h 77"/>
                    <a:gd name="T50" fmla="*/ 10 w 75"/>
                    <a:gd name="T51" fmla="*/ 5 h 77"/>
                    <a:gd name="T52" fmla="*/ 4 w 75"/>
                    <a:gd name="T53" fmla="*/ 10 h 77"/>
                    <a:gd name="T54" fmla="*/ 0 w 75"/>
                    <a:gd name="T55" fmla="*/ 19 h 77"/>
                    <a:gd name="T56" fmla="*/ 1 w 75"/>
                    <a:gd name="T57" fmla="*/ 32 h 77"/>
                    <a:gd name="T58" fmla="*/ 5 w 75"/>
                    <a:gd name="T59" fmla="*/ 37 h 77"/>
                    <a:gd name="T60" fmla="*/ 4 w 75"/>
                    <a:gd name="T61" fmla="*/ 46 h 77"/>
                    <a:gd name="T62" fmla="*/ 7 w 75"/>
                    <a:gd name="T63" fmla="*/ 49 h 77"/>
                    <a:gd name="T64" fmla="*/ 8 w 75"/>
                    <a:gd name="T65" fmla="*/ 53 h 77"/>
                    <a:gd name="T66" fmla="*/ 11 w 75"/>
                    <a:gd name="T67" fmla="*/ 60 h 77"/>
                    <a:gd name="T68" fmla="*/ 13 w 75"/>
                    <a:gd name="T69" fmla="*/ 63 h 77"/>
                    <a:gd name="T70" fmla="*/ 14 w 75"/>
                    <a:gd name="T71" fmla="*/ 67 h 77"/>
                    <a:gd name="T72" fmla="*/ 16 w 75"/>
                    <a:gd name="T73" fmla="*/ 70 h 77"/>
                    <a:gd name="T74" fmla="*/ 18 w 75"/>
                    <a:gd name="T75" fmla="*/ 67 h 77"/>
                    <a:gd name="T76" fmla="*/ 21 w 75"/>
                    <a:gd name="T77" fmla="*/ 64 h 77"/>
                    <a:gd name="T78" fmla="*/ 21 w 75"/>
                    <a:gd name="T79" fmla="*/ 69 h 77"/>
                    <a:gd name="T80" fmla="*/ 20 w 75"/>
                    <a:gd name="T81" fmla="*/ 73 h 77"/>
                    <a:gd name="T82" fmla="*/ 21 w 75"/>
                    <a:gd name="T83" fmla="*/ 76 h 77"/>
                    <a:gd name="T84" fmla="*/ 25 w 75"/>
                    <a:gd name="T85" fmla="*/ 74 h 77"/>
                    <a:gd name="T86" fmla="*/ 27 w 75"/>
                    <a:gd name="T87" fmla="*/ 74 h 77"/>
                    <a:gd name="T88" fmla="*/ 31 w 75"/>
                    <a:gd name="T89" fmla="*/ 74 h 77"/>
                    <a:gd name="T90" fmla="*/ 35 w 75"/>
                    <a:gd name="T91" fmla="*/ 7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 h="77">
                      <a:moveTo>
                        <a:pt x="39" y="72"/>
                      </a:moveTo>
                      <a:lnTo>
                        <a:pt x="40" y="67"/>
                      </a:lnTo>
                      <a:lnTo>
                        <a:pt x="43" y="67"/>
                      </a:lnTo>
                      <a:lnTo>
                        <a:pt x="45" y="68"/>
                      </a:lnTo>
                      <a:lnTo>
                        <a:pt x="51" y="67"/>
                      </a:lnTo>
                      <a:lnTo>
                        <a:pt x="54" y="68"/>
                      </a:lnTo>
                      <a:lnTo>
                        <a:pt x="55" y="71"/>
                      </a:lnTo>
                      <a:lnTo>
                        <a:pt x="59" y="71"/>
                      </a:lnTo>
                      <a:lnTo>
                        <a:pt x="58" y="67"/>
                      </a:lnTo>
                      <a:lnTo>
                        <a:pt x="59" y="64"/>
                      </a:lnTo>
                      <a:lnTo>
                        <a:pt x="56" y="61"/>
                      </a:lnTo>
                      <a:lnTo>
                        <a:pt x="52" y="60"/>
                      </a:lnTo>
                      <a:lnTo>
                        <a:pt x="52" y="54"/>
                      </a:lnTo>
                      <a:lnTo>
                        <a:pt x="55" y="52"/>
                      </a:lnTo>
                      <a:lnTo>
                        <a:pt x="60" y="52"/>
                      </a:lnTo>
                      <a:lnTo>
                        <a:pt x="62" y="49"/>
                      </a:lnTo>
                      <a:lnTo>
                        <a:pt x="66" y="46"/>
                      </a:lnTo>
                      <a:lnTo>
                        <a:pt x="70" y="44"/>
                      </a:lnTo>
                      <a:lnTo>
                        <a:pt x="70" y="42"/>
                      </a:lnTo>
                      <a:lnTo>
                        <a:pt x="73" y="41"/>
                      </a:lnTo>
                      <a:lnTo>
                        <a:pt x="74" y="36"/>
                      </a:lnTo>
                      <a:lnTo>
                        <a:pt x="74" y="32"/>
                      </a:lnTo>
                      <a:lnTo>
                        <a:pt x="75" y="28"/>
                      </a:lnTo>
                      <a:lnTo>
                        <a:pt x="73" y="24"/>
                      </a:lnTo>
                      <a:lnTo>
                        <a:pt x="74" y="19"/>
                      </a:lnTo>
                      <a:lnTo>
                        <a:pt x="72" y="12"/>
                      </a:lnTo>
                      <a:lnTo>
                        <a:pt x="70" y="11"/>
                      </a:lnTo>
                      <a:lnTo>
                        <a:pt x="68" y="5"/>
                      </a:lnTo>
                      <a:lnTo>
                        <a:pt x="66" y="5"/>
                      </a:lnTo>
                      <a:lnTo>
                        <a:pt x="63" y="3"/>
                      </a:lnTo>
                      <a:lnTo>
                        <a:pt x="61" y="2"/>
                      </a:lnTo>
                      <a:lnTo>
                        <a:pt x="59" y="0"/>
                      </a:lnTo>
                      <a:lnTo>
                        <a:pt x="55" y="1"/>
                      </a:lnTo>
                      <a:lnTo>
                        <a:pt x="52" y="4"/>
                      </a:lnTo>
                      <a:lnTo>
                        <a:pt x="55" y="8"/>
                      </a:lnTo>
                      <a:lnTo>
                        <a:pt x="55" y="11"/>
                      </a:lnTo>
                      <a:lnTo>
                        <a:pt x="56" y="14"/>
                      </a:lnTo>
                      <a:lnTo>
                        <a:pt x="56" y="16"/>
                      </a:lnTo>
                      <a:lnTo>
                        <a:pt x="51" y="14"/>
                      </a:lnTo>
                      <a:lnTo>
                        <a:pt x="49" y="9"/>
                      </a:lnTo>
                      <a:lnTo>
                        <a:pt x="45" y="9"/>
                      </a:lnTo>
                      <a:lnTo>
                        <a:pt x="43" y="7"/>
                      </a:lnTo>
                      <a:lnTo>
                        <a:pt x="40" y="4"/>
                      </a:lnTo>
                      <a:lnTo>
                        <a:pt x="38" y="5"/>
                      </a:lnTo>
                      <a:lnTo>
                        <a:pt x="35" y="2"/>
                      </a:lnTo>
                      <a:lnTo>
                        <a:pt x="32" y="3"/>
                      </a:lnTo>
                      <a:lnTo>
                        <a:pt x="28" y="2"/>
                      </a:lnTo>
                      <a:lnTo>
                        <a:pt x="25" y="2"/>
                      </a:lnTo>
                      <a:lnTo>
                        <a:pt x="21" y="4"/>
                      </a:lnTo>
                      <a:lnTo>
                        <a:pt x="21" y="2"/>
                      </a:lnTo>
                      <a:lnTo>
                        <a:pt x="16" y="2"/>
                      </a:lnTo>
                      <a:lnTo>
                        <a:pt x="10" y="5"/>
                      </a:lnTo>
                      <a:lnTo>
                        <a:pt x="7" y="5"/>
                      </a:lnTo>
                      <a:lnTo>
                        <a:pt x="4" y="10"/>
                      </a:lnTo>
                      <a:lnTo>
                        <a:pt x="3" y="15"/>
                      </a:lnTo>
                      <a:lnTo>
                        <a:pt x="0" y="19"/>
                      </a:lnTo>
                      <a:lnTo>
                        <a:pt x="0" y="26"/>
                      </a:lnTo>
                      <a:lnTo>
                        <a:pt x="1" y="32"/>
                      </a:lnTo>
                      <a:lnTo>
                        <a:pt x="4" y="34"/>
                      </a:lnTo>
                      <a:lnTo>
                        <a:pt x="5" y="37"/>
                      </a:lnTo>
                      <a:lnTo>
                        <a:pt x="5" y="43"/>
                      </a:lnTo>
                      <a:lnTo>
                        <a:pt x="4" y="46"/>
                      </a:lnTo>
                      <a:lnTo>
                        <a:pt x="4" y="46"/>
                      </a:lnTo>
                      <a:lnTo>
                        <a:pt x="7" y="49"/>
                      </a:lnTo>
                      <a:lnTo>
                        <a:pt x="7" y="52"/>
                      </a:lnTo>
                      <a:lnTo>
                        <a:pt x="8" y="53"/>
                      </a:lnTo>
                      <a:lnTo>
                        <a:pt x="9" y="57"/>
                      </a:lnTo>
                      <a:lnTo>
                        <a:pt x="11" y="60"/>
                      </a:lnTo>
                      <a:lnTo>
                        <a:pt x="12" y="60"/>
                      </a:lnTo>
                      <a:lnTo>
                        <a:pt x="13" y="63"/>
                      </a:lnTo>
                      <a:lnTo>
                        <a:pt x="13" y="65"/>
                      </a:lnTo>
                      <a:lnTo>
                        <a:pt x="14" y="67"/>
                      </a:lnTo>
                      <a:lnTo>
                        <a:pt x="14" y="70"/>
                      </a:lnTo>
                      <a:lnTo>
                        <a:pt x="16" y="70"/>
                      </a:lnTo>
                      <a:lnTo>
                        <a:pt x="18" y="70"/>
                      </a:lnTo>
                      <a:lnTo>
                        <a:pt x="18" y="67"/>
                      </a:lnTo>
                      <a:lnTo>
                        <a:pt x="20" y="65"/>
                      </a:lnTo>
                      <a:lnTo>
                        <a:pt x="21" y="64"/>
                      </a:lnTo>
                      <a:lnTo>
                        <a:pt x="21" y="66"/>
                      </a:lnTo>
                      <a:lnTo>
                        <a:pt x="21" y="69"/>
                      </a:lnTo>
                      <a:lnTo>
                        <a:pt x="21" y="71"/>
                      </a:lnTo>
                      <a:lnTo>
                        <a:pt x="20" y="73"/>
                      </a:lnTo>
                      <a:lnTo>
                        <a:pt x="21" y="75"/>
                      </a:lnTo>
                      <a:lnTo>
                        <a:pt x="21" y="76"/>
                      </a:lnTo>
                      <a:lnTo>
                        <a:pt x="23" y="76"/>
                      </a:lnTo>
                      <a:lnTo>
                        <a:pt x="25" y="74"/>
                      </a:lnTo>
                      <a:lnTo>
                        <a:pt x="25" y="73"/>
                      </a:lnTo>
                      <a:lnTo>
                        <a:pt x="27" y="74"/>
                      </a:lnTo>
                      <a:lnTo>
                        <a:pt x="29" y="75"/>
                      </a:lnTo>
                      <a:lnTo>
                        <a:pt x="31" y="74"/>
                      </a:lnTo>
                      <a:lnTo>
                        <a:pt x="33" y="77"/>
                      </a:lnTo>
                      <a:lnTo>
                        <a:pt x="35" y="73"/>
                      </a:lnTo>
                      <a:lnTo>
                        <a:pt x="39" y="7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4" name="Freeform 530">
                  <a:extLst>
                    <a:ext uri="{FF2B5EF4-FFF2-40B4-BE49-F238E27FC236}">
                      <a16:creationId xmlns:a16="http://schemas.microsoft.com/office/drawing/2014/main" id="{57CA8715-2817-4A48-A334-3CFBDCE2DBE2}"/>
                    </a:ext>
                  </a:extLst>
                </p:cNvPr>
                <p:cNvSpPr>
                  <a:spLocks/>
                </p:cNvSpPr>
                <p:nvPr/>
              </p:nvSpPr>
              <p:spPr bwMode="auto">
                <a:xfrm>
                  <a:off x="5013" y="2404"/>
                  <a:ext cx="115" cy="159"/>
                </a:xfrm>
                <a:custGeom>
                  <a:avLst/>
                  <a:gdLst>
                    <a:gd name="T0" fmla="*/ 8 w 115"/>
                    <a:gd name="T1" fmla="*/ 49 h 159"/>
                    <a:gd name="T2" fmla="*/ 11 w 115"/>
                    <a:gd name="T3" fmla="*/ 56 h 159"/>
                    <a:gd name="T4" fmla="*/ 18 w 115"/>
                    <a:gd name="T5" fmla="*/ 57 h 159"/>
                    <a:gd name="T6" fmla="*/ 18 w 115"/>
                    <a:gd name="T7" fmla="*/ 67 h 159"/>
                    <a:gd name="T8" fmla="*/ 18 w 115"/>
                    <a:gd name="T9" fmla="*/ 79 h 159"/>
                    <a:gd name="T10" fmla="*/ 25 w 115"/>
                    <a:gd name="T11" fmla="*/ 85 h 159"/>
                    <a:gd name="T12" fmla="*/ 35 w 115"/>
                    <a:gd name="T13" fmla="*/ 82 h 159"/>
                    <a:gd name="T14" fmla="*/ 46 w 115"/>
                    <a:gd name="T15" fmla="*/ 85 h 159"/>
                    <a:gd name="T16" fmla="*/ 60 w 115"/>
                    <a:gd name="T17" fmla="*/ 78 h 159"/>
                    <a:gd name="T18" fmla="*/ 72 w 115"/>
                    <a:gd name="T19" fmla="*/ 91 h 159"/>
                    <a:gd name="T20" fmla="*/ 72 w 115"/>
                    <a:gd name="T21" fmla="*/ 100 h 159"/>
                    <a:gd name="T22" fmla="*/ 72 w 115"/>
                    <a:gd name="T23" fmla="*/ 111 h 159"/>
                    <a:gd name="T24" fmla="*/ 81 w 115"/>
                    <a:gd name="T25" fmla="*/ 117 h 159"/>
                    <a:gd name="T26" fmla="*/ 85 w 115"/>
                    <a:gd name="T27" fmla="*/ 124 h 159"/>
                    <a:gd name="T28" fmla="*/ 85 w 115"/>
                    <a:gd name="T29" fmla="*/ 131 h 159"/>
                    <a:gd name="T30" fmla="*/ 85 w 115"/>
                    <a:gd name="T31" fmla="*/ 144 h 159"/>
                    <a:gd name="T32" fmla="*/ 85 w 115"/>
                    <a:gd name="T33" fmla="*/ 150 h 159"/>
                    <a:gd name="T34" fmla="*/ 93 w 115"/>
                    <a:gd name="T35" fmla="*/ 157 h 159"/>
                    <a:gd name="T36" fmla="*/ 97 w 115"/>
                    <a:gd name="T37" fmla="*/ 154 h 159"/>
                    <a:gd name="T38" fmla="*/ 97 w 115"/>
                    <a:gd name="T39" fmla="*/ 144 h 159"/>
                    <a:gd name="T40" fmla="*/ 105 w 115"/>
                    <a:gd name="T41" fmla="*/ 146 h 159"/>
                    <a:gd name="T42" fmla="*/ 110 w 115"/>
                    <a:gd name="T43" fmla="*/ 148 h 159"/>
                    <a:gd name="T44" fmla="*/ 112 w 115"/>
                    <a:gd name="T45" fmla="*/ 139 h 159"/>
                    <a:gd name="T46" fmla="*/ 115 w 115"/>
                    <a:gd name="T47" fmla="*/ 127 h 159"/>
                    <a:gd name="T48" fmla="*/ 112 w 115"/>
                    <a:gd name="T49" fmla="*/ 120 h 159"/>
                    <a:gd name="T50" fmla="*/ 110 w 115"/>
                    <a:gd name="T51" fmla="*/ 117 h 159"/>
                    <a:gd name="T52" fmla="*/ 104 w 115"/>
                    <a:gd name="T53" fmla="*/ 113 h 159"/>
                    <a:gd name="T54" fmla="*/ 101 w 115"/>
                    <a:gd name="T55" fmla="*/ 107 h 159"/>
                    <a:gd name="T56" fmla="*/ 98 w 115"/>
                    <a:gd name="T57" fmla="*/ 103 h 159"/>
                    <a:gd name="T58" fmla="*/ 91 w 115"/>
                    <a:gd name="T59" fmla="*/ 98 h 159"/>
                    <a:gd name="T60" fmla="*/ 85 w 115"/>
                    <a:gd name="T61" fmla="*/ 86 h 159"/>
                    <a:gd name="T62" fmla="*/ 75 w 115"/>
                    <a:gd name="T63" fmla="*/ 73 h 159"/>
                    <a:gd name="T64" fmla="*/ 63 w 115"/>
                    <a:gd name="T65" fmla="*/ 69 h 159"/>
                    <a:gd name="T66" fmla="*/ 59 w 115"/>
                    <a:gd name="T67" fmla="*/ 63 h 159"/>
                    <a:gd name="T68" fmla="*/ 57 w 115"/>
                    <a:gd name="T69" fmla="*/ 53 h 159"/>
                    <a:gd name="T70" fmla="*/ 67 w 115"/>
                    <a:gd name="T71" fmla="*/ 51 h 159"/>
                    <a:gd name="T72" fmla="*/ 71 w 115"/>
                    <a:gd name="T73" fmla="*/ 41 h 159"/>
                    <a:gd name="T74" fmla="*/ 67 w 115"/>
                    <a:gd name="T75" fmla="*/ 35 h 159"/>
                    <a:gd name="T76" fmla="*/ 61 w 115"/>
                    <a:gd name="T77" fmla="*/ 27 h 159"/>
                    <a:gd name="T78" fmla="*/ 51 w 115"/>
                    <a:gd name="T79" fmla="*/ 29 h 159"/>
                    <a:gd name="T80" fmla="*/ 37 w 115"/>
                    <a:gd name="T81" fmla="*/ 17 h 159"/>
                    <a:gd name="T82" fmla="*/ 36 w 115"/>
                    <a:gd name="T83" fmla="*/ 8 h 159"/>
                    <a:gd name="T84" fmla="*/ 27 w 115"/>
                    <a:gd name="T85" fmla="*/ 0 h 159"/>
                    <a:gd name="T86" fmla="*/ 20 w 115"/>
                    <a:gd name="T87" fmla="*/ 3 h 159"/>
                    <a:gd name="T88" fmla="*/ 21 w 115"/>
                    <a:gd name="T89" fmla="*/ 17 h 159"/>
                    <a:gd name="T90" fmla="*/ 16 w 115"/>
                    <a:gd name="T91" fmla="*/ 22 h 159"/>
                    <a:gd name="T92" fmla="*/ 10 w 115"/>
                    <a:gd name="T93" fmla="*/ 20 h 159"/>
                    <a:gd name="T94" fmla="*/ 4 w 115"/>
                    <a:gd name="T95" fmla="*/ 27 h 159"/>
                    <a:gd name="T96" fmla="*/ 1 w 115"/>
                    <a:gd name="T97" fmla="*/ 32 h 159"/>
                    <a:gd name="T98" fmla="*/ 5 w 115"/>
                    <a:gd name="T99" fmla="*/ 3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59">
                      <a:moveTo>
                        <a:pt x="5" y="39"/>
                      </a:moveTo>
                      <a:lnTo>
                        <a:pt x="8" y="43"/>
                      </a:lnTo>
                      <a:lnTo>
                        <a:pt x="8" y="49"/>
                      </a:lnTo>
                      <a:lnTo>
                        <a:pt x="6" y="51"/>
                      </a:lnTo>
                      <a:lnTo>
                        <a:pt x="8" y="55"/>
                      </a:lnTo>
                      <a:lnTo>
                        <a:pt x="11" y="56"/>
                      </a:lnTo>
                      <a:lnTo>
                        <a:pt x="13" y="54"/>
                      </a:lnTo>
                      <a:lnTo>
                        <a:pt x="18" y="54"/>
                      </a:lnTo>
                      <a:lnTo>
                        <a:pt x="18" y="57"/>
                      </a:lnTo>
                      <a:lnTo>
                        <a:pt x="17" y="61"/>
                      </a:lnTo>
                      <a:lnTo>
                        <a:pt x="18" y="64"/>
                      </a:lnTo>
                      <a:lnTo>
                        <a:pt x="18" y="67"/>
                      </a:lnTo>
                      <a:lnTo>
                        <a:pt x="17" y="69"/>
                      </a:lnTo>
                      <a:lnTo>
                        <a:pt x="18" y="73"/>
                      </a:lnTo>
                      <a:lnTo>
                        <a:pt x="18" y="79"/>
                      </a:lnTo>
                      <a:lnTo>
                        <a:pt x="18" y="88"/>
                      </a:lnTo>
                      <a:lnTo>
                        <a:pt x="22" y="86"/>
                      </a:lnTo>
                      <a:lnTo>
                        <a:pt x="25" y="85"/>
                      </a:lnTo>
                      <a:lnTo>
                        <a:pt x="25" y="82"/>
                      </a:lnTo>
                      <a:lnTo>
                        <a:pt x="30" y="79"/>
                      </a:lnTo>
                      <a:lnTo>
                        <a:pt x="35" y="82"/>
                      </a:lnTo>
                      <a:lnTo>
                        <a:pt x="38" y="82"/>
                      </a:lnTo>
                      <a:lnTo>
                        <a:pt x="40" y="86"/>
                      </a:lnTo>
                      <a:lnTo>
                        <a:pt x="46" y="85"/>
                      </a:lnTo>
                      <a:lnTo>
                        <a:pt x="49" y="77"/>
                      </a:lnTo>
                      <a:lnTo>
                        <a:pt x="54" y="76"/>
                      </a:lnTo>
                      <a:lnTo>
                        <a:pt x="60" y="78"/>
                      </a:lnTo>
                      <a:lnTo>
                        <a:pt x="62" y="83"/>
                      </a:lnTo>
                      <a:lnTo>
                        <a:pt x="68" y="88"/>
                      </a:lnTo>
                      <a:lnTo>
                        <a:pt x="72" y="91"/>
                      </a:lnTo>
                      <a:lnTo>
                        <a:pt x="74" y="95"/>
                      </a:lnTo>
                      <a:lnTo>
                        <a:pt x="73" y="98"/>
                      </a:lnTo>
                      <a:lnTo>
                        <a:pt x="72" y="100"/>
                      </a:lnTo>
                      <a:lnTo>
                        <a:pt x="74" y="103"/>
                      </a:lnTo>
                      <a:lnTo>
                        <a:pt x="73" y="109"/>
                      </a:lnTo>
                      <a:lnTo>
                        <a:pt x="72" y="111"/>
                      </a:lnTo>
                      <a:lnTo>
                        <a:pt x="75" y="114"/>
                      </a:lnTo>
                      <a:lnTo>
                        <a:pt x="77" y="117"/>
                      </a:lnTo>
                      <a:lnTo>
                        <a:pt x="81" y="117"/>
                      </a:lnTo>
                      <a:lnTo>
                        <a:pt x="83" y="119"/>
                      </a:lnTo>
                      <a:lnTo>
                        <a:pt x="82" y="121"/>
                      </a:lnTo>
                      <a:lnTo>
                        <a:pt x="85" y="124"/>
                      </a:lnTo>
                      <a:lnTo>
                        <a:pt x="86" y="126"/>
                      </a:lnTo>
                      <a:lnTo>
                        <a:pt x="85" y="129"/>
                      </a:lnTo>
                      <a:lnTo>
                        <a:pt x="85" y="131"/>
                      </a:lnTo>
                      <a:lnTo>
                        <a:pt x="84" y="134"/>
                      </a:lnTo>
                      <a:lnTo>
                        <a:pt x="85" y="138"/>
                      </a:lnTo>
                      <a:lnTo>
                        <a:pt x="85" y="144"/>
                      </a:lnTo>
                      <a:lnTo>
                        <a:pt x="84" y="146"/>
                      </a:lnTo>
                      <a:lnTo>
                        <a:pt x="82" y="147"/>
                      </a:lnTo>
                      <a:lnTo>
                        <a:pt x="85" y="150"/>
                      </a:lnTo>
                      <a:lnTo>
                        <a:pt x="87" y="152"/>
                      </a:lnTo>
                      <a:lnTo>
                        <a:pt x="91" y="152"/>
                      </a:lnTo>
                      <a:lnTo>
                        <a:pt x="93" y="157"/>
                      </a:lnTo>
                      <a:lnTo>
                        <a:pt x="98" y="159"/>
                      </a:lnTo>
                      <a:lnTo>
                        <a:pt x="98" y="157"/>
                      </a:lnTo>
                      <a:lnTo>
                        <a:pt x="97" y="154"/>
                      </a:lnTo>
                      <a:lnTo>
                        <a:pt x="97" y="151"/>
                      </a:lnTo>
                      <a:lnTo>
                        <a:pt x="94" y="147"/>
                      </a:lnTo>
                      <a:lnTo>
                        <a:pt x="97" y="144"/>
                      </a:lnTo>
                      <a:lnTo>
                        <a:pt x="101" y="143"/>
                      </a:lnTo>
                      <a:lnTo>
                        <a:pt x="103" y="145"/>
                      </a:lnTo>
                      <a:lnTo>
                        <a:pt x="105" y="146"/>
                      </a:lnTo>
                      <a:lnTo>
                        <a:pt x="108" y="148"/>
                      </a:lnTo>
                      <a:lnTo>
                        <a:pt x="110" y="148"/>
                      </a:lnTo>
                      <a:lnTo>
                        <a:pt x="110" y="148"/>
                      </a:lnTo>
                      <a:lnTo>
                        <a:pt x="113" y="146"/>
                      </a:lnTo>
                      <a:lnTo>
                        <a:pt x="112" y="141"/>
                      </a:lnTo>
                      <a:lnTo>
                        <a:pt x="112" y="139"/>
                      </a:lnTo>
                      <a:lnTo>
                        <a:pt x="111" y="134"/>
                      </a:lnTo>
                      <a:lnTo>
                        <a:pt x="115" y="131"/>
                      </a:lnTo>
                      <a:lnTo>
                        <a:pt x="115" y="127"/>
                      </a:lnTo>
                      <a:lnTo>
                        <a:pt x="112" y="127"/>
                      </a:lnTo>
                      <a:lnTo>
                        <a:pt x="112" y="124"/>
                      </a:lnTo>
                      <a:lnTo>
                        <a:pt x="112" y="120"/>
                      </a:lnTo>
                      <a:lnTo>
                        <a:pt x="114" y="117"/>
                      </a:lnTo>
                      <a:lnTo>
                        <a:pt x="113" y="115"/>
                      </a:lnTo>
                      <a:lnTo>
                        <a:pt x="110" y="117"/>
                      </a:lnTo>
                      <a:lnTo>
                        <a:pt x="109" y="116"/>
                      </a:lnTo>
                      <a:lnTo>
                        <a:pt x="107" y="113"/>
                      </a:lnTo>
                      <a:lnTo>
                        <a:pt x="104" y="113"/>
                      </a:lnTo>
                      <a:lnTo>
                        <a:pt x="103" y="111"/>
                      </a:lnTo>
                      <a:lnTo>
                        <a:pt x="103" y="108"/>
                      </a:lnTo>
                      <a:lnTo>
                        <a:pt x="101" y="107"/>
                      </a:lnTo>
                      <a:lnTo>
                        <a:pt x="100" y="107"/>
                      </a:lnTo>
                      <a:lnTo>
                        <a:pt x="98" y="105"/>
                      </a:lnTo>
                      <a:lnTo>
                        <a:pt x="98" y="103"/>
                      </a:lnTo>
                      <a:lnTo>
                        <a:pt x="96" y="100"/>
                      </a:lnTo>
                      <a:lnTo>
                        <a:pt x="93" y="100"/>
                      </a:lnTo>
                      <a:lnTo>
                        <a:pt x="91" y="98"/>
                      </a:lnTo>
                      <a:lnTo>
                        <a:pt x="90" y="94"/>
                      </a:lnTo>
                      <a:lnTo>
                        <a:pt x="85" y="89"/>
                      </a:lnTo>
                      <a:lnTo>
                        <a:pt x="85" y="86"/>
                      </a:lnTo>
                      <a:lnTo>
                        <a:pt x="83" y="81"/>
                      </a:lnTo>
                      <a:lnTo>
                        <a:pt x="79" y="79"/>
                      </a:lnTo>
                      <a:lnTo>
                        <a:pt x="75" y="73"/>
                      </a:lnTo>
                      <a:lnTo>
                        <a:pt x="72" y="72"/>
                      </a:lnTo>
                      <a:lnTo>
                        <a:pt x="68" y="70"/>
                      </a:lnTo>
                      <a:lnTo>
                        <a:pt x="63" y="69"/>
                      </a:lnTo>
                      <a:lnTo>
                        <a:pt x="62" y="65"/>
                      </a:lnTo>
                      <a:lnTo>
                        <a:pt x="60" y="65"/>
                      </a:lnTo>
                      <a:lnTo>
                        <a:pt x="59" y="63"/>
                      </a:lnTo>
                      <a:lnTo>
                        <a:pt x="61" y="60"/>
                      </a:lnTo>
                      <a:lnTo>
                        <a:pt x="58" y="56"/>
                      </a:lnTo>
                      <a:lnTo>
                        <a:pt x="57" y="53"/>
                      </a:lnTo>
                      <a:lnTo>
                        <a:pt x="60" y="53"/>
                      </a:lnTo>
                      <a:lnTo>
                        <a:pt x="63" y="52"/>
                      </a:lnTo>
                      <a:lnTo>
                        <a:pt x="67" y="51"/>
                      </a:lnTo>
                      <a:lnTo>
                        <a:pt x="68" y="49"/>
                      </a:lnTo>
                      <a:lnTo>
                        <a:pt x="70" y="42"/>
                      </a:lnTo>
                      <a:lnTo>
                        <a:pt x="71" y="41"/>
                      </a:lnTo>
                      <a:lnTo>
                        <a:pt x="71" y="39"/>
                      </a:lnTo>
                      <a:lnTo>
                        <a:pt x="67" y="38"/>
                      </a:lnTo>
                      <a:lnTo>
                        <a:pt x="67" y="35"/>
                      </a:lnTo>
                      <a:lnTo>
                        <a:pt x="67" y="31"/>
                      </a:lnTo>
                      <a:lnTo>
                        <a:pt x="63" y="31"/>
                      </a:lnTo>
                      <a:lnTo>
                        <a:pt x="61" y="27"/>
                      </a:lnTo>
                      <a:lnTo>
                        <a:pt x="57" y="27"/>
                      </a:lnTo>
                      <a:lnTo>
                        <a:pt x="54" y="30"/>
                      </a:lnTo>
                      <a:lnTo>
                        <a:pt x="51" y="29"/>
                      </a:lnTo>
                      <a:lnTo>
                        <a:pt x="45" y="29"/>
                      </a:lnTo>
                      <a:lnTo>
                        <a:pt x="42" y="23"/>
                      </a:lnTo>
                      <a:lnTo>
                        <a:pt x="37" y="17"/>
                      </a:lnTo>
                      <a:lnTo>
                        <a:pt x="38" y="14"/>
                      </a:lnTo>
                      <a:lnTo>
                        <a:pt x="38" y="11"/>
                      </a:lnTo>
                      <a:lnTo>
                        <a:pt x="36" y="8"/>
                      </a:lnTo>
                      <a:lnTo>
                        <a:pt x="33" y="4"/>
                      </a:lnTo>
                      <a:lnTo>
                        <a:pt x="28" y="2"/>
                      </a:lnTo>
                      <a:lnTo>
                        <a:pt x="27" y="0"/>
                      </a:lnTo>
                      <a:lnTo>
                        <a:pt x="22" y="0"/>
                      </a:lnTo>
                      <a:lnTo>
                        <a:pt x="22" y="2"/>
                      </a:lnTo>
                      <a:lnTo>
                        <a:pt x="20" y="3"/>
                      </a:lnTo>
                      <a:lnTo>
                        <a:pt x="20" y="9"/>
                      </a:lnTo>
                      <a:lnTo>
                        <a:pt x="21" y="13"/>
                      </a:lnTo>
                      <a:lnTo>
                        <a:pt x="21" y="17"/>
                      </a:lnTo>
                      <a:lnTo>
                        <a:pt x="22" y="21"/>
                      </a:lnTo>
                      <a:lnTo>
                        <a:pt x="19" y="20"/>
                      </a:lnTo>
                      <a:lnTo>
                        <a:pt x="16" y="22"/>
                      </a:lnTo>
                      <a:lnTo>
                        <a:pt x="15" y="19"/>
                      </a:lnTo>
                      <a:lnTo>
                        <a:pt x="13" y="17"/>
                      </a:lnTo>
                      <a:lnTo>
                        <a:pt x="10" y="20"/>
                      </a:lnTo>
                      <a:lnTo>
                        <a:pt x="6" y="21"/>
                      </a:lnTo>
                      <a:lnTo>
                        <a:pt x="6" y="24"/>
                      </a:lnTo>
                      <a:lnTo>
                        <a:pt x="4" y="27"/>
                      </a:lnTo>
                      <a:lnTo>
                        <a:pt x="5" y="29"/>
                      </a:lnTo>
                      <a:lnTo>
                        <a:pt x="3" y="32"/>
                      </a:lnTo>
                      <a:lnTo>
                        <a:pt x="1" y="32"/>
                      </a:lnTo>
                      <a:lnTo>
                        <a:pt x="0" y="37"/>
                      </a:lnTo>
                      <a:lnTo>
                        <a:pt x="1" y="41"/>
                      </a:lnTo>
                      <a:lnTo>
                        <a:pt x="5" y="3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5" name="Freeform 531">
                  <a:extLst>
                    <a:ext uri="{FF2B5EF4-FFF2-40B4-BE49-F238E27FC236}">
                      <a16:creationId xmlns:a16="http://schemas.microsoft.com/office/drawing/2014/main" id="{1DF94133-941E-254C-A9BA-ADFD1A6E1643}"/>
                    </a:ext>
                  </a:extLst>
                </p:cNvPr>
                <p:cNvSpPr>
                  <a:spLocks/>
                </p:cNvSpPr>
                <p:nvPr/>
              </p:nvSpPr>
              <p:spPr bwMode="auto">
                <a:xfrm>
                  <a:off x="5024" y="2638"/>
                  <a:ext cx="3" cy="6"/>
                </a:xfrm>
                <a:custGeom>
                  <a:avLst/>
                  <a:gdLst>
                    <a:gd name="T0" fmla="*/ 2 w 3"/>
                    <a:gd name="T1" fmla="*/ 6 h 6"/>
                    <a:gd name="T2" fmla="*/ 3 w 3"/>
                    <a:gd name="T3" fmla="*/ 2 h 6"/>
                    <a:gd name="T4" fmla="*/ 2 w 3"/>
                    <a:gd name="T5" fmla="*/ 0 h 6"/>
                    <a:gd name="T6" fmla="*/ 0 w 3"/>
                    <a:gd name="T7" fmla="*/ 1 h 6"/>
                    <a:gd name="T8" fmla="*/ 0 w 3"/>
                    <a:gd name="T9" fmla="*/ 4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lnTo>
                        <a:pt x="3" y="2"/>
                      </a:lnTo>
                      <a:lnTo>
                        <a:pt x="2" y="0"/>
                      </a:lnTo>
                      <a:lnTo>
                        <a:pt x="0" y="1"/>
                      </a:lnTo>
                      <a:lnTo>
                        <a:pt x="0"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6" name="Freeform 532">
                  <a:extLst>
                    <a:ext uri="{FF2B5EF4-FFF2-40B4-BE49-F238E27FC236}">
                      <a16:creationId xmlns:a16="http://schemas.microsoft.com/office/drawing/2014/main" id="{93F7E9CB-FCF5-4845-9564-1A03B8FC5132}"/>
                    </a:ext>
                  </a:extLst>
                </p:cNvPr>
                <p:cNvSpPr>
                  <a:spLocks/>
                </p:cNvSpPr>
                <p:nvPr/>
              </p:nvSpPr>
              <p:spPr bwMode="auto">
                <a:xfrm>
                  <a:off x="5022" y="2635"/>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7" name="Freeform 533">
                  <a:extLst>
                    <a:ext uri="{FF2B5EF4-FFF2-40B4-BE49-F238E27FC236}">
                      <a16:creationId xmlns:a16="http://schemas.microsoft.com/office/drawing/2014/main" id="{93D29546-BEC0-1F41-9217-12E14A179A81}"/>
                    </a:ext>
                  </a:extLst>
                </p:cNvPr>
                <p:cNvSpPr>
                  <a:spLocks/>
                </p:cNvSpPr>
                <p:nvPr/>
              </p:nvSpPr>
              <p:spPr bwMode="auto">
                <a:xfrm>
                  <a:off x="5021" y="2690"/>
                  <a:ext cx="1" cy="4"/>
                </a:xfrm>
                <a:custGeom>
                  <a:avLst/>
                  <a:gdLst>
                    <a:gd name="T0" fmla="*/ 0 w 1"/>
                    <a:gd name="T1" fmla="*/ 0 h 4"/>
                    <a:gd name="T2" fmla="*/ 0 w 1"/>
                    <a:gd name="T3" fmla="*/ 4 h 4"/>
                    <a:gd name="T4" fmla="*/ 1 w 1"/>
                    <a:gd name="T5" fmla="*/ 3 h 4"/>
                    <a:gd name="T6" fmla="*/ 1 w 1"/>
                    <a:gd name="T7" fmla="*/ 0 h 4"/>
                    <a:gd name="T8" fmla="*/ 0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lnTo>
                        <a:pt x="0" y="4"/>
                      </a:lnTo>
                      <a:lnTo>
                        <a:pt x="1" y="3"/>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8" name="Freeform 534">
                  <a:extLst>
                    <a:ext uri="{FF2B5EF4-FFF2-40B4-BE49-F238E27FC236}">
                      <a16:creationId xmlns:a16="http://schemas.microsoft.com/office/drawing/2014/main" id="{C4BA4C75-E41F-DC44-8EDF-C0D45669356A}"/>
                    </a:ext>
                  </a:extLst>
                </p:cNvPr>
                <p:cNvSpPr>
                  <a:spLocks/>
                </p:cNvSpPr>
                <p:nvPr/>
              </p:nvSpPr>
              <p:spPr bwMode="auto">
                <a:xfrm>
                  <a:off x="5011" y="2674"/>
                  <a:ext cx="1" cy="3"/>
                </a:xfrm>
                <a:custGeom>
                  <a:avLst/>
                  <a:gdLst>
                    <a:gd name="T0" fmla="*/ 1 w 1"/>
                    <a:gd name="T1" fmla="*/ 3 h 3"/>
                    <a:gd name="T2" fmla="*/ 1 w 1"/>
                    <a:gd name="T3" fmla="*/ 2 h 3"/>
                    <a:gd name="T4" fmla="*/ 1 w 1"/>
                    <a:gd name="T5" fmla="*/ 0 h 3"/>
                    <a:gd name="T6" fmla="*/ 0 w 1"/>
                    <a:gd name="T7" fmla="*/ 0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9" name="Freeform 535">
                  <a:extLst>
                    <a:ext uri="{FF2B5EF4-FFF2-40B4-BE49-F238E27FC236}">
                      <a16:creationId xmlns:a16="http://schemas.microsoft.com/office/drawing/2014/main" id="{FAE91823-DD81-9545-B8A2-6D92F6B15CA3}"/>
                    </a:ext>
                  </a:extLst>
                </p:cNvPr>
                <p:cNvSpPr>
                  <a:spLocks/>
                </p:cNvSpPr>
                <p:nvPr/>
              </p:nvSpPr>
              <p:spPr bwMode="auto">
                <a:xfrm>
                  <a:off x="5053" y="2593"/>
                  <a:ext cx="3" cy="4"/>
                </a:xfrm>
                <a:custGeom>
                  <a:avLst/>
                  <a:gdLst>
                    <a:gd name="T0" fmla="*/ 0 w 3"/>
                    <a:gd name="T1" fmla="*/ 2 h 4"/>
                    <a:gd name="T2" fmla="*/ 2 w 3"/>
                    <a:gd name="T3" fmla="*/ 4 h 4"/>
                    <a:gd name="T4" fmla="*/ 3 w 3"/>
                    <a:gd name="T5" fmla="*/ 4 h 4"/>
                    <a:gd name="T6" fmla="*/ 0 w 3"/>
                    <a:gd name="T7" fmla="*/ 0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lnTo>
                        <a:pt x="2" y="4"/>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0" name="Freeform 536">
                  <a:extLst>
                    <a:ext uri="{FF2B5EF4-FFF2-40B4-BE49-F238E27FC236}">
                      <a16:creationId xmlns:a16="http://schemas.microsoft.com/office/drawing/2014/main" id="{661FA34B-F461-E64A-A55A-4731AF9226F2}"/>
                    </a:ext>
                  </a:extLst>
                </p:cNvPr>
                <p:cNvSpPr>
                  <a:spLocks/>
                </p:cNvSpPr>
                <p:nvPr/>
              </p:nvSpPr>
              <p:spPr bwMode="auto">
                <a:xfrm>
                  <a:off x="4979" y="2441"/>
                  <a:ext cx="120" cy="267"/>
                </a:xfrm>
                <a:custGeom>
                  <a:avLst/>
                  <a:gdLst>
                    <a:gd name="T0" fmla="*/ 76 w 120"/>
                    <a:gd name="T1" fmla="*/ 125 h 267"/>
                    <a:gd name="T2" fmla="*/ 92 w 120"/>
                    <a:gd name="T3" fmla="*/ 108 h 267"/>
                    <a:gd name="T4" fmla="*/ 108 w 120"/>
                    <a:gd name="T5" fmla="*/ 109 h 267"/>
                    <a:gd name="T6" fmla="*/ 119 w 120"/>
                    <a:gd name="T7" fmla="*/ 101 h 267"/>
                    <a:gd name="T8" fmla="*/ 119 w 120"/>
                    <a:gd name="T9" fmla="*/ 87 h 267"/>
                    <a:gd name="T10" fmla="*/ 109 w 120"/>
                    <a:gd name="T11" fmla="*/ 77 h 267"/>
                    <a:gd name="T12" fmla="*/ 107 w 120"/>
                    <a:gd name="T13" fmla="*/ 61 h 267"/>
                    <a:gd name="T14" fmla="*/ 94 w 120"/>
                    <a:gd name="T15" fmla="*/ 41 h 267"/>
                    <a:gd name="T16" fmla="*/ 72 w 120"/>
                    <a:gd name="T17" fmla="*/ 45 h 267"/>
                    <a:gd name="T18" fmla="*/ 56 w 120"/>
                    <a:gd name="T19" fmla="*/ 49 h 267"/>
                    <a:gd name="T20" fmla="*/ 52 w 120"/>
                    <a:gd name="T21" fmla="*/ 30 h 267"/>
                    <a:gd name="T22" fmla="*/ 47 w 120"/>
                    <a:gd name="T23" fmla="*/ 17 h 267"/>
                    <a:gd name="T24" fmla="*/ 42 w 120"/>
                    <a:gd name="T25" fmla="*/ 6 h 267"/>
                    <a:gd name="T26" fmla="*/ 29 w 120"/>
                    <a:gd name="T27" fmla="*/ 0 h 267"/>
                    <a:gd name="T28" fmla="*/ 23 w 120"/>
                    <a:gd name="T29" fmla="*/ 7 h 267"/>
                    <a:gd name="T30" fmla="*/ 14 w 120"/>
                    <a:gd name="T31" fmla="*/ 18 h 267"/>
                    <a:gd name="T32" fmla="*/ 5 w 120"/>
                    <a:gd name="T33" fmla="*/ 32 h 267"/>
                    <a:gd name="T34" fmla="*/ 2 w 120"/>
                    <a:gd name="T35" fmla="*/ 43 h 267"/>
                    <a:gd name="T36" fmla="*/ 14 w 120"/>
                    <a:gd name="T37" fmla="*/ 64 h 267"/>
                    <a:gd name="T38" fmla="*/ 22 w 120"/>
                    <a:gd name="T39" fmla="*/ 79 h 267"/>
                    <a:gd name="T40" fmla="*/ 17 w 120"/>
                    <a:gd name="T41" fmla="*/ 96 h 267"/>
                    <a:gd name="T42" fmla="*/ 31 w 120"/>
                    <a:gd name="T43" fmla="*/ 119 h 267"/>
                    <a:gd name="T44" fmla="*/ 33 w 120"/>
                    <a:gd name="T45" fmla="*/ 138 h 267"/>
                    <a:gd name="T46" fmla="*/ 36 w 120"/>
                    <a:gd name="T47" fmla="*/ 160 h 267"/>
                    <a:gd name="T48" fmla="*/ 27 w 120"/>
                    <a:gd name="T49" fmla="*/ 182 h 267"/>
                    <a:gd name="T50" fmla="*/ 26 w 120"/>
                    <a:gd name="T51" fmla="*/ 195 h 267"/>
                    <a:gd name="T52" fmla="*/ 23 w 120"/>
                    <a:gd name="T53" fmla="*/ 208 h 267"/>
                    <a:gd name="T54" fmla="*/ 23 w 120"/>
                    <a:gd name="T55" fmla="*/ 223 h 267"/>
                    <a:gd name="T56" fmla="*/ 29 w 120"/>
                    <a:gd name="T57" fmla="*/ 222 h 267"/>
                    <a:gd name="T58" fmla="*/ 38 w 120"/>
                    <a:gd name="T59" fmla="*/ 236 h 267"/>
                    <a:gd name="T60" fmla="*/ 43 w 120"/>
                    <a:gd name="T61" fmla="*/ 244 h 267"/>
                    <a:gd name="T62" fmla="*/ 51 w 120"/>
                    <a:gd name="T63" fmla="*/ 251 h 267"/>
                    <a:gd name="T64" fmla="*/ 63 w 120"/>
                    <a:gd name="T65" fmla="*/ 254 h 267"/>
                    <a:gd name="T66" fmla="*/ 66 w 120"/>
                    <a:gd name="T67" fmla="*/ 267 h 267"/>
                    <a:gd name="T68" fmla="*/ 76 w 120"/>
                    <a:gd name="T69" fmla="*/ 260 h 267"/>
                    <a:gd name="T70" fmla="*/ 70 w 120"/>
                    <a:gd name="T71" fmla="*/ 249 h 267"/>
                    <a:gd name="T72" fmla="*/ 58 w 120"/>
                    <a:gd name="T73" fmla="*/ 242 h 267"/>
                    <a:gd name="T74" fmla="*/ 50 w 120"/>
                    <a:gd name="T75" fmla="*/ 237 h 267"/>
                    <a:gd name="T76" fmla="*/ 54 w 120"/>
                    <a:gd name="T77" fmla="*/ 232 h 267"/>
                    <a:gd name="T78" fmla="*/ 49 w 120"/>
                    <a:gd name="T79" fmla="*/ 215 h 267"/>
                    <a:gd name="T80" fmla="*/ 45 w 120"/>
                    <a:gd name="T81" fmla="*/ 215 h 267"/>
                    <a:gd name="T82" fmla="*/ 40 w 120"/>
                    <a:gd name="T83" fmla="*/ 203 h 267"/>
                    <a:gd name="T84" fmla="*/ 35 w 120"/>
                    <a:gd name="T85" fmla="*/ 205 h 267"/>
                    <a:gd name="T86" fmla="*/ 33 w 120"/>
                    <a:gd name="T87" fmla="*/ 190 h 267"/>
                    <a:gd name="T88" fmla="*/ 34 w 120"/>
                    <a:gd name="T89" fmla="*/ 180 h 267"/>
                    <a:gd name="T90" fmla="*/ 42 w 120"/>
                    <a:gd name="T91" fmla="*/ 152 h 267"/>
                    <a:gd name="T92" fmla="*/ 44 w 120"/>
                    <a:gd name="T93" fmla="*/ 137 h 267"/>
                    <a:gd name="T94" fmla="*/ 42 w 120"/>
                    <a:gd name="T95" fmla="*/ 130 h 267"/>
                    <a:gd name="T96" fmla="*/ 50 w 120"/>
                    <a:gd name="T97" fmla="*/ 128 h 267"/>
                    <a:gd name="T98" fmla="*/ 56 w 120"/>
                    <a:gd name="T99" fmla="*/ 132 h 267"/>
                    <a:gd name="T100" fmla="*/ 54 w 120"/>
                    <a:gd name="T101" fmla="*/ 144 h 267"/>
                    <a:gd name="T102" fmla="*/ 66 w 120"/>
                    <a:gd name="T103" fmla="*/ 146 h 267"/>
                    <a:gd name="T104" fmla="*/ 73 w 120"/>
                    <a:gd name="T105" fmla="*/ 148 h 267"/>
                    <a:gd name="T106" fmla="*/ 79 w 120"/>
                    <a:gd name="T107" fmla="*/ 154 h 267"/>
                    <a:gd name="T108" fmla="*/ 81 w 120"/>
                    <a:gd name="T109"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267">
                      <a:moveTo>
                        <a:pt x="81" y="143"/>
                      </a:moveTo>
                      <a:lnTo>
                        <a:pt x="80" y="140"/>
                      </a:lnTo>
                      <a:lnTo>
                        <a:pt x="77" y="138"/>
                      </a:lnTo>
                      <a:lnTo>
                        <a:pt x="76" y="132"/>
                      </a:lnTo>
                      <a:lnTo>
                        <a:pt x="76" y="125"/>
                      </a:lnTo>
                      <a:lnTo>
                        <a:pt x="79" y="121"/>
                      </a:lnTo>
                      <a:lnTo>
                        <a:pt x="80" y="116"/>
                      </a:lnTo>
                      <a:lnTo>
                        <a:pt x="83" y="111"/>
                      </a:lnTo>
                      <a:lnTo>
                        <a:pt x="86" y="111"/>
                      </a:lnTo>
                      <a:lnTo>
                        <a:pt x="92" y="108"/>
                      </a:lnTo>
                      <a:lnTo>
                        <a:pt x="97" y="108"/>
                      </a:lnTo>
                      <a:lnTo>
                        <a:pt x="97" y="110"/>
                      </a:lnTo>
                      <a:lnTo>
                        <a:pt x="101" y="108"/>
                      </a:lnTo>
                      <a:lnTo>
                        <a:pt x="104" y="108"/>
                      </a:lnTo>
                      <a:lnTo>
                        <a:pt x="108" y="109"/>
                      </a:lnTo>
                      <a:lnTo>
                        <a:pt x="111" y="108"/>
                      </a:lnTo>
                      <a:lnTo>
                        <a:pt x="114" y="111"/>
                      </a:lnTo>
                      <a:lnTo>
                        <a:pt x="118" y="109"/>
                      </a:lnTo>
                      <a:lnTo>
                        <a:pt x="119" y="107"/>
                      </a:lnTo>
                      <a:lnTo>
                        <a:pt x="119" y="101"/>
                      </a:lnTo>
                      <a:lnTo>
                        <a:pt x="118" y="97"/>
                      </a:lnTo>
                      <a:lnTo>
                        <a:pt x="119" y="94"/>
                      </a:lnTo>
                      <a:lnTo>
                        <a:pt x="119" y="92"/>
                      </a:lnTo>
                      <a:lnTo>
                        <a:pt x="120" y="89"/>
                      </a:lnTo>
                      <a:lnTo>
                        <a:pt x="119" y="87"/>
                      </a:lnTo>
                      <a:lnTo>
                        <a:pt x="116" y="84"/>
                      </a:lnTo>
                      <a:lnTo>
                        <a:pt x="117" y="82"/>
                      </a:lnTo>
                      <a:lnTo>
                        <a:pt x="115" y="80"/>
                      </a:lnTo>
                      <a:lnTo>
                        <a:pt x="111" y="80"/>
                      </a:lnTo>
                      <a:lnTo>
                        <a:pt x="109" y="77"/>
                      </a:lnTo>
                      <a:lnTo>
                        <a:pt x="106" y="74"/>
                      </a:lnTo>
                      <a:lnTo>
                        <a:pt x="107" y="72"/>
                      </a:lnTo>
                      <a:lnTo>
                        <a:pt x="108" y="66"/>
                      </a:lnTo>
                      <a:lnTo>
                        <a:pt x="106" y="63"/>
                      </a:lnTo>
                      <a:lnTo>
                        <a:pt x="107" y="61"/>
                      </a:lnTo>
                      <a:lnTo>
                        <a:pt x="108" y="58"/>
                      </a:lnTo>
                      <a:lnTo>
                        <a:pt x="106" y="54"/>
                      </a:lnTo>
                      <a:lnTo>
                        <a:pt x="102" y="51"/>
                      </a:lnTo>
                      <a:lnTo>
                        <a:pt x="96" y="46"/>
                      </a:lnTo>
                      <a:lnTo>
                        <a:pt x="94" y="41"/>
                      </a:lnTo>
                      <a:lnTo>
                        <a:pt x="88" y="39"/>
                      </a:lnTo>
                      <a:lnTo>
                        <a:pt x="83" y="40"/>
                      </a:lnTo>
                      <a:lnTo>
                        <a:pt x="80" y="48"/>
                      </a:lnTo>
                      <a:lnTo>
                        <a:pt x="74" y="49"/>
                      </a:lnTo>
                      <a:lnTo>
                        <a:pt x="72" y="45"/>
                      </a:lnTo>
                      <a:lnTo>
                        <a:pt x="69" y="45"/>
                      </a:lnTo>
                      <a:lnTo>
                        <a:pt x="64" y="42"/>
                      </a:lnTo>
                      <a:lnTo>
                        <a:pt x="59" y="45"/>
                      </a:lnTo>
                      <a:lnTo>
                        <a:pt x="59" y="48"/>
                      </a:lnTo>
                      <a:lnTo>
                        <a:pt x="56" y="49"/>
                      </a:lnTo>
                      <a:lnTo>
                        <a:pt x="52" y="51"/>
                      </a:lnTo>
                      <a:lnTo>
                        <a:pt x="52" y="42"/>
                      </a:lnTo>
                      <a:lnTo>
                        <a:pt x="52" y="36"/>
                      </a:lnTo>
                      <a:lnTo>
                        <a:pt x="51" y="32"/>
                      </a:lnTo>
                      <a:lnTo>
                        <a:pt x="52" y="30"/>
                      </a:lnTo>
                      <a:lnTo>
                        <a:pt x="52" y="27"/>
                      </a:lnTo>
                      <a:lnTo>
                        <a:pt x="51" y="24"/>
                      </a:lnTo>
                      <a:lnTo>
                        <a:pt x="52" y="20"/>
                      </a:lnTo>
                      <a:lnTo>
                        <a:pt x="52" y="17"/>
                      </a:lnTo>
                      <a:lnTo>
                        <a:pt x="47" y="17"/>
                      </a:lnTo>
                      <a:lnTo>
                        <a:pt x="45" y="19"/>
                      </a:lnTo>
                      <a:lnTo>
                        <a:pt x="42" y="18"/>
                      </a:lnTo>
                      <a:lnTo>
                        <a:pt x="40" y="14"/>
                      </a:lnTo>
                      <a:lnTo>
                        <a:pt x="42" y="12"/>
                      </a:lnTo>
                      <a:lnTo>
                        <a:pt x="42" y="6"/>
                      </a:lnTo>
                      <a:lnTo>
                        <a:pt x="39" y="2"/>
                      </a:lnTo>
                      <a:lnTo>
                        <a:pt x="35" y="4"/>
                      </a:lnTo>
                      <a:lnTo>
                        <a:pt x="34" y="0"/>
                      </a:lnTo>
                      <a:lnTo>
                        <a:pt x="34" y="0"/>
                      </a:lnTo>
                      <a:lnTo>
                        <a:pt x="29" y="0"/>
                      </a:lnTo>
                      <a:lnTo>
                        <a:pt x="26" y="1"/>
                      </a:lnTo>
                      <a:lnTo>
                        <a:pt x="26" y="4"/>
                      </a:lnTo>
                      <a:lnTo>
                        <a:pt x="28" y="6"/>
                      </a:lnTo>
                      <a:lnTo>
                        <a:pt x="27" y="8"/>
                      </a:lnTo>
                      <a:lnTo>
                        <a:pt x="23" y="7"/>
                      </a:lnTo>
                      <a:lnTo>
                        <a:pt x="21" y="9"/>
                      </a:lnTo>
                      <a:lnTo>
                        <a:pt x="21" y="13"/>
                      </a:lnTo>
                      <a:lnTo>
                        <a:pt x="20" y="15"/>
                      </a:lnTo>
                      <a:lnTo>
                        <a:pt x="17" y="15"/>
                      </a:lnTo>
                      <a:lnTo>
                        <a:pt x="14" y="18"/>
                      </a:lnTo>
                      <a:lnTo>
                        <a:pt x="8" y="15"/>
                      </a:lnTo>
                      <a:lnTo>
                        <a:pt x="7" y="19"/>
                      </a:lnTo>
                      <a:lnTo>
                        <a:pt x="7" y="25"/>
                      </a:lnTo>
                      <a:lnTo>
                        <a:pt x="5" y="28"/>
                      </a:lnTo>
                      <a:lnTo>
                        <a:pt x="5" y="32"/>
                      </a:lnTo>
                      <a:lnTo>
                        <a:pt x="6" y="35"/>
                      </a:lnTo>
                      <a:lnTo>
                        <a:pt x="4" y="38"/>
                      </a:lnTo>
                      <a:lnTo>
                        <a:pt x="0" y="39"/>
                      </a:lnTo>
                      <a:lnTo>
                        <a:pt x="0" y="42"/>
                      </a:lnTo>
                      <a:lnTo>
                        <a:pt x="2" y="43"/>
                      </a:lnTo>
                      <a:lnTo>
                        <a:pt x="4" y="48"/>
                      </a:lnTo>
                      <a:lnTo>
                        <a:pt x="7" y="50"/>
                      </a:lnTo>
                      <a:lnTo>
                        <a:pt x="7" y="52"/>
                      </a:lnTo>
                      <a:lnTo>
                        <a:pt x="11" y="56"/>
                      </a:lnTo>
                      <a:lnTo>
                        <a:pt x="14" y="64"/>
                      </a:lnTo>
                      <a:lnTo>
                        <a:pt x="17" y="66"/>
                      </a:lnTo>
                      <a:lnTo>
                        <a:pt x="18" y="70"/>
                      </a:lnTo>
                      <a:lnTo>
                        <a:pt x="19" y="73"/>
                      </a:lnTo>
                      <a:lnTo>
                        <a:pt x="21" y="75"/>
                      </a:lnTo>
                      <a:lnTo>
                        <a:pt x="22" y="79"/>
                      </a:lnTo>
                      <a:lnTo>
                        <a:pt x="19" y="80"/>
                      </a:lnTo>
                      <a:lnTo>
                        <a:pt x="18" y="83"/>
                      </a:lnTo>
                      <a:lnTo>
                        <a:pt x="20" y="91"/>
                      </a:lnTo>
                      <a:lnTo>
                        <a:pt x="19" y="94"/>
                      </a:lnTo>
                      <a:lnTo>
                        <a:pt x="17" y="96"/>
                      </a:lnTo>
                      <a:lnTo>
                        <a:pt x="18" y="102"/>
                      </a:lnTo>
                      <a:lnTo>
                        <a:pt x="18" y="105"/>
                      </a:lnTo>
                      <a:lnTo>
                        <a:pt x="22" y="111"/>
                      </a:lnTo>
                      <a:lnTo>
                        <a:pt x="27" y="115"/>
                      </a:lnTo>
                      <a:lnTo>
                        <a:pt x="31" y="119"/>
                      </a:lnTo>
                      <a:lnTo>
                        <a:pt x="32" y="126"/>
                      </a:lnTo>
                      <a:lnTo>
                        <a:pt x="31" y="129"/>
                      </a:lnTo>
                      <a:lnTo>
                        <a:pt x="32" y="132"/>
                      </a:lnTo>
                      <a:lnTo>
                        <a:pt x="31" y="136"/>
                      </a:lnTo>
                      <a:lnTo>
                        <a:pt x="33" y="138"/>
                      </a:lnTo>
                      <a:lnTo>
                        <a:pt x="34" y="143"/>
                      </a:lnTo>
                      <a:lnTo>
                        <a:pt x="35" y="146"/>
                      </a:lnTo>
                      <a:lnTo>
                        <a:pt x="35" y="151"/>
                      </a:lnTo>
                      <a:lnTo>
                        <a:pt x="37" y="155"/>
                      </a:lnTo>
                      <a:lnTo>
                        <a:pt x="36" y="160"/>
                      </a:lnTo>
                      <a:lnTo>
                        <a:pt x="35" y="162"/>
                      </a:lnTo>
                      <a:lnTo>
                        <a:pt x="31" y="173"/>
                      </a:lnTo>
                      <a:lnTo>
                        <a:pt x="28" y="175"/>
                      </a:lnTo>
                      <a:lnTo>
                        <a:pt x="28" y="180"/>
                      </a:lnTo>
                      <a:lnTo>
                        <a:pt x="27" y="182"/>
                      </a:lnTo>
                      <a:lnTo>
                        <a:pt x="26" y="185"/>
                      </a:lnTo>
                      <a:lnTo>
                        <a:pt x="25" y="191"/>
                      </a:lnTo>
                      <a:lnTo>
                        <a:pt x="27" y="191"/>
                      </a:lnTo>
                      <a:lnTo>
                        <a:pt x="25" y="194"/>
                      </a:lnTo>
                      <a:lnTo>
                        <a:pt x="26" y="195"/>
                      </a:lnTo>
                      <a:lnTo>
                        <a:pt x="24" y="198"/>
                      </a:lnTo>
                      <a:lnTo>
                        <a:pt x="25" y="199"/>
                      </a:lnTo>
                      <a:lnTo>
                        <a:pt x="25" y="201"/>
                      </a:lnTo>
                      <a:lnTo>
                        <a:pt x="23" y="201"/>
                      </a:lnTo>
                      <a:lnTo>
                        <a:pt x="23" y="208"/>
                      </a:lnTo>
                      <a:lnTo>
                        <a:pt x="21" y="209"/>
                      </a:lnTo>
                      <a:lnTo>
                        <a:pt x="21" y="214"/>
                      </a:lnTo>
                      <a:lnTo>
                        <a:pt x="21" y="215"/>
                      </a:lnTo>
                      <a:lnTo>
                        <a:pt x="21" y="221"/>
                      </a:lnTo>
                      <a:lnTo>
                        <a:pt x="23" y="223"/>
                      </a:lnTo>
                      <a:lnTo>
                        <a:pt x="25" y="224"/>
                      </a:lnTo>
                      <a:lnTo>
                        <a:pt x="25" y="220"/>
                      </a:lnTo>
                      <a:lnTo>
                        <a:pt x="28" y="218"/>
                      </a:lnTo>
                      <a:lnTo>
                        <a:pt x="27" y="221"/>
                      </a:lnTo>
                      <a:lnTo>
                        <a:pt x="29" y="222"/>
                      </a:lnTo>
                      <a:lnTo>
                        <a:pt x="29" y="225"/>
                      </a:lnTo>
                      <a:lnTo>
                        <a:pt x="31" y="225"/>
                      </a:lnTo>
                      <a:lnTo>
                        <a:pt x="33" y="231"/>
                      </a:lnTo>
                      <a:lnTo>
                        <a:pt x="35" y="231"/>
                      </a:lnTo>
                      <a:lnTo>
                        <a:pt x="38" y="236"/>
                      </a:lnTo>
                      <a:lnTo>
                        <a:pt x="38" y="239"/>
                      </a:lnTo>
                      <a:lnTo>
                        <a:pt x="41" y="239"/>
                      </a:lnTo>
                      <a:lnTo>
                        <a:pt x="42" y="242"/>
                      </a:lnTo>
                      <a:lnTo>
                        <a:pt x="43" y="242"/>
                      </a:lnTo>
                      <a:lnTo>
                        <a:pt x="43" y="244"/>
                      </a:lnTo>
                      <a:lnTo>
                        <a:pt x="42" y="246"/>
                      </a:lnTo>
                      <a:lnTo>
                        <a:pt x="42" y="247"/>
                      </a:lnTo>
                      <a:lnTo>
                        <a:pt x="49" y="253"/>
                      </a:lnTo>
                      <a:lnTo>
                        <a:pt x="49" y="255"/>
                      </a:lnTo>
                      <a:lnTo>
                        <a:pt x="51" y="251"/>
                      </a:lnTo>
                      <a:lnTo>
                        <a:pt x="52" y="248"/>
                      </a:lnTo>
                      <a:lnTo>
                        <a:pt x="55" y="251"/>
                      </a:lnTo>
                      <a:lnTo>
                        <a:pt x="59" y="252"/>
                      </a:lnTo>
                      <a:lnTo>
                        <a:pt x="59" y="254"/>
                      </a:lnTo>
                      <a:lnTo>
                        <a:pt x="63" y="254"/>
                      </a:lnTo>
                      <a:lnTo>
                        <a:pt x="64" y="256"/>
                      </a:lnTo>
                      <a:lnTo>
                        <a:pt x="64" y="261"/>
                      </a:lnTo>
                      <a:lnTo>
                        <a:pt x="63" y="263"/>
                      </a:lnTo>
                      <a:lnTo>
                        <a:pt x="63" y="266"/>
                      </a:lnTo>
                      <a:lnTo>
                        <a:pt x="66" y="267"/>
                      </a:lnTo>
                      <a:lnTo>
                        <a:pt x="70" y="263"/>
                      </a:lnTo>
                      <a:lnTo>
                        <a:pt x="72" y="263"/>
                      </a:lnTo>
                      <a:lnTo>
                        <a:pt x="73" y="265"/>
                      </a:lnTo>
                      <a:lnTo>
                        <a:pt x="76" y="263"/>
                      </a:lnTo>
                      <a:lnTo>
                        <a:pt x="76" y="260"/>
                      </a:lnTo>
                      <a:lnTo>
                        <a:pt x="76" y="260"/>
                      </a:lnTo>
                      <a:lnTo>
                        <a:pt x="76" y="258"/>
                      </a:lnTo>
                      <a:lnTo>
                        <a:pt x="73" y="256"/>
                      </a:lnTo>
                      <a:lnTo>
                        <a:pt x="72" y="253"/>
                      </a:lnTo>
                      <a:lnTo>
                        <a:pt x="70" y="249"/>
                      </a:lnTo>
                      <a:lnTo>
                        <a:pt x="67" y="248"/>
                      </a:lnTo>
                      <a:lnTo>
                        <a:pt x="65" y="247"/>
                      </a:lnTo>
                      <a:lnTo>
                        <a:pt x="63" y="248"/>
                      </a:lnTo>
                      <a:lnTo>
                        <a:pt x="62" y="246"/>
                      </a:lnTo>
                      <a:lnTo>
                        <a:pt x="58" y="242"/>
                      </a:lnTo>
                      <a:lnTo>
                        <a:pt x="56" y="240"/>
                      </a:lnTo>
                      <a:lnTo>
                        <a:pt x="56" y="237"/>
                      </a:lnTo>
                      <a:lnTo>
                        <a:pt x="55" y="236"/>
                      </a:lnTo>
                      <a:lnTo>
                        <a:pt x="54" y="239"/>
                      </a:lnTo>
                      <a:lnTo>
                        <a:pt x="50" y="237"/>
                      </a:lnTo>
                      <a:lnTo>
                        <a:pt x="50" y="235"/>
                      </a:lnTo>
                      <a:lnTo>
                        <a:pt x="52" y="232"/>
                      </a:lnTo>
                      <a:lnTo>
                        <a:pt x="53" y="234"/>
                      </a:lnTo>
                      <a:lnTo>
                        <a:pt x="54" y="232"/>
                      </a:lnTo>
                      <a:lnTo>
                        <a:pt x="54" y="232"/>
                      </a:lnTo>
                      <a:lnTo>
                        <a:pt x="53" y="225"/>
                      </a:lnTo>
                      <a:lnTo>
                        <a:pt x="52" y="224"/>
                      </a:lnTo>
                      <a:lnTo>
                        <a:pt x="52" y="221"/>
                      </a:lnTo>
                      <a:lnTo>
                        <a:pt x="50" y="218"/>
                      </a:lnTo>
                      <a:lnTo>
                        <a:pt x="49" y="215"/>
                      </a:lnTo>
                      <a:lnTo>
                        <a:pt x="49" y="217"/>
                      </a:lnTo>
                      <a:lnTo>
                        <a:pt x="49" y="218"/>
                      </a:lnTo>
                      <a:lnTo>
                        <a:pt x="48" y="219"/>
                      </a:lnTo>
                      <a:lnTo>
                        <a:pt x="46" y="215"/>
                      </a:lnTo>
                      <a:lnTo>
                        <a:pt x="45" y="215"/>
                      </a:lnTo>
                      <a:lnTo>
                        <a:pt x="45" y="211"/>
                      </a:lnTo>
                      <a:lnTo>
                        <a:pt x="44" y="208"/>
                      </a:lnTo>
                      <a:lnTo>
                        <a:pt x="44" y="205"/>
                      </a:lnTo>
                      <a:lnTo>
                        <a:pt x="42" y="204"/>
                      </a:lnTo>
                      <a:lnTo>
                        <a:pt x="40" y="203"/>
                      </a:lnTo>
                      <a:lnTo>
                        <a:pt x="39" y="203"/>
                      </a:lnTo>
                      <a:lnTo>
                        <a:pt x="38" y="204"/>
                      </a:lnTo>
                      <a:lnTo>
                        <a:pt x="38" y="206"/>
                      </a:lnTo>
                      <a:lnTo>
                        <a:pt x="36" y="207"/>
                      </a:lnTo>
                      <a:lnTo>
                        <a:pt x="35" y="205"/>
                      </a:lnTo>
                      <a:lnTo>
                        <a:pt x="37" y="202"/>
                      </a:lnTo>
                      <a:lnTo>
                        <a:pt x="34" y="197"/>
                      </a:lnTo>
                      <a:lnTo>
                        <a:pt x="34" y="195"/>
                      </a:lnTo>
                      <a:lnTo>
                        <a:pt x="33" y="191"/>
                      </a:lnTo>
                      <a:lnTo>
                        <a:pt x="33" y="190"/>
                      </a:lnTo>
                      <a:lnTo>
                        <a:pt x="35" y="187"/>
                      </a:lnTo>
                      <a:lnTo>
                        <a:pt x="34" y="187"/>
                      </a:lnTo>
                      <a:lnTo>
                        <a:pt x="32" y="187"/>
                      </a:lnTo>
                      <a:lnTo>
                        <a:pt x="34" y="184"/>
                      </a:lnTo>
                      <a:lnTo>
                        <a:pt x="34" y="180"/>
                      </a:lnTo>
                      <a:lnTo>
                        <a:pt x="37" y="174"/>
                      </a:lnTo>
                      <a:lnTo>
                        <a:pt x="38" y="162"/>
                      </a:lnTo>
                      <a:lnTo>
                        <a:pt x="40" y="158"/>
                      </a:lnTo>
                      <a:lnTo>
                        <a:pt x="41" y="155"/>
                      </a:lnTo>
                      <a:lnTo>
                        <a:pt x="42" y="152"/>
                      </a:lnTo>
                      <a:lnTo>
                        <a:pt x="43" y="146"/>
                      </a:lnTo>
                      <a:lnTo>
                        <a:pt x="42" y="146"/>
                      </a:lnTo>
                      <a:lnTo>
                        <a:pt x="42" y="143"/>
                      </a:lnTo>
                      <a:lnTo>
                        <a:pt x="42" y="140"/>
                      </a:lnTo>
                      <a:lnTo>
                        <a:pt x="44" y="137"/>
                      </a:lnTo>
                      <a:lnTo>
                        <a:pt x="43" y="134"/>
                      </a:lnTo>
                      <a:lnTo>
                        <a:pt x="41" y="132"/>
                      </a:lnTo>
                      <a:lnTo>
                        <a:pt x="42" y="130"/>
                      </a:lnTo>
                      <a:lnTo>
                        <a:pt x="42" y="129"/>
                      </a:lnTo>
                      <a:lnTo>
                        <a:pt x="42" y="130"/>
                      </a:lnTo>
                      <a:lnTo>
                        <a:pt x="44" y="130"/>
                      </a:lnTo>
                      <a:lnTo>
                        <a:pt x="45" y="128"/>
                      </a:lnTo>
                      <a:lnTo>
                        <a:pt x="46" y="129"/>
                      </a:lnTo>
                      <a:lnTo>
                        <a:pt x="48" y="129"/>
                      </a:lnTo>
                      <a:lnTo>
                        <a:pt x="50" y="128"/>
                      </a:lnTo>
                      <a:lnTo>
                        <a:pt x="51" y="129"/>
                      </a:lnTo>
                      <a:lnTo>
                        <a:pt x="52" y="128"/>
                      </a:lnTo>
                      <a:lnTo>
                        <a:pt x="52" y="129"/>
                      </a:lnTo>
                      <a:lnTo>
                        <a:pt x="55" y="130"/>
                      </a:lnTo>
                      <a:lnTo>
                        <a:pt x="56" y="132"/>
                      </a:lnTo>
                      <a:lnTo>
                        <a:pt x="55" y="133"/>
                      </a:lnTo>
                      <a:lnTo>
                        <a:pt x="55" y="138"/>
                      </a:lnTo>
                      <a:lnTo>
                        <a:pt x="56" y="140"/>
                      </a:lnTo>
                      <a:lnTo>
                        <a:pt x="55" y="142"/>
                      </a:lnTo>
                      <a:lnTo>
                        <a:pt x="54" y="144"/>
                      </a:lnTo>
                      <a:lnTo>
                        <a:pt x="56" y="144"/>
                      </a:lnTo>
                      <a:lnTo>
                        <a:pt x="58" y="145"/>
                      </a:lnTo>
                      <a:lnTo>
                        <a:pt x="61" y="144"/>
                      </a:lnTo>
                      <a:lnTo>
                        <a:pt x="64" y="145"/>
                      </a:lnTo>
                      <a:lnTo>
                        <a:pt x="66" y="146"/>
                      </a:lnTo>
                      <a:lnTo>
                        <a:pt x="66" y="145"/>
                      </a:lnTo>
                      <a:lnTo>
                        <a:pt x="65" y="144"/>
                      </a:lnTo>
                      <a:lnTo>
                        <a:pt x="67" y="142"/>
                      </a:lnTo>
                      <a:lnTo>
                        <a:pt x="69" y="143"/>
                      </a:lnTo>
                      <a:lnTo>
                        <a:pt x="73" y="148"/>
                      </a:lnTo>
                      <a:lnTo>
                        <a:pt x="74" y="149"/>
                      </a:lnTo>
                      <a:lnTo>
                        <a:pt x="74" y="150"/>
                      </a:lnTo>
                      <a:lnTo>
                        <a:pt x="76" y="150"/>
                      </a:lnTo>
                      <a:lnTo>
                        <a:pt x="78" y="153"/>
                      </a:lnTo>
                      <a:lnTo>
                        <a:pt x="79" y="154"/>
                      </a:lnTo>
                      <a:lnTo>
                        <a:pt x="80" y="154"/>
                      </a:lnTo>
                      <a:lnTo>
                        <a:pt x="80" y="152"/>
                      </a:lnTo>
                      <a:lnTo>
                        <a:pt x="80" y="152"/>
                      </a:lnTo>
                      <a:lnTo>
                        <a:pt x="81" y="149"/>
                      </a:lnTo>
                      <a:lnTo>
                        <a:pt x="81" y="1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1" name="Freeform 537">
                  <a:extLst>
                    <a:ext uri="{FF2B5EF4-FFF2-40B4-BE49-F238E27FC236}">
                      <a16:creationId xmlns:a16="http://schemas.microsoft.com/office/drawing/2014/main" id="{DD7A5844-9AB2-EE4C-85E8-779556CD6F37}"/>
                    </a:ext>
                  </a:extLst>
                </p:cNvPr>
                <p:cNvSpPr>
                  <a:spLocks/>
                </p:cNvSpPr>
                <p:nvPr/>
              </p:nvSpPr>
              <p:spPr bwMode="auto">
                <a:xfrm>
                  <a:off x="5001" y="2666"/>
                  <a:ext cx="3" cy="7"/>
                </a:xfrm>
                <a:custGeom>
                  <a:avLst/>
                  <a:gdLst>
                    <a:gd name="T0" fmla="*/ 3 w 3"/>
                    <a:gd name="T1" fmla="*/ 5 h 9"/>
                    <a:gd name="T2" fmla="*/ 3 w 3"/>
                    <a:gd name="T3" fmla="*/ 0 h 9"/>
                    <a:gd name="T4" fmla="*/ 0 w 3"/>
                    <a:gd name="T5" fmla="*/ 0 h 9"/>
                    <a:gd name="T6" fmla="*/ 0 w 3"/>
                    <a:gd name="T7" fmla="*/ 3 h 9"/>
                    <a:gd name="T8" fmla="*/ 0 w 3"/>
                    <a:gd name="T9" fmla="*/ 4 h 9"/>
                    <a:gd name="T10" fmla="*/ 0 w 3"/>
                    <a:gd name="T11" fmla="*/ 9 h 9"/>
                    <a:gd name="T12" fmla="*/ 3 w 3"/>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5"/>
                      </a:moveTo>
                      <a:cubicBezTo>
                        <a:pt x="3" y="0"/>
                        <a:pt x="3" y="0"/>
                        <a:pt x="3" y="0"/>
                      </a:cubicBezTo>
                      <a:cubicBezTo>
                        <a:pt x="3" y="0"/>
                        <a:pt x="1" y="0"/>
                        <a:pt x="0" y="0"/>
                      </a:cubicBezTo>
                      <a:cubicBezTo>
                        <a:pt x="0" y="3"/>
                        <a:pt x="0" y="3"/>
                        <a:pt x="0" y="3"/>
                      </a:cubicBezTo>
                      <a:cubicBezTo>
                        <a:pt x="0" y="4"/>
                        <a:pt x="0" y="4"/>
                        <a:pt x="0" y="4"/>
                      </a:cubicBezTo>
                      <a:cubicBezTo>
                        <a:pt x="0" y="9"/>
                        <a:pt x="0" y="9"/>
                        <a:pt x="0" y="9"/>
                      </a:cubicBez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2" name="Freeform 538">
                  <a:extLst>
                    <a:ext uri="{FF2B5EF4-FFF2-40B4-BE49-F238E27FC236}">
                      <a16:creationId xmlns:a16="http://schemas.microsoft.com/office/drawing/2014/main" id="{8C5E6794-D1FB-C846-B877-629AF21AD2F6}"/>
                    </a:ext>
                  </a:extLst>
                </p:cNvPr>
                <p:cNvSpPr>
                  <a:spLocks/>
                </p:cNvSpPr>
                <p:nvPr/>
              </p:nvSpPr>
              <p:spPr bwMode="auto">
                <a:xfrm>
                  <a:off x="4901" y="2294"/>
                  <a:ext cx="127" cy="340"/>
                </a:xfrm>
                <a:custGeom>
                  <a:avLst/>
                  <a:gdLst>
                    <a:gd name="T0" fmla="*/ 63 w 127"/>
                    <a:gd name="T1" fmla="*/ 220 h 340"/>
                    <a:gd name="T2" fmla="*/ 71 w 127"/>
                    <a:gd name="T3" fmla="*/ 217 h 340"/>
                    <a:gd name="T4" fmla="*/ 71 w 127"/>
                    <a:gd name="T5" fmla="*/ 206 h 340"/>
                    <a:gd name="T6" fmla="*/ 73 w 127"/>
                    <a:gd name="T7" fmla="*/ 207 h 340"/>
                    <a:gd name="T8" fmla="*/ 81 w 127"/>
                    <a:gd name="T9" fmla="*/ 221 h 340"/>
                    <a:gd name="T10" fmla="*/ 85 w 127"/>
                    <a:gd name="T11" fmla="*/ 226 h 340"/>
                    <a:gd name="T12" fmla="*/ 87 w 127"/>
                    <a:gd name="T13" fmla="*/ 245 h 340"/>
                    <a:gd name="T14" fmla="*/ 91 w 127"/>
                    <a:gd name="T15" fmla="*/ 258 h 340"/>
                    <a:gd name="T16" fmla="*/ 95 w 127"/>
                    <a:gd name="T17" fmla="*/ 274 h 340"/>
                    <a:gd name="T18" fmla="*/ 101 w 127"/>
                    <a:gd name="T19" fmla="*/ 289 h 340"/>
                    <a:gd name="T20" fmla="*/ 103 w 127"/>
                    <a:gd name="T21" fmla="*/ 302 h 340"/>
                    <a:gd name="T22" fmla="*/ 103 w 127"/>
                    <a:gd name="T23" fmla="*/ 313 h 340"/>
                    <a:gd name="T24" fmla="*/ 101 w 127"/>
                    <a:gd name="T25" fmla="*/ 326 h 340"/>
                    <a:gd name="T26" fmla="*/ 103 w 127"/>
                    <a:gd name="T27" fmla="*/ 340 h 340"/>
                    <a:gd name="T28" fmla="*/ 106 w 127"/>
                    <a:gd name="T29" fmla="*/ 327 h 340"/>
                    <a:gd name="T30" fmla="*/ 115 w 127"/>
                    <a:gd name="T31" fmla="*/ 302 h 340"/>
                    <a:gd name="T32" fmla="*/ 109 w 127"/>
                    <a:gd name="T33" fmla="*/ 283 h 340"/>
                    <a:gd name="T34" fmla="*/ 105 w 127"/>
                    <a:gd name="T35" fmla="*/ 262 h 340"/>
                    <a:gd name="T36" fmla="*/ 97 w 127"/>
                    <a:gd name="T37" fmla="*/ 241 h 340"/>
                    <a:gd name="T38" fmla="*/ 99 w 127"/>
                    <a:gd name="T39" fmla="*/ 222 h 340"/>
                    <a:gd name="T40" fmla="*/ 89 w 127"/>
                    <a:gd name="T41" fmla="*/ 203 h 340"/>
                    <a:gd name="T42" fmla="*/ 78 w 127"/>
                    <a:gd name="T43" fmla="*/ 189 h 340"/>
                    <a:gd name="T44" fmla="*/ 83 w 127"/>
                    <a:gd name="T45" fmla="*/ 175 h 340"/>
                    <a:gd name="T46" fmla="*/ 95 w 127"/>
                    <a:gd name="T47" fmla="*/ 162 h 340"/>
                    <a:gd name="T48" fmla="*/ 105 w 127"/>
                    <a:gd name="T49" fmla="*/ 155 h 340"/>
                    <a:gd name="T50" fmla="*/ 112 w 127"/>
                    <a:gd name="T51" fmla="*/ 147 h 340"/>
                    <a:gd name="T52" fmla="*/ 116 w 127"/>
                    <a:gd name="T53" fmla="*/ 137 h 340"/>
                    <a:gd name="T54" fmla="*/ 127 w 127"/>
                    <a:gd name="T55" fmla="*/ 123 h 340"/>
                    <a:gd name="T56" fmla="*/ 109 w 127"/>
                    <a:gd name="T57" fmla="*/ 125 h 340"/>
                    <a:gd name="T58" fmla="*/ 104 w 127"/>
                    <a:gd name="T59" fmla="*/ 116 h 340"/>
                    <a:gd name="T60" fmla="*/ 103 w 127"/>
                    <a:gd name="T61" fmla="*/ 106 h 340"/>
                    <a:gd name="T62" fmla="*/ 97 w 127"/>
                    <a:gd name="T63" fmla="*/ 96 h 340"/>
                    <a:gd name="T64" fmla="*/ 91 w 127"/>
                    <a:gd name="T65" fmla="*/ 90 h 340"/>
                    <a:gd name="T66" fmla="*/ 86 w 127"/>
                    <a:gd name="T67" fmla="*/ 82 h 340"/>
                    <a:gd name="T68" fmla="*/ 75 w 127"/>
                    <a:gd name="T69" fmla="*/ 75 h 340"/>
                    <a:gd name="T70" fmla="*/ 71 w 127"/>
                    <a:gd name="T71" fmla="*/ 65 h 340"/>
                    <a:gd name="T72" fmla="*/ 76 w 127"/>
                    <a:gd name="T73" fmla="*/ 55 h 340"/>
                    <a:gd name="T74" fmla="*/ 80 w 127"/>
                    <a:gd name="T75" fmla="*/ 44 h 340"/>
                    <a:gd name="T76" fmla="*/ 78 w 127"/>
                    <a:gd name="T77" fmla="*/ 21 h 340"/>
                    <a:gd name="T78" fmla="*/ 70 w 127"/>
                    <a:gd name="T79" fmla="*/ 5 h 340"/>
                    <a:gd name="T80" fmla="*/ 57 w 127"/>
                    <a:gd name="T81" fmla="*/ 2 h 340"/>
                    <a:gd name="T82" fmla="*/ 56 w 127"/>
                    <a:gd name="T83" fmla="*/ 15 h 340"/>
                    <a:gd name="T84" fmla="*/ 41 w 127"/>
                    <a:gd name="T85" fmla="*/ 20 h 340"/>
                    <a:gd name="T86" fmla="*/ 30 w 127"/>
                    <a:gd name="T87" fmla="*/ 42 h 340"/>
                    <a:gd name="T88" fmla="*/ 25 w 127"/>
                    <a:gd name="T89" fmla="*/ 70 h 340"/>
                    <a:gd name="T90" fmla="*/ 12 w 127"/>
                    <a:gd name="T91" fmla="*/ 82 h 340"/>
                    <a:gd name="T92" fmla="*/ 11 w 127"/>
                    <a:gd name="T93" fmla="*/ 106 h 340"/>
                    <a:gd name="T94" fmla="*/ 7 w 127"/>
                    <a:gd name="T95" fmla="*/ 119 h 340"/>
                    <a:gd name="T96" fmla="*/ 4 w 127"/>
                    <a:gd name="T97" fmla="*/ 131 h 340"/>
                    <a:gd name="T98" fmla="*/ 2 w 127"/>
                    <a:gd name="T99" fmla="*/ 143 h 340"/>
                    <a:gd name="T100" fmla="*/ 10 w 127"/>
                    <a:gd name="T101" fmla="*/ 152 h 340"/>
                    <a:gd name="T102" fmla="*/ 14 w 127"/>
                    <a:gd name="T103" fmla="*/ 154 h 340"/>
                    <a:gd name="T104" fmla="*/ 26 w 127"/>
                    <a:gd name="T105" fmla="*/ 164 h 340"/>
                    <a:gd name="T106" fmla="*/ 22 w 127"/>
                    <a:gd name="T107" fmla="*/ 170 h 340"/>
                    <a:gd name="T108" fmla="*/ 16 w 127"/>
                    <a:gd name="T109" fmla="*/ 167 h 340"/>
                    <a:gd name="T110" fmla="*/ 27 w 127"/>
                    <a:gd name="T111" fmla="*/ 179 h 340"/>
                    <a:gd name="T112" fmla="*/ 30 w 127"/>
                    <a:gd name="T113" fmla="*/ 179 h 340"/>
                    <a:gd name="T114" fmla="*/ 35 w 127"/>
                    <a:gd name="T115" fmla="*/ 190 h 340"/>
                    <a:gd name="T116" fmla="*/ 37 w 127"/>
                    <a:gd name="T117" fmla="*/ 210 h 340"/>
                    <a:gd name="T118" fmla="*/ 37 w 127"/>
                    <a:gd name="T119" fmla="*/ 228 h 340"/>
                    <a:gd name="T120" fmla="*/ 38 w 127"/>
                    <a:gd name="T121" fmla="*/ 234 h 340"/>
                    <a:gd name="T122" fmla="*/ 47 w 127"/>
                    <a:gd name="T123" fmla="*/ 232 h 340"/>
                    <a:gd name="T124" fmla="*/ 52 w 127"/>
                    <a:gd name="T125" fmla="*/ 2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 h="340">
                      <a:moveTo>
                        <a:pt x="60" y="224"/>
                      </a:moveTo>
                      <a:lnTo>
                        <a:pt x="62" y="224"/>
                      </a:lnTo>
                      <a:lnTo>
                        <a:pt x="65" y="222"/>
                      </a:lnTo>
                      <a:lnTo>
                        <a:pt x="63" y="221"/>
                      </a:lnTo>
                      <a:lnTo>
                        <a:pt x="63" y="220"/>
                      </a:lnTo>
                      <a:lnTo>
                        <a:pt x="62" y="217"/>
                      </a:lnTo>
                      <a:lnTo>
                        <a:pt x="63" y="217"/>
                      </a:lnTo>
                      <a:lnTo>
                        <a:pt x="64" y="220"/>
                      </a:lnTo>
                      <a:lnTo>
                        <a:pt x="67" y="220"/>
                      </a:lnTo>
                      <a:lnTo>
                        <a:pt x="71" y="217"/>
                      </a:lnTo>
                      <a:lnTo>
                        <a:pt x="70" y="215"/>
                      </a:lnTo>
                      <a:lnTo>
                        <a:pt x="71" y="213"/>
                      </a:lnTo>
                      <a:lnTo>
                        <a:pt x="71" y="210"/>
                      </a:lnTo>
                      <a:lnTo>
                        <a:pt x="70" y="208"/>
                      </a:lnTo>
                      <a:lnTo>
                        <a:pt x="71" y="206"/>
                      </a:lnTo>
                      <a:lnTo>
                        <a:pt x="71" y="205"/>
                      </a:lnTo>
                      <a:lnTo>
                        <a:pt x="69" y="203"/>
                      </a:lnTo>
                      <a:lnTo>
                        <a:pt x="71" y="205"/>
                      </a:lnTo>
                      <a:lnTo>
                        <a:pt x="71" y="206"/>
                      </a:lnTo>
                      <a:lnTo>
                        <a:pt x="73" y="207"/>
                      </a:lnTo>
                      <a:lnTo>
                        <a:pt x="74" y="209"/>
                      </a:lnTo>
                      <a:lnTo>
                        <a:pt x="77" y="215"/>
                      </a:lnTo>
                      <a:lnTo>
                        <a:pt x="78" y="217"/>
                      </a:lnTo>
                      <a:lnTo>
                        <a:pt x="78" y="221"/>
                      </a:lnTo>
                      <a:lnTo>
                        <a:pt x="81" y="221"/>
                      </a:lnTo>
                      <a:lnTo>
                        <a:pt x="83" y="220"/>
                      </a:lnTo>
                      <a:lnTo>
                        <a:pt x="84" y="218"/>
                      </a:lnTo>
                      <a:lnTo>
                        <a:pt x="84" y="220"/>
                      </a:lnTo>
                      <a:lnTo>
                        <a:pt x="83" y="222"/>
                      </a:lnTo>
                      <a:lnTo>
                        <a:pt x="85" y="226"/>
                      </a:lnTo>
                      <a:lnTo>
                        <a:pt x="85" y="227"/>
                      </a:lnTo>
                      <a:lnTo>
                        <a:pt x="84" y="228"/>
                      </a:lnTo>
                      <a:lnTo>
                        <a:pt x="84" y="231"/>
                      </a:lnTo>
                      <a:lnTo>
                        <a:pt x="86" y="233"/>
                      </a:lnTo>
                      <a:lnTo>
                        <a:pt x="87" y="245"/>
                      </a:lnTo>
                      <a:lnTo>
                        <a:pt x="88" y="245"/>
                      </a:lnTo>
                      <a:lnTo>
                        <a:pt x="88" y="251"/>
                      </a:lnTo>
                      <a:lnTo>
                        <a:pt x="92" y="254"/>
                      </a:lnTo>
                      <a:lnTo>
                        <a:pt x="91" y="255"/>
                      </a:lnTo>
                      <a:lnTo>
                        <a:pt x="91" y="258"/>
                      </a:lnTo>
                      <a:lnTo>
                        <a:pt x="92" y="262"/>
                      </a:lnTo>
                      <a:lnTo>
                        <a:pt x="92" y="269"/>
                      </a:lnTo>
                      <a:lnTo>
                        <a:pt x="94" y="272"/>
                      </a:lnTo>
                      <a:lnTo>
                        <a:pt x="94" y="275"/>
                      </a:lnTo>
                      <a:lnTo>
                        <a:pt x="95" y="274"/>
                      </a:lnTo>
                      <a:lnTo>
                        <a:pt x="95" y="269"/>
                      </a:lnTo>
                      <a:lnTo>
                        <a:pt x="97" y="273"/>
                      </a:lnTo>
                      <a:lnTo>
                        <a:pt x="98" y="276"/>
                      </a:lnTo>
                      <a:lnTo>
                        <a:pt x="99" y="279"/>
                      </a:lnTo>
                      <a:lnTo>
                        <a:pt x="101" y="289"/>
                      </a:lnTo>
                      <a:lnTo>
                        <a:pt x="102" y="290"/>
                      </a:lnTo>
                      <a:lnTo>
                        <a:pt x="103" y="293"/>
                      </a:lnTo>
                      <a:lnTo>
                        <a:pt x="102" y="295"/>
                      </a:lnTo>
                      <a:lnTo>
                        <a:pt x="102" y="300"/>
                      </a:lnTo>
                      <a:lnTo>
                        <a:pt x="103" y="302"/>
                      </a:lnTo>
                      <a:lnTo>
                        <a:pt x="106" y="305"/>
                      </a:lnTo>
                      <a:lnTo>
                        <a:pt x="103" y="306"/>
                      </a:lnTo>
                      <a:lnTo>
                        <a:pt x="105" y="311"/>
                      </a:lnTo>
                      <a:lnTo>
                        <a:pt x="104" y="313"/>
                      </a:lnTo>
                      <a:lnTo>
                        <a:pt x="103" y="313"/>
                      </a:lnTo>
                      <a:lnTo>
                        <a:pt x="103" y="318"/>
                      </a:lnTo>
                      <a:lnTo>
                        <a:pt x="104" y="319"/>
                      </a:lnTo>
                      <a:lnTo>
                        <a:pt x="104" y="322"/>
                      </a:lnTo>
                      <a:lnTo>
                        <a:pt x="102" y="325"/>
                      </a:lnTo>
                      <a:lnTo>
                        <a:pt x="101" y="326"/>
                      </a:lnTo>
                      <a:lnTo>
                        <a:pt x="100" y="326"/>
                      </a:lnTo>
                      <a:lnTo>
                        <a:pt x="100" y="327"/>
                      </a:lnTo>
                      <a:lnTo>
                        <a:pt x="101" y="330"/>
                      </a:lnTo>
                      <a:lnTo>
                        <a:pt x="101" y="334"/>
                      </a:lnTo>
                      <a:lnTo>
                        <a:pt x="103" y="340"/>
                      </a:lnTo>
                      <a:lnTo>
                        <a:pt x="103" y="334"/>
                      </a:lnTo>
                      <a:lnTo>
                        <a:pt x="104" y="331"/>
                      </a:lnTo>
                      <a:lnTo>
                        <a:pt x="104" y="332"/>
                      </a:lnTo>
                      <a:lnTo>
                        <a:pt x="105" y="329"/>
                      </a:lnTo>
                      <a:lnTo>
                        <a:pt x="106" y="327"/>
                      </a:lnTo>
                      <a:lnTo>
                        <a:pt x="106" y="322"/>
                      </a:lnTo>
                      <a:lnTo>
                        <a:pt x="109" y="320"/>
                      </a:lnTo>
                      <a:lnTo>
                        <a:pt x="113" y="309"/>
                      </a:lnTo>
                      <a:lnTo>
                        <a:pt x="114" y="307"/>
                      </a:lnTo>
                      <a:lnTo>
                        <a:pt x="115" y="302"/>
                      </a:lnTo>
                      <a:lnTo>
                        <a:pt x="113" y="298"/>
                      </a:lnTo>
                      <a:lnTo>
                        <a:pt x="113" y="293"/>
                      </a:lnTo>
                      <a:lnTo>
                        <a:pt x="112" y="290"/>
                      </a:lnTo>
                      <a:lnTo>
                        <a:pt x="111" y="285"/>
                      </a:lnTo>
                      <a:lnTo>
                        <a:pt x="109" y="283"/>
                      </a:lnTo>
                      <a:lnTo>
                        <a:pt x="110" y="279"/>
                      </a:lnTo>
                      <a:lnTo>
                        <a:pt x="109" y="276"/>
                      </a:lnTo>
                      <a:lnTo>
                        <a:pt x="110" y="273"/>
                      </a:lnTo>
                      <a:lnTo>
                        <a:pt x="109" y="266"/>
                      </a:lnTo>
                      <a:lnTo>
                        <a:pt x="105" y="262"/>
                      </a:lnTo>
                      <a:lnTo>
                        <a:pt x="100" y="258"/>
                      </a:lnTo>
                      <a:lnTo>
                        <a:pt x="96" y="252"/>
                      </a:lnTo>
                      <a:lnTo>
                        <a:pt x="96" y="249"/>
                      </a:lnTo>
                      <a:lnTo>
                        <a:pt x="95" y="243"/>
                      </a:lnTo>
                      <a:lnTo>
                        <a:pt x="97" y="241"/>
                      </a:lnTo>
                      <a:lnTo>
                        <a:pt x="98" y="238"/>
                      </a:lnTo>
                      <a:lnTo>
                        <a:pt x="96" y="230"/>
                      </a:lnTo>
                      <a:lnTo>
                        <a:pt x="97" y="227"/>
                      </a:lnTo>
                      <a:lnTo>
                        <a:pt x="100" y="226"/>
                      </a:lnTo>
                      <a:lnTo>
                        <a:pt x="99" y="222"/>
                      </a:lnTo>
                      <a:lnTo>
                        <a:pt x="97" y="220"/>
                      </a:lnTo>
                      <a:lnTo>
                        <a:pt x="96" y="217"/>
                      </a:lnTo>
                      <a:lnTo>
                        <a:pt x="95" y="213"/>
                      </a:lnTo>
                      <a:lnTo>
                        <a:pt x="92" y="211"/>
                      </a:lnTo>
                      <a:lnTo>
                        <a:pt x="89" y="203"/>
                      </a:lnTo>
                      <a:lnTo>
                        <a:pt x="85" y="199"/>
                      </a:lnTo>
                      <a:lnTo>
                        <a:pt x="85" y="197"/>
                      </a:lnTo>
                      <a:lnTo>
                        <a:pt x="82" y="195"/>
                      </a:lnTo>
                      <a:lnTo>
                        <a:pt x="80" y="190"/>
                      </a:lnTo>
                      <a:lnTo>
                        <a:pt x="78" y="189"/>
                      </a:lnTo>
                      <a:lnTo>
                        <a:pt x="78" y="186"/>
                      </a:lnTo>
                      <a:lnTo>
                        <a:pt x="82" y="185"/>
                      </a:lnTo>
                      <a:lnTo>
                        <a:pt x="84" y="182"/>
                      </a:lnTo>
                      <a:lnTo>
                        <a:pt x="83" y="179"/>
                      </a:lnTo>
                      <a:lnTo>
                        <a:pt x="83" y="175"/>
                      </a:lnTo>
                      <a:lnTo>
                        <a:pt x="85" y="172"/>
                      </a:lnTo>
                      <a:lnTo>
                        <a:pt x="85" y="166"/>
                      </a:lnTo>
                      <a:lnTo>
                        <a:pt x="86" y="162"/>
                      </a:lnTo>
                      <a:lnTo>
                        <a:pt x="92" y="165"/>
                      </a:lnTo>
                      <a:lnTo>
                        <a:pt x="95" y="162"/>
                      </a:lnTo>
                      <a:lnTo>
                        <a:pt x="98" y="162"/>
                      </a:lnTo>
                      <a:lnTo>
                        <a:pt x="99" y="160"/>
                      </a:lnTo>
                      <a:lnTo>
                        <a:pt x="99" y="156"/>
                      </a:lnTo>
                      <a:lnTo>
                        <a:pt x="101" y="154"/>
                      </a:lnTo>
                      <a:lnTo>
                        <a:pt x="105" y="155"/>
                      </a:lnTo>
                      <a:lnTo>
                        <a:pt x="106" y="153"/>
                      </a:lnTo>
                      <a:lnTo>
                        <a:pt x="104" y="151"/>
                      </a:lnTo>
                      <a:lnTo>
                        <a:pt x="104" y="148"/>
                      </a:lnTo>
                      <a:lnTo>
                        <a:pt x="107" y="147"/>
                      </a:lnTo>
                      <a:lnTo>
                        <a:pt x="112" y="147"/>
                      </a:lnTo>
                      <a:lnTo>
                        <a:pt x="112" y="147"/>
                      </a:lnTo>
                      <a:lnTo>
                        <a:pt x="113" y="142"/>
                      </a:lnTo>
                      <a:lnTo>
                        <a:pt x="115" y="142"/>
                      </a:lnTo>
                      <a:lnTo>
                        <a:pt x="117" y="139"/>
                      </a:lnTo>
                      <a:lnTo>
                        <a:pt x="116" y="137"/>
                      </a:lnTo>
                      <a:lnTo>
                        <a:pt x="118" y="134"/>
                      </a:lnTo>
                      <a:lnTo>
                        <a:pt x="118" y="131"/>
                      </a:lnTo>
                      <a:lnTo>
                        <a:pt x="122" y="130"/>
                      </a:lnTo>
                      <a:lnTo>
                        <a:pt x="126" y="126"/>
                      </a:lnTo>
                      <a:lnTo>
                        <a:pt x="127" y="123"/>
                      </a:lnTo>
                      <a:lnTo>
                        <a:pt x="123" y="122"/>
                      </a:lnTo>
                      <a:lnTo>
                        <a:pt x="117" y="125"/>
                      </a:lnTo>
                      <a:lnTo>
                        <a:pt x="114" y="125"/>
                      </a:lnTo>
                      <a:lnTo>
                        <a:pt x="112" y="127"/>
                      </a:lnTo>
                      <a:lnTo>
                        <a:pt x="109" y="125"/>
                      </a:lnTo>
                      <a:lnTo>
                        <a:pt x="108" y="122"/>
                      </a:lnTo>
                      <a:lnTo>
                        <a:pt x="109" y="117"/>
                      </a:lnTo>
                      <a:lnTo>
                        <a:pt x="106" y="115"/>
                      </a:lnTo>
                      <a:lnTo>
                        <a:pt x="105" y="117"/>
                      </a:lnTo>
                      <a:lnTo>
                        <a:pt x="104" y="116"/>
                      </a:lnTo>
                      <a:lnTo>
                        <a:pt x="99" y="115"/>
                      </a:lnTo>
                      <a:lnTo>
                        <a:pt x="97" y="117"/>
                      </a:lnTo>
                      <a:lnTo>
                        <a:pt x="97" y="114"/>
                      </a:lnTo>
                      <a:lnTo>
                        <a:pt x="99" y="111"/>
                      </a:lnTo>
                      <a:lnTo>
                        <a:pt x="103" y="106"/>
                      </a:lnTo>
                      <a:lnTo>
                        <a:pt x="103" y="103"/>
                      </a:lnTo>
                      <a:lnTo>
                        <a:pt x="104" y="100"/>
                      </a:lnTo>
                      <a:lnTo>
                        <a:pt x="104" y="98"/>
                      </a:lnTo>
                      <a:lnTo>
                        <a:pt x="101" y="96"/>
                      </a:lnTo>
                      <a:lnTo>
                        <a:pt x="97" y="96"/>
                      </a:lnTo>
                      <a:lnTo>
                        <a:pt x="96" y="97"/>
                      </a:lnTo>
                      <a:lnTo>
                        <a:pt x="96" y="95"/>
                      </a:lnTo>
                      <a:lnTo>
                        <a:pt x="96" y="93"/>
                      </a:lnTo>
                      <a:lnTo>
                        <a:pt x="92" y="92"/>
                      </a:lnTo>
                      <a:lnTo>
                        <a:pt x="91" y="90"/>
                      </a:lnTo>
                      <a:lnTo>
                        <a:pt x="92" y="87"/>
                      </a:lnTo>
                      <a:lnTo>
                        <a:pt x="91" y="84"/>
                      </a:lnTo>
                      <a:lnTo>
                        <a:pt x="87" y="86"/>
                      </a:lnTo>
                      <a:lnTo>
                        <a:pt x="85" y="83"/>
                      </a:lnTo>
                      <a:lnTo>
                        <a:pt x="86" y="82"/>
                      </a:lnTo>
                      <a:lnTo>
                        <a:pt x="86" y="79"/>
                      </a:lnTo>
                      <a:lnTo>
                        <a:pt x="79" y="80"/>
                      </a:lnTo>
                      <a:lnTo>
                        <a:pt x="76" y="83"/>
                      </a:lnTo>
                      <a:lnTo>
                        <a:pt x="75" y="79"/>
                      </a:lnTo>
                      <a:lnTo>
                        <a:pt x="75" y="75"/>
                      </a:lnTo>
                      <a:lnTo>
                        <a:pt x="73" y="73"/>
                      </a:lnTo>
                      <a:lnTo>
                        <a:pt x="72" y="71"/>
                      </a:lnTo>
                      <a:lnTo>
                        <a:pt x="70" y="69"/>
                      </a:lnTo>
                      <a:lnTo>
                        <a:pt x="70" y="67"/>
                      </a:lnTo>
                      <a:lnTo>
                        <a:pt x="71" y="65"/>
                      </a:lnTo>
                      <a:lnTo>
                        <a:pt x="70" y="62"/>
                      </a:lnTo>
                      <a:lnTo>
                        <a:pt x="71" y="59"/>
                      </a:lnTo>
                      <a:lnTo>
                        <a:pt x="73" y="57"/>
                      </a:lnTo>
                      <a:lnTo>
                        <a:pt x="75" y="58"/>
                      </a:lnTo>
                      <a:lnTo>
                        <a:pt x="76" y="55"/>
                      </a:lnTo>
                      <a:lnTo>
                        <a:pt x="75" y="52"/>
                      </a:lnTo>
                      <a:lnTo>
                        <a:pt x="75" y="50"/>
                      </a:lnTo>
                      <a:lnTo>
                        <a:pt x="77" y="49"/>
                      </a:lnTo>
                      <a:lnTo>
                        <a:pt x="77" y="46"/>
                      </a:lnTo>
                      <a:lnTo>
                        <a:pt x="80" y="44"/>
                      </a:lnTo>
                      <a:lnTo>
                        <a:pt x="80" y="43"/>
                      </a:lnTo>
                      <a:lnTo>
                        <a:pt x="80" y="39"/>
                      </a:lnTo>
                      <a:lnTo>
                        <a:pt x="81" y="32"/>
                      </a:lnTo>
                      <a:lnTo>
                        <a:pt x="81" y="27"/>
                      </a:lnTo>
                      <a:lnTo>
                        <a:pt x="78" y="21"/>
                      </a:lnTo>
                      <a:lnTo>
                        <a:pt x="78" y="16"/>
                      </a:lnTo>
                      <a:lnTo>
                        <a:pt x="76" y="13"/>
                      </a:lnTo>
                      <a:lnTo>
                        <a:pt x="74" y="13"/>
                      </a:lnTo>
                      <a:lnTo>
                        <a:pt x="72" y="7"/>
                      </a:lnTo>
                      <a:lnTo>
                        <a:pt x="70" y="5"/>
                      </a:lnTo>
                      <a:lnTo>
                        <a:pt x="68" y="0"/>
                      </a:lnTo>
                      <a:lnTo>
                        <a:pt x="64" y="0"/>
                      </a:lnTo>
                      <a:lnTo>
                        <a:pt x="63" y="2"/>
                      </a:lnTo>
                      <a:lnTo>
                        <a:pt x="59" y="0"/>
                      </a:lnTo>
                      <a:lnTo>
                        <a:pt x="57" y="2"/>
                      </a:lnTo>
                      <a:lnTo>
                        <a:pt x="57" y="3"/>
                      </a:lnTo>
                      <a:lnTo>
                        <a:pt x="58" y="5"/>
                      </a:lnTo>
                      <a:lnTo>
                        <a:pt x="55" y="8"/>
                      </a:lnTo>
                      <a:lnTo>
                        <a:pt x="55" y="13"/>
                      </a:lnTo>
                      <a:lnTo>
                        <a:pt x="56" y="15"/>
                      </a:lnTo>
                      <a:lnTo>
                        <a:pt x="53" y="14"/>
                      </a:lnTo>
                      <a:lnTo>
                        <a:pt x="51" y="12"/>
                      </a:lnTo>
                      <a:lnTo>
                        <a:pt x="47" y="15"/>
                      </a:lnTo>
                      <a:lnTo>
                        <a:pt x="42" y="17"/>
                      </a:lnTo>
                      <a:lnTo>
                        <a:pt x="41" y="20"/>
                      </a:lnTo>
                      <a:lnTo>
                        <a:pt x="37" y="26"/>
                      </a:lnTo>
                      <a:lnTo>
                        <a:pt x="34" y="27"/>
                      </a:lnTo>
                      <a:lnTo>
                        <a:pt x="30" y="36"/>
                      </a:lnTo>
                      <a:lnTo>
                        <a:pt x="29" y="40"/>
                      </a:lnTo>
                      <a:lnTo>
                        <a:pt x="30" y="42"/>
                      </a:lnTo>
                      <a:lnTo>
                        <a:pt x="29" y="49"/>
                      </a:lnTo>
                      <a:lnTo>
                        <a:pt x="24" y="57"/>
                      </a:lnTo>
                      <a:lnTo>
                        <a:pt x="25" y="59"/>
                      </a:lnTo>
                      <a:lnTo>
                        <a:pt x="28" y="61"/>
                      </a:lnTo>
                      <a:lnTo>
                        <a:pt x="25" y="70"/>
                      </a:lnTo>
                      <a:lnTo>
                        <a:pt x="23" y="77"/>
                      </a:lnTo>
                      <a:lnTo>
                        <a:pt x="21" y="83"/>
                      </a:lnTo>
                      <a:lnTo>
                        <a:pt x="18" y="84"/>
                      </a:lnTo>
                      <a:lnTo>
                        <a:pt x="15" y="82"/>
                      </a:lnTo>
                      <a:lnTo>
                        <a:pt x="12" y="82"/>
                      </a:lnTo>
                      <a:lnTo>
                        <a:pt x="14" y="91"/>
                      </a:lnTo>
                      <a:lnTo>
                        <a:pt x="14" y="95"/>
                      </a:lnTo>
                      <a:lnTo>
                        <a:pt x="13" y="101"/>
                      </a:lnTo>
                      <a:lnTo>
                        <a:pt x="11" y="101"/>
                      </a:lnTo>
                      <a:lnTo>
                        <a:pt x="11" y="106"/>
                      </a:lnTo>
                      <a:lnTo>
                        <a:pt x="11" y="110"/>
                      </a:lnTo>
                      <a:lnTo>
                        <a:pt x="11" y="113"/>
                      </a:lnTo>
                      <a:lnTo>
                        <a:pt x="9" y="119"/>
                      </a:lnTo>
                      <a:lnTo>
                        <a:pt x="8" y="120"/>
                      </a:lnTo>
                      <a:lnTo>
                        <a:pt x="7" y="119"/>
                      </a:lnTo>
                      <a:lnTo>
                        <a:pt x="6" y="122"/>
                      </a:lnTo>
                      <a:lnTo>
                        <a:pt x="6" y="124"/>
                      </a:lnTo>
                      <a:lnTo>
                        <a:pt x="6" y="128"/>
                      </a:lnTo>
                      <a:lnTo>
                        <a:pt x="5" y="132"/>
                      </a:lnTo>
                      <a:lnTo>
                        <a:pt x="4" y="131"/>
                      </a:lnTo>
                      <a:lnTo>
                        <a:pt x="1" y="135"/>
                      </a:lnTo>
                      <a:lnTo>
                        <a:pt x="0" y="138"/>
                      </a:lnTo>
                      <a:lnTo>
                        <a:pt x="1" y="140"/>
                      </a:lnTo>
                      <a:lnTo>
                        <a:pt x="1" y="139"/>
                      </a:lnTo>
                      <a:lnTo>
                        <a:pt x="2" y="143"/>
                      </a:lnTo>
                      <a:lnTo>
                        <a:pt x="3" y="148"/>
                      </a:lnTo>
                      <a:lnTo>
                        <a:pt x="9" y="155"/>
                      </a:lnTo>
                      <a:lnTo>
                        <a:pt x="8" y="151"/>
                      </a:lnTo>
                      <a:lnTo>
                        <a:pt x="8" y="150"/>
                      </a:lnTo>
                      <a:lnTo>
                        <a:pt x="10" y="152"/>
                      </a:lnTo>
                      <a:lnTo>
                        <a:pt x="13" y="151"/>
                      </a:lnTo>
                      <a:lnTo>
                        <a:pt x="11" y="155"/>
                      </a:lnTo>
                      <a:lnTo>
                        <a:pt x="11" y="156"/>
                      </a:lnTo>
                      <a:lnTo>
                        <a:pt x="13" y="155"/>
                      </a:lnTo>
                      <a:lnTo>
                        <a:pt x="14" y="154"/>
                      </a:lnTo>
                      <a:lnTo>
                        <a:pt x="15" y="155"/>
                      </a:lnTo>
                      <a:lnTo>
                        <a:pt x="17" y="156"/>
                      </a:lnTo>
                      <a:lnTo>
                        <a:pt x="18" y="158"/>
                      </a:lnTo>
                      <a:lnTo>
                        <a:pt x="23" y="159"/>
                      </a:lnTo>
                      <a:lnTo>
                        <a:pt x="26" y="164"/>
                      </a:lnTo>
                      <a:lnTo>
                        <a:pt x="26" y="167"/>
                      </a:lnTo>
                      <a:lnTo>
                        <a:pt x="23" y="168"/>
                      </a:lnTo>
                      <a:lnTo>
                        <a:pt x="22" y="166"/>
                      </a:lnTo>
                      <a:lnTo>
                        <a:pt x="20" y="168"/>
                      </a:lnTo>
                      <a:lnTo>
                        <a:pt x="22" y="170"/>
                      </a:lnTo>
                      <a:lnTo>
                        <a:pt x="23" y="170"/>
                      </a:lnTo>
                      <a:lnTo>
                        <a:pt x="22" y="172"/>
                      </a:lnTo>
                      <a:lnTo>
                        <a:pt x="20" y="170"/>
                      </a:lnTo>
                      <a:lnTo>
                        <a:pt x="19" y="168"/>
                      </a:lnTo>
                      <a:lnTo>
                        <a:pt x="16" y="167"/>
                      </a:lnTo>
                      <a:lnTo>
                        <a:pt x="16" y="169"/>
                      </a:lnTo>
                      <a:lnTo>
                        <a:pt x="19" y="172"/>
                      </a:lnTo>
                      <a:lnTo>
                        <a:pt x="19" y="174"/>
                      </a:lnTo>
                      <a:lnTo>
                        <a:pt x="22" y="177"/>
                      </a:lnTo>
                      <a:lnTo>
                        <a:pt x="27" y="179"/>
                      </a:lnTo>
                      <a:lnTo>
                        <a:pt x="26" y="173"/>
                      </a:lnTo>
                      <a:lnTo>
                        <a:pt x="26" y="171"/>
                      </a:lnTo>
                      <a:lnTo>
                        <a:pt x="29" y="173"/>
                      </a:lnTo>
                      <a:lnTo>
                        <a:pt x="29" y="176"/>
                      </a:lnTo>
                      <a:lnTo>
                        <a:pt x="30" y="179"/>
                      </a:lnTo>
                      <a:lnTo>
                        <a:pt x="32" y="181"/>
                      </a:lnTo>
                      <a:lnTo>
                        <a:pt x="33" y="186"/>
                      </a:lnTo>
                      <a:lnTo>
                        <a:pt x="35" y="188"/>
                      </a:lnTo>
                      <a:lnTo>
                        <a:pt x="33" y="189"/>
                      </a:lnTo>
                      <a:lnTo>
                        <a:pt x="35" y="190"/>
                      </a:lnTo>
                      <a:lnTo>
                        <a:pt x="36" y="191"/>
                      </a:lnTo>
                      <a:lnTo>
                        <a:pt x="37" y="198"/>
                      </a:lnTo>
                      <a:lnTo>
                        <a:pt x="39" y="206"/>
                      </a:lnTo>
                      <a:lnTo>
                        <a:pt x="40" y="207"/>
                      </a:lnTo>
                      <a:lnTo>
                        <a:pt x="37" y="210"/>
                      </a:lnTo>
                      <a:lnTo>
                        <a:pt x="35" y="226"/>
                      </a:lnTo>
                      <a:lnTo>
                        <a:pt x="36" y="230"/>
                      </a:lnTo>
                      <a:lnTo>
                        <a:pt x="35" y="231"/>
                      </a:lnTo>
                      <a:lnTo>
                        <a:pt x="36" y="233"/>
                      </a:lnTo>
                      <a:lnTo>
                        <a:pt x="37" y="228"/>
                      </a:lnTo>
                      <a:lnTo>
                        <a:pt x="40" y="225"/>
                      </a:lnTo>
                      <a:lnTo>
                        <a:pt x="42" y="220"/>
                      </a:lnTo>
                      <a:lnTo>
                        <a:pt x="42" y="226"/>
                      </a:lnTo>
                      <a:lnTo>
                        <a:pt x="38" y="231"/>
                      </a:lnTo>
                      <a:lnTo>
                        <a:pt x="38" y="234"/>
                      </a:lnTo>
                      <a:lnTo>
                        <a:pt x="40" y="234"/>
                      </a:lnTo>
                      <a:lnTo>
                        <a:pt x="40" y="232"/>
                      </a:lnTo>
                      <a:lnTo>
                        <a:pt x="44" y="230"/>
                      </a:lnTo>
                      <a:lnTo>
                        <a:pt x="46" y="232"/>
                      </a:lnTo>
                      <a:lnTo>
                        <a:pt x="47" y="232"/>
                      </a:lnTo>
                      <a:lnTo>
                        <a:pt x="47" y="231"/>
                      </a:lnTo>
                      <a:lnTo>
                        <a:pt x="47" y="231"/>
                      </a:lnTo>
                      <a:lnTo>
                        <a:pt x="49" y="231"/>
                      </a:lnTo>
                      <a:lnTo>
                        <a:pt x="50" y="231"/>
                      </a:lnTo>
                      <a:lnTo>
                        <a:pt x="52" y="231"/>
                      </a:lnTo>
                      <a:lnTo>
                        <a:pt x="58" y="226"/>
                      </a:lnTo>
                      <a:lnTo>
                        <a:pt x="59" y="224"/>
                      </a:lnTo>
                      <a:lnTo>
                        <a:pt x="60" y="2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3" name="Freeform 539">
                  <a:extLst>
                    <a:ext uri="{FF2B5EF4-FFF2-40B4-BE49-F238E27FC236}">
                      <a16:creationId xmlns:a16="http://schemas.microsoft.com/office/drawing/2014/main" id="{730CD21C-58E6-F94B-A4E3-709299F0CEB8}"/>
                    </a:ext>
                  </a:extLst>
                </p:cNvPr>
                <p:cNvSpPr>
                  <a:spLocks/>
                </p:cNvSpPr>
                <p:nvPr/>
              </p:nvSpPr>
              <p:spPr bwMode="auto">
                <a:xfrm>
                  <a:off x="4920" y="2473"/>
                  <a:ext cx="4" cy="6"/>
                </a:xfrm>
                <a:custGeom>
                  <a:avLst/>
                  <a:gdLst>
                    <a:gd name="T0" fmla="*/ 0 w 4"/>
                    <a:gd name="T1" fmla="*/ 2 h 6"/>
                    <a:gd name="T2" fmla="*/ 0 w 4"/>
                    <a:gd name="T3" fmla="*/ 4 h 6"/>
                    <a:gd name="T4" fmla="*/ 4 w 4"/>
                    <a:gd name="T5" fmla="*/ 6 h 6"/>
                    <a:gd name="T6" fmla="*/ 4 w 4"/>
                    <a:gd name="T7" fmla="*/ 3 h 6"/>
                    <a:gd name="T8" fmla="*/ 2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0" y="4"/>
                      </a:lnTo>
                      <a:lnTo>
                        <a:pt x="4" y="6"/>
                      </a:lnTo>
                      <a:lnTo>
                        <a:pt x="4"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4" name="Freeform 540">
                  <a:extLst>
                    <a:ext uri="{FF2B5EF4-FFF2-40B4-BE49-F238E27FC236}">
                      <a16:creationId xmlns:a16="http://schemas.microsoft.com/office/drawing/2014/main" id="{2DFAF954-4511-6B4A-B624-A269CEA6EEC0}"/>
                    </a:ext>
                  </a:extLst>
                </p:cNvPr>
                <p:cNvSpPr>
                  <a:spLocks/>
                </p:cNvSpPr>
                <p:nvPr/>
              </p:nvSpPr>
              <p:spPr bwMode="auto">
                <a:xfrm>
                  <a:off x="4737" y="2662"/>
                  <a:ext cx="2" cy="7"/>
                </a:xfrm>
                <a:custGeom>
                  <a:avLst/>
                  <a:gdLst>
                    <a:gd name="T0" fmla="*/ 2 w 2"/>
                    <a:gd name="T1" fmla="*/ 4 h 7"/>
                    <a:gd name="T2" fmla="*/ 1 w 2"/>
                    <a:gd name="T3" fmla="*/ 1 h 7"/>
                    <a:gd name="T4" fmla="*/ 2 w 2"/>
                    <a:gd name="T5" fmla="*/ 1 h 7"/>
                    <a:gd name="T6" fmla="*/ 2 w 2"/>
                    <a:gd name="T7" fmla="*/ 0 h 7"/>
                    <a:gd name="T8" fmla="*/ 0 w 2"/>
                    <a:gd name="T9" fmla="*/ 1 h 7"/>
                    <a:gd name="T10" fmla="*/ 0 w 2"/>
                    <a:gd name="T11" fmla="*/ 4 h 7"/>
                    <a:gd name="T12" fmla="*/ 0 w 2"/>
                    <a:gd name="T13" fmla="*/ 7 h 7"/>
                    <a:gd name="T14" fmla="*/ 2 w 2"/>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4"/>
                      </a:moveTo>
                      <a:lnTo>
                        <a:pt x="1" y="1"/>
                      </a:lnTo>
                      <a:lnTo>
                        <a:pt x="2" y="1"/>
                      </a:lnTo>
                      <a:lnTo>
                        <a:pt x="2" y="0"/>
                      </a:lnTo>
                      <a:lnTo>
                        <a:pt x="0" y="1"/>
                      </a:lnTo>
                      <a:lnTo>
                        <a:pt x="0" y="4"/>
                      </a:lnTo>
                      <a:lnTo>
                        <a:pt x="0"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5" name="Freeform 541">
                  <a:extLst>
                    <a:ext uri="{FF2B5EF4-FFF2-40B4-BE49-F238E27FC236}">
                      <a16:creationId xmlns:a16="http://schemas.microsoft.com/office/drawing/2014/main" id="{92C6D9D9-73E3-B243-9169-92B83DCCE5C1}"/>
                    </a:ext>
                  </a:extLst>
                </p:cNvPr>
                <p:cNvSpPr>
                  <a:spLocks/>
                </p:cNvSpPr>
                <p:nvPr/>
              </p:nvSpPr>
              <p:spPr bwMode="auto">
                <a:xfrm>
                  <a:off x="4737" y="2642"/>
                  <a:ext cx="31" cy="63"/>
                </a:xfrm>
                <a:custGeom>
                  <a:avLst/>
                  <a:gdLst>
                    <a:gd name="T0" fmla="*/ 31 w 31"/>
                    <a:gd name="T1" fmla="*/ 38 h 63"/>
                    <a:gd name="T2" fmla="*/ 30 w 31"/>
                    <a:gd name="T3" fmla="*/ 36 h 63"/>
                    <a:gd name="T4" fmla="*/ 31 w 31"/>
                    <a:gd name="T5" fmla="*/ 34 h 63"/>
                    <a:gd name="T6" fmla="*/ 28 w 31"/>
                    <a:gd name="T7" fmla="*/ 31 h 63"/>
                    <a:gd name="T8" fmla="*/ 26 w 31"/>
                    <a:gd name="T9" fmla="*/ 24 h 63"/>
                    <a:gd name="T10" fmla="*/ 24 w 31"/>
                    <a:gd name="T11" fmla="*/ 18 h 63"/>
                    <a:gd name="T12" fmla="*/ 22 w 31"/>
                    <a:gd name="T13" fmla="*/ 19 h 63"/>
                    <a:gd name="T14" fmla="*/ 22 w 31"/>
                    <a:gd name="T15" fmla="*/ 18 h 63"/>
                    <a:gd name="T16" fmla="*/ 20 w 31"/>
                    <a:gd name="T17" fmla="*/ 18 h 63"/>
                    <a:gd name="T18" fmla="*/ 23 w 31"/>
                    <a:gd name="T19" fmla="*/ 16 h 63"/>
                    <a:gd name="T20" fmla="*/ 22 w 31"/>
                    <a:gd name="T21" fmla="*/ 15 h 63"/>
                    <a:gd name="T22" fmla="*/ 21 w 31"/>
                    <a:gd name="T23" fmla="*/ 14 h 63"/>
                    <a:gd name="T24" fmla="*/ 19 w 31"/>
                    <a:gd name="T25" fmla="*/ 10 h 63"/>
                    <a:gd name="T26" fmla="*/ 17 w 31"/>
                    <a:gd name="T27" fmla="*/ 10 h 63"/>
                    <a:gd name="T28" fmla="*/ 17 w 31"/>
                    <a:gd name="T29" fmla="*/ 7 h 63"/>
                    <a:gd name="T30" fmla="*/ 16 w 31"/>
                    <a:gd name="T31" fmla="*/ 6 h 63"/>
                    <a:gd name="T32" fmla="*/ 16 w 31"/>
                    <a:gd name="T33" fmla="*/ 3 h 63"/>
                    <a:gd name="T34" fmla="*/ 12 w 31"/>
                    <a:gd name="T35" fmla="*/ 2 h 63"/>
                    <a:gd name="T36" fmla="*/ 11 w 31"/>
                    <a:gd name="T37" fmla="*/ 3 h 63"/>
                    <a:gd name="T38" fmla="*/ 10 w 31"/>
                    <a:gd name="T39" fmla="*/ 3 h 63"/>
                    <a:gd name="T40" fmla="*/ 10 w 31"/>
                    <a:gd name="T41" fmla="*/ 1 h 63"/>
                    <a:gd name="T42" fmla="*/ 7 w 31"/>
                    <a:gd name="T43" fmla="*/ 0 h 63"/>
                    <a:gd name="T44" fmla="*/ 7 w 31"/>
                    <a:gd name="T45" fmla="*/ 1 h 63"/>
                    <a:gd name="T46" fmla="*/ 7 w 31"/>
                    <a:gd name="T47" fmla="*/ 2 h 63"/>
                    <a:gd name="T48" fmla="*/ 7 w 31"/>
                    <a:gd name="T49" fmla="*/ 3 h 63"/>
                    <a:gd name="T50" fmla="*/ 6 w 31"/>
                    <a:gd name="T51" fmla="*/ 3 h 63"/>
                    <a:gd name="T52" fmla="*/ 6 w 31"/>
                    <a:gd name="T53" fmla="*/ 4 h 63"/>
                    <a:gd name="T54" fmla="*/ 6 w 31"/>
                    <a:gd name="T55" fmla="*/ 7 h 63"/>
                    <a:gd name="T56" fmla="*/ 4 w 31"/>
                    <a:gd name="T57" fmla="*/ 10 h 63"/>
                    <a:gd name="T58" fmla="*/ 3 w 31"/>
                    <a:gd name="T59" fmla="*/ 9 h 63"/>
                    <a:gd name="T60" fmla="*/ 2 w 31"/>
                    <a:gd name="T61" fmla="*/ 7 h 63"/>
                    <a:gd name="T62" fmla="*/ 0 w 31"/>
                    <a:gd name="T63" fmla="*/ 7 h 63"/>
                    <a:gd name="T64" fmla="*/ 0 w 31"/>
                    <a:gd name="T65" fmla="*/ 8 h 63"/>
                    <a:gd name="T66" fmla="*/ 2 w 31"/>
                    <a:gd name="T67" fmla="*/ 9 h 63"/>
                    <a:gd name="T68" fmla="*/ 3 w 31"/>
                    <a:gd name="T69" fmla="*/ 10 h 63"/>
                    <a:gd name="T70" fmla="*/ 2 w 31"/>
                    <a:gd name="T71" fmla="*/ 11 h 63"/>
                    <a:gd name="T72" fmla="*/ 3 w 31"/>
                    <a:gd name="T73" fmla="*/ 14 h 63"/>
                    <a:gd name="T74" fmla="*/ 3 w 31"/>
                    <a:gd name="T75" fmla="*/ 19 h 63"/>
                    <a:gd name="T76" fmla="*/ 3 w 31"/>
                    <a:gd name="T77" fmla="*/ 21 h 63"/>
                    <a:gd name="T78" fmla="*/ 1 w 31"/>
                    <a:gd name="T79" fmla="*/ 28 h 63"/>
                    <a:gd name="T80" fmla="*/ 2 w 31"/>
                    <a:gd name="T81" fmla="*/ 31 h 63"/>
                    <a:gd name="T82" fmla="*/ 1 w 31"/>
                    <a:gd name="T83" fmla="*/ 31 h 63"/>
                    <a:gd name="T84" fmla="*/ 3 w 31"/>
                    <a:gd name="T85" fmla="*/ 38 h 63"/>
                    <a:gd name="T86" fmla="*/ 2 w 31"/>
                    <a:gd name="T87" fmla="*/ 40 h 63"/>
                    <a:gd name="T88" fmla="*/ 3 w 31"/>
                    <a:gd name="T89" fmla="*/ 48 h 63"/>
                    <a:gd name="T90" fmla="*/ 6 w 31"/>
                    <a:gd name="T91" fmla="*/ 57 h 63"/>
                    <a:gd name="T92" fmla="*/ 8 w 31"/>
                    <a:gd name="T93" fmla="*/ 62 h 63"/>
                    <a:gd name="T94" fmla="*/ 11 w 31"/>
                    <a:gd name="T95" fmla="*/ 63 h 63"/>
                    <a:gd name="T96" fmla="*/ 14 w 31"/>
                    <a:gd name="T97" fmla="*/ 62 h 63"/>
                    <a:gd name="T98" fmla="*/ 19 w 31"/>
                    <a:gd name="T99" fmla="*/ 62 h 63"/>
                    <a:gd name="T100" fmla="*/ 24 w 31"/>
                    <a:gd name="T101" fmla="*/ 60 h 63"/>
                    <a:gd name="T102" fmla="*/ 28 w 31"/>
                    <a:gd name="T103" fmla="*/ 55 h 63"/>
                    <a:gd name="T104" fmla="*/ 30 w 31"/>
                    <a:gd name="T105" fmla="*/ 50 h 63"/>
                    <a:gd name="T106" fmla="*/ 31 w 31"/>
                    <a:gd name="T107" fmla="*/ 47 h 63"/>
                    <a:gd name="T108" fmla="*/ 31 w 31"/>
                    <a:gd name="T109" fmla="*/ 44 h 63"/>
                    <a:gd name="T110" fmla="*/ 31 w 31"/>
                    <a:gd name="T111" fmla="*/ 43 h 63"/>
                    <a:gd name="T112" fmla="*/ 31 w 31"/>
                    <a:gd name="T113"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63">
                      <a:moveTo>
                        <a:pt x="31" y="38"/>
                      </a:moveTo>
                      <a:lnTo>
                        <a:pt x="30" y="36"/>
                      </a:lnTo>
                      <a:lnTo>
                        <a:pt x="31" y="34"/>
                      </a:lnTo>
                      <a:lnTo>
                        <a:pt x="28" y="31"/>
                      </a:lnTo>
                      <a:lnTo>
                        <a:pt x="26" y="24"/>
                      </a:lnTo>
                      <a:lnTo>
                        <a:pt x="24" y="18"/>
                      </a:lnTo>
                      <a:lnTo>
                        <a:pt x="22" y="19"/>
                      </a:lnTo>
                      <a:lnTo>
                        <a:pt x="22" y="18"/>
                      </a:lnTo>
                      <a:lnTo>
                        <a:pt x="20" y="18"/>
                      </a:lnTo>
                      <a:lnTo>
                        <a:pt x="23" y="16"/>
                      </a:lnTo>
                      <a:lnTo>
                        <a:pt x="22" y="15"/>
                      </a:lnTo>
                      <a:lnTo>
                        <a:pt x="21" y="14"/>
                      </a:lnTo>
                      <a:lnTo>
                        <a:pt x="19" y="10"/>
                      </a:lnTo>
                      <a:lnTo>
                        <a:pt x="17" y="10"/>
                      </a:lnTo>
                      <a:lnTo>
                        <a:pt x="17" y="7"/>
                      </a:lnTo>
                      <a:lnTo>
                        <a:pt x="16" y="6"/>
                      </a:lnTo>
                      <a:lnTo>
                        <a:pt x="16" y="3"/>
                      </a:lnTo>
                      <a:lnTo>
                        <a:pt x="12" y="2"/>
                      </a:lnTo>
                      <a:lnTo>
                        <a:pt x="11" y="3"/>
                      </a:lnTo>
                      <a:lnTo>
                        <a:pt x="10" y="3"/>
                      </a:lnTo>
                      <a:lnTo>
                        <a:pt x="10" y="1"/>
                      </a:lnTo>
                      <a:lnTo>
                        <a:pt x="7" y="0"/>
                      </a:lnTo>
                      <a:lnTo>
                        <a:pt x="7" y="1"/>
                      </a:lnTo>
                      <a:lnTo>
                        <a:pt x="7" y="2"/>
                      </a:lnTo>
                      <a:lnTo>
                        <a:pt x="7" y="3"/>
                      </a:lnTo>
                      <a:lnTo>
                        <a:pt x="6" y="3"/>
                      </a:lnTo>
                      <a:lnTo>
                        <a:pt x="6" y="4"/>
                      </a:lnTo>
                      <a:lnTo>
                        <a:pt x="6" y="7"/>
                      </a:lnTo>
                      <a:lnTo>
                        <a:pt x="4" y="10"/>
                      </a:lnTo>
                      <a:lnTo>
                        <a:pt x="3" y="9"/>
                      </a:lnTo>
                      <a:lnTo>
                        <a:pt x="2" y="7"/>
                      </a:lnTo>
                      <a:lnTo>
                        <a:pt x="0" y="7"/>
                      </a:lnTo>
                      <a:lnTo>
                        <a:pt x="0" y="8"/>
                      </a:lnTo>
                      <a:lnTo>
                        <a:pt x="2" y="9"/>
                      </a:lnTo>
                      <a:lnTo>
                        <a:pt x="3" y="10"/>
                      </a:lnTo>
                      <a:lnTo>
                        <a:pt x="2" y="11"/>
                      </a:lnTo>
                      <a:lnTo>
                        <a:pt x="3" y="14"/>
                      </a:lnTo>
                      <a:lnTo>
                        <a:pt x="3" y="19"/>
                      </a:lnTo>
                      <a:lnTo>
                        <a:pt x="3" y="21"/>
                      </a:lnTo>
                      <a:lnTo>
                        <a:pt x="1" y="28"/>
                      </a:lnTo>
                      <a:lnTo>
                        <a:pt x="2" y="31"/>
                      </a:lnTo>
                      <a:lnTo>
                        <a:pt x="1" y="31"/>
                      </a:lnTo>
                      <a:lnTo>
                        <a:pt x="3" y="38"/>
                      </a:lnTo>
                      <a:lnTo>
                        <a:pt x="2" y="40"/>
                      </a:lnTo>
                      <a:lnTo>
                        <a:pt x="3" y="48"/>
                      </a:lnTo>
                      <a:lnTo>
                        <a:pt x="6" y="57"/>
                      </a:lnTo>
                      <a:lnTo>
                        <a:pt x="8" y="62"/>
                      </a:lnTo>
                      <a:lnTo>
                        <a:pt x="11" y="63"/>
                      </a:lnTo>
                      <a:lnTo>
                        <a:pt x="14" y="62"/>
                      </a:lnTo>
                      <a:lnTo>
                        <a:pt x="19" y="62"/>
                      </a:lnTo>
                      <a:lnTo>
                        <a:pt x="24" y="60"/>
                      </a:lnTo>
                      <a:lnTo>
                        <a:pt x="28" y="55"/>
                      </a:lnTo>
                      <a:lnTo>
                        <a:pt x="30" y="50"/>
                      </a:lnTo>
                      <a:lnTo>
                        <a:pt x="31" y="47"/>
                      </a:lnTo>
                      <a:lnTo>
                        <a:pt x="31" y="44"/>
                      </a:lnTo>
                      <a:lnTo>
                        <a:pt x="31" y="43"/>
                      </a:lnTo>
                      <a:lnTo>
                        <a:pt x="31" y="3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6" name="Freeform 542">
                  <a:extLst>
                    <a:ext uri="{FF2B5EF4-FFF2-40B4-BE49-F238E27FC236}">
                      <a16:creationId xmlns:a16="http://schemas.microsoft.com/office/drawing/2014/main" id="{E9B7C48A-C881-1149-9943-6362FE0DA13E}"/>
                    </a:ext>
                  </a:extLst>
                </p:cNvPr>
                <p:cNvSpPr>
                  <a:spLocks/>
                </p:cNvSpPr>
                <p:nvPr/>
              </p:nvSpPr>
              <p:spPr bwMode="auto">
                <a:xfrm>
                  <a:off x="4739" y="2635"/>
                  <a:ext cx="5" cy="6"/>
                </a:xfrm>
                <a:custGeom>
                  <a:avLst/>
                  <a:gdLst>
                    <a:gd name="T0" fmla="*/ 5 w 5"/>
                    <a:gd name="T1" fmla="*/ 1 h 6"/>
                    <a:gd name="T2" fmla="*/ 5 w 5"/>
                    <a:gd name="T3" fmla="*/ 0 h 6"/>
                    <a:gd name="T4" fmla="*/ 0 w 5"/>
                    <a:gd name="T5" fmla="*/ 1 h 6"/>
                    <a:gd name="T6" fmla="*/ 0 w 5"/>
                    <a:gd name="T7" fmla="*/ 3 h 6"/>
                    <a:gd name="T8" fmla="*/ 4 w 5"/>
                    <a:gd name="T9" fmla="*/ 6 h 6"/>
                    <a:gd name="T10" fmla="*/ 3 w 5"/>
                    <a:gd name="T11" fmla="*/ 4 h 6"/>
                    <a:gd name="T12" fmla="*/ 4 w 5"/>
                    <a:gd name="T13" fmla="*/ 4 h 6"/>
                    <a:gd name="T14" fmla="*/ 5 w 5"/>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1"/>
                      </a:moveTo>
                      <a:lnTo>
                        <a:pt x="5" y="0"/>
                      </a:lnTo>
                      <a:lnTo>
                        <a:pt x="0" y="1"/>
                      </a:lnTo>
                      <a:lnTo>
                        <a:pt x="0" y="3"/>
                      </a:lnTo>
                      <a:lnTo>
                        <a:pt x="4" y="6"/>
                      </a:lnTo>
                      <a:lnTo>
                        <a:pt x="3" y="4"/>
                      </a:lnTo>
                      <a:lnTo>
                        <a:pt x="4" y="4"/>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7" name="Freeform 543">
                  <a:extLst>
                    <a:ext uri="{FF2B5EF4-FFF2-40B4-BE49-F238E27FC236}">
                      <a16:creationId xmlns:a16="http://schemas.microsoft.com/office/drawing/2014/main" id="{F4767C84-6DB0-7A4D-AE22-668403F5FF37}"/>
                    </a:ext>
                  </a:extLst>
                </p:cNvPr>
                <p:cNvSpPr>
                  <a:spLocks/>
                </p:cNvSpPr>
                <p:nvPr/>
              </p:nvSpPr>
              <p:spPr bwMode="auto">
                <a:xfrm>
                  <a:off x="4744" y="2637"/>
                  <a:ext cx="8" cy="7"/>
                </a:xfrm>
                <a:custGeom>
                  <a:avLst/>
                  <a:gdLst>
                    <a:gd name="T0" fmla="*/ 0 w 8"/>
                    <a:gd name="T1" fmla="*/ 3 h 7"/>
                    <a:gd name="T2" fmla="*/ 3 w 8"/>
                    <a:gd name="T3" fmla="*/ 5 h 7"/>
                    <a:gd name="T4" fmla="*/ 4 w 8"/>
                    <a:gd name="T5" fmla="*/ 6 h 7"/>
                    <a:gd name="T6" fmla="*/ 7 w 8"/>
                    <a:gd name="T7" fmla="*/ 6 h 7"/>
                    <a:gd name="T8" fmla="*/ 8 w 8"/>
                    <a:gd name="T9" fmla="*/ 7 h 7"/>
                    <a:gd name="T10" fmla="*/ 7 w 8"/>
                    <a:gd name="T11" fmla="*/ 5 h 7"/>
                    <a:gd name="T12" fmla="*/ 4 w 8"/>
                    <a:gd name="T13" fmla="*/ 3 h 7"/>
                    <a:gd name="T14" fmla="*/ 3 w 8"/>
                    <a:gd name="T15" fmla="*/ 1 h 7"/>
                    <a:gd name="T16" fmla="*/ 2 w 8"/>
                    <a:gd name="T17" fmla="*/ 0 h 7"/>
                    <a:gd name="T18" fmla="*/ 1 w 8"/>
                    <a:gd name="T19" fmla="*/ 1 h 7"/>
                    <a:gd name="T20" fmla="*/ 2 w 8"/>
                    <a:gd name="T21" fmla="*/ 1 h 7"/>
                    <a:gd name="T22" fmla="*/ 0 w 8"/>
                    <a:gd name="T23" fmla="*/ 2 h 7"/>
                    <a:gd name="T24" fmla="*/ 0 w 8"/>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3"/>
                      </a:moveTo>
                      <a:lnTo>
                        <a:pt x="3" y="5"/>
                      </a:lnTo>
                      <a:lnTo>
                        <a:pt x="4" y="6"/>
                      </a:lnTo>
                      <a:lnTo>
                        <a:pt x="7" y="6"/>
                      </a:lnTo>
                      <a:lnTo>
                        <a:pt x="8" y="7"/>
                      </a:lnTo>
                      <a:lnTo>
                        <a:pt x="7" y="5"/>
                      </a:lnTo>
                      <a:lnTo>
                        <a:pt x="4" y="3"/>
                      </a:lnTo>
                      <a:lnTo>
                        <a:pt x="3" y="1"/>
                      </a:lnTo>
                      <a:lnTo>
                        <a:pt x="2" y="0"/>
                      </a:lnTo>
                      <a:lnTo>
                        <a:pt x="1" y="1"/>
                      </a:lnTo>
                      <a:lnTo>
                        <a:pt x="2" y="1"/>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8" name="Freeform 544">
                  <a:extLst>
                    <a:ext uri="{FF2B5EF4-FFF2-40B4-BE49-F238E27FC236}">
                      <a16:creationId xmlns:a16="http://schemas.microsoft.com/office/drawing/2014/main" id="{7BEA2D41-E19D-B34A-BAA6-430FD883E021}"/>
                    </a:ext>
                  </a:extLst>
                </p:cNvPr>
                <p:cNvSpPr>
                  <a:spLocks/>
                </p:cNvSpPr>
                <p:nvPr/>
              </p:nvSpPr>
              <p:spPr bwMode="auto">
                <a:xfrm>
                  <a:off x="4562" y="2201"/>
                  <a:ext cx="397" cy="465"/>
                </a:xfrm>
                <a:custGeom>
                  <a:avLst/>
                  <a:gdLst>
                    <a:gd name="T0" fmla="*/ 279 w 397"/>
                    <a:gd name="T1" fmla="*/ 170 h 465"/>
                    <a:gd name="T2" fmla="*/ 286 w 397"/>
                    <a:gd name="T3" fmla="*/ 144 h 465"/>
                    <a:gd name="T4" fmla="*/ 277 w 397"/>
                    <a:gd name="T5" fmla="*/ 127 h 465"/>
                    <a:gd name="T6" fmla="*/ 286 w 397"/>
                    <a:gd name="T7" fmla="*/ 130 h 465"/>
                    <a:gd name="T8" fmla="*/ 298 w 397"/>
                    <a:gd name="T9" fmla="*/ 144 h 465"/>
                    <a:gd name="T10" fmla="*/ 326 w 397"/>
                    <a:gd name="T11" fmla="*/ 152 h 465"/>
                    <a:gd name="T12" fmla="*/ 329 w 397"/>
                    <a:gd name="T13" fmla="*/ 170 h 465"/>
                    <a:gd name="T14" fmla="*/ 322 w 397"/>
                    <a:gd name="T15" fmla="*/ 185 h 465"/>
                    <a:gd name="T16" fmla="*/ 331 w 397"/>
                    <a:gd name="T17" fmla="*/ 186 h 465"/>
                    <a:gd name="T18" fmla="*/ 339 w 397"/>
                    <a:gd name="T19" fmla="*/ 196 h 465"/>
                    <a:gd name="T20" fmla="*/ 345 w 397"/>
                    <a:gd name="T21" fmla="*/ 215 h 465"/>
                    <a:gd name="T22" fmla="*/ 353 w 397"/>
                    <a:gd name="T23" fmla="*/ 188 h 465"/>
                    <a:gd name="T24" fmla="*/ 364 w 397"/>
                    <a:gd name="T25" fmla="*/ 152 h 465"/>
                    <a:gd name="T26" fmla="*/ 381 w 397"/>
                    <a:gd name="T27" fmla="*/ 110 h 465"/>
                    <a:gd name="T28" fmla="*/ 396 w 397"/>
                    <a:gd name="T29" fmla="*/ 95 h 465"/>
                    <a:gd name="T30" fmla="*/ 385 w 397"/>
                    <a:gd name="T31" fmla="*/ 77 h 465"/>
                    <a:gd name="T32" fmla="*/ 370 w 397"/>
                    <a:gd name="T33" fmla="*/ 71 h 465"/>
                    <a:gd name="T34" fmla="*/ 349 w 397"/>
                    <a:gd name="T35" fmla="*/ 82 h 465"/>
                    <a:gd name="T36" fmla="*/ 329 w 397"/>
                    <a:gd name="T37" fmla="*/ 99 h 465"/>
                    <a:gd name="T38" fmla="*/ 318 w 397"/>
                    <a:gd name="T39" fmla="*/ 120 h 465"/>
                    <a:gd name="T40" fmla="*/ 282 w 397"/>
                    <a:gd name="T41" fmla="*/ 120 h 465"/>
                    <a:gd name="T42" fmla="*/ 271 w 397"/>
                    <a:gd name="T43" fmla="*/ 102 h 465"/>
                    <a:gd name="T44" fmla="*/ 242 w 397"/>
                    <a:gd name="T45" fmla="*/ 123 h 465"/>
                    <a:gd name="T46" fmla="*/ 199 w 397"/>
                    <a:gd name="T47" fmla="*/ 113 h 465"/>
                    <a:gd name="T48" fmla="*/ 161 w 397"/>
                    <a:gd name="T49" fmla="*/ 90 h 465"/>
                    <a:gd name="T50" fmla="*/ 159 w 397"/>
                    <a:gd name="T51" fmla="*/ 54 h 465"/>
                    <a:gd name="T52" fmla="*/ 137 w 397"/>
                    <a:gd name="T53" fmla="*/ 44 h 465"/>
                    <a:gd name="T54" fmla="*/ 128 w 397"/>
                    <a:gd name="T55" fmla="*/ 19 h 465"/>
                    <a:gd name="T56" fmla="*/ 101 w 397"/>
                    <a:gd name="T57" fmla="*/ 0 h 465"/>
                    <a:gd name="T58" fmla="*/ 76 w 397"/>
                    <a:gd name="T59" fmla="*/ 23 h 465"/>
                    <a:gd name="T60" fmla="*/ 65 w 397"/>
                    <a:gd name="T61" fmla="*/ 59 h 465"/>
                    <a:gd name="T62" fmla="*/ 40 w 397"/>
                    <a:gd name="T63" fmla="*/ 106 h 465"/>
                    <a:gd name="T64" fmla="*/ 13 w 397"/>
                    <a:gd name="T65" fmla="*/ 116 h 465"/>
                    <a:gd name="T66" fmla="*/ 20 w 397"/>
                    <a:gd name="T67" fmla="*/ 138 h 465"/>
                    <a:gd name="T68" fmla="*/ 36 w 397"/>
                    <a:gd name="T69" fmla="*/ 171 h 465"/>
                    <a:gd name="T70" fmla="*/ 8 w 397"/>
                    <a:gd name="T71" fmla="*/ 176 h 465"/>
                    <a:gd name="T72" fmla="*/ 2 w 397"/>
                    <a:gd name="T73" fmla="*/ 189 h 465"/>
                    <a:gd name="T74" fmla="*/ 29 w 397"/>
                    <a:gd name="T75" fmla="*/ 197 h 465"/>
                    <a:gd name="T76" fmla="*/ 19 w 397"/>
                    <a:gd name="T77" fmla="*/ 211 h 465"/>
                    <a:gd name="T78" fmla="*/ 9 w 397"/>
                    <a:gd name="T79" fmla="*/ 213 h 465"/>
                    <a:gd name="T80" fmla="*/ 50 w 397"/>
                    <a:gd name="T81" fmla="*/ 235 h 465"/>
                    <a:gd name="T82" fmla="*/ 60 w 397"/>
                    <a:gd name="T83" fmla="*/ 209 h 465"/>
                    <a:gd name="T84" fmla="*/ 62 w 397"/>
                    <a:gd name="T85" fmla="*/ 219 h 465"/>
                    <a:gd name="T86" fmla="*/ 65 w 397"/>
                    <a:gd name="T87" fmla="*/ 236 h 465"/>
                    <a:gd name="T88" fmla="*/ 71 w 397"/>
                    <a:gd name="T89" fmla="*/ 273 h 465"/>
                    <a:gd name="T90" fmla="*/ 80 w 397"/>
                    <a:gd name="T91" fmla="*/ 320 h 465"/>
                    <a:gd name="T92" fmla="*/ 95 w 397"/>
                    <a:gd name="T93" fmla="*/ 351 h 465"/>
                    <a:gd name="T94" fmla="*/ 106 w 397"/>
                    <a:gd name="T95" fmla="*/ 389 h 465"/>
                    <a:gd name="T96" fmla="*/ 123 w 397"/>
                    <a:gd name="T97" fmla="*/ 423 h 465"/>
                    <a:gd name="T98" fmla="*/ 153 w 397"/>
                    <a:gd name="T99" fmla="*/ 457 h 465"/>
                    <a:gd name="T100" fmla="*/ 169 w 397"/>
                    <a:gd name="T101" fmla="*/ 448 h 465"/>
                    <a:gd name="T102" fmla="*/ 173 w 397"/>
                    <a:gd name="T103" fmla="*/ 427 h 465"/>
                    <a:gd name="T104" fmla="*/ 182 w 397"/>
                    <a:gd name="T105" fmla="*/ 372 h 465"/>
                    <a:gd name="T106" fmla="*/ 185 w 397"/>
                    <a:gd name="T107" fmla="*/ 327 h 465"/>
                    <a:gd name="T108" fmla="*/ 206 w 397"/>
                    <a:gd name="T109" fmla="*/ 308 h 465"/>
                    <a:gd name="T110" fmla="*/ 244 w 397"/>
                    <a:gd name="T111" fmla="*/ 259 h 465"/>
                    <a:gd name="T112" fmla="*/ 248 w 397"/>
                    <a:gd name="T113" fmla="*/ 258 h 465"/>
                    <a:gd name="T114" fmla="*/ 265 w 397"/>
                    <a:gd name="T115" fmla="*/ 237 h 465"/>
                    <a:gd name="T116" fmla="*/ 279 w 397"/>
                    <a:gd name="T117" fmla="*/ 213 h 465"/>
                    <a:gd name="T118" fmla="*/ 284 w 397"/>
                    <a:gd name="T119" fmla="*/ 218 h 465"/>
                    <a:gd name="T120" fmla="*/ 291 w 397"/>
                    <a:gd name="T121" fmla="*/ 22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7" h="465">
                      <a:moveTo>
                        <a:pt x="293" y="206"/>
                      </a:moveTo>
                      <a:lnTo>
                        <a:pt x="293" y="202"/>
                      </a:lnTo>
                      <a:lnTo>
                        <a:pt x="288" y="195"/>
                      </a:lnTo>
                      <a:lnTo>
                        <a:pt x="288" y="189"/>
                      </a:lnTo>
                      <a:lnTo>
                        <a:pt x="288" y="187"/>
                      </a:lnTo>
                      <a:lnTo>
                        <a:pt x="286" y="182"/>
                      </a:lnTo>
                      <a:lnTo>
                        <a:pt x="286" y="177"/>
                      </a:lnTo>
                      <a:lnTo>
                        <a:pt x="283" y="172"/>
                      </a:lnTo>
                      <a:lnTo>
                        <a:pt x="279" y="170"/>
                      </a:lnTo>
                      <a:lnTo>
                        <a:pt x="276" y="165"/>
                      </a:lnTo>
                      <a:lnTo>
                        <a:pt x="276" y="158"/>
                      </a:lnTo>
                      <a:lnTo>
                        <a:pt x="279" y="158"/>
                      </a:lnTo>
                      <a:lnTo>
                        <a:pt x="280" y="153"/>
                      </a:lnTo>
                      <a:lnTo>
                        <a:pt x="282" y="152"/>
                      </a:lnTo>
                      <a:lnTo>
                        <a:pt x="284" y="153"/>
                      </a:lnTo>
                      <a:lnTo>
                        <a:pt x="286" y="151"/>
                      </a:lnTo>
                      <a:lnTo>
                        <a:pt x="286" y="147"/>
                      </a:lnTo>
                      <a:lnTo>
                        <a:pt x="286" y="144"/>
                      </a:lnTo>
                      <a:lnTo>
                        <a:pt x="282" y="144"/>
                      </a:lnTo>
                      <a:lnTo>
                        <a:pt x="279" y="145"/>
                      </a:lnTo>
                      <a:lnTo>
                        <a:pt x="273" y="142"/>
                      </a:lnTo>
                      <a:lnTo>
                        <a:pt x="273" y="138"/>
                      </a:lnTo>
                      <a:lnTo>
                        <a:pt x="276" y="134"/>
                      </a:lnTo>
                      <a:lnTo>
                        <a:pt x="278" y="130"/>
                      </a:lnTo>
                      <a:lnTo>
                        <a:pt x="276" y="129"/>
                      </a:lnTo>
                      <a:lnTo>
                        <a:pt x="276" y="127"/>
                      </a:lnTo>
                      <a:lnTo>
                        <a:pt x="277" y="127"/>
                      </a:lnTo>
                      <a:lnTo>
                        <a:pt x="278" y="123"/>
                      </a:lnTo>
                      <a:lnTo>
                        <a:pt x="279" y="126"/>
                      </a:lnTo>
                      <a:lnTo>
                        <a:pt x="281" y="128"/>
                      </a:lnTo>
                      <a:lnTo>
                        <a:pt x="281" y="130"/>
                      </a:lnTo>
                      <a:lnTo>
                        <a:pt x="283" y="134"/>
                      </a:lnTo>
                      <a:lnTo>
                        <a:pt x="286" y="134"/>
                      </a:lnTo>
                      <a:lnTo>
                        <a:pt x="287" y="133"/>
                      </a:lnTo>
                      <a:lnTo>
                        <a:pt x="286" y="131"/>
                      </a:lnTo>
                      <a:lnTo>
                        <a:pt x="286" y="130"/>
                      </a:lnTo>
                      <a:lnTo>
                        <a:pt x="287" y="130"/>
                      </a:lnTo>
                      <a:lnTo>
                        <a:pt x="289" y="132"/>
                      </a:lnTo>
                      <a:lnTo>
                        <a:pt x="290" y="134"/>
                      </a:lnTo>
                      <a:lnTo>
                        <a:pt x="293" y="134"/>
                      </a:lnTo>
                      <a:lnTo>
                        <a:pt x="293" y="134"/>
                      </a:lnTo>
                      <a:lnTo>
                        <a:pt x="295" y="133"/>
                      </a:lnTo>
                      <a:lnTo>
                        <a:pt x="297" y="137"/>
                      </a:lnTo>
                      <a:lnTo>
                        <a:pt x="297" y="141"/>
                      </a:lnTo>
                      <a:lnTo>
                        <a:pt x="298" y="144"/>
                      </a:lnTo>
                      <a:lnTo>
                        <a:pt x="299" y="147"/>
                      </a:lnTo>
                      <a:lnTo>
                        <a:pt x="299" y="149"/>
                      </a:lnTo>
                      <a:lnTo>
                        <a:pt x="302" y="151"/>
                      </a:lnTo>
                      <a:lnTo>
                        <a:pt x="304" y="151"/>
                      </a:lnTo>
                      <a:lnTo>
                        <a:pt x="307" y="152"/>
                      </a:lnTo>
                      <a:lnTo>
                        <a:pt x="311" y="152"/>
                      </a:lnTo>
                      <a:lnTo>
                        <a:pt x="317" y="151"/>
                      </a:lnTo>
                      <a:lnTo>
                        <a:pt x="320" y="152"/>
                      </a:lnTo>
                      <a:lnTo>
                        <a:pt x="326" y="152"/>
                      </a:lnTo>
                      <a:lnTo>
                        <a:pt x="328" y="151"/>
                      </a:lnTo>
                      <a:lnTo>
                        <a:pt x="329" y="152"/>
                      </a:lnTo>
                      <a:lnTo>
                        <a:pt x="331" y="152"/>
                      </a:lnTo>
                      <a:lnTo>
                        <a:pt x="333" y="155"/>
                      </a:lnTo>
                      <a:lnTo>
                        <a:pt x="334" y="156"/>
                      </a:lnTo>
                      <a:lnTo>
                        <a:pt x="333" y="159"/>
                      </a:lnTo>
                      <a:lnTo>
                        <a:pt x="332" y="164"/>
                      </a:lnTo>
                      <a:lnTo>
                        <a:pt x="331" y="169"/>
                      </a:lnTo>
                      <a:lnTo>
                        <a:pt x="329" y="170"/>
                      </a:lnTo>
                      <a:lnTo>
                        <a:pt x="329" y="172"/>
                      </a:lnTo>
                      <a:lnTo>
                        <a:pt x="327" y="174"/>
                      </a:lnTo>
                      <a:lnTo>
                        <a:pt x="326" y="174"/>
                      </a:lnTo>
                      <a:lnTo>
                        <a:pt x="325" y="172"/>
                      </a:lnTo>
                      <a:lnTo>
                        <a:pt x="323" y="175"/>
                      </a:lnTo>
                      <a:lnTo>
                        <a:pt x="322" y="177"/>
                      </a:lnTo>
                      <a:lnTo>
                        <a:pt x="320" y="179"/>
                      </a:lnTo>
                      <a:lnTo>
                        <a:pt x="320" y="180"/>
                      </a:lnTo>
                      <a:lnTo>
                        <a:pt x="322" y="185"/>
                      </a:lnTo>
                      <a:lnTo>
                        <a:pt x="324" y="186"/>
                      </a:lnTo>
                      <a:lnTo>
                        <a:pt x="324" y="188"/>
                      </a:lnTo>
                      <a:lnTo>
                        <a:pt x="327" y="191"/>
                      </a:lnTo>
                      <a:lnTo>
                        <a:pt x="329" y="194"/>
                      </a:lnTo>
                      <a:lnTo>
                        <a:pt x="330" y="194"/>
                      </a:lnTo>
                      <a:lnTo>
                        <a:pt x="331" y="192"/>
                      </a:lnTo>
                      <a:lnTo>
                        <a:pt x="330" y="190"/>
                      </a:lnTo>
                      <a:lnTo>
                        <a:pt x="331" y="188"/>
                      </a:lnTo>
                      <a:lnTo>
                        <a:pt x="331" y="186"/>
                      </a:lnTo>
                      <a:lnTo>
                        <a:pt x="332" y="185"/>
                      </a:lnTo>
                      <a:lnTo>
                        <a:pt x="331" y="183"/>
                      </a:lnTo>
                      <a:lnTo>
                        <a:pt x="332" y="182"/>
                      </a:lnTo>
                      <a:lnTo>
                        <a:pt x="334" y="183"/>
                      </a:lnTo>
                      <a:lnTo>
                        <a:pt x="337" y="183"/>
                      </a:lnTo>
                      <a:lnTo>
                        <a:pt x="338" y="185"/>
                      </a:lnTo>
                      <a:lnTo>
                        <a:pt x="338" y="187"/>
                      </a:lnTo>
                      <a:lnTo>
                        <a:pt x="339" y="192"/>
                      </a:lnTo>
                      <a:lnTo>
                        <a:pt x="339" y="196"/>
                      </a:lnTo>
                      <a:lnTo>
                        <a:pt x="341" y="198"/>
                      </a:lnTo>
                      <a:lnTo>
                        <a:pt x="341" y="205"/>
                      </a:lnTo>
                      <a:lnTo>
                        <a:pt x="342" y="210"/>
                      </a:lnTo>
                      <a:lnTo>
                        <a:pt x="343" y="212"/>
                      </a:lnTo>
                      <a:lnTo>
                        <a:pt x="344" y="213"/>
                      </a:lnTo>
                      <a:lnTo>
                        <a:pt x="344" y="215"/>
                      </a:lnTo>
                      <a:lnTo>
                        <a:pt x="345" y="217"/>
                      </a:lnTo>
                      <a:lnTo>
                        <a:pt x="345" y="217"/>
                      </a:lnTo>
                      <a:lnTo>
                        <a:pt x="345" y="215"/>
                      </a:lnTo>
                      <a:lnTo>
                        <a:pt x="346" y="212"/>
                      </a:lnTo>
                      <a:lnTo>
                        <a:pt x="347" y="213"/>
                      </a:lnTo>
                      <a:lnTo>
                        <a:pt x="348" y="212"/>
                      </a:lnTo>
                      <a:lnTo>
                        <a:pt x="350" y="206"/>
                      </a:lnTo>
                      <a:lnTo>
                        <a:pt x="350" y="203"/>
                      </a:lnTo>
                      <a:lnTo>
                        <a:pt x="350" y="199"/>
                      </a:lnTo>
                      <a:lnTo>
                        <a:pt x="350" y="194"/>
                      </a:lnTo>
                      <a:lnTo>
                        <a:pt x="352" y="194"/>
                      </a:lnTo>
                      <a:lnTo>
                        <a:pt x="353" y="188"/>
                      </a:lnTo>
                      <a:lnTo>
                        <a:pt x="353" y="184"/>
                      </a:lnTo>
                      <a:lnTo>
                        <a:pt x="351" y="175"/>
                      </a:lnTo>
                      <a:lnTo>
                        <a:pt x="354" y="175"/>
                      </a:lnTo>
                      <a:lnTo>
                        <a:pt x="357" y="177"/>
                      </a:lnTo>
                      <a:lnTo>
                        <a:pt x="360" y="176"/>
                      </a:lnTo>
                      <a:lnTo>
                        <a:pt x="362" y="170"/>
                      </a:lnTo>
                      <a:lnTo>
                        <a:pt x="364" y="163"/>
                      </a:lnTo>
                      <a:lnTo>
                        <a:pt x="367" y="154"/>
                      </a:lnTo>
                      <a:lnTo>
                        <a:pt x="364" y="152"/>
                      </a:lnTo>
                      <a:lnTo>
                        <a:pt x="363" y="150"/>
                      </a:lnTo>
                      <a:lnTo>
                        <a:pt x="368" y="142"/>
                      </a:lnTo>
                      <a:lnTo>
                        <a:pt x="369" y="135"/>
                      </a:lnTo>
                      <a:lnTo>
                        <a:pt x="368" y="133"/>
                      </a:lnTo>
                      <a:lnTo>
                        <a:pt x="369" y="129"/>
                      </a:lnTo>
                      <a:lnTo>
                        <a:pt x="373" y="120"/>
                      </a:lnTo>
                      <a:lnTo>
                        <a:pt x="376" y="119"/>
                      </a:lnTo>
                      <a:lnTo>
                        <a:pt x="380" y="113"/>
                      </a:lnTo>
                      <a:lnTo>
                        <a:pt x="381" y="110"/>
                      </a:lnTo>
                      <a:lnTo>
                        <a:pt x="386" y="108"/>
                      </a:lnTo>
                      <a:lnTo>
                        <a:pt x="390" y="105"/>
                      </a:lnTo>
                      <a:lnTo>
                        <a:pt x="392" y="107"/>
                      </a:lnTo>
                      <a:lnTo>
                        <a:pt x="395" y="108"/>
                      </a:lnTo>
                      <a:lnTo>
                        <a:pt x="394" y="106"/>
                      </a:lnTo>
                      <a:lnTo>
                        <a:pt x="394" y="101"/>
                      </a:lnTo>
                      <a:lnTo>
                        <a:pt x="397" y="98"/>
                      </a:lnTo>
                      <a:lnTo>
                        <a:pt x="396" y="96"/>
                      </a:lnTo>
                      <a:lnTo>
                        <a:pt x="396" y="95"/>
                      </a:lnTo>
                      <a:lnTo>
                        <a:pt x="394" y="92"/>
                      </a:lnTo>
                      <a:lnTo>
                        <a:pt x="391" y="90"/>
                      </a:lnTo>
                      <a:lnTo>
                        <a:pt x="390" y="92"/>
                      </a:lnTo>
                      <a:lnTo>
                        <a:pt x="386" y="91"/>
                      </a:lnTo>
                      <a:lnTo>
                        <a:pt x="386" y="88"/>
                      </a:lnTo>
                      <a:lnTo>
                        <a:pt x="388" y="85"/>
                      </a:lnTo>
                      <a:lnTo>
                        <a:pt x="388" y="82"/>
                      </a:lnTo>
                      <a:lnTo>
                        <a:pt x="386" y="79"/>
                      </a:lnTo>
                      <a:lnTo>
                        <a:pt x="385" y="77"/>
                      </a:lnTo>
                      <a:lnTo>
                        <a:pt x="383" y="78"/>
                      </a:lnTo>
                      <a:lnTo>
                        <a:pt x="382" y="78"/>
                      </a:lnTo>
                      <a:lnTo>
                        <a:pt x="380" y="75"/>
                      </a:lnTo>
                      <a:lnTo>
                        <a:pt x="383" y="71"/>
                      </a:lnTo>
                      <a:lnTo>
                        <a:pt x="382" y="69"/>
                      </a:lnTo>
                      <a:lnTo>
                        <a:pt x="380" y="70"/>
                      </a:lnTo>
                      <a:lnTo>
                        <a:pt x="379" y="67"/>
                      </a:lnTo>
                      <a:lnTo>
                        <a:pt x="376" y="66"/>
                      </a:lnTo>
                      <a:lnTo>
                        <a:pt x="370" y="71"/>
                      </a:lnTo>
                      <a:lnTo>
                        <a:pt x="371" y="74"/>
                      </a:lnTo>
                      <a:lnTo>
                        <a:pt x="369" y="75"/>
                      </a:lnTo>
                      <a:lnTo>
                        <a:pt x="364" y="73"/>
                      </a:lnTo>
                      <a:lnTo>
                        <a:pt x="360" y="75"/>
                      </a:lnTo>
                      <a:lnTo>
                        <a:pt x="358" y="70"/>
                      </a:lnTo>
                      <a:lnTo>
                        <a:pt x="355" y="73"/>
                      </a:lnTo>
                      <a:lnTo>
                        <a:pt x="352" y="73"/>
                      </a:lnTo>
                      <a:lnTo>
                        <a:pt x="352" y="77"/>
                      </a:lnTo>
                      <a:lnTo>
                        <a:pt x="349" y="82"/>
                      </a:lnTo>
                      <a:lnTo>
                        <a:pt x="344" y="83"/>
                      </a:lnTo>
                      <a:lnTo>
                        <a:pt x="341" y="84"/>
                      </a:lnTo>
                      <a:lnTo>
                        <a:pt x="338" y="87"/>
                      </a:lnTo>
                      <a:lnTo>
                        <a:pt x="338" y="91"/>
                      </a:lnTo>
                      <a:lnTo>
                        <a:pt x="334" y="92"/>
                      </a:lnTo>
                      <a:lnTo>
                        <a:pt x="334" y="94"/>
                      </a:lnTo>
                      <a:lnTo>
                        <a:pt x="333" y="93"/>
                      </a:lnTo>
                      <a:lnTo>
                        <a:pt x="331" y="95"/>
                      </a:lnTo>
                      <a:lnTo>
                        <a:pt x="329" y="99"/>
                      </a:lnTo>
                      <a:lnTo>
                        <a:pt x="327" y="99"/>
                      </a:lnTo>
                      <a:lnTo>
                        <a:pt x="321" y="101"/>
                      </a:lnTo>
                      <a:lnTo>
                        <a:pt x="320" y="101"/>
                      </a:lnTo>
                      <a:lnTo>
                        <a:pt x="319" y="105"/>
                      </a:lnTo>
                      <a:lnTo>
                        <a:pt x="319" y="109"/>
                      </a:lnTo>
                      <a:lnTo>
                        <a:pt x="324" y="111"/>
                      </a:lnTo>
                      <a:lnTo>
                        <a:pt x="324" y="116"/>
                      </a:lnTo>
                      <a:lnTo>
                        <a:pt x="324" y="118"/>
                      </a:lnTo>
                      <a:lnTo>
                        <a:pt x="318" y="120"/>
                      </a:lnTo>
                      <a:lnTo>
                        <a:pt x="314" y="120"/>
                      </a:lnTo>
                      <a:lnTo>
                        <a:pt x="309" y="122"/>
                      </a:lnTo>
                      <a:lnTo>
                        <a:pt x="306" y="120"/>
                      </a:lnTo>
                      <a:lnTo>
                        <a:pt x="303" y="121"/>
                      </a:lnTo>
                      <a:lnTo>
                        <a:pt x="300" y="125"/>
                      </a:lnTo>
                      <a:lnTo>
                        <a:pt x="296" y="125"/>
                      </a:lnTo>
                      <a:lnTo>
                        <a:pt x="289" y="120"/>
                      </a:lnTo>
                      <a:lnTo>
                        <a:pt x="287" y="122"/>
                      </a:lnTo>
                      <a:lnTo>
                        <a:pt x="282" y="120"/>
                      </a:lnTo>
                      <a:lnTo>
                        <a:pt x="280" y="115"/>
                      </a:lnTo>
                      <a:lnTo>
                        <a:pt x="281" y="113"/>
                      </a:lnTo>
                      <a:lnTo>
                        <a:pt x="281" y="109"/>
                      </a:lnTo>
                      <a:lnTo>
                        <a:pt x="281" y="109"/>
                      </a:lnTo>
                      <a:lnTo>
                        <a:pt x="279" y="106"/>
                      </a:lnTo>
                      <a:lnTo>
                        <a:pt x="278" y="102"/>
                      </a:lnTo>
                      <a:lnTo>
                        <a:pt x="276" y="99"/>
                      </a:lnTo>
                      <a:lnTo>
                        <a:pt x="273" y="99"/>
                      </a:lnTo>
                      <a:lnTo>
                        <a:pt x="271" y="102"/>
                      </a:lnTo>
                      <a:lnTo>
                        <a:pt x="270" y="102"/>
                      </a:lnTo>
                      <a:lnTo>
                        <a:pt x="271" y="105"/>
                      </a:lnTo>
                      <a:lnTo>
                        <a:pt x="270" y="113"/>
                      </a:lnTo>
                      <a:lnTo>
                        <a:pt x="272" y="120"/>
                      </a:lnTo>
                      <a:lnTo>
                        <a:pt x="272" y="128"/>
                      </a:lnTo>
                      <a:lnTo>
                        <a:pt x="263" y="130"/>
                      </a:lnTo>
                      <a:lnTo>
                        <a:pt x="258" y="127"/>
                      </a:lnTo>
                      <a:lnTo>
                        <a:pt x="255" y="128"/>
                      </a:lnTo>
                      <a:lnTo>
                        <a:pt x="242" y="123"/>
                      </a:lnTo>
                      <a:lnTo>
                        <a:pt x="237" y="123"/>
                      </a:lnTo>
                      <a:lnTo>
                        <a:pt x="234" y="125"/>
                      </a:lnTo>
                      <a:lnTo>
                        <a:pt x="227" y="123"/>
                      </a:lnTo>
                      <a:lnTo>
                        <a:pt x="223" y="119"/>
                      </a:lnTo>
                      <a:lnTo>
                        <a:pt x="223" y="114"/>
                      </a:lnTo>
                      <a:lnTo>
                        <a:pt x="216" y="113"/>
                      </a:lnTo>
                      <a:lnTo>
                        <a:pt x="209" y="115"/>
                      </a:lnTo>
                      <a:lnTo>
                        <a:pt x="206" y="112"/>
                      </a:lnTo>
                      <a:lnTo>
                        <a:pt x="199" y="113"/>
                      </a:lnTo>
                      <a:lnTo>
                        <a:pt x="194" y="109"/>
                      </a:lnTo>
                      <a:lnTo>
                        <a:pt x="190" y="109"/>
                      </a:lnTo>
                      <a:lnTo>
                        <a:pt x="188" y="107"/>
                      </a:lnTo>
                      <a:lnTo>
                        <a:pt x="182" y="106"/>
                      </a:lnTo>
                      <a:lnTo>
                        <a:pt x="178" y="99"/>
                      </a:lnTo>
                      <a:lnTo>
                        <a:pt x="171" y="94"/>
                      </a:lnTo>
                      <a:lnTo>
                        <a:pt x="167" y="92"/>
                      </a:lnTo>
                      <a:lnTo>
                        <a:pt x="164" y="90"/>
                      </a:lnTo>
                      <a:lnTo>
                        <a:pt x="161" y="90"/>
                      </a:lnTo>
                      <a:lnTo>
                        <a:pt x="159" y="88"/>
                      </a:lnTo>
                      <a:lnTo>
                        <a:pt x="156" y="87"/>
                      </a:lnTo>
                      <a:lnTo>
                        <a:pt x="155" y="83"/>
                      </a:lnTo>
                      <a:lnTo>
                        <a:pt x="158" y="77"/>
                      </a:lnTo>
                      <a:lnTo>
                        <a:pt x="158" y="72"/>
                      </a:lnTo>
                      <a:lnTo>
                        <a:pt x="161" y="62"/>
                      </a:lnTo>
                      <a:lnTo>
                        <a:pt x="161" y="57"/>
                      </a:lnTo>
                      <a:lnTo>
                        <a:pt x="160" y="57"/>
                      </a:lnTo>
                      <a:lnTo>
                        <a:pt x="159" y="54"/>
                      </a:lnTo>
                      <a:lnTo>
                        <a:pt x="157" y="54"/>
                      </a:lnTo>
                      <a:lnTo>
                        <a:pt x="155" y="50"/>
                      </a:lnTo>
                      <a:lnTo>
                        <a:pt x="153" y="49"/>
                      </a:lnTo>
                      <a:lnTo>
                        <a:pt x="150" y="45"/>
                      </a:lnTo>
                      <a:lnTo>
                        <a:pt x="147" y="44"/>
                      </a:lnTo>
                      <a:lnTo>
                        <a:pt x="145" y="43"/>
                      </a:lnTo>
                      <a:lnTo>
                        <a:pt x="142" y="43"/>
                      </a:lnTo>
                      <a:lnTo>
                        <a:pt x="140" y="46"/>
                      </a:lnTo>
                      <a:lnTo>
                        <a:pt x="137" y="44"/>
                      </a:lnTo>
                      <a:lnTo>
                        <a:pt x="137" y="41"/>
                      </a:lnTo>
                      <a:lnTo>
                        <a:pt x="135" y="40"/>
                      </a:lnTo>
                      <a:lnTo>
                        <a:pt x="135" y="37"/>
                      </a:lnTo>
                      <a:lnTo>
                        <a:pt x="133" y="34"/>
                      </a:lnTo>
                      <a:lnTo>
                        <a:pt x="132" y="33"/>
                      </a:lnTo>
                      <a:lnTo>
                        <a:pt x="133" y="31"/>
                      </a:lnTo>
                      <a:lnTo>
                        <a:pt x="131" y="28"/>
                      </a:lnTo>
                      <a:lnTo>
                        <a:pt x="132" y="21"/>
                      </a:lnTo>
                      <a:lnTo>
                        <a:pt x="128" y="19"/>
                      </a:lnTo>
                      <a:lnTo>
                        <a:pt x="128" y="16"/>
                      </a:lnTo>
                      <a:lnTo>
                        <a:pt x="127" y="14"/>
                      </a:lnTo>
                      <a:lnTo>
                        <a:pt x="127" y="14"/>
                      </a:lnTo>
                      <a:lnTo>
                        <a:pt x="121" y="9"/>
                      </a:lnTo>
                      <a:lnTo>
                        <a:pt x="118" y="10"/>
                      </a:lnTo>
                      <a:lnTo>
                        <a:pt x="116" y="6"/>
                      </a:lnTo>
                      <a:lnTo>
                        <a:pt x="113" y="3"/>
                      </a:lnTo>
                      <a:lnTo>
                        <a:pt x="109" y="6"/>
                      </a:lnTo>
                      <a:lnTo>
                        <a:pt x="101" y="0"/>
                      </a:lnTo>
                      <a:lnTo>
                        <a:pt x="98" y="0"/>
                      </a:lnTo>
                      <a:lnTo>
                        <a:pt x="96" y="4"/>
                      </a:lnTo>
                      <a:lnTo>
                        <a:pt x="92" y="4"/>
                      </a:lnTo>
                      <a:lnTo>
                        <a:pt x="88" y="9"/>
                      </a:lnTo>
                      <a:lnTo>
                        <a:pt x="84" y="17"/>
                      </a:lnTo>
                      <a:lnTo>
                        <a:pt x="83" y="18"/>
                      </a:lnTo>
                      <a:lnTo>
                        <a:pt x="81" y="22"/>
                      </a:lnTo>
                      <a:lnTo>
                        <a:pt x="78" y="22"/>
                      </a:lnTo>
                      <a:lnTo>
                        <a:pt x="76" y="23"/>
                      </a:lnTo>
                      <a:lnTo>
                        <a:pt x="73" y="25"/>
                      </a:lnTo>
                      <a:lnTo>
                        <a:pt x="69" y="30"/>
                      </a:lnTo>
                      <a:lnTo>
                        <a:pt x="70" y="31"/>
                      </a:lnTo>
                      <a:lnTo>
                        <a:pt x="71" y="37"/>
                      </a:lnTo>
                      <a:lnTo>
                        <a:pt x="71" y="46"/>
                      </a:lnTo>
                      <a:lnTo>
                        <a:pt x="70" y="50"/>
                      </a:lnTo>
                      <a:lnTo>
                        <a:pt x="68" y="52"/>
                      </a:lnTo>
                      <a:lnTo>
                        <a:pt x="64" y="58"/>
                      </a:lnTo>
                      <a:lnTo>
                        <a:pt x="65" y="59"/>
                      </a:lnTo>
                      <a:lnTo>
                        <a:pt x="65" y="62"/>
                      </a:lnTo>
                      <a:lnTo>
                        <a:pt x="64" y="67"/>
                      </a:lnTo>
                      <a:lnTo>
                        <a:pt x="60" y="69"/>
                      </a:lnTo>
                      <a:lnTo>
                        <a:pt x="57" y="75"/>
                      </a:lnTo>
                      <a:lnTo>
                        <a:pt x="56" y="80"/>
                      </a:lnTo>
                      <a:lnTo>
                        <a:pt x="54" y="84"/>
                      </a:lnTo>
                      <a:lnTo>
                        <a:pt x="47" y="89"/>
                      </a:lnTo>
                      <a:lnTo>
                        <a:pt x="45" y="99"/>
                      </a:lnTo>
                      <a:lnTo>
                        <a:pt x="40" y="106"/>
                      </a:lnTo>
                      <a:lnTo>
                        <a:pt x="33" y="106"/>
                      </a:lnTo>
                      <a:lnTo>
                        <a:pt x="28" y="109"/>
                      </a:lnTo>
                      <a:lnTo>
                        <a:pt x="26" y="109"/>
                      </a:lnTo>
                      <a:lnTo>
                        <a:pt x="25" y="106"/>
                      </a:lnTo>
                      <a:lnTo>
                        <a:pt x="22" y="103"/>
                      </a:lnTo>
                      <a:lnTo>
                        <a:pt x="20" y="106"/>
                      </a:lnTo>
                      <a:lnTo>
                        <a:pt x="17" y="107"/>
                      </a:lnTo>
                      <a:lnTo>
                        <a:pt x="17" y="110"/>
                      </a:lnTo>
                      <a:lnTo>
                        <a:pt x="13" y="116"/>
                      </a:lnTo>
                      <a:lnTo>
                        <a:pt x="11" y="117"/>
                      </a:lnTo>
                      <a:lnTo>
                        <a:pt x="9" y="124"/>
                      </a:lnTo>
                      <a:lnTo>
                        <a:pt x="9" y="128"/>
                      </a:lnTo>
                      <a:lnTo>
                        <a:pt x="11" y="128"/>
                      </a:lnTo>
                      <a:lnTo>
                        <a:pt x="14" y="130"/>
                      </a:lnTo>
                      <a:lnTo>
                        <a:pt x="16" y="128"/>
                      </a:lnTo>
                      <a:lnTo>
                        <a:pt x="19" y="129"/>
                      </a:lnTo>
                      <a:lnTo>
                        <a:pt x="20" y="134"/>
                      </a:lnTo>
                      <a:lnTo>
                        <a:pt x="20" y="138"/>
                      </a:lnTo>
                      <a:lnTo>
                        <a:pt x="21" y="144"/>
                      </a:lnTo>
                      <a:lnTo>
                        <a:pt x="26" y="148"/>
                      </a:lnTo>
                      <a:lnTo>
                        <a:pt x="28" y="148"/>
                      </a:lnTo>
                      <a:lnTo>
                        <a:pt x="30" y="150"/>
                      </a:lnTo>
                      <a:lnTo>
                        <a:pt x="29" y="152"/>
                      </a:lnTo>
                      <a:lnTo>
                        <a:pt x="33" y="156"/>
                      </a:lnTo>
                      <a:lnTo>
                        <a:pt x="36" y="167"/>
                      </a:lnTo>
                      <a:lnTo>
                        <a:pt x="35" y="169"/>
                      </a:lnTo>
                      <a:lnTo>
                        <a:pt x="36" y="171"/>
                      </a:lnTo>
                      <a:lnTo>
                        <a:pt x="33" y="172"/>
                      </a:lnTo>
                      <a:lnTo>
                        <a:pt x="30" y="175"/>
                      </a:lnTo>
                      <a:lnTo>
                        <a:pt x="29" y="172"/>
                      </a:lnTo>
                      <a:lnTo>
                        <a:pt x="30" y="170"/>
                      </a:lnTo>
                      <a:lnTo>
                        <a:pt x="27" y="172"/>
                      </a:lnTo>
                      <a:lnTo>
                        <a:pt x="26" y="173"/>
                      </a:lnTo>
                      <a:lnTo>
                        <a:pt x="20" y="175"/>
                      </a:lnTo>
                      <a:lnTo>
                        <a:pt x="10" y="175"/>
                      </a:lnTo>
                      <a:lnTo>
                        <a:pt x="8" y="176"/>
                      </a:lnTo>
                      <a:lnTo>
                        <a:pt x="6" y="175"/>
                      </a:lnTo>
                      <a:lnTo>
                        <a:pt x="5" y="180"/>
                      </a:lnTo>
                      <a:lnTo>
                        <a:pt x="3" y="180"/>
                      </a:lnTo>
                      <a:lnTo>
                        <a:pt x="0" y="182"/>
                      </a:lnTo>
                      <a:lnTo>
                        <a:pt x="0" y="187"/>
                      </a:lnTo>
                      <a:lnTo>
                        <a:pt x="4" y="184"/>
                      </a:lnTo>
                      <a:lnTo>
                        <a:pt x="8" y="183"/>
                      </a:lnTo>
                      <a:lnTo>
                        <a:pt x="5" y="185"/>
                      </a:lnTo>
                      <a:lnTo>
                        <a:pt x="2" y="189"/>
                      </a:lnTo>
                      <a:lnTo>
                        <a:pt x="2" y="193"/>
                      </a:lnTo>
                      <a:lnTo>
                        <a:pt x="3" y="194"/>
                      </a:lnTo>
                      <a:lnTo>
                        <a:pt x="8" y="199"/>
                      </a:lnTo>
                      <a:lnTo>
                        <a:pt x="17" y="203"/>
                      </a:lnTo>
                      <a:lnTo>
                        <a:pt x="19" y="203"/>
                      </a:lnTo>
                      <a:lnTo>
                        <a:pt x="23" y="203"/>
                      </a:lnTo>
                      <a:lnTo>
                        <a:pt x="29" y="199"/>
                      </a:lnTo>
                      <a:lnTo>
                        <a:pt x="29" y="198"/>
                      </a:lnTo>
                      <a:lnTo>
                        <a:pt x="29" y="197"/>
                      </a:lnTo>
                      <a:lnTo>
                        <a:pt x="29" y="197"/>
                      </a:lnTo>
                      <a:lnTo>
                        <a:pt x="33" y="198"/>
                      </a:lnTo>
                      <a:lnTo>
                        <a:pt x="31" y="201"/>
                      </a:lnTo>
                      <a:lnTo>
                        <a:pt x="30" y="201"/>
                      </a:lnTo>
                      <a:lnTo>
                        <a:pt x="28" y="206"/>
                      </a:lnTo>
                      <a:lnTo>
                        <a:pt x="26" y="206"/>
                      </a:lnTo>
                      <a:lnTo>
                        <a:pt x="20" y="211"/>
                      </a:lnTo>
                      <a:lnTo>
                        <a:pt x="20" y="213"/>
                      </a:lnTo>
                      <a:lnTo>
                        <a:pt x="19" y="211"/>
                      </a:lnTo>
                      <a:lnTo>
                        <a:pt x="17" y="212"/>
                      </a:lnTo>
                      <a:lnTo>
                        <a:pt x="16" y="213"/>
                      </a:lnTo>
                      <a:lnTo>
                        <a:pt x="13" y="213"/>
                      </a:lnTo>
                      <a:lnTo>
                        <a:pt x="13" y="209"/>
                      </a:lnTo>
                      <a:lnTo>
                        <a:pt x="12" y="210"/>
                      </a:lnTo>
                      <a:lnTo>
                        <a:pt x="12" y="209"/>
                      </a:lnTo>
                      <a:lnTo>
                        <a:pt x="9" y="209"/>
                      </a:lnTo>
                      <a:lnTo>
                        <a:pt x="9" y="211"/>
                      </a:lnTo>
                      <a:lnTo>
                        <a:pt x="9" y="213"/>
                      </a:lnTo>
                      <a:lnTo>
                        <a:pt x="16" y="220"/>
                      </a:lnTo>
                      <a:lnTo>
                        <a:pt x="18" y="222"/>
                      </a:lnTo>
                      <a:lnTo>
                        <a:pt x="19" y="222"/>
                      </a:lnTo>
                      <a:lnTo>
                        <a:pt x="19" y="223"/>
                      </a:lnTo>
                      <a:lnTo>
                        <a:pt x="23" y="230"/>
                      </a:lnTo>
                      <a:lnTo>
                        <a:pt x="34" y="241"/>
                      </a:lnTo>
                      <a:lnTo>
                        <a:pt x="40" y="242"/>
                      </a:lnTo>
                      <a:lnTo>
                        <a:pt x="43" y="241"/>
                      </a:lnTo>
                      <a:lnTo>
                        <a:pt x="50" y="235"/>
                      </a:lnTo>
                      <a:lnTo>
                        <a:pt x="55" y="232"/>
                      </a:lnTo>
                      <a:lnTo>
                        <a:pt x="55" y="230"/>
                      </a:lnTo>
                      <a:lnTo>
                        <a:pt x="57" y="227"/>
                      </a:lnTo>
                      <a:lnTo>
                        <a:pt x="58" y="221"/>
                      </a:lnTo>
                      <a:lnTo>
                        <a:pt x="56" y="218"/>
                      </a:lnTo>
                      <a:lnTo>
                        <a:pt x="57" y="212"/>
                      </a:lnTo>
                      <a:lnTo>
                        <a:pt x="58" y="208"/>
                      </a:lnTo>
                      <a:lnTo>
                        <a:pt x="58" y="206"/>
                      </a:lnTo>
                      <a:lnTo>
                        <a:pt x="60" y="209"/>
                      </a:lnTo>
                      <a:lnTo>
                        <a:pt x="63" y="209"/>
                      </a:lnTo>
                      <a:lnTo>
                        <a:pt x="64" y="210"/>
                      </a:lnTo>
                      <a:lnTo>
                        <a:pt x="67" y="207"/>
                      </a:lnTo>
                      <a:lnTo>
                        <a:pt x="66" y="210"/>
                      </a:lnTo>
                      <a:lnTo>
                        <a:pt x="64" y="213"/>
                      </a:lnTo>
                      <a:lnTo>
                        <a:pt x="61" y="212"/>
                      </a:lnTo>
                      <a:lnTo>
                        <a:pt x="61" y="213"/>
                      </a:lnTo>
                      <a:lnTo>
                        <a:pt x="61" y="216"/>
                      </a:lnTo>
                      <a:lnTo>
                        <a:pt x="62" y="219"/>
                      </a:lnTo>
                      <a:lnTo>
                        <a:pt x="61" y="222"/>
                      </a:lnTo>
                      <a:lnTo>
                        <a:pt x="63" y="222"/>
                      </a:lnTo>
                      <a:lnTo>
                        <a:pt x="67" y="222"/>
                      </a:lnTo>
                      <a:lnTo>
                        <a:pt x="69" y="222"/>
                      </a:lnTo>
                      <a:lnTo>
                        <a:pt x="67" y="222"/>
                      </a:lnTo>
                      <a:lnTo>
                        <a:pt x="66" y="224"/>
                      </a:lnTo>
                      <a:lnTo>
                        <a:pt x="63" y="227"/>
                      </a:lnTo>
                      <a:lnTo>
                        <a:pt x="64" y="234"/>
                      </a:lnTo>
                      <a:lnTo>
                        <a:pt x="65" y="236"/>
                      </a:lnTo>
                      <a:lnTo>
                        <a:pt x="67" y="241"/>
                      </a:lnTo>
                      <a:lnTo>
                        <a:pt x="67" y="245"/>
                      </a:lnTo>
                      <a:lnTo>
                        <a:pt x="65" y="249"/>
                      </a:lnTo>
                      <a:lnTo>
                        <a:pt x="66" y="252"/>
                      </a:lnTo>
                      <a:lnTo>
                        <a:pt x="68" y="254"/>
                      </a:lnTo>
                      <a:lnTo>
                        <a:pt x="65" y="255"/>
                      </a:lnTo>
                      <a:lnTo>
                        <a:pt x="66" y="261"/>
                      </a:lnTo>
                      <a:lnTo>
                        <a:pt x="71" y="270"/>
                      </a:lnTo>
                      <a:lnTo>
                        <a:pt x="71" y="273"/>
                      </a:lnTo>
                      <a:lnTo>
                        <a:pt x="72" y="276"/>
                      </a:lnTo>
                      <a:lnTo>
                        <a:pt x="70" y="276"/>
                      </a:lnTo>
                      <a:lnTo>
                        <a:pt x="70" y="280"/>
                      </a:lnTo>
                      <a:lnTo>
                        <a:pt x="74" y="286"/>
                      </a:lnTo>
                      <a:lnTo>
                        <a:pt x="71" y="287"/>
                      </a:lnTo>
                      <a:lnTo>
                        <a:pt x="74" y="292"/>
                      </a:lnTo>
                      <a:lnTo>
                        <a:pt x="74" y="296"/>
                      </a:lnTo>
                      <a:lnTo>
                        <a:pt x="80" y="310"/>
                      </a:lnTo>
                      <a:lnTo>
                        <a:pt x="80" y="320"/>
                      </a:lnTo>
                      <a:lnTo>
                        <a:pt x="82" y="327"/>
                      </a:lnTo>
                      <a:lnTo>
                        <a:pt x="85" y="329"/>
                      </a:lnTo>
                      <a:lnTo>
                        <a:pt x="85" y="334"/>
                      </a:lnTo>
                      <a:lnTo>
                        <a:pt x="87" y="335"/>
                      </a:lnTo>
                      <a:lnTo>
                        <a:pt x="88" y="337"/>
                      </a:lnTo>
                      <a:lnTo>
                        <a:pt x="91" y="344"/>
                      </a:lnTo>
                      <a:lnTo>
                        <a:pt x="92" y="344"/>
                      </a:lnTo>
                      <a:lnTo>
                        <a:pt x="92" y="347"/>
                      </a:lnTo>
                      <a:lnTo>
                        <a:pt x="95" y="351"/>
                      </a:lnTo>
                      <a:lnTo>
                        <a:pt x="96" y="352"/>
                      </a:lnTo>
                      <a:lnTo>
                        <a:pt x="96" y="358"/>
                      </a:lnTo>
                      <a:lnTo>
                        <a:pt x="98" y="361"/>
                      </a:lnTo>
                      <a:lnTo>
                        <a:pt x="99" y="365"/>
                      </a:lnTo>
                      <a:lnTo>
                        <a:pt x="100" y="370"/>
                      </a:lnTo>
                      <a:lnTo>
                        <a:pt x="102" y="378"/>
                      </a:lnTo>
                      <a:lnTo>
                        <a:pt x="104" y="380"/>
                      </a:lnTo>
                      <a:lnTo>
                        <a:pt x="105" y="387"/>
                      </a:lnTo>
                      <a:lnTo>
                        <a:pt x="106" y="389"/>
                      </a:lnTo>
                      <a:lnTo>
                        <a:pt x="108" y="393"/>
                      </a:lnTo>
                      <a:lnTo>
                        <a:pt x="112" y="398"/>
                      </a:lnTo>
                      <a:lnTo>
                        <a:pt x="113" y="398"/>
                      </a:lnTo>
                      <a:lnTo>
                        <a:pt x="115" y="403"/>
                      </a:lnTo>
                      <a:lnTo>
                        <a:pt x="119" y="409"/>
                      </a:lnTo>
                      <a:lnTo>
                        <a:pt x="120" y="414"/>
                      </a:lnTo>
                      <a:lnTo>
                        <a:pt x="122" y="419"/>
                      </a:lnTo>
                      <a:lnTo>
                        <a:pt x="123" y="420"/>
                      </a:lnTo>
                      <a:lnTo>
                        <a:pt x="123" y="423"/>
                      </a:lnTo>
                      <a:lnTo>
                        <a:pt x="126" y="430"/>
                      </a:lnTo>
                      <a:lnTo>
                        <a:pt x="128" y="436"/>
                      </a:lnTo>
                      <a:lnTo>
                        <a:pt x="128" y="443"/>
                      </a:lnTo>
                      <a:lnTo>
                        <a:pt x="133" y="456"/>
                      </a:lnTo>
                      <a:lnTo>
                        <a:pt x="137" y="462"/>
                      </a:lnTo>
                      <a:lnTo>
                        <a:pt x="141" y="465"/>
                      </a:lnTo>
                      <a:lnTo>
                        <a:pt x="146" y="465"/>
                      </a:lnTo>
                      <a:lnTo>
                        <a:pt x="151" y="462"/>
                      </a:lnTo>
                      <a:lnTo>
                        <a:pt x="153" y="457"/>
                      </a:lnTo>
                      <a:lnTo>
                        <a:pt x="152" y="456"/>
                      </a:lnTo>
                      <a:lnTo>
                        <a:pt x="153" y="455"/>
                      </a:lnTo>
                      <a:lnTo>
                        <a:pt x="153" y="453"/>
                      </a:lnTo>
                      <a:lnTo>
                        <a:pt x="154" y="450"/>
                      </a:lnTo>
                      <a:lnTo>
                        <a:pt x="160" y="448"/>
                      </a:lnTo>
                      <a:lnTo>
                        <a:pt x="161" y="448"/>
                      </a:lnTo>
                      <a:lnTo>
                        <a:pt x="167" y="445"/>
                      </a:lnTo>
                      <a:lnTo>
                        <a:pt x="169" y="446"/>
                      </a:lnTo>
                      <a:lnTo>
                        <a:pt x="169" y="448"/>
                      </a:lnTo>
                      <a:lnTo>
                        <a:pt x="169" y="447"/>
                      </a:lnTo>
                      <a:lnTo>
                        <a:pt x="169" y="445"/>
                      </a:lnTo>
                      <a:lnTo>
                        <a:pt x="164" y="443"/>
                      </a:lnTo>
                      <a:lnTo>
                        <a:pt x="164" y="441"/>
                      </a:lnTo>
                      <a:lnTo>
                        <a:pt x="165" y="438"/>
                      </a:lnTo>
                      <a:lnTo>
                        <a:pt x="169" y="433"/>
                      </a:lnTo>
                      <a:lnTo>
                        <a:pt x="168" y="431"/>
                      </a:lnTo>
                      <a:lnTo>
                        <a:pt x="170" y="428"/>
                      </a:lnTo>
                      <a:lnTo>
                        <a:pt x="173" y="427"/>
                      </a:lnTo>
                      <a:lnTo>
                        <a:pt x="175" y="428"/>
                      </a:lnTo>
                      <a:lnTo>
                        <a:pt x="178" y="427"/>
                      </a:lnTo>
                      <a:lnTo>
                        <a:pt x="178" y="423"/>
                      </a:lnTo>
                      <a:lnTo>
                        <a:pt x="176" y="409"/>
                      </a:lnTo>
                      <a:lnTo>
                        <a:pt x="175" y="406"/>
                      </a:lnTo>
                      <a:lnTo>
                        <a:pt x="175" y="399"/>
                      </a:lnTo>
                      <a:lnTo>
                        <a:pt x="178" y="392"/>
                      </a:lnTo>
                      <a:lnTo>
                        <a:pt x="182" y="381"/>
                      </a:lnTo>
                      <a:lnTo>
                        <a:pt x="182" y="372"/>
                      </a:lnTo>
                      <a:lnTo>
                        <a:pt x="178" y="371"/>
                      </a:lnTo>
                      <a:lnTo>
                        <a:pt x="178" y="358"/>
                      </a:lnTo>
                      <a:lnTo>
                        <a:pt x="178" y="354"/>
                      </a:lnTo>
                      <a:lnTo>
                        <a:pt x="180" y="351"/>
                      </a:lnTo>
                      <a:lnTo>
                        <a:pt x="178" y="342"/>
                      </a:lnTo>
                      <a:lnTo>
                        <a:pt x="177" y="336"/>
                      </a:lnTo>
                      <a:lnTo>
                        <a:pt x="178" y="333"/>
                      </a:lnTo>
                      <a:lnTo>
                        <a:pt x="183" y="327"/>
                      </a:lnTo>
                      <a:lnTo>
                        <a:pt x="185" y="327"/>
                      </a:lnTo>
                      <a:lnTo>
                        <a:pt x="186" y="330"/>
                      </a:lnTo>
                      <a:lnTo>
                        <a:pt x="188" y="330"/>
                      </a:lnTo>
                      <a:lnTo>
                        <a:pt x="192" y="324"/>
                      </a:lnTo>
                      <a:lnTo>
                        <a:pt x="192" y="320"/>
                      </a:lnTo>
                      <a:lnTo>
                        <a:pt x="195" y="318"/>
                      </a:lnTo>
                      <a:lnTo>
                        <a:pt x="201" y="319"/>
                      </a:lnTo>
                      <a:lnTo>
                        <a:pt x="204" y="317"/>
                      </a:lnTo>
                      <a:lnTo>
                        <a:pt x="206" y="312"/>
                      </a:lnTo>
                      <a:lnTo>
                        <a:pt x="206" y="308"/>
                      </a:lnTo>
                      <a:lnTo>
                        <a:pt x="206" y="305"/>
                      </a:lnTo>
                      <a:lnTo>
                        <a:pt x="210" y="301"/>
                      </a:lnTo>
                      <a:lnTo>
                        <a:pt x="216" y="299"/>
                      </a:lnTo>
                      <a:lnTo>
                        <a:pt x="219" y="295"/>
                      </a:lnTo>
                      <a:lnTo>
                        <a:pt x="220" y="291"/>
                      </a:lnTo>
                      <a:lnTo>
                        <a:pt x="234" y="279"/>
                      </a:lnTo>
                      <a:lnTo>
                        <a:pt x="236" y="270"/>
                      </a:lnTo>
                      <a:lnTo>
                        <a:pt x="245" y="260"/>
                      </a:lnTo>
                      <a:lnTo>
                        <a:pt x="244" y="259"/>
                      </a:lnTo>
                      <a:lnTo>
                        <a:pt x="244" y="261"/>
                      </a:lnTo>
                      <a:lnTo>
                        <a:pt x="241" y="261"/>
                      </a:lnTo>
                      <a:lnTo>
                        <a:pt x="242" y="257"/>
                      </a:lnTo>
                      <a:lnTo>
                        <a:pt x="243" y="257"/>
                      </a:lnTo>
                      <a:lnTo>
                        <a:pt x="246" y="255"/>
                      </a:lnTo>
                      <a:lnTo>
                        <a:pt x="247" y="255"/>
                      </a:lnTo>
                      <a:lnTo>
                        <a:pt x="248" y="255"/>
                      </a:lnTo>
                      <a:lnTo>
                        <a:pt x="248" y="257"/>
                      </a:lnTo>
                      <a:lnTo>
                        <a:pt x="248" y="258"/>
                      </a:lnTo>
                      <a:lnTo>
                        <a:pt x="256" y="254"/>
                      </a:lnTo>
                      <a:lnTo>
                        <a:pt x="256" y="251"/>
                      </a:lnTo>
                      <a:lnTo>
                        <a:pt x="261" y="247"/>
                      </a:lnTo>
                      <a:lnTo>
                        <a:pt x="261" y="245"/>
                      </a:lnTo>
                      <a:lnTo>
                        <a:pt x="262" y="244"/>
                      </a:lnTo>
                      <a:lnTo>
                        <a:pt x="263" y="242"/>
                      </a:lnTo>
                      <a:lnTo>
                        <a:pt x="266" y="238"/>
                      </a:lnTo>
                      <a:lnTo>
                        <a:pt x="265" y="238"/>
                      </a:lnTo>
                      <a:lnTo>
                        <a:pt x="265" y="237"/>
                      </a:lnTo>
                      <a:lnTo>
                        <a:pt x="264" y="234"/>
                      </a:lnTo>
                      <a:lnTo>
                        <a:pt x="263" y="231"/>
                      </a:lnTo>
                      <a:lnTo>
                        <a:pt x="265" y="228"/>
                      </a:lnTo>
                      <a:lnTo>
                        <a:pt x="265" y="225"/>
                      </a:lnTo>
                      <a:lnTo>
                        <a:pt x="267" y="223"/>
                      </a:lnTo>
                      <a:lnTo>
                        <a:pt x="275" y="220"/>
                      </a:lnTo>
                      <a:lnTo>
                        <a:pt x="278" y="217"/>
                      </a:lnTo>
                      <a:lnTo>
                        <a:pt x="278" y="215"/>
                      </a:lnTo>
                      <a:lnTo>
                        <a:pt x="279" y="213"/>
                      </a:lnTo>
                      <a:lnTo>
                        <a:pt x="279" y="211"/>
                      </a:lnTo>
                      <a:lnTo>
                        <a:pt x="279" y="210"/>
                      </a:lnTo>
                      <a:lnTo>
                        <a:pt x="277" y="210"/>
                      </a:lnTo>
                      <a:lnTo>
                        <a:pt x="277" y="208"/>
                      </a:lnTo>
                      <a:lnTo>
                        <a:pt x="279" y="208"/>
                      </a:lnTo>
                      <a:lnTo>
                        <a:pt x="281" y="210"/>
                      </a:lnTo>
                      <a:lnTo>
                        <a:pt x="281" y="213"/>
                      </a:lnTo>
                      <a:lnTo>
                        <a:pt x="282" y="217"/>
                      </a:lnTo>
                      <a:lnTo>
                        <a:pt x="284" y="218"/>
                      </a:lnTo>
                      <a:lnTo>
                        <a:pt x="284" y="218"/>
                      </a:lnTo>
                      <a:lnTo>
                        <a:pt x="286" y="218"/>
                      </a:lnTo>
                      <a:lnTo>
                        <a:pt x="287" y="217"/>
                      </a:lnTo>
                      <a:lnTo>
                        <a:pt x="287" y="217"/>
                      </a:lnTo>
                      <a:lnTo>
                        <a:pt x="288" y="216"/>
                      </a:lnTo>
                      <a:lnTo>
                        <a:pt x="288" y="214"/>
                      </a:lnTo>
                      <a:lnTo>
                        <a:pt x="289" y="216"/>
                      </a:lnTo>
                      <a:lnTo>
                        <a:pt x="289" y="220"/>
                      </a:lnTo>
                      <a:lnTo>
                        <a:pt x="291" y="221"/>
                      </a:lnTo>
                      <a:lnTo>
                        <a:pt x="291" y="219"/>
                      </a:lnTo>
                      <a:lnTo>
                        <a:pt x="293" y="222"/>
                      </a:lnTo>
                      <a:lnTo>
                        <a:pt x="295" y="219"/>
                      </a:lnTo>
                      <a:lnTo>
                        <a:pt x="293" y="215"/>
                      </a:lnTo>
                      <a:lnTo>
                        <a:pt x="294" y="215"/>
                      </a:lnTo>
                      <a:lnTo>
                        <a:pt x="293" y="210"/>
                      </a:lnTo>
                      <a:lnTo>
                        <a:pt x="293" y="20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9" name="Freeform 545">
                  <a:extLst>
                    <a:ext uri="{FF2B5EF4-FFF2-40B4-BE49-F238E27FC236}">
                      <a16:creationId xmlns:a16="http://schemas.microsoft.com/office/drawing/2014/main" id="{CDAA971C-AB61-9744-A80C-4CDD445EAD4E}"/>
                    </a:ext>
                  </a:extLst>
                </p:cNvPr>
                <p:cNvSpPr>
                  <a:spLocks/>
                </p:cNvSpPr>
                <p:nvPr/>
              </p:nvSpPr>
              <p:spPr bwMode="auto">
                <a:xfrm>
                  <a:off x="4850" y="2421"/>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0" name="Freeform 546">
                  <a:extLst>
                    <a:ext uri="{FF2B5EF4-FFF2-40B4-BE49-F238E27FC236}">
                      <a16:creationId xmlns:a16="http://schemas.microsoft.com/office/drawing/2014/main" id="{AA4F0EBE-A34A-6549-8AC5-F2A25DB0E590}"/>
                    </a:ext>
                  </a:extLst>
                </p:cNvPr>
                <p:cNvSpPr>
                  <a:spLocks/>
                </p:cNvSpPr>
                <p:nvPr/>
              </p:nvSpPr>
              <p:spPr bwMode="auto">
                <a:xfrm>
                  <a:off x="4844" y="2421"/>
                  <a:ext cx="2" cy="4"/>
                </a:xfrm>
                <a:custGeom>
                  <a:avLst/>
                  <a:gdLst>
                    <a:gd name="T0" fmla="*/ 0 w 2"/>
                    <a:gd name="T1" fmla="*/ 0 h 4"/>
                    <a:gd name="T2" fmla="*/ 0 w 2"/>
                    <a:gd name="T3" fmla="*/ 3 h 4"/>
                    <a:gd name="T4" fmla="*/ 2 w 2"/>
                    <a:gd name="T5" fmla="*/ 4 h 4"/>
                    <a:gd name="T6" fmla="*/ 2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3"/>
                      </a:lnTo>
                      <a:lnTo>
                        <a:pt x="2" y="4"/>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1" name="Freeform 547">
                  <a:extLst>
                    <a:ext uri="{FF2B5EF4-FFF2-40B4-BE49-F238E27FC236}">
                      <a16:creationId xmlns:a16="http://schemas.microsoft.com/office/drawing/2014/main" id="{315D550B-52EB-3849-B722-57D29A369A30}"/>
                    </a:ext>
                  </a:extLst>
                </p:cNvPr>
                <p:cNvSpPr>
                  <a:spLocks/>
                </p:cNvSpPr>
                <p:nvPr/>
              </p:nvSpPr>
              <p:spPr bwMode="auto">
                <a:xfrm>
                  <a:off x="4847" y="2420"/>
                  <a:ext cx="1" cy="4"/>
                </a:xfrm>
                <a:custGeom>
                  <a:avLst/>
                  <a:gdLst>
                    <a:gd name="T0" fmla="*/ 0 w 1"/>
                    <a:gd name="T1" fmla="*/ 1 h 4"/>
                    <a:gd name="T2" fmla="*/ 0 w 1"/>
                    <a:gd name="T3" fmla="*/ 3 h 4"/>
                    <a:gd name="T4" fmla="*/ 1 w 1"/>
                    <a:gd name="T5" fmla="*/ 4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3"/>
                      </a:lnTo>
                      <a:lnTo>
                        <a:pt x="1" y="4"/>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2" name="Freeform 548">
                  <a:extLst>
                    <a:ext uri="{FF2B5EF4-FFF2-40B4-BE49-F238E27FC236}">
                      <a16:creationId xmlns:a16="http://schemas.microsoft.com/office/drawing/2014/main" id="{CA4663BF-448D-8E4A-A8C9-2AE90CCA80E9}"/>
                    </a:ext>
                  </a:extLst>
                </p:cNvPr>
                <p:cNvSpPr>
                  <a:spLocks/>
                </p:cNvSpPr>
                <p:nvPr/>
              </p:nvSpPr>
              <p:spPr bwMode="auto">
                <a:xfrm>
                  <a:off x="4841" y="2417"/>
                  <a:ext cx="2" cy="7"/>
                </a:xfrm>
                <a:custGeom>
                  <a:avLst/>
                  <a:gdLst>
                    <a:gd name="T0" fmla="*/ 0 w 2"/>
                    <a:gd name="T1" fmla="*/ 4 h 7"/>
                    <a:gd name="T2" fmla="*/ 0 w 2"/>
                    <a:gd name="T3" fmla="*/ 7 h 7"/>
                    <a:gd name="T4" fmla="*/ 0 w 2"/>
                    <a:gd name="T5" fmla="*/ 6 h 7"/>
                    <a:gd name="T6" fmla="*/ 2 w 2"/>
                    <a:gd name="T7" fmla="*/ 2 h 7"/>
                    <a:gd name="T8" fmla="*/ 1 w 2"/>
                    <a:gd name="T9" fmla="*/ 0 h 7"/>
                    <a:gd name="T10" fmla="*/ 0 w 2"/>
                    <a:gd name="T11" fmla="*/ 4 h 7"/>
                  </a:gdLst>
                  <a:ahLst/>
                  <a:cxnLst>
                    <a:cxn ang="0">
                      <a:pos x="T0" y="T1"/>
                    </a:cxn>
                    <a:cxn ang="0">
                      <a:pos x="T2" y="T3"/>
                    </a:cxn>
                    <a:cxn ang="0">
                      <a:pos x="T4" y="T5"/>
                    </a:cxn>
                    <a:cxn ang="0">
                      <a:pos x="T6" y="T7"/>
                    </a:cxn>
                    <a:cxn ang="0">
                      <a:pos x="T8" y="T9"/>
                    </a:cxn>
                    <a:cxn ang="0">
                      <a:pos x="T10" y="T11"/>
                    </a:cxn>
                  </a:cxnLst>
                  <a:rect l="0" t="0" r="r" b="b"/>
                  <a:pathLst>
                    <a:path w="2" h="7">
                      <a:moveTo>
                        <a:pt x="0" y="4"/>
                      </a:moveTo>
                      <a:lnTo>
                        <a:pt x="0" y="7"/>
                      </a:lnTo>
                      <a:lnTo>
                        <a:pt x="0" y="6"/>
                      </a:ln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3" name="Freeform 549">
                  <a:extLst>
                    <a:ext uri="{FF2B5EF4-FFF2-40B4-BE49-F238E27FC236}">
                      <a16:creationId xmlns:a16="http://schemas.microsoft.com/office/drawing/2014/main" id="{D9490CDD-CAF3-0F4B-9E5D-8B5BC91A456D}"/>
                    </a:ext>
                  </a:extLst>
                </p:cNvPr>
                <p:cNvSpPr>
                  <a:spLocks/>
                </p:cNvSpPr>
                <p:nvPr/>
              </p:nvSpPr>
              <p:spPr bwMode="auto">
                <a:xfrm>
                  <a:off x="4835" y="2324"/>
                  <a:ext cx="72" cy="114"/>
                </a:xfrm>
                <a:custGeom>
                  <a:avLst/>
                  <a:gdLst>
                    <a:gd name="T0" fmla="*/ 71 w 72"/>
                    <a:gd name="T1" fmla="*/ 102 h 114"/>
                    <a:gd name="T2" fmla="*/ 72 w 72"/>
                    <a:gd name="T3" fmla="*/ 94 h 114"/>
                    <a:gd name="T4" fmla="*/ 70 w 72"/>
                    <a:gd name="T5" fmla="*/ 89 h 114"/>
                    <a:gd name="T6" fmla="*/ 68 w 72"/>
                    <a:gd name="T7" fmla="*/ 75 h 114"/>
                    <a:gd name="T8" fmla="*/ 65 w 72"/>
                    <a:gd name="T9" fmla="*/ 64 h 114"/>
                    <a:gd name="T10" fmla="*/ 61 w 72"/>
                    <a:gd name="T11" fmla="*/ 60 h 114"/>
                    <a:gd name="T12" fmla="*/ 59 w 72"/>
                    <a:gd name="T13" fmla="*/ 62 h 114"/>
                    <a:gd name="T14" fmla="*/ 57 w 72"/>
                    <a:gd name="T15" fmla="*/ 67 h 114"/>
                    <a:gd name="T16" fmla="*/ 56 w 72"/>
                    <a:gd name="T17" fmla="*/ 71 h 114"/>
                    <a:gd name="T18" fmla="*/ 51 w 72"/>
                    <a:gd name="T19" fmla="*/ 63 h 114"/>
                    <a:gd name="T20" fmla="*/ 47 w 72"/>
                    <a:gd name="T21" fmla="*/ 56 h 114"/>
                    <a:gd name="T22" fmla="*/ 52 w 72"/>
                    <a:gd name="T23" fmla="*/ 49 h 114"/>
                    <a:gd name="T24" fmla="*/ 56 w 72"/>
                    <a:gd name="T25" fmla="*/ 49 h 114"/>
                    <a:gd name="T26" fmla="*/ 59 w 72"/>
                    <a:gd name="T27" fmla="*/ 41 h 114"/>
                    <a:gd name="T28" fmla="*/ 60 w 72"/>
                    <a:gd name="T29" fmla="*/ 32 h 114"/>
                    <a:gd name="T30" fmla="*/ 55 w 72"/>
                    <a:gd name="T31" fmla="*/ 28 h 114"/>
                    <a:gd name="T32" fmla="*/ 44 w 72"/>
                    <a:gd name="T33" fmla="*/ 28 h 114"/>
                    <a:gd name="T34" fmla="*/ 31 w 72"/>
                    <a:gd name="T35" fmla="*/ 28 h 114"/>
                    <a:gd name="T36" fmla="*/ 26 w 72"/>
                    <a:gd name="T37" fmla="*/ 24 h 114"/>
                    <a:gd name="T38" fmla="*/ 24 w 72"/>
                    <a:gd name="T39" fmla="*/ 14 h 114"/>
                    <a:gd name="T40" fmla="*/ 20 w 72"/>
                    <a:gd name="T41" fmla="*/ 11 h 114"/>
                    <a:gd name="T42" fmla="*/ 14 w 72"/>
                    <a:gd name="T43" fmla="*/ 7 h 114"/>
                    <a:gd name="T44" fmla="*/ 14 w 72"/>
                    <a:gd name="T45" fmla="*/ 10 h 114"/>
                    <a:gd name="T46" fmla="*/ 8 w 72"/>
                    <a:gd name="T47" fmla="*/ 7 h 114"/>
                    <a:gd name="T48" fmla="*/ 5 w 72"/>
                    <a:gd name="T49" fmla="*/ 0 h 114"/>
                    <a:gd name="T50" fmla="*/ 3 w 72"/>
                    <a:gd name="T51" fmla="*/ 6 h 114"/>
                    <a:gd name="T52" fmla="*/ 0 w 72"/>
                    <a:gd name="T53" fmla="*/ 15 h 114"/>
                    <a:gd name="T54" fmla="*/ 9 w 72"/>
                    <a:gd name="T55" fmla="*/ 21 h 114"/>
                    <a:gd name="T56" fmla="*/ 13 w 72"/>
                    <a:gd name="T57" fmla="*/ 28 h 114"/>
                    <a:gd name="T58" fmla="*/ 7 w 72"/>
                    <a:gd name="T59" fmla="*/ 30 h 114"/>
                    <a:gd name="T60" fmla="*/ 3 w 72"/>
                    <a:gd name="T61" fmla="*/ 42 h 114"/>
                    <a:gd name="T62" fmla="*/ 13 w 72"/>
                    <a:gd name="T63" fmla="*/ 54 h 114"/>
                    <a:gd name="T64" fmla="*/ 15 w 72"/>
                    <a:gd name="T65" fmla="*/ 66 h 114"/>
                    <a:gd name="T66" fmla="*/ 20 w 72"/>
                    <a:gd name="T67" fmla="*/ 83 h 114"/>
                    <a:gd name="T68" fmla="*/ 22 w 72"/>
                    <a:gd name="T69" fmla="*/ 91 h 114"/>
                    <a:gd name="T70" fmla="*/ 26 w 72"/>
                    <a:gd name="T71" fmla="*/ 96 h 114"/>
                    <a:gd name="T72" fmla="*/ 29 w 72"/>
                    <a:gd name="T73" fmla="*/ 94 h 114"/>
                    <a:gd name="T74" fmla="*/ 31 w 72"/>
                    <a:gd name="T75" fmla="*/ 91 h 114"/>
                    <a:gd name="T76" fmla="*/ 30 w 72"/>
                    <a:gd name="T77" fmla="*/ 83 h 114"/>
                    <a:gd name="T78" fmla="*/ 32 w 72"/>
                    <a:gd name="T79" fmla="*/ 81 h 114"/>
                    <a:gd name="T80" fmla="*/ 33 w 72"/>
                    <a:gd name="T81" fmla="*/ 91 h 114"/>
                    <a:gd name="T82" fmla="*/ 36 w 72"/>
                    <a:gd name="T83" fmla="*/ 88 h 114"/>
                    <a:gd name="T84" fmla="*/ 35 w 72"/>
                    <a:gd name="T85" fmla="*/ 94 h 114"/>
                    <a:gd name="T86" fmla="*/ 40 w 72"/>
                    <a:gd name="T87" fmla="*/ 83 h 114"/>
                    <a:gd name="T88" fmla="*/ 40 w 72"/>
                    <a:gd name="T89" fmla="*/ 76 h 114"/>
                    <a:gd name="T90" fmla="*/ 37 w 72"/>
                    <a:gd name="T91" fmla="*/ 66 h 114"/>
                    <a:gd name="T92" fmla="*/ 43 w 72"/>
                    <a:gd name="T93" fmla="*/ 73 h 114"/>
                    <a:gd name="T94" fmla="*/ 51 w 72"/>
                    <a:gd name="T95" fmla="*/ 75 h 114"/>
                    <a:gd name="T96" fmla="*/ 54 w 72"/>
                    <a:gd name="T97" fmla="*/ 74 h 114"/>
                    <a:gd name="T98" fmla="*/ 59 w 72"/>
                    <a:gd name="T99" fmla="*/ 90 h 114"/>
                    <a:gd name="T100" fmla="*/ 59 w 72"/>
                    <a:gd name="T101" fmla="*/ 100 h 114"/>
                    <a:gd name="T102" fmla="*/ 61 w 72"/>
                    <a:gd name="T103" fmla="*/ 97 h 114"/>
                    <a:gd name="T104" fmla="*/ 62 w 72"/>
                    <a:gd name="T105" fmla="*/ 104 h 114"/>
                    <a:gd name="T106" fmla="*/ 67 w 72"/>
                    <a:gd name="T107" fmla="*/ 114 h 114"/>
                    <a:gd name="T108" fmla="*/ 66 w 72"/>
                    <a:gd name="T10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114">
                      <a:moveTo>
                        <a:pt x="67" y="105"/>
                      </a:moveTo>
                      <a:lnTo>
                        <a:pt x="70" y="101"/>
                      </a:lnTo>
                      <a:lnTo>
                        <a:pt x="71" y="102"/>
                      </a:lnTo>
                      <a:lnTo>
                        <a:pt x="72" y="98"/>
                      </a:lnTo>
                      <a:lnTo>
                        <a:pt x="72" y="94"/>
                      </a:lnTo>
                      <a:lnTo>
                        <a:pt x="72" y="94"/>
                      </a:lnTo>
                      <a:lnTo>
                        <a:pt x="71" y="92"/>
                      </a:lnTo>
                      <a:lnTo>
                        <a:pt x="71" y="90"/>
                      </a:lnTo>
                      <a:lnTo>
                        <a:pt x="70" y="89"/>
                      </a:lnTo>
                      <a:lnTo>
                        <a:pt x="69" y="87"/>
                      </a:lnTo>
                      <a:lnTo>
                        <a:pt x="68" y="82"/>
                      </a:lnTo>
                      <a:lnTo>
                        <a:pt x="68" y="75"/>
                      </a:lnTo>
                      <a:lnTo>
                        <a:pt x="66" y="73"/>
                      </a:lnTo>
                      <a:lnTo>
                        <a:pt x="66" y="69"/>
                      </a:lnTo>
                      <a:lnTo>
                        <a:pt x="65" y="64"/>
                      </a:lnTo>
                      <a:lnTo>
                        <a:pt x="65" y="62"/>
                      </a:lnTo>
                      <a:lnTo>
                        <a:pt x="64" y="60"/>
                      </a:lnTo>
                      <a:lnTo>
                        <a:pt x="61" y="60"/>
                      </a:lnTo>
                      <a:lnTo>
                        <a:pt x="59" y="59"/>
                      </a:lnTo>
                      <a:lnTo>
                        <a:pt x="58" y="60"/>
                      </a:lnTo>
                      <a:lnTo>
                        <a:pt x="59" y="62"/>
                      </a:lnTo>
                      <a:lnTo>
                        <a:pt x="58" y="63"/>
                      </a:lnTo>
                      <a:lnTo>
                        <a:pt x="58" y="65"/>
                      </a:lnTo>
                      <a:lnTo>
                        <a:pt x="57" y="67"/>
                      </a:lnTo>
                      <a:lnTo>
                        <a:pt x="58" y="69"/>
                      </a:lnTo>
                      <a:lnTo>
                        <a:pt x="57" y="71"/>
                      </a:lnTo>
                      <a:lnTo>
                        <a:pt x="56" y="71"/>
                      </a:lnTo>
                      <a:lnTo>
                        <a:pt x="54" y="68"/>
                      </a:lnTo>
                      <a:lnTo>
                        <a:pt x="51" y="65"/>
                      </a:lnTo>
                      <a:lnTo>
                        <a:pt x="51" y="63"/>
                      </a:lnTo>
                      <a:lnTo>
                        <a:pt x="49" y="62"/>
                      </a:lnTo>
                      <a:lnTo>
                        <a:pt x="47" y="57"/>
                      </a:lnTo>
                      <a:lnTo>
                        <a:pt x="47" y="56"/>
                      </a:lnTo>
                      <a:lnTo>
                        <a:pt x="49" y="54"/>
                      </a:lnTo>
                      <a:lnTo>
                        <a:pt x="50" y="52"/>
                      </a:lnTo>
                      <a:lnTo>
                        <a:pt x="52" y="49"/>
                      </a:lnTo>
                      <a:lnTo>
                        <a:pt x="53" y="51"/>
                      </a:lnTo>
                      <a:lnTo>
                        <a:pt x="54" y="51"/>
                      </a:lnTo>
                      <a:lnTo>
                        <a:pt x="56" y="49"/>
                      </a:lnTo>
                      <a:lnTo>
                        <a:pt x="56" y="47"/>
                      </a:lnTo>
                      <a:lnTo>
                        <a:pt x="58" y="46"/>
                      </a:lnTo>
                      <a:lnTo>
                        <a:pt x="59" y="41"/>
                      </a:lnTo>
                      <a:lnTo>
                        <a:pt x="60" y="36"/>
                      </a:lnTo>
                      <a:lnTo>
                        <a:pt x="61" y="33"/>
                      </a:lnTo>
                      <a:lnTo>
                        <a:pt x="60" y="32"/>
                      </a:lnTo>
                      <a:lnTo>
                        <a:pt x="58" y="29"/>
                      </a:lnTo>
                      <a:lnTo>
                        <a:pt x="56" y="29"/>
                      </a:lnTo>
                      <a:lnTo>
                        <a:pt x="55" y="28"/>
                      </a:lnTo>
                      <a:lnTo>
                        <a:pt x="53" y="29"/>
                      </a:lnTo>
                      <a:lnTo>
                        <a:pt x="47" y="29"/>
                      </a:lnTo>
                      <a:lnTo>
                        <a:pt x="44" y="28"/>
                      </a:lnTo>
                      <a:lnTo>
                        <a:pt x="38" y="29"/>
                      </a:lnTo>
                      <a:lnTo>
                        <a:pt x="34" y="29"/>
                      </a:lnTo>
                      <a:lnTo>
                        <a:pt x="31" y="28"/>
                      </a:lnTo>
                      <a:lnTo>
                        <a:pt x="29" y="28"/>
                      </a:lnTo>
                      <a:lnTo>
                        <a:pt x="26" y="26"/>
                      </a:lnTo>
                      <a:lnTo>
                        <a:pt x="26" y="24"/>
                      </a:lnTo>
                      <a:lnTo>
                        <a:pt x="25" y="21"/>
                      </a:lnTo>
                      <a:lnTo>
                        <a:pt x="24" y="18"/>
                      </a:lnTo>
                      <a:lnTo>
                        <a:pt x="24" y="14"/>
                      </a:lnTo>
                      <a:lnTo>
                        <a:pt x="22" y="10"/>
                      </a:lnTo>
                      <a:lnTo>
                        <a:pt x="20" y="11"/>
                      </a:lnTo>
                      <a:lnTo>
                        <a:pt x="20" y="11"/>
                      </a:lnTo>
                      <a:lnTo>
                        <a:pt x="17" y="11"/>
                      </a:lnTo>
                      <a:lnTo>
                        <a:pt x="16" y="9"/>
                      </a:lnTo>
                      <a:lnTo>
                        <a:pt x="14" y="7"/>
                      </a:lnTo>
                      <a:lnTo>
                        <a:pt x="13" y="7"/>
                      </a:lnTo>
                      <a:lnTo>
                        <a:pt x="13" y="8"/>
                      </a:lnTo>
                      <a:lnTo>
                        <a:pt x="14" y="10"/>
                      </a:lnTo>
                      <a:lnTo>
                        <a:pt x="13" y="11"/>
                      </a:lnTo>
                      <a:lnTo>
                        <a:pt x="10" y="11"/>
                      </a:lnTo>
                      <a:lnTo>
                        <a:pt x="8" y="7"/>
                      </a:lnTo>
                      <a:lnTo>
                        <a:pt x="8" y="5"/>
                      </a:lnTo>
                      <a:lnTo>
                        <a:pt x="6" y="3"/>
                      </a:lnTo>
                      <a:lnTo>
                        <a:pt x="5" y="0"/>
                      </a:lnTo>
                      <a:lnTo>
                        <a:pt x="4" y="4"/>
                      </a:lnTo>
                      <a:lnTo>
                        <a:pt x="3" y="4"/>
                      </a:lnTo>
                      <a:lnTo>
                        <a:pt x="3" y="6"/>
                      </a:lnTo>
                      <a:lnTo>
                        <a:pt x="5" y="7"/>
                      </a:lnTo>
                      <a:lnTo>
                        <a:pt x="3" y="11"/>
                      </a:lnTo>
                      <a:lnTo>
                        <a:pt x="0" y="15"/>
                      </a:lnTo>
                      <a:lnTo>
                        <a:pt x="0" y="19"/>
                      </a:lnTo>
                      <a:lnTo>
                        <a:pt x="6" y="22"/>
                      </a:lnTo>
                      <a:lnTo>
                        <a:pt x="9" y="21"/>
                      </a:lnTo>
                      <a:lnTo>
                        <a:pt x="13" y="21"/>
                      </a:lnTo>
                      <a:lnTo>
                        <a:pt x="13" y="24"/>
                      </a:lnTo>
                      <a:lnTo>
                        <a:pt x="13" y="28"/>
                      </a:lnTo>
                      <a:lnTo>
                        <a:pt x="11" y="30"/>
                      </a:lnTo>
                      <a:lnTo>
                        <a:pt x="9" y="29"/>
                      </a:lnTo>
                      <a:lnTo>
                        <a:pt x="7" y="30"/>
                      </a:lnTo>
                      <a:lnTo>
                        <a:pt x="6" y="35"/>
                      </a:lnTo>
                      <a:lnTo>
                        <a:pt x="3" y="35"/>
                      </a:lnTo>
                      <a:lnTo>
                        <a:pt x="3" y="42"/>
                      </a:lnTo>
                      <a:lnTo>
                        <a:pt x="6" y="47"/>
                      </a:lnTo>
                      <a:lnTo>
                        <a:pt x="10" y="49"/>
                      </a:lnTo>
                      <a:lnTo>
                        <a:pt x="13" y="54"/>
                      </a:lnTo>
                      <a:lnTo>
                        <a:pt x="13" y="59"/>
                      </a:lnTo>
                      <a:lnTo>
                        <a:pt x="15" y="64"/>
                      </a:lnTo>
                      <a:lnTo>
                        <a:pt x="15" y="66"/>
                      </a:lnTo>
                      <a:lnTo>
                        <a:pt x="15" y="72"/>
                      </a:lnTo>
                      <a:lnTo>
                        <a:pt x="20" y="79"/>
                      </a:lnTo>
                      <a:lnTo>
                        <a:pt x="20" y="83"/>
                      </a:lnTo>
                      <a:lnTo>
                        <a:pt x="20" y="87"/>
                      </a:lnTo>
                      <a:lnTo>
                        <a:pt x="21" y="92"/>
                      </a:lnTo>
                      <a:lnTo>
                        <a:pt x="22" y="91"/>
                      </a:lnTo>
                      <a:lnTo>
                        <a:pt x="23" y="94"/>
                      </a:lnTo>
                      <a:lnTo>
                        <a:pt x="23" y="96"/>
                      </a:lnTo>
                      <a:lnTo>
                        <a:pt x="26" y="96"/>
                      </a:lnTo>
                      <a:lnTo>
                        <a:pt x="26" y="94"/>
                      </a:lnTo>
                      <a:lnTo>
                        <a:pt x="27" y="93"/>
                      </a:lnTo>
                      <a:lnTo>
                        <a:pt x="29" y="94"/>
                      </a:lnTo>
                      <a:lnTo>
                        <a:pt x="30" y="95"/>
                      </a:lnTo>
                      <a:lnTo>
                        <a:pt x="30" y="94"/>
                      </a:lnTo>
                      <a:lnTo>
                        <a:pt x="31" y="91"/>
                      </a:lnTo>
                      <a:lnTo>
                        <a:pt x="30" y="87"/>
                      </a:lnTo>
                      <a:lnTo>
                        <a:pt x="30" y="87"/>
                      </a:lnTo>
                      <a:lnTo>
                        <a:pt x="30" y="83"/>
                      </a:lnTo>
                      <a:lnTo>
                        <a:pt x="32" y="81"/>
                      </a:lnTo>
                      <a:lnTo>
                        <a:pt x="31" y="80"/>
                      </a:lnTo>
                      <a:lnTo>
                        <a:pt x="32" y="81"/>
                      </a:lnTo>
                      <a:lnTo>
                        <a:pt x="32" y="82"/>
                      </a:lnTo>
                      <a:lnTo>
                        <a:pt x="30" y="88"/>
                      </a:lnTo>
                      <a:lnTo>
                        <a:pt x="33" y="91"/>
                      </a:lnTo>
                      <a:lnTo>
                        <a:pt x="34" y="87"/>
                      </a:lnTo>
                      <a:lnTo>
                        <a:pt x="37" y="87"/>
                      </a:lnTo>
                      <a:lnTo>
                        <a:pt x="36" y="88"/>
                      </a:lnTo>
                      <a:lnTo>
                        <a:pt x="34" y="89"/>
                      </a:lnTo>
                      <a:lnTo>
                        <a:pt x="33" y="91"/>
                      </a:lnTo>
                      <a:lnTo>
                        <a:pt x="35" y="94"/>
                      </a:lnTo>
                      <a:lnTo>
                        <a:pt x="37" y="88"/>
                      </a:lnTo>
                      <a:lnTo>
                        <a:pt x="40" y="87"/>
                      </a:lnTo>
                      <a:lnTo>
                        <a:pt x="40" y="83"/>
                      </a:lnTo>
                      <a:lnTo>
                        <a:pt x="39" y="79"/>
                      </a:lnTo>
                      <a:lnTo>
                        <a:pt x="37" y="78"/>
                      </a:lnTo>
                      <a:lnTo>
                        <a:pt x="40" y="76"/>
                      </a:lnTo>
                      <a:lnTo>
                        <a:pt x="40" y="75"/>
                      </a:lnTo>
                      <a:lnTo>
                        <a:pt x="38" y="71"/>
                      </a:lnTo>
                      <a:lnTo>
                        <a:pt x="37" y="66"/>
                      </a:lnTo>
                      <a:lnTo>
                        <a:pt x="39" y="70"/>
                      </a:lnTo>
                      <a:lnTo>
                        <a:pt x="41" y="73"/>
                      </a:lnTo>
                      <a:lnTo>
                        <a:pt x="43" y="73"/>
                      </a:lnTo>
                      <a:lnTo>
                        <a:pt x="44" y="74"/>
                      </a:lnTo>
                      <a:lnTo>
                        <a:pt x="48" y="77"/>
                      </a:lnTo>
                      <a:lnTo>
                        <a:pt x="51" y="75"/>
                      </a:lnTo>
                      <a:lnTo>
                        <a:pt x="52" y="76"/>
                      </a:lnTo>
                      <a:lnTo>
                        <a:pt x="52" y="74"/>
                      </a:lnTo>
                      <a:lnTo>
                        <a:pt x="54" y="74"/>
                      </a:lnTo>
                      <a:lnTo>
                        <a:pt x="58" y="87"/>
                      </a:lnTo>
                      <a:lnTo>
                        <a:pt x="60" y="88"/>
                      </a:lnTo>
                      <a:lnTo>
                        <a:pt x="59" y="90"/>
                      </a:lnTo>
                      <a:lnTo>
                        <a:pt x="59" y="94"/>
                      </a:lnTo>
                      <a:lnTo>
                        <a:pt x="60" y="94"/>
                      </a:lnTo>
                      <a:lnTo>
                        <a:pt x="59" y="100"/>
                      </a:lnTo>
                      <a:lnTo>
                        <a:pt x="60" y="100"/>
                      </a:lnTo>
                      <a:lnTo>
                        <a:pt x="61" y="99"/>
                      </a:lnTo>
                      <a:lnTo>
                        <a:pt x="61" y="97"/>
                      </a:lnTo>
                      <a:lnTo>
                        <a:pt x="61" y="100"/>
                      </a:lnTo>
                      <a:lnTo>
                        <a:pt x="61" y="102"/>
                      </a:lnTo>
                      <a:lnTo>
                        <a:pt x="62" y="104"/>
                      </a:lnTo>
                      <a:lnTo>
                        <a:pt x="65" y="108"/>
                      </a:lnTo>
                      <a:lnTo>
                        <a:pt x="67" y="114"/>
                      </a:lnTo>
                      <a:lnTo>
                        <a:pt x="67" y="114"/>
                      </a:lnTo>
                      <a:lnTo>
                        <a:pt x="66" y="110"/>
                      </a:lnTo>
                      <a:lnTo>
                        <a:pt x="67" y="110"/>
                      </a:lnTo>
                      <a:lnTo>
                        <a:pt x="66" y="108"/>
                      </a:lnTo>
                      <a:lnTo>
                        <a:pt x="67"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4" name="Freeform 550">
                  <a:extLst>
                    <a:ext uri="{FF2B5EF4-FFF2-40B4-BE49-F238E27FC236}">
                      <a16:creationId xmlns:a16="http://schemas.microsoft.com/office/drawing/2014/main" id="{37B7658A-A9ED-9A4E-8394-AF3D5979C9CD}"/>
                    </a:ext>
                  </a:extLst>
                </p:cNvPr>
                <p:cNvSpPr>
                  <a:spLocks/>
                </p:cNvSpPr>
                <p:nvPr/>
              </p:nvSpPr>
              <p:spPr bwMode="auto">
                <a:xfrm>
                  <a:off x="4886" y="2403"/>
                  <a:ext cx="2" cy="4"/>
                </a:xfrm>
                <a:custGeom>
                  <a:avLst/>
                  <a:gdLst>
                    <a:gd name="T0" fmla="*/ 0 w 2"/>
                    <a:gd name="T1" fmla="*/ 1 h 4"/>
                    <a:gd name="T2" fmla="*/ 0 w 2"/>
                    <a:gd name="T3" fmla="*/ 4 h 4"/>
                    <a:gd name="T4" fmla="*/ 2 w 2"/>
                    <a:gd name="T5" fmla="*/ 4 h 4"/>
                    <a:gd name="T6" fmla="*/ 2 w 2"/>
                    <a:gd name="T7" fmla="*/ 1 h 4"/>
                    <a:gd name="T8" fmla="*/ 1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5" name="Freeform 551">
                  <a:extLst>
                    <a:ext uri="{FF2B5EF4-FFF2-40B4-BE49-F238E27FC236}">
                      <a16:creationId xmlns:a16="http://schemas.microsoft.com/office/drawing/2014/main" id="{2A350671-32CF-3C4A-8F0B-2A62547281C6}"/>
                    </a:ext>
                  </a:extLst>
                </p:cNvPr>
                <p:cNvSpPr>
                  <a:spLocks/>
                </p:cNvSpPr>
                <p:nvPr/>
              </p:nvSpPr>
              <p:spPr bwMode="auto">
                <a:xfrm>
                  <a:off x="4881" y="2402"/>
                  <a:ext cx="4" cy="10"/>
                </a:xfrm>
                <a:custGeom>
                  <a:avLst/>
                  <a:gdLst>
                    <a:gd name="T0" fmla="*/ 0 w 5"/>
                    <a:gd name="T1" fmla="*/ 0 h 13"/>
                    <a:gd name="T2" fmla="*/ 0 w 5"/>
                    <a:gd name="T3" fmla="*/ 2 h 13"/>
                    <a:gd name="T4" fmla="*/ 2 w 5"/>
                    <a:gd name="T5" fmla="*/ 6 h 13"/>
                    <a:gd name="T6" fmla="*/ 1 w 5"/>
                    <a:gd name="T7" fmla="*/ 10 h 13"/>
                    <a:gd name="T8" fmla="*/ 3 w 5"/>
                    <a:gd name="T9" fmla="*/ 13 h 13"/>
                    <a:gd name="T10" fmla="*/ 5 w 5"/>
                    <a:gd name="T11" fmla="*/ 7 h 13"/>
                    <a:gd name="T12" fmla="*/ 4 w 5"/>
                    <a:gd name="T13" fmla="*/ 4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0" y="0"/>
                        <a:pt x="0" y="1"/>
                        <a:pt x="0" y="2"/>
                      </a:cubicBezTo>
                      <a:cubicBezTo>
                        <a:pt x="2" y="6"/>
                        <a:pt x="2" y="6"/>
                        <a:pt x="2" y="6"/>
                      </a:cubicBezTo>
                      <a:cubicBezTo>
                        <a:pt x="1" y="10"/>
                        <a:pt x="1" y="10"/>
                        <a:pt x="1" y="10"/>
                      </a:cubicBezTo>
                      <a:cubicBezTo>
                        <a:pt x="3" y="13"/>
                        <a:pt x="3" y="13"/>
                        <a:pt x="3" y="13"/>
                      </a:cubicBezTo>
                      <a:cubicBezTo>
                        <a:pt x="5" y="7"/>
                        <a:pt x="5" y="7"/>
                        <a:pt x="5" y="7"/>
                      </a:cubicBezTo>
                      <a:cubicBezTo>
                        <a:pt x="4" y="4"/>
                        <a:pt x="4" y="4"/>
                        <a:pt x="4" y="4"/>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6" name="Freeform 552">
                  <a:extLst>
                    <a:ext uri="{FF2B5EF4-FFF2-40B4-BE49-F238E27FC236}">
                      <a16:creationId xmlns:a16="http://schemas.microsoft.com/office/drawing/2014/main" id="{3E285659-A1D5-E14C-A27A-E70BD09A3C7A}"/>
                    </a:ext>
                  </a:extLst>
                </p:cNvPr>
                <p:cNvSpPr>
                  <a:spLocks/>
                </p:cNvSpPr>
                <p:nvPr/>
              </p:nvSpPr>
              <p:spPr bwMode="auto">
                <a:xfrm>
                  <a:off x="4875" y="2401"/>
                  <a:ext cx="5" cy="8"/>
                </a:xfrm>
                <a:custGeom>
                  <a:avLst/>
                  <a:gdLst>
                    <a:gd name="T0" fmla="*/ 3 w 5"/>
                    <a:gd name="T1" fmla="*/ 0 h 8"/>
                    <a:gd name="T2" fmla="*/ 0 w 5"/>
                    <a:gd name="T3" fmla="*/ 1 h 8"/>
                    <a:gd name="T4" fmla="*/ 0 w 5"/>
                    <a:gd name="T5" fmla="*/ 3 h 8"/>
                    <a:gd name="T6" fmla="*/ 2 w 5"/>
                    <a:gd name="T7" fmla="*/ 8 h 8"/>
                    <a:gd name="T8" fmla="*/ 5 w 5"/>
                    <a:gd name="T9" fmla="*/ 8 h 8"/>
                    <a:gd name="T10" fmla="*/ 4 w 5"/>
                    <a:gd name="T11" fmla="*/ 3 h 8"/>
                    <a:gd name="T12" fmla="*/ 3 w 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3" y="0"/>
                      </a:moveTo>
                      <a:lnTo>
                        <a:pt x="0" y="1"/>
                      </a:lnTo>
                      <a:lnTo>
                        <a:pt x="0" y="3"/>
                      </a:lnTo>
                      <a:lnTo>
                        <a:pt x="2" y="8"/>
                      </a:lnTo>
                      <a:lnTo>
                        <a:pt x="5"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7" name="Freeform 553">
                  <a:extLst>
                    <a:ext uri="{FF2B5EF4-FFF2-40B4-BE49-F238E27FC236}">
                      <a16:creationId xmlns:a16="http://schemas.microsoft.com/office/drawing/2014/main" id="{68F92965-FB8A-8C4A-8ADF-65ACE508B75B}"/>
                    </a:ext>
                  </a:extLst>
                </p:cNvPr>
                <p:cNvSpPr>
                  <a:spLocks/>
                </p:cNvSpPr>
                <p:nvPr/>
              </p:nvSpPr>
              <p:spPr bwMode="auto">
                <a:xfrm>
                  <a:off x="4842" y="2295"/>
                  <a:ext cx="44" cy="31"/>
                </a:xfrm>
                <a:custGeom>
                  <a:avLst/>
                  <a:gdLst>
                    <a:gd name="T0" fmla="*/ 37 w 44"/>
                    <a:gd name="T1" fmla="*/ 3 h 31"/>
                    <a:gd name="T2" fmla="*/ 33 w 44"/>
                    <a:gd name="T3" fmla="*/ 3 h 31"/>
                    <a:gd name="T4" fmla="*/ 30 w 44"/>
                    <a:gd name="T5" fmla="*/ 5 h 31"/>
                    <a:gd name="T6" fmla="*/ 26 w 44"/>
                    <a:gd name="T7" fmla="*/ 4 h 31"/>
                    <a:gd name="T8" fmla="*/ 20 w 44"/>
                    <a:gd name="T9" fmla="*/ 2 h 31"/>
                    <a:gd name="T10" fmla="*/ 19 w 44"/>
                    <a:gd name="T11" fmla="*/ 0 h 31"/>
                    <a:gd name="T12" fmla="*/ 14 w 44"/>
                    <a:gd name="T13" fmla="*/ 1 h 31"/>
                    <a:gd name="T14" fmla="*/ 7 w 44"/>
                    <a:gd name="T15" fmla="*/ 5 h 31"/>
                    <a:gd name="T16" fmla="*/ 4 w 44"/>
                    <a:gd name="T17" fmla="*/ 13 h 31"/>
                    <a:gd name="T18" fmla="*/ 1 w 44"/>
                    <a:gd name="T19" fmla="*/ 15 h 31"/>
                    <a:gd name="T20" fmla="*/ 1 w 44"/>
                    <a:gd name="T21" fmla="*/ 19 h 31"/>
                    <a:gd name="T22" fmla="*/ 0 w 44"/>
                    <a:gd name="T23" fmla="*/ 21 h 31"/>
                    <a:gd name="T24" fmla="*/ 2 w 44"/>
                    <a:gd name="T25" fmla="*/ 26 h 31"/>
                    <a:gd name="T26" fmla="*/ 7 w 44"/>
                    <a:gd name="T27" fmla="*/ 28 h 31"/>
                    <a:gd name="T28" fmla="*/ 9 w 44"/>
                    <a:gd name="T29" fmla="*/ 26 h 31"/>
                    <a:gd name="T30" fmla="*/ 16 w 44"/>
                    <a:gd name="T31" fmla="*/ 31 h 31"/>
                    <a:gd name="T32" fmla="*/ 20 w 44"/>
                    <a:gd name="T33" fmla="*/ 31 h 31"/>
                    <a:gd name="T34" fmla="*/ 23 w 44"/>
                    <a:gd name="T35" fmla="*/ 27 h 31"/>
                    <a:gd name="T36" fmla="*/ 26 w 44"/>
                    <a:gd name="T37" fmla="*/ 26 h 31"/>
                    <a:gd name="T38" fmla="*/ 29 w 44"/>
                    <a:gd name="T39" fmla="*/ 28 h 31"/>
                    <a:gd name="T40" fmla="*/ 34 w 44"/>
                    <a:gd name="T41" fmla="*/ 26 h 31"/>
                    <a:gd name="T42" fmla="*/ 38 w 44"/>
                    <a:gd name="T43" fmla="*/ 26 h 31"/>
                    <a:gd name="T44" fmla="*/ 44 w 44"/>
                    <a:gd name="T45" fmla="*/ 24 h 31"/>
                    <a:gd name="T46" fmla="*/ 44 w 44"/>
                    <a:gd name="T47" fmla="*/ 22 h 31"/>
                    <a:gd name="T48" fmla="*/ 44 w 44"/>
                    <a:gd name="T49" fmla="*/ 17 h 31"/>
                    <a:gd name="T50" fmla="*/ 39 w 44"/>
                    <a:gd name="T51" fmla="*/ 15 h 31"/>
                    <a:gd name="T52" fmla="*/ 39 w 44"/>
                    <a:gd name="T53" fmla="*/ 11 h 31"/>
                    <a:gd name="T54" fmla="*/ 40 w 44"/>
                    <a:gd name="T55" fmla="*/ 7 h 31"/>
                    <a:gd name="T56" fmla="*/ 39 w 44"/>
                    <a:gd name="T57" fmla="*/ 7 h 31"/>
                    <a:gd name="T58" fmla="*/ 37 w 44"/>
                    <a:gd name="T59"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1">
                      <a:moveTo>
                        <a:pt x="37" y="3"/>
                      </a:moveTo>
                      <a:lnTo>
                        <a:pt x="33" y="3"/>
                      </a:lnTo>
                      <a:lnTo>
                        <a:pt x="30" y="5"/>
                      </a:lnTo>
                      <a:lnTo>
                        <a:pt x="26" y="4"/>
                      </a:lnTo>
                      <a:lnTo>
                        <a:pt x="20" y="2"/>
                      </a:lnTo>
                      <a:lnTo>
                        <a:pt x="19" y="0"/>
                      </a:lnTo>
                      <a:lnTo>
                        <a:pt x="14" y="1"/>
                      </a:lnTo>
                      <a:lnTo>
                        <a:pt x="7" y="5"/>
                      </a:lnTo>
                      <a:lnTo>
                        <a:pt x="4" y="13"/>
                      </a:lnTo>
                      <a:lnTo>
                        <a:pt x="1" y="15"/>
                      </a:lnTo>
                      <a:lnTo>
                        <a:pt x="1" y="19"/>
                      </a:lnTo>
                      <a:lnTo>
                        <a:pt x="0" y="21"/>
                      </a:lnTo>
                      <a:lnTo>
                        <a:pt x="2" y="26"/>
                      </a:lnTo>
                      <a:lnTo>
                        <a:pt x="7" y="28"/>
                      </a:lnTo>
                      <a:lnTo>
                        <a:pt x="9" y="26"/>
                      </a:lnTo>
                      <a:lnTo>
                        <a:pt x="16" y="31"/>
                      </a:lnTo>
                      <a:lnTo>
                        <a:pt x="20" y="31"/>
                      </a:lnTo>
                      <a:lnTo>
                        <a:pt x="23" y="27"/>
                      </a:lnTo>
                      <a:lnTo>
                        <a:pt x="26" y="26"/>
                      </a:lnTo>
                      <a:lnTo>
                        <a:pt x="29" y="28"/>
                      </a:lnTo>
                      <a:lnTo>
                        <a:pt x="34" y="26"/>
                      </a:lnTo>
                      <a:lnTo>
                        <a:pt x="38" y="26"/>
                      </a:lnTo>
                      <a:lnTo>
                        <a:pt x="44" y="24"/>
                      </a:lnTo>
                      <a:lnTo>
                        <a:pt x="44" y="22"/>
                      </a:lnTo>
                      <a:lnTo>
                        <a:pt x="44" y="17"/>
                      </a:lnTo>
                      <a:lnTo>
                        <a:pt x="39" y="15"/>
                      </a:lnTo>
                      <a:lnTo>
                        <a:pt x="39" y="11"/>
                      </a:lnTo>
                      <a:lnTo>
                        <a:pt x="40" y="7"/>
                      </a:lnTo>
                      <a:lnTo>
                        <a:pt x="39" y="7"/>
                      </a:lnTo>
                      <a:lnTo>
                        <a:pt x="3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8" name="Freeform 554">
                  <a:extLst>
                    <a:ext uri="{FF2B5EF4-FFF2-40B4-BE49-F238E27FC236}">
                      <a16:creationId xmlns:a16="http://schemas.microsoft.com/office/drawing/2014/main" id="{23EA1465-27D2-EB4B-B3C0-0FC6538F0BDE}"/>
                    </a:ext>
                  </a:extLst>
                </p:cNvPr>
                <p:cNvSpPr>
                  <a:spLocks/>
                </p:cNvSpPr>
                <p:nvPr/>
              </p:nvSpPr>
              <p:spPr bwMode="auto">
                <a:xfrm>
                  <a:off x="4717" y="2256"/>
                  <a:ext cx="117" cy="75"/>
                </a:xfrm>
                <a:custGeom>
                  <a:avLst/>
                  <a:gdLst>
                    <a:gd name="T0" fmla="*/ 107 w 117"/>
                    <a:gd name="T1" fmla="*/ 47 h 75"/>
                    <a:gd name="T2" fmla="*/ 101 w 117"/>
                    <a:gd name="T3" fmla="*/ 48 h 75"/>
                    <a:gd name="T4" fmla="*/ 94 w 117"/>
                    <a:gd name="T5" fmla="*/ 41 h 75"/>
                    <a:gd name="T6" fmla="*/ 90 w 117"/>
                    <a:gd name="T7" fmla="*/ 35 h 75"/>
                    <a:gd name="T8" fmla="*/ 82 w 117"/>
                    <a:gd name="T9" fmla="*/ 38 h 75"/>
                    <a:gd name="T10" fmla="*/ 78 w 117"/>
                    <a:gd name="T11" fmla="*/ 41 h 75"/>
                    <a:gd name="T12" fmla="*/ 71 w 117"/>
                    <a:gd name="T13" fmla="*/ 39 h 75"/>
                    <a:gd name="T14" fmla="*/ 70 w 117"/>
                    <a:gd name="T15" fmla="*/ 28 h 75"/>
                    <a:gd name="T16" fmla="*/ 62 w 117"/>
                    <a:gd name="T17" fmla="*/ 30 h 75"/>
                    <a:gd name="T18" fmla="*/ 58 w 117"/>
                    <a:gd name="T19" fmla="*/ 21 h 75"/>
                    <a:gd name="T20" fmla="*/ 52 w 117"/>
                    <a:gd name="T21" fmla="*/ 19 h 75"/>
                    <a:gd name="T22" fmla="*/ 50 w 117"/>
                    <a:gd name="T23" fmla="*/ 19 h 75"/>
                    <a:gd name="T24" fmla="*/ 48 w 117"/>
                    <a:gd name="T25" fmla="*/ 25 h 75"/>
                    <a:gd name="T26" fmla="*/ 44 w 117"/>
                    <a:gd name="T27" fmla="*/ 18 h 75"/>
                    <a:gd name="T28" fmla="*/ 41 w 117"/>
                    <a:gd name="T29" fmla="*/ 13 h 75"/>
                    <a:gd name="T30" fmla="*/ 33 w 117"/>
                    <a:gd name="T31" fmla="*/ 8 h 75"/>
                    <a:gd name="T32" fmla="*/ 27 w 117"/>
                    <a:gd name="T33" fmla="*/ 6 h 75"/>
                    <a:gd name="T34" fmla="*/ 20 w 117"/>
                    <a:gd name="T35" fmla="*/ 3 h 75"/>
                    <a:gd name="T36" fmla="*/ 16 w 117"/>
                    <a:gd name="T37" fmla="*/ 6 h 75"/>
                    <a:gd name="T38" fmla="*/ 11 w 117"/>
                    <a:gd name="T39" fmla="*/ 5 h 75"/>
                    <a:gd name="T40" fmla="*/ 6 w 117"/>
                    <a:gd name="T41" fmla="*/ 0 h 75"/>
                    <a:gd name="T42" fmla="*/ 6 w 117"/>
                    <a:gd name="T43" fmla="*/ 7 h 75"/>
                    <a:gd name="T44" fmla="*/ 3 w 117"/>
                    <a:gd name="T45" fmla="*/ 22 h 75"/>
                    <a:gd name="T46" fmla="*/ 1 w 117"/>
                    <a:gd name="T47" fmla="*/ 32 h 75"/>
                    <a:gd name="T48" fmla="*/ 6 w 117"/>
                    <a:gd name="T49" fmla="*/ 35 h 75"/>
                    <a:gd name="T50" fmla="*/ 12 w 117"/>
                    <a:gd name="T51" fmla="*/ 37 h 75"/>
                    <a:gd name="T52" fmla="*/ 23 w 117"/>
                    <a:gd name="T53" fmla="*/ 44 h 75"/>
                    <a:gd name="T54" fmla="*/ 33 w 117"/>
                    <a:gd name="T55" fmla="*/ 52 h 75"/>
                    <a:gd name="T56" fmla="*/ 39 w 117"/>
                    <a:gd name="T57" fmla="*/ 54 h 75"/>
                    <a:gd name="T58" fmla="*/ 51 w 117"/>
                    <a:gd name="T59" fmla="*/ 57 h 75"/>
                    <a:gd name="T60" fmla="*/ 61 w 117"/>
                    <a:gd name="T61" fmla="*/ 58 h 75"/>
                    <a:gd name="T62" fmla="*/ 68 w 117"/>
                    <a:gd name="T63" fmla="*/ 64 h 75"/>
                    <a:gd name="T64" fmla="*/ 79 w 117"/>
                    <a:gd name="T65" fmla="*/ 70 h 75"/>
                    <a:gd name="T66" fmla="*/ 87 w 117"/>
                    <a:gd name="T67" fmla="*/ 68 h 75"/>
                    <a:gd name="T68" fmla="*/ 103 w 117"/>
                    <a:gd name="T69" fmla="*/ 72 h 75"/>
                    <a:gd name="T70" fmla="*/ 117 w 117"/>
                    <a:gd name="T71" fmla="*/ 73 h 75"/>
                    <a:gd name="T72" fmla="*/ 115 w 117"/>
                    <a:gd name="T73" fmla="*/ 58 h 75"/>
                    <a:gd name="T74" fmla="*/ 115 w 117"/>
                    <a:gd name="T75" fmla="*/ 47 h 75"/>
                    <a:gd name="T76" fmla="*/ 109 w 117"/>
                    <a:gd name="T77" fmla="*/ 4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75">
                      <a:moveTo>
                        <a:pt x="109" y="48"/>
                      </a:moveTo>
                      <a:lnTo>
                        <a:pt x="107" y="47"/>
                      </a:lnTo>
                      <a:lnTo>
                        <a:pt x="104" y="49"/>
                      </a:lnTo>
                      <a:lnTo>
                        <a:pt x="101" y="48"/>
                      </a:lnTo>
                      <a:lnTo>
                        <a:pt x="99" y="44"/>
                      </a:lnTo>
                      <a:lnTo>
                        <a:pt x="94" y="41"/>
                      </a:lnTo>
                      <a:lnTo>
                        <a:pt x="93" y="37"/>
                      </a:lnTo>
                      <a:lnTo>
                        <a:pt x="90" y="35"/>
                      </a:lnTo>
                      <a:lnTo>
                        <a:pt x="85" y="34"/>
                      </a:lnTo>
                      <a:lnTo>
                        <a:pt x="82" y="38"/>
                      </a:lnTo>
                      <a:lnTo>
                        <a:pt x="79" y="39"/>
                      </a:lnTo>
                      <a:lnTo>
                        <a:pt x="78" y="41"/>
                      </a:lnTo>
                      <a:lnTo>
                        <a:pt x="73" y="39"/>
                      </a:lnTo>
                      <a:lnTo>
                        <a:pt x="71" y="39"/>
                      </a:lnTo>
                      <a:lnTo>
                        <a:pt x="69" y="35"/>
                      </a:lnTo>
                      <a:lnTo>
                        <a:pt x="70" y="28"/>
                      </a:lnTo>
                      <a:lnTo>
                        <a:pt x="67" y="28"/>
                      </a:lnTo>
                      <a:lnTo>
                        <a:pt x="62" y="30"/>
                      </a:lnTo>
                      <a:lnTo>
                        <a:pt x="59" y="26"/>
                      </a:lnTo>
                      <a:lnTo>
                        <a:pt x="58" y="21"/>
                      </a:lnTo>
                      <a:lnTo>
                        <a:pt x="55" y="19"/>
                      </a:lnTo>
                      <a:lnTo>
                        <a:pt x="52" y="19"/>
                      </a:lnTo>
                      <a:lnTo>
                        <a:pt x="51" y="17"/>
                      </a:lnTo>
                      <a:lnTo>
                        <a:pt x="50" y="19"/>
                      </a:lnTo>
                      <a:lnTo>
                        <a:pt x="50" y="24"/>
                      </a:lnTo>
                      <a:lnTo>
                        <a:pt x="48" y="25"/>
                      </a:lnTo>
                      <a:lnTo>
                        <a:pt x="47" y="21"/>
                      </a:lnTo>
                      <a:lnTo>
                        <a:pt x="44" y="18"/>
                      </a:lnTo>
                      <a:lnTo>
                        <a:pt x="43" y="16"/>
                      </a:lnTo>
                      <a:lnTo>
                        <a:pt x="41" y="13"/>
                      </a:lnTo>
                      <a:lnTo>
                        <a:pt x="37" y="13"/>
                      </a:lnTo>
                      <a:lnTo>
                        <a:pt x="33" y="8"/>
                      </a:lnTo>
                      <a:lnTo>
                        <a:pt x="30" y="6"/>
                      </a:lnTo>
                      <a:lnTo>
                        <a:pt x="27" y="6"/>
                      </a:lnTo>
                      <a:lnTo>
                        <a:pt x="26" y="5"/>
                      </a:lnTo>
                      <a:lnTo>
                        <a:pt x="20" y="3"/>
                      </a:lnTo>
                      <a:lnTo>
                        <a:pt x="17" y="3"/>
                      </a:lnTo>
                      <a:lnTo>
                        <a:pt x="16" y="6"/>
                      </a:lnTo>
                      <a:lnTo>
                        <a:pt x="14" y="5"/>
                      </a:lnTo>
                      <a:lnTo>
                        <a:pt x="11" y="5"/>
                      </a:lnTo>
                      <a:lnTo>
                        <a:pt x="10" y="3"/>
                      </a:lnTo>
                      <a:lnTo>
                        <a:pt x="6" y="0"/>
                      </a:lnTo>
                      <a:lnTo>
                        <a:pt x="6" y="2"/>
                      </a:lnTo>
                      <a:lnTo>
                        <a:pt x="6" y="7"/>
                      </a:lnTo>
                      <a:lnTo>
                        <a:pt x="3" y="17"/>
                      </a:lnTo>
                      <a:lnTo>
                        <a:pt x="3" y="22"/>
                      </a:lnTo>
                      <a:lnTo>
                        <a:pt x="0" y="28"/>
                      </a:lnTo>
                      <a:lnTo>
                        <a:pt x="1" y="32"/>
                      </a:lnTo>
                      <a:lnTo>
                        <a:pt x="4" y="33"/>
                      </a:lnTo>
                      <a:lnTo>
                        <a:pt x="6" y="35"/>
                      </a:lnTo>
                      <a:lnTo>
                        <a:pt x="9" y="35"/>
                      </a:lnTo>
                      <a:lnTo>
                        <a:pt x="12" y="37"/>
                      </a:lnTo>
                      <a:lnTo>
                        <a:pt x="16" y="39"/>
                      </a:lnTo>
                      <a:lnTo>
                        <a:pt x="23" y="44"/>
                      </a:lnTo>
                      <a:lnTo>
                        <a:pt x="27" y="51"/>
                      </a:lnTo>
                      <a:lnTo>
                        <a:pt x="33" y="52"/>
                      </a:lnTo>
                      <a:lnTo>
                        <a:pt x="35" y="54"/>
                      </a:lnTo>
                      <a:lnTo>
                        <a:pt x="39" y="54"/>
                      </a:lnTo>
                      <a:lnTo>
                        <a:pt x="44" y="58"/>
                      </a:lnTo>
                      <a:lnTo>
                        <a:pt x="51" y="57"/>
                      </a:lnTo>
                      <a:lnTo>
                        <a:pt x="54" y="60"/>
                      </a:lnTo>
                      <a:lnTo>
                        <a:pt x="61" y="58"/>
                      </a:lnTo>
                      <a:lnTo>
                        <a:pt x="68" y="59"/>
                      </a:lnTo>
                      <a:lnTo>
                        <a:pt x="68" y="64"/>
                      </a:lnTo>
                      <a:lnTo>
                        <a:pt x="72" y="68"/>
                      </a:lnTo>
                      <a:lnTo>
                        <a:pt x="79" y="70"/>
                      </a:lnTo>
                      <a:lnTo>
                        <a:pt x="82" y="68"/>
                      </a:lnTo>
                      <a:lnTo>
                        <a:pt x="87" y="68"/>
                      </a:lnTo>
                      <a:lnTo>
                        <a:pt x="100" y="73"/>
                      </a:lnTo>
                      <a:lnTo>
                        <a:pt x="103" y="72"/>
                      </a:lnTo>
                      <a:lnTo>
                        <a:pt x="108" y="75"/>
                      </a:lnTo>
                      <a:lnTo>
                        <a:pt x="117" y="73"/>
                      </a:lnTo>
                      <a:lnTo>
                        <a:pt x="117" y="65"/>
                      </a:lnTo>
                      <a:lnTo>
                        <a:pt x="115" y="58"/>
                      </a:lnTo>
                      <a:lnTo>
                        <a:pt x="116" y="50"/>
                      </a:lnTo>
                      <a:lnTo>
                        <a:pt x="115" y="47"/>
                      </a:lnTo>
                      <a:lnTo>
                        <a:pt x="113" y="46"/>
                      </a:lnTo>
                      <a:lnTo>
                        <a:pt x="10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9" name="Freeform 555">
                  <a:extLst>
                    <a:ext uri="{FF2B5EF4-FFF2-40B4-BE49-F238E27FC236}">
                      <a16:creationId xmlns:a16="http://schemas.microsoft.com/office/drawing/2014/main" id="{7EFD1D0E-0539-C94B-BD8B-82F7CF6C60BF}"/>
                    </a:ext>
                  </a:extLst>
                </p:cNvPr>
                <p:cNvSpPr>
                  <a:spLocks/>
                </p:cNvSpPr>
                <p:nvPr/>
              </p:nvSpPr>
              <p:spPr bwMode="auto">
                <a:xfrm>
                  <a:off x="4448" y="2130"/>
                  <a:ext cx="197" cy="260"/>
                </a:xfrm>
                <a:custGeom>
                  <a:avLst/>
                  <a:gdLst>
                    <a:gd name="T0" fmla="*/ 122 w 197"/>
                    <a:gd name="T1" fmla="*/ 247 h 260"/>
                    <a:gd name="T2" fmla="*/ 141 w 197"/>
                    <a:gd name="T3" fmla="*/ 243 h 260"/>
                    <a:gd name="T4" fmla="*/ 147 w 197"/>
                    <a:gd name="T5" fmla="*/ 243 h 260"/>
                    <a:gd name="T6" fmla="*/ 147 w 197"/>
                    <a:gd name="T7" fmla="*/ 227 h 260"/>
                    <a:gd name="T8" fmla="*/ 140 w 197"/>
                    <a:gd name="T9" fmla="*/ 219 h 260"/>
                    <a:gd name="T10" fmla="*/ 133 w 197"/>
                    <a:gd name="T11" fmla="*/ 200 h 260"/>
                    <a:gd name="T12" fmla="*/ 123 w 197"/>
                    <a:gd name="T13" fmla="*/ 199 h 260"/>
                    <a:gd name="T14" fmla="*/ 131 w 197"/>
                    <a:gd name="T15" fmla="*/ 181 h 260"/>
                    <a:gd name="T16" fmla="*/ 139 w 197"/>
                    <a:gd name="T17" fmla="*/ 177 h 260"/>
                    <a:gd name="T18" fmla="*/ 154 w 197"/>
                    <a:gd name="T19" fmla="*/ 177 h 260"/>
                    <a:gd name="T20" fmla="*/ 170 w 197"/>
                    <a:gd name="T21" fmla="*/ 151 h 260"/>
                    <a:gd name="T22" fmla="*/ 179 w 197"/>
                    <a:gd name="T23" fmla="*/ 133 h 260"/>
                    <a:gd name="T24" fmla="*/ 184 w 197"/>
                    <a:gd name="T25" fmla="*/ 121 h 260"/>
                    <a:gd name="T26" fmla="*/ 183 w 197"/>
                    <a:gd name="T27" fmla="*/ 101 h 260"/>
                    <a:gd name="T28" fmla="*/ 195 w 197"/>
                    <a:gd name="T29" fmla="*/ 93 h 260"/>
                    <a:gd name="T30" fmla="*/ 190 w 197"/>
                    <a:gd name="T31" fmla="*/ 86 h 260"/>
                    <a:gd name="T32" fmla="*/ 174 w 197"/>
                    <a:gd name="T33" fmla="*/ 77 h 260"/>
                    <a:gd name="T34" fmla="*/ 163 w 197"/>
                    <a:gd name="T35" fmla="*/ 49 h 260"/>
                    <a:gd name="T36" fmla="*/ 170 w 197"/>
                    <a:gd name="T37" fmla="*/ 36 h 260"/>
                    <a:gd name="T38" fmla="*/ 161 w 197"/>
                    <a:gd name="T39" fmla="*/ 25 h 260"/>
                    <a:gd name="T40" fmla="*/ 149 w 197"/>
                    <a:gd name="T41" fmla="*/ 18 h 260"/>
                    <a:gd name="T42" fmla="*/ 153 w 197"/>
                    <a:gd name="T43" fmla="*/ 1 h 260"/>
                    <a:gd name="T44" fmla="*/ 137 w 197"/>
                    <a:gd name="T45" fmla="*/ 7 h 260"/>
                    <a:gd name="T46" fmla="*/ 134 w 197"/>
                    <a:gd name="T47" fmla="*/ 25 h 260"/>
                    <a:gd name="T48" fmla="*/ 132 w 197"/>
                    <a:gd name="T49" fmla="*/ 51 h 260"/>
                    <a:gd name="T50" fmla="*/ 114 w 197"/>
                    <a:gd name="T51" fmla="*/ 58 h 260"/>
                    <a:gd name="T52" fmla="*/ 119 w 197"/>
                    <a:gd name="T53" fmla="*/ 72 h 260"/>
                    <a:gd name="T54" fmla="*/ 112 w 197"/>
                    <a:gd name="T55" fmla="*/ 83 h 260"/>
                    <a:gd name="T56" fmla="*/ 110 w 197"/>
                    <a:gd name="T57" fmla="*/ 98 h 260"/>
                    <a:gd name="T58" fmla="*/ 103 w 197"/>
                    <a:gd name="T59" fmla="*/ 102 h 260"/>
                    <a:gd name="T60" fmla="*/ 94 w 197"/>
                    <a:gd name="T61" fmla="*/ 103 h 260"/>
                    <a:gd name="T62" fmla="*/ 84 w 197"/>
                    <a:gd name="T63" fmla="*/ 114 h 260"/>
                    <a:gd name="T64" fmla="*/ 77 w 197"/>
                    <a:gd name="T65" fmla="*/ 118 h 260"/>
                    <a:gd name="T66" fmla="*/ 74 w 197"/>
                    <a:gd name="T67" fmla="*/ 132 h 260"/>
                    <a:gd name="T68" fmla="*/ 68 w 197"/>
                    <a:gd name="T69" fmla="*/ 146 h 260"/>
                    <a:gd name="T70" fmla="*/ 46 w 197"/>
                    <a:gd name="T71" fmla="*/ 148 h 260"/>
                    <a:gd name="T72" fmla="*/ 19 w 197"/>
                    <a:gd name="T73" fmla="*/ 152 h 260"/>
                    <a:gd name="T74" fmla="*/ 9 w 197"/>
                    <a:gd name="T75" fmla="*/ 161 h 260"/>
                    <a:gd name="T76" fmla="*/ 22 w 197"/>
                    <a:gd name="T77" fmla="*/ 170 h 260"/>
                    <a:gd name="T78" fmla="*/ 29 w 197"/>
                    <a:gd name="T79" fmla="*/ 179 h 260"/>
                    <a:gd name="T80" fmla="*/ 35 w 197"/>
                    <a:gd name="T81" fmla="*/ 191 h 260"/>
                    <a:gd name="T82" fmla="*/ 33 w 197"/>
                    <a:gd name="T83" fmla="*/ 201 h 260"/>
                    <a:gd name="T84" fmla="*/ 19 w 197"/>
                    <a:gd name="T85" fmla="*/ 211 h 260"/>
                    <a:gd name="T86" fmla="*/ 19 w 197"/>
                    <a:gd name="T87" fmla="*/ 227 h 260"/>
                    <a:gd name="T88" fmla="*/ 21 w 197"/>
                    <a:gd name="T89" fmla="*/ 233 h 260"/>
                    <a:gd name="T90" fmla="*/ 29 w 197"/>
                    <a:gd name="T91" fmla="*/ 231 h 260"/>
                    <a:gd name="T92" fmla="*/ 39 w 197"/>
                    <a:gd name="T93" fmla="*/ 229 h 260"/>
                    <a:gd name="T94" fmla="*/ 43 w 197"/>
                    <a:gd name="T95" fmla="*/ 225 h 260"/>
                    <a:gd name="T96" fmla="*/ 50 w 197"/>
                    <a:gd name="T97" fmla="*/ 226 h 260"/>
                    <a:gd name="T98" fmla="*/ 57 w 197"/>
                    <a:gd name="T99" fmla="*/ 230 h 260"/>
                    <a:gd name="T100" fmla="*/ 68 w 197"/>
                    <a:gd name="T101" fmla="*/ 225 h 260"/>
                    <a:gd name="T102" fmla="*/ 76 w 197"/>
                    <a:gd name="T103" fmla="*/ 226 h 260"/>
                    <a:gd name="T104" fmla="*/ 88 w 197"/>
                    <a:gd name="T105" fmla="*/ 231 h 260"/>
                    <a:gd name="T106" fmla="*/ 88 w 197"/>
                    <a:gd name="T107" fmla="*/ 236 h 260"/>
                    <a:gd name="T108" fmla="*/ 97 w 197"/>
                    <a:gd name="T109" fmla="*/ 241 h 260"/>
                    <a:gd name="T110" fmla="*/ 97 w 197"/>
                    <a:gd name="T111" fmla="*/ 251 h 260"/>
                    <a:gd name="T112" fmla="*/ 102 w 197"/>
                    <a:gd name="T113" fmla="*/ 255 h 260"/>
                    <a:gd name="T114" fmla="*/ 114 w 197"/>
                    <a:gd name="T115" fmla="*/ 25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260">
                      <a:moveTo>
                        <a:pt x="117" y="251"/>
                      </a:moveTo>
                      <a:lnTo>
                        <a:pt x="119" y="251"/>
                      </a:lnTo>
                      <a:lnTo>
                        <a:pt x="120" y="246"/>
                      </a:lnTo>
                      <a:lnTo>
                        <a:pt x="122" y="247"/>
                      </a:lnTo>
                      <a:lnTo>
                        <a:pt x="124" y="246"/>
                      </a:lnTo>
                      <a:lnTo>
                        <a:pt x="134" y="246"/>
                      </a:lnTo>
                      <a:lnTo>
                        <a:pt x="140" y="244"/>
                      </a:lnTo>
                      <a:lnTo>
                        <a:pt x="141" y="243"/>
                      </a:lnTo>
                      <a:lnTo>
                        <a:pt x="144" y="241"/>
                      </a:lnTo>
                      <a:lnTo>
                        <a:pt x="143" y="243"/>
                      </a:lnTo>
                      <a:lnTo>
                        <a:pt x="144" y="246"/>
                      </a:lnTo>
                      <a:lnTo>
                        <a:pt x="147" y="243"/>
                      </a:lnTo>
                      <a:lnTo>
                        <a:pt x="150" y="242"/>
                      </a:lnTo>
                      <a:lnTo>
                        <a:pt x="149" y="240"/>
                      </a:lnTo>
                      <a:lnTo>
                        <a:pt x="150" y="238"/>
                      </a:lnTo>
                      <a:lnTo>
                        <a:pt x="147" y="227"/>
                      </a:lnTo>
                      <a:lnTo>
                        <a:pt x="143" y="223"/>
                      </a:lnTo>
                      <a:lnTo>
                        <a:pt x="144" y="221"/>
                      </a:lnTo>
                      <a:lnTo>
                        <a:pt x="142" y="219"/>
                      </a:lnTo>
                      <a:lnTo>
                        <a:pt x="140" y="219"/>
                      </a:lnTo>
                      <a:lnTo>
                        <a:pt x="135" y="215"/>
                      </a:lnTo>
                      <a:lnTo>
                        <a:pt x="134" y="209"/>
                      </a:lnTo>
                      <a:lnTo>
                        <a:pt x="134" y="205"/>
                      </a:lnTo>
                      <a:lnTo>
                        <a:pt x="133" y="200"/>
                      </a:lnTo>
                      <a:lnTo>
                        <a:pt x="130" y="199"/>
                      </a:lnTo>
                      <a:lnTo>
                        <a:pt x="128" y="201"/>
                      </a:lnTo>
                      <a:lnTo>
                        <a:pt x="125" y="199"/>
                      </a:lnTo>
                      <a:lnTo>
                        <a:pt x="123" y="199"/>
                      </a:lnTo>
                      <a:lnTo>
                        <a:pt x="123" y="195"/>
                      </a:lnTo>
                      <a:lnTo>
                        <a:pt x="125" y="188"/>
                      </a:lnTo>
                      <a:lnTo>
                        <a:pt x="127" y="187"/>
                      </a:lnTo>
                      <a:lnTo>
                        <a:pt x="131" y="181"/>
                      </a:lnTo>
                      <a:lnTo>
                        <a:pt x="131" y="178"/>
                      </a:lnTo>
                      <a:lnTo>
                        <a:pt x="134" y="177"/>
                      </a:lnTo>
                      <a:lnTo>
                        <a:pt x="136" y="174"/>
                      </a:lnTo>
                      <a:lnTo>
                        <a:pt x="139" y="177"/>
                      </a:lnTo>
                      <a:lnTo>
                        <a:pt x="140" y="180"/>
                      </a:lnTo>
                      <a:lnTo>
                        <a:pt x="142" y="180"/>
                      </a:lnTo>
                      <a:lnTo>
                        <a:pt x="147" y="177"/>
                      </a:lnTo>
                      <a:lnTo>
                        <a:pt x="154" y="177"/>
                      </a:lnTo>
                      <a:lnTo>
                        <a:pt x="159" y="170"/>
                      </a:lnTo>
                      <a:lnTo>
                        <a:pt x="161" y="160"/>
                      </a:lnTo>
                      <a:lnTo>
                        <a:pt x="168" y="155"/>
                      </a:lnTo>
                      <a:lnTo>
                        <a:pt x="170" y="151"/>
                      </a:lnTo>
                      <a:lnTo>
                        <a:pt x="171" y="146"/>
                      </a:lnTo>
                      <a:lnTo>
                        <a:pt x="174" y="140"/>
                      </a:lnTo>
                      <a:lnTo>
                        <a:pt x="178" y="138"/>
                      </a:lnTo>
                      <a:lnTo>
                        <a:pt x="179" y="133"/>
                      </a:lnTo>
                      <a:lnTo>
                        <a:pt x="179" y="130"/>
                      </a:lnTo>
                      <a:lnTo>
                        <a:pt x="178" y="129"/>
                      </a:lnTo>
                      <a:lnTo>
                        <a:pt x="182" y="123"/>
                      </a:lnTo>
                      <a:lnTo>
                        <a:pt x="184" y="121"/>
                      </a:lnTo>
                      <a:lnTo>
                        <a:pt x="185" y="117"/>
                      </a:lnTo>
                      <a:lnTo>
                        <a:pt x="185" y="108"/>
                      </a:lnTo>
                      <a:lnTo>
                        <a:pt x="184" y="102"/>
                      </a:lnTo>
                      <a:lnTo>
                        <a:pt x="183" y="101"/>
                      </a:lnTo>
                      <a:lnTo>
                        <a:pt x="187" y="96"/>
                      </a:lnTo>
                      <a:lnTo>
                        <a:pt x="190" y="94"/>
                      </a:lnTo>
                      <a:lnTo>
                        <a:pt x="192" y="93"/>
                      </a:lnTo>
                      <a:lnTo>
                        <a:pt x="195" y="93"/>
                      </a:lnTo>
                      <a:lnTo>
                        <a:pt x="197" y="89"/>
                      </a:lnTo>
                      <a:lnTo>
                        <a:pt x="197" y="85"/>
                      </a:lnTo>
                      <a:lnTo>
                        <a:pt x="193" y="84"/>
                      </a:lnTo>
                      <a:lnTo>
                        <a:pt x="190" y="86"/>
                      </a:lnTo>
                      <a:lnTo>
                        <a:pt x="185" y="85"/>
                      </a:lnTo>
                      <a:lnTo>
                        <a:pt x="184" y="80"/>
                      </a:lnTo>
                      <a:lnTo>
                        <a:pt x="179" y="78"/>
                      </a:lnTo>
                      <a:lnTo>
                        <a:pt x="174" y="77"/>
                      </a:lnTo>
                      <a:lnTo>
                        <a:pt x="168" y="71"/>
                      </a:lnTo>
                      <a:lnTo>
                        <a:pt x="168" y="66"/>
                      </a:lnTo>
                      <a:lnTo>
                        <a:pt x="165" y="54"/>
                      </a:lnTo>
                      <a:lnTo>
                        <a:pt x="163" y="49"/>
                      </a:lnTo>
                      <a:lnTo>
                        <a:pt x="163" y="44"/>
                      </a:lnTo>
                      <a:lnTo>
                        <a:pt x="165" y="43"/>
                      </a:lnTo>
                      <a:lnTo>
                        <a:pt x="166" y="39"/>
                      </a:lnTo>
                      <a:lnTo>
                        <a:pt x="170" y="36"/>
                      </a:lnTo>
                      <a:lnTo>
                        <a:pt x="169" y="32"/>
                      </a:lnTo>
                      <a:lnTo>
                        <a:pt x="165" y="31"/>
                      </a:lnTo>
                      <a:lnTo>
                        <a:pt x="164" y="28"/>
                      </a:lnTo>
                      <a:lnTo>
                        <a:pt x="161" y="25"/>
                      </a:lnTo>
                      <a:lnTo>
                        <a:pt x="157" y="21"/>
                      </a:lnTo>
                      <a:lnTo>
                        <a:pt x="154" y="17"/>
                      </a:lnTo>
                      <a:lnTo>
                        <a:pt x="151" y="18"/>
                      </a:lnTo>
                      <a:lnTo>
                        <a:pt x="149" y="18"/>
                      </a:lnTo>
                      <a:lnTo>
                        <a:pt x="147" y="16"/>
                      </a:lnTo>
                      <a:lnTo>
                        <a:pt x="147" y="10"/>
                      </a:lnTo>
                      <a:lnTo>
                        <a:pt x="154" y="5"/>
                      </a:lnTo>
                      <a:lnTo>
                        <a:pt x="153" y="1"/>
                      </a:lnTo>
                      <a:lnTo>
                        <a:pt x="148" y="2"/>
                      </a:lnTo>
                      <a:lnTo>
                        <a:pt x="145" y="0"/>
                      </a:lnTo>
                      <a:lnTo>
                        <a:pt x="140" y="3"/>
                      </a:lnTo>
                      <a:lnTo>
                        <a:pt x="137" y="7"/>
                      </a:lnTo>
                      <a:lnTo>
                        <a:pt x="133" y="7"/>
                      </a:lnTo>
                      <a:lnTo>
                        <a:pt x="131" y="11"/>
                      </a:lnTo>
                      <a:lnTo>
                        <a:pt x="128" y="14"/>
                      </a:lnTo>
                      <a:lnTo>
                        <a:pt x="134" y="25"/>
                      </a:lnTo>
                      <a:lnTo>
                        <a:pt x="135" y="32"/>
                      </a:lnTo>
                      <a:lnTo>
                        <a:pt x="128" y="43"/>
                      </a:lnTo>
                      <a:lnTo>
                        <a:pt x="132" y="46"/>
                      </a:lnTo>
                      <a:lnTo>
                        <a:pt x="132" y="51"/>
                      </a:lnTo>
                      <a:lnTo>
                        <a:pt x="128" y="58"/>
                      </a:lnTo>
                      <a:lnTo>
                        <a:pt x="123" y="58"/>
                      </a:lnTo>
                      <a:lnTo>
                        <a:pt x="117" y="56"/>
                      </a:lnTo>
                      <a:lnTo>
                        <a:pt x="114" y="58"/>
                      </a:lnTo>
                      <a:lnTo>
                        <a:pt x="116" y="63"/>
                      </a:lnTo>
                      <a:lnTo>
                        <a:pt x="119" y="64"/>
                      </a:lnTo>
                      <a:lnTo>
                        <a:pt x="120" y="69"/>
                      </a:lnTo>
                      <a:lnTo>
                        <a:pt x="119" y="72"/>
                      </a:lnTo>
                      <a:lnTo>
                        <a:pt x="116" y="74"/>
                      </a:lnTo>
                      <a:lnTo>
                        <a:pt x="113" y="74"/>
                      </a:lnTo>
                      <a:lnTo>
                        <a:pt x="112" y="77"/>
                      </a:lnTo>
                      <a:lnTo>
                        <a:pt x="112" y="83"/>
                      </a:lnTo>
                      <a:lnTo>
                        <a:pt x="111" y="87"/>
                      </a:lnTo>
                      <a:lnTo>
                        <a:pt x="110" y="89"/>
                      </a:lnTo>
                      <a:lnTo>
                        <a:pt x="109" y="91"/>
                      </a:lnTo>
                      <a:lnTo>
                        <a:pt x="110" y="98"/>
                      </a:lnTo>
                      <a:lnTo>
                        <a:pt x="108" y="104"/>
                      </a:lnTo>
                      <a:lnTo>
                        <a:pt x="105" y="100"/>
                      </a:lnTo>
                      <a:lnTo>
                        <a:pt x="103" y="100"/>
                      </a:lnTo>
                      <a:lnTo>
                        <a:pt x="103" y="102"/>
                      </a:lnTo>
                      <a:lnTo>
                        <a:pt x="99" y="101"/>
                      </a:lnTo>
                      <a:lnTo>
                        <a:pt x="98" y="101"/>
                      </a:lnTo>
                      <a:lnTo>
                        <a:pt x="95" y="101"/>
                      </a:lnTo>
                      <a:lnTo>
                        <a:pt x="94" y="103"/>
                      </a:lnTo>
                      <a:lnTo>
                        <a:pt x="88" y="108"/>
                      </a:lnTo>
                      <a:lnTo>
                        <a:pt x="91" y="108"/>
                      </a:lnTo>
                      <a:lnTo>
                        <a:pt x="89" y="111"/>
                      </a:lnTo>
                      <a:lnTo>
                        <a:pt x="84" y="114"/>
                      </a:lnTo>
                      <a:lnTo>
                        <a:pt x="82" y="112"/>
                      </a:lnTo>
                      <a:lnTo>
                        <a:pt x="78" y="113"/>
                      </a:lnTo>
                      <a:lnTo>
                        <a:pt x="78" y="116"/>
                      </a:lnTo>
                      <a:lnTo>
                        <a:pt x="77" y="118"/>
                      </a:lnTo>
                      <a:lnTo>
                        <a:pt x="74" y="120"/>
                      </a:lnTo>
                      <a:lnTo>
                        <a:pt x="73" y="122"/>
                      </a:lnTo>
                      <a:lnTo>
                        <a:pt x="73" y="127"/>
                      </a:lnTo>
                      <a:lnTo>
                        <a:pt x="74" y="132"/>
                      </a:lnTo>
                      <a:lnTo>
                        <a:pt x="74" y="136"/>
                      </a:lnTo>
                      <a:lnTo>
                        <a:pt x="74" y="139"/>
                      </a:lnTo>
                      <a:lnTo>
                        <a:pt x="74" y="143"/>
                      </a:lnTo>
                      <a:lnTo>
                        <a:pt x="68" y="146"/>
                      </a:lnTo>
                      <a:lnTo>
                        <a:pt x="64" y="146"/>
                      </a:lnTo>
                      <a:lnTo>
                        <a:pt x="59" y="146"/>
                      </a:lnTo>
                      <a:lnTo>
                        <a:pt x="52" y="146"/>
                      </a:lnTo>
                      <a:lnTo>
                        <a:pt x="46" y="148"/>
                      </a:lnTo>
                      <a:lnTo>
                        <a:pt x="45" y="150"/>
                      </a:lnTo>
                      <a:lnTo>
                        <a:pt x="40" y="150"/>
                      </a:lnTo>
                      <a:lnTo>
                        <a:pt x="36" y="151"/>
                      </a:lnTo>
                      <a:lnTo>
                        <a:pt x="19" y="152"/>
                      </a:lnTo>
                      <a:lnTo>
                        <a:pt x="0" y="145"/>
                      </a:lnTo>
                      <a:lnTo>
                        <a:pt x="0" y="145"/>
                      </a:lnTo>
                      <a:lnTo>
                        <a:pt x="7" y="157"/>
                      </a:lnTo>
                      <a:lnTo>
                        <a:pt x="9" y="161"/>
                      </a:lnTo>
                      <a:lnTo>
                        <a:pt x="12" y="166"/>
                      </a:lnTo>
                      <a:lnTo>
                        <a:pt x="16" y="168"/>
                      </a:lnTo>
                      <a:lnTo>
                        <a:pt x="17" y="170"/>
                      </a:lnTo>
                      <a:lnTo>
                        <a:pt x="22" y="170"/>
                      </a:lnTo>
                      <a:lnTo>
                        <a:pt x="25" y="171"/>
                      </a:lnTo>
                      <a:lnTo>
                        <a:pt x="25" y="173"/>
                      </a:lnTo>
                      <a:lnTo>
                        <a:pt x="29" y="174"/>
                      </a:lnTo>
                      <a:lnTo>
                        <a:pt x="29" y="179"/>
                      </a:lnTo>
                      <a:lnTo>
                        <a:pt x="30" y="184"/>
                      </a:lnTo>
                      <a:lnTo>
                        <a:pt x="30" y="188"/>
                      </a:lnTo>
                      <a:lnTo>
                        <a:pt x="31" y="191"/>
                      </a:lnTo>
                      <a:lnTo>
                        <a:pt x="35" y="191"/>
                      </a:lnTo>
                      <a:lnTo>
                        <a:pt x="38" y="194"/>
                      </a:lnTo>
                      <a:lnTo>
                        <a:pt x="39" y="200"/>
                      </a:lnTo>
                      <a:lnTo>
                        <a:pt x="36" y="202"/>
                      </a:lnTo>
                      <a:lnTo>
                        <a:pt x="33" y="201"/>
                      </a:lnTo>
                      <a:lnTo>
                        <a:pt x="26" y="203"/>
                      </a:lnTo>
                      <a:lnTo>
                        <a:pt x="25" y="205"/>
                      </a:lnTo>
                      <a:lnTo>
                        <a:pt x="20" y="207"/>
                      </a:lnTo>
                      <a:lnTo>
                        <a:pt x="19" y="211"/>
                      </a:lnTo>
                      <a:lnTo>
                        <a:pt x="19" y="213"/>
                      </a:lnTo>
                      <a:lnTo>
                        <a:pt x="18" y="217"/>
                      </a:lnTo>
                      <a:lnTo>
                        <a:pt x="19" y="221"/>
                      </a:lnTo>
                      <a:lnTo>
                        <a:pt x="19" y="227"/>
                      </a:lnTo>
                      <a:lnTo>
                        <a:pt x="19" y="230"/>
                      </a:lnTo>
                      <a:lnTo>
                        <a:pt x="20" y="230"/>
                      </a:lnTo>
                      <a:lnTo>
                        <a:pt x="20" y="232"/>
                      </a:lnTo>
                      <a:lnTo>
                        <a:pt x="21" y="233"/>
                      </a:lnTo>
                      <a:lnTo>
                        <a:pt x="25" y="230"/>
                      </a:lnTo>
                      <a:lnTo>
                        <a:pt x="29" y="229"/>
                      </a:lnTo>
                      <a:lnTo>
                        <a:pt x="29" y="231"/>
                      </a:lnTo>
                      <a:lnTo>
                        <a:pt x="29" y="231"/>
                      </a:lnTo>
                      <a:lnTo>
                        <a:pt x="32" y="229"/>
                      </a:lnTo>
                      <a:lnTo>
                        <a:pt x="35" y="229"/>
                      </a:lnTo>
                      <a:lnTo>
                        <a:pt x="36" y="229"/>
                      </a:lnTo>
                      <a:lnTo>
                        <a:pt x="39" y="229"/>
                      </a:lnTo>
                      <a:lnTo>
                        <a:pt x="40" y="229"/>
                      </a:lnTo>
                      <a:lnTo>
                        <a:pt x="42" y="229"/>
                      </a:lnTo>
                      <a:lnTo>
                        <a:pt x="42" y="227"/>
                      </a:lnTo>
                      <a:lnTo>
                        <a:pt x="43" y="225"/>
                      </a:lnTo>
                      <a:lnTo>
                        <a:pt x="46" y="228"/>
                      </a:lnTo>
                      <a:lnTo>
                        <a:pt x="48" y="228"/>
                      </a:lnTo>
                      <a:lnTo>
                        <a:pt x="48" y="226"/>
                      </a:lnTo>
                      <a:lnTo>
                        <a:pt x="50" y="226"/>
                      </a:lnTo>
                      <a:lnTo>
                        <a:pt x="51" y="229"/>
                      </a:lnTo>
                      <a:lnTo>
                        <a:pt x="53" y="229"/>
                      </a:lnTo>
                      <a:lnTo>
                        <a:pt x="55" y="230"/>
                      </a:lnTo>
                      <a:lnTo>
                        <a:pt x="57" y="230"/>
                      </a:lnTo>
                      <a:lnTo>
                        <a:pt x="60" y="226"/>
                      </a:lnTo>
                      <a:lnTo>
                        <a:pt x="64" y="226"/>
                      </a:lnTo>
                      <a:lnTo>
                        <a:pt x="67" y="227"/>
                      </a:lnTo>
                      <a:lnTo>
                        <a:pt x="68" y="225"/>
                      </a:lnTo>
                      <a:lnTo>
                        <a:pt x="71" y="225"/>
                      </a:lnTo>
                      <a:lnTo>
                        <a:pt x="71" y="224"/>
                      </a:lnTo>
                      <a:lnTo>
                        <a:pt x="72" y="225"/>
                      </a:lnTo>
                      <a:lnTo>
                        <a:pt x="76" y="226"/>
                      </a:lnTo>
                      <a:lnTo>
                        <a:pt x="80" y="225"/>
                      </a:lnTo>
                      <a:lnTo>
                        <a:pt x="84" y="224"/>
                      </a:lnTo>
                      <a:lnTo>
                        <a:pt x="87" y="227"/>
                      </a:lnTo>
                      <a:lnTo>
                        <a:pt x="88" y="231"/>
                      </a:lnTo>
                      <a:lnTo>
                        <a:pt x="88" y="234"/>
                      </a:lnTo>
                      <a:lnTo>
                        <a:pt x="88" y="234"/>
                      </a:lnTo>
                      <a:lnTo>
                        <a:pt x="88" y="235"/>
                      </a:lnTo>
                      <a:lnTo>
                        <a:pt x="88" y="236"/>
                      </a:lnTo>
                      <a:lnTo>
                        <a:pt x="90" y="236"/>
                      </a:lnTo>
                      <a:lnTo>
                        <a:pt x="94" y="233"/>
                      </a:lnTo>
                      <a:lnTo>
                        <a:pt x="94" y="237"/>
                      </a:lnTo>
                      <a:lnTo>
                        <a:pt x="97" y="241"/>
                      </a:lnTo>
                      <a:lnTo>
                        <a:pt x="98" y="247"/>
                      </a:lnTo>
                      <a:lnTo>
                        <a:pt x="98" y="248"/>
                      </a:lnTo>
                      <a:lnTo>
                        <a:pt x="98" y="250"/>
                      </a:lnTo>
                      <a:lnTo>
                        <a:pt x="97" y="251"/>
                      </a:lnTo>
                      <a:lnTo>
                        <a:pt x="98" y="252"/>
                      </a:lnTo>
                      <a:lnTo>
                        <a:pt x="99" y="252"/>
                      </a:lnTo>
                      <a:lnTo>
                        <a:pt x="100" y="255"/>
                      </a:lnTo>
                      <a:lnTo>
                        <a:pt x="102" y="255"/>
                      </a:lnTo>
                      <a:lnTo>
                        <a:pt x="107" y="255"/>
                      </a:lnTo>
                      <a:lnTo>
                        <a:pt x="112" y="258"/>
                      </a:lnTo>
                      <a:lnTo>
                        <a:pt x="112" y="260"/>
                      </a:lnTo>
                      <a:lnTo>
                        <a:pt x="114" y="258"/>
                      </a:lnTo>
                      <a:lnTo>
                        <a:pt x="114" y="253"/>
                      </a:lnTo>
                      <a:lnTo>
                        <a:pt x="117" y="2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0" name="Freeform 556">
                  <a:extLst>
                    <a:ext uri="{FF2B5EF4-FFF2-40B4-BE49-F238E27FC236}">
                      <a16:creationId xmlns:a16="http://schemas.microsoft.com/office/drawing/2014/main" id="{D67459F9-BDC0-164B-BFA9-4D67B975DDCF}"/>
                    </a:ext>
                  </a:extLst>
                </p:cNvPr>
                <p:cNvSpPr>
                  <a:spLocks/>
                </p:cNvSpPr>
                <p:nvPr/>
              </p:nvSpPr>
              <p:spPr bwMode="auto">
                <a:xfrm>
                  <a:off x="4595" y="2117"/>
                  <a:ext cx="103" cy="102"/>
                </a:xfrm>
                <a:custGeom>
                  <a:avLst/>
                  <a:gdLst>
                    <a:gd name="T0" fmla="*/ 101 w 103"/>
                    <a:gd name="T1" fmla="*/ 96 h 102"/>
                    <a:gd name="T2" fmla="*/ 102 w 103"/>
                    <a:gd name="T3" fmla="*/ 87 h 102"/>
                    <a:gd name="T4" fmla="*/ 97 w 103"/>
                    <a:gd name="T5" fmla="*/ 78 h 102"/>
                    <a:gd name="T6" fmla="*/ 94 w 103"/>
                    <a:gd name="T7" fmla="*/ 62 h 102"/>
                    <a:gd name="T8" fmla="*/ 87 w 103"/>
                    <a:gd name="T9" fmla="*/ 55 h 102"/>
                    <a:gd name="T10" fmla="*/ 81 w 103"/>
                    <a:gd name="T11" fmla="*/ 42 h 102"/>
                    <a:gd name="T12" fmla="*/ 71 w 103"/>
                    <a:gd name="T13" fmla="*/ 36 h 102"/>
                    <a:gd name="T14" fmla="*/ 68 w 103"/>
                    <a:gd name="T15" fmla="*/ 31 h 102"/>
                    <a:gd name="T16" fmla="*/ 57 w 103"/>
                    <a:gd name="T17" fmla="*/ 31 h 102"/>
                    <a:gd name="T18" fmla="*/ 53 w 103"/>
                    <a:gd name="T19" fmla="*/ 27 h 102"/>
                    <a:gd name="T20" fmla="*/ 49 w 103"/>
                    <a:gd name="T21" fmla="*/ 19 h 102"/>
                    <a:gd name="T22" fmla="*/ 41 w 103"/>
                    <a:gd name="T23" fmla="*/ 3 h 102"/>
                    <a:gd name="T24" fmla="*/ 37 w 103"/>
                    <a:gd name="T25" fmla="*/ 0 h 102"/>
                    <a:gd name="T26" fmla="*/ 35 w 103"/>
                    <a:gd name="T27" fmla="*/ 3 h 102"/>
                    <a:gd name="T28" fmla="*/ 31 w 103"/>
                    <a:gd name="T29" fmla="*/ 4 h 102"/>
                    <a:gd name="T30" fmla="*/ 26 w 103"/>
                    <a:gd name="T31" fmla="*/ 2 h 102"/>
                    <a:gd name="T32" fmla="*/ 24 w 103"/>
                    <a:gd name="T33" fmla="*/ 3 h 102"/>
                    <a:gd name="T34" fmla="*/ 15 w 103"/>
                    <a:gd name="T35" fmla="*/ 12 h 102"/>
                    <a:gd name="T36" fmla="*/ 7 w 103"/>
                    <a:gd name="T37" fmla="*/ 18 h 102"/>
                    <a:gd name="T38" fmla="*/ 0 w 103"/>
                    <a:gd name="T39" fmla="*/ 29 h 102"/>
                    <a:gd name="T40" fmla="*/ 4 w 103"/>
                    <a:gd name="T41" fmla="*/ 31 h 102"/>
                    <a:gd name="T42" fmla="*/ 10 w 103"/>
                    <a:gd name="T43" fmla="*/ 34 h 102"/>
                    <a:gd name="T44" fmla="*/ 17 w 103"/>
                    <a:gd name="T45" fmla="*/ 41 h 102"/>
                    <a:gd name="T46" fmla="*/ 22 w 103"/>
                    <a:gd name="T47" fmla="*/ 45 h 102"/>
                    <a:gd name="T48" fmla="*/ 19 w 103"/>
                    <a:gd name="T49" fmla="*/ 52 h 102"/>
                    <a:gd name="T50" fmla="*/ 16 w 103"/>
                    <a:gd name="T51" fmla="*/ 57 h 102"/>
                    <a:gd name="T52" fmla="*/ 18 w 103"/>
                    <a:gd name="T53" fmla="*/ 67 h 102"/>
                    <a:gd name="T54" fmla="*/ 21 w 103"/>
                    <a:gd name="T55" fmla="*/ 84 h 102"/>
                    <a:gd name="T56" fmla="*/ 32 w 103"/>
                    <a:gd name="T57" fmla="*/ 91 h 102"/>
                    <a:gd name="T58" fmla="*/ 38 w 103"/>
                    <a:gd name="T59" fmla="*/ 98 h 102"/>
                    <a:gd name="T60" fmla="*/ 46 w 103"/>
                    <a:gd name="T61" fmla="*/ 97 h 102"/>
                    <a:gd name="T62" fmla="*/ 50 w 103"/>
                    <a:gd name="T63" fmla="*/ 102 h 102"/>
                    <a:gd name="T64" fmla="*/ 55 w 103"/>
                    <a:gd name="T65" fmla="*/ 93 h 102"/>
                    <a:gd name="T66" fmla="*/ 63 w 103"/>
                    <a:gd name="T67" fmla="*/ 88 h 102"/>
                    <a:gd name="T68" fmla="*/ 68 w 103"/>
                    <a:gd name="T69" fmla="*/ 84 h 102"/>
                    <a:gd name="T70" fmla="*/ 80 w 103"/>
                    <a:gd name="T71" fmla="*/ 87 h 102"/>
                    <a:gd name="T72" fmla="*/ 85 w 103"/>
                    <a:gd name="T73" fmla="*/ 94 h 102"/>
                    <a:gd name="T74" fmla="*/ 94 w 103"/>
                    <a:gd name="T75" fmla="*/ 98 h 102"/>
                    <a:gd name="T76" fmla="*/ 98 w 103"/>
                    <a:gd name="T77" fmla="*/ 9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02">
                      <a:moveTo>
                        <a:pt x="100" y="93"/>
                      </a:moveTo>
                      <a:lnTo>
                        <a:pt x="101" y="96"/>
                      </a:lnTo>
                      <a:lnTo>
                        <a:pt x="103" y="93"/>
                      </a:lnTo>
                      <a:lnTo>
                        <a:pt x="102" y="87"/>
                      </a:lnTo>
                      <a:lnTo>
                        <a:pt x="100" y="79"/>
                      </a:lnTo>
                      <a:lnTo>
                        <a:pt x="97" y="78"/>
                      </a:lnTo>
                      <a:lnTo>
                        <a:pt x="94" y="70"/>
                      </a:lnTo>
                      <a:lnTo>
                        <a:pt x="94" y="62"/>
                      </a:lnTo>
                      <a:lnTo>
                        <a:pt x="92" y="58"/>
                      </a:lnTo>
                      <a:lnTo>
                        <a:pt x="87" y="55"/>
                      </a:lnTo>
                      <a:lnTo>
                        <a:pt x="83" y="50"/>
                      </a:lnTo>
                      <a:lnTo>
                        <a:pt x="81" y="42"/>
                      </a:lnTo>
                      <a:lnTo>
                        <a:pt x="76" y="38"/>
                      </a:lnTo>
                      <a:lnTo>
                        <a:pt x="71" y="36"/>
                      </a:lnTo>
                      <a:lnTo>
                        <a:pt x="71" y="32"/>
                      </a:lnTo>
                      <a:lnTo>
                        <a:pt x="68" y="31"/>
                      </a:lnTo>
                      <a:lnTo>
                        <a:pt x="62" y="31"/>
                      </a:lnTo>
                      <a:lnTo>
                        <a:pt x="57" y="31"/>
                      </a:lnTo>
                      <a:lnTo>
                        <a:pt x="55" y="28"/>
                      </a:lnTo>
                      <a:lnTo>
                        <a:pt x="53" y="27"/>
                      </a:lnTo>
                      <a:lnTo>
                        <a:pt x="52" y="22"/>
                      </a:lnTo>
                      <a:lnTo>
                        <a:pt x="49" y="19"/>
                      </a:lnTo>
                      <a:lnTo>
                        <a:pt x="42" y="8"/>
                      </a:lnTo>
                      <a:lnTo>
                        <a:pt x="41" y="3"/>
                      </a:lnTo>
                      <a:lnTo>
                        <a:pt x="39" y="0"/>
                      </a:lnTo>
                      <a:lnTo>
                        <a:pt x="37" y="0"/>
                      </a:lnTo>
                      <a:lnTo>
                        <a:pt x="36" y="2"/>
                      </a:lnTo>
                      <a:lnTo>
                        <a:pt x="35" y="3"/>
                      </a:lnTo>
                      <a:lnTo>
                        <a:pt x="32" y="3"/>
                      </a:lnTo>
                      <a:lnTo>
                        <a:pt x="31" y="4"/>
                      </a:lnTo>
                      <a:lnTo>
                        <a:pt x="28" y="1"/>
                      </a:lnTo>
                      <a:lnTo>
                        <a:pt x="26" y="2"/>
                      </a:lnTo>
                      <a:lnTo>
                        <a:pt x="24" y="3"/>
                      </a:lnTo>
                      <a:lnTo>
                        <a:pt x="24" y="3"/>
                      </a:lnTo>
                      <a:lnTo>
                        <a:pt x="22" y="9"/>
                      </a:lnTo>
                      <a:lnTo>
                        <a:pt x="15" y="12"/>
                      </a:lnTo>
                      <a:lnTo>
                        <a:pt x="6" y="14"/>
                      </a:lnTo>
                      <a:lnTo>
                        <a:pt x="7" y="18"/>
                      </a:lnTo>
                      <a:lnTo>
                        <a:pt x="0" y="23"/>
                      </a:lnTo>
                      <a:lnTo>
                        <a:pt x="0" y="29"/>
                      </a:lnTo>
                      <a:lnTo>
                        <a:pt x="2" y="31"/>
                      </a:lnTo>
                      <a:lnTo>
                        <a:pt x="4" y="31"/>
                      </a:lnTo>
                      <a:lnTo>
                        <a:pt x="7" y="30"/>
                      </a:lnTo>
                      <a:lnTo>
                        <a:pt x="10" y="34"/>
                      </a:lnTo>
                      <a:lnTo>
                        <a:pt x="14" y="38"/>
                      </a:lnTo>
                      <a:lnTo>
                        <a:pt x="17" y="41"/>
                      </a:lnTo>
                      <a:lnTo>
                        <a:pt x="18" y="44"/>
                      </a:lnTo>
                      <a:lnTo>
                        <a:pt x="22" y="45"/>
                      </a:lnTo>
                      <a:lnTo>
                        <a:pt x="23" y="49"/>
                      </a:lnTo>
                      <a:lnTo>
                        <a:pt x="19" y="52"/>
                      </a:lnTo>
                      <a:lnTo>
                        <a:pt x="18" y="56"/>
                      </a:lnTo>
                      <a:lnTo>
                        <a:pt x="16" y="57"/>
                      </a:lnTo>
                      <a:lnTo>
                        <a:pt x="16" y="62"/>
                      </a:lnTo>
                      <a:lnTo>
                        <a:pt x="18" y="67"/>
                      </a:lnTo>
                      <a:lnTo>
                        <a:pt x="21" y="79"/>
                      </a:lnTo>
                      <a:lnTo>
                        <a:pt x="21" y="84"/>
                      </a:lnTo>
                      <a:lnTo>
                        <a:pt x="27" y="90"/>
                      </a:lnTo>
                      <a:lnTo>
                        <a:pt x="32" y="91"/>
                      </a:lnTo>
                      <a:lnTo>
                        <a:pt x="37" y="93"/>
                      </a:lnTo>
                      <a:lnTo>
                        <a:pt x="38" y="98"/>
                      </a:lnTo>
                      <a:lnTo>
                        <a:pt x="43" y="99"/>
                      </a:lnTo>
                      <a:lnTo>
                        <a:pt x="46" y="97"/>
                      </a:lnTo>
                      <a:lnTo>
                        <a:pt x="50" y="98"/>
                      </a:lnTo>
                      <a:lnTo>
                        <a:pt x="50" y="102"/>
                      </a:lnTo>
                      <a:lnTo>
                        <a:pt x="51" y="101"/>
                      </a:lnTo>
                      <a:lnTo>
                        <a:pt x="55" y="93"/>
                      </a:lnTo>
                      <a:lnTo>
                        <a:pt x="59" y="88"/>
                      </a:lnTo>
                      <a:lnTo>
                        <a:pt x="63" y="88"/>
                      </a:lnTo>
                      <a:lnTo>
                        <a:pt x="65" y="84"/>
                      </a:lnTo>
                      <a:lnTo>
                        <a:pt x="68" y="84"/>
                      </a:lnTo>
                      <a:lnTo>
                        <a:pt x="76" y="90"/>
                      </a:lnTo>
                      <a:lnTo>
                        <a:pt x="80" y="87"/>
                      </a:lnTo>
                      <a:lnTo>
                        <a:pt x="83" y="90"/>
                      </a:lnTo>
                      <a:lnTo>
                        <a:pt x="85" y="94"/>
                      </a:lnTo>
                      <a:lnTo>
                        <a:pt x="88" y="93"/>
                      </a:lnTo>
                      <a:lnTo>
                        <a:pt x="94" y="98"/>
                      </a:lnTo>
                      <a:lnTo>
                        <a:pt x="94" y="98"/>
                      </a:lnTo>
                      <a:lnTo>
                        <a:pt x="98" y="93"/>
                      </a:lnTo>
                      <a:lnTo>
                        <a:pt x="100"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1" name="Freeform 557">
                  <a:extLst>
                    <a:ext uri="{FF2B5EF4-FFF2-40B4-BE49-F238E27FC236}">
                      <a16:creationId xmlns:a16="http://schemas.microsoft.com/office/drawing/2014/main" id="{8B066440-8440-294F-ACF8-E8CCB2103E29}"/>
                    </a:ext>
                  </a:extLst>
                </p:cNvPr>
                <p:cNvSpPr>
                  <a:spLocks/>
                </p:cNvSpPr>
                <p:nvPr/>
              </p:nvSpPr>
              <p:spPr bwMode="auto">
                <a:xfrm>
                  <a:off x="4434" y="2094"/>
                  <a:ext cx="188" cy="188"/>
                </a:xfrm>
                <a:custGeom>
                  <a:avLst/>
                  <a:gdLst>
                    <a:gd name="T0" fmla="*/ 185 w 188"/>
                    <a:gd name="T1" fmla="*/ 26 h 188"/>
                    <a:gd name="T2" fmla="*/ 187 w 188"/>
                    <a:gd name="T3" fmla="*/ 18 h 188"/>
                    <a:gd name="T4" fmla="*/ 174 w 188"/>
                    <a:gd name="T5" fmla="*/ 21 h 188"/>
                    <a:gd name="T6" fmla="*/ 163 w 188"/>
                    <a:gd name="T7" fmla="*/ 23 h 188"/>
                    <a:gd name="T8" fmla="*/ 158 w 188"/>
                    <a:gd name="T9" fmla="*/ 31 h 188"/>
                    <a:gd name="T10" fmla="*/ 150 w 188"/>
                    <a:gd name="T11" fmla="*/ 38 h 188"/>
                    <a:gd name="T12" fmla="*/ 144 w 188"/>
                    <a:gd name="T13" fmla="*/ 34 h 188"/>
                    <a:gd name="T14" fmla="*/ 141 w 188"/>
                    <a:gd name="T15" fmla="*/ 21 h 188"/>
                    <a:gd name="T16" fmla="*/ 138 w 188"/>
                    <a:gd name="T17" fmla="*/ 13 h 188"/>
                    <a:gd name="T18" fmla="*/ 138 w 188"/>
                    <a:gd name="T19" fmla="*/ 4 h 188"/>
                    <a:gd name="T20" fmla="*/ 130 w 188"/>
                    <a:gd name="T21" fmla="*/ 0 h 188"/>
                    <a:gd name="T22" fmla="*/ 126 w 188"/>
                    <a:gd name="T23" fmla="*/ 10 h 188"/>
                    <a:gd name="T24" fmla="*/ 123 w 188"/>
                    <a:gd name="T25" fmla="*/ 20 h 188"/>
                    <a:gd name="T26" fmla="*/ 119 w 188"/>
                    <a:gd name="T27" fmla="*/ 19 h 188"/>
                    <a:gd name="T28" fmla="*/ 114 w 188"/>
                    <a:gd name="T29" fmla="*/ 24 h 188"/>
                    <a:gd name="T30" fmla="*/ 111 w 188"/>
                    <a:gd name="T31" fmla="*/ 28 h 188"/>
                    <a:gd name="T32" fmla="*/ 106 w 188"/>
                    <a:gd name="T33" fmla="*/ 27 h 188"/>
                    <a:gd name="T34" fmla="*/ 100 w 188"/>
                    <a:gd name="T35" fmla="*/ 31 h 188"/>
                    <a:gd name="T36" fmla="*/ 90 w 188"/>
                    <a:gd name="T37" fmla="*/ 27 h 188"/>
                    <a:gd name="T38" fmla="*/ 83 w 188"/>
                    <a:gd name="T39" fmla="*/ 29 h 188"/>
                    <a:gd name="T40" fmla="*/ 74 w 188"/>
                    <a:gd name="T41" fmla="*/ 26 h 188"/>
                    <a:gd name="T42" fmla="*/ 67 w 188"/>
                    <a:gd name="T43" fmla="*/ 23 h 188"/>
                    <a:gd name="T44" fmla="*/ 58 w 188"/>
                    <a:gd name="T45" fmla="*/ 28 h 188"/>
                    <a:gd name="T46" fmla="*/ 52 w 188"/>
                    <a:gd name="T47" fmla="*/ 31 h 188"/>
                    <a:gd name="T48" fmla="*/ 53 w 188"/>
                    <a:gd name="T49" fmla="*/ 38 h 188"/>
                    <a:gd name="T50" fmla="*/ 49 w 188"/>
                    <a:gd name="T51" fmla="*/ 51 h 188"/>
                    <a:gd name="T52" fmla="*/ 43 w 188"/>
                    <a:gd name="T53" fmla="*/ 55 h 188"/>
                    <a:gd name="T54" fmla="*/ 34 w 188"/>
                    <a:gd name="T55" fmla="*/ 62 h 188"/>
                    <a:gd name="T56" fmla="*/ 30 w 188"/>
                    <a:gd name="T57" fmla="*/ 69 h 188"/>
                    <a:gd name="T58" fmla="*/ 23 w 188"/>
                    <a:gd name="T59" fmla="*/ 70 h 188"/>
                    <a:gd name="T60" fmla="*/ 17 w 188"/>
                    <a:gd name="T61" fmla="*/ 65 h 188"/>
                    <a:gd name="T62" fmla="*/ 11 w 188"/>
                    <a:gd name="T63" fmla="*/ 65 h 188"/>
                    <a:gd name="T64" fmla="*/ 6 w 188"/>
                    <a:gd name="T65" fmla="*/ 65 h 188"/>
                    <a:gd name="T66" fmla="*/ 5 w 188"/>
                    <a:gd name="T67" fmla="*/ 75 h 188"/>
                    <a:gd name="T68" fmla="*/ 7 w 188"/>
                    <a:gd name="T69" fmla="*/ 81 h 188"/>
                    <a:gd name="T70" fmla="*/ 1 w 188"/>
                    <a:gd name="T71" fmla="*/ 87 h 188"/>
                    <a:gd name="T72" fmla="*/ 2 w 188"/>
                    <a:gd name="T73" fmla="*/ 94 h 188"/>
                    <a:gd name="T74" fmla="*/ 7 w 188"/>
                    <a:gd name="T75" fmla="*/ 105 h 188"/>
                    <a:gd name="T76" fmla="*/ 3 w 188"/>
                    <a:gd name="T77" fmla="*/ 116 h 188"/>
                    <a:gd name="T78" fmla="*/ 9 w 188"/>
                    <a:gd name="T79" fmla="*/ 135 h 188"/>
                    <a:gd name="T80" fmla="*/ 22 w 188"/>
                    <a:gd name="T81" fmla="*/ 144 h 188"/>
                    <a:gd name="T82" fmla="*/ 26 w 188"/>
                    <a:gd name="T83" fmla="*/ 161 h 188"/>
                    <a:gd name="T84" fmla="*/ 33 w 188"/>
                    <a:gd name="T85" fmla="*/ 188 h 188"/>
                    <a:gd name="T86" fmla="*/ 59 w 188"/>
                    <a:gd name="T87" fmla="*/ 186 h 188"/>
                    <a:gd name="T88" fmla="*/ 73 w 188"/>
                    <a:gd name="T89" fmla="*/ 182 h 188"/>
                    <a:gd name="T90" fmla="*/ 88 w 188"/>
                    <a:gd name="T91" fmla="*/ 179 h 188"/>
                    <a:gd name="T92" fmla="*/ 88 w 188"/>
                    <a:gd name="T93" fmla="*/ 168 h 188"/>
                    <a:gd name="T94" fmla="*/ 88 w 188"/>
                    <a:gd name="T95" fmla="*/ 156 h 188"/>
                    <a:gd name="T96" fmla="*/ 92 w 188"/>
                    <a:gd name="T97" fmla="*/ 149 h 188"/>
                    <a:gd name="T98" fmla="*/ 103 w 188"/>
                    <a:gd name="T99" fmla="*/ 147 h 188"/>
                    <a:gd name="T100" fmla="*/ 108 w 188"/>
                    <a:gd name="T101" fmla="*/ 139 h 188"/>
                    <a:gd name="T102" fmla="*/ 113 w 188"/>
                    <a:gd name="T103" fmla="*/ 137 h 188"/>
                    <a:gd name="T104" fmla="*/ 119 w 188"/>
                    <a:gd name="T105" fmla="*/ 136 h 188"/>
                    <a:gd name="T106" fmla="*/ 123 w 188"/>
                    <a:gd name="T107" fmla="*/ 127 h 188"/>
                    <a:gd name="T108" fmla="*/ 126 w 188"/>
                    <a:gd name="T109" fmla="*/ 119 h 188"/>
                    <a:gd name="T110" fmla="*/ 130 w 188"/>
                    <a:gd name="T111" fmla="*/ 110 h 188"/>
                    <a:gd name="T112" fmla="*/ 133 w 188"/>
                    <a:gd name="T113" fmla="*/ 100 h 188"/>
                    <a:gd name="T114" fmla="*/ 131 w 188"/>
                    <a:gd name="T115" fmla="*/ 92 h 188"/>
                    <a:gd name="T116" fmla="*/ 146 w 188"/>
                    <a:gd name="T117" fmla="*/ 87 h 188"/>
                    <a:gd name="T118" fmla="*/ 149 w 188"/>
                    <a:gd name="T119" fmla="*/ 68 h 188"/>
                    <a:gd name="T120" fmla="*/ 145 w 188"/>
                    <a:gd name="T121" fmla="*/ 47 h 188"/>
                    <a:gd name="T122" fmla="*/ 154 w 188"/>
                    <a:gd name="T123" fmla="*/ 39 h 188"/>
                    <a:gd name="T124" fmla="*/ 167 w 188"/>
                    <a:gd name="T125" fmla="*/ 3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 h="188">
                      <a:moveTo>
                        <a:pt x="183" y="32"/>
                      </a:moveTo>
                      <a:lnTo>
                        <a:pt x="185" y="26"/>
                      </a:lnTo>
                      <a:lnTo>
                        <a:pt x="185" y="26"/>
                      </a:lnTo>
                      <a:lnTo>
                        <a:pt x="183" y="25"/>
                      </a:lnTo>
                      <a:lnTo>
                        <a:pt x="188" y="20"/>
                      </a:lnTo>
                      <a:lnTo>
                        <a:pt x="187" y="18"/>
                      </a:lnTo>
                      <a:lnTo>
                        <a:pt x="181" y="18"/>
                      </a:lnTo>
                      <a:lnTo>
                        <a:pt x="179" y="20"/>
                      </a:lnTo>
                      <a:lnTo>
                        <a:pt x="174" y="21"/>
                      </a:lnTo>
                      <a:lnTo>
                        <a:pt x="173" y="18"/>
                      </a:lnTo>
                      <a:lnTo>
                        <a:pt x="169" y="19"/>
                      </a:lnTo>
                      <a:lnTo>
                        <a:pt x="163" y="23"/>
                      </a:lnTo>
                      <a:lnTo>
                        <a:pt x="161" y="26"/>
                      </a:lnTo>
                      <a:lnTo>
                        <a:pt x="160" y="29"/>
                      </a:lnTo>
                      <a:lnTo>
                        <a:pt x="158" y="31"/>
                      </a:lnTo>
                      <a:lnTo>
                        <a:pt x="153" y="34"/>
                      </a:lnTo>
                      <a:lnTo>
                        <a:pt x="153" y="36"/>
                      </a:lnTo>
                      <a:lnTo>
                        <a:pt x="150" y="38"/>
                      </a:lnTo>
                      <a:lnTo>
                        <a:pt x="147" y="38"/>
                      </a:lnTo>
                      <a:lnTo>
                        <a:pt x="144" y="37"/>
                      </a:lnTo>
                      <a:lnTo>
                        <a:pt x="144" y="34"/>
                      </a:lnTo>
                      <a:lnTo>
                        <a:pt x="142" y="31"/>
                      </a:lnTo>
                      <a:lnTo>
                        <a:pt x="142" y="24"/>
                      </a:lnTo>
                      <a:lnTo>
                        <a:pt x="141" y="21"/>
                      </a:lnTo>
                      <a:lnTo>
                        <a:pt x="141" y="16"/>
                      </a:lnTo>
                      <a:lnTo>
                        <a:pt x="140" y="13"/>
                      </a:lnTo>
                      <a:lnTo>
                        <a:pt x="138" y="13"/>
                      </a:lnTo>
                      <a:lnTo>
                        <a:pt x="137" y="10"/>
                      </a:lnTo>
                      <a:lnTo>
                        <a:pt x="138" y="6"/>
                      </a:lnTo>
                      <a:lnTo>
                        <a:pt x="138" y="4"/>
                      </a:lnTo>
                      <a:lnTo>
                        <a:pt x="135" y="3"/>
                      </a:lnTo>
                      <a:lnTo>
                        <a:pt x="133" y="0"/>
                      </a:lnTo>
                      <a:lnTo>
                        <a:pt x="130" y="0"/>
                      </a:lnTo>
                      <a:lnTo>
                        <a:pt x="128" y="3"/>
                      </a:lnTo>
                      <a:lnTo>
                        <a:pt x="127" y="8"/>
                      </a:lnTo>
                      <a:lnTo>
                        <a:pt x="126" y="10"/>
                      </a:lnTo>
                      <a:lnTo>
                        <a:pt x="125" y="13"/>
                      </a:lnTo>
                      <a:lnTo>
                        <a:pt x="126" y="17"/>
                      </a:lnTo>
                      <a:lnTo>
                        <a:pt x="123" y="20"/>
                      </a:lnTo>
                      <a:lnTo>
                        <a:pt x="120" y="21"/>
                      </a:lnTo>
                      <a:lnTo>
                        <a:pt x="120" y="19"/>
                      </a:lnTo>
                      <a:lnTo>
                        <a:pt x="119" y="19"/>
                      </a:lnTo>
                      <a:lnTo>
                        <a:pt x="117" y="21"/>
                      </a:lnTo>
                      <a:lnTo>
                        <a:pt x="114" y="22"/>
                      </a:lnTo>
                      <a:lnTo>
                        <a:pt x="114" y="24"/>
                      </a:lnTo>
                      <a:lnTo>
                        <a:pt x="116" y="26"/>
                      </a:lnTo>
                      <a:lnTo>
                        <a:pt x="116" y="29"/>
                      </a:lnTo>
                      <a:lnTo>
                        <a:pt x="111" y="28"/>
                      </a:lnTo>
                      <a:lnTo>
                        <a:pt x="109" y="26"/>
                      </a:lnTo>
                      <a:lnTo>
                        <a:pt x="108" y="24"/>
                      </a:lnTo>
                      <a:lnTo>
                        <a:pt x="106" y="27"/>
                      </a:lnTo>
                      <a:lnTo>
                        <a:pt x="105" y="27"/>
                      </a:lnTo>
                      <a:lnTo>
                        <a:pt x="103" y="29"/>
                      </a:lnTo>
                      <a:lnTo>
                        <a:pt x="100" y="31"/>
                      </a:lnTo>
                      <a:lnTo>
                        <a:pt x="95" y="33"/>
                      </a:lnTo>
                      <a:lnTo>
                        <a:pt x="93" y="31"/>
                      </a:lnTo>
                      <a:lnTo>
                        <a:pt x="90" y="27"/>
                      </a:lnTo>
                      <a:lnTo>
                        <a:pt x="88" y="27"/>
                      </a:lnTo>
                      <a:lnTo>
                        <a:pt x="85" y="29"/>
                      </a:lnTo>
                      <a:lnTo>
                        <a:pt x="83" y="29"/>
                      </a:lnTo>
                      <a:lnTo>
                        <a:pt x="81" y="26"/>
                      </a:lnTo>
                      <a:lnTo>
                        <a:pt x="78" y="24"/>
                      </a:lnTo>
                      <a:lnTo>
                        <a:pt x="74" y="26"/>
                      </a:lnTo>
                      <a:lnTo>
                        <a:pt x="73" y="24"/>
                      </a:lnTo>
                      <a:lnTo>
                        <a:pt x="70" y="25"/>
                      </a:lnTo>
                      <a:lnTo>
                        <a:pt x="67" y="23"/>
                      </a:lnTo>
                      <a:lnTo>
                        <a:pt x="64" y="24"/>
                      </a:lnTo>
                      <a:lnTo>
                        <a:pt x="60" y="28"/>
                      </a:lnTo>
                      <a:lnTo>
                        <a:pt x="58" y="28"/>
                      </a:lnTo>
                      <a:lnTo>
                        <a:pt x="54" y="29"/>
                      </a:lnTo>
                      <a:lnTo>
                        <a:pt x="53" y="30"/>
                      </a:lnTo>
                      <a:lnTo>
                        <a:pt x="52" y="31"/>
                      </a:lnTo>
                      <a:lnTo>
                        <a:pt x="51" y="34"/>
                      </a:lnTo>
                      <a:lnTo>
                        <a:pt x="53" y="34"/>
                      </a:lnTo>
                      <a:lnTo>
                        <a:pt x="53" y="38"/>
                      </a:lnTo>
                      <a:lnTo>
                        <a:pt x="50" y="42"/>
                      </a:lnTo>
                      <a:lnTo>
                        <a:pt x="50" y="47"/>
                      </a:lnTo>
                      <a:lnTo>
                        <a:pt x="49" y="51"/>
                      </a:lnTo>
                      <a:lnTo>
                        <a:pt x="47" y="51"/>
                      </a:lnTo>
                      <a:lnTo>
                        <a:pt x="44" y="54"/>
                      </a:lnTo>
                      <a:lnTo>
                        <a:pt x="43" y="55"/>
                      </a:lnTo>
                      <a:lnTo>
                        <a:pt x="38" y="57"/>
                      </a:lnTo>
                      <a:lnTo>
                        <a:pt x="33" y="60"/>
                      </a:lnTo>
                      <a:lnTo>
                        <a:pt x="34" y="62"/>
                      </a:lnTo>
                      <a:lnTo>
                        <a:pt x="33" y="64"/>
                      </a:lnTo>
                      <a:lnTo>
                        <a:pt x="33" y="66"/>
                      </a:lnTo>
                      <a:lnTo>
                        <a:pt x="30" y="69"/>
                      </a:lnTo>
                      <a:lnTo>
                        <a:pt x="26" y="70"/>
                      </a:lnTo>
                      <a:lnTo>
                        <a:pt x="25" y="72"/>
                      </a:lnTo>
                      <a:lnTo>
                        <a:pt x="23" y="70"/>
                      </a:lnTo>
                      <a:lnTo>
                        <a:pt x="22" y="68"/>
                      </a:lnTo>
                      <a:lnTo>
                        <a:pt x="19" y="65"/>
                      </a:lnTo>
                      <a:lnTo>
                        <a:pt x="17" y="65"/>
                      </a:lnTo>
                      <a:lnTo>
                        <a:pt x="15" y="67"/>
                      </a:lnTo>
                      <a:lnTo>
                        <a:pt x="13" y="67"/>
                      </a:lnTo>
                      <a:lnTo>
                        <a:pt x="11" y="65"/>
                      </a:lnTo>
                      <a:lnTo>
                        <a:pt x="8" y="64"/>
                      </a:lnTo>
                      <a:lnTo>
                        <a:pt x="6" y="65"/>
                      </a:lnTo>
                      <a:lnTo>
                        <a:pt x="6" y="65"/>
                      </a:lnTo>
                      <a:lnTo>
                        <a:pt x="6" y="70"/>
                      </a:lnTo>
                      <a:lnTo>
                        <a:pt x="6" y="72"/>
                      </a:lnTo>
                      <a:lnTo>
                        <a:pt x="5" y="75"/>
                      </a:lnTo>
                      <a:lnTo>
                        <a:pt x="7" y="78"/>
                      </a:lnTo>
                      <a:lnTo>
                        <a:pt x="6" y="79"/>
                      </a:lnTo>
                      <a:lnTo>
                        <a:pt x="7" y="81"/>
                      </a:lnTo>
                      <a:lnTo>
                        <a:pt x="3" y="83"/>
                      </a:lnTo>
                      <a:lnTo>
                        <a:pt x="0" y="85"/>
                      </a:lnTo>
                      <a:lnTo>
                        <a:pt x="1" y="87"/>
                      </a:lnTo>
                      <a:lnTo>
                        <a:pt x="4" y="89"/>
                      </a:lnTo>
                      <a:lnTo>
                        <a:pt x="1" y="93"/>
                      </a:lnTo>
                      <a:lnTo>
                        <a:pt x="2" y="94"/>
                      </a:lnTo>
                      <a:lnTo>
                        <a:pt x="2" y="100"/>
                      </a:lnTo>
                      <a:lnTo>
                        <a:pt x="2" y="104"/>
                      </a:lnTo>
                      <a:lnTo>
                        <a:pt x="7" y="105"/>
                      </a:lnTo>
                      <a:lnTo>
                        <a:pt x="9" y="105"/>
                      </a:lnTo>
                      <a:lnTo>
                        <a:pt x="4" y="112"/>
                      </a:lnTo>
                      <a:lnTo>
                        <a:pt x="3" y="116"/>
                      </a:lnTo>
                      <a:lnTo>
                        <a:pt x="7" y="125"/>
                      </a:lnTo>
                      <a:lnTo>
                        <a:pt x="9" y="133"/>
                      </a:lnTo>
                      <a:lnTo>
                        <a:pt x="9" y="135"/>
                      </a:lnTo>
                      <a:lnTo>
                        <a:pt x="9" y="138"/>
                      </a:lnTo>
                      <a:lnTo>
                        <a:pt x="10" y="144"/>
                      </a:lnTo>
                      <a:lnTo>
                        <a:pt x="22" y="144"/>
                      </a:lnTo>
                      <a:lnTo>
                        <a:pt x="25" y="151"/>
                      </a:lnTo>
                      <a:lnTo>
                        <a:pt x="24" y="155"/>
                      </a:lnTo>
                      <a:lnTo>
                        <a:pt x="26" y="161"/>
                      </a:lnTo>
                      <a:lnTo>
                        <a:pt x="25" y="164"/>
                      </a:lnTo>
                      <a:lnTo>
                        <a:pt x="14" y="181"/>
                      </a:lnTo>
                      <a:lnTo>
                        <a:pt x="33" y="188"/>
                      </a:lnTo>
                      <a:lnTo>
                        <a:pt x="50" y="187"/>
                      </a:lnTo>
                      <a:lnTo>
                        <a:pt x="54" y="186"/>
                      </a:lnTo>
                      <a:lnTo>
                        <a:pt x="59" y="186"/>
                      </a:lnTo>
                      <a:lnTo>
                        <a:pt x="60" y="184"/>
                      </a:lnTo>
                      <a:lnTo>
                        <a:pt x="66" y="182"/>
                      </a:lnTo>
                      <a:lnTo>
                        <a:pt x="73" y="182"/>
                      </a:lnTo>
                      <a:lnTo>
                        <a:pt x="78" y="182"/>
                      </a:lnTo>
                      <a:lnTo>
                        <a:pt x="82" y="182"/>
                      </a:lnTo>
                      <a:lnTo>
                        <a:pt x="88" y="179"/>
                      </a:lnTo>
                      <a:lnTo>
                        <a:pt x="88" y="175"/>
                      </a:lnTo>
                      <a:lnTo>
                        <a:pt x="88" y="172"/>
                      </a:lnTo>
                      <a:lnTo>
                        <a:pt x="88" y="168"/>
                      </a:lnTo>
                      <a:lnTo>
                        <a:pt x="87" y="163"/>
                      </a:lnTo>
                      <a:lnTo>
                        <a:pt x="87" y="158"/>
                      </a:lnTo>
                      <a:lnTo>
                        <a:pt x="88" y="156"/>
                      </a:lnTo>
                      <a:lnTo>
                        <a:pt x="91" y="154"/>
                      </a:lnTo>
                      <a:lnTo>
                        <a:pt x="92" y="152"/>
                      </a:lnTo>
                      <a:lnTo>
                        <a:pt x="92" y="149"/>
                      </a:lnTo>
                      <a:lnTo>
                        <a:pt x="96" y="148"/>
                      </a:lnTo>
                      <a:lnTo>
                        <a:pt x="98" y="150"/>
                      </a:lnTo>
                      <a:lnTo>
                        <a:pt x="103" y="147"/>
                      </a:lnTo>
                      <a:lnTo>
                        <a:pt x="105" y="144"/>
                      </a:lnTo>
                      <a:lnTo>
                        <a:pt x="102" y="144"/>
                      </a:lnTo>
                      <a:lnTo>
                        <a:pt x="108" y="139"/>
                      </a:lnTo>
                      <a:lnTo>
                        <a:pt x="109" y="137"/>
                      </a:lnTo>
                      <a:lnTo>
                        <a:pt x="112" y="137"/>
                      </a:lnTo>
                      <a:lnTo>
                        <a:pt x="113" y="137"/>
                      </a:lnTo>
                      <a:lnTo>
                        <a:pt x="117" y="138"/>
                      </a:lnTo>
                      <a:lnTo>
                        <a:pt x="117" y="136"/>
                      </a:lnTo>
                      <a:lnTo>
                        <a:pt x="119" y="136"/>
                      </a:lnTo>
                      <a:lnTo>
                        <a:pt x="122" y="140"/>
                      </a:lnTo>
                      <a:lnTo>
                        <a:pt x="124" y="134"/>
                      </a:lnTo>
                      <a:lnTo>
                        <a:pt x="123" y="127"/>
                      </a:lnTo>
                      <a:lnTo>
                        <a:pt x="124" y="125"/>
                      </a:lnTo>
                      <a:lnTo>
                        <a:pt x="125" y="123"/>
                      </a:lnTo>
                      <a:lnTo>
                        <a:pt x="126" y="119"/>
                      </a:lnTo>
                      <a:lnTo>
                        <a:pt x="126" y="113"/>
                      </a:lnTo>
                      <a:lnTo>
                        <a:pt x="127" y="110"/>
                      </a:lnTo>
                      <a:lnTo>
                        <a:pt x="130" y="110"/>
                      </a:lnTo>
                      <a:lnTo>
                        <a:pt x="133" y="108"/>
                      </a:lnTo>
                      <a:lnTo>
                        <a:pt x="134" y="105"/>
                      </a:lnTo>
                      <a:lnTo>
                        <a:pt x="133" y="100"/>
                      </a:lnTo>
                      <a:lnTo>
                        <a:pt x="130" y="99"/>
                      </a:lnTo>
                      <a:lnTo>
                        <a:pt x="128" y="94"/>
                      </a:lnTo>
                      <a:lnTo>
                        <a:pt x="131" y="92"/>
                      </a:lnTo>
                      <a:lnTo>
                        <a:pt x="137" y="94"/>
                      </a:lnTo>
                      <a:lnTo>
                        <a:pt x="142" y="94"/>
                      </a:lnTo>
                      <a:lnTo>
                        <a:pt x="146" y="87"/>
                      </a:lnTo>
                      <a:lnTo>
                        <a:pt x="146" y="82"/>
                      </a:lnTo>
                      <a:lnTo>
                        <a:pt x="142" y="79"/>
                      </a:lnTo>
                      <a:lnTo>
                        <a:pt x="149" y="68"/>
                      </a:lnTo>
                      <a:lnTo>
                        <a:pt x="148" y="61"/>
                      </a:lnTo>
                      <a:lnTo>
                        <a:pt x="142" y="50"/>
                      </a:lnTo>
                      <a:lnTo>
                        <a:pt x="145" y="47"/>
                      </a:lnTo>
                      <a:lnTo>
                        <a:pt x="147" y="43"/>
                      </a:lnTo>
                      <a:lnTo>
                        <a:pt x="151" y="43"/>
                      </a:lnTo>
                      <a:lnTo>
                        <a:pt x="154" y="39"/>
                      </a:lnTo>
                      <a:lnTo>
                        <a:pt x="159" y="36"/>
                      </a:lnTo>
                      <a:lnTo>
                        <a:pt x="162" y="38"/>
                      </a:lnTo>
                      <a:lnTo>
                        <a:pt x="167" y="37"/>
                      </a:lnTo>
                      <a:lnTo>
                        <a:pt x="176" y="35"/>
                      </a:lnTo>
                      <a:lnTo>
                        <a:pt x="18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2" name="Line 558">
                  <a:extLst>
                    <a:ext uri="{FF2B5EF4-FFF2-40B4-BE49-F238E27FC236}">
                      <a16:creationId xmlns:a16="http://schemas.microsoft.com/office/drawing/2014/main" id="{22338D95-D59C-784D-8440-AB5C7633F8C8}"/>
                    </a:ext>
                  </a:extLst>
                </p:cNvPr>
                <p:cNvSpPr>
                  <a:spLocks noChangeShapeType="1"/>
                </p:cNvSpPr>
                <p:nvPr/>
              </p:nvSpPr>
              <p:spPr bwMode="auto">
                <a:xfrm>
                  <a:off x="3736" y="1755"/>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3" name="Line 559">
                  <a:extLst>
                    <a:ext uri="{FF2B5EF4-FFF2-40B4-BE49-F238E27FC236}">
                      <a16:creationId xmlns:a16="http://schemas.microsoft.com/office/drawing/2014/main" id="{7ABA89FC-8AD0-DE48-B810-AB7FF37856A3}"/>
                    </a:ext>
                  </a:extLst>
                </p:cNvPr>
                <p:cNvSpPr>
                  <a:spLocks noChangeShapeType="1"/>
                </p:cNvSpPr>
                <p:nvPr/>
              </p:nvSpPr>
              <p:spPr bwMode="auto">
                <a:xfrm>
                  <a:off x="3736" y="1755"/>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4" name="Freeform 560">
                  <a:extLst>
                    <a:ext uri="{FF2B5EF4-FFF2-40B4-BE49-F238E27FC236}">
                      <a16:creationId xmlns:a16="http://schemas.microsoft.com/office/drawing/2014/main" id="{4C4A0429-0B45-8242-8556-FE2D7E00A69D}"/>
                    </a:ext>
                  </a:extLst>
                </p:cNvPr>
                <p:cNvSpPr>
                  <a:spLocks/>
                </p:cNvSpPr>
                <p:nvPr/>
              </p:nvSpPr>
              <p:spPr bwMode="auto">
                <a:xfrm>
                  <a:off x="3752" y="1756"/>
                  <a:ext cx="4" cy="5"/>
                </a:xfrm>
                <a:custGeom>
                  <a:avLst/>
                  <a:gdLst>
                    <a:gd name="T0" fmla="*/ 0 w 4"/>
                    <a:gd name="T1" fmla="*/ 3 h 5"/>
                    <a:gd name="T2" fmla="*/ 1 w 4"/>
                    <a:gd name="T3" fmla="*/ 5 h 5"/>
                    <a:gd name="T4" fmla="*/ 2 w 4"/>
                    <a:gd name="T5" fmla="*/ 2 h 5"/>
                    <a:gd name="T6" fmla="*/ 4 w 4"/>
                    <a:gd name="T7" fmla="*/ 2 h 5"/>
                    <a:gd name="T8" fmla="*/ 3 w 4"/>
                    <a:gd name="T9" fmla="*/ 0 h 5"/>
                    <a:gd name="T10" fmla="*/ 1 w 4"/>
                    <a:gd name="T11" fmla="*/ 1 h 5"/>
                    <a:gd name="T12" fmla="*/ 0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3"/>
                      </a:moveTo>
                      <a:lnTo>
                        <a:pt x="1" y="5"/>
                      </a:lnTo>
                      <a:lnTo>
                        <a:pt x="2" y="2"/>
                      </a:lnTo>
                      <a:lnTo>
                        <a:pt x="4" y="2"/>
                      </a:lnTo>
                      <a:lnTo>
                        <a:pt x="3"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5" name="Freeform 561">
                  <a:extLst>
                    <a:ext uri="{FF2B5EF4-FFF2-40B4-BE49-F238E27FC236}">
                      <a16:creationId xmlns:a16="http://schemas.microsoft.com/office/drawing/2014/main" id="{B643E608-8AA2-6B4E-A069-03D6ED683F25}"/>
                    </a:ext>
                  </a:extLst>
                </p:cNvPr>
                <p:cNvSpPr>
                  <a:spLocks/>
                </p:cNvSpPr>
                <p:nvPr/>
              </p:nvSpPr>
              <p:spPr bwMode="auto">
                <a:xfrm>
                  <a:off x="3740" y="1734"/>
                  <a:ext cx="17" cy="24"/>
                </a:xfrm>
                <a:custGeom>
                  <a:avLst/>
                  <a:gdLst>
                    <a:gd name="T0" fmla="*/ 0 w 17"/>
                    <a:gd name="T1" fmla="*/ 11 h 24"/>
                    <a:gd name="T2" fmla="*/ 2 w 17"/>
                    <a:gd name="T3" fmla="*/ 12 h 24"/>
                    <a:gd name="T4" fmla="*/ 1 w 17"/>
                    <a:gd name="T5" fmla="*/ 16 h 24"/>
                    <a:gd name="T6" fmla="*/ 3 w 17"/>
                    <a:gd name="T7" fmla="*/ 18 h 24"/>
                    <a:gd name="T8" fmla="*/ 5 w 17"/>
                    <a:gd name="T9" fmla="*/ 18 h 24"/>
                    <a:gd name="T10" fmla="*/ 8 w 17"/>
                    <a:gd name="T11" fmla="*/ 19 h 24"/>
                    <a:gd name="T12" fmla="*/ 9 w 17"/>
                    <a:gd name="T13" fmla="*/ 21 h 24"/>
                    <a:gd name="T14" fmla="*/ 7 w 17"/>
                    <a:gd name="T15" fmla="*/ 23 h 24"/>
                    <a:gd name="T16" fmla="*/ 8 w 17"/>
                    <a:gd name="T17" fmla="*/ 24 h 24"/>
                    <a:gd name="T18" fmla="*/ 10 w 17"/>
                    <a:gd name="T19" fmla="*/ 24 h 24"/>
                    <a:gd name="T20" fmla="*/ 12 w 17"/>
                    <a:gd name="T21" fmla="*/ 22 h 24"/>
                    <a:gd name="T22" fmla="*/ 11 w 17"/>
                    <a:gd name="T23" fmla="*/ 20 h 24"/>
                    <a:gd name="T24" fmla="*/ 14 w 17"/>
                    <a:gd name="T25" fmla="*/ 18 h 24"/>
                    <a:gd name="T26" fmla="*/ 16 w 17"/>
                    <a:gd name="T27" fmla="*/ 17 h 24"/>
                    <a:gd name="T28" fmla="*/ 15 w 17"/>
                    <a:gd name="T29" fmla="*/ 15 h 24"/>
                    <a:gd name="T30" fmla="*/ 13 w 17"/>
                    <a:gd name="T31" fmla="*/ 13 h 24"/>
                    <a:gd name="T32" fmla="*/ 13 w 17"/>
                    <a:gd name="T33" fmla="*/ 11 h 24"/>
                    <a:gd name="T34" fmla="*/ 16 w 17"/>
                    <a:gd name="T35" fmla="*/ 10 h 24"/>
                    <a:gd name="T36" fmla="*/ 17 w 17"/>
                    <a:gd name="T37" fmla="*/ 6 h 24"/>
                    <a:gd name="T38" fmla="*/ 17 w 17"/>
                    <a:gd name="T39" fmla="*/ 2 h 24"/>
                    <a:gd name="T40" fmla="*/ 16 w 17"/>
                    <a:gd name="T41" fmla="*/ 0 h 24"/>
                    <a:gd name="T42" fmla="*/ 13 w 17"/>
                    <a:gd name="T43" fmla="*/ 0 h 24"/>
                    <a:gd name="T44" fmla="*/ 9 w 17"/>
                    <a:gd name="T45" fmla="*/ 0 h 24"/>
                    <a:gd name="T46" fmla="*/ 7 w 17"/>
                    <a:gd name="T47" fmla="*/ 4 h 24"/>
                    <a:gd name="T48" fmla="*/ 8 w 17"/>
                    <a:gd name="T49" fmla="*/ 5 h 24"/>
                    <a:gd name="T50" fmla="*/ 10 w 17"/>
                    <a:gd name="T51" fmla="*/ 7 h 24"/>
                    <a:gd name="T52" fmla="*/ 10 w 17"/>
                    <a:gd name="T53" fmla="*/ 9 h 24"/>
                    <a:gd name="T54" fmla="*/ 9 w 17"/>
                    <a:gd name="T55" fmla="*/ 8 h 24"/>
                    <a:gd name="T56" fmla="*/ 8 w 17"/>
                    <a:gd name="T57" fmla="*/ 9 h 24"/>
                    <a:gd name="T58" fmla="*/ 6 w 17"/>
                    <a:gd name="T59" fmla="*/ 7 h 24"/>
                    <a:gd name="T60" fmla="*/ 6 w 17"/>
                    <a:gd name="T61" fmla="*/ 6 h 24"/>
                    <a:gd name="T62" fmla="*/ 4 w 17"/>
                    <a:gd name="T63" fmla="*/ 4 h 24"/>
                    <a:gd name="T64" fmla="*/ 3 w 17"/>
                    <a:gd name="T65" fmla="*/ 4 h 24"/>
                    <a:gd name="T66" fmla="*/ 2 w 17"/>
                    <a:gd name="T67" fmla="*/ 7 h 24"/>
                    <a:gd name="T68" fmla="*/ 0 w 17"/>
                    <a:gd name="T69" fmla="*/ 7 h 24"/>
                    <a:gd name="T70" fmla="*/ 0 w 17"/>
                    <a:gd name="T7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24">
                      <a:moveTo>
                        <a:pt x="0" y="11"/>
                      </a:moveTo>
                      <a:lnTo>
                        <a:pt x="2" y="12"/>
                      </a:lnTo>
                      <a:lnTo>
                        <a:pt x="1" y="16"/>
                      </a:lnTo>
                      <a:lnTo>
                        <a:pt x="3" y="18"/>
                      </a:lnTo>
                      <a:lnTo>
                        <a:pt x="5" y="18"/>
                      </a:lnTo>
                      <a:lnTo>
                        <a:pt x="8" y="19"/>
                      </a:lnTo>
                      <a:lnTo>
                        <a:pt x="9" y="21"/>
                      </a:lnTo>
                      <a:lnTo>
                        <a:pt x="7" y="23"/>
                      </a:lnTo>
                      <a:lnTo>
                        <a:pt x="8" y="24"/>
                      </a:lnTo>
                      <a:lnTo>
                        <a:pt x="10" y="24"/>
                      </a:lnTo>
                      <a:lnTo>
                        <a:pt x="12" y="22"/>
                      </a:lnTo>
                      <a:lnTo>
                        <a:pt x="11" y="20"/>
                      </a:lnTo>
                      <a:lnTo>
                        <a:pt x="14" y="18"/>
                      </a:lnTo>
                      <a:lnTo>
                        <a:pt x="16" y="17"/>
                      </a:lnTo>
                      <a:lnTo>
                        <a:pt x="15" y="15"/>
                      </a:lnTo>
                      <a:lnTo>
                        <a:pt x="13" y="13"/>
                      </a:lnTo>
                      <a:lnTo>
                        <a:pt x="13" y="11"/>
                      </a:lnTo>
                      <a:lnTo>
                        <a:pt x="16" y="10"/>
                      </a:lnTo>
                      <a:lnTo>
                        <a:pt x="17" y="6"/>
                      </a:lnTo>
                      <a:lnTo>
                        <a:pt x="17" y="2"/>
                      </a:lnTo>
                      <a:lnTo>
                        <a:pt x="16" y="0"/>
                      </a:lnTo>
                      <a:lnTo>
                        <a:pt x="13" y="0"/>
                      </a:lnTo>
                      <a:lnTo>
                        <a:pt x="9" y="0"/>
                      </a:lnTo>
                      <a:lnTo>
                        <a:pt x="7" y="4"/>
                      </a:lnTo>
                      <a:lnTo>
                        <a:pt x="8" y="5"/>
                      </a:lnTo>
                      <a:lnTo>
                        <a:pt x="10" y="7"/>
                      </a:lnTo>
                      <a:lnTo>
                        <a:pt x="10" y="9"/>
                      </a:lnTo>
                      <a:lnTo>
                        <a:pt x="9" y="8"/>
                      </a:lnTo>
                      <a:lnTo>
                        <a:pt x="8" y="9"/>
                      </a:lnTo>
                      <a:lnTo>
                        <a:pt x="6" y="7"/>
                      </a:lnTo>
                      <a:lnTo>
                        <a:pt x="6" y="6"/>
                      </a:lnTo>
                      <a:lnTo>
                        <a:pt x="4" y="4"/>
                      </a:lnTo>
                      <a:lnTo>
                        <a:pt x="3" y="4"/>
                      </a:lnTo>
                      <a:lnTo>
                        <a:pt x="2" y="7"/>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6" name="Freeform 562">
                  <a:extLst>
                    <a:ext uri="{FF2B5EF4-FFF2-40B4-BE49-F238E27FC236}">
                      <a16:creationId xmlns:a16="http://schemas.microsoft.com/office/drawing/2014/main" id="{6291C779-FC3E-234E-B09B-4BB9CE54A29F}"/>
                    </a:ext>
                  </a:extLst>
                </p:cNvPr>
                <p:cNvSpPr>
                  <a:spLocks/>
                </p:cNvSpPr>
                <p:nvPr/>
              </p:nvSpPr>
              <p:spPr bwMode="auto">
                <a:xfrm>
                  <a:off x="3757" y="1741"/>
                  <a:ext cx="1" cy="5"/>
                </a:xfrm>
                <a:custGeom>
                  <a:avLst/>
                  <a:gdLst>
                    <a:gd name="T0" fmla="*/ 0 w 1"/>
                    <a:gd name="T1" fmla="*/ 0 h 5"/>
                    <a:gd name="T2" fmla="*/ 0 w 1"/>
                    <a:gd name="T3" fmla="*/ 4 h 5"/>
                    <a:gd name="T4" fmla="*/ 1 w 1"/>
                    <a:gd name="T5" fmla="*/ 5 h 5"/>
                    <a:gd name="T6" fmla="*/ 0 w 1"/>
                    <a:gd name="T7" fmla="*/ 0 h 5"/>
                  </a:gdLst>
                  <a:ahLst/>
                  <a:cxnLst>
                    <a:cxn ang="0">
                      <a:pos x="T0" y="T1"/>
                    </a:cxn>
                    <a:cxn ang="0">
                      <a:pos x="T2" y="T3"/>
                    </a:cxn>
                    <a:cxn ang="0">
                      <a:pos x="T4" y="T5"/>
                    </a:cxn>
                    <a:cxn ang="0">
                      <a:pos x="T6" y="T7"/>
                    </a:cxn>
                  </a:cxnLst>
                  <a:rect l="0" t="0" r="r" b="b"/>
                  <a:pathLst>
                    <a:path w="1" h="5">
                      <a:moveTo>
                        <a:pt x="0" y="0"/>
                      </a:moveTo>
                      <a:lnTo>
                        <a:pt x="0" y="4"/>
                      </a:lnTo>
                      <a:lnTo>
                        <a:pt x="1"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7" name="Freeform 563">
                  <a:extLst>
                    <a:ext uri="{FF2B5EF4-FFF2-40B4-BE49-F238E27FC236}">
                      <a16:creationId xmlns:a16="http://schemas.microsoft.com/office/drawing/2014/main" id="{95EBA3EB-4D70-3E4A-BA22-FEE06F4DF74A}"/>
                    </a:ext>
                  </a:extLst>
                </p:cNvPr>
                <p:cNvSpPr>
                  <a:spLocks/>
                </p:cNvSpPr>
                <p:nvPr/>
              </p:nvSpPr>
              <p:spPr bwMode="auto">
                <a:xfrm>
                  <a:off x="3785" y="1749"/>
                  <a:ext cx="5" cy="9"/>
                </a:xfrm>
                <a:custGeom>
                  <a:avLst/>
                  <a:gdLst>
                    <a:gd name="T0" fmla="*/ 5 w 5"/>
                    <a:gd name="T1" fmla="*/ 6 h 9"/>
                    <a:gd name="T2" fmla="*/ 3 w 5"/>
                    <a:gd name="T3" fmla="*/ 2 h 9"/>
                    <a:gd name="T4" fmla="*/ 0 w 5"/>
                    <a:gd name="T5" fmla="*/ 0 h 9"/>
                    <a:gd name="T6" fmla="*/ 0 w 5"/>
                    <a:gd name="T7" fmla="*/ 5 h 9"/>
                    <a:gd name="T8" fmla="*/ 0 w 5"/>
                    <a:gd name="T9" fmla="*/ 8 h 9"/>
                    <a:gd name="T10" fmla="*/ 5 w 5"/>
                    <a:gd name="T11" fmla="*/ 9 h 9"/>
                    <a:gd name="T12" fmla="*/ 5 w 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6"/>
                      </a:moveTo>
                      <a:lnTo>
                        <a:pt x="3" y="2"/>
                      </a:lnTo>
                      <a:lnTo>
                        <a:pt x="0" y="0"/>
                      </a:lnTo>
                      <a:lnTo>
                        <a:pt x="0" y="5"/>
                      </a:lnTo>
                      <a:lnTo>
                        <a:pt x="0" y="8"/>
                      </a:lnTo>
                      <a:lnTo>
                        <a:pt x="5"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8" name="Freeform 564">
                  <a:extLst>
                    <a:ext uri="{FF2B5EF4-FFF2-40B4-BE49-F238E27FC236}">
                      <a16:creationId xmlns:a16="http://schemas.microsoft.com/office/drawing/2014/main" id="{28EDE563-00BB-9F4E-8BC8-B002EEBAF010}"/>
                    </a:ext>
                  </a:extLst>
                </p:cNvPr>
                <p:cNvSpPr>
                  <a:spLocks/>
                </p:cNvSpPr>
                <p:nvPr/>
              </p:nvSpPr>
              <p:spPr bwMode="auto">
                <a:xfrm>
                  <a:off x="3723" y="1745"/>
                  <a:ext cx="13" cy="13"/>
                </a:xfrm>
                <a:custGeom>
                  <a:avLst/>
                  <a:gdLst>
                    <a:gd name="T0" fmla="*/ 13 w 13"/>
                    <a:gd name="T1" fmla="*/ 9 h 13"/>
                    <a:gd name="T2" fmla="*/ 12 w 13"/>
                    <a:gd name="T3" fmla="*/ 7 h 13"/>
                    <a:gd name="T4" fmla="*/ 10 w 13"/>
                    <a:gd name="T5" fmla="*/ 1 h 13"/>
                    <a:gd name="T6" fmla="*/ 8 w 13"/>
                    <a:gd name="T7" fmla="*/ 2 h 13"/>
                    <a:gd name="T8" fmla="*/ 5 w 13"/>
                    <a:gd name="T9" fmla="*/ 0 h 13"/>
                    <a:gd name="T10" fmla="*/ 1 w 13"/>
                    <a:gd name="T11" fmla="*/ 1 h 13"/>
                    <a:gd name="T12" fmla="*/ 0 w 13"/>
                    <a:gd name="T13" fmla="*/ 5 h 13"/>
                    <a:gd name="T14" fmla="*/ 2 w 13"/>
                    <a:gd name="T15" fmla="*/ 9 h 13"/>
                    <a:gd name="T16" fmla="*/ 4 w 13"/>
                    <a:gd name="T17" fmla="*/ 12 h 13"/>
                    <a:gd name="T18" fmla="*/ 6 w 13"/>
                    <a:gd name="T19" fmla="*/ 12 h 13"/>
                    <a:gd name="T20" fmla="*/ 8 w 13"/>
                    <a:gd name="T21" fmla="*/ 13 h 13"/>
                    <a:gd name="T22" fmla="*/ 11 w 13"/>
                    <a:gd name="T23" fmla="*/ 13 h 13"/>
                    <a:gd name="T24" fmla="*/ 13 w 13"/>
                    <a:gd name="T2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13" y="9"/>
                      </a:moveTo>
                      <a:lnTo>
                        <a:pt x="12" y="7"/>
                      </a:lnTo>
                      <a:lnTo>
                        <a:pt x="10" y="1"/>
                      </a:lnTo>
                      <a:lnTo>
                        <a:pt x="8" y="2"/>
                      </a:lnTo>
                      <a:lnTo>
                        <a:pt x="5" y="0"/>
                      </a:lnTo>
                      <a:lnTo>
                        <a:pt x="1" y="1"/>
                      </a:lnTo>
                      <a:lnTo>
                        <a:pt x="0" y="5"/>
                      </a:lnTo>
                      <a:lnTo>
                        <a:pt x="2" y="9"/>
                      </a:lnTo>
                      <a:lnTo>
                        <a:pt x="4" y="12"/>
                      </a:lnTo>
                      <a:lnTo>
                        <a:pt x="6" y="12"/>
                      </a:lnTo>
                      <a:lnTo>
                        <a:pt x="8" y="13"/>
                      </a:lnTo>
                      <a:lnTo>
                        <a:pt x="11" y="13"/>
                      </a:lnTo>
                      <a:lnTo>
                        <a:pt x="1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9" name="Freeform 565">
                  <a:extLst>
                    <a:ext uri="{FF2B5EF4-FFF2-40B4-BE49-F238E27FC236}">
                      <a16:creationId xmlns:a16="http://schemas.microsoft.com/office/drawing/2014/main" id="{A9E60C9C-0359-E442-9735-3D8FFFAE50CB}"/>
                    </a:ext>
                  </a:extLst>
                </p:cNvPr>
                <p:cNvSpPr>
                  <a:spLocks/>
                </p:cNvSpPr>
                <p:nvPr/>
              </p:nvSpPr>
              <p:spPr bwMode="auto">
                <a:xfrm>
                  <a:off x="3739" y="1758"/>
                  <a:ext cx="13" cy="10"/>
                </a:xfrm>
                <a:custGeom>
                  <a:avLst/>
                  <a:gdLst>
                    <a:gd name="T0" fmla="*/ 1 w 13"/>
                    <a:gd name="T1" fmla="*/ 5 h 10"/>
                    <a:gd name="T2" fmla="*/ 0 w 13"/>
                    <a:gd name="T3" fmla="*/ 5 h 10"/>
                    <a:gd name="T4" fmla="*/ 1 w 13"/>
                    <a:gd name="T5" fmla="*/ 7 h 10"/>
                    <a:gd name="T6" fmla="*/ 4 w 13"/>
                    <a:gd name="T7" fmla="*/ 9 h 10"/>
                    <a:gd name="T8" fmla="*/ 8 w 13"/>
                    <a:gd name="T9" fmla="*/ 9 h 10"/>
                    <a:gd name="T10" fmla="*/ 10 w 13"/>
                    <a:gd name="T11" fmla="*/ 7 h 10"/>
                    <a:gd name="T12" fmla="*/ 11 w 13"/>
                    <a:gd name="T13" fmla="*/ 9 h 10"/>
                    <a:gd name="T14" fmla="*/ 11 w 13"/>
                    <a:gd name="T15" fmla="*/ 10 h 10"/>
                    <a:gd name="T16" fmla="*/ 11 w 13"/>
                    <a:gd name="T17" fmla="*/ 7 h 10"/>
                    <a:gd name="T18" fmla="*/ 13 w 13"/>
                    <a:gd name="T19" fmla="*/ 4 h 10"/>
                    <a:gd name="T20" fmla="*/ 12 w 13"/>
                    <a:gd name="T21" fmla="*/ 1 h 10"/>
                    <a:gd name="T22" fmla="*/ 11 w 13"/>
                    <a:gd name="T23" fmla="*/ 2 h 10"/>
                    <a:gd name="T24" fmla="*/ 9 w 13"/>
                    <a:gd name="T25" fmla="*/ 2 h 10"/>
                    <a:gd name="T26" fmla="*/ 8 w 13"/>
                    <a:gd name="T27" fmla="*/ 4 h 10"/>
                    <a:gd name="T28" fmla="*/ 7 w 13"/>
                    <a:gd name="T29" fmla="*/ 4 h 10"/>
                    <a:gd name="T30" fmla="*/ 5 w 13"/>
                    <a:gd name="T31" fmla="*/ 5 h 10"/>
                    <a:gd name="T32" fmla="*/ 3 w 13"/>
                    <a:gd name="T33" fmla="*/ 0 h 10"/>
                    <a:gd name="T34" fmla="*/ 1 w 13"/>
                    <a:gd name="T35" fmla="*/ 1 h 10"/>
                    <a:gd name="T36" fmla="*/ 1 w 13"/>
                    <a:gd name="T37" fmla="*/ 4 h 10"/>
                    <a:gd name="T38" fmla="*/ 1 w 13"/>
                    <a:gd name="T3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 y="5"/>
                      </a:moveTo>
                      <a:lnTo>
                        <a:pt x="0" y="5"/>
                      </a:lnTo>
                      <a:lnTo>
                        <a:pt x="1" y="7"/>
                      </a:lnTo>
                      <a:lnTo>
                        <a:pt x="4" y="9"/>
                      </a:lnTo>
                      <a:lnTo>
                        <a:pt x="8" y="9"/>
                      </a:lnTo>
                      <a:lnTo>
                        <a:pt x="10" y="7"/>
                      </a:lnTo>
                      <a:lnTo>
                        <a:pt x="11" y="9"/>
                      </a:lnTo>
                      <a:lnTo>
                        <a:pt x="11" y="10"/>
                      </a:lnTo>
                      <a:lnTo>
                        <a:pt x="11" y="7"/>
                      </a:lnTo>
                      <a:lnTo>
                        <a:pt x="13" y="4"/>
                      </a:lnTo>
                      <a:lnTo>
                        <a:pt x="12" y="1"/>
                      </a:lnTo>
                      <a:lnTo>
                        <a:pt x="11" y="2"/>
                      </a:lnTo>
                      <a:lnTo>
                        <a:pt x="9" y="2"/>
                      </a:lnTo>
                      <a:lnTo>
                        <a:pt x="8" y="4"/>
                      </a:lnTo>
                      <a:lnTo>
                        <a:pt x="7" y="4"/>
                      </a:lnTo>
                      <a:lnTo>
                        <a:pt x="5" y="5"/>
                      </a:lnTo>
                      <a:lnTo>
                        <a:pt x="3" y="0"/>
                      </a:lnTo>
                      <a:lnTo>
                        <a:pt x="1" y="1"/>
                      </a:lnTo>
                      <a:lnTo>
                        <a:pt x="1"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0" name="Freeform 566">
                  <a:extLst>
                    <a:ext uri="{FF2B5EF4-FFF2-40B4-BE49-F238E27FC236}">
                      <a16:creationId xmlns:a16="http://schemas.microsoft.com/office/drawing/2014/main" id="{4AC3D6C4-7F4F-CC40-914C-10D4A669238C}"/>
                    </a:ext>
                  </a:extLst>
                </p:cNvPr>
                <p:cNvSpPr>
                  <a:spLocks/>
                </p:cNvSpPr>
                <p:nvPr/>
              </p:nvSpPr>
              <p:spPr bwMode="auto">
                <a:xfrm>
                  <a:off x="3765" y="1765"/>
                  <a:ext cx="7" cy="10"/>
                </a:xfrm>
                <a:custGeom>
                  <a:avLst/>
                  <a:gdLst>
                    <a:gd name="T0" fmla="*/ 1 w 7"/>
                    <a:gd name="T1" fmla="*/ 5 h 10"/>
                    <a:gd name="T2" fmla="*/ 0 w 7"/>
                    <a:gd name="T3" fmla="*/ 7 h 10"/>
                    <a:gd name="T4" fmla="*/ 1 w 7"/>
                    <a:gd name="T5" fmla="*/ 9 h 10"/>
                    <a:gd name="T6" fmla="*/ 3 w 7"/>
                    <a:gd name="T7" fmla="*/ 10 h 10"/>
                    <a:gd name="T8" fmla="*/ 6 w 7"/>
                    <a:gd name="T9" fmla="*/ 7 h 10"/>
                    <a:gd name="T10" fmla="*/ 7 w 7"/>
                    <a:gd name="T11" fmla="*/ 7 h 10"/>
                    <a:gd name="T12" fmla="*/ 7 w 7"/>
                    <a:gd name="T13" fmla="*/ 6 h 10"/>
                    <a:gd name="T14" fmla="*/ 6 w 7"/>
                    <a:gd name="T15" fmla="*/ 4 h 10"/>
                    <a:gd name="T16" fmla="*/ 6 w 7"/>
                    <a:gd name="T17" fmla="*/ 0 h 10"/>
                    <a:gd name="T18" fmla="*/ 5 w 7"/>
                    <a:gd name="T19" fmla="*/ 0 h 10"/>
                    <a:gd name="T20" fmla="*/ 3 w 7"/>
                    <a:gd name="T21" fmla="*/ 0 h 10"/>
                    <a:gd name="T22" fmla="*/ 2 w 7"/>
                    <a:gd name="T23" fmla="*/ 0 h 10"/>
                    <a:gd name="T24" fmla="*/ 1 w 7"/>
                    <a:gd name="T25" fmla="*/ 0 h 10"/>
                    <a:gd name="T26" fmla="*/ 1 w 7"/>
                    <a:gd name="T27" fmla="*/ 3 h 10"/>
                    <a:gd name="T28" fmla="*/ 3 w 7"/>
                    <a:gd name="T29" fmla="*/ 3 h 10"/>
                    <a:gd name="T30" fmla="*/ 2 w 7"/>
                    <a:gd name="T31" fmla="*/ 4 h 10"/>
                    <a:gd name="T32" fmla="*/ 1 w 7"/>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5"/>
                      </a:moveTo>
                      <a:lnTo>
                        <a:pt x="0" y="7"/>
                      </a:lnTo>
                      <a:lnTo>
                        <a:pt x="1" y="9"/>
                      </a:lnTo>
                      <a:lnTo>
                        <a:pt x="3" y="10"/>
                      </a:lnTo>
                      <a:lnTo>
                        <a:pt x="6" y="7"/>
                      </a:lnTo>
                      <a:lnTo>
                        <a:pt x="7" y="7"/>
                      </a:lnTo>
                      <a:lnTo>
                        <a:pt x="7" y="6"/>
                      </a:lnTo>
                      <a:lnTo>
                        <a:pt x="6" y="4"/>
                      </a:lnTo>
                      <a:lnTo>
                        <a:pt x="6" y="0"/>
                      </a:lnTo>
                      <a:lnTo>
                        <a:pt x="5" y="0"/>
                      </a:lnTo>
                      <a:lnTo>
                        <a:pt x="3" y="0"/>
                      </a:lnTo>
                      <a:lnTo>
                        <a:pt x="2" y="0"/>
                      </a:lnTo>
                      <a:lnTo>
                        <a:pt x="1" y="0"/>
                      </a:lnTo>
                      <a:lnTo>
                        <a:pt x="1" y="3"/>
                      </a:lnTo>
                      <a:lnTo>
                        <a:pt x="3" y="3"/>
                      </a:lnTo>
                      <a:lnTo>
                        <a:pt x="2"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1" name="Freeform 567">
                  <a:extLst>
                    <a:ext uri="{FF2B5EF4-FFF2-40B4-BE49-F238E27FC236}">
                      <a16:creationId xmlns:a16="http://schemas.microsoft.com/office/drawing/2014/main" id="{AD33C76F-4254-B143-8C69-3ADF82914B34}"/>
                    </a:ext>
                  </a:extLst>
                </p:cNvPr>
                <p:cNvSpPr>
                  <a:spLocks/>
                </p:cNvSpPr>
                <p:nvPr/>
              </p:nvSpPr>
              <p:spPr bwMode="auto">
                <a:xfrm>
                  <a:off x="3735" y="1701"/>
                  <a:ext cx="5" cy="2"/>
                </a:xfrm>
                <a:custGeom>
                  <a:avLst/>
                  <a:gdLst>
                    <a:gd name="T0" fmla="*/ 0 w 5"/>
                    <a:gd name="T1" fmla="*/ 2 h 2"/>
                    <a:gd name="T2" fmla="*/ 2 w 5"/>
                    <a:gd name="T3" fmla="*/ 2 h 2"/>
                    <a:gd name="T4" fmla="*/ 5 w 5"/>
                    <a:gd name="T5" fmla="*/ 0 h 2"/>
                    <a:gd name="T6" fmla="*/ 1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2" y="2"/>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2" name="Freeform 568">
                  <a:extLst>
                    <a:ext uri="{FF2B5EF4-FFF2-40B4-BE49-F238E27FC236}">
                      <a16:creationId xmlns:a16="http://schemas.microsoft.com/office/drawing/2014/main" id="{87FA1802-BE58-A14D-ADB2-92934EA33FFD}"/>
                    </a:ext>
                  </a:extLst>
                </p:cNvPr>
                <p:cNvSpPr>
                  <a:spLocks/>
                </p:cNvSpPr>
                <p:nvPr/>
              </p:nvSpPr>
              <p:spPr bwMode="auto">
                <a:xfrm>
                  <a:off x="3709" y="1714"/>
                  <a:ext cx="5" cy="5"/>
                </a:xfrm>
                <a:custGeom>
                  <a:avLst/>
                  <a:gdLst>
                    <a:gd name="T0" fmla="*/ 0 w 5"/>
                    <a:gd name="T1" fmla="*/ 2 h 5"/>
                    <a:gd name="T2" fmla="*/ 1 w 5"/>
                    <a:gd name="T3" fmla="*/ 5 h 5"/>
                    <a:gd name="T4" fmla="*/ 2 w 5"/>
                    <a:gd name="T5" fmla="*/ 4 h 5"/>
                    <a:gd name="T6" fmla="*/ 4 w 5"/>
                    <a:gd name="T7" fmla="*/ 1 h 5"/>
                    <a:gd name="T8" fmla="*/ 5 w 5"/>
                    <a:gd name="T9" fmla="*/ 0 h 5"/>
                    <a:gd name="T10" fmla="*/ 3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1" y="5"/>
                      </a:lnTo>
                      <a:lnTo>
                        <a:pt x="2" y="4"/>
                      </a:lnTo>
                      <a:lnTo>
                        <a:pt x="4" y="1"/>
                      </a:lnTo>
                      <a:lnTo>
                        <a:pt x="5"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3" name="Freeform 569">
                  <a:extLst>
                    <a:ext uri="{FF2B5EF4-FFF2-40B4-BE49-F238E27FC236}">
                      <a16:creationId xmlns:a16="http://schemas.microsoft.com/office/drawing/2014/main" id="{8A42DC38-319B-0D42-8DE8-A17AA81266B1}"/>
                    </a:ext>
                  </a:extLst>
                </p:cNvPr>
                <p:cNvSpPr>
                  <a:spLocks/>
                </p:cNvSpPr>
                <p:nvPr/>
              </p:nvSpPr>
              <p:spPr bwMode="auto">
                <a:xfrm>
                  <a:off x="3735" y="1755"/>
                  <a:ext cx="4" cy="8"/>
                </a:xfrm>
                <a:custGeom>
                  <a:avLst/>
                  <a:gdLst>
                    <a:gd name="T0" fmla="*/ 2 w 5"/>
                    <a:gd name="T1" fmla="*/ 8 h 11"/>
                    <a:gd name="T2" fmla="*/ 5 w 5"/>
                    <a:gd name="T3" fmla="*/ 3 h 11"/>
                    <a:gd name="T4" fmla="*/ 2 w 5"/>
                    <a:gd name="T5" fmla="*/ 0 h 11"/>
                    <a:gd name="T6" fmla="*/ 1 w 5"/>
                    <a:gd name="T7" fmla="*/ 6 h 11"/>
                    <a:gd name="T8" fmla="*/ 0 w 5"/>
                    <a:gd name="T9" fmla="*/ 9 h 11"/>
                    <a:gd name="T10" fmla="*/ 0 w 5"/>
                    <a:gd name="T11" fmla="*/ 11 h 11"/>
                    <a:gd name="T12" fmla="*/ 2 w 5"/>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2" y="8"/>
                      </a:moveTo>
                      <a:cubicBezTo>
                        <a:pt x="5" y="3"/>
                        <a:pt x="5" y="3"/>
                        <a:pt x="5" y="3"/>
                      </a:cubicBezTo>
                      <a:cubicBezTo>
                        <a:pt x="5" y="3"/>
                        <a:pt x="2" y="0"/>
                        <a:pt x="2" y="0"/>
                      </a:cubicBezTo>
                      <a:cubicBezTo>
                        <a:pt x="1" y="6"/>
                        <a:pt x="1" y="6"/>
                        <a:pt x="1" y="6"/>
                      </a:cubicBezTo>
                      <a:cubicBezTo>
                        <a:pt x="0" y="9"/>
                        <a:pt x="0" y="9"/>
                        <a:pt x="0" y="9"/>
                      </a:cubicBezTo>
                      <a:cubicBezTo>
                        <a:pt x="0" y="11"/>
                        <a:pt x="0" y="11"/>
                        <a:pt x="0" y="11"/>
                      </a:cubicBez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4" name="Freeform 570">
                  <a:extLst>
                    <a:ext uri="{FF2B5EF4-FFF2-40B4-BE49-F238E27FC236}">
                      <a16:creationId xmlns:a16="http://schemas.microsoft.com/office/drawing/2014/main" id="{752759D5-FDA6-374B-B3F7-FE04CF3D1D1D}"/>
                    </a:ext>
                  </a:extLst>
                </p:cNvPr>
                <p:cNvSpPr>
                  <a:spLocks/>
                </p:cNvSpPr>
                <p:nvPr/>
              </p:nvSpPr>
              <p:spPr bwMode="auto">
                <a:xfrm>
                  <a:off x="3703" y="1691"/>
                  <a:ext cx="30" cy="30"/>
                </a:xfrm>
                <a:custGeom>
                  <a:avLst/>
                  <a:gdLst>
                    <a:gd name="T0" fmla="*/ 29 w 30"/>
                    <a:gd name="T1" fmla="*/ 0 h 30"/>
                    <a:gd name="T2" fmla="*/ 25 w 30"/>
                    <a:gd name="T3" fmla="*/ 5 h 30"/>
                    <a:gd name="T4" fmla="*/ 22 w 30"/>
                    <a:gd name="T5" fmla="*/ 7 h 30"/>
                    <a:gd name="T6" fmla="*/ 19 w 30"/>
                    <a:gd name="T7" fmla="*/ 7 h 30"/>
                    <a:gd name="T8" fmla="*/ 17 w 30"/>
                    <a:gd name="T9" fmla="*/ 10 h 30"/>
                    <a:gd name="T10" fmla="*/ 16 w 30"/>
                    <a:gd name="T11" fmla="*/ 14 h 30"/>
                    <a:gd name="T12" fmla="*/ 13 w 30"/>
                    <a:gd name="T13" fmla="*/ 16 h 30"/>
                    <a:gd name="T14" fmla="*/ 10 w 30"/>
                    <a:gd name="T15" fmla="*/ 16 h 30"/>
                    <a:gd name="T16" fmla="*/ 6 w 30"/>
                    <a:gd name="T17" fmla="*/ 20 h 30"/>
                    <a:gd name="T18" fmla="*/ 5 w 30"/>
                    <a:gd name="T19" fmla="*/ 19 h 30"/>
                    <a:gd name="T20" fmla="*/ 3 w 30"/>
                    <a:gd name="T21" fmla="*/ 19 h 30"/>
                    <a:gd name="T22" fmla="*/ 2 w 30"/>
                    <a:gd name="T23" fmla="*/ 23 h 30"/>
                    <a:gd name="T24" fmla="*/ 0 w 30"/>
                    <a:gd name="T25" fmla="*/ 26 h 30"/>
                    <a:gd name="T26" fmla="*/ 2 w 30"/>
                    <a:gd name="T27" fmla="*/ 27 h 30"/>
                    <a:gd name="T28" fmla="*/ 3 w 30"/>
                    <a:gd name="T29" fmla="*/ 26 h 30"/>
                    <a:gd name="T30" fmla="*/ 6 w 30"/>
                    <a:gd name="T31" fmla="*/ 30 h 30"/>
                    <a:gd name="T32" fmla="*/ 5 w 30"/>
                    <a:gd name="T33" fmla="*/ 26 h 30"/>
                    <a:gd name="T34" fmla="*/ 6 w 30"/>
                    <a:gd name="T35" fmla="*/ 23 h 30"/>
                    <a:gd name="T36" fmla="*/ 11 w 30"/>
                    <a:gd name="T37" fmla="*/ 19 h 30"/>
                    <a:gd name="T38" fmla="*/ 11 w 30"/>
                    <a:gd name="T39" fmla="*/ 20 h 30"/>
                    <a:gd name="T40" fmla="*/ 13 w 30"/>
                    <a:gd name="T41" fmla="*/ 20 h 30"/>
                    <a:gd name="T42" fmla="*/ 16 w 30"/>
                    <a:gd name="T43" fmla="*/ 20 h 30"/>
                    <a:gd name="T44" fmla="*/ 19 w 30"/>
                    <a:gd name="T45" fmla="*/ 19 h 30"/>
                    <a:gd name="T46" fmla="*/ 21 w 30"/>
                    <a:gd name="T47" fmla="*/ 19 h 30"/>
                    <a:gd name="T48" fmla="*/ 23 w 30"/>
                    <a:gd name="T49" fmla="*/ 21 h 30"/>
                    <a:gd name="T50" fmla="*/ 25 w 30"/>
                    <a:gd name="T51" fmla="*/ 20 h 30"/>
                    <a:gd name="T52" fmla="*/ 28 w 30"/>
                    <a:gd name="T53" fmla="*/ 14 h 30"/>
                    <a:gd name="T54" fmla="*/ 27 w 30"/>
                    <a:gd name="T55" fmla="*/ 11 h 30"/>
                    <a:gd name="T56" fmla="*/ 28 w 30"/>
                    <a:gd name="T57" fmla="*/ 9 h 30"/>
                    <a:gd name="T58" fmla="*/ 27 w 30"/>
                    <a:gd name="T59" fmla="*/ 6 h 30"/>
                    <a:gd name="T60" fmla="*/ 30 w 30"/>
                    <a:gd name="T61" fmla="*/ 2 h 30"/>
                    <a:gd name="T62" fmla="*/ 29 w 3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9" y="0"/>
                      </a:moveTo>
                      <a:lnTo>
                        <a:pt x="25" y="5"/>
                      </a:lnTo>
                      <a:lnTo>
                        <a:pt x="22" y="7"/>
                      </a:lnTo>
                      <a:lnTo>
                        <a:pt x="19" y="7"/>
                      </a:lnTo>
                      <a:lnTo>
                        <a:pt x="17" y="10"/>
                      </a:lnTo>
                      <a:lnTo>
                        <a:pt x="16" y="14"/>
                      </a:lnTo>
                      <a:lnTo>
                        <a:pt x="13" y="16"/>
                      </a:lnTo>
                      <a:lnTo>
                        <a:pt x="10" y="16"/>
                      </a:lnTo>
                      <a:lnTo>
                        <a:pt x="6" y="20"/>
                      </a:lnTo>
                      <a:lnTo>
                        <a:pt x="5" y="19"/>
                      </a:lnTo>
                      <a:lnTo>
                        <a:pt x="3" y="19"/>
                      </a:lnTo>
                      <a:lnTo>
                        <a:pt x="2" y="23"/>
                      </a:lnTo>
                      <a:lnTo>
                        <a:pt x="0" y="26"/>
                      </a:lnTo>
                      <a:lnTo>
                        <a:pt x="2" y="27"/>
                      </a:lnTo>
                      <a:lnTo>
                        <a:pt x="3" y="26"/>
                      </a:lnTo>
                      <a:lnTo>
                        <a:pt x="6" y="30"/>
                      </a:lnTo>
                      <a:lnTo>
                        <a:pt x="5" y="26"/>
                      </a:lnTo>
                      <a:lnTo>
                        <a:pt x="6" y="23"/>
                      </a:lnTo>
                      <a:lnTo>
                        <a:pt x="11" y="19"/>
                      </a:lnTo>
                      <a:lnTo>
                        <a:pt x="11" y="20"/>
                      </a:lnTo>
                      <a:lnTo>
                        <a:pt x="13" y="20"/>
                      </a:lnTo>
                      <a:lnTo>
                        <a:pt x="16" y="20"/>
                      </a:lnTo>
                      <a:lnTo>
                        <a:pt x="19" y="19"/>
                      </a:lnTo>
                      <a:lnTo>
                        <a:pt x="21" y="19"/>
                      </a:lnTo>
                      <a:lnTo>
                        <a:pt x="23" y="21"/>
                      </a:lnTo>
                      <a:lnTo>
                        <a:pt x="25" y="20"/>
                      </a:lnTo>
                      <a:lnTo>
                        <a:pt x="28" y="14"/>
                      </a:lnTo>
                      <a:lnTo>
                        <a:pt x="27" y="11"/>
                      </a:lnTo>
                      <a:lnTo>
                        <a:pt x="28" y="9"/>
                      </a:lnTo>
                      <a:lnTo>
                        <a:pt x="27" y="6"/>
                      </a:lnTo>
                      <a:lnTo>
                        <a:pt x="30" y="2"/>
                      </a:lnTo>
                      <a:lnTo>
                        <a:pt x="2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5" name="Freeform 571">
                  <a:extLst>
                    <a:ext uri="{FF2B5EF4-FFF2-40B4-BE49-F238E27FC236}">
                      <a16:creationId xmlns:a16="http://schemas.microsoft.com/office/drawing/2014/main" id="{14C2D99A-F87E-524B-BD11-E1FBC6690372}"/>
                    </a:ext>
                  </a:extLst>
                </p:cNvPr>
                <p:cNvSpPr>
                  <a:spLocks/>
                </p:cNvSpPr>
                <p:nvPr/>
              </p:nvSpPr>
              <p:spPr bwMode="auto">
                <a:xfrm>
                  <a:off x="3730" y="1760"/>
                  <a:ext cx="3" cy="2"/>
                </a:xfrm>
                <a:custGeom>
                  <a:avLst/>
                  <a:gdLst>
                    <a:gd name="T0" fmla="*/ 3 w 3"/>
                    <a:gd name="T1" fmla="*/ 2 h 2"/>
                    <a:gd name="T2" fmla="*/ 3 w 3"/>
                    <a:gd name="T3" fmla="*/ 2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2"/>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6" name="Freeform 572">
                  <a:extLst>
                    <a:ext uri="{FF2B5EF4-FFF2-40B4-BE49-F238E27FC236}">
                      <a16:creationId xmlns:a16="http://schemas.microsoft.com/office/drawing/2014/main" id="{A065FD2D-502D-3F41-98F9-C2021AB338C6}"/>
                    </a:ext>
                  </a:extLst>
                </p:cNvPr>
                <p:cNvSpPr>
                  <a:spLocks/>
                </p:cNvSpPr>
                <p:nvPr/>
              </p:nvSpPr>
              <p:spPr bwMode="auto">
                <a:xfrm>
                  <a:off x="3732" y="1734"/>
                  <a:ext cx="2" cy="7"/>
                </a:xfrm>
                <a:custGeom>
                  <a:avLst/>
                  <a:gdLst>
                    <a:gd name="T0" fmla="*/ 2 w 2"/>
                    <a:gd name="T1" fmla="*/ 5 h 7"/>
                    <a:gd name="T2" fmla="*/ 1 w 2"/>
                    <a:gd name="T3" fmla="*/ 0 h 7"/>
                    <a:gd name="T4" fmla="*/ 1 w 2"/>
                    <a:gd name="T5" fmla="*/ 5 h 7"/>
                    <a:gd name="T6" fmla="*/ 0 w 2"/>
                    <a:gd name="T7" fmla="*/ 7 h 7"/>
                    <a:gd name="T8" fmla="*/ 2 w 2"/>
                    <a:gd name="T9" fmla="*/ 7 h 7"/>
                    <a:gd name="T10" fmla="*/ 2 w 2"/>
                    <a:gd name="T11" fmla="*/ 5 h 7"/>
                  </a:gdLst>
                  <a:ahLst/>
                  <a:cxnLst>
                    <a:cxn ang="0">
                      <a:pos x="T0" y="T1"/>
                    </a:cxn>
                    <a:cxn ang="0">
                      <a:pos x="T2" y="T3"/>
                    </a:cxn>
                    <a:cxn ang="0">
                      <a:pos x="T4" y="T5"/>
                    </a:cxn>
                    <a:cxn ang="0">
                      <a:pos x="T6" y="T7"/>
                    </a:cxn>
                    <a:cxn ang="0">
                      <a:pos x="T8" y="T9"/>
                    </a:cxn>
                    <a:cxn ang="0">
                      <a:pos x="T10" y="T11"/>
                    </a:cxn>
                  </a:cxnLst>
                  <a:rect l="0" t="0" r="r" b="b"/>
                  <a:pathLst>
                    <a:path w="2" h="7">
                      <a:moveTo>
                        <a:pt x="2" y="5"/>
                      </a:moveTo>
                      <a:lnTo>
                        <a:pt x="1" y="0"/>
                      </a:lnTo>
                      <a:lnTo>
                        <a:pt x="1" y="5"/>
                      </a:lnTo>
                      <a:lnTo>
                        <a:pt x="0" y="7"/>
                      </a:lnTo>
                      <a:lnTo>
                        <a:pt x="2"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7" name="Freeform 573">
                  <a:extLst>
                    <a:ext uri="{FF2B5EF4-FFF2-40B4-BE49-F238E27FC236}">
                      <a16:creationId xmlns:a16="http://schemas.microsoft.com/office/drawing/2014/main" id="{964E7A6F-83E7-E444-A79C-E5435F253C34}"/>
                    </a:ext>
                  </a:extLst>
                </p:cNvPr>
                <p:cNvSpPr>
                  <a:spLocks/>
                </p:cNvSpPr>
                <p:nvPr/>
              </p:nvSpPr>
              <p:spPr bwMode="auto">
                <a:xfrm>
                  <a:off x="3701" y="1712"/>
                  <a:ext cx="37" cy="50"/>
                </a:xfrm>
                <a:custGeom>
                  <a:avLst/>
                  <a:gdLst>
                    <a:gd name="T0" fmla="*/ 18 w 37"/>
                    <a:gd name="T1" fmla="*/ 50 h 50"/>
                    <a:gd name="T2" fmla="*/ 20 w 37"/>
                    <a:gd name="T3" fmla="*/ 49 h 50"/>
                    <a:gd name="T4" fmla="*/ 19 w 37"/>
                    <a:gd name="T5" fmla="*/ 44 h 50"/>
                    <a:gd name="T6" fmla="*/ 18 w 37"/>
                    <a:gd name="T7" fmla="*/ 42 h 50"/>
                    <a:gd name="T8" fmla="*/ 20 w 37"/>
                    <a:gd name="T9" fmla="*/ 38 h 50"/>
                    <a:gd name="T10" fmla="*/ 18 w 37"/>
                    <a:gd name="T11" fmla="*/ 35 h 50"/>
                    <a:gd name="T12" fmla="*/ 22 w 37"/>
                    <a:gd name="T13" fmla="*/ 30 h 50"/>
                    <a:gd name="T14" fmla="*/ 26 w 37"/>
                    <a:gd name="T15" fmla="*/ 29 h 50"/>
                    <a:gd name="T16" fmla="*/ 28 w 37"/>
                    <a:gd name="T17" fmla="*/ 22 h 50"/>
                    <a:gd name="T18" fmla="*/ 29 w 37"/>
                    <a:gd name="T19" fmla="*/ 18 h 50"/>
                    <a:gd name="T20" fmla="*/ 33 w 37"/>
                    <a:gd name="T21" fmla="*/ 19 h 50"/>
                    <a:gd name="T22" fmla="*/ 35 w 37"/>
                    <a:gd name="T23" fmla="*/ 19 h 50"/>
                    <a:gd name="T24" fmla="*/ 37 w 37"/>
                    <a:gd name="T25" fmla="*/ 15 h 50"/>
                    <a:gd name="T26" fmla="*/ 33 w 37"/>
                    <a:gd name="T27" fmla="*/ 12 h 50"/>
                    <a:gd name="T28" fmla="*/ 28 w 37"/>
                    <a:gd name="T29" fmla="*/ 11 h 50"/>
                    <a:gd name="T30" fmla="*/ 25 w 37"/>
                    <a:gd name="T31" fmla="*/ 8 h 50"/>
                    <a:gd name="T32" fmla="*/ 27 w 37"/>
                    <a:gd name="T33" fmla="*/ 2 h 50"/>
                    <a:gd name="T34" fmla="*/ 20 w 37"/>
                    <a:gd name="T35" fmla="*/ 1 h 50"/>
                    <a:gd name="T36" fmla="*/ 15 w 37"/>
                    <a:gd name="T37" fmla="*/ 2 h 50"/>
                    <a:gd name="T38" fmla="*/ 17 w 37"/>
                    <a:gd name="T39" fmla="*/ 6 h 50"/>
                    <a:gd name="T40" fmla="*/ 18 w 37"/>
                    <a:gd name="T41" fmla="*/ 11 h 50"/>
                    <a:gd name="T42" fmla="*/ 16 w 37"/>
                    <a:gd name="T43" fmla="*/ 11 h 50"/>
                    <a:gd name="T44" fmla="*/ 13 w 37"/>
                    <a:gd name="T45" fmla="*/ 10 h 50"/>
                    <a:gd name="T46" fmla="*/ 13 w 37"/>
                    <a:gd name="T47" fmla="*/ 5 h 50"/>
                    <a:gd name="T48" fmla="*/ 10 w 37"/>
                    <a:gd name="T49" fmla="*/ 8 h 50"/>
                    <a:gd name="T50" fmla="*/ 9 w 37"/>
                    <a:gd name="T51" fmla="*/ 13 h 50"/>
                    <a:gd name="T52" fmla="*/ 5 w 37"/>
                    <a:gd name="T53" fmla="*/ 11 h 50"/>
                    <a:gd name="T54" fmla="*/ 1 w 37"/>
                    <a:gd name="T55" fmla="*/ 12 h 50"/>
                    <a:gd name="T56" fmla="*/ 4 w 37"/>
                    <a:gd name="T57" fmla="*/ 18 h 50"/>
                    <a:gd name="T58" fmla="*/ 1 w 37"/>
                    <a:gd name="T59" fmla="*/ 17 h 50"/>
                    <a:gd name="T60" fmla="*/ 4 w 37"/>
                    <a:gd name="T61" fmla="*/ 22 h 50"/>
                    <a:gd name="T62" fmla="*/ 5 w 37"/>
                    <a:gd name="T63" fmla="*/ 28 h 50"/>
                    <a:gd name="T64" fmla="*/ 0 w 37"/>
                    <a:gd name="T65" fmla="*/ 35 h 50"/>
                    <a:gd name="T66" fmla="*/ 4 w 37"/>
                    <a:gd name="T67" fmla="*/ 35 h 50"/>
                    <a:gd name="T68" fmla="*/ 7 w 37"/>
                    <a:gd name="T69" fmla="*/ 43 h 50"/>
                    <a:gd name="T70" fmla="*/ 7 w 37"/>
                    <a:gd name="T71" fmla="*/ 47 h 50"/>
                    <a:gd name="T72" fmla="*/ 16 w 37"/>
                    <a:gd name="T73"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6" y="49"/>
                      </a:moveTo>
                      <a:lnTo>
                        <a:pt x="18" y="50"/>
                      </a:lnTo>
                      <a:lnTo>
                        <a:pt x="20" y="49"/>
                      </a:lnTo>
                      <a:lnTo>
                        <a:pt x="20" y="49"/>
                      </a:lnTo>
                      <a:lnTo>
                        <a:pt x="21" y="46"/>
                      </a:lnTo>
                      <a:lnTo>
                        <a:pt x="19" y="44"/>
                      </a:lnTo>
                      <a:lnTo>
                        <a:pt x="18" y="44"/>
                      </a:lnTo>
                      <a:lnTo>
                        <a:pt x="18" y="42"/>
                      </a:lnTo>
                      <a:lnTo>
                        <a:pt x="19" y="40"/>
                      </a:lnTo>
                      <a:lnTo>
                        <a:pt x="20" y="38"/>
                      </a:lnTo>
                      <a:lnTo>
                        <a:pt x="18" y="37"/>
                      </a:lnTo>
                      <a:lnTo>
                        <a:pt x="18" y="35"/>
                      </a:lnTo>
                      <a:lnTo>
                        <a:pt x="24" y="32"/>
                      </a:lnTo>
                      <a:lnTo>
                        <a:pt x="22" y="30"/>
                      </a:lnTo>
                      <a:lnTo>
                        <a:pt x="25" y="28"/>
                      </a:lnTo>
                      <a:lnTo>
                        <a:pt x="26" y="29"/>
                      </a:lnTo>
                      <a:lnTo>
                        <a:pt x="28" y="27"/>
                      </a:lnTo>
                      <a:lnTo>
                        <a:pt x="28" y="22"/>
                      </a:lnTo>
                      <a:lnTo>
                        <a:pt x="28" y="19"/>
                      </a:lnTo>
                      <a:lnTo>
                        <a:pt x="29" y="18"/>
                      </a:lnTo>
                      <a:lnTo>
                        <a:pt x="32" y="17"/>
                      </a:lnTo>
                      <a:lnTo>
                        <a:pt x="33" y="19"/>
                      </a:lnTo>
                      <a:lnTo>
                        <a:pt x="34" y="19"/>
                      </a:lnTo>
                      <a:lnTo>
                        <a:pt x="35" y="19"/>
                      </a:lnTo>
                      <a:lnTo>
                        <a:pt x="36" y="18"/>
                      </a:lnTo>
                      <a:lnTo>
                        <a:pt x="37" y="15"/>
                      </a:lnTo>
                      <a:lnTo>
                        <a:pt x="35" y="12"/>
                      </a:lnTo>
                      <a:lnTo>
                        <a:pt x="33" y="12"/>
                      </a:lnTo>
                      <a:lnTo>
                        <a:pt x="30" y="12"/>
                      </a:lnTo>
                      <a:lnTo>
                        <a:pt x="28" y="11"/>
                      </a:lnTo>
                      <a:lnTo>
                        <a:pt x="27" y="8"/>
                      </a:lnTo>
                      <a:lnTo>
                        <a:pt x="25" y="8"/>
                      </a:lnTo>
                      <a:lnTo>
                        <a:pt x="27" y="5"/>
                      </a:lnTo>
                      <a:lnTo>
                        <a:pt x="27" y="2"/>
                      </a:lnTo>
                      <a:lnTo>
                        <a:pt x="24" y="0"/>
                      </a:lnTo>
                      <a:lnTo>
                        <a:pt x="20" y="1"/>
                      </a:lnTo>
                      <a:lnTo>
                        <a:pt x="18" y="2"/>
                      </a:lnTo>
                      <a:lnTo>
                        <a:pt x="15" y="2"/>
                      </a:lnTo>
                      <a:lnTo>
                        <a:pt x="14" y="2"/>
                      </a:lnTo>
                      <a:lnTo>
                        <a:pt x="17" y="6"/>
                      </a:lnTo>
                      <a:lnTo>
                        <a:pt x="16" y="8"/>
                      </a:lnTo>
                      <a:lnTo>
                        <a:pt x="18" y="11"/>
                      </a:lnTo>
                      <a:lnTo>
                        <a:pt x="18" y="12"/>
                      </a:lnTo>
                      <a:lnTo>
                        <a:pt x="16" y="11"/>
                      </a:lnTo>
                      <a:lnTo>
                        <a:pt x="14" y="12"/>
                      </a:lnTo>
                      <a:lnTo>
                        <a:pt x="13" y="10"/>
                      </a:lnTo>
                      <a:lnTo>
                        <a:pt x="14" y="8"/>
                      </a:lnTo>
                      <a:lnTo>
                        <a:pt x="13" y="5"/>
                      </a:lnTo>
                      <a:lnTo>
                        <a:pt x="12" y="5"/>
                      </a:lnTo>
                      <a:lnTo>
                        <a:pt x="10" y="8"/>
                      </a:lnTo>
                      <a:lnTo>
                        <a:pt x="11" y="11"/>
                      </a:lnTo>
                      <a:lnTo>
                        <a:pt x="9" y="13"/>
                      </a:lnTo>
                      <a:lnTo>
                        <a:pt x="7" y="11"/>
                      </a:lnTo>
                      <a:lnTo>
                        <a:pt x="5" y="11"/>
                      </a:lnTo>
                      <a:lnTo>
                        <a:pt x="4" y="10"/>
                      </a:lnTo>
                      <a:lnTo>
                        <a:pt x="1" y="12"/>
                      </a:lnTo>
                      <a:lnTo>
                        <a:pt x="4" y="15"/>
                      </a:lnTo>
                      <a:lnTo>
                        <a:pt x="4" y="18"/>
                      </a:lnTo>
                      <a:lnTo>
                        <a:pt x="3" y="16"/>
                      </a:lnTo>
                      <a:lnTo>
                        <a:pt x="1" y="17"/>
                      </a:lnTo>
                      <a:lnTo>
                        <a:pt x="2" y="21"/>
                      </a:lnTo>
                      <a:lnTo>
                        <a:pt x="4" y="22"/>
                      </a:lnTo>
                      <a:lnTo>
                        <a:pt x="4" y="26"/>
                      </a:lnTo>
                      <a:lnTo>
                        <a:pt x="5" y="28"/>
                      </a:lnTo>
                      <a:lnTo>
                        <a:pt x="1" y="30"/>
                      </a:lnTo>
                      <a:lnTo>
                        <a:pt x="0" y="35"/>
                      </a:lnTo>
                      <a:lnTo>
                        <a:pt x="1" y="36"/>
                      </a:lnTo>
                      <a:lnTo>
                        <a:pt x="4" y="35"/>
                      </a:lnTo>
                      <a:lnTo>
                        <a:pt x="7" y="39"/>
                      </a:lnTo>
                      <a:lnTo>
                        <a:pt x="7" y="43"/>
                      </a:lnTo>
                      <a:lnTo>
                        <a:pt x="7" y="45"/>
                      </a:lnTo>
                      <a:lnTo>
                        <a:pt x="7" y="47"/>
                      </a:lnTo>
                      <a:lnTo>
                        <a:pt x="11" y="47"/>
                      </a:lnTo>
                      <a:lnTo>
                        <a:pt x="16" y="4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8" name="Freeform 574">
                  <a:extLst>
                    <a:ext uri="{FF2B5EF4-FFF2-40B4-BE49-F238E27FC236}">
                      <a16:creationId xmlns:a16="http://schemas.microsoft.com/office/drawing/2014/main" id="{7A587D5E-3AAB-2F42-A370-E276B1872D60}"/>
                    </a:ext>
                  </a:extLst>
                </p:cNvPr>
                <p:cNvSpPr>
                  <a:spLocks/>
                </p:cNvSpPr>
                <p:nvPr/>
              </p:nvSpPr>
              <p:spPr bwMode="auto">
                <a:xfrm>
                  <a:off x="3767" y="1370"/>
                  <a:ext cx="17" cy="21"/>
                </a:xfrm>
                <a:custGeom>
                  <a:avLst/>
                  <a:gdLst>
                    <a:gd name="T0" fmla="*/ 7 w 17"/>
                    <a:gd name="T1" fmla="*/ 19 h 21"/>
                    <a:gd name="T2" fmla="*/ 9 w 17"/>
                    <a:gd name="T3" fmla="*/ 17 h 21"/>
                    <a:gd name="T4" fmla="*/ 12 w 17"/>
                    <a:gd name="T5" fmla="*/ 15 h 21"/>
                    <a:gd name="T6" fmla="*/ 17 w 17"/>
                    <a:gd name="T7" fmla="*/ 9 h 21"/>
                    <a:gd name="T8" fmla="*/ 13 w 17"/>
                    <a:gd name="T9" fmla="*/ 4 h 21"/>
                    <a:gd name="T10" fmla="*/ 11 w 17"/>
                    <a:gd name="T11" fmla="*/ 2 h 21"/>
                    <a:gd name="T12" fmla="*/ 11 w 17"/>
                    <a:gd name="T13" fmla="*/ 5 h 21"/>
                    <a:gd name="T14" fmla="*/ 13 w 17"/>
                    <a:gd name="T15" fmla="*/ 8 h 21"/>
                    <a:gd name="T16" fmla="*/ 8 w 17"/>
                    <a:gd name="T17" fmla="*/ 8 h 21"/>
                    <a:gd name="T18" fmla="*/ 7 w 17"/>
                    <a:gd name="T19" fmla="*/ 12 h 21"/>
                    <a:gd name="T20" fmla="*/ 6 w 17"/>
                    <a:gd name="T21" fmla="*/ 9 h 21"/>
                    <a:gd name="T22" fmla="*/ 7 w 17"/>
                    <a:gd name="T23" fmla="*/ 0 h 21"/>
                    <a:gd name="T24" fmla="*/ 4 w 17"/>
                    <a:gd name="T25" fmla="*/ 6 h 21"/>
                    <a:gd name="T26" fmla="*/ 4 w 17"/>
                    <a:gd name="T27" fmla="*/ 9 h 21"/>
                    <a:gd name="T28" fmla="*/ 2 w 17"/>
                    <a:gd name="T29" fmla="*/ 12 h 21"/>
                    <a:gd name="T30" fmla="*/ 3 w 17"/>
                    <a:gd name="T31" fmla="*/ 16 h 21"/>
                    <a:gd name="T32" fmla="*/ 1 w 17"/>
                    <a:gd name="T33" fmla="*/ 16 h 21"/>
                    <a:gd name="T34" fmla="*/ 0 w 17"/>
                    <a:gd name="T35" fmla="*/ 21 h 21"/>
                    <a:gd name="T36" fmla="*/ 2 w 17"/>
                    <a:gd name="T37" fmla="*/ 21 h 21"/>
                    <a:gd name="T38" fmla="*/ 6 w 17"/>
                    <a:gd name="T39" fmla="*/ 16 h 21"/>
                    <a:gd name="T40" fmla="*/ 5 w 17"/>
                    <a:gd name="T41" fmla="*/ 19 h 21"/>
                    <a:gd name="T42" fmla="*/ 7 w 17"/>
                    <a:gd name="T4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1">
                      <a:moveTo>
                        <a:pt x="7" y="19"/>
                      </a:moveTo>
                      <a:lnTo>
                        <a:pt x="9" y="17"/>
                      </a:lnTo>
                      <a:lnTo>
                        <a:pt x="12" y="15"/>
                      </a:lnTo>
                      <a:lnTo>
                        <a:pt x="17" y="9"/>
                      </a:lnTo>
                      <a:lnTo>
                        <a:pt x="13" y="4"/>
                      </a:lnTo>
                      <a:lnTo>
                        <a:pt x="11" y="2"/>
                      </a:lnTo>
                      <a:lnTo>
                        <a:pt x="11" y="5"/>
                      </a:lnTo>
                      <a:lnTo>
                        <a:pt x="13" y="8"/>
                      </a:lnTo>
                      <a:lnTo>
                        <a:pt x="8" y="8"/>
                      </a:lnTo>
                      <a:lnTo>
                        <a:pt x="7" y="12"/>
                      </a:lnTo>
                      <a:lnTo>
                        <a:pt x="6" y="9"/>
                      </a:lnTo>
                      <a:lnTo>
                        <a:pt x="7" y="0"/>
                      </a:lnTo>
                      <a:lnTo>
                        <a:pt x="4" y="6"/>
                      </a:lnTo>
                      <a:lnTo>
                        <a:pt x="4" y="9"/>
                      </a:lnTo>
                      <a:lnTo>
                        <a:pt x="2" y="12"/>
                      </a:lnTo>
                      <a:lnTo>
                        <a:pt x="3" y="16"/>
                      </a:lnTo>
                      <a:lnTo>
                        <a:pt x="1" y="16"/>
                      </a:lnTo>
                      <a:lnTo>
                        <a:pt x="0" y="21"/>
                      </a:lnTo>
                      <a:lnTo>
                        <a:pt x="2" y="21"/>
                      </a:lnTo>
                      <a:lnTo>
                        <a:pt x="6" y="16"/>
                      </a:lnTo>
                      <a:lnTo>
                        <a:pt x="5" y="19"/>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9" name="Freeform 575">
                  <a:extLst>
                    <a:ext uri="{FF2B5EF4-FFF2-40B4-BE49-F238E27FC236}">
                      <a16:creationId xmlns:a16="http://schemas.microsoft.com/office/drawing/2014/main" id="{F3A994F9-AE05-5A46-A261-19C332B092A7}"/>
                    </a:ext>
                  </a:extLst>
                </p:cNvPr>
                <p:cNvSpPr>
                  <a:spLocks/>
                </p:cNvSpPr>
                <p:nvPr/>
              </p:nvSpPr>
              <p:spPr bwMode="auto">
                <a:xfrm>
                  <a:off x="3848" y="1312"/>
                  <a:ext cx="6" cy="10"/>
                </a:xfrm>
                <a:custGeom>
                  <a:avLst/>
                  <a:gdLst>
                    <a:gd name="T0" fmla="*/ 3 w 6"/>
                    <a:gd name="T1" fmla="*/ 10 h 10"/>
                    <a:gd name="T2" fmla="*/ 4 w 6"/>
                    <a:gd name="T3" fmla="*/ 7 h 10"/>
                    <a:gd name="T4" fmla="*/ 6 w 6"/>
                    <a:gd name="T5" fmla="*/ 4 h 10"/>
                    <a:gd name="T6" fmla="*/ 6 w 6"/>
                    <a:gd name="T7" fmla="*/ 0 h 10"/>
                    <a:gd name="T8" fmla="*/ 0 w 6"/>
                    <a:gd name="T9" fmla="*/ 5 h 10"/>
                    <a:gd name="T10" fmla="*/ 3 w 6"/>
                    <a:gd name="T11" fmla="*/ 10 h 10"/>
                  </a:gdLst>
                  <a:ahLst/>
                  <a:cxnLst>
                    <a:cxn ang="0">
                      <a:pos x="T0" y="T1"/>
                    </a:cxn>
                    <a:cxn ang="0">
                      <a:pos x="T2" y="T3"/>
                    </a:cxn>
                    <a:cxn ang="0">
                      <a:pos x="T4" y="T5"/>
                    </a:cxn>
                    <a:cxn ang="0">
                      <a:pos x="T6" y="T7"/>
                    </a:cxn>
                    <a:cxn ang="0">
                      <a:pos x="T8" y="T9"/>
                    </a:cxn>
                    <a:cxn ang="0">
                      <a:pos x="T10" y="T11"/>
                    </a:cxn>
                  </a:cxnLst>
                  <a:rect l="0" t="0" r="r" b="b"/>
                  <a:pathLst>
                    <a:path w="6" h="10">
                      <a:moveTo>
                        <a:pt x="3" y="10"/>
                      </a:moveTo>
                      <a:lnTo>
                        <a:pt x="4" y="7"/>
                      </a:lnTo>
                      <a:lnTo>
                        <a:pt x="6" y="4"/>
                      </a:lnTo>
                      <a:lnTo>
                        <a:pt x="6" y="0"/>
                      </a:lnTo>
                      <a:lnTo>
                        <a:pt x="0" y="5"/>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0" name="Freeform 576">
                  <a:extLst>
                    <a:ext uri="{FF2B5EF4-FFF2-40B4-BE49-F238E27FC236}">
                      <a16:creationId xmlns:a16="http://schemas.microsoft.com/office/drawing/2014/main" id="{B19462EF-5119-A342-8B62-222A848D908F}"/>
                    </a:ext>
                  </a:extLst>
                </p:cNvPr>
                <p:cNvSpPr>
                  <a:spLocks/>
                </p:cNvSpPr>
                <p:nvPr/>
              </p:nvSpPr>
              <p:spPr bwMode="auto">
                <a:xfrm>
                  <a:off x="3762" y="1382"/>
                  <a:ext cx="4" cy="4"/>
                </a:xfrm>
                <a:custGeom>
                  <a:avLst/>
                  <a:gdLst>
                    <a:gd name="T0" fmla="*/ 2 w 4"/>
                    <a:gd name="T1" fmla="*/ 0 h 4"/>
                    <a:gd name="T2" fmla="*/ 0 w 4"/>
                    <a:gd name="T3" fmla="*/ 4 h 4"/>
                    <a:gd name="T4" fmla="*/ 4 w 4"/>
                    <a:gd name="T5" fmla="*/ 3 h 4"/>
                    <a:gd name="T6" fmla="*/ 2 w 4"/>
                    <a:gd name="T7" fmla="*/ 0 h 4"/>
                  </a:gdLst>
                  <a:ahLst/>
                  <a:cxnLst>
                    <a:cxn ang="0">
                      <a:pos x="T0" y="T1"/>
                    </a:cxn>
                    <a:cxn ang="0">
                      <a:pos x="T2" y="T3"/>
                    </a:cxn>
                    <a:cxn ang="0">
                      <a:pos x="T4" y="T5"/>
                    </a:cxn>
                    <a:cxn ang="0">
                      <a:pos x="T6" y="T7"/>
                    </a:cxn>
                  </a:cxnLst>
                  <a:rect l="0" t="0" r="r" b="b"/>
                  <a:pathLst>
                    <a:path w="4" h="4">
                      <a:moveTo>
                        <a:pt x="2" y="0"/>
                      </a:moveTo>
                      <a:lnTo>
                        <a:pt x="0" y="4"/>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1" name="Freeform 577">
                  <a:extLst>
                    <a:ext uri="{FF2B5EF4-FFF2-40B4-BE49-F238E27FC236}">
                      <a16:creationId xmlns:a16="http://schemas.microsoft.com/office/drawing/2014/main" id="{24FA7E14-80A9-9240-8829-AD5238CD2658}"/>
                    </a:ext>
                  </a:extLst>
                </p:cNvPr>
                <p:cNvSpPr>
                  <a:spLocks/>
                </p:cNvSpPr>
                <p:nvPr/>
              </p:nvSpPr>
              <p:spPr bwMode="auto">
                <a:xfrm>
                  <a:off x="3760" y="1427"/>
                  <a:ext cx="2" cy="4"/>
                </a:xfrm>
                <a:custGeom>
                  <a:avLst/>
                  <a:gdLst>
                    <a:gd name="T0" fmla="*/ 1 w 2"/>
                    <a:gd name="T1" fmla="*/ 4 h 4"/>
                    <a:gd name="T2" fmla="*/ 2 w 2"/>
                    <a:gd name="T3" fmla="*/ 0 h 4"/>
                    <a:gd name="T4" fmla="*/ 0 w 2"/>
                    <a:gd name="T5" fmla="*/ 0 h 4"/>
                    <a:gd name="T6" fmla="*/ 0 w 2"/>
                    <a:gd name="T7" fmla="*/ 2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lnTo>
                        <a:pt x="2" y="0"/>
                      </a:lnTo>
                      <a:lnTo>
                        <a:pt x="0" y="0"/>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2" name="Freeform 578">
                  <a:extLst>
                    <a:ext uri="{FF2B5EF4-FFF2-40B4-BE49-F238E27FC236}">
                      <a16:creationId xmlns:a16="http://schemas.microsoft.com/office/drawing/2014/main" id="{2A73583D-1650-8742-9692-30B130F58406}"/>
                    </a:ext>
                  </a:extLst>
                </p:cNvPr>
                <p:cNvSpPr>
                  <a:spLocks/>
                </p:cNvSpPr>
                <p:nvPr/>
              </p:nvSpPr>
              <p:spPr bwMode="auto">
                <a:xfrm>
                  <a:off x="3759" y="1387"/>
                  <a:ext cx="7" cy="8"/>
                </a:xfrm>
                <a:custGeom>
                  <a:avLst/>
                  <a:gdLst>
                    <a:gd name="T0" fmla="*/ 7 w 7"/>
                    <a:gd name="T1" fmla="*/ 6 h 8"/>
                    <a:gd name="T2" fmla="*/ 7 w 7"/>
                    <a:gd name="T3" fmla="*/ 0 h 8"/>
                    <a:gd name="T4" fmla="*/ 1 w 7"/>
                    <a:gd name="T5" fmla="*/ 5 h 8"/>
                    <a:gd name="T6" fmla="*/ 0 w 7"/>
                    <a:gd name="T7" fmla="*/ 8 h 8"/>
                    <a:gd name="T8" fmla="*/ 4 w 7"/>
                    <a:gd name="T9" fmla="*/ 5 h 8"/>
                    <a:gd name="T10" fmla="*/ 7 w 7"/>
                    <a:gd name="T11" fmla="*/ 6 h 8"/>
                  </a:gdLst>
                  <a:ahLst/>
                  <a:cxnLst>
                    <a:cxn ang="0">
                      <a:pos x="T0" y="T1"/>
                    </a:cxn>
                    <a:cxn ang="0">
                      <a:pos x="T2" y="T3"/>
                    </a:cxn>
                    <a:cxn ang="0">
                      <a:pos x="T4" y="T5"/>
                    </a:cxn>
                    <a:cxn ang="0">
                      <a:pos x="T6" y="T7"/>
                    </a:cxn>
                    <a:cxn ang="0">
                      <a:pos x="T8" y="T9"/>
                    </a:cxn>
                    <a:cxn ang="0">
                      <a:pos x="T10" y="T11"/>
                    </a:cxn>
                  </a:cxnLst>
                  <a:rect l="0" t="0" r="r" b="b"/>
                  <a:pathLst>
                    <a:path w="7" h="8">
                      <a:moveTo>
                        <a:pt x="7" y="6"/>
                      </a:moveTo>
                      <a:lnTo>
                        <a:pt x="7" y="0"/>
                      </a:lnTo>
                      <a:lnTo>
                        <a:pt x="1" y="5"/>
                      </a:lnTo>
                      <a:lnTo>
                        <a:pt x="0" y="8"/>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3" name="Freeform 579">
                  <a:extLst>
                    <a:ext uri="{FF2B5EF4-FFF2-40B4-BE49-F238E27FC236}">
                      <a16:creationId xmlns:a16="http://schemas.microsoft.com/office/drawing/2014/main" id="{DA890A86-2CF4-F949-9766-E2E728292536}"/>
                    </a:ext>
                  </a:extLst>
                </p:cNvPr>
                <p:cNvSpPr>
                  <a:spLocks/>
                </p:cNvSpPr>
                <p:nvPr/>
              </p:nvSpPr>
              <p:spPr bwMode="auto">
                <a:xfrm>
                  <a:off x="3760" y="1370"/>
                  <a:ext cx="9" cy="12"/>
                </a:xfrm>
                <a:custGeom>
                  <a:avLst/>
                  <a:gdLst>
                    <a:gd name="T0" fmla="*/ 9 w 9"/>
                    <a:gd name="T1" fmla="*/ 5 h 12"/>
                    <a:gd name="T2" fmla="*/ 7 w 9"/>
                    <a:gd name="T3" fmla="*/ 0 h 12"/>
                    <a:gd name="T4" fmla="*/ 6 w 9"/>
                    <a:gd name="T5" fmla="*/ 1 h 12"/>
                    <a:gd name="T6" fmla="*/ 7 w 9"/>
                    <a:gd name="T7" fmla="*/ 2 h 12"/>
                    <a:gd name="T8" fmla="*/ 4 w 9"/>
                    <a:gd name="T9" fmla="*/ 5 h 12"/>
                    <a:gd name="T10" fmla="*/ 1 w 9"/>
                    <a:gd name="T11" fmla="*/ 5 h 12"/>
                    <a:gd name="T12" fmla="*/ 0 w 9"/>
                    <a:gd name="T13" fmla="*/ 9 h 12"/>
                    <a:gd name="T14" fmla="*/ 1 w 9"/>
                    <a:gd name="T15" fmla="*/ 11 h 12"/>
                    <a:gd name="T16" fmla="*/ 5 w 9"/>
                    <a:gd name="T17" fmla="*/ 7 h 12"/>
                    <a:gd name="T18" fmla="*/ 7 w 9"/>
                    <a:gd name="T19" fmla="*/ 7 h 12"/>
                    <a:gd name="T20" fmla="*/ 4 w 9"/>
                    <a:gd name="T21" fmla="*/ 10 h 12"/>
                    <a:gd name="T22" fmla="*/ 5 w 9"/>
                    <a:gd name="T23" fmla="*/ 12 h 12"/>
                    <a:gd name="T24" fmla="*/ 9 w 9"/>
                    <a:gd name="T25" fmla="*/ 10 h 12"/>
                    <a:gd name="T26" fmla="*/ 9 w 9"/>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9" y="5"/>
                      </a:moveTo>
                      <a:lnTo>
                        <a:pt x="7" y="0"/>
                      </a:lnTo>
                      <a:lnTo>
                        <a:pt x="6" y="1"/>
                      </a:lnTo>
                      <a:lnTo>
                        <a:pt x="7" y="2"/>
                      </a:lnTo>
                      <a:lnTo>
                        <a:pt x="4" y="5"/>
                      </a:lnTo>
                      <a:lnTo>
                        <a:pt x="1" y="5"/>
                      </a:lnTo>
                      <a:lnTo>
                        <a:pt x="0" y="9"/>
                      </a:lnTo>
                      <a:lnTo>
                        <a:pt x="1" y="11"/>
                      </a:lnTo>
                      <a:lnTo>
                        <a:pt x="5" y="7"/>
                      </a:lnTo>
                      <a:lnTo>
                        <a:pt x="7" y="7"/>
                      </a:lnTo>
                      <a:lnTo>
                        <a:pt x="4" y="10"/>
                      </a:lnTo>
                      <a:lnTo>
                        <a:pt x="5" y="12"/>
                      </a:lnTo>
                      <a:lnTo>
                        <a:pt x="9" y="10"/>
                      </a:lnTo>
                      <a:lnTo>
                        <a:pt x="9"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4" name="Freeform 580">
                  <a:extLst>
                    <a:ext uri="{FF2B5EF4-FFF2-40B4-BE49-F238E27FC236}">
                      <a16:creationId xmlns:a16="http://schemas.microsoft.com/office/drawing/2014/main" id="{52349E02-B414-CE4C-B619-C9B9B0346E5D}"/>
                    </a:ext>
                  </a:extLst>
                </p:cNvPr>
                <p:cNvSpPr>
                  <a:spLocks/>
                </p:cNvSpPr>
                <p:nvPr/>
              </p:nvSpPr>
              <p:spPr bwMode="auto">
                <a:xfrm>
                  <a:off x="3779" y="1368"/>
                  <a:ext cx="5" cy="4"/>
                </a:xfrm>
                <a:custGeom>
                  <a:avLst/>
                  <a:gdLst>
                    <a:gd name="T0" fmla="*/ 5 w 5"/>
                    <a:gd name="T1" fmla="*/ 2 h 4"/>
                    <a:gd name="T2" fmla="*/ 2 w 5"/>
                    <a:gd name="T3" fmla="*/ 0 h 4"/>
                    <a:gd name="T4" fmla="*/ 0 w 5"/>
                    <a:gd name="T5" fmla="*/ 1 h 4"/>
                    <a:gd name="T6" fmla="*/ 1 w 5"/>
                    <a:gd name="T7" fmla="*/ 3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1"/>
                      </a:lnTo>
                      <a:lnTo>
                        <a:pt x="1" y="3"/>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5" name="Freeform 581">
                  <a:extLst>
                    <a:ext uri="{FF2B5EF4-FFF2-40B4-BE49-F238E27FC236}">
                      <a16:creationId xmlns:a16="http://schemas.microsoft.com/office/drawing/2014/main" id="{75CD45FB-3773-0649-97AE-B050D134DA75}"/>
                    </a:ext>
                  </a:extLst>
                </p:cNvPr>
                <p:cNvSpPr>
                  <a:spLocks/>
                </p:cNvSpPr>
                <p:nvPr/>
              </p:nvSpPr>
              <p:spPr bwMode="auto">
                <a:xfrm>
                  <a:off x="3742" y="1456"/>
                  <a:ext cx="3" cy="8"/>
                </a:xfrm>
                <a:custGeom>
                  <a:avLst/>
                  <a:gdLst>
                    <a:gd name="T0" fmla="*/ 0 w 3"/>
                    <a:gd name="T1" fmla="*/ 4 h 8"/>
                    <a:gd name="T2" fmla="*/ 1 w 3"/>
                    <a:gd name="T3" fmla="*/ 8 h 8"/>
                    <a:gd name="T4" fmla="*/ 3 w 3"/>
                    <a:gd name="T5" fmla="*/ 3 h 8"/>
                    <a:gd name="T6" fmla="*/ 3 w 3"/>
                    <a:gd name="T7" fmla="*/ 0 h 8"/>
                    <a:gd name="T8" fmla="*/ 0 w 3"/>
                    <a:gd name="T9" fmla="*/ 4 h 8"/>
                  </a:gdLst>
                  <a:ahLst/>
                  <a:cxnLst>
                    <a:cxn ang="0">
                      <a:pos x="T0" y="T1"/>
                    </a:cxn>
                    <a:cxn ang="0">
                      <a:pos x="T2" y="T3"/>
                    </a:cxn>
                    <a:cxn ang="0">
                      <a:pos x="T4" y="T5"/>
                    </a:cxn>
                    <a:cxn ang="0">
                      <a:pos x="T6" y="T7"/>
                    </a:cxn>
                    <a:cxn ang="0">
                      <a:pos x="T8" y="T9"/>
                    </a:cxn>
                  </a:cxnLst>
                  <a:rect l="0" t="0" r="r" b="b"/>
                  <a:pathLst>
                    <a:path w="3" h="8">
                      <a:moveTo>
                        <a:pt x="0" y="4"/>
                      </a:moveTo>
                      <a:lnTo>
                        <a:pt x="1" y="8"/>
                      </a:lnTo>
                      <a:lnTo>
                        <a:pt x="3" y="3"/>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6" name="Freeform 582">
                  <a:extLst>
                    <a:ext uri="{FF2B5EF4-FFF2-40B4-BE49-F238E27FC236}">
                      <a16:creationId xmlns:a16="http://schemas.microsoft.com/office/drawing/2014/main" id="{ED1262F3-57A7-8D4A-BE32-BA4E91E39E98}"/>
                    </a:ext>
                  </a:extLst>
                </p:cNvPr>
                <p:cNvSpPr>
                  <a:spLocks/>
                </p:cNvSpPr>
                <p:nvPr/>
              </p:nvSpPr>
              <p:spPr bwMode="auto">
                <a:xfrm>
                  <a:off x="3744" y="1464"/>
                  <a:ext cx="4" cy="4"/>
                </a:xfrm>
                <a:custGeom>
                  <a:avLst/>
                  <a:gdLst>
                    <a:gd name="T0" fmla="*/ 0 w 4"/>
                    <a:gd name="T1" fmla="*/ 4 h 4"/>
                    <a:gd name="T2" fmla="*/ 4 w 4"/>
                    <a:gd name="T3" fmla="*/ 1 h 4"/>
                    <a:gd name="T4" fmla="*/ 1 w 4"/>
                    <a:gd name="T5" fmla="*/ 0 h 4"/>
                    <a:gd name="T6" fmla="*/ 0 w 4"/>
                    <a:gd name="T7" fmla="*/ 1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4"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7" name="Freeform 583">
                  <a:extLst>
                    <a:ext uri="{FF2B5EF4-FFF2-40B4-BE49-F238E27FC236}">
                      <a16:creationId xmlns:a16="http://schemas.microsoft.com/office/drawing/2014/main" id="{25D36C6C-83D8-9C4C-A514-DE4CCB9EE37F}"/>
                    </a:ext>
                  </a:extLst>
                </p:cNvPr>
                <p:cNvSpPr>
                  <a:spLocks/>
                </p:cNvSpPr>
                <p:nvPr/>
              </p:nvSpPr>
              <p:spPr bwMode="auto">
                <a:xfrm>
                  <a:off x="3748" y="1396"/>
                  <a:ext cx="2" cy="4"/>
                </a:xfrm>
                <a:custGeom>
                  <a:avLst/>
                  <a:gdLst>
                    <a:gd name="T0" fmla="*/ 2 w 2"/>
                    <a:gd name="T1" fmla="*/ 4 h 4"/>
                    <a:gd name="T2" fmla="*/ 2 w 2"/>
                    <a:gd name="T3" fmla="*/ 2 h 4"/>
                    <a:gd name="T4" fmla="*/ 2 w 2"/>
                    <a:gd name="T5" fmla="*/ 0 h 4"/>
                    <a:gd name="T6" fmla="*/ 0 w 2"/>
                    <a:gd name="T7" fmla="*/ 3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2"/>
                      </a:lnTo>
                      <a:lnTo>
                        <a:pt x="2"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8" name="Freeform 584">
                  <a:extLst>
                    <a:ext uri="{FF2B5EF4-FFF2-40B4-BE49-F238E27FC236}">
                      <a16:creationId xmlns:a16="http://schemas.microsoft.com/office/drawing/2014/main" id="{4B70AEAC-32E1-0842-8D07-8B1ECE4905B6}"/>
                    </a:ext>
                  </a:extLst>
                </p:cNvPr>
                <p:cNvSpPr>
                  <a:spLocks/>
                </p:cNvSpPr>
                <p:nvPr/>
              </p:nvSpPr>
              <p:spPr bwMode="auto">
                <a:xfrm>
                  <a:off x="3742" y="1412"/>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9" name="Freeform 585">
                  <a:extLst>
                    <a:ext uri="{FF2B5EF4-FFF2-40B4-BE49-F238E27FC236}">
                      <a16:creationId xmlns:a16="http://schemas.microsoft.com/office/drawing/2014/main" id="{18564335-A0E0-8D46-B3C3-CFDC314E7667}"/>
                    </a:ext>
                  </a:extLst>
                </p:cNvPr>
                <p:cNvSpPr>
                  <a:spLocks/>
                </p:cNvSpPr>
                <p:nvPr/>
              </p:nvSpPr>
              <p:spPr bwMode="auto">
                <a:xfrm>
                  <a:off x="3752" y="1393"/>
                  <a:ext cx="5" cy="7"/>
                </a:xfrm>
                <a:custGeom>
                  <a:avLst/>
                  <a:gdLst>
                    <a:gd name="T0" fmla="*/ 0 w 5"/>
                    <a:gd name="T1" fmla="*/ 7 h 7"/>
                    <a:gd name="T2" fmla="*/ 5 w 5"/>
                    <a:gd name="T3" fmla="*/ 3 h 7"/>
                    <a:gd name="T4" fmla="*/ 5 w 5"/>
                    <a:gd name="T5" fmla="*/ 0 h 7"/>
                    <a:gd name="T6" fmla="*/ 1 w 5"/>
                    <a:gd name="T7" fmla="*/ 1 h 7"/>
                    <a:gd name="T8" fmla="*/ 0 w 5"/>
                    <a:gd name="T9" fmla="*/ 7 h 7"/>
                  </a:gdLst>
                  <a:ahLst/>
                  <a:cxnLst>
                    <a:cxn ang="0">
                      <a:pos x="T0" y="T1"/>
                    </a:cxn>
                    <a:cxn ang="0">
                      <a:pos x="T2" y="T3"/>
                    </a:cxn>
                    <a:cxn ang="0">
                      <a:pos x="T4" y="T5"/>
                    </a:cxn>
                    <a:cxn ang="0">
                      <a:pos x="T6" y="T7"/>
                    </a:cxn>
                    <a:cxn ang="0">
                      <a:pos x="T8" y="T9"/>
                    </a:cxn>
                  </a:cxnLst>
                  <a:rect l="0" t="0" r="r" b="b"/>
                  <a:pathLst>
                    <a:path w="5" h="7">
                      <a:moveTo>
                        <a:pt x="0" y="7"/>
                      </a:moveTo>
                      <a:lnTo>
                        <a:pt x="5" y="3"/>
                      </a:lnTo>
                      <a:lnTo>
                        <a:pt x="5" y="0"/>
                      </a:lnTo>
                      <a:lnTo>
                        <a:pt x="1"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0" name="Freeform 586">
                  <a:extLst>
                    <a:ext uri="{FF2B5EF4-FFF2-40B4-BE49-F238E27FC236}">
                      <a16:creationId xmlns:a16="http://schemas.microsoft.com/office/drawing/2014/main" id="{58AA189C-C3D7-B34E-A2AF-80349B816ADC}"/>
                    </a:ext>
                  </a:extLst>
                </p:cNvPr>
                <p:cNvSpPr>
                  <a:spLocks/>
                </p:cNvSpPr>
                <p:nvPr/>
              </p:nvSpPr>
              <p:spPr bwMode="auto">
                <a:xfrm>
                  <a:off x="3813" y="1323"/>
                  <a:ext cx="6" cy="11"/>
                </a:xfrm>
                <a:custGeom>
                  <a:avLst/>
                  <a:gdLst>
                    <a:gd name="T0" fmla="*/ 6 w 6"/>
                    <a:gd name="T1" fmla="*/ 9 h 11"/>
                    <a:gd name="T2" fmla="*/ 5 w 6"/>
                    <a:gd name="T3" fmla="*/ 7 h 11"/>
                    <a:gd name="T4" fmla="*/ 3 w 6"/>
                    <a:gd name="T5" fmla="*/ 4 h 11"/>
                    <a:gd name="T6" fmla="*/ 2 w 6"/>
                    <a:gd name="T7" fmla="*/ 0 h 11"/>
                    <a:gd name="T8" fmla="*/ 0 w 6"/>
                    <a:gd name="T9" fmla="*/ 1 h 11"/>
                    <a:gd name="T10" fmla="*/ 1 w 6"/>
                    <a:gd name="T11" fmla="*/ 6 h 11"/>
                    <a:gd name="T12" fmla="*/ 1 w 6"/>
                    <a:gd name="T13" fmla="*/ 9 h 11"/>
                    <a:gd name="T14" fmla="*/ 5 w 6"/>
                    <a:gd name="T15" fmla="*/ 11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lnTo>
                        <a:pt x="5" y="7"/>
                      </a:lnTo>
                      <a:lnTo>
                        <a:pt x="3" y="4"/>
                      </a:lnTo>
                      <a:lnTo>
                        <a:pt x="2" y="0"/>
                      </a:lnTo>
                      <a:lnTo>
                        <a:pt x="0" y="1"/>
                      </a:lnTo>
                      <a:lnTo>
                        <a:pt x="1" y="6"/>
                      </a:lnTo>
                      <a:lnTo>
                        <a:pt x="1" y="9"/>
                      </a:lnTo>
                      <a:lnTo>
                        <a:pt x="5" y="11"/>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1" name="Freeform 587">
                  <a:extLst>
                    <a:ext uri="{FF2B5EF4-FFF2-40B4-BE49-F238E27FC236}">
                      <a16:creationId xmlns:a16="http://schemas.microsoft.com/office/drawing/2014/main" id="{7F44AC6A-D0FB-B04D-8AB4-D67E7F113186}"/>
                    </a:ext>
                  </a:extLst>
                </p:cNvPr>
                <p:cNvSpPr>
                  <a:spLocks/>
                </p:cNvSpPr>
                <p:nvPr/>
              </p:nvSpPr>
              <p:spPr bwMode="auto">
                <a:xfrm>
                  <a:off x="3805" y="1333"/>
                  <a:ext cx="8" cy="8"/>
                </a:xfrm>
                <a:custGeom>
                  <a:avLst/>
                  <a:gdLst>
                    <a:gd name="T0" fmla="*/ 7 w 8"/>
                    <a:gd name="T1" fmla="*/ 1 h 8"/>
                    <a:gd name="T2" fmla="*/ 5 w 8"/>
                    <a:gd name="T3" fmla="*/ 2 h 8"/>
                    <a:gd name="T4" fmla="*/ 4 w 8"/>
                    <a:gd name="T5" fmla="*/ 0 h 8"/>
                    <a:gd name="T6" fmla="*/ 0 w 8"/>
                    <a:gd name="T7" fmla="*/ 4 h 8"/>
                    <a:gd name="T8" fmla="*/ 4 w 8"/>
                    <a:gd name="T9" fmla="*/ 8 h 8"/>
                    <a:gd name="T10" fmla="*/ 5 w 8"/>
                    <a:gd name="T11" fmla="*/ 8 h 8"/>
                    <a:gd name="T12" fmla="*/ 7 w 8"/>
                    <a:gd name="T13" fmla="*/ 7 h 8"/>
                    <a:gd name="T14" fmla="*/ 6 w 8"/>
                    <a:gd name="T15" fmla="*/ 4 h 8"/>
                    <a:gd name="T16" fmla="*/ 8 w 8"/>
                    <a:gd name="T17" fmla="*/ 2 h 8"/>
                    <a:gd name="T18" fmla="*/ 7 w 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1"/>
                      </a:moveTo>
                      <a:lnTo>
                        <a:pt x="5" y="2"/>
                      </a:lnTo>
                      <a:lnTo>
                        <a:pt x="4" y="0"/>
                      </a:lnTo>
                      <a:lnTo>
                        <a:pt x="0" y="4"/>
                      </a:lnTo>
                      <a:lnTo>
                        <a:pt x="4" y="8"/>
                      </a:lnTo>
                      <a:lnTo>
                        <a:pt x="5" y="8"/>
                      </a:lnTo>
                      <a:lnTo>
                        <a:pt x="7" y="7"/>
                      </a:lnTo>
                      <a:lnTo>
                        <a:pt x="6" y="4"/>
                      </a:lnTo>
                      <a:lnTo>
                        <a:pt x="8"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2" name="Freeform 588">
                  <a:extLst>
                    <a:ext uri="{FF2B5EF4-FFF2-40B4-BE49-F238E27FC236}">
                      <a16:creationId xmlns:a16="http://schemas.microsoft.com/office/drawing/2014/main" id="{EDC25296-5CD0-EB4E-B826-D74389BB9418}"/>
                    </a:ext>
                  </a:extLst>
                </p:cNvPr>
                <p:cNvSpPr>
                  <a:spLocks/>
                </p:cNvSpPr>
                <p:nvPr/>
              </p:nvSpPr>
              <p:spPr bwMode="auto">
                <a:xfrm>
                  <a:off x="3838" y="1304"/>
                  <a:ext cx="15" cy="12"/>
                </a:xfrm>
                <a:custGeom>
                  <a:avLst/>
                  <a:gdLst>
                    <a:gd name="T0" fmla="*/ 8 w 15"/>
                    <a:gd name="T1" fmla="*/ 4 h 12"/>
                    <a:gd name="T2" fmla="*/ 6 w 15"/>
                    <a:gd name="T3" fmla="*/ 7 h 12"/>
                    <a:gd name="T4" fmla="*/ 5 w 15"/>
                    <a:gd name="T5" fmla="*/ 5 h 12"/>
                    <a:gd name="T6" fmla="*/ 2 w 15"/>
                    <a:gd name="T7" fmla="*/ 7 h 12"/>
                    <a:gd name="T8" fmla="*/ 0 w 15"/>
                    <a:gd name="T9" fmla="*/ 6 h 12"/>
                    <a:gd name="T10" fmla="*/ 1 w 15"/>
                    <a:gd name="T11" fmla="*/ 10 h 12"/>
                    <a:gd name="T12" fmla="*/ 5 w 15"/>
                    <a:gd name="T13" fmla="*/ 12 h 12"/>
                    <a:gd name="T14" fmla="*/ 7 w 15"/>
                    <a:gd name="T15" fmla="*/ 11 h 12"/>
                    <a:gd name="T16" fmla="*/ 15 w 15"/>
                    <a:gd name="T17" fmla="*/ 2 h 12"/>
                    <a:gd name="T18" fmla="*/ 14 w 15"/>
                    <a:gd name="T19" fmla="*/ 0 h 12"/>
                    <a:gd name="T20" fmla="*/ 9 w 15"/>
                    <a:gd name="T21" fmla="*/ 6 h 12"/>
                    <a:gd name="T22" fmla="*/ 8 w 15"/>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8" y="4"/>
                      </a:moveTo>
                      <a:lnTo>
                        <a:pt x="6" y="7"/>
                      </a:lnTo>
                      <a:lnTo>
                        <a:pt x="5" y="5"/>
                      </a:lnTo>
                      <a:lnTo>
                        <a:pt x="2" y="7"/>
                      </a:lnTo>
                      <a:lnTo>
                        <a:pt x="0" y="6"/>
                      </a:lnTo>
                      <a:lnTo>
                        <a:pt x="1" y="10"/>
                      </a:lnTo>
                      <a:lnTo>
                        <a:pt x="5" y="12"/>
                      </a:lnTo>
                      <a:lnTo>
                        <a:pt x="7" y="11"/>
                      </a:lnTo>
                      <a:lnTo>
                        <a:pt x="15" y="2"/>
                      </a:lnTo>
                      <a:lnTo>
                        <a:pt x="14" y="0"/>
                      </a:lnTo>
                      <a:lnTo>
                        <a:pt x="9" y="6"/>
                      </a:lnTo>
                      <a:lnTo>
                        <a:pt x="8"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3" name="Freeform 589">
                  <a:extLst>
                    <a:ext uri="{FF2B5EF4-FFF2-40B4-BE49-F238E27FC236}">
                      <a16:creationId xmlns:a16="http://schemas.microsoft.com/office/drawing/2014/main" id="{E57F7776-472F-C34B-ABFD-AEA74D513549}"/>
                    </a:ext>
                  </a:extLst>
                </p:cNvPr>
                <p:cNvSpPr>
                  <a:spLocks/>
                </p:cNvSpPr>
                <p:nvPr/>
              </p:nvSpPr>
              <p:spPr bwMode="auto">
                <a:xfrm>
                  <a:off x="3842" y="1320"/>
                  <a:ext cx="6" cy="4"/>
                </a:xfrm>
                <a:custGeom>
                  <a:avLst/>
                  <a:gdLst>
                    <a:gd name="T0" fmla="*/ 2 w 6"/>
                    <a:gd name="T1" fmla="*/ 0 h 4"/>
                    <a:gd name="T2" fmla="*/ 0 w 6"/>
                    <a:gd name="T3" fmla="*/ 1 h 4"/>
                    <a:gd name="T4" fmla="*/ 3 w 6"/>
                    <a:gd name="T5" fmla="*/ 3 h 4"/>
                    <a:gd name="T6" fmla="*/ 6 w 6"/>
                    <a:gd name="T7" fmla="*/ 4 h 4"/>
                    <a:gd name="T8" fmla="*/ 6 w 6"/>
                    <a:gd name="T9" fmla="*/ 1 h 4"/>
                    <a:gd name="T10" fmla="*/ 5 w 6"/>
                    <a:gd name="T11" fmla="*/ 0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3" y="3"/>
                      </a:lnTo>
                      <a:lnTo>
                        <a:pt x="6" y="4"/>
                      </a:lnTo>
                      <a:lnTo>
                        <a:pt x="6" y="1"/>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4" name="Freeform 590">
                  <a:extLst>
                    <a:ext uri="{FF2B5EF4-FFF2-40B4-BE49-F238E27FC236}">
                      <a16:creationId xmlns:a16="http://schemas.microsoft.com/office/drawing/2014/main" id="{CCDED090-9B6E-CE4C-8246-6729F0AC666A}"/>
                    </a:ext>
                  </a:extLst>
                </p:cNvPr>
                <p:cNvSpPr>
                  <a:spLocks/>
                </p:cNvSpPr>
                <p:nvPr/>
              </p:nvSpPr>
              <p:spPr bwMode="auto">
                <a:xfrm>
                  <a:off x="3797" y="1341"/>
                  <a:ext cx="11" cy="10"/>
                </a:xfrm>
                <a:custGeom>
                  <a:avLst/>
                  <a:gdLst>
                    <a:gd name="T0" fmla="*/ 9 w 11"/>
                    <a:gd name="T1" fmla="*/ 0 h 10"/>
                    <a:gd name="T2" fmla="*/ 7 w 11"/>
                    <a:gd name="T3" fmla="*/ 3 h 10"/>
                    <a:gd name="T4" fmla="*/ 4 w 11"/>
                    <a:gd name="T5" fmla="*/ 3 h 10"/>
                    <a:gd name="T6" fmla="*/ 4 w 11"/>
                    <a:gd name="T7" fmla="*/ 6 h 10"/>
                    <a:gd name="T8" fmla="*/ 0 w 11"/>
                    <a:gd name="T9" fmla="*/ 7 h 10"/>
                    <a:gd name="T10" fmla="*/ 3 w 11"/>
                    <a:gd name="T11" fmla="*/ 10 h 10"/>
                    <a:gd name="T12" fmla="*/ 5 w 11"/>
                    <a:gd name="T13" fmla="*/ 10 h 10"/>
                    <a:gd name="T14" fmla="*/ 9 w 11"/>
                    <a:gd name="T15" fmla="*/ 10 h 10"/>
                    <a:gd name="T16" fmla="*/ 8 w 11"/>
                    <a:gd name="T17" fmla="*/ 7 h 10"/>
                    <a:gd name="T18" fmla="*/ 11 w 11"/>
                    <a:gd name="T19" fmla="*/ 4 h 10"/>
                    <a:gd name="T20" fmla="*/ 9 w 1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9" y="0"/>
                      </a:moveTo>
                      <a:lnTo>
                        <a:pt x="7" y="3"/>
                      </a:lnTo>
                      <a:lnTo>
                        <a:pt x="4" y="3"/>
                      </a:lnTo>
                      <a:lnTo>
                        <a:pt x="4" y="6"/>
                      </a:lnTo>
                      <a:lnTo>
                        <a:pt x="0" y="7"/>
                      </a:lnTo>
                      <a:lnTo>
                        <a:pt x="3" y="10"/>
                      </a:lnTo>
                      <a:lnTo>
                        <a:pt x="5" y="10"/>
                      </a:lnTo>
                      <a:lnTo>
                        <a:pt x="9" y="10"/>
                      </a:lnTo>
                      <a:lnTo>
                        <a:pt x="8" y="7"/>
                      </a:lnTo>
                      <a:lnTo>
                        <a:pt x="11"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5" name="Freeform 591">
                  <a:extLst>
                    <a:ext uri="{FF2B5EF4-FFF2-40B4-BE49-F238E27FC236}">
                      <a16:creationId xmlns:a16="http://schemas.microsoft.com/office/drawing/2014/main" id="{5DD49721-EAE1-CD41-A125-677B693421A0}"/>
                    </a:ext>
                  </a:extLst>
                </p:cNvPr>
                <p:cNvSpPr>
                  <a:spLocks/>
                </p:cNvSpPr>
                <p:nvPr/>
              </p:nvSpPr>
              <p:spPr bwMode="auto">
                <a:xfrm>
                  <a:off x="3823" y="1326"/>
                  <a:ext cx="5" cy="11"/>
                </a:xfrm>
                <a:custGeom>
                  <a:avLst/>
                  <a:gdLst>
                    <a:gd name="T0" fmla="*/ 1 w 5"/>
                    <a:gd name="T1" fmla="*/ 0 h 11"/>
                    <a:gd name="T2" fmla="*/ 0 w 5"/>
                    <a:gd name="T3" fmla="*/ 2 h 11"/>
                    <a:gd name="T4" fmla="*/ 0 w 5"/>
                    <a:gd name="T5" fmla="*/ 8 h 11"/>
                    <a:gd name="T6" fmla="*/ 2 w 5"/>
                    <a:gd name="T7" fmla="*/ 8 h 11"/>
                    <a:gd name="T8" fmla="*/ 3 w 5"/>
                    <a:gd name="T9" fmla="*/ 11 h 11"/>
                    <a:gd name="T10" fmla="*/ 5 w 5"/>
                    <a:gd name="T11" fmla="*/ 8 h 11"/>
                    <a:gd name="T12" fmla="*/ 3 w 5"/>
                    <a:gd name="T13" fmla="*/ 6 h 11"/>
                    <a:gd name="T14" fmla="*/ 4 w 5"/>
                    <a:gd name="T15" fmla="*/ 2 h 11"/>
                    <a:gd name="T16" fmla="*/ 1 w 5"/>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0"/>
                      </a:moveTo>
                      <a:lnTo>
                        <a:pt x="0" y="2"/>
                      </a:lnTo>
                      <a:lnTo>
                        <a:pt x="0" y="8"/>
                      </a:lnTo>
                      <a:lnTo>
                        <a:pt x="2" y="8"/>
                      </a:lnTo>
                      <a:lnTo>
                        <a:pt x="3" y="11"/>
                      </a:lnTo>
                      <a:lnTo>
                        <a:pt x="5" y="8"/>
                      </a:lnTo>
                      <a:lnTo>
                        <a:pt x="3" y="6"/>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6" name="Freeform 592">
                  <a:extLst>
                    <a:ext uri="{FF2B5EF4-FFF2-40B4-BE49-F238E27FC236}">
                      <a16:creationId xmlns:a16="http://schemas.microsoft.com/office/drawing/2014/main" id="{C634DE34-5A9C-9645-9C40-C8797D0E6F6E}"/>
                    </a:ext>
                  </a:extLst>
                </p:cNvPr>
                <p:cNvSpPr>
                  <a:spLocks/>
                </p:cNvSpPr>
                <p:nvPr/>
              </p:nvSpPr>
              <p:spPr bwMode="auto">
                <a:xfrm>
                  <a:off x="3785" y="1349"/>
                  <a:ext cx="12" cy="19"/>
                </a:xfrm>
                <a:custGeom>
                  <a:avLst/>
                  <a:gdLst>
                    <a:gd name="T0" fmla="*/ 9 w 12"/>
                    <a:gd name="T1" fmla="*/ 13 h 19"/>
                    <a:gd name="T2" fmla="*/ 12 w 12"/>
                    <a:gd name="T3" fmla="*/ 13 h 19"/>
                    <a:gd name="T4" fmla="*/ 11 w 12"/>
                    <a:gd name="T5" fmla="*/ 10 h 19"/>
                    <a:gd name="T6" fmla="*/ 12 w 12"/>
                    <a:gd name="T7" fmla="*/ 8 h 19"/>
                    <a:gd name="T8" fmla="*/ 11 w 12"/>
                    <a:gd name="T9" fmla="*/ 4 h 19"/>
                    <a:gd name="T10" fmla="*/ 10 w 12"/>
                    <a:gd name="T11" fmla="*/ 3 h 19"/>
                    <a:gd name="T12" fmla="*/ 9 w 12"/>
                    <a:gd name="T13" fmla="*/ 1 h 19"/>
                    <a:gd name="T14" fmla="*/ 4 w 12"/>
                    <a:gd name="T15" fmla="*/ 0 h 19"/>
                    <a:gd name="T16" fmla="*/ 5 w 12"/>
                    <a:gd name="T17" fmla="*/ 4 h 19"/>
                    <a:gd name="T18" fmla="*/ 3 w 12"/>
                    <a:gd name="T19" fmla="*/ 2 h 19"/>
                    <a:gd name="T20" fmla="*/ 1 w 12"/>
                    <a:gd name="T21" fmla="*/ 6 h 19"/>
                    <a:gd name="T22" fmla="*/ 5 w 12"/>
                    <a:gd name="T23" fmla="*/ 8 h 19"/>
                    <a:gd name="T24" fmla="*/ 1 w 12"/>
                    <a:gd name="T25" fmla="*/ 8 h 19"/>
                    <a:gd name="T26" fmla="*/ 0 w 12"/>
                    <a:gd name="T27" fmla="*/ 12 h 19"/>
                    <a:gd name="T28" fmla="*/ 3 w 12"/>
                    <a:gd name="T29" fmla="*/ 13 h 19"/>
                    <a:gd name="T30" fmla="*/ 0 w 12"/>
                    <a:gd name="T31" fmla="*/ 16 h 19"/>
                    <a:gd name="T32" fmla="*/ 3 w 12"/>
                    <a:gd name="T33" fmla="*/ 16 h 19"/>
                    <a:gd name="T34" fmla="*/ 3 w 12"/>
                    <a:gd name="T35" fmla="*/ 19 h 19"/>
                    <a:gd name="T36" fmla="*/ 4 w 12"/>
                    <a:gd name="T37" fmla="*/ 19 h 19"/>
                    <a:gd name="T38" fmla="*/ 5 w 12"/>
                    <a:gd name="T39" fmla="*/ 15 h 19"/>
                    <a:gd name="T40" fmla="*/ 8 w 12"/>
                    <a:gd name="T41" fmla="*/ 16 h 19"/>
                    <a:gd name="T42" fmla="*/ 9 w 12"/>
                    <a:gd name="T43"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9" y="13"/>
                      </a:moveTo>
                      <a:lnTo>
                        <a:pt x="12" y="13"/>
                      </a:lnTo>
                      <a:lnTo>
                        <a:pt x="11" y="10"/>
                      </a:lnTo>
                      <a:lnTo>
                        <a:pt x="12" y="8"/>
                      </a:lnTo>
                      <a:lnTo>
                        <a:pt x="11" y="4"/>
                      </a:lnTo>
                      <a:lnTo>
                        <a:pt x="10" y="3"/>
                      </a:lnTo>
                      <a:lnTo>
                        <a:pt x="9" y="1"/>
                      </a:lnTo>
                      <a:lnTo>
                        <a:pt x="4" y="0"/>
                      </a:lnTo>
                      <a:lnTo>
                        <a:pt x="5" y="4"/>
                      </a:lnTo>
                      <a:lnTo>
                        <a:pt x="3" y="2"/>
                      </a:lnTo>
                      <a:lnTo>
                        <a:pt x="1" y="6"/>
                      </a:lnTo>
                      <a:lnTo>
                        <a:pt x="5" y="8"/>
                      </a:lnTo>
                      <a:lnTo>
                        <a:pt x="1" y="8"/>
                      </a:lnTo>
                      <a:lnTo>
                        <a:pt x="0" y="12"/>
                      </a:lnTo>
                      <a:lnTo>
                        <a:pt x="3" y="13"/>
                      </a:lnTo>
                      <a:lnTo>
                        <a:pt x="0" y="16"/>
                      </a:lnTo>
                      <a:lnTo>
                        <a:pt x="3" y="16"/>
                      </a:lnTo>
                      <a:lnTo>
                        <a:pt x="3" y="19"/>
                      </a:lnTo>
                      <a:lnTo>
                        <a:pt x="4" y="19"/>
                      </a:lnTo>
                      <a:lnTo>
                        <a:pt x="5" y="15"/>
                      </a:lnTo>
                      <a:lnTo>
                        <a:pt x="8" y="16"/>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7" name="Freeform 593">
                  <a:extLst>
                    <a:ext uri="{FF2B5EF4-FFF2-40B4-BE49-F238E27FC236}">
                      <a16:creationId xmlns:a16="http://schemas.microsoft.com/office/drawing/2014/main" id="{DCB34683-406B-FE42-AE80-918FA2C43FAE}"/>
                    </a:ext>
                  </a:extLst>
                </p:cNvPr>
                <p:cNvSpPr>
                  <a:spLocks/>
                </p:cNvSpPr>
                <p:nvPr/>
              </p:nvSpPr>
              <p:spPr bwMode="auto">
                <a:xfrm>
                  <a:off x="3808" y="1325"/>
                  <a:ext cx="2" cy="3"/>
                </a:xfrm>
                <a:custGeom>
                  <a:avLst/>
                  <a:gdLst>
                    <a:gd name="T0" fmla="*/ 0 w 2"/>
                    <a:gd name="T1" fmla="*/ 1 h 3"/>
                    <a:gd name="T2" fmla="*/ 1 w 2"/>
                    <a:gd name="T3" fmla="*/ 3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lnTo>
                        <a:pt x="1"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8" name="Freeform 594">
                  <a:extLst>
                    <a:ext uri="{FF2B5EF4-FFF2-40B4-BE49-F238E27FC236}">
                      <a16:creationId xmlns:a16="http://schemas.microsoft.com/office/drawing/2014/main" id="{23210A12-2B46-464E-A8EA-5A8CFD095230}"/>
                    </a:ext>
                  </a:extLst>
                </p:cNvPr>
                <p:cNvSpPr>
                  <a:spLocks/>
                </p:cNvSpPr>
                <p:nvPr/>
              </p:nvSpPr>
              <p:spPr bwMode="auto">
                <a:xfrm>
                  <a:off x="3803" y="1330"/>
                  <a:ext cx="4" cy="5"/>
                </a:xfrm>
                <a:custGeom>
                  <a:avLst/>
                  <a:gdLst>
                    <a:gd name="T0" fmla="*/ 5 w 5"/>
                    <a:gd name="T1" fmla="*/ 0 h 7"/>
                    <a:gd name="T2" fmla="*/ 1 w 5"/>
                    <a:gd name="T3" fmla="*/ 2 h 7"/>
                    <a:gd name="T4" fmla="*/ 0 w 5"/>
                    <a:gd name="T5" fmla="*/ 7 h 7"/>
                    <a:gd name="T6" fmla="*/ 5 w 5"/>
                    <a:gd name="T7" fmla="*/ 3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1" y="2"/>
                        <a:pt x="1" y="2"/>
                        <a:pt x="1" y="2"/>
                      </a:cubicBezTo>
                      <a:cubicBezTo>
                        <a:pt x="0" y="7"/>
                        <a:pt x="0" y="7"/>
                        <a:pt x="0" y="7"/>
                      </a:cubicBezTo>
                      <a:cubicBezTo>
                        <a:pt x="1" y="7"/>
                        <a:pt x="5" y="3"/>
                        <a:pt x="5" y="3"/>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9" name="Freeform 595">
                  <a:extLst>
                    <a:ext uri="{FF2B5EF4-FFF2-40B4-BE49-F238E27FC236}">
                      <a16:creationId xmlns:a16="http://schemas.microsoft.com/office/drawing/2014/main" id="{A312AE42-4B4A-1C4F-9365-A8DF15B021F2}"/>
                    </a:ext>
                  </a:extLst>
                </p:cNvPr>
                <p:cNvSpPr>
                  <a:spLocks/>
                </p:cNvSpPr>
                <p:nvPr/>
              </p:nvSpPr>
              <p:spPr bwMode="auto">
                <a:xfrm>
                  <a:off x="3788" y="1372"/>
                  <a:ext cx="2" cy="3"/>
                </a:xfrm>
                <a:custGeom>
                  <a:avLst/>
                  <a:gdLst>
                    <a:gd name="T0" fmla="*/ 0 w 2"/>
                    <a:gd name="T1" fmla="*/ 3 h 3"/>
                    <a:gd name="T2" fmla="*/ 2 w 2"/>
                    <a:gd name="T3" fmla="*/ 2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0" name="Freeform 596">
                  <a:extLst>
                    <a:ext uri="{FF2B5EF4-FFF2-40B4-BE49-F238E27FC236}">
                      <a16:creationId xmlns:a16="http://schemas.microsoft.com/office/drawing/2014/main" id="{8ED3BE2A-8849-4B48-BE5B-EF403656740F}"/>
                    </a:ext>
                  </a:extLst>
                </p:cNvPr>
                <p:cNvSpPr>
                  <a:spLocks/>
                </p:cNvSpPr>
                <p:nvPr/>
              </p:nvSpPr>
              <p:spPr bwMode="auto">
                <a:xfrm>
                  <a:off x="3769" y="1358"/>
                  <a:ext cx="9" cy="14"/>
                </a:xfrm>
                <a:custGeom>
                  <a:avLst/>
                  <a:gdLst>
                    <a:gd name="T0" fmla="*/ 6 w 9"/>
                    <a:gd name="T1" fmla="*/ 5 h 14"/>
                    <a:gd name="T2" fmla="*/ 9 w 9"/>
                    <a:gd name="T3" fmla="*/ 3 h 14"/>
                    <a:gd name="T4" fmla="*/ 8 w 9"/>
                    <a:gd name="T5" fmla="*/ 0 h 14"/>
                    <a:gd name="T6" fmla="*/ 5 w 9"/>
                    <a:gd name="T7" fmla="*/ 1 h 14"/>
                    <a:gd name="T8" fmla="*/ 5 w 9"/>
                    <a:gd name="T9" fmla="*/ 4 h 14"/>
                    <a:gd name="T10" fmla="*/ 1 w 9"/>
                    <a:gd name="T11" fmla="*/ 8 h 14"/>
                    <a:gd name="T12" fmla="*/ 0 w 9"/>
                    <a:gd name="T13" fmla="*/ 13 h 14"/>
                    <a:gd name="T14" fmla="*/ 2 w 9"/>
                    <a:gd name="T15" fmla="*/ 14 h 14"/>
                    <a:gd name="T16" fmla="*/ 5 w 9"/>
                    <a:gd name="T17" fmla="*/ 9 h 14"/>
                    <a:gd name="T18" fmla="*/ 6 w 9"/>
                    <a:gd name="T1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4">
                      <a:moveTo>
                        <a:pt x="6" y="5"/>
                      </a:moveTo>
                      <a:lnTo>
                        <a:pt x="9" y="3"/>
                      </a:lnTo>
                      <a:lnTo>
                        <a:pt x="8" y="0"/>
                      </a:lnTo>
                      <a:lnTo>
                        <a:pt x="5" y="1"/>
                      </a:lnTo>
                      <a:lnTo>
                        <a:pt x="5" y="4"/>
                      </a:lnTo>
                      <a:lnTo>
                        <a:pt x="1" y="8"/>
                      </a:lnTo>
                      <a:lnTo>
                        <a:pt x="0" y="13"/>
                      </a:lnTo>
                      <a:lnTo>
                        <a:pt x="2" y="14"/>
                      </a:lnTo>
                      <a:lnTo>
                        <a:pt x="5" y="9"/>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1" name="Freeform 597">
                  <a:extLst>
                    <a:ext uri="{FF2B5EF4-FFF2-40B4-BE49-F238E27FC236}">
                      <a16:creationId xmlns:a16="http://schemas.microsoft.com/office/drawing/2014/main" id="{600CD4B0-35DE-1142-9204-77AA71604F6D}"/>
                    </a:ext>
                  </a:extLst>
                </p:cNvPr>
                <p:cNvSpPr>
                  <a:spLocks/>
                </p:cNvSpPr>
                <p:nvPr/>
              </p:nvSpPr>
              <p:spPr bwMode="auto">
                <a:xfrm>
                  <a:off x="3662" y="1629"/>
                  <a:ext cx="3" cy="3"/>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2" name="Freeform 598">
                  <a:extLst>
                    <a:ext uri="{FF2B5EF4-FFF2-40B4-BE49-F238E27FC236}">
                      <a16:creationId xmlns:a16="http://schemas.microsoft.com/office/drawing/2014/main" id="{6D30517C-5BEF-FB48-8207-160C08E7E46E}"/>
                    </a:ext>
                  </a:extLst>
                </p:cNvPr>
                <p:cNvSpPr>
                  <a:spLocks/>
                </p:cNvSpPr>
                <p:nvPr/>
              </p:nvSpPr>
              <p:spPr bwMode="auto">
                <a:xfrm>
                  <a:off x="3657" y="1582"/>
                  <a:ext cx="3" cy="3"/>
                </a:xfrm>
                <a:custGeom>
                  <a:avLst/>
                  <a:gdLst>
                    <a:gd name="T0" fmla="*/ 3 w 3"/>
                    <a:gd name="T1" fmla="*/ 3 h 3"/>
                    <a:gd name="T2" fmla="*/ 0 w 3"/>
                    <a:gd name="T3" fmla="*/ 0 h 3"/>
                    <a:gd name="T4" fmla="*/ 1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3" name="Freeform 599">
                  <a:extLst>
                    <a:ext uri="{FF2B5EF4-FFF2-40B4-BE49-F238E27FC236}">
                      <a16:creationId xmlns:a16="http://schemas.microsoft.com/office/drawing/2014/main" id="{1A6B89FB-C1BE-B64C-B601-14964855EE91}"/>
                    </a:ext>
                  </a:extLst>
                </p:cNvPr>
                <p:cNvSpPr>
                  <a:spLocks/>
                </p:cNvSpPr>
                <p:nvPr/>
              </p:nvSpPr>
              <p:spPr bwMode="auto">
                <a:xfrm>
                  <a:off x="3662" y="1637"/>
                  <a:ext cx="4" cy="4"/>
                </a:xfrm>
                <a:custGeom>
                  <a:avLst/>
                  <a:gdLst>
                    <a:gd name="T0" fmla="*/ 1 w 5"/>
                    <a:gd name="T1" fmla="*/ 0 h 5"/>
                    <a:gd name="T2" fmla="*/ 3 w 5"/>
                    <a:gd name="T3" fmla="*/ 5 h 5"/>
                    <a:gd name="T4" fmla="*/ 5 w 5"/>
                    <a:gd name="T5" fmla="*/ 2 h 5"/>
                    <a:gd name="T6" fmla="*/ 3 w 5"/>
                    <a:gd name="T7" fmla="*/ 0 h 5"/>
                    <a:gd name="T8" fmla="*/ 1 w 5"/>
                    <a:gd name="T9" fmla="*/ 0 h 5"/>
                  </a:gdLst>
                  <a:ahLst/>
                  <a:cxnLst>
                    <a:cxn ang="0">
                      <a:pos x="T0" y="T1"/>
                    </a:cxn>
                    <a:cxn ang="0">
                      <a:pos x="T2" y="T3"/>
                    </a:cxn>
                    <a:cxn ang="0">
                      <a:pos x="T4" y="T5"/>
                    </a:cxn>
                    <a:cxn ang="0">
                      <a:pos x="T6" y="T7"/>
                    </a:cxn>
                    <a:cxn ang="0">
                      <a:pos x="T8" y="T9"/>
                    </a:cxn>
                  </a:cxnLst>
                  <a:rect l="0" t="0" r="r" b="b"/>
                  <a:pathLst>
                    <a:path w="5" h="5">
                      <a:moveTo>
                        <a:pt x="1" y="0"/>
                      </a:moveTo>
                      <a:cubicBezTo>
                        <a:pt x="3" y="5"/>
                        <a:pt x="3" y="5"/>
                        <a:pt x="3" y="5"/>
                      </a:cubicBezTo>
                      <a:cubicBezTo>
                        <a:pt x="5" y="2"/>
                        <a:pt x="5" y="2"/>
                        <a:pt x="5" y="2"/>
                      </a:cubicBezTo>
                      <a:cubicBezTo>
                        <a:pt x="3" y="0"/>
                        <a:pt x="3" y="0"/>
                        <a:pt x="3" y="0"/>
                      </a:cubicBezTo>
                      <a:cubicBezTo>
                        <a:pt x="3" y="0"/>
                        <a:pt x="0"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4" name="Freeform 600">
                  <a:extLst>
                    <a:ext uri="{FF2B5EF4-FFF2-40B4-BE49-F238E27FC236}">
                      <a16:creationId xmlns:a16="http://schemas.microsoft.com/office/drawing/2014/main" id="{66B9E47C-8B48-D242-A8B4-8D58F16147F8}"/>
                    </a:ext>
                  </a:extLst>
                </p:cNvPr>
                <p:cNvSpPr>
                  <a:spLocks/>
                </p:cNvSpPr>
                <p:nvPr/>
              </p:nvSpPr>
              <p:spPr bwMode="auto">
                <a:xfrm>
                  <a:off x="3658" y="1577"/>
                  <a:ext cx="3" cy="4"/>
                </a:xfrm>
                <a:custGeom>
                  <a:avLst/>
                  <a:gdLst>
                    <a:gd name="T0" fmla="*/ 0 w 3"/>
                    <a:gd name="T1" fmla="*/ 0 h 4"/>
                    <a:gd name="T2" fmla="*/ 2 w 3"/>
                    <a:gd name="T3" fmla="*/ 4 h 4"/>
                    <a:gd name="T4" fmla="*/ 3 w 3"/>
                    <a:gd name="T5" fmla="*/ 2 h 4"/>
                    <a:gd name="T6" fmla="*/ 0 w 3"/>
                    <a:gd name="T7" fmla="*/ 0 h 4"/>
                  </a:gdLst>
                  <a:ahLst/>
                  <a:cxnLst>
                    <a:cxn ang="0">
                      <a:pos x="T0" y="T1"/>
                    </a:cxn>
                    <a:cxn ang="0">
                      <a:pos x="T2" y="T3"/>
                    </a:cxn>
                    <a:cxn ang="0">
                      <a:pos x="T4" y="T5"/>
                    </a:cxn>
                    <a:cxn ang="0">
                      <a:pos x="T6" y="T7"/>
                    </a:cxn>
                  </a:cxnLst>
                  <a:rect l="0" t="0" r="r" b="b"/>
                  <a:pathLst>
                    <a:path w="3" h="4">
                      <a:moveTo>
                        <a:pt x="0" y="0"/>
                      </a:moveTo>
                      <a:lnTo>
                        <a:pt x="2" y="4"/>
                      </a:lnTo>
                      <a:lnTo>
                        <a:pt x="3"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5" name="Freeform 601">
                  <a:extLst>
                    <a:ext uri="{FF2B5EF4-FFF2-40B4-BE49-F238E27FC236}">
                      <a16:creationId xmlns:a16="http://schemas.microsoft.com/office/drawing/2014/main" id="{F21BA3F6-91A6-9D42-AFA8-1520D9730410}"/>
                    </a:ext>
                  </a:extLst>
                </p:cNvPr>
                <p:cNvSpPr>
                  <a:spLocks/>
                </p:cNvSpPr>
                <p:nvPr/>
              </p:nvSpPr>
              <p:spPr bwMode="auto">
                <a:xfrm>
                  <a:off x="3666" y="1631"/>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6" name="Freeform 602">
                  <a:extLst>
                    <a:ext uri="{FF2B5EF4-FFF2-40B4-BE49-F238E27FC236}">
                      <a16:creationId xmlns:a16="http://schemas.microsoft.com/office/drawing/2014/main" id="{D13B6121-0274-BF48-9FC7-CCE4A2051EB9}"/>
                    </a:ext>
                  </a:extLst>
                </p:cNvPr>
                <p:cNvSpPr>
                  <a:spLocks/>
                </p:cNvSpPr>
                <p:nvPr/>
              </p:nvSpPr>
              <p:spPr bwMode="auto">
                <a:xfrm>
                  <a:off x="3658" y="1612"/>
                  <a:ext cx="2" cy="4"/>
                </a:xfrm>
                <a:custGeom>
                  <a:avLst/>
                  <a:gdLst>
                    <a:gd name="T0" fmla="*/ 0 w 2"/>
                    <a:gd name="T1" fmla="*/ 3 h 5"/>
                    <a:gd name="T2" fmla="*/ 2 w 2"/>
                    <a:gd name="T3" fmla="*/ 5 h 5"/>
                    <a:gd name="T4" fmla="*/ 2 w 2"/>
                    <a:gd name="T5" fmla="*/ 0 h 5"/>
                    <a:gd name="T6" fmla="*/ 0 w 2"/>
                    <a:gd name="T7" fmla="*/ 3 h 5"/>
                  </a:gdLst>
                  <a:ahLst/>
                  <a:cxnLst>
                    <a:cxn ang="0">
                      <a:pos x="T0" y="T1"/>
                    </a:cxn>
                    <a:cxn ang="0">
                      <a:pos x="T2" y="T3"/>
                    </a:cxn>
                    <a:cxn ang="0">
                      <a:pos x="T4" y="T5"/>
                    </a:cxn>
                    <a:cxn ang="0">
                      <a:pos x="T6" y="T7"/>
                    </a:cxn>
                  </a:cxnLst>
                  <a:rect l="0" t="0" r="r" b="b"/>
                  <a:pathLst>
                    <a:path w="2" h="5">
                      <a:moveTo>
                        <a:pt x="0" y="3"/>
                      </a:moveTo>
                      <a:cubicBezTo>
                        <a:pt x="2" y="5"/>
                        <a:pt x="2" y="5"/>
                        <a:pt x="2" y="5"/>
                      </a:cubicBezTo>
                      <a:cubicBezTo>
                        <a:pt x="2" y="5"/>
                        <a:pt x="2" y="0"/>
                        <a:pt x="2"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7" name="Freeform 603">
                  <a:extLst>
                    <a:ext uri="{FF2B5EF4-FFF2-40B4-BE49-F238E27FC236}">
                      <a16:creationId xmlns:a16="http://schemas.microsoft.com/office/drawing/2014/main" id="{6135B1B4-7F2F-774B-B706-DA4947111A19}"/>
                    </a:ext>
                  </a:extLst>
                </p:cNvPr>
                <p:cNvSpPr>
                  <a:spLocks/>
                </p:cNvSpPr>
                <p:nvPr/>
              </p:nvSpPr>
              <p:spPr bwMode="auto">
                <a:xfrm>
                  <a:off x="3656" y="1607"/>
                  <a:ext cx="3" cy="3"/>
                </a:xfrm>
                <a:custGeom>
                  <a:avLst/>
                  <a:gdLst>
                    <a:gd name="T0" fmla="*/ 3 w 3"/>
                    <a:gd name="T1" fmla="*/ 1 h 3"/>
                    <a:gd name="T2" fmla="*/ 2 w 3"/>
                    <a:gd name="T3" fmla="*/ 0 h 3"/>
                    <a:gd name="T4" fmla="*/ 0 w 3"/>
                    <a:gd name="T5" fmla="*/ 2 h 3"/>
                    <a:gd name="T6" fmla="*/ 1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2"/>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8" name="Freeform 604">
                  <a:extLst>
                    <a:ext uri="{FF2B5EF4-FFF2-40B4-BE49-F238E27FC236}">
                      <a16:creationId xmlns:a16="http://schemas.microsoft.com/office/drawing/2014/main" id="{04246D37-3176-F542-8DEA-46D62A3D5321}"/>
                    </a:ext>
                  </a:extLst>
                </p:cNvPr>
                <p:cNvSpPr>
                  <a:spLocks/>
                </p:cNvSpPr>
                <p:nvPr/>
              </p:nvSpPr>
              <p:spPr bwMode="auto">
                <a:xfrm>
                  <a:off x="3658" y="1623"/>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1"/>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9" name="Freeform 605">
                  <a:extLst>
                    <a:ext uri="{FF2B5EF4-FFF2-40B4-BE49-F238E27FC236}">
                      <a16:creationId xmlns:a16="http://schemas.microsoft.com/office/drawing/2014/main" id="{05EFC1EC-9BEB-1840-A3D9-11FEB7E51905}"/>
                    </a:ext>
                  </a:extLst>
                </p:cNvPr>
                <p:cNvSpPr>
                  <a:spLocks/>
                </p:cNvSpPr>
                <p:nvPr/>
              </p:nvSpPr>
              <p:spPr bwMode="auto">
                <a:xfrm>
                  <a:off x="3664" y="1622"/>
                  <a:ext cx="3" cy="6"/>
                </a:xfrm>
                <a:custGeom>
                  <a:avLst/>
                  <a:gdLst>
                    <a:gd name="T0" fmla="*/ 1 w 3"/>
                    <a:gd name="T1" fmla="*/ 8 h 8"/>
                    <a:gd name="T2" fmla="*/ 3 w 3"/>
                    <a:gd name="T3" fmla="*/ 4 h 8"/>
                    <a:gd name="T4" fmla="*/ 0 w 3"/>
                    <a:gd name="T5" fmla="*/ 0 h 8"/>
                    <a:gd name="T6" fmla="*/ 1 w 3"/>
                    <a:gd name="T7" fmla="*/ 8 h 8"/>
                  </a:gdLst>
                  <a:ahLst/>
                  <a:cxnLst>
                    <a:cxn ang="0">
                      <a:pos x="T0" y="T1"/>
                    </a:cxn>
                    <a:cxn ang="0">
                      <a:pos x="T2" y="T3"/>
                    </a:cxn>
                    <a:cxn ang="0">
                      <a:pos x="T4" y="T5"/>
                    </a:cxn>
                    <a:cxn ang="0">
                      <a:pos x="T6" y="T7"/>
                    </a:cxn>
                  </a:cxnLst>
                  <a:rect l="0" t="0" r="r" b="b"/>
                  <a:pathLst>
                    <a:path w="3" h="8">
                      <a:moveTo>
                        <a:pt x="1" y="8"/>
                      </a:moveTo>
                      <a:cubicBezTo>
                        <a:pt x="3" y="4"/>
                        <a:pt x="3" y="4"/>
                        <a:pt x="3" y="4"/>
                      </a:cubicBezTo>
                      <a:cubicBezTo>
                        <a:pt x="3" y="4"/>
                        <a:pt x="0" y="0"/>
                        <a:pt x="0" y="0"/>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0" name="Freeform 606">
                  <a:extLst>
                    <a:ext uri="{FF2B5EF4-FFF2-40B4-BE49-F238E27FC236}">
                      <a16:creationId xmlns:a16="http://schemas.microsoft.com/office/drawing/2014/main" id="{952A00C3-4AF7-3F4B-93D1-4C88878FFDDF}"/>
                    </a:ext>
                  </a:extLst>
                </p:cNvPr>
                <p:cNvSpPr>
                  <a:spLocks/>
                </p:cNvSpPr>
                <p:nvPr/>
              </p:nvSpPr>
              <p:spPr bwMode="auto">
                <a:xfrm>
                  <a:off x="3659" y="1619"/>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221" name="Group 808">
                <a:extLst>
                  <a:ext uri="{FF2B5EF4-FFF2-40B4-BE49-F238E27FC236}">
                    <a16:creationId xmlns:a16="http://schemas.microsoft.com/office/drawing/2014/main" id="{1DC96369-0C71-4F4B-ACCF-F0E08ADF06A3}"/>
                  </a:ext>
                </a:extLst>
              </p:cNvPr>
              <p:cNvGrpSpPr>
                <a:grpSpLocks/>
              </p:cNvGrpSpPr>
              <p:nvPr/>
            </p:nvGrpSpPr>
            <p:grpSpPr bwMode="auto">
              <a:xfrm>
                <a:off x="5116704" y="2047681"/>
                <a:ext cx="2006674" cy="1993712"/>
                <a:chOff x="3223" y="1290"/>
                <a:chExt cx="1264" cy="1256"/>
              </a:xfrm>
              <a:grpFill/>
            </p:grpSpPr>
            <p:sp>
              <p:nvSpPr>
                <p:cNvPr id="601" name="Freeform 608">
                  <a:extLst>
                    <a:ext uri="{FF2B5EF4-FFF2-40B4-BE49-F238E27FC236}">
                      <a16:creationId xmlns:a16="http://schemas.microsoft.com/office/drawing/2014/main" id="{DFE6C146-1E50-0B47-9FDC-9B675F39146E}"/>
                    </a:ext>
                  </a:extLst>
                </p:cNvPr>
                <p:cNvSpPr>
                  <a:spLocks/>
                </p:cNvSpPr>
                <p:nvPr/>
              </p:nvSpPr>
              <p:spPr bwMode="auto">
                <a:xfrm>
                  <a:off x="3744" y="1398"/>
                  <a:ext cx="3" cy="8"/>
                </a:xfrm>
                <a:custGeom>
                  <a:avLst/>
                  <a:gdLst>
                    <a:gd name="T0" fmla="*/ 3 w 3"/>
                    <a:gd name="T1" fmla="*/ 0 h 8"/>
                    <a:gd name="T2" fmla="*/ 0 w 3"/>
                    <a:gd name="T3" fmla="*/ 5 h 8"/>
                    <a:gd name="T4" fmla="*/ 0 w 3"/>
                    <a:gd name="T5" fmla="*/ 8 h 8"/>
                    <a:gd name="T6" fmla="*/ 3 w 3"/>
                    <a:gd name="T7" fmla="*/ 5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5"/>
                      </a:lnTo>
                      <a:lnTo>
                        <a:pt x="0" y="8"/>
                      </a:lnTo>
                      <a:lnTo>
                        <a:pt x="3"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2" name="Freeform 609">
                  <a:extLst>
                    <a:ext uri="{FF2B5EF4-FFF2-40B4-BE49-F238E27FC236}">
                      <a16:creationId xmlns:a16="http://schemas.microsoft.com/office/drawing/2014/main" id="{3F184F83-2231-7146-BEA3-0E2C213CAB57}"/>
                    </a:ext>
                  </a:extLst>
                </p:cNvPr>
                <p:cNvSpPr>
                  <a:spLocks/>
                </p:cNvSpPr>
                <p:nvPr/>
              </p:nvSpPr>
              <p:spPr bwMode="auto">
                <a:xfrm>
                  <a:off x="3729" y="1494"/>
                  <a:ext cx="7" cy="6"/>
                </a:xfrm>
                <a:custGeom>
                  <a:avLst/>
                  <a:gdLst>
                    <a:gd name="T0" fmla="*/ 1 w 7"/>
                    <a:gd name="T1" fmla="*/ 2 h 6"/>
                    <a:gd name="T2" fmla="*/ 0 w 7"/>
                    <a:gd name="T3" fmla="*/ 5 h 6"/>
                    <a:gd name="T4" fmla="*/ 2 w 7"/>
                    <a:gd name="T5" fmla="*/ 5 h 6"/>
                    <a:gd name="T6" fmla="*/ 3 w 7"/>
                    <a:gd name="T7" fmla="*/ 6 h 6"/>
                    <a:gd name="T8" fmla="*/ 4 w 7"/>
                    <a:gd name="T9" fmla="*/ 5 h 6"/>
                    <a:gd name="T10" fmla="*/ 7 w 7"/>
                    <a:gd name="T11" fmla="*/ 0 h 6"/>
                    <a:gd name="T12" fmla="*/ 5 w 7"/>
                    <a:gd name="T13" fmla="*/ 2 h 6"/>
                    <a:gd name="T14" fmla="*/ 1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1" y="2"/>
                      </a:moveTo>
                      <a:lnTo>
                        <a:pt x="0" y="5"/>
                      </a:lnTo>
                      <a:lnTo>
                        <a:pt x="2" y="5"/>
                      </a:lnTo>
                      <a:lnTo>
                        <a:pt x="3" y="6"/>
                      </a:lnTo>
                      <a:lnTo>
                        <a:pt x="4" y="5"/>
                      </a:lnTo>
                      <a:lnTo>
                        <a:pt x="7" y="0"/>
                      </a:lnTo>
                      <a:lnTo>
                        <a:pt x="5"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3" name="Freeform 610">
                  <a:extLst>
                    <a:ext uri="{FF2B5EF4-FFF2-40B4-BE49-F238E27FC236}">
                      <a16:creationId xmlns:a16="http://schemas.microsoft.com/office/drawing/2014/main" id="{A2AF12D2-79A3-AF48-B998-F414E8965633}"/>
                    </a:ext>
                  </a:extLst>
                </p:cNvPr>
                <p:cNvSpPr>
                  <a:spLocks/>
                </p:cNvSpPr>
                <p:nvPr/>
              </p:nvSpPr>
              <p:spPr bwMode="auto">
                <a:xfrm>
                  <a:off x="3737" y="1472"/>
                  <a:ext cx="3" cy="4"/>
                </a:xfrm>
                <a:custGeom>
                  <a:avLst/>
                  <a:gdLst>
                    <a:gd name="T0" fmla="*/ 3 w 3"/>
                    <a:gd name="T1" fmla="*/ 1 h 4"/>
                    <a:gd name="T2" fmla="*/ 2 w 3"/>
                    <a:gd name="T3" fmla="*/ 0 h 4"/>
                    <a:gd name="T4" fmla="*/ 0 w 3"/>
                    <a:gd name="T5" fmla="*/ 3 h 4"/>
                    <a:gd name="T6" fmla="*/ 2 w 3"/>
                    <a:gd name="T7" fmla="*/ 4 h 4"/>
                    <a:gd name="T8" fmla="*/ 3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lnTo>
                        <a:pt x="2" y="0"/>
                      </a:lnTo>
                      <a:lnTo>
                        <a:pt x="0" y="3"/>
                      </a:lnTo>
                      <a:lnTo>
                        <a:pt x="2" y="4"/>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4" name="Freeform 611">
                  <a:extLst>
                    <a:ext uri="{FF2B5EF4-FFF2-40B4-BE49-F238E27FC236}">
                      <a16:creationId xmlns:a16="http://schemas.microsoft.com/office/drawing/2014/main" id="{5EDC9EB7-35A9-5248-A38B-0DF173920E3A}"/>
                    </a:ext>
                  </a:extLst>
                </p:cNvPr>
                <p:cNvSpPr>
                  <a:spLocks/>
                </p:cNvSpPr>
                <p:nvPr/>
              </p:nvSpPr>
              <p:spPr bwMode="auto">
                <a:xfrm>
                  <a:off x="3664" y="1570"/>
                  <a:ext cx="3" cy="3"/>
                </a:xfrm>
                <a:custGeom>
                  <a:avLst/>
                  <a:gdLst>
                    <a:gd name="T0" fmla="*/ 3 w 3"/>
                    <a:gd name="T1" fmla="*/ 0 h 3"/>
                    <a:gd name="T2" fmla="*/ 0 w 3"/>
                    <a:gd name="T3" fmla="*/ 3 h 3"/>
                    <a:gd name="T4" fmla="*/ 3 w 3"/>
                    <a:gd name="T5" fmla="*/ 2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5" name="Freeform 612">
                  <a:extLst>
                    <a:ext uri="{FF2B5EF4-FFF2-40B4-BE49-F238E27FC236}">
                      <a16:creationId xmlns:a16="http://schemas.microsoft.com/office/drawing/2014/main" id="{7F9AAB59-4BCF-EC4D-91B7-318B559B48AF}"/>
                    </a:ext>
                  </a:extLst>
                </p:cNvPr>
                <p:cNvSpPr>
                  <a:spLocks/>
                </p:cNvSpPr>
                <p:nvPr/>
              </p:nvSpPr>
              <p:spPr bwMode="auto">
                <a:xfrm>
                  <a:off x="3668" y="165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6" name="Freeform 613">
                  <a:extLst>
                    <a:ext uri="{FF2B5EF4-FFF2-40B4-BE49-F238E27FC236}">
                      <a16:creationId xmlns:a16="http://schemas.microsoft.com/office/drawing/2014/main" id="{F65928DC-484C-B94C-9DC2-8D974FA909F4}"/>
                    </a:ext>
                  </a:extLst>
                </p:cNvPr>
                <p:cNvSpPr>
                  <a:spLocks/>
                </p:cNvSpPr>
                <p:nvPr/>
              </p:nvSpPr>
              <p:spPr bwMode="auto">
                <a:xfrm>
                  <a:off x="3735" y="1489"/>
                  <a:ext cx="5" cy="4"/>
                </a:xfrm>
                <a:custGeom>
                  <a:avLst/>
                  <a:gdLst>
                    <a:gd name="T0" fmla="*/ 5 w 5"/>
                    <a:gd name="T1" fmla="*/ 0 h 4"/>
                    <a:gd name="T2" fmla="*/ 1 w 5"/>
                    <a:gd name="T3" fmla="*/ 1 h 4"/>
                    <a:gd name="T4" fmla="*/ 0 w 5"/>
                    <a:gd name="T5" fmla="*/ 4 h 4"/>
                    <a:gd name="T6" fmla="*/ 1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1" y="1"/>
                      </a:lnTo>
                      <a:lnTo>
                        <a:pt x="0" y="4"/>
                      </a:lnTo>
                      <a:lnTo>
                        <a:pt x="1" y="4"/>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7" name="Freeform 614">
                  <a:extLst>
                    <a:ext uri="{FF2B5EF4-FFF2-40B4-BE49-F238E27FC236}">
                      <a16:creationId xmlns:a16="http://schemas.microsoft.com/office/drawing/2014/main" id="{9ECE36B4-F1D3-514D-BE4F-1B72C44B35BC}"/>
                    </a:ext>
                  </a:extLst>
                </p:cNvPr>
                <p:cNvSpPr>
                  <a:spLocks/>
                </p:cNvSpPr>
                <p:nvPr/>
              </p:nvSpPr>
              <p:spPr bwMode="auto">
                <a:xfrm>
                  <a:off x="3698" y="1534"/>
                  <a:ext cx="9" cy="7"/>
                </a:xfrm>
                <a:custGeom>
                  <a:avLst/>
                  <a:gdLst>
                    <a:gd name="T0" fmla="*/ 3 w 9"/>
                    <a:gd name="T1" fmla="*/ 5 h 7"/>
                    <a:gd name="T2" fmla="*/ 7 w 9"/>
                    <a:gd name="T3" fmla="*/ 6 h 7"/>
                    <a:gd name="T4" fmla="*/ 9 w 9"/>
                    <a:gd name="T5" fmla="*/ 3 h 7"/>
                    <a:gd name="T6" fmla="*/ 7 w 9"/>
                    <a:gd name="T7" fmla="*/ 0 h 7"/>
                    <a:gd name="T8" fmla="*/ 5 w 9"/>
                    <a:gd name="T9" fmla="*/ 1 h 7"/>
                    <a:gd name="T10" fmla="*/ 4 w 9"/>
                    <a:gd name="T11" fmla="*/ 3 h 7"/>
                    <a:gd name="T12" fmla="*/ 2 w 9"/>
                    <a:gd name="T13" fmla="*/ 3 h 7"/>
                    <a:gd name="T14" fmla="*/ 0 w 9"/>
                    <a:gd name="T15" fmla="*/ 7 h 7"/>
                    <a:gd name="T16" fmla="*/ 2 w 9"/>
                    <a:gd name="T17" fmla="*/ 7 h 7"/>
                    <a:gd name="T18" fmla="*/ 3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3" y="5"/>
                      </a:moveTo>
                      <a:lnTo>
                        <a:pt x="7" y="6"/>
                      </a:lnTo>
                      <a:lnTo>
                        <a:pt x="9" y="3"/>
                      </a:lnTo>
                      <a:lnTo>
                        <a:pt x="7" y="0"/>
                      </a:lnTo>
                      <a:lnTo>
                        <a:pt x="5" y="1"/>
                      </a:lnTo>
                      <a:lnTo>
                        <a:pt x="4" y="3"/>
                      </a:lnTo>
                      <a:lnTo>
                        <a:pt x="2" y="3"/>
                      </a:lnTo>
                      <a:lnTo>
                        <a:pt x="0" y="7"/>
                      </a:lnTo>
                      <a:lnTo>
                        <a:pt x="2" y="7"/>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8" name="Freeform 615">
                  <a:extLst>
                    <a:ext uri="{FF2B5EF4-FFF2-40B4-BE49-F238E27FC236}">
                      <a16:creationId xmlns:a16="http://schemas.microsoft.com/office/drawing/2014/main" id="{294968CD-1E73-D440-8DDF-22DD4E346FED}"/>
                    </a:ext>
                  </a:extLst>
                </p:cNvPr>
                <p:cNvSpPr>
                  <a:spLocks/>
                </p:cNvSpPr>
                <p:nvPr/>
              </p:nvSpPr>
              <p:spPr bwMode="auto">
                <a:xfrm>
                  <a:off x="3691" y="1539"/>
                  <a:ext cx="4" cy="4"/>
                </a:xfrm>
                <a:custGeom>
                  <a:avLst/>
                  <a:gdLst>
                    <a:gd name="T0" fmla="*/ 5 w 5"/>
                    <a:gd name="T1" fmla="*/ 3 h 5"/>
                    <a:gd name="T2" fmla="*/ 4 w 5"/>
                    <a:gd name="T3" fmla="*/ 0 h 5"/>
                    <a:gd name="T4" fmla="*/ 0 w 5"/>
                    <a:gd name="T5" fmla="*/ 0 h 5"/>
                    <a:gd name="T6" fmla="*/ 4 w 5"/>
                    <a:gd name="T7" fmla="*/ 5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0"/>
                        <a:pt x="4" y="0"/>
                        <a:pt x="4" y="0"/>
                      </a:cubicBezTo>
                      <a:cubicBezTo>
                        <a:pt x="0" y="0"/>
                        <a:pt x="0" y="0"/>
                        <a:pt x="0" y="0"/>
                      </a:cubicBezTo>
                      <a:cubicBezTo>
                        <a:pt x="4" y="5"/>
                        <a:pt x="4" y="5"/>
                        <a:pt x="4" y="5"/>
                      </a:cubicBezTo>
                      <a:cubicBezTo>
                        <a:pt x="4" y="5"/>
                        <a:pt x="5" y="3"/>
                        <a:pt x="5"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9" name="Freeform 616">
                  <a:extLst>
                    <a:ext uri="{FF2B5EF4-FFF2-40B4-BE49-F238E27FC236}">
                      <a16:creationId xmlns:a16="http://schemas.microsoft.com/office/drawing/2014/main" id="{E4B012A2-074D-AF4E-9AD2-3AF6D8DBC846}"/>
                    </a:ext>
                  </a:extLst>
                </p:cNvPr>
                <p:cNvSpPr>
                  <a:spLocks/>
                </p:cNvSpPr>
                <p:nvPr/>
              </p:nvSpPr>
              <p:spPr bwMode="auto">
                <a:xfrm>
                  <a:off x="3669" y="1568"/>
                  <a:ext cx="3" cy="4"/>
                </a:xfrm>
                <a:custGeom>
                  <a:avLst/>
                  <a:gdLst>
                    <a:gd name="T0" fmla="*/ 3 w 3"/>
                    <a:gd name="T1" fmla="*/ 3 h 4"/>
                    <a:gd name="T2" fmla="*/ 1 w 3"/>
                    <a:gd name="T3" fmla="*/ 1 h 4"/>
                    <a:gd name="T4" fmla="*/ 0 w 3"/>
                    <a:gd name="T5" fmla="*/ 0 h 4"/>
                    <a:gd name="T6" fmla="*/ 0 w 3"/>
                    <a:gd name="T7" fmla="*/ 4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lnTo>
                        <a:pt x="1" y="1"/>
                      </a:lnTo>
                      <a:lnTo>
                        <a:pt x="0" y="0"/>
                      </a:lnTo>
                      <a:lnTo>
                        <a:pt x="0"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0" name="Freeform 617">
                  <a:extLst>
                    <a:ext uri="{FF2B5EF4-FFF2-40B4-BE49-F238E27FC236}">
                      <a16:creationId xmlns:a16="http://schemas.microsoft.com/office/drawing/2014/main" id="{A38721CC-3E50-C544-A02C-1930B64C7FF1}"/>
                    </a:ext>
                  </a:extLst>
                </p:cNvPr>
                <p:cNvSpPr>
                  <a:spLocks/>
                </p:cNvSpPr>
                <p:nvPr/>
              </p:nvSpPr>
              <p:spPr bwMode="auto">
                <a:xfrm>
                  <a:off x="3694" y="1544"/>
                  <a:ext cx="3" cy="4"/>
                </a:xfrm>
                <a:custGeom>
                  <a:avLst/>
                  <a:gdLst>
                    <a:gd name="T0" fmla="*/ 2 w 4"/>
                    <a:gd name="T1" fmla="*/ 6 h 6"/>
                    <a:gd name="T2" fmla="*/ 4 w 4"/>
                    <a:gd name="T3" fmla="*/ 4 h 6"/>
                    <a:gd name="T4" fmla="*/ 3 w 4"/>
                    <a:gd name="T5" fmla="*/ 0 h 6"/>
                    <a:gd name="T6" fmla="*/ 0 w 4"/>
                    <a:gd name="T7" fmla="*/ 4 h 6"/>
                    <a:gd name="T8" fmla="*/ 2 w 4"/>
                    <a:gd name="T9" fmla="*/ 6 h 6"/>
                  </a:gdLst>
                  <a:ahLst/>
                  <a:cxnLst>
                    <a:cxn ang="0">
                      <a:pos x="T0" y="T1"/>
                    </a:cxn>
                    <a:cxn ang="0">
                      <a:pos x="T2" y="T3"/>
                    </a:cxn>
                    <a:cxn ang="0">
                      <a:pos x="T4" y="T5"/>
                    </a:cxn>
                    <a:cxn ang="0">
                      <a:pos x="T6" y="T7"/>
                    </a:cxn>
                    <a:cxn ang="0">
                      <a:pos x="T8" y="T9"/>
                    </a:cxn>
                  </a:cxnLst>
                  <a:rect l="0" t="0" r="r" b="b"/>
                  <a:pathLst>
                    <a:path w="4" h="6">
                      <a:moveTo>
                        <a:pt x="2" y="6"/>
                      </a:moveTo>
                      <a:cubicBezTo>
                        <a:pt x="4" y="4"/>
                        <a:pt x="4" y="4"/>
                        <a:pt x="4" y="4"/>
                      </a:cubicBezTo>
                      <a:cubicBezTo>
                        <a:pt x="3" y="0"/>
                        <a:pt x="3" y="0"/>
                        <a:pt x="3" y="0"/>
                      </a:cubicBezTo>
                      <a:cubicBezTo>
                        <a:pt x="3" y="0"/>
                        <a:pt x="0" y="4"/>
                        <a:pt x="0" y="4"/>
                      </a:cubicBez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1" name="Freeform 618">
                  <a:extLst>
                    <a:ext uri="{FF2B5EF4-FFF2-40B4-BE49-F238E27FC236}">
                      <a16:creationId xmlns:a16="http://schemas.microsoft.com/office/drawing/2014/main" id="{A8069255-11D9-E847-A143-DECF70F50163}"/>
                    </a:ext>
                  </a:extLst>
                </p:cNvPr>
                <p:cNvSpPr>
                  <a:spLocks/>
                </p:cNvSpPr>
                <p:nvPr/>
              </p:nvSpPr>
              <p:spPr bwMode="auto">
                <a:xfrm>
                  <a:off x="3698" y="1530"/>
                  <a:ext cx="6" cy="4"/>
                </a:xfrm>
                <a:custGeom>
                  <a:avLst/>
                  <a:gdLst>
                    <a:gd name="T0" fmla="*/ 6 w 6"/>
                    <a:gd name="T1" fmla="*/ 1 h 4"/>
                    <a:gd name="T2" fmla="*/ 3 w 6"/>
                    <a:gd name="T3" fmla="*/ 0 h 4"/>
                    <a:gd name="T4" fmla="*/ 0 w 6"/>
                    <a:gd name="T5" fmla="*/ 4 h 4"/>
                    <a:gd name="T6" fmla="*/ 3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lnTo>
                        <a:pt x="3" y="0"/>
                      </a:lnTo>
                      <a:lnTo>
                        <a:pt x="0" y="4"/>
                      </a:lnTo>
                      <a:lnTo>
                        <a:pt x="3" y="4"/>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2" name="Freeform 619">
                  <a:extLst>
                    <a:ext uri="{FF2B5EF4-FFF2-40B4-BE49-F238E27FC236}">
                      <a16:creationId xmlns:a16="http://schemas.microsoft.com/office/drawing/2014/main" id="{E3A4699B-AC08-D547-84CC-8B29A45C5347}"/>
                    </a:ext>
                  </a:extLst>
                </p:cNvPr>
                <p:cNvSpPr>
                  <a:spLocks/>
                </p:cNvSpPr>
                <p:nvPr/>
              </p:nvSpPr>
              <p:spPr bwMode="auto">
                <a:xfrm>
                  <a:off x="3812" y="1337"/>
                  <a:ext cx="3" cy="4"/>
                </a:xfrm>
                <a:custGeom>
                  <a:avLst/>
                  <a:gdLst>
                    <a:gd name="T0" fmla="*/ 1 w 3"/>
                    <a:gd name="T1" fmla="*/ 0 h 4"/>
                    <a:gd name="T2" fmla="*/ 0 w 3"/>
                    <a:gd name="T3" fmla="*/ 4 h 4"/>
                    <a:gd name="T4" fmla="*/ 3 w 3"/>
                    <a:gd name="T5" fmla="*/ 3 h 4"/>
                    <a:gd name="T6" fmla="*/ 1 w 3"/>
                    <a:gd name="T7" fmla="*/ 0 h 4"/>
                  </a:gdLst>
                  <a:ahLst/>
                  <a:cxnLst>
                    <a:cxn ang="0">
                      <a:pos x="T0" y="T1"/>
                    </a:cxn>
                    <a:cxn ang="0">
                      <a:pos x="T2" y="T3"/>
                    </a:cxn>
                    <a:cxn ang="0">
                      <a:pos x="T4" y="T5"/>
                    </a:cxn>
                    <a:cxn ang="0">
                      <a:pos x="T6" y="T7"/>
                    </a:cxn>
                  </a:cxnLst>
                  <a:rect l="0" t="0" r="r" b="b"/>
                  <a:pathLst>
                    <a:path w="3" h="4">
                      <a:moveTo>
                        <a:pt x="1" y="0"/>
                      </a:moveTo>
                      <a:lnTo>
                        <a:pt x="0"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3" name="Freeform 620">
                  <a:extLst>
                    <a:ext uri="{FF2B5EF4-FFF2-40B4-BE49-F238E27FC236}">
                      <a16:creationId xmlns:a16="http://schemas.microsoft.com/office/drawing/2014/main" id="{9BE92C56-C5ED-D845-9FDC-AA455BF0FAD7}"/>
                    </a:ext>
                  </a:extLst>
                </p:cNvPr>
                <p:cNvSpPr>
                  <a:spLocks/>
                </p:cNvSpPr>
                <p:nvPr/>
              </p:nvSpPr>
              <p:spPr bwMode="auto">
                <a:xfrm>
                  <a:off x="3858" y="1298"/>
                  <a:ext cx="4" cy="5"/>
                </a:xfrm>
                <a:custGeom>
                  <a:avLst/>
                  <a:gdLst>
                    <a:gd name="T0" fmla="*/ 0 w 4"/>
                    <a:gd name="T1" fmla="*/ 1 h 5"/>
                    <a:gd name="T2" fmla="*/ 2 w 4"/>
                    <a:gd name="T3" fmla="*/ 5 h 5"/>
                    <a:gd name="T4" fmla="*/ 3 w 4"/>
                    <a:gd name="T5" fmla="*/ 4 h 5"/>
                    <a:gd name="T6" fmla="*/ 4 w 4"/>
                    <a:gd name="T7" fmla="*/ 2 h 5"/>
                    <a:gd name="T8" fmla="*/ 3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2" y="5"/>
                      </a:lnTo>
                      <a:lnTo>
                        <a:pt x="3" y="4"/>
                      </a:lnTo>
                      <a:lnTo>
                        <a:pt x="4"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4" name="Freeform 621">
                  <a:extLst>
                    <a:ext uri="{FF2B5EF4-FFF2-40B4-BE49-F238E27FC236}">
                      <a16:creationId xmlns:a16="http://schemas.microsoft.com/office/drawing/2014/main" id="{6F4E6A87-BF62-B74F-9E8C-B314A48608B1}"/>
                    </a:ext>
                  </a:extLst>
                </p:cNvPr>
                <p:cNvSpPr>
                  <a:spLocks/>
                </p:cNvSpPr>
                <p:nvPr/>
              </p:nvSpPr>
              <p:spPr bwMode="auto">
                <a:xfrm>
                  <a:off x="3866" y="1293"/>
                  <a:ext cx="3" cy="2"/>
                </a:xfrm>
                <a:custGeom>
                  <a:avLst/>
                  <a:gdLst>
                    <a:gd name="T0" fmla="*/ 2 w 3"/>
                    <a:gd name="T1" fmla="*/ 2 h 2"/>
                    <a:gd name="T2" fmla="*/ 3 w 3"/>
                    <a:gd name="T3" fmla="*/ 0 h 2"/>
                    <a:gd name="T4" fmla="*/ 1 w 3"/>
                    <a:gd name="T5" fmla="*/ 0 h 2"/>
                    <a:gd name="T6" fmla="*/ 0 w 3"/>
                    <a:gd name="T7" fmla="*/ 2 h 2"/>
                    <a:gd name="T8" fmla="*/ 2 w 3"/>
                    <a:gd name="T9" fmla="*/ 2 h 2"/>
                  </a:gdLst>
                  <a:ahLst/>
                  <a:cxnLst>
                    <a:cxn ang="0">
                      <a:pos x="T0" y="T1"/>
                    </a:cxn>
                    <a:cxn ang="0">
                      <a:pos x="T2" y="T3"/>
                    </a:cxn>
                    <a:cxn ang="0">
                      <a:pos x="T4" y="T5"/>
                    </a:cxn>
                    <a:cxn ang="0">
                      <a:pos x="T6" y="T7"/>
                    </a:cxn>
                    <a:cxn ang="0">
                      <a:pos x="T8" y="T9"/>
                    </a:cxn>
                  </a:cxnLst>
                  <a:rect l="0" t="0" r="r" b="b"/>
                  <a:pathLst>
                    <a:path w="3" h="2">
                      <a:moveTo>
                        <a:pt x="2" y="2"/>
                      </a:moveTo>
                      <a:lnTo>
                        <a:pt x="3" y="0"/>
                      </a:lnTo>
                      <a:lnTo>
                        <a:pt x="1" y="0"/>
                      </a:lnTo>
                      <a:lnTo>
                        <a:pt x="0"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5" name="Freeform 622">
                  <a:extLst>
                    <a:ext uri="{FF2B5EF4-FFF2-40B4-BE49-F238E27FC236}">
                      <a16:creationId xmlns:a16="http://schemas.microsoft.com/office/drawing/2014/main" id="{76B14E88-D3F4-1B4F-9EC1-42E52D549B6C}"/>
                    </a:ext>
                  </a:extLst>
                </p:cNvPr>
                <p:cNvSpPr>
                  <a:spLocks/>
                </p:cNvSpPr>
                <p:nvPr/>
              </p:nvSpPr>
              <p:spPr bwMode="auto">
                <a:xfrm>
                  <a:off x="3659" y="1290"/>
                  <a:ext cx="285" cy="398"/>
                </a:xfrm>
                <a:custGeom>
                  <a:avLst/>
                  <a:gdLst>
                    <a:gd name="T0" fmla="*/ 88 w 285"/>
                    <a:gd name="T1" fmla="*/ 316 h 398"/>
                    <a:gd name="T2" fmla="*/ 88 w 285"/>
                    <a:gd name="T3" fmla="*/ 231 h 398"/>
                    <a:gd name="T4" fmla="*/ 111 w 285"/>
                    <a:gd name="T5" fmla="*/ 165 h 398"/>
                    <a:gd name="T6" fmla="*/ 136 w 285"/>
                    <a:gd name="T7" fmla="*/ 106 h 398"/>
                    <a:gd name="T8" fmla="*/ 161 w 285"/>
                    <a:gd name="T9" fmla="*/ 96 h 398"/>
                    <a:gd name="T10" fmla="*/ 172 w 285"/>
                    <a:gd name="T11" fmla="*/ 75 h 398"/>
                    <a:gd name="T12" fmla="*/ 209 w 285"/>
                    <a:gd name="T13" fmla="*/ 80 h 398"/>
                    <a:gd name="T14" fmla="*/ 230 w 285"/>
                    <a:gd name="T15" fmla="*/ 47 h 398"/>
                    <a:gd name="T16" fmla="*/ 266 w 285"/>
                    <a:gd name="T17" fmla="*/ 60 h 398"/>
                    <a:gd name="T18" fmla="*/ 278 w 285"/>
                    <a:gd name="T19" fmla="*/ 45 h 398"/>
                    <a:gd name="T20" fmla="*/ 266 w 285"/>
                    <a:gd name="T21" fmla="*/ 44 h 398"/>
                    <a:gd name="T22" fmla="*/ 285 w 285"/>
                    <a:gd name="T23" fmla="*/ 26 h 398"/>
                    <a:gd name="T24" fmla="*/ 266 w 285"/>
                    <a:gd name="T25" fmla="*/ 15 h 398"/>
                    <a:gd name="T26" fmla="*/ 252 w 285"/>
                    <a:gd name="T27" fmla="*/ 19 h 398"/>
                    <a:gd name="T28" fmla="*/ 243 w 285"/>
                    <a:gd name="T29" fmla="*/ 19 h 398"/>
                    <a:gd name="T30" fmla="*/ 243 w 285"/>
                    <a:gd name="T31" fmla="*/ 3 h 398"/>
                    <a:gd name="T32" fmla="*/ 236 w 285"/>
                    <a:gd name="T33" fmla="*/ 14 h 398"/>
                    <a:gd name="T34" fmla="*/ 227 w 285"/>
                    <a:gd name="T35" fmla="*/ 18 h 398"/>
                    <a:gd name="T36" fmla="*/ 215 w 285"/>
                    <a:gd name="T37" fmla="*/ 32 h 398"/>
                    <a:gd name="T38" fmla="*/ 209 w 285"/>
                    <a:gd name="T39" fmla="*/ 9 h 398"/>
                    <a:gd name="T40" fmla="*/ 202 w 285"/>
                    <a:gd name="T41" fmla="*/ 27 h 398"/>
                    <a:gd name="T42" fmla="*/ 191 w 285"/>
                    <a:gd name="T43" fmla="*/ 40 h 398"/>
                    <a:gd name="T44" fmla="*/ 178 w 285"/>
                    <a:gd name="T45" fmla="*/ 43 h 398"/>
                    <a:gd name="T46" fmla="*/ 166 w 285"/>
                    <a:gd name="T47" fmla="*/ 53 h 398"/>
                    <a:gd name="T48" fmla="*/ 157 w 285"/>
                    <a:gd name="T49" fmla="*/ 55 h 398"/>
                    <a:gd name="T50" fmla="*/ 153 w 285"/>
                    <a:gd name="T51" fmla="*/ 70 h 398"/>
                    <a:gd name="T52" fmla="*/ 142 w 285"/>
                    <a:gd name="T53" fmla="*/ 65 h 398"/>
                    <a:gd name="T54" fmla="*/ 132 w 285"/>
                    <a:gd name="T55" fmla="*/ 86 h 398"/>
                    <a:gd name="T56" fmla="*/ 136 w 285"/>
                    <a:gd name="T57" fmla="*/ 95 h 398"/>
                    <a:gd name="T58" fmla="*/ 125 w 285"/>
                    <a:gd name="T59" fmla="*/ 106 h 398"/>
                    <a:gd name="T60" fmla="*/ 116 w 285"/>
                    <a:gd name="T61" fmla="*/ 109 h 398"/>
                    <a:gd name="T62" fmla="*/ 113 w 285"/>
                    <a:gd name="T63" fmla="*/ 126 h 398"/>
                    <a:gd name="T64" fmla="*/ 113 w 285"/>
                    <a:gd name="T65" fmla="*/ 135 h 398"/>
                    <a:gd name="T66" fmla="*/ 98 w 285"/>
                    <a:gd name="T67" fmla="*/ 150 h 398"/>
                    <a:gd name="T68" fmla="*/ 91 w 285"/>
                    <a:gd name="T69" fmla="*/ 159 h 398"/>
                    <a:gd name="T70" fmla="*/ 91 w 285"/>
                    <a:gd name="T71" fmla="*/ 173 h 398"/>
                    <a:gd name="T72" fmla="*/ 88 w 285"/>
                    <a:gd name="T73" fmla="*/ 189 h 398"/>
                    <a:gd name="T74" fmla="*/ 82 w 285"/>
                    <a:gd name="T75" fmla="*/ 203 h 398"/>
                    <a:gd name="T76" fmla="*/ 68 w 285"/>
                    <a:gd name="T77" fmla="*/ 217 h 398"/>
                    <a:gd name="T78" fmla="*/ 55 w 285"/>
                    <a:gd name="T79" fmla="*/ 243 h 398"/>
                    <a:gd name="T80" fmla="*/ 72 w 285"/>
                    <a:gd name="T81" fmla="*/ 232 h 398"/>
                    <a:gd name="T82" fmla="*/ 60 w 285"/>
                    <a:gd name="T83" fmla="*/ 252 h 398"/>
                    <a:gd name="T84" fmla="*/ 46 w 285"/>
                    <a:gd name="T85" fmla="*/ 252 h 398"/>
                    <a:gd name="T86" fmla="*/ 46 w 285"/>
                    <a:gd name="T87" fmla="*/ 268 h 398"/>
                    <a:gd name="T88" fmla="*/ 32 w 285"/>
                    <a:gd name="T89" fmla="*/ 265 h 398"/>
                    <a:gd name="T90" fmla="*/ 30 w 285"/>
                    <a:gd name="T91" fmla="*/ 274 h 398"/>
                    <a:gd name="T92" fmla="*/ 25 w 285"/>
                    <a:gd name="T93" fmla="*/ 285 h 398"/>
                    <a:gd name="T94" fmla="*/ 8 w 285"/>
                    <a:gd name="T95" fmla="*/ 288 h 398"/>
                    <a:gd name="T96" fmla="*/ 19 w 285"/>
                    <a:gd name="T97" fmla="*/ 296 h 398"/>
                    <a:gd name="T98" fmla="*/ 4 w 285"/>
                    <a:gd name="T99" fmla="*/ 304 h 398"/>
                    <a:gd name="T100" fmla="*/ 17 w 285"/>
                    <a:gd name="T101" fmla="*/ 313 h 398"/>
                    <a:gd name="T102" fmla="*/ 33 w 285"/>
                    <a:gd name="T103" fmla="*/ 310 h 398"/>
                    <a:gd name="T104" fmla="*/ 11 w 285"/>
                    <a:gd name="T105" fmla="*/ 315 h 398"/>
                    <a:gd name="T106" fmla="*/ 2 w 285"/>
                    <a:gd name="T107" fmla="*/ 324 h 398"/>
                    <a:gd name="T108" fmla="*/ 15 w 285"/>
                    <a:gd name="T109" fmla="*/ 336 h 398"/>
                    <a:gd name="T110" fmla="*/ 15 w 285"/>
                    <a:gd name="T111" fmla="*/ 344 h 398"/>
                    <a:gd name="T112" fmla="*/ 5 w 285"/>
                    <a:gd name="T113" fmla="*/ 359 h 398"/>
                    <a:gd name="T114" fmla="*/ 22 w 285"/>
                    <a:gd name="T115" fmla="*/ 371 h 398"/>
                    <a:gd name="T116" fmla="*/ 23 w 285"/>
                    <a:gd name="T117" fmla="*/ 392 h 398"/>
                    <a:gd name="T118" fmla="*/ 42 w 285"/>
                    <a:gd name="T119" fmla="*/ 390 h 398"/>
                    <a:gd name="T120" fmla="*/ 57 w 285"/>
                    <a:gd name="T121" fmla="*/ 366 h 398"/>
                    <a:gd name="T122" fmla="*/ 66 w 285"/>
                    <a:gd name="T123" fmla="*/ 368 h 398"/>
                    <a:gd name="T124" fmla="*/ 72 w 285"/>
                    <a:gd name="T125" fmla="*/ 35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98">
                      <a:moveTo>
                        <a:pt x="84" y="373"/>
                      </a:moveTo>
                      <a:lnTo>
                        <a:pt x="86" y="370"/>
                      </a:lnTo>
                      <a:lnTo>
                        <a:pt x="85" y="359"/>
                      </a:lnTo>
                      <a:lnTo>
                        <a:pt x="83" y="355"/>
                      </a:lnTo>
                      <a:lnTo>
                        <a:pt x="84" y="351"/>
                      </a:lnTo>
                      <a:lnTo>
                        <a:pt x="86" y="351"/>
                      </a:lnTo>
                      <a:lnTo>
                        <a:pt x="84" y="347"/>
                      </a:lnTo>
                      <a:lnTo>
                        <a:pt x="85" y="345"/>
                      </a:lnTo>
                      <a:lnTo>
                        <a:pt x="90" y="344"/>
                      </a:lnTo>
                      <a:lnTo>
                        <a:pt x="91" y="342"/>
                      </a:lnTo>
                      <a:lnTo>
                        <a:pt x="91" y="338"/>
                      </a:lnTo>
                      <a:lnTo>
                        <a:pt x="93" y="334"/>
                      </a:lnTo>
                      <a:lnTo>
                        <a:pt x="91" y="330"/>
                      </a:lnTo>
                      <a:lnTo>
                        <a:pt x="90" y="322"/>
                      </a:lnTo>
                      <a:lnTo>
                        <a:pt x="88" y="316"/>
                      </a:lnTo>
                      <a:lnTo>
                        <a:pt x="88" y="313"/>
                      </a:lnTo>
                      <a:lnTo>
                        <a:pt x="94" y="310"/>
                      </a:lnTo>
                      <a:lnTo>
                        <a:pt x="94" y="305"/>
                      </a:lnTo>
                      <a:lnTo>
                        <a:pt x="95" y="301"/>
                      </a:lnTo>
                      <a:lnTo>
                        <a:pt x="91" y="295"/>
                      </a:lnTo>
                      <a:lnTo>
                        <a:pt x="86" y="292"/>
                      </a:lnTo>
                      <a:lnTo>
                        <a:pt x="86" y="286"/>
                      </a:lnTo>
                      <a:lnTo>
                        <a:pt x="87" y="279"/>
                      </a:lnTo>
                      <a:lnTo>
                        <a:pt x="86" y="273"/>
                      </a:lnTo>
                      <a:lnTo>
                        <a:pt x="84" y="268"/>
                      </a:lnTo>
                      <a:lnTo>
                        <a:pt x="86" y="263"/>
                      </a:lnTo>
                      <a:lnTo>
                        <a:pt x="85" y="254"/>
                      </a:lnTo>
                      <a:lnTo>
                        <a:pt x="84" y="245"/>
                      </a:lnTo>
                      <a:lnTo>
                        <a:pt x="85" y="237"/>
                      </a:lnTo>
                      <a:lnTo>
                        <a:pt x="88" y="231"/>
                      </a:lnTo>
                      <a:lnTo>
                        <a:pt x="91" y="229"/>
                      </a:lnTo>
                      <a:lnTo>
                        <a:pt x="94" y="230"/>
                      </a:lnTo>
                      <a:lnTo>
                        <a:pt x="100" y="230"/>
                      </a:lnTo>
                      <a:lnTo>
                        <a:pt x="102" y="226"/>
                      </a:lnTo>
                      <a:lnTo>
                        <a:pt x="101" y="220"/>
                      </a:lnTo>
                      <a:lnTo>
                        <a:pt x="100" y="217"/>
                      </a:lnTo>
                      <a:lnTo>
                        <a:pt x="101" y="213"/>
                      </a:lnTo>
                      <a:lnTo>
                        <a:pt x="105" y="199"/>
                      </a:lnTo>
                      <a:lnTo>
                        <a:pt x="105" y="191"/>
                      </a:lnTo>
                      <a:lnTo>
                        <a:pt x="107" y="183"/>
                      </a:lnTo>
                      <a:lnTo>
                        <a:pt x="108" y="179"/>
                      </a:lnTo>
                      <a:lnTo>
                        <a:pt x="108" y="174"/>
                      </a:lnTo>
                      <a:lnTo>
                        <a:pt x="106" y="172"/>
                      </a:lnTo>
                      <a:lnTo>
                        <a:pt x="106" y="168"/>
                      </a:lnTo>
                      <a:lnTo>
                        <a:pt x="111" y="165"/>
                      </a:lnTo>
                      <a:lnTo>
                        <a:pt x="115" y="164"/>
                      </a:lnTo>
                      <a:lnTo>
                        <a:pt x="118" y="161"/>
                      </a:lnTo>
                      <a:lnTo>
                        <a:pt x="118" y="158"/>
                      </a:lnTo>
                      <a:lnTo>
                        <a:pt x="122" y="150"/>
                      </a:lnTo>
                      <a:lnTo>
                        <a:pt x="126" y="143"/>
                      </a:lnTo>
                      <a:lnTo>
                        <a:pt x="127" y="139"/>
                      </a:lnTo>
                      <a:lnTo>
                        <a:pt x="126" y="134"/>
                      </a:lnTo>
                      <a:lnTo>
                        <a:pt x="124" y="132"/>
                      </a:lnTo>
                      <a:lnTo>
                        <a:pt x="124" y="124"/>
                      </a:lnTo>
                      <a:lnTo>
                        <a:pt x="126" y="123"/>
                      </a:lnTo>
                      <a:lnTo>
                        <a:pt x="128" y="120"/>
                      </a:lnTo>
                      <a:lnTo>
                        <a:pt x="129" y="116"/>
                      </a:lnTo>
                      <a:lnTo>
                        <a:pt x="130" y="115"/>
                      </a:lnTo>
                      <a:lnTo>
                        <a:pt x="133" y="109"/>
                      </a:lnTo>
                      <a:lnTo>
                        <a:pt x="136" y="106"/>
                      </a:lnTo>
                      <a:lnTo>
                        <a:pt x="139" y="109"/>
                      </a:lnTo>
                      <a:lnTo>
                        <a:pt x="139" y="110"/>
                      </a:lnTo>
                      <a:lnTo>
                        <a:pt x="142" y="109"/>
                      </a:lnTo>
                      <a:lnTo>
                        <a:pt x="144" y="107"/>
                      </a:lnTo>
                      <a:lnTo>
                        <a:pt x="142" y="104"/>
                      </a:lnTo>
                      <a:lnTo>
                        <a:pt x="143" y="103"/>
                      </a:lnTo>
                      <a:lnTo>
                        <a:pt x="143" y="100"/>
                      </a:lnTo>
                      <a:lnTo>
                        <a:pt x="144" y="99"/>
                      </a:lnTo>
                      <a:lnTo>
                        <a:pt x="142" y="94"/>
                      </a:lnTo>
                      <a:lnTo>
                        <a:pt x="143" y="93"/>
                      </a:lnTo>
                      <a:lnTo>
                        <a:pt x="148" y="93"/>
                      </a:lnTo>
                      <a:lnTo>
                        <a:pt x="150" y="91"/>
                      </a:lnTo>
                      <a:lnTo>
                        <a:pt x="155" y="92"/>
                      </a:lnTo>
                      <a:lnTo>
                        <a:pt x="158" y="95"/>
                      </a:lnTo>
                      <a:lnTo>
                        <a:pt x="161" y="96"/>
                      </a:lnTo>
                      <a:lnTo>
                        <a:pt x="164" y="97"/>
                      </a:lnTo>
                      <a:lnTo>
                        <a:pt x="165" y="96"/>
                      </a:lnTo>
                      <a:lnTo>
                        <a:pt x="166" y="98"/>
                      </a:lnTo>
                      <a:lnTo>
                        <a:pt x="166" y="93"/>
                      </a:lnTo>
                      <a:lnTo>
                        <a:pt x="164" y="91"/>
                      </a:lnTo>
                      <a:lnTo>
                        <a:pt x="165" y="85"/>
                      </a:lnTo>
                      <a:lnTo>
                        <a:pt x="167" y="84"/>
                      </a:lnTo>
                      <a:lnTo>
                        <a:pt x="167" y="81"/>
                      </a:lnTo>
                      <a:lnTo>
                        <a:pt x="164" y="79"/>
                      </a:lnTo>
                      <a:lnTo>
                        <a:pt x="164" y="75"/>
                      </a:lnTo>
                      <a:lnTo>
                        <a:pt x="167" y="77"/>
                      </a:lnTo>
                      <a:lnTo>
                        <a:pt x="171" y="76"/>
                      </a:lnTo>
                      <a:lnTo>
                        <a:pt x="171" y="75"/>
                      </a:lnTo>
                      <a:lnTo>
                        <a:pt x="171" y="75"/>
                      </a:lnTo>
                      <a:lnTo>
                        <a:pt x="172" y="75"/>
                      </a:lnTo>
                      <a:lnTo>
                        <a:pt x="174" y="75"/>
                      </a:lnTo>
                      <a:lnTo>
                        <a:pt x="174" y="75"/>
                      </a:lnTo>
                      <a:lnTo>
                        <a:pt x="174" y="72"/>
                      </a:lnTo>
                      <a:lnTo>
                        <a:pt x="174" y="69"/>
                      </a:lnTo>
                      <a:lnTo>
                        <a:pt x="176" y="67"/>
                      </a:lnTo>
                      <a:lnTo>
                        <a:pt x="178" y="68"/>
                      </a:lnTo>
                      <a:lnTo>
                        <a:pt x="181" y="72"/>
                      </a:lnTo>
                      <a:lnTo>
                        <a:pt x="187" y="77"/>
                      </a:lnTo>
                      <a:lnTo>
                        <a:pt x="188" y="81"/>
                      </a:lnTo>
                      <a:lnTo>
                        <a:pt x="190" y="85"/>
                      </a:lnTo>
                      <a:lnTo>
                        <a:pt x="194" y="86"/>
                      </a:lnTo>
                      <a:lnTo>
                        <a:pt x="201" y="86"/>
                      </a:lnTo>
                      <a:lnTo>
                        <a:pt x="204" y="82"/>
                      </a:lnTo>
                      <a:lnTo>
                        <a:pt x="206" y="80"/>
                      </a:lnTo>
                      <a:lnTo>
                        <a:pt x="209" y="80"/>
                      </a:lnTo>
                      <a:lnTo>
                        <a:pt x="214" y="84"/>
                      </a:lnTo>
                      <a:lnTo>
                        <a:pt x="217" y="85"/>
                      </a:lnTo>
                      <a:lnTo>
                        <a:pt x="219" y="81"/>
                      </a:lnTo>
                      <a:lnTo>
                        <a:pt x="220" y="80"/>
                      </a:lnTo>
                      <a:lnTo>
                        <a:pt x="223" y="77"/>
                      </a:lnTo>
                      <a:lnTo>
                        <a:pt x="225" y="78"/>
                      </a:lnTo>
                      <a:lnTo>
                        <a:pt x="227" y="75"/>
                      </a:lnTo>
                      <a:lnTo>
                        <a:pt x="229" y="73"/>
                      </a:lnTo>
                      <a:lnTo>
                        <a:pt x="227" y="71"/>
                      </a:lnTo>
                      <a:lnTo>
                        <a:pt x="226" y="65"/>
                      </a:lnTo>
                      <a:lnTo>
                        <a:pt x="226" y="57"/>
                      </a:lnTo>
                      <a:lnTo>
                        <a:pt x="228" y="54"/>
                      </a:lnTo>
                      <a:lnTo>
                        <a:pt x="226" y="51"/>
                      </a:lnTo>
                      <a:lnTo>
                        <a:pt x="228" y="50"/>
                      </a:lnTo>
                      <a:lnTo>
                        <a:pt x="230" y="47"/>
                      </a:lnTo>
                      <a:lnTo>
                        <a:pt x="230" y="44"/>
                      </a:lnTo>
                      <a:lnTo>
                        <a:pt x="233" y="43"/>
                      </a:lnTo>
                      <a:lnTo>
                        <a:pt x="236" y="44"/>
                      </a:lnTo>
                      <a:lnTo>
                        <a:pt x="239" y="43"/>
                      </a:lnTo>
                      <a:lnTo>
                        <a:pt x="239" y="41"/>
                      </a:lnTo>
                      <a:lnTo>
                        <a:pt x="241" y="39"/>
                      </a:lnTo>
                      <a:lnTo>
                        <a:pt x="247" y="38"/>
                      </a:lnTo>
                      <a:lnTo>
                        <a:pt x="250" y="40"/>
                      </a:lnTo>
                      <a:lnTo>
                        <a:pt x="253" y="46"/>
                      </a:lnTo>
                      <a:lnTo>
                        <a:pt x="255" y="48"/>
                      </a:lnTo>
                      <a:lnTo>
                        <a:pt x="258" y="50"/>
                      </a:lnTo>
                      <a:lnTo>
                        <a:pt x="263" y="51"/>
                      </a:lnTo>
                      <a:lnTo>
                        <a:pt x="264" y="53"/>
                      </a:lnTo>
                      <a:lnTo>
                        <a:pt x="266" y="57"/>
                      </a:lnTo>
                      <a:lnTo>
                        <a:pt x="266" y="60"/>
                      </a:lnTo>
                      <a:lnTo>
                        <a:pt x="264" y="65"/>
                      </a:lnTo>
                      <a:lnTo>
                        <a:pt x="264" y="72"/>
                      </a:lnTo>
                      <a:lnTo>
                        <a:pt x="266" y="72"/>
                      </a:lnTo>
                      <a:lnTo>
                        <a:pt x="266" y="65"/>
                      </a:lnTo>
                      <a:lnTo>
                        <a:pt x="270" y="61"/>
                      </a:lnTo>
                      <a:lnTo>
                        <a:pt x="273" y="61"/>
                      </a:lnTo>
                      <a:lnTo>
                        <a:pt x="275" y="57"/>
                      </a:lnTo>
                      <a:lnTo>
                        <a:pt x="275" y="52"/>
                      </a:lnTo>
                      <a:lnTo>
                        <a:pt x="277" y="52"/>
                      </a:lnTo>
                      <a:lnTo>
                        <a:pt x="280" y="53"/>
                      </a:lnTo>
                      <a:lnTo>
                        <a:pt x="281" y="51"/>
                      </a:lnTo>
                      <a:lnTo>
                        <a:pt x="281" y="47"/>
                      </a:lnTo>
                      <a:lnTo>
                        <a:pt x="281" y="47"/>
                      </a:lnTo>
                      <a:lnTo>
                        <a:pt x="281" y="47"/>
                      </a:lnTo>
                      <a:lnTo>
                        <a:pt x="278" y="45"/>
                      </a:lnTo>
                      <a:lnTo>
                        <a:pt x="278" y="45"/>
                      </a:lnTo>
                      <a:lnTo>
                        <a:pt x="277" y="46"/>
                      </a:lnTo>
                      <a:lnTo>
                        <a:pt x="277" y="47"/>
                      </a:lnTo>
                      <a:lnTo>
                        <a:pt x="275" y="47"/>
                      </a:lnTo>
                      <a:lnTo>
                        <a:pt x="275" y="44"/>
                      </a:lnTo>
                      <a:lnTo>
                        <a:pt x="273" y="44"/>
                      </a:lnTo>
                      <a:lnTo>
                        <a:pt x="274" y="47"/>
                      </a:lnTo>
                      <a:lnTo>
                        <a:pt x="273" y="50"/>
                      </a:lnTo>
                      <a:lnTo>
                        <a:pt x="272" y="49"/>
                      </a:lnTo>
                      <a:lnTo>
                        <a:pt x="271" y="47"/>
                      </a:lnTo>
                      <a:lnTo>
                        <a:pt x="269" y="48"/>
                      </a:lnTo>
                      <a:lnTo>
                        <a:pt x="268" y="51"/>
                      </a:lnTo>
                      <a:lnTo>
                        <a:pt x="268" y="47"/>
                      </a:lnTo>
                      <a:lnTo>
                        <a:pt x="267" y="44"/>
                      </a:lnTo>
                      <a:lnTo>
                        <a:pt x="266" y="44"/>
                      </a:lnTo>
                      <a:lnTo>
                        <a:pt x="264" y="40"/>
                      </a:lnTo>
                      <a:lnTo>
                        <a:pt x="264" y="39"/>
                      </a:lnTo>
                      <a:lnTo>
                        <a:pt x="261" y="40"/>
                      </a:lnTo>
                      <a:lnTo>
                        <a:pt x="259" y="39"/>
                      </a:lnTo>
                      <a:lnTo>
                        <a:pt x="256" y="38"/>
                      </a:lnTo>
                      <a:lnTo>
                        <a:pt x="254" y="36"/>
                      </a:lnTo>
                      <a:lnTo>
                        <a:pt x="254" y="35"/>
                      </a:lnTo>
                      <a:lnTo>
                        <a:pt x="259" y="37"/>
                      </a:lnTo>
                      <a:lnTo>
                        <a:pt x="262" y="36"/>
                      </a:lnTo>
                      <a:lnTo>
                        <a:pt x="265" y="37"/>
                      </a:lnTo>
                      <a:lnTo>
                        <a:pt x="271" y="37"/>
                      </a:lnTo>
                      <a:lnTo>
                        <a:pt x="275" y="36"/>
                      </a:lnTo>
                      <a:lnTo>
                        <a:pt x="277" y="30"/>
                      </a:lnTo>
                      <a:lnTo>
                        <a:pt x="282" y="28"/>
                      </a:lnTo>
                      <a:lnTo>
                        <a:pt x="285" y="26"/>
                      </a:lnTo>
                      <a:lnTo>
                        <a:pt x="285" y="25"/>
                      </a:lnTo>
                      <a:lnTo>
                        <a:pt x="283" y="24"/>
                      </a:lnTo>
                      <a:lnTo>
                        <a:pt x="282" y="23"/>
                      </a:lnTo>
                      <a:lnTo>
                        <a:pt x="281" y="22"/>
                      </a:lnTo>
                      <a:lnTo>
                        <a:pt x="278" y="23"/>
                      </a:lnTo>
                      <a:lnTo>
                        <a:pt x="275" y="19"/>
                      </a:lnTo>
                      <a:lnTo>
                        <a:pt x="273" y="19"/>
                      </a:lnTo>
                      <a:lnTo>
                        <a:pt x="271" y="22"/>
                      </a:lnTo>
                      <a:lnTo>
                        <a:pt x="269" y="22"/>
                      </a:lnTo>
                      <a:lnTo>
                        <a:pt x="268" y="21"/>
                      </a:lnTo>
                      <a:lnTo>
                        <a:pt x="271" y="19"/>
                      </a:lnTo>
                      <a:lnTo>
                        <a:pt x="271" y="16"/>
                      </a:lnTo>
                      <a:lnTo>
                        <a:pt x="268" y="16"/>
                      </a:lnTo>
                      <a:lnTo>
                        <a:pt x="268" y="15"/>
                      </a:lnTo>
                      <a:lnTo>
                        <a:pt x="266" y="15"/>
                      </a:lnTo>
                      <a:lnTo>
                        <a:pt x="264" y="19"/>
                      </a:lnTo>
                      <a:lnTo>
                        <a:pt x="263" y="19"/>
                      </a:lnTo>
                      <a:lnTo>
                        <a:pt x="264" y="16"/>
                      </a:lnTo>
                      <a:lnTo>
                        <a:pt x="262" y="16"/>
                      </a:lnTo>
                      <a:lnTo>
                        <a:pt x="261" y="18"/>
                      </a:lnTo>
                      <a:lnTo>
                        <a:pt x="260" y="18"/>
                      </a:lnTo>
                      <a:lnTo>
                        <a:pt x="259" y="16"/>
                      </a:lnTo>
                      <a:lnTo>
                        <a:pt x="261" y="15"/>
                      </a:lnTo>
                      <a:lnTo>
                        <a:pt x="261" y="13"/>
                      </a:lnTo>
                      <a:lnTo>
                        <a:pt x="258" y="11"/>
                      </a:lnTo>
                      <a:lnTo>
                        <a:pt x="256" y="10"/>
                      </a:lnTo>
                      <a:lnTo>
                        <a:pt x="254" y="12"/>
                      </a:lnTo>
                      <a:lnTo>
                        <a:pt x="254" y="16"/>
                      </a:lnTo>
                      <a:lnTo>
                        <a:pt x="252" y="17"/>
                      </a:lnTo>
                      <a:lnTo>
                        <a:pt x="252" y="19"/>
                      </a:lnTo>
                      <a:lnTo>
                        <a:pt x="254" y="24"/>
                      </a:lnTo>
                      <a:lnTo>
                        <a:pt x="253" y="26"/>
                      </a:lnTo>
                      <a:lnTo>
                        <a:pt x="252" y="27"/>
                      </a:lnTo>
                      <a:lnTo>
                        <a:pt x="250" y="25"/>
                      </a:lnTo>
                      <a:lnTo>
                        <a:pt x="249" y="24"/>
                      </a:lnTo>
                      <a:lnTo>
                        <a:pt x="248" y="26"/>
                      </a:lnTo>
                      <a:lnTo>
                        <a:pt x="246" y="25"/>
                      </a:lnTo>
                      <a:lnTo>
                        <a:pt x="243" y="27"/>
                      </a:lnTo>
                      <a:lnTo>
                        <a:pt x="245" y="23"/>
                      </a:lnTo>
                      <a:lnTo>
                        <a:pt x="247" y="22"/>
                      </a:lnTo>
                      <a:lnTo>
                        <a:pt x="249" y="19"/>
                      </a:lnTo>
                      <a:lnTo>
                        <a:pt x="248" y="17"/>
                      </a:lnTo>
                      <a:lnTo>
                        <a:pt x="247" y="17"/>
                      </a:lnTo>
                      <a:lnTo>
                        <a:pt x="244" y="20"/>
                      </a:lnTo>
                      <a:lnTo>
                        <a:pt x="243" y="19"/>
                      </a:lnTo>
                      <a:lnTo>
                        <a:pt x="243" y="17"/>
                      </a:lnTo>
                      <a:lnTo>
                        <a:pt x="245" y="16"/>
                      </a:lnTo>
                      <a:lnTo>
                        <a:pt x="245" y="14"/>
                      </a:lnTo>
                      <a:lnTo>
                        <a:pt x="243" y="13"/>
                      </a:lnTo>
                      <a:lnTo>
                        <a:pt x="243" y="13"/>
                      </a:lnTo>
                      <a:lnTo>
                        <a:pt x="244" y="12"/>
                      </a:lnTo>
                      <a:lnTo>
                        <a:pt x="245" y="13"/>
                      </a:lnTo>
                      <a:lnTo>
                        <a:pt x="248" y="13"/>
                      </a:lnTo>
                      <a:lnTo>
                        <a:pt x="250" y="7"/>
                      </a:lnTo>
                      <a:lnTo>
                        <a:pt x="250" y="5"/>
                      </a:lnTo>
                      <a:lnTo>
                        <a:pt x="247" y="6"/>
                      </a:lnTo>
                      <a:lnTo>
                        <a:pt x="245" y="5"/>
                      </a:lnTo>
                      <a:lnTo>
                        <a:pt x="246" y="3"/>
                      </a:lnTo>
                      <a:lnTo>
                        <a:pt x="245" y="0"/>
                      </a:lnTo>
                      <a:lnTo>
                        <a:pt x="243" y="3"/>
                      </a:lnTo>
                      <a:lnTo>
                        <a:pt x="242" y="2"/>
                      </a:lnTo>
                      <a:lnTo>
                        <a:pt x="240" y="0"/>
                      </a:lnTo>
                      <a:lnTo>
                        <a:pt x="238" y="3"/>
                      </a:lnTo>
                      <a:lnTo>
                        <a:pt x="238" y="4"/>
                      </a:lnTo>
                      <a:lnTo>
                        <a:pt x="240" y="7"/>
                      </a:lnTo>
                      <a:lnTo>
                        <a:pt x="239" y="9"/>
                      </a:lnTo>
                      <a:lnTo>
                        <a:pt x="238" y="9"/>
                      </a:lnTo>
                      <a:lnTo>
                        <a:pt x="236" y="6"/>
                      </a:lnTo>
                      <a:lnTo>
                        <a:pt x="234" y="7"/>
                      </a:lnTo>
                      <a:lnTo>
                        <a:pt x="233" y="9"/>
                      </a:lnTo>
                      <a:lnTo>
                        <a:pt x="234" y="11"/>
                      </a:lnTo>
                      <a:lnTo>
                        <a:pt x="236" y="11"/>
                      </a:lnTo>
                      <a:lnTo>
                        <a:pt x="237" y="12"/>
                      </a:lnTo>
                      <a:lnTo>
                        <a:pt x="237" y="13"/>
                      </a:lnTo>
                      <a:lnTo>
                        <a:pt x="236" y="14"/>
                      </a:lnTo>
                      <a:lnTo>
                        <a:pt x="236" y="17"/>
                      </a:lnTo>
                      <a:lnTo>
                        <a:pt x="233" y="18"/>
                      </a:lnTo>
                      <a:lnTo>
                        <a:pt x="233" y="20"/>
                      </a:lnTo>
                      <a:lnTo>
                        <a:pt x="234" y="21"/>
                      </a:lnTo>
                      <a:lnTo>
                        <a:pt x="233" y="23"/>
                      </a:lnTo>
                      <a:lnTo>
                        <a:pt x="233" y="26"/>
                      </a:lnTo>
                      <a:lnTo>
                        <a:pt x="233" y="27"/>
                      </a:lnTo>
                      <a:lnTo>
                        <a:pt x="231" y="25"/>
                      </a:lnTo>
                      <a:lnTo>
                        <a:pt x="229" y="27"/>
                      </a:lnTo>
                      <a:lnTo>
                        <a:pt x="229" y="28"/>
                      </a:lnTo>
                      <a:lnTo>
                        <a:pt x="227" y="30"/>
                      </a:lnTo>
                      <a:lnTo>
                        <a:pt x="227" y="27"/>
                      </a:lnTo>
                      <a:lnTo>
                        <a:pt x="229" y="20"/>
                      </a:lnTo>
                      <a:lnTo>
                        <a:pt x="227" y="20"/>
                      </a:lnTo>
                      <a:lnTo>
                        <a:pt x="227" y="18"/>
                      </a:lnTo>
                      <a:lnTo>
                        <a:pt x="229" y="16"/>
                      </a:lnTo>
                      <a:lnTo>
                        <a:pt x="229" y="11"/>
                      </a:lnTo>
                      <a:lnTo>
                        <a:pt x="228" y="9"/>
                      </a:lnTo>
                      <a:lnTo>
                        <a:pt x="226" y="9"/>
                      </a:lnTo>
                      <a:lnTo>
                        <a:pt x="223" y="16"/>
                      </a:lnTo>
                      <a:lnTo>
                        <a:pt x="223" y="20"/>
                      </a:lnTo>
                      <a:lnTo>
                        <a:pt x="219" y="26"/>
                      </a:lnTo>
                      <a:lnTo>
                        <a:pt x="219" y="30"/>
                      </a:lnTo>
                      <a:lnTo>
                        <a:pt x="219" y="32"/>
                      </a:lnTo>
                      <a:lnTo>
                        <a:pt x="219" y="35"/>
                      </a:lnTo>
                      <a:lnTo>
                        <a:pt x="216" y="40"/>
                      </a:lnTo>
                      <a:lnTo>
                        <a:pt x="213" y="41"/>
                      </a:lnTo>
                      <a:lnTo>
                        <a:pt x="213" y="38"/>
                      </a:lnTo>
                      <a:lnTo>
                        <a:pt x="212" y="36"/>
                      </a:lnTo>
                      <a:lnTo>
                        <a:pt x="215" y="32"/>
                      </a:lnTo>
                      <a:lnTo>
                        <a:pt x="215" y="29"/>
                      </a:lnTo>
                      <a:lnTo>
                        <a:pt x="216" y="27"/>
                      </a:lnTo>
                      <a:lnTo>
                        <a:pt x="215" y="23"/>
                      </a:lnTo>
                      <a:lnTo>
                        <a:pt x="219" y="18"/>
                      </a:lnTo>
                      <a:lnTo>
                        <a:pt x="219" y="15"/>
                      </a:lnTo>
                      <a:lnTo>
                        <a:pt x="220" y="14"/>
                      </a:lnTo>
                      <a:lnTo>
                        <a:pt x="219" y="13"/>
                      </a:lnTo>
                      <a:lnTo>
                        <a:pt x="217" y="12"/>
                      </a:lnTo>
                      <a:lnTo>
                        <a:pt x="215" y="9"/>
                      </a:lnTo>
                      <a:lnTo>
                        <a:pt x="214" y="10"/>
                      </a:lnTo>
                      <a:lnTo>
                        <a:pt x="215" y="13"/>
                      </a:lnTo>
                      <a:lnTo>
                        <a:pt x="212" y="15"/>
                      </a:lnTo>
                      <a:lnTo>
                        <a:pt x="212" y="12"/>
                      </a:lnTo>
                      <a:lnTo>
                        <a:pt x="211" y="10"/>
                      </a:lnTo>
                      <a:lnTo>
                        <a:pt x="209" y="9"/>
                      </a:lnTo>
                      <a:lnTo>
                        <a:pt x="207" y="10"/>
                      </a:lnTo>
                      <a:lnTo>
                        <a:pt x="207" y="15"/>
                      </a:lnTo>
                      <a:lnTo>
                        <a:pt x="206" y="16"/>
                      </a:lnTo>
                      <a:lnTo>
                        <a:pt x="205" y="15"/>
                      </a:lnTo>
                      <a:lnTo>
                        <a:pt x="204" y="13"/>
                      </a:lnTo>
                      <a:lnTo>
                        <a:pt x="202" y="15"/>
                      </a:lnTo>
                      <a:lnTo>
                        <a:pt x="203" y="16"/>
                      </a:lnTo>
                      <a:lnTo>
                        <a:pt x="206" y="19"/>
                      </a:lnTo>
                      <a:lnTo>
                        <a:pt x="207" y="22"/>
                      </a:lnTo>
                      <a:lnTo>
                        <a:pt x="206" y="23"/>
                      </a:lnTo>
                      <a:lnTo>
                        <a:pt x="205" y="21"/>
                      </a:lnTo>
                      <a:lnTo>
                        <a:pt x="203" y="23"/>
                      </a:lnTo>
                      <a:lnTo>
                        <a:pt x="203" y="25"/>
                      </a:lnTo>
                      <a:lnTo>
                        <a:pt x="204" y="26"/>
                      </a:lnTo>
                      <a:lnTo>
                        <a:pt x="202" y="27"/>
                      </a:lnTo>
                      <a:lnTo>
                        <a:pt x="200" y="25"/>
                      </a:lnTo>
                      <a:lnTo>
                        <a:pt x="199" y="25"/>
                      </a:lnTo>
                      <a:lnTo>
                        <a:pt x="198" y="29"/>
                      </a:lnTo>
                      <a:lnTo>
                        <a:pt x="195" y="30"/>
                      </a:lnTo>
                      <a:lnTo>
                        <a:pt x="195" y="31"/>
                      </a:lnTo>
                      <a:lnTo>
                        <a:pt x="197" y="32"/>
                      </a:lnTo>
                      <a:lnTo>
                        <a:pt x="194" y="34"/>
                      </a:lnTo>
                      <a:lnTo>
                        <a:pt x="194" y="37"/>
                      </a:lnTo>
                      <a:lnTo>
                        <a:pt x="195" y="39"/>
                      </a:lnTo>
                      <a:lnTo>
                        <a:pt x="194" y="41"/>
                      </a:lnTo>
                      <a:lnTo>
                        <a:pt x="196" y="42"/>
                      </a:lnTo>
                      <a:lnTo>
                        <a:pt x="197" y="44"/>
                      </a:lnTo>
                      <a:lnTo>
                        <a:pt x="196" y="45"/>
                      </a:lnTo>
                      <a:lnTo>
                        <a:pt x="192" y="44"/>
                      </a:lnTo>
                      <a:lnTo>
                        <a:pt x="191" y="40"/>
                      </a:lnTo>
                      <a:lnTo>
                        <a:pt x="190" y="40"/>
                      </a:lnTo>
                      <a:lnTo>
                        <a:pt x="191" y="37"/>
                      </a:lnTo>
                      <a:lnTo>
                        <a:pt x="189" y="37"/>
                      </a:lnTo>
                      <a:lnTo>
                        <a:pt x="187" y="37"/>
                      </a:lnTo>
                      <a:lnTo>
                        <a:pt x="184" y="37"/>
                      </a:lnTo>
                      <a:lnTo>
                        <a:pt x="180" y="32"/>
                      </a:lnTo>
                      <a:lnTo>
                        <a:pt x="178" y="32"/>
                      </a:lnTo>
                      <a:lnTo>
                        <a:pt x="177" y="34"/>
                      </a:lnTo>
                      <a:lnTo>
                        <a:pt x="176" y="32"/>
                      </a:lnTo>
                      <a:lnTo>
                        <a:pt x="174" y="34"/>
                      </a:lnTo>
                      <a:lnTo>
                        <a:pt x="171" y="35"/>
                      </a:lnTo>
                      <a:lnTo>
                        <a:pt x="171" y="37"/>
                      </a:lnTo>
                      <a:lnTo>
                        <a:pt x="174" y="40"/>
                      </a:lnTo>
                      <a:lnTo>
                        <a:pt x="176" y="40"/>
                      </a:lnTo>
                      <a:lnTo>
                        <a:pt x="178" y="43"/>
                      </a:lnTo>
                      <a:lnTo>
                        <a:pt x="181" y="43"/>
                      </a:lnTo>
                      <a:lnTo>
                        <a:pt x="179" y="46"/>
                      </a:lnTo>
                      <a:lnTo>
                        <a:pt x="179" y="49"/>
                      </a:lnTo>
                      <a:lnTo>
                        <a:pt x="181" y="52"/>
                      </a:lnTo>
                      <a:lnTo>
                        <a:pt x="181" y="54"/>
                      </a:lnTo>
                      <a:lnTo>
                        <a:pt x="179" y="53"/>
                      </a:lnTo>
                      <a:lnTo>
                        <a:pt x="178" y="49"/>
                      </a:lnTo>
                      <a:lnTo>
                        <a:pt x="175" y="48"/>
                      </a:lnTo>
                      <a:lnTo>
                        <a:pt x="174" y="46"/>
                      </a:lnTo>
                      <a:lnTo>
                        <a:pt x="173" y="49"/>
                      </a:lnTo>
                      <a:lnTo>
                        <a:pt x="171" y="51"/>
                      </a:lnTo>
                      <a:lnTo>
                        <a:pt x="171" y="47"/>
                      </a:lnTo>
                      <a:lnTo>
                        <a:pt x="168" y="49"/>
                      </a:lnTo>
                      <a:lnTo>
                        <a:pt x="168" y="51"/>
                      </a:lnTo>
                      <a:lnTo>
                        <a:pt x="166" y="53"/>
                      </a:lnTo>
                      <a:lnTo>
                        <a:pt x="166" y="56"/>
                      </a:lnTo>
                      <a:lnTo>
                        <a:pt x="169" y="58"/>
                      </a:lnTo>
                      <a:lnTo>
                        <a:pt x="170" y="61"/>
                      </a:lnTo>
                      <a:lnTo>
                        <a:pt x="167" y="60"/>
                      </a:lnTo>
                      <a:lnTo>
                        <a:pt x="167" y="59"/>
                      </a:lnTo>
                      <a:lnTo>
                        <a:pt x="164" y="62"/>
                      </a:lnTo>
                      <a:lnTo>
                        <a:pt x="164" y="65"/>
                      </a:lnTo>
                      <a:lnTo>
                        <a:pt x="161" y="68"/>
                      </a:lnTo>
                      <a:lnTo>
                        <a:pt x="160" y="66"/>
                      </a:lnTo>
                      <a:lnTo>
                        <a:pt x="163" y="65"/>
                      </a:lnTo>
                      <a:lnTo>
                        <a:pt x="162" y="61"/>
                      </a:lnTo>
                      <a:lnTo>
                        <a:pt x="164" y="57"/>
                      </a:lnTo>
                      <a:lnTo>
                        <a:pt x="163" y="47"/>
                      </a:lnTo>
                      <a:lnTo>
                        <a:pt x="160" y="49"/>
                      </a:lnTo>
                      <a:lnTo>
                        <a:pt x="157" y="55"/>
                      </a:lnTo>
                      <a:lnTo>
                        <a:pt x="157" y="59"/>
                      </a:lnTo>
                      <a:lnTo>
                        <a:pt x="158" y="61"/>
                      </a:lnTo>
                      <a:lnTo>
                        <a:pt x="156" y="65"/>
                      </a:lnTo>
                      <a:lnTo>
                        <a:pt x="155" y="61"/>
                      </a:lnTo>
                      <a:lnTo>
                        <a:pt x="157" y="58"/>
                      </a:lnTo>
                      <a:lnTo>
                        <a:pt x="156" y="53"/>
                      </a:lnTo>
                      <a:lnTo>
                        <a:pt x="154" y="53"/>
                      </a:lnTo>
                      <a:lnTo>
                        <a:pt x="152" y="54"/>
                      </a:lnTo>
                      <a:lnTo>
                        <a:pt x="150" y="59"/>
                      </a:lnTo>
                      <a:lnTo>
                        <a:pt x="151" y="62"/>
                      </a:lnTo>
                      <a:lnTo>
                        <a:pt x="151" y="65"/>
                      </a:lnTo>
                      <a:lnTo>
                        <a:pt x="154" y="68"/>
                      </a:lnTo>
                      <a:lnTo>
                        <a:pt x="156" y="71"/>
                      </a:lnTo>
                      <a:lnTo>
                        <a:pt x="154" y="75"/>
                      </a:lnTo>
                      <a:lnTo>
                        <a:pt x="153" y="70"/>
                      </a:lnTo>
                      <a:lnTo>
                        <a:pt x="150" y="68"/>
                      </a:lnTo>
                      <a:lnTo>
                        <a:pt x="148" y="62"/>
                      </a:lnTo>
                      <a:lnTo>
                        <a:pt x="147" y="61"/>
                      </a:lnTo>
                      <a:lnTo>
                        <a:pt x="143" y="63"/>
                      </a:lnTo>
                      <a:lnTo>
                        <a:pt x="143" y="65"/>
                      </a:lnTo>
                      <a:lnTo>
                        <a:pt x="147" y="68"/>
                      </a:lnTo>
                      <a:lnTo>
                        <a:pt x="149" y="69"/>
                      </a:lnTo>
                      <a:lnTo>
                        <a:pt x="150" y="70"/>
                      </a:lnTo>
                      <a:lnTo>
                        <a:pt x="147" y="70"/>
                      </a:lnTo>
                      <a:lnTo>
                        <a:pt x="145" y="71"/>
                      </a:lnTo>
                      <a:lnTo>
                        <a:pt x="146" y="74"/>
                      </a:lnTo>
                      <a:lnTo>
                        <a:pt x="143" y="72"/>
                      </a:lnTo>
                      <a:lnTo>
                        <a:pt x="143" y="68"/>
                      </a:lnTo>
                      <a:lnTo>
                        <a:pt x="142" y="67"/>
                      </a:lnTo>
                      <a:lnTo>
                        <a:pt x="142" y="65"/>
                      </a:lnTo>
                      <a:lnTo>
                        <a:pt x="140" y="66"/>
                      </a:lnTo>
                      <a:lnTo>
                        <a:pt x="139" y="70"/>
                      </a:lnTo>
                      <a:lnTo>
                        <a:pt x="140" y="72"/>
                      </a:lnTo>
                      <a:lnTo>
                        <a:pt x="140" y="75"/>
                      </a:lnTo>
                      <a:lnTo>
                        <a:pt x="138" y="75"/>
                      </a:lnTo>
                      <a:lnTo>
                        <a:pt x="136" y="75"/>
                      </a:lnTo>
                      <a:lnTo>
                        <a:pt x="133" y="78"/>
                      </a:lnTo>
                      <a:lnTo>
                        <a:pt x="134" y="79"/>
                      </a:lnTo>
                      <a:lnTo>
                        <a:pt x="136" y="79"/>
                      </a:lnTo>
                      <a:lnTo>
                        <a:pt x="137" y="82"/>
                      </a:lnTo>
                      <a:lnTo>
                        <a:pt x="135" y="82"/>
                      </a:lnTo>
                      <a:lnTo>
                        <a:pt x="133" y="83"/>
                      </a:lnTo>
                      <a:lnTo>
                        <a:pt x="135" y="85"/>
                      </a:lnTo>
                      <a:lnTo>
                        <a:pt x="134" y="86"/>
                      </a:lnTo>
                      <a:lnTo>
                        <a:pt x="132" y="86"/>
                      </a:lnTo>
                      <a:lnTo>
                        <a:pt x="132" y="88"/>
                      </a:lnTo>
                      <a:lnTo>
                        <a:pt x="133" y="89"/>
                      </a:lnTo>
                      <a:lnTo>
                        <a:pt x="131" y="89"/>
                      </a:lnTo>
                      <a:lnTo>
                        <a:pt x="130" y="87"/>
                      </a:lnTo>
                      <a:lnTo>
                        <a:pt x="128" y="88"/>
                      </a:lnTo>
                      <a:lnTo>
                        <a:pt x="126" y="91"/>
                      </a:lnTo>
                      <a:lnTo>
                        <a:pt x="127" y="92"/>
                      </a:lnTo>
                      <a:lnTo>
                        <a:pt x="126" y="93"/>
                      </a:lnTo>
                      <a:lnTo>
                        <a:pt x="123" y="93"/>
                      </a:lnTo>
                      <a:lnTo>
                        <a:pt x="122" y="96"/>
                      </a:lnTo>
                      <a:lnTo>
                        <a:pt x="124" y="98"/>
                      </a:lnTo>
                      <a:lnTo>
                        <a:pt x="130" y="96"/>
                      </a:lnTo>
                      <a:lnTo>
                        <a:pt x="132" y="96"/>
                      </a:lnTo>
                      <a:lnTo>
                        <a:pt x="134" y="95"/>
                      </a:lnTo>
                      <a:lnTo>
                        <a:pt x="136" y="95"/>
                      </a:lnTo>
                      <a:lnTo>
                        <a:pt x="136" y="97"/>
                      </a:lnTo>
                      <a:lnTo>
                        <a:pt x="134" y="99"/>
                      </a:lnTo>
                      <a:lnTo>
                        <a:pt x="133" y="104"/>
                      </a:lnTo>
                      <a:lnTo>
                        <a:pt x="133" y="105"/>
                      </a:lnTo>
                      <a:lnTo>
                        <a:pt x="132" y="103"/>
                      </a:lnTo>
                      <a:lnTo>
                        <a:pt x="132" y="101"/>
                      </a:lnTo>
                      <a:lnTo>
                        <a:pt x="129" y="102"/>
                      </a:lnTo>
                      <a:lnTo>
                        <a:pt x="128" y="100"/>
                      </a:lnTo>
                      <a:lnTo>
                        <a:pt x="126" y="100"/>
                      </a:lnTo>
                      <a:lnTo>
                        <a:pt x="126" y="102"/>
                      </a:lnTo>
                      <a:lnTo>
                        <a:pt x="126" y="103"/>
                      </a:lnTo>
                      <a:lnTo>
                        <a:pt x="123" y="102"/>
                      </a:lnTo>
                      <a:lnTo>
                        <a:pt x="122" y="103"/>
                      </a:lnTo>
                      <a:lnTo>
                        <a:pt x="124" y="104"/>
                      </a:lnTo>
                      <a:lnTo>
                        <a:pt x="125" y="106"/>
                      </a:lnTo>
                      <a:lnTo>
                        <a:pt x="123" y="107"/>
                      </a:lnTo>
                      <a:lnTo>
                        <a:pt x="122" y="109"/>
                      </a:lnTo>
                      <a:lnTo>
                        <a:pt x="123" y="111"/>
                      </a:lnTo>
                      <a:lnTo>
                        <a:pt x="122" y="113"/>
                      </a:lnTo>
                      <a:lnTo>
                        <a:pt x="121" y="110"/>
                      </a:lnTo>
                      <a:lnTo>
                        <a:pt x="122" y="107"/>
                      </a:lnTo>
                      <a:lnTo>
                        <a:pt x="119" y="105"/>
                      </a:lnTo>
                      <a:lnTo>
                        <a:pt x="118" y="107"/>
                      </a:lnTo>
                      <a:lnTo>
                        <a:pt x="115" y="108"/>
                      </a:lnTo>
                      <a:lnTo>
                        <a:pt x="115" y="106"/>
                      </a:lnTo>
                      <a:lnTo>
                        <a:pt x="115" y="104"/>
                      </a:lnTo>
                      <a:lnTo>
                        <a:pt x="114" y="104"/>
                      </a:lnTo>
                      <a:lnTo>
                        <a:pt x="112" y="107"/>
                      </a:lnTo>
                      <a:lnTo>
                        <a:pt x="113" y="109"/>
                      </a:lnTo>
                      <a:lnTo>
                        <a:pt x="116" y="109"/>
                      </a:lnTo>
                      <a:lnTo>
                        <a:pt x="119" y="111"/>
                      </a:lnTo>
                      <a:lnTo>
                        <a:pt x="118" y="113"/>
                      </a:lnTo>
                      <a:lnTo>
                        <a:pt x="112" y="114"/>
                      </a:lnTo>
                      <a:lnTo>
                        <a:pt x="112" y="113"/>
                      </a:lnTo>
                      <a:lnTo>
                        <a:pt x="109" y="113"/>
                      </a:lnTo>
                      <a:lnTo>
                        <a:pt x="108" y="116"/>
                      </a:lnTo>
                      <a:lnTo>
                        <a:pt x="110" y="119"/>
                      </a:lnTo>
                      <a:lnTo>
                        <a:pt x="108" y="121"/>
                      </a:lnTo>
                      <a:lnTo>
                        <a:pt x="110" y="121"/>
                      </a:lnTo>
                      <a:lnTo>
                        <a:pt x="112" y="117"/>
                      </a:lnTo>
                      <a:lnTo>
                        <a:pt x="115" y="117"/>
                      </a:lnTo>
                      <a:lnTo>
                        <a:pt x="116" y="120"/>
                      </a:lnTo>
                      <a:lnTo>
                        <a:pt x="112" y="120"/>
                      </a:lnTo>
                      <a:lnTo>
                        <a:pt x="112" y="123"/>
                      </a:lnTo>
                      <a:lnTo>
                        <a:pt x="113" y="126"/>
                      </a:lnTo>
                      <a:lnTo>
                        <a:pt x="116" y="128"/>
                      </a:lnTo>
                      <a:lnTo>
                        <a:pt x="116" y="130"/>
                      </a:lnTo>
                      <a:lnTo>
                        <a:pt x="114" y="129"/>
                      </a:lnTo>
                      <a:lnTo>
                        <a:pt x="112" y="129"/>
                      </a:lnTo>
                      <a:lnTo>
                        <a:pt x="110" y="126"/>
                      </a:lnTo>
                      <a:lnTo>
                        <a:pt x="109" y="126"/>
                      </a:lnTo>
                      <a:lnTo>
                        <a:pt x="108" y="128"/>
                      </a:lnTo>
                      <a:lnTo>
                        <a:pt x="109" y="130"/>
                      </a:lnTo>
                      <a:lnTo>
                        <a:pt x="107" y="130"/>
                      </a:lnTo>
                      <a:lnTo>
                        <a:pt x="105" y="132"/>
                      </a:lnTo>
                      <a:lnTo>
                        <a:pt x="105" y="134"/>
                      </a:lnTo>
                      <a:lnTo>
                        <a:pt x="107" y="136"/>
                      </a:lnTo>
                      <a:lnTo>
                        <a:pt x="109" y="134"/>
                      </a:lnTo>
                      <a:lnTo>
                        <a:pt x="111" y="136"/>
                      </a:lnTo>
                      <a:lnTo>
                        <a:pt x="113" y="135"/>
                      </a:lnTo>
                      <a:lnTo>
                        <a:pt x="114" y="137"/>
                      </a:lnTo>
                      <a:lnTo>
                        <a:pt x="115" y="139"/>
                      </a:lnTo>
                      <a:lnTo>
                        <a:pt x="115" y="141"/>
                      </a:lnTo>
                      <a:lnTo>
                        <a:pt x="112" y="137"/>
                      </a:lnTo>
                      <a:lnTo>
                        <a:pt x="109" y="137"/>
                      </a:lnTo>
                      <a:lnTo>
                        <a:pt x="108" y="139"/>
                      </a:lnTo>
                      <a:lnTo>
                        <a:pt x="104" y="140"/>
                      </a:lnTo>
                      <a:lnTo>
                        <a:pt x="104" y="142"/>
                      </a:lnTo>
                      <a:lnTo>
                        <a:pt x="101" y="144"/>
                      </a:lnTo>
                      <a:lnTo>
                        <a:pt x="101" y="143"/>
                      </a:lnTo>
                      <a:lnTo>
                        <a:pt x="97" y="144"/>
                      </a:lnTo>
                      <a:lnTo>
                        <a:pt x="95" y="145"/>
                      </a:lnTo>
                      <a:lnTo>
                        <a:pt x="94" y="147"/>
                      </a:lnTo>
                      <a:lnTo>
                        <a:pt x="97" y="147"/>
                      </a:lnTo>
                      <a:lnTo>
                        <a:pt x="98" y="150"/>
                      </a:lnTo>
                      <a:lnTo>
                        <a:pt x="97" y="151"/>
                      </a:lnTo>
                      <a:lnTo>
                        <a:pt x="95" y="150"/>
                      </a:lnTo>
                      <a:lnTo>
                        <a:pt x="94" y="151"/>
                      </a:lnTo>
                      <a:lnTo>
                        <a:pt x="97" y="153"/>
                      </a:lnTo>
                      <a:lnTo>
                        <a:pt x="96" y="154"/>
                      </a:lnTo>
                      <a:lnTo>
                        <a:pt x="93" y="154"/>
                      </a:lnTo>
                      <a:lnTo>
                        <a:pt x="93" y="153"/>
                      </a:lnTo>
                      <a:lnTo>
                        <a:pt x="92" y="154"/>
                      </a:lnTo>
                      <a:lnTo>
                        <a:pt x="94" y="155"/>
                      </a:lnTo>
                      <a:lnTo>
                        <a:pt x="93" y="157"/>
                      </a:lnTo>
                      <a:lnTo>
                        <a:pt x="93" y="158"/>
                      </a:lnTo>
                      <a:lnTo>
                        <a:pt x="94" y="158"/>
                      </a:lnTo>
                      <a:lnTo>
                        <a:pt x="93" y="160"/>
                      </a:lnTo>
                      <a:lnTo>
                        <a:pt x="91" y="160"/>
                      </a:lnTo>
                      <a:lnTo>
                        <a:pt x="91" y="159"/>
                      </a:lnTo>
                      <a:lnTo>
                        <a:pt x="91" y="161"/>
                      </a:lnTo>
                      <a:lnTo>
                        <a:pt x="90" y="163"/>
                      </a:lnTo>
                      <a:lnTo>
                        <a:pt x="91" y="164"/>
                      </a:lnTo>
                      <a:lnTo>
                        <a:pt x="94" y="165"/>
                      </a:lnTo>
                      <a:lnTo>
                        <a:pt x="95" y="167"/>
                      </a:lnTo>
                      <a:lnTo>
                        <a:pt x="97" y="168"/>
                      </a:lnTo>
                      <a:lnTo>
                        <a:pt x="99" y="166"/>
                      </a:lnTo>
                      <a:lnTo>
                        <a:pt x="97" y="168"/>
                      </a:lnTo>
                      <a:lnTo>
                        <a:pt x="97" y="170"/>
                      </a:lnTo>
                      <a:lnTo>
                        <a:pt x="94" y="170"/>
                      </a:lnTo>
                      <a:lnTo>
                        <a:pt x="94" y="168"/>
                      </a:lnTo>
                      <a:lnTo>
                        <a:pt x="90" y="168"/>
                      </a:lnTo>
                      <a:lnTo>
                        <a:pt x="88" y="172"/>
                      </a:lnTo>
                      <a:lnTo>
                        <a:pt x="88" y="172"/>
                      </a:lnTo>
                      <a:lnTo>
                        <a:pt x="91" y="173"/>
                      </a:lnTo>
                      <a:lnTo>
                        <a:pt x="91" y="175"/>
                      </a:lnTo>
                      <a:lnTo>
                        <a:pt x="92" y="176"/>
                      </a:lnTo>
                      <a:lnTo>
                        <a:pt x="92" y="179"/>
                      </a:lnTo>
                      <a:lnTo>
                        <a:pt x="91" y="177"/>
                      </a:lnTo>
                      <a:lnTo>
                        <a:pt x="90" y="177"/>
                      </a:lnTo>
                      <a:lnTo>
                        <a:pt x="88" y="179"/>
                      </a:lnTo>
                      <a:lnTo>
                        <a:pt x="88" y="181"/>
                      </a:lnTo>
                      <a:lnTo>
                        <a:pt x="88" y="182"/>
                      </a:lnTo>
                      <a:lnTo>
                        <a:pt x="89" y="183"/>
                      </a:lnTo>
                      <a:lnTo>
                        <a:pt x="89" y="185"/>
                      </a:lnTo>
                      <a:lnTo>
                        <a:pt x="88" y="185"/>
                      </a:lnTo>
                      <a:lnTo>
                        <a:pt x="87" y="184"/>
                      </a:lnTo>
                      <a:lnTo>
                        <a:pt x="85" y="185"/>
                      </a:lnTo>
                      <a:lnTo>
                        <a:pt x="86" y="188"/>
                      </a:lnTo>
                      <a:lnTo>
                        <a:pt x="88" y="189"/>
                      </a:lnTo>
                      <a:lnTo>
                        <a:pt x="88" y="189"/>
                      </a:lnTo>
                      <a:lnTo>
                        <a:pt x="88" y="192"/>
                      </a:lnTo>
                      <a:lnTo>
                        <a:pt x="85" y="189"/>
                      </a:lnTo>
                      <a:lnTo>
                        <a:pt x="84" y="190"/>
                      </a:lnTo>
                      <a:lnTo>
                        <a:pt x="84" y="192"/>
                      </a:lnTo>
                      <a:lnTo>
                        <a:pt x="84" y="193"/>
                      </a:lnTo>
                      <a:lnTo>
                        <a:pt x="84" y="196"/>
                      </a:lnTo>
                      <a:lnTo>
                        <a:pt x="85" y="199"/>
                      </a:lnTo>
                      <a:lnTo>
                        <a:pt x="88" y="199"/>
                      </a:lnTo>
                      <a:lnTo>
                        <a:pt x="88" y="196"/>
                      </a:lnTo>
                      <a:lnTo>
                        <a:pt x="90" y="196"/>
                      </a:lnTo>
                      <a:lnTo>
                        <a:pt x="88" y="200"/>
                      </a:lnTo>
                      <a:lnTo>
                        <a:pt x="87" y="200"/>
                      </a:lnTo>
                      <a:lnTo>
                        <a:pt x="84" y="203"/>
                      </a:lnTo>
                      <a:lnTo>
                        <a:pt x="82" y="203"/>
                      </a:lnTo>
                      <a:lnTo>
                        <a:pt x="81" y="204"/>
                      </a:lnTo>
                      <a:lnTo>
                        <a:pt x="81" y="206"/>
                      </a:lnTo>
                      <a:lnTo>
                        <a:pt x="78" y="207"/>
                      </a:lnTo>
                      <a:lnTo>
                        <a:pt x="77" y="209"/>
                      </a:lnTo>
                      <a:lnTo>
                        <a:pt x="78" y="210"/>
                      </a:lnTo>
                      <a:lnTo>
                        <a:pt x="77" y="211"/>
                      </a:lnTo>
                      <a:lnTo>
                        <a:pt x="74" y="212"/>
                      </a:lnTo>
                      <a:lnTo>
                        <a:pt x="73" y="214"/>
                      </a:lnTo>
                      <a:lnTo>
                        <a:pt x="73" y="216"/>
                      </a:lnTo>
                      <a:lnTo>
                        <a:pt x="76" y="216"/>
                      </a:lnTo>
                      <a:lnTo>
                        <a:pt x="74" y="218"/>
                      </a:lnTo>
                      <a:lnTo>
                        <a:pt x="73" y="221"/>
                      </a:lnTo>
                      <a:lnTo>
                        <a:pt x="70" y="221"/>
                      </a:lnTo>
                      <a:lnTo>
                        <a:pt x="70" y="219"/>
                      </a:lnTo>
                      <a:lnTo>
                        <a:pt x="68" y="217"/>
                      </a:lnTo>
                      <a:lnTo>
                        <a:pt x="67" y="219"/>
                      </a:lnTo>
                      <a:lnTo>
                        <a:pt x="66" y="219"/>
                      </a:lnTo>
                      <a:lnTo>
                        <a:pt x="67" y="221"/>
                      </a:lnTo>
                      <a:lnTo>
                        <a:pt x="65" y="223"/>
                      </a:lnTo>
                      <a:lnTo>
                        <a:pt x="65" y="224"/>
                      </a:lnTo>
                      <a:lnTo>
                        <a:pt x="66" y="226"/>
                      </a:lnTo>
                      <a:lnTo>
                        <a:pt x="63" y="226"/>
                      </a:lnTo>
                      <a:lnTo>
                        <a:pt x="61" y="227"/>
                      </a:lnTo>
                      <a:lnTo>
                        <a:pt x="61" y="230"/>
                      </a:lnTo>
                      <a:lnTo>
                        <a:pt x="59" y="232"/>
                      </a:lnTo>
                      <a:lnTo>
                        <a:pt x="59" y="234"/>
                      </a:lnTo>
                      <a:lnTo>
                        <a:pt x="59" y="237"/>
                      </a:lnTo>
                      <a:lnTo>
                        <a:pt x="56" y="239"/>
                      </a:lnTo>
                      <a:lnTo>
                        <a:pt x="54" y="241"/>
                      </a:lnTo>
                      <a:lnTo>
                        <a:pt x="55" y="243"/>
                      </a:lnTo>
                      <a:lnTo>
                        <a:pt x="58" y="241"/>
                      </a:lnTo>
                      <a:lnTo>
                        <a:pt x="60" y="241"/>
                      </a:lnTo>
                      <a:lnTo>
                        <a:pt x="59" y="243"/>
                      </a:lnTo>
                      <a:lnTo>
                        <a:pt x="57" y="244"/>
                      </a:lnTo>
                      <a:lnTo>
                        <a:pt x="57" y="247"/>
                      </a:lnTo>
                      <a:lnTo>
                        <a:pt x="59" y="249"/>
                      </a:lnTo>
                      <a:lnTo>
                        <a:pt x="62" y="248"/>
                      </a:lnTo>
                      <a:lnTo>
                        <a:pt x="65" y="247"/>
                      </a:lnTo>
                      <a:lnTo>
                        <a:pt x="69" y="242"/>
                      </a:lnTo>
                      <a:lnTo>
                        <a:pt x="69" y="240"/>
                      </a:lnTo>
                      <a:lnTo>
                        <a:pt x="67" y="241"/>
                      </a:lnTo>
                      <a:lnTo>
                        <a:pt x="69" y="237"/>
                      </a:lnTo>
                      <a:lnTo>
                        <a:pt x="70" y="234"/>
                      </a:lnTo>
                      <a:lnTo>
                        <a:pt x="70" y="234"/>
                      </a:lnTo>
                      <a:lnTo>
                        <a:pt x="72" y="232"/>
                      </a:lnTo>
                      <a:lnTo>
                        <a:pt x="74" y="233"/>
                      </a:lnTo>
                      <a:lnTo>
                        <a:pt x="76" y="232"/>
                      </a:lnTo>
                      <a:lnTo>
                        <a:pt x="72" y="235"/>
                      </a:lnTo>
                      <a:lnTo>
                        <a:pt x="71" y="237"/>
                      </a:lnTo>
                      <a:lnTo>
                        <a:pt x="75" y="239"/>
                      </a:lnTo>
                      <a:lnTo>
                        <a:pt x="74" y="241"/>
                      </a:lnTo>
                      <a:lnTo>
                        <a:pt x="72" y="241"/>
                      </a:lnTo>
                      <a:lnTo>
                        <a:pt x="68" y="246"/>
                      </a:lnTo>
                      <a:lnTo>
                        <a:pt x="70" y="248"/>
                      </a:lnTo>
                      <a:lnTo>
                        <a:pt x="69" y="250"/>
                      </a:lnTo>
                      <a:lnTo>
                        <a:pt x="70" y="253"/>
                      </a:lnTo>
                      <a:lnTo>
                        <a:pt x="67" y="253"/>
                      </a:lnTo>
                      <a:lnTo>
                        <a:pt x="65" y="251"/>
                      </a:lnTo>
                      <a:lnTo>
                        <a:pt x="62" y="251"/>
                      </a:lnTo>
                      <a:lnTo>
                        <a:pt x="60" y="252"/>
                      </a:lnTo>
                      <a:lnTo>
                        <a:pt x="60" y="255"/>
                      </a:lnTo>
                      <a:lnTo>
                        <a:pt x="58" y="257"/>
                      </a:lnTo>
                      <a:lnTo>
                        <a:pt x="56" y="258"/>
                      </a:lnTo>
                      <a:lnTo>
                        <a:pt x="57" y="256"/>
                      </a:lnTo>
                      <a:lnTo>
                        <a:pt x="59" y="254"/>
                      </a:lnTo>
                      <a:lnTo>
                        <a:pt x="56" y="252"/>
                      </a:lnTo>
                      <a:lnTo>
                        <a:pt x="56" y="249"/>
                      </a:lnTo>
                      <a:lnTo>
                        <a:pt x="55" y="246"/>
                      </a:lnTo>
                      <a:lnTo>
                        <a:pt x="53" y="246"/>
                      </a:lnTo>
                      <a:lnTo>
                        <a:pt x="52" y="248"/>
                      </a:lnTo>
                      <a:lnTo>
                        <a:pt x="49" y="248"/>
                      </a:lnTo>
                      <a:lnTo>
                        <a:pt x="49" y="250"/>
                      </a:lnTo>
                      <a:lnTo>
                        <a:pt x="53" y="250"/>
                      </a:lnTo>
                      <a:lnTo>
                        <a:pt x="49" y="254"/>
                      </a:lnTo>
                      <a:lnTo>
                        <a:pt x="46" y="252"/>
                      </a:lnTo>
                      <a:lnTo>
                        <a:pt x="45" y="253"/>
                      </a:lnTo>
                      <a:lnTo>
                        <a:pt x="42" y="256"/>
                      </a:lnTo>
                      <a:lnTo>
                        <a:pt x="43" y="256"/>
                      </a:lnTo>
                      <a:lnTo>
                        <a:pt x="45" y="255"/>
                      </a:lnTo>
                      <a:lnTo>
                        <a:pt x="46" y="256"/>
                      </a:lnTo>
                      <a:lnTo>
                        <a:pt x="42" y="258"/>
                      </a:lnTo>
                      <a:lnTo>
                        <a:pt x="42" y="261"/>
                      </a:lnTo>
                      <a:lnTo>
                        <a:pt x="40" y="259"/>
                      </a:lnTo>
                      <a:lnTo>
                        <a:pt x="39" y="259"/>
                      </a:lnTo>
                      <a:lnTo>
                        <a:pt x="38" y="261"/>
                      </a:lnTo>
                      <a:lnTo>
                        <a:pt x="41" y="262"/>
                      </a:lnTo>
                      <a:lnTo>
                        <a:pt x="45" y="262"/>
                      </a:lnTo>
                      <a:lnTo>
                        <a:pt x="44" y="265"/>
                      </a:lnTo>
                      <a:lnTo>
                        <a:pt x="46" y="265"/>
                      </a:lnTo>
                      <a:lnTo>
                        <a:pt x="46" y="268"/>
                      </a:lnTo>
                      <a:lnTo>
                        <a:pt x="42" y="267"/>
                      </a:lnTo>
                      <a:lnTo>
                        <a:pt x="42" y="265"/>
                      </a:lnTo>
                      <a:lnTo>
                        <a:pt x="39" y="265"/>
                      </a:lnTo>
                      <a:lnTo>
                        <a:pt x="37" y="261"/>
                      </a:lnTo>
                      <a:lnTo>
                        <a:pt x="36" y="260"/>
                      </a:lnTo>
                      <a:lnTo>
                        <a:pt x="36" y="260"/>
                      </a:lnTo>
                      <a:lnTo>
                        <a:pt x="35" y="262"/>
                      </a:lnTo>
                      <a:lnTo>
                        <a:pt x="37" y="266"/>
                      </a:lnTo>
                      <a:lnTo>
                        <a:pt x="40" y="268"/>
                      </a:lnTo>
                      <a:lnTo>
                        <a:pt x="42" y="269"/>
                      </a:lnTo>
                      <a:lnTo>
                        <a:pt x="43" y="271"/>
                      </a:lnTo>
                      <a:lnTo>
                        <a:pt x="41" y="271"/>
                      </a:lnTo>
                      <a:lnTo>
                        <a:pt x="37" y="269"/>
                      </a:lnTo>
                      <a:lnTo>
                        <a:pt x="33" y="264"/>
                      </a:lnTo>
                      <a:lnTo>
                        <a:pt x="32" y="265"/>
                      </a:lnTo>
                      <a:lnTo>
                        <a:pt x="29" y="263"/>
                      </a:lnTo>
                      <a:lnTo>
                        <a:pt x="27" y="263"/>
                      </a:lnTo>
                      <a:lnTo>
                        <a:pt x="25" y="262"/>
                      </a:lnTo>
                      <a:lnTo>
                        <a:pt x="25" y="263"/>
                      </a:lnTo>
                      <a:lnTo>
                        <a:pt x="25" y="266"/>
                      </a:lnTo>
                      <a:lnTo>
                        <a:pt x="23" y="268"/>
                      </a:lnTo>
                      <a:lnTo>
                        <a:pt x="25" y="270"/>
                      </a:lnTo>
                      <a:lnTo>
                        <a:pt x="30" y="268"/>
                      </a:lnTo>
                      <a:lnTo>
                        <a:pt x="31" y="270"/>
                      </a:lnTo>
                      <a:lnTo>
                        <a:pt x="29" y="272"/>
                      </a:lnTo>
                      <a:lnTo>
                        <a:pt x="30" y="272"/>
                      </a:lnTo>
                      <a:lnTo>
                        <a:pt x="33" y="270"/>
                      </a:lnTo>
                      <a:lnTo>
                        <a:pt x="35" y="270"/>
                      </a:lnTo>
                      <a:lnTo>
                        <a:pt x="34" y="272"/>
                      </a:lnTo>
                      <a:lnTo>
                        <a:pt x="30" y="274"/>
                      </a:lnTo>
                      <a:lnTo>
                        <a:pt x="29" y="277"/>
                      </a:lnTo>
                      <a:lnTo>
                        <a:pt x="25" y="276"/>
                      </a:lnTo>
                      <a:lnTo>
                        <a:pt x="23" y="272"/>
                      </a:lnTo>
                      <a:lnTo>
                        <a:pt x="22" y="272"/>
                      </a:lnTo>
                      <a:lnTo>
                        <a:pt x="21" y="274"/>
                      </a:lnTo>
                      <a:lnTo>
                        <a:pt x="18" y="272"/>
                      </a:lnTo>
                      <a:lnTo>
                        <a:pt x="17" y="273"/>
                      </a:lnTo>
                      <a:lnTo>
                        <a:pt x="16" y="272"/>
                      </a:lnTo>
                      <a:lnTo>
                        <a:pt x="14" y="273"/>
                      </a:lnTo>
                      <a:lnTo>
                        <a:pt x="15" y="275"/>
                      </a:lnTo>
                      <a:lnTo>
                        <a:pt x="18" y="275"/>
                      </a:lnTo>
                      <a:lnTo>
                        <a:pt x="22" y="278"/>
                      </a:lnTo>
                      <a:lnTo>
                        <a:pt x="25" y="280"/>
                      </a:lnTo>
                      <a:lnTo>
                        <a:pt x="24" y="282"/>
                      </a:lnTo>
                      <a:lnTo>
                        <a:pt x="25" y="285"/>
                      </a:lnTo>
                      <a:lnTo>
                        <a:pt x="23" y="286"/>
                      </a:lnTo>
                      <a:lnTo>
                        <a:pt x="22" y="285"/>
                      </a:lnTo>
                      <a:lnTo>
                        <a:pt x="22" y="280"/>
                      </a:lnTo>
                      <a:lnTo>
                        <a:pt x="20" y="279"/>
                      </a:lnTo>
                      <a:lnTo>
                        <a:pt x="17" y="280"/>
                      </a:lnTo>
                      <a:lnTo>
                        <a:pt x="18" y="282"/>
                      </a:lnTo>
                      <a:lnTo>
                        <a:pt x="18" y="284"/>
                      </a:lnTo>
                      <a:lnTo>
                        <a:pt x="15" y="282"/>
                      </a:lnTo>
                      <a:lnTo>
                        <a:pt x="12" y="285"/>
                      </a:lnTo>
                      <a:lnTo>
                        <a:pt x="15" y="287"/>
                      </a:lnTo>
                      <a:lnTo>
                        <a:pt x="12" y="287"/>
                      </a:lnTo>
                      <a:lnTo>
                        <a:pt x="11" y="288"/>
                      </a:lnTo>
                      <a:lnTo>
                        <a:pt x="10" y="285"/>
                      </a:lnTo>
                      <a:lnTo>
                        <a:pt x="6" y="285"/>
                      </a:lnTo>
                      <a:lnTo>
                        <a:pt x="8" y="288"/>
                      </a:lnTo>
                      <a:lnTo>
                        <a:pt x="6" y="289"/>
                      </a:lnTo>
                      <a:lnTo>
                        <a:pt x="5" y="286"/>
                      </a:lnTo>
                      <a:lnTo>
                        <a:pt x="3" y="283"/>
                      </a:lnTo>
                      <a:lnTo>
                        <a:pt x="1" y="284"/>
                      </a:lnTo>
                      <a:lnTo>
                        <a:pt x="1" y="285"/>
                      </a:lnTo>
                      <a:lnTo>
                        <a:pt x="4" y="289"/>
                      </a:lnTo>
                      <a:lnTo>
                        <a:pt x="3" y="291"/>
                      </a:lnTo>
                      <a:lnTo>
                        <a:pt x="4" y="292"/>
                      </a:lnTo>
                      <a:lnTo>
                        <a:pt x="8" y="291"/>
                      </a:lnTo>
                      <a:lnTo>
                        <a:pt x="11" y="292"/>
                      </a:lnTo>
                      <a:lnTo>
                        <a:pt x="15" y="294"/>
                      </a:lnTo>
                      <a:lnTo>
                        <a:pt x="18" y="294"/>
                      </a:lnTo>
                      <a:lnTo>
                        <a:pt x="19" y="293"/>
                      </a:lnTo>
                      <a:lnTo>
                        <a:pt x="22" y="293"/>
                      </a:lnTo>
                      <a:lnTo>
                        <a:pt x="19" y="296"/>
                      </a:lnTo>
                      <a:lnTo>
                        <a:pt x="15" y="296"/>
                      </a:lnTo>
                      <a:lnTo>
                        <a:pt x="14" y="296"/>
                      </a:lnTo>
                      <a:lnTo>
                        <a:pt x="10" y="294"/>
                      </a:lnTo>
                      <a:lnTo>
                        <a:pt x="7" y="295"/>
                      </a:lnTo>
                      <a:lnTo>
                        <a:pt x="5" y="294"/>
                      </a:lnTo>
                      <a:lnTo>
                        <a:pt x="4" y="296"/>
                      </a:lnTo>
                      <a:lnTo>
                        <a:pt x="1" y="296"/>
                      </a:lnTo>
                      <a:lnTo>
                        <a:pt x="0" y="298"/>
                      </a:lnTo>
                      <a:lnTo>
                        <a:pt x="4" y="300"/>
                      </a:lnTo>
                      <a:lnTo>
                        <a:pt x="3" y="303"/>
                      </a:lnTo>
                      <a:lnTo>
                        <a:pt x="5" y="303"/>
                      </a:lnTo>
                      <a:lnTo>
                        <a:pt x="7" y="302"/>
                      </a:lnTo>
                      <a:lnTo>
                        <a:pt x="11" y="302"/>
                      </a:lnTo>
                      <a:lnTo>
                        <a:pt x="8" y="304"/>
                      </a:lnTo>
                      <a:lnTo>
                        <a:pt x="4" y="304"/>
                      </a:lnTo>
                      <a:lnTo>
                        <a:pt x="3" y="305"/>
                      </a:lnTo>
                      <a:lnTo>
                        <a:pt x="1" y="305"/>
                      </a:lnTo>
                      <a:lnTo>
                        <a:pt x="1" y="306"/>
                      </a:lnTo>
                      <a:lnTo>
                        <a:pt x="4" y="306"/>
                      </a:lnTo>
                      <a:lnTo>
                        <a:pt x="5" y="306"/>
                      </a:lnTo>
                      <a:lnTo>
                        <a:pt x="3" y="309"/>
                      </a:lnTo>
                      <a:lnTo>
                        <a:pt x="1" y="309"/>
                      </a:lnTo>
                      <a:lnTo>
                        <a:pt x="2" y="310"/>
                      </a:lnTo>
                      <a:lnTo>
                        <a:pt x="3" y="311"/>
                      </a:lnTo>
                      <a:lnTo>
                        <a:pt x="4" y="313"/>
                      </a:lnTo>
                      <a:lnTo>
                        <a:pt x="8" y="313"/>
                      </a:lnTo>
                      <a:lnTo>
                        <a:pt x="9" y="312"/>
                      </a:lnTo>
                      <a:lnTo>
                        <a:pt x="13" y="311"/>
                      </a:lnTo>
                      <a:lnTo>
                        <a:pt x="16" y="312"/>
                      </a:lnTo>
                      <a:lnTo>
                        <a:pt x="17" y="313"/>
                      </a:lnTo>
                      <a:lnTo>
                        <a:pt x="19" y="311"/>
                      </a:lnTo>
                      <a:lnTo>
                        <a:pt x="19" y="309"/>
                      </a:lnTo>
                      <a:lnTo>
                        <a:pt x="21" y="309"/>
                      </a:lnTo>
                      <a:lnTo>
                        <a:pt x="22" y="310"/>
                      </a:lnTo>
                      <a:lnTo>
                        <a:pt x="24" y="310"/>
                      </a:lnTo>
                      <a:lnTo>
                        <a:pt x="27" y="307"/>
                      </a:lnTo>
                      <a:lnTo>
                        <a:pt x="29" y="308"/>
                      </a:lnTo>
                      <a:lnTo>
                        <a:pt x="28" y="310"/>
                      </a:lnTo>
                      <a:lnTo>
                        <a:pt x="26" y="311"/>
                      </a:lnTo>
                      <a:lnTo>
                        <a:pt x="29" y="312"/>
                      </a:lnTo>
                      <a:lnTo>
                        <a:pt x="30" y="310"/>
                      </a:lnTo>
                      <a:lnTo>
                        <a:pt x="29" y="308"/>
                      </a:lnTo>
                      <a:lnTo>
                        <a:pt x="32" y="305"/>
                      </a:lnTo>
                      <a:lnTo>
                        <a:pt x="31" y="307"/>
                      </a:lnTo>
                      <a:lnTo>
                        <a:pt x="33" y="310"/>
                      </a:lnTo>
                      <a:lnTo>
                        <a:pt x="32" y="313"/>
                      </a:lnTo>
                      <a:lnTo>
                        <a:pt x="28" y="314"/>
                      </a:lnTo>
                      <a:lnTo>
                        <a:pt x="26" y="316"/>
                      </a:lnTo>
                      <a:lnTo>
                        <a:pt x="27" y="317"/>
                      </a:lnTo>
                      <a:lnTo>
                        <a:pt x="25" y="320"/>
                      </a:lnTo>
                      <a:lnTo>
                        <a:pt x="22" y="320"/>
                      </a:lnTo>
                      <a:lnTo>
                        <a:pt x="22" y="318"/>
                      </a:lnTo>
                      <a:lnTo>
                        <a:pt x="24" y="317"/>
                      </a:lnTo>
                      <a:lnTo>
                        <a:pt x="24" y="313"/>
                      </a:lnTo>
                      <a:lnTo>
                        <a:pt x="21" y="313"/>
                      </a:lnTo>
                      <a:lnTo>
                        <a:pt x="18" y="317"/>
                      </a:lnTo>
                      <a:lnTo>
                        <a:pt x="18" y="318"/>
                      </a:lnTo>
                      <a:lnTo>
                        <a:pt x="16" y="315"/>
                      </a:lnTo>
                      <a:lnTo>
                        <a:pt x="14" y="314"/>
                      </a:lnTo>
                      <a:lnTo>
                        <a:pt x="11" y="315"/>
                      </a:lnTo>
                      <a:lnTo>
                        <a:pt x="8" y="314"/>
                      </a:lnTo>
                      <a:lnTo>
                        <a:pt x="5" y="317"/>
                      </a:lnTo>
                      <a:lnTo>
                        <a:pt x="4" y="317"/>
                      </a:lnTo>
                      <a:lnTo>
                        <a:pt x="1" y="315"/>
                      </a:lnTo>
                      <a:lnTo>
                        <a:pt x="1" y="315"/>
                      </a:lnTo>
                      <a:lnTo>
                        <a:pt x="2" y="318"/>
                      </a:lnTo>
                      <a:lnTo>
                        <a:pt x="1" y="320"/>
                      </a:lnTo>
                      <a:lnTo>
                        <a:pt x="2" y="321"/>
                      </a:lnTo>
                      <a:lnTo>
                        <a:pt x="4" y="320"/>
                      </a:lnTo>
                      <a:lnTo>
                        <a:pt x="5" y="319"/>
                      </a:lnTo>
                      <a:lnTo>
                        <a:pt x="7" y="319"/>
                      </a:lnTo>
                      <a:lnTo>
                        <a:pt x="5" y="321"/>
                      </a:lnTo>
                      <a:lnTo>
                        <a:pt x="5" y="324"/>
                      </a:lnTo>
                      <a:lnTo>
                        <a:pt x="4" y="326"/>
                      </a:lnTo>
                      <a:lnTo>
                        <a:pt x="2" y="324"/>
                      </a:lnTo>
                      <a:lnTo>
                        <a:pt x="4" y="328"/>
                      </a:lnTo>
                      <a:lnTo>
                        <a:pt x="5" y="330"/>
                      </a:lnTo>
                      <a:lnTo>
                        <a:pt x="9" y="324"/>
                      </a:lnTo>
                      <a:lnTo>
                        <a:pt x="11" y="326"/>
                      </a:lnTo>
                      <a:lnTo>
                        <a:pt x="11" y="327"/>
                      </a:lnTo>
                      <a:lnTo>
                        <a:pt x="11" y="330"/>
                      </a:lnTo>
                      <a:lnTo>
                        <a:pt x="8" y="332"/>
                      </a:lnTo>
                      <a:lnTo>
                        <a:pt x="8" y="333"/>
                      </a:lnTo>
                      <a:lnTo>
                        <a:pt x="10" y="334"/>
                      </a:lnTo>
                      <a:lnTo>
                        <a:pt x="9" y="335"/>
                      </a:lnTo>
                      <a:lnTo>
                        <a:pt x="11" y="338"/>
                      </a:lnTo>
                      <a:lnTo>
                        <a:pt x="10" y="341"/>
                      </a:lnTo>
                      <a:lnTo>
                        <a:pt x="11" y="341"/>
                      </a:lnTo>
                      <a:lnTo>
                        <a:pt x="12" y="337"/>
                      </a:lnTo>
                      <a:lnTo>
                        <a:pt x="15" y="336"/>
                      </a:lnTo>
                      <a:lnTo>
                        <a:pt x="15" y="333"/>
                      </a:lnTo>
                      <a:lnTo>
                        <a:pt x="20" y="330"/>
                      </a:lnTo>
                      <a:lnTo>
                        <a:pt x="22" y="330"/>
                      </a:lnTo>
                      <a:lnTo>
                        <a:pt x="25" y="330"/>
                      </a:lnTo>
                      <a:lnTo>
                        <a:pt x="23" y="331"/>
                      </a:lnTo>
                      <a:lnTo>
                        <a:pt x="21" y="334"/>
                      </a:lnTo>
                      <a:lnTo>
                        <a:pt x="21" y="337"/>
                      </a:lnTo>
                      <a:lnTo>
                        <a:pt x="22" y="340"/>
                      </a:lnTo>
                      <a:lnTo>
                        <a:pt x="19" y="337"/>
                      </a:lnTo>
                      <a:lnTo>
                        <a:pt x="19" y="334"/>
                      </a:lnTo>
                      <a:lnTo>
                        <a:pt x="18" y="334"/>
                      </a:lnTo>
                      <a:lnTo>
                        <a:pt x="15" y="338"/>
                      </a:lnTo>
                      <a:lnTo>
                        <a:pt x="14" y="339"/>
                      </a:lnTo>
                      <a:lnTo>
                        <a:pt x="17" y="340"/>
                      </a:lnTo>
                      <a:lnTo>
                        <a:pt x="15" y="344"/>
                      </a:lnTo>
                      <a:lnTo>
                        <a:pt x="13" y="344"/>
                      </a:lnTo>
                      <a:lnTo>
                        <a:pt x="11" y="346"/>
                      </a:lnTo>
                      <a:lnTo>
                        <a:pt x="13" y="347"/>
                      </a:lnTo>
                      <a:lnTo>
                        <a:pt x="17" y="347"/>
                      </a:lnTo>
                      <a:lnTo>
                        <a:pt x="18" y="348"/>
                      </a:lnTo>
                      <a:lnTo>
                        <a:pt x="15" y="349"/>
                      </a:lnTo>
                      <a:lnTo>
                        <a:pt x="15" y="351"/>
                      </a:lnTo>
                      <a:lnTo>
                        <a:pt x="14" y="353"/>
                      </a:lnTo>
                      <a:lnTo>
                        <a:pt x="11" y="351"/>
                      </a:lnTo>
                      <a:lnTo>
                        <a:pt x="10" y="351"/>
                      </a:lnTo>
                      <a:lnTo>
                        <a:pt x="9" y="354"/>
                      </a:lnTo>
                      <a:lnTo>
                        <a:pt x="8" y="351"/>
                      </a:lnTo>
                      <a:lnTo>
                        <a:pt x="7" y="352"/>
                      </a:lnTo>
                      <a:lnTo>
                        <a:pt x="4" y="356"/>
                      </a:lnTo>
                      <a:lnTo>
                        <a:pt x="5" y="359"/>
                      </a:lnTo>
                      <a:lnTo>
                        <a:pt x="9" y="364"/>
                      </a:lnTo>
                      <a:lnTo>
                        <a:pt x="10" y="361"/>
                      </a:lnTo>
                      <a:lnTo>
                        <a:pt x="11" y="362"/>
                      </a:lnTo>
                      <a:lnTo>
                        <a:pt x="13" y="361"/>
                      </a:lnTo>
                      <a:lnTo>
                        <a:pt x="12" y="360"/>
                      </a:lnTo>
                      <a:lnTo>
                        <a:pt x="13" y="357"/>
                      </a:lnTo>
                      <a:lnTo>
                        <a:pt x="16" y="359"/>
                      </a:lnTo>
                      <a:lnTo>
                        <a:pt x="15" y="360"/>
                      </a:lnTo>
                      <a:lnTo>
                        <a:pt x="17" y="362"/>
                      </a:lnTo>
                      <a:lnTo>
                        <a:pt x="16" y="365"/>
                      </a:lnTo>
                      <a:lnTo>
                        <a:pt x="14" y="367"/>
                      </a:lnTo>
                      <a:lnTo>
                        <a:pt x="16" y="372"/>
                      </a:lnTo>
                      <a:lnTo>
                        <a:pt x="17" y="370"/>
                      </a:lnTo>
                      <a:lnTo>
                        <a:pt x="21" y="368"/>
                      </a:lnTo>
                      <a:lnTo>
                        <a:pt x="22" y="371"/>
                      </a:lnTo>
                      <a:lnTo>
                        <a:pt x="19" y="372"/>
                      </a:lnTo>
                      <a:lnTo>
                        <a:pt x="18" y="372"/>
                      </a:lnTo>
                      <a:lnTo>
                        <a:pt x="19" y="375"/>
                      </a:lnTo>
                      <a:lnTo>
                        <a:pt x="18" y="376"/>
                      </a:lnTo>
                      <a:lnTo>
                        <a:pt x="14" y="372"/>
                      </a:lnTo>
                      <a:lnTo>
                        <a:pt x="12" y="373"/>
                      </a:lnTo>
                      <a:lnTo>
                        <a:pt x="11" y="372"/>
                      </a:lnTo>
                      <a:lnTo>
                        <a:pt x="8" y="372"/>
                      </a:lnTo>
                      <a:lnTo>
                        <a:pt x="8" y="374"/>
                      </a:lnTo>
                      <a:lnTo>
                        <a:pt x="7" y="376"/>
                      </a:lnTo>
                      <a:lnTo>
                        <a:pt x="10" y="383"/>
                      </a:lnTo>
                      <a:lnTo>
                        <a:pt x="13" y="384"/>
                      </a:lnTo>
                      <a:lnTo>
                        <a:pt x="17" y="388"/>
                      </a:lnTo>
                      <a:lnTo>
                        <a:pt x="22" y="390"/>
                      </a:lnTo>
                      <a:lnTo>
                        <a:pt x="23" y="392"/>
                      </a:lnTo>
                      <a:lnTo>
                        <a:pt x="22" y="393"/>
                      </a:lnTo>
                      <a:lnTo>
                        <a:pt x="24" y="396"/>
                      </a:lnTo>
                      <a:lnTo>
                        <a:pt x="25" y="394"/>
                      </a:lnTo>
                      <a:lnTo>
                        <a:pt x="25" y="391"/>
                      </a:lnTo>
                      <a:lnTo>
                        <a:pt x="26" y="391"/>
                      </a:lnTo>
                      <a:lnTo>
                        <a:pt x="29" y="392"/>
                      </a:lnTo>
                      <a:lnTo>
                        <a:pt x="28" y="393"/>
                      </a:lnTo>
                      <a:lnTo>
                        <a:pt x="31" y="398"/>
                      </a:lnTo>
                      <a:lnTo>
                        <a:pt x="32" y="396"/>
                      </a:lnTo>
                      <a:lnTo>
                        <a:pt x="33" y="396"/>
                      </a:lnTo>
                      <a:lnTo>
                        <a:pt x="36" y="396"/>
                      </a:lnTo>
                      <a:lnTo>
                        <a:pt x="39" y="392"/>
                      </a:lnTo>
                      <a:lnTo>
                        <a:pt x="39" y="392"/>
                      </a:lnTo>
                      <a:lnTo>
                        <a:pt x="41" y="390"/>
                      </a:lnTo>
                      <a:lnTo>
                        <a:pt x="42" y="390"/>
                      </a:lnTo>
                      <a:lnTo>
                        <a:pt x="42" y="392"/>
                      </a:lnTo>
                      <a:lnTo>
                        <a:pt x="44" y="392"/>
                      </a:lnTo>
                      <a:lnTo>
                        <a:pt x="49" y="387"/>
                      </a:lnTo>
                      <a:lnTo>
                        <a:pt x="49" y="385"/>
                      </a:lnTo>
                      <a:lnTo>
                        <a:pt x="46" y="382"/>
                      </a:lnTo>
                      <a:lnTo>
                        <a:pt x="50" y="385"/>
                      </a:lnTo>
                      <a:lnTo>
                        <a:pt x="53" y="381"/>
                      </a:lnTo>
                      <a:lnTo>
                        <a:pt x="53" y="379"/>
                      </a:lnTo>
                      <a:lnTo>
                        <a:pt x="54" y="379"/>
                      </a:lnTo>
                      <a:lnTo>
                        <a:pt x="54" y="376"/>
                      </a:lnTo>
                      <a:lnTo>
                        <a:pt x="56" y="374"/>
                      </a:lnTo>
                      <a:lnTo>
                        <a:pt x="58" y="374"/>
                      </a:lnTo>
                      <a:lnTo>
                        <a:pt x="59" y="372"/>
                      </a:lnTo>
                      <a:lnTo>
                        <a:pt x="56" y="368"/>
                      </a:lnTo>
                      <a:lnTo>
                        <a:pt x="57" y="366"/>
                      </a:lnTo>
                      <a:lnTo>
                        <a:pt x="56" y="363"/>
                      </a:lnTo>
                      <a:lnTo>
                        <a:pt x="53" y="361"/>
                      </a:lnTo>
                      <a:lnTo>
                        <a:pt x="53" y="358"/>
                      </a:lnTo>
                      <a:lnTo>
                        <a:pt x="55" y="359"/>
                      </a:lnTo>
                      <a:lnTo>
                        <a:pt x="57" y="362"/>
                      </a:lnTo>
                      <a:lnTo>
                        <a:pt x="58" y="367"/>
                      </a:lnTo>
                      <a:lnTo>
                        <a:pt x="60" y="368"/>
                      </a:lnTo>
                      <a:lnTo>
                        <a:pt x="61" y="368"/>
                      </a:lnTo>
                      <a:lnTo>
                        <a:pt x="60" y="371"/>
                      </a:lnTo>
                      <a:lnTo>
                        <a:pt x="62" y="372"/>
                      </a:lnTo>
                      <a:lnTo>
                        <a:pt x="65" y="371"/>
                      </a:lnTo>
                      <a:lnTo>
                        <a:pt x="64" y="369"/>
                      </a:lnTo>
                      <a:lnTo>
                        <a:pt x="63" y="368"/>
                      </a:lnTo>
                      <a:lnTo>
                        <a:pt x="63" y="366"/>
                      </a:lnTo>
                      <a:lnTo>
                        <a:pt x="66" y="368"/>
                      </a:lnTo>
                      <a:lnTo>
                        <a:pt x="66" y="370"/>
                      </a:lnTo>
                      <a:lnTo>
                        <a:pt x="70" y="365"/>
                      </a:lnTo>
                      <a:lnTo>
                        <a:pt x="70" y="362"/>
                      </a:lnTo>
                      <a:lnTo>
                        <a:pt x="70" y="359"/>
                      </a:lnTo>
                      <a:lnTo>
                        <a:pt x="68" y="358"/>
                      </a:lnTo>
                      <a:lnTo>
                        <a:pt x="67" y="356"/>
                      </a:lnTo>
                      <a:lnTo>
                        <a:pt x="68" y="355"/>
                      </a:lnTo>
                      <a:lnTo>
                        <a:pt x="68" y="354"/>
                      </a:lnTo>
                      <a:lnTo>
                        <a:pt x="70" y="353"/>
                      </a:lnTo>
                      <a:lnTo>
                        <a:pt x="70" y="352"/>
                      </a:lnTo>
                      <a:lnTo>
                        <a:pt x="70" y="350"/>
                      </a:lnTo>
                      <a:lnTo>
                        <a:pt x="70" y="347"/>
                      </a:lnTo>
                      <a:lnTo>
                        <a:pt x="71" y="344"/>
                      </a:lnTo>
                      <a:lnTo>
                        <a:pt x="74" y="347"/>
                      </a:lnTo>
                      <a:lnTo>
                        <a:pt x="72" y="350"/>
                      </a:lnTo>
                      <a:lnTo>
                        <a:pt x="73" y="355"/>
                      </a:lnTo>
                      <a:lnTo>
                        <a:pt x="72" y="357"/>
                      </a:lnTo>
                      <a:lnTo>
                        <a:pt x="74" y="360"/>
                      </a:lnTo>
                      <a:lnTo>
                        <a:pt x="74" y="362"/>
                      </a:lnTo>
                      <a:lnTo>
                        <a:pt x="77" y="366"/>
                      </a:lnTo>
                      <a:lnTo>
                        <a:pt x="81" y="365"/>
                      </a:lnTo>
                      <a:lnTo>
                        <a:pt x="81" y="367"/>
                      </a:lnTo>
                      <a:lnTo>
                        <a:pt x="81" y="368"/>
                      </a:lnTo>
                      <a:lnTo>
                        <a:pt x="83" y="370"/>
                      </a:lnTo>
                      <a:lnTo>
                        <a:pt x="84" y="3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6" name="Freeform 623">
                  <a:extLst>
                    <a:ext uri="{FF2B5EF4-FFF2-40B4-BE49-F238E27FC236}">
                      <a16:creationId xmlns:a16="http://schemas.microsoft.com/office/drawing/2014/main" id="{8FFBEF13-5E31-924E-A5A1-A254C38DA8C4}"/>
                    </a:ext>
                  </a:extLst>
                </p:cNvPr>
                <p:cNvSpPr>
                  <a:spLocks/>
                </p:cNvSpPr>
                <p:nvPr/>
              </p:nvSpPr>
              <p:spPr bwMode="auto">
                <a:xfrm>
                  <a:off x="3871" y="1290"/>
                  <a:ext cx="11" cy="10"/>
                </a:xfrm>
                <a:custGeom>
                  <a:avLst/>
                  <a:gdLst>
                    <a:gd name="T0" fmla="*/ 0 w 11"/>
                    <a:gd name="T1" fmla="*/ 6 h 10"/>
                    <a:gd name="T2" fmla="*/ 4 w 11"/>
                    <a:gd name="T3" fmla="*/ 7 h 10"/>
                    <a:gd name="T4" fmla="*/ 7 w 11"/>
                    <a:gd name="T5" fmla="*/ 10 h 10"/>
                    <a:gd name="T6" fmla="*/ 10 w 11"/>
                    <a:gd name="T7" fmla="*/ 9 h 10"/>
                    <a:gd name="T8" fmla="*/ 11 w 11"/>
                    <a:gd name="T9" fmla="*/ 6 h 10"/>
                    <a:gd name="T10" fmla="*/ 7 w 11"/>
                    <a:gd name="T11" fmla="*/ 6 h 10"/>
                    <a:gd name="T12" fmla="*/ 10 w 11"/>
                    <a:gd name="T13" fmla="*/ 3 h 10"/>
                    <a:gd name="T14" fmla="*/ 7 w 11"/>
                    <a:gd name="T15" fmla="*/ 2 h 10"/>
                    <a:gd name="T16" fmla="*/ 6 w 11"/>
                    <a:gd name="T17" fmla="*/ 0 h 10"/>
                    <a:gd name="T18" fmla="*/ 5 w 11"/>
                    <a:gd name="T19" fmla="*/ 3 h 10"/>
                    <a:gd name="T20" fmla="*/ 4 w 11"/>
                    <a:gd name="T21" fmla="*/ 5 h 10"/>
                    <a:gd name="T22" fmla="*/ 2 w 11"/>
                    <a:gd name="T23" fmla="*/ 3 h 10"/>
                    <a:gd name="T24" fmla="*/ 1 w 11"/>
                    <a:gd name="T25" fmla="*/ 5 h 10"/>
                    <a:gd name="T26" fmla="*/ 0 w 11"/>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0" y="6"/>
                      </a:moveTo>
                      <a:lnTo>
                        <a:pt x="4" y="7"/>
                      </a:lnTo>
                      <a:lnTo>
                        <a:pt x="7" y="10"/>
                      </a:lnTo>
                      <a:lnTo>
                        <a:pt x="10" y="9"/>
                      </a:lnTo>
                      <a:lnTo>
                        <a:pt x="11" y="6"/>
                      </a:lnTo>
                      <a:lnTo>
                        <a:pt x="7" y="6"/>
                      </a:lnTo>
                      <a:lnTo>
                        <a:pt x="10" y="3"/>
                      </a:lnTo>
                      <a:lnTo>
                        <a:pt x="7" y="2"/>
                      </a:lnTo>
                      <a:lnTo>
                        <a:pt x="6" y="0"/>
                      </a:lnTo>
                      <a:lnTo>
                        <a:pt x="5" y="3"/>
                      </a:lnTo>
                      <a:lnTo>
                        <a:pt x="4" y="5"/>
                      </a:lnTo>
                      <a:lnTo>
                        <a:pt x="2" y="3"/>
                      </a:lnTo>
                      <a:lnTo>
                        <a:pt x="1" y="5"/>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7" name="Freeform 624">
                  <a:extLst>
                    <a:ext uri="{FF2B5EF4-FFF2-40B4-BE49-F238E27FC236}">
                      <a16:creationId xmlns:a16="http://schemas.microsoft.com/office/drawing/2014/main" id="{BBDFFE76-D5F4-334C-916D-5B50B68E0B5B}"/>
                    </a:ext>
                  </a:extLst>
                </p:cNvPr>
                <p:cNvSpPr>
                  <a:spLocks/>
                </p:cNvSpPr>
                <p:nvPr/>
              </p:nvSpPr>
              <p:spPr bwMode="auto">
                <a:xfrm>
                  <a:off x="3854" y="1306"/>
                  <a:ext cx="7" cy="8"/>
                </a:xfrm>
                <a:custGeom>
                  <a:avLst/>
                  <a:gdLst>
                    <a:gd name="T0" fmla="*/ 3 w 9"/>
                    <a:gd name="T1" fmla="*/ 10 h 10"/>
                    <a:gd name="T2" fmla="*/ 8 w 9"/>
                    <a:gd name="T3" fmla="*/ 8 h 10"/>
                    <a:gd name="T4" fmla="*/ 9 w 9"/>
                    <a:gd name="T5" fmla="*/ 4 h 10"/>
                    <a:gd name="T6" fmla="*/ 5 w 9"/>
                    <a:gd name="T7" fmla="*/ 0 h 10"/>
                    <a:gd name="T8" fmla="*/ 0 w 9"/>
                    <a:gd name="T9" fmla="*/ 2 h 10"/>
                    <a:gd name="T10" fmla="*/ 2 w 9"/>
                    <a:gd name="T11" fmla="*/ 6 h 10"/>
                    <a:gd name="T12" fmla="*/ 3 w 9"/>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10"/>
                      </a:moveTo>
                      <a:cubicBezTo>
                        <a:pt x="8" y="8"/>
                        <a:pt x="8" y="8"/>
                        <a:pt x="8" y="8"/>
                      </a:cubicBezTo>
                      <a:cubicBezTo>
                        <a:pt x="9" y="4"/>
                        <a:pt x="9" y="4"/>
                        <a:pt x="9" y="4"/>
                      </a:cubicBezTo>
                      <a:cubicBezTo>
                        <a:pt x="5" y="0"/>
                        <a:pt x="5" y="0"/>
                        <a:pt x="5" y="0"/>
                      </a:cubicBezTo>
                      <a:cubicBezTo>
                        <a:pt x="5" y="0"/>
                        <a:pt x="0" y="2"/>
                        <a:pt x="0" y="2"/>
                      </a:cubicBezTo>
                      <a:cubicBezTo>
                        <a:pt x="2" y="6"/>
                        <a:pt x="2" y="6"/>
                        <a:pt x="2" y="6"/>
                      </a:cubicBez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8" name="Rectangle 625">
                  <a:extLst>
                    <a:ext uri="{FF2B5EF4-FFF2-40B4-BE49-F238E27FC236}">
                      <a16:creationId xmlns:a16="http://schemas.microsoft.com/office/drawing/2014/main" id="{89AD1F97-DACA-BE40-AE85-042638AAEC00}"/>
                    </a:ext>
                  </a:extLst>
                </p:cNvPr>
                <p:cNvSpPr>
                  <a:spLocks noChangeArrowheads="1"/>
                </p:cNvSpPr>
                <p:nvPr/>
              </p:nvSpPr>
              <p:spPr bwMode="auto">
                <a:xfrm>
                  <a:off x="3741" y="1682"/>
                  <a:ext cx="2"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9" name="Freeform 626">
                  <a:extLst>
                    <a:ext uri="{FF2B5EF4-FFF2-40B4-BE49-F238E27FC236}">
                      <a16:creationId xmlns:a16="http://schemas.microsoft.com/office/drawing/2014/main" id="{88A03EF4-99D3-0F42-AC63-92622C690665}"/>
                    </a:ext>
                  </a:extLst>
                </p:cNvPr>
                <p:cNvSpPr>
                  <a:spLocks/>
                </p:cNvSpPr>
                <p:nvPr/>
              </p:nvSpPr>
              <p:spPr bwMode="auto">
                <a:xfrm>
                  <a:off x="3823" y="1644"/>
                  <a:ext cx="6" cy="9"/>
                </a:xfrm>
                <a:custGeom>
                  <a:avLst/>
                  <a:gdLst>
                    <a:gd name="T0" fmla="*/ 3 w 6"/>
                    <a:gd name="T1" fmla="*/ 9 h 9"/>
                    <a:gd name="T2" fmla="*/ 3 w 6"/>
                    <a:gd name="T3" fmla="*/ 5 h 9"/>
                    <a:gd name="T4" fmla="*/ 6 w 6"/>
                    <a:gd name="T5" fmla="*/ 2 h 9"/>
                    <a:gd name="T6" fmla="*/ 6 w 6"/>
                    <a:gd name="T7" fmla="*/ 0 h 9"/>
                    <a:gd name="T8" fmla="*/ 3 w 6"/>
                    <a:gd name="T9" fmla="*/ 0 h 9"/>
                    <a:gd name="T10" fmla="*/ 0 w 6"/>
                    <a:gd name="T11" fmla="*/ 4 h 9"/>
                    <a:gd name="T12" fmla="*/ 2 w 6"/>
                    <a:gd name="T13" fmla="*/ 8 h 9"/>
                    <a:gd name="T14" fmla="*/ 3 w 6"/>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3" y="9"/>
                      </a:moveTo>
                      <a:lnTo>
                        <a:pt x="3" y="5"/>
                      </a:lnTo>
                      <a:lnTo>
                        <a:pt x="6" y="2"/>
                      </a:lnTo>
                      <a:lnTo>
                        <a:pt x="6" y="0"/>
                      </a:lnTo>
                      <a:lnTo>
                        <a:pt x="3" y="0"/>
                      </a:lnTo>
                      <a:lnTo>
                        <a:pt x="0" y="4"/>
                      </a:lnTo>
                      <a:lnTo>
                        <a:pt x="2"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0" name="Freeform 627">
                  <a:extLst>
                    <a:ext uri="{FF2B5EF4-FFF2-40B4-BE49-F238E27FC236}">
                      <a16:creationId xmlns:a16="http://schemas.microsoft.com/office/drawing/2014/main" id="{CBF55ADA-96A7-7E4A-9625-9B2BD7743537}"/>
                    </a:ext>
                  </a:extLst>
                </p:cNvPr>
                <p:cNvSpPr>
                  <a:spLocks/>
                </p:cNvSpPr>
                <p:nvPr/>
              </p:nvSpPr>
              <p:spPr bwMode="auto">
                <a:xfrm>
                  <a:off x="3737" y="1365"/>
                  <a:ext cx="141" cy="383"/>
                </a:xfrm>
                <a:custGeom>
                  <a:avLst/>
                  <a:gdLst>
                    <a:gd name="T0" fmla="*/ 134 w 141"/>
                    <a:gd name="T1" fmla="*/ 73 h 383"/>
                    <a:gd name="T2" fmla="*/ 133 w 141"/>
                    <a:gd name="T3" fmla="*/ 52 h 383"/>
                    <a:gd name="T4" fmla="*/ 130 w 141"/>
                    <a:gd name="T5" fmla="*/ 32 h 383"/>
                    <a:gd name="T6" fmla="*/ 120 w 141"/>
                    <a:gd name="T7" fmla="*/ 23 h 383"/>
                    <a:gd name="T8" fmla="*/ 100 w 141"/>
                    <a:gd name="T9" fmla="*/ 6 h 383"/>
                    <a:gd name="T10" fmla="*/ 86 w 141"/>
                    <a:gd name="T11" fmla="*/ 4 h 383"/>
                    <a:gd name="T12" fmla="*/ 88 w 141"/>
                    <a:gd name="T13" fmla="*/ 23 h 383"/>
                    <a:gd name="T14" fmla="*/ 72 w 141"/>
                    <a:gd name="T15" fmla="*/ 16 h 383"/>
                    <a:gd name="T16" fmla="*/ 65 w 141"/>
                    <a:gd name="T17" fmla="*/ 28 h 383"/>
                    <a:gd name="T18" fmla="*/ 58 w 141"/>
                    <a:gd name="T19" fmla="*/ 31 h 383"/>
                    <a:gd name="T20" fmla="*/ 46 w 141"/>
                    <a:gd name="T21" fmla="*/ 49 h 383"/>
                    <a:gd name="T22" fmla="*/ 40 w 141"/>
                    <a:gd name="T23" fmla="*/ 83 h 383"/>
                    <a:gd name="T24" fmla="*/ 30 w 141"/>
                    <a:gd name="T25" fmla="*/ 99 h 383"/>
                    <a:gd name="T26" fmla="*/ 22 w 141"/>
                    <a:gd name="T27" fmla="*/ 142 h 383"/>
                    <a:gd name="T28" fmla="*/ 10 w 141"/>
                    <a:gd name="T29" fmla="*/ 156 h 383"/>
                    <a:gd name="T30" fmla="*/ 8 w 141"/>
                    <a:gd name="T31" fmla="*/ 198 h 383"/>
                    <a:gd name="T32" fmla="*/ 16 w 141"/>
                    <a:gd name="T33" fmla="*/ 230 h 383"/>
                    <a:gd name="T34" fmla="*/ 15 w 141"/>
                    <a:gd name="T35" fmla="*/ 259 h 383"/>
                    <a:gd name="T36" fmla="*/ 8 w 141"/>
                    <a:gd name="T37" fmla="*/ 276 h 383"/>
                    <a:gd name="T38" fmla="*/ 5 w 141"/>
                    <a:gd name="T39" fmla="*/ 295 h 383"/>
                    <a:gd name="T40" fmla="*/ 3 w 141"/>
                    <a:gd name="T41" fmla="*/ 310 h 383"/>
                    <a:gd name="T42" fmla="*/ 6 w 141"/>
                    <a:gd name="T43" fmla="*/ 310 h 383"/>
                    <a:gd name="T44" fmla="*/ 6 w 141"/>
                    <a:gd name="T45" fmla="*/ 320 h 383"/>
                    <a:gd name="T46" fmla="*/ 11 w 141"/>
                    <a:gd name="T47" fmla="*/ 336 h 383"/>
                    <a:gd name="T48" fmla="*/ 22 w 141"/>
                    <a:gd name="T49" fmla="*/ 356 h 383"/>
                    <a:gd name="T50" fmla="*/ 21 w 141"/>
                    <a:gd name="T51" fmla="*/ 366 h 383"/>
                    <a:gd name="T52" fmla="*/ 29 w 141"/>
                    <a:gd name="T53" fmla="*/ 383 h 383"/>
                    <a:gd name="T54" fmla="*/ 42 w 141"/>
                    <a:gd name="T55" fmla="*/ 369 h 383"/>
                    <a:gd name="T56" fmla="*/ 59 w 141"/>
                    <a:gd name="T57" fmla="*/ 366 h 383"/>
                    <a:gd name="T58" fmla="*/ 68 w 141"/>
                    <a:gd name="T59" fmla="*/ 344 h 383"/>
                    <a:gd name="T60" fmla="*/ 66 w 141"/>
                    <a:gd name="T61" fmla="*/ 326 h 383"/>
                    <a:gd name="T62" fmla="*/ 71 w 141"/>
                    <a:gd name="T63" fmla="*/ 313 h 383"/>
                    <a:gd name="T64" fmla="*/ 68 w 141"/>
                    <a:gd name="T65" fmla="*/ 303 h 383"/>
                    <a:gd name="T66" fmla="*/ 74 w 141"/>
                    <a:gd name="T67" fmla="*/ 298 h 383"/>
                    <a:gd name="T68" fmla="*/ 79 w 141"/>
                    <a:gd name="T69" fmla="*/ 297 h 383"/>
                    <a:gd name="T70" fmla="*/ 85 w 141"/>
                    <a:gd name="T71" fmla="*/ 285 h 383"/>
                    <a:gd name="T72" fmla="*/ 71 w 141"/>
                    <a:gd name="T73" fmla="*/ 283 h 383"/>
                    <a:gd name="T74" fmla="*/ 59 w 141"/>
                    <a:gd name="T75" fmla="*/ 280 h 383"/>
                    <a:gd name="T76" fmla="*/ 70 w 141"/>
                    <a:gd name="T77" fmla="*/ 276 h 383"/>
                    <a:gd name="T78" fmla="*/ 80 w 141"/>
                    <a:gd name="T79" fmla="*/ 279 h 383"/>
                    <a:gd name="T80" fmla="*/ 92 w 141"/>
                    <a:gd name="T81" fmla="*/ 268 h 383"/>
                    <a:gd name="T82" fmla="*/ 80 w 141"/>
                    <a:gd name="T83" fmla="*/ 250 h 383"/>
                    <a:gd name="T84" fmla="*/ 71 w 141"/>
                    <a:gd name="T85" fmla="*/ 246 h 383"/>
                    <a:gd name="T86" fmla="*/ 70 w 141"/>
                    <a:gd name="T87" fmla="*/ 231 h 383"/>
                    <a:gd name="T88" fmla="*/ 72 w 141"/>
                    <a:gd name="T89" fmla="*/ 220 h 383"/>
                    <a:gd name="T90" fmla="*/ 67 w 141"/>
                    <a:gd name="T91" fmla="*/ 198 h 383"/>
                    <a:gd name="T92" fmla="*/ 78 w 141"/>
                    <a:gd name="T93" fmla="*/ 190 h 383"/>
                    <a:gd name="T94" fmla="*/ 84 w 141"/>
                    <a:gd name="T95" fmla="*/ 180 h 383"/>
                    <a:gd name="T96" fmla="*/ 90 w 141"/>
                    <a:gd name="T97" fmla="*/ 173 h 383"/>
                    <a:gd name="T98" fmla="*/ 100 w 141"/>
                    <a:gd name="T99" fmla="*/ 166 h 383"/>
                    <a:gd name="T100" fmla="*/ 109 w 141"/>
                    <a:gd name="T101" fmla="*/ 153 h 383"/>
                    <a:gd name="T102" fmla="*/ 111 w 141"/>
                    <a:gd name="T103" fmla="*/ 138 h 383"/>
                    <a:gd name="T104" fmla="*/ 110 w 141"/>
                    <a:gd name="T105" fmla="*/ 128 h 383"/>
                    <a:gd name="T106" fmla="*/ 109 w 141"/>
                    <a:gd name="T107" fmla="*/ 115 h 383"/>
                    <a:gd name="T108" fmla="*/ 112 w 141"/>
                    <a:gd name="T109" fmla="*/ 112 h 383"/>
                    <a:gd name="T110" fmla="*/ 116 w 141"/>
                    <a:gd name="T111" fmla="*/ 107 h 383"/>
                    <a:gd name="T112" fmla="*/ 125 w 141"/>
                    <a:gd name="T113" fmla="*/ 99 h 383"/>
                    <a:gd name="T114" fmla="*/ 137 w 141"/>
                    <a:gd name="T115" fmla="*/ 1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383">
                      <a:moveTo>
                        <a:pt x="140" y="95"/>
                      </a:moveTo>
                      <a:lnTo>
                        <a:pt x="138" y="89"/>
                      </a:lnTo>
                      <a:lnTo>
                        <a:pt x="134" y="87"/>
                      </a:lnTo>
                      <a:lnTo>
                        <a:pt x="134" y="83"/>
                      </a:lnTo>
                      <a:lnTo>
                        <a:pt x="134" y="80"/>
                      </a:lnTo>
                      <a:lnTo>
                        <a:pt x="134" y="73"/>
                      </a:lnTo>
                      <a:lnTo>
                        <a:pt x="134" y="71"/>
                      </a:lnTo>
                      <a:lnTo>
                        <a:pt x="134" y="68"/>
                      </a:lnTo>
                      <a:lnTo>
                        <a:pt x="134" y="62"/>
                      </a:lnTo>
                      <a:lnTo>
                        <a:pt x="132" y="59"/>
                      </a:lnTo>
                      <a:lnTo>
                        <a:pt x="131" y="55"/>
                      </a:lnTo>
                      <a:lnTo>
                        <a:pt x="133" y="52"/>
                      </a:lnTo>
                      <a:lnTo>
                        <a:pt x="132" y="48"/>
                      </a:lnTo>
                      <a:lnTo>
                        <a:pt x="128" y="48"/>
                      </a:lnTo>
                      <a:lnTo>
                        <a:pt x="128" y="45"/>
                      </a:lnTo>
                      <a:lnTo>
                        <a:pt x="129" y="41"/>
                      </a:lnTo>
                      <a:lnTo>
                        <a:pt x="128" y="35"/>
                      </a:lnTo>
                      <a:lnTo>
                        <a:pt x="130" y="32"/>
                      </a:lnTo>
                      <a:lnTo>
                        <a:pt x="128" y="30"/>
                      </a:lnTo>
                      <a:lnTo>
                        <a:pt x="126" y="30"/>
                      </a:lnTo>
                      <a:lnTo>
                        <a:pt x="124" y="26"/>
                      </a:lnTo>
                      <a:lnTo>
                        <a:pt x="123" y="26"/>
                      </a:lnTo>
                      <a:lnTo>
                        <a:pt x="121" y="26"/>
                      </a:lnTo>
                      <a:lnTo>
                        <a:pt x="120" y="23"/>
                      </a:lnTo>
                      <a:lnTo>
                        <a:pt x="117" y="19"/>
                      </a:lnTo>
                      <a:lnTo>
                        <a:pt x="116" y="18"/>
                      </a:lnTo>
                      <a:lnTo>
                        <a:pt x="113" y="17"/>
                      </a:lnTo>
                      <a:lnTo>
                        <a:pt x="108" y="16"/>
                      </a:lnTo>
                      <a:lnTo>
                        <a:pt x="104" y="13"/>
                      </a:lnTo>
                      <a:lnTo>
                        <a:pt x="100" y="6"/>
                      </a:lnTo>
                      <a:lnTo>
                        <a:pt x="96" y="3"/>
                      </a:lnTo>
                      <a:lnTo>
                        <a:pt x="93" y="0"/>
                      </a:lnTo>
                      <a:lnTo>
                        <a:pt x="93" y="1"/>
                      </a:lnTo>
                      <a:lnTo>
                        <a:pt x="89" y="2"/>
                      </a:lnTo>
                      <a:lnTo>
                        <a:pt x="86" y="0"/>
                      </a:lnTo>
                      <a:lnTo>
                        <a:pt x="86" y="4"/>
                      </a:lnTo>
                      <a:lnTo>
                        <a:pt x="89" y="6"/>
                      </a:lnTo>
                      <a:lnTo>
                        <a:pt x="89" y="9"/>
                      </a:lnTo>
                      <a:lnTo>
                        <a:pt x="87" y="10"/>
                      </a:lnTo>
                      <a:lnTo>
                        <a:pt x="86" y="16"/>
                      </a:lnTo>
                      <a:lnTo>
                        <a:pt x="88" y="18"/>
                      </a:lnTo>
                      <a:lnTo>
                        <a:pt x="88" y="23"/>
                      </a:lnTo>
                      <a:lnTo>
                        <a:pt x="87" y="21"/>
                      </a:lnTo>
                      <a:lnTo>
                        <a:pt x="86" y="22"/>
                      </a:lnTo>
                      <a:lnTo>
                        <a:pt x="83" y="21"/>
                      </a:lnTo>
                      <a:lnTo>
                        <a:pt x="80" y="20"/>
                      </a:lnTo>
                      <a:lnTo>
                        <a:pt x="77" y="17"/>
                      </a:lnTo>
                      <a:lnTo>
                        <a:pt x="72" y="16"/>
                      </a:lnTo>
                      <a:lnTo>
                        <a:pt x="70" y="18"/>
                      </a:lnTo>
                      <a:lnTo>
                        <a:pt x="65" y="18"/>
                      </a:lnTo>
                      <a:lnTo>
                        <a:pt x="64" y="19"/>
                      </a:lnTo>
                      <a:lnTo>
                        <a:pt x="66" y="24"/>
                      </a:lnTo>
                      <a:lnTo>
                        <a:pt x="65" y="25"/>
                      </a:lnTo>
                      <a:lnTo>
                        <a:pt x="65" y="28"/>
                      </a:lnTo>
                      <a:lnTo>
                        <a:pt x="64" y="29"/>
                      </a:lnTo>
                      <a:lnTo>
                        <a:pt x="66" y="32"/>
                      </a:lnTo>
                      <a:lnTo>
                        <a:pt x="64" y="34"/>
                      </a:lnTo>
                      <a:lnTo>
                        <a:pt x="61" y="35"/>
                      </a:lnTo>
                      <a:lnTo>
                        <a:pt x="61" y="34"/>
                      </a:lnTo>
                      <a:lnTo>
                        <a:pt x="58" y="31"/>
                      </a:lnTo>
                      <a:lnTo>
                        <a:pt x="55" y="34"/>
                      </a:lnTo>
                      <a:lnTo>
                        <a:pt x="52" y="40"/>
                      </a:lnTo>
                      <a:lnTo>
                        <a:pt x="51" y="41"/>
                      </a:lnTo>
                      <a:lnTo>
                        <a:pt x="50" y="45"/>
                      </a:lnTo>
                      <a:lnTo>
                        <a:pt x="48" y="48"/>
                      </a:lnTo>
                      <a:lnTo>
                        <a:pt x="46" y="49"/>
                      </a:lnTo>
                      <a:lnTo>
                        <a:pt x="46" y="57"/>
                      </a:lnTo>
                      <a:lnTo>
                        <a:pt x="48" y="59"/>
                      </a:lnTo>
                      <a:lnTo>
                        <a:pt x="49" y="64"/>
                      </a:lnTo>
                      <a:lnTo>
                        <a:pt x="48" y="68"/>
                      </a:lnTo>
                      <a:lnTo>
                        <a:pt x="44" y="75"/>
                      </a:lnTo>
                      <a:lnTo>
                        <a:pt x="40" y="83"/>
                      </a:lnTo>
                      <a:lnTo>
                        <a:pt x="40" y="86"/>
                      </a:lnTo>
                      <a:lnTo>
                        <a:pt x="37" y="89"/>
                      </a:lnTo>
                      <a:lnTo>
                        <a:pt x="33" y="90"/>
                      </a:lnTo>
                      <a:lnTo>
                        <a:pt x="28" y="93"/>
                      </a:lnTo>
                      <a:lnTo>
                        <a:pt x="28" y="97"/>
                      </a:lnTo>
                      <a:lnTo>
                        <a:pt x="30" y="99"/>
                      </a:lnTo>
                      <a:lnTo>
                        <a:pt x="30" y="104"/>
                      </a:lnTo>
                      <a:lnTo>
                        <a:pt x="29" y="108"/>
                      </a:lnTo>
                      <a:lnTo>
                        <a:pt x="27" y="116"/>
                      </a:lnTo>
                      <a:lnTo>
                        <a:pt x="27" y="124"/>
                      </a:lnTo>
                      <a:lnTo>
                        <a:pt x="23" y="138"/>
                      </a:lnTo>
                      <a:lnTo>
                        <a:pt x="22" y="142"/>
                      </a:lnTo>
                      <a:lnTo>
                        <a:pt x="23" y="145"/>
                      </a:lnTo>
                      <a:lnTo>
                        <a:pt x="24" y="151"/>
                      </a:lnTo>
                      <a:lnTo>
                        <a:pt x="22" y="155"/>
                      </a:lnTo>
                      <a:lnTo>
                        <a:pt x="16" y="155"/>
                      </a:lnTo>
                      <a:lnTo>
                        <a:pt x="13" y="154"/>
                      </a:lnTo>
                      <a:lnTo>
                        <a:pt x="10" y="156"/>
                      </a:lnTo>
                      <a:lnTo>
                        <a:pt x="7" y="162"/>
                      </a:lnTo>
                      <a:lnTo>
                        <a:pt x="6" y="170"/>
                      </a:lnTo>
                      <a:lnTo>
                        <a:pt x="7" y="179"/>
                      </a:lnTo>
                      <a:lnTo>
                        <a:pt x="8" y="188"/>
                      </a:lnTo>
                      <a:lnTo>
                        <a:pt x="6" y="193"/>
                      </a:lnTo>
                      <a:lnTo>
                        <a:pt x="8" y="198"/>
                      </a:lnTo>
                      <a:lnTo>
                        <a:pt x="9" y="204"/>
                      </a:lnTo>
                      <a:lnTo>
                        <a:pt x="8" y="211"/>
                      </a:lnTo>
                      <a:lnTo>
                        <a:pt x="8" y="217"/>
                      </a:lnTo>
                      <a:lnTo>
                        <a:pt x="13" y="220"/>
                      </a:lnTo>
                      <a:lnTo>
                        <a:pt x="17" y="226"/>
                      </a:lnTo>
                      <a:lnTo>
                        <a:pt x="16" y="230"/>
                      </a:lnTo>
                      <a:lnTo>
                        <a:pt x="16" y="235"/>
                      </a:lnTo>
                      <a:lnTo>
                        <a:pt x="10" y="238"/>
                      </a:lnTo>
                      <a:lnTo>
                        <a:pt x="10" y="241"/>
                      </a:lnTo>
                      <a:lnTo>
                        <a:pt x="12" y="247"/>
                      </a:lnTo>
                      <a:lnTo>
                        <a:pt x="13" y="255"/>
                      </a:lnTo>
                      <a:lnTo>
                        <a:pt x="15" y="259"/>
                      </a:lnTo>
                      <a:lnTo>
                        <a:pt x="13" y="263"/>
                      </a:lnTo>
                      <a:lnTo>
                        <a:pt x="13" y="267"/>
                      </a:lnTo>
                      <a:lnTo>
                        <a:pt x="12" y="269"/>
                      </a:lnTo>
                      <a:lnTo>
                        <a:pt x="7" y="270"/>
                      </a:lnTo>
                      <a:lnTo>
                        <a:pt x="6" y="272"/>
                      </a:lnTo>
                      <a:lnTo>
                        <a:pt x="8" y="276"/>
                      </a:lnTo>
                      <a:lnTo>
                        <a:pt x="6" y="276"/>
                      </a:lnTo>
                      <a:lnTo>
                        <a:pt x="5" y="280"/>
                      </a:lnTo>
                      <a:lnTo>
                        <a:pt x="7" y="284"/>
                      </a:lnTo>
                      <a:lnTo>
                        <a:pt x="8" y="295"/>
                      </a:lnTo>
                      <a:lnTo>
                        <a:pt x="6" y="298"/>
                      </a:lnTo>
                      <a:lnTo>
                        <a:pt x="5" y="295"/>
                      </a:lnTo>
                      <a:lnTo>
                        <a:pt x="3" y="293"/>
                      </a:lnTo>
                      <a:lnTo>
                        <a:pt x="3" y="293"/>
                      </a:lnTo>
                      <a:lnTo>
                        <a:pt x="0" y="295"/>
                      </a:lnTo>
                      <a:lnTo>
                        <a:pt x="1" y="303"/>
                      </a:lnTo>
                      <a:lnTo>
                        <a:pt x="2" y="304"/>
                      </a:lnTo>
                      <a:lnTo>
                        <a:pt x="3" y="310"/>
                      </a:lnTo>
                      <a:lnTo>
                        <a:pt x="4" y="311"/>
                      </a:lnTo>
                      <a:lnTo>
                        <a:pt x="5" y="312"/>
                      </a:lnTo>
                      <a:lnTo>
                        <a:pt x="5" y="316"/>
                      </a:lnTo>
                      <a:lnTo>
                        <a:pt x="8" y="314"/>
                      </a:lnTo>
                      <a:lnTo>
                        <a:pt x="6" y="312"/>
                      </a:lnTo>
                      <a:lnTo>
                        <a:pt x="6" y="310"/>
                      </a:lnTo>
                      <a:lnTo>
                        <a:pt x="7" y="310"/>
                      </a:lnTo>
                      <a:lnTo>
                        <a:pt x="7" y="311"/>
                      </a:lnTo>
                      <a:lnTo>
                        <a:pt x="10" y="313"/>
                      </a:lnTo>
                      <a:lnTo>
                        <a:pt x="10" y="314"/>
                      </a:lnTo>
                      <a:lnTo>
                        <a:pt x="7" y="317"/>
                      </a:lnTo>
                      <a:lnTo>
                        <a:pt x="6" y="320"/>
                      </a:lnTo>
                      <a:lnTo>
                        <a:pt x="7" y="323"/>
                      </a:lnTo>
                      <a:lnTo>
                        <a:pt x="7" y="326"/>
                      </a:lnTo>
                      <a:lnTo>
                        <a:pt x="6" y="328"/>
                      </a:lnTo>
                      <a:lnTo>
                        <a:pt x="7" y="331"/>
                      </a:lnTo>
                      <a:lnTo>
                        <a:pt x="10" y="331"/>
                      </a:lnTo>
                      <a:lnTo>
                        <a:pt x="11" y="336"/>
                      </a:lnTo>
                      <a:lnTo>
                        <a:pt x="13" y="337"/>
                      </a:lnTo>
                      <a:lnTo>
                        <a:pt x="15" y="343"/>
                      </a:lnTo>
                      <a:lnTo>
                        <a:pt x="16" y="349"/>
                      </a:lnTo>
                      <a:lnTo>
                        <a:pt x="18" y="349"/>
                      </a:lnTo>
                      <a:lnTo>
                        <a:pt x="19" y="353"/>
                      </a:lnTo>
                      <a:lnTo>
                        <a:pt x="22" y="356"/>
                      </a:lnTo>
                      <a:lnTo>
                        <a:pt x="24" y="354"/>
                      </a:lnTo>
                      <a:lnTo>
                        <a:pt x="26" y="358"/>
                      </a:lnTo>
                      <a:lnTo>
                        <a:pt x="23" y="362"/>
                      </a:lnTo>
                      <a:lnTo>
                        <a:pt x="20" y="363"/>
                      </a:lnTo>
                      <a:lnTo>
                        <a:pt x="20" y="365"/>
                      </a:lnTo>
                      <a:lnTo>
                        <a:pt x="21" y="366"/>
                      </a:lnTo>
                      <a:lnTo>
                        <a:pt x="22" y="369"/>
                      </a:lnTo>
                      <a:lnTo>
                        <a:pt x="24" y="370"/>
                      </a:lnTo>
                      <a:lnTo>
                        <a:pt x="26" y="379"/>
                      </a:lnTo>
                      <a:lnTo>
                        <a:pt x="24" y="382"/>
                      </a:lnTo>
                      <a:lnTo>
                        <a:pt x="26" y="383"/>
                      </a:lnTo>
                      <a:lnTo>
                        <a:pt x="29" y="383"/>
                      </a:lnTo>
                      <a:lnTo>
                        <a:pt x="36" y="381"/>
                      </a:lnTo>
                      <a:lnTo>
                        <a:pt x="39" y="383"/>
                      </a:lnTo>
                      <a:lnTo>
                        <a:pt x="42" y="380"/>
                      </a:lnTo>
                      <a:lnTo>
                        <a:pt x="42" y="376"/>
                      </a:lnTo>
                      <a:lnTo>
                        <a:pt x="41" y="375"/>
                      </a:lnTo>
                      <a:lnTo>
                        <a:pt x="42" y="369"/>
                      </a:lnTo>
                      <a:lnTo>
                        <a:pt x="47" y="369"/>
                      </a:lnTo>
                      <a:lnTo>
                        <a:pt x="48" y="363"/>
                      </a:lnTo>
                      <a:lnTo>
                        <a:pt x="48" y="366"/>
                      </a:lnTo>
                      <a:lnTo>
                        <a:pt x="54" y="367"/>
                      </a:lnTo>
                      <a:lnTo>
                        <a:pt x="57" y="365"/>
                      </a:lnTo>
                      <a:lnTo>
                        <a:pt x="59" y="366"/>
                      </a:lnTo>
                      <a:lnTo>
                        <a:pt x="61" y="369"/>
                      </a:lnTo>
                      <a:lnTo>
                        <a:pt x="64" y="364"/>
                      </a:lnTo>
                      <a:lnTo>
                        <a:pt x="65" y="357"/>
                      </a:lnTo>
                      <a:lnTo>
                        <a:pt x="67" y="355"/>
                      </a:lnTo>
                      <a:lnTo>
                        <a:pt x="68" y="346"/>
                      </a:lnTo>
                      <a:lnTo>
                        <a:pt x="68" y="344"/>
                      </a:lnTo>
                      <a:lnTo>
                        <a:pt x="66" y="341"/>
                      </a:lnTo>
                      <a:lnTo>
                        <a:pt x="66" y="338"/>
                      </a:lnTo>
                      <a:lnTo>
                        <a:pt x="69" y="335"/>
                      </a:lnTo>
                      <a:lnTo>
                        <a:pt x="67" y="331"/>
                      </a:lnTo>
                      <a:lnTo>
                        <a:pt x="69" y="328"/>
                      </a:lnTo>
                      <a:lnTo>
                        <a:pt x="66" y="326"/>
                      </a:lnTo>
                      <a:lnTo>
                        <a:pt x="68" y="323"/>
                      </a:lnTo>
                      <a:lnTo>
                        <a:pt x="65" y="320"/>
                      </a:lnTo>
                      <a:lnTo>
                        <a:pt x="68" y="321"/>
                      </a:lnTo>
                      <a:lnTo>
                        <a:pt x="72" y="321"/>
                      </a:lnTo>
                      <a:lnTo>
                        <a:pt x="69" y="317"/>
                      </a:lnTo>
                      <a:lnTo>
                        <a:pt x="71" y="313"/>
                      </a:lnTo>
                      <a:lnTo>
                        <a:pt x="70" y="311"/>
                      </a:lnTo>
                      <a:lnTo>
                        <a:pt x="66" y="309"/>
                      </a:lnTo>
                      <a:lnTo>
                        <a:pt x="72" y="309"/>
                      </a:lnTo>
                      <a:lnTo>
                        <a:pt x="68" y="306"/>
                      </a:lnTo>
                      <a:lnTo>
                        <a:pt x="66" y="305"/>
                      </a:lnTo>
                      <a:lnTo>
                        <a:pt x="68" y="303"/>
                      </a:lnTo>
                      <a:lnTo>
                        <a:pt x="69" y="303"/>
                      </a:lnTo>
                      <a:lnTo>
                        <a:pt x="70" y="304"/>
                      </a:lnTo>
                      <a:lnTo>
                        <a:pt x="72" y="302"/>
                      </a:lnTo>
                      <a:lnTo>
                        <a:pt x="72" y="300"/>
                      </a:lnTo>
                      <a:lnTo>
                        <a:pt x="74" y="302"/>
                      </a:lnTo>
                      <a:lnTo>
                        <a:pt x="74" y="298"/>
                      </a:lnTo>
                      <a:lnTo>
                        <a:pt x="76" y="296"/>
                      </a:lnTo>
                      <a:lnTo>
                        <a:pt x="78" y="296"/>
                      </a:lnTo>
                      <a:lnTo>
                        <a:pt x="78" y="293"/>
                      </a:lnTo>
                      <a:lnTo>
                        <a:pt x="79" y="292"/>
                      </a:lnTo>
                      <a:lnTo>
                        <a:pt x="79" y="293"/>
                      </a:lnTo>
                      <a:lnTo>
                        <a:pt x="79" y="297"/>
                      </a:lnTo>
                      <a:lnTo>
                        <a:pt x="81" y="297"/>
                      </a:lnTo>
                      <a:lnTo>
                        <a:pt x="83" y="292"/>
                      </a:lnTo>
                      <a:lnTo>
                        <a:pt x="85" y="292"/>
                      </a:lnTo>
                      <a:lnTo>
                        <a:pt x="87" y="290"/>
                      </a:lnTo>
                      <a:lnTo>
                        <a:pt x="86" y="286"/>
                      </a:lnTo>
                      <a:lnTo>
                        <a:pt x="85" y="285"/>
                      </a:lnTo>
                      <a:lnTo>
                        <a:pt x="82" y="283"/>
                      </a:lnTo>
                      <a:lnTo>
                        <a:pt x="79" y="286"/>
                      </a:lnTo>
                      <a:lnTo>
                        <a:pt x="78" y="285"/>
                      </a:lnTo>
                      <a:lnTo>
                        <a:pt x="75" y="286"/>
                      </a:lnTo>
                      <a:lnTo>
                        <a:pt x="73" y="283"/>
                      </a:lnTo>
                      <a:lnTo>
                        <a:pt x="71" y="283"/>
                      </a:lnTo>
                      <a:lnTo>
                        <a:pt x="68" y="281"/>
                      </a:lnTo>
                      <a:lnTo>
                        <a:pt x="65" y="281"/>
                      </a:lnTo>
                      <a:lnTo>
                        <a:pt x="65" y="283"/>
                      </a:lnTo>
                      <a:lnTo>
                        <a:pt x="64" y="282"/>
                      </a:lnTo>
                      <a:lnTo>
                        <a:pt x="59" y="281"/>
                      </a:lnTo>
                      <a:lnTo>
                        <a:pt x="59" y="280"/>
                      </a:lnTo>
                      <a:lnTo>
                        <a:pt x="61" y="280"/>
                      </a:lnTo>
                      <a:lnTo>
                        <a:pt x="64" y="280"/>
                      </a:lnTo>
                      <a:lnTo>
                        <a:pt x="65" y="277"/>
                      </a:lnTo>
                      <a:lnTo>
                        <a:pt x="67" y="279"/>
                      </a:lnTo>
                      <a:lnTo>
                        <a:pt x="69" y="278"/>
                      </a:lnTo>
                      <a:lnTo>
                        <a:pt x="70" y="276"/>
                      </a:lnTo>
                      <a:lnTo>
                        <a:pt x="72" y="276"/>
                      </a:lnTo>
                      <a:lnTo>
                        <a:pt x="73" y="278"/>
                      </a:lnTo>
                      <a:lnTo>
                        <a:pt x="75" y="278"/>
                      </a:lnTo>
                      <a:lnTo>
                        <a:pt x="75" y="276"/>
                      </a:lnTo>
                      <a:lnTo>
                        <a:pt x="77" y="277"/>
                      </a:lnTo>
                      <a:lnTo>
                        <a:pt x="80" y="279"/>
                      </a:lnTo>
                      <a:lnTo>
                        <a:pt x="79" y="281"/>
                      </a:lnTo>
                      <a:lnTo>
                        <a:pt x="82" y="283"/>
                      </a:lnTo>
                      <a:lnTo>
                        <a:pt x="86" y="281"/>
                      </a:lnTo>
                      <a:lnTo>
                        <a:pt x="87" y="278"/>
                      </a:lnTo>
                      <a:lnTo>
                        <a:pt x="90" y="273"/>
                      </a:lnTo>
                      <a:lnTo>
                        <a:pt x="92" y="268"/>
                      </a:lnTo>
                      <a:lnTo>
                        <a:pt x="89" y="265"/>
                      </a:lnTo>
                      <a:lnTo>
                        <a:pt x="89" y="262"/>
                      </a:lnTo>
                      <a:lnTo>
                        <a:pt x="85" y="259"/>
                      </a:lnTo>
                      <a:lnTo>
                        <a:pt x="86" y="258"/>
                      </a:lnTo>
                      <a:lnTo>
                        <a:pt x="81" y="253"/>
                      </a:lnTo>
                      <a:lnTo>
                        <a:pt x="80" y="250"/>
                      </a:lnTo>
                      <a:lnTo>
                        <a:pt x="79" y="248"/>
                      </a:lnTo>
                      <a:lnTo>
                        <a:pt x="75" y="252"/>
                      </a:lnTo>
                      <a:lnTo>
                        <a:pt x="75" y="248"/>
                      </a:lnTo>
                      <a:lnTo>
                        <a:pt x="73" y="249"/>
                      </a:lnTo>
                      <a:lnTo>
                        <a:pt x="73" y="246"/>
                      </a:lnTo>
                      <a:lnTo>
                        <a:pt x="71" y="246"/>
                      </a:lnTo>
                      <a:lnTo>
                        <a:pt x="69" y="243"/>
                      </a:lnTo>
                      <a:lnTo>
                        <a:pt x="68" y="242"/>
                      </a:lnTo>
                      <a:lnTo>
                        <a:pt x="70" y="238"/>
                      </a:lnTo>
                      <a:lnTo>
                        <a:pt x="68" y="235"/>
                      </a:lnTo>
                      <a:lnTo>
                        <a:pt x="70" y="234"/>
                      </a:lnTo>
                      <a:lnTo>
                        <a:pt x="70" y="231"/>
                      </a:lnTo>
                      <a:lnTo>
                        <a:pt x="68" y="231"/>
                      </a:lnTo>
                      <a:lnTo>
                        <a:pt x="70" y="228"/>
                      </a:lnTo>
                      <a:lnTo>
                        <a:pt x="69" y="222"/>
                      </a:lnTo>
                      <a:lnTo>
                        <a:pt x="69" y="221"/>
                      </a:lnTo>
                      <a:lnTo>
                        <a:pt x="72" y="224"/>
                      </a:lnTo>
                      <a:lnTo>
                        <a:pt x="72" y="220"/>
                      </a:lnTo>
                      <a:lnTo>
                        <a:pt x="69" y="217"/>
                      </a:lnTo>
                      <a:lnTo>
                        <a:pt x="70" y="212"/>
                      </a:lnTo>
                      <a:lnTo>
                        <a:pt x="70" y="208"/>
                      </a:lnTo>
                      <a:lnTo>
                        <a:pt x="71" y="207"/>
                      </a:lnTo>
                      <a:lnTo>
                        <a:pt x="70" y="203"/>
                      </a:lnTo>
                      <a:lnTo>
                        <a:pt x="67" y="198"/>
                      </a:lnTo>
                      <a:lnTo>
                        <a:pt x="69" y="199"/>
                      </a:lnTo>
                      <a:lnTo>
                        <a:pt x="73" y="198"/>
                      </a:lnTo>
                      <a:lnTo>
                        <a:pt x="75" y="194"/>
                      </a:lnTo>
                      <a:lnTo>
                        <a:pt x="75" y="191"/>
                      </a:lnTo>
                      <a:lnTo>
                        <a:pt x="75" y="190"/>
                      </a:lnTo>
                      <a:lnTo>
                        <a:pt x="78" y="190"/>
                      </a:lnTo>
                      <a:lnTo>
                        <a:pt x="82" y="186"/>
                      </a:lnTo>
                      <a:lnTo>
                        <a:pt x="82" y="184"/>
                      </a:lnTo>
                      <a:lnTo>
                        <a:pt x="79" y="183"/>
                      </a:lnTo>
                      <a:lnTo>
                        <a:pt x="81" y="181"/>
                      </a:lnTo>
                      <a:lnTo>
                        <a:pt x="82" y="179"/>
                      </a:lnTo>
                      <a:lnTo>
                        <a:pt x="84" y="180"/>
                      </a:lnTo>
                      <a:lnTo>
                        <a:pt x="85" y="180"/>
                      </a:lnTo>
                      <a:lnTo>
                        <a:pt x="86" y="176"/>
                      </a:lnTo>
                      <a:lnTo>
                        <a:pt x="87" y="176"/>
                      </a:lnTo>
                      <a:lnTo>
                        <a:pt x="88" y="179"/>
                      </a:lnTo>
                      <a:lnTo>
                        <a:pt x="90" y="176"/>
                      </a:lnTo>
                      <a:lnTo>
                        <a:pt x="90" y="173"/>
                      </a:lnTo>
                      <a:lnTo>
                        <a:pt x="91" y="169"/>
                      </a:lnTo>
                      <a:lnTo>
                        <a:pt x="93" y="169"/>
                      </a:lnTo>
                      <a:lnTo>
                        <a:pt x="93" y="172"/>
                      </a:lnTo>
                      <a:lnTo>
                        <a:pt x="96" y="172"/>
                      </a:lnTo>
                      <a:lnTo>
                        <a:pt x="96" y="168"/>
                      </a:lnTo>
                      <a:lnTo>
                        <a:pt x="100" y="166"/>
                      </a:lnTo>
                      <a:lnTo>
                        <a:pt x="99" y="163"/>
                      </a:lnTo>
                      <a:lnTo>
                        <a:pt x="100" y="160"/>
                      </a:lnTo>
                      <a:lnTo>
                        <a:pt x="101" y="162"/>
                      </a:lnTo>
                      <a:lnTo>
                        <a:pt x="104" y="159"/>
                      </a:lnTo>
                      <a:lnTo>
                        <a:pt x="106" y="159"/>
                      </a:lnTo>
                      <a:lnTo>
                        <a:pt x="109" y="153"/>
                      </a:lnTo>
                      <a:lnTo>
                        <a:pt x="108" y="148"/>
                      </a:lnTo>
                      <a:lnTo>
                        <a:pt x="110" y="145"/>
                      </a:lnTo>
                      <a:lnTo>
                        <a:pt x="112" y="145"/>
                      </a:lnTo>
                      <a:lnTo>
                        <a:pt x="115" y="141"/>
                      </a:lnTo>
                      <a:lnTo>
                        <a:pt x="113" y="141"/>
                      </a:lnTo>
                      <a:lnTo>
                        <a:pt x="111" y="138"/>
                      </a:lnTo>
                      <a:lnTo>
                        <a:pt x="113" y="137"/>
                      </a:lnTo>
                      <a:lnTo>
                        <a:pt x="112" y="135"/>
                      </a:lnTo>
                      <a:lnTo>
                        <a:pt x="110" y="135"/>
                      </a:lnTo>
                      <a:lnTo>
                        <a:pt x="107" y="131"/>
                      </a:lnTo>
                      <a:lnTo>
                        <a:pt x="110" y="131"/>
                      </a:lnTo>
                      <a:lnTo>
                        <a:pt x="110" y="128"/>
                      </a:lnTo>
                      <a:lnTo>
                        <a:pt x="111" y="123"/>
                      </a:lnTo>
                      <a:lnTo>
                        <a:pt x="112" y="121"/>
                      </a:lnTo>
                      <a:lnTo>
                        <a:pt x="111" y="119"/>
                      </a:lnTo>
                      <a:lnTo>
                        <a:pt x="109" y="119"/>
                      </a:lnTo>
                      <a:lnTo>
                        <a:pt x="108" y="116"/>
                      </a:lnTo>
                      <a:lnTo>
                        <a:pt x="109" y="115"/>
                      </a:lnTo>
                      <a:lnTo>
                        <a:pt x="110" y="116"/>
                      </a:lnTo>
                      <a:lnTo>
                        <a:pt x="111" y="117"/>
                      </a:lnTo>
                      <a:lnTo>
                        <a:pt x="112" y="117"/>
                      </a:lnTo>
                      <a:lnTo>
                        <a:pt x="113" y="115"/>
                      </a:lnTo>
                      <a:lnTo>
                        <a:pt x="110" y="114"/>
                      </a:lnTo>
                      <a:lnTo>
                        <a:pt x="112" y="112"/>
                      </a:lnTo>
                      <a:lnTo>
                        <a:pt x="114" y="112"/>
                      </a:lnTo>
                      <a:lnTo>
                        <a:pt x="117" y="110"/>
                      </a:lnTo>
                      <a:lnTo>
                        <a:pt x="115" y="108"/>
                      </a:lnTo>
                      <a:lnTo>
                        <a:pt x="113" y="104"/>
                      </a:lnTo>
                      <a:lnTo>
                        <a:pt x="115" y="105"/>
                      </a:lnTo>
                      <a:lnTo>
                        <a:pt x="116" y="107"/>
                      </a:lnTo>
                      <a:lnTo>
                        <a:pt x="118" y="106"/>
                      </a:lnTo>
                      <a:lnTo>
                        <a:pt x="119" y="104"/>
                      </a:lnTo>
                      <a:lnTo>
                        <a:pt x="120" y="100"/>
                      </a:lnTo>
                      <a:lnTo>
                        <a:pt x="121" y="99"/>
                      </a:lnTo>
                      <a:lnTo>
                        <a:pt x="123" y="103"/>
                      </a:lnTo>
                      <a:lnTo>
                        <a:pt x="125" y="99"/>
                      </a:lnTo>
                      <a:lnTo>
                        <a:pt x="126" y="102"/>
                      </a:lnTo>
                      <a:lnTo>
                        <a:pt x="128" y="103"/>
                      </a:lnTo>
                      <a:lnTo>
                        <a:pt x="130" y="100"/>
                      </a:lnTo>
                      <a:lnTo>
                        <a:pt x="132" y="102"/>
                      </a:lnTo>
                      <a:lnTo>
                        <a:pt x="135" y="99"/>
                      </a:lnTo>
                      <a:lnTo>
                        <a:pt x="137" y="101"/>
                      </a:lnTo>
                      <a:lnTo>
                        <a:pt x="139" y="102"/>
                      </a:lnTo>
                      <a:lnTo>
                        <a:pt x="141" y="100"/>
                      </a:lnTo>
                      <a:lnTo>
                        <a:pt x="141" y="100"/>
                      </a:lnTo>
                      <a:lnTo>
                        <a:pt x="141" y="97"/>
                      </a:lnTo>
                      <a:lnTo>
                        <a:pt x="140"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1" name="Freeform 628">
                  <a:extLst>
                    <a:ext uri="{FF2B5EF4-FFF2-40B4-BE49-F238E27FC236}">
                      <a16:creationId xmlns:a16="http://schemas.microsoft.com/office/drawing/2014/main" id="{04C76297-926E-C54F-B5D1-A824EB64F62D}"/>
                    </a:ext>
                  </a:extLst>
                </p:cNvPr>
                <p:cNvSpPr>
                  <a:spLocks/>
                </p:cNvSpPr>
                <p:nvPr/>
              </p:nvSpPr>
              <p:spPr bwMode="auto">
                <a:xfrm>
                  <a:off x="3824" y="1689"/>
                  <a:ext cx="12" cy="25"/>
                </a:xfrm>
                <a:custGeom>
                  <a:avLst/>
                  <a:gdLst>
                    <a:gd name="T0" fmla="*/ 3 w 12"/>
                    <a:gd name="T1" fmla="*/ 18 h 25"/>
                    <a:gd name="T2" fmla="*/ 5 w 12"/>
                    <a:gd name="T3" fmla="*/ 18 h 25"/>
                    <a:gd name="T4" fmla="*/ 4 w 12"/>
                    <a:gd name="T5" fmla="*/ 21 h 25"/>
                    <a:gd name="T6" fmla="*/ 2 w 12"/>
                    <a:gd name="T7" fmla="*/ 23 h 25"/>
                    <a:gd name="T8" fmla="*/ 2 w 12"/>
                    <a:gd name="T9" fmla="*/ 25 h 25"/>
                    <a:gd name="T10" fmla="*/ 6 w 12"/>
                    <a:gd name="T11" fmla="*/ 24 h 25"/>
                    <a:gd name="T12" fmla="*/ 6 w 12"/>
                    <a:gd name="T13" fmla="*/ 21 h 25"/>
                    <a:gd name="T14" fmla="*/ 6 w 12"/>
                    <a:gd name="T15" fmla="*/ 21 h 25"/>
                    <a:gd name="T16" fmla="*/ 6 w 12"/>
                    <a:gd name="T17" fmla="*/ 18 h 25"/>
                    <a:gd name="T18" fmla="*/ 9 w 12"/>
                    <a:gd name="T19" fmla="*/ 15 h 25"/>
                    <a:gd name="T20" fmla="*/ 9 w 12"/>
                    <a:gd name="T21" fmla="*/ 13 h 25"/>
                    <a:gd name="T22" fmla="*/ 12 w 12"/>
                    <a:gd name="T23" fmla="*/ 11 h 25"/>
                    <a:gd name="T24" fmla="*/ 11 w 12"/>
                    <a:gd name="T25" fmla="*/ 9 h 25"/>
                    <a:gd name="T26" fmla="*/ 9 w 12"/>
                    <a:gd name="T27" fmla="*/ 7 h 25"/>
                    <a:gd name="T28" fmla="*/ 10 w 12"/>
                    <a:gd name="T29" fmla="*/ 4 h 25"/>
                    <a:gd name="T30" fmla="*/ 11 w 12"/>
                    <a:gd name="T31" fmla="*/ 2 h 25"/>
                    <a:gd name="T32" fmla="*/ 12 w 12"/>
                    <a:gd name="T33" fmla="*/ 0 h 25"/>
                    <a:gd name="T34" fmla="*/ 10 w 12"/>
                    <a:gd name="T35" fmla="*/ 0 h 25"/>
                    <a:gd name="T36" fmla="*/ 9 w 12"/>
                    <a:gd name="T37" fmla="*/ 0 h 25"/>
                    <a:gd name="T38" fmla="*/ 6 w 12"/>
                    <a:gd name="T39" fmla="*/ 0 h 25"/>
                    <a:gd name="T40" fmla="*/ 4 w 12"/>
                    <a:gd name="T41" fmla="*/ 4 h 25"/>
                    <a:gd name="T42" fmla="*/ 2 w 12"/>
                    <a:gd name="T43" fmla="*/ 7 h 25"/>
                    <a:gd name="T44" fmla="*/ 1 w 12"/>
                    <a:gd name="T45" fmla="*/ 9 h 25"/>
                    <a:gd name="T46" fmla="*/ 2 w 12"/>
                    <a:gd name="T47" fmla="*/ 13 h 25"/>
                    <a:gd name="T48" fmla="*/ 0 w 12"/>
                    <a:gd name="T49" fmla="*/ 14 h 25"/>
                    <a:gd name="T50" fmla="*/ 3 w 12"/>
                    <a:gd name="T5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5">
                      <a:moveTo>
                        <a:pt x="3" y="18"/>
                      </a:moveTo>
                      <a:lnTo>
                        <a:pt x="5" y="18"/>
                      </a:lnTo>
                      <a:lnTo>
                        <a:pt x="4" y="21"/>
                      </a:lnTo>
                      <a:lnTo>
                        <a:pt x="2" y="23"/>
                      </a:lnTo>
                      <a:lnTo>
                        <a:pt x="2" y="25"/>
                      </a:lnTo>
                      <a:lnTo>
                        <a:pt x="6" y="24"/>
                      </a:lnTo>
                      <a:lnTo>
                        <a:pt x="6" y="21"/>
                      </a:lnTo>
                      <a:lnTo>
                        <a:pt x="6" y="21"/>
                      </a:lnTo>
                      <a:lnTo>
                        <a:pt x="6" y="18"/>
                      </a:lnTo>
                      <a:lnTo>
                        <a:pt x="9" y="15"/>
                      </a:lnTo>
                      <a:lnTo>
                        <a:pt x="9" y="13"/>
                      </a:lnTo>
                      <a:lnTo>
                        <a:pt x="12" y="11"/>
                      </a:lnTo>
                      <a:lnTo>
                        <a:pt x="11" y="9"/>
                      </a:lnTo>
                      <a:lnTo>
                        <a:pt x="9" y="7"/>
                      </a:lnTo>
                      <a:lnTo>
                        <a:pt x="10" y="4"/>
                      </a:lnTo>
                      <a:lnTo>
                        <a:pt x="11" y="2"/>
                      </a:lnTo>
                      <a:lnTo>
                        <a:pt x="12" y="0"/>
                      </a:lnTo>
                      <a:lnTo>
                        <a:pt x="10" y="0"/>
                      </a:lnTo>
                      <a:lnTo>
                        <a:pt x="9" y="0"/>
                      </a:lnTo>
                      <a:lnTo>
                        <a:pt x="6" y="0"/>
                      </a:lnTo>
                      <a:lnTo>
                        <a:pt x="4" y="4"/>
                      </a:lnTo>
                      <a:lnTo>
                        <a:pt x="2" y="7"/>
                      </a:lnTo>
                      <a:lnTo>
                        <a:pt x="1" y="9"/>
                      </a:lnTo>
                      <a:lnTo>
                        <a:pt x="2" y="13"/>
                      </a:lnTo>
                      <a:lnTo>
                        <a:pt x="0" y="14"/>
                      </a:lnTo>
                      <a:lnTo>
                        <a:pt x="3"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2" name="Freeform 629">
                  <a:extLst>
                    <a:ext uri="{FF2B5EF4-FFF2-40B4-BE49-F238E27FC236}">
                      <a16:creationId xmlns:a16="http://schemas.microsoft.com/office/drawing/2014/main" id="{79FF8055-A0FB-B540-8161-E93E514B6066}"/>
                    </a:ext>
                  </a:extLst>
                </p:cNvPr>
                <p:cNvSpPr>
                  <a:spLocks/>
                </p:cNvSpPr>
                <p:nvPr/>
              </p:nvSpPr>
              <p:spPr bwMode="auto">
                <a:xfrm>
                  <a:off x="3805" y="1703"/>
                  <a:ext cx="7" cy="28"/>
                </a:xfrm>
                <a:custGeom>
                  <a:avLst/>
                  <a:gdLst>
                    <a:gd name="T0" fmla="*/ 1 w 7"/>
                    <a:gd name="T1" fmla="*/ 11 h 28"/>
                    <a:gd name="T2" fmla="*/ 0 w 7"/>
                    <a:gd name="T3" fmla="*/ 21 h 28"/>
                    <a:gd name="T4" fmla="*/ 0 w 7"/>
                    <a:gd name="T5" fmla="*/ 24 h 28"/>
                    <a:gd name="T6" fmla="*/ 0 w 7"/>
                    <a:gd name="T7" fmla="*/ 26 h 28"/>
                    <a:gd name="T8" fmla="*/ 1 w 7"/>
                    <a:gd name="T9" fmla="*/ 28 h 28"/>
                    <a:gd name="T10" fmla="*/ 3 w 7"/>
                    <a:gd name="T11" fmla="*/ 24 h 28"/>
                    <a:gd name="T12" fmla="*/ 4 w 7"/>
                    <a:gd name="T13" fmla="*/ 19 h 28"/>
                    <a:gd name="T14" fmla="*/ 4 w 7"/>
                    <a:gd name="T15" fmla="*/ 14 h 28"/>
                    <a:gd name="T16" fmla="*/ 6 w 7"/>
                    <a:gd name="T17" fmla="*/ 7 h 28"/>
                    <a:gd name="T18" fmla="*/ 7 w 7"/>
                    <a:gd name="T19" fmla="*/ 3 h 28"/>
                    <a:gd name="T20" fmla="*/ 5 w 7"/>
                    <a:gd name="T21" fmla="*/ 0 h 28"/>
                    <a:gd name="T22" fmla="*/ 4 w 7"/>
                    <a:gd name="T23" fmla="*/ 4 h 28"/>
                    <a:gd name="T24" fmla="*/ 4 w 7"/>
                    <a:gd name="T25" fmla="*/ 5 h 28"/>
                    <a:gd name="T26" fmla="*/ 3 w 7"/>
                    <a:gd name="T27" fmla="*/ 11 h 28"/>
                    <a:gd name="T28" fmla="*/ 1 w 7"/>
                    <a:gd name="T2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28">
                      <a:moveTo>
                        <a:pt x="1" y="11"/>
                      </a:moveTo>
                      <a:lnTo>
                        <a:pt x="0" y="21"/>
                      </a:lnTo>
                      <a:lnTo>
                        <a:pt x="0" y="24"/>
                      </a:lnTo>
                      <a:lnTo>
                        <a:pt x="0" y="26"/>
                      </a:lnTo>
                      <a:lnTo>
                        <a:pt x="1" y="28"/>
                      </a:lnTo>
                      <a:lnTo>
                        <a:pt x="3" y="24"/>
                      </a:lnTo>
                      <a:lnTo>
                        <a:pt x="4" y="19"/>
                      </a:lnTo>
                      <a:lnTo>
                        <a:pt x="4" y="14"/>
                      </a:lnTo>
                      <a:lnTo>
                        <a:pt x="6" y="7"/>
                      </a:lnTo>
                      <a:lnTo>
                        <a:pt x="7" y="3"/>
                      </a:lnTo>
                      <a:lnTo>
                        <a:pt x="5" y="0"/>
                      </a:lnTo>
                      <a:lnTo>
                        <a:pt x="4" y="4"/>
                      </a:lnTo>
                      <a:lnTo>
                        <a:pt x="4" y="5"/>
                      </a:lnTo>
                      <a:lnTo>
                        <a:pt x="3" y="11"/>
                      </a:lnTo>
                      <a:lnTo>
                        <a:pt x="1"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3" name="Freeform 630">
                  <a:extLst>
                    <a:ext uri="{FF2B5EF4-FFF2-40B4-BE49-F238E27FC236}">
                      <a16:creationId xmlns:a16="http://schemas.microsoft.com/office/drawing/2014/main" id="{9D681D8D-2053-3E47-BD89-C05AEB000836}"/>
                    </a:ext>
                  </a:extLst>
                </p:cNvPr>
                <p:cNvSpPr>
                  <a:spLocks/>
                </p:cNvSpPr>
                <p:nvPr/>
              </p:nvSpPr>
              <p:spPr bwMode="auto">
                <a:xfrm>
                  <a:off x="3836" y="1685"/>
                  <a:ext cx="5" cy="4"/>
                </a:xfrm>
                <a:custGeom>
                  <a:avLst/>
                  <a:gdLst>
                    <a:gd name="T0" fmla="*/ 0 w 5"/>
                    <a:gd name="T1" fmla="*/ 2 h 4"/>
                    <a:gd name="T2" fmla="*/ 1 w 5"/>
                    <a:gd name="T3" fmla="*/ 4 h 4"/>
                    <a:gd name="T4" fmla="*/ 3 w 5"/>
                    <a:gd name="T5" fmla="*/ 2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1" y="4"/>
                      </a:lnTo>
                      <a:lnTo>
                        <a:pt x="3" y="2"/>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4" name="Freeform 631">
                  <a:extLst>
                    <a:ext uri="{FF2B5EF4-FFF2-40B4-BE49-F238E27FC236}">
                      <a16:creationId xmlns:a16="http://schemas.microsoft.com/office/drawing/2014/main" id="{218045D4-F34C-944D-9702-28E458AF2052}"/>
                    </a:ext>
                  </a:extLst>
                </p:cNvPr>
                <p:cNvSpPr>
                  <a:spLocks/>
                </p:cNvSpPr>
                <p:nvPr/>
              </p:nvSpPr>
              <p:spPr bwMode="auto">
                <a:xfrm>
                  <a:off x="3835" y="1671"/>
                  <a:ext cx="2" cy="4"/>
                </a:xfrm>
                <a:custGeom>
                  <a:avLst/>
                  <a:gdLst>
                    <a:gd name="T0" fmla="*/ 0 w 2"/>
                    <a:gd name="T1" fmla="*/ 1 h 4"/>
                    <a:gd name="T2" fmla="*/ 2 w 2"/>
                    <a:gd name="T3" fmla="*/ 4 h 4"/>
                    <a:gd name="T4" fmla="*/ 2 w 2"/>
                    <a:gd name="T5" fmla="*/ 1 h 4"/>
                    <a:gd name="T6" fmla="*/ 2 w 2"/>
                    <a:gd name="T7" fmla="*/ 0 h 4"/>
                    <a:gd name="T8" fmla="*/ 0 w 2"/>
                    <a:gd name="T9" fmla="*/ 1 h 4"/>
                  </a:gdLst>
                  <a:ahLst/>
                  <a:cxnLst>
                    <a:cxn ang="0">
                      <a:pos x="T0" y="T1"/>
                    </a:cxn>
                    <a:cxn ang="0">
                      <a:pos x="T2" y="T3"/>
                    </a:cxn>
                    <a:cxn ang="0">
                      <a:pos x="T4" y="T5"/>
                    </a:cxn>
                    <a:cxn ang="0">
                      <a:pos x="T6" y="T7"/>
                    </a:cxn>
                    <a:cxn ang="0">
                      <a:pos x="T8" y="T9"/>
                    </a:cxn>
                  </a:cxnLst>
                  <a:rect l="0" t="0" r="r" b="b"/>
                  <a:pathLst>
                    <a:path w="2" h="4">
                      <a:moveTo>
                        <a:pt x="0" y="1"/>
                      </a:moveTo>
                      <a:lnTo>
                        <a:pt x="2" y="4"/>
                      </a:lnTo>
                      <a:lnTo>
                        <a:pt x="2"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5" name="Freeform 632">
                  <a:extLst>
                    <a:ext uri="{FF2B5EF4-FFF2-40B4-BE49-F238E27FC236}">
                      <a16:creationId xmlns:a16="http://schemas.microsoft.com/office/drawing/2014/main" id="{9C8C5AA6-0F38-B54D-826E-0A72AEBC9F99}"/>
                    </a:ext>
                  </a:extLst>
                </p:cNvPr>
                <p:cNvSpPr>
                  <a:spLocks/>
                </p:cNvSpPr>
                <p:nvPr/>
              </p:nvSpPr>
              <p:spPr bwMode="auto">
                <a:xfrm>
                  <a:off x="3874" y="1623"/>
                  <a:ext cx="1" cy="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cubicBezTo>
                        <a:pt x="2" y="3"/>
                        <a:pt x="2" y="3"/>
                        <a:pt x="2" y="3"/>
                      </a:cubicBezTo>
                      <a:cubicBezTo>
                        <a:pt x="2" y="3"/>
                        <a:pt x="0" y="0"/>
                        <a:pt x="0"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6" name="Freeform 633">
                  <a:extLst>
                    <a:ext uri="{FF2B5EF4-FFF2-40B4-BE49-F238E27FC236}">
                      <a16:creationId xmlns:a16="http://schemas.microsoft.com/office/drawing/2014/main" id="{506F34F1-37F7-ED44-BF86-1013D2B60615}"/>
                    </a:ext>
                  </a:extLst>
                </p:cNvPr>
                <p:cNvSpPr>
                  <a:spLocks/>
                </p:cNvSpPr>
                <p:nvPr/>
              </p:nvSpPr>
              <p:spPr bwMode="auto">
                <a:xfrm>
                  <a:off x="3875" y="1627"/>
                  <a:ext cx="3" cy="4"/>
                </a:xfrm>
                <a:custGeom>
                  <a:avLst/>
                  <a:gdLst>
                    <a:gd name="T0" fmla="*/ 3 w 3"/>
                    <a:gd name="T1" fmla="*/ 2 h 4"/>
                    <a:gd name="T2" fmla="*/ 3 w 3"/>
                    <a:gd name="T3" fmla="*/ 0 h 4"/>
                    <a:gd name="T4" fmla="*/ 2 w 3"/>
                    <a:gd name="T5" fmla="*/ 1 h 4"/>
                    <a:gd name="T6" fmla="*/ 0 w 3"/>
                    <a:gd name="T7" fmla="*/ 2 h 4"/>
                    <a:gd name="T8" fmla="*/ 2 w 3"/>
                    <a:gd name="T9" fmla="*/ 4 h 4"/>
                    <a:gd name="T10" fmla="*/ 3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3" y="2"/>
                      </a:moveTo>
                      <a:lnTo>
                        <a:pt x="3" y="0"/>
                      </a:lnTo>
                      <a:lnTo>
                        <a:pt x="2" y="1"/>
                      </a:lnTo>
                      <a:lnTo>
                        <a:pt x="0" y="2"/>
                      </a:lnTo>
                      <a:lnTo>
                        <a:pt x="2"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7" name="Freeform 634">
                  <a:extLst>
                    <a:ext uri="{FF2B5EF4-FFF2-40B4-BE49-F238E27FC236}">
                      <a16:creationId xmlns:a16="http://schemas.microsoft.com/office/drawing/2014/main" id="{9E5A7084-18BC-D34B-BB81-15A8B14F78FE}"/>
                    </a:ext>
                  </a:extLst>
                </p:cNvPr>
                <p:cNvSpPr>
                  <a:spLocks/>
                </p:cNvSpPr>
                <p:nvPr/>
              </p:nvSpPr>
              <p:spPr bwMode="auto">
                <a:xfrm>
                  <a:off x="3850" y="1533"/>
                  <a:ext cx="2" cy="3"/>
                </a:xfrm>
                <a:custGeom>
                  <a:avLst/>
                  <a:gdLst>
                    <a:gd name="T0" fmla="*/ 2 w 2"/>
                    <a:gd name="T1" fmla="*/ 2 h 3"/>
                    <a:gd name="T2" fmla="*/ 0 w 2"/>
                    <a:gd name="T3" fmla="*/ 0 h 3"/>
                    <a:gd name="T4" fmla="*/ 0 w 2"/>
                    <a:gd name="T5" fmla="*/ 2 h 3"/>
                    <a:gd name="T6" fmla="*/ 0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8" name="Freeform 635">
                  <a:extLst>
                    <a:ext uri="{FF2B5EF4-FFF2-40B4-BE49-F238E27FC236}">
                      <a16:creationId xmlns:a16="http://schemas.microsoft.com/office/drawing/2014/main" id="{0C207752-56B8-4D4E-93B3-3264BC85958D}"/>
                    </a:ext>
                  </a:extLst>
                </p:cNvPr>
                <p:cNvSpPr>
                  <a:spLocks/>
                </p:cNvSpPr>
                <p:nvPr/>
              </p:nvSpPr>
              <p:spPr bwMode="auto">
                <a:xfrm>
                  <a:off x="3863" y="1613"/>
                  <a:ext cx="2" cy="5"/>
                </a:xfrm>
                <a:custGeom>
                  <a:avLst/>
                  <a:gdLst>
                    <a:gd name="T0" fmla="*/ 2 w 2"/>
                    <a:gd name="T1" fmla="*/ 4 h 5"/>
                    <a:gd name="T2" fmla="*/ 0 w 2"/>
                    <a:gd name="T3" fmla="*/ 0 h 5"/>
                    <a:gd name="T4" fmla="*/ 0 w 2"/>
                    <a:gd name="T5" fmla="*/ 4 h 5"/>
                    <a:gd name="T6" fmla="*/ 1 w 2"/>
                    <a:gd name="T7" fmla="*/ 5 h 5"/>
                    <a:gd name="T8" fmla="*/ 2 w 2"/>
                    <a:gd name="T9" fmla="*/ 4 h 5"/>
                  </a:gdLst>
                  <a:ahLst/>
                  <a:cxnLst>
                    <a:cxn ang="0">
                      <a:pos x="T0" y="T1"/>
                    </a:cxn>
                    <a:cxn ang="0">
                      <a:pos x="T2" y="T3"/>
                    </a:cxn>
                    <a:cxn ang="0">
                      <a:pos x="T4" y="T5"/>
                    </a:cxn>
                    <a:cxn ang="0">
                      <a:pos x="T6" y="T7"/>
                    </a:cxn>
                    <a:cxn ang="0">
                      <a:pos x="T8" y="T9"/>
                    </a:cxn>
                  </a:cxnLst>
                  <a:rect l="0" t="0" r="r" b="b"/>
                  <a:pathLst>
                    <a:path w="2" h="5">
                      <a:moveTo>
                        <a:pt x="2" y="4"/>
                      </a:moveTo>
                      <a:lnTo>
                        <a:pt x="0" y="0"/>
                      </a:lnTo>
                      <a:lnTo>
                        <a:pt x="0" y="4"/>
                      </a:lnTo>
                      <a:lnTo>
                        <a:pt x="1"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9" name="Freeform 636">
                  <a:extLst>
                    <a:ext uri="{FF2B5EF4-FFF2-40B4-BE49-F238E27FC236}">
                      <a16:creationId xmlns:a16="http://schemas.microsoft.com/office/drawing/2014/main" id="{6BCD90C1-1B6B-124E-8D48-66E58DDE77D3}"/>
                    </a:ext>
                  </a:extLst>
                </p:cNvPr>
                <p:cNvSpPr>
                  <a:spLocks/>
                </p:cNvSpPr>
                <p:nvPr/>
              </p:nvSpPr>
              <p:spPr bwMode="auto">
                <a:xfrm>
                  <a:off x="3868" y="1618"/>
                  <a:ext cx="5" cy="5"/>
                </a:xfrm>
                <a:custGeom>
                  <a:avLst/>
                  <a:gdLst>
                    <a:gd name="T0" fmla="*/ 0 w 5"/>
                    <a:gd name="T1" fmla="*/ 3 h 5"/>
                    <a:gd name="T2" fmla="*/ 2 w 5"/>
                    <a:gd name="T3" fmla="*/ 5 h 5"/>
                    <a:gd name="T4" fmla="*/ 4 w 5"/>
                    <a:gd name="T5" fmla="*/ 2 h 5"/>
                    <a:gd name="T6" fmla="*/ 5 w 5"/>
                    <a:gd name="T7" fmla="*/ 0 h 5"/>
                    <a:gd name="T8" fmla="*/ 0 w 5"/>
                    <a:gd name="T9" fmla="*/ 2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2" y="5"/>
                      </a:lnTo>
                      <a:lnTo>
                        <a:pt x="4" y="2"/>
                      </a:lnTo>
                      <a:lnTo>
                        <a:pt x="5"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0" name="Freeform 637">
                  <a:extLst>
                    <a:ext uri="{FF2B5EF4-FFF2-40B4-BE49-F238E27FC236}">
                      <a16:creationId xmlns:a16="http://schemas.microsoft.com/office/drawing/2014/main" id="{22610788-975D-D04F-9CA3-3FD11492D7DA}"/>
                    </a:ext>
                  </a:extLst>
                </p:cNvPr>
                <p:cNvSpPr>
                  <a:spLocks/>
                </p:cNvSpPr>
                <p:nvPr/>
              </p:nvSpPr>
              <p:spPr bwMode="auto">
                <a:xfrm>
                  <a:off x="3856" y="1615"/>
                  <a:ext cx="3" cy="2"/>
                </a:xfrm>
                <a:custGeom>
                  <a:avLst/>
                  <a:gdLst>
                    <a:gd name="T0" fmla="*/ 0 w 4"/>
                    <a:gd name="T1" fmla="*/ 0 h 2"/>
                    <a:gd name="T2" fmla="*/ 2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0" y="0"/>
                        <a:pt x="2" y="2"/>
                        <a:pt x="2" y="2"/>
                      </a:cubicBezTo>
                      <a:cubicBezTo>
                        <a:pt x="4" y="1"/>
                        <a:pt x="4" y="1"/>
                        <a:pt x="4"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1" name="Freeform 638">
                  <a:extLst>
                    <a:ext uri="{FF2B5EF4-FFF2-40B4-BE49-F238E27FC236}">
                      <a16:creationId xmlns:a16="http://schemas.microsoft.com/office/drawing/2014/main" id="{73B86075-0E4F-604C-83F6-459D339B95DE}"/>
                    </a:ext>
                  </a:extLst>
                </p:cNvPr>
                <p:cNvSpPr>
                  <a:spLocks/>
                </p:cNvSpPr>
                <p:nvPr/>
              </p:nvSpPr>
              <p:spPr bwMode="auto">
                <a:xfrm>
                  <a:off x="3837" y="1616"/>
                  <a:ext cx="10" cy="13"/>
                </a:xfrm>
                <a:custGeom>
                  <a:avLst/>
                  <a:gdLst>
                    <a:gd name="T0" fmla="*/ 0 w 10"/>
                    <a:gd name="T1" fmla="*/ 4 h 13"/>
                    <a:gd name="T2" fmla="*/ 0 w 10"/>
                    <a:gd name="T3" fmla="*/ 6 h 13"/>
                    <a:gd name="T4" fmla="*/ 1 w 10"/>
                    <a:gd name="T5" fmla="*/ 8 h 13"/>
                    <a:gd name="T6" fmla="*/ 3 w 10"/>
                    <a:gd name="T7" fmla="*/ 10 h 13"/>
                    <a:gd name="T8" fmla="*/ 6 w 10"/>
                    <a:gd name="T9" fmla="*/ 11 h 13"/>
                    <a:gd name="T10" fmla="*/ 8 w 10"/>
                    <a:gd name="T11" fmla="*/ 13 h 13"/>
                    <a:gd name="T12" fmla="*/ 10 w 10"/>
                    <a:gd name="T13" fmla="*/ 12 h 13"/>
                    <a:gd name="T14" fmla="*/ 9 w 10"/>
                    <a:gd name="T15" fmla="*/ 9 h 13"/>
                    <a:gd name="T16" fmla="*/ 7 w 10"/>
                    <a:gd name="T17" fmla="*/ 9 h 13"/>
                    <a:gd name="T18" fmla="*/ 6 w 10"/>
                    <a:gd name="T19" fmla="*/ 7 h 13"/>
                    <a:gd name="T20" fmla="*/ 6 w 10"/>
                    <a:gd name="T21" fmla="*/ 5 h 13"/>
                    <a:gd name="T22" fmla="*/ 9 w 10"/>
                    <a:gd name="T23" fmla="*/ 5 h 13"/>
                    <a:gd name="T24" fmla="*/ 8 w 10"/>
                    <a:gd name="T25" fmla="*/ 3 h 13"/>
                    <a:gd name="T26" fmla="*/ 4 w 10"/>
                    <a:gd name="T27" fmla="*/ 0 h 13"/>
                    <a:gd name="T28" fmla="*/ 3 w 10"/>
                    <a:gd name="T29" fmla="*/ 0 h 13"/>
                    <a:gd name="T30" fmla="*/ 3 w 10"/>
                    <a:gd name="T31" fmla="*/ 2 h 13"/>
                    <a:gd name="T32" fmla="*/ 4 w 10"/>
                    <a:gd name="T33" fmla="*/ 4 h 13"/>
                    <a:gd name="T34" fmla="*/ 3 w 10"/>
                    <a:gd name="T35" fmla="*/ 5 h 13"/>
                    <a:gd name="T36" fmla="*/ 0 w 10"/>
                    <a:gd name="T3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3">
                      <a:moveTo>
                        <a:pt x="0" y="4"/>
                      </a:moveTo>
                      <a:lnTo>
                        <a:pt x="0" y="6"/>
                      </a:lnTo>
                      <a:lnTo>
                        <a:pt x="1" y="8"/>
                      </a:lnTo>
                      <a:lnTo>
                        <a:pt x="3" y="10"/>
                      </a:lnTo>
                      <a:lnTo>
                        <a:pt x="6" y="11"/>
                      </a:lnTo>
                      <a:lnTo>
                        <a:pt x="8" y="13"/>
                      </a:lnTo>
                      <a:lnTo>
                        <a:pt x="10" y="12"/>
                      </a:lnTo>
                      <a:lnTo>
                        <a:pt x="9" y="9"/>
                      </a:lnTo>
                      <a:lnTo>
                        <a:pt x="7" y="9"/>
                      </a:lnTo>
                      <a:lnTo>
                        <a:pt x="6" y="7"/>
                      </a:lnTo>
                      <a:lnTo>
                        <a:pt x="6" y="5"/>
                      </a:lnTo>
                      <a:lnTo>
                        <a:pt x="9" y="5"/>
                      </a:lnTo>
                      <a:lnTo>
                        <a:pt x="8" y="3"/>
                      </a:lnTo>
                      <a:lnTo>
                        <a:pt x="4" y="0"/>
                      </a:lnTo>
                      <a:lnTo>
                        <a:pt x="3" y="0"/>
                      </a:lnTo>
                      <a:lnTo>
                        <a:pt x="3" y="2"/>
                      </a:lnTo>
                      <a:lnTo>
                        <a:pt x="4" y="4"/>
                      </a:lnTo>
                      <a:lnTo>
                        <a:pt x="3" y="5"/>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2" name="Freeform 639">
                  <a:extLst>
                    <a:ext uri="{FF2B5EF4-FFF2-40B4-BE49-F238E27FC236}">
                      <a16:creationId xmlns:a16="http://schemas.microsoft.com/office/drawing/2014/main" id="{71DB9281-E506-D344-8D42-D065B9DCA306}"/>
                    </a:ext>
                  </a:extLst>
                </p:cNvPr>
                <p:cNvSpPr>
                  <a:spLocks/>
                </p:cNvSpPr>
                <p:nvPr/>
              </p:nvSpPr>
              <p:spPr bwMode="auto">
                <a:xfrm>
                  <a:off x="3830" y="1328"/>
                  <a:ext cx="142" cy="306"/>
                </a:xfrm>
                <a:custGeom>
                  <a:avLst/>
                  <a:gdLst>
                    <a:gd name="T0" fmla="*/ 178 w 183"/>
                    <a:gd name="T1" fmla="*/ 300 h 394"/>
                    <a:gd name="T2" fmla="*/ 161 w 183"/>
                    <a:gd name="T3" fmla="*/ 251 h 394"/>
                    <a:gd name="T4" fmla="*/ 158 w 183"/>
                    <a:gd name="T5" fmla="*/ 223 h 394"/>
                    <a:gd name="T6" fmla="*/ 150 w 183"/>
                    <a:gd name="T7" fmla="*/ 204 h 394"/>
                    <a:gd name="T8" fmla="*/ 150 w 183"/>
                    <a:gd name="T9" fmla="*/ 174 h 394"/>
                    <a:gd name="T10" fmla="*/ 132 w 183"/>
                    <a:gd name="T11" fmla="*/ 122 h 394"/>
                    <a:gd name="T12" fmla="*/ 130 w 183"/>
                    <a:gd name="T13" fmla="*/ 89 h 394"/>
                    <a:gd name="T14" fmla="*/ 115 w 183"/>
                    <a:gd name="T15" fmla="*/ 66 h 394"/>
                    <a:gd name="T16" fmla="*/ 115 w 183"/>
                    <a:gd name="T17" fmla="*/ 46 h 394"/>
                    <a:gd name="T18" fmla="*/ 122 w 183"/>
                    <a:gd name="T19" fmla="*/ 24 h 394"/>
                    <a:gd name="T20" fmla="*/ 105 w 183"/>
                    <a:gd name="T21" fmla="*/ 10 h 394"/>
                    <a:gd name="T22" fmla="*/ 87 w 183"/>
                    <a:gd name="T23" fmla="*/ 6 h 394"/>
                    <a:gd name="T24" fmla="*/ 73 w 183"/>
                    <a:gd name="T25" fmla="*/ 15 h 394"/>
                    <a:gd name="T26" fmla="*/ 72 w 183"/>
                    <a:gd name="T27" fmla="*/ 42 h 394"/>
                    <a:gd name="T28" fmla="*/ 63 w 183"/>
                    <a:gd name="T29" fmla="*/ 54 h 394"/>
                    <a:gd name="T30" fmla="*/ 45 w 183"/>
                    <a:gd name="T31" fmla="*/ 54 h 394"/>
                    <a:gd name="T32" fmla="*/ 21 w 183"/>
                    <a:gd name="T33" fmla="*/ 55 h 394"/>
                    <a:gd name="T34" fmla="*/ 3 w 183"/>
                    <a:gd name="T35" fmla="*/ 40 h 394"/>
                    <a:gd name="T36" fmla="*/ 0 w 183"/>
                    <a:gd name="T37" fmla="*/ 48 h 394"/>
                    <a:gd name="T38" fmla="*/ 26 w 183"/>
                    <a:gd name="T39" fmla="*/ 69 h 394"/>
                    <a:gd name="T40" fmla="*/ 38 w 183"/>
                    <a:gd name="T41" fmla="*/ 81 h 394"/>
                    <a:gd name="T42" fmla="*/ 45 w 183"/>
                    <a:gd name="T43" fmla="*/ 93 h 394"/>
                    <a:gd name="T44" fmla="*/ 51 w 183"/>
                    <a:gd name="T45" fmla="*/ 115 h 394"/>
                    <a:gd name="T46" fmla="*/ 52 w 183"/>
                    <a:gd name="T47" fmla="*/ 139 h 394"/>
                    <a:gd name="T48" fmla="*/ 57 w 183"/>
                    <a:gd name="T49" fmla="*/ 162 h 394"/>
                    <a:gd name="T50" fmla="*/ 67 w 183"/>
                    <a:gd name="T51" fmla="*/ 179 h 394"/>
                    <a:gd name="T52" fmla="*/ 81 w 183"/>
                    <a:gd name="T53" fmla="*/ 193 h 394"/>
                    <a:gd name="T54" fmla="*/ 80 w 183"/>
                    <a:gd name="T55" fmla="*/ 207 h 394"/>
                    <a:gd name="T56" fmla="*/ 70 w 183"/>
                    <a:gd name="T57" fmla="*/ 214 h 394"/>
                    <a:gd name="T58" fmla="*/ 59 w 183"/>
                    <a:gd name="T59" fmla="*/ 233 h 394"/>
                    <a:gd name="T60" fmla="*/ 56 w 183"/>
                    <a:gd name="T61" fmla="*/ 243 h 394"/>
                    <a:gd name="T62" fmla="*/ 52 w 183"/>
                    <a:gd name="T63" fmla="*/ 259 h 394"/>
                    <a:gd name="T64" fmla="*/ 43 w 183"/>
                    <a:gd name="T65" fmla="*/ 263 h 394"/>
                    <a:gd name="T66" fmla="*/ 40 w 183"/>
                    <a:gd name="T67" fmla="*/ 271 h 394"/>
                    <a:gd name="T68" fmla="*/ 32 w 183"/>
                    <a:gd name="T69" fmla="*/ 272 h 394"/>
                    <a:gd name="T70" fmla="*/ 28 w 183"/>
                    <a:gd name="T71" fmla="*/ 287 h 394"/>
                    <a:gd name="T72" fmla="*/ 26 w 183"/>
                    <a:gd name="T73" fmla="*/ 301 h 394"/>
                    <a:gd name="T74" fmla="*/ 29 w 183"/>
                    <a:gd name="T75" fmla="*/ 312 h 394"/>
                    <a:gd name="T76" fmla="*/ 34 w 183"/>
                    <a:gd name="T77" fmla="*/ 330 h 394"/>
                    <a:gd name="T78" fmla="*/ 33 w 183"/>
                    <a:gd name="T79" fmla="*/ 354 h 394"/>
                    <a:gd name="T80" fmla="*/ 39 w 183"/>
                    <a:gd name="T81" fmla="*/ 365 h 394"/>
                    <a:gd name="T82" fmla="*/ 51 w 183"/>
                    <a:gd name="T83" fmla="*/ 372 h 394"/>
                    <a:gd name="T84" fmla="*/ 63 w 183"/>
                    <a:gd name="T85" fmla="*/ 371 h 394"/>
                    <a:gd name="T86" fmla="*/ 65 w 183"/>
                    <a:gd name="T87" fmla="*/ 393 h 394"/>
                    <a:gd name="T88" fmla="*/ 74 w 183"/>
                    <a:gd name="T89" fmla="*/ 387 h 394"/>
                    <a:gd name="T90" fmla="*/ 93 w 183"/>
                    <a:gd name="T91" fmla="*/ 374 h 394"/>
                    <a:gd name="T92" fmla="*/ 103 w 183"/>
                    <a:gd name="T93" fmla="*/ 375 h 394"/>
                    <a:gd name="T94" fmla="*/ 109 w 183"/>
                    <a:gd name="T95" fmla="*/ 365 h 394"/>
                    <a:gd name="T96" fmla="*/ 117 w 183"/>
                    <a:gd name="T97" fmla="*/ 370 h 394"/>
                    <a:gd name="T98" fmla="*/ 128 w 183"/>
                    <a:gd name="T99" fmla="*/ 367 h 394"/>
                    <a:gd name="T100" fmla="*/ 136 w 183"/>
                    <a:gd name="T101" fmla="*/ 363 h 394"/>
                    <a:gd name="T102" fmla="*/ 144 w 183"/>
                    <a:gd name="T103" fmla="*/ 35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 h="394">
                      <a:moveTo>
                        <a:pt x="156" y="346"/>
                      </a:moveTo>
                      <a:cubicBezTo>
                        <a:pt x="161" y="335"/>
                        <a:pt x="161" y="335"/>
                        <a:pt x="161" y="335"/>
                      </a:cubicBezTo>
                      <a:cubicBezTo>
                        <a:pt x="166" y="326"/>
                        <a:pt x="166" y="326"/>
                        <a:pt x="166" y="326"/>
                      </a:cubicBezTo>
                      <a:cubicBezTo>
                        <a:pt x="170" y="315"/>
                        <a:pt x="170" y="315"/>
                        <a:pt x="170" y="315"/>
                      </a:cubicBezTo>
                      <a:cubicBezTo>
                        <a:pt x="178" y="300"/>
                        <a:pt x="178" y="300"/>
                        <a:pt x="178" y="300"/>
                      </a:cubicBezTo>
                      <a:cubicBezTo>
                        <a:pt x="183" y="285"/>
                        <a:pt x="183" y="285"/>
                        <a:pt x="183" y="285"/>
                      </a:cubicBezTo>
                      <a:cubicBezTo>
                        <a:pt x="182" y="278"/>
                        <a:pt x="182" y="278"/>
                        <a:pt x="182" y="278"/>
                      </a:cubicBezTo>
                      <a:cubicBezTo>
                        <a:pt x="174" y="267"/>
                        <a:pt x="174" y="267"/>
                        <a:pt x="174" y="267"/>
                      </a:cubicBezTo>
                      <a:cubicBezTo>
                        <a:pt x="169" y="265"/>
                        <a:pt x="169" y="265"/>
                        <a:pt x="169" y="265"/>
                      </a:cubicBezTo>
                      <a:cubicBezTo>
                        <a:pt x="161" y="251"/>
                        <a:pt x="161" y="251"/>
                        <a:pt x="161" y="251"/>
                      </a:cubicBezTo>
                      <a:cubicBezTo>
                        <a:pt x="162" y="245"/>
                        <a:pt x="162" y="245"/>
                        <a:pt x="162" y="245"/>
                      </a:cubicBezTo>
                      <a:cubicBezTo>
                        <a:pt x="166" y="239"/>
                        <a:pt x="166" y="239"/>
                        <a:pt x="166" y="239"/>
                      </a:cubicBezTo>
                      <a:cubicBezTo>
                        <a:pt x="165" y="233"/>
                        <a:pt x="165" y="233"/>
                        <a:pt x="165" y="233"/>
                      </a:cubicBezTo>
                      <a:cubicBezTo>
                        <a:pt x="160" y="228"/>
                        <a:pt x="160" y="228"/>
                        <a:pt x="160" y="228"/>
                      </a:cubicBezTo>
                      <a:cubicBezTo>
                        <a:pt x="158" y="223"/>
                        <a:pt x="158" y="223"/>
                        <a:pt x="158" y="223"/>
                      </a:cubicBezTo>
                      <a:cubicBezTo>
                        <a:pt x="157" y="215"/>
                        <a:pt x="157" y="215"/>
                        <a:pt x="157" y="215"/>
                      </a:cubicBezTo>
                      <a:cubicBezTo>
                        <a:pt x="159" y="213"/>
                        <a:pt x="159" y="213"/>
                        <a:pt x="159" y="213"/>
                      </a:cubicBezTo>
                      <a:cubicBezTo>
                        <a:pt x="157" y="209"/>
                        <a:pt x="157" y="209"/>
                        <a:pt x="157" y="209"/>
                      </a:cubicBezTo>
                      <a:cubicBezTo>
                        <a:pt x="153" y="208"/>
                        <a:pt x="153" y="208"/>
                        <a:pt x="153" y="208"/>
                      </a:cubicBezTo>
                      <a:cubicBezTo>
                        <a:pt x="150" y="204"/>
                        <a:pt x="150" y="204"/>
                        <a:pt x="150" y="204"/>
                      </a:cubicBezTo>
                      <a:cubicBezTo>
                        <a:pt x="150" y="197"/>
                        <a:pt x="150" y="197"/>
                        <a:pt x="150" y="197"/>
                      </a:cubicBezTo>
                      <a:cubicBezTo>
                        <a:pt x="153" y="193"/>
                        <a:pt x="153" y="193"/>
                        <a:pt x="153" y="193"/>
                      </a:cubicBezTo>
                      <a:cubicBezTo>
                        <a:pt x="149" y="192"/>
                        <a:pt x="149" y="192"/>
                        <a:pt x="149" y="192"/>
                      </a:cubicBezTo>
                      <a:cubicBezTo>
                        <a:pt x="149" y="188"/>
                        <a:pt x="149" y="188"/>
                        <a:pt x="149" y="188"/>
                      </a:cubicBezTo>
                      <a:cubicBezTo>
                        <a:pt x="150" y="174"/>
                        <a:pt x="150" y="174"/>
                        <a:pt x="150" y="174"/>
                      </a:cubicBezTo>
                      <a:cubicBezTo>
                        <a:pt x="153" y="173"/>
                        <a:pt x="153" y="173"/>
                        <a:pt x="153" y="173"/>
                      </a:cubicBezTo>
                      <a:cubicBezTo>
                        <a:pt x="145" y="150"/>
                        <a:pt x="145" y="150"/>
                        <a:pt x="145" y="150"/>
                      </a:cubicBezTo>
                      <a:cubicBezTo>
                        <a:pt x="138" y="134"/>
                        <a:pt x="138" y="134"/>
                        <a:pt x="138" y="134"/>
                      </a:cubicBezTo>
                      <a:cubicBezTo>
                        <a:pt x="136" y="128"/>
                        <a:pt x="136" y="128"/>
                        <a:pt x="136" y="128"/>
                      </a:cubicBezTo>
                      <a:cubicBezTo>
                        <a:pt x="132" y="122"/>
                        <a:pt x="132" y="122"/>
                        <a:pt x="132" y="122"/>
                      </a:cubicBezTo>
                      <a:cubicBezTo>
                        <a:pt x="135" y="112"/>
                        <a:pt x="135" y="112"/>
                        <a:pt x="135" y="112"/>
                      </a:cubicBezTo>
                      <a:cubicBezTo>
                        <a:pt x="139" y="104"/>
                        <a:pt x="139" y="104"/>
                        <a:pt x="139" y="104"/>
                      </a:cubicBezTo>
                      <a:cubicBezTo>
                        <a:pt x="140" y="98"/>
                        <a:pt x="140" y="98"/>
                        <a:pt x="140" y="98"/>
                      </a:cubicBezTo>
                      <a:cubicBezTo>
                        <a:pt x="138" y="95"/>
                        <a:pt x="138" y="95"/>
                        <a:pt x="138" y="95"/>
                      </a:cubicBezTo>
                      <a:cubicBezTo>
                        <a:pt x="130" y="89"/>
                        <a:pt x="130" y="89"/>
                        <a:pt x="130" y="89"/>
                      </a:cubicBezTo>
                      <a:cubicBezTo>
                        <a:pt x="128" y="85"/>
                        <a:pt x="128" y="85"/>
                        <a:pt x="128" y="85"/>
                      </a:cubicBezTo>
                      <a:cubicBezTo>
                        <a:pt x="126" y="80"/>
                        <a:pt x="126" y="80"/>
                        <a:pt x="126" y="80"/>
                      </a:cubicBezTo>
                      <a:cubicBezTo>
                        <a:pt x="121" y="77"/>
                        <a:pt x="121" y="77"/>
                        <a:pt x="121" y="77"/>
                      </a:cubicBezTo>
                      <a:cubicBezTo>
                        <a:pt x="118" y="76"/>
                        <a:pt x="118" y="76"/>
                        <a:pt x="118" y="76"/>
                      </a:cubicBezTo>
                      <a:cubicBezTo>
                        <a:pt x="115" y="66"/>
                        <a:pt x="115" y="66"/>
                        <a:pt x="115" y="66"/>
                      </a:cubicBezTo>
                      <a:cubicBezTo>
                        <a:pt x="112" y="63"/>
                        <a:pt x="112" y="63"/>
                        <a:pt x="112" y="63"/>
                      </a:cubicBezTo>
                      <a:cubicBezTo>
                        <a:pt x="114" y="55"/>
                        <a:pt x="114" y="55"/>
                        <a:pt x="114" y="55"/>
                      </a:cubicBezTo>
                      <a:cubicBezTo>
                        <a:pt x="115" y="49"/>
                        <a:pt x="115" y="49"/>
                        <a:pt x="115" y="49"/>
                      </a:cubicBezTo>
                      <a:cubicBezTo>
                        <a:pt x="112" y="48"/>
                        <a:pt x="112" y="48"/>
                        <a:pt x="112" y="48"/>
                      </a:cubicBezTo>
                      <a:cubicBezTo>
                        <a:pt x="115" y="46"/>
                        <a:pt x="115" y="46"/>
                        <a:pt x="115" y="46"/>
                      </a:cubicBezTo>
                      <a:cubicBezTo>
                        <a:pt x="119" y="43"/>
                        <a:pt x="119" y="43"/>
                        <a:pt x="119" y="43"/>
                      </a:cubicBezTo>
                      <a:cubicBezTo>
                        <a:pt x="119" y="43"/>
                        <a:pt x="119" y="43"/>
                        <a:pt x="119" y="43"/>
                      </a:cubicBezTo>
                      <a:cubicBezTo>
                        <a:pt x="119" y="34"/>
                        <a:pt x="119" y="34"/>
                        <a:pt x="119" y="34"/>
                      </a:cubicBezTo>
                      <a:cubicBezTo>
                        <a:pt x="122" y="28"/>
                        <a:pt x="122" y="28"/>
                        <a:pt x="122" y="28"/>
                      </a:cubicBezTo>
                      <a:cubicBezTo>
                        <a:pt x="122" y="24"/>
                        <a:pt x="122" y="24"/>
                        <a:pt x="122" y="24"/>
                      </a:cubicBezTo>
                      <a:cubicBezTo>
                        <a:pt x="119" y="19"/>
                        <a:pt x="119" y="19"/>
                        <a:pt x="119" y="19"/>
                      </a:cubicBezTo>
                      <a:cubicBezTo>
                        <a:pt x="118" y="16"/>
                        <a:pt x="118" y="16"/>
                        <a:pt x="118" y="16"/>
                      </a:cubicBezTo>
                      <a:cubicBezTo>
                        <a:pt x="112" y="15"/>
                        <a:pt x="112" y="15"/>
                        <a:pt x="112" y="15"/>
                      </a:cubicBezTo>
                      <a:cubicBezTo>
                        <a:pt x="108" y="13"/>
                        <a:pt x="108" y="13"/>
                        <a:pt x="108" y="13"/>
                      </a:cubicBezTo>
                      <a:cubicBezTo>
                        <a:pt x="105" y="10"/>
                        <a:pt x="105" y="10"/>
                        <a:pt x="105" y="10"/>
                      </a:cubicBezTo>
                      <a:cubicBezTo>
                        <a:pt x="101" y="3"/>
                        <a:pt x="101" y="3"/>
                        <a:pt x="101" y="3"/>
                      </a:cubicBezTo>
                      <a:cubicBezTo>
                        <a:pt x="97" y="0"/>
                        <a:pt x="97" y="0"/>
                        <a:pt x="97" y="0"/>
                      </a:cubicBezTo>
                      <a:cubicBezTo>
                        <a:pt x="90" y="1"/>
                        <a:pt x="90" y="1"/>
                        <a:pt x="90" y="1"/>
                      </a:cubicBezTo>
                      <a:cubicBezTo>
                        <a:pt x="87" y="4"/>
                        <a:pt x="87" y="4"/>
                        <a:pt x="87" y="4"/>
                      </a:cubicBezTo>
                      <a:cubicBezTo>
                        <a:pt x="87" y="6"/>
                        <a:pt x="87" y="6"/>
                        <a:pt x="87" y="6"/>
                      </a:cubicBezTo>
                      <a:cubicBezTo>
                        <a:pt x="84" y="7"/>
                        <a:pt x="84" y="7"/>
                        <a:pt x="84" y="7"/>
                      </a:cubicBezTo>
                      <a:cubicBezTo>
                        <a:pt x="79" y="6"/>
                        <a:pt x="79" y="6"/>
                        <a:pt x="79" y="6"/>
                      </a:cubicBezTo>
                      <a:cubicBezTo>
                        <a:pt x="76" y="8"/>
                        <a:pt x="76" y="8"/>
                        <a:pt x="76" y="8"/>
                      </a:cubicBezTo>
                      <a:cubicBezTo>
                        <a:pt x="76" y="11"/>
                        <a:pt x="76" y="11"/>
                        <a:pt x="76" y="11"/>
                      </a:cubicBezTo>
                      <a:cubicBezTo>
                        <a:pt x="73" y="15"/>
                        <a:pt x="73" y="15"/>
                        <a:pt x="73" y="15"/>
                      </a:cubicBezTo>
                      <a:cubicBezTo>
                        <a:pt x="71" y="17"/>
                        <a:pt x="71" y="17"/>
                        <a:pt x="71" y="17"/>
                      </a:cubicBezTo>
                      <a:cubicBezTo>
                        <a:pt x="73" y="20"/>
                        <a:pt x="73" y="20"/>
                        <a:pt x="73" y="20"/>
                      </a:cubicBezTo>
                      <a:cubicBezTo>
                        <a:pt x="71" y="24"/>
                        <a:pt x="71" y="24"/>
                        <a:pt x="71" y="24"/>
                      </a:cubicBezTo>
                      <a:cubicBezTo>
                        <a:pt x="71" y="35"/>
                        <a:pt x="71" y="35"/>
                        <a:pt x="71" y="35"/>
                      </a:cubicBezTo>
                      <a:cubicBezTo>
                        <a:pt x="72" y="42"/>
                        <a:pt x="72" y="42"/>
                        <a:pt x="72" y="42"/>
                      </a:cubicBezTo>
                      <a:cubicBezTo>
                        <a:pt x="74" y="45"/>
                        <a:pt x="74" y="45"/>
                        <a:pt x="74" y="45"/>
                      </a:cubicBezTo>
                      <a:cubicBezTo>
                        <a:pt x="72" y="48"/>
                        <a:pt x="72" y="48"/>
                        <a:pt x="72" y="48"/>
                      </a:cubicBezTo>
                      <a:cubicBezTo>
                        <a:pt x="69" y="51"/>
                        <a:pt x="69" y="51"/>
                        <a:pt x="69" y="51"/>
                      </a:cubicBezTo>
                      <a:cubicBezTo>
                        <a:pt x="66" y="50"/>
                        <a:pt x="66" y="50"/>
                        <a:pt x="66" y="50"/>
                      </a:cubicBezTo>
                      <a:cubicBezTo>
                        <a:pt x="63" y="54"/>
                        <a:pt x="63" y="54"/>
                        <a:pt x="63" y="54"/>
                      </a:cubicBezTo>
                      <a:cubicBezTo>
                        <a:pt x="61" y="55"/>
                        <a:pt x="61" y="55"/>
                        <a:pt x="61" y="55"/>
                      </a:cubicBezTo>
                      <a:cubicBezTo>
                        <a:pt x="59" y="60"/>
                        <a:pt x="59" y="60"/>
                        <a:pt x="59" y="60"/>
                      </a:cubicBezTo>
                      <a:cubicBezTo>
                        <a:pt x="55" y="59"/>
                        <a:pt x="55" y="59"/>
                        <a:pt x="55" y="59"/>
                      </a:cubicBezTo>
                      <a:cubicBezTo>
                        <a:pt x="48" y="54"/>
                        <a:pt x="48" y="54"/>
                        <a:pt x="48" y="54"/>
                      </a:cubicBezTo>
                      <a:cubicBezTo>
                        <a:pt x="45" y="54"/>
                        <a:pt x="45" y="54"/>
                        <a:pt x="45" y="54"/>
                      </a:cubicBezTo>
                      <a:cubicBezTo>
                        <a:pt x="42" y="57"/>
                        <a:pt x="42" y="57"/>
                        <a:pt x="42" y="57"/>
                      </a:cubicBezTo>
                      <a:cubicBezTo>
                        <a:pt x="38" y="62"/>
                        <a:pt x="38" y="62"/>
                        <a:pt x="38" y="62"/>
                      </a:cubicBezTo>
                      <a:cubicBezTo>
                        <a:pt x="29" y="62"/>
                        <a:pt x="29" y="62"/>
                        <a:pt x="29" y="62"/>
                      </a:cubicBezTo>
                      <a:cubicBezTo>
                        <a:pt x="24" y="60"/>
                        <a:pt x="24" y="60"/>
                        <a:pt x="24" y="60"/>
                      </a:cubicBezTo>
                      <a:cubicBezTo>
                        <a:pt x="21" y="55"/>
                        <a:pt x="21" y="55"/>
                        <a:pt x="21" y="55"/>
                      </a:cubicBezTo>
                      <a:cubicBezTo>
                        <a:pt x="20" y="50"/>
                        <a:pt x="20" y="50"/>
                        <a:pt x="20" y="50"/>
                      </a:cubicBezTo>
                      <a:cubicBezTo>
                        <a:pt x="12" y="43"/>
                        <a:pt x="12" y="43"/>
                        <a:pt x="12" y="43"/>
                      </a:cubicBezTo>
                      <a:cubicBezTo>
                        <a:pt x="9" y="38"/>
                        <a:pt x="9" y="38"/>
                        <a:pt x="9" y="38"/>
                      </a:cubicBezTo>
                      <a:cubicBezTo>
                        <a:pt x="6" y="37"/>
                        <a:pt x="6" y="37"/>
                        <a:pt x="6" y="37"/>
                      </a:cubicBezTo>
                      <a:cubicBezTo>
                        <a:pt x="3" y="40"/>
                        <a:pt x="3" y="40"/>
                        <a:pt x="3" y="40"/>
                      </a:cubicBezTo>
                      <a:cubicBezTo>
                        <a:pt x="3" y="43"/>
                        <a:pt x="3" y="43"/>
                        <a:pt x="3" y="43"/>
                      </a:cubicBezTo>
                      <a:cubicBezTo>
                        <a:pt x="4" y="47"/>
                        <a:pt x="4" y="47"/>
                        <a:pt x="4" y="47"/>
                      </a:cubicBezTo>
                      <a:cubicBezTo>
                        <a:pt x="3" y="48"/>
                        <a:pt x="3" y="48"/>
                        <a:pt x="3" y="48"/>
                      </a:cubicBezTo>
                      <a:cubicBezTo>
                        <a:pt x="1" y="47"/>
                        <a:pt x="1" y="47"/>
                        <a:pt x="1" y="47"/>
                      </a:cubicBezTo>
                      <a:cubicBezTo>
                        <a:pt x="0" y="48"/>
                        <a:pt x="0" y="48"/>
                        <a:pt x="0" y="48"/>
                      </a:cubicBezTo>
                      <a:cubicBezTo>
                        <a:pt x="3" y="52"/>
                        <a:pt x="3" y="52"/>
                        <a:pt x="3" y="52"/>
                      </a:cubicBezTo>
                      <a:cubicBezTo>
                        <a:pt x="8" y="55"/>
                        <a:pt x="8" y="55"/>
                        <a:pt x="8" y="55"/>
                      </a:cubicBezTo>
                      <a:cubicBezTo>
                        <a:pt x="14" y="64"/>
                        <a:pt x="14" y="64"/>
                        <a:pt x="14" y="64"/>
                      </a:cubicBezTo>
                      <a:cubicBezTo>
                        <a:pt x="19" y="68"/>
                        <a:pt x="19" y="68"/>
                        <a:pt x="19" y="68"/>
                      </a:cubicBezTo>
                      <a:cubicBezTo>
                        <a:pt x="26" y="69"/>
                        <a:pt x="26" y="69"/>
                        <a:pt x="26" y="69"/>
                      </a:cubicBezTo>
                      <a:cubicBezTo>
                        <a:pt x="29" y="71"/>
                        <a:pt x="29" y="71"/>
                        <a:pt x="29" y="71"/>
                      </a:cubicBezTo>
                      <a:cubicBezTo>
                        <a:pt x="31" y="72"/>
                        <a:pt x="31" y="72"/>
                        <a:pt x="31" y="72"/>
                      </a:cubicBezTo>
                      <a:cubicBezTo>
                        <a:pt x="35" y="77"/>
                        <a:pt x="35" y="77"/>
                        <a:pt x="35" y="77"/>
                      </a:cubicBezTo>
                      <a:cubicBezTo>
                        <a:pt x="36" y="81"/>
                        <a:pt x="36" y="81"/>
                        <a:pt x="36" y="81"/>
                      </a:cubicBezTo>
                      <a:cubicBezTo>
                        <a:pt x="38" y="81"/>
                        <a:pt x="38" y="81"/>
                        <a:pt x="38" y="81"/>
                      </a:cubicBezTo>
                      <a:cubicBezTo>
                        <a:pt x="39" y="81"/>
                        <a:pt x="39" y="81"/>
                        <a:pt x="39" y="81"/>
                      </a:cubicBezTo>
                      <a:cubicBezTo>
                        <a:pt x="42" y="86"/>
                        <a:pt x="42" y="86"/>
                        <a:pt x="42" y="86"/>
                      </a:cubicBezTo>
                      <a:cubicBezTo>
                        <a:pt x="45" y="86"/>
                        <a:pt x="45" y="86"/>
                        <a:pt x="45" y="86"/>
                      </a:cubicBezTo>
                      <a:cubicBezTo>
                        <a:pt x="47" y="89"/>
                        <a:pt x="47" y="89"/>
                        <a:pt x="47" y="89"/>
                      </a:cubicBezTo>
                      <a:cubicBezTo>
                        <a:pt x="45" y="93"/>
                        <a:pt x="45" y="93"/>
                        <a:pt x="45" y="93"/>
                      </a:cubicBezTo>
                      <a:cubicBezTo>
                        <a:pt x="46" y="100"/>
                        <a:pt x="46" y="100"/>
                        <a:pt x="46" y="100"/>
                      </a:cubicBezTo>
                      <a:cubicBezTo>
                        <a:pt x="45" y="105"/>
                        <a:pt x="45" y="105"/>
                        <a:pt x="45" y="105"/>
                      </a:cubicBezTo>
                      <a:cubicBezTo>
                        <a:pt x="45" y="109"/>
                        <a:pt x="45" y="109"/>
                        <a:pt x="45" y="109"/>
                      </a:cubicBezTo>
                      <a:cubicBezTo>
                        <a:pt x="50" y="109"/>
                        <a:pt x="50" y="109"/>
                        <a:pt x="50" y="109"/>
                      </a:cubicBezTo>
                      <a:cubicBezTo>
                        <a:pt x="51" y="115"/>
                        <a:pt x="51" y="115"/>
                        <a:pt x="51" y="115"/>
                      </a:cubicBezTo>
                      <a:cubicBezTo>
                        <a:pt x="49" y="118"/>
                        <a:pt x="49" y="118"/>
                        <a:pt x="49" y="118"/>
                      </a:cubicBezTo>
                      <a:cubicBezTo>
                        <a:pt x="50" y="124"/>
                        <a:pt x="50" y="124"/>
                        <a:pt x="50" y="124"/>
                      </a:cubicBezTo>
                      <a:cubicBezTo>
                        <a:pt x="52" y="127"/>
                        <a:pt x="52" y="127"/>
                        <a:pt x="52" y="127"/>
                      </a:cubicBezTo>
                      <a:cubicBezTo>
                        <a:pt x="53" y="135"/>
                        <a:pt x="53" y="135"/>
                        <a:pt x="53" y="135"/>
                      </a:cubicBezTo>
                      <a:cubicBezTo>
                        <a:pt x="52" y="139"/>
                        <a:pt x="52" y="139"/>
                        <a:pt x="52" y="139"/>
                      </a:cubicBezTo>
                      <a:cubicBezTo>
                        <a:pt x="53" y="142"/>
                        <a:pt x="53" y="142"/>
                        <a:pt x="53" y="142"/>
                      </a:cubicBezTo>
                      <a:cubicBezTo>
                        <a:pt x="53" y="151"/>
                        <a:pt x="53" y="151"/>
                        <a:pt x="53" y="151"/>
                      </a:cubicBezTo>
                      <a:cubicBezTo>
                        <a:pt x="52" y="154"/>
                        <a:pt x="52" y="154"/>
                        <a:pt x="52" y="154"/>
                      </a:cubicBezTo>
                      <a:cubicBezTo>
                        <a:pt x="53" y="160"/>
                        <a:pt x="53" y="160"/>
                        <a:pt x="53" y="160"/>
                      </a:cubicBezTo>
                      <a:cubicBezTo>
                        <a:pt x="57" y="162"/>
                        <a:pt x="57" y="162"/>
                        <a:pt x="57" y="162"/>
                      </a:cubicBezTo>
                      <a:cubicBezTo>
                        <a:pt x="60" y="170"/>
                        <a:pt x="60" y="170"/>
                        <a:pt x="60" y="170"/>
                      </a:cubicBezTo>
                      <a:cubicBezTo>
                        <a:pt x="62" y="172"/>
                        <a:pt x="62" y="172"/>
                        <a:pt x="62" y="172"/>
                      </a:cubicBezTo>
                      <a:cubicBezTo>
                        <a:pt x="62" y="177"/>
                        <a:pt x="62" y="177"/>
                        <a:pt x="62" y="177"/>
                      </a:cubicBezTo>
                      <a:cubicBezTo>
                        <a:pt x="63" y="179"/>
                        <a:pt x="63" y="179"/>
                        <a:pt x="63" y="179"/>
                      </a:cubicBezTo>
                      <a:cubicBezTo>
                        <a:pt x="67" y="179"/>
                        <a:pt x="67" y="179"/>
                        <a:pt x="67" y="179"/>
                      </a:cubicBezTo>
                      <a:cubicBezTo>
                        <a:pt x="70" y="183"/>
                        <a:pt x="70" y="183"/>
                        <a:pt x="70" y="183"/>
                      </a:cubicBezTo>
                      <a:cubicBezTo>
                        <a:pt x="77" y="183"/>
                        <a:pt x="77" y="183"/>
                        <a:pt x="77" y="183"/>
                      </a:cubicBezTo>
                      <a:cubicBezTo>
                        <a:pt x="81" y="188"/>
                        <a:pt x="81" y="188"/>
                        <a:pt x="81" y="188"/>
                      </a:cubicBezTo>
                      <a:cubicBezTo>
                        <a:pt x="79" y="190"/>
                        <a:pt x="79" y="190"/>
                        <a:pt x="79" y="190"/>
                      </a:cubicBezTo>
                      <a:cubicBezTo>
                        <a:pt x="81" y="193"/>
                        <a:pt x="81" y="193"/>
                        <a:pt x="81" y="193"/>
                      </a:cubicBezTo>
                      <a:cubicBezTo>
                        <a:pt x="81" y="199"/>
                        <a:pt x="81" y="199"/>
                        <a:pt x="81" y="199"/>
                      </a:cubicBezTo>
                      <a:cubicBezTo>
                        <a:pt x="80" y="201"/>
                        <a:pt x="80" y="201"/>
                        <a:pt x="80" y="201"/>
                      </a:cubicBezTo>
                      <a:cubicBezTo>
                        <a:pt x="85" y="207"/>
                        <a:pt x="85" y="207"/>
                        <a:pt x="85" y="207"/>
                      </a:cubicBezTo>
                      <a:cubicBezTo>
                        <a:pt x="81" y="206"/>
                        <a:pt x="81" y="206"/>
                        <a:pt x="81" y="206"/>
                      </a:cubicBezTo>
                      <a:cubicBezTo>
                        <a:pt x="80" y="207"/>
                        <a:pt x="80" y="207"/>
                        <a:pt x="80" y="207"/>
                      </a:cubicBezTo>
                      <a:cubicBezTo>
                        <a:pt x="84" y="211"/>
                        <a:pt x="84" y="211"/>
                        <a:pt x="84" y="211"/>
                      </a:cubicBezTo>
                      <a:cubicBezTo>
                        <a:pt x="84" y="214"/>
                        <a:pt x="84" y="214"/>
                        <a:pt x="84" y="214"/>
                      </a:cubicBezTo>
                      <a:cubicBezTo>
                        <a:pt x="79" y="210"/>
                        <a:pt x="79" y="210"/>
                        <a:pt x="79" y="210"/>
                      </a:cubicBezTo>
                      <a:cubicBezTo>
                        <a:pt x="74" y="210"/>
                        <a:pt x="74" y="210"/>
                        <a:pt x="74" y="210"/>
                      </a:cubicBezTo>
                      <a:cubicBezTo>
                        <a:pt x="70" y="214"/>
                        <a:pt x="70" y="214"/>
                        <a:pt x="70" y="214"/>
                      </a:cubicBezTo>
                      <a:cubicBezTo>
                        <a:pt x="70" y="218"/>
                        <a:pt x="70" y="218"/>
                        <a:pt x="70" y="218"/>
                      </a:cubicBezTo>
                      <a:cubicBezTo>
                        <a:pt x="66" y="222"/>
                        <a:pt x="66" y="222"/>
                        <a:pt x="66" y="222"/>
                      </a:cubicBezTo>
                      <a:cubicBezTo>
                        <a:pt x="66" y="225"/>
                        <a:pt x="66" y="225"/>
                        <a:pt x="66" y="225"/>
                      </a:cubicBezTo>
                      <a:cubicBezTo>
                        <a:pt x="65" y="226"/>
                        <a:pt x="65" y="226"/>
                        <a:pt x="65" y="226"/>
                      </a:cubicBezTo>
                      <a:cubicBezTo>
                        <a:pt x="59" y="233"/>
                        <a:pt x="59" y="233"/>
                        <a:pt x="59" y="233"/>
                      </a:cubicBezTo>
                      <a:cubicBezTo>
                        <a:pt x="58" y="240"/>
                        <a:pt x="58" y="240"/>
                        <a:pt x="58" y="240"/>
                      </a:cubicBezTo>
                      <a:cubicBezTo>
                        <a:pt x="57" y="241"/>
                        <a:pt x="57" y="241"/>
                        <a:pt x="57" y="241"/>
                      </a:cubicBezTo>
                      <a:cubicBezTo>
                        <a:pt x="56" y="239"/>
                        <a:pt x="56" y="239"/>
                        <a:pt x="56" y="239"/>
                      </a:cubicBezTo>
                      <a:cubicBezTo>
                        <a:pt x="54" y="239"/>
                        <a:pt x="54" y="239"/>
                        <a:pt x="54" y="239"/>
                      </a:cubicBezTo>
                      <a:cubicBezTo>
                        <a:pt x="56" y="243"/>
                        <a:pt x="56" y="243"/>
                        <a:pt x="56" y="243"/>
                      </a:cubicBezTo>
                      <a:cubicBezTo>
                        <a:pt x="55" y="247"/>
                        <a:pt x="55" y="247"/>
                        <a:pt x="55" y="247"/>
                      </a:cubicBezTo>
                      <a:cubicBezTo>
                        <a:pt x="51" y="247"/>
                        <a:pt x="51" y="247"/>
                        <a:pt x="51" y="247"/>
                      </a:cubicBezTo>
                      <a:cubicBezTo>
                        <a:pt x="49" y="251"/>
                        <a:pt x="49" y="251"/>
                        <a:pt x="49" y="251"/>
                      </a:cubicBezTo>
                      <a:cubicBezTo>
                        <a:pt x="50" y="256"/>
                        <a:pt x="50" y="256"/>
                        <a:pt x="50" y="256"/>
                      </a:cubicBezTo>
                      <a:cubicBezTo>
                        <a:pt x="52" y="259"/>
                        <a:pt x="52" y="259"/>
                        <a:pt x="52" y="259"/>
                      </a:cubicBezTo>
                      <a:cubicBezTo>
                        <a:pt x="48" y="257"/>
                        <a:pt x="48" y="257"/>
                        <a:pt x="48" y="257"/>
                      </a:cubicBezTo>
                      <a:cubicBezTo>
                        <a:pt x="47" y="255"/>
                        <a:pt x="47" y="255"/>
                        <a:pt x="47" y="255"/>
                      </a:cubicBezTo>
                      <a:cubicBezTo>
                        <a:pt x="44" y="256"/>
                        <a:pt x="44" y="256"/>
                        <a:pt x="44" y="256"/>
                      </a:cubicBezTo>
                      <a:cubicBezTo>
                        <a:pt x="43" y="261"/>
                        <a:pt x="43" y="261"/>
                        <a:pt x="43" y="261"/>
                      </a:cubicBezTo>
                      <a:cubicBezTo>
                        <a:pt x="43" y="263"/>
                        <a:pt x="43" y="263"/>
                        <a:pt x="43" y="263"/>
                      </a:cubicBezTo>
                      <a:cubicBezTo>
                        <a:pt x="41" y="262"/>
                        <a:pt x="41" y="262"/>
                        <a:pt x="41" y="262"/>
                      </a:cubicBezTo>
                      <a:cubicBezTo>
                        <a:pt x="40" y="263"/>
                        <a:pt x="40" y="263"/>
                        <a:pt x="40" y="263"/>
                      </a:cubicBezTo>
                      <a:cubicBezTo>
                        <a:pt x="42" y="266"/>
                        <a:pt x="42" y="266"/>
                        <a:pt x="42" y="266"/>
                      </a:cubicBezTo>
                      <a:cubicBezTo>
                        <a:pt x="43" y="268"/>
                        <a:pt x="43" y="268"/>
                        <a:pt x="43" y="268"/>
                      </a:cubicBezTo>
                      <a:cubicBezTo>
                        <a:pt x="40" y="271"/>
                        <a:pt x="40" y="271"/>
                        <a:pt x="40" y="271"/>
                      </a:cubicBezTo>
                      <a:cubicBezTo>
                        <a:pt x="39" y="273"/>
                        <a:pt x="39" y="273"/>
                        <a:pt x="39" y="273"/>
                      </a:cubicBezTo>
                      <a:cubicBezTo>
                        <a:pt x="36" y="276"/>
                        <a:pt x="36" y="276"/>
                        <a:pt x="36" y="276"/>
                      </a:cubicBezTo>
                      <a:cubicBezTo>
                        <a:pt x="34" y="274"/>
                        <a:pt x="34" y="274"/>
                        <a:pt x="34" y="274"/>
                      </a:cubicBezTo>
                      <a:cubicBezTo>
                        <a:pt x="34" y="273"/>
                        <a:pt x="34" y="273"/>
                        <a:pt x="34" y="273"/>
                      </a:cubicBezTo>
                      <a:cubicBezTo>
                        <a:pt x="32" y="272"/>
                        <a:pt x="32" y="272"/>
                        <a:pt x="32" y="272"/>
                      </a:cubicBezTo>
                      <a:cubicBezTo>
                        <a:pt x="29" y="273"/>
                        <a:pt x="29" y="273"/>
                        <a:pt x="29" y="273"/>
                      </a:cubicBezTo>
                      <a:cubicBezTo>
                        <a:pt x="30" y="277"/>
                        <a:pt x="30" y="277"/>
                        <a:pt x="30" y="277"/>
                      </a:cubicBezTo>
                      <a:cubicBezTo>
                        <a:pt x="28" y="279"/>
                        <a:pt x="28" y="279"/>
                        <a:pt x="28" y="279"/>
                      </a:cubicBezTo>
                      <a:cubicBezTo>
                        <a:pt x="29" y="283"/>
                        <a:pt x="29" y="283"/>
                        <a:pt x="29" y="283"/>
                      </a:cubicBezTo>
                      <a:cubicBezTo>
                        <a:pt x="28" y="287"/>
                        <a:pt x="28" y="287"/>
                        <a:pt x="28" y="287"/>
                      </a:cubicBezTo>
                      <a:cubicBezTo>
                        <a:pt x="26" y="288"/>
                        <a:pt x="26" y="288"/>
                        <a:pt x="26" y="288"/>
                      </a:cubicBezTo>
                      <a:cubicBezTo>
                        <a:pt x="24" y="291"/>
                        <a:pt x="24" y="291"/>
                        <a:pt x="24" y="291"/>
                      </a:cubicBezTo>
                      <a:cubicBezTo>
                        <a:pt x="26" y="296"/>
                        <a:pt x="26" y="296"/>
                        <a:pt x="26" y="296"/>
                      </a:cubicBezTo>
                      <a:cubicBezTo>
                        <a:pt x="27" y="297"/>
                        <a:pt x="27" y="297"/>
                        <a:pt x="27" y="297"/>
                      </a:cubicBezTo>
                      <a:cubicBezTo>
                        <a:pt x="26" y="301"/>
                        <a:pt x="26" y="301"/>
                        <a:pt x="26" y="301"/>
                      </a:cubicBezTo>
                      <a:cubicBezTo>
                        <a:pt x="26" y="304"/>
                        <a:pt x="26" y="304"/>
                        <a:pt x="26" y="304"/>
                      </a:cubicBezTo>
                      <a:cubicBezTo>
                        <a:pt x="29" y="303"/>
                        <a:pt x="29" y="303"/>
                        <a:pt x="29" y="303"/>
                      </a:cubicBezTo>
                      <a:cubicBezTo>
                        <a:pt x="31" y="305"/>
                        <a:pt x="31" y="305"/>
                        <a:pt x="31" y="305"/>
                      </a:cubicBezTo>
                      <a:cubicBezTo>
                        <a:pt x="30" y="310"/>
                        <a:pt x="30" y="310"/>
                        <a:pt x="30" y="310"/>
                      </a:cubicBezTo>
                      <a:cubicBezTo>
                        <a:pt x="29" y="312"/>
                        <a:pt x="29" y="312"/>
                        <a:pt x="29" y="312"/>
                      </a:cubicBezTo>
                      <a:cubicBezTo>
                        <a:pt x="30" y="316"/>
                        <a:pt x="30" y="316"/>
                        <a:pt x="30" y="316"/>
                      </a:cubicBezTo>
                      <a:cubicBezTo>
                        <a:pt x="30" y="318"/>
                        <a:pt x="30" y="318"/>
                        <a:pt x="30" y="318"/>
                      </a:cubicBezTo>
                      <a:cubicBezTo>
                        <a:pt x="33" y="325"/>
                        <a:pt x="33" y="325"/>
                        <a:pt x="33" y="325"/>
                      </a:cubicBezTo>
                      <a:cubicBezTo>
                        <a:pt x="35" y="327"/>
                        <a:pt x="35" y="327"/>
                        <a:pt x="35" y="327"/>
                      </a:cubicBezTo>
                      <a:cubicBezTo>
                        <a:pt x="34" y="330"/>
                        <a:pt x="34" y="330"/>
                        <a:pt x="34" y="330"/>
                      </a:cubicBezTo>
                      <a:cubicBezTo>
                        <a:pt x="36" y="335"/>
                        <a:pt x="36" y="335"/>
                        <a:pt x="36" y="335"/>
                      </a:cubicBezTo>
                      <a:cubicBezTo>
                        <a:pt x="34" y="336"/>
                        <a:pt x="34" y="336"/>
                        <a:pt x="34" y="336"/>
                      </a:cubicBezTo>
                      <a:cubicBezTo>
                        <a:pt x="34" y="343"/>
                        <a:pt x="34" y="343"/>
                        <a:pt x="34" y="343"/>
                      </a:cubicBezTo>
                      <a:cubicBezTo>
                        <a:pt x="33" y="345"/>
                        <a:pt x="33" y="345"/>
                        <a:pt x="33" y="345"/>
                      </a:cubicBezTo>
                      <a:cubicBezTo>
                        <a:pt x="33" y="354"/>
                        <a:pt x="33" y="354"/>
                        <a:pt x="33" y="354"/>
                      </a:cubicBezTo>
                      <a:cubicBezTo>
                        <a:pt x="35" y="358"/>
                        <a:pt x="35" y="358"/>
                        <a:pt x="35" y="358"/>
                      </a:cubicBezTo>
                      <a:cubicBezTo>
                        <a:pt x="33" y="362"/>
                        <a:pt x="33" y="362"/>
                        <a:pt x="33" y="362"/>
                      </a:cubicBezTo>
                      <a:cubicBezTo>
                        <a:pt x="33" y="366"/>
                        <a:pt x="33" y="366"/>
                        <a:pt x="33" y="366"/>
                      </a:cubicBezTo>
                      <a:cubicBezTo>
                        <a:pt x="34" y="368"/>
                        <a:pt x="34" y="368"/>
                        <a:pt x="34" y="368"/>
                      </a:cubicBezTo>
                      <a:cubicBezTo>
                        <a:pt x="39" y="365"/>
                        <a:pt x="39" y="365"/>
                        <a:pt x="39" y="365"/>
                      </a:cubicBezTo>
                      <a:cubicBezTo>
                        <a:pt x="41" y="367"/>
                        <a:pt x="41" y="367"/>
                        <a:pt x="41" y="367"/>
                      </a:cubicBezTo>
                      <a:cubicBezTo>
                        <a:pt x="42" y="364"/>
                        <a:pt x="42" y="364"/>
                        <a:pt x="42" y="364"/>
                      </a:cubicBezTo>
                      <a:cubicBezTo>
                        <a:pt x="46" y="370"/>
                        <a:pt x="46" y="370"/>
                        <a:pt x="46" y="370"/>
                      </a:cubicBezTo>
                      <a:cubicBezTo>
                        <a:pt x="49" y="369"/>
                        <a:pt x="49" y="369"/>
                        <a:pt x="49" y="369"/>
                      </a:cubicBezTo>
                      <a:cubicBezTo>
                        <a:pt x="51" y="372"/>
                        <a:pt x="51" y="372"/>
                        <a:pt x="51" y="372"/>
                      </a:cubicBezTo>
                      <a:cubicBezTo>
                        <a:pt x="56" y="371"/>
                        <a:pt x="56" y="371"/>
                        <a:pt x="56" y="371"/>
                      </a:cubicBezTo>
                      <a:cubicBezTo>
                        <a:pt x="58" y="372"/>
                        <a:pt x="58" y="372"/>
                        <a:pt x="58" y="372"/>
                      </a:cubicBezTo>
                      <a:cubicBezTo>
                        <a:pt x="56" y="375"/>
                        <a:pt x="56" y="375"/>
                        <a:pt x="56" y="375"/>
                      </a:cubicBezTo>
                      <a:cubicBezTo>
                        <a:pt x="58" y="375"/>
                        <a:pt x="58" y="375"/>
                        <a:pt x="58" y="375"/>
                      </a:cubicBezTo>
                      <a:cubicBezTo>
                        <a:pt x="63" y="371"/>
                        <a:pt x="63" y="371"/>
                        <a:pt x="63" y="371"/>
                      </a:cubicBezTo>
                      <a:cubicBezTo>
                        <a:pt x="63" y="374"/>
                        <a:pt x="63" y="374"/>
                        <a:pt x="63" y="374"/>
                      </a:cubicBezTo>
                      <a:cubicBezTo>
                        <a:pt x="61" y="378"/>
                        <a:pt x="61" y="378"/>
                        <a:pt x="61" y="378"/>
                      </a:cubicBezTo>
                      <a:cubicBezTo>
                        <a:pt x="65" y="386"/>
                        <a:pt x="65" y="386"/>
                        <a:pt x="65" y="386"/>
                      </a:cubicBezTo>
                      <a:cubicBezTo>
                        <a:pt x="66" y="388"/>
                        <a:pt x="66" y="388"/>
                        <a:pt x="66" y="388"/>
                      </a:cubicBezTo>
                      <a:cubicBezTo>
                        <a:pt x="65" y="393"/>
                        <a:pt x="65" y="393"/>
                        <a:pt x="65" y="393"/>
                      </a:cubicBezTo>
                      <a:cubicBezTo>
                        <a:pt x="66" y="394"/>
                        <a:pt x="66" y="394"/>
                        <a:pt x="66" y="394"/>
                      </a:cubicBezTo>
                      <a:cubicBezTo>
                        <a:pt x="68" y="387"/>
                        <a:pt x="68" y="387"/>
                        <a:pt x="68" y="387"/>
                      </a:cubicBezTo>
                      <a:cubicBezTo>
                        <a:pt x="70" y="386"/>
                        <a:pt x="70" y="386"/>
                        <a:pt x="70" y="386"/>
                      </a:cubicBezTo>
                      <a:cubicBezTo>
                        <a:pt x="71" y="389"/>
                        <a:pt x="71" y="389"/>
                        <a:pt x="71" y="389"/>
                      </a:cubicBezTo>
                      <a:cubicBezTo>
                        <a:pt x="74" y="387"/>
                        <a:pt x="74" y="387"/>
                        <a:pt x="74" y="387"/>
                      </a:cubicBezTo>
                      <a:cubicBezTo>
                        <a:pt x="76" y="387"/>
                        <a:pt x="76" y="387"/>
                        <a:pt x="76" y="387"/>
                      </a:cubicBezTo>
                      <a:cubicBezTo>
                        <a:pt x="82" y="382"/>
                        <a:pt x="82" y="382"/>
                        <a:pt x="82" y="382"/>
                      </a:cubicBezTo>
                      <a:cubicBezTo>
                        <a:pt x="86" y="382"/>
                        <a:pt x="86" y="382"/>
                        <a:pt x="86" y="382"/>
                      </a:cubicBezTo>
                      <a:cubicBezTo>
                        <a:pt x="93" y="376"/>
                        <a:pt x="93" y="376"/>
                        <a:pt x="93" y="376"/>
                      </a:cubicBezTo>
                      <a:cubicBezTo>
                        <a:pt x="93" y="374"/>
                        <a:pt x="93" y="374"/>
                        <a:pt x="93" y="374"/>
                      </a:cubicBezTo>
                      <a:cubicBezTo>
                        <a:pt x="98" y="376"/>
                        <a:pt x="98" y="376"/>
                        <a:pt x="98" y="376"/>
                      </a:cubicBezTo>
                      <a:cubicBezTo>
                        <a:pt x="101" y="375"/>
                        <a:pt x="101" y="375"/>
                        <a:pt x="101" y="375"/>
                      </a:cubicBezTo>
                      <a:cubicBezTo>
                        <a:pt x="104" y="370"/>
                        <a:pt x="104" y="370"/>
                        <a:pt x="104" y="370"/>
                      </a:cubicBezTo>
                      <a:cubicBezTo>
                        <a:pt x="105" y="371"/>
                        <a:pt x="105" y="371"/>
                        <a:pt x="105" y="371"/>
                      </a:cubicBezTo>
                      <a:cubicBezTo>
                        <a:pt x="103" y="375"/>
                        <a:pt x="103" y="375"/>
                        <a:pt x="103" y="375"/>
                      </a:cubicBezTo>
                      <a:cubicBezTo>
                        <a:pt x="105" y="376"/>
                        <a:pt x="105" y="376"/>
                        <a:pt x="105" y="376"/>
                      </a:cubicBezTo>
                      <a:cubicBezTo>
                        <a:pt x="107" y="371"/>
                        <a:pt x="107" y="371"/>
                        <a:pt x="107" y="371"/>
                      </a:cubicBezTo>
                      <a:cubicBezTo>
                        <a:pt x="109" y="371"/>
                        <a:pt x="109" y="371"/>
                        <a:pt x="109" y="371"/>
                      </a:cubicBezTo>
                      <a:cubicBezTo>
                        <a:pt x="107" y="367"/>
                        <a:pt x="107" y="367"/>
                        <a:pt x="107" y="367"/>
                      </a:cubicBezTo>
                      <a:cubicBezTo>
                        <a:pt x="109" y="365"/>
                        <a:pt x="109" y="365"/>
                        <a:pt x="109" y="365"/>
                      </a:cubicBezTo>
                      <a:cubicBezTo>
                        <a:pt x="110" y="369"/>
                        <a:pt x="110" y="369"/>
                        <a:pt x="110" y="369"/>
                      </a:cubicBezTo>
                      <a:cubicBezTo>
                        <a:pt x="112" y="370"/>
                        <a:pt x="112" y="370"/>
                        <a:pt x="112" y="370"/>
                      </a:cubicBezTo>
                      <a:cubicBezTo>
                        <a:pt x="113" y="367"/>
                        <a:pt x="113" y="367"/>
                        <a:pt x="113" y="367"/>
                      </a:cubicBezTo>
                      <a:cubicBezTo>
                        <a:pt x="115" y="371"/>
                        <a:pt x="115" y="371"/>
                        <a:pt x="115" y="371"/>
                      </a:cubicBezTo>
                      <a:cubicBezTo>
                        <a:pt x="117" y="370"/>
                        <a:pt x="117" y="370"/>
                        <a:pt x="117" y="370"/>
                      </a:cubicBezTo>
                      <a:cubicBezTo>
                        <a:pt x="118" y="367"/>
                        <a:pt x="118" y="367"/>
                        <a:pt x="118" y="367"/>
                      </a:cubicBezTo>
                      <a:cubicBezTo>
                        <a:pt x="120" y="368"/>
                        <a:pt x="120" y="368"/>
                        <a:pt x="120" y="368"/>
                      </a:cubicBezTo>
                      <a:cubicBezTo>
                        <a:pt x="121" y="370"/>
                        <a:pt x="121" y="370"/>
                        <a:pt x="121" y="370"/>
                      </a:cubicBezTo>
                      <a:cubicBezTo>
                        <a:pt x="123" y="368"/>
                        <a:pt x="123" y="368"/>
                        <a:pt x="123" y="368"/>
                      </a:cubicBezTo>
                      <a:cubicBezTo>
                        <a:pt x="128" y="367"/>
                        <a:pt x="128" y="367"/>
                        <a:pt x="128" y="367"/>
                      </a:cubicBezTo>
                      <a:cubicBezTo>
                        <a:pt x="130" y="369"/>
                        <a:pt x="130" y="369"/>
                        <a:pt x="130" y="369"/>
                      </a:cubicBezTo>
                      <a:cubicBezTo>
                        <a:pt x="136" y="368"/>
                        <a:pt x="136" y="368"/>
                        <a:pt x="136" y="368"/>
                      </a:cubicBezTo>
                      <a:cubicBezTo>
                        <a:pt x="136" y="366"/>
                        <a:pt x="136" y="366"/>
                        <a:pt x="136" y="366"/>
                      </a:cubicBezTo>
                      <a:cubicBezTo>
                        <a:pt x="135" y="364"/>
                        <a:pt x="135" y="364"/>
                        <a:pt x="135" y="364"/>
                      </a:cubicBezTo>
                      <a:cubicBezTo>
                        <a:pt x="136" y="363"/>
                        <a:pt x="136" y="363"/>
                        <a:pt x="136" y="363"/>
                      </a:cubicBezTo>
                      <a:cubicBezTo>
                        <a:pt x="139" y="364"/>
                        <a:pt x="139" y="364"/>
                        <a:pt x="139" y="364"/>
                      </a:cubicBezTo>
                      <a:cubicBezTo>
                        <a:pt x="139" y="367"/>
                        <a:pt x="139" y="367"/>
                        <a:pt x="139" y="367"/>
                      </a:cubicBezTo>
                      <a:cubicBezTo>
                        <a:pt x="143" y="368"/>
                        <a:pt x="143" y="368"/>
                        <a:pt x="143" y="368"/>
                      </a:cubicBezTo>
                      <a:cubicBezTo>
                        <a:pt x="143" y="368"/>
                        <a:pt x="144" y="366"/>
                        <a:pt x="144" y="364"/>
                      </a:cubicBezTo>
                      <a:cubicBezTo>
                        <a:pt x="144" y="358"/>
                        <a:pt x="144" y="358"/>
                        <a:pt x="144" y="358"/>
                      </a:cubicBezTo>
                      <a:cubicBezTo>
                        <a:pt x="152" y="348"/>
                        <a:pt x="152" y="348"/>
                        <a:pt x="152" y="348"/>
                      </a:cubicBezTo>
                      <a:lnTo>
                        <a:pt x="156" y="3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3" name="Freeform 640">
                  <a:extLst>
                    <a:ext uri="{FF2B5EF4-FFF2-40B4-BE49-F238E27FC236}">
                      <a16:creationId xmlns:a16="http://schemas.microsoft.com/office/drawing/2014/main" id="{B755E5BE-5457-5947-8CD1-06341E42E484}"/>
                    </a:ext>
                  </a:extLst>
                </p:cNvPr>
                <p:cNvSpPr>
                  <a:spLocks/>
                </p:cNvSpPr>
                <p:nvPr/>
              </p:nvSpPr>
              <p:spPr bwMode="auto">
                <a:xfrm>
                  <a:off x="3884" y="1483"/>
                  <a:ext cx="7" cy="6"/>
                </a:xfrm>
                <a:custGeom>
                  <a:avLst/>
                  <a:gdLst>
                    <a:gd name="T0" fmla="*/ 7 w 7"/>
                    <a:gd name="T1" fmla="*/ 1 h 6"/>
                    <a:gd name="T2" fmla="*/ 3 w 7"/>
                    <a:gd name="T3" fmla="*/ 0 h 6"/>
                    <a:gd name="T4" fmla="*/ 0 w 7"/>
                    <a:gd name="T5" fmla="*/ 2 h 6"/>
                    <a:gd name="T6" fmla="*/ 2 w 7"/>
                    <a:gd name="T7" fmla="*/ 6 h 6"/>
                    <a:gd name="T8" fmla="*/ 4 w 7"/>
                    <a:gd name="T9" fmla="*/ 6 h 6"/>
                    <a:gd name="T10" fmla="*/ 5 w 7"/>
                    <a:gd name="T11" fmla="*/ 4 h 6"/>
                    <a:gd name="T12" fmla="*/ 4 w 7"/>
                    <a:gd name="T13" fmla="*/ 3 h 6"/>
                    <a:gd name="T14" fmla="*/ 7 w 7"/>
                    <a:gd name="T15" fmla="*/ 2 h 6"/>
                    <a:gd name="T16" fmla="*/ 7 w 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7" y="1"/>
                      </a:moveTo>
                      <a:lnTo>
                        <a:pt x="3" y="0"/>
                      </a:lnTo>
                      <a:lnTo>
                        <a:pt x="0" y="2"/>
                      </a:lnTo>
                      <a:lnTo>
                        <a:pt x="2" y="6"/>
                      </a:lnTo>
                      <a:lnTo>
                        <a:pt x="4" y="6"/>
                      </a:lnTo>
                      <a:lnTo>
                        <a:pt x="5" y="4"/>
                      </a:lnTo>
                      <a:lnTo>
                        <a:pt x="4" y="3"/>
                      </a:lnTo>
                      <a:lnTo>
                        <a:pt x="7"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4" name="Freeform 641">
                  <a:extLst>
                    <a:ext uri="{FF2B5EF4-FFF2-40B4-BE49-F238E27FC236}">
                      <a16:creationId xmlns:a16="http://schemas.microsoft.com/office/drawing/2014/main" id="{86FD05C5-78E7-504E-B33A-42521E4C1BC2}"/>
                    </a:ext>
                  </a:extLst>
                </p:cNvPr>
                <p:cNvSpPr>
                  <a:spLocks/>
                </p:cNvSpPr>
                <p:nvPr/>
              </p:nvSpPr>
              <p:spPr bwMode="auto">
                <a:xfrm>
                  <a:off x="3848" y="1538"/>
                  <a:ext cx="4" cy="4"/>
                </a:xfrm>
                <a:custGeom>
                  <a:avLst/>
                  <a:gdLst>
                    <a:gd name="T0" fmla="*/ 0 w 4"/>
                    <a:gd name="T1" fmla="*/ 3 h 4"/>
                    <a:gd name="T2" fmla="*/ 2 w 4"/>
                    <a:gd name="T3" fmla="*/ 4 h 4"/>
                    <a:gd name="T4" fmla="*/ 4 w 4"/>
                    <a:gd name="T5" fmla="*/ 3 h 4"/>
                    <a:gd name="T6" fmla="*/ 4 w 4"/>
                    <a:gd name="T7" fmla="*/ 0 h 4"/>
                    <a:gd name="T8" fmla="*/ 2 w 4"/>
                    <a:gd name="T9" fmla="*/ 1 h 4"/>
                    <a:gd name="T10" fmla="*/ 1 w 4"/>
                    <a:gd name="T11" fmla="*/ 0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2" y="4"/>
                      </a:lnTo>
                      <a:lnTo>
                        <a:pt x="4" y="3"/>
                      </a:lnTo>
                      <a:lnTo>
                        <a:pt x="4" y="0"/>
                      </a:lnTo>
                      <a:lnTo>
                        <a:pt x="2"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5" name="Freeform 642">
                  <a:extLst>
                    <a:ext uri="{FF2B5EF4-FFF2-40B4-BE49-F238E27FC236}">
                      <a16:creationId xmlns:a16="http://schemas.microsoft.com/office/drawing/2014/main" id="{4A693BA8-FEB3-0846-8B34-7D0042D6FC01}"/>
                    </a:ext>
                  </a:extLst>
                </p:cNvPr>
                <p:cNvSpPr>
                  <a:spLocks/>
                </p:cNvSpPr>
                <p:nvPr/>
              </p:nvSpPr>
              <p:spPr bwMode="auto">
                <a:xfrm>
                  <a:off x="3869" y="1666"/>
                  <a:ext cx="16" cy="20"/>
                </a:xfrm>
                <a:custGeom>
                  <a:avLst/>
                  <a:gdLst>
                    <a:gd name="T0" fmla="*/ 9 w 16"/>
                    <a:gd name="T1" fmla="*/ 1 h 20"/>
                    <a:gd name="T2" fmla="*/ 7 w 16"/>
                    <a:gd name="T3" fmla="*/ 0 h 20"/>
                    <a:gd name="T4" fmla="*/ 6 w 16"/>
                    <a:gd name="T5" fmla="*/ 2 h 20"/>
                    <a:gd name="T6" fmla="*/ 5 w 16"/>
                    <a:gd name="T7" fmla="*/ 3 h 20"/>
                    <a:gd name="T8" fmla="*/ 3 w 16"/>
                    <a:gd name="T9" fmla="*/ 4 h 20"/>
                    <a:gd name="T10" fmla="*/ 2 w 16"/>
                    <a:gd name="T11" fmla="*/ 3 h 20"/>
                    <a:gd name="T12" fmla="*/ 2 w 16"/>
                    <a:gd name="T13" fmla="*/ 2 h 20"/>
                    <a:gd name="T14" fmla="*/ 2 w 16"/>
                    <a:gd name="T15" fmla="*/ 3 h 20"/>
                    <a:gd name="T16" fmla="*/ 0 w 16"/>
                    <a:gd name="T17" fmla="*/ 4 h 20"/>
                    <a:gd name="T18" fmla="*/ 2 w 16"/>
                    <a:gd name="T19" fmla="*/ 5 h 20"/>
                    <a:gd name="T20" fmla="*/ 2 w 16"/>
                    <a:gd name="T21" fmla="*/ 6 h 20"/>
                    <a:gd name="T22" fmla="*/ 0 w 16"/>
                    <a:gd name="T23" fmla="*/ 8 h 20"/>
                    <a:gd name="T24" fmla="*/ 0 w 16"/>
                    <a:gd name="T25" fmla="*/ 10 h 20"/>
                    <a:gd name="T26" fmla="*/ 2 w 16"/>
                    <a:gd name="T27" fmla="*/ 10 h 20"/>
                    <a:gd name="T28" fmla="*/ 5 w 16"/>
                    <a:gd name="T29" fmla="*/ 13 h 20"/>
                    <a:gd name="T30" fmla="*/ 4 w 16"/>
                    <a:gd name="T31" fmla="*/ 16 h 20"/>
                    <a:gd name="T32" fmla="*/ 3 w 16"/>
                    <a:gd name="T33" fmla="*/ 15 h 20"/>
                    <a:gd name="T34" fmla="*/ 2 w 16"/>
                    <a:gd name="T35" fmla="*/ 20 h 20"/>
                    <a:gd name="T36" fmla="*/ 3 w 16"/>
                    <a:gd name="T37" fmla="*/ 20 h 20"/>
                    <a:gd name="T38" fmla="*/ 5 w 16"/>
                    <a:gd name="T39" fmla="*/ 17 h 20"/>
                    <a:gd name="T40" fmla="*/ 5 w 16"/>
                    <a:gd name="T41" fmla="*/ 16 h 20"/>
                    <a:gd name="T42" fmla="*/ 7 w 16"/>
                    <a:gd name="T43" fmla="*/ 11 h 20"/>
                    <a:gd name="T44" fmla="*/ 11 w 16"/>
                    <a:gd name="T45" fmla="*/ 10 h 20"/>
                    <a:gd name="T46" fmla="*/ 13 w 16"/>
                    <a:gd name="T47" fmla="*/ 8 h 20"/>
                    <a:gd name="T48" fmla="*/ 14 w 16"/>
                    <a:gd name="T49" fmla="*/ 5 h 20"/>
                    <a:gd name="T50" fmla="*/ 16 w 16"/>
                    <a:gd name="T51" fmla="*/ 6 h 20"/>
                    <a:gd name="T52" fmla="*/ 16 w 16"/>
                    <a:gd name="T53" fmla="*/ 5 h 20"/>
                    <a:gd name="T54" fmla="*/ 16 w 16"/>
                    <a:gd name="T55" fmla="*/ 4 h 20"/>
                    <a:gd name="T56" fmla="*/ 15 w 16"/>
                    <a:gd name="T57" fmla="*/ 3 h 20"/>
                    <a:gd name="T58" fmla="*/ 13 w 16"/>
                    <a:gd name="T59" fmla="*/ 1 h 20"/>
                    <a:gd name="T60" fmla="*/ 9 w 16"/>
                    <a:gd name="T6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20">
                      <a:moveTo>
                        <a:pt x="9" y="1"/>
                      </a:moveTo>
                      <a:lnTo>
                        <a:pt x="7" y="0"/>
                      </a:lnTo>
                      <a:lnTo>
                        <a:pt x="6" y="2"/>
                      </a:lnTo>
                      <a:lnTo>
                        <a:pt x="5" y="3"/>
                      </a:lnTo>
                      <a:lnTo>
                        <a:pt x="3" y="4"/>
                      </a:lnTo>
                      <a:lnTo>
                        <a:pt x="2" y="3"/>
                      </a:lnTo>
                      <a:lnTo>
                        <a:pt x="2" y="2"/>
                      </a:lnTo>
                      <a:lnTo>
                        <a:pt x="2" y="3"/>
                      </a:lnTo>
                      <a:lnTo>
                        <a:pt x="0" y="4"/>
                      </a:lnTo>
                      <a:lnTo>
                        <a:pt x="2" y="5"/>
                      </a:lnTo>
                      <a:lnTo>
                        <a:pt x="2" y="6"/>
                      </a:lnTo>
                      <a:lnTo>
                        <a:pt x="0" y="8"/>
                      </a:lnTo>
                      <a:lnTo>
                        <a:pt x="0" y="10"/>
                      </a:lnTo>
                      <a:lnTo>
                        <a:pt x="2" y="10"/>
                      </a:lnTo>
                      <a:lnTo>
                        <a:pt x="5" y="13"/>
                      </a:lnTo>
                      <a:lnTo>
                        <a:pt x="4" y="16"/>
                      </a:lnTo>
                      <a:lnTo>
                        <a:pt x="3" y="15"/>
                      </a:lnTo>
                      <a:lnTo>
                        <a:pt x="2" y="20"/>
                      </a:lnTo>
                      <a:lnTo>
                        <a:pt x="3" y="20"/>
                      </a:lnTo>
                      <a:lnTo>
                        <a:pt x="5" y="17"/>
                      </a:lnTo>
                      <a:lnTo>
                        <a:pt x="5" y="16"/>
                      </a:lnTo>
                      <a:lnTo>
                        <a:pt x="7" y="11"/>
                      </a:lnTo>
                      <a:lnTo>
                        <a:pt x="11" y="10"/>
                      </a:lnTo>
                      <a:lnTo>
                        <a:pt x="13" y="8"/>
                      </a:lnTo>
                      <a:lnTo>
                        <a:pt x="14" y="5"/>
                      </a:lnTo>
                      <a:lnTo>
                        <a:pt x="16" y="6"/>
                      </a:lnTo>
                      <a:lnTo>
                        <a:pt x="16" y="5"/>
                      </a:lnTo>
                      <a:lnTo>
                        <a:pt x="16" y="4"/>
                      </a:lnTo>
                      <a:lnTo>
                        <a:pt x="15" y="3"/>
                      </a:lnTo>
                      <a:lnTo>
                        <a:pt x="13" y="1"/>
                      </a:lnTo>
                      <a:lnTo>
                        <a:pt x="9"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6" name="Freeform 643">
                  <a:extLst>
                    <a:ext uri="{FF2B5EF4-FFF2-40B4-BE49-F238E27FC236}">
                      <a16:creationId xmlns:a16="http://schemas.microsoft.com/office/drawing/2014/main" id="{D8951EBA-B56D-5245-BEB4-039423C24F2F}"/>
                    </a:ext>
                  </a:extLst>
                </p:cNvPr>
                <p:cNvSpPr>
                  <a:spLocks/>
                </p:cNvSpPr>
                <p:nvPr/>
              </p:nvSpPr>
              <p:spPr bwMode="auto">
                <a:xfrm>
                  <a:off x="3888" y="1635"/>
                  <a:ext cx="56" cy="62"/>
                </a:xfrm>
                <a:custGeom>
                  <a:avLst/>
                  <a:gdLst>
                    <a:gd name="T0" fmla="*/ 21 w 56"/>
                    <a:gd name="T1" fmla="*/ 45 h 62"/>
                    <a:gd name="T2" fmla="*/ 27 w 56"/>
                    <a:gd name="T3" fmla="*/ 48 h 62"/>
                    <a:gd name="T4" fmla="*/ 30 w 56"/>
                    <a:gd name="T5" fmla="*/ 47 h 62"/>
                    <a:gd name="T6" fmla="*/ 32 w 56"/>
                    <a:gd name="T7" fmla="*/ 50 h 62"/>
                    <a:gd name="T8" fmla="*/ 39 w 56"/>
                    <a:gd name="T9" fmla="*/ 57 h 62"/>
                    <a:gd name="T10" fmla="*/ 43 w 56"/>
                    <a:gd name="T11" fmla="*/ 62 h 62"/>
                    <a:gd name="T12" fmla="*/ 52 w 56"/>
                    <a:gd name="T13" fmla="*/ 60 h 62"/>
                    <a:gd name="T14" fmla="*/ 54 w 56"/>
                    <a:gd name="T15" fmla="*/ 53 h 62"/>
                    <a:gd name="T16" fmla="*/ 56 w 56"/>
                    <a:gd name="T17" fmla="*/ 47 h 62"/>
                    <a:gd name="T18" fmla="*/ 51 w 56"/>
                    <a:gd name="T19" fmla="*/ 20 h 62"/>
                    <a:gd name="T20" fmla="*/ 53 w 56"/>
                    <a:gd name="T21" fmla="*/ 14 h 62"/>
                    <a:gd name="T22" fmla="*/ 56 w 56"/>
                    <a:gd name="T23" fmla="*/ 10 h 62"/>
                    <a:gd name="T24" fmla="*/ 55 w 56"/>
                    <a:gd name="T25" fmla="*/ 6 h 62"/>
                    <a:gd name="T26" fmla="*/ 43 w 56"/>
                    <a:gd name="T27" fmla="*/ 8 h 62"/>
                    <a:gd name="T28" fmla="*/ 32 w 56"/>
                    <a:gd name="T29" fmla="*/ 4 h 62"/>
                    <a:gd name="T30" fmla="*/ 28 w 56"/>
                    <a:gd name="T31" fmla="*/ 3 h 62"/>
                    <a:gd name="T32" fmla="*/ 25 w 56"/>
                    <a:gd name="T33" fmla="*/ 3 h 62"/>
                    <a:gd name="T34" fmla="*/ 22 w 56"/>
                    <a:gd name="T35" fmla="*/ 3 h 62"/>
                    <a:gd name="T36" fmla="*/ 21 w 56"/>
                    <a:gd name="T37" fmla="*/ 7 h 62"/>
                    <a:gd name="T38" fmla="*/ 15 w 56"/>
                    <a:gd name="T39" fmla="*/ 6 h 62"/>
                    <a:gd name="T40" fmla="*/ 14 w 56"/>
                    <a:gd name="T41" fmla="*/ 8 h 62"/>
                    <a:gd name="T42" fmla="*/ 8 w 56"/>
                    <a:gd name="T43" fmla="*/ 8 h 62"/>
                    <a:gd name="T44" fmla="*/ 6 w 56"/>
                    <a:gd name="T45" fmla="*/ 10 h 62"/>
                    <a:gd name="T46" fmla="*/ 0 w 56"/>
                    <a:gd name="T47" fmla="*/ 16 h 62"/>
                    <a:gd name="T48" fmla="*/ 2 w 56"/>
                    <a:gd name="T49" fmla="*/ 27 h 62"/>
                    <a:gd name="T50" fmla="*/ 5 w 56"/>
                    <a:gd name="T51" fmla="*/ 27 h 62"/>
                    <a:gd name="T52" fmla="*/ 2 w 56"/>
                    <a:gd name="T53" fmla="*/ 30 h 62"/>
                    <a:gd name="T54" fmla="*/ 4 w 56"/>
                    <a:gd name="T55" fmla="*/ 38 h 62"/>
                    <a:gd name="T56" fmla="*/ 10 w 56"/>
                    <a:gd name="T57" fmla="*/ 42 h 62"/>
                    <a:gd name="T58" fmla="*/ 13 w 56"/>
                    <a:gd name="T59" fmla="*/ 37 h 62"/>
                    <a:gd name="T60" fmla="*/ 12 w 56"/>
                    <a:gd name="T61" fmla="*/ 47 h 62"/>
                    <a:gd name="T62" fmla="*/ 14 w 56"/>
                    <a:gd name="T63"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62">
                      <a:moveTo>
                        <a:pt x="18" y="46"/>
                      </a:moveTo>
                      <a:lnTo>
                        <a:pt x="21" y="45"/>
                      </a:lnTo>
                      <a:lnTo>
                        <a:pt x="25" y="48"/>
                      </a:lnTo>
                      <a:lnTo>
                        <a:pt x="27" y="48"/>
                      </a:lnTo>
                      <a:lnTo>
                        <a:pt x="28" y="45"/>
                      </a:lnTo>
                      <a:lnTo>
                        <a:pt x="30" y="47"/>
                      </a:lnTo>
                      <a:lnTo>
                        <a:pt x="31" y="49"/>
                      </a:lnTo>
                      <a:lnTo>
                        <a:pt x="32" y="50"/>
                      </a:lnTo>
                      <a:lnTo>
                        <a:pt x="37" y="53"/>
                      </a:lnTo>
                      <a:lnTo>
                        <a:pt x="39" y="57"/>
                      </a:lnTo>
                      <a:lnTo>
                        <a:pt x="41" y="58"/>
                      </a:lnTo>
                      <a:lnTo>
                        <a:pt x="43" y="62"/>
                      </a:lnTo>
                      <a:lnTo>
                        <a:pt x="48" y="59"/>
                      </a:lnTo>
                      <a:lnTo>
                        <a:pt x="52" y="60"/>
                      </a:lnTo>
                      <a:lnTo>
                        <a:pt x="55" y="57"/>
                      </a:lnTo>
                      <a:lnTo>
                        <a:pt x="54" y="53"/>
                      </a:lnTo>
                      <a:lnTo>
                        <a:pt x="56" y="51"/>
                      </a:lnTo>
                      <a:lnTo>
                        <a:pt x="56" y="47"/>
                      </a:lnTo>
                      <a:lnTo>
                        <a:pt x="50" y="34"/>
                      </a:lnTo>
                      <a:lnTo>
                        <a:pt x="51" y="20"/>
                      </a:lnTo>
                      <a:lnTo>
                        <a:pt x="52" y="20"/>
                      </a:lnTo>
                      <a:lnTo>
                        <a:pt x="53" y="14"/>
                      </a:lnTo>
                      <a:lnTo>
                        <a:pt x="56" y="11"/>
                      </a:lnTo>
                      <a:lnTo>
                        <a:pt x="56" y="10"/>
                      </a:lnTo>
                      <a:lnTo>
                        <a:pt x="56" y="10"/>
                      </a:lnTo>
                      <a:lnTo>
                        <a:pt x="55" y="6"/>
                      </a:lnTo>
                      <a:lnTo>
                        <a:pt x="54" y="8"/>
                      </a:lnTo>
                      <a:lnTo>
                        <a:pt x="43" y="8"/>
                      </a:lnTo>
                      <a:lnTo>
                        <a:pt x="38" y="4"/>
                      </a:lnTo>
                      <a:lnTo>
                        <a:pt x="32" y="4"/>
                      </a:lnTo>
                      <a:lnTo>
                        <a:pt x="30" y="3"/>
                      </a:lnTo>
                      <a:lnTo>
                        <a:pt x="28" y="3"/>
                      </a:lnTo>
                      <a:lnTo>
                        <a:pt x="25" y="0"/>
                      </a:lnTo>
                      <a:lnTo>
                        <a:pt x="25" y="3"/>
                      </a:lnTo>
                      <a:lnTo>
                        <a:pt x="22" y="2"/>
                      </a:lnTo>
                      <a:lnTo>
                        <a:pt x="22" y="3"/>
                      </a:lnTo>
                      <a:lnTo>
                        <a:pt x="24" y="5"/>
                      </a:lnTo>
                      <a:lnTo>
                        <a:pt x="21" y="7"/>
                      </a:lnTo>
                      <a:lnTo>
                        <a:pt x="20" y="6"/>
                      </a:lnTo>
                      <a:lnTo>
                        <a:pt x="15" y="6"/>
                      </a:lnTo>
                      <a:lnTo>
                        <a:pt x="14" y="4"/>
                      </a:lnTo>
                      <a:lnTo>
                        <a:pt x="14" y="8"/>
                      </a:lnTo>
                      <a:lnTo>
                        <a:pt x="11" y="7"/>
                      </a:lnTo>
                      <a:lnTo>
                        <a:pt x="8" y="8"/>
                      </a:lnTo>
                      <a:lnTo>
                        <a:pt x="7" y="11"/>
                      </a:lnTo>
                      <a:lnTo>
                        <a:pt x="6" y="10"/>
                      </a:lnTo>
                      <a:lnTo>
                        <a:pt x="1" y="13"/>
                      </a:lnTo>
                      <a:lnTo>
                        <a:pt x="0" y="16"/>
                      </a:lnTo>
                      <a:lnTo>
                        <a:pt x="0" y="27"/>
                      </a:lnTo>
                      <a:lnTo>
                        <a:pt x="2" y="27"/>
                      </a:lnTo>
                      <a:lnTo>
                        <a:pt x="3" y="27"/>
                      </a:lnTo>
                      <a:lnTo>
                        <a:pt x="5" y="27"/>
                      </a:lnTo>
                      <a:lnTo>
                        <a:pt x="4" y="29"/>
                      </a:lnTo>
                      <a:lnTo>
                        <a:pt x="2" y="30"/>
                      </a:lnTo>
                      <a:lnTo>
                        <a:pt x="2" y="34"/>
                      </a:lnTo>
                      <a:lnTo>
                        <a:pt x="4" y="38"/>
                      </a:lnTo>
                      <a:lnTo>
                        <a:pt x="8" y="43"/>
                      </a:lnTo>
                      <a:lnTo>
                        <a:pt x="10" y="42"/>
                      </a:lnTo>
                      <a:lnTo>
                        <a:pt x="10" y="39"/>
                      </a:lnTo>
                      <a:lnTo>
                        <a:pt x="13" y="37"/>
                      </a:lnTo>
                      <a:lnTo>
                        <a:pt x="14" y="39"/>
                      </a:lnTo>
                      <a:lnTo>
                        <a:pt x="12" y="47"/>
                      </a:lnTo>
                      <a:lnTo>
                        <a:pt x="12" y="50"/>
                      </a:lnTo>
                      <a:lnTo>
                        <a:pt x="14" y="49"/>
                      </a:lnTo>
                      <a:lnTo>
                        <a:pt x="18"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7" name="Freeform 644">
                  <a:extLst>
                    <a:ext uri="{FF2B5EF4-FFF2-40B4-BE49-F238E27FC236}">
                      <a16:creationId xmlns:a16="http://schemas.microsoft.com/office/drawing/2014/main" id="{08F03C48-D7B8-3C4D-86BE-A2FF07AA07E8}"/>
                    </a:ext>
                  </a:extLst>
                </p:cNvPr>
                <p:cNvSpPr>
                  <a:spLocks/>
                </p:cNvSpPr>
                <p:nvPr/>
              </p:nvSpPr>
              <p:spPr bwMode="auto">
                <a:xfrm>
                  <a:off x="3883" y="1655"/>
                  <a:ext cx="3" cy="3"/>
                </a:xfrm>
                <a:custGeom>
                  <a:avLst/>
                  <a:gdLst>
                    <a:gd name="T0" fmla="*/ 2 w 3"/>
                    <a:gd name="T1" fmla="*/ 0 h 3"/>
                    <a:gd name="T2" fmla="*/ 0 w 3"/>
                    <a:gd name="T3" fmla="*/ 0 h 3"/>
                    <a:gd name="T4" fmla="*/ 1 w 3"/>
                    <a:gd name="T5" fmla="*/ 3 h 3"/>
                    <a:gd name="T6" fmla="*/ 3 w 3"/>
                    <a:gd name="T7" fmla="*/ 2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0"/>
                      </a:lnTo>
                      <a:lnTo>
                        <a:pt x="1" y="3"/>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8" name="Freeform 645">
                  <a:extLst>
                    <a:ext uri="{FF2B5EF4-FFF2-40B4-BE49-F238E27FC236}">
                      <a16:creationId xmlns:a16="http://schemas.microsoft.com/office/drawing/2014/main" id="{2F440EE3-C7A6-1046-944A-030BB8F57CD5}"/>
                    </a:ext>
                  </a:extLst>
                </p:cNvPr>
                <p:cNvSpPr>
                  <a:spLocks/>
                </p:cNvSpPr>
                <p:nvPr/>
              </p:nvSpPr>
              <p:spPr bwMode="auto">
                <a:xfrm>
                  <a:off x="3871" y="1655"/>
                  <a:ext cx="12" cy="9"/>
                </a:xfrm>
                <a:custGeom>
                  <a:avLst/>
                  <a:gdLst>
                    <a:gd name="T0" fmla="*/ 0 w 12"/>
                    <a:gd name="T1" fmla="*/ 7 h 9"/>
                    <a:gd name="T2" fmla="*/ 3 w 12"/>
                    <a:gd name="T3" fmla="*/ 5 h 9"/>
                    <a:gd name="T4" fmla="*/ 5 w 12"/>
                    <a:gd name="T5" fmla="*/ 5 h 9"/>
                    <a:gd name="T6" fmla="*/ 7 w 12"/>
                    <a:gd name="T7" fmla="*/ 9 h 9"/>
                    <a:gd name="T8" fmla="*/ 8 w 12"/>
                    <a:gd name="T9" fmla="*/ 7 h 9"/>
                    <a:gd name="T10" fmla="*/ 11 w 12"/>
                    <a:gd name="T11" fmla="*/ 5 h 9"/>
                    <a:gd name="T12" fmla="*/ 12 w 12"/>
                    <a:gd name="T13" fmla="*/ 5 h 9"/>
                    <a:gd name="T14" fmla="*/ 11 w 12"/>
                    <a:gd name="T15" fmla="*/ 2 h 9"/>
                    <a:gd name="T16" fmla="*/ 8 w 12"/>
                    <a:gd name="T17" fmla="*/ 2 h 9"/>
                    <a:gd name="T18" fmla="*/ 7 w 12"/>
                    <a:gd name="T19" fmla="*/ 0 h 9"/>
                    <a:gd name="T20" fmla="*/ 6 w 12"/>
                    <a:gd name="T21" fmla="*/ 0 h 9"/>
                    <a:gd name="T22" fmla="*/ 5 w 12"/>
                    <a:gd name="T23" fmla="*/ 1 h 9"/>
                    <a:gd name="T24" fmla="*/ 4 w 12"/>
                    <a:gd name="T25" fmla="*/ 3 h 9"/>
                    <a:gd name="T26" fmla="*/ 0 w 12"/>
                    <a:gd name="T27" fmla="*/ 6 h 9"/>
                    <a:gd name="T28" fmla="*/ 0 w 12"/>
                    <a:gd name="T2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0" y="7"/>
                      </a:moveTo>
                      <a:lnTo>
                        <a:pt x="3" y="5"/>
                      </a:lnTo>
                      <a:lnTo>
                        <a:pt x="5" y="5"/>
                      </a:lnTo>
                      <a:lnTo>
                        <a:pt x="7" y="9"/>
                      </a:lnTo>
                      <a:lnTo>
                        <a:pt x="8" y="7"/>
                      </a:lnTo>
                      <a:lnTo>
                        <a:pt x="11" y="5"/>
                      </a:lnTo>
                      <a:lnTo>
                        <a:pt x="12" y="5"/>
                      </a:lnTo>
                      <a:lnTo>
                        <a:pt x="11" y="2"/>
                      </a:lnTo>
                      <a:lnTo>
                        <a:pt x="8" y="2"/>
                      </a:lnTo>
                      <a:lnTo>
                        <a:pt x="7" y="0"/>
                      </a:lnTo>
                      <a:lnTo>
                        <a:pt x="6" y="0"/>
                      </a:lnTo>
                      <a:lnTo>
                        <a:pt x="5" y="1"/>
                      </a:lnTo>
                      <a:lnTo>
                        <a:pt x="4" y="3"/>
                      </a:lnTo>
                      <a:lnTo>
                        <a:pt x="0" y="6"/>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9" name="Freeform 646">
                  <a:extLst>
                    <a:ext uri="{FF2B5EF4-FFF2-40B4-BE49-F238E27FC236}">
                      <a16:creationId xmlns:a16="http://schemas.microsoft.com/office/drawing/2014/main" id="{CD635107-CB31-FF48-AA56-30CEBAC52E3F}"/>
                    </a:ext>
                  </a:extLst>
                </p:cNvPr>
                <p:cNvSpPr>
                  <a:spLocks/>
                </p:cNvSpPr>
                <p:nvPr/>
              </p:nvSpPr>
              <p:spPr bwMode="auto">
                <a:xfrm>
                  <a:off x="3883" y="1664"/>
                  <a:ext cx="5" cy="5"/>
                </a:xfrm>
                <a:custGeom>
                  <a:avLst/>
                  <a:gdLst>
                    <a:gd name="T0" fmla="*/ 0 w 5"/>
                    <a:gd name="T1" fmla="*/ 2 h 5"/>
                    <a:gd name="T2" fmla="*/ 4 w 5"/>
                    <a:gd name="T3" fmla="*/ 5 h 5"/>
                    <a:gd name="T4" fmla="*/ 5 w 5"/>
                    <a:gd name="T5" fmla="*/ 4 h 5"/>
                    <a:gd name="T6" fmla="*/ 4 w 5"/>
                    <a:gd name="T7" fmla="*/ 1 h 5"/>
                    <a:gd name="T8" fmla="*/ 0 w 5"/>
                    <a:gd name="T9" fmla="*/ 0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lnTo>
                        <a:pt x="4" y="5"/>
                      </a:lnTo>
                      <a:lnTo>
                        <a:pt x="5" y="4"/>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0" name="Freeform 647">
                  <a:extLst>
                    <a:ext uri="{FF2B5EF4-FFF2-40B4-BE49-F238E27FC236}">
                      <a16:creationId xmlns:a16="http://schemas.microsoft.com/office/drawing/2014/main" id="{27A18E22-321B-1A43-BCB6-E2AB8EA5E384}"/>
                    </a:ext>
                  </a:extLst>
                </p:cNvPr>
                <p:cNvSpPr>
                  <a:spLocks/>
                </p:cNvSpPr>
                <p:nvPr/>
              </p:nvSpPr>
              <p:spPr bwMode="auto">
                <a:xfrm>
                  <a:off x="3861" y="1680"/>
                  <a:ext cx="90" cy="58"/>
                </a:xfrm>
                <a:custGeom>
                  <a:avLst/>
                  <a:gdLst>
                    <a:gd name="T0" fmla="*/ 11 w 90"/>
                    <a:gd name="T1" fmla="*/ 43 h 58"/>
                    <a:gd name="T2" fmla="*/ 22 w 90"/>
                    <a:gd name="T3" fmla="*/ 41 h 58"/>
                    <a:gd name="T4" fmla="*/ 27 w 90"/>
                    <a:gd name="T5" fmla="*/ 43 h 58"/>
                    <a:gd name="T6" fmla="*/ 33 w 90"/>
                    <a:gd name="T7" fmla="*/ 40 h 58"/>
                    <a:gd name="T8" fmla="*/ 36 w 90"/>
                    <a:gd name="T9" fmla="*/ 42 h 58"/>
                    <a:gd name="T10" fmla="*/ 43 w 90"/>
                    <a:gd name="T11" fmla="*/ 45 h 58"/>
                    <a:gd name="T12" fmla="*/ 48 w 90"/>
                    <a:gd name="T13" fmla="*/ 42 h 58"/>
                    <a:gd name="T14" fmla="*/ 58 w 90"/>
                    <a:gd name="T15" fmla="*/ 46 h 58"/>
                    <a:gd name="T16" fmla="*/ 65 w 90"/>
                    <a:gd name="T17" fmla="*/ 51 h 58"/>
                    <a:gd name="T18" fmla="*/ 72 w 90"/>
                    <a:gd name="T19" fmla="*/ 58 h 58"/>
                    <a:gd name="T20" fmla="*/ 73 w 90"/>
                    <a:gd name="T21" fmla="*/ 58 h 58"/>
                    <a:gd name="T22" fmla="*/ 84 w 90"/>
                    <a:gd name="T23" fmla="*/ 55 h 58"/>
                    <a:gd name="T24" fmla="*/ 87 w 90"/>
                    <a:gd name="T25" fmla="*/ 49 h 58"/>
                    <a:gd name="T26" fmla="*/ 90 w 90"/>
                    <a:gd name="T27" fmla="*/ 45 h 58"/>
                    <a:gd name="T28" fmla="*/ 88 w 90"/>
                    <a:gd name="T29" fmla="*/ 37 h 58"/>
                    <a:gd name="T30" fmla="*/ 86 w 90"/>
                    <a:gd name="T31" fmla="*/ 30 h 58"/>
                    <a:gd name="T32" fmla="*/ 84 w 90"/>
                    <a:gd name="T33" fmla="*/ 24 h 58"/>
                    <a:gd name="T34" fmla="*/ 82 w 90"/>
                    <a:gd name="T35" fmla="*/ 20 h 58"/>
                    <a:gd name="T36" fmla="*/ 82 w 90"/>
                    <a:gd name="T37" fmla="*/ 16 h 58"/>
                    <a:gd name="T38" fmla="*/ 70 w 90"/>
                    <a:gd name="T39" fmla="*/ 17 h 58"/>
                    <a:gd name="T40" fmla="*/ 66 w 90"/>
                    <a:gd name="T41" fmla="*/ 12 h 58"/>
                    <a:gd name="T42" fmla="*/ 59 w 90"/>
                    <a:gd name="T43" fmla="*/ 5 h 58"/>
                    <a:gd name="T44" fmla="*/ 57 w 90"/>
                    <a:gd name="T45" fmla="*/ 2 h 58"/>
                    <a:gd name="T46" fmla="*/ 54 w 90"/>
                    <a:gd name="T47" fmla="*/ 3 h 58"/>
                    <a:gd name="T48" fmla="*/ 48 w 90"/>
                    <a:gd name="T49" fmla="*/ 0 h 58"/>
                    <a:gd name="T50" fmla="*/ 41 w 90"/>
                    <a:gd name="T51" fmla="*/ 4 h 58"/>
                    <a:gd name="T52" fmla="*/ 39 w 90"/>
                    <a:gd name="T53" fmla="*/ 9 h 58"/>
                    <a:gd name="T54" fmla="*/ 39 w 90"/>
                    <a:gd name="T55" fmla="*/ 23 h 58"/>
                    <a:gd name="T56" fmla="*/ 31 w 90"/>
                    <a:gd name="T57" fmla="*/ 28 h 58"/>
                    <a:gd name="T58" fmla="*/ 27 w 90"/>
                    <a:gd name="T59" fmla="*/ 21 h 58"/>
                    <a:gd name="T60" fmla="*/ 21 w 90"/>
                    <a:gd name="T61" fmla="*/ 8 h 58"/>
                    <a:gd name="T62" fmla="*/ 17 w 90"/>
                    <a:gd name="T63" fmla="*/ 11 h 58"/>
                    <a:gd name="T64" fmla="*/ 12 w 90"/>
                    <a:gd name="T65" fmla="*/ 13 h 58"/>
                    <a:gd name="T66" fmla="*/ 7 w 90"/>
                    <a:gd name="T67" fmla="*/ 18 h 58"/>
                    <a:gd name="T68" fmla="*/ 6 w 90"/>
                    <a:gd name="T69" fmla="*/ 20 h 58"/>
                    <a:gd name="T70" fmla="*/ 2 w 90"/>
                    <a:gd name="T71" fmla="*/ 32 h 58"/>
                    <a:gd name="T72" fmla="*/ 2 w 90"/>
                    <a:gd name="T73" fmla="*/ 38 h 58"/>
                    <a:gd name="T74" fmla="*/ 2 w 90"/>
                    <a:gd name="T75" fmla="*/ 49 h 58"/>
                    <a:gd name="T76" fmla="*/ 3 w 90"/>
                    <a:gd name="T77" fmla="*/ 51 h 58"/>
                    <a:gd name="T78" fmla="*/ 7 w 90"/>
                    <a:gd name="T79"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58">
                      <a:moveTo>
                        <a:pt x="7" y="47"/>
                      </a:moveTo>
                      <a:lnTo>
                        <a:pt x="11" y="43"/>
                      </a:lnTo>
                      <a:lnTo>
                        <a:pt x="17" y="40"/>
                      </a:lnTo>
                      <a:lnTo>
                        <a:pt x="22" y="41"/>
                      </a:lnTo>
                      <a:lnTo>
                        <a:pt x="25" y="41"/>
                      </a:lnTo>
                      <a:lnTo>
                        <a:pt x="27" y="43"/>
                      </a:lnTo>
                      <a:lnTo>
                        <a:pt x="30" y="40"/>
                      </a:lnTo>
                      <a:lnTo>
                        <a:pt x="33" y="40"/>
                      </a:lnTo>
                      <a:lnTo>
                        <a:pt x="34" y="42"/>
                      </a:lnTo>
                      <a:lnTo>
                        <a:pt x="36" y="42"/>
                      </a:lnTo>
                      <a:lnTo>
                        <a:pt x="38" y="45"/>
                      </a:lnTo>
                      <a:lnTo>
                        <a:pt x="43" y="45"/>
                      </a:lnTo>
                      <a:lnTo>
                        <a:pt x="44" y="46"/>
                      </a:lnTo>
                      <a:lnTo>
                        <a:pt x="48" y="42"/>
                      </a:lnTo>
                      <a:lnTo>
                        <a:pt x="54" y="45"/>
                      </a:lnTo>
                      <a:lnTo>
                        <a:pt x="58" y="46"/>
                      </a:lnTo>
                      <a:lnTo>
                        <a:pt x="62" y="51"/>
                      </a:lnTo>
                      <a:lnTo>
                        <a:pt x="65" y="51"/>
                      </a:lnTo>
                      <a:lnTo>
                        <a:pt x="68" y="57"/>
                      </a:lnTo>
                      <a:lnTo>
                        <a:pt x="72" y="58"/>
                      </a:lnTo>
                      <a:lnTo>
                        <a:pt x="73" y="58"/>
                      </a:lnTo>
                      <a:lnTo>
                        <a:pt x="73" y="58"/>
                      </a:lnTo>
                      <a:lnTo>
                        <a:pt x="78" y="56"/>
                      </a:lnTo>
                      <a:lnTo>
                        <a:pt x="84" y="55"/>
                      </a:lnTo>
                      <a:lnTo>
                        <a:pt x="84" y="51"/>
                      </a:lnTo>
                      <a:lnTo>
                        <a:pt x="87" y="49"/>
                      </a:lnTo>
                      <a:lnTo>
                        <a:pt x="88" y="46"/>
                      </a:lnTo>
                      <a:lnTo>
                        <a:pt x="90" y="45"/>
                      </a:lnTo>
                      <a:lnTo>
                        <a:pt x="90" y="40"/>
                      </a:lnTo>
                      <a:lnTo>
                        <a:pt x="88" y="37"/>
                      </a:lnTo>
                      <a:lnTo>
                        <a:pt x="86" y="33"/>
                      </a:lnTo>
                      <a:lnTo>
                        <a:pt x="86" y="30"/>
                      </a:lnTo>
                      <a:lnTo>
                        <a:pt x="83" y="27"/>
                      </a:lnTo>
                      <a:lnTo>
                        <a:pt x="84" y="24"/>
                      </a:lnTo>
                      <a:lnTo>
                        <a:pt x="83" y="22"/>
                      </a:lnTo>
                      <a:lnTo>
                        <a:pt x="82" y="20"/>
                      </a:lnTo>
                      <a:lnTo>
                        <a:pt x="83" y="19"/>
                      </a:lnTo>
                      <a:lnTo>
                        <a:pt x="82" y="16"/>
                      </a:lnTo>
                      <a:lnTo>
                        <a:pt x="75" y="14"/>
                      </a:lnTo>
                      <a:lnTo>
                        <a:pt x="70" y="17"/>
                      </a:lnTo>
                      <a:lnTo>
                        <a:pt x="68" y="13"/>
                      </a:lnTo>
                      <a:lnTo>
                        <a:pt x="66" y="12"/>
                      </a:lnTo>
                      <a:lnTo>
                        <a:pt x="64" y="8"/>
                      </a:lnTo>
                      <a:lnTo>
                        <a:pt x="59" y="5"/>
                      </a:lnTo>
                      <a:lnTo>
                        <a:pt x="58" y="4"/>
                      </a:lnTo>
                      <a:lnTo>
                        <a:pt x="57" y="2"/>
                      </a:lnTo>
                      <a:lnTo>
                        <a:pt x="55" y="0"/>
                      </a:lnTo>
                      <a:lnTo>
                        <a:pt x="54" y="3"/>
                      </a:lnTo>
                      <a:lnTo>
                        <a:pt x="52" y="3"/>
                      </a:lnTo>
                      <a:lnTo>
                        <a:pt x="48" y="0"/>
                      </a:lnTo>
                      <a:lnTo>
                        <a:pt x="45" y="1"/>
                      </a:lnTo>
                      <a:lnTo>
                        <a:pt x="41" y="4"/>
                      </a:lnTo>
                      <a:lnTo>
                        <a:pt x="39" y="5"/>
                      </a:lnTo>
                      <a:lnTo>
                        <a:pt x="39" y="9"/>
                      </a:lnTo>
                      <a:lnTo>
                        <a:pt x="41" y="16"/>
                      </a:lnTo>
                      <a:lnTo>
                        <a:pt x="39" y="23"/>
                      </a:lnTo>
                      <a:lnTo>
                        <a:pt x="34" y="28"/>
                      </a:lnTo>
                      <a:lnTo>
                        <a:pt x="31" y="28"/>
                      </a:lnTo>
                      <a:lnTo>
                        <a:pt x="28" y="24"/>
                      </a:lnTo>
                      <a:lnTo>
                        <a:pt x="27" y="21"/>
                      </a:lnTo>
                      <a:lnTo>
                        <a:pt x="21" y="13"/>
                      </a:lnTo>
                      <a:lnTo>
                        <a:pt x="21" y="8"/>
                      </a:lnTo>
                      <a:lnTo>
                        <a:pt x="20" y="8"/>
                      </a:lnTo>
                      <a:lnTo>
                        <a:pt x="17" y="11"/>
                      </a:lnTo>
                      <a:lnTo>
                        <a:pt x="14" y="12"/>
                      </a:lnTo>
                      <a:lnTo>
                        <a:pt x="12" y="13"/>
                      </a:lnTo>
                      <a:lnTo>
                        <a:pt x="9" y="14"/>
                      </a:lnTo>
                      <a:lnTo>
                        <a:pt x="7" y="18"/>
                      </a:lnTo>
                      <a:lnTo>
                        <a:pt x="7" y="21"/>
                      </a:lnTo>
                      <a:lnTo>
                        <a:pt x="6" y="20"/>
                      </a:lnTo>
                      <a:lnTo>
                        <a:pt x="6" y="27"/>
                      </a:lnTo>
                      <a:lnTo>
                        <a:pt x="2" y="32"/>
                      </a:lnTo>
                      <a:lnTo>
                        <a:pt x="2" y="35"/>
                      </a:lnTo>
                      <a:lnTo>
                        <a:pt x="2" y="38"/>
                      </a:lnTo>
                      <a:lnTo>
                        <a:pt x="0" y="40"/>
                      </a:lnTo>
                      <a:lnTo>
                        <a:pt x="2" y="49"/>
                      </a:lnTo>
                      <a:lnTo>
                        <a:pt x="3" y="51"/>
                      </a:lnTo>
                      <a:lnTo>
                        <a:pt x="3" y="51"/>
                      </a:lnTo>
                      <a:lnTo>
                        <a:pt x="6" y="51"/>
                      </a:lnTo>
                      <a:lnTo>
                        <a:pt x="7"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1" name="Freeform 648">
                  <a:extLst>
                    <a:ext uri="{FF2B5EF4-FFF2-40B4-BE49-F238E27FC236}">
                      <a16:creationId xmlns:a16="http://schemas.microsoft.com/office/drawing/2014/main" id="{02E9C047-F6C7-7742-A4EE-C59527B0C8BD}"/>
                    </a:ext>
                  </a:extLst>
                </p:cNvPr>
                <p:cNvSpPr>
                  <a:spLocks/>
                </p:cNvSpPr>
                <p:nvPr/>
              </p:nvSpPr>
              <p:spPr bwMode="auto">
                <a:xfrm>
                  <a:off x="3864" y="1720"/>
                  <a:ext cx="70" cy="62"/>
                </a:xfrm>
                <a:custGeom>
                  <a:avLst/>
                  <a:gdLst>
                    <a:gd name="T0" fmla="*/ 29 w 70"/>
                    <a:gd name="T1" fmla="*/ 48 h 62"/>
                    <a:gd name="T2" fmla="*/ 31 w 70"/>
                    <a:gd name="T3" fmla="*/ 48 h 62"/>
                    <a:gd name="T4" fmla="*/ 32 w 70"/>
                    <a:gd name="T5" fmla="*/ 54 h 62"/>
                    <a:gd name="T6" fmla="*/ 32 w 70"/>
                    <a:gd name="T7" fmla="*/ 58 h 62"/>
                    <a:gd name="T8" fmla="*/ 34 w 70"/>
                    <a:gd name="T9" fmla="*/ 62 h 62"/>
                    <a:gd name="T10" fmla="*/ 37 w 70"/>
                    <a:gd name="T11" fmla="*/ 59 h 62"/>
                    <a:gd name="T12" fmla="*/ 42 w 70"/>
                    <a:gd name="T13" fmla="*/ 57 h 62"/>
                    <a:gd name="T14" fmla="*/ 46 w 70"/>
                    <a:gd name="T15" fmla="*/ 59 h 62"/>
                    <a:gd name="T16" fmla="*/ 49 w 70"/>
                    <a:gd name="T17" fmla="*/ 57 h 62"/>
                    <a:gd name="T18" fmla="*/ 52 w 70"/>
                    <a:gd name="T19" fmla="*/ 57 h 62"/>
                    <a:gd name="T20" fmla="*/ 51 w 70"/>
                    <a:gd name="T21" fmla="*/ 52 h 62"/>
                    <a:gd name="T22" fmla="*/ 55 w 70"/>
                    <a:gd name="T23" fmla="*/ 52 h 62"/>
                    <a:gd name="T24" fmla="*/ 56 w 70"/>
                    <a:gd name="T25" fmla="*/ 47 h 62"/>
                    <a:gd name="T26" fmla="*/ 59 w 70"/>
                    <a:gd name="T27" fmla="*/ 46 h 62"/>
                    <a:gd name="T28" fmla="*/ 59 w 70"/>
                    <a:gd name="T29" fmla="*/ 49 h 62"/>
                    <a:gd name="T30" fmla="*/ 63 w 70"/>
                    <a:gd name="T31" fmla="*/ 49 h 62"/>
                    <a:gd name="T32" fmla="*/ 63 w 70"/>
                    <a:gd name="T33" fmla="*/ 45 h 62"/>
                    <a:gd name="T34" fmla="*/ 59 w 70"/>
                    <a:gd name="T35" fmla="*/ 42 h 62"/>
                    <a:gd name="T36" fmla="*/ 60 w 70"/>
                    <a:gd name="T37" fmla="*/ 37 h 62"/>
                    <a:gd name="T38" fmla="*/ 62 w 70"/>
                    <a:gd name="T39" fmla="*/ 37 h 62"/>
                    <a:gd name="T40" fmla="*/ 65 w 70"/>
                    <a:gd name="T41" fmla="*/ 31 h 62"/>
                    <a:gd name="T42" fmla="*/ 70 w 70"/>
                    <a:gd name="T43" fmla="*/ 28 h 62"/>
                    <a:gd name="T44" fmla="*/ 70 w 70"/>
                    <a:gd name="T45" fmla="*/ 25 h 62"/>
                    <a:gd name="T46" fmla="*/ 67 w 70"/>
                    <a:gd name="T47" fmla="*/ 24 h 62"/>
                    <a:gd name="T48" fmla="*/ 70 w 70"/>
                    <a:gd name="T49" fmla="*/ 18 h 62"/>
                    <a:gd name="T50" fmla="*/ 69 w 70"/>
                    <a:gd name="T51" fmla="*/ 18 h 62"/>
                    <a:gd name="T52" fmla="*/ 65 w 70"/>
                    <a:gd name="T53" fmla="*/ 17 h 62"/>
                    <a:gd name="T54" fmla="*/ 62 w 70"/>
                    <a:gd name="T55" fmla="*/ 11 h 62"/>
                    <a:gd name="T56" fmla="*/ 59 w 70"/>
                    <a:gd name="T57" fmla="*/ 11 h 62"/>
                    <a:gd name="T58" fmla="*/ 55 w 70"/>
                    <a:gd name="T59" fmla="*/ 6 h 62"/>
                    <a:gd name="T60" fmla="*/ 51 w 70"/>
                    <a:gd name="T61" fmla="*/ 5 h 62"/>
                    <a:gd name="T62" fmla="*/ 45 w 70"/>
                    <a:gd name="T63" fmla="*/ 2 h 62"/>
                    <a:gd name="T64" fmla="*/ 41 w 70"/>
                    <a:gd name="T65" fmla="*/ 6 h 62"/>
                    <a:gd name="T66" fmla="*/ 40 w 70"/>
                    <a:gd name="T67" fmla="*/ 5 h 62"/>
                    <a:gd name="T68" fmla="*/ 35 w 70"/>
                    <a:gd name="T69" fmla="*/ 5 h 62"/>
                    <a:gd name="T70" fmla="*/ 33 w 70"/>
                    <a:gd name="T71" fmla="*/ 2 h 62"/>
                    <a:gd name="T72" fmla="*/ 31 w 70"/>
                    <a:gd name="T73" fmla="*/ 2 h 62"/>
                    <a:gd name="T74" fmla="*/ 30 w 70"/>
                    <a:gd name="T75" fmla="*/ 0 h 62"/>
                    <a:gd name="T76" fmla="*/ 27 w 70"/>
                    <a:gd name="T77" fmla="*/ 0 h 62"/>
                    <a:gd name="T78" fmla="*/ 24 w 70"/>
                    <a:gd name="T79" fmla="*/ 3 h 62"/>
                    <a:gd name="T80" fmla="*/ 22 w 70"/>
                    <a:gd name="T81" fmla="*/ 1 h 62"/>
                    <a:gd name="T82" fmla="*/ 19 w 70"/>
                    <a:gd name="T83" fmla="*/ 1 h 62"/>
                    <a:gd name="T84" fmla="*/ 14 w 70"/>
                    <a:gd name="T85" fmla="*/ 0 h 62"/>
                    <a:gd name="T86" fmla="*/ 8 w 70"/>
                    <a:gd name="T87" fmla="*/ 3 h 62"/>
                    <a:gd name="T88" fmla="*/ 4 w 70"/>
                    <a:gd name="T89" fmla="*/ 7 h 62"/>
                    <a:gd name="T90" fmla="*/ 3 w 70"/>
                    <a:gd name="T91" fmla="*/ 11 h 62"/>
                    <a:gd name="T92" fmla="*/ 0 w 70"/>
                    <a:gd name="T93" fmla="*/ 11 h 62"/>
                    <a:gd name="T94" fmla="*/ 0 w 70"/>
                    <a:gd name="T95" fmla="*/ 16 h 62"/>
                    <a:gd name="T96" fmla="*/ 1 w 70"/>
                    <a:gd name="T97" fmla="*/ 21 h 62"/>
                    <a:gd name="T98" fmla="*/ 0 w 70"/>
                    <a:gd name="T99" fmla="*/ 23 h 62"/>
                    <a:gd name="T100" fmla="*/ 1 w 70"/>
                    <a:gd name="T101" fmla="*/ 24 h 62"/>
                    <a:gd name="T102" fmla="*/ 6 w 70"/>
                    <a:gd name="T103" fmla="*/ 22 h 62"/>
                    <a:gd name="T104" fmla="*/ 10 w 70"/>
                    <a:gd name="T105" fmla="*/ 28 h 62"/>
                    <a:gd name="T106" fmla="*/ 14 w 70"/>
                    <a:gd name="T107" fmla="*/ 31 h 62"/>
                    <a:gd name="T108" fmla="*/ 19 w 70"/>
                    <a:gd name="T109" fmla="*/ 29 h 62"/>
                    <a:gd name="T110" fmla="*/ 21 w 70"/>
                    <a:gd name="T111" fmla="*/ 31 h 62"/>
                    <a:gd name="T112" fmla="*/ 21 w 70"/>
                    <a:gd name="T113" fmla="*/ 34 h 62"/>
                    <a:gd name="T114" fmla="*/ 23 w 70"/>
                    <a:gd name="T115" fmla="*/ 35 h 62"/>
                    <a:gd name="T116" fmla="*/ 24 w 70"/>
                    <a:gd name="T117" fmla="*/ 36 h 62"/>
                    <a:gd name="T118" fmla="*/ 23 w 70"/>
                    <a:gd name="T119" fmla="*/ 39 h 62"/>
                    <a:gd name="T120" fmla="*/ 23 w 70"/>
                    <a:gd name="T121" fmla="*/ 45 h 62"/>
                    <a:gd name="T122" fmla="*/ 26 w 70"/>
                    <a:gd name="T123" fmla="*/ 45 h 62"/>
                    <a:gd name="T124" fmla="*/ 29 w 70"/>
                    <a:gd name="T125"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62">
                      <a:moveTo>
                        <a:pt x="29" y="48"/>
                      </a:moveTo>
                      <a:lnTo>
                        <a:pt x="31" y="48"/>
                      </a:lnTo>
                      <a:lnTo>
                        <a:pt x="32" y="54"/>
                      </a:lnTo>
                      <a:lnTo>
                        <a:pt x="32" y="58"/>
                      </a:lnTo>
                      <a:lnTo>
                        <a:pt x="34" y="62"/>
                      </a:lnTo>
                      <a:lnTo>
                        <a:pt x="37" y="59"/>
                      </a:lnTo>
                      <a:lnTo>
                        <a:pt x="42" y="57"/>
                      </a:lnTo>
                      <a:lnTo>
                        <a:pt x="46" y="59"/>
                      </a:lnTo>
                      <a:lnTo>
                        <a:pt x="49" y="57"/>
                      </a:lnTo>
                      <a:lnTo>
                        <a:pt x="52" y="57"/>
                      </a:lnTo>
                      <a:lnTo>
                        <a:pt x="51" y="52"/>
                      </a:lnTo>
                      <a:lnTo>
                        <a:pt x="55" y="52"/>
                      </a:lnTo>
                      <a:lnTo>
                        <a:pt x="56" y="47"/>
                      </a:lnTo>
                      <a:lnTo>
                        <a:pt x="59" y="46"/>
                      </a:lnTo>
                      <a:lnTo>
                        <a:pt x="59" y="49"/>
                      </a:lnTo>
                      <a:lnTo>
                        <a:pt x="63" y="49"/>
                      </a:lnTo>
                      <a:lnTo>
                        <a:pt x="63" y="45"/>
                      </a:lnTo>
                      <a:lnTo>
                        <a:pt x="59" y="42"/>
                      </a:lnTo>
                      <a:lnTo>
                        <a:pt x="60" y="37"/>
                      </a:lnTo>
                      <a:lnTo>
                        <a:pt x="62" y="37"/>
                      </a:lnTo>
                      <a:lnTo>
                        <a:pt x="65" y="31"/>
                      </a:lnTo>
                      <a:lnTo>
                        <a:pt x="70" y="28"/>
                      </a:lnTo>
                      <a:lnTo>
                        <a:pt x="70" y="25"/>
                      </a:lnTo>
                      <a:lnTo>
                        <a:pt x="67" y="24"/>
                      </a:lnTo>
                      <a:lnTo>
                        <a:pt x="70" y="18"/>
                      </a:lnTo>
                      <a:lnTo>
                        <a:pt x="69" y="18"/>
                      </a:lnTo>
                      <a:lnTo>
                        <a:pt x="65" y="17"/>
                      </a:lnTo>
                      <a:lnTo>
                        <a:pt x="62" y="11"/>
                      </a:lnTo>
                      <a:lnTo>
                        <a:pt x="59" y="11"/>
                      </a:lnTo>
                      <a:lnTo>
                        <a:pt x="55" y="6"/>
                      </a:lnTo>
                      <a:lnTo>
                        <a:pt x="51" y="5"/>
                      </a:lnTo>
                      <a:lnTo>
                        <a:pt x="45" y="2"/>
                      </a:lnTo>
                      <a:lnTo>
                        <a:pt x="41" y="6"/>
                      </a:lnTo>
                      <a:lnTo>
                        <a:pt x="40" y="5"/>
                      </a:lnTo>
                      <a:lnTo>
                        <a:pt x="35" y="5"/>
                      </a:lnTo>
                      <a:lnTo>
                        <a:pt x="33" y="2"/>
                      </a:lnTo>
                      <a:lnTo>
                        <a:pt x="31" y="2"/>
                      </a:lnTo>
                      <a:lnTo>
                        <a:pt x="30" y="0"/>
                      </a:lnTo>
                      <a:lnTo>
                        <a:pt x="27" y="0"/>
                      </a:lnTo>
                      <a:lnTo>
                        <a:pt x="24" y="3"/>
                      </a:lnTo>
                      <a:lnTo>
                        <a:pt x="22" y="1"/>
                      </a:lnTo>
                      <a:lnTo>
                        <a:pt x="19" y="1"/>
                      </a:lnTo>
                      <a:lnTo>
                        <a:pt x="14" y="0"/>
                      </a:lnTo>
                      <a:lnTo>
                        <a:pt x="8" y="3"/>
                      </a:lnTo>
                      <a:lnTo>
                        <a:pt x="4" y="7"/>
                      </a:lnTo>
                      <a:lnTo>
                        <a:pt x="3" y="11"/>
                      </a:lnTo>
                      <a:lnTo>
                        <a:pt x="0" y="11"/>
                      </a:lnTo>
                      <a:lnTo>
                        <a:pt x="0" y="16"/>
                      </a:lnTo>
                      <a:lnTo>
                        <a:pt x="1" y="21"/>
                      </a:lnTo>
                      <a:lnTo>
                        <a:pt x="0" y="23"/>
                      </a:lnTo>
                      <a:lnTo>
                        <a:pt x="1" y="24"/>
                      </a:lnTo>
                      <a:lnTo>
                        <a:pt x="6" y="22"/>
                      </a:lnTo>
                      <a:lnTo>
                        <a:pt x="10" y="28"/>
                      </a:lnTo>
                      <a:lnTo>
                        <a:pt x="14" y="31"/>
                      </a:lnTo>
                      <a:lnTo>
                        <a:pt x="19" y="29"/>
                      </a:lnTo>
                      <a:lnTo>
                        <a:pt x="21" y="31"/>
                      </a:lnTo>
                      <a:lnTo>
                        <a:pt x="21" y="34"/>
                      </a:lnTo>
                      <a:lnTo>
                        <a:pt x="23" y="35"/>
                      </a:lnTo>
                      <a:lnTo>
                        <a:pt x="24" y="36"/>
                      </a:lnTo>
                      <a:lnTo>
                        <a:pt x="23" y="39"/>
                      </a:lnTo>
                      <a:lnTo>
                        <a:pt x="23" y="45"/>
                      </a:lnTo>
                      <a:lnTo>
                        <a:pt x="26" y="45"/>
                      </a:lnTo>
                      <a:lnTo>
                        <a:pt x="2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2" name="Freeform 649">
                  <a:extLst>
                    <a:ext uri="{FF2B5EF4-FFF2-40B4-BE49-F238E27FC236}">
                      <a16:creationId xmlns:a16="http://schemas.microsoft.com/office/drawing/2014/main" id="{DC015A29-543E-BF44-9A7E-C8E754ECA705}"/>
                    </a:ext>
                  </a:extLst>
                </p:cNvPr>
                <p:cNvSpPr>
                  <a:spLocks/>
                </p:cNvSpPr>
                <p:nvPr/>
              </p:nvSpPr>
              <p:spPr bwMode="auto">
                <a:xfrm>
                  <a:off x="3898" y="1724"/>
                  <a:ext cx="119" cy="110"/>
                </a:xfrm>
                <a:custGeom>
                  <a:avLst/>
                  <a:gdLst>
                    <a:gd name="T0" fmla="*/ 47 w 119"/>
                    <a:gd name="T1" fmla="*/ 7 h 110"/>
                    <a:gd name="T2" fmla="*/ 41 w 119"/>
                    <a:gd name="T3" fmla="*/ 12 h 110"/>
                    <a:gd name="T4" fmla="*/ 36 w 119"/>
                    <a:gd name="T5" fmla="*/ 14 h 110"/>
                    <a:gd name="T6" fmla="*/ 36 w 119"/>
                    <a:gd name="T7" fmla="*/ 21 h 110"/>
                    <a:gd name="T8" fmla="*/ 31 w 119"/>
                    <a:gd name="T9" fmla="*/ 27 h 110"/>
                    <a:gd name="T10" fmla="*/ 26 w 119"/>
                    <a:gd name="T11" fmla="*/ 33 h 110"/>
                    <a:gd name="T12" fmla="*/ 29 w 119"/>
                    <a:gd name="T13" fmla="*/ 41 h 110"/>
                    <a:gd name="T14" fmla="*/ 25 w 119"/>
                    <a:gd name="T15" fmla="*/ 45 h 110"/>
                    <a:gd name="T16" fmla="*/ 22 w 119"/>
                    <a:gd name="T17" fmla="*/ 43 h 110"/>
                    <a:gd name="T18" fmla="*/ 17 w 119"/>
                    <a:gd name="T19" fmla="*/ 48 h 110"/>
                    <a:gd name="T20" fmla="*/ 15 w 119"/>
                    <a:gd name="T21" fmla="*/ 53 h 110"/>
                    <a:gd name="T22" fmla="*/ 8 w 119"/>
                    <a:gd name="T23" fmla="*/ 53 h 110"/>
                    <a:gd name="T24" fmla="*/ 0 w 119"/>
                    <a:gd name="T25" fmla="*/ 58 h 110"/>
                    <a:gd name="T26" fmla="*/ 3 w 119"/>
                    <a:gd name="T27" fmla="*/ 67 h 110"/>
                    <a:gd name="T28" fmla="*/ 5 w 119"/>
                    <a:gd name="T29" fmla="*/ 75 h 110"/>
                    <a:gd name="T30" fmla="*/ 8 w 119"/>
                    <a:gd name="T31" fmla="*/ 86 h 110"/>
                    <a:gd name="T32" fmla="*/ 2 w 119"/>
                    <a:gd name="T33" fmla="*/ 92 h 110"/>
                    <a:gd name="T34" fmla="*/ 6 w 119"/>
                    <a:gd name="T35" fmla="*/ 103 h 110"/>
                    <a:gd name="T36" fmla="*/ 8 w 119"/>
                    <a:gd name="T37" fmla="*/ 104 h 110"/>
                    <a:gd name="T38" fmla="*/ 15 w 119"/>
                    <a:gd name="T39" fmla="*/ 105 h 110"/>
                    <a:gd name="T40" fmla="*/ 30 w 119"/>
                    <a:gd name="T41" fmla="*/ 103 h 110"/>
                    <a:gd name="T42" fmla="*/ 35 w 119"/>
                    <a:gd name="T43" fmla="*/ 100 h 110"/>
                    <a:gd name="T44" fmla="*/ 46 w 119"/>
                    <a:gd name="T45" fmla="*/ 104 h 110"/>
                    <a:gd name="T46" fmla="*/ 50 w 119"/>
                    <a:gd name="T47" fmla="*/ 108 h 110"/>
                    <a:gd name="T48" fmla="*/ 57 w 119"/>
                    <a:gd name="T49" fmla="*/ 108 h 110"/>
                    <a:gd name="T50" fmla="*/ 60 w 119"/>
                    <a:gd name="T51" fmla="*/ 107 h 110"/>
                    <a:gd name="T52" fmla="*/ 67 w 119"/>
                    <a:gd name="T53" fmla="*/ 109 h 110"/>
                    <a:gd name="T54" fmla="*/ 75 w 119"/>
                    <a:gd name="T55" fmla="*/ 106 h 110"/>
                    <a:gd name="T56" fmla="*/ 78 w 119"/>
                    <a:gd name="T57" fmla="*/ 110 h 110"/>
                    <a:gd name="T58" fmla="*/ 84 w 119"/>
                    <a:gd name="T59" fmla="*/ 107 h 110"/>
                    <a:gd name="T60" fmla="*/ 90 w 119"/>
                    <a:gd name="T61" fmla="*/ 107 h 110"/>
                    <a:gd name="T62" fmla="*/ 95 w 119"/>
                    <a:gd name="T63" fmla="*/ 109 h 110"/>
                    <a:gd name="T64" fmla="*/ 98 w 119"/>
                    <a:gd name="T65" fmla="*/ 97 h 110"/>
                    <a:gd name="T66" fmla="*/ 108 w 119"/>
                    <a:gd name="T67" fmla="*/ 94 h 110"/>
                    <a:gd name="T68" fmla="*/ 108 w 119"/>
                    <a:gd name="T69" fmla="*/ 90 h 110"/>
                    <a:gd name="T70" fmla="*/ 105 w 119"/>
                    <a:gd name="T71" fmla="*/ 81 h 110"/>
                    <a:gd name="T72" fmla="*/ 102 w 119"/>
                    <a:gd name="T73" fmla="*/ 72 h 110"/>
                    <a:gd name="T74" fmla="*/ 107 w 119"/>
                    <a:gd name="T75" fmla="*/ 72 h 110"/>
                    <a:gd name="T76" fmla="*/ 117 w 119"/>
                    <a:gd name="T77" fmla="*/ 65 h 110"/>
                    <a:gd name="T78" fmla="*/ 115 w 119"/>
                    <a:gd name="T79" fmla="*/ 61 h 110"/>
                    <a:gd name="T80" fmla="*/ 109 w 119"/>
                    <a:gd name="T81" fmla="*/ 52 h 110"/>
                    <a:gd name="T82" fmla="*/ 103 w 119"/>
                    <a:gd name="T83" fmla="*/ 45 h 110"/>
                    <a:gd name="T84" fmla="*/ 97 w 119"/>
                    <a:gd name="T85" fmla="*/ 36 h 110"/>
                    <a:gd name="T86" fmla="*/ 91 w 119"/>
                    <a:gd name="T87" fmla="*/ 28 h 110"/>
                    <a:gd name="T88" fmla="*/ 89 w 119"/>
                    <a:gd name="T89" fmla="*/ 19 h 110"/>
                    <a:gd name="T90" fmla="*/ 90 w 119"/>
                    <a:gd name="T91" fmla="*/ 10 h 110"/>
                    <a:gd name="T92" fmla="*/ 81 w 119"/>
                    <a:gd name="T93" fmla="*/ 8 h 110"/>
                    <a:gd name="T94" fmla="*/ 76 w 119"/>
                    <a:gd name="T95" fmla="*/ 7 h 110"/>
                    <a:gd name="T96" fmla="*/ 70 w 119"/>
                    <a:gd name="T97" fmla="*/ 4 h 110"/>
                    <a:gd name="T98" fmla="*/ 63 w 119"/>
                    <a:gd name="T99" fmla="*/ 6 h 110"/>
                    <a:gd name="T100" fmla="*/ 57 w 119"/>
                    <a:gd name="T101" fmla="*/ 3 h 110"/>
                    <a:gd name="T102" fmla="*/ 51 w 119"/>
                    <a:gd name="T10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 h="110">
                      <a:moveTo>
                        <a:pt x="50" y="5"/>
                      </a:moveTo>
                      <a:lnTo>
                        <a:pt x="47" y="7"/>
                      </a:lnTo>
                      <a:lnTo>
                        <a:pt x="47" y="11"/>
                      </a:lnTo>
                      <a:lnTo>
                        <a:pt x="41" y="12"/>
                      </a:lnTo>
                      <a:lnTo>
                        <a:pt x="36" y="14"/>
                      </a:lnTo>
                      <a:lnTo>
                        <a:pt x="36" y="14"/>
                      </a:lnTo>
                      <a:lnTo>
                        <a:pt x="33" y="20"/>
                      </a:lnTo>
                      <a:lnTo>
                        <a:pt x="36" y="21"/>
                      </a:lnTo>
                      <a:lnTo>
                        <a:pt x="36" y="24"/>
                      </a:lnTo>
                      <a:lnTo>
                        <a:pt x="31" y="27"/>
                      </a:lnTo>
                      <a:lnTo>
                        <a:pt x="28" y="33"/>
                      </a:lnTo>
                      <a:lnTo>
                        <a:pt x="26" y="33"/>
                      </a:lnTo>
                      <a:lnTo>
                        <a:pt x="25" y="38"/>
                      </a:lnTo>
                      <a:lnTo>
                        <a:pt x="29" y="41"/>
                      </a:lnTo>
                      <a:lnTo>
                        <a:pt x="29" y="45"/>
                      </a:lnTo>
                      <a:lnTo>
                        <a:pt x="25" y="45"/>
                      </a:lnTo>
                      <a:lnTo>
                        <a:pt x="25" y="42"/>
                      </a:lnTo>
                      <a:lnTo>
                        <a:pt x="22" y="43"/>
                      </a:lnTo>
                      <a:lnTo>
                        <a:pt x="21" y="48"/>
                      </a:lnTo>
                      <a:lnTo>
                        <a:pt x="17" y="48"/>
                      </a:lnTo>
                      <a:lnTo>
                        <a:pt x="18" y="53"/>
                      </a:lnTo>
                      <a:lnTo>
                        <a:pt x="15" y="53"/>
                      </a:lnTo>
                      <a:lnTo>
                        <a:pt x="12" y="55"/>
                      </a:lnTo>
                      <a:lnTo>
                        <a:pt x="8" y="53"/>
                      </a:lnTo>
                      <a:lnTo>
                        <a:pt x="3" y="55"/>
                      </a:lnTo>
                      <a:lnTo>
                        <a:pt x="0" y="58"/>
                      </a:lnTo>
                      <a:lnTo>
                        <a:pt x="1" y="59"/>
                      </a:lnTo>
                      <a:lnTo>
                        <a:pt x="3" y="67"/>
                      </a:lnTo>
                      <a:lnTo>
                        <a:pt x="5" y="70"/>
                      </a:lnTo>
                      <a:lnTo>
                        <a:pt x="5" y="75"/>
                      </a:lnTo>
                      <a:lnTo>
                        <a:pt x="7" y="76"/>
                      </a:lnTo>
                      <a:lnTo>
                        <a:pt x="8" y="86"/>
                      </a:lnTo>
                      <a:lnTo>
                        <a:pt x="4" y="88"/>
                      </a:lnTo>
                      <a:lnTo>
                        <a:pt x="2" y="92"/>
                      </a:lnTo>
                      <a:lnTo>
                        <a:pt x="4" y="97"/>
                      </a:lnTo>
                      <a:lnTo>
                        <a:pt x="6" y="103"/>
                      </a:lnTo>
                      <a:lnTo>
                        <a:pt x="6" y="104"/>
                      </a:lnTo>
                      <a:lnTo>
                        <a:pt x="8" y="104"/>
                      </a:lnTo>
                      <a:lnTo>
                        <a:pt x="13" y="107"/>
                      </a:lnTo>
                      <a:lnTo>
                        <a:pt x="15" y="105"/>
                      </a:lnTo>
                      <a:lnTo>
                        <a:pt x="25" y="103"/>
                      </a:lnTo>
                      <a:lnTo>
                        <a:pt x="30" y="103"/>
                      </a:lnTo>
                      <a:lnTo>
                        <a:pt x="32" y="100"/>
                      </a:lnTo>
                      <a:lnTo>
                        <a:pt x="35" y="100"/>
                      </a:lnTo>
                      <a:lnTo>
                        <a:pt x="38" y="103"/>
                      </a:lnTo>
                      <a:lnTo>
                        <a:pt x="46" y="104"/>
                      </a:lnTo>
                      <a:lnTo>
                        <a:pt x="49" y="107"/>
                      </a:lnTo>
                      <a:lnTo>
                        <a:pt x="50" y="108"/>
                      </a:lnTo>
                      <a:lnTo>
                        <a:pt x="55" y="106"/>
                      </a:lnTo>
                      <a:lnTo>
                        <a:pt x="57" y="108"/>
                      </a:lnTo>
                      <a:lnTo>
                        <a:pt x="60" y="108"/>
                      </a:lnTo>
                      <a:lnTo>
                        <a:pt x="60" y="107"/>
                      </a:lnTo>
                      <a:lnTo>
                        <a:pt x="65" y="107"/>
                      </a:lnTo>
                      <a:lnTo>
                        <a:pt x="67" y="109"/>
                      </a:lnTo>
                      <a:lnTo>
                        <a:pt x="71" y="106"/>
                      </a:lnTo>
                      <a:lnTo>
                        <a:pt x="75" y="106"/>
                      </a:lnTo>
                      <a:lnTo>
                        <a:pt x="76" y="110"/>
                      </a:lnTo>
                      <a:lnTo>
                        <a:pt x="78" y="110"/>
                      </a:lnTo>
                      <a:lnTo>
                        <a:pt x="81" y="107"/>
                      </a:lnTo>
                      <a:lnTo>
                        <a:pt x="84" y="107"/>
                      </a:lnTo>
                      <a:lnTo>
                        <a:pt x="86" y="108"/>
                      </a:lnTo>
                      <a:lnTo>
                        <a:pt x="90" y="107"/>
                      </a:lnTo>
                      <a:lnTo>
                        <a:pt x="92" y="109"/>
                      </a:lnTo>
                      <a:lnTo>
                        <a:pt x="95" y="109"/>
                      </a:lnTo>
                      <a:lnTo>
                        <a:pt x="96" y="103"/>
                      </a:lnTo>
                      <a:lnTo>
                        <a:pt x="98" y="97"/>
                      </a:lnTo>
                      <a:lnTo>
                        <a:pt x="102" y="96"/>
                      </a:lnTo>
                      <a:lnTo>
                        <a:pt x="108" y="94"/>
                      </a:lnTo>
                      <a:lnTo>
                        <a:pt x="108" y="94"/>
                      </a:lnTo>
                      <a:lnTo>
                        <a:pt x="108" y="90"/>
                      </a:lnTo>
                      <a:lnTo>
                        <a:pt x="105" y="86"/>
                      </a:lnTo>
                      <a:lnTo>
                        <a:pt x="105" y="81"/>
                      </a:lnTo>
                      <a:lnTo>
                        <a:pt x="102" y="76"/>
                      </a:lnTo>
                      <a:lnTo>
                        <a:pt x="102" y="72"/>
                      </a:lnTo>
                      <a:lnTo>
                        <a:pt x="104" y="69"/>
                      </a:lnTo>
                      <a:lnTo>
                        <a:pt x="107" y="72"/>
                      </a:lnTo>
                      <a:lnTo>
                        <a:pt x="114" y="71"/>
                      </a:lnTo>
                      <a:lnTo>
                        <a:pt x="117" y="65"/>
                      </a:lnTo>
                      <a:lnTo>
                        <a:pt x="119" y="64"/>
                      </a:lnTo>
                      <a:lnTo>
                        <a:pt x="115" y="61"/>
                      </a:lnTo>
                      <a:lnTo>
                        <a:pt x="115" y="58"/>
                      </a:lnTo>
                      <a:lnTo>
                        <a:pt x="109" y="52"/>
                      </a:lnTo>
                      <a:lnTo>
                        <a:pt x="105" y="50"/>
                      </a:lnTo>
                      <a:lnTo>
                        <a:pt x="103" y="45"/>
                      </a:lnTo>
                      <a:lnTo>
                        <a:pt x="101" y="42"/>
                      </a:lnTo>
                      <a:lnTo>
                        <a:pt x="97" y="36"/>
                      </a:lnTo>
                      <a:lnTo>
                        <a:pt x="95" y="31"/>
                      </a:lnTo>
                      <a:lnTo>
                        <a:pt x="91" y="28"/>
                      </a:lnTo>
                      <a:lnTo>
                        <a:pt x="91" y="22"/>
                      </a:lnTo>
                      <a:lnTo>
                        <a:pt x="89" y="19"/>
                      </a:lnTo>
                      <a:lnTo>
                        <a:pt x="91" y="14"/>
                      </a:lnTo>
                      <a:lnTo>
                        <a:pt x="90" y="10"/>
                      </a:lnTo>
                      <a:lnTo>
                        <a:pt x="84" y="8"/>
                      </a:lnTo>
                      <a:lnTo>
                        <a:pt x="81" y="8"/>
                      </a:lnTo>
                      <a:lnTo>
                        <a:pt x="80" y="5"/>
                      </a:lnTo>
                      <a:lnTo>
                        <a:pt x="76" y="7"/>
                      </a:lnTo>
                      <a:lnTo>
                        <a:pt x="72" y="10"/>
                      </a:lnTo>
                      <a:lnTo>
                        <a:pt x="70" y="4"/>
                      </a:lnTo>
                      <a:lnTo>
                        <a:pt x="67" y="4"/>
                      </a:lnTo>
                      <a:lnTo>
                        <a:pt x="63" y="6"/>
                      </a:lnTo>
                      <a:lnTo>
                        <a:pt x="60" y="0"/>
                      </a:lnTo>
                      <a:lnTo>
                        <a:pt x="57" y="3"/>
                      </a:lnTo>
                      <a:lnTo>
                        <a:pt x="54" y="1"/>
                      </a:lnTo>
                      <a:lnTo>
                        <a:pt x="51" y="2"/>
                      </a:lnTo>
                      <a:lnTo>
                        <a:pt x="5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3" name="Freeform 650">
                  <a:extLst>
                    <a:ext uri="{FF2B5EF4-FFF2-40B4-BE49-F238E27FC236}">
                      <a16:creationId xmlns:a16="http://schemas.microsoft.com/office/drawing/2014/main" id="{26DB4E99-E5E2-A247-A1B9-CDB723578BAC}"/>
                    </a:ext>
                  </a:extLst>
                </p:cNvPr>
                <p:cNvSpPr>
                  <a:spLocks/>
                </p:cNvSpPr>
                <p:nvPr/>
              </p:nvSpPr>
              <p:spPr bwMode="auto">
                <a:xfrm>
                  <a:off x="3889" y="1812"/>
                  <a:ext cx="233" cy="174"/>
                </a:xfrm>
                <a:custGeom>
                  <a:avLst/>
                  <a:gdLst>
                    <a:gd name="T0" fmla="*/ 230 w 233"/>
                    <a:gd name="T1" fmla="*/ 91 h 174"/>
                    <a:gd name="T2" fmla="*/ 231 w 233"/>
                    <a:gd name="T3" fmla="*/ 69 h 174"/>
                    <a:gd name="T4" fmla="*/ 228 w 233"/>
                    <a:gd name="T5" fmla="*/ 58 h 174"/>
                    <a:gd name="T6" fmla="*/ 211 w 233"/>
                    <a:gd name="T7" fmla="*/ 53 h 174"/>
                    <a:gd name="T8" fmla="*/ 194 w 233"/>
                    <a:gd name="T9" fmla="*/ 39 h 174"/>
                    <a:gd name="T10" fmla="*/ 177 w 233"/>
                    <a:gd name="T11" fmla="*/ 41 h 174"/>
                    <a:gd name="T12" fmla="*/ 164 w 233"/>
                    <a:gd name="T13" fmla="*/ 27 h 174"/>
                    <a:gd name="T14" fmla="*/ 151 w 233"/>
                    <a:gd name="T15" fmla="*/ 12 h 174"/>
                    <a:gd name="T16" fmla="*/ 131 w 233"/>
                    <a:gd name="T17" fmla="*/ 3 h 174"/>
                    <a:gd name="T18" fmla="*/ 117 w 233"/>
                    <a:gd name="T19" fmla="*/ 6 h 174"/>
                    <a:gd name="T20" fmla="*/ 104 w 233"/>
                    <a:gd name="T21" fmla="*/ 21 h 174"/>
                    <a:gd name="T22" fmla="*/ 90 w 233"/>
                    <a:gd name="T23" fmla="*/ 19 h 174"/>
                    <a:gd name="T24" fmla="*/ 76 w 233"/>
                    <a:gd name="T25" fmla="*/ 21 h 174"/>
                    <a:gd name="T26" fmla="*/ 64 w 233"/>
                    <a:gd name="T27" fmla="*/ 18 h 174"/>
                    <a:gd name="T28" fmla="*/ 44 w 233"/>
                    <a:gd name="T29" fmla="*/ 12 h 174"/>
                    <a:gd name="T30" fmla="*/ 22 w 233"/>
                    <a:gd name="T31" fmla="*/ 19 h 174"/>
                    <a:gd name="T32" fmla="*/ 17 w 233"/>
                    <a:gd name="T33" fmla="*/ 29 h 174"/>
                    <a:gd name="T34" fmla="*/ 22 w 233"/>
                    <a:gd name="T35" fmla="*/ 43 h 174"/>
                    <a:gd name="T36" fmla="*/ 7 w 233"/>
                    <a:gd name="T37" fmla="*/ 68 h 174"/>
                    <a:gd name="T38" fmla="*/ 1 w 233"/>
                    <a:gd name="T39" fmla="*/ 91 h 174"/>
                    <a:gd name="T40" fmla="*/ 11 w 233"/>
                    <a:gd name="T41" fmla="*/ 101 h 174"/>
                    <a:gd name="T42" fmla="*/ 29 w 233"/>
                    <a:gd name="T43" fmla="*/ 105 h 174"/>
                    <a:gd name="T44" fmla="*/ 43 w 233"/>
                    <a:gd name="T45" fmla="*/ 104 h 174"/>
                    <a:gd name="T46" fmla="*/ 58 w 233"/>
                    <a:gd name="T47" fmla="*/ 92 h 174"/>
                    <a:gd name="T48" fmla="*/ 65 w 233"/>
                    <a:gd name="T49" fmla="*/ 88 h 174"/>
                    <a:gd name="T50" fmla="*/ 79 w 233"/>
                    <a:gd name="T51" fmla="*/ 95 h 174"/>
                    <a:gd name="T52" fmla="*/ 93 w 233"/>
                    <a:gd name="T53" fmla="*/ 102 h 174"/>
                    <a:gd name="T54" fmla="*/ 101 w 233"/>
                    <a:gd name="T55" fmla="*/ 119 h 174"/>
                    <a:gd name="T56" fmla="*/ 107 w 233"/>
                    <a:gd name="T57" fmla="*/ 133 h 174"/>
                    <a:gd name="T58" fmla="*/ 93 w 233"/>
                    <a:gd name="T59" fmla="*/ 138 h 174"/>
                    <a:gd name="T60" fmla="*/ 86 w 233"/>
                    <a:gd name="T61" fmla="*/ 150 h 174"/>
                    <a:gd name="T62" fmla="*/ 98 w 233"/>
                    <a:gd name="T63" fmla="*/ 156 h 174"/>
                    <a:gd name="T64" fmla="*/ 104 w 233"/>
                    <a:gd name="T65" fmla="*/ 153 h 174"/>
                    <a:gd name="T66" fmla="*/ 113 w 233"/>
                    <a:gd name="T67" fmla="*/ 143 h 174"/>
                    <a:gd name="T68" fmla="*/ 118 w 233"/>
                    <a:gd name="T69" fmla="*/ 129 h 174"/>
                    <a:gd name="T70" fmla="*/ 128 w 233"/>
                    <a:gd name="T71" fmla="*/ 128 h 174"/>
                    <a:gd name="T72" fmla="*/ 136 w 233"/>
                    <a:gd name="T73" fmla="*/ 128 h 174"/>
                    <a:gd name="T74" fmla="*/ 128 w 233"/>
                    <a:gd name="T75" fmla="*/ 130 h 174"/>
                    <a:gd name="T76" fmla="*/ 135 w 233"/>
                    <a:gd name="T77" fmla="*/ 135 h 174"/>
                    <a:gd name="T78" fmla="*/ 143 w 233"/>
                    <a:gd name="T79" fmla="*/ 139 h 174"/>
                    <a:gd name="T80" fmla="*/ 154 w 233"/>
                    <a:gd name="T81" fmla="*/ 140 h 174"/>
                    <a:gd name="T82" fmla="*/ 146 w 233"/>
                    <a:gd name="T83" fmla="*/ 151 h 174"/>
                    <a:gd name="T84" fmla="*/ 152 w 233"/>
                    <a:gd name="T85" fmla="*/ 157 h 174"/>
                    <a:gd name="T86" fmla="*/ 157 w 233"/>
                    <a:gd name="T87" fmla="*/ 174 h 174"/>
                    <a:gd name="T88" fmla="*/ 180 w 233"/>
                    <a:gd name="T89" fmla="*/ 161 h 174"/>
                    <a:gd name="T90" fmla="*/ 194 w 233"/>
                    <a:gd name="T91" fmla="*/ 154 h 174"/>
                    <a:gd name="T92" fmla="*/ 187 w 233"/>
                    <a:gd name="T93" fmla="*/ 155 h 174"/>
                    <a:gd name="T94" fmla="*/ 173 w 233"/>
                    <a:gd name="T95" fmla="*/ 146 h 174"/>
                    <a:gd name="T96" fmla="*/ 174 w 233"/>
                    <a:gd name="T97" fmla="*/ 150 h 174"/>
                    <a:gd name="T98" fmla="*/ 173 w 233"/>
                    <a:gd name="T99" fmla="*/ 150 h 174"/>
                    <a:gd name="T100" fmla="*/ 167 w 233"/>
                    <a:gd name="T101" fmla="*/ 149 h 174"/>
                    <a:gd name="T102" fmla="*/ 164 w 233"/>
                    <a:gd name="T103" fmla="*/ 143 h 174"/>
                    <a:gd name="T104" fmla="*/ 159 w 233"/>
                    <a:gd name="T105" fmla="*/ 139 h 174"/>
                    <a:gd name="T106" fmla="*/ 169 w 233"/>
                    <a:gd name="T107" fmla="*/ 136 h 174"/>
                    <a:gd name="T108" fmla="*/ 173 w 233"/>
                    <a:gd name="T109" fmla="*/ 135 h 174"/>
                    <a:gd name="T110" fmla="*/ 178 w 233"/>
                    <a:gd name="T111" fmla="*/ 129 h 174"/>
                    <a:gd name="T112" fmla="*/ 180 w 233"/>
                    <a:gd name="T113" fmla="*/ 129 h 174"/>
                    <a:gd name="T114" fmla="*/ 193 w 233"/>
                    <a:gd name="T115" fmla="*/ 126 h 174"/>
                    <a:gd name="T116" fmla="*/ 204 w 233"/>
                    <a:gd name="T117" fmla="*/ 114 h 174"/>
                    <a:gd name="T118" fmla="*/ 215 w 233"/>
                    <a:gd name="T119"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3" h="174">
                      <a:moveTo>
                        <a:pt x="218" y="105"/>
                      </a:moveTo>
                      <a:lnTo>
                        <a:pt x="221" y="98"/>
                      </a:lnTo>
                      <a:lnTo>
                        <a:pt x="228" y="98"/>
                      </a:lnTo>
                      <a:lnTo>
                        <a:pt x="231" y="96"/>
                      </a:lnTo>
                      <a:lnTo>
                        <a:pt x="230" y="91"/>
                      </a:lnTo>
                      <a:lnTo>
                        <a:pt x="231" y="85"/>
                      </a:lnTo>
                      <a:lnTo>
                        <a:pt x="231" y="81"/>
                      </a:lnTo>
                      <a:lnTo>
                        <a:pt x="227" y="77"/>
                      </a:lnTo>
                      <a:lnTo>
                        <a:pt x="228" y="70"/>
                      </a:lnTo>
                      <a:lnTo>
                        <a:pt x="231" y="69"/>
                      </a:lnTo>
                      <a:lnTo>
                        <a:pt x="233" y="65"/>
                      </a:lnTo>
                      <a:lnTo>
                        <a:pt x="233" y="60"/>
                      </a:lnTo>
                      <a:lnTo>
                        <a:pt x="231" y="59"/>
                      </a:lnTo>
                      <a:lnTo>
                        <a:pt x="230" y="55"/>
                      </a:lnTo>
                      <a:lnTo>
                        <a:pt x="228" y="58"/>
                      </a:lnTo>
                      <a:lnTo>
                        <a:pt x="224" y="57"/>
                      </a:lnTo>
                      <a:lnTo>
                        <a:pt x="220" y="54"/>
                      </a:lnTo>
                      <a:lnTo>
                        <a:pt x="217" y="55"/>
                      </a:lnTo>
                      <a:lnTo>
                        <a:pt x="214" y="53"/>
                      </a:lnTo>
                      <a:lnTo>
                        <a:pt x="211" y="53"/>
                      </a:lnTo>
                      <a:lnTo>
                        <a:pt x="205" y="51"/>
                      </a:lnTo>
                      <a:lnTo>
                        <a:pt x="204" y="53"/>
                      </a:lnTo>
                      <a:lnTo>
                        <a:pt x="202" y="50"/>
                      </a:lnTo>
                      <a:lnTo>
                        <a:pt x="197" y="47"/>
                      </a:lnTo>
                      <a:lnTo>
                        <a:pt x="194" y="39"/>
                      </a:lnTo>
                      <a:lnTo>
                        <a:pt x="193" y="40"/>
                      </a:lnTo>
                      <a:lnTo>
                        <a:pt x="187" y="43"/>
                      </a:lnTo>
                      <a:lnTo>
                        <a:pt x="184" y="43"/>
                      </a:lnTo>
                      <a:lnTo>
                        <a:pt x="181" y="44"/>
                      </a:lnTo>
                      <a:lnTo>
                        <a:pt x="177" y="41"/>
                      </a:lnTo>
                      <a:lnTo>
                        <a:pt x="175" y="45"/>
                      </a:lnTo>
                      <a:lnTo>
                        <a:pt x="169" y="37"/>
                      </a:lnTo>
                      <a:lnTo>
                        <a:pt x="167" y="32"/>
                      </a:lnTo>
                      <a:lnTo>
                        <a:pt x="167" y="27"/>
                      </a:lnTo>
                      <a:lnTo>
                        <a:pt x="164" y="27"/>
                      </a:lnTo>
                      <a:lnTo>
                        <a:pt x="164" y="23"/>
                      </a:lnTo>
                      <a:lnTo>
                        <a:pt x="161" y="20"/>
                      </a:lnTo>
                      <a:lnTo>
                        <a:pt x="153" y="22"/>
                      </a:lnTo>
                      <a:lnTo>
                        <a:pt x="149" y="15"/>
                      </a:lnTo>
                      <a:lnTo>
                        <a:pt x="151" y="12"/>
                      </a:lnTo>
                      <a:lnTo>
                        <a:pt x="148" y="9"/>
                      </a:lnTo>
                      <a:lnTo>
                        <a:pt x="145" y="1"/>
                      </a:lnTo>
                      <a:lnTo>
                        <a:pt x="142" y="1"/>
                      </a:lnTo>
                      <a:lnTo>
                        <a:pt x="139" y="3"/>
                      </a:lnTo>
                      <a:lnTo>
                        <a:pt x="131" y="3"/>
                      </a:lnTo>
                      <a:lnTo>
                        <a:pt x="124" y="0"/>
                      </a:lnTo>
                      <a:lnTo>
                        <a:pt x="123" y="2"/>
                      </a:lnTo>
                      <a:lnTo>
                        <a:pt x="123" y="6"/>
                      </a:lnTo>
                      <a:lnTo>
                        <a:pt x="120" y="7"/>
                      </a:lnTo>
                      <a:lnTo>
                        <a:pt x="117" y="6"/>
                      </a:lnTo>
                      <a:lnTo>
                        <a:pt x="117" y="6"/>
                      </a:lnTo>
                      <a:lnTo>
                        <a:pt x="111" y="8"/>
                      </a:lnTo>
                      <a:lnTo>
                        <a:pt x="107" y="9"/>
                      </a:lnTo>
                      <a:lnTo>
                        <a:pt x="105" y="15"/>
                      </a:lnTo>
                      <a:lnTo>
                        <a:pt x="104" y="21"/>
                      </a:lnTo>
                      <a:lnTo>
                        <a:pt x="101" y="21"/>
                      </a:lnTo>
                      <a:lnTo>
                        <a:pt x="99" y="19"/>
                      </a:lnTo>
                      <a:lnTo>
                        <a:pt x="95" y="20"/>
                      </a:lnTo>
                      <a:lnTo>
                        <a:pt x="93" y="19"/>
                      </a:lnTo>
                      <a:lnTo>
                        <a:pt x="90" y="19"/>
                      </a:lnTo>
                      <a:lnTo>
                        <a:pt x="87" y="22"/>
                      </a:lnTo>
                      <a:lnTo>
                        <a:pt x="85" y="22"/>
                      </a:lnTo>
                      <a:lnTo>
                        <a:pt x="84" y="18"/>
                      </a:lnTo>
                      <a:lnTo>
                        <a:pt x="80" y="18"/>
                      </a:lnTo>
                      <a:lnTo>
                        <a:pt x="76" y="21"/>
                      </a:lnTo>
                      <a:lnTo>
                        <a:pt x="74" y="19"/>
                      </a:lnTo>
                      <a:lnTo>
                        <a:pt x="69" y="19"/>
                      </a:lnTo>
                      <a:lnTo>
                        <a:pt x="69" y="20"/>
                      </a:lnTo>
                      <a:lnTo>
                        <a:pt x="66" y="20"/>
                      </a:lnTo>
                      <a:lnTo>
                        <a:pt x="64" y="18"/>
                      </a:lnTo>
                      <a:lnTo>
                        <a:pt x="59" y="20"/>
                      </a:lnTo>
                      <a:lnTo>
                        <a:pt x="58" y="19"/>
                      </a:lnTo>
                      <a:lnTo>
                        <a:pt x="55" y="16"/>
                      </a:lnTo>
                      <a:lnTo>
                        <a:pt x="47" y="15"/>
                      </a:lnTo>
                      <a:lnTo>
                        <a:pt x="44" y="12"/>
                      </a:lnTo>
                      <a:lnTo>
                        <a:pt x="41" y="12"/>
                      </a:lnTo>
                      <a:lnTo>
                        <a:pt x="39" y="15"/>
                      </a:lnTo>
                      <a:lnTo>
                        <a:pt x="34" y="15"/>
                      </a:lnTo>
                      <a:lnTo>
                        <a:pt x="24" y="17"/>
                      </a:lnTo>
                      <a:lnTo>
                        <a:pt x="22" y="19"/>
                      </a:lnTo>
                      <a:lnTo>
                        <a:pt x="17" y="16"/>
                      </a:lnTo>
                      <a:lnTo>
                        <a:pt x="15" y="16"/>
                      </a:lnTo>
                      <a:lnTo>
                        <a:pt x="15" y="19"/>
                      </a:lnTo>
                      <a:lnTo>
                        <a:pt x="15" y="27"/>
                      </a:lnTo>
                      <a:lnTo>
                        <a:pt x="17" y="29"/>
                      </a:lnTo>
                      <a:lnTo>
                        <a:pt x="18" y="34"/>
                      </a:lnTo>
                      <a:lnTo>
                        <a:pt x="22" y="36"/>
                      </a:lnTo>
                      <a:lnTo>
                        <a:pt x="20" y="39"/>
                      </a:lnTo>
                      <a:lnTo>
                        <a:pt x="21" y="41"/>
                      </a:lnTo>
                      <a:lnTo>
                        <a:pt x="22" y="43"/>
                      </a:lnTo>
                      <a:lnTo>
                        <a:pt x="21" y="48"/>
                      </a:lnTo>
                      <a:lnTo>
                        <a:pt x="19" y="49"/>
                      </a:lnTo>
                      <a:lnTo>
                        <a:pt x="17" y="51"/>
                      </a:lnTo>
                      <a:lnTo>
                        <a:pt x="16" y="57"/>
                      </a:lnTo>
                      <a:lnTo>
                        <a:pt x="7" y="68"/>
                      </a:lnTo>
                      <a:lnTo>
                        <a:pt x="7" y="73"/>
                      </a:lnTo>
                      <a:lnTo>
                        <a:pt x="7" y="78"/>
                      </a:lnTo>
                      <a:lnTo>
                        <a:pt x="5" y="78"/>
                      </a:lnTo>
                      <a:lnTo>
                        <a:pt x="2" y="85"/>
                      </a:lnTo>
                      <a:lnTo>
                        <a:pt x="1" y="91"/>
                      </a:lnTo>
                      <a:lnTo>
                        <a:pt x="0" y="91"/>
                      </a:lnTo>
                      <a:lnTo>
                        <a:pt x="4" y="95"/>
                      </a:lnTo>
                      <a:lnTo>
                        <a:pt x="7" y="98"/>
                      </a:lnTo>
                      <a:lnTo>
                        <a:pt x="8" y="101"/>
                      </a:lnTo>
                      <a:lnTo>
                        <a:pt x="11" y="101"/>
                      </a:lnTo>
                      <a:lnTo>
                        <a:pt x="13" y="98"/>
                      </a:lnTo>
                      <a:lnTo>
                        <a:pt x="16" y="98"/>
                      </a:lnTo>
                      <a:lnTo>
                        <a:pt x="21" y="102"/>
                      </a:lnTo>
                      <a:lnTo>
                        <a:pt x="25" y="102"/>
                      </a:lnTo>
                      <a:lnTo>
                        <a:pt x="29" y="105"/>
                      </a:lnTo>
                      <a:lnTo>
                        <a:pt x="30" y="107"/>
                      </a:lnTo>
                      <a:lnTo>
                        <a:pt x="33" y="109"/>
                      </a:lnTo>
                      <a:lnTo>
                        <a:pt x="38" y="107"/>
                      </a:lnTo>
                      <a:lnTo>
                        <a:pt x="41" y="107"/>
                      </a:lnTo>
                      <a:lnTo>
                        <a:pt x="43" y="104"/>
                      </a:lnTo>
                      <a:lnTo>
                        <a:pt x="52" y="102"/>
                      </a:lnTo>
                      <a:lnTo>
                        <a:pt x="55" y="99"/>
                      </a:lnTo>
                      <a:lnTo>
                        <a:pt x="58" y="98"/>
                      </a:lnTo>
                      <a:lnTo>
                        <a:pt x="58" y="95"/>
                      </a:lnTo>
                      <a:lnTo>
                        <a:pt x="58" y="92"/>
                      </a:lnTo>
                      <a:lnTo>
                        <a:pt x="58" y="88"/>
                      </a:lnTo>
                      <a:lnTo>
                        <a:pt x="60" y="89"/>
                      </a:lnTo>
                      <a:lnTo>
                        <a:pt x="61" y="88"/>
                      </a:lnTo>
                      <a:lnTo>
                        <a:pt x="64" y="90"/>
                      </a:lnTo>
                      <a:lnTo>
                        <a:pt x="65" y="88"/>
                      </a:lnTo>
                      <a:lnTo>
                        <a:pt x="68" y="88"/>
                      </a:lnTo>
                      <a:lnTo>
                        <a:pt x="69" y="87"/>
                      </a:lnTo>
                      <a:lnTo>
                        <a:pt x="71" y="91"/>
                      </a:lnTo>
                      <a:lnTo>
                        <a:pt x="75" y="91"/>
                      </a:lnTo>
                      <a:lnTo>
                        <a:pt x="79" y="95"/>
                      </a:lnTo>
                      <a:lnTo>
                        <a:pt x="83" y="96"/>
                      </a:lnTo>
                      <a:lnTo>
                        <a:pt x="84" y="94"/>
                      </a:lnTo>
                      <a:lnTo>
                        <a:pt x="86" y="94"/>
                      </a:lnTo>
                      <a:lnTo>
                        <a:pt x="90" y="99"/>
                      </a:lnTo>
                      <a:lnTo>
                        <a:pt x="93" y="102"/>
                      </a:lnTo>
                      <a:lnTo>
                        <a:pt x="94" y="108"/>
                      </a:lnTo>
                      <a:lnTo>
                        <a:pt x="94" y="112"/>
                      </a:lnTo>
                      <a:lnTo>
                        <a:pt x="97" y="113"/>
                      </a:lnTo>
                      <a:lnTo>
                        <a:pt x="97" y="116"/>
                      </a:lnTo>
                      <a:lnTo>
                        <a:pt x="101" y="119"/>
                      </a:lnTo>
                      <a:lnTo>
                        <a:pt x="105" y="122"/>
                      </a:lnTo>
                      <a:lnTo>
                        <a:pt x="106" y="125"/>
                      </a:lnTo>
                      <a:lnTo>
                        <a:pt x="105" y="128"/>
                      </a:lnTo>
                      <a:lnTo>
                        <a:pt x="107" y="131"/>
                      </a:lnTo>
                      <a:lnTo>
                        <a:pt x="107" y="133"/>
                      </a:lnTo>
                      <a:lnTo>
                        <a:pt x="102" y="133"/>
                      </a:lnTo>
                      <a:lnTo>
                        <a:pt x="100" y="130"/>
                      </a:lnTo>
                      <a:lnTo>
                        <a:pt x="96" y="132"/>
                      </a:lnTo>
                      <a:lnTo>
                        <a:pt x="93" y="132"/>
                      </a:lnTo>
                      <a:lnTo>
                        <a:pt x="93" y="138"/>
                      </a:lnTo>
                      <a:lnTo>
                        <a:pt x="93" y="143"/>
                      </a:lnTo>
                      <a:lnTo>
                        <a:pt x="92" y="142"/>
                      </a:lnTo>
                      <a:lnTo>
                        <a:pt x="89" y="148"/>
                      </a:lnTo>
                      <a:lnTo>
                        <a:pt x="89" y="151"/>
                      </a:lnTo>
                      <a:lnTo>
                        <a:pt x="86" y="150"/>
                      </a:lnTo>
                      <a:lnTo>
                        <a:pt x="85" y="152"/>
                      </a:lnTo>
                      <a:lnTo>
                        <a:pt x="87" y="157"/>
                      </a:lnTo>
                      <a:lnTo>
                        <a:pt x="91" y="157"/>
                      </a:lnTo>
                      <a:lnTo>
                        <a:pt x="96" y="158"/>
                      </a:lnTo>
                      <a:lnTo>
                        <a:pt x="98" y="156"/>
                      </a:lnTo>
                      <a:lnTo>
                        <a:pt x="103" y="155"/>
                      </a:lnTo>
                      <a:lnTo>
                        <a:pt x="105" y="157"/>
                      </a:lnTo>
                      <a:lnTo>
                        <a:pt x="105" y="157"/>
                      </a:lnTo>
                      <a:lnTo>
                        <a:pt x="106" y="155"/>
                      </a:lnTo>
                      <a:lnTo>
                        <a:pt x="104" y="153"/>
                      </a:lnTo>
                      <a:lnTo>
                        <a:pt x="104" y="150"/>
                      </a:lnTo>
                      <a:lnTo>
                        <a:pt x="104" y="148"/>
                      </a:lnTo>
                      <a:lnTo>
                        <a:pt x="106" y="150"/>
                      </a:lnTo>
                      <a:lnTo>
                        <a:pt x="107" y="150"/>
                      </a:lnTo>
                      <a:lnTo>
                        <a:pt x="113" y="143"/>
                      </a:lnTo>
                      <a:lnTo>
                        <a:pt x="112" y="140"/>
                      </a:lnTo>
                      <a:lnTo>
                        <a:pt x="114" y="140"/>
                      </a:lnTo>
                      <a:lnTo>
                        <a:pt x="117" y="136"/>
                      </a:lnTo>
                      <a:lnTo>
                        <a:pt x="117" y="132"/>
                      </a:lnTo>
                      <a:lnTo>
                        <a:pt x="118" y="129"/>
                      </a:lnTo>
                      <a:lnTo>
                        <a:pt x="122" y="129"/>
                      </a:lnTo>
                      <a:lnTo>
                        <a:pt x="124" y="126"/>
                      </a:lnTo>
                      <a:lnTo>
                        <a:pt x="126" y="127"/>
                      </a:lnTo>
                      <a:lnTo>
                        <a:pt x="126" y="128"/>
                      </a:lnTo>
                      <a:lnTo>
                        <a:pt x="128" y="128"/>
                      </a:lnTo>
                      <a:lnTo>
                        <a:pt x="130" y="126"/>
                      </a:lnTo>
                      <a:lnTo>
                        <a:pt x="131" y="124"/>
                      </a:lnTo>
                      <a:lnTo>
                        <a:pt x="132" y="126"/>
                      </a:lnTo>
                      <a:lnTo>
                        <a:pt x="134" y="127"/>
                      </a:lnTo>
                      <a:lnTo>
                        <a:pt x="136" y="128"/>
                      </a:lnTo>
                      <a:lnTo>
                        <a:pt x="140" y="127"/>
                      </a:lnTo>
                      <a:lnTo>
                        <a:pt x="137" y="129"/>
                      </a:lnTo>
                      <a:lnTo>
                        <a:pt x="135" y="130"/>
                      </a:lnTo>
                      <a:lnTo>
                        <a:pt x="133" y="129"/>
                      </a:lnTo>
                      <a:lnTo>
                        <a:pt x="128" y="130"/>
                      </a:lnTo>
                      <a:lnTo>
                        <a:pt x="124" y="130"/>
                      </a:lnTo>
                      <a:lnTo>
                        <a:pt x="126" y="132"/>
                      </a:lnTo>
                      <a:lnTo>
                        <a:pt x="131" y="132"/>
                      </a:lnTo>
                      <a:lnTo>
                        <a:pt x="135" y="134"/>
                      </a:lnTo>
                      <a:lnTo>
                        <a:pt x="135" y="135"/>
                      </a:lnTo>
                      <a:lnTo>
                        <a:pt x="133" y="136"/>
                      </a:lnTo>
                      <a:lnTo>
                        <a:pt x="135" y="139"/>
                      </a:lnTo>
                      <a:lnTo>
                        <a:pt x="137" y="139"/>
                      </a:lnTo>
                      <a:lnTo>
                        <a:pt x="140" y="140"/>
                      </a:lnTo>
                      <a:lnTo>
                        <a:pt x="143" y="139"/>
                      </a:lnTo>
                      <a:lnTo>
                        <a:pt x="146" y="138"/>
                      </a:lnTo>
                      <a:lnTo>
                        <a:pt x="149" y="140"/>
                      </a:lnTo>
                      <a:lnTo>
                        <a:pt x="152" y="141"/>
                      </a:lnTo>
                      <a:lnTo>
                        <a:pt x="152" y="139"/>
                      </a:lnTo>
                      <a:lnTo>
                        <a:pt x="154" y="140"/>
                      </a:lnTo>
                      <a:lnTo>
                        <a:pt x="155" y="143"/>
                      </a:lnTo>
                      <a:lnTo>
                        <a:pt x="156" y="146"/>
                      </a:lnTo>
                      <a:lnTo>
                        <a:pt x="155" y="147"/>
                      </a:lnTo>
                      <a:lnTo>
                        <a:pt x="151" y="147"/>
                      </a:lnTo>
                      <a:lnTo>
                        <a:pt x="146" y="151"/>
                      </a:lnTo>
                      <a:lnTo>
                        <a:pt x="143" y="157"/>
                      </a:lnTo>
                      <a:lnTo>
                        <a:pt x="145" y="158"/>
                      </a:lnTo>
                      <a:lnTo>
                        <a:pt x="147" y="156"/>
                      </a:lnTo>
                      <a:lnTo>
                        <a:pt x="150" y="157"/>
                      </a:lnTo>
                      <a:lnTo>
                        <a:pt x="152" y="157"/>
                      </a:lnTo>
                      <a:lnTo>
                        <a:pt x="156" y="162"/>
                      </a:lnTo>
                      <a:lnTo>
                        <a:pt x="157" y="164"/>
                      </a:lnTo>
                      <a:lnTo>
                        <a:pt x="155" y="171"/>
                      </a:lnTo>
                      <a:lnTo>
                        <a:pt x="154" y="171"/>
                      </a:lnTo>
                      <a:lnTo>
                        <a:pt x="157" y="174"/>
                      </a:lnTo>
                      <a:lnTo>
                        <a:pt x="162" y="174"/>
                      </a:lnTo>
                      <a:lnTo>
                        <a:pt x="167" y="171"/>
                      </a:lnTo>
                      <a:lnTo>
                        <a:pt x="173" y="165"/>
                      </a:lnTo>
                      <a:lnTo>
                        <a:pt x="178" y="166"/>
                      </a:lnTo>
                      <a:lnTo>
                        <a:pt x="180" y="161"/>
                      </a:lnTo>
                      <a:lnTo>
                        <a:pt x="183" y="160"/>
                      </a:lnTo>
                      <a:lnTo>
                        <a:pt x="189" y="160"/>
                      </a:lnTo>
                      <a:lnTo>
                        <a:pt x="194" y="160"/>
                      </a:lnTo>
                      <a:lnTo>
                        <a:pt x="196" y="157"/>
                      </a:lnTo>
                      <a:lnTo>
                        <a:pt x="194" y="154"/>
                      </a:lnTo>
                      <a:lnTo>
                        <a:pt x="196" y="153"/>
                      </a:lnTo>
                      <a:lnTo>
                        <a:pt x="197" y="151"/>
                      </a:lnTo>
                      <a:lnTo>
                        <a:pt x="193" y="150"/>
                      </a:lnTo>
                      <a:lnTo>
                        <a:pt x="189" y="151"/>
                      </a:lnTo>
                      <a:lnTo>
                        <a:pt x="187" y="155"/>
                      </a:lnTo>
                      <a:lnTo>
                        <a:pt x="185" y="153"/>
                      </a:lnTo>
                      <a:lnTo>
                        <a:pt x="183" y="153"/>
                      </a:lnTo>
                      <a:lnTo>
                        <a:pt x="181" y="156"/>
                      </a:lnTo>
                      <a:lnTo>
                        <a:pt x="180" y="155"/>
                      </a:lnTo>
                      <a:lnTo>
                        <a:pt x="173" y="146"/>
                      </a:lnTo>
                      <a:lnTo>
                        <a:pt x="171" y="142"/>
                      </a:lnTo>
                      <a:lnTo>
                        <a:pt x="169" y="138"/>
                      </a:lnTo>
                      <a:lnTo>
                        <a:pt x="168" y="139"/>
                      </a:lnTo>
                      <a:lnTo>
                        <a:pt x="169" y="143"/>
                      </a:lnTo>
                      <a:lnTo>
                        <a:pt x="174" y="150"/>
                      </a:lnTo>
                      <a:lnTo>
                        <a:pt x="179" y="156"/>
                      </a:lnTo>
                      <a:lnTo>
                        <a:pt x="178" y="157"/>
                      </a:lnTo>
                      <a:lnTo>
                        <a:pt x="174" y="156"/>
                      </a:lnTo>
                      <a:lnTo>
                        <a:pt x="173" y="153"/>
                      </a:lnTo>
                      <a:lnTo>
                        <a:pt x="173" y="150"/>
                      </a:lnTo>
                      <a:lnTo>
                        <a:pt x="171" y="148"/>
                      </a:lnTo>
                      <a:lnTo>
                        <a:pt x="169" y="150"/>
                      </a:lnTo>
                      <a:lnTo>
                        <a:pt x="169" y="147"/>
                      </a:lnTo>
                      <a:lnTo>
                        <a:pt x="168" y="147"/>
                      </a:lnTo>
                      <a:lnTo>
                        <a:pt x="167" y="149"/>
                      </a:lnTo>
                      <a:lnTo>
                        <a:pt x="167" y="147"/>
                      </a:lnTo>
                      <a:lnTo>
                        <a:pt x="168" y="145"/>
                      </a:lnTo>
                      <a:lnTo>
                        <a:pt x="167" y="143"/>
                      </a:lnTo>
                      <a:lnTo>
                        <a:pt x="166" y="144"/>
                      </a:lnTo>
                      <a:lnTo>
                        <a:pt x="164" y="143"/>
                      </a:lnTo>
                      <a:lnTo>
                        <a:pt x="162" y="140"/>
                      </a:lnTo>
                      <a:lnTo>
                        <a:pt x="158" y="141"/>
                      </a:lnTo>
                      <a:lnTo>
                        <a:pt x="155" y="140"/>
                      </a:lnTo>
                      <a:lnTo>
                        <a:pt x="156" y="138"/>
                      </a:lnTo>
                      <a:lnTo>
                        <a:pt x="159" y="139"/>
                      </a:lnTo>
                      <a:lnTo>
                        <a:pt x="161" y="136"/>
                      </a:lnTo>
                      <a:lnTo>
                        <a:pt x="163" y="139"/>
                      </a:lnTo>
                      <a:lnTo>
                        <a:pt x="166" y="139"/>
                      </a:lnTo>
                      <a:lnTo>
                        <a:pt x="166" y="136"/>
                      </a:lnTo>
                      <a:lnTo>
                        <a:pt x="169" y="136"/>
                      </a:lnTo>
                      <a:lnTo>
                        <a:pt x="173" y="130"/>
                      </a:lnTo>
                      <a:lnTo>
                        <a:pt x="174" y="129"/>
                      </a:lnTo>
                      <a:lnTo>
                        <a:pt x="176" y="129"/>
                      </a:lnTo>
                      <a:lnTo>
                        <a:pt x="176" y="131"/>
                      </a:lnTo>
                      <a:lnTo>
                        <a:pt x="173" y="135"/>
                      </a:lnTo>
                      <a:lnTo>
                        <a:pt x="172" y="136"/>
                      </a:lnTo>
                      <a:lnTo>
                        <a:pt x="173" y="137"/>
                      </a:lnTo>
                      <a:lnTo>
                        <a:pt x="174" y="136"/>
                      </a:lnTo>
                      <a:lnTo>
                        <a:pt x="177" y="131"/>
                      </a:lnTo>
                      <a:lnTo>
                        <a:pt x="178" y="129"/>
                      </a:lnTo>
                      <a:lnTo>
                        <a:pt x="176" y="126"/>
                      </a:lnTo>
                      <a:lnTo>
                        <a:pt x="176" y="125"/>
                      </a:lnTo>
                      <a:lnTo>
                        <a:pt x="176" y="125"/>
                      </a:lnTo>
                      <a:lnTo>
                        <a:pt x="179" y="128"/>
                      </a:lnTo>
                      <a:lnTo>
                        <a:pt x="180" y="129"/>
                      </a:lnTo>
                      <a:lnTo>
                        <a:pt x="183" y="126"/>
                      </a:lnTo>
                      <a:lnTo>
                        <a:pt x="187" y="127"/>
                      </a:lnTo>
                      <a:lnTo>
                        <a:pt x="190" y="126"/>
                      </a:lnTo>
                      <a:lnTo>
                        <a:pt x="192" y="125"/>
                      </a:lnTo>
                      <a:lnTo>
                        <a:pt x="193" y="126"/>
                      </a:lnTo>
                      <a:lnTo>
                        <a:pt x="197" y="122"/>
                      </a:lnTo>
                      <a:lnTo>
                        <a:pt x="198" y="119"/>
                      </a:lnTo>
                      <a:lnTo>
                        <a:pt x="201" y="119"/>
                      </a:lnTo>
                      <a:lnTo>
                        <a:pt x="202" y="116"/>
                      </a:lnTo>
                      <a:lnTo>
                        <a:pt x="204" y="114"/>
                      </a:lnTo>
                      <a:lnTo>
                        <a:pt x="207" y="114"/>
                      </a:lnTo>
                      <a:lnTo>
                        <a:pt x="211" y="112"/>
                      </a:lnTo>
                      <a:lnTo>
                        <a:pt x="212" y="112"/>
                      </a:lnTo>
                      <a:lnTo>
                        <a:pt x="213" y="115"/>
                      </a:lnTo>
                      <a:lnTo>
                        <a:pt x="215" y="113"/>
                      </a:lnTo>
                      <a:lnTo>
                        <a:pt x="215" y="113"/>
                      </a:lnTo>
                      <a:lnTo>
                        <a:pt x="216" y="105"/>
                      </a:lnTo>
                      <a:lnTo>
                        <a:pt x="218"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4" name="Freeform 651">
                  <a:extLst>
                    <a:ext uri="{FF2B5EF4-FFF2-40B4-BE49-F238E27FC236}">
                      <a16:creationId xmlns:a16="http://schemas.microsoft.com/office/drawing/2014/main" id="{E83A4E06-9672-3E4B-90EE-771297B94E23}"/>
                    </a:ext>
                  </a:extLst>
                </p:cNvPr>
                <p:cNvSpPr>
                  <a:spLocks/>
                </p:cNvSpPr>
                <p:nvPr/>
              </p:nvSpPr>
              <p:spPr bwMode="auto">
                <a:xfrm>
                  <a:off x="3947" y="1899"/>
                  <a:ext cx="49" cy="65"/>
                </a:xfrm>
                <a:custGeom>
                  <a:avLst/>
                  <a:gdLst>
                    <a:gd name="T0" fmla="*/ 8 w 49"/>
                    <a:gd name="T1" fmla="*/ 18 h 65"/>
                    <a:gd name="T2" fmla="*/ 14 w 49"/>
                    <a:gd name="T3" fmla="*/ 24 h 65"/>
                    <a:gd name="T4" fmla="*/ 14 w 49"/>
                    <a:gd name="T5" fmla="*/ 28 h 65"/>
                    <a:gd name="T6" fmla="*/ 21 w 49"/>
                    <a:gd name="T7" fmla="*/ 35 h 65"/>
                    <a:gd name="T8" fmla="*/ 23 w 49"/>
                    <a:gd name="T9" fmla="*/ 39 h 65"/>
                    <a:gd name="T10" fmla="*/ 25 w 49"/>
                    <a:gd name="T11" fmla="*/ 44 h 65"/>
                    <a:gd name="T12" fmla="*/ 25 w 49"/>
                    <a:gd name="T13" fmla="*/ 60 h 65"/>
                    <a:gd name="T14" fmla="*/ 26 w 49"/>
                    <a:gd name="T15" fmla="*/ 65 h 65"/>
                    <a:gd name="T16" fmla="*/ 27 w 49"/>
                    <a:gd name="T17" fmla="*/ 65 h 65"/>
                    <a:gd name="T18" fmla="*/ 28 w 49"/>
                    <a:gd name="T19" fmla="*/ 63 h 65"/>
                    <a:gd name="T20" fmla="*/ 31 w 49"/>
                    <a:gd name="T21" fmla="*/ 64 h 65"/>
                    <a:gd name="T22" fmla="*/ 31 w 49"/>
                    <a:gd name="T23" fmla="*/ 61 h 65"/>
                    <a:gd name="T24" fmla="*/ 34 w 49"/>
                    <a:gd name="T25" fmla="*/ 55 h 65"/>
                    <a:gd name="T26" fmla="*/ 35 w 49"/>
                    <a:gd name="T27" fmla="*/ 56 h 65"/>
                    <a:gd name="T28" fmla="*/ 35 w 49"/>
                    <a:gd name="T29" fmla="*/ 51 h 65"/>
                    <a:gd name="T30" fmla="*/ 35 w 49"/>
                    <a:gd name="T31" fmla="*/ 45 h 65"/>
                    <a:gd name="T32" fmla="*/ 38 w 49"/>
                    <a:gd name="T33" fmla="*/ 45 h 65"/>
                    <a:gd name="T34" fmla="*/ 42 w 49"/>
                    <a:gd name="T35" fmla="*/ 43 h 65"/>
                    <a:gd name="T36" fmla="*/ 44 w 49"/>
                    <a:gd name="T37" fmla="*/ 46 h 65"/>
                    <a:gd name="T38" fmla="*/ 49 w 49"/>
                    <a:gd name="T39" fmla="*/ 46 h 65"/>
                    <a:gd name="T40" fmla="*/ 49 w 49"/>
                    <a:gd name="T41" fmla="*/ 44 h 65"/>
                    <a:gd name="T42" fmla="*/ 47 w 49"/>
                    <a:gd name="T43" fmla="*/ 41 h 65"/>
                    <a:gd name="T44" fmla="*/ 48 w 49"/>
                    <a:gd name="T45" fmla="*/ 38 h 65"/>
                    <a:gd name="T46" fmla="*/ 47 w 49"/>
                    <a:gd name="T47" fmla="*/ 35 h 65"/>
                    <a:gd name="T48" fmla="*/ 43 w 49"/>
                    <a:gd name="T49" fmla="*/ 32 h 65"/>
                    <a:gd name="T50" fmla="*/ 39 w 49"/>
                    <a:gd name="T51" fmla="*/ 29 h 65"/>
                    <a:gd name="T52" fmla="*/ 39 w 49"/>
                    <a:gd name="T53" fmla="*/ 26 h 65"/>
                    <a:gd name="T54" fmla="*/ 36 w 49"/>
                    <a:gd name="T55" fmla="*/ 25 h 65"/>
                    <a:gd name="T56" fmla="*/ 36 w 49"/>
                    <a:gd name="T57" fmla="*/ 21 h 65"/>
                    <a:gd name="T58" fmla="*/ 35 w 49"/>
                    <a:gd name="T59" fmla="*/ 15 h 65"/>
                    <a:gd name="T60" fmla="*/ 32 w 49"/>
                    <a:gd name="T61" fmla="*/ 12 h 65"/>
                    <a:gd name="T62" fmla="*/ 28 w 49"/>
                    <a:gd name="T63" fmla="*/ 7 h 65"/>
                    <a:gd name="T64" fmla="*/ 26 w 49"/>
                    <a:gd name="T65" fmla="*/ 7 h 65"/>
                    <a:gd name="T66" fmla="*/ 25 w 49"/>
                    <a:gd name="T67" fmla="*/ 9 h 65"/>
                    <a:gd name="T68" fmla="*/ 21 w 49"/>
                    <a:gd name="T69" fmla="*/ 8 h 65"/>
                    <a:gd name="T70" fmla="*/ 17 w 49"/>
                    <a:gd name="T71" fmla="*/ 4 h 65"/>
                    <a:gd name="T72" fmla="*/ 13 w 49"/>
                    <a:gd name="T73" fmla="*/ 4 h 65"/>
                    <a:gd name="T74" fmla="*/ 11 w 49"/>
                    <a:gd name="T75" fmla="*/ 0 h 65"/>
                    <a:gd name="T76" fmla="*/ 10 w 49"/>
                    <a:gd name="T77" fmla="*/ 1 h 65"/>
                    <a:gd name="T78" fmla="*/ 7 w 49"/>
                    <a:gd name="T79" fmla="*/ 1 h 65"/>
                    <a:gd name="T80" fmla="*/ 6 w 49"/>
                    <a:gd name="T81" fmla="*/ 3 h 65"/>
                    <a:gd name="T82" fmla="*/ 3 w 49"/>
                    <a:gd name="T83" fmla="*/ 1 h 65"/>
                    <a:gd name="T84" fmla="*/ 2 w 49"/>
                    <a:gd name="T85" fmla="*/ 2 h 65"/>
                    <a:gd name="T86" fmla="*/ 0 w 49"/>
                    <a:gd name="T87" fmla="*/ 1 h 65"/>
                    <a:gd name="T88" fmla="*/ 0 w 49"/>
                    <a:gd name="T89" fmla="*/ 5 h 65"/>
                    <a:gd name="T90" fmla="*/ 0 w 49"/>
                    <a:gd name="T91" fmla="*/ 8 h 65"/>
                    <a:gd name="T92" fmla="*/ 0 w 49"/>
                    <a:gd name="T93" fmla="*/ 11 h 65"/>
                    <a:gd name="T94" fmla="*/ 6 w 49"/>
                    <a:gd name="T95" fmla="*/ 10 h 65"/>
                    <a:gd name="T96" fmla="*/ 8 w 49"/>
                    <a:gd name="T9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65">
                      <a:moveTo>
                        <a:pt x="8" y="18"/>
                      </a:moveTo>
                      <a:lnTo>
                        <a:pt x="14" y="24"/>
                      </a:lnTo>
                      <a:lnTo>
                        <a:pt x="14" y="28"/>
                      </a:lnTo>
                      <a:lnTo>
                        <a:pt x="21" y="35"/>
                      </a:lnTo>
                      <a:lnTo>
                        <a:pt x="23" y="39"/>
                      </a:lnTo>
                      <a:lnTo>
                        <a:pt x="25" y="44"/>
                      </a:lnTo>
                      <a:lnTo>
                        <a:pt x="25" y="60"/>
                      </a:lnTo>
                      <a:lnTo>
                        <a:pt x="26" y="65"/>
                      </a:lnTo>
                      <a:lnTo>
                        <a:pt x="27" y="65"/>
                      </a:lnTo>
                      <a:lnTo>
                        <a:pt x="28" y="63"/>
                      </a:lnTo>
                      <a:lnTo>
                        <a:pt x="31" y="64"/>
                      </a:lnTo>
                      <a:lnTo>
                        <a:pt x="31" y="61"/>
                      </a:lnTo>
                      <a:lnTo>
                        <a:pt x="34" y="55"/>
                      </a:lnTo>
                      <a:lnTo>
                        <a:pt x="35" y="56"/>
                      </a:lnTo>
                      <a:lnTo>
                        <a:pt x="35" y="51"/>
                      </a:lnTo>
                      <a:lnTo>
                        <a:pt x="35" y="45"/>
                      </a:lnTo>
                      <a:lnTo>
                        <a:pt x="38" y="45"/>
                      </a:lnTo>
                      <a:lnTo>
                        <a:pt x="42" y="43"/>
                      </a:lnTo>
                      <a:lnTo>
                        <a:pt x="44" y="46"/>
                      </a:lnTo>
                      <a:lnTo>
                        <a:pt x="49" y="46"/>
                      </a:lnTo>
                      <a:lnTo>
                        <a:pt x="49" y="44"/>
                      </a:lnTo>
                      <a:lnTo>
                        <a:pt x="47" y="41"/>
                      </a:lnTo>
                      <a:lnTo>
                        <a:pt x="48" y="38"/>
                      </a:lnTo>
                      <a:lnTo>
                        <a:pt x="47" y="35"/>
                      </a:lnTo>
                      <a:lnTo>
                        <a:pt x="43" y="32"/>
                      </a:lnTo>
                      <a:lnTo>
                        <a:pt x="39" y="29"/>
                      </a:lnTo>
                      <a:lnTo>
                        <a:pt x="39" y="26"/>
                      </a:lnTo>
                      <a:lnTo>
                        <a:pt x="36" y="25"/>
                      </a:lnTo>
                      <a:lnTo>
                        <a:pt x="36" y="21"/>
                      </a:lnTo>
                      <a:lnTo>
                        <a:pt x="35" y="15"/>
                      </a:lnTo>
                      <a:lnTo>
                        <a:pt x="32" y="12"/>
                      </a:lnTo>
                      <a:lnTo>
                        <a:pt x="28" y="7"/>
                      </a:lnTo>
                      <a:lnTo>
                        <a:pt x="26" y="7"/>
                      </a:lnTo>
                      <a:lnTo>
                        <a:pt x="25" y="9"/>
                      </a:lnTo>
                      <a:lnTo>
                        <a:pt x="21" y="8"/>
                      </a:lnTo>
                      <a:lnTo>
                        <a:pt x="17" y="4"/>
                      </a:lnTo>
                      <a:lnTo>
                        <a:pt x="13" y="4"/>
                      </a:lnTo>
                      <a:lnTo>
                        <a:pt x="11" y="0"/>
                      </a:lnTo>
                      <a:lnTo>
                        <a:pt x="10" y="1"/>
                      </a:lnTo>
                      <a:lnTo>
                        <a:pt x="7" y="1"/>
                      </a:lnTo>
                      <a:lnTo>
                        <a:pt x="6" y="3"/>
                      </a:lnTo>
                      <a:lnTo>
                        <a:pt x="3" y="1"/>
                      </a:lnTo>
                      <a:lnTo>
                        <a:pt x="2" y="2"/>
                      </a:lnTo>
                      <a:lnTo>
                        <a:pt x="0" y="1"/>
                      </a:lnTo>
                      <a:lnTo>
                        <a:pt x="0" y="5"/>
                      </a:lnTo>
                      <a:lnTo>
                        <a:pt x="0" y="8"/>
                      </a:lnTo>
                      <a:lnTo>
                        <a:pt x="0" y="11"/>
                      </a:lnTo>
                      <a:lnTo>
                        <a:pt x="6" y="10"/>
                      </a:lnTo>
                      <a:lnTo>
                        <a:pt x="8"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5" name="Freeform 652">
                  <a:extLst>
                    <a:ext uri="{FF2B5EF4-FFF2-40B4-BE49-F238E27FC236}">
                      <a16:creationId xmlns:a16="http://schemas.microsoft.com/office/drawing/2014/main" id="{C38FCB64-31E7-5F45-9C6A-05C55B81CA88}"/>
                    </a:ext>
                  </a:extLst>
                </p:cNvPr>
                <p:cNvSpPr>
                  <a:spLocks/>
                </p:cNvSpPr>
                <p:nvPr/>
              </p:nvSpPr>
              <p:spPr bwMode="auto">
                <a:xfrm>
                  <a:off x="3869" y="1909"/>
                  <a:ext cx="125" cy="96"/>
                </a:xfrm>
                <a:custGeom>
                  <a:avLst/>
                  <a:gdLst>
                    <a:gd name="T0" fmla="*/ 116 w 125"/>
                    <a:gd name="T1" fmla="*/ 61 h 96"/>
                    <a:gd name="T2" fmla="*/ 107 w 125"/>
                    <a:gd name="T3" fmla="*/ 60 h 96"/>
                    <a:gd name="T4" fmla="*/ 103 w 125"/>
                    <a:gd name="T5" fmla="*/ 50 h 96"/>
                    <a:gd name="T6" fmla="*/ 101 w 125"/>
                    <a:gd name="T7" fmla="*/ 29 h 96"/>
                    <a:gd name="T8" fmla="*/ 92 w 125"/>
                    <a:gd name="T9" fmla="*/ 18 h 96"/>
                    <a:gd name="T10" fmla="*/ 86 w 125"/>
                    <a:gd name="T11" fmla="*/ 8 h 96"/>
                    <a:gd name="T12" fmla="*/ 75 w 125"/>
                    <a:gd name="T13" fmla="*/ 2 h 96"/>
                    <a:gd name="T14" fmla="*/ 63 w 125"/>
                    <a:gd name="T15" fmla="*/ 7 h 96"/>
                    <a:gd name="T16" fmla="*/ 58 w 125"/>
                    <a:gd name="T17" fmla="*/ 10 h 96"/>
                    <a:gd name="T18" fmla="*/ 50 w 125"/>
                    <a:gd name="T19" fmla="*/ 10 h 96"/>
                    <a:gd name="T20" fmla="*/ 45 w 125"/>
                    <a:gd name="T21" fmla="*/ 5 h 96"/>
                    <a:gd name="T22" fmla="*/ 36 w 125"/>
                    <a:gd name="T23" fmla="*/ 1 h 96"/>
                    <a:gd name="T24" fmla="*/ 31 w 125"/>
                    <a:gd name="T25" fmla="*/ 4 h 96"/>
                    <a:gd name="T26" fmla="*/ 29 w 125"/>
                    <a:gd name="T27" fmla="*/ 5 h 96"/>
                    <a:gd name="T28" fmla="*/ 24 w 125"/>
                    <a:gd name="T29" fmla="*/ 9 h 96"/>
                    <a:gd name="T30" fmla="*/ 18 w 125"/>
                    <a:gd name="T31" fmla="*/ 26 h 96"/>
                    <a:gd name="T32" fmla="*/ 13 w 125"/>
                    <a:gd name="T33" fmla="*/ 39 h 96"/>
                    <a:gd name="T34" fmla="*/ 7 w 125"/>
                    <a:gd name="T35" fmla="*/ 41 h 96"/>
                    <a:gd name="T36" fmla="*/ 3 w 125"/>
                    <a:gd name="T37" fmla="*/ 45 h 96"/>
                    <a:gd name="T38" fmla="*/ 3 w 125"/>
                    <a:gd name="T39" fmla="*/ 50 h 96"/>
                    <a:gd name="T40" fmla="*/ 9 w 125"/>
                    <a:gd name="T41" fmla="*/ 58 h 96"/>
                    <a:gd name="T42" fmla="*/ 13 w 125"/>
                    <a:gd name="T43" fmla="*/ 63 h 96"/>
                    <a:gd name="T44" fmla="*/ 15 w 125"/>
                    <a:gd name="T45" fmla="*/ 71 h 96"/>
                    <a:gd name="T46" fmla="*/ 20 w 125"/>
                    <a:gd name="T47" fmla="*/ 75 h 96"/>
                    <a:gd name="T48" fmla="*/ 24 w 125"/>
                    <a:gd name="T49" fmla="*/ 76 h 96"/>
                    <a:gd name="T50" fmla="*/ 29 w 125"/>
                    <a:gd name="T51" fmla="*/ 75 h 96"/>
                    <a:gd name="T52" fmla="*/ 32 w 125"/>
                    <a:gd name="T53" fmla="*/ 79 h 96"/>
                    <a:gd name="T54" fmla="*/ 33 w 125"/>
                    <a:gd name="T55" fmla="*/ 85 h 96"/>
                    <a:gd name="T56" fmla="*/ 39 w 125"/>
                    <a:gd name="T57" fmla="*/ 88 h 96"/>
                    <a:gd name="T58" fmla="*/ 37 w 125"/>
                    <a:gd name="T59" fmla="*/ 92 h 96"/>
                    <a:gd name="T60" fmla="*/ 42 w 125"/>
                    <a:gd name="T61" fmla="*/ 92 h 96"/>
                    <a:gd name="T62" fmla="*/ 47 w 125"/>
                    <a:gd name="T63" fmla="*/ 94 h 96"/>
                    <a:gd name="T64" fmla="*/ 54 w 125"/>
                    <a:gd name="T65" fmla="*/ 96 h 96"/>
                    <a:gd name="T66" fmla="*/ 61 w 125"/>
                    <a:gd name="T67" fmla="*/ 95 h 96"/>
                    <a:gd name="T68" fmla="*/ 66 w 125"/>
                    <a:gd name="T69" fmla="*/ 95 h 96"/>
                    <a:gd name="T70" fmla="*/ 74 w 125"/>
                    <a:gd name="T71" fmla="*/ 96 h 96"/>
                    <a:gd name="T72" fmla="*/ 79 w 125"/>
                    <a:gd name="T73" fmla="*/ 93 h 96"/>
                    <a:gd name="T74" fmla="*/ 89 w 125"/>
                    <a:gd name="T75" fmla="*/ 86 h 96"/>
                    <a:gd name="T76" fmla="*/ 96 w 125"/>
                    <a:gd name="T77" fmla="*/ 85 h 96"/>
                    <a:gd name="T78" fmla="*/ 103 w 125"/>
                    <a:gd name="T79" fmla="*/ 90 h 96"/>
                    <a:gd name="T80" fmla="*/ 109 w 125"/>
                    <a:gd name="T81" fmla="*/ 91 h 96"/>
                    <a:gd name="T82" fmla="*/ 113 w 125"/>
                    <a:gd name="T83" fmla="*/ 92 h 96"/>
                    <a:gd name="T84" fmla="*/ 113 w 125"/>
                    <a:gd name="T85" fmla="*/ 85 h 96"/>
                    <a:gd name="T86" fmla="*/ 113 w 125"/>
                    <a:gd name="T87" fmla="*/ 78 h 96"/>
                    <a:gd name="T88" fmla="*/ 115 w 125"/>
                    <a:gd name="T89" fmla="*/ 72 h 96"/>
                    <a:gd name="T90" fmla="*/ 123 w 125"/>
                    <a:gd name="T91" fmla="*/ 70 h 96"/>
                    <a:gd name="T92" fmla="*/ 125 w 125"/>
                    <a:gd name="T93" fmla="*/ 64 h 96"/>
                    <a:gd name="T94" fmla="*/ 125 w 125"/>
                    <a:gd name="T95" fmla="*/ 60 h 96"/>
                    <a:gd name="T96" fmla="*/ 118 w 125"/>
                    <a:gd name="T97" fmla="*/ 5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 h="96">
                      <a:moveTo>
                        <a:pt x="118" y="59"/>
                      </a:moveTo>
                      <a:lnTo>
                        <a:pt x="116" y="61"/>
                      </a:lnTo>
                      <a:lnTo>
                        <a:pt x="111" y="60"/>
                      </a:lnTo>
                      <a:lnTo>
                        <a:pt x="107" y="60"/>
                      </a:lnTo>
                      <a:lnTo>
                        <a:pt x="104" y="55"/>
                      </a:lnTo>
                      <a:lnTo>
                        <a:pt x="103" y="50"/>
                      </a:lnTo>
                      <a:lnTo>
                        <a:pt x="103" y="34"/>
                      </a:lnTo>
                      <a:lnTo>
                        <a:pt x="101" y="29"/>
                      </a:lnTo>
                      <a:lnTo>
                        <a:pt x="99" y="25"/>
                      </a:lnTo>
                      <a:lnTo>
                        <a:pt x="92" y="18"/>
                      </a:lnTo>
                      <a:lnTo>
                        <a:pt x="92" y="14"/>
                      </a:lnTo>
                      <a:lnTo>
                        <a:pt x="86" y="8"/>
                      </a:lnTo>
                      <a:lnTo>
                        <a:pt x="84" y="0"/>
                      </a:lnTo>
                      <a:lnTo>
                        <a:pt x="75" y="2"/>
                      </a:lnTo>
                      <a:lnTo>
                        <a:pt x="72" y="5"/>
                      </a:lnTo>
                      <a:lnTo>
                        <a:pt x="63" y="7"/>
                      </a:lnTo>
                      <a:lnTo>
                        <a:pt x="61" y="10"/>
                      </a:lnTo>
                      <a:lnTo>
                        <a:pt x="58" y="10"/>
                      </a:lnTo>
                      <a:lnTo>
                        <a:pt x="53" y="12"/>
                      </a:lnTo>
                      <a:lnTo>
                        <a:pt x="50" y="10"/>
                      </a:lnTo>
                      <a:lnTo>
                        <a:pt x="49" y="8"/>
                      </a:lnTo>
                      <a:lnTo>
                        <a:pt x="45" y="5"/>
                      </a:lnTo>
                      <a:lnTo>
                        <a:pt x="41" y="5"/>
                      </a:lnTo>
                      <a:lnTo>
                        <a:pt x="36" y="1"/>
                      </a:lnTo>
                      <a:lnTo>
                        <a:pt x="33" y="1"/>
                      </a:lnTo>
                      <a:lnTo>
                        <a:pt x="31" y="4"/>
                      </a:lnTo>
                      <a:lnTo>
                        <a:pt x="28" y="4"/>
                      </a:lnTo>
                      <a:lnTo>
                        <a:pt x="29" y="5"/>
                      </a:lnTo>
                      <a:lnTo>
                        <a:pt x="27" y="8"/>
                      </a:lnTo>
                      <a:lnTo>
                        <a:pt x="24" y="9"/>
                      </a:lnTo>
                      <a:lnTo>
                        <a:pt x="21" y="16"/>
                      </a:lnTo>
                      <a:lnTo>
                        <a:pt x="18" y="26"/>
                      </a:lnTo>
                      <a:lnTo>
                        <a:pt x="13" y="36"/>
                      </a:lnTo>
                      <a:lnTo>
                        <a:pt x="13" y="39"/>
                      </a:lnTo>
                      <a:lnTo>
                        <a:pt x="11" y="42"/>
                      </a:lnTo>
                      <a:lnTo>
                        <a:pt x="7" y="41"/>
                      </a:lnTo>
                      <a:lnTo>
                        <a:pt x="6" y="44"/>
                      </a:lnTo>
                      <a:lnTo>
                        <a:pt x="3" y="45"/>
                      </a:lnTo>
                      <a:lnTo>
                        <a:pt x="0" y="49"/>
                      </a:lnTo>
                      <a:lnTo>
                        <a:pt x="3" y="50"/>
                      </a:lnTo>
                      <a:lnTo>
                        <a:pt x="4" y="52"/>
                      </a:lnTo>
                      <a:lnTo>
                        <a:pt x="9" y="58"/>
                      </a:lnTo>
                      <a:lnTo>
                        <a:pt x="9" y="61"/>
                      </a:lnTo>
                      <a:lnTo>
                        <a:pt x="13" y="63"/>
                      </a:lnTo>
                      <a:lnTo>
                        <a:pt x="16" y="67"/>
                      </a:lnTo>
                      <a:lnTo>
                        <a:pt x="15" y="71"/>
                      </a:lnTo>
                      <a:lnTo>
                        <a:pt x="16" y="73"/>
                      </a:lnTo>
                      <a:lnTo>
                        <a:pt x="20" y="75"/>
                      </a:lnTo>
                      <a:lnTo>
                        <a:pt x="22" y="77"/>
                      </a:lnTo>
                      <a:lnTo>
                        <a:pt x="24" y="76"/>
                      </a:lnTo>
                      <a:lnTo>
                        <a:pt x="26" y="78"/>
                      </a:lnTo>
                      <a:lnTo>
                        <a:pt x="29" y="75"/>
                      </a:lnTo>
                      <a:lnTo>
                        <a:pt x="34" y="76"/>
                      </a:lnTo>
                      <a:lnTo>
                        <a:pt x="32" y="79"/>
                      </a:lnTo>
                      <a:lnTo>
                        <a:pt x="32" y="82"/>
                      </a:lnTo>
                      <a:lnTo>
                        <a:pt x="33" y="85"/>
                      </a:lnTo>
                      <a:lnTo>
                        <a:pt x="37" y="86"/>
                      </a:lnTo>
                      <a:lnTo>
                        <a:pt x="39" y="88"/>
                      </a:lnTo>
                      <a:lnTo>
                        <a:pt x="38" y="90"/>
                      </a:lnTo>
                      <a:lnTo>
                        <a:pt x="37" y="92"/>
                      </a:lnTo>
                      <a:lnTo>
                        <a:pt x="39" y="95"/>
                      </a:lnTo>
                      <a:lnTo>
                        <a:pt x="42" y="92"/>
                      </a:lnTo>
                      <a:lnTo>
                        <a:pt x="46" y="93"/>
                      </a:lnTo>
                      <a:lnTo>
                        <a:pt x="47" y="94"/>
                      </a:lnTo>
                      <a:lnTo>
                        <a:pt x="49" y="94"/>
                      </a:lnTo>
                      <a:lnTo>
                        <a:pt x="54" y="96"/>
                      </a:lnTo>
                      <a:lnTo>
                        <a:pt x="58" y="94"/>
                      </a:lnTo>
                      <a:lnTo>
                        <a:pt x="61" y="95"/>
                      </a:lnTo>
                      <a:lnTo>
                        <a:pt x="63" y="94"/>
                      </a:lnTo>
                      <a:lnTo>
                        <a:pt x="66" y="95"/>
                      </a:lnTo>
                      <a:lnTo>
                        <a:pt x="68" y="95"/>
                      </a:lnTo>
                      <a:lnTo>
                        <a:pt x="74" y="96"/>
                      </a:lnTo>
                      <a:lnTo>
                        <a:pt x="75" y="94"/>
                      </a:lnTo>
                      <a:lnTo>
                        <a:pt x="79" y="93"/>
                      </a:lnTo>
                      <a:lnTo>
                        <a:pt x="80" y="91"/>
                      </a:lnTo>
                      <a:lnTo>
                        <a:pt x="89" y="86"/>
                      </a:lnTo>
                      <a:lnTo>
                        <a:pt x="92" y="85"/>
                      </a:lnTo>
                      <a:lnTo>
                        <a:pt x="96" y="85"/>
                      </a:lnTo>
                      <a:lnTo>
                        <a:pt x="101" y="88"/>
                      </a:lnTo>
                      <a:lnTo>
                        <a:pt x="103" y="90"/>
                      </a:lnTo>
                      <a:lnTo>
                        <a:pt x="106" y="88"/>
                      </a:lnTo>
                      <a:lnTo>
                        <a:pt x="109" y="91"/>
                      </a:lnTo>
                      <a:lnTo>
                        <a:pt x="110" y="92"/>
                      </a:lnTo>
                      <a:lnTo>
                        <a:pt x="113" y="92"/>
                      </a:lnTo>
                      <a:lnTo>
                        <a:pt x="112" y="88"/>
                      </a:lnTo>
                      <a:lnTo>
                        <a:pt x="113" y="85"/>
                      </a:lnTo>
                      <a:lnTo>
                        <a:pt x="113" y="81"/>
                      </a:lnTo>
                      <a:lnTo>
                        <a:pt x="113" y="78"/>
                      </a:lnTo>
                      <a:lnTo>
                        <a:pt x="114" y="76"/>
                      </a:lnTo>
                      <a:lnTo>
                        <a:pt x="115" y="72"/>
                      </a:lnTo>
                      <a:lnTo>
                        <a:pt x="120" y="71"/>
                      </a:lnTo>
                      <a:lnTo>
                        <a:pt x="123" y="70"/>
                      </a:lnTo>
                      <a:lnTo>
                        <a:pt x="125" y="67"/>
                      </a:lnTo>
                      <a:lnTo>
                        <a:pt x="125" y="64"/>
                      </a:lnTo>
                      <a:lnTo>
                        <a:pt x="123" y="63"/>
                      </a:lnTo>
                      <a:lnTo>
                        <a:pt x="125" y="60"/>
                      </a:lnTo>
                      <a:lnTo>
                        <a:pt x="123" y="58"/>
                      </a:lnTo>
                      <a:lnTo>
                        <a:pt x="118"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6" name="Freeform 653">
                  <a:extLst>
                    <a:ext uri="{FF2B5EF4-FFF2-40B4-BE49-F238E27FC236}">
                      <a16:creationId xmlns:a16="http://schemas.microsoft.com/office/drawing/2014/main" id="{23D9E66B-F853-C947-ACED-680819344FD7}"/>
                    </a:ext>
                  </a:extLst>
                </p:cNvPr>
                <p:cNvSpPr>
                  <a:spLocks/>
                </p:cNvSpPr>
                <p:nvPr/>
              </p:nvSpPr>
              <p:spPr bwMode="auto">
                <a:xfrm>
                  <a:off x="3816" y="1903"/>
                  <a:ext cx="82" cy="63"/>
                </a:xfrm>
                <a:custGeom>
                  <a:avLst/>
                  <a:gdLst>
                    <a:gd name="T0" fmla="*/ 66 w 82"/>
                    <a:gd name="T1" fmla="*/ 1 h 63"/>
                    <a:gd name="T2" fmla="*/ 60 w 82"/>
                    <a:gd name="T3" fmla="*/ 2 h 63"/>
                    <a:gd name="T4" fmla="*/ 57 w 82"/>
                    <a:gd name="T5" fmla="*/ 0 h 63"/>
                    <a:gd name="T6" fmla="*/ 52 w 82"/>
                    <a:gd name="T7" fmla="*/ 1 h 63"/>
                    <a:gd name="T8" fmla="*/ 50 w 82"/>
                    <a:gd name="T9" fmla="*/ 6 h 63"/>
                    <a:gd name="T10" fmla="*/ 48 w 82"/>
                    <a:gd name="T11" fmla="*/ 8 h 63"/>
                    <a:gd name="T12" fmla="*/ 47 w 82"/>
                    <a:gd name="T13" fmla="*/ 11 h 63"/>
                    <a:gd name="T14" fmla="*/ 43 w 82"/>
                    <a:gd name="T15" fmla="*/ 7 h 63"/>
                    <a:gd name="T16" fmla="*/ 38 w 82"/>
                    <a:gd name="T17" fmla="*/ 11 h 63"/>
                    <a:gd name="T18" fmla="*/ 34 w 82"/>
                    <a:gd name="T19" fmla="*/ 13 h 63"/>
                    <a:gd name="T20" fmla="*/ 34 w 82"/>
                    <a:gd name="T21" fmla="*/ 16 h 63"/>
                    <a:gd name="T22" fmla="*/ 27 w 82"/>
                    <a:gd name="T23" fmla="*/ 17 h 63"/>
                    <a:gd name="T24" fmla="*/ 22 w 82"/>
                    <a:gd name="T25" fmla="*/ 18 h 63"/>
                    <a:gd name="T26" fmla="*/ 17 w 82"/>
                    <a:gd name="T27" fmla="*/ 18 h 63"/>
                    <a:gd name="T28" fmla="*/ 7 w 82"/>
                    <a:gd name="T29" fmla="*/ 11 h 63"/>
                    <a:gd name="T30" fmla="*/ 7 w 82"/>
                    <a:gd name="T31" fmla="*/ 14 h 63"/>
                    <a:gd name="T32" fmla="*/ 8 w 82"/>
                    <a:gd name="T33" fmla="*/ 17 h 63"/>
                    <a:gd name="T34" fmla="*/ 7 w 82"/>
                    <a:gd name="T35" fmla="*/ 20 h 63"/>
                    <a:gd name="T36" fmla="*/ 1 w 82"/>
                    <a:gd name="T37" fmla="*/ 20 h 63"/>
                    <a:gd name="T38" fmla="*/ 1 w 82"/>
                    <a:gd name="T39" fmla="*/ 21 h 63"/>
                    <a:gd name="T40" fmla="*/ 3 w 82"/>
                    <a:gd name="T41" fmla="*/ 25 h 63"/>
                    <a:gd name="T42" fmla="*/ 2 w 82"/>
                    <a:gd name="T43" fmla="*/ 29 h 63"/>
                    <a:gd name="T44" fmla="*/ 2 w 82"/>
                    <a:gd name="T45" fmla="*/ 32 h 63"/>
                    <a:gd name="T46" fmla="*/ 3 w 82"/>
                    <a:gd name="T47" fmla="*/ 35 h 63"/>
                    <a:gd name="T48" fmla="*/ 1 w 82"/>
                    <a:gd name="T49" fmla="*/ 38 h 63"/>
                    <a:gd name="T50" fmla="*/ 0 w 82"/>
                    <a:gd name="T51" fmla="*/ 38 h 63"/>
                    <a:gd name="T52" fmla="*/ 4 w 82"/>
                    <a:gd name="T53" fmla="*/ 44 h 63"/>
                    <a:gd name="T54" fmla="*/ 5 w 82"/>
                    <a:gd name="T55" fmla="*/ 49 h 63"/>
                    <a:gd name="T56" fmla="*/ 7 w 82"/>
                    <a:gd name="T57" fmla="*/ 50 h 63"/>
                    <a:gd name="T58" fmla="*/ 13 w 82"/>
                    <a:gd name="T59" fmla="*/ 56 h 63"/>
                    <a:gd name="T60" fmla="*/ 16 w 82"/>
                    <a:gd name="T61" fmla="*/ 58 h 63"/>
                    <a:gd name="T62" fmla="*/ 18 w 82"/>
                    <a:gd name="T63" fmla="*/ 60 h 63"/>
                    <a:gd name="T64" fmla="*/ 25 w 82"/>
                    <a:gd name="T65" fmla="*/ 62 h 63"/>
                    <a:gd name="T66" fmla="*/ 31 w 82"/>
                    <a:gd name="T67" fmla="*/ 63 h 63"/>
                    <a:gd name="T68" fmla="*/ 33 w 82"/>
                    <a:gd name="T69" fmla="*/ 60 h 63"/>
                    <a:gd name="T70" fmla="*/ 34 w 82"/>
                    <a:gd name="T71" fmla="*/ 61 h 63"/>
                    <a:gd name="T72" fmla="*/ 36 w 82"/>
                    <a:gd name="T73" fmla="*/ 59 h 63"/>
                    <a:gd name="T74" fmla="*/ 40 w 82"/>
                    <a:gd name="T75" fmla="*/ 56 h 63"/>
                    <a:gd name="T76" fmla="*/ 42 w 82"/>
                    <a:gd name="T77" fmla="*/ 57 h 63"/>
                    <a:gd name="T78" fmla="*/ 43 w 82"/>
                    <a:gd name="T79" fmla="*/ 56 h 63"/>
                    <a:gd name="T80" fmla="*/ 46 w 82"/>
                    <a:gd name="T81" fmla="*/ 52 h 63"/>
                    <a:gd name="T82" fmla="*/ 48 w 82"/>
                    <a:gd name="T83" fmla="*/ 53 h 63"/>
                    <a:gd name="T84" fmla="*/ 52 w 82"/>
                    <a:gd name="T85" fmla="*/ 54 h 63"/>
                    <a:gd name="T86" fmla="*/ 53 w 82"/>
                    <a:gd name="T87" fmla="*/ 55 h 63"/>
                    <a:gd name="T88" fmla="*/ 56 w 82"/>
                    <a:gd name="T89" fmla="*/ 51 h 63"/>
                    <a:gd name="T90" fmla="*/ 59 w 82"/>
                    <a:gd name="T91" fmla="*/ 50 h 63"/>
                    <a:gd name="T92" fmla="*/ 60 w 82"/>
                    <a:gd name="T93" fmla="*/ 47 h 63"/>
                    <a:gd name="T94" fmla="*/ 64 w 82"/>
                    <a:gd name="T95" fmla="*/ 48 h 63"/>
                    <a:gd name="T96" fmla="*/ 66 w 82"/>
                    <a:gd name="T97" fmla="*/ 45 h 63"/>
                    <a:gd name="T98" fmla="*/ 66 w 82"/>
                    <a:gd name="T99" fmla="*/ 42 h 63"/>
                    <a:gd name="T100" fmla="*/ 71 w 82"/>
                    <a:gd name="T101" fmla="*/ 32 h 63"/>
                    <a:gd name="T102" fmla="*/ 74 w 82"/>
                    <a:gd name="T103" fmla="*/ 22 h 63"/>
                    <a:gd name="T104" fmla="*/ 77 w 82"/>
                    <a:gd name="T105" fmla="*/ 15 h 63"/>
                    <a:gd name="T106" fmla="*/ 80 w 82"/>
                    <a:gd name="T107" fmla="*/ 14 h 63"/>
                    <a:gd name="T108" fmla="*/ 82 w 82"/>
                    <a:gd name="T109" fmla="*/ 11 h 63"/>
                    <a:gd name="T110" fmla="*/ 80 w 82"/>
                    <a:gd name="T111" fmla="*/ 7 h 63"/>
                    <a:gd name="T112" fmla="*/ 77 w 82"/>
                    <a:gd name="T113" fmla="*/ 4 h 63"/>
                    <a:gd name="T114" fmla="*/ 73 w 82"/>
                    <a:gd name="T115" fmla="*/ 0 h 63"/>
                    <a:gd name="T116" fmla="*/ 70 w 82"/>
                    <a:gd name="T117" fmla="*/ 3 h 63"/>
                    <a:gd name="T118" fmla="*/ 66 w 82"/>
                    <a:gd name="T11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63">
                      <a:moveTo>
                        <a:pt x="66" y="1"/>
                      </a:moveTo>
                      <a:lnTo>
                        <a:pt x="60" y="2"/>
                      </a:lnTo>
                      <a:lnTo>
                        <a:pt x="57" y="0"/>
                      </a:lnTo>
                      <a:lnTo>
                        <a:pt x="52" y="1"/>
                      </a:lnTo>
                      <a:lnTo>
                        <a:pt x="50" y="6"/>
                      </a:lnTo>
                      <a:lnTo>
                        <a:pt x="48" y="8"/>
                      </a:lnTo>
                      <a:lnTo>
                        <a:pt x="47" y="11"/>
                      </a:lnTo>
                      <a:lnTo>
                        <a:pt x="43" y="7"/>
                      </a:lnTo>
                      <a:lnTo>
                        <a:pt x="38" y="11"/>
                      </a:lnTo>
                      <a:lnTo>
                        <a:pt x="34" y="13"/>
                      </a:lnTo>
                      <a:lnTo>
                        <a:pt x="34" y="16"/>
                      </a:lnTo>
                      <a:lnTo>
                        <a:pt x="27" y="17"/>
                      </a:lnTo>
                      <a:lnTo>
                        <a:pt x="22" y="18"/>
                      </a:lnTo>
                      <a:lnTo>
                        <a:pt x="17" y="18"/>
                      </a:lnTo>
                      <a:lnTo>
                        <a:pt x="7" y="11"/>
                      </a:lnTo>
                      <a:lnTo>
                        <a:pt x="7" y="14"/>
                      </a:lnTo>
                      <a:lnTo>
                        <a:pt x="8" y="17"/>
                      </a:lnTo>
                      <a:lnTo>
                        <a:pt x="7" y="20"/>
                      </a:lnTo>
                      <a:lnTo>
                        <a:pt x="1" y="20"/>
                      </a:lnTo>
                      <a:lnTo>
                        <a:pt x="1" y="21"/>
                      </a:lnTo>
                      <a:lnTo>
                        <a:pt x="3" y="25"/>
                      </a:lnTo>
                      <a:lnTo>
                        <a:pt x="2" y="29"/>
                      </a:lnTo>
                      <a:lnTo>
                        <a:pt x="2" y="32"/>
                      </a:lnTo>
                      <a:lnTo>
                        <a:pt x="3" y="35"/>
                      </a:lnTo>
                      <a:lnTo>
                        <a:pt x="1" y="38"/>
                      </a:lnTo>
                      <a:lnTo>
                        <a:pt x="0" y="38"/>
                      </a:lnTo>
                      <a:lnTo>
                        <a:pt x="4" y="44"/>
                      </a:lnTo>
                      <a:lnTo>
                        <a:pt x="5" y="49"/>
                      </a:lnTo>
                      <a:lnTo>
                        <a:pt x="7" y="50"/>
                      </a:lnTo>
                      <a:lnTo>
                        <a:pt x="13" y="56"/>
                      </a:lnTo>
                      <a:lnTo>
                        <a:pt x="16" y="58"/>
                      </a:lnTo>
                      <a:lnTo>
                        <a:pt x="18" y="60"/>
                      </a:lnTo>
                      <a:lnTo>
                        <a:pt x="25" y="62"/>
                      </a:lnTo>
                      <a:lnTo>
                        <a:pt x="31" y="63"/>
                      </a:lnTo>
                      <a:lnTo>
                        <a:pt x="33" y="60"/>
                      </a:lnTo>
                      <a:lnTo>
                        <a:pt x="34" y="61"/>
                      </a:lnTo>
                      <a:lnTo>
                        <a:pt x="36" y="59"/>
                      </a:lnTo>
                      <a:lnTo>
                        <a:pt x="40" y="56"/>
                      </a:lnTo>
                      <a:lnTo>
                        <a:pt x="42" y="57"/>
                      </a:lnTo>
                      <a:lnTo>
                        <a:pt x="43" y="56"/>
                      </a:lnTo>
                      <a:lnTo>
                        <a:pt x="46" y="52"/>
                      </a:lnTo>
                      <a:lnTo>
                        <a:pt x="48" y="53"/>
                      </a:lnTo>
                      <a:lnTo>
                        <a:pt x="52" y="54"/>
                      </a:lnTo>
                      <a:lnTo>
                        <a:pt x="53" y="55"/>
                      </a:lnTo>
                      <a:lnTo>
                        <a:pt x="56" y="51"/>
                      </a:lnTo>
                      <a:lnTo>
                        <a:pt x="59" y="50"/>
                      </a:lnTo>
                      <a:lnTo>
                        <a:pt x="60" y="47"/>
                      </a:lnTo>
                      <a:lnTo>
                        <a:pt x="64" y="48"/>
                      </a:lnTo>
                      <a:lnTo>
                        <a:pt x="66" y="45"/>
                      </a:lnTo>
                      <a:lnTo>
                        <a:pt x="66" y="42"/>
                      </a:lnTo>
                      <a:lnTo>
                        <a:pt x="71" y="32"/>
                      </a:lnTo>
                      <a:lnTo>
                        <a:pt x="74" y="22"/>
                      </a:lnTo>
                      <a:lnTo>
                        <a:pt x="77" y="15"/>
                      </a:lnTo>
                      <a:lnTo>
                        <a:pt x="80" y="14"/>
                      </a:lnTo>
                      <a:lnTo>
                        <a:pt x="82" y="11"/>
                      </a:lnTo>
                      <a:lnTo>
                        <a:pt x="80" y="7"/>
                      </a:lnTo>
                      <a:lnTo>
                        <a:pt x="77" y="4"/>
                      </a:lnTo>
                      <a:lnTo>
                        <a:pt x="73" y="0"/>
                      </a:lnTo>
                      <a:lnTo>
                        <a:pt x="70" y="3"/>
                      </a:lnTo>
                      <a:lnTo>
                        <a:pt x="6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7" name="Freeform 654">
                  <a:extLst>
                    <a:ext uri="{FF2B5EF4-FFF2-40B4-BE49-F238E27FC236}">
                      <a16:creationId xmlns:a16="http://schemas.microsoft.com/office/drawing/2014/main" id="{D80B6FCD-4E9A-1B4C-8B53-C1F87B12FF8D}"/>
                    </a:ext>
                  </a:extLst>
                </p:cNvPr>
                <p:cNvSpPr>
                  <a:spLocks/>
                </p:cNvSpPr>
                <p:nvPr/>
              </p:nvSpPr>
              <p:spPr bwMode="auto">
                <a:xfrm>
                  <a:off x="3823" y="1885"/>
                  <a:ext cx="71" cy="36"/>
                </a:xfrm>
                <a:custGeom>
                  <a:avLst/>
                  <a:gdLst>
                    <a:gd name="T0" fmla="*/ 65 w 71"/>
                    <a:gd name="T1" fmla="*/ 1 h 36"/>
                    <a:gd name="T2" fmla="*/ 59 w 71"/>
                    <a:gd name="T3" fmla="*/ 0 h 36"/>
                    <a:gd name="T4" fmla="*/ 57 w 71"/>
                    <a:gd name="T5" fmla="*/ 1 h 36"/>
                    <a:gd name="T6" fmla="*/ 55 w 71"/>
                    <a:gd name="T7" fmla="*/ 0 h 36"/>
                    <a:gd name="T8" fmla="*/ 53 w 71"/>
                    <a:gd name="T9" fmla="*/ 0 h 36"/>
                    <a:gd name="T10" fmla="*/ 51 w 71"/>
                    <a:gd name="T11" fmla="*/ 2 h 36"/>
                    <a:gd name="T12" fmla="*/ 49 w 71"/>
                    <a:gd name="T13" fmla="*/ 1 h 36"/>
                    <a:gd name="T14" fmla="*/ 45 w 71"/>
                    <a:gd name="T15" fmla="*/ 1 h 36"/>
                    <a:gd name="T16" fmla="*/ 44 w 71"/>
                    <a:gd name="T17" fmla="*/ 1 h 36"/>
                    <a:gd name="T18" fmla="*/ 41 w 71"/>
                    <a:gd name="T19" fmla="*/ 1 h 36"/>
                    <a:gd name="T20" fmla="*/ 40 w 71"/>
                    <a:gd name="T21" fmla="*/ 5 h 36"/>
                    <a:gd name="T22" fmla="*/ 37 w 71"/>
                    <a:gd name="T23" fmla="*/ 5 h 36"/>
                    <a:gd name="T24" fmla="*/ 36 w 71"/>
                    <a:gd name="T25" fmla="*/ 4 h 36"/>
                    <a:gd name="T26" fmla="*/ 36 w 71"/>
                    <a:gd name="T27" fmla="*/ 5 h 36"/>
                    <a:gd name="T28" fmla="*/ 30 w 71"/>
                    <a:gd name="T29" fmla="*/ 4 h 36"/>
                    <a:gd name="T30" fmla="*/ 27 w 71"/>
                    <a:gd name="T31" fmla="*/ 7 h 36"/>
                    <a:gd name="T32" fmla="*/ 23 w 71"/>
                    <a:gd name="T33" fmla="*/ 7 h 36"/>
                    <a:gd name="T34" fmla="*/ 19 w 71"/>
                    <a:gd name="T35" fmla="*/ 12 h 36"/>
                    <a:gd name="T36" fmla="*/ 14 w 71"/>
                    <a:gd name="T37" fmla="*/ 13 h 36"/>
                    <a:gd name="T38" fmla="*/ 9 w 71"/>
                    <a:gd name="T39" fmla="*/ 15 h 36"/>
                    <a:gd name="T40" fmla="*/ 7 w 71"/>
                    <a:gd name="T41" fmla="*/ 14 h 36"/>
                    <a:gd name="T42" fmla="*/ 4 w 71"/>
                    <a:gd name="T43" fmla="*/ 14 h 36"/>
                    <a:gd name="T44" fmla="*/ 0 w 71"/>
                    <a:gd name="T45" fmla="*/ 17 h 36"/>
                    <a:gd name="T46" fmla="*/ 0 w 71"/>
                    <a:gd name="T47" fmla="*/ 16 h 36"/>
                    <a:gd name="T48" fmla="*/ 0 w 71"/>
                    <a:gd name="T49" fmla="*/ 22 h 36"/>
                    <a:gd name="T50" fmla="*/ 0 w 71"/>
                    <a:gd name="T51" fmla="*/ 29 h 36"/>
                    <a:gd name="T52" fmla="*/ 10 w 71"/>
                    <a:gd name="T53" fmla="*/ 36 h 36"/>
                    <a:gd name="T54" fmla="*/ 15 w 71"/>
                    <a:gd name="T55" fmla="*/ 36 h 36"/>
                    <a:gd name="T56" fmla="*/ 20 w 71"/>
                    <a:gd name="T57" fmla="*/ 35 h 36"/>
                    <a:gd name="T58" fmla="*/ 27 w 71"/>
                    <a:gd name="T59" fmla="*/ 34 h 36"/>
                    <a:gd name="T60" fmla="*/ 27 w 71"/>
                    <a:gd name="T61" fmla="*/ 31 h 36"/>
                    <a:gd name="T62" fmla="*/ 31 w 71"/>
                    <a:gd name="T63" fmla="*/ 29 h 36"/>
                    <a:gd name="T64" fmla="*/ 36 w 71"/>
                    <a:gd name="T65" fmla="*/ 25 h 36"/>
                    <a:gd name="T66" fmla="*/ 40 w 71"/>
                    <a:gd name="T67" fmla="*/ 29 h 36"/>
                    <a:gd name="T68" fmla="*/ 41 w 71"/>
                    <a:gd name="T69" fmla="*/ 26 h 36"/>
                    <a:gd name="T70" fmla="*/ 43 w 71"/>
                    <a:gd name="T71" fmla="*/ 24 h 36"/>
                    <a:gd name="T72" fmla="*/ 45 w 71"/>
                    <a:gd name="T73" fmla="*/ 19 h 36"/>
                    <a:gd name="T74" fmla="*/ 50 w 71"/>
                    <a:gd name="T75" fmla="*/ 18 h 36"/>
                    <a:gd name="T76" fmla="*/ 53 w 71"/>
                    <a:gd name="T77" fmla="*/ 20 h 36"/>
                    <a:gd name="T78" fmla="*/ 59 w 71"/>
                    <a:gd name="T79" fmla="*/ 19 h 36"/>
                    <a:gd name="T80" fmla="*/ 63 w 71"/>
                    <a:gd name="T81" fmla="*/ 21 h 36"/>
                    <a:gd name="T82" fmla="*/ 67 w 71"/>
                    <a:gd name="T83" fmla="*/ 18 h 36"/>
                    <a:gd name="T84" fmla="*/ 68 w 71"/>
                    <a:gd name="T85" fmla="*/ 12 h 36"/>
                    <a:gd name="T86" fmla="*/ 71 w 71"/>
                    <a:gd name="T87" fmla="*/ 5 h 36"/>
                    <a:gd name="T88" fmla="*/ 70 w 71"/>
                    <a:gd name="T89" fmla="*/ 5 h 36"/>
                    <a:gd name="T90" fmla="*/ 65 w 71"/>
                    <a:gd name="T9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36">
                      <a:moveTo>
                        <a:pt x="65" y="1"/>
                      </a:moveTo>
                      <a:lnTo>
                        <a:pt x="59" y="0"/>
                      </a:lnTo>
                      <a:lnTo>
                        <a:pt x="57" y="1"/>
                      </a:lnTo>
                      <a:lnTo>
                        <a:pt x="55" y="0"/>
                      </a:lnTo>
                      <a:lnTo>
                        <a:pt x="53" y="0"/>
                      </a:lnTo>
                      <a:lnTo>
                        <a:pt x="51" y="2"/>
                      </a:lnTo>
                      <a:lnTo>
                        <a:pt x="49" y="1"/>
                      </a:lnTo>
                      <a:lnTo>
                        <a:pt x="45" y="1"/>
                      </a:lnTo>
                      <a:lnTo>
                        <a:pt x="44" y="1"/>
                      </a:lnTo>
                      <a:lnTo>
                        <a:pt x="41" y="1"/>
                      </a:lnTo>
                      <a:lnTo>
                        <a:pt x="40" y="5"/>
                      </a:lnTo>
                      <a:lnTo>
                        <a:pt x="37" y="5"/>
                      </a:lnTo>
                      <a:lnTo>
                        <a:pt x="36" y="4"/>
                      </a:lnTo>
                      <a:lnTo>
                        <a:pt x="36" y="5"/>
                      </a:lnTo>
                      <a:lnTo>
                        <a:pt x="30" y="4"/>
                      </a:lnTo>
                      <a:lnTo>
                        <a:pt x="27" y="7"/>
                      </a:lnTo>
                      <a:lnTo>
                        <a:pt x="23" y="7"/>
                      </a:lnTo>
                      <a:lnTo>
                        <a:pt x="19" y="12"/>
                      </a:lnTo>
                      <a:lnTo>
                        <a:pt x="14" y="13"/>
                      </a:lnTo>
                      <a:lnTo>
                        <a:pt x="9" y="15"/>
                      </a:lnTo>
                      <a:lnTo>
                        <a:pt x="7" y="14"/>
                      </a:lnTo>
                      <a:lnTo>
                        <a:pt x="4" y="14"/>
                      </a:lnTo>
                      <a:lnTo>
                        <a:pt x="0" y="17"/>
                      </a:lnTo>
                      <a:lnTo>
                        <a:pt x="0" y="16"/>
                      </a:lnTo>
                      <a:lnTo>
                        <a:pt x="0" y="22"/>
                      </a:lnTo>
                      <a:lnTo>
                        <a:pt x="0" y="29"/>
                      </a:lnTo>
                      <a:lnTo>
                        <a:pt x="10" y="36"/>
                      </a:lnTo>
                      <a:lnTo>
                        <a:pt x="15" y="36"/>
                      </a:lnTo>
                      <a:lnTo>
                        <a:pt x="20" y="35"/>
                      </a:lnTo>
                      <a:lnTo>
                        <a:pt x="27" y="34"/>
                      </a:lnTo>
                      <a:lnTo>
                        <a:pt x="27" y="31"/>
                      </a:lnTo>
                      <a:lnTo>
                        <a:pt x="31" y="29"/>
                      </a:lnTo>
                      <a:lnTo>
                        <a:pt x="36" y="25"/>
                      </a:lnTo>
                      <a:lnTo>
                        <a:pt x="40" y="29"/>
                      </a:lnTo>
                      <a:lnTo>
                        <a:pt x="41" y="26"/>
                      </a:lnTo>
                      <a:lnTo>
                        <a:pt x="43" y="24"/>
                      </a:lnTo>
                      <a:lnTo>
                        <a:pt x="45" y="19"/>
                      </a:lnTo>
                      <a:lnTo>
                        <a:pt x="50" y="18"/>
                      </a:lnTo>
                      <a:lnTo>
                        <a:pt x="53" y="20"/>
                      </a:lnTo>
                      <a:lnTo>
                        <a:pt x="59" y="19"/>
                      </a:lnTo>
                      <a:lnTo>
                        <a:pt x="63" y="21"/>
                      </a:lnTo>
                      <a:lnTo>
                        <a:pt x="67" y="18"/>
                      </a:lnTo>
                      <a:lnTo>
                        <a:pt x="68" y="12"/>
                      </a:lnTo>
                      <a:lnTo>
                        <a:pt x="71" y="5"/>
                      </a:lnTo>
                      <a:lnTo>
                        <a:pt x="70" y="5"/>
                      </a:lnTo>
                      <a:lnTo>
                        <a:pt x="6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8" name="Freeform 655">
                  <a:extLst>
                    <a:ext uri="{FF2B5EF4-FFF2-40B4-BE49-F238E27FC236}">
                      <a16:creationId xmlns:a16="http://schemas.microsoft.com/office/drawing/2014/main" id="{18AADB12-2299-DB4E-BA5E-017365A61247}"/>
                    </a:ext>
                  </a:extLst>
                </p:cNvPr>
                <p:cNvSpPr>
                  <a:spLocks/>
                </p:cNvSpPr>
                <p:nvPr/>
              </p:nvSpPr>
              <p:spPr bwMode="auto">
                <a:xfrm>
                  <a:off x="3900" y="1994"/>
                  <a:ext cx="82" cy="62"/>
                </a:xfrm>
                <a:custGeom>
                  <a:avLst/>
                  <a:gdLst>
                    <a:gd name="T0" fmla="*/ 75 w 82"/>
                    <a:gd name="T1" fmla="*/ 3 h 62"/>
                    <a:gd name="T2" fmla="*/ 70 w 82"/>
                    <a:gd name="T3" fmla="*/ 3 h 62"/>
                    <a:gd name="T4" fmla="*/ 61 w 82"/>
                    <a:gd name="T5" fmla="*/ 0 h 62"/>
                    <a:gd name="T6" fmla="*/ 49 w 82"/>
                    <a:gd name="T7" fmla="*/ 6 h 62"/>
                    <a:gd name="T8" fmla="*/ 44 w 82"/>
                    <a:gd name="T9" fmla="*/ 9 h 62"/>
                    <a:gd name="T10" fmla="*/ 37 w 82"/>
                    <a:gd name="T11" fmla="*/ 10 h 62"/>
                    <a:gd name="T12" fmla="*/ 32 w 82"/>
                    <a:gd name="T13" fmla="*/ 9 h 62"/>
                    <a:gd name="T14" fmla="*/ 27 w 82"/>
                    <a:gd name="T15" fmla="*/ 9 h 62"/>
                    <a:gd name="T16" fmla="*/ 18 w 82"/>
                    <a:gd name="T17" fmla="*/ 9 h 62"/>
                    <a:gd name="T18" fmla="*/ 15 w 82"/>
                    <a:gd name="T19" fmla="*/ 8 h 62"/>
                    <a:gd name="T20" fmla="*/ 8 w 82"/>
                    <a:gd name="T21" fmla="*/ 10 h 62"/>
                    <a:gd name="T22" fmla="*/ 7 w 82"/>
                    <a:gd name="T23" fmla="*/ 5 h 62"/>
                    <a:gd name="T24" fmla="*/ 6 w 82"/>
                    <a:gd name="T25" fmla="*/ 1 h 62"/>
                    <a:gd name="T26" fmla="*/ 2 w 82"/>
                    <a:gd name="T27" fmla="*/ 3 h 62"/>
                    <a:gd name="T28" fmla="*/ 2 w 82"/>
                    <a:gd name="T29" fmla="*/ 13 h 62"/>
                    <a:gd name="T30" fmla="*/ 8 w 82"/>
                    <a:gd name="T31" fmla="*/ 23 h 62"/>
                    <a:gd name="T32" fmla="*/ 2 w 82"/>
                    <a:gd name="T33" fmla="*/ 31 h 62"/>
                    <a:gd name="T34" fmla="*/ 4 w 82"/>
                    <a:gd name="T35" fmla="*/ 37 h 62"/>
                    <a:gd name="T36" fmla="*/ 3 w 82"/>
                    <a:gd name="T37" fmla="*/ 40 h 62"/>
                    <a:gd name="T38" fmla="*/ 13 w 82"/>
                    <a:gd name="T39" fmla="*/ 54 h 62"/>
                    <a:gd name="T40" fmla="*/ 13 w 82"/>
                    <a:gd name="T41" fmla="*/ 61 h 62"/>
                    <a:gd name="T42" fmla="*/ 15 w 82"/>
                    <a:gd name="T43" fmla="*/ 62 h 62"/>
                    <a:gd name="T44" fmla="*/ 23 w 82"/>
                    <a:gd name="T45" fmla="*/ 61 h 62"/>
                    <a:gd name="T46" fmla="*/ 29 w 82"/>
                    <a:gd name="T47" fmla="*/ 59 h 62"/>
                    <a:gd name="T48" fmla="*/ 34 w 82"/>
                    <a:gd name="T49" fmla="*/ 62 h 62"/>
                    <a:gd name="T50" fmla="*/ 38 w 82"/>
                    <a:gd name="T51" fmla="*/ 61 h 62"/>
                    <a:gd name="T52" fmla="*/ 43 w 82"/>
                    <a:gd name="T53" fmla="*/ 62 h 62"/>
                    <a:gd name="T54" fmla="*/ 51 w 82"/>
                    <a:gd name="T55" fmla="*/ 61 h 62"/>
                    <a:gd name="T56" fmla="*/ 52 w 82"/>
                    <a:gd name="T57" fmla="*/ 56 h 62"/>
                    <a:gd name="T58" fmla="*/ 56 w 82"/>
                    <a:gd name="T59" fmla="*/ 49 h 62"/>
                    <a:gd name="T60" fmla="*/ 58 w 82"/>
                    <a:gd name="T61" fmla="*/ 49 h 62"/>
                    <a:gd name="T62" fmla="*/ 62 w 82"/>
                    <a:gd name="T63" fmla="*/ 46 h 62"/>
                    <a:gd name="T64" fmla="*/ 68 w 82"/>
                    <a:gd name="T65" fmla="*/ 44 h 62"/>
                    <a:gd name="T66" fmla="*/ 74 w 82"/>
                    <a:gd name="T67" fmla="*/ 45 h 62"/>
                    <a:gd name="T68" fmla="*/ 77 w 82"/>
                    <a:gd name="T69" fmla="*/ 46 h 62"/>
                    <a:gd name="T70" fmla="*/ 72 w 82"/>
                    <a:gd name="T71" fmla="*/ 37 h 62"/>
                    <a:gd name="T72" fmla="*/ 69 w 82"/>
                    <a:gd name="T73" fmla="*/ 35 h 62"/>
                    <a:gd name="T74" fmla="*/ 74 w 82"/>
                    <a:gd name="T75" fmla="*/ 28 h 62"/>
                    <a:gd name="T76" fmla="*/ 77 w 82"/>
                    <a:gd name="T77" fmla="*/ 16 h 62"/>
                    <a:gd name="T78" fmla="*/ 82 w 82"/>
                    <a:gd name="T79" fmla="*/ 15 h 62"/>
                    <a:gd name="T80" fmla="*/ 82 w 82"/>
                    <a:gd name="T81" fmla="*/ 7 h 62"/>
                    <a:gd name="T82" fmla="*/ 78 w 82"/>
                    <a:gd name="T83"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62">
                      <a:moveTo>
                        <a:pt x="78" y="6"/>
                      </a:moveTo>
                      <a:lnTo>
                        <a:pt x="75" y="3"/>
                      </a:lnTo>
                      <a:lnTo>
                        <a:pt x="72" y="5"/>
                      </a:lnTo>
                      <a:lnTo>
                        <a:pt x="70" y="3"/>
                      </a:lnTo>
                      <a:lnTo>
                        <a:pt x="65" y="0"/>
                      </a:lnTo>
                      <a:lnTo>
                        <a:pt x="61" y="0"/>
                      </a:lnTo>
                      <a:lnTo>
                        <a:pt x="58" y="1"/>
                      </a:lnTo>
                      <a:lnTo>
                        <a:pt x="49" y="6"/>
                      </a:lnTo>
                      <a:lnTo>
                        <a:pt x="48" y="8"/>
                      </a:lnTo>
                      <a:lnTo>
                        <a:pt x="44" y="9"/>
                      </a:lnTo>
                      <a:lnTo>
                        <a:pt x="43" y="11"/>
                      </a:lnTo>
                      <a:lnTo>
                        <a:pt x="37" y="10"/>
                      </a:lnTo>
                      <a:lnTo>
                        <a:pt x="35" y="10"/>
                      </a:lnTo>
                      <a:lnTo>
                        <a:pt x="32" y="9"/>
                      </a:lnTo>
                      <a:lnTo>
                        <a:pt x="30" y="10"/>
                      </a:lnTo>
                      <a:lnTo>
                        <a:pt x="27" y="9"/>
                      </a:lnTo>
                      <a:lnTo>
                        <a:pt x="23" y="11"/>
                      </a:lnTo>
                      <a:lnTo>
                        <a:pt x="18" y="9"/>
                      </a:lnTo>
                      <a:lnTo>
                        <a:pt x="16" y="9"/>
                      </a:lnTo>
                      <a:lnTo>
                        <a:pt x="15" y="8"/>
                      </a:lnTo>
                      <a:lnTo>
                        <a:pt x="11" y="7"/>
                      </a:lnTo>
                      <a:lnTo>
                        <a:pt x="8" y="10"/>
                      </a:lnTo>
                      <a:lnTo>
                        <a:pt x="6" y="7"/>
                      </a:lnTo>
                      <a:lnTo>
                        <a:pt x="7" y="5"/>
                      </a:lnTo>
                      <a:lnTo>
                        <a:pt x="8" y="3"/>
                      </a:lnTo>
                      <a:lnTo>
                        <a:pt x="6" y="1"/>
                      </a:lnTo>
                      <a:lnTo>
                        <a:pt x="2" y="0"/>
                      </a:lnTo>
                      <a:lnTo>
                        <a:pt x="2" y="3"/>
                      </a:lnTo>
                      <a:lnTo>
                        <a:pt x="0" y="6"/>
                      </a:lnTo>
                      <a:lnTo>
                        <a:pt x="2" y="13"/>
                      </a:lnTo>
                      <a:lnTo>
                        <a:pt x="6" y="18"/>
                      </a:lnTo>
                      <a:lnTo>
                        <a:pt x="8" y="23"/>
                      </a:lnTo>
                      <a:lnTo>
                        <a:pt x="7" y="26"/>
                      </a:lnTo>
                      <a:lnTo>
                        <a:pt x="2" y="31"/>
                      </a:lnTo>
                      <a:lnTo>
                        <a:pt x="2" y="34"/>
                      </a:lnTo>
                      <a:lnTo>
                        <a:pt x="4" y="37"/>
                      </a:lnTo>
                      <a:lnTo>
                        <a:pt x="3" y="40"/>
                      </a:lnTo>
                      <a:lnTo>
                        <a:pt x="3" y="40"/>
                      </a:lnTo>
                      <a:lnTo>
                        <a:pt x="9" y="46"/>
                      </a:lnTo>
                      <a:lnTo>
                        <a:pt x="13" y="54"/>
                      </a:lnTo>
                      <a:lnTo>
                        <a:pt x="13" y="58"/>
                      </a:lnTo>
                      <a:lnTo>
                        <a:pt x="13" y="61"/>
                      </a:lnTo>
                      <a:lnTo>
                        <a:pt x="13" y="61"/>
                      </a:lnTo>
                      <a:lnTo>
                        <a:pt x="15" y="62"/>
                      </a:lnTo>
                      <a:lnTo>
                        <a:pt x="20" y="62"/>
                      </a:lnTo>
                      <a:lnTo>
                        <a:pt x="23" y="61"/>
                      </a:lnTo>
                      <a:lnTo>
                        <a:pt x="26" y="58"/>
                      </a:lnTo>
                      <a:lnTo>
                        <a:pt x="29" y="59"/>
                      </a:lnTo>
                      <a:lnTo>
                        <a:pt x="33" y="59"/>
                      </a:lnTo>
                      <a:lnTo>
                        <a:pt x="34" y="62"/>
                      </a:lnTo>
                      <a:lnTo>
                        <a:pt x="36" y="62"/>
                      </a:lnTo>
                      <a:lnTo>
                        <a:pt x="38" y="61"/>
                      </a:lnTo>
                      <a:lnTo>
                        <a:pt x="40" y="61"/>
                      </a:lnTo>
                      <a:lnTo>
                        <a:pt x="43" y="62"/>
                      </a:lnTo>
                      <a:lnTo>
                        <a:pt x="46" y="61"/>
                      </a:lnTo>
                      <a:lnTo>
                        <a:pt x="51" y="61"/>
                      </a:lnTo>
                      <a:lnTo>
                        <a:pt x="54" y="59"/>
                      </a:lnTo>
                      <a:lnTo>
                        <a:pt x="52" y="56"/>
                      </a:lnTo>
                      <a:lnTo>
                        <a:pt x="53" y="52"/>
                      </a:lnTo>
                      <a:lnTo>
                        <a:pt x="56" y="49"/>
                      </a:lnTo>
                      <a:lnTo>
                        <a:pt x="58" y="49"/>
                      </a:lnTo>
                      <a:lnTo>
                        <a:pt x="58" y="49"/>
                      </a:lnTo>
                      <a:lnTo>
                        <a:pt x="60" y="46"/>
                      </a:lnTo>
                      <a:lnTo>
                        <a:pt x="62" y="46"/>
                      </a:lnTo>
                      <a:lnTo>
                        <a:pt x="64" y="44"/>
                      </a:lnTo>
                      <a:lnTo>
                        <a:pt x="68" y="44"/>
                      </a:lnTo>
                      <a:lnTo>
                        <a:pt x="72" y="47"/>
                      </a:lnTo>
                      <a:lnTo>
                        <a:pt x="74" y="45"/>
                      </a:lnTo>
                      <a:lnTo>
                        <a:pt x="77" y="46"/>
                      </a:lnTo>
                      <a:lnTo>
                        <a:pt x="77" y="46"/>
                      </a:lnTo>
                      <a:lnTo>
                        <a:pt x="75" y="42"/>
                      </a:lnTo>
                      <a:lnTo>
                        <a:pt x="72" y="37"/>
                      </a:lnTo>
                      <a:lnTo>
                        <a:pt x="70" y="37"/>
                      </a:lnTo>
                      <a:lnTo>
                        <a:pt x="69" y="35"/>
                      </a:lnTo>
                      <a:lnTo>
                        <a:pt x="73" y="31"/>
                      </a:lnTo>
                      <a:lnTo>
                        <a:pt x="74" y="28"/>
                      </a:lnTo>
                      <a:lnTo>
                        <a:pt x="73" y="20"/>
                      </a:lnTo>
                      <a:lnTo>
                        <a:pt x="77" y="16"/>
                      </a:lnTo>
                      <a:lnTo>
                        <a:pt x="80" y="16"/>
                      </a:lnTo>
                      <a:lnTo>
                        <a:pt x="82" y="15"/>
                      </a:lnTo>
                      <a:lnTo>
                        <a:pt x="82" y="8"/>
                      </a:lnTo>
                      <a:lnTo>
                        <a:pt x="82" y="7"/>
                      </a:lnTo>
                      <a:lnTo>
                        <a:pt x="79" y="7"/>
                      </a:lnTo>
                      <a:lnTo>
                        <a:pt x="7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9" name="Freeform 656">
                  <a:extLst>
                    <a:ext uri="{FF2B5EF4-FFF2-40B4-BE49-F238E27FC236}">
                      <a16:creationId xmlns:a16="http://schemas.microsoft.com/office/drawing/2014/main" id="{AA2CF8B6-A30E-5647-A2B7-B7AC6E97E895}"/>
                    </a:ext>
                  </a:extLst>
                </p:cNvPr>
                <p:cNvSpPr>
                  <a:spLocks/>
                </p:cNvSpPr>
                <p:nvPr/>
              </p:nvSpPr>
              <p:spPr bwMode="auto">
                <a:xfrm>
                  <a:off x="3878" y="2034"/>
                  <a:ext cx="35" cy="35"/>
                </a:xfrm>
                <a:custGeom>
                  <a:avLst/>
                  <a:gdLst>
                    <a:gd name="T0" fmla="*/ 19 w 35"/>
                    <a:gd name="T1" fmla="*/ 2 h 35"/>
                    <a:gd name="T2" fmla="*/ 16 w 35"/>
                    <a:gd name="T3" fmla="*/ 1 h 35"/>
                    <a:gd name="T4" fmla="*/ 10 w 35"/>
                    <a:gd name="T5" fmla="*/ 3 h 35"/>
                    <a:gd name="T6" fmla="*/ 8 w 35"/>
                    <a:gd name="T7" fmla="*/ 5 h 35"/>
                    <a:gd name="T8" fmla="*/ 6 w 35"/>
                    <a:gd name="T9" fmla="*/ 6 h 35"/>
                    <a:gd name="T10" fmla="*/ 2 w 35"/>
                    <a:gd name="T11" fmla="*/ 8 h 35"/>
                    <a:gd name="T12" fmla="*/ 3 w 35"/>
                    <a:gd name="T13" fmla="*/ 11 h 35"/>
                    <a:gd name="T14" fmla="*/ 1 w 35"/>
                    <a:gd name="T15" fmla="*/ 12 h 35"/>
                    <a:gd name="T16" fmla="*/ 1 w 35"/>
                    <a:gd name="T17" fmla="*/ 12 h 35"/>
                    <a:gd name="T18" fmla="*/ 0 w 35"/>
                    <a:gd name="T19" fmla="*/ 18 h 35"/>
                    <a:gd name="T20" fmla="*/ 1 w 35"/>
                    <a:gd name="T21" fmla="*/ 24 h 35"/>
                    <a:gd name="T22" fmla="*/ 4 w 35"/>
                    <a:gd name="T23" fmla="*/ 28 h 35"/>
                    <a:gd name="T24" fmla="*/ 5 w 35"/>
                    <a:gd name="T25" fmla="*/ 32 h 35"/>
                    <a:gd name="T26" fmla="*/ 8 w 35"/>
                    <a:gd name="T27" fmla="*/ 35 h 35"/>
                    <a:gd name="T28" fmla="*/ 8 w 35"/>
                    <a:gd name="T29" fmla="*/ 35 h 35"/>
                    <a:gd name="T30" fmla="*/ 14 w 35"/>
                    <a:gd name="T31" fmla="*/ 31 h 35"/>
                    <a:gd name="T32" fmla="*/ 17 w 35"/>
                    <a:gd name="T33" fmla="*/ 29 h 35"/>
                    <a:gd name="T34" fmla="*/ 18 w 35"/>
                    <a:gd name="T35" fmla="*/ 28 h 35"/>
                    <a:gd name="T36" fmla="*/ 21 w 35"/>
                    <a:gd name="T37" fmla="*/ 25 h 35"/>
                    <a:gd name="T38" fmla="*/ 28 w 35"/>
                    <a:gd name="T39" fmla="*/ 26 h 35"/>
                    <a:gd name="T40" fmla="*/ 31 w 35"/>
                    <a:gd name="T41" fmla="*/ 24 h 35"/>
                    <a:gd name="T42" fmla="*/ 34 w 35"/>
                    <a:gd name="T43" fmla="*/ 23 h 35"/>
                    <a:gd name="T44" fmla="*/ 35 w 35"/>
                    <a:gd name="T45" fmla="*/ 21 h 35"/>
                    <a:gd name="T46" fmla="*/ 35 w 35"/>
                    <a:gd name="T47" fmla="*/ 18 h 35"/>
                    <a:gd name="T48" fmla="*/ 35 w 35"/>
                    <a:gd name="T49" fmla="*/ 14 h 35"/>
                    <a:gd name="T50" fmla="*/ 31 w 35"/>
                    <a:gd name="T51" fmla="*/ 6 h 35"/>
                    <a:gd name="T52" fmla="*/ 25 w 35"/>
                    <a:gd name="T53" fmla="*/ 0 h 35"/>
                    <a:gd name="T54" fmla="*/ 23 w 35"/>
                    <a:gd name="T55" fmla="*/ 0 h 35"/>
                    <a:gd name="T56" fmla="*/ 19 w 35"/>
                    <a:gd name="T5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9" y="2"/>
                      </a:moveTo>
                      <a:lnTo>
                        <a:pt x="16" y="1"/>
                      </a:lnTo>
                      <a:lnTo>
                        <a:pt x="10" y="3"/>
                      </a:lnTo>
                      <a:lnTo>
                        <a:pt x="8" y="5"/>
                      </a:lnTo>
                      <a:lnTo>
                        <a:pt x="6" y="6"/>
                      </a:lnTo>
                      <a:lnTo>
                        <a:pt x="2" y="8"/>
                      </a:lnTo>
                      <a:lnTo>
                        <a:pt x="3" y="11"/>
                      </a:lnTo>
                      <a:lnTo>
                        <a:pt x="1" y="12"/>
                      </a:lnTo>
                      <a:lnTo>
                        <a:pt x="1" y="12"/>
                      </a:lnTo>
                      <a:lnTo>
                        <a:pt x="0" y="18"/>
                      </a:lnTo>
                      <a:lnTo>
                        <a:pt x="1" y="24"/>
                      </a:lnTo>
                      <a:lnTo>
                        <a:pt x="4" y="28"/>
                      </a:lnTo>
                      <a:lnTo>
                        <a:pt x="5" y="32"/>
                      </a:lnTo>
                      <a:lnTo>
                        <a:pt x="8" y="35"/>
                      </a:lnTo>
                      <a:lnTo>
                        <a:pt x="8" y="35"/>
                      </a:lnTo>
                      <a:lnTo>
                        <a:pt x="14" y="31"/>
                      </a:lnTo>
                      <a:lnTo>
                        <a:pt x="17" y="29"/>
                      </a:lnTo>
                      <a:lnTo>
                        <a:pt x="18" y="28"/>
                      </a:lnTo>
                      <a:lnTo>
                        <a:pt x="21" y="25"/>
                      </a:lnTo>
                      <a:lnTo>
                        <a:pt x="28" y="26"/>
                      </a:lnTo>
                      <a:lnTo>
                        <a:pt x="31" y="24"/>
                      </a:lnTo>
                      <a:lnTo>
                        <a:pt x="34" y="23"/>
                      </a:lnTo>
                      <a:lnTo>
                        <a:pt x="35" y="21"/>
                      </a:lnTo>
                      <a:lnTo>
                        <a:pt x="35" y="18"/>
                      </a:lnTo>
                      <a:lnTo>
                        <a:pt x="35" y="14"/>
                      </a:lnTo>
                      <a:lnTo>
                        <a:pt x="31" y="6"/>
                      </a:lnTo>
                      <a:lnTo>
                        <a:pt x="25" y="0"/>
                      </a:lnTo>
                      <a:lnTo>
                        <a:pt x="23" y="0"/>
                      </a:lnTo>
                      <a:lnTo>
                        <a:pt x="1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0" name="Freeform 657">
                  <a:extLst>
                    <a:ext uri="{FF2B5EF4-FFF2-40B4-BE49-F238E27FC236}">
                      <a16:creationId xmlns:a16="http://schemas.microsoft.com/office/drawing/2014/main" id="{7C680B45-E573-864A-BC2B-C6A27DB3F1F8}"/>
                    </a:ext>
                  </a:extLst>
                </p:cNvPr>
                <p:cNvSpPr>
                  <a:spLocks/>
                </p:cNvSpPr>
                <p:nvPr/>
              </p:nvSpPr>
              <p:spPr bwMode="auto">
                <a:xfrm>
                  <a:off x="3860" y="2029"/>
                  <a:ext cx="26" cy="62"/>
                </a:xfrm>
                <a:custGeom>
                  <a:avLst/>
                  <a:gdLst>
                    <a:gd name="T0" fmla="*/ 18 w 26"/>
                    <a:gd name="T1" fmla="*/ 56 h 62"/>
                    <a:gd name="T2" fmla="*/ 18 w 26"/>
                    <a:gd name="T3" fmla="*/ 52 h 62"/>
                    <a:gd name="T4" fmla="*/ 23 w 26"/>
                    <a:gd name="T5" fmla="*/ 50 h 62"/>
                    <a:gd name="T6" fmla="*/ 25 w 26"/>
                    <a:gd name="T7" fmla="*/ 44 h 62"/>
                    <a:gd name="T8" fmla="*/ 26 w 26"/>
                    <a:gd name="T9" fmla="*/ 40 h 62"/>
                    <a:gd name="T10" fmla="*/ 23 w 26"/>
                    <a:gd name="T11" fmla="*/ 37 h 62"/>
                    <a:gd name="T12" fmla="*/ 22 w 26"/>
                    <a:gd name="T13" fmla="*/ 33 h 62"/>
                    <a:gd name="T14" fmla="*/ 19 w 26"/>
                    <a:gd name="T15" fmla="*/ 29 h 62"/>
                    <a:gd name="T16" fmla="*/ 18 w 26"/>
                    <a:gd name="T17" fmla="*/ 23 h 62"/>
                    <a:gd name="T18" fmla="*/ 19 w 26"/>
                    <a:gd name="T19" fmla="*/ 17 h 62"/>
                    <a:gd name="T20" fmla="*/ 18 w 26"/>
                    <a:gd name="T21" fmla="*/ 16 h 62"/>
                    <a:gd name="T22" fmla="*/ 18 w 26"/>
                    <a:gd name="T23" fmla="*/ 10 h 62"/>
                    <a:gd name="T24" fmla="*/ 18 w 26"/>
                    <a:gd name="T25" fmla="*/ 8 h 62"/>
                    <a:gd name="T26" fmla="*/ 15 w 26"/>
                    <a:gd name="T27" fmla="*/ 5 h 62"/>
                    <a:gd name="T28" fmla="*/ 14 w 26"/>
                    <a:gd name="T29" fmla="*/ 5 h 62"/>
                    <a:gd name="T30" fmla="*/ 11 w 26"/>
                    <a:gd name="T31" fmla="*/ 1 h 62"/>
                    <a:gd name="T32" fmla="*/ 11 w 26"/>
                    <a:gd name="T33" fmla="*/ 0 h 62"/>
                    <a:gd name="T34" fmla="*/ 11 w 26"/>
                    <a:gd name="T35" fmla="*/ 0 h 62"/>
                    <a:gd name="T36" fmla="*/ 8 w 26"/>
                    <a:gd name="T37" fmla="*/ 4 h 62"/>
                    <a:gd name="T38" fmla="*/ 6 w 26"/>
                    <a:gd name="T39" fmla="*/ 1 h 62"/>
                    <a:gd name="T40" fmla="*/ 5 w 26"/>
                    <a:gd name="T41" fmla="*/ 1 h 62"/>
                    <a:gd name="T42" fmla="*/ 2 w 26"/>
                    <a:gd name="T43" fmla="*/ 5 h 62"/>
                    <a:gd name="T44" fmla="*/ 1 w 26"/>
                    <a:gd name="T45" fmla="*/ 10 h 62"/>
                    <a:gd name="T46" fmla="*/ 0 w 26"/>
                    <a:gd name="T47" fmla="*/ 16 h 62"/>
                    <a:gd name="T48" fmla="*/ 4 w 26"/>
                    <a:gd name="T49" fmla="*/ 19 h 62"/>
                    <a:gd name="T50" fmla="*/ 4 w 26"/>
                    <a:gd name="T51" fmla="*/ 21 h 62"/>
                    <a:gd name="T52" fmla="*/ 2 w 26"/>
                    <a:gd name="T53" fmla="*/ 22 h 62"/>
                    <a:gd name="T54" fmla="*/ 1 w 26"/>
                    <a:gd name="T55" fmla="*/ 30 h 62"/>
                    <a:gd name="T56" fmla="*/ 3 w 26"/>
                    <a:gd name="T57" fmla="*/ 35 h 62"/>
                    <a:gd name="T58" fmla="*/ 1 w 26"/>
                    <a:gd name="T59" fmla="*/ 38 h 62"/>
                    <a:gd name="T60" fmla="*/ 1 w 26"/>
                    <a:gd name="T61" fmla="*/ 43 h 62"/>
                    <a:gd name="T62" fmla="*/ 3 w 26"/>
                    <a:gd name="T63" fmla="*/ 46 h 62"/>
                    <a:gd name="T64" fmla="*/ 2 w 26"/>
                    <a:gd name="T65" fmla="*/ 50 h 62"/>
                    <a:gd name="T66" fmla="*/ 4 w 26"/>
                    <a:gd name="T67" fmla="*/ 51 h 62"/>
                    <a:gd name="T68" fmla="*/ 8 w 26"/>
                    <a:gd name="T69" fmla="*/ 52 h 62"/>
                    <a:gd name="T70" fmla="*/ 11 w 26"/>
                    <a:gd name="T71" fmla="*/ 60 h 62"/>
                    <a:gd name="T72" fmla="*/ 14 w 26"/>
                    <a:gd name="T73" fmla="*/ 62 h 62"/>
                    <a:gd name="T74" fmla="*/ 15 w 26"/>
                    <a:gd name="T75" fmla="*/ 61 h 62"/>
                    <a:gd name="T76" fmla="*/ 18 w 26"/>
                    <a:gd name="T77"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62">
                      <a:moveTo>
                        <a:pt x="18" y="56"/>
                      </a:moveTo>
                      <a:lnTo>
                        <a:pt x="18" y="52"/>
                      </a:lnTo>
                      <a:lnTo>
                        <a:pt x="23" y="50"/>
                      </a:lnTo>
                      <a:lnTo>
                        <a:pt x="25" y="44"/>
                      </a:lnTo>
                      <a:lnTo>
                        <a:pt x="26" y="40"/>
                      </a:lnTo>
                      <a:lnTo>
                        <a:pt x="23" y="37"/>
                      </a:lnTo>
                      <a:lnTo>
                        <a:pt x="22" y="33"/>
                      </a:lnTo>
                      <a:lnTo>
                        <a:pt x="19" y="29"/>
                      </a:lnTo>
                      <a:lnTo>
                        <a:pt x="18" y="23"/>
                      </a:lnTo>
                      <a:lnTo>
                        <a:pt x="19" y="17"/>
                      </a:lnTo>
                      <a:lnTo>
                        <a:pt x="18" y="16"/>
                      </a:lnTo>
                      <a:lnTo>
                        <a:pt x="18" y="10"/>
                      </a:lnTo>
                      <a:lnTo>
                        <a:pt x="18" y="8"/>
                      </a:lnTo>
                      <a:lnTo>
                        <a:pt x="15" y="5"/>
                      </a:lnTo>
                      <a:lnTo>
                        <a:pt x="14" y="5"/>
                      </a:lnTo>
                      <a:lnTo>
                        <a:pt x="11" y="1"/>
                      </a:lnTo>
                      <a:lnTo>
                        <a:pt x="11" y="0"/>
                      </a:lnTo>
                      <a:lnTo>
                        <a:pt x="11" y="0"/>
                      </a:lnTo>
                      <a:lnTo>
                        <a:pt x="8" y="4"/>
                      </a:lnTo>
                      <a:lnTo>
                        <a:pt x="6" y="1"/>
                      </a:lnTo>
                      <a:lnTo>
                        <a:pt x="5" y="1"/>
                      </a:lnTo>
                      <a:lnTo>
                        <a:pt x="2" y="5"/>
                      </a:lnTo>
                      <a:lnTo>
                        <a:pt x="1" y="10"/>
                      </a:lnTo>
                      <a:lnTo>
                        <a:pt x="0" y="16"/>
                      </a:lnTo>
                      <a:lnTo>
                        <a:pt x="4" y="19"/>
                      </a:lnTo>
                      <a:lnTo>
                        <a:pt x="4" y="21"/>
                      </a:lnTo>
                      <a:lnTo>
                        <a:pt x="2" y="22"/>
                      </a:lnTo>
                      <a:lnTo>
                        <a:pt x="1" y="30"/>
                      </a:lnTo>
                      <a:lnTo>
                        <a:pt x="3" y="35"/>
                      </a:lnTo>
                      <a:lnTo>
                        <a:pt x="1" y="38"/>
                      </a:lnTo>
                      <a:lnTo>
                        <a:pt x="1" y="43"/>
                      </a:lnTo>
                      <a:lnTo>
                        <a:pt x="3" y="46"/>
                      </a:lnTo>
                      <a:lnTo>
                        <a:pt x="2" y="50"/>
                      </a:lnTo>
                      <a:lnTo>
                        <a:pt x="4" y="51"/>
                      </a:lnTo>
                      <a:lnTo>
                        <a:pt x="8" y="52"/>
                      </a:lnTo>
                      <a:lnTo>
                        <a:pt x="11" y="60"/>
                      </a:lnTo>
                      <a:lnTo>
                        <a:pt x="14" y="62"/>
                      </a:lnTo>
                      <a:lnTo>
                        <a:pt x="15" y="61"/>
                      </a:lnTo>
                      <a:lnTo>
                        <a:pt x="18"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1" name="Freeform 658">
                  <a:extLst>
                    <a:ext uri="{FF2B5EF4-FFF2-40B4-BE49-F238E27FC236}">
                      <a16:creationId xmlns:a16="http://schemas.microsoft.com/office/drawing/2014/main" id="{0689F739-A96E-8D40-BA38-21C7E30C264D}"/>
                    </a:ext>
                  </a:extLst>
                </p:cNvPr>
                <p:cNvSpPr>
                  <a:spLocks/>
                </p:cNvSpPr>
                <p:nvPr/>
              </p:nvSpPr>
              <p:spPr bwMode="auto">
                <a:xfrm>
                  <a:off x="3850" y="1955"/>
                  <a:ext cx="58" cy="91"/>
                </a:xfrm>
                <a:custGeom>
                  <a:avLst/>
                  <a:gdLst>
                    <a:gd name="T0" fmla="*/ 12 w 58"/>
                    <a:gd name="T1" fmla="*/ 0 h 91"/>
                    <a:gd name="T2" fmla="*/ 8 w 58"/>
                    <a:gd name="T3" fmla="*/ 5 h 91"/>
                    <a:gd name="T4" fmla="*/ 2 w 58"/>
                    <a:gd name="T5" fmla="*/ 7 h 91"/>
                    <a:gd name="T6" fmla="*/ 0 w 58"/>
                    <a:gd name="T7" fmla="*/ 10 h 91"/>
                    <a:gd name="T8" fmla="*/ 4 w 58"/>
                    <a:gd name="T9" fmla="*/ 19 h 91"/>
                    <a:gd name="T10" fmla="*/ 7 w 58"/>
                    <a:gd name="T11" fmla="*/ 21 h 91"/>
                    <a:gd name="T12" fmla="*/ 6 w 58"/>
                    <a:gd name="T13" fmla="*/ 22 h 91"/>
                    <a:gd name="T14" fmla="*/ 4 w 58"/>
                    <a:gd name="T15" fmla="*/ 26 h 91"/>
                    <a:gd name="T16" fmla="*/ 6 w 58"/>
                    <a:gd name="T17" fmla="*/ 27 h 91"/>
                    <a:gd name="T18" fmla="*/ 7 w 58"/>
                    <a:gd name="T19" fmla="*/ 31 h 91"/>
                    <a:gd name="T20" fmla="*/ 4 w 58"/>
                    <a:gd name="T21" fmla="*/ 38 h 91"/>
                    <a:gd name="T22" fmla="*/ 11 w 58"/>
                    <a:gd name="T23" fmla="*/ 42 h 91"/>
                    <a:gd name="T24" fmla="*/ 11 w 58"/>
                    <a:gd name="T25" fmla="*/ 46 h 91"/>
                    <a:gd name="T26" fmla="*/ 7 w 58"/>
                    <a:gd name="T27" fmla="*/ 46 h 91"/>
                    <a:gd name="T28" fmla="*/ 11 w 58"/>
                    <a:gd name="T29" fmla="*/ 54 h 91"/>
                    <a:gd name="T30" fmla="*/ 12 w 58"/>
                    <a:gd name="T31" fmla="*/ 59 h 91"/>
                    <a:gd name="T32" fmla="*/ 14 w 58"/>
                    <a:gd name="T33" fmla="*/ 63 h 91"/>
                    <a:gd name="T34" fmla="*/ 19 w 58"/>
                    <a:gd name="T35" fmla="*/ 66 h 91"/>
                    <a:gd name="T36" fmla="*/ 23 w 58"/>
                    <a:gd name="T37" fmla="*/ 70 h 91"/>
                    <a:gd name="T38" fmla="*/ 21 w 58"/>
                    <a:gd name="T39" fmla="*/ 74 h 91"/>
                    <a:gd name="T40" fmla="*/ 24 w 58"/>
                    <a:gd name="T41" fmla="*/ 79 h 91"/>
                    <a:gd name="T42" fmla="*/ 28 w 58"/>
                    <a:gd name="T43" fmla="*/ 82 h 91"/>
                    <a:gd name="T44" fmla="*/ 28 w 58"/>
                    <a:gd name="T45" fmla="*/ 90 h 91"/>
                    <a:gd name="T46" fmla="*/ 31 w 58"/>
                    <a:gd name="T47" fmla="*/ 90 h 91"/>
                    <a:gd name="T48" fmla="*/ 34 w 58"/>
                    <a:gd name="T49" fmla="*/ 85 h 91"/>
                    <a:gd name="T50" fmla="*/ 38 w 58"/>
                    <a:gd name="T51" fmla="*/ 82 h 91"/>
                    <a:gd name="T52" fmla="*/ 47 w 58"/>
                    <a:gd name="T53" fmla="*/ 81 h 91"/>
                    <a:gd name="T54" fmla="*/ 53 w 58"/>
                    <a:gd name="T55" fmla="*/ 79 h 91"/>
                    <a:gd name="T56" fmla="*/ 54 w 58"/>
                    <a:gd name="T57" fmla="*/ 76 h 91"/>
                    <a:gd name="T58" fmla="*/ 52 w 58"/>
                    <a:gd name="T59" fmla="*/ 70 h 91"/>
                    <a:gd name="T60" fmla="*/ 58 w 58"/>
                    <a:gd name="T61" fmla="*/ 62 h 91"/>
                    <a:gd name="T62" fmla="*/ 52 w 58"/>
                    <a:gd name="T63" fmla="*/ 52 h 91"/>
                    <a:gd name="T64" fmla="*/ 52 w 58"/>
                    <a:gd name="T65" fmla="*/ 42 h 91"/>
                    <a:gd name="T66" fmla="*/ 51 w 58"/>
                    <a:gd name="T67" fmla="*/ 36 h 91"/>
                    <a:gd name="T68" fmla="*/ 53 w 58"/>
                    <a:gd name="T69" fmla="*/ 30 h 91"/>
                    <a:gd name="T70" fmla="*/ 45 w 58"/>
                    <a:gd name="T71" fmla="*/ 32 h 91"/>
                    <a:gd name="T72" fmla="*/ 41 w 58"/>
                    <a:gd name="T73" fmla="*/ 31 h 91"/>
                    <a:gd name="T74" fmla="*/ 35 w 58"/>
                    <a:gd name="T75" fmla="*/ 27 h 91"/>
                    <a:gd name="T76" fmla="*/ 35 w 58"/>
                    <a:gd name="T77" fmla="*/ 21 h 91"/>
                    <a:gd name="T78" fmla="*/ 28 w 58"/>
                    <a:gd name="T79" fmla="*/ 15 h 91"/>
                    <a:gd name="T80" fmla="*/ 23 w 58"/>
                    <a:gd name="T81" fmla="*/ 6 h 91"/>
                    <a:gd name="T82" fmla="*/ 19 w 58"/>
                    <a:gd name="T83" fmla="*/ 3 h 91"/>
                    <a:gd name="T84" fmla="*/ 14 w 58"/>
                    <a:gd name="T85"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91">
                      <a:moveTo>
                        <a:pt x="14" y="1"/>
                      </a:moveTo>
                      <a:lnTo>
                        <a:pt x="12" y="0"/>
                      </a:lnTo>
                      <a:lnTo>
                        <a:pt x="9" y="4"/>
                      </a:lnTo>
                      <a:lnTo>
                        <a:pt x="8" y="5"/>
                      </a:lnTo>
                      <a:lnTo>
                        <a:pt x="6" y="4"/>
                      </a:lnTo>
                      <a:lnTo>
                        <a:pt x="2" y="7"/>
                      </a:lnTo>
                      <a:lnTo>
                        <a:pt x="0" y="9"/>
                      </a:lnTo>
                      <a:lnTo>
                        <a:pt x="0" y="10"/>
                      </a:lnTo>
                      <a:lnTo>
                        <a:pt x="3" y="14"/>
                      </a:lnTo>
                      <a:lnTo>
                        <a:pt x="4" y="19"/>
                      </a:lnTo>
                      <a:lnTo>
                        <a:pt x="4" y="21"/>
                      </a:lnTo>
                      <a:lnTo>
                        <a:pt x="7" y="21"/>
                      </a:lnTo>
                      <a:lnTo>
                        <a:pt x="7" y="22"/>
                      </a:lnTo>
                      <a:lnTo>
                        <a:pt x="6" y="22"/>
                      </a:lnTo>
                      <a:lnTo>
                        <a:pt x="4" y="24"/>
                      </a:lnTo>
                      <a:lnTo>
                        <a:pt x="4" y="26"/>
                      </a:lnTo>
                      <a:lnTo>
                        <a:pt x="4" y="28"/>
                      </a:lnTo>
                      <a:lnTo>
                        <a:pt x="6" y="27"/>
                      </a:lnTo>
                      <a:lnTo>
                        <a:pt x="7" y="27"/>
                      </a:lnTo>
                      <a:lnTo>
                        <a:pt x="7" y="31"/>
                      </a:lnTo>
                      <a:lnTo>
                        <a:pt x="4" y="36"/>
                      </a:lnTo>
                      <a:lnTo>
                        <a:pt x="4" y="38"/>
                      </a:lnTo>
                      <a:lnTo>
                        <a:pt x="8" y="42"/>
                      </a:lnTo>
                      <a:lnTo>
                        <a:pt x="11" y="42"/>
                      </a:lnTo>
                      <a:lnTo>
                        <a:pt x="12" y="45"/>
                      </a:lnTo>
                      <a:lnTo>
                        <a:pt x="11" y="46"/>
                      </a:lnTo>
                      <a:lnTo>
                        <a:pt x="8" y="45"/>
                      </a:lnTo>
                      <a:lnTo>
                        <a:pt x="7" y="46"/>
                      </a:lnTo>
                      <a:lnTo>
                        <a:pt x="7" y="50"/>
                      </a:lnTo>
                      <a:lnTo>
                        <a:pt x="11" y="54"/>
                      </a:lnTo>
                      <a:lnTo>
                        <a:pt x="10" y="55"/>
                      </a:lnTo>
                      <a:lnTo>
                        <a:pt x="12" y="59"/>
                      </a:lnTo>
                      <a:lnTo>
                        <a:pt x="12" y="62"/>
                      </a:lnTo>
                      <a:lnTo>
                        <a:pt x="14" y="63"/>
                      </a:lnTo>
                      <a:lnTo>
                        <a:pt x="17" y="63"/>
                      </a:lnTo>
                      <a:lnTo>
                        <a:pt x="19" y="66"/>
                      </a:lnTo>
                      <a:lnTo>
                        <a:pt x="23" y="66"/>
                      </a:lnTo>
                      <a:lnTo>
                        <a:pt x="23" y="70"/>
                      </a:lnTo>
                      <a:lnTo>
                        <a:pt x="21" y="73"/>
                      </a:lnTo>
                      <a:lnTo>
                        <a:pt x="21" y="74"/>
                      </a:lnTo>
                      <a:lnTo>
                        <a:pt x="21" y="75"/>
                      </a:lnTo>
                      <a:lnTo>
                        <a:pt x="24" y="79"/>
                      </a:lnTo>
                      <a:lnTo>
                        <a:pt x="25" y="79"/>
                      </a:lnTo>
                      <a:lnTo>
                        <a:pt x="28" y="82"/>
                      </a:lnTo>
                      <a:lnTo>
                        <a:pt x="28" y="84"/>
                      </a:lnTo>
                      <a:lnTo>
                        <a:pt x="28" y="90"/>
                      </a:lnTo>
                      <a:lnTo>
                        <a:pt x="29" y="91"/>
                      </a:lnTo>
                      <a:lnTo>
                        <a:pt x="31" y="90"/>
                      </a:lnTo>
                      <a:lnTo>
                        <a:pt x="30" y="87"/>
                      </a:lnTo>
                      <a:lnTo>
                        <a:pt x="34" y="85"/>
                      </a:lnTo>
                      <a:lnTo>
                        <a:pt x="36" y="84"/>
                      </a:lnTo>
                      <a:lnTo>
                        <a:pt x="38" y="82"/>
                      </a:lnTo>
                      <a:lnTo>
                        <a:pt x="44" y="80"/>
                      </a:lnTo>
                      <a:lnTo>
                        <a:pt x="47" y="81"/>
                      </a:lnTo>
                      <a:lnTo>
                        <a:pt x="51" y="79"/>
                      </a:lnTo>
                      <a:lnTo>
                        <a:pt x="53" y="79"/>
                      </a:lnTo>
                      <a:lnTo>
                        <a:pt x="53" y="79"/>
                      </a:lnTo>
                      <a:lnTo>
                        <a:pt x="54" y="76"/>
                      </a:lnTo>
                      <a:lnTo>
                        <a:pt x="52" y="73"/>
                      </a:lnTo>
                      <a:lnTo>
                        <a:pt x="52" y="70"/>
                      </a:lnTo>
                      <a:lnTo>
                        <a:pt x="57" y="65"/>
                      </a:lnTo>
                      <a:lnTo>
                        <a:pt x="58" y="62"/>
                      </a:lnTo>
                      <a:lnTo>
                        <a:pt x="56" y="57"/>
                      </a:lnTo>
                      <a:lnTo>
                        <a:pt x="52" y="52"/>
                      </a:lnTo>
                      <a:lnTo>
                        <a:pt x="50" y="45"/>
                      </a:lnTo>
                      <a:lnTo>
                        <a:pt x="52" y="42"/>
                      </a:lnTo>
                      <a:lnTo>
                        <a:pt x="52" y="39"/>
                      </a:lnTo>
                      <a:lnTo>
                        <a:pt x="51" y="36"/>
                      </a:lnTo>
                      <a:lnTo>
                        <a:pt x="51" y="33"/>
                      </a:lnTo>
                      <a:lnTo>
                        <a:pt x="53" y="30"/>
                      </a:lnTo>
                      <a:lnTo>
                        <a:pt x="48" y="29"/>
                      </a:lnTo>
                      <a:lnTo>
                        <a:pt x="45" y="32"/>
                      </a:lnTo>
                      <a:lnTo>
                        <a:pt x="43" y="30"/>
                      </a:lnTo>
                      <a:lnTo>
                        <a:pt x="41" y="31"/>
                      </a:lnTo>
                      <a:lnTo>
                        <a:pt x="39" y="29"/>
                      </a:lnTo>
                      <a:lnTo>
                        <a:pt x="35" y="27"/>
                      </a:lnTo>
                      <a:lnTo>
                        <a:pt x="34" y="25"/>
                      </a:lnTo>
                      <a:lnTo>
                        <a:pt x="35" y="21"/>
                      </a:lnTo>
                      <a:lnTo>
                        <a:pt x="32" y="17"/>
                      </a:lnTo>
                      <a:lnTo>
                        <a:pt x="28" y="15"/>
                      </a:lnTo>
                      <a:lnTo>
                        <a:pt x="28" y="12"/>
                      </a:lnTo>
                      <a:lnTo>
                        <a:pt x="23" y="6"/>
                      </a:lnTo>
                      <a:lnTo>
                        <a:pt x="22" y="4"/>
                      </a:lnTo>
                      <a:lnTo>
                        <a:pt x="19" y="3"/>
                      </a:lnTo>
                      <a:lnTo>
                        <a:pt x="18" y="2"/>
                      </a:lnTo>
                      <a:lnTo>
                        <a:pt x="1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2" name="Freeform 659">
                  <a:extLst>
                    <a:ext uri="{FF2B5EF4-FFF2-40B4-BE49-F238E27FC236}">
                      <a16:creationId xmlns:a16="http://schemas.microsoft.com/office/drawing/2014/main" id="{3C17CC1B-4BA6-BE48-9D33-11CC82197C82}"/>
                    </a:ext>
                  </a:extLst>
                </p:cNvPr>
                <p:cNvSpPr>
                  <a:spLocks/>
                </p:cNvSpPr>
                <p:nvPr/>
              </p:nvSpPr>
              <p:spPr bwMode="auto">
                <a:xfrm>
                  <a:off x="3847" y="2007"/>
                  <a:ext cx="26" cy="38"/>
                </a:xfrm>
                <a:custGeom>
                  <a:avLst/>
                  <a:gdLst>
                    <a:gd name="T0" fmla="*/ 15 w 26"/>
                    <a:gd name="T1" fmla="*/ 27 h 38"/>
                    <a:gd name="T2" fmla="*/ 18 w 26"/>
                    <a:gd name="T3" fmla="*/ 23 h 38"/>
                    <a:gd name="T4" fmla="*/ 19 w 26"/>
                    <a:gd name="T5" fmla="*/ 23 h 38"/>
                    <a:gd name="T6" fmla="*/ 21 w 26"/>
                    <a:gd name="T7" fmla="*/ 26 h 38"/>
                    <a:gd name="T8" fmla="*/ 24 w 26"/>
                    <a:gd name="T9" fmla="*/ 22 h 38"/>
                    <a:gd name="T10" fmla="*/ 24 w 26"/>
                    <a:gd name="T11" fmla="*/ 21 h 38"/>
                    <a:gd name="T12" fmla="*/ 26 w 26"/>
                    <a:gd name="T13" fmla="*/ 18 h 38"/>
                    <a:gd name="T14" fmla="*/ 26 w 26"/>
                    <a:gd name="T15" fmla="*/ 14 h 38"/>
                    <a:gd name="T16" fmla="*/ 22 w 26"/>
                    <a:gd name="T17" fmla="*/ 14 h 38"/>
                    <a:gd name="T18" fmla="*/ 20 w 26"/>
                    <a:gd name="T19" fmla="*/ 11 h 38"/>
                    <a:gd name="T20" fmla="*/ 17 w 26"/>
                    <a:gd name="T21" fmla="*/ 11 h 38"/>
                    <a:gd name="T22" fmla="*/ 15 w 26"/>
                    <a:gd name="T23" fmla="*/ 10 h 38"/>
                    <a:gd name="T24" fmla="*/ 15 w 26"/>
                    <a:gd name="T25" fmla="*/ 7 h 38"/>
                    <a:gd name="T26" fmla="*/ 13 w 26"/>
                    <a:gd name="T27" fmla="*/ 3 h 38"/>
                    <a:gd name="T28" fmla="*/ 12 w 26"/>
                    <a:gd name="T29" fmla="*/ 3 h 38"/>
                    <a:gd name="T30" fmla="*/ 10 w 26"/>
                    <a:gd name="T31" fmla="*/ 3 h 38"/>
                    <a:gd name="T32" fmla="*/ 7 w 26"/>
                    <a:gd name="T33" fmla="*/ 0 h 38"/>
                    <a:gd name="T34" fmla="*/ 5 w 26"/>
                    <a:gd name="T35" fmla="*/ 2 h 38"/>
                    <a:gd name="T36" fmla="*/ 5 w 26"/>
                    <a:gd name="T37" fmla="*/ 4 h 38"/>
                    <a:gd name="T38" fmla="*/ 8 w 26"/>
                    <a:gd name="T39" fmla="*/ 7 h 38"/>
                    <a:gd name="T40" fmla="*/ 9 w 26"/>
                    <a:gd name="T41" fmla="*/ 9 h 38"/>
                    <a:gd name="T42" fmla="*/ 7 w 26"/>
                    <a:gd name="T43" fmla="*/ 10 h 38"/>
                    <a:gd name="T44" fmla="*/ 4 w 26"/>
                    <a:gd name="T45" fmla="*/ 10 h 38"/>
                    <a:gd name="T46" fmla="*/ 3 w 26"/>
                    <a:gd name="T47" fmla="*/ 14 h 38"/>
                    <a:gd name="T48" fmla="*/ 3 w 26"/>
                    <a:gd name="T49" fmla="*/ 18 h 38"/>
                    <a:gd name="T50" fmla="*/ 2 w 26"/>
                    <a:gd name="T51" fmla="*/ 22 h 38"/>
                    <a:gd name="T52" fmla="*/ 0 w 26"/>
                    <a:gd name="T53" fmla="*/ 23 h 38"/>
                    <a:gd name="T54" fmla="*/ 1 w 26"/>
                    <a:gd name="T55" fmla="*/ 24 h 38"/>
                    <a:gd name="T56" fmla="*/ 4 w 26"/>
                    <a:gd name="T57" fmla="*/ 26 h 38"/>
                    <a:gd name="T58" fmla="*/ 10 w 26"/>
                    <a:gd name="T59" fmla="*/ 34 h 38"/>
                    <a:gd name="T60" fmla="*/ 10 w 26"/>
                    <a:gd name="T61" fmla="*/ 36 h 38"/>
                    <a:gd name="T62" fmla="*/ 13 w 26"/>
                    <a:gd name="T63" fmla="*/ 38 h 38"/>
                    <a:gd name="T64" fmla="*/ 14 w 26"/>
                    <a:gd name="T65" fmla="*/ 32 h 38"/>
                    <a:gd name="T66" fmla="*/ 15 w 26"/>
                    <a:gd name="T6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38">
                      <a:moveTo>
                        <a:pt x="15" y="27"/>
                      </a:moveTo>
                      <a:lnTo>
                        <a:pt x="18" y="23"/>
                      </a:lnTo>
                      <a:lnTo>
                        <a:pt x="19" y="23"/>
                      </a:lnTo>
                      <a:lnTo>
                        <a:pt x="21" y="26"/>
                      </a:lnTo>
                      <a:lnTo>
                        <a:pt x="24" y="22"/>
                      </a:lnTo>
                      <a:lnTo>
                        <a:pt x="24" y="21"/>
                      </a:lnTo>
                      <a:lnTo>
                        <a:pt x="26" y="18"/>
                      </a:lnTo>
                      <a:lnTo>
                        <a:pt x="26" y="14"/>
                      </a:lnTo>
                      <a:lnTo>
                        <a:pt x="22" y="14"/>
                      </a:lnTo>
                      <a:lnTo>
                        <a:pt x="20" y="11"/>
                      </a:lnTo>
                      <a:lnTo>
                        <a:pt x="17" y="11"/>
                      </a:lnTo>
                      <a:lnTo>
                        <a:pt x="15" y="10"/>
                      </a:lnTo>
                      <a:lnTo>
                        <a:pt x="15" y="7"/>
                      </a:lnTo>
                      <a:lnTo>
                        <a:pt x="13" y="3"/>
                      </a:lnTo>
                      <a:lnTo>
                        <a:pt x="12" y="3"/>
                      </a:lnTo>
                      <a:lnTo>
                        <a:pt x="10" y="3"/>
                      </a:lnTo>
                      <a:lnTo>
                        <a:pt x="7" y="0"/>
                      </a:lnTo>
                      <a:lnTo>
                        <a:pt x="5" y="2"/>
                      </a:lnTo>
                      <a:lnTo>
                        <a:pt x="5" y="4"/>
                      </a:lnTo>
                      <a:lnTo>
                        <a:pt x="8" y="7"/>
                      </a:lnTo>
                      <a:lnTo>
                        <a:pt x="9" y="9"/>
                      </a:lnTo>
                      <a:lnTo>
                        <a:pt x="7" y="10"/>
                      </a:lnTo>
                      <a:lnTo>
                        <a:pt x="4" y="10"/>
                      </a:lnTo>
                      <a:lnTo>
                        <a:pt x="3" y="14"/>
                      </a:lnTo>
                      <a:lnTo>
                        <a:pt x="3" y="18"/>
                      </a:lnTo>
                      <a:lnTo>
                        <a:pt x="2" y="22"/>
                      </a:lnTo>
                      <a:lnTo>
                        <a:pt x="0" y="23"/>
                      </a:lnTo>
                      <a:lnTo>
                        <a:pt x="1" y="24"/>
                      </a:lnTo>
                      <a:lnTo>
                        <a:pt x="4" y="26"/>
                      </a:lnTo>
                      <a:lnTo>
                        <a:pt x="10" y="34"/>
                      </a:lnTo>
                      <a:lnTo>
                        <a:pt x="10" y="36"/>
                      </a:lnTo>
                      <a:lnTo>
                        <a:pt x="13" y="38"/>
                      </a:lnTo>
                      <a:lnTo>
                        <a:pt x="14" y="32"/>
                      </a:lnTo>
                      <a:lnTo>
                        <a:pt x="15" y="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3" name="Freeform 660">
                  <a:extLst>
                    <a:ext uri="{FF2B5EF4-FFF2-40B4-BE49-F238E27FC236}">
                      <a16:creationId xmlns:a16="http://schemas.microsoft.com/office/drawing/2014/main" id="{DA0DD15A-96AB-1140-B780-12611A6B2E29}"/>
                    </a:ext>
                  </a:extLst>
                </p:cNvPr>
                <p:cNvSpPr>
                  <a:spLocks/>
                </p:cNvSpPr>
                <p:nvPr/>
              </p:nvSpPr>
              <p:spPr bwMode="auto">
                <a:xfrm>
                  <a:off x="3791" y="1983"/>
                  <a:ext cx="4" cy="8"/>
                </a:xfrm>
                <a:custGeom>
                  <a:avLst/>
                  <a:gdLst>
                    <a:gd name="T0" fmla="*/ 4 w 4"/>
                    <a:gd name="T1" fmla="*/ 8 h 8"/>
                    <a:gd name="T2" fmla="*/ 4 w 4"/>
                    <a:gd name="T3" fmla="*/ 8 h 8"/>
                    <a:gd name="T4" fmla="*/ 4 w 4"/>
                    <a:gd name="T5" fmla="*/ 3 h 8"/>
                    <a:gd name="T6" fmla="*/ 0 w 4"/>
                    <a:gd name="T7" fmla="*/ 0 h 8"/>
                    <a:gd name="T8" fmla="*/ 1 w 4"/>
                    <a:gd name="T9" fmla="*/ 4 h 8"/>
                    <a:gd name="T10" fmla="*/ 1 w 4"/>
                    <a:gd name="T11" fmla="*/ 5 h 8"/>
                    <a:gd name="T12" fmla="*/ 4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8"/>
                      </a:moveTo>
                      <a:lnTo>
                        <a:pt x="4" y="8"/>
                      </a:lnTo>
                      <a:lnTo>
                        <a:pt x="4" y="3"/>
                      </a:lnTo>
                      <a:lnTo>
                        <a:pt x="0" y="0"/>
                      </a:lnTo>
                      <a:lnTo>
                        <a:pt x="1" y="4"/>
                      </a:lnTo>
                      <a:lnTo>
                        <a:pt x="1" y="5"/>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4" name="Freeform 661">
                  <a:extLst>
                    <a:ext uri="{FF2B5EF4-FFF2-40B4-BE49-F238E27FC236}">
                      <a16:creationId xmlns:a16="http://schemas.microsoft.com/office/drawing/2014/main" id="{72BC84AE-3E90-7A43-B69B-9D47AC26C61F}"/>
                    </a:ext>
                  </a:extLst>
                </p:cNvPr>
                <p:cNvSpPr>
                  <a:spLocks/>
                </p:cNvSpPr>
                <p:nvPr/>
              </p:nvSpPr>
              <p:spPr bwMode="auto">
                <a:xfrm>
                  <a:off x="3821" y="2018"/>
                  <a:ext cx="7" cy="2"/>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lnTo>
                        <a:pt x="7" y="0"/>
                      </a:lnTo>
                      <a:lnTo>
                        <a:pt x="0"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5" name="Freeform 662">
                  <a:extLst>
                    <a:ext uri="{FF2B5EF4-FFF2-40B4-BE49-F238E27FC236}">
                      <a16:creationId xmlns:a16="http://schemas.microsoft.com/office/drawing/2014/main" id="{D80D8A70-CF29-0D44-B12C-1CA02128969E}"/>
                    </a:ext>
                  </a:extLst>
                </p:cNvPr>
                <p:cNvSpPr>
                  <a:spLocks/>
                </p:cNvSpPr>
                <p:nvPr/>
              </p:nvSpPr>
              <p:spPr bwMode="auto">
                <a:xfrm>
                  <a:off x="3821" y="2014"/>
                  <a:ext cx="7" cy="3"/>
                </a:xfrm>
                <a:custGeom>
                  <a:avLst/>
                  <a:gdLst>
                    <a:gd name="T0" fmla="*/ 7 w 7"/>
                    <a:gd name="T1" fmla="*/ 1 h 3"/>
                    <a:gd name="T2" fmla="*/ 5 w 7"/>
                    <a:gd name="T3" fmla="*/ 0 h 3"/>
                    <a:gd name="T4" fmla="*/ 0 w 7"/>
                    <a:gd name="T5" fmla="*/ 0 h 3"/>
                    <a:gd name="T6" fmla="*/ 2 w 7"/>
                    <a:gd name="T7" fmla="*/ 2 h 3"/>
                    <a:gd name="T8" fmla="*/ 4 w 7"/>
                    <a:gd name="T9" fmla="*/ 3 h 3"/>
                    <a:gd name="T10" fmla="*/ 7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7" y="1"/>
                      </a:moveTo>
                      <a:lnTo>
                        <a:pt x="5" y="0"/>
                      </a:lnTo>
                      <a:lnTo>
                        <a:pt x="0" y="0"/>
                      </a:lnTo>
                      <a:lnTo>
                        <a:pt x="2" y="2"/>
                      </a:lnTo>
                      <a:lnTo>
                        <a:pt x="4"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6" name="Freeform 663">
                  <a:extLst>
                    <a:ext uri="{FF2B5EF4-FFF2-40B4-BE49-F238E27FC236}">
                      <a16:creationId xmlns:a16="http://schemas.microsoft.com/office/drawing/2014/main" id="{02C97BB9-712B-0E43-A0B6-0570A83E60AC}"/>
                    </a:ext>
                  </a:extLst>
                </p:cNvPr>
                <p:cNvSpPr>
                  <a:spLocks/>
                </p:cNvSpPr>
                <p:nvPr/>
              </p:nvSpPr>
              <p:spPr bwMode="auto">
                <a:xfrm>
                  <a:off x="3795" y="1993"/>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7" name="Freeform 664">
                  <a:extLst>
                    <a:ext uri="{FF2B5EF4-FFF2-40B4-BE49-F238E27FC236}">
                      <a16:creationId xmlns:a16="http://schemas.microsoft.com/office/drawing/2014/main" id="{FD6EEFEF-B5E8-0B48-9DA2-738C9D7B9553}"/>
                    </a:ext>
                  </a:extLst>
                </p:cNvPr>
                <p:cNvSpPr>
                  <a:spLocks/>
                </p:cNvSpPr>
                <p:nvPr/>
              </p:nvSpPr>
              <p:spPr bwMode="auto">
                <a:xfrm>
                  <a:off x="3824" y="2021"/>
                  <a:ext cx="7" cy="3"/>
                </a:xfrm>
                <a:custGeom>
                  <a:avLst/>
                  <a:gdLst>
                    <a:gd name="T0" fmla="*/ 9 w 9"/>
                    <a:gd name="T1" fmla="*/ 3 h 3"/>
                    <a:gd name="T2" fmla="*/ 6 w 9"/>
                    <a:gd name="T3" fmla="*/ 0 h 3"/>
                    <a:gd name="T4" fmla="*/ 0 w 9"/>
                    <a:gd name="T5" fmla="*/ 0 h 3"/>
                    <a:gd name="T6" fmla="*/ 3 w 9"/>
                    <a:gd name="T7" fmla="*/ 2 h 3"/>
                    <a:gd name="T8" fmla="*/ 9 w 9"/>
                    <a:gd name="T9" fmla="*/ 3 h 3"/>
                  </a:gdLst>
                  <a:ahLst/>
                  <a:cxnLst>
                    <a:cxn ang="0">
                      <a:pos x="T0" y="T1"/>
                    </a:cxn>
                    <a:cxn ang="0">
                      <a:pos x="T2" y="T3"/>
                    </a:cxn>
                    <a:cxn ang="0">
                      <a:pos x="T4" y="T5"/>
                    </a:cxn>
                    <a:cxn ang="0">
                      <a:pos x="T6" y="T7"/>
                    </a:cxn>
                    <a:cxn ang="0">
                      <a:pos x="T8" y="T9"/>
                    </a:cxn>
                  </a:cxnLst>
                  <a:rect l="0" t="0" r="r" b="b"/>
                  <a:pathLst>
                    <a:path w="9" h="3">
                      <a:moveTo>
                        <a:pt x="9" y="3"/>
                      </a:moveTo>
                      <a:cubicBezTo>
                        <a:pt x="6" y="0"/>
                        <a:pt x="6" y="0"/>
                        <a:pt x="6" y="0"/>
                      </a:cubicBezTo>
                      <a:cubicBezTo>
                        <a:pt x="6" y="0"/>
                        <a:pt x="0" y="0"/>
                        <a:pt x="0" y="0"/>
                      </a:cubicBezTo>
                      <a:cubicBezTo>
                        <a:pt x="3" y="2"/>
                        <a:pt x="3" y="2"/>
                        <a:pt x="3" y="2"/>
                      </a:cubicBezTo>
                      <a:lnTo>
                        <a:pt x="9"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8" name="Freeform 665">
                  <a:extLst>
                    <a:ext uri="{FF2B5EF4-FFF2-40B4-BE49-F238E27FC236}">
                      <a16:creationId xmlns:a16="http://schemas.microsoft.com/office/drawing/2014/main" id="{AA7FC971-7864-F143-8A6A-A6F0D21C19AA}"/>
                    </a:ext>
                  </a:extLst>
                </p:cNvPr>
                <p:cNvSpPr>
                  <a:spLocks/>
                </p:cNvSpPr>
                <p:nvPr/>
              </p:nvSpPr>
              <p:spPr bwMode="auto">
                <a:xfrm>
                  <a:off x="3801" y="1993"/>
                  <a:ext cx="4" cy="4"/>
                </a:xfrm>
                <a:custGeom>
                  <a:avLst/>
                  <a:gdLst>
                    <a:gd name="T0" fmla="*/ 4 w 4"/>
                    <a:gd name="T1" fmla="*/ 3 h 4"/>
                    <a:gd name="T2" fmla="*/ 1 w 4"/>
                    <a:gd name="T3" fmla="*/ 0 h 4"/>
                    <a:gd name="T4" fmla="*/ 0 w 4"/>
                    <a:gd name="T5" fmla="*/ 0 h 4"/>
                    <a:gd name="T6" fmla="*/ 2 w 4"/>
                    <a:gd name="T7" fmla="*/ 4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lnTo>
                        <a:pt x="1" y="0"/>
                      </a:lnTo>
                      <a:lnTo>
                        <a:pt x="0" y="0"/>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9" name="Freeform 666">
                  <a:extLst>
                    <a:ext uri="{FF2B5EF4-FFF2-40B4-BE49-F238E27FC236}">
                      <a16:creationId xmlns:a16="http://schemas.microsoft.com/office/drawing/2014/main" id="{44FB0D45-8A0D-C04C-9E1C-9840EAFCC99C}"/>
                    </a:ext>
                  </a:extLst>
                </p:cNvPr>
                <p:cNvSpPr>
                  <a:spLocks/>
                </p:cNvSpPr>
                <p:nvPr/>
              </p:nvSpPr>
              <p:spPr bwMode="auto">
                <a:xfrm>
                  <a:off x="3792" y="1976"/>
                  <a:ext cx="5" cy="9"/>
                </a:xfrm>
                <a:custGeom>
                  <a:avLst/>
                  <a:gdLst>
                    <a:gd name="T0" fmla="*/ 2 w 7"/>
                    <a:gd name="T1" fmla="*/ 0 h 11"/>
                    <a:gd name="T2" fmla="*/ 0 w 7"/>
                    <a:gd name="T3" fmla="*/ 2 h 11"/>
                    <a:gd name="T4" fmla="*/ 1 w 7"/>
                    <a:gd name="T5" fmla="*/ 8 h 11"/>
                    <a:gd name="T6" fmla="*/ 3 w 7"/>
                    <a:gd name="T7" fmla="*/ 9 h 11"/>
                    <a:gd name="T8" fmla="*/ 5 w 7"/>
                    <a:gd name="T9" fmla="*/ 11 h 11"/>
                    <a:gd name="T10" fmla="*/ 7 w 7"/>
                    <a:gd name="T11" fmla="*/ 10 h 11"/>
                    <a:gd name="T12" fmla="*/ 2 w 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2" y="0"/>
                      </a:moveTo>
                      <a:cubicBezTo>
                        <a:pt x="2" y="0"/>
                        <a:pt x="0" y="2"/>
                        <a:pt x="0" y="2"/>
                      </a:cubicBezTo>
                      <a:cubicBezTo>
                        <a:pt x="1" y="8"/>
                        <a:pt x="1" y="8"/>
                        <a:pt x="1" y="8"/>
                      </a:cubicBezTo>
                      <a:cubicBezTo>
                        <a:pt x="3" y="9"/>
                        <a:pt x="3" y="9"/>
                        <a:pt x="3" y="9"/>
                      </a:cubicBezTo>
                      <a:cubicBezTo>
                        <a:pt x="5" y="11"/>
                        <a:pt x="5" y="11"/>
                        <a:pt x="5" y="11"/>
                      </a:cubicBezTo>
                      <a:cubicBezTo>
                        <a:pt x="7" y="10"/>
                        <a:pt x="7" y="10"/>
                        <a:pt x="7" y="1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0" name="Freeform 667">
                  <a:extLst>
                    <a:ext uri="{FF2B5EF4-FFF2-40B4-BE49-F238E27FC236}">
                      <a16:creationId xmlns:a16="http://schemas.microsoft.com/office/drawing/2014/main" id="{38D4BE83-7E11-B84B-82C6-081F922E2AD4}"/>
                    </a:ext>
                  </a:extLst>
                </p:cNvPr>
                <p:cNvSpPr>
                  <a:spLocks/>
                </p:cNvSpPr>
                <p:nvPr/>
              </p:nvSpPr>
              <p:spPr bwMode="auto">
                <a:xfrm>
                  <a:off x="3781" y="1952"/>
                  <a:ext cx="76" cy="72"/>
                </a:xfrm>
                <a:custGeom>
                  <a:avLst/>
                  <a:gdLst>
                    <a:gd name="T0" fmla="*/ 46 w 76"/>
                    <a:gd name="T1" fmla="*/ 56 h 72"/>
                    <a:gd name="T2" fmla="*/ 35 w 76"/>
                    <a:gd name="T3" fmla="*/ 42 h 72"/>
                    <a:gd name="T4" fmla="*/ 33 w 76"/>
                    <a:gd name="T5" fmla="*/ 38 h 72"/>
                    <a:gd name="T6" fmla="*/ 30 w 76"/>
                    <a:gd name="T7" fmla="*/ 31 h 72"/>
                    <a:gd name="T8" fmla="*/ 28 w 76"/>
                    <a:gd name="T9" fmla="*/ 29 h 72"/>
                    <a:gd name="T10" fmla="*/ 29 w 76"/>
                    <a:gd name="T11" fmla="*/ 24 h 72"/>
                    <a:gd name="T12" fmla="*/ 34 w 76"/>
                    <a:gd name="T13" fmla="*/ 24 h 72"/>
                    <a:gd name="T14" fmla="*/ 37 w 76"/>
                    <a:gd name="T15" fmla="*/ 27 h 72"/>
                    <a:gd name="T16" fmla="*/ 39 w 76"/>
                    <a:gd name="T17" fmla="*/ 24 h 72"/>
                    <a:gd name="T18" fmla="*/ 42 w 76"/>
                    <a:gd name="T19" fmla="*/ 22 h 72"/>
                    <a:gd name="T20" fmla="*/ 45 w 76"/>
                    <a:gd name="T21" fmla="*/ 22 h 72"/>
                    <a:gd name="T22" fmla="*/ 49 w 76"/>
                    <a:gd name="T23" fmla="*/ 26 h 72"/>
                    <a:gd name="T24" fmla="*/ 54 w 76"/>
                    <a:gd name="T25" fmla="*/ 25 h 72"/>
                    <a:gd name="T26" fmla="*/ 57 w 76"/>
                    <a:gd name="T27" fmla="*/ 25 h 72"/>
                    <a:gd name="T28" fmla="*/ 63 w 76"/>
                    <a:gd name="T29" fmla="*/ 26 h 72"/>
                    <a:gd name="T30" fmla="*/ 68 w 76"/>
                    <a:gd name="T31" fmla="*/ 29 h 72"/>
                    <a:gd name="T32" fmla="*/ 73 w 76"/>
                    <a:gd name="T33" fmla="*/ 29 h 72"/>
                    <a:gd name="T34" fmla="*/ 75 w 76"/>
                    <a:gd name="T35" fmla="*/ 25 h 72"/>
                    <a:gd name="T36" fmla="*/ 76 w 76"/>
                    <a:gd name="T37" fmla="*/ 24 h 72"/>
                    <a:gd name="T38" fmla="*/ 73 w 76"/>
                    <a:gd name="T39" fmla="*/ 22 h 72"/>
                    <a:gd name="T40" fmla="*/ 69 w 76"/>
                    <a:gd name="T41" fmla="*/ 13 h 72"/>
                    <a:gd name="T42" fmla="*/ 66 w 76"/>
                    <a:gd name="T43" fmla="*/ 14 h 72"/>
                    <a:gd name="T44" fmla="*/ 53 w 76"/>
                    <a:gd name="T45" fmla="*/ 11 h 72"/>
                    <a:gd name="T46" fmla="*/ 48 w 76"/>
                    <a:gd name="T47" fmla="*/ 7 h 72"/>
                    <a:gd name="T48" fmla="*/ 40 w 76"/>
                    <a:gd name="T49" fmla="*/ 0 h 72"/>
                    <a:gd name="T50" fmla="*/ 34 w 76"/>
                    <a:gd name="T51" fmla="*/ 1 h 72"/>
                    <a:gd name="T52" fmla="*/ 24 w 76"/>
                    <a:gd name="T53" fmla="*/ 11 h 72"/>
                    <a:gd name="T54" fmla="*/ 19 w 76"/>
                    <a:gd name="T55" fmla="*/ 20 h 72"/>
                    <a:gd name="T56" fmla="*/ 11 w 76"/>
                    <a:gd name="T57" fmla="*/ 17 h 72"/>
                    <a:gd name="T58" fmla="*/ 4 w 76"/>
                    <a:gd name="T59" fmla="*/ 21 h 72"/>
                    <a:gd name="T60" fmla="*/ 0 w 76"/>
                    <a:gd name="T61" fmla="*/ 22 h 72"/>
                    <a:gd name="T62" fmla="*/ 4 w 76"/>
                    <a:gd name="T63" fmla="*/ 32 h 72"/>
                    <a:gd name="T64" fmla="*/ 4 w 76"/>
                    <a:gd name="T65" fmla="*/ 34 h 72"/>
                    <a:gd name="T66" fmla="*/ 8 w 76"/>
                    <a:gd name="T67" fmla="*/ 24 h 72"/>
                    <a:gd name="T68" fmla="*/ 14 w 76"/>
                    <a:gd name="T69" fmla="*/ 21 h 72"/>
                    <a:gd name="T70" fmla="*/ 17 w 76"/>
                    <a:gd name="T71" fmla="*/ 27 h 72"/>
                    <a:gd name="T72" fmla="*/ 21 w 76"/>
                    <a:gd name="T73" fmla="*/ 37 h 72"/>
                    <a:gd name="T74" fmla="*/ 26 w 76"/>
                    <a:gd name="T75" fmla="*/ 42 h 72"/>
                    <a:gd name="T76" fmla="*/ 26 w 76"/>
                    <a:gd name="T77" fmla="*/ 45 h 72"/>
                    <a:gd name="T78" fmla="*/ 22 w 76"/>
                    <a:gd name="T79" fmla="*/ 48 h 72"/>
                    <a:gd name="T80" fmla="*/ 27 w 76"/>
                    <a:gd name="T81" fmla="*/ 51 h 72"/>
                    <a:gd name="T82" fmla="*/ 33 w 76"/>
                    <a:gd name="T83" fmla="*/ 55 h 72"/>
                    <a:gd name="T84" fmla="*/ 35 w 76"/>
                    <a:gd name="T85" fmla="*/ 60 h 72"/>
                    <a:gd name="T86" fmla="*/ 45 w 76"/>
                    <a:gd name="T87" fmla="*/ 60 h 72"/>
                    <a:gd name="T88" fmla="*/ 56 w 76"/>
                    <a:gd name="T89" fmla="*/ 71 h 72"/>
                    <a:gd name="T90" fmla="*/ 50 w 76"/>
                    <a:gd name="T91" fmla="*/ 69 h 72"/>
                    <a:gd name="T92" fmla="*/ 55 w 76"/>
                    <a:gd name="T93" fmla="*/ 72 h 72"/>
                    <a:gd name="T94" fmla="*/ 56 w 76"/>
                    <a:gd name="T95"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72">
                      <a:moveTo>
                        <a:pt x="56" y="69"/>
                      </a:moveTo>
                      <a:lnTo>
                        <a:pt x="46" y="56"/>
                      </a:lnTo>
                      <a:lnTo>
                        <a:pt x="35" y="44"/>
                      </a:lnTo>
                      <a:lnTo>
                        <a:pt x="35" y="42"/>
                      </a:lnTo>
                      <a:lnTo>
                        <a:pt x="35" y="41"/>
                      </a:lnTo>
                      <a:lnTo>
                        <a:pt x="33" y="38"/>
                      </a:lnTo>
                      <a:lnTo>
                        <a:pt x="33" y="35"/>
                      </a:lnTo>
                      <a:lnTo>
                        <a:pt x="30" y="31"/>
                      </a:lnTo>
                      <a:lnTo>
                        <a:pt x="28" y="31"/>
                      </a:lnTo>
                      <a:lnTo>
                        <a:pt x="28" y="29"/>
                      </a:lnTo>
                      <a:lnTo>
                        <a:pt x="29" y="27"/>
                      </a:lnTo>
                      <a:lnTo>
                        <a:pt x="29" y="24"/>
                      </a:lnTo>
                      <a:lnTo>
                        <a:pt x="30" y="21"/>
                      </a:lnTo>
                      <a:lnTo>
                        <a:pt x="34" y="24"/>
                      </a:lnTo>
                      <a:lnTo>
                        <a:pt x="35" y="27"/>
                      </a:lnTo>
                      <a:lnTo>
                        <a:pt x="37" y="27"/>
                      </a:lnTo>
                      <a:lnTo>
                        <a:pt x="37" y="24"/>
                      </a:lnTo>
                      <a:lnTo>
                        <a:pt x="39" y="24"/>
                      </a:lnTo>
                      <a:lnTo>
                        <a:pt x="41" y="24"/>
                      </a:lnTo>
                      <a:lnTo>
                        <a:pt x="42" y="22"/>
                      </a:lnTo>
                      <a:lnTo>
                        <a:pt x="45" y="24"/>
                      </a:lnTo>
                      <a:lnTo>
                        <a:pt x="45" y="22"/>
                      </a:lnTo>
                      <a:lnTo>
                        <a:pt x="48" y="23"/>
                      </a:lnTo>
                      <a:lnTo>
                        <a:pt x="49" y="26"/>
                      </a:lnTo>
                      <a:lnTo>
                        <a:pt x="51" y="24"/>
                      </a:lnTo>
                      <a:lnTo>
                        <a:pt x="54" y="25"/>
                      </a:lnTo>
                      <a:lnTo>
                        <a:pt x="56" y="24"/>
                      </a:lnTo>
                      <a:lnTo>
                        <a:pt x="57" y="25"/>
                      </a:lnTo>
                      <a:lnTo>
                        <a:pt x="61" y="25"/>
                      </a:lnTo>
                      <a:lnTo>
                        <a:pt x="63" y="26"/>
                      </a:lnTo>
                      <a:lnTo>
                        <a:pt x="66" y="26"/>
                      </a:lnTo>
                      <a:lnTo>
                        <a:pt x="68" y="29"/>
                      </a:lnTo>
                      <a:lnTo>
                        <a:pt x="73" y="29"/>
                      </a:lnTo>
                      <a:lnTo>
                        <a:pt x="73" y="29"/>
                      </a:lnTo>
                      <a:lnTo>
                        <a:pt x="73" y="27"/>
                      </a:lnTo>
                      <a:lnTo>
                        <a:pt x="75" y="25"/>
                      </a:lnTo>
                      <a:lnTo>
                        <a:pt x="76" y="25"/>
                      </a:lnTo>
                      <a:lnTo>
                        <a:pt x="76" y="24"/>
                      </a:lnTo>
                      <a:lnTo>
                        <a:pt x="73" y="24"/>
                      </a:lnTo>
                      <a:lnTo>
                        <a:pt x="73" y="22"/>
                      </a:lnTo>
                      <a:lnTo>
                        <a:pt x="72" y="17"/>
                      </a:lnTo>
                      <a:lnTo>
                        <a:pt x="69" y="13"/>
                      </a:lnTo>
                      <a:lnTo>
                        <a:pt x="68" y="11"/>
                      </a:lnTo>
                      <a:lnTo>
                        <a:pt x="66" y="14"/>
                      </a:lnTo>
                      <a:lnTo>
                        <a:pt x="60" y="13"/>
                      </a:lnTo>
                      <a:lnTo>
                        <a:pt x="53" y="11"/>
                      </a:lnTo>
                      <a:lnTo>
                        <a:pt x="51" y="9"/>
                      </a:lnTo>
                      <a:lnTo>
                        <a:pt x="48" y="7"/>
                      </a:lnTo>
                      <a:lnTo>
                        <a:pt x="42" y="1"/>
                      </a:lnTo>
                      <a:lnTo>
                        <a:pt x="40" y="0"/>
                      </a:lnTo>
                      <a:lnTo>
                        <a:pt x="40" y="1"/>
                      </a:lnTo>
                      <a:lnTo>
                        <a:pt x="34" y="1"/>
                      </a:lnTo>
                      <a:lnTo>
                        <a:pt x="25" y="7"/>
                      </a:lnTo>
                      <a:lnTo>
                        <a:pt x="24" y="11"/>
                      </a:lnTo>
                      <a:lnTo>
                        <a:pt x="20" y="13"/>
                      </a:lnTo>
                      <a:lnTo>
                        <a:pt x="19" y="20"/>
                      </a:lnTo>
                      <a:lnTo>
                        <a:pt x="16" y="20"/>
                      </a:lnTo>
                      <a:lnTo>
                        <a:pt x="11" y="17"/>
                      </a:lnTo>
                      <a:lnTo>
                        <a:pt x="8" y="17"/>
                      </a:lnTo>
                      <a:lnTo>
                        <a:pt x="4" y="21"/>
                      </a:lnTo>
                      <a:lnTo>
                        <a:pt x="0" y="21"/>
                      </a:lnTo>
                      <a:lnTo>
                        <a:pt x="0" y="22"/>
                      </a:lnTo>
                      <a:lnTo>
                        <a:pt x="0" y="28"/>
                      </a:lnTo>
                      <a:lnTo>
                        <a:pt x="4" y="32"/>
                      </a:lnTo>
                      <a:lnTo>
                        <a:pt x="4" y="33"/>
                      </a:lnTo>
                      <a:lnTo>
                        <a:pt x="4" y="34"/>
                      </a:lnTo>
                      <a:lnTo>
                        <a:pt x="8" y="27"/>
                      </a:lnTo>
                      <a:lnTo>
                        <a:pt x="8" y="24"/>
                      </a:lnTo>
                      <a:lnTo>
                        <a:pt x="11" y="21"/>
                      </a:lnTo>
                      <a:lnTo>
                        <a:pt x="14" y="21"/>
                      </a:lnTo>
                      <a:lnTo>
                        <a:pt x="14" y="24"/>
                      </a:lnTo>
                      <a:lnTo>
                        <a:pt x="17" y="27"/>
                      </a:lnTo>
                      <a:lnTo>
                        <a:pt x="18" y="32"/>
                      </a:lnTo>
                      <a:lnTo>
                        <a:pt x="21" y="37"/>
                      </a:lnTo>
                      <a:lnTo>
                        <a:pt x="24" y="41"/>
                      </a:lnTo>
                      <a:lnTo>
                        <a:pt x="26" y="42"/>
                      </a:lnTo>
                      <a:lnTo>
                        <a:pt x="28" y="45"/>
                      </a:lnTo>
                      <a:lnTo>
                        <a:pt x="26" y="45"/>
                      </a:lnTo>
                      <a:lnTo>
                        <a:pt x="24" y="45"/>
                      </a:lnTo>
                      <a:lnTo>
                        <a:pt x="22" y="48"/>
                      </a:lnTo>
                      <a:lnTo>
                        <a:pt x="24" y="51"/>
                      </a:lnTo>
                      <a:lnTo>
                        <a:pt x="27" y="51"/>
                      </a:lnTo>
                      <a:lnTo>
                        <a:pt x="30" y="54"/>
                      </a:lnTo>
                      <a:lnTo>
                        <a:pt x="33" y="55"/>
                      </a:lnTo>
                      <a:lnTo>
                        <a:pt x="34" y="58"/>
                      </a:lnTo>
                      <a:lnTo>
                        <a:pt x="35" y="60"/>
                      </a:lnTo>
                      <a:lnTo>
                        <a:pt x="39" y="59"/>
                      </a:lnTo>
                      <a:lnTo>
                        <a:pt x="45" y="60"/>
                      </a:lnTo>
                      <a:lnTo>
                        <a:pt x="49" y="62"/>
                      </a:lnTo>
                      <a:lnTo>
                        <a:pt x="56" y="71"/>
                      </a:lnTo>
                      <a:lnTo>
                        <a:pt x="53" y="71"/>
                      </a:lnTo>
                      <a:lnTo>
                        <a:pt x="50" y="69"/>
                      </a:lnTo>
                      <a:lnTo>
                        <a:pt x="52" y="72"/>
                      </a:lnTo>
                      <a:lnTo>
                        <a:pt x="55" y="72"/>
                      </a:lnTo>
                      <a:lnTo>
                        <a:pt x="55" y="72"/>
                      </a:lnTo>
                      <a:lnTo>
                        <a:pt x="56"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1" name="Freeform 668">
                  <a:extLst>
                    <a:ext uri="{FF2B5EF4-FFF2-40B4-BE49-F238E27FC236}">
                      <a16:creationId xmlns:a16="http://schemas.microsoft.com/office/drawing/2014/main" id="{4FCA2459-209A-D04B-AAE2-F443DD99875A}"/>
                    </a:ext>
                  </a:extLst>
                </p:cNvPr>
                <p:cNvSpPr>
                  <a:spLocks/>
                </p:cNvSpPr>
                <p:nvPr/>
              </p:nvSpPr>
              <p:spPr bwMode="auto">
                <a:xfrm>
                  <a:off x="3799" y="1998"/>
                  <a:ext cx="4" cy="5"/>
                </a:xfrm>
                <a:custGeom>
                  <a:avLst/>
                  <a:gdLst>
                    <a:gd name="T0" fmla="*/ 4 w 4"/>
                    <a:gd name="T1" fmla="*/ 5 h 5"/>
                    <a:gd name="T2" fmla="*/ 3 w 4"/>
                    <a:gd name="T3" fmla="*/ 3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3" y="3"/>
                      </a:lnTo>
                      <a:lnTo>
                        <a:pt x="0" y="0"/>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2" name="Freeform 669">
                  <a:extLst>
                    <a:ext uri="{FF2B5EF4-FFF2-40B4-BE49-F238E27FC236}">
                      <a16:creationId xmlns:a16="http://schemas.microsoft.com/office/drawing/2014/main" id="{1F4ADA17-BB61-AE43-9930-6BE791656E92}"/>
                    </a:ext>
                  </a:extLst>
                </p:cNvPr>
                <p:cNvSpPr>
                  <a:spLocks/>
                </p:cNvSpPr>
                <p:nvPr/>
              </p:nvSpPr>
              <p:spPr bwMode="auto">
                <a:xfrm>
                  <a:off x="3798" y="1988"/>
                  <a:ext cx="4" cy="3"/>
                </a:xfrm>
                <a:custGeom>
                  <a:avLst/>
                  <a:gdLst>
                    <a:gd name="T0" fmla="*/ 0 w 4"/>
                    <a:gd name="T1" fmla="*/ 0 h 3"/>
                    <a:gd name="T2" fmla="*/ 0 w 4"/>
                    <a:gd name="T3" fmla="*/ 2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lnTo>
                        <a:pt x="0" y="2"/>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3" name="Freeform 670">
                  <a:extLst>
                    <a:ext uri="{FF2B5EF4-FFF2-40B4-BE49-F238E27FC236}">
                      <a16:creationId xmlns:a16="http://schemas.microsoft.com/office/drawing/2014/main" id="{39840B1C-5DEA-5D4D-BCF0-8862E88457E0}"/>
                    </a:ext>
                  </a:extLst>
                </p:cNvPr>
                <p:cNvSpPr>
                  <a:spLocks/>
                </p:cNvSpPr>
                <p:nvPr/>
              </p:nvSpPr>
              <p:spPr bwMode="auto">
                <a:xfrm>
                  <a:off x="3809" y="1973"/>
                  <a:ext cx="53" cy="57"/>
                </a:xfrm>
                <a:custGeom>
                  <a:avLst/>
                  <a:gdLst>
                    <a:gd name="T0" fmla="*/ 41 w 53"/>
                    <a:gd name="T1" fmla="*/ 48 h 57"/>
                    <a:gd name="T2" fmla="*/ 45 w 53"/>
                    <a:gd name="T3" fmla="*/ 44 h 57"/>
                    <a:gd name="T4" fmla="*/ 46 w 53"/>
                    <a:gd name="T5" fmla="*/ 41 h 57"/>
                    <a:gd name="T6" fmla="*/ 43 w 53"/>
                    <a:gd name="T7" fmla="*/ 36 h 57"/>
                    <a:gd name="T8" fmla="*/ 48 w 53"/>
                    <a:gd name="T9" fmla="*/ 37 h 57"/>
                    <a:gd name="T10" fmla="*/ 52 w 53"/>
                    <a:gd name="T11" fmla="*/ 36 h 57"/>
                    <a:gd name="T12" fmla="*/ 48 w 53"/>
                    <a:gd name="T13" fmla="*/ 28 h 57"/>
                    <a:gd name="T14" fmla="*/ 52 w 53"/>
                    <a:gd name="T15" fmla="*/ 28 h 57"/>
                    <a:gd name="T16" fmla="*/ 52 w 53"/>
                    <a:gd name="T17" fmla="*/ 24 h 57"/>
                    <a:gd name="T18" fmla="*/ 45 w 53"/>
                    <a:gd name="T19" fmla="*/ 20 h 57"/>
                    <a:gd name="T20" fmla="*/ 48 w 53"/>
                    <a:gd name="T21" fmla="*/ 13 h 57"/>
                    <a:gd name="T22" fmla="*/ 47 w 53"/>
                    <a:gd name="T23" fmla="*/ 9 h 57"/>
                    <a:gd name="T24" fmla="*/ 45 w 53"/>
                    <a:gd name="T25" fmla="*/ 8 h 57"/>
                    <a:gd name="T26" fmla="*/ 38 w 53"/>
                    <a:gd name="T27" fmla="*/ 5 h 57"/>
                    <a:gd name="T28" fmla="*/ 33 w 53"/>
                    <a:gd name="T29" fmla="*/ 4 h 57"/>
                    <a:gd name="T30" fmla="*/ 28 w 53"/>
                    <a:gd name="T31" fmla="*/ 3 h 57"/>
                    <a:gd name="T32" fmla="*/ 23 w 53"/>
                    <a:gd name="T33" fmla="*/ 3 h 57"/>
                    <a:gd name="T34" fmla="*/ 20 w 53"/>
                    <a:gd name="T35" fmla="*/ 2 h 57"/>
                    <a:gd name="T36" fmla="*/ 17 w 53"/>
                    <a:gd name="T37" fmla="*/ 3 h 57"/>
                    <a:gd name="T38" fmla="*/ 13 w 53"/>
                    <a:gd name="T39" fmla="*/ 3 h 57"/>
                    <a:gd name="T40" fmla="*/ 9 w 53"/>
                    <a:gd name="T41" fmla="*/ 3 h 57"/>
                    <a:gd name="T42" fmla="*/ 7 w 53"/>
                    <a:gd name="T43" fmla="*/ 6 h 57"/>
                    <a:gd name="T44" fmla="*/ 2 w 53"/>
                    <a:gd name="T45" fmla="*/ 0 h 57"/>
                    <a:gd name="T46" fmla="*/ 1 w 53"/>
                    <a:gd name="T47" fmla="*/ 6 h 57"/>
                    <a:gd name="T48" fmla="*/ 0 w 53"/>
                    <a:gd name="T49" fmla="*/ 10 h 57"/>
                    <a:gd name="T50" fmla="*/ 5 w 53"/>
                    <a:gd name="T51" fmla="*/ 14 h 57"/>
                    <a:gd name="T52" fmla="*/ 7 w 53"/>
                    <a:gd name="T53" fmla="*/ 20 h 57"/>
                    <a:gd name="T54" fmla="*/ 7 w 53"/>
                    <a:gd name="T55" fmla="*/ 23 h 57"/>
                    <a:gd name="T56" fmla="*/ 28 w 53"/>
                    <a:gd name="T57" fmla="*/ 48 h 57"/>
                    <a:gd name="T58" fmla="*/ 27 w 53"/>
                    <a:gd name="T59" fmla="*/ 51 h 57"/>
                    <a:gd name="T60" fmla="*/ 34 w 53"/>
                    <a:gd name="T61" fmla="*/ 53 h 57"/>
                    <a:gd name="T62" fmla="*/ 38 w 53"/>
                    <a:gd name="T63" fmla="*/ 57 h 57"/>
                    <a:gd name="T64" fmla="*/ 41 w 53"/>
                    <a:gd name="T65" fmla="*/ 5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7">
                      <a:moveTo>
                        <a:pt x="41" y="52"/>
                      </a:moveTo>
                      <a:lnTo>
                        <a:pt x="41" y="48"/>
                      </a:lnTo>
                      <a:lnTo>
                        <a:pt x="42" y="44"/>
                      </a:lnTo>
                      <a:lnTo>
                        <a:pt x="45" y="44"/>
                      </a:lnTo>
                      <a:lnTo>
                        <a:pt x="47" y="43"/>
                      </a:lnTo>
                      <a:lnTo>
                        <a:pt x="46" y="41"/>
                      </a:lnTo>
                      <a:lnTo>
                        <a:pt x="43" y="38"/>
                      </a:lnTo>
                      <a:lnTo>
                        <a:pt x="43" y="36"/>
                      </a:lnTo>
                      <a:lnTo>
                        <a:pt x="45" y="34"/>
                      </a:lnTo>
                      <a:lnTo>
                        <a:pt x="48" y="37"/>
                      </a:lnTo>
                      <a:lnTo>
                        <a:pt x="50" y="37"/>
                      </a:lnTo>
                      <a:lnTo>
                        <a:pt x="52" y="36"/>
                      </a:lnTo>
                      <a:lnTo>
                        <a:pt x="48" y="32"/>
                      </a:lnTo>
                      <a:lnTo>
                        <a:pt x="48" y="28"/>
                      </a:lnTo>
                      <a:lnTo>
                        <a:pt x="49" y="27"/>
                      </a:lnTo>
                      <a:lnTo>
                        <a:pt x="52" y="28"/>
                      </a:lnTo>
                      <a:lnTo>
                        <a:pt x="53" y="27"/>
                      </a:lnTo>
                      <a:lnTo>
                        <a:pt x="52" y="24"/>
                      </a:lnTo>
                      <a:lnTo>
                        <a:pt x="49" y="24"/>
                      </a:lnTo>
                      <a:lnTo>
                        <a:pt x="45" y="20"/>
                      </a:lnTo>
                      <a:lnTo>
                        <a:pt x="45" y="18"/>
                      </a:lnTo>
                      <a:lnTo>
                        <a:pt x="48" y="13"/>
                      </a:lnTo>
                      <a:lnTo>
                        <a:pt x="48" y="9"/>
                      </a:lnTo>
                      <a:lnTo>
                        <a:pt x="47" y="9"/>
                      </a:lnTo>
                      <a:lnTo>
                        <a:pt x="45" y="10"/>
                      </a:lnTo>
                      <a:lnTo>
                        <a:pt x="45" y="8"/>
                      </a:lnTo>
                      <a:lnTo>
                        <a:pt x="40" y="8"/>
                      </a:lnTo>
                      <a:lnTo>
                        <a:pt x="38" y="5"/>
                      </a:lnTo>
                      <a:lnTo>
                        <a:pt x="35" y="5"/>
                      </a:lnTo>
                      <a:lnTo>
                        <a:pt x="33" y="4"/>
                      </a:lnTo>
                      <a:lnTo>
                        <a:pt x="29" y="4"/>
                      </a:lnTo>
                      <a:lnTo>
                        <a:pt x="28" y="3"/>
                      </a:lnTo>
                      <a:lnTo>
                        <a:pt x="26" y="4"/>
                      </a:lnTo>
                      <a:lnTo>
                        <a:pt x="23" y="3"/>
                      </a:lnTo>
                      <a:lnTo>
                        <a:pt x="21" y="5"/>
                      </a:lnTo>
                      <a:lnTo>
                        <a:pt x="20" y="2"/>
                      </a:lnTo>
                      <a:lnTo>
                        <a:pt x="17" y="1"/>
                      </a:lnTo>
                      <a:lnTo>
                        <a:pt x="17" y="3"/>
                      </a:lnTo>
                      <a:lnTo>
                        <a:pt x="14" y="1"/>
                      </a:lnTo>
                      <a:lnTo>
                        <a:pt x="13" y="3"/>
                      </a:lnTo>
                      <a:lnTo>
                        <a:pt x="11" y="3"/>
                      </a:lnTo>
                      <a:lnTo>
                        <a:pt x="9" y="3"/>
                      </a:lnTo>
                      <a:lnTo>
                        <a:pt x="9" y="6"/>
                      </a:lnTo>
                      <a:lnTo>
                        <a:pt x="7" y="6"/>
                      </a:lnTo>
                      <a:lnTo>
                        <a:pt x="6" y="3"/>
                      </a:lnTo>
                      <a:lnTo>
                        <a:pt x="2" y="0"/>
                      </a:lnTo>
                      <a:lnTo>
                        <a:pt x="1" y="3"/>
                      </a:lnTo>
                      <a:lnTo>
                        <a:pt x="1" y="6"/>
                      </a:lnTo>
                      <a:lnTo>
                        <a:pt x="0" y="8"/>
                      </a:lnTo>
                      <a:lnTo>
                        <a:pt x="0" y="10"/>
                      </a:lnTo>
                      <a:lnTo>
                        <a:pt x="2" y="10"/>
                      </a:lnTo>
                      <a:lnTo>
                        <a:pt x="5" y="14"/>
                      </a:lnTo>
                      <a:lnTo>
                        <a:pt x="5" y="17"/>
                      </a:lnTo>
                      <a:lnTo>
                        <a:pt x="7" y="20"/>
                      </a:lnTo>
                      <a:lnTo>
                        <a:pt x="7" y="21"/>
                      </a:lnTo>
                      <a:lnTo>
                        <a:pt x="7" y="23"/>
                      </a:lnTo>
                      <a:lnTo>
                        <a:pt x="18" y="35"/>
                      </a:lnTo>
                      <a:lnTo>
                        <a:pt x="28" y="48"/>
                      </a:lnTo>
                      <a:lnTo>
                        <a:pt x="27" y="51"/>
                      </a:lnTo>
                      <a:lnTo>
                        <a:pt x="27" y="51"/>
                      </a:lnTo>
                      <a:lnTo>
                        <a:pt x="28" y="51"/>
                      </a:lnTo>
                      <a:lnTo>
                        <a:pt x="34" y="53"/>
                      </a:lnTo>
                      <a:lnTo>
                        <a:pt x="35" y="52"/>
                      </a:lnTo>
                      <a:lnTo>
                        <a:pt x="38" y="57"/>
                      </a:lnTo>
                      <a:lnTo>
                        <a:pt x="40" y="56"/>
                      </a:lnTo>
                      <a:lnTo>
                        <a:pt x="41"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4" name="Freeform 671">
                  <a:extLst>
                    <a:ext uri="{FF2B5EF4-FFF2-40B4-BE49-F238E27FC236}">
                      <a16:creationId xmlns:a16="http://schemas.microsoft.com/office/drawing/2014/main" id="{3D1947CC-69A1-1246-A409-549A0BDEE67D}"/>
                    </a:ext>
                  </a:extLst>
                </p:cNvPr>
                <p:cNvSpPr>
                  <a:spLocks/>
                </p:cNvSpPr>
                <p:nvPr/>
              </p:nvSpPr>
              <p:spPr bwMode="auto">
                <a:xfrm>
                  <a:off x="3779" y="1941"/>
                  <a:ext cx="42" cy="32"/>
                </a:xfrm>
                <a:custGeom>
                  <a:avLst/>
                  <a:gdLst>
                    <a:gd name="T0" fmla="*/ 10 w 42"/>
                    <a:gd name="T1" fmla="*/ 28 h 32"/>
                    <a:gd name="T2" fmla="*/ 13 w 42"/>
                    <a:gd name="T3" fmla="*/ 28 h 32"/>
                    <a:gd name="T4" fmla="*/ 18 w 42"/>
                    <a:gd name="T5" fmla="*/ 31 h 32"/>
                    <a:gd name="T6" fmla="*/ 21 w 42"/>
                    <a:gd name="T7" fmla="*/ 31 h 32"/>
                    <a:gd name="T8" fmla="*/ 22 w 42"/>
                    <a:gd name="T9" fmla="*/ 24 h 32"/>
                    <a:gd name="T10" fmla="*/ 26 w 42"/>
                    <a:gd name="T11" fmla="*/ 22 h 32"/>
                    <a:gd name="T12" fmla="*/ 27 w 42"/>
                    <a:gd name="T13" fmla="*/ 18 h 32"/>
                    <a:gd name="T14" fmla="*/ 36 w 42"/>
                    <a:gd name="T15" fmla="*/ 12 h 32"/>
                    <a:gd name="T16" fmla="*/ 42 w 42"/>
                    <a:gd name="T17" fmla="*/ 12 h 32"/>
                    <a:gd name="T18" fmla="*/ 41 w 42"/>
                    <a:gd name="T19" fmla="*/ 6 h 32"/>
                    <a:gd name="T20" fmla="*/ 37 w 42"/>
                    <a:gd name="T21" fmla="*/ 0 h 32"/>
                    <a:gd name="T22" fmla="*/ 34 w 42"/>
                    <a:gd name="T23" fmla="*/ 2 h 32"/>
                    <a:gd name="T24" fmla="*/ 28 w 42"/>
                    <a:gd name="T25" fmla="*/ 7 h 32"/>
                    <a:gd name="T26" fmla="*/ 26 w 42"/>
                    <a:gd name="T27" fmla="*/ 6 h 32"/>
                    <a:gd name="T28" fmla="*/ 24 w 42"/>
                    <a:gd name="T29" fmla="*/ 7 h 32"/>
                    <a:gd name="T30" fmla="*/ 21 w 42"/>
                    <a:gd name="T31" fmla="*/ 8 h 32"/>
                    <a:gd name="T32" fmla="*/ 18 w 42"/>
                    <a:gd name="T33" fmla="*/ 8 h 32"/>
                    <a:gd name="T34" fmla="*/ 15 w 42"/>
                    <a:gd name="T35" fmla="*/ 10 h 32"/>
                    <a:gd name="T36" fmla="*/ 13 w 42"/>
                    <a:gd name="T37" fmla="*/ 7 h 32"/>
                    <a:gd name="T38" fmla="*/ 6 w 42"/>
                    <a:gd name="T39" fmla="*/ 7 h 32"/>
                    <a:gd name="T40" fmla="*/ 4 w 42"/>
                    <a:gd name="T41" fmla="*/ 7 h 32"/>
                    <a:gd name="T42" fmla="*/ 1 w 42"/>
                    <a:gd name="T43" fmla="*/ 13 h 32"/>
                    <a:gd name="T44" fmla="*/ 2 w 42"/>
                    <a:gd name="T45" fmla="*/ 15 h 32"/>
                    <a:gd name="T46" fmla="*/ 0 w 42"/>
                    <a:gd name="T47" fmla="*/ 19 h 32"/>
                    <a:gd name="T48" fmla="*/ 1 w 42"/>
                    <a:gd name="T49" fmla="*/ 24 h 32"/>
                    <a:gd name="T50" fmla="*/ 1 w 42"/>
                    <a:gd name="T51" fmla="*/ 24 h 32"/>
                    <a:gd name="T52" fmla="*/ 4 w 42"/>
                    <a:gd name="T53" fmla="*/ 26 h 32"/>
                    <a:gd name="T54" fmla="*/ 4 w 42"/>
                    <a:gd name="T55" fmla="*/ 28 h 32"/>
                    <a:gd name="T56" fmla="*/ 2 w 42"/>
                    <a:gd name="T57" fmla="*/ 29 h 32"/>
                    <a:gd name="T58" fmla="*/ 2 w 42"/>
                    <a:gd name="T59" fmla="*/ 32 h 32"/>
                    <a:gd name="T60" fmla="*/ 6 w 42"/>
                    <a:gd name="T61" fmla="*/ 32 h 32"/>
                    <a:gd name="T62" fmla="*/ 10 w 42"/>
                    <a:gd name="T6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2">
                      <a:moveTo>
                        <a:pt x="10" y="28"/>
                      </a:moveTo>
                      <a:lnTo>
                        <a:pt x="13" y="28"/>
                      </a:lnTo>
                      <a:lnTo>
                        <a:pt x="18" y="31"/>
                      </a:lnTo>
                      <a:lnTo>
                        <a:pt x="21" y="31"/>
                      </a:lnTo>
                      <a:lnTo>
                        <a:pt x="22" y="24"/>
                      </a:lnTo>
                      <a:lnTo>
                        <a:pt x="26" y="22"/>
                      </a:lnTo>
                      <a:lnTo>
                        <a:pt x="27" y="18"/>
                      </a:lnTo>
                      <a:lnTo>
                        <a:pt x="36" y="12"/>
                      </a:lnTo>
                      <a:lnTo>
                        <a:pt x="42" y="12"/>
                      </a:lnTo>
                      <a:lnTo>
                        <a:pt x="41" y="6"/>
                      </a:lnTo>
                      <a:lnTo>
                        <a:pt x="37" y="0"/>
                      </a:lnTo>
                      <a:lnTo>
                        <a:pt x="34" y="2"/>
                      </a:lnTo>
                      <a:lnTo>
                        <a:pt x="28" y="7"/>
                      </a:lnTo>
                      <a:lnTo>
                        <a:pt x="26" y="6"/>
                      </a:lnTo>
                      <a:lnTo>
                        <a:pt x="24" y="7"/>
                      </a:lnTo>
                      <a:lnTo>
                        <a:pt x="21" y="8"/>
                      </a:lnTo>
                      <a:lnTo>
                        <a:pt x="18" y="8"/>
                      </a:lnTo>
                      <a:lnTo>
                        <a:pt x="15" y="10"/>
                      </a:lnTo>
                      <a:lnTo>
                        <a:pt x="13" y="7"/>
                      </a:lnTo>
                      <a:lnTo>
                        <a:pt x="6" y="7"/>
                      </a:lnTo>
                      <a:lnTo>
                        <a:pt x="4" y="7"/>
                      </a:lnTo>
                      <a:lnTo>
                        <a:pt x="1" y="13"/>
                      </a:lnTo>
                      <a:lnTo>
                        <a:pt x="2" y="15"/>
                      </a:lnTo>
                      <a:lnTo>
                        <a:pt x="0" y="19"/>
                      </a:lnTo>
                      <a:lnTo>
                        <a:pt x="1" y="24"/>
                      </a:lnTo>
                      <a:lnTo>
                        <a:pt x="1" y="24"/>
                      </a:lnTo>
                      <a:lnTo>
                        <a:pt x="4" y="26"/>
                      </a:lnTo>
                      <a:lnTo>
                        <a:pt x="4" y="28"/>
                      </a:lnTo>
                      <a:lnTo>
                        <a:pt x="2" y="29"/>
                      </a:lnTo>
                      <a:lnTo>
                        <a:pt x="2" y="32"/>
                      </a:lnTo>
                      <a:lnTo>
                        <a:pt x="6" y="32"/>
                      </a:lnTo>
                      <a:lnTo>
                        <a:pt x="10"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5" name="Freeform 672">
                  <a:extLst>
                    <a:ext uri="{FF2B5EF4-FFF2-40B4-BE49-F238E27FC236}">
                      <a16:creationId xmlns:a16="http://schemas.microsoft.com/office/drawing/2014/main" id="{EF998ECB-DBDD-FC41-B345-962B4471C465}"/>
                    </a:ext>
                  </a:extLst>
                </p:cNvPr>
                <p:cNvSpPr>
                  <a:spLocks/>
                </p:cNvSpPr>
                <p:nvPr/>
              </p:nvSpPr>
              <p:spPr bwMode="auto">
                <a:xfrm>
                  <a:off x="3726" y="1894"/>
                  <a:ext cx="98" cy="57"/>
                </a:xfrm>
                <a:custGeom>
                  <a:avLst/>
                  <a:gdLst>
                    <a:gd name="T0" fmla="*/ 92 w 98"/>
                    <a:gd name="T1" fmla="*/ 41 h 57"/>
                    <a:gd name="T2" fmla="*/ 93 w 98"/>
                    <a:gd name="T3" fmla="*/ 34 h 57"/>
                    <a:gd name="T4" fmla="*/ 91 w 98"/>
                    <a:gd name="T5" fmla="*/ 29 h 57"/>
                    <a:gd name="T6" fmla="*/ 98 w 98"/>
                    <a:gd name="T7" fmla="*/ 26 h 57"/>
                    <a:gd name="T8" fmla="*/ 97 w 98"/>
                    <a:gd name="T9" fmla="*/ 20 h 57"/>
                    <a:gd name="T10" fmla="*/ 97 w 98"/>
                    <a:gd name="T11" fmla="*/ 7 h 57"/>
                    <a:gd name="T12" fmla="*/ 89 w 98"/>
                    <a:gd name="T13" fmla="*/ 4 h 57"/>
                    <a:gd name="T14" fmla="*/ 81 w 98"/>
                    <a:gd name="T15" fmla="*/ 4 h 57"/>
                    <a:gd name="T16" fmla="*/ 72 w 98"/>
                    <a:gd name="T17" fmla="*/ 1 h 57"/>
                    <a:gd name="T18" fmla="*/ 69 w 98"/>
                    <a:gd name="T19" fmla="*/ 3 h 57"/>
                    <a:gd name="T20" fmla="*/ 67 w 98"/>
                    <a:gd name="T21" fmla="*/ 7 h 57"/>
                    <a:gd name="T22" fmla="*/ 62 w 98"/>
                    <a:gd name="T23" fmla="*/ 9 h 57"/>
                    <a:gd name="T24" fmla="*/ 52 w 98"/>
                    <a:gd name="T25" fmla="*/ 4 h 57"/>
                    <a:gd name="T26" fmla="*/ 52 w 98"/>
                    <a:gd name="T27" fmla="*/ 10 h 57"/>
                    <a:gd name="T28" fmla="*/ 48 w 98"/>
                    <a:gd name="T29" fmla="*/ 14 h 57"/>
                    <a:gd name="T30" fmla="*/ 41 w 98"/>
                    <a:gd name="T31" fmla="*/ 22 h 57"/>
                    <a:gd name="T32" fmla="*/ 45 w 98"/>
                    <a:gd name="T33" fmla="*/ 26 h 57"/>
                    <a:gd name="T34" fmla="*/ 44 w 98"/>
                    <a:gd name="T35" fmla="*/ 30 h 57"/>
                    <a:gd name="T36" fmla="*/ 38 w 98"/>
                    <a:gd name="T37" fmla="*/ 29 h 57"/>
                    <a:gd name="T38" fmla="*/ 32 w 98"/>
                    <a:gd name="T39" fmla="*/ 29 h 57"/>
                    <a:gd name="T40" fmla="*/ 25 w 98"/>
                    <a:gd name="T41" fmla="*/ 33 h 57"/>
                    <a:gd name="T42" fmla="*/ 21 w 98"/>
                    <a:gd name="T43" fmla="*/ 33 h 57"/>
                    <a:gd name="T44" fmla="*/ 14 w 98"/>
                    <a:gd name="T45" fmla="*/ 30 h 57"/>
                    <a:gd name="T46" fmla="*/ 11 w 98"/>
                    <a:gd name="T47" fmla="*/ 34 h 57"/>
                    <a:gd name="T48" fmla="*/ 7 w 98"/>
                    <a:gd name="T49" fmla="*/ 34 h 57"/>
                    <a:gd name="T50" fmla="*/ 2 w 98"/>
                    <a:gd name="T51" fmla="*/ 32 h 57"/>
                    <a:gd name="T52" fmla="*/ 0 w 98"/>
                    <a:gd name="T53" fmla="*/ 33 h 57"/>
                    <a:gd name="T54" fmla="*/ 1 w 98"/>
                    <a:gd name="T55" fmla="*/ 37 h 57"/>
                    <a:gd name="T56" fmla="*/ 3 w 98"/>
                    <a:gd name="T57" fmla="*/ 41 h 57"/>
                    <a:gd name="T58" fmla="*/ 7 w 98"/>
                    <a:gd name="T59" fmla="*/ 40 h 57"/>
                    <a:gd name="T60" fmla="*/ 12 w 98"/>
                    <a:gd name="T61" fmla="*/ 41 h 57"/>
                    <a:gd name="T62" fmla="*/ 16 w 98"/>
                    <a:gd name="T63" fmla="*/ 44 h 57"/>
                    <a:gd name="T64" fmla="*/ 21 w 98"/>
                    <a:gd name="T65" fmla="*/ 47 h 57"/>
                    <a:gd name="T66" fmla="*/ 31 w 98"/>
                    <a:gd name="T67" fmla="*/ 43 h 57"/>
                    <a:gd name="T68" fmla="*/ 35 w 98"/>
                    <a:gd name="T69" fmla="*/ 45 h 57"/>
                    <a:gd name="T70" fmla="*/ 51 w 98"/>
                    <a:gd name="T71" fmla="*/ 52 h 57"/>
                    <a:gd name="T72" fmla="*/ 58 w 98"/>
                    <a:gd name="T73" fmla="*/ 54 h 57"/>
                    <a:gd name="T74" fmla="*/ 59 w 98"/>
                    <a:gd name="T75" fmla="*/ 54 h 57"/>
                    <a:gd name="T76" fmla="*/ 68 w 98"/>
                    <a:gd name="T77" fmla="*/ 57 h 57"/>
                    <a:gd name="T78" fmla="*/ 74 w 98"/>
                    <a:gd name="T79" fmla="*/ 55 h 57"/>
                    <a:gd name="T80" fmla="*/ 79 w 98"/>
                    <a:gd name="T81" fmla="*/ 53 h 57"/>
                    <a:gd name="T82" fmla="*/ 87 w 98"/>
                    <a:gd name="T83" fmla="*/ 49 h 57"/>
                    <a:gd name="T84" fmla="*/ 91 w 98"/>
                    <a:gd name="T85"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57">
                      <a:moveTo>
                        <a:pt x="93" y="44"/>
                      </a:moveTo>
                      <a:lnTo>
                        <a:pt x="92" y="41"/>
                      </a:lnTo>
                      <a:lnTo>
                        <a:pt x="92" y="38"/>
                      </a:lnTo>
                      <a:lnTo>
                        <a:pt x="93" y="34"/>
                      </a:lnTo>
                      <a:lnTo>
                        <a:pt x="91" y="30"/>
                      </a:lnTo>
                      <a:lnTo>
                        <a:pt x="91" y="29"/>
                      </a:lnTo>
                      <a:lnTo>
                        <a:pt x="97" y="29"/>
                      </a:lnTo>
                      <a:lnTo>
                        <a:pt x="98" y="26"/>
                      </a:lnTo>
                      <a:lnTo>
                        <a:pt x="97" y="23"/>
                      </a:lnTo>
                      <a:lnTo>
                        <a:pt x="97" y="20"/>
                      </a:lnTo>
                      <a:lnTo>
                        <a:pt x="97" y="13"/>
                      </a:lnTo>
                      <a:lnTo>
                        <a:pt x="97" y="7"/>
                      </a:lnTo>
                      <a:lnTo>
                        <a:pt x="91" y="6"/>
                      </a:lnTo>
                      <a:lnTo>
                        <a:pt x="89" y="4"/>
                      </a:lnTo>
                      <a:lnTo>
                        <a:pt x="85" y="5"/>
                      </a:lnTo>
                      <a:lnTo>
                        <a:pt x="81" y="4"/>
                      </a:lnTo>
                      <a:lnTo>
                        <a:pt x="78" y="2"/>
                      </a:lnTo>
                      <a:lnTo>
                        <a:pt x="72" y="1"/>
                      </a:lnTo>
                      <a:lnTo>
                        <a:pt x="69" y="0"/>
                      </a:lnTo>
                      <a:lnTo>
                        <a:pt x="69" y="3"/>
                      </a:lnTo>
                      <a:lnTo>
                        <a:pt x="67" y="5"/>
                      </a:lnTo>
                      <a:lnTo>
                        <a:pt x="67" y="7"/>
                      </a:lnTo>
                      <a:lnTo>
                        <a:pt x="63" y="7"/>
                      </a:lnTo>
                      <a:lnTo>
                        <a:pt x="62" y="9"/>
                      </a:lnTo>
                      <a:lnTo>
                        <a:pt x="55" y="4"/>
                      </a:lnTo>
                      <a:lnTo>
                        <a:pt x="52" y="4"/>
                      </a:lnTo>
                      <a:lnTo>
                        <a:pt x="52" y="7"/>
                      </a:lnTo>
                      <a:lnTo>
                        <a:pt x="52" y="10"/>
                      </a:lnTo>
                      <a:lnTo>
                        <a:pt x="50" y="10"/>
                      </a:lnTo>
                      <a:lnTo>
                        <a:pt x="48" y="14"/>
                      </a:lnTo>
                      <a:lnTo>
                        <a:pt x="45" y="16"/>
                      </a:lnTo>
                      <a:lnTo>
                        <a:pt x="41" y="22"/>
                      </a:lnTo>
                      <a:lnTo>
                        <a:pt x="41" y="24"/>
                      </a:lnTo>
                      <a:lnTo>
                        <a:pt x="45" y="26"/>
                      </a:lnTo>
                      <a:lnTo>
                        <a:pt x="45" y="29"/>
                      </a:lnTo>
                      <a:lnTo>
                        <a:pt x="44" y="30"/>
                      </a:lnTo>
                      <a:lnTo>
                        <a:pt x="41" y="28"/>
                      </a:lnTo>
                      <a:lnTo>
                        <a:pt x="38" y="29"/>
                      </a:lnTo>
                      <a:lnTo>
                        <a:pt x="34" y="28"/>
                      </a:lnTo>
                      <a:lnTo>
                        <a:pt x="32" y="29"/>
                      </a:lnTo>
                      <a:lnTo>
                        <a:pt x="27" y="32"/>
                      </a:lnTo>
                      <a:lnTo>
                        <a:pt x="25" y="33"/>
                      </a:lnTo>
                      <a:lnTo>
                        <a:pt x="23" y="32"/>
                      </a:lnTo>
                      <a:lnTo>
                        <a:pt x="21" y="33"/>
                      </a:lnTo>
                      <a:lnTo>
                        <a:pt x="18" y="31"/>
                      </a:lnTo>
                      <a:lnTo>
                        <a:pt x="14" y="30"/>
                      </a:lnTo>
                      <a:lnTo>
                        <a:pt x="10" y="31"/>
                      </a:lnTo>
                      <a:lnTo>
                        <a:pt x="11" y="34"/>
                      </a:lnTo>
                      <a:lnTo>
                        <a:pt x="10" y="34"/>
                      </a:lnTo>
                      <a:lnTo>
                        <a:pt x="7" y="34"/>
                      </a:lnTo>
                      <a:lnTo>
                        <a:pt x="4" y="31"/>
                      </a:lnTo>
                      <a:lnTo>
                        <a:pt x="2" y="32"/>
                      </a:lnTo>
                      <a:lnTo>
                        <a:pt x="0" y="33"/>
                      </a:lnTo>
                      <a:lnTo>
                        <a:pt x="0" y="33"/>
                      </a:lnTo>
                      <a:lnTo>
                        <a:pt x="1" y="34"/>
                      </a:lnTo>
                      <a:lnTo>
                        <a:pt x="1" y="37"/>
                      </a:lnTo>
                      <a:lnTo>
                        <a:pt x="3" y="38"/>
                      </a:lnTo>
                      <a:lnTo>
                        <a:pt x="3" y="41"/>
                      </a:lnTo>
                      <a:lnTo>
                        <a:pt x="5" y="41"/>
                      </a:lnTo>
                      <a:lnTo>
                        <a:pt x="7" y="40"/>
                      </a:lnTo>
                      <a:lnTo>
                        <a:pt x="10" y="44"/>
                      </a:lnTo>
                      <a:lnTo>
                        <a:pt x="12" y="41"/>
                      </a:lnTo>
                      <a:lnTo>
                        <a:pt x="14" y="41"/>
                      </a:lnTo>
                      <a:lnTo>
                        <a:pt x="16" y="44"/>
                      </a:lnTo>
                      <a:lnTo>
                        <a:pt x="16" y="44"/>
                      </a:lnTo>
                      <a:lnTo>
                        <a:pt x="21" y="47"/>
                      </a:lnTo>
                      <a:lnTo>
                        <a:pt x="27" y="41"/>
                      </a:lnTo>
                      <a:lnTo>
                        <a:pt x="31" y="43"/>
                      </a:lnTo>
                      <a:lnTo>
                        <a:pt x="35" y="42"/>
                      </a:lnTo>
                      <a:lnTo>
                        <a:pt x="35" y="45"/>
                      </a:lnTo>
                      <a:lnTo>
                        <a:pt x="42" y="51"/>
                      </a:lnTo>
                      <a:lnTo>
                        <a:pt x="51" y="52"/>
                      </a:lnTo>
                      <a:lnTo>
                        <a:pt x="55" y="52"/>
                      </a:lnTo>
                      <a:lnTo>
                        <a:pt x="58" y="54"/>
                      </a:lnTo>
                      <a:lnTo>
                        <a:pt x="57" y="54"/>
                      </a:lnTo>
                      <a:lnTo>
                        <a:pt x="59" y="54"/>
                      </a:lnTo>
                      <a:lnTo>
                        <a:pt x="66" y="54"/>
                      </a:lnTo>
                      <a:lnTo>
                        <a:pt x="68" y="57"/>
                      </a:lnTo>
                      <a:lnTo>
                        <a:pt x="71" y="55"/>
                      </a:lnTo>
                      <a:lnTo>
                        <a:pt x="74" y="55"/>
                      </a:lnTo>
                      <a:lnTo>
                        <a:pt x="77" y="54"/>
                      </a:lnTo>
                      <a:lnTo>
                        <a:pt x="79" y="53"/>
                      </a:lnTo>
                      <a:lnTo>
                        <a:pt x="81" y="54"/>
                      </a:lnTo>
                      <a:lnTo>
                        <a:pt x="87" y="49"/>
                      </a:lnTo>
                      <a:lnTo>
                        <a:pt x="90" y="47"/>
                      </a:lnTo>
                      <a:lnTo>
                        <a:pt x="91" y="47"/>
                      </a:lnTo>
                      <a:lnTo>
                        <a:pt x="93"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6" name="Freeform 673">
                  <a:extLst>
                    <a:ext uri="{FF2B5EF4-FFF2-40B4-BE49-F238E27FC236}">
                      <a16:creationId xmlns:a16="http://schemas.microsoft.com/office/drawing/2014/main" id="{9918F5FB-6531-9741-B566-52040F678D15}"/>
                    </a:ext>
                  </a:extLst>
                </p:cNvPr>
                <p:cNvSpPr>
                  <a:spLocks/>
                </p:cNvSpPr>
                <p:nvPr/>
              </p:nvSpPr>
              <p:spPr bwMode="auto">
                <a:xfrm>
                  <a:off x="3781" y="1758"/>
                  <a:ext cx="130" cy="132"/>
                </a:xfrm>
                <a:custGeom>
                  <a:avLst/>
                  <a:gdLst>
                    <a:gd name="T0" fmla="*/ 0 w 130"/>
                    <a:gd name="T1" fmla="*/ 47 h 132"/>
                    <a:gd name="T2" fmla="*/ 4 w 130"/>
                    <a:gd name="T3" fmla="*/ 55 h 132"/>
                    <a:gd name="T4" fmla="*/ 6 w 130"/>
                    <a:gd name="T5" fmla="*/ 61 h 132"/>
                    <a:gd name="T6" fmla="*/ 7 w 130"/>
                    <a:gd name="T7" fmla="*/ 67 h 132"/>
                    <a:gd name="T8" fmla="*/ 9 w 130"/>
                    <a:gd name="T9" fmla="*/ 77 h 132"/>
                    <a:gd name="T10" fmla="*/ 12 w 130"/>
                    <a:gd name="T11" fmla="*/ 81 h 132"/>
                    <a:gd name="T12" fmla="*/ 12 w 130"/>
                    <a:gd name="T13" fmla="*/ 92 h 132"/>
                    <a:gd name="T14" fmla="*/ 14 w 130"/>
                    <a:gd name="T15" fmla="*/ 93 h 132"/>
                    <a:gd name="T16" fmla="*/ 17 w 130"/>
                    <a:gd name="T17" fmla="*/ 92 h 132"/>
                    <a:gd name="T18" fmla="*/ 24 w 130"/>
                    <a:gd name="T19" fmla="*/ 95 h 132"/>
                    <a:gd name="T20" fmla="*/ 28 w 130"/>
                    <a:gd name="T21" fmla="*/ 98 h 132"/>
                    <a:gd name="T22" fmla="*/ 29 w 130"/>
                    <a:gd name="T23" fmla="*/ 104 h 132"/>
                    <a:gd name="T24" fmla="*/ 31 w 130"/>
                    <a:gd name="T25" fmla="*/ 107 h 132"/>
                    <a:gd name="T26" fmla="*/ 33 w 130"/>
                    <a:gd name="T27" fmla="*/ 111 h 132"/>
                    <a:gd name="T28" fmla="*/ 36 w 130"/>
                    <a:gd name="T29" fmla="*/ 109 h 132"/>
                    <a:gd name="T30" fmla="*/ 34 w 130"/>
                    <a:gd name="T31" fmla="*/ 103 h 132"/>
                    <a:gd name="T32" fmla="*/ 45 w 130"/>
                    <a:gd name="T33" fmla="*/ 107 h 132"/>
                    <a:gd name="T34" fmla="*/ 47 w 130"/>
                    <a:gd name="T35" fmla="*/ 112 h 132"/>
                    <a:gd name="T36" fmla="*/ 56 w 130"/>
                    <a:gd name="T37" fmla="*/ 113 h 132"/>
                    <a:gd name="T38" fmla="*/ 68 w 130"/>
                    <a:gd name="T39" fmla="*/ 125 h 132"/>
                    <a:gd name="T40" fmla="*/ 72 w 130"/>
                    <a:gd name="T41" fmla="*/ 124 h 132"/>
                    <a:gd name="T42" fmla="*/ 77 w 130"/>
                    <a:gd name="T43" fmla="*/ 127 h 132"/>
                    <a:gd name="T44" fmla="*/ 79 w 130"/>
                    <a:gd name="T45" fmla="*/ 132 h 132"/>
                    <a:gd name="T46" fmla="*/ 83 w 130"/>
                    <a:gd name="T47" fmla="*/ 128 h 132"/>
                    <a:gd name="T48" fmla="*/ 87 w 130"/>
                    <a:gd name="T49" fmla="*/ 128 h 132"/>
                    <a:gd name="T50" fmla="*/ 93 w 130"/>
                    <a:gd name="T51" fmla="*/ 129 h 132"/>
                    <a:gd name="T52" fmla="*/ 97 w 130"/>
                    <a:gd name="T53" fmla="*/ 127 h 132"/>
                    <a:gd name="T54" fmla="*/ 101 w 130"/>
                    <a:gd name="T55" fmla="*/ 127 h 132"/>
                    <a:gd name="T56" fmla="*/ 112 w 130"/>
                    <a:gd name="T57" fmla="*/ 132 h 132"/>
                    <a:gd name="T58" fmla="*/ 115 w 130"/>
                    <a:gd name="T59" fmla="*/ 127 h 132"/>
                    <a:gd name="T60" fmla="*/ 124 w 130"/>
                    <a:gd name="T61" fmla="*/ 111 h 132"/>
                    <a:gd name="T62" fmla="*/ 127 w 130"/>
                    <a:gd name="T63" fmla="*/ 103 h 132"/>
                    <a:gd name="T64" fmla="*/ 130 w 130"/>
                    <a:gd name="T65" fmla="*/ 97 h 132"/>
                    <a:gd name="T66" fmla="*/ 128 w 130"/>
                    <a:gd name="T67" fmla="*/ 93 h 132"/>
                    <a:gd name="T68" fmla="*/ 126 w 130"/>
                    <a:gd name="T69" fmla="*/ 88 h 132"/>
                    <a:gd name="T70" fmla="*/ 123 w 130"/>
                    <a:gd name="T71" fmla="*/ 81 h 132"/>
                    <a:gd name="T72" fmla="*/ 123 w 130"/>
                    <a:gd name="T73" fmla="*/ 70 h 132"/>
                    <a:gd name="T74" fmla="*/ 121 w 130"/>
                    <a:gd name="T75" fmla="*/ 63 h 132"/>
                    <a:gd name="T76" fmla="*/ 121 w 130"/>
                    <a:gd name="T77" fmla="*/ 54 h 132"/>
                    <a:gd name="T78" fmla="*/ 124 w 130"/>
                    <a:gd name="T79" fmla="*/ 42 h 132"/>
                    <a:gd name="T80" fmla="*/ 122 w 130"/>
                    <a:gd name="T81" fmla="*/ 36 h 132"/>
                    <a:gd name="T82" fmla="*/ 118 w 130"/>
                    <a:gd name="T83" fmla="*/ 25 h 132"/>
                    <a:gd name="T84" fmla="*/ 115 w 130"/>
                    <a:gd name="T85" fmla="*/ 16 h 132"/>
                    <a:gd name="T86" fmla="*/ 112 w 130"/>
                    <a:gd name="T87" fmla="*/ 10 h 132"/>
                    <a:gd name="T88" fmla="*/ 106 w 130"/>
                    <a:gd name="T89" fmla="*/ 7 h 132"/>
                    <a:gd name="T90" fmla="*/ 73 w 130"/>
                    <a:gd name="T91" fmla="*/ 7 h 132"/>
                    <a:gd name="T92" fmla="*/ 66 w 130"/>
                    <a:gd name="T93" fmla="*/ 14 h 132"/>
                    <a:gd name="T94" fmla="*/ 61 w 130"/>
                    <a:gd name="T95" fmla="*/ 14 h 132"/>
                    <a:gd name="T96" fmla="*/ 69 w 130"/>
                    <a:gd name="T97" fmla="*/ 6 h 132"/>
                    <a:gd name="T98" fmla="*/ 64 w 130"/>
                    <a:gd name="T99" fmla="*/ 10 h 132"/>
                    <a:gd name="T100" fmla="*/ 53 w 130"/>
                    <a:gd name="T101" fmla="*/ 11 h 132"/>
                    <a:gd name="T102" fmla="*/ 52 w 130"/>
                    <a:gd name="T103" fmla="*/ 4 h 132"/>
                    <a:gd name="T104" fmla="*/ 57 w 130"/>
                    <a:gd name="T105" fmla="*/ 6 h 132"/>
                    <a:gd name="T106" fmla="*/ 53 w 130"/>
                    <a:gd name="T107" fmla="*/ 2 h 132"/>
                    <a:gd name="T108" fmla="*/ 41 w 130"/>
                    <a:gd name="T109" fmla="*/ 4 h 132"/>
                    <a:gd name="T110" fmla="*/ 32 w 130"/>
                    <a:gd name="T111" fmla="*/ 5 h 132"/>
                    <a:gd name="T112" fmla="*/ 26 w 130"/>
                    <a:gd name="T113" fmla="*/ 9 h 132"/>
                    <a:gd name="T114" fmla="*/ 24 w 130"/>
                    <a:gd name="T115" fmla="*/ 15 h 132"/>
                    <a:gd name="T116" fmla="*/ 12 w 130"/>
                    <a:gd name="T117" fmla="*/ 20 h 132"/>
                    <a:gd name="T118" fmla="*/ 7 w 130"/>
                    <a:gd name="T119" fmla="*/ 25 h 132"/>
                    <a:gd name="T120" fmla="*/ 4 w 130"/>
                    <a:gd name="T121" fmla="*/ 29 h 132"/>
                    <a:gd name="T122" fmla="*/ 3 w 130"/>
                    <a:gd name="T123" fmla="*/ 31 h 132"/>
                    <a:gd name="T124" fmla="*/ 4 w 130"/>
                    <a:gd name="T125"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 h="132">
                      <a:moveTo>
                        <a:pt x="4" y="44"/>
                      </a:moveTo>
                      <a:lnTo>
                        <a:pt x="0" y="47"/>
                      </a:lnTo>
                      <a:lnTo>
                        <a:pt x="0" y="49"/>
                      </a:lnTo>
                      <a:lnTo>
                        <a:pt x="4" y="55"/>
                      </a:lnTo>
                      <a:lnTo>
                        <a:pt x="4" y="58"/>
                      </a:lnTo>
                      <a:lnTo>
                        <a:pt x="6" y="61"/>
                      </a:lnTo>
                      <a:lnTo>
                        <a:pt x="6" y="64"/>
                      </a:lnTo>
                      <a:lnTo>
                        <a:pt x="7" y="67"/>
                      </a:lnTo>
                      <a:lnTo>
                        <a:pt x="6" y="70"/>
                      </a:lnTo>
                      <a:lnTo>
                        <a:pt x="9" y="77"/>
                      </a:lnTo>
                      <a:lnTo>
                        <a:pt x="11" y="79"/>
                      </a:lnTo>
                      <a:lnTo>
                        <a:pt x="12" y="81"/>
                      </a:lnTo>
                      <a:lnTo>
                        <a:pt x="13" y="90"/>
                      </a:lnTo>
                      <a:lnTo>
                        <a:pt x="12" y="92"/>
                      </a:lnTo>
                      <a:lnTo>
                        <a:pt x="13" y="94"/>
                      </a:lnTo>
                      <a:lnTo>
                        <a:pt x="14" y="93"/>
                      </a:lnTo>
                      <a:lnTo>
                        <a:pt x="17" y="93"/>
                      </a:lnTo>
                      <a:lnTo>
                        <a:pt x="17" y="92"/>
                      </a:lnTo>
                      <a:lnTo>
                        <a:pt x="24" y="94"/>
                      </a:lnTo>
                      <a:lnTo>
                        <a:pt x="24" y="95"/>
                      </a:lnTo>
                      <a:lnTo>
                        <a:pt x="26" y="98"/>
                      </a:lnTo>
                      <a:lnTo>
                        <a:pt x="28" y="98"/>
                      </a:lnTo>
                      <a:lnTo>
                        <a:pt x="30" y="100"/>
                      </a:lnTo>
                      <a:lnTo>
                        <a:pt x="29" y="104"/>
                      </a:lnTo>
                      <a:lnTo>
                        <a:pt x="30" y="106"/>
                      </a:lnTo>
                      <a:lnTo>
                        <a:pt x="31" y="107"/>
                      </a:lnTo>
                      <a:lnTo>
                        <a:pt x="31" y="110"/>
                      </a:lnTo>
                      <a:lnTo>
                        <a:pt x="33" y="111"/>
                      </a:lnTo>
                      <a:lnTo>
                        <a:pt x="34" y="109"/>
                      </a:lnTo>
                      <a:lnTo>
                        <a:pt x="36" y="109"/>
                      </a:lnTo>
                      <a:lnTo>
                        <a:pt x="33" y="104"/>
                      </a:lnTo>
                      <a:lnTo>
                        <a:pt x="34" y="103"/>
                      </a:lnTo>
                      <a:lnTo>
                        <a:pt x="41" y="107"/>
                      </a:lnTo>
                      <a:lnTo>
                        <a:pt x="45" y="107"/>
                      </a:lnTo>
                      <a:lnTo>
                        <a:pt x="44" y="110"/>
                      </a:lnTo>
                      <a:lnTo>
                        <a:pt x="47" y="112"/>
                      </a:lnTo>
                      <a:lnTo>
                        <a:pt x="52" y="111"/>
                      </a:lnTo>
                      <a:lnTo>
                        <a:pt x="56" y="113"/>
                      </a:lnTo>
                      <a:lnTo>
                        <a:pt x="65" y="120"/>
                      </a:lnTo>
                      <a:lnTo>
                        <a:pt x="68" y="125"/>
                      </a:lnTo>
                      <a:lnTo>
                        <a:pt x="70" y="125"/>
                      </a:lnTo>
                      <a:lnTo>
                        <a:pt x="72" y="124"/>
                      </a:lnTo>
                      <a:lnTo>
                        <a:pt x="75" y="124"/>
                      </a:lnTo>
                      <a:lnTo>
                        <a:pt x="77" y="127"/>
                      </a:lnTo>
                      <a:lnTo>
                        <a:pt x="78" y="131"/>
                      </a:lnTo>
                      <a:lnTo>
                        <a:pt x="79" y="132"/>
                      </a:lnTo>
                      <a:lnTo>
                        <a:pt x="82" y="132"/>
                      </a:lnTo>
                      <a:lnTo>
                        <a:pt x="83" y="128"/>
                      </a:lnTo>
                      <a:lnTo>
                        <a:pt x="86" y="128"/>
                      </a:lnTo>
                      <a:lnTo>
                        <a:pt x="87" y="128"/>
                      </a:lnTo>
                      <a:lnTo>
                        <a:pt x="91" y="128"/>
                      </a:lnTo>
                      <a:lnTo>
                        <a:pt x="93" y="129"/>
                      </a:lnTo>
                      <a:lnTo>
                        <a:pt x="95" y="127"/>
                      </a:lnTo>
                      <a:lnTo>
                        <a:pt x="97" y="127"/>
                      </a:lnTo>
                      <a:lnTo>
                        <a:pt x="99" y="128"/>
                      </a:lnTo>
                      <a:lnTo>
                        <a:pt x="101" y="127"/>
                      </a:lnTo>
                      <a:lnTo>
                        <a:pt x="107" y="128"/>
                      </a:lnTo>
                      <a:lnTo>
                        <a:pt x="112" y="132"/>
                      </a:lnTo>
                      <a:lnTo>
                        <a:pt x="115" y="132"/>
                      </a:lnTo>
                      <a:lnTo>
                        <a:pt x="115" y="127"/>
                      </a:lnTo>
                      <a:lnTo>
                        <a:pt x="115" y="122"/>
                      </a:lnTo>
                      <a:lnTo>
                        <a:pt x="124" y="111"/>
                      </a:lnTo>
                      <a:lnTo>
                        <a:pt x="125" y="105"/>
                      </a:lnTo>
                      <a:lnTo>
                        <a:pt x="127" y="103"/>
                      </a:lnTo>
                      <a:lnTo>
                        <a:pt x="129" y="102"/>
                      </a:lnTo>
                      <a:lnTo>
                        <a:pt x="130" y="97"/>
                      </a:lnTo>
                      <a:lnTo>
                        <a:pt x="129" y="95"/>
                      </a:lnTo>
                      <a:lnTo>
                        <a:pt x="128" y="93"/>
                      </a:lnTo>
                      <a:lnTo>
                        <a:pt x="130" y="90"/>
                      </a:lnTo>
                      <a:lnTo>
                        <a:pt x="126" y="88"/>
                      </a:lnTo>
                      <a:lnTo>
                        <a:pt x="125" y="83"/>
                      </a:lnTo>
                      <a:lnTo>
                        <a:pt x="123" y="81"/>
                      </a:lnTo>
                      <a:lnTo>
                        <a:pt x="123" y="73"/>
                      </a:lnTo>
                      <a:lnTo>
                        <a:pt x="123" y="70"/>
                      </a:lnTo>
                      <a:lnTo>
                        <a:pt x="123" y="69"/>
                      </a:lnTo>
                      <a:lnTo>
                        <a:pt x="121" y="63"/>
                      </a:lnTo>
                      <a:lnTo>
                        <a:pt x="119" y="58"/>
                      </a:lnTo>
                      <a:lnTo>
                        <a:pt x="121" y="54"/>
                      </a:lnTo>
                      <a:lnTo>
                        <a:pt x="125" y="52"/>
                      </a:lnTo>
                      <a:lnTo>
                        <a:pt x="124" y="42"/>
                      </a:lnTo>
                      <a:lnTo>
                        <a:pt x="122" y="41"/>
                      </a:lnTo>
                      <a:lnTo>
                        <a:pt x="122" y="36"/>
                      </a:lnTo>
                      <a:lnTo>
                        <a:pt x="120" y="33"/>
                      </a:lnTo>
                      <a:lnTo>
                        <a:pt x="118" y="25"/>
                      </a:lnTo>
                      <a:lnTo>
                        <a:pt x="115" y="20"/>
                      </a:lnTo>
                      <a:lnTo>
                        <a:pt x="115" y="16"/>
                      </a:lnTo>
                      <a:lnTo>
                        <a:pt x="114" y="10"/>
                      </a:lnTo>
                      <a:lnTo>
                        <a:pt x="112" y="10"/>
                      </a:lnTo>
                      <a:lnTo>
                        <a:pt x="109" y="7"/>
                      </a:lnTo>
                      <a:lnTo>
                        <a:pt x="106" y="7"/>
                      </a:lnTo>
                      <a:lnTo>
                        <a:pt x="90" y="9"/>
                      </a:lnTo>
                      <a:lnTo>
                        <a:pt x="73" y="7"/>
                      </a:lnTo>
                      <a:lnTo>
                        <a:pt x="71" y="8"/>
                      </a:lnTo>
                      <a:lnTo>
                        <a:pt x="66" y="14"/>
                      </a:lnTo>
                      <a:lnTo>
                        <a:pt x="62" y="14"/>
                      </a:lnTo>
                      <a:lnTo>
                        <a:pt x="61" y="14"/>
                      </a:lnTo>
                      <a:lnTo>
                        <a:pt x="65" y="11"/>
                      </a:lnTo>
                      <a:lnTo>
                        <a:pt x="69" y="6"/>
                      </a:lnTo>
                      <a:lnTo>
                        <a:pt x="67" y="6"/>
                      </a:lnTo>
                      <a:lnTo>
                        <a:pt x="64" y="10"/>
                      </a:lnTo>
                      <a:lnTo>
                        <a:pt x="59" y="13"/>
                      </a:lnTo>
                      <a:lnTo>
                        <a:pt x="53" y="11"/>
                      </a:lnTo>
                      <a:lnTo>
                        <a:pt x="52" y="7"/>
                      </a:lnTo>
                      <a:lnTo>
                        <a:pt x="52" y="4"/>
                      </a:lnTo>
                      <a:lnTo>
                        <a:pt x="56" y="4"/>
                      </a:lnTo>
                      <a:lnTo>
                        <a:pt x="57" y="6"/>
                      </a:lnTo>
                      <a:lnTo>
                        <a:pt x="58" y="4"/>
                      </a:lnTo>
                      <a:lnTo>
                        <a:pt x="53" y="2"/>
                      </a:lnTo>
                      <a:lnTo>
                        <a:pt x="46" y="0"/>
                      </a:lnTo>
                      <a:lnTo>
                        <a:pt x="41" y="4"/>
                      </a:lnTo>
                      <a:lnTo>
                        <a:pt x="37" y="3"/>
                      </a:lnTo>
                      <a:lnTo>
                        <a:pt x="32" y="5"/>
                      </a:lnTo>
                      <a:lnTo>
                        <a:pt x="30" y="9"/>
                      </a:lnTo>
                      <a:lnTo>
                        <a:pt x="26" y="9"/>
                      </a:lnTo>
                      <a:lnTo>
                        <a:pt x="24" y="13"/>
                      </a:lnTo>
                      <a:lnTo>
                        <a:pt x="24" y="15"/>
                      </a:lnTo>
                      <a:lnTo>
                        <a:pt x="19" y="15"/>
                      </a:lnTo>
                      <a:lnTo>
                        <a:pt x="12" y="20"/>
                      </a:lnTo>
                      <a:lnTo>
                        <a:pt x="8" y="21"/>
                      </a:lnTo>
                      <a:lnTo>
                        <a:pt x="7" y="25"/>
                      </a:lnTo>
                      <a:lnTo>
                        <a:pt x="5" y="28"/>
                      </a:lnTo>
                      <a:lnTo>
                        <a:pt x="4" y="29"/>
                      </a:lnTo>
                      <a:lnTo>
                        <a:pt x="4" y="31"/>
                      </a:lnTo>
                      <a:lnTo>
                        <a:pt x="3" y="31"/>
                      </a:lnTo>
                      <a:lnTo>
                        <a:pt x="4" y="38"/>
                      </a:lnTo>
                      <a:lnTo>
                        <a:pt x="4"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7" name="Freeform 674">
                  <a:extLst>
                    <a:ext uri="{FF2B5EF4-FFF2-40B4-BE49-F238E27FC236}">
                      <a16:creationId xmlns:a16="http://schemas.microsoft.com/office/drawing/2014/main" id="{F70481B0-B82B-964F-8F26-B1B13BE5CC24}"/>
                    </a:ext>
                  </a:extLst>
                </p:cNvPr>
                <p:cNvSpPr>
                  <a:spLocks/>
                </p:cNvSpPr>
                <p:nvPr/>
              </p:nvSpPr>
              <p:spPr bwMode="auto">
                <a:xfrm>
                  <a:off x="3755" y="1849"/>
                  <a:ext cx="104" cy="54"/>
                </a:xfrm>
                <a:custGeom>
                  <a:avLst/>
                  <a:gdLst>
                    <a:gd name="T0" fmla="*/ 34 w 104"/>
                    <a:gd name="T1" fmla="*/ 52 h 54"/>
                    <a:gd name="T2" fmla="*/ 38 w 104"/>
                    <a:gd name="T3" fmla="*/ 50 h 54"/>
                    <a:gd name="T4" fmla="*/ 40 w 104"/>
                    <a:gd name="T5" fmla="*/ 45 h 54"/>
                    <a:gd name="T6" fmla="*/ 49 w 104"/>
                    <a:gd name="T7" fmla="*/ 47 h 54"/>
                    <a:gd name="T8" fmla="*/ 56 w 104"/>
                    <a:gd name="T9" fmla="*/ 50 h 54"/>
                    <a:gd name="T10" fmla="*/ 62 w 104"/>
                    <a:gd name="T11" fmla="*/ 51 h 54"/>
                    <a:gd name="T12" fmla="*/ 68 w 104"/>
                    <a:gd name="T13" fmla="*/ 53 h 54"/>
                    <a:gd name="T14" fmla="*/ 75 w 104"/>
                    <a:gd name="T15" fmla="*/ 50 h 54"/>
                    <a:gd name="T16" fmla="*/ 82 w 104"/>
                    <a:gd name="T17" fmla="*/ 49 h 54"/>
                    <a:gd name="T18" fmla="*/ 91 w 104"/>
                    <a:gd name="T19" fmla="*/ 43 h 54"/>
                    <a:gd name="T20" fmla="*/ 98 w 104"/>
                    <a:gd name="T21" fmla="*/ 40 h 54"/>
                    <a:gd name="T22" fmla="*/ 103 w 104"/>
                    <a:gd name="T23" fmla="*/ 36 h 54"/>
                    <a:gd name="T24" fmla="*/ 98 w 104"/>
                    <a:gd name="T25" fmla="*/ 33 h 54"/>
                    <a:gd name="T26" fmla="*/ 94 w 104"/>
                    <a:gd name="T27" fmla="*/ 34 h 54"/>
                    <a:gd name="T28" fmla="*/ 82 w 104"/>
                    <a:gd name="T29" fmla="*/ 22 h 54"/>
                    <a:gd name="T30" fmla="*/ 73 w 104"/>
                    <a:gd name="T31" fmla="*/ 21 h 54"/>
                    <a:gd name="T32" fmla="*/ 71 w 104"/>
                    <a:gd name="T33" fmla="*/ 16 h 54"/>
                    <a:gd name="T34" fmla="*/ 60 w 104"/>
                    <a:gd name="T35" fmla="*/ 12 h 54"/>
                    <a:gd name="T36" fmla="*/ 62 w 104"/>
                    <a:gd name="T37" fmla="*/ 18 h 54"/>
                    <a:gd name="T38" fmla="*/ 59 w 104"/>
                    <a:gd name="T39" fmla="*/ 20 h 54"/>
                    <a:gd name="T40" fmla="*/ 57 w 104"/>
                    <a:gd name="T41" fmla="*/ 16 h 54"/>
                    <a:gd name="T42" fmla="*/ 55 w 104"/>
                    <a:gd name="T43" fmla="*/ 13 h 54"/>
                    <a:gd name="T44" fmla="*/ 54 w 104"/>
                    <a:gd name="T45" fmla="*/ 7 h 54"/>
                    <a:gd name="T46" fmla="*/ 50 w 104"/>
                    <a:gd name="T47" fmla="*/ 4 h 54"/>
                    <a:gd name="T48" fmla="*/ 43 w 104"/>
                    <a:gd name="T49" fmla="*/ 1 h 54"/>
                    <a:gd name="T50" fmla="*/ 40 w 104"/>
                    <a:gd name="T51" fmla="*/ 2 h 54"/>
                    <a:gd name="T52" fmla="*/ 38 w 104"/>
                    <a:gd name="T53" fmla="*/ 1 h 54"/>
                    <a:gd name="T54" fmla="*/ 35 w 104"/>
                    <a:gd name="T55" fmla="*/ 0 h 54"/>
                    <a:gd name="T56" fmla="*/ 29 w 104"/>
                    <a:gd name="T57" fmla="*/ 1 h 54"/>
                    <a:gd name="T58" fmla="*/ 26 w 104"/>
                    <a:gd name="T59" fmla="*/ 6 h 54"/>
                    <a:gd name="T60" fmla="*/ 20 w 104"/>
                    <a:gd name="T61" fmla="*/ 5 h 54"/>
                    <a:gd name="T62" fmla="*/ 16 w 104"/>
                    <a:gd name="T63" fmla="*/ 8 h 54"/>
                    <a:gd name="T64" fmla="*/ 10 w 104"/>
                    <a:gd name="T65" fmla="*/ 12 h 54"/>
                    <a:gd name="T66" fmla="*/ 3 w 104"/>
                    <a:gd name="T67" fmla="*/ 16 h 54"/>
                    <a:gd name="T68" fmla="*/ 0 w 104"/>
                    <a:gd name="T69" fmla="*/ 16 h 54"/>
                    <a:gd name="T70" fmla="*/ 4 w 104"/>
                    <a:gd name="T71" fmla="*/ 21 h 54"/>
                    <a:gd name="T72" fmla="*/ 7 w 104"/>
                    <a:gd name="T73" fmla="*/ 30 h 54"/>
                    <a:gd name="T74" fmla="*/ 10 w 104"/>
                    <a:gd name="T75" fmla="*/ 35 h 54"/>
                    <a:gd name="T76" fmla="*/ 18 w 104"/>
                    <a:gd name="T77" fmla="*/ 41 h 54"/>
                    <a:gd name="T78" fmla="*/ 23 w 104"/>
                    <a:gd name="T79" fmla="*/ 49 h 54"/>
                    <a:gd name="T80" fmla="*/ 33 w 104"/>
                    <a:gd name="T8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54">
                      <a:moveTo>
                        <a:pt x="33" y="54"/>
                      </a:moveTo>
                      <a:lnTo>
                        <a:pt x="34" y="52"/>
                      </a:lnTo>
                      <a:lnTo>
                        <a:pt x="38" y="52"/>
                      </a:lnTo>
                      <a:lnTo>
                        <a:pt x="38" y="50"/>
                      </a:lnTo>
                      <a:lnTo>
                        <a:pt x="40" y="48"/>
                      </a:lnTo>
                      <a:lnTo>
                        <a:pt x="40" y="45"/>
                      </a:lnTo>
                      <a:lnTo>
                        <a:pt x="43" y="46"/>
                      </a:lnTo>
                      <a:lnTo>
                        <a:pt x="49" y="47"/>
                      </a:lnTo>
                      <a:lnTo>
                        <a:pt x="52" y="49"/>
                      </a:lnTo>
                      <a:lnTo>
                        <a:pt x="56" y="50"/>
                      </a:lnTo>
                      <a:lnTo>
                        <a:pt x="60" y="49"/>
                      </a:lnTo>
                      <a:lnTo>
                        <a:pt x="62" y="51"/>
                      </a:lnTo>
                      <a:lnTo>
                        <a:pt x="68" y="52"/>
                      </a:lnTo>
                      <a:lnTo>
                        <a:pt x="68" y="53"/>
                      </a:lnTo>
                      <a:lnTo>
                        <a:pt x="72" y="50"/>
                      </a:lnTo>
                      <a:lnTo>
                        <a:pt x="75" y="50"/>
                      </a:lnTo>
                      <a:lnTo>
                        <a:pt x="77" y="51"/>
                      </a:lnTo>
                      <a:lnTo>
                        <a:pt x="82" y="49"/>
                      </a:lnTo>
                      <a:lnTo>
                        <a:pt x="87" y="48"/>
                      </a:lnTo>
                      <a:lnTo>
                        <a:pt x="91" y="43"/>
                      </a:lnTo>
                      <a:lnTo>
                        <a:pt x="95" y="43"/>
                      </a:lnTo>
                      <a:lnTo>
                        <a:pt x="98" y="40"/>
                      </a:lnTo>
                      <a:lnTo>
                        <a:pt x="104" y="41"/>
                      </a:lnTo>
                      <a:lnTo>
                        <a:pt x="103" y="36"/>
                      </a:lnTo>
                      <a:lnTo>
                        <a:pt x="101" y="33"/>
                      </a:lnTo>
                      <a:lnTo>
                        <a:pt x="98" y="33"/>
                      </a:lnTo>
                      <a:lnTo>
                        <a:pt x="96" y="34"/>
                      </a:lnTo>
                      <a:lnTo>
                        <a:pt x="94" y="34"/>
                      </a:lnTo>
                      <a:lnTo>
                        <a:pt x="91" y="29"/>
                      </a:lnTo>
                      <a:lnTo>
                        <a:pt x="82" y="22"/>
                      </a:lnTo>
                      <a:lnTo>
                        <a:pt x="78" y="20"/>
                      </a:lnTo>
                      <a:lnTo>
                        <a:pt x="73" y="21"/>
                      </a:lnTo>
                      <a:lnTo>
                        <a:pt x="70" y="19"/>
                      </a:lnTo>
                      <a:lnTo>
                        <a:pt x="71" y="16"/>
                      </a:lnTo>
                      <a:lnTo>
                        <a:pt x="67" y="16"/>
                      </a:lnTo>
                      <a:lnTo>
                        <a:pt x="60" y="12"/>
                      </a:lnTo>
                      <a:lnTo>
                        <a:pt x="59" y="13"/>
                      </a:lnTo>
                      <a:lnTo>
                        <a:pt x="62" y="18"/>
                      </a:lnTo>
                      <a:lnTo>
                        <a:pt x="60" y="18"/>
                      </a:lnTo>
                      <a:lnTo>
                        <a:pt x="59" y="20"/>
                      </a:lnTo>
                      <a:lnTo>
                        <a:pt x="57" y="19"/>
                      </a:lnTo>
                      <a:lnTo>
                        <a:pt x="57" y="16"/>
                      </a:lnTo>
                      <a:lnTo>
                        <a:pt x="56" y="15"/>
                      </a:lnTo>
                      <a:lnTo>
                        <a:pt x="55" y="13"/>
                      </a:lnTo>
                      <a:lnTo>
                        <a:pt x="56" y="9"/>
                      </a:lnTo>
                      <a:lnTo>
                        <a:pt x="54" y="7"/>
                      </a:lnTo>
                      <a:lnTo>
                        <a:pt x="52" y="7"/>
                      </a:lnTo>
                      <a:lnTo>
                        <a:pt x="50" y="4"/>
                      </a:lnTo>
                      <a:lnTo>
                        <a:pt x="50" y="3"/>
                      </a:lnTo>
                      <a:lnTo>
                        <a:pt x="43" y="1"/>
                      </a:lnTo>
                      <a:lnTo>
                        <a:pt x="43" y="2"/>
                      </a:lnTo>
                      <a:lnTo>
                        <a:pt x="40" y="2"/>
                      </a:lnTo>
                      <a:lnTo>
                        <a:pt x="39" y="3"/>
                      </a:lnTo>
                      <a:lnTo>
                        <a:pt x="38" y="1"/>
                      </a:lnTo>
                      <a:lnTo>
                        <a:pt x="37" y="2"/>
                      </a:lnTo>
                      <a:lnTo>
                        <a:pt x="35" y="0"/>
                      </a:lnTo>
                      <a:lnTo>
                        <a:pt x="33" y="2"/>
                      </a:lnTo>
                      <a:lnTo>
                        <a:pt x="29" y="1"/>
                      </a:lnTo>
                      <a:lnTo>
                        <a:pt x="29" y="4"/>
                      </a:lnTo>
                      <a:lnTo>
                        <a:pt x="26" y="6"/>
                      </a:lnTo>
                      <a:lnTo>
                        <a:pt x="25" y="5"/>
                      </a:lnTo>
                      <a:lnTo>
                        <a:pt x="20" y="5"/>
                      </a:lnTo>
                      <a:lnTo>
                        <a:pt x="19" y="8"/>
                      </a:lnTo>
                      <a:lnTo>
                        <a:pt x="16" y="8"/>
                      </a:lnTo>
                      <a:lnTo>
                        <a:pt x="12" y="12"/>
                      </a:lnTo>
                      <a:lnTo>
                        <a:pt x="10" y="12"/>
                      </a:lnTo>
                      <a:lnTo>
                        <a:pt x="5" y="17"/>
                      </a:lnTo>
                      <a:lnTo>
                        <a:pt x="3" y="16"/>
                      </a:lnTo>
                      <a:lnTo>
                        <a:pt x="2" y="15"/>
                      </a:lnTo>
                      <a:lnTo>
                        <a:pt x="0" y="16"/>
                      </a:lnTo>
                      <a:lnTo>
                        <a:pt x="0" y="18"/>
                      </a:lnTo>
                      <a:lnTo>
                        <a:pt x="4" y="21"/>
                      </a:lnTo>
                      <a:lnTo>
                        <a:pt x="7" y="27"/>
                      </a:lnTo>
                      <a:lnTo>
                        <a:pt x="7" y="30"/>
                      </a:lnTo>
                      <a:lnTo>
                        <a:pt x="8" y="34"/>
                      </a:lnTo>
                      <a:lnTo>
                        <a:pt x="10" y="35"/>
                      </a:lnTo>
                      <a:lnTo>
                        <a:pt x="16" y="39"/>
                      </a:lnTo>
                      <a:lnTo>
                        <a:pt x="18" y="41"/>
                      </a:lnTo>
                      <a:lnTo>
                        <a:pt x="23" y="49"/>
                      </a:lnTo>
                      <a:lnTo>
                        <a:pt x="23" y="49"/>
                      </a:lnTo>
                      <a:lnTo>
                        <a:pt x="26" y="49"/>
                      </a:lnTo>
                      <a:lnTo>
                        <a:pt x="33"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8" name="Freeform 675">
                  <a:extLst>
                    <a:ext uri="{FF2B5EF4-FFF2-40B4-BE49-F238E27FC236}">
                      <a16:creationId xmlns:a16="http://schemas.microsoft.com/office/drawing/2014/main" id="{64DF4545-4F3C-5846-95C4-9EDFAE7B5FBE}"/>
                    </a:ext>
                  </a:extLst>
                </p:cNvPr>
                <p:cNvSpPr>
                  <a:spLocks/>
                </p:cNvSpPr>
                <p:nvPr/>
              </p:nvSpPr>
              <p:spPr bwMode="auto">
                <a:xfrm>
                  <a:off x="3675" y="1759"/>
                  <a:ext cx="119" cy="169"/>
                </a:xfrm>
                <a:custGeom>
                  <a:avLst/>
                  <a:gdLst>
                    <a:gd name="T0" fmla="*/ 17 w 119"/>
                    <a:gd name="T1" fmla="*/ 53 h 169"/>
                    <a:gd name="T2" fmla="*/ 12 w 119"/>
                    <a:gd name="T3" fmla="*/ 59 h 169"/>
                    <a:gd name="T4" fmla="*/ 16 w 119"/>
                    <a:gd name="T5" fmla="*/ 66 h 169"/>
                    <a:gd name="T6" fmla="*/ 9 w 119"/>
                    <a:gd name="T7" fmla="*/ 71 h 169"/>
                    <a:gd name="T8" fmla="*/ 3 w 119"/>
                    <a:gd name="T9" fmla="*/ 83 h 169"/>
                    <a:gd name="T10" fmla="*/ 0 w 119"/>
                    <a:gd name="T11" fmla="*/ 96 h 169"/>
                    <a:gd name="T12" fmla="*/ 2 w 119"/>
                    <a:gd name="T13" fmla="*/ 110 h 169"/>
                    <a:gd name="T14" fmla="*/ 9 w 119"/>
                    <a:gd name="T15" fmla="*/ 120 h 169"/>
                    <a:gd name="T16" fmla="*/ 11 w 119"/>
                    <a:gd name="T17" fmla="*/ 131 h 169"/>
                    <a:gd name="T18" fmla="*/ 20 w 119"/>
                    <a:gd name="T19" fmla="*/ 133 h 169"/>
                    <a:gd name="T20" fmla="*/ 32 w 119"/>
                    <a:gd name="T21" fmla="*/ 136 h 169"/>
                    <a:gd name="T22" fmla="*/ 25 w 119"/>
                    <a:gd name="T23" fmla="*/ 150 h 169"/>
                    <a:gd name="T24" fmla="*/ 27 w 119"/>
                    <a:gd name="T25" fmla="*/ 165 h 169"/>
                    <a:gd name="T26" fmla="*/ 36 w 119"/>
                    <a:gd name="T27" fmla="*/ 166 h 169"/>
                    <a:gd name="T28" fmla="*/ 40 w 119"/>
                    <a:gd name="T29" fmla="*/ 164 h 169"/>
                    <a:gd name="T30" fmla="*/ 49 w 119"/>
                    <a:gd name="T31" fmla="*/ 167 h 169"/>
                    <a:gd name="T32" fmla="*/ 55 w 119"/>
                    <a:gd name="T33" fmla="*/ 166 h 169"/>
                    <a:gd name="T34" fmla="*/ 61 w 119"/>
                    <a:gd name="T35" fmla="*/ 166 h 169"/>
                    <a:gd name="T36" fmla="*/ 74 w 119"/>
                    <a:gd name="T37" fmla="*/ 167 h 169"/>
                    <a:gd name="T38" fmla="*/ 85 w 119"/>
                    <a:gd name="T39" fmla="*/ 163 h 169"/>
                    <a:gd name="T40" fmla="*/ 96 w 119"/>
                    <a:gd name="T41" fmla="*/ 164 h 169"/>
                    <a:gd name="T42" fmla="*/ 96 w 119"/>
                    <a:gd name="T43" fmla="*/ 151 h 169"/>
                    <a:gd name="T44" fmla="*/ 103 w 119"/>
                    <a:gd name="T45" fmla="*/ 142 h 169"/>
                    <a:gd name="T46" fmla="*/ 96 w 119"/>
                    <a:gd name="T47" fmla="*/ 129 h 169"/>
                    <a:gd name="T48" fmla="*/ 87 w 119"/>
                    <a:gd name="T49" fmla="*/ 117 h 169"/>
                    <a:gd name="T50" fmla="*/ 82 w 119"/>
                    <a:gd name="T51" fmla="*/ 105 h 169"/>
                    <a:gd name="T52" fmla="*/ 92 w 119"/>
                    <a:gd name="T53" fmla="*/ 102 h 169"/>
                    <a:gd name="T54" fmla="*/ 105 w 119"/>
                    <a:gd name="T55" fmla="*/ 95 h 169"/>
                    <a:gd name="T56" fmla="*/ 113 w 119"/>
                    <a:gd name="T57" fmla="*/ 92 h 169"/>
                    <a:gd name="T58" fmla="*/ 119 w 119"/>
                    <a:gd name="T59" fmla="*/ 89 h 169"/>
                    <a:gd name="T60" fmla="*/ 112 w 119"/>
                    <a:gd name="T61" fmla="*/ 69 h 169"/>
                    <a:gd name="T62" fmla="*/ 110 w 119"/>
                    <a:gd name="T63" fmla="*/ 57 h 169"/>
                    <a:gd name="T64" fmla="*/ 110 w 119"/>
                    <a:gd name="T65" fmla="*/ 43 h 169"/>
                    <a:gd name="T66" fmla="*/ 105 w 119"/>
                    <a:gd name="T67" fmla="*/ 28 h 169"/>
                    <a:gd name="T68" fmla="*/ 99 w 119"/>
                    <a:gd name="T69" fmla="*/ 20 h 169"/>
                    <a:gd name="T70" fmla="*/ 89 w 119"/>
                    <a:gd name="T71" fmla="*/ 14 h 169"/>
                    <a:gd name="T72" fmla="*/ 81 w 119"/>
                    <a:gd name="T73" fmla="*/ 17 h 169"/>
                    <a:gd name="T74" fmla="*/ 86 w 119"/>
                    <a:gd name="T75" fmla="*/ 13 h 169"/>
                    <a:gd name="T76" fmla="*/ 78 w 119"/>
                    <a:gd name="T77" fmla="*/ 17 h 169"/>
                    <a:gd name="T78" fmla="*/ 71 w 119"/>
                    <a:gd name="T79" fmla="*/ 24 h 169"/>
                    <a:gd name="T80" fmla="*/ 63 w 119"/>
                    <a:gd name="T81" fmla="*/ 24 h 169"/>
                    <a:gd name="T82" fmla="*/ 65 w 119"/>
                    <a:gd name="T83" fmla="*/ 17 h 169"/>
                    <a:gd name="T84" fmla="*/ 61 w 119"/>
                    <a:gd name="T85" fmla="*/ 17 h 169"/>
                    <a:gd name="T86" fmla="*/ 54 w 119"/>
                    <a:gd name="T87" fmla="*/ 15 h 169"/>
                    <a:gd name="T88" fmla="*/ 49 w 119"/>
                    <a:gd name="T89" fmla="*/ 12 h 169"/>
                    <a:gd name="T90" fmla="*/ 46 w 119"/>
                    <a:gd name="T91" fmla="*/ 2 h 169"/>
                    <a:gd name="T92" fmla="*/ 33 w 119"/>
                    <a:gd name="T93" fmla="*/ 0 h 169"/>
                    <a:gd name="T94" fmla="*/ 37 w 119"/>
                    <a:gd name="T95" fmla="*/ 6 h 169"/>
                    <a:gd name="T96" fmla="*/ 34 w 119"/>
                    <a:gd name="T97" fmla="*/ 13 h 169"/>
                    <a:gd name="T98" fmla="*/ 40 w 119"/>
                    <a:gd name="T99" fmla="*/ 20 h 169"/>
                    <a:gd name="T100" fmla="*/ 43 w 119"/>
                    <a:gd name="T101" fmla="*/ 27 h 169"/>
                    <a:gd name="T102" fmla="*/ 42 w 119"/>
                    <a:gd name="T103" fmla="*/ 27 h 169"/>
                    <a:gd name="T104" fmla="*/ 33 w 119"/>
                    <a:gd name="T105" fmla="*/ 31 h 169"/>
                    <a:gd name="T106" fmla="*/ 32 w 119"/>
                    <a:gd name="T107" fmla="*/ 38 h 169"/>
                    <a:gd name="T108" fmla="*/ 29 w 119"/>
                    <a:gd name="T109" fmla="*/ 35 h 169"/>
                    <a:gd name="T110" fmla="*/ 26 w 119"/>
                    <a:gd name="T111" fmla="*/ 33 h 169"/>
                    <a:gd name="T112" fmla="*/ 15 w 119"/>
                    <a:gd name="T113" fmla="*/ 36 h 169"/>
                    <a:gd name="T114" fmla="*/ 20 w 119"/>
                    <a:gd name="T115" fmla="*/ 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69">
                      <a:moveTo>
                        <a:pt x="19" y="45"/>
                      </a:moveTo>
                      <a:lnTo>
                        <a:pt x="19" y="47"/>
                      </a:lnTo>
                      <a:lnTo>
                        <a:pt x="17" y="50"/>
                      </a:lnTo>
                      <a:lnTo>
                        <a:pt x="17" y="53"/>
                      </a:lnTo>
                      <a:lnTo>
                        <a:pt x="16" y="55"/>
                      </a:lnTo>
                      <a:lnTo>
                        <a:pt x="13" y="53"/>
                      </a:lnTo>
                      <a:lnTo>
                        <a:pt x="11" y="57"/>
                      </a:lnTo>
                      <a:lnTo>
                        <a:pt x="12" y="59"/>
                      </a:lnTo>
                      <a:lnTo>
                        <a:pt x="15" y="58"/>
                      </a:lnTo>
                      <a:lnTo>
                        <a:pt x="16" y="60"/>
                      </a:lnTo>
                      <a:lnTo>
                        <a:pt x="16" y="62"/>
                      </a:lnTo>
                      <a:lnTo>
                        <a:pt x="16" y="66"/>
                      </a:lnTo>
                      <a:lnTo>
                        <a:pt x="13" y="68"/>
                      </a:lnTo>
                      <a:lnTo>
                        <a:pt x="15" y="71"/>
                      </a:lnTo>
                      <a:lnTo>
                        <a:pt x="13" y="72"/>
                      </a:lnTo>
                      <a:lnTo>
                        <a:pt x="9" y="71"/>
                      </a:lnTo>
                      <a:lnTo>
                        <a:pt x="6" y="72"/>
                      </a:lnTo>
                      <a:lnTo>
                        <a:pt x="4" y="75"/>
                      </a:lnTo>
                      <a:lnTo>
                        <a:pt x="2" y="79"/>
                      </a:lnTo>
                      <a:lnTo>
                        <a:pt x="3" y="83"/>
                      </a:lnTo>
                      <a:lnTo>
                        <a:pt x="2" y="89"/>
                      </a:lnTo>
                      <a:lnTo>
                        <a:pt x="1" y="93"/>
                      </a:lnTo>
                      <a:lnTo>
                        <a:pt x="1" y="93"/>
                      </a:lnTo>
                      <a:lnTo>
                        <a:pt x="0" y="96"/>
                      </a:lnTo>
                      <a:lnTo>
                        <a:pt x="2" y="100"/>
                      </a:lnTo>
                      <a:lnTo>
                        <a:pt x="2" y="103"/>
                      </a:lnTo>
                      <a:lnTo>
                        <a:pt x="4" y="106"/>
                      </a:lnTo>
                      <a:lnTo>
                        <a:pt x="2" y="110"/>
                      </a:lnTo>
                      <a:lnTo>
                        <a:pt x="3" y="110"/>
                      </a:lnTo>
                      <a:lnTo>
                        <a:pt x="6" y="116"/>
                      </a:lnTo>
                      <a:lnTo>
                        <a:pt x="7" y="119"/>
                      </a:lnTo>
                      <a:lnTo>
                        <a:pt x="9" y="120"/>
                      </a:lnTo>
                      <a:lnTo>
                        <a:pt x="9" y="126"/>
                      </a:lnTo>
                      <a:lnTo>
                        <a:pt x="9" y="126"/>
                      </a:lnTo>
                      <a:lnTo>
                        <a:pt x="11" y="128"/>
                      </a:lnTo>
                      <a:lnTo>
                        <a:pt x="11" y="131"/>
                      </a:lnTo>
                      <a:lnTo>
                        <a:pt x="13" y="133"/>
                      </a:lnTo>
                      <a:lnTo>
                        <a:pt x="16" y="132"/>
                      </a:lnTo>
                      <a:lnTo>
                        <a:pt x="19" y="132"/>
                      </a:lnTo>
                      <a:lnTo>
                        <a:pt x="20" y="133"/>
                      </a:lnTo>
                      <a:lnTo>
                        <a:pt x="23" y="132"/>
                      </a:lnTo>
                      <a:lnTo>
                        <a:pt x="26" y="134"/>
                      </a:lnTo>
                      <a:lnTo>
                        <a:pt x="29" y="134"/>
                      </a:lnTo>
                      <a:lnTo>
                        <a:pt x="32" y="136"/>
                      </a:lnTo>
                      <a:lnTo>
                        <a:pt x="28" y="140"/>
                      </a:lnTo>
                      <a:lnTo>
                        <a:pt x="26" y="145"/>
                      </a:lnTo>
                      <a:lnTo>
                        <a:pt x="26" y="148"/>
                      </a:lnTo>
                      <a:lnTo>
                        <a:pt x="25" y="150"/>
                      </a:lnTo>
                      <a:lnTo>
                        <a:pt x="23" y="155"/>
                      </a:lnTo>
                      <a:lnTo>
                        <a:pt x="23" y="161"/>
                      </a:lnTo>
                      <a:lnTo>
                        <a:pt x="26" y="162"/>
                      </a:lnTo>
                      <a:lnTo>
                        <a:pt x="27" y="165"/>
                      </a:lnTo>
                      <a:lnTo>
                        <a:pt x="27" y="165"/>
                      </a:lnTo>
                      <a:lnTo>
                        <a:pt x="30" y="166"/>
                      </a:lnTo>
                      <a:lnTo>
                        <a:pt x="32" y="165"/>
                      </a:lnTo>
                      <a:lnTo>
                        <a:pt x="36" y="166"/>
                      </a:lnTo>
                      <a:lnTo>
                        <a:pt x="37" y="164"/>
                      </a:lnTo>
                      <a:lnTo>
                        <a:pt x="37" y="162"/>
                      </a:lnTo>
                      <a:lnTo>
                        <a:pt x="39" y="161"/>
                      </a:lnTo>
                      <a:lnTo>
                        <a:pt x="40" y="164"/>
                      </a:lnTo>
                      <a:lnTo>
                        <a:pt x="42" y="165"/>
                      </a:lnTo>
                      <a:lnTo>
                        <a:pt x="44" y="163"/>
                      </a:lnTo>
                      <a:lnTo>
                        <a:pt x="45" y="163"/>
                      </a:lnTo>
                      <a:lnTo>
                        <a:pt x="49" y="167"/>
                      </a:lnTo>
                      <a:lnTo>
                        <a:pt x="51" y="168"/>
                      </a:lnTo>
                      <a:lnTo>
                        <a:pt x="51" y="168"/>
                      </a:lnTo>
                      <a:lnTo>
                        <a:pt x="53" y="167"/>
                      </a:lnTo>
                      <a:lnTo>
                        <a:pt x="55" y="166"/>
                      </a:lnTo>
                      <a:lnTo>
                        <a:pt x="58" y="169"/>
                      </a:lnTo>
                      <a:lnTo>
                        <a:pt x="61" y="169"/>
                      </a:lnTo>
                      <a:lnTo>
                        <a:pt x="62" y="169"/>
                      </a:lnTo>
                      <a:lnTo>
                        <a:pt x="61" y="166"/>
                      </a:lnTo>
                      <a:lnTo>
                        <a:pt x="65" y="165"/>
                      </a:lnTo>
                      <a:lnTo>
                        <a:pt x="69" y="166"/>
                      </a:lnTo>
                      <a:lnTo>
                        <a:pt x="72" y="168"/>
                      </a:lnTo>
                      <a:lnTo>
                        <a:pt x="74" y="167"/>
                      </a:lnTo>
                      <a:lnTo>
                        <a:pt x="76" y="168"/>
                      </a:lnTo>
                      <a:lnTo>
                        <a:pt x="78" y="167"/>
                      </a:lnTo>
                      <a:lnTo>
                        <a:pt x="83" y="164"/>
                      </a:lnTo>
                      <a:lnTo>
                        <a:pt x="85" y="163"/>
                      </a:lnTo>
                      <a:lnTo>
                        <a:pt x="89" y="164"/>
                      </a:lnTo>
                      <a:lnTo>
                        <a:pt x="92" y="163"/>
                      </a:lnTo>
                      <a:lnTo>
                        <a:pt x="95" y="165"/>
                      </a:lnTo>
                      <a:lnTo>
                        <a:pt x="96" y="164"/>
                      </a:lnTo>
                      <a:lnTo>
                        <a:pt x="96" y="161"/>
                      </a:lnTo>
                      <a:lnTo>
                        <a:pt x="92" y="159"/>
                      </a:lnTo>
                      <a:lnTo>
                        <a:pt x="92" y="157"/>
                      </a:lnTo>
                      <a:lnTo>
                        <a:pt x="96" y="151"/>
                      </a:lnTo>
                      <a:lnTo>
                        <a:pt x="99" y="149"/>
                      </a:lnTo>
                      <a:lnTo>
                        <a:pt x="101" y="145"/>
                      </a:lnTo>
                      <a:lnTo>
                        <a:pt x="103" y="145"/>
                      </a:lnTo>
                      <a:lnTo>
                        <a:pt x="103" y="142"/>
                      </a:lnTo>
                      <a:lnTo>
                        <a:pt x="103" y="139"/>
                      </a:lnTo>
                      <a:lnTo>
                        <a:pt x="103" y="139"/>
                      </a:lnTo>
                      <a:lnTo>
                        <a:pt x="98" y="131"/>
                      </a:lnTo>
                      <a:lnTo>
                        <a:pt x="96" y="129"/>
                      </a:lnTo>
                      <a:lnTo>
                        <a:pt x="90" y="125"/>
                      </a:lnTo>
                      <a:lnTo>
                        <a:pt x="88" y="124"/>
                      </a:lnTo>
                      <a:lnTo>
                        <a:pt x="87" y="120"/>
                      </a:lnTo>
                      <a:lnTo>
                        <a:pt x="87" y="117"/>
                      </a:lnTo>
                      <a:lnTo>
                        <a:pt x="84" y="111"/>
                      </a:lnTo>
                      <a:lnTo>
                        <a:pt x="80" y="108"/>
                      </a:lnTo>
                      <a:lnTo>
                        <a:pt x="80" y="106"/>
                      </a:lnTo>
                      <a:lnTo>
                        <a:pt x="82" y="105"/>
                      </a:lnTo>
                      <a:lnTo>
                        <a:pt x="83" y="106"/>
                      </a:lnTo>
                      <a:lnTo>
                        <a:pt x="85" y="107"/>
                      </a:lnTo>
                      <a:lnTo>
                        <a:pt x="90" y="102"/>
                      </a:lnTo>
                      <a:lnTo>
                        <a:pt x="92" y="102"/>
                      </a:lnTo>
                      <a:lnTo>
                        <a:pt x="96" y="98"/>
                      </a:lnTo>
                      <a:lnTo>
                        <a:pt x="99" y="98"/>
                      </a:lnTo>
                      <a:lnTo>
                        <a:pt x="100" y="95"/>
                      </a:lnTo>
                      <a:lnTo>
                        <a:pt x="105" y="95"/>
                      </a:lnTo>
                      <a:lnTo>
                        <a:pt x="106" y="96"/>
                      </a:lnTo>
                      <a:lnTo>
                        <a:pt x="109" y="94"/>
                      </a:lnTo>
                      <a:lnTo>
                        <a:pt x="109" y="91"/>
                      </a:lnTo>
                      <a:lnTo>
                        <a:pt x="113" y="92"/>
                      </a:lnTo>
                      <a:lnTo>
                        <a:pt x="115" y="90"/>
                      </a:lnTo>
                      <a:lnTo>
                        <a:pt x="117" y="92"/>
                      </a:lnTo>
                      <a:lnTo>
                        <a:pt x="118" y="91"/>
                      </a:lnTo>
                      <a:lnTo>
                        <a:pt x="119" y="89"/>
                      </a:lnTo>
                      <a:lnTo>
                        <a:pt x="118" y="80"/>
                      </a:lnTo>
                      <a:lnTo>
                        <a:pt x="117" y="78"/>
                      </a:lnTo>
                      <a:lnTo>
                        <a:pt x="115" y="76"/>
                      </a:lnTo>
                      <a:lnTo>
                        <a:pt x="112" y="69"/>
                      </a:lnTo>
                      <a:lnTo>
                        <a:pt x="113" y="66"/>
                      </a:lnTo>
                      <a:lnTo>
                        <a:pt x="112" y="63"/>
                      </a:lnTo>
                      <a:lnTo>
                        <a:pt x="112" y="60"/>
                      </a:lnTo>
                      <a:lnTo>
                        <a:pt x="110" y="57"/>
                      </a:lnTo>
                      <a:lnTo>
                        <a:pt x="110" y="54"/>
                      </a:lnTo>
                      <a:lnTo>
                        <a:pt x="106" y="48"/>
                      </a:lnTo>
                      <a:lnTo>
                        <a:pt x="106" y="46"/>
                      </a:lnTo>
                      <a:lnTo>
                        <a:pt x="110" y="43"/>
                      </a:lnTo>
                      <a:lnTo>
                        <a:pt x="110" y="37"/>
                      </a:lnTo>
                      <a:lnTo>
                        <a:pt x="109" y="30"/>
                      </a:lnTo>
                      <a:lnTo>
                        <a:pt x="106" y="30"/>
                      </a:lnTo>
                      <a:lnTo>
                        <a:pt x="105" y="28"/>
                      </a:lnTo>
                      <a:lnTo>
                        <a:pt x="103" y="29"/>
                      </a:lnTo>
                      <a:lnTo>
                        <a:pt x="100" y="27"/>
                      </a:lnTo>
                      <a:lnTo>
                        <a:pt x="100" y="23"/>
                      </a:lnTo>
                      <a:lnTo>
                        <a:pt x="99" y="20"/>
                      </a:lnTo>
                      <a:lnTo>
                        <a:pt x="96" y="20"/>
                      </a:lnTo>
                      <a:lnTo>
                        <a:pt x="92" y="17"/>
                      </a:lnTo>
                      <a:lnTo>
                        <a:pt x="90" y="16"/>
                      </a:lnTo>
                      <a:lnTo>
                        <a:pt x="89" y="14"/>
                      </a:lnTo>
                      <a:lnTo>
                        <a:pt x="88" y="15"/>
                      </a:lnTo>
                      <a:lnTo>
                        <a:pt x="85" y="15"/>
                      </a:lnTo>
                      <a:lnTo>
                        <a:pt x="82" y="18"/>
                      </a:lnTo>
                      <a:lnTo>
                        <a:pt x="81" y="17"/>
                      </a:lnTo>
                      <a:lnTo>
                        <a:pt x="82" y="15"/>
                      </a:lnTo>
                      <a:lnTo>
                        <a:pt x="82" y="15"/>
                      </a:lnTo>
                      <a:lnTo>
                        <a:pt x="84" y="14"/>
                      </a:lnTo>
                      <a:lnTo>
                        <a:pt x="86" y="13"/>
                      </a:lnTo>
                      <a:lnTo>
                        <a:pt x="83" y="12"/>
                      </a:lnTo>
                      <a:lnTo>
                        <a:pt x="82" y="13"/>
                      </a:lnTo>
                      <a:lnTo>
                        <a:pt x="82" y="14"/>
                      </a:lnTo>
                      <a:lnTo>
                        <a:pt x="78" y="17"/>
                      </a:lnTo>
                      <a:lnTo>
                        <a:pt x="78" y="18"/>
                      </a:lnTo>
                      <a:lnTo>
                        <a:pt x="73" y="19"/>
                      </a:lnTo>
                      <a:lnTo>
                        <a:pt x="72" y="22"/>
                      </a:lnTo>
                      <a:lnTo>
                        <a:pt x="71" y="24"/>
                      </a:lnTo>
                      <a:lnTo>
                        <a:pt x="68" y="25"/>
                      </a:lnTo>
                      <a:lnTo>
                        <a:pt x="67" y="23"/>
                      </a:lnTo>
                      <a:lnTo>
                        <a:pt x="65" y="23"/>
                      </a:lnTo>
                      <a:lnTo>
                        <a:pt x="63" y="24"/>
                      </a:lnTo>
                      <a:lnTo>
                        <a:pt x="60" y="22"/>
                      </a:lnTo>
                      <a:lnTo>
                        <a:pt x="62" y="20"/>
                      </a:lnTo>
                      <a:lnTo>
                        <a:pt x="64" y="20"/>
                      </a:lnTo>
                      <a:lnTo>
                        <a:pt x="65" y="17"/>
                      </a:lnTo>
                      <a:lnTo>
                        <a:pt x="65" y="15"/>
                      </a:lnTo>
                      <a:lnTo>
                        <a:pt x="65" y="14"/>
                      </a:lnTo>
                      <a:lnTo>
                        <a:pt x="62" y="16"/>
                      </a:lnTo>
                      <a:lnTo>
                        <a:pt x="61" y="17"/>
                      </a:lnTo>
                      <a:lnTo>
                        <a:pt x="58" y="14"/>
                      </a:lnTo>
                      <a:lnTo>
                        <a:pt x="57" y="13"/>
                      </a:lnTo>
                      <a:lnTo>
                        <a:pt x="55" y="13"/>
                      </a:lnTo>
                      <a:lnTo>
                        <a:pt x="54" y="15"/>
                      </a:lnTo>
                      <a:lnTo>
                        <a:pt x="53" y="17"/>
                      </a:lnTo>
                      <a:lnTo>
                        <a:pt x="51" y="14"/>
                      </a:lnTo>
                      <a:lnTo>
                        <a:pt x="50" y="13"/>
                      </a:lnTo>
                      <a:lnTo>
                        <a:pt x="49" y="12"/>
                      </a:lnTo>
                      <a:lnTo>
                        <a:pt x="50" y="10"/>
                      </a:lnTo>
                      <a:lnTo>
                        <a:pt x="51" y="6"/>
                      </a:lnTo>
                      <a:lnTo>
                        <a:pt x="49" y="6"/>
                      </a:lnTo>
                      <a:lnTo>
                        <a:pt x="46" y="2"/>
                      </a:lnTo>
                      <a:lnTo>
                        <a:pt x="44" y="3"/>
                      </a:lnTo>
                      <a:lnTo>
                        <a:pt x="42" y="2"/>
                      </a:lnTo>
                      <a:lnTo>
                        <a:pt x="37" y="0"/>
                      </a:lnTo>
                      <a:lnTo>
                        <a:pt x="33" y="0"/>
                      </a:lnTo>
                      <a:lnTo>
                        <a:pt x="33" y="1"/>
                      </a:lnTo>
                      <a:lnTo>
                        <a:pt x="33" y="4"/>
                      </a:lnTo>
                      <a:lnTo>
                        <a:pt x="35" y="6"/>
                      </a:lnTo>
                      <a:lnTo>
                        <a:pt x="37" y="6"/>
                      </a:lnTo>
                      <a:lnTo>
                        <a:pt x="37" y="8"/>
                      </a:lnTo>
                      <a:lnTo>
                        <a:pt x="40" y="11"/>
                      </a:lnTo>
                      <a:lnTo>
                        <a:pt x="37" y="13"/>
                      </a:lnTo>
                      <a:lnTo>
                        <a:pt x="34" y="13"/>
                      </a:lnTo>
                      <a:lnTo>
                        <a:pt x="34" y="16"/>
                      </a:lnTo>
                      <a:lnTo>
                        <a:pt x="37" y="14"/>
                      </a:lnTo>
                      <a:lnTo>
                        <a:pt x="37" y="18"/>
                      </a:lnTo>
                      <a:lnTo>
                        <a:pt x="40" y="20"/>
                      </a:lnTo>
                      <a:lnTo>
                        <a:pt x="37" y="22"/>
                      </a:lnTo>
                      <a:lnTo>
                        <a:pt x="37" y="24"/>
                      </a:lnTo>
                      <a:lnTo>
                        <a:pt x="39" y="26"/>
                      </a:lnTo>
                      <a:lnTo>
                        <a:pt x="43" y="27"/>
                      </a:lnTo>
                      <a:lnTo>
                        <a:pt x="47" y="32"/>
                      </a:lnTo>
                      <a:lnTo>
                        <a:pt x="53" y="34"/>
                      </a:lnTo>
                      <a:lnTo>
                        <a:pt x="47" y="34"/>
                      </a:lnTo>
                      <a:lnTo>
                        <a:pt x="42" y="27"/>
                      </a:lnTo>
                      <a:lnTo>
                        <a:pt x="40" y="29"/>
                      </a:lnTo>
                      <a:lnTo>
                        <a:pt x="37" y="27"/>
                      </a:lnTo>
                      <a:lnTo>
                        <a:pt x="35" y="28"/>
                      </a:lnTo>
                      <a:lnTo>
                        <a:pt x="33" y="31"/>
                      </a:lnTo>
                      <a:lnTo>
                        <a:pt x="33" y="34"/>
                      </a:lnTo>
                      <a:lnTo>
                        <a:pt x="33" y="39"/>
                      </a:lnTo>
                      <a:lnTo>
                        <a:pt x="35" y="42"/>
                      </a:lnTo>
                      <a:lnTo>
                        <a:pt x="32" y="38"/>
                      </a:lnTo>
                      <a:lnTo>
                        <a:pt x="32" y="34"/>
                      </a:lnTo>
                      <a:lnTo>
                        <a:pt x="30" y="32"/>
                      </a:lnTo>
                      <a:lnTo>
                        <a:pt x="29" y="33"/>
                      </a:lnTo>
                      <a:lnTo>
                        <a:pt x="29" y="35"/>
                      </a:lnTo>
                      <a:lnTo>
                        <a:pt x="30" y="38"/>
                      </a:lnTo>
                      <a:lnTo>
                        <a:pt x="29" y="40"/>
                      </a:lnTo>
                      <a:lnTo>
                        <a:pt x="26" y="37"/>
                      </a:lnTo>
                      <a:lnTo>
                        <a:pt x="26" y="33"/>
                      </a:lnTo>
                      <a:lnTo>
                        <a:pt x="23" y="30"/>
                      </a:lnTo>
                      <a:lnTo>
                        <a:pt x="22" y="31"/>
                      </a:lnTo>
                      <a:lnTo>
                        <a:pt x="15" y="33"/>
                      </a:lnTo>
                      <a:lnTo>
                        <a:pt x="15" y="36"/>
                      </a:lnTo>
                      <a:lnTo>
                        <a:pt x="16" y="39"/>
                      </a:lnTo>
                      <a:lnTo>
                        <a:pt x="19" y="40"/>
                      </a:lnTo>
                      <a:lnTo>
                        <a:pt x="20" y="43"/>
                      </a:lnTo>
                      <a:lnTo>
                        <a:pt x="20" y="43"/>
                      </a:lnTo>
                      <a:lnTo>
                        <a:pt x="20" y="44"/>
                      </a:lnTo>
                      <a:lnTo>
                        <a:pt x="19"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9" name="Freeform 676">
                  <a:extLst>
                    <a:ext uri="{FF2B5EF4-FFF2-40B4-BE49-F238E27FC236}">
                      <a16:creationId xmlns:a16="http://schemas.microsoft.com/office/drawing/2014/main" id="{3B57C608-1B9F-F24A-A662-AA962A27C0BB}"/>
                    </a:ext>
                  </a:extLst>
                </p:cNvPr>
                <p:cNvSpPr>
                  <a:spLocks/>
                </p:cNvSpPr>
                <p:nvPr/>
              </p:nvSpPr>
              <p:spPr bwMode="auto">
                <a:xfrm>
                  <a:off x="3726" y="1931"/>
                  <a:ext cx="3" cy="4"/>
                </a:xfrm>
                <a:custGeom>
                  <a:avLst/>
                  <a:gdLst>
                    <a:gd name="T0" fmla="*/ 0 w 3"/>
                    <a:gd name="T1" fmla="*/ 3 h 4"/>
                    <a:gd name="T2" fmla="*/ 1 w 3"/>
                    <a:gd name="T3" fmla="*/ 4 h 4"/>
                    <a:gd name="T4" fmla="*/ 3 w 3"/>
                    <a:gd name="T5" fmla="*/ 4 h 4"/>
                    <a:gd name="T6" fmla="*/ 3 w 3"/>
                    <a:gd name="T7" fmla="*/ 1 h 4"/>
                    <a:gd name="T8" fmla="*/ 1 w 3"/>
                    <a:gd name="T9" fmla="*/ 0 h 4"/>
                    <a:gd name="T10" fmla="*/ 1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1" y="4"/>
                      </a:lnTo>
                      <a:lnTo>
                        <a:pt x="3" y="4"/>
                      </a:lnTo>
                      <a:lnTo>
                        <a:pt x="3" y="1"/>
                      </a:lnTo>
                      <a:lnTo>
                        <a:pt x="1"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0" name="Freeform 677">
                  <a:extLst>
                    <a:ext uri="{FF2B5EF4-FFF2-40B4-BE49-F238E27FC236}">
                      <a16:creationId xmlns:a16="http://schemas.microsoft.com/office/drawing/2014/main" id="{648B76A8-AC74-274E-9D92-9302F9226115}"/>
                    </a:ext>
                  </a:extLst>
                </p:cNvPr>
                <p:cNvSpPr>
                  <a:spLocks/>
                </p:cNvSpPr>
                <p:nvPr/>
              </p:nvSpPr>
              <p:spPr bwMode="auto">
                <a:xfrm>
                  <a:off x="3678" y="1920"/>
                  <a:ext cx="64" cy="43"/>
                </a:xfrm>
                <a:custGeom>
                  <a:avLst/>
                  <a:gdLst>
                    <a:gd name="T0" fmla="*/ 60 w 64"/>
                    <a:gd name="T1" fmla="*/ 15 h 43"/>
                    <a:gd name="T2" fmla="*/ 55 w 64"/>
                    <a:gd name="T3" fmla="*/ 14 h 43"/>
                    <a:gd name="T4" fmla="*/ 51 w 64"/>
                    <a:gd name="T5" fmla="*/ 15 h 43"/>
                    <a:gd name="T6" fmla="*/ 48 w 64"/>
                    <a:gd name="T7" fmla="*/ 14 h 43"/>
                    <a:gd name="T8" fmla="*/ 49 w 64"/>
                    <a:gd name="T9" fmla="*/ 8 h 43"/>
                    <a:gd name="T10" fmla="*/ 42 w 64"/>
                    <a:gd name="T11" fmla="*/ 2 h 43"/>
                    <a:gd name="T12" fmla="*/ 39 w 64"/>
                    <a:gd name="T13" fmla="*/ 4 h 43"/>
                    <a:gd name="T14" fmla="*/ 36 w 64"/>
                    <a:gd name="T15" fmla="*/ 0 h 43"/>
                    <a:gd name="T16" fmla="*/ 34 w 64"/>
                    <a:gd name="T17" fmla="*/ 3 h 43"/>
                    <a:gd name="T18" fmla="*/ 29 w 64"/>
                    <a:gd name="T19" fmla="*/ 4 h 43"/>
                    <a:gd name="T20" fmla="*/ 24 w 64"/>
                    <a:gd name="T21" fmla="*/ 4 h 43"/>
                    <a:gd name="T22" fmla="*/ 17 w 64"/>
                    <a:gd name="T23" fmla="*/ 6 h 43"/>
                    <a:gd name="T24" fmla="*/ 13 w 64"/>
                    <a:gd name="T25" fmla="*/ 4 h 43"/>
                    <a:gd name="T26" fmla="*/ 14 w 64"/>
                    <a:gd name="T27" fmla="*/ 8 h 43"/>
                    <a:gd name="T28" fmla="*/ 13 w 64"/>
                    <a:gd name="T29" fmla="*/ 13 h 43"/>
                    <a:gd name="T30" fmla="*/ 7 w 64"/>
                    <a:gd name="T31" fmla="*/ 18 h 43"/>
                    <a:gd name="T32" fmla="*/ 3 w 64"/>
                    <a:gd name="T33" fmla="*/ 31 h 43"/>
                    <a:gd name="T34" fmla="*/ 2 w 64"/>
                    <a:gd name="T35" fmla="*/ 34 h 43"/>
                    <a:gd name="T36" fmla="*/ 0 w 64"/>
                    <a:gd name="T37" fmla="*/ 37 h 43"/>
                    <a:gd name="T38" fmla="*/ 6 w 64"/>
                    <a:gd name="T39" fmla="*/ 36 h 43"/>
                    <a:gd name="T40" fmla="*/ 7 w 64"/>
                    <a:gd name="T41" fmla="*/ 30 h 43"/>
                    <a:gd name="T42" fmla="*/ 13 w 64"/>
                    <a:gd name="T43" fmla="*/ 33 h 43"/>
                    <a:gd name="T44" fmla="*/ 16 w 64"/>
                    <a:gd name="T45" fmla="*/ 39 h 43"/>
                    <a:gd name="T46" fmla="*/ 19 w 64"/>
                    <a:gd name="T47" fmla="*/ 43 h 43"/>
                    <a:gd name="T48" fmla="*/ 28 w 64"/>
                    <a:gd name="T49" fmla="*/ 40 h 43"/>
                    <a:gd name="T50" fmla="*/ 37 w 64"/>
                    <a:gd name="T51" fmla="*/ 32 h 43"/>
                    <a:gd name="T52" fmla="*/ 41 w 64"/>
                    <a:gd name="T53" fmla="*/ 39 h 43"/>
                    <a:gd name="T54" fmla="*/ 45 w 64"/>
                    <a:gd name="T55" fmla="*/ 36 h 43"/>
                    <a:gd name="T56" fmla="*/ 51 w 64"/>
                    <a:gd name="T57" fmla="*/ 33 h 43"/>
                    <a:gd name="T58" fmla="*/ 56 w 64"/>
                    <a:gd name="T59" fmla="*/ 35 h 43"/>
                    <a:gd name="T60" fmla="*/ 62 w 64"/>
                    <a:gd name="T61" fmla="*/ 28 h 43"/>
                    <a:gd name="T62" fmla="*/ 64 w 64"/>
                    <a:gd name="T6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3">
                      <a:moveTo>
                        <a:pt x="62" y="15"/>
                      </a:moveTo>
                      <a:lnTo>
                        <a:pt x="60" y="15"/>
                      </a:lnTo>
                      <a:lnTo>
                        <a:pt x="58" y="18"/>
                      </a:lnTo>
                      <a:lnTo>
                        <a:pt x="55" y="14"/>
                      </a:lnTo>
                      <a:lnTo>
                        <a:pt x="53" y="15"/>
                      </a:lnTo>
                      <a:lnTo>
                        <a:pt x="51" y="15"/>
                      </a:lnTo>
                      <a:lnTo>
                        <a:pt x="49" y="15"/>
                      </a:lnTo>
                      <a:lnTo>
                        <a:pt x="48" y="14"/>
                      </a:lnTo>
                      <a:lnTo>
                        <a:pt x="49" y="11"/>
                      </a:lnTo>
                      <a:lnTo>
                        <a:pt x="49" y="8"/>
                      </a:lnTo>
                      <a:lnTo>
                        <a:pt x="46" y="6"/>
                      </a:lnTo>
                      <a:lnTo>
                        <a:pt x="42" y="2"/>
                      </a:lnTo>
                      <a:lnTo>
                        <a:pt x="41" y="2"/>
                      </a:lnTo>
                      <a:lnTo>
                        <a:pt x="39" y="4"/>
                      </a:lnTo>
                      <a:lnTo>
                        <a:pt x="37" y="3"/>
                      </a:lnTo>
                      <a:lnTo>
                        <a:pt x="36" y="0"/>
                      </a:lnTo>
                      <a:lnTo>
                        <a:pt x="34" y="1"/>
                      </a:lnTo>
                      <a:lnTo>
                        <a:pt x="34" y="3"/>
                      </a:lnTo>
                      <a:lnTo>
                        <a:pt x="33" y="5"/>
                      </a:lnTo>
                      <a:lnTo>
                        <a:pt x="29" y="4"/>
                      </a:lnTo>
                      <a:lnTo>
                        <a:pt x="27" y="5"/>
                      </a:lnTo>
                      <a:lnTo>
                        <a:pt x="24" y="4"/>
                      </a:lnTo>
                      <a:lnTo>
                        <a:pt x="20" y="7"/>
                      </a:lnTo>
                      <a:lnTo>
                        <a:pt x="17" y="6"/>
                      </a:lnTo>
                      <a:lnTo>
                        <a:pt x="17" y="4"/>
                      </a:lnTo>
                      <a:lnTo>
                        <a:pt x="13" y="4"/>
                      </a:lnTo>
                      <a:lnTo>
                        <a:pt x="11" y="7"/>
                      </a:lnTo>
                      <a:lnTo>
                        <a:pt x="14" y="8"/>
                      </a:lnTo>
                      <a:lnTo>
                        <a:pt x="15" y="12"/>
                      </a:lnTo>
                      <a:lnTo>
                        <a:pt x="13" y="13"/>
                      </a:lnTo>
                      <a:lnTo>
                        <a:pt x="10" y="18"/>
                      </a:lnTo>
                      <a:lnTo>
                        <a:pt x="7" y="18"/>
                      </a:lnTo>
                      <a:lnTo>
                        <a:pt x="4" y="25"/>
                      </a:lnTo>
                      <a:lnTo>
                        <a:pt x="3" y="31"/>
                      </a:lnTo>
                      <a:lnTo>
                        <a:pt x="3" y="34"/>
                      </a:lnTo>
                      <a:lnTo>
                        <a:pt x="2" y="34"/>
                      </a:lnTo>
                      <a:lnTo>
                        <a:pt x="0" y="35"/>
                      </a:lnTo>
                      <a:lnTo>
                        <a:pt x="0" y="37"/>
                      </a:lnTo>
                      <a:lnTo>
                        <a:pt x="3" y="38"/>
                      </a:lnTo>
                      <a:lnTo>
                        <a:pt x="6" y="36"/>
                      </a:lnTo>
                      <a:lnTo>
                        <a:pt x="6" y="32"/>
                      </a:lnTo>
                      <a:lnTo>
                        <a:pt x="7" y="30"/>
                      </a:lnTo>
                      <a:lnTo>
                        <a:pt x="12" y="30"/>
                      </a:lnTo>
                      <a:lnTo>
                        <a:pt x="13" y="33"/>
                      </a:lnTo>
                      <a:lnTo>
                        <a:pt x="14" y="37"/>
                      </a:lnTo>
                      <a:lnTo>
                        <a:pt x="16" y="39"/>
                      </a:lnTo>
                      <a:lnTo>
                        <a:pt x="16" y="42"/>
                      </a:lnTo>
                      <a:lnTo>
                        <a:pt x="19" y="43"/>
                      </a:lnTo>
                      <a:lnTo>
                        <a:pt x="24" y="39"/>
                      </a:lnTo>
                      <a:lnTo>
                        <a:pt x="28" y="40"/>
                      </a:lnTo>
                      <a:lnTo>
                        <a:pt x="34" y="30"/>
                      </a:lnTo>
                      <a:lnTo>
                        <a:pt x="37" y="32"/>
                      </a:lnTo>
                      <a:lnTo>
                        <a:pt x="36" y="36"/>
                      </a:lnTo>
                      <a:lnTo>
                        <a:pt x="41" y="39"/>
                      </a:lnTo>
                      <a:lnTo>
                        <a:pt x="42" y="42"/>
                      </a:lnTo>
                      <a:lnTo>
                        <a:pt x="45" y="36"/>
                      </a:lnTo>
                      <a:lnTo>
                        <a:pt x="45" y="32"/>
                      </a:lnTo>
                      <a:lnTo>
                        <a:pt x="51" y="33"/>
                      </a:lnTo>
                      <a:lnTo>
                        <a:pt x="54" y="33"/>
                      </a:lnTo>
                      <a:lnTo>
                        <a:pt x="56" y="35"/>
                      </a:lnTo>
                      <a:lnTo>
                        <a:pt x="57" y="29"/>
                      </a:lnTo>
                      <a:lnTo>
                        <a:pt x="62" y="28"/>
                      </a:lnTo>
                      <a:lnTo>
                        <a:pt x="61" y="22"/>
                      </a:lnTo>
                      <a:lnTo>
                        <a:pt x="64" y="18"/>
                      </a:lnTo>
                      <a:lnTo>
                        <a:pt x="62"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1" name="Freeform 678">
                  <a:extLst>
                    <a:ext uri="{FF2B5EF4-FFF2-40B4-BE49-F238E27FC236}">
                      <a16:creationId xmlns:a16="http://schemas.microsoft.com/office/drawing/2014/main" id="{5797F8B5-614A-E741-AEF9-6598B69AC917}"/>
                    </a:ext>
                  </a:extLst>
                </p:cNvPr>
                <p:cNvSpPr>
                  <a:spLocks/>
                </p:cNvSpPr>
                <p:nvPr/>
              </p:nvSpPr>
              <p:spPr bwMode="auto">
                <a:xfrm>
                  <a:off x="3649" y="1836"/>
                  <a:ext cx="4" cy="2"/>
                </a:xfrm>
                <a:custGeom>
                  <a:avLst/>
                  <a:gdLst>
                    <a:gd name="T0" fmla="*/ 2 w 4"/>
                    <a:gd name="T1" fmla="*/ 2 h 2"/>
                    <a:gd name="T2" fmla="*/ 4 w 4"/>
                    <a:gd name="T3" fmla="*/ 2 h 2"/>
                    <a:gd name="T4" fmla="*/ 2 w 4"/>
                    <a:gd name="T5" fmla="*/ 0 h 2"/>
                    <a:gd name="T6" fmla="*/ 0 w 4"/>
                    <a:gd name="T7" fmla="*/ 1 h 2"/>
                    <a:gd name="T8" fmla="*/ 1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2" y="0"/>
                      </a:lnTo>
                      <a:lnTo>
                        <a:pt x="0" y="1"/>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2" name="Freeform 679">
                  <a:extLst>
                    <a:ext uri="{FF2B5EF4-FFF2-40B4-BE49-F238E27FC236}">
                      <a16:creationId xmlns:a16="http://schemas.microsoft.com/office/drawing/2014/main" id="{C3F91E4A-F551-4940-AA61-26DF5181CAFA}"/>
                    </a:ext>
                  </a:extLst>
                </p:cNvPr>
                <p:cNvSpPr>
                  <a:spLocks/>
                </p:cNvSpPr>
                <p:nvPr/>
              </p:nvSpPr>
              <p:spPr bwMode="auto">
                <a:xfrm>
                  <a:off x="3650" y="1834"/>
                  <a:ext cx="5" cy="2"/>
                </a:xfrm>
                <a:custGeom>
                  <a:avLst/>
                  <a:gdLst>
                    <a:gd name="T0" fmla="*/ 2 w 5"/>
                    <a:gd name="T1" fmla="*/ 0 h 2"/>
                    <a:gd name="T2" fmla="*/ 3 w 5"/>
                    <a:gd name="T3" fmla="*/ 1 h 2"/>
                    <a:gd name="T4" fmla="*/ 4 w 5"/>
                    <a:gd name="T5" fmla="*/ 2 h 2"/>
                    <a:gd name="T6" fmla="*/ 5 w 5"/>
                    <a:gd name="T7" fmla="*/ 1 h 2"/>
                    <a:gd name="T8" fmla="*/ 2 w 5"/>
                    <a:gd name="T9" fmla="*/ 0 h 2"/>
                    <a:gd name="T10" fmla="*/ 0 w 5"/>
                    <a:gd name="T11" fmla="*/ 0 h 2"/>
                    <a:gd name="T12" fmla="*/ 0 w 5"/>
                    <a:gd name="T13" fmla="*/ 1 h 2"/>
                    <a:gd name="T14" fmla="*/ 2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0"/>
                      </a:moveTo>
                      <a:lnTo>
                        <a:pt x="3" y="1"/>
                      </a:lnTo>
                      <a:lnTo>
                        <a:pt x="4" y="2"/>
                      </a:lnTo>
                      <a:lnTo>
                        <a:pt x="5" y="1"/>
                      </a:lnTo>
                      <a:lnTo>
                        <a:pt x="2" y="0"/>
                      </a:lnTo>
                      <a:lnTo>
                        <a:pt x="0" y="0"/>
                      </a:lnTo>
                      <a:lnTo>
                        <a:pt x="0"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3" name="Freeform 680">
                  <a:extLst>
                    <a:ext uri="{FF2B5EF4-FFF2-40B4-BE49-F238E27FC236}">
                      <a16:creationId xmlns:a16="http://schemas.microsoft.com/office/drawing/2014/main" id="{3CF4444F-7EF6-7749-8085-39CF8524B11F}"/>
                    </a:ext>
                  </a:extLst>
                </p:cNvPr>
                <p:cNvSpPr>
                  <a:spLocks/>
                </p:cNvSpPr>
                <p:nvPr/>
              </p:nvSpPr>
              <p:spPr bwMode="auto">
                <a:xfrm>
                  <a:off x="3644" y="1796"/>
                  <a:ext cx="51" cy="56"/>
                </a:xfrm>
                <a:custGeom>
                  <a:avLst/>
                  <a:gdLst>
                    <a:gd name="T0" fmla="*/ 6 w 51"/>
                    <a:gd name="T1" fmla="*/ 50 h 56"/>
                    <a:gd name="T2" fmla="*/ 8 w 51"/>
                    <a:gd name="T3" fmla="*/ 50 h 56"/>
                    <a:gd name="T4" fmla="*/ 12 w 51"/>
                    <a:gd name="T5" fmla="*/ 49 h 56"/>
                    <a:gd name="T6" fmla="*/ 14 w 51"/>
                    <a:gd name="T7" fmla="*/ 45 h 56"/>
                    <a:gd name="T8" fmla="*/ 21 w 51"/>
                    <a:gd name="T9" fmla="*/ 48 h 56"/>
                    <a:gd name="T10" fmla="*/ 24 w 51"/>
                    <a:gd name="T11" fmla="*/ 50 h 56"/>
                    <a:gd name="T12" fmla="*/ 30 w 51"/>
                    <a:gd name="T13" fmla="*/ 52 h 56"/>
                    <a:gd name="T14" fmla="*/ 32 w 51"/>
                    <a:gd name="T15" fmla="*/ 56 h 56"/>
                    <a:gd name="T16" fmla="*/ 34 w 51"/>
                    <a:gd name="T17" fmla="*/ 46 h 56"/>
                    <a:gd name="T18" fmla="*/ 35 w 51"/>
                    <a:gd name="T19" fmla="*/ 38 h 56"/>
                    <a:gd name="T20" fmla="*/ 40 w 51"/>
                    <a:gd name="T21" fmla="*/ 34 h 56"/>
                    <a:gd name="T22" fmla="*/ 46 w 51"/>
                    <a:gd name="T23" fmla="*/ 34 h 56"/>
                    <a:gd name="T24" fmla="*/ 47 w 51"/>
                    <a:gd name="T25" fmla="*/ 29 h 56"/>
                    <a:gd name="T26" fmla="*/ 47 w 51"/>
                    <a:gd name="T27" fmla="*/ 23 h 56"/>
                    <a:gd name="T28" fmla="*/ 43 w 51"/>
                    <a:gd name="T29" fmla="*/ 22 h 56"/>
                    <a:gd name="T30" fmla="*/ 44 w 51"/>
                    <a:gd name="T31" fmla="*/ 16 h 56"/>
                    <a:gd name="T32" fmla="*/ 48 w 51"/>
                    <a:gd name="T33" fmla="*/ 16 h 56"/>
                    <a:gd name="T34" fmla="*/ 50 w 51"/>
                    <a:gd name="T35" fmla="*/ 10 h 56"/>
                    <a:gd name="T36" fmla="*/ 51 w 51"/>
                    <a:gd name="T37" fmla="*/ 7 h 56"/>
                    <a:gd name="T38" fmla="*/ 47 w 51"/>
                    <a:gd name="T39" fmla="*/ 5 h 56"/>
                    <a:gd name="T40" fmla="*/ 42 w 51"/>
                    <a:gd name="T41" fmla="*/ 0 h 56"/>
                    <a:gd name="T42" fmla="*/ 35 w 51"/>
                    <a:gd name="T43" fmla="*/ 4 h 56"/>
                    <a:gd name="T44" fmla="*/ 31 w 51"/>
                    <a:gd name="T45" fmla="*/ 4 h 56"/>
                    <a:gd name="T46" fmla="*/ 25 w 51"/>
                    <a:gd name="T47" fmla="*/ 8 h 56"/>
                    <a:gd name="T48" fmla="*/ 19 w 51"/>
                    <a:gd name="T49" fmla="*/ 11 h 56"/>
                    <a:gd name="T50" fmla="*/ 16 w 51"/>
                    <a:gd name="T51" fmla="*/ 16 h 56"/>
                    <a:gd name="T52" fmla="*/ 13 w 51"/>
                    <a:gd name="T53" fmla="*/ 22 h 56"/>
                    <a:gd name="T54" fmla="*/ 12 w 51"/>
                    <a:gd name="T55" fmla="*/ 29 h 56"/>
                    <a:gd name="T56" fmla="*/ 9 w 51"/>
                    <a:gd name="T57" fmla="*/ 33 h 56"/>
                    <a:gd name="T58" fmla="*/ 12 w 51"/>
                    <a:gd name="T59" fmla="*/ 39 h 56"/>
                    <a:gd name="T60" fmla="*/ 12 w 51"/>
                    <a:gd name="T61" fmla="*/ 40 h 56"/>
                    <a:gd name="T62" fmla="*/ 9 w 51"/>
                    <a:gd name="T63" fmla="*/ 42 h 56"/>
                    <a:gd name="T64" fmla="*/ 12 w 51"/>
                    <a:gd name="T65" fmla="*/ 45 h 56"/>
                    <a:gd name="T66" fmla="*/ 9 w 51"/>
                    <a:gd name="T67" fmla="*/ 46 h 56"/>
                    <a:gd name="T68" fmla="*/ 5 w 51"/>
                    <a:gd name="T69" fmla="*/ 42 h 56"/>
                    <a:gd name="T70" fmla="*/ 3 w 51"/>
                    <a:gd name="T71" fmla="*/ 45 h 56"/>
                    <a:gd name="T72" fmla="*/ 7 w 51"/>
                    <a:gd name="T73" fmla="*/ 48 h 56"/>
                    <a:gd name="T74" fmla="*/ 11 w 51"/>
                    <a:gd name="T75" fmla="*/ 49 h 56"/>
                    <a:gd name="T76" fmla="*/ 6 w 51"/>
                    <a:gd name="T77" fmla="*/ 49 h 56"/>
                    <a:gd name="T78" fmla="*/ 0 w 51"/>
                    <a:gd name="T79" fmla="*/ 47 h 56"/>
                    <a:gd name="T80" fmla="*/ 2 w 51"/>
                    <a:gd name="T81"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56">
                      <a:moveTo>
                        <a:pt x="3" y="50"/>
                      </a:moveTo>
                      <a:lnTo>
                        <a:pt x="6" y="50"/>
                      </a:lnTo>
                      <a:lnTo>
                        <a:pt x="6" y="52"/>
                      </a:lnTo>
                      <a:lnTo>
                        <a:pt x="8" y="50"/>
                      </a:lnTo>
                      <a:lnTo>
                        <a:pt x="11" y="49"/>
                      </a:lnTo>
                      <a:lnTo>
                        <a:pt x="12" y="49"/>
                      </a:lnTo>
                      <a:lnTo>
                        <a:pt x="13" y="48"/>
                      </a:lnTo>
                      <a:lnTo>
                        <a:pt x="14" y="45"/>
                      </a:lnTo>
                      <a:lnTo>
                        <a:pt x="19" y="45"/>
                      </a:lnTo>
                      <a:lnTo>
                        <a:pt x="21" y="48"/>
                      </a:lnTo>
                      <a:lnTo>
                        <a:pt x="23" y="48"/>
                      </a:lnTo>
                      <a:lnTo>
                        <a:pt x="24" y="50"/>
                      </a:lnTo>
                      <a:lnTo>
                        <a:pt x="28" y="50"/>
                      </a:lnTo>
                      <a:lnTo>
                        <a:pt x="30" y="52"/>
                      </a:lnTo>
                      <a:lnTo>
                        <a:pt x="30" y="55"/>
                      </a:lnTo>
                      <a:lnTo>
                        <a:pt x="32" y="56"/>
                      </a:lnTo>
                      <a:lnTo>
                        <a:pt x="33" y="52"/>
                      </a:lnTo>
                      <a:lnTo>
                        <a:pt x="34" y="46"/>
                      </a:lnTo>
                      <a:lnTo>
                        <a:pt x="33" y="42"/>
                      </a:lnTo>
                      <a:lnTo>
                        <a:pt x="35" y="38"/>
                      </a:lnTo>
                      <a:lnTo>
                        <a:pt x="37" y="35"/>
                      </a:lnTo>
                      <a:lnTo>
                        <a:pt x="40" y="34"/>
                      </a:lnTo>
                      <a:lnTo>
                        <a:pt x="44" y="35"/>
                      </a:lnTo>
                      <a:lnTo>
                        <a:pt x="46" y="34"/>
                      </a:lnTo>
                      <a:lnTo>
                        <a:pt x="44" y="31"/>
                      </a:lnTo>
                      <a:lnTo>
                        <a:pt x="47" y="29"/>
                      </a:lnTo>
                      <a:lnTo>
                        <a:pt x="47" y="25"/>
                      </a:lnTo>
                      <a:lnTo>
                        <a:pt x="47" y="23"/>
                      </a:lnTo>
                      <a:lnTo>
                        <a:pt x="46" y="21"/>
                      </a:lnTo>
                      <a:lnTo>
                        <a:pt x="43" y="22"/>
                      </a:lnTo>
                      <a:lnTo>
                        <a:pt x="42" y="20"/>
                      </a:lnTo>
                      <a:lnTo>
                        <a:pt x="44" y="16"/>
                      </a:lnTo>
                      <a:lnTo>
                        <a:pt x="47" y="18"/>
                      </a:lnTo>
                      <a:lnTo>
                        <a:pt x="48" y="16"/>
                      </a:lnTo>
                      <a:lnTo>
                        <a:pt x="48" y="13"/>
                      </a:lnTo>
                      <a:lnTo>
                        <a:pt x="50" y="10"/>
                      </a:lnTo>
                      <a:lnTo>
                        <a:pt x="50" y="8"/>
                      </a:lnTo>
                      <a:lnTo>
                        <a:pt x="51" y="7"/>
                      </a:lnTo>
                      <a:lnTo>
                        <a:pt x="51" y="6"/>
                      </a:lnTo>
                      <a:lnTo>
                        <a:pt x="47" y="5"/>
                      </a:lnTo>
                      <a:lnTo>
                        <a:pt x="46" y="3"/>
                      </a:lnTo>
                      <a:lnTo>
                        <a:pt x="42" y="0"/>
                      </a:lnTo>
                      <a:lnTo>
                        <a:pt x="37" y="1"/>
                      </a:lnTo>
                      <a:lnTo>
                        <a:pt x="35" y="4"/>
                      </a:lnTo>
                      <a:lnTo>
                        <a:pt x="33" y="2"/>
                      </a:lnTo>
                      <a:lnTo>
                        <a:pt x="31" y="4"/>
                      </a:lnTo>
                      <a:lnTo>
                        <a:pt x="28" y="4"/>
                      </a:lnTo>
                      <a:lnTo>
                        <a:pt x="25" y="8"/>
                      </a:lnTo>
                      <a:lnTo>
                        <a:pt x="19" y="11"/>
                      </a:lnTo>
                      <a:lnTo>
                        <a:pt x="19" y="11"/>
                      </a:lnTo>
                      <a:lnTo>
                        <a:pt x="16" y="12"/>
                      </a:lnTo>
                      <a:lnTo>
                        <a:pt x="16" y="16"/>
                      </a:lnTo>
                      <a:lnTo>
                        <a:pt x="12" y="18"/>
                      </a:lnTo>
                      <a:lnTo>
                        <a:pt x="13" y="22"/>
                      </a:lnTo>
                      <a:lnTo>
                        <a:pt x="12" y="26"/>
                      </a:lnTo>
                      <a:lnTo>
                        <a:pt x="12" y="29"/>
                      </a:lnTo>
                      <a:lnTo>
                        <a:pt x="10" y="31"/>
                      </a:lnTo>
                      <a:lnTo>
                        <a:pt x="9" y="33"/>
                      </a:lnTo>
                      <a:lnTo>
                        <a:pt x="9" y="35"/>
                      </a:lnTo>
                      <a:lnTo>
                        <a:pt x="12" y="39"/>
                      </a:lnTo>
                      <a:lnTo>
                        <a:pt x="15" y="40"/>
                      </a:lnTo>
                      <a:lnTo>
                        <a:pt x="12" y="40"/>
                      </a:lnTo>
                      <a:lnTo>
                        <a:pt x="10" y="42"/>
                      </a:lnTo>
                      <a:lnTo>
                        <a:pt x="9" y="42"/>
                      </a:lnTo>
                      <a:lnTo>
                        <a:pt x="10" y="45"/>
                      </a:lnTo>
                      <a:lnTo>
                        <a:pt x="12" y="45"/>
                      </a:lnTo>
                      <a:lnTo>
                        <a:pt x="12" y="46"/>
                      </a:lnTo>
                      <a:lnTo>
                        <a:pt x="9" y="46"/>
                      </a:lnTo>
                      <a:lnTo>
                        <a:pt x="7" y="44"/>
                      </a:lnTo>
                      <a:lnTo>
                        <a:pt x="5" y="42"/>
                      </a:lnTo>
                      <a:lnTo>
                        <a:pt x="2" y="43"/>
                      </a:lnTo>
                      <a:lnTo>
                        <a:pt x="3" y="45"/>
                      </a:lnTo>
                      <a:lnTo>
                        <a:pt x="6" y="45"/>
                      </a:lnTo>
                      <a:lnTo>
                        <a:pt x="7" y="48"/>
                      </a:lnTo>
                      <a:lnTo>
                        <a:pt x="8" y="47"/>
                      </a:lnTo>
                      <a:lnTo>
                        <a:pt x="11" y="49"/>
                      </a:lnTo>
                      <a:lnTo>
                        <a:pt x="8" y="48"/>
                      </a:lnTo>
                      <a:lnTo>
                        <a:pt x="6" y="49"/>
                      </a:lnTo>
                      <a:lnTo>
                        <a:pt x="2" y="47"/>
                      </a:lnTo>
                      <a:lnTo>
                        <a:pt x="0" y="47"/>
                      </a:lnTo>
                      <a:lnTo>
                        <a:pt x="0" y="47"/>
                      </a:lnTo>
                      <a:lnTo>
                        <a:pt x="2" y="48"/>
                      </a:lnTo>
                      <a:lnTo>
                        <a:pt x="3"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4" name="Freeform 681">
                  <a:extLst>
                    <a:ext uri="{FF2B5EF4-FFF2-40B4-BE49-F238E27FC236}">
                      <a16:creationId xmlns:a16="http://schemas.microsoft.com/office/drawing/2014/main" id="{8C71A1AE-FD84-164E-8EFE-911D19E2AE33}"/>
                    </a:ext>
                  </a:extLst>
                </p:cNvPr>
                <p:cNvSpPr>
                  <a:spLocks/>
                </p:cNvSpPr>
                <p:nvPr/>
              </p:nvSpPr>
              <p:spPr bwMode="auto">
                <a:xfrm>
                  <a:off x="3639" y="1841"/>
                  <a:ext cx="40" cy="42"/>
                </a:xfrm>
                <a:custGeom>
                  <a:avLst/>
                  <a:gdLst>
                    <a:gd name="T0" fmla="*/ 3 w 40"/>
                    <a:gd name="T1" fmla="*/ 16 h 42"/>
                    <a:gd name="T2" fmla="*/ 6 w 40"/>
                    <a:gd name="T3" fmla="*/ 17 h 42"/>
                    <a:gd name="T4" fmla="*/ 7 w 40"/>
                    <a:gd name="T5" fmla="*/ 21 h 42"/>
                    <a:gd name="T6" fmla="*/ 11 w 40"/>
                    <a:gd name="T7" fmla="*/ 24 h 42"/>
                    <a:gd name="T8" fmla="*/ 12 w 40"/>
                    <a:gd name="T9" fmla="*/ 24 h 42"/>
                    <a:gd name="T10" fmla="*/ 14 w 40"/>
                    <a:gd name="T11" fmla="*/ 26 h 42"/>
                    <a:gd name="T12" fmla="*/ 16 w 40"/>
                    <a:gd name="T13" fmla="*/ 27 h 42"/>
                    <a:gd name="T14" fmla="*/ 16 w 40"/>
                    <a:gd name="T15" fmla="*/ 31 h 42"/>
                    <a:gd name="T16" fmla="*/ 19 w 40"/>
                    <a:gd name="T17" fmla="*/ 33 h 42"/>
                    <a:gd name="T18" fmla="*/ 21 w 40"/>
                    <a:gd name="T19" fmla="*/ 32 h 42"/>
                    <a:gd name="T20" fmla="*/ 22 w 40"/>
                    <a:gd name="T21" fmla="*/ 32 h 42"/>
                    <a:gd name="T22" fmla="*/ 24 w 40"/>
                    <a:gd name="T23" fmla="*/ 34 h 42"/>
                    <a:gd name="T24" fmla="*/ 25 w 40"/>
                    <a:gd name="T25" fmla="*/ 35 h 42"/>
                    <a:gd name="T26" fmla="*/ 28 w 40"/>
                    <a:gd name="T27" fmla="*/ 39 h 42"/>
                    <a:gd name="T28" fmla="*/ 31 w 40"/>
                    <a:gd name="T29" fmla="*/ 39 h 42"/>
                    <a:gd name="T30" fmla="*/ 34 w 40"/>
                    <a:gd name="T31" fmla="*/ 42 h 42"/>
                    <a:gd name="T32" fmla="*/ 35 w 40"/>
                    <a:gd name="T33" fmla="*/ 41 h 42"/>
                    <a:gd name="T34" fmla="*/ 37 w 40"/>
                    <a:gd name="T35" fmla="*/ 41 h 42"/>
                    <a:gd name="T36" fmla="*/ 37 w 40"/>
                    <a:gd name="T37" fmla="*/ 39 h 42"/>
                    <a:gd name="T38" fmla="*/ 36 w 40"/>
                    <a:gd name="T39" fmla="*/ 38 h 42"/>
                    <a:gd name="T40" fmla="*/ 36 w 40"/>
                    <a:gd name="T41" fmla="*/ 35 h 42"/>
                    <a:gd name="T42" fmla="*/ 35 w 40"/>
                    <a:gd name="T43" fmla="*/ 34 h 42"/>
                    <a:gd name="T44" fmla="*/ 37 w 40"/>
                    <a:gd name="T45" fmla="*/ 31 h 42"/>
                    <a:gd name="T46" fmla="*/ 38 w 40"/>
                    <a:gd name="T47" fmla="*/ 28 h 42"/>
                    <a:gd name="T48" fmla="*/ 38 w 40"/>
                    <a:gd name="T49" fmla="*/ 28 h 42"/>
                    <a:gd name="T50" fmla="*/ 40 w 40"/>
                    <a:gd name="T51" fmla="*/ 24 h 42"/>
                    <a:gd name="T52" fmla="*/ 38 w 40"/>
                    <a:gd name="T53" fmla="*/ 21 h 42"/>
                    <a:gd name="T54" fmla="*/ 38 w 40"/>
                    <a:gd name="T55" fmla="*/ 18 h 42"/>
                    <a:gd name="T56" fmla="*/ 36 w 40"/>
                    <a:gd name="T57" fmla="*/ 14 h 42"/>
                    <a:gd name="T58" fmla="*/ 37 w 40"/>
                    <a:gd name="T59" fmla="*/ 11 h 42"/>
                    <a:gd name="T60" fmla="*/ 37 w 40"/>
                    <a:gd name="T61" fmla="*/ 11 h 42"/>
                    <a:gd name="T62" fmla="*/ 35 w 40"/>
                    <a:gd name="T63" fmla="*/ 10 h 42"/>
                    <a:gd name="T64" fmla="*/ 35 w 40"/>
                    <a:gd name="T65" fmla="*/ 7 h 42"/>
                    <a:gd name="T66" fmla="*/ 33 w 40"/>
                    <a:gd name="T67" fmla="*/ 5 h 42"/>
                    <a:gd name="T68" fmla="*/ 29 w 40"/>
                    <a:gd name="T69" fmla="*/ 5 h 42"/>
                    <a:gd name="T70" fmla="*/ 28 w 40"/>
                    <a:gd name="T71" fmla="*/ 3 h 42"/>
                    <a:gd name="T72" fmla="*/ 26 w 40"/>
                    <a:gd name="T73" fmla="*/ 3 h 42"/>
                    <a:gd name="T74" fmla="*/ 24 w 40"/>
                    <a:gd name="T75" fmla="*/ 0 h 42"/>
                    <a:gd name="T76" fmla="*/ 19 w 40"/>
                    <a:gd name="T77" fmla="*/ 0 h 42"/>
                    <a:gd name="T78" fmla="*/ 18 w 40"/>
                    <a:gd name="T79" fmla="*/ 3 h 42"/>
                    <a:gd name="T80" fmla="*/ 17 w 40"/>
                    <a:gd name="T81" fmla="*/ 4 h 42"/>
                    <a:gd name="T82" fmla="*/ 16 w 40"/>
                    <a:gd name="T83" fmla="*/ 4 h 42"/>
                    <a:gd name="T84" fmla="*/ 13 w 40"/>
                    <a:gd name="T85" fmla="*/ 5 h 42"/>
                    <a:gd name="T86" fmla="*/ 11 w 40"/>
                    <a:gd name="T87" fmla="*/ 7 h 42"/>
                    <a:gd name="T88" fmla="*/ 11 w 40"/>
                    <a:gd name="T89" fmla="*/ 5 h 42"/>
                    <a:gd name="T90" fmla="*/ 8 w 40"/>
                    <a:gd name="T91" fmla="*/ 5 h 42"/>
                    <a:gd name="T92" fmla="*/ 7 w 40"/>
                    <a:gd name="T93" fmla="*/ 3 h 42"/>
                    <a:gd name="T94" fmla="*/ 5 w 40"/>
                    <a:gd name="T95" fmla="*/ 2 h 42"/>
                    <a:gd name="T96" fmla="*/ 2 w 40"/>
                    <a:gd name="T97" fmla="*/ 4 h 42"/>
                    <a:gd name="T98" fmla="*/ 0 w 40"/>
                    <a:gd name="T99" fmla="*/ 9 h 42"/>
                    <a:gd name="T100" fmla="*/ 2 w 40"/>
                    <a:gd name="T101" fmla="*/ 10 h 42"/>
                    <a:gd name="T102" fmla="*/ 3 w 40"/>
                    <a:gd name="T103"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2">
                      <a:moveTo>
                        <a:pt x="3" y="16"/>
                      </a:moveTo>
                      <a:lnTo>
                        <a:pt x="6" y="17"/>
                      </a:lnTo>
                      <a:lnTo>
                        <a:pt x="7" y="21"/>
                      </a:lnTo>
                      <a:lnTo>
                        <a:pt x="11" y="24"/>
                      </a:lnTo>
                      <a:lnTo>
                        <a:pt x="12" y="24"/>
                      </a:lnTo>
                      <a:lnTo>
                        <a:pt x="14" y="26"/>
                      </a:lnTo>
                      <a:lnTo>
                        <a:pt x="16" y="27"/>
                      </a:lnTo>
                      <a:lnTo>
                        <a:pt x="16" y="31"/>
                      </a:lnTo>
                      <a:lnTo>
                        <a:pt x="19" y="33"/>
                      </a:lnTo>
                      <a:lnTo>
                        <a:pt x="21" y="32"/>
                      </a:lnTo>
                      <a:lnTo>
                        <a:pt x="22" y="32"/>
                      </a:lnTo>
                      <a:lnTo>
                        <a:pt x="24" y="34"/>
                      </a:lnTo>
                      <a:lnTo>
                        <a:pt x="25" y="35"/>
                      </a:lnTo>
                      <a:lnTo>
                        <a:pt x="28" y="39"/>
                      </a:lnTo>
                      <a:lnTo>
                        <a:pt x="31" y="39"/>
                      </a:lnTo>
                      <a:lnTo>
                        <a:pt x="34" y="42"/>
                      </a:lnTo>
                      <a:lnTo>
                        <a:pt x="35" y="41"/>
                      </a:lnTo>
                      <a:lnTo>
                        <a:pt x="37" y="41"/>
                      </a:lnTo>
                      <a:lnTo>
                        <a:pt x="37" y="39"/>
                      </a:lnTo>
                      <a:lnTo>
                        <a:pt x="36" y="38"/>
                      </a:lnTo>
                      <a:lnTo>
                        <a:pt x="36" y="35"/>
                      </a:lnTo>
                      <a:lnTo>
                        <a:pt x="35" y="34"/>
                      </a:lnTo>
                      <a:lnTo>
                        <a:pt x="37" y="31"/>
                      </a:lnTo>
                      <a:lnTo>
                        <a:pt x="38" y="28"/>
                      </a:lnTo>
                      <a:lnTo>
                        <a:pt x="38" y="28"/>
                      </a:lnTo>
                      <a:lnTo>
                        <a:pt x="40" y="24"/>
                      </a:lnTo>
                      <a:lnTo>
                        <a:pt x="38" y="21"/>
                      </a:lnTo>
                      <a:lnTo>
                        <a:pt x="38" y="18"/>
                      </a:lnTo>
                      <a:lnTo>
                        <a:pt x="36" y="14"/>
                      </a:lnTo>
                      <a:lnTo>
                        <a:pt x="37" y="11"/>
                      </a:lnTo>
                      <a:lnTo>
                        <a:pt x="37" y="11"/>
                      </a:lnTo>
                      <a:lnTo>
                        <a:pt x="35" y="10"/>
                      </a:lnTo>
                      <a:lnTo>
                        <a:pt x="35" y="7"/>
                      </a:lnTo>
                      <a:lnTo>
                        <a:pt x="33" y="5"/>
                      </a:lnTo>
                      <a:lnTo>
                        <a:pt x="29" y="5"/>
                      </a:lnTo>
                      <a:lnTo>
                        <a:pt x="28" y="3"/>
                      </a:lnTo>
                      <a:lnTo>
                        <a:pt x="26" y="3"/>
                      </a:lnTo>
                      <a:lnTo>
                        <a:pt x="24" y="0"/>
                      </a:lnTo>
                      <a:lnTo>
                        <a:pt x="19" y="0"/>
                      </a:lnTo>
                      <a:lnTo>
                        <a:pt x="18" y="3"/>
                      </a:lnTo>
                      <a:lnTo>
                        <a:pt x="17" y="4"/>
                      </a:lnTo>
                      <a:lnTo>
                        <a:pt x="16" y="4"/>
                      </a:lnTo>
                      <a:lnTo>
                        <a:pt x="13" y="5"/>
                      </a:lnTo>
                      <a:lnTo>
                        <a:pt x="11" y="7"/>
                      </a:lnTo>
                      <a:lnTo>
                        <a:pt x="11" y="5"/>
                      </a:lnTo>
                      <a:lnTo>
                        <a:pt x="8" y="5"/>
                      </a:lnTo>
                      <a:lnTo>
                        <a:pt x="7" y="3"/>
                      </a:lnTo>
                      <a:lnTo>
                        <a:pt x="5" y="2"/>
                      </a:lnTo>
                      <a:lnTo>
                        <a:pt x="2" y="4"/>
                      </a:lnTo>
                      <a:lnTo>
                        <a:pt x="0" y="9"/>
                      </a:lnTo>
                      <a:lnTo>
                        <a:pt x="2" y="10"/>
                      </a:lnTo>
                      <a:lnTo>
                        <a:pt x="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5" name="Freeform 682">
                  <a:extLst>
                    <a:ext uri="{FF2B5EF4-FFF2-40B4-BE49-F238E27FC236}">
                      <a16:creationId xmlns:a16="http://schemas.microsoft.com/office/drawing/2014/main" id="{427EF98E-6C6D-2B41-8335-EE95E7B6BB0A}"/>
                    </a:ext>
                  </a:extLst>
                </p:cNvPr>
                <p:cNvSpPr>
                  <a:spLocks/>
                </p:cNvSpPr>
                <p:nvPr/>
              </p:nvSpPr>
              <p:spPr bwMode="auto">
                <a:xfrm>
                  <a:off x="3674" y="1869"/>
                  <a:ext cx="10" cy="17"/>
                </a:xfrm>
                <a:custGeom>
                  <a:avLst/>
                  <a:gdLst>
                    <a:gd name="T0" fmla="*/ 10 w 10"/>
                    <a:gd name="T1" fmla="*/ 10 h 17"/>
                    <a:gd name="T2" fmla="*/ 8 w 10"/>
                    <a:gd name="T3" fmla="*/ 9 h 17"/>
                    <a:gd name="T4" fmla="*/ 7 w 10"/>
                    <a:gd name="T5" fmla="*/ 6 h 17"/>
                    <a:gd name="T6" fmla="*/ 4 w 10"/>
                    <a:gd name="T7" fmla="*/ 0 h 17"/>
                    <a:gd name="T8" fmla="*/ 3 w 10"/>
                    <a:gd name="T9" fmla="*/ 0 h 17"/>
                    <a:gd name="T10" fmla="*/ 3 w 10"/>
                    <a:gd name="T11" fmla="*/ 0 h 17"/>
                    <a:gd name="T12" fmla="*/ 2 w 10"/>
                    <a:gd name="T13" fmla="*/ 3 h 17"/>
                    <a:gd name="T14" fmla="*/ 0 w 10"/>
                    <a:gd name="T15" fmla="*/ 6 h 17"/>
                    <a:gd name="T16" fmla="*/ 1 w 10"/>
                    <a:gd name="T17" fmla="*/ 7 h 17"/>
                    <a:gd name="T18" fmla="*/ 1 w 10"/>
                    <a:gd name="T19" fmla="*/ 10 h 17"/>
                    <a:gd name="T20" fmla="*/ 2 w 10"/>
                    <a:gd name="T21" fmla="*/ 11 h 17"/>
                    <a:gd name="T22" fmla="*/ 2 w 10"/>
                    <a:gd name="T23" fmla="*/ 13 h 17"/>
                    <a:gd name="T24" fmla="*/ 3 w 10"/>
                    <a:gd name="T25" fmla="*/ 13 h 17"/>
                    <a:gd name="T26" fmla="*/ 4 w 10"/>
                    <a:gd name="T27" fmla="*/ 16 h 17"/>
                    <a:gd name="T28" fmla="*/ 7 w 10"/>
                    <a:gd name="T29" fmla="*/ 17 h 17"/>
                    <a:gd name="T30" fmla="*/ 10 w 10"/>
                    <a:gd name="T31" fmla="*/ 16 h 17"/>
                    <a:gd name="T32" fmla="*/ 10 w 10"/>
                    <a:gd name="T3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7">
                      <a:moveTo>
                        <a:pt x="10" y="10"/>
                      </a:moveTo>
                      <a:lnTo>
                        <a:pt x="8" y="9"/>
                      </a:lnTo>
                      <a:lnTo>
                        <a:pt x="7" y="6"/>
                      </a:lnTo>
                      <a:lnTo>
                        <a:pt x="4" y="0"/>
                      </a:lnTo>
                      <a:lnTo>
                        <a:pt x="3" y="0"/>
                      </a:lnTo>
                      <a:lnTo>
                        <a:pt x="3" y="0"/>
                      </a:lnTo>
                      <a:lnTo>
                        <a:pt x="2" y="3"/>
                      </a:lnTo>
                      <a:lnTo>
                        <a:pt x="0" y="6"/>
                      </a:lnTo>
                      <a:lnTo>
                        <a:pt x="1" y="7"/>
                      </a:lnTo>
                      <a:lnTo>
                        <a:pt x="1" y="10"/>
                      </a:lnTo>
                      <a:lnTo>
                        <a:pt x="2" y="11"/>
                      </a:lnTo>
                      <a:lnTo>
                        <a:pt x="2" y="13"/>
                      </a:lnTo>
                      <a:lnTo>
                        <a:pt x="3" y="13"/>
                      </a:lnTo>
                      <a:lnTo>
                        <a:pt x="4" y="16"/>
                      </a:lnTo>
                      <a:lnTo>
                        <a:pt x="7" y="17"/>
                      </a:lnTo>
                      <a:lnTo>
                        <a:pt x="10" y="16"/>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6" name="Freeform 683">
                  <a:extLst>
                    <a:ext uri="{FF2B5EF4-FFF2-40B4-BE49-F238E27FC236}">
                      <a16:creationId xmlns:a16="http://schemas.microsoft.com/office/drawing/2014/main" id="{8EE3047B-BFF9-4C47-8738-490AB56AC04B}"/>
                    </a:ext>
                  </a:extLst>
                </p:cNvPr>
                <p:cNvSpPr>
                  <a:spLocks/>
                </p:cNvSpPr>
                <p:nvPr/>
              </p:nvSpPr>
              <p:spPr bwMode="auto">
                <a:xfrm>
                  <a:off x="3521" y="1590"/>
                  <a:ext cx="3" cy="6"/>
                </a:xfrm>
                <a:custGeom>
                  <a:avLst/>
                  <a:gdLst>
                    <a:gd name="T0" fmla="*/ 3 w 3"/>
                    <a:gd name="T1" fmla="*/ 6 h 6"/>
                    <a:gd name="T2" fmla="*/ 3 w 3"/>
                    <a:gd name="T3" fmla="*/ 3 h 6"/>
                    <a:gd name="T4" fmla="*/ 3 w 3"/>
                    <a:gd name="T5" fmla="*/ 1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3" y="3"/>
                      </a:lnTo>
                      <a:lnTo>
                        <a:pt x="3" y="1"/>
                      </a:lnTo>
                      <a:lnTo>
                        <a:pt x="0" y="0"/>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7" name="Freeform 684">
                  <a:extLst>
                    <a:ext uri="{FF2B5EF4-FFF2-40B4-BE49-F238E27FC236}">
                      <a16:creationId xmlns:a16="http://schemas.microsoft.com/office/drawing/2014/main" id="{036B65A2-A91B-534A-A34F-D6368512C121}"/>
                    </a:ext>
                  </a:extLst>
                </p:cNvPr>
                <p:cNvSpPr>
                  <a:spLocks/>
                </p:cNvSpPr>
                <p:nvPr/>
              </p:nvSpPr>
              <p:spPr bwMode="auto">
                <a:xfrm>
                  <a:off x="3525" y="1569"/>
                  <a:ext cx="2" cy="2"/>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lnTo>
                        <a:pt x="0" y="0"/>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8" name="Freeform 685">
                  <a:extLst>
                    <a:ext uri="{FF2B5EF4-FFF2-40B4-BE49-F238E27FC236}">
                      <a16:creationId xmlns:a16="http://schemas.microsoft.com/office/drawing/2014/main" id="{E6B49D95-2396-484D-9EA3-5EF339FCC703}"/>
                    </a:ext>
                  </a:extLst>
                </p:cNvPr>
                <p:cNvSpPr>
                  <a:spLocks/>
                </p:cNvSpPr>
                <p:nvPr/>
              </p:nvSpPr>
              <p:spPr bwMode="auto">
                <a:xfrm>
                  <a:off x="3521" y="1569"/>
                  <a:ext cx="4" cy="5"/>
                </a:xfrm>
                <a:custGeom>
                  <a:avLst/>
                  <a:gdLst>
                    <a:gd name="T0" fmla="*/ 6 w 6"/>
                    <a:gd name="T1" fmla="*/ 7 h 7"/>
                    <a:gd name="T2" fmla="*/ 5 w 6"/>
                    <a:gd name="T3" fmla="*/ 3 h 7"/>
                    <a:gd name="T4" fmla="*/ 2 w 6"/>
                    <a:gd name="T5" fmla="*/ 1 h 7"/>
                    <a:gd name="T6" fmla="*/ 0 w 6"/>
                    <a:gd name="T7" fmla="*/ 0 h 7"/>
                    <a:gd name="T8" fmla="*/ 3 w 6"/>
                    <a:gd name="T9" fmla="*/ 6 h 7"/>
                    <a:gd name="T10" fmla="*/ 6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6" y="7"/>
                      </a:moveTo>
                      <a:cubicBezTo>
                        <a:pt x="5" y="3"/>
                        <a:pt x="5" y="3"/>
                        <a:pt x="5" y="3"/>
                      </a:cubicBezTo>
                      <a:cubicBezTo>
                        <a:pt x="2" y="1"/>
                        <a:pt x="2" y="1"/>
                        <a:pt x="2" y="1"/>
                      </a:cubicBezTo>
                      <a:cubicBezTo>
                        <a:pt x="2" y="1"/>
                        <a:pt x="0" y="0"/>
                        <a:pt x="0" y="0"/>
                      </a:cubicBezTo>
                      <a:cubicBezTo>
                        <a:pt x="3" y="6"/>
                        <a:pt x="3" y="6"/>
                        <a:pt x="3" y="6"/>
                      </a:cubicBez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9" name="Freeform 686">
                  <a:extLst>
                    <a:ext uri="{FF2B5EF4-FFF2-40B4-BE49-F238E27FC236}">
                      <a16:creationId xmlns:a16="http://schemas.microsoft.com/office/drawing/2014/main" id="{9E976491-8FBC-784E-8EA1-8FB9D31C4AEC}"/>
                    </a:ext>
                  </a:extLst>
                </p:cNvPr>
                <p:cNvSpPr>
                  <a:spLocks/>
                </p:cNvSpPr>
                <p:nvPr/>
              </p:nvSpPr>
              <p:spPr bwMode="auto">
                <a:xfrm>
                  <a:off x="3522" y="1582"/>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0" name="Freeform 687">
                  <a:extLst>
                    <a:ext uri="{FF2B5EF4-FFF2-40B4-BE49-F238E27FC236}">
                      <a16:creationId xmlns:a16="http://schemas.microsoft.com/office/drawing/2014/main" id="{CC1A15C4-FED1-1C48-8558-42A8C9610CA8}"/>
                    </a:ext>
                  </a:extLst>
                </p:cNvPr>
                <p:cNvSpPr>
                  <a:spLocks/>
                </p:cNvSpPr>
                <p:nvPr/>
              </p:nvSpPr>
              <p:spPr bwMode="auto">
                <a:xfrm>
                  <a:off x="3518" y="1569"/>
                  <a:ext cx="7" cy="10"/>
                </a:xfrm>
                <a:custGeom>
                  <a:avLst/>
                  <a:gdLst>
                    <a:gd name="T0" fmla="*/ 5 w 7"/>
                    <a:gd name="T1" fmla="*/ 10 h 10"/>
                    <a:gd name="T2" fmla="*/ 7 w 7"/>
                    <a:gd name="T3" fmla="*/ 10 h 10"/>
                    <a:gd name="T4" fmla="*/ 5 w 7"/>
                    <a:gd name="T5" fmla="*/ 7 h 10"/>
                    <a:gd name="T6" fmla="*/ 1 w 7"/>
                    <a:gd name="T7" fmla="*/ 0 h 10"/>
                    <a:gd name="T8" fmla="*/ 0 w 7"/>
                    <a:gd name="T9" fmla="*/ 2 h 10"/>
                    <a:gd name="T10" fmla="*/ 2 w 7"/>
                    <a:gd name="T11" fmla="*/ 6 h 10"/>
                    <a:gd name="T12" fmla="*/ 5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5" y="10"/>
                      </a:moveTo>
                      <a:lnTo>
                        <a:pt x="7" y="10"/>
                      </a:lnTo>
                      <a:lnTo>
                        <a:pt x="5" y="7"/>
                      </a:lnTo>
                      <a:lnTo>
                        <a:pt x="1" y="0"/>
                      </a:lnTo>
                      <a:lnTo>
                        <a:pt x="0" y="2"/>
                      </a:lnTo>
                      <a:lnTo>
                        <a:pt x="2" y="6"/>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1" name="Freeform 688">
                  <a:extLst>
                    <a:ext uri="{FF2B5EF4-FFF2-40B4-BE49-F238E27FC236}">
                      <a16:creationId xmlns:a16="http://schemas.microsoft.com/office/drawing/2014/main" id="{81736A90-B454-7241-B397-529328CE9A74}"/>
                    </a:ext>
                  </a:extLst>
                </p:cNvPr>
                <p:cNvSpPr>
                  <a:spLocks/>
                </p:cNvSpPr>
                <p:nvPr/>
              </p:nvSpPr>
              <p:spPr bwMode="auto">
                <a:xfrm>
                  <a:off x="3517" y="1572"/>
                  <a:ext cx="2" cy="4"/>
                </a:xfrm>
                <a:custGeom>
                  <a:avLst/>
                  <a:gdLst>
                    <a:gd name="T0" fmla="*/ 2 w 2"/>
                    <a:gd name="T1" fmla="*/ 4 h 4"/>
                    <a:gd name="T2" fmla="*/ 0 w 2"/>
                    <a:gd name="T3" fmla="*/ 0 h 4"/>
                    <a:gd name="T4" fmla="*/ 0 w 2"/>
                    <a:gd name="T5" fmla="*/ 3 h 4"/>
                    <a:gd name="T6" fmla="*/ 2 w 2"/>
                    <a:gd name="T7" fmla="*/ 4 h 4"/>
                  </a:gdLst>
                  <a:ahLst/>
                  <a:cxnLst>
                    <a:cxn ang="0">
                      <a:pos x="T0" y="T1"/>
                    </a:cxn>
                    <a:cxn ang="0">
                      <a:pos x="T2" y="T3"/>
                    </a:cxn>
                    <a:cxn ang="0">
                      <a:pos x="T4" y="T5"/>
                    </a:cxn>
                    <a:cxn ang="0">
                      <a:pos x="T6" y="T7"/>
                    </a:cxn>
                  </a:cxnLst>
                  <a:rect l="0" t="0" r="r" b="b"/>
                  <a:pathLst>
                    <a:path w="2" h="4">
                      <a:moveTo>
                        <a:pt x="2" y="4"/>
                      </a:moveTo>
                      <a:lnTo>
                        <a:pt x="0"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2" name="Freeform 689">
                  <a:extLst>
                    <a:ext uri="{FF2B5EF4-FFF2-40B4-BE49-F238E27FC236}">
                      <a16:creationId xmlns:a16="http://schemas.microsoft.com/office/drawing/2014/main" id="{B09EEB72-DA83-6742-A00E-55F4EB1F8BB1}"/>
                    </a:ext>
                  </a:extLst>
                </p:cNvPr>
                <p:cNvSpPr>
                  <a:spLocks/>
                </p:cNvSpPr>
                <p:nvPr/>
              </p:nvSpPr>
              <p:spPr bwMode="auto">
                <a:xfrm>
                  <a:off x="3473" y="1748"/>
                  <a:ext cx="56" cy="90"/>
                </a:xfrm>
                <a:custGeom>
                  <a:avLst/>
                  <a:gdLst>
                    <a:gd name="T0" fmla="*/ 28 w 56"/>
                    <a:gd name="T1" fmla="*/ 13 h 90"/>
                    <a:gd name="T2" fmla="*/ 25 w 56"/>
                    <a:gd name="T3" fmla="*/ 17 h 90"/>
                    <a:gd name="T4" fmla="*/ 31 w 56"/>
                    <a:gd name="T5" fmla="*/ 17 h 90"/>
                    <a:gd name="T6" fmla="*/ 25 w 56"/>
                    <a:gd name="T7" fmla="*/ 23 h 90"/>
                    <a:gd name="T8" fmla="*/ 21 w 56"/>
                    <a:gd name="T9" fmla="*/ 24 h 90"/>
                    <a:gd name="T10" fmla="*/ 11 w 56"/>
                    <a:gd name="T11" fmla="*/ 23 h 90"/>
                    <a:gd name="T12" fmla="*/ 7 w 56"/>
                    <a:gd name="T13" fmla="*/ 28 h 90"/>
                    <a:gd name="T14" fmla="*/ 10 w 56"/>
                    <a:gd name="T15" fmla="*/ 29 h 90"/>
                    <a:gd name="T16" fmla="*/ 9 w 56"/>
                    <a:gd name="T17" fmla="*/ 30 h 90"/>
                    <a:gd name="T18" fmla="*/ 12 w 56"/>
                    <a:gd name="T19" fmla="*/ 33 h 90"/>
                    <a:gd name="T20" fmla="*/ 9 w 56"/>
                    <a:gd name="T21" fmla="*/ 38 h 90"/>
                    <a:gd name="T22" fmla="*/ 7 w 56"/>
                    <a:gd name="T23" fmla="*/ 43 h 90"/>
                    <a:gd name="T24" fmla="*/ 10 w 56"/>
                    <a:gd name="T25" fmla="*/ 45 h 90"/>
                    <a:gd name="T26" fmla="*/ 13 w 56"/>
                    <a:gd name="T27" fmla="*/ 49 h 90"/>
                    <a:gd name="T28" fmla="*/ 16 w 56"/>
                    <a:gd name="T29" fmla="*/ 51 h 90"/>
                    <a:gd name="T30" fmla="*/ 12 w 56"/>
                    <a:gd name="T31" fmla="*/ 60 h 90"/>
                    <a:gd name="T32" fmla="*/ 12 w 56"/>
                    <a:gd name="T33" fmla="*/ 62 h 90"/>
                    <a:gd name="T34" fmla="*/ 19 w 56"/>
                    <a:gd name="T35" fmla="*/ 61 h 90"/>
                    <a:gd name="T36" fmla="*/ 16 w 56"/>
                    <a:gd name="T37" fmla="*/ 65 h 90"/>
                    <a:gd name="T38" fmla="*/ 7 w 56"/>
                    <a:gd name="T39" fmla="*/ 68 h 90"/>
                    <a:gd name="T40" fmla="*/ 9 w 56"/>
                    <a:gd name="T41" fmla="*/ 72 h 90"/>
                    <a:gd name="T42" fmla="*/ 3 w 56"/>
                    <a:gd name="T43" fmla="*/ 72 h 90"/>
                    <a:gd name="T44" fmla="*/ 0 w 56"/>
                    <a:gd name="T45" fmla="*/ 75 h 90"/>
                    <a:gd name="T46" fmla="*/ 2 w 56"/>
                    <a:gd name="T47" fmla="*/ 78 h 90"/>
                    <a:gd name="T48" fmla="*/ 3 w 56"/>
                    <a:gd name="T49" fmla="*/ 83 h 90"/>
                    <a:gd name="T50" fmla="*/ 3 w 56"/>
                    <a:gd name="T51" fmla="*/ 86 h 90"/>
                    <a:gd name="T52" fmla="*/ 10 w 56"/>
                    <a:gd name="T53" fmla="*/ 86 h 90"/>
                    <a:gd name="T54" fmla="*/ 8 w 56"/>
                    <a:gd name="T55" fmla="*/ 90 h 90"/>
                    <a:gd name="T56" fmla="*/ 18 w 56"/>
                    <a:gd name="T57" fmla="*/ 90 h 90"/>
                    <a:gd name="T58" fmla="*/ 25 w 56"/>
                    <a:gd name="T59" fmla="*/ 82 h 90"/>
                    <a:gd name="T60" fmla="*/ 30 w 56"/>
                    <a:gd name="T61" fmla="*/ 84 h 90"/>
                    <a:gd name="T62" fmla="*/ 35 w 56"/>
                    <a:gd name="T63" fmla="*/ 78 h 90"/>
                    <a:gd name="T64" fmla="*/ 45 w 56"/>
                    <a:gd name="T65" fmla="*/ 77 h 90"/>
                    <a:gd name="T66" fmla="*/ 52 w 56"/>
                    <a:gd name="T67" fmla="*/ 76 h 90"/>
                    <a:gd name="T68" fmla="*/ 54 w 56"/>
                    <a:gd name="T69" fmla="*/ 67 h 90"/>
                    <a:gd name="T70" fmla="*/ 56 w 56"/>
                    <a:gd name="T71" fmla="*/ 58 h 90"/>
                    <a:gd name="T72" fmla="*/ 55 w 56"/>
                    <a:gd name="T73" fmla="*/ 48 h 90"/>
                    <a:gd name="T74" fmla="*/ 54 w 56"/>
                    <a:gd name="T75" fmla="*/ 38 h 90"/>
                    <a:gd name="T76" fmla="*/ 55 w 56"/>
                    <a:gd name="T77" fmla="*/ 34 h 90"/>
                    <a:gd name="T78" fmla="*/ 47 w 56"/>
                    <a:gd name="T79" fmla="*/ 24 h 90"/>
                    <a:gd name="T80" fmla="*/ 41 w 56"/>
                    <a:gd name="T81" fmla="*/ 28 h 90"/>
                    <a:gd name="T82" fmla="*/ 36 w 56"/>
                    <a:gd name="T83" fmla="*/ 14 h 90"/>
                    <a:gd name="T84" fmla="*/ 42 w 56"/>
                    <a:gd name="T85" fmla="*/ 10 h 90"/>
                    <a:gd name="T86" fmla="*/ 44 w 56"/>
                    <a:gd name="T87" fmla="*/ 6 h 90"/>
                    <a:gd name="T88" fmla="*/ 42 w 56"/>
                    <a:gd name="T89" fmla="*/ 0 h 90"/>
                    <a:gd name="T90" fmla="*/ 40 w 56"/>
                    <a:gd name="T91" fmla="*/ 6 h 90"/>
                    <a:gd name="T92" fmla="*/ 39 w 56"/>
                    <a:gd name="T93" fmla="*/ 6 h 90"/>
                    <a:gd name="T94" fmla="*/ 38 w 56"/>
                    <a:gd name="T95" fmla="*/ 5 h 90"/>
                    <a:gd name="T96" fmla="*/ 30 w 56"/>
                    <a:gd name="T97" fmla="*/ 5 h 90"/>
                    <a:gd name="T98" fmla="*/ 28 w 56"/>
                    <a:gd name="T9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90">
                      <a:moveTo>
                        <a:pt x="30" y="11"/>
                      </a:moveTo>
                      <a:lnTo>
                        <a:pt x="29" y="12"/>
                      </a:lnTo>
                      <a:lnTo>
                        <a:pt x="28" y="13"/>
                      </a:lnTo>
                      <a:lnTo>
                        <a:pt x="28" y="14"/>
                      </a:lnTo>
                      <a:lnTo>
                        <a:pt x="24" y="14"/>
                      </a:lnTo>
                      <a:lnTo>
                        <a:pt x="25" y="17"/>
                      </a:lnTo>
                      <a:lnTo>
                        <a:pt x="28" y="17"/>
                      </a:lnTo>
                      <a:lnTo>
                        <a:pt x="28" y="18"/>
                      </a:lnTo>
                      <a:lnTo>
                        <a:pt x="31" y="17"/>
                      </a:lnTo>
                      <a:lnTo>
                        <a:pt x="32" y="17"/>
                      </a:lnTo>
                      <a:lnTo>
                        <a:pt x="29" y="21"/>
                      </a:lnTo>
                      <a:lnTo>
                        <a:pt x="25" y="23"/>
                      </a:lnTo>
                      <a:lnTo>
                        <a:pt x="27" y="24"/>
                      </a:lnTo>
                      <a:lnTo>
                        <a:pt x="22" y="26"/>
                      </a:lnTo>
                      <a:lnTo>
                        <a:pt x="21" y="24"/>
                      </a:lnTo>
                      <a:lnTo>
                        <a:pt x="18" y="27"/>
                      </a:lnTo>
                      <a:lnTo>
                        <a:pt x="17" y="24"/>
                      </a:lnTo>
                      <a:lnTo>
                        <a:pt x="11" y="23"/>
                      </a:lnTo>
                      <a:lnTo>
                        <a:pt x="11" y="24"/>
                      </a:lnTo>
                      <a:lnTo>
                        <a:pt x="7" y="23"/>
                      </a:lnTo>
                      <a:lnTo>
                        <a:pt x="7" y="28"/>
                      </a:lnTo>
                      <a:lnTo>
                        <a:pt x="9" y="25"/>
                      </a:lnTo>
                      <a:lnTo>
                        <a:pt x="9" y="28"/>
                      </a:lnTo>
                      <a:lnTo>
                        <a:pt x="10" y="29"/>
                      </a:lnTo>
                      <a:lnTo>
                        <a:pt x="10" y="31"/>
                      </a:lnTo>
                      <a:lnTo>
                        <a:pt x="9" y="31"/>
                      </a:lnTo>
                      <a:lnTo>
                        <a:pt x="9" y="30"/>
                      </a:lnTo>
                      <a:lnTo>
                        <a:pt x="6" y="30"/>
                      </a:lnTo>
                      <a:lnTo>
                        <a:pt x="10" y="34"/>
                      </a:lnTo>
                      <a:lnTo>
                        <a:pt x="12" y="33"/>
                      </a:lnTo>
                      <a:lnTo>
                        <a:pt x="14" y="35"/>
                      </a:lnTo>
                      <a:lnTo>
                        <a:pt x="10" y="36"/>
                      </a:lnTo>
                      <a:lnTo>
                        <a:pt x="9" y="38"/>
                      </a:lnTo>
                      <a:lnTo>
                        <a:pt x="10" y="40"/>
                      </a:lnTo>
                      <a:lnTo>
                        <a:pt x="7" y="40"/>
                      </a:lnTo>
                      <a:lnTo>
                        <a:pt x="7" y="43"/>
                      </a:lnTo>
                      <a:lnTo>
                        <a:pt x="6" y="44"/>
                      </a:lnTo>
                      <a:lnTo>
                        <a:pt x="8" y="45"/>
                      </a:lnTo>
                      <a:lnTo>
                        <a:pt x="10" y="45"/>
                      </a:lnTo>
                      <a:lnTo>
                        <a:pt x="9" y="46"/>
                      </a:lnTo>
                      <a:lnTo>
                        <a:pt x="12" y="45"/>
                      </a:lnTo>
                      <a:lnTo>
                        <a:pt x="13" y="49"/>
                      </a:lnTo>
                      <a:lnTo>
                        <a:pt x="21" y="49"/>
                      </a:lnTo>
                      <a:lnTo>
                        <a:pt x="17" y="52"/>
                      </a:lnTo>
                      <a:lnTo>
                        <a:pt x="16" y="51"/>
                      </a:lnTo>
                      <a:lnTo>
                        <a:pt x="13" y="57"/>
                      </a:lnTo>
                      <a:lnTo>
                        <a:pt x="14" y="56"/>
                      </a:lnTo>
                      <a:lnTo>
                        <a:pt x="12" y="60"/>
                      </a:lnTo>
                      <a:lnTo>
                        <a:pt x="7" y="65"/>
                      </a:lnTo>
                      <a:lnTo>
                        <a:pt x="9" y="65"/>
                      </a:lnTo>
                      <a:lnTo>
                        <a:pt x="12" y="62"/>
                      </a:lnTo>
                      <a:lnTo>
                        <a:pt x="14" y="63"/>
                      </a:lnTo>
                      <a:lnTo>
                        <a:pt x="17" y="64"/>
                      </a:lnTo>
                      <a:lnTo>
                        <a:pt x="19" y="61"/>
                      </a:lnTo>
                      <a:lnTo>
                        <a:pt x="19" y="62"/>
                      </a:lnTo>
                      <a:lnTo>
                        <a:pt x="22" y="62"/>
                      </a:lnTo>
                      <a:lnTo>
                        <a:pt x="16" y="65"/>
                      </a:lnTo>
                      <a:lnTo>
                        <a:pt x="11" y="65"/>
                      </a:lnTo>
                      <a:lnTo>
                        <a:pt x="10" y="67"/>
                      </a:lnTo>
                      <a:lnTo>
                        <a:pt x="7" y="68"/>
                      </a:lnTo>
                      <a:lnTo>
                        <a:pt x="8" y="70"/>
                      </a:lnTo>
                      <a:lnTo>
                        <a:pt x="7" y="72"/>
                      </a:lnTo>
                      <a:lnTo>
                        <a:pt x="9" y="72"/>
                      </a:lnTo>
                      <a:lnTo>
                        <a:pt x="7" y="73"/>
                      </a:lnTo>
                      <a:lnTo>
                        <a:pt x="4" y="70"/>
                      </a:lnTo>
                      <a:lnTo>
                        <a:pt x="3" y="72"/>
                      </a:lnTo>
                      <a:lnTo>
                        <a:pt x="3" y="71"/>
                      </a:lnTo>
                      <a:lnTo>
                        <a:pt x="0" y="73"/>
                      </a:lnTo>
                      <a:lnTo>
                        <a:pt x="0" y="75"/>
                      </a:lnTo>
                      <a:lnTo>
                        <a:pt x="8" y="74"/>
                      </a:lnTo>
                      <a:lnTo>
                        <a:pt x="6" y="77"/>
                      </a:lnTo>
                      <a:lnTo>
                        <a:pt x="2" y="78"/>
                      </a:lnTo>
                      <a:lnTo>
                        <a:pt x="0" y="81"/>
                      </a:lnTo>
                      <a:lnTo>
                        <a:pt x="3" y="81"/>
                      </a:lnTo>
                      <a:lnTo>
                        <a:pt x="3" y="83"/>
                      </a:lnTo>
                      <a:lnTo>
                        <a:pt x="10" y="81"/>
                      </a:lnTo>
                      <a:lnTo>
                        <a:pt x="5" y="85"/>
                      </a:lnTo>
                      <a:lnTo>
                        <a:pt x="3" y="86"/>
                      </a:lnTo>
                      <a:lnTo>
                        <a:pt x="7" y="86"/>
                      </a:lnTo>
                      <a:lnTo>
                        <a:pt x="11" y="84"/>
                      </a:lnTo>
                      <a:lnTo>
                        <a:pt x="10" y="86"/>
                      </a:lnTo>
                      <a:lnTo>
                        <a:pt x="7" y="88"/>
                      </a:lnTo>
                      <a:lnTo>
                        <a:pt x="9" y="88"/>
                      </a:lnTo>
                      <a:lnTo>
                        <a:pt x="8" y="90"/>
                      </a:lnTo>
                      <a:lnTo>
                        <a:pt x="12" y="89"/>
                      </a:lnTo>
                      <a:lnTo>
                        <a:pt x="14" y="90"/>
                      </a:lnTo>
                      <a:lnTo>
                        <a:pt x="18" y="90"/>
                      </a:lnTo>
                      <a:lnTo>
                        <a:pt x="23" y="88"/>
                      </a:lnTo>
                      <a:lnTo>
                        <a:pt x="27" y="85"/>
                      </a:lnTo>
                      <a:lnTo>
                        <a:pt x="25" y="82"/>
                      </a:lnTo>
                      <a:lnTo>
                        <a:pt x="28" y="82"/>
                      </a:lnTo>
                      <a:lnTo>
                        <a:pt x="28" y="84"/>
                      </a:lnTo>
                      <a:lnTo>
                        <a:pt x="30" y="84"/>
                      </a:lnTo>
                      <a:lnTo>
                        <a:pt x="32" y="81"/>
                      </a:lnTo>
                      <a:lnTo>
                        <a:pt x="35" y="81"/>
                      </a:lnTo>
                      <a:lnTo>
                        <a:pt x="35" y="78"/>
                      </a:lnTo>
                      <a:lnTo>
                        <a:pt x="43" y="76"/>
                      </a:lnTo>
                      <a:lnTo>
                        <a:pt x="44" y="75"/>
                      </a:lnTo>
                      <a:lnTo>
                        <a:pt x="45" y="77"/>
                      </a:lnTo>
                      <a:lnTo>
                        <a:pt x="47" y="75"/>
                      </a:lnTo>
                      <a:lnTo>
                        <a:pt x="48" y="76"/>
                      </a:lnTo>
                      <a:lnTo>
                        <a:pt x="52" y="76"/>
                      </a:lnTo>
                      <a:lnTo>
                        <a:pt x="49" y="72"/>
                      </a:lnTo>
                      <a:lnTo>
                        <a:pt x="52" y="70"/>
                      </a:lnTo>
                      <a:lnTo>
                        <a:pt x="54" y="67"/>
                      </a:lnTo>
                      <a:lnTo>
                        <a:pt x="53" y="65"/>
                      </a:lnTo>
                      <a:lnTo>
                        <a:pt x="55" y="62"/>
                      </a:lnTo>
                      <a:lnTo>
                        <a:pt x="56" y="58"/>
                      </a:lnTo>
                      <a:lnTo>
                        <a:pt x="55" y="51"/>
                      </a:lnTo>
                      <a:lnTo>
                        <a:pt x="53" y="49"/>
                      </a:lnTo>
                      <a:lnTo>
                        <a:pt x="55" y="48"/>
                      </a:lnTo>
                      <a:lnTo>
                        <a:pt x="55" y="44"/>
                      </a:lnTo>
                      <a:lnTo>
                        <a:pt x="54" y="41"/>
                      </a:lnTo>
                      <a:lnTo>
                        <a:pt x="54" y="38"/>
                      </a:lnTo>
                      <a:lnTo>
                        <a:pt x="52" y="35"/>
                      </a:lnTo>
                      <a:lnTo>
                        <a:pt x="53" y="34"/>
                      </a:lnTo>
                      <a:lnTo>
                        <a:pt x="55" y="34"/>
                      </a:lnTo>
                      <a:lnTo>
                        <a:pt x="52" y="31"/>
                      </a:lnTo>
                      <a:lnTo>
                        <a:pt x="50" y="31"/>
                      </a:lnTo>
                      <a:lnTo>
                        <a:pt x="47" y="24"/>
                      </a:lnTo>
                      <a:lnTo>
                        <a:pt x="43" y="22"/>
                      </a:lnTo>
                      <a:lnTo>
                        <a:pt x="42" y="24"/>
                      </a:lnTo>
                      <a:lnTo>
                        <a:pt x="41" y="28"/>
                      </a:lnTo>
                      <a:lnTo>
                        <a:pt x="38" y="29"/>
                      </a:lnTo>
                      <a:lnTo>
                        <a:pt x="33" y="22"/>
                      </a:lnTo>
                      <a:lnTo>
                        <a:pt x="36" y="14"/>
                      </a:lnTo>
                      <a:lnTo>
                        <a:pt x="38" y="14"/>
                      </a:lnTo>
                      <a:lnTo>
                        <a:pt x="39" y="11"/>
                      </a:lnTo>
                      <a:lnTo>
                        <a:pt x="42" y="10"/>
                      </a:lnTo>
                      <a:lnTo>
                        <a:pt x="42" y="8"/>
                      </a:lnTo>
                      <a:lnTo>
                        <a:pt x="42" y="8"/>
                      </a:lnTo>
                      <a:lnTo>
                        <a:pt x="44" y="6"/>
                      </a:lnTo>
                      <a:lnTo>
                        <a:pt x="47" y="4"/>
                      </a:lnTo>
                      <a:lnTo>
                        <a:pt x="44" y="2"/>
                      </a:lnTo>
                      <a:lnTo>
                        <a:pt x="42" y="0"/>
                      </a:lnTo>
                      <a:lnTo>
                        <a:pt x="42" y="2"/>
                      </a:lnTo>
                      <a:lnTo>
                        <a:pt x="40" y="3"/>
                      </a:lnTo>
                      <a:lnTo>
                        <a:pt x="40" y="6"/>
                      </a:lnTo>
                      <a:lnTo>
                        <a:pt x="38" y="10"/>
                      </a:lnTo>
                      <a:lnTo>
                        <a:pt x="38" y="7"/>
                      </a:lnTo>
                      <a:lnTo>
                        <a:pt x="39" y="6"/>
                      </a:lnTo>
                      <a:lnTo>
                        <a:pt x="38" y="3"/>
                      </a:lnTo>
                      <a:lnTo>
                        <a:pt x="36" y="4"/>
                      </a:lnTo>
                      <a:lnTo>
                        <a:pt x="38" y="5"/>
                      </a:lnTo>
                      <a:lnTo>
                        <a:pt x="35" y="5"/>
                      </a:lnTo>
                      <a:lnTo>
                        <a:pt x="34" y="4"/>
                      </a:lnTo>
                      <a:lnTo>
                        <a:pt x="30" y="5"/>
                      </a:lnTo>
                      <a:lnTo>
                        <a:pt x="30" y="7"/>
                      </a:lnTo>
                      <a:lnTo>
                        <a:pt x="29" y="7"/>
                      </a:lnTo>
                      <a:lnTo>
                        <a:pt x="28" y="10"/>
                      </a:lnTo>
                      <a:lnTo>
                        <a:pt x="3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3" name="Freeform 690">
                  <a:extLst>
                    <a:ext uri="{FF2B5EF4-FFF2-40B4-BE49-F238E27FC236}">
                      <a16:creationId xmlns:a16="http://schemas.microsoft.com/office/drawing/2014/main" id="{61070B0A-66D8-424A-BB28-629A6E2C7914}"/>
                    </a:ext>
                  </a:extLst>
                </p:cNvPr>
                <p:cNvSpPr>
                  <a:spLocks/>
                </p:cNvSpPr>
                <p:nvPr/>
              </p:nvSpPr>
              <p:spPr bwMode="auto">
                <a:xfrm>
                  <a:off x="3526" y="1709"/>
                  <a:ext cx="2" cy="3"/>
                </a:xfrm>
                <a:custGeom>
                  <a:avLst/>
                  <a:gdLst>
                    <a:gd name="T0" fmla="*/ 0 w 2"/>
                    <a:gd name="T1" fmla="*/ 1 h 3"/>
                    <a:gd name="T2" fmla="*/ 2 w 2"/>
                    <a:gd name="T3" fmla="*/ 3 h 3"/>
                    <a:gd name="T4" fmla="*/ 2 w 2"/>
                    <a:gd name="T5" fmla="*/ 2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2" y="3"/>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4" name="Freeform 691">
                  <a:extLst>
                    <a:ext uri="{FF2B5EF4-FFF2-40B4-BE49-F238E27FC236}">
                      <a16:creationId xmlns:a16="http://schemas.microsoft.com/office/drawing/2014/main" id="{C92980C7-C69D-F74B-A3DE-5B151AF06FE5}"/>
                    </a:ext>
                  </a:extLst>
                </p:cNvPr>
                <p:cNvSpPr>
                  <a:spLocks/>
                </p:cNvSpPr>
                <p:nvPr/>
              </p:nvSpPr>
              <p:spPr bwMode="auto">
                <a:xfrm>
                  <a:off x="3530" y="1731"/>
                  <a:ext cx="5" cy="8"/>
                </a:xfrm>
                <a:custGeom>
                  <a:avLst/>
                  <a:gdLst>
                    <a:gd name="T0" fmla="*/ 2 w 5"/>
                    <a:gd name="T1" fmla="*/ 6 h 8"/>
                    <a:gd name="T2" fmla="*/ 5 w 5"/>
                    <a:gd name="T3" fmla="*/ 0 h 8"/>
                    <a:gd name="T4" fmla="*/ 0 w 5"/>
                    <a:gd name="T5" fmla="*/ 5 h 8"/>
                    <a:gd name="T6" fmla="*/ 1 w 5"/>
                    <a:gd name="T7" fmla="*/ 8 h 8"/>
                    <a:gd name="T8" fmla="*/ 2 w 5"/>
                    <a:gd name="T9" fmla="*/ 6 h 8"/>
                  </a:gdLst>
                  <a:ahLst/>
                  <a:cxnLst>
                    <a:cxn ang="0">
                      <a:pos x="T0" y="T1"/>
                    </a:cxn>
                    <a:cxn ang="0">
                      <a:pos x="T2" y="T3"/>
                    </a:cxn>
                    <a:cxn ang="0">
                      <a:pos x="T4" y="T5"/>
                    </a:cxn>
                    <a:cxn ang="0">
                      <a:pos x="T6" y="T7"/>
                    </a:cxn>
                    <a:cxn ang="0">
                      <a:pos x="T8" y="T9"/>
                    </a:cxn>
                  </a:cxnLst>
                  <a:rect l="0" t="0" r="r" b="b"/>
                  <a:pathLst>
                    <a:path w="5" h="8">
                      <a:moveTo>
                        <a:pt x="2" y="6"/>
                      </a:moveTo>
                      <a:lnTo>
                        <a:pt x="5" y="0"/>
                      </a:lnTo>
                      <a:lnTo>
                        <a:pt x="0" y="5"/>
                      </a:lnTo>
                      <a:lnTo>
                        <a:pt x="1" y="8"/>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5" name="Freeform 692">
                  <a:extLst>
                    <a:ext uri="{FF2B5EF4-FFF2-40B4-BE49-F238E27FC236}">
                      <a16:creationId xmlns:a16="http://schemas.microsoft.com/office/drawing/2014/main" id="{C763EE0E-B3D2-F947-A437-617C10F07264}"/>
                    </a:ext>
                  </a:extLst>
                </p:cNvPr>
                <p:cNvSpPr>
                  <a:spLocks/>
                </p:cNvSpPr>
                <p:nvPr/>
              </p:nvSpPr>
              <p:spPr bwMode="auto">
                <a:xfrm>
                  <a:off x="3522" y="1694"/>
                  <a:ext cx="13" cy="16"/>
                </a:xfrm>
                <a:custGeom>
                  <a:avLst/>
                  <a:gdLst>
                    <a:gd name="T0" fmla="*/ 6 w 13"/>
                    <a:gd name="T1" fmla="*/ 0 h 16"/>
                    <a:gd name="T2" fmla="*/ 5 w 13"/>
                    <a:gd name="T3" fmla="*/ 1 h 16"/>
                    <a:gd name="T4" fmla="*/ 6 w 13"/>
                    <a:gd name="T5" fmla="*/ 5 h 16"/>
                    <a:gd name="T6" fmla="*/ 3 w 13"/>
                    <a:gd name="T7" fmla="*/ 2 h 16"/>
                    <a:gd name="T8" fmla="*/ 3 w 13"/>
                    <a:gd name="T9" fmla="*/ 5 h 16"/>
                    <a:gd name="T10" fmla="*/ 2 w 13"/>
                    <a:gd name="T11" fmla="*/ 4 h 16"/>
                    <a:gd name="T12" fmla="*/ 0 w 13"/>
                    <a:gd name="T13" fmla="*/ 6 h 16"/>
                    <a:gd name="T14" fmla="*/ 3 w 13"/>
                    <a:gd name="T15" fmla="*/ 8 h 16"/>
                    <a:gd name="T16" fmla="*/ 3 w 13"/>
                    <a:gd name="T17" fmla="*/ 6 h 16"/>
                    <a:gd name="T18" fmla="*/ 4 w 13"/>
                    <a:gd name="T19" fmla="*/ 8 h 16"/>
                    <a:gd name="T20" fmla="*/ 4 w 13"/>
                    <a:gd name="T21" fmla="*/ 9 h 16"/>
                    <a:gd name="T22" fmla="*/ 6 w 13"/>
                    <a:gd name="T23" fmla="*/ 13 h 16"/>
                    <a:gd name="T24" fmla="*/ 9 w 13"/>
                    <a:gd name="T25" fmla="*/ 13 h 16"/>
                    <a:gd name="T26" fmla="*/ 10 w 13"/>
                    <a:gd name="T27" fmla="*/ 16 h 16"/>
                    <a:gd name="T28" fmla="*/ 10 w 13"/>
                    <a:gd name="T29" fmla="*/ 15 h 16"/>
                    <a:gd name="T30" fmla="*/ 11 w 13"/>
                    <a:gd name="T31" fmla="*/ 13 h 16"/>
                    <a:gd name="T32" fmla="*/ 13 w 13"/>
                    <a:gd name="T33" fmla="*/ 11 h 16"/>
                    <a:gd name="T34" fmla="*/ 12 w 13"/>
                    <a:gd name="T35" fmla="*/ 10 h 16"/>
                    <a:gd name="T36" fmla="*/ 10 w 13"/>
                    <a:gd name="T37" fmla="*/ 10 h 16"/>
                    <a:gd name="T38" fmla="*/ 8 w 13"/>
                    <a:gd name="T39" fmla="*/ 9 h 16"/>
                    <a:gd name="T40" fmla="*/ 8 w 13"/>
                    <a:gd name="T41" fmla="*/ 3 h 16"/>
                    <a:gd name="T42" fmla="*/ 6 w 13"/>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6">
                      <a:moveTo>
                        <a:pt x="6" y="0"/>
                      </a:moveTo>
                      <a:lnTo>
                        <a:pt x="5" y="1"/>
                      </a:lnTo>
                      <a:lnTo>
                        <a:pt x="6" y="5"/>
                      </a:lnTo>
                      <a:lnTo>
                        <a:pt x="3" y="2"/>
                      </a:lnTo>
                      <a:lnTo>
                        <a:pt x="3" y="5"/>
                      </a:lnTo>
                      <a:lnTo>
                        <a:pt x="2" y="4"/>
                      </a:lnTo>
                      <a:lnTo>
                        <a:pt x="0" y="6"/>
                      </a:lnTo>
                      <a:lnTo>
                        <a:pt x="3" y="8"/>
                      </a:lnTo>
                      <a:lnTo>
                        <a:pt x="3" y="6"/>
                      </a:lnTo>
                      <a:lnTo>
                        <a:pt x="4" y="8"/>
                      </a:lnTo>
                      <a:lnTo>
                        <a:pt x="4" y="9"/>
                      </a:lnTo>
                      <a:lnTo>
                        <a:pt x="6" y="13"/>
                      </a:lnTo>
                      <a:lnTo>
                        <a:pt x="9" y="13"/>
                      </a:lnTo>
                      <a:lnTo>
                        <a:pt x="10" y="16"/>
                      </a:lnTo>
                      <a:lnTo>
                        <a:pt x="10" y="15"/>
                      </a:lnTo>
                      <a:lnTo>
                        <a:pt x="11" y="13"/>
                      </a:lnTo>
                      <a:lnTo>
                        <a:pt x="13" y="11"/>
                      </a:lnTo>
                      <a:lnTo>
                        <a:pt x="12" y="10"/>
                      </a:lnTo>
                      <a:lnTo>
                        <a:pt x="10" y="10"/>
                      </a:lnTo>
                      <a:lnTo>
                        <a:pt x="8" y="9"/>
                      </a:lnTo>
                      <a:lnTo>
                        <a:pt x="8" y="3"/>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6" name="Freeform 693">
                  <a:extLst>
                    <a:ext uri="{FF2B5EF4-FFF2-40B4-BE49-F238E27FC236}">
                      <a16:creationId xmlns:a16="http://schemas.microsoft.com/office/drawing/2014/main" id="{2E9D18D9-13ED-4C4F-A3A3-2EA43589F081}"/>
                    </a:ext>
                  </a:extLst>
                </p:cNvPr>
                <p:cNvSpPr>
                  <a:spLocks/>
                </p:cNvSpPr>
                <p:nvPr/>
              </p:nvSpPr>
              <p:spPr bwMode="auto">
                <a:xfrm>
                  <a:off x="3563" y="1658"/>
                  <a:ext cx="1" cy="3"/>
                </a:xfrm>
                <a:custGeom>
                  <a:avLst/>
                  <a:gdLst>
                    <a:gd name="T0" fmla="*/ 1 w 1"/>
                    <a:gd name="T1" fmla="*/ 0 h 3"/>
                    <a:gd name="T2" fmla="*/ 0 w 1"/>
                    <a:gd name="T3" fmla="*/ 1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7" name="Freeform 694">
                  <a:extLst>
                    <a:ext uri="{FF2B5EF4-FFF2-40B4-BE49-F238E27FC236}">
                      <a16:creationId xmlns:a16="http://schemas.microsoft.com/office/drawing/2014/main" id="{09AA1CF2-BCA3-5F46-8D1C-0DE865F601D8}"/>
                    </a:ext>
                  </a:extLst>
                </p:cNvPr>
                <p:cNvSpPr>
                  <a:spLocks/>
                </p:cNvSpPr>
                <p:nvPr/>
              </p:nvSpPr>
              <p:spPr bwMode="auto">
                <a:xfrm>
                  <a:off x="3615" y="1841"/>
                  <a:ext cx="3" cy="1"/>
                </a:xfrm>
                <a:custGeom>
                  <a:avLst/>
                  <a:gdLst>
                    <a:gd name="T0" fmla="*/ 2 w 3"/>
                    <a:gd name="T1" fmla="*/ 0 h 1"/>
                    <a:gd name="T2" fmla="*/ 0 w 3"/>
                    <a:gd name="T3" fmla="*/ 0 h 1"/>
                    <a:gd name="T4" fmla="*/ 2 w 3"/>
                    <a:gd name="T5" fmla="*/ 1 h 1"/>
                    <a:gd name="T6" fmla="*/ 3 w 3"/>
                    <a:gd name="T7" fmla="*/ 1 h 1"/>
                    <a:gd name="T8" fmla="*/ 3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lnTo>
                        <a:pt x="0" y="0"/>
                      </a:lnTo>
                      <a:lnTo>
                        <a:pt x="2" y="1"/>
                      </a:lnTo>
                      <a:lnTo>
                        <a:pt x="3" y="1"/>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8" name="Freeform 695">
                  <a:extLst>
                    <a:ext uri="{FF2B5EF4-FFF2-40B4-BE49-F238E27FC236}">
                      <a16:creationId xmlns:a16="http://schemas.microsoft.com/office/drawing/2014/main" id="{4CA7297F-AAF3-D542-B69B-A867FFD0743A}"/>
                    </a:ext>
                  </a:extLst>
                </p:cNvPr>
                <p:cNvSpPr>
                  <a:spLocks/>
                </p:cNvSpPr>
                <p:nvPr/>
              </p:nvSpPr>
              <p:spPr bwMode="auto">
                <a:xfrm>
                  <a:off x="3520" y="1689"/>
                  <a:ext cx="5" cy="4"/>
                </a:xfrm>
                <a:custGeom>
                  <a:avLst/>
                  <a:gdLst>
                    <a:gd name="T0" fmla="*/ 2 w 5"/>
                    <a:gd name="T1" fmla="*/ 0 h 4"/>
                    <a:gd name="T2" fmla="*/ 1 w 5"/>
                    <a:gd name="T3" fmla="*/ 0 h 4"/>
                    <a:gd name="T4" fmla="*/ 1 w 5"/>
                    <a:gd name="T5" fmla="*/ 1 h 4"/>
                    <a:gd name="T6" fmla="*/ 0 w 5"/>
                    <a:gd name="T7" fmla="*/ 2 h 4"/>
                    <a:gd name="T8" fmla="*/ 1 w 5"/>
                    <a:gd name="T9" fmla="*/ 4 h 4"/>
                    <a:gd name="T10" fmla="*/ 5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1" y="0"/>
                      </a:lnTo>
                      <a:lnTo>
                        <a:pt x="1" y="1"/>
                      </a:lnTo>
                      <a:lnTo>
                        <a:pt x="0" y="2"/>
                      </a:lnTo>
                      <a:lnTo>
                        <a:pt x="1" y="4"/>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9" name="Freeform 696">
                  <a:extLst>
                    <a:ext uri="{FF2B5EF4-FFF2-40B4-BE49-F238E27FC236}">
                      <a16:creationId xmlns:a16="http://schemas.microsoft.com/office/drawing/2014/main" id="{BCA25779-0B20-6740-B04D-39BEC408FD8D}"/>
                    </a:ext>
                  </a:extLst>
                </p:cNvPr>
                <p:cNvSpPr>
                  <a:spLocks/>
                </p:cNvSpPr>
                <p:nvPr/>
              </p:nvSpPr>
              <p:spPr bwMode="auto">
                <a:xfrm>
                  <a:off x="3528" y="1731"/>
                  <a:ext cx="1" cy="3"/>
                </a:xfrm>
                <a:custGeom>
                  <a:avLst/>
                  <a:gdLst>
                    <a:gd name="T0" fmla="*/ 1 w 1"/>
                    <a:gd name="T1" fmla="*/ 2 h 3"/>
                    <a:gd name="T2" fmla="*/ 0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0" name="Freeform 697">
                  <a:extLst>
                    <a:ext uri="{FF2B5EF4-FFF2-40B4-BE49-F238E27FC236}">
                      <a16:creationId xmlns:a16="http://schemas.microsoft.com/office/drawing/2014/main" id="{956B87E8-8CB2-8C44-8896-0E8F594F85BC}"/>
                    </a:ext>
                  </a:extLst>
                </p:cNvPr>
                <p:cNvSpPr>
                  <a:spLocks/>
                </p:cNvSpPr>
                <p:nvPr/>
              </p:nvSpPr>
              <p:spPr bwMode="auto">
                <a:xfrm>
                  <a:off x="3529" y="1712"/>
                  <a:ext cx="1" cy="2"/>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1" name="Freeform 698">
                  <a:extLst>
                    <a:ext uri="{FF2B5EF4-FFF2-40B4-BE49-F238E27FC236}">
                      <a16:creationId xmlns:a16="http://schemas.microsoft.com/office/drawing/2014/main" id="{77EF9505-5526-594D-8611-738CDEC3FCD4}"/>
                    </a:ext>
                  </a:extLst>
                </p:cNvPr>
                <p:cNvSpPr>
                  <a:spLocks/>
                </p:cNvSpPr>
                <p:nvPr/>
              </p:nvSpPr>
              <p:spPr bwMode="auto">
                <a:xfrm>
                  <a:off x="3584" y="1617"/>
                  <a:ext cx="3" cy="3"/>
                </a:xfrm>
                <a:custGeom>
                  <a:avLst/>
                  <a:gdLst>
                    <a:gd name="T0" fmla="*/ 3 w 3"/>
                    <a:gd name="T1" fmla="*/ 0 h 5"/>
                    <a:gd name="T2" fmla="*/ 1 w 3"/>
                    <a:gd name="T3" fmla="*/ 1 h 5"/>
                    <a:gd name="T4" fmla="*/ 0 w 3"/>
                    <a:gd name="T5" fmla="*/ 3 h 5"/>
                    <a:gd name="T6" fmla="*/ 3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1" y="1"/>
                        <a:pt x="1" y="1"/>
                        <a:pt x="1" y="1"/>
                      </a:cubicBezTo>
                      <a:cubicBezTo>
                        <a:pt x="0" y="3"/>
                        <a:pt x="0" y="3"/>
                        <a:pt x="0" y="3"/>
                      </a:cubicBezTo>
                      <a:cubicBezTo>
                        <a:pt x="0" y="3"/>
                        <a:pt x="3" y="5"/>
                        <a:pt x="3" y="5"/>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2" name="Freeform 699">
                  <a:extLst>
                    <a:ext uri="{FF2B5EF4-FFF2-40B4-BE49-F238E27FC236}">
                      <a16:creationId xmlns:a16="http://schemas.microsoft.com/office/drawing/2014/main" id="{5F9F6E6C-98F9-7F47-81E1-331A2A38F10B}"/>
                    </a:ext>
                  </a:extLst>
                </p:cNvPr>
                <p:cNvSpPr>
                  <a:spLocks/>
                </p:cNvSpPr>
                <p:nvPr/>
              </p:nvSpPr>
              <p:spPr bwMode="auto">
                <a:xfrm>
                  <a:off x="3588" y="1613"/>
                  <a:ext cx="3" cy="5"/>
                </a:xfrm>
                <a:custGeom>
                  <a:avLst/>
                  <a:gdLst>
                    <a:gd name="T0" fmla="*/ 3 w 3"/>
                    <a:gd name="T1" fmla="*/ 4 h 5"/>
                    <a:gd name="T2" fmla="*/ 3 w 3"/>
                    <a:gd name="T3" fmla="*/ 0 h 5"/>
                    <a:gd name="T4" fmla="*/ 2 w 3"/>
                    <a:gd name="T5" fmla="*/ 0 h 5"/>
                    <a:gd name="T6" fmla="*/ 1 w 3"/>
                    <a:gd name="T7" fmla="*/ 1 h 5"/>
                    <a:gd name="T8" fmla="*/ 0 w 3"/>
                    <a:gd name="T9" fmla="*/ 4 h 5"/>
                    <a:gd name="T10" fmla="*/ 2 w 3"/>
                    <a:gd name="T11" fmla="*/ 5 h 5"/>
                    <a:gd name="T12" fmla="*/ 3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4"/>
                      </a:moveTo>
                      <a:lnTo>
                        <a:pt x="3" y="0"/>
                      </a:lnTo>
                      <a:lnTo>
                        <a:pt x="2" y="0"/>
                      </a:lnTo>
                      <a:lnTo>
                        <a:pt x="1" y="1"/>
                      </a:lnTo>
                      <a:lnTo>
                        <a:pt x="0" y="4"/>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3" name="Freeform 700">
                  <a:extLst>
                    <a:ext uri="{FF2B5EF4-FFF2-40B4-BE49-F238E27FC236}">
                      <a16:creationId xmlns:a16="http://schemas.microsoft.com/office/drawing/2014/main" id="{511B8D63-D958-984C-9920-C80EE6D7C8D4}"/>
                    </a:ext>
                  </a:extLst>
                </p:cNvPr>
                <p:cNvSpPr>
                  <a:spLocks/>
                </p:cNvSpPr>
                <p:nvPr/>
              </p:nvSpPr>
              <p:spPr bwMode="auto">
                <a:xfrm>
                  <a:off x="3591" y="1609"/>
                  <a:ext cx="3" cy="4"/>
                </a:xfrm>
                <a:custGeom>
                  <a:avLst/>
                  <a:gdLst>
                    <a:gd name="T0" fmla="*/ 3 w 3"/>
                    <a:gd name="T1" fmla="*/ 0 h 4"/>
                    <a:gd name="T2" fmla="*/ 0 w 3"/>
                    <a:gd name="T3" fmla="*/ 2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2"/>
                      </a:lnTo>
                      <a:lnTo>
                        <a:pt x="1"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4" name="Freeform 701">
                  <a:extLst>
                    <a:ext uri="{FF2B5EF4-FFF2-40B4-BE49-F238E27FC236}">
                      <a16:creationId xmlns:a16="http://schemas.microsoft.com/office/drawing/2014/main" id="{3E2EE68F-FBF2-8B4E-AC12-E56F5E3C1A63}"/>
                    </a:ext>
                  </a:extLst>
                </p:cNvPr>
                <p:cNvSpPr>
                  <a:spLocks/>
                </p:cNvSpPr>
                <p:nvPr/>
              </p:nvSpPr>
              <p:spPr bwMode="auto">
                <a:xfrm>
                  <a:off x="3520" y="172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5" name="Freeform 702">
                  <a:extLst>
                    <a:ext uri="{FF2B5EF4-FFF2-40B4-BE49-F238E27FC236}">
                      <a16:creationId xmlns:a16="http://schemas.microsoft.com/office/drawing/2014/main" id="{C57F9D26-B3C4-8D41-A59F-AF45CE232315}"/>
                    </a:ext>
                  </a:extLst>
                </p:cNvPr>
                <p:cNvSpPr>
                  <a:spLocks/>
                </p:cNvSpPr>
                <p:nvPr/>
              </p:nvSpPr>
              <p:spPr bwMode="auto">
                <a:xfrm>
                  <a:off x="3519" y="1675"/>
                  <a:ext cx="11" cy="13"/>
                </a:xfrm>
                <a:custGeom>
                  <a:avLst/>
                  <a:gdLst>
                    <a:gd name="T0" fmla="*/ 5 w 11"/>
                    <a:gd name="T1" fmla="*/ 7 h 13"/>
                    <a:gd name="T2" fmla="*/ 2 w 11"/>
                    <a:gd name="T3" fmla="*/ 6 h 13"/>
                    <a:gd name="T4" fmla="*/ 0 w 11"/>
                    <a:gd name="T5" fmla="*/ 8 h 13"/>
                    <a:gd name="T6" fmla="*/ 2 w 11"/>
                    <a:gd name="T7" fmla="*/ 10 h 13"/>
                    <a:gd name="T8" fmla="*/ 1 w 11"/>
                    <a:gd name="T9" fmla="*/ 11 h 13"/>
                    <a:gd name="T10" fmla="*/ 2 w 11"/>
                    <a:gd name="T11" fmla="*/ 13 h 13"/>
                    <a:gd name="T12" fmla="*/ 4 w 11"/>
                    <a:gd name="T13" fmla="*/ 12 h 13"/>
                    <a:gd name="T14" fmla="*/ 7 w 11"/>
                    <a:gd name="T15" fmla="*/ 13 h 13"/>
                    <a:gd name="T16" fmla="*/ 9 w 11"/>
                    <a:gd name="T17" fmla="*/ 10 h 13"/>
                    <a:gd name="T18" fmla="*/ 8 w 11"/>
                    <a:gd name="T19" fmla="*/ 9 h 13"/>
                    <a:gd name="T20" fmla="*/ 9 w 11"/>
                    <a:gd name="T21" fmla="*/ 7 h 13"/>
                    <a:gd name="T22" fmla="*/ 11 w 11"/>
                    <a:gd name="T23" fmla="*/ 4 h 13"/>
                    <a:gd name="T24" fmla="*/ 10 w 11"/>
                    <a:gd name="T25" fmla="*/ 0 h 13"/>
                    <a:gd name="T26" fmla="*/ 4 w 11"/>
                    <a:gd name="T27" fmla="*/ 5 h 13"/>
                    <a:gd name="T28" fmla="*/ 5 w 11"/>
                    <a:gd name="T2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5" y="7"/>
                      </a:moveTo>
                      <a:lnTo>
                        <a:pt x="2" y="6"/>
                      </a:lnTo>
                      <a:lnTo>
                        <a:pt x="0" y="8"/>
                      </a:lnTo>
                      <a:lnTo>
                        <a:pt x="2" y="10"/>
                      </a:lnTo>
                      <a:lnTo>
                        <a:pt x="1" y="11"/>
                      </a:lnTo>
                      <a:lnTo>
                        <a:pt x="2" y="13"/>
                      </a:lnTo>
                      <a:lnTo>
                        <a:pt x="4" y="12"/>
                      </a:lnTo>
                      <a:lnTo>
                        <a:pt x="7" y="13"/>
                      </a:lnTo>
                      <a:lnTo>
                        <a:pt x="9" y="10"/>
                      </a:lnTo>
                      <a:lnTo>
                        <a:pt x="8" y="9"/>
                      </a:lnTo>
                      <a:lnTo>
                        <a:pt x="9" y="7"/>
                      </a:lnTo>
                      <a:lnTo>
                        <a:pt x="11" y="4"/>
                      </a:lnTo>
                      <a:lnTo>
                        <a:pt x="10" y="0"/>
                      </a:lnTo>
                      <a:lnTo>
                        <a:pt x="4" y="5"/>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6" name="Freeform 703">
                  <a:extLst>
                    <a:ext uri="{FF2B5EF4-FFF2-40B4-BE49-F238E27FC236}">
                      <a16:creationId xmlns:a16="http://schemas.microsoft.com/office/drawing/2014/main" id="{593FC2EE-333F-F340-9215-FD7E56BEF53C}"/>
                    </a:ext>
                  </a:extLst>
                </p:cNvPr>
                <p:cNvSpPr>
                  <a:spLocks/>
                </p:cNvSpPr>
                <p:nvPr/>
              </p:nvSpPr>
              <p:spPr bwMode="auto">
                <a:xfrm>
                  <a:off x="3587" y="1631"/>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7" name="Freeform 704">
                  <a:extLst>
                    <a:ext uri="{FF2B5EF4-FFF2-40B4-BE49-F238E27FC236}">
                      <a16:creationId xmlns:a16="http://schemas.microsoft.com/office/drawing/2014/main" id="{F08BF5F4-88DA-7141-8AA4-E322C7788CF4}"/>
                    </a:ext>
                  </a:extLst>
                </p:cNvPr>
                <p:cNvSpPr>
                  <a:spLocks/>
                </p:cNvSpPr>
                <p:nvPr/>
              </p:nvSpPr>
              <p:spPr bwMode="auto">
                <a:xfrm>
                  <a:off x="3583" y="1620"/>
                  <a:ext cx="8" cy="9"/>
                </a:xfrm>
                <a:custGeom>
                  <a:avLst/>
                  <a:gdLst>
                    <a:gd name="T0" fmla="*/ 4 w 8"/>
                    <a:gd name="T1" fmla="*/ 6 h 9"/>
                    <a:gd name="T2" fmla="*/ 5 w 8"/>
                    <a:gd name="T3" fmla="*/ 8 h 9"/>
                    <a:gd name="T4" fmla="*/ 7 w 8"/>
                    <a:gd name="T5" fmla="*/ 9 h 9"/>
                    <a:gd name="T6" fmla="*/ 6 w 8"/>
                    <a:gd name="T7" fmla="*/ 7 h 9"/>
                    <a:gd name="T8" fmla="*/ 8 w 8"/>
                    <a:gd name="T9" fmla="*/ 5 h 9"/>
                    <a:gd name="T10" fmla="*/ 7 w 8"/>
                    <a:gd name="T11" fmla="*/ 3 h 9"/>
                    <a:gd name="T12" fmla="*/ 8 w 8"/>
                    <a:gd name="T13" fmla="*/ 1 h 9"/>
                    <a:gd name="T14" fmla="*/ 6 w 8"/>
                    <a:gd name="T15" fmla="*/ 0 h 9"/>
                    <a:gd name="T16" fmla="*/ 4 w 8"/>
                    <a:gd name="T17" fmla="*/ 0 h 9"/>
                    <a:gd name="T18" fmla="*/ 4 w 8"/>
                    <a:gd name="T19" fmla="*/ 0 h 9"/>
                    <a:gd name="T20" fmla="*/ 4 w 8"/>
                    <a:gd name="T21" fmla="*/ 2 h 9"/>
                    <a:gd name="T22" fmla="*/ 4 w 8"/>
                    <a:gd name="T23" fmla="*/ 4 h 9"/>
                    <a:gd name="T24" fmla="*/ 1 w 8"/>
                    <a:gd name="T25" fmla="*/ 3 h 9"/>
                    <a:gd name="T26" fmla="*/ 0 w 8"/>
                    <a:gd name="T27" fmla="*/ 4 h 9"/>
                    <a:gd name="T28" fmla="*/ 1 w 8"/>
                    <a:gd name="T29" fmla="*/ 6 h 9"/>
                    <a:gd name="T30" fmla="*/ 4 w 8"/>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9">
                      <a:moveTo>
                        <a:pt x="4" y="6"/>
                      </a:moveTo>
                      <a:lnTo>
                        <a:pt x="5" y="8"/>
                      </a:lnTo>
                      <a:lnTo>
                        <a:pt x="7" y="9"/>
                      </a:lnTo>
                      <a:lnTo>
                        <a:pt x="6" y="7"/>
                      </a:lnTo>
                      <a:lnTo>
                        <a:pt x="8" y="5"/>
                      </a:lnTo>
                      <a:lnTo>
                        <a:pt x="7" y="3"/>
                      </a:lnTo>
                      <a:lnTo>
                        <a:pt x="8" y="1"/>
                      </a:lnTo>
                      <a:lnTo>
                        <a:pt x="6" y="0"/>
                      </a:lnTo>
                      <a:lnTo>
                        <a:pt x="4" y="0"/>
                      </a:lnTo>
                      <a:lnTo>
                        <a:pt x="4" y="0"/>
                      </a:lnTo>
                      <a:lnTo>
                        <a:pt x="4" y="2"/>
                      </a:lnTo>
                      <a:lnTo>
                        <a:pt x="4" y="4"/>
                      </a:lnTo>
                      <a:lnTo>
                        <a:pt x="1" y="3"/>
                      </a:lnTo>
                      <a:lnTo>
                        <a:pt x="0" y="4"/>
                      </a:lnTo>
                      <a:lnTo>
                        <a:pt x="1"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8" name="Freeform 705">
                  <a:extLst>
                    <a:ext uri="{FF2B5EF4-FFF2-40B4-BE49-F238E27FC236}">
                      <a16:creationId xmlns:a16="http://schemas.microsoft.com/office/drawing/2014/main" id="{A87034CA-9BE7-2F4D-B487-0A6F31E76A25}"/>
                    </a:ext>
                  </a:extLst>
                </p:cNvPr>
                <p:cNvSpPr>
                  <a:spLocks/>
                </p:cNvSpPr>
                <p:nvPr/>
              </p:nvSpPr>
              <p:spPr bwMode="auto">
                <a:xfrm>
                  <a:off x="3516" y="1698"/>
                  <a:ext cx="2" cy="2"/>
                </a:xfrm>
                <a:custGeom>
                  <a:avLst/>
                  <a:gdLst>
                    <a:gd name="T0" fmla="*/ 0 w 2"/>
                    <a:gd name="T1" fmla="*/ 1 h 2"/>
                    <a:gd name="T2" fmla="*/ 0 w 2"/>
                    <a:gd name="T3" fmla="*/ 2 h 2"/>
                    <a:gd name="T4" fmla="*/ 2 w 2"/>
                    <a:gd name="T5" fmla="*/ 2 h 2"/>
                    <a:gd name="T6" fmla="*/ 2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0" y="2"/>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9" name="Freeform 706">
                  <a:extLst>
                    <a:ext uri="{FF2B5EF4-FFF2-40B4-BE49-F238E27FC236}">
                      <a16:creationId xmlns:a16="http://schemas.microsoft.com/office/drawing/2014/main" id="{E16CED3B-096B-014B-B6CF-9404B5A8ECB1}"/>
                    </a:ext>
                  </a:extLst>
                </p:cNvPr>
                <p:cNvSpPr>
                  <a:spLocks/>
                </p:cNvSpPr>
                <p:nvPr/>
              </p:nvSpPr>
              <p:spPr bwMode="auto">
                <a:xfrm>
                  <a:off x="3560" y="1660"/>
                  <a:ext cx="6" cy="5"/>
                </a:xfrm>
                <a:custGeom>
                  <a:avLst/>
                  <a:gdLst>
                    <a:gd name="T0" fmla="*/ 2 w 6"/>
                    <a:gd name="T1" fmla="*/ 2 h 5"/>
                    <a:gd name="T2" fmla="*/ 2 w 6"/>
                    <a:gd name="T3" fmla="*/ 5 h 5"/>
                    <a:gd name="T4" fmla="*/ 5 w 6"/>
                    <a:gd name="T5" fmla="*/ 5 h 5"/>
                    <a:gd name="T6" fmla="*/ 6 w 6"/>
                    <a:gd name="T7" fmla="*/ 5 h 5"/>
                    <a:gd name="T8" fmla="*/ 6 w 6"/>
                    <a:gd name="T9" fmla="*/ 3 h 5"/>
                    <a:gd name="T10" fmla="*/ 3 w 6"/>
                    <a:gd name="T11" fmla="*/ 3 h 5"/>
                    <a:gd name="T12" fmla="*/ 4 w 6"/>
                    <a:gd name="T13" fmla="*/ 2 h 5"/>
                    <a:gd name="T14" fmla="*/ 3 w 6"/>
                    <a:gd name="T15" fmla="*/ 0 h 5"/>
                    <a:gd name="T16" fmla="*/ 0 w 6"/>
                    <a:gd name="T17" fmla="*/ 0 h 5"/>
                    <a:gd name="T18" fmla="*/ 0 w 6"/>
                    <a:gd name="T19" fmla="*/ 3 h 5"/>
                    <a:gd name="T20" fmla="*/ 1 w 6"/>
                    <a:gd name="T21" fmla="*/ 5 h 5"/>
                    <a:gd name="T22" fmla="*/ 2 w 6"/>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2" y="2"/>
                      </a:moveTo>
                      <a:lnTo>
                        <a:pt x="2" y="5"/>
                      </a:lnTo>
                      <a:lnTo>
                        <a:pt x="5" y="5"/>
                      </a:lnTo>
                      <a:lnTo>
                        <a:pt x="6" y="5"/>
                      </a:lnTo>
                      <a:lnTo>
                        <a:pt x="6" y="3"/>
                      </a:lnTo>
                      <a:lnTo>
                        <a:pt x="3" y="3"/>
                      </a:lnTo>
                      <a:lnTo>
                        <a:pt x="4" y="2"/>
                      </a:lnTo>
                      <a:lnTo>
                        <a:pt x="3" y="0"/>
                      </a:lnTo>
                      <a:lnTo>
                        <a:pt x="0" y="0"/>
                      </a:lnTo>
                      <a:lnTo>
                        <a:pt x="0" y="3"/>
                      </a:lnTo>
                      <a:lnTo>
                        <a:pt x="1" y="5"/>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0" name="Freeform 707">
                  <a:extLst>
                    <a:ext uri="{FF2B5EF4-FFF2-40B4-BE49-F238E27FC236}">
                      <a16:creationId xmlns:a16="http://schemas.microsoft.com/office/drawing/2014/main" id="{0C7C3C09-67DA-A44F-95AC-55013B623FCC}"/>
                    </a:ext>
                  </a:extLst>
                </p:cNvPr>
                <p:cNvSpPr>
                  <a:spLocks/>
                </p:cNvSpPr>
                <p:nvPr/>
              </p:nvSpPr>
              <p:spPr bwMode="auto">
                <a:xfrm>
                  <a:off x="3528" y="1672"/>
                  <a:ext cx="100" cy="205"/>
                </a:xfrm>
                <a:custGeom>
                  <a:avLst/>
                  <a:gdLst>
                    <a:gd name="T0" fmla="*/ 7 w 100"/>
                    <a:gd name="T1" fmla="*/ 32 h 205"/>
                    <a:gd name="T2" fmla="*/ 8 w 100"/>
                    <a:gd name="T3" fmla="*/ 35 h 205"/>
                    <a:gd name="T4" fmla="*/ 6 w 100"/>
                    <a:gd name="T5" fmla="*/ 42 h 205"/>
                    <a:gd name="T6" fmla="*/ 5 w 100"/>
                    <a:gd name="T7" fmla="*/ 46 h 205"/>
                    <a:gd name="T8" fmla="*/ 12 w 100"/>
                    <a:gd name="T9" fmla="*/ 45 h 205"/>
                    <a:gd name="T10" fmla="*/ 7 w 100"/>
                    <a:gd name="T11" fmla="*/ 61 h 205"/>
                    <a:gd name="T12" fmla="*/ 5 w 100"/>
                    <a:gd name="T13" fmla="*/ 77 h 205"/>
                    <a:gd name="T14" fmla="*/ 9 w 100"/>
                    <a:gd name="T15" fmla="*/ 62 h 205"/>
                    <a:gd name="T16" fmla="*/ 14 w 100"/>
                    <a:gd name="T17" fmla="*/ 62 h 205"/>
                    <a:gd name="T18" fmla="*/ 17 w 100"/>
                    <a:gd name="T19" fmla="*/ 63 h 205"/>
                    <a:gd name="T20" fmla="*/ 15 w 100"/>
                    <a:gd name="T21" fmla="*/ 88 h 205"/>
                    <a:gd name="T22" fmla="*/ 22 w 100"/>
                    <a:gd name="T23" fmla="*/ 90 h 205"/>
                    <a:gd name="T24" fmla="*/ 32 w 100"/>
                    <a:gd name="T25" fmla="*/ 86 h 205"/>
                    <a:gd name="T26" fmla="*/ 38 w 100"/>
                    <a:gd name="T27" fmla="*/ 104 h 205"/>
                    <a:gd name="T28" fmla="*/ 39 w 100"/>
                    <a:gd name="T29" fmla="*/ 123 h 205"/>
                    <a:gd name="T30" fmla="*/ 38 w 100"/>
                    <a:gd name="T31" fmla="*/ 128 h 205"/>
                    <a:gd name="T32" fmla="*/ 21 w 100"/>
                    <a:gd name="T33" fmla="*/ 134 h 205"/>
                    <a:gd name="T34" fmla="*/ 25 w 100"/>
                    <a:gd name="T35" fmla="*/ 138 h 205"/>
                    <a:gd name="T36" fmla="*/ 19 w 100"/>
                    <a:gd name="T37" fmla="*/ 155 h 205"/>
                    <a:gd name="T38" fmla="*/ 11 w 100"/>
                    <a:gd name="T39" fmla="*/ 164 h 205"/>
                    <a:gd name="T40" fmla="*/ 23 w 100"/>
                    <a:gd name="T41" fmla="*/ 165 h 205"/>
                    <a:gd name="T42" fmla="*/ 31 w 100"/>
                    <a:gd name="T43" fmla="*/ 169 h 205"/>
                    <a:gd name="T44" fmla="*/ 47 w 100"/>
                    <a:gd name="T45" fmla="*/ 164 h 205"/>
                    <a:gd name="T46" fmla="*/ 28 w 100"/>
                    <a:gd name="T47" fmla="*/ 176 h 205"/>
                    <a:gd name="T48" fmla="*/ 17 w 100"/>
                    <a:gd name="T49" fmla="*/ 191 h 205"/>
                    <a:gd name="T50" fmla="*/ 4 w 100"/>
                    <a:gd name="T51" fmla="*/ 201 h 205"/>
                    <a:gd name="T52" fmla="*/ 12 w 100"/>
                    <a:gd name="T53" fmla="*/ 203 h 205"/>
                    <a:gd name="T54" fmla="*/ 22 w 100"/>
                    <a:gd name="T55" fmla="*/ 197 h 205"/>
                    <a:gd name="T56" fmla="*/ 32 w 100"/>
                    <a:gd name="T57" fmla="*/ 198 h 205"/>
                    <a:gd name="T58" fmla="*/ 42 w 100"/>
                    <a:gd name="T59" fmla="*/ 187 h 205"/>
                    <a:gd name="T60" fmla="*/ 57 w 100"/>
                    <a:gd name="T61" fmla="*/ 186 h 205"/>
                    <a:gd name="T62" fmla="*/ 70 w 100"/>
                    <a:gd name="T63" fmla="*/ 186 h 205"/>
                    <a:gd name="T64" fmla="*/ 87 w 100"/>
                    <a:gd name="T65" fmla="*/ 183 h 205"/>
                    <a:gd name="T66" fmla="*/ 97 w 100"/>
                    <a:gd name="T67" fmla="*/ 173 h 205"/>
                    <a:gd name="T68" fmla="*/ 86 w 100"/>
                    <a:gd name="T69" fmla="*/ 169 h 205"/>
                    <a:gd name="T70" fmla="*/ 88 w 100"/>
                    <a:gd name="T71" fmla="*/ 166 h 205"/>
                    <a:gd name="T72" fmla="*/ 94 w 100"/>
                    <a:gd name="T73" fmla="*/ 159 h 205"/>
                    <a:gd name="T74" fmla="*/ 94 w 100"/>
                    <a:gd name="T75" fmla="*/ 156 h 205"/>
                    <a:gd name="T76" fmla="*/ 93 w 100"/>
                    <a:gd name="T77" fmla="*/ 132 h 205"/>
                    <a:gd name="T78" fmla="*/ 80 w 100"/>
                    <a:gd name="T79" fmla="*/ 130 h 205"/>
                    <a:gd name="T80" fmla="*/ 70 w 100"/>
                    <a:gd name="T81" fmla="*/ 117 h 205"/>
                    <a:gd name="T82" fmla="*/ 74 w 100"/>
                    <a:gd name="T83" fmla="*/ 117 h 205"/>
                    <a:gd name="T84" fmla="*/ 72 w 100"/>
                    <a:gd name="T85" fmla="*/ 105 h 205"/>
                    <a:gd name="T86" fmla="*/ 59 w 100"/>
                    <a:gd name="T87" fmla="*/ 92 h 205"/>
                    <a:gd name="T88" fmla="*/ 45 w 100"/>
                    <a:gd name="T89" fmla="*/ 64 h 205"/>
                    <a:gd name="T90" fmla="*/ 29 w 100"/>
                    <a:gd name="T91" fmla="*/ 62 h 205"/>
                    <a:gd name="T92" fmla="*/ 42 w 100"/>
                    <a:gd name="T93" fmla="*/ 55 h 205"/>
                    <a:gd name="T94" fmla="*/ 40 w 100"/>
                    <a:gd name="T95" fmla="*/ 51 h 205"/>
                    <a:gd name="T96" fmla="*/ 48 w 100"/>
                    <a:gd name="T97" fmla="*/ 35 h 205"/>
                    <a:gd name="T98" fmla="*/ 42 w 100"/>
                    <a:gd name="T99" fmla="*/ 23 h 205"/>
                    <a:gd name="T100" fmla="*/ 29 w 100"/>
                    <a:gd name="T101" fmla="*/ 24 h 205"/>
                    <a:gd name="T102" fmla="*/ 27 w 100"/>
                    <a:gd name="T103" fmla="*/ 20 h 205"/>
                    <a:gd name="T104" fmla="*/ 36 w 100"/>
                    <a:gd name="T105" fmla="*/ 4 h 205"/>
                    <a:gd name="T106" fmla="*/ 28 w 100"/>
                    <a:gd name="T107" fmla="*/ 2 h 205"/>
                    <a:gd name="T108" fmla="*/ 18 w 100"/>
                    <a:gd name="T109" fmla="*/ 4 h 205"/>
                    <a:gd name="T110" fmla="*/ 14 w 100"/>
                    <a:gd name="T111" fmla="*/ 9 h 205"/>
                    <a:gd name="T112" fmla="*/ 11 w 100"/>
                    <a:gd name="T113" fmla="*/ 17 h 205"/>
                    <a:gd name="T114" fmla="*/ 6 w 100"/>
                    <a:gd name="T115" fmla="*/ 2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 h="205">
                      <a:moveTo>
                        <a:pt x="5" y="25"/>
                      </a:moveTo>
                      <a:lnTo>
                        <a:pt x="6" y="29"/>
                      </a:lnTo>
                      <a:lnTo>
                        <a:pt x="6" y="30"/>
                      </a:lnTo>
                      <a:lnTo>
                        <a:pt x="9" y="30"/>
                      </a:lnTo>
                      <a:lnTo>
                        <a:pt x="7" y="31"/>
                      </a:lnTo>
                      <a:lnTo>
                        <a:pt x="7" y="31"/>
                      </a:lnTo>
                      <a:lnTo>
                        <a:pt x="7" y="32"/>
                      </a:lnTo>
                      <a:lnTo>
                        <a:pt x="10" y="31"/>
                      </a:lnTo>
                      <a:lnTo>
                        <a:pt x="9" y="32"/>
                      </a:lnTo>
                      <a:lnTo>
                        <a:pt x="10" y="33"/>
                      </a:lnTo>
                      <a:lnTo>
                        <a:pt x="8" y="32"/>
                      </a:lnTo>
                      <a:lnTo>
                        <a:pt x="7" y="33"/>
                      </a:lnTo>
                      <a:lnTo>
                        <a:pt x="7" y="35"/>
                      </a:lnTo>
                      <a:lnTo>
                        <a:pt x="8" y="35"/>
                      </a:lnTo>
                      <a:lnTo>
                        <a:pt x="7" y="36"/>
                      </a:lnTo>
                      <a:lnTo>
                        <a:pt x="6" y="38"/>
                      </a:lnTo>
                      <a:lnTo>
                        <a:pt x="7" y="38"/>
                      </a:lnTo>
                      <a:lnTo>
                        <a:pt x="8" y="39"/>
                      </a:lnTo>
                      <a:lnTo>
                        <a:pt x="5" y="38"/>
                      </a:lnTo>
                      <a:lnTo>
                        <a:pt x="5" y="41"/>
                      </a:lnTo>
                      <a:lnTo>
                        <a:pt x="6" y="42"/>
                      </a:lnTo>
                      <a:lnTo>
                        <a:pt x="5" y="42"/>
                      </a:lnTo>
                      <a:lnTo>
                        <a:pt x="4" y="44"/>
                      </a:lnTo>
                      <a:lnTo>
                        <a:pt x="1" y="44"/>
                      </a:lnTo>
                      <a:lnTo>
                        <a:pt x="0" y="45"/>
                      </a:lnTo>
                      <a:lnTo>
                        <a:pt x="1" y="45"/>
                      </a:lnTo>
                      <a:lnTo>
                        <a:pt x="4" y="45"/>
                      </a:lnTo>
                      <a:lnTo>
                        <a:pt x="5" y="46"/>
                      </a:lnTo>
                      <a:lnTo>
                        <a:pt x="4" y="47"/>
                      </a:lnTo>
                      <a:lnTo>
                        <a:pt x="3" y="47"/>
                      </a:lnTo>
                      <a:lnTo>
                        <a:pt x="5" y="49"/>
                      </a:lnTo>
                      <a:lnTo>
                        <a:pt x="6" y="49"/>
                      </a:lnTo>
                      <a:lnTo>
                        <a:pt x="7" y="50"/>
                      </a:lnTo>
                      <a:lnTo>
                        <a:pt x="13" y="44"/>
                      </a:lnTo>
                      <a:lnTo>
                        <a:pt x="12" y="45"/>
                      </a:lnTo>
                      <a:lnTo>
                        <a:pt x="13" y="46"/>
                      </a:lnTo>
                      <a:lnTo>
                        <a:pt x="11" y="47"/>
                      </a:lnTo>
                      <a:lnTo>
                        <a:pt x="10" y="51"/>
                      </a:lnTo>
                      <a:lnTo>
                        <a:pt x="10" y="52"/>
                      </a:lnTo>
                      <a:lnTo>
                        <a:pt x="8" y="56"/>
                      </a:lnTo>
                      <a:lnTo>
                        <a:pt x="9" y="56"/>
                      </a:lnTo>
                      <a:lnTo>
                        <a:pt x="7" y="61"/>
                      </a:lnTo>
                      <a:lnTo>
                        <a:pt x="7" y="65"/>
                      </a:lnTo>
                      <a:lnTo>
                        <a:pt x="7" y="66"/>
                      </a:lnTo>
                      <a:lnTo>
                        <a:pt x="7" y="68"/>
                      </a:lnTo>
                      <a:lnTo>
                        <a:pt x="8" y="67"/>
                      </a:lnTo>
                      <a:lnTo>
                        <a:pt x="7" y="71"/>
                      </a:lnTo>
                      <a:lnTo>
                        <a:pt x="6" y="76"/>
                      </a:lnTo>
                      <a:lnTo>
                        <a:pt x="5" y="77"/>
                      </a:lnTo>
                      <a:lnTo>
                        <a:pt x="5" y="78"/>
                      </a:lnTo>
                      <a:lnTo>
                        <a:pt x="8" y="78"/>
                      </a:lnTo>
                      <a:lnTo>
                        <a:pt x="7" y="76"/>
                      </a:lnTo>
                      <a:lnTo>
                        <a:pt x="9" y="73"/>
                      </a:lnTo>
                      <a:lnTo>
                        <a:pt x="9" y="70"/>
                      </a:lnTo>
                      <a:lnTo>
                        <a:pt x="11" y="68"/>
                      </a:lnTo>
                      <a:lnTo>
                        <a:pt x="9" y="62"/>
                      </a:lnTo>
                      <a:lnTo>
                        <a:pt x="11" y="62"/>
                      </a:lnTo>
                      <a:lnTo>
                        <a:pt x="14" y="56"/>
                      </a:lnTo>
                      <a:lnTo>
                        <a:pt x="11" y="62"/>
                      </a:lnTo>
                      <a:lnTo>
                        <a:pt x="11" y="65"/>
                      </a:lnTo>
                      <a:lnTo>
                        <a:pt x="12" y="66"/>
                      </a:lnTo>
                      <a:lnTo>
                        <a:pt x="12" y="64"/>
                      </a:lnTo>
                      <a:lnTo>
                        <a:pt x="14" y="62"/>
                      </a:lnTo>
                      <a:lnTo>
                        <a:pt x="14" y="66"/>
                      </a:lnTo>
                      <a:lnTo>
                        <a:pt x="16" y="62"/>
                      </a:lnTo>
                      <a:lnTo>
                        <a:pt x="16" y="59"/>
                      </a:lnTo>
                      <a:lnTo>
                        <a:pt x="17" y="58"/>
                      </a:lnTo>
                      <a:lnTo>
                        <a:pt x="17" y="62"/>
                      </a:lnTo>
                      <a:lnTo>
                        <a:pt x="19" y="64"/>
                      </a:lnTo>
                      <a:lnTo>
                        <a:pt x="17" y="63"/>
                      </a:lnTo>
                      <a:lnTo>
                        <a:pt x="16" y="68"/>
                      </a:lnTo>
                      <a:lnTo>
                        <a:pt x="17" y="71"/>
                      </a:lnTo>
                      <a:lnTo>
                        <a:pt x="18" y="72"/>
                      </a:lnTo>
                      <a:lnTo>
                        <a:pt x="19" y="74"/>
                      </a:lnTo>
                      <a:lnTo>
                        <a:pt x="17" y="77"/>
                      </a:lnTo>
                      <a:lnTo>
                        <a:pt x="14" y="85"/>
                      </a:lnTo>
                      <a:lnTo>
                        <a:pt x="15" y="88"/>
                      </a:lnTo>
                      <a:lnTo>
                        <a:pt x="13" y="86"/>
                      </a:lnTo>
                      <a:lnTo>
                        <a:pt x="13" y="90"/>
                      </a:lnTo>
                      <a:lnTo>
                        <a:pt x="16" y="94"/>
                      </a:lnTo>
                      <a:lnTo>
                        <a:pt x="15" y="90"/>
                      </a:lnTo>
                      <a:lnTo>
                        <a:pt x="17" y="90"/>
                      </a:lnTo>
                      <a:lnTo>
                        <a:pt x="21" y="93"/>
                      </a:lnTo>
                      <a:lnTo>
                        <a:pt x="22" y="90"/>
                      </a:lnTo>
                      <a:lnTo>
                        <a:pt x="20" y="89"/>
                      </a:lnTo>
                      <a:lnTo>
                        <a:pt x="21" y="88"/>
                      </a:lnTo>
                      <a:lnTo>
                        <a:pt x="25" y="91"/>
                      </a:lnTo>
                      <a:lnTo>
                        <a:pt x="28" y="90"/>
                      </a:lnTo>
                      <a:lnTo>
                        <a:pt x="28" y="89"/>
                      </a:lnTo>
                      <a:lnTo>
                        <a:pt x="31" y="90"/>
                      </a:lnTo>
                      <a:lnTo>
                        <a:pt x="32" y="86"/>
                      </a:lnTo>
                      <a:lnTo>
                        <a:pt x="38" y="86"/>
                      </a:lnTo>
                      <a:lnTo>
                        <a:pt x="34" y="88"/>
                      </a:lnTo>
                      <a:lnTo>
                        <a:pt x="31" y="97"/>
                      </a:lnTo>
                      <a:lnTo>
                        <a:pt x="34" y="105"/>
                      </a:lnTo>
                      <a:lnTo>
                        <a:pt x="36" y="104"/>
                      </a:lnTo>
                      <a:lnTo>
                        <a:pt x="36" y="108"/>
                      </a:lnTo>
                      <a:lnTo>
                        <a:pt x="38" y="104"/>
                      </a:lnTo>
                      <a:lnTo>
                        <a:pt x="41" y="105"/>
                      </a:lnTo>
                      <a:lnTo>
                        <a:pt x="40" y="109"/>
                      </a:lnTo>
                      <a:lnTo>
                        <a:pt x="41" y="110"/>
                      </a:lnTo>
                      <a:lnTo>
                        <a:pt x="38" y="112"/>
                      </a:lnTo>
                      <a:lnTo>
                        <a:pt x="39" y="117"/>
                      </a:lnTo>
                      <a:lnTo>
                        <a:pt x="38" y="121"/>
                      </a:lnTo>
                      <a:lnTo>
                        <a:pt x="39" y="123"/>
                      </a:lnTo>
                      <a:lnTo>
                        <a:pt x="41" y="125"/>
                      </a:lnTo>
                      <a:lnTo>
                        <a:pt x="43" y="125"/>
                      </a:lnTo>
                      <a:lnTo>
                        <a:pt x="42" y="127"/>
                      </a:lnTo>
                      <a:lnTo>
                        <a:pt x="40" y="127"/>
                      </a:lnTo>
                      <a:lnTo>
                        <a:pt x="38" y="124"/>
                      </a:lnTo>
                      <a:lnTo>
                        <a:pt x="37" y="124"/>
                      </a:lnTo>
                      <a:lnTo>
                        <a:pt x="38" y="128"/>
                      </a:lnTo>
                      <a:lnTo>
                        <a:pt x="39" y="128"/>
                      </a:lnTo>
                      <a:lnTo>
                        <a:pt x="37" y="128"/>
                      </a:lnTo>
                      <a:lnTo>
                        <a:pt x="35" y="125"/>
                      </a:lnTo>
                      <a:lnTo>
                        <a:pt x="31" y="128"/>
                      </a:lnTo>
                      <a:lnTo>
                        <a:pt x="29" y="127"/>
                      </a:lnTo>
                      <a:lnTo>
                        <a:pt x="25" y="130"/>
                      </a:lnTo>
                      <a:lnTo>
                        <a:pt x="21" y="134"/>
                      </a:lnTo>
                      <a:lnTo>
                        <a:pt x="18" y="136"/>
                      </a:lnTo>
                      <a:lnTo>
                        <a:pt x="17" y="138"/>
                      </a:lnTo>
                      <a:lnTo>
                        <a:pt x="19" y="138"/>
                      </a:lnTo>
                      <a:lnTo>
                        <a:pt x="20" y="138"/>
                      </a:lnTo>
                      <a:lnTo>
                        <a:pt x="21" y="137"/>
                      </a:lnTo>
                      <a:lnTo>
                        <a:pt x="25" y="135"/>
                      </a:lnTo>
                      <a:lnTo>
                        <a:pt x="25" y="138"/>
                      </a:lnTo>
                      <a:lnTo>
                        <a:pt x="27" y="141"/>
                      </a:lnTo>
                      <a:lnTo>
                        <a:pt x="25" y="142"/>
                      </a:lnTo>
                      <a:lnTo>
                        <a:pt x="26" y="145"/>
                      </a:lnTo>
                      <a:lnTo>
                        <a:pt x="27" y="145"/>
                      </a:lnTo>
                      <a:lnTo>
                        <a:pt x="24" y="152"/>
                      </a:lnTo>
                      <a:lnTo>
                        <a:pt x="21" y="153"/>
                      </a:lnTo>
                      <a:lnTo>
                        <a:pt x="19" y="155"/>
                      </a:lnTo>
                      <a:lnTo>
                        <a:pt x="18" y="155"/>
                      </a:lnTo>
                      <a:lnTo>
                        <a:pt x="15" y="157"/>
                      </a:lnTo>
                      <a:lnTo>
                        <a:pt x="13" y="157"/>
                      </a:lnTo>
                      <a:lnTo>
                        <a:pt x="10" y="160"/>
                      </a:lnTo>
                      <a:lnTo>
                        <a:pt x="12" y="160"/>
                      </a:lnTo>
                      <a:lnTo>
                        <a:pt x="13" y="162"/>
                      </a:lnTo>
                      <a:lnTo>
                        <a:pt x="11" y="164"/>
                      </a:lnTo>
                      <a:lnTo>
                        <a:pt x="14" y="165"/>
                      </a:lnTo>
                      <a:lnTo>
                        <a:pt x="14" y="166"/>
                      </a:lnTo>
                      <a:lnTo>
                        <a:pt x="14" y="166"/>
                      </a:lnTo>
                      <a:lnTo>
                        <a:pt x="17" y="166"/>
                      </a:lnTo>
                      <a:lnTo>
                        <a:pt x="19" y="164"/>
                      </a:lnTo>
                      <a:lnTo>
                        <a:pt x="22" y="162"/>
                      </a:lnTo>
                      <a:lnTo>
                        <a:pt x="23" y="165"/>
                      </a:lnTo>
                      <a:lnTo>
                        <a:pt x="25" y="166"/>
                      </a:lnTo>
                      <a:lnTo>
                        <a:pt x="23" y="166"/>
                      </a:lnTo>
                      <a:lnTo>
                        <a:pt x="23" y="168"/>
                      </a:lnTo>
                      <a:lnTo>
                        <a:pt x="27" y="168"/>
                      </a:lnTo>
                      <a:lnTo>
                        <a:pt x="27" y="167"/>
                      </a:lnTo>
                      <a:lnTo>
                        <a:pt x="29" y="166"/>
                      </a:lnTo>
                      <a:lnTo>
                        <a:pt x="31" y="169"/>
                      </a:lnTo>
                      <a:lnTo>
                        <a:pt x="33" y="172"/>
                      </a:lnTo>
                      <a:lnTo>
                        <a:pt x="38" y="172"/>
                      </a:lnTo>
                      <a:lnTo>
                        <a:pt x="38" y="169"/>
                      </a:lnTo>
                      <a:lnTo>
                        <a:pt x="41" y="169"/>
                      </a:lnTo>
                      <a:lnTo>
                        <a:pt x="43" y="167"/>
                      </a:lnTo>
                      <a:lnTo>
                        <a:pt x="45" y="166"/>
                      </a:lnTo>
                      <a:lnTo>
                        <a:pt x="47" y="164"/>
                      </a:lnTo>
                      <a:lnTo>
                        <a:pt x="44" y="169"/>
                      </a:lnTo>
                      <a:lnTo>
                        <a:pt x="40" y="173"/>
                      </a:lnTo>
                      <a:lnTo>
                        <a:pt x="40" y="177"/>
                      </a:lnTo>
                      <a:lnTo>
                        <a:pt x="38" y="177"/>
                      </a:lnTo>
                      <a:lnTo>
                        <a:pt x="36" y="178"/>
                      </a:lnTo>
                      <a:lnTo>
                        <a:pt x="34" y="176"/>
                      </a:lnTo>
                      <a:lnTo>
                        <a:pt x="28" y="176"/>
                      </a:lnTo>
                      <a:lnTo>
                        <a:pt x="24" y="177"/>
                      </a:lnTo>
                      <a:lnTo>
                        <a:pt x="24" y="180"/>
                      </a:lnTo>
                      <a:lnTo>
                        <a:pt x="22" y="181"/>
                      </a:lnTo>
                      <a:lnTo>
                        <a:pt x="20" y="181"/>
                      </a:lnTo>
                      <a:lnTo>
                        <a:pt x="20" y="187"/>
                      </a:lnTo>
                      <a:lnTo>
                        <a:pt x="17" y="190"/>
                      </a:lnTo>
                      <a:lnTo>
                        <a:pt x="17" y="191"/>
                      </a:lnTo>
                      <a:lnTo>
                        <a:pt x="14" y="192"/>
                      </a:lnTo>
                      <a:lnTo>
                        <a:pt x="13" y="195"/>
                      </a:lnTo>
                      <a:lnTo>
                        <a:pt x="12" y="195"/>
                      </a:lnTo>
                      <a:lnTo>
                        <a:pt x="11" y="197"/>
                      </a:lnTo>
                      <a:lnTo>
                        <a:pt x="8" y="200"/>
                      </a:lnTo>
                      <a:lnTo>
                        <a:pt x="7" y="200"/>
                      </a:lnTo>
                      <a:lnTo>
                        <a:pt x="4" y="201"/>
                      </a:lnTo>
                      <a:lnTo>
                        <a:pt x="4" y="204"/>
                      </a:lnTo>
                      <a:lnTo>
                        <a:pt x="7" y="204"/>
                      </a:lnTo>
                      <a:lnTo>
                        <a:pt x="7" y="202"/>
                      </a:lnTo>
                      <a:lnTo>
                        <a:pt x="10" y="203"/>
                      </a:lnTo>
                      <a:lnTo>
                        <a:pt x="11" y="205"/>
                      </a:lnTo>
                      <a:lnTo>
                        <a:pt x="13" y="204"/>
                      </a:lnTo>
                      <a:lnTo>
                        <a:pt x="12" y="203"/>
                      </a:lnTo>
                      <a:lnTo>
                        <a:pt x="13" y="200"/>
                      </a:lnTo>
                      <a:lnTo>
                        <a:pt x="14" y="201"/>
                      </a:lnTo>
                      <a:lnTo>
                        <a:pt x="16" y="199"/>
                      </a:lnTo>
                      <a:lnTo>
                        <a:pt x="17" y="199"/>
                      </a:lnTo>
                      <a:lnTo>
                        <a:pt x="18" y="197"/>
                      </a:lnTo>
                      <a:lnTo>
                        <a:pt x="20" y="197"/>
                      </a:lnTo>
                      <a:lnTo>
                        <a:pt x="22" y="197"/>
                      </a:lnTo>
                      <a:lnTo>
                        <a:pt x="24" y="197"/>
                      </a:lnTo>
                      <a:lnTo>
                        <a:pt x="25" y="196"/>
                      </a:lnTo>
                      <a:lnTo>
                        <a:pt x="26" y="198"/>
                      </a:lnTo>
                      <a:lnTo>
                        <a:pt x="28" y="198"/>
                      </a:lnTo>
                      <a:lnTo>
                        <a:pt x="30" y="200"/>
                      </a:lnTo>
                      <a:lnTo>
                        <a:pt x="32" y="200"/>
                      </a:lnTo>
                      <a:lnTo>
                        <a:pt x="32" y="198"/>
                      </a:lnTo>
                      <a:lnTo>
                        <a:pt x="33" y="197"/>
                      </a:lnTo>
                      <a:lnTo>
                        <a:pt x="34" y="195"/>
                      </a:lnTo>
                      <a:lnTo>
                        <a:pt x="33" y="192"/>
                      </a:lnTo>
                      <a:lnTo>
                        <a:pt x="35" y="190"/>
                      </a:lnTo>
                      <a:lnTo>
                        <a:pt x="36" y="190"/>
                      </a:lnTo>
                      <a:lnTo>
                        <a:pt x="37" y="189"/>
                      </a:lnTo>
                      <a:lnTo>
                        <a:pt x="42" y="187"/>
                      </a:lnTo>
                      <a:lnTo>
                        <a:pt x="44" y="188"/>
                      </a:lnTo>
                      <a:lnTo>
                        <a:pt x="47" y="190"/>
                      </a:lnTo>
                      <a:lnTo>
                        <a:pt x="49" y="190"/>
                      </a:lnTo>
                      <a:lnTo>
                        <a:pt x="52" y="190"/>
                      </a:lnTo>
                      <a:lnTo>
                        <a:pt x="53" y="191"/>
                      </a:lnTo>
                      <a:lnTo>
                        <a:pt x="54" y="188"/>
                      </a:lnTo>
                      <a:lnTo>
                        <a:pt x="57" y="186"/>
                      </a:lnTo>
                      <a:lnTo>
                        <a:pt x="59" y="187"/>
                      </a:lnTo>
                      <a:lnTo>
                        <a:pt x="63" y="185"/>
                      </a:lnTo>
                      <a:lnTo>
                        <a:pt x="64" y="186"/>
                      </a:lnTo>
                      <a:lnTo>
                        <a:pt x="66" y="185"/>
                      </a:lnTo>
                      <a:lnTo>
                        <a:pt x="67" y="184"/>
                      </a:lnTo>
                      <a:lnTo>
                        <a:pt x="67" y="185"/>
                      </a:lnTo>
                      <a:lnTo>
                        <a:pt x="70" y="186"/>
                      </a:lnTo>
                      <a:lnTo>
                        <a:pt x="71" y="185"/>
                      </a:lnTo>
                      <a:lnTo>
                        <a:pt x="76" y="185"/>
                      </a:lnTo>
                      <a:lnTo>
                        <a:pt x="79" y="184"/>
                      </a:lnTo>
                      <a:lnTo>
                        <a:pt x="81" y="185"/>
                      </a:lnTo>
                      <a:lnTo>
                        <a:pt x="83" y="186"/>
                      </a:lnTo>
                      <a:lnTo>
                        <a:pt x="85" y="183"/>
                      </a:lnTo>
                      <a:lnTo>
                        <a:pt x="87" y="183"/>
                      </a:lnTo>
                      <a:lnTo>
                        <a:pt x="89" y="180"/>
                      </a:lnTo>
                      <a:lnTo>
                        <a:pt x="90" y="180"/>
                      </a:lnTo>
                      <a:lnTo>
                        <a:pt x="92" y="181"/>
                      </a:lnTo>
                      <a:lnTo>
                        <a:pt x="92" y="179"/>
                      </a:lnTo>
                      <a:lnTo>
                        <a:pt x="95" y="176"/>
                      </a:lnTo>
                      <a:lnTo>
                        <a:pt x="97" y="176"/>
                      </a:lnTo>
                      <a:lnTo>
                        <a:pt x="97" y="173"/>
                      </a:lnTo>
                      <a:lnTo>
                        <a:pt x="97" y="172"/>
                      </a:lnTo>
                      <a:lnTo>
                        <a:pt x="97" y="169"/>
                      </a:lnTo>
                      <a:lnTo>
                        <a:pt x="94" y="169"/>
                      </a:lnTo>
                      <a:lnTo>
                        <a:pt x="91" y="171"/>
                      </a:lnTo>
                      <a:lnTo>
                        <a:pt x="90" y="171"/>
                      </a:lnTo>
                      <a:lnTo>
                        <a:pt x="87" y="170"/>
                      </a:lnTo>
                      <a:lnTo>
                        <a:pt x="86" y="169"/>
                      </a:lnTo>
                      <a:lnTo>
                        <a:pt x="87" y="169"/>
                      </a:lnTo>
                      <a:lnTo>
                        <a:pt x="87" y="169"/>
                      </a:lnTo>
                      <a:lnTo>
                        <a:pt x="88" y="168"/>
                      </a:lnTo>
                      <a:lnTo>
                        <a:pt x="86" y="167"/>
                      </a:lnTo>
                      <a:lnTo>
                        <a:pt x="83" y="168"/>
                      </a:lnTo>
                      <a:lnTo>
                        <a:pt x="87" y="166"/>
                      </a:lnTo>
                      <a:lnTo>
                        <a:pt x="88" y="166"/>
                      </a:lnTo>
                      <a:lnTo>
                        <a:pt x="90" y="165"/>
                      </a:lnTo>
                      <a:lnTo>
                        <a:pt x="90" y="162"/>
                      </a:lnTo>
                      <a:lnTo>
                        <a:pt x="87" y="162"/>
                      </a:lnTo>
                      <a:lnTo>
                        <a:pt x="89" y="161"/>
                      </a:lnTo>
                      <a:lnTo>
                        <a:pt x="90" y="159"/>
                      </a:lnTo>
                      <a:lnTo>
                        <a:pt x="92" y="161"/>
                      </a:lnTo>
                      <a:lnTo>
                        <a:pt x="94" y="159"/>
                      </a:lnTo>
                      <a:lnTo>
                        <a:pt x="94" y="158"/>
                      </a:lnTo>
                      <a:lnTo>
                        <a:pt x="94" y="158"/>
                      </a:lnTo>
                      <a:lnTo>
                        <a:pt x="94" y="156"/>
                      </a:lnTo>
                      <a:lnTo>
                        <a:pt x="92" y="156"/>
                      </a:lnTo>
                      <a:lnTo>
                        <a:pt x="93" y="154"/>
                      </a:lnTo>
                      <a:lnTo>
                        <a:pt x="94" y="155"/>
                      </a:lnTo>
                      <a:lnTo>
                        <a:pt x="94" y="156"/>
                      </a:lnTo>
                      <a:lnTo>
                        <a:pt x="97" y="153"/>
                      </a:lnTo>
                      <a:lnTo>
                        <a:pt x="98" y="152"/>
                      </a:lnTo>
                      <a:lnTo>
                        <a:pt x="98" y="148"/>
                      </a:lnTo>
                      <a:lnTo>
                        <a:pt x="100" y="143"/>
                      </a:lnTo>
                      <a:lnTo>
                        <a:pt x="98" y="142"/>
                      </a:lnTo>
                      <a:lnTo>
                        <a:pt x="98" y="137"/>
                      </a:lnTo>
                      <a:lnTo>
                        <a:pt x="93" y="132"/>
                      </a:lnTo>
                      <a:lnTo>
                        <a:pt x="87" y="132"/>
                      </a:lnTo>
                      <a:lnTo>
                        <a:pt x="83" y="132"/>
                      </a:lnTo>
                      <a:lnTo>
                        <a:pt x="82" y="136"/>
                      </a:lnTo>
                      <a:lnTo>
                        <a:pt x="81" y="138"/>
                      </a:lnTo>
                      <a:lnTo>
                        <a:pt x="79" y="135"/>
                      </a:lnTo>
                      <a:lnTo>
                        <a:pt x="77" y="135"/>
                      </a:lnTo>
                      <a:lnTo>
                        <a:pt x="80" y="130"/>
                      </a:lnTo>
                      <a:lnTo>
                        <a:pt x="80" y="127"/>
                      </a:lnTo>
                      <a:lnTo>
                        <a:pt x="77" y="121"/>
                      </a:lnTo>
                      <a:lnTo>
                        <a:pt x="76" y="120"/>
                      </a:lnTo>
                      <a:lnTo>
                        <a:pt x="73" y="118"/>
                      </a:lnTo>
                      <a:lnTo>
                        <a:pt x="72" y="116"/>
                      </a:lnTo>
                      <a:lnTo>
                        <a:pt x="70" y="116"/>
                      </a:lnTo>
                      <a:lnTo>
                        <a:pt x="70" y="117"/>
                      </a:lnTo>
                      <a:lnTo>
                        <a:pt x="68" y="116"/>
                      </a:lnTo>
                      <a:lnTo>
                        <a:pt x="66" y="116"/>
                      </a:lnTo>
                      <a:lnTo>
                        <a:pt x="69" y="115"/>
                      </a:lnTo>
                      <a:lnTo>
                        <a:pt x="70" y="115"/>
                      </a:lnTo>
                      <a:lnTo>
                        <a:pt x="72" y="115"/>
                      </a:lnTo>
                      <a:lnTo>
                        <a:pt x="73" y="116"/>
                      </a:lnTo>
                      <a:lnTo>
                        <a:pt x="74" y="117"/>
                      </a:lnTo>
                      <a:lnTo>
                        <a:pt x="76" y="117"/>
                      </a:lnTo>
                      <a:lnTo>
                        <a:pt x="77" y="117"/>
                      </a:lnTo>
                      <a:lnTo>
                        <a:pt x="73" y="111"/>
                      </a:lnTo>
                      <a:lnTo>
                        <a:pt x="72" y="109"/>
                      </a:lnTo>
                      <a:lnTo>
                        <a:pt x="73" y="107"/>
                      </a:lnTo>
                      <a:lnTo>
                        <a:pt x="74" y="106"/>
                      </a:lnTo>
                      <a:lnTo>
                        <a:pt x="72" y="105"/>
                      </a:lnTo>
                      <a:lnTo>
                        <a:pt x="71" y="104"/>
                      </a:lnTo>
                      <a:lnTo>
                        <a:pt x="70" y="103"/>
                      </a:lnTo>
                      <a:lnTo>
                        <a:pt x="68" y="98"/>
                      </a:lnTo>
                      <a:lnTo>
                        <a:pt x="65" y="96"/>
                      </a:lnTo>
                      <a:lnTo>
                        <a:pt x="60" y="95"/>
                      </a:lnTo>
                      <a:lnTo>
                        <a:pt x="60" y="93"/>
                      </a:lnTo>
                      <a:lnTo>
                        <a:pt x="59" y="92"/>
                      </a:lnTo>
                      <a:lnTo>
                        <a:pt x="57" y="86"/>
                      </a:lnTo>
                      <a:lnTo>
                        <a:pt x="56" y="83"/>
                      </a:lnTo>
                      <a:lnTo>
                        <a:pt x="55" y="74"/>
                      </a:lnTo>
                      <a:lnTo>
                        <a:pt x="53" y="72"/>
                      </a:lnTo>
                      <a:lnTo>
                        <a:pt x="52" y="72"/>
                      </a:lnTo>
                      <a:lnTo>
                        <a:pt x="48" y="65"/>
                      </a:lnTo>
                      <a:lnTo>
                        <a:pt x="45" y="64"/>
                      </a:lnTo>
                      <a:lnTo>
                        <a:pt x="44" y="62"/>
                      </a:lnTo>
                      <a:lnTo>
                        <a:pt x="41" y="61"/>
                      </a:lnTo>
                      <a:lnTo>
                        <a:pt x="39" y="62"/>
                      </a:lnTo>
                      <a:lnTo>
                        <a:pt x="37" y="64"/>
                      </a:lnTo>
                      <a:lnTo>
                        <a:pt x="34" y="62"/>
                      </a:lnTo>
                      <a:lnTo>
                        <a:pt x="32" y="63"/>
                      </a:lnTo>
                      <a:lnTo>
                        <a:pt x="29" y="62"/>
                      </a:lnTo>
                      <a:lnTo>
                        <a:pt x="28" y="60"/>
                      </a:lnTo>
                      <a:lnTo>
                        <a:pt x="30" y="61"/>
                      </a:lnTo>
                      <a:lnTo>
                        <a:pt x="34" y="62"/>
                      </a:lnTo>
                      <a:lnTo>
                        <a:pt x="36" y="60"/>
                      </a:lnTo>
                      <a:lnTo>
                        <a:pt x="37" y="58"/>
                      </a:lnTo>
                      <a:lnTo>
                        <a:pt x="40" y="58"/>
                      </a:lnTo>
                      <a:lnTo>
                        <a:pt x="42" y="55"/>
                      </a:lnTo>
                      <a:lnTo>
                        <a:pt x="40" y="55"/>
                      </a:lnTo>
                      <a:lnTo>
                        <a:pt x="39" y="52"/>
                      </a:lnTo>
                      <a:lnTo>
                        <a:pt x="38" y="52"/>
                      </a:lnTo>
                      <a:lnTo>
                        <a:pt x="35" y="54"/>
                      </a:lnTo>
                      <a:lnTo>
                        <a:pt x="35" y="53"/>
                      </a:lnTo>
                      <a:lnTo>
                        <a:pt x="37" y="51"/>
                      </a:lnTo>
                      <a:lnTo>
                        <a:pt x="40" y="51"/>
                      </a:lnTo>
                      <a:lnTo>
                        <a:pt x="42" y="49"/>
                      </a:lnTo>
                      <a:lnTo>
                        <a:pt x="42" y="47"/>
                      </a:lnTo>
                      <a:lnTo>
                        <a:pt x="44" y="46"/>
                      </a:lnTo>
                      <a:lnTo>
                        <a:pt x="45" y="42"/>
                      </a:lnTo>
                      <a:lnTo>
                        <a:pt x="47" y="40"/>
                      </a:lnTo>
                      <a:lnTo>
                        <a:pt x="47" y="38"/>
                      </a:lnTo>
                      <a:lnTo>
                        <a:pt x="48" y="35"/>
                      </a:lnTo>
                      <a:lnTo>
                        <a:pt x="48" y="35"/>
                      </a:lnTo>
                      <a:lnTo>
                        <a:pt x="49" y="31"/>
                      </a:lnTo>
                      <a:lnTo>
                        <a:pt x="51" y="28"/>
                      </a:lnTo>
                      <a:lnTo>
                        <a:pt x="51" y="25"/>
                      </a:lnTo>
                      <a:lnTo>
                        <a:pt x="48" y="22"/>
                      </a:lnTo>
                      <a:lnTo>
                        <a:pt x="47" y="22"/>
                      </a:lnTo>
                      <a:lnTo>
                        <a:pt x="42" y="23"/>
                      </a:lnTo>
                      <a:lnTo>
                        <a:pt x="38" y="22"/>
                      </a:lnTo>
                      <a:lnTo>
                        <a:pt x="37" y="23"/>
                      </a:lnTo>
                      <a:lnTo>
                        <a:pt x="35" y="23"/>
                      </a:lnTo>
                      <a:lnTo>
                        <a:pt x="33" y="22"/>
                      </a:lnTo>
                      <a:lnTo>
                        <a:pt x="32" y="22"/>
                      </a:lnTo>
                      <a:lnTo>
                        <a:pt x="32" y="23"/>
                      </a:lnTo>
                      <a:lnTo>
                        <a:pt x="29" y="24"/>
                      </a:lnTo>
                      <a:lnTo>
                        <a:pt x="27" y="25"/>
                      </a:lnTo>
                      <a:lnTo>
                        <a:pt x="26" y="25"/>
                      </a:lnTo>
                      <a:lnTo>
                        <a:pt x="25" y="27"/>
                      </a:lnTo>
                      <a:lnTo>
                        <a:pt x="24" y="26"/>
                      </a:lnTo>
                      <a:lnTo>
                        <a:pt x="26" y="23"/>
                      </a:lnTo>
                      <a:lnTo>
                        <a:pt x="28" y="19"/>
                      </a:lnTo>
                      <a:lnTo>
                        <a:pt x="27" y="20"/>
                      </a:lnTo>
                      <a:lnTo>
                        <a:pt x="25" y="19"/>
                      </a:lnTo>
                      <a:lnTo>
                        <a:pt x="26" y="18"/>
                      </a:lnTo>
                      <a:lnTo>
                        <a:pt x="26" y="16"/>
                      </a:lnTo>
                      <a:lnTo>
                        <a:pt x="32" y="11"/>
                      </a:lnTo>
                      <a:lnTo>
                        <a:pt x="33" y="8"/>
                      </a:lnTo>
                      <a:lnTo>
                        <a:pt x="35" y="7"/>
                      </a:lnTo>
                      <a:lnTo>
                        <a:pt x="36" y="4"/>
                      </a:lnTo>
                      <a:lnTo>
                        <a:pt x="35" y="3"/>
                      </a:lnTo>
                      <a:lnTo>
                        <a:pt x="36" y="1"/>
                      </a:lnTo>
                      <a:lnTo>
                        <a:pt x="36" y="0"/>
                      </a:lnTo>
                      <a:lnTo>
                        <a:pt x="33" y="0"/>
                      </a:lnTo>
                      <a:lnTo>
                        <a:pt x="32" y="1"/>
                      </a:lnTo>
                      <a:lnTo>
                        <a:pt x="31" y="0"/>
                      </a:lnTo>
                      <a:lnTo>
                        <a:pt x="28" y="2"/>
                      </a:lnTo>
                      <a:lnTo>
                        <a:pt x="25" y="1"/>
                      </a:lnTo>
                      <a:lnTo>
                        <a:pt x="23" y="3"/>
                      </a:lnTo>
                      <a:lnTo>
                        <a:pt x="22" y="3"/>
                      </a:lnTo>
                      <a:lnTo>
                        <a:pt x="21" y="4"/>
                      </a:lnTo>
                      <a:lnTo>
                        <a:pt x="21" y="3"/>
                      </a:lnTo>
                      <a:lnTo>
                        <a:pt x="20" y="2"/>
                      </a:lnTo>
                      <a:lnTo>
                        <a:pt x="18" y="4"/>
                      </a:lnTo>
                      <a:lnTo>
                        <a:pt x="18" y="2"/>
                      </a:lnTo>
                      <a:lnTo>
                        <a:pt x="15" y="0"/>
                      </a:lnTo>
                      <a:lnTo>
                        <a:pt x="14" y="3"/>
                      </a:lnTo>
                      <a:lnTo>
                        <a:pt x="14" y="4"/>
                      </a:lnTo>
                      <a:lnTo>
                        <a:pt x="14" y="6"/>
                      </a:lnTo>
                      <a:lnTo>
                        <a:pt x="13" y="6"/>
                      </a:lnTo>
                      <a:lnTo>
                        <a:pt x="14" y="9"/>
                      </a:lnTo>
                      <a:lnTo>
                        <a:pt x="11" y="9"/>
                      </a:lnTo>
                      <a:lnTo>
                        <a:pt x="12" y="11"/>
                      </a:lnTo>
                      <a:lnTo>
                        <a:pt x="11" y="14"/>
                      </a:lnTo>
                      <a:lnTo>
                        <a:pt x="10" y="14"/>
                      </a:lnTo>
                      <a:lnTo>
                        <a:pt x="13" y="17"/>
                      </a:lnTo>
                      <a:lnTo>
                        <a:pt x="14" y="19"/>
                      </a:lnTo>
                      <a:lnTo>
                        <a:pt x="11" y="17"/>
                      </a:lnTo>
                      <a:lnTo>
                        <a:pt x="10" y="18"/>
                      </a:lnTo>
                      <a:lnTo>
                        <a:pt x="8" y="17"/>
                      </a:lnTo>
                      <a:lnTo>
                        <a:pt x="7" y="17"/>
                      </a:lnTo>
                      <a:lnTo>
                        <a:pt x="8" y="19"/>
                      </a:lnTo>
                      <a:lnTo>
                        <a:pt x="7" y="21"/>
                      </a:lnTo>
                      <a:lnTo>
                        <a:pt x="7" y="18"/>
                      </a:lnTo>
                      <a:lnTo>
                        <a:pt x="6" y="21"/>
                      </a:lnTo>
                      <a:lnTo>
                        <a:pt x="7" y="22"/>
                      </a:lnTo>
                      <a:lnTo>
                        <a:pt x="6" y="24"/>
                      </a:lnTo>
                      <a:lnTo>
                        <a:pt x="7" y="26"/>
                      </a:lnTo>
                      <a:lnTo>
                        <a:pt x="9" y="26"/>
                      </a:lnTo>
                      <a:lnTo>
                        <a:pt x="7" y="27"/>
                      </a:lnTo>
                      <a:lnTo>
                        <a:pt x="5"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1" name="Freeform 708">
                  <a:extLst>
                    <a:ext uri="{FF2B5EF4-FFF2-40B4-BE49-F238E27FC236}">
                      <a16:creationId xmlns:a16="http://schemas.microsoft.com/office/drawing/2014/main" id="{B80DD1FD-E6A2-4F40-BE91-8E59CDE55928}"/>
                    </a:ext>
                  </a:extLst>
                </p:cNvPr>
                <p:cNvSpPr>
                  <a:spLocks/>
                </p:cNvSpPr>
                <p:nvPr/>
              </p:nvSpPr>
              <p:spPr bwMode="auto">
                <a:xfrm>
                  <a:off x="3515" y="1694"/>
                  <a:ext cx="4" cy="3"/>
                </a:xfrm>
                <a:custGeom>
                  <a:avLst/>
                  <a:gdLst>
                    <a:gd name="T0" fmla="*/ 4 w 4"/>
                    <a:gd name="T1" fmla="*/ 2 h 3"/>
                    <a:gd name="T2" fmla="*/ 4 w 4"/>
                    <a:gd name="T3" fmla="*/ 1 h 3"/>
                    <a:gd name="T4" fmla="*/ 0 w 4"/>
                    <a:gd name="T5" fmla="*/ 0 h 3"/>
                    <a:gd name="T6" fmla="*/ 0 w 4"/>
                    <a:gd name="T7" fmla="*/ 1 h 3"/>
                    <a:gd name="T8" fmla="*/ 1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4" y="1"/>
                      </a:lnTo>
                      <a:lnTo>
                        <a:pt x="0" y="0"/>
                      </a:lnTo>
                      <a:lnTo>
                        <a:pt x="0" y="1"/>
                      </a:lnTo>
                      <a:lnTo>
                        <a:pt x="1"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2" name="Freeform 709">
                  <a:extLst>
                    <a:ext uri="{FF2B5EF4-FFF2-40B4-BE49-F238E27FC236}">
                      <a16:creationId xmlns:a16="http://schemas.microsoft.com/office/drawing/2014/main" id="{793C2C22-9E74-C64D-82DD-31BFCCA1482C}"/>
                    </a:ext>
                  </a:extLst>
                </p:cNvPr>
                <p:cNvSpPr>
                  <a:spLocks/>
                </p:cNvSpPr>
                <p:nvPr/>
              </p:nvSpPr>
              <p:spPr bwMode="auto">
                <a:xfrm>
                  <a:off x="3541" y="1737"/>
                  <a:ext cx="1" cy="4"/>
                </a:xfrm>
                <a:custGeom>
                  <a:avLst/>
                  <a:gdLst>
                    <a:gd name="T0" fmla="*/ 1 w 1"/>
                    <a:gd name="T1" fmla="*/ 1 h 4"/>
                    <a:gd name="T2" fmla="*/ 0 w 1"/>
                    <a:gd name="T3" fmla="*/ 0 h 4"/>
                    <a:gd name="T4" fmla="*/ 0 w 1"/>
                    <a:gd name="T5" fmla="*/ 2 h 4"/>
                    <a:gd name="T6" fmla="*/ 1 w 1"/>
                    <a:gd name="T7" fmla="*/ 4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lnTo>
                        <a:pt x="0" y="0"/>
                      </a:lnTo>
                      <a:lnTo>
                        <a:pt x="0" y="2"/>
                      </a:lnTo>
                      <a:lnTo>
                        <a:pt x="1" y="4"/>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3" name="Freeform 710">
                  <a:extLst>
                    <a:ext uri="{FF2B5EF4-FFF2-40B4-BE49-F238E27FC236}">
                      <a16:creationId xmlns:a16="http://schemas.microsoft.com/office/drawing/2014/main" id="{51600F11-C6DF-E547-840E-674E7A1020AA}"/>
                    </a:ext>
                  </a:extLst>
                </p:cNvPr>
                <p:cNvSpPr>
                  <a:spLocks/>
                </p:cNvSpPr>
                <p:nvPr/>
              </p:nvSpPr>
              <p:spPr bwMode="auto">
                <a:xfrm>
                  <a:off x="3506" y="1752"/>
                  <a:ext cx="31" cy="30"/>
                </a:xfrm>
                <a:custGeom>
                  <a:avLst/>
                  <a:gdLst>
                    <a:gd name="T0" fmla="*/ 6 w 31"/>
                    <a:gd name="T1" fmla="*/ 7 h 30"/>
                    <a:gd name="T2" fmla="*/ 5 w 31"/>
                    <a:gd name="T3" fmla="*/ 10 h 30"/>
                    <a:gd name="T4" fmla="*/ 3 w 31"/>
                    <a:gd name="T5" fmla="*/ 10 h 30"/>
                    <a:gd name="T6" fmla="*/ 0 w 31"/>
                    <a:gd name="T7" fmla="*/ 18 h 30"/>
                    <a:gd name="T8" fmla="*/ 5 w 31"/>
                    <a:gd name="T9" fmla="*/ 25 h 30"/>
                    <a:gd name="T10" fmla="*/ 8 w 31"/>
                    <a:gd name="T11" fmla="*/ 24 h 30"/>
                    <a:gd name="T12" fmla="*/ 9 w 31"/>
                    <a:gd name="T13" fmla="*/ 20 h 30"/>
                    <a:gd name="T14" fmla="*/ 10 w 31"/>
                    <a:gd name="T15" fmla="*/ 18 h 30"/>
                    <a:gd name="T16" fmla="*/ 14 w 31"/>
                    <a:gd name="T17" fmla="*/ 20 h 30"/>
                    <a:gd name="T18" fmla="*/ 17 w 31"/>
                    <a:gd name="T19" fmla="*/ 27 h 30"/>
                    <a:gd name="T20" fmla="*/ 19 w 31"/>
                    <a:gd name="T21" fmla="*/ 27 h 30"/>
                    <a:gd name="T22" fmla="*/ 22 w 31"/>
                    <a:gd name="T23" fmla="*/ 30 h 30"/>
                    <a:gd name="T24" fmla="*/ 22 w 31"/>
                    <a:gd name="T25" fmla="*/ 30 h 30"/>
                    <a:gd name="T26" fmla="*/ 22 w 31"/>
                    <a:gd name="T27" fmla="*/ 27 h 30"/>
                    <a:gd name="T28" fmla="*/ 23 w 31"/>
                    <a:gd name="T29" fmla="*/ 28 h 30"/>
                    <a:gd name="T30" fmla="*/ 26 w 31"/>
                    <a:gd name="T31" fmla="*/ 26 h 30"/>
                    <a:gd name="T32" fmla="*/ 26 w 31"/>
                    <a:gd name="T33" fmla="*/ 24 h 30"/>
                    <a:gd name="T34" fmla="*/ 29 w 31"/>
                    <a:gd name="T35" fmla="*/ 24 h 30"/>
                    <a:gd name="T36" fmla="*/ 29 w 31"/>
                    <a:gd name="T37" fmla="*/ 21 h 30"/>
                    <a:gd name="T38" fmla="*/ 28 w 31"/>
                    <a:gd name="T39" fmla="*/ 20 h 30"/>
                    <a:gd name="T40" fmla="*/ 29 w 31"/>
                    <a:gd name="T41" fmla="*/ 18 h 30"/>
                    <a:gd name="T42" fmla="*/ 28 w 31"/>
                    <a:gd name="T43" fmla="*/ 16 h 30"/>
                    <a:gd name="T44" fmla="*/ 29 w 31"/>
                    <a:gd name="T45" fmla="*/ 16 h 30"/>
                    <a:gd name="T46" fmla="*/ 31 w 31"/>
                    <a:gd name="T47" fmla="*/ 22 h 30"/>
                    <a:gd name="T48" fmla="*/ 30 w 31"/>
                    <a:gd name="T49" fmla="*/ 14 h 30"/>
                    <a:gd name="T50" fmla="*/ 26 w 31"/>
                    <a:gd name="T51" fmla="*/ 14 h 30"/>
                    <a:gd name="T52" fmla="*/ 28 w 31"/>
                    <a:gd name="T53" fmla="*/ 12 h 30"/>
                    <a:gd name="T54" fmla="*/ 24 w 31"/>
                    <a:gd name="T55" fmla="*/ 5 h 30"/>
                    <a:gd name="T56" fmla="*/ 24 w 31"/>
                    <a:gd name="T57" fmla="*/ 2 h 30"/>
                    <a:gd name="T58" fmla="*/ 22 w 31"/>
                    <a:gd name="T59" fmla="*/ 0 h 30"/>
                    <a:gd name="T60" fmla="*/ 17 w 31"/>
                    <a:gd name="T61" fmla="*/ 0 h 30"/>
                    <a:gd name="T62" fmla="*/ 15 w 31"/>
                    <a:gd name="T63" fmla="*/ 2 h 30"/>
                    <a:gd name="T64" fmla="*/ 13 w 31"/>
                    <a:gd name="T65" fmla="*/ 3 h 30"/>
                    <a:gd name="T66" fmla="*/ 12 w 31"/>
                    <a:gd name="T67" fmla="*/ 3 h 30"/>
                    <a:gd name="T68" fmla="*/ 9 w 31"/>
                    <a:gd name="T69" fmla="*/ 4 h 30"/>
                    <a:gd name="T70" fmla="*/ 9 w 31"/>
                    <a:gd name="T71" fmla="*/ 6 h 30"/>
                    <a:gd name="T72" fmla="*/ 6 w 31"/>
                    <a:gd name="T7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0">
                      <a:moveTo>
                        <a:pt x="6" y="7"/>
                      </a:moveTo>
                      <a:lnTo>
                        <a:pt x="5" y="10"/>
                      </a:lnTo>
                      <a:lnTo>
                        <a:pt x="3" y="10"/>
                      </a:lnTo>
                      <a:lnTo>
                        <a:pt x="0" y="18"/>
                      </a:lnTo>
                      <a:lnTo>
                        <a:pt x="5" y="25"/>
                      </a:lnTo>
                      <a:lnTo>
                        <a:pt x="8" y="24"/>
                      </a:lnTo>
                      <a:lnTo>
                        <a:pt x="9" y="20"/>
                      </a:lnTo>
                      <a:lnTo>
                        <a:pt x="10" y="18"/>
                      </a:lnTo>
                      <a:lnTo>
                        <a:pt x="14" y="20"/>
                      </a:lnTo>
                      <a:lnTo>
                        <a:pt x="17" y="27"/>
                      </a:lnTo>
                      <a:lnTo>
                        <a:pt x="19" y="27"/>
                      </a:lnTo>
                      <a:lnTo>
                        <a:pt x="22" y="30"/>
                      </a:lnTo>
                      <a:lnTo>
                        <a:pt x="22" y="30"/>
                      </a:lnTo>
                      <a:lnTo>
                        <a:pt x="22" y="27"/>
                      </a:lnTo>
                      <a:lnTo>
                        <a:pt x="23" y="28"/>
                      </a:lnTo>
                      <a:lnTo>
                        <a:pt x="26" y="26"/>
                      </a:lnTo>
                      <a:lnTo>
                        <a:pt x="26" y="24"/>
                      </a:lnTo>
                      <a:lnTo>
                        <a:pt x="29" y="24"/>
                      </a:lnTo>
                      <a:lnTo>
                        <a:pt x="29" y="21"/>
                      </a:lnTo>
                      <a:lnTo>
                        <a:pt x="28" y="20"/>
                      </a:lnTo>
                      <a:lnTo>
                        <a:pt x="29" y="18"/>
                      </a:lnTo>
                      <a:lnTo>
                        <a:pt x="28" y="16"/>
                      </a:lnTo>
                      <a:lnTo>
                        <a:pt x="29" y="16"/>
                      </a:lnTo>
                      <a:lnTo>
                        <a:pt x="31" y="22"/>
                      </a:lnTo>
                      <a:lnTo>
                        <a:pt x="30" y="14"/>
                      </a:lnTo>
                      <a:lnTo>
                        <a:pt x="26" y="14"/>
                      </a:lnTo>
                      <a:lnTo>
                        <a:pt x="28" y="12"/>
                      </a:lnTo>
                      <a:lnTo>
                        <a:pt x="24" y="5"/>
                      </a:lnTo>
                      <a:lnTo>
                        <a:pt x="24" y="2"/>
                      </a:lnTo>
                      <a:lnTo>
                        <a:pt x="22" y="0"/>
                      </a:lnTo>
                      <a:lnTo>
                        <a:pt x="17" y="0"/>
                      </a:lnTo>
                      <a:lnTo>
                        <a:pt x="15" y="2"/>
                      </a:lnTo>
                      <a:lnTo>
                        <a:pt x="13" y="3"/>
                      </a:lnTo>
                      <a:lnTo>
                        <a:pt x="12" y="3"/>
                      </a:lnTo>
                      <a:lnTo>
                        <a:pt x="9" y="4"/>
                      </a:lnTo>
                      <a:lnTo>
                        <a:pt x="9" y="6"/>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4" name="Freeform 711">
                  <a:extLst>
                    <a:ext uri="{FF2B5EF4-FFF2-40B4-BE49-F238E27FC236}">
                      <a16:creationId xmlns:a16="http://schemas.microsoft.com/office/drawing/2014/main" id="{F1E0F7CC-375A-1646-B71D-1434E50BD090}"/>
                    </a:ext>
                  </a:extLst>
                </p:cNvPr>
                <p:cNvSpPr>
                  <a:spLocks/>
                </p:cNvSpPr>
                <p:nvPr/>
              </p:nvSpPr>
              <p:spPr bwMode="auto">
                <a:xfrm>
                  <a:off x="3544" y="1772"/>
                  <a:ext cx="6" cy="9"/>
                </a:xfrm>
                <a:custGeom>
                  <a:avLst/>
                  <a:gdLst>
                    <a:gd name="T0" fmla="*/ 2 w 6"/>
                    <a:gd name="T1" fmla="*/ 4 h 9"/>
                    <a:gd name="T2" fmla="*/ 0 w 6"/>
                    <a:gd name="T3" fmla="*/ 9 h 9"/>
                    <a:gd name="T4" fmla="*/ 2 w 6"/>
                    <a:gd name="T5" fmla="*/ 8 h 9"/>
                    <a:gd name="T6" fmla="*/ 6 w 6"/>
                    <a:gd name="T7" fmla="*/ 4 h 9"/>
                    <a:gd name="T8" fmla="*/ 5 w 6"/>
                    <a:gd name="T9" fmla="*/ 3 h 9"/>
                    <a:gd name="T10" fmla="*/ 6 w 6"/>
                    <a:gd name="T11" fmla="*/ 0 h 9"/>
                    <a:gd name="T12" fmla="*/ 2 w 6"/>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2" y="4"/>
                      </a:moveTo>
                      <a:lnTo>
                        <a:pt x="0" y="9"/>
                      </a:lnTo>
                      <a:lnTo>
                        <a:pt x="2" y="8"/>
                      </a:lnTo>
                      <a:lnTo>
                        <a:pt x="6" y="4"/>
                      </a:lnTo>
                      <a:lnTo>
                        <a:pt x="5" y="3"/>
                      </a:lnTo>
                      <a:lnTo>
                        <a:pt x="6" y="0"/>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5" name="Freeform 712">
                  <a:extLst>
                    <a:ext uri="{FF2B5EF4-FFF2-40B4-BE49-F238E27FC236}">
                      <a16:creationId xmlns:a16="http://schemas.microsoft.com/office/drawing/2014/main" id="{8C8E68DF-0901-1E47-ABEF-8E1DC4344641}"/>
                    </a:ext>
                  </a:extLst>
                </p:cNvPr>
                <p:cNvSpPr>
                  <a:spLocks/>
                </p:cNvSpPr>
                <p:nvPr/>
              </p:nvSpPr>
              <p:spPr bwMode="auto">
                <a:xfrm>
                  <a:off x="3525" y="1736"/>
                  <a:ext cx="5" cy="8"/>
                </a:xfrm>
                <a:custGeom>
                  <a:avLst/>
                  <a:gdLst>
                    <a:gd name="T0" fmla="*/ 5 w 5"/>
                    <a:gd name="T1" fmla="*/ 5 h 8"/>
                    <a:gd name="T2" fmla="*/ 4 w 5"/>
                    <a:gd name="T3" fmla="*/ 0 h 8"/>
                    <a:gd name="T4" fmla="*/ 0 w 5"/>
                    <a:gd name="T5" fmla="*/ 2 h 8"/>
                    <a:gd name="T6" fmla="*/ 0 w 5"/>
                    <a:gd name="T7" fmla="*/ 6 h 8"/>
                    <a:gd name="T8" fmla="*/ 3 w 5"/>
                    <a:gd name="T9" fmla="*/ 5 h 8"/>
                    <a:gd name="T10" fmla="*/ 2 w 5"/>
                    <a:gd name="T11" fmla="*/ 8 h 8"/>
                    <a:gd name="T12" fmla="*/ 5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5" y="5"/>
                      </a:moveTo>
                      <a:lnTo>
                        <a:pt x="4" y="0"/>
                      </a:lnTo>
                      <a:lnTo>
                        <a:pt x="0" y="2"/>
                      </a:lnTo>
                      <a:lnTo>
                        <a:pt x="0" y="6"/>
                      </a:lnTo>
                      <a:lnTo>
                        <a:pt x="3" y="5"/>
                      </a:lnTo>
                      <a:lnTo>
                        <a:pt x="2" y="8"/>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6" name="Freeform 713">
                  <a:extLst>
                    <a:ext uri="{FF2B5EF4-FFF2-40B4-BE49-F238E27FC236}">
                      <a16:creationId xmlns:a16="http://schemas.microsoft.com/office/drawing/2014/main" id="{40EBF58B-B5BC-FC48-A68D-B65422EC2733}"/>
                    </a:ext>
                  </a:extLst>
                </p:cNvPr>
                <p:cNvSpPr>
                  <a:spLocks/>
                </p:cNvSpPr>
                <p:nvPr/>
              </p:nvSpPr>
              <p:spPr bwMode="auto">
                <a:xfrm>
                  <a:off x="3523" y="1717"/>
                  <a:ext cx="3" cy="3"/>
                </a:xfrm>
                <a:custGeom>
                  <a:avLst/>
                  <a:gdLst>
                    <a:gd name="T0" fmla="*/ 0 w 3"/>
                    <a:gd name="T1" fmla="*/ 3 h 3"/>
                    <a:gd name="T2" fmla="*/ 2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2"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7" name="Freeform 714">
                  <a:extLst>
                    <a:ext uri="{FF2B5EF4-FFF2-40B4-BE49-F238E27FC236}">
                      <a16:creationId xmlns:a16="http://schemas.microsoft.com/office/drawing/2014/main" id="{978EEF3A-0E0D-C74E-B02C-466349AB068F}"/>
                    </a:ext>
                  </a:extLst>
                </p:cNvPr>
                <p:cNvSpPr>
                  <a:spLocks/>
                </p:cNvSpPr>
                <p:nvPr/>
              </p:nvSpPr>
              <p:spPr bwMode="auto">
                <a:xfrm>
                  <a:off x="3547" y="1796"/>
                  <a:ext cx="7" cy="5"/>
                </a:xfrm>
                <a:custGeom>
                  <a:avLst/>
                  <a:gdLst>
                    <a:gd name="T0" fmla="*/ 0 w 9"/>
                    <a:gd name="T1" fmla="*/ 4 h 7"/>
                    <a:gd name="T2" fmla="*/ 5 w 9"/>
                    <a:gd name="T3" fmla="*/ 7 h 7"/>
                    <a:gd name="T4" fmla="*/ 9 w 9"/>
                    <a:gd name="T5" fmla="*/ 3 h 7"/>
                    <a:gd name="T6" fmla="*/ 6 w 9"/>
                    <a:gd name="T7" fmla="*/ 3 h 7"/>
                    <a:gd name="T8" fmla="*/ 5 w 9"/>
                    <a:gd name="T9" fmla="*/ 0 h 7"/>
                    <a:gd name="T10" fmla="*/ 1 w 9"/>
                    <a:gd name="T11" fmla="*/ 0 h 7"/>
                    <a:gd name="T12" fmla="*/ 0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0" y="4"/>
                      </a:moveTo>
                      <a:cubicBezTo>
                        <a:pt x="5" y="7"/>
                        <a:pt x="5" y="7"/>
                        <a:pt x="5" y="7"/>
                      </a:cubicBezTo>
                      <a:cubicBezTo>
                        <a:pt x="9" y="3"/>
                        <a:pt x="9" y="3"/>
                        <a:pt x="9" y="3"/>
                      </a:cubicBezTo>
                      <a:cubicBezTo>
                        <a:pt x="6" y="3"/>
                        <a:pt x="6" y="3"/>
                        <a:pt x="6" y="3"/>
                      </a:cubicBezTo>
                      <a:cubicBezTo>
                        <a:pt x="5" y="0"/>
                        <a:pt x="5" y="0"/>
                        <a:pt x="5" y="0"/>
                      </a:cubicBezTo>
                      <a:cubicBezTo>
                        <a:pt x="1" y="0"/>
                        <a:pt x="1" y="0"/>
                        <a:pt x="1" y="0"/>
                      </a:cubicBezTo>
                      <a:cubicBezTo>
                        <a:pt x="1" y="0"/>
                        <a:pt x="0" y="4"/>
                        <a:pt x="0"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8" name="Freeform 715">
                  <a:extLst>
                    <a:ext uri="{FF2B5EF4-FFF2-40B4-BE49-F238E27FC236}">
                      <a16:creationId xmlns:a16="http://schemas.microsoft.com/office/drawing/2014/main" id="{E1C142B3-3563-854C-8504-12A510937E00}"/>
                    </a:ext>
                  </a:extLst>
                </p:cNvPr>
                <p:cNvSpPr>
                  <a:spLocks/>
                </p:cNvSpPr>
                <p:nvPr/>
              </p:nvSpPr>
              <p:spPr bwMode="auto">
                <a:xfrm>
                  <a:off x="3587" y="1858"/>
                  <a:ext cx="6" cy="4"/>
                </a:xfrm>
                <a:custGeom>
                  <a:avLst/>
                  <a:gdLst>
                    <a:gd name="T0" fmla="*/ 4 w 6"/>
                    <a:gd name="T1" fmla="*/ 0 h 4"/>
                    <a:gd name="T2" fmla="*/ 0 w 6"/>
                    <a:gd name="T3" fmla="*/ 3 h 4"/>
                    <a:gd name="T4" fmla="*/ 1 w 6"/>
                    <a:gd name="T5" fmla="*/ 3 h 4"/>
                    <a:gd name="T6" fmla="*/ 4 w 6"/>
                    <a:gd name="T7" fmla="*/ 4 h 4"/>
                    <a:gd name="T8" fmla="*/ 5 w 6"/>
                    <a:gd name="T9" fmla="*/ 4 h 4"/>
                    <a:gd name="T10" fmla="*/ 5 w 6"/>
                    <a:gd name="T11" fmla="*/ 3 h 4"/>
                    <a:gd name="T12" fmla="*/ 6 w 6"/>
                    <a:gd name="T13" fmla="*/ 1 h 4"/>
                    <a:gd name="T14" fmla="*/ 5 w 6"/>
                    <a:gd name="T15" fmla="*/ 1 h 4"/>
                    <a:gd name="T16" fmla="*/ 4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0"/>
                      </a:moveTo>
                      <a:lnTo>
                        <a:pt x="0" y="3"/>
                      </a:lnTo>
                      <a:lnTo>
                        <a:pt x="1" y="3"/>
                      </a:lnTo>
                      <a:lnTo>
                        <a:pt x="4" y="4"/>
                      </a:lnTo>
                      <a:lnTo>
                        <a:pt x="5" y="4"/>
                      </a:lnTo>
                      <a:lnTo>
                        <a:pt x="5" y="3"/>
                      </a:lnTo>
                      <a:lnTo>
                        <a:pt x="6" y="1"/>
                      </a:lnTo>
                      <a:lnTo>
                        <a:pt x="5"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9" name="Freeform 716">
                  <a:extLst>
                    <a:ext uri="{FF2B5EF4-FFF2-40B4-BE49-F238E27FC236}">
                      <a16:creationId xmlns:a16="http://schemas.microsoft.com/office/drawing/2014/main" id="{40CB163B-66E7-874A-B3BA-B221971AABDF}"/>
                    </a:ext>
                  </a:extLst>
                </p:cNvPr>
                <p:cNvSpPr>
                  <a:spLocks/>
                </p:cNvSpPr>
                <p:nvPr/>
              </p:nvSpPr>
              <p:spPr bwMode="auto">
                <a:xfrm>
                  <a:off x="3538" y="1741"/>
                  <a:ext cx="4" cy="8"/>
                </a:xfrm>
                <a:custGeom>
                  <a:avLst/>
                  <a:gdLst>
                    <a:gd name="T0" fmla="*/ 0 w 4"/>
                    <a:gd name="T1" fmla="*/ 2 h 8"/>
                    <a:gd name="T2" fmla="*/ 1 w 4"/>
                    <a:gd name="T3" fmla="*/ 7 h 8"/>
                    <a:gd name="T4" fmla="*/ 3 w 4"/>
                    <a:gd name="T5" fmla="*/ 8 h 8"/>
                    <a:gd name="T6" fmla="*/ 4 w 4"/>
                    <a:gd name="T7" fmla="*/ 5 h 8"/>
                    <a:gd name="T8" fmla="*/ 2 w 4"/>
                    <a:gd name="T9" fmla="*/ 0 h 8"/>
                    <a:gd name="T10" fmla="*/ 0 w 4"/>
                    <a:gd name="T11" fmla="*/ 2 h 8"/>
                  </a:gdLst>
                  <a:ahLst/>
                  <a:cxnLst>
                    <a:cxn ang="0">
                      <a:pos x="T0" y="T1"/>
                    </a:cxn>
                    <a:cxn ang="0">
                      <a:pos x="T2" y="T3"/>
                    </a:cxn>
                    <a:cxn ang="0">
                      <a:pos x="T4" y="T5"/>
                    </a:cxn>
                    <a:cxn ang="0">
                      <a:pos x="T6" y="T7"/>
                    </a:cxn>
                    <a:cxn ang="0">
                      <a:pos x="T8" y="T9"/>
                    </a:cxn>
                    <a:cxn ang="0">
                      <a:pos x="T10" y="T11"/>
                    </a:cxn>
                  </a:cxnLst>
                  <a:rect l="0" t="0" r="r" b="b"/>
                  <a:pathLst>
                    <a:path w="4" h="8">
                      <a:moveTo>
                        <a:pt x="0" y="2"/>
                      </a:moveTo>
                      <a:lnTo>
                        <a:pt x="1" y="7"/>
                      </a:lnTo>
                      <a:lnTo>
                        <a:pt x="3" y="8"/>
                      </a:lnTo>
                      <a:lnTo>
                        <a:pt x="4" y="5"/>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0" name="Freeform 717">
                  <a:extLst>
                    <a:ext uri="{FF2B5EF4-FFF2-40B4-BE49-F238E27FC236}">
                      <a16:creationId xmlns:a16="http://schemas.microsoft.com/office/drawing/2014/main" id="{28E2F5F5-C160-F144-BED7-A0BCAFB170A3}"/>
                    </a:ext>
                  </a:extLst>
                </p:cNvPr>
                <p:cNvSpPr>
                  <a:spLocks/>
                </p:cNvSpPr>
                <p:nvPr/>
              </p:nvSpPr>
              <p:spPr bwMode="auto">
                <a:xfrm>
                  <a:off x="3527" y="1719"/>
                  <a:ext cx="8" cy="8"/>
                </a:xfrm>
                <a:custGeom>
                  <a:avLst/>
                  <a:gdLst>
                    <a:gd name="T0" fmla="*/ 5 w 8"/>
                    <a:gd name="T1" fmla="*/ 8 h 8"/>
                    <a:gd name="T2" fmla="*/ 8 w 8"/>
                    <a:gd name="T3" fmla="*/ 6 h 8"/>
                    <a:gd name="T4" fmla="*/ 7 w 8"/>
                    <a:gd name="T5" fmla="*/ 3 h 8"/>
                    <a:gd name="T6" fmla="*/ 5 w 8"/>
                    <a:gd name="T7" fmla="*/ 3 h 8"/>
                    <a:gd name="T8" fmla="*/ 3 w 8"/>
                    <a:gd name="T9" fmla="*/ 0 h 8"/>
                    <a:gd name="T10" fmla="*/ 0 w 8"/>
                    <a:gd name="T11" fmla="*/ 2 h 8"/>
                    <a:gd name="T12" fmla="*/ 4 w 8"/>
                    <a:gd name="T13" fmla="*/ 5 h 8"/>
                    <a:gd name="T14" fmla="*/ 1 w 8"/>
                    <a:gd name="T15" fmla="*/ 5 h 8"/>
                    <a:gd name="T16" fmla="*/ 2 w 8"/>
                    <a:gd name="T17" fmla="*/ 7 h 8"/>
                    <a:gd name="T18" fmla="*/ 0 w 8"/>
                    <a:gd name="T19" fmla="*/ 8 h 8"/>
                    <a:gd name="T20" fmla="*/ 5 w 8"/>
                    <a:gd name="T21" fmla="*/ 7 h 8"/>
                    <a:gd name="T22" fmla="*/ 5 w 8"/>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5" y="8"/>
                      </a:moveTo>
                      <a:lnTo>
                        <a:pt x="8" y="6"/>
                      </a:lnTo>
                      <a:lnTo>
                        <a:pt x="7" y="3"/>
                      </a:lnTo>
                      <a:lnTo>
                        <a:pt x="5" y="3"/>
                      </a:lnTo>
                      <a:lnTo>
                        <a:pt x="3" y="0"/>
                      </a:lnTo>
                      <a:lnTo>
                        <a:pt x="0" y="2"/>
                      </a:lnTo>
                      <a:lnTo>
                        <a:pt x="4" y="5"/>
                      </a:lnTo>
                      <a:lnTo>
                        <a:pt x="1" y="5"/>
                      </a:lnTo>
                      <a:lnTo>
                        <a:pt x="2" y="7"/>
                      </a:lnTo>
                      <a:lnTo>
                        <a:pt x="0" y="8"/>
                      </a:lnTo>
                      <a:lnTo>
                        <a:pt x="5" y="7"/>
                      </a:lnTo>
                      <a:lnTo>
                        <a:pt x="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1" name="Freeform 718">
                  <a:extLst>
                    <a:ext uri="{FF2B5EF4-FFF2-40B4-BE49-F238E27FC236}">
                      <a16:creationId xmlns:a16="http://schemas.microsoft.com/office/drawing/2014/main" id="{FE48ED33-4ADB-2C40-8346-927A4A841A77}"/>
                    </a:ext>
                  </a:extLst>
                </p:cNvPr>
                <p:cNvSpPr>
                  <a:spLocks/>
                </p:cNvSpPr>
                <p:nvPr/>
              </p:nvSpPr>
              <p:spPr bwMode="auto">
                <a:xfrm>
                  <a:off x="3560" y="1665"/>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2" name="Freeform 719">
                  <a:extLst>
                    <a:ext uri="{FF2B5EF4-FFF2-40B4-BE49-F238E27FC236}">
                      <a16:creationId xmlns:a16="http://schemas.microsoft.com/office/drawing/2014/main" id="{E677D0B2-37EB-0644-BEBC-B6453C893BC6}"/>
                    </a:ext>
                  </a:extLst>
                </p:cNvPr>
                <p:cNvSpPr>
                  <a:spLocks/>
                </p:cNvSpPr>
                <p:nvPr/>
              </p:nvSpPr>
              <p:spPr bwMode="auto">
                <a:xfrm>
                  <a:off x="3514" y="1709"/>
                  <a:ext cx="1" cy="3"/>
                </a:xfrm>
                <a:custGeom>
                  <a:avLst/>
                  <a:gdLst>
                    <a:gd name="T0" fmla="*/ 1 w 1"/>
                    <a:gd name="T1" fmla="*/ 0 h 3"/>
                    <a:gd name="T2" fmla="*/ 0 w 1"/>
                    <a:gd name="T3" fmla="*/ 1 h 3"/>
                    <a:gd name="T4" fmla="*/ 0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3" name="Freeform 720">
                  <a:extLst>
                    <a:ext uri="{FF2B5EF4-FFF2-40B4-BE49-F238E27FC236}">
                      <a16:creationId xmlns:a16="http://schemas.microsoft.com/office/drawing/2014/main" id="{A03E7738-308D-1349-AB3F-B1999E87E043}"/>
                    </a:ext>
                  </a:extLst>
                </p:cNvPr>
                <p:cNvSpPr>
                  <a:spLocks/>
                </p:cNvSpPr>
                <p:nvPr/>
              </p:nvSpPr>
              <p:spPr bwMode="auto">
                <a:xfrm>
                  <a:off x="3515" y="1700"/>
                  <a:ext cx="3" cy="7"/>
                </a:xfrm>
                <a:custGeom>
                  <a:avLst/>
                  <a:gdLst>
                    <a:gd name="T0" fmla="*/ 3 w 3"/>
                    <a:gd name="T1" fmla="*/ 1 h 7"/>
                    <a:gd name="T2" fmla="*/ 1 w 3"/>
                    <a:gd name="T3" fmla="*/ 0 h 7"/>
                    <a:gd name="T4" fmla="*/ 1 w 3"/>
                    <a:gd name="T5" fmla="*/ 3 h 7"/>
                    <a:gd name="T6" fmla="*/ 0 w 3"/>
                    <a:gd name="T7" fmla="*/ 5 h 7"/>
                    <a:gd name="T8" fmla="*/ 1 w 3"/>
                    <a:gd name="T9" fmla="*/ 7 h 7"/>
                    <a:gd name="T10" fmla="*/ 3 w 3"/>
                    <a:gd name="T11" fmla="*/ 7 h 7"/>
                    <a:gd name="T12" fmla="*/ 2 w 3"/>
                    <a:gd name="T13" fmla="*/ 5 h 7"/>
                    <a:gd name="T14" fmla="*/ 3 w 3"/>
                    <a:gd name="T15" fmla="*/ 3 h 7"/>
                    <a:gd name="T16" fmla="*/ 3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1"/>
                      </a:moveTo>
                      <a:lnTo>
                        <a:pt x="1" y="0"/>
                      </a:lnTo>
                      <a:lnTo>
                        <a:pt x="1" y="3"/>
                      </a:lnTo>
                      <a:lnTo>
                        <a:pt x="0" y="5"/>
                      </a:lnTo>
                      <a:lnTo>
                        <a:pt x="1" y="7"/>
                      </a:lnTo>
                      <a:lnTo>
                        <a:pt x="3" y="7"/>
                      </a:lnTo>
                      <a:lnTo>
                        <a:pt x="2" y="5"/>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4" name="Freeform 721">
                  <a:extLst>
                    <a:ext uri="{FF2B5EF4-FFF2-40B4-BE49-F238E27FC236}">
                      <a16:creationId xmlns:a16="http://schemas.microsoft.com/office/drawing/2014/main" id="{1C4CDC3E-45EA-AE45-9739-559A640963C3}"/>
                    </a:ext>
                  </a:extLst>
                </p:cNvPr>
                <p:cNvSpPr>
                  <a:spLocks/>
                </p:cNvSpPr>
                <p:nvPr/>
              </p:nvSpPr>
              <p:spPr bwMode="auto">
                <a:xfrm>
                  <a:off x="3546" y="1850"/>
                  <a:ext cx="161" cy="184"/>
                </a:xfrm>
                <a:custGeom>
                  <a:avLst/>
                  <a:gdLst>
                    <a:gd name="T0" fmla="*/ 147 w 161"/>
                    <a:gd name="T1" fmla="*/ 134 h 184"/>
                    <a:gd name="T2" fmla="*/ 150 w 161"/>
                    <a:gd name="T3" fmla="*/ 120 h 184"/>
                    <a:gd name="T4" fmla="*/ 148 w 161"/>
                    <a:gd name="T5" fmla="*/ 112 h 184"/>
                    <a:gd name="T6" fmla="*/ 144 w 161"/>
                    <a:gd name="T7" fmla="*/ 100 h 184"/>
                    <a:gd name="T8" fmla="*/ 135 w 161"/>
                    <a:gd name="T9" fmla="*/ 108 h 184"/>
                    <a:gd name="T10" fmla="*/ 135 w 161"/>
                    <a:gd name="T11" fmla="*/ 104 h 184"/>
                    <a:gd name="T12" fmla="*/ 142 w 161"/>
                    <a:gd name="T13" fmla="*/ 88 h 184"/>
                    <a:gd name="T14" fmla="*/ 143 w 161"/>
                    <a:gd name="T15" fmla="*/ 77 h 184"/>
                    <a:gd name="T16" fmla="*/ 152 w 161"/>
                    <a:gd name="T17" fmla="*/ 77 h 184"/>
                    <a:gd name="T18" fmla="*/ 152 w 161"/>
                    <a:gd name="T19" fmla="*/ 64 h 184"/>
                    <a:gd name="T20" fmla="*/ 157 w 161"/>
                    <a:gd name="T21" fmla="*/ 49 h 184"/>
                    <a:gd name="T22" fmla="*/ 152 w 161"/>
                    <a:gd name="T23" fmla="*/ 41 h 184"/>
                    <a:gd name="T24" fmla="*/ 142 w 161"/>
                    <a:gd name="T25" fmla="*/ 42 h 184"/>
                    <a:gd name="T26" fmla="*/ 135 w 161"/>
                    <a:gd name="T27" fmla="*/ 36 h 184"/>
                    <a:gd name="T28" fmla="*/ 128 w 161"/>
                    <a:gd name="T29" fmla="*/ 32 h 184"/>
                    <a:gd name="T30" fmla="*/ 118 w 161"/>
                    <a:gd name="T31" fmla="*/ 26 h 184"/>
                    <a:gd name="T32" fmla="*/ 112 w 161"/>
                    <a:gd name="T33" fmla="*/ 24 h 184"/>
                    <a:gd name="T34" fmla="*/ 105 w 161"/>
                    <a:gd name="T35" fmla="*/ 15 h 184"/>
                    <a:gd name="T36" fmla="*/ 96 w 161"/>
                    <a:gd name="T37" fmla="*/ 7 h 184"/>
                    <a:gd name="T38" fmla="*/ 88 w 161"/>
                    <a:gd name="T39" fmla="*/ 2 h 184"/>
                    <a:gd name="T40" fmla="*/ 83 w 161"/>
                    <a:gd name="T41" fmla="*/ 12 h 184"/>
                    <a:gd name="T42" fmla="*/ 73 w 161"/>
                    <a:gd name="T43" fmla="*/ 26 h 184"/>
                    <a:gd name="T44" fmla="*/ 62 w 161"/>
                    <a:gd name="T45" fmla="*/ 32 h 184"/>
                    <a:gd name="T46" fmla="*/ 58 w 161"/>
                    <a:gd name="T47" fmla="*/ 39 h 184"/>
                    <a:gd name="T48" fmla="*/ 47 w 161"/>
                    <a:gd name="T49" fmla="*/ 36 h 184"/>
                    <a:gd name="T50" fmla="*/ 41 w 161"/>
                    <a:gd name="T51" fmla="*/ 31 h 184"/>
                    <a:gd name="T52" fmla="*/ 37 w 161"/>
                    <a:gd name="T53" fmla="*/ 36 h 184"/>
                    <a:gd name="T54" fmla="*/ 41 w 161"/>
                    <a:gd name="T55" fmla="*/ 47 h 184"/>
                    <a:gd name="T56" fmla="*/ 35 w 161"/>
                    <a:gd name="T57" fmla="*/ 53 h 184"/>
                    <a:gd name="T58" fmla="*/ 27 w 161"/>
                    <a:gd name="T59" fmla="*/ 55 h 184"/>
                    <a:gd name="T60" fmla="*/ 14 w 161"/>
                    <a:gd name="T61" fmla="*/ 51 h 184"/>
                    <a:gd name="T62" fmla="*/ 7 w 161"/>
                    <a:gd name="T63" fmla="*/ 52 h 184"/>
                    <a:gd name="T64" fmla="*/ 0 w 161"/>
                    <a:gd name="T65" fmla="*/ 59 h 184"/>
                    <a:gd name="T66" fmla="*/ 3 w 161"/>
                    <a:gd name="T67" fmla="*/ 60 h 184"/>
                    <a:gd name="T68" fmla="*/ 5 w 161"/>
                    <a:gd name="T69" fmla="*/ 61 h 184"/>
                    <a:gd name="T70" fmla="*/ 2 w 161"/>
                    <a:gd name="T71" fmla="*/ 67 h 184"/>
                    <a:gd name="T72" fmla="*/ 7 w 161"/>
                    <a:gd name="T73" fmla="*/ 70 h 184"/>
                    <a:gd name="T74" fmla="*/ 17 w 161"/>
                    <a:gd name="T75" fmla="*/ 74 h 184"/>
                    <a:gd name="T76" fmla="*/ 25 w 161"/>
                    <a:gd name="T77" fmla="*/ 74 h 184"/>
                    <a:gd name="T78" fmla="*/ 29 w 161"/>
                    <a:gd name="T79" fmla="*/ 78 h 184"/>
                    <a:gd name="T80" fmla="*/ 34 w 161"/>
                    <a:gd name="T81" fmla="*/ 81 h 184"/>
                    <a:gd name="T82" fmla="*/ 34 w 161"/>
                    <a:gd name="T83" fmla="*/ 83 h 184"/>
                    <a:gd name="T84" fmla="*/ 33 w 161"/>
                    <a:gd name="T85" fmla="*/ 93 h 184"/>
                    <a:gd name="T86" fmla="*/ 43 w 161"/>
                    <a:gd name="T87" fmla="*/ 102 h 184"/>
                    <a:gd name="T88" fmla="*/ 46 w 161"/>
                    <a:gd name="T89" fmla="*/ 112 h 184"/>
                    <a:gd name="T90" fmla="*/ 52 w 161"/>
                    <a:gd name="T91" fmla="*/ 120 h 184"/>
                    <a:gd name="T92" fmla="*/ 48 w 161"/>
                    <a:gd name="T93" fmla="*/ 120 h 184"/>
                    <a:gd name="T94" fmla="*/ 47 w 161"/>
                    <a:gd name="T95" fmla="*/ 137 h 184"/>
                    <a:gd name="T96" fmla="*/ 38 w 161"/>
                    <a:gd name="T97" fmla="*/ 163 h 184"/>
                    <a:gd name="T98" fmla="*/ 44 w 161"/>
                    <a:gd name="T99" fmla="*/ 169 h 184"/>
                    <a:gd name="T100" fmla="*/ 55 w 161"/>
                    <a:gd name="T101" fmla="*/ 178 h 184"/>
                    <a:gd name="T102" fmla="*/ 67 w 161"/>
                    <a:gd name="T103" fmla="*/ 181 h 184"/>
                    <a:gd name="T104" fmla="*/ 83 w 161"/>
                    <a:gd name="T105" fmla="*/ 179 h 184"/>
                    <a:gd name="T106" fmla="*/ 100 w 161"/>
                    <a:gd name="T107" fmla="*/ 184 h 184"/>
                    <a:gd name="T108" fmla="*/ 100 w 161"/>
                    <a:gd name="T109" fmla="*/ 170 h 184"/>
                    <a:gd name="T110" fmla="*/ 111 w 161"/>
                    <a:gd name="T111" fmla="*/ 161 h 184"/>
                    <a:gd name="T112" fmla="*/ 122 w 161"/>
                    <a:gd name="T113" fmla="*/ 162 h 184"/>
                    <a:gd name="T114" fmla="*/ 142 w 161"/>
                    <a:gd name="T115" fmla="*/ 171 h 184"/>
                    <a:gd name="T116" fmla="*/ 155 w 161"/>
                    <a:gd name="T117" fmla="*/ 1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 h="184">
                      <a:moveTo>
                        <a:pt x="156" y="147"/>
                      </a:moveTo>
                      <a:lnTo>
                        <a:pt x="152" y="147"/>
                      </a:lnTo>
                      <a:lnTo>
                        <a:pt x="148" y="143"/>
                      </a:lnTo>
                      <a:lnTo>
                        <a:pt x="147" y="134"/>
                      </a:lnTo>
                      <a:lnTo>
                        <a:pt x="144" y="129"/>
                      </a:lnTo>
                      <a:lnTo>
                        <a:pt x="145" y="126"/>
                      </a:lnTo>
                      <a:lnTo>
                        <a:pt x="149" y="126"/>
                      </a:lnTo>
                      <a:lnTo>
                        <a:pt x="150" y="120"/>
                      </a:lnTo>
                      <a:lnTo>
                        <a:pt x="147" y="118"/>
                      </a:lnTo>
                      <a:lnTo>
                        <a:pt x="147" y="113"/>
                      </a:lnTo>
                      <a:lnTo>
                        <a:pt x="148" y="112"/>
                      </a:lnTo>
                      <a:lnTo>
                        <a:pt x="148" y="112"/>
                      </a:lnTo>
                      <a:lnTo>
                        <a:pt x="148" y="109"/>
                      </a:lnTo>
                      <a:lnTo>
                        <a:pt x="146" y="107"/>
                      </a:lnTo>
                      <a:lnTo>
                        <a:pt x="145" y="103"/>
                      </a:lnTo>
                      <a:lnTo>
                        <a:pt x="144" y="100"/>
                      </a:lnTo>
                      <a:lnTo>
                        <a:pt x="139" y="100"/>
                      </a:lnTo>
                      <a:lnTo>
                        <a:pt x="138" y="102"/>
                      </a:lnTo>
                      <a:lnTo>
                        <a:pt x="138" y="106"/>
                      </a:lnTo>
                      <a:lnTo>
                        <a:pt x="135" y="108"/>
                      </a:lnTo>
                      <a:lnTo>
                        <a:pt x="132" y="107"/>
                      </a:lnTo>
                      <a:lnTo>
                        <a:pt x="132" y="105"/>
                      </a:lnTo>
                      <a:lnTo>
                        <a:pt x="134" y="104"/>
                      </a:lnTo>
                      <a:lnTo>
                        <a:pt x="135" y="104"/>
                      </a:lnTo>
                      <a:lnTo>
                        <a:pt x="135" y="101"/>
                      </a:lnTo>
                      <a:lnTo>
                        <a:pt x="136" y="95"/>
                      </a:lnTo>
                      <a:lnTo>
                        <a:pt x="139" y="88"/>
                      </a:lnTo>
                      <a:lnTo>
                        <a:pt x="142" y="88"/>
                      </a:lnTo>
                      <a:lnTo>
                        <a:pt x="145" y="83"/>
                      </a:lnTo>
                      <a:lnTo>
                        <a:pt x="147" y="82"/>
                      </a:lnTo>
                      <a:lnTo>
                        <a:pt x="146" y="78"/>
                      </a:lnTo>
                      <a:lnTo>
                        <a:pt x="143" y="77"/>
                      </a:lnTo>
                      <a:lnTo>
                        <a:pt x="145" y="74"/>
                      </a:lnTo>
                      <a:lnTo>
                        <a:pt x="149" y="74"/>
                      </a:lnTo>
                      <a:lnTo>
                        <a:pt x="149" y="76"/>
                      </a:lnTo>
                      <a:lnTo>
                        <a:pt x="152" y="77"/>
                      </a:lnTo>
                      <a:lnTo>
                        <a:pt x="156" y="74"/>
                      </a:lnTo>
                      <a:lnTo>
                        <a:pt x="155" y="71"/>
                      </a:lnTo>
                      <a:lnTo>
                        <a:pt x="152" y="70"/>
                      </a:lnTo>
                      <a:lnTo>
                        <a:pt x="152" y="64"/>
                      </a:lnTo>
                      <a:lnTo>
                        <a:pt x="154" y="59"/>
                      </a:lnTo>
                      <a:lnTo>
                        <a:pt x="155" y="57"/>
                      </a:lnTo>
                      <a:lnTo>
                        <a:pt x="155" y="54"/>
                      </a:lnTo>
                      <a:lnTo>
                        <a:pt x="157" y="49"/>
                      </a:lnTo>
                      <a:lnTo>
                        <a:pt x="161" y="45"/>
                      </a:lnTo>
                      <a:lnTo>
                        <a:pt x="158" y="43"/>
                      </a:lnTo>
                      <a:lnTo>
                        <a:pt x="155" y="43"/>
                      </a:lnTo>
                      <a:lnTo>
                        <a:pt x="152" y="41"/>
                      </a:lnTo>
                      <a:lnTo>
                        <a:pt x="149" y="42"/>
                      </a:lnTo>
                      <a:lnTo>
                        <a:pt x="148" y="41"/>
                      </a:lnTo>
                      <a:lnTo>
                        <a:pt x="145" y="41"/>
                      </a:lnTo>
                      <a:lnTo>
                        <a:pt x="142" y="42"/>
                      </a:lnTo>
                      <a:lnTo>
                        <a:pt x="140" y="40"/>
                      </a:lnTo>
                      <a:lnTo>
                        <a:pt x="140" y="37"/>
                      </a:lnTo>
                      <a:lnTo>
                        <a:pt x="138" y="35"/>
                      </a:lnTo>
                      <a:lnTo>
                        <a:pt x="135" y="36"/>
                      </a:lnTo>
                      <a:lnTo>
                        <a:pt x="132" y="35"/>
                      </a:lnTo>
                      <a:lnTo>
                        <a:pt x="131" y="32"/>
                      </a:lnTo>
                      <a:lnTo>
                        <a:pt x="130" y="32"/>
                      </a:lnTo>
                      <a:lnTo>
                        <a:pt x="128" y="32"/>
                      </a:lnTo>
                      <a:lnTo>
                        <a:pt x="127" y="33"/>
                      </a:lnTo>
                      <a:lnTo>
                        <a:pt x="124" y="30"/>
                      </a:lnTo>
                      <a:lnTo>
                        <a:pt x="121" y="30"/>
                      </a:lnTo>
                      <a:lnTo>
                        <a:pt x="118" y="26"/>
                      </a:lnTo>
                      <a:lnTo>
                        <a:pt x="117" y="25"/>
                      </a:lnTo>
                      <a:lnTo>
                        <a:pt x="115" y="23"/>
                      </a:lnTo>
                      <a:lnTo>
                        <a:pt x="114" y="23"/>
                      </a:lnTo>
                      <a:lnTo>
                        <a:pt x="112" y="24"/>
                      </a:lnTo>
                      <a:lnTo>
                        <a:pt x="109" y="22"/>
                      </a:lnTo>
                      <a:lnTo>
                        <a:pt x="109" y="18"/>
                      </a:lnTo>
                      <a:lnTo>
                        <a:pt x="107" y="17"/>
                      </a:lnTo>
                      <a:lnTo>
                        <a:pt x="105" y="15"/>
                      </a:lnTo>
                      <a:lnTo>
                        <a:pt x="104" y="15"/>
                      </a:lnTo>
                      <a:lnTo>
                        <a:pt x="100" y="12"/>
                      </a:lnTo>
                      <a:lnTo>
                        <a:pt x="99" y="8"/>
                      </a:lnTo>
                      <a:lnTo>
                        <a:pt x="96" y="7"/>
                      </a:lnTo>
                      <a:lnTo>
                        <a:pt x="95" y="1"/>
                      </a:lnTo>
                      <a:lnTo>
                        <a:pt x="93" y="0"/>
                      </a:lnTo>
                      <a:lnTo>
                        <a:pt x="93" y="1"/>
                      </a:lnTo>
                      <a:lnTo>
                        <a:pt x="88" y="2"/>
                      </a:lnTo>
                      <a:lnTo>
                        <a:pt x="86" y="2"/>
                      </a:lnTo>
                      <a:lnTo>
                        <a:pt x="83" y="5"/>
                      </a:lnTo>
                      <a:lnTo>
                        <a:pt x="82" y="8"/>
                      </a:lnTo>
                      <a:lnTo>
                        <a:pt x="83" y="12"/>
                      </a:lnTo>
                      <a:lnTo>
                        <a:pt x="82" y="18"/>
                      </a:lnTo>
                      <a:lnTo>
                        <a:pt x="77" y="22"/>
                      </a:lnTo>
                      <a:lnTo>
                        <a:pt x="77" y="25"/>
                      </a:lnTo>
                      <a:lnTo>
                        <a:pt x="73" y="26"/>
                      </a:lnTo>
                      <a:lnTo>
                        <a:pt x="71" y="26"/>
                      </a:lnTo>
                      <a:lnTo>
                        <a:pt x="68" y="26"/>
                      </a:lnTo>
                      <a:lnTo>
                        <a:pt x="62" y="29"/>
                      </a:lnTo>
                      <a:lnTo>
                        <a:pt x="62" y="32"/>
                      </a:lnTo>
                      <a:lnTo>
                        <a:pt x="62" y="34"/>
                      </a:lnTo>
                      <a:lnTo>
                        <a:pt x="65" y="35"/>
                      </a:lnTo>
                      <a:lnTo>
                        <a:pt x="62" y="38"/>
                      </a:lnTo>
                      <a:lnTo>
                        <a:pt x="58" y="39"/>
                      </a:lnTo>
                      <a:lnTo>
                        <a:pt x="52" y="38"/>
                      </a:lnTo>
                      <a:lnTo>
                        <a:pt x="49" y="36"/>
                      </a:lnTo>
                      <a:lnTo>
                        <a:pt x="48" y="38"/>
                      </a:lnTo>
                      <a:lnTo>
                        <a:pt x="47" y="36"/>
                      </a:lnTo>
                      <a:lnTo>
                        <a:pt x="45" y="33"/>
                      </a:lnTo>
                      <a:lnTo>
                        <a:pt x="45" y="31"/>
                      </a:lnTo>
                      <a:lnTo>
                        <a:pt x="43" y="29"/>
                      </a:lnTo>
                      <a:lnTo>
                        <a:pt x="41" y="31"/>
                      </a:lnTo>
                      <a:lnTo>
                        <a:pt x="38" y="31"/>
                      </a:lnTo>
                      <a:lnTo>
                        <a:pt x="36" y="30"/>
                      </a:lnTo>
                      <a:lnTo>
                        <a:pt x="37" y="33"/>
                      </a:lnTo>
                      <a:lnTo>
                        <a:pt x="37" y="36"/>
                      </a:lnTo>
                      <a:lnTo>
                        <a:pt x="41" y="40"/>
                      </a:lnTo>
                      <a:lnTo>
                        <a:pt x="41" y="43"/>
                      </a:lnTo>
                      <a:lnTo>
                        <a:pt x="41" y="45"/>
                      </a:lnTo>
                      <a:lnTo>
                        <a:pt x="41" y="47"/>
                      </a:lnTo>
                      <a:lnTo>
                        <a:pt x="42" y="50"/>
                      </a:lnTo>
                      <a:lnTo>
                        <a:pt x="42" y="53"/>
                      </a:lnTo>
                      <a:lnTo>
                        <a:pt x="38" y="52"/>
                      </a:lnTo>
                      <a:lnTo>
                        <a:pt x="35" y="53"/>
                      </a:lnTo>
                      <a:lnTo>
                        <a:pt x="34" y="52"/>
                      </a:lnTo>
                      <a:lnTo>
                        <a:pt x="31" y="53"/>
                      </a:lnTo>
                      <a:lnTo>
                        <a:pt x="30" y="52"/>
                      </a:lnTo>
                      <a:lnTo>
                        <a:pt x="27" y="55"/>
                      </a:lnTo>
                      <a:lnTo>
                        <a:pt x="23" y="49"/>
                      </a:lnTo>
                      <a:lnTo>
                        <a:pt x="20" y="48"/>
                      </a:lnTo>
                      <a:lnTo>
                        <a:pt x="17" y="49"/>
                      </a:lnTo>
                      <a:lnTo>
                        <a:pt x="14" y="51"/>
                      </a:lnTo>
                      <a:lnTo>
                        <a:pt x="14" y="50"/>
                      </a:lnTo>
                      <a:lnTo>
                        <a:pt x="12" y="53"/>
                      </a:lnTo>
                      <a:lnTo>
                        <a:pt x="10" y="51"/>
                      </a:lnTo>
                      <a:lnTo>
                        <a:pt x="7" y="52"/>
                      </a:lnTo>
                      <a:lnTo>
                        <a:pt x="6" y="53"/>
                      </a:lnTo>
                      <a:lnTo>
                        <a:pt x="1" y="54"/>
                      </a:lnTo>
                      <a:lnTo>
                        <a:pt x="0" y="57"/>
                      </a:lnTo>
                      <a:lnTo>
                        <a:pt x="0" y="59"/>
                      </a:lnTo>
                      <a:lnTo>
                        <a:pt x="3" y="58"/>
                      </a:lnTo>
                      <a:lnTo>
                        <a:pt x="5" y="59"/>
                      </a:lnTo>
                      <a:lnTo>
                        <a:pt x="6" y="60"/>
                      </a:lnTo>
                      <a:lnTo>
                        <a:pt x="3" y="60"/>
                      </a:lnTo>
                      <a:lnTo>
                        <a:pt x="2" y="60"/>
                      </a:lnTo>
                      <a:lnTo>
                        <a:pt x="3" y="63"/>
                      </a:lnTo>
                      <a:lnTo>
                        <a:pt x="3" y="60"/>
                      </a:lnTo>
                      <a:lnTo>
                        <a:pt x="5" y="61"/>
                      </a:lnTo>
                      <a:lnTo>
                        <a:pt x="6" y="64"/>
                      </a:lnTo>
                      <a:lnTo>
                        <a:pt x="4" y="64"/>
                      </a:lnTo>
                      <a:lnTo>
                        <a:pt x="1" y="65"/>
                      </a:lnTo>
                      <a:lnTo>
                        <a:pt x="2" y="67"/>
                      </a:lnTo>
                      <a:lnTo>
                        <a:pt x="4" y="67"/>
                      </a:lnTo>
                      <a:lnTo>
                        <a:pt x="5" y="70"/>
                      </a:lnTo>
                      <a:lnTo>
                        <a:pt x="5" y="72"/>
                      </a:lnTo>
                      <a:lnTo>
                        <a:pt x="7" y="70"/>
                      </a:lnTo>
                      <a:lnTo>
                        <a:pt x="10" y="71"/>
                      </a:lnTo>
                      <a:lnTo>
                        <a:pt x="11" y="70"/>
                      </a:lnTo>
                      <a:lnTo>
                        <a:pt x="16" y="72"/>
                      </a:lnTo>
                      <a:lnTo>
                        <a:pt x="17" y="74"/>
                      </a:lnTo>
                      <a:lnTo>
                        <a:pt x="19" y="74"/>
                      </a:lnTo>
                      <a:lnTo>
                        <a:pt x="22" y="77"/>
                      </a:lnTo>
                      <a:lnTo>
                        <a:pt x="24" y="74"/>
                      </a:lnTo>
                      <a:lnTo>
                        <a:pt x="25" y="74"/>
                      </a:lnTo>
                      <a:lnTo>
                        <a:pt x="25" y="76"/>
                      </a:lnTo>
                      <a:lnTo>
                        <a:pt x="26" y="78"/>
                      </a:lnTo>
                      <a:lnTo>
                        <a:pt x="28" y="76"/>
                      </a:lnTo>
                      <a:lnTo>
                        <a:pt x="29" y="78"/>
                      </a:lnTo>
                      <a:lnTo>
                        <a:pt x="28" y="81"/>
                      </a:lnTo>
                      <a:lnTo>
                        <a:pt x="30" y="83"/>
                      </a:lnTo>
                      <a:lnTo>
                        <a:pt x="31" y="84"/>
                      </a:lnTo>
                      <a:lnTo>
                        <a:pt x="34" y="81"/>
                      </a:lnTo>
                      <a:lnTo>
                        <a:pt x="37" y="81"/>
                      </a:lnTo>
                      <a:lnTo>
                        <a:pt x="38" y="84"/>
                      </a:lnTo>
                      <a:lnTo>
                        <a:pt x="37" y="83"/>
                      </a:lnTo>
                      <a:lnTo>
                        <a:pt x="34" y="83"/>
                      </a:lnTo>
                      <a:lnTo>
                        <a:pt x="32" y="86"/>
                      </a:lnTo>
                      <a:lnTo>
                        <a:pt x="34" y="87"/>
                      </a:lnTo>
                      <a:lnTo>
                        <a:pt x="34" y="90"/>
                      </a:lnTo>
                      <a:lnTo>
                        <a:pt x="33" y="93"/>
                      </a:lnTo>
                      <a:lnTo>
                        <a:pt x="34" y="95"/>
                      </a:lnTo>
                      <a:lnTo>
                        <a:pt x="36" y="95"/>
                      </a:lnTo>
                      <a:lnTo>
                        <a:pt x="39" y="101"/>
                      </a:lnTo>
                      <a:lnTo>
                        <a:pt x="43" y="102"/>
                      </a:lnTo>
                      <a:lnTo>
                        <a:pt x="46" y="104"/>
                      </a:lnTo>
                      <a:lnTo>
                        <a:pt x="46" y="107"/>
                      </a:lnTo>
                      <a:lnTo>
                        <a:pt x="48" y="109"/>
                      </a:lnTo>
                      <a:lnTo>
                        <a:pt x="46" y="112"/>
                      </a:lnTo>
                      <a:lnTo>
                        <a:pt x="45" y="112"/>
                      </a:lnTo>
                      <a:lnTo>
                        <a:pt x="45" y="115"/>
                      </a:lnTo>
                      <a:lnTo>
                        <a:pt x="48" y="116"/>
                      </a:lnTo>
                      <a:lnTo>
                        <a:pt x="52" y="120"/>
                      </a:lnTo>
                      <a:lnTo>
                        <a:pt x="55" y="130"/>
                      </a:lnTo>
                      <a:lnTo>
                        <a:pt x="52" y="126"/>
                      </a:lnTo>
                      <a:lnTo>
                        <a:pt x="50" y="122"/>
                      </a:lnTo>
                      <a:lnTo>
                        <a:pt x="48" y="120"/>
                      </a:lnTo>
                      <a:lnTo>
                        <a:pt x="46" y="121"/>
                      </a:lnTo>
                      <a:lnTo>
                        <a:pt x="45" y="129"/>
                      </a:lnTo>
                      <a:lnTo>
                        <a:pt x="45" y="136"/>
                      </a:lnTo>
                      <a:lnTo>
                        <a:pt x="47" y="137"/>
                      </a:lnTo>
                      <a:lnTo>
                        <a:pt x="45" y="139"/>
                      </a:lnTo>
                      <a:lnTo>
                        <a:pt x="45" y="150"/>
                      </a:lnTo>
                      <a:lnTo>
                        <a:pt x="42" y="160"/>
                      </a:lnTo>
                      <a:lnTo>
                        <a:pt x="38" y="163"/>
                      </a:lnTo>
                      <a:lnTo>
                        <a:pt x="41" y="164"/>
                      </a:lnTo>
                      <a:lnTo>
                        <a:pt x="41" y="165"/>
                      </a:lnTo>
                      <a:lnTo>
                        <a:pt x="43" y="166"/>
                      </a:lnTo>
                      <a:lnTo>
                        <a:pt x="44" y="169"/>
                      </a:lnTo>
                      <a:lnTo>
                        <a:pt x="43" y="172"/>
                      </a:lnTo>
                      <a:lnTo>
                        <a:pt x="48" y="171"/>
                      </a:lnTo>
                      <a:lnTo>
                        <a:pt x="53" y="174"/>
                      </a:lnTo>
                      <a:lnTo>
                        <a:pt x="55" y="178"/>
                      </a:lnTo>
                      <a:lnTo>
                        <a:pt x="59" y="176"/>
                      </a:lnTo>
                      <a:lnTo>
                        <a:pt x="62" y="180"/>
                      </a:lnTo>
                      <a:lnTo>
                        <a:pt x="65" y="180"/>
                      </a:lnTo>
                      <a:lnTo>
                        <a:pt x="67" y="181"/>
                      </a:lnTo>
                      <a:lnTo>
                        <a:pt x="70" y="178"/>
                      </a:lnTo>
                      <a:lnTo>
                        <a:pt x="76" y="178"/>
                      </a:lnTo>
                      <a:lnTo>
                        <a:pt x="79" y="179"/>
                      </a:lnTo>
                      <a:lnTo>
                        <a:pt x="83" y="179"/>
                      </a:lnTo>
                      <a:lnTo>
                        <a:pt x="86" y="181"/>
                      </a:lnTo>
                      <a:lnTo>
                        <a:pt x="93" y="181"/>
                      </a:lnTo>
                      <a:lnTo>
                        <a:pt x="98" y="184"/>
                      </a:lnTo>
                      <a:lnTo>
                        <a:pt x="100" y="184"/>
                      </a:lnTo>
                      <a:lnTo>
                        <a:pt x="100" y="183"/>
                      </a:lnTo>
                      <a:lnTo>
                        <a:pt x="99" y="178"/>
                      </a:lnTo>
                      <a:lnTo>
                        <a:pt x="100" y="173"/>
                      </a:lnTo>
                      <a:lnTo>
                        <a:pt x="100" y="170"/>
                      </a:lnTo>
                      <a:lnTo>
                        <a:pt x="103" y="166"/>
                      </a:lnTo>
                      <a:lnTo>
                        <a:pt x="108" y="160"/>
                      </a:lnTo>
                      <a:lnTo>
                        <a:pt x="110" y="160"/>
                      </a:lnTo>
                      <a:lnTo>
                        <a:pt x="111" y="161"/>
                      </a:lnTo>
                      <a:lnTo>
                        <a:pt x="114" y="162"/>
                      </a:lnTo>
                      <a:lnTo>
                        <a:pt x="117" y="164"/>
                      </a:lnTo>
                      <a:lnTo>
                        <a:pt x="120" y="164"/>
                      </a:lnTo>
                      <a:lnTo>
                        <a:pt x="122" y="162"/>
                      </a:lnTo>
                      <a:lnTo>
                        <a:pt x="124" y="162"/>
                      </a:lnTo>
                      <a:lnTo>
                        <a:pt x="133" y="168"/>
                      </a:lnTo>
                      <a:lnTo>
                        <a:pt x="135" y="171"/>
                      </a:lnTo>
                      <a:lnTo>
                        <a:pt x="142" y="171"/>
                      </a:lnTo>
                      <a:lnTo>
                        <a:pt x="144" y="168"/>
                      </a:lnTo>
                      <a:lnTo>
                        <a:pt x="144" y="167"/>
                      </a:lnTo>
                      <a:lnTo>
                        <a:pt x="146" y="163"/>
                      </a:lnTo>
                      <a:lnTo>
                        <a:pt x="155" y="155"/>
                      </a:lnTo>
                      <a:lnTo>
                        <a:pt x="155" y="155"/>
                      </a:lnTo>
                      <a:lnTo>
                        <a:pt x="155" y="151"/>
                      </a:lnTo>
                      <a:lnTo>
                        <a:pt x="156" y="1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5" name="Freeform 722">
                  <a:extLst>
                    <a:ext uri="{FF2B5EF4-FFF2-40B4-BE49-F238E27FC236}">
                      <a16:creationId xmlns:a16="http://schemas.microsoft.com/office/drawing/2014/main" id="{D4C79431-1D32-3E43-9A78-488E9CAEDCBB}"/>
                    </a:ext>
                  </a:extLst>
                </p:cNvPr>
                <p:cNvSpPr>
                  <a:spLocks/>
                </p:cNvSpPr>
                <p:nvPr/>
              </p:nvSpPr>
              <p:spPr bwMode="auto">
                <a:xfrm>
                  <a:off x="3715" y="2020"/>
                  <a:ext cx="14" cy="35"/>
                </a:xfrm>
                <a:custGeom>
                  <a:avLst/>
                  <a:gdLst>
                    <a:gd name="T0" fmla="*/ 0 w 14"/>
                    <a:gd name="T1" fmla="*/ 17 h 35"/>
                    <a:gd name="T2" fmla="*/ 0 w 14"/>
                    <a:gd name="T3" fmla="*/ 20 h 35"/>
                    <a:gd name="T4" fmla="*/ 2 w 14"/>
                    <a:gd name="T5" fmla="*/ 21 h 35"/>
                    <a:gd name="T6" fmla="*/ 2 w 14"/>
                    <a:gd name="T7" fmla="*/ 22 h 35"/>
                    <a:gd name="T8" fmla="*/ 1 w 14"/>
                    <a:gd name="T9" fmla="*/ 23 h 35"/>
                    <a:gd name="T10" fmla="*/ 2 w 14"/>
                    <a:gd name="T11" fmla="*/ 25 h 35"/>
                    <a:gd name="T12" fmla="*/ 4 w 14"/>
                    <a:gd name="T13" fmla="*/ 26 h 35"/>
                    <a:gd name="T14" fmla="*/ 4 w 14"/>
                    <a:gd name="T15" fmla="*/ 28 h 35"/>
                    <a:gd name="T16" fmla="*/ 5 w 14"/>
                    <a:gd name="T17" fmla="*/ 28 h 35"/>
                    <a:gd name="T18" fmla="*/ 6 w 14"/>
                    <a:gd name="T19" fmla="*/ 30 h 35"/>
                    <a:gd name="T20" fmla="*/ 4 w 14"/>
                    <a:gd name="T21" fmla="*/ 29 h 35"/>
                    <a:gd name="T22" fmla="*/ 4 w 14"/>
                    <a:gd name="T23" fmla="*/ 32 h 35"/>
                    <a:gd name="T24" fmla="*/ 4 w 14"/>
                    <a:gd name="T25" fmla="*/ 33 h 35"/>
                    <a:gd name="T26" fmla="*/ 8 w 14"/>
                    <a:gd name="T27" fmla="*/ 35 h 35"/>
                    <a:gd name="T28" fmla="*/ 11 w 14"/>
                    <a:gd name="T29" fmla="*/ 33 h 35"/>
                    <a:gd name="T30" fmla="*/ 13 w 14"/>
                    <a:gd name="T31" fmla="*/ 28 h 35"/>
                    <a:gd name="T32" fmla="*/ 13 w 14"/>
                    <a:gd name="T33" fmla="*/ 24 h 35"/>
                    <a:gd name="T34" fmla="*/ 14 w 14"/>
                    <a:gd name="T35" fmla="*/ 16 h 35"/>
                    <a:gd name="T36" fmla="*/ 13 w 14"/>
                    <a:gd name="T37" fmla="*/ 9 h 35"/>
                    <a:gd name="T38" fmla="*/ 13 w 14"/>
                    <a:gd name="T39" fmla="*/ 4 h 35"/>
                    <a:gd name="T40" fmla="*/ 12 w 14"/>
                    <a:gd name="T41" fmla="*/ 0 h 35"/>
                    <a:gd name="T42" fmla="*/ 11 w 14"/>
                    <a:gd name="T43" fmla="*/ 0 h 35"/>
                    <a:gd name="T44" fmla="*/ 11 w 14"/>
                    <a:gd name="T45" fmla="*/ 3 h 35"/>
                    <a:gd name="T46" fmla="*/ 11 w 14"/>
                    <a:gd name="T47" fmla="*/ 5 h 35"/>
                    <a:gd name="T48" fmla="*/ 11 w 14"/>
                    <a:gd name="T49" fmla="*/ 8 h 35"/>
                    <a:gd name="T50" fmla="*/ 10 w 14"/>
                    <a:gd name="T51" fmla="*/ 8 h 35"/>
                    <a:gd name="T52" fmla="*/ 8 w 14"/>
                    <a:gd name="T53" fmla="*/ 6 h 35"/>
                    <a:gd name="T54" fmla="*/ 7 w 14"/>
                    <a:gd name="T55" fmla="*/ 8 h 35"/>
                    <a:gd name="T56" fmla="*/ 2 w 14"/>
                    <a:gd name="T57" fmla="*/ 10 h 35"/>
                    <a:gd name="T58" fmla="*/ 0 w 14"/>
                    <a:gd name="T59" fmla="*/ 14 h 35"/>
                    <a:gd name="T60" fmla="*/ 2 w 14"/>
                    <a:gd name="T61" fmla="*/ 15 h 35"/>
                    <a:gd name="T62" fmla="*/ 1 w 14"/>
                    <a:gd name="T63" fmla="*/ 17 h 35"/>
                    <a:gd name="T64" fmla="*/ 0 w 14"/>
                    <a:gd name="T6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35">
                      <a:moveTo>
                        <a:pt x="0" y="17"/>
                      </a:moveTo>
                      <a:lnTo>
                        <a:pt x="0" y="20"/>
                      </a:lnTo>
                      <a:lnTo>
                        <a:pt x="2" y="21"/>
                      </a:lnTo>
                      <a:lnTo>
                        <a:pt x="2" y="22"/>
                      </a:lnTo>
                      <a:lnTo>
                        <a:pt x="1" y="23"/>
                      </a:lnTo>
                      <a:lnTo>
                        <a:pt x="2" y="25"/>
                      </a:lnTo>
                      <a:lnTo>
                        <a:pt x="4" y="26"/>
                      </a:lnTo>
                      <a:lnTo>
                        <a:pt x="4" y="28"/>
                      </a:lnTo>
                      <a:lnTo>
                        <a:pt x="5" y="28"/>
                      </a:lnTo>
                      <a:lnTo>
                        <a:pt x="6" y="30"/>
                      </a:lnTo>
                      <a:lnTo>
                        <a:pt x="4" y="29"/>
                      </a:lnTo>
                      <a:lnTo>
                        <a:pt x="4" y="32"/>
                      </a:lnTo>
                      <a:lnTo>
                        <a:pt x="4" y="33"/>
                      </a:lnTo>
                      <a:lnTo>
                        <a:pt x="8" y="35"/>
                      </a:lnTo>
                      <a:lnTo>
                        <a:pt x="11" y="33"/>
                      </a:lnTo>
                      <a:lnTo>
                        <a:pt x="13" y="28"/>
                      </a:lnTo>
                      <a:lnTo>
                        <a:pt x="13" y="24"/>
                      </a:lnTo>
                      <a:lnTo>
                        <a:pt x="14" y="16"/>
                      </a:lnTo>
                      <a:lnTo>
                        <a:pt x="13" y="9"/>
                      </a:lnTo>
                      <a:lnTo>
                        <a:pt x="13" y="4"/>
                      </a:lnTo>
                      <a:lnTo>
                        <a:pt x="12" y="0"/>
                      </a:lnTo>
                      <a:lnTo>
                        <a:pt x="11" y="0"/>
                      </a:lnTo>
                      <a:lnTo>
                        <a:pt x="11" y="3"/>
                      </a:lnTo>
                      <a:lnTo>
                        <a:pt x="11" y="5"/>
                      </a:lnTo>
                      <a:lnTo>
                        <a:pt x="11" y="8"/>
                      </a:lnTo>
                      <a:lnTo>
                        <a:pt x="10" y="8"/>
                      </a:lnTo>
                      <a:lnTo>
                        <a:pt x="8" y="6"/>
                      </a:lnTo>
                      <a:lnTo>
                        <a:pt x="7" y="8"/>
                      </a:lnTo>
                      <a:lnTo>
                        <a:pt x="2" y="10"/>
                      </a:lnTo>
                      <a:lnTo>
                        <a:pt x="0" y="14"/>
                      </a:lnTo>
                      <a:lnTo>
                        <a:pt x="2" y="15"/>
                      </a:lnTo>
                      <a:lnTo>
                        <a:pt x="1" y="17"/>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6" name="Freeform 723">
                  <a:extLst>
                    <a:ext uri="{FF2B5EF4-FFF2-40B4-BE49-F238E27FC236}">
                      <a16:creationId xmlns:a16="http://schemas.microsoft.com/office/drawing/2014/main" id="{CB8A27B6-C53B-5948-8D5D-96AE7EB65E01}"/>
                    </a:ext>
                  </a:extLst>
                </p:cNvPr>
                <p:cNvSpPr>
                  <a:spLocks/>
                </p:cNvSpPr>
                <p:nvPr/>
              </p:nvSpPr>
              <p:spPr bwMode="auto">
                <a:xfrm>
                  <a:off x="3798" y="2167"/>
                  <a:ext cx="4" cy="6"/>
                </a:xfrm>
                <a:custGeom>
                  <a:avLst/>
                  <a:gdLst>
                    <a:gd name="T0" fmla="*/ 0 w 4"/>
                    <a:gd name="T1" fmla="*/ 2 h 6"/>
                    <a:gd name="T2" fmla="*/ 3 w 4"/>
                    <a:gd name="T3" fmla="*/ 6 h 6"/>
                    <a:gd name="T4" fmla="*/ 4 w 4"/>
                    <a:gd name="T5" fmla="*/ 3 h 6"/>
                    <a:gd name="T6" fmla="*/ 4 w 4"/>
                    <a:gd name="T7" fmla="*/ 1 h 6"/>
                    <a:gd name="T8" fmla="*/ 0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3" y="6"/>
                      </a:lnTo>
                      <a:lnTo>
                        <a:pt x="4" y="3"/>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7" name="Freeform 724">
                  <a:extLst>
                    <a:ext uri="{FF2B5EF4-FFF2-40B4-BE49-F238E27FC236}">
                      <a16:creationId xmlns:a16="http://schemas.microsoft.com/office/drawing/2014/main" id="{FC37C45B-EE8A-1248-A14D-1D9CF637AED4}"/>
                    </a:ext>
                  </a:extLst>
                </p:cNvPr>
                <p:cNvSpPr>
                  <a:spLocks/>
                </p:cNvSpPr>
                <p:nvPr/>
              </p:nvSpPr>
              <p:spPr bwMode="auto">
                <a:xfrm>
                  <a:off x="3712" y="2058"/>
                  <a:ext cx="2" cy="4"/>
                </a:xfrm>
                <a:custGeom>
                  <a:avLst/>
                  <a:gdLst>
                    <a:gd name="T0" fmla="*/ 1 w 2"/>
                    <a:gd name="T1" fmla="*/ 4 h 4"/>
                    <a:gd name="T2" fmla="*/ 1 w 2"/>
                    <a:gd name="T3" fmla="*/ 3 h 4"/>
                    <a:gd name="T4" fmla="*/ 2 w 2"/>
                    <a:gd name="T5" fmla="*/ 1 h 4"/>
                    <a:gd name="T6" fmla="*/ 1 w 2"/>
                    <a:gd name="T7" fmla="*/ 0 h 4"/>
                    <a:gd name="T8" fmla="*/ 0 w 2"/>
                    <a:gd name="T9" fmla="*/ 1 h 4"/>
                    <a:gd name="T10" fmla="*/ 0 w 2"/>
                    <a:gd name="T11" fmla="*/ 2 h 4"/>
                    <a:gd name="T12" fmla="*/ 0 w 2"/>
                    <a:gd name="T13" fmla="*/ 4 h 4"/>
                    <a:gd name="T14" fmla="*/ 1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1" y="4"/>
                      </a:moveTo>
                      <a:lnTo>
                        <a:pt x="1" y="3"/>
                      </a:lnTo>
                      <a:lnTo>
                        <a:pt x="2" y="1"/>
                      </a:lnTo>
                      <a:lnTo>
                        <a:pt x="1" y="0"/>
                      </a:lnTo>
                      <a:lnTo>
                        <a:pt x="0" y="1"/>
                      </a:lnTo>
                      <a:lnTo>
                        <a:pt x="0" y="2"/>
                      </a:lnTo>
                      <a:lnTo>
                        <a:pt x="0"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8" name="Freeform 725">
                  <a:extLst>
                    <a:ext uri="{FF2B5EF4-FFF2-40B4-BE49-F238E27FC236}">
                      <a16:creationId xmlns:a16="http://schemas.microsoft.com/office/drawing/2014/main" id="{86CA1202-E0A5-5A42-ABFE-208EBAA06F79}"/>
                    </a:ext>
                  </a:extLst>
                </p:cNvPr>
                <p:cNvSpPr>
                  <a:spLocks/>
                </p:cNvSpPr>
                <p:nvPr/>
              </p:nvSpPr>
              <p:spPr bwMode="auto">
                <a:xfrm>
                  <a:off x="3712" y="2059"/>
                  <a:ext cx="21" cy="49"/>
                </a:xfrm>
                <a:custGeom>
                  <a:avLst/>
                  <a:gdLst>
                    <a:gd name="T0" fmla="*/ 2 w 21"/>
                    <a:gd name="T1" fmla="*/ 14 h 49"/>
                    <a:gd name="T2" fmla="*/ 2 w 21"/>
                    <a:gd name="T3" fmla="*/ 17 h 49"/>
                    <a:gd name="T4" fmla="*/ 4 w 21"/>
                    <a:gd name="T5" fmla="*/ 18 h 49"/>
                    <a:gd name="T6" fmla="*/ 4 w 21"/>
                    <a:gd name="T7" fmla="*/ 23 h 49"/>
                    <a:gd name="T8" fmla="*/ 2 w 21"/>
                    <a:gd name="T9" fmla="*/ 25 h 49"/>
                    <a:gd name="T10" fmla="*/ 3 w 21"/>
                    <a:gd name="T11" fmla="*/ 27 h 49"/>
                    <a:gd name="T12" fmla="*/ 6 w 21"/>
                    <a:gd name="T13" fmla="*/ 27 h 49"/>
                    <a:gd name="T14" fmla="*/ 6 w 21"/>
                    <a:gd name="T15" fmla="*/ 29 h 49"/>
                    <a:gd name="T16" fmla="*/ 3 w 21"/>
                    <a:gd name="T17" fmla="*/ 31 h 49"/>
                    <a:gd name="T18" fmla="*/ 3 w 21"/>
                    <a:gd name="T19" fmla="*/ 37 h 49"/>
                    <a:gd name="T20" fmla="*/ 3 w 21"/>
                    <a:gd name="T21" fmla="*/ 39 h 49"/>
                    <a:gd name="T22" fmla="*/ 5 w 21"/>
                    <a:gd name="T23" fmla="*/ 46 h 49"/>
                    <a:gd name="T24" fmla="*/ 7 w 21"/>
                    <a:gd name="T25" fmla="*/ 49 h 49"/>
                    <a:gd name="T26" fmla="*/ 8 w 21"/>
                    <a:gd name="T27" fmla="*/ 48 h 49"/>
                    <a:gd name="T28" fmla="*/ 10 w 21"/>
                    <a:gd name="T29" fmla="*/ 49 h 49"/>
                    <a:gd name="T30" fmla="*/ 12 w 21"/>
                    <a:gd name="T31" fmla="*/ 48 h 49"/>
                    <a:gd name="T32" fmla="*/ 12 w 21"/>
                    <a:gd name="T33" fmla="*/ 44 h 49"/>
                    <a:gd name="T34" fmla="*/ 13 w 21"/>
                    <a:gd name="T35" fmla="*/ 41 h 49"/>
                    <a:gd name="T36" fmla="*/ 15 w 21"/>
                    <a:gd name="T37" fmla="*/ 42 h 49"/>
                    <a:gd name="T38" fmla="*/ 17 w 21"/>
                    <a:gd name="T39" fmla="*/ 44 h 49"/>
                    <a:gd name="T40" fmla="*/ 19 w 21"/>
                    <a:gd name="T41" fmla="*/ 44 h 49"/>
                    <a:gd name="T42" fmla="*/ 20 w 21"/>
                    <a:gd name="T43" fmla="*/ 41 h 49"/>
                    <a:gd name="T44" fmla="*/ 20 w 21"/>
                    <a:gd name="T45" fmla="*/ 35 h 49"/>
                    <a:gd name="T46" fmla="*/ 21 w 21"/>
                    <a:gd name="T47" fmla="*/ 34 h 49"/>
                    <a:gd name="T48" fmla="*/ 20 w 21"/>
                    <a:gd name="T49" fmla="*/ 27 h 49"/>
                    <a:gd name="T50" fmla="*/ 21 w 21"/>
                    <a:gd name="T51" fmla="*/ 20 h 49"/>
                    <a:gd name="T52" fmla="*/ 17 w 21"/>
                    <a:gd name="T53" fmla="*/ 17 h 49"/>
                    <a:gd name="T54" fmla="*/ 21 w 21"/>
                    <a:gd name="T55" fmla="*/ 14 h 49"/>
                    <a:gd name="T56" fmla="*/ 21 w 21"/>
                    <a:gd name="T57" fmla="*/ 12 h 49"/>
                    <a:gd name="T58" fmla="*/ 20 w 21"/>
                    <a:gd name="T59" fmla="*/ 8 h 49"/>
                    <a:gd name="T60" fmla="*/ 18 w 21"/>
                    <a:gd name="T61" fmla="*/ 5 h 49"/>
                    <a:gd name="T62" fmla="*/ 16 w 21"/>
                    <a:gd name="T63" fmla="*/ 1 h 49"/>
                    <a:gd name="T64" fmla="*/ 15 w 21"/>
                    <a:gd name="T65" fmla="*/ 2 h 49"/>
                    <a:gd name="T66" fmla="*/ 13 w 21"/>
                    <a:gd name="T67" fmla="*/ 0 h 49"/>
                    <a:gd name="T68" fmla="*/ 10 w 21"/>
                    <a:gd name="T69" fmla="*/ 0 h 49"/>
                    <a:gd name="T70" fmla="*/ 5 w 21"/>
                    <a:gd name="T71" fmla="*/ 7 h 49"/>
                    <a:gd name="T72" fmla="*/ 3 w 21"/>
                    <a:gd name="T73" fmla="*/ 7 h 49"/>
                    <a:gd name="T74" fmla="*/ 0 w 21"/>
                    <a:gd name="T75" fmla="*/ 5 h 49"/>
                    <a:gd name="T76" fmla="*/ 0 w 21"/>
                    <a:gd name="T77" fmla="*/ 9 h 49"/>
                    <a:gd name="T78" fmla="*/ 0 w 21"/>
                    <a:gd name="T79" fmla="*/ 11 h 49"/>
                    <a:gd name="T80" fmla="*/ 2 w 21"/>
                    <a:gd name="T8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49">
                      <a:moveTo>
                        <a:pt x="2" y="14"/>
                      </a:moveTo>
                      <a:lnTo>
                        <a:pt x="2" y="17"/>
                      </a:lnTo>
                      <a:lnTo>
                        <a:pt x="4" y="18"/>
                      </a:lnTo>
                      <a:lnTo>
                        <a:pt x="4" y="23"/>
                      </a:lnTo>
                      <a:lnTo>
                        <a:pt x="2" y="25"/>
                      </a:lnTo>
                      <a:lnTo>
                        <a:pt x="3" y="27"/>
                      </a:lnTo>
                      <a:lnTo>
                        <a:pt x="6" y="27"/>
                      </a:lnTo>
                      <a:lnTo>
                        <a:pt x="6" y="29"/>
                      </a:lnTo>
                      <a:lnTo>
                        <a:pt x="3" y="31"/>
                      </a:lnTo>
                      <a:lnTo>
                        <a:pt x="3" y="37"/>
                      </a:lnTo>
                      <a:lnTo>
                        <a:pt x="3" y="39"/>
                      </a:lnTo>
                      <a:lnTo>
                        <a:pt x="5" y="46"/>
                      </a:lnTo>
                      <a:lnTo>
                        <a:pt x="7" y="49"/>
                      </a:lnTo>
                      <a:lnTo>
                        <a:pt x="8" y="48"/>
                      </a:lnTo>
                      <a:lnTo>
                        <a:pt x="10" y="49"/>
                      </a:lnTo>
                      <a:lnTo>
                        <a:pt x="12" y="48"/>
                      </a:lnTo>
                      <a:lnTo>
                        <a:pt x="12" y="44"/>
                      </a:lnTo>
                      <a:lnTo>
                        <a:pt x="13" y="41"/>
                      </a:lnTo>
                      <a:lnTo>
                        <a:pt x="15" y="42"/>
                      </a:lnTo>
                      <a:lnTo>
                        <a:pt x="17" y="44"/>
                      </a:lnTo>
                      <a:lnTo>
                        <a:pt x="19" y="44"/>
                      </a:lnTo>
                      <a:lnTo>
                        <a:pt x="20" y="41"/>
                      </a:lnTo>
                      <a:lnTo>
                        <a:pt x="20" y="35"/>
                      </a:lnTo>
                      <a:lnTo>
                        <a:pt x="21" y="34"/>
                      </a:lnTo>
                      <a:lnTo>
                        <a:pt x="20" y="27"/>
                      </a:lnTo>
                      <a:lnTo>
                        <a:pt x="21" y="20"/>
                      </a:lnTo>
                      <a:lnTo>
                        <a:pt x="17" y="17"/>
                      </a:lnTo>
                      <a:lnTo>
                        <a:pt x="21" y="14"/>
                      </a:lnTo>
                      <a:lnTo>
                        <a:pt x="21" y="12"/>
                      </a:lnTo>
                      <a:lnTo>
                        <a:pt x="20" y="8"/>
                      </a:lnTo>
                      <a:lnTo>
                        <a:pt x="18" y="5"/>
                      </a:lnTo>
                      <a:lnTo>
                        <a:pt x="16" y="1"/>
                      </a:lnTo>
                      <a:lnTo>
                        <a:pt x="15" y="2"/>
                      </a:lnTo>
                      <a:lnTo>
                        <a:pt x="13" y="0"/>
                      </a:lnTo>
                      <a:lnTo>
                        <a:pt x="10" y="0"/>
                      </a:lnTo>
                      <a:lnTo>
                        <a:pt x="5" y="7"/>
                      </a:lnTo>
                      <a:lnTo>
                        <a:pt x="3" y="7"/>
                      </a:lnTo>
                      <a:lnTo>
                        <a:pt x="0" y="5"/>
                      </a:lnTo>
                      <a:lnTo>
                        <a:pt x="0" y="9"/>
                      </a:lnTo>
                      <a:lnTo>
                        <a:pt x="0" y="11"/>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9" name="Freeform 726">
                  <a:extLst>
                    <a:ext uri="{FF2B5EF4-FFF2-40B4-BE49-F238E27FC236}">
                      <a16:creationId xmlns:a16="http://schemas.microsoft.com/office/drawing/2014/main" id="{E2EB65DA-93F2-5842-949D-5D844F97DAF5}"/>
                    </a:ext>
                  </a:extLst>
                </p:cNvPr>
                <p:cNvSpPr>
                  <a:spLocks/>
                </p:cNvSpPr>
                <p:nvPr/>
              </p:nvSpPr>
              <p:spPr bwMode="auto">
                <a:xfrm>
                  <a:off x="3736" y="2022"/>
                  <a:ext cx="6" cy="6"/>
                </a:xfrm>
                <a:custGeom>
                  <a:avLst/>
                  <a:gdLst>
                    <a:gd name="T0" fmla="*/ 6 w 6"/>
                    <a:gd name="T1" fmla="*/ 4 h 6"/>
                    <a:gd name="T2" fmla="*/ 6 w 6"/>
                    <a:gd name="T3" fmla="*/ 2 h 6"/>
                    <a:gd name="T4" fmla="*/ 4 w 6"/>
                    <a:gd name="T5" fmla="*/ 0 h 6"/>
                    <a:gd name="T6" fmla="*/ 4 w 6"/>
                    <a:gd name="T7" fmla="*/ 2 h 6"/>
                    <a:gd name="T8" fmla="*/ 0 w 6"/>
                    <a:gd name="T9" fmla="*/ 3 h 6"/>
                    <a:gd name="T10" fmla="*/ 0 w 6"/>
                    <a:gd name="T11" fmla="*/ 5 h 6"/>
                    <a:gd name="T12" fmla="*/ 1 w 6"/>
                    <a:gd name="T13" fmla="*/ 6 h 6"/>
                    <a:gd name="T14" fmla="*/ 4 w 6"/>
                    <a:gd name="T15" fmla="*/ 4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4" y="0"/>
                      </a:lnTo>
                      <a:lnTo>
                        <a:pt x="4" y="2"/>
                      </a:lnTo>
                      <a:lnTo>
                        <a:pt x="0" y="3"/>
                      </a:lnTo>
                      <a:lnTo>
                        <a:pt x="0" y="5"/>
                      </a:lnTo>
                      <a:lnTo>
                        <a:pt x="1" y="6"/>
                      </a:lnTo>
                      <a:lnTo>
                        <a:pt x="4" y="4"/>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0" name="Freeform 727">
                  <a:extLst>
                    <a:ext uri="{FF2B5EF4-FFF2-40B4-BE49-F238E27FC236}">
                      <a16:creationId xmlns:a16="http://schemas.microsoft.com/office/drawing/2014/main" id="{0EECE94C-83CD-E449-B887-B537A7064344}"/>
                    </a:ext>
                  </a:extLst>
                </p:cNvPr>
                <p:cNvSpPr>
                  <a:spLocks/>
                </p:cNvSpPr>
                <p:nvPr/>
              </p:nvSpPr>
              <p:spPr bwMode="auto">
                <a:xfrm>
                  <a:off x="3748" y="203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1" name="Freeform 728">
                  <a:extLst>
                    <a:ext uri="{FF2B5EF4-FFF2-40B4-BE49-F238E27FC236}">
                      <a16:creationId xmlns:a16="http://schemas.microsoft.com/office/drawing/2014/main" id="{3E212D1C-43DF-6F40-AEE2-533B63C04E5A}"/>
                    </a:ext>
                  </a:extLst>
                </p:cNvPr>
                <p:cNvSpPr>
                  <a:spLocks/>
                </p:cNvSpPr>
                <p:nvPr/>
              </p:nvSpPr>
              <p:spPr bwMode="auto">
                <a:xfrm>
                  <a:off x="3771" y="2120"/>
                  <a:ext cx="41" cy="33"/>
                </a:xfrm>
                <a:custGeom>
                  <a:avLst/>
                  <a:gdLst>
                    <a:gd name="T0" fmla="*/ 41 w 41"/>
                    <a:gd name="T1" fmla="*/ 8 h 33"/>
                    <a:gd name="T2" fmla="*/ 41 w 41"/>
                    <a:gd name="T3" fmla="*/ 3 h 33"/>
                    <a:gd name="T4" fmla="*/ 39 w 41"/>
                    <a:gd name="T5" fmla="*/ 0 h 33"/>
                    <a:gd name="T6" fmla="*/ 36 w 41"/>
                    <a:gd name="T7" fmla="*/ 4 h 33"/>
                    <a:gd name="T8" fmla="*/ 34 w 41"/>
                    <a:gd name="T9" fmla="*/ 4 h 33"/>
                    <a:gd name="T10" fmla="*/ 31 w 41"/>
                    <a:gd name="T11" fmla="*/ 1 h 33"/>
                    <a:gd name="T12" fmla="*/ 28 w 41"/>
                    <a:gd name="T13" fmla="*/ 5 h 33"/>
                    <a:gd name="T14" fmla="*/ 22 w 41"/>
                    <a:gd name="T15" fmla="*/ 5 h 33"/>
                    <a:gd name="T16" fmla="*/ 17 w 41"/>
                    <a:gd name="T17" fmla="*/ 7 h 33"/>
                    <a:gd name="T18" fmla="*/ 13 w 41"/>
                    <a:gd name="T19" fmla="*/ 6 h 33"/>
                    <a:gd name="T20" fmla="*/ 10 w 41"/>
                    <a:gd name="T21" fmla="*/ 4 h 33"/>
                    <a:gd name="T22" fmla="*/ 7 w 41"/>
                    <a:gd name="T23" fmla="*/ 4 h 33"/>
                    <a:gd name="T24" fmla="*/ 6 w 41"/>
                    <a:gd name="T25" fmla="*/ 6 h 33"/>
                    <a:gd name="T26" fmla="*/ 4 w 41"/>
                    <a:gd name="T27" fmla="*/ 4 h 33"/>
                    <a:gd name="T28" fmla="*/ 1 w 41"/>
                    <a:gd name="T29" fmla="*/ 6 h 33"/>
                    <a:gd name="T30" fmla="*/ 0 w 41"/>
                    <a:gd name="T31" fmla="*/ 11 h 33"/>
                    <a:gd name="T32" fmla="*/ 3 w 41"/>
                    <a:gd name="T33" fmla="*/ 15 h 33"/>
                    <a:gd name="T34" fmla="*/ 7 w 41"/>
                    <a:gd name="T35" fmla="*/ 15 h 33"/>
                    <a:gd name="T36" fmla="*/ 12 w 41"/>
                    <a:gd name="T37" fmla="*/ 18 h 33"/>
                    <a:gd name="T38" fmla="*/ 15 w 41"/>
                    <a:gd name="T39" fmla="*/ 20 h 33"/>
                    <a:gd name="T40" fmla="*/ 17 w 41"/>
                    <a:gd name="T41" fmla="*/ 23 h 33"/>
                    <a:gd name="T42" fmla="*/ 24 w 41"/>
                    <a:gd name="T43" fmla="*/ 26 h 33"/>
                    <a:gd name="T44" fmla="*/ 25 w 41"/>
                    <a:gd name="T45" fmla="*/ 25 h 33"/>
                    <a:gd name="T46" fmla="*/ 28 w 41"/>
                    <a:gd name="T47" fmla="*/ 27 h 33"/>
                    <a:gd name="T48" fmla="*/ 28 w 41"/>
                    <a:gd name="T49" fmla="*/ 30 h 33"/>
                    <a:gd name="T50" fmla="*/ 35 w 41"/>
                    <a:gd name="T51" fmla="*/ 33 h 33"/>
                    <a:gd name="T52" fmla="*/ 38 w 41"/>
                    <a:gd name="T53" fmla="*/ 32 h 33"/>
                    <a:gd name="T54" fmla="*/ 38 w 41"/>
                    <a:gd name="T55" fmla="*/ 28 h 33"/>
                    <a:gd name="T56" fmla="*/ 39 w 41"/>
                    <a:gd name="T57" fmla="*/ 26 h 33"/>
                    <a:gd name="T58" fmla="*/ 38 w 41"/>
                    <a:gd name="T59" fmla="*/ 22 h 33"/>
                    <a:gd name="T60" fmla="*/ 36 w 41"/>
                    <a:gd name="T61" fmla="*/ 18 h 33"/>
                    <a:gd name="T62" fmla="*/ 38 w 41"/>
                    <a:gd name="T63" fmla="*/ 10 h 33"/>
                    <a:gd name="T64" fmla="*/ 41 w 41"/>
                    <a:gd name="T6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41" y="8"/>
                      </a:moveTo>
                      <a:lnTo>
                        <a:pt x="41" y="3"/>
                      </a:lnTo>
                      <a:lnTo>
                        <a:pt x="39" y="0"/>
                      </a:lnTo>
                      <a:lnTo>
                        <a:pt x="36" y="4"/>
                      </a:lnTo>
                      <a:lnTo>
                        <a:pt x="34" y="4"/>
                      </a:lnTo>
                      <a:lnTo>
                        <a:pt x="31" y="1"/>
                      </a:lnTo>
                      <a:lnTo>
                        <a:pt x="28" y="5"/>
                      </a:lnTo>
                      <a:lnTo>
                        <a:pt x="22" y="5"/>
                      </a:lnTo>
                      <a:lnTo>
                        <a:pt x="17" y="7"/>
                      </a:lnTo>
                      <a:lnTo>
                        <a:pt x="13" y="6"/>
                      </a:lnTo>
                      <a:lnTo>
                        <a:pt x="10" y="4"/>
                      </a:lnTo>
                      <a:lnTo>
                        <a:pt x="7" y="4"/>
                      </a:lnTo>
                      <a:lnTo>
                        <a:pt x="6" y="6"/>
                      </a:lnTo>
                      <a:lnTo>
                        <a:pt x="4" y="4"/>
                      </a:lnTo>
                      <a:lnTo>
                        <a:pt x="1" y="6"/>
                      </a:lnTo>
                      <a:lnTo>
                        <a:pt x="0" y="11"/>
                      </a:lnTo>
                      <a:lnTo>
                        <a:pt x="3" y="15"/>
                      </a:lnTo>
                      <a:lnTo>
                        <a:pt x="7" y="15"/>
                      </a:lnTo>
                      <a:lnTo>
                        <a:pt x="12" y="18"/>
                      </a:lnTo>
                      <a:lnTo>
                        <a:pt x="15" y="20"/>
                      </a:lnTo>
                      <a:lnTo>
                        <a:pt x="17" y="23"/>
                      </a:lnTo>
                      <a:lnTo>
                        <a:pt x="24" y="26"/>
                      </a:lnTo>
                      <a:lnTo>
                        <a:pt x="25" y="25"/>
                      </a:lnTo>
                      <a:lnTo>
                        <a:pt x="28" y="27"/>
                      </a:lnTo>
                      <a:lnTo>
                        <a:pt x="28" y="30"/>
                      </a:lnTo>
                      <a:lnTo>
                        <a:pt x="35" y="33"/>
                      </a:lnTo>
                      <a:lnTo>
                        <a:pt x="38" y="32"/>
                      </a:lnTo>
                      <a:lnTo>
                        <a:pt x="38" y="28"/>
                      </a:lnTo>
                      <a:lnTo>
                        <a:pt x="39" y="26"/>
                      </a:lnTo>
                      <a:lnTo>
                        <a:pt x="38" y="22"/>
                      </a:lnTo>
                      <a:lnTo>
                        <a:pt x="36" y="18"/>
                      </a:lnTo>
                      <a:lnTo>
                        <a:pt x="38" y="10"/>
                      </a:lnTo>
                      <a:lnTo>
                        <a:pt x="4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2" name="Freeform 729">
                  <a:extLst>
                    <a:ext uri="{FF2B5EF4-FFF2-40B4-BE49-F238E27FC236}">
                      <a16:creationId xmlns:a16="http://schemas.microsoft.com/office/drawing/2014/main" id="{D0125487-96A0-304F-B6E6-08DFD07CCD0F}"/>
                    </a:ext>
                  </a:extLst>
                </p:cNvPr>
                <p:cNvSpPr>
                  <a:spLocks/>
                </p:cNvSpPr>
                <p:nvPr/>
              </p:nvSpPr>
              <p:spPr bwMode="auto">
                <a:xfrm>
                  <a:off x="3690" y="1935"/>
                  <a:ext cx="160" cy="194"/>
                </a:xfrm>
                <a:custGeom>
                  <a:avLst/>
                  <a:gdLst>
                    <a:gd name="T0" fmla="*/ 94 w 160"/>
                    <a:gd name="T1" fmla="*/ 13 h 194"/>
                    <a:gd name="T2" fmla="*/ 78 w 160"/>
                    <a:gd name="T3" fmla="*/ 10 h 194"/>
                    <a:gd name="T4" fmla="*/ 67 w 160"/>
                    <a:gd name="T5" fmla="*/ 2 h 194"/>
                    <a:gd name="T6" fmla="*/ 52 w 160"/>
                    <a:gd name="T7" fmla="*/ 3 h 194"/>
                    <a:gd name="T8" fmla="*/ 45 w 160"/>
                    <a:gd name="T9" fmla="*/ 14 h 194"/>
                    <a:gd name="T10" fmla="*/ 39 w 160"/>
                    <a:gd name="T11" fmla="*/ 18 h 194"/>
                    <a:gd name="T12" fmla="*/ 30 w 160"/>
                    <a:gd name="T13" fmla="*/ 27 h 194"/>
                    <a:gd name="T14" fmla="*/ 25 w 160"/>
                    <a:gd name="T15" fmla="*/ 17 h 194"/>
                    <a:gd name="T16" fmla="*/ 12 w 160"/>
                    <a:gd name="T17" fmla="*/ 24 h 194"/>
                    <a:gd name="T18" fmla="*/ 3 w 160"/>
                    <a:gd name="T19" fmla="*/ 28 h 194"/>
                    <a:gd name="T20" fmla="*/ 5 w 160"/>
                    <a:gd name="T21" fmla="*/ 41 h 194"/>
                    <a:gd name="T22" fmla="*/ 3 w 160"/>
                    <a:gd name="T23" fmla="*/ 49 h 194"/>
                    <a:gd name="T24" fmla="*/ 12 w 160"/>
                    <a:gd name="T25" fmla="*/ 62 h 194"/>
                    <a:gd name="T26" fmla="*/ 18 w 160"/>
                    <a:gd name="T27" fmla="*/ 68 h 194"/>
                    <a:gd name="T28" fmla="*/ 28 w 160"/>
                    <a:gd name="T29" fmla="*/ 57 h 194"/>
                    <a:gd name="T30" fmla="*/ 44 w 160"/>
                    <a:gd name="T31" fmla="*/ 64 h 194"/>
                    <a:gd name="T32" fmla="*/ 47 w 160"/>
                    <a:gd name="T33" fmla="*/ 71 h 194"/>
                    <a:gd name="T34" fmla="*/ 53 w 160"/>
                    <a:gd name="T35" fmla="*/ 80 h 194"/>
                    <a:gd name="T36" fmla="*/ 58 w 160"/>
                    <a:gd name="T37" fmla="*/ 90 h 194"/>
                    <a:gd name="T38" fmla="*/ 66 w 160"/>
                    <a:gd name="T39" fmla="*/ 98 h 194"/>
                    <a:gd name="T40" fmla="*/ 71 w 160"/>
                    <a:gd name="T41" fmla="*/ 106 h 194"/>
                    <a:gd name="T42" fmla="*/ 85 w 160"/>
                    <a:gd name="T43" fmla="*/ 120 h 194"/>
                    <a:gd name="T44" fmla="*/ 91 w 160"/>
                    <a:gd name="T45" fmla="*/ 124 h 194"/>
                    <a:gd name="T46" fmla="*/ 98 w 160"/>
                    <a:gd name="T47" fmla="*/ 124 h 194"/>
                    <a:gd name="T48" fmla="*/ 105 w 160"/>
                    <a:gd name="T49" fmla="*/ 131 h 194"/>
                    <a:gd name="T50" fmla="*/ 109 w 160"/>
                    <a:gd name="T51" fmla="*/ 134 h 194"/>
                    <a:gd name="T52" fmla="*/ 113 w 160"/>
                    <a:gd name="T53" fmla="*/ 141 h 194"/>
                    <a:gd name="T54" fmla="*/ 117 w 160"/>
                    <a:gd name="T55" fmla="*/ 144 h 194"/>
                    <a:gd name="T56" fmla="*/ 123 w 160"/>
                    <a:gd name="T57" fmla="*/ 148 h 194"/>
                    <a:gd name="T58" fmla="*/ 127 w 160"/>
                    <a:gd name="T59" fmla="*/ 159 h 194"/>
                    <a:gd name="T60" fmla="*/ 131 w 160"/>
                    <a:gd name="T61" fmla="*/ 170 h 194"/>
                    <a:gd name="T62" fmla="*/ 129 w 160"/>
                    <a:gd name="T63" fmla="*/ 175 h 194"/>
                    <a:gd name="T64" fmla="*/ 128 w 160"/>
                    <a:gd name="T65" fmla="*/ 183 h 194"/>
                    <a:gd name="T66" fmla="*/ 124 w 160"/>
                    <a:gd name="T67" fmla="*/ 188 h 194"/>
                    <a:gd name="T68" fmla="*/ 131 w 160"/>
                    <a:gd name="T69" fmla="*/ 193 h 194"/>
                    <a:gd name="T70" fmla="*/ 137 w 160"/>
                    <a:gd name="T71" fmla="*/ 183 h 194"/>
                    <a:gd name="T72" fmla="*/ 143 w 160"/>
                    <a:gd name="T73" fmla="*/ 172 h 194"/>
                    <a:gd name="T74" fmla="*/ 143 w 160"/>
                    <a:gd name="T75" fmla="*/ 163 h 194"/>
                    <a:gd name="T76" fmla="*/ 136 w 160"/>
                    <a:gd name="T77" fmla="*/ 156 h 194"/>
                    <a:gd name="T78" fmla="*/ 137 w 160"/>
                    <a:gd name="T79" fmla="*/ 151 h 194"/>
                    <a:gd name="T80" fmla="*/ 140 w 160"/>
                    <a:gd name="T81" fmla="*/ 144 h 194"/>
                    <a:gd name="T82" fmla="*/ 143 w 160"/>
                    <a:gd name="T83" fmla="*/ 138 h 194"/>
                    <a:gd name="T84" fmla="*/ 151 w 160"/>
                    <a:gd name="T85" fmla="*/ 141 h 194"/>
                    <a:gd name="T86" fmla="*/ 154 w 160"/>
                    <a:gd name="T87" fmla="*/ 148 h 194"/>
                    <a:gd name="T88" fmla="*/ 158 w 160"/>
                    <a:gd name="T89" fmla="*/ 151 h 194"/>
                    <a:gd name="T90" fmla="*/ 160 w 160"/>
                    <a:gd name="T91" fmla="*/ 146 h 194"/>
                    <a:gd name="T92" fmla="*/ 157 w 160"/>
                    <a:gd name="T93" fmla="*/ 137 h 194"/>
                    <a:gd name="T94" fmla="*/ 146 w 160"/>
                    <a:gd name="T95" fmla="*/ 128 h 194"/>
                    <a:gd name="T96" fmla="*/ 126 w 160"/>
                    <a:gd name="T97" fmla="*/ 120 h 194"/>
                    <a:gd name="T98" fmla="*/ 128 w 160"/>
                    <a:gd name="T99" fmla="*/ 113 h 194"/>
                    <a:gd name="T100" fmla="*/ 123 w 160"/>
                    <a:gd name="T101" fmla="*/ 110 h 194"/>
                    <a:gd name="T102" fmla="*/ 113 w 160"/>
                    <a:gd name="T103" fmla="*/ 107 h 194"/>
                    <a:gd name="T104" fmla="*/ 105 w 160"/>
                    <a:gd name="T105" fmla="*/ 100 h 194"/>
                    <a:gd name="T106" fmla="*/ 98 w 160"/>
                    <a:gd name="T107" fmla="*/ 90 h 194"/>
                    <a:gd name="T108" fmla="*/ 97 w 160"/>
                    <a:gd name="T109" fmla="*/ 82 h 194"/>
                    <a:gd name="T110" fmla="*/ 82 w 160"/>
                    <a:gd name="T111" fmla="*/ 67 h 194"/>
                    <a:gd name="T112" fmla="*/ 74 w 160"/>
                    <a:gd name="T113" fmla="*/ 55 h 194"/>
                    <a:gd name="T114" fmla="*/ 76 w 160"/>
                    <a:gd name="T115" fmla="*/ 46 h 194"/>
                    <a:gd name="T116" fmla="*/ 74 w 160"/>
                    <a:gd name="T117" fmla="*/ 37 h 194"/>
                    <a:gd name="T118" fmla="*/ 83 w 160"/>
                    <a:gd name="T119" fmla="*/ 33 h 194"/>
                    <a:gd name="T120" fmla="*/ 90 w 160"/>
                    <a:gd name="T121" fmla="*/ 3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94">
                      <a:moveTo>
                        <a:pt x="91" y="21"/>
                      </a:moveTo>
                      <a:lnTo>
                        <a:pt x="90" y="19"/>
                      </a:lnTo>
                      <a:lnTo>
                        <a:pt x="94" y="13"/>
                      </a:lnTo>
                      <a:lnTo>
                        <a:pt x="91" y="11"/>
                      </a:lnTo>
                      <a:lnTo>
                        <a:pt x="87" y="11"/>
                      </a:lnTo>
                      <a:lnTo>
                        <a:pt x="78" y="10"/>
                      </a:lnTo>
                      <a:lnTo>
                        <a:pt x="71" y="4"/>
                      </a:lnTo>
                      <a:lnTo>
                        <a:pt x="71" y="1"/>
                      </a:lnTo>
                      <a:lnTo>
                        <a:pt x="67" y="2"/>
                      </a:lnTo>
                      <a:lnTo>
                        <a:pt x="63" y="0"/>
                      </a:lnTo>
                      <a:lnTo>
                        <a:pt x="57" y="6"/>
                      </a:lnTo>
                      <a:lnTo>
                        <a:pt x="52" y="3"/>
                      </a:lnTo>
                      <a:lnTo>
                        <a:pt x="49" y="7"/>
                      </a:lnTo>
                      <a:lnTo>
                        <a:pt x="50" y="13"/>
                      </a:lnTo>
                      <a:lnTo>
                        <a:pt x="45" y="14"/>
                      </a:lnTo>
                      <a:lnTo>
                        <a:pt x="44" y="20"/>
                      </a:lnTo>
                      <a:lnTo>
                        <a:pt x="42" y="18"/>
                      </a:lnTo>
                      <a:lnTo>
                        <a:pt x="39" y="18"/>
                      </a:lnTo>
                      <a:lnTo>
                        <a:pt x="33" y="17"/>
                      </a:lnTo>
                      <a:lnTo>
                        <a:pt x="33" y="21"/>
                      </a:lnTo>
                      <a:lnTo>
                        <a:pt x="30" y="27"/>
                      </a:lnTo>
                      <a:lnTo>
                        <a:pt x="29" y="24"/>
                      </a:lnTo>
                      <a:lnTo>
                        <a:pt x="24" y="21"/>
                      </a:lnTo>
                      <a:lnTo>
                        <a:pt x="25" y="17"/>
                      </a:lnTo>
                      <a:lnTo>
                        <a:pt x="22" y="15"/>
                      </a:lnTo>
                      <a:lnTo>
                        <a:pt x="16" y="25"/>
                      </a:lnTo>
                      <a:lnTo>
                        <a:pt x="12" y="24"/>
                      </a:lnTo>
                      <a:lnTo>
                        <a:pt x="7" y="28"/>
                      </a:lnTo>
                      <a:lnTo>
                        <a:pt x="4" y="27"/>
                      </a:lnTo>
                      <a:lnTo>
                        <a:pt x="3" y="28"/>
                      </a:lnTo>
                      <a:lnTo>
                        <a:pt x="3" y="33"/>
                      </a:lnTo>
                      <a:lnTo>
                        <a:pt x="6" y="35"/>
                      </a:lnTo>
                      <a:lnTo>
                        <a:pt x="5" y="41"/>
                      </a:lnTo>
                      <a:lnTo>
                        <a:pt x="1" y="41"/>
                      </a:lnTo>
                      <a:lnTo>
                        <a:pt x="0" y="44"/>
                      </a:lnTo>
                      <a:lnTo>
                        <a:pt x="3" y="49"/>
                      </a:lnTo>
                      <a:lnTo>
                        <a:pt x="4" y="58"/>
                      </a:lnTo>
                      <a:lnTo>
                        <a:pt x="8" y="62"/>
                      </a:lnTo>
                      <a:lnTo>
                        <a:pt x="12" y="62"/>
                      </a:lnTo>
                      <a:lnTo>
                        <a:pt x="11" y="66"/>
                      </a:lnTo>
                      <a:lnTo>
                        <a:pt x="11" y="70"/>
                      </a:lnTo>
                      <a:lnTo>
                        <a:pt x="18" y="68"/>
                      </a:lnTo>
                      <a:lnTo>
                        <a:pt x="21" y="65"/>
                      </a:lnTo>
                      <a:lnTo>
                        <a:pt x="21" y="62"/>
                      </a:lnTo>
                      <a:lnTo>
                        <a:pt x="28" y="57"/>
                      </a:lnTo>
                      <a:lnTo>
                        <a:pt x="38" y="60"/>
                      </a:lnTo>
                      <a:lnTo>
                        <a:pt x="40" y="62"/>
                      </a:lnTo>
                      <a:lnTo>
                        <a:pt x="44" y="64"/>
                      </a:lnTo>
                      <a:lnTo>
                        <a:pt x="46" y="66"/>
                      </a:lnTo>
                      <a:lnTo>
                        <a:pt x="46" y="68"/>
                      </a:lnTo>
                      <a:lnTo>
                        <a:pt x="47" y="71"/>
                      </a:lnTo>
                      <a:lnTo>
                        <a:pt x="50" y="76"/>
                      </a:lnTo>
                      <a:lnTo>
                        <a:pt x="50" y="79"/>
                      </a:lnTo>
                      <a:lnTo>
                        <a:pt x="53" y="80"/>
                      </a:lnTo>
                      <a:lnTo>
                        <a:pt x="53" y="86"/>
                      </a:lnTo>
                      <a:lnTo>
                        <a:pt x="56" y="87"/>
                      </a:lnTo>
                      <a:lnTo>
                        <a:pt x="58" y="90"/>
                      </a:lnTo>
                      <a:lnTo>
                        <a:pt x="62" y="95"/>
                      </a:lnTo>
                      <a:lnTo>
                        <a:pt x="62" y="98"/>
                      </a:lnTo>
                      <a:lnTo>
                        <a:pt x="66" y="98"/>
                      </a:lnTo>
                      <a:lnTo>
                        <a:pt x="69" y="102"/>
                      </a:lnTo>
                      <a:lnTo>
                        <a:pt x="69" y="105"/>
                      </a:lnTo>
                      <a:lnTo>
                        <a:pt x="71" y="106"/>
                      </a:lnTo>
                      <a:lnTo>
                        <a:pt x="77" y="114"/>
                      </a:lnTo>
                      <a:lnTo>
                        <a:pt x="82" y="120"/>
                      </a:lnTo>
                      <a:lnTo>
                        <a:pt x="85" y="120"/>
                      </a:lnTo>
                      <a:lnTo>
                        <a:pt x="88" y="122"/>
                      </a:lnTo>
                      <a:lnTo>
                        <a:pt x="88" y="124"/>
                      </a:lnTo>
                      <a:lnTo>
                        <a:pt x="91" y="124"/>
                      </a:lnTo>
                      <a:lnTo>
                        <a:pt x="92" y="123"/>
                      </a:lnTo>
                      <a:lnTo>
                        <a:pt x="95" y="124"/>
                      </a:lnTo>
                      <a:lnTo>
                        <a:pt x="98" y="124"/>
                      </a:lnTo>
                      <a:lnTo>
                        <a:pt x="101" y="131"/>
                      </a:lnTo>
                      <a:lnTo>
                        <a:pt x="103" y="132"/>
                      </a:lnTo>
                      <a:lnTo>
                        <a:pt x="105" y="131"/>
                      </a:lnTo>
                      <a:lnTo>
                        <a:pt x="107" y="133"/>
                      </a:lnTo>
                      <a:lnTo>
                        <a:pt x="107" y="135"/>
                      </a:lnTo>
                      <a:lnTo>
                        <a:pt x="109" y="134"/>
                      </a:lnTo>
                      <a:lnTo>
                        <a:pt x="112" y="135"/>
                      </a:lnTo>
                      <a:lnTo>
                        <a:pt x="113" y="137"/>
                      </a:lnTo>
                      <a:lnTo>
                        <a:pt x="113" y="141"/>
                      </a:lnTo>
                      <a:lnTo>
                        <a:pt x="112" y="143"/>
                      </a:lnTo>
                      <a:lnTo>
                        <a:pt x="114" y="144"/>
                      </a:lnTo>
                      <a:lnTo>
                        <a:pt x="117" y="144"/>
                      </a:lnTo>
                      <a:lnTo>
                        <a:pt x="118" y="148"/>
                      </a:lnTo>
                      <a:lnTo>
                        <a:pt x="122" y="148"/>
                      </a:lnTo>
                      <a:lnTo>
                        <a:pt x="123" y="148"/>
                      </a:lnTo>
                      <a:lnTo>
                        <a:pt x="125" y="149"/>
                      </a:lnTo>
                      <a:lnTo>
                        <a:pt x="126" y="154"/>
                      </a:lnTo>
                      <a:lnTo>
                        <a:pt x="127" y="159"/>
                      </a:lnTo>
                      <a:lnTo>
                        <a:pt x="129" y="162"/>
                      </a:lnTo>
                      <a:lnTo>
                        <a:pt x="129" y="168"/>
                      </a:lnTo>
                      <a:lnTo>
                        <a:pt x="131" y="170"/>
                      </a:lnTo>
                      <a:lnTo>
                        <a:pt x="131" y="173"/>
                      </a:lnTo>
                      <a:lnTo>
                        <a:pt x="129" y="175"/>
                      </a:lnTo>
                      <a:lnTo>
                        <a:pt x="129" y="175"/>
                      </a:lnTo>
                      <a:lnTo>
                        <a:pt x="128" y="176"/>
                      </a:lnTo>
                      <a:lnTo>
                        <a:pt x="128" y="179"/>
                      </a:lnTo>
                      <a:lnTo>
                        <a:pt x="128" y="183"/>
                      </a:lnTo>
                      <a:lnTo>
                        <a:pt x="126" y="186"/>
                      </a:lnTo>
                      <a:lnTo>
                        <a:pt x="125" y="186"/>
                      </a:lnTo>
                      <a:lnTo>
                        <a:pt x="124" y="188"/>
                      </a:lnTo>
                      <a:lnTo>
                        <a:pt x="124" y="190"/>
                      </a:lnTo>
                      <a:lnTo>
                        <a:pt x="127" y="194"/>
                      </a:lnTo>
                      <a:lnTo>
                        <a:pt x="131" y="193"/>
                      </a:lnTo>
                      <a:lnTo>
                        <a:pt x="133" y="190"/>
                      </a:lnTo>
                      <a:lnTo>
                        <a:pt x="133" y="186"/>
                      </a:lnTo>
                      <a:lnTo>
                        <a:pt x="137" y="183"/>
                      </a:lnTo>
                      <a:lnTo>
                        <a:pt x="138" y="175"/>
                      </a:lnTo>
                      <a:lnTo>
                        <a:pt x="140" y="172"/>
                      </a:lnTo>
                      <a:lnTo>
                        <a:pt x="143" y="172"/>
                      </a:lnTo>
                      <a:lnTo>
                        <a:pt x="143" y="169"/>
                      </a:lnTo>
                      <a:lnTo>
                        <a:pt x="143" y="168"/>
                      </a:lnTo>
                      <a:lnTo>
                        <a:pt x="143" y="163"/>
                      </a:lnTo>
                      <a:lnTo>
                        <a:pt x="143" y="161"/>
                      </a:lnTo>
                      <a:lnTo>
                        <a:pt x="139" y="157"/>
                      </a:lnTo>
                      <a:lnTo>
                        <a:pt x="136" y="156"/>
                      </a:lnTo>
                      <a:lnTo>
                        <a:pt x="136" y="155"/>
                      </a:lnTo>
                      <a:lnTo>
                        <a:pt x="136" y="152"/>
                      </a:lnTo>
                      <a:lnTo>
                        <a:pt x="137" y="151"/>
                      </a:lnTo>
                      <a:lnTo>
                        <a:pt x="138" y="148"/>
                      </a:lnTo>
                      <a:lnTo>
                        <a:pt x="138" y="145"/>
                      </a:lnTo>
                      <a:lnTo>
                        <a:pt x="140" y="144"/>
                      </a:lnTo>
                      <a:lnTo>
                        <a:pt x="140" y="139"/>
                      </a:lnTo>
                      <a:lnTo>
                        <a:pt x="142" y="138"/>
                      </a:lnTo>
                      <a:lnTo>
                        <a:pt x="143" y="138"/>
                      </a:lnTo>
                      <a:lnTo>
                        <a:pt x="147" y="140"/>
                      </a:lnTo>
                      <a:lnTo>
                        <a:pt x="147" y="141"/>
                      </a:lnTo>
                      <a:lnTo>
                        <a:pt x="151" y="141"/>
                      </a:lnTo>
                      <a:lnTo>
                        <a:pt x="153" y="142"/>
                      </a:lnTo>
                      <a:lnTo>
                        <a:pt x="153" y="145"/>
                      </a:lnTo>
                      <a:lnTo>
                        <a:pt x="154" y="148"/>
                      </a:lnTo>
                      <a:lnTo>
                        <a:pt x="156" y="151"/>
                      </a:lnTo>
                      <a:lnTo>
                        <a:pt x="158" y="152"/>
                      </a:lnTo>
                      <a:lnTo>
                        <a:pt x="158" y="151"/>
                      </a:lnTo>
                      <a:lnTo>
                        <a:pt x="159" y="151"/>
                      </a:lnTo>
                      <a:lnTo>
                        <a:pt x="159" y="148"/>
                      </a:lnTo>
                      <a:lnTo>
                        <a:pt x="160" y="146"/>
                      </a:lnTo>
                      <a:lnTo>
                        <a:pt x="160" y="141"/>
                      </a:lnTo>
                      <a:lnTo>
                        <a:pt x="160" y="139"/>
                      </a:lnTo>
                      <a:lnTo>
                        <a:pt x="157" y="137"/>
                      </a:lnTo>
                      <a:lnTo>
                        <a:pt x="153" y="136"/>
                      </a:lnTo>
                      <a:lnTo>
                        <a:pt x="150" y="132"/>
                      </a:lnTo>
                      <a:lnTo>
                        <a:pt x="146" y="128"/>
                      </a:lnTo>
                      <a:lnTo>
                        <a:pt x="134" y="121"/>
                      </a:lnTo>
                      <a:lnTo>
                        <a:pt x="129" y="120"/>
                      </a:lnTo>
                      <a:lnTo>
                        <a:pt x="126" y="120"/>
                      </a:lnTo>
                      <a:lnTo>
                        <a:pt x="125" y="117"/>
                      </a:lnTo>
                      <a:lnTo>
                        <a:pt x="125" y="115"/>
                      </a:lnTo>
                      <a:lnTo>
                        <a:pt x="128" y="113"/>
                      </a:lnTo>
                      <a:lnTo>
                        <a:pt x="129" y="110"/>
                      </a:lnTo>
                      <a:lnTo>
                        <a:pt x="126" y="109"/>
                      </a:lnTo>
                      <a:lnTo>
                        <a:pt x="123" y="110"/>
                      </a:lnTo>
                      <a:lnTo>
                        <a:pt x="121" y="109"/>
                      </a:lnTo>
                      <a:lnTo>
                        <a:pt x="115" y="109"/>
                      </a:lnTo>
                      <a:lnTo>
                        <a:pt x="113" y="107"/>
                      </a:lnTo>
                      <a:lnTo>
                        <a:pt x="111" y="106"/>
                      </a:lnTo>
                      <a:lnTo>
                        <a:pt x="109" y="104"/>
                      </a:lnTo>
                      <a:lnTo>
                        <a:pt x="105" y="100"/>
                      </a:lnTo>
                      <a:lnTo>
                        <a:pt x="103" y="96"/>
                      </a:lnTo>
                      <a:lnTo>
                        <a:pt x="100" y="93"/>
                      </a:lnTo>
                      <a:lnTo>
                        <a:pt x="98" y="90"/>
                      </a:lnTo>
                      <a:lnTo>
                        <a:pt x="98" y="86"/>
                      </a:lnTo>
                      <a:lnTo>
                        <a:pt x="97" y="86"/>
                      </a:lnTo>
                      <a:lnTo>
                        <a:pt x="97" y="82"/>
                      </a:lnTo>
                      <a:lnTo>
                        <a:pt x="88" y="72"/>
                      </a:lnTo>
                      <a:lnTo>
                        <a:pt x="86" y="68"/>
                      </a:lnTo>
                      <a:lnTo>
                        <a:pt x="82" y="67"/>
                      </a:lnTo>
                      <a:lnTo>
                        <a:pt x="76" y="62"/>
                      </a:lnTo>
                      <a:lnTo>
                        <a:pt x="74" y="60"/>
                      </a:lnTo>
                      <a:lnTo>
                        <a:pt x="74" y="55"/>
                      </a:lnTo>
                      <a:lnTo>
                        <a:pt x="73" y="51"/>
                      </a:lnTo>
                      <a:lnTo>
                        <a:pt x="74" y="50"/>
                      </a:lnTo>
                      <a:lnTo>
                        <a:pt x="76" y="46"/>
                      </a:lnTo>
                      <a:lnTo>
                        <a:pt x="74" y="43"/>
                      </a:lnTo>
                      <a:lnTo>
                        <a:pt x="73" y="39"/>
                      </a:lnTo>
                      <a:lnTo>
                        <a:pt x="74" y="37"/>
                      </a:lnTo>
                      <a:lnTo>
                        <a:pt x="77" y="36"/>
                      </a:lnTo>
                      <a:lnTo>
                        <a:pt x="80" y="33"/>
                      </a:lnTo>
                      <a:lnTo>
                        <a:pt x="83" y="33"/>
                      </a:lnTo>
                      <a:lnTo>
                        <a:pt x="85" y="30"/>
                      </a:lnTo>
                      <a:lnTo>
                        <a:pt x="87" y="30"/>
                      </a:lnTo>
                      <a:lnTo>
                        <a:pt x="90" y="30"/>
                      </a:lnTo>
                      <a:lnTo>
                        <a:pt x="89" y="25"/>
                      </a:lnTo>
                      <a:lnTo>
                        <a:pt x="91"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3" name="Freeform 730">
                  <a:extLst>
                    <a:ext uri="{FF2B5EF4-FFF2-40B4-BE49-F238E27FC236}">
                      <a16:creationId xmlns:a16="http://schemas.microsoft.com/office/drawing/2014/main" id="{308458F3-9579-9C43-B9F4-B4040601BB8A}"/>
                    </a:ext>
                  </a:extLst>
                </p:cNvPr>
                <p:cNvSpPr>
                  <a:spLocks/>
                </p:cNvSpPr>
                <p:nvPr/>
              </p:nvSpPr>
              <p:spPr bwMode="auto">
                <a:xfrm>
                  <a:off x="3625" y="2104"/>
                  <a:ext cx="6" cy="6"/>
                </a:xfrm>
                <a:custGeom>
                  <a:avLst/>
                  <a:gdLst>
                    <a:gd name="T0" fmla="*/ 4 w 6"/>
                    <a:gd name="T1" fmla="*/ 3 h 6"/>
                    <a:gd name="T2" fmla="*/ 6 w 6"/>
                    <a:gd name="T3" fmla="*/ 1 h 6"/>
                    <a:gd name="T4" fmla="*/ 4 w 6"/>
                    <a:gd name="T5" fmla="*/ 0 h 6"/>
                    <a:gd name="T6" fmla="*/ 0 w 6"/>
                    <a:gd name="T7" fmla="*/ 0 h 6"/>
                    <a:gd name="T8" fmla="*/ 0 w 6"/>
                    <a:gd name="T9" fmla="*/ 3 h 6"/>
                    <a:gd name="T10" fmla="*/ 3 w 6"/>
                    <a:gd name="T11" fmla="*/ 6 h 6"/>
                    <a:gd name="T12" fmla="*/ 4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3"/>
                      </a:moveTo>
                      <a:lnTo>
                        <a:pt x="6" y="1"/>
                      </a:lnTo>
                      <a:lnTo>
                        <a:pt x="4" y="0"/>
                      </a:lnTo>
                      <a:lnTo>
                        <a:pt x="0" y="0"/>
                      </a:lnTo>
                      <a:lnTo>
                        <a:pt x="0" y="3"/>
                      </a:lnTo>
                      <a:lnTo>
                        <a:pt x="3"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4" name="Freeform 731">
                  <a:extLst>
                    <a:ext uri="{FF2B5EF4-FFF2-40B4-BE49-F238E27FC236}">
                      <a16:creationId xmlns:a16="http://schemas.microsoft.com/office/drawing/2014/main" id="{1FFDB5B3-51D1-5546-BE8D-7C6B5396A35B}"/>
                    </a:ext>
                  </a:extLst>
                </p:cNvPr>
                <p:cNvSpPr>
                  <a:spLocks/>
                </p:cNvSpPr>
                <p:nvPr/>
              </p:nvSpPr>
              <p:spPr bwMode="auto">
                <a:xfrm>
                  <a:off x="3653" y="2084"/>
                  <a:ext cx="7" cy="6"/>
                </a:xfrm>
                <a:custGeom>
                  <a:avLst/>
                  <a:gdLst>
                    <a:gd name="T0" fmla="*/ 7 w 7"/>
                    <a:gd name="T1" fmla="*/ 6 h 6"/>
                    <a:gd name="T2" fmla="*/ 7 w 7"/>
                    <a:gd name="T3" fmla="*/ 3 h 6"/>
                    <a:gd name="T4" fmla="*/ 4 w 7"/>
                    <a:gd name="T5" fmla="*/ 0 h 6"/>
                    <a:gd name="T6" fmla="*/ 0 w 7"/>
                    <a:gd name="T7" fmla="*/ 1 h 6"/>
                    <a:gd name="T8" fmla="*/ 0 w 7"/>
                    <a:gd name="T9" fmla="*/ 3 h 6"/>
                    <a:gd name="T10" fmla="*/ 4 w 7"/>
                    <a:gd name="T11" fmla="*/ 4 h 6"/>
                    <a:gd name="T12" fmla="*/ 7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6"/>
                      </a:moveTo>
                      <a:lnTo>
                        <a:pt x="7" y="3"/>
                      </a:lnTo>
                      <a:lnTo>
                        <a:pt x="4" y="0"/>
                      </a:lnTo>
                      <a:lnTo>
                        <a:pt x="0" y="1"/>
                      </a:lnTo>
                      <a:lnTo>
                        <a:pt x="0" y="3"/>
                      </a:lnTo>
                      <a:lnTo>
                        <a:pt x="4" y="4"/>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5" name="Freeform 732">
                  <a:extLst>
                    <a:ext uri="{FF2B5EF4-FFF2-40B4-BE49-F238E27FC236}">
                      <a16:creationId xmlns:a16="http://schemas.microsoft.com/office/drawing/2014/main" id="{040A1A5E-5320-7A43-BB3C-04422319DDC4}"/>
                    </a:ext>
                  </a:extLst>
                </p:cNvPr>
                <p:cNvSpPr>
                  <a:spLocks/>
                </p:cNvSpPr>
                <p:nvPr/>
              </p:nvSpPr>
              <p:spPr bwMode="auto">
                <a:xfrm>
                  <a:off x="3486" y="2005"/>
                  <a:ext cx="160" cy="158"/>
                </a:xfrm>
                <a:custGeom>
                  <a:avLst/>
                  <a:gdLst>
                    <a:gd name="T0" fmla="*/ 184 w 206"/>
                    <a:gd name="T1" fmla="*/ 31 h 204"/>
                    <a:gd name="T2" fmla="*/ 168 w 206"/>
                    <a:gd name="T3" fmla="*/ 29 h 204"/>
                    <a:gd name="T4" fmla="*/ 157 w 206"/>
                    <a:gd name="T5" fmla="*/ 32 h 204"/>
                    <a:gd name="T6" fmla="*/ 146 w 206"/>
                    <a:gd name="T7" fmla="*/ 25 h 204"/>
                    <a:gd name="T8" fmla="*/ 134 w 206"/>
                    <a:gd name="T9" fmla="*/ 18 h 204"/>
                    <a:gd name="T10" fmla="*/ 130 w 206"/>
                    <a:gd name="T11" fmla="*/ 12 h 204"/>
                    <a:gd name="T12" fmla="*/ 123 w 206"/>
                    <a:gd name="T13" fmla="*/ 12 h 204"/>
                    <a:gd name="T14" fmla="*/ 109 w 206"/>
                    <a:gd name="T15" fmla="*/ 8 h 204"/>
                    <a:gd name="T16" fmla="*/ 98 w 206"/>
                    <a:gd name="T17" fmla="*/ 7 h 204"/>
                    <a:gd name="T18" fmla="*/ 76 w 206"/>
                    <a:gd name="T19" fmla="*/ 9 h 204"/>
                    <a:gd name="T20" fmla="*/ 57 w 206"/>
                    <a:gd name="T21" fmla="*/ 2 h 204"/>
                    <a:gd name="T22" fmla="*/ 43 w 206"/>
                    <a:gd name="T23" fmla="*/ 4 h 204"/>
                    <a:gd name="T24" fmla="*/ 32 w 206"/>
                    <a:gd name="T25" fmla="*/ 1 h 204"/>
                    <a:gd name="T26" fmla="*/ 23 w 206"/>
                    <a:gd name="T27" fmla="*/ 1 h 204"/>
                    <a:gd name="T28" fmla="*/ 19 w 206"/>
                    <a:gd name="T29" fmla="*/ 10 h 204"/>
                    <a:gd name="T30" fmla="*/ 9 w 206"/>
                    <a:gd name="T31" fmla="*/ 12 h 204"/>
                    <a:gd name="T32" fmla="*/ 1 w 206"/>
                    <a:gd name="T33" fmla="*/ 25 h 204"/>
                    <a:gd name="T34" fmla="*/ 5 w 206"/>
                    <a:gd name="T35" fmla="*/ 27 h 204"/>
                    <a:gd name="T36" fmla="*/ 8 w 206"/>
                    <a:gd name="T37" fmla="*/ 30 h 204"/>
                    <a:gd name="T38" fmla="*/ 7 w 206"/>
                    <a:gd name="T39" fmla="*/ 39 h 204"/>
                    <a:gd name="T40" fmla="*/ 6 w 206"/>
                    <a:gd name="T41" fmla="*/ 46 h 204"/>
                    <a:gd name="T42" fmla="*/ 16 w 206"/>
                    <a:gd name="T43" fmla="*/ 50 h 204"/>
                    <a:gd name="T44" fmla="*/ 34 w 206"/>
                    <a:gd name="T45" fmla="*/ 52 h 204"/>
                    <a:gd name="T46" fmla="*/ 47 w 206"/>
                    <a:gd name="T47" fmla="*/ 54 h 204"/>
                    <a:gd name="T48" fmla="*/ 47 w 206"/>
                    <a:gd name="T49" fmla="*/ 65 h 204"/>
                    <a:gd name="T50" fmla="*/ 40 w 206"/>
                    <a:gd name="T51" fmla="*/ 93 h 204"/>
                    <a:gd name="T52" fmla="*/ 35 w 206"/>
                    <a:gd name="T53" fmla="*/ 109 h 204"/>
                    <a:gd name="T54" fmla="*/ 32 w 206"/>
                    <a:gd name="T55" fmla="*/ 120 h 204"/>
                    <a:gd name="T56" fmla="*/ 30 w 206"/>
                    <a:gd name="T57" fmla="*/ 139 h 204"/>
                    <a:gd name="T58" fmla="*/ 36 w 206"/>
                    <a:gd name="T59" fmla="*/ 150 h 204"/>
                    <a:gd name="T60" fmla="*/ 30 w 206"/>
                    <a:gd name="T61" fmla="*/ 169 h 204"/>
                    <a:gd name="T62" fmla="*/ 39 w 206"/>
                    <a:gd name="T63" fmla="*/ 176 h 204"/>
                    <a:gd name="T64" fmla="*/ 49 w 206"/>
                    <a:gd name="T65" fmla="*/ 196 h 204"/>
                    <a:gd name="T66" fmla="*/ 66 w 206"/>
                    <a:gd name="T67" fmla="*/ 201 h 204"/>
                    <a:gd name="T68" fmla="*/ 76 w 206"/>
                    <a:gd name="T69" fmla="*/ 193 h 204"/>
                    <a:gd name="T70" fmla="*/ 91 w 206"/>
                    <a:gd name="T71" fmla="*/ 184 h 204"/>
                    <a:gd name="T72" fmla="*/ 105 w 206"/>
                    <a:gd name="T73" fmla="*/ 185 h 204"/>
                    <a:gd name="T74" fmla="*/ 114 w 206"/>
                    <a:gd name="T75" fmla="*/ 185 h 204"/>
                    <a:gd name="T76" fmla="*/ 123 w 206"/>
                    <a:gd name="T77" fmla="*/ 187 h 204"/>
                    <a:gd name="T78" fmla="*/ 138 w 206"/>
                    <a:gd name="T79" fmla="*/ 168 h 204"/>
                    <a:gd name="T80" fmla="*/ 144 w 206"/>
                    <a:gd name="T81" fmla="*/ 163 h 204"/>
                    <a:gd name="T82" fmla="*/ 151 w 206"/>
                    <a:gd name="T83" fmla="*/ 142 h 204"/>
                    <a:gd name="T84" fmla="*/ 156 w 206"/>
                    <a:gd name="T85" fmla="*/ 128 h 204"/>
                    <a:gd name="T86" fmla="*/ 149 w 206"/>
                    <a:gd name="T87" fmla="*/ 115 h 204"/>
                    <a:gd name="T88" fmla="*/ 162 w 206"/>
                    <a:gd name="T89" fmla="*/ 96 h 204"/>
                    <a:gd name="T90" fmla="*/ 169 w 206"/>
                    <a:gd name="T91" fmla="*/ 87 h 204"/>
                    <a:gd name="T92" fmla="*/ 173 w 206"/>
                    <a:gd name="T93" fmla="*/ 80 h 204"/>
                    <a:gd name="T94" fmla="*/ 179 w 206"/>
                    <a:gd name="T95" fmla="*/ 72 h 204"/>
                    <a:gd name="T96" fmla="*/ 195 w 206"/>
                    <a:gd name="T97" fmla="*/ 65 h 204"/>
                    <a:gd name="T98" fmla="*/ 204 w 206"/>
                    <a:gd name="T99" fmla="*/ 50 h 204"/>
                    <a:gd name="T100" fmla="*/ 206 w 206"/>
                    <a:gd name="T101" fmla="*/ 3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4">
                      <a:moveTo>
                        <a:pt x="198" y="33"/>
                      </a:moveTo>
                      <a:cubicBezTo>
                        <a:pt x="189" y="34"/>
                        <a:pt x="189" y="34"/>
                        <a:pt x="189" y="34"/>
                      </a:cubicBezTo>
                      <a:cubicBezTo>
                        <a:pt x="184" y="31"/>
                        <a:pt x="184" y="31"/>
                        <a:pt x="184" y="31"/>
                      </a:cubicBezTo>
                      <a:cubicBezTo>
                        <a:pt x="179" y="31"/>
                        <a:pt x="179" y="31"/>
                        <a:pt x="179" y="31"/>
                      </a:cubicBezTo>
                      <a:cubicBezTo>
                        <a:pt x="176" y="29"/>
                        <a:pt x="176" y="29"/>
                        <a:pt x="176" y="29"/>
                      </a:cubicBezTo>
                      <a:cubicBezTo>
                        <a:pt x="168" y="29"/>
                        <a:pt x="168" y="29"/>
                        <a:pt x="168" y="29"/>
                      </a:cubicBezTo>
                      <a:cubicBezTo>
                        <a:pt x="164" y="33"/>
                        <a:pt x="164" y="33"/>
                        <a:pt x="164" y="33"/>
                      </a:cubicBezTo>
                      <a:cubicBezTo>
                        <a:pt x="162" y="32"/>
                        <a:pt x="162" y="32"/>
                        <a:pt x="162" y="32"/>
                      </a:cubicBezTo>
                      <a:cubicBezTo>
                        <a:pt x="157" y="32"/>
                        <a:pt x="157" y="32"/>
                        <a:pt x="157" y="32"/>
                      </a:cubicBezTo>
                      <a:cubicBezTo>
                        <a:pt x="153" y="27"/>
                        <a:pt x="153" y="27"/>
                        <a:pt x="153" y="27"/>
                      </a:cubicBezTo>
                      <a:cubicBezTo>
                        <a:pt x="149" y="29"/>
                        <a:pt x="149" y="29"/>
                        <a:pt x="149" y="29"/>
                      </a:cubicBezTo>
                      <a:cubicBezTo>
                        <a:pt x="146" y="25"/>
                        <a:pt x="146" y="25"/>
                        <a:pt x="146" y="25"/>
                      </a:cubicBezTo>
                      <a:cubicBezTo>
                        <a:pt x="139" y="21"/>
                        <a:pt x="139" y="21"/>
                        <a:pt x="139" y="21"/>
                      </a:cubicBezTo>
                      <a:cubicBezTo>
                        <a:pt x="133" y="22"/>
                        <a:pt x="133" y="22"/>
                        <a:pt x="133" y="22"/>
                      </a:cubicBezTo>
                      <a:cubicBezTo>
                        <a:pt x="134" y="18"/>
                        <a:pt x="134" y="18"/>
                        <a:pt x="134" y="18"/>
                      </a:cubicBezTo>
                      <a:cubicBezTo>
                        <a:pt x="133" y="14"/>
                        <a:pt x="133" y="14"/>
                        <a:pt x="133" y="14"/>
                      </a:cubicBezTo>
                      <a:cubicBezTo>
                        <a:pt x="131" y="13"/>
                        <a:pt x="131" y="13"/>
                        <a:pt x="131" y="13"/>
                      </a:cubicBezTo>
                      <a:cubicBezTo>
                        <a:pt x="130" y="12"/>
                        <a:pt x="130" y="12"/>
                        <a:pt x="130" y="12"/>
                      </a:cubicBezTo>
                      <a:cubicBezTo>
                        <a:pt x="127" y="10"/>
                        <a:pt x="127" y="10"/>
                        <a:pt x="127" y="10"/>
                      </a:cubicBezTo>
                      <a:cubicBezTo>
                        <a:pt x="126" y="11"/>
                        <a:pt x="126" y="11"/>
                        <a:pt x="126" y="11"/>
                      </a:cubicBezTo>
                      <a:cubicBezTo>
                        <a:pt x="123" y="12"/>
                        <a:pt x="123" y="12"/>
                        <a:pt x="123" y="12"/>
                      </a:cubicBezTo>
                      <a:cubicBezTo>
                        <a:pt x="121" y="15"/>
                        <a:pt x="121" y="15"/>
                        <a:pt x="121" y="15"/>
                      </a:cubicBezTo>
                      <a:cubicBezTo>
                        <a:pt x="112" y="8"/>
                        <a:pt x="112" y="8"/>
                        <a:pt x="112" y="8"/>
                      </a:cubicBezTo>
                      <a:cubicBezTo>
                        <a:pt x="109" y="8"/>
                        <a:pt x="109" y="8"/>
                        <a:pt x="109" y="8"/>
                      </a:cubicBezTo>
                      <a:cubicBezTo>
                        <a:pt x="105" y="12"/>
                        <a:pt x="105" y="12"/>
                        <a:pt x="105" y="12"/>
                      </a:cubicBezTo>
                      <a:cubicBezTo>
                        <a:pt x="99" y="10"/>
                        <a:pt x="99" y="10"/>
                        <a:pt x="99" y="10"/>
                      </a:cubicBezTo>
                      <a:cubicBezTo>
                        <a:pt x="98" y="7"/>
                        <a:pt x="98" y="7"/>
                        <a:pt x="98" y="7"/>
                      </a:cubicBezTo>
                      <a:cubicBezTo>
                        <a:pt x="91" y="6"/>
                        <a:pt x="91" y="6"/>
                        <a:pt x="91" y="6"/>
                      </a:cubicBezTo>
                      <a:cubicBezTo>
                        <a:pt x="82" y="11"/>
                        <a:pt x="82" y="11"/>
                        <a:pt x="82" y="11"/>
                      </a:cubicBezTo>
                      <a:cubicBezTo>
                        <a:pt x="76" y="9"/>
                        <a:pt x="76" y="9"/>
                        <a:pt x="76" y="9"/>
                      </a:cubicBezTo>
                      <a:cubicBezTo>
                        <a:pt x="63" y="7"/>
                        <a:pt x="63" y="7"/>
                        <a:pt x="63" y="7"/>
                      </a:cubicBezTo>
                      <a:cubicBezTo>
                        <a:pt x="59" y="4"/>
                        <a:pt x="59" y="4"/>
                        <a:pt x="59" y="4"/>
                      </a:cubicBezTo>
                      <a:cubicBezTo>
                        <a:pt x="57" y="2"/>
                        <a:pt x="57" y="2"/>
                        <a:pt x="57" y="2"/>
                      </a:cubicBezTo>
                      <a:cubicBezTo>
                        <a:pt x="52" y="4"/>
                        <a:pt x="52" y="4"/>
                        <a:pt x="52" y="4"/>
                      </a:cubicBezTo>
                      <a:cubicBezTo>
                        <a:pt x="47" y="6"/>
                        <a:pt x="47" y="6"/>
                        <a:pt x="47" y="6"/>
                      </a:cubicBezTo>
                      <a:cubicBezTo>
                        <a:pt x="43" y="4"/>
                        <a:pt x="43" y="4"/>
                        <a:pt x="43" y="4"/>
                      </a:cubicBezTo>
                      <a:cubicBezTo>
                        <a:pt x="39" y="4"/>
                        <a:pt x="39" y="4"/>
                        <a:pt x="39" y="4"/>
                      </a:cubicBezTo>
                      <a:cubicBezTo>
                        <a:pt x="36" y="7"/>
                        <a:pt x="36" y="7"/>
                        <a:pt x="36" y="7"/>
                      </a:cubicBezTo>
                      <a:cubicBezTo>
                        <a:pt x="32" y="1"/>
                        <a:pt x="32" y="1"/>
                        <a:pt x="32" y="1"/>
                      </a:cubicBezTo>
                      <a:cubicBezTo>
                        <a:pt x="27" y="0"/>
                        <a:pt x="27" y="0"/>
                        <a:pt x="27" y="0"/>
                      </a:cubicBezTo>
                      <a:cubicBezTo>
                        <a:pt x="24" y="2"/>
                        <a:pt x="24" y="2"/>
                        <a:pt x="24" y="2"/>
                      </a:cubicBezTo>
                      <a:cubicBezTo>
                        <a:pt x="23" y="1"/>
                        <a:pt x="23" y="1"/>
                        <a:pt x="23" y="1"/>
                      </a:cubicBezTo>
                      <a:cubicBezTo>
                        <a:pt x="17" y="5"/>
                        <a:pt x="17" y="5"/>
                        <a:pt x="17" y="5"/>
                      </a:cubicBezTo>
                      <a:cubicBezTo>
                        <a:pt x="17" y="8"/>
                        <a:pt x="17" y="8"/>
                        <a:pt x="17" y="8"/>
                      </a:cubicBezTo>
                      <a:cubicBezTo>
                        <a:pt x="19" y="10"/>
                        <a:pt x="19" y="10"/>
                        <a:pt x="19" y="10"/>
                      </a:cubicBezTo>
                      <a:cubicBezTo>
                        <a:pt x="17" y="13"/>
                        <a:pt x="17" y="13"/>
                        <a:pt x="17" y="13"/>
                      </a:cubicBezTo>
                      <a:cubicBezTo>
                        <a:pt x="11" y="13"/>
                        <a:pt x="11" y="13"/>
                        <a:pt x="11" y="13"/>
                      </a:cubicBezTo>
                      <a:cubicBezTo>
                        <a:pt x="9" y="12"/>
                        <a:pt x="9" y="12"/>
                        <a:pt x="9" y="12"/>
                      </a:cubicBezTo>
                      <a:cubicBezTo>
                        <a:pt x="2" y="15"/>
                        <a:pt x="2" y="15"/>
                        <a:pt x="2" y="15"/>
                      </a:cubicBezTo>
                      <a:cubicBezTo>
                        <a:pt x="0" y="20"/>
                        <a:pt x="0" y="20"/>
                        <a:pt x="0" y="20"/>
                      </a:cubicBezTo>
                      <a:cubicBezTo>
                        <a:pt x="1" y="25"/>
                        <a:pt x="1" y="25"/>
                        <a:pt x="1" y="25"/>
                      </a:cubicBezTo>
                      <a:cubicBezTo>
                        <a:pt x="4" y="24"/>
                        <a:pt x="4" y="24"/>
                        <a:pt x="4" y="24"/>
                      </a:cubicBezTo>
                      <a:cubicBezTo>
                        <a:pt x="4" y="26"/>
                        <a:pt x="4" y="26"/>
                        <a:pt x="4" y="26"/>
                      </a:cubicBezTo>
                      <a:cubicBezTo>
                        <a:pt x="5" y="27"/>
                        <a:pt x="5" y="27"/>
                        <a:pt x="5" y="27"/>
                      </a:cubicBezTo>
                      <a:cubicBezTo>
                        <a:pt x="4" y="33"/>
                        <a:pt x="4" y="33"/>
                        <a:pt x="4" y="33"/>
                      </a:cubicBezTo>
                      <a:cubicBezTo>
                        <a:pt x="6" y="34"/>
                        <a:pt x="6" y="34"/>
                        <a:pt x="6" y="34"/>
                      </a:cubicBezTo>
                      <a:cubicBezTo>
                        <a:pt x="8" y="30"/>
                        <a:pt x="8" y="30"/>
                        <a:pt x="8" y="30"/>
                      </a:cubicBezTo>
                      <a:cubicBezTo>
                        <a:pt x="8" y="35"/>
                        <a:pt x="8" y="35"/>
                        <a:pt x="8" y="35"/>
                      </a:cubicBezTo>
                      <a:cubicBezTo>
                        <a:pt x="9" y="37"/>
                        <a:pt x="9" y="37"/>
                        <a:pt x="9" y="37"/>
                      </a:cubicBezTo>
                      <a:cubicBezTo>
                        <a:pt x="7" y="39"/>
                        <a:pt x="7" y="39"/>
                        <a:pt x="7" y="39"/>
                      </a:cubicBezTo>
                      <a:cubicBezTo>
                        <a:pt x="10" y="40"/>
                        <a:pt x="10" y="40"/>
                        <a:pt x="10" y="40"/>
                      </a:cubicBezTo>
                      <a:cubicBezTo>
                        <a:pt x="6" y="44"/>
                        <a:pt x="6" y="44"/>
                        <a:pt x="6" y="44"/>
                      </a:cubicBezTo>
                      <a:cubicBezTo>
                        <a:pt x="6" y="46"/>
                        <a:pt x="6" y="46"/>
                        <a:pt x="6" y="46"/>
                      </a:cubicBezTo>
                      <a:cubicBezTo>
                        <a:pt x="14" y="44"/>
                        <a:pt x="14" y="44"/>
                        <a:pt x="14" y="44"/>
                      </a:cubicBezTo>
                      <a:cubicBezTo>
                        <a:pt x="17" y="45"/>
                        <a:pt x="17" y="45"/>
                        <a:pt x="17" y="45"/>
                      </a:cubicBezTo>
                      <a:cubicBezTo>
                        <a:pt x="16" y="50"/>
                        <a:pt x="16" y="50"/>
                        <a:pt x="16" y="50"/>
                      </a:cubicBezTo>
                      <a:cubicBezTo>
                        <a:pt x="18" y="53"/>
                        <a:pt x="18" y="53"/>
                        <a:pt x="18" y="53"/>
                      </a:cubicBezTo>
                      <a:cubicBezTo>
                        <a:pt x="24" y="49"/>
                        <a:pt x="24" y="49"/>
                        <a:pt x="24" y="49"/>
                      </a:cubicBezTo>
                      <a:cubicBezTo>
                        <a:pt x="34" y="52"/>
                        <a:pt x="34" y="52"/>
                        <a:pt x="34" y="52"/>
                      </a:cubicBezTo>
                      <a:cubicBezTo>
                        <a:pt x="37" y="48"/>
                        <a:pt x="37" y="48"/>
                        <a:pt x="37" y="48"/>
                      </a:cubicBezTo>
                      <a:cubicBezTo>
                        <a:pt x="46" y="49"/>
                        <a:pt x="46" y="49"/>
                        <a:pt x="46" y="49"/>
                      </a:cubicBezTo>
                      <a:cubicBezTo>
                        <a:pt x="47" y="54"/>
                        <a:pt x="47" y="54"/>
                        <a:pt x="47" y="54"/>
                      </a:cubicBezTo>
                      <a:cubicBezTo>
                        <a:pt x="50" y="61"/>
                        <a:pt x="50" y="61"/>
                        <a:pt x="50" y="61"/>
                      </a:cubicBezTo>
                      <a:cubicBezTo>
                        <a:pt x="49" y="65"/>
                        <a:pt x="49" y="65"/>
                        <a:pt x="49" y="65"/>
                      </a:cubicBezTo>
                      <a:cubicBezTo>
                        <a:pt x="47" y="65"/>
                        <a:pt x="47" y="65"/>
                        <a:pt x="47" y="65"/>
                      </a:cubicBezTo>
                      <a:cubicBezTo>
                        <a:pt x="40" y="73"/>
                        <a:pt x="40" y="73"/>
                        <a:pt x="40" y="73"/>
                      </a:cubicBezTo>
                      <a:cubicBezTo>
                        <a:pt x="41" y="79"/>
                        <a:pt x="41" y="79"/>
                        <a:pt x="41" y="79"/>
                      </a:cubicBezTo>
                      <a:cubicBezTo>
                        <a:pt x="40" y="93"/>
                        <a:pt x="40" y="93"/>
                        <a:pt x="40" y="93"/>
                      </a:cubicBezTo>
                      <a:cubicBezTo>
                        <a:pt x="36" y="97"/>
                        <a:pt x="36" y="97"/>
                        <a:pt x="36" y="97"/>
                      </a:cubicBezTo>
                      <a:cubicBezTo>
                        <a:pt x="39" y="101"/>
                        <a:pt x="39" y="101"/>
                        <a:pt x="39" y="101"/>
                      </a:cubicBezTo>
                      <a:cubicBezTo>
                        <a:pt x="35" y="109"/>
                        <a:pt x="35" y="109"/>
                        <a:pt x="35" y="109"/>
                      </a:cubicBezTo>
                      <a:cubicBezTo>
                        <a:pt x="31" y="108"/>
                        <a:pt x="31" y="108"/>
                        <a:pt x="31" y="108"/>
                      </a:cubicBezTo>
                      <a:cubicBezTo>
                        <a:pt x="27" y="110"/>
                        <a:pt x="27" y="110"/>
                        <a:pt x="27" y="110"/>
                      </a:cubicBezTo>
                      <a:cubicBezTo>
                        <a:pt x="32" y="120"/>
                        <a:pt x="32" y="120"/>
                        <a:pt x="32" y="120"/>
                      </a:cubicBezTo>
                      <a:cubicBezTo>
                        <a:pt x="36" y="123"/>
                        <a:pt x="36" y="123"/>
                        <a:pt x="36" y="123"/>
                      </a:cubicBezTo>
                      <a:cubicBezTo>
                        <a:pt x="36" y="132"/>
                        <a:pt x="36" y="132"/>
                        <a:pt x="36" y="132"/>
                      </a:cubicBezTo>
                      <a:cubicBezTo>
                        <a:pt x="30" y="139"/>
                        <a:pt x="30" y="139"/>
                        <a:pt x="30" y="139"/>
                      </a:cubicBezTo>
                      <a:cubicBezTo>
                        <a:pt x="33" y="146"/>
                        <a:pt x="33" y="146"/>
                        <a:pt x="33" y="146"/>
                      </a:cubicBezTo>
                      <a:cubicBezTo>
                        <a:pt x="37" y="146"/>
                        <a:pt x="37" y="146"/>
                        <a:pt x="37" y="146"/>
                      </a:cubicBezTo>
                      <a:cubicBezTo>
                        <a:pt x="36" y="150"/>
                        <a:pt x="36" y="150"/>
                        <a:pt x="36" y="150"/>
                      </a:cubicBezTo>
                      <a:cubicBezTo>
                        <a:pt x="32" y="154"/>
                        <a:pt x="32" y="154"/>
                        <a:pt x="32" y="154"/>
                      </a:cubicBezTo>
                      <a:cubicBezTo>
                        <a:pt x="28" y="164"/>
                        <a:pt x="28" y="164"/>
                        <a:pt x="28" y="164"/>
                      </a:cubicBezTo>
                      <a:cubicBezTo>
                        <a:pt x="30" y="169"/>
                        <a:pt x="30" y="169"/>
                        <a:pt x="30" y="169"/>
                      </a:cubicBezTo>
                      <a:cubicBezTo>
                        <a:pt x="30" y="174"/>
                        <a:pt x="30" y="174"/>
                        <a:pt x="30" y="174"/>
                      </a:cubicBezTo>
                      <a:cubicBezTo>
                        <a:pt x="33" y="175"/>
                        <a:pt x="33" y="175"/>
                        <a:pt x="33" y="175"/>
                      </a:cubicBezTo>
                      <a:cubicBezTo>
                        <a:pt x="39" y="176"/>
                        <a:pt x="39" y="176"/>
                        <a:pt x="39" y="176"/>
                      </a:cubicBezTo>
                      <a:cubicBezTo>
                        <a:pt x="46" y="184"/>
                        <a:pt x="46" y="184"/>
                        <a:pt x="46" y="184"/>
                      </a:cubicBezTo>
                      <a:cubicBezTo>
                        <a:pt x="45" y="186"/>
                        <a:pt x="45" y="186"/>
                        <a:pt x="45" y="186"/>
                      </a:cubicBezTo>
                      <a:cubicBezTo>
                        <a:pt x="49" y="196"/>
                        <a:pt x="49" y="196"/>
                        <a:pt x="49" y="196"/>
                      </a:cubicBezTo>
                      <a:cubicBezTo>
                        <a:pt x="55" y="203"/>
                        <a:pt x="55" y="203"/>
                        <a:pt x="55" y="203"/>
                      </a:cubicBezTo>
                      <a:cubicBezTo>
                        <a:pt x="61" y="204"/>
                        <a:pt x="61" y="204"/>
                        <a:pt x="61" y="204"/>
                      </a:cubicBezTo>
                      <a:cubicBezTo>
                        <a:pt x="66" y="201"/>
                        <a:pt x="66" y="201"/>
                        <a:pt x="66" y="201"/>
                      </a:cubicBezTo>
                      <a:cubicBezTo>
                        <a:pt x="66" y="197"/>
                        <a:pt x="66" y="197"/>
                        <a:pt x="66" y="197"/>
                      </a:cubicBezTo>
                      <a:cubicBezTo>
                        <a:pt x="69" y="194"/>
                        <a:pt x="69" y="194"/>
                        <a:pt x="69" y="194"/>
                      </a:cubicBezTo>
                      <a:cubicBezTo>
                        <a:pt x="76" y="193"/>
                        <a:pt x="76" y="193"/>
                        <a:pt x="76" y="193"/>
                      </a:cubicBezTo>
                      <a:cubicBezTo>
                        <a:pt x="81" y="187"/>
                        <a:pt x="81" y="187"/>
                        <a:pt x="81" y="187"/>
                      </a:cubicBezTo>
                      <a:cubicBezTo>
                        <a:pt x="88" y="186"/>
                        <a:pt x="88" y="186"/>
                        <a:pt x="88" y="186"/>
                      </a:cubicBezTo>
                      <a:cubicBezTo>
                        <a:pt x="91" y="184"/>
                        <a:pt x="91" y="184"/>
                        <a:pt x="91" y="184"/>
                      </a:cubicBezTo>
                      <a:cubicBezTo>
                        <a:pt x="98" y="186"/>
                        <a:pt x="98" y="186"/>
                        <a:pt x="98" y="186"/>
                      </a:cubicBezTo>
                      <a:cubicBezTo>
                        <a:pt x="103" y="187"/>
                        <a:pt x="103" y="187"/>
                        <a:pt x="103" y="187"/>
                      </a:cubicBezTo>
                      <a:cubicBezTo>
                        <a:pt x="105" y="185"/>
                        <a:pt x="105" y="185"/>
                        <a:pt x="105" y="185"/>
                      </a:cubicBezTo>
                      <a:cubicBezTo>
                        <a:pt x="108" y="185"/>
                        <a:pt x="108" y="185"/>
                        <a:pt x="108" y="185"/>
                      </a:cubicBezTo>
                      <a:cubicBezTo>
                        <a:pt x="111" y="188"/>
                        <a:pt x="111" y="188"/>
                        <a:pt x="111" y="188"/>
                      </a:cubicBezTo>
                      <a:cubicBezTo>
                        <a:pt x="114" y="185"/>
                        <a:pt x="114" y="185"/>
                        <a:pt x="114" y="185"/>
                      </a:cubicBezTo>
                      <a:cubicBezTo>
                        <a:pt x="115" y="181"/>
                        <a:pt x="115" y="181"/>
                        <a:pt x="115" y="181"/>
                      </a:cubicBezTo>
                      <a:cubicBezTo>
                        <a:pt x="119" y="185"/>
                        <a:pt x="119" y="185"/>
                        <a:pt x="119" y="185"/>
                      </a:cubicBezTo>
                      <a:cubicBezTo>
                        <a:pt x="123" y="187"/>
                        <a:pt x="123" y="187"/>
                        <a:pt x="123" y="187"/>
                      </a:cubicBezTo>
                      <a:cubicBezTo>
                        <a:pt x="127" y="179"/>
                        <a:pt x="127" y="179"/>
                        <a:pt x="127" y="179"/>
                      </a:cubicBezTo>
                      <a:cubicBezTo>
                        <a:pt x="127" y="174"/>
                        <a:pt x="127" y="174"/>
                        <a:pt x="127" y="174"/>
                      </a:cubicBezTo>
                      <a:cubicBezTo>
                        <a:pt x="138" y="168"/>
                        <a:pt x="138" y="168"/>
                        <a:pt x="138" y="168"/>
                      </a:cubicBezTo>
                      <a:cubicBezTo>
                        <a:pt x="144" y="168"/>
                        <a:pt x="144" y="168"/>
                        <a:pt x="144" y="168"/>
                      </a:cubicBezTo>
                      <a:cubicBezTo>
                        <a:pt x="146" y="165"/>
                        <a:pt x="146" y="165"/>
                        <a:pt x="146" y="165"/>
                      </a:cubicBezTo>
                      <a:cubicBezTo>
                        <a:pt x="144" y="163"/>
                        <a:pt x="144" y="163"/>
                        <a:pt x="144" y="163"/>
                      </a:cubicBezTo>
                      <a:cubicBezTo>
                        <a:pt x="145" y="156"/>
                        <a:pt x="145" y="156"/>
                        <a:pt x="145" y="156"/>
                      </a:cubicBezTo>
                      <a:cubicBezTo>
                        <a:pt x="151" y="147"/>
                        <a:pt x="151" y="147"/>
                        <a:pt x="151" y="147"/>
                      </a:cubicBezTo>
                      <a:cubicBezTo>
                        <a:pt x="151" y="142"/>
                        <a:pt x="151" y="142"/>
                        <a:pt x="151" y="142"/>
                      </a:cubicBezTo>
                      <a:cubicBezTo>
                        <a:pt x="157" y="140"/>
                        <a:pt x="157" y="140"/>
                        <a:pt x="157" y="140"/>
                      </a:cubicBezTo>
                      <a:cubicBezTo>
                        <a:pt x="161" y="135"/>
                        <a:pt x="161" y="135"/>
                        <a:pt x="161" y="135"/>
                      </a:cubicBezTo>
                      <a:cubicBezTo>
                        <a:pt x="156" y="128"/>
                        <a:pt x="156" y="128"/>
                        <a:pt x="156" y="128"/>
                      </a:cubicBezTo>
                      <a:cubicBezTo>
                        <a:pt x="153" y="126"/>
                        <a:pt x="153" y="126"/>
                        <a:pt x="153" y="126"/>
                      </a:cubicBezTo>
                      <a:cubicBezTo>
                        <a:pt x="152" y="122"/>
                        <a:pt x="152" y="122"/>
                        <a:pt x="152" y="122"/>
                      </a:cubicBezTo>
                      <a:cubicBezTo>
                        <a:pt x="149" y="115"/>
                        <a:pt x="149" y="115"/>
                        <a:pt x="149" y="115"/>
                      </a:cubicBezTo>
                      <a:cubicBezTo>
                        <a:pt x="152" y="112"/>
                        <a:pt x="152" y="112"/>
                        <a:pt x="152" y="112"/>
                      </a:cubicBezTo>
                      <a:cubicBezTo>
                        <a:pt x="159" y="98"/>
                        <a:pt x="159" y="98"/>
                        <a:pt x="159" y="98"/>
                      </a:cubicBezTo>
                      <a:cubicBezTo>
                        <a:pt x="162" y="96"/>
                        <a:pt x="162" y="96"/>
                        <a:pt x="162" y="96"/>
                      </a:cubicBezTo>
                      <a:cubicBezTo>
                        <a:pt x="167" y="85"/>
                        <a:pt x="167" y="85"/>
                        <a:pt x="167" y="85"/>
                      </a:cubicBezTo>
                      <a:cubicBezTo>
                        <a:pt x="169" y="86"/>
                        <a:pt x="169" y="86"/>
                        <a:pt x="169" y="86"/>
                      </a:cubicBezTo>
                      <a:cubicBezTo>
                        <a:pt x="169" y="87"/>
                        <a:pt x="169" y="87"/>
                        <a:pt x="169" y="87"/>
                      </a:cubicBezTo>
                      <a:cubicBezTo>
                        <a:pt x="169" y="87"/>
                        <a:pt x="169" y="87"/>
                        <a:pt x="169" y="87"/>
                      </a:cubicBezTo>
                      <a:cubicBezTo>
                        <a:pt x="172" y="85"/>
                        <a:pt x="172" y="85"/>
                        <a:pt x="172" y="85"/>
                      </a:cubicBezTo>
                      <a:cubicBezTo>
                        <a:pt x="173" y="80"/>
                        <a:pt x="173" y="80"/>
                        <a:pt x="173" y="80"/>
                      </a:cubicBezTo>
                      <a:cubicBezTo>
                        <a:pt x="171" y="78"/>
                        <a:pt x="171" y="78"/>
                        <a:pt x="171" y="78"/>
                      </a:cubicBezTo>
                      <a:cubicBezTo>
                        <a:pt x="175" y="76"/>
                        <a:pt x="175" y="76"/>
                        <a:pt x="175" y="76"/>
                      </a:cubicBezTo>
                      <a:cubicBezTo>
                        <a:pt x="179" y="72"/>
                        <a:pt x="179" y="72"/>
                        <a:pt x="179" y="72"/>
                      </a:cubicBezTo>
                      <a:cubicBezTo>
                        <a:pt x="186" y="72"/>
                        <a:pt x="186" y="72"/>
                        <a:pt x="186" y="72"/>
                      </a:cubicBezTo>
                      <a:cubicBezTo>
                        <a:pt x="186" y="72"/>
                        <a:pt x="192" y="69"/>
                        <a:pt x="192" y="69"/>
                      </a:cubicBezTo>
                      <a:cubicBezTo>
                        <a:pt x="192" y="69"/>
                        <a:pt x="195" y="65"/>
                        <a:pt x="195" y="65"/>
                      </a:cubicBezTo>
                      <a:cubicBezTo>
                        <a:pt x="202" y="60"/>
                        <a:pt x="202" y="60"/>
                        <a:pt x="202" y="60"/>
                      </a:cubicBezTo>
                      <a:cubicBezTo>
                        <a:pt x="204" y="55"/>
                        <a:pt x="204" y="55"/>
                        <a:pt x="204" y="55"/>
                      </a:cubicBezTo>
                      <a:cubicBezTo>
                        <a:pt x="204" y="50"/>
                        <a:pt x="204" y="50"/>
                        <a:pt x="204" y="50"/>
                      </a:cubicBezTo>
                      <a:cubicBezTo>
                        <a:pt x="203" y="43"/>
                        <a:pt x="203" y="43"/>
                        <a:pt x="203" y="43"/>
                      </a:cubicBezTo>
                      <a:cubicBezTo>
                        <a:pt x="206" y="41"/>
                        <a:pt x="206" y="41"/>
                        <a:pt x="206" y="41"/>
                      </a:cubicBezTo>
                      <a:cubicBezTo>
                        <a:pt x="206" y="38"/>
                        <a:pt x="206" y="38"/>
                        <a:pt x="206" y="38"/>
                      </a:cubicBezTo>
                      <a:cubicBezTo>
                        <a:pt x="204" y="37"/>
                        <a:pt x="204" y="37"/>
                        <a:pt x="204" y="37"/>
                      </a:cubicBezTo>
                      <a:lnTo>
                        <a:pt x="198"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6" name="Freeform 733">
                  <a:extLst>
                    <a:ext uri="{FF2B5EF4-FFF2-40B4-BE49-F238E27FC236}">
                      <a16:creationId xmlns:a16="http://schemas.microsoft.com/office/drawing/2014/main" id="{3BC9BB5A-142B-C449-AB73-CFDDB93A545B}"/>
                    </a:ext>
                  </a:extLst>
                </p:cNvPr>
                <p:cNvSpPr>
                  <a:spLocks/>
                </p:cNvSpPr>
                <p:nvPr/>
              </p:nvSpPr>
              <p:spPr bwMode="auto">
                <a:xfrm>
                  <a:off x="3639" y="2090"/>
                  <a:ext cx="10" cy="9"/>
                </a:xfrm>
                <a:custGeom>
                  <a:avLst/>
                  <a:gdLst>
                    <a:gd name="T0" fmla="*/ 6 w 10"/>
                    <a:gd name="T1" fmla="*/ 9 h 9"/>
                    <a:gd name="T2" fmla="*/ 7 w 10"/>
                    <a:gd name="T3" fmla="*/ 4 h 9"/>
                    <a:gd name="T4" fmla="*/ 10 w 10"/>
                    <a:gd name="T5" fmla="*/ 1 h 9"/>
                    <a:gd name="T6" fmla="*/ 7 w 10"/>
                    <a:gd name="T7" fmla="*/ 0 h 9"/>
                    <a:gd name="T8" fmla="*/ 4 w 10"/>
                    <a:gd name="T9" fmla="*/ 0 h 9"/>
                    <a:gd name="T10" fmla="*/ 1 w 10"/>
                    <a:gd name="T11" fmla="*/ 2 h 9"/>
                    <a:gd name="T12" fmla="*/ 0 w 10"/>
                    <a:gd name="T13" fmla="*/ 5 h 9"/>
                    <a:gd name="T14" fmla="*/ 4 w 10"/>
                    <a:gd name="T15" fmla="*/ 7 h 9"/>
                    <a:gd name="T16" fmla="*/ 6 w 1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6" y="9"/>
                      </a:moveTo>
                      <a:lnTo>
                        <a:pt x="7" y="4"/>
                      </a:lnTo>
                      <a:lnTo>
                        <a:pt x="10" y="1"/>
                      </a:lnTo>
                      <a:lnTo>
                        <a:pt x="7" y="0"/>
                      </a:lnTo>
                      <a:lnTo>
                        <a:pt x="4" y="0"/>
                      </a:lnTo>
                      <a:lnTo>
                        <a:pt x="1" y="2"/>
                      </a:lnTo>
                      <a:lnTo>
                        <a:pt x="0" y="5"/>
                      </a:lnTo>
                      <a:lnTo>
                        <a:pt x="4" y="7"/>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7" name="Freeform 734">
                  <a:extLst>
                    <a:ext uri="{FF2B5EF4-FFF2-40B4-BE49-F238E27FC236}">
                      <a16:creationId xmlns:a16="http://schemas.microsoft.com/office/drawing/2014/main" id="{5F154F73-09B9-7345-8FEC-EE2152368E0C}"/>
                    </a:ext>
                  </a:extLst>
                </p:cNvPr>
                <p:cNvSpPr>
                  <a:spLocks/>
                </p:cNvSpPr>
                <p:nvPr/>
              </p:nvSpPr>
              <p:spPr bwMode="auto">
                <a:xfrm>
                  <a:off x="3481" y="2039"/>
                  <a:ext cx="44" cy="106"/>
                </a:xfrm>
                <a:custGeom>
                  <a:avLst/>
                  <a:gdLst>
                    <a:gd name="T0" fmla="*/ 30 w 44"/>
                    <a:gd name="T1" fmla="*/ 85 h 106"/>
                    <a:gd name="T2" fmla="*/ 34 w 44"/>
                    <a:gd name="T3" fmla="*/ 79 h 106"/>
                    <a:gd name="T4" fmla="*/ 28 w 44"/>
                    <a:gd name="T5" fmla="*/ 74 h 106"/>
                    <a:gd name="T6" fmla="*/ 33 w 44"/>
                    <a:gd name="T7" fmla="*/ 61 h 106"/>
                    <a:gd name="T8" fmla="*/ 26 w 44"/>
                    <a:gd name="T9" fmla="*/ 51 h 106"/>
                    <a:gd name="T10" fmla="*/ 32 w 44"/>
                    <a:gd name="T11" fmla="*/ 51 h 106"/>
                    <a:gd name="T12" fmla="*/ 33 w 44"/>
                    <a:gd name="T13" fmla="*/ 41 h 106"/>
                    <a:gd name="T14" fmla="*/ 37 w 44"/>
                    <a:gd name="T15" fmla="*/ 27 h 106"/>
                    <a:gd name="T16" fmla="*/ 41 w 44"/>
                    <a:gd name="T17" fmla="*/ 16 h 106"/>
                    <a:gd name="T18" fmla="*/ 44 w 44"/>
                    <a:gd name="T19" fmla="*/ 13 h 106"/>
                    <a:gd name="T20" fmla="*/ 40 w 44"/>
                    <a:gd name="T21" fmla="*/ 4 h 106"/>
                    <a:gd name="T22" fmla="*/ 31 w 44"/>
                    <a:gd name="T23" fmla="*/ 6 h 106"/>
                    <a:gd name="T24" fmla="*/ 19 w 44"/>
                    <a:gd name="T25" fmla="*/ 7 h 106"/>
                    <a:gd name="T26" fmla="*/ 18 w 44"/>
                    <a:gd name="T27" fmla="*/ 1 h 106"/>
                    <a:gd name="T28" fmla="*/ 9 w 44"/>
                    <a:gd name="T29" fmla="*/ 2 h 106"/>
                    <a:gd name="T30" fmla="*/ 12 w 44"/>
                    <a:gd name="T31" fmla="*/ 11 h 106"/>
                    <a:gd name="T32" fmla="*/ 11 w 44"/>
                    <a:gd name="T33" fmla="*/ 23 h 106"/>
                    <a:gd name="T34" fmla="*/ 13 w 44"/>
                    <a:gd name="T35" fmla="*/ 30 h 106"/>
                    <a:gd name="T36" fmla="*/ 9 w 44"/>
                    <a:gd name="T37" fmla="*/ 37 h 106"/>
                    <a:gd name="T38" fmla="*/ 6 w 44"/>
                    <a:gd name="T39" fmla="*/ 48 h 106"/>
                    <a:gd name="T40" fmla="*/ 2 w 44"/>
                    <a:gd name="T41" fmla="*/ 58 h 106"/>
                    <a:gd name="T42" fmla="*/ 0 w 44"/>
                    <a:gd name="T43" fmla="*/ 71 h 106"/>
                    <a:gd name="T44" fmla="*/ 4 w 44"/>
                    <a:gd name="T45" fmla="*/ 68 h 106"/>
                    <a:gd name="T46" fmla="*/ 6 w 44"/>
                    <a:gd name="T47" fmla="*/ 68 h 106"/>
                    <a:gd name="T48" fmla="*/ 3 w 44"/>
                    <a:gd name="T49" fmla="*/ 72 h 106"/>
                    <a:gd name="T50" fmla="*/ 4 w 44"/>
                    <a:gd name="T51" fmla="*/ 78 h 106"/>
                    <a:gd name="T52" fmla="*/ 10 w 44"/>
                    <a:gd name="T53" fmla="*/ 75 h 106"/>
                    <a:gd name="T54" fmla="*/ 9 w 44"/>
                    <a:gd name="T55" fmla="*/ 82 h 106"/>
                    <a:gd name="T56" fmla="*/ 9 w 44"/>
                    <a:gd name="T57" fmla="*/ 95 h 106"/>
                    <a:gd name="T58" fmla="*/ 6 w 44"/>
                    <a:gd name="T59" fmla="*/ 103 h 106"/>
                    <a:gd name="T60" fmla="*/ 11 w 44"/>
                    <a:gd name="T61" fmla="*/ 101 h 106"/>
                    <a:gd name="T62" fmla="*/ 20 w 44"/>
                    <a:gd name="T63" fmla="*/ 106 h 106"/>
                    <a:gd name="T64" fmla="*/ 27 w 44"/>
                    <a:gd name="T65" fmla="*/ 102 h 106"/>
                    <a:gd name="T66" fmla="*/ 28 w 44"/>
                    <a:gd name="T67" fmla="*/ 101 h 106"/>
                    <a:gd name="T68" fmla="*/ 27 w 44"/>
                    <a:gd name="T69" fmla="*/ 9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06">
                      <a:moveTo>
                        <a:pt x="27" y="93"/>
                      </a:moveTo>
                      <a:lnTo>
                        <a:pt x="30" y="85"/>
                      </a:lnTo>
                      <a:lnTo>
                        <a:pt x="33" y="82"/>
                      </a:lnTo>
                      <a:lnTo>
                        <a:pt x="34" y="79"/>
                      </a:lnTo>
                      <a:lnTo>
                        <a:pt x="30" y="79"/>
                      </a:lnTo>
                      <a:lnTo>
                        <a:pt x="28" y="74"/>
                      </a:lnTo>
                      <a:lnTo>
                        <a:pt x="33" y="68"/>
                      </a:lnTo>
                      <a:lnTo>
                        <a:pt x="33" y="61"/>
                      </a:lnTo>
                      <a:lnTo>
                        <a:pt x="30" y="59"/>
                      </a:lnTo>
                      <a:lnTo>
                        <a:pt x="26" y="51"/>
                      </a:lnTo>
                      <a:lnTo>
                        <a:pt x="29" y="50"/>
                      </a:lnTo>
                      <a:lnTo>
                        <a:pt x="32" y="51"/>
                      </a:lnTo>
                      <a:lnTo>
                        <a:pt x="35" y="44"/>
                      </a:lnTo>
                      <a:lnTo>
                        <a:pt x="33" y="41"/>
                      </a:lnTo>
                      <a:lnTo>
                        <a:pt x="36" y="38"/>
                      </a:lnTo>
                      <a:lnTo>
                        <a:pt x="37" y="27"/>
                      </a:lnTo>
                      <a:lnTo>
                        <a:pt x="36" y="23"/>
                      </a:lnTo>
                      <a:lnTo>
                        <a:pt x="41" y="16"/>
                      </a:lnTo>
                      <a:lnTo>
                        <a:pt x="43" y="16"/>
                      </a:lnTo>
                      <a:lnTo>
                        <a:pt x="44" y="13"/>
                      </a:lnTo>
                      <a:lnTo>
                        <a:pt x="41" y="8"/>
                      </a:lnTo>
                      <a:lnTo>
                        <a:pt x="40" y="4"/>
                      </a:lnTo>
                      <a:lnTo>
                        <a:pt x="34" y="3"/>
                      </a:lnTo>
                      <a:lnTo>
                        <a:pt x="31" y="6"/>
                      </a:lnTo>
                      <a:lnTo>
                        <a:pt x="23" y="4"/>
                      </a:lnTo>
                      <a:lnTo>
                        <a:pt x="19" y="7"/>
                      </a:lnTo>
                      <a:lnTo>
                        <a:pt x="17" y="5"/>
                      </a:lnTo>
                      <a:lnTo>
                        <a:pt x="18" y="1"/>
                      </a:lnTo>
                      <a:lnTo>
                        <a:pt x="16" y="0"/>
                      </a:lnTo>
                      <a:lnTo>
                        <a:pt x="9" y="2"/>
                      </a:lnTo>
                      <a:lnTo>
                        <a:pt x="9" y="5"/>
                      </a:lnTo>
                      <a:lnTo>
                        <a:pt x="12" y="11"/>
                      </a:lnTo>
                      <a:lnTo>
                        <a:pt x="11" y="21"/>
                      </a:lnTo>
                      <a:lnTo>
                        <a:pt x="11" y="23"/>
                      </a:lnTo>
                      <a:lnTo>
                        <a:pt x="10" y="28"/>
                      </a:lnTo>
                      <a:lnTo>
                        <a:pt x="13" y="30"/>
                      </a:lnTo>
                      <a:lnTo>
                        <a:pt x="11" y="33"/>
                      </a:lnTo>
                      <a:lnTo>
                        <a:pt x="9" y="37"/>
                      </a:lnTo>
                      <a:lnTo>
                        <a:pt x="9" y="43"/>
                      </a:lnTo>
                      <a:lnTo>
                        <a:pt x="6" y="48"/>
                      </a:lnTo>
                      <a:lnTo>
                        <a:pt x="6" y="51"/>
                      </a:lnTo>
                      <a:lnTo>
                        <a:pt x="2" y="58"/>
                      </a:lnTo>
                      <a:lnTo>
                        <a:pt x="0" y="68"/>
                      </a:lnTo>
                      <a:lnTo>
                        <a:pt x="0" y="71"/>
                      </a:lnTo>
                      <a:lnTo>
                        <a:pt x="3" y="71"/>
                      </a:lnTo>
                      <a:lnTo>
                        <a:pt x="4" y="68"/>
                      </a:lnTo>
                      <a:lnTo>
                        <a:pt x="7" y="66"/>
                      </a:lnTo>
                      <a:lnTo>
                        <a:pt x="6" y="68"/>
                      </a:lnTo>
                      <a:lnTo>
                        <a:pt x="7" y="70"/>
                      </a:lnTo>
                      <a:lnTo>
                        <a:pt x="3" y="72"/>
                      </a:lnTo>
                      <a:lnTo>
                        <a:pt x="3" y="76"/>
                      </a:lnTo>
                      <a:lnTo>
                        <a:pt x="4" y="78"/>
                      </a:lnTo>
                      <a:lnTo>
                        <a:pt x="6" y="75"/>
                      </a:lnTo>
                      <a:lnTo>
                        <a:pt x="10" y="75"/>
                      </a:lnTo>
                      <a:lnTo>
                        <a:pt x="9" y="78"/>
                      </a:lnTo>
                      <a:lnTo>
                        <a:pt x="9" y="82"/>
                      </a:lnTo>
                      <a:lnTo>
                        <a:pt x="8" y="86"/>
                      </a:lnTo>
                      <a:lnTo>
                        <a:pt x="9" y="95"/>
                      </a:lnTo>
                      <a:lnTo>
                        <a:pt x="7" y="102"/>
                      </a:lnTo>
                      <a:lnTo>
                        <a:pt x="6" y="103"/>
                      </a:lnTo>
                      <a:lnTo>
                        <a:pt x="7" y="104"/>
                      </a:lnTo>
                      <a:lnTo>
                        <a:pt x="11" y="101"/>
                      </a:lnTo>
                      <a:lnTo>
                        <a:pt x="17" y="103"/>
                      </a:lnTo>
                      <a:lnTo>
                        <a:pt x="20" y="106"/>
                      </a:lnTo>
                      <a:lnTo>
                        <a:pt x="24" y="102"/>
                      </a:lnTo>
                      <a:lnTo>
                        <a:pt x="27" y="102"/>
                      </a:lnTo>
                      <a:lnTo>
                        <a:pt x="28" y="101"/>
                      </a:lnTo>
                      <a:lnTo>
                        <a:pt x="28" y="101"/>
                      </a:lnTo>
                      <a:lnTo>
                        <a:pt x="28" y="97"/>
                      </a:lnTo>
                      <a:lnTo>
                        <a:pt x="27"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8" name="Freeform 735">
                  <a:extLst>
                    <a:ext uri="{FF2B5EF4-FFF2-40B4-BE49-F238E27FC236}">
                      <a16:creationId xmlns:a16="http://schemas.microsoft.com/office/drawing/2014/main" id="{5539C1ED-757D-2D48-99B5-E130E5901A80}"/>
                    </a:ext>
                  </a:extLst>
                </p:cNvPr>
                <p:cNvSpPr>
                  <a:spLocks/>
                </p:cNvSpPr>
                <p:nvPr/>
              </p:nvSpPr>
              <p:spPr bwMode="auto">
                <a:xfrm>
                  <a:off x="3961" y="2152"/>
                  <a:ext cx="4" cy="3"/>
                </a:xfrm>
                <a:custGeom>
                  <a:avLst/>
                  <a:gdLst>
                    <a:gd name="T0" fmla="*/ 1 w 5"/>
                    <a:gd name="T1" fmla="*/ 4 h 4"/>
                    <a:gd name="T2" fmla="*/ 4 w 5"/>
                    <a:gd name="T3" fmla="*/ 3 h 4"/>
                    <a:gd name="T4" fmla="*/ 5 w 5"/>
                    <a:gd name="T5" fmla="*/ 0 h 4"/>
                    <a:gd name="T6" fmla="*/ 3 w 5"/>
                    <a:gd name="T7" fmla="*/ 0 h 4"/>
                    <a:gd name="T8" fmla="*/ 0 w 5"/>
                    <a:gd name="T9" fmla="*/ 1 h 4"/>
                    <a:gd name="T10" fmla="*/ 0 w 5"/>
                    <a:gd name="T11" fmla="*/ 3 h 4"/>
                    <a:gd name="T12" fmla="*/ 1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4"/>
                      </a:moveTo>
                      <a:cubicBezTo>
                        <a:pt x="1" y="4"/>
                        <a:pt x="4" y="3"/>
                        <a:pt x="4" y="3"/>
                      </a:cubicBezTo>
                      <a:cubicBezTo>
                        <a:pt x="5" y="0"/>
                        <a:pt x="5" y="0"/>
                        <a:pt x="5" y="0"/>
                      </a:cubicBezTo>
                      <a:cubicBezTo>
                        <a:pt x="3" y="0"/>
                        <a:pt x="3" y="0"/>
                        <a:pt x="3" y="0"/>
                      </a:cubicBezTo>
                      <a:cubicBezTo>
                        <a:pt x="0" y="1"/>
                        <a:pt x="0" y="1"/>
                        <a:pt x="0" y="1"/>
                      </a:cubicBezTo>
                      <a:cubicBezTo>
                        <a:pt x="0" y="3"/>
                        <a:pt x="0" y="3"/>
                        <a:pt x="0" y="3"/>
                      </a:cubicBez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9" name="Freeform 736">
                  <a:extLst>
                    <a:ext uri="{FF2B5EF4-FFF2-40B4-BE49-F238E27FC236}">
                      <a16:creationId xmlns:a16="http://schemas.microsoft.com/office/drawing/2014/main" id="{EE162437-311E-4846-97FF-6702DE0900AD}"/>
                    </a:ext>
                  </a:extLst>
                </p:cNvPr>
                <p:cNvSpPr>
                  <a:spLocks/>
                </p:cNvSpPr>
                <p:nvPr/>
              </p:nvSpPr>
              <p:spPr bwMode="auto">
                <a:xfrm>
                  <a:off x="3932" y="2066"/>
                  <a:ext cx="4" cy="4"/>
                </a:xfrm>
                <a:custGeom>
                  <a:avLst/>
                  <a:gdLst>
                    <a:gd name="T0" fmla="*/ 2 w 4"/>
                    <a:gd name="T1" fmla="*/ 0 h 4"/>
                    <a:gd name="T2" fmla="*/ 1 w 4"/>
                    <a:gd name="T3" fmla="*/ 1 h 4"/>
                    <a:gd name="T4" fmla="*/ 0 w 4"/>
                    <a:gd name="T5" fmla="*/ 4 h 4"/>
                    <a:gd name="T6" fmla="*/ 2 w 4"/>
                    <a:gd name="T7" fmla="*/ 4 h 4"/>
                    <a:gd name="T8" fmla="*/ 2 w 4"/>
                    <a:gd name="T9" fmla="*/ 4 h 4"/>
                    <a:gd name="T10" fmla="*/ 4 w 4"/>
                    <a:gd name="T11" fmla="*/ 3 h 4"/>
                    <a:gd name="T12" fmla="*/ 4 w 4"/>
                    <a:gd name="T13" fmla="*/ 2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1" y="1"/>
                      </a:lnTo>
                      <a:lnTo>
                        <a:pt x="0" y="4"/>
                      </a:lnTo>
                      <a:lnTo>
                        <a:pt x="2" y="4"/>
                      </a:lnTo>
                      <a:lnTo>
                        <a:pt x="2" y="4"/>
                      </a:lnTo>
                      <a:lnTo>
                        <a:pt x="4" y="3"/>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0" name="Freeform 737">
                  <a:extLst>
                    <a:ext uri="{FF2B5EF4-FFF2-40B4-BE49-F238E27FC236}">
                      <a16:creationId xmlns:a16="http://schemas.microsoft.com/office/drawing/2014/main" id="{FF066046-10A2-2B4C-933B-E252D17AF81B}"/>
                    </a:ext>
                  </a:extLst>
                </p:cNvPr>
                <p:cNvSpPr>
                  <a:spLocks/>
                </p:cNvSpPr>
                <p:nvPr/>
              </p:nvSpPr>
              <p:spPr bwMode="auto">
                <a:xfrm>
                  <a:off x="3961" y="2129"/>
                  <a:ext cx="7" cy="5"/>
                </a:xfrm>
                <a:custGeom>
                  <a:avLst/>
                  <a:gdLst>
                    <a:gd name="T0" fmla="*/ 3 w 7"/>
                    <a:gd name="T1" fmla="*/ 3 h 5"/>
                    <a:gd name="T2" fmla="*/ 4 w 7"/>
                    <a:gd name="T3" fmla="*/ 5 h 5"/>
                    <a:gd name="T4" fmla="*/ 5 w 7"/>
                    <a:gd name="T5" fmla="*/ 5 h 5"/>
                    <a:gd name="T6" fmla="*/ 6 w 7"/>
                    <a:gd name="T7" fmla="*/ 4 h 5"/>
                    <a:gd name="T8" fmla="*/ 7 w 7"/>
                    <a:gd name="T9" fmla="*/ 2 h 5"/>
                    <a:gd name="T10" fmla="*/ 7 w 7"/>
                    <a:gd name="T11" fmla="*/ 2 h 5"/>
                    <a:gd name="T12" fmla="*/ 7 w 7"/>
                    <a:gd name="T13" fmla="*/ 2 h 5"/>
                    <a:gd name="T14" fmla="*/ 6 w 7"/>
                    <a:gd name="T15" fmla="*/ 2 h 5"/>
                    <a:gd name="T16" fmla="*/ 4 w 7"/>
                    <a:gd name="T17" fmla="*/ 0 h 5"/>
                    <a:gd name="T18" fmla="*/ 3 w 7"/>
                    <a:gd name="T19" fmla="*/ 0 h 5"/>
                    <a:gd name="T20" fmla="*/ 0 w 7"/>
                    <a:gd name="T21" fmla="*/ 2 h 5"/>
                    <a:gd name="T22" fmla="*/ 0 w 7"/>
                    <a:gd name="T23" fmla="*/ 4 h 5"/>
                    <a:gd name="T24" fmla="*/ 1 w 7"/>
                    <a:gd name="T25" fmla="*/ 3 h 5"/>
                    <a:gd name="T26" fmla="*/ 3 w 7"/>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5">
                      <a:moveTo>
                        <a:pt x="3" y="3"/>
                      </a:moveTo>
                      <a:lnTo>
                        <a:pt x="4" y="5"/>
                      </a:lnTo>
                      <a:lnTo>
                        <a:pt x="5" y="5"/>
                      </a:lnTo>
                      <a:lnTo>
                        <a:pt x="6" y="4"/>
                      </a:lnTo>
                      <a:lnTo>
                        <a:pt x="7" y="2"/>
                      </a:lnTo>
                      <a:lnTo>
                        <a:pt x="7" y="2"/>
                      </a:lnTo>
                      <a:lnTo>
                        <a:pt x="7" y="2"/>
                      </a:lnTo>
                      <a:lnTo>
                        <a:pt x="6" y="2"/>
                      </a:lnTo>
                      <a:lnTo>
                        <a:pt x="4" y="0"/>
                      </a:lnTo>
                      <a:lnTo>
                        <a:pt x="3" y="0"/>
                      </a:lnTo>
                      <a:lnTo>
                        <a:pt x="0" y="2"/>
                      </a:lnTo>
                      <a:lnTo>
                        <a:pt x="0" y="4"/>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1" name="Freeform 738">
                  <a:extLst>
                    <a:ext uri="{FF2B5EF4-FFF2-40B4-BE49-F238E27FC236}">
                      <a16:creationId xmlns:a16="http://schemas.microsoft.com/office/drawing/2014/main" id="{04535A25-C35B-514B-ADAE-3BB59CA30A01}"/>
                    </a:ext>
                  </a:extLst>
                </p:cNvPr>
                <p:cNvSpPr>
                  <a:spLocks/>
                </p:cNvSpPr>
                <p:nvPr/>
              </p:nvSpPr>
              <p:spPr bwMode="auto">
                <a:xfrm>
                  <a:off x="3934" y="2138"/>
                  <a:ext cx="1" cy="3"/>
                </a:xfrm>
                <a:custGeom>
                  <a:avLst/>
                  <a:gdLst>
                    <a:gd name="T0" fmla="*/ 0 w 2"/>
                    <a:gd name="T1" fmla="*/ 4 h 4"/>
                    <a:gd name="T2" fmla="*/ 2 w 2"/>
                    <a:gd name="T3" fmla="*/ 3 h 4"/>
                    <a:gd name="T4" fmla="*/ 2 w 2"/>
                    <a:gd name="T5" fmla="*/ 1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0" y="4"/>
                        <a:pt x="2" y="3"/>
                        <a:pt x="2" y="3"/>
                      </a:cubicBezTo>
                      <a:cubicBezTo>
                        <a:pt x="2" y="1"/>
                        <a:pt x="2" y="1"/>
                        <a:pt x="2" y="1"/>
                      </a:cubicBezTo>
                      <a:cubicBezTo>
                        <a:pt x="0" y="0"/>
                        <a:pt x="0" y="0"/>
                        <a:pt x="0" y="0"/>
                      </a:cubicBez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2" name="Freeform 739">
                  <a:extLst>
                    <a:ext uri="{FF2B5EF4-FFF2-40B4-BE49-F238E27FC236}">
                      <a16:creationId xmlns:a16="http://schemas.microsoft.com/office/drawing/2014/main" id="{2FD7B3E2-3C24-D24B-A8A5-0F4B1D39ADDF}"/>
                    </a:ext>
                  </a:extLst>
                </p:cNvPr>
                <p:cNvSpPr>
                  <a:spLocks/>
                </p:cNvSpPr>
                <p:nvPr/>
              </p:nvSpPr>
              <p:spPr bwMode="auto">
                <a:xfrm>
                  <a:off x="3934" y="2152"/>
                  <a:ext cx="3" cy="3"/>
                </a:xfrm>
                <a:custGeom>
                  <a:avLst/>
                  <a:gdLst>
                    <a:gd name="T0" fmla="*/ 2 w 3"/>
                    <a:gd name="T1" fmla="*/ 2 h 3"/>
                    <a:gd name="T2" fmla="*/ 3 w 3"/>
                    <a:gd name="T3" fmla="*/ 0 h 3"/>
                    <a:gd name="T4" fmla="*/ 0 w 3"/>
                    <a:gd name="T5" fmla="*/ 0 h 3"/>
                    <a:gd name="T6" fmla="*/ 0 w 3"/>
                    <a:gd name="T7" fmla="*/ 3 h 3"/>
                    <a:gd name="T8" fmla="*/ 0 w 3"/>
                    <a:gd name="T9" fmla="*/ 3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lnTo>
                        <a:pt x="3" y="0"/>
                      </a:lnTo>
                      <a:lnTo>
                        <a:pt x="0" y="0"/>
                      </a:lnTo>
                      <a:lnTo>
                        <a:pt x="0" y="3"/>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3" name="Freeform 740">
                  <a:extLst>
                    <a:ext uri="{FF2B5EF4-FFF2-40B4-BE49-F238E27FC236}">
                      <a16:creationId xmlns:a16="http://schemas.microsoft.com/office/drawing/2014/main" id="{77FB205E-3212-C548-B17A-2D8762AEC44F}"/>
                    </a:ext>
                  </a:extLst>
                </p:cNvPr>
                <p:cNvSpPr>
                  <a:spLocks/>
                </p:cNvSpPr>
                <p:nvPr/>
              </p:nvSpPr>
              <p:spPr bwMode="auto">
                <a:xfrm>
                  <a:off x="3934" y="2143"/>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4" name="Freeform 741">
                  <a:extLst>
                    <a:ext uri="{FF2B5EF4-FFF2-40B4-BE49-F238E27FC236}">
                      <a16:creationId xmlns:a16="http://schemas.microsoft.com/office/drawing/2014/main" id="{33F12E31-FBE1-4343-BFEE-4EF0511BFFB4}"/>
                    </a:ext>
                  </a:extLst>
                </p:cNvPr>
                <p:cNvSpPr>
                  <a:spLocks/>
                </p:cNvSpPr>
                <p:nvPr/>
              </p:nvSpPr>
              <p:spPr bwMode="auto">
                <a:xfrm>
                  <a:off x="3932" y="2135"/>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5" name="Freeform 742">
                  <a:extLst>
                    <a:ext uri="{FF2B5EF4-FFF2-40B4-BE49-F238E27FC236}">
                      <a16:creationId xmlns:a16="http://schemas.microsoft.com/office/drawing/2014/main" id="{CB611386-D978-274C-BA30-DE0C21DC2118}"/>
                    </a:ext>
                  </a:extLst>
                </p:cNvPr>
                <p:cNvSpPr>
                  <a:spLocks/>
                </p:cNvSpPr>
                <p:nvPr/>
              </p:nvSpPr>
              <p:spPr bwMode="auto">
                <a:xfrm>
                  <a:off x="3980" y="2155"/>
                  <a:ext cx="9" cy="11"/>
                </a:xfrm>
                <a:custGeom>
                  <a:avLst/>
                  <a:gdLst>
                    <a:gd name="T0" fmla="*/ 7 w 9"/>
                    <a:gd name="T1" fmla="*/ 4 h 11"/>
                    <a:gd name="T2" fmla="*/ 8 w 9"/>
                    <a:gd name="T3" fmla="*/ 2 h 11"/>
                    <a:gd name="T4" fmla="*/ 9 w 9"/>
                    <a:gd name="T5" fmla="*/ 0 h 11"/>
                    <a:gd name="T6" fmla="*/ 6 w 9"/>
                    <a:gd name="T7" fmla="*/ 1 h 11"/>
                    <a:gd name="T8" fmla="*/ 3 w 9"/>
                    <a:gd name="T9" fmla="*/ 3 h 11"/>
                    <a:gd name="T10" fmla="*/ 0 w 9"/>
                    <a:gd name="T11" fmla="*/ 6 h 11"/>
                    <a:gd name="T12" fmla="*/ 0 w 9"/>
                    <a:gd name="T13" fmla="*/ 8 h 11"/>
                    <a:gd name="T14" fmla="*/ 0 w 9"/>
                    <a:gd name="T15" fmla="*/ 9 h 11"/>
                    <a:gd name="T16" fmla="*/ 0 w 9"/>
                    <a:gd name="T17" fmla="*/ 11 h 11"/>
                    <a:gd name="T18" fmla="*/ 1 w 9"/>
                    <a:gd name="T19" fmla="*/ 11 h 11"/>
                    <a:gd name="T20" fmla="*/ 2 w 9"/>
                    <a:gd name="T21" fmla="*/ 11 h 11"/>
                    <a:gd name="T22" fmla="*/ 3 w 9"/>
                    <a:gd name="T23" fmla="*/ 10 h 11"/>
                    <a:gd name="T24" fmla="*/ 5 w 9"/>
                    <a:gd name="T25" fmla="*/ 7 h 11"/>
                    <a:gd name="T26" fmla="*/ 6 w 9"/>
                    <a:gd name="T27" fmla="*/ 7 h 11"/>
                    <a:gd name="T28" fmla="*/ 5 w 9"/>
                    <a:gd name="T29" fmla="*/ 7 h 11"/>
                    <a:gd name="T30" fmla="*/ 6 w 9"/>
                    <a:gd name="T31" fmla="*/ 5 h 11"/>
                    <a:gd name="T32" fmla="*/ 7 w 9"/>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7" y="4"/>
                      </a:moveTo>
                      <a:lnTo>
                        <a:pt x="8" y="2"/>
                      </a:lnTo>
                      <a:lnTo>
                        <a:pt x="9" y="0"/>
                      </a:lnTo>
                      <a:lnTo>
                        <a:pt x="6" y="1"/>
                      </a:lnTo>
                      <a:lnTo>
                        <a:pt x="3" y="3"/>
                      </a:lnTo>
                      <a:lnTo>
                        <a:pt x="0" y="6"/>
                      </a:lnTo>
                      <a:lnTo>
                        <a:pt x="0" y="8"/>
                      </a:lnTo>
                      <a:lnTo>
                        <a:pt x="0" y="9"/>
                      </a:lnTo>
                      <a:lnTo>
                        <a:pt x="0" y="11"/>
                      </a:lnTo>
                      <a:lnTo>
                        <a:pt x="1" y="11"/>
                      </a:lnTo>
                      <a:lnTo>
                        <a:pt x="2" y="11"/>
                      </a:lnTo>
                      <a:lnTo>
                        <a:pt x="3" y="10"/>
                      </a:lnTo>
                      <a:lnTo>
                        <a:pt x="5" y="7"/>
                      </a:lnTo>
                      <a:lnTo>
                        <a:pt x="6" y="7"/>
                      </a:lnTo>
                      <a:lnTo>
                        <a:pt x="5" y="7"/>
                      </a:lnTo>
                      <a:lnTo>
                        <a:pt x="6" y="5"/>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6" name="Freeform 743">
                  <a:extLst>
                    <a:ext uri="{FF2B5EF4-FFF2-40B4-BE49-F238E27FC236}">
                      <a16:creationId xmlns:a16="http://schemas.microsoft.com/office/drawing/2014/main" id="{A4D9DF6F-C725-F141-B1A6-1570DF7A0A74}"/>
                    </a:ext>
                  </a:extLst>
                </p:cNvPr>
                <p:cNvSpPr>
                  <a:spLocks/>
                </p:cNvSpPr>
                <p:nvPr/>
              </p:nvSpPr>
              <p:spPr bwMode="auto">
                <a:xfrm>
                  <a:off x="3914" y="2157"/>
                  <a:ext cx="3" cy="7"/>
                </a:xfrm>
                <a:custGeom>
                  <a:avLst/>
                  <a:gdLst>
                    <a:gd name="T0" fmla="*/ 1 w 3"/>
                    <a:gd name="T1" fmla="*/ 4 h 7"/>
                    <a:gd name="T2" fmla="*/ 1 w 3"/>
                    <a:gd name="T3" fmla="*/ 6 h 7"/>
                    <a:gd name="T4" fmla="*/ 2 w 3"/>
                    <a:gd name="T5" fmla="*/ 7 h 7"/>
                    <a:gd name="T6" fmla="*/ 3 w 3"/>
                    <a:gd name="T7" fmla="*/ 5 h 7"/>
                    <a:gd name="T8" fmla="*/ 2 w 3"/>
                    <a:gd name="T9" fmla="*/ 2 h 7"/>
                    <a:gd name="T10" fmla="*/ 2 w 3"/>
                    <a:gd name="T11" fmla="*/ 0 h 7"/>
                    <a:gd name="T12" fmla="*/ 1 w 3"/>
                    <a:gd name="T13" fmla="*/ 1 h 7"/>
                    <a:gd name="T14" fmla="*/ 0 w 3"/>
                    <a:gd name="T15" fmla="*/ 2 h 7"/>
                    <a:gd name="T16" fmla="*/ 1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1" y="4"/>
                      </a:moveTo>
                      <a:lnTo>
                        <a:pt x="1" y="6"/>
                      </a:lnTo>
                      <a:lnTo>
                        <a:pt x="2" y="7"/>
                      </a:lnTo>
                      <a:lnTo>
                        <a:pt x="3" y="5"/>
                      </a:lnTo>
                      <a:lnTo>
                        <a:pt x="2" y="2"/>
                      </a:lnTo>
                      <a:lnTo>
                        <a:pt x="2" y="0"/>
                      </a:lnTo>
                      <a:lnTo>
                        <a:pt x="1" y="1"/>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7" name="Freeform 744">
                  <a:extLst>
                    <a:ext uri="{FF2B5EF4-FFF2-40B4-BE49-F238E27FC236}">
                      <a16:creationId xmlns:a16="http://schemas.microsoft.com/office/drawing/2014/main" id="{DE579D90-FA3F-6E46-A7D8-41516DB9E532}"/>
                    </a:ext>
                  </a:extLst>
                </p:cNvPr>
                <p:cNvSpPr>
                  <a:spLocks/>
                </p:cNvSpPr>
                <p:nvPr/>
              </p:nvSpPr>
              <p:spPr bwMode="auto">
                <a:xfrm>
                  <a:off x="3915" y="2154"/>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8" name="Freeform 745">
                  <a:extLst>
                    <a:ext uri="{FF2B5EF4-FFF2-40B4-BE49-F238E27FC236}">
                      <a16:creationId xmlns:a16="http://schemas.microsoft.com/office/drawing/2014/main" id="{4732F7F4-DE75-E549-8545-C9BE55A2A7AE}"/>
                    </a:ext>
                  </a:extLst>
                </p:cNvPr>
                <p:cNvSpPr>
                  <a:spLocks/>
                </p:cNvSpPr>
                <p:nvPr/>
              </p:nvSpPr>
              <p:spPr bwMode="auto">
                <a:xfrm>
                  <a:off x="3882" y="2128"/>
                  <a:ext cx="5" cy="5"/>
                </a:xfrm>
                <a:custGeom>
                  <a:avLst/>
                  <a:gdLst>
                    <a:gd name="T0" fmla="*/ 0 w 5"/>
                    <a:gd name="T1" fmla="*/ 0 h 5"/>
                    <a:gd name="T2" fmla="*/ 0 w 5"/>
                    <a:gd name="T3" fmla="*/ 3 h 5"/>
                    <a:gd name="T4" fmla="*/ 1 w 5"/>
                    <a:gd name="T5" fmla="*/ 5 h 5"/>
                    <a:gd name="T6" fmla="*/ 3 w 5"/>
                    <a:gd name="T7" fmla="*/ 5 h 5"/>
                    <a:gd name="T8" fmla="*/ 3 w 5"/>
                    <a:gd name="T9" fmla="*/ 4 h 5"/>
                    <a:gd name="T10" fmla="*/ 5 w 5"/>
                    <a:gd name="T11" fmla="*/ 4 h 5"/>
                    <a:gd name="T12" fmla="*/ 4 w 5"/>
                    <a:gd name="T13" fmla="*/ 3 h 5"/>
                    <a:gd name="T14" fmla="*/ 3 w 5"/>
                    <a:gd name="T15" fmla="*/ 1 h 5"/>
                    <a:gd name="T16" fmla="*/ 1 w 5"/>
                    <a:gd name="T17" fmla="*/ 0 h 5"/>
                    <a:gd name="T18" fmla="*/ 0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0" y="0"/>
                      </a:moveTo>
                      <a:lnTo>
                        <a:pt x="0" y="3"/>
                      </a:lnTo>
                      <a:lnTo>
                        <a:pt x="1" y="5"/>
                      </a:lnTo>
                      <a:lnTo>
                        <a:pt x="3" y="5"/>
                      </a:lnTo>
                      <a:lnTo>
                        <a:pt x="3" y="4"/>
                      </a:lnTo>
                      <a:lnTo>
                        <a:pt x="5" y="4"/>
                      </a:lnTo>
                      <a:lnTo>
                        <a:pt x="4"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9" name="Freeform 746">
                  <a:extLst>
                    <a:ext uri="{FF2B5EF4-FFF2-40B4-BE49-F238E27FC236}">
                      <a16:creationId xmlns:a16="http://schemas.microsoft.com/office/drawing/2014/main" id="{095EF55D-960A-C346-9B05-C2CE6375796C}"/>
                    </a:ext>
                  </a:extLst>
                </p:cNvPr>
                <p:cNvSpPr>
                  <a:spLocks/>
                </p:cNvSpPr>
                <p:nvPr/>
              </p:nvSpPr>
              <p:spPr bwMode="auto">
                <a:xfrm>
                  <a:off x="3972" y="2169"/>
                  <a:ext cx="3" cy="7"/>
                </a:xfrm>
                <a:custGeom>
                  <a:avLst/>
                  <a:gdLst>
                    <a:gd name="T0" fmla="*/ 0 w 3"/>
                    <a:gd name="T1" fmla="*/ 2 h 7"/>
                    <a:gd name="T2" fmla="*/ 1 w 3"/>
                    <a:gd name="T3" fmla="*/ 4 h 7"/>
                    <a:gd name="T4" fmla="*/ 1 w 3"/>
                    <a:gd name="T5" fmla="*/ 7 h 7"/>
                    <a:gd name="T6" fmla="*/ 2 w 3"/>
                    <a:gd name="T7" fmla="*/ 7 h 7"/>
                    <a:gd name="T8" fmla="*/ 3 w 3"/>
                    <a:gd name="T9" fmla="*/ 4 h 7"/>
                    <a:gd name="T10" fmla="*/ 2 w 3"/>
                    <a:gd name="T11" fmla="*/ 2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1" y="4"/>
                      </a:lnTo>
                      <a:lnTo>
                        <a:pt x="1" y="7"/>
                      </a:lnTo>
                      <a:lnTo>
                        <a:pt x="2" y="7"/>
                      </a:lnTo>
                      <a:lnTo>
                        <a:pt x="3" y="4"/>
                      </a:lnTo>
                      <a:lnTo>
                        <a:pt x="2"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0" name="Freeform 747">
                  <a:extLst>
                    <a:ext uri="{FF2B5EF4-FFF2-40B4-BE49-F238E27FC236}">
                      <a16:creationId xmlns:a16="http://schemas.microsoft.com/office/drawing/2014/main" id="{561DE6FA-AF73-364C-BE57-03917D8B627D}"/>
                    </a:ext>
                  </a:extLst>
                </p:cNvPr>
                <p:cNvSpPr>
                  <a:spLocks/>
                </p:cNvSpPr>
                <p:nvPr/>
              </p:nvSpPr>
              <p:spPr bwMode="auto">
                <a:xfrm>
                  <a:off x="3874" y="2043"/>
                  <a:ext cx="86" cy="114"/>
                </a:xfrm>
                <a:custGeom>
                  <a:avLst/>
                  <a:gdLst>
                    <a:gd name="T0" fmla="*/ 86 w 86"/>
                    <a:gd name="T1" fmla="*/ 10 h 114"/>
                    <a:gd name="T2" fmla="*/ 84 w 86"/>
                    <a:gd name="T3" fmla="*/ 0 h 114"/>
                    <a:gd name="T4" fmla="*/ 78 w 86"/>
                    <a:gd name="T5" fmla="*/ 7 h 114"/>
                    <a:gd name="T6" fmla="*/ 72 w 86"/>
                    <a:gd name="T7" fmla="*/ 12 h 114"/>
                    <a:gd name="T8" fmla="*/ 64 w 86"/>
                    <a:gd name="T9" fmla="*/ 12 h 114"/>
                    <a:gd name="T10" fmla="*/ 59 w 86"/>
                    <a:gd name="T11" fmla="*/ 10 h 114"/>
                    <a:gd name="T12" fmla="*/ 49 w 86"/>
                    <a:gd name="T13" fmla="*/ 12 h 114"/>
                    <a:gd name="T14" fmla="*/ 39 w 86"/>
                    <a:gd name="T15" fmla="*/ 12 h 114"/>
                    <a:gd name="T16" fmla="*/ 35 w 86"/>
                    <a:gd name="T17" fmla="*/ 15 h 114"/>
                    <a:gd name="T18" fmla="*/ 22 w 86"/>
                    <a:gd name="T19" fmla="*/ 19 h 114"/>
                    <a:gd name="T20" fmla="*/ 12 w 86"/>
                    <a:gd name="T21" fmla="*/ 26 h 114"/>
                    <a:gd name="T22" fmla="*/ 9 w 86"/>
                    <a:gd name="T23" fmla="*/ 36 h 114"/>
                    <a:gd name="T24" fmla="*/ 1 w 86"/>
                    <a:gd name="T25" fmla="*/ 47 h 114"/>
                    <a:gd name="T26" fmla="*/ 1 w 86"/>
                    <a:gd name="T27" fmla="*/ 53 h 114"/>
                    <a:gd name="T28" fmla="*/ 10 w 86"/>
                    <a:gd name="T29" fmla="*/ 63 h 114"/>
                    <a:gd name="T30" fmla="*/ 14 w 86"/>
                    <a:gd name="T31" fmla="*/ 76 h 114"/>
                    <a:gd name="T32" fmla="*/ 21 w 86"/>
                    <a:gd name="T33" fmla="*/ 77 h 114"/>
                    <a:gd name="T34" fmla="*/ 28 w 86"/>
                    <a:gd name="T35" fmla="*/ 74 h 114"/>
                    <a:gd name="T36" fmla="*/ 34 w 86"/>
                    <a:gd name="T37" fmla="*/ 78 h 114"/>
                    <a:gd name="T38" fmla="*/ 40 w 86"/>
                    <a:gd name="T39" fmla="*/ 81 h 114"/>
                    <a:gd name="T40" fmla="*/ 35 w 86"/>
                    <a:gd name="T41" fmla="*/ 82 h 114"/>
                    <a:gd name="T42" fmla="*/ 24 w 86"/>
                    <a:gd name="T43" fmla="*/ 78 h 114"/>
                    <a:gd name="T44" fmla="*/ 17 w 86"/>
                    <a:gd name="T45" fmla="*/ 81 h 114"/>
                    <a:gd name="T46" fmla="*/ 18 w 86"/>
                    <a:gd name="T47" fmla="*/ 89 h 114"/>
                    <a:gd name="T48" fmla="*/ 24 w 86"/>
                    <a:gd name="T49" fmla="*/ 97 h 114"/>
                    <a:gd name="T50" fmla="*/ 25 w 86"/>
                    <a:gd name="T51" fmla="*/ 105 h 114"/>
                    <a:gd name="T52" fmla="*/ 28 w 86"/>
                    <a:gd name="T53" fmla="*/ 104 h 114"/>
                    <a:gd name="T54" fmla="*/ 33 w 86"/>
                    <a:gd name="T55" fmla="*/ 106 h 114"/>
                    <a:gd name="T56" fmla="*/ 35 w 86"/>
                    <a:gd name="T57" fmla="*/ 114 h 114"/>
                    <a:gd name="T58" fmla="*/ 39 w 86"/>
                    <a:gd name="T59" fmla="*/ 105 h 114"/>
                    <a:gd name="T60" fmla="*/ 42 w 86"/>
                    <a:gd name="T61" fmla="*/ 109 h 114"/>
                    <a:gd name="T62" fmla="*/ 39 w 86"/>
                    <a:gd name="T63" fmla="*/ 98 h 114"/>
                    <a:gd name="T64" fmla="*/ 39 w 86"/>
                    <a:gd name="T65" fmla="*/ 92 h 114"/>
                    <a:gd name="T66" fmla="*/ 42 w 86"/>
                    <a:gd name="T67" fmla="*/ 97 h 114"/>
                    <a:gd name="T68" fmla="*/ 47 w 86"/>
                    <a:gd name="T69" fmla="*/ 95 h 114"/>
                    <a:gd name="T70" fmla="*/ 45 w 86"/>
                    <a:gd name="T71" fmla="*/ 92 h 114"/>
                    <a:gd name="T72" fmla="*/ 40 w 86"/>
                    <a:gd name="T73" fmla="*/ 86 h 114"/>
                    <a:gd name="T74" fmla="*/ 46 w 86"/>
                    <a:gd name="T75" fmla="*/ 83 h 114"/>
                    <a:gd name="T76" fmla="*/ 53 w 86"/>
                    <a:gd name="T77" fmla="*/ 88 h 114"/>
                    <a:gd name="T78" fmla="*/ 53 w 86"/>
                    <a:gd name="T79" fmla="*/ 78 h 114"/>
                    <a:gd name="T80" fmla="*/ 43 w 86"/>
                    <a:gd name="T81" fmla="*/ 71 h 114"/>
                    <a:gd name="T82" fmla="*/ 39 w 86"/>
                    <a:gd name="T83" fmla="*/ 67 h 114"/>
                    <a:gd name="T84" fmla="*/ 36 w 86"/>
                    <a:gd name="T85" fmla="*/ 64 h 114"/>
                    <a:gd name="T86" fmla="*/ 35 w 86"/>
                    <a:gd name="T87" fmla="*/ 58 h 114"/>
                    <a:gd name="T88" fmla="*/ 39 w 86"/>
                    <a:gd name="T89" fmla="*/ 55 h 114"/>
                    <a:gd name="T90" fmla="*/ 40 w 86"/>
                    <a:gd name="T91" fmla="*/ 61 h 114"/>
                    <a:gd name="T92" fmla="*/ 41 w 86"/>
                    <a:gd name="T93" fmla="*/ 54 h 114"/>
                    <a:gd name="T94" fmla="*/ 34 w 86"/>
                    <a:gd name="T95" fmla="*/ 43 h 114"/>
                    <a:gd name="T96" fmla="*/ 32 w 86"/>
                    <a:gd name="T97" fmla="*/ 31 h 114"/>
                    <a:gd name="T98" fmla="*/ 37 w 86"/>
                    <a:gd name="T99" fmla="*/ 30 h 114"/>
                    <a:gd name="T100" fmla="*/ 40 w 86"/>
                    <a:gd name="T101" fmla="*/ 34 h 114"/>
                    <a:gd name="T102" fmla="*/ 46 w 86"/>
                    <a:gd name="T103" fmla="*/ 41 h 114"/>
                    <a:gd name="T104" fmla="*/ 43 w 86"/>
                    <a:gd name="T105" fmla="*/ 34 h 114"/>
                    <a:gd name="T106" fmla="*/ 51 w 86"/>
                    <a:gd name="T107" fmla="*/ 40 h 114"/>
                    <a:gd name="T108" fmla="*/ 48 w 86"/>
                    <a:gd name="T109" fmla="*/ 35 h 114"/>
                    <a:gd name="T110" fmla="*/ 55 w 86"/>
                    <a:gd name="T111" fmla="*/ 36 h 114"/>
                    <a:gd name="T112" fmla="*/ 49 w 86"/>
                    <a:gd name="T113" fmla="*/ 31 h 114"/>
                    <a:gd name="T114" fmla="*/ 51 w 86"/>
                    <a:gd name="T115" fmla="*/ 26 h 114"/>
                    <a:gd name="T116" fmla="*/ 56 w 86"/>
                    <a:gd name="T117" fmla="*/ 19 h 114"/>
                    <a:gd name="T118" fmla="*/ 65 w 86"/>
                    <a:gd name="T119" fmla="*/ 19 h 114"/>
                    <a:gd name="T120" fmla="*/ 68 w 86"/>
                    <a:gd name="T121" fmla="*/ 20 h 114"/>
                    <a:gd name="T122" fmla="*/ 81 w 86"/>
                    <a:gd name="T123" fmla="*/ 2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14">
                      <a:moveTo>
                        <a:pt x="83" y="16"/>
                      </a:moveTo>
                      <a:lnTo>
                        <a:pt x="82" y="13"/>
                      </a:lnTo>
                      <a:lnTo>
                        <a:pt x="86" y="10"/>
                      </a:lnTo>
                      <a:lnTo>
                        <a:pt x="86" y="6"/>
                      </a:lnTo>
                      <a:lnTo>
                        <a:pt x="83" y="5"/>
                      </a:lnTo>
                      <a:lnTo>
                        <a:pt x="84" y="0"/>
                      </a:lnTo>
                      <a:lnTo>
                        <a:pt x="82" y="0"/>
                      </a:lnTo>
                      <a:lnTo>
                        <a:pt x="79" y="3"/>
                      </a:lnTo>
                      <a:lnTo>
                        <a:pt x="78" y="7"/>
                      </a:lnTo>
                      <a:lnTo>
                        <a:pt x="80" y="10"/>
                      </a:lnTo>
                      <a:lnTo>
                        <a:pt x="77" y="12"/>
                      </a:lnTo>
                      <a:lnTo>
                        <a:pt x="72" y="12"/>
                      </a:lnTo>
                      <a:lnTo>
                        <a:pt x="69" y="13"/>
                      </a:lnTo>
                      <a:lnTo>
                        <a:pt x="66" y="12"/>
                      </a:lnTo>
                      <a:lnTo>
                        <a:pt x="64" y="12"/>
                      </a:lnTo>
                      <a:lnTo>
                        <a:pt x="62" y="13"/>
                      </a:lnTo>
                      <a:lnTo>
                        <a:pt x="60" y="13"/>
                      </a:lnTo>
                      <a:lnTo>
                        <a:pt x="59" y="10"/>
                      </a:lnTo>
                      <a:lnTo>
                        <a:pt x="55" y="10"/>
                      </a:lnTo>
                      <a:lnTo>
                        <a:pt x="52" y="9"/>
                      </a:lnTo>
                      <a:lnTo>
                        <a:pt x="49" y="12"/>
                      </a:lnTo>
                      <a:lnTo>
                        <a:pt x="46" y="13"/>
                      </a:lnTo>
                      <a:lnTo>
                        <a:pt x="41" y="13"/>
                      </a:lnTo>
                      <a:lnTo>
                        <a:pt x="39" y="12"/>
                      </a:lnTo>
                      <a:lnTo>
                        <a:pt x="39" y="12"/>
                      </a:lnTo>
                      <a:lnTo>
                        <a:pt x="38" y="14"/>
                      </a:lnTo>
                      <a:lnTo>
                        <a:pt x="35" y="15"/>
                      </a:lnTo>
                      <a:lnTo>
                        <a:pt x="32" y="17"/>
                      </a:lnTo>
                      <a:lnTo>
                        <a:pt x="25" y="16"/>
                      </a:lnTo>
                      <a:lnTo>
                        <a:pt x="22" y="19"/>
                      </a:lnTo>
                      <a:lnTo>
                        <a:pt x="21" y="20"/>
                      </a:lnTo>
                      <a:lnTo>
                        <a:pt x="18" y="22"/>
                      </a:lnTo>
                      <a:lnTo>
                        <a:pt x="12" y="26"/>
                      </a:lnTo>
                      <a:lnTo>
                        <a:pt x="12" y="26"/>
                      </a:lnTo>
                      <a:lnTo>
                        <a:pt x="11" y="30"/>
                      </a:lnTo>
                      <a:lnTo>
                        <a:pt x="9" y="36"/>
                      </a:lnTo>
                      <a:lnTo>
                        <a:pt x="4" y="38"/>
                      </a:lnTo>
                      <a:lnTo>
                        <a:pt x="4" y="42"/>
                      </a:lnTo>
                      <a:lnTo>
                        <a:pt x="1" y="47"/>
                      </a:lnTo>
                      <a:lnTo>
                        <a:pt x="0" y="48"/>
                      </a:lnTo>
                      <a:lnTo>
                        <a:pt x="0" y="48"/>
                      </a:lnTo>
                      <a:lnTo>
                        <a:pt x="1" y="53"/>
                      </a:lnTo>
                      <a:lnTo>
                        <a:pt x="5" y="57"/>
                      </a:lnTo>
                      <a:lnTo>
                        <a:pt x="8" y="63"/>
                      </a:lnTo>
                      <a:lnTo>
                        <a:pt x="10" y="63"/>
                      </a:lnTo>
                      <a:lnTo>
                        <a:pt x="9" y="64"/>
                      </a:lnTo>
                      <a:lnTo>
                        <a:pt x="13" y="71"/>
                      </a:lnTo>
                      <a:lnTo>
                        <a:pt x="14" y="76"/>
                      </a:lnTo>
                      <a:lnTo>
                        <a:pt x="16" y="77"/>
                      </a:lnTo>
                      <a:lnTo>
                        <a:pt x="18" y="73"/>
                      </a:lnTo>
                      <a:lnTo>
                        <a:pt x="21" y="77"/>
                      </a:lnTo>
                      <a:lnTo>
                        <a:pt x="24" y="77"/>
                      </a:lnTo>
                      <a:lnTo>
                        <a:pt x="25" y="74"/>
                      </a:lnTo>
                      <a:lnTo>
                        <a:pt x="28" y="74"/>
                      </a:lnTo>
                      <a:lnTo>
                        <a:pt x="32" y="78"/>
                      </a:lnTo>
                      <a:lnTo>
                        <a:pt x="34" y="76"/>
                      </a:lnTo>
                      <a:lnTo>
                        <a:pt x="34" y="78"/>
                      </a:lnTo>
                      <a:lnTo>
                        <a:pt x="36" y="78"/>
                      </a:lnTo>
                      <a:lnTo>
                        <a:pt x="37" y="80"/>
                      </a:lnTo>
                      <a:lnTo>
                        <a:pt x="40" y="81"/>
                      </a:lnTo>
                      <a:lnTo>
                        <a:pt x="39" y="82"/>
                      </a:lnTo>
                      <a:lnTo>
                        <a:pt x="36" y="84"/>
                      </a:lnTo>
                      <a:lnTo>
                        <a:pt x="35" y="82"/>
                      </a:lnTo>
                      <a:lnTo>
                        <a:pt x="32" y="81"/>
                      </a:lnTo>
                      <a:lnTo>
                        <a:pt x="26" y="77"/>
                      </a:lnTo>
                      <a:lnTo>
                        <a:pt x="24" y="78"/>
                      </a:lnTo>
                      <a:lnTo>
                        <a:pt x="21" y="80"/>
                      </a:lnTo>
                      <a:lnTo>
                        <a:pt x="19" y="78"/>
                      </a:lnTo>
                      <a:lnTo>
                        <a:pt x="17" y="81"/>
                      </a:lnTo>
                      <a:lnTo>
                        <a:pt x="15" y="82"/>
                      </a:lnTo>
                      <a:lnTo>
                        <a:pt x="14" y="85"/>
                      </a:lnTo>
                      <a:lnTo>
                        <a:pt x="18" y="89"/>
                      </a:lnTo>
                      <a:lnTo>
                        <a:pt x="21" y="91"/>
                      </a:lnTo>
                      <a:lnTo>
                        <a:pt x="24" y="94"/>
                      </a:lnTo>
                      <a:lnTo>
                        <a:pt x="24" y="97"/>
                      </a:lnTo>
                      <a:lnTo>
                        <a:pt x="23" y="98"/>
                      </a:lnTo>
                      <a:lnTo>
                        <a:pt x="23" y="102"/>
                      </a:lnTo>
                      <a:lnTo>
                        <a:pt x="25" y="105"/>
                      </a:lnTo>
                      <a:lnTo>
                        <a:pt x="27" y="108"/>
                      </a:lnTo>
                      <a:lnTo>
                        <a:pt x="28" y="105"/>
                      </a:lnTo>
                      <a:lnTo>
                        <a:pt x="28" y="104"/>
                      </a:lnTo>
                      <a:lnTo>
                        <a:pt x="28" y="101"/>
                      </a:lnTo>
                      <a:lnTo>
                        <a:pt x="29" y="105"/>
                      </a:lnTo>
                      <a:lnTo>
                        <a:pt x="33" y="106"/>
                      </a:lnTo>
                      <a:lnTo>
                        <a:pt x="34" y="109"/>
                      </a:lnTo>
                      <a:lnTo>
                        <a:pt x="33" y="112"/>
                      </a:lnTo>
                      <a:lnTo>
                        <a:pt x="35" y="114"/>
                      </a:lnTo>
                      <a:lnTo>
                        <a:pt x="35" y="109"/>
                      </a:lnTo>
                      <a:lnTo>
                        <a:pt x="36" y="105"/>
                      </a:lnTo>
                      <a:lnTo>
                        <a:pt x="39" y="105"/>
                      </a:lnTo>
                      <a:lnTo>
                        <a:pt x="40" y="109"/>
                      </a:lnTo>
                      <a:lnTo>
                        <a:pt x="44" y="112"/>
                      </a:lnTo>
                      <a:lnTo>
                        <a:pt x="42" y="109"/>
                      </a:lnTo>
                      <a:lnTo>
                        <a:pt x="42" y="106"/>
                      </a:lnTo>
                      <a:lnTo>
                        <a:pt x="41" y="103"/>
                      </a:lnTo>
                      <a:lnTo>
                        <a:pt x="39" y="98"/>
                      </a:lnTo>
                      <a:lnTo>
                        <a:pt x="38" y="94"/>
                      </a:lnTo>
                      <a:lnTo>
                        <a:pt x="38" y="93"/>
                      </a:lnTo>
                      <a:lnTo>
                        <a:pt x="39" y="92"/>
                      </a:lnTo>
                      <a:lnTo>
                        <a:pt x="42" y="95"/>
                      </a:lnTo>
                      <a:lnTo>
                        <a:pt x="42" y="96"/>
                      </a:lnTo>
                      <a:lnTo>
                        <a:pt x="42" y="97"/>
                      </a:lnTo>
                      <a:lnTo>
                        <a:pt x="44" y="95"/>
                      </a:lnTo>
                      <a:lnTo>
                        <a:pt x="47" y="96"/>
                      </a:lnTo>
                      <a:lnTo>
                        <a:pt x="47" y="95"/>
                      </a:lnTo>
                      <a:lnTo>
                        <a:pt x="46" y="94"/>
                      </a:lnTo>
                      <a:lnTo>
                        <a:pt x="46" y="92"/>
                      </a:lnTo>
                      <a:lnTo>
                        <a:pt x="45" y="92"/>
                      </a:lnTo>
                      <a:lnTo>
                        <a:pt x="42" y="91"/>
                      </a:lnTo>
                      <a:lnTo>
                        <a:pt x="42" y="88"/>
                      </a:lnTo>
                      <a:lnTo>
                        <a:pt x="40" y="86"/>
                      </a:lnTo>
                      <a:lnTo>
                        <a:pt x="42" y="85"/>
                      </a:lnTo>
                      <a:lnTo>
                        <a:pt x="45" y="85"/>
                      </a:lnTo>
                      <a:lnTo>
                        <a:pt x="46" y="83"/>
                      </a:lnTo>
                      <a:lnTo>
                        <a:pt x="50" y="87"/>
                      </a:lnTo>
                      <a:lnTo>
                        <a:pt x="51" y="88"/>
                      </a:lnTo>
                      <a:lnTo>
                        <a:pt x="53" y="88"/>
                      </a:lnTo>
                      <a:lnTo>
                        <a:pt x="54" y="86"/>
                      </a:lnTo>
                      <a:lnTo>
                        <a:pt x="52" y="82"/>
                      </a:lnTo>
                      <a:lnTo>
                        <a:pt x="53" y="78"/>
                      </a:lnTo>
                      <a:lnTo>
                        <a:pt x="52" y="76"/>
                      </a:lnTo>
                      <a:lnTo>
                        <a:pt x="45" y="71"/>
                      </a:lnTo>
                      <a:lnTo>
                        <a:pt x="43" y="71"/>
                      </a:lnTo>
                      <a:lnTo>
                        <a:pt x="42" y="69"/>
                      </a:lnTo>
                      <a:lnTo>
                        <a:pt x="40" y="69"/>
                      </a:lnTo>
                      <a:lnTo>
                        <a:pt x="39" y="67"/>
                      </a:lnTo>
                      <a:lnTo>
                        <a:pt x="36" y="67"/>
                      </a:lnTo>
                      <a:lnTo>
                        <a:pt x="33" y="64"/>
                      </a:lnTo>
                      <a:lnTo>
                        <a:pt x="36" y="64"/>
                      </a:lnTo>
                      <a:lnTo>
                        <a:pt x="38" y="61"/>
                      </a:lnTo>
                      <a:lnTo>
                        <a:pt x="38" y="59"/>
                      </a:lnTo>
                      <a:lnTo>
                        <a:pt x="35" y="58"/>
                      </a:lnTo>
                      <a:lnTo>
                        <a:pt x="37" y="56"/>
                      </a:lnTo>
                      <a:lnTo>
                        <a:pt x="36" y="54"/>
                      </a:lnTo>
                      <a:lnTo>
                        <a:pt x="39" y="55"/>
                      </a:lnTo>
                      <a:lnTo>
                        <a:pt x="41" y="57"/>
                      </a:lnTo>
                      <a:lnTo>
                        <a:pt x="40" y="58"/>
                      </a:lnTo>
                      <a:lnTo>
                        <a:pt x="40" y="61"/>
                      </a:lnTo>
                      <a:lnTo>
                        <a:pt x="42" y="60"/>
                      </a:lnTo>
                      <a:lnTo>
                        <a:pt x="42" y="56"/>
                      </a:lnTo>
                      <a:lnTo>
                        <a:pt x="41" y="54"/>
                      </a:lnTo>
                      <a:lnTo>
                        <a:pt x="36" y="47"/>
                      </a:lnTo>
                      <a:lnTo>
                        <a:pt x="35" y="45"/>
                      </a:lnTo>
                      <a:lnTo>
                        <a:pt x="34" y="43"/>
                      </a:lnTo>
                      <a:lnTo>
                        <a:pt x="31" y="40"/>
                      </a:lnTo>
                      <a:lnTo>
                        <a:pt x="32" y="38"/>
                      </a:lnTo>
                      <a:lnTo>
                        <a:pt x="32" y="31"/>
                      </a:lnTo>
                      <a:lnTo>
                        <a:pt x="33" y="28"/>
                      </a:lnTo>
                      <a:lnTo>
                        <a:pt x="37" y="26"/>
                      </a:lnTo>
                      <a:lnTo>
                        <a:pt x="37" y="30"/>
                      </a:lnTo>
                      <a:lnTo>
                        <a:pt x="35" y="30"/>
                      </a:lnTo>
                      <a:lnTo>
                        <a:pt x="36" y="32"/>
                      </a:lnTo>
                      <a:lnTo>
                        <a:pt x="40" y="34"/>
                      </a:lnTo>
                      <a:lnTo>
                        <a:pt x="41" y="39"/>
                      </a:lnTo>
                      <a:lnTo>
                        <a:pt x="43" y="41"/>
                      </a:lnTo>
                      <a:lnTo>
                        <a:pt x="46" y="41"/>
                      </a:lnTo>
                      <a:lnTo>
                        <a:pt x="44" y="40"/>
                      </a:lnTo>
                      <a:lnTo>
                        <a:pt x="43" y="36"/>
                      </a:lnTo>
                      <a:lnTo>
                        <a:pt x="43" y="34"/>
                      </a:lnTo>
                      <a:lnTo>
                        <a:pt x="46" y="36"/>
                      </a:lnTo>
                      <a:lnTo>
                        <a:pt x="49" y="40"/>
                      </a:lnTo>
                      <a:lnTo>
                        <a:pt x="51" y="40"/>
                      </a:lnTo>
                      <a:lnTo>
                        <a:pt x="52" y="38"/>
                      </a:lnTo>
                      <a:lnTo>
                        <a:pt x="49" y="36"/>
                      </a:lnTo>
                      <a:lnTo>
                        <a:pt x="48" y="35"/>
                      </a:lnTo>
                      <a:lnTo>
                        <a:pt x="48" y="33"/>
                      </a:lnTo>
                      <a:lnTo>
                        <a:pt x="53" y="33"/>
                      </a:lnTo>
                      <a:lnTo>
                        <a:pt x="55" y="36"/>
                      </a:lnTo>
                      <a:lnTo>
                        <a:pt x="56" y="35"/>
                      </a:lnTo>
                      <a:lnTo>
                        <a:pt x="53" y="31"/>
                      </a:lnTo>
                      <a:lnTo>
                        <a:pt x="49" y="31"/>
                      </a:lnTo>
                      <a:lnTo>
                        <a:pt x="47" y="27"/>
                      </a:lnTo>
                      <a:lnTo>
                        <a:pt x="49" y="25"/>
                      </a:lnTo>
                      <a:lnTo>
                        <a:pt x="51" y="26"/>
                      </a:lnTo>
                      <a:lnTo>
                        <a:pt x="53" y="25"/>
                      </a:lnTo>
                      <a:lnTo>
                        <a:pt x="55" y="20"/>
                      </a:lnTo>
                      <a:lnTo>
                        <a:pt x="56" y="19"/>
                      </a:lnTo>
                      <a:lnTo>
                        <a:pt x="60" y="22"/>
                      </a:lnTo>
                      <a:lnTo>
                        <a:pt x="62" y="23"/>
                      </a:lnTo>
                      <a:lnTo>
                        <a:pt x="65" y="19"/>
                      </a:lnTo>
                      <a:lnTo>
                        <a:pt x="65" y="17"/>
                      </a:lnTo>
                      <a:lnTo>
                        <a:pt x="66" y="17"/>
                      </a:lnTo>
                      <a:lnTo>
                        <a:pt x="68" y="20"/>
                      </a:lnTo>
                      <a:lnTo>
                        <a:pt x="73" y="20"/>
                      </a:lnTo>
                      <a:lnTo>
                        <a:pt x="78" y="22"/>
                      </a:lnTo>
                      <a:lnTo>
                        <a:pt x="81" y="20"/>
                      </a:lnTo>
                      <a:lnTo>
                        <a:pt x="8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1" name="Freeform 748">
                  <a:extLst>
                    <a:ext uri="{FF2B5EF4-FFF2-40B4-BE49-F238E27FC236}">
                      <a16:creationId xmlns:a16="http://schemas.microsoft.com/office/drawing/2014/main" id="{C6D0153E-E078-534E-AB37-D9C240B478BD}"/>
                    </a:ext>
                  </a:extLst>
                </p:cNvPr>
                <p:cNvSpPr>
                  <a:spLocks/>
                </p:cNvSpPr>
                <p:nvPr/>
              </p:nvSpPr>
              <p:spPr bwMode="auto">
                <a:xfrm>
                  <a:off x="3973" y="2166"/>
                  <a:ext cx="1" cy="2"/>
                </a:xfrm>
                <a:custGeom>
                  <a:avLst/>
                  <a:gdLst>
                    <a:gd name="T0" fmla="*/ 1 w 1"/>
                    <a:gd name="T1" fmla="*/ 1 h 2"/>
                    <a:gd name="T2" fmla="*/ 1 w 1"/>
                    <a:gd name="T3" fmla="*/ 0 h 2"/>
                    <a:gd name="T4" fmla="*/ 0 w 1"/>
                    <a:gd name="T5" fmla="*/ 1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0"/>
                      </a:lnTo>
                      <a:lnTo>
                        <a:pt x="0" y="1"/>
                      </a:lnTo>
                      <a:lnTo>
                        <a:pt x="1" y="2"/>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2" name="Freeform 749">
                  <a:extLst>
                    <a:ext uri="{FF2B5EF4-FFF2-40B4-BE49-F238E27FC236}">
                      <a16:creationId xmlns:a16="http://schemas.microsoft.com/office/drawing/2014/main" id="{2A5666EC-A293-684B-99EB-94F7928F7409}"/>
                    </a:ext>
                  </a:extLst>
                </p:cNvPr>
                <p:cNvSpPr>
                  <a:spLocks/>
                </p:cNvSpPr>
                <p:nvPr/>
              </p:nvSpPr>
              <p:spPr bwMode="auto">
                <a:xfrm>
                  <a:off x="3911" y="2104"/>
                  <a:ext cx="25" cy="24"/>
                </a:xfrm>
                <a:custGeom>
                  <a:avLst/>
                  <a:gdLst>
                    <a:gd name="T0" fmla="*/ 2 w 25"/>
                    <a:gd name="T1" fmla="*/ 1 h 24"/>
                    <a:gd name="T2" fmla="*/ 0 w 25"/>
                    <a:gd name="T3" fmla="*/ 3 h 24"/>
                    <a:gd name="T4" fmla="*/ 2 w 25"/>
                    <a:gd name="T5" fmla="*/ 3 h 24"/>
                    <a:gd name="T6" fmla="*/ 4 w 25"/>
                    <a:gd name="T7" fmla="*/ 3 h 24"/>
                    <a:gd name="T8" fmla="*/ 5 w 25"/>
                    <a:gd name="T9" fmla="*/ 5 h 24"/>
                    <a:gd name="T10" fmla="*/ 5 w 25"/>
                    <a:gd name="T11" fmla="*/ 6 h 24"/>
                    <a:gd name="T12" fmla="*/ 7 w 25"/>
                    <a:gd name="T13" fmla="*/ 6 h 24"/>
                    <a:gd name="T14" fmla="*/ 8 w 25"/>
                    <a:gd name="T15" fmla="*/ 8 h 24"/>
                    <a:gd name="T16" fmla="*/ 10 w 25"/>
                    <a:gd name="T17" fmla="*/ 9 h 24"/>
                    <a:gd name="T18" fmla="*/ 11 w 25"/>
                    <a:gd name="T19" fmla="*/ 11 h 24"/>
                    <a:gd name="T20" fmla="*/ 13 w 25"/>
                    <a:gd name="T21" fmla="*/ 13 h 24"/>
                    <a:gd name="T22" fmla="*/ 16 w 25"/>
                    <a:gd name="T23" fmla="*/ 13 h 24"/>
                    <a:gd name="T24" fmla="*/ 16 w 25"/>
                    <a:gd name="T25" fmla="*/ 13 h 24"/>
                    <a:gd name="T26" fmla="*/ 18 w 25"/>
                    <a:gd name="T27" fmla="*/ 17 h 24"/>
                    <a:gd name="T28" fmla="*/ 19 w 25"/>
                    <a:gd name="T29" fmla="*/ 18 h 24"/>
                    <a:gd name="T30" fmla="*/ 19 w 25"/>
                    <a:gd name="T31" fmla="*/ 20 h 24"/>
                    <a:gd name="T32" fmla="*/ 19 w 25"/>
                    <a:gd name="T33" fmla="*/ 22 h 24"/>
                    <a:gd name="T34" fmla="*/ 22 w 25"/>
                    <a:gd name="T35" fmla="*/ 24 h 24"/>
                    <a:gd name="T36" fmla="*/ 23 w 25"/>
                    <a:gd name="T37" fmla="*/ 23 h 24"/>
                    <a:gd name="T38" fmla="*/ 24 w 25"/>
                    <a:gd name="T39" fmla="*/ 24 h 24"/>
                    <a:gd name="T40" fmla="*/ 25 w 25"/>
                    <a:gd name="T41" fmla="*/ 20 h 24"/>
                    <a:gd name="T42" fmla="*/ 23 w 25"/>
                    <a:gd name="T43" fmla="*/ 20 h 24"/>
                    <a:gd name="T44" fmla="*/ 22 w 25"/>
                    <a:gd name="T45" fmla="*/ 20 h 24"/>
                    <a:gd name="T46" fmla="*/ 20 w 25"/>
                    <a:gd name="T47" fmla="*/ 18 h 24"/>
                    <a:gd name="T48" fmla="*/ 20 w 25"/>
                    <a:gd name="T49" fmla="*/ 16 h 24"/>
                    <a:gd name="T50" fmla="*/ 19 w 25"/>
                    <a:gd name="T51" fmla="*/ 14 h 24"/>
                    <a:gd name="T52" fmla="*/ 19 w 25"/>
                    <a:gd name="T53" fmla="*/ 13 h 24"/>
                    <a:gd name="T54" fmla="*/ 19 w 25"/>
                    <a:gd name="T55" fmla="*/ 10 h 24"/>
                    <a:gd name="T56" fmla="*/ 15 w 25"/>
                    <a:gd name="T57" fmla="*/ 6 h 24"/>
                    <a:gd name="T58" fmla="*/ 15 w 25"/>
                    <a:gd name="T59" fmla="*/ 6 h 24"/>
                    <a:gd name="T60" fmla="*/ 13 w 25"/>
                    <a:gd name="T61" fmla="*/ 6 h 24"/>
                    <a:gd name="T62" fmla="*/ 12 w 25"/>
                    <a:gd name="T63" fmla="*/ 6 h 24"/>
                    <a:gd name="T64" fmla="*/ 10 w 25"/>
                    <a:gd name="T65" fmla="*/ 4 h 24"/>
                    <a:gd name="T66" fmla="*/ 8 w 25"/>
                    <a:gd name="T67" fmla="*/ 3 h 24"/>
                    <a:gd name="T68" fmla="*/ 5 w 25"/>
                    <a:gd name="T69" fmla="*/ 0 h 24"/>
                    <a:gd name="T70" fmla="*/ 2 w 25"/>
                    <a:gd name="T7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4">
                      <a:moveTo>
                        <a:pt x="2" y="1"/>
                      </a:moveTo>
                      <a:lnTo>
                        <a:pt x="0" y="3"/>
                      </a:lnTo>
                      <a:lnTo>
                        <a:pt x="2" y="3"/>
                      </a:lnTo>
                      <a:lnTo>
                        <a:pt x="4" y="3"/>
                      </a:lnTo>
                      <a:lnTo>
                        <a:pt x="5" y="5"/>
                      </a:lnTo>
                      <a:lnTo>
                        <a:pt x="5" y="6"/>
                      </a:lnTo>
                      <a:lnTo>
                        <a:pt x="7" y="6"/>
                      </a:lnTo>
                      <a:lnTo>
                        <a:pt x="8" y="8"/>
                      </a:lnTo>
                      <a:lnTo>
                        <a:pt x="10" y="9"/>
                      </a:lnTo>
                      <a:lnTo>
                        <a:pt x="11" y="11"/>
                      </a:lnTo>
                      <a:lnTo>
                        <a:pt x="13" y="13"/>
                      </a:lnTo>
                      <a:lnTo>
                        <a:pt x="16" y="13"/>
                      </a:lnTo>
                      <a:lnTo>
                        <a:pt x="16" y="13"/>
                      </a:lnTo>
                      <a:lnTo>
                        <a:pt x="18" y="17"/>
                      </a:lnTo>
                      <a:lnTo>
                        <a:pt x="19" y="18"/>
                      </a:lnTo>
                      <a:lnTo>
                        <a:pt x="19" y="20"/>
                      </a:lnTo>
                      <a:lnTo>
                        <a:pt x="19" y="22"/>
                      </a:lnTo>
                      <a:lnTo>
                        <a:pt x="22" y="24"/>
                      </a:lnTo>
                      <a:lnTo>
                        <a:pt x="23" y="23"/>
                      </a:lnTo>
                      <a:lnTo>
                        <a:pt x="24" y="24"/>
                      </a:lnTo>
                      <a:lnTo>
                        <a:pt x="25" y="20"/>
                      </a:lnTo>
                      <a:lnTo>
                        <a:pt x="23" y="20"/>
                      </a:lnTo>
                      <a:lnTo>
                        <a:pt x="22" y="20"/>
                      </a:lnTo>
                      <a:lnTo>
                        <a:pt x="20" y="18"/>
                      </a:lnTo>
                      <a:lnTo>
                        <a:pt x="20" y="16"/>
                      </a:lnTo>
                      <a:lnTo>
                        <a:pt x="19" y="14"/>
                      </a:lnTo>
                      <a:lnTo>
                        <a:pt x="19" y="13"/>
                      </a:lnTo>
                      <a:lnTo>
                        <a:pt x="19" y="10"/>
                      </a:lnTo>
                      <a:lnTo>
                        <a:pt x="15" y="6"/>
                      </a:lnTo>
                      <a:lnTo>
                        <a:pt x="15" y="6"/>
                      </a:lnTo>
                      <a:lnTo>
                        <a:pt x="13" y="6"/>
                      </a:lnTo>
                      <a:lnTo>
                        <a:pt x="12" y="6"/>
                      </a:lnTo>
                      <a:lnTo>
                        <a:pt x="10" y="4"/>
                      </a:lnTo>
                      <a:lnTo>
                        <a:pt x="8" y="3"/>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3" name="Freeform 750">
                  <a:extLst>
                    <a:ext uri="{FF2B5EF4-FFF2-40B4-BE49-F238E27FC236}">
                      <a16:creationId xmlns:a16="http://schemas.microsoft.com/office/drawing/2014/main" id="{95B424B2-153C-6E47-B192-9E12F80B9940}"/>
                    </a:ext>
                  </a:extLst>
                </p:cNvPr>
                <p:cNvSpPr>
                  <a:spLocks/>
                </p:cNvSpPr>
                <p:nvPr/>
              </p:nvSpPr>
              <p:spPr bwMode="auto">
                <a:xfrm>
                  <a:off x="3951" y="2096"/>
                  <a:ext cx="10" cy="9"/>
                </a:xfrm>
                <a:custGeom>
                  <a:avLst/>
                  <a:gdLst>
                    <a:gd name="T0" fmla="*/ 9 w 10"/>
                    <a:gd name="T1" fmla="*/ 0 h 9"/>
                    <a:gd name="T2" fmla="*/ 6 w 10"/>
                    <a:gd name="T3" fmla="*/ 1 h 9"/>
                    <a:gd name="T4" fmla="*/ 4 w 10"/>
                    <a:gd name="T5" fmla="*/ 1 h 9"/>
                    <a:gd name="T6" fmla="*/ 1 w 10"/>
                    <a:gd name="T7" fmla="*/ 3 h 9"/>
                    <a:gd name="T8" fmla="*/ 0 w 10"/>
                    <a:gd name="T9" fmla="*/ 6 h 9"/>
                    <a:gd name="T10" fmla="*/ 2 w 10"/>
                    <a:gd name="T11" fmla="*/ 8 h 9"/>
                    <a:gd name="T12" fmla="*/ 3 w 10"/>
                    <a:gd name="T13" fmla="*/ 8 h 9"/>
                    <a:gd name="T14" fmla="*/ 4 w 10"/>
                    <a:gd name="T15" fmla="*/ 8 h 9"/>
                    <a:gd name="T16" fmla="*/ 4 w 10"/>
                    <a:gd name="T17" fmla="*/ 5 h 9"/>
                    <a:gd name="T18" fmla="*/ 5 w 10"/>
                    <a:gd name="T19" fmla="*/ 4 h 9"/>
                    <a:gd name="T20" fmla="*/ 7 w 10"/>
                    <a:gd name="T21" fmla="*/ 4 h 9"/>
                    <a:gd name="T22" fmla="*/ 7 w 10"/>
                    <a:gd name="T23" fmla="*/ 5 h 9"/>
                    <a:gd name="T24" fmla="*/ 6 w 10"/>
                    <a:gd name="T25" fmla="*/ 7 h 9"/>
                    <a:gd name="T26" fmla="*/ 5 w 10"/>
                    <a:gd name="T27" fmla="*/ 8 h 9"/>
                    <a:gd name="T28" fmla="*/ 7 w 10"/>
                    <a:gd name="T29" fmla="*/ 9 h 9"/>
                    <a:gd name="T30" fmla="*/ 10 w 10"/>
                    <a:gd name="T31" fmla="*/ 9 h 9"/>
                    <a:gd name="T32" fmla="*/ 10 w 10"/>
                    <a:gd name="T33" fmla="*/ 5 h 9"/>
                    <a:gd name="T34" fmla="*/ 9 w 10"/>
                    <a:gd name="T35" fmla="*/ 3 h 9"/>
                    <a:gd name="T36" fmla="*/ 9 w 10"/>
                    <a:gd name="T37" fmla="*/ 3 h 9"/>
                    <a:gd name="T38" fmla="*/ 9 w 10"/>
                    <a:gd name="T39" fmla="*/ 1 h 9"/>
                    <a:gd name="T40" fmla="*/ 9 w 10"/>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9">
                      <a:moveTo>
                        <a:pt x="9" y="0"/>
                      </a:moveTo>
                      <a:lnTo>
                        <a:pt x="6" y="1"/>
                      </a:lnTo>
                      <a:lnTo>
                        <a:pt x="4" y="1"/>
                      </a:lnTo>
                      <a:lnTo>
                        <a:pt x="1" y="3"/>
                      </a:lnTo>
                      <a:lnTo>
                        <a:pt x="0" y="6"/>
                      </a:lnTo>
                      <a:lnTo>
                        <a:pt x="2" y="8"/>
                      </a:lnTo>
                      <a:lnTo>
                        <a:pt x="3" y="8"/>
                      </a:lnTo>
                      <a:lnTo>
                        <a:pt x="4" y="8"/>
                      </a:lnTo>
                      <a:lnTo>
                        <a:pt x="4" y="5"/>
                      </a:lnTo>
                      <a:lnTo>
                        <a:pt x="5" y="4"/>
                      </a:lnTo>
                      <a:lnTo>
                        <a:pt x="7" y="4"/>
                      </a:lnTo>
                      <a:lnTo>
                        <a:pt x="7" y="5"/>
                      </a:lnTo>
                      <a:lnTo>
                        <a:pt x="6" y="7"/>
                      </a:lnTo>
                      <a:lnTo>
                        <a:pt x="5" y="8"/>
                      </a:lnTo>
                      <a:lnTo>
                        <a:pt x="7" y="9"/>
                      </a:lnTo>
                      <a:lnTo>
                        <a:pt x="10" y="9"/>
                      </a:lnTo>
                      <a:lnTo>
                        <a:pt x="10" y="5"/>
                      </a:lnTo>
                      <a:lnTo>
                        <a:pt x="9" y="3"/>
                      </a:lnTo>
                      <a:lnTo>
                        <a:pt x="9" y="3"/>
                      </a:lnTo>
                      <a:lnTo>
                        <a:pt x="9" y="1"/>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4" name="Freeform 751">
                  <a:extLst>
                    <a:ext uri="{FF2B5EF4-FFF2-40B4-BE49-F238E27FC236}">
                      <a16:creationId xmlns:a16="http://schemas.microsoft.com/office/drawing/2014/main" id="{86C573FC-BC88-454A-BA7E-0C9C872B0848}"/>
                    </a:ext>
                  </a:extLst>
                </p:cNvPr>
                <p:cNvSpPr>
                  <a:spLocks/>
                </p:cNvSpPr>
                <p:nvPr/>
              </p:nvSpPr>
              <p:spPr bwMode="auto">
                <a:xfrm>
                  <a:off x="3953" y="2112"/>
                  <a:ext cx="5" cy="9"/>
                </a:xfrm>
                <a:custGeom>
                  <a:avLst/>
                  <a:gdLst>
                    <a:gd name="T0" fmla="*/ 0 w 5"/>
                    <a:gd name="T1" fmla="*/ 8 h 9"/>
                    <a:gd name="T2" fmla="*/ 1 w 5"/>
                    <a:gd name="T3" fmla="*/ 9 h 9"/>
                    <a:gd name="T4" fmla="*/ 4 w 5"/>
                    <a:gd name="T5" fmla="*/ 9 h 9"/>
                    <a:gd name="T6" fmla="*/ 5 w 5"/>
                    <a:gd name="T7" fmla="*/ 5 h 9"/>
                    <a:gd name="T8" fmla="*/ 4 w 5"/>
                    <a:gd name="T9" fmla="*/ 2 h 9"/>
                    <a:gd name="T10" fmla="*/ 3 w 5"/>
                    <a:gd name="T11" fmla="*/ 1 h 9"/>
                    <a:gd name="T12" fmla="*/ 1 w 5"/>
                    <a:gd name="T13" fmla="*/ 0 h 9"/>
                    <a:gd name="T14" fmla="*/ 0 w 5"/>
                    <a:gd name="T15" fmla="*/ 1 h 9"/>
                    <a:gd name="T16" fmla="*/ 0 w 5"/>
                    <a:gd name="T17" fmla="*/ 2 h 9"/>
                    <a:gd name="T18" fmla="*/ 1 w 5"/>
                    <a:gd name="T19" fmla="*/ 4 h 9"/>
                    <a:gd name="T20" fmla="*/ 1 w 5"/>
                    <a:gd name="T21" fmla="*/ 6 h 9"/>
                    <a:gd name="T22" fmla="*/ 0 w 5"/>
                    <a:gd name="T23" fmla="*/ 7 h 9"/>
                    <a:gd name="T24" fmla="*/ 0 w 5"/>
                    <a:gd name="T2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0" y="8"/>
                      </a:moveTo>
                      <a:lnTo>
                        <a:pt x="1" y="9"/>
                      </a:lnTo>
                      <a:lnTo>
                        <a:pt x="4" y="9"/>
                      </a:lnTo>
                      <a:lnTo>
                        <a:pt x="5" y="5"/>
                      </a:lnTo>
                      <a:lnTo>
                        <a:pt x="4" y="2"/>
                      </a:lnTo>
                      <a:lnTo>
                        <a:pt x="3" y="1"/>
                      </a:lnTo>
                      <a:lnTo>
                        <a:pt x="1" y="0"/>
                      </a:lnTo>
                      <a:lnTo>
                        <a:pt x="0" y="1"/>
                      </a:lnTo>
                      <a:lnTo>
                        <a:pt x="0" y="2"/>
                      </a:lnTo>
                      <a:lnTo>
                        <a:pt x="1" y="4"/>
                      </a:lnTo>
                      <a:lnTo>
                        <a:pt x="1" y="6"/>
                      </a:lnTo>
                      <a:lnTo>
                        <a:pt x="0" y="7"/>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5" name="Freeform 752">
                  <a:extLst>
                    <a:ext uri="{FF2B5EF4-FFF2-40B4-BE49-F238E27FC236}">
                      <a16:creationId xmlns:a16="http://schemas.microsoft.com/office/drawing/2014/main" id="{71D6726A-ADCD-0A48-AC53-0B2A5E217635}"/>
                    </a:ext>
                  </a:extLst>
                </p:cNvPr>
                <p:cNvSpPr>
                  <a:spLocks/>
                </p:cNvSpPr>
                <p:nvPr/>
              </p:nvSpPr>
              <p:spPr bwMode="auto">
                <a:xfrm>
                  <a:off x="3920" y="2101"/>
                  <a:ext cx="3" cy="4"/>
                </a:xfrm>
                <a:custGeom>
                  <a:avLst/>
                  <a:gdLst>
                    <a:gd name="T0" fmla="*/ 3 w 3"/>
                    <a:gd name="T1" fmla="*/ 3 h 4"/>
                    <a:gd name="T2" fmla="*/ 3 w 3"/>
                    <a:gd name="T3" fmla="*/ 0 h 4"/>
                    <a:gd name="T4" fmla="*/ 1 w 3"/>
                    <a:gd name="T5" fmla="*/ 0 h 4"/>
                    <a:gd name="T6" fmla="*/ 0 w 3"/>
                    <a:gd name="T7" fmla="*/ 0 h 4"/>
                    <a:gd name="T8" fmla="*/ 3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3" y="0"/>
                      </a:lnTo>
                      <a:lnTo>
                        <a:pt x="1" y="0"/>
                      </a:lnTo>
                      <a:lnTo>
                        <a:pt x="0" y="0"/>
                      </a:lnTo>
                      <a:lnTo>
                        <a:pt x="3"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6" name="Freeform 753">
                  <a:extLst>
                    <a:ext uri="{FF2B5EF4-FFF2-40B4-BE49-F238E27FC236}">
                      <a16:creationId xmlns:a16="http://schemas.microsoft.com/office/drawing/2014/main" id="{C99002C5-5FCD-3345-A705-1D28D33FA713}"/>
                    </a:ext>
                  </a:extLst>
                </p:cNvPr>
                <p:cNvSpPr>
                  <a:spLocks/>
                </p:cNvSpPr>
                <p:nvPr/>
              </p:nvSpPr>
              <p:spPr bwMode="auto">
                <a:xfrm>
                  <a:off x="3947" y="2142"/>
                  <a:ext cx="4" cy="4"/>
                </a:xfrm>
                <a:custGeom>
                  <a:avLst/>
                  <a:gdLst>
                    <a:gd name="T0" fmla="*/ 1 w 4"/>
                    <a:gd name="T1" fmla="*/ 4 h 4"/>
                    <a:gd name="T2" fmla="*/ 3 w 4"/>
                    <a:gd name="T3" fmla="*/ 4 h 4"/>
                    <a:gd name="T4" fmla="*/ 4 w 4"/>
                    <a:gd name="T5" fmla="*/ 3 h 4"/>
                    <a:gd name="T6" fmla="*/ 4 w 4"/>
                    <a:gd name="T7" fmla="*/ 0 h 4"/>
                    <a:gd name="T8" fmla="*/ 3 w 4"/>
                    <a:gd name="T9" fmla="*/ 0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3" y="4"/>
                      </a:lnTo>
                      <a:lnTo>
                        <a:pt x="4" y="3"/>
                      </a:lnTo>
                      <a:lnTo>
                        <a:pt x="4" y="0"/>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7" name="Freeform 754">
                  <a:extLst>
                    <a:ext uri="{FF2B5EF4-FFF2-40B4-BE49-F238E27FC236}">
                      <a16:creationId xmlns:a16="http://schemas.microsoft.com/office/drawing/2014/main" id="{3F43767B-7F09-0F4C-B596-E19A3CAE482F}"/>
                    </a:ext>
                  </a:extLst>
                </p:cNvPr>
                <p:cNvSpPr>
                  <a:spLocks/>
                </p:cNvSpPr>
                <p:nvPr/>
              </p:nvSpPr>
              <p:spPr bwMode="auto">
                <a:xfrm>
                  <a:off x="3881" y="2109"/>
                  <a:ext cx="2" cy="5"/>
                </a:xfrm>
                <a:custGeom>
                  <a:avLst/>
                  <a:gdLst>
                    <a:gd name="T0" fmla="*/ 1 w 2"/>
                    <a:gd name="T1" fmla="*/ 5 h 5"/>
                    <a:gd name="T2" fmla="*/ 2 w 2"/>
                    <a:gd name="T3" fmla="*/ 3 h 5"/>
                    <a:gd name="T4" fmla="*/ 1 w 2"/>
                    <a:gd name="T5" fmla="*/ 0 h 5"/>
                    <a:gd name="T6" fmla="*/ 1 w 2"/>
                    <a:gd name="T7" fmla="*/ 1 h 5"/>
                    <a:gd name="T8" fmla="*/ 0 w 2"/>
                    <a:gd name="T9" fmla="*/ 3 h 5"/>
                    <a:gd name="T10" fmla="*/ 0 w 2"/>
                    <a:gd name="T11" fmla="*/ 5 h 5"/>
                    <a:gd name="T12" fmla="*/ 1 w 2"/>
                    <a:gd name="T13" fmla="*/ 5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lnTo>
                        <a:pt x="2" y="3"/>
                      </a:lnTo>
                      <a:lnTo>
                        <a:pt x="1" y="0"/>
                      </a:lnTo>
                      <a:lnTo>
                        <a:pt x="1" y="1"/>
                      </a:lnTo>
                      <a:lnTo>
                        <a:pt x="0" y="3"/>
                      </a:lnTo>
                      <a:lnTo>
                        <a:pt x="0" y="5"/>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8" name="Freeform 755">
                  <a:extLst>
                    <a:ext uri="{FF2B5EF4-FFF2-40B4-BE49-F238E27FC236}">
                      <a16:creationId xmlns:a16="http://schemas.microsoft.com/office/drawing/2014/main" id="{E3427650-5222-EB45-ADE9-6785E9989566}"/>
                    </a:ext>
                  </a:extLst>
                </p:cNvPr>
                <p:cNvSpPr>
                  <a:spLocks/>
                </p:cNvSpPr>
                <p:nvPr/>
              </p:nvSpPr>
              <p:spPr bwMode="auto">
                <a:xfrm>
                  <a:off x="3917" y="2100"/>
                  <a:ext cx="2" cy="3"/>
                </a:xfrm>
                <a:custGeom>
                  <a:avLst/>
                  <a:gdLst>
                    <a:gd name="T0" fmla="*/ 2 w 2"/>
                    <a:gd name="T1" fmla="*/ 0 h 3"/>
                    <a:gd name="T2" fmla="*/ 0 w 2"/>
                    <a:gd name="T3" fmla="*/ 1 h 3"/>
                    <a:gd name="T4" fmla="*/ 1 w 2"/>
                    <a:gd name="T5" fmla="*/ 3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1"/>
                      </a:lnTo>
                      <a:lnTo>
                        <a:pt x="1" y="3"/>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9" name="Freeform 756">
                  <a:extLst>
                    <a:ext uri="{FF2B5EF4-FFF2-40B4-BE49-F238E27FC236}">
                      <a16:creationId xmlns:a16="http://schemas.microsoft.com/office/drawing/2014/main" id="{C329D1F6-AC55-5F4E-921B-C755C7F8B8AD}"/>
                    </a:ext>
                  </a:extLst>
                </p:cNvPr>
                <p:cNvSpPr>
                  <a:spLocks/>
                </p:cNvSpPr>
                <p:nvPr/>
              </p:nvSpPr>
              <p:spPr bwMode="auto">
                <a:xfrm>
                  <a:off x="3878" y="2114"/>
                  <a:ext cx="7" cy="12"/>
                </a:xfrm>
                <a:custGeom>
                  <a:avLst/>
                  <a:gdLst>
                    <a:gd name="T0" fmla="*/ 0 w 7"/>
                    <a:gd name="T1" fmla="*/ 5 h 12"/>
                    <a:gd name="T2" fmla="*/ 0 w 7"/>
                    <a:gd name="T3" fmla="*/ 9 h 12"/>
                    <a:gd name="T4" fmla="*/ 1 w 7"/>
                    <a:gd name="T5" fmla="*/ 10 h 12"/>
                    <a:gd name="T6" fmla="*/ 2 w 7"/>
                    <a:gd name="T7" fmla="*/ 10 h 12"/>
                    <a:gd name="T8" fmla="*/ 2 w 7"/>
                    <a:gd name="T9" fmla="*/ 7 h 12"/>
                    <a:gd name="T10" fmla="*/ 3 w 7"/>
                    <a:gd name="T11" fmla="*/ 8 h 12"/>
                    <a:gd name="T12" fmla="*/ 3 w 7"/>
                    <a:gd name="T13" fmla="*/ 10 h 12"/>
                    <a:gd name="T14" fmla="*/ 4 w 7"/>
                    <a:gd name="T15" fmla="*/ 10 h 12"/>
                    <a:gd name="T16" fmla="*/ 6 w 7"/>
                    <a:gd name="T17" fmla="*/ 12 h 12"/>
                    <a:gd name="T18" fmla="*/ 7 w 7"/>
                    <a:gd name="T19" fmla="*/ 10 h 12"/>
                    <a:gd name="T20" fmla="*/ 7 w 7"/>
                    <a:gd name="T21" fmla="*/ 9 h 12"/>
                    <a:gd name="T22" fmla="*/ 6 w 7"/>
                    <a:gd name="T23" fmla="*/ 7 h 12"/>
                    <a:gd name="T24" fmla="*/ 5 w 7"/>
                    <a:gd name="T25" fmla="*/ 6 h 12"/>
                    <a:gd name="T26" fmla="*/ 5 w 7"/>
                    <a:gd name="T27" fmla="*/ 5 h 12"/>
                    <a:gd name="T28" fmla="*/ 4 w 7"/>
                    <a:gd name="T29" fmla="*/ 2 h 12"/>
                    <a:gd name="T30" fmla="*/ 3 w 7"/>
                    <a:gd name="T31" fmla="*/ 0 h 12"/>
                    <a:gd name="T32" fmla="*/ 3 w 7"/>
                    <a:gd name="T33" fmla="*/ 5 h 12"/>
                    <a:gd name="T34" fmla="*/ 1 w 7"/>
                    <a:gd name="T35" fmla="*/ 4 h 12"/>
                    <a:gd name="T36" fmla="*/ 0 w 7"/>
                    <a:gd name="T3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2">
                      <a:moveTo>
                        <a:pt x="0" y="5"/>
                      </a:moveTo>
                      <a:lnTo>
                        <a:pt x="0" y="9"/>
                      </a:lnTo>
                      <a:lnTo>
                        <a:pt x="1" y="10"/>
                      </a:lnTo>
                      <a:lnTo>
                        <a:pt x="2" y="10"/>
                      </a:lnTo>
                      <a:lnTo>
                        <a:pt x="2" y="7"/>
                      </a:lnTo>
                      <a:lnTo>
                        <a:pt x="3" y="8"/>
                      </a:lnTo>
                      <a:lnTo>
                        <a:pt x="3" y="10"/>
                      </a:lnTo>
                      <a:lnTo>
                        <a:pt x="4" y="10"/>
                      </a:lnTo>
                      <a:lnTo>
                        <a:pt x="6" y="12"/>
                      </a:lnTo>
                      <a:lnTo>
                        <a:pt x="7" y="10"/>
                      </a:lnTo>
                      <a:lnTo>
                        <a:pt x="7" y="9"/>
                      </a:lnTo>
                      <a:lnTo>
                        <a:pt x="6" y="7"/>
                      </a:lnTo>
                      <a:lnTo>
                        <a:pt x="5" y="6"/>
                      </a:lnTo>
                      <a:lnTo>
                        <a:pt x="5" y="5"/>
                      </a:lnTo>
                      <a:lnTo>
                        <a:pt x="4" y="2"/>
                      </a:lnTo>
                      <a:lnTo>
                        <a:pt x="3" y="0"/>
                      </a:lnTo>
                      <a:lnTo>
                        <a:pt x="3" y="5"/>
                      </a:lnTo>
                      <a:lnTo>
                        <a:pt x="1" y="4"/>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0" name="Freeform 757">
                  <a:extLst>
                    <a:ext uri="{FF2B5EF4-FFF2-40B4-BE49-F238E27FC236}">
                      <a16:creationId xmlns:a16="http://schemas.microsoft.com/office/drawing/2014/main" id="{788E835F-C077-954F-AEBA-A82677B58932}"/>
                    </a:ext>
                  </a:extLst>
                </p:cNvPr>
                <p:cNvSpPr>
                  <a:spLocks/>
                </p:cNvSpPr>
                <p:nvPr/>
              </p:nvSpPr>
              <p:spPr bwMode="auto">
                <a:xfrm>
                  <a:off x="3866" y="2088"/>
                  <a:ext cx="7" cy="9"/>
                </a:xfrm>
                <a:custGeom>
                  <a:avLst/>
                  <a:gdLst>
                    <a:gd name="T0" fmla="*/ 2 w 7"/>
                    <a:gd name="T1" fmla="*/ 0 h 9"/>
                    <a:gd name="T2" fmla="*/ 0 w 7"/>
                    <a:gd name="T3" fmla="*/ 2 h 9"/>
                    <a:gd name="T4" fmla="*/ 0 w 7"/>
                    <a:gd name="T5" fmla="*/ 3 h 9"/>
                    <a:gd name="T6" fmla="*/ 2 w 7"/>
                    <a:gd name="T7" fmla="*/ 4 h 9"/>
                    <a:gd name="T8" fmla="*/ 2 w 7"/>
                    <a:gd name="T9" fmla="*/ 5 h 9"/>
                    <a:gd name="T10" fmla="*/ 4 w 7"/>
                    <a:gd name="T11" fmla="*/ 8 h 9"/>
                    <a:gd name="T12" fmla="*/ 6 w 7"/>
                    <a:gd name="T13" fmla="*/ 9 h 9"/>
                    <a:gd name="T14" fmla="*/ 7 w 7"/>
                    <a:gd name="T15" fmla="*/ 9 h 9"/>
                    <a:gd name="T16" fmla="*/ 7 w 7"/>
                    <a:gd name="T17" fmla="*/ 8 h 9"/>
                    <a:gd name="T18" fmla="*/ 5 w 7"/>
                    <a:gd name="T19" fmla="*/ 7 h 9"/>
                    <a:gd name="T20" fmla="*/ 4 w 7"/>
                    <a:gd name="T21" fmla="*/ 5 h 9"/>
                    <a:gd name="T22" fmla="*/ 4 w 7"/>
                    <a:gd name="T23" fmla="*/ 2 h 9"/>
                    <a:gd name="T24" fmla="*/ 2 w 7"/>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9">
                      <a:moveTo>
                        <a:pt x="2" y="0"/>
                      </a:moveTo>
                      <a:lnTo>
                        <a:pt x="0" y="2"/>
                      </a:lnTo>
                      <a:lnTo>
                        <a:pt x="0" y="3"/>
                      </a:lnTo>
                      <a:lnTo>
                        <a:pt x="2" y="4"/>
                      </a:lnTo>
                      <a:lnTo>
                        <a:pt x="2" y="5"/>
                      </a:lnTo>
                      <a:lnTo>
                        <a:pt x="4" y="8"/>
                      </a:lnTo>
                      <a:lnTo>
                        <a:pt x="6" y="9"/>
                      </a:lnTo>
                      <a:lnTo>
                        <a:pt x="7" y="9"/>
                      </a:lnTo>
                      <a:lnTo>
                        <a:pt x="7" y="8"/>
                      </a:lnTo>
                      <a:lnTo>
                        <a:pt x="5" y="7"/>
                      </a:lnTo>
                      <a:lnTo>
                        <a:pt x="4" y="5"/>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1" name="Freeform 758">
                  <a:extLst>
                    <a:ext uri="{FF2B5EF4-FFF2-40B4-BE49-F238E27FC236}">
                      <a16:creationId xmlns:a16="http://schemas.microsoft.com/office/drawing/2014/main" id="{CA1259F6-550D-5B41-8CAC-D6C401D2AE35}"/>
                    </a:ext>
                  </a:extLst>
                </p:cNvPr>
                <p:cNvSpPr>
                  <a:spLocks/>
                </p:cNvSpPr>
                <p:nvPr/>
              </p:nvSpPr>
              <p:spPr bwMode="auto">
                <a:xfrm>
                  <a:off x="3955" y="2134"/>
                  <a:ext cx="4" cy="4"/>
                </a:xfrm>
                <a:custGeom>
                  <a:avLst/>
                  <a:gdLst>
                    <a:gd name="T0" fmla="*/ 3 w 4"/>
                    <a:gd name="T1" fmla="*/ 1 h 4"/>
                    <a:gd name="T2" fmla="*/ 4 w 4"/>
                    <a:gd name="T3" fmla="*/ 0 h 4"/>
                    <a:gd name="T4" fmla="*/ 1 w 4"/>
                    <a:gd name="T5" fmla="*/ 0 h 4"/>
                    <a:gd name="T6" fmla="*/ 0 w 4"/>
                    <a:gd name="T7" fmla="*/ 2 h 4"/>
                    <a:gd name="T8" fmla="*/ 2 w 4"/>
                    <a:gd name="T9" fmla="*/ 4 h 4"/>
                    <a:gd name="T10" fmla="*/ 3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3" y="1"/>
                      </a:moveTo>
                      <a:lnTo>
                        <a:pt x="4" y="0"/>
                      </a:lnTo>
                      <a:lnTo>
                        <a:pt x="1" y="0"/>
                      </a:lnTo>
                      <a:lnTo>
                        <a:pt x="0" y="2"/>
                      </a:lnTo>
                      <a:lnTo>
                        <a:pt x="2" y="4"/>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2" name="Freeform 759">
                  <a:extLst>
                    <a:ext uri="{FF2B5EF4-FFF2-40B4-BE49-F238E27FC236}">
                      <a16:creationId xmlns:a16="http://schemas.microsoft.com/office/drawing/2014/main" id="{30D8164F-63F5-5242-87CA-FEE404E640B6}"/>
                    </a:ext>
                  </a:extLst>
                </p:cNvPr>
                <p:cNvSpPr>
                  <a:spLocks/>
                </p:cNvSpPr>
                <p:nvPr/>
              </p:nvSpPr>
              <p:spPr bwMode="auto">
                <a:xfrm>
                  <a:off x="3944" y="2143"/>
                  <a:ext cx="3" cy="4"/>
                </a:xfrm>
                <a:custGeom>
                  <a:avLst/>
                  <a:gdLst>
                    <a:gd name="T0" fmla="*/ 0 w 3"/>
                    <a:gd name="T1" fmla="*/ 2 h 4"/>
                    <a:gd name="T2" fmla="*/ 1 w 3"/>
                    <a:gd name="T3" fmla="*/ 4 h 4"/>
                    <a:gd name="T4" fmla="*/ 3 w 3"/>
                    <a:gd name="T5" fmla="*/ 2 h 4"/>
                    <a:gd name="T6" fmla="*/ 2 w 3"/>
                    <a:gd name="T7" fmla="*/ 0 h 4"/>
                    <a:gd name="T8" fmla="*/ 0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1" y="4"/>
                      </a:lnTo>
                      <a:lnTo>
                        <a:pt x="3"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3" name="Freeform 760">
                  <a:extLst>
                    <a:ext uri="{FF2B5EF4-FFF2-40B4-BE49-F238E27FC236}">
                      <a16:creationId xmlns:a16="http://schemas.microsoft.com/office/drawing/2014/main" id="{82605183-094A-D342-BDE1-9823406B3D6E}"/>
                    </a:ext>
                  </a:extLst>
                </p:cNvPr>
                <p:cNvSpPr>
                  <a:spLocks/>
                </p:cNvSpPr>
                <p:nvPr/>
              </p:nvSpPr>
              <p:spPr bwMode="auto">
                <a:xfrm>
                  <a:off x="3939" y="2081"/>
                  <a:ext cx="7" cy="6"/>
                </a:xfrm>
                <a:custGeom>
                  <a:avLst/>
                  <a:gdLst>
                    <a:gd name="T0" fmla="*/ 4 w 7"/>
                    <a:gd name="T1" fmla="*/ 2 h 6"/>
                    <a:gd name="T2" fmla="*/ 3 w 7"/>
                    <a:gd name="T3" fmla="*/ 1 h 6"/>
                    <a:gd name="T4" fmla="*/ 1 w 7"/>
                    <a:gd name="T5" fmla="*/ 1 h 6"/>
                    <a:gd name="T6" fmla="*/ 0 w 7"/>
                    <a:gd name="T7" fmla="*/ 2 h 6"/>
                    <a:gd name="T8" fmla="*/ 1 w 7"/>
                    <a:gd name="T9" fmla="*/ 5 h 6"/>
                    <a:gd name="T10" fmla="*/ 1 w 7"/>
                    <a:gd name="T11" fmla="*/ 5 h 6"/>
                    <a:gd name="T12" fmla="*/ 3 w 7"/>
                    <a:gd name="T13" fmla="*/ 5 h 6"/>
                    <a:gd name="T14" fmla="*/ 5 w 7"/>
                    <a:gd name="T15" fmla="*/ 6 h 6"/>
                    <a:gd name="T16" fmla="*/ 5 w 7"/>
                    <a:gd name="T17" fmla="*/ 3 h 6"/>
                    <a:gd name="T18" fmla="*/ 7 w 7"/>
                    <a:gd name="T19" fmla="*/ 1 h 6"/>
                    <a:gd name="T20" fmla="*/ 5 w 7"/>
                    <a:gd name="T21" fmla="*/ 0 h 6"/>
                    <a:gd name="T22" fmla="*/ 4 w 7"/>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4" y="2"/>
                      </a:moveTo>
                      <a:lnTo>
                        <a:pt x="3" y="1"/>
                      </a:lnTo>
                      <a:lnTo>
                        <a:pt x="1" y="1"/>
                      </a:lnTo>
                      <a:lnTo>
                        <a:pt x="0" y="2"/>
                      </a:lnTo>
                      <a:lnTo>
                        <a:pt x="1" y="5"/>
                      </a:lnTo>
                      <a:lnTo>
                        <a:pt x="1" y="5"/>
                      </a:lnTo>
                      <a:lnTo>
                        <a:pt x="3" y="5"/>
                      </a:lnTo>
                      <a:lnTo>
                        <a:pt x="5" y="6"/>
                      </a:lnTo>
                      <a:lnTo>
                        <a:pt x="5" y="3"/>
                      </a:lnTo>
                      <a:lnTo>
                        <a:pt x="7" y="1"/>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4" name="Freeform 761">
                  <a:extLst>
                    <a:ext uri="{FF2B5EF4-FFF2-40B4-BE49-F238E27FC236}">
                      <a16:creationId xmlns:a16="http://schemas.microsoft.com/office/drawing/2014/main" id="{D65C0F7E-AE17-5F45-A6BF-6ABB2F398D5D}"/>
                    </a:ext>
                  </a:extLst>
                </p:cNvPr>
                <p:cNvSpPr>
                  <a:spLocks/>
                </p:cNvSpPr>
                <p:nvPr/>
              </p:nvSpPr>
              <p:spPr bwMode="auto">
                <a:xfrm>
                  <a:off x="3934" y="2104"/>
                  <a:ext cx="3" cy="6"/>
                </a:xfrm>
                <a:custGeom>
                  <a:avLst/>
                  <a:gdLst>
                    <a:gd name="T0" fmla="*/ 2 w 3"/>
                    <a:gd name="T1" fmla="*/ 2 h 6"/>
                    <a:gd name="T2" fmla="*/ 0 w 3"/>
                    <a:gd name="T3" fmla="*/ 0 h 6"/>
                    <a:gd name="T4" fmla="*/ 0 w 3"/>
                    <a:gd name="T5" fmla="*/ 1 h 6"/>
                    <a:gd name="T6" fmla="*/ 1 w 3"/>
                    <a:gd name="T7" fmla="*/ 4 h 6"/>
                    <a:gd name="T8" fmla="*/ 2 w 3"/>
                    <a:gd name="T9" fmla="*/ 4 h 6"/>
                    <a:gd name="T10" fmla="*/ 3 w 3"/>
                    <a:gd name="T11" fmla="*/ 6 h 6"/>
                    <a:gd name="T12" fmla="*/ 3 w 3"/>
                    <a:gd name="T13" fmla="*/ 6 h 6"/>
                    <a:gd name="T14" fmla="*/ 3 w 3"/>
                    <a:gd name="T15" fmla="*/ 3 h 6"/>
                    <a:gd name="T16" fmla="*/ 2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2"/>
                      </a:moveTo>
                      <a:lnTo>
                        <a:pt x="0" y="0"/>
                      </a:lnTo>
                      <a:lnTo>
                        <a:pt x="0" y="1"/>
                      </a:lnTo>
                      <a:lnTo>
                        <a:pt x="1" y="4"/>
                      </a:lnTo>
                      <a:lnTo>
                        <a:pt x="2" y="4"/>
                      </a:lnTo>
                      <a:lnTo>
                        <a:pt x="3" y="6"/>
                      </a:lnTo>
                      <a:lnTo>
                        <a:pt x="3" y="6"/>
                      </a:lnTo>
                      <a:lnTo>
                        <a:pt x="3"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5" name="Freeform 762">
                  <a:extLst>
                    <a:ext uri="{FF2B5EF4-FFF2-40B4-BE49-F238E27FC236}">
                      <a16:creationId xmlns:a16="http://schemas.microsoft.com/office/drawing/2014/main" id="{1F7EAF87-7021-E841-9C41-9B06685BBCC7}"/>
                    </a:ext>
                  </a:extLst>
                </p:cNvPr>
                <p:cNvSpPr>
                  <a:spLocks/>
                </p:cNvSpPr>
                <p:nvPr/>
              </p:nvSpPr>
              <p:spPr bwMode="auto">
                <a:xfrm>
                  <a:off x="3947" y="2138"/>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6" name="Freeform 763">
                  <a:extLst>
                    <a:ext uri="{FF2B5EF4-FFF2-40B4-BE49-F238E27FC236}">
                      <a16:creationId xmlns:a16="http://schemas.microsoft.com/office/drawing/2014/main" id="{1F5B97B0-9A61-854C-BC43-17701D6CAE7E}"/>
                    </a:ext>
                  </a:extLst>
                </p:cNvPr>
                <p:cNvSpPr>
                  <a:spLocks/>
                </p:cNvSpPr>
                <p:nvPr/>
              </p:nvSpPr>
              <p:spPr bwMode="auto">
                <a:xfrm>
                  <a:off x="3944" y="2134"/>
                  <a:ext cx="3" cy="3"/>
                </a:xfrm>
                <a:custGeom>
                  <a:avLst/>
                  <a:gdLst>
                    <a:gd name="T0" fmla="*/ 0 w 3"/>
                    <a:gd name="T1" fmla="*/ 1 h 3"/>
                    <a:gd name="T2" fmla="*/ 1 w 3"/>
                    <a:gd name="T3" fmla="*/ 2 h 3"/>
                    <a:gd name="T4" fmla="*/ 3 w 3"/>
                    <a:gd name="T5" fmla="*/ 3 h 3"/>
                    <a:gd name="T6" fmla="*/ 2 w 3"/>
                    <a:gd name="T7" fmla="*/ 1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lnTo>
                        <a:pt x="1" y="2"/>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7" name="Freeform 764">
                  <a:extLst>
                    <a:ext uri="{FF2B5EF4-FFF2-40B4-BE49-F238E27FC236}">
                      <a16:creationId xmlns:a16="http://schemas.microsoft.com/office/drawing/2014/main" id="{17F709A8-5A91-2643-A04D-6CF3DA383356}"/>
                    </a:ext>
                  </a:extLst>
                </p:cNvPr>
                <p:cNvSpPr>
                  <a:spLocks/>
                </p:cNvSpPr>
                <p:nvPr/>
              </p:nvSpPr>
              <p:spPr bwMode="auto">
                <a:xfrm>
                  <a:off x="3937" y="2128"/>
                  <a:ext cx="5" cy="7"/>
                </a:xfrm>
                <a:custGeom>
                  <a:avLst/>
                  <a:gdLst>
                    <a:gd name="T0" fmla="*/ 0 w 5"/>
                    <a:gd name="T1" fmla="*/ 0 h 7"/>
                    <a:gd name="T2" fmla="*/ 0 w 5"/>
                    <a:gd name="T3" fmla="*/ 1 h 7"/>
                    <a:gd name="T4" fmla="*/ 1 w 5"/>
                    <a:gd name="T5" fmla="*/ 3 h 7"/>
                    <a:gd name="T6" fmla="*/ 4 w 5"/>
                    <a:gd name="T7" fmla="*/ 7 h 7"/>
                    <a:gd name="T8" fmla="*/ 5 w 5"/>
                    <a:gd name="T9" fmla="*/ 7 h 7"/>
                    <a:gd name="T10" fmla="*/ 5 w 5"/>
                    <a:gd name="T11" fmla="*/ 4 h 7"/>
                    <a:gd name="T12" fmla="*/ 3 w 5"/>
                    <a:gd name="T13" fmla="*/ 2 h 7"/>
                    <a:gd name="T14" fmla="*/ 2 w 5"/>
                    <a:gd name="T15" fmla="*/ 0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1"/>
                      </a:lnTo>
                      <a:lnTo>
                        <a:pt x="1" y="3"/>
                      </a:lnTo>
                      <a:lnTo>
                        <a:pt x="4" y="7"/>
                      </a:lnTo>
                      <a:lnTo>
                        <a:pt x="5" y="7"/>
                      </a:lnTo>
                      <a:lnTo>
                        <a:pt x="5" y="4"/>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8" name="Freeform 765">
                  <a:extLst>
                    <a:ext uri="{FF2B5EF4-FFF2-40B4-BE49-F238E27FC236}">
                      <a16:creationId xmlns:a16="http://schemas.microsoft.com/office/drawing/2014/main" id="{157D4A5B-310B-9D4A-BEFE-B939CBC22133}"/>
                    </a:ext>
                  </a:extLst>
                </p:cNvPr>
                <p:cNvSpPr>
                  <a:spLocks/>
                </p:cNvSpPr>
                <p:nvPr/>
              </p:nvSpPr>
              <p:spPr bwMode="auto">
                <a:xfrm>
                  <a:off x="3946" y="2071"/>
                  <a:ext cx="4" cy="3"/>
                </a:xfrm>
                <a:custGeom>
                  <a:avLst/>
                  <a:gdLst>
                    <a:gd name="T0" fmla="*/ 2 w 4"/>
                    <a:gd name="T1" fmla="*/ 0 h 3"/>
                    <a:gd name="T2" fmla="*/ 0 w 4"/>
                    <a:gd name="T3" fmla="*/ 1 h 3"/>
                    <a:gd name="T4" fmla="*/ 0 w 4"/>
                    <a:gd name="T5" fmla="*/ 1 h 3"/>
                    <a:gd name="T6" fmla="*/ 2 w 4"/>
                    <a:gd name="T7" fmla="*/ 3 h 3"/>
                    <a:gd name="T8" fmla="*/ 4 w 4"/>
                    <a:gd name="T9" fmla="*/ 2 h 3"/>
                    <a:gd name="T10" fmla="*/ 4 w 4"/>
                    <a:gd name="T11" fmla="*/ 1 h 3"/>
                    <a:gd name="T12" fmla="*/ 2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0"/>
                      </a:moveTo>
                      <a:lnTo>
                        <a:pt x="0" y="1"/>
                      </a:lnTo>
                      <a:lnTo>
                        <a:pt x="0" y="1"/>
                      </a:lnTo>
                      <a:lnTo>
                        <a:pt x="2" y="3"/>
                      </a:lnTo>
                      <a:lnTo>
                        <a:pt x="4" y="2"/>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9" name="Freeform 766">
                  <a:extLst>
                    <a:ext uri="{FF2B5EF4-FFF2-40B4-BE49-F238E27FC236}">
                      <a16:creationId xmlns:a16="http://schemas.microsoft.com/office/drawing/2014/main" id="{AF0B128B-49CD-8345-A789-813E24420890}"/>
                    </a:ext>
                  </a:extLst>
                </p:cNvPr>
                <p:cNvSpPr>
                  <a:spLocks/>
                </p:cNvSpPr>
                <p:nvPr/>
              </p:nvSpPr>
              <p:spPr bwMode="auto">
                <a:xfrm>
                  <a:off x="3924" y="2171"/>
                  <a:ext cx="39" cy="14"/>
                </a:xfrm>
                <a:custGeom>
                  <a:avLst/>
                  <a:gdLst>
                    <a:gd name="T0" fmla="*/ 1 w 39"/>
                    <a:gd name="T1" fmla="*/ 2 h 14"/>
                    <a:gd name="T2" fmla="*/ 1 w 39"/>
                    <a:gd name="T3" fmla="*/ 4 h 14"/>
                    <a:gd name="T4" fmla="*/ 0 w 39"/>
                    <a:gd name="T5" fmla="*/ 6 h 14"/>
                    <a:gd name="T6" fmla="*/ 0 w 39"/>
                    <a:gd name="T7" fmla="*/ 8 h 14"/>
                    <a:gd name="T8" fmla="*/ 3 w 39"/>
                    <a:gd name="T9" fmla="*/ 10 h 14"/>
                    <a:gd name="T10" fmla="*/ 7 w 39"/>
                    <a:gd name="T11" fmla="*/ 9 h 14"/>
                    <a:gd name="T12" fmla="*/ 10 w 39"/>
                    <a:gd name="T13" fmla="*/ 10 h 14"/>
                    <a:gd name="T14" fmla="*/ 11 w 39"/>
                    <a:gd name="T15" fmla="*/ 9 h 14"/>
                    <a:gd name="T16" fmla="*/ 14 w 39"/>
                    <a:gd name="T17" fmla="*/ 10 h 14"/>
                    <a:gd name="T18" fmla="*/ 17 w 39"/>
                    <a:gd name="T19" fmla="*/ 12 h 14"/>
                    <a:gd name="T20" fmla="*/ 17 w 39"/>
                    <a:gd name="T21" fmla="*/ 14 h 14"/>
                    <a:gd name="T22" fmla="*/ 21 w 39"/>
                    <a:gd name="T23" fmla="*/ 14 h 14"/>
                    <a:gd name="T24" fmla="*/ 23 w 39"/>
                    <a:gd name="T25" fmla="*/ 12 h 14"/>
                    <a:gd name="T26" fmla="*/ 27 w 39"/>
                    <a:gd name="T27" fmla="*/ 12 h 14"/>
                    <a:gd name="T28" fmla="*/ 32 w 39"/>
                    <a:gd name="T29" fmla="*/ 12 h 14"/>
                    <a:gd name="T30" fmla="*/ 36 w 39"/>
                    <a:gd name="T31" fmla="*/ 12 h 14"/>
                    <a:gd name="T32" fmla="*/ 37 w 39"/>
                    <a:gd name="T33" fmla="*/ 11 h 14"/>
                    <a:gd name="T34" fmla="*/ 39 w 39"/>
                    <a:gd name="T35" fmla="*/ 8 h 14"/>
                    <a:gd name="T36" fmla="*/ 38 w 39"/>
                    <a:gd name="T37" fmla="*/ 6 h 14"/>
                    <a:gd name="T38" fmla="*/ 38 w 39"/>
                    <a:gd name="T39" fmla="*/ 5 h 14"/>
                    <a:gd name="T40" fmla="*/ 37 w 39"/>
                    <a:gd name="T41" fmla="*/ 6 h 14"/>
                    <a:gd name="T42" fmla="*/ 37 w 39"/>
                    <a:gd name="T43" fmla="*/ 8 h 14"/>
                    <a:gd name="T44" fmla="*/ 36 w 39"/>
                    <a:gd name="T45" fmla="*/ 9 h 14"/>
                    <a:gd name="T46" fmla="*/ 34 w 39"/>
                    <a:gd name="T47" fmla="*/ 8 h 14"/>
                    <a:gd name="T48" fmla="*/ 33 w 39"/>
                    <a:gd name="T49" fmla="*/ 8 h 14"/>
                    <a:gd name="T50" fmla="*/ 31 w 39"/>
                    <a:gd name="T51" fmla="*/ 8 h 14"/>
                    <a:gd name="T52" fmla="*/ 32 w 39"/>
                    <a:gd name="T53" fmla="*/ 7 h 14"/>
                    <a:gd name="T54" fmla="*/ 31 w 39"/>
                    <a:gd name="T55" fmla="*/ 5 h 14"/>
                    <a:gd name="T56" fmla="*/ 30 w 39"/>
                    <a:gd name="T57" fmla="*/ 5 h 14"/>
                    <a:gd name="T58" fmla="*/ 26 w 39"/>
                    <a:gd name="T59" fmla="*/ 4 h 14"/>
                    <a:gd name="T60" fmla="*/ 23 w 39"/>
                    <a:gd name="T61" fmla="*/ 2 h 14"/>
                    <a:gd name="T62" fmla="*/ 19 w 39"/>
                    <a:gd name="T63" fmla="*/ 2 h 14"/>
                    <a:gd name="T64" fmla="*/ 16 w 39"/>
                    <a:gd name="T65" fmla="*/ 5 h 14"/>
                    <a:gd name="T66" fmla="*/ 13 w 39"/>
                    <a:gd name="T67" fmla="*/ 6 h 14"/>
                    <a:gd name="T68" fmla="*/ 11 w 39"/>
                    <a:gd name="T69" fmla="*/ 5 h 14"/>
                    <a:gd name="T70" fmla="*/ 10 w 39"/>
                    <a:gd name="T71" fmla="*/ 3 h 14"/>
                    <a:gd name="T72" fmla="*/ 8 w 39"/>
                    <a:gd name="T73" fmla="*/ 4 h 14"/>
                    <a:gd name="T74" fmla="*/ 10 w 39"/>
                    <a:gd name="T75" fmla="*/ 2 h 14"/>
                    <a:gd name="T76" fmla="*/ 8 w 39"/>
                    <a:gd name="T77" fmla="*/ 0 h 14"/>
                    <a:gd name="T78" fmla="*/ 6 w 39"/>
                    <a:gd name="T79" fmla="*/ 1 h 14"/>
                    <a:gd name="T80" fmla="*/ 6 w 39"/>
                    <a:gd name="T81" fmla="*/ 2 h 14"/>
                    <a:gd name="T82" fmla="*/ 7 w 39"/>
                    <a:gd name="T83" fmla="*/ 2 h 14"/>
                    <a:gd name="T84" fmla="*/ 6 w 39"/>
                    <a:gd name="T85" fmla="*/ 3 h 14"/>
                    <a:gd name="T86" fmla="*/ 4 w 39"/>
                    <a:gd name="T87" fmla="*/ 3 h 14"/>
                    <a:gd name="T88" fmla="*/ 4 w 39"/>
                    <a:gd name="T89" fmla="*/ 1 h 14"/>
                    <a:gd name="T90" fmla="*/ 3 w 39"/>
                    <a:gd name="T91" fmla="*/ 0 h 14"/>
                    <a:gd name="T92" fmla="*/ 3 w 39"/>
                    <a:gd name="T93" fmla="*/ 2 h 14"/>
                    <a:gd name="T94" fmla="*/ 3 w 39"/>
                    <a:gd name="T95" fmla="*/ 3 h 14"/>
                    <a:gd name="T96" fmla="*/ 3 w 39"/>
                    <a:gd name="T97" fmla="*/ 4 h 14"/>
                    <a:gd name="T98" fmla="*/ 1 w 39"/>
                    <a:gd name="T9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14">
                      <a:moveTo>
                        <a:pt x="1" y="2"/>
                      </a:moveTo>
                      <a:lnTo>
                        <a:pt x="1" y="4"/>
                      </a:lnTo>
                      <a:lnTo>
                        <a:pt x="0" y="6"/>
                      </a:lnTo>
                      <a:lnTo>
                        <a:pt x="0" y="8"/>
                      </a:lnTo>
                      <a:lnTo>
                        <a:pt x="3" y="10"/>
                      </a:lnTo>
                      <a:lnTo>
                        <a:pt x="7" y="9"/>
                      </a:lnTo>
                      <a:lnTo>
                        <a:pt x="10" y="10"/>
                      </a:lnTo>
                      <a:lnTo>
                        <a:pt x="11" y="9"/>
                      </a:lnTo>
                      <a:lnTo>
                        <a:pt x="14" y="10"/>
                      </a:lnTo>
                      <a:lnTo>
                        <a:pt x="17" y="12"/>
                      </a:lnTo>
                      <a:lnTo>
                        <a:pt x="17" y="14"/>
                      </a:lnTo>
                      <a:lnTo>
                        <a:pt x="21" y="14"/>
                      </a:lnTo>
                      <a:lnTo>
                        <a:pt x="23" y="12"/>
                      </a:lnTo>
                      <a:lnTo>
                        <a:pt x="27" y="12"/>
                      </a:lnTo>
                      <a:lnTo>
                        <a:pt x="32" y="12"/>
                      </a:lnTo>
                      <a:lnTo>
                        <a:pt x="36" y="12"/>
                      </a:lnTo>
                      <a:lnTo>
                        <a:pt x="37" y="11"/>
                      </a:lnTo>
                      <a:lnTo>
                        <a:pt x="39" y="8"/>
                      </a:lnTo>
                      <a:lnTo>
                        <a:pt x="38" y="6"/>
                      </a:lnTo>
                      <a:lnTo>
                        <a:pt x="38" y="5"/>
                      </a:lnTo>
                      <a:lnTo>
                        <a:pt x="37" y="6"/>
                      </a:lnTo>
                      <a:lnTo>
                        <a:pt x="37" y="8"/>
                      </a:lnTo>
                      <a:lnTo>
                        <a:pt x="36" y="9"/>
                      </a:lnTo>
                      <a:lnTo>
                        <a:pt x="34" y="8"/>
                      </a:lnTo>
                      <a:lnTo>
                        <a:pt x="33" y="8"/>
                      </a:lnTo>
                      <a:lnTo>
                        <a:pt x="31" y="8"/>
                      </a:lnTo>
                      <a:lnTo>
                        <a:pt x="32" y="7"/>
                      </a:lnTo>
                      <a:lnTo>
                        <a:pt x="31" y="5"/>
                      </a:lnTo>
                      <a:lnTo>
                        <a:pt x="30" y="5"/>
                      </a:lnTo>
                      <a:lnTo>
                        <a:pt x="26" y="4"/>
                      </a:lnTo>
                      <a:lnTo>
                        <a:pt x="23" y="2"/>
                      </a:lnTo>
                      <a:lnTo>
                        <a:pt x="19" y="2"/>
                      </a:lnTo>
                      <a:lnTo>
                        <a:pt x="16" y="5"/>
                      </a:lnTo>
                      <a:lnTo>
                        <a:pt x="13" y="6"/>
                      </a:lnTo>
                      <a:lnTo>
                        <a:pt x="11" y="5"/>
                      </a:lnTo>
                      <a:lnTo>
                        <a:pt x="10" y="3"/>
                      </a:lnTo>
                      <a:lnTo>
                        <a:pt x="8" y="4"/>
                      </a:lnTo>
                      <a:lnTo>
                        <a:pt x="10" y="2"/>
                      </a:lnTo>
                      <a:lnTo>
                        <a:pt x="8" y="0"/>
                      </a:lnTo>
                      <a:lnTo>
                        <a:pt x="6" y="1"/>
                      </a:lnTo>
                      <a:lnTo>
                        <a:pt x="6" y="2"/>
                      </a:lnTo>
                      <a:lnTo>
                        <a:pt x="7" y="2"/>
                      </a:lnTo>
                      <a:lnTo>
                        <a:pt x="6" y="3"/>
                      </a:lnTo>
                      <a:lnTo>
                        <a:pt x="4" y="3"/>
                      </a:lnTo>
                      <a:lnTo>
                        <a:pt x="4" y="1"/>
                      </a:lnTo>
                      <a:lnTo>
                        <a:pt x="3" y="0"/>
                      </a:lnTo>
                      <a:lnTo>
                        <a:pt x="3" y="2"/>
                      </a:lnTo>
                      <a:lnTo>
                        <a:pt x="3" y="3"/>
                      </a:lnTo>
                      <a:lnTo>
                        <a:pt x="3" y="4"/>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0" name="Freeform 767">
                  <a:extLst>
                    <a:ext uri="{FF2B5EF4-FFF2-40B4-BE49-F238E27FC236}">
                      <a16:creationId xmlns:a16="http://schemas.microsoft.com/office/drawing/2014/main" id="{9F325E82-6B49-1542-A890-909D7A37178D}"/>
                    </a:ext>
                  </a:extLst>
                </p:cNvPr>
                <p:cNvSpPr>
                  <a:spLocks/>
                </p:cNvSpPr>
                <p:nvPr/>
              </p:nvSpPr>
              <p:spPr bwMode="auto">
                <a:xfrm>
                  <a:off x="4204" y="2080"/>
                  <a:ext cx="24" cy="24"/>
                </a:xfrm>
                <a:custGeom>
                  <a:avLst/>
                  <a:gdLst>
                    <a:gd name="T0" fmla="*/ 14 w 24"/>
                    <a:gd name="T1" fmla="*/ 8 h 24"/>
                    <a:gd name="T2" fmla="*/ 12 w 24"/>
                    <a:gd name="T3" fmla="*/ 3 h 24"/>
                    <a:gd name="T4" fmla="*/ 10 w 24"/>
                    <a:gd name="T5" fmla="*/ 3 h 24"/>
                    <a:gd name="T6" fmla="*/ 8 w 24"/>
                    <a:gd name="T7" fmla="*/ 4 h 24"/>
                    <a:gd name="T8" fmla="*/ 4 w 24"/>
                    <a:gd name="T9" fmla="*/ 0 h 24"/>
                    <a:gd name="T10" fmla="*/ 2 w 24"/>
                    <a:gd name="T11" fmla="*/ 2 h 24"/>
                    <a:gd name="T12" fmla="*/ 0 w 24"/>
                    <a:gd name="T13" fmla="*/ 2 h 24"/>
                    <a:gd name="T14" fmla="*/ 0 w 24"/>
                    <a:gd name="T15" fmla="*/ 2 h 24"/>
                    <a:gd name="T16" fmla="*/ 0 w 24"/>
                    <a:gd name="T17" fmla="*/ 3 h 24"/>
                    <a:gd name="T18" fmla="*/ 0 w 24"/>
                    <a:gd name="T19" fmla="*/ 3 h 24"/>
                    <a:gd name="T20" fmla="*/ 3 w 24"/>
                    <a:gd name="T21" fmla="*/ 6 h 24"/>
                    <a:gd name="T22" fmla="*/ 4 w 24"/>
                    <a:gd name="T23" fmla="*/ 6 h 24"/>
                    <a:gd name="T24" fmla="*/ 6 w 24"/>
                    <a:gd name="T25" fmla="*/ 9 h 24"/>
                    <a:gd name="T26" fmla="*/ 5 w 24"/>
                    <a:gd name="T27" fmla="*/ 11 h 24"/>
                    <a:gd name="T28" fmla="*/ 11 w 24"/>
                    <a:gd name="T29" fmla="*/ 15 h 24"/>
                    <a:gd name="T30" fmla="*/ 12 w 24"/>
                    <a:gd name="T31" fmla="*/ 18 h 24"/>
                    <a:gd name="T32" fmla="*/ 16 w 24"/>
                    <a:gd name="T33" fmla="*/ 20 h 24"/>
                    <a:gd name="T34" fmla="*/ 19 w 24"/>
                    <a:gd name="T35" fmla="*/ 20 h 24"/>
                    <a:gd name="T36" fmla="*/ 23 w 24"/>
                    <a:gd name="T37" fmla="*/ 24 h 24"/>
                    <a:gd name="T38" fmla="*/ 24 w 24"/>
                    <a:gd name="T39" fmla="*/ 20 h 24"/>
                    <a:gd name="T40" fmla="*/ 17 w 24"/>
                    <a:gd name="T41" fmla="*/ 10 h 24"/>
                    <a:gd name="T42" fmla="*/ 14 w 24"/>
                    <a:gd name="T4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4">
                      <a:moveTo>
                        <a:pt x="14" y="8"/>
                      </a:moveTo>
                      <a:lnTo>
                        <a:pt x="12" y="3"/>
                      </a:lnTo>
                      <a:lnTo>
                        <a:pt x="10" y="3"/>
                      </a:lnTo>
                      <a:lnTo>
                        <a:pt x="8" y="4"/>
                      </a:lnTo>
                      <a:lnTo>
                        <a:pt x="4" y="0"/>
                      </a:lnTo>
                      <a:lnTo>
                        <a:pt x="2" y="2"/>
                      </a:lnTo>
                      <a:lnTo>
                        <a:pt x="0" y="2"/>
                      </a:lnTo>
                      <a:lnTo>
                        <a:pt x="0" y="2"/>
                      </a:lnTo>
                      <a:lnTo>
                        <a:pt x="0" y="3"/>
                      </a:lnTo>
                      <a:lnTo>
                        <a:pt x="0" y="3"/>
                      </a:lnTo>
                      <a:lnTo>
                        <a:pt x="3" y="6"/>
                      </a:lnTo>
                      <a:lnTo>
                        <a:pt x="4" y="6"/>
                      </a:lnTo>
                      <a:lnTo>
                        <a:pt x="6" y="9"/>
                      </a:lnTo>
                      <a:lnTo>
                        <a:pt x="5" y="11"/>
                      </a:lnTo>
                      <a:lnTo>
                        <a:pt x="11" y="15"/>
                      </a:lnTo>
                      <a:lnTo>
                        <a:pt x="12" y="18"/>
                      </a:lnTo>
                      <a:lnTo>
                        <a:pt x="16" y="20"/>
                      </a:lnTo>
                      <a:lnTo>
                        <a:pt x="19" y="20"/>
                      </a:lnTo>
                      <a:lnTo>
                        <a:pt x="23" y="24"/>
                      </a:lnTo>
                      <a:lnTo>
                        <a:pt x="24" y="20"/>
                      </a:lnTo>
                      <a:lnTo>
                        <a:pt x="17" y="10"/>
                      </a:lnTo>
                      <a:lnTo>
                        <a:pt x="1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1" name="Freeform 768">
                  <a:extLst>
                    <a:ext uri="{FF2B5EF4-FFF2-40B4-BE49-F238E27FC236}">
                      <a16:creationId xmlns:a16="http://schemas.microsoft.com/office/drawing/2014/main" id="{346DFE3F-8650-6445-B90E-1BBCF9748BD6}"/>
                    </a:ext>
                  </a:extLst>
                </p:cNvPr>
                <p:cNvSpPr>
                  <a:spLocks/>
                </p:cNvSpPr>
                <p:nvPr/>
              </p:nvSpPr>
              <p:spPr bwMode="auto">
                <a:xfrm>
                  <a:off x="4204" y="2034"/>
                  <a:ext cx="77" cy="77"/>
                </a:xfrm>
                <a:custGeom>
                  <a:avLst/>
                  <a:gdLst>
                    <a:gd name="T0" fmla="*/ 60 w 77"/>
                    <a:gd name="T1" fmla="*/ 66 h 77"/>
                    <a:gd name="T2" fmla="*/ 60 w 77"/>
                    <a:gd name="T3" fmla="*/ 59 h 77"/>
                    <a:gd name="T4" fmla="*/ 63 w 77"/>
                    <a:gd name="T5" fmla="*/ 59 h 77"/>
                    <a:gd name="T6" fmla="*/ 63 w 77"/>
                    <a:gd name="T7" fmla="*/ 66 h 77"/>
                    <a:gd name="T8" fmla="*/ 64 w 77"/>
                    <a:gd name="T9" fmla="*/ 57 h 77"/>
                    <a:gd name="T10" fmla="*/ 65 w 77"/>
                    <a:gd name="T11" fmla="*/ 53 h 77"/>
                    <a:gd name="T12" fmla="*/ 65 w 77"/>
                    <a:gd name="T13" fmla="*/ 49 h 77"/>
                    <a:gd name="T14" fmla="*/ 65 w 77"/>
                    <a:gd name="T15" fmla="*/ 43 h 77"/>
                    <a:gd name="T16" fmla="*/ 69 w 77"/>
                    <a:gd name="T17" fmla="*/ 34 h 77"/>
                    <a:gd name="T18" fmla="*/ 75 w 77"/>
                    <a:gd name="T19" fmla="*/ 32 h 77"/>
                    <a:gd name="T20" fmla="*/ 75 w 77"/>
                    <a:gd name="T21" fmla="*/ 29 h 77"/>
                    <a:gd name="T22" fmla="*/ 68 w 77"/>
                    <a:gd name="T23" fmla="*/ 28 h 77"/>
                    <a:gd name="T24" fmla="*/ 64 w 77"/>
                    <a:gd name="T25" fmla="*/ 22 h 77"/>
                    <a:gd name="T26" fmla="*/ 58 w 77"/>
                    <a:gd name="T27" fmla="*/ 13 h 77"/>
                    <a:gd name="T28" fmla="*/ 53 w 77"/>
                    <a:gd name="T29" fmla="*/ 3 h 77"/>
                    <a:gd name="T30" fmla="*/ 45 w 77"/>
                    <a:gd name="T31" fmla="*/ 7 h 77"/>
                    <a:gd name="T32" fmla="*/ 40 w 77"/>
                    <a:gd name="T33" fmla="*/ 13 h 77"/>
                    <a:gd name="T34" fmla="*/ 31 w 77"/>
                    <a:gd name="T35" fmla="*/ 8 h 77"/>
                    <a:gd name="T36" fmla="*/ 20 w 77"/>
                    <a:gd name="T37" fmla="*/ 1 h 77"/>
                    <a:gd name="T38" fmla="*/ 23 w 77"/>
                    <a:gd name="T39" fmla="*/ 11 h 77"/>
                    <a:gd name="T40" fmla="*/ 24 w 77"/>
                    <a:gd name="T41" fmla="*/ 20 h 77"/>
                    <a:gd name="T42" fmla="*/ 13 w 77"/>
                    <a:gd name="T43" fmla="*/ 16 h 77"/>
                    <a:gd name="T44" fmla="*/ 0 w 77"/>
                    <a:gd name="T45" fmla="*/ 14 h 77"/>
                    <a:gd name="T46" fmla="*/ 3 w 77"/>
                    <a:gd name="T47" fmla="*/ 19 h 77"/>
                    <a:gd name="T48" fmla="*/ 11 w 77"/>
                    <a:gd name="T49" fmla="*/ 24 h 77"/>
                    <a:gd name="T50" fmla="*/ 10 w 77"/>
                    <a:gd name="T51" fmla="*/ 31 h 77"/>
                    <a:gd name="T52" fmla="*/ 16 w 77"/>
                    <a:gd name="T53" fmla="*/ 40 h 77"/>
                    <a:gd name="T54" fmla="*/ 16 w 77"/>
                    <a:gd name="T55" fmla="*/ 48 h 77"/>
                    <a:gd name="T56" fmla="*/ 27 w 77"/>
                    <a:gd name="T57" fmla="*/ 52 h 77"/>
                    <a:gd name="T58" fmla="*/ 26 w 77"/>
                    <a:gd name="T59" fmla="*/ 56 h 77"/>
                    <a:gd name="T60" fmla="*/ 27 w 77"/>
                    <a:gd name="T61" fmla="*/ 63 h 77"/>
                    <a:gd name="T62" fmla="*/ 27 w 77"/>
                    <a:gd name="T63" fmla="*/ 66 h 77"/>
                    <a:gd name="T64" fmla="*/ 31 w 77"/>
                    <a:gd name="T65" fmla="*/ 66 h 77"/>
                    <a:gd name="T66" fmla="*/ 33 w 77"/>
                    <a:gd name="T67" fmla="*/ 62 h 77"/>
                    <a:gd name="T68" fmla="*/ 37 w 77"/>
                    <a:gd name="T69" fmla="*/ 58 h 77"/>
                    <a:gd name="T70" fmla="*/ 41 w 77"/>
                    <a:gd name="T71" fmla="*/ 54 h 77"/>
                    <a:gd name="T72" fmla="*/ 45 w 77"/>
                    <a:gd name="T73" fmla="*/ 51 h 77"/>
                    <a:gd name="T74" fmla="*/ 47 w 77"/>
                    <a:gd name="T75" fmla="*/ 52 h 77"/>
                    <a:gd name="T76" fmla="*/ 49 w 77"/>
                    <a:gd name="T77" fmla="*/ 55 h 77"/>
                    <a:gd name="T78" fmla="*/ 49 w 77"/>
                    <a:gd name="T79" fmla="*/ 59 h 77"/>
                    <a:gd name="T80" fmla="*/ 53 w 77"/>
                    <a:gd name="T81" fmla="*/ 63 h 77"/>
                    <a:gd name="T82" fmla="*/ 54 w 77"/>
                    <a:gd name="T83" fmla="*/ 73 h 77"/>
                    <a:gd name="T84" fmla="*/ 57 w 77"/>
                    <a:gd name="T85" fmla="*/ 76 h 77"/>
                    <a:gd name="T86" fmla="*/ 60 w 77"/>
                    <a:gd name="T87" fmla="*/ 76 h 77"/>
                    <a:gd name="T88" fmla="*/ 60 w 77"/>
                    <a:gd name="T8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7">
                      <a:moveTo>
                        <a:pt x="60" y="68"/>
                      </a:moveTo>
                      <a:lnTo>
                        <a:pt x="60" y="66"/>
                      </a:lnTo>
                      <a:lnTo>
                        <a:pt x="59" y="61"/>
                      </a:lnTo>
                      <a:lnTo>
                        <a:pt x="60" y="59"/>
                      </a:lnTo>
                      <a:lnTo>
                        <a:pt x="61" y="57"/>
                      </a:lnTo>
                      <a:lnTo>
                        <a:pt x="63" y="59"/>
                      </a:lnTo>
                      <a:lnTo>
                        <a:pt x="62" y="63"/>
                      </a:lnTo>
                      <a:lnTo>
                        <a:pt x="63" y="66"/>
                      </a:lnTo>
                      <a:lnTo>
                        <a:pt x="64" y="63"/>
                      </a:lnTo>
                      <a:lnTo>
                        <a:pt x="64" y="57"/>
                      </a:lnTo>
                      <a:lnTo>
                        <a:pt x="65" y="56"/>
                      </a:lnTo>
                      <a:lnTo>
                        <a:pt x="65" y="53"/>
                      </a:lnTo>
                      <a:lnTo>
                        <a:pt x="64" y="52"/>
                      </a:lnTo>
                      <a:lnTo>
                        <a:pt x="65" y="49"/>
                      </a:lnTo>
                      <a:lnTo>
                        <a:pt x="65" y="46"/>
                      </a:lnTo>
                      <a:lnTo>
                        <a:pt x="65" y="43"/>
                      </a:lnTo>
                      <a:lnTo>
                        <a:pt x="65" y="38"/>
                      </a:lnTo>
                      <a:lnTo>
                        <a:pt x="69" y="34"/>
                      </a:lnTo>
                      <a:lnTo>
                        <a:pt x="73" y="34"/>
                      </a:lnTo>
                      <a:lnTo>
                        <a:pt x="75" y="32"/>
                      </a:lnTo>
                      <a:lnTo>
                        <a:pt x="77" y="32"/>
                      </a:lnTo>
                      <a:lnTo>
                        <a:pt x="75" y="29"/>
                      </a:lnTo>
                      <a:lnTo>
                        <a:pt x="72" y="27"/>
                      </a:lnTo>
                      <a:lnTo>
                        <a:pt x="68" y="28"/>
                      </a:lnTo>
                      <a:lnTo>
                        <a:pt x="65" y="25"/>
                      </a:lnTo>
                      <a:lnTo>
                        <a:pt x="64" y="22"/>
                      </a:lnTo>
                      <a:lnTo>
                        <a:pt x="59" y="18"/>
                      </a:lnTo>
                      <a:lnTo>
                        <a:pt x="58" y="13"/>
                      </a:lnTo>
                      <a:lnTo>
                        <a:pt x="57" y="10"/>
                      </a:lnTo>
                      <a:lnTo>
                        <a:pt x="53" y="3"/>
                      </a:lnTo>
                      <a:lnTo>
                        <a:pt x="50" y="0"/>
                      </a:lnTo>
                      <a:lnTo>
                        <a:pt x="45" y="7"/>
                      </a:lnTo>
                      <a:lnTo>
                        <a:pt x="41" y="11"/>
                      </a:lnTo>
                      <a:lnTo>
                        <a:pt x="40" y="13"/>
                      </a:lnTo>
                      <a:lnTo>
                        <a:pt x="33" y="12"/>
                      </a:lnTo>
                      <a:lnTo>
                        <a:pt x="31" y="8"/>
                      </a:lnTo>
                      <a:lnTo>
                        <a:pt x="24" y="2"/>
                      </a:lnTo>
                      <a:lnTo>
                        <a:pt x="20" y="1"/>
                      </a:lnTo>
                      <a:lnTo>
                        <a:pt x="19" y="7"/>
                      </a:lnTo>
                      <a:lnTo>
                        <a:pt x="23" y="11"/>
                      </a:lnTo>
                      <a:lnTo>
                        <a:pt x="25" y="14"/>
                      </a:lnTo>
                      <a:lnTo>
                        <a:pt x="24" y="20"/>
                      </a:lnTo>
                      <a:lnTo>
                        <a:pt x="19" y="17"/>
                      </a:lnTo>
                      <a:lnTo>
                        <a:pt x="13" y="16"/>
                      </a:lnTo>
                      <a:lnTo>
                        <a:pt x="6" y="11"/>
                      </a:lnTo>
                      <a:lnTo>
                        <a:pt x="0" y="14"/>
                      </a:lnTo>
                      <a:lnTo>
                        <a:pt x="0" y="16"/>
                      </a:lnTo>
                      <a:lnTo>
                        <a:pt x="3" y="19"/>
                      </a:lnTo>
                      <a:lnTo>
                        <a:pt x="8" y="20"/>
                      </a:lnTo>
                      <a:lnTo>
                        <a:pt x="11" y="24"/>
                      </a:lnTo>
                      <a:lnTo>
                        <a:pt x="10" y="28"/>
                      </a:lnTo>
                      <a:lnTo>
                        <a:pt x="10" y="31"/>
                      </a:lnTo>
                      <a:lnTo>
                        <a:pt x="16" y="36"/>
                      </a:lnTo>
                      <a:lnTo>
                        <a:pt x="16" y="40"/>
                      </a:lnTo>
                      <a:lnTo>
                        <a:pt x="14" y="42"/>
                      </a:lnTo>
                      <a:lnTo>
                        <a:pt x="16" y="48"/>
                      </a:lnTo>
                      <a:lnTo>
                        <a:pt x="22" y="52"/>
                      </a:lnTo>
                      <a:lnTo>
                        <a:pt x="27" y="52"/>
                      </a:lnTo>
                      <a:lnTo>
                        <a:pt x="30" y="56"/>
                      </a:lnTo>
                      <a:lnTo>
                        <a:pt x="26" y="56"/>
                      </a:lnTo>
                      <a:lnTo>
                        <a:pt x="28" y="61"/>
                      </a:lnTo>
                      <a:lnTo>
                        <a:pt x="27" y="63"/>
                      </a:lnTo>
                      <a:lnTo>
                        <a:pt x="27" y="66"/>
                      </a:lnTo>
                      <a:lnTo>
                        <a:pt x="27" y="66"/>
                      </a:lnTo>
                      <a:lnTo>
                        <a:pt x="29" y="67"/>
                      </a:lnTo>
                      <a:lnTo>
                        <a:pt x="31" y="66"/>
                      </a:lnTo>
                      <a:lnTo>
                        <a:pt x="32" y="63"/>
                      </a:lnTo>
                      <a:lnTo>
                        <a:pt x="33" y="62"/>
                      </a:lnTo>
                      <a:lnTo>
                        <a:pt x="34" y="62"/>
                      </a:lnTo>
                      <a:lnTo>
                        <a:pt x="37" y="58"/>
                      </a:lnTo>
                      <a:lnTo>
                        <a:pt x="38" y="57"/>
                      </a:lnTo>
                      <a:lnTo>
                        <a:pt x="41" y="54"/>
                      </a:lnTo>
                      <a:lnTo>
                        <a:pt x="42" y="53"/>
                      </a:lnTo>
                      <a:lnTo>
                        <a:pt x="45" y="51"/>
                      </a:lnTo>
                      <a:lnTo>
                        <a:pt x="46" y="51"/>
                      </a:lnTo>
                      <a:lnTo>
                        <a:pt x="47" y="52"/>
                      </a:lnTo>
                      <a:lnTo>
                        <a:pt x="48" y="52"/>
                      </a:lnTo>
                      <a:lnTo>
                        <a:pt x="49" y="55"/>
                      </a:lnTo>
                      <a:lnTo>
                        <a:pt x="52" y="57"/>
                      </a:lnTo>
                      <a:lnTo>
                        <a:pt x="49" y="59"/>
                      </a:lnTo>
                      <a:lnTo>
                        <a:pt x="50" y="61"/>
                      </a:lnTo>
                      <a:lnTo>
                        <a:pt x="53" y="63"/>
                      </a:lnTo>
                      <a:lnTo>
                        <a:pt x="49" y="67"/>
                      </a:lnTo>
                      <a:lnTo>
                        <a:pt x="54" y="73"/>
                      </a:lnTo>
                      <a:lnTo>
                        <a:pt x="56" y="75"/>
                      </a:lnTo>
                      <a:lnTo>
                        <a:pt x="57" y="76"/>
                      </a:lnTo>
                      <a:lnTo>
                        <a:pt x="59" y="77"/>
                      </a:lnTo>
                      <a:lnTo>
                        <a:pt x="60" y="76"/>
                      </a:lnTo>
                      <a:lnTo>
                        <a:pt x="61" y="70"/>
                      </a:lnTo>
                      <a:lnTo>
                        <a:pt x="60" y="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2" name="Freeform 769">
                  <a:extLst>
                    <a:ext uri="{FF2B5EF4-FFF2-40B4-BE49-F238E27FC236}">
                      <a16:creationId xmlns:a16="http://schemas.microsoft.com/office/drawing/2014/main" id="{0F8C8C32-C669-9D4D-BF86-B84B27B261BC}"/>
                    </a:ext>
                  </a:extLst>
                </p:cNvPr>
                <p:cNvSpPr>
                  <a:spLocks/>
                </p:cNvSpPr>
                <p:nvPr/>
              </p:nvSpPr>
              <p:spPr bwMode="auto">
                <a:xfrm>
                  <a:off x="4197" y="2083"/>
                  <a:ext cx="290" cy="279"/>
                </a:xfrm>
                <a:custGeom>
                  <a:avLst/>
                  <a:gdLst>
                    <a:gd name="T0" fmla="*/ 271 w 290"/>
                    <a:gd name="T1" fmla="*/ 254 h 279"/>
                    <a:gd name="T2" fmla="*/ 290 w 290"/>
                    <a:gd name="T3" fmla="*/ 247 h 279"/>
                    <a:gd name="T4" fmla="*/ 281 w 290"/>
                    <a:gd name="T5" fmla="*/ 231 h 279"/>
                    <a:gd name="T6" fmla="*/ 273 w 290"/>
                    <a:gd name="T7" fmla="*/ 217 h 279"/>
                    <a:gd name="T8" fmla="*/ 258 w 290"/>
                    <a:gd name="T9" fmla="*/ 204 h 279"/>
                    <a:gd name="T10" fmla="*/ 262 w 290"/>
                    <a:gd name="T11" fmla="*/ 162 h 279"/>
                    <a:gd name="T12" fmla="*/ 246 w 290"/>
                    <a:gd name="T13" fmla="*/ 144 h 279"/>
                    <a:gd name="T14" fmla="*/ 244 w 290"/>
                    <a:gd name="T15" fmla="*/ 116 h 279"/>
                    <a:gd name="T16" fmla="*/ 241 w 290"/>
                    <a:gd name="T17" fmla="*/ 100 h 279"/>
                    <a:gd name="T18" fmla="*/ 243 w 290"/>
                    <a:gd name="T19" fmla="*/ 90 h 279"/>
                    <a:gd name="T20" fmla="*/ 243 w 290"/>
                    <a:gd name="T21" fmla="*/ 76 h 279"/>
                    <a:gd name="T22" fmla="*/ 242 w 290"/>
                    <a:gd name="T23" fmla="*/ 64 h 279"/>
                    <a:gd name="T24" fmla="*/ 219 w 290"/>
                    <a:gd name="T25" fmla="*/ 45 h 279"/>
                    <a:gd name="T26" fmla="*/ 205 w 290"/>
                    <a:gd name="T27" fmla="*/ 37 h 279"/>
                    <a:gd name="T28" fmla="*/ 183 w 290"/>
                    <a:gd name="T29" fmla="*/ 26 h 279"/>
                    <a:gd name="T30" fmla="*/ 168 w 290"/>
                    <a:gd name="T31" fmla="*/ 28 h 279"/>
                    <a:gd name="T32" fmla="*/ 151 w 290"/>
                    <a:gd name="T33" fmla="*/ 43 h 279"/>
                    <a:gd name="T34" fmla="*/ 143 w 290"/>
                    <a:gd name="T35" fmla="*/ 58 h 279"/>
                    <a:gd name="T36" fmla="*/ 111 w 290"/>
                    <a:gd name="T37" fmla="*/ 61 h 279"/>
                    <a:gd name="T38" fmla="*/ 90 w 290"/>
                    <a:gd name="T39" fmla="*/ 48 h 279"/>
                    <a:gd name="T40" fmla="*/ 75 w 290"/>
                    <a:gd name="T41" fmla="*/ 45 h 279"/>
                    <a:gd name="T42" fmla="*/ 69 w 290"/>
                    <a:gd name="T43" fmla="*/ 32 h 279"/>
                    <a:gd name="T44" fmla="*/ 63 w 290"/>
                    <a:gd name="T45" fmla="*/ 26 h 279"/>
                    <a:gd name="T46" fmla="*/ 56 w 290"/>
                    <a:gd name="T47" fmla="*/ 10 h 279"/>
                    <a:gd name="T48" fmla="*/ 53 w 290"/>
                    <a:gd name="T49" fmla="*/ 2 h 279"/>
                    <a:gd name="T50" fmla="*/ 44 w 290"/>
                    <a:gd name="T51" fmla="*/ 9 h 279"/>
                    <a:gd name="T52" fmla="*/ 36 w 290"/>
                    <a:gd name="T53" fmla="*/ 18 h 279"/>
                    <a:gd name="T54" fmla="*/ 26 w 290"/>
                    <a:gd name="T55" fmla="*/ 17 h 279"/>
                    <a:gd name="T56" fmla="*/ 13 w 290"/>
                    <a:gd name="T57" fmla="*/ 6 h 279"/>
                    <a:gd name="T58" fmla="*/ 7 w 290"/>
                    <a:gd name="T59" fmla="*/ 0 h 279"/>
                    <a:gd name="T60" fmla="*/ 2 w 290"/>
                    <a:gd name="T61" fmla="*/ 11 h 279"/>
                    <a:gd name="T62" fmla="*/ 7 w 290"/>
                    <a:gd name="T63" fmla="*/ 28 h 279"/>
                    <a:gd name="T64" fmla="*/ 12 w 290"/>
                    <a:gd name="T65" fmla="*/ 48 h 279"/>
                    <a:gd name="T66" fmla="*/ 17 w 290"/>
                    <a:gd name="T67" fmla="*/ 60 h 279"/>
                    <a:gd name="T68" fmla="*/ 23 w 290"/>
                    <a:gd name="T69" fmla="*/ 73 h 279"/>
                    <a:gd name="T70" fmla="*/ 38 w 290"/>
                    <a:gd name="T71" fmla="*/ 79 h 279"/>
                    <a:gd name="T72" fmla="*/ 35 w 290"/>
                    <a:gd name="T73" fmla="*/ 83 h 279"/>
                    <a:gd name="T74" fmla="*/ 33 w 290"/>
                    <a:gd name="T75" fmla="*/ 96 h 279"/>
                    <a:gd name="T76" fmla="*/ 31 w 290"/>
                    <a:gd name="T77" fmla="*/ 113 h 279"/>
                    <a:gd name="T78" fmla="*/ 37 w 290"/>
                    <a:gd name="T79" fmla="*/ 120 h 279"/>
                    <a:gd name="T80" fmla="*/ 39 w 290"/>
                    <a:gd name="T81" fmla="*/ 133 h 279"/>
                    <a:gd name="T82" fmla="*/ 58 w 290"/>
                    <a:gd name="T83" fmla="*/ 141 h 279"/>
                    <a:gd name="T84" fmla="*/ 65 w 290"/>
                    <a:gd name="T85" fmla="*/ 162 h 279"/>
                    <a:gd name="T86" fmla="*/ 74 w 290"/>
                    <a:gd name="T87" fmla="*/ 183 h 279"/>
                    <a:gd name="T88" fmla="*/ 81 w 290"/>
                    <a:gd name="T89" fmla="*/ 190 h 279"/>
                    <a:gd name="T90" fmla="*/ 84 w 290"/>
                    <a:gd name="T91" fmla="*/ 183 h 279"/>
                    <a:gd name="T92" fmla="*/ 89 w 290"/>
                    <a:gd name="T93" fmla="*/ 187 h 279"/>
                    <a:gd name="T94" fmla="*/ 99 w 290"/>
                    <a:gd name="T95" fmla="*/ 186 h 279"/>
                    <a:gd name="T96" fmla="*/ 110 w 290"/>
                    <a:gd name="T97" fmla="*/ 208 h 279"/>
                    <a:gd name="T98" fmla="*/ 110 w 290"/>
                    <a:gd name="T99" fmla="*/ 211 h 279"/>
                    <a:gd name="T100" fmla="*/ 122 w 290"/>
                    <a:gd name="T101" fmla="*/ 229 h 279"/>
                    <a:gd name="T102" fmla="*/ 138 w 290"/>
                    <a:gd name="T103" fmla="*/ 234 h 279"/>
                    <a:gd name="T104" fmla="*/ 146 w 290"/>
                    <a:gd name="T105" fmla="*/ 243 h 279"/>
                    <a:gd name="T106" fmla="*/ 160 w 290"/>
                    <a:gd name="T107" fmla="*/ 249 h 279"/>
                    <a:gd name="T108" fmla="*/ 182 w 290"/>
                    <a:gd name="T109" fmla="*/ 244 h 279"/>
                    <a:gd name="T110" fmla="*/ 197 w 290"/>
                    <a:gd name="T111" fmla="*/ 241 h 279"/>
                    <a:gd name="T112" fmla="*/ 202 w 290"/>
                    <a:gd name="T113" fmla="*/ 255 h 279"/>
                    <a:gd name="T114" fmla="*/ 214 w 290"/>
                    <a:gd name="T115" fmla="*/ 269 h 279"/>
                    <a:gd name="T116" fmla="*/ 228 w 290"/>
                    <a:gd name="T117" fmla="*/ 272 h 279"/>
                    <a:gd name="T118" fmla="*/ 251 w 290"/>
                    <a:gd name="T119" fmla="*/ 275 h 279"/>
                    <a:gd name="T120" fmla="*/ 257 w 290"/>
                    <a:gd name="T121" fmla="*/ 276 h 279"/>
                    <a:gd name="T122" fmla="*/ 270 w 290"/>
                    <a:gd name="T123"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79">
                      <a:moveTo>
                        <a:pt x="270" y="268"/>
                      </a:moveTo>
                      <a:lnTo>
                        <a:pt x="269" y="264"/>
                      </a:lnTo>
                      <a:lnTo>
                        <a:pt x="270" y="260"/>
                      </a:lnTo>
                      <a:lnTo>
                        <a:pt x="270" y="258"/>
                      </a:lnTo>
                      <a:lnTo>
                        <a:pt x="271" y="254"/>
                      </a:lnTo>
                      <a:lnTo>
                        <a:pt x="276" y="252"/>
                      </a:lnTo>
                      <a:lnTo>
                        <a:pt x="277" y="250"/>
                      </a:lnTo>
                      <a:lnTo>
                        <a:pt x="284" y="248"/>
                      </a:lnTo>
                      <a:lnTo>
                        <a:pt x="287" y="249"/>
                      </a:lnTo>
                      <a:lnTo>
                        <a:pt x="290" y="247"/>
                      </a:lnTo>
                      <a:lnTo>
                        <a:pt x="289" y="241"/>
                      </a:lnTo>
                      <a:lnTo>
                        <a:pt x="286" y="238"/>
                      </a:lnTo>
                      <a:lnTo>
                        <a:pt x="282" y="238"/>
                      </a:lnTo>
                      <a:lnTo>
                        <a:pt x="281" y="235"/>
                      </a:lnTo>
                      <a:lnTo>
                        <a:pt x="281" y="231"/>
                      </a:lnTo>
                      <a:lnTo>
                        <a:pt x="280" y="226"/>
                      </a:lnTo>
                      <a:lnTo>
                        <a:pt x="280" y="221"/>
                      </a:lnTo>
                      <a:lnTo>
                        <a:pt x="276" y="220"/>
                      </a:lnTo>
                      <a:lnTo>
                        <a:pt x="276" y="218"/>
                      </a:lnTo>
                      <a:lnTo>
                        <a:pt x="273" y="217"/>
                      </a:lnTo>
                      <a:lnTo>
                        <a:pt x="268" y="217"/>
                      </a:lnTo>
                      <a:lnTo>
                        <a:pt x="267" y="215"/>
                      </a:lnTo>
                      <a:lnTo>
                        <a:pt x="263" y="213"/>
                      </a:lnTo>
                      <a:lnTo>
                        <a:pt x="260" y="208"/>
                      </a:lnTo>
                      <a:lnTo>
                        <a:pt x="258" y="204"/>
                      </a:lnTo>
                      <a:lnTo>
                        <a:pt x="251" y="192"/>
                      </a:lnTo>
                      <a:lnTo>
                        <a:pt x="262" y="175"/>
                      </a:lnTo>
                      <a:lnTo>
                        <a:pt x="263" y="172"/>
                      </a:lnTo>
                      <a:lnTo>
                        <a:pt x="261" y="166"/>
                      </a:lnTo>
                      <a:lnTo>
                        <a:pt x="262" y="162"/>
                      </a:lnTo>
                      <a:lnTo>
                        <a:pt x="259" y="155"/>
                      </a:lnTo>
                      <a:lnTo>
                        <a:pt x="247" y="155"/>
                      </a:lnTo>
                      <a:lnTo>
                        <a:pt x="246" y="149"/>
                      </a:lnTo>
                      <a:lnTo>
                        <a:pt x="246" y="146"/>
                      </a:lnTo>
                      <a:lnTo>
                        <a:pt x="246" y="144"/>
                      </a:lnTo>
                      <a:lnTo>
                        <a:pt x="244" y="136"/>
                      </a:lnTo>
                      <a:lnTo>
                        <a:pt x="240" y="127"/>
                      </a:lnTo>
                      <a:lnTo>
                        <a:pt x="241" y="123"/>
                      </a:lnTo>
                      <a:lnTo>
                        <a:pt x="246" y="116"/>
                      </a:lnTo>
                      <a:lnTo>
                        <a:pt x="244" y="116"/>
                      </a:lnTo>
                      <a:lnTo>
                        <a:pt x="239" y="115"/>
                      </a:lnTo>
                      <a:lnTo>
                        <a:pt x="239" y="111"/>
                      </a:lnTo>
                      <a:lnTo>
                        <a:pt x="239" y="105"/>
                      </a:lnTo>
                      <a:lnTo>
                        <a:pt x="238" y="104"/>
                      </a:lnTo>
                      <a:lnTo>
                        <a:pt x="241" y="100"/>
                      </a:lnTo>
                      <a:lnTo>
                        <a:pt x="238" y="98"/>
                      </a:lnTo>
                      <a:lnTo>
                        <a:pt x="237" y="96"/>
                      </a:lnTo>
                      <a:lnTo>
                        <a:pt x="240" y="94"/>
                      </a:lnTo>
                      <a:lnTo>
                        <a:pt x="244" y="92"/>
                      </a:lnTo>
                      <a:lnTo>
                        <a:pt x="243" y="90"/>
                      </a:lnTo>
                      <a:lnTo>
                        <a:pt x="244" y="89"/>
                      </a:lnTo>
                      <a:lnTo>
                        <a:pt x="242" y="86"/>
                      </a:lnTo>
                      <a:lnTo>
                        <a:pt x="243" y="83"/>
                      </a:lnTo>
                      <a:lnTo>
                        <a:pt x="243" y="81"/>
                      </a:lnTo>
                      <a:lnTo>
                        <a:pt x="243" y="76"/>
                      </a:lnTo>
                      <a:lnTo>
                        <a:pt x="243" y="76"/>
                      </a:lnTo>
                      <a:lnTo>
                        <a:pt x="242" y="73"/>
                      </a:lnTo>
                      <a:lnTo>
                        <a:pt x="242" y="70"/>
                      </a:lnTo>
                      <a:lnTo>
                        <a:pt x="241" y="66"/>
                      </a:lnTo>
                      <a:lnTo>
                        <a:pt x="242" y="64"/>
                      </a:lnTo>
                      <a:lnTo>
                        <a:pt x="239" y="58"/>
                      </a:lnTo>
                      <a:lnTo>
                        <a:pt x="236" y="57"/>
                      </a:lnTo>
                      <a:lnTo>
                        <a:pt x="230" y="56"/>
                      </a:lnTo>
                      <a:lnTo>
                        <a:pt x="224" y="47"/>
                      </a:lnTo>
                      <a:lnTo>
                        <a:pt x="219" y="45"/>
                      </a:lnTo>
                      <a:lnTo>
                        <a:pt x="216" y="46"/>
                      </a:lnTo>
                      <a:lnTo>
                        <a:pt x="214" y="45"/>
                      </a:lnTo>
                      <a:lnTo>
                        <a:pt x="214" y="40"/>
                      </a:lnTo>
                      <a:lnTo>
                        <a:pt x="211" y="39"/>
                      </a:lnTo>
                      <a:lnTo>
                        <a:pt x="205" y="37"/>
                      </a:lnTo>
                      <a:lnTo>
                        <a:pt x="203" y="38"/>
                      </a:lnTo>
                      <a:lnTo>
                        <a:pt x="201" y="38"/>
                      </a:lnTo>
                      <a:lnTo>
                        <a:pt x="192" y="32"/>
                      </a:lnTo>
                      <a:lnTo>
                        <a:pt x="188" y="31"/>
                      </a:lnTo>
                      <a:lnTo>
                        <a:pt x="183" y="26"/>
                      </a:lnTo>
                      <a:lnTo>
                        <a:pt x="180" y="26"/>
                      </a:lnTo>
                      <a:lnTo>
                        <a:pt x="177" y="24"/>
                      </a:lnTo>
                      <a:lnTo>
                        <a:pt x="174" y="26"/>
                      </a:lnTo>
                      <a:lnTo>
                        <a:pt x="173" y="30"/>
                      </a:lnTo>
                      <a:lnTo>
                        <a:pt x="168" y="28"/>
                      </a:lnTo>
                      <a:lnTo>
                        <a:pt x="162" y="30"/>
                      </a:lnTo>
                      <a:lnTo>
                        <a:pt x="155" y="35"/>
                      </a:lnTo>
                      <a:lnTo>
                        <a:pt x="153" y="36"/>
                      </a:lnTo>
                      <a:lnTo>
                        <a:pt x="152" y="38"/>
                      </a:lnTo>
                      <a:lnTo>
                        <a:pt x="151" y="43"/>
                      </a:lnTo>
                      <a:lnTo>
                        <a:pt x="144" y="44"/>
                      </a:lnTo>
                      <a:lnTo>
                        <a:pt x="141" y="45"/>
                      </a:lnTo>
                      <a:lnTo>
                        <a:pt x="142" y="50"/>
                      </a:lnTo>
                      <a:lnTo>
                        <a:pt x="144" y="54"/>
                      </a:lnTo>
                      <a:lnTo>
                        <a:pt x="143" y="58"/>
                      </a:lnTo>
                      <a:lnTo>
                        <a:pt x="140" y="58"/>
                      </a:lnTo>
                      <a:lnTo>
                        <a:pt x="131" y="57"/>
                      </a:lnTo>
                      <a:lnTo>
                        <a:pt x="124" y="58"/>
                      </a:lnTo>
                      <a:lnTo>
                        <a:pt x="115" y="61"/>
                      </a:lnTo>
                      <a:lnTo>
                        <a:pt x="111" y="61"/>
                      </a:lnTo>
                      <a:lnTo>
                        <a:pt x="103" y="58"/>
                      </a:lnTo>
                      <a:lnTo>
                        <a:pt x="100" y="58"/>
                      </a:lnTo>
                      <a:lnTo>
                        <a:pt x="93" y="55"/>
                      </a:lnTo>
                      <a:lnTo>
                        <a:pt x="90" y="51"/>
                      </a:lnTo>
                      <a:lnTo>
                        <a:pt x="90" y="48"/>
                      </a:lnTo>
                      <a:lnTo>
                        <a:pt x="87" y="48"/>
                      </a:lnTo>
                      <a:lnTo>
                        <a:pt x="84" y="45"/>
                      </a:lnTo>
                      <a:lnTo>
                        <a:pt x="81" y="46"/>
                      </a:lnTo>
                      <a:lnTo>
                        <a:pt x="79" y="45"/>
                      </a:lnTo>
                      <a:lnTo>
                        <a:pt x="75" y="45"/>
                      </a:lnTo>
                      <a:lnTo>
                        <a:pt x="72" y="41"/>
                      </a:lnTo>
                      <a:lnTo>
                        <a:pt x="70" y="41"/>
                      </a:lnTo>
                      <a:lnTo>
                        <a:pt x="69" y="40"/>
                      </a:lnTo>
                      <a:lnTo>
                        <a:pt x="70" y="36"/>
                      </a:lnTo>
                      <a:lnTo>
                        <a:pt x="69" y="32"/>
                      </a:lnTo>
                      <a:lnTo>
                        <a:pt x="67" y="28"/>
                      </a:lnTo>
                      <a:lnTo>
                        <a:pt x="67" y="27"/>
                      </a:lnTo>
                      <a:lnTo>
                        <a:pt x="66" y="28"/>
                      </a:lnTo>
                      <a:lnTo>
                        <a:pt x="64" y="27"/>
                      </a:lnTo>
                      <a:lnTo>
                        <a:pt x="63" y="26"/>
                      </a:lnTo>
                      <a:lnTo>
                        <a:pt x="61" y="24"/>
                      </a:lnTo>
                      <a:lnTo>
                        <a:pt x="56" y="18"/>
                      </a:lnTo>
                      <a:lnTo>
                        <a:pt x="60" y="14"/>
                      </a:lnTo>
                      <a:lnTo>
                        <a:pt x="57" y="12"/>
                      </a:lnTo>
                      <a:lnTo>
                        <a:pt x="56" y="10"/>
                      </a:lnTo>
                      <a:lnTo>
                        <a:pt x="59" y="8"/>
                      </a:lnTo>
                      <a:lnTo>
                        <a:pt x="56" y="6"/>
                      </a:lnTo>
                      <a:lnTo>
                        <a:pt x="55" y="3"/>
                      </a:lnTo>
                      <a:lnTo>
                        <a:pt x="54" y="3"/>
                      </a:lnTo>
                      <a:lnTo>
                        <a:pt x="53" y="2"/>
                      </a:lnTo>
                      <a:lnTo>
                        <a:pt x="52" y="2"/>
                      </a:lnTo>
                      <a:lnTo>
                        <a:pt x="49" y="4"/>
                      </a:lnTo>
                      <a:lnTo>
                        <a:pt x="48" y="5"/>
                      </a:lnTo>
                      <a:lnTo>
                        <a:pt x="45" y="8"/>
                      </a:lnTo>
                      <a:lnTo>
                        <a:pt x="44" y="9"/>
                      </a:lnTo>
                      <a:lnTo>
                        <a:pt x="41" y="13"/>
                      </a:lnTo>
                      <a:lnTo>
                        <a:pt x="40" y="13"/>
                      </a:lnTo>
                      <a:lnTo>
                        <a:pt x="39" y="14"/>
                      </a:lnTo>
                      <a:lnTo>
                        <a:pt x="38" y="17"/>
                      </a:lnTo>
                      <a:lnTo>
                        <a:pt x="36" y="18"/>
                      </a:lnTo>
                      <a:lnTo>
                        <a:pt x="34" y="17"/>
                      </a:lnTo>
                      <a:lnTo>
                        <a:pt x="31" y="17"/>
                      </a:lnTo>
                      <a:lnTo>
                        <a:pt x="31" y="17"/>
                      </a:lnTo>
                      <a:lnTo>
                        <a:pt x="30" y="21"/>
                      </a:lnTo>
                      <a:lnTo>
                        <a:pt x="26" y="17"/>
                      </a:lnTo>
                      <a:lnTo>
                        <a:pt x="23" y="17"/>
                      </a:lnTo>
                      <a:lnTo>
                        <a:pt x="19" y="15"/>
                      </a:lnTo>
                      <a:lnTo>
                        <a:pt x="18" y="12"/>
                      </a:lnTo>
                      <a:lnTo>
                        <a:pt x="12" y="8"/>
                      </a:lnTo>
                      <a:lnTo>
                        <a:pt x="13" y="6"/>
                      </a:lnTo>
                      <a:lnTo>
                        <a:pt x="11" y="3"/>
                      </a:lnTo>
                      <a:lnTo>
                        <a:pt x="10" y="3"/>
                      </a:lnTo>
                      <a:lnTo>
                        <a:pt x="7" y="0"/>
                      </a:lnTo>
                      <a:lnTo>
                        <a:pt x="7" y="0"/>
                      </a:lnTo>
                      <a:lnTo>
                        <a:pt x="7" y="0"/>
                      </a:lnTo>
                      <a:lnTo>
                        <a:pt x="6" y="1"/>
                      </a:lnTo>
                      <a:lnTo>
                        <a:pt x="4" y="6"/>
                      </a:lnTo>
                      <a:lnTo>
                        <a:pt x="0" y="7"/>
                      </a:lnTo>
                      <a:lnTo>
                        <a:pt x="0" y="8"/>
                      </a:lnTo>
                      <a:lnTo>
                        <a:pt x="2" y="11"/>
                      </a:lnTo>
                      <a:lnTo>
                        <a:pt x="3" y="17"/>
                      </a:lnTo>
                      <a:lnTo>
                        <a:pt x="3" y="21"/>
                      </a:lnTo>
                      <a:lnTo>
                        <a:pt x="3" y="26"/>
                      </a:lnTo>
                      <a:lnTo>
                        <a:pt x="6" y="26"/>
                      </a:lnTo>
                      <a:lnTo>
                        <a:pt x="7" y="28"/>
                      </a:lnTo>
                      <a:lnTo>
                        <a:pt x="5" y="33"/>
                      </a:lnTo>
                      <a:lnTo>
                        <a:pt x="5" y="38"/>
                      </a:lnTo>
                      <a:lnTo>
                        <a:pt x="5" y="40"/>
                      </a:lnTo>
                      <a:lnTo>
                        <a:pt x="9" y="42"/>
                      </a:lnTo>
                      <a:lnTo>
                        <a:pt x="12" y="48"/>
                      </a:lnTo>
                      <a:lnTo>
                        <a:pt x="14" y="52"/>
                      </a:lnTo>
                      <a:lnTo>
                        <a:pt x="13" y="55"/>
                      </a:lnTo>
                      <a:lnTo>
                        <a:pt x="13" y="55"/>
                      </a:lnTo>
                      <a:lnTo>
                        <a:pt x="15" y="55"/>
                      </a:lnTo>
                      <a:lnTo>
                        <a:pt x="17" y="60"/>
                      </a:lnTo>
                      <a:lnTo>
                        <a:pt x="17" y="62"/>
                      </a:lnTo>
                      <a:lnTo>
                        <a:pt x="18" y="66"/>
                      </a:lnTo>
                      <a:lnTo>
                        <a:pt x="20" y="67"/>
                      </a:lnTo>
                      <a:lnTo>
                        <a:pt x="21" y="69"/>
                      </a:lnTo>
                      <a:lnTo>
                        <a:pt x="23" y="73"/>
                      </a:lnTo>
                      <a:lnTo>
                        <a:pt x="25" y="75"/>
                      </a:lnTo>
                      <a:lnTo>
                        <a:pt x="27" y="76"/>
                      </a:lnTo>
                      <a:lnTo>
                        <a:pt x="32" y="79"/>
                      </a:lnTo>
                      <a:lnTo>
                        <a:pt x="34" y="79"/>
                      </a:lnTo>
                      <a:lnTo>
                        <a:pt x="38" y="79"/>
                      </a:lnTo>
                      <a:lnTo>
                        <a:pt x="39" y="80"/>
                      </a:lnTo>
                      <a:lnTo>
                        <a:pt x="41" y="81"/>
                      </a:lnTo>
                      <a:lnTo>
                        <a:pt x="40" y="82"/>
                      </a:lnTo>
                      <a:lnTo>
                        <a:pt x="37" y="83"/>
                      </a:lnTo>
                      <a:lnTo>
                        <a:pt x="35" y="83"/>
                      </a:lnTo>
                      <a:lnTo>
                        <a:pt x="35" y="88"/>
                      </a:lnTo>
                      <a:lnTo>
                        <a:pt x="37" y="89"/>
                      </a:lnTo>
                      <a:lnTo>
                        <a:pt x="37" y="95"/>
                      </a:lnTo>
                      <a:lnTo>
                        <a:pt x="35" y="96"/>
                      </a:lnTo>
                      <a:lnTo>
                        <a:pt x="33" y="96"/>
                      </a:lnTo>
                      <a:lnTo>
                        <a:pt x="33" y="101"/>
                      </a:lnTo>
                      <a:lnTo>
                        <a:pt x="31" y="103"/>
                      </a:lnTo>
                      <a:lnTo>
                        <a:pt x="31" y="109"/>
                      </a:lnTo>
                      <a:lnTo>
                        <a:pt x="30" y="111"/>
                      </a:lnTo>
                      <a:lnTo>
                        <a:pt x="31" y="113"/>
                      </a:lnTo>
                      <a:lnTo>
                        <a:pt x="30" y="114"/>
                      </a:lnTo>
                      <a:lnTo>
                        <a:pt x="30" y="117"/>
                      </a:lnTo>
                      <a:lnTo>
                        <a:pt x="32" y="117"/>
                      </a:lnTo>
                      <a:lnTo>
                        <a:pt x="34" y="119"/>
                      </a:lnTo>
                      <a:lnTo>
                        <a:pt x="37" y="120"/>
                      </a:lnTo>
                      <a:lnTo>
                        <a:pt x="37" y="123"/>
                      </a:lnTo>
                      <a:lnTo>
                        <a:pt x="40" y="126"/>
                      </a:lnTo>
                      <a:lnTo>
                        <a:pt x="39" y="129"/>
                      </a:lnTo>
                      <a:lnTo>
                        <a:pt x="40" y="131"/>
                      </a:lnTo>
                      <a:lnTo>
                        <a:pt x="39" y="133"/>
                      </a:lnTo>
                      <a:lnTo>
                        <a:pt x="42" y="135"/>
                      </a:lnTo>
                      <a:lnTo>
                        <a:pt x="44" y="134"/>
                      </a:lnTo>
                      <a:lnTo>
                        <a:pt x="46" y="134"/>
                      </a:lnTo>
                      <a:lnTo>
                        <a:pt x="56" y="142"/>
                      </a:lnTo>
                      <a:lnTo>
                        <a:pt x="58" y="141"/>
                      </a:lnTo>
                      <a:lnTo>
                        <a:pt x="60" y="143"/>
                      </a:lnTo>
                      <a:lnTo>
                        <a:pt x="62" y="148"/>
                      </a:lnTo>
                      <a:lnTo>
                        <a:pt x="65" y="151"/>
                      </a:lnTo>
                      <a:lnTo>
                        <a:pt x="68" y="158"/>
                      </a:lnTo>
                      <a:lnTo>
                        <a:pt x="65" y="162"/>
                      </a:lnTo>
                      <a:lnTo>
                        <a:pt x="65" y="166"/>
                      </a:lnTo>
                      <a:lnTo>
                        <a:pt x="66" y="171"/>
                      </a:lnTo>
                      <a:lnTo>
                        <a:pt x="70" y="171"/>
                      </a:lnTo>
                      <a:lnTo>
                        <a:pt x="72" y="181"/>
                      </a:lnTo>
                      <a:lnTo>
                        <a:pt x="74" y="183"/>
                      </a:lnTo>
                      <a:lnTo>
                        <a:pt x="77" y="185"/>
                      </a:lnTo>
                      <a:lnTo>
                        <a:pt x="78" y="186"/>
                      </a:lnTo>
                      <a:lnTo>
                        <a:pt x="79" y="185"/>
                      </a:lnTo>
                      <a:lnTo>
                        <a:pt x="79" y="186"/>
                      </a:lnTo>
                      <a:lnTo>
                        <a:pt x="81" y="190"/>
                      </a:lnTo>
                      <a:lnTo>
                        <a:pt x="83" y="190"/>
                      </a:lnTo>
                      <a:lnTo>
                        <a:pt x="85" y="188"/>
                      </a:lnTo>
                      <a:lnTo>
                        <a:pt x="85" y="185"/>
                      </a:lnTo>
                      <a:lnTo>
                        <a:pt x="83" y="183"/>
                      </a:lnTo>
                      <a:lnTo>
                        <a:pt x="84" y="183"/>
                      </a:lnTo>
                      <a:lnTo>
                        <a:pt x="86" y="183"/>
                      </a:lnTo>
                      <a:lnTo>
                        <a:pt x="87" y="182"/>
                      </a:lnTo>
                      <a:lnTo>
                        <a:pt x="86" y="183"/>
                      </a:lnTo>
                      <a:lnTo>
                        <a:pt x="86" y="186"/>
                      </a:lnTo>
                      <a:lnTo>
                        <a:pt x="89" y="187"/>
                      </a:lnTo>
                      <a:lnTo>
                        <a:pt x="90" y="186"/>
                      </a:lnTo>
                      <a:lnTo>
                        <a:pt x="92" y="190"/>
                      </a:lnTo>
                      <a:lnTo>
                        <a:pt x="93" y="190"/>
                      </a:lnTo>
                      <a:lnTo>
                        <a:pt x="97" y="186"/>
                      </a:lnTo>
                      <a:lnTo>
                        <a:pt x="99" y="186"/>
                      </a:lnTo>
                      <a:lnTo>
                        <a:pt x="102" y="191"/>
                      </a:lnTo>
                      <a:lnTo>
                        <a:pt x="103" y="194"/>
                      </a:lnTo>
                      <a:lnTo>
                        <a:pt x="107" y="202"/>
                      </a:lnTo>
                      <a:lnTo>
                        <a:pt x="108" y="207"/>
                      </a:lnTo>
                      <a:lnTo>
                        <a:pt x="110" y="208"/>
                      </a:lnTo>
                      <a:lnTo>
                        <a:pt x="111" y="208"/>
                      </a:lnTo>
                      <a:lnTo>
                        <a:pt x="113" y="211"/>
                      </a:lnTo>
                      <a:lnTo>
                        <a:pt x="112" y="211"/>
                      </a:lnTo>
                      <a:lnTo>
                        <a:pt x="111" y="210"/>
                      </a:lnTo>
                      <a:lnTo>
                        <a:pt x="110" y="211"/>
                      </a:lnTo>
                      <a:lnTo>
                        <a:pt x="113" y="214"/>
                      </a:lnTo>
                      <a:lnTo>
                        <a:pt x="114" y="213"/>
                      </a:lnTo>
                      <a:lnTo>
                        <a:pt x="114" y="216"/>
                      </a:lnTo>
                      <a:lnTo>
                        <a:pt x="119" y="228"/>
                      </a:lnTo>
                      <a:lnTo>
                        <a:pt x="122" y="229"/>
                      </a:lnTo>
                      <a:lnTo>
                        <a:pt x="127" y="228"/>
                      </a:lnTo>
                      <a:lnTo>
                        <a:pt x="131" y="230"/>
                      </a:lnTo>
                      <a:lnTo>
                        <a:pt x="132" y="232"/>
                      </a:lnTo>
                      <a:lnTo>
                        <a:pt x="137" y="232"/>
                      </a:lnTo>
                      <a:lnTo>
                        <a:pt x="138" y="234"/>
                      </a:lnTo>
                      <a:lnTo>
                        <a:pt x="140" y="234"/>
                      </a:lnTo>
                      <a:lnTo>
                        <a:pt x="141" y="235"/>
                      </a:lnTo>
                      <a:lnTo>
                        <a:pt x="138" y="237"/>
                      </a:lnTo>
                      <a:lnTo>
                        <a:pt x="143" y="242"/>
                      </a:lnTo>
                      <a:lnTo>
                        <a:pt x="146" y="243"/>
                      </a:lnTo>
                      <a:lnTo>
                        <a:pt x="149" y="245"/>
                      </a:lnTo>
                      <a:lnTo>
                        <a:pt x="151" y="245"/>
                      </a:lnTo>
                      <a:lnTo>
                        <a:pt x="155" y="251"/>
                      </a:lnTo>
                      <a:lnTo>
                        <a:pt x="157" y="250"/>
                      </a:lnTo>
                      <a:lnTo>
                        <a:pt x="160" y="249"/>
                      </a:lnTo>
                      <a:lnTo>
                        <a:pt x="165" y="251"/>
                      </a:lnTo>
                      <a:lnTo>
                        <a:pt x="171" y="255"/>
                      </a:lnTo>
                      <a:lnTo>
                        <a:pt x="176" y="250"/>
                      </a:lnTo>
                      <a:lnTo>
                        <a:pt x="182" y="245"/>
                      </a:lnTo>
                      <a:lnTo>
                        <a:pt x="182" y="244"/>
                      </a:lnTo>
                      <a:lnTo>
                        <a:pt x="182" y="245"/>
                      </a:lnTo>
                      <a:lnTo>
                        <a:pt x="185" y="245"/>
                      </a:lnTo>
                      <a:lnTo>
                        <a:pt x="189" y="241"/>
                      </a:lnTo>
                      <a:lnTo>
                        <a:pt x="191" y="241"/>
                      </a:lnTo>
                      <a:lnTo>
                        <a:pt x="197" y="241"/>
                      </a:lnTo>
                      <a:lnTo>
                        <a:pt x="197" y="243"/>
                      </a:lnTo>
                      <a:lnTo>
                        <a:pt x="197" y="242"/>
                      </a:lnTo>
                      <a:lnTo>
                        <a:pt x="198" y="245"/>
                      </a:lnTo>
                      <a:lnTo>
                        <a:pt x="201" y="248"/>
                      </a:lnTo>
                      <a:lnTo>
                        <a:pt x="202" y="255"/>
                      </a:lnTo>
                      <a:lnTo>
                        <a:pt x="204" y="262"/>
                      </a:lnTo>
                      <a:lnTo>
                        <a:pt x="205" y="266"/>
                      </a:lnTo>
                      <a:lnTo>
                        <a:pt x="207" y="267"/>
                      </a:lnTo>
                      <a:lnTo>
                        <a:pt x="207" y="269"/>
                      </a:lnTo>
                      <a:lnTo>
                        <a:pt x="214" y="269"/>
                      </a:lnTo>
                      <a:lnTo>
                        <a:pt x="218" y="269"/>
                      </a:lnTo>
                      <a:lnTo>
                        <a:pt x="221" y="271"/>
                      </a:lnTo>
                      <a:lnTo>
                        <a:pt x="224" y="268"/>
                      </a:lnTo>
                      <a:lnTo>
                        <a:pt x="225" y="268"/>
                      </a:lnTo>
                      <a:lnTo>
                        <a:pt x="228" y="272"/>
                      </a:lnTo>
                      <a:lnTo>
                        <a:pt x="236" y="272"/>
                      </a:lnTo>
                      <a:lnTo>
                        <a:pt x="241" y="274"/>
                      </a:lnTo>
                      <a:lnTo>
                        <a:pt x="247" y="274"/>
                      </a:lnTo>
                      <a:lnTo>
                        <a:pt x="249" y="275"/>
                      </a:lnTo>
                      <a:lnTo>
                        <a:pt x="251" y="275"/>
                      </a:lnTo>
                      <a:lnTo>
                        <a:pt x="252" y="276"/>
                      </a:lnTo>
                      <a:lnTo>
                        <a:pt x="253" y="276"/>
                      </a:lnTo>
                      <a:lnTo>
                        <a:pt x="254" y="273"/>
                      </a:lnTo>
                      <a:lnTo>
                        <a:pt x="256" y="273"/>
                      </a:lnTo>
                      <a:lnTo>
                        <a:pt x="257" y="276"/>
                      </a:lnTo>
                      <a:lnTo>
                        <a:pt x="261" y="278"/>
                      </a:lnTo>
                      <a:lnTo>
                        <a:pt x="266" y="279"/>
                      </a:lnTo>
                      <a:lnTo>
                        <a:pt x="268" y="278"/>
                      </a:lnTo>
                      <a:lnTo>
                        <a:pt x="269" y="277"/>
                      </a:lnTo>
                      <a:lnTo>
                        <a:pt x="270" y="277"/>
                      </a:lnTo>
                      <a:lnTo>
                        <a:pt x="270" y="274"/>
                      </a:lnTo>
                      <a:lnTo>
                        <a:pt x="270" y="2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3" name="Freeform 770">
                  <a:extLst>
                    <a:ext uri="{FF2B5EF4-FFF2-40B4-BE49-F238E27FC236}">
                      <a16:creationId xmlns:a16="http://schemas.microsoft.com/office/drawing/2014/main" id="{0B61B6CA-3453-374B-9A5A-141C7F9450FB}"/>
                    </a:ext>
                  </a:extLst>
                </p:cNvPr>
                <p:cNvSpPr>
                  <a:spLocks/>
                </p:cNvSpPr>
                <p:nvPr/>
              </p:nvSpPr>
              <p:spPr bwMode="auto">
                <a:xfrm>
                  <a:off x="4183" y="2049"/>
                  <a:ext cx="51" cy="51"/>
                </a:xfrm>
                <a:custGeom>
                  <a:avLst/>
                  <a:gdLst>
                    <a:gd name="T0" fmla="*/ 48 w 51"/>
                    <a:gd name="T1" fmla="*/ 48 h 51"/>
                    <a:gd name="T2" fmla="*/ 49 w 51"/>
                    <a:gd name="T3" fmla="*/ 46 h 51"/>
                    <a:gd name="T4" fmla="*/ 47 w 51"/>
                    <a:gd name="T5" fmla="*/ 41 h 51"/>
                    <a:gd name="T6" fmla="*/ 51 w 51"/>
                    <a:gd name="T7" fmla="*/ 41 h 51"/>
                    <a:gd name="T8" fmla="*/ 48 w 51"/>
                    <a:gd name="T9" fmla="*/ 37 h 51"/>
                    <a:gd name="T10" fmla="*/ 43 w 51"/>
                    <a:gd name="T11" fmla="*/ 37 h 51"/>
                    <a:gd name="T12" fmla="*/ 37 w 51"/>
                    <a:gd name="T13" fmla="*/ 33 h 51"/>
                    <a:gd name="T14" fmla="*/ 35 w 51"/>
                    <a:gd name="T15" fmla="*/ 27 h 51"/>
                    <a:gd name="T16" fmla="*/ 37 w 51"/>
                    <a:gd name="T17" fmla="*/ 25 h 51"/>
                    <a:gd name="T18" fmla="*/ 37 w 51"/>
                    <a:gd name="T19" fmla="*/ 21 h 51"/>
                    <a:gd name="T20" fmla="*/ 31 w 51"/>
                    <a:gd name="T21" fmla="*/ 16 h 51"/>
                    <a:gd name="T22" fmla="*/ 31 w 51"/>
                    <a:gd name="T23" fmla="*/ 13 h 51"/>
                    <a:gd name="T24" fmla="*/ 32 w 51"/>
                    <a:gd name="T25" fmla="*/ 9 h 51"/>
                    <a:gd name="T26" fmla="*/ 29 w 51"/>
                    <a:gd name="T27" fmla="*/ 5 h 51"/>
                    <a:gd name="T28" fmla="*/ 24 w 51"/>
                    <a:gd name="T29" fmla="*/ 4 h 51"/>
                    <a:gd name="T30" fmla="*/ 21 w 51"/>
                    <a:gd name="T31" fmla="*/ 0 h 51"/>
                    <a:gd name="T32" fmla="*/ 13 w 51"/>
                    <a:gd name="T33" fmla="*/ 0 h 51"/>
                    <a:gd name="T34" fmla="*/ 10 w 51"/>
                    <a:gd name="T35" fmla="*/ 0 h 51"/>
                    <a:gd name="T36" fmla="*/ 4 w 51"/>
                    <a:gd name="T37" fmla="*/ 2 h 51"/>
                    <a:gd name="T38" fmla="*/ 0 w 51"/>
                    <a:gd name="T39" fmla="*/ 3 h 51"/>
                    <a:gd name="T40" fmla="*/ 2 w 51"/>
                    <a:gd name="T41" fmla="*/ 6 h 51"/>
                    <a:gd name="T42" fmla="*/ 3 w 51"/>
                    <a:gd name="T43" fmla="*/ 9 h 51"/>
                    <a:gd name="T44" fmla="*/ 5 w 51"/>
                    <a:gd name="T45" fmla="*/ 10 h 51"/>
                    <a:gd name="T46" fmla="*/ 7 w 51"/>
                    <a:gd name="T47" fmla="*/ 13 h 51"/>
                    <a:gd name="T48" fmla="*/ 6 w 51"/>
                    <a:gd name="T49" fmla="*/ 18 h 51"/>
                    <a:gd name="T50" fmla="*/ 6 w 51"/>
                    <a:gd name="T51" fmla="*/ 25 h 51"/>
                    <a:gd name="T52" fmla="*/ 10 w 51"/>
                    <a:gd name="T53" fmla="*/ 28 h 51"/>
                    <a:gd name="T54" fmla="*/ 14 w 51"/>
                    <a:gd name="T55" fmla="*/ 28 h 51"/>
                    <a:gd name="T56" fmla="*/ 17 w 51"/>
                    <a:gd name="T57" fmla="*/ 28 h 51"/>
                    <a:gd name="T58" fmla="*/ 20 w 51"/>
                    <a:gd name="T59" fmla="*/ 30 h 51"/>
                    <a:gd name="T60" fmla="*/ 21 w 51"/>
                    <a:gd name="T61" fmla="*/ 33 h 51"/>
                    <a:gd name="T62" fmla="*/ 23 w 51"/>
                    <a:gd name="T63" fmla="*/ 33 h 51"/>
                    <a:gd name="T64" fmla="*/ 25 w 51"/>
                    <a:gd name="T65" fmla="*/ 31 h 51"/>
                    <a:gd name="T66" fmla="*/ 29 w 51"/>
                    <a:gd name="T67" fmla="*/ 35 h 51"/>
                    <a:gd name="T68" fmla="*/ 31 w 51"/>
                    <a:gd name="T69" fmla="*/ 34 h 51"/>
                    <a:gd name="T70" fmla="*/ 33 w 51"/>
                    <a:gd name="T71" fmla="*/ 34 h 51"/>
                    <a:gd name="T72" fmla="*/ 35 w 51"/>
                    <a:gd name="T73" fmla="*/ 39 h 51"/>
                    <a:gd name="T74" fmla="*/ 38 w 51"/>
                    <a:gd name="T75" fmla="*/ 41 h 51"/>
                    <a:gd name="T76" fmla="*/ 45 w 51"/>
                    <a:gd name="T77" fmla="*/ 51 h 51"/>
                    <a:gd name="T78" fmla="*/ 48 w 51"/>
                    <a:gd name="T79" fmla="*/ 51 h 51"/>
                    <a:gd name="T80" fmla="*/ 48 w 51"/>
                    <a:gd name="T81" fmla="*/ 51 h 51"/>
                    <a:gd name="T82" fmla="*/ 48 w 51"/>
                    <a:gd name="T8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51">
                      <a:moveTo>
                        <a:pt x="48" y="48"/>
                      </a:moveTo>
                      <a:lnTo>
                        <a:pt x="49" y="46"/>
                      </a:lnTo>
                      <a:lnTo>
                        <a:pt x="47" y="41"/>
                      </a:lnTo>
                      <a:lnTo>
                        <a:pt x="51" y="41"/>
                      </a:lnTo>
                      <a:lnTo>
                        <a:pt x="48" y="37"/>
                      </a:lnTo>
                      <a:lnTo>
                        <a:pt x="43" y="37"/>
                      </a:lnTo>
                      <a:lnTo>
                        <a:pt x="37" y="33"/>
                      </a:lnTo>
                      <a:lnTo>
                        <a:pt x="35" y="27"/>
                      </a:lnTo>
                      <a:lnTo>
                        <a:pt x="37" y="25"/>
                      </a:lnTo>
                      <a:lnTo>
                        <a:pt x="37" y="21"/>
                      </a:lnTo>
                      <a:lnTo>
                        <a:pt x="31" y="16"/>
                      </a:lnTo>
                      <a:lnTo>
                        <a:pt x="31" y="13"/>
                      </a:lnTo>
                      <a:lnTo>
                        <a:pt x="32" y="9"/>
                      </a:lnTo>
                      <a:lnTo>
                        <a:pt x="29" y="5"/>
                      </a:lnTo>
                      <a:lnTo>
                        <a:pt x="24" y="4"/>
                      </a:lnTo>
                      <a:lnTo>
                        <a:pt x="21" y="0"/>
                      </a:lnTo>
                      <a:lnTo>
                        <a:pt x="13" y="0"/>
                      </a:lnTo>
                      <a:lnTo>
                        <a:pt x="10" y="0"/>
                      </a:lnTo>
                      <a:lnTo>
                        <a:pt x="4" y="2"/>
                      </a:lnTo>
                      <a:lnTo>
                        <a:pt x="0" y="3"/>
                      </a:lnTo>
                      <a:lnTo>
                        <a:pt x="2" y="6"/>
                      </a:lnTo>
                      <a:lnTo>
                        <a:pt x="3" y="9"/>
                      </a:lnTo>
                      <a:lnTo>
                        <a:pt x="5" y="10"/>
                      </a:lnTo>
                      <a:lnTo>
                        <a:pt x="7" y="13"/>
                      </a:lnTo>
                      <a:lnTo>
                        <a:pt x="6" y="18"/>
                      </a:lnTo>
                      <a:lnTo>
                        <a:pt x="6" y="25"/>
                      </a:lnTo>
                      <a:lnTo>
                        <a:pt x="10" y="28"/>
                      </a:lnTo>
                      <a:lnTo>
                        <a:pt x="14" y="28"/>
                      </a:lnTo>
                      <a:lnTo>
                        <a:pt x="17" y="28"/>
                      </a:lnTo>
                      <a:lnTo>
                        <a:pt x="20" y="30"/>
                      </a:lnTo>
                      <a:lnTo>
                        <a:pt x="21" y="33"/>
                      </a:lnTo>
                      <a:lnTo>
                        <a:pt x="23" y="33"/>
                      </a:lnTo>
                      <a:lnTo>
                        <a:pt x="25" y="31"/>
                      </a:lnTo>
                      <a:lnTo>
                        <a:pt x="29" y="35"/>
                      </a:lnTo>
                      <a:lnTo>
                        <a:pt x="31" y="34"/>
                      </a:lnTo>
                      <a:lnTo>
                        <a:pt x="33" y="34"/>
                      </a:lnTo>
                      <a:lnTo>
                        <a:pt x="35" y="39"/>
                      </a:lnTo>
                      <a:lnTo>
                        <a:pt x="38" y="41"/>
                      </a:lnTo>
                      <a:lnTo>
                        <a:pt x="45" y="51"/>
                      </a:lnTo>
                      <a:lnTo>
                        <a:pt x="48" y="51"/>
                      </a:lnTo>
                      <a:lnTo>
                        <a:pt x="48" y="51"/>
                      </a:lnTo>
                      <a:lnTo>
                        <a:pt x="48"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4" name="Freeform 771">
                  <a:extLst>
                    <a:ext uri="{FF2B5EF4-FFF2-40B4-BE49-F238E27FC236}">
                      <a16:creationId xmlns:a16="http://schemas.microsoft.com/office/drawing/2014/main" id="{C4935163-2447-4347-9008-D9A385C270AA}"/>
                    </a:ext>
                  </a:extLst>
                </p:cNvPr>
                <p:cNvSpPr>
                  <a:spLocks/>
                </p:cNvSpPr>
                <p:nvPr/>
              </p:nvSpPr>
              <p:spPr bwMode="auto">
                <a:xfrm>
                  <a:off x="3979" y="2152"/>
                  <a:ext cx="3" cy="2"/>
                </a:xfrm>
                <a:custGeom>
                  <a:avLst/>
                  <a:gdLst>
                    <a:gd name="T0" fmla="*/ 1 w 3"/>
                    <a:gd name="T1" fmla="*/ 0 h 2"/>
                    <a:gd name="T2" fmla="*/ 0 w 3"/>
                    <a:gd name="T3" fmla="*/ 2 h 2"/>
                    <a:gd name="T4" fmla="*/ 1 w 3"/>
                    <a:gd name="T5" fmla="*/ 2 h 2"/>
                    <a:gd name="T6" fmla="*/ 3 w 3"/>
                    <a:gd name="T7" fmla="*/ 2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0" y="2"/>
                      </a:lnTo>
                      <a:lnTo>
                        <a:pt x="1" y="2"/>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5" name="Freeform 772">
                  <a:extLst>
                    <a:ext uri="{FF2B5EF4-FFF2-40B4-BE49-F238E27FC236}">
                      <a16:creationId xmlns:a16="http://schemas.microsoft.com/office/drawing/2014/main" id="{7132D0C3-94DC-B14D-B5B2-ADA7467B1AE5}"/>
                    </a:ext>
                  </a:extLst>
                </p:cNvPr>
                <p:cNvSpPr>
                  <a:spLocks/>
                </p:cNvSpPr>
                <p:nvPr/>
              </p:nvSpPr>
              <p:spPr bwMode="auto">
                <a:xfrm>
                  <a:off x="3948" y="2075"/>
                  <a:ext cx="6" cy="4"/>
                </a:xfrm>
                <a:custGeom>
                  <a:avLst/>
                  <a:gdLst>
                    <a:gd name="T0" fmla="*/ 3 w 6"/>
                    <a:gd name="T1" fmla="*/ 1 h 4"/>
                    <a:gd name="T2" fmla="*/ 0 w 6"/>
                    <a:gd name="T3" fmla="*/ 1 h 4"/>
                    <a:gd name="T4" fmla="*/ 0 w 6"/>
                    <a:gd name="T5" fmla="*/ 3 h 4"/>
                    <a:gd name="T6" fmla="*/ 2 w 6"/>
                    <a:gd name="T7" fmla="*/ 4 h 4"/>
                    <a:gd name="T8" fmla="*/ 5 w 6"/>
                    <a:gd name="T9" fmla="*/ 3 h 4"/>
                    <a:gd name="T10" fmla="*/ 6 w 6"/>
                    <a:gd name="T11" fmla="*/ 1 h 4"/>
                    <a:gd name="T12" fmla="*/ 4 w 6"/>
                    <a:gd name="T13" fmla="*/ 0 h 4"/>
                    <a:gd name="T14" fmla="*/ 3 w 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3" y="1"/>
                      </a:moveTo>
                      <a:lnTo>
                        <a:pt x="0" y="1"/>
                      </a:lnTo>
                      <a:lnTo>
                        <a:pt x="0" y="3"/>
                      </a:lnTo>
                      <a:lnTo>
                        <a:pt x="2" y="4"/>
                      </a:lnTo>
                      <a:lnTo>
                        <a:pt x="5" y="3"/>
                      </a:lnTo>
                      <a:lnTo>
                        <a:pt x="6" y="1"/>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6" name="Freeform 773">
                  <a:extLst>
                    <a:ext uri="{FF2B5EF4-FFF2-40B4-BE49-F238E27FC236}">
                      <a16:creationId xmlns:a16="http://schemas.microsoft.com/office/drawing/2014/main" id="{20DD10CB-2C6D-6D4E-89C6-66DCC1556E8D}"/>
                    </a:ext>
                  </a:extLst>
                </p:cNvPr>
                <p:cNvSpPr>
                  <a:spLocks/>
                </p:cNvSpPr>
                <p:nvPr/>
              </p:nvSpPr>
              <p:spPr bwMode="auto">
                <a:xfrm>
                  <a:off x="3955" y="2037"/>
                  <a:ext cx="256" cy="126"/>
                </a:xfrm>
                <a:custGeom>
                  <a:avLst/>
                  <a:gdLst>
                    <a:gd name="T0" fmla="*/ 148 w 256"/>
                    <a:gd name="T1" fmla="*/ 113 h 126"/>
                    <a:gd name="T2" fmla="*/ 164 w 256"/>
                    <a:gd name="T3" fmla="*/ 108 h 126"/>
                    <a:gd name="T4" fmla="*/ 182 w 256"/>
                    <a:gd name="T5" fmla="*/ 110 h 126"/>
                    <a:gd name="T6" fmla="*/ 200 w 256"/>
                    <a:gd name="T7" fmla="*/ 103 h 126"/>
                    <a:gd name="T8" fmla="*/ 223 w 256"/>
                    <a:gd name="T9" fmla="*/ 100 h 126"/>
                    <a:gd name="T10" fmla="*/ 238 w 256"/>
                    <a:gd name="T11" fmla="*/ 96 h 126"/>
                    <a:gd name="T12" fmla="*/ 252 w 256"/>
                    <a:gd name="T13" fmla="*/ 102 h 126"/>
                    <a:gd name="T14" fmla="*/ 247 w 256"/>
                    <a:gd name="T15" fmla="*/ 86 h 126"/>
                    <a:gd name="T16" fmla="*/ 245 w 256"/>
                    <a:gd name="T17" fmla="*/ 72 h 126"/>
                    <a:gd name="T18" fmla="*/ 242 w 256"/>
                    <a:gd name="T19" fmla="*/ 53 h 126"/>
                    <a:gd name="T20" fmla="*/ 249 w 256"/>
                    <a:gd name="T21" fmla="*/ 45 h 126"/>
                    <a:gd name="T22" fmla="*/ 234 w 256"/>
                    <a:gd name="T23" fmla="*/ 37 h 126"/>
                    <a:gd name="T24" fmla="*/ 230 w 256"/>
                    <a:gd name="T25" fmla="*/ 18 h 126"/>
                    <a:gd name="T26" fmla="*/ 215 w 256"/>
                    <a:gd name="T27" fmla="*/ 10 h 126"/>
                    <a:gd name="T28" fmla="*/ 206 w 256"/>
                    <a:gd name="T29" fmla="*/ 7 h 126"/>
                    <a:gd name="T30" fmla="*/ 193 w 256"/>
                    <a:gd name="T31" fmla="*/ 18 h 126"/>
                    <a:gd name="T32" fmla="*/ 179 w 256"/>
                    <a:gd name="T33" fmla="*/ 19 h 126"/>
                    <a:gd name="T34" fmla="*/ 162 w 256"/>
                    <a:gd name="T35" fmla="*/ 23 h 126"/>
                    <a:gd name="T36" fmla="*/ 145 w 256"/>
                    <a:gd name="T37" fmla="*/ 17 h 126"/>
                    <a:gd name="T38" fmla="*/ 132 w 256"/>
                    <a:gd name="T39" fmla="*/ 11 h 126"/>
                    <a:gd name="T40" fmla="*/ 123 w 256"/>
                    <a:gd name="T41" fmla="*/ 8 h 126"/>
                    <a:gd name="T42" fmla="*/ 112 w 256"/>
                    <a:gd name="T43" fmla="*/ 1 h 126"/>
                    <a:gd name="T44" fmla="*/ 92 w 256"/>
                    <a:gd name="T45" fmla="*/ 2 h 126"/>
                    <a:gd name="T46" fmla="*/ 73 w 256"/>
                    <a:gd name="T47" fmla="*/ 11 h 126"/>
                    <a:gd name="T48" fmla="*/ 67 w 256"/>
                    <a:gd name="T49" fmla="*/ 22 h 126"/>
                    <a:gd name="T50" fmla="*/ 48 w 256"/>
                    <a:gd name="T51" fmla="*/ 19 h 126"/>
                    <a:gd name="T52" fmla="*/ 40 w 256"/>
                    <a:gd name="T53" fmla="*/ 28 h 126"/>
                    <a:gd name="T54" fmla="*/ 35 w 256"/>
                    <a:gd name="T55" fmla="*/ 32 h 126"/>
                    <a:gd name="T56" fmla="*/ 36 w 256"/>
                    <a:gd name="T57" fmla="*/ 39 h 126"/>
                    <a:gd name="T58" fmla="*/ 20 w 256"/>
                    <a:gd name="T59" fmla="*/ 36 h 126"/>
                    <a:gd name="T60" fmla="*/ 3 w 256"/>
                    <a:gd name="T61" fmla="*/ 42 h 126"/>
                    <a:gd name="T62" fmla="*/ 0 w 256"/>
                    <a:gd name="T63" fmla="*/ 55 h 126"/>
                    <a:gd name="T64" fmla="*/ 12 w 256"/>
                    <a:gd name="T65" fmla="*/ 56 h 126"/>
                    <a:gd name="T66" fmla="*/ 10 w 256"/>
                    <a:gd name="T67" fmla="*/ 68 h 126"/>
                    <a:gd name="T68" fmla="*/ 9 w 256"/>
                    <a:gd name="T69" fmla="*/ 73 h 126"/>
                    <a:gd name="T70" fmla="*/ 7 w 256"/>
                    <a:gd name="T71" fmla="*/ 79 h 126"/>
                    <a:gd name="T72" fmla="*/ 4 w 256"/>
                    <a:gd name="T73" fmla="*/ 82 h 126"/>
                    <a:gd name="T74" fmla="*/ 12 w 256"/>
                    <a:gd name="T75" fmla="*/ 87 h 126"/>
                    <a:gd name="T76" fmla="*/ 16 w 256"/>
                    <a:gd name="T77" fmla="*/ 100 h 126"/>
                    <a:gd name="T78" fmla="*/ 17 w 256"/>
                    <a:gd name="T79" fmla="*/ 108 h 126"/>
                    <a:gd name="T80" fmla="*/ 27 w 256"/>
                    <a:gd name="T81" fmla="*/ 111 h 126"/>
                    <a:gd name="T82" fmla="*/ 23 w 256"/>
                    <a:gd name="T83" fmla="*/ 114 h 126"/>
                    <a:gd name="T84" fmla="*/ 30 w 256"/>
                    <a:gd name="T85" fmla="*/ 114 h 126"/>
                    <a:gd name="T86" fmla="*/ 40 w 256"/>
                    <a:gd name="T87" fmla="*/ 115 h 126"/>
                    <a:gd name="T88" fmla="*/ 43 w 256"/>
                    <a:gd name="T89" fmla="*/ 118 h 126"/>
                    <a:gd name="T90" fmla="*/ 54 w 256"/>
                    <a:gd name="T91" fmla="*/ 123 h 126"/>
                    <a:gd name="T92" fmla="*/ 64 w 256"/>
                    <a:gd name="T93" fmla="*/ 120 h 126"/>
                    <a:gd name="T94" fmla="*/ 75 w 256"/>
                    <a:gd name="T95" fmla="*/ 111 h 126"/>
                    <a:gd name="T96" fmla="*/ 106 w 256"/>
                    <a:gd name="T97" fmla="*/ 123 h 126"/>
                    <a:gd name="T98" fmla="*/ 114 w 256"/>
                    <a:gd name="T99" fmla="*/ 118 h 126"/>
                    <a:gd name="T100" fmla="*/ 135 w 256"/>
                    <a:gd name="T101" fmla="*/ 112 h 126"/>
                    <a:gd name="T102" fmla="*/ 139 w 256"/>
                    <a:gd name="T103" fmla="*/ 115 h 126"/>
                    <a:gd name="T104" fmla="*/ 141 w 256"/>
                    <a:gd name="T10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6" h="126">
                      <a:moveTo>
                        <a:pt x="144" y="125"/>
                      </a:moveTo>
                      <a:lnTo>
                        <a:pt x="147" y="125"/>
                      </a:lnTo>
                      <a:lnTo>
                        <a:pt x="146" y="121"/>
                      </a:lnTo>
                      <a:lnTo>
                        <a:pt x="148" y="119"/>
                      </a:lnTo>
                      <a:lnTo>
                        <a:pt x="148" y="113"/>
                      </a:lnTo>
                      <a:lnTo>
                        <a:pt x="149" y="110"/>
                      </a:lnTo>
                      <a:lnTo>
                        <a:pt x="153" y="111"/>
                      </a:lnTo>
                      <a:lnTo>
                        <a:pt x="155" y="112"/>
                      </a:lnTo>
                      <a:lnTo>
                        <a:pt x="162" y="109"/>
                      </a:lnTo>
                      <a:lnTo>
                        <a:pt x="164" y="108"/>
                      </a:lnTo>
                      <a:lnTo>
                        <a:pt x="166" y="107"/>
                      </a:lnTo>
                      <a:lnTo>
                        <a:pt x="173" y="106"/>
                      </a:lnTo>
                      <a:lnTo>
                        <a:pt x="176" y="107"/>
                      </a:lnTo>
                      <a:lnTo>
                        <a:pt x="178" y="108"/>
                      </a:lnTo>
                      <a:lnTo>
                        <a:pt x="182" y="110"/>
                      </a:lnTo>
                      <a:lnTo>
                        <a:pt x="189" y="110"/>
                      </a:lnTo>
                      <a:lnTo>
                        <a:pt x="189" y="108"/>
                      </a:lnTo>
                      <a:lnTo>
                        <a:pt x="193" y="108"/>
                      </a:lnTo>
                      <a:lnTo>
                        <a:pt x="195" y="104"/>
                      </a:lnTo>
                      <a:lnTo>
                        <a:pt x="200" y="103"/>
                      </a:lnTo>
                      <a:lnTo>
                        <a:pt x="204" y="103"/>
                      </a:lnTo>
                      <a:lnTo>
                        <a:pt x="207" y="102"/>
                      </a:lnTo>
                      <a:lnTo>
                        <a:pt x="214" y="102"/>
                      </a:lnTo>
                      <a:lnTo>
                        <a:pt x="219" y="100"/>
                      </a:lnTo>
                      <a:lnTo>
                        <a:pt x="223" y="100"/>
                      </a:lnTo>
                      <a:lnTo>
                        <a:pt x="224" y="101"/>
                      </a:lnTo>
                      <a:lnTo>
                        <a:pt x="228" y="98"/>
                      </a:lnTo>
                      <a:lnTo>
                        <a:pt x="231" y="98"/>
                      </a:lnTo>
                      <a:lnTo>
                        <a:pt x="233" y="96"/>
                      </a:lnTo>
                      <a:lnTo>
                        <a:pt x="238" y="96"/>
                      </a:lnTo>
                      <a:lnTo>
                        <a:pt x="243" y="98"/>
                      </a:lnTo>
                      <a:lnTo>
                        <a:pt x="247" y="96"/>
                      </a:lnTo>
                      <a:lnTo>
                        <a:pt x="249" y="98"/>
                      </a:lnTo>
                      <a:lnTo>
                        <a:pt x="249" y="101"/>
                      </a:lnTo>
                      <a:lnTo>
                        <a:pt x="252" y="102"/>
                      </a:lnTo>
                      <a:lnTo>
                        <a:pt x="255" y="101"/>
                      </a:lnTo>
                      <a:lnTo>
                        <a:pt x="256" y="98"/>
                      </a:lnTo>
                      <a:lnTo>
                        <a:pt x="254" y="94"/>
                      </a:lnTo>
                      <a:lnTo>
                        <a:pt x="251" y="88"/>
                      </a:lnTo>
                      <a:lnTo>
                        <a:pt x="247" y="86"/>
                      </a:lnTo>
                      <a:lnTo>
                        <a:pt x="247" y="84"/>
                      </a:lnTo>
                      <a:lnTo>
                        <a:pt x="247" y="79"/>
                      </a:lnTo>
                      <a:lnTo>
                        <a:pt x="249" y="74"/>
                      </a:lnTo>
                      <a:lnTo>
                        <a:pt x="248" y="72"/>
                      </a:lnTo>
                      <a:lnTo>
                        <a:pt x="245" y="72"/>
                      </a:lnTo>
                      <a:lnTo>
                        <a:pt x="245" y="67"/>
                      </a:lnTo>
                      <a:lnTo>
                        <a:pt x="245" y="63"/>
                      </a:lnTo>
                      <a:lnTo>
                        <a:pt x="244" y="57"/>
                      </a:lnTo>
                      <a:lnTo>
                        <a:pt x="242" y="54"/>
                      </a:lnTo>
                      <a:lnTo>
                        <a:pt x="242" y="53"/>
                      </a:lnTo>
                      <a:lnTo>
                        <a:pt x="246" y="52"/>
                      </a:lnTo>
                      <a:lnTo>
                        <a:pt x="248" y="47"/>
                      </a:lnTo>
                      <a:lnTo>
                        <a:pt x="249" y="46"/>
                      </a:lnTo>
                      <a:lnTo>
                        <a:pt x="249" y="45"/>
                      </a:lnTo>
                      <a:lnTo>
                        <a:pt x="249" y="45"/>
                      </a:lnTo>
                      <a:lnTo>
                        <a:pt x="248" y="42"/>
                      </a:lnTo>
                      <a:lnTo>
                        <a:pt x="245" y="40"/>
                      </a:lnTo>
                      <a:lnTo>
                        <a:pt x="242" y="40"/>
                      </a:lnTo>
                      <a:lnTo>
                        <a:pt x="238" y="40"/>
                      </a:lnTo>
                      <a:lnTo>
                        <a:pt x="234" y="37"/>
                      </a:lnTo>
                      <a:lnTo>
                        <a:pt x="234" y="30"/>
                      </a:lnTo>
                      <a:lnTo>
                        <a:pt x="235" y="25"/>
                      </a:lnTo>
                      <a:lnTo>
                        <a:pt x="233" y="22"/>
                      </a:lnTo>
                      <a:lnTo>
                        <a:pt x="231" y="21"/>
                      </a:lnTo>
                      <a:lnTo>
                        <a:pt x="230" y="18"/>
                      </a:lnTo>
                      <a:lnTo>
                        <a:pt x="228" y="15"/>
                      </a:lnTo>
                      <a:lnTo>
                        <a:pt x="225" y="15"/>
                      </a:lnTo>
                      <a:lnTo>
                        <a:pt x="219" y="8"/>
                      </a:lnTo>
                      <a:lnTo>
                        <a:pt x="217" y="8"/>
                      </a:lnTo>
                      <a:lnTo>
                        <a:pt x="215" y="10"/>
                      </a:lnTo>
                      <a:lnTo>
                        <a:pt x="213" y="11"/>
                      </a:lnTo>
                      <a:lnTo>
                        <a:pt x="210" y="8"/>
                      </a:lnTo>
                      <a:lnTo>
                        <a:pt x="208" y="11"/>
                      </a:lnTo>
                      <a:lnTo>
                        <a:pt x="207" y="10"/>
                      </a:lnTo>
                      <a:lnTo>
                        <a:pt x="206" y="7"/>
                      </a:lnTo>
                      <a:lnTo>
                        <a:pt x="204" y="7"/>
                      </a:lnTo>
                      <a:lnTo>
                        <a:pt x="204" y="8"/>
                      </a:lnTo>
                      <a:lnTo>
                        <a:pt x="202" y="12"/>
                      </a:lnTo>
                      <a:lnTo>
                        <a:pt x="198" y="15"/>
                      </a:lnTo>
                      <a:lnTo>
                        <a:pt x="193" y="18"/>
                      </a:lnTo>
                      <a:lnTo>
                        <a:pt x="193" y="20"/>
                      </a:lnTo>
                      <a:lnTo>
                        <a:pt x="188" y="21"/>
                      </a:lnTo>
                      <a:lnTo>
                        <a:pt x="186" y="22"/>
                      </a:lnTo>
                      <a:lnTo>
                        <a:pt x="181" y="21"/>
                      </a:lnTo>
                      <a:lnTo>
                        <a:pt x="179" y="19"/>
                      </a:lnTo>
                      <a:lnTo>
                        <a:pt x="177" y="19"/>
                      </a:lnTo>
                      <a:lnTo>
                        <a:pt x="176" y="18"/>
                      </a:lnTo>
                      <a:lnTo>
                        <a:pt x="173" y="20"/>
                      </a:lnTo>
                      <a:lnTo>
                        <a:pt x="169" y="20"/>
                      </a:lnTo>
                      <a:lnTo>
                        <a:pt x="162" y="23"/>
                      </a:lnTo>
                      <a:lnTo>
                        <a:pt x="158" y="22"/>
                      </a:lnTo>
                      <a:lnTo>
                        <a:pt x="155" y="19"/>
                      </a:lnTo>
                      <a:lnTo>
                        <a:pt x="152" y="21"/>
                      </a:lnTo>
                      <a:lnTo>
                        <a:pt x="147" y="18"/>
                      </a:lnTo>
                      <a:lnTo>
                        <a:pt x="145" y="17"/>
                      </a:lnTo>
                      <a:lnTo>
                        <a:pt x="139" y="13"/>
                      </a:lnTo>
                      <a:lnTo>
                        <a:pt x="138" y="13"/>
                      </a:lnTo>
                      <a:lnTo>
                        <a:pt x="137" y="15"/>
                      </a:lnTo>
                      <a:lnTo>
                        <a:pt x="134" y="15"/>
                      </a:lnTo>
                      <a:lnTo>
                        <a:pt x="132" y="11"/>
                      </a:lnTo>
                      <a:lnTo>
                        <a:pt x="131" y="7"/>
                      </a:lnTo>
                      <a:lnTo>
                        <a:pt x="129" y="4"/>
                      </a:lnTo>
                      <a:lnTo>
                        <a:pt x="127" y="4"/>
                      </a:lnTo>
                      <a:lnTo>
                        <a:pt x="124" y="8"/>
                      </a:lnTo>
                      <a:lnTo>
                        <a:pt x="123" y="8"/>
                      </a:lnTo>
                      <a:lnTo>
                        <a:pt x="121" y="9"/>
                      </a:lnTo>
                      <a:lnTo>
                        <a:pt x="117" y="4"/>
                      </a:lnTo>
                      <a:lnTo>
                        <a:pt x="116" y="0"/>
                      </a:lnTo>
                      <a:lnTo>
                        <a:pt x="115" y="0"/>
                      </a:lnTo>
                      <a:lnTo>
                        <a:pt x="112" y="1"/>
                      </a:lnTo>
                      <a:lnTo>
                        <a:pt x="107" y="1"/>
                      </a:lnTo>
                      <a:lnTo>
                        <a:pt x="105" y="1"/>
                      </a:lnTo>
                      <a:lnTo>
                        <a:pt x="103" y="1"/>
                      </a:lnTo>
                      <a:lnTo>
                        <a:pt x="96" y="1"/>
                      </a:lnTo>
                      <a:lnTo>
                        <a:pt x="92" y="2"/>
                      </a:lnTo>
                      <a:lnTo>
                        <a:pt x="86" y="6"/>
                      </a:lnTo>
                      <a:lnTo>
                        <a:pt x="82" y="6"/>
                      </a:lnTo>
                      <a:lnTo>
                        <a:pt x="77" y="8"/>
                      </a:lnTo>
                      <a:lnTo>
                        <a:pt x="75" y="10"/>
                      </a:lnTo>
                      <a:lnTo>
                        <a:pt x="73" y="11"/>
                      </a:lnTo>
                      <a:lnTo>
                        <a:pt x="71" y="14"/>
                      </a:lnTo>
                      <a:lnTo>
                        <a:pt x="69" y="15"/>
                      </a:lnTo>
                      <a:lnTo>
                        <a:pt x="69" y="18"/>
                      </a:lnTo>
                      <a:lnTo>
                        <a:pt x="67" y="19"/>
                      </a:lnTo>
                      <a:lnTo>
                        <a:pt x="67" y="22"/>
                      </a:lnTo>
                      <a:lnTo>
                        <a:pt x="62" y="22"/>
                      </a:lnTo>
                      <a:lnTo>
                        <a:pt x="55" y="18"/>
                      </a:lnTo>
                      <a:lnTo>
                        <a:pt x="52" y="18"/>
                      </a:lnTo>
                      <a:lnTo>
                        <a:pt x="51" y="20"/>
                      </a:lnTo>
                      <a:lnTo>
                        <a:pt x="48" y="19"/>
                      </a:lnTo>
                      <a:lnTo>
                        <a:pt x="43" y="20"/>
                      </a:lnTo>
                      <a:lnTo>
                        <a:pt x="41" y="19"/>
                      </a:lnTo>
                      <a:lnTo>
                        <a:pt x="37" y="21"/>
                      </a:lnTo>
                      <a:lnTo>
                        <a:pt x="37" y="23"/>
                      </a:lnTo>
                      <a:lnTo>
                        <a:pt x="40" y="28"/>
                      </a:lnTo>
                      <a:lnTo>
                        <a:pt x="44" y="29"/>
                      </a:lnTo>
                      <a:lnTo>
                        <a:pt x="47" y="29"/>
                      </a:lnTo>
                      <a:lnTo>
                        <a:pt x="46" y="31"/>
                      </a:lnTo>
                      <a:lnTo>
                        <a:pt x="41" y="31"/>
                      </a:lnTo>
                      <a:lnTo>
                        <a:pt x="35" y="32"/>
                      </a:lnTo>
                      <a:lnTo>
                        <a:pt x="34" y="35"/>
                      </a:lnTo>
                      <a:lnTo>
                        <a:pt x="34" y="37"/>
                      </a:lnTo>
                      <a:lnTo>
                        <a:pt x="37" y="36"/>
                      </a:lnTo>
                      <a:lnTo>
                        <a:pt x="38" y="38"/>
                      </a:lnTo>
                      <a:lnTo>
                        <a:pt x="36" y="39"/>
                      </a:lnTo>
                      <a:lnTo>
                        <a:pt x="30" y="39"/>
                      </a:lnTo>
                      <a:lnTo>
                        <a:pt x="27" y="37"/>
                      </a:lnTo>
                      <a:lnTo>
                        <a:pt x="24" y="39"/>
                      </a:lnTo>
                      <a:lnTo>
                        <a:pt x="22" y="36"/>
                      </a:lnTo>
                      <a:lnTo>
                        <a:pt x="20" y="36"/>
                      </a:lnTo>
                      <a:lnTo>
                        <a:pt x="17" y="39"/>
                      </a:lnTo>
                      <a:lnTo>
                        <a:pt x="15" y="39"/>
                      </a:lnTo>
                      <a:lnTo>
                        <a:pt x="12" y="36"/>
                      </a:lnTo>
                      <a:lnTo>
                        <a:pt x="9" y="36"/>
                      </a:lnTo>
                      <a:lnTo>
                        <a:pt x="3" y="42"/>
                      </a:lnTo>
                      <a:lnTo>
                        <a:pt x="1" y="46"/>
                      </a:lnTo>
                      <a:lnTo>
                        <a:pt x="0" y="48"/>
                      </a:lnTo>
                      <a:lnTo>
                        <a:pt x="1" y="50"/>
                      </a:lnTo>
                      <a:lnTo>
                        <a:pt x="1" y="54"/>
                      </a:lnTo>
                      <a:lnTo>
                        <a:pt x="0" y="55"/>
                      </a:lnTo>
                      <a:lnTo>
                        <a:pt x="1" y="57"/>
                      </a:lnTo>
                      <a:lnTo>
                        <a:pt x="5" y="56"/>
                      </a:lnTo>
                      <a:lnTo>
                        <a:pt x="6" y="56"/>
                      </a:lnTo>
                      <a:lnTo>
                        <a:pt x="9" y="56"/>
                      </a:lnTo>
                      <a:lnTo>
                        <a:pt x="12" y="56"/>
                      </a:lnTo>
                      <a:lnTo>
                        <a:pt x="9" y="60"/>
                      </a:lnTo>
                      <a:lnTo>
                        <a:pt x="10" y="62"/>
                      </a:lnTo>
                      <a:lnTo>
                        <a:pt x="10" y="65"/>
                      </a:lnTo>
                      <a:lnTo>
                        <a:pt x="10" y="67"/>
                      </a:lnTo>
                      <a:lnTo>
                        <a:pt x="10" y="68"/>
                      </a:lnTo>
                      <a:lnTo>
                        <a:pt x="11" y="69"/>
                      </a:lnTo>
                      <a:lnTo>
                        <a:pt x="13" y="67"/>
                      </a:lnTo>
                      <a:lnTo>
                        <a:pt x="14" y="69"/>
                      </a:lnTo>
                      <a:lnTo>
                        <a:pt x="12" y="70"/>
                      </a:lnTo>
                      <a:lnTo>
                        <a:pt x="9" y="73"/>
                      </a:lnTo>
                      <a:lnTo>
                        <a:pt x="10" y="74"/>
                      </a:lnTo>
                      <a:lnTo>
                        <a:pt x="12" y="74"/>
                      </a:lnTo>
                      <a:lnTo>
                        <a:pt x="10" y="77"/>
                      </a:lnTo>
                      <a:lnTo>
                        <a:pt x="9" y="79"/>
                      </a:lnTo>
                      <a:lnTo>
                        <a:pt x="7" y="79"/>
                      </a:lnTo>
                      <a:lnTo>
                        <a:pt x="6" y="75"/>
                      </a:lnTo>
                      <a:lnTo>
                        <a:pt x="5" y="74"/>
                      </a:lnTo>
                      <a:lnTo>
                        <a:pt x="4" y="77"/>
                      </a:lnTo>
                      <a:lnTo>
                        <a:pt x="5" y="80"/>
                      </a:lnTo>
                      <a:lnTo>
                        <a:pt x="4" y="82"/>
                      </a:lnTo>
                      <a:lnTo>
                        <a:pt x="4" y="84"/>
                      </a:lnTo>
                      <a:lnTo>
                        <a:pt x="6" y="86"/>
                      </a:lnTo>
                      <a:lnTo>
                        <a:pt x="7" y="84"/>
                      </a:lnTo>
                      <a:lnTo>
                        <a:pt x="10" y="87"/>
                      </a:lnTo>
                      <a:lnTo>
                        <a:pt x="12" y="87"/>
                      </a:lnTo>
                      <a:lnTo>
                        <a:pt x="15" y="89"/>
                      </a:lnTo>
                      <a:lnTo>
                        <a:pt x="17" y="93"/>
                      </a:lnTo>
                      <a:lnTo>
                        <a:pt x="14" y="96"/>
                      </a:lnTo>
                      <a:lnTo>
                        <a:pt x="16" y="98"/>
                      </a:lnTo>
                      <a:lnTo>
                        <a:pt x="16" y="100"/>
                      </a:lnTo>
                      <a:lnTo>
                        <a:pt x="17" y="100"/>
                      </a:lnTo>
                      <a:lnTo>
                        <a:pt x="21" y="104"/>
                      </a:lnTo>
                      <a:lnTo>
                        <a:pt x="20" y="107"/>
                      </a:lnTo>
                      <a:lnTo>
                        <a:pt x="17" y="106"/>
                      </a:lnTo>
                      <a:lnTo>
                        <a:pt x="17" y="108"/>
                      </a:lnTo>
                      <a:lnTo>
                        <a:pt x="19" y="109"/>
                      </a:lnTo>
                      <a:lnTo>
                        <a:pt x="24" y="108"/>
                      </a:lnTo>
                      <a:lnTo>
                        <a:pt x="29" y="108"/>
                      </a:lnTo>
                      <a:lnTo>
                        <a:pt x="29" y="109"/>
                      </a:lnTo>
                      <a:lnTo>
                        <a:pt x="27" y="111"/>
                      </a:lnTo>
                      <a:lnTo>
                        <a:pt x="24" y="112"/>
                      </a:lnTo>
                      <a:lnTo>
                        <a:pt x="20" y="112"/>
                      </a:lnTo>
                      <a:lnTo>
                        <a:pt x="19" y="114"/>
                      </a:lnTo>
                      <a:lnTo>
                        <a:pt x="20" y="115"/>
                      </a:lnTo>
                      <a:lnTo>
                        <a:pt x="23" y="114"/>
                      </a:lnTo>
                      <a:lnTo>
                        <a:pt x="26" y="114"/>
                      </a:lnTo>
                      <a:lnTo>
                        <a:pt x="27" y="113"/>
                      </a:lnTo>
                      <a:lnTo>
                        <a:pt x="27" y="115"/>
                      </a:lnTo>
                      <a:lnTo>
                        <a:pt x="28" y="116"/>
                      </a:lnTo>
                      <a:lnTo>
                        <a:pt x="30" y="114"/>
                      </a:lnTo>
                      <a:lnTo>
                        <a:pt x="32" y="111"/>
                      </a:lnTo>
                      <a:lnTo>
                        <a:pt x="34" y="111"/>
                      </a:lnTo>
                      <a:lnTo>
                        <a:pt x="35" y="113"/>
                      </a:lnTo>
                      <a:lnTo>
                        <a:pt x="37" y="113"/>
                      </a:lnTo>
                      <a:lnTo>
                        <a:pt x="40" y="115"/>
                      </a:lnTo>
                      <a:lnTo>
                        <a:pt x="41" y="112"/>
                      </a:lnTo>
                      <a:lnTo>
                        <a:pt x="43" y="113"/>
                      </a:lnTo>
                      <a:lnTo>
                        <a:pt x="43" y="115"/>
                      </a:lnTo>
                      <a:lnTo>
                        <a:pt x="41" y="115"/>
                      </a:lnTo>
                      <a:lnTo>
                        <a:pt x="43" y="118"/>
                      </a:lnTo>
                      <a:lnTo>
                        <a:pt x="44" y="120"/>
                      </a:lnTo>
                      <a:lnTo>
                        <a:pt x="46" y="123"/>
                      </a:lnTo>
                      <a:lnTo>
                        <a:pt x="48" y="122"/>
                      </a:lnTo>
                      <a:lnTo>
                        <a:pt x="51" y="124"/>
                      </a:lnTo>
                      <a:lnTo>
                        <a:pt x="54" y="123"/>
                      </a:lnTo>
                      <a:lnTo>
                        <a:pt x="55" y="122"/>
                      </a:lnTo>
                      <a:lnTo>
                        <a:pt x="58" y="122"/>
                      </a:lnTo>
                      <a:lnTo>
                        <a:pt x="60" y="120"/>
                      </a:lnTo>
                      <a:lnTo>
                        <a:pt x="62" y="122"/>
                      </a:lnTo>
                      <a:lnTo>
                        <a:pt x="64" y="120"/>
                      </a:lnTo>
                      <a:lnTo>
                        <a:pt x="64" y="116"/>
                      </a:lnTo>
                      <a:lnTo>
                        <a:pt x="65" y="115"/>
                      </a:lnTo>
                      <a:lnTo>
                        <a:pt x="64" y="111"/>
                      </a:lnTo>
                      <a:lnTo>
                        <a:pt x="70" y="110"/>
                      </a:lnTo>
                      <a:lnTo>
                        <a:pt x="75" y="111"/>
                      </a:lnTo>
                      <a:lnTo>
                        <a:pt x="82" y="115"/>
                      </a:lnTo>
                      <a:lnTo>
                        <a:pt x="84" y="115"/>
                      </a:lnTo>
                      <a:lnTo>
                        <a:pt x="89" y="122"/>
                      </a:lnTo>
                      <a:lnTo>
                        <a:pt x="93" y="125"/>
                      </a:lnTo>
                      <a:lnTo>
                        <a:pt x="106" y="123"/>
                      </a:lnTo>
                      <a:lnTo>
                        <a:pt x="110" y="121"/>
                      </a:lnTo>
                      <a:lnTo>
                        <a:pt x="110" y="121"/>
                      </a:lnTo>
                      <a:lnTo>
                        <a:pt x="111" y="122"/>
                      </a:lnTo>
                      <a:lnTo>
                        <a:pt x="113" y="120"/>
                      </a:lnTo>
                      <a:lnTo>
                        <a:pt x="114" y="118"/>
                      </a:lnTo>
                      <a:lnTo>
                        <a:pt x="120" y="109"/>
                      </a:lnTo>
                      <a:lnTo>
                        <a:pt x="121" y="108"/>
                      </a:lnTo>
                      <a:lnTo>
                        <a:pt x="127" y="111"/>
                      </a:lnTo>
                      <a:lnTo>
                        <a:pt x="131" y="113"/>
                      </a:lnTo>
                      <a:lnTo>
                        <a:pt x="135" y="112"/>
                      </a:lnTo>
                      <a:lnTo>
                        <a:pt x="135" y="111"/>
                      </a:lnTo>
                      <a:lnTo>
                        <a:pt x="138" y="108"/>
                      </a:lnTo>
                      <a:lnTo>
                        <a:pt x="141" y="108"/>
                      </a:lnTo>
                      <a:lnTo>
                        <a:pt x="141" y="111"/>
                      </a:lnTo>
                      <a:lnTo>
                        <a:pt x="139" y="115"/>
                      </a:lnTo>
                      <a:lnTo>
                        <a:pt x="136" y="118"/>
                      </a:lnTo>
                      <a:lnTo>
                        <a:pt x="136" y="119"/>
                      </a:lnTo>
                      <a:lnTo>
                        <a:pt x="139" y="123"/>
                      </a:lnTo>
                      <a:lnTo>
                        <a:pt x="138" y="125"/>
                      </a:lnTo>
                      <a:lnTo>
                        <a:pt x="141" y="126"/>
                      </a:lnTo>
                      <a:lnTo>
                        <a:pt x="144" y="1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7" name="Freeform 774">
                  <a:extLst>
                    <a:ext uri="{FF2B5EF4-FFF2-40B4-BE49-F238E27FC236}">
                      <a16:creationId xmlns:a16="http://schemas.microsoft.com/office/drawing/2014/main" id="{467B81A4-AEEA-6041-96F8-0166981A7F20}"/>
                    </a:ext>
                  </a:extLst>
                </p:cNvPr>
                <p:cNvSpPr>
                  <a:spLocks/>
                </p:cNvSpPr>
                <p:nvPr/>
              </p:nvSpPr>
              <p:spPr bwMode="auto">
                <a:xfrm>
                  <a:off x="3952" y="2038"/>
                  <a:ext cx="39" cy="41"/>
                </a:xfrm>
                <a:custGeom>
                  <a:avLst/>
                  <a:gdLst>
                    <a:gd name="T0" fmla="*/ 20 w 39"/>
                    <a:gd name="T1" fmla="*/ 3 h 41"/>
                    <a:gd name="T2" fmla="*/ 16 w 39"/>
                    <a:gd name="T3" fmla="*/ 0 h 41"/>
                    <a:gd name="T4" fmla="*/ 12 w 39"/>
                    <a:gd name="T5" fmla="*/ 0 h 41"/>
                    <a:gd name="T6" fmla="*/ 10 w 39"/>
                    <a:gd name="T7" fmla="*/ 2 h 41"/>
                    <a:gd name="T8" fmla="*/ 8 w 39"/>
                    <a:gd name="T9" fmla="*/ 2 h 41"/>
                    <a:gd name="T10" fmla="*/ 6 w 39"/>
                    <a:gd name="T11" fmla="*/ 5 h 41"/>
                    <a:gd name="T12" fmla="*/ 5 w 39"/>
                    <a:gd name="T13" fmla="*/ 10 h 41"/>
                    <a:gd name="T14" fmla="*/ 8 w 39"/>
                    <a:gd name="T15" fmla="*/ 11 h 41"/>
                    <a:gd name="T16" fmla="*/ 8 w 39"/>
                    <a:gd name="T17" fmla="*/ 15 h 41"/>
                    <a:gd name="T18" fmla="*/ 4 w 39"/>
                    <a:gd name="T19" fmla="*/ 18 h 41"/>
                    <a:gd name="T20" fmla="*/ 5 w 39"/>
                    <a:gd name="T21" fmla="*/ 21 h 41"/>
                    <a:gd name="T22" fmla="*/ 3 w 39"/>
                    <a:gd name="T23" fmla="*/ 25 h 41"/>
                    <a:gd name="T24" fmla="*/ 0 w 39"/>
                    <a:gd name="T25" fmla="*/ 27 h 41"/>
                    <a:gd name="T26" fmla="*/ 0 w 39"/>
                    <a:gd name="T27" fmla="*/ 27 h 41"/>
                    <a:gd name="T28" fmla="*/ 2 w 39"/>
                    <a:gd name="T29" fmla="*/ 30 h 41"/>
                    <a:gd name="T30" fmla="*/ 3 w 39"/>
                    <a:gd name="T31" fmla="*/ 31 h 41"/>
                    <a:gd name="T32" fmla="*/ 6 w 39"/>
                    <a:gd name="T33" fmla="*/ 31 h 41"/>
                    <a:gd name="T34" fmla="*/ 7 w 39"/>
                    <a:gd name="T35" fmla="*/ 31 h 41"/>
                    <a:gd name="T36" fmla="*/ 9 w 39"/>
                    <a:gd name="T37" fmla="*/ 31 h 41"/>
                    <a:gd name="T38" fmla="*/ 7 w 39"/>
                    <a:gd name="T39" fmla="*/ 33 h 41"/>
                    <a:gd name="T40" fmla="*/ 6 w 39"/>
                    <a:gd name="T41" fmla="*/ 33 h 41"/>
                    <a:gd name="T42" fmla="*/ 4 w 39"/>
                    <a:gd name="T43" fmla="*/ 38 h 41"/>
                    <a:gd name="T44" fmla="*/ 4 w 39"/>
                    <a:gd name="T45" fmla="*/ 41 h 41"/>
                    <a:gd name="T46" fmla="*/ 10 w 39"/>
                    <a:gd name="T47" fmla="*/ 34 h 41"/>
                    <a:gd name="T48" fmla="*/ 17 w 39"/>
                    <a:gd name="T49" fmla="*/ 30 h 41"/>
                    <a:gd name="T50" fmla="*/ 19 w 39"/>
                    <a:gd name="T51" fmla="*/ 25 h 41"/>
                    <a:gd name="T52" fmla="*/ 22 w 39"/>
                    <a:gd name="T53" fmla="*/ 24 h 41"/>
                    <a:gd name="T54" fmla="*/ 27 w 39"/>
                    <a:gd name="T55" fmla="*/ 24 h 41"/>
                    <a:gd name="T56" fmla="*/ 28 w 39"/>
                    <a:gd name="T57" fmla="*/ 23 h 41"/>
                    <a:gd name="T58" fmla="*/ 31 w 39"/>
                    <a:gd name="T59" fmla="*/ 23 h 41"/>
                    <a:gd name="T60" fmla="*/ 33 w 39"/>
                    <a:gd name="T61" fmla="*/ 24 h 41"/>
                    <a:gd name="T62" fmla="*/ 37 w 39"/>
                    <a:gd name="T63" fmla="*/ 24 h 41"/>
                    <a:gd name="T64" fmla="*/ 39 w 39"/>
                    <a:gd name="T65" fmla="*/ 21 h 41"/>
                    <a:gd name="T66" fmla="*/ 39 w 39"/>
                    <a:gd name="T67" fmla="*/ 19 h 41"/>
                    <a:gd name="T68" fmla="*/ 36 w 39"/>
                    <a:gd name="T69" fmla="*/ 17 h 41"/>
                    <a:gd name="T70" fmla="*/ 33 w 39"/>
                    <a:gd name="T71" fmla="*/ 14 h 41"/>
                    <a:gd name="T72" fmla="*/ 30 w 39"/>
                    <a:gd name="T73" fmla="*/ 13 h 41"/>
                    <a:gd name="T74" fmla="*/ 26 w 39"/>
                    <a:gd name="T75" fmla="*/ 8 h 41"/>
                    <a:gd name="T76" fmla="*/ 25 w 39"/>
                    <a:gd name="T77" fmla="*/ 2 h 41"/>
                    <a:gd name="T78" fmla="*/ 22 w 39"/>
                    <a:gd name="T79" fmla="*/ 1 h 41"/>
                    <a:gd name="T80" fmla="*/ 20 w 39"/>
                    <a:gd name="T81"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41">
                      <a:moveTo>
                        <a:pt x="20" y="3"/>
                      </a:moveTo>
                      <a:lnTo>
                        <a:pt x="16" y="0"/>
                      </a:lnTo>
                      <a:lnTo>
                        <a:pt x="12" y="0"/>
                      </a:lnTo>
                      <a:lnTo>
                        <a:pt x="10" y="2"/>
                      </a:lnTo>
                      <a:lnTo>
                        <a:pt x="8" y="2"/>
                      </a:lnTo>
                      <a:lnTo>
                        <a:pt x="6" y="5"/>
                      </a:lnTo>
                      <a:lnTo>
                        <a:pt x="5" y="10"/>
                      </a:lnTo>
                      <a:lnTo>
                        <a:pt x="8" y="11"/>
                      </a:lnTo>
                      <a:lnTo>
                        <a:pt x="8" y="15"/>
                      </a:lnTo>
                      <a:lnTo>
                        <a:pt x="4" y="18"/>
                      </a:lnTo>
                      <a:lnTo>
                        <a:pt x="5" y="21"/>
                      </a:lnTo>
                      <a:lnTo>
                        <a:pt x="3" y="25"/>
                      </a:lnTo>
                      <a:lnTo>
                        <a:pt x="0" y="27"/>
                      </a:lnTo>
                      <a:lnTo>
                        <a:pt x="0" y="27"/>
                      </a:lnTo>
                      <a:lnTo>
                        <a:pt x="2" y="30"/>
                      </a:lnTo>
                      <a:lnTo>
                        <a:pt x="3" y="31"/>
                      </a:lnTo>
                      <a:lnTo>
                        <a:pt x="6" y="31"/>
                      </a:lnTo>
                      <a:lnTo>
                        <a:pt x="7" y="31"/>
                      </a:lnTo>
                      <a:lnTo>
                        <a:pt x="9" y="31"/>
                      </a:lnTo>
                      <a:lnTo>
                        <a:pt x="7" y="33"/>
                      </a:lnTo>
                      <a:lnTo>
                        <a:pt x="6" y="33"/>
                      </a:lnTo>
                      <a:lnTo>
                        <a:pt x="4" y="38"/>
                      </a:lnTo>
                      <a:lnTo>
                        <a:pt x="4" y="41"/>
                      </a:lnTo>
                      <a:lnTo>
                        <a:pt x="10" y="34"/>
                      </a:lnTo>
                      <a:lnTo>
                        <a:pt x="17" y="30"/>
                      </a:lnTo>
                      <a:lnTo>
                        <a:pt x="19" y="25"/>
                      </a:lnTo>
                      <a:lnTo>
                        <a:pt x="22" y="24"/>
                      </a:lnTo>
                      <a:lnTo>
                        <a:pt x="27" y="24"/>
                      </a:lnTo>
                      <a:lnTo>
                        <a:pt x="28" y="23"/>
                      </a:lnTo>
                      <a:lnTo>
                        <a:pt x="31" y="23"/>
                      </a:lnTo>
                      <a:lnTo>
                        <a:pt x="33" y="24"/>
                      </a:lnTo>
                      <a:lnTo>
                        <a:pt x="37" y="24"/>
                      </a:lnTo>
                      <a:lnTo>
                        <a:pt x="39" y="21"/>
                      </a:lnTo>
                      <a:lnTo>
                        <a:pt x="39" y="19"/>
                      </a:lnTo>
                      <a:lnTo>
                        <a:pt x="36" y="17"/>
                      </a:lnTo>
                      <a:lnTo>
                        <a:pt x="33" y="14"/>
                      </a:lnTo>
                      <a:lnTo>
                        <a:pt x="30" y="13"/>
                      </a:lnTo>
                      <a:lnTo>
                        <a:pt x="26" y="8"/>
                      </a:lnTo>
                      <a:lnTo>
                        <a:pt x="25" y="2"/>
                      </a:lnTo>
                      <a:lnTo>
                        <a:pt x="22" y="1"/>
                      </a:lnTo>
                      <a:lnTo>
                        <a:pt x="2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8" name="Freeform 775">
                  <a:extLst>
                    <a:ext uri="{FF2B5EF4-FFF2-40B4-BE49-F238E27FC236}">
                      <a16:creationId xmlns:a16="http://schemas.microsoft.com/office/drawing/2014/main" id="{F068FD83-5C2F-4649-8FE3-A8360D07FF0D}"/>
                    </a:ext>
                  </a:extLst>
                </p:cNvPr>
                <p:cNvSpPr>
                  <a:spLocks/>
                </p:cNvSpPr>
                <p:nvPr/>
              </p:nvSpPr>
              <p:spPr bwMode="auto">
                <a:xfrm>
                  <a:off x="4138" y="2133"/>
                  <a:ext cx="137" cy="158"/>
                </a:xfrm>
                <a:custGeom>
                  <a:avLst/>
                  <a:gdLst>
                    <a:gd name="T0" fmla="*/ 131 w 137"/>
                    <a:gd name="T1" fmla="*/ 131 h 158"/>
                    <a:gd name="T2" fmla="*/ 125 w 137"/>
                    <a:gd name="T3" fmla="*/ 121 h 158"/>
                    <a:gd name="T4" fmla="*/ 124 w 137"/>
                    <a:gd name="T5" fmla="*/ 112 h 158"/>
                    <a:gd name="T6" fmla="*/ 124 w 137"/>
                    <a:gd name="T7" fmla="*/ 101 h 158"/>
                    <a:gd name="T8" fmla="*/ 119 w 137"/>
                    <a:gd name="T9" fmla="*/ 93 h 158"/>
                    <a:gd name="T10" fmla="*/ 115 w 137"/>
                    <a:gd name="T11" fmla="*/ 92 h 158"/>
                    <a:gd name="T12" fmla="*/ 103 w 137"/>
                    <a:gd name="T13" fmla="*/ 84 h 158"/>
                    <a:gd name="T14" fmla="*/ 98 w 137"/>
                    <a:gd name="T15" fmla="*/ 83 h 158"/>
                    <a:gd name="T16" fmla="*/ 98 w 137"/>
                    <a:gd name="T17" fmla="*/ 79 h 158"/>
                    <a:gd name="T18" fmla="*/ 96 w 137"/>
                    <a:gd name="T19" fmla="*/ 73 h 158"/>
                    <a:gd name="T20" fmla="*/ 93 w 137"/>
                    <a:gd name="T21" fmla="*/ 69 h 158"/>
                    <a:gd name="T22" fmla="*/ 89 w 137"/>
                    <a:gd name="T23" fmla="*/ 67 h 158"/>
                    <a:gd name="T24" fmla="*/ 90 w 137"/>
                    <a:gd name="T25" fmla="*/ 63 h 158"/>
                    <a:gd name="T26" fmla="*/ 90 w 137"/>
                    <a:gd name="T27" fmla="*/ 59 h 158"/>
                    <a:gd name="T28" fmla="*/ 92 w 137"/>
                    <a:gd name="T29" fmla="*/ 51 h 158"/>
                    <a:gd name="T30" fmla="*/ 94 w 137"/>
                    <a:gd name="T31" fmla="*/ 46 h 158"/>
                    <a:gd name="T32" fmla="*/ 96 w 137"/>
                    <a:gd name="T33" fmla="*/ 39 h 158"/>
                    <a:gd name="T34" fmla="*/ 94 w 137"/>
                    <a:gd name="T35" fmla="*/ 33 h 158"/>
                    <a:gd name="T36" fmla="*/ 99 w 137"/>
                    <a:gd name="T37" fmla="*/ 32 h 158"/>
                    <a:gd name="T38" fmla="*/ 98 w 137"/>
                    <a:gd name="T39" fmla="*/ 30 h 158"/>
                    <a:gd name="T40" fmla="*/ 93 w 137"/>
                    <a:gd name="T41" fmla="*/ 29 h 158"/>
                    <a:gd name="T42" fmla="*/ 86 w 137"/>
                    <a:gd name="T43" fmla="*/ 26 h 158"/>
                    <a:gd name="T44" fmla="*/ 82 w 137"/>
                    <a:gd name="T45" fmla="*/ 23 h 158"/>
                    <a:gd name="T46" fmla="*/ 79 w 137"/>
                    <a:gd name="T47" fmla="*/ 17 h 158"/>
                    <a:gd name="T48" fmla="*/ 76 w 137"/>
                    <a:gd name="T49" fmla="*/ 12 h 158"/>
                    <a:gd name="T50" fmla="*/ 74 w 137"/>
                    <a:gd name="T51" fmla="*/ 5 h 158"/>
                    <a:gd name="T52" fmla="*/ 69 w 137"/>
                    <a:gd name="T53" fmla="*/ 6 h 158"/>
                    <a:gd name="T54" fmla="*/ 66 w 137"/>
                    <a:gd name="T55" fmla="*/ 2 h 158"/>
                    <a:gd name="T56" fmla="*/ 60 w 137"/>
                    <a:gd name="T57" fmla="*/ 2 h 158"/>
                    <a:gd name="T58" fmla="*/ 50 w 137"/>
                    <a:gd name="T59" fmla="*/ 0 h 158"/>
                    <a:gd name="T60" fmla="*/ 45 w 137"/>
                    <a:gd name="T61" fmla="*/ 2 h 158"/>
                    <a:gd name="T62" fmla="*/ 41 w 137"/>
                    <a:gd name="T63" fmla="*/ 5 h 158"/>
                    <a:gd name="T64" fmla="*/ 38 w 137"/>
                    <a:gd name="T65" fmla="*/ 9 h 158"/>
                    <a:gd name="T66" fmla="*/ 30 w 137"/>
                    <a:gd name="T67" fmla="*/ 14 h 158"/>
                    <a:gd name="T68" fmla="*/ 28 w 137"/>
                    <a:gd name="T69" fmla="*/ 25 h 158"/>
                    <a:gd name="T70" fmla="*/ 30 w 137"/>
                    <a:gd name="T71" fmla="*/ 36 h 158"/>
                    <a:gd name="T72" fmla="*/ 28 w 137"/>
                    <a:gd name="T73" fmla="*/ 46 h 158"/>
                    <a:gd name="T74" fmla="*/ 26 w 137"/>
                    <a:gd name="T75" fmla="*/ 54 h 158"/>
                    <a:gd name="T76" fmla="*/ 0 w 137"/>
                    <a:gd name="T77" fmla="*/ 78 h 158"/>
                    <a:gd name="T78" fmla="*/ 0 w 137"/>
                    <a:gd name="T79" fmla="*/ 78 h 158"/>
                    <a:gd name="T80" fmla="*/ 19 w 137"/>
                    <a:gd name="T81" fmla="*/ 102 h 158"/>
                    <a:gd name="T82" fmla="*/ 112 w 137"/>
                    <a:gd name="T83" fmla="*/ 158 h 158"/>
                    <a:gd name="T84" fmla="*/ 118 w 137"/>
                    <a:gd name="T85" fmla="*/ 143 h 158"/>
                    <a:gd name="T86" fmla="*/ 129 w 137"/>
                    <a:gd name="T87" fmla="*/ 141 h 158"/>
                    <a:gd name="T88" fmla="*/ 134 w 137"/>
                    <a:gd name="T89" fmla="*/ 140 h 158"/>
                    <a:gd name="T90" fmla="*/ 137 w 137"/>
                    <a:gd name="T91" fmla="*/ 136 h 158"/>
                    <a:gd name="T92" fmla="*/ 133 w 137"/>
                    <a:gd name="T93" fmla="*/ 13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58">
                      <a:moveTo>
                        <a:pt x="133" y="133"/>
                      </a:moveTo>
                      <a:lnTo>
                        <a:pt x="131" y="131"/>
                      </a:lnTo>
                      <a:lnTo>
                        <a:pt x="129" y="121"/>
                      </a:lnTo>
                      <a:lnTo>
                        <a:pt x="125" y="121"/>
                      </a:lnTo>
                      <a:lnTo>
                        <a:pt x="124" y="116"/>
                      </a:lnTo>
                      <a:lnTo>
                        <a:pt x="124" y="112"/>
                      </a:lnTo>
                      <a:lnTo>
                        <a:pt x="127" y="108"/>
                      </a:lnTo>
                      <a:lnTo>
                        <a:pt x="124" y="101"/>
                      </a:lnTo>
                      <a:lnTo>
                        <a:pt x="121" y="98"/>
                      </a:lnTo>
                      <a:lnTo>
                        <a:pt x="119" y="93"/>
                      </a:lnTo>
                      <a:lnTo>
                        <a:pt x="117" y="91"/>
                      </a:lnTo>
                      <a:lnTo>
                        <a:pt x="115" y="92"/>
                      </a:lnTo>
                      <a:lnTo>
                        <a:pt x="105" y="84"/>
                      </a:lnTo>
                      <a:lnTo>
                        <a:pt x="103" y="84"/>
                      </a:lnTo>
                      <a:lnTo>
                        <a:pt x="101" y="85"/>
                      </a:lnTo>
                      <a:lnTo>
                        <a:pt x="98" y="83"/>
                      </a:lnTo>
                      <a:lnTo>
                        <a:pt x="99" y="81"/>
                      </a:lnTo>
                      <a:lnTo>
                        <a:pt x="98" y="79"/>
                      </a:lnTo>
                      <a:lnTo>
                        <a:pt x="99" y="76"/>
                      </a:lnTo>
                      <a:lnTo>
                        <a:pt x="96" y="73"/>
                      </a:lnTo>
                      <a:lnTo>
                        <a:pt x="96" y="70"/>
                      </a:lnTo>
                      <a:lnTo>
                        <a:pt x="93" y="69"/>
                      </a:lnTo>
                      <a:lnTo>
                        <a:pt x="91" y="67"/>
                      </a:lnTo>
                      <a:lnTo>
                        <a:pt x="89" y="67"/>
                      </a:lnTo>
                      <a:lnTo>
                        <a:pt x="89" y="64"/>
                      </a:lnTo>
                      <a:lnTo>
                        <a:pt x="90" y="63"/>
                      </a:lnTo>
                      <a:lnTo>
                        <a:pt x="89" y="61"/>
                      </a:lnTo>
                      <a:lnTo>
                        <a:pt x="90" y="59"/>
                      </a:lnTo>
                      <a:lnTo>
                        <a:pt x="90" y="53"/>
                      </a:lnTo>
                      <a:lnTo>
                        <a:pt x="92" y="51"/>
                      </a:lnTo>
                      <a:lnTo>
                        <a:pt x="92" y="46"/>
                      </a:lnTo>
                      <a:lnTo>
                        <a:pt x="94" y="46"/>
                      </a:lnTo>
                      <a:lnTo>
                        <a:pt x="96" y="45"/>
                      </a:lnTo>
                      <a:lnTo>
                        <a:pt x="96" y="39"/>
                      </a:lnTo>
                      <a:lnTo>
                        <a:pt x="94" y="38"/>
                      </a:lnTo>
                      <a:lnTo>
                        <a:pt x="94" y="33"/>
                      </a:lnTo>
                      <a:lnTo>
                        <a:pt x="96" y="33"/>
                      </a:lnTo>
                      <a:lnTo>
                        <a:pt x="99" y="32"/>
                      </a:lnTo>
                      <a:lnTo>
                        <a:pt x="100" y="31"/>
                      </a:lnTo>
                      <a:lnTo>
                        <a:pt x="98" y="30"/>
                      </a:lnTo>
                      <a:lnTo>
                        <a:pt x="97" y="29"/>
                      </a:lnTo>
                      <a:lnTo>
                        <a:pt x="93" y="29"/>
                      </a:lnTo>
                      <a:lnTo>
                        <a:pt x="91" y="29"/>
                      </a:lnTo>
                      <a:lnTo>
                        <a:pt x="86" y="26"/>
                      </a:lnTo>
                      <a:lnTo>
                        <a:pt x="84" y="25"/>
                      </a:lnTo>
                      <a:lnTo>
                        <a:pt x="82" y="23"/>
                      </a:lnTo>
                      <a:lnTo>
                        <a:pt x="80" y="19"/>
                      </a:lnTo>
                      <a:lnTo>
                        <a:pt x="79" y="17"/>
                      </a:lnTo>
                      <a:lnTo>
                        <a:pt x="77" y="16"/>
                      </a:lnTo>
                      <a:lnTo>
                        <a:pt x="76" y="12"/>
                      </a:lnTo>
                      <a:lnTo>
                        <a:pt x="76" y="10"/>
                      </a:lnTo>
                      <a:lnTo>
                        <a:pt x="74" y="5"/>
                      </a:lnTo>
                      <a:lnTo>
                        <a:pt x="72" y="5"/>
                      </a:lnTo>
                      <a:lnTo>
                        <a:pt x="69" y="6"/>
                      </a:lnTo>
                      <a:lnTo>
                        <a:pt x="66" y="5"/>
                      </a:lnTo>
                      <a:lnTo>
                        <a:pt x="66" y="2"/>
                      </a:lnTo>
                      <a:lnTo>
                        <a:pt x="64" y="0"/>
                      </a:lnTo>
                      <a:lnTo>
                        <a:pt x="60" y="2"/>
                      </a:lnTo>
                      <a:lnTo>
                        <a:pt x="55" y="0"/>
                      </a:lnTo>
                      <a:lnTo>
                        <a:pt x="50" y="0"/>
                      </a:lnTo>
                      <a:lnTo>
                        <a:pt x="48" y="2"/>
                      </a:lnTo>
                      <a:lnTo>
                        <a:pt x="45" y="2"/>
                      </a:lnTo>
                      <a:lnTo>
                        <a:pt x="41" y="5"/>
                      </a:lnTo>
                      <a:lnTo>
                        <a:pt x="41" y="5"/>
                      </a:lnTo>
                      <a:lnTo>
                        <a:pt x="40" y="9"/>
                      </a:lnTo>
                      <a:lnTo>
                        <a:pt x="38" y="9"/>
                      </a:lnTo>
                      <a:lnTo>
                        <a:pt x="35" y="12"/>
                      </a:lnTo>
                      <a:lnTo>
                        <a:pt x="30" y="14"/>
                      </a:lnTo>
                      <a:lnTo>
                        <a:pt x="28" y="19"/>
                      </a:lnTo>
                      <a:lnTo>
                        <a:pt x="28" y="25"/>
                      </a:lnTo>
                      <a:lnTo>
                        <a:pt x="30" y="31"/>
                      </a:lnTo>
                      <a:lnTo>
                        <a:pt x="30" y="36"/>
                      </a:lnTo>
                      <a:lnTo>
                        <a:pt x="28" y="43"/>
                      </a:lnTo>
                      <a:lnTo>
                        <a:pt x="28" y="46"/>
                      </a:lnTo>
                      <a:lnTo>
                        <a:pt x="28" y="50"/>
                      </a:lnTo>
                      <a:lnTo>
                        <a:pt x="26" y="54"/>
                      </a:lnTo>
                      <a:lnTo>
                        <a:pt x="24" y="57"/>
                      </a:lnTo>
                      <a:lnTo>
                        <a:pt x="0" y="78"/>
                      </a:lnTo>
                      <a:lnTo>
                        <a:pt x="0" y="78"/>
                      </a:lnTo>
                      <a:lnTo>
                        <a:pt x="0" y="78"/>
                      </a:lnTo>
                      <a:lnTo>
                        <a:pt x="7" y="100"/>
                      </a:lnTo>
                      <a:lnTo>
                        <a:pt x="19" y="102"/>
                      </a:lnTo>
                      <a:lnTo>
                        <a:pt x="85" y="157"/>
                      </a:lnTo>
                      <a:lnTo>
                        <a:pt x="112" y="158"/>
                      </a:lnTo>
                      <a:lnTo>
                        <a:pt x="115" y="150"/>
                      </a:lnTo>
                      <a:lnTo>
                        <a:pt x="118" y="143"/>
                      </a:lnTo>
                      <a:lnTo>
                        <a:pt x="124" y="139"/>
                      </a:lnTo>
                      <a:lnTo>
                        <a:pt x="129" y="141"/>
                      </a:lnTo>
                      <a:lnTo>
                        <a:pt x="132" y="140"/>
                      </a:lnTo>
                      <a:lnTo>
                        <a:pt x="134" y="140"/>
                      </a:lnTo>
                      <a:lnTo>
                        <a:pt x="135" y="136"/>
                      </a:lnTo>
                      <a:lnTo>
                        <a:pt x="137" y="136"/>
                      </a:lnTo>
                      <a:lnTo>
                        <a:pt x="136" y="135"/>
                      </a:lnTo>
                      <a:lnTo>
                        <a:pt x="133" y="1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9" name="Freeform 776">
                  <a:extLst>
                    <a:ext uri="{FF2B5EF4-FFF2-40B4-BE49-F238E27FC236}">
                      <a16:creationId xmlns:a16="http://schemas.microsoft.com/office/drawing/2014/main" id="{83605263-D8B8-EE41-8F53-232C37A40FF8}"/>
                    </a:ext>
                  </a:extLst>
                </p:cNvPr>
                <p:cNvSpPr>
                  <a:spLocks/>
                </p:cNvSpPr>
                <p:nvPr/>
              </p:nvSpPr>
              <p:spPr bwMode="auto">
                <a:xfrm>
                  <a:off x="4250" y="2272"/>
                  <a:ext cx="24" cy="30"/>
                </a:xfrm>
                <a:custGeom>
                  <a:avLst/>
                  <a:gdLst>
                    <a:gd name="T0" fmla="*/ 17 w 24"/>
                    <a:gd name="T1" fmla="*/ 2 h 30"/>
                    <a:gd name="T2" fmla="*/ 12 w 24"/>
                    <a:gd name="T3" fmla="*/ 0 h 30"/>
                    <a:gd name="T4" fmla="*/ 6 w 24"/>
                    <a:gd name="T5" fmla="*/ 4 h 30"/>
                    <a:gd name="T6" fmla="*/ 3 w 24"/>
                    <a:gd name="T7" fmla="*/ 11 h 30"/>
                    <a:gd name="T8" fmla="*/ 0 w 24"/>
                    <a:gd name="T9" fmla="*/ 19 h 30"/>
                    <a:gd name="T10" fmla="*/ 2 w 24"/>
                    <a:gd name="T11" fmla="*/ 19 h 30"/>
                    <a:gd name="T12" fmla="*/ 15 w 24"/>
                    <a:gd name="T13" fmla="*/ 24 h 30"/>
                    <a:gd name="T14" fmla="*/ 16 w 24"/>
                    <a:gd name="T15" fmla="*/ 30 h 30"/>
                    <a:gd name="T16" fmla="*/ 24 w 24"/>
                    <a:gd name="T17" fmla="*/ 25 h 30"/>
                    <a:gd name="T18" fmla="*/ 23 w 24"/>
                    <a:gd name="T19" fmla="*/ 23 h 30"/>
                    <a:gd name="T20" fmla="*/ 23 w 24"/>
                    <a:gd name="T21" fmla="*/ 22 h 30"/>
                    <a:gd name="T22" fmla="*/ 23 w 24"/>
                    <a:gd name="T23" fmla="*/ 22 h 30"/>
                    <a:gd name="T24" fmla="*/ 22 w 24"/>
                    <a:gd name="T25" fmla="*/ 20 h 30"/>
                    <a:gd name="T26" fmla="*/ 22 w 24"/>
                    <a:gd name="T27" fmla="*/ 18 h 30"/>
                    <a:gd name="T28" fmla="*/ 21 w 24"/>
                    <a:gd name="T29" fmla="*/ 14 h 30"/>
                    <a:gd name="T30" fmla="*/ 20 w 24"/>
                    <a:gd name="T31" fmla="*/ 16 h 30"/>
                    <a:gd name="T32" fmla="*/ 15 w 24"/>
                    <a:gd name="T33" fmla="*/ 12 h 30"/>
                    <a:gd name="T34" fmla="*/ 23 w 24"/>
                    <a:gd name="T35" fmla="*/ 10 h 30"/>
                    <a:gd name="T36" fmla="*/ 22 w 24"/>
                    <a:gd name="T37" fmla="*/ 3 h 30"/>
                    <a:gd name="T38" fmla="*/ 22 w 24"/>
                    <a:gd name="T39" fmla="*/ 1 h 30"/>
                    <a:gd name="T40" fmla="*/ 20 w 24"/>
                    <a:gd name="T41" fmla="*/ 1 h 30"/>
                    <a:gd name="T42" fmla="*/ 17 w 24"/>
                    <a:gd name="T4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7" y="2"/>
                      </a:moveTo>
                      <a:lnTo>
                        <a:pt x="12" y="0"/>
                      </a:lnTo>
                      <a:lnTo>
                        <a:pt x="6" y="4"/>
                      </a:lnTo>
                      <a:lnTo>
                        <a:pt x="3" y="11"/>
                      </a:lnTo>
                      <a:lnTo>
                        <a:pt x="0" y="19"/>
                      </a:lnTo>
                      <a:lnTo>
                        <a:pt x="2" y="19"/>
                      </a:lnTo>
                      <a:lnTo>
                        <a:pt x="15" y="24"/>
                      </a:lnTo>
                      <a:lnTo>
                        <a:pt x="16" y="30"/>
                      </a:lnTo>
                      <a:lnTo>
                        <a:pt x="24" y="25"/>
                      </a:lnTo>
                      <a:lnTo>
                        <a:pt x="23" y="23"/>
                      </a:lnTo>
                      <a:lnTo>
                        <a:pt x="23" y="22"/>
                      </a:lnTo>
                      <a:lnTo>
                        <a:pt x="23" y="22"/>
                      </a:lnTo>
                      <a:lnTo>
                        <a:pt x="22" y="20"/>
                      </a:lnTo>
                      <a:lnTo>
                        <a:pt x="22" y="18"/>
                      </a:lnTo>
                      <a:lnTo>
                        <a:pt x="21" y="14"/>
                      </a:lnTo>
                      <a:lnTo>
                        <a:pt x="20" y="16"/>
                      </a:lnTo>
                      <a:lnTo>
                        <a:pt x="15" y="12"/>
                      </a:lnTo>
                      <a:lnTo>
                        <a:pt x="23" y="10"/>
                      </a:lnTo>
                      <a:lnTo>
                        <a:pt x="22" y="3"/>
                      </a:lnTo>
                      <a:lnTo>
                        <a:pt x="22" y="1"/>
                      </a:lnTo>
                      <a:lnTo>
                        <a:pt x="20" y="1"/>
                      </a:lnTo>
                      <a:lnTo>
                        <a:pt x="1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0" name="Freeform 777">
                  <a:extLst>
                    <a:ext uri="{FF2B5EF4-FFF2-40B4-BE49-F238E27FC236}">
                      <a16:creationId xmlns:a16="http://schemas.microsoft.com/office/drawing/2014/main" id="{46654D4C-C7E4-C44A-BF79-360EF185F337}"/>
                    </a:ext>
                  </a:extLst>
                </p:cNvPr>
                <p:cNvSpPr>
                  <a:spLocks/>
                </p:cNvSpPr>
                <p:nvPr/>
              </p:nvSpPr>
              <p:spPr bwMode="auto">
                <a:xfrm>
                  <a:off x="4044" y="2169"/>
                  <a:ext cx="32" cy="22"/>
                </a:xfrm>
                <a:custGeom>
                  <a:avLst/>
                  <a:gdLst>
                    <a:gd name="T0" fmla="*/ 31 w 32"/>
                    <a:gd name="T1" fmla="*/ 3 h 22"/>
                    <a:gd name="T2" fmla="*/ 32 w 32"/>
                    <a:gd name="T3" fmla="*/ 1 h 22"/>
                    <a:gd name="T4" fmla="*/ 31 w 32"/>
                    <a:gd name="T5" fmla="*/ 0 h 22"/>
                    <a:gd name="T6" fmla="*/ 30 w 32"/>
                    <a:gd name="T7" fmla="*/ 0 h 22"/>
                    <a:gd name="T8" fmla="*/ 25 w 32"/>
                    <a:gd name="T9" fmla="*/ 4 h 22"/>
                    <a:gd name="T10" fmla="*/ 19 w 32"/>
                    <a:gd name="T11" fmla="*/ 7 h 22"/>
                    <a:gd name="T12" fmla="*/ 15 w 32"/>
                    <a:gd name="T13" fmla="*/ 7 h 22"/>
                    <a:gd name="T14" fmla="*/ 12 w 32"/>
                    <a:gd name="T15" fmla="*/ 5 h 22"/>
                    <a:gd name="T16" fmla="*/ 10 w 32"/>
                    <a:gd name="T17" fmla="*/ 5 h 22"/>
                    <a:gd name="T18" fmla="*/ 10 w 32"/>
                    <a:gd name="T19" fmla="*/ 7 h 22"/>
                    <a:gd name="T20" fmla="*/ 9 w 32"/>
                    <a:gd name="T21" fmla="*/ 10 h 22"/>
                    <a:gd name="T22" fmla="*/ 7 w 32"/>
                    <a:gd name="T23" fmla="*/ 10 h 22"/>
                    <a:gd name="T24" fmla="*/ 4 w 32"/>
                    <a:gd name="T25" fmla="*/ 9 h 22"/>
                    <a:gd name="T26" fmla="*/ 2 w 32"/>
                    <a:gd name="T27" fmla="*/ 11 h 22"/>
                    <a:gd name="T28" fmla="*/ 0 w 32"/>
                    <a:gd name="T29" fmla="*/ 12 h 22"/>
                    <a:gd name="T30" fmla="*/ 0 w 32"/>
                    <a:gd name="T31" fmla="*/ 16 h 22"/>
                    <a:gd name="T32" fmla="*/ 3 w 32"/>
                    <a:gd name="T33" fmla="*/ 19 h 22"/>
                    <a:gd name="T34" fmla="*/ 6 w 32"/>
                    <a:gd name="T35" fmla="*/ 21 h 22"/>
                    <a:gd name="T36" fmla="*/ 10 w 32"/>
                    <a:gd name="T37" fmla="*/ 21 h 22"/>
                    <a:gd name="T38" fmla="*/ 11 w 32"/>
                    <a:gd name="T39" fmla="*/ 22 h 22"/>
                    <a:gd name="T40" fmla="*/ 13 w 32"/>
                    <a:gd name="T41" fmla="*/ 21 h 22"/>
                    <a:gd name="T42" fmla="*/ 16 w 32"/>
                    <a:gd name="T43" fmla="*/ 20 h 22"/>
                    <a:gd name="T44" fmla="*/ 19 w 32"/>
                    <a:gd name="T45" fmla="*/ 17 h 22"/>
                    <a:gd name="T46" fmla="*/ 21 w 32"/>
                    <a:gd name="T47" fmla="*/ 15 h 22"/>
                    <a:gd name="T48" fmla="*/ 25 w 32"/>
                    <a:gd name="T49" fmla="*/ 16 h 22"/>
                    <a:gd name="T50" fmla="*/ 25 w 32"/>
                    <a:gd name="T51" fmla="*/ 12 h 22"/>
                    <a:gd name="T52" fmla="*/ 25 w 32"/>
                    <a:gd name="T53" fmla="*/ 10 h 22"/>
                    <a:gd name="T54" fmla="*/ 28 w 32"/>
                    <a:gd name="T55" fmla="*/ 5 h 22"/>
                    <a:gd name="T56" fmla="*/ 31 w 32"/>
                    <a:gd name="T5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22">
                      <a:moveTo>
                        <a:pt x="31" y="3"/>
                      </a:moveTo>
                      <a:lnTo>
                        <a:pt x="32" y="1"/>
                      </a:lnTo>
                      <a:lnTo>
                        <a:pt x="31" y="0"/>
                      </a:lnTo>
                      <a:lnTo>
                        <a:pt x="30" y="0"/>
                      </a:lnTo>
                      <a:lnTo>
                        <a:pt x="25" y="4"/>
                      </a:lnTo>
                      <a:lnTo>
                        <a:pt x="19" y="7"/>
                      </a:lnTo>
                      <a:lnTo>
                        <a:pt x="15" y="7"/>
                      </a:lnTo>
                      <a:lnTo>
                        <a:pt x="12" y="5"/>
                      </a:lnTo>
                      <a:lnTo>
                        <a:pt x="10" y="5"/>
                      </a:lnTo>
                      <a:lnTo>
                        <a:pt x="10" y="7"/>
                      </a:lnTo>
                      <a:lnTo>
                        <a:pt x="9" y="10"/>
                      </a:lnTo>
                      <a:lnTo>
                        <a:pt x="7" y="10"/>
                      </a:lnTo>
                      <a:lnTo>
                        <a:pt x="4" y="9"/>
                      </a:lnTo>
                      <a:lnTo>
                        <a:pt x="2" y="11"/>
                      </a:lnTo>
                      <a:lnTo>
                        <a:pt x="0" y="12"/>
                      </a:lnTo>
                      <a:lnTo>
                        <a:pt x="0" y="16"/>
                      </a:lnTo>
                      <a:lnTo>
                        <a:pt x="3" y="19"/>
                      </a:lnTo>
                      <a:lnTo>
                        <a:pt x="6" y="21"/>
                      </a:lnTo>
                      <a:lnTo>
                        <a:pt x="10" y="21"/>
                      </a:lnTo>
                      <a:lnTo>
                        <a:pt x="11" y="22"/>
                      </a:lnTo>
                      <a:lnTo>
                        <a:pt x="13" y="21"/>
                      </a:lnTo>
                      <a:lnTo>
                        <a:pt x="16" y="20"/>
                      </a:lnTo>
                      <a:lnTo>
                        <a:pt x="19" y="17"/>
                      </a:lnTo>
                      <a:lnTo>
                        <a:pt x="21" y="15"/>
                      </a:lnTo>
                      <a:lnTo>
                        <a:pt x="25" y="16"/>
                      </a:lnTo>
                      <a:lnTo>
                        <a:pt x="25" y="12"/>
                      </a:lnTo>
                      <a:lnTo>
                        <a:pt x="25" y="10"/>
                      </a:lnTo>
                      <a:lnTo>
                        <a:pt x="28" y="5"/>
                      </a:lnTo>
                      <a:lnTo>
                        <a:pt x="3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1" name="Freeform 778">
                  <a:extLst>
                    <a:ext uri="{FF2B5EF4-FFF2-40B4-BE49-F238E27FC236}">
                      <a16:creationId xmlns:a16="http://schemas.microsoft.com/office/drawing/2014/main" id="{8E32094B-A66B-3240-BCE0-78C951B224AE}"/>
                    </a:ext>
                  </a:extLst>
                </p:cNvPr>
                <p:cNvSpPr>
                  <a:spLocks/>
                </p:cNvSpPr>
                <p:nvPr/>
              </p:nvSpPr>
              <p:spPr bwMode="auto">
                <a:xfrm>
                  <a:off x="4091" y="2137"/>
                  <a:ext cx="88" cy="95"/>
                </a:xfrm>
                <a:custGeom>
                  <a:avLst/>
                  <a:gdLst>
                    <a:gd name="T0" fmla="*/ 13 w 88"/>
                    <a:gd name="T1" fmla="*/ 57 h 95"/>
                    <a:gd name="T2" fmla="*/ 14 w 88"/>
                    <a:gd name="T3" fmla="*/ 65 h 95"/>
                    <a:gd name="T4" fmla="*/ 11 w 88"/>
                    <a:gd name="T5" fmla="*/ 66 h 95"/>
                    <a:gd name="T6" fmla="*/ 7 w 88"/>
                    <a:gd name="T7" fmla="*/ 72 h 95"/>
                    <a:gd name="T8" fmla="*/ 5 w 88"/>
                    <a:gd name="T9" fmla="*/ 76 h 95"/>
                    <a:gd name="T10" fmla="*/ 7 w 88"/>
                    <a:gd name="T11" fmla="*/ 80 h 95"/>
                    <a:gd name="T12" fmla="*/ 7 w 88"/>
                    <a:gd name="T13" fmla="*/ 88 h 95"/>
                    <a:gd name="T14" fmla="*/ 12 w 88"/>
                    <a:gd name="T15" fmla="*/ 91 h 95"/>
                    <a:gd name="T16" fmla="*/ 16 w 88"/>
                    <a:gd name="T17" fmla="*/ 94 h 95"/>
                    <a:gd name="T18" fmla="*/ 47 w 88"/>
                    <a:gd name="T19" fmla="*/ 74 h 95"/>
                    <a:gd name="T20" fmla="*/ 71 w 88"/>
                    <a:gd name="T21" fmla="*/ 53 h 95"/>
                    <a:gd name="T22" fmla="*/ 75 w 88"/>
                    <a:gd name="T23" fmla="*/ 46 h 95"/>
                    <a:gd name="T24" fmla="*/ 75 w 88"/>
                    <a:gd name="T25" fmla="*/ 39 h 95"/>
                    <a:gd name="T26" fmla="*/ 77 w 88"/>
                    <a:gd name="T27" fmla="*/ 27 h 95"/>
                    <a:gd name="T28" fmla="*/ 75 w 88"/>
                    <a:gd name="T29" fmla="*/ 15 h 95"/>
                    <a:gd name="T30" fmla="*/ 82 w 88"/>
                    <a:gd name="T31" fmla="*/ 8 h 95"/>
                    <a:gd name="T32" fmla="*/ 87 w 88"/>
                    <a:gd name="T33" fmla="*/ 5 h 95"/>
                    <a:gd name="T34" fmla="*/ 88 w 88"/>
                    <a:gd name="T35" fmla="*/ 1 h 95"/>
                    <a:gd name="T36" fmla="*/ 83 w 88"/>
                    <a:gd name="T37" fmla="*/ 0 h 95"/>
                    <a:gd name="T38" fmla="*/ 71 w 88"/>
                    <a:gd name="T39" fmla="*/ 2 h 95"/>
                    <a:gd name="T40" fmla="*/ 64 w 88"/>
                    <a:gd name="T41" fmla="*/ 3 h 95"/>
                    <a:gd name="T42" fmla="*/ 57 w 88"/>
                    <a:gd name="T43" fmla="*/ 8 h 95"/>
                    <a:gd name="T44" fmla="*/ 53 w 88"/>
                    <a:gd name="T45" fmla="*/ 10 h 95"/>
                    <a:gd name="T46" fmla="*/ 42 w 88"/>
                    <a:gd name="T47" fmla="*/ 8 h 95"/>
                    <a:gd name="T48" fmla="*/ 37 w 88"/>
                    <a:gd name="T49" fmla="*/ 6 h 95"/>
                    <a:gd name="T50" fmla="*/ 28 w 88"/>
                    <a:gd name="T51" fmla="*/ 8 h 95"/>
                    <a:gd name="T52" fmla="*/ 19 w 88"/>
                    <a:gd name="T53" fmla="*/ 12 h 95"/>
                    <a:gd name="T54" fmla="*/ 13 w 88"/>
                    <a:gd name="T55" fmla="*/ 10 h 95"/>
                    <a:gd name="T56" fmla="*/ 12 w 88"/>
                    <a:gd name="T57" fmla="*/ 19 h 95"/>
                    <a:gd name="T58" fmla="*/ 11 w 88"/>
                    <a:gd name="T59" fmla="*/ 25 h 95"/>
                    <a:gd name="T60" fmla="*/ 5 w 88"/>
                    <a:gd name="T61" fmla="*/ 26 h 95"/>
                    <a:gd name="T62" fmla="*/ 2 w 88"/>
                    <a:gd name="T63" fmla="*/ 25 h 95"/>
                    <a:gd name="T64" fmla="*/ 1 w 88"/>
                    <a:gd name="T65" fmla="*/ 32 h 95"/>
                    <a:gd name="T66" fmla="*/ 4 w 88"/>
                    <a:gd name="T67" fmla="*/ 42 h 95"/>
                    <a:gd name="T68" fmla="*/ 3 w 88"/>
                    <a:gd name="T69" fmla="*/ 52 h 95"/>
                    <a:gd name="T70" fmla="*/ 10 w 88"/>
                    <a:gd name="T71"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95">
                      <a:moveTo>
                        <a:pt x="10" y="56"/>
                      </a:moveTo>
                      <a:lnTo>
                        <a:pt x="13" y="57"/>
                      </a:lnTo>
                      <a:lnTo>
                        <a:pt x="12" y="62"/>
                      </a:lnTo>
                      <a:lnTo>
                        <a:pt x="14" y="65"/>
                      </a:lnTo>
                      <a:lnTo>
                        <a:pt x="12" y="66"/>
                      </a:lnTo>
                      <a:lnTo>
                        <a:pt x="11" y="66"/>
                      </a:lnTo>
                      <a:lnTo>
                        <a:pt x="8" y="67"/>
                      </a:lnTo>
                      <a:lnTo>
                        <a:pt x="7" y="72"/>
                      </a:lnTo>
                      <a:lnTo>
                        <a:pt x="5" y="76"/>
                      </a:lnTo>
                      <a:lnTo>
                        <a:pt x="5" y="76"/>
                      </a:lnTo>
                      <a:lnTo>
                        <a:pt x="5" y="77"/>
                      </a:lnTo>
                      <a:lnTo>
                        <a:pt x="7" y="80"/>
                      </a:lnTo>
                      <a:lnTo>
                        <a:pt x="8" y="86"/>
                      </a:lnTo>
                      <a:lnTo>
                        <a:pt x="7" y="88"/>
                      </a:lnTo>
                      <a:lnTo>
                        <a:pt x="8" y="88"/>
                      </a:lnTo>
                      <a:lnTo>
                        <a:pt x="12" y="91"/>
                      </a:lnTo>
                      <a:lnTo>
                        <a:pt x="16" y="94"/>
                      </a:lnTo>
                      <a:lnTo>
                        <a:pt x="16" y="94"/>
                      </a:lnTo>
                      <a:lnTo>
                        <a:pt x="19" y="95"/>
                      </a:lnTo>
                      <a:lnTo>
                        <a:pt x="47" y="74"/>
                      </a:lnTo>
                      <a:lnTo>
                        <a:pt x="47" y="74"/>
                      </a:lnTo>
                      <a:lnTo>
                        <a:pt x="71" y="53"/>
                      </a:lnTo>
                      <a:lnTo>
                        <a:pt x="73" y="50"/>
                      </a:lnTo>
                      <a:lnTo>
                        <a:pt x="75" y="46"/>
                      </a:lnTo>
                      <a:lnTo>
                        <a:pt x="75" y="42"/>
                      </a:lnTo>
                      <a:lnTo>
                        <a:pt x="75" y="39"/>
                      </a:lnTo>
                      <a:lnTo>
                        <a:pt x="77" y="32"/>
                      </a:lnTo>
                      <a:lnTo>
                        <a:pt x="77" y="27"/>
                      </a:lnTo>
                      <a:lnTo>
                        <a:pt x="75" y="21"/>
                      </a:lnTo>
                      <a:lnTo>
                        <a:pt x="75" y="15"/>
                      </a:lnTo>
                      <a:lnTo>
                        <a:pt x="77" y="10"/>
                      </a:lnTo>
                      <a:lnTo>
                        <a:pt x="82" y="8"/>
                      </a:lnTo>
                      <a:lnTo>
                        <a:pt x="85" y="5"/>
                      </a:lnTo>
                      <a:lnTo>
                        <a:pt x="87" y="5"/>
                      </a:lnTo>
                      <a:lnTo>
                        <a:pt x="88" y="1"/>
                      </a:lnTo>
                      <a:lnTo>
                        <a:pt x="88" y="1"/>
                      </a:lnTo>
                      <a:lnTo>
                        <a:pt x="87" y="0"/>
                      </a:lnTo>
                      <a:lnTo>
                        <a:pt x="83" y="0"/>
                      </a:lnTo>
                      <a:lnTo>
                        <a:pt x="78" y="2"/>
                      </a:lnTo>
                      <a:lnTo>
                        <a:pt x="71" y="2"/>
                      </a:lnTo>
                      <a:lnTo>
                        <a:pt x="68" y="3"/>
                      </a:lnTo>
                      <a:lnTo>
                        <a:pt x="64" y="3"/>
                      </a:lnTo>
                      <a:lnTo>
                        <a:pt x="59" y="4"/>
                      </a:lnTo>
                      <a:lnTo>
                        <a:pt x="57" y="8"/>
                      </a:lnTo>
                      <a:lnTo>
                        <a:pt x="53" y="8"/>
                      </a:lnTo>
                      <a:lnTo>
                        <a:pt x="53" y="10"/>
                      </a:lnTo>
                      <a:lnTo>
                        <a:pt x="46" y="10"/>
                      </a:lnTo>
                      <a:lnTo>
                        <a:pt x="42" y="8"/>
                      </a:lnTo>
                      <a:lnTo>
                        <a:pt x="40" y="7"/>
                      </a:lnTo>
                      <a:lnTo>
                        <a:pt x="37" y="6"/>
                      </a:lnTo>
                      <a:lnTo>
                        <a:pt x="30" y="7"/>
                      </a:lnTo>
                      <a:lnTo>
                        <a:pt x="28" y="8"/>
                      </a:lnTo>
                      <a:lnTo>
                        <a:pt x="26" y="9"/>
                      </a:lnTo>
                      <a:lnTo>
                        <a:pt x="19" y="12"/>
                      </a:lnTo>
                      <a:lnTo>
                        <a:pt x="17" y="11"/>
                      </a:lnTo>
                      <a:lnTo>
                        <a:pt x="13" y="10"/>
                      </a:lnTo>
                      <a:lnTo>
                        <a:pt x="12" y="13"/>
                      </a:lnTo>
                      <a:lnTo>
                        <a:pt x="12" y="19"/>
                      </a:lnTo>
                      <a:lnTo>
                        <a:pt x="10" y="21"/>
                      </a:lnTo>
                      <a:lnTo>
                        <a:pt x="11" y="25"/>
                      </a:lnTo>
                      <a:lnTo>
                        <a:pt x="8" y="25"/>
                      </a:lnTo>
                      <a:lnTo>
                        <a:pt x="5" y="26"/>
                      </a:lnTo>
                      <a:lnTo>
                        <a:pt x="2" y="25"/>
                      </a:lnTo>
                      <a:lnTo>
                        <a:pt x="2" y="25"/>
                      </a:lnTo>
                      <a:lnTo>
                        <a:pt x="0" y="27"/>
                      </a:lnTo>
                      <a:lnTo>
                        <a:pt x="1" y="32"/>
                      </a:lnTo>
                      <a:lnTo>
                        <a:pt x="3" y="38"/>
                      </a:lnTo>
                      <a:lnTo>
                        <a:pt x="4" y="42"/>
                      </a:lnTo>
                      <a:lnTo>
                        <a:pt x="3" y="46"/>
                      </a:lnTo>
                      <a:lnTo>
                        <a:pt x="3" y="52"/>
                      </a:lnTo>
                      <a:lnTo>
                        <a:pt x="9" y="53"/>
                      </a:lnTo>
                      <a:lnTo>
                        <a:pt x="10"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2" name="Freeform 779">
                  <a:extLst>
                    <a:ext uri="{FF2B5EF4-FFF2-40B4-BE49-F238E27FC236}">
                      <a16:creationId xmlns:a16="http://schemas.microsoft.com/office/drawing/2014/main" id="{6DEA5E9A-178D-4C49-BA9B-910B3505670B}"/>
                    </a:ext>
                  </a:extLst>
                </p:cNvPr>
                <p:cNvSpPr>
                  <a:spLocks/>
                </p:cNvSpPr>
                <p:nvPr/>
              </p:nvSpPr>
              <p:spPr bwMode="auto">
                <a:xfrm>
                  <a:off x="4074" y="2213"/>
                  <a:ext cx="21" cy="75"/>
                </a:xfrm>
                <a:custGeom>
                  <a:avLst/>
                  <a:gdLst>
                    <a:gd name="T0" fmla="*/ 15 w 21"/>
                    <a:gd name="T1" fmla="*/ 69 h 75"/>
                    <a:gd name="T2" fmla="*/ 16 w 21"/>
                    <a:gd name="T3" fmla="*/ 67 h 75"/>
                    <a:gd name="T4" fmla="*/ 16 w 21"/>
                    <a:gd name="T5" fmla="*/ 63 h 75"/>
                    <a:gd name="T6" fmla="*/ 17 w 21"/>
                    <a:gd name="T7" fmla="*/ 59 h 75"/>
                    <a:gd name="T8" fmla="*/ 17 w 21"/>
                    <a:gd name="T9" fmla="*/ 54 h 75"/>
                    <a:gd name="T10" fmla="*/ 18 w 21"/>
                    <a:gd name="T11" fmla="*/ 53 h 75"/>
                    <a:gd name="T12" fmla="*/ 18 w 21"/>
                    <a:gd name="T13" fmla="*/ 49 h 75"/>
                    <a:gd name="T14" fmla="*/ 19 w 21"/>
                    <a:gd name="T15" fmla="*/ 46 h 75"/>
                    <a:gd name="T16" fmla="*/ 19 w 21"/>
                    <a:gd name="T17" fmla="*/ 43 h 75"/>
                    <a:gd name="T18" fmla="*/ 19 w 21"/>
                    <a:gd name="T19" fmla="*/ 36 h 75"/>
                    <a:gd name="T20" fmla="*/ 18 w 21"/>
                    <a:gd name="T21" fmla="*/ 36 h 75"/>
                    <a:gd name="T22" fmla="*/ 16 w 21"/>
                    <a:gd name="T23" fmla="*/ 36 h 75"/>
                    <a:gd name="T24" fmla="*/ 14 w 21"/>
                    <a:gd name="T25" fmla="*/ 38 h 75"/>
                    <a:gd name="T26" fmla="*/ 12 w 21"/>
                    <a:gd name="T27" fmla="*/ 36 h 75"/>
                    <a:gd name="T28" fmla="*/ 13 w 21"/>
                    <a:gd name="T29" fmla="*/ 31 h 75"/>
                    <a:gd name="T30" fmla="*/ 13 w 21"/>
                    <a:gd name="T31" fmla="*/ 23 h 75"/>
                    <a:gd name="T32" fmla="*/ 12 w 21"/>
                    <a:gd name="T33" fmla="*/ 22 h 75"/>
                    <a:gd name="T34" fmla="*/ 13 w 21"/>
                    <a:gd name="T35" fmla="*/ 17 h 75"/>
                    <a:gd name="T36" fmla="*/ 16 w 21"/>
                    <a:gd name="T37" fmla="*/ 17 h 75"/>
                    <a:gd name="T38" fmla="*/ 17 w 21"/>
                    <a:gd name="T39" fmla="*/ 19 h 75"/>
                    <a:gd name="T40" fmla="*/ 19 w 21"/>
                    <a:gd name="T41" fmla="*/ 20 h 75"/>
                    <a:gd name="T42" fmla="*/ 20 w 21"/>
                    <a:gd name="T43" fmla="*/ 18 h 75"/>
                    <a:gd name="T44" fmla="*/ 20 w 21"/>
                    <a:gd name="T45" fmla="*/ 16 h 75"/>
                    <a:gd name="T46" fmla="*/ 20 w 21"/>
                    <a:gd name="T47" fmla="*/ 16 h 75"/>
                    <a:gd name="T48" fmla="*/ 19 w 21"/>
                    <a:gd name="T49" fmla="*/ 15 h 75"/>
                    <a:gd name="T50" fmla="*/ 19 w 21"/>
                    <a:gd name="T51" fmla="*/ 11 h 75"/>
                    <a:gd name="T52" fmla="*/ 20 w 21"/>
                    <a:gd name="T53" fmla="*/ 7 h 75"/>
                    <a:gd name="T54" fmla="*/ 20 w 21"/>
                    <a:gd name="T55" fmla="*/ 2 h 75"/>
                    <a:gd name="T56" fmla="*/ 21 w 21"/>
                    <a:gd name="T57" fmla="*/ 0 h 75"/>
                    <a:gd name="T58" fmla="*/ 20 w 21"/>
                    <a:gd name="T59" fmla="*/ 1 h 75"/>
                    <a:gd name="T60" fmla="*/ 19 w 21"/>
                    <a:gd name="T61" fmla="*/ 4 h 75"/>
                    <a:gd name="T62" fmla="*/ 14 w 21"/>
                    <a:gd name="T63" fmla="*/ 4 h 75"/>
                    <a:gd name="T64" fmla="*/ 12 w 21"/>
                    <a:gd name="T65" fmla="*/ 4 h 75"/>
                    <a:gd name="T66" fmla="*/ 9 w 21"/>
                    <a:gd name="T67" fmla="*/ 8 h 75"/>
                    <a:gd name="T68" fmla="*/ 8 w 21"/>
                    <a:gd name="T69" fmla="*/ 20 h 75"/>
                    <a:gd name="T70" fmla="*/ 4 w 21"/>
                    <a:gd name="T71" fmla="*/ 29 h 75"/>
                    <a:gd name="T72" fmla="*/ 0 w 21"/>
                    <a:gd name="T73" fmla="*/ 37 h 75"/>
                    <a:gd name="T74" fmla="*/ 1 w 21"/>
                    <a:gd name="T75" fmla="*/ 38 h 75"/>
                    <a:gd name="T76" fmla="*/ 4 w 21"/>
                    <a:gd name="T77" fmla="*/ 42 h 75"/>
                    <a:gd name="T78" fmla="*/ 5 w 21"/>
                    <a:gd name="T79" fmla="*/ 49 h 75"/>
                    <a:gd name="T80" fmla="*/ 9 w 21"/>
                    <a:gd name="T81" fmla="*/ 56 h 75"/>
                    <a:gd name="T82" fmla="*/ 12 w 21"/>
                    <a:gd name="T83" fmla="*/ 65 h 75"/>
                    <a:gd name="T84" fmla="*/ 12 w 21"/>
                    <a:gd name="T85" fmla="*/ 69 h 75"/>
                    <a:gd name="T86" fmla="*/ 13 w 21"/>
                    <a:gd name="T87" fmla="*/ 75 h 75"/>
                    <a:gd name="T88" fmla="*/ 15 w 21"/>
                    <a:gd name="T89" fmla="*/ 72 h 75"/>
                    <a:gd name="T90" fmla="*/ 15 w 21"/>
                    <a:gd name="T91" fmla="*/ 71 h 75"/>
                    <a:gd name="T92" fmla="*/ 15 w 21"/>
                    <a:gd name="T93" fmla="*/ 6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75">
                      <a:moveTo>
                        <a:pt x="15" y="69"/>
                      </a:moveTo>
                      <a:lnTo>
                        <a:pt x="16" y="67"/>
                      </a:lnTo>
                      <a:lnTo>
                        <a:pt x="16" y="63"/>
                      </a:lnTo>
                      <a:lnTo>
                        <a:pt x="17" y="59"/>
                      </a:lnTo>
                      <a:lnTo>
                        <a:pt x="17" y="54"/>
                      </a:lnTo>
                      <a:lnTo>
                        <a:pt x="18" y="53"/>
                      </a:lnTo>
                      <a:lnTo>
                        <a:pt x="18" y="49"/>
                      </a:lnTo>
                      <a:lnTo>
                        <a:pt x="19" y="46"/>
                      </a:lnTo>
                      <a:lnTo>
                        <a:pt x="19" y="43"/>
                      </a:lnTo>
                      <a:lnTo>
                        <a:pt x="19" y="36"/>
                      </a:lnTo>
                      <a:lnTo>
                        <a:pt x="18" y="36"/>
                      </a:lnTo>
                      <a:lnTo>
                        <a:pt x="16" y="36"/>
                      </a:lnTo>
                      <a:lnTo>
                        <a:pt x="14" y="38"/>
                      </a:lnTo>
                      <a:lnTo>
                        <a:pt x="12" y="36"/>
                      </a:lnTo>
                      <a:lnTo>
                        <a:pt x="13" y="31"/>
                      </a:lnTo>
                      <a:lnTo>
                        <a:pt x="13" y="23"/>
                      </a:lnTo>
                      <a:lnTo>
                        <a:pt x="12" y="22"/>
                      </a:lnTo>
                      <a:lnTo>
                        <a:pt x="13" y="17"/>
                      </a:lnTo>
                      <a:lnTo>
                        <a:pt x="16" y="17"/>
                      </a:lnTo>
                      <a:lnTo>
                        <a:pt x="17" y="19"/>
                      </a:lnTo>
                      <a:lnTo>
                        <a:pt x="19" y="20"/>
                      </a:lnTo>
                      <a:lnTo>
                        <a:pt x="20" y="18"/>
                      </a:lnTo>
                      <a:lnTo>
                        <a:pt x="20" y="16"/>
                      </a:lnTo>
                      <a:lnTo>
                        <a:pt x="20" y="16"/>
                      </a:lnTo>
                      <a:lnTo>
                        <a:pt x="19" y="15"/>
                      </a:lnTo>
                      <a:lnTo>
                        <a:pt x="19" y="11"/>
                      </a:lnTo>
                      <a:lnTo>
                        <a:pt x="20" y="7"/>
                      </a:lnTo>
                      <a:lnTo>
                        <a:pt x="20" y="2"/>
                      </a:lnTo>
                      <a:lnTo>
                        <a:pt x="21" y="0"/>
                      </a:lnTo>
                      <a:lnTo>
                        <a:pt x="20" y="1"/>
                      </a:lnTo>
                      <a:lnTo>
                        <a:pt x="19" y="4"/>
                      </a:lnTo>
                      <a:lnTo>
                        <a:pt x="14" y="4"/>
                      </a:lnTo>
                      <a:lnTo>
                        <a:pt x="12" y="4"/>
                      </a:lnTo>
                      <a:lnTo>
                        <a:pt x="9" y="8"/>
                      </a:lnTo>
                      <a:lnTo>
                        <a:pt x="8" y="20"/>
                      </a:lnTo>
                      <a:lnTo>
                        <a:pt x="4" y="29"/>
                      </a:lnTo>
                      <a:lnTo>
                        <a:pt x="0" y="37"/>
                      </a:lnTo>
                      <a:lnTo>
                        <a:pt x="1" y="38"/>
                      </a:lnTo>
                      <a:lnTo>
                        <a:pt x="4" y="42"/>
                      </a:lnTo>
                      <a:lnTo>
                        <a:pt x="5" y="49"/>
                      </a:lnTo>
                      <a:lnTo>
                        <a:pt x="9" y="56"/>
                      </a:lnTo>
                      <a:lnTo>
                        <a:pt x="12" y="65"/>
                      </a:lnTo>
                      <a:lnTo>
                        <a:pt x="12" y="69"/>
                      </a:lnTo>
                      <a:lnTo>
                        <a:pt x="13" y="75"/>
                      </a:lnTo>
                      <a:lnTo>
                        <a:pt x="15" y="72"/>
                      </a:lnTo>
                      <a:lnTo>
                        <a:pt x="15" y="71"/>
                      </a:lnTo>
                      <a:lnTo>
                        <a:pt x="15"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3" name="Freeform 780">
                  <a:extLst>
                    <a:ext uri="{FF2B5EF4-FFF2-40B4-BE49-F238E27FC236}">
                      <a16:creationId xmlns:a16="http://schemas.microsoft.com/office/drawing/2014/main" id="{F5192BC0-29A3-AE44-9F00-2925CDCBF7CC}"/>
                    </a:ext>
                  </a:extLst>
                </p:cNvPr>
                <p:cNvSpPr>
                  <a:spLocks/>
                </p:cNvSpPr>
                <p:nvPr/>
              </p:nvSpPr>
              <p:spPr bwMode="auto">
                <a:xfrm>
                  <a:off x="4093" y="2213"/>
                  <a:ext cx="6" cy="16"/>
                </a:xfrm>
                <a:custGeom>
                  <a:avLst/>
                  <a:gdLst>
                    <a:gd name="T0" fmla="*/ 6 w 6"/>
                    <a:gd name="T1" fmla="*/ 10 h 16"/>
                    <a:gd name="T2" fmla="*/ 5 w 6"/>
                    <a:gd name="T3" fmla="*/ 4 h 16"/>
                    <a:gd name="T4" fmla="*/ 3 w 6"/>
                    <a:gd name="T5" fmla="*/ 1 h 16"/>
                    <a:gd name="T6" fmla="*/ 3 w 6"/>
                    <a:gd name="T7" fmla="*/ 0 h 16"/>
                    <a:gd name="T8" fmla="*/ 2 w 6"/>
                    <a:gd name="T9" fmla="*/ 0 h 16"/>
                    <a:gd name="T10" fmla="*/ 1 w 6"/>
                    <a:gd name="T11" fmla="*/ 2 h 16"/>
                    <a:gd name="T12" fmla="*/ 1 w 6"/>
                    <a:gd name="T13" fmla="*/ 7 h 16"/>
                    <a:gd name="T14" fmla="*/ 0 w 6"/>
                    <a:gd name="T15" fmla="*/ 11 h 16"/>
                    <a:gd name="T16" fmla="*/ 0 w 6"/>
                    <a:gd name="T17" fmla="*/ 15 h 16"/>
                    <a:gd name="T18" fmla="*/ 1 w 6"/>
                    <a:gd name="T19" fmla="*/ 16 h 16"/>
                    <a:gd name="T20" fmla="*/ 2 w 6"/>
                    <a:gd name="T21" fmla="*/ 16 h 16"/>
                    <a:gd name="T22" fmla="*/ 3 w 6"/>
                    <a:gd name="T23" fmla="*/ 15 h 16"/>
                    <a:gd name="T24" fmla="*/ 5 w 6"/>
                    <a:gd name="T25" fmla="*/ 12 h 16"/>
                    <a:gd name="T26" fmla="*/ 5 w 6"/>
                    <a:gd name="T27" fmla="*/ 12 h 16"/>
                    <a:gd name="T28" fmla="*/ 6 w 6"/>
                    <a:gd name="T2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6" y="10"/>
                      </a:moveTo>
                      <a:lnTo>
                        <a:pt x="5" y="4"/>
                      </a:lnTo>
                      <a:lnTo>
                        <a:pt x="3" y="1"/>
                      </a:lnTo>
                      <a:lnTo>
                        <a:pt x="3" y="0"/>
                      </a:lnTo>
                      <a:lnTo>
                        <a:pt x="2" y="0"/>
                      </a:lnTo>
                      <a:lnTo>
                        <a:pt x="1" y="2"/>
                      </a:lnTo>
                      <a:lnTo>
                        <a:pt x="1" y="7"/>
                      </a:lnTo>
                      <a:lnTo>
                        <a:pt x="0" y="11"/>
                      </a:lnTo>
                      <a:lnTo>
                        <a:pt x="0" y="15"/>
                      </a:lnTo>
                      <a:lnTo>
                        <a:pt x="1" y="16"/>
                      </a:lnTo>
                      <a:lnTo>
                        <a:pt x="2" y="16"/>
                      </a:lnTo>
                      <a:lnTo>
                        <a:pt x="3" y="15"/>
                      </a:lnTo>
                      <a:lnTo>
                        <a:pt x="5" y="12"/>
                      </a:lnTo>
                      <a:lnTo>
                        <a:pt x="5" y="12"/>
                      </a:lnTo>
                      <a:lnTo>
                        <a:pt x="6"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4" name="Freeform 781">
                  <a:extLst>
                    <a:ext uri="{FF2B5EF4-FFF2-40B4-BE49-F238E27FC236}">
                      <a16:creationId xmlns:a16="http://schemas.microsoft.com/office/drawing/2014/main" id="{EDEEC9BB-24E1-D543-888A-82BBEC3BE0A2}"/>
                    </a:ext>
                  </a:extLst>
                </p:cNvPr>
                <p:cNvSpPr>
                  <a:spLocks/>
                </p:cNvSpPr>
                <p:nvPr/>
              </p:nvSpPr>
              <p:spPr bwMode="auto">
                <a:xfrm>
                  <a:off x="4086" y="2230"/>
                  <a:ext cx="8" cy="21"/>
                </a:xfrm>
                <a:custGeom>
                  <a:avLst/>
                  <a:gdLst>
                    <a:gd name="T0" fmla="*/ 5 w 8"/>
                    <a:gd name="T1" fmla="*/ 2 h 21"/>
                    <a:gd name="T2" fmla="*/ 4 w 8"/>
                    <a:gd name="T3" fmla="*/ 0 h 21"/>
                    <a:gd name="T4" fmla="*/ 1 w 8"/>
                    <a:gd name="T5" fmla="*/ 0 h 21"/>
                    <a:gd name="T6" fmla="*/ 0 w 8"/>
                    <a:gd name="T7" fmla="*/ 5 h 21"/>
                    <a:gd name="T8" fmla="*/ 1 w 8"/>
                    <a:gd name="T9" fmla="*/ 6 h 21"/>
                    <a:gd name="T10" fmla="*/ 1 w 8"/>
                    <a:gd name="T11" fmla="*/ 14 h 21"/>
                    <a:gd name="T12" fmla="*/ 0 w 8"/>
                    <a:gd name="T13" fmla="*/ 19 h 21"/>
                    <a:gd name="T14" fmla="*/ 2 w 8"/>
                    <a:gd name="T15" fmla="*/ 21 h 21"/>
                    <a:gd name="T16" fmla="*/ 4 w 8"/>
                    <a:gd name="T17" fmla="*/ 19 h 21"/>
                    <a:gd name="T18" fmla="*/ 6 w 8"/>
                    <a:gd name="T19" fmla="*/ 19 h 21"/>
                    <a:gd name="T20" fmla="*/ 7 w 8"/>
                    <a:gd name="T21" fmla="*/ 19 h 21"/>
                    <a:gd name="T22" fmla="*/ 7 w 8"/>
                    <a:gd name="T23" fmla="*/ 13 h 21"/>
                    <a:gd name="T24" fmla="*/ 7 w 8"/>
                    <a:gd name="T25" fmla="*/ 10 h 21"/>
                    <a:gd name="T26" fmla="*/ 8 w 8"/>
                    <a:gd name="T27" fmla="*/ 5 h 21"/>
                    <a:gd name="T28" fmla="*/ 8 w 8"/>
                    <a:gd name="T29" fmla="*/ 4 h 21"/>
                    <a:gd name="T30" fmla="*/ 8 w 8"/>
                    <a:gd name="T31" fmla="*/ 2 h 21"/>
                    <a:gd name="T32" fmla="*/ 8 w 8"/>
                    <a:gd name="T33" fmla="*/ 1 h 21"/>
                    <a:gd name="T34" fmla="*/ 7 w 8"/>
                    <a:gd name="T35" fmla="*/ 3 h 21"/>
                    <a:gd name="T36" fmla="*/ 5 w 8"/>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1">
                      <a:moveTo>
                        <a:pt x="5" y="2"/>
                      </a:moveTo>
                      <a:lnTo>
                        <a:pt x="4" y="0"/>
                      </a:lnTo>
                      <a:lnTo>
                        <a:pt x="1" y="0"/>
                      </a:lnTo>
                      <a:lnTo>
                        <a:pt x="0" y="5"/>
                      </a:lnTo>
                      <a:lnTo>
                        <a:pt x="1" y="6"/>
                      </a:lnTo>
                      <a:lnTo>
                        <a:pt x="1" y="14"/>
                      </a:lnTo>
                      <a:lnTo>
                        <a:pt x="0" y="19"/>
                      </a:lnTo>
                      <a:lnTo>
                        <a:pt x="2" y="21"/>
                      </a:lnTo>
                      <a:lnTo>
                        <a:pt x="4" y="19"/>
                      </a:lnTo>
                      <a:lnTo>
                        <a:pt x="6" y="19"/>
                      </a:lnTo>
                      <a:lnTo>
                        <a:pt x="7" y="19"/>
                      </a:lnTo>
                      <a:lnTo>
                        <a:pt x="7" y="13"/>
                      </a:lnTo>
                      <a:lnTo>
                        <a:pt x="7" y="10"/>
                      </a:lnTo>
                      <a:lnTo>
                        <a:pt x="8" y="5"/>
                      </a:lnTo>
                      <a:lnTo>
                        <a:pt x="8" y="4"/>
                      </a:lnTo>
                      <a:lnTo>
                        <a:pt x="8" y="2"/>
                      </a:lnTo>
                      <a:lnTo>
                        <a:pt x="8" y="1"/>
                      </a:lnTo>
                      <a:lnTo>
                        <a:pt x="7"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5" name="Freeform 782">
                  <a:extLst>
                    <a:ext uri="{FF2B5EF4-FFF2-40B4-BE49-F238E27FC236}">
                      <a16:creationId xmlns:a16="http://schemas.microsoft.com/office/drawing/2014/main" id="{4DEFDC4D-5D77-2747-8ADE-610B66A70D46}"/>
                    </a:ext>
                  </a:extLst>
                </p:cNvPr>
                <p:cNvSpPr>
                  <a:spLocks/>
                </p:cNvSpPr>
                <p:nvPr/>
              </p:nvSpPr>
              <p:spPr bwMode="auto">
                <a:xfrm>
                  <a:off x="4086" y="2189"/>
                  <a:ext cx="19" cy="28"/>
                </a:xfrm>
                <a:custGeom>
                  <a:avLst/>
                  <a:gdLst>
                    <a:gd name="T0" fmla="*/ 7 w 19"/>
                    <a:gd name="T1" fmla="*/ 28 h 28"/>
                    <a:gd name="T2" fmla="*/ 8 w 19"/>
                    <a:gd name="T3" fmla="*/ 25 h 28"/>
                    <a:gd name="T4" fmla="*/ 9 w 19"/>
                    <a:gd name="T5" fmla="*/ 24 h 28"/>
                    <a:gd name="T6" fmla="*/ 10 w 19"/>
                    <a:gd name="T7" fmla="*/ 24 h 28"/>
                    <a:gd name="T8" fmla="*/ 10 w 19"/>
                    <a:gd name="T9" fmla="*/ 24 h 28"/>
                    <a:gd name="T10" fmla="*/ 12 w 19"/>
                    <a:gd name="T11" fmla="*/ 20 h 28"/>
                    <a:gd name="T12" fmla="*/ 13 w 19"/>
                    <a:gd name="T13" fmla="*/ 15 h 28"/>
                    <a:gd name="T14" fmla="*/ 16 w 19"/>
                    <a:gd name="T15" fmla="*/ 14 h 28"/>
                    <a:gd name="T16" fmla="*/ 17 w 19"/>
                    <a:gd name="T17" fmla="*/ 14 h 28"/>
                    <a:gd name="T18" fmla="*/ 19 w 19"/>
                    <a:gd name="T19" fmla="*/ 13 h 28"/>
                    <a:gd name="T20" fmla="*/ 17 w 19"/>
                    <a:gd name="T21" fmla="*/ 10 h 28"/>
                    <a:gd name="T22" fmla="*/ 18 w 19"/>
                    <a:gd name="T23" fmla="*/ 5 h 28"/>
                    <a:gd name="T24" fmla="*/ 15 w 19"/>
                    <a:gd name="T25" fmla="*/ 4 h 28"/>
                    <a:gd name="T26" fmla="*/ 14 w 19"/>
                    <a:gd name="T27" fmla="*/ 1 h 28"/>
                    <a:gd name="T28" fmla="*/ 8 w 19"/>
                    <a:gd name="T29" fmla="*/ 0 h 28"/>
                    <a:gd name="T30" fmla="*/ 8 w 19"/>
                    <a:gd name="T31" fmla="*/ 1 h 28"/>
                    <a:gd name="T32" fmla="*/ 6 w 19"/>
                    <a:gd name="T33" fmla="*/ 1 h 28"/>
                    <a:gd name="T34" fmla="*/ 6 w 19"/>
                    <a:gd name="T35" fmla="*/ 14 h 28"/>
                    <a:gd name="T36" fmla="*/ 3 w 19"/>
                    <a:gd name="T37" fmla="*/ 18 h 28"/>
                    <a:gd name="T38" fmla="*/ 0 w 19"/>
                    <a:gd name="T39" fmla="*/ 22 h 28"/>
                    <a:gd name="T40" fmla="*/ 0 w 19"/>
                    <a:gd name="T41" fmla="*/ 27 h 28"/>
                    <a:gd name="T42" fmla="*/ 0 w 19"/>
                    <a:gd name="T43" fmla="*/ 28 h 28"/>
                    <a:gd name="T44" fmla="*/ 2 w 19"/>
                    <a:gd name="T45" fmla="*/ 28 h 28"/>
                    <a:gd name="T46" fmla="*/ 7 w 19"/>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8">
                      <a:moveTo>
                        <a:pt x="7" y="28"/>
                      </a:moveTo>
                      <a:lnTo>
                        <a:pt x="8" y="25"/>
                      </a:lnTo>
                      <a:lnTo>
                        <a:pt x="9" y="24"/>
                      </a:lnTo>
                      <a:lnTo>
                        <a:pt x="10" y="24"/>
                      </a:lnTo>
                      <a:lnTo>
                        <a:pt x="10" y="24"/>
                      </a:lnTo>
                      <a:lnTo>
                        <a:pt x="12" y="20"/>
                      </a:lnTo>
                      <a:lnTo>
                        <a:pt x="13" y="15"/>
                      </a:lnTo>
                      <a:lnTo>
                        <a:pt x="16" y="14"/>
                      </a:lnTo>
                      <a:lnTo>
                        <a:pt x="17" y="14"/>
                      </a:lnTo>
                      <a:lnTo>
                        <a:pt x="19" y="13"/>
                      </a:lnTo>
                      <a:lnTo>
                        <a:pt x="17" y="10"/>
                      </a:lnTo>
                      <a:lnTo>
                        <a:pt x="18" y="5"/>
                      </a:lnTo>
                      <a:lnTo>
                        <a:pt x="15" y="4"/>
                      </a:lnTo>
                      <a:lnTo>
                        <a:pt x="14" y="1"/>
                      </a:lnTo>
                      <a:lnTo>
                        <a:pt x="8" y="0"/>
                      </a:lnTo>
                      <a:lnTo>
                        <a:pt x="8" y="1"/>
                      </a:lnTo>
                      <a:lnTo>
                        <a:pt x="6" y="1"/>
                      </a:lnTo>
                      <a:lnTo>
                        <a:pt x="6" y="14"/>
                      </a:lnTo>
                      <a:lnTo>
                        <a:pt x="3" y="18"/>
                      </a:lnTo>
                      <a:lnTo>
                        <a:pt x="0" y="22"/>
                      </a:lnTo>
                      <a:lnTo>
                        <a:pt x="0" y="27"/>
                      </a:lnTo>
                      <a:lnTo>
                        <a:pt x="0" y="28"/>
                      </a:lnTo>
                      <a:lnTo>
                        <a:pt x="2" y="28"/>
                      </a:lnTo>
                      <a:lnTo>
                        <a:pt x="7"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6" name="Freeform 783">
                  <a:extLst>
                    <a:ext uri="{FF2B5EF4-FFF2-40B4-BE49-F238E27FC236}">
                      <a16:creationId xmlns:a16="http://schemas.microsoft.com/office/drawing/2014/main" id="{A4324FB4-3112-4A4A-9311-5A407AA223DC}"/>
                    </a:ext>
                  </a:extLst>
                </p:cNvPr>
                <p:cNvSpPr>
                  <a:spLocks/>
                </p:cNvSpPr>
                <p:nvPr/>
              </p:nvSpPr>
              <p:spPr bwMode="auto">
                <a:xfrm>
                  <a:off x="4088" y="2211"/>
                  <a:ext cx="57" cy="85"/>
                </a:xfrm>
                <a:custGeom>
                  <a:avLst/>
                  <a:gdLst>
                    <a:gd name="T0" fmla="*/ 19 w 57"/>
                    <a:gd name="T1" fmla="*/ 85 h 85"/>
                    <a:gd name="T2" fmla="*/ 29 w 57"/>
                    <a:gd name="T3" fmla="*/ 72 h 85"/>
                    <a:gd name="T4" fmla="*/ 39 w 57"/>
                    <a:gd name="T5" fmla="*/ 71 h 85"/>
                    <a:gd name="T6" fmla="*/ 39 w 57"/>
                    <a:gd name="T7" fmla="*/ 66 h 85"/>
                    <a:gd name="T8" fmla="*/ 46 w 57"/>
                    <a:gd name="T9" fmla="*/ 57 h 85"/>
                    <a:gd name="T10" fmla="*/ 30 w 57"/>
                    <a:gd name="T11" fmla="*/ 37 h 85"/>
                    <a:gd name="T12" fmla="*/ 51 w 57"/>
                    <a:gd name="T13" fmla="*/ 29 h 85"/>
                    <a:gd name="T14" fmla="*/ 56 w 57"/>
                    <a:gd name="T15" fmla="*/ 22 h 85"/>
                    <a:gd name="T16" fmla="*/ 57 w 57"/>
                    <a:gd name="T17" fmla="*/ 22 h 85"/>
                    <a:gd name="T18" fmla="*/ 50 w 57"/>
                    <a:gd name="T19" fmla="*/ 0 h 85"/>
                    <a:gd name="T20" fmla="*/ 50 w 57"/>
                    <a:gd name="T21" fmla="*/ 0 h 85"/>
                    <a:gd name="T22" fmla="*/ 22 w 57"/>
                    <a:gd name="T23" fmla="*/ 21 h 85"/>
                    <a:gd name="T24" fmla="*/ 19 w 57"/>
                    <a:gd name="T25" fmla="*/ 20 h 85"/>
                    <a:gd name="T26" fmla="*/ 19 w 57"/>
                    <a:gd name="T27" fmla="*/ 20 h 85"/>
                    <a:gd name="T28" fmla="*/ 15 w 57"/>
                    <a:gd name="T29" fmla="*/ 17 h 85"/>
                    <a:gd name="T30" fmla="*/ 11 w 57"/>
                    <a:gd name="T31" fmla="*/ 14 h 85"/>
                    <a:gd name="T32" fmla="*/ 10 w 57"/>
                    <a:gd name="T33" fmla="*/ 14 h 85"/>
                    <a:gd name="T34" fmla="*/ 8 w 57"/>
                    <a:gd name="T35" fmla="*/ 17 h 85"/>
                    <a:gd name="T36" fmla="*/ 7 w 57"/>
                    <a:gd name="T37" fmla="*/ 18 h 85"/>
                    <a:gd name="T38" fmla="*/ 6 w 57"/>
                    <a:gd name="T39" fmla="*/ 18 h 85"/>
                    <a:gd name="T40" fmla="*/ 6 w 57"/>
                    <a:gd name="T41" fmla="*/ 20 h 85"/>
                    <a:gd name="T42" fmla="*/ 6 w 57"/>
                    <a:gd name="T43" fmla="*/ 21 h 85"/>
                    <a:gd name="T44" fmla="*/ 6 w 57"/>
                    <a:gd name="T45" fmla="*/ 23 h 85"/>
                    <a:gd name="T46" fmla="*/ 6 w 57"/>
                    <a:gd name="T47" fmla="*/ 24 h 85"/>
                    <a:gd name="T48" fmla="*/ 5 w 57"/>
                    <a:gd name="T49" fmla="*/ 29 h 85"/>
                    <a:gd name="T50" fmla="*/ 5 w 57"/>
                    <a:gd name="T51" fmla="*/ 32 h 85"/>
                    <a:gd name="T52" fmla="*/ 5 w 57"/>
                    <a:gd name="T53" fmla="*/ 45 h 85"/>
                    <a:gd name="T54" fmla="*/ 5 w 57"/>
                    <a:gd name="T55" fmla="*/ 48 h 85"/>
                    <a:gd name="T56" fmla="*/ 4 w 57"/>
                    <a:gd name="T57" fmla="*/ 51 h 85"/>
                    <a:gd name="T58" fmla="*/ 4 w 57"/>
                    <a:gd name="T59" fmla="*/ 55 h 85"/>
                    <a:gd name="T60" fmla="*/ 3 w 57"/>
                    <a:gd name="T61" fmla="*/ 56 h 85"/>
                    <a:gd name="T62" fmla="*/ 3 w 57"/>
                    <a:gd name="T63" fmla="*/ 61 h 85"/>
                    <a:gd name="T64" fmla="*/ 2 w 57"/>
                    <a:gd name="T65" fmla="*/ 65 h 85"/>
                    <a:gd name="T66" fmla="*/ 2 w 57"/>
                    <a:gd name="T67" fmla="*/ 69 h 85"/>
                    <a:gd name="T68" fmla="*/ 1 w 57"/>
                    <a:gd name="T69" fmla="*/ 71 h 85"/>
                    <a:gd name="T70" fmla="*/ 1 w 57"/>
                    <a:gd name="T71" fmla="*/ 73 h 85"/>
                    <a:gd name="T72" fmla="*/ 1 w 57"/>
                    <a:gd name="T73" fmla="*/ 74 h 85"/>
                    <a:gd name="T74" fmla="*/ 1 w 57"/>
                    <a:gd name="T75" fmla="*/ 73 h 85"/>
                    <a:gd name="T76" fmla="*/ 1 w 57"/>
                    <a:gd name="T77" fmla="*/ 75 h 85"/>
                    <a:gd name="T78" fmla="*/ 0 w 57"/>
                    <a:gd name="T79" fmla="*/ 79 h 85"/>
                    <a:gd name="T80" fmla="*/ 0 w 57"/>
                    <a:gd name="T81" fmla="*/ 80 h 85"/>
                    <a:gd name="T82" fmla="*/ 4 w 57"/>
                    <a:gd name="T83" fmla="*/ 80 h 85"/>
                    <a:gd name="T84" fmla="*/ 19 w 57"/>
                    <a:gd name="T8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85">
                      <a:moveTo>
                        <a:pt x="19" y="85"/>
                      </a:moveTo>
                      <a:lnTo>
                        <a:pt x="29" y="72"/>
                      </a:lnTo>
                      <a:lnTo>
                        <a:pt x="39" y="71"/>
                      </a:lnTo>
                      <a:lnTo>
                        <a:pt x="39" y="66"/>
                      </a:lnTo>
                      <a:lnTo>
                        <a:pt x="46" y="57"/>
                      </a:lnTo>
                      <a:lnTo>
                        <a:pt x="30" y="37"/>
                      </a:lnTo>
                      <a:lnTo>
                        <a:pt x="51" y="29"/>
                      </a:lnTo>
                      <a:lnTo>
                        <a:pt x="56" y="22"/>
                      </a:lnTo>
                      <a:lnTo>
                        <a:pt x="57" y="22"/>
                      </a:lnTo>
                      <a:lnTo>
                        <a:pt x="50" y="0"/>
                      </a:lnTo>
                      <a:lnTo>
                        <a:pt x="50" y="0"/>
                      </a:lnTo>
                      <a:lnTo>
                        <a:pt x="22" y="21"/>
                      </a:lnTo>
                      <a:lnTo>
                        <a:pt x="19" y="20"/>
                      </a:lnTo>
                      <a:lnTo>
                        <a:pt x="19" y="20"/>
                      </a:lnTo>
                      <a:lnTo>
                        <a:pt x="15" y="17"/>
                      </a:lnTo>
                      <a:lnTo>
                        <a:pt x="11" y="14"/>
                      </a:lnTo>
                      <a:lnTo>
                        <a:pt x="10" y="14"/>
                      </a:lnTo>
                      <a:lnTo>
                        <a:pt x="8" y="17"/>
                      </a:lnTo>
                      <a:lnTo>
                        <a:pt x="7" y="18"/>
                      </a:lnTo>
                      <a:lnTo>
                        <a:pt x="6" y="18"/>
                      </a:lnTo>
                      <a:lnTo>
                        <a:pt x="6" y="20"/>
                      </a:lnTo>
                      <a:lnTo>
                        <a:pt x="6" y="21"/>
                      </a:lnTo>
                      <a:lnTo>
                        <a:pt x="6" y="23"/>
                      </a:lnTo>
                      <a:lnTo>
                        <a:pt x="6" y="24"/>
                      </a:lnTo>
                      <a:lnTo>
                        <a:pt x="5" y="29"/>
                      </a:lnTo>
                      <a:lnTo>
                        <a:pt x="5" y="32"/>
                      </a:lnTo>
                      <a:lnTo>
                        <a:pt x="5" y="45"/>
                      </a:lnTo>
                      <a:lnTo>
                        <a:pt x="5" y="48"/>
                      </a:lnTo>
                      <a:lnTo>
                        <a:pt x="4" y="51"/>
                      </a:lnTo>
                      <a:lnTo>
                        <a:pt x="4" y="55"/>
                      </a:lnTo>
                      <a:lnTo>
                        <a:pt x="3" y="56"/>
                      </a:lnTo>
                      <a:lnTo>
                        <a:pt x="3" y="61"/>
                      </a:lnTo>
                      <a:lnTo>
                        <a:pt x="2" y="65"/>
                      </a:lnTo>
                      <a:lnTo>
                        <a:pt x="2" y="69"/>
                      </a:lnTo>
                      <a:lnTo>
                        <a:pt x="1" y="71"/>
                      </a:lnTo>
                      <a:lnTo>
                        <a:pt x="1" y="73"/>
                      </a:lnTo>
                      <a:lnTo>
                        <a:pt x="1" y="74"/>
                      </a:lnTo>
                      <a:lnTo>
                        <a:pt x="1" y="73"/>
                      </a:lnTo>
                      <a:lnTo>
                        <a:pt x="1" y="75"/>
                      </a:lnTo>
                      <a:lnTo>
                        <a:pt x="0" y="79"/>
                      </a:lnTo>
                      <a:lnTo>
                        <a:pt x="0" y="80"/>
                      </a:lnTo>
                      <a:lnTo>
                        <a:pt x="4" y="80"/>
                      </a:lnTo>
                      <a:lnTo>
                        <a:pt x="19" y="8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7" name="Freeform 784">
                  <a:extLst>
                    <a:ext uri="{FF2B5EF4-FFF2-40B4-BE49-F238E27FC236}">
                      <a16:creationId xmlns:a16="http://schemas.microsoft.com/office/drawing/2014/main" id="{0CA63BF9-C048-DF44-B426-660D190D11FD}"/>
                    </a:ext>
                  </a:extLst>
                </p:cNvPr>
                <p:cNvSpPr>
                  <a:spLocks/>
                </p:cNvSpPr>
                <p:nvPr/>
              </p:nvSpPr>
              <p:spPr bwMode="auto">
                <a:xfrm>
                  <a:off x="4086" y="2233"/>
                  <a:ext cx="294" cy="298"/>
                </a:xfrm>
                <a:custGeom>
                  <a:avLst/>
                  <a:gdLst>
                    <a:gd name="T0" fmla="*/ 164 w 294"/>
                    <a:gd name="T1" fmla="*/ 58 h 298"/>
                    <a:gd name="T2" fmla="*/ 58 w 294"/>
                    <a:gd name="T3" fmla="*/ 0 h 298"/>
                    <a:gd name="T4" fmla="*/ 48 w 294"/>
                    <a:gd name="T5" fmla="*/ 35 h 298"/>
                    <a:gd name="T6" fmla="*/ 31 w 294"/>
                    <a:gd name="T7" fmla="*/ 50 h 298"/>
                    <a:gd name="T8" fmla="*/ 2 w 294"/>
                    <a:gd name="T9" fmla="*/ 58 h 298"/>
                    <a:gd name="T10" fmla="*/ 0 w 294"/>
                    <a:gd name="T11" fmla="*/ 76 h 298"/>
                    <a:gd name="T12" fmla="*/ 3 w 294"/>
                    <a:gd name="T13" fmla="*/ 78 h 298"/>
                    <a:gd name="T14" fmla="*/ 7 w 294"/>
                    <a:gd name="T15" fmla="*/ 80 h 298"/>
                    <a:gd name="T16" fmla="*/ 15 w 294"/>
                    <a:gd name="T17" fmla="*/ 92 h 298"/>
                    <a:gd name="T18" fmla="*/ 21 w 294"/>
                    <a:gd name="T19" fmla="*/ 99 h 298"/>
                    <a:gd name="T20" fmla="*/ 26 w 294"/>
                    <a:gd name="T21" fmla="*/ 113 h 298"/>
                    <a:gd name="T22" fmla="*/ 30 w 294"/>
                    <a:gd name="T23" fmla="*/ 120 h 298"/>
                    <a:gd name="T24" fmla="*/ 38 w 294"/>
                    <a:gd name="T25" fmla="*/ 132 h 298"/>
                    <a:gd name="T26" fmla="*/ 38 w 294"/>
                    <a:gd name="T27" fmla="*/ 142 h 298"/>
                    <a:gd name="T28" fmla="*/ 43 w 294"/>
                    <a:gd name="T29" fmla="*/ 148 h 298"/>
                    <a:gd name="T30" fmla="*/ 52 w 294"/>
                    <a:gd name="T31" fmla="*/ 151 h 298"/>
                    <a:gd name="T32" fmla="*/ 59 w 294"/>
                    <a:gd name="T33" fmla="*/ 160 h 298"/>
                    <a:gd name="T34" fmla="*/ 61 w 294"/>
                    <a:gd name="T35" fmla="*/ 171 h 298"/>
                    <a:gd name="T36" fmla="*/ 66 w 294"/>
                    <a:gd name="T37" fmla="*/ 181 h 298"/>
                    <a:gd name="T38" fmla="*/ 65 w 294"/>
                    <a:gd name="T39" fmla="*/ 191 h 298"/>
                    <a:gd name="T40" fmla="*/ 69 w 294"/>
                    <a:gd name="T41" fmla="*/ 206 h 298"/>
                    <a:gd name="T42" fmla="*/ 80 w 294"/>
                    <a:gd name="T43" fmla="*/ 219 h 298"/>
                    <a:gd name="T44" fmla="*/ 86 w 294"/>
                    <a:gd name="T45" fmla="*/ 223 h 298"/>
                    <a:gd name="T46" fmla="*/ 93 w 294"/>
                    <a:gd name="T47" fmla="*/ 230 h 298"/>
                    <a:gd name="T48" fmla="*/ 98 w 294"/>
                    <a:gd name="T49" fmla="*/ 248 h 298"/>
                    <a:gd name="T50" fmla="*/ 112 w 294"/>
                    <a:gd name="T51" fmla="*/ 268 h 298"/>
                    <a:gd name="T52" fmla="*/ 119 w 294"/>
                    <a:gd name="T53" fmla="*/ 277 h 298"/>
                    <a:gd name="T54" fmla="*/ 126 w 294"/>
                    <a:gd name="T55" fmla="*/ 287 h 298"/>
                    <a:gd name="T56" fmla="*/ 128 w 294"/>
                    <a:gd name="T57" fmla="*/ 274 h 298"/>
                    <a:gd name="T58" fmla="*/ 138 w 294"/>
                    <a:gd name="T59" fmla="*/ 269 h 298"/>
                    <a:gd name="T60" fmla="*/ 172 w 294"/>
                    <a:gd name="T61" fmla="*/ 282 h 298"/>
                    <a:gd name="T62" fmla="*/ 252 w 294"/>
                    <a:gd name="T63" fmla="*/ 237 h 298"/>
                    <a:gd name="T64" fmla="*/ 291 w 294"/>
                    <a:gd name="T65" fmla="*/ 172 h 298"/>
                    <a:gd name="T66" fmla="*/ 245 w 294"/>
                    <a:gd name="T67" fmla="*/ 170 h 298"/>
                    <a:gd name="T68" fmla="*/ 239 w 294"/>
                    <a:gd name="T69" fmla="*/ 146 h 298"/>
                    <a:gd name="T70" fmla="*/ 236 w 294"/>
                    <a:gd name="T71" fmla="*/ 143 h 298"/>
                    <a:gd name="T72" fmla="*/ 235 w 294"/>
                    <a:gd name="T73" fmla="*/ 140 h 298"/>
                    <a:gd name="T74" fmla="*/ 228 w 294"/>
                    <a:gd name="T75" fmla="*/ 136 h 298"/>
                    <a:gd name="T76" fmla="*/ 225 w 294"/>
                    <a:gd name="T77" fmla="*/ 131 h 298"/>
                    <a:gd name="T78" fmla="*/ 215 w 294"/>
                    <a:gd name="T79" fmla="*/ 112 h 298"/>
                    <a:gd name="T80" fmla="*/ 214 w 294"/>
                    <a:gd name="T81" fmla="*/ 102 h 298"/>
                    <a:gd name="T82" fmla="*/ 211 w 294"/>
                    <a:gd name="T83" fmla="*/ 97 h 298"/>
                    <a:gd name="T84" fmla="*/ 202 w 294"/>
                    <a:gd name="T85" fmla="*/ 86 h 298"/>
                    <a:gd name="T86" fmla="*/ 204 w 294"/>
                    <a:gd name="T87" fmla="*/ 86 h 298"/>
                    <a:gd name="T88" fmla="*/ 196 w 294"/>
                    <a:gd name="T89" fmla="*/ 81 h 298"/>
                    <a:gd name="T90" fmla="*/ 190 w 294"/>
                    <a:gd name="T91" fmla="*/ 68 h 298"/>
                    <a:gd name="T92" fmla="*/ 188 w 294"/>
                    <a:gd name="T93" fmla="*/ 6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4" h="298">
                      <a:moveTo>
                        <a:pt x="179" y="63"/>
                      </a:moveTo>
                      <a:lnTo>
                        <a:pt x="166" y="58"/>
                      </a:lnTo>
                      <a:lnTo>
                        <a:pt x="164" y="58"/>
                      </a:lnTo>
                      <a:lnTo>
                        <a:pt x="137" y="57"/>
                      </a:lnTo>
                      <a:lnTo>
                        <a:pt x="71" y="2"/>
                      </a:lnTo>
                      <a:lnTo>
                        <a:pt x="58" y="0"/>
                      </a:lnTo>
                      <a:lnTo>
                        <a:pt x="53" y="7"/>
                      </a:lnTo>
                      <a:lnTo>
                        <a:pt x="32" y="15"/>
                      </a:lnTo>
                      <a:lnTo>
                        <a:pt x="48" y="35"/>
                      </a:lnTo>
                      <a:lnTo>
                        <a:pt x="41" y="44"/>
                      </a:lnTo>
                      <a:lnTo>
                        <a:pt x="41" y="49"/>
                      </a:lnTo>
                      <a:lnTo>
                        <a:pt x="31" y="50"/>
                      </a:lnTo>
                      <a:lnTo>
                        <a:pt x="21" y="63"/>
                      </a:lnTo>
                      <a:lnTo>
                        <a:pt x="6" y="58"/>
                      </a:lnTo>
                      <a:lnTo>
                        <a:pt x="2" y="58"/>
                      </a:lnTo>
                      <a:lnTo>
                        <a:pt x="1" y="64"/>
                      </a:lnTo>
                      <a:lnTo>
                        <a:pt x="2" y="71"/>
                      </a:lnTo>
                      <a:lnTo>
                        <a:pt x="0" y="76"/>
                      </a:lnTo>
                      <a:lnTo>
                        <a:pt x="0" y="78"/>
                      </a:lnTo>
                      <a:lnTo>
                        <a:pt x="3" y="78"/>
                      </a:lnTo>
                      <a:lnTo>
                        <a:pt x="3" y="78"/>
                      </a:lnTo>
                      <a:lnTo>
                        <a:pt x="5" y="77"/>
                      </a:lnTo>
                      <a:lnTo>
                        <a:pt x="8" y="79"/>
                      </a:lnTo>
                      <a:lnTo>
                        <a:pt x="7" y="80"/>
                      </a:lnTo>
                      <a:lnTo>
                        <a:pt x="14" y="88"/>
                      </a:lnTo>
                      <a:lnTo>
                        <a:pt x="14" y="91"/>
                      </a:lnTo>
                      <a:lnTo>
                        <a:pt x="15" y="92"/>
                      </a:lnTo>
                      <a:lnTo>
                        <a:pt x="16" y="96"/>
                      </a:lnTo>
                      <a:lnTo>
                        <a:pt x="19" y="99"/>
                      </a:lnTo>
                      <a:lnTo>
                        <a:pt x="21" y="99"/>
                      </a:lnTo>
                      <a:lnTo>
                        <a:pt x="24" y="108"/>
                      </a:lnTo>
                      <a:lnTo>
                        <a:pt x="24" y="110"/>
                      </a:lnTo>
                      <a:lnTo>
                        <a:pt x="26" y="113"/>
                      </a:lnTo>
                      <a:lnTo>
                        <a:pt x="28" y="114"/>
                      </a:lnTo>
                      <a:lnTo>
                        <a:pt x="29" y="118"/>
                      </a:lnTo>
                      <a:lnTo>
                        <a:pt x="30" y="120"/>
                      </a:lnTo>
                      <a:lnTo>
                        <a:pt x="33" y="122"/>
                      </a:lnTo>
                      <a:lnTo>
                        <a:pt x="36" y="130"/>
                      </a:lnTo>
                      <a:lnTo>
                        <a:pt x="38" y="132"/>
                      </a:lnTo>
                      <a:lnTo>
                        <a:pt x="38" y="137"/>
                      </a:lnTo>
                      <a:lnTo>
                        <a:pt x="38" y="140"/>
                      </a:lnTo>
                      <a:lnTo>
                        <a:pt x="38" y="142"/>
                      </a:lnTo>
                      <a:lnTo>
                        <a:pt x="41" y="144"/>
                      </a:lnTo>
                      <a:lnTo>
                        <a:pt x="41" y="147"/>
                      </a:lnTo>
                      <a:lnTo>
                        <a:pt x="43" y="148"/>
                      </a:lnTo>
                      <a:lnTo>
                        <a:pt x="45" y="146"/>
                      </a:lnTo>
                      <a:lnTo>
                        <a:pt x="48" y="149"/>
                      </a:lnTo>
                      <a:lnTo>
                        <a:pt x="52" y="151"/>
                      </a:lnTo>
                      <a:lnTo>
                        <a:pt x="56" y="156"/>
                      </a:lnTo>
                      <a:lnTo>
                        <a:pt x="57" y="160"/>
                      </a:lnTo>
                      <a:lnTo>
                        <a:pt x="59" y="160"/>
                      </a:lnTo>
                      <a:lnTo>
                        <a:pt x="59" y="164"/>
                      </a:lnTo>
                      <a:lnTo>
                        <a:pt x="60" y="165"/>
                      </a:lnTo>
                      <a:lnTo>
                        <a:pt x="61" y="171"/>
                      </a:lnTo>
                      <a:lnTo>
                        <a:pt x="64" y="174"/>
                      </a:lnTo>
                      <a:lnTo>
                        <a:pt x="65" y="180"/>
                      </a:lnTo>
                      <a:lnTo>
                        <a:pt x="66" y="181"/>
                      </a:lnTo>
                      <a:lnTo>
                        <a:pt x="65" y="188"/>
                      </a:lnTo>
                      <a:lnTo>
                        <a:pt x="63" y="188"/>
                      </a:lnTo>
                      <a:lnTo>
                        <a:pt x="65" y="191"/>
                      </a:lnTo>
                      <a:lnTo>
                        <a:pt x="66" y="198"/>
                      </a:lnTo>
                      <a:lnTo>
                        <a:pt x="66" y="204"/>
                      </a:lnTo>
                      <a:lnTo>
                        <a:pt x="69" y="206"/>
                      </a:lnTo>
                      <a:lnTo>
                        <a:pt x="69" y="209"/>
                      </a:lnTo>
                      <a:lnTo>
                        <a:pt x="76" y="218"/>
                      </a:lnTo>
                      <a:lnTo>
                        <a:pt x="80" y="219"/>
                      </a:lnTo>
                      <a:lnTo>
                        <a:pt x="82" y="219"/>
                      </a:lnTo>
                      <a:lnTo>
                        <a:pt x="84" y="223"/>
                      </a:lnTo>
                      <a:lnTo>
                        <a:pt x="86" y="223"/>
                      </a:lnTo>
                      <a:lnTo>
                        <a:pt x="90" y="227"/>
                      </a:lnTo>
                      <a:lnTo>
                        <a:pt x="90" y="229"/>
                      </a:lnTo>
                      <a:lnTo>
                        <a:pt x="93" y="230"/>
                      </a:lnTo>
                      <a:lnTo>
                        <a:pt x="93" y="233"/>
                      </a:lnTo>
                      <a:lnTo>
                        <a:pt x="94" y="234"/>
                      </a:lnTo>
                      <a:lnTo>
                        <a:pt x="98" y="248"/>
                      </a:lnTo>
                      <a:lnTo>
                        <a:pt x="100" y="250"/>
                      </a:lnTo>
                      <a:lnTo>
                        <a:pt x="101" y="255"/>
                      </a:lnTo>
                      <a:lnTo>
                        <a:pt x="112" y="268"/>
                      </a:lnTo>
                      <a:lnTo>
                        <a:pt x="114" y="268"/>
                      </a:lnTo>
                      <a:lnTo>
                        <a:pt x="114" y="275"/>
                      </a:lnTo>
                      <a:lnTo>
                        <a:pt x="119" y="277"/>
                      </a:lnTo>
                      <a:lnTo>
                        <a:pt x="121" y="285"/>
                      </a:lnTo>
                      <a:lnTo>
                        <a:pt x="124" y="286"/>
                      </a:lnTo>
                      <a:lnTo>
                        <a:pt x="126" y="287"/>
                      </a:lnTo>
                      <a:lnTo>
                        <a:pt x="128" y="284"/>
                      </a:lnTo>
                      <a:lnTo>
                        <a:pt x="131" y="281"/>
                      </a:lnTo>
                      <a:lnTo>
                        <a:pt x="128" y="274"/>
                      </a:lnTo>
                      <a:lnTo>
                        <a:pt x="131" y="267"/>
                      </a:lnTo>
                      <a:lnTo>
                        <a:pt x="135" y="264"/>
                      </a:lnTo>
                      <a:lnTo>
                        <a:pt x="138" y="269"/>
                      </a:lnTo>
                      <a:lnTo>
                        <a:pt x="148" y="269"/>
                      </a:lnTo>
                      <a:lnTo>
                        <a:pt x="159" y="275"/>
                      </a:lnTo>
                      <a:lnTo>
                        <a:pt x="172" y="282"/>
                      </a:lnTo>
                      <a:lnTo>
                        <a:pt x="173" y="298"/>
                      </a:lnTo>
                      <a:lnTo>
                        <a:pt x="198" y="256"/>
                      </a:lnTo>
                      <a:lnTo>
                        <a:pt x="252" y="237"/>
                      </a:lnTo>
                      <a:lnTo>
                        <a:pt x="292" y="223"/>
                      </a:lnTo>
                      <a:lnTo>
                        <a:pt x="294" y="185"/>
                      </a:lnTo>
                      <a:lnTo>
                        <a:pt x="291" y="172"/>
                      </a:lnTo>
                      <a:lnTo>
                        <a:pt x="291" y="172"/>
                      </a:lnTo>
                      <a:lnTo>
                        <a:pt x="286" y="177"/>
                      </a:lnTo>
                      <a:lnTo>
                        <a:pt x="245" y="170"/>
                      </a:lnTo>
                      <a:lnTo>
                        <a:pt x="242" y="157"/>
                      </a:lnTo>
                      <a:lnTo>
                        <a:pt x="239" y="151"/>
                      </a:lnTo>
                      <a:lnTo>
                        <a:pt x="239" y="146"/>
                      </a:lnTo>
                      <a:lnTo>
                        <a:pt x="239" y="146"/>
                      </a:lnTo>
                      <a:lnTo>
                        <a:pt x="238" y="146"/>
                      </a:lnTo>
                      <a:lnTo>
                        <a:pt x="236" y="143"/>
                      </a:lnTo>
                      <a:lnTo>
                        <a:pt x="236" y="142"/>
                      </a:lnTo>
                      <a:lnTo>
                        <a:pt x="238" y="140"/>
                      </a:lnTo>
                      <a:lnTo>
                        <a:pt x="235" y="140"/>
                      </a:lnTo>
                      <a:lnTo>
                        <a:pt x="235" y="139"/>
                      </a:lnTo>
                      <a:lnTo>
                        <a:pt x="232" y="139"/>
                      </a:lnTo>
                      <a:lnTo>
                        <a:pt x="228" y="136"/>
                      </a:lnTo>
                      <a:lnTo>
                        <a:pt x="228" y="134"/>
                      </a:lnTo>
                      <a:lnTo>
                        <a:pt x="227" y="135"/>
                      </a:lnTo>
                      <a:lnTo>
                        <a:pt x="225" y="131"/>
                      </a:lnTo>
                      <a:lnTo>
                        <a:pt x="224" y="126"/>
                      </a:lnTo>
                      <a:lnTo>
                        <a:pt x="217" y="116"/>
                      </a:lnTo>
                      <a:lnTo>
                        <a:pt x="215" y="112"/>
                      </a:lnTo>
                      <a:lnTo>
                        <a:pt x="216" y="112"/>
                      </a:lnTo>
                      <a:lnTo>
                        <a:pt x="216" y="110"/>
                      </a:lnTo>
                      <a:lnTo>
                        <a:pt x="214" y="102"/>
                      </a:lnTo>
                      <a:lnTo>
                        <a:pt x="214" y="100"/>
                      </a:lnTo>
                      <a:lnTo>
                        <a:pt x="212" y="97"/>
                      </a:lnTo>
                      <a:lnTo>
                        <a:pt x="211" y="97"/>
                      </a:lnTo>
                      <a:lnTo>
                        <a:pt x="206" y="89"/>
                      </a:lnTo>
                      <a:lnTo>
                        <a:pt x="204" y="89"/>
                      </a:lnTo>
                      <a:lnTo>
                        <a:pt x="202" y="86"/>
                      </a:lnTo>
                      <a:lnTo>
                        <a:pt x="202" y="85"/>
                      </a:lnTo>
                      <a:lnTo>
                        <a:pt x="204" y="84"/>
                      </a:lnTo>
                      <a:lnTo>
                        <a:pt x="204" y="86"/>
                      </a:lnTo>
                      <a:lnTo>
                        <a:pt x="204" y="84"/>
                      </a:lnTo>
                      <a:lnTo>
                        <a:pt x="201" y="83"/>
                      </a:lnTo>
                      <a:lnTo>
                        <a:pt x="196" y="81"/>
                      </a:lnTo>
                      <a:lnTo>
                        <a:pt x="194" y="73"/>
                      </a:lnTo>
                      <a:lnTo>
                        <a:pt x="192" y="69"/>
                      </a:lnTo>
                      <a:lnTo>
                        <a:pt x="190" y="68"/>
                      </a:lnTo>
                      <a:lnTo>
                        <a:pt x="190" y="65"/>
                      </a:lnTo>
                      <a:lnTo>
                        <a:pt x="189" y="66"/>
                      </a:lnTo>
                      <a:lnTo>
                        <a:pt x="188" y="64"/>
                      </a:lnTo>
                      <a:lnTo>
                        <a:pt x="180" y="69"/>
                      </a:lnTo>
                      <a:lnTo>
                        <a:pt x="179"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8" name="Freeform 785">
                  <a:extLst>
                    <a:ext uri="{FF2B5EF4-FFF2-40B4-BE49-F238E27FC236}">
                      <a16:creationId xmlns:a16="http://schemas.microsoft.com/office/drawing/2014/main" id="{C15EBBD6-AED0-8641-8115-8FD7E7C3CF9E}"/>
                    </a:ext>
                  </a:extLst>
                </p:cNvPr>
                <p:cNvSpPr>
                  <a:spLocks/>
                </p:cNvSpPr>
                <p:nvPr/>
              </p:nvSpPr>
              <p:spPr bwMode="auto">
                <a:xfrm>
                  <a:off x="4312" y="2343"/>
                  <a:ext cx="12" cy="29"/>
                </a:xfrm>
                <a:custGeom>
                  <a:avLst/>
                  <a:gdLst>
                    <a:gd name="T0" fmla="*/ 6 w 12"/>
                    <a:gd name="T1" fmla="*/ 29 h 29"/>
                    <a:gd name="T2" fmla="*/ 9 w 12"/>
                    <a:gd name="T3" fmla="*/ 29 h 29"/>
                    <a:gd name="T4" fmla="*/ 9 w 12"/>
                    <a:gd name="T5" fmla="*/ 29 h 29"/>
                    <a:gd name="T6" fmla="*/ 10 w 12"/>
                    <a:gd name="T7" fmla="*/ 29 h 29"/>
                    <a:gd name="T8" fmla="*/ 12 w 12"/>
                    <a:gd name="T9" fmla="*/ 20 h 29"/>
                    <a:gd name="T10" fmla="*/ 10 w 12"/>
                    <a:gd name="T11" fmla="*/ 17 h 29"/>
                    <a:gd name="T12" fmla="*/ 9 w 12"/>
                    <a:gd name="T13" fmla="*/ 17 h 29"/>
                    <a:gd name="T14" fmla="*/ 9 w 12"/>
                    <a:gd name="T15" fmla="*/ 11 h 29"/>
                    <a:gd name="T16" fmla="*/ 9 w 12"/>
                    <a:gd name="T17" fmla="*/ 11 h 29"/>
                    <a:gd name="T18" fmla="*/ 10 w 12"/>
                    <a:gd name="T19" fmla="*/ 6 h 29"/>
                    <a:gd name="T20" fmla="*/ 9 w 12"/>
                    <a:gd name="T21" fmla="*/ 5 h 29"/>
                    <a:gd name="T22" fmla="*/ 9 w 12"/>
                    <a:gd name="T23" fmla="*/ 5 h 29"/>
                    <a:gd name="T24" fmla="*/ 8 w 12"/>
                    <a:gd name="T25" fmla="*/ 2 h 29"/>
                    <a:gd name="T26" fmla="*/ 6 w 12"/>
                    <a:gd name="T27" fmla="*/ 0 h 29"/>
                    <a:gd name="T28" fmla="*/ 5 w 12"/>
                    <a:gd name="T29" fmla="*/ 0 h 29"/>
                    <a:gd name="T30" fmla="*/ 4 w 12"/>
                    <a:gd name="T31" fmla="*/ 2 h 29"/>
                    <a:gd name="T32" fmla="*/ 3 w 12"/>
                    <a:gd name="T33" fmla="*/ 2 h 29"/>
                    <a:gd name="T34" fmla="*/ 3 w 12"/>
                    <a:gd name="T35" fmla="*/ 3 h 29"/>
                    <a:gd name="T36" fmla="*/ 2 w 12"/>
                    <a:gd name="T37" fmla="*/ 4 h 29"/>
                    <a:gd name="T38" fmla="*/ 2 w 12"/>
                    <a:gd name="T39" fmla="*/ 7 h 29"/>
                    <a:gd name="T40" fmla="*/ 2 w 12"/>
                    <a:gd name="T41" fmla="*/ 7 h 29"/>
                    <a:gd name="T42" fmla="*/ 2 w 12"/>
                    <a:gd name="T43" fmla="*/ 12 h 29"/>
                    <a:gd name="T44" fmla="*/ 2 w 12"/>
                    <a:gd name="T45" fmla="*/ 12 h 29"/>
                    <a:gd name="T46" fmla="*/ 1 w 12"/>
                    <a:gd name="T47" fmla="*/ 12 h 29"/>
                    <a:gd name="T48" fmla="*/ 0 w 12"/>
                    <a:gd name="T49" fmla="*/ 16 h 29"/>
                    <a:gd name="T50" fmla="*/ 1 w 12"/>
                    <a:gd name="T51" fmla="*/ 19 h 29"/>
                    <a:gd name="T52" fmla="*/ 2 w 12"/>
                    <a:gd name="T53" fmla="*/ 20 h 29"/>
                    <a:gd name="T54" fmla="*/ 2 w 12"/>
                    <a:gd name="T55" fmla="*/ 24 h 29"/>
                    <a:gd name="T56" fmla="*/ 2 w 12"/>
                    <a:gd name="T57" fmla="*/ 24 h 29"/>
                    <a:gd name="T58" fmla="*/ 2 w 12"/>
                    <a:gd name="T59" fmla="*/ 26 h 29"/>
                    <a:gd name="T60" fmla="*/ 6 w 12"/>
                    <a:gd name="T6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29">
                      <a:moveTo>
                        <a:pt x="6" y="29"/>
                      </a:moveTo>
                      <a:lnTo>
                        <a:pt x="9" y="29"/>
                      </a:lnTo>
                      <a:lnTo>
                        <a:pt x="9" y="29"/>
                      </a:lnTo>
                      <a:lnTo>
                        <a:pt x="10" y="29"/>
                      </a:lnTo>
                      <a:lnTo>
                        <a:pt x="12" y="20"/>
                      </a:lnTo>
                      <a:lnTo>
                        <a:pt x="10" y="17"/>
                      </a:lnTo>
                      <a:lnTo>
                        <a:pt x="9" y="17"/>
                      </a:lnTo>
                      <a:lnTo>
                        <a:pt x="9" y="11"/>
                      </a:lnTo>
                      <a:lnTo>
                        <a:pt x="9" y="11"/>
                      </a:lnTo>
                      <a:lnTo>
                        <a:pt x="10" y="6"/>
                      </a:lnTo>
                      <a:lnTo>
                        <a:pt x="9" y="5"/>
                      </a:lnTo>
                      <a:lnTo>
                        <a:pt x="9" y="5"/>
                      </a:lnTo>
                      <a:lnTo>
                        <a:pt x="8" y="2"/>
                      </a:lnTo>
                      <a:lnTo>
                        <a:pt x="6" y="0"/>
                      </a:lnTo>
                      <a:lnTo>
                        <a:pt x="5" y="0"/>
                      </a:lnTo>
                      <a:lnTo>
                        <a:pt x="4" y="2"/>
                      </a:lnTo>
                      <a:lnTo>
                        <a:pt x="3" y="2"/>
                      </a:lnTo>
                      <a:lnTo>
                        <a:pt x="3" y="3"/>
                      </a:lnTo>
                      <a:lnTo>
                        <a:pt x="2" y="4"/>
                      </a:lnTo>
                      <a:lnTo>
                        <a:pt x="2" y="7"/>
                      </a:lnTo>
                      <a:lnTo>
                        <a:pt x="2" y="7"/>
                      </a:lnTo>
                      <a:lnTo>
                        <a:pt x="2" y="12"/>
                      </a:lnTo>
                      <a:lnTo>
                        <a:pt x="2" y="12"/>
                      </a:lnTo>
                      <a:lnTo>
                        <a:pt x="1" y="12"/>
                      </a:lnTo>
                      <a:lnTo>
                        <a:pt x="0" y="16"/>
                      </a:lnTo>
                      <a:lnTo>
                        <a:pt x="1" y="19"/>
                      </a:lnTo>
                      <a:lnTo>
                        <a:pt x="2" y="20"/>
                      </a:lnTo>
                      <a:lnTo>
                        <a:pt x="2" y="24"/>
                      </a:lnTo>
                      <a:lnTo>
                        <a:pt x="2" y="24"/>
                      </a:lnTo>
                      <a:lnTo>
                        <a:pt x="2"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9" name="Freeform 786">
                  <a:extLst>
                    <a:ext uri="{FF2B5EF4-FFF2-40B4-BE49-F238E27FC236}">
                      <a16:creationId xmlns:a16="http://schemas.microsoft.com/office/drawing/2014/main" id="{49D9EC52-7558-B144-A6AF-01A95EDEF1B6}"/>
                    </a:ext>
                  </a:extLst>
                </p:cNvPr>
                <p:cNvSpPr>
                  <a:spLocks/>
                </p:cNvSpPr>
                <p:nvPr/>
              </p:nvSpPr>
              <p:spPr bwMode="auto">
                <a:xfrm>
                  <a:off x="4325" y="2345"/>
                  <a:ext cx="66" cy="65"/>
                </a:xfrm>
                <a:custGeom>
                  <a:avLst/>
                  <a:gdLst>
                    <a:gd name="T0" fmla="*/ 3 w 66"/>
                    <a:gd name="T1" fmla="*/ 45 h 65"/>
                    <a:gd name="T2" fmla="*/ 6 w 66"/>
                    <a:gd name="T3" fmla="*/ 58 h 65"/>
                    <a:gd name="T4" fmla="*/ 47 w 66"/>
                    <a:gd name="T5" fmla="*/ 65 h 65"/>
                    <a:gd name="T6" fmla="*/ 52 w 66"/>
                    <a:gd name="T7" fmla="*/ 60 h 65"/>
                    <a:gd name="T8" fmla="*/ 64 w 66"/>
                    <a:gd name="T9" fmla="*/ 15 h 65"/>
                    <a:gd name="T10" fmla="*/ 66 w 66"/>
                    <a:gd name="T11" fmla="*/ 14 h 65"/>
                    <a:gd name="T12" fmla="*/ 66 w 66"/>
                    <a:gd name="T13" fmla="*/ 10 h 65"/>
                    <a:gd name="T14" fmla="*/ 66 w 66"/>
                    <a:gd name="T15" fmla="*/ 8 h 65"/>
                    <a:gd name="T16" fmla="*/ 65 w 66"/>
                    <a:gd name="T17" fmla="*/ 9 h 65"/>
                    <a:gd name="T18" fmla="*/ 64 w 66"/>
                    <a:gd name="T19" fmla="*/ 8 h 65"/>
                    <a:gd name="T20" fmla="*/ 64 w 66"/>
                    <a:gd name="T21" fmla="*/ 7 h 65"/>
                    <a:gd name="T22" fmla="*/ 62 w 66"/>
                    <a:gd name="T23" fmla="*/ 7 h 65"/>
                    <a:gd name="T24" fmla="*/ 62 w 66"/>
                    <a:gd name="T25" fmla="*/ 1 h 65"/>
                    <a:gd name="T26" fmla="*/ 60 w 66"/>
                    <a:gd name="T27" fmla="*/ 0 h 65"/>
                    <a:gd name="T28" fmla="*/ 60 w 66"/>
                    <a:gd name="T29" fmla="*/ 3 h 65"/>
                    <a:gd name="T30" fmla="*/ 59 w 66"/>
                    <a:gd name="T31" fmla="*/ 5 h 65"/>
                    <a:gd name="T32" fmla="*/ 51 w 66"/>
                    <a:gd name="T33" fmla="*/ 11 h 65"/>
                    <a:gd name="T34" fmla="*/ 51 w 66"/>
                    <a:gd name="T35" fmla="*/ 16 h 65"/>
                    <a:gd name="T36" fmla="*/ 43 w 66"/>
                    <a:gd name="T37" fmla="*/ 24 h 65"/>
                    <a:gd name="T38" fmla="*/ 41 w 66"/>
                    <a:gd name="T39" fmla="*/ 27 h 65"/>
                    <a:gd name="T40" fmla="*/ 42 w 66"/>
                    <a:gd name="T41" fmla="*/ 27 h 65"/>
                    <a:gd name="T42" fmla="*/ 43 w 66"/>
                    <a:gd name="T43" fmla="*/ 29 h 65"/>
                    <a:gd name="T44" fmla="*/ 40 w 66"/>
                    <a:gd name="T45" fmla="*/ 34 h 65"/>
                    <a:gd name="T46" fmla="*/ 38 w 66"/>
                    <a:gd name="T47" fmla="*/ 31 h 65"/>
                    <a:gd name="T48" fmla="*/ 37 w 66"/>
                    <a:gd name="T49" fmla="*/ 32 h 65"/>
                    <a:gd name="T50" fmla="*/ 35 w 66"/>
                    <a:gd name="T51" fmla="*/ 32 h 65"/>
                    <a:gd name="T52" fmla="*/ 35 w 66"/>
                    <a:gd name="T53" fmla="*/ 35 h 65"/>
                    <a:gd name="T54" fmla="*/ 34 w 66"/>
                    <a:gd name="T55" fmla="*/ 35 h 65"/>
                    <a:gd name="T56" fmla="*/ 34 w 66"/>
                    <a:gd name="T57" fmla="*/ 37 h 65"/>
                    <a:gd name="T58" fmla="*/ 30 w 66"/>
                    <a:gd name="T59" fmla="*/ 38 h 65"/>
                    <a:gd name="T60" fmla="*/ 27 w 66"/>
                    <a:gd name="T61" fmla="*/ 38 h 65"/>
                    <a:gd name="T62" fmla="*/ 26 w 66"/>
                    <a:gd name="T63" fmla="*/ 36 h 65"/>
                    <a:gd name="T64" fmla="*/ 23 w 66"/>
                    <a:gd name="T65" fmla="*/ 37 h 65"/>
                    <a:gd name="T66" fmla="*/ 22 w 66"/>
                    <a:gd name="T67" fmla="*/ 36 h 65"/>
                    <a:gd name="T68" fmla="*/ 20 w 66"/>
                    <a:gd name="T69" fmla="*/ 36 h 65"/>
                    <a:gd name="T70" fmla="*/ 15 w 66"/>
                    <a:gd name="T71" fmla="*/ 35 h 65"/>
                    <a:gd name="T72" fmla="*/ 9 w 66"/>
                    <a:gd name="T73" fmla="*/ 41 h 65"/>
                    <a:gd name="T74" fmla="*/ 7 w 66"/>
                    <a:gd name="T75" fmla="*/ 40 h 65"/>
                    <a:gd name="T76" fmla="*/ 5 w 66"/>
                    <a:gd name="T77" fmla="*/ 39 h 65"/>
                    <a:gd name="T78" fmla="*/ 3 w 66"/>
                    <a:gd name="T79" fmla="*/ 41 h 65"/>
                    <a:gd name="T80" fmla="*/ 2 w 66"/>
                    <a:gd name="T81" fmla="*/ 33 h 65"/>
                    <a:gd name="T82" fmla="*/ 0 w 66"/>
                    <a:gd name="T83" fmla="*/ 35 h 65"/>
                    <a:gd name="T84" fmla="*/ 0 w 66"/>
                    <a:gd name="T85" fmla="*/ 34 h 65"/>
                    <a:gd name="T86" fmla="*/ 0 w 66"/>
                    <a:gd name="T87" fmla="*/ 39 h 65"/>
                    <a:gd name="T88" fmla="*/ 3 w 66"/>
                    <a:gd name="T89" fmla="*/ 4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65">
                      <a:moveTo>
                        <a:pt x="3" y="45"/>
                      </a:moveTo>
                      <a:lnTo>
                        <a:pt x="6" y="58"/>
                      </a:lnTo>
                      <a:lnTo>
                        <a:pt x="47" y="65"/>
                      </a:lnTo>
                      <a:lnTo>
                        <a:pt x="52" y="60"/>
                      </a:lnTo>
                      <a:lnTo>
                        <a:pt x="64" y="15"/>
                      </a:lnTo>
                      <a:lnTo>
                        <a:pt x="66" y="14"/>
                      </a:lnTo>
                      <a:lnTo>
                        <a:pt x="66" y="10"/>
                      </a:lnTo>
                      <a:lnTo>
                        <a:pt x="66" y="8"/>
                      </a:lnTo>
                      <a:lnTo>
                        <a:pt x="65" y="9"/>
                      </a:lnTo>
                      <a:lnTo>
                        <a:pt x="64" y="8"/>
                      </a:lnTo>
                      <a:lnTo>
                        <a:pt x="64" y="7"/>
                      </a:lnTo>
                      <a:lnTo>
                        <a:pt x="62" y="7"/>
                      </a:lnTo>
                      <a:lnTo>
                        <a:pt x="62" y="1"/>
                      </a:lnTo>
                      <a:lnTo>
                        <a:pt x="60" y="0"/>
                      </a:lnTo>
                      <a:lnTo>
                        <a:pt x="60" y="3"/>
                      </a:lnTo>
                      <a:lnTo>
                        <a:pt x="59" y="5"/>
                      </a:lnTo>
                      <a:lnTo>
                        <a:pt x="51" y="11"/>
                      </a:lnTo>
                      <a:lnTo>
                        <a:pt x="51" y="16"/>
                      </a:lnTo>
                      <a:lnTo>
                        <a:pt x="43" y="24"/>
                      </a:lnTo>
                      <a:lnTo>
                        <a:pt x="41" y="27"/>
                      </a:lnTo>
                      <a:lnTo>
                        <a:pt x="42" y="27"/>
                      </a:lnTo>
                      <a:lnTo>
                        <a:pt x="43" y="29"/>
                      </a:lnTo>
                      <a:lnTo>
                        <a:pt x="40" y="34"/>
                      </a:lnTo>
                      <a:lnTo>
                        <a:pt x="38" y="31"/>
                      </a:lnTo>
                      <a:lnTo>
                        <a:pt x="37" y="32"/>
                      </a:lnTo>
                      <a:lnTo>
                        <a:pt x="35" y="32"/>
                      </a:lnTo>
                      <a:lnTo>
                        <a:pt x="35" y="35"/>
                      </a:lnTo>
                      <a:lnTo>
                        <a:pt x="34" y="35"/>
                      </a:lnTo>
                      <a:lnTo>
                        <a:pt x="34" y="37"/>
                      </a:lnTo>
                      <a:lnTo>
                        <a:pt x="30" y="38"/>
                      </a:lnTo>
                      <a:lnTo>
                        <a:pt x="27" y="38"/>
                      </a:lnTo>
                      <a:lnTo>
                        <a:pt x="26" y="36"/>
                      </a:lnTo>
                      <a:lnTo>
                        <a:pt x="23" y="37"/>
                      </a:lnTo>
                      <a:lnTo>
                        <a:pt x="22" y="36"/>
                      </a:lnTo>
                      <a:lnTo>
                        <a:pt x="20" y="36"/>
                      </a:lnTo>
                      <a:lnTo>
                        <a:pt x="15" y="35"/>
                      </a:lnTo>
                      <a:lnTo>
                        <a:pt x="9" y="41"/>
                      </a:lnTo>
                      <a:lnTo>
                        <a:pt x="7" y="40"/>
                      </a:lnTo>
                      <a:lnTo>
                        <a:pt x="5" y="39"/>
                      </a:lnTo>
                      <a:lnTo>
                        <a:pt x="3" y="41"/>
                      </a:lnTo>
                      <a:lnTo>
                        <a:pt x="2" y="33"/>
                      </a:lnTo>
                      <a:lnTo>
                        <a:pt x="0" y="35"/>
                      </a:lnTo>
                      <a:lnTo>
                        <a:pt x="0" y="34"/>
                      </a:lnTo>
                      <a:lnTo>
                        <a:pt x="0" y="39"/>
                      </a:lnTo>
                      <a:lnTo>
                        <a:pt x="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0" name="Freeform 787">
                  <a:extLst>
                    <a:ext uri="{FF2B5EF4-FFF2-40B4-BE49-F238E27FC236}">
                      <a16:creationId xmlns:a16="http://schemas.microsoft.com/office/drawing/2014/main" id="{86711E6F-3FEE-514B-A643-9D3CD2872FF2}"/>
                    </a:ext>
                  </a:extLst>
                </p:cNvPr>
                <p:cNvSpPr>
                  <a:spLocks/>
                </p:cNvSpPr>
                <p:nvPr/>
              </p:nvSpPr>
              <p:spPr bwMode="auto">
                <a:xfrm>
                  <a:off x="3259" y="2124"/>
                  <a:ext cx="6" cy="4"/>
                </a:xfrm>
                <a:custGeom>
                  <a:avLst/>
                  <a:gdLst>
                    <a:gd name="T0" fmla="*/ 3 w 6"/>
                    <a:gd name="T1" fmla="*/ 0 h 4"/>
                    <a:gd name="T2" fmla="*/ 0 w 6"/>
                    <a:gd name="T3" fmla="*/ 2 h 4"/>
                    <a:gd name="T4" fmla="*/ 1 w 6"/>
                    <a:gd name="T5" fmla="*/ 3 h 4"/>
                    <a:gd name="T6" fmla="*/ 4 w 6"/>
                    <a:gd name="T7" fmla="*/ 4 h 4"/>
                    <a:gd name="T8" fmla="*/ 6 w 6"/>
                    <a:gd name="T9" fmla="*/ 3 h 4"/>
                    <a:gd name="T10" fmla="*/ 4 w 6"/>
                    <a:gd name="T11" fmla="*/ 1 h 4"/>
                    <a:gd name="T12" fmla="*/ 3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3" y="0"/>
                      </a:moveTo>
                      <a:lnTo>
                        <a:pt x="0" y="2"/>
                      </a:lnTo>
                      <a:lnTo>
                        <a:pt x="1" y="3"/>
                      </a:lnTo>
                      <a:lnTo>
                        <a:pt x="4" y="4"/>
                      </a:lnTo>
                      <a:lnTo>
                        <a:pt x="6"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1" name="Freeform 788">
                  <a:extLst>
                    <a:ext uri="{FF2B5EF4-FFF2-40B4-BE49-F238E27FC236}">
                      <a16:creationId xmlns:a16="http://schemas.microsoft.com/office/drawing/2014/main" id="{199F8D67-92C3-BE41-BD3F-8B426355569D}"/>
                    </a:ext>
                  </a:extLst>
                </p:cNvPr>
                <p:cNvSpPr>
                  <a:spLocks/>
                </p:cNvSpPr>
                <p:nvPr/>
              </p:nvSpPr>
              <p:spPr bwMode="auto">
                <a:xfrm>
                  <a:off x="3228" y="2107"/>
                  <a:ext cx="3" cy="1"/>
                </a:xfrm>
                <a:custGeom>
                  <a:avLst/>
                  <a:gdLst>
                    <a:gd name="T0" fmla="*/ 0 w 3"/>
                    <a:gd name="T1" fmla="*/ 0 h 1"/>
                    <a:gd name="T2" fmla="*/ 3 w 3"/>
                    <a:gd name="T3" fmla="*/ 1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2" name="Freeform 789">
                  <a:extLst>
                    <a:ext uri="{FF2B5EF4-FFF2-40B4-BE49-F238E27FC236}">
                      <a16:creationId xmlns:a16="http://schemas.microsoft.com/office/drawing/2014/main" id="{0A3F511F-1B4A-ED42-ADB4-5B79B25AF8B4}"/>
                    </a:ext>
                  </a:extLst>
                </p:cNvPr>
                <p:cNvSpPr>
                  <a:spLocks/>
                </p:cNvSpPr>
                <p:nvPr/>
              </p:nvSpPr>
              <p:spPr bwMode="auto">
                <a:xfrm>
                  <a:off x="3223" y="2110"/>
                  <a:ext cx="4" cy="3"/>
                </a:xfrm>
                <a:custGeom>
                  <a:avLst/>
                  <a:gdLst>
                    <a:gd name="T0" fmla="*/ 0 w 4"/>
                    <a:gd name="T1" fmla="*/ 0 h 3"/>
                    <a:gd name="T2" fmla="*/ 1 w 4"/>
                    <a:gd name="T3" fmla="*/ 3 h 3"/>
                    <a:gd name="T4" fmla="*/ 3 w 4"/>
                    <a:gd name="T5" fmla="*/ 3 h 3"/>
                    <a:gd name="T6" fmla="*/ 4 w 4"/>
                    <a:gd name="T7" fmla="*/ 3 h 3"/>
                    <a:gd name="T8" fmla="*/ 2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1" y="3"/>
                      </a:lnTo>
                      <a:lnTo>
                        <a:pt x="3"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3" name="Freeform 790">
                  <a:extLst>
                    <a:ext uri="{FF2B5EF4-FFF2-40B4-BE49-F238E27FC236}">
                      <a16:creationId xmlns:a16="http://schemas.microsoft.com/office/drawing/2014/main" id="{0511ECBE-5CF7-F644-A761-3F01FD2C2A70}"/>
                    </a:ext>
                  </a:extLst>
                </p:cNvPr>
                <p:cNvSpPr>
                  <a:spLocks/>
                </p:cNvSpPr>
                <p:nvPr/>
              </p:nvSpPr>
              <p:spPr bwMode="auto">
                <a:xfrm>
                  <a:off x="3240" y="2106"/>
                  <a:ext cx="2" cy="2"/>
                </a:xfrm>
                <a:custGeom>
                  <a:avLst/>
                  <a:gdLst>
                    <a:gd name="T0" fmla="*/ 0 w 2"/>
                    <a:gd name="T1" fmla="*/ 1 h 2"/>
                    <a:gd name="T2" fmla="*/ 2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4" name="Freeform 791">
                  <a:extLst>
                    <a:ext uri="{FF2B5EF4-FFF2-40B4-BE49-F238E27FC236}">
                      <a16:creationId xmlns:a16="http://schemas.microsoft.com/office/drawing/2014/main" id="{E81AC70B-882A-2945-8EA4-871A819C9E4A}"/>
                    </a:ext>
                  </a:extLst>
                </p:cNvPr>
                <p:cNvSpPr>
                  <a:spLocks/>
                </p:cNvSpPr>
                <p:nvPr/>
              </p:nvSpPr>
              <p:spPr bwMode="auto">
                <a:xfrm>
                  <a:off x="3374" y="2224"/>
                  <a:ext cx="5" cy="4"/>
                </a:xfrm>
                <a:custGeom>
                  <a:avLst/>
                  <a:gdLst>
                    <a:gd name="T0" fmla="*/ 7 w 7"/>
                    <a:gd name="T1" fmla="*/ 3 h 5"/>
                    <a:gd name="T2" fmla="*/ 5 w 7"/>
                    <a:gd name="T3" fmla="*/ 0 h 5"/>
                    <a:gd name="T4" fmla="*/ 0 w 7"/>
                    <a:gd name="T5" fmla="*/ 1 h 5"/>
                    <a:gd name="T6" fmla="*/ 1 w 7"/>
                    <a:gd name="T7" fmla="*/ 3 h 5"/>
                    <a:gd name="T8" fmla="*/ 5 w 7"/>
                    <a:gd name="T9" fmla="*/ 5 h 5"/>
                    <a:gd name="T10" fmla="*/ 7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7" y="3"/>
                      </a:moveTo>
                      <a:cubicBezTo>
                        <a:pt x="5" y="0"/>
                        <a:pt x="5" y="0"/>
                        <a:pt x="5" y="0"/>
                      </a:cubicBezTo>
                      <a:cubicBezTo>
                        <a:pt x="0" y="1"/>
                        <a:pt x="0" y="1"/>
                        <a:pt x="0" y="1"/>
                      </a:cubicBezTo>
                      <a:cubicBezTo>
                        <a:pt x="1" y="3"/>
                        <a:pt x="1" y="3"/>
                        <a:pt x="1" y="3"/>
                      </a:cubicBezTo>
                      <a:cubicBezTo>
                        <a:pt x="5" y="5"/>
                        <a:pt x="5" y="5"/>
                        <a:pt x="5" y="5"/>
                      </a:cubicBezTo>
                      <a:cubicBezTo>
                        <a:pt x="5" y="5"/>
                        <a:pt x="7" y="3"/>
                        <a:pt x="7"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5" name="Freeform 792">
                  <a:extLst>
                    <a:ext uri="{FF2B5EF4-FFF2-40B4-BE49-F238E27FC236}">
                      <a16:creationId xmlns:a16="http://schemas.microsoft.com/office/drawing/2014/main" id="{3BE06E62-1D80-8C46-BDAB-7BAF803C574D}"/>
                    </a:ext>
                  </a:extLst>
                </p:cNvPr>
                <p:cNvSpPr>
                  <a:spLocks/>
                </p:cNvSpPr>
                <p:nvPr/>
              </p:nvSpPr>
              <p:spPr bwMode="auto">
                <a:xfrm>
                  <a:off x="3410" y="2304"/>
                  <a:ext cx="8" cy="10"/>
                </a:xfrm>
                <a:custGeom>
                  <a:avLst/>
                  <a:gdLst>
                    <a:gd name="T0" fmla="*/ 3 w 8"/>
                    <a:gd name="T1" fmla="*/ 6 h 10"/>
                    <a:gd name="T2" fmla="*/ 0 w 8"/>
                    <a:gd name="T3" fmla="*/ 10 h 10"/>
                    <a:gd name="T4" fmla="*/ 1 w 8"/>
                    <a:gd name="T5" fmla="*/ 10 h 10"/>
                    <a:gd name="T6" fmla="*/ 4 w 8"/>
                    <a:gd name="T7" fmla="*/ 10 h 10"/>
                    <a:gd name="T8" fmla="*/ 8 w 8"/>
                    <a:gd name="T9" fmla="*/ 4 h 10"/>
                    <a:gd name="T10" fmla="*/ 8 w 8"/>
                    <a:gd name="T11" fmla="*/ 0 h 10"/>
                    <a:gd name="T12" fmla="*/ 3 w 8"/>
                    <a:gd name="T13" fmla="*/ 3 h 10"/>
                    <a:gd name="T14" fmla="*/ 3 w 8"/>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6"/>
                      </a:moveTo>
                      <a:lnTo>
                        <a:pt x="0" y="10"/>
                      </a:lnTo>
                      <a:lnTo>
                        <a:pt x="1" y="10"/>
                      </a:lnTo>
                      <a:lnTo>
                        <a:pt x="4" y="10"/>
                      </a:lnTo>
                      <a:lnTo>
                        <a:pt x="8" y="4"/>
                      </a:lnTo>
                      <a:lnTo>
                        <a:pt x="8" y="0"/>
                      </a:lnTo>
                      <a:lnTo>
                        <a:pt x="3"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6" name="Freeform 793">
                  <a:extLst>
                    <a:ext uri="{FF2B5EF4-FFF2-40B4-BE49-F238E27FC236}">
                      <a16:creationId xmlns:a16="http://schemas.microsoft.com/office/drawing/2014/main" id="{5A8EC339-9307-E940-996D-ACAC066C1A7E}"/>
                    </a:ext>
                  </a:extLst>
                </p:cNvPr>
                <p:cNvSpPr>
                  <a:spLocks/>
                </p:cNvSpPr>
                <p:nvPr/>
              </p:nvSpPr>
              <p:spPr bwMode="auto">
                <a:xfrm>
                  <a:off x="3363" y="2300"/>
                  <a:ext cx="3" cy="7"/>
                </a:xfrm>
                <a:custGeom>
                  <a:avLst/>
                  <a:gdLst>
                    <a:gd name="T0" fmla="*/ 3 w 3"/>
                    <a:gd name="T1" fmla="*/ 2 h 10"/>
                    <a:gd name="T2" fmla="*/ 1 w 3"/>
                    <a:gd name="T3" fmla="*/ 0 h 10"/>
                    <a:gd name="T4" fmla="*/ 0 w 3"/>
                    <a:gd name="T5" fmla="*/ 2 h 10"/>
                    <a:gd name="T6" fmla="*/ 1 w 3"/>
                    <a:gd name="T7" fmla="*/ 5 h 10"/>
                    <a:gd name="T8" fmla="*/ 1 w 3"/>
                    <a:gd name="T9" fmla="*/ 10 h 10"/>
                    <a:gd name="T10" fmla="*/ 3 w 3"/>
                    <a:gd name="T11" fmla="*/ 8 h 10"/>
                    <a:gd name="T12" fmla="*/ 3 w 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2"/>
                      </a:moveTo>
                      <a:cubicBezTo>
                        <a:pt x="3" y="2"/>
                        <a:pt x="2" y="0"/>
                        <a:pt x="1" y="0"/>
                      </a:cubicBezTo>
                      <a:cubicBezTo>
                        <a:pt x="0" y="0"/>
                        <a:pt x="0" y="2"/>
                        <a:pt x="0" y="2"/>
                      </a:cubicBezTo>
                      <a:cubicBezTo>
                        <a:pt x="1" y="5"/>
                        <a:pt x="1" y="5"/>
                        <a:pt x="1" y="5"/>
                      </a:cubicBezTo>
                      <a:cubicBezTo>
                        <a:pt x="1" y="10"/>
                        <a:pt x="1" y="10"/>
                        <a:pt x="1" y="10"/>
                      </a:cubicBezTo>
                      <a:cubicBezTo>
                        <a:pt x="1" y="10"/>
                        <a:pt x="3" y="8"/>
                        <a:pt x="3" y="8"/>
                      </a:cubicBez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7" name="Freeform 794">
                  <a:extLst>
                    <a:ext uri="{FF2B5EF4-FFF2-40B4-BE49-F238E27FC236}">
                      <a16:creationId xmlns:a16="http://schemas.microsoft.com/office/drawing/2014/main" id="{DE078E40-E8D0-024D-903B-E0213D1C2BE1}"/>
                    </a:ext>
                  </a:extLst>
                </p:cNvPr>
                <p:cNvSpPr>
                  <a:spLocks/>
                </p:cNvSpPr>
                <p:nvPr/>
              </p:nvSpPr>
              <p:spPr bwMode="auto">
                <a:xfrm>
                  <a:off x="3390" y="2313"/>
                  <a:ext cx="7" cy="8"/>
                </a:xfrm>
                <a:custGeom>
                  <a:avLst/>
                  <a:gdLst>
                    <a:gd name="T0" fmla="*/ 4 w 7"/>
                    <a:gd name="T1" fmla="*/ 0 h 8"/>
                    <a:gd name="T2" fmla="*/ 2 w 7"/>
                    <a:gd name="T3" fmla="*/ 0 h 8"/>
                    <a:gd name="T4" fmla="*/ 0 w 7"/>
                    <a:gd name="T5" fmla="*/ 4 h 8"/>
                    <a:gd name="T6" fmla="*/ 3 w 7"/>
                    <a:gd name="T7" fmla="*/ 8 h 8"/>
                    <a:gd name="T8" fmla="*/ 6 w 7"/>
                    <a:gd name="T9" fmla="*/ 5 h 8"/>
                    <a:gd name="T10" fmla="*/ 7 w 7"/>
                    <a:gd name="T11" fmla="*/ 4 h 8"/>
                    <a:gd name="T12" fmla="*/ 7 w 7"/>
                    <a:gd name="T13" fmla="*/ 1 h 8"/>
                    <a:gd name="T14" fmla="*/ 4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4" y="0"/>
                      </a:moveTo>
                      <a:lnTo>
                        <a:pt x="2" y="0"/>
                      </a:lnTo>
                      <a:lnTo>
                        <a:pt x="0" y="4"/>
                      </a:lnTo>
                      <a:lnTo>
                        <a:pt x="3" y="8"/>
                      </a:lnTo>
                      <a:lnTo>
                        <a:pt x="6" y="5"/>
                      </a:lnTo>
                      <a:lnTo>
                        <a:pt x="7" y="4"/>
                      </a:lnTo>
                      <a:lnTo>
                        <a:pt x="7"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8" name="Freeform 795">
                  <a:extLst>
                    <a:ext uri="{FF2B5EF4-FFF2-40B4-BE49-F238E27FC236}">
                      <a16:creationId xmlns:a16="http://schemas.microsoft.com/office/drawing/2014/main" id="{EE80608F-1929-4041-B841-BDC5532015B0}"/>
                    </a:ext>
                  </a:extLst>
                </p:cNvPr>
                <p:cNvSpPr>
                  <a:spLocks/>
                </p:cNvSpPr>
                <p:nvPr/>
              </p:nvSpPr>
              <p:spPr bwMode="auto">
                <a:xfrm>
                  <a:off x="3418" y="2296"/>
                  <a:ext cx="6" cy="4"/>
                </a:xfrm>
                <a:custGeom>
                  <a:avLst/>
                  <a:gdLst>
                    <a:gd name="T0" fmla="*/ 0 w 6"/>
                    <a:gd name="T1" fmla="*/ 4 h 4"/>
                    <a:gd name="T2" fmla="*/ 3 w 6"/>
                    <a:gd name="T3" fmla="*/ 2 h 4"/>
                    <a:gd name="T4" fmla="*/ 6 w 6"/>
                    <a:gd name="T5" fmla="*/ 1 h 4"/>
                    <a:gd name="T6" fmla="*/ 3 w 6"/>
                    <a:gd name="T7" fmla="*/ 0 h 4"/>
                    <a:gd name="T8" fmla="*/ 2 w 6"/>
                    <a:gd name="T9" fmla="*/ 0 h 4"/>
                    <a:gd name="T10" fmla="*/ 0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0" y="4"/>
                      </a:moveTo>
                      <a:lnTo>
                        <a:pt x="3" y="2"/>
                      </a:lnTo>
                      <a:lnTo>
                        <a:pt x="6" y="1"/>
                      </a:lnTo>
                      <a:lnTo>
                        <a:pt x="3" y="0"/>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9" name="Freeform 796">
                  <a:extLst>
                    <a:ext uri="{FF2B5EF4-FFF2-40B4-BE49-F238E27FC236}">
                      <a16:creationId xmlns:a16="http://schemas.microsoft.com/office/drawing/2014/main" id="{C1DC14E3-B7F7-6748-BE11-D24CB87E3FC5}"/>
                    </a:ext>
                  </a:extLst>
                </p:cNvPr>
                <p:cNvSpPr>
                  <a:spLocks/>
                </p:cNvSpPr>
                <p:nvPr/>
              </p:nvSpPr>
              <p:spPr bwMode="auto">
                <a:xfrm>
                  <a:off x="3375" y="2307"/>
                  <a:ext cx="11" cy="9"/>
                </a:xfrm>
                <a:custGeom>
                  <a:avLst/>
                  <a:gdLst>
                    <a:gd name="T0" fmla="*/ 4 w 11"/>
                    <a:gd name="T1" fmla="*/ 9 h 9"/>
                    <a:gd name="T2" fmla="*/ 8 w 11"/>
                    <a:gd name="T3" fmla="*/ 5 h 9"/>
                    <a:gd name="T4" fmla="*/ 11 w 11"/>
                    <a:gd name="T5" fmla="*/ 5 h 9"/>
                    <a:gd name="T6" fmla="*/ 11 w 11"/>
                    <a:gd name="T7" fmla="*/ 0 h 9"/>
                    <a:gd name="T8" fmla="*/ 8 w 11"/>
                    <a:gd name="T9" fmla="*/ 0 h 9"/>
                    <a:gd name="T10" fmla="*/ 8 w 11"/>
                    <a:gd name="T11" fmla="*/ 1 h 9"/>
                    <a:gd name="T12" fmla="*/ 4 w 11"/>
                    <a:gd name="T13" fmla="*/ 3 h 9"/>
                    <a:gd name="T14" fmla="*/ 2 w 11"/>
                    <a:gd name="T15" fmla="*/ 3 h 9"/>
                    <a:gd name="T16" fmla="*/ 0 w 11"/>
                    <a:gd name="T17" fmla="*/ 4 h 9"/>
                    <a:gd name="T18" fmla="*/ 1 w 11"/>
                    <a:gd name="T19" fmla="*/ 7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8" y="5"/>
                      </a:lnTo>
                      <a:lnTo>
                        <a:pt x="11" y="5"/>
                      </a:lnTo>
                      <a:lnTo>
                        <a:pt x="11" y="0"/>
                      </a:lnTo>
                      <a:lnTo>
                        <a:pt x="8" y="0"/>
                      </a:lnTo>
                      <a:lnTo>
                        <a:pt x="8" y="1"/>
                      </a:lnTo>
                      <a:lnTo>
                        <a:pt x="4" y="3"/>
                      </a:lnTo>
                      <a:lnTo>
                        <a:pt x="2" y="3"/>
                      </a:lnTo>
                      <a:lnTo>
                        <a:pt x="0" y="4"/>
                      </a:lnTo>
                      <a:lnTo>
                        <a:pt x="1" y="7"/>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0" name="Freeform 797">
                  <a:extLst>
                    <a:ext uri="{FF2B5EF4-FFF2-40B4-BE49-F238E27FC236}">
                      <a16:creationId xmlns:a16="http://schemas.microsoft.com/office/drawing/2014/main" id="{C35D7FBF-E4BF-CD43-BEFB-75924F0C4951}"/>
                    </a:ext>
                  </a:extLst>
                </p:cNvPr>
                <p:cNvSpPr>
                  <a:spLocks/>
                </p:cNvSpPr>
                <p:nvPr/>
              </p:nvSpPr>
              <p:spPr bwMode="auto">
                <a:xfrm>
                  <a:off x="3360" y="2319"/>
                  <a:ext cx="2" cy="3"/>
                </a:xfrm>
                <a:custGeom>
                  <a:avLst/>
                  <a:gdLst>
                    <a:gd name="T0" fmla="*/ 0 w 2"/>
                    <a:gd name="T1" fmla="*/ 2 h 3"/>
                    <a:gd name="T2" fmla="*/ 1 w 2"/>
                    <a:gd name="T3" fmla="*/ 3 h 3"/>
                    <a:gd name="T4" fmla="*/ 2 w 2"/>
                    <a:gd name="T5" fmla="*/ 3 h 3"/>
                    <a:gd name="T6" fmla="*/ 2 w 2"/>
                    <a:gd name="T7" fmla="*/ 2 h 3"/>
                    <a:gd name="T8" fmla="*/ 2 w 2"/>
                    <a:gd name="T9" fmla="*/ 0 h 3"/>
                    <a:gd name="T10" fmla="*/ 2 w 2"/>
                    <a:gd name="T11" fmla="*/ 0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lnTo>
                        <a:pt x="1" y="3"/>
                      </a:lnTo>
                      <a:lnTo>
                        <a:pt x="2" y="3"/>
                      </a:lnTo>
                      <a:lnTo>
                        <a:pt x="2" y="2"/>
                      </a:lnTo>
                      <a:lnTo>
                        <a:pt x="2"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1" name="Freeform 798">
                  <a:extLst>
                    <a:ext uri="{FF2B5EF4-FFF2-40B4-BE49-F238E27FC236}">
                      <a16:creationId xmlns:a16="http://schemas.microsoft.com/office/drawing/2014/main" id="{6DA15BCE-4466-AE4B-BA2A-6C3140328B82}"/>
                    </a:ext>
                  </a:extLst>
                </p:cNvPr>
                <p:cNvSpPr>
                  <a:spLocks/>
                </p:cNvSpPr>
                <p:nvPr/>
              </p:nvSpPr>
              <p:spPr bwMode="auto">
                <a:xfrm>
                  <a:off x="3370" y="2313"/>
                  <a:ext cx="3" cy="2"/>
                </a:xfrm>
                <a:custGeom>
                  <a:avLst/>
                  <a:gdLst>
                    <a:gd name="T0" fmla="*/ 3 w 3"/>
                    <a:gd name="T1" fmla="*/ 2 h 3"/>
                    <a:gd name="T2" fmla="*/ 2 w 3"/>
                    <a:gd name="T3" fmla="*/ 0 h 3"/>
                    <a:gd name="T4" fmla="*/ 1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cubicBezTo>
                        <a:pt x="2" y="0"/>
                        <a:pt x="2" y="0"/>
                        <a:pt x="2" y="0"/>
                      </a:cubicBezTo>
                      <a:cubicBezTo>
                        <a:pt x="1" y="0"/>
                        <a:pt x="1" y="0"/>
                        <a:pt x="1" y="0"/>
                      </a:cubicBezTo>
                      <a:cubicBezTo>
                        <a:pt x="0" y="2"/>
                        <a:pt x="0" y="2"/>
                        <a:pt x="0" y="2"/>
                      </a:cubicBezTo>
                      <a:cubicBezTo>
                        <a:pt x="2" y="3"/>
                        <a:pt x="2" y="3"/>
                        <a:pt x="2" y="3"/>
                      </a:cubicBezTo>
                      <a:cubicBezTo>
                        <a:pt x="2" y="3"/>
                        <a:pt x="3" y="2"/>
                        <a:pt x="3"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2" name="Freeform 799">
                  <a:extLst>
                    <a:ext uri="{FF2B5EF4-FFF2-40B4-BE49-F238E27FC236}">
                      <a16:creationId xmlns:a16="http://schemas.microsoft.com/office/drawing/2014/main" id="{FED7C53D-FE1F-6E4A-A43A-4317587D4622}"/>
                    </a:ext>
                  </a:extLst>
                </p:cNvPr>
                <p:cNvSpPr>
                  <a:spLocks/>
                </p:cNvSpPr>
                <p:nvPr/>
              </p:nvSpPr>
              <p:spPr bwMode="auto">
                <a:xfrm>
                  <a:off x="3255" y="2506"/>
                  <a:ext cx="6" cy="4"/>
                </a:xfrm>
                <a:custGeom>
                  <a:avLst/>
                  <a:gdLst>
                    <a:gd name="T0" fmla="*/ 7 w 8"/>
                    <a:gd name="T1" fmla="*/ 0 h 5"/>
                    <a:gd name="T2" fmla="*/ 4 w 8"/>
                    <a:gd name="T3" fmla="*/ 0 h 5"/>
                    <a:gd name="T4" fmla="*/ 2 w 8"/>
                    <a:gd name="T5" fmla="*/ 1 h 5"/>
                    <a:gd name="T6" fmla="*/ 0 w 8"/>
                    <a:gd name="T7" fmla="*/ 2 h 5"/>
                    <a:gd name="T8" fmla="*/ 1 w 8"/>
                    <a:gd name="T9" fmla="*/ 5 h 5"/>
                    <a:gd name="T10" fmla="*/ 4 w 8"/>
                    <a:gd name="T11" fmla="*/ 5 h 5"/>
                    <a:gd name="T12" fmla="*/ 8 w 8"/>
                    <a:gd name="T13" fmla="*/ 2 h 5"/>
                    <a:gd name="T14" fmla="*/ 7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7" y="0"/>
                      </a:moveTo>
                      <a:cubicBezTo>
                        <a:pt x="4" y="0"/>
                        <a:pt x="4" y="0"/>
                        <a:pt x="4" y="0"/>
                      </a:cubicBezTo>
                      <a:cubicBezTo>
                        <a:pt x="2" y="1"/>
                        <a:pt x="2" y="1"/>
                        <a:pt x="2" y="1"/>
                      </a:cubicBezTo>
                      <a:cubicBezTo>
                        <a:pt x="0" y="2"/>
                        <a:pt x="0" y="2"/>
                        <a:pt x="0" y="2"/>
                      </a:cubicBezTo>
                      <a:cubicBezTo>
                        <a:pt x="1" y="5"/>
                        <a:pt x="1" y="5"/>
                        <a:pt x="1" y="5"/>
                      </a:cubicBezTo>
                      <a:cubicBezTo>
                        <a:pt x="1" y="5"/>
                        <a:pt x="3" y="5"/>
                        <a:pt x="4" y="5"/>
                      </a:cubicBezTo>
                      <a:cubicBezTo>
                        <a:pt x="8" y="2"/>
                        <a:pt x="8" y="2"/>
                        <a:pt x="8" y="2"/>
                      </a:cubicBez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3" name="Freeform 800">
                  <a:extLst>
                    <a:ext uri="{FF2B5EF4-FFF2-40B4-BE49-F238E27FC236}">
                      <a16:creationId xmlns:a16="http://schemas.microsoft.com/office/drawing/2014/main" id="{E892A766-8EFB-FE40-B581-ABB46989F9D9}"/>
                    </a:ext>
                  </a:extLst>
                </p:cNvPr>
                <p:cNvSpPr>
                  <a:spLocks/>
                </p:cNvSpPr>
                <p:nvPr/>
              </p:nvSpPr>
              <p:spPr bwMode="auto">
                <a:xfrm>
                  <a:off x="3269" y="2514"/>
                  <a:ext cx="3" cy="4"/>
                </a:xfrm>
                <a:custGeom>
                  <a:avLst/>
                  <a:gdLst>
                    <a:gd name="T0" fmla="*/ 3 w 5"/>
                    <a:gd name="T1" fmla="*/ 0 h 4"/>
                    <a:gd name="T2" fmla="*/ 1 w 5"/>
                    <a:gd name="T3" fmla="*/ 0 h 4"/>
                    <a:gd name="T4" fmla="*/ 0 w 5"/>
                    <a:gd name="T5" fmla="*/ 2 h 4"/>
                    <a:gd name="T6" fmla="*/ 2 w 5"/>
                    <a:gd name="T7" fmla="*/ 4 h 4"/>
                    <a:gd name="T8" fmla="*/ 3 w 5"/>
                    <a:gd name="T9" fmla="*/ 3 h 4"/>
                    <a:gd name="T10" fmla="*/ 4 w 5"/>
                    <a:gd name="T11" fmla="*/ 3 h 4"/>
                    <a:gd name="T12" fmla="*/ 5 w 5"/>
                    <a:gd name="T13" fmla="*/ 3 h 4"/>
                    <a:gd name="T14" fmla="*/ 5 w 5"/>
                    <a:gd name="T15" fmla="*/ 1 h 4"/>
                    <a:gd name="T16" fmla="*/ 3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0"/>
                      </a:moveTo>
                      <a:cubicBezTo>
                        <a:pt x="1" y="0"/>
                        <a:pt x="1" y="0"/>
                        <a:pt x="1" y="0"/>
                      </a:cubicBezTo>
                      <a:cubicBezTo>
                        <a:pt x="0" y="2"/>
                        <a:pt x="0" y="2"/>
                        <a:pt x="0" y="2"/>
                      </a:cubicBezTo>
                      <a:cubicBezTo>
                        <a:pt x="2" y="4"/>
                        <a:pt x="2" y="4"/>
                        <a:pt x="2" y="4"/>
                      </a:cubicBezTo>
                      <a:cubicBezTo>
                        <a:pt x="3" y="3"/>
                        <a:pt x="3" y="3"/>
                        <a:pt x="3" y="3"/>
                      </a:cubicBezTo>
                      <a:cubicBezTo>
                        <a:pt x="4" y="3"/>
                        <a:pt x="4" y="3"/>
                        <a:pt x="4" y="3"/>
                      </a:cubicBezTo>
                      <a:cubicBezTo>
                        <a:pt x="4" y="3"/>
                        <a:pt x="5" y="3"/>
                        <a:pt x="5" y="3"/>
                      </a:cubicBezTo>
                      <a:cubicBezTo>
                        <a:pt x="5" y="1"/>
                        <a:pt x="5" y="1"/>
                        <a:pt x="5" y="1"/>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4" name="Freeform 801">
                  <a:extLst>
                    <a:ext uri="{FF2B5EF4-FFF2-40B4-BE49-F238E27FC236}">
                      <a16:creationId xmlns:a16="http://schemas.microsoft.com/office/drawing/2014/main" id="{CF46BC77-0F11-074A-917E-B77EAABF91D6}"/>
                    </a:ext>
                  </a:extLst>
                </p:cNvPr>
                <p:cNvSpPr>
                  <a:spLocks/>
                </p:cNvSpPr>
                <p:nvPr/>
              </p:nvSpPr>
              <p:spPr bwMode="auto">
                <a:xfrm>
                  <a:off x="3288" y="2511"/>
                  <a:ext cx="1" cy="4"/>
                </a:xfrm>
                <a:custGeom>
                  <a:avLst/>
                  <a:gdLst>
                    <a:gd name="T0" fmla="*/ 1 w 1"/>
                    <a:gd name="T1" fmla="*/ 3 h 4"/>
                    <a:gd name="T2" fmla="*/ 1 w 1"/>
                    <a:gd name="T3" fmla="*/ 0 h 4"/>
                    <a:gd name="T4" fmla="*/ 0 w 1"/>
                    <a:gd name="T5" fmla="*/ 1 h 4"/>
                    <a:gd name="T6" fmla="*/ 1 w 1"/>
                    <a:gd name="T7" fmla="*/ 4 h 4"/>
                    <a:gd name="T8" fmla="*/ 1 w 1"/>
                    <a:gd name="T9" fmla="*/ 3 h 4"/>
                  </a:gdLst>
                  <a:ahLst/>
                  <a:cxnLst>
                    <a:cxn ang="0">
                      <a:pos x="T0" y="T1"/>
                    </a:cxn>
                    <a:cxn ang="0">
                      <a:pos x="T2" y="T3"/>
                    </a:cxn>
                    <a:cxn ang="0">
                      <a:pos x="T4" y="T5"/>
                    </a:cxn>
                    <a:cxn ang="0">
                      <a:pos x="T6" y="T7"/>
                    </a:cxn>
                    <a:cxn ang="0">
                      <a:pos x="T8" y="T9"/>
                    </a:cxn>
                  </a:cxnLst>
                  <a:rect l="0" t="0" r="r" b="b"/>
                  <a:pathLst>
                    <a:path w="1" h="4">
                      <a:moveTo>
                        <a:pt x="1" y="3"/>
                      </a:moveTo>
                      <a:lnTo>
                        <a:pt x="1" y="0"/>
                      </a:lnTo>
                      <a:lnTo>
                        <a:pt x="0" y="1"/>
                      </a:lnTo>
                      <a:lnTo>
                        <a:pt x="1"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5" name="Freeform 802">
                  <a:extLst>
                    <a:ext uri="{FF2B5EF4-FFF2-40B4-BE49-F238E27FC236}">
                      <a16:creationId xmlns:a16="http://schemas.microsoft.com/office/drawing/2014/main" id="{C4B22577-95FF-CE40-B0C1-73BCD38F914D}"/>
                    </a:ext>
                  </a:extLst>
                </p:cNvPr>
                <p:cNvSpPr>
                  <a:spLocks/>
                </p:cNvSpPr>
                <p:nvPr/>
              </p:nvSpPr>
              <p:spPr bwMode="auto">
                <a:xfrm>
                  <a:off x="3286" y="2522"/>
                  <a:ext cx="5" cy="5"/>
                </a:xfrm>
                <a:custGeom>
                  <a:avLst/>
                  <a:gdLst>
                    <a:gd name="T0" fmla="*/ 3 w 5"/>
                    <a:gd name="T1" fmla="*/ 0 h 5"/>
                    <a:gd name="T2" fmla="*/ 0 w 5"/>
                    <a:gd name="T3" fmla="*/ 3 h 5"/>
                    <a:gd name="T4" fmla="*/ 2 w 5"/>
                    <a:gd name="T5" fmla="*/ 5 h 5"/>
                    <a:gd name="T6" fmla="*/ 3 w 5"/>
                    <a:gd name="T7" fmla="*/ 5 h 5"/>
                    <a:gd name="T8" fmla="*/ 5 w 5"/>
                    <a:gd name="T9" fmla="*/ 3 h 5"/>
                    <a:gd name="T10" fmla="*/ 4 w 5"/>
                    <a:gd name="T11" fmla="*/ 1 h 5"/>
                    <a:gd name="T12" fmla="*/ 3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0"/>
                      </a:moveTo>
                      <a:lnTo>
                        <a:pt x="0" y="3"/>
                      </a:lnTo>
                      <a:lnTo>
                        <a:pt x="2" y="5"/>
                      </a:lnTo>
                      <a:lnTo>
                        <a:pt x="3" y="5"/>
                      </a:lnTo>
                      <a:lnTo>
                        <a:pt x="5"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6" name="Freeform 803">
                  <a:extLst>
                    <a:ext uri="{FF2B5EF4-FFF2-40B4-BE49-F238E27FC236}">
                      <a16:creationId xmlns:a16="http://schemas.microsoft.com/office/drawing/2014/main" id="{7587D9CF-3F97-D54C-9F60-1AE3F47B46A9}"/>
                    </a:ext>
                  </a:extLst>
                </p:cNvPr>
                <p:cNvSpPr>
                  <a:spLocks/>
                </p:cNvSpPr>
                <p:nvPr/>
              </p:nvSpPr>
              <p:spPr bwMode="auto">
                <a:xfrm>
                  <a:off x="3260" y="2509"/>
                  <a:ext cx="3" cy="4"/>
                </a:xfrm>
                <a:custGeom>
                  <a:avLst/>
                  <a:gdLst>
                    <a:gd name="T0" fmla="*/ 0 w 4"/>
                    <a:gd name="T1" fmla="*/ 2 h 5"/>
                    <a:gd name="T2" fmla="*/ 2 w 4"/>
                    <a:gd name="T3" fmla="*/ 5 h 5"/>
                    <a:gd name="T4" fmla="*/ 3 w 4"/>
                    <a:gd name="T5" fmla="*/ 4 h 5"/>
                    <a:gd name="T6" fmla="*/ 4 w 4"/>
                    <a:gd name="T7" fmla="*/ 1 h 5"/>
                    <a:gd name="T8" fmla="*/ 2 w 4"/>
                    <a:gd name="T9" fmla="*/ 0 h 5"/>
                    <a:gd name="T10" fmla="*/ 0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0" y="2"/>
                      </a:moveTo>
                      <a:cubicBezTo>
                        <a:pt x="2" y="5"/>
                        <a:pt x="2" y="5"/>
                        <a:pt x="2" y="5"/>
                      </a:cubicBezTo>
                      <a:cubicBezTo>
                        <a:pt x="2" y="5"/>
                        <a:pt x="3" y="4"/>
                        <a:pt x="3" y="4"/>
                      </a:cubicBezTo>
                      <a:cubicBezTo>
                        <a:pt x="4" y="1"/>
                        <a:pt x="4" y="1"/>
                        <a:pt x="4" y="1"/>
                      </a:cubicBezTo>
                      <a:cubicBezTo>
                        <a:pt x="2" y="0"/>
                        <a:pt x="2" y="0"/>
                        <a:pt x="2"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7" name="Freeform 804">
                  <a:extLst>
                    <a:ext uri="{FF2B5EF4-FFF2-40B4-BE49-F238E27FC236}">
                      <a16:creationId xmlns:a16="http://schemas.microsoft.com/office/drawing/2014/main" id="{1EA3FDDE-F865-4442-98EB-31BB2F803336}"/>
                    </a:ext>
                  </a:extLst>
                </p:cNvPr>
                <p:cNvSpPr>
                  <a:spLocks/>
                </p:cNvSpPr>
                <p:nvPr/>
              </p:nvSpPr>
              <p:spPr bwMode="auto">
                <a:xfrm>
                  <a:off x="3284" y="2539"/>
                  <a:ext cx="2" cy="3"/>
                </a:xfrm>
                <a:custGeom>
                  <a:avLst/>
                  <a:gdLst>
                    <a:gd name="T0" fmla="*/ 0 w 2"/>
                    <a:gd name="T1" fmla="*/ 2 h 3"/>
                    <a:gd name="T2" fmla="*/ 1 w 2"/>
                    <a:gd name="T3" fmla="*/ 3 h 3"/>
                    <a:gd name="T4" fmla="*/ 2 w 2"/>
                    <a:gd name="T5" fmla="*/ 3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3"/>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8" name="Freeform 805">
                  <a:extLst>
                    <a:ext uri="{FF2B5EF4-FFF2-40B4-BE49-F238E27FC236}">
                      <a16:creationId xmlns:a16="http://schemas.microsoft.com/office/drawing/2014/main" id="{651F0AD5-2097-FD45-9AD8-9E8EC4F2E62F}"/>
                    </a:ext>
                  </a:extLst>
                </p:cNvPr>
                <p:cNvSpPr>
                  <a:spLocks/>
                </p:cNvSpPr>
                <p:nvPr/>
              </p:nvSpPr>
              <p:spPr bwMode="auto">
                <a:xfrm>
                  <a:off x="3276" y="2539"/>
                  <a:ext cx="6" cy="7"/>
                </a:xfrm>
                <a:custGeom>
                  <a:avLst/>
                  <a:gdLst>
                    <a:gd name="T0" fmla="*/ 0 w 6"/>
                    <a:gd name="T1" fmla="*/ 0 h 7"/>
                    <a:gd name="T2" fmla="*/ 1 w 6"/>
                    <a:gd name="T3" fmla="*/ 3 h 7"/>
                    <a:gd name="T4" fmla="*/ 2 w 6"/>
                    <a:gd name="T5" fmla="*/ 6 h 7"/>
                    <a:gd name="T6" fmla="*/ 5 w 6"/>
                    <a:gd name="T7" fmla="*/ 7 h 7"/>
                    <a:gd name="T8" fmla="*/ 6 w 6"/>
                    <a:gd name="T9" fmla="*/ 5 h 7"/>
                    <a:gd name="T10" fmla="*/ 3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1" y="3"/>
                      </a:lnTo>
                      <a:lnTo>
                        <a:pt x="2" y="6"/>
                      </a:lnTo>
                      <a:lnTo>
                        <a:pt x="5" y="7"/>
                      </a:lnTo>
                      <a:lnTo>
                        <a:pt x="6" y="5"/>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9" name="Freeform 806">
                  <a:extLst>
                    <a:ext uri="{FF2B5EF4-FFF2-40B4-BE49-F238E27FC236}">
                      <a16:creationId xmlns:a16="http://schemas.microsoft.com/office/drawing/2014/main" id="{486E922F-BEF8-784C-BBFB-DCFA06F1A878}"/>
                    </a:ext>
                  </a:extLst>
                </p:cNvPr>
                <p:cNvSpPr>
                  <a:spLocks/>
                </p:cNvSpPr>
                <p:nvPr/>
              </p:nvSpPr>
              <p:spPr bwMode="auto">
                <a:xfrm>
                  <a:off x="3274" y="2514"/>
                  <a:ext cx="3" cy="4"/>
                </a:xfrm>
                <a:custGeom>
                  <a:avLst/>
                  <a:gdLst>
                    <a:gd name="T0" fmla="*/ 1 w 3"/>
                    <a:gd name="T1" fmla="*/ 0 h 4"/>
                    <a:gd name="T2" fmla="*/ 0 w 3"/>
                    <a:gd name="T3" fmla="*/ 2 h 4"/>
                    <a:gd name="T4" fmla="*/ 1 w 3"/>
                    <a:gd name="T5" fmla="*/ 4 h 4"/>
                    <a:gd name="T6" fmla="*/ 3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2"/>
                      </a:lnTo>
                      <a:lnTo>
                        <a:pt x="1"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0" name="Freeform 807">
                  <a:extLst>
                    <a:ext uri="{FF2B5EF4-FFF2-40B4-BE49-F238E27FC236}">
                      <a16:creationId xmlns:a16="http://schemas.microsoft.com/office/drawing/2014/main" id="{AC3C1115-D515-EE48-B34B-644C36CCAD7B}"/>
                    </a:ext>
                  </a:extLst>
                </p:cNvPr>
                <p:cNvSpPr>
                  <a:spLocks/>
                </p:cNvSpPr>
                <p:nvPr/>
              </p:nvSpPr>
              <p:spPr bwMode="auto">
                <a:xfrm>
                  <a:off x="4337" y="2359"/>
                  <a:ext cx="106" cy="158"/>
                </a:xfrm>
                <a:custGeom>
                  <a:avLst/>
                  <a:gdLst>
                    <a:gd name="T0" fmla="*/ 43 w 106"/>
                    <a:gd name="T1" fmla="*/ 59 h 158"/>
                    <a:gd name="T2" fmla="*/ 1 w 106"/>
                    <a:gd name="T3" fmla="*/ 111 h 158"/>
                    <a:gd name="T4" fmla="*/ 13 w 106"/>
                    <a:gd name="T5" fmla="*/ 139 h 158"/>
                    <a:gd name="T6" fmla="*/ 19 w 106"/>
                    <a:gd name="T7" fmla="*/ 158 h 158"/>
                    <a:gd name="T8" fmla="*/ 22 w 106"/>
                    <a:gd name="T9" fmla="*/ 158 h 158"/>
                    <a:gd name="T10" fmla="*/ 26 w 106"/>
                    <a:gd name="T11" fmla="*/ 155 h 158"/>
                    <a:gd name="T12" fmla="*/ 34 w 106"/>
                    <a:gd name="T13" fmla="*/ 152 h 158"/>
                    <a:gd name="T14" fmla="*/ 40 w 106"/>
                    <a:gd name="T15" fmla="*/ 151 h 158"/>
                    <a:gd name="T16" fmla="*/ 43 w 106"/>
                    <a:gd name="T17" fmla="*/ 152 h 158"/>
                    <a:gd name="T18" fmla="*/ 47 w 106"/>
                    <a:gd name="T19" fmla="*/ 145 h 158"/>
                    <a:gd name="T20" fmla="*/ 48 w 106"/>
                    <a:gd name="T21" fmla="*/ 143 h 158"/>
                    <a:gd name="T22" fmla="*/ 47 w 106"/>
                    <a:gd name="T23" fmla="*/ 141 h 158"/>
                    <a:gd name="T24" fmla="*/ 48 w 106"/>
                    <a:gd name="T25" fmla="*/ 136 h 158"/>
                    <a:gd name="T26" fmla="*/ 54 w 106"/>
                    <a:gd name="T27" fmla="*/ 135 h 158"/>
                    <a:gd name="T28" fmla="*/ 60 w 106"/>
                    <a:gd name="T29" fmla="*/ 135 h 158"/>
                    <a:gd name="T30" fmla="*/ 64 w 106"/>
                    <a:gd name="T31" fmla="*/ 131 h 158"/>
                    <a:gd name="T32" fmla="*/ 69 w 106"/>
                    <a:gd name="T33" fmla="*/ 117 h 158"/>
                    <a:gd name="T34" fmla="*/ 74 w 106"/>
                    <a:gd name="T35" fmla="*/ 117 h 158"/>
                    <a:gd name="T36" fmla="*/ 82 w 106"/>
                    <a:gd name="T37" fmla="*/ 116 h 158"/>
                    <a:gd name="T38" fmla="*/ 81 w 106"/>
                    <a:gd name="T39" fmla="*/ 113 h 158"/>
                    <a:gd name="T40" fmla="*/ 81 w 106"/>
                    <a:gd name="T41" fmla="*/ 107 h 158"/>
                    <a:gd name="T42" fmla="*/ 79 w 106"/>
                    <a:gd name="T43" fmla="*/ 103 h 158"/>
                    <a:gd name="T44" fmla="*/ 80 w 106"/>
                    <a:gd name="T45" fmla="*/ 97 h 158"/>
                    <a:gd name="T46" fmla="*/ 84 w 106"/>
                    <a:gd name="T47" fmla="*/ 92 h 158"/>
                    <a:gd name="T48" fmla="*/ 84 w 106"/>
                    <a:gd name="T49" fmla="*/ 90 h 158"/>
                    <a:gd name="T50" fmla="*/ 87 w 106"/>
                    <a:gd name="T51" fmla="*/ 84 h 158"/>
                    <a:gd name="T52" fmla="*/ 87 w 106"/>
                    <a:gd name="T53" fmla="*/ 86 h 158"/>
                    <a:gd name="T54" fmla="*/ 88 w 106"/>
                    <a:gd name="T55" fmla="*/ 90 h 158"/>
                    <a:gd name="T56" fmla="*/ 92 w 106"/>
                    <a:gd name="T57" fmla="*/ 83 h 158"/>
                    <a:gd name="T58" fmla="*/ 95 w 106"/>
                    <a:gd name="T59" fmla="*/ 77 h 158"/>
                    <a:gd name="T60" fmla="*/ 103 w 106"/>
                    <a:gd name="T61" fmla="*/ 64 h 158"/>
                    <a:gd name="T62" fmla="*/ 104 w 106"/>
                    <a:gd name="T63" fmla="*/ 59 h 158"/>
                    <a:gd name="T64" fmla="*/ 106 w 106"/>
                    <a:gd name="T65" fmla="*/ 52 h 158"/>
                    <a:gd name="T66" fmla="*/ 102 w 106"/>
                    <a:gd name="T67" fmla="*/ 50 h 158"/>
                    <a:gd name="T68" fmla="*/ 95 w 106"/>
                    <a:gd name="T69" fmla="*/ 42 h 158"/>
                    <a:gd name="T70" fmla="*/ 92 w 106"/>
                    <a:gd name="T71" fmla="*/ 35 h 158"/>
                    <a:gd name="T72" fmla="*/ 86 w 106"/>
                    <a:gd name="T73" fmla="*/ 28 h 158"/>
                    <a:gd name="T74" fmla="*/ 76 w 106"/>
                    <a:gd name="T75" fmla="*/ 28 h 158"/>
                    <a:gd name="T76" fmla="*/ 72 w 106"/>
                    <a:gd name="T77" fmla="*/ 29 h 158"/>
                    <a:gd name="T78" fmla="*/ 61 w 106"/>
                    <a:gd name="T79" fmla="*/ 20 h 158"/>
                    <a:gd name="T80" fmla="*/ 55 w 106"/>
                    <a:gd name="T81" fmla="*/ 10 h 158"/>
                    <a:gd name="T82" fmla="*/ 52 w 106"/>
                    <a:gd name="T83"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58">
                      <a:moveTo>
                        <a:pt x="40" y="46"/>
                      </a:moveTo>
                      <a:lnTo>
                        <a:pt x="43" y="59"/>
                      </a:lnTo>
                      <a:lnTo>
                        <a:pt x="41" y="97"/>
                      </a:lnTo>
                      <a:lnTo>
                        <a:pt x="1" y="111"/>
                      </a:lnTo>
                      <a:lnTo>
                        <a:pt x="0" y="119"/>
                      </a:lnTo>
                      <a:lnTo>
                        <a:pt x="13" y="139"/>
                      </a:lnTo>
                      <a:lnTo>
                        <a:pt x="11" y="146"/>
                      </a:lnTo>
                      <a:lnTo>
                        <a:pt x="19" y="158"/>
                      </a:lnTo>
                      <a:lnTo>
                        <a:pt x="21" y="157"/>
                      </a:lnTo>
                      <a:lnTo>
                        <a:pt x="22" y="158"/>
                      </a:lnTo>
                      <a:lnTo>
                        <a:pt x="25" y="158"/>
                      </a:lnTo>
                      <a:lnTo>
                        <a:pt x="26" y="155"/>
                      </a:lnTo>
                      <a:lnTo>
                        <a:pt x="29" y="155"/>
                      </a:lnTo>
                      <a:lnTo>
                        <a:pt x="34" y="152"/>
                      </a:lnTo>
                      <a:lnTo>
                        <a:pt x="37" y="152"/>
                      </a:lnTo>
                      <a:lnTo>
                        <a:pt x="40" y="151"/>
                      </a:lnTo>
                      <a:lnTo>
                        <a:pt x="42" y="152"/>
                      </a:lnTo>
                      <a:lnTo>
                        <a:pt x="43" y="152"/>
                      </a:lnTo>
                      <a:lnTo>
                        <a:pt x="47" y="146"/>
                      </a:lnTo>
                      <a:lnTo>
                        <a:pt x="47" y="145"/>
                      </a:lnTo>
                      <a:lnTo>
                        <a:pt x="47" y="145"/>
                      </a:lnTo>
                      <a:lnTo>
                        <a:pt x="48" y="143"/>
                      </a:lnTo>
                      <a:lnTo>
                        <a:pt x="47" y="142"/>
                      </a:lnTo>
                      <a:lnTo>
                        <a:pt x="47" y="141"/>
                      </a:lnTo>
                      <a:lnTo>
                        <a:pt x="47" y="138"/>
                      </a:lnTo>
                      <a:lnTo>
                        <a:pt x="48" y="136"/>
                      </a:lnTo>
                      <a:lnTo>
                        <a:pt x="50" y="134"/>
                      </a:lnTo>
                      <a:lnTo>
                        <a:pt x="54" y="135"/>
                      </a:lnTo>
                      <a:lnTo>
                        <a:pt x="58" y="134"/>
                      </a:lnTo>
                      <a:lnTo>
                        <a:pt x="60" y="135"/>
                      </a:lnTo>
                      <a:lnTo>
                        <a:pt x="62" y="131"/>
                      </a:lnTo>
                      <a:lnTo>
                        <a:pt x="64" y="131"/>
                      </a:lnTo>
                      <a:lnTo>
                        <a:pt x="64" y="125"/>
                      </a:lnTo>
                      <a:lnTo>
                        <a:pt x="69" y="117"/>
                      </a:lnTo>
                      <a:lnTo>
                        <a:pt x="72" y="117"/>
                      </a:lnTo>
                      <a:lnTo>
                        <a:pt x="74" y="117"/>
                      </a:lnTo>
                      <a:lnTo>
                        <a:pt x="75" y="117"/>
                      </a:lnTo>
                      <a:lnTo>
                        <a:pt x="82" y="116"/>
                      </a:lnTo>
                      <a:lnTo>
                        <a:pt x="83" y="114"/>
                      </a:lnTo>
                      <a:lnTo>
                        <a:pt x="81" y="113"/>
                      </a:lnTo>
                      <a:lnTo>
                        <a:pt x="80" y="107"/>
                      </a:lnTo>
                      <a:lnTo>
                        <a:pt x="81" y="107"/>
                      </a:lnTo>
                      <a:lnTo>
                        <a:pt x="79" y="103"/>
                      </a:lnTo>
                      <a:lnTo>
                        <a:pt x="79" y="103"/>
                      </a:lnTo>
                      <a:lnTo>
                        <a:pt x="80" y="100"/>
                      </a:lnTo>
                      <a:lnTo>
                        <a:pt x="80" y="97"/>
                      </a:lnTo>
                      <a:lnTo>
                        <a:pt x="82" y="92"/>
                      </a:lnTo>
                      <a:lnTo>
                        <a:pt x="84" y="92"/>
                      </a:lnTo>
                      <a:lnTo>
                        <a:pt x="83" y="90"/>
                      </a:lnTo>
                      <a:lnTo>
                        <a:pt x="84" y="90"/>
                      </a:lnTo>
                      <a:lnTo>
                        <a:pt x="85" y="86"/>
                      </a:lnTo>
                      <a:lnTo>
                        <a:pt x="87" y="84"/>
                      </a:lnTo>
                      <a:lnTo>
                        <a:pt x="88" y="85"/>
                      </a:lnTo>
                      <a:lnTo>
                        <a:pt x="87" y="86"/>
                      </a:lnTo>
                      <a:lnTo>
                        <a:pt x="87" y="88"/>
                      </a:lnTo>
                      <a:lnTo>
                        <a:pt x="88" y="90"/>
                      </a:lnTo>
                      <a:lnTo>
                        <a:pt x="90" y="90"/>
                      </a:lnTo>
                      <a:lnTo>
                        <a:pt x="92" y="83"/>
                      </a:lnTo>
                      <a:lnTo>
                        <a:pt x="93" y="81"/>
                      </a:lnTo>
                      <a:lnTo>
                        <a:pt x="95" y="77"/>
                      </a:lnTo>
                      <a:lnTo>
                        <a:pt x="99" y="74"/>
                      </a:lnTo>
                      <a:lnTo>
                        <a:pt x="103" y="64"/>
                      </a:lnTo>
                      <a:lnTo>
                        <a:pt x="104" y="61"/>
                      </a:lnTo>
                      <a:lnTo>
                        <a:pt x="104" y="59"/>
                      </a:lnTo>
                      <a:lnTo>
                        <a:pt x="106" y="55"/>
                      </a:lnTo>
                      <a:lnTo>
                        <a:pt x="106" y="52"/>
                      </a:lnTo>
                      <a:lnTo>
                        <a:pt x="105" y="51"/>
                      </a:lnTo>
                      <a:lnTo>
                        <a:pt x="102" y="50"/>
                      </a:lnTo>
                      <a:lnTo>
                        <a:pt x="97" y="45"/>
                      </a:lnTo>
                      <a:lnTo>
                        <a:pt x="95" y="42"/>
                      </a:lnTo>
                      <a:lnTo>
                        <a:pt x="93" y="39"/>
                      </a:lnTo>
                      <a:lnTo>
                        <a:pt x="92" y="35"/>
                      </a:lnTo>
                      <a:lnTo>
                        <a:pt x="88" y="28"/>
                      </a:lnTo>
                      <a:lnTo>
                        <a:pt x="86" y="28"/>
                      </a:lnTo>
                      <a:lnTo>
                        <a:pt x="83" y="29"/>
                      </a:lnTo>
                      <a:lnTo>
                        <a:pt x="76" y="28"/>
                      </a:lnTo>
                      <a:lnTo>
                        <a:pt x="74" y="28"/>
                      </a:lnTo>
                      <a:lnTo>
                        <a:pt x="72" y="29"/>
                      </a:lnTo>
                      <a:lnTo>
                        <a:pt x="68" y="28"/>
                      </a:lnTo>
                      <a:lnTo>
                        <a:pt x="61" y="20"/>
                      </a:lnTo>
                      <a:lnTo>
                        <a:pt x="60" y="17"/>
                      </a:lnTo>
                      <a:lnTo>
                        <a:pt x="55" y="10"/>
                      </a:lnTo>
                      <a:lnTo>
                        <a:pt x="54" y="0"/>
                      </a:lnTo>
                      <a:lnTo>
                        <a:pt x="52" y="1"/>
                      </a:lnTo>
                      <a:lnTo>
                        <a:pt x="40"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222" name="Group 1009">
                <a:extLst>
                  <a:ext uri="{FF2B5EF4-FFF2-40B4-BE49-F238E27FC236}">
                    <a16:creationId xmlns:a16="http://schemas.microsoft.com/office/drawing/2014/main" id="{22D16B17-7A58-5B41-B397-53D40CD3B4F7}"/>
                  </a:ext>
                </a:extLst>
              </p:cNvPr>
              <p:cNvGrpSpPr>
                <a:grpSpLocks/>
              </p:cNvGrpSpPr>
              <p:nvPr/>
            </p:nvGrpSpPr>
            <p:grpSpPr bwMode="auto">
              <a:xfrm>
                <a:off x="4135592" y="1103208"/>
                <a:ext cx="5473904" cy="5022377"/>
                <a:chOff x="2605" y="695"/>
                <a:chExt cx="3448" cy="3164"/>
              </a:xfrm>
              <a:grpFill/>
            </p:grpSpPr>
            <p:sp>
              <p:nvSpPr>
                <p:cNvPr id="401" name="Freeform 809">
                  <a:extLst>
                    <a:ext uri="{FF2B5EF4-FFF2-40B4-BE49-F238E27FC236}">
                      <a16:creationId xmlns:a16="http://schemas.microsoft.com/office/drawing/2014/main" id="{355A05F6-F7C4-E640-AF3C-F527C6C75010}"/>
                    </a:ext>
                  </a:extLst>
                </p:cNvPr>
                <p:cNvSpPr>
                  <a:spLocks/>
                </p:cNvSpPr>
                <p:nvPr/>
              </p:nvSpPr>
              <p:spPr bwMode="auto">
                <a:xfrm>
                  <a:off x="4385" y="2338"/>
                  <a:ext cx="6" cy="14"/>
                </a:xfrm>
                <a:custGeom>
                  <a:avLst/>
                  <a:gdLst>
                    <a:gd name="T0" fmla="*/ 2 w 6"/>
                    <a:gd name="T1" fmla="*/ 14 h 14"/>
                    <a:gd name="T2" fmla="*/ 4 w 6"/>
                    <a:gd name="T3" fmla="*/ 14 h 14"/>
                    <a:gd name="T4" fmla="*/ 4 w 6"/>
                    <a:gd name="T5" fmla="*/ 12 h 14"/>
                    <a:gd name="T6" fmla="*/ 5 w 6"/>
                    <a:gd name="T7" fmla="*/ 10 h 14"/>
                    <a:gd name="T8" fmla="*/ 6 w 6"/>
                    <a:gd name="T9" fmla="*/ 5 h 14"/>
                    <a:gd name="T10" fmla="*/ 5 w 6"/>
                    <a:gd name="T11" fmla="*/ 4 h 14"/>
                    <a:gd name="T12" fmla="*/ 6 w 6"/>
                    <a:gd name="T13" fmla="*/ 3 h 14"/>
                    <a:gd name="T14" fmla="*/ 5 w 6"/>
                    <a:gd name="T15" fmla="*/ 1 h 14"/>
                    <a:gd name="T16" fmla="*/ 6 w 6"/>
                    <a:gd name="T17" fmla="*/ 0 h 14"/>
                    <a:gd name="T18" fmla="*/ 6 w 6"/>
                    <a:gd name="T19" fmla="*/ 1 h 14"/>
                    <a:gd name="T20" fmla="*/ 6 w 6"/>
                    <a:gd name="T21" fmla="*/ 0 h 14"/>
                    <a:gd name="T22" fmla="*/ 4 w 6"/>
                    <a:gd name="T23" fmla="*/ 0 h 14"/>
                    <a:gd name="T24" fmla="*/ 3 w 6"/>
                    <a:gd name="T25" fmla="*/ 0 h 14"/>
                    <a:gd name="T26" fmla="*/ 2 w 6"/>
                    <a:gd name="T27" fmla="*/ 4 h 14"/>
                    <a:gd name="T28" fmla="*/ 2 w 6"/>
                    <a:gd name="T29" fmla="*/ 6 h 14"/>
                    <a:gd name="T30" fmla="*/ 1 w 6"/>
                    <a:gd name="T31" fmla="*/ 4 h 14"/>
                    <a:gd name="T32" fmla="*/ 0 w 6"/>
                    <a:gd name="T33" fmla="*/ 6 h 14"/>
                    <a:gd name="T34" fmla="*/ 0 w 6"/>
                    <a:gd name="T35" fmla="*/ 7 h 14"/>
                    <a:gd name="T36" fmla="*/ 2 w 6"/>
                    <a:gd name="T37" fmla="*/ 8 h 14"/>
                    <a:gd name="T38" fmla="*/ 2 w 6"/>
                    <a:gd name="T3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4">
                      <a:moveTo>
                        <a:pt x="2" y="14"/>
                      </a:moveTo>
                      <a:lnTo>
                        <a:pt x="4" y="14"/>
                      </a:lnTo>
                      <a:lnTo>
                        <a:pt x="4" y="12"/>
                      </a:lnTo>
                      <a:lnTo>
                        <a:pt x="5" y="10"/>
                      </a:lnTo>
                      <a:lnTo>
                        <a:pt x="6" y="5"/>
                      </a:lnTo>
                      <a:lnTo>
                        <a:pt x="5" y="4"/>
                      </a:lnTo>
                      <a:lnTo>
                        <a:pt x="6" y="3"/>
                      </a:lnTo>
                      <a:lnTo>
                        <a:pt x="5" y="1"/>
                      </a:lnTo>
                      <a:lnTo>
                        <a:pt x="6" y="0"/>
                      </a:lnTo>
                      <a:lnTo>
                        <a:pt x="6" y="1"/>
                      </a:lnTo>
                      <a:lnTo>
                        <a:pt x="6" y="0"/>
                      </a:lnTo>
                      <a:lnTo>
                        <a:pt x="4" y="0"/>
                      </a:lnTo>
                      <a:lnTo>
                        <a:pt x="3" y="0"/>
                      </a:lnTo>
                      <a:lnTo>
                        <a:pt x="2" y="4"/>
                      </a:lnTo>
                      <a:lnTo>
                        <a:pt x="2" y="6"/>
                      </a:lnTo>
                      <a:lnTo>
                        <a:pt x="1" y="4"/>
                      </a:lnTo>
                      <a:lnTo>
                        <a:pt x="0" y="6"/>
                      </a:lnTo>
                      <a:lnTo>
                        <a:pt x="0" y="7"/>
                      </a:lnTo>
                      <a:lnTo>
                        <a:pt x="2" y="8"/>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2" name="Freeform 810">
                  <a:extLst>
                    <a:ext uri="{FF2B5EF4-FFF2-40B4-BE49-F238E27FC236}">
                      <a16:creationId xmlns:a16="http://schemas.microsoft.com/office/drawing/2014/main" id="{62A4AE2B-6058-7547-B5B0-AB5645E52F30}"/>
                    </a:ext>
                  </a:extLst>
                </p:cNvPr>
                <p:cNvSpPr>
                  <a:spLocks/>
                </p:cNvSpPr>
                <p:nvPr/>
              </p:nvSpPr>
              <p:spPr bwMode="auto">
                <a:xfrm>
                  <a:off x="4205" y="2470"/>
                  <a:ext cx="151" cy="118"/>
                </a:xfrm>
                <a:custGeom>
                  <a:avLst/>
                  <a:gdLst>
                    <a:gd name="T0" fmla="*/ 132 w 151"/>
                    <a:gd name="T1" fmla="*/ 8 h 118"/>
                    <a:gd name="T2" fmla="*/ 79 w 151"/>
                    <a:gd name="T3" fmla="*/ 19 h 118"/>
                    <a:gd name="T4" fmla="*/ 53 w 151"/>
                    <a:gd name="T5" fmla="*/ 45 h 118"/>
                    <a:gd name="T6" fmla="*/ 29 w 151"/>
                    <a:gd name="T7" fmla="*/ 32 h 118"/>
                    <a:gd name="T8" fmla="*/ 16 w 151"/>
                    <a:gd name="T9" fmla="*/ 27 h 118"/>
                    <a:gd name="T10" fmla="*/ 9 w 151"/>
                    <a:gd name="T11" fmla="*/ 37 h 118"/>
                    <a:gd name="T12" fmla="*/ 9 w 151"/>
                    <a:gd name="T13" fmla="*/ 47 h 118"/>
                    <a:gd name="T14" fmla="*/ 5 w 151"/>
                    <a:gd name="T15" fmla="*/ 49 h 118"/>
                    <a:gd name="T16" fmla="*/ 3 w 151"/>
                    <a:gd name="T17" fmla="*/ 51 h 118"/>
                    <a:gd name="T18" fmla="*/ 4 w 151"/>
                    <a:gd name="T19" fmla="*/ 65 h 118"/>
                    <a:gd name="T20" fmla="*/ 2 w 151"/>
                    <a:gd name="T21" fmla="*/ 67 h 118"/>
                    <a:gd name="T22" fmla="*/ 2 w 151"/>
                    <a:gd name="T23" fmla="*/ 68 h 118"/>
                    <a:gd name="T24" fmla="*/ 3 w 151"/>
                    <a:gd name="T25" fmla="*/ 72 h 118"/>
                    <a:gd name="T26" fmla="*/ 8 w 151"/>
                    <a:gd name="T27" fmla="*/ 92 h 118"/>
                    <a:gd name="T28" fmla="*/ 12 w 151"/>
                    <a:gd name="T29" fmla="*/ 101 h 118"/>
                    <a:gd name="T30" fmla="*/ 12 w 151"/>
                    <a:gd name="T31" fmla="*/ 107 h 118"/>
                    <a:gd name="T32" fmla="*/ 16 w 151"/>
                    <a:gd name="T33" fmla="*/ 115 h 118"/>
                    <a:gd name="T34" fmla="*/ 19 w 151"/>
                    <a:gd name="T35" fmla="*/ 117 h 118"/>
                    <a:gd name="T36" fmla="*/ 24 w 151"/>
                    <a:gd name="T37" fmla="*/ 117 h 118"/>
                    <a:gd name="T38" fmla="*/ 30 w 151"/>
                    <a:gd name="T39" fmla="*/ 114 h 118"/>
                    <a:gd name="T40" fmla="*/ 34 w 151"/>
                    <a:gd name="T41" fmla="*/ 116 h 118"/>
                    <a:gd name="T42" fmla="*/ 39 w 151"/>
                    <a:gd name="T43" fmla="*/ 110 h 118"/>
                    <a:gd name="T44" fmla="*/ 42 w 151"/>
                    <a:gd name="T45" fmla="*/ 106 h 118"/>
                    <a:gd name="T46" fmla="*/ 47 w 151"/>
                    <a:gd name="T47" fmla="*/ 102 h 118"/>
                    <a:gd name="T48" fmla="*/ 51 w 151"/>
                    <a:gd name="T49" fmla="*/ 103 h 118"/>
                    <a:gd name="T50" fmla="*/ 55 w 151"/>
                    <a:gd name="T51" fmla="*/ 104 h 118"/>
                    <a:gd name="T52" fmla="*/ 64 w 151"/>
                    <a:gd name="T53" fmla="*/ 102 h 118"/>
                    <a:gd name="T54" fmla="*/ 71 w 151"/>
                    <a:gd name="T55" fmla="*/ 99 h 118"/>
                    <a:gd name="T56" fmla="*/ 77 w 151"/>
                    <a:gd name="T57" fmla="*/ 92 h 118"/>
                    <a:gd name="T58" fmla="*/ 81 w 151"/>
                    <a:gd name="T59" fmla="*/ 94 h 118"/>
                    <a:gd name="T60" fmla="*/ 85 w 151"/>
                    <a:gd name="T61" fmla="*/ 92 h 118"/>
                    <a:gd name="T62" fmla="*/ 87 w 151"/>
                    <a:gd name="T63" fmla="*/ 93 h 118"/>
                    <a:gd name="T64" fmla="*/ 94 w 151"/>
                    <a:gd name="T65" fmla="*/ 83 h 118"/>
                    <a:gd name="T66" fmla="*/ 99 w 151"/>
                    <a:gd name="T67" fmla="*/ 82 h 118"/>
                    <a:gd name="T68" fmla="*/ 116 w 151"/>
                    <a:gd name="T69" fmla="*/ 75 h 118"/>
                    <a:gd name="T70" fmla="*/ 130 w 151"/>
                    <a:gd name="T71" fmla="*/ 69 h 118"/>
                    <a:gd name="T72" fmla="*/ 139 w 151"/>
                    <a:gd name="T73" fmla="*/ 65 h 118"/>
                    <a:gd name="T74" fmla="*/ 138 w 151"/>
                    <a:gd name="T75" fmla="*/ 62 h 118"/>
                    <a:gd name="T76" fmla="*/ 137 w 151"/>
                    <a:gd name="T77" fmla="*/ 56 h 118"/>
                    <a:gd name="T78" fmla="*/ 148 w 151"/>
                    <a:gd name="T79" fmla="*/ 48 h 118"/>
                    <a:gd name="T80" fmla="*/ 143 w 151"/>
                    <a:gd name="T81" fmla="*/ 3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18">
                      <a:moveTo>
                        <a:pt x="145" y="28"/>
                      </a:moveTo>
                      <a:lnTo>
                        <a:pt x="132" y="8"/>
                      </a:lnTo>
                      <a:lnTo>
                        <a:pt x="133" y="0"/>
                      </a:lnTo>
                      <a:lnTo>
                        <a:pt x="79" y="19"/>
                      </a:lnTo>
                      <a:lnTo>
                        <a:pt x="54" y="61"/>
                      </a:lnTo>
                      <a:lnTo>
                        <a:pt x="53" y="45"/>
                      </a:lnTo>
                      <a:lnTo>
                        <a:pt x="40" y="38"/>
                      </a:lnTo>
                      <a:lnTo>
                        <a:pt x="29" y="32"/>
                      </a:lnTo>
                      <a:lnTo>
                        <a:pt x="19" y="32"/>
                      </a:lnTo>
                      <a:lnTo>
                        <a:pt x="16" y="27"/>
                      </a:lnTo>
                      <a:lnTo>
                        <a:pt x="12" y="30"/>
                      </a:lnTo>
                      <a:lnTo>
                        <a:pt x="9" y="37"/>
                      </a:lnTo>
                      <a:lnTo>
                        <a:pt x="12" y="44"/>
                      </a:lnTo>
                      <a:lnTo>
                        <a:pt x="9" y="47"/>
                      </a:lnTo>
                      <a:lnTo>
                        <a:pt x="7" y="50"/>
                      </a:lnTo>
                      <a:lnTo>
                        <a:pt x="5" y="49"/>
                      </a:lnTo>
                      <a:lnTo>
                        <a:pt x="2" y="48"/>
                      </a:lnTo>
                      <a:lnTo>
                        <a:pt x="3" y="51"/>
                      </a:lnTo>
                      <a:lnTo>
                        <a:pt x="5" y="60"/>
                      </a:lnTo>
                      <a:lnTo>
                        <a:pt x="4" y="65"/>
                      </a:lnTo>
                      <a:lnTo>
                        <a:pt x="2" y="65"/>
                      </a:lnTo>
                      <a:lnTo>
                        <a:pt x="2" y="67"/>
                      </a:lnTo>
                      <a:lnTo>
                        <a:pt x="0" y="66"/>
                      </a:lnTo>
                      <a:lnTo>
                        <a:pt x="2" y="68"/>
                      </a:lnTo>
                      <a:lnTo>
                        <a:pt x="3" y="68"/>
                      </a:lnTo>
                      <a:lnTo>
                        <a:pt x="3" y="72"/>
                      </a:lnTo>
                      <a:lnTo>
                        <a:pt x="6" y="76"/>
                      </a:lnTo>
                      <a:lnTo>
                        <a:pt x="8" y="92"/>
                      </a:lnTo>
                      <a:lnTo>
                        <a:pt x="12" y="96"/>
                      </a:lnTo>
                      <a:lnTo>
                        <a:pt x="12" y="101"/>
                      </a:lnTo>
                      <a:lnTo>
                        <a:pt x="11" y="103"/>
                      </a:lnTo>
                      <a:lnTo>
                        <a:pt x="12" y="107"/>
                      </a:lnTo>
                      <a:lnTo>
                        <a:pt x="15" y="111"/>
                      </a:lnTo>
                      <a:lnTo>
                        <a:pt x="16" y="115"/>
                      </a:lnTo>
                      <a:lnTo>
                        <a:pt x="17" y="118"/>
                      </a:lnTo>
                      <a:lnTo>
                        <a:pt x="19" y="117"/>
                      </a:lnTo>
                      <a:lnTo>
                        <a:pt x="20" y="116"/>
                      </a:lnTo>
                      <a:lnTo>
                        <a:pt x="24" y="117"/>
                      </a:lnTo>
                      <a:lnTo>
                        <a:pt x="26" y="117"/>
                      </a:lnTo>
                      <a:lnTo>
                        <a:pt x="30" y="114"/>
                      </a:lnTo>
                      <a:lnTo>
                        <a:pt x="33" y="114"/>
                      </a:lnTo>
                      <a:lnTo>
                        <a:pt x="34" y="116"/>
                      </a:lnTo>
                      <a:lnTo>
                        <a:pt x="37" y="114"/>
                      </a:lnTo>
                      <a:lnTo>
                        <a:pt x="39" y="110"/>
                      </a:lnTo>
                      <a:lnTo>
                        <a:pt x="40" y="110"/>
                      </a:lnTo>
                      <a:lnTo>
                        <a:pt x="42" y="106"/>
                      </a:lnTo>
                      <a:lnTo>
                        <a:pt x="46" y="103"/>
                      </a:lnTo>
                      <a:lnTo>
                        <a:pt x="47" y="102"/>
                      </a:lnTo>
                      <a:lnTo>
                        <a:pt x="50" y="102"/>
                      </a:lnTo>
                      <a:lnTo>
                        <a:pt x="51" y="103"/>
                      </a:lnTo>
                      <a:lnTo>
                        <a:pt x="54" y="103"/>
                      </a:lnTo>
                      <a:lnTo>
                        <a:pt x="55" y="104"/>
                      </a:lnTo>
                      <a:lnTo>
                        <a:pt x="58" y="105"/>
                      </a:lnTo>
                      <a:lnTo>
                        <a:pt x="64" y="102"/>
                      </a:lnTo>
                      <a:lnTo>
                        <a:pt x="70" y="101"/>
                      </a:lnTo>
                      <a:lnTo>
                        <a:pt x="71" y="99"/>
                      </a:lnTo>
                      <a:lnTo>
                        <a:pt x="72" y="97"/>
                      </a:lnTo>
                      <a:lnTo>
                        <a:pt x="77" y="92"/>
                      </a:lnTo>
                      <a:lnTo>
                        <a:pt x="79" y="92"/>
                      </a:lnTo>
                      <a:lnTo>
                        <a:pt x="81" y="94"/>
                      </a:lnTo>
                      <a:lnTo>
                        <a:pt x="83" y="94"/>
                      </a:lnTo>
                      <a:lnTo>
                        <a:pt x="85" y="92"/>
                      </a:lnTo>
                      <a:lnTo>
                        <a:pt x="85" y="93"/>
                      </a:lnTo>
                      <a:lnTo>
                        <a:pt x="87" y="93"/>
                      </a:lnTo>
                      <a:lnTo>
                        <a:pt x="92" y="89"/>
                      </a:lnTo>
                      <a:lnTo>
                        <a:pt x="94" y="83"/>
                      </a:lnTo>
                      <a:lnTo>
                        <a:pt x="97" y="82"/>
                      </a:lnTo>
                      <a:lnTo>
                        <a:pt x="99" y="82"/>
                      </a:lnTo>
                      <a:lnTo>
                        <a:pt x="114" y="76"/>
                      </a:lnTo>
                      <a:lnTo>
                        <a:pt x="116" y="75"/>
                      </a:lnTo>
                      <a:lnTo>
                        <a:pt x="124" y="73"/>
                      </a:lnTo>
                      <a:lnTo>
                        <a:pt x="130" y="69"/>
                      </a:lnTo>
                      <a:lnTo>
                        <a:pt x="133" y="66"/>
                      </a:lnTo>
                      <a:lnTo>
                        <a:pt x="139" y="65"/>
                      </a:lnTo>
                      <a:lnTo>
                        <a:pt x="138" y="63"/>
                      </a:lnTo>
                      <a:lnTo>
                        <a:pt x="138" y="62"/>
                      </a:lnTo>
                      <a:lnTo>
                        <a:pt x="137" y="61"/>
                      </a:lnTo>
                      <a:lnTo>
                        <a:pt x="137" y="56"/>
                      </a:lnTo>
                      <a:lnTo>
                        <a:pt x="143" y="49"/>
                      </a:lnTo>
                      <a:lnTo>
                        <a:pt x="148" y="48"/>
                      </a:lnTo>
                      <a:lnTo>
                        <a:pt x="151" y="47"/>
                      </a:lnTo>
                      <a:lnTo>
                        <a:pt x="143" y="35"/>
                      </a:lnTo>
                      <a:lnTo>
                        <a:pt x="14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3" name="Freeform 811">
                  <a:extLst>
                    <a:ext uri="{FF2B5EF4-FFF2-40B4-BE49-F238E27FC236}">
                      <a16:creationId xmlns:a16="http://schemas.microsoft.com/office/drawing/2014/main" id="{AE305713-9377-EB4C-B6C1-2945D4B73474}"/>
                    </a:ext>
                  </a:extLst>
                </p:cNvPr>
                <p:cNvSpPr>
                  <a:spLocks/>
                </p:cNvSpPr>
                <p:nvPr/>
              </p:nvSpPr>
              <p:spPr bwMode="auto">
                <a:xfrm>
                  <a:off x="4360" y="2586"/>
                  <a:ext cx="17" cy="8"/>
                </a:xfrm>
                <a:custGeom>
                  <a:avLst/>
                  <a:gdLst>
                    <a:gd name="T0" fmla="*/ 15 w 17"/>
                    <a:gd name="T1" fmla="*/ 2 h 8"/>
                    <a:gd name="T2" fmla="*/ 13 w 17"/>
                    <a:gd name="T3" fmla="*/ 1 h 8"/>
                    <a:gd name="T4" fmla="*/ 10 w 17"/>
                    <a:gd name="T5" fmla="*/ 1 h 8"/>
                    <a:gd name="T6" fmla="*/ 8 w 17"/>
                    <a:gd name="T7" fmla="*/ 2 h 8"/>
                    <a:gd name="T8" fmla="*/ 6 w 17"/>
                    <a:gd name="T9" fmla="*/ 1 h 8"/>
                    <a:gd name="T10" fmla="*/ 6 w 17"/>
                    <a:gd name="T11" fmla="*/ 0 h 8"/>
                    <a:gd name="T12" fmla="*/ 4 w 17"/>
                    <a:gd name="T13" fmla="*/ 0 h 8"/>
                    <a:gd name="T14" fmla="*/ 3 w 17"/>
                    <a:gd name="T15" fmla="*/ 1 h 8"/>
                    <a:gd name="T16" fmla="*/ 2 w 17"/>
                    <a:gd name="T17" fmla="*/ 4 h 8"/>
                    <a:gd name="T18" fmla="*/ 0 w 17"/>
                    <a:gd name="T19" fmla="*/ 5 h 8"/>
                    <a:gd name="T20" fmla="*/ 2 w 17"/>
                    <a:gd name="T21" fmla="*/ 6 h 8"/>
                    <a:gd name="T22" fmla="*/ 4 w 17"/>
                    <a:gd name="T23" fmla="*/ 8 h 8"/>
                    <a:gd name="T24" fmla="*/ 6 w 17"/>
                    <a:gd name="T25" fmla="*/ 8 h 8"/>
                    <a:gd name="T26" fmla="*/ 11 w 17"/>
                    <a:gd name="T27" fmla="*/ 8 h 8"/>
                    <a:gd name="T28" fmla="*/ 14 w 17"/>
                    <a:gd name="T29" fmla="*/ 5 h 8"/>
                    <a:gd name="T30" fmla="*/ 17 w 17"/>
                    <a:gd name="T31" fmla="*/ 5 h 8"/>
                    <a:gd name="T32" fmla="*/ 17 w 17"/>
                    <a:gd name="T33" fmla="*/ 4 h 8"/>
                    <a:gd name="T34" fmla="*/ 17 w 17"/>
                    <a:gd name="T35" fmla="*/ 2 h 8"/>
                    <a:gd name="T36" fmla="*/ 15 w 17"/>
                    <a:gd name="T3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8">
                      <a:moveTo>
                        <a:pt x="15" y="2"/>
                      </a:moveTo>
                      <a:lnTo>
                        <a:pt x="13" y="1"/>
                      </a:lnTo>
                      <a:lnTo>
                        <a:pt x="10" y="1"/>
                      </a:lnTo>
                      <a:lnTo>
                        <a:pt x="8" y="2"/>
                      </a:lnTo>
                      <a:lnTo>
                        <a:pt x="6" y="1"/>
                      </a:lnTo>
                      <a:lnTo>
                        <a:pt x="6" y="0"/>
                      </a:lnTo>
                      <a:lnTo>
                        <a:pt x="4" y="0"/>
                      </a:lnTo>
                      <a:lnTo>
                        <a:pt x="3" y="1"/>
                      </a:lnTo>
                      <a:lnTo>
                        <a:pt x="2" y="4"/>
                      </a:lnTo>
                      <a:lnTo>
                        <a:pt x="0" y="5"/>
                      </a:lnTo>
                      <a:lnTo>
                        <a:pt x="2" y="6"/>
                      </a:lnTo>
                      <a:lnTo>
                        <a:pt x="4" y="8"/>
                      </a:lnTo>
                      <a:lnTo>
                        <a:pt x="6" y="8"/>
                      </a:lnTo>
                      <a:lnTo>
                        <a:pt x="11" y="8"/>
                      </a:lnTo>
                      <a:lnTo>
                        <a:pt x="14" y="5"/>
                      </a:lnTo>
                      <a:lnTo>
                        <a:pt x="17" y="5"/>
                      </a:lnTo>
                      <a:lnTo>
                        <a:pt x="17" y="4"/>
                      </a:lnTo>
                      <a:lnTo>
                        <a:pt x="17" y="2"/>
                      </a:lnTo>
                      <a:lnTo>
                        <a:pt x="1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4" name="Freeform 812">
                  <a:extLst>
                    <a:ext uri="{FF2B5EF4-FFF2-40B4-BE49-F238E27FC236}">
                      <a16:creationId xmlns:a16="http://schemas.microsoft.com/office/drawing/2014/main" id="{DDAFA781-07E7-AE41-AB43-5C9FD02B88ED}"/>
                    </a:ext>
                  </a:extLst>
                </p:cNvPr>
                <p:cNvSpPr>
                  <a:spLocks/>
                </p:cNvSpPr>
                <p:nvPr/>
              </p:nvSpPr>
              <p:spPr bwMode="auto">
                <a:xfrm>
                  <a:off x="4342" y="2595"/>
                  <a:ext cx="7" cy="2"/>
                </a:xfrm>
                <a:custGeom>
                  <a:avLst/>
                  <a:gdLst>
                    <a:gd name="T0" fmla="*/ 0 w 7"/>
                    <a:gd name="T1" fmla="*/ 1 h 2"/>
                    <a:gd name="T2" fmla="*/ 4 w 7"/>
                    <a:gd name="T3" fmla="*/ 2 h 2"/>
                    <a:gd name="T4" fmla="*/ 7 w 7"/>
                    <a:gd name="T5" fmla="*/ 2 h 2"/>
                    <a:gd name="T6" fmla="*/ 4 w 7"/>
                    <a:gd name="T7" fmla="*/ 0 h 2"/>
                    <a:gd name="T8" fmla="*/ 0 w 7"/>
                    <a:gd name="T9" fmla="*/ 1 h 2"/>
                  </a:gdLst>
                  <a:ahLst/>
                  <a:cxnLst>
                    <a:cxn ang="0">
                      <a:pos x="T0" y="T1"/>
                    </a:cxn>
                    <a:cxn ang="0">
                      <a:pos x="T2" y="T3"/>
                    </a:cxn>
                    <a:cxn ang="0">
                      <a:pos x="T4" y="T5"/>
                    </a:cxn>
                    <a:cxn ang="0">
                      <a:pos x="T6" y="T7"/>
                    </a:cxn>
                    <a:cxn ang="0">
                      <a:pos x="T8" y="T9"/>
                    </a:cxn>
                  </a:cxnLst>
                  <a:rect l="0" t="0" r="r" b="b"/>
                  <a:pathLst>
                    <a:path w="7" h="2">
                      <a:moveTo>
                        <a:pt x="0" y="1"/>
                      </a:moveTo>
                      <a:lnTo>
                        <a:pt x="4" y="2"/>
                      </a:lnTo>
                      <a:lnTo>
                        <a:pt x="7" y="2"/>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5" name="Freeform 813">
                  <a:extLst>
                    <a:ext uri="{FF2B5EF4-FFF2-40B4-BE49-F238E27FC236}">
                      <a16:creationId xmlns:a16="http://schemas.microsoft.com/office/drawing/2014/main" id="{A9A03134-C080-FE40-A72F-1DED2CBB2B6F}"/>
                    </a:ext>
                  </a:extLst>
                </p:cNvPr>
                <p:cNvSpPr>
                  <a:spLocks/>
                </p:cNvSpPr>
                <p:nvPr/>
              </p:nvSpPr>
              <p:spPr bwMode="auto">
                <a:xfrm>
                  <a:off x="3946" y="2246"/>
                  <a:ext cx="177" cy="178"/>
                </a:xfrm>
                <a:custGeom>
                  <a:avLst/>
                  <a:gdLst>
                    <a:gd name="T0" fmla="*/ 133 w 177"/>
                    <a:gd name="T1" fmla="*/ 16 h 178"/>
                    <a:gd name="T2" fmla="*/ 128 w 177"/>
                    <a:gd name="T3" fmla="*/ 4 h 178"/>
                    <a:gd name="T4" fmla="*/ 113 w 177"/>
                    <a:gd name="T5" fmla="*/ 6 h 178"/>
                    <a:gd name="T6" fmla="*/ 100 w 177"/>
                    <a:gd name="T7" fmla="*/ 7 h 178"/>
                    <a:gd name="T8" fmla="*/ 100 w 177"/>
                    <a:gd name="T9" fmla="*/ 9 h 178"/>
                    <a:gd name="T10" fmla="*/ 98 w 177"/>
                    <a:gd name="T11" fmla="*/ 4 h 178"/>
                    <a:gd name="T12" fmla="*/ 91 w 177"/>
                    <a:gd name="T13" fmla="*/ 2 h 178"/>
                    <a:gd name="T14" fmla="*/ 88 w 177"/>
                    <a:gd name="T15" fmla="*/ 2 h 178"/>
                    <a:gd name="T16" fmla="*/ 83 w 177"/>
                    <a:gd name="T17" fmla="*/ 3 h 178"/>
                    <a:gd name="T18" fmla="*/ 79 w 177"/>
                    <a:gd name="T19" fmla="*/ 2 h 178"/>
                    <a:gd name="T20" fmla="*/ 81 w 177"/>
                    <a:gd name="T21" fmla="*/ 2 h 178"/>
                    <a:gd name="T22" fmla="*/ 71 w 177"/>
                    <a:gd name="T23" fmla="*/ 6 h 178"/>
                    <a:gd name="T24" fmla="*/ 64 w 177"/>
                    <a:gd name="T25" fmla="*/ 12 h 178"/>
                    <a:gd name="T26" fmla="*/ 53 w 177"/>
                    <a:gd name="T27" fmla="*/ 9 h 178"/>
                    <a:gd name="T28" fmla="*/ 41 w 177"/>
                    <a:gd name="T29" fmla="*/ 6 h 178"/>
                    <a:gd name="T30" fmla="*/ 33 w 177"/>
                    <a:gd name="T31" fmla="*/ 4 h 178"/>
                    <a:gd name="T32" fmla="*/ 12 w 177"/>
                    <a:gd name="T33" fmla="*/ 0 h 178"/>
                    <a:gd name="T34" fmla="*/ 4 w 177"/>
                    <a:gd name="T35" fmla="*/ 1 h 178"/>
                    <a:gd name="T36" fmla="*/ 3 w 177"/>
                    <a:gd name="T37" fmla="*/ 15 h 178"/>
                    <a:gd name="T38" fmla="*/ 0 w 177"/>
                    <a:gd name="T39" fmla="*/ 30 h 178"/>
                    <a:gd name="T40" fmla="*/ 8 w 177"/>
                    <a:gd name="T41" fmla="*/ 178 h 178"/>
                    <a:gd name="T42" fmla="*/ 174 w 177"/>
                    <a:gd name="T43" fmla="*/ 175 h 178"/>
                    <a:gd name="T44" fmla="*/ 168 w 177"/>
                    <a:gd name="T45" fmla="*/ 168 h 178"/>
                    <a:gd name="T46" fmla="*/ 161 w 177"/>
                    <a:gd name="T47" fmla="*/ 165 h 178"/>
                    <a:gd name="T48" fmla="*/ 155 w 177"/>
                    <a:gd name="T49" fmla="*/ 150 h 178"/>
                    <a:gd name="T50" fmla="*/ 154 w 177"/>
                    <a:gd name="T51" fmla="*/ 141 h 178"/>
                    <a:gd name="T52" fmla="*/ 158 w 177"/>
                    <a:gd name="T53" fmla="*/ 141 h 178"/>
                    <a:gd name="T54" fmla="*/ 154 w 177"/>
                    <a:gd name="T55" fmla="*/ 136 h 178"/>
                    <a:gd name="T56" fmla="*/ 150 w 177"/>
                    <a:gd name="T57" fmla="*/ 130 h 178"/>
                    <a:gd name="T58" fmla="*/ 142 w 177"/>
                    <a:gd name="T59" fmla="*/ 113 h 178"/>
                    <a:gd name="T60" fmla="*/ 131 w 177"/>
                    <a:gd name="T61" fmla="*/ 92 h 178"/>
                    <a:gd name="T62" fmla="*/ 129 w 177"/>
                    <a:gd name="T63" fmla="*/ 81 h 178"/>
                    <a:gd name="T64" fmla="*/ 125 w 177"/>
                    <a:gd name="T65" fmla="*/ 69 h 178"/>
                    <a:gd name="T66" fmla="*/ 115 w 177"/>
                    <a:gd name="T67" fmla="*/ 55 h 178"/>
                    <a:gd name="T68" fmla="*/ 106 w 177"/>
                    <a:gd name="T69" fmla="*/ 40 h 178"/>
                    <a:gd name="T70" fmla="*/ 107 w 177"/>
                    <a:gd name="T71" fmla="*/ 34 h 178"/>
                    <a:gd name="T72" fmla="*/ 110 w 177"/>
                    <a:gd name="T73" fmla="*/ 39 h 178"/>
                    <a:gd name="T74" fmla="*/ 117 w 177"/>
                    <a:gd name="T75" fmla="*/ 49 h 178"/>
                    <a:gd name="T76" fmla="*/ 123 w 177"/>
                    <a:gd name="T77" fmla="*/ 58 h 178"/>
                    <a:gd name="T78" fmla="*/ 133 w 177"/>
                    <a:gd name="T79" fmla="*/ 71 h 178"/>
                    <a:gd name="T80" fmla="*/ 136 w 177"/>
                    <a:gd name="T81" fmla="*/ 68 h 178"/>
                    <a:gd name="T82" fmla="*/ 138 w 177"/>
                    <a:gd name="T83" fmla="*/ 56 h 178"/>
                    <a:gd name="T84" fmla="*/ 141 w 177"/>
                    <a:gd name="T85" fmla="*/ 4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178">
                      <a:moveTo>
                        <a:pt x="140" y="32"/>
                      </a:moveTo>
                      <a:lnTo>
                        <a:pt x="137" y="23"/>
                      </a:lnTo>
                      <a:lnTo>
                        <a:pt x="133" y="16"/>
                      </a:lnTo>
                      <a:lnTo>
                        <a:pt x="132" y="9"/>
                      </a:lnTo>
                      <a:lnTo>
                        <a:pt x="129" y="5"/>
                      </a:lnTo>
                      <a:lnTo>
                        <a:pt x="128" y="4"/>
                      </a:lnTo>
                      <a:lnTo>
                        <a:pt x="126" y="6"/>
                      </a:lnTo>
                      <a:lnTo>
                        <a:pt x="122" y="9"/>
                      </a:lnTo>
                      <a:lnTo>
                        <a:pt x="113" y="6"/>
                      </a:lnTo>
                      <a:lnTo>
                        <a:pt x="106" y="9"/>
                      </a:lnTo>
                      <a:lnTo>
                        <a:pt x="101" y="5"/>
                      </a:lnTo>
                      <a:lnTo>
                        <a:pt x="100" y="7"/>
                      </a:lnTo>
                      <a:lnTo>
                        <a:pt x="102" y="11"/>
                      </a:lnTo>
                      <a:lnTo>
                        <a:pt x="102" y="13"/>
                      </a:lnTo>
                      <a:lnTo>
                        <a:pt x="100" y="9"/>
                      </a:lnTo>
                      <a:lnTo>
                        <a:pt x="97" y="8"/>
                      </a:lnTo>
                      <a:lnTo>
                        <a:pt x="96" y="5"/>
                      </a:lnTo>
                      <a:lnTo>
                        <a:pt x="98" y="4"/>
                      </a:lnTo>
                      <a:lnTo>
                        <a:pt x="97" y="2"/>
                      </a:lnTo>
                      <a:lnTo>
                        <a:pt x="95" y="3"/>
                      </a:lnTo>
                      <a:lnTo>
                        <a:pt x="91" y="2"/>
                      </a:lnTo>
                      <a:lnTo>
                        <a:pt x="87" y="0"/>
                      </a:lnTo>
                      <a:lnTo>
                        <a:pt x="86" y="2"/>
                      </a:lnTo>
                      <a:lnTo>
                        <a:pt x="88" y="2"/>
                      </a:lnTo>
                      <a:lnTo>
                        <a:pt x="88" y="3"/>
                      </a:lnTo>
                      <a:lnTo>
                        <a:pt x="86" y="3"/>
                      </a:lnTo>
                      <a:lnTo>
                        <a:pt x="83" y="3"/>
                      </a:lnTo>
                      <a:lnTo>
                        <a:pt x="80" y="5"/>
                      </a:lnTo>
                      <a:lnTo>
                        <a:pt x="79" y="3"/>
                      </a:lnTo>
                      <a:lnTo>
                        <a:pt x="79" y="2"/>
                      </a:lnTo>
                      <a:lnTo>
                        <a:pt x="81" y="2"/>
                      </a:lnTo>
                      <a:lnTo>
                        <a:pt x="84" y="1"/>
                      </a:lnTo>
                      <a:lnTo>
                        <a:pt x="81" y="2"/>
                      </a:lnTo>
                      <a:lnTo>
                        <a:pt x="78" y="2"/>
                      </a:lnTo>
                      <a:lnTo>
                        <a:pt x="75" y="3"/>
                      </a:lnTo>
                      <a:lnTo>
                        <a:pt x="71" y="6"/>
                      </a:lnTo>
                      <a:lnTo>
                        <a:pt x="70" y="7"/>
                      </a:lnTo>
                      <a:lnTo>
                        <a:pt x="66" y="8"/>
                      </a:lnTo>
                      <a:lnTo>
                        <a:pt x="64" y="12"/>
                      </a:lnTo>
                      <a:lnTo>
                        <a:pt x="63" y="13"/>
                      </a:lnTo>
                      <a:lnTo>
                        <a:pt x="58" y="13"/>
                      </a:lnTo>
                      <a:lnTo>
                        <a:pt x="53" y="9"/>
                      </a:lnTo>
                      <a:lnTo>
                        <a:pt x="50" y="9"/>
                      </a:lnTo>
                      <a:lnTo>
                        <a:pt x="45" y="9"/>
                      </a:lnTo>
                      <a:lnTo>
                        <a:pt x="41" y="6"/>
                      </a:lnTo>
                      <a:lnTo>
                        <a:pt x="39" y="6"/>
                      </a:lnTo>
                      <a:lnTo>
                        <a:pt x="37" y="7"/>
                      </a:lnTo>
                      <a:lnTo>
                        <a:pt x="33" y="4"/>
                      </a:lnTo>
                      <a:lnTo>
                        <a:pt x="29" y="3"/>
                      </a:lnTo>
                      <a:lnTo>
                        <a:pt x="18" y="2"/>
                      </a:lnTo>
                      <a:lnTo>
                        <a:pt x="12" y="0"/>
                      </a:lnTo>
                      <a:lnTo>
                        <a:pt x="5" y="0"/>
                      </a:lnTo>
                      <a:lnTo>
                        <a:pt x="4" y="1"/>
                      </a:lnTo>
                      <a:lnTo>
                        <a:pt x="4" y="1"/>
                      </a:lnTo>
                      <a:lnTo>
                        <a:pt x="3" y="3"/>
                      </a:lnTo>
                      <a:lnTo>
                        <a:pt x="1" y="11"/>
                      </a:lnTo>
                      <a:lnTo>
                        <a:pt x="3" y="15"/>
                      </a:lnTo>
                      <a:lnTo>
                        <a:pt x="3" y="19"/>
                      </a:lnTo>
                      <a:lnTo>
                        <a:pt x="1" y="25"/>
                      </a:lnTo>
                      <a:lnTo>
                        <a:pt x="0" y="30"/>
                      </a:lnTo>
                      <a:lnTo>
                        <a:pt x="1" y="35"/>
                      </a:lnTo>
                      <a:lnTo>
                        <a:pt x="3" y="44"/>
                      </a:lnTo>
                      <a:lnTo>
                        <a:pt x="8" y="178"/>
                      </a:lnTo>
                      <a:lnTo>
                        <a:pt x="177" y="176"/>
                      </a:lnTo>
                      <a:lnTo>
                        <a:pt x="177" y="176"/>
                      </a:lnTo>
                      <a:lnTo>
                        <a:pt x="174" y="175"/>
                      </a:lnTo>
                      <a:lnTo>
                        <a:pt x="171" y="171"/>
                      </a:lnTo>
                      <a:lnTo>
                        <a:pt x="170" y="169"/>
                      </a:lnTo>
                      <a:lnTo>
                        <a:pt x="168" y="168"/>
                      </a:lnTo>
                      <a:lnTo>
                        <a:pt x="165" y="163"/>
                      </a:lnTo>
                      <a:lnTo>
                        <a:pt x="164" y="165"/>
                      </a:lnTo>
                      <a:lnTo>
                        <a:pt x="161" y="165"/>
                      </a:lnTo>
                      <a:lnTo>
                        <a:pt x="157" y="161"/>
                      </a:lnTo>
                      <a:lnTo>
                        <a:pt x="154" y="152"/>
                      </a:lnTo>
                      <a:lnTo>
                        <a:pt x="155" y="150"/>
                      </a:lnTo>
                      <a:lnTo>
                        <a:pt x="155" y="145"/>
                      </a:lnTo>
                      <a:lnTo>
                        <a:pt x="154" y="143"/>
                      </a:lnTo>
                      <a:lnTo>
                        <a:pt x="154" y="141"/>
                      </a:lnTo>
                      <a:lnTo>
                        <a:pt x="155" y="143"/>
                      </a:lnTo>
                      <a:lnTo>
                        <a:pt x="160" y="143"/>
                      </a:lnTo>
                      <a:lnTo>
                        <a:pt x="158" y="141"/>
                      </a:lnTo>
                      <a:lnTo>
                        <a:pt x="157" y="140"/>
                      </a:lnTo>
                      <a:lnTo>
                        <a:pt x="154" y="137"/>
                      </a:lnTo>
                      <a:lnTo>
                        <a:pt x="154" y="136"/>
                      </a:lnTo>
                      <a:lnTo>
                        <a:pt x="153" y="137"/>
                      </a:lnTo>
                      <a:lnTo>
                        <a:pt x="151" y="134"/>
                      </a:lnTo>
                      <a:lnTo>
                        <a:pt x="150" y="130"/>
                      </a:lnTo>
                      <a:lnTo>
                        <a:pt x="145" y="120"/>
                      </a:lnTo>
                      <a:lnTo>
                        <a:pt x="142" y="118"/>
                      </a:lnTo>
                      <a:lnTo>
                        <a:pt x="142" y="113"/>
                      </a:lnTo>
                      <a:lnTo>
                        <a:pt x="133" y="98"/>
                      </a:lnTo>
                      <a:lnTo>
                        <a:pt x="133" y="94"/>
                      </a:lnTo>
                      <a:lnTo>
                        <a:pt x="131" y="92"/>
                      </a:lnTo>
                      <a:lnTo>
                        <a:pt x="131" y="85"/>
                      </a:lnTo>
                      <a:lnTo>
                        <a:pt x="129" y="82"/>
                      </a:lnTo>
                      <a:lnTo>
                        <a:pt x="129" y="81"/>
                      </a:lnTo>
                      <a:lnTo>
                        <a:pt x="125" y="75"/>
                      </a:lnTo>
                      <a:lnTo>
                        <a:pt x="124" y="72"/>
                      </a:lnTo>
                      <a:lnTo>
                        <a:pt x="125" y="69"/>
                      </a:lnTo>
                      <a:lnTo>
                        <a:pt x="124" y="67"/>
                      </a:lnTo>
                      <a:lnTo>
                        <a:pt x="116" y="58"/>
                      </a:lnTo>
                      <a:lnTo>
                        <a:pt x="115" y="55"/>
                      </a:lnTo>
                      <a:lnTo>
                        <a:pt x="109" y="48"/>
                      </a:lnTo>
                      <a:lnTo>
                        <a:pt x="109" y="44"/>
                      </a:lnTo>
                      <a:lnTo>
                        <a:pt x="106" y="40"/>
                      </a:lnTo>
                      <a:lnTo>
                        <a:pt x="107" y="37"/>
                      </a:lnTo>
                      <a:lnTo>
                        <a:pt x="107" y="35"/>
                      </a:lnTo>
                      <a:lnTo>
                        <a:pt x="107" y="34"/>
                      </a:lnTo>
                      <a:lnTo>
                        <a:pt x="108" y="35"/>
                      </a:lnTo>
                      <a:lnTo>
                        <a:pt x="109" y="35"/>
                      </a:lnTo>
                      <a:lnTo>
                        <a:pt x="110" y="39"/>
                      </a:lnTo>
                      <a:lnTo>
                        <a:pt x="112" y="41"/>
                      </a:lnTo>
                      <a:lnTo>
                        <a:pt x="112" y="43"/>
                      </a:lnTo>
                      <a:lnTo>
                        <a:pt x="117" y="49"/>
                      </a:lnTo>
                      <a:lnTo>
                        <a:pt x="117" y="52"/>
                      </a:lnTo>
                      <a:lnTo>
                        <a:pt x="119" y="55"/>
                      </a:lnTo>
                      <a:lnTo>
                        <a:pt x="123" y="58"/>
                      </a:lnTo>
                      <a:lnTo>
                        <a:pt x="123" y="61"/>
                      </a:lnTo>
                      <a:lnTo>
                        <a:pt x="130" y="69"/>
                      </a:lnTo>
                      <a:lnTo>
                        <a:pt x="133" y="71"/>
                      </a:lnTo>
                      <a:lnTo>
                        <a:pt x="134" y="73"/>
                      </a:lnTo>
                      <a:lnTo>
                        <a:pt x="135" y="71"/>
                      </a:lnTo>
                      <a:lnTo>
                        <a:pt x="136" y="68"/>
                      </a:lnTo>
                      <a:lnTo>
                        <a:pt x="138" y="62"/>
                      </a:lnTo>
                      <a:lnTo>
                        <a:pt x="136" y="61"/>
                      </a:lnTo>
                      <a:lnTo>
                        <a:pt x="138" y="56"/>
                      </a:lnTo>
                      <a:lnTo>
                        <a:pt x="139" y="52"/>
                      </a:lnTo>
                      <a:lnTo>
                        <a:pt x="140" y="43"/>
                      </a:lnTo>
                      <a:lnTo>
                        <a:pt x="141" y="42"/>
                      </a:lnTo>
                      <a:lnTo>
                        <a:pt x="140" y="36"/>
                      </a:lnTo>
                      <a:lnTo>
                        <a:pt x="140"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6" name="Freeform 814">
                  <a:extLst>
                    <a:ext uri="{FF2B5EF4-FFF2-40B4-BE49-F238E27FC236}">
                      <a16:creationId xmlns:a16="http://schemas.microsoft.com/office/drawing/2014/main" id="{1377F35D-1689-C444-B4C0-0673CDDF0762}"/>
                    </a:ext>
                  </a:extLst>
                </p:cNvPr>
                <p:cNvSpPr>
                  <a:spLocks/>
                </p:cNvSpPr>
                <p:nvPr/>
              </p:nvSpPr>
              <p:spPr bwMode="auto">
                <a:xfrm>
                  <a:off x="3914" y="2422"/>
                  <a:ext cx="234" cy="323"/>
                </a:xfrm>
                <a:custGeom>
                  <a:avLst/>
                  <a:gdLst>
                    <a:gd name="T0" fmla="*/ 29 w 234"/>
                    <a:gd name="T1" fmla="*/ 110 h 323"/>
                    <a:gd name="T2" fmla="*/ 15 w 234"/>
                    <a:gd name="T3" fmla="*/ 114 h 323"/>
                    <a:gd name="T4" fmla="*/ 9 w 234"/>
                    <a:gd name="T5" fmla="*/ 131 h 323"/>
                    <a:gd name="T6" fmla="*/ 4 w 234"/>
                    <a:gd name="T7" fmla="*/ 144 h 323"/>
                    <a:gd name="T8" fmla="*/ 0 w 234"/>
                    <a:gd name="T9" fmla="*/ 161 h 323"/>
                    <a:gd name="T10" fmla="*/ 7 w 234"/>
                    <a:gd name="T11" fmla="*/ 166 h 323"/>
                    <a:gd name="T12" fmla="*/ 8 w 234"/>
                    <a:gd name="T13" fmla="*/ 178 h 323"/>
                    <a:gd name="T14" fmla="*/ 14 w 234"/>
                    <a:gd name="T15" fmla="*/ 191 h 323"/>
                    <a:gd name="T16" fmla="*/ 17 w 234"/>
                    <a:gd name="T17" fmla="*/ 200 h 323"/>
                    <a:gd name="T18" fmla="*/ 24 w 234"/>
                    <a:gd name="T19" fmla="*/ 221 h 323"/>
                    <a:gd name="T20" fmla="*/ 28 w 234"/>
                    <a:gd name="T21" fmla="*/ 233 h 323"/>
                    <a:gd name="T22" fmla="*/ 34 w 234"/>
                    <a:gd name="T23" fmla="*/ 238 h 323"/>
                    <a:gd name="T24" fmla="*/ 45 w 234"/>
                    <a:gd name="T25" fmla="*/ 246 h 323"/>
                    <a:gd name="T26" fmla="*/ 49 w 234"/>
                    <a:gd name="T27" fmla="*/ 254 h 323"/>
                    <a:gd name="T28" fmla="*/ 54 w 234"/>
                    <a:gd name="T29" fmla="*/ 260 h 323"/>
                    <a:gd name="T30" fmla="*/ 63 w 234"/>
                    <a:gd name="T31" fmla="*/ 272 h 323"/>
                    <a:gd name="T32" fmla="*/ 69 w 234"/>
                    <a:gd name="T33" fmla="*/ 281 h 323"/>
                    <a:gd name="T34" fmla="*/ 78 w 234"/>
                    <a:gd name="T35" fmla="*/ 292 h 323"/>
                    <a:gd name="T36" fmla="*/ 82 w 234"/>
                    <a:gd name="T37" fmla="*/ 300 h 323"/>
                    <a:gd name="T38" fmla="*/ 93 w 234"/>
                    <a:gd name="T39" fmla="*/ 309 h 323"/>
                    <a:gd name="T40" fmla="*/ 103 w 234"/>
                    <a:gd name="T41" fmla="*/ 305 h 323"/>
                    <a:gd name="T42" fmla="*/ 110 w 234"/>
                    <a:gd name="T43" fmla="*/ 301 h 323"/>
                    <a:gd name="T44" fmla="*/ 118 w 234"/>
                    <a:gd name="T45" fmla="*/ 310 h 323"/>
                    <a:gd name="T46" fmla="*/ 126 w 234"/>
                    <a:gd name="T47" fmla="*/ 320 h 323"/>
                    <a:gd name="T48" fmla="*/ 132 w 234"/>
                    <a:gd name="T49" fmla="*/ 322 h 323"/>
                    <a:gd name="T50" fmla="*/ 140 w 234"/>
                    <a:gd name="T51" fmla="*/ 319 h 323"/>
                    <a:gd name="T52" fmla="*/ 149 w 234"/>
                    <a:gd name="T53" fmla="*/ 323 h 323"/>
                    <a:gd name="T54" fmla="*/ 156 w 234"/>
                    <a:gd name="T55" fmla="*/ 318 h 323"/>
                    <a:gd name="T56" fmla="*/ 172 w 234"/>
                    <a:gd name="T57" fmla="*/ 313 h 323"/>
                    <a:gd name="T58" fmla="*/ 180 w 234"/>
                    <a:gd name="T59" fmla="*/ 305 h 323"/>
                    <a:gd name="T60" fmla="*/ 191 w 234"/>
                    <a:gd name="T61" fmla="*/ 283 h 323"/>
                    <a:gd name="T62" fmla="*/ 184 w 234"/>
                    <a:gd name="T63" fmla="*/ 267 h 323"/>
                    <a:gd name="T64" fmla="*/ 175 w 234"/>
                    <a:gd name="T65" fmla="*/ 257 h 323"/>
                    <a:gd name="T66" fmla="*/ 164 w 234"/>
                    <a:gd name="T67" fmla="*/ 249 h 323"/>
                    <a:gd name="T68" fmla="*/ 164 w 234"/>
                    <a:gd name="T69" fmla="*/ 237 h 323"/>
                    <a:gd name="T70" fmla="*/ 174 w 234"/>
                    <a:gd name="T71" fmla="*/ 237 h 323"/>
                    <a:gd name="T72" fmla="*/ 179 w 234"/>
                    <a:gd name="T73" fmla="*/ 212 h 323"/>
                    <a:gd name="T74" fmla="*/ 182 w 234"/>
                    <a:gd name="T75" fmla="*/ 196 h 323"/>
                    <a:gd name="T76" fmla="*/ 194 w 234"/>
                    <a:gd name="T77" fmla="*/ 175 h 323"/>
                    <a:gd name="T78" fmla="*/ 202 w 234"/>
                    <a:gd name="T79" fmla="*/ 161 h 323"/>
                    <a:gd name="T80" fmla="*/ 210 w 234"/>
                    <a:gd name="T81" fmla="*/ 137 h 323"/>
                    <a:gd name="T82" fmla="*/ 208 w 234"/>
                    <a:gd name="T83" fmla="*/ 120 h 323"/>
                    <a:gd name="T84" fmla="*/ 214 w 234"/>
                    <a:gd name="T85" fmla="*/ 97 h 323"/>
                    <a:gd name="T86" fmla="*/ 215 w 234"/>
                    <a:gd name="T87" fmla="*/ 86 h 323"/>
                    <a:gd name="T88" fmla="*/ 222 w 234"/>
                    <a:gd name="T89" fmla="*/ 80 h 323"/>
                    <a:gd name="T90" fmla="*/ 232 w 234"/>
                    <a:gd name="T91" fmla="*/ 74 h 323"/>
                    <a:gd name="T92" fmla="*/ 227 w 234"/>
                    <a:gd name="T93" fmla="*/ 66 h 323"/>
                    <a:gd name="T94" fmla="*/ 214 w 234"/>
                    <a:gd name="T95" fmla="*/ 44 h 323"/>
                    <a:gd name="T96" fmla="*/ 211 w 234"/>
                    <a:gd name="T97" fmla="*/ 16 h 323"/>
                    <a:gd name="T98" fmla="*/ 210 w 234"/>
                    <a:gd name="T99" fmla="*/ 13 h 323"/>
                    <a:gd name="T100" fmla="*/ 209 w 234"/>
                    <a:gd name="T101" fmla="*/ 5 h 323"/>
                    <a:gd name="T102" fmla="*/ 41 w 234"/>
                    <a:gd name="T103" fmla="*/ 3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4" h="323">
                      <a:moveTo>
                        <a:pt x="41" y="35"/>
                      </a:moveTo>
                      <a:lnTo>
                        <a:pt x="27" y="37"/>
                      </a:lnTo>
                      <a:lnTo>
                        <a:pt x="27" y="43"/>
                      </a:lnTo>
                      <a:lnTo>
                        <a:pt x="27" y="43"/>
                      </a:lnTo>
                      <a:lnTo>
                        <a:pt x="29" y="110"/>
                      </a:lnTo>
                      <a:lnTo>
                        <a:pt x="26" y="111"/>
                      </a:lnTo>
                      <a:lnTo>
                        <a:pt x="23" y="113"/>
                      </a:lnTo>
                      <a:lnTo>
                        <a:pt x="21" y="111"/>
                      </a:lnTo>
                      <a:lnTo>
                        <a:pt x="18" y="111"/>
                      </a:lnTo>
                      <a:lnTo>
                        <a:pt x="15" y="114"/>
                      </a:lnTo>
                      <a:lnTo>
                        <a:pt x="15" y="118"/>
                      </a:lnTo>
                      <a:lnTo>
                        <a:pt x="16" y="120"/>
                      </a:lnTo>
                      <a:lnTo>
                        <a:pt x="15" y="124"/>
                      </a:lnTo>
                      <a:lnTo>
                        <a:pt x="10" y="131"/>
                      </a:lnTo>
                      <a:lnTo>
                        <a:pt x="9" y="131"/>
                      </a:lnTo>
                      <a:lnTo>
                        <a:pt x="6" y="134"/>
                      </a:lnTo>
                      <a:lnTo>
                        <a:pt x="6" y="137"/>
                      </a:lnTo>
                      <a:lnTo>
                        <a:pt x="9" y="139"/>
                      </a:lnTo>
                      <a:lnTo>
                        <a:pt x="7" y="142"/>
                      </a:lnTo>
                      <a:lnTo>
                        <a:pt x="4" y="144"/>
                      </a:lnTo>
                      <a:lnTo>
                        <a:pt x="3" y="147"/>
                      </a:lnTo>
                      <a:lnTo>
                        <a:pt x="6" y="148"/>
                      </a:lnTo>
                      <a:lnTo>
                        <a:pt x="6" y="152"/>
                      </a:lnTo>
                      <a:lnTo>
                        <a:pt x="5" y="154"/>
                      </a:lnTo>
                      <a:lnTo>
                        <a:pt x="0" y="161"/>
                      </a:lnTo>
                      <a:lnTo>
                        <a:pt x="0" y="164"/>
                      </a:lnTo>
                      <a:lnTo>
                        <a:pt x="2" y="166"/>
                      </a:lnTo>
                      <a:lnTo>
                        <a:pt x="6" y="164"/>
                      </a:lnTo>
                      <a:lnTo>
                        <a:pt x="7" y="164"/>
                      </a:lnTo>
                      <a:lnTo>
                        <a:pt x="7" y="166"/>
                      </a:lnTo>
                      <a:lnTo>
                        <a:pt x="6" y="168"/>
                      </a:lnTo>
                      <a:lnTo>
                        <a:pt x="7" y="169"/>
                      </a:lnTo>
                      <a:lnTo>
                        <a:pt x="6" y="172"/>
                      </a:lnTo>
                      <a:lnTo>
                        <a:pt x="8" y="175"/>
                      </a:lnTo>
                      <a:lnTo>
                        <a:pt x="8" y="178"/>
                      </a:lnTo>
                      <a:lnTo>
                        <a:pt x="9" y="182"/>
                      </a:lnTo>
                      <a:lnTo>
                        <a:pt x="13" y="184"/>
                      </a:lnTo>
                      <a:lnTo>
                        <a:pt x="15" y="186"/>
                      </a:lnTo>
                      <a:lnTo>
                        <a:pt x="14" y="189"/>
                      </a:lnTo>
                      <a:lnTo>
                        <a:pt x="14" y="191"/>
                      </a:lnTo>
                      <a:lnTo>
                        <a:pt x="13" y="192"/>
                      </a:lnTo>
                      <a:lnTo>
                        <a:pt x="15" y="194"/>
                      </a:lnTo>
                      <a:lnTo>
                        <a:pt x="15" y="196"/>
                      </a:lnTo>
                      <a:lnTo>
                        <a:pt x="14" y="197"/>
                      </a:lnTo>
                      <a:lnTo>
                        <a:pt x="17" y="200"/>
                      </a:lnTo>
                      <a:lnTo>
                        <a:pt x="18" y="203"/>
                      </a:lnTo>
                      <a:lnTo>
                        <a:pt x="22" y="208"/>
                      </a:lnTo>
                      <a:lnTo>
                        <a:pt x="24" y="215"/>
                      </a:lnTo>
                      <a:lnTo>
                        <a:pt x="25" y="217"/>
                      </a:lnTo>
                      <a:lnTo>
                        <a:pt x="24" y="221"/>
                      </a:lnTo>
                      <a:lnTo>
                        <a:pt x="23" y="223"/>
                      </a:lnTo>
                      <a:lnTo>
                        <a:pt x="23" y="226"/>
                      </a:lnTo>
                      <a:lnTo>
                        <a:pt x="23" y="231"/>
                      </a:lnTo>
                      <a:lnTo>
                        <a:pt x="25" y="233"/>
                      </a:lnTo>
                      <a:lnTo>
                        <a:pt x="28" y="233"/>
                      </a:lnTo>
                      <a:lnTo>
                        <a:pt x="29" y="231"/>
                      </a:lnTo>
                      <a:lnTo>
                        <a:pt x="33" y="231"/>
                      </a:lnTo>
                      <a:lnTo>
                        <a:pt x="35" y="233"/>
                      </a:lnTo>
                      <a:lnTo>
                        <a:pt x="33" y="235"/>
                      </a:lnTo>
                      <a:lnTo>
                        <a:pt x="34" y="238"/>
                      </a:lnTo>
                      <a:lnTo>
                        <a:pt x="37" y="241"/>
                      </a:lnTo>
                      <a:lnTo>
                        <a:pt x="40" y="242"/>
                      </a:lnTo>
                      <a:lnTo>
                        <a:pt x="42" y="242"/>
                      </a:lnTo>
                      <a:lnTo>
                        <a:pt x="44" y="244"/>
                      </a:lnTo>
                      <a:lnTo>
                        <a:pt x="45" y="246"/>
                      </a:lnTo>
                      <a:lnTo>
                        <a:pt x="48" y="247"/>
                      </a:lnTo>
                      <a:lnTo>
                        <a:pt x="51" y="248"/>
                      </a:lnTo>
                      <a:lnTo>
                        <a:pt x="51" y="250"/>
                      </a:lnTo>
                      <a:lnTo>
                        <a:pt x="51" y="252"/>
                      </a:lnTo>
                      <a:lnTo>
                        <a:pt x="49" y="254"/>
                      </a:lnTo>
                      <a:lnTo>
                        <a:pt x="49" y="255"/>
                      </a:lnTo>
                      <a:lnTo>
                        <a:pt x="47" y="257"/>
                      </a:lnTo>
                      <a:lnTo>
                        <a:pt x="51" y="260"/>
                      </a:lnTo>
                      <a:lnTo>
                        <a:pt x="53" y="261"/>
                      </a:lnTo>
                      <a:lnTo>
                        <a:pt x="54" y="260"/>
                      </a:lnTo>
                      <a:lnTo>
                        <a:pt x="56" y="261"/>
                      </a:lnTo>
                      <a:lnTo>
                        <a:pt x="58" y="261"/>
                      </a:lnTo>
                      <a:lnTo>
                        <a:pt x="62" y="265"/>
                      </a:lnTo>
                      <a:lnTo>
                        <a:pt x="63" y="267"/>
                      </a:lnTo>
                      <a:lnTo>
                        <a:pt x="63" y="272"/>
                      </a:lnTo>
                      <a:lnTo>
                        <a:pt x="65" y="273"/>
                      </a:lnTo>
                      <a:lnTo>
                        <a:pt x="68" y="275"/>
                      </a:lnTo>
                      <a:lnTo>
                        <a:pt x="68" y="275"/>
                      </a:lnTo>
                      <a:lnTo>
                        <a:pt x="68" y="279"/>
                      </a:lnTo>
                      <a:lnTo>
                        <a:pt x="69" y="281"/>
                      </a:lnTo>
                      <a:lnTo>
                        <a:pt x="74" y="282"/>
                      </a:lnTo>
                      <a:lnTo>
                        <a:pt x="76" y="284"/>
                      </a:lnTo>
                      <a:lnTo>
                        <a:pt x="76" y="285"/>
                      </a:lnTo>
                      <a:lnTo>
                        <a:pt x="76" y="291"/>
                      </a:lnTo>
                      <a:lnTo>
                        <a:pt x="78" y="292"/>
                      </a:lnTo>
                      <a:lnTo>
                        <a:pt x="81" y="294"/>
                      </a:lnTo>
                      <a:lnTo>
                        <a:pt x="82" y="296"/>
                      </a:lnTo>
                      <a:lnTo>
                        <a:pt x="82" y="297"/>
                      </a:lnTo>
                      <a:lnTo>
                        <a:pt x="82" y="297"/>
                      </a:lnTo>
                      <a:lnTo>
                        <a:pt x="82" y="300"/>
                      </a:lnTo>
                      <a:lnTo>
                        <a:pt x="84" y="302"/>
                      </a:lnTo>
                      <a:lnTo>
                        <a:pt x="85" y="303"/>
                      </a:lnTo>
                      <a:lnTo>
                        <a:pt x="87" y="305"/>
                      </a:lnTo>
                      <a:lnTo>
                        <a:pt x="90" y="307"/>
                      </a:lnTo>
                      <a:lnTo>
                        <a:pt x="93" y="309"/>
                      </a:lnTo>
                      <a:lnTo>
                        <a:pt x="95" y="308"/>
                      </a:lnTo>
                      <a:lnTo>
                        <a:pt x="96" y="306"/>
                      </a:lnTo>
                      <a:lnTo>
                        <a:pt x="97" y="305"/>
                      </a:lnTo>
                      <a:lnTo>
                        <a:pt x="101" y="305"/>
                      </a:lnTo>
                      <a:lnTo>
                        <a:pt x="103" y="305"/>
                      </a:lnTo>
                      <a:lnTo>
                        <a:pt x="103" y="306"/>
                      </a:lnTo>
                      <a:lnTo>
                        <a:pt x="104" y="306"/>
                      </a:lnTo>
                      <a:lnTo>
                        <a:pt x="107" y="305"/>
                      </a:lnTo>
                      <a:lnTo>
                        <a:pt x="108" y="303"/>
                      </a:lnTo>
                      <a:lnTo>
                        <a:pt x="110" y="301"/>
                      </a:lnTo>
                      <a:lnTo>
                        <a:pt x="113" y="301"/>
                      </a:lnTo>
                      <a:lnTo>
                        <a:pt x="114" y="303"/>
                      </a:lnTo>
                      <a:lnTo>
                        <a:pt x="116" y="306"/>
                      </a:lnTo>
                      <a:lnTo>
                        <a:pt x="117" y="309"/>
                      </a:lnTo>
                      <a:lnTo>
                        <a:pt x="118" y="310"/>
                      </a:lnTo>
                      <a:lnTo>
                        <a:pt x="122" y="312"/>
                      </a:lnTo>
                      <a:lnTo>
                        <a:pt x="123" y="313"/>
                      </a:lnTo>
                      <a:lnTo>
                        <a:pt x="124" y="316"/>
                      </a:lnTo>
                      <a:lnTo>
                        <a:pt x="125" y="317"/>
                      </a:lnTo>
                      <a:lnTo>
                        <a:pt x="126" y="320"/>
                      </a:lnTo>
                      <a:lnTo>
                        <a:pt x="127" y="322"/>
                      </a:lnTo>
                      <a:lnTo>
                        <a:pt x="127" y="322"/>
                      </a:lnTo>
                      <a:lnTo>
                        <a:pt x="130" y="322"/>
                      </a:lnTo>
                      <a:lnTo>
                        <a:pt x="131" y="323"/>
                      </a:lnTo>
                      <a:lnTo>
                        <a:pt x="132" y="322"/>
                      </a:lnTo>
                      <a:lnTo>
                        <a:pt x="131" y="320"/>
                      </a:lnTo>
                      <a:lnTo>
                        <a:pt x="131" y="318"/>
                      </a:lnTo>
                      <a:lnTo>
                        <a:pt x="133" y="316"/>
                      </a:lnTo>
                      <a:lnTo>
                        <a:pt x="136" y="317"/>
                      </a:lnTo>
                      <a:lnTo>
                        <a:pt x="140" y="319"/>
                      </a:lnTo>
                      <a:lnTo>
                        <a:pt x="141" y="318"/>
                      </a:lnTo>
                      <a:lnTo>
                        <a:pt x="144" y="319"/>
                      </a:lnTo>
                      <a:lnTo>
                        <a:pt x="144" y="322"/>
                      </a:lnTo>
                      <a:lnTo>
                        <a:pt x="148" y="323"/>
                      </a:lnTo>
                      <a:lnTo>
                        <a:pt x="149" y="323"/>
                      </a:lnTo>
                      <a:lnTo>
                        <a:pt x="149" y="320"/>
                      </a:lnTo>
                      <a:lnTo>
                        <a:pt x="151" y="318"/>
                      </a:lnTo>
                      <a:lnTo>
                        <a:pt x="153" y="319"/>
                      </a:lnTo>
                      <a:lnTo>
                        <a:pt x="154" y="318"/>
                      </a:lnTo>
                      <a:lnTo>
                        <a:pt x="156" y="318"/>
                      </a:lnTo>
                      <a:lnTo>
                        <a:pt x="159" y="316"/>
                      </a:lnTo>
                      <a:lnTo>
                        <a:pt x="165" y="316"/>
                      </a:lnTo>
                      <a:lnTo>
                        <a:pt x="168" y="317"/>
                      </a:lnTo>
                      <a:lnTo>
                        <a:pt x="171" y="316"/>
                      </a:lnTo>
                      <a:lnTo>
                        <a:pt x="172" y="313"/>
                      </a:lnTo>
                      <a:lnTo>
                        <a:pt x="175" y="310"/>
                      </a:lnTo>
                      <a:lnTo>
                        <a:pt x="175" y="310"/>
                      </a:lnTo>
                      <a:lnTo>
                        <a:pt x="178" y="307"/>
                      </a:lnTo>
                      <a:lnTo>
                        <a:pt x="179" y="307"/>
                      </a:lnTo>
                      <a:lnTo>
                        <a:pt x="180" y="305"/>
                      </a:lnTo>
                      <a:lnTo>
                        <a:pt x="182" y="302"/>
                      </a:lnTo>
                      <a:lnTo>
                        <a:pt x="184" y="303"/>
                      </a:lnTo>
                      <a:lnTo>
                        <a:pt x="187" y="296"/>
                      </a:lnTo>
                      <a:lnTo>
                        <a:pt x="192" y="289"/>
                      </a:lnTo>
                      <a:lnTo>
                        <a:pt x="191" y="283"/>
                      </a:lnTo>
                      <a:lnTo>
                        <a:pt x="189" y="282"/>
                      </a:lnTo>
                      <a:lnTo>
                        <a:pt x="189" y="275"/>
                      </a:lnTo>
                      <a:lnTo>
                        <a:pt x="187" y="272"/>
                      </a:lnTo>
                      <a:lnTo>
                        <a:pt x="186" y="269"/>
                      </a:lnTo>
                      <a:lnTo>
                        <a:pt x="184" y="267"/>
                      </a:lnTo>
                      <a:lnTo>
                        <a:pt x="181" y="267"/>
                      </a:lnTo>
                      <a:lnTo>
                        <a:pt x="180" y="265"/>
                      </a:lnTo>
                      <a:lnTo>
                        <a:pt x="180" y="265"/>
                      </a:lnTo>
                      <a:lnTo>
                        <a:pt x="178" y="263"/>
                      </a:lnTo>
                      <a:lnTo>
                        <a:pt x="175" y="257"/>
                      </a:lnTo>
                      <a:lnTo>
                        <a:pt x="174" y="256"/>
                      </a:lnTo>
                      <a:lnTo>
                        <a:pt x="173" y="254"/>
                      </a:lnTo>
                      <a:lnTo>
                        <a:pt x="171" y="251"/>
                      </a:lnTo>
                      <a:lnTo>
                        <a:pt x="169" y="249"/>
                      </a:lnTo>
                      <a:lnTo>
                        <a:pt x="164" y="249"/>
                      </a:lnTo>
                      <a:lnTo>
                        <a:pt x="161" y="247"/>
                      </a:lnTo>
                      <a:lnTo>
                        <a:pt x="160" y="245"/>
                      </a:lnTo>
                      <a:lnTo>
                        <a:pt x="162" y="242"/>
                      </a:lnTo>
                      <a:lnTo>
                        <a:pt x="164" y="241"/>
                      </a:lnTo>
                      <a:lnTo>
                        <a:pt x="164" y="237"/>
                      </a:lnTo>
                      <a:lnTo>
                        <a:pt x="167" y="238"/>
                      </a:lnTo>
                      <a:lnTo>
                        <a:pt x="170" y="237"/>
                      </a:lnTo>
                      <a:lnTo>
                        <a:pt x="172" y="238"/>
                      </a:lnTo>
                      <a:lnTo>
                        <a:pt x="173" y="239"/>
                      </a:lnTo>
                      <a:lnTo>
                        <a:pt x="174" y="237"/>
                      </a:lnTo>
                      <a:lnTo>
                        <a:pt x="175" y="235"/>
                      </a:lnTo>
                      <a:lnTo>
                        <a:pt x="176" y="227"/>
                      </a:lnTo>
                      <a:lnTo>
                        <a:pt x="176" y="220"/>
                      </a:lnTo>
                      <a:lnTo>
                        <a:pt x="177" y="216"/>
                      </a:lnTo>
                      <a:lnTo>
                        <a:pt x="179" y="212"/>
                      </a:lnTo>
                      <a:lnTo>
                        <a:pt x="179" y="208"/>
                      </a:lnTo>
                      <a:lnTo>
                        <a:pt x="178" y="206"/>
                      </a:lnTo>
                      <a:lnTo>
                        <a:pt x="179" y="203"/>
                      </a:lnTo>
                      <a:lnTo>
                        <a:pt x="182" y="198"/>
                      </a:lnTo>
                      <a:lnTo>
                        <a:pt x="182" y="196"/>
                      </a:lnTo>
                      <a:lnTo>
                        <a:pt x="184" y="196"/>
                      </a:lnTo>
                      <a:lnTo>
                        <a:pt x="186" y="196"/>
                      </a:lnTo>
                      <a:lnTo>
                        <a:pt x="188" y="183"/>
                      </a:lnTo>
                      <a:lnTo>
                        <a:pt x="190" y="178"/>
                      </a:lnTo>
                      <a:lnTo>
                        <a:pt x="194" y="175"/>
                      </a:lnTo>
                      <a:lnTo>
                        <a:pt x="194" y="172"/>
                      </a:lnTo>
                      <a:lnTo>
                        <a:pt x="197" y="165"/>
                      </a:lnTo>
                      <a:lnTo>
                        <a:pt x="198" y="162"/>
                      </a:lnTo>
                      <a:lnTo>
                        <a:pt x="200" y="161"/>
                      </a:lnTo>
                      <a:lnTo>
                        <a:pt x="202" y="161"/>
                      </a:lnTo>
                      <a:lnTo>
                        <a:pt x="203" y="157"/>
                      </a:lnTo>
                      <a:lnTo>
                        <a:pt x="207" y="148"/>
                      </a:lnTo>
                      <a:lnTo>
                        <a:pt x="207" y="143"/>
                      </a:lnTo>
                      <a:lnTo>
                        <a:pt x="209" y="137"/>
                      </a:lnTo>
                      <a:lnTo>
                        <a:pt x="210" y="137"/>
                      </a:lnTo>
                      <a:lnTo>
                        <a:pt x="209" y="136"/>
                      </a:lnTo>
                      <a:lnTo>
                        <a:pt x="208" y="133"/>
                      </a:lnTo>
                      <a:lnTo>
                        <a:pt x="206" y="126"/>
                      </a:lnTo>
                      <a:lnTo>
                        <a:pt x="206" y="121"/>
                      </a:lnTo>
                      <a:lnTo>
                        <a:pt x="208" y="120"/>
                      </a:lnTo>
                      <a:lnTo>
                        <a:pt x="208" y="116"/>
                      </a:lnTo>
                      <a:lnTo>
                        <a:pt x="210" y="113"/>
                      </a:lnTo>
                      <a:lnTo>
                        <a:pt x="212" y="104"/>
                      </a:lnTo>
                      <a:lnTo>
                        <a:pt x="213" y="99"/>
                      </a:lnTo>
                      <a:lnTo>
                        <a:pt x="214" y="97"/>
                      </a:lnTo>
                      <a:lnTo>
                        <a:pt x="213" y="96"/>
                      </a:lnTo>
                      <a:lnTo>
                        <a:pt x="213" y="95"/>
                      </a:lnTo>
                      <a:lnTo>
                        <a:pt x="213" y="91"/>
                      </a:lnTo>
                      <a:lnTo>
                        <a:pt x="213" y="87"/>
                      </a:lnTo>
                      <a:lnTo>
                        <a:pt x="215" y="86"/>
                      </a:lnTo>
                      <a:lnTo>
                        <a:pt x="219" y="86"/>
                      </a:lnTo>
                      <a:lnTo>
                        <a:pt x="220" y="84"/>
                      </a:lnTo>
                      <a:lnTo>
                        <a:pt x="219" y="82"/>
                      </a:lnTo>
                      <a:lnTo>
                        <a:pt x="219" y="81"/>
                      </a:lnTo>
                      <a:lnTo>
                        <a:pt x="222" y="80"/>
                      </a:lnTo>
                      <a:lnTo>
                        <a:pt x="224" y="78"/>
                      </a:lnTo>
                      <a:lnTo>
                        <a:pt x="227" y="78"/>
                      </a:lnTo>
                      <a:lnTo>
                        <a:pt x="227" y="76"/>
                      </a:lnTo>
                      <a:lnTo>
                        <a:pt x="230" y="75"/>
                      </a:lnTo>
                      <a:lnTo>
                        <a:pt x="232" y="74"/>
                      </a:lnTo>
                      <a:lnTo>
                        <a:pt x="234" y="71"/>
                      </a:lnTo>
                      <a:lnTo>
                        <a:pt x="234" y="71"/>
                      </a:lnTo>
                      <a:lnTo>
                        <a:pt x="234" y="68"/>
                      </a:lnTo>
                      <a:lnTo>
                        <a:pt x="231" y="66"/>
                      </a:lnTo>
                      <a:lnTo>
                        <a:pt x="227" y="66"/>
                      </a:lnTo>
                      <a:lnTo>
                        <a:pt x="227" y="63"/>
                      </a:lnTo>
                      <a:lnTo>
                        <a:pt x="221" y="58"/>
                      </a:lnTo>
                      <a:lnTo>
                        <a:pt x="219" y="58"/>
                      </a:lnTo>
                      <a:lnTo>
                        <a:pt x="217" y="51"/>
                      </a:lnTo>
                      <a:lnTo>
                        <a:pt x="214" y="44"/>
                      </a:lnTo>
                      <a:lnTo>
                        <a:pt x="215" y="38"/>
                      </a:lnTo>
                      <a:lnTo>
                        <a:pt x="214" y="31"/>
                      </a:lnTo>
                      <a:lnTo>
                        <a:pt x="211" y="20"/>
                      </a:lnTo>
                      <a:lnTo>
                        <a:pt x="210" y="16"/>
                      </a:lnTo>
                      <a:lnTo>
                        <a:pt x="211" y="16"/>
                      </a:lnTo>
                      <a:lnTo>
                        <a:pt x="212" y="17"/>
                      </a:lnTo>
                      <a:lnTo>
                        <a:pt x="213" y="18"/>
                      </a:lnTo>
                      <a:lnTo>
                        <a:pt x="213" y="18"/>
                      </a:lnTo>
                      <a:lnTo>
                        <a:pt x="213" y="16"/>
                      </a:lnTo>
                      <a:lnTo>
                        <a:pt x="210" y="13"/>
                      </a:lnTo>
                      <a:lnTo>
                        <a:pt x="210" y="8"/>
                      </a:lnTo>
                      <a:lnTo>
                        <a:pt x="209" y="7"/>
                      </a:lnTo>
                      <a:lnTo>
                        <a:pt x="209" y="6"/>
                      </a:lnTo>
                      <a:lnTo>
                        <a:pt x="209" y="6"/>
                      </a:lnTo>
                      <a:lnTo>
                        <a:pt x="209" y="5"/>
                      </a:lnTo>
                      <a:lnTo>
                        <a:pt x="208" y="3"/>
                      </a:lnTo>
                      <a:lnTo>
                        <a:pt x="209" y="2"/>
                      </a:lnTo>
                      <a:lnTo>
                        <a:pt x="209" y="0"/>
                      </a:lnTo>
                      <a:lnTo>
                        <a:pt x="40" y="2"/>
                      </a:lnTo>
                      <a:lnTo>
                        <a:pt x="41" y="3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7" name="Freeform 815">
                  <a:extLst>
                    <a:ext uri="{FF2B5EF4-FFF2-40B4-BE49-F238E27FC236}">
                      <a16:creationId xmlns:a16="http://schemas.microsoft.com/office/drawing/2014/main" id="{34CD5BBF-734E-6740-8C58-5B049A63B349}"/>
                    </a:ext>
                  </a:extLst>
                </p:cNvPr>
                <p:cNvSpPr>
                  <a:spLocks/>
                </p:cNvSpPr>
                <p:nvPr/>
              </p:nvSpPr>
              <p:spPr bwMode="auto">
                <a:xfrm>
                  <a:off x="4074" y="2548"/>
                  <a:ext cx="216" cy="196"/>
                </a:xfrm>
                <a:custGeom>
                  <a:avLst/>
                  <a:gdLst>
                    <a:gd name="T0" fmla="*/ 40 w 216"/>
                    <a:gd name="T1" fmla="*/ 165 h 196"/>
                    <a:gd name="T2" fmla="*/ 45 w 216"/>
                    <a:gd name="T3" fmla="*/ 179 h 196"/>
                    <a:gd name="T4" fmla="*/ 58 w 216"/>
                    <a:gd name="T5" fmla="*/ 178 h 196"/>
                    <a:gd name="T6" fmla="*/ 71 w 216"/>
                    <a:gd name="T7" fmla="*/ 190 h 196"/>
                    <a:gd name="T8" fmla="*/ 80 w 216"/>
                    <a:gd name="T9" fmla="*/ 194 h 196"/>
                    <a:gd name="T10" fmla="*/ 89 w 216"/>
                    <a:gd name="T11" fmla="*/ 196 h 196"/>
                    <a:gd name="T12" fmla="*/ 98 w 216"/>
                    <a:gd name="T13" fmla="*/ 189 h 196"/>
                    <a:gd name="T14" fmla="*/ 105 w 216"/>
                    <a:gd name="T15" fmla="*/ 185 h 196"/>
                    <a:gd name="T16" fmla="*/ 115 w 216"/>
                    <a:gd name="T17" fmla="*/ 184 h 196"/>
                    <a:gd name="T18" fmla="*/ 124 w 216"/>
                    <a:gd name="T19" fmla="*/ 189 h 196"/>
                    <a:gd name="T20" fmla="*/ 130 w 216"/>
                    <a:gd name="T21" fmla="*/ 186 h 196"/>
                    <a:gd name="T22" fmla="*/ 142 w 216"/>
                    <a:gd name="T23" fmla="*/ 180 h 196"/>
                    <a:gd name="T24" fmla="*/ 149 w 216"/>
                    <a:gd name="T25" fmla="*/ 173 h 196"/>
                    <a:gd name="T26" fmla="*/ 163 w 216"/>
                    <a:gd name="T27" fmla="*/ 170 h 196"/>
                    <a:gd name="T28" fmla="*/ 198 w 216"/>
                    <a:gd name="T29" fmla="*/ 118 h 196"/>
                    <a:gd name="T30" fmla="*/ 147 w 216"/>
                    <a:gd name="T31" fmla="*/ 97 h 196"/>
                    <a:gd name="T32" fmla="*/ 142 w 216"/>
                    <a:gd name="T33" fmla="*/ 85 h 196"/>
                    <a:gd name="T34" fmla="*/ 140 w 216"/>
                    <a:gd name="T35" fmla="*/ 68 h 196"/>
                    <a:gd name="T36" fmla="*/ 130 w 216"/>
                    <a:gd name="T37" fmla="*/ 70 h 196"/>
                    <a:gd name="T38" fmla="*/ 126 w 216"/>
                    <a:gd name="T39" fmla="*/ 64 h 196"/>
                    <a:gd name="T40" fmla="*/ 127 w 216"/>
                    <a:gd name="T41" fmla="*/ 53 h 196"/>
                    <a:gd name="T42" fmla="*/ 132 w 216"/>
                    <a:gd name="T43" fmla="*/ 46 h 196"/>
                    <a:gd name="T44" fmla="*/ 125 w 216"/>
                    <a:gd name="T45" fmla="*/ 37 h 196"/>
                    <a:gd name="T46" fmla="*/ 119 w 216"/>
                    <a:gd name="T47" fmla="*/ 28 h 196"/>
                    <a:gd name="T48" fmla="*/ 111 w 216"/>
                    <a:gd name="T49" fmla="*/ 20 h 196"/>
                    <a:gd name="T50" fmla="*/ 104 w 216"/>
                    <a:gd name="T51" fmla="*/ 18 h 196"/>
                    <a:gd name="T52" fmla="*/ 95 w 216"/>
                    <a:gd name="T53" fmla="*/ 9 h 196"/>
                    <a:gd name="T54" fmla="*/ 88 w 216"/>
                    <a:gd name="T55" fmla="*/ 6 h 196"/>
                    <a:gd name="T56" fmla="*/ 81 w 216"/>
                    <a:gd name="T57" fmla="*/ 3 h 196"/>
                    <a:gd name="T58" fmla="*/ 74 w 216"/>
                    <a:gd name="T59" fmla="*/ 2 h 196"/>
                    <a:gd name="T60" fmla="*/ 64 w 216"/>
                    <a:gd name="T61" fmla="*/ 3 h 196"/>
                    <a:gd name="T62" fmla="*/ 57 w 216"/>
                    <a:gd name="T63" fmla="*/ 9 h 196"/>
                    <a:gd name="T64" fmla="*/ 51 w 216"/>
                    <a:gd name="T65" fmla="*/ 11 h 196"/>
                    <a:gd name="T66" fmla="*/ 47 w 216"/>
                    <a:gd name="T67" fmla="*/ 17 h 196"/>
                    <a:gd name="T68" fmla="*/ 42 w 216"/>
                    <a:gd name="T69" fmla="*/ 35 h 196"/>
                    <a:gd name="T70" fmla="*/ 37 w 216"/>
                    <a:gd name="T71" fmla="*/ 39 h 196"/>
                    <a:gd name="T72" fmla="*/ 30 w 216"/>
                    <a:gd name="T73" fmla="*/ 52 h 196"/>
                    <a:gd name="T74" fmla="*/ 24 w 216"/>
                    <a:gd name="T75" fmla="*/ 70 h 196"/>
                    <a:gd name="T76" fmla="*/ 19 w 216"/>
                    <a:gd name="T77" fmla="*/ 77 h 196"/>
                    <a:gd name="T78" fmla="*/ 19 w 216"/>
                    <a:gd name="T79" fmla="*/ 86 h 196"/>
                    <a:gd name="T80" fmla="*/ 16 w 216"/>
                    <a:gd name="T81" fmla="*/ 101 h 196"/>
                    <a:gd name="T82" fmla="*/ 13 w 216"/>
                    <a:gd name="T83" fmla="*/ 113 h 196"/>
                    <a:gd name="T84" fmla="*/ 7 w 216"/>
                    <a:gd name="T85" fmla="*/ 112 h 196"/>
                    <a:gd name="T86" fmla="*/ 2 w 216"/>
                    <a:gd name="T87" fmla="*/ 116 h 196"/>
                    <a:gd name="T88" fmla="*/ 4 w 216"/>
                    <a:gd name="T89" fmla="*/ 123 h 196"/>
                    <a:gd name="T90" fmla="*/ 13 w 216"/>
                    <a:gd name="T91" fmla="*/ 128 h 196"/>
                    <a:gd name="T92" fmla="*/ 18 w 216"/>
                    <a:gd name="T93" fmla="*/ 137 h 196"/>
                    <a:gd name="T94" fmla="*/ 21 w 216"/>
                    <a:gd name="T95" fmla="*/ 141 h 196"/>
                    <a:gd name="T96" fmla="*/ 27 w 216"/>
                    <a:gd name="T97" fmla="*/ 146 h 196"/>
                    <a:gd name="T98" fmla="*/ 31 w 216"/>
                    <a:gd name="T99" fmla="*/ 157 h 196"/>
                    <a:gd name="T100" fmla="*/ 35 w 216"/>
                    <a:gd name="T101" fmla="*/ 16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196">
                      <a:moveTo>
                        <a:pt x="35" y="165"/>
                      </a:moveTo>
                      <a:lnTo>
                        <a:pt x="37" y="164"/>
                      </a:lnTo>
                      <a:lnTo>
                        <a:pt x="40" y="165"/>
                      </a:lnTo>
                      <a:lnTo>
                        <a:pt x="40" y="175"/>
                      </a:lnTo>
                      <a:lnTo>
                        <a:pt x="42" y="178"/>
                      </a:lnTo>
                      <a:lnTo>
                        <a:pt x="45" y="179"/>
                      </a:lnTo>
                      <a:lnTo>
                        <a:pt x="48" y="178"/>
                      </a:lnTo>
                      <a:lnTo>
                        <a:pt x="51" y="179"/>
                      </a:lnTo>
                      <a:lnTo>
                        <a:pt x="58" y="178"/>
                      </a:lnTo>
                      <a:lnTo>
                        <a:pt x="61" y="180"/>
                      </a:lnTo>
                      <a:lnTo>
                        <a:pt x="67" y="187"/>
                      </a:lnTo>
                      <a:lnTo>
                        <a:pt x="71" y="190"/>
                      </a:lnTo>
                      <a:lnTo>
                        <a:pt x="73" y="193"/>
                      </a:lnTo>
                      <a:lnTo>
                        <a:pt x="75" y="194"/>
                      </a:lnTo>
                      <a:lnTo>
                        <a:pt x="80" y="194"/>
                      </a:lnTo>
                      <a:lnTo>
                        <a:pt x="83" y="196"/>
                      </a:lnTo>
                      <a:lnTo>
                        <a:pt x="87" y="195"/>
                      </a:lnTo>
                      <a:lnTo>
                        <a:pt x="89" y="196"/>
                      </a:lnTo>
                      <a:lnTo>
                        <a:pt x="92" y="196"/>
                      </a:lnTo>
                      <a:lnTo>
                        <a:pt x="95" y="196"/>
                      </a:lnTo>
                      <a:lnTo>
                        <a:pt x="98" y="189"/>
                      </a:lnTo>
                      <a:lnTo>
                        <a:pt x="99" y="187"/>
                      </a:lnTo>
                      <a:lnTo>
                        <a:pt x="102" y="185"/>
                      </a:lnTo>
                      <a:lnTo>
                        <a:pt x="105" y="185"/>
                      </a:lnTo>
                      <a:lnTo>
                        <a:pt x="106" y="184"/>
                      </a:lnTo>
                      <a:lnTo>
                        <a:pt x="112" y="184"/>
                      </a:lnTo>
                      <a:lnTo>
                        <a:pt x="115" y="184"/>
                      </a:lnTo>
                      <a:lnTo>
                        <a:pt x="116" y="188"/>
                      </a:lnTo>
                      <a:lnTo>
                        <a:pt x="119" y="190"/>
                      </a:lnTo>
                      <a:lnTo>
                        <a:pt x="124" y="189"/>
                      </a:lnTo>
                      <a:lnTo>
                        <a:pt x="128" y="189"/>
                      </a:lnTo>
                      <a:lnTo>
                        <a:pt x="128" y="189"/>
                      </a:lnTo>
                      <a:lnTo>
                        <a:pt x="130" y="186"/>
                      </a:lnTo>
                      <a:lnTo>
                        <a:pt x="134" y="184"/>
                      </a:lnTo>
                      <a:lnTo>
                        <a:pt x="138" y="183"/>
                      </a:lnTo>
                      <a:lnTo>
                        <a:pt x="142" y="180"/>
                      </a:lnTo>
                      <a:lnTo>
                        <a:pt x="144" y="178"/>
                      </a:lnTo>
                      <a:lnTo>
                        <a:pt x="146" y="175"/>
                      </a:lnTo>
                      <a:lnTo>
                        <a:pt x="149" y="173"/>
                      </a:lnTo>
                      <a:lnTo>
                        <a:pt x="151" y="173"/>
                      </a:lnTo>
                      <a:lnTo>
                        <a:pt x="154" y="170"/>
                      </a:lnTo>
                      <a:lnTo>
                        <a:pt x="163" y="170"/>
                      </a:lnTo>
                      <a:lnTo>
                        <a:pt x="171" y="170"/>
                      </a:lnTo>
                      <a:lnTo>
                        <a:pt x="216" y="118"/>
                      </a:lnTo>
                      <a:lnTo>
                        <a:pt x="198" y="118"/>
                      </a:lnTo>
                      <a:lnTo>
                        <a:pt x="156" y="103"/>
                      </a:lnTo>
                      <a:lnTo>
                        <a:pt x="153" y="99"/>
                      </a:lnTo>
                      <a:lnTo>
                        <a:pt x="147" y="97"/>
                      </a:lnTo>
                      <a:lnTo>
                        <a:pt x="146" y="93"/>
                      </a:lnTo>
                      <a:lnTo>
                        <a:pt x="146" y="87"/>
                      </a:lnTo>
                      <a:lnTo>
                        <a:pt x="142" y="85"/>
                      </a:lnTo>
                      <a:lnTo>
                        <a:pt x="140" y="77"/>
                      </a:lnTo>
                      <a:lnTo>
                        <a:pt x="139" y="70"/>
                      </a:lnTo>
                      <a:lnTo>
                        <a:pt x="140" y="68"/>
                      </a:lnTo>
                      <a:lnTo>
                        <a:pt x="137" y="66"/>
                      </a:lnTo>
                      <a:lnTo>
                        <a:pt x="133" y="67"/>
                      </a:lnTo>
                      <a:lnTo>
                        <a:pt x="130" y="70"/>
                      </a:lnTo>
                      <a:lnTo>
                        <a:pt x="125" y="70"/>
                      </a:lnTo>
                      <a:lnTo>
                        <a:pt x="123" y="68"/>
                      </a:lnTo>
                      <a:lnTo>
                        <a:pt x="126" y="64"/>
                      </a:lnTo>
                      <a:lnTo>
                        <a:pt x="126" y="61"/>
                      </a:lnTo>
                      <a:lnTo>
                        <a:pt x="127" y="58"/>
                      </a:lnTo>
                      <a:lnTo>
                        <a:pt x="127" y="53"/>
                      </a:lnTo>
                      <a:lnTo>
                        <a:pt x="128" y="50"/>
                      </a:lnTo>
                      <a:lnTo>
                        <a:pt x="129" y="46"/>
                      </a:lnTo>
                      <a:lnTo>
                        <a:pt x="132" y="46"/>
                      </a:lnTo>
                      <a:lnTo>
                        <a:pt x="128" y="39"/>
                      </a:lnTo>
                      <a:lnTo>
                        <a:pt x="126" y="39"/>
                      </a:lnTo>
                      <a:lnTo>
                        <a:pt x="125" y="37"/>
                      </a:lnTo>
                      <a:lnTo>
                        <a:pt x="125" y="34"/>
                      </a:lnTo>
                      <a:lnTo>
                        <a:pt x="122" y="29"/>
                      </a:lnTo>
                      <a:lnTo>
                        <a:pt x="119" y="28"/>
                      </a:lnTo>
                      <a:lnTo>
                        <a:pt x="116" y="24"/>
                      </a:lnTo>
                      <a:lnTo>
                        <a:pt x="112" y="21"/>
                      </a:lnTo>
                      <a:lnTo>
                        <a:pt x="111" y="20"/>
                      </a:lnTo>
                      <a:lnTo>
                        <a:pt x="109" y="19"/>
                      </a:lnTo>
                      <a:lnTo>
                        <a:pt x="108" y="18"/>
                      </a:lnTo>
                      <a:lnTo>
                        <a:pt x="104" y="18"/>
                      </a:lnTo>
                      <a:lnTo>
                        <a:pt x="102" y="15"/>
                      </a:lnTo>
                      <a:lnTo>
                        <a:pt x="98" y="10"/>
                      </a:lnTo>
                      <a:lnTo>
                        <a:pt x="95" y="9"/>
                      </a:lnTo>
                      <a:lnTo>
                        <a:pt x="93" y="6"/>
                      </a:lnTo>
                      <a:lnTo>
                        <a:pt x="90" y="5"/>
                      </a:lnTo>
                      <a:lnTo>
                        <a:pt x="88" y="6"/>
                      </a:lnTo>
                      <a:lnTo>
                        <a:pt x="88" y="7"/>
                      </a:lnTo>
                      <a:lnTo>
                        <a:pt x="83" y="3"/>
                      </a:lnTo>
                      <a:lnTo>
                        <a:pt x="81" y="3"/>
                      </a:lnTo>
                      <a:lnTo>
                        <a:pt x="79" y="4"/>
                      </a:lnTo>
                      <a:lnTo>
                        <a:pt x="78" y="2"/>
                      </a:lnTo>
                      <a:lnTo>
                        <a:pt x="74" y="2"/>
                      </a:lnTo>
                      <a:lnTo>
                        <a:pt x="72" y="5"/>
                      </a:lnTo>
                      <a:lnTo>
                        <a:pt x="70" y="5"/>
                      </a:lnTo>
                      <a:lnTo>
                        <a:pt x="64" y="3"/>
                      </a:lnTo>
                      <a:lnTo>
                        <a:pt x="63" y="1"/>
                      </a:lnTo>
                      <a:lnTo>
                        <a:pt x="61" y="0"/>
                      </a:lnTo>
                      <a:lnTo>
                        <a:pt x="57" y="9"/>
                      </a:lnTo>
                      <a:lnTo>
                        <a:pt x="55" y="9"/>
                      </a:lnTo>
                      <a:lnTo>
                        <a:pt x="54" y="11"/>
                      </a:lnTo>
                      <a:lnTo>
                        <a:pt x="51" y="11"/>
                      </a:lnTo>
                      <a:lnTo>
                        <a:pt x="50" y="11"/>
                      </a:lnTo>
                      <a:lnTo>
                        <a:pt x="49" y="11"/>
                      </a:lnTo>
                      <a:lnTo>
                        <a:pt x="47" y="17"/>
                      </a:lnTo>
                      <a:lnTo>
                        <a:pt x="47" y="22"/>
                      </a:lnTo>
                      <a:lnTo>
                        <a:pt x="43" y="31"/>
                      </a:lnTo>
                      <a:lnTo>
                        <a:pt x="42" y="35"/>
                      </a:lnTo>
                      <a:lnTo>
                        <a:pt x="40" y="35"/>
                      </a:lnTo>
                      <a:lnTo>
                        <a:pt x="38" y="36"/>
                      </a:lnTo>
                      <a:lnTo>
                        <a:pt x="37" y="39"/>
                      </a:lnTo>
                      <a:lnTo>
                        <a:pt x="34" y="46"/>
                      </a:lnTo>
                      <a:lnTo>
                        <a:pt x="34" y="49"/>
                      </a:lnTo>
                      <a:lnTo>
                        <a:pt x="30" y="52"/>
                      </a:lnTo>
                      <a:lnTo>
                        <a:pt x="28" y="57"/>
                      </a:lnTo>
                      <a:lnTo>
                        <a:pt x="26" y="70"/>
                      </a:lnTo>
                      <a:lnTo>
                        <a:pt x="24" y="70"/>
                      </a:lnTo>
                      <a:lnTo>
                        <a:pt x="22" y="70"/>
                      </a:lnTo>
                      <a:lnTo>
                        <a:pt x="22" y="72"/>
                      </a:lnTo>
                      <a:lnTo>
                        <a:pt x="19" y="77"/>
                      </a:lnTo>
                      <a:lnTo>
                        <a:pt x="18" y="80"/>
                      </a:lnTo>
                      <a:lnTo>
                        <a:pt x="19" y="82"/>
                      </a:lnTo>
                      <a:lnTo>
                        <a:pt x="19" y="86"/>
                      </a:lnTo>
                      <a:lnTo>
                        <a:pt x="17" y="90"/>
                      </a:lnTo>
                      <a:lnTo>
                        <a:pt x="16" y="94"/>
                      </a:lnTo>
                      <a:lnTo>
                        <a:pt x="16" y="101"/>
                      </a:lnTo>
                      <a:lnTo>
                        <a:pt x="15" y="109"/>
                      </a:lnTo>
                      <a:lnTo>
                        <a:pt x="14" y="111"/>
                      </a:lnTo>
                      <a:lnTo>
                        <a:pt x="13" y="113"/>
                      </a:lnTo>
                      <a:lnTo>
                        <a:pt x="12" y="112"/>
                      </a:lnTo>
                      <a:lnTo>
                        <a:pt x="10" y="111"/>
                      </a:lnTo>
                      <a:lnTo>
                        <a:pt x="7" y="112"/>
                      </a:lnTo>
                      <a:lnTo>
                        <a:pt x="4" y="111"/>
                      </a:lnTo>
                      <a:lnTo>
                        <a:pt x="4" y="115"/>
                      </a:lnTo>
                      <a:lnTo>
                        <a:pt x="2" y="116"/>
                      </a:lnTo>
                      <a:lnTo>
                        <a:pt x="0" y="119"/>
                      </a:lnTo>
                      <a:lnTo>
                        <a:pt x="1" y="121"/>
                      </a:lnTo>
                      <a:lnTo>
                        <a:pt x="4" y="123"/>
                      </a:lnTo>
                      <a:lnTo>
                        <a:pt x="9" y="123"/>
                      </a:lnTo>
                      <a:lnTo>
                        <a:pt x="11" y="125"/>
                      </a:lnTo>
                      <a:lnTo>
                        <a:pt x="13" y="128"/>
                      </a:lnTo>
                      <a:lnTo>
                        <a:pt x="14" y="130"/>
                      </a:lnTo>
                      <a:lnTo>
                        <a:pt x="15" y="131"/>
                      </a:lnTo>
                      <a:lnTo>
                        <a:pt x="18" y="137"/>
                      </a:lnTo>
                      <a:lnTo>
                        <a:pt x="20" y="139"/>
                      </a:lnTo>
                      <a:lnTo>
                        <a:pt x="20" y="139"/>
                      </a:lnTo>
                      <a:lnTo>
                        <a:pt x="21" y="141"/>
                      </a:lnTo>
                      <a:lnTo>
                        <a:pt x="24" y="141"/>
                      </a:lnTo>
                      <a:lnTo>
                        <a:pt x="26" y="143"/>
                      </a:lnTo>
                      <a:lnTo>
                        <a:pt x="27" y="146"/>
                      </a:lnTo>
                      <a:lnTo>
                        <a:pt x="29" y="149"/>
                      </a:lnTo>
                      <a:lnTo>
                        <a:pt x="29" y="156"/>
                      </a:lnTo>
                      <a:lnTo>
                        <a:pt x="31" y="157"/>
                      </a:lnTo>
                      <a:lnTo>
                        <a:pt x="32" y="163"/>
                      </a:lnTo>
                      <a:lnTo>
                        <a:pt x="33" y="162"/>
                      </a:lnTo>
                      <a:lnTo>
                        <a:pt x="35" y="16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8" name="Freeform 816">
                  <a:extLst>
                    <a:ext uri="{FF2B5EF4-FFF2-40B4-BE49-F238E27FC236}">
                      <a16:creationId xmlns:a16="http://schemas.microsoft.com/office/drawing/2014/main" id="{85BD7693-6DD3-FA4F-B432-E3F3D2F2794B}"/>
                    </a:ext>
                  </a:extLst>
                </p:cNvPr>
                <p:cNvSpPr>
                  <a:spLocks/>
                </p:cNvSpPr>
                <p:nvPr/>
              </p:nvSpPr>
              <p:spPr bwMode="auto">
                <a:xfrm>
                  <a:off x="4120" y="2493"/>
                  <a:ext cx="95" cy="101"/>
                </a:xfrm>
                <a:custGeom>
                  <a:avLst/>
                  <a:gdLst>
                    <a:gd name="T0" fmla="*/ 21 w 95"/>
                    <a:gd name="T1" fmla="*/ 5 h 101"/>
                    <a:gd name="T2" fmla="*/ 18 w 95"/>
                    <a:gd name="T3" fmla="*/ 7 h 101"/>
                    <a:gd name="T4" fmla="*/ 13 w 95"/>
                    <a:gd name="T5" fmla="*/ 10 h 101"/>
                    <a:gd name="T6" fmla="*/ 14 w 95"/>
                    <a:gd name="T7" fmla="*/ 13 h 101"/>
                    <a:gd name="T8" fmla="*/ 9 w 95"/>
                    <a:gd name="T9" fmla="*/ 15 h 101"/>
                    <a:gd name="T10" fmla="*/ 7 w 95"/>
                    <a:gd name="T11" fmla="*/ 20 h 101"/>
                    <a:gd name="T12" fmla="*/ 7 w 95"/>
                    <a:gd name="T13" fmla="*/ 25 h 101"/>
                    <a:gd name="T14" fmla="*/ 7 w 95"/>
                    <a:gd name="T15" fmla="*/ 28 h 101"/>
                    <a:gd name="T16" fmla="*/ 4 w 95"/>
                    <a:gd name="T17" fmla="*/ 42 h 101"/>
                    <a:gd name="T18" fmla="*/ 2 w 95"/>
                    <a:gd name="T19" fmla="*/ 49 h 101"/>
                    <a:gd name="T20" fmla="*/ 0 w 95"/>
                    <a:gd name="T21" fmla="*/ 55 h 101"/>
                    <a:gd name="T22" fmla="*/ 3 w 95"/>
                    <a:gd name="T23" fmla="*/ 65 h 101"/>
                    <a:gd name="T24" fmla="*/ 8 w 95"/>
                    <a:gd name="T25" fmla="*/ 66 h 101"/>
                    <a:gd name="T26" fmla="*/ 11 w 95"/>
                    <a:gd name="T27" fmla="*/ 64 h 101"/>
                    <a:gd name="T28" fmla="*/ 17 w 95"/>
                    <a:gd name="T29" fmla="*/ 56 h 101"/>
                    <a:gd name="T30" fmla="*/ 24 w 95"/>
                    <a:gd name="T31" fmla="*/ 60 h 101"/>
                    <a:gd name="T32" fmla="*/ 28 w 95"/>
                    <a:gd name="T33" fmla="*/ 57 h 101"/>
                    <a:gd name="T34" fmla="*/ 33 w 95"/>
                    <a:gd name="T35" fmla="*/ 59 h 101"/>
                    <a:gd name="T36" fmla="*/ 37 w 95"/>
                    <a:gd name="T37" fmla="*/ 58 h 101"/>
                    <a:gd name="T38" fmla="*/ 42 w 95"/>
                    <a:gd name="T39" fmla="*/ 61 h 101"/>
                    <a:gd name="T40" fmla="*/ 47 w 95"/>
                    <a:gd name="T41" fmla="*/ 61 h 101"/>
                    <a:gd name="T42" fmla="*/ 52 w 95"/>
                    <a:gd name="T43" fmla="*/ 65 h 101"/>
                    <a:gd name="T44" fmla="*/ 58 w 95"/>
                    <a:gd name="T45" fmla="*/ 73 h 101"/>
                    <a:gd name="T46" fmla="*/ 63 w 95"/>
                    <a:gd name="T47" fmla="*/ 74 h 101"/>
                    <a:gd name="T48" fmla="*/ 66 w 95"/>
                    <a:gd name="T49" fmla="*/ 76 h 101"/>
                    <a:gd name="T50" fmla="*/ 73 w 95"/>
                    <a:gd name="T51" fmla="*/ 83 h 101"/>
                    <a:gd name="T52" fmla="*/ 79 w 95"/>
                    <a:gd name="T53" fmla="*/ 89 h 101"/>
                    <a:gd name="T54" fmla="*/ 80 w 95"/>
                    <a:gd name="T55" fmla="*/ 94 h 101"/>
                    <a:gd name="T56" fmla="*/ 86 w 95"/>
                    <a:gd name="T57" fmla="*/ 101 h 101"/>
                    <a:gd name="T58" fmla="*/ 90 w 95"/>
                    <a:gd name="T59" fmla="*/ 98 h 101"/>
                    <a:gd name="T60" fmla="*/ 95 w 95"/>
                    <a:gd name="T61" fmla="*/ 94 h 101"/>
                    <a:gd name="T62" fmla="*/ 94 w 95"/>
                    <a:gd name="T63" fmla="*/ 92 h 101"/>
                    <a:gd name="T64" fmla="*/ 91 w 95"/>
                    <a:gd name="T65" fmla="*/ 93 h 101"/>
                    <a:gd name="T66" fmla="*/ 88 w 95"/>
                    <a:gd name="T67" fmla="*/ 89 h 101"/>
                    <a:gd name="T68" fmla="*/ 87 w 95"/>
                    <a:gd name="T69" fmla="*/ 85 h 101"/>
                    <a:gd name="T70" fmla="*/ 83 w 95"/>
                    <a:gd name="T71" fmla="*/ 77 h 101"/>
                    <a:gd name="T72" fmla="*/ 82 w 95"/>
                    <a:gd name="T73" fmla="*/ 76 h 101"/>
                    <a:gd name="T74" fmla="*/ 78 w 95"/>
                    <a:gd name="T75" fmla="*/ 74 h 101"/>
                    <a:gd name="T76" fmla="*/ 73 w 95"/>
                    <a:gd name="T77" fmla="*/ 68 h 101"/>
                    <a:gd name="T78" fmla="*/ 68 w 95"/>
                    <a:gd name="T79" fmla="*/ 60 h 101"/>
                    <a:gd name="T80" fmla="*/ 63 w 95"/>
                    <a:gd name="T81" fmla="*/ 57 h 101"/>
                    <a:gd name="T82" fmla="*/ 58 w 95"/>
                    <a:gd name="T83" fmla="*/ 54 h 101"/>
                    <a:gd name="T84" fmla="*/ 55 w 95"/>
                    <a:gd name="T85" fmla="*/ 54 h 101"/>
                    <a:gd name="T86" fmla="*/ 52 w 95"/>
                    <a:gd name="T87" fmla="*/ 53 h 101"/>
                    <a:gd name="T88" fmla="*/ 51 w 95"/>
                    <a:gd name="T89" fmla="*/ 47 h 101"/>
                    <a:gd name="T90" fmla="*/ 47 w 95"/>
                    <a:gd name="T91" fmla="*/ 43 h 101"/>
                    <a:gd name="T92" fmla="*/ 48 w 95"/>
                    <a:gd name="T93" fmla="*/ 47 h 101"/>
                    <a:gd name="T94" fmla="*/ 46 w 95"/>
                    <a:gd name="T95" fmla="*/ 51 h 101"/>
                    <a:gd name="T96" fmla="*/ 43 w 95"/>
                    <a:gd name="T97" fmla="*/ 42 h 101"/>
                    <a:gd name="T98" fmla="*/ 42 w 95"/>
                    <a:gd name="T99" fmla="*/ 39 h 101"/>
                    <a:gd name="T100" fmla="*/ 39 w 95"/>
                    <a:gd name="T101" fmla="*/ 35 h 101"/>
                    <a:gd name="T102" fmla="*/ 32 w 95"/>
                    <a:gd name="T103" fmla="*/ 4 h 101"/>
                    <a:gd name="T104" fmla="*/ 28 w 95"/>
                    <a:gd name="T105" fmla="*/ 0 h 101"/>
                    <a:gd name="T106" fmla="*/ 24 w 95"/>
                    <a:gd name="T107"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01">
                      <a:moveTo>
                        <a:pt x="24" y="4"/>
                      </a:moveTo>
                      <a:lnTo>
                        <a:pt x="21" y="5"/>
                      </a:lnTo>
                      <a:lnTo>
                        <a:pt x="21" y="7"/>
                      </a:lnTo>
                      <a:lnTo>
                        <a:pt x="18" y="7"/>
                      </a:lnTo>
                      <a:lnTo>
                        <a:pt x="16" y="9"/>
                      </a:lnTo>
                      <a:lnTo>
                        <a:pt x="13" y="10"/>
                      </a:lnTo>
                      <a:lnTo>
                        <a:pt x="13" y="11"/>
                      </a:lnTo>
                      <a:lnTo>
                        <a:pt x="14" y="13"/>
                      </a:lnTo>
                      <a:lnTo>
                        <a:pt x="13" y="15"/>
                      </a:lnTo>
                      <a:lnTo>
                        <a:pt x="9" y="15"/>
                      </a:lnTo>
                      <a:lnTo>
                        <a:pt x="7" y="16"/>
                      </a:lnTo>
                      <a:lnTo>
                        <a:pt x="7" y="20"/>
                      </a:lnTo>
                      <a:lnTo>
                        <a:pt x="7" y="24"/>
                      </a:lnTo>
                      <a:lnTo>
                        <a:pt x="7" y="25"/>
                      </a:lnTo>
                      <a:lnTo>
                        <a:pt x="8" y="26"/>
                      </a:lnTo>
                      <a:lnTo>
                        <a:pt x="7" y="28"/>
                      </a:lnTo>
                      <a:lnTo>
                        <a:pt x="6" y="33"/>
                      </a:lnTo>
                      <a:lnTo>
                        <a:pt x="4" y="42"/>
                      </a:lnTo>
                      <a:lnTo>
                        <a:pt x="2" y="45"/>
                      </a:lnTo>
                      <a:lnTo>
                        <a:pt x="2" y="49"/>
                      </a:lnTo>
                      <a:lnTo>
                        <a:pt x="0" y="50"/>
                      </a:lnTo>
                      <a:lnTo>
                        <a:pt x="0" y="55"/>
                      </a:lnTo>
                      <a:lnTo>
                        <a:pt x="2" y="62"/>
                      </a:lnTo>
                      <a:lnTo>
                        <a:pt x="3" y="65"/>
                      </a:lnTo>
                      <a:lnTo>
                        <a:pt x="5" y="66"/>
                      </a:lnTo>
                      <a:lnTo>
                        <a:pt x="8" y="66"/>
                      </a:lnTo>
                      <a:lnTo>
                        <a:pt x="9" y="64"/>
                      </a:lnTo>
                      <a:lnTo>
                        <a:pt x="11" y="64"/>
                      </a:lnTo>
                      <a:lnTo>
                        <a:pt x="15" y="55"/>
                      </a:lnTo>
                      <a:lnTo>
                        <a:pt x="17" y="56"/>
                      </a:lnTo>
                      <a:lnTo>
                        <a:pt x="18" y="58"/>
                      </a:lnTo>
                      <a:lnTo>
                        <a:pt x="24" y="60"/>
                      </a:lnTo>
                      <a:lnTo>
                        <a:pt x="26" y="60"/>
                      </a:lnTo>
                      <a:lnTo>
                        <a:pt x="28" y="57"/>
                      </a:lnTo>
                      <a:lnTo>
                        <a:pt x="32" y="57"/>
                      </a:lnTo>
                      <a:lnTo>
                        <a:pt x="33" y="59"/>
                      </a:lnTo>
                      <a:lnTo>
                        <a:pt x="35" y="58"/>
                      </a:lnTo>
                      <a:lnTo>
                        <a:pt x="37" y="58"/>
                      </a:lnTo>
                      <a:lnTo>
                        <a:pt x="42" y="62"/>
                      </a:lnTo>
                      <a:lnTo>
                        <a:pt x="42" y="61"/>
                      </a:lnTo>
                      <a:lnTo>
                        <a:pt x="44" y="60"/>
                      </a:lnTo>
                      <a:lnTo>
                        <a:pt x="47" y="61"/>
                      </a:lnTo>
                      <a:lnTo>
                        <a:pt x="49" y="64"/>
                      </a:lnTo>
                      <a:lnTo>
                        <a:pt x="52" y="65"/>
                      </a:lnTo>
                      <a:lnTo>
                        <a:pt x="56" y="70"/>
                      </a:lnTo>
                      <a:lnTo>
                        <a:pt x="58" y="73"/>
                      </a:lnTo>
                      <a:lnTo>
                        <a:pt x="62" y="73"/>
                      </a:lnTo>
                      <a:lnTo>
                        <a:pt x="63" y="74"/>
                      </a:lnTo>
                      <a:lnTo>
                        <a:pt x="65" y="75"/>
                      </a:lnTo>
                      <a:lnTo>
                        <a:pt x="66" y="76"/>
                      </a:lnTo>
                      <a:lnTo>
                        <a:pt x="70" y="79"/>
                      </a:lnTo>
                      <a:lnTo>
                        <a:pt x="73" y="83"/>
                      </a:lnTo>
                      <a:lnTo>
                        <a:pt x="76" y="84"/>
                      </a:lnTo>
                      <a:lnTo>
                        <a:pt x="79" y="89"/>
                      </a:lnTo>
                      <a:lnTo>
                        <a:pt x="79" y="92"/>
                      </a:lnTo>
                      <a:lnTo>
                        <a:pt x="80" y="94"/>
                      </a:lnTo>
                      <a:lnTo>
                        <a:pt x="82" y="94"/>
                      </a:lnTo>
                      <a:lnTo>
                        <a:pt x="86" y="101"/>
                      </a:lnTo>
                      <a:lnTo>
                        <a:pt x="89" y="100"/>
                      </a:lnTo>
                      <a:lnTo>
                        <a:pt x="90" y="98"/>
                      </a:lnTo>
                      <a:lnTo>
                        <a:pt x="92" y="97"/>
                      </a:lnTo>
                      <a:lnTo>
                        <a:pt x="95" y="94"/>
                      </a:lnTo>
                      <a:lnTo>
                        <a:pt x="94" y="94"/>
                      </a:lnTo>
                      <a:lnTo>
                        <a:pt x="94" y="92"/>
                      </a:lnTo>
                      <a:lnTo>
                        <a:pt x="93" y="94"/>
                      </a:lnTo>
                      <a:lnTo>
                        <a:pt x="91" y="93"/>
                      </a:lnTo>
                      <a:lnTo>
                        <a:pt x="90" y="93"/>
                      </a:lnTo>
                      <a:lnTo>
                        <a:pt x="88" y="89"/>
                      </a:lnTo>
                      <a:lnTo>
                        <a:pt x="89" y="88"/>
                      </a:lnTo>
                      <a:lnTo>
                        <a:pt x="87" y="85"/>
                      </a:lnTo>
                      <a:lnTo>
                        <a:pt x="85" y="84"/>
                      </a:lnTo>
                      <a:lnTo>
                        <a:pt x="83" y="77"/>
                      </a:lnTo>
                      <a:lnTo>
                        <a:pt x="82" y="76"/>
                      </a:lnTo>
                      <a:lnTo>
                        <a:pt x="82" y="76"/>
                      </a:lnTo>
                      <a:lnTo>
                        <a:pt x="80" y="76"/>
                      </a:lnTo>
                      <a:lnTo>
                        <a:pt x="78" y="74"/>
                      </a:lnTo>
                      <a:lnTo>
                        <a:pt x="76" y="73"/>
                      </a:lnTo>
                      <a:lnTo>
                        <a:pt x="73" y="68"/>
                      </a:lnTo>
                      <a:lnTo>
                        <a:pt x="69" y="62"/>
                      </a:lnTo>
                      <a:lnTo>
                        <a:pt x="68" y="60"/>
                      </a:lnTo>
                      <a:lnTo>
                        <a:pt x="64" y="59"/>
                      </a:lnTo>
                      <a:lnTo>
                        <a:pt x="63" y="57"/>
                      </a:lnTo>
                      <a:lnTo>
                        <a:pt x="60" y="53"/>
                      </a:lnTo>
                      <a:lnTo>
                        <a:pt x="58" y="54"/>
                      </a:lnTo>
                      <a:lnTo>
                        <a:pt x="57" y="53"/>
                      </a:lnTo>
                      <a:lnTo>
                        <a:pt x="55" y="54"/>
                      </a:lnTo>
                      <a:lnTo>
                        <a:pt x="54" y="55"/>
                      </a:lnTo>
                      <a:lnTo>
                        <a:pt x="52" y="53"/>
                      </a:lnTo>
                      <a:lnTo>
                        <a:pt x="49" y="49"/>
                      </a:lnTo>
                      <a:lnTo>
                        <a:pt x="51" y="47"/>
                      </a:lnTo>
                      <a:lnTo>
                        <a:pt x="48" y="43"/>
                      </a:lnTo>
                      <a:lnTo>
                        <a:pt x="47" y="43"/>
                      </a:lnTo>
                      <a:lnTo>
                        <a:pt x="47" y="47"/>
                      </a:lnTo>
                      <a:lnTo>
                        <a:pt x="48" y="47"/>
                      </a:lnTo>
                      <a:lnTo>
                        <a:pt x="48" y="52"/>
                      </a:lnTo>
                      <a:lnTo>
                        <a:pt x="46" y="51"/>
                      </a:lnTo>
                      <a:lnTo>
                        <a:pt x="45" y="45"/>
                      </a:lnTo>
                      <a:lnTo>
                        <a:pt x="43" y="42"/>
                      </a:lnTo>
                      <a:lnTo>
                        <a:pt x="42" y="41"/>
                      </a:lnTo>
                      <a:lnTo>
                        <a:pt x="42" y="39"/>
                      </a:lnTo>
                      <a:lnTo>
                        <a:pt x="41" y="35"/>
                      </a:lnTo>
                      <a:lnTo>
                        <a:pt x="39" y="35"/>
                      </a:lnTo>
                      <a:lnTo>
                        <a:pt x="38" y="22"/>
                      </a:lnTo>
                      <a:lnTo>
                        <a:pt x="32" y="4"/>
                      </a:lnTo>
                      <a:lnTo>
                        <a:pt x="28" y="0"/>
                      </a:lnTo>
                      <a:lnTo>
                        <a:pt x="28" y="0"/>
                      </a:lnTo>
                      <a:lnTo>
                        <a:pt x="26" y="3"/>
                      </a:lnTo>
                      <a:lnTo>
                        <a:pt x="2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9" name="Freeform 817">
                  <a:extLst>
                    <a:ext uri="{FF2B5EF4-FFF2-40B4-BE49-F238E27FC236}">
                      <a16:creationId xmlns:a16="http://schemas.microsoft.com/office/drawing/2014/main" id="{CD36DBAC-81C4-4B4C-8236-1237FC9CFA98}"/>
                    </a:ext>
                  </a:extLst>
                </p:cNvPr>
                <p:cNvSpPr>
                  <a:spLocks/>
                </p:cNvSpPr>
                <p:nvPr/>
              </p:nvSpPr>
              <p:spPr bwMode="auto">
                <a:xfrm>
                  <a:off x="4197" y="2587"/>
                  <a:ext cx="22" cy="31"/>
                </a:xfrm>
                <a:custGeom>
                  <a:avLst/>
                  <a:gdLst>
                    <a:gd name="T0" fmla="*/ 13 w 22"/>
                    <a:gd name="T1" fmla="*/ 4 h 31"/>
                    <a:gd name="T2" fmla="*/ 12 w 22"/>
                    <a:gd name="T3" fmla="*/ 6 h 31"/>
                    <a:gd name="T4" fmla="*/ 6 w 22"/>
                    <a:gd name="T5" fmla="*/ 7 h 31"/>
                    <a:gd name="T6" fmla="*/ 5 w 22"/>
                    <a:gd name="T7" fmla="*/ 11 h 31"/>
                    <a:gd name="T8" fmla="*/ 4 w 22"/>
                    <a:gd name="T9" fmla="*/ 14 h 31"/>
                    <a:gd name="T10" fmla="*/ 4 w 22"/>
                    <a:gd name="T11" fmla="*/ 19 h 31"/>
                    <a:gd name="T12" fmla="*/ 3 w 22"/>
                    <a:gd name="T13" fmla="*/ 22 h 31"/>
                    <a:gd name="T14" fmla="*/ 3 w 22"/>
                    <a:gd name="T15" fmla="*/ 25 h 31"/>
                    <a:gd name="T16" fmla="*/ 0 w 22"/>
                    <a:gd name="T17" fmla="*/ 29 h 31"/>
                    <a:gd name="T18" fmla="*/ 2 w 22"/>
                    <a:gd name="T19" fmla="*/ 31 h 31"/>
                    <a:gd name="T20" fmla="*/ 7 w 22"/>
                    <a:gd name="T21" fmla="*/ 31 h 31"/>
                    <a:gd name="T22" fmla="*/ 10 w 22"/>
                    <a:gd name="T23" fmla="*/ 28 h 31"/>
                    <a:gd name="T24" fmla="*/ 14 w 22"/>
                    <a:gd name="T25" fmla="*/ 27 h 31"/>
                    <a:gd name="T26" fmla="*/ 17 w 22"/>
                    <a:gd name="T27" fmla="*/ 29 h 31"/>
                    <a:gd name="T28" fmla="*/ 17 w 22"/>
                    <a:gd name="T29" fmla="*/ 28 h 31"/>
                    <a:gd name="T30" fmla="*/ 20 w 22"/>
                    <a:gd name="T31" fmla="*/ 21 h 31"/>
                    <a:gd name="T32" fmla="*/ 20 w 22"/>
                    <a:gd name="T33" fmla="*/ 20 h 31"/>
                    <a:gd name="T34" fmla="*/ 17 w 22"/>
                    <a:gd name="T35" fmla="*/ 20 h 31"/>
                    <a:gd name="T36" fmla="*/ 14 w 22"/>
                    <a:gd name="T37" fmla="*/ 21 h 31"/>
                    <a:gd name="T38" fmla="*/ 14 w 22"/>
                    <a:gd name="T39" fmla="*/ 20 h 31"/>
                    <a:gd name="T40" fmla="*/ 12 w 22"/>
                    <a:gd name="T41" fmla="*/ 18 h 31"/>
                    <a:gd name="T42" fmla="*/ 15 w 22"/>
                    <a:gd name="T43" fmla="*/ 18 h 31"/>
                    <a:gd name="T44" fmla="*/ 16 w 22"/>
                    <a:gd name="T45" fmla="*/ 16 h 31"/>
                    <a:gd name="T46" fmla="*/ 18 w 22"/>
                    <a:gd name="T47" fmla="*/ 16 h 31"/>
                    <a:gd name="T48" fmla="*/ 20 w 22"/>
                    <a:gd name="T49" fmla="*/ 12 h 31"/>
                    <a:gd name="T50" fmla="*/ 22 w 22"/>
                    <a:gd name="T51" fmla="*/ 12 h 31"/>
                    <a:gd name="T52" fmla="*/ 21 w 22"/>
                    <a:gd name="T53" fmla="*/ 7 h 31"/>
                    <a:gd name="T54" fmla="*/ 22 w 22"/>
                    <a:gd name="T55" fmla="*/ 5 h 31"/>
                    <a:gd name="T56" fmla="*/ 21 w 22"/>
                    <a:gd name="T57" fmla="*/ 5 h 31"/>
                    <a:gd name="T58" fmla="*/ 18 w 22"/>
                    <a:gd name="T59" fmla="*/ 1 h 31"/>
                    <a:gd name="T60" fmla="*/ 18 w 22"/>
                    <a:gd name="T61" fmla="*/ 0 h 31"/>
                    <a:gd name="T62" fmla="*/ 18 w 22"/>
                    <a:gd name="T63" fmla="*/ 0 h 31"/>
                    <a:gd name="T64" fmla="*/ 15 w 22"/>
                    <a:gd name="T65" fmla="*/ 3 h 31"/>
                    <a:gd name="T66" fmla="*/ 13 w 22"/>
                    <a:gd name="T6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1">
                      <a:moveTo>
                        <a:pt x="13" y="4"/>
                      </a:moveTo>
                      <a:lnTo>
                        <a:pt x="12" y="6"/>
                      </a:lnTo>
                      <a:lnTo>
                        <a:pt x="6" y="7"/>
                      </a:lnTo>
                      <a:lnTo>
                        <a:pt x="5" y="11"/>
                      </a:lnTo>
                      <a:lnTo>
                        <a:pt x="4" y="14"/>
                      </a:lnTo>
                      <a:lnTo>
                        <a:pt x="4" y="19"/>
                      </a:lnTo>
                      <a:lnTo>
                        <a:pt x="3" y="22"/>
                      </a:lnTo>
                      <a:lnTo>
                        <a:pt x="3" y="25"/>
                      </a:lnTo>
                      <a:lnTo>
                        <a:pt x="0" y="29"/>
                      </a:lnTo>
                      <a:lnTo>
                        <a:pt x="2" y="31"/>
                      </a:lnTo>
                      <a:lnTo>
                        <a:pt x="7" y="31"/>
                      </a:lnTo>
                      <a:lnTo>
                        <a:pt x="10" y="28"/>
                      </a:lnTo>
                      <a:lnTo>
                        <a:pt x="14" y="27"/>
                      </a:lnTo>
                      <a:lnTo>
                        <a:pt x="17" y="29"/>
                      </a:lnTo>
                      <a:lnTo>
                        <a:pt x="17" y="28"/>
                      </a:lnTo>
                      <a:lnTo>
                        <a:pt x="20" y="21"/>
                      </a:lnTo>
                      <a:lnTo>
                        <a:pt x="20" y="20"/>
                      </a:lnTo>
                      <a:lnTo>
                        <a:pt x="17" y="20"/>
                      </a:lnTo>
                      <a:lnTo>
                        <a:pt x="14" y="21"/>
                      </a:lnTo>
                      <a:lnTo>
                        <a:pt x="14" y="20"/>
                      </a:lnTo>
                      <a:lnTo>
                        <a:pt x="12" y="18"/>
                      </a:lnTo>
                      <a:lnTo>
                        <a:pt x="15" y="18"/>
                      </a:lnTo>
                      <a:lnTo>
                        <a:pt x="16" y="16"/>
                      </a:lnTo>
                      <a:lnTo>
                        <a:pt x="18" y="16"/>
                      </a:lnTo>
                      <a:lnTo>
                        <a:pt x="20" y="12"/>
                      </a:lnTo>
                      <a:lnTo>
                        <a:pt x="22" y="12"/>
                      </a:lnTo>
                      <a:lnTo>
                        <a:pt x="21" y="7"/>
                      </a:lnTo>
                      <a:lnTo>
                        <a:pt x="22" y="5"/>
                      </a:lnTo>
                      <a:lnTo>
                        <a:pt x="21" y="5"/>
                      </a:lnTo>
                      <a:lnTo>
                        <a:pt x="18" y="1"/>
                      </a:lnTo>
                      <a:lnTo>
                        <a:pt x="18" y="0"/>
                      </a:lnTo>
                      <a:lnTo>
                        <a:pt x="18" y="0"/>
                      </a:lnTo>
                      <a:lnTo>
                        <a:pt x="15" y="3"/>
                      </a:lnTo>
                      <a:lnTo>
                        <a:pt x="1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0" name="Freeform 818">
                  <a:extLst>
                    <a:ext uri="{FF2B5EF4-FFF2-40B4-BE49-F238E27FC236}">
                      <a16:creationId xmlns:a16="http://schemas.microsoft.com/office/drawing/2014/main" id="{9A3E050F-2BEC-8B41-8BCD-1D8C3F3C2EE2}"/>
                    </a:ext>
                  </a:extLst>
                </p:cNvPr>
                <p:cNvSpPr>
                  <a:spLocks/>
                </p:cNvSpPr>
                <p:nvPr/>
              </p:nvSpPr>
              <p:spPr bwMode="auto">
                <a:xfrm>
                  <a:off x="4188" y="2600"/>
                  <a:ext cx="145" cy="230"/>
                </a:xfrm>
                <a:custGeom>
                  <a:avLst/>
                  <a:gdLst>
                    <a:gd name="T0" fmla="*/ 28 w 145"/>
                    <a:gd name="T1" fmla="*/ 33 h 230"/>
                    <a:gd name="T2" fmla="*/ 33 w 145"/>
                    <a:gd name="T3" fmla="*/ 45 h 230"/>
                    <a:gd name="T4" fmla="*/ 84 w 145"/>
                    <a:gd name="T5" fmla="*/ 66 h 230"/>
                    <a:gd name="T6" fmla="*/ 49 w 145"/>
                    <a:gd name="T7" fmla="*/ 118 h 230"/>
                    <a:gd name="T8" fmla="*/ 35 w 145"/>
                    <a:gd name="T9" fmla="*/ 121 h 230"/>
                    <a:gd name="T10" fmla="*/ 28 w 145"/>
                    <a:gd name="T11" fmla="*/ 128 h 230"/>
                    <a:gd name="T12" fmla="*/ 16 w 145"/>
                    <a:gd name="T13" fmla="*/ 134 h 230"/>
                    <a:gd name="T14" fmla="*/ 14 w 145"/>
                    <a:gd name="T15" fmla="*/ 137 h 230"/>
                    <a:gd name="T16" fmla="*/ 10 w 145"/>
                    <a:gd name="T17" fmla="*/ 230 h 230"/>
                    <a:gd name="T18" fmla="*/ 23 w 145"/>
                    <a:gd name="T19" fmla="*/ 210 h 230"/>
                    <a:gd name="T20" fmla="*/ 30 w 145"/>
                    <a:gd name="T21" fmla="*/ 203 h 230"/>
                    <a:gd name="T22" fmla="*/ 42 w 145"/>
                    <a:gd name="T23" fmla="*/ 191 h 230"/>
                    <a:gd name="T24" fmla="*/ 61 w 145"/>
                    <a:gd name="T25" fmla="*/ 171 h 230"/>
                    <a:gd name="T26" fmla="*/ 88 w 145"/>
                    <a:gd name="T27" fmla="*/ 146 h 230"/>
                    <a:gd name="T28" fmla="*/ 100 w 145"/>
                    <a:gd name="T29" fmla="*/ 126 h 230"/>
                    <a:gd name="T30" fmla="*/ 116 w 145"/>
                    <a:gd name="T31" fmla="*/ 99 h 230"/>
                    <a:gd name="T32" fmla="*/ 126 w 145"/>
                    <a:gd name="T33" fmla="*/ 73 h 230"/>
                    <a:gd name="T34" fmla="*/ 127 w 145"/>
                    <a:gd name="T35" fmla="*/ 65 h 230"/>
                    <a:gd name="T36" fmla="*/ 134 w 145"/>
                    <a:gd name="T37" fmla="*/ 54 h 230"/>
                    <a:gd name="T38" fmla="*/ 140 w 145"/>
                    <a:gd name="T39" fmla="*/ 39 h 230"/>
                    <a:gd name="T40" fmla="*/ 141 w 145"/>
                    <a:gd name="T41" fmla="*/ 29 h 230"/>
                    <a:gd name="T42" fmla="*/ 144 w 145"/>
                    <a:gd name="T43" fmla="*/ 29 h 230"/>
                    <a:gd name="T44" fmla="*/ 144 w 145"/>
                    <a:gd name="T45" fmla="*/ 27 h 230"/>
                    <a:gd name="T46" fmla="*/ 143 w 145"/>
                    <a:gd name="T47" fmla="*/ 25 h 230"/>
                    <a:gd name="T48" fmla="*/ 142 w 145"/>
                    <a:gd name="T49" fmla="*/ 17 h 230"/>
                    <a:gd name="T50" fmla="*/ 142 w 145"/>
                    <a:gd name="T51" fmla="*/ 14 h 230"/>
                    <a:gd name="T52" fmla="*/ 142 w 145"/>
                    <a:gd name="T53" fmla="*/ 8 h 230"/>
                    <a:gd name="T54" fmla="*/ 144 w 145"/>
                    <a:gd name="T55" fmla="*/ 2 h 230"/>
                    <a:gd name="T56" fmla="*/ 137 w 145"/>
                    <a:gd name="T57" fmla="*/ 0 h 230"/>
                    <a:gd name="T58" fmla="*/ 134 w 145"/>
                    <a:gd name="T59" fmla="*/ 2 h 230"/>
                    <a:gd name="T60" fmla="*/ 133 w 145"/>
                    <a:gd name="T61" fmla="*/ 4 h 230"/>
                    <a:gd name="T62" fmla="*/ 126 w 145"/>
                    <a:gd name="T63" fmla="*/ 10 h 230"/>
                    <a:gd name="T64" fmla="*/ 118 w 145"/>
                    <a:gd name="T65" fmla="*/ 11 h 230"/>
                    <a:gd name="T66" fmla="*/ 108 w 145"/>
                    <a:gd name="T67" fmla="*/ 12 h 230"/>
                    <a:gd name="T68" fmla="*/ 96 w 145"/>
                    <a:gd name="T69" fmla="*/ 14 h 230"/>
                    <a:gd name="T70" fmla="*/ 88 w 145"/>
                    <a:gd name="T71" fmla="*/ 14 h 230"/>
                    <a:gd name="T72" fmla="*/ 73 w 145"/>
                    <a:gd name="T73" fmla="*/ 20 h 230"/>
                    <a:gd name="T74" fmla="*/ 67 w 145"/>
                    <a:gd name="T75" fmla="*/ 20 h 230"/>
                    <a:gd name="T76" fmla="*/ 58 w 145"/>
                    <a:gd name="T77" fmla="*/ 25 h 230"/>
                    <a:gd name="T78" fmla="*/ 49 w 145"/>
                    <a:gd name="T79" fmla="*/ 29 h 230"/>
                    <a:gd name="T80" fmla="*/ 41 w 145"/>
                    <a:gd name="T81" fmla="*/ 25 h 230"/>
                    <a:gd name="T82" fmla="*/ 30 w 145"/>
                    <a:gd name="T83" fmla="*/ 10 h 230"/>
                    <a:gd name="T84" fmla="*/ 25 w 145"/>
                    <a:gd name="T85" fmla="*/ 1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5" h="230">
                      <a:moveTo>
                        <a:pt x="25" y="18"/>
                      </a:moveTo>
                      <a:lnTo>
                        <a:pt x="26" y="25"/>
                      </a:lnTo>
                      <a:lnTo>
                        <a:pt x="28" y="33"/>
                      </a:lnTo>
                      <a:lnTo>
                        <a:pt x="32" y="35"/>
                      </a:lnTo>
                      <a:lnTo>
                        <a:pt x="32" y="41"/>
                      </a:lnTo>
                      <a:lnTo>
                        <a:pt x="33" y="45"/>
                      </a:lnTo>
                      <a:lnTo>
                        <a:pt x="39" y="47"/>
                      </a:lnTo>
                      <a:lnTo>
                        <a:pt x="42" y="51"/>
                      </a:lnTo>
                      <a:lnTo>
                        <a:pt x="84" y="66"/>
                      </a:lnTo>
                      <a:lnTo>
                        <a:pt x="102" y="66"/>
                      </a:lnTo>
                      <a:lnTo>
                        <a:pt x="57" y="118"/>
                      </a:lnTo>
                      <a:lnTo>
                        <a:pt x="49" y="118"/>
                      </a:lnTo>
                      <a:lnTo>
                        <a:pt x="40" y="118"/>
                      </a:lnTo>
                      <a:lnTo>
                        <a:pt x="37" y="121"/>
                      </a:lnTo>
                      <a:lnTo>
                        <a:pt x="35" y="121"/>
                      </a:lnTo>
                      <a:lnTo>
                        <a:pt x="32" y="123"/>
                      </a:lnTo>
                      <a:lnTo>
                        <a:pt x="30" y="126"/>
                      </a:lnTo>
                      <a:lnTo>
                        <a:pt x="28" y="128"/>
                      </a:lnTo>
                      <a:lnTo>
                        <a:pt x="24" y="131"/>
                      </a:lnTo>
                      <a:lnTo>
                        <a:pt x="20" y="132"/>
                      </a:lnTo>
                      <a:lnTo>
                        <a:pt x="16" y="134"/>
                      </a:lnTo>
                      <a:lnTo>
                        <a:pt x="14" y="137"/>
                      </a:lnTo>
                      <a:lnTo>
                        <a:pt x="14" y="137"/>
                      </a:lnTo>
                      <a:lnTo>
                        <a:pt x="14" y="137"/>
                      </a:lnTo>
                      <a:lnTo>
                        <a:pt x="1" y="152"/>
                      </a:lnTo>
                      <a:lnTo>
                        <a:pt x="0" y="219"/>
                      </a:lnTo>
                      <a:lnTo>
                        <a:pt x="10" y="230"/>
                      </a:lnTo>
                      <a:lnTo>
                        <a:pt x="10" y="229"/>
                      </a:lnTo>
                      <a:lnTo>
                        <a:pt x="23" y="214"/>
                      </a:lnTo>
                      <a:lnTo>
                        <a:pt x="23" y="210"/>
                      </a:lnTo>
                      <a:lnTo>
                        <a:pt x="26" y="207"/>
                      </a:lnTo>
                      <a:lnTo>
                        <a:pt x="29" y="205"/>
                      </a:lnTo>
                      <a:lnTo>
                        <a:pt x="30" y="203"/>
                      </a:lnTo>
                      <a:lnTo>
                        <a:pt x="32" y="202"/>
                      </a:lnTo>
                      <a:lnTo>
                        <a:pt x="40" y="192"/>
                      </a:lnTo>
                      <a:lnTo>
                        <a:pt x="42" y="191"/>
                      </a:lnTo>
                      <a:lnTo>
                        <a:pt x="51" y="179"/>
                      </a:lnTo>
                      <a:lnTo>
                        <a:pt x="57" y="174"/>
                      </a:lnTo>
                      <a:lnTo>
                        <a:pt x="61" y="171"/>
                      </a:lnTo>
                      <a:lnTo>
                        <a:pt x="65" y="170"/>
                      </a:lnTo>
                      <a:lnTo>
                        <a:pt x="72" y="163"/>
                      </a:lnTo>
                      <a:lnTo>
                        <a:pt x="88" y="146"/>
                      </a:lnTo>
                      <a:lnTo>
                        <a:pt x="95" y="135"/>
                      </a:lnTo>
                      <a:lnTo>
                        <a:pt x="99" y="130"/>
                      </a:lnTo>
                      <a:lnTo>
                        <a:pt x="100" y="126"/>
                      </a:lnTo>
                      <a:lnTo>
                        <a:pt x="110" y="111"/>
                      </a:lnTo>
                      <a:lnTo>
                        <a:pt x="110" y="108"/>
                      </a:lnTo>
                      <a:lnTo>
                        <a:pt x="116" y="99"/>
                      </a:lnTo>
                      <a:lnTo>
                        <a:pt x="116" y="94"/>
                      </a:lnTo>
                      <a:lnTo>
                        <a:pt x="123" y="76"/>
                      </a:lnTo>
                      <a:lnTo>
                        <a:pt x="126" y="73"/>
                      </a:lnTo>
                      <a:lnTo>
                        <a:pt x="124" y="71"/>
                      </a:lnTo>
                      <a:lnTo>
                        <a:pt x="124" y="69"/>
                      </a:lnTo>
                      <a:lnTo>
                        <a:pt x="127" y="65"/>
                      </a:lnTo>
                      <a:lnTo>
                        <a:pt x="129" y="66"/>
                      </a:lnTo>
                      <a:lnTo>
                        <a:pt x="130" y="63"/>
                      </a:lnTo>
                      <a:lnTo>
                        <a:pt x="134" y="54"/>
                      </a:lnTo>
                      <a:lnTo>
                        <a:pt x="139" y="45"/>
                      </a:lnTo>
                      <a:lnTo>
                        <a:pt x="139" y="42"/>
                      </a:lnTo>
                      <a:lnTo>
                        <a:pt x="140" y="39"/>
                      </a:lnTo>
                      <a:lnTo>
                        <a:pt x="140" y="35"/>
                      </a:lnTo>
                      <a:lnTo>
                        <a:pt x="139" y="33"/>
                      </a:lnTo>
                      <a:lnTo>
                        <a:pt x="141" y="29"/>
                      </a:lnTo>
                      <a:lnTo>
                        <a:pt x="142" y="28"/>
                      </a:lnTo>
                      <a:lnTo>
                        <a:pt x="144" y="28"/>
                      </a:lnTo>
                      <a:lnTo>
                        <a:pt x="144" y="29"/>
                      </a:lnTo>
                      <a:lnTo>
                        <a:pt x="145" y="28"/>
                      </a:lnTo>
                      <a:lnTo>
                        <a:pt x="144" y="27"/>
                      </a:lnTo>
                      <a:lnTo>
                        <a:pt x="144" y="27"/>
                      </a:lnTo>
                      <a:lnTo>
                        <a:pt x="144" y="28"/>
                      </a:lnTo>
                      <a:lnTo>
                        <a:pt x="142" y="28"/>
                      </a:lnTo>
                      <a:lnTo>
                        <a:pt x="143" y="25"/>
                      </a:lnTo>
                      <a:lnTo>
                        <a:pt x="142" y="22"/>
                      </a:lnTo>
                      <a:lnTo>
                        <a:pt x="141" y="20"/>
                      </a:lnTo>
                      <a:lnTo>
                        <a:pt x="142" y="17"/>
                      </a:lnTo>
                      <a:lnTo>
                        <a:pt x="144" y="15"/>
                      </a:lnTo>
                      <a:lnTo>
                        <a:pt x="144" y="14"/>
                      </a:lnTo>
                      <a:lnTo>
                        <a:pt x="142" y="14"/>
                      </a:lnTo>
                      <a:lnTo>
                        <a:pt x="141" y="12"/>
                      </a:lnTo>
                      <a:lnTo>
                        <a:pt x="142" y="11"/>
                      </a:lnTo>
                      <a:lnTo>
                        <a:pt x="142" y="8"/>
                      </a:lnTo>
                      <a:lnTo>
                        <a:pt x="143" y="5"/>
                      </a:lnTo>
                      <a:lnTo>
                        <a:pt x="144" y="3"/>
                      </a:lnTo>
                      <a:lnTo>
                        <a:pt x="144" y="2"/>
                      </a:lnTo>
                      <a:lnTo>
                        <a:pt x="142" y="2"/>
                      </a:lnTo>
                      <a:lnTo>
                        <a:pt x="139" y="0"/>
                      </a:lnTo>
                      <a:lnTo>
                        <a:pt x="137" y="0"/>
                      </a:lnTo>
                      <a:lnTo>
                        <a:pt x="137" y="0"/>
                      </a:lnTo>
                      <a:lnTo>
                        <a:pt x="136" y="0"/>
                      </a:lnTo>
                      <a:lnTo>
                        <a:pt x="134" y="2"/>
                      </a:lnTo>
                      <a:lnTo>
                        <a:pt x="134" y="3"/>
                      </a:lnTo>
                      <a:lnTo>
                        <a:pt x="133" y="5"/>
                      </a:lnTo>
                      <a:lnTo>
                        <a:pt x="133" y="4"/>
                      </a:lnTo>
                      <a:lnTo>
                        <a:pt x="130" y="7"/>
                      </a:lnTo>
                      <a:lnTo>
                        <a:pt x="126" y="8"/>
                      </a:lnTo>
                      <a:lnTo>
                        <a:pt x="126" y="10"/>
                      </a:lnTo>
                      <a:lnTo>
                        <a:pt x="125" y="8"/>
                      </a:lnTo>
                      <a:lnTo>
                        <a:pt x="120" y="9"/>
                      </a:lnTo>
                      <a:lnTo>
                        <a:pt x="118" y="11"/>
                      </a:lnTo>
                      <a:lnTo>
                        <a:pt x="111" y="13"/>
                      </a:lnTo>
                      <a:lnTo>
                        <a:pt x="109" y="13"/>
                      </a:lnTo>
                      <a:lnTo>
                        <a:pt x="108" y="12"/>
                      </a:lnTo>
                      <a:lnTo>
                        <a:pt x="104" y="12"/>
                      </a:lnTo>
                      <a:lnTo>
                        <a:pt x="99" y="14"/>
                      </a:lnTo>
                      <a:lnTo>
                        <a:pt x="96" y="14"/>
                      </a:lnTo>
                      <a:lnTo>
                        <a:pt x="94" y="15"/>
                      </a:lnTo>
                      <a:lnTo>
                        <a:pt x="91" y="14"/>
                      </a:lnTo>
                      <a:lnTo>
                        <a:pt x="88" y="14"/>
                      </a:lnTo>
                      <a:lnTo>
                        <a:pt x="80" y="21"/>
                      </a:lnTo>
                      <a:lnTo>
                        <a:pt x="75" y="21"/>
                      </a:lnTo>
                      <a:lnTo>
                        <a:pt x="73" y="20"/>
                      </a:lnTo>
                      <a:lnTo>
                        <a:pt x="71" y="21"/>
                      </a:lnTo>
                      <a:lnTo>
                        <a:pt x="68" y="21"/>
                      </a:lnTo>
                      <a:lnTo>
                        <a:pt x="67" y="20"/>
                      </a:lnTo>
                      <a:lnTo>
                        <a:pt x="65" y="20"/>
                      </a:lnTo>
                      <a:lnTo>
                        <a:pt x="61" y="25"/>
                      </a:lnTo>
                      <a:lnTo>
                        <a:pt x="58" y="25"/>
                      </a:lnTo>
                      <a:lnTo>
                        <a:pt x="54" y="27"/>
                      </a:lnTo>
                      <a:lnTo>
                        <a:pt x="54" y="29"/>
                      </a:lnTo>
                      <a:lnTo>
                        <a:pt x="49" y="29"/>
                      </a:lnTo>
                      <a:lnTo>
                        <a:pt x="46" y="28"/>
                      </a:lnTo>
                      <a:lnTo>
                        <a:pt x="42" y="25"/>
                      </a:lnTo>
                      <a:lnTo>
                        <a:pt x="41" y="25"/>
                      </a:lnTo>
                      <a:lnTo>
                        <a:pt x="40" y="21"/>
                      </a:lnTo>
                      <a:lnTo>
                        <a:pt x="31" y="11"/>
                      </a:lnTo>
                      <a:lnTo>
                        <a:pt x="30" y="10"/>
                      </a:lnTo>
                      <a:lnTo>
                        <a:pt x="29" y="8"/>
                      </a:lnTo>
                      <a:lnTo>
                        <a:pt x="26" y="15"/>
                      </a:lnTo>
                      <a:lnTo>
                        <a:pt x="2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1" name="Freeform 819">
                  <a:extLst>
                    <a:ext uri="{FF2B5EF4-FFF2-40B4-BE49-F238E27FC236}">
                      <a16:creationId xmlns:a16="http://schemas.microsoft.com/office/drawing/2014/main" id="{02BDD26E-F49B-3E46-A5B1-0F56165A2E14}"/>
                    </a:ext>
                  </a:extLst>
                </p:cNvPr>
                <p:cNvSpPr>
                  <a:spLocks/>
                </p:cNvSpPr>
                <p:nvPr/>
              </p:nvSpPr>
              <p:spPr bwMode="auto">
                <a:xfrm>
                  <a:off x="4083" y="2710"/>
                  <a:ext cx="119" cy="173"/>
                </a:xfrm>
                <a:custGeom>
                  <a:avLst/>
                  <a:gdLst>
                    <a:gd name="T0" fmla="*/ 119 w 119"/>
                    <a:gd name="T1" fmla="*/ 27 h 173"/>
                    <a:gd name="T2" fmla="*/ 115 w 119"/>
                    <a:gd name="T3" fmla="*/ 27 h 173"/>
                    <a:gd name="T4" fmla="*/ 107 w 119"/>
                    <a:gd name="T5" fmla="*/ 26 h 173"/>
                    <a:gd name="T6" fmla="*/ 103 w 119"/>
                    <a:gd name="T7" fmla="*/ 22 h 173"/>
                    <a:gd name="T8" fmla="*/ 96 w 119"/>
                    <a:gd name="T9" fmla="*/ 23 h 173"/>
                    <a:gd name="T10" fmla="*/ 90 w 119"/>
                    <a:gd name="T11" fmla="*/ 25 h 173"/>
                    <a:gd name="T12" fmla="*/ 86 w 119"/>
                    <a:gd name="T13" fmla="*/ 34 h 173"/>
                    <a:gd name="T14" fmla="*/ 80 w 119"/>
                    <a:gd name="T15" fmla="*/ 34 h 173"/>
                    <a:gd name="T16" fmla="*/ 74 w 119"/>
                    <a:gd name="T17" fmla="*/ 34 h 173"/>
                    <a:gd name="T18" fmla="*/ 66 w 119"/>
                    <a:gd name="T19" fmla="*/ 32 h 173"/>
                    <a:gd name="T20" fmla="*/ 62 w 119"/>
                    <a:gd name="T21" fmla="*/ 28 h 173"/>
                    <a:gd name="T22" fmla="*/ 52 w 119"/>
                    <a:gd name="T23" fmla="*/ 18 h 173"/>
                    <a:gd name="T24" fmla="*/ 42 w 119"/>
                    <a:gd name="T25" fmla="*/ 17 h 173"/>
                    <a:gd name="T26" fmla="*/ 36 w 119"/>
                    <a:gd name="T27" fmla="*/ 17 h 173"/>
                    <a:gd name="T28" fmla="*/ 31 w 119"/>
                    <a:gd name="T29" fmla="*/ 13 h 173"/>
                    <a:gd name="T30" fmla="*/ 28 w 119"/>
                    <a:gd name="T31" fmla="*/ 2 h 173"/>
                    <a:gd name="T32" fmla="*/ 24 w 119"/>
                    <a:gd name="T33" fmla="*/ 0 h 173"/>
                    <a:gd name="T34" fmla="*/ 18 w 119"/>
                    <a:gd name="T35" fmla="*/ 8 h 173"/>
                    <a:gd name="T36" fmla="*/ 13 w 119"/>
                    <a:gd name="T37" fmla="*/ 14 h 173"/>
                    <a:gd name="T38" fmla="*/ 10 w 119"/>
                    <a:gd name="T39" fmla="*/ 19 h 173"/>
                    <a:gd name="T40" fmla="*/ 6 w 119"/>
                    <a:gd name="T41" fmla="*/ 22 h 173"/>
                    <a:gd name="T42" fmla="*/ 7 w 119"/>
                    <a:gd name="T43" fmla="*/ 22 h 173"/>
                    <a:gd name="T44" fmla="*/ 10 w 119"/>
                    <a:gd name="T45" fmla="*/ 28 h 173"/>
                    <a:gd name="T46" fmla="*/ 10 w 119"/>
                    <a:gd name="T47" fmla="*/ 32 h 173"/>
                    <a:gd name="T48" fmla="*/ 13 w 119"/>
                    <a:gd name="T49" fmla="*/ 36 h 173"/>
                    <a:gd name="T50" fmla="*/ 17 w 119"/>
                    <a:gd name="T51" fmla="*/ 43 h 173"/>
                    <a:gd name="T52" fmla="*/ 20 w 119"/>
                    <a:gd name="T53" fmla="*/ 49 h 173"/>
                    <a:gd name="T54" fmla="*/ 20 w 119"/>
                    <a:gd name="T55" fmla="*/ 53 h 173"/>
                    <a:gd name="T56" fmla="*/ 24 w 119"/>
                    <a:gd name="T57" fmla="*/ 59 h 173"/>
                    <a:gd name="T58" fmla="*/ 20 w 119"/>
                    <a:gd name="T59" fmla="*/ 67 h 173"/>
                    <a:gd name="T60" fmla="*/ 19 w 119"/>
                    <a:gd name="T61" fmla="*/ 73 h 173"/>
                    <a:gd name="T62" fmla="*/ 13 w 119"/>
                    <a:gd name="T63" fmla="*/ 75 h 173"/>
                    <a:gd name="T64" fmla="*/ 11 w 119"/>
                    <a:gd name="T65" fmla="*/ 80 h 173"/>
                    <a:gd name="T66" fmla="*/ 7 w 119"/>
                    <a:gd name="T67" fmla="*/ 87 h 173"/>
                    <a:gd name="T68" fmla="*/ 4 w 119"/>
                    <a:gd name="T69" fmla="*/ 94 h 173"/>
                    <a:gd name="T70" fmla="*/ 4 w 119"/>
                    <a:gd name="T71" fmla="*/ 111 h 173"/>
                    <a:gd name="T72" fmla="*/ 59 w 119"/>
                    <a:gd name="T73" fmla="*/ 153 h 173"/>
                    <a:gd name="T74" fmla="*/ 59 w 119"/>
                    <a:gd name="T75" fmla="*/ 156 h 173"/>
                    <a:gd name="T76" fmla="*/ 78 w 119"/>
                    <a:gd name="T77" fmla="*/ 173 h 173"/>
                    <a:gd name="T78" fmla="*/ 82 w 119"/>
                    <a:gd name="T79" fmla="*/ 172 h 173"/>
                    <a:gd name="T80" fmla="*/ 89 w 119"/>
                    <a:gd name="T81" fmla="*/ 157 h 173"/>
                    <a:gd name="T82" fmla="*/ 91 w 119"/>
                    <a:gd name="T83" fmla="*/ 150 h 173"/>
                    <a:gd name="T84" fmla="*/ 93 w 119"/>
                    <a:gd name="T85" fmla="*/ 145 h 173"/>
                    <a:gd name="T86" fmla="*/ 95 w 119"/>
                    <a:gd name="T87" fmla="*/ 140 h 173"/>
                    <a:gd name="T88" fmla="*/ 97 w 119"/>
                    <a:gd name="T89" fmla="*/ 139 h 173"/>
                    <a:gd name="T90" fmla="*/ 103 w 119"/>
                    <a:gd name="T91" fmla="*/ 134 h 173"/>
                    <a:gd name="T92" fmla="*/ 107 w 119"/>
                    <a:gd name="T93" fmla="*/ 130 h 173"/>
                    <a:gd name="T94" fmla="*/ 110 w 119"/>
                    <a:gd name="T95" fmla="*/ 128 h 173"/>
                    <a:gd name="T96" fmla="*/ 115 w 119"/>
                    <a:gd name="T97" fmla="*/ 120 h 173"/>
                    <a:gd name="T98" fmla="*/ 106 w 119"/>
                    <a:gd name="T99" fmla="*/ 4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173">
                      <a:moveTo>
                        <a:pt x="106" y="42"/>
                      </a:moveTo>
                      <a:lnTo>
                        <a:pt x="119" y="27"/>
                      </a:lnTo>
                      <a:lnTo>
                        <a:pt x="119" y="27"/>
                      </a:lnTo>
                      <a:lnTo>
                        <a:pt x="115" y="27"/>
                      </a:lnTo>
                      <a:lnTo>
                        <a:pt x="110" y="28"/>
                      </a:lnTo>
                      <a:lnTo>
                        <a:pt x="107" y="26"/>
                      </a:lnTo>
                      <a:lnTo>
                        <a:pt x="106" y="22"/>
                      </a:lnTo>
                      <a:lnTo>
                        <a:pt x="103" y="22"/>
                      </a:lnTo>
                      <a:lnTo>
                        <a:pt x="97" y="22"/>
                      </a:lnTo>
                      <a:lnTo>
                        <a:pt x="96" y="23"/>
                      </a:lnTo>
                      <a:lnTo>
                        <a:pt x="93" y="23"/>
                      </a:lnTo>
                      <a:lnTo>
                        <a:pt x="90" y="25"/>
                      </a:lnTo>
                      <a:lnTo>
                        <a:pt x="89" y="27"/>
                      </a:lnTo>
                      <a:lnTo>
                        <a:pt x="86" y="34"/>
                      </a:lnTo>
                      <a:lnTo>
                        <a:pt x="83" y="34"/>
                      </a:lnTo>
                      <a:lnTo>
                        <a:pt x="80" y="34"/>
                      </a:lnTo>
                      <a:lnTo>
                        <a:pt x="78" y="33"/>
                      </a:lnTo>
                      <a:lnTo>
                        <a:pt x="74" y="34"/>
                      </a:lnTo>
                      <a:lnTo>
                        <a:pt x="71" y="32"/>
                      </a:lnTo>
                      <a:lnTo>
                        <a:pt x="66" y="32"/>
                      </a:lnTo>
                      <a:lnTo>
                        <a:pt x="64" y="31"/>
                      </a:lnTo>
                      <a:lnTo>
                        <a:pt x="62" y="28"/>
                      </a:lnTo>
                      <a:lnTo>
                        <a:pt x="58" y="25"/>
                      </a:lnTo>
                      <a:lnTo>
                        <a:pt x="52" y="18"/>
                      </a:lnTo>
                      <a:lnTo>
                        <a:pt x="49" y="16"/>
                      </a:lnTo>
                      <a:lnTo>
                        <a:pt x="42" y="17"/>
                      </a:lnTo>
                      <a:lnTo>
                        <a:pt x="39" y="16"/>
                      </a:lnTo>
                      <a:lnTo>
                        <a:pt x="36" y="17"/>
                      </a:lnTo>
                      <a:lnTo>
                        <a:pt x="33" y="16"/>
                      </a:lnTo>
                      <a:lnTo>
                        <a:pt x="31" y="13"/>
                      </a:lnTo>
                      <a:lnTo>
                        <a:pt x="31" y="3"/>
                      </a:lnTo>
                      <a:lnTo>
                        <a:pt x="28" y="2"/>
                      </a:lnTo>
                      <a:lnTo>
                        <a:pt x="26" y="3"/>
                      </a:lnTo>
                      <a:lnTo>
                        <a:pt x="24" y="0"/>
                      </a:lnTo>
                      <a:lnTo>
                        <a:pt x="23" y="1"/>
                      </a:lnTo>
                      <a:lnTo>
                        <a:pt x="18" y="8"/>
                      </a:lnTo>
                      <a:lnTo>
                        <a:pt x="15" y="15"/>
                      </a:lnTo>
                      <a:lnTo>
                        <a:pt x="13" y="14"/>
                      </a:lnTo>
                      <a:lnTo>
                        <a:pt x="11" y="17"/>
                      </a:lnTo>
                      <a:lnTo>
                        <a:pt x="10" y="19"/>
                      </a:lnTo>
                      <a:lnTo>
                        <a:pt x="9" y="19"/>
                      </a:lnTo>
                      <a:lnTo>
                        <a:pt x="6" y="22"/>
                      </a:lnTo>
                      <a:lnTo>
                        <a:pt x="6" y="22"/>
                      </a:lnTo>
                      <a:lnTo>
                        <a:pt x="7" y="22"/>
                      </a:lnTo>
                      <a:lnTo>
                        <a:pt x="8" y="24"/>
                      </a:lnTo>
                      <a:lnTo>
                        <a:pt x="10" y="28"/>
                      </a:lnTo>
                      <a:lnTo>
                        <a:pt x="10" y="29"/>
                      </a:lnTo>
                      <a:lnTo>
                        <a:pt x="10" y="32"/>
                      </a:lnTo>
                      <a:lnTo>
                        <a:pt x="12" y="32"/>
                      </a:lnTo>
                      <a:lnTo>
                        <a:pt x="13" y="36"/>
                      </a:lnTo>
                      <a:lnTo>
                        <a:pt x="13" y="40"/>
                      </a:lnTo>
                      <a:lnTo>
                        <a:pt x="17" y="43"/>
                      </a:lnTo>
                      <a:lnTo>
                        <a:pt x="18" y="49"/>
                      </a:lnTo>
                      <a:lnTo>
                        <a:pt x="20" y="49"/>
                      </a:lnTo>
                      <a:lnTo>
                        <a:pt x="22" y="51"/>
                      </a:lnTo>
                      <a:lnTo>
                        <a:pt x="20" y="53"/>
                      </a:lnTo>
                      <a:lnTo>
                        <a:pt x="23" y="56"/>
                      </a:lnTo>
                      <a:lnTo>
                        <a:pt x="24" y="59"/>
                      </a:lnTo>
                      <a:lnTo>
                        <a:pt x="23" y="63"/>
                      </a:lnTo>
                      <a:lnTo>
                        <a:pt x="20" y="67"/>
                      </a:lnTo>
                      <a:lnTo>
                        <a:pt x="20" y="70"/>
                      </a:lnTo>
                      <a:lnTo>
                        <a:pt x="19" y="73"/>
                      </a:lnTo>
                      <a:lnTo>
                        <a:pt x="13" y="73"/>
                      </a:lnTo>
                      <a:lnTo>
                        <a:pt x="13" y="75"/>
                      </a:lnTo>
                      <a:lnTo>
                        <a:pt x="13" y="77"/>
                      </a:lnTo>
                      <a:lnTo>
                        <a:pt x="11" y="80"/>
                      </a:lnTo>
                      <a:lnTo>
                        <a:pt x="9" y="83"/>
                      </a:lnTo>
                      <a:lnTo>
                        <a:pt x="7" y="87"/>
                      </a:lnTo>
                      <a:lnTo>
                        <a:pt x="5" y="90"/>
                      </a:lnTo>
                      <a:lnTo>
                        <a:pt x="4" y="94"/>
                      </a:lnTo>
                      <a:lnTo>
                        <a:pt x="0" y="111"/>
                      </a:lnTo>
                      <a:lnTo>
                        <a:pt x="4" y="111"/>
                      </a:lnTo>
                      <a:lnTo>
                        <a:pt x="56" y="147"/>
                      </a:lnTo>
                      <a:lnTo>
                        <a:pt x="59" y="153"/>
                      </a:lnTo>
                      <a:lnTo>
                        <a:pt x="58" y="154"/>
                      </a:lnTo>
                      <a:lnTo>
                        <a:pt x="59" y="156"/>
                      </a:lnTo>
                      <a:lnTo>
                        <a:pt x="60" y="158"/>
                      </a:lnTo>
                      <a:lnTo>
                        <a:pt x="78" y="173"/>
                      </a:lnTo>
                      <a:lnTo>
                        <a:pt x="79" y="173"/>
                      </a:lnTo>
                      <a:lnTo>
                        <a:pt x="82" y="172"/>
                      </a:lnTo>
                      <a:lnTo>
                        <a:pt x="87" y="163"/>
                      </a:lnTo>
                      <a:lnTo>
                        <a:pt x="89" y="157"/>
                      </a:lnTo>
                      <a:lnTo>
                        <a:pt x="89" y="153"/>
                      </a:lnTo>
                      <a:lnTo>
                        <a:pt x="91" y="150"/>
                      </a:lnTo>
                      <a:lnTo>
                        <a:pt x="93" y="146"/>
                      </a:lnTo>
                      <a:lnTo>
                        <a:pt x="93" y="145"/>
                      </a:lnTo>
                      <a:lnTo>
                        <a:pt x="93" y="143"/>
                      </a:lnTo>
                      <a:lnTo>
                        <a:pt x="95" y="140"/>
                      </a:lnTo>
                      <a:lnTo>
                        <a:pt x="95" y="139"/>
                      </a:lnTo>
                      <a:lnTo>
                        <a:pt x="97" y="139"/>
                      </a:lnTo>
                      <a:lnTo>
                        <a:pt x="101" y="139"/>
                      </a:lnTo>
                      <a:lnTo>
                        <a:pt x="103" y="134"/>
                      </a:lnTo>
                      <a:lnTo>
                        <a:pt x="109" y="132"/>
                      </a:lnTo>
                      <a:lnTo>
                        <a:pt x="107" y="130"/>
                      </a:lnTo>
                      <a:lnTo>
                        <a:pt x="110" y="128"/>
                      </a:lnTo>
                      <a:lnTo>
                        <a:pt x="110" y="128"/>
                      </a:lnTo>
                      <a:lnTo>
                        <a:pt x="115" y="121"/>
                      </a:lnTo>
                      <a:lnTo>
                        <a:pt x="115" y="120"/>
                      </a:lnTo>
                      <a:lnTo>
                        <a:pt x="105" y="109"/>
                      </a:lnTo>
                      <a:lnTo>
                        <a:pt x="106"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2" name="Freeform 820">
                  <a:extLst>
                    <a:ext uri="{FF2B5EF4-FFF2-40B4-BE49-F238E27FC236}">
                      <a16:creationId xmlns:a16="http://schemas.microsoft.com/office/drawing/2014/main" id="{A1FA5CB1-9B9B-914F-8DCC-F247D3169EA9}"/>
                    </a:ext>
                  </a:extLst>
                </p:cNvPr>
                <p:cNvSpPr>
                  <a:spLocks/>
                </p:cNvSpPr>
                <p:nvPr/>
              </p:nvSpPr>
              <p:spPr bwMode="auto">
                <a:xfrm>
                  <a:off x="4053" y="2822"/>
                  <a:ext cx="11" cy="0"/>
                </a:xfrm>
                <a:custGeom>
                  <a:avLst/>
                  <a:gdLst>
                    <a:gd name="T0" fmla="*/ 0 w 11"/>
                    <a:gd name="T1" fmla="*/ 5 w 11"/>
                    <a:gd name="T2" fmla="*/ 11 w 11"/>
                    <a:gd name="T3" fmla="*/ 1 w 11"/>
                    <a:gd name="T4" fmla="*/ 0 w 11"/>
                  </a:gdLst>
                  <a:ahLst/>
                  <a:cxnLst>
                    <a:cxn ang="0">
                      <a:pos x="T0" y="0"/>
                    </a:cxn>
                    <a:cxn ang="0">
                      <a:pos x="T1" y="0"/>
                    </a:cxn>
                    <a:cxn ang="0">
                      <a:pos x="T2" y="0"/>
                    </a:cxn>
                    <a:cxn ang="0">
                      <a:pos x="T3" y="0"/>
                    </a:cxn>
                    <a:cxn ang="0">
                      <a:pos x="T4" y="0"/>
                    </a:cxn>
                  </a:cxnLst>
                  <a:rect l="0" t="0" r="r" b="b"/>
                  <a:pathLst>
                    <a:path w="11">
                      <a:moveTo>
                        <a:pt x="0" y="0"/>
                      </a:moveTo>
                      <a:lnTo>
                        <a:pt x="5" y="0"/>
                      </a:lnTo>
                      <a:lnTo>
                        <a:pt x="11" y="0"/>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3" name="Freeform 821">
                  <a:extLst>
                    <a:ext uri="{FF2B5EF4-FFF2-40B4-BE49-F238E27FC236}">
                      <a16:creationId xmlns:a16="http://schemas.microsoft.com/office/drawing/2014/main" id="{28E698AD-F4F1-084C-B1D2-95761C4EA833}"/>
                    </a:ext>
                  </a:extLst>
                </p:cNvPr>
                <p:cNvSpPr>
                  <a:spLocks/>
                </p:cNvSpPr>
                <p:nvPr/>
              </p:nvSpPr>
              <p:spPr bwMode="auto">
                <a:xfrm>
                  <a:off x="4024" y="2732"/>
                  <a:ext cx="83" cy="97"/>
                </a:xfrm>
                <a:custGeom>
                  <a:avLst/>
                  <a:gdLst>
                    <a:gd name="T0" fmla="*/ 20 w 83"/>
                    <a:gd name="T1" fmla="*/ 23 h 97"/>
                    <a:gd name="T2" fmla="*/ 18 w 83"/>
                    <a:gd name="T3" fmla="*/ 33 h 97"/>
                    <a:gd name="T4" fmla="*/ 21 w 83"/>
                    <a:gd name="T5" fmla="*/ 36 h 97"/>
                    <a:gd name="T6" fmla="*/ 22 w 83"/>
                    <a:gd name="T7" fmla="*/ 41 h 97"/>
                    <a:gd name="T8" fmla="*/ 10 w 83"/>
                    <a:gd name="T9" fmla="*/ 58 h 97"/>
                    <a:gd name="T10" fmla="*/ 3 w 83"/>
                    <a:gd name="T11" fmla="*/ 73 h 97"/>
                    <a:gd name="T12" fmla="*/ 3 w 83"/>
                    <a:gd name="T13" fmla="*/ 79 h 97"/>
                    <a:gd name="T14" fmla="*/ 0 w 83"/>
                    <a:gd name="T15" fmla="*/ 92 h 97"/>
                    <a:gd name="T16" fmla="*/ 0 w 83"/>
                    <a:gd name="T17" fmla="*/ 96 h 97"/>
                    <a:gd name="T18" fmla="*/ 3 w 83"/>
                    <a:gd name="T19" fmla="*/ 96 h 97"/>
                    <a:gd name="T20" fmla="*/ 6 w 83"/>
                    <a:gd name="T21" fmla="*/ 95 h 97"/>
                    <a:gd name="T22" fmla="*/ 10 w 83"/>
                    <a:gd name="T23" fmla="*/ 96 h 97"/>
                    <a:gd name="T24" fmla="*/ 11 w 83"/>
                    <a:gd name="T25" fmla="*/ 93 h 97"/>
                    <a:gd name="T26" fmla="*/ 13 w 83"/>
                    <a:gd name="T27" fmla="*/ 93 h 97"/>
                    <a:gd name="T28" fmla="*/ 16 w 83"/>
                    <a:gd name="T29" fmla="*/ 92 h 97"/>
                    <a:gd name="T30" fmla="*/ 29 w 83"/>
                    <a:gd name="T31" fmla="*/ 90 h 97"/>
                    <a:gd name="T32" fmla="*/ 40 w 83"/>
                    <a:gd name="T33" fmla="*/ 90 h 97"/>
                    <a:gd name="T34" fmla="*/ 63 w 83"/>
                    <a:gd name="T35" fmla="*/ 72 h 97"/>
                    <a:gd name="T36" fmla="*/ 66 w 83"/>
                    <a:gd name="T37" fmla="*/ 65 h 97"/>
                    <a:gd name="T38" fmla="*/ 70 w 83"/>
                    <a:gd name="T39" fmla="*/ 58 h 97"/>
                    <a:gd name="T40" fmla="*/ 72 w 83"/>
                    <a:gd name="T41" fmla="*/ 53 h 97"/>
                    <a:gd name="T42" fmla="*/ 78 w 83"/>
                    <a:gd name="T43" fmla="*/ 51 h 97"/>
                    <a:gd name="T44" fmla="*/ 79 w 83"/>
                    <a:gd name="T45" fmla="*/ 45 h 97"/>
                    <a:gd name="T46" fmla="*/ 83 w 83"/>
                    <a:gd name="T47" fmla="*/ 37 h 97"/>
                    <a:gd name="T48" fmla="*/ 79 w 83"/>
                    <a:gd name="T49" fmla="*/ 31 h 97"/>
                    <a:gd name="T50" fmla="*/ 79 w 83"/>
                    <a:gd name="T51" fmla="*/ 27 h 97"/>
                    <a:gd name="T52" fmla="*/ 76 w 83"/>
                    <a:gd name="T53" fmla="*/ 21 h 97"/>
                    <a:gd name="T54" fmla="*/ 72 w 83"/>
                    <a:gd name="T55" fmla="*/ 14 h 97"/>
                    <a:gd name="T56" fmla="*/ 69 w 83"/>
                    <a:gd name="T57" fmla="*/ 10 h 97"/>
                    <a:gd name="T58" fmla="*/ 69 w 83"/>
                    <a:gd name="T59" fmla="*/ 6 h 97"/>
                    <a:gd name="T60" fmla="*/ 66 w 83"/>
                    <a:gd name="T61" fmla="*/ 0 h 97"/>
                    <a:gd name="T62" fmla="*/ 62 w 83"/>
                    <a:gd name="T63" fmla="*/ 3 h 97"/>
                    <a:gd name="T64" fmla="*/ 58 w 83"/>
                    <a:gd name="T65" fmla="*/ 7 h 97"/>
                    <a:gd name="T66" fmla="*/ 49 w 83"/>
                    <a:gd name="T67" fmla="*/ 6 h 97"/>
                    <a:gd name="T68" fmla="*/ 44 w 83"/>
                    <a:gd name="T69" fmla="*/ 8 h 97"/>
                    <a:gd name="T70" fmla="*/ 41 w 83"/>
                    <a:gd name="T71" fmla="*/ 8 h 97"/>
                    <a:gd name="T72" fmla="*/ 39 w 83"/>
                    <a:gd name="T73" fmla="*/ 13 h 97"/>
                    <a:gd name="T74" fmla="*/ 34 w 83"/>
                    <a:gd name="T75" fmla="*/ 12 h 97"/>
                    <a:gd name="T76" fmla="*/ 31 w 83"/>
                    <a:gd name="T77" fmla="*/ 8 h 97"/>
                    <a:gd name="T78" fmla="*/ 26 w 83"/>
                    <a:gd name="T79" fmla="*/ 7 h 97"/>
                    <a:gd name="T80" fmla="*/ 21 w 83"/>
                    <a:gd name="T81" fmla="*/ 8 h 97"/>
                    <a:gd name="T82" fmla="*/ 22 w 83"/>
                    <a:gd name="T83" fmla="*/ 12 h 97"/>
                    <a:gd name="T84" fmla="*/ 20 w 83"/>
                    <a:gd name="T85"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97">
                      <a:moveTo>
                        <a:pt x="20" y="18"/>
                      </a:moveTo>
                      <a:lnTo>
                        <a:pt x="20" y="23"/>
                      </a:lnTo>
                      <a:lnTo>
                        <a:pt x="19" y="28"/>
                      </a:lnTo>
                      <a:lnTo>
                        <a:pt x="18" y="33"/>
                      </a:lnTo>
                      <a:lnTo>
                        <a:pt x="20" y="34"/>
                      </a:lnTo>
                      <a:lnTo>
                        <a:pt x="21" y="36"/>
                      </a:lnTo>
                      <a:lnTo>
                        <a:pt x="22" y="39"/>
                      </a:lnTo>
                      <a:lnTo>
                        <a:pt x="22" y="41"/>
                      </a:lnTo>
                      <a:lnTo>
                        <a:pt x="15" y="53"/>
                      </a:lnTo>
                      <a:lnTo>
                        <a:pt x="10" y="58"/>
                      </a:lnTo>
                      <a:lnTo>
                        <a:pt x="9" y="62"/>
                      </a:lnTo>
                      <a:lnTo>
                        <a:pt x="3" y="73"/>
                      </a:lnTo>
                      <a:lnTo>
                        <a:pt x="3" y="76"/>
                      </a:lnTo>
                      <a:lnTo>
                        <a:pt x="3" y="79"/>
                      </a:lnTo>
                      <a:lnTo>
                        <a:pt x="2" y="86"/>
                      </a:lnTo>
                      <a:lnTo>
                        <a:pt x="0" y="92"/>
                      </a:lnTo>
                      <a:lnTo>
                        <a:pt x="0" y="96"/>
                      </a:lnTo>
                      <a:lnTo>
                        <a:pt x="0" y="96"/>
                      </a:lnTo>
                      <a:lnTo>
                        <a:pt x="0" y="97"/>
                      </a:lnTo>
                      <a:lnTo>
                        <a:pt x="3" y="96"/>
                      </a:lnTo>
                      <a:lnTo>
                        <a:pt x="5" y="94"/>
                      </a:lnTo>
                      <a:lnTo>
                        <a:pt x="6" y="95"/>
                      </a:lnTo>
                      <a:lnTo>
                        <a:pt x="8" y="96"/>
                      </a:lnTo>
                      <a:lnTo>
                        <a:pt x="10" y="96"/>
                      </a:lnTo>
                      <a:lnTo>
                        <a:pt x="11" y="95"/>
                      </a:lnTo>
                      <a:lnTo>
                        <a:pt x="11" y="93"/>
                      </a:lnTo>
                      <a:lnTo>
                        <a:pt x="13" y="93"/>
                      </a:lnTo>
                      <a:lnTo>
                        <a:pt x="13" y="93"/>
                      </a:lnTo>
                      <a:lnTo>
                        <a:pt x="15" y="92"/>
                      </a:lnTo>
                      <a:lnTo>
                        <a:pt x="16" y="92"/>
                      </a:lnTo>
                      <a:lnTo>
                        <a:pt x="17" y="91"/>
                      </a:lnTo>
                      <a:lnTo>
                        <a:pt x="29" y="90"/>
                      </a:lnTo>
                      <a:lnTo>
                        <a:pt x="30" y="90"/>
                      </a:lnTo>
                      <a:lnTo>
                        <a:pt x="40" y="90"/>
                      </a:lnTo>
                      <a:lnTo>
                        <a:pt x="59" y="89"/>
                      </a:lnTo>
                      <a:lnTo>
                        <a:pt x="63" y="72"/>
                      </a:lnTo>
                      <a:lnTo>
                        <a:pt x="64" y="68"/>
                      </a:lnTo>
                      <a:lnTo>
                        <a:pt x="66" y="65"/>
                      </a:lnTo>
                      <a:lnTo>
                        <a:pt x="68" y="61"/>
                      </a:lnTo>
                      <a:lnTo>
                        <a:pt x="70" y="58"/>
                      </a:lnTo>
                      <a:lnTo>
                        <a:pt x="72" y="55"/>
                      </a:lnTo>
                      <a:lnTo>
                        <a:pt x="72" y="53"/>
                      </a:lnTo>
                      <a:lnTo>
                        <a:pt x="72" y="51"/>
                      </a:lnTo>
                      <a:lnTo>
                        <a:pt x="78" y="51"/>
                      </a:lnTo>
                      <a:lnTo>
                        <a:pt x="79" y="48"/>
                      </a:lnTo>
                      <a:lnTo>
                        <a:pt x="79" y="45"/>
                      </a:lnTo>
                      <a:lnTo>
                        <a:pt x="82" y="41"/>
                      </a:lnTo>
                      <a:lnTo>
                        <a:pt x="83" y="37"/>
                      </a:lnTo>
                      <a:lnTo>
                        <a:pt x="82" y="34"/>
                      </a:lnTo>
                      <a:lnTo>
                        <a:pt x="79" y="31"/>
                      </a:lnTo>
                      <a:lnTo>
                        <a:pt x="81" y="29"/>
                      </a:lnTo>
                      <a:lnTo>
                        <a:pt x="79" y="27"/>
                      </a:lnTo>
                      <a:lnTo>
                        <a:pt x="77" y="27"/>
                      </a:lnTo>
                      <a:lnTo>
                        <a:pt x="76" y="21"/>
                      </a:lnTo>
                      <a:lnTo>
                        <a:pt x="72" y="18"/>
                      </a:lnTo>
                      <a:lnTo>
                        <a:pt x="72" y="14"/>
                      </a:lnTo>
                      <a:lnTo>
                        <a:pt x="71" y="10"/>
                      </a:lnTo>
                      <a:lnTo>
                        <a:pt x="69" y="10"/>
                      </a:lnTo>
                      <a:lnTo>
                        <a:pt x="69" y="7"/>
                      </a:lnTo>
                      <a:lnTo>
                        <a:pt x="69" y="6"/>
                      </a:lnTo>
                      <a:lnTo>
                        <a:pt x="67" y="2"/>
                      </a:lnTo>
                      <a:lnTo>
                        <a:pt x="66" y="0"/>
                      </a:lnTo>
                      <a:lnTo>
                        <a:pt x="65" y="0"/>
                      </a:lnTo>
                      <a:lnTo>
                        <a:pt x="62" y="3"/>
                      </a:lnTo>
                      <a:lnTo>
                        <a:pt x="61" y="6"/>
                      </a:lnTo>
                      <a:lnTo>
                        <a:pt x="58" y="7"/>
                      </a:lnTo>
                      <a:lnTo>
                        <a:pt x="55" y="6"/>
                      </a:lnTo>
                      <a:lnTo>
                        <a:pt x="49" y="6"/>
                      </a:lnTo>
                      <a:lnTo>
                        <a:pt x="46" y="8"/>
                      </a:lnTo>
                      <a:lnTo>
                        <a:pt x="44" y="8"/>
                      </a:lnTo>
                      <a:lnTo>
                        <a:pt x="43" y="9"/>
                      </a:lnTo>
                      <a:lnTo>
                        <a:pt x="41" y="8"/>
                      </a:lnTo>
                      <a:lnTo>
                        <a:pt x="39" y="10"/>
                      </a:lnTo>
                      <a:lnTo>
                        <a:pt x="39" y="13"/>
                      </a:lnTo>
                      <a:lnTo>
                        <a:pt x="38" y="13"/>
                      </a:lnTo>
                      <a:lnTo>
                        <a:pt x="34" y="12"/>
                      </a:lnTo>
                      <a:lnTo>
                        <a:pt x="34" y="9"/>
                      </a:lnTo>
                      <a:lnTo>
                        <a:pt x="31" y="8"/>
                      </a:lnTo>
                      <a:lnTo>
                        <a:pt x="30" y="9"/>
                      </a:lnTo>
                      <a:lnTo>
                        <a:pt x="26" y="7"/>
                      </a:lnTo>
                      <a:lnTo>
                        <a:pt x="23" y="6"/>
                      </a:lnTo>
                      <a:lnTo>
                        <a:pt x="21" y="8"/>
                      </a:lnTo>
                      <a:lnTo>
                        <a:pt x="21" y="10"/>
                      </a:lnTo>
                      <a:lnTo>
                        <a:pt x="22" y="12"/>
                      </a:lnTo>
                      <a:lnTo>
                        <a:pt x="21" y="13"/>
                      </a:lnTo>
                      <a:lnTo>
                        <a:pt x="20" y="16"/>
                      </a:lnTo>
                      <a:lnTo>
                        <a:pt x="20"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4" name="Freeform 822">
                  <a:extLst>
                    <a:ext uri="{FF2B5EF4-FFF2-40B4-BE49-F238E27FC236}">
                      <a16:creationId xmlns:a16="http://schemas.microsoft.com/office/drawing/2014/main" id="{6A1AF0AD-5710-5B48-9F09-AB4C7A88D506}"/>
                    </a:ext>
                  </a:extLst>
                </p:cNvPr>
                <p:cNvSpPr>
                  <a:spLocks/>
                </p:cNvSpPr>
                <p:nvPr/>
              </p:nvSpPr>
              <p:spPr bwMode="auto">
                <a:xfrm>
                  <a:off x="3812" y="2614"/>
                  <a:ext cx="184" cy="149"/>
                </a:xfrm>
                <a:custGeom>
                  <a:avLst/>
                  <a:gdLst>
                    <a:gd name="T0" fmla="*/ 104 w 184"/>
                    <a:gd name="T1" fmla="*/ 4 h 149"/>
                    <a:gd name="T2" fmla="*/ 98 w 184"/>
                    <a:gd name="T3" fmla="*/ 12 h 149"/>
                    <a:gd name="T4" fmla="*/ 91 w 184"/>
                    <a:gd name="T5" fmla="*/ 19 h 149"/>
                    <a:gd name="T6" fmla="*/ 89 w 184"/>
                    <a:gd name="T7" fmla="*/ 28 h 149"/>
                    <a:gd name="T8" fmla="*/ 78 w 184"/>
                    <a:gd name="T9" fmla="*/ 35 h 149"/>
                    <a:gd name="T10" fmla="*/ 65 w 184"/>
                    <a:gd name="T11" fmla="*/ 35 h 149"/>
                    <a:gd name="T12" fmla="*/ 63 w 184"/>
                    <a:gd name="T13" fmla="*/ 42 h 149"/>
                    <a:gd name="T14" fmla="*/ 59 w 184"/>
                    <a:gd name="T15" fmla="*/ 50 h 149"/>
                    <a:gd name="T16" fmla="*/ 39 w 184"/>
                    <a:gd name="T17" fmla="*/ 58 h 149"/>
                    <a:gd name="T18" fmla="*/ 31 w 184"/>
                    <a:gd name="T19" fmla="*/ 56 h 149"/>
                    <a:gd name="T20" fmla="*/ 26 w 184"/>
                    <a:gd name="T21" fmla="*/ 63 h 149"/>
                    <a:gd name="T22" fmla="*/ 17 w 184"/>
                    <a:gd name="T23" fmla="*/ 61 h 149"/>
                    <a:gd name="T24" fmla="*/ 11 w 184"/>
                    <a:gd name="T25" fmla="*/ 66 h 149"/>
                    <a:gd name="T26" fmla="*/ 2 w 184"/>
                    <a:gd name="T27" fmla="*/ 83 h 149"/>
                    <a:gd name="T28" fmla="*/ 1 w 184"/>
                    <a:gd name="T29" fmla="*/ 94 h 149"/>
                    <a:gd name="T30" fmla="*/ 2 w 184"/>
                    <a:gd name="T31" fmla="*/ 114 h 149"/>
                    <a:gd name="T32" fmla="*/ 11 w 184"/>
                    <a:gd name="T33" fmla="*/ 124 h 149"/>
                    <a:gd name="T34" fmla="*/ 22 w 184"/>
                    <a:gd name="T35" fmla="*/ 142 h 149"/>
                    <a:gd name="T36" fmla="*/ 24 w 184"/>
                    <a:gd name="T37" fmla="*/ 149 h 149"/>
                    <a:gd name="T38" fmla="*/ 37 w 184"/>
                    <a:gd name="T39" fmla="*/ 130 h 149"/>
                    <a:gd name="T40" fmla="*/ 49 w 184"/>
                    <a:gd name="T41" fmla="*/ 126 h 149"/>
                    <a:gd name="T42" fmla="*/ 56 w 184"/>
                    <a:gd name="T43" fmla="*/ 128 h 149"/>
                    <a:gd name="T44" fmla="*/ 59 w 184"/>
                    <a:gd name="T45" fmla="*/ 121 h 149"/>
                    <a:gd name="T46" fmla="*/ 60 w 184"/>
                    <a:gd name="T47" fmla="*/ 114 h 149"/>
                    <a:gd name="T48" fmla="*/ 63 w 184"/>
                    <a:gd name="T49" fmla="*/ 107 h 149"/>
                    <a:gd name="T50" fmla="*/ 70 w 184"/>
                    <a:gd name="T51" fmla="*/ 104 h 149"/>
                    <a:gd name="T52" fmla="*/ 79 w 184"/>
                    <a:gd name="T53" fmla="*/ 110 h 149"/>
                    <a:gd name="T54" fmla="*/ 88 w 184"/>
                    <a:gd name="T55" fmla="*/ 115 h 149"/>
                    <a:gd name="T56" fmla="*/ 98 w 184"/>
                    <a:gd name="T57" fmla="*/ 117 h 149"/>
                    <a:gd name="T58" fmla="*/ 108 w 184"/>
                    <a:gd name="T59" fmla="*/ 120 h 149"/>
                    <a:gd name="T60" fmla="*/ 110 w 184"/>
                    <a:gd name="T61" fmla="*/ 114 h 149"/>
                    <a:gd name="T62" fmla="*/ 119 w 184"/>
                    <a:gd name="T63" fmla="*/ 109 h 149"/>
                    <a:gd name="T64" fmla="*/ 130 w 184"/>
                    <a:gd name="T65" fmla="*/ 108 h 149"/>
                    <a:gd name="T66" fmla="*/ 140 w 184"/>
                    <a:gd name="T67" fmla="*/ 105 h 149"/>
                    <a:gd name="T68" fmla="*/ 145 w 184"/>
                    <a:gd name="T69" fmla="*/ 106 h 149"/>
                    <a:gd name="T70" fmla="*/ 153 w 184"/>
                    <a:gd name="T71" fmla="*/ 102 h 149"/>
                    <a:gd name="T72" fmla="*/ 156 w 184"/>
                    <a:gd name="T73" fmla="*/ 101 h 149"/>
                    <a:gd name="T74" fmla="*/ 165 w 184"/>
                    <a:gd name="T75" fmla="*/ 103 h 149"/>
                    <a:gd name="T76" fmla="*/ 177 w 184"/>
                    <a:gd name="T77" fmla="*/ 103 h 149"/>
                    <a:gd name="T78" fmla="*/ 184 w 184"/>
                    <a:gd name="T79" fmla="*/ 104 h 149"/>
                    <a:gd name="T80" fmla="*/ 178 w 184"/>
                    <a:gd name="T81" fmla="*/ 93 h 149"/>
                    <a:gd name="T82" fmla="*/ 170 w 184"/>
                    <a:gd name="T83" fmla="*/ 87 h 149"/>
                    <a:gd name="T84" fmla="*/ 165 w 184"/>
                    <a:gd name="T85" fmla="*/ 80 h 149"/>
                    <a:gd name="T86" fmla="*/ 158 w 184"/>
                    <a:gd name="T87" fmla="*/ 69 h 149"/>
                    <a:gd name="T88" fmla="*/ 149 w 184"/>
                    <a:gd name="T89" fmla="*/ 65 h 149"/>
                    <a:gd name="T90" fmla="*/ 153 w 184"/>
                    <a:gd name="T91" fmla="*/ 58 h 149"/>
                    <a:gd name="T92" fmla="*/ 146 w 184"/>
                    <a:gd name="T93" fmla="*/ 52 h 149"/>
                    <a:gd name="T94" fmla="*/ 136 w 184"/>
                    <a:gd name="T95" fmla="*/ 46 h 149"/>
                    <a:gd name="T96" fmla="*/ 131 w 184"/>
                    <a:gd name="T97" fmla="*/ 39 h 149"/>
                    <a:gd name="T98" fmla="*/ 125 w 184"/>
                    <a:gd name="T99" fmla="*/ 34 h 149"/>
                    <a:gd name="T100" fmla="*/ 126 w 184"/>
                    <a:gd name="T101" fmla="*/ 23 h 149"/>
                    <a:gd name="T102" fmla="*/ 116 w 184"/>
                    <a:gd name="T103" fmla="*/ 5 h 149"/>
                    <a:gd name="T104" fmla="*/ 115 w 184"/>
                    <a:gd name="T105"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49">
                      <a:moveTo>
                        <a:pt x="111" y="4"/>
                      </a:moveTo>
                      <a:lnTo>
                        <a:pt x="110" y="2"/>
                      </a:lnTo>
                      <a:lnTo>
                        <a:pt x="106" y="2"/>
                      </a:lnTo>
                      <a:lnTo>
                        <a:pt x="104" y="4"/>
                      </a:lnTo>
                      <a:lnTo>
                        <a:pt x="100" y="7"/>
                      </a:lnTo>
                      <a:lnTo>
                        <a:pt x="100" y="9"/>
                      </a:lnTo>
                      <a:lnTo>
                        <a:pt x="100" y="11"/>
                      </a:lnTo>
                      <a:lnTo>
                        <a:pt x="98" y="12"/>
                      </a:lnTo>
                      <a:lnTo>
                        <a:pt x="95" y="17"/>
                      </a:lnTo>
                      <a:lnTo>
                        <a:pt x="94" y="17"/>
                      </a:lnTo>
                      <a:lnTo>
                        <a:pt x="93" y="16"/>
                      </a:lnTo>
                      <a:lnTo>
                        <a:pt x="91" y="19"/>
                      </a:lnTo>
                      <a:lnTo>
                        <a:pt x="91" y="21"/>
                      </a:lnTo>
                      <a:lnTo>
                        <a:pt x="89" y="23"/>
                      </a:lnTo>
                      <a:lnTo>
                        <a:pt x="88" y="26"/>
                      </a:lnTo>
                      <a:lnTo>
                        <a:pt x="89" y="28"/>
                      </a:lnTo>
                      <a:lnTo>
                        <a:pt x="88" y="31"/>
                      </a:lnTo>
                      <a:lnTo>
                        <a:pt x="86" y="32"/>
                      </a:lnTo>
                      <a:lnTo>
                        <a:pt x="83" y="35"/>
                      </a:lnTo>
                      <a:lnTo>
                        <a:pt x="78" y="35"/>
                      </a:lnTo>
                      <a:lnTo>
                        <a:pt x="74" y="36"/>
                      </a:lnTo>
                      <a:lnTo>
                        <a:pt x="70" y="35"/>
                      </a:lnTo>
                      <a:lnTo>
                        <a:pt x="68" y="35"/>
                      </a:lnTo>
                      <a:lnTo>
                        <a:pt x="65" y="35"/>
                      </a:lnTo>
                      <a:lnTo>
                        <a:pt x="63" y="35"/>
                      </a:lnTo>
                      <a:lnTo>
                        <a:pt x="60" y="36"/>
                      </a:lnTo>
                      <a:lnTo>
                        <a:pt x="60" y="38"/>
                      </a:lnTo>
                      <a:lnTo>
                        <a:pt x="63" y="42"/>
                      </a:lnTo>
                      <a:lnTo>
                        <a:pt x="64" y="42"/>
                      </a:lnTo>
                      <a:lnTo>
                        <a:pt x="65" y="45"/>
                      </a:lnTo>
                      <a:lnTo>
                        <a:pt x="61" y="48"/>
                      </a:lnTo>
                      <a:lnTo>
                        <a:pt x="59" y="50"/>
                      </a:lnTo>
                      <a:lnTo>
                        <a:pt x="55" y="50"/>
                      </a:lnTo>
                      <a:lnTo>
                        <a:pt x="47" y="52"/>
                      </a:lnTo>
                      <a:lnTo>
                        <a:pt x="43" y="55"/>
                      </a:lnTo>
                      <a:lnTo>
                        <a:pt x="39" y="58"/>
                      </a:lnTo>
                      <a:lnTo>
                        <a:pt x="35" y="61"/>
                      </a:lnTo>
                      <a:lnTo>
                        <a:pt x="33" y="61"/>
                      </a:lnTo>
                      <a:lnTo>
                        <a:pt x="31" y="60"/>
                      </a:lnTo>
                      <a:lnTo>
                        <a:pt x="31" y="56"/>
                      </a:lnTo>
                      <a:lnTo>
                        <a:pt x="29" y="54"/>
                      </a:lnTo>
                      <a:lnTo>
                        <a:pt x="28" y="56"/>
                      </a:lnTo>
                      <a:lnTo>
                        <a:pt x="28" y="59"/>
                      </a:lnTo>
                      <a:lnTo>
                        <a:pt x="26" y="63"/>
                      </a:lnTo>
                      <a:lnTo>
                        <a:pt x="22" y="63"/>
                      </a:lnTo>
                      <a:lnTo>
                        <a:pt x="20" y="64"/>
                      </a:lnTo>
                      <a:lnTo>
                        <a:pt x="17" y="64"/>
                      </a:lnTo>
                      <a:lnTo>
                        <a:pt x="17" y="61"/>
                      </a:lnTo>
                      <a:lnTo>
                        <a:pt x="15" y="59"/>
                      </a:lnTo>
                      <a:lnTo>
                        <a:pt x="15" y="60"/>
                      </a:lnTo>
                      <a:lnTo>
                        <a:pt x="13" y="64"/>
                      </a:lnTo>
                      <a:lnTo>
                        <a:pt x="11" y="66"/>
                      </a:lnTo>
                      <a:lnTo>
                        <a:pt x="9" y="69"/>
                      </a:lnTo>
                      <a:lnTo>
                        <a:pt x="7" y="74"/>
                      </a:lnTo>
                      <a:lnTo>
                        <a:pt x="5" y="79"/>
                      </a:lnTo>
                      <a:lnTo>
                        <a:pt x="2" y="83"/>
                      </a:lnTo>
                      <a:lnTo>
                        <a:pt x="0" y="84"/>
                      </a:lnTo>
                      <a:lnTo>
                        <a:pt x="0" y="87"/>
                      </a:lnTo>
                      <a:lnTo>
                        <a:pt x="0" y="90"/>
                      </a:lnTo>
                      <a:lnTo>
                        <a:pt x="1" y="94"/>
                      </a:lnTo>
                      <a:lnTo>
                        <a:pt x="0" y="99"/>
                      </a:lnTo>
                      <a:lnTo>
                        <a:pt x="1" y="103"/>
                      </a:lnTo>
                      <a:lnTo>
                        <a:pt x="2" y="107"/>
                      </a:lnTo>
                      <a:lnTo>
                        <a:pt x="2" y="114"/>
                      </a:lnTo>
                      <a:lnTo>
                        <a:pt x="4" y="115"/>
                      </a:lnTo>
                      <a:lnTo>
                        <a:pt x="7" y="118"/>
                      </a:lnTo>
                      <a:lnTo>
                        <a:pt x="10" y="121"/>
                      </a:lnTo>
                      <a:lnTo>
                        <a:pt x="11" y="124"/>
                      </a:lnTo>
                      <a:lnTo>
                        <a:pt x="14" y="130"/>
                      </a:lnTo>
                      <a:lnTo>
                        <a:pt x="16" y="135"/>
                      </a:lnTo>
                      <a:lnTo>
                        <a:pt x="18" y="137"/>
                      </a:lnTo>
                      <a:lnTo>
                        <a:pt x="22" y="142"/>
                      </a:lnTo>
                      <a:lnTo>
                        <a:pt x="22" y="145"/>
                      </a:lnTo>
                      <a:lnTo>
                        <a:pt x="22" y="148"/>
                      </a:lnTo>
                      <a:lnTo>
                        <a:pt x="23" y="149"/>
                      </a:lnTo>
                      <a:lnTo>
                        <a:pt x="24" y="149"/>
                      </a:lnTo>
                      <a:lnTo>
                        <a:pt x="30" y="136"/>
                      </a:lnTo>
                      <a:lnTo>
                        <a:pt x="33" y="132"/>
                      </a:lnTo>
                      <a:lnTo>
                        <a:pt x="35" y="131"/>
                      </a:lnTo>
                      <a:lnTo>
                        <a:pt x="37" y="130"/>
                      </a:lnTo>
                      <a:lnTo>
                        <a:pt x="43" y="127"/>
                      </a:lnTo>
                      <a:lnTo>
                        <a:pt x="45" y="127"/>
                      </a:lnTo>
                      <a:lnTo>
                        <a:pt x="47" y="126"/>
                      </a:lnTo>
                      <a:lnTo>
                        <a:pt x="49" y="126"/>
                      </a:lnTo>
                      <a:lnTo>
                        <a:pt x="51" y="126"/>
                      </a:lnTo>
                      <a:lnTo>
                        <a:pt x="52" y="128"/>
                      </a:lnTo>
                      <a:lnTo>
                        <a:pt x="55" y="129"/>
                      </a:lnTo>
                      <a:lnTo>
                        <a:pt x="56" y="128"/>
                      </a:lnTo>
                      <a:lnTo>
                        <a:pt x="58" y="128"/>
                      </a:lnTo>
                      <a:lnTo>
                        <a:pt x="58" y="125"/>
                      </a:lnTo>
                      <a:lnTo>
                        <a:pt x="59" y="123"/>
                      </a:lnTo>
                      <a:lnTo>
                        <a:pt x="59" y="121"/>
                      </a:lnTo>
                      <a:lnTo>
                        <a:pt x="57" y="118"/>
                      </a:lnTo>
                      <a:lnTo>
                        <a:pt x="57" y="116"/>
                      </a:lnTo>
                      <a:lnTo>
                        <a:pt x="59" y="116"/>
                      </a:lnTo>
                      <a:lnTo>
                        <a:pt x="60" y="114"/>
                      </a:lnTo>
                      <a:lnTo>
                        <a:pt x="60" y="113"/>
                      </a:lnTo>
                      <a:lnTo>
                        <a:pt x="62" y="111"/>
                      </a:lnTo>
                      <a:lnTo>
                        <a:pt x="62" y="108"/>
                      </a:lnTo>
                      <a:lnTo>
                        <a:pt x="63" y="107"/>
                      </a:lnTo>
                      <a:lnTo>
                        <a:pt x="65" y="107"/>
                      </a:lnTo>
                      <a:lnTo>
                        <a:pt x="66" y="105"/>
                      </a:lnTo>
                      <a:lnTo>
                        <a:pt x="69" y="105"/>
                      </a:lnTo>
                      <a:lnTo>
                        <a:pt x="70" y="104"/>
                      </a:lnTo>
                      <a:lnTo>
                        <a:pt x="71" y="104"/>
                      </a:lnTo>
                      <a:lnTo>
                        <a:pt x="73" y="105"/>
                      </a:lnTo>
                      <a:lnTo>
                        <a:pt x="74" y="106"/>
                      </a:lnTo>
                      <a:lnTo>
                        <a:pt x="79" y="110"/>
                      </a:lnTo>
                      <a:lnTo>
                        <a:pt x="81" y="111"/>
                      </a:lnTo>
                      <a:lnTo>
                        <a:pt x="84" y="114"/>
                      </a:lnTo>
                      <a:lnTo>
                        <a:pt x="85" y="116"/>
                      </a:lnTo>
                      <a:lnTo>
                        <a:pt x="88" y="115"/>
                      </a:lnTo>
                      <a:lnTo>
                        <a:pt x="91" y="118"/>
                      </a:lnTo>
                      <a:lnTo>
                        <a:pt x="95" y="118"/>
                      </a:lnTo>
                      <a:lnTo>
                        <a:pt x="97" y="118"/>
                      </a:lnTo>
                      <a:lnTo>
                        <a:pt x="98" y="117"/>
                      </a:lnTo>
                      <a:lnTo>
                        <a:pt x="101" y="117"/>
                      </a:lnTo>
                      <a:lnTo>
                        <a:pt x="103" y="118"/>
                      </a:lnTo>
                      <a:lnTo>
                        <a:pt x="106" y="119"/>
                      </a:lnTo>
                      <a:lnTo>
                        <a:pt x="108" y="120"/>
                      </a:lnTo>
                      <a:lnTo>
                        <a:pt x="111" y="119"/>
                      </a:lnTo>
                      <a:lnTo>
                        <a:pt x="111" y="118"/>
                      </a:lnTo>
                      <a:lnTo>
                        <a:pt x="110" y="116"/>
                      </a:lnTo>
                      <a:lnTo>
                        <a:pt x="110" y="114"/>
                      </a:lnTo>
                      <a:lnTo>
                        <a:pt x="112" y="111"/>
                      </a:lnTo>
                      <a:lnTo>
                        <a:pt x="114" y="108"/>
                      </a:lnTo>
                      <a:lnTo>
                        <a:pt x="117" y="109"/>
                      </a:lnTo>
                      <a:lnTo>
                        <a:pt x="119" y="109"/>
                      </a:lnTo>
                      <a:lnTo>
                        <a:pt x="121" y="111"/>
                      </a:lnTo>
                      <a:lnTo>
                        <a:pt x="123" y="111"/>
                      </a:lnTo>
                      <a:lnTo>
                        <a:pt x="129" y="110"/>
                      </a:lnTo>
                      <a:lnTo>
                        <a:pt x="130" y="108"/>
                      </a:lnTo>
                      <a:lnTo>
                        <a:pt x="132" y="107"/>
                      </a:lnTo>
                      <a:lnTo>
                        <a:pt x="138" y="104"/>
                      </a:lnTo>
                      <a:lnTo>
                        <a:pt x="140" y="104"/>
                      </a:lnTo>
                      <a:lnTo>
                        <a:pt x="140" y="105"/>
                      </a:lnTo>
                      <a:lnTo>
                        <a:pt x="142" y="106"/>
                      </a:lnTo>
                      <a:lnTo>
                        <a:pt x="142" y="107"/>
                      </a:lnTo>
                      <a:lnTo>
                        <a:pt x="143" y="107"/>
                      </a:lnTo>
                      <a:lnTo>
                        <a:pt x="145" y="106"/>
                      </a:lnTo>
                      <a:lnTo>
                        <a:pt x="149" y="106"/>
                      </a:lnTo>
                      <a:lnTo>
                        <a:pt x="150" y="105"/>
                      </a:lnTo>
                      <a:lnTo>
                        <a:pt x="152" y="105"/>
                      </a:lnTo>
                      <a:lnTo>
                        <a:pt x="153" y="102"/>
                      </a:lnTo>
                      <a:lnTo>
                        <a:pt x="153" y="101"/>
                      </a:lnTo>
                      <a:lnTo>
                        <a:pt x="153" y="100"/>
                      </a:lnTo>
                      <a:lnTo>
                        <a:pt x="156" y="100"/>
                      </a:lnTo>
                      <a:lnTo>
                        <a:pt x="156" y="101"/>
                      </a:lnTo>
                      <a:lnTo>
                        <a:pt x="160" y="101"/>
                      </a:lnTo>
                      <a:lnTo>
                        <a:pt x="161" y="101"/>
                      </a:lnTo>
                      <a:lnTo>
                        <a:pt x="163" y="102"/>
                      </a:lnTo>
                      <a:lnTo>
                        <a:pt x="165" y="103"/>
                      </a:lnTo>
                      <a:lnTo>
                        <a:pt x="167" y="104"/>
                      </a:lnTo>
                      <a:lnTo>
                        <a:pt x="172" y="104"/>
                      </a:lnTo>
                      <a:lnTo>
                        <a:pt x="173" y="105"/>
                      </a:lnTo>
                      <a:lnTo>
                        <a:pt x="177" y="103"/>
                      </a:lnTo>
                      <a:lnTo>
                        <a:pt x="180" y="103"/>
                      </a:lnTo>
                      <a:lnTo>
                        <a:pt x="183" y="105"/>
                      </a:lnTo>
                      <a:lnTo>
                        <a:pt x="184" y="105"/>
                      </a:lnTo>
                      <a:lnTo>
                        <a:pt x="184" y="104"/>
                      </a:lnTo>
                      <a:lnTo>
                        <a:pt x="183" y="102"/>
                      </a:lnTo>
                      <a:lnTo>
                        <a:pt x="180" y="100"/>
                      </a:lnTo>
                      <a:lnTo>
                        <a:pt x="178" y="99"/>
                      </a:lnTo>
                      <a:lnTo>
                        <a:pt x="178" y="93"/>
                      </a:lnTo>
                      <a:lnTo>
                        <a:pt x="178" y="92"/>
                      </a:lnTo>
                      <a:lnTo>
                        <a:pt x="176" y="90"/>
                      </a:lnTo>
                      <a:lnTo>
                        <a:pt x="171" y="89"/>
                      </a:lnTo>
                      <a:lnTo>
                        <a:pt x="170" y="87"/>
                      </a:lnTo>
                      <a:lnTo>
                        <a:pt x="170" y="83"/>
                      </a:lnTo>
                      <a:lnTo>
                        <a:pt x="170" y="83"/>
                      </a:lnTo>
                      <a:lnTo>
                        <a:pt x="167" y="81"/>
                      </a:lnTo>
                      <a:lnTo>
                        <a:pt x="165" y="80"/>
                      </a:lnTo>
                      <a:lnTo>
                        <a:pt x="165" y="75"/>
                      </a:lnTo>
                      <a:lnTo>
                        <a:pt x="164" y="73"/>
                      </a:lnTo>
                      <a:lnTo>
                        <a:pt x="160" y="69"/>
                      </a:lnTo>
                      <a:lnTo>
                        <a:pt x="158" y="69"/>
                      </a:lnTo>
                      <a:lnTo>
                        <a:pt x="156" y="68"/>
                      </a:lnTo>
                      <a:lnTo>
                        <a:pt x="155" y="69"/>
                      </a:lnTo>
                      <a:lnTo>
                        <a:pt x="153" y="68"/>
                      </a:lnTo>
                      <a:lnTo>
                        <a:pt x="149" y="65"/>
                      </a:lnTo>
                      <a:lnTo>
                        <a:pt x="151" y="63"/>
                      </a:lnTo>
                      <a:lnTo>
                        <a:pt x="151" y="62"/>
                      </a:lnTo>
                      <a:lnTo>
                        <a:pt x="153" y="60"/>
                      </a:lnTo>
                      <a:lnTo>
                        <a:pt x="153" y="58"/>
                      </a:lnTo>
                      <a:lnTo>
                        <a:pt x="153" y="56"/>
                      </a:lnTo>
                      <a:lnTo>
                        <a:pt x="150" y="55"/>
                      </a:lnTo>
                      <a:lnTo>
                        <a:pt x="147" y="54"/>
                      </a:lnTo>
                      <a:lnTo>
                        <a:pt x="146" y="52"/>
                      </a:lnTo>
                      <a:lnTo>
                        <a:pt x="144" y="50"/>
                      </a:lnTo>
                      <a:lnTo>
                        <a:pt x="142" y="50"/>
                      </a:lnTo>
                      <a:lnTo>
                        <a:pt x="139" y="49"/>
                      </a:lnTo>
                      <a:lnTo>
                        <a:pt x="136" y="46"/>
                      </a:lnTo>
                      <a:lnTo>
                        <a:pt x="135" y="43"/>
                      </a:lnTo>
                      <a:lnTo>
                        <a:pt x="137" y="41"/>
                      </a:lnTo>
                      <a:lnTo>
                        <a:pt x="135" y="39"/>
                      </a:lnTo>
                      <a:lnTo>
                        <a:pt x="131" y="39"/>
                      </a:lnTo>
                      <a:lnTo>
                        <a:pt x="130" y="41"/>
                      </a:lnTo>
                      <a:lnTo>
                        <a:pt x="127" y="41"/>
                      </a:lnTo>
                      <a:lnTo>
                        <a:pt x="125" y="39"/>
                      </a:lnTo>
                      <a:lnTo>
                        <a:pt x="125" y="34"/>
                      </a:lnTo>
                      <a:lnTo>
                        <a:pt x="125" y="31"/>
                      </a:lnTo>
                      <a:lnTo>
                        <a:pt x="126" y="29"/>
                      </a:lnTo>
                      <a:lnTo>
                        <a:pt x="127" y="25"/>
                      </a:lnTo>
                      <a:lnTo>
                        <a:pt x="126" y="23"/>
                      </a:lnTo>
                      <a:lnTo>
                        <a:pt x="124" y="16"/>
                      </a:lnTo>
                      <a:lnTo>
                        <a:pt x="120" y="11"/>
                      </a:lnTo>
                      <a:lnTo>
                        <a:pt x="119" y="8"/>
                      </a:lnTo>
                      <a:lnTo>
                        <a:pt x="116" y="5"/>
                      </a:lnTo>
                      <a:lnTo>
                        <a:pt x="117" y="4"/>
                      </a:lnTo>
                      <a:lnTo>
                        <a:pt x="117" y="2"/>
                      </a:lnTo>
                      <a:lnTo>
                        <a:pt x="115" y="0"/>
                      </a:lnTo>
                      <a:lnTo>
                        <a:pt x="115" y="1"/>
                      </a:lnTo>
                      <a:lnTo>
                        <a:pt x="11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5" name="Freeform 823">
                  <a:extLst>
                    <a:ext uri="{FF2B5EF4-FFF2-40B4-BE49-F238E27FC236}">
                      <a16:creationId xmlns:a16="http://schemas.microsoft.com/office/drawing/2014/main" id="{957F9B35-1DB9-7942-A625-90623E37BEA1}"/>
                    </a:ext>
                  </a:extLst>
                </p:cNvPr>
                <p:cNvSpPr>
                  <a:spLocks/>
                </p:cNvSpPr>
                <p:nvPr/>
              </p:nvSpPr>
              <p:spPr bwMode="auto">
                <a:xfrm>
                  <a:off x="3736" y="2220"/>
                  <a:ext cx="219" cy="245"/>
                </a:xfrm>
                <a:custGeom>
                  <a:avLst/>
                  <a:gdLst>
                    <a:gd name="T0" fmla="*/ 28 w 219"/>
                    <a:gd name="T1" fmla="*/ 9 h 245"/>
                    <a:gd name="T2" fmla="*/ 16 w 219"/>
                    <a:gd name="T3" fmla="*/ 22 h 245"/>
                    <a:gd name="T4" fmla="*/ 14 w 219"/>
                    <a:gd name="T5" fmla="*/ 28 h 245"/>
                    <a:gd name="T6" fmla="*/ 8 w 219"/>
                    <a:gd name="T7" fmla="*/ 29 h 245"/>
                    <a:gd name="T8" fmla="*/ 7 w 219"/>
                    <a:gd name="T9" fmla="*/ 33 h 245"/>
                    <a:gd name="T10" fmla="*/ 10 w 219"/>
                    <a:gd name="T11" fmla="*/ 42 h 245"/>
                    <a:gd name="T12" fmla="*/ 9 w 219"/>
                    <a:gd name="T13" fmla="*/ 45 h 245"/>
                    <a:gd name="T14" fmla="*/ 7 w 219"/>
                    <a:gd name="T15" fmla="*/ 49 h 245"/>
                    <a:gd name="T16" fmla="*/ 4 w 219"/>
                    <a:gd name="T17" fmla="*/ 53 h 245"/>
                    <a:gd name="T18" fmla="*/ 2 w 219"/>
                    <a:gd name="T19" fmla="*/ 53 h 245"/>
                    <a:gd name="T20" fmla="*/ 0 w 219"/>
                    <a:gd name="T21" fmla="*/ 60 h 245"/>
                    <a:gd name="T22" fmla="*/ 4 w 219"/>
                    <a:gd name="T23" fmla="*/ 65 h 245"/>
                    <a:gd name="T24" fmla="*/ 4 w 219"/>
                    <a:gd name="T25" fmla="*/ 82 h 245"/>
                    <a:gd name="T26" fmla="*/ 4 w 219"/>
                    <a:gd name="T27" fmla="*/ 92 h 245"/>
                    <a:gd name="T28" fmla="*/ 5 w 219"/>
                    <a:gd name="T29" fmla="*/ 107 h 245"/>
                    <a:gd name="T30" fmla="*/ 6 w 219"/>
                    <a:gd name="T31" fmla="*/ 112 h 245"/>
                    <a:gd name="T32" fmla="*/ 5 w 219"/>
                    <a:gd name="T33" fmla="*/ 121 h 245"/>
                    <a:gd name="T34" fmla="*/ 0 w 219"/>
                    <a:gd name="T35" fmla="*/ 125 h 245"/>
                    <a:gd name="T36" fmla="*/ 1 w 219"/>
                    <a:gd name="T37" fmla="*/ 129 h 245"/>
                    <a:gd name="T38" fmla="*/ 7 w 219"/>
                    <a:gd name="T39" fmla="*/ 141 h 245"/>
                    <a:gd name="T40" fmla="*/ 9 w 219"/>
                    <a:gd name="T41" fmla="*/ 146 h 245"/>
                    <a:gd name="T42" fmla="*/ 9 w 219"/>
                    <a:gd name="T43" fmla="*/ 153 h 245"/>
                    <a:gd name="T44" fmla="*/ 11 w 219"/>
                    <a:gd name="T45" fmla="*/ 159 h 245"/>
                    <a:gd name="T46" fmla="*/ 18 w 219"/>
                    <a:gd name="T47" fmla="*/ 160 h 245"/>
                    <a:gd name="T48" fmla="*/ 26 w 219"/>
                    <a:gd name="T49" fmla="*/ 163 h 245"/>
                    <a:gd name="T50" fmla="*/ 31 w 219"/>
                    <a:gd name="T51" fmla="*/ 173 h 245"/>
                    <a:gd name="T52" fmla="*/ 34 w 219"/>
                    <a:gd name="T53" fmla="*/ 177 h 245"/>
                    <a:gd name="T54" fmla="*/ 61 w 219"/>
                    <a:gd name="T55" fmla="*/ 187 h 245"/>
                    <a:gd name="T56" fmla="*/ 76 w 219"/>
                    <a:gd name="T57" fmla="*/ 184 h 245"/>
                    <a:gd name="T58" fmla="*/ 205 w 219"/>
                    <a:gd name="T59" fmla="*/ 245 h 245"/>
                    <a:gd name="T60" fmla="*/ 205 w 219"/>
                    <a:gd name="T61" fmla="*/ 245 h 245"/>
                    <a:gd name="T62" fmla="*/ 219 w 219"/>
                    <a:gd name="T63" fmla="*/ 237 h 245"/>
                    <a:gd name="T64" fmla="*/ 211 w 219"/>
                    <a:gd name="T65" fmla="*/ 61 h 245"/>
                    <a:gd name="T66" fmla="*/ 211 w 219"/>
                    <a:gd name="T67" fmla="*/ 51 h 245"/>
                    <a:gd name="T68" fmla="*/ 213 w 219"/>
                    <a:gd name="T69" fmla="*/ 41 h 245"/>
                    <a:gd name="T70" fmla="*/ 213 w 219"/>
                    <a:gd name="T71" fmla="*/ 29 h 245"/>
                    <a:gd name="T72" fmla="*/ 213 w 219"/>
                    <a:gd name="T73" fmla="*/ 22 h 245"/>
                    <a:gd name="T74" fmla="*/ 208 w 219"/>
                    <a:gd name="T75" fmla="*/ 18 h 245"/>
                    <a:gd name="T76" fmla="*/ 196 w 219"/>
                    <a:gd name="T77" fmla="*/ 18 h 245"/>
                    <a:gd name="T78" fmla="*/ 191 w 219"/>
                    <a:gd name="T79" fmla="*/ 15 h 245"/>
                    <a:gd name="T80" fmla="*/ 184 w 219"/>
                    <a:gd name="T81" fmla="*/ 12 h 245"/>
                    <a:gd name="T82" fmla="*/ 185 w 219"/>
                    <a:gd name="T83" fmla="*/ 9 h 245"/>
                    <a:gd name="T84" fmla="*/ 176 w 219"/>
                    <a:gd name="T85" fmla="*/ 5 h 245"/>
                    <a:gd name="T86" fmla="*/ 170 w 219"/>
                    <a:gd name="T87" fmla="*/ 3 h 245"/>
                    <a:gd name="T88" fmla="*/ 166 w 219"/>
                    <a:gd name="T89" fmla="*/ 3 h 245"/>
                    <a:gd name="T90" fmla="*/ 160 w 219"/>
                    <a:gd name="T91" fmla="*/ 5 h 245"/>
                    <a:gd name="T92" fmla="*/ 147 w 219"/>
                    <a:gd name="T93" fmla="*/ 10 h 245"/>
                    <a:gd name="T94" fmla="*/ 143 w 219"/>
                    <a:gd name="T95" fmla="*/ 18 h 245"/>
                    <a:gd name="T96" fmla="*/ 141 w 219"/>
                    <a:gd name="T97" fmla="*/ 28 h 245"/>
                    <a:gd name="T98" fmla="*/ 145 w 219"/>
                    <a:gd name="T99" fmla="*/ 40 h 245"/>
                    <a:gd name="T100" fmla="*/ 140 w 219"/>
                    <a:gd name="T101" fmla="*/ 49 h 245"/>
                    <a:gd name="T102" fmla="*/ 135 w 219"/>
                    <a:gd name="T103" fmla="*/ 55 h 245"/>
                    <a:gd name="T104" fmla="*/ 125 w 219"/>
                    <a:gd name="T105" fmla="*/ 53 h 245"/>
                    <a:gd name="T106" fmla="*/ 116 w 219"/>
                    <a:gd name="T107" fmla="*/ 44 h 245"/>
                    <a:gd name="T108" fmla="*/ 99 w 219"/>
                    <a:gd name="T109" fmla="*/ 35 h 245"/>
                    <a:gd name="T110" fmla="*/ 93 w 219"/>
                    <a:gd name="T111" fmla="*/ 35 h 245"/>
                    <a:gd name="T112" fmla="*/ 83 w 219"/>
                    <a:gd name="T113" fmla="*/ 32 h 245"/>
                    <a:gd name="T114" fmla="*/ 79 w 219"/>
                    <a:gd name="T115" fmla="*/ 17 h 245"/>
                    <a:gd name="T116" fmla="*/ 66 w 219"/>
                    <a:gd name="T117" fmla="*/ 10 h 245"/>
                    <a:gd name="T118" fmla="*/ 53 w 219"/>
                    <a:gd name="T119" fmla="*/ 5 h 245"/>
                    <a:gd name="T120" fmla="*/ 39 w 219"/>
                    <a:gd name="T121" fmla="*/ 6 h 245"/>
                    <a:gd name="T122" fmla="*/ 29 w 219"/>
                    <a:gd name="T123" fmla="*/ 1 h 245"/>
                    <a:gd name="T124" fmla="*/ 25 w 219"/>
                    <a:gd name="T125"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245">
                      <a:moveTo>
                        <a:pt x="27" y="8"/>
                      </a:moveTo>
                      <a:lnTo>
                        <a:pt x="28" y="9"/>
                      </a:lnTo>
                      <a:lnTo>
                        <a:pt x="24" y="15"/>
                      </a:lnTo>
                      <a:lnTo>
                        <a:pt x="16" y="22"/>
                      </a:lnTo>
                      <a:lnTo>
                        <a:pt x="16" y="24"/>
                      </a:lnTo>
                      <a:lnTo>
                        <a:pt x="14" y="28"/>
                      </a:lnTo>
                      <a:lnTo>
                        <a:pt x="11" y="27"/>
                      </a:lnTo>
                      <a:lnTo>
                        <a:pt x="8" y="29"/>
                      </a:lnTo>
                      <a:lnTo>
                        <a:pt x="8" y="31"/>
                      </a:lnTo>
                      <a:lnTo>
                        <a:pt x="7" y="33"/>
                      </a:lnTo>
                      <a:lnTo>
                        <a:pt x="9" y="39"/>
                      </a:lnTo>
                      <a:lnTo>
                        <a:pt x="10" y="42"/>
                      </a:lnTo>
                      <a:lnTo>
                        <a:pt x="9" y="44"/>
                      </a:lnTo>
                      <a:lnTo>
                        <a:pt x="9" y="45"/>
                      </a:lnTo>
                      <a:lnTo>
                        <a:pt x="8" y="46"/>
                      </a:lnTo>
                      <a:lnTo>
                        <a:pt x="7" y="49"/>
                      </a:lnTo>
                      <a:lnTo>
                        <a:pt x="4" y="51"/>
                      </a:lnTo>
                      <a:lnTo>
                        <a:pt x="4" y="53"/>
                      </a:lnTo>
                      <a:lnTo>
                        <a:pt x="2" y="53"/>
                      </a:lnTo>
                      <a:lnTo>
                        <a:pt x="2" y="53"/>
                      </a:lnTo>
                      <a:lnTo>
                        <a:pt x="0" y="53"/>
                      </a:lnTo>
                      <a:lnTo>
                        <a:pt x="0" y="60"/>
                      </a:lnTo>
                      <a:lnTo>
                        <a:pt x="2" y="60"/>
                      </a:lnTo>
                      <a:lnTo>
                        <a:pt x="4" y="65"/>
                      </a:lnTo>
                      <a:lnTo>
                        <a:pt x="4" y="76"/>
                      </a:lnTo>
                      <a:lnTo>
                        <a:pt x="4" y="82"/>
                      </a:lnTo>
                      <a:lnTo>
                        <a:pt x="4" y="84"/>
                      </a:lnTo>
                      <a:lnTo>
                        <a:pt x="4" y="92"/>
                      </a:lnTo>
                      <a:lnTo>
                        <a:pt x="6" y="97"/>
                      </a:lnTo>
                      <a:lnTo>
                        <a:pt x="5" y="107"/>
                      </a:lnTo>
                      <a:lnTo>
                        <a:pt x="4" y="108"/>
                      </a:lnTo>
                      <a:lnTo>
                        <a:pt x="6" y="112"/>
                      </a:lnTo>
                      <a:lnTo>
                        <a:pt x="6" y="118"/>
                      </a:lnTo>
                      <a:lnTo>
                        <a:pt x="5" y="121"/>
                      </a:lnTo>
                      <a:lnTo>
                        <a:pt x="2" y="123"/>
                      </a:lnTo>
                      <a:lnTo>
                        <a:pt x="0" y="125"/>
                      </a:lnTo>
                      <a:lnTo>
                        <a:pt x="0" y="126"/>
                      </a:lnTo>
                      <a:lnTo>
                        <a:pt x="1" y="129"/>
                      </a:lnTo>
                      <a:lnTo>
                        <a:pt x="5" y="134"/>
                      </a:lnTo>
                      <a:lnTo>
                        <a:pt x="7" y="141"/>
                      </a:lnTo>
                      <a:lnTo>
                        <a:pt x="8" y="142"/>
                      </a:lnTo>
                      <a:lnTo>
                        <a:pt x="9" y="146"/>
                      </a:lnTo>
                      <a:lnTo>
                        <a:pt x="9" y="148"/>
                      </a:lnTo>
                      <a:lnTo>
                        <a:pt x="9" y="153"/>
                      </a:lnTo>
                      <a:lnTo>
                        <a:pt x="11" y="156"/>
                      </a:lnTo>
                      <a:lnTo>
                        <a:pt x="11" y="159"/>
                      </a:lnTo>
                      <a:lnTo>
                        <a:pt x="13" y="160"/>
                      </a:lnTo>
                      <a:lnTo>
                        <a:pt x="18" y="160"/>
                      </a:lnTo>
                      <a:lnTo>
                        <a:pt x="24" y="160"/>
                      </a:lnTo>
                      <a:lnTo>
                        <a:pt x="26" y="163"/>
                      </a:lnTo>
                      <a:lnTo>
                        <a:pt x="28" y="166"/>
                      </a:lnTo>
                      <a:lnTo>
                        <a:pt x="31" y="173"/>
                      </a:lnTo>
                      <a:lnTo>
                        <a:pt x="32" y="175"/>
                      </a:lnTo>
                      <a:lnTo>
                        <a:pt x="34" y="177"/>
                      </a:lnTo>
                      <a:lnTo>
                        <a:pt x="36" y="180"/>
                      </a:lnTo>
                      <a:lnTo>
                        <a:pt x="61" y="187"/>
                      </a:lnTo>
                      <a:lnTo>
                        <a:pt x="63" y="190"/>
                      </a:lnTo>
                      <a:lnTo>
                        <a:pt x="76" y="184"/>
                      </a:lnTo>
                      <a:lnTo>
                        <a:pt x="92" y="176"/>
                      </a:lnTo>
                      <a:lnTo>
                        <a:pt x="205" y="245"/>
                      </a:lnTo>
                      <a:lnTo>
                        <a:pt x="205" y="245"/>
                      </a:lnTo>
                      <a:lnTo>
                        <a:pt x="205" y="245"/>
                      </a:lnTo>
                      <a:lnTo>
                        <a:pt x="205" y="239"/>
                      </a:lnTo>
                      <a:lnTo>
                        <a:pt x="219" y="237"/>
                      </a:lnTo>
                      <a:lnTo>
                        <a:pt x="213" y="70"/>
                      </a:lnTo>
                      <a:lnTo>
                        <a:pt x="211" y="61"/>
                      </a:lnTo>
                      <a:lnTo>
                        <a:pt x="210" y="56"/>
                      </a:lnTo>
                      <a:lnTo>
                        <a:pt x="211" y="51"/>
                      </a:lnTo>
                      <a:lnTo>
                        <a:pt x="213" y="45"/>
                      </a:lnTo>
                      <a:lnTo>
                        <a:pt x="213" y="41"/>
                      </a:lnTo>
                      <a:lnTo>
                        <a:pt x="211" y="37"/>
                      </a:lnTo>
                      <a:lnTo>
                        <a:pt x="213" y="29"/>
                      </a:lnTo>
                      <a:lnTo>
                        <a:pt x="214" y="27"/>
                      </a:lnTo>
                      <a:lnTo>
                        <a:pt x="213" y="22"/>
                      </a:lnTo>
                      <a:lnTo>
                        <a:pt x="211" y="19"/>
                      </a:lnTo>
                      <a:lnTo>
                        <a:pt x="208" y="18"/>
                      </a:lnTo>
                      <a:lnTo>
                        <a:pt x="205" y="19"/>
                      </a:lnTo>
                      <a:lnTo>
                        <a:pt x="196" y="18"/>
                      </a:lnTo>
                      <a:lnTo>
                        <a:pt x="194" y="16"/>
                      </a:lnTo>
                      <a:lnTo>
                        <a:pt x="191" y="15"/>
                      </a:lnTo>
                      <a:lnTo>
                        <a:pt x="185" y="14"/>
                      </a:lnTo>
                      <a:lnTo>
                        <a:pt x="184" y="12"/>
                      </a:lnTo>
                      <a:lnTo>
                        <a:pt x="185" y="11"/>
                      </a:lnTo>
                      <a:lnTo>
                        <a:pt x="185" y="9"/>
                      </a:lnTo>
                      <a:lnTo>
                        <a:pt x="179" y="5"/>
                      </a:lnTo>
                      <a:lnTo>
                        <a:pt x="176" y="5"/>
                      </a:lnTo>
                      <a:lnTo>
                        <a:pt x="171" y="4"/>
                      </a:lnTo>
                      <a:lnTo>
                        <a:pt x="170" y="3"/>
                      </a:lnTo>
                      <a:lnTo>
                        <a:pt x="169" y="4"/>
                      </a:lnTo>
                      <a:lnTo>
                        <a:pt x="166" y="3"/>
                      </a:lnTo>
                      <a:lnTo>
                        <a:pt x="164" y="3"/>
                      </a:lnTo>
                      <a:lnTo>
                        <a:pt x="160" y="5"/>
                      </a:lnTo>
                      <a:lnTo>
                        <a:pt x="153" y="6"/>
                      </a:lnTo>
                      <a:lnTo>
                        <a:pt x="147" y="10"/>
                      </a:lnTo>
                      <a:lnTo>
                        <a:pt x="144" y="14"/>
                      </a:lnTo>
                      <a:lnTo>
                        <a:pt x="143" y="18"/>
                      </a:lnTo>
                      <a:lnTo>
                        <a:pt x="141" y="20"/>
                      </a:lnTo>
                      <a:lnTo>
                        <a:pt x="141" y="28"/>
                      </a:lnTo>
                      <a:lnTo>
                        <a:pt x="143" y="33"/>
                      </a:lnTo>
                      <a:lnTo>
                        <a:pt x="145" y="40"/>
                      </a:lnTo>
                      <a:lnTo>
                        <a:pt x="144" y="44"/>
                      </a:lnTo>
                      <a:lnTo>
                        <a:pt x="140" y="49"/>
                      </a:lnTo>
                      <a:lnTo>
                        <a:pt x="139" y="50"/>
                      </a:lnTo>
                      <a:lnTo>
                        <a:pt x="135" y="55"/>
                      </a:lnTo>
                      <a:lnTo>
                        <a:pt x="132" y="56"/>
                      </a:lnTo>
                      <a:lnTo>
                        <a:pt x="125" y="53"/>
                      </a:lnTo>
                      <a:lnTo>
                        <a:pt x="120" y="48"/>
                      </a:lnTo>
                      <a:lnTo>
                        <a:pt x="116" y="44"/>
                      </a:lnTo>
                      <a:lnTo>
                        <a:pt x="109" y="40"/>
                      </a:lnTo>
                      <a:lnTo>
                        <a:pt x="99" y="35"/>
                      </a:lnTo>
                      <a:lnTo>
                        <a:pt x="94" y="34"/>
                      </a:lnTo>
                      <a:lnTo>
                        <a:pt x="93" y="35"/>
                      </a:lnTo>
                      <a:lnTo>
                        <a:pt x="87" y="35"/>
                      </a:lnTo>
                      <a:lnTo>
                        <a:pt x="83" y="32"/>
                      </a:lnTo>
                      <a:lnTo>
                        <a:pt x="78" y="22"/>
                      </a:lnTo>
                      <a:lnTo>
                        <a:pt x="79" y="17"/>
                      </a:lnTo>
                      <a:lnTo>
                        <a:pt x="75" y="11"/>
                      </a:lnTo>
                      <a:lnTo>
                        <a:pt x="66" y="10"/>
                      </a:lnTo>
                      <a:lnTo>
                        <a:pt x="61" y="6"/>
                      </a:lnTo>
                      <a:lnTo>
                        <a:pt x="53" y="5"/>
                      </a:lnTo>
                      <a:lnTo>
                        <a:pt x="49" y="4"/>
                      </a:lnTo>
                      <a:lnTo>
                        <a:pt x="39" y="6"/>
                      </a:lnTo>
                      <a:lnTo>
                        <a:pt x="32" y="4"/>
                      </a:lnTo>
                      <a:lnTo>
                        <a:pt x="29" y="1"/>
                      </a:lnTo>
                      <a:lnTo>
                        <a:pt x="26" y="0"/>
                      </a:lnTo>
                      <a:lnTo>
                        <a:pt x="25" y="1"/>
                      </a:lnTo>
                      <a:lnTo>
                        <a:pt x="27"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6" name="Freeform 824">
                  <a:extLst>
                    <a:ext uri="{FF2B5EF4-FFF2-40B4-BE49-F238E27FC236}">
                      <a16:creationId xmlns:a16="http://schemas.microsoft.com/office/drawing/2014/main" id="{F35ABA05-B275-474F-8C3B-78241305E2B8}"/>
                    </a:ext>
                  </a:extLst>
                </p:cNvPr>
                <p:cNvSpPr>
                  <a:spLocks/>
                </p:cNvSpPr>
                <p:nvPr/>
              </p:nvSpPr>
              <p:spPr bwMode="auto">
                <a:xfrm>
                  <a:off x="3708" y="2141"/>
                  <a:ext cx="56" cy="132"/>
                </a:xfrm>
                <a:custGeom>
                  <a:avLst/>
                  <a:gdLst>
                    <a:gd name="T0" fmla="*/ 12 w 56"/>
                    <a:gd name="T1" fmla="*/ 18 h 132"/>
                    <a:gd name="T2" fmla="*/ 10 w 56"/>
                    <a:gd name="T3" fmla="*/ 30 h 132"/>
                    <a:gd name="T4" fmla="*/ 12 w 56"/>
                    <a:gd name="T5" fmla="*/ 38 h 132"/>
                    <a:gd name="T6" fmla="*/ 11 w 56"/>
                    <a:gd name="T7" fmla="*/ 40 h 132"/>
                    <a:gd name="T8" fmla="*/ 12 w 56"/>
                    <a:gd name="T9" fmla="*/ 45 h 132"/>
                    <a:gd name="T10" fmla="*/ 10 w 56"/>
                    <a:gd name="T11" fmla="*/ 52 h 132"/>
                    <a:gd name="T12" fmla="*/ 7 w 56"/>
                    <a:gd name="T13" fmla="*/ 56 h 132"/>
                    <a:gd name="T14" fmla="*/ 2 w 56"/>
                    <a:gd name="T15" fmla="*/ 61 h 132"/>
                    <a:gd name="T16" fmla="*/ 1 w 56"/>
                    <a:gd name="T17" fmla="*/ 70 h 132"/>
                    <a:gd name="T18" fmla="*/ 2 w 56"/>
                    <a:gd name="T19" fmla="*/ 76 h 132"/>
                    <a:gd name="T20" fmla="*/ 5 w 56"/>
                    <a:gd name="T21" fmla="*/ 80 h 132"/>
                    <a:gd name="T22" fmla="*/ 11 w 56"/>
                    <a:gd name="T23" fmla="*/ 89 h 132"/>
                    <a:gd name="T24" fmla="*/ 15 w 56"/>
                    <a:gd name="T25" fmla="*/ 92 h 132"/>
                    <a:gd name="T26" fmla="*/ 21 w 56"/>
                    <a:gd name="T27" fmla="*/ 97 h 132"/>
                    <a:gd name="T28" fmla="*/ 32 w 56"/>
                    <a:gd name="T29" fmla="*/ 132 h 132"/>
                    <a:gd name="T30" fmla="*/ 35 w 56"/>
                    <a:gd name="T31" fmla="*/ 128 h 132"/>
                    <a:gd name="T32" fmla="*/ 37 w 56"/>
                    <a:gd name="T33" fmla="*/ 124 h 132"/>
                    <a:gd name="T34" fmla="*/ 38 w 56"/>
                    <a:gd name="T35" fmla="*/ 121 h 132"/>
                    <a:gd name="T36" fmla="*/ 35 w 56"/>
                    <a:gd name="T37" fmla="*/ 112 h 132"/>
                    <a:gd name="T38" fmla="*/ 36 w 56"/>
                    <a:gd name="T39" fmla="*/ 108 h 132"/>
                    <a:gd name="T40" fmla="*/ 42 w 56"/>
                    <a:gd name="T41" fmla="*/ 107 h 132"/>
                    <a:gd name="T42" fmla="*/ 44 w 56"/>
                    <a:gd name="T43" fmla="*/ 101 h 132"/>
                    <a:gd name="T44" fmla="*/ 56 w 56"/>
                    <a:gd name="T45" fmla="*/ 88 h 132"/>
                    <a:gd name="T46" fmla="*/ 53 w 56"/>
                    <a:gd name="T47" fmla="*/ 80 h 132"/>
                    <a:gd name="T48" fmla="*/ 52 w 56"/>
                    <a:gd name="T49" fmla="*/ 79 h 132"/>
                    <a:gd name="T50" fmla="*/ 48 w 56"/>
                    <a:gd name="T51" fmla="*/ 74 h 132"/>
                    <a:gd name="T52" fmla="*/ 45 w 56"/>
                    <a:gd name="T53" fmla="*/ 70 h 132"/>
                    <a:gd name="T54" fmla="*/ 45 w 56"/>
                    <a:gd name="T55" fmla="*/ 72 h 132"/>
                    <a:gd name="T56" fmla="*/ 42 w 56"/>
                    <a:gd name="T57" fmla="*/ 72 h 132"/>
                    <a:gd name="T58" fmla="*/ 39 w 56"/>
                    <a:gd name="T59" fmla="*/ 70 h 132"/>
                    <a:gd name="T60" fmla="*/ 32 w 56"/>
                    <a:gd name="T61" fmla="*/ 61 h 132"/>
                    <a:gd name="T62" fmla="*/ 41 w 56"/>
                    <a:gd name="T63" fmla="*/ 50 h 132"/>
                    <a:gd name="T64" fmla="*/ 46 w 56"/>
                    <a:gd name="T65" fmla="*/ 44 h 132"/>
                    <a:gd name="T66" fmla="*/ 46 w 56"/>
                    <a:gd name="T67" fmla="*/ 40 h 132"/>
                    <a:gd name="T68" fmla="*/ 45 w 56"/>
                    <a:gd name="T69" fmla="*/ 37 h 132"/>
                    <a:gd name="T70" fmla="*/ 41 w 56"/>
                    <a:gd name="T71" fmla="*/ 29 h 132"/>
                    <a:gd name="T72" fmla="*/ 38 w 56"/>
                    <a:gd name="T73" fmla="*/ 19 h 132"/>
                    <a:gd name="T74" fmla="*/ 42 w 56"/>
                    <a:gd name="T75" fmla="*/ 14 h 132"/>
                    <a:gd name="T76" fmla="*/ 45 w 56"/>
                    <a:gd name="T77" fmla="*/ 5 h 132"/>
                    <a:gd name="T78" fmla="*/ 38 w 56"/>
                    <a:gd name="T79" fmla="*/ 10 h 132"/>
                    <a:gd name="T80" fmla="*/ 35 w 56"/>
                    <a:gd name="T81" fmla="*/ 11 h 132"/>
                    <a:gd name="T82" fmla="*/ 32 w 56"/>
                    <a:gd name="T83" fmla="*/ 4 h 132"/>
                    <a:gd name="T84" fmla="*/ 30 w 56"/>
                    <a:gd name="T85" fmla="*/ 0 h 132"/>
                    <a:gd name="T86" fmla="*/ 27 w 56"/>
                    <a:gd name="T87" fmla="*/ 2 h 132"/>
                    <a:gd name="T88" fmla="*/ 21 w 56"/>
                    <a:gd name="T89" fmla="*/ 0 h 132"/>
                    <a:gd name="T90" fmla="*/ 13 w 56"/>
                    <a:gd name="T91" fmla="*/ 7 h 132"/>
                    <a:gd name="T92" fmla="*/ 12 w 56"/>
                    <a:gd name="T93" fmla="*/ 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132">
                      <a:moveTo>
                        <a:pt x="13" y="12"/>
                      </a:moveTo>
                      <a:lnTo>
                        <a:pt x="12" y="18"/>
                      </a:lnTo>
                      <a:lnTo>
                        <a:pt x="12" y="22"/>
                      </a:lnTo>
                      <a:lnTo>
                        <a:pt x="10" y="30"/>
                      </a:lnTo>
                      <a:lnTo>
                        <a:pt x="11" y="35"/>
                      </a:lnTo>
                      <a:lnTo>
                        <a:pt x="12" y="38"/>
                      </a:lnTo>
                      <a:lnTo>
                        <a:pt x="13" y="38"/>
                      </a:lnTo>
                      <a:lnTo>
                        <a:pt x="11" y="40"/>
                      </a:lnTo>
                      <a:lnTo>
                        <a:pt x="11" y="42"/>
                      </a:lnTo>
                      <a:lnTo>
                        <a:pt x="12" y="45"/>
                      </a:lnTo>
                      <a:lnTo>
                        <a:pt x="11" y="46"/>
                      </a:lnTo>
                      <a:lnTo>
                        <a:pt x="10" y="52"/>
                      </a:lnTo>
                      <a:lnTo>
                        <a:pt x="8" y="54"/>
                      </a:lnTo>
                      <a:lnTo>
                        <a:pt x="7" y="56"/>
                      </a:lnTo>
                      <a:lnTo>
                        <a:pt x="5" y="56"/>
                      </a:lnTo>
                      <a:lnTo>
                        <a:pt x="2" y="61"/>
                      </a:lnTo>
                      <a:lnTo>
                        <a:pt x="0" y="69"/>
                      </a:lnTo>
                      <a:lnTo>
                        <a:pt x="1" y="70"/>
                      </a:lnTo>
                      <a:lnTo>
                        <a:pt x="3" y="74"/>
                      </a:lnTo>
                      <a:lnTo>
                        <a:pt x="2" y="76"/>
                      </a:lnTo>
                      <a:lnTo>
                        <a:pt x="4" y="80"/>
                      </a:lnTo>
                      <a:lnTo>
                        <a:pt x="5" y="80"/>
                      </a:lnTo>
                      <a:lnTo>
                        <a:pt x="9" y="84"/>
                      </a:lnTo>
                      <a:lnTo>
                        <a:pt x="11" y="89"/>
                      </a:lnTo>
                      <a:lnTo>
                        <a:pt x="14" y="90"/>
                      </a:lnTo>
                      <a:lnTo>
                        <a:pt x="15" y="92"/>
                      </a:lnTo>
                      <a:lnTo>
                        <a:pt x="18" y="93"/>
                      </a:lnTo>
                      <a:lnTo>
                        <a:pt x="21" y="97"/>
                      </a:lnTo>
                      <a:lnTo>
                        <a:pt x="30" y="132"/>
                      </a:lnTo>
                      <a:lnTo>
                        <a:pt x="32" y="132"/>
                      </a:lnTo>
                      <a:lnTo>
                        <a:pt x="32" y="130"/>
                      </a:lnTo>
                      <a:lnTo>
                        <a:pt x="35" y="128"/>
                      </a:lnTo>
                      <a:lnTo>
                        <a:pt x="36" y="125"/>
                      </a:lnTo>
                      <a:lnTo>
                        <a:pt x="37" y="124"/>
                      </a:lnTo>
                      <a:lnTo>
                        <a:pt x="37" y="123"/>
                      </a:lnTo>
                      <a:lnTo>
                        <a:pt x="38" y="121"/>
                      </a:lnTo>
                      <a:lnTo>
                        <a:pt x="37" y="118"/>
                      </a:lnTo>
                      <a:lnTo>
                        <a:pt x="35" y="112"/>
                      </a:lnTo>
                      <a:lnTo>
                        <a:pt x="36" y="110"/>
                      </a:lnTo>
                      <a:lnTo>
                        <a:pt x="36" y="108"/>
                      </a:lnTo>
                      <a:lnTo>
                        <a:pt x="39" y="106"/>
                      </a:lnTo>
                      <a:lnTo>
                        <a:pt x="42" y="107"/>
                      </a:lnTo>
                      <a:lnTo>
                        <a:pt x="44" y="103"/>
                      </a:lnTo>
                      <a:lnTo>
                        <a:pt x="44" y="101"/>
                      </a:lnTo>
                      <a:lnTo>
                        <a:pt x="52" y="94"/>
                      </a:lnTo>
                      <a:lnTo>
                        <a:pt x="56" y="88"/>
                      </a:lnTo>
                      <a:lnTo>
                        <a:pt x="55" y="87"/>
                      </a:lnTo>
                      <a:lnTo>
                        <a:pt x="53" y="80"/>
                      </a:lnTo>
                      <a:lnTo>
                        <a:pt x="54" y="79"/>
                      </a:lnTo>
                      <a:lnTo>
                        <a:pt x="52" y="79"/>
                      </a:lnTo>
                      <a:lnTo>
                        <a:pt x="48" y="76"/>
                      </a:lnTo>
                      <a:lnTo>
                        <a:pt x="48" y="74"/>
                      </a:lnTo>
                      <a:lnTo>
                        <a:pt x="48" y="71"/>
                      </a:lnTo>
                      <a:lnTo>
                        <a:pt x="45" y="70"/>
                      </a:lnTo>
                      <a:lnTo>
                        <a:pt x="45" y="71"/>
                      </a:lnTo>
                      <a:lnTo>
                        <a:pt x="45" y="72"/>
                      </a:lnTo>
                      <a:lnTo>
                        <a:pt x="44" y="73"/>
                      </a:lnTo>
                      <a:lnTo>
                        <a:pt x="42" y="72"/>
                      </a:lnTo>
                      <a:lnTo>
                        <a:pt x="42" y="69"/>
                      </a:lnTo>
                      <a:lnTo>
                        <a:pt x="39" y="70"/>
                      </a:lnTo>
                      <a:lnTo>
                        <a:pt x="35" y="66"/>
                      </a:lnTo>
                      <a:lnTo>
                        <a:pt x="32" y="61"/>
                      </a:lnTo>
                      <a:lnTo>
                        <a:pt x="34" y="56"/>
                      </a:lnTo>
                      <a:lnTo>
                        <a:pt x="41" y="50"/>
                      </a:lnTo>
                      <a:lnTo>
                        <a:pt x="45" y="45"/>
                      </a:lnTo>
                      <a:lnTo>
                        <a:pt x="46" y="44"/>
                      </a:lnTo>
                      <a:lnTo>
                        <a:pt x="45" y="42"/>
                      </a:lnTo>
                      <a:lnTo>
                        <a:pt x="46" y="40"/>
                      </a:lnTo>
                      <a:lnTo>
                        <a:pt x="45" y="38"/>
                      </a:lnTo>
                      <a:lnTo>
                        <a:pt x="45" y="37"/>
                      </a:lnTo>
                      <a:lnTo>
                        <a:pt x="45" y="32"/>
                      </a:lnTo>
                      <a:lnTo>
                        <a:pt x="41" y="29"/>
                      </a:lnTo>
                      <a:lnTo>
                        <a:pt x="37" y="24"/>
                      </a:lnTo>
                      <a:lnTo>
                        <a:pt x="38" y="19"/>
                      </a:lnTo>
                      <a:lnTo>
                        <a:pt x="42" y="17"/>
                      </a:lnTo>
                      <a:lnTo>
                        <a:pt x="42" y="14"/>
                      </a:lnTo>
                      <a:lnTo>
                        <a:pt x="45" y="8"/>
                      </a:lnTo>
                      <a:lnTo>
                        <a:pt x="45" y="5"/>
                      </a:lnTo>
                      <a:lnTo>
                        <a:pt x="43" y="4"/>
                      </a:lnTo>
                      <a:lnTo>
                        <a:pt x="38" y="10"/>
                      </a:lnTo>
                      <a:lnTo>
                        <a:pt x="36" y="11"/>
                      </a:lnTo>
                      <a:lnTo>
                        <a:pt x="35" y="11"/>
                      </a:lnTo>
                      <a:lnTo>
                        <a:pt x="33" y="5"/>
                      </a:lnTo>
                      <a:lnTo>
                        <a:pt x="32" y="4"/>
                      </a:lnTo>
                      <a:lnTo>
                        <a:pt x="32" y="1"/>
                      </a:lnTo>
                      <a:lnTo>
                        <a:pt x="30" y="0"/>
                      </a:lnTo>
                      <a:lnTo>
                        <a:pt x="27" y="0"/>
                      </a:lnTo>
                      <a:lnTo>
                        <a:pt x="27" y="2"/>
                      </a:lnTo>
                      <a:lnTo>
                        <a:pt x="25" y="0"/>
                      </a:lnTo>
                      <a:lnTo>
                        <a:pt x="21" y="0"/>
                      </a:lnTo>
                      <a:lnTo>
                        <a:pt x="16" y="4"/>
                      </a:lnTo>
                      <a:lnTo>
                        <a:pt x="13" y="7"/>
                      </a:lnTo>
                      <a:lnTo>
                        <a:pt x="13" y="7"/>
                      </a:lnTo>
                      <a:lnTo>
                        <a:pt x="12" y="10"/>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7" name="Freeform 825">
                  <a:extLst>
                    <a:ext uri="{FF2B5EF4-FFF2-40B4-BE49-F238E27FC236}">
                      <a16:creationId xmlns:a16="http://schemas.microsoft.com/office/drawing/2014/main" id="{89C702E1-66F7-9F4C-89C0-E56633057B90}"/>
                    </a:ext>
                  </a:extLst>
                </p:cNvPr>
                <p:cNvSpPr>
                  <a:spLocks/>
                </p:cNvSpPr>
                <p:nvPr/>
              </p:nvSpPr>
              <p:spPr bwMode="auto">
                <a:xfrm>
                  <a:off x="3750" y="2207"/>
                  <a:ext cx="4" cy="3"/>
                </a:xfrm>
                <a:custGeom>
                  <a:avLst/>
                  <a:gdLst>
                    <a:gd name="T0" fmla="*/ 0 w 4"/>
                    <a:gd name="T1" fmla="*/ 0 h 3"/>
                    <a:gd name="T2" fmla="*/ 0 w 4"/>
                    <a:gd name="T3" fmla="*/ 1 h 3"/>
                    <a:gd name="T4" fmla="*/ 3 w 4"/>
                    <a:gd name="T5" fmla="*/ 3 h 3"/>
                    <a:gd name="T6" fmla="*/ 4 w 4"/>
                    <a:gd name="T7" fmla="*/ 1 h 3"/>
                    <a:gd name="T8" fmla="*/ 3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0" y="1"/>
                      </a:lnTo>
                      <a:lnTo>
                        <a:pt x="3" y="3"/>
                      </a:lnTo>
                      <a:lnTo>
                        <a:pt x="4"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8" name="Freeform 826">
                  <a:extLst>
                    <a:ext uri="{FF2B5EF4-FFF2-40B4-BE49-F238E27FC236}">
                      <a16:creationId xmlns:a16="http://schemas.microsoft.com/office/drawing/2014/main" id="{16F87806-4B57-114A-8822-A4CFF75EE932}"/>
                    </a:ext>
                  </a:extLst>
                </p:cNvPr>
                <p:cNvSpPr>
                  <a:spLocks/>
                </p:cNvSpPr>
                <p:nvPr/>
              </p:nvSpPr>
              <p:spPr bwMode="auto">
                <a:xfrm>
                  <a:off x="3488" y="2145"/>
                  <a:ext cx="284" cy="330"/>
                </a:xfrm>
                <a:custGeom>
                  <a:avLst/>
                  <a:gdLst>
                    <a:gd name="T0" fmla="*/ 96 w 284"/>
                    <a:gd name="T1" fmla="*/ 46 h 330"/>
                    <a:gd name="T2" fmla="*/ 97 w 284"/>
                    <a:gd name="T3" fmla="*/ 60 h 330"/>
                    <a:gd name="T4" fmla="*/ 100 w 284"/>
                    <a:gd name="T5" fmla="*/ 80 h 330"/>
                    <a:gd name="T6" fmla="*/ 105 w 284"/>
                    <a:gd name="T7" fmla="*/ 86 h 330"/>
                    <a:gd name="T8" fmla="*/ 106 w 284"/>
                    <a:gd name="T9" fmla="*/ 92 h 330"/>
                    <a:gd name="T10" fmla="*/ 88 w 284"/>
                    <a:gd name="T11" fmla="*/ 96 h 330"/>
                    <a:gd name="T12" fmla="*/ 78 w 284"/>
                    <a:gd name="T13" fmla="*/ 107 h 330"/>
                    <a:gd name="T14" fmla="*/ 75 w 284"/>
                    <a:gd name="T15" fmla="*/ 119 h 330"/>
                    <a:gd name="T16" fmla="*/ 39 w 284"/>
                    <a:gd name="T17" fmla="*/ 145 h 330"/>
                    <a:gd name="T18" fmla="*/ 26 w 284"/>
                    <a:gd name="T19" fmla="*/ 148 h 330"/>
                    <a:gd name="T20" fmla="*/ 10 w 284"/>
                    <a:gd name="T21" fmla="*/ 153 h 330"/>
                    <a:gd name="T22" fmla="*/ 0 w 284"/>
                    <a:gd name="T23" fmla="*/ 178 h 330"/>
                    <a:gd name="T24" fmla="*/ 0 w 284"/>
                    <a:gd name="T25" fmla="*/ 183 h 330"/>
                    <a:gd name="T26" fmla="*/ 51 w 284"/>
                    <a:gd name="T27" fmla="*/ 224 h 330"/>
                    <a:gd name="T28" fmla="*/ 149 w 284"/>
                    <a:gd name="T29" fmla="*/ 309 h 330"/>
                    <a:gd name="T30" fmla="*/ 161 w 284"/>
                    <a:gd name="T31" fmla="*/ 314 h 330"/>
                    <a:gd name="T32" fmla="*/ 167 w 284"/>
                    <a:gd name="T33" fmla="*/ 321 h 330"/>
                    <a:gd name="T34" fmla="*/ 169 w 284"/>
                    <a:gd name="T35" fmla="*/ 330 h 330"/>
                    <a:gd name="T36" fmla="*/ 182 w 284"/>
                    <a:gd name="T37" fmla="*/ 327 h 330"/>
                    <a:gd name="T38" fmla="*/ 284 w 284"/>
                    <a:gd name="T39" fmla="*/ 255 h 330"/>
                    <a:gd name="T40" fmla="*/ 280 w 284"/>
                    <a:gd name="T41" fmla="*/ 250 h 330"/>
                    <a:gd name="T42" fmla="*/ 274 w 284"/>
                    <a:gd name="T43" fmla="*/ 238 h 330"/>
                    <a:gd name="T44" fmla="*/ 261 w 284"/>
                    <a:gd name="T45" fmla="*/ 235 h 330"/>
                    <a:gd name="T46" fmla="*/ 257 w 284"/>
                    <a:gd name="T47" fmla="*/ 228 h 330"/>
                    <a:gd name="T48" fmla="*/ 256 w 284"/>
                    <a:gd name="T49" fmla="*/ 217 h 330"/>
                    <a:gd name="T50" fmla="*/ 249 w 284"/>
                    <a:gd name="T51" fmla="*/ 204 h 330"/>
                    <a:gd name="T52" fmla="*/ 250 w 284"/>
                    <a:gd name="T53" fmla="*/ 198 h 330"/>
                    <a:gd name="T54" fmla="*/ 254 w 284"/>
                    <a:gd name="T55" fmla="*/ 187 h 330"/>
                    <a:gd name="T56" fmla="*/ 254 w 284"/>
                    <a:gd name="T57" fmla="*/ 172 h 330"/>
                    <a:gd name="T58" fmla="*/ 252 w 284"/>
                    <a:gd name="T59" fmla="*/ 157 h 330"/>
                    <a:gd name="T60" fmla="*/ 250 w 284"/>
                    <a:gd name="T61" fmla="*/ 135 h 330"/>
                    <a:gd name="T62" fmla="*/ 250 w 284"/>
                    <a:gd name="T63" fmla="*/ 128 h 330"/>
                    <a:gd name="T64" fmla="*/ 238 w 284"/>
                    <a:gd name="T65" fmla="*/ 89 h 330"/>
                    <a:gd name="T66" fmla="*/ 231 w 284"/>
                    <a:gd name="T67" fmla="*/ 85 h 330"/>
                    <a:gd name="T68" fmla="*/ 224 w 284"/>
                    <a:gd name="T69" fmla="*/ 76 h 330"/>
                    <a:gd name="T70" fmla="*/ 221 w 284"/>
                    <a:gd name="T71" fmla="*/ 66 h 330"/>
                    <a:gd name="T72" fmla="*/ 225 w 284"/>
                    <a:gd name="T73" fmla="*/ 52 h 330"/>
                    <a:gd name="T74" fmla="*/ 230 w 284"/>
                    <a:gd name="T75" fmla="*/ 48 h 330"/>
                    <a:gd name="T76" fmla="*/ 231 w 284"/>
                    <a:gd name="T77" fmla="*/ 38 h 330"/>
                    <a:gd name="T78" fmla="*/ 232 w 284"/>
                    <a:gd name="T79" fmla="*/ 34 h 330"/>
                    <a:gd name="T80" fmla="*/ 232 w 284"/>
                    <a:gd name="T81" fmla="*/ 18 h 330"/>
                    <a:gd name="T82" fmla="*/ 232 w 284"/>
                    <a:gd name="T83" fmla="*/ 6 h 330"/>
                    <a:gd name="T84" fmla="*/ 228 w 284"/>
                    <a:gd name="T85" fmla="*/ 3 h 330"/>
                    <a:gd name="T86" fmla="*/ 217 w 284"/>
                    <a:gd name="T87" fmla="*/ 2 h 330"/>
                    <a:gd name="T88" fmla="*/ 210 w 284"/>
                    <a:gd name="T89" fmla="*/ 5 h 330"/>
                    <a:gd name="T90" fmla="*/ 203 w 284"/>
                    <a:gd name="T91" fmla="*/ 0 h 330"/>
                    <a:gd name="T92" fmla="*/ 196 w 284"/>
                    <a:gd name="T93" fmla="*/ 3 h 330"/>
                    <a:gd name="T94" fmla="*/ 192 w 284"/>
                    <a:gd name="T95" fmla="*/ 5 h 330"/>
                    <a:gd name="T96" fmla="*/ 183 w 284"/>
                    <a:gd name="T97" fmla="*/ 4 h 330"/>
                    <a:gd name="T98" fmla="*/ 174 w 284"/>
                    <a:gd name="T99" fmla="*/ 4 h 330"/>
                    <a:gd name="T100" fmla="*/ 167 w 284"/>
                    <a:gd name="T101" fmla="*/ 3 h 330"/>
                    <a:gd name="T102" fmla="*/ 161 w 284"/>
                    <a:gd name="T103" fmla="*/ 7 h 330"/>
                    <a:gd name="T104" fmla="*/ 153 w 284"/>
                    <a:gd name="T105" fmla="*/ 10 h 330"/>
                    <a:gd name="T106" fmla="*/ 141 w 284"/>
                    <a:gd name="T107" fmla="*/ 10 h 330"/>
                    <a:gd name="T108" fmla="*/ 127 w 284"/>
                    <a:gd name="T109" fmla="*/ 16 h 330"/>
                    <a:gd name="T110" fmla="*/ 121 w 284"/>
                    <a:gd name="T111" fmla="*/ 21 h 330"/>
                    <a:gd name="T112" fmla="*/ 117 w 284"/>
                    <a:gd name="T113" fmla="*/ 23 h 330"/>
                    <a:gd name="T114" fmla="*/ 113 w 284"/>
                    <a:gd name="T115" fmla="*/ 25 h 330"/>
                    <a:gd name="T116" fmla="*/ 104 w 284"/>
                    <a:gd name="T117" fmla="*/ 30 h 330"/>
                    <a:gd name="T118" fmla="*/ 96 w 284"/>
                    <a:gd name="T119" fmla="*/ 37 h 330"/>
                    <a:gd name="T120" fmla="*/ 94 w 284"/>
                    <a:gd name="T121" fmla="*/ 4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330">
                      <a:moveTo>
                        <a:pt x="94" y="41"/>
                      </a:moveTo>
                      <a:lnTo>
                        <a:pt x="96" y="43"/>
                      </a:lnTo>
                      <a:lnTo>
                        <a:pt x="96" y="46"/>
                      </a:lnTo>
                      <a:lnTo>
                        <a:pt x="96" y="48"/>
                      </a:lnTo>
                      <a:lnTo>
                        <a:pt x="97" y="53"/>
                      </a:lnTo>
                      <a:lnTo>
                        <a:pt x="97" y="60"/>
                      </a:lnTo>
                      <a:lnTo>
                        <a:pt x="97" y="62"/>
                      </a:lnTo>
                      <a:lnTo>
                        <a:pt x="99" y="75"/>
                      </a:lnTo>
                      <a:lnTo>
                        <a:pt x="100" y="80"/>
                      </a:lnTo>
                      <a:lnTo>
                        <a:pt x="101" y="83"/>
                      </a:lnTo>
                      <a:lnTo>
                        <a:pt x="103" y="84"/>
                      </a:lnTo>
                      <a:lnTo>
                        <a:pt x="105" y="86"/>
                      </a:lnTo>
                      <a:lnTo>
                        <a:pt x="106" y="86"/>
                      </a:lnTo>
                      <a:lnTo>
                        <a:pt x="108" y="87"/>
                      </a:lnTo>
                      <a:lnTo>
                        <a:pt x="106" y="92"/>
                      </a:lnTo>
                      <a:lnTo>
                        <a:pt x="106" y="93"/>
                      </a:lnTo>
                      <a:lnTo>
                        <a:pt x="104" y="96"/>
                      </a:lnTo>
                      <a:lnTo>
                        <a:pt x="88" y="96"/>
                      </a:lnTo>
                      <a:lnTo>
                        <a:pt x="85" y="97"/>
                      </a:lnTo>
                      <a:lnTo>
                        <a:pt x="81" y="103"/>
                      </a:lnTo>
                      <a:lnTo>
                        <a:pt x="78" y="107"/>
                      </a:lnTo>
                      <a:lnTo>
                        <a:pt x="77" y="110"/>
                      </a:lnTo>
                      <a:lnTo>
                        <a:pt x="77" y="116"/>
                      </a:lnTo>
                      <a:lnTo>
                        <a:pt x="75" y="119"/>
                      </a:lnTo>
                      <a:lnTo>
                        <a:pt x="66" y="127"/>
                      </a:lnTo>
                      <a:lnTo>
                        <a:pt x="51" y="138"/>
                      </a:lnTo>
                      <a:lnTo>
                        <a:pt x="39" y="145"/>
                      </a:lnTo>
                      <a:lnTo>
                        <a:pt x="33" y="147"/>
                      </a:lnTo>
                      <a:lnTo>
                        <a:pt x="28" y="147"/>
                      </a:lnTo>
                      <a:lnTo>
                        <a:pt x="26" y="148"/>
                      </a:lnTo>
                      <a:lnTo>
                        <a:pt x="22" y="148"/>
                      </a:lnTo>
                      <a:lnTo>
                        <a:pt x="14" y="150"/>
                      </a:lnTo>
                      <a:lnTo>
                        <a:pt x="10" y="153"/>
                      </a:lnTo>
                      <a:lnTo>
                        <a:pt x="7" y="158"/>
                      </a:lnTo>
                      <a:lnTo>
                        <a:pt x="1" y="163"/>
                      </a:lnTo>
                      <a:lnTo>
                        <a:pt x="0" y="178"/>
                      </a:lnTo>
                      <a:lnTo>
                        <a:pt x="0" y="178"/>
                      </a:lnTo>
                      <a:lnTo>
                        <a:pt x="0" y="183"/>
                      </a:lnTo>
                      <a:lnTo>
                        <a:pt x="0" y="183"/>
                      </a:lnTo>
                      <a:lnTo>
                        <a:pt x="0" y="183"/>
                      </a:lnTo>
                      <a:lnTo>
                        <a:pt x="51" y="224"/>
                      </a:lnTo>
                      <a:lnTo>
                        <a:pt x="51" y="224"/>
                      </a:lnTo>
                      <a:lnTo>
                        <a:pt x="144" y="297"/>
                      </a:lnTo>
                      <a:lnTo>
                        <a:pt x="146" y="306"/>
                      </a:lnTo>
                      <a:lnTo>
                        <a:pt x="149" y="309"/>
                      </a:lnTo>
                      <a:lnTo>
                        <a:pt x="154" y="309"/>
                      </a:lnTo>
                      <a:lnTo>
                        <a:pt x="158" y="311"/>
                      </a:lnTo>
                      <a:lnTo>
                        <a:pt x="161" y="314"/>
                      </a:lnTo>
                      <a:lnTo>
                        <a:pt x="164" y="315"/>
                      </a:lnTo>
                      <a:lnTo>
                        <a:pt x="167" y="318"/>
                      </a:lnTo>
                      <a:lnTo>
                        <a:pt x="167" y="321"/>
                      </a:lnTo>
                      <a:lnTo>
                        <a:pt x="165" y="326"/>
                      </a:lnTo>
                      <a:lnTo>
                        <a:pt x="166" y="328"/>
                      </a:lnTo>
                      <a:lnTo>
                        <a:pt x="169" y="330"/>
                      </a:lnTo>
                      <a:lnTo>
                        <a:pt x="176" y="329"/>
                      </a:lnTo>
                      <a:lnTo>
                        <a:pt x="182" y="327"/>
                      </a:lnTo>
                      <a:lnTo>
                        <a:pt x="182" y="327"/>
                      </a:lnTo>
                      <a:lnTo>
                        <a:pt x="203" y="321"/>
                      </a:lnTo>
                      <a:lnTo>
                        <a:pt x="220" y="302"/>
                      </a:lnTo>
                      <a:lnTo>
                        <a:pt x="284" y="255"/>
                      </a:lnTo>
                      <a:lnTo>
                        <a:pt x="284" y="255"/>
                      </a:lnTo>
                      <a:lnTo>
                        <a:pt x="282" y="252"/>
                      </a:lnTo>
                      <a:lnTo>
                        <a:pt x="280" y="250"/>
                      </a:lnTo>
                      <a:lnTo>
                        <a:pt x="279" y="248"/>
                      </a:lnTo>
                      <a:lnTo>
                        <a:pt x="276" y="241"/>
                      </a:lnTo>
                      <a:lnTo>
                        <a:pt x="274" y="238"/>
                      </a:lnTo>
                      <a:lnTo>
                        <a:pt x="272" y="235"/>
                      </a:lnTo>
                      <a:lnTo>
                        <a:pt x="266" y="235"/>
                      </a:lnTo>
                      <a:lnTo>
                        <a:pt x="261" y="235"/>
                      </a:lnTo>
                      <a:lnTo>
                        <a:pt x="259" y="234"/>
                      </a:lnTo>
                      <a:lnTo>
                        <a:pt x="259" y="231"/>
                      </a:lnTo>
                      <a:lnTo>
                        <a:pt x="257" y="228"/>
                      </a:lnTo>
                      <a:lnTo>
                        <a:pt x="257" y="223"/>
                      </a:lnTo>
                      <a:lnTo>
                        <a:pt x="257" y="221"/>
                      </a:lnTo>
                      <a:lnTo>
                        <a:pt x="256" y="217"/>
                      </a:lnTo>
                      <a:lnTo>
                        <a:pt x="255" y="216"/>
                      </a:lnTo>
                      <a:lnTo>
                        <a:pt x="253" y="209"/>
                      </a:lnTo>
                      <a:lnTo>
                        <a:pt x="249" y="204"/>
                      </a:lnTo>
                      <a:lnTo>
                        <a:pt x="248" y="201"/>
                      </a:lnTo>
                      <a:lnTo>
                        <a:pt x="248" y="200"/>
                      </a:lnTo>
                      <a:lnTo>
                        <a:pt x="250" y="198"/>
                      </a:lnTo>
                      <a:lnTo>
                        <a:pt x="253" y="196"/>
                      </a:lnTo>
                      <a:lnTo>
                        <a:pt x="254" y="193"/>
                      </a:lnTo>
                      <a:lnTo>
                        <a:pt x="254" y="187"/>
                      </a:lnTo>
                      <a:lnTo>
                        <a:pt x="252" y="183"/>
                      </a:lnTo>
                      <a:lnTo>
                        <a:pt x="253" y="182"/>
                      </a:lnTo>
                      <a:lnTo>
                        <a:pt x="254" y="172"/>
                      </a:lnTo>
                      <a:lnTo>
                        <a:pt x="252" y="167"/>
                      </a:lnTo>
                      <a:lnTo>
                        <a:pt x="252" y="159"/>
                      </a:lnTo>
                      <a:lnTo>
                        <a:pt x="252" y="157"/>
                      </a:lnTo>
                      <a:lnTo>
                        <a:pt x="252" y="151"/>
                      </a:lnTo>
                      <a:lnTo>
                        <a:pt x="252" y="140"/>
                      </a:lnTo>
                      <a:lnTo>
                        <a:pt x="250" y="135"/>
                      </a:lnTo>
                      <a:lnTo>
                        <a:pt x="248" y="135"/>
                      </a:lnTo>
                      <a:lnTo>
                        <a:pt x="248" y="128"/>
                      </a:lnTo>
                      <a:lnTo>
                        <a:pt x="250" y="128"/>
                      </a:lnTo>
                      <a:lnTo>
                        <a:pt x="250" y="128"/>
                      </a:lnTo>
                      <a:lnTo>
                        <a:pt x="241" y="93"/>
                      </a:lnTo>
                      <a:lnTo>
                        <a:pt x="238" y="89"/>
                      </a:lnTo>
                      <a:lnTo>
                        <a:pt x="235" y="88"/>
                      </a:lnTo>
                      <a:lnTo>
                        <a:pt x="234" y="86"/>
                      </a:lnTo>
                      <a:lnTo>
                        <a:pt x="231" y="85"/>
                      </a:lnTo>
                      <a:lnTo>
                        <a:pt x="229" y="80"/>
                      </a:lnTo>
                      <a:lnTo>
                        <a:pt x="225" y="76"/>
                      </a:lnTo>
                      <a:lnTo>
                        <a:pt x="224" y="76"/>
                      </a:lnTo>
                      <a:lnTo>
                        <a:pt x="222" y="72"/>
                      </a:lnTo>
                      <a:lnTo>
                        <a:pt x="223" y="70"/>
                      </a:lnTo>
                      <a:lnTo>
                        <a:pt x="221" y="66"/>
                      </a:lnTo>
                      <a:lnTo>
                        <a:pt x="220" y="65"/>
                      </a:lnTo>
                      <a:lnTo>
                        <a:pt x="222" y="57"/>
                      </a:lnTo>
                      <a:lnTo>
                        <a:pt x="225" y="52"/>
                      </a:lnTo>
                      <a:lnTo>
                        <a:pt x="227" y="52"/>
                      </a:lnTo>
                      <a:lnTo>
                        <a:pt x="228" y="50"/>
                      </a:lnTo>
                      <a:lnTo>
                        <a:pt x="230" y="48"/>
                      </a:lnTo>
                      <a:lnTo>
                        <a:pt x="231" y="42"/>
                      </a:lnTo>
                      <a:lnTo>
                        <a:pt x="232" y="41"/>
                      </a:lnTo>
                      <a:lnTo>
                        <a:pt x="231" y="38"/>
                      </a:lnTo>
                      <a:lnTo>
                        <a:pt x="231" y="36"/>
                      </a:lnTo>
                      <a:lnTo>
                        <a:pt x="233" y="34"/>
                      </a:lnTo>
                      <a:lnTo>
                        <a:pt x="232" y="34"/>
                      </a:lnTo>
                      <a:lnTo>
                        <a:pt x="231" y="31"/>
                      </a:lnTo>
                      <a:lnTo>
                        <a:pt x="230" y="26"/>
                      </a:lnTo>
                      <a:lnTo>
                        <a:pt x="232" y="18"/>
                      </a:lnTo>
                      <a:lnTo>
                        <a:pt x="232" y="14"/>
                      </a:lnTo>
                      <a:lnTo>
                        <a:pt x="233" y="8"/>
                      </a:lnTo>
                      <a:lnTo>
                        <a:pt x="232" y="6"/>
                      </a:lnTo>
                      <a:lnTo>
                        <a:pt x="233" y="3"/>
                      </a:lnTo>
                      <a:lnTo>
                        <a:pt x="232" y="3"/>
                      </a:lnTo>
                      <a:lnTo>
                        <a:pt x="228" y="3"/>
                      </a:lnTo>
                      <a:lnTo>
                        <a:pt x="226" y="3"/>
                      </a:lnTo>
                      <a:lnTo>
                        <a:pt x="220" y="5"/>
                      </a:lnTo>
                      <a:lnTo>
                        <a:pt x="217" y="2"/>
                      </a:lnTo>
                      <a:lnTo>
                        <a:pt x="213" y="0"/>
                      </a:lnTo>
                      <a:lnTo>
                        <a:pt x="213" y="2"/>
                      </a:lnTo>
                      <a:lnTo>
                        <a:pt x="210" y="5"/>
                      </a:lnTo>
                      <a:lnTo>
                        <a:pt x="206" y="4"/>
                      </a:lnTo>
                      <a:lnTo>
                        <a:pt x="205" y="1"/>
                      </a:lnTo>
                      <a:lnTo>
                        <a:pt x="203" y="0"/>
                      </a:lnTo>
                      <a:lnTo>
                        <a:pt x="200" y="0"/>
                      </a:lnTo>
                      <a:lnTo>
                        <a:pt x="200" y="3"/>
                      </a:lnTo>
                      <a:lnTo>
                        <a:pt x="196" y="3"/>
                      </a:lnTo>
                      <a:lnTo>
                        <a:pt x="196" y="6"/>
                      </a:lnTo>
                      <a:lnTo>
                        <a:pt x="193" y="5"/>
                      </a:lnTo>
                      <a:lnTo>
                        <a:pt x="192" y="5"/>
                      </a:lnTo>
                      <a:lnTo>
                        <a:pt x="189" y="8"/>
                      </a:lnTo>
                      <a:lnTo>
                        <a:pt x="186" y="8"/>
                      </a:lnTo>
                      <a:lnTo>
                        <a:pt x="183" y="4"/>
                      </a:lnTo>
                      <a:lnTo>
                        <a:pt x="179" y="4"/>
                      </a:lnTo>
                      <a:lnTo>
                        <a:pt x="178" y="3"/>
                      </a:lnTo>
                      <a:lnTo>
                        <a:pt x="174" y="4"/>
                      </a:lnTo>
                      <a:lnTo>
                        <a:pt x="172" y="3"/>
                      </a:lnTo>
                      <a:lnTo>
                        <a:pt x="170" y="4"/>
                      </a:lnTo>
                      <a:lnTo>
                        <a:pt x="167" y="3"/>
                      </a:lnTo>
                      <a:lnTo>
                        <a:pt x="165" y="3"/>
                      </a:lnTo>
                      <a:lnTo>
                        <a:pt x="164" y="7"/>
                      </a:lnTo>
                      <a:lnTo>
                        <a:pt x="161" y="7"/>
                      </a:lnTo>
                      <a:lnTo>
                        <a:pt x="158" y="6"/>
                      </a:lnTo>
                      <a:lnTo>
                        <a:pt x="155" y="10"/>
                      </a:lnTo>
                      <a:lnTo>
                        <a:pt x="153" y="10"/>
                      </a:lnTo>
                      <a:lnTo>
                        <a:pt x="149" y="8"/>
                      </a:lnTo>
                      <a:lnTo>
                        <a:pt x="146" y="9"/>
                      </a:lnTo>
                      <a:lnTo>
                        <a:pt x="141" y="10"/>
                      </a:lnTo>
                      <a:lnTo>
                        <a:pt x="137" y="9"/>
                      </a:lnTo>
                      <a:lnTo>
                        <a:pt x="131" y="15"/>
                      </a:lnTo>
                      <a:lnTo>
                        <a:pt x="127" y="16"/>
                      </a:lnTo>
                      <a:lnTo>
                        <a:pt x="125" y="16"/>
                      </a:lnTo>
                      <a:lnTo>
                        <a:pt x="122" y="18"/>
                      </a:lnTo>
                      <a:lnTo>
                        <a:pt x="121" y="21"/>
                      </a:lnTo>
                      <a:lnTo>
                        <a:pt x="120" y="24"/>
                      </a:lnTo>
                      <a:lnTo>
                        <a:pt x="118" y="24"/>
                      </a:lnTo>
                      <a:lnTo>
                        <a:pt x="117" y="23"/>
                      </a:lnTo>
                      <a:lnTo>
                        <a:pt x="115" y="23"/>
                      </a:lnTo>
                      <a:lnTo>
                        <a:pt x="113" y="24"/>
                      </a:lnTo>
                      <a:lnTo>
                        <a:pt x="113" y="25"/>
                      </a:lnTo>
                      <a:lnTo>
                        <a:pt x="109" y="26"/>
                      </a:lnTo>
                      <a:lnTo>
                        <a:pt x="106" y="28"/>
                      </a:lnTo>
                      <a:lnTo>
                        <a:pt x="104" y="30"/>
                      </a:lnTo>
                      <a:lnTo>
                        <a:pt x="103" y="31"/>
                      </a:lnTo>
                      <a:lnTo>
                        <a:pt x="101" y="35"/>
                      </a:lnTo>
                      <a:lnTo>
                        <a:pt x="96" y="37"/>
                      </a:lnTo>
                      <a:lnTo>
                        <a:pt x="92" y="37"/>
                      </a:lnTo>
                      <a:lnTo>
                        <a:pt x="93" y="39"/>
                      </a:lnTo>
                      <a:lnTo>
                        <a:pt x="94"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9" name="Freeform 827">
                  <a:extLst>
                    <a:ext uri="{FF2B5EF4-FFF2-40B4-BE49-F238E27FC236}">
                      <a16:creationId xmlns:a16="http://schemas.microsoft.com/office/drawing/2014/main" id="{C474F505-7EA3-9B43-86CC-FC310E4675D0}"/>
                    </a:ext>
                  </a:extLst>
                </p:cNvPr>
                <p:cNvSpPr>
                  <a:spLocks/>
                </p:cNvSpPr>
                <p:nvPr/>
              </p:nvSpPr>
              <p:spPr bwMode="auto">
                <a:xfrm>
                  <a:off x="3431" y="2167"/>
                  <a:ext cx="165" cy="156"/>
                </a:xfrm>
                <a:custGeom>
                  <a:avLst/>
                  <a:gdLst>
                    <a:gd name="T0" fmla="*/ 57 w 165"/>
                    <a:gd name="T1" fmla="*/ 156 h 156"/>
                    <a:gd name="T2" fmla="*/ 64 w 165"/>
                    <a:gd name="T3" fmla="*/ 136 h 156"/>
                    <a:gd name="T4" fmla="*/ 71 w 165"/>
                    <a:gd name="T5" fmla="*/ 128 h 156"/>
                    <a:gd name="T6" fmla="*/ 83 w 165"/>
                    <a:gd name="T7" fmla="*/ 126 h 156"/>
                    <a:gd name="T8" fmla="*/ 90 w 165"/>
                    <a:gd name="T9" fmla="*/ 125 h 156"/>
                    <a:gd name="T10" fmla="*/ 108 w 165"/>
                    <a:gd name="T11" fmla="*/ 116 h 156"/>
                    <a:gd name="T12" fmla="*/ 132 w 165"/>
                    <a:gd name="T13" fmla="*/ 97 h 156"/>
                    <a:gd name="T14" fmla="*/ 134 w 165"/>
                    <a:gd name="T15" fmla="*/ 88 h 156"/>
                    <a:gd name="T16" fmla="*/ 138 w 165"/>
                    <a:gd name="T17" fmla="*/ 81 h 156"/>
                    <a:gd name="T18" fmla="*/ 145 w 165"/>
                    <a:gd name="T19" fmla="*/ 74 h 156"/>
                    <a:gd name="T20" fmla="*/ 163 w 165"/>
                    <a:gd name="T21" fmla="*/ 71 h 156"/>
                    <a:gd name="T22" fmla="*/ 165 w 165"/>
                    <a:gd name="T23" fmla="*/ 65 h 156"/>
                    <a:gd name="T24" fmla="*/ 162 w 165"/>
                    <a:gd name="T25" fmla="*/ 64 h 156"/>
                    <a:gd name="T26" fmla="*/ 158 w 165"/>
                    <a:gd name="T27" fmla="*/ 61 h 156"/>
                    <a:gd name="T28" fmla="*/ 156 w 165"/>
                    <a:gd name="T29" fmla="*/ 53 h 156"/>
                    <a:gd name="T30" fmla="*/ 154 w 165"/>
                    <a:gd name="T31" fmla="*/ 38 h 156"/>
                    <a:gd name="T32" fmla="*/ 153 w 165"/>
                    <a:gd name="T33" fmla="*/ 26 h 156"/>
                    <a:gd name="T34" fmla="*/ 153 w 165"/>
                    <a:gd name="T35" fmla="*/ 21 h 156"/>
                    <a:gd name="T36" fmla="*/ 150 w 165"/>
                    <a:gd name="T37" fmla="*/ 17 h 156"/>
                    <a:gd name="T38" fmla="*/ 148 w 165"/>
                    <a:gd name="T39" fmla="*/ 16 h 156"/>
                    <a:gd name="T40" fmla="*/ 138 w 165"/>
                    <a:gd name="T41" fmla="*/ 12 h 156"/>
                    <a:gd name="T42" fmla="*/ 136 w 165"/>
                    <a:gd name="T43" fmla="*/ 9 h 156"/>
                    <a:gd name="T44" fmla="*/ 133 w 165"/>
                    <a:gd name="T45" fmla="*/ 12 h 156"/>
                    <a:gd name="T46" fmla="*/ 125 w 165"/>
                    <a:gd name="T47" fmla="*/ 12 h 156"/>
                    <a:gd name="T48" fmla="*/ 119 w 165"/>
                    <a:gd name="T49" fmla="*/ 13 h 156"/>
                    <a:gd name="T50" fmla="*/ 111 w 165"/>
                    <a:gd name="T51" fmla="*/ 13 h 156"/>
                    <a:gd name="T52" fmla="*/ 106 w 165"/>
                    <a:gd name="T53" fmla="*/ 7 h 156"/>
                    <a:gd name="T54" fmla="*/ 105 w 165"/>
                    <a:gd name="T55" fmla="*/ 2 h 156"/>
                    <a:gd name="T56" fmla="*/ 105 w 165"/>
                    <a:gd name="T57" fmla="*/ 0 h 156"/>
                    <a:gd name="T58" fmla="*/ 101 w 165"/>
                    <a:gd name="T59" fmla="*/ 2 h 156"/>
                    <a:gd name="T60" fmla="*/ 97 w 165"/>
                    <a:gd name="T61" fmla="*/ 6 h 156"/>
                    <a:gd name="T62" fmla="*/ 93 w 165"/>
                    <a:gd name="T63" fmla="*/ 19 h 156"/>
                    <a:gd name="T64" fmla="*/ 90 w 165"/>
                    <a:gd name="T65" fmla="*/ 31 h 156"/>
                    <a:gd name="T66" fmla="*/ 83 w 165"/>
                    <a:gd name="T67" fmla="*/ 38 h 156"/>
                    <a:gd name="T68" fmla="*/ 74 w 165"/>
                    <a:gd name="T69" fmla="*/ 43 h 156"/>
                    <a:gd name="T70" fmla="*/ 69 w 165"/>
                    <a:gd name="T71" fmla="*/ 48 h 156"/>
                    <a:gd name="T72" fmla="*/ 59 w 165"/>
                    <a:gd name="T73" fmla="*/ 54 h 156"/>
                    <a:gd name="T74" fmla="*/ 51 w 165"/>
                    <a:gd name="T75" fmla="*/ 64 h 156"/>
                    <a:gd name="T76" fmla="*/ 53 w 165"/>
                    <a:gd name="T77" fmla="*/ 73 h 156"/>
                    <a:gd name="T78" fmla="*/ 44 w 165"/>
                    <a:gd name="T79" fmla="*/ 88 h 156"/>
                    <a:gd name="T80" fmla="*/ 46 w 165"/>
                    <a:gd name="T81" fmla="*/ 98 h 156"/>
                    <a:gd name="T82" fmla="*/ 45 w 165"/>
                    <a:gd name="T83" fmla="*/ 106 h 156"/>
                    <a:gd name="T84" fmla="*/ 46 w 165"/>
                    <a:gd name="T85" fmla="*/ 113 h 156"/>
                    <a:gd name="T86" fmla="*/ 36 w 165"/>
                    <a:gd name="T87" fmla="*/ 130 h 156"/>
                    <a:gd name="T88" fmla="*/ 28 w 165"/>
                    <a:gd name="T89" fmla="*/ 136 h 156"/>
                    <a:gd name="T90" fmla="*/ 4 w 165"/>
                    <a:gd name="T91" fmla="*/ 149 h 156"/>
                    <a:gd name="T92" fmla="*/ 57 w 165"/>
                    <a:gd name="T9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156">
                      <a:moveTo>
                        <a:pt x="57" y="156"/>
                      </a:moveTo>
                      <a:lnTo>
                        <a:pt x="57" y="156"/>
                      </a:lnTo>
                      <a:lnTo>
                        <a:pt x="58" y="141"/>
                      </a:lnTo>
                      <a:lnTo>
                        <a:pt x="64" y="136"/>
                      </a:lnTo>
                      <a:lnTo>
                        <a:pt x="67" y="131"/>
                      </a:lnTo>
                      <a:lnTo>
                        <a:pt x="71" y="128"/>
                      </a:lnTo>
                      <a:lnTo>
                        <a:pt x="79" y="126"/>
                      </a:lnTo>
                      <a:lnTo>
                        <a:pt x="83" y="126"/>
                      </a:lnTo>
                      <a:lnTo>
                        <a:pt x="85" y="125"/>
                      </a:lnTo>
                      <a:lnTo>
                        <a:pt x="90" y="125"/>
                      </a:lnTo>
                      <a:lnTo>
                        <a:pt x="96" y="123"/>
                      </a:lnTo>
                      <a:lnTo>
                        <a:pt x="108" y="116"/>
                      </a:lnTo>
                      <a:lnTo>
                        <a:pt x="123" y="105"/>
                      </a:lnTo>
                      <a:lnTo>
                        <a:pt x="132" y="97"/>
                      </a:lnTo>
                      <a:lnTo>
                        <a:pt x="134" y="94"/>
                      </a:lnTo>
                      <a:lnTo>
                        <a:pt x="134" y="88"/>
                      </a:lnTo>
                      <a:lnTo>
                        <a:pt x="135" y="85"/>
                      </a:lnTo>
                      <a:lnTo>
                        <a:pt x="138" y="81"/>
                      </a:lnTo>
                      <a:lnTo>
                        <a:pt x="142" y="75"/>
                      </a:lnTo>
                      <a:lnTo>
                        <a:pt x="145" y="74"/>
                      </a:lnTo>
                      <a:lnTo>
                        <a:pt x="161" y="74"/>
                      </a:lnTo>
                      <a:lnTo>
                        <a:pt x="163" y="71"/>
                      </a:lnTo>
                      <a:lnTo>
                        <a:pt x="163" y="70"/>
                      </a:lnTo>
                      <a:lnTo>
                        <a:pt x="165" y="65"/>
                      </a:lnTo>
                      <a:lnTo>
                        <a:pt x="163" y="64"/>
                      </a:lnTo>
                      <a:lnTo>
                        <a:pt x="162" y="64"/>
                      </a:lnTo>
                      <a:lnTo>
                        <a:pt x="160" y="62"/>
                      </a:lnTo>
                      <a:lnTo>
                        <a:pt x="158" y="61"/>
                      </a:lnTo>
                      <a:lnTo>
                        <a:pt x="157" y="58"/>
                      </a:lnTo>
                      <a:lnTo>
                        <a:pt x="156" y="53"/>
                      </a:lnTo>
                      <a:lnTo>
                        <a:pt x="154" y="40"/>
                      </a:lnTo>
                      <a:lnTo>
                        <a:pt x="154" y="38"/>
                      </a:lnTo>
                      <a:lnTo>
                        <a:pt x="154" y="31"/>
                      </a:lnTo>
                      <a:lnTo>
                        <a:pt x="153" y="26"/>
                      </a:lnTo>
                      <a:lnTo>
                        <a:pt x="153" y="24"/>
                      </a:lnTo>
                      <a:lnTo>
                        <a:pt x="153" y="21"/>
                      </a:lnTo>
                      <a:lnTo>
                        <a:pt x="151" y="19"/>
                      </a:lnTo>
                      <a:lnTo>
                        <a:pt x="150" y="17"/>
                      </a:lnTo>
                      <a:lnTo>
                        <a:pt x="149" y="15"/>
                      </a:lnTo>
                      <a:lnTo>
                        <a:pt x="148" y="16"/>
                      </a:lnTo>
                      <a:lnTo>
                        <a:pt x="139" y="15"/>
                      </a:lnTo>
                      <a:lnTo>
                        <a:pt x="138" y="12"/>
                      </a:lnTo>
                      <a:lnTo>
                        <a:pt x="137" y="9"/>
                      </a:lnTo>
                      <a:lnTo>
                        <a:pt x="136" y="9"/>
                      </a:lnTo>
                      <a:lnTo>
                        <a:pt x="136" y="9"/>
                      </a:lnTo>
                      <a:lnTo>
                        <a:pt x="133" y="12"/>
                      </a:lnTo>
                      <a:lnTo>
                        <a:pt x="129" y="13"/>
                      </a:lnTo>
                      <a:lnTo>
                        <a:pt x="125" y="12"/>
                      </a:lnTo>
                      <a:lnTo>
                        <a:pt x="122" y="12"/>
                      </a:lnTo>
                      <a:lnTo>
                        <a:pt x="119" y="13"/>
                      </a:lnTo>
                      <a:lnTo>
                        <a:pt x="115" y="14"/>
                      </a:lnTo>
                      <a:lnTo>
                        <a:pt x="111" y="13"/>
                      </a:lnTo>
                      <a:lnTo>
                        <a:pt x="108" y="9"/>
                      </a:lnTo>
                      <a:lnTo>
                        <a:pt x="106" y="7"/>
                      </a:lnTo>
                      <a:lnTo>
                        <a:pt x="105" y="4"/>
                      </a:lnTo>
                      <a:lnTo>
                        <a:pt x="105" y="2"/>
                      </a:lnTo>
                      <a:lnTo>
                        <a:pt x="106" y="2"/>
                      </a:lnTo>
                      <a:lnTo>
                        <a:pt x="105" y="0"/>
                      </a:lnTo>
                      <a:lnTo>
                        <a:pt x="103" y="1"/>
                      </a:lnTo>
                      <a:lnTo>
                        <a:pt x="101" y="2"/>
                      </a:lnTo>
                      <a:lnTo>
                        <a:pt x="99" y="2"/>
                      </a:lnTo>
                      <a:lnTo>
                        <a:pt x="97" y="6"/>
                      </a:lnTo>
                      <a:lnTo>
                        <a:pt x="96" y="15"/>
                      </a:lnTo>
                      <a:lnTo>
                        <a:pt x="93" y="19"/>
                      </a:lnTo>
                      <a:lnTo>
                        <a:pt x="92" y="26"/>
                      </a:lnTo>
                      <a:lnTo>
                        <a:pt x="90" y="31"/>
                      </a:lnTo>
                      <a:lnTo>
                        <a:pt x="84" y="38"/>
                      </a:lnTo>
                      <a:lnTo>
                        <a:pt x="83" y="38"/>
                      </a:lnTo>
                      <a:lnTo>
                        <a:pt x="80" y="41"/>
                      </a:lnTo>
                      <a:lnTo>
                        <a:pt x="74" y="43"/>
                      </a:lnTo>
                      <a:lnTo>
                        <a:pt x="70" y="48"/>
                      </a:lnTo>
                      <a:lnTo>
                        <a:pt x="69" y="48"/>
                      </a:lnTo>
                      <a:lnTo>
                        <a:pt x="63" y="53"/>
                      </a:lnTo>
                      <a:lnTo>
                        <a:pt x="59" y="54"/>
                      </a:lnTo>
                      <a:lnTo>
                        <a:pt x="58" y="57"/>
                      </a:lnTo>
                      <a:lnTo>
                        <a:pt x="51" y="64"/>
                      </a:lnTo>
                      <a:lnTo>
                        <a:pt x="53" y="69"/>
                      </a:lnTo>
                      <a:lnTo>
                        <a:pt x="53" y="73"/>
                      </a:lnTo>
                      <a:lnTo>
                        <a:pt x="47" y="79"/>
                      </a:lnTo>
                      <a:lnTo>
                        <a:pt x="44" y="88"/>
                      </a:lnTo>
                      <a:lnTo>
                        <a:pt x="44" y="92"/>
                      </a:lnTo>
                      <a:lnTo>
                        <a:pt x="46" y="98"/>
                      </a:lnTo>
                      <a:lnTo>
                        <a:pt x="44" y="104"/>
                      </a:lnTo>
                      <a:lnTo>
                        <a:pt x="45" y="106"/>
                      </a:lnTo>
                      <a:lnTo>
                        <a:pt x="47" y="108"/>
                      </a:lnTo>
                      <a:lnTo>
                        <a:pt x="46" y="113"/>
                      </a:lnTo>
                      <a:lnTo>
                        <a:pt x="37" y="125"/>
                      </a:lnTo>
                      <a:lnTo>
                        <a:pt x="36" y="130"/>
                      </a:lnTo>
                      <a:lnTo>
                        <a:pt x="32" y="135"/>
                      </a:lnTo>
                      <a:lnTo>
                        <a:pt x="28" y="136"/>
                      </a:lnTo>
                      <a:lnTo>
                        <a:pt x="18" y="146"/>
                      </a:lnTo>
                      <a:lnTo>
                        <a:pt x="4" y="149"/>
                      </a:lnTo>
                      <a:lnTo>
                        <a:pt x="0" y="155"/>
                      </a:lnTo>
                      <a:lnTo>
                        <a:pt x="57" y="156"/>
                      </a:lnTo>
                      <a:lnTo>
                        <a:pt x="57" y="1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0" name="Freeform 828">
                  <a:extLst>
                    <a:ext uri="{FF2B5EF4-FFF2-40B4-BE49-F238E27FC236}">
                      <a16:creationId xmlns:a16="http://schemas.microsoft.com/office/drawing/2014/main" id="{A1870CD5-8BCE-A244-B4EB-8C36215A00D6}"/>
                    </a:ext>
                  </a:extLst>
                </p:cNvPr>
                <p:cNvSpPr>
                  <a:spLocks/>
                </p:cNvSpPr>
                <p:nvPr/>
              </p:nvSpPr>
              <p:spPr bwMode="auto">
                <a:xfrm>
                  <a:off x="3373" y="2322"/>
                  <a:ext cx="115" cy="113"/>
                </a:xfrm>
                <a:custGeom>
                  <a:avLst/>
                  <a:gdLst>
                    <a:gd name="T0" fmla="*/ 56 w 115"/>
                    <a:gd name="T1" fmla="*/ 81 h 113"/>
                    <a:gd name="T2" fmla="*/ 58 w 115"/>
                    <a:gd name="T3" fmla="*/ 76 h 113"/>
                    <a:gd name="T4" fmla="*/ 61 w 115"/>
                    <a:gd name="T5" fmla="*/ 74 h 113"/>
                    <a:gd name="T6" fmla="*/ 65 w 115"/>
                    <a:gd name="T7" fmla="*/ 73 h 113"/>
                    <a:gd name="T8" fmla="*/ 69 w 115"/>
                    <a:gd name="T9" fmla="*/ 73 h 113"/>
                    <a:gd name="T10" fmla="*/ 70 w 115"/>
                    <a:gd name="T11" fmla="*/ 28 h 113"/>
                    <a:gd name="T12" fmla="*/ 115 w 115"/>
                    <a:gd name="T13" fmla="*/ 30 h 113"/>
                    <a:gd name="T14" fmla="*/ 115 w 115"/>
                    <a:gd name="T15" fmla="*/ 6 h 113"/>
                    <a:gd name="T16" fmla="*/ 115 w 115"/>
                    <a:gd name="T17" fmla="*/ 6 h 113"/>
                    <a:gd name="T18" fmla="*/ 115 w 115"/>
                    <a:gd name="T19" fmla="*/ 1 h 113"/>
                    <a:gd name="T20" fmla="*/ 58 w 115"/>
                    <a:gd name="T21" fmla="*/ 0 h 113"/>
                    <a:gd name="T22" fmla="*/ 53 w 115"/>
                    <a:gd name="T23" fmla="*/ 9 h 113"/>
                    <a:gd name="T24" fmla="*/ 53 w 115"/>
                    <a:gd name="T25" fmla="*/ 16 h 113"/>
                    <a:gd name="T26" fmla="*/ 51 w 115"/>
                    <a:gd name="T27" fmla="*/ 16 h 113"/>
                    <a:gd name="T28" fmla="*/ 41 w 115"/>
                    <a:gd name="T29" fmla="*/ 22 h 113"/>
                    <a:gd name="T30" fmla="*/ 40 w 115"/>
                    <a:gd name="T31" fmla="*/ 25 h 113"/>
                    <a:gd name="T32" fmla="*/ 36 w 115"/>
                    <a:gd name="T33" fmla="*/ 28 h 113"/>
                    <a:gd name="T34" fmla="*/ 37 w 115"/>
                    <a:gd name="T35" fmla="*/ 33 h 113"/>
                    <a:gd name="T36" fmla="*/ 28 w 115"/>
                    <a:gd name="T37" fmla="*/ 47 h 113"/>
                    <a:gd name="T38" fmla="*/ 28 w 115"/>
                    <a:gd name="T39" fmla="*/ 52 h 113"/>
                    <a:gd name="T40" fmla="*/ 21 w 115"/>
                    <a:gd name="T41" fmla="*/ 60 h 113"/>
                    <a:gd name="T42" fmla="*/ 19 w 115"/>
                    <a:gd name="T43" fmla="*/ 61 h 113"/>
                    <a:gd name="T44" fmla="*/ 16 w 115"/>
                    <a:gd name="T45" fmla="*/ 71 h 113"/>
                    <a:gd name="T46" fmla="*/ 16 w 115"/>
                    <a:gd name="T47" fmla="*/ 73 h 113"/>
                    <a:gd name="T48" fmla="*/ 10 w 115"/>
                    <a:gd name="T49" fmla="*/ 82 h 113"/>
                    <a:gd name="T50" fmla="*/ 10 w 115"/>
                    <a:gd name="T51" fmla="*/ 84 h 113"/>
                    <a:gd name="T52" fmla="*/ 12 w 115"/>
                    <a:gd name="T53" fmla="*/ 85 h 113"/>
                    <a:gd name="T54" fmla="*/ 10 w 115"/>
                    <a:gd name="T55" fmla="*/ 86 h 113"/>
                    <a:gd name="T56" fmla="*/ 5 w 115"/>
                    <a:gd name="T57" fmla="*/ 96 h 113"/>
                    <a:gd name="T58" fmla="*/ 3 w 115"/>
                    <a:gd name="T59" fmla="*/ 96 h 113"/>
                    <a:gd name="T60" fmla="*/ 1 w 115"/>
                    <a:gd name="T61" fmla="*/ 99 h 113"/>
                    <a:gd name="T62" fmla="*/ 1 w 115"/>
                    <a:gd name="T63" fmla="*/ 103 h 113"/>
                    <a:gd name="T64" fmla="*/ 0 w 115"/>
                    <a:gd name="T65" fmla="*/ 107 h 113"/>
                    <a:gd name="T66" fmla="*/ 0 w 115"/>
                    <a:gd name="T67" fmla="*/ 113 h 113"/>
                    <a:gd name="T68" fmla="*/ 57 w 115"/>
                    <a:gd name="T69" fmla="*/ 112 h 113"/>
                    <a:gd name="T70" fmla="*/ 56 w 115"/>
                    <a:gd name="T71" fmla="*/ 8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 h="113">
                      <a:moveTo>
                        <a:pt x="56" y="81"/>
                      </a:moveTo>
                      <a:lnTo>
                        <a:pt x="58" y="76"/>
                      </a:lnTo>
                      <a:lnTo>
                        <a:pt x="61" y="74"/>
                      </a:lnTo>
                      <a:lnTo>
                        <a:pt x="65" y="73"/>
                      </a:lnTo>
                      <a:lnTo>
                        <a:pt x="69" y="73"/>
                      </a:lnTo>
                      <a:lnTo>
                        <a:pt x="70" y="28"/>
                      </a:lnTo>
                      <a:lnTo>
                        <a:pt x="115" y="30"/>
                      </a:lnTo>
                      <a:lnTo>
                        <a:pt x="115" y="6"/>
                      </a:lnTo>
                      <a:lnTo>
                        <a:pt x="115" y="6"/>
                      </a:lnTo>
                      <a:lnTo>
                        <a:pt x="115" y="1"/>
                      </a:lnTo>
                      <a:lnTo>
                        <a:pt x="58" y="0"/>
                      </a:lnTo>
                      <a:lnTo>
                        <a:pt x="53" y="9"/>
                      </a:lnTo>
                      <a:lnTo>
                        <a:pt x="53" y="16"/>
                      </a:lnTo>
                      <a:lnTo>
                        <a:pt x="51" y="16"/>
                      </a:lnTo>
                      <a:lnTo>
                        <a:pt x="41" y="22"/>
                      </a:lnTo>
                      <a:lnTo>
                        <a:pt x="40" y="25"/>
                      </a:lnTo>
                      <a:lnTo>
                        <a:pt x="36" y="28"/>
                      </a:lnTo>
                      <a:lnTo>
                        <a:pt x="37" y="33"/>
                      </a:lnTo>
                      <a:lnTo>
                        <a:pt x="28" y="47"/>
                      </a:lnTo>
                      <a:lnTo>
                        <a:pt x="28" y="52"/>
                      </a:lnTo>
                      <a:lnTo>
                        <a:pt x="21" y="60"/>
                      </a:lnTo>
                      <a:lnTo>
                        <a:pt x="19" y="61"/>
                      </a:lnTo>
                      <a:lnTo>
                        <a:pt x="16" y="71"/>
                      </a:lnTo>
                      <a:lnTo>
                        <a:pt x="16" y="73"/>
                      </a:lnTo>
                      <a:lnTo>
                        <a:pt x="10" y="82"/>
                      </a:lnTo>
                      <a:lnTo>
                        <a:pt x="10" y="84"/>
                      </a:lnTo>
                      <a:lnTo>
                        <a:pt x="12" y="85"/>
                      </a:lnTo>
                      <a:lnTo>
                        <a:pt x="10" y="86"/>
                      </a:lnTo>
                      <a:lnTo>
                        <a:pt x="5" y="96"/>
                      </a:lnTo>
                      <a:lnTo>
                        <a:pt x="3" y="96"/>
                      </a:lnTo>
                      <a:lnTo>
                        <a:pt x="1" y="99"/>
                      </a:lnTo>
                      <a:lnTo>
                        <a:pt x="1" y="103"/>
                      </a:lnTo>
                      <a:lnTo>
                        <a:pt x="0" y="107"/>
                      </a:lnTo>
                      <a:lnTo>
                        <a:pt x="0" y="113"/>
                      </a:lnTo>
                      <a:lnTo>
                        <a:pt x="57" y="112"/>
                      </a:lnTo>
                      <a:lnTo>
                        <a:pt x="56" y="8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1" name="Freeform 829">
                  <a:extLst>
                    <a:ext uri="{FF2B5EF4-FFF2-40B4-BE49-F238E27FC236}">
                      <a16:creationId xmlns:a16="http://schemas.microsoft.com/office/drawing/2014/main" id="{5FDEFEC8-4D23-FE4C-AB95-0B9401F3795D}"/>
                    </a:ext>
                  </a:extLst>
                </p:cNvPr>
                <p:cNvSpPr>
                  <a:spLocks/>
                </p:cNvSpPr>
                <p:nvPr/>
              </p:nvSpPr>
              <p:spPr bwMode="auto">
                <a:xfrm>
                  <a:off x="3372" y="2328"/>
                  <a:ext cx="167" cy="221"/>
                </a:xfrm>
                <a:custGeom>
                  <a:avLst/>
                  <a:gdLst>
                    <a:gd name="T0" fmla="*/ 13 w 167"/>
                    <a:gd name="T1" fmla="*/ 192 h 221"/>
                    <a:gd name="T2" fmla="*/ 28 w 167"/>
                    <a:gd name="T3" fmla="*/ 187 h 221"/>
                    <a:gd name="T4" fmla="*/ 37 w 167"/>
                    <a:gd name="T5" fmla="*/ 190 h 221"/>
                    <a:gd name="T6" fmla="*/ 43 w 167"/>
                    <a:gd name="T7" fmla="*/ 195 h 221"/>
                    <a:gd name="T8" fmla="*/ 46 w 167"/>
                    <a:gd name="T9" fmla="*/ 198 h 221"/>
                    <a:gd name="T10" fmla="*/ 49 w 167"/>
                    <a:gd name="T11" fmla="*/ 197 h 221"/>
                    <a:gd name="T12" fmla="*/ 52 w 167"/>
                    <a:gd name="T13" fmla="*/ 199 h 221"/>
                    <a:gd name="T14" fmla="*/ 56 w 167"/>
                    <a:gd name="T15" fmla="*/ 206 h 221"/>
                    <a:gd name="T16" fmla="*/ 59 w 167"/>
                    <a:gd name="T17" fmla="*/ 210 h 221"/>
                    <a:gd name="T18" fmla="*/ 62 w 167"/>
                    <a:gd name="T19" fmla="*/ 215 h 221"/>
                    <a:gd name="T20" fmla="*/ 66 w 167"/>
                    <a:gd name="T21" fmla="*/ 221 h 221"/>
                    <a:gd name="T22" fmla="*/ 70 w 167"/>
                    <a:gd name="T23" fmla="*/ 217 h 221"/>
                    <a:gd name="T24" fmla="*/ 76 w 167"/>
                    <a:gd name="T25" fmla="*/ 212 h 221"/>
                    <a:gd name="T26" fmla="*/ 76 w 167"/>
                    <a:gd name="T27" fmla="*/ 203 h 221"/>
                    <a:gd name="T28" fmla="*/ 84 w 167"/>
                    <a:gd name="T29" fmla="*/ 202 h 221"/>
                    <a:gd name="T30" fmla="*/ 87 w 167"/>
                    <a:gd name="T31" fmla="*/ 212 h 221"/>
                    <a:gd name="T32" fmla="*/ 91 w 167"/>
                    <a:gd name="T33" fmla="*/ 205 h 221"/>
                    <a:gd name="T34" fmla="*/ 101 w 167"/>
                    <a:gd name="T35" fmla="*/ 203 h 221"/>
                    <a:gd name="T36" fmla="*/ 104 w 167"/>
                    <a:gd name="T37" fmla="*/ 210 h 221"/>
                    <a:gd name="T38" fmla="*/ 108 w 167"/>
                    <a:gd name="T39" fmla="*/ 207 h 221"/>
                    <a:gd name="T40" fmla="*/ 111 w 167"/>
                    <a:gd name="T41" fmla="*/ 210 h 221"/>
                    <a:gd name="T42" fmla="*/ 166 w 167"/>
                    <a:gd name="T43" fmla="*/ 194 h 221"/>
                    <a:gd name="T44" fmla="*/ 150 w 167"/>
                    <a:gd name="T45" fmla="*/ 41 h 221"/>
                    <a:gd name="T46" fmla="*/ 167 w 167"/>
                    <a:gd name="T47" fmla="*/ 41 h 221"/>
                    <a:gd name="T48" fmla="*/ 116 w 167"/>
                    <a:gd name="T49" fmla="*/ 0 h 221"/>
                    <a:gd name="T50" fmla="*/ 116 w 167"/>
                    <a:gd name="T51" fmla="*/ 24 h 221"/>
                    <a:gd name="T52" fmla="*/ 70 w 167"/>
                    <a:gd name="T53" fmla="*/ 67 h 221"/>
                    <a:gd name="T54" fmla="*/ 62 w 167"/>
                    <a:gd name="T55" fmla="*/ 68 h 221"/>
                    <a:gd name="T56" fmla="*/ 57 w 167"/>
                    <a:gd name="T57" fmla="*/ 75 h 221"/>
                    <a:gd name="T58" fmla="*/ 1 w 167"/>
                    <a:gd name="T59" fmla="*/ 107 h 221"/>
                    <a:gd name="T60" fmla="*/ 0 w 167"/>
                    <a:gd name="T61" fmla="*/ 111 h 221"/>
                    <a:gd name="T62" fmla="*/ 3 w 167"/>
                    <a:gd name="T63" fmla="*/ 114 h 221"/>
                    <a:gd name="T64" fmla="*/ 5 w 167"/>
                    <a:gd name="T65" fmla="*/ 118 h 221"/>
                    <a:gd name="T66" fmla="*/ 11 w 167"/>
                    <a:gd name="T67" fmla="*/ 124 h 221"/>
                    <a:gd name="T68" fmla="*/ 11 w 167"/>
                    <a:gd name="T69" fmla="*/ 130 h 221"/>
                    <a:gd name="T70" fmla="*/ 7 w 167"/>
                    <a:gd name="T71" fmla="*/ 135 h 221"/>
                    <a:gd name="T72" fmla="*/ 10 w 167"/>
                    <a:gd name="T73" fmla="*/ 145 h 221"/>
                    <a:gd name="T74" fmla="*/ 12 w 167"/>
                    <a:gd name="T75" fmla="*/ 174 h 221"/>
                    <a:gd name="T76" fmla="*/ 6 w 167"/>
                    <a:gd name="T77" fmla="*/ 190 h 221"/>
                    <a:gd name="T78" fmla="*/ 7 w 167"/>
                    <a:gd name="T79"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221">
                      <a:moveTo>
                        <a:pt x="10" y="195"/>
                      </a:moveTo>
                      <a:lnTo>
                        <a:pt x="13" y="192"/>
                      </a:lnTo>
                      <a:lnTo>
                        <a:pt x="20" y="190"/>
                      </a:lnTo>
                      <a:lnTo>
                        <a:pt x="28" y="187"/>
                      </a:lnTo>
                      <a:lnTo>
                        <a:pt x="30" y="187"/>
                      </a:lnTo>
                      <a:lnTo>
                        <a:pt x="37" y="190"/>
                      </a:lnTo>
                      <a:lnTo>
                        <a:pt x="40" y="190"/>
                      </a:lnTo>
                      <a:lnTo>
                        <a:pt x="43" y="195"/>
                      </a:lnTo>
                      <a:lnTo>
                        <a:pt x="43" y="197"/>
                      </a:lnTo>
                      <a:lnTo>
                        <a:pt x="46" y="198"/>
                      </a:lnTo>
                      <a:lnTo>
                        <a:pt x="48" y="197"/>
                      </a:lnTo>
                      <a:lnTo>
                        <a:pt x="49" y="197"/>
                      </a:lnTo>
                      <a:lnTo>
                        <a:pt x="51" y="197"/>
                      </a:lnTo>
                      <a:lnTo>
                        <a:pt x="52" y="199"/>
                      </a:lnTo>
                      <a:lnTo>
                        <a:pt x="52" y="203"/>
                      </a:lnTo>
                      <a:lnTo>
                        <a:pt x="56" y="206"/>
                      </a:lnTo>
                      <a:lnTo>
                        <a:pt x="56" y="210"/>
                      </a:lnTo>
                      <a:lnTo>
                        <a:pt x="59" y="210"/>
                      </a:lnTo>
                      <a:lnTo>
                        <a:pt x="59" y="214"/>
                      </a:lnTo>
                      <a:lnTo>
                        <a:pt x="62" y="215"/>
                      </a:lnTo>
                      <a:lnTo>
                        <a:pt x="66" y="218"/>
                      </a:lnTo>
                      <a:lnTo>
                        <a:pt x="66" y="221"/>
                      </a:lnTo>
                      <a:lnTo>
                        <a:pt x="66" y="221"/>
                      </a:lnTo>
                      <a:lnTo>
                        <a:pt x="70" y="217"/>
                      </a:lnTo>
                      <a:lnTo>
                        <a:pt x="74" y="217"/>
                      </a:lnTo>
                      <a:lnTo>
                        <a:pt x="76" y="212"/>
                      </a:lnTo>
                      <a:lnTo>
                        <a:pt x="76" y="210"/>
                      </a:lnTo>
                      <a:lnTo>
                        <a:pt x="76" y="203"/>
                      </a:lnTo>
                      <a:lnTo>
                        <a:pt x="80" y="202"/>
                      </a:lnTo>
                      <a:lnTo>
                        <a:pt x="84" y="202"/>
                      </a:lnTo>
                      <a:lnTo>
                        <a:pt x="84" y="207"/>
                      </a:lnTo>
                      <a:lnTo>
                        <a:pt x="87" y="212"/>
                      </a:lnTo>
                      <a:lnTo>
                        <a:pt x="87" y="213"/>
                      </a:lnTo>
                      <a:lnTo>
                        <a:pt x="91" y="205"/>
                      </a:lnTo>
                      <a:lnTo>
                        <a:pt x="98" y="201"/>
                      </a:lnTo>
                      <a:lnTo>
                        <a:pt x="101" y="203"/>
                      </a:lnTo>
                      <a:lnTo>
                        <a:pt x="101" y="207"/>
                      </a:lnTo>
                      <a:lnTo>
                        <a:pt x="104" y="210"/>
                      </a:lnTo>
                      <a:lnTo>
                        <a:pt x="106" y="207"/>
                      </a:lnTo>
                      <a:lnTo>
                        <a:pt x="108" y="207"/>
                      </a:lnTo>
                      <a:lnTo>
                        <a:pt x="109" y="209"/>
                      </a:lnTo>
                      <a:lnTo>
                        <a:pt x="111" y="210"/>
                      </a:lnTo>
                      <a:lnTo>
                        <a:pt x="161" y="210"/>
                      </a:lnTo>
                      <a:lnTo>
                        <a:pt x="166" y="194"/>
                      </a:lnTo>
                      <a:lnTo>
                        <a:pt x="161" y="191"/>
                      </a:lnTo>
                      <a:lnTo>
                        <a:pt x="150" y="41"/>
                      </a:lnTo>
                      <a:lnTo>
                        <a:pt x="167" y="41"/>
                      </a:lnTo>
                      <a:lnTo>
                        <a:pt x="167" y="41"/>
                      </a:lnTo>
                      <a:lnTo>
                        <a:pt x="167" y="41"/>
                      </a:lnTo>
                      <a:lnTo>
                        <a:pt x="116" y="0"/>
                      </a:lnTo>
                      <a:lnTo>
                        <a:pt x="116" y="0"/>
                      </a:lnTo>
                      <a:lnTo>
                        <a:pt x="116" y="24"/>
                      </a:lnTo>
                      <a:lnTo>
                        <a:pt x="71" y="22"/>
                      </a:lnTo>
                      <a:lnTo>
                        <a:pt x="70" y="67"/>
                      </a:lnTo>
                      <a:lnTo>
                        <a:pt x="66" y="67"/>
                      </a:lnTo>
                      <a:lnTo>
                        <a:pt x="62" y="68"/>
                      </a:lnTo>
                      <a:lnTo>
                        <a:pt x="59" y="70"/>
                      </a:lnTo>
                      <a:lnTo>
                        <a:pt x="57" y="75"/>
                      </a:lnTo>
                      <a:lnTo>
                        <a:pt x="58" y="106"/>
                      </a:lnTo>
                      <a:lnTo>
                        <a:pt x="1" y="107"/>
                      </a:lnTo>
                      <a:lnTo>
                        <a:pt x="1" y="107"/>
                      </a:lnTo>
                      <a:lnTo>
                        <a:pt x="0" y="111"/>
                      </a:lnTo>
                      <a:lnTo>
                        <a:pt x="0" y="117"/>
                      </a:lnTo>
                      <a:lnTo>
                        <a:pt x="3" y="114"/>
                      </a:lnTo>
                      <a:lnTo>
                        <a:pt x="4" y="117"/>
                      </a:lnTo>
                      <a:lnTo>
                        <a:pt x="5" y="118"/>
                      </a:lnTo>
                      <a:lnTo>
                        <a:pt x="7" y="117"/>
                      </a:lnTo>
                      <a:lnTo>
                        <a:pt x="11" y="124"/>
                      </a:lnTo>
                      <a:lnTo>
                        <a:pt x="9" y="126"/>
                      </a:lnTo>
                      <a:lnTo>
                        <a:pt x="11" y="130"/>
                      </a:lnTo>
                      <a:lnTo>
                        <a:pt x="10" y="135"/>
                      </a:lnTo>
                      <a:lnTo>
                        <a:pt x="7" y="135"/>
                      </a:lnTo>
                      <a:lnTo>
                        <a:pt x="6" y="137"/>
                      </a:lnTo>
                      <a:lnTo>
                        <a:pt x="10" y="145"/>
                      </a:lnTo>
                      <a:lnTo>
                        <a:pt x="13" y="162"/>
                      </a:lnTo>
                      <a:lnTo>
                        <a:pt x="12" y="174"/>
                      </a:lnTo>
                      <a:lnTo>
                        <a:pt x="8" y="179"/>
                      </a:lnTo>
                      <a:lnTo>
                        <a:pt x="6" y="190"/>
                      </a:lnTo>
                      <a:lnTo>
                        <a:pt x="5" y="197"/>
                      </a:lnTo>
                      <a:lnTo>
                        <a:pt x="7" y="195"/>
                      </a:lnTo>
                      <a:lnTo>
                        <a:pt x="10"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2" name="Freeform 830">
                  <a:extLst>
                    <a:ext uri="{FF2B5EF4-FFF2-40B4-BE49-F238E27FC236}">
                      <a16:creationId xmlns:a16="http://schemas.microsoft.com/office/drawing/2014/main" id="{3285E583-8F4F-BA40-B05C-36D88201C2CA}"/>
                    </a:ext>
                  </a:extLst>
                </p:cNvPr>
                <p:cNvSpPr>
                  <a:spLocks/>
                </p:cNvSpPr>
                <p:nvPr/>
              </p:nvSpPr>
              <p:spPr bwMode="auto">
                <a:xfrm>
                  <a:off x="3438" y="2369"/>
                  <a:ext cx="232" cy="257"/>
                </a:xfrm>
                <a:custGeom>
                  <a:avLst/>
                  <a:gdLst>
                    <a:gd name="T0" fmla="*/ 98 w 232"/>
                    <a:gd name="T1" fmla="*/ 241 h 257"/>
                    <a:gd name="T2" fmla="*/ 100 w 232"/>
                    <a:gd name="T3" fmla="*/ 232 h 257"/>
                    <a:gd name="T4" fmla="*/ 110 w 232"/>
                    <a:gd name="T5" fmla="*/ 218 h 257"/>
                    <a:gd name="T6" fmla="*/ 116 w 232"/>
                    <a:gd name="T7" fmla="*/ 204 h 257"/>
                    <a:gd name="T8" fmla="*/ 122 w 232"/>
                    <a:gd name="T9" fmla="*/ 200 h 257"/>
                    <a:gd name="T10" fmla="*/ 133 w 232"/>
                    <a:gd name="T11" fmla="*/ 195 h 257"/>
                    <a:gd name="T12" fmla="*/ 155 w 232"/>
                    <a:gd name="T13" fmla="*/ 178 h 257"/>
                    <a:gd name="T14" fmla="*/ 170 w 232"/>
                    <a:gd name="T15" fmla="*/ 173 h 257"/>
                    <a:gd name="T16" fmla="*/ 177 w 232"/>
                    <a:gd name="T17" fmla="*/ 176 h 257"/>
                    <a:gd name="T18" fmla="*/ 191 w 232"/>
                    <a:gd name="T19" fmla="*/ 175 h 257"/>
                    <a:gd name="T20" fmla="*/ 204 w 232"/>
                    <a:gd name="T21" fmla="*/ 173 h 257"/>
                    <a:gd name="T22" fmla="*/ 215 w 232"/>
                    <a:gd name="T23" fmla="*/ 169 h 257"/>
                    <a:gd name="T24" fmla="*/ 227 w 232"/>
                    <a:gd name="T25" fmla="*/ 159 h 257"/>
                    <a:gd name="T26" fmla="*/ 231 w 232"/>
                    <a:gd name="T27" fmla="*/ 136 h 257"/>
                    <a:gd name="T28" fmla="*/ 226 w 232"/>
                    <a:gd name="T29" fmla="*/ 105 h 257"/>
                    <a:gd name="T30" fmla="*/ 215 w 232"/>
                    <a:gd name="T31" fmla="*/ 102 h 257"/>
                    <a:gd name="T32" fmla="*/ 214 w 232"/>
                    <a:gd name="T33" fmla="*/ 91 h 257"/>
                    <a:gd name="T34" fmla="*/ 204 w 232"/>
                    <a:gd name="T35" fmla="*/ 85 h 257"/>
                    <a:gd name="T36" fmla="*/ 194 w 232"/>
                    <a:gd name="T37" fmla="*/ 73 h 257"/>
                    <a:gd name="T38" fmla="*/ 84 w 232"/>
                    <a:gd name="T39" fmla="*/ 0 h 257"/>
                    <a:gd name="T40" fmla="*/ 95 w 232"/>
                    <a:gd name="T41" fmla="*/ 169 h 257"/>
                    <a:gd name="T42" fmla="*/ 42 w 232"/>
                    <a:gd name="T43" fmla="*/ 166 h 257"/>
                    <a:gd name="T44" fmla="*/ 35 w 232"/>
                    <a:gd name="T45" fmla="*/ 166 h 257"/>
                    <a:gd name="T46" fmla="*/ 25 w 232"/>
                    <a:gd name="T47" fmla="*/ 164 h 257"/>
                    <a:gd name="T48" fmla="*/ 18 w 232"/>
                    <a:gd name="T49" fmla="*/ 166 h 257"/>
                    <a:gd name="T50" fmla="*/ 10 w 232"/>
                    <a:gd name="T51" fmla="*/ 162 h 257"/>
                    <a:gd name="T52" fmla="*/ 8 w 232"/>
                    <a:gd name="T53" fmla="*/ 176 h 257"/>
                    <a:gd name="T54" fmla="*/ 3 w 232"/>
                    <a:gd name="T55" fmla="*/ 181 h 257"/>
                    <a:gd name="T56" fmla="*/ 2 w 232"/>
                    <a:gd name="T57" fmla="*/ 193 h 257"/>
                    <a:gd name="T58" fmla="*/ 7 w 232"/>
                    <a:gd name="T59" fmla="*/ 204 h 257"/>
                    <a:gd name="T60" fmla="*/ 12 w 232"/>
                    <a:gd name="T61" fmla="*/ 207 h 257"/>
                    <a:gd name="T62" fmla="*/ 14 w 232"/>
                    <a:gd name="T63" fmla="*/ 214 h 257"/>
                    <a:gd name="T64" fmla="*/ 18 w 232"/>
                    <a:gd name="T65" fmla="*/ 221 h 257"/>
                    <a:gd name="T66" fmla="*/ 17 w 232"/>
                    <a:gd name="T67" fmla="*/ 226 h 257"/>
                    <a:gd name="T68" fmla="*/ 24 w 232"/>
                    <a:gd name="T69" fmla="*/ 227 h 257"/>
                    <a:gd name="T70" fmla="*/ 33 w 232"/>
                    <a:gd name="T71" fmla="*/ 227 h 257"/>
                    <a:gd name="T72" fmla="*/ 40 w 232"/>
                    <a:gd name="T73" fmla="*/ 221 h 257"/>
                    <a:gd name="T74" fmla="*/ 48 w 232"/>
                    <a:gd name="T75" fmla="*/ 221 h 257"/>
                    <a:gd name="T76" fmla="*/ 52 w 232"/>
                    <a:gd name="T77" fmla="*/ 230 h 257"/>
                    <a:gd name="T78" fmla="*/ 56 w 232"/>
                    <a:gd name="T79" fmla="*/ 237 h 257"/>
                    <a:gd name="T80" fmla="*/ 52 w 232"/>
                    <a:gd name="T81" fmla="*/ 248 h 257"/>
                    <a:gd name="T82" fmla="*/ 59 w 232"/>
                    <a:gd name="T83" fmla="*/ 245 h 257"/>
                    <a:gd name="T84" fmla="*/ 59 w 232"/>
                    <a:gd name="T85" fmla="*/ 252 h 257"/>
                    <a:gd name="T86" fmla="*/ 64 w 232"/>
                    <a:gd name="T87" fmla="*/ 256 h 257"/>
                    <a:gd name="T88" fmla="*/ 73 w 232"/>
                    <a:gd name="T89" fmla="*/ 256 h 257"/>
                    <a:gd name="T90" fmla="*/ 81 w 232"/>
                    <a:gd name="T91" fmla="*/ 253 h 257"/>
                    <a:gd name="T92" fmla="*/ 88 w 232"/>
                    <a:gd name="T93" fmla="*/ 254 h 257"/>
                    <a:gd name="T94" fmla="*/ 97 w 232"/>
                    <a:gd name="T95" fmla="*/ 2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57">
                      <a:moveTo>
                        <a:pt x="99" y="247"/>
                      </a:moveTo>
                      <a:lnTo>
                        <a:pt x="98" y="245"/>
                      </a:lnTo>
                      <a:lnTo>
                        <a:pt x="98" y="241"/>
                      </a:lnTo>
                      <a:lnTo>
                        <a:pt x="101" y="240"/>
                      </a:lnTo>
                      <a:lnTo>
                        <a:pt x="101" y="235"/>
                      </a:lnTo>
                      <a:lnTo>
                        <a:pt x="100" y="232"/>
                      </a:lnTo>
                      <a:lnTo>
                        <a:pt x="102" y="230"/>
                      </a:lnTo>
                      <a:lnTo>
                        <a:pt x="105" y="227"/>
                      </a:lnTo>
                      <a:lnTo>
                        <a:pt x="110" y="218"/>
                      </a:lnTo>
                      <a:lnTo>
                        <a:pt x="112" y="213"/>
                      </a:lnTo>
                      <a:lnTo>
                        <a:pt x="113" y="211"/>
                      </a:lnTo>
                      <a:lnTo>
                        <a:pt x="116" y="204"/>
                      </a:lnTo>
                      <a:lnTo>
                        <a:pt x="118" y="203"/>
                      </a:lnTo>
                      <a:lnTo>
                        <a:pt x="118" y="200"/>
                      </a:lnTo>
                      <a:lnTo>
                        <a:pt x="122" y="200"/>
                      </a:lnTo>
                      <a:lnTo>
                        <a:pt x="125" y="200"/>
                      </a:lnTo>
                      <a:lnTo>
                        <a:pt x="132" y="198"/>
                      </a:lnTo>
                      <a:lnTo>
                        <a:pt x="133" y="195"/>
                      </a:lnTo>
                      <a:lnTo>
                        <a:pt x="141" y="189"/>
                      </a:lnTo>
                      <a:lnTo>
                        <a:pt x="152" y="181"/>
                      </a:lnTo>
                      <a:lnTo>
                        <a:pt x="155" y="178"/>
                      </a:lnTo>
                      <a:lnTo>
                        <a:pt x="160" y="175"/>
                      </a:lnTo>
                      <a:lnTo>
                        <a:pt x="166" y="173"/>
                      </a:lnTo>
                      <a:lnTo>
                        <a:pt x="170" y="173"/>
                      </a:lnTo>
                      <a:lnTo>
                        <a:pt x="173" y="175"/>
                      </a:lnTo>
                      <a:lnTo>
                        <a:pt x="176" y="175"/>
                      </a:lnTo>
                      <a:lnTo>
                        <a:pt x="177" y="176"/>
                      </a:lnTo>
                      <a:lnTo>
                        <a:pt x="177" y="175"/>
                      </a:lnTo>
                      <a:lnTo>
                        <a:pt x="180" y="176"/>
                      </a:lnTo>
                      <a:lnTo>
                        <a:pt x="191" y="175"/>
                      </a:lnTo>
                      <a:lnTo>
                        <a:pt x="194" y="176"/>
                      </a:lnTo>
                      <a:lnTo>
                        <a:pt x="198" y="173"/>
                      </a:lnTo>
                      <a:lnTo>
                        <a:pt x="204" y="173"/>
                      </a:lnTo>
                      <a:lnTo>
                        <a:pt x="207" y="173"/>
                      </a:lnTo>
                      <a:lnTo>
                        <a:pt x="211" y="170"/>
                      </a:lnTo>
                      <a:lnTo>
                        <a:pt x="215" y="169"/>
                      </a:lnTo>
                      <a:lnTo>
                        <a:pt x="219" y="167"/>
                      </a:lnTo>
                      <a:lnTo>
                        <a:pt x="226" y="162"/>
                      </a:lnTo>
                      <a:lnTo>
                        <a:pt x="227" y="159"/>
                      </a:lnTo>
                      <a:lnTo>
                        <a:pt x="228" y="152"/>
                      </a:lnTo>
                      <a:lnTo>
                        <a:pt x="229" y="151"/>
                      </a:lnTo>
                      <a:lnTo>
                        <a:pt x="231" y="136"/>
                      </a:lnTo>
                      <a:lnTo>
                        <a:pt x="232" y="103"/>
                      </a:lnTo>
                      <a:lnTo>
                        <a:pt x="232" y="103"/>
                      </a:lnTo>
                      <a:lnTo>
                        <a:pt x="226" y="105"/>
                      </a:lnTo>
                      <a:lnTo>
                        <a:pt x="219" y="106"/>
                      </a:lnTo>
                      <a:lnTo>
                        <a:pt x="216" y="104"/>
                      </a:lnTo>
                      <a:lnTo>
                        <a:pt x="215" y="102"/>
                      </a:lnTo>
                      <a:lnTo>
                        <a:pt x="217" y="97"/>
                      </a:lnTo>
                      <a:lnTo>
                        <a:pt x="217" y="94"/>
                      </a:lnTo>
                      <a:lnTo>
                        <a:pt x="214" y="91"/>
                      </a:lnTo>
                      <a:lnTo>
                        <a:pt x="211" y="90"/>
                      </a:lnTo>
                      <a:lnTo>
                        <a:pt x="208" y="87"/>
                      </a:lnTo>
                      <a:lnTo>
                        <a:pt x="204" y="85"/>
                      </a:lnTo>
                      <a:lnTo>
                        <a:pt x="199" y="85"/>
                      </a:lnTo>
                      <a:lnTo>
                        <a:pt x="196" y="82"/>
                      </a:lnTo>
                      <a:lnTo>
                        <a:pt x="194" y="73"/>
                      </a:lnTo>
                      <a:lnTo>
                        <a:pt x="101" y="0"/>
                      </a:lnTo>
                      <a:lnTo>
                        <a:pt x="101" y="0"/>
                      </a:lnTo>
                      <a:lnTo>
                        <a:pt x="84" y="0"/>
                      </a:lnTo>
                      <a:lnTo>
                        <a:pt x="95" y="150"/>
                      </a:lnTo>
                      <a:lnTo>
                        <a:pt x="100" y="153"/>
                      </a:lnTo>
                      <a:lnTo>
                        <a:pt x="95" y="169"/>
                      </a:lnTo>
                      <a:lnTo>
                        <a:pt x="45" y="169"/>
                      </a:lnTo>
                      <a:lnTo>
                        <a:pt x="43" y="168"/>
                      </a:lnTo>
                      <a:lnTo>
                        <a:pt x="42" y="166"/>
                      </a:lnTo>
                      <a:lnTo>
                        <a:pt x="40" y="166"/>
                      </a:lnTo>
                      <a:lnTo>
                        <a:pt x="38" y="169"/>
                      </a:lnTo>
                      <a:lnTo>
                        <a:pt x="35" y="166"/>
                      </a:lnTo>
                      <a:lnTo>
                        <a:pt x="35" y="162"/>
                      </a:lnTo>
                      <a:lnTo>
                        <a:pt x="32" y="160"/>
                      </a:lnTo>
                      <a:lnTo>
                        <a:pt x="25" y="164"/>
                      </a:lnTo>
                      <a:lnTo>
                        <a:pt x="21" y="172"/>
                      </a:lnTo>
                      <a:lnTo>
                        <a:pt x="21" y="171"/>
                      </a:lnTo>
                      <a:lnTo>
                        <a:pt x="18" y="166"/>
                      </a:lnTo>
                      <a:lnTo>
                        <a:pt x="18" y="161"/>
                      </a:lnTo>
                      <a:lnTo>
                        <a:pt x="14" y="161"/>
                      </a:lnTo>
                      <a:lnTo>
                        <a:pt x="10" y="162"/>
                      </a:lnTo>
                      <a:lnTo>
                        <a:pt x="10" y="169"/>
                      </a:lnTo>
                      <a:lnTo>
                        <a:pt x="10" y="171"/>
                      </a:lnTo>
                      <a:lnTo>
                        <a:pt x="8" y="176"/>
                      </a:lnTo>
                      <a:lnTo>
                        <a:pt x="4" y="176"/>
                      </a:lnTo>
                      <a:lnTo>
                        <a:pt x="0" y="180"/>
                      </a:lnTo>
                      <a:lnTo>
                        <a:pt x="3" y="181"/>
                      </a:lnTo>
                      <a:lnTo>
                        <a:pt x="3" y="184"/>
                      </a:lnTo>
                      <a:lnTo>
                        <a:pt x="4" y="187"/>
                      </a:lnTo>
                      <a:lnTo>
                        <a:pt x="2" y="193"/>
                      </a:lnTo>
                      <a:lnTo>
                        <a:pt x="2" y="196"/>
                      </a:lnTo>
                      <a:lnTo>
                        <a:pt x="6" y="200"/>
                      </a:lnTo>
                      <a:lnTo>
                        <a:pt x="7" y="204"/>
                      </a:lnTo>
                      <a:lnTo>
                        <a:pt x="9" y="206"/>
                      </a:lnTo>
                      <a:lnTo>
                        <a:pt x="11" y="206"/>
                      </a:lnTo>
                      <a:lnTo>
                        <a:pt x="12" y="207"/>
                      </a:lnTo>
                      <a:lnTo>
                        <a:pt x="13" y="210"/>
                      </a:lnTo>
                      <a:lnTo>
                        <a:pt x="14" y="212"/>
                      </a:lnTo>
                      <a:lnTo>
                        <a:pt x="14" y="214"/>
                      </a:lnTo>
                      <a:lnTo>
                        <a:pt x="14" y="216"/>
                      </a:lnTo>
                      <a:lnTo>
                        <a:pt x="14" y="218"/>
                      </a:lnTo>
                      <a:lnTo>
                        <a:pt x="18" y="221"/>
                      </a:lnTo>
                      <a:lnTo>
                        <a:pt x="18" y="224"/>
                      </a:lnTo>
                      <a:lnTo>
                        <a:pt x="17" y="226"/>
                      </a:lnTo>
                      <a:lnTo>
                        <a:pt x="17" y="226"/>
                      </a:lnTo>
                      <a:lnTo>
                        <a:pt x="18" y="228"/>
                      </a:lnTo>
                      <a:lnTo>
                        <a:pt x="21" y="225"/>
                      </a:lnTo>
                      <a:lnTo>
                        <a:pt x="24" y="227"/>
                      </a:lnTo>
                      <a:lnTo>
                        <a:pt x="27" y="229"/>
                      </a:lnTo>
                      <a:lnTo>
                        <a:pt x="30" y="229"/>
                      </a:lnTo>
                      <a:lnTo>
                        <a:pt x="33" y="227"/>
                      </a:lnTo>
                      <a:lnTo>
                        <a:pt x="35" y="227"/>
                      </a:lnTo>
                      <a:lnTo>
                        <a:pt x="38" y="222"/>
                      </a:lnTo>
                      <a:lnTo>
                        <a:pt x="40" y="221"/>
                      </a:lnTo>
                      <a:lnTo>
                        <a:pt x="44" y="224"/>
                      </a:lnTo>
                      <a:lnTo>
                        <a:pt x="45" y="222"/>
                      </a:lnTo>
                      <a:lnTo>
                        <a:pt x="48" y="221"/>
                      </a:lnTo>
                      <a:lnTo>
                        <a:pt x="48" y="223"/>
                      </a:lnTo>
                      <a:lnTo>
                        <a:pt x="51" y="226"/>
                      </a:lnTo>
                      <a:lnTo>
                        <a:pt x="52" y="230"/>
                      </a:lnTo>
                      <a:lnTo>
                        <a:pt x="52" y="235"/>
                      </a:lnTo>
                      <a:lnTo>
                        <a:pt x="53" y="236"/>
                      </a:lnTo>
                      <a:lnTo>
                        <a:pt x="56" y="237"/>
                      </a:lnTo>
                      <a:lnTo>
                        <a:pt x="56" y="238"/>
                      </a:lnTo>
                      <a:lnTo>
                        <a:pt x="54" y="243"/>
                      </a:lnTo>
                      <a:lnTo>
                        <a:pt x="52" y="248"/>
                      </a:lnTo>
                      <a:lnTo>
                        <a:pt x="55" y="247"/>
                      </a:lnTo>
                      <a:lnTo>
                        <a:pt x="56" y="245"/>
                      </a:lnTo>
                      <a:lnTo>
                        <a:pt x="59" y="245"/>
                      </a:lnTo>
                      <a:lnTo>
                        <a:pt x="59" y="248"/>
                      </a:lnTo>
                      <a:lnTo>
                        <a:pt x="59" y="250"/>
                      </a:lnTo>
                      <a:lnTo>
                        <a:pt x="59" y="252"/>
                      </a:lnTo>
                      <a:lnTo>
                        <a:pt x="63" y="252"/>
                      </a:lnTo>
                      <a:lnTo>
                        <a:pt x="64" y="254"/>
                      </a:lnTo>
                      <a:lnTo>
                        <a:pt x="64" y="256"/>
                      </a:lnTo>
                      <a:lnTo>
                        <a:pt x="69" y="253"/>
                      </a:lnTo>
                      <a:lnTo>
                        <a:pt x="70" y="253"/>
                      </a:lnTo>
                      <a:lnTo>
                        <a:pt x="73" y="256"/>
                      </a:lnTo>
                      <a:lnTo>
                        <a:pt x="80" y="256"/>
                      </a:lnTo>
                      <a:lnTo>
                        <a:pt x="80" y="255"/>
                      </a:lnTo>
                      <a:lnTo>
                        <a:pt x="81" y="253"/>
                      </a:lnTo>
                      <a:lnTo>
                        <a:pt x="85" y="252"/>
                      </a:lnTo>
                      <a:lnTo>
                        <a:pt x="89" y="252"/>
                      </a:lnTo>
                      <a:lnTo>
                        <a:pt x="88" y="254"/>
                      </a:lnTo>
                      <a:lnTo>
                        <a:pt x="90" y="256"/>
                      </a:lnTo>
                      <a:lnTo>
                        <a:pt x="94" y="257"/>
                      </a:lnTo>
                      <a:lnTo>
                        <a:pt x="97" y="252"/>
                      </a:lnTo>
                      <a:lnTo>
                        <a:pt x="98" y="251"/>
                      </a:lnTo>
                      <a:lnTo>
                        <a:pt x="99" y="2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3" name="Freeform 831">
                  <a:extLst>
                    <a:ext uri="{FF2B5EF4-FFF2-40B4-BE49-F238E27FC236}">
                      <a16:creationId xmlns:a16="http://schemas.microsoft.com/office/drawing/2014/main" id="{F28900BA-4461-DC46-96CD-EA61246C3E91}"/>
                    </a:ext>
                  </a:extLst>
                </p:cNvPr>
                <p:cNvSpPr>
                  <a:spLocks/>
                </p:cNvSpPr>
                <p:nvPr/>
              </p:nvSpPr>
              <p:spPr bwMode="auto">
                <a:xfrm>
                  <a:off x="3536" y="2542"/>
                  <a:ext cx="107" cy="93"/>
                </a:xfrm>
                <a:custGeom>
                  <a:avLst/>
                  <a:gdLst>
                    <a:gd name="T0" fmla="*/ 104 w 107"/>
                    <a:gd name="T1" fmla="*/ 44 h 93"/>
                    <a:gd name="T2" fmla="*/ 103 w 107"/>
                    <a:gd name="T3" fmla="*/ 39 h 93"/>
                    <a:gd name="T4" fmla="*/ 101 w 107"/>
                    <a:gd name="T5" fmla="*/ 36 h 93"/>
                    <a:gd name="T6" fmla="*/ 90 w 107"/>
                    <a:gd name="T7" fmla="*/ 35 h 93"/>
                    <a:gd name="T8" fmla="*/ 76 w 107"/>
                    <a:gd name="T9" fmla="*/ 17 h 93"/>
                    <a:gd name="T10" fmla="*/ 78 w 107"/>
                    <a:gd name="T11" fmla="*/ 9 h 93"/>
                    <a:gd name="T12" fmla="*/ 79 w 107"/>
                    <a:gd name="T13" fmla="*/ 3 h 93"/>
                    <a:gd name="T14" fmla="*/ 75 w 107"/>
                    <a:gd name="T15" fmla="*/ 2 h 93"/>
                    <a:gd name="T16" fmla="*/ 68 w 107"/>
                    <a:gd name="T17" fmla="*/ 0 h 93"/>
                    <a:gd name="T18" fmla="*/ 57 w 107"/>
                    <a:gd name="T19" fmla="*/ 5 h 93"/>
                    <a:gd name="T20" fmla="*/ 43 w 107"/>
                    <a:gd name="T21" fmla="*/ 16 h 93"/>
                    <a:gd name="T22" fmla="*/ 34 w 107"/>
                    <a:gd name="T23" fmla="*/ 25 h 93"/>
                    <a:gd name="T24" fmla="*/ 24 w 107"/>
                    <a:gd name="T25" fmla="*/ 27 h 93"/>
                    <a:gd name="T26" fmla="*/ 20 w 107"/>
                    <a:gd name="T27" fmla="*/ 30 h 93"/>
                    <a:gd name="T28" fmla="*/ 15 w 107"/>
                    <a:gd name="T29" fmla="*/ 38 h 93"/>
                    <a:gd name="T30" fmla="*/ 12 w 107"/>
                    <a:gd name="T31" fmla="*/ 45 h 93"/>
                    <a:gd name="T32" fmla="*/ 4 w 107"/>
                    <a:gd name="T33" fmla="*/ 57 h 93"/>
                    <a:gd name="T34" fmla="*/ 3 w 107"/>
                    <a:gd name="T35" fmla="*/ 62 h 93"/>
                    <a:gd name="T36" fmla="*/ 0 w 107"/>
                    <a:gd name="T37" fmla="*/ 68 h 93"/>
                    <a:gd name="T38" fmla="*/ 1 w 107"/>
                    <a:gd name="T39" fmla="*/ 74 h 93"/>
                    <a:gd name="T40" fmla="*/ 1 w 107"/>
                    <a:gd name="T41" fmla="*/ 78 h 93"/>
                    <a:gd name="T42" fmla="*/ 10 w 107"/>
                    <a:gd name="T43" fmla="*/ 85 h 93"/>
                    <a:gd name="T44" fmla="*/ 13 w 107"/>
                    <a:gd name="T45" fmla="*/ 86 h 93"/>
                    <a:gd name="T46" fmla="*/ 19 w 107"/>
                    <a:gd name="T47" fmla="*/ 88 h 93"/>
                    <a:gd name="T48" fmla="*/ 25 w 107"/>
                    <a:gd name="T49" fmla="*/ 93 h 93"/>
                    <a:gd name="T50" fmla="*/ 31 w 107"/>
                    <a:gd name="T51" fmla="*/ 90 h 93"/>
                    <a:gd name="T52" fmla="*/ 35 w 107"/>
                    <a:gd name="T53" fmla="*/ 92 h 93"/>
                    <a:gd name="T54" fmla="*/ 37 w 107"/>
                    <a:gd name="T55" fmla="*/ 88 h 93"/>
                    <a:gd name="T56" fmla="*/ 34 w 107"/>
                    <a:gd name="T57" fmla="*/ 82 h 93"/>
                    <a:gd name="T58" fmla="*/ 34 w 107"/>
                    <a:gd name="T59" fmla="*/ 72 h 93"/>
                    <a:gd name="T60" fmla="*/ 49 w 107"/>
                    <a:gd name="T61" fmla="*/ 72 h 93"/>
                    <a:gd name="T62" fmla="*/ 58 w 107"/>
                    <a:gd name="T63" fmla="*/ 72 h 93"/>
                    <a:gd name="T64" fmla="*/ 66 w 107"/>
                    <a:gd name="T65" fmla="*/ 70 h 93"/>
                    <a:gd name="T66" fmla="*/ 71 w 107"/>
                    <a:gd name="T67" fmla="*/ 69 h 93"/>
                    <a:gd name="T68" fmla="*/ 72 w 107"/>
                    <a:gd name="T69" fmla="*/ 69 h 93"/>
                    <a:gd name="T70" fmla="*/ 87 w 107"/>
                    <a:gd name="T71" fmla="*/ 72 h 93"/>
                    <a:gd name="T72" fmla="*/ 90 w 107"/>
                    <a:gd name="T73" fmla="*/ 67 h 93"/>
                    <a:gd name="T74" fmla="*/ 93 w 107"/>
                    <a:gd name="T75" fmla="*/ 62 h 93"/>
                    <a:gd name="T76" fmla="*/ 96 w 107"/>
                    <a:gd name="T77" fmla="*/ 61 h 93"/>
                    <a:gd name="T78" fmla="*/ 103 w 107"/>
                    <a:gd name="T79" fmla="*/ 58 h 93"/>
                    <a:gd name="T80" fmla="*/ 107 w 107"/>
                    <a:gd name="T81" fmla="*/ 51 h 93"/>
                    <a:gd name="T82" fmla="*/ 103 w 107"/>
                    <a:gd name="T83" fmla="*/ 4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93">
                      <a:moveTo>
                        <a:pt x="103" y="46"/>
                      </a:moveTo>
                      <a:lnTo>
                        <a:pt x="104" y="44"/>
                      </a:lnTo>
                      <a:lnTo>
                        <a:pt x="104" y="40"/>
                      </a:lnTo>
                      <a:lnTo>
                        <a:pt x="103" y="39"/>
                      </a:lnTo>
                      <a:lnTo>
                        <a:pt x="103" y="37"/>
                      </a:lnTo>
                      <a:lnTo>
                        <a:pt x="101" y="36"/>
                      </a:lnTo>
                      <a:lnTo>
                        <a:pt x="95" y="40"/>
                      </a:lnTo>
                      <a:lnTo>
                        <a:pt x="90" y="35"/>
                      </a:lnTo>
                      <a:lnTo>
                        <a:pt x="89" y="28"/>
                      </a:lnTo>
                      <a:lnTo>
                        <a:pt x="76" y="17"/>
                      </a:lnTo>
                      <a:lnTo>
                        <a:pt x="76" y="13"/>
                      </a:lnTo>
                      <a:lnTo>
                        <a:pt x="78" y="9"/>
                      </a:lnTo>
                      <a:lnTo>
                        <a:pt x="79" y="4"/>
                      </a:lnTo>
                      <a:lnTo>
                        <a:pt x="79" y="3"/>
                      </a:lnTo>
                      <a:lnTo>
                        <a:pt x="78" y="2"/>
                      </a:lnTo>
                      <a:lnTo>
                        <a:pt x="75" y="2"/>
                      </a:lnTo>
                      <a:lnTo>
                        <a:pt x="72" y="0"/>
                      </a:lnTo>
                      <a:lnTo>
                        <a:pt x="68" y="0"/>
                      </a:lnTo>
                      <a:lnTo>
                        <a:pt x="62" y="2"/>
                      </a:lnTo>
                      <a:lnTo>
                        <a:pt x="57" y="5"/>
                      </a:lnTo>
                      <a:lnTo>
                        <a:pt x="54" y="8"/>
                      </a:lnTo>
                      <a:lnTo>
                        <a:pt x="43" y="16"/>
                      </a:lnTo>
                      <a:lnTo>
                        <a:pt x="35" y="22"/>
                      </a:lnTo>
                      <a:lnTo>
                        <a:pt x="34" y="25"/>
                      </a:lnTo>
                      <a:lnTo>
                        <a:pt x="27" y="27"/>
                      </a:lnTo>
                      <a:lnTo>
                        <a:pt x="24" y="27"/>
                      </a:lnTo>
                      <a:lnTo>
                        <a:pt x="20" y="27"/>
                      </a:lnTo>
                      <a:lnTo>
                        <a:pt x="20" y="30"/>
                      </a:lnTo>
                      <a:lnTo>
                        <a:pt x="18" y="31"/>
                      </a:lnTo>
                      <a:lnTo>
                        <a:pt x="15" y="38"/>
                      </a:lnTo>
                      <a:lnTo>
                        <a:pt x="14" y="40"/>
                      </a:lnTo>
                      <a:lnTo>
                        <a:pt x="12" y="45"/>
                      </a:lnTo>
                      <a:lnTo>
                        <a:pt x="7" y="54"/>
                      </a:lnTo>
                      <a:lnTo>
                        <a:pt x="4" y="57"/>
                      </a:lnTo>
                      <a:lnTo>
                        <a:pt x="2" y="59"/>
                      </a:lnTo>
                      <a:lnTo>
                        <a:pt x="3" y="62"/>
                      </a:lnTo>
                      <a:lnTo>
                        <a:pt x="3" y="67"/>
                      </a:lnTo>
                      <a:lnTo>
                        <a:pt x="0" y="68"/>
                      </a:lnTo>
                      <a:lnTo>
                        <a:pt x="0" y="72"/>
                      </a:lnTo>
                      <a:lnTo>
                        <a:pt x="1" y="74"/>
                      </a:lnTo>
                      <a:lnTo>
                        <a:pt x="0" y="78"/>
                      </a:lnTo>
                      <a:lnTo>
                        <a:pt x="1" y="78"/>
                      </a:lnTo>
                      <a:lnTo>
                        <a:pt x="5" y="82"/>
                      </a:lnTo>
                      <a:lnTo>
                        <a:pt x="10" y="85"/>
                      </a:lnTo>
                      <a:lnTo>
                        <a:pt x="12" y="85"/>
                      </a:lnTo>
                      <a:lnTo>
                        <a:pt x="13" y="86"/>
                      </a:lnTo>
                      <a:lnTo>
                        <a:pt x="16" y="86"/>
                      </a:lnTo>
                      <a:lnTo>
                        <a:pt x="19" y="88"/>
                      </a:lnTo>
                      <a:lnTo>
                        <a:pt x="20" y="90"/>
                      </a:lnTo>
                      <a:lnTo>
                        <a:pt x="25" y="93"/>
                      </a:lnTo>
                      <a:lnTo>
                        <a:pt x="28" y="93"/>
                      </a:lnTo>
                      <a:lnTo>
                        <a:pt x="31" y="90"/>
                      </a:lnTo>
                      <a:lnTo>
                        <a:pt x="33" y="90"/>
                      </a:lnTo>
                      <a:lnTo>
                        <a:pt x="35" y="92"/>
                      </a:lnTo>
                      <a:lnTo>
                        <a:pt x="38" y="93"/>
                      </a:lnTo>
                      <a:lnTo>
                        <a:pt x="37" y="88"/>
                      </a:lnTo>
                      <a:lnTo>
                        <a:pt x="36" y="83"/>
                      </a:lnTo>
                      <a:lnTo>
                        <a:pt x="34" y="82"/>
                      </a:lnTo>
                      <a:lnTo>
                        <a:pt x="34" y="76"/>
                      </a:lnTo>
                      <a:lnTo>
                        <a:pt x="34" y="72"/>
                      </a:lnTo>
                      <a:lnTo>
                        <a:pt x="39" y="72"/>
                      </a:lnTo>
                      <a:lnTo>
                        <a:pt x="49" y="72"/>
                      </a:lnTo>
                      <a:lnTo>
                        <a:pt x="51" y="72"/>
                      </a:lnTo>
                      <a:lnTo>
                        <a:pt x="58" y="72"/>
                      </a:lnTo>
                      <a:lnTo>
                        <a:pt x="63" y="70"/>
                      </a:lnTo>
                      <a:lnTo>
                        <a:pt x="66" y="70"/>
                      </a:lnTo>
                      <a:lnTo>
                        <a:pt x="70" y="69"/>
                      </a:lnTo>
                      <a:lnTo>
                        <a:pt x="71" y="69"/>
                      </a:lnTo>
                      <a:lnTo>
                        <a:pt x="71" y="69"/>
                      </a:lnTo>
                      <a:lnTo>
                        <a:pt x="72" y="69"/>
                      </a:lnTo>
                      <a:lnTo>
                        <a:pt x="86" y="73"/>
                      </a:lnTo>
                      <a:lnTo>
                        <a:pt x="87" y="72"/>
                      </a:lnTo>
                      <a:lnTo>
                        <a:pt x="91" y="70"/>
                      </a:lnTo>
                      <a:lnTo>
                        <a:pt x="90" y="67"/>
                      </a:lnTo>
                      <a:lnTo>
                        <a:pt x="93" y="65"/>
                      </a:lnTo>
                      <a:lnTo>
                        <a:pt x="93" y="62"/>
                      </a:lnTo>
                      <a:lnTo>
                        <a:pt x="95" y="60"/>
                      </a:lnTo>
                      <a:lnTo>
                        <a:pt x="96" y="61"/>
                      </a:lnTo>
                      <a:lnTo>
                        <a:pt x="101" y="58"/>
                      </a:lnTo>
                      <a:lnTo>
                        <a:pt x="103" y="58"/>
                      </a:lnTo>
                      <a:lnTo>
                        <a:pt x="107" y="54"/>
                      </a:lnTo>
                      <a:lnTo>
                        <a:pt x="107" y="51"/>
                      </a:lnTo>
                      <a:lnTo>
                        <a:pt x="106" y="51"/>
                      </a:lnTo>
                      <a:lnTo>
                        <a:pt x="103"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4" name="Freeform 832">
                  <a:extLst>
                    <a:ext uri="{FF2B5EF4-FFF2-40B4-BE49-F238E27FC236}">
                      <a16:creationId xmlns:a16="http://schemas.microsoft.com/office/drawing/2014/main" id="{145613E4-86B2-134E-B7CB-1EDBF1E0A24F}"/>
                    </a:ext>
                  </a:extLst>
                </p:cNvPr>
                <p:cNvSpPr>
                  <a:spLocks/>
                </p:cNvSpPr>
                <p:nvPr/>
              </p:nvSpPr>
              <p:spPr bwMode="auto">
                <a:xfrm>
                  <a:off x="3364" y="2515"/>
                  <a:ext cx="92" cy="80"/>
                </a:xfrm>
                <a:custGeom>
                  <a:avLst/>
                  <a:gdLst>
                    <a:gd name="T0" fmla="*/ 29 w 92"/>
                    <a:gd name="T1" fmla="*/ 75 h 80"/>
                    <a:gd name="T2" fmla="*/ 36 w 92"/>
                    <a:gd name="T3" fmla="*/ 68 h 80"/>
                    <a:gd name="T4" fmla="*/ 53 w 92"/>
                    <a:gd name="T5" fmla="*/ 70 h 80"/>
                    <a:gd name="T6" fmla="*/ 55 w 92"/>
                    <a:gd name="T7" fmla="*/ 69 h 80"/>
                    <a:gd name="T8" fmla="*/ 70 w 92"/>
                    <a:gd name="T9" fmla="*/ 72 h 80"/>
                    <a:gd name="T10" fmla="*/ 77 w 92"/>
                    <a:gd name="T11" fmla="*/ 75 h 80"/>
                    <a:gd name="T12" fmla="*/ 84 w 92"/>
                    <a:gd name="T13" fmla="*/ 75 h 80"/>
                    <a:gd name="T14" fmla="*/ 88 w 92"/>
                    <a:gd name="T15" fmla="*/ 77 h 80"/>
                    <a:gd name="T16" fmla="*/ 91 w 92"/>
                    <a:gd name="T17" fmla="*/ 80 h 80"/>
                    <a:gd name="T18" fmla="*/ 92 w 92"/>
                    <a:gd name="T19" fmla="*/ 75 h 80"/>
                    <a:gd name="T20" fmla="*/ 88 w 92"/>
                    <a:gd name="T21" fmla="*/ 70 h 80"/>
                    <a:gd name="T22" fmla="*/ 88 w 92"/>
                    <a:gd name="T23" fmla="*/ 66 h 80"/>
                    <a:gd name="T24" fmla="*/ 86 w 92"/>
                    <a:gd name="T25" fmla="*/ 61 h 80"/>
                    <a:gd name="T26" fmla="*/ 83 w 92"/>
                    <a:gd name="T27" fmla="*/ 60 h 80"/>
                    <a:gd name="T28" fmla="*/ 80 w 92"/>
                    <a:gd name="T29" fmla="*/ 54 h 80"/>
                    <a:gd name="T30" fmla="*/ 76 w 92"/>
                    <a:gd name="T31" fmla="*/ 47 h 80"/>
                    <a:gd name="T32" fmla="*/ 77 w 92"/>
                    <a:gd name="T33" fmla="*/ 38 h 80"/>
                    <a:gd name="T34" fmla="*/ 74 w 92"/>
                    <a:gd name="T35" fmla="*/ 34 h 80"/>
                    <a:gd name="T36" fmla="*/ 70 w 92"/>
                    <a:gd name="T37" fmla="*/ 28 h 80"/>
                    <a:gd name="T38" fmla="*/ 67 w 92"/>
                    <a:gd name="T39" fmla="*/ 23 h 80"/>
                    <a:gd name="T40" fmla="*/ 64 w 92"/>
                    <a:gd name="T41" fmla="*/ 19 h 80"/>
                    <a:gd name="T42" fmla="*/ 60 w 92"/>
                    <a:gd name="T43" fmla="*/ 12 h 80"/>
                    <a:gd name="T44" fmla="*/ 57 w 92"/>
                    <a:gd name="T45" fmla="*/ 10 h 80"/>
                    <a:gd name="T46" fmla="*/ 54 w 92"/>
                    <a:gd name="T47" fmla="*/ 11 h 80"/>
                    <a:gd name="T48" fmla="*/ 51 w 92"/>
                    <a:gd name="T49" fmla="*/ 8 h 80"/>
                    <a:gd name="T50" fmla="*/ 45 w 92"/>
                    <a:gd name="T51" fmla="*/ 3 h 80"/>
                    <a:gd name="T52" fmla="*/ 36 w 92"/>
                    <a:gd name="T53" fmla="*/ 0 h 80"/>
                    <a:gd name="T54" fmla="*/ 21 w 92"/>
                    <a:gd name="T55" fmla="*/ 5 h 80"/>
                    <a:gd name="T56" fmla="*/ 15 w 92"/>
                    <a:gd name="T57" fmla="*/ 8 h 80"/>
                    <a:gd name="T58" fmla="*/ 13 w 92"/>
                    <a:gd name="T59" fmla="*/ 16 h 80"/>
                    <a:gd name="T60" fmla="*/ 0 w 92"/>
                    <a:gd name="T61" fmla="*/ 34 h 80"/>
                    <a:gd name="T62" fmla="*/ 9 w 92"/>
                    <a:gd name="T63" fmla="*/ 44 h 80"/>
                    <a:gd name="T64" fmla="*/ 11 w 92"/>
                    <a:gd name="T65" fmla="*/ 48 h 80"/>
                    <a:gd name="T66" fmla="*/ 13 w 92"/>
                    <a:gd name="T67" fmla="*/ 51 h 80"/>
                    <a:gd name="T68" fmla="*/ 12 w 92"/>
                    <a:gd name="T69" fmla="*/ 54 h 80"/>
                    <a:gd name="T70" fmla="*/ 19 w 92"/>
                    <a:gd name="T71" fmla="*/ 54 h 80"/>
                    <a:gd name="T72" fmla="*/ 27 w 92"/>
                    <a:gd name="T73" fmla="*/ 49 h 80"/>
                    <a:gd name="T74" fmla="*/ 33 w 92"/>
                    <a:gd name="T75" fmla="*/ 48 h 80"/>
                    <a:gd name="T76" fmla="*/ 42 w 92"/>
                    <a:gd name="T77" fmla="*/ 51 h 80"/>
                    <a:gd name="T78" fmla="*/ 50 w 92"/>
                    <a:gd name="T79" fmla="*/ 56 h 80"/>
                    <a:gd name="T80" fmla="*/ 53 w 92"/>
                    <a:gd name="T81" fmla="*/ 58 h 80"/>
                    <a:gd name="T82" fmla="*/ 49 w 92"/>
                    <a:gd name="T83" fmla="*/ 60 h 80"/>
                    <a:gd name="T84" fmla="*/ 40 w 92"/>
                    <a:gd name="T85" fmla="*/ 56 h 80"/>
                    <a:gd name="T86" fmla="*/ 34 w 92"/>
                    <a:gd name="T87" fmla="*/ 54 h 80"/>
                    <a:gd name="T88" fmla="*/ 30 w 92"/>
                    <a:gd name="T89" fmla="*/ 56 h 80"/>
                    <a:gd name="T90" fmla="*/ 28 w 92"/>
                    <a:gd name="T91" fmla="*/ 55 h 80"/>
                    <a:gd name="T92" fmla="*/ 22 w 92"/>
                    <a:gd name="T93" fmla="*/ 58 h 80"/>
                    <a:gd name="T94" fmla="*/ 11 w 92"/>
                    <a:gd name="T95" fmla="*/ 61 h 80"/>
                    <a:gd name="T96" fmla="*/ 9 w 92"/>
                    <a:gd name="T97" fmla="*/ 67 h 80"/>
                    <a:gd name="T98" fmla="*/ 9 w 92"/>
                    <a:gd name="T99" fmla="*/ 70 h 80"/>
                    <a:gd name="T100" fmla="*/ 17 w 92"/>
                    <a:gd name="T101" fmla="*/ 70 h 80"/>
                    <a:gd name="T102" fmla="*/ 12 w 92"/>
                    <a:gd name="T103" fmla="*/ 72 h 80"/>
                    <a:gd name="T104" fmla="*/ 11 w 92"/>
                    <a:gd name="T105" fmla="*/ 72 h 80"/>
                    <a:gd name="T106" fmla="*/ 14 w 92"/>
                    <a:gd name="T10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80">
                      <a:moveTo>
                        <a:pt x="19" y="74"/>
                      </a:moveTo>
                      <a:lnTo>
                        <a:pt x="29" y="75"/>
                      </a:lnTo>
                      <a:lnTo>
                        <a:pt x="31" y="71"/>
                      </a:lnTo>
                      <a:lnTo>
                        <a:pt x="36" y="68"/>
                      </a:lnTo>
                      <a:lnTo>
                        <a:pt x="49" y="68"/>
                      </a:lnTo>
                      <a:lnTo>
                        <a:pt x="53" y="70"/>
                      </a:lnTo>
                      <a:lnTo>
                        <a:pt x="53" y="70"/>
                      </a:lnTo>
                      <a:lnTo>
                        <a:pt x="55" y="69"/>
                      </a:lnTo>
                      <a:lnTo>
                        <a:pt x="64" y="69"/>
                      </a:lnTo>
                      <a:lnTo>
                        <a:pt x="70" y="72"/>
                      </a:lnTo>
                      <a:lnTo>
                        <a:pt x="72" y="75"/>
                      </a:lnTo>
                      <a:lnTo>
                        <a:pt x="77" y="75"/>
                      </a:lnTo>
                      <a:lnTo>
                        <a:pt x="81" y="77"/>
                      </a:lnTo>
                      <a:lnTo>
                        <a:pt x="84" y="75"/>
                      </a:lnTo>
                      <a:lnTo>
                        <a:pt x="86" y="75"/>
                      </a:lnTo>
                      <a:lnTo>
                        <a:pt x="88" y="77"/>
                      </a:lnTo>
                      <a:lnTo>
                        <a:pt x="91" y="78"/>
                      </a:lnTo>
                      <a:lnTo>
                        <a:pt x="91" y="80"/>
                      </a:lnTo>
                      <a:lnTo>
                        <a:pt x="92" y="78"/>
                      </a:lnTo>
                      <a:lnTo>
                        <a:pt x="92" y="75"/>
                      </a:lnTo>
                      <a:lnTo>
                        <a:pt x="88" y="72"/>
                      </a:lnTo>
                      <a:lnTo>
                        <a:pt x="88" y="70"/>
                      </a:lnTo>
                      <a:lnTo>
                        <a:pt x="88" y="68"/>
                      </a:lnTo>
                      <a:lnTo>
                        <a:pt x="88" y="66"/>
                      </a:lnTo>
                      <a:lnTo>
                        <a:pt x="87" y="64"/>
                      </a:lnTo>
                      <a:lnTo>
                        <a:pt x="86" y="61"/>
                      </a:lnTo>
                      <a:lnTo>
                        <a:pt x="85" y="60"/>
                      </a:lnTo>
                      <a:lnTo>
                        <a:pt x="83" y="60"/>
                      </a:lnTo>
                      <a:lnTo>
                        <a:pt x="81" y="58"/>
                      </a:lnTo>
                      <a:lnTo>
                        <a:pt x="80" y="54"/>
                      </a:lnTo>
                      <a:lnTo>
                        <a:pt x="76" y="50"/>
                      </a:lnTo>
                      <a:lnTo>
                        <a:pt x="76" y="47"/>
                      </a:lnTo>
                      <a:lnTo>
                        <a:pt x="78" y="41"/>
                      </a:lnTo>
                      <a:lnTo>
                        <a:pt x="77" y="38"/>
                      </a:lnTo>
                      <a:lnTo>
                        <a:pt x="77" y="35"/>
                      </a:lnTo>
                      <a:lnTo>
                        <a:pt x="74" y="34"/>
                      </a:lnTo>
                      <a:lnTo>
                        <a:pt x="74" y="31"/>
                      </a:lnTo>
                      <a:lnTo>
                        <a:pt x="70" y="28"/>
                      </a:lnTo>
                      <a:lnTo>
                        <a:pt x="67" y="27"/>
                      </a:lnTo>
                      <a:lnTo>
                        <a:pt x="67" y="23"/>
                      </a:lnTo>
                      <a:lnTo>
                        <a:pt x="64" y="23"/>
                      </a:lnTo>
                      <a:lnTo>
                        <a:pt x="64" y="19"/>
                      </a:lnTo>
                      <a:lnTo>
                        <a:pt x="60" y="16"/>
                      </a:lnTo>
                      <a:lnTo>
                        <a:pt x="60" y="12"/>
                      </a:lnTo>
                      <a:lnTo>
                        <a:pt x="59" y="10"/>
                      </a:lnTo>
                      <a:lnTo>
                        <a:pt x="57" y="10"/>
                      </a:lnTo>
                      <a:lnTo>
                        <a:pt x="56" y="10"/>
                      </a:lnTo>
                      <a:lnTo>
                        <a:pt x="54" y="11"/>
                      </a:lnTo>
                      <a:lnTo>
                        <a:pt x="51" y="10"/>
                      </a:lnTo>
                      <a:lnTo>
                        <a:pt x="51" y="8"/>
                      </a:lnTo>
                      <a:lnTo>
                        <a:pt x="48" y="3"/>
                      </a:lnTo>
                      <a:lnTo>
                        <a:pt x="45" y="3"/>
                      </a:lnTo>
                      <a:lnTo>
                        <a:pt x="38" y="0"/>
                      </a:lnTo>
                      <a:lnTo>
                        <a:pt x="36" y="0"/>
                      </a:lnTo>
                      <a:lnTo>
                        <a:pt x="28" y="3"/>
                      </a:lnTo>
                      <a:lnTo>
                        <a:pt x="21" y="5"/>
                      </a:lnTo>
                      <a:lnTo>
                        <a:pt x="18" y="8"/>
                      </a:lnTo>
                      <a:lnTo>
                        <a:pt x="15" y="8"/>
                      </a:lnTo>
                      <a:lnTo>
                        <a:pt x="13" y="10"/>
                      </a:lnTo>
                      <a:lnTo>
                        <a:pt x="13" y="16"/>
                      </a:lnTo>
                      <a:lnTo>
                        <a:pt x="9" y="23"/>
                      </a:lnTo>
                      <a:lnTo>
                        <a:pt x="0" y="34"/>
                      </a:lnTo>
                      <a:lnTo>
                        <a:pt x="5" y="38"/>
                      </a:lnTo>
                      <a:lnTo>
                        <a:pt x="9" y="44"/>
                      </a:lnTo>
                      <a:lnTo>
                        <a:pt x="11" y="45"/>
                      </a:lnTo>
                      <a:lnTo>
                        <a:pt x="11" y="48"/>
                      </a:lnTo>
                      <a:lnTo>
                        <a:pt x="10" y="49"/>
                      </a:lnTo>
                      <a:lnTo>
                        <a:pt x="13" y="51"/>
                      </a:lnTo>
                      <a:lnTo>
                        <a:pt x="12" y="53"/>
                      </a:lnTo>
                      <a:lnTo>
                        <a:pt x="12" y="54"/>
                      </a:lnTo>
                      <a:lnTo>
                        <a:pt x="18" y="54"/>
                      </a:lnTo>
                      <a:lnTo>
                        <a:pt x="19" y="54"/>
                      </a:lnTo>
                      <a:lnTo>
                        <a:pt x="22" y="54"/>
                      </a:lnTo>
                      <a:lnTo>
                        <a:pt x="27" y="49"/>
                      </a:lnTo>
                      <a:lnTo>
                        <a:pt x="31" y="47"/>
                      </a:lnTo>
                      <a:lnTo>
                        <a:pt x="33" y="48"/>
                      </a:lnTo>
                      <a:lnTo>
                        <a:pt x="37" y="48"/>
                      </a:lnTo>
                      <a:lnTo>
                        <a:pt x="42" y="51"/>
                      </a:lnTo>
                      <a:lnTo>
                        <a:pt x="44" y="51"/>
                      </a:lnTo>
                      <a:lnTo>
                        <a:pt x="50" y="56"/>
                      </a:lnTo>
                      <a:lnTo>
                        <a:pt x="52" y="56"/>
                      </a:lnTo>
                      <a:lnTo>
                        <a:pt x="53" y="58"/>
                      </a:lnTo>
                      <a:lnTo>
                        <a:pt x="52" y="60"/>
                      </a:lnTo>
                      <a:lnTo>
                        <a:pt x="49" y="60"/>
                      </a:lnTo>
                      <a:lnTo>
                        <a:pt x="44" y="58"/>
                      </a:lnTo>
                      <a:lnTo>
                        <a:pt x="40" y="56"/>
                      </a:lnTo>
                      <a:lnTo>
                        <a:pt x="37" y="56"/>
                      </a:lnTo>
                      <a:lnTo>
                        <a:pt x="34" y="54"/>
                      </a:lnTo>
                      <a:lnTo>
                        <a:pt x="33" y="54"/>
                      </a:lnTo>
                      <a:lnTo>
                        <a:pt x="30" y="56"/>
                      </a:lnTo>
                      <a:lnTo>
                        <a:pt x="29" y="55"/>
                      </a:lnTo>
                      <a:lnTo>
                        <a:pt x="28" y="55"/>
                      </a:lnTo>
                      <a:lnTo>
                        <a:pt x="25" y="58"/>
                      </a:lnTo>
                      <a:lnTo>
                        <a:pt x="22" y="58"/>
                      </a:lnTo>
                      <a:lnTo>
                        <a:pt x="19" y="61"/>
                      </a:lnTo>
                      <a:lnTo>
                        <a:pt x="11" y="61"/>
                      </a:lnTo>
                      <a:lnTo>
                        <a:pt x="9" y="63"/>
                      </a:lnTo>
                      <a:lnTo>
                        <a:pt x="9" y="67"/>
                      </a:lnTo>
                      <a:lnTo>
                        <a:pt x="8" y="69"/>
                      </a:lnTo>
                      <a:lnTo>
                        <a:pt x="9" y="70"/>
                      </a:lnTo>
                      <a:lnTo>
                        <a:pt x="12" y="68"/>
                      </a:lnTo>
                      <a:lnTo>
                        <a:pt x="17" y="70"/>
                      </a:lnTo>
                      <a:lnTo>
                        <a:pt x="14" y="72"/>
                      </a:lnTo>
                      <a:lnTo>
                        <a:pt x="12" y="72"/>
                      </a:lnTo>
                      <a:lnTo>
                        <a:pt x="10" y="71"/>
                      </a:lnTo>
                      <a:lnTo>
                        <a:pt x="11" y="72"/>
                      </a:lnTo>
                      <a:lnTo>
                        <a:pt x="11" y="75"/>
                      </a:lnTo>
                      <a:lnTo>
                        <a:pt x="14" y="77"/>
                      </a:lnTo>
                      <a:lnTo>
                        <a:pt x="19"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5" name="Freeform 833">
                  <a:extLst>
                    <a:ext uri="{FF2B5EF4-FFF2-40B4-BE49-F238E27FC236}">
                      <a16:creationId xmlns:a16="http://schemas.microsoft.com/office/drawing/2014/main" id="{534864B0-C6A5-EA47-A5B5-0CA7D5FE923A}"/>
                    </a:ext>
                  </a:extLst>
                </p:cNvPr>
                <p:cNvSpPr>
                  <a:spLocks/>
                </p:cNvSpPr>
                <p:nvPr/>
              </p:nvSpPr>
              <p:spPr bwMode="auto">
                <a:xfrm>
                  <a:off x="3372" y="2562"/>
                  <a:ext cx="45" cy="16"/>
                </a:xfrm>
                <a:custGeom>
                  <a:avLst/>
                  <a:gdLst>
                    <a:gd name="T0" fmla="*/ 11 w 45"/>
                    <a:gd name="T1" fmla="*/ 14 h 16"/>
                    <a:gd name="T2" fmla="*/ 14 w 45"/>
                    <a:gd name="T3" fmla="*/ 11 h 16"/>
                    <a:gd name="T4" fmla="*/ 17 w 45"/>
                    <a:gd name="T5" fmla="*/ 11 h 16"/>
                    <a:gd name="T6" fmla="*/ 20 w 45"/>
                    <a:gd name="T7" fmla="*/ 8 h 16"/>
                    <a:gd name="T8" fmla="*/ 21 w 45"/>
                    <a:gd name="T9" fmla="*/ 8 h 16"/>
                    <a:gd name="T10" fmla="*/ 22 w 45"/>
                    <a:gd name="T11" fmla="*/ 9 h 16"/>
                    <a:gd name="T12" fmla="*/ 25 w 45"/>
                    <a:gd name="T13" fmla="*/ 7 h 16"/>
                    <a:gd name="T14" fmla="*/ 26 w 45"/>
                    <a:gd name="T15" fmla="*/ 7 h 16"/>
                    <a:gd name="T16" fmla="*/ 29 w 45"/>
                    <a:gd name="T17" fmla="*/ 9 h 16"/>
                    <a:gd name="T18" fmla="*/ 32 w 45"/>
                    <a:gd name="T19" fmla="*/ 9 h 16"/>
                    <a:gd name="T20" fmla="*/ 36 w 45"/>
                    <a:gd name="T21" fmla="*/ 11 h 16"/>
                    <a:gd name="T22" fmla="*/ 41 w 45"/>
                    <a:gd name="T23" fmla="*/ 13 h 16"/>
                    <a:gd name="T24" fmla="*/ 44 w 45"/>
                    <a:gd name="T25" fmla="*/ 13 h 16"/>
                    <a:gd name="T26" fmla="*/ 45 w 45"/>
                    <a:gd name="T27" fmla="*/ 11 h 16"/>
                    <a:gd name="T28" fmla="*/ 44 w 45"/>
                    <a:gd name="T29" fmla="*/ 9 h 16"/>
                    <a:gd name="T30" fmla="*/ 42 w 45"/>
                    <a:gd name="T31" fmla="*/ 9 h 16"/>
                    <a:gd name="T32" fmla="*/ 36 w 45"/>
                    <a:gd name="T33" fmla="*/ 4 h 16"/>
                    <a:gd name="T34" fmla="*/ 34 w 45"/>
                    <a:gd name="T35" fmla="*/ 4 h 16"/>
                    <a:gd name="T36" fmla="*/ 29 w 45"/>
                    <a:gd name="T37" fmla="*/ 1 h 16"/>
                    <a:gd name="T38" fmla="*/ 25 w 45"/>
                    <a:gd name="T39" fmla="*/ 1 h 16"/>
                    <a:gd name="T40" fmla="*/ 23 w 45"/>
                    <a:gd name="T41" fmla="*/ 0 h 16"/>
                    <a:gd name="T42" fmla="*/ 19 w 45"/>
                    <a:gd name="T43" fmla="*/ 2 h 16"/>
                    <a:gd name="T44" fmla="*/ 14 w 45"/>
                    <a:gd name="T45" fmla="*/ 7 h 16"/>
                    <a:gd name="T46" fmla="*/ 11 w 45"/>
                    <a:gd name="T47" fmla="*/ 7 h 16"/>
                    <a:gd name="T48" fmla="*/ 10 w 45"/>
                    <a:gd name="T49" fmla="*/ 7 h 16"/>
                    <a:gd name="T50" fmla="*/ 4 w 45"/>
                    <a:gd name="T51" fmla="*/ 7 h 16"/>
                    <a:gd name="T52" fmla="*/ 4 w 45"/>
                    <a:gd name="T53" fmla="*/ 11 h 16"/>
                    <a:gd name="T54" fmla="*/ 8 w 45"/>
                    <a:gd name="T55" fmla="*/ 12 h 16"/>
                    <a:gd name="T56" fmla="*/ 11 w 45"/>
                    <a:gd name="T57" fmla="*/ 11 h 16"/>
                    <a:gd name="T58" fmla="*/ 9 w 45"/>
                    <a:gd name="T59" fmla="*/ 14 h 16"/>
                    <a:gd name="T60" fmla="*/ 5 w 45"/>
                    <a:gd name="T61" fmla="*/ 14 h 16"/>
                    <a:gd name="T62" fmla="*/ 2 w 45"/>
                    <a:gd name="T63" fmla="*/ 10 h 16"/>
                    <a:gd name="T64" fmla="*/ 0 w 45"/>
                    <a:gd name="T65" fmla="*/ 13 h 16"/>
                    <a:gd name="T66" fmla="*/ 1 w 45"/>
                    <a:gd name="T67" fmla="*/ 15 h 16"/>
                    <a:gd name="T68" fmla="*/ 1 w 45"/>
                    <a:gd name="T69" fmla="*/ 16 h 16"/>
                    <a:gd name="T70" fmla="*/ 3 w 45"/>
                    <a:gd name="T71" fmla="*/ 14 h 16"/>
                    <a:gd name="T72" fmla="*/ 11 w 45"/>
                    <a:gd name="T7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16">
                      <a:moveTo>
                        <a:pt x="11" y="14"/>
                      </a:moveTo>
                      <a:lnTo>
                        <a:pt x="14" y="11"/>
                      </a:lnTo>
                      <a:lnTo>
                        <a:pt x="17" y="11"/>
                      </a:lnTo>
                      <a:lnTo>
                        <a:pt x="20" y="8"/>
                      </a:lnTo>
                      <a:lnTo>
                        <a:pt x="21" y="8"/>
                      </a:lnTo>
                      <a:lnTo>
                        <a:pt x="22" y="9"/>
                      </a:lnTo>
                      <a:lnTo>
                        <a:pt x="25" y="7"/>
                      </a:lnTo>
                      <a:lnTo>
                        <a:pt x="26" y="7"/>
                      </a:lnTo>
                      <a:lnTo>
                        <a:pt x="29" y="9"/>
                      </a:lnTo>
                      <a:lnTo>
                        <a:pt x="32" y="9"/>
                      </a:lnTo>
                      <a:lnTo>
                        <a:pt x="36" y="11"/>
                      </a:lnTo>
                      <a:lnTo>
                        <a:pt x="41" y="13"/>
                      </a:lnTo>
                      <a:lnTo>
                        <a:pt x="44" y="13"/>
                      </a:lnTo>
                      <a:lnTo>
                        <a:pt x="45" y="11"/>
                      </a:lnTo>
                      <a:lnTo>
                        <a:pt x="44" y="9"/>
                      </a:lnTo>
                      <a:lnTo>
                        <a:pt x="42" y="9"/>
                      </a:lnTo>
                      <a:lnTo>
                        <a:pt x="36" y="4"/>
                      </a:lnTo>
                      <a:lnTo>
                        <a:pt x="34" y="4"/>
                      </a:lnTo>
                      <a:lnTo>
                        <a:pt x="29" y="1"/>
                      </a:lnTo>
                      <a:lnTo>
                        <a:pt x="25" y="1"/>
                      </a:lnTo>
                      <a:lnTo>
                        <a:pt x="23" y="0"/>
                      </a:lnTo>
                      <a:lnTo>
                        <a:pt x="19" y="2"/>
                      </a:lnTo>
                      <a:lnTo>
                        <a:pt x="14" y="7"/>
                      </a:lnTo>
                      <a:lnTo>
                        <a:pt x="11" y="7"/>
                      </a:lnTo>
                      <a:lnTo>
                        <a:pt x="10" y="7"/>
                      </a:lnTo>
                      <a:lnTo>
                        <a:pt x="4" y="7"/>
                      </a:lnTo>
                      <a:lnTo>
                        <a:pt x="4" y="11"/>
                      </a:lnTo>
                      <a:lnTo>
                        <a:pt x="8" y="12"/>
                      </a:lnTo>
                      <a:lnTo>
                        <a:pt x="11" y="11"/>
                      </a:lnTo>
                      <a:lnTo>
                        <a:pt x="9" y="14"/>
                      </a:lnTo>
                      <a:lnTo>
                        <a:pt x="5" y="14"/>
                      </a:lnTo>
                      <a:lnTo>
                        <a:pt x="2" y="10"/>
                      </a:lnTo>
                      <a:lnTo>
                        <a:pt x="0" y="13"/>
                      </a:lnTo>
                      <a:lnTo>
                        <a:pt x="1" y="15"/>
                      </a:lnTo>
                      <a:lnTo>
                        <a:pt x="1" y="16"/>
                      </a:lnTo>
                      <a:lnTo>
                        <a:pt x="3" y="14"/>
                      </a:lnTo>
                      <a:lnTo>
                        <a:pt x="1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6" name="Freeform 834">
                  <a:extLst>
                    <a:ext uri="{FF2B5EF4-FFF2-40B4-BE49-F238E27FC236}">
                      <a16:creationId xmlns:a16="http://schemas.microsoft.com/office/drawing/2014/main" id="{B63642EA-808C-0D45-AEFE-06F8EA4A4BE4}"/>
                    </a:ext>
                  </a:extLst>
                </p:cNvPr>
                <p:cNvSpPr>
                  <a:spLocks/>
                </p:cNvSpPr>
                <p:nvPr/>
              </p:nvSpPr>
              <p:spPr bwMode="auto">
                <a:xfrm>
                  <a:off x="3375" y="2583"/>
                  <a:ext cx="43" cy="32"/>
                </a:xfrm>
                <a:custGeom>
                  <a:avLst/>
                  <a:gdLst>
                    <a:gd name="T0" fmla="*/ 32 w 43"/>
                    <a:gd name="T1" fmla="*/ 26 h 32"/>
                    <a:gd name="T2" fmla="*/ 36 w 43"/>
                    <a:gd name="T3" fmla="*/ 24 h 32"/>
                    <a:gd name="T4" fmla="*/ 40 w 43"/>
                    <a:gd name="T5" fmla="*/ 23 h 32"/>
                    <a:gd name="T6" fmla="*/ 43 w 43"/>
                    <a:gd name="T7" fmla="*/ 21 h 32"/>
                    <a:gd name="T8" fmla="*/ 43 w 43"/>
                    <a:gd name="T9" fmla="*/ 17 h 32"/>
                    <a:gd name="T10" fmla="*/ 42 w 43"/>
                    <a:gd name="T11" fmla="*/ 15 h 32"/>
                    <a:gd name="T12" fmla="*/ 41 w 43"/>
                    <a:gd name="T13" fmla="*/ 10 h 32"/>
                    <a:gd name="T14" fmla="*/ 42 w 43"/>
                    <a:gd name="T15" fmla="*/ 7 h 32"/>
                    <a:gd name="T16" fmla="*/ 42 w 43"/>
                    <a:gd name="T17" fmla="*/ 2 h 32"/>
                    <a:gd name="T18" fmla="*/ 38 w 43"/>
                    <a:gd name="T19" fmla="*/ 0 h 32"/>
                    <a:gd name="T20" fmla="*/ 25 w 43"/>
                    <a:gd name="T21" fmla="*/ 0 h 32"/>
                    <a:gd name="T22" fmla="*/ 20 w 43"/>
                    <a:gd name="T23" fmla="*/ 3 h 32"/>
                    <a:gd name="T24" fmla="*/ 18 w 43"/>
                    <a:gd name="T25" fmla="*/ 7 h 32"/>
                    <a:gd name="T26" fmla="*/ 8 w 43"/>
                    <a:gd name="T27" fmla="*/ 6 h 32"/>
                    <a:gd name="T28" fmla="*/ 3 w 43"/>
                    <a:gd name="T29" fmla="*/ 9 h 32"/>
                    <a:gd name="T30" fmla="*/ 0 w 43"/>
                    <a:gd name="T31" fmla="*/ 7 h 32"/>
                    <a:gd name="T32" fmla="*/ 0 w 43"/>
                    <a:gd name="T33" fmla="*/ 7 h 32"/>
                    <a:gd name="T34" fmla="*/ 1 w 43"/>
                    <a:gd name="T35" fmla="*/ 11 h 32"/>
                    <a:gd name="T36" fmla="*/ 6 w 43"/>
                    <a:gd name="T37" fmla="*/ 11 h 32"/>
                    <a:gd name="T38" fmla="*/ 8 w 43"/>
                    <a:gd name="T39" fmla="*/ 11 h 32"/>
                    <a:gd name="T40" fmla="*/ 5 w 43"/>
                    <a:gd name="T41" fmla="*/ 13 h 32"/>
                    <a:gd name="T42" fmla="*/ 8 w 43"/>
                    <a:gd name="T43" fmla="*/ 16 h 32"/>
                    <a:gd name="T44" fmla="*/ 11 w 43"/>
                    <a:gd name="T45" fmla="*/ 16 h 32"/>
                    <a:gd name="T46" fmla="*/ 11 w 43"/>
                    <a:gd name="T47" fmla="*/ 18 h 32"/>
                    <a:gd name="T48" fmla="*/ 13 w 43"/>
                    <a:gd name="T49" fmla="*/ 18 h 32"/>
                    <a:gd name="T50" fmla="*/ 17 w 43"/>
                    <a:gd name="T51" fmla="*/ 17 h 32"/>
                    <a:gd name="T52" fmla="*/ 20 w 43"/>
                    <a:gd name="T53" fmla="*/ 16 h 32"/>
                    <a:gd name="T54" fmla="*/ 24 w 43"/>
                    <a:gd name="T55" fmla="*/ 18 h 32"/>
                    <a:gd name="T56" fmla="*/ 22 w 43"/>
                    <a:gd name="T57" fmla="*/ 20 h 32"/>
                    <a:gd name="T58" fmla="*/ 15 w 43"/>
                    <a:gd name="T59" fmla="*/ 20 h 32"/>
                    <a:gd name="T60" fmla="*/ 16 w 43"/>
                    <a:gd name="T61" fmla="*/ 21 h 32"/>
                    <a:gd name="T62" fmla="*/ 18 w 43"/>
                    <a:gd name="T63" fmla="*/ 21 h 32"/>
                    <a:gd name="T64" fmla="*/ 20 w 43"/>
                    <a:gd name="T65" fmla="*/ 23 h 32"/>
                    <a:gd name="T66" fmla="*/ 19 w 43"/>
                    <a:gd name="T67" fmla="*/ 24 h 32"/>
                    <a:gd name="T68" fmla="*/ 21 w 43"/>
                    <a:gd name="T69" fmla="*/ 25 h 32"/>
                    <a:gd name="T70" fmla="*/ 18 w 43"/>
                    <a:gd name="T71" fmla="*/ 29 h 32"/>
                    <a:gd name="T72" fmla="*/ 23 w 43"/>
                    <a:gd name="T73" fmla="*/ 28 h 32"/>
                    <a:gd name="T74" fmla="*/ 23 w 43"/>
                    <a:gd name="T75" fmla="*/ 31 h 32"/>
                    <a:gd name="T76" fmla="*/ 24 w 43"/>
                    <a:gd name="T77" fmla="*/ 32 h 32"/>
                    <a:gd name="T78" fmla="*/ 27 w 43"/>
                    <a:gd name="T79" fmla="*/ 31 h 32"/>
                    <a:gd name="T80" fmla="*/ 29 w 43"/>
                    <a:gd name="T81" fmla="*/ 27 h 32"/>
                    <a:gd name="T82" fmla="*/ 32 w 43"/>
                    <a:gd name="T8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32">
                      <a:moveTo>
                        <a:pt x="32" y="26"/>
                      </a:moveTo>
                      <a:lnTo>
                        <a:pt x="36" y="24"/>
                      </a:lnTo>
                      <a:lnTo>
                        <a:pt x="40" y="23"/>
                      </a:lnTo>
                      <a:lnTo>
                        <a:pt x="43" y="21"/>
                      </a:lnTo>
                      <a:lnTo>
                        <a:pt x="43" y="17"/>
                      </a:lnTo>
                      <a:lnTo>
                        <a:pt x="42" y="15"/>
                      </a:lnTo>
                      <a:lnTo>
                        <a:pt x="41" y="10"/>
                      </a:lnTo>
                      <a:lnTo>
                        <a:pt x="42" y="7"/>
                      </a:lnTo>
                      <a:lnTo>
                        <a:pt x="42" y="2"/>
                      </a:lnTo>
                      <a:lnTo>
                        <a:pt x="38" y="0"/>
                      </a:lnTo>
                      <a:lnTo>
                        <a:pt x="25" y="0"/>
                      </a:lnTo>
                      <a:lnTo>
                        <a:pt x="20" y="3"/>
                      </a:lnTo>
                      <a:lnTo>
                        <a:pt x="18" y="7"/>
                      </a:lnTo>
                      <a:lnTo>
                        <a:pt x="8" y="6"/>
                      </a:lnTo>
                      <a:lnTo>
                        <a:pt x="3" y="9"/>
                      </a:lnTo>
                      <a:lnTo>
                        <a:pt x="0" y="7"/>
                      </a:lnTo>
                      <a:lnTo>
                        <a:pt x="0" y="7"/>
                      </a:lnTo>
                      <a:lnTo>
                        <a:pt x="1" y="11"/>
                      </a:lnTo>
                      <a:lnTo>
                        <a:pt x="6" y="11"/>
                      </a:lnTo>
                      <a:lnTo>
                        <a:pt x="8" y="11"/>
                      </a:lnTo>
                      <a:lnTo>
                        <a:pt x="5" y="13"/>
                      </a:lnTo>
                      <a:lnTo>
                        <a:pt x="8" y="16"/>
                      </a:lnTo>
                      <a:lnTo>
                        <a:pt x="11" y="16"/>
                      </a:lnTo>
                      <a:lnTo>
                        <a:pt x="11" y="18"/>
                      </a:lnTo>
                      <a:lnTo>
                        <a:pt x="13" y="18"/>
                      </a:lnTo>
                      <a:lnTo>
                        <a:pt x="17" y="17"/>
                      </a:lnTo>
                      <a:lnTo>
                        <a:pt x="20" y="16"/>
                      </a:lnTo>
                      <a:lnTo>
                        <a:pt x="24" y="18"/>
                      </a:lnTo>
                      <a:lnTo>
                        <a:pt x="22" y="20"/>
                      </a:lnTo>
                      <a:lnTo>
                        <a:pt x="15" y="20"/>
                      </a:lnTo>
                      <a:lnTo>
                        <a:pt x="16" y="21"/>
                      </a:lnTo>
                      <a:lnTo>
                        <a:pt x="18" y="21"/>
                      </a:lnTo>
                      <a:lnTo>
                        <a:pt x="20" y="23"/>
                      </a:lnTo>
                      <a:lnTo>
                        <a:pt x="19" y="24"/>
                      </a:lnTo>
                      <a:lnTo>
                        <a:pt x="21" y="25"/>
                      </a:lnTo>
                      <a:lnTo>
                        <a:pt x="18" y="29"/>
                      </a:lnTo>
                      <a:lnTo>
                        <a:pt x="23" y="28"/>
                      </a:lnTo>
                      <a:lnTo>
                        <a:pt x="23" y="31"/>
                      </a:lnTo>
                      <a:lnTo>
                        <a:pt x="24" y="32"/>
                      </a:lnTo>
                      <a:lnTo>
                        <a:pt x="27" y="31"/>
                      </a:lnTo>
                      <a:lnTo>
                        <a:pt x="29" y="27"/>
                      </a:lnTo>
                      <a:lnTo>
                        <a:pt x="32"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7" name="Freeform 835">
                  <a:extLst>
                    <a:ext uri="{FF2B5EF4-FFF2-40B4-BE49-F238E27FC236}">
                      <a16:creationId xmlns:a16="http://schemas.microsoft.com/office/drawing/2014/main" id="{CF862B13-76F9-A247-B46A-CA937F000A51}"/>
                    </a:ext>
                  </a:extLst>
                </p:cNvPr>
                <p:cNvSpPr>
                  <a:spLocks/>
                </p:cNvSpPr>
                <p:nvPr/>
              </p:nvSpPr>
              <p:spPr bwMode="auto">
                <a:xfrm>
                  <a:off x="3463" y="2699"/>
                  <a:ext cx="5" cy="4"/>
                </a:xfrm>
                <a:custGeom>
                  <a:avLst/>
                  <a:gdLst>
                    <a:gd name="T0" fmla="*/ 5 w 5"/>
                    <a:gd name="T1" fmla="*/ 4 h 4"/>
                    <a:gd name="T2" fmla="*/ 5 w 5"/>
                    <a:gd name="T3" fmla="*/ 4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4"/>
                      </a:lnTo>
                      <a:lnTo>
                        <a:pt x="0" y="0"/>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8" name="Freeform 836">
                  <a:extLst>
                    <a:ext uri="{FF2B5EF4-FFF2-40B4-BE49-F238E27FC236}">
                      <a16:creationId xmlns:a16="http://schemas.microsoft.com/office/drawing/2014/main" id="{1CEE77B3-404D-3341-A2F4-D4012EBA2E15}"/>
                    </a:ext>
                  </a:extLst>
                </p:cNvPr>
                <p:cNvSpPr>
                  <a:spLocks/>
                </p:cNvSpPr>
                <p:nvPr/>
              </p:nvSpPr>
              <p:spPr bwMode="auto">
                <a:xfrm>
                  <a:off x="3456" y="268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9" name="Freeform 837">
                  <a:extLst>
                    <a:ext uri="{FF2B5EF4-FFF2-40B4-BE49-F238E27FC236}">
                      <a16:creationId xmlns:a16="http://schemas.microsoft.com/office/drawing/2014/main" id="{998936AE-8090-CC48-865E-53D6AD3BF345}"/>
                    </a:ext>
                  </a:extLst>
                </p:cNvPr>
                <p:cNvSpPr>
                  <a:spLocks/>
                </p:cNvSpPr>
                <p:nvPr/>
              </p:nvSpPr>
              <p:spPr bwMode="auto">
                <a:xfrm>
                  <a:off x="3402" y="2584"/>
                  <a:ext cx="100" cy="96"/>
                </a:xfrm>
                <a:custGeom>
                  <a:avLst/>
                  <a:gdLst>
                    <a:gd name="T0" fmla="*/ 30 w 100"/>
                    <a:gd name="T1" fmla="*/ 55 h 96"/>
                    <a:gd name="T2" fmla="*/ 36 w 100"/>
                    <a:gd name="T3" fmla="*/ 48 h 96"/>
                    <a:gd name="T4" fmla="*/ 52 w 100"/>
                    <a:gd name="T5" fmla="*/ 46 h 96"/>
                    <a:gd name="T6" fmla="*/ 56 w 100"/>
                    <a:gd name="T7" fmla="*/ 54 h 96"/>
                    <a:gd name="T8" fmla="*/ 58 w 100"/>
                    <a:gd name="T9" fmla="*/ 64 h 96"/>
                    <a:gd name="T10" fmla="*/ 61 w 100"/>
                    <a:gd name="T11" fmla="*/ 69 h 96"/>
                    <a:gd name="T12" fmla="*/ 59 w 100"/>
                    <a:gd name="T13" fmla="*/ 73 h 96"/>
                    <a:gd name="T14" fmla="*/ 61 w 100"/>
                    <a:gd name="T15" fmla="*/ 75 h 96"/>
                    <a:gd name="T16" fmla="*/ 65 w 100"/>
                    <a:gd name="T17" fmla="*/ 75 h 96"/>
                    <a:gd name="T18" fmla="*/ 74 w 100"/>
                    <a:gd name="T19" fmla="*/ 74 h 96"/>
                    <a:gd name="T20" fmla="*/ 78 w 100"/>
                    <a:gd name="T21" fmla="*/ 79 h 96"/>
                    <a:gd name="T22" fmla="*/ 78 w 100"/>
                    <a:gd name="T23" fmla="*/ 89 h 96"/>
                    <a:gd name="T24" fmla="*/ 82 w 100"/>
                    <a:gd name="T25" fmla="*/ 94 h 96"/>
                    <a:gd name="T26" fmla="*/ 88 w 100"/>
                    <a:gd name="T27" fmla="*/ 91 h 96"/>
                    <a:gd name="T28" fmla="*/ 91 w 100"/>
                    <a:gd name="T29" fmla="*/ 95 h 96"/>
                    <a:gd name="T30" fmla="*/ 92 w 100"/>
                    <a:gd name="T31" fmla="*/ 95 h 96"/>
                    <a:gd name="T32" fmla="*/ 98 w 100"/>
                    <a:gd name="T33" fmla="*/ 84 h 96"/>
                    <a:gd name="T34" fmla="*/ 97 w 100"/>
                    <a:gd name="T35" fmla="*/ 79 h 96"/>
                    <a:gd name="T36" fmla="*/ 95 w 100"/>
                    <a:gd name="T37" fmla="*/ 73 h 96"/>
                    <a:gd name="T38" fmla="*/ 99 w 100"/>
                    <a:gd name="T39" fmla="*/ 72 h 96"/>
                    <a:gd name="T40" fmla="*/ 97 w 100"/>
                    <a:gd name="T41" fmla="*/ 66 h 96"/>
                    <a:gd name="T42" fmla="*/ 95 w 100"/>
                    <a:gd name="T43" fmla="*/ 59 h 96"/>
                    <a:gd name="T44" fmla="*/ 95 w 100"/>
                    <a:gd name="T45" fmla="*/ 48 h 96"/>
                    <a:gd name="T46" fmla="*/ 94 w 100"/>
                    <a:gd name="T47" fmla="*/ 44 h 96"/>
                    <a:gd name="T48" fmla="*/ 100 w 100"/>
                    <a:gd name="T49" fmla="*/ 41 h 96"/>
                    <a:gd name="T50" fmla="*/ 99 w 100"/>
                    <a:gd name="T51" fmla="*/ 37 h 96"/>
                    <a:gd name="T52" fmla="*/ 95 w 100"/>
                    <a:gd name="T53" fmla="*/ 35 h 96"/>
                    <a:gd name="T54" fmla="*/ 95 w 100"/>
                    <a:gd name="T55" fmla="*/ 30 h 96"/>
                    <a:gd name="T56" fmla="*/ 91 w 100"/>
                    <a:gd name="T57" fmla="*/ 32 h 96"/>
                    <a:gd name="T58" fmla="*/ 90 w 100"/>
                    <a:gd name="T59" fmla="*/ 28 h 96"/>
                    <a:gd name="T60" fmla="*/ 92 w 100"/>
                    <a:gd name="T61" fmla="*/ 22 h 96"/>
                    <a:gd name="T62" fmla="*/ 88 w 100"/>
                    <a:gd name="T63" fmla="*/ 20 h 96"/>
                    <a:gd name="T64" fmla="*/ 87 w 100"/>
                    <a:gd name="T65" fmla="*/ 11 h 96"/>
                    <a:gd name="T66" fmla="*/ 84 w 100"/>
                    <a:gd name="T67" fmla="*/ 6 h 96"/>
                    <a:gd name="T68" fmla="*/ 80 w 100"/>
                    <a:gd name="T69" fmla="*/ 9 h 96"/>
                    <a:gd name="T70" fmla="*/ 74 w 100"/>
                    <a:gd name="T71" fmla="*/ 7 h 96"/>
                    <a:gd name="T72" fmla="*/ 69 w 100"/>
                    <a:gd name="T73" fmla="*/ 12 h 96"/>
                    <a:gd name="T74" fmla="*/ 63 w 100"/>
                    <a:gd name="T75" fmla="*/ 14 h 96"/>
                    <a:gd name="T76" fmla="*/ 57 w 100"/>
                    <a:gd name="T77" fmla="*/ 10 h 96"/>
                    <a:gd name="T78" fmla="*/ 53 w 100"/>
                    <a:gd name="T79" fmla="*/ 11 h 96"/>
                    <a:gd name="T80" fmla="*/ 53 w 100"/>
                    <a:gd name="T81" fmla="*/ 9 h 96"/>
                    <a:gd name="T82" fmla="*/ 48 w 100"/>
                    <a:gd name="T83" fmla="*/ 6 h 96"/>
                    <a:gd name="T84" fmla="*/ 43 w 100"/>
                    <a:gd name="T85" fmla="*/ 8 h 96"/>
                    <a:gd name="T86" fmla="*/ 34 w 100"/>
                    <a:gd name="T87" fmla="*/ 6 h 96"/>
                    <a:gd name="T88" fmla="*/ 26 w 100"/>
                    <a:gd name="T89" fmla="*/ 0 h 96"/>
                    <a:gd name="T90" fmla="*/ 15 w 100"/>
                    <a:gd name="T91" fmla="*/ 1 h 96"/>
                    <a:gd name="T92" fmla="*/ 15 w 100"/>
                    <a:gd name="T93" fmla="*/ 6 h 96"/>
                    <a:gd name="T94" fmla="*/ 15 w 100"/>
                    <a:gd name="T95" fmla="*/ 14 h 96"/>
                    <a:gd name="T96" fmla="*/ 16 w 100"/>
                    <a:gd name="T97" fmla="*/ 20 h 96"/>
                    <a:gd name="T98" fmla="*/ 9 w 100"/>
                    <a:gd name="T99" fmla="*/ 23 h 96"/>
                    <a:gd name="T100" fmla="*/ 2 w 100"/>
                    <a:gd name="T101" fmla="*/ 26 h 96"/>
                    <a:gd name="T102" fmla="*/ 1 w 100"/>
                    <a:gd name="T103" fmla="*/ 30 h 96"/>
                    <a:gd name="T104" fmla="*/ 2 w 100"/>
                    <a:gd name="T105" fmla="*/ 39 h 96"/>
                    <a:gd name="T106" fmla="*/ 8 w 100"/>
                    <a:gd name="T107" fmla="*/ 45 h 96"/>
                    <a:gd name="T108" fmla="*/ 12 w 100"/>
                    <a:gd name="T109" fmla="*/ 44 h 96"/>
                    <a:gd name="T110" fmla="*/ 12 w 100"/>
                    <a:gd name="T111" fmla="*/ 46 h 96"/>
                    <a:gd name="T112" fmla="*/ 14 w 100"/>
                    <a:gd name="T113" fmla="*/ 51 h 96"/>
                    <a:gd name="T114" fmla="*/ 18 w 100"/>
                    <a:gd name="T115" fmla="*/ 56 h 96"/>
                    <a:gd name="T116" fmla="*/ 24 w 100"/>
                    <a:gd name="T117" fmla="*/ 60 h 96"/>
                    <a:gd name="T118" fmla="*/ 30 w 100"/>
                    <a:gd name="T119" fmla="*/ 5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96">
                      <a:moveTo>
                        <a:pt x="30" y="58"/>
                      </a:moveTo>
                      <a:lnTo>
                        <a:pt x="30" y="55"/>
                      </a:lnTo>
                      <a:lnTo>
                        <a:pt x="34" y="51"/>
                      </a:lnTo>
                      <a:lnTo>
                        <a:pt x="36" y="48"/>
                      </a:lnTo>
                      <a:lnTo>
                        <a:pt x="40" y="46"/>
                      </a:lnTo>
                      <a:lnTo>
                        <a:pt x="52" y="46"/>
                      </a:lnTo>
                      <a:lnTo>
                        <a:pt x="54" y="51"/>
                      </a:lnTo>
                      <a:lnTo>
                        <a:pt x="56" y="54"/>
                      </a:lnTo>
                      <a:lnTo>
                        <a:pt x="59" y="61"/>
                      </a:lnTo>
                      <a:lnTo>
                        <a:pt x="58" y="64"/>
                      </a:lnTo>
                      <a:lnTo>
                        <a:pt x="61" y="67"/>
                      </a:lnTo>
                      <a:lnTo>
                        <a:pt x="61" y="69"/>
                      </a:lnTo>
                      <a:lnTo>
                        <a:pt x="60" y="71"/>
                      </a:lnTo>
                      <a:lnTo>
                        <a:pt x="59" y="73"/>
                      </a:lnTo>
                      <a:lnTo>
                        <a:pt x="61" y="74"/>
                      </a:lnTo>
                      <a:lnTo>
                        <a:pt x="61" y="75"/>
                      </a:lnTo>
                      <a:lnTo>
                        <a:pt x="64" y="74"/>
                      </a:lnTo>
                      <a:lnTo>
                        <a:pt x="65" y="75"/>
                      </a:lnTo>
                      <a:lnTo>
                        <a:pt x="71" y="72"/>
                      </a:lnTo>
                      <a:lnTo>
                        <a:pt x="74" y="74"/>
                      </a:lnTo>
                      <a:lnTo>
                        <a:pt x="75" y="78"/>
                      </a:lnTo>
                      <a:lnTo>
                        <a:pt x="78" y="79"/>
                      </a:lnTo>
                      <a:lnTo>
                        <a:pt x="78" y="86"/>
                      </a:lnTo>
                      <a:lnTo>
                        <a:pt x="78" y="89"/>
                      </a:lnTo>
                      <a:lnTo>
                        <a:pt x="81" y="95"/>
                      </a:lnTo>
                      <a:lnTo>
                        <a:pt x="82" y="94"/>
                      </a:lnTo>
                      <a:lnTo>
                        <a:pt x="87" y="90"/>
                      </a:lnTo>
                      <a:lnTo>
                        <a:pt x="88" y="91"/>
                      </a:lnTo>
                      <a:lnTo>
                        <a:pt x="91" y="93"/>
                      </a:lnTo>
                      <a:lnTo>
                        <a:pt x="91" y="95"/>
                      </a:lnTo>
                      <a:lnTo>
                        <a:pt x="91" y="96"/>
                      </a:lnTo>
                      <a:lnTo>
                        <a:pt x="92" y="95"/>
                      </a:lnTo>
                      <a:lnTo>
                        <a:pt x="94" y="93"/>
                      </a:lnTo>
                      <a:lnTo>
                        <a:pt x="98" y="84"/>
                      </a:lnTo>
                      <a:lnTo>
                        <a:pt x="98" y="80"/>
                      </a:lnTo>
                      <a:lnTo>
                        <a:pt x="97" y="79"/>
                      </a:lnTo>
                      <a:lnTo>
                        <a:pt x="95" y="75"/>
                      </a:lnTo>
                      <a:lnTo>
                        <a:pt x="95" y="73"/>
                      </a:lnTo>
                      <a:lnTo>
                        <a:pt x="96" y="72"/>
                      </a:lnTo>
                      <a:lnTo>
                        <a:pt x="99" y="72"/>
                      </a:lnTo>
                      <a:lnTo>
                        <a:pt x="99" y="70"/>
                      </a:lnTo>
                      <a:lnTo>
                        <a:pt x="97" y="66"/>
                      </a:lnTo>
                      <a:lnTo>
                        <a:pt x="95" y="65"/>
                      </a:lnTo>
                      <a:lnTo>
                        <a:pt x="95" y="59"/>
                      </a:lnTo>
                      <a:lnTo>
                        <a:pt x="95" y="56"/>
                      </a:lnTo>
                      <a:lnTo>
                        <a:pt x="95" y="48"/>
                      </a:lnTo>
                      <a:lnTo>
                        <a:pt x="94" y="48"/>
                      </a:lnTo>
                      <a:lnTo>
                        <a:pt x="94" y="44"/>
                      </a:lnTo>
                      <a:lnTo>
                        <a:pt x="99" y="42"/>
                      </a:lnTo>
                      <a:lnTo>
                        <a:pt x="100" y="41"/>
                      </a:lnTo>
                      <a:lnTo>
                        <a:pt x="100" y="39"/>
                      </a:lnTo>
                      <a:lnTo>
                        <a:pt x="99" y="37"/>
                      </a:lnTo>
                      <a:lnTo>
                        <a:pt x="95" y="37"/>
                      </a:lnTo>
                      <a:lnTo>
                        <a:pt x="95" y="35"/>
                      </a:lnTo>
                      <a:lnTo>
                        <a:pt x="95" y="33"/>
                      </a:lnTo>
                      <a:lnTo>
                        <a:pt x="95" y="30"/>
                      </a:lnTo>
                      <a:lnTo>
                        <a:pt x="92" y="30"/>
                      </a:lnTo>
                      <a:lnTo>
                        <a:pt x="91" y="32"/>
                      </a:lnTo>
                      <a:lnTo>
                        <a:pt x="88" y="33"/>
                      </a:lnTo>
                      <a:lnTo>
                        <a:pt x="90" y="28"/>
                      </a:lnTo>
                      <a:lnTo>
                        <a:pt x="92" y="23"/>
                      </a:lnTo>
                      <a:lnTo>
                        <a:pt x="92" y="22"/>
                      </a:lnTo>
                      <a:lnTo>
                        <a:pt x="89" y="21"/>
                      </a:lnTo>
                      <a:lnTo>
                        <a:pt x="88" y="20"/>
                      </a:lnTo>
                      <a:lnTo>
                        <a:pt x="88" y="15"/>
                      </a:lnTo>
                      <a:lnTo>
                        <a:pt x="87" y="11"/>
                      </a:lnTo>
                      <a:lnTo>
                        <a:pt x="84" y="8"/>
                      </a:lnTo>
                      <a:lnTo>
                        <a:pt x="84" y="6"/>
                      </a:lnTo>
                      <a:lnTo>
                        <a:pt x="81" y="7"/>
                      </a:lnTo>
                      <a:lnTo>
                        <a:pt x="80" y="9"/>
                      </a:lnTo>
                      <a:lnTo>
                        <a:pt x="76" y="6"/>
                      </a:lnTo>
                      <a:lnTo>
                        <a:pt x="74" y="7"/>
                      </a:lnTo>
                      <a:lnTo>
                        <a:pt x="71" y="12"/>
                      </a:lnTo>
                      <a:lnTo>
                        <a:pt x="69" y="12"/>
                      </a:lnTo>
                      <a:lnTo>
                        <a:pt x="66" y="14"/>
                      </a:lnTo>
                      <a:lnTo>
                        <a:pt x="63" y="14"/>
                      </a:lnTo>
                      <a:lnTo>
                        <a:pt x="60" y="12"/>
                      </a:lnTo>
                      <a:lnTo>
                        <a:pt x="57" y="10"/>
                      </a:lnTo>
                      <a:lnTo>
                        <a:pt x="54" y="13"/>
                      </a:lnTo>
                      <a:lnTo>
                        <a:pt x="53" y="11"/>
                      </a:lnTo>
                      <a:lnTo>
                        <a:pt x="53" y="11"/>
                      </a:lnTo>
                      <a:lnTo>
                        <a:pt x="53" y="9"/>
                      </a:lnTo>
                      <a:lnTo>
                        <a:pt x="50" y="8"/>
                      </a:lnTo>
                      <a:lnTo>
                        <a:pt x="48" y="6"/>
                      </a:lnTo>
                      <a:lnTo>
                        <a:pt x="46" y="6"/>
                      </a:lnTo>
                      <a:lnTo>
                        <a:pt x="43" y="8"/>
                      </a:lnTo>
                      <a:lnTo>
                        <a:pt x="39" y="6"/>
                      </a:lnTo>
                      <a:lnTo>
                        <a:pt x="34" y="6"/>
                      </a:lnTo>
                      <a:lnTo>
                        <a:pt x="32" y="3"/>
                      </a:lnTo>
                      <a:lnTo>
                        <a:pt x="26" y="0"/>
                      </a:lnTo>
                      <a:lnTo>
                        <a:pt x="17" y="0"/>
                      </a:lnTo>
                      <a:lnTo>
                        <a:pt x="15" y="1"/>
                      </a:lnTo>
                      <a:lnTo>
                        <a:pt x="15" y="1"/>
                      </a:lnTo>
                      <a:lnTo>
                        <a:pt x="15" y="6"/>
                      </a:lnTo>
                      <a:lnTo>
                        <a:pt x="14" y="9"/>
                      </a:lnTo>
                      <a:lnTo>
                        <a:pt x="15" y="14"/>
                      </a:lnTo>
                      <a:lnTo>
                        <a:pt x="16" y="16"/>
                      </a:lnTo>
                      <a:lnTo>
                        <a:pt x="16" y="20"/>
                      </a:lnTo>
                      <a:lnTo>
                        <a:pt x="13" y="22"/>
                      </a:lnTo>
                      <a:lnTo>
                        <a:pt x="9" y="23"/>
                      </a:lnTo>
                      <a:lnTo>
                        <a:pt x="5" y="25"/>
                      </a:lnTo>
                      <a:lnTo>
                        <a:pt x="2" y="26"/>
                      </a:lnTo>
                      <a:lnTo>
                        <a:pt x="0" y="30"/>
                      </a:lnTo>
                      <a:lnTo>
                        <a:pt x="1" y="30"/>
                      </a:lnTo>
                      <a:lnTo>
                        <a:pt x="3" y="33"/>
                      </a:lnTo>
                      <a:lnTo>
                        <a:pt x="2" y="39"/>
                      </a:lnTo>
                      <a:lnTo>
                        <a:pt x="5" y="44"/>
                      </a:lnTo>
                      <a:lnTo>
                        <a:pt x="8" y="45"/>
                      </a:lnTo>
                      <a:lnTo>
                        <a:pt x="10" y="46"/>
                      </a:lnTo>
                      <a:lnTo>
                        <a:pt x="12" y="44"/>
                      </a:lnTo>
                      <a:lnTo>
                        <a:pt x="14" y="45"/>
                      </a:lnTo>
                      <a:lnTo>
                        <a:pt x="12" y="46"/>
                      </a:lnTo>
                      <a:lnTo>
                        <a:pt x="12" y="49"/>
                      </a:lnTo>
                      <a:lnTo>
                        <a:pt x="14" y="51"/>
                      </a:lnTo>
                      <a:lnTo>
                        <a:pt x="17" y="51"/>
                      </a:lnTo>
                      <a:lnTo>
                        <a:pt x="18" y="56"/>
                      </a:lnTo>
                      <a:lnTo>
                        <a:pt x="22" y="58"/>
                      </a:lnTo>
                      <a:lnTo>
                        <a:pt x="24" y="60"/>
                      </a:lnTo>
                      <a:lnTo>
                        <a:pt x="26" y="60"/>
                      </a:lnTo>
                      <a:lnTo>
                        <a:pt x="30" y="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0" name="Freeform 838">
                  <a:extLst>
                    <a:ext uri="{FF2B5EF4-FFF2-40B4-BE49-F238E27FC236}">
                      <a16:creationId xmlns:a16="http://schemas.microsoft.com/office/drawing/2014/main" id="{ED72CFDA-4107-E74C-BF59-F1E7907F4F8E}"/>
                    </a:ext>
                  </a:extLst>
                </p:cNvPr>
                <p:cNvSpPr>
                  <a:spLocks/>
                </p:cNvSpPr>
                <p:nvPr/>
              </p:nvSpPr>
              <p:spPr bwMode="auto">
                <a:xfrm>
                  <a:off x="3431" y="2675"/>
                  <a:ext cx="4" cy="5"/>
                </a:xfrm>
                <a:custGeom>
                  <a:avLst/>
                  <a:gdLst>
                    <a:gd name="T0" fmla="*/ 2 w 4"/>
                    <a:gd name="T1" fmla="*/ 1 h 5"/>
                    <a:gd name="T2" fmla="*/ 1 w 4"/>
                    <a:gd name="T3" fmla="*/ 0 h 5"/>
                    <a:gd name="T4" fmla="*/ 0 w 4"/>
                    <a:gd name="T5" fmla="*/ 1 h 5"/>
                    <a:gd name="T6" fmla="*/ 0 w 4"/>
                    <a:gd name="T7" fmla="*/ 3 h 5"/>
                    <a:gd name="T8" fmla="*/ 3 w 4"/>
                    <a:gd name="T9" fmla="*/ 5 h 5"/>
                    <a:gd name="T10" fmla="*/ 4 w 4"/>
                    <a:gd name="T11" fmla="*/ 5 h 5"/>
                    <a:gd name="T12" fmla="*/ 4 w 4"/>
                    <a:gd name="T13" fmla="*/ 2 h 5"/>
                    <a:gd name="T14" fmla="*/ 2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1"/>
                      </a:moveTo>
                      <a:lnTo>
                        <a:pt x="1" y="0"/>
                      </a:lnTo>
                      <a:lnTo>
                        <a:pt x="0" y="1"/>
                      </a:lnTo>
                      <a:lnTo>
                        <a:pt x="0" y="3"/>
                      </a:lnTo>
                      <a:lnTo>
                        <a:pt x="3" y="5"/>
                      </a:lnTo>
                      <a:lnTo>
                        <a:pt x="4" y="5"/>
                      </a:lnTo>
                      <a:lnTo>
                        <a:pt x="4"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1" name="Freeform 839">
                  <a:extLst>
                    <a:ext uri="{FF2B5EF4-FFF2-40B4-BE49-F238E27FC236}">
                      <a16:creationId xmlns:a16="http://schemas.microsoft.com/office/drawing/2014/main" id="{4060F585-A71F-BC49-8493-EFD08B1CBB7B}"/>
                    </a:ext>
                  </a:extLst>
                </p:cNvPr>
                <p:cNvSpPr>
                  <a:spLocks/>
                </p:cNvSpPr>
                <p:nvPr/>
              </p:nvSpPr>
              <p:spPr bwMode="auto">
                <a:xfrm>
                  <a:off x="3424" y="2630"/>
                  <a:ext cx="39" cy="57"/>
                </a:xfrm>
                <a:custGeom>
                  <a:avLst/>
                  <a:gdLst>
                    <a:gd name="T0" fmla="*/ 28 w 39"/>
                    <a:gd name="T1" fmla="*/ 50 h 57"/>
                    <a:gd name="T2" fmla="*/ 32 w 39"/>
                    <a:gd name="T3" fmla="*/ 48 h 57"/>
                    <a:gd name="T4" fmla="*/ 35 w 39"/>
                    <a:gd name="T5" fmla="*/ 44 h 57"/>
                    <a:gd name="T6" fmla="*/ 34 w 39"/>
                    <a:gd name="T7" fmla="*/ 42 h 57"/>
                    <a:gd name="T8" fmla="*/ 35 w 39"/>
                    <a:gd name="T9" fmla="*/ 37 h 57"/>
                    <a:gd name="T10" fmla="*/ 37 w 39"/>
                    <a:gd name="T11" fmla="*/ 36 h 57"/>
                    <a:gd name="T12" fmla="*/ 37 w 39"/>
                    <a:gd name="T13" fmla="*/ 33 h 57"/>
                    <a:gd name="T14" fmla="*/ 38 w 39"/>
                    <a:gd name="T15" fmla="*/ 30 h 57"/>
                    <a:gd name="T16" fmla="*/ 39 w 39"/>
                    <a:gd name="T17" fmla="*/ 29 h 57"/>
                    <a:gd name="T18" fmla="*/ 39 w 39"/>
                    <a:gd name="T19" fmla="*/ 28 h 57"/>
                    <a:gd name="T20" fmla="*/ 37 w 39"/>
                    <a:gd name="T21" fmla="*/ 27 h 57"/>
                    <a:gd name="T22" fmla="*/ 38 w 39"/>
                    <a:gd name="T23" fmla="*/ 25 h 57"/>
                    <a:gd name="T24" fmla="*/ 39 w 39"/>
                    <a:gd name="T25" fmla="*/ 23 h 57"/>
                    <a:gd name="T26" fmla="*/ 39 w 39"/>
                    <a:gd name="T27" fmla="*/ 21 h 57"/>
                    <a:gd name="T28" fmla="*/ 36 w 39"/>
                    <a:gd name="T29" fmla="*/ 18 h 57"/>
                    <a:gd name="T30" fmla="*/ 37 w 39"/>
                    <a:gd name="T31" fmla="*/ 15 h 57"/>
                    <a:gd name="T32" fmla="*/ 34 w 39"/>
                    <a:gd name="T33" fmla="*/ 8 h 57"/>
                    <a:gd name="T34" fmla="*/ 32 w 39"/>
                    <a:gd name="T35" fmla="*/ 5 h 57"/>
                    <a:gd name="T36" fmla="*/ 30 w 39"/>
                    <a:gd name="T37" fmla="*/ 0 h 57"/>
                    <a:gd name="T38" fmla="*/ 18 w 39"/>
                    <a:gd name="T39" fmla="*/ 0 h 57"/>
                    <a:gd name="T40" fmla="*/ 14 w 39"/>
                    <a:gd name="T41" fmla="*/ 2 h 57"/>
                    <a:gd name="T42" fmla="*/ 12 w 39"/>
                    <a:gd name="T43" fmla="*/ 5 h 57"/>
                    <a:gd name="T44" fmla="*/ 8 w 39"/>
                    <a:gd name="T45" fmla="*/ 9 h 57"/>
                    <a:gd name="T46" fmla="*/ 8 w 39"/>
                    <a:gd name="T47" fmla="*/ 12 h 57"/>
                    <a:gd name="T48" fmla="*/ 4 w 39"/>
                    <a:gd name="T49" fmla="*/ 14 h 57"/>
                    <a:gd name="T50" fmla="*/ 2 w 39"/>
                    <a:gd name="T51" fmla="*/ 14 h 57"/>
                    <a:gd name="T52" fmla="*/ 2 w 39"/>
                    <a:gd name="T53" fmla="*/ 15 h 57"/>
                    <a:gd name="T54" fmla="*/ 0 w 39"/>
                    <a:gd name="T55" fmla="*/ 18 h 57"/>
                    <a:gd name="T56" fmla="*/ 0 w 39"/>
                    <a:gd name="T57" fmla="*/ 20 h 57"/>
                    <a:gd name="T58" fmla="*/ 2 w 39"/>
                    <a:gd name="T59" fmla="*/ 22 h 57"/>
                    <a:gd name="T60" fmla="*/ 0 w 39"/>
                    <a:gd name="T61" fmla="*/ 26 h 57"/>
                    <a:gd name="T62" fmla="*/ 1 w 39"/>
                    <a:gd name="T63" fmla="*/ 29 h 57"/>
                    <a:gd name="T64" fmla="*/ 4 w 39"/>
                    <a:gd name="T65" fmla="*/ 29 h 57"/>
                    <a:gd name="T66" fmla="*/ 5 w 39"/>
                    <a:gd name="T67" fmla="*/ 34 h 57"/>
                    <a:gd name="T68" fmla="*/ 5 w 39"/>
                    <a:gd name="T69" fmla="*/ 38 h 57"/>
                    <a:gd name="T70" fmla="*/ 9 w 39"/>
                    <a:gd name="T71" fmla="*/ 43 h 57"/>
                    <a:gd name="T72" fmla="*/ 11 w 39"/>
                    <a:gd name="T73" fmla="*/ 41 h 57"/>
                    <a:gd name="T74" fmla="*/ 11 w 39"/>
                    <a:gd name="T75" fmla="*/ 42 h 57"/>
                    <a:gd name="T76" fmla="*/ 11 w 39"/>
                    <a:gd name="T77" fmla="*/ 45 h 57"/>
                    <a:gd name="T78" fmla="*/ 12 w 39"/>
                    <a:gd name="T79" fmla="*/ 46 h 57"/>
                    <a:gd name="T80" fmla="*/ 14 w 39"/>
                    <a:gd name="T81" fmla="*/ 50 h 57"/>
                    <a:gd name="T82" fmla="*/ 14 w 39"/>
                    <a:gd name="T83" fmla="*/ 52 h 57"/>
                    <a:gd name="T84" fmla="*/ 17 w 39"/>
                    <a:gd name="T85" fmla="*/ 53 h 57"/>
                    <a:gd name="T86" fmla="*/ 25 w 39"/>
                    <a:gd name="T87" fmla="*/ 57 h 57"/>
                    <a:gd name="T88" fmla="*/ 26 w 39"/>
                    <a:gd name="T89" fmla="*/ 57 h 57"/>
                    <a:gd name="T90" fmla="*/ 26 w 39"/>
                    <a:gd name="T91" fmla="*/ 54 h 57"/>
                    <a:gd name="T92" fmla="*/ 28 w 39"/>
                    <a:gd name="T93"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 h="57">
                      <a:moveTo>
                        <a:pt x="28" y="50"/>
                      </a:moveTo>
                      <a:lnTo>
                        <a:pt x="32" y="48"/>
                      </a:lnTo>
                      <a:lnTo>
                        <a:pt x="35" y="44"/>
                      </a:lnTo>
                      <a:lnTo>
                        <a:pt x="34" y="42"/>
                      </a:lnTo>
                      <a:lnTo>
                        <a:pt x="35" y="37"/>
                      </a:lnTo>
                      <a:lnTo>
                        <a:pt x="37" y="36"/>
                      </a:lnTo>
                      <a:lnTo>
                        <a:pt x="37" y="33"/>
                      </a:lnTo>
                      <a:lnTo>
                        <a:pt x="38" y="30"/>
                      </a:lnTo>
                      <a:lnTo>
                        <a:pt x="39" y="29"/>
                      </a:lnTo>
                      <a:lnTo>
                        <a:pt x="39" y="28"/>
                      </a:lnTo>
                      <a:lnTo>
                        <a:pt x="37" y="27"/>
                      </a:lnTo>
                      <a:lnTo>
                        <a:pt x="38" y="25"/>
                      </a:lnTo>
                      <a:lnTo>
                        <a:pt x="39" y="23"/>
                      </a:lnTo>
                      <a:lnTo>
                        <a:pt x="39" y="21"/>
                      </a:lnTo>
                      <a:lnTo>
                        <a:pt x="36" y="18"/>
                      </a:lnTo>
                      <a:lnTo>
                        <a:pt x="37" y="15"/>
                      </a:lnTo>
                      <a:lnTo>
                        <a:pt x="34" y="8"/>
                      </a:lnTo>
                      <a:lnTo>
                        <a:pt x="32" y="5"/>
                      </a:lnTo>
                      <a:lnTo>
                        <a:pt x="30" y="0"/>
                      </a:lnTo>
                      <a:lnTo>
                        <a:pt x="18" y="0"/>
                      </a:lnTo>
                      <a:lnTo>
                        <a:pt x="14" y="2"/>
                      </a:lnTo>
                      <a:lnTo>
                        <a:pt x="12" y="5"/>
                      </a:lnTo>
                      <a:lnTo>
                        <a:pt x="8" y="9"/>
                      </a:lnTo>
                      <a:lnTo>
                        <a:pt x="8" y="12"/>
                      </a:lnTo>
                      <a:lnTo>
                        <a:pt x="4" y="14"/>
                      </a:lnTo>
                      <a:lnTo>
                        <a:pt x="2" y="14"/>
                      </a:lnTo>
                      <a:lnTo>
                        <a:pt x="2" y="15"/>
                      </a:lnTo>
                      <a:lnTo>
                        <a:pt x="0" y="18"/>
                      </a:lnTo>
                      <a:lnTo>
                        <a:pt x="0" y="20"/>
                      </a:lnTo>
                      <a:lnTo>
                        <a:pt x="2" y="22"/>
                      </a:lnTo>
                      <a:lnTo>
                        <a:pt x="0" y="26"/>
                      </a:lnTo>
                      <a:lnTo>
                        <a:pt x="1" y="29"/>
                      </a:lnTo>
                      <a:lnTo>
                        <a:pt x="4" y="29"/>
                      </a:lnTo>
                      <a:lnTo>
                        <a:pt x="5" y="34"/>
                      </a:lnTo>
                      <a:lnTo>
                        <a:pt x="5" y="38"/>
                      </a:lnTo>
                      <a:lnTo>
                        <a:pt x="9" y="43"/>
                      </a:lnTo>
                      <a:lnTo>
                        <a:pt x="11" y="41"/>
                      </a:lnTo>
                      <a:lnTo>
                        <a:pt x="11" y="42"/>
                      </a:lnTo>
                      <a:lnTo>
                        <a:pt x="11" y="45"/>
                      </a:lnTo>
                      <a:lnTo>
                        <a:pt x="12" y="46"/>
                      </a:lnTo>
                      <a:lnTo>
                        <a:pt x="14" y="50"/>
                      </a:lnTo>
                      <a:lnTo>
                        <a:pt x="14" y="52"/>
                      </a:lnTo>
                      <a:lnTo>
                        <a:pt x="17" y="53"/>
                      </a:lnTo>
                      <a:lnTo>
                        <a:pt x="25" y="57"/>
                      </a:lnTo>
                      <a:lnTo>
                        <a:pt x="26" y="57"/>
                      </a:lnTo>
                      <a:lnTo>
                        <a:pt x="26" y="54"/>
                      </a:lnTo>
                      <a:lnTo>
                        <a:pt x="28"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2" name="Freeform 840">
                  <a:extLst>
                    <a:ext uri="{FF2B5EF4-FFF2-40B4-BE49-F238E27FC236}">
                      <a16:creationId xmlns:a16="http://schemas.microsoft.com/office/drawing/2014/main" id="{53C52119-6CC3-D94C-9E3D-92DDBA603F16}"/>
                    </a:ext>
                  </a:extLst>
                </p:cNvPr>
                <p:cNvSpPr>
                  <a:spLocks/>
                </p:cNvSpPr>
                <p:nvPr/>
              </p:nvSpPr>
              <p:spPr bwMode="auto">
                <a:xfrm>
                  <a:off x="3453" y="2687"/>
                  <a:ext cx="3" cy="1"/>
                </a:xfrm>
                <a:custGeom>
                  <a:avLst/>
                  <a:gdLst>
                    <a:gd name="T0" fmla="*/ 0 w 3"/>
                    <a:gd name="T1" fmla="*/ 0 h 1"/>
                    <a:gd name="T2" fmla="*/ 3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3" name="Freeform 841">
                  <a:extLst>
                    <a:ext uri="{FF2B5EF4-FFF2-40B4-BE49-F238E27FC236}">
                      <a16:creationId xmlns:a16="http://schemas.microsoft.com/office/drawing/2014/main" id="{2B95D9B2-1671-5649-A557-0463979E1155}"/>
                    </a:ext>
                  </a:extLst>
                </p:cNvPr>
                <p:cNvSpPr>
                  <a:spLocks/>
                </p:cNvSpPr>
                <p:nvPr/>
              </p:nvSpPr>
              <p:spPr bwMode="auto">
                <a:xfrm>
                  <a:off x="3450" y="2656"/>
                  <a:ext cx="57" cy="74"/>
                </a:xfrm>
                <a:custGeom>
                  <a:avLst/>
                  <a:gdLst>
                    <a:gd name="T0" fmla="*/ 54 w 57"/>
                    <a:gd name="T1" fmla="*/ 67 h 74"/>
                    <a:gd name="T2" fmla="*/ 55 w 57"/>
                    <a:gd name="T3" fmla="*/ 63 h 74"/>
                    <a:gd name="T4" fmla="*/ 54 w 57"/>
                    <a:gd name="T5" fmla="*/ 61 h 74"/>
                    <a:gd name="T6" fmla="*/ 54 w 57"/>
                    <a:gd name="T7" fmla="*/ 58 h 74"/>
                    <a:gd name="T8" fmla="*/ 56 w 57"/>
                    <a:gd name="T9" fmla="*/ 55 h 74"/>
                    <a:gd name="T10" fmla="*/ 55 w 57"/>
                    <a:gd name="T11" fmla="*/ 54 h 74"/>
                    <a:gd name="T12" fmla="*/ 57 w 57"/>
                    <a:gd name="T13" fmla="*/ 51 h 74"/>
                    <a:gd name="T14" fmla="*/ 56 w 57"/>
                    <a:gd name="T15" fmla="*/ 48 h 74"/>
                    <a:gd name="T16" fmla="*/ 54 w 57"/>
                    <a:gd name="T17" fmla="*/ 48 h 74"/>
                    <a:gd name="T18" fmla="*/ 52 w 57"/>
                    <a:gd name="T19" fmla="*/ 47 h 74"/>
                    <a:gd name="T20" fmla="*/ 51 w 57"/>
                    <a:gd name="T21" fmla="*/ 43 h 74"/>
                    <a:gd name="T22" fmla="*/ 49 w 57"/>
                    <a:gd name="T23" fmla="*/ 42 h 74"/>
                    <a:gd name="T24" fmla="*/ 47 w 57"/>
                    <a:gd name="T25" fmla="*/ 43 h 74"/>
                    <a:gd name="T26" fmla="*/ 46 w 57"/>
                    <a:gd name="T27" fmla="*/ 40 h 74"/>
                    <a:gd name="T28" fmla="*/ 44 w 57"/>
                    <a:gd name="T29" fmla="*/ 40 h 74"/>
                    <a:gd name="T30" fmla="*/ 42 w 57"/>
                    <a:gd name="T31" fmla="*/ 41 h 74"/>
                    <a:gd name="T32" fmla="*/ 40 w 57"/>
                    <a:gd name="T33" fmla="*/ 40 h 74"/>
                    <a:gd name="T34" fmla="*/ 39 w 57"/>
                    <a:gd name="T35" fmla="*/ 37 h 74"/>
                    <a:gd name="T36" fmla="*/ 41 w 57"/>
                    <a:gd name="T37" fmla="*/ 34 h 74"/>
                    <a:gd name="T38" fmla="*/ 44 w 57"/>
                    <a:gd name="T39" fmla="*/ 27 h 74"/>
                    <a:gd name="T40" fmla="*/ 43 w 57"/>
                    <a:gd name="T41" fmla="*/ 24 h 74"/>
                    <a:gd name="T42" fmla="*/ 43 w 57"/>
                    <a:gd name="T43" fmla="*/ 23 h 74"/>
                    <a:gd name="T44" fmla="*/ 43 w 57"/>
                    <a:gd name="T45" fmla="*/ 21 h 74"/>
                    <a:gd name="T46" fmla="*/ 40 w 57"/>
                    <a:gd name="T47" fmla="*/ 19 h 74"/>
                    <a:gd name="T48" fmla="*/ 39 w 57"/>
                    <a:gd name="T49" fmla="*/ 18 h 74"/>
                    <a:gd name="T50" fmla="*/ 34 w 57"/>
                    <a:gd name="T51" fmla="*/ 22 h 74"/>
                    <a:gd name="T52" fmla="*/ 33 w 57"/>
                    <a:gd name="T53" fmla="*/ 23 h 74"/>
                    <a:gd name="T54" fmla="*/ 30 w 57"/>
                    <a:gd name="T55" fmla="*/ 17 h 74"/>
                    <a:gd name="T56" fmla="*/ 30 w 57"/>
                    <a:gd name="T57" fmla="*/ 14 h 74"/>
                    <a:gd name="T58" fmla="*/ 30 w 57"/>
                    <a:gd name="T59" fmla="*/ 7 h 74"/>
                    <a:gd name="T60" fmla="*/ 27 w 57"/>
                    <a:gd name="T61" fmla="*/ 6 h 74"/>
                    <a:gd name="T62" fmla="*/ 26 w 57"/>
                    <a:gd name="T63" fmla="*/ 2 h 74"/>
                    <a:gd name="T64" fmla="*/ 23 w 57"/>
                    <a:gd name="T65" fmla="*/ 0 h 74"/>
                    <a:gd name="T66" fmla="*/ 17 w 57"/>
                    <a:gd name="T67" fmla="*/ 3 h 74"/>
                    <a:gd name="T68" fmla="*/ 16 w 57"/>
                    <a:gd name="T69" fmla="*/ 2 h 74"/>
                    <a:gd name="T70" fmla="*/ 13 w 57"/>
                    <a:gd name="T71" fmla="*/ 3 h 74"/>
                    <a:gd name="T72" fmla="*/ 12 w 57"/>
                    <a:gd name="T73" fmla="*/ 4 h 74"/>
                    <a:gd name="T74" fmla="*/ 11 w 57"/>
                    <a:gd name="T75" fmla="*/ 7 h 74"/>
                    <a:gd name="T76" fmla="*/ 11 w 57"/>
                    <a:gd name="T77" fmla="*/ 10 h 74"/>
                    <a:gd name="T78" fmla="*/ 9 w 57"/>
                    <a:gd name="T79" fmla="*/ 11 h 74"/>
                    <a:gd name="T80" fmla="*/ 8 w 57"/>
                    <a:gd name="T81" fmla="*/ 16 h 74"/>
                    <a:gd name="T82" fmla="*/ 9 w 57"/>
                    <a:gd name="T83" fmla="*/ 18 h 74"/>
                    <a:gd name="T84" fmla="*/ 6 w 57"/>
                    <a:gd name="T85" fmla="*/ 22 h 74"/>
                    <a:gd name="T86" fmla="*/ 2 w 57"/>
                    <a:gd name="T87" fmla="*/ 24 h 74"/>
                    <a:gd name="T88" fmla="*/ 0 w 57"/>
                    <a:gd name="T89" fmla="*/ 28 h 74"/>
                    <a:gd name="T90" fmla="*/ 0 w 57"/>
                    <a:gd name="T91" fmla="*/ 31 h 74"/>
                    <a:gd name="T92" fmla="*/ 3 w 57"/>
                    <a:gd name="T93" fmla="*/ 31 h 74"/>
                    <a:gd name="T94" fmla="*/ 6 w 57"/>
                    <a:gd name="T95" fmla="*/ 32 h 74"/>
                    <a:gd name="T96" fmla="*/ 6 w 57"/>
                    <a:gd name="T97" fmla="*/ 33 h 74"/>
                    <a:gd name="T98" fmla="*/ 5 w 57"/>
                    <a:gd name="T99" fmla="*/ 35 h 74"/>
                    <a:gd name="T100" fmla="*/ 7 w 57"/>
                    <a:gd name="T101" fmla="*/ 36 h 74"/>
                    <a:gd name="T102" fmla="*/ 10 w 57"/>
                    <a:gd name="T103" fmla="*/ 42 h 74"/>
                    <a:gd name="T104" fmla="*/ 13 w 57"/>
                    <a:gd name="T105" fmla="*/ 43 h 74"/>
                    <a:gd name="T106" fmla="*/ 18 w 57"/>
                    <a:gd name="T107" fmla="*/ 47 h 74"/>
                    <a:gd name="T108" fmla="*/ 19 w 57"/>
                    <a:gd name="T109" fmla="*/ 48 h 74"/>
                    <a:gd name="T110" fmla="*/ 27 w 57"/>
                    <a:gd name="T111" fmla="*/ 58 h 74"/>
                    <a:gd name="T112" fmla="*/ 30 w 57"/>
                    <a:gd name="T113" fmla="*/ 58 h 74"/>
                    <a:gd name="T114" fmla="*/ 41 w 57"/>
                    <a:gd name="T115" fmla="*/ 68 h 74"/>
                    <a:gd name="T116" fmla="*/ 55 w 57"/>
                    <a:gd name="T117" fmla="*/ 74 h 74"/>
                    <a:gd name="T118" fmla="*/ 55 w 57"/>
                    <a:gd name="T119" fmla="*/ 70 h 74"/>
                    <a:gd name="T120" fmla="*/ 54 w 57"/>
                    <a:gd name="T121"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 h="74">
                      <a:moveTo>
                        <a:pt x="54" y="67"/>
                      </a:moveTo>
                      <a:lnTo>
                        <a:pt x="55" y="63"/>
                      </a:lnTo>
                      <a:lnTo>
                        <a:pt x="54" y="61"/>
                      </a:lnTo>
                      <a:lnTo>
                        <a:pt x="54" y="58"/>
                      </a:lnTo>
                      <a:lnTo>
                        <a:pt x="56" y="55"/>
                      </a:lnTo>
                      <a:lnTo>
                        <a:pt x="55" y="54"/>
                      </a:lnTo>
                      <a:lnTo>
                        <a:pt x="57" y="51"/>
                      </a:lnTo>
                      <a:lnTo>
                        <a:pt x="56" y="48"/>
                      </a:lnTo>
                      <a:lnTo>
                        <a:pt x="54" y="48"/>
                      </a:lnTo>
                      <a:lnTo>
                        <a:pt x="52" y="47"/>
                      </a:lnTo>
                      <a:lnTo>
                        <a:pt x="51" y="43"/>
                      </a:lnTo>
                      <a:lnTo>
                        <a:pt x="49" y="42"/>
                      </a:lnTo>
                      <a:lnTo>
                        <a:pt x="47" y="43"/>
                      </a:lnTo>
                      <a:lnTo>
                        <a:pt x="46" y="40"/>
                      </a:lnTo>
                      <a:lnTo>
                        <a:pt x="44" y="40"/>
                      </a:lnTo>
                      <a:lnTo>
                        <a:pt x="42" y="41"/>
                      </a:lnTo>
                      <a:lnTo>
                        <a:pt x="40" y="40"/>
                      </a:lnTo>
                      <a:lnTo>
                        <a:pt x="39" y="37"/>
                      </a:lnTo>
                      <a:lnTo>
                        <a:pt x="41" y="34"/>
                      </a:lnTo>
                      <a:lnTo>
                        <a:pt x="44" y="27"/>
                      </a:lnTo>
                      <a:lnTo>
                        <a:pt x="43" y="24"/>
                      </a:lnTo>
                      <a:lnTo>
                        <a:pt x="43" y="23"/>
                      </a:lnTo>
                      <a:lnTo>
                        <a:pt x="43" y="21"/>
                      </a:lnTo>
                      <a:lnTo>
                        <a:pt x="40" y="19"/>
                      </a:lnTo>
                      <a:lnTo>
                        <a:pt x="39" y="18"/>
                      </a:lnTo>
                      <a:lnTo>
                        <a:pt x="34" y="22"/>
                      </a:lnTo>
                      <a:lnTo>
                        <a:pt x="33" y="23"/>
                      </a:lnTo>
                      <a:lnTo>
                        <a:pt x="30" y="17"/>
                      </a:lnTo>
                      <a:lnTo>
                        <a:pt x="30" y="14"/>
                      </a:lnTo>
                      <a:lnTo>
                        <a:pt x="30" y="7"/>
                      </a:lnTo>
                      <a:lnTo>
                        <a:pt x="27" y="6"/>
                      </a:lnTo>
                      <a:lnTo>
                        <a:pt x="26" y="2"/>
                      </a:lnTo>
                      <a:lnTo>
                        <a:pt x="23" y="0"/>
                      </a:lnTo>
                      <a:lnTo>
                        <a:pt x="17" y="3"/>
                      </a:lnTo>
                      <a:lnTo>
                        <a:pt x="16" y="2"/>
                      </a:lnTo>
                      <a:lnTo>
                        <a:pt x="13" y="3"/>
                      </a:lnTo>
                      <a:lnTo>
                        <a:pt x="12" y="4"/>
                      </a:lnTo>
                      <a:lnTo>
                        <a:pt x="11" y="7"/>
                      </a:lnTo>
                      <a:lnTo>
                        <a:pt x="11" y="10"/>
                      </a:lnTo>
                      <a:lnTo>
                        <a:pt x="9" y="11"/>
                      </a:lnTo>
                      <a:lnTo>
                        <a:pt x="8" y="16"/>
                      </a:lnTo>
                      <a:lnTo>
                        <a:pt x="9" y="18"/>
                      </a:lnTo>
                      <a:lnTo>
                        <a:pt x="6" y="22"/>
                      </a:lnTo>
                      <a:lnTo>
                        <a:pt x="2" y="24"/>
                      </a:lnTo>
                      <a:lnTo>
                        <a:pt x="0" y="28"/>
                      </a:lnTo>
                      <a:lnTo>
                        <a:pt x="0" y="31"/>
                      </a:lnTo>
                      <a:lnTo>
                        <a:pt x="3" y="31"/>
                      </a:lnTo>
                      <a:lnTo>
                        <a:pt x="6" y="32"/>
                      </a:lnTo>
                      <a:lnTo>
                        <a:pt x="6" y="33"/>
                      </a:lnTo>
                      <a:lnTo>
                        <a:pt x="5" y="35"/>
                      </a:lnTo>
                      <a:lnTo>
                        <a:pt x="7" y="36"/>
                      </a:lnTo>
                      <a:lnTo>
                        <a:pt x="10" y="42"/>
                      </a:lnTo>
                      <a:lnTo>
                        <a:pt x="13" y="43"/>
                      </a:lnTo>
                      <a:lnTo>
                        <a:pt x="18" y="47"/>
                      </a:lnTo>
                      <a:lnTo>
                        <a:pt x="19" y="48"/>
                      </a:lnTo>
                      <a:lnTo>
                        <a:pt x="27" y="58"/>
                      </a:lnTo>
                      <a:lnTo>
                        <a:pt x="30" y="58"/>
                      </a:lnTo>
                      <a:lnTo>
                        <a:pt x="41" y="68"/>
                      </a:lnTo>
                      <a:lnTo>
                        <a:pt x="55" y="74"/>
                      </a:lnTo>
                      <a:lnTo>
                        <a:pt x="55" y="70"/>
                      </a:lnTo>
                      <a:lnTo>
                        <a:pt x="54"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4" name="Freeform 842">
                  <a:extLst>
                    <a:ext uri="{FF2B5EF4-FFF2-40B4-BE49-F238E27FC236}">
                      <a16:creationId xmlns:a16="http://schemas.microsoft.com/office/drawing/2014/main" id="{F40D7B5F-7373-604A-8047-285BDB019FBB}"/>
                    </a:ext>
                  </a:extLst>
                </p:cNvPr>
                <p:cNvSpPr>
                  <a:spLocks/>
                </p:cNvSpPr>
                <p:nvPr/>
              </p:nvSpPr>
              <p:spPr bwMode="auto">
                <a:xfrm>
                  <a:off x="3489" y="2620"/>
                  <a:ext cx="88" cy="111"/>
                </a:xfrm>
                <a:custGeom>
                  <a:avLst/>
                  <a:gdLst>
                    <a:gd name="T0" fmla="*/ 84 w 88"/>
                    <a:gd name="T1" fmla="*/ 95 h 111"/>
                    <a:gd name="T2" fmla="*/ 84 w 88"/>
                    <a:gd name="T3" fmla="*/ 87 h 111"/>
                    <a:gd name="T4" fmla="*/ 80 w 88"/>
                    <a:gd name="T5" fmla="*/ 83 h 111"/>
                    <a:gd name="T6" fmla="*/ 77 w 88"/>
                    <a:gd name="T7" fmla="*/ 74 h 111"/>
                    <a:gd name="T8" fmla="*/ 77 w 88"/>
                    <a:gd name="T9" fmla="*/ 71 h 111"/>
                    <a:gd name="T10" fmla="*/ 79 w 88"/>
                    <a:gd name="T11" fmla="*/ 62 h 111"/>
                    <a:gd name="T12" fmla="*/ 80 w 88"/>
                    <a:gd name="T13" fmla="*/ 55 h 111"/>
                    <a:gd name="T14" fmla="*/ 84 w 88"/>
                    <a:gd name="T15" fmla="*/ 44 h 111"/>
                    <a:gd name="T16" fmla="*/ 87 w 88"/>
                    <a:gd name="T17" fmla="*/ 38 h 111"/>
                    <a:gd name="T18" fmla="*/ 87 w 88"/>
                    <a:gd name="T19" fmla="*/ 30 h 111"/>
                    <a:gd name="T20" fmla="*/ 85 w 88"/>
                    <a:gd name="T21" fmla="*/ 25 h 111"/>
                    <a:gd name="T22" fmla="*/ 85 w 88"/>
                    <a:gd name="T23" fmla="*/ 16 h 111"/>
                    <a:gd name="T24" fmla="*/ 82 w 88"/>
                    <a:gd name="T25" fmla="*/ 14 h 111"/>
                    <a:gd name="T26" fmla="*/ 78 w 88"/>
                    <a:gd name="T27" fmla="*/ 12 h 111"/>
                    <a:gd name="T28" fmla="*/ 72 w 88"/>
                    <a:gd name="T29" fmla="*/ 15 h 111"/>
                    <a:gd name="T30" fmla="*/ 66 w 88"/>
                    <a:gd name="T31" fmla="*/ 10 h 111"/>
                    <a:gd name="T32" fmla="*/ 60 w 88"/>
                    <a:gd name="T33" fmla="*/ 8 h 111"/>
                    <a:gd name="T34" fmla="*/ 57 w 88"/>
                    <a:gd name="T35" fmla="*/ 7 h 111"/>
                    <a:gd name="T36" fmla="*/ 48 w 88"/>
                    <a:gd name="T37" fmla="*/ 0 h 111"/>
                    <a:gd name="T38" fmla="*/ 43 w 88"/>
                    <a:gd name="T39" fmla="*/ 6 h 111"/>
                    <a:gd name="T40" fmla="*/ 37 w 88"/>
                    <a:gd name="T41" fmla="*/ 3 h 111"/>
                    <a:gd name="T42" fmla="*/ 34 w 88"/>
                    <a:gd name="T43" fmla="*/ 1 h 111"/>
                    <a:gd name="T44" fmla="*/ 29 w 88"/>
                    <a:gd name="T45" fmla="*/ 4 h 111"/>
                    <a:gd name="T46" fmla="*/ 22 w 88"/>
                    <a:gd name="T47" fmla="*/ 5 h 111"/>
                    <a:gd name="T48" fmla="*/ 18 w 88"/>
                    <a:gd name="T49" fmla="*/ 2 h 111"/>
                    <a:gd name="T50" fmla="*/ 7 w 88"/>
                    <a:gd name="T51" fmla="*/ 8 h 111"/>
                    <a:gd name="T52" fmla="*/ 8 w 88"/>
                    <a:gd name="T53" fmla="*/ 12 h 111"/>
                    <a:gd name="T54" fmla="*/ 8 w 88"/>
                    <a:gd name="T55" fmla="*/ 23 h 111"/>
                    <a:gd name="T56" fmla="*/ 10 w 88"/>
                    <a:gd name="T57" fmla="*/ 30 h 111"/>
                    <a:gd name="T58" fmla="*/ 12 w 88"/>
                    <a:gd name="T59" fmla="*/ 36 h 111"/>
                    <a:gd name="T60" fmla="*/ 8 w 88"/>
                    <a:gd name="T61" fmla="*/ 37 h 111"/>
                    <a:gd name="T62" fmla="*/ 10 w 88"/>
                    <a:gd name="T63" fmla="*/ 43 h 111"/>
                    <a:gd name="T64" fmla="*/ 11 w 88"/>
                    <a:gd name="T65" fmla="*/ 48 h 111"/>
                    <a:gd name="T66" fmla="*/ 5 w 88"/>
                    <a:gd name="T67" fmla="*/ 59 h 111"/>
                    <a:gd name="T68" fmla="*/ 5 w 88"/>
                    <a:gd name="T69" fmla="*/ 63 h 111"/>
                    <a:gd name="T70" fmla="*/ 0 w 88"/>
                    <a:gd name="T71" fmla="*/ 73 h 111"/>
                    <a:gd name="T72" fmla="*/ 3 w 88"/>
                    <a:gd name="T73" fmla="*/ 77 h 111"/>
                    <a:gd name="T74" fmla="*/ 7 w 88"/>
                    <a:gd name="T75" fmla="*/ 76 h 111"/>
                    <a:gd name="T76" fmla="*/ 10 w 88"/>
                    <a:gd name="T77" fmla="*/ 78 h 111"/>
                    <a:gd name="T78" fmla="*/ 13 w 88"/>
                    <a:gd name="T79" fmla="*/ 83 h 111"/>
                    <a:gd name="T80" fmla="*/ 17 w 88"/>
                    <a:gd name="T81" fmla="*/ 84 h 111"/>
                    <a:gd name="T82" fmla="*/ 16 w 88"/>
                    <a:gd name="T83" fmla="*/ 90 h 111"/>
                    <a:gd name="T84" fmla="*/ 15 w 88"/>
                    <a:gd name="T85" fmla="*/ 94 h 111"/>
                    <a:gd name="T86" fmla="*/ 16 w 88"/>
                    <a:gd name="T87" fmla="*/ 99 h 111"/>
                    <a:gd name="T88" fmla="*/ 16 w 88"/>
                    <a:gd name="T89" fmla="*/ 106 h 111"/>
                    <a:gd name="T90" fmla="*/ 18 w 88"/>
                    <a:gd name="T91" fmla="*/ 111 h 111"/>
                    <a:gd name="T92" fmla="*/ 26 w 88"/>
                    <a:gd name="T93" fmla="*/ 105 h 111"/>
                    <a:gd name="T94" fmla="*/ 36 w 88"/>
                    <a:gd name="T95" fmla="*/ 99 h 111"/>
                    <a:gd name="T96" fmla="*/ 42 w 88"/>
                    <a:gd name="T97" fmla="*/ 97 h 111"/>
                    <a:gd name="T98" fmla="*/ 67 w 88"/>
                    <a:gd name="T99" fmla="*/ 94 h 111"/>
                    <a:gd name="T100" fmla="*/ 74 w 88"/>
                    <a:gd name="T101" fmla="*/ 94 h 111"/>
                    <a:gd name="T102" fmla="*/ 79 w 88"/>
                    <a:gd name="T103" fmla="*/ 98 h 111"/>
                    <a:gd name="T104" fmla="*/ 83 w 88"/>
                    <a:gd name="T105" fmla="*/ 9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111">
                      <a:moveTo>
                        <a:pt x="83" y="96"/>
                      </a:moveTo>
                      <a:lnTo>
                        <a:pt x="84" y="95"/>
                      </a:lnTo>
                      <a:lnTo>
                        <a:pt x="85" y="91"/>
                      </a:lnTo>
                      <a:lnTo>
                        <a:pt x="84" y="87"/>
                      </a:lnTo>
                      <a:lnTo>
                        <a:pt x="81" y="87"/>
                      </a:lnTo>
                      <a:lnTo>
                        <a:pt x="80" y="83"/>
                      </a:lnTo>
                      <a:lnTo>
                        <a:pt x="78" y="76"/>
                      </a:lnTo>
                      <a:lnTo>
                        <a:pt x="77" y="74"/>
                      </a:lnTo>
                      <a:lnTo>
                        <a:pt x="77" y="73"/>
                      </a:lnTo>
                      <a:lnTo>
                        <a:pt x="77" y="71"/>
                      </a:lnTo>
                      <a:lnTo>
                        <a:pt x="77" y="64"/>
                      </a:lnTo>
                      <a:lnTo>
                        <a:pt x="79" y="62"/>
                      </a:lnTo>
                      <a:lnTo>
                        <a:pt x="79" y="58"/>
                      </a:lnTo>
                      <a:lnTo>
                        <a:pt x="80" y="55"/>
                      </a:lnTo>
                      <a:lnTo>
                        <a:pt x="80" y="52"/>
                      </a:lnTo>
                      <a:lnTo>
                        <a:pt x="84" y="44"/>
                      </a:lnTo>
                      <a:lnTo>
                        <a:pt x="87" y="42"/>
                      </a:lnTo>
                      <a:lnTo>
                        <a:pt x="87" y="38"/>
                      </a:lnTo>
                      <a:lnTo>
                        <a:pt x="88" y="35"/>
                      </a:lnTo>
                      <a:lnTo>
                        <a:pt x="87" y="30"/>
                      </a:lnTo>
                      <a:lnTo>
                        <a:pt x="85" y="28"/>
                      </a:lnTo>
                      <a:lnTo>
                        <a:pt x="85" y="25"/>
                      </a:lnTo>
                      <a:lnTo>
                        <a:pt x="84" y="22"/>
                      </a:lnTo>
                      <a:lnTo>
                        <a:pt x="85" y="16"/>
                      </a:lnTo>
                      <a:lnTo>
                        <a:pt x="85" y="15"/>
                      </a:lnTo>
                      <a:lnTo>
                        <a:pt x="82" y="14"/>
                      </a:lnTo>
                      <a:lnTo>
                        <a:pt x="80" y="12"/>
                      </a:lnTo>
                      <a:lnTo>
                        <a:pt x="78" y="12"/>
                      </a:lnTo>
                      <a:lnTo>
                        <a:pt x="75" y="15"/>
                      </a:lnTo>
                      <a:lnTo>
                        <a:pt x="72" y="15"/>
                      </a:lnTo>
                      <a:lnTo>
                        <a:pt x="67" y="12"/>
                      </a:lnTo>
                      <a:lnTo>
                        <a:pt x="66" y="10"/>
                      </a:lnTo>
                      <a:lnTo>
                        <a:pt x="63" y="8"/>
                      </a:lnTo>
                      <a:lnTo>
                        <a:pt x="60" y="8"/>
                      </a:lnTo>
                      <a:lnTo>
                        <a:pt x="59" y="7"/>
                      </a:lnTo>
                      <a:lnTo>
                        <a:pt x="57" y="7"/>
                      </a:lnTo>
                      <a:lnTo>
                        <a:pt x="52" y="4"/>
                      </a:lnTo>
                      <a:lnTo>
                        <a:pt x="48" y="0"/>
                      </a:lnTo>
                      <a:lnTo>
                        <a:pt x="46" y="1"/>
                      </a:lnTo>
                      <a:lnTo>
                        <a:pt x="43" y="6"/>
                      </a:lnTo>
                      <a:lnTo>
                        <a:pt x="39" y="5"/>
                      </a:lnTo>
                      <a:lnTo>
                        <a:pt x="37" y="3"/>
                      </a:lnTo>
                      <a:lnTo>
                        <a:pt x="38" y="1"/>
                      </a:lnTo>
                      <a:lnTo>
                        <a:pt x="34" y="1"/>
                      </a:lnTo>
                      <a:lnTo>
                        <a:pt x="30" y="2"/>
                      </a:lnTo>
                      <a:lnTo>
                        <a:pt x="29" y="4"/>
                      </a:lnTo>
                      <a:lnTo>
                        <a:pt x="29" y="5"/>
                      </a:lnTo>
                      <a:lnTo>
                        <a:pt x="22" y="5"/>
                      </a:lnTo>
                      <a:lnTo>
                        <a:pt x="19" y="2"/>
                      </a:lnTo>
                      <a:lnTo>
                        <a:pt x="18" y="2"/>
                      </a:lnTo>
                      <a:lnTo>
                        <a:pt x="12" y="6"/>
                      </a:lnTo>
                      <a:lnTo>
                        <a:pt x="7" y="8"/>
                      </a:lnTo>
                      <a:lnTo>
                        <a:pt x="7" y="12"/>
                      </a:lnTo>
                      <a:lnTo>
                        <a:pt x="8" y="12"/>
                      </a:lnTo>
                      <a:lnTo>
                        <a:pt x="8" y="20"/>
                      </a:lnTo>
                      <a:lnTo>
                        <a:pt x="8" y="23"/>
                      </a:lnTo>
                      <a:lnTo>
                        <a:pt x="8" y="29"/>
                      </a:lnTo>
                      <a:lnTo>
                        <a:pt x="10" y="30"/>
                      </a:lnTo>
                      <a:lnTo>
                        <a:pt x="12" y="34"/>
                      </a:lnTo>
                      <a:lnTo>
                        <a:pt x="12" y="36"/>
                      </a:lnTo>
                      <a:lnTo>
                        <a:pt x="9" y="36"/>
                      </a:lnTo>
                      <a:lnTo>
                        <a:pt x="8" y="37"/>
                      </a:lnTo>
                      <a:lnTo>
                        <a:pt x="8" y="39"/>
                      </a:lnTo>
                      <a:lnTo>
                        <a:pt x="10" y="43"/>
                      </a:lnTo>
                      <a:lnTo>
                        <a:pt x="11" y="44"/>
                      </a:lnTo>
                      <a:lnTo>
                        <a:pt x="11" y="48"/>
                      </a:lnTo>
                      <a:lnTo>
                        <a:pt x="7" y="57"/>
                      </a:lnTo>
                      <a:lnTo>
                        <a:pt x="5" y="59"/>
                      </a:lnTo>
                      <a:lnTo>
                        <a:pt x="4" y="60"/>
                      </a:lnTo>
                      <a:lnTo>
                        <a:pt x="5" y="63"/>
                      </a:lnTo>
                      <a:lnTo>
                        <a:pt x="2" y="70"/>
                      </a:lnTo>
                      <a:lnTo>
                        <a:pt x="0" y="73"/>
                      </a:lnTo>
                      <a:lnTo>
                        <a:pt x="1" y="76"/>
                      </a:lnTo>
                      <a:lnTo>
                        <a:pt x="3" y="77"/>
                      </a:lnTo>
                      <a:lnTo>
                        <a:pt x="5" y="76"/>
                      </a:lnTo>
                      <a:lnTo>
                        <a:pt x="7" y="76"/>
                      </a:lnTo>
                      <a:lnTo>
                        <a:pt x="8" y="79"/>
                      </a:lnTo>
                      <a:lnTo>
                        <a:pt x="10" y="78"/>
                      </a:lnTo>
                      <a:lnTo>
                        <a:pt x="12" y="79"/>
                      </a:lnTo>
                      <a:lnTo>
                        <a:pt x="13" y="83"/>
                      </a:lnTo>
                      <a:lnTo>
                        <a:pt x="15" y="84"/>
                      </a:lnTo>
                      <a:lnTo>
                        <a:pt x="17" y="84"/>
                      </a:lnTo>
                      <a:lnTo>
                        <a:pt x="18" y="87"/>
                      </a:lnTo>
                      <a:lnTo>
                        <a:pt x="16" y="90"/>
                      </a:lnTo>
                      <a:lnTo>
                        <a:pt x="17" y="91"/>
                      </a:lnTo>
                      <a:lnTo>
                        <a:pt x="15" y="94"/>
                      </a:lnTo>
                      <a:lnTo>
                        <a:pt x="15" y="97"/>
                      </a:lnTo>
                      <a:lnTo>
                        <a:pt x="16" y="99"/>
                      </a:lnTo>
                      <a:lnTo>
                        <a:pt x="15" y="103"/>
                      </a:lnTo>
                      <a:lnTo>
                        <a:pt x="16" y="106"/>
                      </a:lnTo>
                      <a:lnTo>
                        <a:pt x="16" y="110"/>
                      </a:lnTo>
                      <a:lnTo>
                        <a:pt x="18" y="111"/>
                      </a:lnTo>
                      <a:lnTo>
                        <a:pt x="22" y="105"/>
                      </a:lnTo>
                      <a:lnTo>
                        <a:pt x="26" y="105"/>
                      </a:lnTo>
                      <a:lnTo>
                        <a:pt x="26" y="104"/>
                      </a:lnTo>
                      <a:lnTo>
                        <a:pt x="36" y="99"/>
                      </a:lnTo>
                      <a:lnTo>
                        <a:pt x="36" y="98"/>
                      </a:lnTo>
                      <a:lnTo>
                        <a:pt x="42" y="97"/>
                      </a:lnTo>
                      <a:lnTo>
                        <a:pt x="60" y="97"/>
                      </a:lnTo>
                      <a:lnTo>
                        <a:pt x="67" y="94"/>
                      </a:lnTo>
                      <a:lnTo>
                        <a:pt x="74" y="98"/>
                      </a:lnTo>
                      <a:lnTo>
                        <a:pt x="74" y="94"/>
                      </a:lnTo>
                      <a:lnTo>
                        <a:pt x="77" y="93"/>
                      </a:lnTo>
                      <a:lnTo>
                        <a:pt x="79" y="98"/>
                      </a:lnTo>
                      <a:lnTo>
                        <a:pt x="80" y="96"/>
                      </a:lnTo>
                      <a:lnTo>
                        <a:pt x="83" y="9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5" name="Freeform 843">
                  <a:extLst>
                    <a:ext uri="{FF2B5EF4-FFF2-40B4-BE49-F238E27FC236}">
                      <a16:creationId xmlns:a16="http://schemas.microsoft.com/office/drawing/2014/main" id="{9556E166-5793-EB44-8B87-2D274D7C4797}"/>
                    </a:ext>
                  </a:extLst>
                </p:cNvPr>
                <p:cNvSpPr>
                  <a:spLocks/>
                </p:cNvSpPr>
                <p:nvPr/>
              </p:nvSpPr>
              <p:spPr bwMode="auto">
                <a:xfrm>
                  <a:off x="3566" y="2611"/>
                  <a:ext cx="59" cy="112"/>
                </a:xfrm>
                <a:custGeom>
                  <a:avLst/>
                  <a:gdLst>
                    <a:gd name="T0" fmla="*/ 54 w 59"/>
                    <a:gd name="T1" fmla="*/ 86 h 112"/>
                    <a:gd name="T2" fmla="*/ 52 w 59"/>
                    <a:gd name="T3" fmla="*/ 78 h 112"/>
                    <a:gd name="T4" fmla="*/ 53 w 59"/>
                    <a:gd name="T5" fmla="*/ 71 h 112"/>
                    <a:gd name="T6" fmla="*/ 54 w 59"/>
                    <a:gd name="T7" fmla="*/ 58 h 112"/>
                    <a:gd name="T8" fmla="*/ 53 w 59"/>
                    <a:gd name="T9" fmla="*/ 49 h 112"/>
                    <a:gd name="T10" fmla="*/ 53 w 59"/>
                    <a:gd name="T11" fmla="*/ 45 h 112"/>
                    <a:gd name="T12" fmla="*/ 52 w 59"/>
                    <a:gd name="T13" fmla="*/ 40 h 112"/>
                    <a:gd name="T14" fmla="*/ 53 w 59"/>
                    <a:gd name="T15" fmla="*/ 35 h 112"/>
                    <a:gd name="T16" fmla="*/ 52 w 59"/>
                    <a:gd name="T17" fmla="*/ 28 h 112"/>
                    <a:gd name="T18" fmla="*/ 50 w 59"/>
                    <a:gd name="T19" fmla="*/ 21 h 112"/>
                    <a:gd name="T20" fmla="*/ 48 w 59"/>
                    <a:gd name="T21" fmla="*/ 14 h 112"/>
                    <a:gd name="T22" fmla="*/ 44 w 59"/>
                    <a:gd name="T23" fmla="*/ 8 h 112"/>
                    <a:gd name="T24" fmla="*/ 42 w 59"/>
                    <a:gd name="T25" fmla="*/ 4 h 112"/>
                    <a:gd name="T26" fmla="*/ 40 w 59"/>
                    <a:gd name="T27" fmla="*/ 0 h 112"/>
                    <a:gd name="T28" fmla="*/ 33 w 59"/>
                    <a:gd name="T29" fmla="*/ 1 h 112"/>
                    <a:gd name="T30" fmla="*/ 21 w 59"/>
                    <a:gd name="T31" fmla="*/ 3 h 112"/>
                    <a:gd name="T32" fmla="*/ 9 w 59"/>
                    <a:gd name="T33" fmla="*/ 3 h 112"/>
                    <a:gd name="T34" fmla="*/ 4 w 59"/>
                    <a:gd name="T35" fmla="*/ 7 h 112"/>
                    <a:gd name="T36" fmla="*/ 6 w 59"/>
                    <a:gd name="T37" fmla="*/ 14 h 112"/>
                    <a:gd name="T38" fmla="*/ 8 w 59"/>
                    <a:gd name="T39" fmla="*/ 24 h 112"/>
                    <a:gd name="T40" fmla="*/ 7 w 59"/>
                    <a:gd name="T41" fmla="*/ 31 h 112"/>
                    <a:gd name="T42" fmla="*/ 8 w 59"/>
                    <a:gd name="T43" fmla="*/ 37 h 112"/>
                    <a:gd name="T44" fmla="*/ 11 w 59"/>
                    <a:gd name="T45" fmla="*/ 44 h 112"/>
                    <a:gd name="T46" fmla="*/ 10 w 59"/>
                    <a:gd name="T47" fmla="*/ 51 h 112"/>
                    <a:gd name="T48" fmla="*/ 3 w 59"/>
                    <a:gd name="T49" fmla="*/ 61 h 112"/>
                    <a:gd name="T50" fmla="*/ 2 w 59"/>
                    <a:gd name="T51" fmla="*/ 67 h 112"/>
                    <a:gd name="T52" fmla="*/ 0 w 59"/>
                    <a:gd name="T53" fmla="*/ 73 h 112"/>
                    <a:gd name="T54" fmla="*/ 0 w 59"/>
                    <a:gd name="T55" fmla="*/ 82 h 112"/>
                    <a:gd name="T56" fmla="*/ 1 w 59"/>
                    <a:gd name="T57" fmla="*/ 85 h 112"/>
                    <a:gd name="T58" fmla="*/ 4 w 59"/>
                    <a:gd name="T59" fmla="*/ 96 h 112"/>
                    <a:gd name="T60" fmla="*/ 8 w 59"/>
                    <a:gd name="T61" fmla="*/ 100 h 112"/>
                    <a:gd name="T62" fmla="*/ 6 w 59"/>
                    <a:gd name="T63" fmla="*/ 105 h 112"/>
                    <a:gd name="T64" fmla="*/ 2 w 59"/>
                    <a:gd name="T65" fmla="*/ 107 h 112"/>
                    <a:gd name="T66" fmla="*/ 11 w 59"/>
                    <a:gd name="T67" fmla="*/ 109 h 112"/>
                    <a:gd name="T68" fmla="*/ 28 w 59"/>
                    <a:gd name="T69" fmla="*/ 105 h 112"/>
                    <a:gd name="T70" fmla="*/ 44 w 59"/>
                    <a:gd name="T71" fmla="*/ 96 h 112"/>
                    <a:gd name="T72" fmla="*/ 59 w 59"/>
                    <a:gd name="T73" fmla="*/ 92 h 112"/>
                    <a:gd name="T74" fmla="*/ 56 w 59"/>
                    <a:gd name="T75"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112">
                      <a:moveTo>
                        <a:pt x="56" y="87"/>
                      </a:moveTo>
                      <a:lnTo>
                        <a:pt x="54" y="86"/>
                      </a:lnTo>
                      <a:lnTo>
                        <a:pt x="53" y="82"/>
                      </a:lnTo>
                      <a:lnTo>
                        <a:pt x="52" y="78"/>
                      </a:lnTo>
                      <a:lnTo>
                        <a:pt x="52" y="73"/>
                      </a:lnTo>
                      <a:lnTo>
                        <a:pt x="53" y="71"/>
                      </a:lnTo>
                      <a:lnTo>
                        <a:pt x="55" y="67"/>
                      </a:lnTo>
                      <a:lnTo>
                        <a:pt x="54" y="58"/>
                      </a:lnTo>
                      <a:lnTo>
                        <a:pt x="53" y="55"/>
                      </a:lnTo>
                      <a:lnTo>
                        <a:pt x="53" y="49"/>
                      </a:lnTo>
                      <a:lnTo>
                        <a:pt x="52" y="47"/>
                      </a:lnTo>
                      <a:lnTo>
                        <a:pt x="53" y="45"/>
                      </a:lnTo>
                      <a:lnTo>
                        <a:pt x="53" y="41"/>
                      </a:lnTo>
                      <a:lnTo>
                        <a:pt x="52" y="40"/>
                      </a:lnTo>
                      <a:lnTo>
                        <a:pt x="52" y="38"/>
                      </a:lnTo>
                      <a:lnTo>
                        <a:pt x="53" y="35"/>
                      </a:lnTo>
                      <a:lnTo>
                        <a:pt x="52" y="29"/>
                      </a:lnTo>
                      <a:lnTo>
                        <a:pt x="52" y="28"/>
                      </a:lnTo>
                      <a:lnTo>
                        <a:pt x="50" y="27"/>
                      </a:lnTo>
                      <a:lnTo>
                        <a:pt x="50" y="21"/>
                      </a:lnTo>
                      <a:lnTo>
                        <a:pt x="51" y="17"/>
                      </a:lnTo>
                      <a:lnTo>
                        <a:pt x="48" y="14"/>
                      </a:lnTo>
                      <a:lnTo>
                        <a:pt x="47" y="12"/>
                      </a:lnTo>
                      <a:lnTo>
                        <a:pt x="44" y="8"/>
                      </a:lnTo>
                      <a:lnTo>
                        <a:pt x="43" y="6"/>
                      </a:lnTo>
                      <a:lnTo>
                        <a:pt x="42" y="4"/>
                      </a:lnTo>
                      <a:lnTo>
                        <a:pt x="41" y="0"/>
                      </a:lnTo>
                      <a:lnTo>
                        <a:pt x="40" y="0"/>
                      </a:lnTo>
                      <a:lnTo>
                        <a:pt x="36" y="1"/>
                      </a:lnTo>
                      <a:lnTo>
                        <a:pt x="33" y="1"/>
                      </a:lnTo>
                      <a:lnTo>
                        <a:pt x="28" y="3"/>
                      </a:lnTo>
                      <a:lnTo>
                        <a:pt x="21" y="3"/>
                      </a:lnTo>
                      <a:lnTo>
                        <a:pt x="19" y="3"/>
                      </a:lnTo>
                      <a:lnTo>
                        <a:pt x="9" y="3"/>
                      </a:lnTo>
                      <a:lnTo>
                        <a:pt x="4" y="3"/>
                      </a:lnTo>
                      <a:lnTo>
                        <a:pt x="4" y="7"/>
                      </a:lnTo>
                      <a:lnTo>
                        <a:pt x="4" y="13"/>
                      </a:lnTo>
                      <a:lnTo>
                        <a:pt x="6" y="14"/>
                      </a:lnTo>
                      <a:lnTo>
                        <a:pt x="7" y="19"/>
                      </a:lnTo>
                      <a:lnTo>
                        <a:pt x="8" y="24"/>
                      </a:lnTo>
                      <a:lnTo>
                        <a:pt x="8" y="25"/>
                      </a:lnTo>
                      <a:lnTo>
                        <a:pt x="7" y="31"/>
                      </a:lnTo>
                      <a:lnTo>
                        <a:pt x="8" y="34"/>
                      </a:lnTo>
                      <a:lnTo>
                        <a:pt x="8" y="37"/>
                      </a:lnTo>
                      <a:lnTo>
                        <a:pt x="10" y="39"/>
                      </a:lnTo>
                      <a:lnTo>
                        <a:pt x="11" y="44"/>
                      </a:lnTo>
                      <a:lnTo>
                        <a:pt x="10" y="47"/>
                      </a:lnTo>
                      <a:lnTo>
                        <a:pt x="10" y="51"/>
                      </a:lnTo>
                      <a:lnTo>
                        <a:pt x="7" y="53"/>
                      </a:lnTo>
                      <a:lnTo>
                        <a:pt x="3" y="61"/>
                      </a:lnTo>
                      <a:lnTo>
                        <a:pt x="3" y="64"/>
                      </a:lnTo>
                      <a:lnTo>
                        <a:pt x="2" y="67"/>
                      </a:lnTo>
                      <a:lnTo>
                        <a:pt x="2" y="71"/>
                      </a:lnTo>
                      <a:lnTo>
                        <a:pt x="0" y="73"/>
                      </a:lnTo>
                      <a:lnTo>
                        <a:pt x="0" y="80"/>
                      </a:lnTo>
                      <a:lnTo>
                        <a:pt x="0" y="82"/>
                      </a:lnTo>
                      <a:lnTo>
                        <a:pt x="0" y="83"/>
                      </a:lnTo>
                      <a:lnTo>
                        <a:pt x="1" y="85"/>
                      </a:lnTo>
                      <a:lnTo>
                        <a:pt x="3" y="92"/>
                      </a:lnTo>
                      <a:lnTo>
                        <a:pt x="4" y="96"/>
                      </a:lnTo>
                      <a:lnTo>
                        <a:pt x="7" y="96"/>
                      </a:lnTo>
                      <a:lnTo>
                        <a:pt x="8" y="100"/>
                      </a:lnTo>
                      <a:lnTo>
                        <a:pt x="7" y="104"/>
                      </a:lnTo>
                      <a:lnTo>
                        <a:pt x="6" y="105"/>
                      </a:lnTo>
                      <a:lnTo>
                        <a:pt x="3" y="105"/>
                      </a:lnTo>
                      <a:lnTo>
                        <a:pt x="2" y="107"/>
                      </a:lnTo>
                      <a:lnTo>
                        <a:pt x="3" y="108"/>
                      </a:lnTo>
                      <a:lnTo>
                        <a:pt x="11" y="109"/>
                      </a:lnTo>
                      <a:lnTo>
                        <a:pt x="16" y="112"/>
                      </a:lnTo>
                      <a:lnTo>
                        <a:pt x="28" y="105"/>
                      </a:lnTo>
                      <a:lnTo>
                        <a:pt x="37" y="104"/>
                      </a:lnTo>
                      <a:lnTo>
                        <a:pt x="44" y="96"/>
                      </a:lnTo>
                      <a:lnTo>
                        <a:pt x="51" y="93"/>
                      </a:lnTo>
                      <a:lnTo>
                        <a:pt x="59" y="92"/>
                      </a:lnTo>
                      <a:lnTo>
                        <a:pt x="57" y="89"/>
                      </a:lnTo>
                      <a:lnTo>
                        <a:pt x="56" y="8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6" name="Freeform 844">
                  <a:extLst>
                    <a:ext uri="{FF2B5EF4-FFF2-40B4-BE49-F238E27FC236}">
                      <a16:creationId xmlns:a16="http://schemas.microsoft.com/office/drawing/2014/main" id="{68BE8BC3-39EB-B74D-B78C-5CDFFDFE6FB4}"/>
                    </a:ext>
                  </a:extLst>
                </p:cNvPr>
                <p:cNvSpPr>
                  <a:spLocks/>
                </p:cNvSpPr>
                <p:nvPr/>
              </p:nvSpPr>
              <p:spPr bwMode="auto">
                <a:xfrm>
                  <a:off x="3607" y="2611"/>
                  <a:ext cx="29" cy="92"/>
                </a:xfrm>
                <a:custGeom>
                  <a:avLst/>
                  <a:gdLst>
                    <a:gd name="T0" fmla="*/ 26 w 29"/>
                    <a:gd name="T1" fmla="*/ 79 h 92"/>
                    <a:gd name="T2" fmla="*/ 26 w 29"/>
                    <a:gd name="T3" fmla="*/ 74 h 92"/>
                    <a:gd name="T4" fmla="*/ 25 w 29"/>
                    <a:gd name="T5" fmla="*/ 70 h 92"/>
                    <a:gd name="T6" fmla="*/ 26 w 29"/>
                    <a:gd name="T7" fmla="*/ 49 h 92"/>
                    <a:gd name="T8" fmla="*/ 26 w 29"/>
                    <a:gd name="T9" fmla="*/ 47 h 92"/>
                    <a:gd name="T10" fmla="*/ 28 w 29"/>
                    <a:gd name="T11" fmla="*/ 45 h 92"/>
                    <a:gd name="T12" fmla="*/ 28 w 29"/>
                    <a:gd name="T13" fmla="*/ 40 h 92"/>
                    <a:gd name="T14" fmla="*/ 26 w 29"/>
                    <a:gd name="T15" fmla="*/ 38 h 92"/>
                    <a:gd name="T16" fmla="*/ 26 w 29"/>
                    <a:gd name="T17" fmla="*/ 33 h 92"/>
                    <a:gd name="T18" fmla="*/ 25 w 29"/>
                    <a:gd name="T19" fmla="*/ 26 h 92"/>
                    <a:gd name="T20" fmla="*/ 22 w 29"/>
                    <a:gd name="T21" fmla="*/ 17 h 92"/>
                    <a:gd name="T22" fmla="*/ 21 w 29"/>
                    <a:gd name="T23" fmla="*/ 16 h 92"/>
                    <a:gd name="T24" fmla="*/ 19 w 29"/>
                    <a:gd name="T25" fmla="*/ 14 h 92"/>
                    <a:gd name="T26" fmla="*/ 15 w 29"/>
                    <a:gd name="T27" fmla="*/ 11 h 92"/>
                    <a:gd name="T28" fmla="*/ 15 w 29"/>
                    <a:gd name="T29" fmla="*/ 6 h 92"/>
                    <a:gd name="T30" fmla="*/ 15 w 29"/>
                    <a:gd name="T31" fmla="*/ 4 h 92"/>
                    <a:gd name="T32" fmla="*/ 1 w 29"/>
                    <a:gd name="T33" fmla="*/ 0 h 92"/>
                    <a:gd name="T34" fmla="*/ 0 w 29"/>
                    <a:gd name="T35" fmla="*/ 0 h 92"/>
                    <a:gd name="T36" fmla="*/ 0 w 29"/>
                    <a:gd name="T37" fmla="*/ 0 h 92"/>
                    <a:gd name="T38" fmla="*/ 1 w 29"/>
                    <a:gd name="T39" fmla="*/ 4 h 92"/>
                    <a:gd name="T40" fmla="*/ 2 w 29"/>
                    <a:gd name="T41" fmla="*/ 6 h 92"/>
                    <a:gd name="T42" fmla="*/ 3 w 29"/>
                    <a:gd name="T43" fmla="*/ 8 h 92"/>
                    <a:gd name="T44" fmla="*/ 6 w 29"/>
                    <a:gd name="T45" fmla="*/ 12 h 92"/>
                    <a:gd name="T46" fmla="*/ 7 w 29"/>
                    <a:gd name="T47" fmla="*/ 14 h 92"/>
                    <a:gd name="T48" fmla="*/ 10 w 29"/>
                    <a:gd name="T49" fmla="*/ 17 h 92"/>
                    <a:gd name="T50" fmla="*/ 9 w 29"/>
                    <a:gd name="T51" fmla="*/ 21 h 92"/>
                    <a:gd name="T52" fmla="*/ 9 w 29"/>
                    <a:gd name="T53" fmla="*/ 27 h 92"/>
                    <a:gd name="T54" fmla="*/ 11 w 29"/>
                    <a:gd name="T55" fmla="*/ 28 h 92"/>
                    <a:gd name="T56" fmla="*/ 11 w 29"/>
                    <a:gd name="T57" fmla="*/ 29 h 92"/>
                    <a:gd name="T58" fmla="*/ 12 w 29"/>
                    <a:gd name="T59" fmla="*/ 35 h 92"/>
                    <a:gd name="T60" fmla="*/ 11 w 29"/>
                    <a:gd name="T61" fmla="*/ 38 h 92"/>
                    <a:gd name="T62" fmla="*/ 11 w 29"/>
                    <a:gd name="T63" fmla="*/ 40 h 92"/>
                    <a:gd name="T64" fmla="*/ 12 w 29"/>
                    <a:gd name="T65" fmla="*/ 41 h 92"/>
                    <a:gd name="T66" fmla="*/ 12 w 29"/>
                    <a:gd name="T67" fmla="*/ 45 h 92"/>
                    <a:gd name="T68" fmla="*/ 11 w 29"/>
                    <a:gd name="T69" fmla="*/ 47 h 92"/>
                    <a:gd name="T70" fmla="*/ 12 w 29"/>
                    <a:gd name="T71" fmla="*/ 49 h 92"/>
                    <a:gd name="T72" fmla="*/ 12 w 29"/>
                    <a:gd name="T73" fmla="*/ 55 h 92"/>
                    <a:gd name="T74" fmla="*/ 13 w 29"/>
                    <a:gd name="T75" fmla="*/ 58 h 92"/>
                    <a:gd name="T76" fmla="*/ 14 w 29"/>
                    <a:gd name="T77" fmla="*/ 67 h 92"/>
                    <a:gd name="T78" fmla="*/ 12 w 29"/>
                    <a:gd name="T79" fmla="*/ 71 h 92"/>
                    <a:gd name="T80" fmla="*/ 11 w 29"/>
                    <a:gd name="T81" fmla="*/ 73 h 92"/>
                    <a:gd name="T82" fmla="*/ 11 w 29"/>
                    <a:gd name="T83" fmla="*/ 78 h 92"/>
                    <a:gd name="T84" fmla="*/ 12 w 29"/>
                    <a:gd name="T85" fmla="*/ 82 h 92"/>
                    <a:gd name="T86" fmla="*/ 13 w 29"/>
                    <a:gd name="T87" fmla="*/ 86 h 92"/>
                    <a:gd name="T88" fmla="*/ 15 w 29"/>
                    <a:gd name="T89" fmla="*/ 87 h 92"/>
                    <a:gd name="T90" fmla="*/ 16 w 29"/>
                    <a:gd name="T91" fmla="*/ 89 h 92"/>
                    <a:gd name="T92" fmla="*/ 18 w 29"/>
                    <a:gd name="T93" fmla="*/ 92 h 92"/>
                    <a:gd name="T94" fmla="*/ 19 w 29"/>
                    <a:gd name="T95" fmla="*/ 91 h 92"/>
                    <a:gd name="T96" fmla="*/ 26 w 29"/>
                    <a:gd name="T97" fmla="*/ 86 h 92"/>
                    <a:gd name="T98" fmla="*/ 28 w 29"/>
                    <a:gd name="T99" fmla="*/ 86 h 92"/>
                    <a:gd name="T100" fmla="*/ 29 w 29"/>
                    <a:gd name="T101" fmla="*/ 83 h 92"/>
                    <a:gd name="T102" fmla="*/ 26 w 29"/>
                    <a:gd name="T10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92">
                      <a:moveTo>
                        <a:pt x="26" y="79"/>
                      </a:moveTo>
                      <a:lnTo>
                        <a:pt x="26" y="74"/>
                      </a:lnTo>
                      <a:lnTo>
                        <a:pt x="25" y="70"/>
                      </a:lnTo>
                      <a:lnTo>
                        <a:pt x="26" y="49"/>
                      </a:lnTo>
                      <a:lnTo>
                        <a:pt x="26" y="47"/>
                      </a:lnTo>
                      <a:lnTo>
                        <a:pt x="28" y="45"/>
                      </a:lnTo>
                      <a:lnTo>
                        <a:pt x="28" y="40"/>
                      </a:lnTo>
                      <a:lnTo>
                        <a:pt x="26" y="38"/>
                      </a:lnTo>
                      <a:lnTo>
                        <a:pt x="26" y="33"/>
                      </a:lnTo>
                      <a:lnTo>
                        <a:pt x="25" y="26"/>
                      </a:lnTo>
                      <a:lnTo>
                        <a:pt x="22" y="17"/>
                      </a:lnTo>
                      <a:lnTo>
                        <a:pt x="21" y="16"/>
                      </a:lnTo>
                      <a:lnTo>
                        <a:pt x="19" y="14"/>
                      </a:lnTo>
                      <a:lnTo>
                        <a:pt x="15" y="11"/>
                      </a:lnTo>
                      <a:lnTo>
                        <a:pt x="15" y="6"/>
                      </a:lnTo>
                      <a:lnTo>
                        <a:pt x="15" y="4"/>
                      </a:lnTo>
                      <a:lnTo>
                        <a:pt x="1" y="0"/>
                      </a:lnTo>
                      <a:lnTo>
                        <a:pt x="0" y="0"/>
                      </a:lnTo>
                      <a:lnTo>
                        <a:pt x="0" y="0"/>
                      </a:lnTo>
                      <a:lnTo>
                        <a:pt x="1" y="4"/>
                      </a:lnTo>
                      <a:lnTo>
                        <a:pt x="2" y="6"/>
                      </a:lnTo>
                      <a:lnTo>
                        <a:pt x="3" y="8"/>
                      </a:lnTo>
                      <a:lnTo>
                        <a:pt x="6" y="12"/>
                      </a:lnTo>
                      <a:lnTo>
                        <a:pt x="7" y="14"/>
                      </a:lnTo>
                      <a:lnTo>
                        <a:pt x="10" y="17"/>
                      </a:lnTo>
                      <a:lnTo>
                        <a:pt x="9" y="21"/>
                      </a:lnTo>
                      <a:lnTo>
                        <a:pt x="9" y="27"/>
                      </a:lnTo>
                      <a:lnTo>
                        <a:pt x="11" y="28"/>
                      </a:lnTo>
                      <a:lnTo>
                        <a:pt x="11" y="29"/>
                      </a:lnTo>
                      <a:lnTo>
                        <a:pt x="12" y="35"/>
                      </a:lnTo>
                      <a:lnTo>
                        <a:pt x="11" y="38"/>
                      </a:lnTo>
                      <a:lnTo>
                        <a:pt x="11" y="40"/>
                      </a:lnTo>
                      <a:lnTo>
                        <a:pt x="12" y="41"/>
                      </a:lnTo>
                      <a:lnTo>
                        <a:pt x="12" y="45"/>
                      </a:lnTo>
                      <a:lnTo>
                        <a:pt x="11" y="47"/>
                      </a:lnTo>
                      <a:lnTo>
                        <a:pt x="12" y="49"/>
                      </a:lnTo>
                      <a:lnTo>
                        <a:pt x="12" y="55"/>
                      </a:lnTo>
                      <a:lnTo>
                        <a:pt x="13" y="58"/>
                      </a:lnTo>
                      <a:lnTo>
                        <a:pt x="14" y="67"/>
                      </a:lnTo>
                      <a:lnTo>
                        <a:pt x="12" y="71"/>
                      </a:lnTo>
                      <a:lnTo>
                        <a:pt x="11" y="73"/>
                      </a:lnTo>
                      <a:lnTo>
                        <a:pt x="11" y="78"/>
                      </a:lnTo>
                      <a:lnTo>
                        <a:pt x="12" y="82"/>
                      </a:lnTo>
                      <a:lnTo>
                        <a:pt x="13" y="86"/>
                      </a:lnTo>
                      <a:lnTo>
                        <a:pt x="15" y="87"/>
                      </a:lnTo>
                      <a:lnTo>
                        <a:pt x="16" y="89"/>
                      </a:lnTo>
                      <a:lnTo>
                        <a:pt x="18" y="92"/>
                      </a:lnTo>
                      <a:lnTo>
                        <a:pt x="19" y="91"/>
                      </a:lnTo>
                      <a:lnTo>
                        <a:pt x="26" y="86"/>
                      </a:lnTo>
                      <a:lnTo>
                        <a:pt x="28" y="86"/>
                      </a:lnTo>
                      <a:lnTo>
                        <a:pt x="29" y="83"/>
                      </a:lnTo>
                      <a:lnTo>
                        <a:pt x="26" y="7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7" name="Freeform 845">
                  <a:extLst>
                    <a:ext uri="{FF2B5EF4-FFF2-40B4-BE49-F238E27FC236}">
                      <a16:creationId xmlns:a16="http://schemas.microsoft.com/office/drawing/2014/main" id="{AC69FA49-CCD0-E340-87B4-FB6274A48993}"/>
                    </a:ext>
                  </a:extLst>
                </p:cNvPr>
                <p:cNvSpPr>
                  <a:spLocks/>
                </p:cNvSpPr>
                <p:nvPr/>
              </p:nvSpPr>
              <p:spPr bwMode="auto">
                <a:xfrm>
                  <a:off x="3622" y="2587"/>
                  <a:ext cx="44" cy="110"/>
                </a:xfrm>
                <a:custGeom>
                  <a:avLst/>
                  <a:gdLst>
                    <a:gd name="T0" fmla="*/ 28 w 44"/>
                    <a:gd name="T1" fmla="*/ 93 h 110"/>
                    <a:gd name="T2" fmla="*/ 28 w 44"/>
                    <a:gd name="T3" fmla="*/ 82 h 110"/>
                    <a:gd name="T4" fmla="*/ 28 w 44"/>
                    <a:gd name="T5" fmla="*/ 78 h 110"/>
                    <a:gd name="T6" fmla="*/ 28 w 44"/>
                    <a:gd name="T7" fmla="*/ 76 h 110"/>
                    <a:gd name="T8" fmla="*/ 27 w 44"/>
                    <a:gd name="T9" fmla="*/ 72 h 110"/>
                    <a:gd name="T10" fmla="*/ 28 w 44"/>
                    <a:gd name="T11" fmla="*/ 65 h 110"/>
                    <a:gd name="T12" fmla="*/ 28 w 44"/>
                    <a:gd name="T13" fmla="*/ 60 h 110"/>
                    <a:gd name="T14" fmla="*/ 32 w 44"/>
                    <a:gd name="T15" fmla="*/ 59 h 110"/>
                    <a:gd name="T16" fmla="*/ 35 w 44"/>
                    <a:gd name="T17" fmla="*/ 55 h 110"/>
                    <a:gd name="T18" fmla="*/ 38 w 44"/>
                    <a:gd name="T19" fmla="*/ 48 h 110"/>
                    <a:gd name="T20" fmla="*/ 41 w 44"/>
                    <a:gd name="T21" fmla="*/ 46 h 110"/>
                    <a:gd name="T22" fmla="*/ 39 w 44"/>
                    <a:gd name="T23" fmla="*/ 41 h 110"/>
                    <a:gd name="T24" fmla="*/ 41 w 44"/>
                    <a:gd name="T25" fmla="*/ 37 h 110"/>
                    <a:gd name="T26" fmla="*/ 44 w 44"/>
                    <a:gd name="T27" fmla="*/ 34 h 110"/>
                    <a:gd name="T28" fmla="*/ 43 w 44"/>
                    <a:gd name="T29" fmla="*/ 24 h 110"/>
                    <a:gd name="T30" fmla="*/ 38 w 44"/>
                    <a:gd name="T31" fmla="*/ 18 h 110"/>
                    <a:gd name="T32" fmla="*/ 39 w 44"/>
                    <a:gd name="T33" fmla="*/ 14 h 110"/>
                    <a:gd name="T34" fmla="*/ 33 w 44"/>
                    <a:gd name="T35" fmla="*/ 8 h 110"/>
                    <a:gd name="T36" fmla="*/ 26 w 44"/>
                    <a:gd name="T37" fmla="*/ 0 h 110"/>
                    <a:gd name="T38" fmla="*/ 25 w 44"/>
                    <a:gd name="T39" fmla="*/ 5 h 110"/>
                    <a:gd name="T40" fmla="*/ 21 w 44"/>
                    <a:gd name="T41" fmla="*/ 6 h 110"/>
                    <a:gd name="T42" fmla="*/ 17 w 44"/>
                    <a:gd name="T43" fmla="*/ 13 h 110"/>
                    <a:gd name="T44" fmla="*/ 10 w 44"/>
                    <a:gd name="T45" fmla="*/ 16 h 110"/>
                    <a:gd name="T46" fmla="*/ 7 w 44"/>
                    <a:gd name="T47" fmla="*/ 17 h 110"/>
                    <a:gd name="T48" fmla="*/ 4 w 44"/>
                    <a:gd name="T49" fmla="*/ 22 h 110"/>
                    <a:gd name="T50" fmla="*/ 1 w 44"/>
                    <a:gd name="T51" fmla="*/ 27 h 110"/>
                    <a:gd name="T52" fmla="*/ 0 w 44"/>
                    <a:gd name="T53" fmla="*/ 35 h 110"/>
                    <a:gd name="T54" fmla="*/ 6 w 44"/>
                    <a:gd name="T55" fmla="*/ 40 h 110"/>
                    <a:gd name="T56" fmla="*/ 10 w 44"/>
                    <a:gd name="T57" fmla="*/ 50 h 110"/>
                    <a:gd name="T58" fmla="*/ 11 w 44"/>
                    <a:gd name="T59" fmla="*/ 62 h 110"/>
                    <a:gd name="T60" fmla="*/ 13 w 44"/>
                    <a:gd name="T61" fmla="*/ 69 h 110"/>
                    <a:gd name="T62" fmla="*/ 11 w 44"/>
                    <a:gd name="T63" fmla="*/ 73 h 110"/>
                    <a:gd name="T64" fmla="*/ 11 w 44"/>
                    <a:gd name="T65" fmla="*/ 98 h 110"/>
                    <a:gd name="T66" fmla="*/ 14 w 44"/>
                    <a:gd name="T67" fmla="*/ 107 h 110"/>
                    <a:gd name="T68" fmla="*/ 18 w 44"/>
                    <a:gd name="T69" fmla="*/ 110 h 110"/>
                    <a:gd name="T70" fmla="*/ 28 w 44"/>
                    <a:gd name="T71" fmla="*/ 107 h 110"/>
                    <a:gd name="T72" fmla="*/ 28 w 44"/>
                    <a:gd name="T73" fmla="*/ 9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110">
                      <a:moveTo>
                        <a:pt x="28" y="95"/>
                      </a:moveTo>
                      <a:lnTo>
                        <a:pt x="28" y="93"/>
                      </a:lnTo>
                      <a:lnTo>
                        <a:pt x="28" y="89"/>
                      </a:lnTo>
                      <a:lnTo>
                        <a:pt x="28" y="82"/>
                      </a:lnTo>
                      <a:lnTo>
                        <a:pt x="28" y="80"/>
                      </a:lnTo>
                      <a:lnTo>
                        <a:pt x="28" y="78"/>
                      </a:lnTo>
                      <a:lnTo>
                        <a:pt x="28" y="77"/>
                      </a:lnTo>
                      <a:lnTo>
                        <a:pt x="28" y="76"/>
                      </a:lnTo>
                      <a:lnTo>
                        <a:pt x="28" y="72"/>
                      </a:lnTo>
                      <a:lnTo>
                        <a:pt x="27" y="72"/>
                      </a:lnTo>
                      <a:lnTo>
                        <a:pt x="28" y="68"/>
                      </a:lnTo>
                      <a:lnTo>
                        <a:pt x="28" y="65"/>
                      </a:lnTo>
                      <a:lnTo>
                        <a:pt x="28" y="62"/>
                      </a:lnTo>
                      <a:lnTo>
                        <a:pt x="28" y="60"/>
                      </a:lnTo>
                      <a:lnTo>
                        <a:pt x="31" y="59"/>
                      </a:lnTo>
                      <a:lnTo>
                        <a:pt x="32" y="59"/>
                      </a:lnTo>
                      <a:lnTo>
                        <a:pt x="34" y="58"/>
                      </a:lnTo>
                      <a:lnTo>
                        <a:pt x="35" y="55"/>
                      </a:lnTo>
                      <a:lnTo>
                        <a:pt x="37" y="51"/>
                      </a:lnTo>
                      <a:lnTo>
                        <a:pt x="38" y="48"/>
                      </a:lnTo>
                      <a:lnTo>
                        <a:pt x="40" y="46"/>
                      </a:lnTo>
                      <a:lnTo>
                        <a:pt x="41" y="46"/>
                      </a:lnTo>
                      <a:lnTo>
                        <a:pt x="42" y="45"/>
                      </a:lnTo>
                      <a:lnTo>
                        <a:pt x="39" y="41"/>
                      </a:lnTo>
                      <a:lnTo>
                        <a:pt x="39" y="39"/>
                      </a:lnTo>
                      <a:lnTo>
                        <a:pt x="41" y="37"/>
                      </a:lnTo>
                      <a:lnTo>
                        <a:pt x="44" y="37"/>
                      </a:lnTo>
                      <a:lnTo>
                        <a:pt x="44" y="34"/>
                      </a:lnTo>
                      <a:lnTo>
                        <a:pt x="43" y="28"/>
                      </a:lnTo>
                      <a:lnTo>
                        <a:pt x="43" y="24"/>
                      </a:lnTo>
                      <a:lnTo>
                        <a:pt x="39" y="20"/>
                      </a:lnTo>
                      <a:lnTo>
                        <a:pt x="38" y="18"/>
                      </a:lnTo>
                      <a:lnTo>
                        <a:pt x="39" y="14"/>
                      </a:lnTo>
                      <a:lnTo>
                        <a:pt x="39" y="14"/>
                      </a:lnTo>
                      <a:lnTo>
                        <a:pt x="36" y="10"/>
                      </a:lnTo>
                      <a:lnTo>
                        <a:pt x="33" y="8"/>
                      </a:lnTo>
                      <a:lnTo>
                        <a:pt x="31" y="4"/>
                      </a:lnTo>
                      <a:lnTo>
                        <a:pt x="26" y="0"/>
                      </a:lnTo>
                      <a:lnTo>
                        <a:pt x="24" y="3"/>
                      </a:lnTo>
                      <a:lnTo>
                        <a:pt x="25" y="5"/>
                      </a:lnTo>
                      <a:lnTo>
                        <a:pt x="22" y="6"/>
                      </a:lnTo>
                      <a:lnTo>
                        <a:pt x="21" y="6"/>
                      </a:lnTo>
                      <a:lnTo>
                        <a:pt x="21" y="9"/>
                      </a:lnTo>
                      <a:lnTo>
                        <a:pt x="17" y="13"/>
                      </a:lnTo>
                      <a:lnTo>
                        <a:pt x="15" y="13"/>
                      </a:lnTo>
                      <a:lnTo>
                        <a:pt x="10" y="16"/>
                      </a:lnTo>
                      <a:lnTo>
                        <a:pt x="9" y="15"/>
                      </a:lnTo>
                      <a:lnTo>
                        <a:pt x="7" y="17"/>
                      </a:lnTo>
                      <a:lnTo>
                        <a:pt x="7" y="20"/>
                      </a:lnTo>
                      <a:lnTo>
                        <a:pt x="4" y="22"/>
                      </a:lnTo>
                      <a:lnTo>
                        <a:pt x="5" y="25"/>
                      </a:lnTo>
                      <a:lnTo>
                        <a:pt x="1" y="27"/>
                      </a:lnTo>
                      <a:lnTo>
                        <a:pt x="0" y="30"/>
                      </a:lnTo>
                      <a:lnTo>
                        <a:pt x="0" y="35"/>
                      </a:lnTo>
                      <a:lnTo>
                        <a:pt x="4" y="38"/>
                      </a:lnTo>
                      <a:lnTo>
                        <a:pt x="6" y="40"/>
                      </a:lnTo>
                      <a:lnTo>
                        <a:pt x="7" y="41"/>
                      </a:lnTo>
                      <a:lnTo>
                        <a:pt x="10" y="50"/>
                      </a:lnTo>
                      <a:lnTo>
                        <a:pt x="11" y="57"/>
                      </a:lnTo>
                      <a:lnTo>
                        <a:pt x="11" y="62"/>
                      </a:lnTo>
                      <a:lnTo>
                        <a:pt x="13" y="64"/>
                      </a:lnTo>
                      <a:lnTo>
                        <a:pt x="13" y="69"/>
                      </a:lnTo>
                      <a:lnTo>
                        <a:pt x="11" y="71"/>
                      </a:lnTo>
                      <a:lnTo>
                        <a:pt x="11" y="73"/>
                      </a:lnTo>
                      <a:lnTo>
                        <a:pt x="10" y="94"/>
                      </a:lnTo>
                      <a:lnTo>
                        <a:pt x="11" y="98"/>
                      </a:lnTo>
                      <a:lnTo>
                        <a:pt x="11" y="103"/>
                      </a:lnTo>
                      <a:lnTo>
                        <a:pt x="14" y="107"/>
                      </a:lnTo>
                      <a:lnTo>
                        <a:pt x="13" y="110"/>
                      </a:lnTo>
                      <a:lnTo>
                        <a:pt x="18" y="110"/>
                      </a:lnTo>
                      <a:lnTo>
                        <a:pt x="28" y="107"/>
                      </a:lnTo>
                      <a:lnTo>
                        <a:pt x="28" y="107"/>
                      </a:lnTo>
                      <a:lnTo>
                        <a:pt x="28" y="103"/>
                      </a:lnTo>
                      <a:lnTo>
                        <a:pt x="28"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8" name="Freeform 846">
                  <a:extLst>
                    <a:ext uri="{FF2B5EF4-FFF2-40B4-BE49-F238E27FC236}">
                      <a16:creationId xmlns:a16="http://schemas.microsoft.com/office/drawing/2014/main" id="{B49EA994-4FF9-724B-9977-269E637ABD7D}"/>
                    </a:ext>
                  </a:extLst>
                </p:cNvPr>
                <p:cNvSpPr>
                  <a:spLocks/>
                </p:cNvSpPr>
                <p:nvPr/>
              </p:nvSpPr>
              <p:spPr bwMode="auto">
                <a:xfrm>
                  <a:off x="3795" y="2396"/>
                  <a:ext cx="148" cy="282"/>
                </a:xfrm>
                <a:custGeom>
                  <a:avLst/>
                  <a:gdLst>
                    <a:gd name="T0" fmla="*/ 18 w 148"/>
                    <a:gd name="T1" fmla="*/ 10 h 282"/>
                    <a:gd name="T2" fmla="*/ 24 w 148"/>
                    <a:gd name="T3" fmla="*/ 39 h 282"/>
                    <a:gd name="T4" fmla="*/ 31 w 148"/>
                    <a:gd name="T5" fmla="*/ 62 h 282"/>
                    <a:gd name="T6" fmla="*/ 4 w 148"/>
                    <a:gd name="T7" fmla="*/ 148 h 282"/>
                    <a:gd name="T8" fmla="*/ 0 w 148"/>
                    <a:gd name="T9" fmla="*/ 150 h 282"/>
                    <a:gd name="T10" fmla="*/ 3 w 148"/>
                    <a:gd name="T11" fmla="*/ 175 h 282"/>
                    <a:gd name="T12" fmla="*/ 9 w 148"/>
                    <a:gd name="T13" fmla="*/ 184 h 282"/>
                    <a:gd name="T14" fmla="*/ 19 w 148"/>
                    <a:gd name="T15" fmla="*/ 193 h 282"/>
                    <a:gd name="T16" fmla="*/ 21 w 148"/>
                    <a:gd name="T17" fmla="*/ 202 h 282"/>
                    <a:gd name="T18" fmla="*/ 22 w 148"/>
                    <a:gd name="T19" fmla="*/ 211 h 282"/>
                    <a:gd name="T20" fmla="*/ 23 w 148"/>
                    <a:gd name="T21" fmla="*/ 218 h 282"/>
                    <a:gd name="T22" fmla="*/ 24 w 148"/>
                    <a:gd name="T23" fmla="*/ 229 h 282"/>
                    <a:gd name="T24" fmla="*/ 31 w 148"/>
                    <a:gd name="T25" fmla="*/ 237 h 282"/>
                    <a:gd name="T26" fmla="*/ 28 w 148"/>
                    <a:gd name="T27" fmla="*/ 239 h 282"/>
                    <a:gd name="T28" fmla="*/ 22 w 148"/>
                    <a:gd name="T29" fmla="*/ 238 h 282"/>
                    <a:gd name="T30" fmla="*/ 16 w 148"/>
                    <a:gd name="T31" fmla="*/ 237 h 282"/>
                    <a:gd name="T32" fmla="*/ 11 w 148"/>
                    <a:gd name="T33" fmla="*/ 240 h 282"/>
                    <a:gd name="T34" fmla="*/ 10 w 148"/>
                    <a:gd name="T35" fmla="*/ 246 h 282"/>
                    <a:gd name="T36" fmla="*/ 15 w 148"/>
                    <a:gd name="T37" fmla="*/ 251 h 282"/>
                    <a:gd name="T38" fmla="*/ 28 w 148"/>
                    <a:gd name="T39" fmla="*/ 265 h 282"/>
                    <a:gd name="T40" fmla="*/ 32 w 148"/>
                    <a:gd name="T41" fmla="*/ 277 h 282"/>
                    <a:gd name="T42" fmla="*/ 37 w 148"/>
                    <a:gd name="T43" fmla="*/ 282 h 282"/>
                    <a:gd name="T44" fmla="*/ 45 w 148"/>
                    <a:gd name="T45" fmla="*/ 277 h 282"/>
                    <a:gd name="T46" fmla="*/ 48 w 148"/>
                    <a:gd name="T47" fmla="*/ 274 h 282"/>
                    <a:gd name="T48" fmla="*/ 52 w 148"/>
                    <a:gd name="T49" fmla="*/ 279 h 282"/>
                    <a:gd name="T50" fmla="*/ 64 w 148"/>
                    <a:gd name="T51" fmla="*/ 270 h 282"/>
                    <a:gd name="T52" fmla="*/ 78 w 148"/>
                    <a:gd name="T53" fmla="*/ 266 h 282"/>
                    <a:gd name="T54" fmla="*/ 80 w 148"/>
                    <a:gd name="T55" fmla="*/ 260 h 282"/>
                    <a:gd name="T56" fmla="*/ 80 w 148"/>
                    <a:gd name="T57" fmla="*/ 253 h 282"/>
                    <a:gd name="T58" fmla="*/ 87 w 148"/>
                    <a:gd name="T59" fmla="*/ 253 h 282"/>
                    <a:gd name="T60" fmla="*/ 100 w 148"/>
                    <a:gd name="T61" fmla="*/ 253 h 282"/>
                    <a:gd name="T62" fmla="*/ 106 w 148"/>
                    <a:gd name="T63" fmla="*/ 246 h 282"/>
                    <a:gd name="T64" fmla="*/ 108 w 148"/>
                    <a:gd name="T65" fmla="*/ 239 h 282"/>
                    <a:gd name="T66" fmla="*/ 111 w 148"/>
                    <a:gd name="T67" fmla="*/ 235 h 282"/>
                    <a:gd name="T68" fmla="*/ 117 w 148"/>
                    <a:gd name="T69" fmla="*/ 229 h 282"/>
                    <a:gd name="T70" fmla="*/ 121 w 148"/>
                    <a:gd name="T71" fmla="*/ 222 h 282"/>
                    <a:gd name="T72" fmla="*/ 128 w 148"/>
                    <a:gd name="T73" fmla="*/ 222 h 282"/>
                    <a:gd name="T74" fmla="*/ 133 w 148"/>
                    <a:gd name="T75" fmla="*/ 217 h 282"/>
                    <a:gd name="T76" fmla="*/ 132 w 148"/>
                    <a:gd name="T77" fmla="*/ 210 h 282"/>
                    <a:gd name="T78" fmla="*/ 127 w 148"/>
                    <a:gd name="T79" fmla="*/ 201 h 282"/>
                    <a:gd name="T80" fmla="*/ 125 w 148"/>
                    <a:gd name="T81" fmla="*/ 194 h 282"/>
                    <a:gd name="T82" fmla="*/ 125 w 148"/>
                    <a:gd name="T83" fmla="*/ 190 h 282"/>
                    <a:gd name="T84" fmla="*/ 119 w 148"/>
                    <a:gd name="T85" fmla="*/ 187 h 282"/>
                    <a:gd name="T86" fmla="*/ 125 w 148"/>
                    <a:gd name="T87" fmla="*/ 174 h 282"/>
                    <a:gd name="T88" fmla="*/ 126 w 148"/>
                    <a:gd name="T89" fmla="*/ 168 h 282"/>
                    <a:gd name="T90" fmla="*/ 125 w 148"/>
                    <a:gd name="T91" fmla="*/ 160 h 282"/>
                    <a:gd name="T92" fmla="*/ 134 w 148"/>
                    <a:gd name="T93" fmla="*/ 150 h 282"/>
                    <a:gd name="T94" fmla="*/ 134 w 148"/>
                    <a:gd name="T95" fmla="*/ 140 h 282"/>
                    <a:gd name="T96" fmla="*/ 142 w 148"/>
                    <a:gd name="T97" fmla="*/ 139 h 282"/>
                    <a:gd name="T98" fmla="*/ 146 w 148"/>
                    <a:gd name="T99" fmla="*/ 6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282">
                      <a:moveTo>
                        <a:pt x="33" y="0"/>
                      </a:moveTo>
                      <a:lnTo>
                        <a:pt x="17" y="8"/>
                      </a:lnTo>
                      <a:lnTo>
                        <a:pt x="18" y="10"/>
                      </a:lnTo>
                      <a:lnTo>
                        <a:pt x="25" y="33"/>
                      </a:lnTo>
                      <a:lnTo>
                        <a:pt x="24" y="38"/>
                      </a:lnTo>
                      <a:lnTo>
                        <a:pt x="24" y="39"/>
                      </a:lnTo>
                      <a:lnTo>
                        <a:pt x="34" y="53"/>
                      </a:lnTo>
                      <a:lnTo>
                        <a:pt x="33" y="60"/>
                      </a:lnTo>
                      <a:lnTo>
                        <a:pt x="31" y="62"/>
                      </a:lnTo>
                      <a:lnTo>
                        <a:pt x="28" y="94"/>
                      </a:lnTo>
                      <a:lnTo>
                        <a:pt x="28" y="119"/>
                      </a:lnTo>
                      <a:lnTo>
                        <a:pt x="4" y="148"/>
                      </a:lnTo>
                      <a:lnTo>
                        <a:pt x="3" y="149"/>
                      </a:lnTo>
                      <a:lnTo>
                        <a:pt x="2" y="150"/>
                      </a:lnTo>
                      <a:lnTo>
                        <a:pt x="0" y="150"/>
                      </a:lnTo>
                      <a:lnTo>
                        <a:pt x="0" y="153"/>
                      </a:lnTo>
                      <a:lnTo>
                        <a:pt x="1" y="173"/>
                      </a:lnTo>
                      <a:lnTo>
                        <a:pt x="3" y="175"/>
                      </a:lnTo>
                      <a:lnTo>
                        <a:pt x="7" y="180"/>
                      </a:lnTo>
                      <a:lnTo>
                        <a:pt x="9" y="184"/>
                      </a:lnTo>
                      <a:lnTo>
                        <a:pt x="9" y="184"/>
                      </a:lnTo>
                      <a:lnTo>
                        <a:pt x="9" y="184"/>
                      </a:lnTo>
                      <a:lnTo>
                        <a:pt x="16" y="189"/>
                      </a:lnTo>
                      <a:lnTo>
                        <a:pt x="19" y="193"/>
                      </a:lnTo>
                      <a:lnTo>
                        <a:pt x="20" y="198"/>
                      </a:lnTo>
                      <a:lnTo>
                        <a:pt x="21" y="199"/>
                      </a:lnTo>
                      <a:lnTo>
                        <a:pt x="21" y="202"/>
                      </a:lnTo>
                      <a:lnTo>
                        <a:pt x="23" y="207"/>
                      </a:lnTo>
                      <a:lnTo>
                        <a:pt x="23" y="209"/>
                      </a:lnTo>
                      <a:lnTo>
                        <a:pt x="22" y="211"/>
                      </a:lnTo>
                      <a:lnTo>
                        <a:pt x="22" y="212"/>
                      </a:lnTo>
                      <a:lnTo>
                        <a:pt x="24" y="215"/>
                      </a:lnTo>
                      <a:lnTo>
                        <a:pt x="23" y="218"/>
                      </a:lnTo>
                      <a:lnTo>
                        <a:pt x="21" y="221"/>
                      </a:lnTo>
                      <a:lnTo>
                        <a:pt x="21" y="224"/>
                      </a:lnTo>
                      <a:lnTo>
                        <a:pt x="24" y="229"/>
                      </a:lnTo>
                      <a:lnTo>
                        <a:pt x="26" y="230"/>
                      </a:lnTo>
                      <a:lnTo>
                        <a:pt x="27" y="233"/>
                      </a:lnTo>
                      <a:lnTo>
                        <a:pt x="31" y="237"/>
                      </a:lnTo>
                      <a:lnTo>
                        <a:pt x="31" y="238"/>
                      </a:lnTo>
                      <a:lnTo>
                        <a:pt x="30" y="239"/>
                      </a:lnTo>
                      <a:lnTo>
                        <a:pt x="28" y="239"/>
                      </a:lnTo>
                      <a:lnTo>
                        <a:pt x="27" y="238"/>
                      </a:lnTo>
                      <a:lnTo>
                        <a:pt x="24" y="237"/>
                      </a:lnTo>
                      <a:lnTo>
                        <a:pt x="22" y="238"/>
                      </a:lnTo>
                      <a:lnTo>
                        <a:pt x="20" y="237"/>
                      </a:lnTo>
                      <a:lnTo>
                        <a:pt x="17" y="238"/>
                      </a:lnTo>
                      <a:lnTo>
                        <a:pt x="16" y="237"/>
                      </a:lnTo>
                      <a:lnTo>
                        <a:pt x="14" y="237"/>
                      </a:lnTo>
                      <a:lnTo>
                        <a:pt x="11" y="237"/>
                      </a:lnTo>
                      <a:lnTo>
                        <a:pt x="11" y="240"/>
                      </a:lnTo>
                      <a:lnTo>
                        <a:pt x="10" y="242"/>
                      </a:lnTo>
                      <a:lnTo>
                        <a:pt x="10" y="245"/>
                      </a:lnTo>
                      <a:lnTo>
                        <a:pt x="10" y="246"/>
                      </a:lnTo>
                      <a:lnTo>
                        <a:pt x="12" y="248"/>
                      </a:lnTo>
                      <a:lnTo>
                        <a:pt x="13" y="249"/>
                      </a:lnTo>
                      <a:lnTo>
                        <a:pt x="15" y="251"/>
                      </a:lnTo>
                      <a:lnTo>
                        <a:pt x="21" y="256"/>
                      </a:lnTo>
                      <a:lnTo>
                        <a:pt x="25" y="263"/>
                      </a:lnTo>
                      <a:lnTo>
                        <a:pt x="28" y="265"/>
                      </a:lnTo>
                      <a:lnTo>
                        <a:pt x="30" y="270"/>
                      </a:lnTo>
                      <a:lnTo>
                        <a:pt x="32" y="273"/>
                      </a:lnTo>
                      <a:lnTo>
                        <a:pt x="32" y="277"/>
                      </a:lnTo>
                      <a:lnTo>
                        <a:pt x="34" y="279"/>
                      </a:lnTo>
                      <a:lnTo>
                        <a:pt x="34" y="282"/>
                      </a:lnTo>
                      <a:lnTo>
                        <a:pt x="37" y="282"/>
                      </a:lnTo>
                      <a:lnTo>
                        <a:pt x="39" y="281"/>
                      </a:lnTo>
                      <a:lnTo>
                        <a:pt x="43" y="281"/>
                      </a:lnTo>
                      <a:lnTo>
                        <a:pt x="45" y="277"/>
                      </a:lnTo>
                      <a:lnTo>
                        <a:pt x="45" y="274"/>
                      </a:lnTo>
                      <a:lnTo>
                        <a:pt x="46" y="272"/>
                      </a:lnTo>
                      <a:lnTo>
                        <a:pt x="48" y="274"/>
                      </a:lnTo>
                      <a:lnTo>
                        <a:pt x="48" y="278"/>
                      </a:lnTo>
                      <a:lnTo>
                        <a:pt x="50" y="279"/>
                      </a:lnTo>
                      <a:lnTo>
                        <a:pt x="52" y="279"/>
                      </a:lnTo>
                      <a:lnTo>
                        <a:pt x="56" y="276"/>
                      </a:lnTo>
                      <a:lnTo>
                        <a:pt x="60" y="273"/>
                      </a:lnTo>
                      <a:lnTo>
                        <a:pt x="64" y="270"/>
                      </a:lnTo>
                      <a:lnTo>
                        <a:pt x="72" y="268"/>
                      </a:lnTo>
                      <a:lnTo>
                        <a:pt x="76" y="268"/>
                      </a:lnTo>
                      <a:lnTo>
                        <a:pt x="78" y="266"/>
                      </a:lnTo>
                      <a:lnTo>
                        <a:pt x="82" y="263"/>
                      </a:lnTo>
                      <a:lnTo>
                        <a:pt x="81" y="260"/>
                      </a:lnTo>
                      <a:lnTo>
                        <a:pt x="80" y="260"/>
                      </a:lnTo>
                      <a:lnTo>
                        <a:pt x="77" y="256"/>
                      </a:lnTo>
                      <a:lnTo>
                        <a:pt x="77" y="254"/>
                      </a:lnTo>
                      <a:lnTo>
                        <a:pt x="80" y="253"/>
                      </a:lnTo>
                      <a:lnTo>
                        <a:pt x="82" y="253"/>
                      </a:lnTo>
                      <a:lnTo>
                        <a:pt x="85" y="253"/>
                      </a:lnTo>
                      <a:lnTo>
                        <a:pt x="87" y="253"/>
                      </a:lnTo>
                      <a:lnTo>
                        <a:pt x="91" y="254"/>
                      </a:lnTo>
                      <a:lnTo>
                        <a:pt x="95" y="253"/>
                      </a:lnTo>
                      <a:lnTo>
                        <a:pt x="100" y="253"/>
                      </a:lnTo>
                      <a:lnTo>
                        <a:pt x="103" y="250"/>
                      </a:lnTo>
                      <a:lnTo>
                        <a:pt x="105" y="249"/>
                      </a:lnTo>
                      <a:lnTo>
                        <a:pt x="106" y="246"/>
                      </a:lnTo>
                      <a:lnTo>
                        <a:pt x="105" y="244"/>
                      </a:lnTo>
                      <a:lnTo>
                        <a:pt x="106" y="241"/>
                      </a:lnTo>
                      <a:lnTo>
                        <a:pt x="108" y="239"/>
                      </a:lnTo>
                      <a:lnTo>
                        <a:pt x="108" y="237"/>
                      </a:lnTo>
                      <a:lnTo>
                        <a:pt x="110" y="234"/>
                      </a:lnTo>
                      <a:lnTo>
                        <a:pt x="111" y="235"/>
                      </a:lnTo>
                      <a:lnTo>
                        <a:pt x="112" y="235"/>
                      </a:lnTo>
                      <a:lnTo>
                        <a:pt x="115" y="230"/>
                      </a:lnTo>
                      <a:lnTo>
                        <a:pt x="117" y="229"/>
                      </a:lnTo>
                      <a:lnTo>
                        <a:pt x="117" y="227"/>
                      </a:lnTo>
                      <a:lnTo>
                        <a:pt x="117" y="225"/>
                      </a:lnTo>
                      <a:lnTo>
                        <a:pt x="121" y="222"/>
                      </a:lnTo>
                      <a:lnTo>
                        <a:pt x="123" y="220"/>
                      </a:lnTo>
                      <a:lnTo>
                        <a:pt x="127" y="220"/>
                      </a:lnTo>
                      <a:lnTo>
                        <a:pt x="128" y="222"/>
                      </a:lnTo>
                      <a:lnTo>
                        <a:pt x="132" y="219"/>
                      </a:lnTo>
                      <a:lnTo>
                        <a:pt x="132" y="218"/>
                      </a:lnTo>
                      <a:lnTo>
                        <a:pt x="133" y="217"/>
                      </a:lnTo>
                      <a:lnTo>
                        <a:pt x="133" y="215"/>
                      </a:lnTo>
                      <a:lnTo>
                        <a:pt x="134" y="212"/>
                      </a:lnTo>
                      <a:lnTo>
                        <a:pt x="132" y="210"/>
                      </a:lnTo>
                      <a:lnTo>
                        <a:pt x="128" y="208"/>
                      </a:lnTo>
                      <a:lnTo>
                        <a:pt x="127" y="204"/>
                      </a:lnTo>
                      <a:lnTo>
                        <a:pt x="127" y="201"/>
                      </a:lnTo>
                      <a:lnTo>
                        <a:pt x="125" y="198"/>
                      </a:lnTo>
                      <a:lnTo>
                        <a:pt x="126" y="195"/>
                      </a:lnTo>
                      <a:lnTo>
                        <a:pt x="125" y="194"/>
                      </a:lnTo>
                      <a:lnTo>
                        <a:pt x="126" y="192"/>
                      </a:lnTo>
                      <a:lnTo>
                        <a:pt x="126" y="190"/>
                      </a:lnTo>
                      <a:lnTo>
                        <a:pt x="125" y="190"/>
                      </a:lnTo>
                      <a:lnTo>
                        <a:pt x="121" y="192"/>
                      </a:lnTo>
                      <a:lnTo>
                        <a:pt x="119" y="190"/>
                      </a:lnTo>
                      <a:lnTo>
                        <a:pt x="119" y="187"/>
                      </a:lnTo>
                      <a:lnTo>
                        <a:pt x="124" y="180"/>
                      </a:lnTo>
                      <a:lnTo>
                        <a:pt x="125" y="178"/>
                      </a:lnTo>
                      <a:lnTo>
                        <a:pt x="125" y="174"/>
                      </a:lnTo>
                      <a:lnTo>
                        <a:pt x="122" y="173"/>
                      </a:lnTo>
                      <a:lnTo>
                        <a:pt x="123" y="170"/>
                      </a:lnTo>
                      <a:lnTo>
                        <a:pt x="126" y="168"/>
                      </a:lnTo>
                      <a:lnTo>
                        <a:pt x="128" y="165"/>
                      </a:lnTo>
                      <a:lnTo>
                        <a:pt x="125" y="163"/>
                      </a:lnTo>
                      <a:lnTo>
                        <a:pt x="125" y="160"/>
                      </a:lnTo>
                      <a:lnTo>
                        <a:pt x="128" y="157"/>
                      </a:lnTo>
                      <a:lnTo>
                        <a:pt x="129" y="157"/>
                      </a:lnTo>
                      <a:lnTo>
                        <a:pt x="134" y="150"/>
                      </a:lnTo>
                      <a:lnTo>
                        <a:pt x="135" y="146"/>
                      </a:lnTo>
                      <a:lnTo>
                        <a:pt x="134" y="144"/>
                      </a:lnTo>
                      <a:lnTo>
                        <a:pt x="134" y="140"/>
                      </a:lnTo>
                      <a:lnTo>
                        <a:pt x="137" y="137"/>
                      </a:lnTo>
                      <a:lnTo>
                        <a:pt x="140" y="137"/>
                      </a:lnTo>
                      <a:lnTo>
                        <a:pt x="142" y="139"/>
                      </a:lnTo>
                      <a:lnTo>
                        <a:pt x="145" y="137"/>
                      </a:lnTo>
                      <a:lnTo>
                        <a:pt x="148" y="136"/>
                      </a:lnTo>
                      <a:lnTo>
                        <a:pt x="146" y="69"/>
                      </a:lnTo>
                      <a:lnTo>
                        <a:pt x="146" y="69"/>
                      </a:lnTo>
                      <a:lnTo>
                        <a:pt x="3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9" name="Freeform 847">
                  <a:extLst>
                    <a:ext uri="{FF2B5EF4-FFF2-40B4-BE49-F238E27FC236}">
                      <a16:creationId xmlns:a16="http://schemas.microsoft.com/office/drawing/2014/main" id="{973A2E31-9DBC-BE47-94EF-3EF92D808F21}"/>
                    </a:ext>
                  </a:extLst>
                </p:cNvPr>
                <p:cNvSpPr>
                  <a:spLocks/>
                </p:cNvSpPr>
                <p:nvPr/>
              </p:nvSpPr>
              <p:spPr bwMode="auto">
                <a:xfrm>
                  <a:off x="3778" y="2578"/>
                  <a:ext cx="4" cy="3"/>
                </a:xfrm>
                <a:custGeom>
                  <a:avLst/>
                  <a:gdLst>
                    <a:gd name="T0" fmla="*/ 0 w 4"/>
                    <a:gd name="T1" fmla="*/ 2 h 3"/>
                    <a:gd name="T2" fmla="*/ 1 w 4"/>
                    <a:gd name="T3" fmla="*/ 3 h 3"/>
                    <a:gd name="T4" fmla="*/ 3 w 4"/>
                    <a:gd name="T5" fmla="*/ 2 h 3"/>
                    <a:gd name="T6" fmla="*/ 4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3" y="2"/>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0" name="Freeform 848">
                  <a:extLst>
                    <a:ext uri="{FF2B5EF4-FFF2-40B4-BE49-F238E27FC236}">
                      <a16:creationId xmlns:a16="http://schemas.microsoft.com/office/drawing/2014/main" id="{B6043DC8-EAB2-8342-93E0-68DD80AA6BE3}"/>
                    </a:ext>
                  </a:extLst>
                </p:cNvPr>
                <p:cNvSpPr>
                  <a:spLocks/>
                </p:cNvSpPr>
                <p:nvPr/>
              </p:nvSpPr>
              <p:spPr bwMode="auto">
                <a:xfrm>
                  <a:off x="3612" y="2400"/>
                  <a:ext cx="217" cy="201"/>
                </a:xfrm>
                <a:custGeom>
                  <a:avLst/>
                  <a:gdLst>
                    <a:gd name="T0" fmla="*/ 185 w 217"/>
                    <a:gd name="T1" fmla="*/ 146 h 201"/>
                    <a:gd name="T2" fmla="*/ 187 w 217"/>
                    <a:gd name="T3" fmla="*/ 144 h 201"/>
                    <a:gd name="T4" fmla="*/ 211 w 217"/>
                    <a:gd name="T5" fmla="*/ 90 h 201"/>
                    <a:gd name="T6" fmla="*/ 216 w 217"/>
                    <a:gd name="T7" fmla="*/ 56 h 201"/>
                    <a:gd name="T8" fmla="*/ 207 w 217"/>
                    <a:gd name="T9" fmla="*/ 35 h 201"/>
                    <a:gd name="T10" fmla="*/ 208 w 217"/>
                    <a:gd name="T11" fmla="*/ 29 h 201"/>
                    <a:gd name="T12" fmla="*/ 200 w 217"/>
                    <a:gd name="T13" fmla="*/ 4 h 201"/>
                    <a:gd name="T14" fmla="*/ 185 w 217"/>
                    <a:gd name="T15" fmla="*/ 7 h 201"/>
                    <a:gd name="T16" fmla="*/ 160 w 217"/>
                    <a:gd name="T17" fmla="*/ 0 h 201"/>
                    <a:gd name="T18" fmla="*/ 79 w 217"/>
                    <a:gd name="T19" fmla="*/ 66 h 201"/>
                    <a:gd name="T20" fmla="*/ 57 w 217"/>
                    <a:gd name="T21" fmla="*/ 105 h 201"/>
                    <a:gd name="T22" fmla="*/ 54 w 217"/>
                    <a:gd name="T23" fmla="*/ 121 h 201"/>
                    <a:gd name="T24" fmla="*/ 52 w 217"/>
                    <a:gd name="T25" fmla="*/ 131 h 201"/>
                    <a:gd name="T26" fmla="*/ 41 w 217"/>
                    <a:gd name="T27" fmla="*/ 138 h 201"/>
                    <a:gd name="T28" fmla="*/ 33 w 217"/>
                    <a:gd name="T29" fmla="*/ 142 h 201"/>
                    <a:gd name="T30" fmla="*/ 24 w 217"/>
                    <a:gd name="T31" fmla="*/ 142 h 201"/>
                    <a:gd name="T32" fmla="*/ 17 w 217"/>
                    <a:gd name="T33" fmla="*/ 144 h 201"/>
                    <a:gd name="T34" fmla="*/ 3 w 217"/>
                    <a:gd name="T35" fmla="*/ 144 h 201"/>
                    <a:gd name="T36" fmla="*/ 2 w 217"/>
                    <a:gd name="T37" fmla="*/ 151 h 201"/>
                    <a:gd name="T38" fmla="*/ 0 w 217"/>
                    <a:gd name="T39" fmla="*/ 159 h 201"/>
                    <a:gd name="T40" fmla="*/ 14 w 217"/>
                    <a:gd name="T41" fmla="*/ 177 h 201"/>
                    <a:gd name="T42" fmla="*/ 25 w 217"/>
                    <a:gd name="T43" fmla="*/ 178 h 201"/>
                    <a:gd name="T44" fmla="*/ 27 w 217"/>
                    <a:gd name="T45" fmla="*/ 181 h 201"/>
                    <a:gd name="T46" fmla="*/ 28 w 217"/>
                    <a:gd name="T47" fmla="*/ 186 h 201"/>
                    <a:gd name="T48" fmla="*/ 30 w 217"/>
                    <a:gd name="T49" fmla="*/ 193 h 201"/>
                    <a:gd name="T50" fmla="*/ 32 w 217"/>
                    <a:gd name="T51" fmla="*/ 193 h 201"/>
                    <a:gd name="T52" fmla="*/ 34 w 217"/>
                    <a:gd name="T53" fmla="*/ 190 h 201"/>
                    <a:gd name="T54" fmla="*/ 41 w 217"/>
                    <a:gd name="T55" fmla="*/ 191 h 201"/>
                    <a:gd name="T56" fmla="*/ 46 w 217"/>
                    <a:gd name="T57" fmla="*/ 197 h 201"/>
                    <a:gd name="T58" fmla="*/ 51 w 217"/>
                    <a:gd name="T59" fmla="*/ 199 h 201"/>
                    <a:gd name="T60" fmla="*/ 50 w 217"/>
                    <a:gd name="T61" fmla="*/ 197 h 201"/>
                    <a:gd name="T62" fmla="*/ 49 w 217"/>
                    <a:gd name="T63" fmla="*/ 190 h 201"/>
                    <a:gd name="T64" fmla="*/ 51 w 217"/>
                    <a:gd name="T65" fmla="*/ 185 h 201"/>
                    <a:gd name="T66" fmla="*/ 54 w 217"/>
                    <a:gd name="T67" fmla="*/ 183 h 201"/>
                    <a:gd name="T68" fmla="*/ 52 w 217"/>
                    <a:gd name="T69" fmla="*/ 178 h 201"/>
                    <a:gd name="T70" fmla="*/ 53 w 217"/>
                    <a:gd name="T71" fmla="*/ 176 h 201"/>
                    <a:gd name="T72" fmla="*/ 53 w 217"/>
                    <a:gd name="T73" fmla="*/ 173 h 201"/>
                    <a:gd name="T74" fmla="*/ 58 w 217"/>
                    <a:gd name="T75" fmla="*/ 169 h 201"/>
                    <a:gd name="T76" fmla="*/ 62 w 217"/>
                    <a:gd name="T77" fmla="*/ 167 h 201"/>
                    <a:gd name="T78" fmla="*/ 65 w 217"/>
                    <a:gd name="T79" fmla="*/ 167 h 201"/>
                    <a:gd name="T80" fmla="*/ 70 w 217"/>
                    <a:gd name="T81" fmla="*/ 166 h 201"/>
                    <a:gd name="T82" fmla="*/ 74 w 217"/>
                    <a:gd name="T83" fmla="*/ 166 h 201"/>
                    <a:gd name="T84" fmla="*/ 79 w 217"/>
                    <a:gd name="T85" fmla="*/ 169 h 201"/>
                    <a:gd name="T86" fmla="*/ 86 w 217"/>
                    <a:gd name="T87" fmla="*/ 171 h 201"/>
                    <a:gd name="T88" fmla="*/ 91 w 217"/>
                    <a:gd name="T89" fmla="*/ 178 h 201"/>
                    <a:gd name="T90" fmla="*/ 95 w 217"/>
                    <a:gd name="T91" fmla="*/ 180 h 201"/>
                    <a:gd name="T92" fmla="*/ 99 w 217"/>
                    <a:gd name="T93" fmla="*/ 177 h 201"/>
                    <a:gd name="T94" fmla="*/ 104 w 217"/>
                    <a:gd name="T95" fmla="*/ 175 h 201"/>
                    <a:gd name="T96" fmla="*/ 107 w 217"/>
                    <a:gd name="T97" fmla="*/ 174 h 201"/>
                    <a:gd name="T98" fmla="*/ 110 w 217"/>
                    <a:gd name="T99" fmla="*/ 178 h 201"/>
                    <a:gd name="T100" fmla="*/ 117 w 217"/>
                    <a:gd name="T101" fmla="*/ 183 h 201"/>
                    <a:gd name="T102" fmla="*/ 126 w 217"/>
                    <a:gd name="T103" fmla="*/ 186 h 201"/>
                    <a:gd name="T104" fmla="*/ 132 w 217"/>
                    <a:gd name="T105" fmla="*/ 183 h 201"/>
                    <a:gd name="T106" fmla="*/ 138 w 217"/>
                    <a:gd name="T107" fmla="*/ 176 h 201"/>
                    <a:gd name="T108" fmla="*/ 149 w 217"/>
                    <a:gd name="T109" fmla="*/ 175 h 201"/>
                    <a:gd name="T110" fmla="*/ 160 w 217"/>
                    <a:gd name="T111" fmla="*/ 179 h 201"/>
                    <a:gd name="T112" fmla="*/ 166 w 217"/>
                    <a:gd name="T113" fmla="*/ 180 h 201"/>
                    <a:gd name="T114" fmla="*/ 170 w 217"/>
                    <a:gd name="T115" fmla="*/ 177 h 201"/>
                    <a:gd name="T116" fmla="*/ 174 w 217"/>
                    <a:gd name="T117" fmla="*/ 174 h 201"/>
                    <a:gd name="T118" fmla="*/ 178 w 217"/>
                    <a:gd name="T119" fmla="*/ 175 h 201"/>
                    <a:gd name="T120" fmla="*/ 180 w 217"/>
                    <a:gd name="T121" fmla="*/ 172 h 201"/>
                    <a:gd name="T122" fmla="*/ 184 w 217"/>
                    <a:gd name="T123" fmla="*/ 169 h 201"/>
                    <a:gd name="T124" fmla="*/ 183 w 217"/>
                    <a:gd name="T125"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201">
                      <a:moveTo>
                        <a:pt x="183" y="146"/>
                      </a:moveTo>
                      <a:lnTo>
                        <a:pt x="185" y="146"/>
                      </a:lnTo>
                      <a:lnTo>
                        <a:pt x="186" y="145"/>
                      </a:lnTo>
                      <a:lnTo>
                        <a:pt x="187" y="144"/>
                      </a:lnTo>
                      <a:lnTo>
                        <a:pt x="211" y="115"/>
                      </a:lnTo>
                      <a:lnTo>
                        <a:pt x="211" y="90"/>
                      </a:lnTo>
                      <a:lnTo>
                        <a:pt x="214" y="58"/>
                      </a:lnTo>
                      <a:lnTo>
                        <a:pt x="216" y="56"/>
                      </a:lnTo>
                      <a:lnTo>
                        <a:pt x="217" y="49"/>
                      </a:lnTo>
                      <a:lnTo>
                        <a:pt x="207" y="35"/>
                      </a:lnTo>
                      <a:lnTo>
                        <a:pt x="207" y="34"/>
                      </a:lnTo>
                      <a:lnTo>
                        <a:pt x="208" y="29"/>
                      </a:lnTo>
                      <a:lnTo>
                        <a:pt x="201" y="6"/>
                      </a:lnTo>
                      <a:lnTo>
                        <a:pt x="200" y="4"/>
                      </a:lnTo>
                      <a:lnTo>
                        <a:pt x="187" y="10"/>
                      </a:lnTo>
                      <a:lnTo>
                        <a:pt x="185" y="7"/>
                      </a:lnTo>
                      <a:lnTo>
                        <a:pt x="160" y="0"/>
                      </a:lnTo>
                      <a:lnTo>
                        <a:pt x="160" y="0"/>
                      </a:lnTo>
                      <a:lnTo>
                        <a:pt x="96" y="47"/>
                      </a:lnTo>
                      <a:lnTo>
                        <a:pt x="79" y="66"/>
                      </a:lnTo>
                      <a:lnTo>
                        <a:pt x="58" y="72"/>
                      </a:lnTo>
                      <a:lnTo>
                        <a:pt x="57" y="105"/>
                      </a:lnTo>
                      <a:lnTo>
                        <a:pt x="55" y="120"/>
                      </a:lnTo>
                      <a:lnTo>
                        <a:pt x="54" y="121"/>
                      </a:lnTo>
                      <a:lnTo>
                        <a:pt x="53" y="128"/>
                      </a:lnTo>
                      <a:lnTo>
                        <a:pt x="52" y="131"/>
                      </a:lnTo>
                      <a:lnTo>
                        <a:pt x="45" y="136"/>
                      </a:lnTo>
                      <a:lnTo>
                        <a:pt x="41" y="138"/>
                      </a:lnTo>
                      <a:lnTo>
                        <a:pt x="37" y="139"/>
                      </a:lnTo>
                      <a:lnTo>
                        <a:pt x="33" y="142"/>
                      </a:lnTo>
                      <a:lnTo>
                        <a:pt x="30" y="142"/>
                      </a:lnTo>
                      <a:lnTo>
                        <a:pt x="24" y="142"/>
                      </a:lnTo>
                      <a:lnTo>
                        <a:pt x="20" y="145"/>
                      </a:lnTo>
                      <a:lnTo>
                        <a:pt x="17" y="144"/>
                      </a:lnTo>
                      <a:lnTo>
                        <a:pt x="6" y="145"/>
                      </a:lnTo>
                      <a:lnTo>
                        <a:pt x="3" y="144"/>
                      </a:lnTo>
                      <a:lnTo>
                        <a:pt x="3" y="146"/>
                      </a:lnTo>
                      <a:lnTo>
                        <a:pt x="2" y="151"/>
                      </a:lnTo>
                      <a:lnTo>
                        <a:pt x="0" y="155"/>
                      </a:lnTo>
                      <a:lnTo>
                        <a:pt x="0" y="159"/>
                      </a:lnTo>
                      <a:lnTo>
                        <a:pt x="13" y="170"/>
                      </a:lnTo>
                      <a:lnTo>
                        <a:pt x="14" y="177"/>
                      </a:lnTo>
                      <a:lnTo>
                        <a:pt x="19" y="182"/>
                      </a:lnTo>
                      <a:lnTo>
                        <a:pt x="25" y="178"/>
                      </a:lnTo>
                      <a:lnTo>
                        <a:pt x="27" y="179"/>
                      </a:lnTo>
                      <a:lnTo>
                        <a:pt x="27" y="181"/>
                      </a:lnTo>
                      <a:lnTo>
                        <a:pt x="28" y="182"/>
                      </a:lnTo>
                      <a:lnTo>
                        <a:pt x="28" y="186"/>
                      </a:lnTo>
                      <a:lnTo>
                        <a:pt x="27" y="188"/>
                      </a:lnTo>
                      <a:lnTo>
                        <a:pt x="30" y="193"/>
                      </a:lnTo>
                      <a:lnTo>
                        <a:pt x="31" y="193"/>
                      </a:lnTo>
                      <a:lnTo>
                        <a:pt x="32" y="193"/>
                      </a:lnTo>
                      <a:lnTo>
                        <a:pt x="35" y="192"/>
                      </a:lnTo>
                      <a:lnTo>
                        <a:pt x="34" y="190"/>
                      </a:lnTo>
                      <a:lnTo>
                        <a:pt x="36" y="187"/>
                      </a:lnTo>
                      <a:lnTo>
                        <a:pt x="41" y="191"/>
                      </a:lnTo>
                      <a:lnTo>
                        <a:pt x="43" y="195"/>
                      </a:lnTo>
                      <a:lnTo>
                        <a:pt x="46" y="197"/>
                      </a:lnTo>
                      <a:lnTo>
                        <a:pt x="49" y="201"/>
                      </a:lnTo>
                      <a:lnTo>
                        <a:pt x="51" y="199"/>
                      </a:lnTo>
                      <a:lnTo>
                        <a:pt x="51" y="197"/>
                      </a:lnTo>
                      <a:lnTo>
                        <a:pt x="50" y="197"/>
                      </a:lnTo>
                      <a:lnTo>
                        <a:pt x="48" y="192"/>
                      </a:lnTo>
                      <a:lnTo>
                        <a:pt x="49" y="190"/>
                      </a:lnTo>
                      <a:lnTo>
                        <a:pt x="48" y="189"/>
                      </a:lnTo>
                      <a:lnTo>
                        <a:pt x="51" y="185"/>
                      </a:lnTo>
                      <a:lnTo>
                        <a:pt x="54" y="185"/>
                      </a:lnTo>
                      <a:lnTo>
                        <a:pt x="54" y="183"/>
                      </a:lnTo>
                      <a:lnTo>
                        <a:pt x="53" y="181"/>
                      </a:lnTo>
                      <a:lnTo>
                        <a:pt x="52" y="178"/>
                      </a:lnTo>
                      <a:lnTo>
                        <a:pt x="53" y="176"/>
                      </a:lnTo>
                      <a:lnTo>
                        <a:pt x="53" y="176"/>
                      </a:lnTo>
                      <a:lnTo>
                        <a:pt x="52" y="174"/>
                      </a:lnTo>
                      <a:lnTo>
                        <a:pt x="53" y="173"/>
                      </a:lnTo>
                      <a:lnTo>
                        <a:pt x="56" y="169"/>
                      </a:lnTo>
                      <a:lnTo>
                        <a:pt x="58" y="169"/>
                      </a:lnTo>
                      <a:lnTo>
                        <a:pt x="58" y="168"/>
                      </a:lnTo>
                      <a:lnTo>
                        <a:pt x="62" y="167"/>
                      </a:lnTo>
                      <a:lnTo>
                        <a:pt x="64" y="167"/>
                      </a:lnTo>
                      <a:lnTo>
                        <a:pt x="65" y="167"/>
                      </a:lnTo>
                      <a:lnTo>
                        <a:pt x="69" y="167"/>
                      </a:lnTo>
                      <a:lnTo>
                        <a:pt x="70" y="166"/>
                      </a:lnTo>
                      <a:lnTo>
                        <a:pt x="72" y="166"/>
                      </a:lnTo>
                      <a:lnTo>
                        <a:pt x="74" y="166"/>
                      </a:lnTo>
                      <a:lnTo>
                        <a:pt x="78" y="167"/>
                      </a:lnTo>
                      <a:lnTo>
                        <a:pt x="79" y="169"/>
                      </a:lnTo>
                      <a:lnTo>
                        <a:pt x="82" y="169"/>
                      </a:lnTo>
                      <a:lnTo>
                        <a:pt x="86" y="171"/>
                      </a:lnTo>
                      <a:lnTo>
                        <a:pt x="88" y="173"/>
                      </a:lnTo>
                      <a:lnTo>
                        <a:pt x="91" y="178"/>
                      </a:lnTo>
                      <a:lnTo>
                        <a:pt x="93" y="180"/>
                      </a:lnTo>
                      <a:lnTo>
                        <a:pt x="95" y="180"/>
                      </a:lnTo>
                      <a:lnTo>
                        <a:pt x="96" y="177"/>
                      </a:lnTo>
                      <a:lnTo>
                        <a:pt x="99" y="177"/>
                      </a:lnTo>
                      <a:lnTo>
                        <a:pt x="100" y="176"/>
                      </a:lnTo>
                      <a:lnTo>
                        <a:pt x="104" y="175"/>
                      </a:lnTo>
                      <a:lnTo>
                        <a:pt x="105" y="174"/>
                      </a:lnTo>
                      <a:lnTo>
                        <a:pt x="107" y="174"/>
                      </a:lnTo>
                      <a:lnTo>
                        <a:pt x="110" y="176"/>
                      </a:lnTo>
                      <a:lnTo>
                        <a:pt x="110" y="178"/>
                      </a:lnTo>
                      <a:lnTo>
                        <a:pt x="113" y="180"/>
                      </a:lnTo>
                      <a:lnTo>
                        <a:pt x="117" y="183"/>
                      </a:lnTo>
                      <a:lnTo>
                        <a:pt x="121" y="183"/>
                      </a:lnTo>
                      <a:lnTo>
                        <a:pt x="126" y="186"/>
                      </a:lnTo>
                      <a:lnTo>
                        <a:pt x="128" y="186"/>
                      </a:lnTo>
                      <a:lnTo>
                        <a:pt x="132" y="183"/>
                      </a:lnTo>
                      <a:lnTo>
                        <a:pt x="135" y="177"/>
                      </a:lnTo>
                      <a:lnTo>
                        <a:pt x="138" y="176"/>
                      </a:lnTo>
                      <a:lnTo>
                        <a:pt x="146" y="177"/>
                      </a:lnTo>
                      <a:lnTo>
                        <a:pt x="149" y="175"/>
                      </a:lnTo>
                      <a:lnTo>
                        <a:pt x="155" y="176"/>
                      </a:lnTo>
                      <a:lnTo>
                        <a:pt x="160" y="179"/>
                      </a:lnTo>
                      <a:lnTo>
                        <a:pt x="164" y="179"/>
                      </a:lnTo>
                      <a:lnTo>
                        <a:pt x="166" y="180"/>
                      </a:lnTo>
                      <a:lnTo>
                        <a:pt x="170" y="178"/>
                      </a:lnTo>
                      <a:lnTo>
                        <a:pt x="170" y="177"/>
                      </a:lnTo>
                      <a:lnTo>
                        <a:pt x="173" y="176"/>
                      </a:lnTo>
                      <a:lnTo>
                        <a:pt x="174" y="174"/>
                      </a:lnTo>
                      <a:lnTo>
                        <a:pt x="176" y="173"/>
                      </a:lnTo>
                      <a:lnTo>
                        <a:pt x="178" y="175"/>
                      </a:lnTo>
                      <a:lnTo>
                        <a:pt x="180" y="174"/>
                      </a:lnTo>
                      <a:lnTo>
                        <a:pt x="180" y="172"/>
                      </a:lnTo>
                      <a:lnTo>
                        <a:pt x="182" y="169"/>
                      </a:lnTo>
                      <a:lnTo>
                        <a:pt x="184" y="169"/>
                      </a:lnTo>
                      <a:lnTo>
                        <a:pt x="183" y="149"/>
                      </a:lnTo>
                      <a:lnTo>
                        <a:pt x="183" y="1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1" name="Rectangle 849">
                  <a:extLst>
                    <a:ext uri="{FF2B5EF4-FFF2-40B4-BE49-F238E27FC236}">
                      <a16:creationId xmlns:a16="http://schemas.microsoft.com/office/drawing/2014/main" id="{B1FDED0A-1D3C-5342-8DF7-CB9DABF2E4A0}"/>
                    </a:ext>
                  </a:extLst>
                </p:cNvPr>
                <p:cNvSpPr>
                  <a:spLocks noChangeArrowheads="1"/>
                </p:cNvSpPr>
                <p:nvPr/>
              </p:nvSpPr>
              <p:spPr bwMode="auto">
                <a:xfrm>
                  <a:off x="3804" y="2580"/>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2" name="Freeform 850">
                  <a:extLst>
                    <a:ext uri="{FF2B5EF4-FFF2-40B4-BE49-F238E27FC236}">
                      <a16:creationId xmlns:a16="http://schemas.microsoft.com/office/drawing/2014/main" id="{1EAC315A-5706-B44A-B3B8-4ED795FAECFA}"/>
                    </a:ext>
                  </a:extLst>
                </p:cNvPr>
                <p:cNvSpPr>
                  <a:spLocks/>
                </p:cNvSpPr>
                <p:nvPr/>
              </p:nvSpPr>
              <p:spPr bwMode="auto">
                <a:xfrm>
                  <a:off x="3649" y="2566"/>
                  <a:ext cx="162" cy="167"/>
                </a:xfrm>
                <a:custGeom>
                  <a:avLst/>
                  <a:gdLst>
                    <a:gd name="T0" fmla="*/ 84 w 162"/>
                    <a:gd name="T1" fmla="*/ 145 h 167"/>
                    <a:gd name="T2" fmla="*/ 85 w 162"/>
                    <a:gd name="T3" fmla="*/ 137 h 167"/>
                    <a:gd name="T4" fmla="*/ 91 w 162"/>
                    <a:gd name="T5" fmla="*/ 131 h 167"/>
                    <a:gd name="T6" fmla="*/ 96 w 162"/>
                    <a:gd name="T7" fmla="*/ 122 h 167"/>
                    <a:gd name="T8" fmla="*/ 101 w 162"/>
                    <a:gd name="T9" fmla="*/ 121 h 167"/>
                    <a:gd name="T10" fmla="*/ 109 w 162"/>
                    <a:gd name="T11" fmla="*/ 124 h 167"/>
                    <a:gd name="T12" fmla="*/ 115 w 162"/>
                    <a:gd name="T13" fmla="*/ 130 h 167"/>
                    <a:gd name="T14" fmla="*/ 119 w 162"/>
                    <a:gd name="T15" fmla="*/ 122 h 167"/>
                    <a:gd name="T16" fmla="*/ 125 w 162"/>
                    <a:gd name="T17" fmla="*/ 117 h 167"/>
                    <a:gd name="T18" fmla="*/ 129 w 162"/>
                    <a:gd name="T19" fmla="*/ 105 h 167"/>
                    <a:gd name="T20" fmla="*/ 131 w 162"/>
                    <a:gd name="T21" fmla="*/ 97 h 167"/>
                    <a:gd name="T22" fmla="*/ 138 w 162"/>
                    <a:gd name="T23" fmla="*/ 86 h 167"/>
                    <a:gd name="T24" fmla="*/ 140 w 162"/>
                    <a:gd name="T25" fmla="*/ 76 h 167"/>
                    <a:gd name="T26" fmla="*/ 147 w 162"/>
                    <a:gd name="T27" fmla="*/ 67 h 167"/>
                    <a:gd name="T28" fmla="*/ 148 w 162"/>
                    <a:gd name="T29" fmla="*/ 57 h 167"/>
                    <a:gd name="T30" fmla="*/ 153 w 162"/>
                    <a:gd name="T31" fmla="*/ 48 h 167"/>
                    <a:gd name="T32" fmla="*/ 159 w 162"/>
                    <a:gd name="T33" fmla="*/ 44 h 167"/>
                    <a:gd name="T34" fmla="*/ 161 w 162"/>
                    <a:gd name="T35" fmla="*/ 35 h 167"/>
                    <a:gd name="T36" fmla="*/ 157 w 162"/>
                    <a:gd name="T37" fmla="*/ 30 h 167"/>
                    <a:gd name="T38" fmla="*/ 156 w 162"/>
                    <a:gd name="T39" fmla="*/ 19 h 167"/>
                    <a:gd name="T40" fmla="*/ 153 w 162"/>
                    <a:gd name="T41" fmla="*/ 10 h 167"/>
                    <a:gd name="T42" fmla="*/ 145 w 162"/>
                    <a:gd name="T43" fmla="*/ 3 h 167"/>
                    <a:gd name="T44" fmla="*/ 141 w 162"/>
                    <a:gd name="T45" fmla="*/ 9 h 167"/>
                    <a:gd name="T46" fmla="*/ 136 w 162"/>
                    <a:gd name="T47" fmla="*/ 10 h 167"/>
                    <a:gd name="T48" fmla="*/ 130 w 162"/>
                    <a:gd name="T49" fmla="*/ 15 h 167"/>
                    <a:gd name="T50" fmla="*/ 118 w 162"/>
                    <a:gd name="T51" fmla="*/ 10 h 167"/>
                    <a:gd name="T52" fmla="*/ 101 w 162"/>
                    <a:gd name="T53" fmla="*/ 10 h 167"/>
                    <a:gd name="T54" fmla="*/ 91 w 162"/>
                    <a:gd name="T55" fmla="*/ 20 h 167"/>
                    <a:gd name="T56" fmla="*/ 80 w 162"/>
                    <a:gd name="T57" fmla="*/ 17 h 167"/>
                    <a:gd name="T58" fmla="*/ 73 w 162"/>
                    <a:gd name="T59" fmla="*/ 10 h 167"/>
                    <a:gd name="T60" fmla="*/ 67 w 162"/>
                    <a:gd name="T61" fmla="*/ 9 h 167"/>
                    <a:gd name="T62" fmla="*/ 59 w 162"/>
                    <a:gd name="T63" fmla="*/ 11 h 167"/>
                    <a:gd name="T64" fmla="*/ 54 w 162"/>
                    <a:gd name="T65" fmla="*/ 12 h 167"/>
                    <a:gd name="T66" fmla="*/ 45 w 162"/>
                    <a:gd name="T67" fmla="*/ 3 h 167"/>
                    <a:gd name="T68" fmla="*/ 37 w 162"/>
                    <a:gd name="T69" fmla="*/ 0 h 167"/>
                    <a:gd name="T70" fmla="*/ 32 w 162"/>
                    <a:gd name="T71" fmla="*/ 1 h 167"/>
                    <a:gd name="T72" fmla="*/ 25 w 162"/>
                    <a:gd name="T73" fmla="*/ 1 h 167"/>
                    <a:gd name="T74" fmla="*/ 19 w 162"/>
                    <a:gd name="T75" fmla="*/ 3 h 167"/>
                    <a:gd name="T76" fmla="*/ 16 w 162"/>
                    <a:gd name="T77" fmla="*/ 10 h 167"/>
                    <a:gd name="T78" fmla="*/ 16 w 162"/>
                    <a:gd name="T79" fmla="*/ 15 h 167"/>
                    <a:gd name="T80" fmla="*/ 14 w 162"/>
                    <a:gd name="T81" fmla="*/ 19 h 167"/>
                    <a:gd name="T82" fmla="*/ 11 w 162"/>
                    <a:gd name="T83" fmla="*/ 26 h 167"/>
                    <a:gd name="T84" fmla="*/ 14 w 162"/>
                    <a:gd name="T85" fmla="*/ 33 h 167"/>
                    <a:gd name="T86" fmla="*/ 11 w 162"/>
                    <a:gd name="T87" fmla="*/ 39 h 167"/>
                    <a:gd name="T88" fmla="*/ 16 w 162"/>
                    <a:gd name="T89" fmla="*/ 49 h 167"/>
                    <a:gd name="T90" fmla="*/ 14 w 162"/>
                    <a:gd name="T91" fmla="*/ 58 h 167"/>
                    <a:gd name="T92" fmla="*/ 15 w 162"/>
                    <a:gd name="T93" fmla="*/ 66 h 167"/>
                    <a:gd name="T94" fmla="*/ 11 w 162"/>
                    <a:gd name="T95" fmla="*/ 69 h 167"/>
                    <a:gd name="T96" fmla="*/ 7 w 162"/>
                    <a:gd name="T97" fmla="*/ 79 h 167"/>
                    <a:gd name="T98" fmla="*/ 1 w 162"/>
                    <a:gd name="T99" fmla="*/ 81 h 167"/>
                    <a:gd name="T100" fmla="*/ 1 w 162"/>
                    <a:gd name="T101" fmla="*/ 89 h 167"/>
                    <a:gd name="T102" fmla="*/ 1 w 162"/>
                    <a:gd name="T103" fmla="*/ 97 h 167"/>
                    <a:gd name="T104" fmla="*/ 1 w 162"/>
                    <a:gd name="T105" fmla="*/ 101 h 167"/>
                    <a:gd name="T106" fmla="*/ 1 w 162"/>
                    <a:gd name="T107" fmla="*/ 114 h 167"/>
                    <a:gd name="T108" fmla="*/ 1 w 162"/>
                    <a:gd name="T109" fmla="*/ 128 h 167"/>
                    <a:gd name="T110" fmla="*/ 21 w 162"/>
                    <a:gd name="T111" fmla="*/ 134 h 167"/>
                    <a:gd name="T112" fmla="*/ 31 w 162"/>
                    <a:gd name="T113" fmla="*/ 154 h 167"/>
                    <a:gd name="T114" fmla="*/ 38 w 162"/>
                    <a:gd name="T115" fmla="*/ 165 h 167"/>
                    <a:gd name="T116" fmla="*/ 59 w 162"/>
                    <a:gd name="T117" fmla="*/ 164 h 167"/>
                    <a:gd name="T118" fmla="*/ 70 w 162"/>
                    <a:gd name="T119" fmla="*/ 163 h 167"/>
                    <a:gd name="T120" fmla="*/ 78 w 162"/>
                    <a:gd name="T121" fmla="*/ 161 h 167"/>
                    <a:gd name="T122" fmla="*/ 79 w 162"/>
                    <a:gd name="T123" fmla="*/ 15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 h="167">
                      <a:moveTo>
                        <a:pt x="83" y="153"/>
                      </a:moveTo>
                      <a:lnTo>
                        <a:pt x="84" y="148"/>
                      </a:lnTo>
                      <a:lnTo>
                        <a:pt x="84" y="145"/>
                      </a:lnTo>
                      <a:lnTo>
                        <a:pt x="84" y="141"/>
                      </a:lnTo>
                      <a:lnTo>
                        <a:pt x="85" y="140"/>
                      </a:lnTo>
                      <a:lnTo>
                        <a:pt x="85" y="137"/>
                      </a:lnTo>
                      <a:lnTo>
                        <a:pt x="87" y="135"/>
                      </a:lnTo>
                      <a:lnTo>
                        <a:pt x="90" y="133"/>
                      </a:lnTo>
                      <a:lnTo>
                        <a:pt x="91" y="131"/>
                      </a:lnTo>
                      <a:lnTo>
                        <a:pt x="95" y="127"/>
                      </a:lnTo>
                      <a:lnTo>
                        <a:pt x="95" y="124"/>
                      </a:lnTo>
                      <a:lnTo>
                        <a:pt x="96" y="122"/>
                      </a:lnTo>
                      <a:lnTo>
                        <a:pt x="99" y="121"/>
                      </a:lnTo>
                      <a:lnTo>
                        <a:pt x="101" y="120"/>
                      </a:lnTo>
                      <a:lnTo>
                        <a:pt x="101" y="121"/>
                      </a:lnTo>
                      <a:lnTo>
                        <a:pt x="104" y="122"/>
                      </a:lnTo>
                      <a:lnTo>
                        <a:pt x="106" y="121"/>
                      </a:lnTo>
                      <a:lnTo>
                        <a:pt x="109" y="124"/>
                      </a:lnTo>
                      <a:lnTo>
                        <a:pt x="111" y="127"/>
                      </a:lnTo>
                      <a:lnTo>
                        <a:pt x="113" y="129"/>
                      </a:lnTo>
                      <a:lnTo>
                        <a:pt x="115" y="130"/>
                      </a:lnTo>
                      <a:lnTo>
                        <a:pt x="118" y="128"/>
                      </a:lnTo>
                      <a:lnTo>
                        <a:pt x="119" y="124"/>
                      </a:lnTo>
                      <a:lnTo>
                        <a:pt x="119" y="122"/>
                      </a:lnTo>
                      <a:lnTo>
                        <a:pt x="121" y="121"/>
                      </a:lnTo>
                      <a:lnTo>
                        <a:pt x="122" y="120"/>
                      </a:lnTo>
                      <a:lnTo>
                        <a:pt x="125" y="117"/>
                      </a:lnTo>
                      <a:lnTo>
                        <a:pt x="124" y="114"/>
                      </a:lnTo>
                      <a:lnTo>
                        <a:pt x="125" y="110"/>
                      </a:lnTo>
                      <a:lnTo>
                        <a:pt x="129" y="105"/>
                      </a:lnTo>
                      <a:lnTo>
                        <a:pt x="130" y="102"/>
                      </a:lnTo>
                      <a:lnTo>
                        <a:pt x="129" y="100"/>
                      </a:lnTo>
                      <a:lnTo>
                        <a:pt x="131" y="97"/>
                      </a:lnTo>
                      <a:lnTo>
                        <a:pt x="135" y="92"/>
                      </a:lnTo>
                      <a:lnTo>
                        <a:pt x="137" y="90"/>
                      </a:lnTo>
                      <a:lnTo>
                        <a:pt x="138" y="86"/>
                      </a:lnTo>
                      <a:lnTo>
                        <a:pt x="139" y="84"/>
                      </a:lnTo>
                      <a:lnTo>
                        <a:pt x="138" y="79"/>
                      </a:lnTo>
                      <a:lnTo>
                        <a:pt x="140" y="76"/>
                      </a:lnTo>
                      <a:lnTo>
                        <a:pt x="144" y="75"/>
                      </a:lnTo>
                      <a:lnTo>
                        <a:pt x="146" y="72"/>
                      </a:lnTo>
                      <a:lnTo>
                        <a:pt x="147" y="67"/>
                      </a:lnTo>
                      <a:lnTo>
                        <a:pt x="147" y="63"/>
                      </a:lnTo>
                      <a:lnTo>
                        <a:pt x="146" y="60"/>
                      </a:lnTo>
                      <a:lnTo>
                        <a:pt x="148" y="57"/>
                      </a:lnTo>
                      <a:lnTo>
                        <a:pt x="150" y="52"/>
                      </a:lnTo>
                      <a:lnTo>
                        <a:pt x="152" y="50"/>
                      </a:lnTo>
                      <a:lnTo>
                        <a:pt x="153" y="48"/>
                      </a:lnTo>
                      <a:lnTo>
                        <a:pt x="155" y="46"/>
                      </a:lnTo>
                      <a:lnTo>
                        <a:pt x="156" y="46"/>
                      </a:lnTo>
                      <a:lnTo>
                        <a:pt x="159" y="44"/>
                      </a:lnTo>
                      <a:lnTo>
                        <a:pt x="162" y="41"/>
                      </a:lnTo>
                      <a:lnTo>
                        <a:pt x="162" y="40"/>
                      </a:lnTo>
                      <a:lnTo>
                        <a:pt x="161" y="35"/>
                      </a:lnTo>
                      <a:lnTo>
                        <a:pt x="161" y="33"/>
                      </a:lnTo>
                      <a:lnTo>
                        <a:pt x="160" y="31"/>
                      </a:lnTo>
                      <a:lnTo>
                        <a:pt x="157" y="30"/>
                      </a:lnTo>
                      <a:lnTo>
                        <a:pt x="156" y="27"/>
                      </a:lnTo>
                      <a:lnTo>
                        <a:pt x="156" y="21"/>
                      </a:lnTo>
                      <a:lnTo>
                        <a:pt x="156" y="19"/>
                      </a:lnTo>
                      <a:lnTo>
                        <a:pt x="155" y="14"/>
                      </a:lnTo>
                      <a:lnTo>
                        <a:pt x="155" y="14"/>
                      </a:lnTo>
                      <a:lnTo>
                        <a:pt x="153" y="10"/>
                      </a:lnTo>
                      <a:lnTo>
                        <a:pt x="149" y="5"/>
                      </a:lnTo>
                      <a:lnTo>
                        <a:pt x="147" y="3"/>
                      </a:lnTo>
                      <a:lnTo>
                        <a:pt x="145" y="3"/>
                      </a:lnTo>
                      <a:lnTo>
                        <a:pt x="143" y="6"/>
                      </a:lnTo>
                      <a:lnTo>
                        <a:pt x="143" y="8"/>
                      </a:lnTo>
                      <a:lnTo>
                        <a:pt x="141" y="9"/>
                      </a:lnTo>
                      <a:lnTo>
                        <a:pt x="139" y="7"/>
                      </a:lnTo>
                      <a:lnTo>
                        <a:pt x="137" y="8"/>
                      </a:lnTo>
                      <a:lnTo>
                        <a:pt x="136" y="10"/>
                      </a:lnTo>
                      <a:lnTo>
                        <a:pt x="133" y="11"/>
                      </a:lnTo>
                      <a:lnTo>
                        <a:pt x="132" y="14"/>
                      </a:lnTo>
                      <a:lnTo>
                        <a:pt x="130" y="15"/>
                      </a:lnTo>
                      <a:lnTo>
                        <a:pt x="127" y="13"/>
                      </a:lnTo>
                      <a:lnTo>
                        <a:pt x="123" y="13"/>
                      </a:lnTo>
                      <a:lnTo>
                        <a:pt x="118" y="10"/>
                      </a:lnTo>
                      <a:lnTo>
                        <a:pt x="112" y="9"/>
                      </a:lnTo>
                      <a:lnTo>
                        <a:pt x="109" y="11"/>
                      </a:lnTo>
                      <a:lnTo>
                        <a:pt x="101" y="10"/>
                      </a:lnTo>
                      <a:lnTo>
                        <a:pt x="98" y="11"/>
                      </a:lnTo>
                      <a:lnTo>
                        <a:pt x="95" y="17"/>
                      </a:lnTo>
                      <a:lnTo>
                        <a:pt x="91" y="20"/>
                      </a:lnTo>
                      <a:lnTo>
                        <a:pt x="89" y="20"/>
                      </a:lnTo>
                      <a:lnTo>
                        <a:pt x="84" y="17"/>
                      </a:lnTo>
                      <a:lnTo>
                        <a:pt x="80" y="17"/>
                      </a:lnTo>
                      <a:lnTo>
                        <a:pt x="76" y="14"/>
                      </a:lnTo>
                      <a:lnTo>
                        <a:pt x="73" y="12"/>
                      </a:lnTo>
                      <a:lnTo>
                        <a:pt x="73" y="10"/>
                      </a:lnTo>
                      <a:lnTo>
                        <a:pt x="70" y="8"/>
                      </a:lnTo>
                      <a:lnTo>
                        <a:pt x="68" y="8"/>
                      </a:lnTo>
                      <a:lnTo>
                        <a:pt x="67" y="9"/>
                      </a:lnTo>
                      <a:lnTo>
                        <a:pt x="63" y="10"/>
                      </a:lnTo>
                      <a:lnTo>
                        <a:pt x="62" y="11"/>
                      </a:lnTo>
                      <a:lnTo>
                        <a:pt x="59" y="11"/>
                      </a:lnTo>
                      <a:lnTo>
                        <a:pt x="58" y="14"/>
                      </a:lnTo>
                      <a:lnTo>
                        <a:pt x="56" y="14"/>
                      </a:lnTo>
                      <a:lnTo>
                        <a:pt x="54" y="12"/>
                      </a:lnTo>
                      <a:lnTo>
                        <a:pt x="51" y="7"/>
                      </a:lnTo>
                      <a:lnTo>
                        <a:pt x="49" y="5"/>
                      </a:lnTo>
                      <a:lnTo>
                        <a:pt x="45" y="3"/>
                      </a:lnTo>
                      <a:lnTo>
                        <a:pt x="42" y="3"/>
                      </a:lnTo>
                      <a:lnTo>
                        <a:pt x="41" y="1"/>
                      </a:lnTo>
                      <a:lnTo>
                        <a:pt x="37" y="0"/>
                      </a:lnTo>
                      <a:lnTo>
                        <a:pt x="35" y="0"/>
                      </a:lnTo>
                      <a:lnTo>
                        <a:pt x="33" y="0"/>
                      </a:lnTo>
                      <a:lnTo>
                        <a:pt x="32" y="1"/>
                      </a:lnTo>
                      <a:lnTo>
                        <a:pt x="28" y="1"/>
                      </a:lnTo>
                      <a:lnTo>
                        <a:pt x="27" y="1"/>
                      </a:lnTo>
                      <a:lnTo>
                        <a:pt x="25" y="1"/>
                      </a:lnTo>
                      <a:lnTo>
                        <a:pt x="21" y="2"/>
                      </a:lnTo>
                      <a:lnTo>
                        <a:pt x="21" y="3"/>
                      </a:lnTo>
                      <a:lnTo>
                        <a:pt x="19" y="3"/>
                      </a:lnTo>
                      <a:lnTo>
                        <a:pt x="16" y="7"/>
                      </a:lnTo>
                      <a:lnTo>
                        <a:pt x="15" y="8"/>
                      </a:lnTo>
                      <a:lnTo>
                        <a:pt x="16" y="10"/>
                      </a:lnTo>
                      <a:lnTo>
                        <a:pt x="16" y="10"/>
                      </a:lnTo>
                      <a:lnTo>
                        <a:pt x="15" y="12"/>
                      </a:lnTo>
                      <a:lnTo>
                        <a:pt x="16" y="15"/>
                      </a:lnTo>
                      <a:lnTo>
                        <a:pt x="17" y="17"/>
                      </a:lnTo>
                      <a:lnTo>
                        <a:pt x="17" y="19"/>
                      </a:lnTo>
                      <a:lnTo>
                        <a:pt x="14" y="19"/>
                      </a:lnTo>
                      <a:lnTo>
                        <a:pt x="11" y="23"/>
                      </a:lnTo>
                      <a:lnTo>
                        <a:pt x="12" y="24"/>
                      </a:lnTo>
                      <a:lnTo>
                        <a:pt x="11" y="26"/>
                      </a:lnTo>
                      <a:lnTo>
                        <a:pt x="13" y="31"/>
                      </a:lnTo>
                      <a:lnTo>
                        <a:pt x="14" y="31"/>
                      </a:lnTo>
                      <a:lnTo>
                        <a:pt x="14" y="33"/>
                      </a:lnTo>
                      <a:lnTo>
                        <a:pt x="12" y="35"/>
                      </a:lnTo>
                      <a:lnTo>
                        <a:pt x="12" y="35"/>
                      </a:lnTo>
                      <a:lnTo>
                        <a:pt x="11" y="39"/>
                      </a:lnTo>
                      <a:lnTo>
                        <a:pt x="12" y="41"/>
                      </a:lnTo>
                      <a:lnTo>
                        <a:pt x="16" y="45"/>
                      </a:lnTo>
                      <a:lnTo>
                        <a:pt x="16" y="49"/>
                      </a:lnTo>
                      <a:lnTo>
                        <a:pt x="17" y="55"/>
                      </a:lnTo>
                      <a:lnTo>
                        <a:pt x="17" y="58"/>
                      </a:lnTo>
                      <a:lnTo>
                        <a:pt x="14" y="58"/>
                      </a:lnTo>
                      <a:lnTo>
                        <a:pt x="12" y="60"/>
                      </a:lnTo>
                      <a:lnTo>
                        <a:pt x="12" y="62"/>
                      </a:lnTo>
                      <a:lnTo>
                        <a:pt x="15" y="66"/>
                      </a:lnTo>
                      <a:lnTo>
                        <a:pt x="14" y="67"/>
                      </a:lnTo>
                      <a:lnTo>
                        <a:pt x="13" y="67"/>
                      </a:lnTo>
                      <a:lnTo>
                        <a:pt x="11" y="69"/>
                      </a:lnTo>
                      <a:lnTo>
                        <a:pt x="10" y="72"/>
                      </a:lnTo>
                      <a:lnTo>
                        <a:pt x="8" y="76"/>
                      </a:lnTo>
                      <a:lnTo>
                        <a:pt x="7" y="79"/>
                      </a:lnTo>
                      <a:lnTo>
                        <a:pt x="5" y="80"/>
                      </a:lnTo>
                      <a:lnTo>
                        <a:pt x="4" y="80"/>
                      </a:lnTo>
                      <a:lnTo>
                        <a:pt x="1" y="81"/>
                      </a:lnTo>
                      <a:lnTo>
                        <a:pt x="1" y="83"/>
                      </a:lnTo>
                      <a:lnTo>
                        <a:pt x="1" y="86"/>
                      </a:lnTo>
                      <a:lnTo>
                        <a:pt x="1" y="89"/>
                      </a:lnTo>
                      <a:lnTo>
                        <a:pt x="0" y="93"/>
                      </a:lnTo>
                      <a:lnTo>
                        <a:pt x="1" y="93"/>
                      </a:lnTo>
                      <a:lnTo>
                        <a:pt x="1" y="97"/>
                      </a:lnTo>
                      <a:lnTo>
                        <a:pt x="1" y="98"/>
                      </a:lnTo>
                      <a:lnTo>
                        <a:pt x="1" y="99"/>
                      </a:lnTo>
                      <a:lnTo>
                        <a:pt x="1" y="101"/>
                      </a:lnTo>
                      <a:lnTo>
                        <a:pt x="1" y="103"/>
                      </a:lnTo>
                      <a:lnTo>
                        <a:pt x="1" y="110"/>
                      </a:lnTo>
                      <a:lnTo>
                        <a:pt x="1" y="114"/>
                      </a:lnTo>
                      <a:lnTo>
                        <a:pt x="1" y="116"/>
                      </a:lnTo>
                      <a:lnTo>
                        <a:pt x="1" y="124"/>
                      </a:lnTo>
                      <a:lnTo>
                        <a:pt x="1" y="128"/>
                      </a:lnTo>
                      <a:lnTo>
                        <a:pt x="7" y="129"/>
                      </a:lnTo>
                      <a:lnTo>
                        <a:pt x="11" y="127"/>
                      </a:lnTo>
                      <a:lnTo>
                        <a:pt x="21" y="134"/>
                      </a:lnTo>
                      <a:lnTo>
                        <a:pt x="28" y="141"/>
                      </a:lnTo>
                      <a:lnTo>
                        <a:pt x="31" y="148"/>
                      </a:lnTo>
                      <a:lnTo>
                        <a:pt x="31" y="154"/>
                      </a:lnTo>
                      <a:lnTo>
                        <a:pt x="33" y="155"/>
                      </a:lnTo>
                      <a:lnTo>
                        <a:pt x="35" y="161"/>
                      </a:lnTo>
                      <a:lnTo>
                        <a:pt x="38" y="165"/>
                      </a:lnTo>
                      <a:lnTo>
                        <a:pt x="43" y="167"/>
                      </a:lnTo>
                      <a:lnTo>
                        <a:pt x="57" y="166"/>
                      </a:lnTo>
                      <a:lnTo>
                        <a:pt x="59" y="164"/>
                      </a:lnTo>
                      <a:lnTo>
                        <a:pt x="62" y="165"/>
                      </a:lnTo>
                      <a:lnTo>
                        <a:pt x="68" y="162"/>
                      </a:lnTo>
                      <a:lnTo>
                        <a:pt x="70" y="163"/>
                      </a:lnTo>
                      <a:lnTo>
                        <a:pt x="74" y="162"/>
                      </a:lnTo>
                      <a:lnTo>
                        <a:pt x="75" y="158"/>
                      </a:lnTo>
                      <a:lnTo>
                        <a:pt x="78" y="161"/>
                      </a:lnTo>
                      <a:lnTo>
                        <a:pt x="79" y="160"/>
                      </a:lnTo>
                      <a:lnTo>
                        <a:pt x="79" y="160"/>
                      </a:lnTo>
                      <a:lnTo>
                        <a:pt x="79" y="158"/>
                      </a:lnTo>
                      <a:lnTo>
                        <a:pt x="83" y="15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3" name="Freeform 851">
                  <a:extLst>
                    <a:ext uri="{FF2B5EF4-FFF2-40B4-BE49-F238E27FC236}">
                      <a16:creationId xmlns:a16="http://schemas.microsoft.com/office/drawing/2014/main" id="{5FC44F31-8F00-5147-BB1B-7A8E6FBC7F0E}"/>
                    </a:ext>
                  </a:extLst>
                </p:cNvPr>
                <p:cNvSpPr>
                  <a:spLocks/>
                </p:cNvSpPr>
                <p:nvPr/>
              </p:nvSpPr>
              <p:spPr bwMode="auto">
                <a:xfrm>
                  <a:off x="3697" y="2799"/>
                  <a:ext cx="4" cy="5"/>
                </a:xfrm>
                <a:custGeom>
                  <a:avLst/>
                  <a:gdLst>
                    <a:gd name="T0" fmla="*/ 0 w 4"/>
                    <a:gd name="T1" fmla="*/ 2 h 5"/>
                    <a:gd name="T2" fmla="*/ 1 w 4"/>
                    <a:gd name="T3" fmla="*/ 5 h 5"/>
                    <a:gd name="T4" fmla="*/ 1 w 4"/>
                    <a:gd name="T5" fmla="*/ 5 h 5"/>
                    <a:gd name="T6" fmla="*/ 3 w 4"/>
                    <a:gd name="T7" fmla="*/ 5 h 5"/>
                    <a:gd name="T8" fmla="*/ 4 w 4"/>
                    <a:gd name="T9" fmla="*/ 2 h 5"/>
                    <a:gd name="T10" fmla="*/ 2 w 4"/>
                    <a:gd name="T11" fmla="*/ 0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1" y="5"/>
                      </a:lnTo>
                      <a:lnTo>
                        <a:pt x="1" y="5"/>
                      </a:lnTo>
                      <a:lnTo>
                        <a:pt x="3" y="5"/>
                      </a:lnTo>
                      <a:lnTo>
                        <a:pt x="4"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4" name="Freeform 852">
                  <a:extLst>
                    <a:ext uri="{FF2B5EF4-FFF2-40B4-BE49-F238E27FC236}">
                      <a16:creationId xmlns:a16="http://schemas.microsoft.com/office/drawing/2014/main" id="{BD75AA3E-1A0A-6647-BA8F-2B72329F0AF8}"/>
                    </a:ext>
                  </a:extLst>
                </p:cNvPr>
                <p:cNvSpPr>
                  <a:spLocks/>
                </p:cNvSpPr>
                <p:nvPr/>
              </p:nvSpPr>
              <p:spPr bwMode="auto">
                <a:xfrm>
                  <a:off x="3724" y="2739"/>
                  <a:ext cx="7" cy="13"/>
                </a:xfrm>
                <a:custGeom>
                  <a:avLst/>
                  <a:gdLst>
                    <a:gd name="T0" fmla="*/ 7 w 7"/>
                    <a:gd name="T1" fmla="*/ 6 h 13"/>
                    <a:gd name="T2" fmla="*/ 7 w 7"/>
                    <a:gd name="T3" fmla="*/ 1 h 13"/>
                    <a:gd name="T4" fmla="*/ 6 w 7"/>
                    <a:gd name="T5" fmla="*/ 0 h 13"/>
                    <a:gd name="T6" fmla="*/ 3 w 7"/>
                    <a:gd name="T7" fmla="*/ 3 h 13"/>
                    <a:gd name="T8" fmla="*/ 2 w 7"/>
                    <a:gd name="T9" fmla="*/ 7 h 13"/>
                    <a:gd name="T10" fmla="*/ 0 w 7"/>
                    <a:gd name="T11" fmla="*/ 8 h 13"/>
                    <a:gd name="T12" fmla="*/ 0 w 7"/>
                    <a:gd name="T13" fmla="*/ 10 h 13"/>
                    <a:gd name="T14" fmla="*/ 2 w 7"/>
                    <a:gd name="T15" fmla="*/ 12 h 13"/>
                    <a:gd name="T16" fmla="*/ 5 w 7"/>
                    <a:gd name="T17" fmla="*/ 13 h 13"/>
                    <a:gd name="T18" fmla="*/ 7 w 7"/>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6"/>
                      </a:moveTo>
                      <a:lnTo>
                        <a:pt x="7" y="1"/>
                      </a:lnTo>
                      <a:lnTo>
                        <a:pt x="6" y="0"/>
                      </a:lnTo>
                      <a:lnTo>
                        <a:pt x="3" y="3"/>
                      </a:lnTo>
                      <a:lnTo>
                        <a:pt x="2" y="7"/>
                      </a:lnTo>
                      <a:lnTo>
                        <a:pt x="0" y="8"/>
                      </a:lnTo>
                      <a:lnTo>
                        <a:pt x="0" y="10"/>
                      </a:lnTo>
                      <a:lnTo>
                        <a:pt x="2" y="12"/>
                      </a:lnTo>
                      <a:lnTo>
                        <a:pt x="5" y="13"/>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5" name="Freeform 853">
                  <a:extLst>
                    <a:ext uri="{FF2B5EF4-FFF2-40B4-BE49-F238E27FC236}">
                      <a16:creationId xmlns:a16="http://schemas.microsoft.com/office/drawing/2014/main" id="{C206E470-6272-4047-87E4-F78CFC4EC6EB}"/>
                    </a:ext>
                  </a:extLst>
                </p:cNvPr>
                <p:cNvSpPr>
                  <a:spLocks/>
                </p:cNvSpPr>
                <p:nvPr/>
              </p:nvSpPr>
              <p:spPr bwMode="auto">
                <a:xfrm>
                  <a:off x="3728" y="2580"/>
                  <a:ext cx="108" cy="195"/>
                </a:xfrm>
                <a:custGeom>
                  <a:avLst/>
                  <a:gdLst>
                    <a:gd name="T0" fmla="*/ 37 w 108"/>
                    <a:gd name="T1" fmla="*/ 190 h 195"/>
                    <a:gd name="T2" fmla="*/ 39 w 108"/>
                    <a:gd name="T3" fmla="*/ 188 h 195"/>
                    <a:gd name="T4" fmla="*/ 46 w 108"/>
                    <a:gd name="T5" fmla="*/ 187 h 195"/>
                    <a:gd name="T6" fmla="*/ 53 w 108"/>
                    <a:gd name="T7" fmla="*/ 188 h 195"/>
                    <a:gd name="T8" fmla="*/ 57 w 108"/>
                    <a:gd name="T9" fmla="*/ 188 h 195"/>
                    <a:gd name="T10" fmla="*/ 63 w 108"/>
                    <a:gd name="T11" fmla="*/ 188 h 195"/>
                    <a:gd name="T12" fmla="*/ 83 w 108"/>
                    <a:gd name="T13" fmla="*/ 190 h 195"/>
                    <a:gd name="T14" fmla="*/ 86 w 108"/>
                    <a:gd name="T15" fmla="*/ 192 h 195"/>
                    <a:gd name="T16" fmla="*/ 91 w 108"/>
                    <a:gd name="T17" fmla="*/ 193 h 195"/>
                    <a:gd name="T18" fmla="*/ 93 w 108"/>
                    <a:gd name="T19" fmla="*/ 192 h 195"/>
                    <a:gd name="T20" fmla="*/ 99 w 108"/>
                    <a:gd name="T21" fmla="*/ 193 h 195"/>
                    <a:gd name="T22" fmla="*/ 103 w 108"/>
                    <a:gd name="T23" fmla="*/ 194 h 195"/>
                    <a:gd name="T24" fmla="*/ 105 w 108"/>
                    <a:gd name="T25" fmla="*/ 193 h 195"/>
                    <a:gd name="T26" fmla="*/ 106 w 108"/>
                    <a:gd name="T27" fmla="*/ 186 h 195"/>
                    <a:gd name="T28" fmla="*/ 107 w 108"/>
                    <a:gd name="T29" fmla="*/ 183 h 195"/>
                    <a:gd name="T30" fmla="*/ 106 w 108"/>
                    <a:gd name="T31" fmla="*/ 176 h 195"/>
                    <a:gd name="T32" fmla="*/ 98 w 108"/>
                    <a:gd name="T33" fmla="*/ 164 h 195"/>
                    <a:gd name="T34" fmla="*/ 91 w 108"/>
                    <a:gd name="T35" fmla="*/ 152 h 195"/>
                    <a:gd name="T36" fmla="*/ 86 w 108"/>
                    <a:gd name="T37" fmla="*/ 141 h 195"/>
                    <a:gd name="T38" fmla="*/ 85 w 108"/>
                    <a:gd name="T39" fmla="*/ 128 h 195"/>
                    <a:gd name="T40" fmla="*/ 84 w 108"/>
                    <a:gd name="T41" fmla="*/ 118 h 195"/>
                    <a:gd name="T42" fmla="*/ 91 w 108"/>
                    <a:gd name="T43" fmla="*/ 108 h 195"/>
                    <a:gd name="T44" fmla="*/ 97 w 108"/>
                    <a:gd name="T45" fmla="*/ 98 h 195"/>
                    <a:gd name="T46" fmla="*/ 99 w 108"/>
                    <a:gd name="T47" fmla="*/ 89 h 195"/>
                    <a:gd name="T48" fmla="*/ 92 w 108"/>
                    <a:gd name="T49" fmla="*/ 79 h 195"/>
                    <a:gd name="T50" fmla="*/ 80 w 108"/>
                    <a:gd name="T51" fmla="*/ 65 h 195"/>
                    <a:gd name="T52" fmla="*/ 77 w 108"/>
                    <a:gd name="T53" fmla="*/ 61 h 195"/>
                    <a:gd name="T54" fmla="*/ 78 w 108"/>
                    <a:gd name="T55" fmla="*/ 53 h 195"/>
                    <a:gd name="T56" fmla="*/ 84 w 108"/>
                    <a:gd name="T57" fmla="*/ 54 h 195"/>
                    <a:gd name="T58" fmla="*/ 91 w 108"/>
                    <a:gd name="T59" fmla="*/ 53 h 195"/>
                    <a:gd name="T60" fmla="*/ 97 w 108"/>
                    <a:gd name="T61" fmla="*/ 55 h 195"/>
                    <a:gd name="T62" fmla="*/ 94 w 108"/>
                    <a:gd name="T63" fmla="*/ 49 h 195"/>
                    <a:gd name="T64" fmla="*/ 88 w 108"/>
                    <a:gd name="T65" fmla="*/ 40 h 195"/>
                    <a:gd name="T66" fmla="*/ 91 w 108"/>
                    <a:gd name="T67" fmla="*/ 31 h 195"/>
                    <a:gd name="T68" fmla="*/ 90 w 108"/>
                    <a:gd name="T69" fmla="*/ 25 h 195"/>
                    <a:gd name="T70" fmla="*/ 88 w 108"/>
                    <a:gd name="T71" fmla="*/ 15 h 195"/>
                    <a:gd name="T72" fmla="*/ 83 w 108"/>
                    <a:gd name="T73" fmla="*/ 5 h 195"/>
                    <a:gd name="T74" fmla="*/ 77 w 108"/>
                    <a:gd name="T75" fmla="*/ 5 h 195"/>
                    <a:gd name="T76" fmla="*/ 78 w 108"/>
                    <a:gd name="T77" fmla="*/ 16 h 195"/>
                    <a:gd name="T78" fmla="*/ 82 w 108"/>
                    <a:gd name="T79" fmla="*/ 21 h 195"/>
                    <a:gd name="T80" fmla="*/ 80 w 108"/>
                    <a:gd name="T81" fmla="*/ 30 h 195"/>
                    <a:gd name="T82" fmla="*/ 74 w 108"/>
                    <a:gd name="T83" fmla="*/ 34 h 195"/>
                    <a:gd name="T84" fmla="*/ 69 w 108"/>
                    <a:gd name="T85" fmla="*/ 43 h 195"/>
                    <a:gd name="T86" fmla="*/ 68 w 108"/>
                    <a:gd name="T87" fmla="*/ 53 h 195"/>
                    <a:gd name="T88" fmla="*/ 61 w 108"/>
                    <a:gd name="T89" fmla="*/ 62 h 195"/>
                    <a:gd name="T90" fmla="*/ 59 w 108"/>
                    <a:gd name="T91" fmla="*/ 72 h 195"/>
                    <a:gd name="T92" fmla="*/ 52 w 108"/>
                    <a:gd name="T93" fmla="*/ 83 h 195"/>
                    <a:gd name="T94" fmla="*/ 50 w 108"/>
                    <a:gd name="T95" fmla="*/ 91 h 195"/>
                    <a:gd name="T96" fmla="*/ 46 w 108"/>
                    <a:gd name="T97" fmla="*/ 103 h 195"/>
                    <a:gd name="T98" fmla="*/ 40 w 108"/>
                    <a:gd name="T99" fmla="*/ 108 h 195"/>
                    <a:gd name="T100" fmla="*/ 36 w 108"/>
                    <a:gd name="T101" fmla="*/ 116 h 195"/>
                    <a:gd name="T102" fmla="*/ 30 w 108"/>
                    <a:gd name="T103" fmla="*/ 110 h 195"/>
                    <a:gd name="T104" fmla="*/ 22 w 108"/>
                    <a:gd name="T105" fmla="*/ 107 h 195"/>
                    <a:gd name="T106" fmla="*/ 17 w 108"/>
                    <a:gd name="T107" fmla="*/ 108 h 195"/>
                    <a:gd name="T108" fmla="*/ 12 w 108"/>
                    <a:gd name="T109" fmla="*/ 117 h 195"/>
                    <a:gd name="T110" fmla="*/ 6 w 108"/>
                    <a:gd name="T111" fmla="*/ 123 h 195"/>
                    <a:gd name="T112" fmla="*/ 5 w 108"/>
                    <a:gd name="T113" fmla="*/ 131 h 195"/>
                    <a:gd name="T114" fmla="*/ 0 w 108"/>
                    <a:gd name="T115" fmla="*/ 144 h 195"/>
                    <a:gd name="T116" fmla="*/ 5 w 108"/>
                    <a:gd name="T117" fmla="*/ 146 h 195"/>
                    <a:gd name="T118" fmla="*/ 10 w 108"/>
                    <a:gd name="T119" fmla="*/ 158 h 195"/>
                    <a:gd name="T120" fmla="*/ 15 w 108"/>
                    <a:gd name="T121" fmla="*/ 162 h 195"/>
                    <a:gd name="T122" fmla="*/ 18 w 108"/>
                    <a:gd name="T123" fmla="*/ 178 h 195"/>
                    <a:gd name="T124" fmla="*/ 16 w 108"/>
                    <a:gd name="T125"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95">
                      <a:moveTo>
                        <a:pt x="19" y="189"/>
                      </a:moveTo>
                      <a:lnTo>
                        <a:pt x="20" y="190"/>
                      </a:lnTo>
                      <a:lnTo>
                        <a:pt x="37" y="190"/>
                      </a:lnTo>
                      <a:lnTo>
                        <a:pt x="37" y="190"/>
                      </a:lnTo>
                      <a:lnTo>
                        <a:pt x="38" y="189"/>
                      </a:lnTo>
                      <a:lnTo>
                        <a:pt x="39" y="188"/>
                      </a:lnTo>
                      <a:lnTo>
                        <a:pt x="40" y="188"/>
                      </a:lnTo>
                      <a:lnTo>
                        <a:pt x="42" y="187"/>
                      </a:lnTo>
                      <a:lnTo>
                        <a:pt x="46" y="187"/>
                      </a:lnTo>
                      <a:lnTo>
                        <a:pt x="47" y="187"/>
                      </a:lnTo>
                      <a:lnTo>
                        <a:pt x="51" y="187"/>
                      </a:lnTo>
                      <a:lnTo>
                        <a:pt x="53" y="188"/>
                      </a:lnTo>
                      <a:lnTo>
                        <a:pt x="55" y="187"/>
                      </a:lnTo>
                      <a:lnTo>
                        <a:pt x="57" y="187"/>
                      </a:lnTo>
                      <a:lnTo>
                        <a:pt x="57" y="188"/>
                      </a:lnTo>
                      <a:lnTo>
                        <a:pt x="60" y="189"/>
                      </a:lnTo>
                      <a:lnTo>
                        <a:pt x="61" y="188"/>
                      </a:lnTo>
                      <a:lnTo>
                        <a:pt x="63" y="188"/>
                      </a:lnTo>
                      <a:lnTo>
                        <a:pt x="64" y="190"/>
                      </a:lnTo>
                      <a:lnTo>
                        <a:pt x="81" y="190"/>
                      </a:lnTo>
                      <a:lnTo>
                        <a:pt x="83" y="190"/>
                      </a:lnTo>
                      <a:lnTo>
                        <a:pt x="84" y="190"/>
                      </a:lnTo>
                      <a:lnTo>
                        <a:pt x="84" y="190"/>
                      </a:lnTo>
                      <a:lnTo>
                        <a:pt x="86" y="192"/>
                      </a:lnTo>
                      <a:lnTo>
                        <a:pt x="88" y="191"/>
                      </a:lnTo>
                      <a:lnTo>
                        <a:pt x="89" y="192"/>
                      </a:lnTo>
                      <a:lnTo>
                        <a:pt x="91" y="193"/>
                      </a:lnTo>
                      <a:lnTo>
                        <a:pt x="91" y="193"/>
                      </a:lnTo>
                      <a:lnTo>
                        <a:pt x="92" y="192"/>
                      </a:lnTo>
                      <a:lnTo>
                        <a:pt x="93" y="192"/>
                      </a:lnTo>
                      <a:lnTo>
                        <a:pt x="95" y="193"/>
                      </a:lnTo>
                      <a:lnTo>
                        <a:pt x="97" y="193"/>
                      </a:lnTo>
                      <a:lnTo>
                        <a:pt x="99" y="193"/>
                      </a:lnTo>
                      <a:lnTo>
                        <a:pt x="101" y="193"/>
                      </a:lnTo>
                      <a:lnTo>
                        <a:pt x="102" y="194"/>
                      </a:lnTo>
                      <a:lnTo>
                        <a:pt x="103" y="194"/>
                      </a:lnTo>
                      <a:lnTo>
                        <a:pt x="103" y="195"/>
                      </a:lnTo>
                      <a:lnTo>
                        <a:pt x="105" y="195"/>
                      </a:lnTo>
                      <a:lnTo>
                        <a:pt x="105" y="193"/>
                      </a:lnTo>
                      <a:lnTo>
                        <a:pt x="104" y="190"/>
                      </a:lnTo>
                      <a:lnTo>
                        <a:pt x="105" y="189"/>
                      </a:lnTo>
                      <a:lnTo>
                        <a:pt x="106" y="186"/>
                      </a:lnTo>
                      <a:lnTo>
                        <a:pt x="107" y="184"/>
                      </a:lnTo>
                      <a:lnTo>
                        <a:pt x="108" y="183"/>
                      </a:lnTo>
                      <a:lnTo>
                        <a:pt x="107" y="183"/>
                      </a:lnTo>
                      <a:lnTo>
                        <a:pt x="106" y="182"/>
                      </a:lnTo>
                      <a:lnTo>
                        <a:pt x="106" y="179"/>
                      </a:lnTo>
                      <a:lnTo>
                        <a:pt x="106" y="176"/>
                      </a:lnTo>
                      <a:lnTo>
                        <a:pt x="102" y="171"/>
                      </a:lnTo>
                      <a:lnTo>
                        <a:pt x="100" y="169"/>
                      </a:lnTo>
                      <a:lnTo>
                        <a:pt x="98" y="164"/>
                      </a:lnTo>
                      <a:lnTo>
                        <a:pt x="95" y="158"/>
                      </a:lnTo>
                      <a:lnTo>
                        <a:pt x="94" y="155"/>
                      </a:lnTo>
                      <a:lnTo>
                        <a:pt x="91" y="152"/>
                      </a:lnTo>
                      <a:lnTo>
                        <a:pt x="88" y="149"/>
                      </a:lnTo>
                      <a:lnTo>
                        <a:pt x="86" y="148"/>
                      </a:lnTo>
                      <a:lnTo>
                        <a:pt x="86" y="141"/>
                      </a:lnTo>
                      <a:lnTo>
                        <a:pt x="85" y="137"/>
                      </a:lnTo>
                      <a:lnTo>
                        <a:pt x="84" y="133"/>
                      </a:lnTo>
                      <a:lnTo>
                        <a:pt x="85" y="128"/>
                      </a:lnTo>
                      <a:lnTo>
                        <a:pt x="84" y="124"/>
                      </a:lnTo>
                      <a:lnTo>
                        <a:pt x="84" y="121"/>
                      </a:lnTo>
                      <a:lnTo>
                        <a:pt x="84" y="118"/>
                      </a:lnTo>
                      <a:lnTo>
                        <a:pt x="86" y="117"/>
                      </a:lnTo>
                      <a:lnTo>
                        <a:pt x="89" y="113"/>
                      </a:lnTo>
                      <a:lnTo>
                        <a:pt x="91" y="108"/>
                      </a:lnTo>
                      <a:lnTo>
                        <a:pt x="93" y="103"/>
                      </a:lnTo>
                      <a:lnTo>
                        <a:pt x="95" y="100"/>
                      </a:lnTo>
                      <a:lnTo>
                        <a:pt x="97" y="98"/>
                      </a:lnTo>
                      <a:lnTo>
                        <a:pt x="99" y="94"/>
                      </a:lnTo>
                      <a:lnTo>
                        <a:pt x="99" y="93"/>
                      </a:lnTo>
                      <a:lnTo>
                        <a:pt x="99" y="89"/>
                      </a:lnTo>
                      <a:lnTo>
                        <a:pt x="97" y="86"/>
                      </a:lnTo>
                      <a:lnTo>
                        <a:pt x="95" y="81"/>
                      </a:lnTo>
                      <a:lnTo>
                        <a:pt x="92" y="79"/>
                      </a:lnTo>
                      <a:lnTo>
                        <a:pt x="88" y="72"/>
                      </a:lnTo>
                      <a:lnTo>
                        <a:pt x="82" y="67"/>
                      </a:lnTo>
                      <a:lnTo>
                        <a:pt x="80" y="65"/>
                      </a:lnTo>
                      <a:lnTo>
                        <a:pt x="79" y="64"/>
                      </a:lnTo>
                      <a:lnTo>
                        <a:pt x="77" y="62"/>
                      </a:lnTo>
                      <a:lnTo>
                        <a:pt x="77" y="61"/>
                      </a:lnTo>
                      <a:lnTo>
                        <a:pt x="77" y="58"/>
                      </a:lnTo>
                      <a:lnTo>
                        <a:pt x="78" y="56"/>
                      </a:lnTo>
                      <a:lnTo>
                        <a:pt x="78" y="53"/>
                      </a:lnTo>
                      <a:lnTo>
                        <a:pt x="81" y="53"/>
                      </a:lnTo>
                      <a:lnTo>
                        <a:pt x="83" y="53"/>
                      </a:lnTo>
                      <a:lnTo>
                        <a:pt x="84" y="54"/>
                      </a:lnTo>
                      <a:lnTo>
                        <a:pt x="87" y="53"/>
                      </a:lnTo>
                      <a:lnTo>
                        <a:pt x="89" y="54"/>
                      </a:lnTo>
                      <a:lnTo>
                        <a:pt x="91" y="53"/>
                      </a:lnTo>
                      <a:lnTo>
                        <a:pt x="94" y="54"/>
                      </a:lnTo>
                      <a:lnTo>
                        <a:pt x="95" y="55"/>
                      </a:lnTo>
                      <a:lnTo>
                        <a:pt x="97" y="55"/>
                      </a:lnTo>
                      <a:lnTo>
                        <a:pt x="98" y="54"/>
                      </a:lnTo>
                      <a:lnTo>
                        <a:pt x="98" y="53"/>
                      </a:lnTo>
                      <a:lnTo>
                        <a:pt x="94" y="49"/>
                      </a:lnTo>
                      <a:lnTo>
                        <a:pt x="93" y="46"/>
                      </a:lnTo>
                      <a:lnTo>
                        <a:pt x="91" y="45"/>
                      </a:lnTo>
                      <a:lnTo>
                        <a:pt x="88" y="40"/>
                      </a:lnTo>
                      <a:lnTo>
                        <a:pt x="88" y="37"/>
                      </a:lnTo>
                      <a:lnTo>
                        <a:pt x="90" y="34"/>
                      </a:lnTo>
                      <a:lnTo>
                        <a:pt x="91" y="31"/>
                      </a:lnTo>
                      <a:lnTo>
                        <a:pt x="89" y="28"/>
                      </a:lnTo>
                      <a:lnTo>
                        <a:pt x="89" y="27"/>
                      </a:lnTo>
                      <a:lnTo>
                        <a:pt x="90" y="25"/>
                      </a:lnTo>
                      <a:lnTo>
                        <a:pt x="90" y="23"/>
                      </a:lnTo>
                      <a:lnTo>
                        <a:pt x="88" y="18"/>
                      </a:lnTo>
                      <a:lnTo>
                        <a:pt x="88" y="15"/>
                      </a:lnTo>
                      <a:lnTo>
                        <a:pt x="87" y="14"/>
                      </a:lnTo>
                      <a:lnTo>
                        <a:pt x="86" y="9"/>
                      </a:lnTo>
                      <a:lnTo>
                        <a:pt x="83" y="5"/>
                      </a:lnTo>
                      <a:lnTo>
                        <a:pt x="76" y="0"/>
                      </a:lnTo>
                      <a:lnTo>
                        <a:pt x="76" y="0"/>
                      </a:lnTo>
                      <a:lnTo>
                        <a:pt x="77" y="5"/>
                      </a:lnTo>
                      <a:lnTo>
                        <a:pt x="77" y="7"/>
                      </a:lnTo>
                      <a:lnTo>
                        <a:pt x="77" y="13"/>
                      </a:lnTo>
                      <a:lnTo>
                        <a:pt x="78" y="16"/>
                      </a:lnTo>
                      <a:lnTo>
                        <a:pt x="81" y="17"/>
                      </a:lnTo>
                      <a:lnTo>
                        <a:pt x="82" y="19"/>
                      </a:lnTo>
                      <a:lnTo>
                        <a:pt x="82" y="21"/>
                      </a:lnTo>
                      <a:lnTo>
                        <a:pt x="83" y="26"/>
                      </a:lnTo>
                      <a:lnTo>
                        <a:pt x="83" y="27"/>
                      </a:lnTo>
                      <a:lnTo>
                        <a:pt x="80" y="30"/>
                      </a:lnTo>
                      <a:lnTo>
                        <a:pt x="77" y="32"/>
                      </a:lnTo>
                      <a:lnTo>
                        <a:pt x="76" y="32"/>
                      </a:lnTo>
                      <a:lnTo>
                        <a:pt x="74" y="34"/>
                      </a:lnTo>
                      <a:lnTo>
                        <a:pt x="73" y="36"/>
                      </a:lnTo>
                      <a:lnTo>
                        <a:pt x="71" y="38"/>
                      </a:lnTo>
                      <a:lnTo>
                        <a:pt x="69" y="43"/>
                      </a:lnTo>
                      <a:lnTo>
                        <a:pt x="67" y="46"/>
                      </a:lnTo>
                      <a:lnTo>
                        <a:pt x="68" y="49"/>
                      </a:lnTo>
                      <a:lnTo>
                        <a:pt x="68" y="53"/>
                      </a:lnTo>
                      <a:lnTo>
                        <a:pt x="67" y="58"/>
                      </a:lnTo>
                      <a:lnTo>
                        <a:pt x="65" y="61"/>
                      </a:lnTo>
                      <a:lnTo>
                        <a:pt x="61" y="62"/>
                      </a:lnTo>
                      <a:lnTo>
                        <a:pt x="59" y="65"/>
                      </a:lnTo>
                      <a:lnTo>
                        <a:pt x="60" y="70"/>
                      </a:lnTo>
                      <a:lnTo>
                        <a:pt x="59" y="72"/>
                      </a:lnTo>
                      <a:lnTo>
                        <a:pt x="58" y="76"/>
                      </a:lnTo>
                      <a:lnTo>
                        <a:pt x="56" y="78"/>
                      </a:lnTo>
                      <a:lnTo>
                        <a:pt x="52" y="83"/>
                      </a:lnTo>
                      <a:lnTo>
                        <a:pt x="50" y="86"/>
                      </a:lnTo>
                      <a:lnTo>
                        <a:pt x="51" y="88"/>
                      </a:lnTo>
                      <a:lnTo>
                        <a:pt x="50" y="91"/>
                      </a:lnTo>
                      <a:lnTo>
                        <a:pt x="46" y="96"/>
                      </a:lnTo>
                      <a:lnTo>
                        <a:pt x="45" y="100"/>
                      </a:lnTo>
                      <a:lnTo>
                        <a:pt x="46" y="103"/>
                      </a:lnTo>
                      <a:lnTo>
                        <a:pt x="43" y="106"/>
                      </a:lnTo>
                      <a:lnTo>
                        <a:pt x="42" y="107"/>
                      </a:lnTo>
                      <a:lnTo>
                        <a:pt x="40" y="108"/>
                      </a:lnTo>
                      <a:lnTo>
                        <a:pt x="40" y="110"/>
                      </a:lnTo>
                      <a:lnTo>
                        <a:pt x="39" y="114"/>
                      </a:lnTo>
                      <a:lnTo>
                        <a:pt x="36" y="116"/>
                      </a:lnTo>
                      <a:lnTo>
                        <a:pt x="34" y="115"/>
                      </a:lnTo>
                      <a:lnTo>
                        <a:pt x="32" y="113"/>
                      </a:lnTo>
                      <a:lnTo>
                        <a:pt x="30" y="110"/>
                      </a:lnTo>
                      <a:lnTo>
                        <a:pt x="27" y="107"/>
                      </a:lnTo>
                      <a:lnTo>
                        <a:pt x="25" y="108"/>
                      </a:lnTo>
                      <a:lnTo>
                        <a:pt x="22" y="107"/>
                      </a:lnTo>
                      <a:lnTo>
                        <a:pt x="22" y="106"/>
                      </a:lnTo>
                      <a:lnTo>
                        <a:pt x="20" y="107"/>
                      </a:lnTo>
                      <a:lnTo>
                        <a:pt x="17" y="108"/>
                      </a:lnTo>
                      <a:lnTo>
                        <a:pt x="16" y="110"/>
                      </a:lnTo>
                      <a:lnTo>
                        <a:pt x="16" y="113"/>
                      </a:lnTo>
                      <a:lnTo>
                        <a:pt x="12" y="117"/>
                      </a:lnTo>
                      <a:lnTo>
                        <a:pt x="11" y="119"/>
                      </a:lnTo>
                      <a:lnTo>
                        <a:pt x="8" y="121"/>
                      </a:lnTo>
                      <a:lnTo>
                        <a:pt x="6" y="123"/>
                      </a:lnTo>
                      <a:lnTo>
                        <a:pt x="6" y="126"/>
                      </a:lnTo>
                      <a:lnTo>
                        <a:pt x="5" y="127"/>
                      </a:lnTo>
                      <a:lnTo>
                        <a:pt x="5" y="131"/>
                      </a:lnTo>
                      <a:lnTo>
                        <a:pt x="5" y="134"/>
                      </a:lnTo>
                      <a:lnTo>
                        <a:pt x="4" y="139"/>
                      </a:lnTo>
                      <a:lnTo>
                        <a:pt x="0" y="144"/>
                      </a:lnTo>
                      <a:lnTo>
                        <a:pt x="0" y="146"/>
                      </a:lnTo>
                      <a:lnTo>
                        <a:pt x="2" y="147"/>
                      </a:lnTo>
                      <a:lnTo>
                        <a:pt x="5" y="146"/>
                      </a:lnTo>
                      <a:lnTo>
                        <a:pt x="6" y="156"/>
                      </a:lnTo>
                      <a:lnTo>
                        <a:pt x="8" y="156"/>
                      </a:lnTo>
                      <a:lnTo>
                        <a:pt x="10" y="158"/>
                      </a:lnTo>
                      <a:lnTo>
                        <a:pt x="14" y="156"/>
                      </a:lnTo>
                      <a:lnTo>
                        <a:pt x="16" y="160"/>
                      </a:lnTo>
                      <a:lnTo>
                        <a:pt x="15" y="162"/>
                      </a:lnTo>
                      <a:lnTo>
                        <a:pt x="15" y="167"/>
                      </a:lnTo>
                      <a:lnTo>
                        <a:pt x="18" y="172"/>
                      </a:lnTo>
                      <a:lnTo>
                        <a:pt x="18" y="178"/>
                      </a:lnTo>
                      <a:lnTo>
                        <a:pt x="16" y="184"/>
                      </a:lnTo>
                      <a:lnTo>
                        <a:pt x="19" y="186"/>
                      </a:lnTo>
                      <a:lnTo>
                        <a:pt x="16" y="190"/>
                      </a:lnTo>
                      <a:lnTo>
                        <a:pt x="18" y="189"/>
                      </a:lnTo>
                      <a:lnTo>
                        <a:pt x="19" y="18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6" name="Freeform 854">
                  <a:extLst>
                    <a:ext uri="{FF2B5EF4-FFF2-40B4-BE49-F238E27FC236}">
                      <a16:creationId xmlns:a16="http://schemas.microsoft.com/office/drawing/2014/main" id="{2CAE1A46-BF6F-0F4D-97D8-8207703FAFC0}"/>
                    </a:ext>
                  </a:extLst>
                </p:cNvPr>
                <p:cNvSpPr>
                  <a:spLocks/>
                </p:cNvSpPr>
                <p:nvPr/>
              </p:nvSpPr>
              <p:spPr bwMode="auto">
                <a:xfrm>
                  <a:off x="3729" y="2767"/>
                  <a:ext cx="80" cy="106"/>
                </a:xfrm>
                <a:custGeom>
                  <a:avLst/>
                  <a:gdLst>
                    <a:gd name="T0" fmla="*/ 37 w 80"/>
                    <a:gd name="T1" fmla="*/ 99 h 106"/>
                    <a:gd name="T2" fmla="*/ 41 w 80"/>
                    <a:gd name="T3" fmla="*/ 97 h 106"/>
                    <a:gd name="T4" fmla="*/ 45 w 80"/>
                    <a:gd name="T5" fmla="*/ 101 h 106"/>
                    <a:gd name="T6" fmla="*/ 45 w 80"/>
                    <a:gd name="T7" fmla="*/ 89 h 106"/>
                    <a:gd name="T8" fmla="*/ 42 w 80"/>
                    <a:gd name="T9" fmla="*/ 86 h 106"/>
                    <a:gd name="T10" fmla="*/ 37 w 80"/>
                    <a:gd name="T11" fmla="*/ 88 h 106"/>
                    <a:gd name="T12" fmla="*/ 36 w 80"/>
                    <a:gd name="T13" fmla="*/ 82 h 106"/>
                    <a:gd name="T14" fmla="*/ 41 w 80"/>
                    <a:gd name="T15" fmla="*/ 79 h 106"/>
                    <a:gd name="T16" fmla="*/ 45 w 80"/>
                    <a:gd name="T17" fmla="*/ 80 h 106"/>
                    <a:gd name="T18" fmla="*/ 48 w 80"/>
                    <a:gd name="T19" fmla="*/ 78 h 106"/>
                    <a:gd name="T20" fmla="*/ 53 w 80"/>
                    <a:gd name="T21" fmla="*/ 75 h 106"/>
                    <a:gd name="T22" fmla="*/ 54 w 80"/>
                    <a:gd name="T23" fmla="*/ 69 h 106"/>
                    <a:gd name="T24" fmla="*/ 59 w 80"/>
                    <a:gd name="T25" fmla="*/ 76 h 106"/>
                    <a:gd name="T26" fmla="*/ 65 w 80"/>
                    <a:gd name="T27" fmla="*/ 78 h 106"/>
                    <a:gd name="T28" fmla="*/ 68 w 80"/>
                    <a:gd name="T29" fmla="*/ 77 h 106"/>
                    <a:gd name="T30" fmla="*/ 74 w 80"/>
                    <a:gd name="T31" fmla="*/ 78 h 106"/>
                    <a:gd name="T32" fmla="*/ 76 w 80"/>
                    <a:gd name="T33" fmla="*/ 81 h 106"/>
                    <a:gd name="T34" fmla="*/ 76 w 80"/>
                    <a:gd name="T35" fmla="*/ 75 h 106"/>
                    <a:gd name="T36" fmla="*/ 80 w 80"/>
                    <a:gd name="T37" fmla="*/ 55 h 106"/>
                    <a:gd name="T38" fmla="*/ 79 w 80"/>
                    <a:gd name="T39" fmla="*/ 51 h 106"/>
                    <a:gd name="T40" fmla="*/ 76 w 80"/>
                    <a:gd name="T41" fmla="*/ 46 h 106"/>
                    <a:gd name="T42" fmla="*/ 74 w 80"/>
                    <a:gd name="T43" fmla="*/ 44 h 106"/>
                    <a:gd name="T44" fmla="*/ 73 w 80"/>
                    <a:gd name="T45" fmla="*/ 41 h 106"/>
                    <a:gd name="T46" fmla="*/ 74 w 80"/>
                    <a:gd name="T47" fmla="*/ 39 h 106"/>
                    <a:gd name="T48" fmla="*/ 76 w 80"/>
                    <a:gd name="T49" fmla="*/ 37 h 106"/>
                    <a:gd name="T50" fmla="*/ 74 w 80"/>
                    <a:gd name="T51" fmla="*/ 34 h 106"/>
                    <a:gd name="T52" fmla="*/ 77 w 80"/>
                    <a:gd name="T53" fmla="*/ 30 h 106"/>
                    <a:gd name="T54" fmla="*/ 80 w 80"/>
                    <a:gd name="T55" fmla="*/ 26 h 106"/>
                    <a:gd name="T56" fmla="*/ 80 w 80"/>
                    <a:gd name="T57" fmla="*/ 22 h 106"/>
                    <a:gd name="T58" fmla="*/ 79 w 80"/>
                    <a:gd name="T59" fmla="*/ 16 h 106"/>
                    <a:gd name="T60" fmla="*/ 71 w 80"/>
                    <a:gd name="T61" fmla="*/ 17 h 106"/>
                    <a:gd name="T62" fmla="*/ 66 w 80"/>
                    <a:gd name="T63" fmla="*/ 17 h 106"/>
                    <a:gd name="T64" fmla="*/ 63 w 80"/>
                    <a:gd name="T65" fmla="*/ 18 h 106"/>
                    <a:gd name="T66" fmla="*/ 63 w 80"/>
                    <a:gd name="T67" fmla="*/ 13 h 106"/>
                    <a:gd name="T68" fmla="*/ 62 w 80"/>
                    <a:gd name="T69" fmla="*/ 6 h 106"/>
                    <a:gd name="T70" fmla="*/ 63 w 80"/>
                    <a:gd name="T71" fmla="*/ 3 h 106"/>
                    <a:gd name="T72" fmla="*/ 60 w 80"/>
                    <a:gd name="T73" fmla="*/ 1 h 106"/>
                    <a:gd name="T74" fmla="*/ 56 w 80"/>
                    <a:gd name="T75" fmla="*/ 1 h 106"/>
                    <a:gd name="T76" fmla="*/ 54 w 80"/>
                    <a:gd name="T77" fmla="*/ 0 h 106"/>
                    <a:gd name="T78" fmla="*/ 50 w 80"/>
                    <a:gd name="T79" fmla="*/ 0 h 106"/>
                    <a:gd name="T80" fmla="*/ 45 w 80"/>
                    <a:gd name="T81" fmla="*/ 0 h 106"/>
                    <a:gd name="T82" fmla="*/ 39 w 80"/>
                    <a:gd name="T83" fmla="*/ 1 h 106"/>
                    <a:gd name="T84" fmla="*/ 37 w 80"/>
                    <a:gd name="T85" fmla="*/ 2 h 106"/>
                    <a:gd name="T86" fmla="*/ 36 w 80"/>
                    <a:gd name="T87" fmla="*/ 23 h 106"/>
                    <a:gd name="T88" fmla="*/ 16 w 80"/>
                    <a:gd name="T89" fmla="*/ 22 h 106"/>
                    <a:gd name="T90" fmla="*/ 13 w 80"/>
                    <a:gd name="T91" fmla="*/ 23 h 106"/>
                    <a:gd name="T92" fmla="*/ 11 w 80"/>
                    <a:gd name="T93" fmla="*/ 27 h 106"/>
                    <a:gd name="T94" fmla="*/ 11 w 80"/>
                    <a:gd name="T95" fmla="*/ 33 h 106"/>
                    <a:gd name="T96" fmla="*/ 9 w 80"/>
                    <a:gd name="T97" fmla="*/ 36 h 106"/>
                    <a:gd name="T98" fmla="*/ 7 w 80"/>
                    <a:gd name="T99" fmla="*/ 39 h 106"/>
                    <a:gd name="T100" fmla="*/ 4 w 80"/>
                    <a:gd name="T101" fmla="*/ 51 h 106"/>
                    <a:gd name="T102" fmla="*/ 0 w 80"/>
                    <a:gd name="T103" fmla="*/ 51 h 106"/>
                    <a:gd name="T104" fmla="*/ 4 w 80"/>
                    <a:gd name="T105" fmla="*/ 61 h 106"/>
                    <a:gd name="T106" fmla="*/ 7 w 80"/>
                    <a:gd name="T107" fmla="*/ 67 h 106"/>
                    <a:gd name="T108" fmla="*/ 9 w 80"/>
                    <a:gd name="T109" fmla="*/ 75 h 106"/>
                    <a:gd name="T110" fmla="*/ 14 w 80"/>
                    <a:gd name="T111" fmla="*/ 82 h 106"/>
                    <a:gd name="T112" fmla="*/ 17 w 80"/>
                    <a:gd name="T113" fmla="*/ 88 h 106"/>
                    <a:gd name="T114" fmla="*/ 24 w 80"/>
                    <a:gd name="T115" fmla="*/ 98 h 106"/>
                    <a:gd name="T116" fmla="*/ 30 w 80"/>
                    <a:gd name="T117" fmla="*/ 104 h 106"/>
                    <a:gd name="T118" fmla="*/ 33 w 80"/>
                    <a:gd name="T119" fmla="*/ 106 h 106"/>
                    <a:gd name="T120" fmla="*/ 35 w 80"/>
                    <a:gd name="T121"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06">
                      <a:moveTo>
                        <a:pt x="35" y="100"/>
                      </a:moveTo>
                      <a:lnTo>
                        <a:pt x="37" y="99"/>
                      </a:lnTo>
                      <a:lnTo>
                        <a:pt x="39" y="99"/>
                      </a:lnTo>
                      <a:lnTo>
                        <a:pt x="41" y="97"/>
                      </a:lnTo>
                      <a:lnTo>
                        <a:pt x="42" y="97"/>
                      </a:lnTo>
                      <a:lnTo>
                        <a:pt x="45" y="101"/>
                      </a:lnTo>
                      <a:lnTo>
                        <a:pt x="45" y="98"/>
                      </a:lnTo>
                      <a:lnTo>
                        <a:pt x="45" y="89"/>
                      </a:lnTo>
                      <a:lnTo>
                        <a:pt x="43" y="87"/>
                      </a:lnTo>
                      <a:lnTo>
                        <a:pt x="42" y="86"/>
                      </a:lnTo>
                      <a:lnTo>
                        <a:pt x="39" y="87"/>
                      </a:lnTo>
                      <a:lnTo>
                        <a:pt x="37" y="88"/>
                      </a:lnTo>
                      <a:lnTo>
                        <a:pt x="38" y="84"/>
                      </a:lnTo>
                      <a:lnTo>
                        <a:pt x="36" y="82"/>
                      </a:lnTo>
                      <a:lnTo>
                        <a:pt x="38" y="80"/>
                      </a:lnTo>
                      <a:lnTo>
                        <a:pt x="41" y="79"/>
                      </a:lnTo>
                      <a:lnTo>
                        <a:pt x="44" y="82"/>
                      </a:lnTo>
                      <a:lnTo>
                        <a:pt x="45" y="80"/>
                      </a:lnTo>
                      <a:lnTo>
                        <a:pt x="45" y="78"/>
                      </a:lnTo>
                      <a:lnTo>
                        <a:pt x="48" y="78"/>
                      </a:lnTo>
                      <a:lnTo>
                        <a:pt x="52" y="78"/>
                      </a:lnTo>
                      <a:lnTo>
                        <a:pt x="53" y="75"/>
                      </a:lnTo>
                      <a:lnTo>
                        <a:pt x="53" y="72"/>
                      </a:lnTo>
                      <a:lnTo>
                        <a:pt x="54" y="69"/>
                      </a:lnTo>
                      <a:lnTo>
                        <a:pt x="57" y="69"/>
                      </a:lnTo>
                      <a:lnTo>
                        <a:pt x="59" y="76"/>
                      </a:lnTo>
                      <a:lnTo>
                        <a:pt x="61" y="79"/>
                      </a:lnTo>
                      <a:lnTo>
                        <a:pt x="65" y="78"/>
                      </a:lnTo>
                      <a:lnTo>
                        <a:pt x="66" y="78"/>
                      </a:lnTo>
                      <a:lnTo>
                        <a:pt x="68" y="77"/>
                      </a:lnTo>
                      <a:lnTo>
                        <a:pt x="71" y="77"/>
                      </a:lnTo>
                      <a:lnTo>
                        <a:pt x="74" y="78"/>
                      </a:lnTo>
                      <a:lnTo>
                        <a:pt x="75" y="81"/>
                      </a:lnTo>
                      <a:lnTo>
                        <a:pt x="76" y="81"/>
                      </a:lnTo>
                      <a:lnTo>
                        <a:pt x="76" y="78"/>
                      </a:lnTo>
                      <a:lnTo>
                        <a:pt x="76" y="75"/>
                      </a:lnTo>
                      <a:lnTo>
                        <a:pt x="79" y="62"/>
                      </a:lnTo>
                      <a:lnTo>
                        <a:pt x="80" y="55"/>
                      </a:lnTo>
                      <a:lnTo>
                        <a:pt x="80" y="52"/>
                      </a:lnTo>
                      <a:lnTo>
                        <a:pt x="79" y="51"/>
                      </a:lnTo>
                      <a:lnTo>
                        <a:pt x="78" y="48"/>
                      </a:lnTo>
                      <a:lnTo>
                        <a:pt x="76" y="46"/>
                      </a:lnTo>
                      <a:lnTo>
                        <a:pt x="76" y="44"/>
                      </a:lnTo>
                      <a:lnTo>
                        <a:pt x="74" y="44"/>
                      </a:lnTo>
                      <a:lnTo>
                        <a:pt x="73" y="42"/>
                      </a:lnTo>
                      <a:lnTo>
                        <a:pt x="73" y="41"/>
                      </a:lnTo>
                      <a:lnTo>
                        <a:pt x="73" y="40"/>
                      </a:lnTo>
                      <a:lnTo>
                        <a:pt x="74" y="39"/>
                      </a:lnTo>
                      <a:lnTo>
                        <a:pt x="75" y="38"/>
                      </a:lnTo>
                      <a:lnTo>
                        <a:pt x="76" y="37"/>
                      </a:lnTo>
                      <a:lnTo>
                        <a:pt x="75" y="35"/>
                      </a:lnTo>
                      <a:lnTo>
                        <a:pt x="74" y="34"/>
                      </a:lnTo>
                      <a:lnTo>
                        <a:pt x="74" y="32"/>
                      </a:lnTo>
                      <a:lnTo>
                        <a:pt x="77" y="30"/>
                      </a:lnTo>
                      <a:lnTo>
                        <a:pt x="80" y="29"/>
                      </a:lnTo>
                      <a:lnTo>
                        <a:pt x="80" y="26"/>
                      </a:lnTo>
                      <a:lnTo>
                        <a:pt x="80" y="24"/>
                      </a:lnTo>
                      <a:lnTo>
                        <a:pt x="80" y="22"/>
                      </a:lnTo>
                      <a:lnTo>
                        <a:pt x="80" y="17"/>
                      </a:lnTo>
                      <a:lnTo>
                        <a:pt x="79" y="16"/>
                      </a:lnTo>
                      <a:lnTo>
                        <a:pt x="74" y="16"/>
                      </a:lnTo>
                      <a:lnTo>
                        <a:pt x="71" y="17"/>
                      </a:lnTo>
                      <a:lnTo>
                        <a:pt x="68" y="18"/>
                      </a:lnTo>
                      <a:lnTo>
                        <a:pt x="66" y="17"/>
                      </a:lnTo>
                      <a:lnTo>
                        <a:pt x="64" y="19"/>
                      </a:lnTo>
                      <a:lnTo>
                        <a:pt x="63" y="18"/>
                      </a:lnTo>
                      <a:lnTo>
                        <a:pt x="63" y="16"/>
                      </a:lnTo>
                      <a:lnTo>
                        <a:pt x="63" y="13"/>
                      </a:lnTo>
                      <a:lnTo>
                        <a:pt x="63" y="9"/>
                      </a:lnTo>
                      <a:lnTo>
                        <a:pt x="62" y="6"/>
                      </a:lnTo>
                      <a:lnTo>
                        <a:pt x="63" y="3"/>
                      </a:lnTo>
                      <a:lnTo>
                        <a:pt x="63" y="3"/>
                      </a:lnTo>
                      <a:lnTo>
                        <a:pt x="62" y="1"/>
                      </a:lnTo>
                      <a:lnTo>
                        <a:pt x="60" y="1"/>
                      </a:lnTo>
                      <a:lnTo>
                        <a:pt x="59" y="2"/>
                      </a:lnTo>
                      <a:lnTo>
                        <a:pt x="56" y="1"/>
                      </a:lnTo>
                      <a:lnTo>
                        <a:pt x="56" y="0"/>
                      </a:lnTo>
                      <a:lnTo>
                        <a:pt x="54" y="0"/>
                      </a:lnTo>
                      <a:lnTo>
                        <a:pt x="52" y="1"/>
                      </a:lnTo>
                      <a:lnTo>
                        <a:pt x="50" y="0"/>
                      </a:lnTo>
                      <a:lnTo>
                        <a:pt x="46" y="0"/>
                      </a:lnTo>
                      <a:lnTo>
                        <a:pt x="45" y="0"/>
                      </a:lnTo>
                      <a:lnTo>
                        <a:pt x="41" y="0"/>
                      </a:lnTo>
                      <a:lnTo>
                        <a:pt x="39" y="1"/>
                      </a:lnTo>
                      <a:lnTo>
                        <a:pt x="38" y="1"/>
                      </a:lnTo>
                      <a:lnTo>
                        <a:pt x="37" y="2"/>
                      </a:lnTo>
                      <a:lnTo>
                        <a:pt x="36" y="3"/>
                      </a:lnTo>
                      <a:lnTo>
                        <a:pt x="36" y="23"/>
                      </a:lnTo>
                      <a:lnTo>
                        <a:pt x="17" y="23"/>
                      </a:lnTo>
                      <a:lnTo>
                        <a:pt x="16" y="22"/>
                      </a:lnTo>
                      <a:lnTo>
                        <a:pt x="14" y="22"/>
                      </a:lnTo>
                      <a:lnTo>
                        <a:pt x="13" y="23"/>
                      </a:lnTo>
                      <a:lnTo>
                        <a:pt x="11" y="23"/>
                      </a:lnTo>
                      <a:lnTo>
                        <a:pt x="11" y="27"/>
                      </a:lnTo>
                      <a:lnTo>
                        <a:pt x="8" y="27"/>
                      </a:lnTo>
                      <a:lnTo>
                        <a:pt x="11" y="33"/>
                      </a:lnTo>
                      <a:lnTo>
                        <a:pt x="15" y="34"/>
                      </a:lnTo>
                      <a:lnTo>
                        <a:pt x="9" y="36"/>
                      </a:lnTo>
                      <a:lnTo>
                        <a:pt x="7" y="34"/>
                      </a:lnTo>
                      <a:lnTo>
                        <a:pt x="7" y="39"/>
                      </a:lnTo>
                      <a:lnTo>
                        <a:pt x="6" y="48"/>
                      </a:lnTo>
                      <a:lnTo>
                        <a:pt x="4" y="51"/>
                      </a:lnTo>
                      <a:lnTo>
                        <a:pt x="0" y="50"/>
                      </a:lnTo>
                      <a:lnTo>
                        <a:pt x="0" y="51"/>
                      </a:lnTo>
                      <a:lnTo>
                        <a:pt x="3" y="59"/>
                      </a:lnTo>
                      <a:lnTo>
                        <a:pt x="4" y="61"/>
                      </a:lnTo>
                      <a:lnTo>
                        <a:pt x="4" y="63"/>
                      </a:lnTo>
                      <a:lnTo>
                        <a:pt x="7" y="67"/>
                      </a:lnTo>
                      <a:lnTo>
                        <a:pt x="7" y="72"/>
                      </a:lnTo>
                      <a:lnTo>
                        <a:pt x="9" y="75"/>
                      </a:lnTo>
                      <a:lnTo>
                        <a:pt x="11" y="78"/>
                      </a:lnTo>
                      <a:lnTo>
                        <a:pt x="14" y="82"/>
                      </a:lnTo>
                      <a:lnTo>
                        <a:pt x="13" y="83"/>
                      </a:lnTo>
                      <a:lnTo>
                        <a:pt x="17" y="88"/>
                      </a:lnTo>
                      <a:lnTo>
                        <a:pt x="24" y="94"/>
                      </a:lnTo>
                      <a:lnTo>
                        <a:pt x="24" y="98"/>
                      </a:lnTo>
                      <a:lnTo>
                        <a:pt x="30" y="101"/>
                      </a:lnTo>
                      <a:lnTo>
                        <a:pt x="30" y="104"/>
                      </a:lnTo>
                      <a:lnTo>
                        <a:pt x="33" y="105"/>
                      </a:lnTo>
                      <a:lnTo>
                        <a:pt x="33" y="106"/>
                      </a:lnTo>
                      <a:lnTo>
                        <a:pt x="35" y="102"/>
                      </a:lnTo>
                      <a:lnTo>
                        <a:pt x="35"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7" name="Freeform 855">
                  <a:extLst>
                    <a:ext uri="{FF2B5EF4-FFF2-40B4-BE49-F238E27FC236}">
                      <a16:creationId xmlns:a16="http://schemas.microsoft.com/office/drawing/2014/main" id="{29D16234-F534-024A-8EB5-C385A5E1F31D}"/>
                    </a:ext>
                  </a:extLst>
                </p:cNvPr>
                <p:cNvSpPr>
                  <a:spLocks/>
                </p:cNvSpPr>
                <p:nvPr/>
              </p:nvSpPr>
              <p:spPr bwMode="auto">
                <a:xfrm>
                  <a:off x="3736" y="2769"/>
                  <a:ext cx="29" cy="21"/>
                </a:xfrm>
                <a:custGeom>
                  <a:avLst/>
                  <a:gdLst>
                    <a:gd name="T0" fmla="*/ 7 w 29"/>
                    <a:gd name="T1" fmla="*/ 20 h 21"/>
                    <a:gd name="T2" fmla="*/ 9 w 29"/>
                    <a:gd name="T3" fmla="*/ 20 h 21"/>
                    <a:gd name="T4" fmla="*/ 10 w 29"/>
                    <a:gd name="T5" fmla="*/ 21 h 21"/>
                    <a:gd name="T6" fmla="*/ 29 w 29"/>
                    <a:gd name="T7" fmla="*/ 21 h 21"/>
                    <a:gd name="T8" fmla="*/ 29 w 29"/>
                    <a:gd name="T9" fmla="*/ 1 h 21"/>
                    <a:gd name="T10" fmla="*/ 29 w 29"/>
                    <a:gd name="T11" fmla="*/ 1 h 21"/>
                    <a:gd name="T12" fmla="*/ 12 w 29"/>
                    <a:gd name="T13" fmla="*/ 1 h 21"/>
                    <a:gd name="T14" fmla="*/ 11 w 29"/>
                    <a:gd name="T15" fmla="*/ 0 h 21"/>
                    <a:gd name="T16" fmla="*/ 10 w 29"/>
                    <a:gd name="T17" fmla="*/ 0 h 21"/>
                    <a:gd name="T18" fmla="*/ 8 w 29"/>
                    <a:gd name="T19" fmla="*/ 1 h 21"/>
                    <a:gd name="T20" fmla="*/ 7 w 29"/>
                    <a:gd name="T21" fmla="*/ 1 h 21"/>
                    <a:gd name="T22" fmla="*/ 8 w 29"/>
                    <a:gd name="T23" fmla="*/ 4 h 21"/>
                    <a:gd name="T24" fmla="*/ 4 w 29"/>
                    <a:gd name="T25" fmla="*/ 10 h 21"/>
                    <a:gd name="T26" fmla="*/ 0 w 29"/>
                    <a:gd name="T27" fmla="*/ 18 h 21"/>
                    <a:gd name="T28" fmla="*/ 4 w 29"/>
                    <a:gd name="T29" fmla="*/ 20 h 21"/>
                    <a:gd name="T30" fmla="*/ 4 w 29"/>
                    <a:gd name="T31" fmla="*/ 21 h 21"/>
                    <a:gd name="T32" fmla="*/ 6 w 29"/>
                    <a:gd name="T33" fmla="*/ 21 h 21"/>
                    <a:gd name="T34" fmla="*/ 7 w 29"/>
                    <a:gd name="T3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1">
                      <a:moveTo>
                        <a:pt x="7" y="20"/>
                      </a:moveTo>
                      <a:lnTo>
                        <a:pt x="9" y="20"/>
                      </a:lnTo>
                      <a:lnTo>
                        <a:pt x="10" y="21"/>
                      </a:lnTo>
                      <a:lnTo>
                        <a:pt x="29" y="21"/>
                      </a:lnTo>
                      <a:lnTo>
                        <a:pt x="29" y="1"/>
                      </a:lnTo>
                      <a:lnTo>
                        <a:pt x="29" y="1"/>
                      </a:lnTo>
                      <a:lnTo>
                        <a:pt x="12" y="1"/>
                      </a:lnTo>
                      <a:lnTo>
                        <a:pt x="11" y="0"/>
                      </a:lnTo>
                      <a:lnTo>
                        <a:pt x="10" y="0"/>
                      </a:lnTo>
                      <a:lnTo>
                        <a:pt x="8" y="1"/>
                      </a:lnTo>
                      <a:lnTo>
                        <a:pt x="7" y="1"/>
                      </a:lnTo>
                      <a:lnTo>
                        <a:pt x="8" y="4"/>
                      </a:lnTo>
                      <a:lnTo>
                        <a:pt x="4" y="10"/>
                      </a:lnTo>
                      <a:lnTo>
                        <a:pt x="0" y="18"/>
                      </a:lnTo>
                      <a:lnTo>
                        <a:pt x="4" y="20"/>
                      </a:lnTo>
                      <a:lnTo>
                        <a:pt x="4" y="21"/>
                      </a:lnTo>
                      <a:lnTo>
                        <a:pt x="6" y="21"/>
                      </a:lnTo>
                      <a:lnTo>
                        <a:pt x="7"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8" name="Freeform 856">
                  <a:extLst>
                    <a:ext uri="{FF2B5EF4-FFF2-40B4-BE49-F238E27FC236}">
                      <a16:creationId xmlns:a16="http://schemas.microsoft.com/office/drawing/2014/main" id="{90213C18-7659-EC42-9788-C3867117C4AA}"/>
                    </a:ext>
                  </a:extLst>
                </p:cNvPr>
                <p:cNvSpPr>
                  <a:spLocks/>
                </p:cNvSpPr>
                <p:nvPr/>
              </p:nvSpPr>
              <p:spPr bwMode="auto">
                <a:xfrm>
                  <a:off x="3762" y="2740"/>
                  <a:ext cx="109" cy="153"/>
                </a:xfrm>
                <a:custGeom>
                  <a:avLst/>
                  <a:gdLst>
                    <a:gd name="T0" fmla="*/ 18 w 109"/>
                    <a:gd name="T1" fmla="*/ 147 h 153"/>
                    <a:gd name="T2" fmla="*/ 23 w 109"/>
                    <a:gd name="T3" fmla="*/ 140 h 153"/>
                    <a:gd name="T4" fmla="*/ 27 w 109"/>
                    <a:gd name="T5" fmla="*/ 144 h 153"/>
                    <a:gd name="T6" fmla="*/ 30 w 109"/>
                    <a:gd name="T7" fmla="*/ 147 h 153"/>
                    <a:gd name="T8" fmla="*/ 33 w 109"/>
                    <a:gd name="T9" fmla="*/ 149 h 153"/>
                    <a:gd name="T10" fmla="*/ 36 w 109"/>
                    <a:gd name="T11" fmla="*/ 143 h 153"/>
                    <a:gd name="T12" fmla="*/ 43 w 109"/>
                    <a:gd name="T13" fmla="*/ 140 h 153"/>
                    <a:gd name="T14" fmla="*/ 46 w 109"/>
                    <a:gd name="T15" fmla="*/ 144 h 153"/>
                    <a:gd name="T16" fmla="*/ 51 w 109"/>
                    <a:gd name="T17" fmla="*/ 150 h 153"/>
                    <a:gd name="T18" fmla="*/ 62 w 109"/>
                    <a:gd name="T19" fmla="*/ 138 h 153"/>
                    <a:gd name="T20" fmla="*/ 68 w 109"/>
                    <a:gd name="T21" fmla="*/ 133 h 153"/>
                    <a:gd name="T22" fmla="*/ 71 w 109"/>
                    <a:gd name="T23" fmla="*/ 120 h 153"/>
                    <a:gd name="T24" fmla="*/ 70 w 109"/>
                    <a:gd name="T25" fmla="*/ 105 h 153"/>
                    <a:gd name="T26" fmla="*/ 76 w 109"/>
                    <a:gd name="T27" fmla="*/ 92 h 153"/>
                    <a:gd name="T28" fmla="*/ 84 w 109"/>
                    <a:gd name="T29" fmla="*/ 86 h 153"/>
                    <a:gd name="T30" fmla="*/ 94 w 109"/>
                    <a:gd name="T31" fmla="*/ 74 h 153"/>
                    <a:gd name="T32" fmla="*/ 97 w 109"/>
                    <a:gd name="T33" fmla="*/ 61 h 153"/>
                    <a:gd name="T34" fmla="*/ 98 w 109"/>
                    <a:gd name="T35" fmla="*/ 50 h 153"/>
                    <a:gd name="T36" fmla="*/ 99 w 109"/>
                    <a:gd name="T37" fmla="*/ 40 h 153"/>
                    <a:gd name="T38" fmla="*/ 99 w 109"/>
                    <a:gd name="T39" fmla="*/ 27 h 153"/>
                    <a:gd name="T40" fmla="*/ 109 w 109"/>
                    <a:gd name="T41" fmla="*/ 13 h 153"/>
                    <a:gd name="T42" fmla="*/ 108 w 109"/>
                    <a:gd name="T43" fmla="*/ 2 h 153"/>
                    <a:gd name="T44" fmla="*/ 102 w 109"/>
                    <a:gd name="T45" fmla="*/ 2 h 153"/>
                    <a:gd name="T46" fmla="*/ 97 w 109"/>
                    <a:gd name="T47" fmla="*/ 0 h 153"/>
                    <a:gd name="T48" fmla="*/ 87 w 109"/>
                    <a:gd name="T49" fmla="*/ 4 h 153"/>
                    <a:gd name="T50" fmla="*/ 80 w 109"/>
                    <a:gd name="T51" fmla="*/ 10 h 153"/>
                    <a:gd name="T52" fmla="*/ 71 w 109"/>
                    <a:gd name="T53" fmla="*/ 29 h 153"/>
                    <a:gd name="T54" fmla="*/ 71 w 109"/>
                    <a:gd name="T55" fmla="*/ 35 h 153"/>
                    <a:gd name="T56" fmla="*/ 68 w 109"/>
                    <a:gd name="T57" fmla="*/ 34 h 153"/>
                    <a:gd name="T58" fmla="*/ 63 w 109"/>
                    <a:gd name="T59" fmla="*/ 33 h 153"/>
                    <a:gd name="T60" fmla="*/ 58 w 109"/>
                    <a:gd name="T61" fmla="*/ 32 h 153"/>
                    <a:gd name="T62" fmla="*/ 55 w 109"/>
                    <a:gd name="T63" fmla="*/ 32 h 153"/>
                    <a:gd name="T64" fmla="*/ 50 w 109"/>
                    <a:gd name="T65" fmla="*/ 30 h 153"/>
                    <a:gd name="T66" fmla="*/ 47 w 109"/>
                    <a:gd name="T67" fmla="*/ 30 h 153"/>
                    <a:gd name="T68" fmla="*/ 30 w 109"/>
                    <a:gd name="T69" fmla="*/ 36 h 153"/>
                    <a:gd name="T70" fmla="*/ 30 w 109"/>
                    <a:gd name="T71" fmla="*/ 45 h 153"/>
                    <a:gd name="T72" fmla="*/ 35 w 109"/>
                    <a:gd name="T73" fmla="*/ 45 h 153"/>
                    <a:gd name="T74" fmla="*/ 46 w 109"/>
                    <a:gd name="T75" fmla="*/ 43 h 153"/>
                    <a:gd name="T76" fmla="*/ 47 w 109"/>
                    <a:gd name="T77" fmla="*/ 51 h 153"/>
                    <a:gd name="T78" fmla="*/ 44 w 109"/>
                    <a:gd name="T79" fmla="*/ 57 h 153"/>
                    <a:gd name="T80" fmla="*/ 42 w 109"/>
                    <a:gd name="T81" fmla="*/ 62 h 153"/>
                    <a:gd name="T82" fmla="*/ 41 w 109"/>
                    <a:gd name="T83" fmla="*/ 66 h 153"/>
                    <a:gd name="T84" fmla="*/ 40 w 109"/>
                    <a:gd name="T85" fmla="*/ 69 h 153"/>
                    <a:gd name="T86" fmla="*/ 43 w 109"/>
                    <a:gd name="T87" fmla="*/ 73 h 153"/>
                    <a:gd name="T88" fmla="*/ 47 w 109"/>
                    <a:gd name="T89" fmla="*/ 79 h 153"/>
                    <a:gd name="T90" fmla="*/ 43 w 109"/>
                    <a:gd name="T91" fmla="*/ 102 h 153"/>
                    <a:gd name="T92" fmla="*/ 42 w 109"/>
                    <a:gd name="T93" fmla="*/ 108 h 153"/>
                    <a:gd name="T94" fmla="*/ 35 w 109"/>
                    <a:gd name="T95" fmla="*/ 104 h 153"/>
                    <a:gd name="T96" fmla="*/ 28 w 109"/>
                    <a:gd name="T97" fmla="*/ 106 h 153"/>
                    <a:gd name="T98" fmla="*/ 21 w 109"/>
                    <a:gd name="T99" fmla="*/ 96 h 153"/>
                    <a:gd name="T100" fmla="*/ 19 w 109"/>
                    <a:gd name="T101" fmla="*/ 105 h 153"/>
                    <a:gd name="T102" fmla="*/ 12 w 109"/>
                    <a:gd name="T103" fmla="*/ 107 h 153"/>
                    <a:gd name="T104" fmla="*/ 5 w 109"/>
                    <a:gd name="T105" fmla="*/ 107 h 153"/>
                    <a:gd name="T106" fmla="*/ 4 w 109"/>
                    <a:gd name="T107" fmla="*/ 115 h 153"/>
                    <a:gd name="T108" fmla="*/ 10 w 109"/>
                    <a:gd name="T109" fmla="*/ 114 h 153"/>
                    <a:gd name="T110" fmla="*/ 12 w 109"/>
                    <a:gd name="T111" fmla="*/ 128 h 153"/>
                    <a:gd name="T112" fmla="*/ 6 w 109"/>
                    <a:gd name="T113" fmla="*/ 126 h 153"/>
                    <a:gd name="T114" fmla="*/ 2 w 109"/>
                    <a:gd name="T115" fmla="*/ 129 h 153"/>
                    <a:gd name="T116" fmla="*/ 4 w 109"/>
                    <a:gd name="T117" fmla="*/ 138 h 153"/>
                    <a:gd name="T118" fmla="*/ 11 w 109"/>
                    <a:gd name="T119" fmla="*/ 147 h 153"/>
                    <a:gd name="T120" fmla="*/ 14 w 109"/>
                    <a:gd name="T121" fmla="*/ 1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153">
                      <a:moveTo>
                        <a:pt x="15" y="148"/>
                      </a:moveTo>
                      <a:lnTo>
                        <a:pt x="16" y="148"/>
                      </a:lnTo>
                      <a:lnTo>
                        <a:pt x="18" y="147"/>
                      </a:lnTo>
                      <a:lnTo>
                        <a:pt x="19" y="143"/>
                      </a:lnTo>
                      <a:lnTo>
                        <a:pt x="21" y="143"/>
                      </a:lnTo>
                      <a:lnTo>
                        <a:pt x="23" y="140"/>
                      </a:lnTo>
                      <a:lnTo>
                        <a:pt x="25" y="140"/>
                      </a:lnTo>
                      <a:lnTo>
                        <a:pt x="26" y="142"/>
                      </a:lnTo>
                      <a:lnTo>
                        <a:pt x="27" y="144"/>
                      </a:lnTo>
                      <a:lnTo>
                        <a:pt x="27" y="147"/>
                      </a:lnTo>
                      <a:lnTo>
                        <a:pt x="28" y="147"/>
                      </a:lnTo>
                      <a:lnTo>
                        <a:pt x="30" y="147"/>
                      </a:lnTo>
                      <a:lnTo>
                        <a:pt x="32" y="146"/>
                      </a:lnTo>
                      <a:lnTo>
                        <a:pt x="33" y="147"/>
                      </a:lnTo>
                      <a:lnTo>
                        <a:pt x="33" y="149"/>
                      </a:lnTo>
                      <a:lnTo>
                        <a:pt x="35" y="149"/>
                      </a:lnTo>
                      <a:lnTo>
                        <a:pt x="36" y="147"/>
                      </a:lnTo>
                      <a:lnTo>
                        <a:pt x="36" y="143"/>
                      </a:lnTo>
                      <a:lnTo>
                        <a:pt x="39" y="143"/>
                      </a:lnTo>
                      <a:lnTo>
                        <a:pt x="40" y="143"/>
                      </a:lnTo>
                      <a:lnTo>
                        <a:pt x="43" y="140"/>
                      </a:lnTo>
                      <a:lnTo>
                        <a:pt x="48" y="139"/>
                      </a:lnTo>
                      <a:lnTo>
                        <a:pt x="48" y="140"/>
                      </a:lnTo>
                      <a:lnTo>
                        <a:pt x="46" y="144"/>
                      </a:lnTo>
                      <a:lnTo>
                        <a:pt x="47" y="145"/>
                      </a:lnTo>
                      <a:lnTo>
                        <a:pt x="47" y="147"/>
                      </a:lnTo>
                      <a:lnTo>
                        <a:pt x="51" y="150"/>
                      </a:lnTo>
                      <a:lnTo>
                        <a:pt x="54" y="148"/>
                      </a:lnTo>
                      <a:lnTo>
                        <a:pt x="57" y="144"/>
                      </a:lnTo>
                      <a:lnTo>
                        <a:pt x="62" y="138"/>
                      </a:lnTo>
                      <a:lnTo>
                        <a:pt x="63" y="135"/>
                      </a:lnTo>
                      <a:lnTo>
                        <a:pt x="65" y="133"/>
                      </a:lnTo>
                      <a:lnTo>
                        <a:pt x="68" y="133"/>
                      </a:lnTo>
                      <a:lnTo>
                        <a:pt x="71" y="128"/>
                      </a:lnTo>
                      <a:lnTo>
                        <a:pt x="70" y="125"/>
                      </a:lnTo>
                      <a:lnTo>
                        <a:pt x="71" y="120"/>
                      </a:lnTo>
                      <a:lnTo>
                        <a:pt x="71" y="111"/>
                      </a:lnTo>
                      <a:lnTo>
                        <a:pt x="71" y="110"/>
                      </a:lnTo>
                      <a:lnTo>
                        <a:pt x="70" y="105"/>
                      </a:lnTo>
                      <a:lnTo>
                        <a:pt x="71" y="102"/>
                      </a:lnTo>
                      <a:lnTo>
                        <a:pt x="76" y="96"/>
                      </a:lnTo>
                      <a:lnTo>
                        <a:pt x="76" y="92"/>
                      </a:lnTo>
                      <a:lnTo>
                        <a:pt x="79" y="88"/>
                      </a:lnTo>
                      <a:lnTo>
                        <a:pt x="82" y="85"/>
                      </a:lnTo>
                      <a:lnTo>
                        <a:pt x="84" y="86"/>
                      </a:lnTo>
                      <a:lnTo>
                        <a:pt x="86" y="84"/>
                      </a:lnTo>
                      <a:lnTo>
                        <a:pt x="89" y="83"/>
                      </a:lnTo>
                      <a:lnTo>
                        <a:pt x="94" y="74"/>
                      </a:lnTo>
                      <a:lnTo>
                        <a:pt x="94" y="68"/>
                      </a:lnTo>
                      <a:lnTo>
                        <a:pt x="95" y="63"/>
                      </a:lnTo>
                      <a:lnTo>
                        <a:pt x="97" y="61"/>
                      </a:lnTo>
                      <a:lnTo>
                        <a:pt x="97" y="57"/>
                      </a:lnTo>
                      <a:lnTo>
                        <a:pt x="97" y="56"/>
                      </a:lnTo>
                      <a:lnTo>
                        <a:pt x="98" y="50"/>
                      </a:lnTo>
                      <a:lnTo>
                        <a:pt x="97" y="49"/>
                      </a:lnTo>
                      <a:lnTo>
                        <a:pt x="98" y="43"/>
                      </a:lnTo>
                      <a:lnTo>
                        <a:pt x="99" y="40"/>
                      </a:lnTo>
                      <a:lnTo>
                        <a:pt x="100" y="36"/>
                      </a:lnTo>
                      <a:lnTo>
                        <a:pt x="101" y="33"/>
                      </a:lnTo>
                      <a:lnTo>
                        <a:pt x="99" y="27"/>
                      </a:lnTo>
                      <a:lnTo>
                        <a:pt x="106" y="18"/>
                      </a:lnTo>
                      <a:lnTo>
                        <a:pt x="106" y="15"/>
                      </a:lnTo>
                      <a:lnTo>
                        <a:pt x="109" y="13"/>
                      </a:lnTo>
                      <a:lnTo>
                        <a:pt x="109" y="6"/>
                      </a:lnTo>
                      <a:lnTo>
                        <a:pt x="107" y="3"/>
                      </a:lnTo>
                      <a:lnTo>
                        <a:pt x="108" y="2"/>
                      </a:lnTo>
                      <a:lnTo>
                        <a:pt x="106" y="2"/>
                      </a:lnTo>
                      <a:lnTo>
                        <a:pt x="105" y="3"/>
                      </a:lnTo>
                      <a:lnTo>
                        <a:pt x="102" y="2"/>
                      </a:lnTo>
                      <a:lnTo>
                        <a:pt x="101" y="0"/>
                      </a:lnTo>
                      <a:lnTo>
                        <a:pt x="99" y="0"/>
                      </a:lnTo>
                      <a:lnTo>
                        <a:pt x="97" y="0"/>
                      </a:lnTo>
                      <a:lnTo>
                        <a:pt x="95" y="1"/>
                      </a:lnTo>
                      <a:lnTo>
                        <a:pt x="93" y="1"/>
                      </a:lnTo>
                      <a:lnTo>
                        <a:pt x="87" y="4"/>
                      </a:lnTo>
                      <a:lnTo>
                        <a:pt x="85" y="5"/>
                      </a:lnTo>
                      <a:lnTo>
                        <a:pt x="83" y="6"/>
                      </a:lnTo>
                      <a:lnTo>
                        <a:pt x="80" y="10"/>
                      </a:lnTo>
                      <a:lnTo>
                        <a:pt x="73" y="24"/>
                      </a:lnTo>
                      <a:lnTo>
                        <a:pt x="72" y="26"/>
                      </a:lnTo>
                      <a:lnTo>
                        <a:pt x="71" y="29"/>
                      </a:lnTo>
                      <a:lnTo>
                        <a:pt x="70" y="30"/>
                      </a:lnTo>
                      <a:lnTo>
                        <a:pt x="71" y="33"/>
                      </a:lnTo>
                      <a:lnTo>
                        <a:pt x="71" y="35"/>
                      </a:lnTo>
                      <a:lnTo>
                        <a:pt x="69" y="35"/>
                      </a:lnTo>
                      <a:lnTo>
                        <a:pt x="69" y="34"/>
                      </a:lnTo>
                      <a:lnTo>
                        <a:pt x="68" y="34"/>
                      </a:lnTo>
                      <a:lnTo>
                        <a:pt x="67" y="33"/>
                      </a:lnTo>
                      <a:lnTo>
                        <a:pt x="65" y="33"/>
                      </a:lnTo>
                      <a:lnTo>
                        <a:pt x="63" y="33"/>
                      </a:lnTo>
                      <a:lnTo>
                        <a:pt x="61" y="33"/>
                      </a:lnTo>
                      <a:lnTo>
                        <a:pt x="59" y="32"/>
                      </a:lnTo>
                      <a:lnTo>
                        <a:pt x="58" y="32"/>
                      </a:lnTo>
                      <a:lnTo>
                        <a:pt x="57" y="33"/>
                      </a:lnTo>
                      <a:lnTo>
                        <a:pt x="57" y="33"/>
                      </a:lnTo>
                      <a:lnTo>
                        <a:pt x="55" y="32"/>
                      </a:lnTo>
                      <a:lnTo>
                        <a:pt x="54" y="31"/>
                      </a:lnTo>
                      <a:lnTo>
                        <a:pt x="52" y="32"/>
                      </a:lnTo>
                      <a:lnTo>
                        <a:pt x="50" y="30"/>
                      </a:lnTo>
                      <a:lnTo>
                        <a:pt x="50" y="30"/>
                      </a:lnTo>
                      <a:lnTo>
                        <a:pt x="49" y="30"/>
                      </a:lnTo>
                      <a:lnTo>
                        <a:pt x="47" y="30"/>
                      </a:lnTo>
                      <a:lnTo>
                        <a:pt x="30" y="30"/>
                      </a:lnTo>
                      <a:lnTo>
                        <a:pt x="29" y="33"/>
                      </a:lnTo>
                      <a:lnTo>
                        <a:pt x="30" y="36"/>
                      </a:lnTo>
                      <a:lnTo>
                        <a:pt x="30" y="40"/>
                      </a:lnTo>
                      <a:lnTo>
                        <a:pt x="30" y="43"/>
                      </a:lnTo>
                      <a:lnTo>
                        <a:pt x="30" y="45"/>
                      </a:lnTo>
                      <a:lnTo>
                        <a:pt x="31" y="46"/>
                      </a:lnTo>
                      <a:lnTo>
                        <a:pt x="33" y="44"/>
                      </a:lnTo>
                      <a:lnTo>
                        <a:pt x="35" y="45"/>
                      </a:lnTo>
                      <a:lnTo>
                        <a:pt x="38" y="44"/>
                      </a:lnTo>
                      <a:lnTo>
                        <a:pt x="41" y="43"/>
                      </a:lnTo>
                      <a:lnTo>
                        <a:pt x="46" y="43"/>
                      </a:lnTo>
                      <a:lnTo>
                        <a:pt x="47" y="44"/>
                      </a:lnTo>
                      <a:lnTo>
                        <a:pt x="47" y="49"/>
                      </a:lnTo>
                      <a:lnTo>
                        <a:pt x="47" y="51"/>
                      </a:lnTo>
                      <a:lnTo>
                        <a:pt x="47" y="53"/>
                      </a:lnTo>
                      <a:lnTo>
                        <a:pt x="47" y="56"/>
                      </a:lnTo>
                      <a:lnTo>
                        <a:pt x="44" y="57"/>
                      </a:lnTo>
                      <a:lnTo>
                        <a:pt x="41" y="59"/>
                      </a:lnTo>
                      <a:lnTo>
                        <a:pt x="41" y="61"/>
                      </a:lnTo>
                      <a:lnTo>
                        <a:pt x="42" y="62"/>
                      </a:lnTo>
                      <a:lnTo>
                        <a:pt x="43" y="64"/>
                      </a:lnTo>
                      <a:lnTo>
                        <a:pt x="42" y="65"/>
                      </a:lnTo>
                      <a:lnTo>
                        <a:pt x="41" y="66"/>
                      </a:lnTo>
                      <a:lnTo>
                        <a:pt x="40" y="67"/>
                      </a:lnTo>
                      <a:lnTo>
                        <a:pt x="40" y="68"/>
                      </a:lnTo>
                      <a:lnTo>
                        <a:pt x="40" y="69"/>
                      </a:lnTo>
                      <a:lnTo>
                        <a:pt x="41" y="71"/>
                      </a:lnTo>
                      <a:lnTo>
                        <a:pt x="43" y="71"/>
                      </a:lnTo>
                      <a:lnTo>
                        <a:pt x="43" y="73"/>
                      </a:lnTo>
                      <a:lnTo>
                        <a:pt x="45" y="75"/>
                      </a:lnTo>
                      <a:lnTo>
                        <a:pt x="46" y="78"/>
                      </a:lnTo>
                      <a:lnTo>
                        <a:pt x="47" y="79"/>
                      </a:lnTo>
                      <a:lnTo>
                        <a:pt x="47" y="82"/>
                      </a:lnTo>
                      <a:lnTo>
                        <a:pt x="46" y="89"/>
                      </a:lnTo>
                      <a:lnTo>
                        <a:pt x="43" y="102"/>
                      </a:lnTo>
                      <a:lnTo>
                        <a:pt x="43" y="105"/>
                      </a:lnTo>
                      <a:lnTo>
                        <a:pt x="43" y="108"/>
                      </a:lnTo>
                      <a:lnTo>
                        <a:pt x="42" y="108"/>
                      </a:lnTo>
                      <a:lnTo>
                        <a:pt x="41" y="105"/>
                      </a:lnTo>
                      <a:lnTo>
                        <a:pt x="38" y="104"/>
                      </a:lnTo>
                      <a:lnTo>
                        <a:pt x="35" y="104"/>
                      </a:lnTo>
                      <a:lnTo>
                        <a:pt x="33" y="105"/>
                      </a:lnTo>
                      <a:lnTo>
                        <a:pt x="32" y="105"/>
                      </a:lnTo>
                      <a:lnTo>
                        <a:pt x="28" y="106"/>
                      </a:lnTo>
                      <a:lnTo>
                        <a:pt x="26" y="103"/>
                      </a:lnTo>
                      <a:lnTo>
                        <a:pt x="24" y="96"/>
                      </a:lnTo>
                      <a:lnTo>
                        <a:pt x="21" y="96"/>
                      </a:lnTo>
                      <a:lnTo>
                        <a:pt x="20" y="99"/>
                      </a:lnTo>
                      <a:lnTo>
                        <a:pt x="20" y="102"/>
                      </a:lnTo>
                      <a:lnTo>
                        <a:pt x="19" y="105"/>
                      </a:lnTo>
                      <a:lnTo>
                        <a:pt x="15" y="105"/>
                      </a:lnTo>
                      <a:lnTo>
                        <a:pt x="12" y="105"/>
                      </a:lnTo>
                      <a:lnTo>
                        <a:pt x="12" y="107"/>
                      </a:lnTo>
                      <a:lnTo>
                        <a:pt x="11" y="109"/>
                      </a:lnTo>
                      <a:lnTo>
                        <a:pt x="8" y="106"/>
                      </a:lnTo>
                      <a:lnTo>
                        <a:pt x="5" y="107"/>
                      </a:lnTo>
                      <a:lnTo>
                        <a:pt x="3" y="109"/>
                      </a:lnTo>
                      <a:lnTo>
                        <a:pt x="5" y="111"/>
                      </a:lnTo>
                      <a:lnTo>
                        <a:pt x="4" y="115"/>
                      </a:lnTo>
                      <a:lnTo>
                        <a:pt x="6" y="114"/>
                      </a:lnTo>
                      <a:lnTo>
                        <a:pt x="9" y="113"/>
                      </a:lnTo>
                      <a:lnTo>
                        <a:pt x="10" y="114"/>
                      </a:lnTo>
                      <a:lnTo>
                        <a:pt x="12" y="116"/>
                      </a:lnTo>
                      <a:lnTo>
                        <a:pt x="12" y="125"/>
                      </a:lnTo>
                      <a:lnTo>
                        <a:pt x="12" y="128"/>
                      </a:lnTo>
                      <a:lnTo>
                        <a:pt x="9" y="124"/>
                      </a:lnTo>
                      <a:lnTo>
                        <a:pt x="8" y="124"/>
                      </a:lnTo>
                      <a:lnTo>
                        <a:pt x="6" y="126"/>
                      </a:lnTo>
                      <a:lnTo>
                        <a:pt x="4" y="126"/>
                      </a:lnTo>
                      <a:lnTo>
                        <a:pt x="2" y="127"/>
                      </a:lnTo>
                      <a:lnTo>
                        <a:pt x="2" y="129"/>
                      </a:lnTo>
                      <a:lnTo>
                        <a:pt x="0" y="133"/>
                      </a:lnTo>
                      <a:lnTo>
                        <a:pt x="3" y="136"/>
                      </a:lnTo>
                      <a:lnTo>
                        <a:pt x="4" y="138"/>
                      </a:lnTo>
                      <a:lnTo>
                        <a:pt x="9" y="141"/>
                      </a:lnTo>
                      <a:lnTo>
                        <a:pt x="9" y="144"/>
                      </a:lnTo>
                      <a:lnTo>
                        <a:pt x="11" y="147"/>
                      </a:lnTo>
                      <a:lnTo>
                        <a:pt x="11" y="150"/>
                      </a:lnTo>
                      <a:lnTo>
                        <a:pt x="12" y="153"/>
                      </a:lnTo>
                      <a:lnTo>
                        <a:pt x="14" y="152"/>
                      </a:lnTo>
                      <a:lnTo>
                        <a:pt x="15" y="1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9" name="Freeform 857">
                  <a:extLst>
                    <a:ext uri="{FF2B5EF4-FFF2-40B4-BE49-F238E27FC236}">
                      <a16:creationId xmlns:a16="http://schemas.microsoft.com/office/drawing/2014/main" id="{071965BF-097A-8D41-B383-375703E9FF5C}"/>
                    </a:ext>
                  </a:extLst>
                </p:cNvPr>
                <p:cNvSpPr>
                  <a:spLocks/>
                </p:cNvSpPr>
                <p:nvPr/>
              </p:nvSpPr>
              <p:spPr bwMode="auto">
                <a:xfrm>
                  <a:off x="3774" y="2880"/>
                  <a:ext cx="15" cy="25"/>
                </a:xfrm>
                <a:custGeom>
                  <a:avLst/>
                  <a:gdLst>
                    <a:gd name="T0" fmla="*/ 7 w 15"/>
                    <a:gd name="T1" fmla="*/ 23 h 25"/>
                    <a:gd name="T2" fmla="*/ 9 w 15"/>
                    <a:gd name="T3" fmla="*/ 21 h 25"/>
                    <a:gd name="T4" fmla="*/ 9 w 15"/>
                    <a:gd name="T5" fmla="*/ 15 h 25"/>
                    <a:gd name="T6" fmla="*/ 10 w 15"/>
                    <a:gd name="T7" fmla="*/ 13 h 25"/>
                    <a:gd name="T8" fmla="*/ 13 w 15"/>
                    <a:gd name="T9" fmla="*/ 10 h 25"/>
                    <a:gd name="T10" fmla="*/ 15 w 15"/>
                    <a:gd name="T11" fmla="*/ 7 h 25"/>
                    <a:gd name="T12" fmla="*/ 15 w 15"/>
                    <a:gd name="T13" fmla="*/ 4 h 25"/>
                    <a:gd name="T14" fmla="*/ 14 w 15"/>
                    <a:gd name="T15" fmla="*/ 2 h 25"/>
                    <a:gd name="T16" fmla="*/ 13 w 15"/>
                    <a:gd name="T17" fmla="*/ 0 h 25"/>
                    <a:gd name="T18" fmla="*/ 11 w 15"/>
                    <a:gd name="T19" fmla="*/ 0 h 25"/>
                    <a:gd name="T20" fmla="*/ 9 w 15"/>
                    <a:gd name="T21" fmla="*/ 3 h 25"/>
                    <a:gd name="T22" fmla="*/ 7 w 15"/>
                    <a:gd name="T23" fmla="*/ 3 h 25"/>
                    <a:gd name="T24" fmla="*/ 6 w 15"/>
                    <a:gd name="T25" fmla="*/ 7 h 25"/>
                    <a:gd name="T26" fmla="*/ 4 w 15"/>
                    <a:gd name="T27" fmla="*/ 8 h 25"/>
                    <a:gd name="T28" fmla="*/ 3 w 15"/>
                    <a:gd name="T29" fmla="*/ 8 h 25"/>
                    <a:gd name="T30" fmla="*/ 2 w 15"/>
                    <a:gd name="T31" fmla="*/ 12 h 25"/>
                    <a:gd name="T32" fmla="*/ 0 w 15"/>
                    <a:gd name="T33" fmla="*/ 13 h 25"/>
                    <a:gd name="T34" fmla="*/ 2 w 15"/>
                    <a:gd name="T35" fmla="*/ 15 h 25"/>
                    <a:gd name="T36" fmla="*/ 3 w 15"/>
                    <a:gd name="T37" fmla="*/ 20 h 25"/>
                    <a:gd name="T38" fmla="*/ 1 w 15"/>
                    <a:gd name="T39" fmla="*/ 24 h 25"/>
                    <a:gd name="T40" fmla="*/ 2 w 15"/>
                    <a:gd name="T41" fmla="*/ 25 h 25"/>
                    <a:gd name="T42" fmla="*/ 4 w 15"/>
                    <a:gd name="T43" fmla="*/ 24 h 25"/>
                    <a:gd name="T44" fmla="*/ 7 w 15"/>
                    <a:gd name="T4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5">
                      <a:moveTo>
                        <a:pt x="7" y="23"/>
                      </a:moveTo>
                      <a:lnTo>
                        <a:pt x="9" y="21"/>
                      </a:lnTo>
                      <a:lnTo>
                        <a:pt x="9" y="15"/>
                      </a:lnTo>
                      <a:lnTo>
                        <a:pt x="10" y="13"/>
                      </a:lnTo>
                      <a:lnTo>
                        <a:pt x="13" y="10"/>
                      </a:lnTo>
                      <a:lnTo>
                        <a:pt x="15" y="7"/>
                      </a:lnTo>
                      <a:lnTo>
                        <a:pt x="15" y="4"/>
                      </a:lnTo>
                      <a:lnTo>
                        <a:pt x="14" y="2"/>
                      </a:lnTo>
                      <a:lnTo>
                        <a:pt x="13" y="0"/>
                      </a:lnTo>
                      <a:lnTo>
                        <a:pt x="11" y="0"/>
                      </a:lnTo>
                      <a:lnTo>
                        <a:pt x="9" y="3"/>
                      </a:lnTo>
                      <a:lnTo>
                        <a:pt x="7" y="3"/>
                      </a:lnTo>
                      <a:lnTo>
                        <a:pt x="6" y="7"/>
                      </a:lnTo>
                      <a:lnTo>
                        <a:pt x="4" y="8"/>
                      </a:lnTo>
                      <a:lnTo>
                        <a:pt x="3" y="8"/>
                      </a:lnTo>
                      <a:lnTo>
                        <a:pt x="2" y="12"/>
                      </a:lnTo>
                      <a:lnTo>
                        <a:pt x="0" y="13"/>
                      </a:lnTo>
                      <a:lnTo>
                        <a:pt x="2" y="15"/>
                      </a:lnTo>
                      <a:lnTo>
                        <a:pt x="3" y="20"/>
                      </a:lnTo>
                      <a:lnTo>
                        <a:pt x="1" y="24"/>
                      </a:lnTo>
                      <a:lnTo>
                        <a:pt x="2" y="25"/>
                      </a:lnTo>
                      <a:lnTo>
                        <a:pt x="4" y="24"/>
                      </a:lnTo>
                      <a:lnTo>
                        <a:pt x="7"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0" name="Freeform 858">
                  <a:extLst>
                    <a:ext uri="{FF2B5EF4-FFF2-40B4-BE49-F238E27FC236}">
                      <a16:creationId xmlns:a16="http://schemas.microsoft.com/office/drawing/2014/main" id="{33891CC1-C3B6-5D40-ADB1-39E26CB6BC1A}"/>
                    </a:ext>
                  </a:extLst>
                </p:cNvPr>
                <p:cNvSpPr>
                  <a:spLocks/>
                </p:cNvSpPr>
                <p:nvPr/>
              </p:nvSpPr>
              <p:spPr bwMode="auto">
                <a:xfrm>
                  <a:off x="4020" y="2821"/>
                  <a:ext cx="159" cy="194"/>
                </a:xfrm>
                <a:custGeom>
                  <a:avLst/>
                  <a:gdLst>
                    <a:gd name="T0" fmla="*/ 122 w 159"/>
                    <a:gd name="T1" fmla="*/ 42 h 194"/>
                    <a:gd name="T2" fmla="*/ 63 w 159"/>
                    <a:gd name="T3" fmla="*/ 0 h 194"/>
                    <a:gd name="T4" fmla="*/ 21 w 159"/>
                    <a:gd name="T5" fmla="*/ 2 h 194"/>
                    <a:gd name="T6" fmla="*/ 17 w 159"/>
                    <a:gd name="T7" fmla="*/ 4 h 194"/>
                    <a:gd name="T8" fmla="*/ 21 w 159"/>
                    <a:gd name="T9" fmla="*/ 11 h 194"/>
                    <a:gd name="T10" fmla="*/ 24 w 159"/>
                    <a:gd name="T11" fmla="*/ 21 h 194"/>
                    <a:gd name="T12" fmla="*/ 22 w 159"/>
                    <a:gd name="T13" fmla="*/ 28 h 194"/>
                    <a:gd name="T14" fmla="*/ 18 w 159"/>
                    <a:gd name="T15" fmla="*/ 28 h 194"/>
                    <a:gd name="T16" fmla="*/ 19 w 159"/>
                    <a:gd name="T17" fmla="*/ 33 h 194"/>
                    <a:gd name="T18" fmla="*/ 24 w 159"/>
                    <a:gd name="T19" fmla="*/ 36 h 194"/>
                    <a:gd name="T20" fmla="*/ 21 w 159"/>
                    <a:gd name="T21" fmla="*/ 47 h 194"/>
                    <a:gd name="T22" fmla="*/ 14 w 159"/>
                    <a:gd name="T23" fmla="*/ 56 h 194"/>
                    <a:gd name="T24" fmla="*/ 0 w 159"/>
                    <a:gd name="T25" fmla="*/ 61 h 194"/>
                    <a:gd name="T26" fmla="*/ 15 w 159"/>
                    <a:gd name="T27" fmla="*/ 112 h 194"/>
                    <a:gd name="T28" fmla="*/ 25 w 159"/>
                    <a:gd name="T29" fmla="*/ 128 h 194"/>
                    <a:gd name="T30" fmla="*/ 31 w 159"/>
                    <a:gd name="T31" fmla="*/ 131 h 194"/>
                    <a:gd name="T32" fmla="*/ 36 w 159"/>
                    <a:gd name="T33" fmla="*/ 135 h 194"/>
                    <a:gd name="T34" fmla="*/ 45 w 159"/>
                    <a:gd name="T35" fmla="*/ 138 h 194"/>
                    <a:gd name="T36" fmla="*/ 50 w 159"/>
                    <a:gd name="T37" fmla="*/ 145 h 194"/>
                    <a:gd name="T38" fmla="*/ 52 w 159"/>
                    <a:gd name="T39" fmla="*/ 145 h 194"/>
                    <a:gd name="T40" fmla="*/ 56 w 159"/>
                    <a:gd name="T41" fmla="*/ 147 h 194"/>
                    <a:gd name="T42" fmla="*/ 59 w 159"/>
                    <a:gd name="T43" fmla="*/ 148 h 194"/>
                    <a:gd name="T44" fmla="*/ 62 w 159"/>
                    <a:gd name="T45" fmla="*/ 150 h 194"/>
                    <a:gd name="T46" fmla="*/ 69 w 159"/>
                    <a:gd name="T47" fmla="*/ 159 h 194"/>
                    <a:gd name="T48" fmla="*/ 73 w 159"/>
                    <a:gd name="T49" fmla="*/ 182 h 194"/>
                    <a:gd name="T50" fmla="*/ 90 w 159"/>
                    <a:gd name="T51" fmla="*/ 180 h 194"/>
                    <a:gd name="T52" fmla="*/ 94 w 159"/>
                    <a:gd name="T53" fmla="*/ 182 h 194"/>
                    <a:gd name="T54" fmla="*/ 98 w 159"/>
                    <a:gd name="T55" fmla="*/ 185 h 194"/>
                    <a:gd name="T56" fmla="*/ 105 w 159"/>
                    <a:gd name="T57" fmla="*/ 183 h 194"/>
                    <a:gd name="T58" fmla="*/ 109 w 159"/>
                    <a:gd name="T59" fmla="*/ 182 h 194"/>
                    <a:gd name="T60" fmla="*/ 113 w 159"/>
                    <a:gd name="T61" fmla="*/ 184 h 194"/>
                    <a:gd name="T62" fmla="*/ 121 w 159"/>
                    <a:gd name="T63" fmla="*/ 180 h 194"/>
                    <a:gd name="T64" fmla="*/ 124 w 159"/>
                    <a:gd name="T65" fmla="*/ 178 h 194"/>
                    <a:gd name="T66" fmla="*/ 130 w 159"/>
                    <a:gd name="T67" fmla="*/ 179 h 194"/>
                    <a:gd name="T68" fmla="*/ 139 w 159"/>
                    <a:gd name="T69" fmla="*/ 176 h 194"/>
                    <a:gd name="T70" fmla="*/ 146 w 159"/>
                    <a:gd name="T71" fmla="*/ 173 h 194"/>
                    <a:gd name="T72" fmla="*/ 152 w 159"/>
                    <a:gd name="T73" fmla="*/ 169 h 194"/>
                    <a:gd name="T74" fmla="*/ 158 w 159"/>
                    <a:gd name="T75" fmla="*/ 165 h 194"/>
                    <a:gd name="T76" fmla="*/ 158 w 159"/>
                    <a:gd name="T77" fmla="*/ 163 h 194"/>
                    <a:gd name="T78" fmla="*/ 146 w 159"/>
                    <a:gd name="T79" fmla="*/ 153 h 194"/>
                    <a:gd name="T80" fmla="*/ 144 w 159"/>
                    <a:gd name="T81" fmla="*/ 144 h 194"/>
                    <a:gd name="T82" fmla="*/ 143 w 159"/>
                    <a:gd name="T83" fmla="*/ 136 h 194"/>
                    <a:gd name="T84" fmla="*/ 142 w 159"/>
                    <a:gd name="T85" fmla="*/ 129 h 194"/>
                    <a:gd name="T86" fmla="*/ 143 w 159"/>
                    <a:gd name="T87" fmla="*/ 120 h 194"/>
                    <a:gd name="T88" fmla="*/ 142 w 159"/>
                    <a:gd name="T89" fmla="*/ 107 h 194"/>
                    <a:gd name="T90" fmla="*/ 146 w 159"/>
                    <a:gd name="T91" fmla="*/ 104 h 194"/>
                    <a:gd name="T92" fmla="*/ 139 w 159"/>
                    <a:gd name="T93" fmla="*/ 93 h 194"/>
                    <a:gd name="T94" fmla="*/ 137 w 159"/>
                    <a:gd name="T95" fmla="*/ 79 h 194"/>
                    <a:gd name="T96" fmla="*/ 141 w 159"/>
                    <a:gd name="T97" fmla="*/ 63 h 194"/>
                    <a:gd name="T98" fmla="*/ 123 w 159"/>
                    <a:gd name="T99" fmla="*/ 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194">
                      <a:moveTo>
                        <a:pt x="122" y="45"/>
                      </a:moveTo>
                      <a:lnTo>
                        <a:pt x="121" y="43"/>
                      </a:lnTo>
                      <a:lnTo>
                        <a:pt x="122" y="42"/>
                      </a:lnTo>
                      <a:lnTo>
                        <a:pt x="119" y="36"/>
                      </a:lnTo>
                      <a:lnTo>
                        <a:pt x="67" y="0"/>
                      </a:lnTo>
                      <a:lnTo>
                        <a:pt x="63" y="0"/>
                      </a:lnTo>
                      <a:lnTo>
                        <a:pt x="44" y="1"/>
                      </a:lnTo>
                      <a:lnTo>
                        <a:pt x="38" y="1"/>
                      </a:lnTo>
                      <a:lnTo>
                        <a:pt x="21" y="2"/>
                      </a:lnTo>
                      <a:lnTo>
                        <a:pt x="20" y="3"/>
                      </a:lnTo>
                      <a:lnTo>
                        <a:pt x="19" y="3"/>
                      </a:lnTo>
                      <a:lnTo>
                        <a:pt x="17" y="4"/>
                      </a:lnTo>
                      <a:lnTo>
                        <a:pt x="20" y="7"/>
                      </a:lnTo>
                      <a:lnTo>
                        <a:pt x="21" y="9"/>
                      </a:lnTo>
                      <a:lnTo>
                        <a:pt x="21" y="11"/>
                      </a:lnTo>
                      <a:lnTo>
                        <a:pt x="23" y="13"/>
                      </a:lnTo>
                      <a:lnTo>
                        <a:pt x="24" y="18"/>
                      </a:lnTo>
                      <a:lnTo>
                        <a:pt x="24" y="21"/>
                      </a:lnTo>
                      <a:lnTo>
                        <a:pt x="24" y="24"/>
                      </a:lnTo>
                      <a:lnTo>
                        <a:pt x="23" y="26"/>
                      </a:lnTo>
                      <a:lnTo>
                        <a:pt x="22" y="28"/>
                      </a:lnTo>
                      <a:lnTo>
                        <a:pt x="21" y="28"/>
                      </a:lnTo>
                      <a:lnTo>
                        <a:pt x="19" y="28"/>
                      </a:lnTo>
                      <a:lnTo>
                        <a:pt x="18" y="28"/>
                      </a:lnTo>
                      <a:lnTo>
                        <a:pt x="18" y="29"/>
                      </a:lnTo>
                      <a:lnTo>
                        <a:pt x="19" y="31"/>
                      </a:lnTo>
                      <a:lnTo>
                        <a:pt x="19" y="33"/>
                      </a:lnTo>
                      <a:lnTo>
                        <a:pt x="21" y="34"/>
                      </a:lnTo>
                      <a:lnTo>
                        <a:pt x="21" y="36"/>
                      </a:lnTo>
                      <a:lnTo>
                        <a:pt x="24" y="36"/>
                      </a:lnTo>
                      <a:lnTo>
                        <a:pt x="24" y="42"/>
                      </a:lnTo>
                      <a:lnTo>
                        <a:pt x="24" y="44"/>
                      </a:lnTo>
                      <a:lnTo>
                        <a:pt x="21" y="47"/>
                      </a:lnTo>
                      <a:lnTo>
                        <a:pt x="20" y="49"/>
                      </a:lnTo>
                      <a:lnTo>
                        <a:pt x="18" y="51"/>
                      </a:lnTo>
                      <a:lnTo>
                        <a:pt x="14" y="56"/>
                      </a:lnTo>
                      <a:lnTo>
                        <a:pt x="12" y="60"/>
                      </a:lnTo>
                      <a:lnTo>
                        <a:pt x="7" y="62"/>
                      </a:lnTo>
                      <a:lnTo>
                        <a:pt x="0" y="61"/>
                      </a:lnTo>
                      <a:lnTo>
                        <a:pt x="2" y="76"/>
                      </a:lnTo>
                      <a:lnTo>
                        <a:pt x="5" y="96"/>
                      </a:lnTo>
                      <a:lnTo>
                        <a:pt x="15" y="112"/>
                      </a:lnTo>
                      <a:lnTo>
                        <a:pt x="19" y="125"/>
                      </a:lnTo>
                      <a:lnTo>
                        <a:pt x="24" y="128"/>
                      </a:lnTo>
                      <a:lnTo>
                        <a:pt x="25" y="128"/>
                      </a:lnTo>
                      <a:lnTo>
                        <a:pt x="28" y="129"/>
                      </a:lnTo>
                      <a:lnTo>
                        <a:pt x="29" y="129"/>
                      </a:lnTo>
                      <a:lnTo>
                        <a:pt x="31" y="131"/>
                      </a:lnTo>
                      <a:lnTo>
                        <a:pt x="31" y="132"/>
                      </a:lnTo>
                      <a:lnTo>
                        <a:pt x="33" y="134"/>
                      </a:lnTo>
                      <a:lnTo>
                        <a:pt x="36" y="135"/>
                      </a:lnTo>
                      <a:lnTo>
                        <a:pt x="42" y="137"/>
                      </a:lnTo>
                      <a:lnTo>
                        <a:pt x="44" y="137"/>
                      </a:lnTo>
                      <a:lnTo>
                        <a:pt x="45" y="138"/>
                      </a:lnTo>
                      <a:lnTo>
                        <a:pt x="47" y="138"/>
                      </a:lnTo>
                      <a:lnTo>
                        <a:pt x="48" y="142"/>
                      </a:lnTo>
                      <a:lnTo>
                        <a:pt x="50" y="145"/>
                      </a:lnTo>
                      <a:lnTo>
                        <a:pt x="52" y="145"/>
                      </a:lnTo>
                      <a:lnTo>
                        <a:pt x="52" y="145"/>
                      </a:lnTo>
                      <a:lnTo>
                        <a:pt x="52" y="145"/>
                      </a:lnTo>
                      <a:lnTo>
                        <a:pt x="53" y="145"/>
                      </a:lnTo>
                      <a:lnTo>
                        <a:pt x="54" y="146"/>
                      </a:lnTo>
                      <a:lnTo>
                        <a:pt x="56" y="147"/>
                      </a:lnTo>
                      <a:lnTo>
                        <a:pt x="57" y="148"/>
                      </a:lnTo>
                      <a:lnTo>
                        <a:pt x="58" y="147"/>
                      </a:lnTo>
                      <a:lnTo>
                        <a:pt x="59" y="148"/>
                      </a:lnTo>
                      <a:lnTo>
                        <a:pt x="60" y="149"/>
                      </a:lnTo>
                      <a:lnTo>
                        <a:pt x="61" y="149"/>
                      </a:lnTo>
                      <a:lnTo>
                        <a:pt x="62" y="150"/>
                      </a:lnTo>
                      <a:lnTo>
                        <a:pt x="63" y="151"/>
                      </a:lnTo>
                      <a:lnTo>
                        <a:pt x="65" y="152"/>
                      </a:lnTo>
                      <a:lnTo>
                        <a:pt x="69" y="159"/>
                      </a:lnTo>
                      <a:lnTo>
                        <a:pt x="70" y="166"/>
                      </a:lnTo>
                      <a:lnTo>
                        <a:pt x="70" y="194"/>
                      </a:lnTo>
                      <a:lnTo>
                        <a:pt x="73" y="182"/>
                      </a:lnTo>
                      <a:lnTo>
                        <a:pt x="87" y="182"/>
                      </a:lnTo>
                      <a:lnTo>
                        <a:pt x="89" y="181"/>
                      </a:lnTo>
                      <a:lnTo>
                        <a:pt x="90" y="180"/>
                      </a:lnTo>
                      <a:lnTo>
                        <a:pt x="91" y="180"/>
                      </a:lnTo>
                      <a:lnTo>
                        <a:pt x="91" y="181"/>
                      </a:lnTo>
                      <a:lnTo>
                        <a:pt x="94" y="182"/>
                      </a:lnTo>
                      <a:lnTo>
                        <a:pt x="95" y="183"/>
                      </a:lnTo>
                      <a:lnTo>
                        <a:pt x="97" y="183"/>
                      </a:lnTo>
                      <a:lnTo>
                        <a:pt x="98" y="185"/>
                      </a:lnTo>
                      <a:lnTo>
                        <a:pt x="98" y="187"/>
                      </a:lnTo>
                      <a:lnTo>
                        <a:pt x="102" y="185"/>
                      </a:lnTo>
                      <a:lnTo>
                        <a:pt x="105" y="183"/>
                      </a:lnTo>
                      <a:lnTo>
                        <a:pt x="107" y="182"/>
                      </a:lnTo>
                      <a:lnTo>
                        <a:pt x="107" y="181"/>
                      </a:lnTo>
                      <a:lnTo>
                        <a:pt x="109" y="182"/>
                      </a:lnTo>
                      <a:lnTo>
                        <a:pt x="110" y="183"/>
                      </a:lnTo>
                      <a:lnTo>
                        <a:pt x="111" y="183"/>
                      </a:lnTo>
                      <a:lnTo>
                        <a:pt x="113" y="184"/>
                      </a:lnTo>
                      <a:lnTo>
                        <a:pt x="116" y="183"/>
                      </a:lnTo>
                      <a:lnTo>
                        <a:pt x="120" y="183"/>
                      </a:lnTo>
                      <a:lnTo>
                        <a:pt x="121" y="180"/>
                      </a:lnTo>
                      <a:lnTo>
                        <a:pt x="121" y="178"/>
                      </a:lnTo>
                      <a:lnTo>
                        <a:pt x="121" y="177"/>
                      </a:lnTo>
                      <a:lnTo>
                        <a:pt x="124" y="178"/>
                      </a:lnTo>
                      <a:lnTo>
                        <a:pt x="126" y="177"/>
                      </a:lnTo>
                      <a:lnTo>
                        <a:pt x="128" y="180"/>
                      </a:lnTo>
                      <a:lnTo>
                        <a:pt x="130" y="179"/>
                      </a:lnTo>
                      <a:lnTo>
                        <a:pt x="132" y="177"/>
                      </a:lnTo>
                      <a:lnTo>
                        <a:pt x="137" y="176"/>
                      </a:lnTo>
                      <a:lnTo>
                        <a:pt x="139" y="176"/>
                      </a:lnTo>
                      <a:lnTo>
                        <a:pt x="141" y="176"/>
                      </a:lnTo>
                      <a:lnTo>
                        <a:pt x="142" y="174"/>
                      </a:lnTo>
                      <a:lnTo>
                        <a:pt x="146" y="173"/>
                      </a:lnTo>
                      <a:lnTo>
                        <a:pt x="148" y="171"/>
                      </a:lnTo>
                      <a:lnTo>
                        <a:pt x="150" y="171"/>
                      </a:lnTo>
                      <a:lnTo>
                        <a:pt x="152" y="169"/>
                      </a:lnTo>
                      <a:lnTo>
                        <a:pt x="154" y="166"/>
                      </a:lnTo>
                      <a:lnTo>
                        <a:pt x="157" y="167"/>
                      </a:lnTo>
                      <a:lnTo>
                        <a:pt x="158" y="165"/>
                      </a:lnTo>
                      <a:lnTo>
                        <a:pt x="159" y="165"/>
                      </a:lnTo>
                      <a:lnTo>
                        <a:pt x="158" y="165"/>
                      </a:lnTo>
                      <a:lnTo>
                        <a:pt x="158" y="163"/>
                      </a:lnTo>
                      <a:lnTo>
                        <a:pt x="155" y="160"/>
                      </a:lnTo>
                      <a:lnTo>
                        <a:pt x="152" y="159"/>
                      </a:lnTo>
                      <a:lnTo>
                        <a:pt x="146" y="153"/>
                      </a:lnTo>
                      <a:lnTo>
                        <a:pt x="147" y="151"/>
                      </a:lnTo>
                      <a:lnTo>
                        <a:pt x="146" y="145"/>
                      </a:lnTo>
                      <a:lnTo>
                        <a:pt x="144" y="144"/>
                      </a:lnTo>
                      <a:lnTo>
                        <a:pt x="146" y="141"/>
                      </a:lnTo>
                      <a:lnTo>
                        <a:pt x="144" y="139"/>
                      </a:lnTo>
                      <a:lnTo>
                        <a:pt x="143" y="136"/>
                      </a:lnTo>
                      <a:lnTo>
                        <a:pt x="142" y="134"/>
                      </a:lnTo>
                      <a:lnTo>
                        <a:pt x="143" y="134"/>
                      </a:lnTo>
                      <a:lnTo>
                        <a:pt x="142" y="129"/>
                      </a:lnTo>
                      <a:lnTo>
                        <a:pt x="141" y="125"/>
                      </a:lnTo>
                      <a:lnTo>
                        <a:pt x="143" y="124"/>
                      </a:lnTo>
                      <a:lnTo>
                        <a:pt x="143" y="120"/>
                      </a:lnTo>
                      <a:lnTo>
                        <a:pt x="142" y="117"/>
                      </a:lnTo>
                      <a:lnTo>
                        <a:pt x="141" y="111"/>
                      </a:lnTo>
                      <a:lnTo>
                        <a:pt x="142" y="107"/>
                      </a:lnTo>
                      <a:lnTo>
                        <a:pt x="144" y="105"/>
                      </a:lnTo>
                      <a:lnTo>
                        <a:pt x="145" y="106"/>
                      </a:lnTo>
                      <a:lnTo>
                        <a:pt x="146" y="104"/>
                      </a:lnTo>
                      <a:lnTo>
                        <a:pt x="144" y="97"/>
                      </a:lnTo>
                      <a:lnTo>
                        <a:pt x="142" y="98"/>
                      </a:lnTo>
                      <a:lnTo>
                        <a:pt x="139" y="93"/>
                      </a:lnTo>
                      <a:lnTo>
                        <a:pt x="135" y="90"/>
                      </a:lnTo>
                      <a:lnTo>
                        <a:pt x="135" y="86"/>
                      </a:lnTo>
                      <a:lnTo>
                        <a:pt x="137" y="79"/>
                      </a:lnTo>
                      <a:lnTo>
                        <a:pt x="140" y="67"/>
                      </a:lnTo>
                      <a:lnTo>
                        <a:pt x="141" y="66"/>
                      </a:lnTo>
                      <a:lnTo>
                        <a:pt x="141" y="63"/>
                      </a:lnTo>
                      <a:lnTo>
                        <a:pt x="140" y="62"/>
                      </a:lnTo>
                      <a:lnTo>
                        <a:pt x="141" y="62"/>
                      </a:lnTo>
                      <a:lnTo>
                        <a:pt x="123" y="47"/>
                      </a:lnTo>
                      <a:lnTo>
                        <a:pt x="12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1" name="Freeform 859">
                  <a:extLst>
                    <a:ext uri="{FF2B5EF4-FFF2-40B4-BE49-F238E27FC236}">
                      <a16:creationId xmlns:a16="http://schemas.microsoft.com/office/drawing/2014/main" id="{F6303049-CA21-5F40-93FA-333263FCB4DF}"/>
                    </a:ext>
                  </a:extLst>
                </p:cNvPr>
                <p:cNvSpPr>
                  <a:spLocks/>
                </p:cNvSpPr>
                <p:nvPr/>
              </p:nvSpPr>
              <p:spPr bwMode="auto">
                <a:xfrm>
                  <a:off x="4016" y="2825"/>
                  <a:ext cx="28" cy="28"/>
                </a:xfrm>
                <a:custGeom>
                  <a:avLst/>
                  <a:gdLst>
                    <a:gd name="T0" fmla="*/ 19 w 28"/>
                    <a:gd name="T1" fmla="*/ 0 h 28"/>
                    <a:gd name="T2" fmla="*/ 19 w 28"/>
                    <a:gd name="T3" fmla="*/ 2 h 28"/>
                    <a:gd name="T4" fmla="*/ 18 w 28"/>
                    <a:gd name="T5" fmla="*/ 3 h 28"/>
                    <a:gd name="T6" fmla="*/ 16 w 28"/>
                    <a:gd name="T7" fmla="*/ 3 h 28"/>
                    <a:gd name="T8" fmla="*/ 14 w 28"/>
                    <a:gd name="T9" fmla="*/ 2 h 28"/>
                    <a:gd name="T10" fmla="*/ 13 w 28"/>
                    <a:gd name="T11" fmla="*/ 1 h 28"/>
                    <a:gd name="T12" fmla="*/ 11 w 28"/>
                    <a:gd name="T13" fmla="*/ 3 h 28"/>
                    <a:gd name="T14" fmla="*/ 8 w 28"/>
                    <a:gd name="T15" fmla="*/ 4 h 28"/>
                    <a:gd name="T16" fmla="*/ 8 w 28"/>
                    <a:gd name="T17" fmla="*/ 3 h 28"/>
                    <a:gd name="T18" fmla="*/ 5 w 28"/>
                    <a:gd name="T19" fmla="*/ 7 h 28"/>
                    <a:gd name="T20" fmla="*/ 2 w 28"/>
                    <a:gd name="T21" fmla="*/ 10 h 28"/>
                    <a:gd name="T22" fmla="*/ 0 w 28"/>
                    <a:gd name="T23" fmla="*/ 21 h 28"/>
                    <a:gd name="T24" fmla="*/ 0 w 28"/>
                    <a:gd name="T25" fmla="*/ 24 h 28"/>
                    <a:gd name="T26" fmla="*/ 1 w 28"/>
                    <a:gd name="T27" fmla="*/ 24 h 28"/>
                    <a:gd name="T28" fmla="*/ 4 w 28"/>
                    <a:gd name="T29" fmla="*/ 24 h 28"/>
                    <a:gd name="T30" fmla="*/ 5 w 28"/>
                    <a:gd name="T31" fmla="*/ 24 h 28"/>
                    <a:gd name="T32" fmla="*/ 6 w 28"/>
                    <a:gd name="T33" fmla="*/ 27 h 28"/>
                    <a:gd name="T34" fmla="*/ 8 w 28"/>
                    <a:gd name="T35" fmla="*/ 27 h 28"/>
                    <a:gd name="T36" fmla="*/ 9 w 28"/>
                    <a:gd name="T37" fmla="*/ 27 h 28"/>
                    <a:gd name="T38" fmla="*/ 11 w 28"/>
                    <a:gd name="T39" fmla="*/ 27 h 28"/>
                    <a:gd name="T40" fmla="*/ 11 w 28"/>
                    <a:gd name="T41" fmla="*/ 28 h 28"/>
                    <a:gd name="T42" fmla="*/ 14 w 28"/>
                    <a:gd name="T43" fmla="*/ 27 h 28"/>
                    <a:gd name="T44" fmla="*/ 14 w 28"/>
                    <a:gd name="T45" fmla="*/ 25 h 28"/>
                    <a:gd name="T46" fmla="*/ 16 w 28"/>
                    <a:gd name="T47" fmla="*/ 20 h 28"/>
                    <a:gd name="T48" fmla="*/ 16 w 28"/>
                    <a:gd name="T49" fmla="*/ 17 h 28"/>
                    <a:gd name="T50" fmla="*/ 17 w 28"/>
                    <a:gd name="T51" fmla="*/ 17 h 28"/>
                    <a:gd name="T52" fmla="*/ 18 w 28"/>
                    <a:gd name="T53" fmla="*/ 18 h 28"/>
                    <a:gd name="T54" fmla="*/ 20 w 28"/>
                    <a:gd name="T55" fmla="*/ 18 h 28"/>
                    <a:gd name="T56" fmla="*/ 21 w 28"/>
                    <a:gd name="T57" fmla="*/ 21 h 28"/>
                    <a:gd name="T58" fmla="*/ 22 w 28"/>
                    <a:gd name="T59" fmla="*/ 22 h 28"/>
                    <a:gd name="T60" fmla="*/ 22 w 28"/>
                    <a:gd name="T61" fmla="*/ 24 h 28"/>
                    <a:gd name="T62" fmla="*/ 23 w 28"/>
                    <a:gd name="T63" fmla="*/ 24 h 28"/>
                    <a:gd name="T64" fmla="*/ 25 w 28"/>
                    <a:gd name="T65" fmla="*/ 24 h 28"/>
                    <a:gd name="T66" fmla="*/ 26 w 28"/>
                    <a:gd name="T67" fmla="*/ 24 h 28"/>
                    <a:gd name="T68" fmla="*/ 27 w 28"/>
                    <a:gd name="T69" fmla="*/ 22 h 28"/>
                    <a:gd name="T70" fmla="*/ 28 w 28"/>
                    <a:gd name="T71" fmla="*/ 20 h 28"/>
                    <a:gd name="T72" fmla="*/ 28 w 28"/>
                    <a:gd name="T73" fmla="*/ 17 h 28"/>
                    <a:gd name="T74" fmla="*/ 28 w 28"/>
                    <a:gd name="T75" fmla="*/ 14 h 28"/>
                    <a:gd name="T76" fmla="*/ 27 w 28"/>
                    <a:gd name="T77" fmla="*/ 9 h 28"/>
                    <a:gd name="T78" fmla="*/ 25 w 28"/>
                    <a:gd name="T79" fmla="*/ 7 h 28"/>
                    <a:gd name="T80" fmla="*/ 25 w 28"/>
                    <a:gd name="T81" fmla="*/ 5 h 28"/>
                    <a:gd name="T82" fmla="*/ 24 w 28"/>
                    <a:gd name="T83" fmla="*/ 3 h 28"/>
                    <a:gd name="T84" fmla="*/ 21 w 28"/>
                    <a:gd name="T85" fmla="*/ 0 h 28"/>
                    <a:gd name="T86" fmla="*/ 21 w 28"/>
                    <a:gd name="T87" fmla="*/ 0 h 28"/>
                    <a:gd name="T88" fmla="*/ 19 w 28"/>
                    <a:gd name="T8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8">
                      <a:moveTo>
                        <a:pt x="19" y="0"/>
                      </a:moveTo>
                      <a:lnTo>
                        <a:pt x="19" y="2"/>
                      </a:lnTo>
                      <a:lnTo>
                        <a:pt x="18" y="3"/>
                      </a:lnTo>
                      <a:lnTo>
                        <a:pt x="16" y="3"/>
                      </a:lnTo>
                      <a:lnTo>
                        <a:pt x="14" y="2"/>
                      </a:lnTo>
                      <a:lnTo>
                        <a:pt x="13" y="1"/>
                      </a:lnTo>
                      <a:lnTo>
                        <a:pt x="11" y="3"/>
                      </a:lnTo>
                      <a:lnTo>
                        <a:pt x="8" y="4"/>
                      </a:lnTo>
                      <a:lnTo>
                        <a:pt x="8" y="3"/>
                      </a:lnTo>
                      <a:lnTo>
                        <a:pt x="5" y="7"/>
                      </a:lnTo>
                      <a:lnTo>
                        <a:pt x="2" y="10"/>
                      </a:lnTo>
                      <a:lnTo>
                        <a:pt x="0" y="21"/>
                      </a:lnTo>
                      <a:lnTo>
                        <a:pt x="0" y="24"/>
                      </a:lnTo>
                      <a:lnTo>
                        <a:pt x="1" y="24"/>
                      </a:lnTo>
                      <a:lnTo>
                        <a:pt x="4" y="24"/>
                      </a:lnTo>
                      <a:lnTo>
                        <a:pt x="5" y="24"/>
                      </a:lnTo>
                      <a:lnTo>
                        <a:pt x="6" y="27"/>
                      </a:lnTo>
                      <a:lnTo>
                        <a:pt x="8" y="27"/>
                      </a:lnTo>
                      <a:lnTo>
                        <a:pt x="9" y="27"/>
                      </a:lnTo>
                      <a:lnTo>
                        <a:pt x="11" y="27"/>
                      </a:lnTo>
                      <a:lnTo>
                        <a:pt x="11" y="28"/>
                      </a:lnTo>
                      <a:lnTo>
                        <a:pt x="14" y="27"/>
                      </a:lnTo>
                      <a:lnTo>
                        <a:pt x="14" y="25"/>
                      </a:lnTo>
                      <a:lnTo>
                        <a:pt x="16" y="20"/>
                      </a:lnTo>
                      <a:lnTo>
                        <a:pt x="16" y="17"/>
                      </a:lnTo>
                      <a:lnTo>
                        <a:pt x="17" y="17"/>
                      </a:lnTo>
                      <a:lnTo>
                        <a:pt x="18" y="18"/>
                      </a:lnTo>
                      <a:lnTo>
                        <a:pt x="20" y="18"/>
                      </a:lnTo>
                      <a:lnTo>
                        <a:pt x="21" y="21"/>
                      </a:lnTo>
                      <a:lnTo>
                        <a:pt x="22" y="22"/>
                      </a:lnTo>
                      <a:lnTo>
                        <a:pt x="22" y="24"/>
                      </a:lnTo>
                      <a:lnTo>
                        <a:pt x="23" y="24"/>
                      </a:lnTo>
                      <a:lnTo>
                        <a:pt x="25" y="24"/>
                      </a:lnTo>
                      <a:lnTo>
                        <a:pt x="26" y="24"/>
                      </a:lnTo>
                      <a:lnTo>
                        <a:pt x="27" y="22"/>
                      </a:lnTo>
                      <a:lnTo>
                        <a:pt x="28" y="20"/>
                      </a:lnTo>
                      <a:lnTo>
                        <a:pt x="28" y="17"/>
                      </a:lnTo>
                      <a:lnTo>
                        <a:pt x="28" y="14"/>
                      </a:lnTo>
                      <a:lnTo>
                        <a:pt x="27" y="9"/>
                      </a:lnTo>
                      <a:lnTo>
                        <a:pt x="25" y="7"/>
                      </a:lnTo>
                      <a:lnTo>
                        <a:pt x="25" y="5"/>
                      </a:lnTo>
                      <a:lnTo>
                        <a:pt x="24" y="3"/>
                      </a:lnTo>
                      <a:lnTo>
                        <a:pt x="21" y="0"/>
                      </a:lnTo>
                      <a:lnTo>
                        <a:pt x="21" y="0"/>
                      </a:lnTo>
                      <a:lnTo>
                        <a:pt x="1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2" name="Freeform 860">
                  <a:extLst>
                    <a:ext uri="{FF2B5EF4-FFF2-40B4-BE49-F238E27FC236}">
                      <a16:creationId xmlns:a16="http://schemas.microsoft.com/office/drawing/2014/main" id="{0F58FE6C-F073-FA44-A5E6-28BDFD03EFA7}"/>
                    </a:ext>
                  </a:extLst>
                </p:cNvPr>
                <p:cNvSpPr>
                  <a:spLocks/>
                </p:cNvSpPr>
                <p:nvPr/>
              </p:nvSpPr>
              <p:spPr bwMode="auto">
                <a:xfrm>
                  <a:off x="4016" y="2842"/>
                  <a:ext cx="28" cy="41"/>
                </a:xfrm>
                <a:custGeom>
                  <a:avLst/>
                  <a:gdLst>
                    <a:gd name="T0" fmla="*/ 21 w 28"/>
                    <a:gd name="T1" fmla="*/ 4 h 41"/>
                    <a:gd name="T2" fmla="*/ 20 w 28"/>
                    <a:gd name="T3" fmla="*/ 1 h 41"/>
                    <a:gd name="T4" fmla="*/ 18 w 28"/>
                    <a:gd name="T5" fmla="*/ 1 h 41"/>
                    <a:gd name="T6" fmla="*/ 17 w 28"/>
                    <a:gd name="T7" fmla="*/ 0 h 41"/>
                    <a:gd name="T8" fmla="*/ 16 w 28"/>
                    <a:gd name="T9" fmla="*/ 0 h 41"/>
                    <a:gd name="T10" fmla="*/ 16 w 28"/>
                    <a:gd name="T11" fmla="*/ 3 h 41"/>
                    <a:gd name="T12" fmla="*/ 14 w 28"/>
                    <a:gd name="T13" fmla="*/ 8 h 41"/>
                    <a:gd name="T14" fmla="*/ 14 w 28"/>
                    <a:gd name="T15" fmla="*/ 10 h 41"/>
                    <a:gd name="T16" fmla="*/ 11 w 28"/>
                    <a:gd name="T17" fmla="*/ 11 h 41"/>
                    <a:gd name="T18" fmla="*/ 11 w 28"/>
                    <a:gd name="T19" fmla="*/ 10 h 41"/>
                    <a:gd name="T20" fmla="*/ 9 w 28"/>
                    <a:gd name="T21" fmla="*/ 10 h 41"/>
                    <a:gd name="T22" fmla="*/ 8 w 28"/>
                    <a:gd name="T23" fmla="*/ 10 h 41"/>
                    <a:gd name="T24" fmla="*/ 6 w 28"/>
                    <a:gd name="T25" fmla="*/ 10 h 41"/>
                    <a:gd name="T26" fmla="*/ 5 w 28"/>
                    <a:gd name="T27" fmla="*/ 7 h 41"/>
                    <a:gd name="T28" fmla="*/ 4 w 28"/>
                    <a:gd name="T29" fmla="*/ 7 h 41"/>
                    <a:gd name="T30" fmla="*/ 1 w 28"/>
                    <a:gd name="T31" fmla="*/ 7 h 41"/>
                    <a:gd name="T32" fmla="*/ 0 w 28"/>
                    <a:gd name="T33" fmla="*/ 7 h 41"/>
                    <a:gd name="T34" fmla="*/ 0 w 28"/>
                    <a:gd name="T35" fmla="*/ 9 h 41"/>
                    <a:gd name="T36" fmla="*/ 1 w 28"/>
                    <a:gd name="T37" fmla="*/ 12 h 41"/>
                    <a:gd name="T38" fmla="*/ 1 w 28"/>
                    <a:gd name="T39" fmla="*/ 16 h 41"/>
                    <a:gd name="T40" fmla="*/ 1 w 28"/>
                    <a:gd name="T41" fmla="*/ 21 h 41"/>
                    <a:gd name="T42" fmla="*/ 4 w 28"/>
                    <a:gd name="T43" fmla="*/ 40 h 41"/>
                    <a:gd name="T44" fmla="*/ 11 w 28"/>
                    <a:gd name="T45" fmla="*/ 41 h 41"/>
                    <a:gd name="T46" fmla="*/ 16 w 28"/>
                    <a:gd name="T47" fmla="*/ 39 h 41"/>
                    <a:gd name="T48" fmla="*/ 18 w 28"/>
                    <a:gd name="T49" fmla="*/ 35 h 41"/>
                    <a:gd name="T50" fmla="*/ 22 w 28"/>
                    <a:gd name="T51" fmla="*/ 30 h 41"/>
                    <a:gd name="T52" fmla="*/ 24 w 28"/>
                    <a:gd name="T53" fmla="*/ 28 h 41"/>
                    <a:gd name="T54" fmla="*/ 25 w 28"/>
                    <a:gd name="T55" fmla="*/ 26 h 41"/>
                    <a:gd name="T56" fmla="*/ 28 w 28"/>
                    <a:gd name="T57" fmla="*/ 23 h 41"/>
                    <a:gd name="T58" fmla="*/ 28 w 28"/>
                    <a:gd name="T59" fmla="*/ 21 h 41"/>
                    <a:gd name="T60" fmla="*/ 28 w 28"/>
                    <a:gd name="T61" fmla="*/ 15 h 41"/>
                    <a:gd name="T62" fmla="*/ 25 w 28"/>
                    <a:gd name="T63" fmla="*/ 15 h 41"/>
                    <a:gd name="T64" fmla="*/ 25 w 28"/>
                    <a:gd name="T65" fmla="*/ 13 h 41"/>
                    <a:gd name="T66" fmla="*/ 23 w 28"/>
                    <a:gd name="T67" fmla="*/ 12 h 41"/>
                    <a:gd name="T68" fmla="*/ 23 w 28"/>
                    <a:gd name="T69" fmla="*/ 10 h 41"/>
                    <a:gd name="T70" fmla="*/ 22 w 28"/>
                    <a:gd name="T71" fmla="*/ 8 h 41"/>
                    <a:gd name="T72" fmla="*/ 22 w 28"/>
                    <a:gd name="T73" fmla="*/ 7 h 41"/>
                    <a:gd name="T74" fmla="*/ 22 w 28"/>
                    <a:gd name="T75" fmla="*/ 5 h 41"/>
                    <a:gd name="T76" fmla="*/ 21 w 28"/>
                    <a:gd name="T7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41">
                      <a:moveTo>
                        <a:pt x="21" y="4"/>
                      </a:moveTo>
                      <a:lnTo>
                        <a:pt x="20" y="1"/>
                      </a:lnTo>
                      <a:lnTo>
                        <a:pt x="18" y="1"/>
                      </a:lnTo>
                      <a:lnTo>
                        <a:pt x="17" y="0"/>
                      </a:lnTo>
                      <a:lnTo>
                        <a:pt x="16" y="0"/>
                      </a:lnTo>
                      <a:lnTo>
                        <a:pt x="16" y="3"/>
                      </a:lnTo>
                      <a:lnTo>
                        <a:pt x="14" y="8"/>
                      </a:lnTo>
                      <a:lnTo>
                        <a:pt x="14" y="10"/>
                      </a:lnTo>
                      <a:lnTo>
                        <a:pt x="11" y="11"/>
                      </a:lnTo>
                      <a:lnTo>
                        <a:pt x="11" y="10"/>
                      </a:lnTo>
                      <a:lnTo>
                        <a:pt x="9" y="10"/>
                      </a:lnTo>
                      <a:lnTo>
                        <a:pt x="8" y="10"/>
                      </a:lnTo>
                      <a:lnTo>
                        <a:pt x="6" y="10"/>
                      </a:lnTo>
                      <a:lnTo>
                        <a:pt x="5" y="7"/>
                      </a:lnTo>
                      <a:lnTo>
                        <a:pt x="4" y="7"/>
                      </a:lnTo>
                      <a:lnTo>
                        <a:pt x="1" y="7"/>
                      </a:lnTo>
                      <a:lnTo>
                        <a:pt x="0" y="7"/>
                      </a:lnTo>
                      <a:lnTo>
                        <a:pt x="0" y="9"/>
                      </a:lnTo>
                      <a:lnTo>
                        <a:pt x="1" y="12"/>
                      </a:lnTo>
                      <a:lnTo>
                        <a:pt x="1" y="16"/>
                      </a:lnTo>
                      <a:lnTo>
                        <a:pt x="1" y="21"/>
                      </a:lnTo>
                      <a:lnTo>
                        <a:pt x="4" y="40"/>
                      </a:lnTo>
                      <a:lnTo>
                        <a:pt x="11" y="41"/>
                      </a:lnTo>
                      <a:lnTo>
                        <a:pt x="16" y="39"/>
                      </a:lnTo>
                      <a:lnTo>
                        <a:pt x="18" y="35"/>
                      </a:lnTo>
                      <a:lnTo>
                        <a:pt x="22" y="30"/>
                      </a:lnTo>
                      <a:lnTo>
                        <a:pt x="24" y="28"/>
                      </a:lnTo>
                      <a:lnTo>
                        <a:pt x="25" y="26"/>
                      </a:lnTo>
                      <a:lnTo>
                        <a:pt x="28" y="23"/>
                      </a:lnTo>
                      <a:lnTo>
                        <a:pt x="28" y="21"/>
                      </a:lnTo>
                      <a:lnTo>
                        <a:pt x="28" y="15"/>
                      </a:lnTo>
                      <a:lnTo>
                        <a:pt x="25" y="15"/>
                      </a:lnTo>
                      <a:lnTo>
                        <a:pt x="25" y="13"/>
                      </a:lnTo>
                      <a:lnTo>
                        <a:pt x="23" y="12"/>
                      </a:lnTo>
                      <a:lnTo>
                        <a:pt x="23" y="10"/>
                      </a:lnTo>
                      <a:lnTo>
                        <a:pt x="22" y="8"/>
                      </a:lnTo>
                      <a:lnTo>
                        <a:pt x="22" y="7"/>
                      </a:lnTo>
                      <a:lnTo>
                        <a:pt x="22" y="5"/>
                      </a:lnTo>
                      <a:lnTo>
                        <a:pt x="2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3" name="Freeform 861">
                  <a:extLst>
                    <a:ext uri="{FF2B5EF4-FFF2-40B4-BE49-F238E27FC236}">
                      <a16:creationId xmlns:a16="http://schemas.microsoft.com/office/drawing/2014/main" id="{0CD55240-43BA-A546-A8F7-CB982CACE35E}"/>
                    </a:ext>
                  </a:extLst>
                </p:cNvPr>
                <p:cNvSpPr>
                  <a:spLocks/>
                </p:cNvSpPr>
                <p:nvPr/>
              </p:nvSpPr>
              <p:spPr bwMode="auto">
                <a:xfrm>
                  <a:off x="3776" y="2714"/>
                  <a:ext cx="270" cy="321"/>
                </a:xfrm>
                <a:custGeom>
                  <a:avLst/>
                  <a:gdLst>
                    <a:gd name="T0" fmla="*/ 14 w 270"/>
                    <a:gd name="T1" fmla="*/ 192 h 321"/>
                    <a:gd name="T2" fmla="*/ 31 w 270"/>
                    <a:gd name="T3" fmla="*/ 193 h 321"/>
                    <a:gd name="T4" fmla="*/ 64 w 270"/>
                    <a:gd name="T5" fmla="*/ 196 h 321"/>
                    <a:gd name="T6" fmla="*/ 67 w 270"/>
                    <a:gd name="T7" fmla="*/ 208 h 321"/>
                    <a:gd name="T8" fmla="*/ 73 w 270"/>
                    <a:gd name="T9" fmla="*/ 222 h 321"/>
                    <a:gd name="T10" fmla="*/ 88 w 270"/>
                    <a:gd name="T11" fmla="*/ 230 h 321"/>
                    <a:gd name="T12" fmla="*/ 102 w 270"/>
                    <a:gd name="T13" fmla="*/ 216 h 321"/>
                    <a:gd name="T14" fmla="*/ 120 w 270"/>
                    <a:gd name="T15" fmla="*/ 214 h 321"/>
                    <a:gd name="T16" fmla="*/ 136 w 270"/>
                    <a:gd name="T17" fmla="*/ 227 h 321"/>
                    <a:gd name="T18" fmla="*/ 137 w 270"/>
                    <a:gd name="T19" fmla="*/ 239 h 321"/>
                    <a:gd name="T20" fmla="*/ 137 w 270"/>
                    <a:gd name="T21" fmla="*/ 256 h 321"/>
                    <a:gd name="T22" fmla="*/ 140 w 270"/>
                    <a:gd name="T23" fmla="*/ 265 h 321"/>
                    <a:gd name="T24" fmla="*/ 143 w 270"/>
                    <a:gd name="T25" fmla="*/ 278 h 321"/>
                    <a:gd name="T26" fmla="*/ 144 w 270"/>
                    <a:gd name="T27" fmla="*/ 283 h 321"/>
                    <a:gd name="T28" fmla="*/ 155 w 270"/>
                    <a:gd name="T29" fmla="*/ 284 h 321"/>
                    <a:gd name="T30" fmla="*/ 167 w 270"/>
                    <a:gd name="T31" fmla="*/ 280 h 321"/>
                    <a:gd name="T32" fmla="*/ 172 w 270"/>
                    <a:gd name="T33" fmla="*/ 287 h 321"/>
                    <a:gd name="T34" fmla="*/ 181 w 270"/>
                    <a:gd name="T35" fmla="*/ 284 h 321"/>
                    <a:gd name="T36" fmla="*/ 186 w 270"/>
                    <a:gd name="T37" fmla="*/ 292 h 321"/>
                    <a:gd name="T38" fmla="*/ 200 w 270"/>
                    <a:gd name="T39" fmla="*/ 297 h 321"/>
                    <a:gd name="T40" fmla="*/ 210 w 270"/>
                    <a:gd name="T41" fmla="*/ 290 h 321"/>
                    <a:gd name="T42" fmla="*/ 219 w 270"/>
                    <a:gd name="T43" fmla="*/ 302 h 321"/>
                    <a:gd name="T44" fmla="*/ 239 w 270"/>
                    <a:gd name="T45" fmla="*/ 321 h 321"/>
                    <a:gd name="T46" fmla="*/ 248 w 270"/>
                    <a:gd name="T47" fmla="*/ 321 h 321"/>
                    <a:gd name="T48" fmla="*/ 244 w 270"/>
                    <a:gd name="T49" fmla="*/ 305 h 321"/>
                    <a:gd name="T50" fmla="*/ 230 w 270"/>
                    <a:gd name="T51" fmla="*/ 294 h 321"/>
                    <a:gd name="T52" fmla="*/ 234 w 270"/>
                    <a:gd name="T53" fmla="*/ 273 h 321"/>
                    <a:gd name="T54" fmla="*/ 236 w 270"/>
                    <a:gd name="T55" fmla="*/ 259 h 321"/>
                    <a:gd name="T56" fmla="*/ 261 w 270"/>
                    <a:gd name="T57" fmla="*/ 232 h 321"/>
                    <a:gd name="T58" fmla="*/ 241 w 270"/>
                    <a:gd name="T59" fmla="*/ 149 h 321"/>
                    <a:gd name="T60" fmla="*/ 242 w 270"/>
                    <a:gd name="T61" fmla="*/ 121 h 321"/>
                    <a:gd name="T62" fmla="*/ 251 w 270"/>
                    <a:gd name="T63" fmla="*/ 94 h 321"/>
                    <a:gd name="T64" fmla="*/ 270 w 270"/>
                    <a:gd name="T65" fmla="*/ 57 h 321"/>
                    <a:gd name="T66" fmla="*/ 268 w 270"/>
                    <a:gd name="T67" fmla="*/ 36 h 321"/>
                    <a:gd name="T68" fmla="*/ 264 w 270"/>
                    <a:gd name="T69" fmla="*/ 28 h 321"/>
                    <a:gd name="T70" fmla="*/ 255 w 270"/>
                    <a:gd name="T71" fmla="*/ 17 h 321"/>
                    <a:gd name="T72" fmla="*/ 245 w 270"/>
                    <a:gd name="T73" fmla="*/ 13 h 321"/>
                    <a:gd name="T74" fmla="*/ 234 w 270"/>
                    <a:gd name="T75" fmla="*/ 14 h 321"/>
                    <a:gd name="T76" fmla="*/ 222 w 270"/>
                    <a:gd name="T77" fmla="*/ 10 h 321"/>
                    <a:gd name="T78" fmla="*/ 213 w 270"/>
                    <a:gd name="T79" fmla="*/ 3 h 321"/>
                    <a:gd name="T80" fmla="*/ 197 w 270"/>
                    <a:gd name="T81" fmla="*/ 1 h 321"/>
                    <a:gd name="T82" fmla="*/ 189 w 270"/>
                    <a:gd name="T83" fmla="*/ 2 h 321"/>
                    <a:gd name="T84" fmla="*/ 178 w 270"/>
                    <a:gd name="T85" fmla="*/ 7 h 321"/>
                    <a:gd name="T86" fmla="*/ 166 w 270"/>
                    <a:gd name="T87" fmla="*/ 8 h 321"/>
                    <a:gd name="T88" fmla="*/ 150 w 270"/>
                    <a:gd name="T89" fmla="*/ 8 h 321"/>
                    <a:gd name="T90" fmla="*/ 144 w 270"/>
                    <a:gd name="T91" fmla="*/ 20 h 321"/>
                    <a:gd name="T92" fmla="*/ 131 w 270"/>
                    <a:gd name="T93" fmla="*/ 18 h 321"/>
                    <a:gd name="T94" fmla="*/ 115 w 270"/>
                    <a:gd name="T95" fmla="*/ 10 h 321"/>
                    <a:gd name="T96" fmla="*/ 102 w 270"/>
                    <a:gd name="T97" fmla="*/ 5 h 321"/>
                    <a:gd name="T98" fmla="*/ 96 w 270"/>
                    <a:gd name="T99" fmla="*/ 14 h 321"/>
                    <a:gd name="T100" fmla="*/ 94 w 270"/>
                    <a:gd name="T101" fmla="*/ 25 h 321"/>
                    <a:gd name="T102" fmla="*/ 85 w 270"/>
                    <a:gd name="T103" fmla="*/ 53 h 321"/>
                    <a:gd name="T104" fmla="*/ 84 w 270"/>
                    <a:gd name="T105" fmla="*/ 76 h 321"/>
                    <a:gd name="T106" fmla="*/ 80 w 270"/>
                    <a:gd name="T107" fmla="*/ 100 h 321"/>
                    <a:gd name="T108" fmla="*/ 62 w 270"/>
                    <a:gd name="T109" fmla="*/ 118 h 321"/>
                    <a:gd name="T110" fmla="*/ 57 w 270"/>
                    <a:gd name="T111" fmla="*/ 146 h 321"/>
                    <a:gd name="T112" fmla="*/ 48 w 270"/>
                    <a:gd name="T113" fmla="*/ 164 h 321"/>
                    <a:gd name="T114" fmla="*/ 32 w 270"/>
                    <a:gd name="T115" fmla="*/ 170 h 321"/>
                    <a:gd name="T116" fmla="*/ 22 w 270"/>
                    <a:gd name="T117" fmla="*/ 169 h 321"/>
                    <a:gd name="T118" fmla="*/ 16 w 270"/>
                    <a:gd name="T119" fmla="*/ 173 h 321"/>
                    <a:gd name="T120" fmla="*/ 5 w 270"/>
                    <a:gd name="T121" fmla="*/ 189 h 321"/>
                    <a:gd name="T122" fmla="*/ 7 w 270"/>
                    <a:gd name="T123" fmla="*/ 19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321">
                      <a:moveTo>
                        <a:pt x="7" y="195"/>
                      </a:moveTo>
                      <a:lnTo>
                        <a:pt x="8" y="194"/>
                      </a:lnTo>
                      <a:lnTo>
                        <a:pt x="9" y="194"/>
                      </a:lnTo>
                      <a:lnTo>
                        <a:pt x="9" y="194"/>
                      </a:lnTo>
                      <a:lnTo>
                        <a:pt x="12" y="193"/>
                      </a:lnTo>
                      <a:lnTo>
                        <a:pt x="14" y="192"/>
                      </a:lnTo>
                      <a:lnTo>
                        <a:pt x="16" y="193"/>
                      </a:lnTo>
                      <a:lnTo>
                        <a:pt x="19" y="193"/>
                      </a:lnTo>
                      <a:lnTo>
                        <a:pt x="21" y="193"/>
                      </a:lnTo>
                      <a:lnTo>
                        <a:pt x="24" y="193"/>
                      </a:lnTo>
                      <a:lnTo>
                        <a:pt x="29" y="192"/>
                      </a:lnTo>
                      <a:lnTo>
                        <a:pt x="31" y="193"/>
                      </a:lnTo>
                      <a:lnTo>
                        <a:pt x="36" y="193"/>
                      </a:lnTo>
                      <a:lnTo>
                        <a:pt x="40" y="192"/>
                      </a:lnTo>
                      <a:lnTo>
                        <a:pt x="50" y="192"/>
                      </a:lnTo>
                      <a:lnTo>
                        <a:pt x="65" y="193"/>
                      </a:lnTo>
                      <a:lnTo>
                        <a:pt x="65" y="195"/>
                      </a:lnTo>
                      <a:lnTo>
                        <a:pt x="64" y="196"/>
                      </a:lnTo>
                      <a:lnTo>
                        <a:pt x="65" y="197"/>
                      </a:lnTo>
                      <a:lnTo>
                        <a:pt x="66" y="200"/>
                      </a:lnTo>
                      <a:lnTo>
                        <a:pt x="67" y="201"/>
                      </a:lnTo>
                      <a:lnTo>
                        <a:pt x="66" y="203"/>
                      </a:lnTo>
                      <a:lnTo>
                        <a:pt x="66" y="205"/>
                      </a:lnTo>
                      <a:lnTo>
                        <a:pt x="67" y="208"/>
                      </a:lnTo>
                      <a:lnTo>
                        <a:pt x="68" y="213"/>
                      </a:lnTo>
                      <a:lnTo>
                        <a:pt x="68" y="214"/>
                      </a:lnTo>
                      <a:lnTo>
                        <a:pt x="69" y="216"/>
                      </a:lnTo>
                      <a:lnTo>
                        <a:pt x="70" y="217"/>
                      </a:lnTo>
                      <a:lnTo>
                        <a:pt x="71" y="219"/>
                      </a:lnTo>
                      <a:lnTo>
                        <a:pt x="73" y="222"/>
                      </a:lnTo>
                      <a:lnTo>
                        <a:pt x="74" y="228"/>
                      </a:lnTo>
                      <a:lnTo>
                        <a:pt x="75" y="230"/>
                      </a:lnTo>
                      <a:lnTo>
                        <a:pt x="79" y="229"/>
                      </a:lnTo>
                      <a:lnTo>
                        <a:pt x="81" y="228"/>
                      </a:lnTo>
                      <a:lnTo>
                        <a:pt x="83" y="229"/>
                      </a:lnTo>
                      <a:lnTo>
                        <a:pt x="88" y="230"/>
                      </a:lnTo>
                      <a:lnTo>
                        <a:pt x="90" y="228"/>
                      </a:lnTo>
                      <a:lnTo>
                        <a:pt x="101" y="228"/>
                      </a:lnTo>
                      <a:lnTo>
                        <a:pt x="101" y="223"/>
                      </a:lnTo>
                      <a:lnTo>
                        <a:pt x="100" y="220"/>
                      </a:lnTo>
                      <a:lnTo>
                        <a:pt x="102" y="219"/>
                      </a:lnTo>
                      <a:lnTo>
                        <a:pt x="102" y="216"/>
                      </a:lnTo>
                      <a:lnTo>
                        <a:pt x="103" y="211"/>
                      </a:lnTo>
                      <a:lnTo>
                        <a:pt x="116" y="211"/>
                      </a:lnTo>
                      <a:lnTo>
                        <a:pt x="116" y="210"/>
                      </a:lnTo>
                      <a:lnTo>
                        <a:pt x="121" y="210"/>
                      </a:lnTo>
                      <a:lnTo>
                        <a:pt x="121" y="212"/>
                      </a:lnTo>
                      <a:lnTo>
                        <a:pt x="120" y="214"/>
                      </a:lnTo>
                      <a:lnTo>
                        <a:pt x="120" y="215"/>
                      </a:lnTo>
                      <a:lnTo>
                        <a:pt x="137" y="217"/>
                      </a:lnTo>
                      <a:lnTo>
                        <a:pt x="137" y="219"/>
                      </a:lnTo>
                      <a:lnTo>
                        <a:pt x="137" y="221"/>
                      </a:lnTo>
                      <a:lnTo>
                        <a:pt x="137" y="224"/>
                      </a:lnTo>
                      <a:lnTo>
                        <a:pt x="136" y="227"/>
                      </a:lnTo>
                      <a:lnTo>
                        <a:pt x="135" y="230"/>
                      </a:lnTo>
                      <a:lnTo>
                        <a:pt x="137" y="232"/>
                      </a:lnTo>
                      <a:lnTo>
                        <a:pt x="137" y="235"/>
                      </a:lnTo>
                      <a:lnTo>
                        <a:pt x="136" y="236"/>
                      </a:lnTo>
                      <a:lnTo>
                        <a:pt x="136" y="237"/>
                      </a:lnTo>
                      <a:lnTo>
                        <a:pt x="137" y="239"/>
                      </a:lnTo>
                      <a:lnTo>
                        <a:pt x="137" y="245"/>
                      </a:lnTo>
                      <a:lnTo>
                        <a:pt x="136" y="249"/>
                      </a:lnTo>
                      <a:lnTo>
                        <a:pt x="137" y="250"/>
                      </a:lnTo>
                      <a:lnTo>
                        <a:pt x="137" y="252"/>
                      </a:lnTo>
                      <a:lnTo>
                        <a:pt x="137" y="254"/>
                      </a:lnTo>
                      <a:lnTo>
                        <a:pt x="137" y="256"/>
                      </a:lnTo>
                      <a:lnTo>
                        <a:pt x="139" y="257"/>
                      </a:lnTo>
                      <a:lnTo>
                        <a:pt x="140" y="259"/>
                      </a:lnTo>
                      <a:lnTo>
                        <a:pt x="140" y="259"/>
                      </a:lnTo>
                      <a:lnTo>
                        <a:pt x="140" y="261"/>
                      </a:lnTo>
                      <a:lnTo>
                        <a:pt x="140" y="263"/>
                      </a:lnTo>
                      <a:lnTo>
                        <a:pt x="140" y="265"/>
                      </a:lnTo>
                      <a:lnTo>
                        <a:pt x="142" y="267"/>
                      </a:lnTo>
                      <a:lnTo>
                        <a:pt x="142" y="269"/>
                      </a:lnTo>
                      <a:lnTo>
                        <a:pt x="141" y="270"/>
                      </a:lnTo>
                      <a:lnTo>
                        <a:pt x="142" y="273"/>
                      </a:lnTo>
                      <a:lnTo>
                        <a:pt x="144" y="275"/>
                      </a:lnTo>
                      <a:lnTo>
                        <a:pt x="143" y="278"/>
                      </a:lnTo>
                      <a:lnTo>
                        <a:pt x="143" y="279"/>
                      </a:lnTo>
                      <a:lnTo>
                        <a:pt x="142" y="280"/>
                      </a:lnTo>
                      <a:lnTo>
                        <a:pt x="142" y="283"/>
                      </a:lnTo>
                      <a:lnTo>
                        <a:pt x="142" y="284"/>
                      </a:lnTo>
                      <a:lnTo>
                        <a:pt x="144" y="284"/>
                      </a:lnTo>
                      <a:lnTo>
                        <a:pt x="144" y="283"/>
                      </a:lnTo>
                      <a:lnTo>
                        <a:pt x="146" y="283"/>
                      </a:lnTo>
                      <a:lnTo>
                        <a:pt x="147" y="282"/>
                      </a:lnTo>
                      <a:lnTo>
                        <a:pt x="148" y="282"/>
                      </a:lnTo>
                      <a:lnTo>
                        <a:pt x="150" y="283"/>
                      </a:lnTo>
                      <a:lnTo>
                        <a:pt x="151" y="284"/>
                      </a:lnTo>
                      <a:lnTo>
                        <a:pt x="155" y="284"/>
                      </a:lnTo>
                      <a:lnTo>
                        <a:pt x="157" y="284"/>
                      </a:lnTo>
                      <a:lnTo>
                        <a:pt x="158" y="284"/>
                      </a:lnTo>
                      <a:lnTo>
                        <a:pt x="159" y="283"/>
                      </a:lnTo>
                      <a:lnTo>
                        <a:pt x="162" y="282"/>
                      </a:lnTo>
                      <a:lnTo>
                        <a:pt x="164" y="281"/>
                      </a:lnTo>
                      <a:lnTo>
                        <a:pt x="167" y="280"/>
                      </a:lnTo>
                      <a:lnTo>
                        <a:pt x="167" y="281"/>
                      </a:lnTo>
                      <a:lnTo>
                        <a:pt x="168" y="282"/>
                      </a:lnTo>
                      <a:lnTo>
                        <a:pt x="169" y="282"/>
                      </a:lnTo>
                      <a:lnTo>
                        <a:pt x="171" y="283"/>
                      </a:lnTo>
                      <a:lnTo>
                        <a:pt x="172" y="284"/>
                      </a:lnTo>
                      <a:lnTo>
                        <a:pt x="172" y="287"/>
                      </a:lnTo>
                      <a:lnTo>
                        <a:pt x="173" y="288"/>
                      </a:lnTo>
                      <a:lnTo>
                        <a:pt x="174" y="289"/>
                      </a:lnTo>
                      <a:lnTo>
                        <a:pt x="175" y="287"/>
                      </a:lnTo>
                      <a:lnTo>
                        <a:pt x="178" y="286"/>
                      </a:lnTo>
                      <a:lnTo>
                        <a:pt x="179" y="286"/>
                      </a:lnTo>
                      <a:lnTo>
                        <a:pt x="181" y="284"/>
                      </a:lnTo>
                      <a:lnTo>
                        <a:pt x="184" y="283"/>
                      </a:lnTo>
                      <a:lnTo>
                        <a:pt x="185" y="283"/>
                      </a:lnTo>
                      <a:lnTo>
                        <a:pt x="185" y="287"/>
                      </a:lnTo>
                      <a:lnTo>
                        <a:pt x="186" y="288"/>
                      </a:lnTo>
                      <a:lnTo>
                        <a:pt x="186" y="291"/>
                      </a:lnTo>
                      <a:lnTo>
                        <a:pt x="186" y="292"/>
                      </a:lnTo>
                      <a:lnTo>
                        <a:pt x="187" y="292"/>
                      </a:lnTo>
                      <a:lnTo>
                        <a:pt x="190" y="294"/>
                      </a:lnTo>
                      <a:lnTo>
                        <a:pt x="191" y="294"/>
                      </a:lnTo>
                      <a:lnTo>
                        <a:pt x="195" y="297"/>
                      </a:lnTo>
                      <a:lnTo>
                        <a:pt x="197" y="297"/>
                      </a:lnTo>
                      <a:lnTo>
                        <a:pt x="200" y="297"/>
                      </a:lnTo>
                      <a:lnTo>
                        <a:pt x="201" y="299"/>
                      </a:lnTo>
                      <a:lnTo>
                        <a:pt x="203" y="299"/>
                      </a:lnTo>
                      <a:lnTo>
                        <a:pt x="207" y="297"/>
                      </a:lnTo>
                      <a:lnTo>
                        <a:pt x="207" y="295"/>
                      </a:lnTo>
                      <a:lnTo>
                        <a:pt x="209" y="291"/>
                      </a:lnTo>
                      <a:lnTo>
                        <a:pt x="210" y="290"/>
                      </a:lnTo>
                      <a:lnTo>
                        <a:pt x="212" y="290"/>
                      </a:lnTo>
                      <a:lnTo>
                        <a:pt x="213" y="290"/>
                      </a:lnTo>
                      <a:lnTo>
                        <a:pt x="213" y="295"/>
                      </a:lnTo>
                      <a:lnTo>
                        <a:pt x="215" y="298"/>
                      </a:lnTo>
                      <a:lnTo>
                        <a:pt x="216" y="300"/>
                      </a:lnTo>
                      <a:lnTo>
                        <a:pt x="219" y="302"/>
                      </a:lnTo>
                      <a:lnTo>
                        <a:pt x="224" y="304"/>
                      </a:lnTo>
                      <a:lnTo>
                        <a:pt x="227" y="307"/>
                      </a:lnTo>
                      <a:lnTo>
                        <a:pt x="230" y="311"/>
                      </a:lnTo>
                      <a:lnTo>
                        <a:pt x="233" y="314"/>
                      </a:lnTo>
                      <a:lnTo>
                        <a:pt x="236" y="318"/>
                      </a:lnTo>
                      <a:lnTo>
                        <a:pt x="239" y="321"/>
                      </a:lnTo>
                      <a:lnTo>
                        <a:pt x="241" y="321"/>
                      </a:lnTo>
                      <a:lnTo>
                        <a:pt x="243" y="321"/>
                      </a:lnTo>
                      <a:lnTo>
                        <a:pt x="245" y="320"/>
                      </a:lnTo>
                      <a:lnTo>
                        <a:pt x="246" y="320"/>
                      </a:lnTo>
                      <a:lnTo>
                        <a:pt x="246" y="321"/>
                      </a:lnTo>
                      <a:lnTo>
                        <a:pt x="248" y="321"/>
                      </a:lnTo>
                      <a:lnTo>
                        <a:pt x="249" y="320"/>
                      </a:lnTo>
                      <a:lnTo>
                        <a:pt x="248" y="302"/>
                      </a:lnTo>
                      <a:lnTo>
                        <a:pt x="247" y="301"/>
                      </a:lnTo>
                      <a:lnTo>
                        <a:pt x="244" y="302"/>
                      </a:lnTo>
                      <a:lnTo>
                        <a:pt x="244" y="304"/>
                      </a:lnTo>
                      <a:lnTo>
                        <a:pt x="244" y="305"/>
                      </a:lnTo>
                      <a:lnTo>
                        <a:pt x="244" y="306"/>
                      </a:lnTo>
                      <a:lnTo>
                        <a:pt x="238" y="306"/>
                      </a:lnTo>
                      <a:lnTo>
                        <a:pt x="237" y="304"/>
                      </a:lnTo>
                      <a:lnTo>
                        <a:pt x="236" y="301"/>
                      </a:lnTo>
                      <a:lnTo>
                        <a:pt x="232" y="296"/>
                      </a:lnTo>
                      <a:lnTo>
                        <a:pt x="230" y="294"/>
                      </a:lnTo>
                      <a:lnTo>
                        <a:pt x="230" y="290"/>
                      </a:lnTo>
                      <a:lnTo>
                        <a:pt x="230" y="280"/>
                      </a:lnTo>
                      <a:lnTo>
                        <a:pt x="230" y="278"/>
                      </a:lnTo>
                      <a:lnTo>
                        <a:pt x="233" y="275"/>
                      </a:lnTo>
                      <a:lnTo>
                        <a:pt x="234" y="273"/>
                      </a:lnTo>
                      <a:lnTo>
                        <a:pt x="234" y="273"/>
                      </a:lnTo>
                      <a:lnTo>
                        <a:pt x="234" y="272"/>
                      </a:lnTo>
                      <a:lnTo>
                        <a:pt x="235" y="268"/>
                      </a:lnTo>
                      <a:lnTo>
                        <a:pt x="234" y="266"/>
                      </a:lnTo>
                      <a:lnTo>
                        <a:pt x="235" y="263"/>
                      </a:lnTo>
                      <a:lnTo>
                        <a:pt x="234" y="261"/>
                      </a:lnTo>
                      <a:lnTo>
                        <a:pt x="236" y="259"/>
                      </a:lnTo>
                      <a:lnTo>
                        <a:pt x="236" y="258"/>
                      </a:lnTo>
                      <a:lnTo>
                        <a:pt x="234" y="257"/>
                      </a:lnTo>
                      <a:lnTo>
                        <a:pt x="233" y="255"/>
                      </a:lnTo>
                      <a:lnTo>
                        <a:pt x="232" y="251"/>
                      </a:lnTo>
                      <a:lnTo>
                        <a:pt x="237" y="238"/>
                      </a:lnTo>
                      <a:lnTo>
                        <a:pt x="261" y="232"/>
                      </a:lnTo>
                      <a:lnTo>
                        <a:pt x="263" y="232"/>
                      </a:lnTo>
                      <a:lnTo>
                        <a:pt x="259" y="219"/>
                      </a:lnTo>
                      <a:lnTo>
                        <a:pt x="249" y="203"/>
                      </a:lnTo>
                      <a:lnTo>
                        <a:pt x="246" y="183"/>
                      </a:lnTo>
                      <a:lnTo>
                        <a:pt x="244" y="168"/>
                      </a:lnTo>
                      <a:lnTo>
                        <a:pt x="241" y="149"/>
                      </a:lnTo>
                      <a:lnTo>
                        <a:pt x="241" y="144"/>
                      </a:lnTo>
                      <a:lnTo>
                        <a:pt x="241" y="140"/>
                      </a:lnTo>
                      <a:lnTo>
                        <a:pt x="240" y="137"/>
                      </a:lnTo>
                      <a:lnTo>
                        <a:pt x="240" y="135"/>
                      </a:lnTo>
                      <a:lnTo>
                        <a:pt x="240" y="132"/>
                      </a:lnTo>
                      <a:lnTo>
                        <a:pt x="242" y="121"/>
                      </a:lnTo>
                      <a:lnTo>
                        <a:pt x="245" y="118"/>
                      </a:lnTo>
                      <a:lnTo>
                        <a:pt x="248" y="114"/>
                      </a:lnTo>
                      <a:lnTo>
                        <a:pt x="248" y="110"/>
                      </a:lnTo>
                      <a:lnTo>
                        <a:pt x="250" y="104"/>
                      </a:lnTo>
                      <a:lnTo>
                        <a:pt x="251" y="97"/>
                      </a:lnTo>
                      <a:lnTo>
                        <a:pt x="251" y="94"/>
                      </a:lnTo>
                      <a:lnTo>
                        <a:pt x="251" y="91"/>
                      </a:lnTo>
                      <a:lnTo>
                        <a:pt x="257" y="80"/>
                      </a:lnTo>
                      <a:lnTo>
                        <a:pt x="258" y="76"/>
                      </a:lnTo>
                      <a:lnTo>
                        <a:pt x="263" y="71"/>
                      </a:lnTo>
                      <a:lnTo>
                        <a:pt x="270" y="59"/>
                      </a:lnTo>
                      <a:lnTo>
                        <a:pt x="270" y="57"/>
                      </a:lnTo>
                      <a:lnTo>
                        <a:pt x="269" y="54"/>
                      </a:lnTo>
                      <a:lnTo>
                        <a:pt x="268" y="52"/>
                      </a:lnTo>
                      <a:lnTo>
                        <a:pt x="266" y="51"/>
                      </a:lnTo>
                      <a:lnTo>
                        <a:pt x="267" y="46"/>
                      </a:lnTo>
                      <a:lnTo>
                        <a:pt x="268" y="41"/>
                      </a:lnTo>
                      <a:lnTo>
                        <a:pt x="268" y="36"/>
                      </a:lnTo>
                      <a:lnTo>
                        <a:pt x="268" y="34"/>
                      </a:lnTo>
                      <a:lnTo>
                        <a:pt x="269" y="31"/>
                      </a:lnTo>
                      <a:lnTo>
                        <a:pt x="268" y="30"/>
                      </a:lnTo>
                      <a:lnTo>
                        <a:pt x="265" y="30"/>
                      </a:lnTo>
                      <a:lnTo>
                        <a:pt x="265" y="30"/>
                      </a:lnTo>
                      <a:lnTo>
                        <a:pt x="264" y="28"/>
                      </a:lnTo>
                      <a:lnTo>
                        <a:pt x="263" y="25"/>
                      </a:lnTo>
                      <a:lnTo>
                        <a:pt x="262" y="24"/>
                      </a:lnTo>
                      <a:lnTo>
                        <a:pt x="261" y="21"/>
                      </a:lnTo>
                      <a:lnTo>
                        <a:pt x="260" y="20"/>
                      </a:lnTo>
                      <a:lnTo>
                        <a:pt x="256" y="18"/>
                      </a:lnTo>
                      <a:lnTo>
                        <a:pt x="255" y="17"/>
                      </a:lnTo>
                      <a:lnTo>
                        <a:pt x="254" y="14"/>
                      </a:lnTo>
                      <a:lnTo>
                        <a:pt x="252" y="11"/>
                      </a:lnTo>
                      <a:lnTo>
                        <a:pt x="251" y="9"/>
                      </a:lnTo>
                      <a:lnTo>
                        <a:pt x="248" y="9"/>
                      </a:lnTo>
                      <a:lnTo>
                        <a:pt x="246" y="11"/>
                      </a:lnTo>
                      <a:lnTo>
                        <a:pt x="245" y="13"/>
                      </a:lnTo>
                      <a:lnTo>
                        <a:pt x="242" y="14"/>
                      </a:lnTo>
                      <a:lnTo>
                        <a:pt x="241" y="14"/>
                      </a:lnTo>
                      <a:lnTo>
                        <a:pt x="241" y="13"/>
                      </a:lnTo>
                      <a:lnTo>
                        <a:pt x="239" y="13"/>
                      </a:lnTo>
                      <a:lnTo>
                        <a:pt x="235" y="13"/>
                      </a:lnTo>
                      <a:lnTo>
                        <a:pt x="234" y="14"/>
                      </a:lnTo>
                      <a:lnTo>
                        <a:pt x="233" y="16"/>
                      </a:lnTo>
                      <a:lnTo>
                        <a:pt x="231" y="17"/>
                      </a:lnTo>
                      <a:lnTo>
                        <a:pt x="228" y="15"/>
                      </a:lnTo>
                      <a:lnTo>
                        <a:pt x="225" y="13"/>
                      </a:lnTo>
                      <a:lnTo>
                        <a:pt x="223" y="11"/>
                      </a:lnTo>
                      <a:lnTo>
                        <a:pt x="222" y="10"/>
                      </a:lnTo>
                      <a:lnTo>
                        <a:pt x="220" y="8"/>
                      </a:lnTo>
                      <a:lnTo>
                        <a:pt x="220" y="5"/>
                      </a:lnTo>
                      <a:lnTo>
                        <a:pt x="220" y="5"/>
                      </a:lnTo>
                      <a:lnTo>
                        <a:pt x="219" y="5"/>
                      </a:lnTo>
                      <a:lnTo>
                        <a:pt x="216" y="3"/>
                      </a:lnTo>
                      <a:lnTo>
                        <a:pt x="213" y="3"/>
                      </a:lnTo>
                      <a:lnTo>
                        <a:pt x="209" y="5"/>
                      </a:lnTo>
                      <a:lnTo>
                        <a:pt x="208" y="4"/>
                      </a:lnTo>
                      <a:lnTo>
                        <a:pt x="203" y="4"/>
                      </a:lnTo>
                      <a:lnTo>
                        <a:pt x="201" y="3"/>
                      </a:lnTo>
                      <a:lnTo>
                        <a:pt x="199" y="2"/>
                      </a:lnTo>
                      <a:lnTo>
                        <a:pt x="197" y="1"/>
                      </a:lnTo>
                      <a:lnTo>
                        <a:pt x="196" y="1"/>
                      </a:lnTo>
                      <a:lnTo>
                        <a:pt x="192" y="1"/>
                      </a:lnTo>
                      <a:lnTo>
                        <a:pt x="192" y="0"/>
                      </a:lnTo>
                      <a:lnTo>
                        <a:pt x="189" y="0"/>
                      </a:lnTo>
                      <a:lnTo>
                        <a:pt x="189" y="1"/>
                      </a:lnTo>
                      <a:lnTo>
                        <a:pt x="189" y="2"/>
                      </a:lnTo>
                      <a:lnTo>
                        <a:pt x="188" y="5"/>
                      </a:lnTo>
                      <a:lnTo>
                        <a:pt x="186" y="5"/>
                      </a:lnTo>
                      <a:lnTo>
                        <a:pt x="185" y="6"/>
                      </a:lnTo>
                      <a:lnTo>
                        <a:pt x="181" y="6"/>
                      </a:lnTo>
                      <a:lnTo>
                        <a:pt x="179" y="7"/>
                      </a:lnTo>
                      <a:lnTo>
                        <a:pt x="178" y="7"/>
                      </a:lnTo>
                      <a:lnTo>
                        <a:pt x="178" y="6"/>
                      </a:lnTo>
                      <a:lnTo>
                        <a:pt x="176" y="5"/>
                      </a:lnTo>
                      <a:lnTo>
                        <a:pt x="176" y="4"/>
                      </a:lnTo>
                      <a:lnTo>
                        <a:pt x="174" y="4"/>
                      </a:lnTo>
                      <a:lnTo>
                        <a:pt x="168" y="7"/>
                      </a:lnTo>
                      <a:lnTo>
                        <a:pt x="166" y="8"/>
                      </a:lnTo>
                      <a:lnTo>
                        <a:pt x="165" y="10"/>
                      </a:lnTo>
                      <a:lnTo>
                        <a:pt x="159" y="11"/>
                      </a:lnTo>
                      <a:lnTo>
                        <a:pt x="157" y="11"/>
                      </a:lnTo>
                      <a:lnTo>
                        <a:pt x="155" y="9"/>
                      </a:lnTo>
                      <a:lnTo>
                        <a:pt x="153" y="9"/>
                      </a:lnTo>
                      <a:lnTo>
                        <a:pt x="150" y="8"/>
                      </a:lnTo>
                      <a:lnTo>
                        <a:pt x="148" y="11"/>
                      </a:lnTo>
                      <a:lnTo>
                        <a:pt x="146" y="14"/>
                      </a:lnTo>
                      <a:lnTo>
                        <a:pt x="146" y="16"/>
                      </a:lnTo>
                      <a:lnTo>
                        <a:pt x="147" y="18"/>
                      </a:lnTo>
                      <a:lnTo>
                        <a:pt x="147" y="19"/>
                      </a:lnTo>
                      <a:lnTo>
                        <a:pt x="144" y="20"/>
                      </a:lnTo>
                      <a:lnTo>
                        <a:pt x="142" y="19"/>
                      </a:lnTo>
                      <a:lnTo>
                        <a:pt x="139" y="18"/>
                      </a:lnTo>
                      <a:lnTo>
                        <a:pt x="137" y="17"/>
                      </a:lnTo>
                      <a:lnTo>
                        <a:pt x="134" y="17"/>
                      </a:lnTo>
                      <a:lnTo>
                        <a:pt x="133" y="18"/>
                      </a:lnTo>
                      <a:lnTo>
                        <a:pt x="131" y="18"/>
                      </a:lnTo>
                      <a:lnTo>
                        <a:pt x="127" y="18"/>
                      </a:lnTo>
                      <a:lnTo>
                        <a:pt x="124" y="15"/>
                      </a:lnTo>
                      <a:lnTo>
                        <a:pt x="121" y="16"/>
                      </a:lnTo>
                      <a:lnTo>
                        <a:pt x="120" y="14"/>
                      </a:lnTo>
                      <a:lnTo>
                        <a:pt x="117" y="11"/>
                      </a:lnTo>
                      <a:lnTo>
                        <a:pt x="115" y="10"/>
                      </a:lnTo>
                      <a:lnTo>
                        <a:pt x="110" y="6"/>
                      </a:lnTo>
                      <a:lnTo>
                        <a:pt x="109" y="5"/>
                      </a:lnTo>
                      <a:lnTo>
                        <a:pt x="107" y="4"/>
                      </a:lnTo>
                      <a:lnTo>
                        <a:pt x="106" y="4"/>
                      </a:lnTo>
                      <a:lnTo>
                        <a:pt x="105" y="5"/>
                      </a:lnTo>
                      <a:lnTo>
                        <a:pt x="102" y="5"/>
                      </a:lnTo>
                      <a:lnTo>
                        <a:pt x="101" y="7"/>
                      </a:lnTo>
                      <a:lnTo>
                        <a:pt x="99" y="7"/>
                      </a:lnTo>
                      <a:lnTo>
                        <a:pt x="98" y="8"/>
                      </a:lnTo>
                      <a:lnTo>
                        <a:pt x="98" y="11"/>
                      </a:lnTo>
                      <a:lnTo>
                        <a:pt x="96" y="13"/>
                      </a:lnTo>
                      <a:lnTo>
                        <a:pt x="96" y="14"/>
                      </a:lnTo>
                      <a:lnTo>
                        <a:pt x="95" y="16"/>
                      </a:lnTo>
                      <a:lnTo>
                        <a:pt x="93" y="16"/>
                      </a:lnTo>
                      <a:lnTo>
                        <a:pt x="93" y="18"/>
                      </a:lnTo>
                      <a:lnTo>
                        <a:pt x="95" y="21"/>
                      </a:lnTo>
                      <a:lnTo>
                        <a:pt x="95" y="23"/>
                      </a:lnTo>
                      <a:lnTo>
                        <a:pt x="94" y="25"/>
                      </a:lnTo>
                      <a:lnTo>
                        <a:pt x="93" y="29"/>
                      </a:lnTo>
                      <a:lnTo>
                        <a:pt x="95" y="32"/>
                      </a:lnTo>
                      <a:lnTo>
                        <a:pt x="95" y="39"/>
                      </a:lnTo>
                      <a:lnTo>
                        <a:pt x="92" y="41"/>
                      </a:lnTo>
                      <a:lnTo>
                        <a:pt x="92" y="44"/>
                      </a:lnTo>
                      <a:lnTo>
                        <a:pt x="85" y="53"/>
                      </a:lnTo>
                      <a:lnTo>
                        <a:pt x="87" y="59"/>
                      </a:lnTo>
                      <a:lnTo>
                        <a:pt x="86" y="62"/>
                      </a:lnTo>
                      <a:lnTo>
                        <a:pt x="85" y="66"/>
                      </a:lnTo>
                      <a:lnTo>
                        <a:pt x="84" y="69"/>
                      </a:lnTo>
                      <a:lnTo>
                        <a:pt x="83" y="75"/>
                      </a:lnTo>
                      <a:lnTo>
                        <a:pt x="84" y="76"/>
                      </a:lnTo>
                      <a:lnTo>
                        <a:pt x="83" y="82"/>
                      </a:lnTo>
                      <a:lnTo>
                        <a:pt x="83" y="83"/>
                      </a:lnTo>
                      <a:lnTo>
                        <a:pt x="83" y="87"/>
                      </a:lnTo>
                      <a:lnTo>
                        <a:pt x="81" y="89"/>
                      </a:lnTo>
                      <a:lnTo>
                        <a:pt x="80" y="94"/>
                      </a:lnTo>
                      <a:lnTo>
                        <a:pt x="80" y="100"/>
                      </a:lnTo>
                      <a:lnTo>
                        <a:pt x="75" y="109"/>
                      </a:lnTo>
                      <a:lnTo>
                        <a:pt x="72" y="110"/>
                      </a:lnTo>
                      <a:lnTo>
                        <a:pt x="70" y="112"/>
                      </a:lnTo>
                      <a:lnTo>
                        <a:pt x="68" y="111"/>
                      </a:lnTo>
                      <a:lnTo>
                        <a:pt x="65" y="114"/>
                      </a:lnTo>
                      <a:lnTo>
                        <a:pt x="62" y="118"/>
                      </a:lnTo>
                      <a:lnTo>
                        <a:pt x="62" y="122"/>
                      </a:lnTo>
                      <a:lnTo>
                        <a:pt x="57" y="128"/>
                      </a:lnTo>
                      <a:lnTo>
                        <a:pt x="56" y="131"/>
                      </a:lnTo>
                      <a:lnTo>
                        <a:pt x="57" y="136"/>
                      </a:lnTo>
                      <a:lnTo>
                        <a:pt x="57" y="137"/>
                      </a:lnTo>
                      <a:lnTo>
                        <a:pt x="57" y="146"/>
                      </a:lnTo>
                      <a:lnTo>
                        <a:pt x="56" y="151"/>
                      </a:lnTo>
                      <a:lnTo>
                        <a:pt x="57" y="154"/>
                      </a:lnTo>
                      <a:lnTo>
                        <a:pt x="54" y="159"/>
                      </a:lnTo>
                      <a:lnTo>
                        <a:pt x="51" y="159"/>
                      </a:lnTo>
                      <a:lnTo>
                        <a:pt x="49" y="161"/>
                      </a:lnTo>
                      <a:lnTo>
                        <a:pt x="48" y="164"/>
                      </a:lnTo>
                      <a:lnTo>
                        <a:pt x="43" y="170"/>
                      </a:lnTo>
                      <a:lnTo>
                        <a:pt x="40" y="174"/>
                      </a:lnTo>
                      <a:lnTo>
                        <a:pt x="37" y="176"/>
                      </a:lnTo>
                      <a:lnTo>
                        <a:pt x="33" y="173"/>
                      </a:lnTo>
                      <a:lnTo>
                        <a:pt x="33" y="171"/>
                      </a:lnTo>
                      <a:lnTo>
                        <a:pt x="32" y="170"/>
                      </a:lnTo>
                      <a:lnTo>
                        <a:pt x="34" y="166"/>
                      </a:lnTo>
                      <a:lnTo>
                        <a:pt x="34" y="165"/>
                      </a:lnTo>
                      <a:lnTo>
                        <a:pt x="29" y="166"/>
                      </a:lnTo>
                      <a:lnTo>
                        <a:pt x="26" y="169"/>
                      </a:lnTo>
                      <a:lnTo>
                        <a:pt x="25" y="169"/>
                      </a:lnTo>
                      <a:lnTo>
                        <a:pt x="22" y="169"/>
                      </a:lnTo>
                      <a:lnTo>
                        <a:pt x="22" y="173"/>
                      </a:lnTo>
                      <a:lnTo>
                        <a:pt x="21" y="175"/>
                      </a:lnTo>
                      <a:lnTo>
                        <a:pt x="19" y="175"/>
                      </a:lnTo>
                      <a:lnTo>
                        <a:pt x="19" y="173"/>
                      </a:lnTo>
                      <a:lnTo>
                        <a:pt x="18" y="172"/>
                      </a:lnTo>
                      <a:lnTo>
                        <a:pt x="16" y="173"/>
                      </a:lnTo>
                      <a:lnTo>
                        <a:pt x="14" y="173"/>
                      </a:lnTo>
                      <a:lnTo>
                        <a:pt x="11" y="176"/>
                      </a:lnTo>
                      <a:lnTo>
                        <a:pt x="8" y="179"/>
                      </a:lnTo>
                      <a:lnTo>
                        <a:pt x="7" y="181"/>
                      </a:lnTo>
                      <a:lnTo>
                        <a:pt x="7" y="187"/>
                      </a:lnTo>
                      <a:lnTo>
                        <a:pt x="5" y="189"/>
                      </a:lnTo>
                      <a:lnTo>
                        <a:pt x="2" y="190"/>
                      </a:lnTo>
                      <a:lnTo>
                        <a:pt x="0" y="191"/>
                      </a:lnTo>
                      <a:lnTo>
                        <a:pt x="1" y="194"/>
                      </a:lnTo>
                      <a:lnTo>
                        <a:pt x="5" y="194"/>
                      </a:lnTo>
                      <a:lnTo>
                        <a:pt x="6" y="195"/>
                      </a:lnTo>
                      <a:lnTo>
                        <a:pt x="7" y="195"/>
                      </a:lnTo>
                      <a:lnTo>
                        <a:pt x="7"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4" name="Freeform 862">
                  <a:extLst>
                    <a:ext uri="{FF2B5EF4-FFF2-40B4-BE49-F238E27FC236}">
                      <a16:creationId xmlns:a16="http://schemas.microsoft.com/office/drawing/2014/main" id="{00F7474C-378A-CD49-ACC2-D2F71D672B2E}"/>
                    </a:ext>
                  </a:extLst>
                </p:cNvPr>
                <p:cNvSpPr>
                  <a:spLocks/>
                </p:cNvSpPr>
                <p:nvPr/>
              </p:nvSpPr>
              <p:spPr bwMode="auto">
                <a:xfrm>
                  <a:off x="4067" y="2966"/>
                  <a:ext cx="45" cy="136"/>
                </a:xfrm>
                <a:custGeom>
                  <a:avLst/>
                  <a:gdLst>
                    <a:gd name="T0" fmla="*/ 7 w 45"/>
                    <a:gd name="T1" fmla="*/ 6 h 136"/>
                    <a:gd name="T2" fmla="*/ 11 w 45"/>
                    <a:gd name="T3" fmla="*/ 8 h 136"/>
                    <a:gd name="T4" fmla="*/ 8 w 45"/>
                    <a:gd name="T5" fmla="*/ 14 h 136"/>
                    <a:gd name="T6" fmla="*/ 12 w 45"/>
                    <a:gd name="T7" fmla="*/ 18 h 136"/>
                    <a:gd name="T8" fmla="*/ 12 w 45"/>
                    <a:gd name="T9" fmla="*/ 23 h 136"/>
                    <a:gd name="T10" fmla="*/ 12 w 45"/>
                    <a:gd name="T11" fmla="*/ 25 h 136"/>
                    <a:gd name="T12" fmla="*/ 8 w 45"/>
                    <a:gd name="T13" fmla="*/ 32 h 136"/>
                    <a:gd name="T14" fmla="*/ 9 w 45"/>
                    <a:gd name="T15" fmla="*/ 38 h 136"/>
                    <a:gd name="T16" fmla="*/ 8 w 45"/>
                    <a:gd name="T17" fmla="*/ 42 h 136"/>
                    <a:gd name="T18" fmla="*/ 9 w 45"/>
                    <a:gd name="T19" fmla="*/ 46 h 136"/>
                    <a:gd name="T20" fmla="*/ 9 w 45"/>
                    <a:gd name="T21" fmla="*/ 49 h 136"/>
                    <a:gd name="T22" fmla="*/ 11 w 45"/>
                    <a:gd name="T23" fmla="*/ 52 h 136"/>
                    <a:gd name="T24" fmla="*/ 10 w 45"/>
                    <a:gd name="T25" fmla="*/ 54 h 136"/>
                    <a:gd name="T26" fmla="*/ 7 w 45"/>
                    <a:gd name="T27" fmla="*/ 56 h 136"/>
                    <a:gd name="T28" fmla="*/ 4 w 45"/>
                    <a:gd name="T29" fmla="*/ 61 h 136"/>
                    <a:gd name="T30" fmla="*/ 4 w 45"/>
                    <a:gd name="T31" fmla="*/ 65 h 136"/>
                    <a:gd name="T32" fmla="*/ 4 w 45"/>
                    <a:gd name="T33" fmla="*/ 69 h 136"/>
                    <a:gd name="T34" fmla="*/ 0 w 45"/>
                    <a:gd name="T35" fmla="*/ 73 h 136"/>
                    <a:gd name="T36" fmla="*/ 2 w 45"/>
                    <a:gd name="T37" fmla="*/ 77 h 136"/>
                    <a:gd name="T38" fmla="*/ 4 w 45"/>
                    <a:gd name="T39" fmla="*/ 82 h 136"/>
                    <a:gd name="T40" fmla="*/ 8 w 45"/>
                    <a:gd name="T41" fmla="*/ 83 h 136"/>
                    <a:gd name="T42" fmla="*/ 10 w 45"/>
                    <a:gd name="T43" fmla="*/ 86 h 136"/>
                    <a:gd name="T44" fmla="*/ 13 w 45"/>
                    <a:gd name="T45" fmla="*/ 90 h 136"/>
                    <a:gd name="T46" fmla="*/ 15 w 45"/>
                    <a:gd name="T47" fmla="*/ 89 h 136"/>
                    <a:gd name="T48" fmla="*/ 20 w 45"/>
                    <a:gd name="T49" fmla="*/ 87 h 136"/>
                    <a:gd name="T50" fmla="*/ 25 w 45"/>
                    <a:gd name="T51" fmla="*/ 91 h 136"/>
                    <a:gd name="T52" fmla="*/ 25 w 45"/>
                    <a:gd name="T53" fmla="*/ 100 h 136"/>
                    <a:gd name="T54" fmla="*/ 21 w 45"/>
                    <a:gd name="T55" fmla="*/ 107 h 136"/>
                    <a:gd name="T56" fmla="*/ 19 w 45"/>
                    <a:gd name="T57" fmla="*/ 114 h 136"/>
                    <a:gd name="T58" fmla="*/ 21 w 45"/>
                    <a:gd name="T59" fmla="*/ 120 h 136"/>
                    <a:gd name="T60" fmla="*/ 26 w 45"/>
                    <a:gd name="T61" fmla="*/ 126 h 136"/>
                    <a:gd name="T62" fmla="*/ 29 w 45"/>
                    <a:gd name="T63" fmla="*/ 129 h 136"/>
                    <a:gd name="T64" fmla="*/ 30 w 45"/>
                    <a:gd name="T65" fmla="*/ 134 h 136"/>
                    <a:gd name="T66" fmla="*/ 33 w 45"/>
                    <a:gd name="T67" fmla="*/ 135 h 136"/>
                    <a:gd name="T68" fmla="*/ 33 w 45"/>
                    <a:gd name="T69" fmla="*/ 128 h 136"/>
                    <a:gd name="T70" fmla="*/ 35 w 45"/>
                    <a:gd name="T71" fmla="*/ 122 h 136"/>
                    <a:gd name="T72" fmla="*/ 40 w 45"/>
                    <a:gd name="T73" fmla="*/ 117 h 136"/>
                    <a:gd name="T74" fmla="*/ 42 w 45"/>
                    <a:gd name="T75" fmla="*/ 112 h 136"/>
                    <a:gd name="T76" fmla="*/ 41 w 45"/>
                    <a:gd name="T77" fmla="*/ 104 h 136"/>
                    <a:gd name="T78" fmla="*/ 40 w 45"/>
                    <a:gd name="T79" fmla="*/ 101 h 136"/>
                    <a:gd name="T80" fmla="*/ 43 w 45"/>
                    <a:gd name="T81" fmla="*/ 100 h 136"/>
                    <a:gd name="T82" fmla="*/ 45 w 45"/>
                    <a:gd name="T83" fmla="*/ 97 h 136"/>
                    <a:gd name="T84" fmla="*/ 44 w 45"/>
                    <a:gd name="T85" fmla="*/ 93 h 136"/>
                    <a:gd name="T86" fmla="*/ 40 w 45"/>
                    <a:gd name="T87" fmla="*/ 83 h 136"/>
                    <a:gd name="T88" fmla="*/ 33 w 45"/>
                    <a:gd name="T89" fmla="*/ 75 h 136"/>
                    <a:gd name="T90" fmla="*/ 31 w 45"/>
                    <a:gd name="T91" fmla="*/ 73 h 136"/>
                    <a:gd name="T92" fmla="*/ 25 w 45"/>
                    <a:gd name="T93" fmla="*/ 68 h 136"/>
                    <a:gd name="T94" fmla="*/ 23 w 45"/>
                    <a:gd name="T95" fmla="*/ 49 h 136"/>
                    <a:gd name="T96" fmla="*/ 22 w 45"/>
                    <a:gd name="T97" fmla="*/ 14 h 136"/>
                    <a:gd name="T98" fmla="*/ 16 w 45"/>
                    <a:gd name="T99" fmla="*/ 6 h 136"/>
                    <a:gd name="T100" fmla="*/ 14 w 45"/>
                    <a:gd name="T101" fmla="*/ 4 h 136"/>
                    <a:gd name="T102" fmla="*/ 12 w 45"/>
                    <a:gd name="T103" fmla="*/ 3 h 136"/>
                    <a:gd name="T104" fmla="*/ 10 w 45"/>
                    <a:gd name="T105" fmla="*/ 3 h 136"/>
                    <a:gd name="T106" fmla="*/ 7 w 45"/>
                    <a:gd name="T107" fmla="*/ 1 h 136"/>
                    <a:gd name="T108" fmla="*/ 5 w 45"/>
                    <a:gd name="T109" fmla="*/ 0 h 136"/>
                    <a:gd name="T110" fmla="*/ 5 w 45"/>
                    <a:gd name="T111"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136">
                      <a:moveTo>
                        <a:pt x="6" y="4"/>
                      </a:moveTo>
                      <a:lnTo>
                        <a:pt x="7" y="6"/>
                      </a:lnTo>
                      <a:lnTo>
                        <a:pt x="8" y="7"/>
                      </a:lnTo>
                      <a:lnTo>
                        <a:pt x="11" y="8"/>
                      </a:lnTo>
                      <a:lnTo>
                        <a:pt x="10" y="9"/>
                      </a:lnTo>
                      <a:lnTo>
                        <a:pt x="8" y="14"/>
                      </a:lnTo>
                      <a:lnTo>
                        <a:pt x="9" y="15"/>
                      </a:lnTo>
                      <a:lnTo>
                        <a:pt x="12" y="18"/>
                      </a:lnTo>
                      <a:lnTo>
                        <a:pt x="12" y="20"/>
                      </a:lnTo>
                      <a:lnTo>
                        <a:pt x="12" y="23"/>
                      </a:lnTo>
                      <a:lnTo>
                        <a:pt x="12" y="24"/>
                      </a:lnTo>
                      <a:lnTo>
                        <a:pt x="12" y="25"/>
                      </a:lnTo>
                      <a:lnTo>
                        <a:pt x="8" y="29"/>
                      </a:lnTo>
                      <a:lnTo>
                        <a:pt x="8" y="32"/>
                      </a:lnTo>
                      <a:lnTo>
                        <a:pt x="9" y="35"/>
                      </a:lnTo>
                      <a:lnTo>
                        <a:pt x="9" y="38"/>
                      </a:lnTo>
                      <a:lnTo>
                        <a:pt x="10" y="40"/>
                      </a:lnTo>
                      <a:lnTo>
                        <a:pt x="8" y="42"/>
                      </a:lnTo>
                      <a:lnTo>
                        <a:pt x="10" y="45"/>
                      </a:lnTo>
                      <a:lnTo>
                        <a:pt x="9" y="46"/>
                      </a:lnTo>
                      <a:lnTo>
                        <a:pt x="8" y="47"/>
                      </a:lnTo>
                      <a:lnTo>
                        <a:pt x="9" y="49"/>
                      </a:lnTo>
                      <a:lnTo>
                        <a:pt x="9" y="51"/>
                      </a:lnTo>
                      <a:lnTo>
                        <a:pt x="11" y="52"/>
                      </a:lnTo>
                      <a:lnTo>
                        <a:pt x="12" y="53"/>
                      </a:lnTo>
                      <a:lnTo>
                        <a:pt x="10" y="54"/>
                      </a:lnTo>
                      <a:lnTo>
                        <a:pt x="9" y="55"/>
                      </a:lnTo>
                      <a:lnTo>
                        <a:pt x="7" y="56"/>
                      </a:lnTo>
                      <a:lnTo>
                        <a:pt x="4" y="59"/>
                      </a:lnTo>
                      <a:lnTo>
                        <a:pt x="4" y="61"/>
                      </a:lnTo>
                      <a:lnTo>
                        <a:pt x="4" y="63"/>
                      </a:lnTo>
                      <a:lnTo>
                        <a:pt x="4" y="65"/>
                      </a:lnTo>
                      <a:lnTo>
                        <a:pt x="4" y="66"/>
                      </a:lnTo>
                      <a:lnTo>
                        <a:pt x="4" y="69"/>
                      </a:lnTo>
                      <a:lnTo>
                        <a:pt x="2" y="72"/>
                      </a:lnTo>
                      <a:lnTo>
                        <a:pt x="0" y="73"/>
                      </a:lnTo>
                      <a:lnTo>
                        <a:pt x="1" y="74"/>
                      </a:lnTo>
                      <a:lnTo>
                        <a:pt x="2" y="77"/>
                      </a:lnTo>
                      <a:lnTo>
                        <a:pt x="4" y="80"/>
                      </a:lnTo>
                      <a:lnTo>
                        <a:pt x="4" y="82"/>
                      </a:lnTo>
                      <a:lnTo>
                        <a:pt x="8" y="81"/>
                      </a:lnTo>
                      <a:lnTo>
                        <a:pt x="8" y="83"/>
                      </a:lnTo>
                      <a:lnTo>
                        <a:pt x="9" y="84"/>
                      </a:lnTo>
                      <a:lnTo>
                        <a:pt x="10" y="86"/>
                      </a:lnTo>
                      <a:lnTo>
                        <a:pt x="11" y="88"/>
                      </a:lnTo>
                      <a:lnTo>
                        <a:pt x="13" y="90"/>
                      </a:lnTo>
                      <a:lnTo>
                        <a:pt x="14" y="89"/>
                      </a:lnTo>
                      <a:lnTo>
                        <a:pt x="15" y="89"/>
                      </a:lnTo>
                      <a:lnTo>
                        <a:pt x="17" y="87"/>
                      </a:lnTo>
                      <a:lnTo>
                        <a:pt x="20" y="87"/>
                      </a:lnTo>
                      <a:lnTo>
                        <a:pt x="23" y="89"/>
                      </a:lnTo>
                      <a:lnTo>
                        <a:pt x="25" y="91"/>
                      </a:lnTo>
                      <a:lnTo>
                        <a:pt x="25" y="96"/>
                      </a:lnTo>
                      <a:lnTo>
                        <a:pt x="25" y="100"/>
                      </a:lnTo>
                      <a:lnTo>
                        <a:pt x="22" y="104"/>
                      </a:lnTo>
                      <a:lnTo>
                        <a:pt x="21" y="107"/>
                      </a:lnTo>
                      <a:lnTo>
                        <a:pt x="19" y="111"/>
                      </a:lnTo>
                      <a:lnTo>
                        <a:pt x="19" y="114"/>
                      </a:lnTo>
                      <a:lnTo>
                        <a:pt x="21" y="117"/>
                      </a:lnTo>
                      <a:lnTo>
                        <a:pt x="21" y="120"/>
                      </a:lnTo>
                      <a:lnTo>
                        <a:pt x="23" y="123"/>
                      </a:lnTo>
                      <a:lnTo>
                        <a:pt x="26" y="126"/>
                      </a:lnTo>
                      <a:lnTo>
                        <a:pt x="28" y="128"/>
                      </a:lnTo>
                      <a:lnTo>
                        <a:pt x="29" y="129"/>
                      </a:lnTo>
                      <a:lnTo>
                        <a:pt x="31" y="132"/>
                      </a:lnTo>
                      <a:lnTo>
                        <a:pt x="30" y="134"/>
                      </a:lnTo>
                      <a:lnTo>
                        <a:pt x="31" y="136"/>
                      </a:lnTo>
                      <a:lnTo>
                        <a:pt x="33" y="135"/>
                      </a:lnTo>
                      <a:lnTo>
                        <a:pt x="34" y="132"/>
                      </a:lnTo>
                      <a:lnTo>
                        <a:pt x="33" y="128"/>
                      </a:lnTo>
                      <a:lnTo>
                        <a:pt x="35" y="125"/>
                      </a:lnTo>
                      <a:lnTo>
                        <a:pt x="35" y="122"/>
                      </a:lnTo>
                      <a:lnTo>
                        <a:pt x="36" y="118"/>
                      </a:lnTo>
                      <a:lnTo>
                        <a:pt x="40" y="117"/>
                      </a:lnTo>
                      <a:lnTo>
                        <a:pt x="41" y="114"/>
                      </a:lnTo>
                      <a:lnTo>
                        <a:pt x="42" y="112"/>
                      </a:lnTo>
                      <a:lnTo>
                        <a:pt x="42" y="106"/>
                      </a:lnTo>
                      <a:lnTo>
                        <a:pt x="41" y="104"/>
                      </a:lnTo>
                      <a:lnTo>
                        <a:pt x="41" y="102"/>
                      </a:lnTo>
                      <a:lnTo>
                        <a:pt x="40" y="101"/>
                      </a:lnTo>
                      <a:lnTo>
                        <a:pt x="41" y="100"/>
                      </a:lnTo>
                      <a:lnTo>
                        <a:pt x="43" y="100"/>
                      </a:lnTo>
                      <a:lnTo>
                        <a:pt x="43" y="98"/>
                      </a:lnTo>
                      <a:lnTo>
                        <a:pt x="45" y="97"/>
                      </a:lnTo>
                      <a:lnTo>
                        <a:pt x="45" y="95"/>
                      </a:lnTo>
                      <a:lnTo>
                        <a:pt x="44" y="93"/>
                      </a:lnTo>
                      <a:lnTo>
                        <a:pt x="43" y="89"/>
                      </a:lnTo>
                      <a:lnTo>
                        <a:pt x="40" y="83"/>
                      </a:lnTo>
                      <a:lnTo>
                        <a:pt x="39" y="81"/>
                      </a:lnTo>
                      <a:lnTo>
                        <a:pt x="33" y="75"/>
                      </a:lnTo>
                      <a:lnTo>
                        <a:pt x="33" y="75"/>
                      </a:lnTo>
                      <a:lnTo>
                        <a:pt x="31" y="73"/>
                      </a:lnTo>
                      <a:lnTo>
                        <a:pt x="29" y="71"/>
                      </a:lnTo>
                      <a:lnTo>
                        <a:pt x="25" y="68"/>
                      </a:lnTo>
                      <a:lnTo>
                        <a:pt x="22" y="52"/>
                      </a:lnTo>
                      <a:lnTo>
                        <a:pt x="23" y="49"/>
                      </a:lnTo>
                      <a:lnTo>
                        <a:pt x="23" y="21"/>
                      </a:lnTo>
                      <a:lnTo>
                        <a:pt x="22" y="14"/>
                      </a:lnTo>
                      <a:lnTo>
                        <a:pt x="18" y="7"/>
                      </a:lnTo>
                      <a:lnTo>
                        <a:pt x="16" y="6"/>
                      </a:lnTo>
                      <a:lnTo>
                        <a:pt x="15" y="5"/>
                      </a:lnTo>
                      <a:lnTo>
                        <a:pt x="14" y="4"/>
                      </a:lnTo>
                      <a:lnTo>
                        <a:pt x="13" y="4"/>
                      </a:lnTo>
                      <a:lnTo>
                        <a:pt x="12" y="3"/>
                      </a:lnTo>
                      <a:lnTo>
                        <a:pt x="11" y="2"/>
                      </a:lnTo>
                      <a:lnTo>
                        <a:pt x="10" y="3"/>
                      </a:lnTo>
                      <a:lnTo>
                        <a:pt x="9" y="2"/>
                      </a:lnTo>
                      <a:lnTo>
                        <a:pt x="7" y="1"/>
                      </a:lnTo>
                      <a:lnTo>
                        <a:pt x="6" y="0"/>
                      </a:lnTo>
                      <a:lnTo>
                        <a:pt x="5" y="0"/>
                      </a:lnTo>
                      <a:lnTo>
                        <a:pt x="5" y="0"/>
                      </a:lnTo>
                      <a:lnTo>
                        <a:pt x="5"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5" name="Freeform 863">
                  <a:extLst>
                    <a:ext uri="{FF2B5EF4-FFF2-40B4-BE49-F238E27FC236}">
                      <a16:creationId xmlns:a16="http://schemas.microsoft.com/office/drawing/2014/main" id="{57CED96A-9DFC-514C-A568-AC2981A751EC}"/>
                    </a:ext>
                  </a:extLst>
                </p:cNvPr>
                <p:cNvSpPr>
                  <a:spLocks/>
                </p:cNvSpPr>
                <p:nvPr/>
              </p:nvSpPr>
              <p:spPr bwMode="auto">
                <a:xfrm>
                  <a:off x="3912" y="2946"/>
                  <a:ext cx="167" cy="170"/>
                </a:xfrm>
                <a:custGeom>
                  <a:avLst/>
                  <a:gdLst>
                    <a:gd name="T0" fmla="*/ 98 w 167"/>
                    <a:gd name="T1" fmla="*/ 25 h 170"/>
                    <a:gd name="T2" fmla="*/ 99 w 167"/>
                    <a:gd name="T3" fmla="*/ 31 h 170"/>
                    <a:gd name="T4" fmla="*/ 98 w 167"/>
                    <a:gd name="T5" fmla="*/ 41 h 170"/>
                    <a:gd name="T6" fmla="*/ 94 w 167"/>
                    <a:gd name="T7" fmla="*/ 48 h 170"/>
                    <a:gd name="T8" fmla="*/ 100 w 167"/>
                    <a:gd name="T9" fmla="*/ 69 h 170"/>
                    <a:gd name="T10" fmla="*/ 108 w 167"/>
                    <a:gd name="T11" fmla="*/ 73 h 170"/>
                    <a:gd name="T12" fmla="*/ 112 w 167"/>
                    <a:gd name="T13" fmla="*/ 70 h 170"/>
                    <a:gd name="T14" fmla="*/ 110 w 167"/>
                    <a:gd name="T15" fmla="*/ 88 h 170"/>
                    <a:gd name="T16" fmla="*/ 103 w 167"/>
                    <a:gd name="T17" fmla="*/ 89 h 170"/>
                    <a:gd name="T18" fmla="*/ 91 w 167"/>
                    <a:gd name="T19" fmla="*/ 75 h 170"/>
                    <a:gd name="T20" fmla="*/ 79 w 167"/>
                    <a:gd name="T21" fmla="*/ 66 h 170"/>
                    <a:gd name="T22" fmla="*/ 74 w 167"/>
                    <a:gd name="T23" fmla="*/ 58 h 170"/>
                    <a:gd name="T24" fmla="*/ 67 w 167"/>
                    <a:gd name="T25" fmla="*/ 67 h 170"/>
                    <a:gd name="T26" fmla="*/ 59 w 167"/>
                    <a:gd name="T27" fmla="*/ 65 h 170"/>
                    <a:gd name="T28" fmla="*/ 50 w 167"/>
                    <a:gd name="T29" fmla="*/ 60 h 170"/>
                    <a:gd name="T30" fmla="*/ 49 w 167"/>
                    <a:gd name="T31" fmla="*/ 51 h 170"/>
                    <a:gd name="T32" fmla="*/ 42 w 167"/>
                    <a:gd name="T33" fmla="*/ 54 h 170"/>
                    <a:gd name="T34" fmla="*/ 36 w 167"/>
                    <a:gd name="T35" fmla="*/ 55 h 170"/>
                    <a:gd name="T36" fmla="*/ 32 w 167"/>
                    <a:gd name="T37" fmla="*/ 50 h 170"/>
                    <a:gd name="T38" fmla="*/ 30 w 167"/>
                    <a:gd name="T39" fmla="*/ 52 h 170"/>
                    <a:gd name="T40" fmla="*/ 32 w 167"/>
                    <a:gd name="T41" fmla="*/ 72 h 170"/>
                    <a:gd name="T42" fmla="*/ 32 w 167"/>
                    <a:gd name="T43" fmla="*/ 83 h 170"/>
                    <a:gd name="T44" fmla="*/ 3 w 167"/>
                    <a:gd name="T45" fmla="*/ 144 h 170"/>
                    <a:gd name="T46" fmla="*/ 10 w 167"/>
                    <a:gd name="T47" fmla="*/ 154 h 170"/>
                    <a:gd name="T48" fmla="*/ 17 w 167"/>
                    <a:gd name="T49" fmla="*/ 161 h 170"/>
                    <a:gd name="T50" fmla="*/ 34 w 167"/>
                    <a:gd name="T51" fmla="*/ 161 h 170"/>
                    <a:gd name="T52" fmla="*/ 40 w 167"/>
                    <a:gd name="T53" fmla="*/ 162 h 170"/>
                    <a:gd name="T54" fmla="*/ 45 w 167"/>
                    <a:gd name="T55" fmla="*/ 165 h 170"/>
                    <a:gd name="T56" fmla="*/ 53 w 167"/>
                    <a:gd name="T57" fmla="*/ 169 h 170"/>
                    <a:gd name="T58" fmla="*/ 62 w 167"/>
                    <a:gd name="T59" fmla="*/ 167 h 170"/>
                    <a:gd name="T60" fmla="*/ 66 w 167"/>
                    <a:gd name="T61" fmla="*/ 169 h 170"/>
                    <a:gd name="T62" fmla="*/ 84 w 167"/>
                    <a:gd name="T63" fmla="*/ 151 h 170"/>
                    <a:gd name="T64" fmla="*/ 98 w 167"/>
                    <a:gd name="T65" fmla="*/ 141 h 170"/>
                    <a:gd name="T66" fmla="*/ 99 w 167"/>
                    <a:gd name="T67" fmla="*/ 133 h 170"/>
                    <a:gd name="T68" fmla="*/ 110 w 167"/>
                    <a:gd name="T69" fmla="*/ 127 h 170"/>
                    <a:gd name="T70" fmla="*/ 119 w 167"/>
                    <a:gd name="T71" fmla="*/ 129 h 170"/>
                    <a:gd name="T72" fmla="*/ 119 w 167"/>
                    <a:gd name="T73" fmla="*/ 121 h 170"/>
                    <a:gd name="T74" fmla="*/ 143 w 167"/>
                    <a:gd name="T75" fmla="*/ 108 h 170"/>
                    <a:gd name="T76" fmla="*/ 159 w 167"/>
                    <a:gd name="T77" fmla="*/ 102 h 170"/>
                    <a:gd name="T78" fmla="*/ 155 w 167"/>
                    <a:gd name="T79" fmla="*/ 93 h 170"/>
                    <a:gd name="T80" fmla="*/ 159 w 167"/>
                    <a:gd name="T81" fmla="*/ 85 h 170"/>
                    <a:gd name="T82" fmla="*/ 162 w 167"/>
                    <a:gd name="T83" fmla="*/ 76 h 170"/>
                    <a:gd name="T84" fmla="*/ 166 w 167"/>
                    <a:gd name="T85" fmla="*/ 72 h 170"/>
                    <a:gd name="T86" fmla="*/ 164 w 167"/>
                    <a:gd name="T87" fmla="*/ 66 h 170"/>
                    <a:gd name="T88" fmla="*/ 164 w 167"/>
                    <a:gd name="T89" fmla="*/ 58 h 170"/>
                    <a:gd name="T90" fmla="*/ 167 w 167"/>
                    <a:gd name="T91" fmla="*/ 45 h 170"/>
                    <a:gd name="T92" fmla="*/ 167 w 167"/>
                    <a:gd name="T93" fmla="*/ 38 h 170"/>
                    <a:gd name="T94" fmla="*/ 166 w 167"/>
                    <a:gd name="T95" fmla="*/ 28 h 170"/>
                    <a:gd name="T96" fmla="*/ 160 w 167"/>
                    <a:gd name="T97" fmla="*/ 23 h 170"/>
                    <a:gd name="T98" fmla="*/ 156 w 167"/>
                    <a:gd name="T99" fmla="*/ 17 h 170"/>
                    <a:gd name="T100" fmla="*/ 150 w 167"/>
                    <a:gd name="T101" fmla="*/ 12 h 170"/>
                    <a:gd name="T102" fmla="*/ 139 w 167"/>
                    <a:gd name="T103" fmla="*/ 6 h 170"/>
                    <a:gd name="T104" fmla="*/ 132 w 167"/>
                    <a:gd name="T105"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70">
                      <a:moveTo>
                        <a:pt x="101" y="6"/>
                      </a:moveTo>
                      <a:lnTo>
                        <a:pt x="96" y="19"/>
                      </a:lnTo>
                      <a:lnTo>
                        <a:pt x="97" y="23"/>
                      </a:lnTo>
                      <a:lnTo>
                        <a:pt x="98" y="25"/>
                      </a:lnTo>
                      <a:lnTo>
                        <a:pt x="100" y="26"/>
                      </a:lnTo>
                      <a:lnTo>
                        <a:pt x="100" y="27"/>
                      </a:lnTo>
                      <a:lnTo>
                        <a:pt x="98" y="29"/>
                      </a:lnTo>
                      <a:lnTo>
                        <a:pt x="99" y="31"/>
                      </a:lnTo>
                      <a:lnTo>
                        <a:pt x="98" y="34"/>
                      </a:lnTo>
                      <a:lnTo>
                        <a:pt x="99" y="36"/>
                      </a:lnTo>
                      <a:lnTo>
                        <a:pt x="98" y="40"/>
                      </a:lnTo>
                      <a:lnTo>
                        <a:pt x="98" y="41"/>
                      </a:lnTo>
                      <a:lnTo>
                        <a:pt x="98" y="41"/>
                      </a:lnTo>
                      <a:lnTo>
                        <a:pt x="97" y="43"/>
                      </a:lnTo>
                      <a:lnTo>
                        <a:pt x="94" y="46"/>
                      </a:lnTo>
                      <a:lnTo>
                        <a:pt x="94" y="48"/>
                      </a:lnTo>
                      <a:lnTo>
                        <a:pt x="94" y="58"/>
                      </a:lnTo>
                      <a:lnTo>
                        <a:pt x="94" y="62"/>
                      </a:lnTo>
                      <a:lnTo>
                        <a:pt x="96" y="64"/>
                      </a:lnTo>
                      <a:lnTo>
                        <a:pt x="100" y="69"/>
                      </a:lnTo>
                      <a:lnTo>
                        <a:pt x="101" y="72"/>
                      </a:lnTo>
                      <a:lnTo>
                        <a:pt x="102" y="74"/>
                      </a:lnTo>
                      <a:lnTo>
                        <a:pt x="108" y="74"/>
                      </a:lnTo>
                      <a:lnTo>
                        <a:pt x="108" y="73"/>
                      </a:lnTo>
                      <a:lnTo>
                        <a:pt x="108" y="72"/>
                      </a:lnTo>
                      <a:lnTo>
                        <a:pt x="108" y="70"/>
                      </a:lnTo>
                      <a:lnTo>
                        <a:pt x="111" y="69"/>
                      </a:lnTo>
                      <a:lnTo>
                        <a:pt x="112" y="70"/>
                      </a:lnTo>
                      <a:lnTo>
                        <a:pt x="113" y="88"/>
                      </a:lnTo>
                      <a:lnTo>
                        <a:pt x="112" y="89"/>
                      </a:lnTo>
                      <a:lnTo>
                        <a:pt x="110" y="89"/>
                      </a:lnTo>
                      <a:lnTo>
                        <a:pt x="110" y="88"/>
                      </a:lnTo>
                      <a:lnTo>
                        <a:pt x="109" y="88"/>
                      </a:lnTo>
                      <a:lnTo>
                        <a:pt x="107" y="89"/>
                      </a:lnTo>
                      <a:lnTo>
                        <a:pt x="105" y="89"/>
                      </a:lnTo>
                      <a:lnTo>
                        <a:pt x="103" y="89"/>
                      </a:lnTo>
                      <a:lnTo>
                        <a:pt x="100" y="86"/>
                      </a:lnTo>
                      <a:lnTo>
                        <a:pt x="97" y="82"/>
                      </a:lnTo>
                      <a:lnTo>
                        <a:pt x="94" y="79"/>
                      </a:lnTo>
                      <a:lnTo>
                        <a:pt x="91" y="75"/>
                      </a:lnTo>
                      <a:lnTo>
                        <a:pt x="88" y="72"/>
                      </a:lnTo>
                      <a:lnTo>
                        <a:pt x="83" y="70"/>
                      </a:lnTo>
                      <a:lnTo>
                        <a:pt x="80" y="68"/>
                      </a:lnTo>
                      <a:lnTo>
                        <a:pt x="79" y="66"/>
                      </a:lnTo>
                      <a:lnTo>
                        <a:pt x="77" y="63"/>
                      </a:lnTo>
                      <a:lnTo>
                        <a:pt x="77" y="58"/>
                      </a:lnTo>
                      <a:lnTo>
                        <a:pt x="76" y="58"/>
                      </a:lnTo>
                      <a:lnTo>
                        <a:pt x="74" y="58"/>
                      </a:lnTo>
                      <a:lnTo>
                        <a:pt x="73" y="59"/>
                      </a:lnTo>
                      <a:lnTo>
                        <a:pt x="71" y="63"/>
                      </a:lnTo>
                      <a:lnTo>
                        <a:pt x="71" y="65"/>
                      </a:lnTo>
                      <a:lnTo>
                        <a:pt x="67" y="67"/>
                      </a:lnTo>
                      <a:lnTo>
                        <a:pt x="65" y="67"/>
                      </a:lnTo>
                      <a:lnTo>
                        <a:pt x="64" y="65"/>
                      </a:lnTo>
                      <a:lnTo>
                        <a:pt x="61" y="65"/>
                      </a:lnTo>
                      <a:lnTo>
                        <a:pt x="59" y="65"/>
                      </a:lnTo>
                      <a:lnTo>
                        <a:pt x="55" y="62"/>
                      </a:lnTo>
                      <a:lnTo>
                        <a:pt x="54" y="62"/>
                      </a:lnTo>
                      <a:lnTo>
                        <a:pt x="51" y="60"/>
                      </a:lnTo>
                      <a:lnTo>
                        <a:pt x="50" y="60"/>
                      </a:lnTo>
                      <a:lnTo>
                        <a:pt x="50" y="59"/>
                      </a:lnTo>
                      <a:lnTo>
                        <a:pt x="50" y="56"/>
                      </a:lnTo>
                      <a:lnTo>
                        <a:pt x="49" y="55"/>
                      </a:lnTo>
                      <a:lnTo>
                        <a:pt x="49" y="51"/>
                      </a:lnTo>
                      <a:lnTo>
                        <a:pt x="48" y="51"/>
                      </a:lnTo>
                      <a:lnTo>
                        <a:pt x="45" y="52"/>
                      </a:lnTo>
                      <a:lnTo>
                        <a:pt x="43" y="54"/>
                      </a:lnTo>
                      <a:lnTo>
                        <a:pt x="42" y="54"/>
                      </a:lnTo>
                      <a:lnTo>
                        <a:pt x="39" y="55"/>
                      </a:lnTo>
                      <a:lnTo>
                        <a:pt x="38" y="57"/>
                      </a:lnTo>
                      <a:lnTo>
                        <a:pt x="37" y="56"/>
                      </a:lnTo>
                      <a:lnTo>
                        <a:pt x="36" y="55"/>
                      </a:lnTo>
                      <a:lnTo>
                        <a:pt x="36" y="52"/>
                      </a:lnTo>
                      <a:lnTo>
                        <a:pt x="35" y="51"/>
                      </a:lnTo>
                      <a:lnTo>
                        <a:pt x="33" y="50"/>
                      </a:lnTo>
                      <a:lnTo>
                        <a:pt x="32" y="50"/>
                      </a:lnTo>
                      <a:lnTo>
                        <a:pt x="31" y="49"/>
                      </a:lnTo>
                      <a:lnTo>
                        <a:pt x="31" y="50"/>
                      </a:lnTo>
                      <a:lnTo>
                        <a:pt x="31" y="51"/>
                      </a:lnTo>
                      <a:lnTo>
                        <a:pt x="30" y="52"/>
                      </a:lnTo>
                      <a:lnTo>
                        <a:pt x="31" y="59"/>
                      </a:lnTo>
                      <a:lnTo>
                        <a:pt x="31" y="65"/>
                      </a:lnTo>
                      <a:lnTo>
                        <a:pt x="31" y="69"/>
                      </a:lnTo>
                      <a:lnTo>
                        <a:pt x="32" y="72"/>
                      </a:lnTo>
                      <a:lnTo>
                        <a:pt x="32" y="75"/>
                      </a:lnTo>
                      <a:lnTo>
                        <a:pt x="31" y="76"/>
                      </a:lnTo>
                      <a:lnTo>
                        <a:pt x="31" y="81"/>
                      </a:lnTo>
                      <a:lnTo>
                        <a:pt x="32" y="83"/>
                      </a:lnTo>
                      <a:lnTo>
                        <a:pt x="1" y="83"/>
                      </a:lnTo>
                      <a:lnTo>
                        <a:pt x="0" y="139"/>
                      </a:lnTo>
                      <a:lnTo>
                        <a:pt x="1" y="141"/>
                      </a:lnTo>
                      <a:lnTo>
                        <a:pt x="3" y="144"/>
                      </a:lnTo>
                      <a:lnTo>
                        <a:pt x="4" y="146"/>
                      </a:lnTo>
                      <a:lnTo>
                        <a:pt x="5" y="148"/>
                      </a:lnTo>
                      <a:lnTo>
                        <a:pt x="8" y="149"/>
                      </a:lnTo>
                      <a:lnTo>
                        <a:pt x="10" y="154"/>
                      </a:lnTo>
                      <a:lnTo>
                        <a:pt x="12" y="155"/>
                      </a:lnTo>
                      <a:lnTo>
                        <a:pt x="15" y="156"/>
                      </a:lnTo>
                      <a:lnTo>
                        <a:pt x="15" y="158"/>
                      </a:lnTo>
                      <a:lnTo>
                        <a:pt x="17" y="161"/>
                      </a:lnTo>
                      <a:lnTo>
                        <a:pt x="18" y="162"/>
                      </a:lnTo>
                      <a:lnTo>
                        <a:pt x="19" y="165"/>
                      </a:lnTo>
                      <a:lnTo>
                        <a:pt x="33" y="161"/>
                      </a:lnTo>
                      <a:lnTo>
                        <a:pt x="34" y="161"/>
                      </a:lnTo>
                      <a:lnTo>
                        <a:pt x="38" y="160"/>
                      </a:lnTo>
                      <a:lnTo>
                        <a:pt x="39" y="161"/>
                      </a:lnTo>
                      <a:lnTo>
                        <a:pt x="39" y="161"/>
                      </a:lnTo>
                      <a:lnTo>
                        <a:pt x="40" y="162"/>
                      </a:lnTo>
                      <a:lnTo>
                        <a:pt x="42" y="162"/>
                      </a:lnTo>
                      <a:lnTo>
                        <a:pt x="42" y="162"/>
                      </a:lnTo>
                      <a:lnTo>
                        <a:pt x="43" y="162"/>
                      </a:lnTo>
                      <a:lnTo>
                        <a:pt x="45" y="165"/>
                      </a:lnTo>
                      <a:lnTo>
                        <a:pt x="46" y="165"/>
                      </a:lnTo>
                      <a:lnTo>
                        <a:pt x="49" y="165"/>
                      </a:lnTo>
                      <a:lnTo>
                        <a:pt x="53" y="167"/>
                      </a:lnTo>
                      <a:lnTo>
                        <a:pt x="53" y="169"/>
                      </a:lnTo>
                      <a:lnTo>
                        <a:pt x="55" y="169"/>
                      </a:lnTo>
                      <a:lnTo>
                        <a:pt x="58" y="167"/>
                      </a:lnTo>
                      <a:lnTo>
                        <a:pt x="61" y="166"/>
                      </a:lnTo>
                      <a:lnTo>
                        <a:pt x="62" y="167"/>
                      </a:lnTo>
                      <a:lnTo>
                        <a:pt x="63" y="167"/>
                      </a:lnTo>
                      <a:lnTo>
                        <a:pt x="63" y="168"/>
                      </a:lnTo>
                      <a:lnTo>
                        <a:pt x="64" y="168"/>
                      </a:lnTo>
                      <a:lnTo>
                        <a:pt x="66" y="169"/>
                      </a:lnTo>
                      <a:lnTo>
                        <a:pt x="69" y="170"/>
                      </a:lnTo>
                      <a:lnTo>
                        <a:pt x="73" y="169"/>
                      </a:lnTo>
                      <a:lnTo>
                        <a:pt x="77" y="162"/>
                      </a:lnTo>
                      <a:lnTo>
                        <a:pt x="84" y="151"/>
                      </a:lnTo>
                      <a:lnTo>
                        <a:pt x="92" y="145"/>
                      </a:lnTo>
                      <a:lnTo>
                        <a:pt x="97" y="143"/>
                      </a:lnTo>
                      <a:lnTo>
                        <a:pt x="98" y="141"/>
                      </a:lnTo>
                      <a:lnTo>
                        <a:pt x="98" y="141"/>
                      </a:lnTo>
                      <a:lnTo>
                        <a:pt x="98" y="139"/>
                      </a:lnTo>
                      <a:lnTo>
                        <a:pt x="98" y="138"/>
                      </a:lnTo>
                      <a:lnTo>
                        <a:pt x="98" y="136"/>
                      </a:lnTo>
                      <a:lnTo>
                        <a:pt x="99" y="133"/>
                      </a:lnTo>
                      <a:lnTo>
                        <a:pt x="103" y="131"/>
                      </a:lnTo>
                      <a:lnTo>
                        <a:pt x="105" y="130"/>
                      </a:lnTo>
                      <a:lnTo>
                        <a:pt x="107" y="129"/>
                      </a:lnTo>
                      <a:lnTo>
                        <a:pt x="110" y="127"/>
                      </a:lnTo>
                      <a:lnTo>
                        <a:pt x="114" y="127"/>
                      </a:lnTo>
                      <a:lnTo>
                        <a:pt x="115" y="129"/>
                      </a:lnTo>
                      <a:lnTo>
                        <a:pt x="116" y="128"/>
                      </a:lnTo>
                      <a:lnTo>
                        <a:pt x="119" y="129"/>
                      </a:lnTo>
                      <a:lnTo>
                        <a:pt x="120" y="129"/>
                      </a:lnTo>
                      <a:lnTo>
                        <a:pt x="121" y="128"/>
                      </a:lnTo>
                      <a:lnTo>
                        <a:pt x="121" y="127"/>
                      </a:lnTo>
                      <a:lnTo>
                        <a:pt x="119" y="121"/>
                      </a:lnTo>
                      <a:lnTo>
                        <a:pt x="121" y="119"/>
                      </a:lnTo>
                      <a:lnTo>
                        <a:pt x="126" y="116"/>
                      </a:lnTo>
                      <a:lnTo>
                        <a:pt x="129" y="116"/>
                      </a:lnTo>
                      <a:lnTo>
                        <a:pt x="143" y="108"/>
                      </a:lnTo>
                      <a:lnTo>
                        <a:pt x="146" y="108"/>
                      </a:lnTo>
                      <a:lnTo>
                        <a:pt x="154" y="103"/>
                      </a:lnTo>
                      <a:lnTo>
                        <a:pt x="159" y="102"/>
                      </a:lnTo>
                      <a:lnTo>
                        <a:pt x="159" y="102"/>
                      </a:lnTo>
                      <a:lnTo>
                        <a:pt x="159" y="100"/>
                      </a:lnTo>
                      <a:lnTo>
                        <a:pt x="157" y="97"/>
                      </a:lnTo>
                      <a:lnTo>
                        <a:pt x="156" y="94"/>
                      </a:lnTo>
                      <a:lnTo>
                        <a:pt x="155" y="93"/>
                      </a:lnTo>
                      <a:lnTo>
                        <a:pt x="157" y="92"/>
                      </a:lnTo>
                      <a:lnTo>
                        <a:pt x="159" y="89"/>
                      </a:lnTo>
                      <a:lnTo>
                        <a:pt x="159" y="86"/>
                      </a:lnTo>
                      <a:lnTo>
                        <a:pt x="159" y="85"/>
                      </a:lnTo>
                      <a:lnTo>
                        <a:pt x="159" y="83"/>
                      </a:lnTo>
                      <a:lnTo>
                        <a:pt x="159" y="81"/>
                      </a:lnTo>
                      <a:lnTo>
                        <a:pt x="159" y="79"/>
                      </a:lnTo>
                      <a:lnTo>
                        <a:pt x="162" y="76"/>
                      </a:lnTo>
                      <a:lnTo>
                        <a:pt x="164" y="75"/>
                      </a:lnTo>
                      <a:lnTo>
                        <a:pt x="165" y="74"/>
                      </a:lnTo>
                      <a:lnTo>
                        <a:pt x="167" y="73"/>
                      </a:lnTo>
                      <a:lnTo>
                        <a:pt x="166" y="72"/>
                      </a:lnTo>
                      <a:lnTo>
                        <a:pt x="164" y="71"/>
                      </a:lnTo>
                      <a:lnTo>
                        <a:pt x="164" y="69"/>
                      </a:lnTo>
                      <a:lnTo>
                        <a:pt x="163" y="67"/>
                      </a:lnTo>
                      <a:lnTo>
                        <a:pt x="164" y="66"/>
                      </a:lnTo>
                      <a:lnTo>
                        <a:pt x="165" y="65"/>
                      </a:lnTo>
                      <a:lnTo>
                        <a:pt x="163" y="62"/>
                      </a:lnTo>
                      <a:lnTo>
                        <a:pt x="165" y="60"/>
                      </a:lnTo>
                      <a:lnTo>
                        <a:pt x="164" y="58"/>
                      </a:lnTo>
                      <a:lnTo>
                        <a:pt x="164" y="55"/>
                      </a:lnTo>
                      <a:lnTo>
                        <a:pt x="163" y="52"/>
                      </a:lnTo>
                      <a:lnTo>
                        <a:pt x="163" y="49"/>
                      </a:lnTo>
                      <a:lnTo>
                        <a:pt x="167" y="45"/>
                      </a:lnTo>
                      <a:lnTo>
                        <a:pt x="167" y="44"/>
                      </a:lnTo>
                      <a:lnTo>
                        <a:pt x="167" y="43"/>
                      </a:lnTo>
                      <a:lnTo>
                        <a:pt x="167" y="40"/>
                      </a:lnTo>
                      <a:lnTo>
                        <a:pt x="167" y="38"/>
                      </a:lnTo>
                      <a:lnTo>
                        <a:pt x="164" y="35"/>
                      </a:lnTo>
                      <a:lnTo>
                        <a:pt x="163" y="34"/>
                      </a:lnTo>
                      <a:lnTo>
                        <a:pt x="165" y="29"/>
                      </a:lnTo>
                      <a:lnTo>
                        <a:pt x="166" y="28"/>
                      </a:lnTo>
                      <a:lnTo>
                        <a:pt x="163" y="27"/>
                      </a:lnTo>
                      <a:lnTo>
                        <a:pt x="162" y="26"/>
                      </a:lnTo>
                      <a:lnTo>
                        <a:pt x="161" y="24"/>
                      </a:lnTo>
                      <a:lnTo>
                        <a:pt x="160" y="23"/>
                      </a:lnTo>
                      <a:lnTo>
                        <a:pt x="160" y="20"/>
                      </a:lnTo>
                      <a:lnTo>
                        <a:pt x="160" y="20"/>
                      </a:lnTo>
                      <a:lnTo>
                        <a:pt x="158" y="20"/>
                      </a:lnTo>
                      <a:lnTo>
                        <a:pt x="156" y="17"/>
                      </a:lnTo>
                      <a:lnTo>
                        <a:pt x="155" y="13"/>
                      </a:lnTo>
                      <a:lnTo>
                        <a:pt x="153" y="13"/>
                      </a:lnTo>
                      <a:lnTo>
                        <a:pt x="152" y="12"/>
                      </a:lnTo>
                      <a:lnTo>
                        <a:pt x="150" y="12"/>
                      </a:lnTo>
                      <a:lnTo>
                        <a:pt x="144" y="10"/>
                      </a:lnTo>
                      <a:lnTo>
                        <a:pt x="141" y="9"/>
                      </a:lnTo>
                      <a:lnTo>
                        <a:pt x="139" y="7"/>
                      </a:lnTo>
                      <a:lnTo>
                        <a:pt x="139" y="6"/>
                      </a:lnTo>
                      <a:lnTo>
                        <a:pt x="137" y="4"/>
                      </a:lnTo>
                      <a:lnTo>
                        <a:pt x="136" y="4"/>
                      </a:lnTo>
                      <a:lnTo>
                        <a:pt x="133" y="3"/>
                      </a:lnTo>
                      <a:lnTo>
                        <a:pt x="132" y="3"/>
                      </a:lnTo>
                      <a:lnTo>
                        <a:pt x="127" y="0"/>
                      </a:lnTo>
                      <a:lnTo>
                        <a:pt x="125" y="0"/>
                      </a:lnTo>
                      <a:lnTo>
                        <a:pt x="10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6" name="Freeform 864">
                  <a:extLst>
                    <a:ext uri="{FF2B5EF4-FFF2-40B4-BE49-F238E27FC236}">
                      <a16:creationId xmlns:a16="http://schemas.microsoft.com/office/drawing/2014/main" id="{ECFA8850-D296-BD44-9988-6494A8B30BE0}"/>
                    </a:ext>
                  </a:extLst>
                </p:cNvPr>
                <p:cNvSpPr>
                  <a:spLocks/>
                </p:cNvSpPr>
                <p:nvPr/>
              </p:nvSpPr>
              <p:spPr bwMode="auto">
                <a:xfrm>
                  <a:off x="3767" y="2906"/>
                  <a:ext cx="177" cy="210"/>
                </a:xfrm>
                <a:custGeom>
                  <a:avLst/>
                  <a:gdLst>
                    <a:gd name="T0" fmla="*/ 4 w 177"/>
                    <a:gd name="T1" fmla="*/ 196 h 210"/>
                    <a:gd name="T2" fmla="*/ 12 w 177"/>
                    <a:gd name="T3" fmla="*/ 196 h 210"/>
                    <a:gd name="T4" fmla="*/ 21 w 177"/>
                    <a:gd name="T5" fmla="*/ 191 h 210"/>
                    <a:gd name="T6" fmla="*/ 25 w 177"/>
                    <a:gd name="T7" fmla="*/ 192 h 210"/>
                    <a:gd name="T8" fmla="*/ 28 w 177"/>
                    <a:gd name="T9" fmla="*/ 196 h 210"/>
                    <a:gd name="T10" fmla="*/ 36 w 177"/>
                    <a:gd name="T11" fmla="*/ 199 h 210"/>
                    <a:gd name="T12" fmla="*/ 94 w 177"/>
                    <a:gd name="T13" fmla="*/ 198 h 210"/>
                    <a:gd name="T14" fmla="*/ 100 w 177"/>
                    <a:gd name="T15" fmla="*/ 205 h 210"/>
                    <a:gd name="T16" fmla="*/ 107 w 177"/>
                    <a:gd name="T17" fmla="*/ 207 h 210"/>
                    <a:gd name="T18" fmla="*/ 117 w 177"/>
                    <a:gd name="T19" fmla="*/ 207 h 210"/>
                    <a:gd name="T20" fmla="*/ 121 w 177"/>
                    <a:gd name="T21" fmla="*/ 205 h 210"/>
                    <a:gd name="T22" fmla="*/ 131 w 177"/>
                    <a:gd name="T23" fmla="*/ 209 h 210"/>
                    <a:gd name="T24" fmla="*/ 135 w 177"/>
                    <a:gd name="T25" fmla="*/ 209 h 210"/>
                    <a:gd name="T26" fmla="*/ 139 w 177"/>
                    <a:gd name="T27" fmla="*/ 210 h 210"/>
                    <a:gd name="T28" fmla="*/ 164 w 177"/>
                    <a:gd name="T29" fmla="*/ 205 h 210"/>
                    <a:gd name="T30" fmla="*/ 160 w 177"/>
                    <a:gd name="T31" fmla="*/ 196 h 210"/>
                    <a:gd name="T32" fmla="*/ 150 w 177"/>
                    <a:gd name="T33" fmla="*/ 188 h 210"/>
                    <a:gd name="T34" fmla="*/ 145 w 177"/>
                    <a:gd name="T35" fmla="*/ 179 h 210"/>
                    <a:gd name="T36" fmla="*/ 176 w 177"/>
                    <a:gd name="T37" fmla="*/ 116 h 210"/>
                    <a:gd name="T38" fmla="*/ 176 w 177"/>
                    <a:gd name="T39" fmla="*/ 105 h 210"/>
                    <a:gd name="T40" fmla="*/ 176 w 177"/>
                    <a:gd name="T41" fmla="*/ 90 h 210"/>
                    <a:gd name="T42" fmla="*/ 171 w 177"/>
                    <a:gd name="T43" fmla="*/ 90 h 210"/>
                    <a:gd name="T44" fmla="*/ 164 w 177"/>
                    <a:gd name="T45" fmla="*/ 92 h 210"/>
                    <a:gd name="T46" fmla="*/ 156 w 177"/>
                    <a:gd name="T47" fmla="*/ 90 h 210"/>
                    <a:gd name="T48" fmla="*/ 151 w 177"/>
                    <a:gd name="T49" fmla="*/ 92 h 210"/>
                    <a:gd name="T50" fmla="*/ 152 w 177"/>
                    <a:gd name="T51" fmla="*/ 86 h 210"/>
                    <a:gd name="T52" fmla="*/ 151 w 177"/>
                    <a:gd name="T53" fmla="*/ 77 h 210"/>
                    <a:gd name="T54" fmla="*/ 149 w 177"/>
                    <a:gd name="T55" fmla="*/ 69 h 210"/>
                    <a:gd name="T56" fmla="*/ 146 w 177"/>
                    <a:gd name="T57" fmla="*/ 64 h 210"/>
                    <a:gd name="T58" fmla="*/ 145 w 177"/>
                    <a:gd name="T59" fmla="*/ 57 h 210"/>
                    <a:gd name="T60" fmla="*/ 145 w 177"/>
                    <a:gd name="T61" fmla="*/ 44 h 210"/>
                    <a:gd name="T62" fmla="*/ 145 w 177"/>
                    <a:gd name="T63" fmla="*/ 35 h 210"/>
                    <a:gd name="T64" fmla="*/ 146 w 177"/>
                    <a:gd name="T65" fmla="*/ 25 h 210"/>
                    <a:gd name="T66" fmla="*/ 130 w 177"/>
                    <a:gd name="T67" fmla="*/ 18 h 210"/>
                    <a:gd name="T68" fmla="*/ 111 w 177"/>
                    <a:gd name="T69" fmla="*/ 24 h 210"/>
                    <a:gd name="T70" fmla="*/ 110 w 177"/>
                    <a:gd name="T71" fmla="*/ 36 h 210"/>
                    <a:gd name="T72" fmla="*/ 90 w 177"/>
                    <a:gd name="T73" fmla="*/ 36 h 210"/>
                    <a:gd name="T74" fmla="*/ 82 w 177"/>
                    <a:gd name="T75" fmla="*/ 30 h 210"/>
                    <a:gd name="T76" fmla="*/ 77 w 177"/>
                    <a:gd name="T77" fmla="*/ 22 h 210"/>
                    <a:gd name="T78" fmla="*/ 75 w 177"/>
                    <a:gd name="T79" fmla="*/ 11 h 210"/>
                    <a:gd name="T80" fmla="*/ 73 w 177"/>
                    <a:gd name="T81" fmla="*/ 4 h 210"/>
                    <a:gd name="T82" fmla="*/ 49 w 177"/>
                    <a:gd name="T83" fmla="*/ 0 h 210"/>
                    <a:gd name="T84" fmla="*/ 33 w 177"/>
                    <a:gd name="T85" fmla="*/ 1 h 210"/>
                    <a:gd name="T86" fmla="*/ 23 w 177"/>
                    <a:gd name="T87" fmla="*/ 0 h 210"/>
                    <a:gd name="T88" fmla="*/ 17 w 177"/>
                    <a:gd name="T89" fmla="*/ 2 h 210"/>
                    <a:gd name="T90" fmla="*/ 11 w 177"/>
                    <a:gd name="T91" fmla="*/ 6 h 210"/>
                    <a:gd name="T92" fmla="*/ 21 w 177"/>
                    <a:gd name="T93" fmla="*/ 34 h 210"/>
                    <a:gd name="T94" fmla="*/ 23 w 177"/>
                    <a:gd name="T95" fmla="*/ 57 h 210"/>
                    <a:gd name="T96" fmla="*/ 30 w 177"/>
                    <a:gd name="T97" fmla="*/ 81 h 210"/>
                    <a:gd name="T98" fmla="*/ 26 w 177"/>
                    <a:gd name="T99" fmla="*/ 115 h 210"/>
                    <a:gd name="T100" fmla="*/ 11 w 177"/>
                    <a:gd name="T101" fmla="*/ 133 h 210"/>
                    <a:gd name="T102" fmla="*/ 5 w 177"/>
                    <a:gd name="T103" fmla="*/ 159 h 210"/>
                    <a:gd name="T104" fmla="*/ 0 w 177"/>
                    <a:gd name="T105" fmla="*/ 182 h 210"/>
                    <a:gd name="T106" fmla="*/ 0 w 177"/>
                    <a:gd name="T107" fmla="*/ 19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210">
                      <a:moveTo>
                        <a:pt x="2" y="198"/>
                      </a:moveTo>
                      <a:lnTo>
                        <a:pt x="3" y="198"/>
                      </a:lnTo>
                      <a:lnTo>
                        <a:pt x="4" y="198"/>
                      </a:lnTo>
                      <a:lnTo>
                        <a:pt x="4" y="196"/>
                      </a:lnTo>
                      <a:lnTo>
                        <a:pt x="5" y="195"/>
                      </a:lnTo>
                      <a:lnTo>
                        <a:pt x="9" y="196"/>
                      </a:lnTo>
                      <a:lnTo>
                        <a:pt x="11" y="198"/>
                      </a:lnTo>
                      <a:lnTo>
                        <a:pt x="12" y="196"/>
                      </a:lnTo>
                      <a:lnTo>
                        <a:pt x="12" y="194"/>
                      </a:lnTo>
                      <a:lnTo>
                        <a:pt x="17" y="191"/>
                      </a:lnTo>
                      <a:lnTo>
                        <a:pt x="18" y="191"/>
                      </a:lnTo>
                      <a:lnTo>
                        <a:pt x="21" y="191"/>
                      </a:lnTo>
                      <a:lnTo>
                        <a:pt x="21" y="192"/>
                      </a:lnTo>
                      <a:lnTo>
                        <a:pt x="22" y="191"/>
                      </a:lnTo>
                      <a:lnTo>
                        <a:pt x="23" y="191"/>
                      </a:lnTo>
                      <a:lnTo>
                        <a:pt x="25" y="192"/>
                      </a:lnTo>
                      <a:lnTo>
                        <a:pt x="25" y="193"/>
                      </a:lnTo>
                      <a:lnTo>
                        <a:pt x="27" y="194"/>
                      </a:lnTo>
                      <a:lnTo>
                        <a:pt x="26" y="195"/>
                      </a:lnTo>
                      <a:lnTo>
                        <a:pt x="28" y="196"/>
                      </a:lnTo>
                      <a:lnTo>
                        <a:pt x="31" y="199"/>
                      </a:lnTo>
                      <a:lnTo>
                        <a:pt x="34" y="201"/>
                      </a:lnTo>
                      <a:lnTo>
                        <a:pt x="36" y="199"/>
                      </a:lnTo>
                      <a:lnTo>
                        <a:pt x="36" y="199"/>
                      </a:lnTo>
                      <a:lnTo>
                        <a:pt x="38" y="198"/>
                      </a:lnTo>
                      <a:lnTo>
                        <a:pt x="40" y="198"/>
                      </a:lnTo>
                      <a:lnTo>
                        <a:pt x="41" y="198"/>
                      </a:lnTo>
                      <a:lnTo>
                        <a:pt x="94" y="198"/>
                      </a:lnTo>
                      <a:lnTo>
                        <a:pt x="94" y="199"/>
                      </a:lnTo>
                      <a:lnTo>
                        <a:pt x="96" y="202"/>
                      </a:lnTo>
                      <a:lnTo>
                        <a:pt x="97" y="203"/>
                      </a:lnTo>
                      <a:lnTo>
                        <a:pt x="100" y="205"/>
                      </a:lnTo>
                      <a:lnTo>
                        <a:pt x="103" y="205"/>
                      </a:lnTo>
                      <a:lnTo>
                        <a:pt x="105" y="205"/>
                      </a:lnTo>
                      <a:lnTo>
                        <a:pt x="107" y="206"/>
                      </a:lnTo>
                      <a:lnTo>
                        <a:pt x="107" y="207"/>
                      </a:lnTo>
                      <a:lnTo>
                        <a:pt x="109" y="208"/>
                      </a:lnTo>
                      <a:lnTo>
                        <a:pt x="111" y="206"/>
                      </a:lnTo>
                      <a:lnTo>
                        <a:pt x="113" y="205"/>
                      </a:lnTo>
                      <a:lnTo>
                        <a:pt x="117" y="207"/>
                      </a:lnTo>
                      <a:lnTo>
                        <a:pt x="118" y="206"/>
                      </a:lnTo>
                      <a:lnTo>
                        <a:pt x="119" y="205"/>
                      </a:lnTo>
                      <a:lnTo>
                        <a:pt x="120" y="205"/>
                      </a:lnTo>
                      <a:lnTo>
                        <a:pt x="121" y="205"/>
                      </a:lnTo>
                      <a:lnTo>
                        <a:pt x="125" y="209"/>
                      </a:lnTo>
                      <a:lnTo>
                        <a:pt x="127" y="210"/>
                      </a:lnTo>
                      <a:lnTo>
                        <a:pt x="130" y="210"/>
                      </a:lnTo>
                      <a:lnTo>
                        <a:pt x="131" y="209"/>
                      </a:lnTo>
                      <a:lnTo>
                        <a:pt x="131" y="209"/>
                      </a:lnTo>
                      <a:lnTo>
                        <a:pt x="132" y="208"/>
                      </a:lnTo>
                      <a:lnTo>
                        <a:pt x="134" y="209"/>
                      </a:lnTo>
                      <a:lnTo>
                        <a:pt x="135" y="209"/>
                      </a:lnTo>
                      <a:lnTo>
                        <a:pt x="136" y="209"/>
                      </a:lnTo>
                      <a:lnTo>
                        <a:pt x="137" y="210"/>
                      </a:lnTo>
                      <a:lnTo>
                        <a:pt x="139" y="210"/>
                      </a:lnTo>
                      <a:lnTo>
                        <a:pt x="139" y="210"/>
                      </a:lnTo>
                      <a:lnTo>
                        <a:pt x="140" y="210"/>
                      </a:lnTo>
                      <a:lnTo>
                        <a:pt x="142" y="210"/>
                      </a:lnTo>
                      <a:lnTo>
                        <a:pt x="142" y="210"/>
                      </a:lnTo>
                      <a:lnTo>
                        <a:pt x="164" y="205"/>
                      </a:lnTo>
                      <a:lnTo>
                        <a:pt x="163" y="202"/>
                      </a:lnTo>
                      <a:lnTo>
                        <a:pt x="162" y="201"/>
                      </a:lnTo>
                      <a:lnTo>
                        <a:pt x="160" y="198"/>
                      </a:lnTo>
                      <a:lnTo>
                        <a:pt x="160" y="196"/>
                      </a:lnTo>
                      <a:lnTo>
                        <a:pt x="157" y="195"/>
                      </a:lnTo>
                      <a:lnTo>
                        <a:pt x="155" y="194"/>
                      </a:lnTo>
                      <a:lnTo>
                        <a:pt x="153" y="189"/>
                      </a:lnTo>
                      <a:lnTo>
                        <a:pt x="150" y="188"/>
                      </a:lnTo>
                      <a:lnTo>
                        <a:pt x="149" y="186"/>
                      </a:lnTo>
                      <a:lnTo>
                        <a:pt x="148" y="184"/>
                      </a:lnTo>
                      <a:lnTo>
                        <a:pt x="146" y="181"/>
                      </a:lnTo>
                      <a:lnTo>
                        <a:pt x="145" y="179"/>
                      </a:lnTo>
                      <a:lnTo>
                        <a:pt x="146" y="123"/>
                      </a:lnTo>
                      <a:lnTo>
                        <a:pt x="177" y="123"/>
                      </a:lnTo>
                      <a:lnTo>
                        <a:pt x="176" y="121"/>
                      </a:lnTo>
                      <a:lnTo>
                        <a:pt x="176" y="116"/>
                      </a:lnTo>
                      <a:lnTo>
                        <a:pt x="177" y="115"/>
                      </a:lnTo>
                      <a:lnTo>
                        <a:pt x="177" y="112"/>
                      </a:lnTo>
                      <a:lnTo>
                        <a:pt x="176" y="109"/>
                      </a:lnTo>
                      <a:lnTo>
                        <a:pt x="176" y="105"/>
                      </a:lnTo>
                      <a:lnTo>
                        <a:pt x="176" y="99"/>
                      </a:lnTo>
                      <a:lnTo>
                        <a:pt x="175" y="92"/>
                      </a:lnTo>
                      <a:lnTo>
                        <a:pt x="176" y="91"/>
                      </a:lnTo>
                      <a:lnTo>
                        <a:pt x="176" y="90"/>
                      </a:lnTo>
                      <a:lnTo>
                        <a:pt x="176" y="89"/>
                      </a:lnTo>
                      <a:lnTo>
                        <a:pt x="176" y="88"/>
                      </a:lnTo>
                      <a:lnTo>
                        <a:pt x="173" y="89"/>
                      </a:lnTo>
                      <a:lnTo>
                        <a:pt x="171" y="90"/>
                      </a:lnTo>
                      <a:lnTo>
                        <a:pt x="168" y="91"/>
                      </a:lnTo>
                      <a:lnTo>
                        <a:pt x="167" y="92"/>
                      </a:lnTo>
                      <a:lnTo>
                        <a:pt x="166" y="92"/>
                      </a:lnTo>
                      <a:lnTo>
                        <a:pt x="164" y="92"/>
                      </a:lnTo>
                      <a:lnTo>
                        <a:pt x="160" y="92"/>
                      </a:lnTo>
                      <a:lnTo>
                        <a:pt x="159" y="91"/>
                      </a:lnTo>
                      <a:lnTo>
                        <a:pt x="157" y="90"/>
                      </a:lnTo>
                      <a:lnTo>
                        <a:pt x="156" y="90"/>
                      </a:lnTo>
                      <a:lnTo>
                        <a:pt x="155" y="91"/>
                      </a:lnTo>
                      <a:lnTo>
                        <a:pt x="153" y="91"/>
                      </a:lnTo>
                      <a:lnTo>
                        <a:pt x="153" y="92"/>
                      </a:lnTo>
                      <a:lnTo>
                        <a:pt x="151" y="92"/>
                      </a:lnTo>
                      <a:lnTo>
                        <a:pt x="151" y="91"/>
                      </a:lnTo>
                      <a:lnTo>
                        <a:pt x="151" y="88"/>
                      </a:lnTo>
                      <a:lnTo>
                        <a:pt x="152" y="87"/>
                      </a:lnTo>
                      <a:lnTo>
                        <a:pt x="152" y="86"/>
                      </a:lnTo>
                      <a:lnTo>
                        <a:pt x="153" y="83"/>
                      </a:lnTo>
                      <a:lnTo>
                        <a:pt x="151" y="81"/>
                      </a:lnTo>
                      <a:lnTo>
                        <a:pt x="150" y="78"/>
                      </a:lnTo>
                      <a:lnTo>
                        <a:pt x="151" y="77"/>
                      </a:lnTo>
                      <a:lnTo>
                        <a:pt x="151" y="75"/>
                      </a:lnTo>
                      <a:lnTo>
                        <a:pt x="149" y="73"/>
                      </a:lnTo>
                      <a:lnTo>
                        <a:pt x="149" y="71"/>
                      </a:lnTo>
                      <a:lnTo>
                        <a:pt x="149" y="69"/>
                      </a:lnTo>
                      <a:lnTo>
                        <a:pt x="149" y="67"/>
                      </a:lnTo>
                      <a:lnTo>
                        <a:pt x="149" y="67"/>
                      </a:lnTo>
                      <a:lnTo>
                        <a:pt x="148" y="65"/>
                      </a:lnTo>
                      <a:lnTo>
                        <a:pt x="146" y="64"/>
                      </a:lnTo>
                      <a:lnTo>
                        <a:pt x="146" y="62"/>
                      </a:lnTo>
                      <a:lnTo>
                        <a:pt x="146" y="60"/>
                      </a:lnTo>
                      <a:lnTo>
                        <a:pt x="146" y="58"/>
                      </a:lnTo>
                      <a:lnTo>
                        <a:pt x="145" y="57"/>
                      </a:lnTo>
                      <a:lnTo>
                        <a:pt x="146" y="53"/>
                      </a:lnTo>
                      <a:lnTo>
                        <a:pt x="146" y="47"/>
                      </a:lnTo>
                      <a:lnTo>
                        <a:pt x="145" y="45"/>
                      </a:lnTo>
                      <a:lnTo>
                        <a:pt x="145" y="44"/>
                      </a:lnTo>
                      <a:lnTo>
                        <a:pt x="146" y="43"/>
                      </a:lnTo>
                      <a:lnTo>
                        <a:pt x="146" y="40"/>
                      </a:lnTo>
                      <a:lnTo>
                        <a:pt x="144" y="38"/>
                      </a:lnTo>
                      <a:lnTo>
                        <a:pt x="145" y="35"/>
                      </a:lnTo>
                      <a:lnTo>
                        <a:pt x="146" y="32"/>
                      </a:lnTo>
                      <a:lnTo>
                        <a:pt x="146" y="29"/>
                      </a:lnTo>
                      <a:lnTo>
                        <a:pt x="146" y="27"/>
                      </a:lnTo>
                      <a:lnTo>
                        <a:pt x="146" y="25"/>
                      </a:lnTo>
                      <a:lnTo>
                        <a:pt x="129" y="23"/>
                      </a:lnTo>
                      <a:lnTo>
                        <a:pt x="129" y="22"/>
                      </a:lnTo>
                      <a:lnTo>
                        <a:pt x="130" y="20"/>
                      </a:lnTo>
                      <a:lnTo>
                        <a:pt x="130" y="18"/>
                      </a:lnTo>
                      <a:lnTo>
                        <a:pt x="125" y="18"/>
                      </a:lnTo>
                      <a:lnTo>
                        <a:pt x="125" y="19"/>
                      </a:lnTo>
                      <a:lnTo>
                        <a:pt x="112" y="19"/>
                      </a:lnTo>
                      <a:lnTo>
                        <a:pt x="111" y="24"/>
                      </a:lnTo>
                      <a:lnTo>
                        <a:pt x="111" y="27"/>
                      </a:lnTo>
                      <a:lnTo>
                        <a:pt x="109" y="28"/>
                      </a:lnTo>
                      <a:lnTo>
                        <a:pt x="110" y="31"/>
                      </a:lnTo>
                      <a:lnTo>
                        <a:pt x="110" y="36"/>
                      </a:lnTo>
                      <a:lnTo>
                        <a:pt x="99" y="36"/>
                      </a:lnTo>
                      <a:lnTo>
                        <a:pt x="97" y="38"/>
                      </a:lnTo>
                      <a:lnTo>
                        <a:pt x="92" y="37"/>
                      </a:lnTo>
                      <a:lnTo>
                        <a:pt x="90" y="36"/>
                      </a:lnTo>
                      <a:lnTo>
                        <a:pt x="88" y="37"/>
                      </a:lnTo>
                      <a:lnTo>
                        <a:pt x="84" y="38"/>
                      </a:lnTo>
                      <a:lnTo>
                        <a:pt x="83" y="36"/>
                      </a:lnTo>
                      <a:lnTo>
                        <a:pt x="82" y="30"/>
                      </a:lnTo>
                      <a:lnTo>
                        <a:pt x="80" y="27"/>
                      </a:lnTo>
                      <a:lnTo>
                        <a:pt x="79" y="25"/>
                      </a:lnTo>
                      <a:lnTo>
                        <a:pt x="78" y="24"/>
                      </a:lnTo>
                      <a:lnTo>
                        <a:pt x="77" y="22"/>
                      </a:lnTo>
                      <a:lnTo>
                        <a:pt x="77" y="21"/>
                      </a:lnTo>
                      <a:lnTo>
                        <a:pt x="76" y="16"/>
                      </a:lnTo>
                      <a:lnTo>
                        <a:pt x="75" y="13"/>
                      </a:lnTo>
                      <a:lnTo>
                        <a:pt x="75" y="11"/>
                      </a:lnTo>
                      <a:lnTo>
                        <a:pt x="76" y="9"/>
                      </a:lnTo>
                      <a:lnTo>
                        <a:pt x="75" y="8"/>
                      </a:lnTo>
                      <a:lnTo>
                        <a:pt x="74" y="5"/>
                      </a:lnTo>
                      <a:lnTo>
                        <a:pt x="73" y="4"/>
                      </a:lnTo>
                      <a:lnTo>
                        <a:pt x="74" y="3"/>
                      </a:lnTo>
                      <a:lnTo>
                        <a:pt x="74" y="1"/>
                      </a:lnTo>
                      <a:lnTo>
                        <a:pt x="59" y="0"/>
                      </a:lnTo>
                      <a:lnTo>
                        <a:pt x="49" y="0"/>
                      </a:lnTo>
                      <a:lnTo>
                        <a:pt x="45" y="1"/>
                      </a:lnTo>
                      <a:lnTo>
                        <a:pt x="40" y="1"/>
                      </a:lnTo>
                      <a:lnTo>
                        <a:pt x="38" y="0"/>
                      </a:lnTo>
                      <a:lnTo>
                        <a:pt x="33" y="1"/>
                      </a:lnTo>
                      <a:lnTo>
                        <a:pt x="30" y="1"/>
                      </a:lnTo>
                      <a:lnTo>
                        <a:pt x="28" y="1"/>
                      </a:lnTo>
                      <a:lnTo>
                        <a:pt x="25" y="1"/>
                      </a:lnTo>
                      <a:lnTo>
                        <a:pt x="23" y="0"/>
                      </a:lnTo>
                      <a:lnTo>
                        <a:pt x="21" y="1"/>
                      </a:lnTo>
                      <a:lnTo>
                        <a:pt x="18" y="2"/>
                      </a:lnTo>
                      <a:lnTo>
                        <a:pt x="18" y="2"/>
                      </a:lnTo>
                      <a:lnTo>
                        <a:pt x="17" y="2"/>
                      </a:lnTo>
                      <a:lnTo>
                        <a:pt x="16" y="3"/>
                      </a:lnTo>
                      <a:lnTo>
                        <a:pt x="16" y="3"/>
                      </a:lnTo>
                      <a:lnTo>
                        <a:pt x="15" y="3"/>
                      </a:lnTo>
                      <a:lnTo>
                        <a:pt x="11" y="6"/>
                      </a:lnTo>
                      <a:lnTo>
                        <a:pt x="13" y="8"/>
                      </a:lnTo>
                      <a:lnTo>
                        <a:pt x="13" y="10"/>
                      </a:lnTo>
                      <a:lnTo>
                        <a:pt x="21" y="21"/>
                      </a:lnTo>
                      <a:lnTo>
                        <a:pt x="21" y="34"/>
                      </a:lnTo>
                      <a:lnTo>
                        <a:pt x="25" y="41"/>
                      </a:lnTo>
                      <a:lnTo>
                        <a:pt x="25" y="48"/>
                      </a:lnTo>
                      <a:lnTo>
                        <a:pt x="20" y="55"/>
                      </a:lnTo>
                      <a:lnTo>
                        <a:pt x="23" y="57"/>
                      </a:lnTo>
                      <a:lnTo>
                        <a:pt x="23" y="63"/>
                      </a:lnTo>
                      <a:lnTo>
                        <a:pt x="25" y="67"/>
                      </a:lnTo>
                      <a:lnTo>
                        <a:pt x="25" y="71"/>
                      </a:lnTo>
                      <a:lnTo>
                        <a:pt x="30" y="81"/>
                      </a:lnTo>
                      <a:lnTo>
                        <a:pt x="30" y="84"/>
                      </a:lnTo>
                      <a:lnTo>
                        <a:pt x="31" y="87"/>
                      </a:lnTo>
                      <a:lnTo>
                        <a:pt x="31" y="102"/>
                      </a:lnTo>
                      <a:lnTo>
                        <a:pt x="26" y="115"/>
                      </a:lnTo>
                      <a:lnTo>
                        <a:pt x="25" y="115"/>
                      </a:lnTo>
                      <a:lnTo>
                        <a:pt x="18" y="120"/>
                      </a:lnTo>
                      <a:lnTo>
                        <a:pt x="18" y="124"/>
                      </a:lnTo>
                      <a:lnTo>
                        <a:pt x="11" y="133"/>
                      </a:lnTo>
                      <a:lnTo>
                        <a:pt x="10" y="138"/>
                      </a:lnTo>
                      <a:lnTo>
                        <a:pt x="9" y="140"/>
                      </a:lnTo>
                      <a:lnTo>
                        <a:pt x="9" y="153"/>
                      </a:lnTo>
                      <a:lnTo>
                        <a:pt x="5" y="159"/>
                      </a:lnTo>
                      <a:lnTo>
                        <a:pt x="4" y="165"/>
                      </a:lnTo>
                      <a:lnTo>
                        <a:pt x="0" y="171"/>
                      </a:lnTo>
                      <a:lnTo>
                        <a:pt x="0" y="177"/>
                      </a:lnTo>
                      <a:lnTo>
                        <a:pt x="0" y="182"/>
                      </a:lnTo>
                      <a:lnTo>
                        <a:pt x="0" y="191"/>
                      </a:lnTo>
                      <a:lnTo>
                        <a:pt x="0" y="196"/>
                      </a:lnTo>
                      <a:lnTo>
                        <a:pt x="0" y="198"/>
                      </a:lnTo>
                      <a:lnTo>
                        <a:pt x="0" y="198"/>
                      </a:lnTo>
                      <a:lnTo>
                        <a:pt x="2"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7" name="Freeform 865">
                  <a:extLst>
                    <a:ext uri="{FF2B5EF4-FFF2-40B4-BE49-F238E27FC236}">
                      <a16:creationId xmlns:a16="http://schemas.microsoft.com/office/drawing/2014/main" id="{2FE50947-A06D-C340-B177-25D9BE37905F}"/>
                    </a:ext>
                  </a:extLst>
                </p:cNvPr>
                <p:cNvSpPr>
                  <a:spLocks/>
                </p:cNvSpPr>
                <p:nvPr/>
              </p:nvSpPr>
              <p:spPr bwMode="auto">
                <a:xfrm>
                  <a:off x="3957" y="3073"/>
                  <a:ext cx="111" cy="121"/>
                </a:xfrm>
                <a:custGeom>
                  <a:avLst/>
                  <a:gdLst>
                    <a:gd name="T0" fmla="*/ 70 w 111"/>
                    <a:gd name="T1" fmla="*/ 2 h 121"/>
                    <a:gd name="T2" fmla="*/ 62 w 111"/>
                    <a:gd name="T3" fmla="*/ 2 h 121"/>
                    <a:gd name="T4" fmla="*/ 54 w 111"/>
                    <a:gd name="T5" fmla="*/ 6 h 121"/>
                    <a:gd name="T6" fmla="*/ 53 w 111"/>
                    <a:gd name="T7" fmla="*/ 12 h 121"/>
                    <a:gd name="T8" fmla="*/ 52 w 111"/>
                    <a:gd name="T9" fmla="*/ 16 h 121"/>
                    <a:gd name="T10" fmla="*/ 32 w 111"/>
                    <a:gd name="T11" fmla="*/ 35 h 121"/>
                    <a:gd name="T12" fmla="*/ 21 w 111"/>
                    <a:gd name="T13" fmla="*/ 42 h 121"/>
                    <a:gd name="T14" fmla="*/ 18 w 111"/>
                    <a:gd name="T15" fmla="*/ 40 h 121"/>
                    <a:gd name="T16" fmla="*/ 13 w 111"/>
                    <a:gd name="T17" fmla="*/ 40 h 121"/>
                    <a:gd name="T18" fmla="*/ 8 w 111"/>
                    <a:gd name="T19" fmla="*/ 40 h 121"/>
                    <a:gd name="T20" fmla="*/ 0 w 111"/>
                    <a:gd name="T21" fmla="*/ 38 h 121"/>
                    <a:gd name="T22" fmla="*/ 1 w 111"/>
                    <a:gd name="T23" fmla="*/ 42 h 121"/>
                    <a:gd name="T24" fmla="*/ 3 w 111"/>
                    <a:gd name="T25" fmla="*/ 46 h 121"/>
                    <a:gd name="T26" fmla="*/ 7 w 111"/>
                    <a:gd name="T27" fmla="*/ 51 h 121"/>
                    <a:gd name="T28" fmla="*/ 9 w 111"/>
                    <a:gd name="T29" fmla="*/ 56 h 121"/>
                    <a:gd name="T30" fmla="*/ 11 w 111"/>
                    <a:gd name="T31" fmla="*/ 63 h 121"/>
                    <a:gd name="T32" fmla="*/ 15 w 111"/>
                    <a:gd name="T33" fmla="*/ 67 h 121"/>
                    <a:gd name="T34" fmla="*/ 25 w 111"/>
                    <a:gd name="T35" fmla="*/ 79 h 121"/>
                    <a:gd name="T36" fmla="*/ 28 w 111"/>
                    <a:gd name="T37" fmla="*/ 83 h 121"/>
                    <a:gd name="T38" fmla="*/ 31 w 111"/>
                    <a:gd name="T39" fmla="*/ 87 h 121"/>
                    <a:gd name="T40" fmla="*/ 32 w 111"/>
                    <a:gd name="T41" fmla="*/ 94 h 121"/>
                    <a:gd name="T42" fmla="*/ 36 w 111"/>
                    <a:gd name="T43" fmla="*/ 102 h 121"/>
                    <a:gd name="T44" fmla="*/ 42 w 111"/>
                    <a:gd name="T45" fmla="*/ 105 h 121"/>
                    <a:gd name="T46" fmla="*/ 51 w 111"/>
                    <a:gd name="T47" fmla="*/ 109 h 121"/>
                    <a:gd name="T48" fmla="*/ 54 w 111"/>
                    <a:gd name="T49" fmla="*/ 112 h 121"/>
                    <a:gd name="T50" fmla="*/ 61 w 111"/>
                    <a:gd name="T51" fmla="*/ 114 h 121"/>
                    <a:gd name="T52" fmla="*/ 67 w 111"/>
                    <a:gd name="T53" fmla="*/ 118 h 121"/>
                    <a:gd name="T54" fmla="*/ 73 w 111"/>
                    <a:gd name="T55" fmla="*/ 119 h 121"/>
                    <a:gd name="T56" fmla="*/ 84 w 111"/>
                    <a:gd name="T57" fmla="*/ 121 h 121"/>
                    <a:gd name="T58" fmla="*/ 101 w 111"/>
                    <a:gd name="T59" fmla="*/ 95 h 121"/>
                    <a:gd name="T60" fmla="*/ 101 w 111"/>
                    <a:gd name="T61" fmla="*/ 86 h 121"/>
                    <a:gd name="T62" fmla="*/ 105 w 111"/>
                    <a:gd name="T63" fmla="*/ 81 h 121"/>
                    <a:gd name="T64" fmla="*/ 108 w 111"/>
                    <a:gd name="T65" fmla="*/ 73 h 121"/>
                    <a:gd name="T66" fmla="*/ 108 w 111"/>
                    <a:gd name="T67" fmla="*/ 66 h 121"/>
                    <a:gd name="T68" fmla="*/ 105 w 111"/>
                    <a:gd name="T69" fmla="*/ 59 h 121"/>
                    <a:gd name="T70" fmla="*/ 107 w 111"/>
                    <a:gd name="T71" fmla="*/ 52 h 121"/>
                    <a:gd name="T72" fmla="*/ 108 w 111"/>
                    <a:gd name="T73" fmla="*/ 49 h 121"/>
                    <a:gd name="T74" fmla="*/ 108 w 111"/>
                    <a:gd name="T75" fmla="*/ 38 h 121"/>
                    <a:gd name="T76" fmla="*/ 110 w 111"/>
                    <a:gd name="T77" fmla="*/ 32 h 121"/>
                    <a:gd name="T78" fmla="*/ 111 w 111"/>
                    <a:gd name="T79" fmla="*/ 24 h 121"/>
                    <a:gd name="T80" fmla="*/ 106 w 111"/>
                    <a:gd name="T81" fmla="*/ 19 h 121"/>
                    <a:gd name="T82" fmla="*/ 97 w 111"/>
                    <a:gd name="T83" fmla="*/ 16 h 121"/>
                    <a:gd name="T84" fmla="*/ 87 w 111"/>
                    <a:gd name="T85" fmla="*/ 8 h 121"/>
                    <a:gd name="T86" fmla="*/ 83 w 111"/>
                    <a:gd name="T87" fmla="*/ 8 h 121"/>
                    <a:gd name="T88" fmla="*/ 76 w 111"/>
                    <a:gd name="T89" fmla="*/ 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121">
                      <a:moveTo>
                        <a:pt x="74" y="2"/>
                      </a:moveTo>
                      <a:lnTo>
                        <a:pt x="71" y="1"/>
                      </a:lnTo>
                      <a:lnTo>
                        <a:pt x="70" y="2"/>
                      </a:lnTo>
                      <a:lnTo>
                        <a:pt x="69" y="0"/>
                      </a:lnTo>
                      <a:lnTo>
                        <a:pt x="65" y="0"/>
                      </a:lnTo>
                      <a:lnTo>
                        <a:pt x="62" y="2"/>
                      </a:lnTo>
                      <a:lnTo>
                        <a:pt x="60" y="3"/>
                      </a:lnTo>
                      <a:lnTo>
                        <a:pt x="58" y="4"/>
                      </a:lnTo>
                      <a:lnTo>
                        <a:pt x="54" y="6"/>
                      </a:lnTo>
                      <a:lnTo>
                        <a:pt x="53" y="9"/>
                      </a:lnTo>
                      <a:lnTo>
                        <a:pt x="53" y="11"/>
                      </a:lnTo>
                      <a:lnTo>
                        <a:pt x="53" y="12"/>
                      </a:lnTo>
                      <a:lnTo>
                        <a:pt x="53" y="14"/>
                      </a:lnTo>
                      <a:lnTo>
                        <a:pt x="53" y="14"/>
                      </a:lnTo>
                      <a:lnTo>
                        <a:pt x="52" y="16"/>
                      </a:lnTo>
                      <a:lnTo>
                        <a:pt x="47" y="18"/>
                      </a:lnTo>
                      <a:lnTo>
                        <a:pt x="39" y="24"/>
                      </a:lnTo>
                      <a:lnTo>
                        <a:pt x="32" y="35"/>
                      </a:lnTo>
                      <a:lnTo>
                        <a:pt x="28" y="42"/>
                      </a:lnTo>
                      <a:lnTo>
                        <a:pt x="24" y="43"/>
                      </a:lnTo>
                      <a:lnTo>
                        <a:pt x="21" y="42"/>
                      </a:lnTo>
                      <a:lnTo>
                        <a:pt x="19" y="41"/>
                      </a:lnTo>
                      <a:lnTo>
                        <a:pt x="18" y="41"/>
                      </a:lnTo>
                      <a:lnTo>
                        <a:pt x="18" y="40"/>
                      </a:lnTo>
                      <a:lnTo>
                        <a:pt x="17" y="40"/>
                      </a:lnTo>
                      <a:lnTo>
                        <a:pt x="16" y="39"/>
                      </a:lnTo>
                      <a:lnTo>
                        <a:pt x="13" y="40"/>
                      </a:lnTo>
                      <a:lnTo>
                        <a:pt x="10" y="42"/>
                      </a:lnTo>
                      <a:lnTo>
                        <a:pt x="8" y="42"/>
                      </a:lnTo>
                      <a:lnTo>
                        <a:pt x="8" y="40"/>
                      </a:lnTo>
                      <a:lnTo>
                        <a:pt x="4" y="38"/>
                      </a:lnTo>
                      <a:lnTo>
                        <a:pt x="1" y="38"/>
                      </a:lnTo>
                      <a:lnTo>
                        <a:pt x="0" y="38"/>
                      </a:lnTo>
                      <a:lnTo>
                        <a:pt x="0" y="38"/>
                      </a:lnTo>
                      <a:lnTo>
                        <a:pt x="1" y="40"/>
                      </a:lnTo>
                      <a:lnTo>
                        <a:pt x="1" y="42"/>
                      </a:lnTo>
                      <a:lnTo>
                        <a:pt x="1" y="42"/>
                      </a:lnTo>
                      <a:lnTo>
                        <a:pt x="1" y="45"/>
                      </a:lnTo>
                      <a:lnTo>
                        <a:pt x="3" y="46"/>
                      </a:lnTo>
                      <a:lnTo>
                        <a:pt x="4" y="48"/>
                      </a:lnTo>
                      <a:lnTo>
                        <a:pt x="5" y="49"/>
                      </a:lnTo>
                      <a:lnTo>
                        <a:pt x="7" y="51"/>
                      </a:lnTo>
                      <a:lnTo>
                        <a:pt x="7" y="52"/>
                      </a:lnTo>
                      <a:lnTo>
                        <a:pt x="8" y="53"/>
                      </a:lnTo>
                      <a:lnTo>
                        <a:pt x="9" y="56"/>
                      </a:lnTo>
                      <a:lnTo>
                        <a:pt x="10" y="59"/>
                      </a:lnTo>
                      <a:lnTo>
                        <a:pt x="11" y="61"/>
                      </a:lnTo>
                      <a:lnTo>
                        <a:pt x="11" y="63"/>
                      </a:lnTo>
                      <a:lnTo>
                        <a:pt x="13" y="65"/>
                      </a:lnTo>
                      <a:lnTo>
                        <a:pt x="14" y="65"/>
                      </a:lnTo>
                      <a:lnTo>
                        <a:pt x="15" y="67"/>
                      </a:lnTo>
                      <a:lnTo>
                        <a:pt x="19" y="74"/>
                      </a:lnTo>
                      <a:lnTo>
                        <a:pt x="22" y="76"/>
                      </a:lnTo>
                      <a:lnTo>
                        <a:pt x="25" y="79"/>
                      </a:lnTo>
                      <a:lnTo>
                        <a:pt x="25" y="80"/>
                      </a:lnTo>
                      <a:lnTo>
                        <a:pt x="28" y="81"/>
                      </a:lnTo>
                      <a:lnTo>
                        <a:pt x="28" y="83"/>
                      </a:lnTo>
                      <a:lnTo>
                        <a:pt x="28" y="83"/>
                      </a:lnTo>
                      <a:lnTo>
                        <a:pt x="28" y="85"/>
                      </a:lnTo>
                      <a:lnTo>
                        <a:pt x="31" y="87"/>
                      </a:lnTo>
                      <a:lnTo>
                        <a:pt x="32" y="88"/>
                      </a:lnTo>
                      <a:lnTo>
                        <a:pt x="32" y="90"/>
                      </a:lnTo>
                      <a:lnTo>
                        <a:pt x="32" y="94"/>
                      </a:lnTo>
                      <a:lnTo>
                        <a:pt x="33" y="97"/>
                      </a:lnTo>
                      <a:lnTo>
                        <a:pt x="34" y="100"/>
                      </a:lnTo>
                      <a:lnTo>
                        <a:pt x="36" y="102"/>
                      </a:lnTo>
                      <a:lnTo>
                        <a:pt x="38" y="105"/>
                      </a:lnTo>
                      <a:lnTo>
                        <a:pt x="41" y="106"/>
                      </a:lnTo>
                      <a:lnTo>
                        <a:pt x="42" y="105"/>
                      </a:lnTo>
                      <a:lnTo>
                        <a:pt x="46" y="107"/>
                      </a:lnTo>
                      <a:lnTo>
                        <a:pt x="48" y="107"/>
                      </a:lnTo>
                      <a:lnTo>
                        <a:pt x="51" y="109"/>
                      </a:lnTo>
                      <a:lnTo>
                        <a:pt x="53" y="109"/>
                      </a:lnTo>
                      <a:lnTo>
                        <a:pt x="54" y="111"/>
                      </a:lnTo>
                      <a:lnTo>
                        <a:pt x="54" y="112"/>
                      </a:lnTo>
                      <a:lnTo>
                        <a:pt x="55" y="114"/>
                      </a:lnTo>
                      <a:lnTo>
                        <a:pt x="56" y="115"/>
                      </a:lnTo>
                      <a:lnTo>
                        <a:pt x="61" y="114"/>
                      </a:lnTo>
                      <a:lnTo>
                        <a:pt x="64" y="115"/>
                      </a:lnTo>
                      <a:lnTo>
                        <a:pt x="65" y="118"/>
                      </a:lnTo>
                      <a:lnTo>
                        <a:pt x="67" y="118"/>
                      </a:lnTo>
                      <a:lnTo>
                        <a:pt x="70" y="119"/>
                      </a:lnTo>
                      <a:lnTo>
                        <a:pt x="71" y="120"/>
                      </a:lnTo>
                      <a:lnTo>
                        <a:pt x="73" y="119"/>
                      </a:lnTo>
                      <a:lnTo>
                        <a:pt x="77" y="118"/>
                      </a:lnTo>
                      <a:lnTo>
                        <a:pt x="82" y="120"/>
                      </a:lnTo>
                      <a:lnTo>
                        <a:pt x="84" y="121"/>
                      </a:lnTo>
                      <a:lnTo>
                        <a:pt x="100" y="103"/>
                      </a:lnTo>
                      <a:lnTo>
                        <a:pt x="100" y="97"/>
                      </a:lnTo>
                      <a:lnTo>
                        <a:pt x="101" y="95"/>
                      </a:lnTo>
                      <a:lnTo>
                        <a:pt x="101" y="90"/>
                      </a:lnTo>
                      <a:lnTo>
                        <a:pt x="102" y="88"/>
                      </a:lnTo>
                      <a:lnTo>
                        <a:pt x="101" y="86"/>
                      </a:lnTo>
                      <a:lnTo>
                        <a:pt x="101" y="83"/>
                      </a:lnTo>
                      <a:lnTo>
                        <a:pt x="104" y="83"/>
                      </a:lnTo>
                      <a:lnTo>
                        <a:pt x="105" y="81"/>
                      </a:lnTo>
                      <a:lnTo>
                        <a:pt x="107" y="78"/>
                      </a:lnTo>
                      <a:lnTo>
                        <a:pt x="109" y="75"/>
                      </a:lnTo>
                      <a:lnTo>
                        <a:pt x="108" y="73"/>
                      </a:lnTo>
                      <a:lnTo>
                        <a:pt x="107" y="71"/>
                      </a:lnTo>
                      <a:lnTo>
                        <a:pt x="107" y="68"/>
                      </a:lnTo>
                      <a:lnTo>
                        <a:pt x="108" y="66"/>
                      </a:lnTo>
                      <a:lnTo>
                        <a:pt x="108" y="64"/>
                      </a:lnTo>
                      <a:lnTo>
                        <a:pt x="105" y="62"/>
                      </a:lnTo>
                      <a:lnTo>
                        <a:pt x="105" y="59"/>
                      </a:lnTo>
                      <a:lnTo>
                        <a:pt x="107" y="59"/>
                      </a:lnTo>
                      <a:lnTo>
                        <a:pt x="107" y="55"/>
                      </a:lnTo>
                      <a:lnTo>
                        <a:pt x="107" y="52"/>
                      </a:lnTo>
                      <a:lnTo>
                        <a:pt x="109" y="50"/>
                      </a:lnTo>
                      <a:lnTo>
                        <a:pt x="111" y="48"/>
                      </a:lnTo>
                      <a:lnTo>
                        <a:pt x="108" y="49"/>
                      </a:lnTo>
                      <a:lnTo>
                        <a:pt x="107" y="47"/>
                      </a:lnTo>
                      <a:lnTo>
                        <a:pt x="108" y="44"/>
                      </a:lnTo>
                      <a:lnTo>
                        <a:pt x="108" y="38"/>
                      </a:lnTo>
                      <a:lnTo>
                        <a:pt x="110" y="36"/>
                      </a:lnTo>
                      <a:lnTo>
                        <a:pt x="110" y="34"/>
                      </a:lnTo>
                      <a:lnTo>
                        <a:pt x="110" y="32"/>
                      </a:lnTo>
                      <a:lnTo>
                        <a:pt x="110" y="30"/>
                      </a:lnTo>
                      <a:lnTo>
                        <a:pt x="110" y="27"/>
                      </a:lnTo>
                      <a:lnTo>
                        <a:pt x="111" y="24"/>
                      </a:lnTo>
                      <a:lnTo>
                        <a:pt x="111" y="21"/>
                      </a:lnTo>
                      <a:lnTo>
                        <a:pt x="108" y="21"/>
                      </a:lnTo>
                      <a:lnTo>
                        <a:pt x="106" y="19"/>
                      </a:lnTo>
                      <a:lnTo>
                        <a:pt x="104" y="17"/>
                      </a:lnTo>
                      <a:lnTo>
                        <a:pt x="99" y="16"/>
                      </a:lnTo>
                      <a:lnTo>
                        <a:pt x="97" y="16"/>
                      </a:lnTo>
                      <a:lnTo>
                        <a:pt x="94" y="12"/>
                      </a:lnTo>
                      <a:lnTo>
                        <a:pt x="91" y="9"/>
                      </a:lnTo>
                      <a:lnTo>
                        <a:pt x="87" y="8"/>
                      </a:lnTo>
                      <a:lnTo>
                        <a:pt x="85" y="10"/>
                      </a:lnTo>
                      <a:lnTo>
                        <a:pt x="84" y="10"/>
                      </a:lnTo>
                      <a:lnTo>
                        <a:pt x="83" y="8"/>
                      </a:lnTo>
                      <a:lnTo>
                        <a:pt x="81" y="8"/>
                      </a:lnTo>
                      <a:lnTo>
                        <a:pt x="76" y="7"/>
                      </a:lnTo>
                      <a:lnTo>
                        <a:pt x="76" y="1"/>
                      </a:lnTo>
                      <a:lnTo>
                        <a:pt x="75" y="2"/>
                      </a:lnTo>
                      <a:lnTo>
                        <a:pt x="7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8" name="Freeform 866">
                  <a:extLst>
                    <a:ext uri="{FF2B5EF4-FFF2-40B4-BE49-F238E27FC236}">
                      <a16:creationId xmlns:a16="http://schemas.microsoft.com/office/drawing/2014/main" id="{23509D7C-2FD5-9B4A-8A77-4EAC45A01A82}"/>
                    </a:ext>
                  </a:extLst>
                </p:cNvPr>
                <p:cNvSpPr>
                  <a:spLocks/>
                </p:cNvSpPr>
                <p:nvPr/>
              </p:nvSpPr>
              <p:spPr bwMode="auto">
                <a:xfrm>
                  <a:off x="3881" y="3111"/>
                  <a:ext cx="132" cy="159"/>
                </a:xfrm>
                <a:custGeom>
                  <a:avLst/>
                  <a:gdLst>
                    <a:gd name="T0" fmla="*/ 129 w 132"/>
                    <a:gd name="T1" fmla="*/ 71 h 159"/>
                    <a:gd name="T2" fmla="*/ 122 w 132"/>
                    <a:gd name="T3" fmla="*/ 69 h 159"/>
                    <a:gd name="T4" fmla="*/ 114 w 132"/>
                    <a:gd name="T5" fmla="*/ 67 h 159"/>
                    <a:gd name="T6" fmla="*/ 109 w 132"/>
                    <a:gd name="T7" fmla="*/ 59 h 159"/>
                    <a:gd name="T8" fmla="*/ 108 w 132"/>
                    <a:gd name="T9" fmla="*/ 50 h 159"/>
                    <a:gd name="T10" fmla="*/ 104 w 132"/>
                    <a:gd name="T11" fmla="*/ 45 h 159"/>
                    <a:gd name="T12" fmla="*/ 101 w 132"/>
                    <a:gd name="T13" fmla="*/ 42 h 159"/>
                    <a:gd name="T14" fmla="*/ 95 w 132"/>
                    <a:gd name="T15" fmla="*/ 36 h 159"/>
                    <a:gd name="T16" fmla="*/ 89 w 132"/>
                    <a:gd name="T17" fmla="*/ 27 h 159"/>
                    <a:gd name="T18" fmla="*/ 86 w 132"/>
                    <a:gd name="T19" fmla="*/ 21 h 159"/>
                    <a:gd name="T20" fmla="*/ 83 w 132"/>
                    <a:gd name="T21" fmla="*/ 14 h 159"/>
                    <a:gd name="T22" fmla="*/ 80 w 132"/>
                    <a:gd name="T23" fmla="*/ 10 h 159"/>
                    <a:gd name="T24" fmla="*/ 77 w 132"/>
                    <a:gd name="T25" fmla="*/ 4 h 159"/>
                    <a:gd name="T26" fmla="*/ 76 w 132"/>
                    <a:gd name="T27" fmla="*/ 0 h 159"/>
                    <a:gd name="T28" fmla="*/ 73 w 132"/>
                    <a:gd name="T29" fmla="*/ 1 h 159"/>
                    <a:gd name="T30" fmla="*/ 65 w 132"/>
                    <a:gd name="T31" fmla="*/ 4 h 159"/>
                    <a:gd name="T32" fmla="*/ 58 w 132"/>
                    <a:gd name="T33" fmla="*/ 7 h 159"/>
                    <a:gd name="T34" fmla="*/ 50 w 132"/>
                    <a:gd name="T35" fmla="*/ 14 h 159"/>
                    <a:gd name="T36" fmla="*/ 50 w 132"/>
                    <a:gd name="T37" fmla="*/ 10 h 159"/>
                    <a:gd name="T38" fmla="*/ 48 w 132"/>
                    <a:gd name="T39" fmla="*/ 7 h 159"/>
                    <a:gd name="T40" fmla="*/ 28 w 132"/>
                    <a:gd name="T41" fmla="*/ 13 h 159"/>
                    <a:gd name="T42" fmla="*/ 2 w 132"/>
                    <a:gd name="T43" fmla="*/ 73 h 159"/>
                    <a:gd name="T44" fmla="*/ 0 w 132"/>
                    <a:gd name="T45" fmla="*/ 128 h 159"/>
                    <a:gd name="T46" fmla="*/ 6 w 132"/>
                    <a:gd name="T47" fmla="*/ 136 h 159"/>
                    <a:gd name="T48" fmla="*/ 7 w 132"/>
                    <a:gd name="T49" fmla="*/ 155 h 159"/>
                    <a:gd name="T50" fmla="*/ 14 w 132"/>
                    <a:gd name="T51" fmla="*/ 159 h 159"/>
                    <a:gd name="T52" fmla="*/ 23 w 132"/>
                    <a:gd name="T53" fmla="*/ 157 h 159"/>
                    <a:gd name="T54" fmla="*/ 29 w 132"/>
                    <a:gd name="T55" fmla="*/ 151 h 159"/>
                    <a:gd name="T56" fmla="*/ 39 w 132"/>
                    <a:gd name="T57" fmla="*/ 139 h 159"/>
                    <a:gd name="T58" fmla="*/ 51 w 132"/>
                    <a:gd name="T59" fmla="*/ 135 h 159"/>
                    <a:gd name="T60" fmla="*/ 59 w 132"/>
                    <a:gd name="T61" fmla="*/ 141 h 159"/>
                    <a:gd name="T62" fmla="*/ 66 w 132"/>
                    <a:gd name="T63" fmla="*/ 141 h 159"/>
                    <a:gd name="T64" fmla="*/ 73 w 132"/>
                    <a:gd name="T65" fmla="*/ 142 h 159"/>
                    <a:gd name="T66" fmla="*/ 77 w 132"/>
                    <a:gd name="T67" fmla="*/ 139 h 159"/>
                    <a:gd name="T68" fmla="*/ 80 w 132"/>
                    <a:gd name="T69" fmla="*/ 132 h 159"/>
                    <a:gd name="T70" fmla="*/ 84 w 132"/>
                    <a:gd name="T71" fmla="*/ 124 h 159"/>
                    <a:gd name="T72" fmla="*/ 88 w 132"/>
                    <a:gd name="T73" fmla="*/ 121 h 159"/>
                    <a:gd name="T74" fmla="*/ 92 w 132"/>
                    <a:gd name="T75" fmla="*/ 116 h 159"/>
                    <a:gd name="T76" fmla="*/ 97 w 132"/>
                    <a:gd name="T77" fmla="*/ 114 h 159"/>
                    <a:gd name="T78" fmla="*/ 96 w 132"/>
                    <a:gd name="T79" fmla="*/ 105 h 159"/>
                    <a:gd name="T80" fmla="*/ 103 w 132"/>
                    <a:gd name="T81" fmla="*/ 98 h 159"/>
                    <a:gd name="T82" fmla="*/ 107 w 132"/>
                    <a:gd name="T83" fmla="*/ 93 h 159"/>
                    <a:gd name="T84" fmla="*/ 113 w 132"/>
                    <a:gd name="T85" fmla="*/ 88 h 159"/>
                    <a:gd name="T86" fmla="*/ 118 w 132"/>
                    <a:gd name="T87" fmla="*/ 87 h 159"/>
                    <a:gd name="T88" fmla="*/ 125 w 132"/>
                    <a:gd name="T89" fmla="*/ 85 h 159"/>
                    <a:gd name="T90" fmla="*/ 127 w 132"/>
                    <a:gd name="T91" fmla="*/ 79 h 159"/>
                    <a:gd name="T92" fmla="*/ 132 w 132"/>
                    <a:gd name="T93" fmla="*/ 7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2" h="159">
                      <a:moveTo>
                        <a:pt x="130" y="74"/>
                      </a:moveTo>
                      <a:lnTo>
                        <a:pt x="130" y="73"/>
                      </a:lnTo>
                      <a:lnTo>
                        <a:pt x="129" y="71"/>
                      </a:lnTo>
                      <a:lnTo>
                        <a:pt x="127" y="71"/>
                      </a:lnTo>
                      <a:lnTo>
                        <a:pt x="124" y="69"/>
                      </a:lnTo>
                      <a:lnTo>
                        <a:pt x="122" y="69"/>
                      </a:lnTo>
                      <a:lnTo>
                        <a:pt x="118" y="67"/>
                      </a:lnTo>
                      <a:lnTo>
                        <a:pt x="117" y="68"/>
                      </a:lnTo>
                      <a:lnTo>
                        <a:pt x="114" y="67"/>
                      </a:lnTo>
                      <a:lnTo>
                        <a:pt x="112" y="64"/>
                      </a:lnTo>
                      <a:lnTo>
                        <a:pt x="110" y="62"/>
                      </a:lnTo>
                      <a:lnTo>
                        <a:pt x="109" y="59"/>
                      </a:lnTo>
                      <a:lnTo>
                        <a:pt x="108" y="56"/>
                      </a:lnTo>
                      <a:lnTo>
                        <a:pt x="108" y="52"/>
                      </a:lnTo>
                      <a:lnTo>
                        <a:pt x="108" y="50"/>
                      </a:lnTo>
                      <a:lnTo>
                        <a:pt x="107" y="49"/>
                      </a:lnTo>
                      <a:lnTo>
                        <a:pt x="104" y="47"/>
                      </a:lnTo>
                      <a:lnTo>
                        <a:pt x="104" y="45"/>
                      </a:lnTo>
                      <a:lnTo>
                        <a:pt x="104" y="45"/>
                      </a:lnTo>
                      <a:lnTo>
                        <a:pt x="104" y="43"/>
                      </a:lnTo>
                      <a:lnTo>
                        <a:pt x="101" y="42"/>
                      </a:lnTo>
                      <a:lnTo>
                        <a:pt x="101" y="41"/>
                      </a:lnTo>
                      <a:lnTo>
                        <a:pt x="98" y="38"/>
                      </a:lnTo>
                      <a:lnTo>
                        <a:pt x="95" y="36"/>
                      </a:lnTo>
                      <a:lnTo>
                        <a:pt x="91" y="29"/>
                      </a:lnTo>
                      <a:lnTo>
                        <a:pt x="90" y="27"/>
                      </a:lnTo>
                      <a:lnTo>
                        <a:pt x="89" y="27"/>
                      </a:lnTo>
                      <a:lnTo>
                        <a:pt x="87" y="25"/>
                      </a:lnTo>
                      <a:lnTo>
                        <a:pt x="87" y="23"/>
                      </a:lnTo>
                      <a:lnTo>
                        <a:pt x="86" y="21"/>
                      </a:lnTo>
                      <a:lnTo>
                        <a:pt x="85" y="18"/>
                      </a:lnTo>
                      <a:lnTo>
                        <a:pt x="84" y="15"/>
                      </a:lnTo>
                      <a:lnTo>
                        <a:pt x="83" y="14"/>
                      </a:lnTo>
                      <a:lnTo>
                        <a:pt x="83" y="13"/>
                      </a:lnTo>
                      <a:lnTo>
                        <a:pt x="81" y="11"/>
                      </a:lnTo>
                      <a:lnTo>
                        <a:pt x="80" y="10"/>
                      </a:lnTo>
                      <a:lnTo>
                        <a:pt x="79" y="8"/>
                      </a:lnTo>
                      <a:lnTo>
                        <a:pt x="77" y="7"/>
                      </a:lnTo>
                      <a:lnTo>
                        <a:pt x="77" y="4"/>
                      </a:lnTo>
                      <a:lnTo>
                        <a:pt x="77" y="4"/>
                      </a:lnTo>
                      <a:lnTo>
                        <a:pt x="77" y="2"/>
                      </a:lnTo>
                      <a:lnTo>
                        <a:pt x="76" y="0"/>
                      </a:lnTo>
                      <a:lnTo>
                        <a:pt x="76" y="0"/>
                      </a:lnTo>
                      <a:lnTo>
                        <a:pt x="76" y="0"/>
                      </a:lnTo>
                      <a:lnTo>
                        <a:pt x="73" y="1"/>
                      </a:lnTo>
                      <a:lnTo>
                        <a:pt x="69" y="3"/>
                      </a:lnTo>
                      <a:lnTo>
                        <a:pt x="66" y="4"/>
                      </a:lnTo>
                      <a:lnTo>
                        <a:pt x="65" y="4"/>
                      </a:lnTo>
                      <a:lnTo>
                        <a:pt x="64" y="3"/>
                      </a:lnTo>
                      <a:lnTo>
                        <a:pt x="61" y="4"/>
                      </a:lnTo>
                      <a:lnTo>
                        <a:pt x="58" y="7"/>
                      </a:lnTo>
                      <a:lnTo>
                        <a:pt x="56" y="11"/>
                      </a:lnTo>
                      <a:lnTo>
                        <a:pt x="51" y="15"/>
                      </a:lnTo>
                      <a:lnTo>
                        <a:pt x="50" y="14"/>
                      </a:lnTo>
                      <a:lnTo>
                        <a:pt x="50" y="12"/>
                      </a:lnTo>
                      <a:lnTo>
                        <a:pt x="51" y="11"/>
                      </a:lnTo>
                      <a:lnTo>
                        <a:pt x="50" y="10"/>
                      </a:lnTo>
                      <a:lnTo>
                        <a:pt x="49" y="7"/>
                      </a:lnTo>
                      <a:lnTo>
                        <a:pt x="48" y="7"/>
                      </a:lnTo>
                      <a:lnTo>
                        <a:pt x="48" y="7"/>
                      </a:lnTo>
                      <a:lnTo>
                        <a:pt x="46" y="7"/>
                      </a:lnTo>
                      <a:lnTo>
                        <a:pt x="42" y="9"/>
                      </a:lnTo>
                      <a:lnTo>
                        <a:pt x="28" y="13"/>
                      </a:lnTo>
                      <a:lnTo>
                        <a:pt x="18" y="12"/>
                      </a:lnTo>
                      <a:lnTo>
                        <a:pt x="14" y="73"/>
                      </a:lnTo>
                      <a:lnTo>
                        <a:pt x="2" y="73"/>
                      </a:lnTo>
                      <a:lnTo>
                        <a:pt x="0" y="127"/>
                      </a:lnTo>
                      <a:lnTo>
                        <a:pt x="0" y="128"/>
                      </a:lnTo>
                      <a:lnTo>
                        <a:pt x="0" y="128"/>
                      </a:lnTo>
                      <a:lnTo>
                        <a:pt x="0" y="127"/>
                      </a:lnTo>
                      <a:lnTo>
                        <a:pt x="4" y="131"/>
                      </a:lnTo>
                      <a:lnTo>
                        <a:pt x="6" y="136"/>
                      </a:lnTo>
                      <a:lnTo>
                        <a:pt x="10" y="145"/>
                      </a:lnTo>
                      <a:lnTo>
                        <a:pt x="9" y="150"/>
                      </a:lnTo>
                      <a:lnTo>
                        <a:pt x="7" y="155"/>
                      </a:lnTo>
                      <a:lnTo>
                        <a:pt x="7" y="159"/>
                      </a:lnTo>
                      <a:lnTo>
                        <a:pt x="11" y="159"/>
                      </a:lnTo>
                      <a:lnTo>
                        <a:pt x="14" y="159"/>
                      </a:lnTo>
                      <a:lnTo>
                        <a:pt x="17" y="158"/>
                      </a:lnTo>
                      <a:lnTo>
                        <a:pt x="21" y="159"/>
                      </a:lnTo>
                      <a:lnTo>
                        <a:pt x="23" y="157"/>
                      </a:lnTo>
                      <a:lnTo>
                        <a:pt x="25" y="155"/>
                      </a:lnTo>
                      <a:lnTo>
                        <a:pt x="28" y="153"/>
                      </a:lnTo>
                      <a:lnTo>
                        <a:pt x="29" y="151"/>
                      </a:lnTo>
                      <a:lnTo>
                        <a:pt x="34" y="149"/>
                      </a:lnTo>
                      <a:lnTo>
                        <a:pt x="37" y="145"/>
                      </a:lnTo>
                      <a:lnTo>
                        <a:pt x="39" y="139"/>
                      </a:lnTo>
                      <a:lnTo>
                        <a:pt x="42" y="135"/>
                      </a:lnTo>
                      <a:lnTo>
                        <a:pt x="46" y="135"/>
                      </a:lnTo>
                      <a:lnTo>
                        <a:pt x="51" y="135"/>
                      </a:lnTo>
                      <a:lnTo>
                        <a:pt x="53" y="138"/>
                      </a:lnTo>
                      <a:lnTo>
                        <a:pt x="54" y="138"/>
                      </a:lnTo>
                      <a:lnTo>
                        <a:pt x="59" y="141"/>
                      </a:lnTo>
                      <a:lnTo>
                        <a:pt x="61" y="141"/>
                      </a:lnTo>
                      <a:lnTo>
                        <a:pt x="64" y="142"/>
                      </a:lnTo>
                      <a:lnTo>
                        <a:pt x="66" y="141"/>
                      </a:lnTo>
                      <a:lnTo>
                        <a:pt x="70" y="141"/>
                      </a:lnTo>
                      <a:lnTo>
                        <a:pt x="73" y="141"/>
                      </a:lnTo>
                      <a:lnTo>
                        <a:pt x="73" y="142"/>
                      </a:lnTo>
                      <a:lnTo>
                        <a:pt x="75" y="143"/>
                      </a:lnTo>
                      <a:lnTo>
                        <a:pt x="78" y="141"/>
                      </a:lnTo>
                      <a:lnTo>
                        <a:pt x="77" y="139"/>
                      </a:lnTo>
                      <a:lnTo>
                        <a:pt x="78" y="136"/>
                      </a:lnTo>
                      <a:lnTo>
                        <a:pt x="78" y="134"/>
                      </a:lnTo>
                      <a:lnTo>
                        <a:pt x="80" y="132"/>
                      </a:lnTo>
                      <a:lnTo>
                        <a:pt x="80" y="128"/>
                      </a:lnTo>
                      <a:lnTo>
                        <a:pt x="80" y="125"/>
                      </a:lnTo>
                      <a:lnTo>
                        <a:pt x="84" y="124"/>
                      </a:lnTo>
                      <a:lnTo>
                        <a:pt x="86" y="123"/>
                      </a:lnTo>
                      <a:lnTo>
                        <a:pt x="87" y="122"/>
                      </a:lnTo>
                      <a:lnTo>
                        <a:pt x="88" y="121"/>
                      </a:lnTo>
                      <a:lnTo>
                        <a:pt x="89" y="121"/>
                      </a:lnTo>
                      <a:lnTo>
                        <a:pt x="90" y="118"/>
                      </a:lnTo>
                      <a:lnTo>
                        <a:pt x="92" y="116"/>
                      </a:lnTo>
                      <a:lnTo>
                        <a:pt x="94" y="115"/>
                      </a:lnTo>
                      <a:lnTo>
                        <a:pt x="94" y="114"/>
                      </a:lnTo>
                      <a:lnTo>
                        <a:pt x="97" y="114"/>
                      </a:lnTo>
                      <a:lnTo>
                        <a:pt x="97" y="111"/>
                      </a:lnTo>
                      <a:lnTo>
                        <a:pt x="96" y="110"/>
                      </a:lnTo>
                      <a:lnTo>
                        <a:pt x="96" y="105"/>
                      </a:lnTo>
                      <a:lnTo>
                        <a:pt x="100" y="100"/>
                      </a:lnTo>
                      <a:lnTo>
                        <a:pt x="102" y="98"/>
                      </a:lnTo>
                      <a:lnTo>
                        <a:pt x="103" y="98"/>
                      </a:lnTo>
                      <a:lnTo>
                        <a:pt x="104" y="96"/>
                      </a:lnTo>
                      <a:lnTo>
                        <a:pt x="107" y="95"/>
                      </a:lnTo>
                      <a:lnTo>
                        <a:pt x="107" y="93"/>
                      </a:lnTo>
                      <a:lnTo>
                        <a:pt x="109" y="93"/>
                      </a:lnTo>
                      <a:lnTo>
                        <a:pt x="110" y="91"/>
                      </a:lnTo>
                      <a:lnTo>
                        <a:pt x="113" y="88"/>
                      </a:lnTo>
                      <a:lnTo>
                        <a:pt x="116" y="87"/>
                      </a:lnTo>
                      <a:lnTo>
                        <a:pt x="117" y="88"/>
                      </a:lnTo>
                      <a:lnTo>
                        <a:pt x="118" y="87"/>
                      </a:lnTo>
                      <a:lnTo>
                        <a:pt x="121" y="87"/>
                      </a:lnTo>
                      <a:lnTo>
                        <a:pt x="122" y="85"/>
                      </a:lnTo>
                      <a:lnTo>
                        <a:pt x="125" y="85"/>
                      </a:lnTo>
                      <a:lnTo>
                        <a:pt x="125" y="82"/>
                      </a:lnTo>
                      <a:lnTo>
                        <a:pt x="125" y="80"/>
                      </a:lnTo>
                      <a:lnTo>
                        <a:pt x="127" y="79"/>
                      </a:lnTo>
                      <a:lnTo>
                        <a:pt x="129" y="79"/>
                      </a:lnTo>
                      <a:lnTo>
                        <a:pt x="130" y="77"/>
                      </a:lnTo>
                      <a:lnTo>
                        <a:pt x="132" y="77"/>
                      </a:lnTo>
                      <a:lnTo>
                        <a:pt x="131" y="76"/>
                      </a:lnTo>
                      <a:lnTo>
                        <a:pt x="130"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9" name="Freeform 867">
                  <a:extLst>
                    <a:ext uri="{FF2B5EF4-FFF2-40B4-BE49-F238E27FC236}">
                      <a16:creationId xmlns:a16="http://schemas.microsoft.com/office/drawing/2014/main" id="{C7C430D6-F38D-694E-9F98-CC24DEC0DA3A}"/>
                    </a:ext>
                  </a:extLst>
                </p:cNvPr>
                <p:cNvSpPr>
                  <a:spLocks/>
                </p:cNvSpPr>
                <p:nvPr/>
              </p:nvSpPr>
              <p:spPr bwMode="auto">
                <a:xfrm>
                  <a:off x="3767" y="3097"/>
                  <a:ext cx="190" cy="214"/>
                </a:xfrm>
                <a:custGeom>
                  <a:avLst/>
                  <a:gdLst>
                    <a:gd name="T0" fmla="*/ 66 w 190"/>
                    <a:gd name="T1" fmla="*/ 201 h 214"/>
                    <a:gd name="T2" fmla="*/ 72 w 190"/>
                    <a:gd name="T3" fmla="*/ 200 h 214"/>
                    <a:gd name="T4" fmla="*/ 76 w 190"/>
                    <a:gd name="T5" fmla="*/ 209 h 214"/>
                    <a:gd name="T6" fmla="*/ 86 w 190"/>
                    <a:gd name="T7" fmla="*/ 211 h 214"/>
                    <a:gd name="T8" fmla="*/ 90 w 190"/>
                    <a:gd name="T9" fmla="*/ 211 h 214"/>
                    <a:gd name="T10" fmla="*/ 96 w 190"/>
                    <a:gd name="T11" fmla="*/ 213 h 214"/>
                    <a:gd name="T12" fmla="*/ 99 w 190"/>
                    <a:gd name="T13" fmla="*/ 209 h 214"/>
                    <a:gd name="T14" fmla="*/ 106 w 190"/>
                    <a:gd name="T15" fmla="*/ 202 h 214"/>
                    <a:gd name="T16" fmla="*/ 114 w 190"/>
                    <a:gd name="T17" fmla="*/ 142 h 214"/>
                    <a:gd name="T18" fmla="*/ 116 w 190"/>
                    <a:gd name="T19" fmla="*/ 87 h 214"/>
                    <a:gd name="T20" fmla="*/ 142 w 190"/>
                    <a:gd name="T21" fmla="*/ 27 h 214"/>
                    <a:gd name="T22" fmla="*/ 162 w 190"/>
                    <a:gd name="T23" fmla="*/ 21 h 214"/>
                    <a:gd name="T24" fmla="*/ 164 w 190"/>
                    <a:gd name="T25" fmla="*/ 24 h 214"/>
                    <a:gd name="T26" fmla="*/ 164 w 190"/>
                    <a:gd name="T27" fmla="*/ 28 h 214"/>
                    <a:gd name="T28" fmla="*/ 172 w 190"/>
                    <a:gd name="T29" fmla="*/ 21 h 214"/>
                    <a:gd name="T30" fmla="*/ 179 w 190"/>
                    <a:gd name="T31" fmla="*/ 18 h 214"/>
                    <a:gd name="T32" fmla="*/ 187 w 190"/>
                    <a:gd name="T33" fmla="*/ 15 h 214"/>
                    <a:gd name="T34" fmla="*/ 187 w 190"/>
                    <a:gd name="T35" fmla="*/ 11 h 214"/>
                    <a:gd name="T36" fmla="*/ 184 w 190"/>
                    <a:gd name="T37" fmla="*/ 10 h 214"/>
                    <a:gd name="T38" fmla="*/ 179 w 190"/>
                    <a:gd name="T39" fmla="*/ 10 h 214"/>
                    <a:gd name="T40" fmla="*/ 142 w 190"/>
                    <a:gd name="T41" fmla="*/ 19 h 214"/>
                    <a:gd name="T42" fmla="*/ 139 w 190"/>
                    <a:gd name="T43" fmla="*/ 19 h 214"/>
                    <a:gd name="T44" fmla="*/ 136 w 190"/>
                    <a:gd name="T45" fmla="*/ 18 h 214"/>
                    <a:gd name="T46" fmla="*/ 132 w 190"/>
                    <a:gd name="T47" fmla="*/ 17 h 214"/>
                    <a:gd name="T48" fmla="*/ 130 w 190"/>
                    <a:gd name="T49" fmla="*/ 19 h 214"/>
                    <a:gd name="T50" fmla="*/ 121 w 190"/>
                    <a:gd name="T51" fmla="*/ 14 h 214"/>
                    <a:gd name="T52" fmla="*/ 118 w 190"/>
                    <a:gd name="T53" fmla="*/ 15 h 214"/>
                    <a:gd name="T54" fmla="*/ 111 w 190"/>
                    <a:gd name="T55" fmla="*/ 15 h 214"/>
                    <a:gd name="T56" fmla="*/ 107 w 190"/>
                    <a:gd name="T57" fmla="*/ 15 h 214"/>
                    <a:gd name="T58" fmla="*/ 100 w 190"/>
                    <a:gd name="T59" fmla="*/ 14 h 214"/>
                    <a:gd name="T60" fmla="*/ 94 w 190"/>
                    <a:gd name="T61" fmla="*/ 8 h 214"/>
                    <a:gd name="T62" fmla="*/ 40 w 190"/>
                    <a:gd name="T63" fmla="*/ 7 h 214"/>
                    <a:gd name="T64" fmla="*/ 36 w 190"/>
                    <a:gd name="T65" fmla="*/ 8 h 214"/>
                    <a:gd name="T66" fmla="*/ 28 w 190"/>
                    <a:gd name="T67" fmla="*/ 5 h 214"/>
                    <a:gd name="T68" fmla="*/ 25 w 190"/>
                    <a:gd name="T69" fmla="*/ 2 h 214"/>
                    <a:gd name="T70" fmla="*/ 22 w 190"/>
                    <a:gd name="T71" fmla="*/ 0 h 214"/>
                    <a:gd name="T72" fmla="*/ 18 w 190"/>
                    <a:gd name="T73" fmla="*/ 0 h 214"/>
                    <a:gd name="T74" fmla="*/ 12 w 190"/>
                    <a:gd name="T75" fmla="*/ 5 h 214"/>
                    <a:gd name="T76" fmla="*/ 5 w 190"/>
                    <a:gd name="T77" fmla="*/ 4 h 214"/>
                    <a:gd name="T78" fmla="*/ 3 w 190"/>
                    <a:gd name="T79" fmla="*/ 7 h 214"/>
                    <a:gd name="T80" fmla="*/ 0 w 190"/>
                    <a:gd name="T81" fmla="*/ 7 h 214"/>
                    <a:gd name="T82" fmla="*/ 14 w 190"/>
                    <a:gd name="T83" fmla="*/ 41 h 214"/>
                    <a:gd name="T84" fmla="*/ 28 w 190"/>
                    <a:gd name="T85" fmla="*/ 79 h 214"/>
                    <a:gd name="T86" fmla="*/ 36 w 190"/>
                    <a:gd name="T87" fmla="*/ 104 h 214"/>
                    <a:gd name="T88" fmla="*/ 37 w 190"/>
                    <a:gd name="T89" fmla="*/ 127 h 214"/>
                    <a:gd name="T90" fmla="*/ 42 w 190"/>
                    <a:gd name="T91" fmla="*/ 152 h 214"/>
                    <a:gd name="T92" fmla="*/ 42 w 190"/>
                    <a:gd name="T93" fmla="*/ 165 h 214"/>
                    <a:gd name="T94" fmla="*/ 44 w 190"/>
                    <a:gd name="T95" fmla="*/ 170 h 214"/>
                    <a:gd name="T96" fmla="*/ 46 w 190"/>
                    <a:gd name="T97" fmla="*/ 183 h 214"/>
                    <a:gd name="T98" fmla="*/ 56 w 190"/>
                    <a:gd name="T99" fmla="*/ 200 h 214"/>
                    <a:gd name="T100" fmla="*/ 63 w 190"/>
                    <a:gd name="T101" fmla="*/ 20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214">
                      <a:moveTo>
                        <a:pt x="66" y="204"/>
                      </a:moveTo>
                      <a:lnTo>
                        <a:pt x="66" y="202"/>
                      </a:lnTo>
                      <a:lnTo>
                        <a:pt x="66" y="201"/>
                      </a:lnTo>
                      <a:lnTo>
                        <a:pt x="67" y="198"/>
                      </a:lnTo>
                      <a:lnTo>
                        <a:pt x="70" y="197"/>
                      </a:lnTo>
                      <a:lnTo>
                        <a:pt x="72" y="200"/>
                      </a:lnTo>
                      <a:lnTo>
                        <a:pt x="75" y="201"/>
                      </a:lnTo>
                      <a:lnTo>
                        <a:pt x="73" y="204"/>
                      </a:lnTo>
                      <a:lnTo>
                        <a:pt x="76" y="209"/>
                      </a:lnTo>
                      <a:lnTo>
                        <a:pt x="80" y="210"/>
                      </a:lnTo>
                      <a:lnTo>
                        <a:pt x="83" y="212"/>
                      </a:lnTo>
                      <a:lnTo>
                        <a:pt x="86" y="211"/>
                      </a:lnTo>
                      <a:lnTo>
                        <a:pt x="87" y="212"/>
                      </a:lnTo>
                      <a:lnTo>
                        <a:pt x="90" y="213"/>
                      </a:lnTo>
                      <a:lnTo>
                        <a:pt x="90" y="211"/>
                      </a:lnTo>
                      <a:lnTo>
                        <a:pt x="93" y="211"/>
                      </a:lnTo>
                      <a:lnTo>
                        <a:pt x="94" y="214"/>
                      </a:lnTo>
                      <a:lnTo>
                        <a:pt x="96" y="213"/>
                      </a:lnTo>
                      <a:lnTo>
                        <a:pt x="97" y="214"/>
                      </a:lnTo>
                      <a:lnTo>
                        <a:pt x="98" y="210"/>
                      </a:lnTo>
                      <a:lnTo>
                        <a:pt x="99" y="209"/>
                      </a:lnTo>
                      <a:lnTo>
                        <a:pt x="101" y="208"/>
                      </a:lnTo>
                      <a:lnTo>
                        <a:pt x="102" y="204"/>
                      </a:lnTo>
                      <a:lnTo>
                        <a:pt x="106" y="202"/>
                      </a:lnTo>
                      <a:lnTo>
                        <a:pt x="111" y="203"/>
                      </a:lnTo>
                      <a:lnTo>
                        <a:pt x="112" y="203"/>
                      </a:lnTo>
                      <a:lnTo>
                        <a:pt x="114" y="142"/>
                      </a:lnTo>
                      <a:lnTo>
                        <a:pt x="114" y="142"/>
                      </a:lnTo>
                      <a:lnTo>
                        <a:pt x="114" y="141"/>
                      </a:lnTo>
                      <a:lnTo>
                        <a:pt x="116" y="87"/>
                      </a:lnTo>
                      <a:lnTo>
                        <a:pt x="128" y="87"/>
                      </a:lnTo>
                      <a:lnTo>
                        <a:pt x="132" y="26"/>
                      </a:lnTo>
                      <a:lnTo>
                        <a:pt x="142" y="27"/>
                      </a:lnTo>
                      <a:lnTo>
                        <a:pt x="156" y="23"/>
                      </a:lnTo>
                      <a:lnTo>
                        <a:pt x="160" y="21"/>
                      </a:lnTo>
                      <a:lnTo>
                        <a:pt x="162" y="21"/>
                      </a:lnTo>
                      <a:lnTo>
                        <a:pt x="162" y="21"/>
                      </a:lnTo>
                      <a:lnTo>
                        <a:pt x="163" y="21"/>
                      </a:lnTo>
                      <a:lnTo>
                        <a:pt x="164" y="24"/>
                      </a:lnTo>
                      <a:lnTo>
                        <a:pt x="165" y="25"/>
                      </a:lnTo>
                      <a:lnTo>
                        <a:pt x="164" y="26"/>
                      </a:lnTo>
                      <a:lnTo>
                        <a:pt x="164" y="28"/>
                      </a:lnTo>
                      <a:lnTo>
                        <a:pt x="165" y="29"/>
                      </a:lnTo>
                      <a:lnTo>
                        <a:pt x="170" y="25"/>
                      </a:lnTo>
                      <a:lnTo>
                        <a:pt x="172" y="21"/>
                      </a:lnTo>
                      <a:lnTo>
                        <a:pt x="175" y="18"/>
                      </a:lnTo>
                      <a:lnTo>
                        <a:pt x="178" y="17"/>
                      </a:lnTo>
                      <a:lnTo>
                        <a:pt x="179" y="18"/>
                      </a:lnTo>
                      <a:lnTo>
                        <a:pt x="180" y="18"/>
                      </a:lnTo>
                      <a:lnTo>
                        <a:pt x="183" y="17"/>
                      </a:lnTo>
                      <a:lnTo>
                        <a:pt x="187" y="15"/>
                      </a:lnTo>
                      <a:lnTo>
                        <a:pt x="190" y="14"/>
                      </a:lnTo>
                      <a:lnTo>
                        <a:pt x="188" y="11"/>
                      </a:lnTo>
                      <a:lnTo>
                        <a:pt x="187" y="11"/>
                      </a:lnTo>
                      <a:lnTo>
                        <a:pt x="187" y="11"/>
                      </a:lnTo>
                      <a:lnTo>
                        <a:pt x="185" y="11"/>
                      </a:lnTo>
                      <a:lnTo>
                        <a:pt x="184" y="10"/>
                      </a:lnTo>
                      <a:lnTo>
                        <a:pt x="184" y="10"/>
                      </a:lnTo>
                      <a:lnTo>
                        <a:pt x="183" y="9"/>
                      </a:lnTo>
                      <a:lnTo>
                        <a:pt x="179" y="10"/>
                      </a:lnTo>
                      <a:lnTo>
                        <a:pt x="178" y="10"/>
                      </a:lnTo>
                      <a:lnTo>
                        <a:pt x="164" y="14"/>
                      </a:lnTo>
                      <a:lnTo>
                        <a:pt x="142" y="19"/>
                      </a:lnTo>
                      <a:lnTo>
                        <a:pt x="142" y="19"/>
                      </a:lnTo>
                      <a:lnTo>
                        <a:pt x="140" y="19"/>
                      </a:lnTo>
                      <a:lnTo>
                        <a:pt x="139" y="19"/>
                      </a:lnTo>
                      <a:lnTo>
                        <a:pt x="139" y="19"/>
                      </a:lnTo>
                      <a:lnTo>
                        <a:pt x="137" y="19"/>
                      </a:lnTo>
                      <a:lnTo>
                        <a:pt x="136" y="18"/>
                      </a:lnTo>
                      <a:lnTo>
                        <a:pt x="135" y="18"/>
                      </a:lnTo>
                      <a:lnTo>
                        <a:pt x="134" y="18"/>
                      </a:lnTo>
                      <a:lnTo>
                        <a:pt x="132" y="17"/>
                      </a:lnTo>
                      <a:lnTo>
                        <a:pt x="131" y="18"/>
                      </a:lnTo>
                      <a:lnTo>
                        <a:pt x="131" y="18"/>
                      </a:lnTo>
                      <a:lnTo>
                        <a:pt x="130" y="19"/>
                      </a:lnTo>
                      <a:lnTo>
                        <a:pt x="127" y="19"/>
                      </a:lnTo>
                      <a:lnTo>
                        <a:pt x="125" y="18"/>
                      </a:lnTo>
                      <a:lnTo>
                        <a:pt x="121" y="14"/>
                      </a:lnTo>
                      <a:lnTo>
                        <a:pt x="120" y="14"/>
                      </a:lnTo>
                      <a:lnTo>
                        <a:pt x="119" y="14"/>
                      </a:lnTo>
                      <a:lnTo>
                        <a:pt x="118" y="15"/>
                      </a:lnTo>
                      <a:lnTo>
                        <a:pt x="117" y="16"/>
                      </a:lnTo>
                      <a:lnTo>
                        <a:pt x="113" y="14"/>
                      </a:lnTo>
                      <a:lnTo>
                        <a:pt x="111" y="15"/>
                      </a:lnTo>
                      <a:lnTo>
                        <a:pt x="109" y="17"/>
                      </a:lnTo>
                      <a:lnTo>
                        <a:pt x="107" y="16"/>
                      </a:lnTo>
                      <a:lnTo>
                        <a:pt x="107" y="15"/>
                      </a:lnTo>
                      <a:lnTo>
                        <a:pt x="105" y="14"/>
                      </a:lnTo>
                      <a:lnTo>
                        <a:pt x="103" y="14"/>
                      </a:lnTo>
                      <a:lnTo>
                        <a:pt x="100" y="14"/>
                      </a:lnTo>
                      <a:lnTo>
                        <a:pt x="97" y="12"/>
                      </a:lnTo>
                      <a:lnTo>
                        <a:pt x="96" y="11"/>
                      </a:lnTo>
                      <a:lnTo>
                        <a:pt x="94" y="8"/>
                      </a:lnTo>
                      <a:lnTo>
                        <a:pt x="94" y="7"/>
                      </a:lnTo>
                      <a:lnTo>
                        <a:pt x="41" y="7"/>
                      </a:lnTo>
                      <a:lnTo>
                        <a:pt x="40" y="7"/>
                      </a:lnTo>
                      <a:lnTo>
                        <a:pt x="38" y="7"/>
                      </a:lnTo>
                      <a:lnTo>
                        <a:pt x="36" y="8"/>
                      </a:lnTo>
                      <a:lnTo>
                        <a:pt x="36" y="8"/>
                      </a:lnTo>
                      <a:lnTo>
                        <a:pt x="34" y="10"/>
                      </a:lnTo>
                      <a:lnTo>
                        <a:pt x="31" y="8"/>
                      </a:lnTo>
                      <a:lnTo>
                        <a:pt x="28" y="5"/>
                      </a:lnTo>
                      <a:lnTo>
                        <a:pt x="26" y="4"/>
                      </a:lnTo>
                      <a:lnTo>
                        <a:pt x="27" y="3"/>
                      </a:lnTo>
                      <a:lnTo>
                        <a:pt x="25" y="2"/>
                      </a:lnTo>
                      <a:lnTo>
                        <a:pt x="25" y="1"/>
                      </a:lnTo>
                      <a:lnTo>
                        <a:pt x="23" y="0"/>
                      </a:lnTo>
                      <a:lnTo>
                        <a:pt x="22" y="0"/>
                      </a:lnTo>
                      <a:lnTo>
                        <a:pt x="21" y="1"/>
                      </a:lnTo>
                      <a:lnTo>
                        <a:pt x="21" y="0"/>
                      </a:lnTo>
                      <a:lnTo>
                        <a:pt x="18" y="0"/>
                      </a:lnTo>
                      <a:lnTo>
                        <a:pt x="17" y="0"/>
                      </a:lnTo>
                      <a:lnTo>
                        <a:pt x="12" y="3"/>
                      </a:lnTo>
                      <a:lnTo>
                        <a:pt x="12" y="5"/>
                      </a:lnTo>
                      <a:lnTo>
                        <a:pt x="11" y="7"/>
                      </a:lnTo>
                      <a:lnTo>
                        <a:pt x="9" y="5"/>
                      </a:lnTo>
                      <a:lnTo>
                        <a:pt x="5" y="4"/>
                      </a:lnTo>
                      <a:lnTo>
                        <a:pt x="4" y="5"/>
                      </a:lnTo>
                      <a:lnTo>
                        <a:pt x="4" y="7"/>
                      </a:lnTo>
                      <a:lnTo>
                        <a:pt x="3" y="7"/>
                      </a:lnTo>
                      <a:lnTo>
                        <a:pt x="2" y="7"/>
                      </a:lnTo>
                      <a:lnTo>
                        <a:pt x="0" y="7"/>
                      </a:lnTo>
                      <a:lnTo>
                        <a:pt x="0" y="7"/>
                      </a:lnTo>
                      <a:lnTo>
                        <a:pt x="0" y="21"/>
                      </a:lnTo>
                      <a:lnTo>
                        <a:pt x="9" y="31"/>
                      </a:lnTo>
                      <a:lnTo>
                        <a:pt x="14" y="41"/>
                      </a:lnTo>
                      <a:lnTo>
                        <a:pt x="21" y="59"/>
                      </a:lnTo>
                      <a:lnTo>
                        <a:pt x="21" y="67"/>
                      </a:lnTo>
                      <a:lnTo>
                        <a:pt x="28" y="79"/>
                      </a:lnTo>
                      <a:lnTo>
                        <a:pt x="28" y="83"/>
                      </a:lnTo>
                      <a:lnTo>
                        <a:pt x="36" y="97"/>
                      </a:lnTo>
                      <a:lnTo>
                        <a:pt x="36" y="104"/>
                      </a:lnTo>
                      <a:lnTo>
                        <a:pt x="34" y="104"/>
                      </a:lnTo>
                      <a:lnTo>
                        <a:pt x="36" y="114"/>
                      </a:lnTo>
                      <a:lnTo>
                        <a:pt x="37" y="127"/>
                      </a:lnTo>
                      <a:lnTo>
                        <a:pt x="41" y="140"/>
                      </a:lnTo>
                      <a:lnTo>
                        <a:pt x="40" y="147"/>
                      </a:lnTo>
                      <a:lnTo>
                        <a:pt x="42" y="152"/>
                      </a:lnTo>
                      <a:lnTo>
                        <a:pt x="39" y="153"/>
                      </a:lnTo>
                      <a:lnTo>
                        <a:pt x="42" y="156"/>
                      </a:lnTo>
                      <a:lnTo>
                        <a:pt x="42" y="165"/>
                      </a:lnTo>
                      <a:lnTo>
                        <a:pt x="44" y="166"/>
                      </a:lnTo>
                      <a:lnTo>
                        <a:pt x="45" y="169"/>
                      </a:lnTo>
                      <a:lnTo>
                        <a:pt x="44" y="170"/>
                      </a:lnTo>
                      <a:lnTo>
                        <a:pt x="44" y="174"/>
                      </a:lnTo>
                      <a:lnTo>
                        <a:pt x="46" y="177"/>
                      </a:lnTo>
                      <a:lnTo>
                        <a:pt x="46" y="183"/>
                      </a:lnTo>
                      <a:lnTo>
                        <a:pt x="49" y="187"/>
                      </a:lnTo>
                      <a:lnTo>
                        <a:pt x="52" y="196"/>
                      </a:lnTo>
                      <a:lnTo>
                        <a:pt x="56" y="200"/>
                      </a:lnTo>
                      <a:lnTo>
                        <a:pt x="56" y="202"/>
                      </a:lnTo>
                      <a:lnTo>
                        <a:pt x="62" y="207"/>
                      </a:lnTo>
                      <a:lnTo>
                        <a:pt x="63" y="205"/>
                      </a:lnTo>
                      <a:lnTo>
                        <a:pt x="66" y="20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0" name="Freeform 868">
                  <a:extLst>
                    <a:ext uri="{FF2B5EF4-FFF2-40B4-BE49-F238E27FC236}">
                      <a16:creationId xmlns:a16="http://schemas.microsoft.com/office/drawing/2014/main" id="{12566119-2B0E-7345-BF18-DA4A6085B4CA}"/>
                    </a:ext>
                  </a:extLst>
                </p:cNvPr>
                <p:cNvSpPr>
                  <a:spLocks/>
                </p:cNvSpPr>
                <p:nvPr/>
              </p:nvSpPr>
              <p:spPr bwMode="auto">
                <a:xfrm>
                  <a:off x="5951" y="3193"/>
                  <a:ext cx="5" cy="5"/>
                </a:xfrm>
                <a:custGeom>
                  <a:avLst/>
                  <a:gdLst>
                    <a:gd name="T0" fmla="*/ 5 w 5"/>
                    <a:gd name="T1" fmla="*/ 1 h 5"/>
                    <a:gd name="T2" fmla="*/ 4 w 5"/>
                    <a:gd name="T3" fmla="*/ 0 h 5"/>
                    <a:gd name="T4" fmla="*/ 2 w 5"/>
                    <a:gd name="T5" fmla="*/ 0 h 5"/>
                    <a:gd name="T6" fmla="*/ 1 w 5"/>
                    <a:gd name="T7" fmla="*/ 2 h 5"/>
                    <a:gd name="T8" fmla="*/ 0 w 5"/>
                    <a:gd name="T9" fmla="*/ 4 h 5"/>
                    <a:gd name="T10" fmla="*/ 2 w 5"/>
                    <a:gd name="T11" fmla="*/ 5 h 5"/>
                    <a:gd name="T12" fmla="*/ 5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1"/>
                      </a:moveTo>
                      <a:lnTo>
                        <a:pt x="4" y="0"/>
                      </a:lnTo>
                      <a:lnTo>
                        <a:pt x="2" y="0"/>
                      </a:lnTo>
                      <a:lnTo>
                        <a:pt x="1" y="2"/>
                      </a:lnTo>
                      <a:lnTo>
                        <a:pt x="0" y="4"/>
                      </a:lnTo>
                      <a:lnTo>
                        <a:pt x="2" y="5"/>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1" name="Freeform 869">
                  <a:extLst>
                    <a:ext uri="{FF2B5EF4-FFF2-40B4-BE49-F238E27FC236}">
                      <a16:creationId xmlns:a16="http://schemas.microsoft.com/office/drawing/2014/main" id="{A0F7BB5E-9E9D-F845-A69F-95657B9B09C7}"/>
                    </a:ext>
                  </a:extLst>
                </p:cNvPr>
                <p:cNvSpPr>
                  <a:spLocks/>
                </p:cNvSpPr>
                <p:nvPr/>
              </p:nvSpPr>
              <p:spPr bwMode="auto">
                <a:xfrm>
                  <a:off x="5959" y="3197"/>
                  <a:ext cx="6" cy="11"/>
                </a:xfrm>
                <a:custGeom>
                  <a:avLst/>
                  <a:gdLst>
                    <a:gd name="T0" fmla="*/ 1 w 6"/>
                    <a:gd name="T1" fmla="*/ 9 h 11"/>
                    <a:gd name="T2" fmla="*/ 5 w 6"/>
                    <a:gd name="T3" fmla="*/ 11 h 11"/>
                    <a:gd name="T4" fmla="*/ 6 w 6"/>
                    <a:gd name="T5" fmla="*/ 9 h 11"/>
                    <a:gd name="T6" fmla="*/ 4 w 6"/>
                    <a:gd name="T7" fmla="*/ 7 h 11"/>
                    <a:gd name="T8" fmla="*/ 4 w 6"/>
                    <a:gd name="T9" fmla="*/ 4 h 11"/>
                    <a:gd name="T10" fmla="*/ 4 w 6"/>
                    <a:gd name="T11" fmla="*/ 0 h 11"/>
                    <a:gd name="T12" fmla="*/ 3 w 6"/>
                    <a:gd name="T13" fmla="*/ 0 h 11"/>
                    <a:gd name="T14" fmla="*/ 0 w 6"/>
                    <a:gd name="T15" fmla="*/ 2 h 11"/>
                    <a:gd name="T16" fmla="*/ 0 w 6"/>
                    <a:gd name="T17" fmla="*/ 4 h 11"/>
                    <a:gd name="T18" fmla="*/ 0 w 6"/>
                    <a:gd name="T19" fmla="*/ 6 h 11"/>
                    <a:gd name="T20" fmla="*/ 1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1" y="9"/>
                      </a:moveTo>
                      <a:lnTo>
                        <a:pt x="5" y="11"/>
                      </a:lnTo>
                      <a:lnTo>
                        <a:pt x="6" y="9"/>
                      </a:lnTo>
                      <a:lnTo>
                        <a:pt x="4" y="7"/>
                      </a:lnTo>
                      <a:lnTo>
                        <a:pt x="4" y="4"/>
                      </a:lnTo>
                      <a:lnTo>
                        <a:pt x="4" y="0"/>
                      </a:lnTo>
                      <a:lnTo>
                        <a:pt x="3" y="0"/>
                      </a:lnTo>
                      <a:lnTo>
                        <a:pt x="0" y="2"/>
                      </a:lnTo>
                      <a:lnTo>
                        <a:pt x="0" y="4"/>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2" name="Freeform 870">
                  <a:extLst>
                    <a:ext uri="{FF2B5EF4-FFF2-40B4-BE49-F238E27FC236}">
                      <a16:creationId xmlns:a16="http://schemas.microsoft.com/office/drawing/2014/main" id="{C11A0D24-9C5D-6549-82CA-C50EC0B6E141}"/>
                    </a:ext>
                  </a:extLst>
                </p:cNvPr>
                <p:cNvSpPr>
                  <a:spLocks/>
                </p:cNvSpPr>
                <p:nvPr/>
              </p:nvSpPr>
              <p:spPr bwMode="auto">
                <a:xfrm>
                  <a:off x="5918" y="3184"/>
                  <a:ext cx="37" cy="50"/>
                </a:xfrm>
                <a:custGeom>
                  <a:avLst/>
                  <a:gdLst>
                    <a:gd name="T0" fmla="*/ 1 w 37"/>
                    <a:gd name="T1" fmla="*/ 9 h 50"/>
                    <a:gd name="T2" fmla="*/ 5 w 37"/>
                    <a:gd name="T3" fmla="*/ 18 h 50"/>
                    <a:gd name="T4" fmla="*/ 8 w 37"/>
                    <a:gd name="T5" fmla="*/ 20 h 50"/>
                    <a:gd name="T6" fmla="*/ 8 w 37"/>
                    <a:gd name="T7" fmla="*/ 23 h 50"/>
                    <a:gd name="T8" fmla="*/ 10 w 37"/>
                    <a:gd name="T9" fmla="*/ 26 h 50"/>
                    <a:gd name="T10" fmla="*/ 12 w 37"/>
                    <a:gd name="T11" fmla="*/ 26 h 50"/>
                    <a:gd name="T12" fmla="*/ 12 w 37"/>
                    <a:gd name="T13" fmla="*/ 28 h 50"/>
                    <a:gd name="T14" fmla="*/ 16 w 37"/>
                    <a:gd name="T15" fmla="*/ 32 h 50"/>
                    <a:gd name="T16" fmla="*/ 17 w 37"/>
                    <a:gd name="T17" fmla="*/ 37 h 50"/>
                    <a:gd name="T18" fmla="*/ 19 w 37"/>
                    <a:gd name="T19" fmla="*/ 36 h 50"/>
                    <a:gd name="T20" fmla="*/ 20 w 37"/>
                    <a:gd name="T21" fmla="*/ 36 h 50"/>
                    <a:gd name="T22" fmla="*/ 21 w 37"/>
                    <a:gd name="T23" fmla="*/ 41 h 50"/>
                    <a:gd name="T24" fmla="*/ 24 w 37"/>
                    <a:gd name="T25" fmla="*/ 41 h 50"/>
                    <a:gd name="T26" fmla="*/ 25 w 37"/>
                    <a:gd name="T27" fmla="*/ 45 h 50"/>
                    <a:gd name="T28" fmla="*/ 28 w 37"/>
                    <a:gd name="T29" fmla="*/ 47 h 50"/>
                    <a:gd name="T30" fmla="*/ 31 w 37"/>
                    <a:gd name="T31" fmla="*/ 46 h 50"/>
                    <a:gd name="T32" fmla="*/ 34 w 37"/>
                    <a:gd name="T33" fmla="*/ 48 h 50"/>
                    <a:gd name="T34" fmla="*/ 34 w 37"/>
                    <a:gd name="T35" fmla="*/ 48 h 50"/>
                    <a:gd name="T36" fmla="*/ 37 w 37"/>
                    <a:gd name="T37" fmla="*/ 50 h 50"/>
                    <a:gd name="T38" fmla="*/ 37 w 37"/>
                    <a:gd name="T39" fmla="*/ 45 h 50"/>
                    <a:gd name="T40" fmla="*/ 34 w 37"/>
                    <a:gd name="T41" fmla="*/ 44 h 50"/>
                    <a:gd name="T42" fmla="*/ 30 w 37"/>
                    <a:gd name="T43" fmla="*/ 39 h 50"/>
                    <a:gd name="T44" fmla="*/ 26 w 37"/>
                    <a:gd name="T45" fmla="*/ 32 h 50"/>
                    <a:gd name="T46" fmla="*/ 24 w 37"/>
                    <a:gd name="T47" fmla="*/ 30 h 50"/>
                    <a:gd name="T48" fmla="*/ 22 w 37"/>
                    <a:gd name="T49" fmla="*/ 31 h 50"/>
                    <a:gd name="T50" fmla="*/ 20 w 37"/>
                    <a:gd name="T51" fmla="*/ 24 h 50"/>
                    <a:gd name="T52" fmla="*/ 14 w 37"/>
                    <a:gd name="T53" fmla="*/ 16 h 50"/>
                    <a:gd name="T54" fmla="*/ 13 w 37"/>
                    <a:gd name="T55" fmla="*/ 15 h 50"/>
                    <a:gd name="T56" fmla="*/ 11 w 37"/>
                    <a:gd name="T57" fmla="*/ 12 h 50"/>
                    <a:gd name="T58" fmla="*/ 7 w 37"/>
                    <a:gd name="T59" fmla="*/ 9 h 50"/>
                    <a:gd name="T60" fmla="*/ 7 w 37"/>
                    <a:gd name="T61" fmla="*/ 7 h 50"/>
                    <a:gd name="T62" fmla="*/ 5 w 37"/>
                    <a:gd name="T63" fmla="*/ 3 h 50"/>
                    <a:gd name="T64" fmla="*/ 4 w 37"/>
                    <a:gd name="T65" fmla="*/ 7 h 50"/>
                    <a:gd name="T66" fmla="*/ 0 w 37"/>
                    <a:gd name="T67" fmla="*/ 0 h 50"/>
                    <a:gd name="T68" fmla="*/ 0 w 37"/>
                    <a:gd name="T69" fmla="*/ 3 h 50"/>
                    <a:gd name="T70" fmla="*/ 1 w 37"/>
                    <a:gd name="T71" fmla="*/ 5 h 50"/>
                    <a:gd name="T72" fmla="*/ 1 w 37"/>
                    <a:gd name="T7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 y="9"/>
                      </a:moveTo>
                      <a:lnTo>
                        <a:pt x="5" y="18"/>
                      </a:lnTo>
                      <a:lnTo>
                        <a:pt x="8" y="20"/>
                      </a:lnTo>
                      <a:lnTo>
                        <a:pt x="8" y="23"/>
                      </a:lnTo>
                      <a:lnTo>
                        <a:pt x="10" y="26"/>
                      </a:lnTo>
                      <a:lnTo>
                        <a:pt x="12" y="26"/>
                      </a:lnTo>
                      <a:lnTo>
                        <a:pt x="12" y="28"/>
                      </a:lnTo>
                      <a:lnTo>
                        <a:pt x="16" y="32"/>
                      </a:lnTo>
                      <a:lnTo>
                        <a:pt x="17" y="37"/>
                      </a:lnTo>
                      <a:lnTo>
                        <a:pt x="19" y="36"/>
                      </a:lnTo>
                      <a:lnTo>
                        <a:pt x="20" y="36"/>
                      </a:lnTo>
                      <a:lnTo>
                        <a:pt x="21" y="41"/>
                      </a:lnTo>
                      <a:lnTo>
                        <a:pt x="24" y="41"/>
                      </a:lnTo>
                      <a:lnTo>
                        <a:pt x="25" y="45"/>
                      </a:lnTo>
                      <a:lnTo>
                        <a:pt x="28" y="47"/>
                      </a:lnTo>
                      <a:lnTo>
                        <a:pt x="31" y="46"/>
                      </a:lnTo>
                      <a:lnTo>
                        <a:pt x="34" y="48"/>
                      </a:lnTo>
                      <a:lnTo>
                        <a:pt x="34" y="48"/>
                      </a:lnTo>
                      <a:lnTo>
                        <a:pt x="37" y="50"/>
                      </a:lnTo>
                      <a:lnTo>
                        <a:pt x="37" y="45"/>
                      </a:lnTo>
                      <a:lnTo>
                        <a:pt x="34" y="44"/>
                      </a:lnTo>
                      <a:lnTo>
                        <a:pt x="30" y="39"/>
                      </a:lnTo>
                      <a:lnTo>
                        <a:pt x="26" y="32"/>
                      </a:lnTo>
                      <a:lnTo>
                        <a:pt x="24" y="30"/>
                      </a:lnTo>
                      <a:lnTo>
                        <a:pt x="22" y="31"/>
                      </a:lnTo>
                      <a:lnTo>
                        <a:pt x="20" y="24"/>
                      </a:lnTo>
                      <a:lnTo>
                        <a:pt x="14" y="16"/>
                      </a:lnTo>
                      <a:lnTo>
                        <a:pt x="13" y="15"/>
                      </a:lnTo>
                      <a:lnTo>
                        <a:pt x="11" y="12"/>
                      </a:lnTo>
                      <a:lnTo>
                        <a:pt x="7" y="9"/>
                      </a:lnTo>
                      <a:lnTo>
                        <a:pt x="7" y="7"/>
                      </a:lnTo>
                      <a:lnTo>
                        <a:pt x="5" y="3"/>
                      </a:lnTo>
                      <a:lnTo>
                        <a:pt x="4" y="7"/>
                      </a:lnTo>
                      <a:lnTo>
                        <a:pt x="0" y="0"/>
                      </a:lnTo>
                      <a:lnTo>
                        <a:pt x="0" y="3"/>
                      </a:lnTo>
                      <a:lnTo>
                        <a:pt x="1"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3" name="Freeform 871">
                  <a:extLst>
                    <a:ext uri="{FF2B5EF4-FFF2-40B4-BE49-F238E27FC236}">
                      <a16:creationId xmlns:a16="http://schemas.microsoft.com/office/drawing/2014/main" id="{63B50F27-5622-F342-A68B-D93EEFF007D9}"/>
                    </a:ext>
                  </a:extLst>
                </p:cNvPr>
                <p:cNvSpPr>
                  <a:spLocks/>
                </p:cNvSpPr>
                <p:nvPr/>
              </p:nvSpPr>
              <p:spPr bwMode="auto">
                <a:xfrm>
                  <a:off x="5968" y="3213"/>
                  <a:ext cx="5" cy="7"/>
                </a:xfrm>
                <a:custGeom>
                  <a:avLst/>
                  <a:gdLst>
                    <a:gd name="T0" fmla="*/ 5 w 5"/>
                    <a:gd name="T1" fmla="*/ 5 h 7"/>
                    <a:gd name="T2" fmla="*/ 5 w 5"/>
                    <a:gd name="T3" fmla="*/ 2 h 7"/>
                    <a:gd name="T4" fmla="*/ 4 w 5"/>
                    <a:gd name="T5" fmla="*/ 0 h 7"/>
                    <a:gd name="T6" fmla="*/ 0 w 5"/>
                    <a:gd name="T7" fmla="*/ 1 h 7"/>
                    <a:gd name="T8" fmla="*/ 0 w 5"/>
                    <a:gd name="T9" fmla="*/ 4 h 7"/>
                    <a:gd name="T10" fmla="*/ 2 w 5"/>
                    <a:gd name="T11" fmla="*/ 7 h 7"/>
                    <a:gd name="T12" fmla="*/ 4 w 5"/>
                    <a:gd name="T13" fmla="*/ 5 h 7"/>
                    <a:gd name="T14" fmla="*/ 5 w 5"/>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5"/>
                      </a:moveTo>
                      <a:lnTo>
                        <a:pt x="5" y="2"/>
                      </a:lnTo>
                      <a:lnTo>
                        <a:pt x="4" y="0"/>
                      </a:lnTo>
                      <a:lnTo>
                        <a:pt x="0" y="1"/>
                      </a:lnTo>
                      <a:lnTo>
                        <a:pt x="0" y="4"/>
                      </a:lnTo>
                      <a:lnTo>
                        <a:pt x="2" y="7"/>
                      </a:lnTo>
                      <a:lnTo>
                        <a:pt x="4" y="5"/>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4" name="Freeform 872">
                  <a:extLst>
                    <a:ext uri="{FF2B5EF4-FFF2-40B4-BE49-F238E27FC236}">
                      <a16:creationId xmlns:a16="http://schemas.microsoft.com/office/drawing/2014/main" id="{BD482E9D-D028-1A46-A66D-048645E550EE}"/>
                    </a:ext>
                  </a:extLst>
                </p:cNvPr>
                <p:cNvSpPr>
                  <a:spLocks/>
                </p:cNvSpPr>
                <p:nvPr/>
              </p:nvSpPr>
              <p:spPr bwMode="auto">
                <a:xfrm>
                  <a:off x="4533" y="3847"/>
                  <a:ext cx="6" cy="7"/>
                </a:xfrm>
                <a:custGeom>
                  <a:avLst/>
                  <a:gdLst>
                    <a:gd name="T0" fmla="*/ 1 w 6"/>
                    <a:gd name="T1" fmla="*/ 0 h 7"/>
                    <a:gd name="T2" fmla="*/ 0 w 6"/>
                    <a:gd name="T3" fmla="*/ 1 h 7"/>
                    <a:gd name="T4" fmla="*/ 1 w 6"/>
                    <a:gd name="T5" fmla="*/ 4 h 7"/>
                    <a:gd name="T6" fmla="*/ 1 w 6"/>
                    <a:gd name="T7" fmla="*/ 6 h 7"/>
                    <a:gd name="T8" fmla="*/ 3 w 6"/>
                    <a:gd name="T9" fmla="*/ 6 h 7"/>
                    <a:gd name="T10" fmla="*/ 5 w 6"/>
                    <a:gd name="T11" fmla="*/ 7 h 7"/>
                    <a:gd name="T12" fmla="*/ 6 w 6"/>
                    <a:gd name="T13" fmla="*/ 7 h 7"/>
                    <a:gd name="T14" fmla="*/ 3 w 6"/>
                    <a:gd name="T15" fmla="*/ 2 h 7"/>
                    <a:gd name="T16" fmla="*/ 1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0"/>
                      </a:moveTo>
                      <a:lnTo>
                        <a:pt x="0" y="1"/>
                      </a:lnTo>
                      <a:lnTo>
                        <a:pt x="1" y="4"/>
                      </a:lnTo>
                      <a:lnTo>
                        <a:pt x="1" y="6"/>
                      </a:lnTo>
                      <a:lnTo>
                        <a:pt x="3" y="6"/>
                      </a:lnTo>
                      <a:lnTo>
                        <a:pt x="5" y="7"/>
                      </a:lnTo>
                      <a:lnTo>
                        <a:pt x="6" y="7"/>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5" name="Freeform 873">
                  <a:extLst>
                    <a:ext uri="{FF2B5EF4-FFF2-40B4-BE49-F238E27FC236}">
                      <a16:creationId xmlns:a16="http://schemas.microsoft.com/office/drawing/2014/main" id="{4252FD32-95DC-1047-A26C-1AC0A5432054}"/>
                    </a:ext>
                  </a:extLst>
                </p:cNvPr>
                <p:cNvSpPr>
                  <a:spLocks/>
                </p:cNvSpPr>
                <p:nvPr/>
              </p:nvSpPr>
              <p:spPr bwMode="auto">
                <a:xfrm>
                  <a:off x="4500" y="3745"/>
                  <a:ext cx="3" cy="3"/>
                </a:xfrm>
                <a:custGeom>
                  <a:avLst/>
                  <a:gdLst>
                    <a:gd name="T0" fmla="*/ 3 w 3"/>
                    <a:gd name="T1" fmla="*/ 1 h 3"/>
                    <a:gd name="T2" fmla="*/ 3 w 3"/>
                    <a:gd name="T3" fmla="*/ 0 h 3"/>
                    <a:gd name="T4" fmla="*/ 1 w 3"/>
                    <a:gd name="T5" fmla="*/ 1 h 3"/>
                    <a:gd name="T6" fmla="*/ 0 w 3"/>
                    <a:gd name="T7" fmla="*/ 2 h 3"/>
                    <a:gd name="T8" fmla="*/ 0 w 3"/>
                    <a:gd name="T9" fmla="*/ 3 h 3"/>
                    <a:gd name="T10" fmla="*/ 1 w 3"/>
                    <a:gd name="T11" fmla="*/ 3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0"/>
                      </a:lnTo>
                      <a:lnTo>
                        <a:pt x="1" y="1"/>
                      </a:lnTo>
                      <a:lnTo>
                        <a:pt x="0" y="2"/>
                      </a:lnTo>
                      <a:lnTo>
                        <a:pt x="0" y="3"/>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6" name="Freeform 874">
                  <a:extLst>
                    <a:ext uri="{FF2B5EF4-FFF2-40B4-BE49-F238E27FC236}">
                      <a16:creationId xmlns:a16="http://schemas.microsoft.com/office/drawing/2014/main" id="{9451DDCE-DE43-2042-8F1A-F79271810816}"/>
                    </a:ext>
                  </a:extLst>
                </p:cNvPr>
                <p:cNvSpPr>
                  <a:spLocks/>
                </p:cNvSpPr>
                <p:nvPr/>
              </p:nvSpPr>
              <p:spPr bwMode="auto">
                <a:xfrm>
                  <a:off x="4492" y="3741"/>
                  <a:ext cx="23" cy="22"/>
                </a:xfrm>
                <a:custGeom>
                  <a:avLst/>
                  <a:gdLst>
                    <a:gd name="T0" fmla="*/ 20 w 23"/>
                    <a:gd name="T1" fmla="*/ 11 h 22"/>
                    <a:gd name="T2" fmla="*/ 19 w 23"/>
                    <a:gd name="T3" fmla="*/ 10 h 22"/>
                    <a:gd name="T4" fmla="*/ 16 w 23"/>
                    <a:gd name="T5" fmla="*/ 13 h 22"/>
                    <a:gd name="T6" fmla="*/ 14 w 23"/>
                    <a:gd name="T7" fmla="*/ 13 h 22"/>
                    <a:gd name="T8" fmla="*/ 13 w 23"/>
                    <a:gd name="T9" fmla="*/ 9 h 22"/>
                    <a:gd name="T10" fmla="*/ 14 w 23"/>
                    <a:gd name="T11" fmla="*/ 9 h 22"/>
                    <a:gd name="T12" fmla="*/ 14 w 23"/>
                    <a:gd name="T13" fmla="*/ 5 h 22"/>
                    <a:gd name="T14" fmla="*/ 13 w 23"/>
                    <a:gd name="T15" fmla="*/ 6 h 22"/>
                    <a:gd name="T16" fmla="*/ 12 w 23"/>
                    <a:gd name="T17" fmla="*/ 9 h 22"/>
                    <a:gd name="T18" fmla="*/ 10 w 23"/>
                    <a:gd name="T19" fmla="*/ 11 h 22"/>
                    <a:gd name="T20" fmla="*/ 9 w 23"/>
                    <a:gd name="T21" fmla="*/ 9 h 22"/>
                    <a:gd name="T22" fmla="*/ 6 w 23"/>
                    <a:gd name="T23" fmla="*/ 9 h 22"/>
                    <a:gd name="T24" fmla="*/ 5 w 23"/>
                    <a:gd name="T25" fmla="*/ 7 h 22"/>
                    <a:gd name="T26" fmla="*/ 5 w 23"/>
                    <a:gd name="T27" fmla="*/ 4 h 22"/>
                    <a:gd name="T28" fmla="*/ 5 w 23"/>
                    <a:gd name="T29" fmla="*/ 2 h 22"/>
                    <a:gd name="T30" fmla="*/ 6 w 23"/>
                    <a:gd name="T31" fmla="*/ 1 h 22"/>
                    <a:gd name="T32" fmla="*/ 6 w 23"/>
                    <a:gd name="T33" fmla="*/ 0 h 22"/>
                    <a:gd name="T34" fmla="*/ 4 w 23"/>
                    <a:gd name="T35" fmla="*/ 2 h 22"/>
                    <a:gd name="T36" fmla="*/ 3 w 23"/>
                    <a:gd name="T37" fmla="*/ 4 h 22"/>
                    <a:gd name="T38" fmla="*/ 3 w 23"/>
                    <a:gd name="T39" fmla="*/ 6 h 22"/>
                    <a:gd name="T40" fmla="*/ 3 w 23"/>
                    <a:gd name="T41" fmla="*/ 9 h 22"/>
                    <a:gd name="T42" fmla="*/ 4 w 23"/>
                    <a:gd name="T43" fmla="*/ 10 h 22"/>
                    <a:gd name="T44" fmla="*/ 5 w 23"/>
                    <a:gd name="T45" fmla="*/ 11 h 22"/>
                    <a:gd name="T46" fmla="*/ 2 w 23"/>
                    <a:gd name="T47" fmla="*/ 14 h 22"/>
                    <a:gd name="T48" fmla="*/ 0 w 23"/>
                    <a:gd name="T49" fmla="*/ 17 h 22"/>
                    <a:gd name="T50" fmla="*/ 1 w 23"/>
                    <a:gd name="T51" fmla="*/ 20 h 22"/>
                    <a:gd name="T52" fmla="*/ 2 w 23"/>
                    <a:gd name="T53" fmla="*/ 20 h 22"/>
                    <a:gd name="T54" fmla="*/ 6 w 23"/>
                    <a:gd name="T55" fmla="*/ 18 h 22"/>
                    <a:gd name="T56" fmla="*/ 7 w 23"/>
                    <a:gd name="T57" fmla="*/ 17 h 22"/>
                    <a:gd name="T58" fmla="*/ 8 w 23"/>
                    <a:gd name="T59" fmla="*/ 19 h 22"/>
                    <a:gd name="T60" fmla="*/ 10 w 23"/>
                    <a:gd name="T61" fmla="*/ 21 h 22"/>
                    <a:gd name="T62" fmla="*/ 12 w 23"/>
                    <a:gd name="T63" fmla="*/ 20 h 22"/>
                    <a:gd name="T64" fmla="*/ 13 w 23"/>
                    <a:gd name="T65" fmla="*/ 17 h 22"/>
                    <a:gd name="T66" fmla="*/ 14 w 23"/>
                    <a:gd name="T67" fmla="*/ 19 h 22"/>
                    <a:gd name="T68" fmla="*/ 14 w 23"/>
                    <a:gd name="T69" fmla="*/ 21 h 22"/>
                    <a:gd name="T70" fmla="*/ 16 w 23"/>
                    <a:gd name="T71" fmla="*/ 22 h 22"/>
                    <a:gd name="T72" fmla="*/ 18 w 23"/>
                    <a:gd name="T73" fmla="*/ 22 h 22"/>
                    <a:gd name="T74" fmla="*/ 21 w 23"/>
                    <a:gd name="T75" fmla="*/ 20 h 22"/>
                    <a:gd name="T76" fmla="*/ 21 w 23"/>
                    <a:gd name="T77" fmla="*/ 19 h 22"/>
                    <a:gd name="T78" fmla="*/ 17 w 23"/>
                    <a:gd name="T79" fmla="*/ 19 h 22"/>
                    <a:gd name="T80" fmla="*/ 16 w 23"/>
                    <a:gd name="T81" fmla="*/ 17 h 22"/>
                    <a:gd name="T82" fmla="*/ 17 w 23"/>
                    <a:gd name="T83" fmla="*/ 15 h 22"/>
                    <a:gd name="T84" fmla="*/ 19 w 23"/>
                    <a:gd name="T85" fmla="*/ 14 h 22"/>
                    <a:gd name="T86" fmla="*/ 22 w 23"/>
                    <a:gd name="T87" fmla="*/ 15 h 22"/>
                    <a:gd name="T88" fmla="*/ 23 w 23"/>
                    <a:gd name="T89" fmla="*/ 12 h 22"/>
                    <a:gd name="T90" fmla="*/ 22 w 23"/>
                    <a:gd name="T91" fmla="*/ 10 h 22"/>
                    <a:gd name="T92" fmla="*/ 20 w 23"/>
                    <a:gd name="T9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2">
                      <a:moveTo>
                        <a:pt x="20" y="11"/>
                      </a:moveTo>
                      <a:lnTo>
                        <a:pt x="19" y="10"/>
                      </a:lnTo>
                      <a:lnTo>
                        <a:pt x="16" y="13"/>
                      </a:lnTo>
                      <a:lnTo>
                        <a:pt x="14" y="13"/>
                      </a:lnTo>
                      <a:lnTo>
                        <a:pt x="13" y="9"/>
                      </a:lnTo>
                      <a:lnTo>
                        <a:pt x="14" y="9"/>
                      </a:lnTo>
                      <a:lnTo>
                        <a:pt x="14" y="5"/>
                      </a:lnTo>
                      <a:lnTo>
                        <a:pt x="13" y="6"/>
                      </a:lnTo>
                      <a:lnTo>
                        <a:pt x="12" y="9"/>
                      </a:lnTo>
                      <a:lnTo>
                        <a:pt x="10" y="11"/>
                      </a:lnTo>
                      <a:lnTo>
                        <a:pt x="9" y="9"/>
                      </a:lnTo>
                      <a:lnTo>
                        <a:pt x="6" y="9"/>
                      </a:lnTo>
                      <a:lnTo>
                        <a:pt x="5" y="7"/>
                      </a:lnTo>
                      <a:lnTo>
                        <a:pt x="5" y="4"/>
                      </a:lnTo>
                      <a:lnTo>
                        <a:pt x="5" y="2"/>
                      </a:lnTo>
                      <a:lnTo>
                        <a:pt x="6" y="1"/>
                      </a:lnTo>
                      <a:lnTo>
                        <a:pt x="6" y="0"/>
                      </a:lnTo>
                      <a:lnTo>
                        <a:pt x="4" y="2"/>
                      </a:lnTo>
                      <a:lnTo>
                        <a:pt x="3" y="4"/>
                      </a:lnTo>
                      <a:lnTo>
                        <a:pt x="3" y="6"/>
                      </a:lnTo>
                      <a:lnTo>
                        <a:pt x="3" y="9"/>
                      </a:lnTo>
                      <a:lnTo>
                        <a:pt x="4" y="10"/>
                      </a:lnTo>
                      <a:lnTo>
                        <a:pt x="5" y="11"/>
                      </a:lnTo>
                      <a:lnTo>
                        <a:pt x="2" y="14"/>
                      </a:lnTo>
                      <a:lnTo>
                        <a:pt x="0" y="17"/>
                      </a:lnTo>
                      <a:lnTo>
                        <a:pt x="1" y="20"/>
                      </a:lnTo>
                      <a:lnTo>
                        <a:pt x="2" y="20"/>
                      </a:lnTo>
                      <a:lnTo>
                        <a:pt x="6" y="18"/>
                      </a:lnTo>
                      <a:lnTo>
                        <a:pt x="7" y="17"/>
                      </a:lnTo>
                      <a:lnTo>
                        <a:pt x="8" y="19"/>
                      </a:lnTo>
                      <a:lnTo>
                        <a:pt x="10" y="21"/>
                      </a:lnTo>
                      <a:lnTo>
                        <a:pt x="12" y="20"/>
                      </a:lnTo>
                      <a:lnTo>
                        <a:pt x="13" y="17"/>
                      </a:lnTo>
                      <a:lnTo>
                        <a:pt x="14" y="19"/>
                      </a:lnTo>
                      <a:lnTo>
                        <a:pt x="14" y="21"/>
                      </a:lnTo>
                      <a:lnTo>
                        <a:pt x="16" y="22"/>
                      </a:lnTo>
                      <a:lnTo>
                        <a:pt x="18" y="22"/>
                      </a:lnTo>
                      <a:lnTo>
                        <a:pt x="21" y="20"/>
                      </a:lnTo>
                      <a:lnTo>
                        <a:pt x="21" y="19"/>
                      </a:lnTo>
                      <a:lnTo>
                        <a:pt x="17" y="19"/>
                      </a:lnTo>
                      <a:lnTo>
                        <a:pt x="16" y="17"/>
                      </a:lnTo>
                      <a:lnTo>
                        <a:pt x="17" y="15"/>
                      </a:lnTo>
                      <a:lnTo>
                        <a:pt x="19" y="14"/>
                      </a:lnTo>
                      <a:lnTo>
                        <a:pt x="22" y="15"/>
                      </a:lnTo>
                      <a:lnTo>
                        <a:pt x="23" y="12"/>
                      </a:lnTo>
                      <a:lnTo>
                        <a:pt x="22" y="10"/>
                      </a:lnTo>
                      <a:lnTo>
                        <a:pt x="2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7" name="Freeform 875">
                  <a:extLst>
                    <a:ext uri="{FF2B5EF4-FFF2-40B4-BE49-F238E27FC236}">
                      <a16:creationId xmlns:a16="http://schemas.microsoft.com/office/drawing/2014/main" id="{DDEB5582-C3DF-734A-8CE7-33AB3D0D7BF0}"/>
                    </a:ext>
                  </a:extLst>
                </p:cNvPr>
                <p:cNvSpPr>
                  <a:spLocks/>
                </p:cNvSpPr>
                <p:nvPr/>
              </p:nvSpPr>
              <p:spPr bwMode="auto">
                <a:xfrm>
                  <a:off x="4409" y="3153"/>
                  <a:ext cx="8" cy="11"/>
                </a:xfrm>
                <a:custGeom>
                  <a:avLst/>
                  <a:gdLst>
                    <a:gd name="T0" fmla="*/ 8 w 8"/>
                    <a:gd name="T1" fmla="*/ 1 h 11"/>
                    <a:gd name="T2" fmla="*/ 6 w 8"/>
                    <a:gd name="T3" fmla="*/ 0 h 11"/>
                    <a:gd name="T4" fmla="*/ 4 w 8"/>
                    <a:gd name="T5" fmla="*/ 1 h 11"/>
                    <a:gd name="T6" fmla="*/ 2 w 8"/>
                    <a:gd name="T7" fmla="*/ 1 h 11"/>
                    <a:gd name="T8" fmla="*/ 2 w 8"/>
                    <a:gd name="T9" fmla="*/ 5 h 11"/>
                    <a:gd name="T10" fmla="*/ 0 w 8"/>
                    <a:gd name="T11" fmla="*/ 7 h 11"/>
                    <a:gd name="T12" fmla="*/ 4 w 8"/>
                    <a:gd name="T13" fmla="*/ 11 h 11"/>
                    <a:gd name="T14" fmla="*/ 7 w 8"/>
                    <a:gd name="T15" fmla="*/ 9 h 11"/>
                    <a:gd name="T16" fmla="*/ 6 w 8"/>
                    <a:gd name="T17" fmla="*/ 6 h 11"/>
                    <a:gd name="T18" fmla="*/ 8 w 8"/>
                    <a:gd name="T19" fmla="*/ 3 h 11"/>
                    <a:gd name="T20" fmla="*/ 8 w 8"/>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8" y="1"/>
                      </a:moveTo>
                      <a:lnTo>
                        <a:pt x="6" y="0"/>
                      </a:lnTo>
                      <a:lnTo>
                        <a:pt x="4" y="1"/>
                      </a:lnTo>
                      <a:lnTo>
                        <a:pt x="2" y="1"/>
                      </a:lnTo>
                      <a:lnTo>
                        <a:pt x="2" y="5"/>
                      </a:lnTo>
                      <a:lnTo>
                        <a:pt x="0" y="7"/>
                      </a:lnTo>
                      <a:lnTo>
                        <a:pt x="4" y="11"/>
                      </a:lnTo>
                      <a:lnTo>
                        <a:pt x="7" y="9"/>
                      </a:lnTo>
                      <a:lnTo>
                        <a:pt x="6" y="6"/>
                      </a:lnTo>
                      <a:lnTo>
                        <a:pt x="8" y="3"/>
                      </a:lnTo>
                      <a:lnTo>
                        <a:pt x="8"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8" name="Freeform 876">
                  <a:extLst>
                    <a:ext uri="{FF2B5EF4-FFF2-40B4-BE49-F238E27FC236}">
                      <a16:creationId xmlns:a16="http://schemas.microsoft.com/office/drawing/2014/main" id="{25D00430-706E-4448-831A-477F3A01C2F4}"/>
                    </a:ext>
                  </a:extLst>
                </p:cNvPr>
                <p:cNvSpPr>
                  <a:spLocks/>
                </p:cNvSpPr>
                <p:nvPr/>
              </p:nvSpPr>
              <p:spPr bwMode="auto">
                <a:xfrm>
                  <a:off x="4380" y="3166"/>
                  <a:ext cx="9" cy="11"/>
                </a:xfrm>
                <a:custGeom>
                  <a:avLst/>
                  <a:gdLst>
                    <a:gd name="T0" fmla="*/ 5 w 9"/>
                    <a:gd name="T1" fmla="*/ 2 h 11"/>
                    <a:gd name="T2" fmla="*/ 3 w 9"/>
                    <a:gd name="T3" fmla="*/ 0 h 11"/>
                    <a:gd name="T4" fmla="*/ 0 w 9"/>
                    <a:gd name="T5" fmla="*/ 1 h 11"/>
                    <a:gd name="T6" fmla="*/ 0 w 9"/>
                    <a:gd name="T7" fmla="*/ 6 h 11"/>
                    <a:gd name="T8" fmla="*/ 4 w 9"/>
                    <a:gd name="T9" fmla="*/ 11 h 11"/>
                    <a:gd name="T10" fmla="*/ 5 w 9"/>
                    <a:gd name="T11" fmla="*/ 11 h 11"/>
                    <a:gd name="T12" fmla="*/ 9 w 9"/>
                    <a:gd name="T13" fmla="*/ 7 h 11"/>
                    <a:gd name="T14" fmla="*/ 7 w 9"/>
                    <a:gd name="T15" fmla="*/ 7 h 11"/>
                    <a:gd name="T16" fmla="*/ 5 w 9"/>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5" y="2"/>
                      </a:moveTo>
                      <a:lnTo>
                        <a:pt x="3" y="0"/>
                      </a:lnTo>
                      <a:lnTo>
                        <a:pt x="0" y="1"/>
                      </a:lnTo>
                      <a:lnTo>
                        <a:pt x="0" y="6"/>
                      </a:lnTo>
                      <a:lnTo>
                        <a:pt x="4" y="11"/>
                      </a:lnTo>
                      <a:lnTo>
                        <a:pt x="5" y="11"/>
                      </a:lnTo>
                      <a:lnTo>
                        <a:pt x="9" y="7"/>
                      </a:lnTo>
                      <a:lnTo>
                        <a:pt x="7" y="7"/>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9" name="Freeform 877">
                  <a:extLst>
                    <a:ext uri="{FF2B5EF4-FFF2-40B4-BE49-F238E27FC236}">
                      <a16:creationId xmlns:a16="http://schemas.microsoft.com/office/drawing/2014/main" id="{3B82F583-46AD-EC4E-986C-32257624744B}"/>
                    </a:ext>
                  </a:extLst>
                </p:cNvPr>
                <p:cNvSpPr>
                  <a:spLocks/>
                </p:cNvSpPr>
                <p:nvPr/>
              </p:nvSpPr>
              <p:spPr bwMode="auto">
                <a:xfrm>
                  <a:off x="4290" y="3033"/>
                  <a:ext cx="0" cy="2"/>
                </a:xfrm>
                <a:custGeom>
                  <a:avLst/>
                  <a:gdLst>
                    <a:gd name="T0" fmla="*/ 2 h 2"/>
                    <a:gd name="T1" fmla="*/ 2 h 2"/>
                    <a:gd name="T2" fmla="*/ 0 h 2"/>
                    <a:gd name="T3" fmla="*/ 1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0" name="Freeform 878">
                  <a:extLst>
                    <a:ext uri="{FF2B5EF4-FFF2-40B4-BE49-F238E27FC236}">
                      <a16:creationId xmlns:a16="http://schemas.microsoft.com/office/drawing/2014/main" id="{7C8BD5A7-3745-9749-A89E-240E9957B641}"/>
                    </a:ext>
                  </a:extLst>
                </p:cNvPr>
                <p:cNvSpPr>
                  <a:spLocks/>
                </p:cNvSpPr>
                <p:nvPr/>
              </p:nvSpPr>
              <p:spPr bwMode="auto">
                <a:xfrm>
                  <a:off x="4304" y="3093"/>
                  <a:ext cx="3" cy="8"/>
                </a:xfrm>
                <a:custGeom>
                  <a:avLst/>
                  <a:gdLst>
                    <a:gd name="T0" fmla="*/ 1 w 3"/>
                    <a:gd name="T1" fmla="*/ 2 h 8"/>
                    <a:gd name="T2" fmla="*/ 0 w 3"/>
                    <a:gd name="T3" fmla="*/ 4 h 8"/>
                    <a:gd name="T4" fmla="*/ 0 w 3"/>
                    <a:gd name="T5" fmla="*/ 6 h 8"/>
                    <a:gd name="T6" fmla="*/ 0 w 3"/>
                    <a:gd name="T7" fmla="*/ 8 h 8"/>
                    <a:gd name="T8" fmla="*/ 1 w 3"/>
                    <a:gd name="T9" fmla="*/ 5 h 8"/>
                    <a:gd name="T10" fmla="*/ 3 w 3"/>
                    <a:gd name="T11" fmla="*/ 3 h 8"/>
                    <a:gd name="T12" fmla="*/ 3 w 3"/>
                    <a:gd name="T13" fmla="*/ 0 h 8"/>
                    <a:gd name="T14" fmla="*/ 2 w 3"/>
                    <a:gd name="T15" fmla="*/ 2 h 8"/>
                    <a:gd name="T16" fmla="*/ 1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1" y="2"/>
                      </a:moveTo>
                      <a:lnTo>
                        <a:pt x="0" y="4"/>
                      </a:lnTo>
                      <a:lnTo>
                        <a:pt x="0" y="6"/>
                      </a:lnTo>
                      <a:lnTo>
                        <a:pt x="0" y="8"/>
                      </a:lnTo>
                      <a:lnTo>
                        <a:pt x="1" y="5"/>
                      </a:lnTo>
                      <a:lnTo>
                        <a:pt x="3" y="3"/>
                      </a:lnTo>
                      <a:lnTo>
                        <a:pt x="3" y="0"/>
                      </a:lnTo>
                      <a:lnTo>
                        <a:pt x="2"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1" name="Freeform 879">
                  <a:extLst>
                    <a:ext uri="{FF2B5EF4-FFF2-40B4-BE49-F238E27FC236}">
                      <a16:creationId xmlns:a16="http://schemas.microsoft.com/office/drawing/2014/main" id="{94F54E4F-9AC5-F346-9EDE-EA3D89B43519}"/>
                    </a:ext>
                  </a:extLst>
                </p:cNvPr>
                <p:cNvSpPr>
                  <a:spLocks/>
                </p:cNvSpPr>
                <p:nvPr/>
              </p:nvSpPr>
              <p:spPr bwMode="auto">
                <a:xfrm>
                  <a:off x="4206" y="3011"/>
                  <a:ext cx="108" cy="242"/>
                </a:xfrm>
                <a:custGeom>
                  <a:avLst/>
                  <a:gdLst>
                    <a:gd name="T0" fmla="*/ 105 w 108"/>
                    <a:gd name="T1" fmla="*/ 44 h 242"/>
                    <a:gd name="T2" fmla="*/ 103 w 108"/>
                    <a:gd name="T3" fmla="*/ 25 h 242"/>
                    <a:gd name="T4" fmla="*/ 98 w 108"/>
                    <a:gd name="T5" fmla="*/ 12 h 242"/>
                    <a:gd name="T6" fmla="*/ 95 w 108"/>
                    <a:gd name="T7" fmla="*/ 0 h 242"/>
                    <a:gd name="T8" fmla="*/ 88 w 108"/>
                    <a:gd name="T9" fmla="*/ 7 h 242"/>
                    <a:gd name="T10" fmla="*/ 91 w 108"/>
                    <a:gd name="T11" fmla="*/ 14 h 242"/>
                    <a:gd name="T12" fmla="*/ 86 w 108"/>
                    <a:gd name="T13" fmla="*/ 28 h 242"/>
                    <a:gd name="T14" fmla="*/ 80 w 108"/>
                    <a:gd name="T15" fmla="*/ 34 h 242"/>
                    <a:gd name="T16" fmla="*/ 75 w 108"/>
                    <a:gd name="T17" fmla="*/ 31 h 242"/>
                    <a:gd name="T18" fmla="*/ 77 w 108"/>
                    <a:gd name="T19" fmla="*/ 41 h 242"/>
                    <a:gd name="T20" fmla="*/ 76 w 108"/>
                    <a:gd name="T21" fmla="*/ 45 h 242"/>
                    <a:gd name="T22" fmla="*/ 71 w 108"/>
                    <a:gd name="T23" fmla="*/ 48 h 242"/>
                    <a:gd name="T24" fmla="*/ 67 w 108"/>
                    <a:gd name="T25" fmla="*/ 49 h 242"/>
                    <a:gd name="T26" fmla="*/ 65 w 108"/>
                    <a:gd name="T27" fmla="*/ 53 h 242"/>
                    <a:gd name="T28" fmla="*/ 65 w 108"/>
                    <a:gd name="T29" fmla="*/ 61 h 242"/>
                    <a:gd name="T30" fmla="*/ 59 w 108"/>
                    <a:gd name="T31" fmla="*/ 61 h 242"/>
                    <a:gd name="T32" fmla="*/ 53 w 108"/>
                    <a:gd name="T33" fmla="*/ 67 h 242"/>
                    <a:gd name="T34" fmla="*/ 50 w 108"/>
                    <a:gd name="T35" fmla="*/ 69 h 242"/>
                    <a:gd name="T36" fmla="*/ 42 w 108"/>
                    <a:gd name="T37" fmla="*/ 66 h 242"/>
                    <a:gd name="T38" fmla="*/ 39 w 108"/>
                    <a:gd name="T39" fmla="*/ 72 h 242"/>
                    <a:gd name="T40" fmla="*/ 36 w 108"/>
                    <a:gd name="T41" fmla="*/ 71 h 242"/>
                    <a:gd name="T42" fmla="*/ 25 w 108"/>
                    <a:gd name="T43" fmla="*/ 74 h 242"/>
                    <a:gd name="T44" fmla="*/ 18 w 108"/>
                    <a:gd name="T45" fmla="*/ 89 h 242"/>
                    <a:gd name="T46" fmla="*/ 16 w 108"/>
                    <a:gd name="T47" fmla="*/ 100 h 242"/>
                    <a:gd name="T48" fmla="*/ 19 w 108"/>
                    <a:gd name="T49" fmla="*/ 121 h 242"/>
                    <a:gd name="T50" fmla="*/ 20 w 108"/>
                    <a:gd name="T51" fmla="*/ 131 h 242"/>
                    <a:gd name="T52" fmla="*/ 15 w 108"/>
                    <a:gd name="T53" fmla="*/ 148 h 242"/>
                    <a:gd name="T54" fmla="*/ 10 w 108"/>
                    <a:gd name="T55" fmla="*/ 160 h 242"/>
                    <a:gd name="T56" fmla="*/ 4 w 108"/>
                    <a:gd name="T57" fmla="*/ 170 h 242"/>
                    <a:gd name="T58" fmla="*/ 1 w 108"/>
                    <a:gd name="T59" fmla="*/ 183 h 242"/>
                    <a:gd name="T60" fmla="*/ 5 w 108"/>
                    <a:gd name="T61" fmla="*/ 200 h 242"/>
                    <a:gd name="T62" fmla="*/ 4 w 108"/>
                    <a:gd name="T63" fmla="*/ 204 h 242"/>
                    <a:gd name="T64" fmla="*/ 5 w 108"/>
                    <a:gd name="T65" fmla="*/ 221 h 242"/>
                    <a:gd name="T66" fmla="*/ 10 w 108"/>
                    <a:gd name="T67" fmla="*/ 229 h 242"/>
                    <a:gd name="T68" fmla="*/ 15 w 108"/>
                    <a:gd name="T69" fmla="*/ 235 h 242"/>
                    <a:gd name="T70" fmla="*/ 22 w 108"/>
                    <a:gd name="T71" fmla="*/ 241 h 242"/>
                    <a:gd name="T72" fmla="*/ 31 w 108"/>
                    <a:gd name="T73" fmla="*/ 238 h 242"/>
                    <a:gd name="T74" fmla="*/ 50 w 108"/>
                    <a:gd name="T75" fmla="*/ 231 h 242"/>
                    <a:gd name="T76" fmla="*/ 57 w 108"/>
                    <a:gd name="T77" fmla="*/ 218 h 242"/>
                    <a:gd name="T78" fmla="*/ 59 w 108"/>
                    <a:gd name="T79" fmla="*/ 207 h 242"/>
                    <a:gd name="T80" fmla="*/ 63 w 108"/>
                    <a:gd name="T81" fmla="*/ 200 h 242"/>
                    <a:gd name="T82" fmla="*/ 71 w 108"/>
                    <a:gd name="T83" fmla="*/ 174 h 242"/>
                    <a:gd name="T84" fmla="*/ 83 w 108"/>
                    <a:gd name="T85" fmla="*/ 141 h 242"/>
                    <a:gd name="T86" fmla="*/ 89 w 108"/>
                    <a:gd name="T87" fmla="*/ 120 h 242"/>
                    <a:gd name="T88" fmla="*/ 95 w 108"/>
                    <a:gd name="T89" fmla="*/ 97 h 242"/>
                    <a:gd name="T90" fmla="*/ 96 w 108"/>
                    <a:gd name="T91" fmla="*/ 83 h 242"/>
                    <a:gd name="T92" fmla="*/ 98 w 108"/>
                    <a:gd name="T93" fmla="*/ 71 h 242"/>
                    <a:gd name="T94" fmla="*/ 98 w 108"/>
                    <a:gd name="T95" fmla="*/ 61 h 242"/>
                    <a:gd name="T96" fmla="*/ 105 w 108"/>
                    <a:gd name="T97" fmla="*/ 70 h 242"/>
                    <a:gd name="T98" fmla="*/ 107 w 108"/>
                    <a:gd name="T99" fmla="*/ 6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42">
                      <a:moveTo>
                        <a:pt x="105" y="52"/>
                      </a:moveTo>
                      <a:lnTo>
                        <a:pt x="104" y="49"/>
                      </a:lnTo>
                      <a:lnTo>
                        <a:pt x="105" y="48"/>
                      </a:lnTo>
                      <a:lnTo>
                        <a:pt x="105" y="44"/>
                      </a:lnTo>
                      <a:lnTo>
                        <a:pt x="104" y="39"/>
                      </a:lnTo>
                      <a:lnTo>
                        <a:pt x="105" y="38"/>
                      </a:lnTo>
                      <a:lnTo>
                        <a:pt x="105" y="28"/>
                      </a:lnTo>
                      <a:lnTo>
                        <a:pt x="103" y="25"/>
                      </a:lnTo>
                      <a:lnTo>
                        <a:pt x="102" y="17"/>
                      </a:lnTo>
                      <a:lnTo>
                        <a:pt x="101" y="15"/>
                      </a:lnTo>
                      <a:lnTo>
                        <a:pt x="101" y="16"/>
                      </a:lnTo>
                      <a:lnTo>
                        <a:pt x="98" y="12"/>
                      </a:lnTo>
                      <a:lnTo>
                        <a:pt x="98" y="8"/>
                      </a:lnTo>
                      <a:lnTo>
                        <a:pt x="95" y="7"/>
                      </a:lnTo>
                      <a:lnTo>
                        <a:pt x="97" y="4"/>
                      </a:lnTo>
                      <a:lnTo>
                        <a:pt x="95" y="0"/>
                      </a:lnTo>
                      <a:lnTo>
                        <a:pt x="92" y="4"/>
                      </a:lnTo>
                      <a:lnTo>
                        <a:pt x="93" y="7"/>
                      </a:lnTo>
                      <a:lnTo>
                        <a:pt x="91" y="9"/>
                      </a:lnTo>
                      <a:lnTo>
                        <a:pt x="88" y="7"/>
                      </a:lnTo>
                      <a:lnTo>
                        <a:pt x="87" y="7"/>
                      </a:lnTo>
                      <a:lnTo>
                        <a:pt x="89" y="10"/>
                      </a:lnTo>
                      <a:lnTo>
                        <a:pt x="89" y="13"/>
                      </a:lnTo>
                      <a:lnTo>
                        <a:pt x="91" y="14"/>
                      </a:lnTo>
                      <a:lnTo>
                        <a:pt x="91" y="16"/>
                      </a:lnTo>
                      <a:lnTo>
                        <a:pt x="88" y="19"/>
                      </a:lnTo>
                      <a:lnTo>
                        <a:pt x="88" y="24"/>
                      </a:lnTo>
                      <a:lnTo>
                        <a:pt x="86" y="28"/>
                      </a:lnTo>
                      <a:lnTo>
                        <a:pt x="84" y="27"/>
                      </a:lnTo>
                      <a:lnTo>
                        <a:pt x="82" y="30"/>
                      </a:lnTo>
                      <a:lnTo>
                        <a:pt x="81" y="32"/>
                      </a:lnTo>
                      <a:lnTo>
                        <a:pt x="80" y="34"/>
                      </a:lnTo>
                      <a:lnTo>
                        <a:pt x="78" y="33"/>
                      </a:lnTo>
                      <a:lnTo>
                        <a:pt x="78" y="29"/>
                      </a:lnTo>
                      <a:lnTo>
                        <a:pt x="77" y="28"/>
                      </a:lnTo>
                      <a:lnTo>
                        <a:pt x="75" y="31"/>
                      </a:lnTo>
                      <a:lnTo>
                        <a:pt x="74" y="35"/>
                      </a:lnTo>
                      <a:lnTo>
                        <a:pt x="77" y="38"/>
                      </a:lnTo>
                      <a:lnTo>
                        <a:pt x="78" y="39"/>
                      </a:lnTo>
                      <a:lnTo>
                        <a:pt x="77" y="41"/>
                      </a:lnTo>
                      <a:lnTo>
                        <a:pt x="76" y="40"/>
                      </a:lnTo>
                      <a:lnTo>
                        <a:pt x="72" y="41"/>
                      </a:lnTo>
                      <a:lnTo>
                        <a:pt x="73" y="45"/>
                      </a:lnTo>
                      <a:lnTo>
                        <a:pt x="76" y="45"/>
                      </a:lnTo>
                      <a:lnTo>
                        <a:pt x="76" y="47"/>
                      </a:lnTo>
                      <a:lnTo>
                        <a:pt x="75" y="49"/>
                      </a:lnTo>
                      <a:lnTo>
                        <a:pt x="74" y="47"/>
                      </a:lnTo>
                      <a:lnTo>
                        <a:pt x="71" y="48"/>
                      </a:lnTo>
                      <a:lnTo>
                        <a:pt x="71" y="50"/>
                      </a:lnTo>
                      <a:lnTo>
                        <a:pt x="67" y="54"/>
                      </a:lnTo>
                      <a:lnTo>
                        <a:pt x="67" y="50"/>
                      </a:lnTo>
                      <a:lnTo>
                        <a:pt x="67" y="49"/>
                      </a:lnTo>
                      <a:lnTo>
                        <a:pt x="67" y="47"/>
                      </a:lnTo>
                      <a:lnTo>
                        <a:pt x="64" y="50"/>
                      </a:lnTo>
                      <a:lnTo>
                        <a:pt x="66" y="52"/>
                      </a:lnTo>
                      <a:lnTo>
                        <a:pt x="65" y="53"/>
                      </a:lnTo>
                      <a:lnTo>
                        <a:pt x="62" y="55"/>
                      </a:lnTo>
                      <a:lnTo>
                        <a:pt x="63" y="59"/>
                      </a:lnTo>
                      <a:lnTo>
                        <a:pt x="65" y="59"/>
                      </a:lnTo>
                      <a:lnTo>
                        <a:pt x="65" y="61"/>
                      </a:lnTo>
                      <a:lnTo>
                        <a:pt x="63" y="62"/>
                      </a:lnTo>
                      <a:lnTo>
                        <a:pt x="61" y="63"/>
                      </a:lnTo>
                      <a:lnTo>
                        <a:pt x="60" y="61"/>
                      </a:lnTo>
                      <a:lnTo>
                        <a:pt x="59" y="61"/>
                      </a:lnTo>
                      <a:lnTo>
                        <a:pt x="60" y="58"/>
                      </a:lnTo>
                      <a:lnTo>
                        <a:pt x="60" y="57"/>
                      </a:lnTo>
                      <a:lnTo>
                        <a:pt x="54" y="62"/>
                      </a:lnTo>
                      <a:lnTo>
                        <a:pt x="53" y="67"/>
                      </a:lnTo>
                      <a:lnTo>
                        <a:pt x="54" y="69"/>
                      </a:lnTo>
                      <a:lnTo>
                        <a:pt x="53" y="71"/>
                      </a:lnTo>
                      <a:lnTo>
                        <a:pt x="51" y="70"/>
                      </a:lnTo>
                      <a:lnTo>
                        <a:pt x="50" y="69"/>
                      </a:lnTo>
                      <a:lnTo>
                        <a:pt x="50" y="65"/>
                      </a:lnTo>
                      <a:lnTo>
                        <a:pt x="49" y="65"/>
                      </a:lnTo>
                      <a:lnTo>
                        <a:pt x="46" y="69"/>
                      </a:lnTo>
                      <a:lnTo>
                        <a:pt x="42" y="66"/>
                      </a:lnTo>
                      <a:lnTo>
                        <a:pt x="41" y="67"/>
                      </a:lnTo>
                      <a:lnTo>
                        <a:pt x="40" y="67"/>
                      </a:lnTo>
                      <a:lnTo>
                        <a:pt x="40" y="72"/>
                      </a:lnTo>
                      <a:lnTo>
                        <a:pt x="39" y="72"/>
                      </a:lnTo>
                      <a:lnTo>
                        <a:pt x="39" y="72"/>
                      </a:lnTo>
                      <a:lnTo>
                        <a:pt x="39" y="69"/>
                      </a:lnTo>
                      <a:lnTo>
                        <a:pt x="37" y="69"/>
                      </a:lnTo>
                      <a:lnTo>
                        <a:pt x="36" y="71"/>
                      </a:lnTo>
                      <a:lnTo>
                        <a:pt x="34" y="69"/>
                      </a:lnTo>
                      <a:lnTo>
                        <a:pt x="29" y="75"/>
                      </a:lnTo>
                      <a:lnTo>
                        <a:pt x="27" y="75"/>
                      </a:lnTo>
                      <a:lnTo>
                        <a:pt x="25" y="74"/>
                      </a:lnTo>
                      <a:lnTo>
                        <a:pt x="23" y="73"/>
                      </a:lnTo>
                      <a:lnTo>
                        <a:pt x="22" y="76"/>
                      </a:lnTo>
                      <a:lnTo>
                        <a:pt x="22" y="81"/>
                      </a:lnTo>
                      <a:lnTo>
                        <a:pt x="18" y="89"/>
                      </a:lnTo>
                      <a:lnTo>
                        <a:pt x="18" y="90"/>
                      </a:lnTo>
                      <a:lnTo>
                        <a:pt x="14" y="96"/>
                      </a:lnTo>
                      <a:lnTo>
                        <a:pt x="14" y="98"/>
                      </a:lnTo>
                      <a:lnTo>
                        <a:pt x="16" y="100"/>
                      </a:lnTo>
                      <a:lnTo>
                        <a:pt x="15" y="104"/>
                      </a:lnTo>
                      <a:lnTo>
                        <a:pt x="15" y="108"/>
                      </a:lnTo>
                      <a:lnTo>
                        <a:pt x="15" y="113"/>
                      </a:lnTo>
                      <a:lnTo>
                        <a:pt x="19" y="121"/>
                      </a:lnTo>
                      <a:lnTo>
                        <a:pt x="19" y="124"/>
                      </a:lnTo>
                      <a:lnTo>
                        <a:pt x="22" y="128"/>
                      </a:lnTo>
                      <a:lnTo>
                        <a:pt x="22" y="129"/>
                      </a:lnTo>
                      <a:lnTo>
                        <a:pt x="20" y="131"/>
                      </a:lnTo>
                      <a:lnTo>
                        <a:pt x="21" y="134"/>
                      </a:lnTo>
                      <a:lnTo>
                        <a:pt x="19" y="142"/>
                      </a:lnTo>
                      <a:lnTo>
                        <a:pt x="16" y="143"/>
                      </a:lnTo>
                      <a:lnTo>
                        <a:pt x="15" y="148"/>
                      </a:lnTo>
                      <a:lnTo>
                        <a:pt x="14" y="149"/>
                      </a:lnTo>
                      <a:lnTo>
                        <a:pt x="13" y="151"/>
                      </a:lnTo>
                      <a:lnTo>
                        <a:pt x="11" y="154"/>
                      </a:lnTo>
                      <a:lnTo>
                        <a:pt x="10" y="160"/>
                      </a:lnTo>
                      <a:lnTo>
                        <a:pt x="8" y="162"/>
                      </a:lnTo>
                      <a:lnTo>
                        <a:pt x="5" y="163"/>
                      </a:lnTo>
                      <a:lnTo>
                        <a:pt x="4" y="165"/>
                      </a:lnTo>
                      <a:lnTo>
                        <a:pt x="4" y="170"/>
                      </a:lnTo>
                      <a:lnTo>
                        <a:pt x="1" y="174"/>
                      </a:lnTo>
                      <a:lnTo>
                        <a:pt x="1" y="179"/>
                      </a:lnTo>
                      <a:lnTo>
                        <a:pt x="0" y="182"/>
                      </a:lnTo>
                      <a:lnTo>
                        <a:pt x="1" y="183"/>
                      </a:lnTo>
                      <a:lnTo>
                        <a:pt x="1" y="189"/>
                      </a:lnTo>
                      <a:lnTo>
                        <a:pt x="5" y="194"/>
                      </a:lnTo>
                      <a:lnTo>
                        <a:pt x="4" y="198"/>
                      </a:lnTo>
                      <a:lnTo>
                        <a:pt x="5" y="200"/>
                      </a:lnTo>
                      <a:lnTo>
                        <a:pt x="6" y="202"/>
                      </a:lnTo>
                      <a:lnTo>
                        <a:pt x="8" y="201"/>
                      </a:lnTo>
                      <a:lnTo>
                        <a:pt x="6" y="203"/>
                      </a:lnTo>
                      <a:lnTo>
                        <a:pt x="4" y="204"/>
                      </a:lnTo>
                      <a:lnTo>
                        <a:pt x="4" y="207"/>
                      </a:lnTo>
                      <a:lnTo>
                        <a:pt x="5" y="213"/>
                      </a:lnTo>
                      <a:lnTo>
                        <a:pt x="4" y="220"/>
                      </a:lnTo>
                      <a:lnTo>
                        <a:pt x="5" y="221"/>
                      </a:lnTo>
                      <a:lnTo>
                        <a:pt x="5" y="224"/>
                      </a:lnTo>
                      <a:lnTo>
                        <a:pt x="7" y="224"/>
                      </a:lnTo>
                      <a:lnTo>
                        <a:pt x="8" y="228"/>
                      </a:lnTo>
                      <a:lnTo>
                        <a:pt x="10" y="229"/>
                      </a:lnTo>
                      <a:lnTo>
                        <a:pt x="11" y="231"/>
                      </a:lnTo>
                      <a:lnTo>
                        <a:pt x="13" y="234"/>
                      </a:lnTo>
                      <a:lnTo>
                        <a:pt x="15" y="233"/>
                      </a:lnTo>
                      <a:lnTo>
                        <a:pt x="15" y="235"/>
                      </a:lnTo>
                      <a:lnTo>
                        <a:pt x="18" y="235"/>
                      </a:lnTo>
                      <a:lnTo>
                        <a:pt x="20" y="238"/>
                      </a:lnTo>
                      <a:lnTo>
                        <a:pt x="22" y="239"/>
                      </a:lnTo>
                      <a:lnTo>
                        <a:pt x="22" y="241"/>
                      </a:lnTo>
                      <a:lnTo>
                        <a:pt x="23" y="242"/>
                      </a:lnTo>
                      <a:lnTo>
                        <a:pt x="25" y="240"/>
                      </a:lnTo>
                      <a:lnTo>
                        <a:pt x="28" y="240"/>
                      </a:lnTo>
                      <a:lnTo>
                        <a:pt x="31" y="238"/>
                      </a:lnTo>
                      <a:lnTo>
                        <a:pt x="34" y="234"/>
                      </a:lnTo>
                      <a:lnTo>
                        <a:pt x="43" y="233"/>
                      </a:lnTo>
                      <a:lnTo>
                        <a:pt x="46" y="234"/>
                      </a:lnTo>
                      <a:lnTo>
                        <a:pt x="50" y="231"/>
                      </a:lnTo>
                      <a:lnTo>
                        <a:pt x="51" y="228"/>
                      </a:lnTo>
                      <a:lnTo>
                        <a:pt x="53" y="228"/>
                      </a:lnTo>
                      <a:lnTo>
                        <a:pt x="55" y="223"/>
                      </a:lnTo>
                      <a:lnTo>
                        <a:pt x="57" y="218"/>
                      </a:lnTo>
                      <a:lnTo>
                        <a:pt x="57" y="216"/>
                      </a:lnTo>
                      <a:lnTo>
                        <a:pt x="60" y="214"/>
                      </a:lnTo>
                      <a:lnTo>
                        <a:pt x="60" y="208"/>
                      </a:lnTo>
                      <a:lnTo>
                        <a:pt x="59" y="207"/>
                      </a:lnTo>
                      <a:lnTo>
                        <a:pt x="61" y="206"/>
                      </a:lnTo>
                      <a:lnTo>
                        <a:pt x="63" y="200"/>
                      </a:lnTo>
                      <a:lnTo>
                        <a:pt x="62" y="200"/>
                      </a:lnTo>
                      <a:lnTo>
                        <a:pt x="63" y="200"/>
                      </a:lnTo>
                      <a:lnTo>
                        <a:pt x="66" y="194"/>
                      </a:lnTo>
                      <a:lnTo>
                        <a:pt x="67" y="183"/>
                      </a:lnTo>
                      <a:lnTo>
                        <a:pt x="69" y="176"/>
                      </a:lnTo>
                      <a:lnTo>
                        <a:pt x="71" y="174"/>
                      </a:lnTo>
                      <a:lnTo>
                        <a:pt x="73" y="167"/>
                      </a:lnTo>
                      <a:lnTo>
                        <a:pt x="77" y="159"/>
                      </a:lnTo>
                      <a:lnTo>
                        <a:pt x="80" y="145"/>
                      </a:lnTo>
                      <a:lnTo>
                        <a:pt x="83" y="141"/>
                      </a:lnTo>
                      <a:lnTo>
                        <a:pt x="83" y="135"/>
                      </a:lnTo>
                      <a:lnTo>
                        <a:pt x="85" y="128"/>
                      </a:lnTo>
                      <a:lnTo>
                        <a:pt x="86" y="126"/>
                      </a:lnTo>
                      <a:lnTo>
                        <a:pt x="89" y="120"/>
                      </a:lnTo>
                      <a:lnTo>
                        <a:pt x="91" y="111"/>
                      </a:lnTo>
                      <a:lnTo>
                        <a:pt x="92" y="104"/>
                      </a:lnTo>
                      <a:lnTo>
                        <a:pt x="94" y="101"/>
                      </a:lnTo>
                      <a:lnTo>
                        <a:pt x="95" y="97"/>
                      </a:lnTo>
                      <a:lnTo>
                        <a:pt x="93" y="94"/>
                      </a:lnTo>
                      <a:lnTo>
                        <a:pt x="94" y="90"/>
                      </a:lnTo>
                      <a:lnTo>
                        <a:pt x="97" y="85"/>
                      </a:lnTo>
                      <a:lnTo>
                        <a:pt x="96" y="83"/>
                      </a:lnTo>
                      <a:lnTo>
                        <a:pt x="98" y="79"/>
                      </a:lnTo>
                      <a:lnTo>
                        <a:pt x="98" y="76"/>
                      </a:lnTo>
                      <a:lnTo>
                        <a:pt x="97" y="74"/>
                      </a:lnTo>
                      <a:lnTo>
                        <a:pt x="98" y="71"/>
                      </a:lnTo>
                      <a:lnTo>
                        <a:pt x="98" y="67"/>
                      </a:lnTo>
                      <a:lnTo>
                        <a:pt x="97" y="66"/>
                      </a:lnTo>
                      <a:lnTo>
                        <a:pt x="97" y="62"/>
                      </a:lnTo>
                      <a:lnTo>
                        <a:pt x="98" y="61"/>
                      </a:lnTo>
                      <a:lnTo>
                        <a:pt x="100" y="62"/>
                      </a:lnTo>
                      <a:lnTo>
                        <a:pt x="101" y="66"/>
                      </a:lnTo>
                      <a:lnTo>
                        <a:pt x="103" y="70"/>
                      </a:lnTo>
                      <a:lnTo>
                        <a:pt x="105" y="70"/>
                      </a:lnTo>
                      <a:lnTo>
                        <a:pt x="105" y="68"/>
                      </a:lnTo>
                      <a:lnTo>
                        <a:pt x="105" y="66"/>
                      </a:lnTo>
                      <a:lnTo>
                        <a:pt x="106" y="64"/>
                      </a:lnTo>
                      <a:lnTo>
                        <a:pt x="107" y="61"/>
                      </a:lnTo>
                      <a:lnTo>
                        <a:pt x="108" y="60"/>
                      </a:lnTo>
                      <a:lnTo>
                        <a:pt x="108" y="56"/>
                      </a:lnTo>
                      <a:lnTo>
                        <a:pt x="105"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2" name="Freeform 880">
                  <a:extLst>
                    <a:ext uri="{FF2B5EF4-FFF2-40B4-BE49-F238E27FC236}">
                      <a16:creationId xmlns:a16="http://schemas.microsoft.com/office/drawing/2014/main" id="{B5988586-8C86-284F-9930-7B263C7EF787}"/>
                    </a:ext>
                  </a:extLst>
                </p:cNvPr>
                <p:cNvSpPr>
                  <a:spLocks/>
                </p:cNvSpPr>
                <p:nvPr/>
              </p:nvSpPr>
              <p:spPr bwMode="auto">
                <a:xfrm>
                  <a:off x="4290" y="3025"/>
                  <a:ext cx="2" cy="3"/>
                </a:xfrm>
                <a:custGeom>
                  <a:avLst/>
                  <a:gdLst>
                    <a:gd name="T0" fmla="*/ 2 w 2"/>
                    <a:gd name="T1" fmla="*/ 0 h 3"/>
                    <a:gd name="T2" fmla="*/ 2 w 2"/>
                    <a:gd name="T3" fmla="*/ 0 h 3"/>
                    <a:gd name="T4" fmla="*/ 0 w 2"/>
                    <a:gd name="T5" fmla="*/ 3 h 3"/>
                    <a:gd name="T6" fmla="*/ 0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3"/>
                      </a:lnTo>
                      <a:lnTo>
                        <a:pt x="0"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3" name="Freeform 881">
                  <a:extLst>
                    <a:ext uri="{FF2B5EF4-FFF2-40B4-BE49-F238E27FC236}">
                      <a16:creationId xmlns:a16="http://schemas.microsoft.com/office/drawing/2014/main" id="{19D185B5-4660-AE4E-9A45-79B5BBC54A3A}"/>
                    </a:ext>
                  </a:extLst>
                </p:cNvPr>
                <p:cNvSpPr>
                  <a:spLocks/>
                </p:cNvSpPr>
                <p:nvPr/>
              </p:nvSpPr>
              <p:spPr bwMode="auto">
                <a:xfrm>
                  <a:off x="4283" y="3032"/>
                  <a:ext cx="4" cy="6"/>
                </a:xfrm>
                <a:custGeom>
                  <a:avLst/>
                  <a:gdLst>
                    <a:gd name="T0" fmla="*/ 4 w 4"/>
                    <a:gd name="T1" fmla="*/ 6 h 6"/>
                    <a:gd name="T2" fmla="*/ 4 w 4"/>
                    <a:gd name="T3" fmla="*/ 3 h 6"/>
                    <a:gd name="T4" fmla="*/ 3 w 4"/>
                    <a:gd name="T5" fmla="*/ 1 h 6"/>
                    <a:gd name="T6" fmla="*/ 3 w 4"/>
                    <a:gd name="T7" fmla="*/ 0 h 6"/>
                    <a:gd name="T8" fmla="*/ 2 w 4"/>
                    <a:gd name="T9" fmla="*/ 1 h 6"/>
                    <a:gd name="T10" fmla="*/ 0 w 4"/>
                    <a:gd name="T11" fmla="*/ 3 h 6"/>
                    <a:gd name="T12" fmla="*/ 3 w 4"/>
                    <a:gd name="T13" fmla="*/ 4 h 6"/>
                    <a:gd name="T14" fmla="*/ 4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6"/>
                      </a:moveTo>
                      <a:lnTo>
                        <a:pt x="4" y="3"/>
                      </a:lnTo>
                      <a:lnTo>
                        <a:pt x="3" y="1"/>
                      </a:lnTo>
                      <a:lnTo>
                        <a:pt x="3" y="0"/>
                      </a:lnTo>
                      <a:lnTo>
                        <a:pt x="2" y="1"/>
                      </a:lnTo>
                      <a:lnTo>
                        <a:pt x="0" y="3"/>
                      </a:lnTo>
                      <a:lnTo>
                        <a:pt x="3" y="4"/>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4" name="Freeform 882">
                  <a:extLst>
                    <a:ext uri="{FF2B5EF4-FFF2-40B4-BE49-F238E27FC236}">
                      <a16:creationId xmlns:a16="http://schemas.microsoft.com/office/drawing/2014/main" id="{FFEDFD51-2BEB-D34F-A5C4-C0869E3BFDE2}"/>
                    </a:ext>
                  </a:extLst>
                </p:cNvPr>
                <p:cNvSpPr>
                  <a:spLocks/>
                </p:cNvSpPr>
                <p:nvPr/>
              </p:nvSpPr>
              <p:spPr bwMode="auto">
                <a:xfrm>
                  <a:off x="4031" y="2986"/>
                  <a:ext cx="148" cy="285"/>
                </a:xfrm>
                <a:custGeom>
                  <a:avLst/>
                  <a:gdLst>
                    <a:gd name="T0" fmla="*/ 137 w 148"/>
                    <a:gd name="T1" fmla="*/ 6 h 285"/>
                    <a:gd name="T2" fmla="*/ 126 w 148"/>
                    <a:gd name="T3" fmla="*/ 11 h 285"/>
                    <a:gd name="T4" fmla="*/ 113 w 148"/>
                    <a:gd name="T5" fmla="*/ 13 h 285"/>
                    <a:gd name="T6" fmla="*/ 105 w 148"/>
                    <a:gd name="T7" fmla="*/ 18 h 285"/>
                    <a:gd name="T8" fmla="*/ 96 w 148"/>
                    <a:gd name="T9" fmla="*/ 16 h 285"/>
                    <a:gd name="T10" fmla="*/ 87 w 148"/>
                    <a:gd name="T11" fmla="*/ 20 h 285"/>
                    <a:gd name="T12" fmla="*/ 80 w 148"/>
                    <a:gd name="T13" fmla="*/ 15 h 285"/>
                    <a:gd name="T14" fmla="*/ 58 w 148"/>
                    <a:gd name="T15" fmla="*/ 32 h 285"/>
                    <a:gd name="T16" fmla="*/ 69 w 148"/>
                    <a:gd name="T17" fmla="*/ 55 h 285"/>
                    <a:gd name="T18" fmla="*/ 81 w 148"/>
                    <a:gd name="T19" fmla="*/ 75 h 285"/>
                    <a:gd name="T20" fmla="*/ 76 w 148"/>
                    <a:gd name="T21" fmla="*/ 81 h 285"/>
                    <a:gd name="T22" fmla="*/ 77 w 148"/>
                    <a:gd name="T23" fmla="*/ 94 h 285"/>
                    <a:gd name="T24" fmla="*/ 69 w 148"/>
                    <a:gd name="T25" fmla="*/ 108 h 285"/>
                    <a:gd name="T26" fmla="*/ 67 w 148"/>
                    <a:gd name="T27" fmla="*/ 112 h 285"/>
                    <a:gd name="T28" fmla="*/ 57 w 148"/>
                    <a:gd name="T29" fmla="*/ 100 h 285"/>
                    <a:gd name="T30" fmla="*/ 58 w 148"/>
                    <a:gd name="T31" fmla="*/ 84 h 285"/>
                    <a:gd name="T32" fmla="*/ 56 w 148"/>
                    <a:gd name="T33" fmla="*/ 67 h 285"/>
                    <a:gd name="T34" fmla="*/ 47 w 148"/>
                    <a:gd name="T35" fmla="*/ 68 h 285"/>
                    <a:gd name="T36" fmla="*/ 40 w 148"/>
                    <a:gd name="T37" fmla="*/ 62 h 285"/>
                    <a:gd name="T38" fmla="*/ 10 w 148"/>
                    <a:gd name="T39" fmla="*/ 76 h 285"/>
                    <a:gd name="T40" fmla="*/ 2 w 148"/>
                    <a:gd name="T41" fmla="*/ 88 h 285"/>
                    <a:gd name="T42" fmla="*/ 11 w 148"/>
                    <a:gd name="T43" fmla="*/ 97 h 285"/>
                    <a:gd name="T44" fmla="*/ 25 w 148"/>
                    <a:gd name="T45" fmla="*/ 103 h 285"/>
                    <a:gd name="T46" fmla="*/ 37 w 148"/>
                    <a:gd name="T47" fmla="*/ 111 h 285"/>
                    <a:gd name="T48" fmla="*/ 36 w 148"/>
                    <a:gd name="T49" fmla="*/ 123 h 285"/>
                    <a:gd name="T50" fmla="*/ 37 w 148"/>
                    <a:gd name="T51" fmla="*/ 135 h 285"/>
                    <a:gd name="T52" fmla="*/ 31 w 148"/>
                    <a:gd name="T53" fmla="*/ 146 h 285"/>
                    <a:gd name="T54" fmla="*/ 33 w 148"/>
                    <a:gd name="T55" fmla="*/ 158 h 285"/>
                    <a:gd name="T56" fmla="*/ 30 w 148"/>
                    <a:gd name="T57" fmla="*/ 170 h 285"/>
                    <a:gd name="T58" fmla="*/ 27 w 148"/>
                    <a:gd name="T59" fmla="*/ 182 h 285"/>
                    <a:gd name="T60" fmla="*/ 11 w 148"/>
                    <a:gd name="T61" fmla="*/ 214 h 285"/>
                    <a:gd name="T62" fmla="*/ 14 w 148"/>
                    <a:gd name="T63" fmla="*/ 235 h 285"/>
                    <a:gd name="T64" fmla="*/ 14 w 148"/>
                    <a:gd name="T65" fmla="*/ 265 h 285"/>
                    <a:gd name="T66" fmla="*/ 19 w 148"/>
                    <a:gd name="T67" fmla="*/ 277 h 285"/>
                    <a:gd name="T68" fmla="*/ 19 w 148"/>
                    <a:gd name="T69" fmla="*/ 284 h 285"/>
                    <a:gd name="T70" fmla="*/ 29 w 148"/>
                    <a:gd name="T71" fmla="*/ 275 h 285"/>
                    <a:gd name="T72" fmla="*/ 24 w 148"/>
                    <a:gd name="T73" fmla="*/ 277 h 285"/>
                    <a:gd name="T74" fmla="*/ 25 w 148"/>
                    <a:gd name="T75" fmla="*/ 270 h 285"/>
                    <a:gd name="T76" fmla="*/ 37 w 148"/>
                    <a:gd name="T77" fmla="*/ 255 h 285"/>
                    <a:gd name="T78" fmla="*/ 66 w 148"/>
                    <a:gd name="T79" fmla="*/ 232 h 285"/>
                    <a:gd name="T80" fmla="*/ 64 w 148"/>
                    <a:gd name="T81" fmla="*/ 226 h 285"/>
                    <a:gd name="T82" fmla="*/ 67 w 148"/>
                    <a:gd name="T83" fmla="*/ 211 h 285"/>
                    <a:gd name="T84" fmla="*/ 65 w 148"/>
                    <a:gd name="T85" fmla="*/ 205 h 285"/>
                    <a:gd name="T86" fmla="*/ 63 w 148"/>
                    <a:gd name="T87" fmla="*/ 190 h 285"/>
                    <a:gd name="T88" fmla="*/ 62 w 148"/>
                    <a:gd name="T89" fmla="*/ 178 h 285"/>
                    <a:gd name="T90" fmla="*/ 60 w 148"/>
                    <a:gd name="T91" fmla="*/ 162 h 285"/>
                    <a:gd name="T92" fmla="*/ 64 w 148"/>
                    <a:gd name="T93" fmla="*/ 158 h 285"/>
                    <a:gd name="T94" fmla="*/ 80 w 148"/>
                    <a:gd name="T95" fmla="*/ 146 h 285"/>
                    <a:gd name="T96" fmla="*/ 89 w 148"/>
                    <a:gd name="T97" fmla="*/ 136 h 285"/>
                    <a:gd name="T98" fmla="*/ 94 w 148"/>
                    <a:gd name="T99" fmla="*/ 130 h 285"/>
                    <a:gd name="T100" fmla="*/ 109 w 148"/>
                    <a:gd name="T101" fmla="*/ 117 h 285"/>
                    <a:gd name="T102" fmla="*/ 124 w 148"/>
                    <a:gd name="T103" fmla="*/ 108 h 285"/>
                    <a:gd name="T104" fmla="*/ 138 w 148"/>
                    <a:gd name="T105" fmla="*/ 92 h 285"/>
                    <a:gd name="T106" fmla="*/ 143 w 148"/>
                    <a:gd name="T107" fmla="*/ 81 h 285"/>
                    <a:gd name="T108" fmla="*/ 146 w 148"/>
                    <a:gd name="T109" fmla="*/ 77 h 285"/>
                    <a:gd name="T110" fmla="*/ 146 w 148"/>
                    <a:gd name="T111" fmla="*/ 64 h 285"/>
                    <a:gd name="T112" fmla="*/ 145 w 148"/>
                    <a:gd name="T113" fmla="*/ 54 h 285"/>
                    <a:gd name="T114" fmla="*/ 147 w 148"/>
                    <a:gd name="T115" fmla="*/ 38 h 285"/>
                    <a:gd name="T116" fmla="*/ 145 w 148"/>
                    <a:gd name="T117" fmla="*/ 24 h 285"/>
                    <a:gd name="T118" fmla="*/ 145 w 148"/>
                    <a:gd name="T119" fmla="*/ 12 h 285"/>
                    <a:gd name="T120" fmla="*/ 148 w 148"/>
                    <a:gd name="T121"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8" h="285">
                      <a:moveTo>
                        <a:pt x="146" y="2"/>
                      </a:moveTo>
                      <a:lnTo>
                        <a:pt x="143" y="1"/>
                      </a:lnTo>
                      <a:lnTo>
                        <a:pt x="141" y="4"/>
                      </a:lnTo>
                      <a:lnTo>
                        <a:pt x="139" y="6"/>
                      </a:lnTo>
                      <a:lnTo>
                        <a:pt x="137" y="6"/>
                      </a:lnTo>
                      <a:lnTo>
                        <a:pt x="135" y="8"/>
                      </a:lnTo>
                      <a:lnTo>
                        <a:pt x="131" y="9"/>
                      </a:lnTo>
                      <a:lnTo>
                        <a:pt x="130" y="11"/>
                      </a:lnTo>
                      <a:lnTo>
                        <a:pt x="128" y="11"/>
                      </a:lnTo>
                      <a:lnTo>
                        <a:pt x="126" y="11"/>
                      </a:lnTo>
                      <a:lnTo>
                        <a:pt x="121" y="12"/>
                      </a:lnTo>
                      <a:lnTo>
                        <a:pt x="119" y="14"/>
                      </a:lnTo>
                      <a:lnTo>
                        <a:pt x="117" y="15"/>
                      </a:lnTo>
                      <a:lnTo>
                        <a:pt x="115" y="12"/>
                      </a:lnTo>
                      <a:lnTo>
                        <a:pt x="113" y="13"/>
                      </a:lnTo>
                      <a:lnTo>
                        <a:pt x="110" y="12"/>
                      </a:lnTo>
                      <a:lnTo>
                        <a:pt x="110" y="13"/>
                      </a:lnTo>
                      <a:lnTo>
                        <a:pt x="110" y="15"/>
                      </a:lnTo>
                      <a:lnTo>
                        <a:pt x="109" y="18"/>
                      </a:lnTo>
                      <a:lnTo>
                        <a:pt x="105" y="18"/>
                      </a:lnTo>
                      <a:lnTo>
                        <a:pt x="102" y="19"/>
                      </a:lnTo>
                      <a:lnTo>
                        <a:pt x="100" y="18"/>
                      </a:lnTo>
                      <a:lnTo>
                        <a:pt x="99" y="18"/>
                      </a:lnTo>
                      <a:lnTo>
                        <a:pt x="98" y="17"/>
                      </a:lnTo>
                      <a:lnTo>
                        <a:pt x="96" y="16"/>
                      </a:lnTo>
                      <a:lnTo>
                        <a:pt x="96" y="17"/>
                      </a:lnTo>
                      <a:lnTo>
                        <a:pt x="94" y="18"/>
                      </a:lnTo>
                      <a:lnTo>
                        <a:pt x="91" y="20"/>
                      </a:lnTo>
                      <a:lnTo>
                        <a:pt x="87" y="22"/>
                      </a:lnTo>
                      <a:lnTo>
                        <a:pt x="87" y="20"/>
                      </a:lnTo>
                      <a:lnTo>
                        <a:pt x="86" y="18"/>
                      </a:lnTo>
                      <a:lnTo>
                        <a:pt x="84" y="18"/>
                      </a:lnTo>
                      <a:lnTo>
                        <a:pt x="83" y="17"/>
                      </a:lnTo>
                      <a:lnTo>
                        <a:pt x="80" y="16"/>
                      </a:lnTo>
                      <a:lnTo>
                        <a:pt x="80" y="15"/>
                      </a:lnTo>
                      <a:lnTo>
                        <a:pt x="79" y="15"/>
                      </a:lnTo>
                      <a:lnTo>
                        <a:pt x="78" y="16"/>
                      </a:lnTo>
                      <a:lnTo>
                        <a:pt x="76" y="17"/>
                      </a:lnTo>
                      <a:lnTo>
                        <a:pt x="62" y="17"/>
                      </a:lnTo>
                      <a:lnTo>
                        <a:pt x="58" y="32"/>
                      </a:lnTo>
                      <a:lnTo>
                        <a:pt x="61" y="48"/>
                      </a:lnTo>
                      <a:lnTo>
                        <a:pt x="65" y="51"/>
                      </a:lnTo>
                      <a:lnTo>
                        <a:pt x="67" y="53"/>
                      </a:lnTo>
                      <a:lnTo>
                        <a:pt x="69" y="55"/>
                      </a:lnTo>
                      <a:lnTo>
                        <a:pt x="69" y="55"/>
                      </a:lnTo>
                      <a:lnTo>
                        <a:pt x="75" y="61"/>
                      </a:lnTo>
                      <a:lnTo>
                        <a:pt x="76" y="63"/>
                      </a:lnTo>
                      <a:lnTo>
                        <a:pt x="79" y="69"/>
                      </a:lnTo>
                      <a:lnTo>
                        <a:pt x="80" y="73"/>
                      </a:lnTo>
                      <a:lnTo>
                        <a:pt x="81" y="75"/>
                      </a:lnTo>
                      <a:lnTo>
                        <a:pt x="81" y="77"/>
                      </a:lnTo>
                      <a:lnTo>
                        <a:pt x="79" y="78"/>
                      </a:lnTo>
                      <a:lnTo>
                        <a:pt x="79" y="80"/>
                      </a:lnTo>
                      <a:lnTo>
                        <a:pt x="77" y="80"/>
                      </a:lnTo>
                      <a:lnTo>
                        <a:pt x="76" y="81"/>
                      </a:lnTo>
                      <a:lnTo>
                        <a:pt x="77" y="82"/>
                      </a:lnTo>
                      <a:lnTo>
                        <a:pt x="77" y="84"/>
                      </a:lnTo>
                      <a:lnTo>
                        <a:pt x="78" y="86"/>
                      </a:lnTo>
                      <a:lnTo>
                        <a:pt x="78" y="92"/>
                      </a:lnTo>
                      <a:lnTo>
                        <a:pt x="77" y="94"/>
                      </a:lnTo>
                      <a:lnTo>
                        <a:pt x="76" y="97"/>
                      </a:lnTo>
                      <a:lnTo>
                        <a:pt x="72" y="98"/>
                      </a:lnTo>
                      <a:lnTo>
                        <a:pt x="71" y="102"/>
                      </a:lnTo>
                      <a:lnTo>
                        <a:pt x="71" y="105"/>
                      </a:lnTo>
                      <a:lnTo>
                        <a:pt x="69" y="108"/>
                      </a:lnTo>
                      <a:lnTo>
                        <a:pt x="70" y="112"/>
                      </a:lnTo>
                      <a:lnTo>
                        <a:pt x="69" y="115"/>
                      </a:lnTo>
                      <a:lnTo>
                        <a:pt x="67" y="116"/>
                      </a:lnTo>
                      <a:lnTo>
                        <a:pt x="66" y="114"/>
                      </a:lnTo>
                      <a:lnTo>
                        <a:pt x="67" y="112"/>
                      </a:lnTo>
                      <a:lnTo>
                        <a:pt x="65" y="109"/>
                      </a:lnTo>
                      <a:lnTo>
                        <a:pt x="64" y="108"/>
                      </a:lnTo>
                      <a:lnTo>
                        <a:pt x="62" y="106"/>
                      </a:lnTo>
                      <a:lnTo>
                        <a:pt x="59" y="103"/>
                      </a:lnTo>
                      <a:lnTo>
                        <a:pt x="57" y="100"/>
                      </a:lnTo>
                      <a:lnTo>
                        <a:pt x="57" y="97"/>
                      </a:lnTo>
                      <a:lnTo>
                        <a:pt x="55" y="94"/>
                      </a:lnTo>
                      <a:lnTo>
                        <a:pt x="55" y="91"/>
                      </a:lnTo>
                      <a:lnTo>
                        <a:pt x="57" y="87"/>
                      </a:lnTo>
                      <a:lnTo>
                        <a:pt x="58" y="84"/>
                      </a:lnTo>
                      <a:lnTo>
                        <a:pt x="61" y="80"/>
                      </a:lnTo>
                      <a:lnTo>
                        <a:pt x="61" y="76"/>
                      </a:lnTo>
                      <a:lnTo>
                        <a:pt x="61" y="71"/>
                      </a:lnTo>
                      <a:lnTo>
                        <a:pt x="59" y="69"/>
                      </a:lnTo>
                      <a:lnTo>
                        <a:pt x="56" y="67"/>
                      </a:lnTo>
                      <a:lnTo>
                        <a:pt x="53" y="67"/>
                      </a:lnTo>
                      <a:lnTo>
                        <a:pt x="51" y="69"/>
                      </a:lnTo>
                      <a:lnTo>
                        <a:pt x="50" y="69"/>
                      </a:lnTo>
                      <a:lnTo>
                        <a:pt x="49" y="70"/>
                      </a:lnTo>
                      <a:lnTo>
                        <a:pt x="47" y="68"/>
                      </a:lnTo>
                      <a:lnTo>
                        <a:pt x="46" y="66"/>
                      </a:lnTo>
                      <a:lnTo>
                        <a:pt x="45" y="64"/>
                      </a:lnTo>
                      <a:lnTo>
                        <a:pt x="44" y="63"/>
                      </a:lnTo>
                      <a:lnTo>
                        <a:pt x="44" y="61"/>
                      </a:lnTo>
                      <a:lnTo>
                        <a:pt x="40" y="62"/>
                      </a:lnTo>
                      <a:lnTo>
                        <a:pt x="40" y="62"/>
                      </a:lnTo>
                      <a:lnTo>
                        <a:pt x="35" y="63"/>
                      </a:lnTo>
                      <a:lnTo>
                        <a:pt x="27" y="68"/>
                      </a:lnTo>
                      <a:lnTo>
                        <a:pt x="24" y="68"/>
                      </a:lnTo>
                      <a:lnTo>
                        <a:pt x="10" y="76"/>
                      </a:lnTo>
                      <a:lnTo>
                        <a:pt x="7" y="76"/>
                      </a:lnTo>
                      <a:lnTo>
                        <a:pt x="2" y="79"/>
                      </a:lnTo>
                      <a:lnTo>
                        <a:pt x="0" y="81"/>
                      </a:lnTo>
                      <a:lnTo>
                        <a:pt x="2" y="87"/>
                      </a:lnTo>
                      <a:lnTo>
                        <a:pt x="2" y="88"/>
                      </a:lnTo>
                      <a:lnTo>
                        <a:pt x="2" y="94"/>
                      </a:lnTo>
                      <a:lnTo>
                        <a:pt x="7" y="95"/>
                      </a:lnTo>
                      <a:lnTo>
                        <a:pt x="9" y="95"/>
                      </a:lnTo>
                      <a:lnTo>
                        <a:pt x="10" y="97"/>
                      </a:lnTo>
                      <a:lnTo>
                        <a:pt x="11" y="97"/>
                      </a:lnTo>
                      <a:lnTo>
                        <a:pt x="13" y="95"/>
                      </a:lnTo>
                      <a:lnTo>
                        <a:pt x="17" y="96"/>
                      </a:lnTo>
                      <a:lnTo>
                        <a:pt x="20" y="99"/>
                      </a:lnTo>
                      <a:lnTo>
                        <a:pt x="23" y="103"/>
                      </a:lnTo>
                      <a:lnTo>
                        <a:pt x="25" y="103"/>
                      </a:lnTo>
                      <a:lnTo>
                        <a:pt x="30" y="104"/>
                      </a:lnTo>
                      <a:lnTo>
                        <a:pt x="32" y="106"/>
                      </a:lnTo>
                      <a:lnTo>
                        <a:pt x="34" y="108"/>
                      </a:lnTo>
                      <a:lnTo>
                        <a:pt x="37" y="108"/>
                      </a:lnTo>
                      <a:lnTo>
                        <a:pt x="37" y="111"/>
                      </a:lnTo>
                      <a:lnTo>
                        <a:pt x="36" y="114"/>
                      </a:lnTo>
                      <a:lnTo>
                        <a:pt x="36" y="117"/>
                      </a:lnTo>
                      <a:lnTo>
                        <a:pt x="36" y="119"/>
                      </a:lnTo>
                      <a:lnTo>
                        <a:pt x="36" y="121"/>
                      </a:lnTo>
                      <a:lnTo>
                        <a:pt x="36" y="123"/>
                      </a:lnTo>
                      <a:lnTo>
                        <a:pt x="34" y="125"/>
                      </a:lnTo>
                      <a:lnTo>
                        <a:pt x="34" y="131"/>
                      </a:lnTo>
                      <a:lnTo>
                        <a:pt x="33" y="134"/>
                      </a:lnTo>
                      <a:lnTo>
                        <a:pt x="34" y="136"/>
                      </a:lnTo>
                      <a:lnTo>
                        <a:pt x="37" y="135"/>
                      </a:lnTo>
                      <a:lnTo>
                        <a:pt x="35" y="137"/>
                      </a:lnTo>
                      <a:lnTo>
                        <a:pt x="33" y="139"/>
                      </a:lnTo>
                      <a:lnTo>
                        <a:pt x="33" y="142"/>
                      </a:lnTo>
                      <a:lnTo>
                        <a:pt x="33" y="146"/>
                      </a:lnTo>
                      <a:lnTo>
                        <a:pt x="31" y="146"/>
                      </a:lnTo>
                      <a:lnTo>
                        <a:pt x="31" y="149"/>
                      </a:lnTo>
                      <a:lnTo>
                        <a:pt x="34" y="151"/>
                      </a:lnTo>
                      <a:lnTo>
                        <a:pt x="34" y="153"/>
                      </a:lnTo>
                      <a:lnTo>
                        <a:pt x="33" y="155"/>
                      </a:lnTo>
                      <a:lnTo>
                        <a:pt x="33" y="158"/>
                      </a:lnTo>
                      <a:lnTo>
                        <a:pt x="34" y="160"/>
                      </a:lnTo>
                      <a:lnTo>
                        <a:pt x="35" y="162"/>
                      </a:lnTo>
                      <a:lnTo>
                        <a:pt x="33" y="165"/>
                      </a:lnTo>
                      <a:lnTo>
                        <a:pt x="31" y="168"/>
                      </a:lnTo>
                      <a:lnTo>
                        <a:pt x="30" y="170"/>
                      </a:lnTo>
                      <a:lnTo>
                        <a:pt x="27" y="170"/>
                      </a:lnTo>
                      <a:lnTo>
                        <a:pt x="27" y="173"/>
                      </a:lnTo>
                      <a:lnTo>
                        <a:pt x="28" y="175"/>
                      </a:lnTo>
                      <a:lnTo>
                        <a:pt x="27" y="177"/>
                      </a:lnTo>
                      <a:lnTo>
                        <a:pt x="27" y="182"/>
                      </a:lnTo>
                      <a:lnTo>
                        <a:pt x="26" y="184"/>
                      </a:lnTo>
                      <a:lnTo>
                        <a:pt x="26" y="190"/>
                      </a:lnTo>
                      <a:lnTo>
                        <a:pt x="10" y="208"/>
                      </a:lnTo>
                      <a:lnTo>
                        <a:pt x="10" y="209"/>
                      </a:lnTo>
                      <a:lnTo>
                        <a:pt x="11" y="214"/>
                      </a:lnTo>
                      <a:lnTo>
                        <a:pt x="13" y="218"/>
                      </a:lnTo>
                      <a:lnTo>
                        <a:pt x="14" y="222"/>
                      </a:lnTo>
                      <a:lnTo>
                        <a:pt x="14" y="230"/>
                      </a:lnTo>
                      <a:lnTo>
                        <a:pt x="13" y="232"/>
                      </a:lnTo>
                      <a:lnTo>
                        <a:pt x="14" y="235"/>
                      </a:lnTo>
                      <a:lnTo>
                        <a:pt x="15" y="238"/>
                      </a:lnTo>
                      <a:lnTo>
                        <a:pt x="16" y="242"/>
                      </a:lnTo>
                      <a:lnTo>
                        <a:pt x="16" y="255"/>
                      </a:lnTo>
                      <a:lnTo>
                        <a:pt x="14" y="260"/>
                      </a:lnTo>
                      <a:lnTo>
                        <a:pt x="14" y="265"/>
                      </a:lnTo>
                      <a:lnTo>
                        <a:pt x="14" y="270"/>
                      </a:lnTo>
                      <a:lnTo>
                        <a:pt x="14" y="271"/>
                      </a:lnTo>
                      <a:lnTo>
                        <a:pt x="16" y="272"/>
                      </a:lnTo>
                      <a:lnTo>
                        <a:pt x="17" y="274"/>
                      </a:lnTo>
                      <a:lnTo>
                        <a:pt x="19" y="277"/>
                      </a:lnTo>
                      <a:lnTo>
                        <a:pt x="18" y="277"/>
                      </a:lnTo>
                      <a:lnTo>
                        <a:pt x="18" y="280"/>
                      </a:lnTo>
                      <a:lnTo>
                        <a:pt x="17" y="283"/>
                      </a:lnTo>
                      <a:lnTo>
                        <a:pt x="17" y="284"/>
                      </a:lnTo>
                      <a:lnTo>
                        <a:pt x="19" y="284"/>
                      </a:lnTo>
                      <a:lnTo>
                        <a:pt x="24" y="285"/>
                      </a:lnTo>
                      <a:lnTo>
                        <a:pt x="27" y="285"/>
                      </a:lnTo>
                      <a:lnTo>
                        <a:pt x="27" y="282"/>
                      </a:lnTo>
                      <a:lnTo>
                        <a:pt x="28" y="280"/>
                      </a:lnTo>
                      <a:lnTo>
                        <a:pt x="29" y="275"/>
                      </a:lnTo>
                      <a:lnTo>
                        <a:pt x="29" y="273"/>
                      </a:lnTo>
                      <a:lnTo>
                        <a:pt x="27" y="274"/>
                      </a:lnTo>
                      <a:lnTo>
                        <a:pt x="27" y="276"/>
                      </a:lnTo>
                      <a:lnTo>
                        <a:pt x="25" y="275"/>
                      </a:lnTo>
                      <a:lnTo>
                        <a:pt x="24" y="277"/>
                      </a:lnTo>
                      <a:lnTo>
                        <a:pt x="24" y="274"/>
                      </a:lnTo>
                      <a:lnTo>
                        <a:pt x="23" y="271"/>
                      </a:lnTo>
                      <a:lnTo>
                        <a:pt x="22" y="270"/>
                      </a:lnTo>
                      <a:lnTo>
                        <a:pt x="24" y="269"/>
                      </a:lnTo>
                      <a:lnTo>
                        <a:pt x="25" y="270"/>
                      </a:lnTo>
                      <a:lnTo>
                        <a:pt x="26" y="265"/>
                      </a:lnTo>
                      <a:lnTo>
                        <a:pt x="27" y="263"/>
                      </a:lnTo>
                      <a:lnTo>
                        <a:pt x="29" y="261"/>
                      </a:lnTo>
                      <a:lnTo>
                        <a:pt x="32" y="260"/>
                      </a:lnTo>
                      <a:lnTo>
                        <a:pt x="37" y="255"/>
                      </a:lnTo>
                      <a:lnTo>
                        <a:pt x="49" y="252"/>
                      </a:lnTo>
                      <a:lnTo>
                        <a:pt x="58" y="247"/>
                      </a:lnTo>
                      <a:lnTo>
                        <a:pt x="64" y="240"/>
                      </a:lnTo>
                      <a:lnTo>
                        <a:pt x="65" y="236"/>
                      </a:lnTo>
                      <a:lnTo>
                        <a:pt x="66" y="232"/>
                      </a:lnTo>
                      <a:lnTo>
                        <a:pt x="66" y="231"/>
                      </a:lnTo>
                      <a:lnTo>
                        <a:pt x="64" y="232"/>
                      </a:lnTo>
                      <a:lnTo>
                        <a:pt x="63" y="229"/>
                      </a:lnTo>
                      <a:lnTo>
                        <a:pt x="64" y="229"/>
                      </a:lnTo>
                      <a:lnTo>
                        <a:pt x="64" y="226"/>
                      </a:lnTo>
                      <a:lnTo>
                        <a:pt x="65" y="224"/>
                      </a:lnTo>
                      <a:lnTo>
                        <a:pt x="65" y="221"/>
                      </a:lnTo>
                      <a:lnTo>
                        <a:pt x="67" y="216"/>
                      </a:lnTo>
                      <a:lnTo>
                        <a:pt x="66" y="215"/>
                      </a:lnTo>
                      <a:lnTo>
                        <a:pt x="67" y="211"/>
                      </a:lnTo>
                      <a:lnTo>
                        <a:pt x="68" y="208"/>
                      </a:lnTo>
                      <a:lnTo>
                        <a:pt x="68" y="205"/>
                      </a:lnTo>
                      <a:lnTo>
                        <a:pt x="68" y="205"/>
                      </a:lnTo>
                      <a:lnTo>
                        <a:pt x="67" y="201"/>
                      </a:lnTo>
                      <a:lnTo>
                        <a:pt x="65" y="205"/>
                      </a:lnTo>
                      <a:lnTo>
                        <a:pt x="65" y="208"/>
                      </a:lnTo>
                      <a:lnTo>
                        <a:pt x="65" y="208"/>
                      </a:lnTo>
                      <a:lnTo>
                        <a:pt x="64" y="205"/>
                      </a:lnTo>
                      <a:lnTo>
                        <a:pt x="65" y="194"/>
                      </a:lnTo>
                      <a:lnTo>
                        <a:pt x="63" y="190"/>
                      </a:lnTo>
                      <a:lnTo>
                        <a:pt x="62" y="186"/>
                      </a:lnTo>
                      <a:lnTo>
                        <a:pt x="62" y="183"/>
                      </a:lnTo>
                      <a:lnTo>
                        <a:pt x="60" y="182"/>
                      </a:lnTo>
                      <a:lnTo>
                        <a:pt x="62" y="180"/>
                      </a:lnTo>
                      <a:lnTo>
                        <a:pt x="62" y="178"/>
                      </a:lnTo>
                      <a:lnTo>
                        <a:pt x="58" y="171"/>
                      </a:lnTo>
                      <a:lnTo>
                        <a:pt x="59" y="169"/>
                      </a:lnTo>
                      <a:lnTo>
                        <a:pt x="58" y="167"/>
                      </a:lnTo>
                      <a:lnTo>
                        <a:pt x="60" y="165"/>
                      </a:lnTo>
                      <a:lnTo>
                        <a:pt x="60" y="162"/>
                      </a:lnTo>
                      <a:lnTo>
                        <a:pt x="58" y="160"/>
                      </a:lnTo>
                      <a:lnTo>
                        <a:pt x="58" y="159"/>
                      </a:lnTo>
                      <a:lnTo>
                        <a:pt x="60" y="158"/>
                      </a:lnTo>
                      <a:lnTo>
                        <a:pt x="62" y="160"/>
                      </a:lnTo>
                      <a:lnTo>
                        <a:pt x="64" y="158"/>
                      </a:lnTo>
                      <a:lnTo>
                        <a:pt x="67" y="158"/>
                      </a:lnTo>
                      <a:lnTo>
                        <a:pt x="70" y="156"/>
                      </a:lnTo>
                      <a:lnTo>
                        <a:pt x="69" y="152"/>
                      </a:lnTo>
                      <a:lnTo>
                        <a:pt x="77" y="146"/>
                      </a:lnTo>
                      <a:lnTo>
                        <a:pt x="80" y="146"/>
                      </a:lnTo>
                      <a:lnTo>
                        <a:pt x="80" y="143"/>
                      </a:lnTo>
                      <a:lnTo>
                        <a:pt x="82" y="143"/>
                      </a:lnTo>
                      <a:lnTo>
                        <a:pt x="83" y="142"/>
                      </a:lnTo>
                      <a:lnTo>
                        <a:pt x="83" y="140"/>
                      </a:lnTo>
                      <a:lnTo>
                        <a:pt x="89" y="136"/>
                      </a:lnTo>
                      <a:lnTo>
                        <a:pt x="89" y="133"/>
                      </a:lnTo>
                      <a:lnTo>
                        <a:pt x="91" y="132"/>
                      </a:lnTo>
                      <a:lnTo>
                        <a:pt x="92" y="129"/>
                      </a:lnTo>
                      <a:lnTo>
                        <a:pt x="93" y="131"/>
                      </a:lnTo>
                      <a:lnTo>
                        <a:pt x="94" y="130"/>
                      </a:lnTo>
                      <a:lnTo>
                        <a:pt x="98" y="125"/>
                      </a:lnTo>
                      <a:lnTo>
                        <a:pt x="98" y="123"/>
                      </a:lnTo>
                      <a:lnTo>
                        <a:pt x="99" y="124"/>
                      </a:lnTo>
                      <a:lnTo>
                        <a:pt x="105" y="119"/>
                      </a:lnTo>
                      <a:lnTo>
                        <a:pt x="109" y="117"/>
                      </a:lnTo>
                      <a:lnTo>
                        <a:pt x="109" y="116"/>
                      </a:lnTo>
                      <a:lnTo>
                        <a:pt x="113" y="117"/>
                      </a:lnTo>
                      <a:lnTo>
                        <a:pt x="121" y="111"/>
                      </a:lnTo>
                      <a:lnTo>
                        <a:pt x="122" y="108"/>
                      </a:lnTo>
                      <a:lnTo>
                        <a:pt x="124" y="108"/>
                      </a:lnTo>
                      <a:lnTo>
                        <a:pt x="133" y="102"/>
                      </a:lnTo>
                      <a:lnTo>
                        <a:pt x="133" y="99"/>
                      </a:lnTo>
                      <a:lnTo>
                        <a:pt x="135" y="99"/>
                      </a:lnTo>
                      <a:lnTo>
                        <a:pt x="138" y="94"/>
                      </a:lnTo>
                      <a:lnTo>
                        <a:pt x="138" y="92"/>
                      </a:lnTo>
                      <a:lnTo>
                        <a:pt x="141" y="87"/>
                      </a:lnTo>
                      <a:lnTo>
                        <a:pt x="143" y="87"/>
                      </a:lnTo>
                      <a:lnTo>
                        <a:pt x="143" y="84"/>
                      </a:lnTo>
                      <a:lnTo>
                        <a:pt x="145" y="81"/>
                      </a:lnTo>
                      <a:lnTo>
                        <a:pt x="143" y="81"/>
                      </a:lnTo>
                      <a:lnTo>
                        <a:pt x="142" y="82"/>
                      </a:lnTo>
                      <a:lnTo>
                        <a:pt x="141" y="80"/>
                      </a:lnTo>
                      <a:lnTo>
                        <a:pt x="144" y="78"/>
                      </a:lnTo>
                      <a:lnTo>
                        <a:pt x="145" y="78"/>
                      </a:lnTo>
                      <a:lnTo>
                        <a:pt x="146" y="77"/>
                      </a:lnTo>
                      <a:lnTo>
                        <a:pt x="145" y="75"/>
                      </a:lnTo>
                      <a:lnTo>
                        <a:pt x="146" y="74"/>
                      </a:lnTo>
                      <a:lnTo>
                        <a:pt x="148" y="72"/>
                      </a:lnTo>
                      <a:lnTo>
                        <a:pt x="147" y="65"/>
                      </a:lnTo>
                      <a:lnTo>
                        <a:pt x="146" y="64"/>
                      </a:lnTo>
                      <a:lnTo>
                        <a:pt x="144" y="64"/>
                      </a:lnTo>
                      <a:lnTo>
                        <a:pt x="143" y="63"/>
                      </a:lnTo>
                      <a:lnTo>
                        <a:pt x="143" y="62"/>
                      </a:lnTo>
                      <a:lnTo>
                        <a:pt x="145" y="62"/>
                      </a:lnTo>
                      <a:lnTo>
                        <a:pt x="145" y="54"/>
                      </a:lnTo>
                      <a:lnTo>
                        <a:pt x="145" y="53"/>
                      </a:lnTo>
                      <a:lnTo>
                        <a:pt x="145" y="53"/>
                      </a:lnTo>
                      <a:lnTo>
                        <a:pt x="146" y="44"/>
                      </a:lnTo>
                      <a:lnTo>
                        <a:pt x="145" y="40"/>
                      </a:lnTo>
                      <a:lnTo>
                        <a:pt x="147" y="38"/>
                      </a:lnTo>
                      <a:lnTo>
                        <a:pt x="147" y="34"/>
                      </a:lnTo>
                      <a:lnTo>
                        <a:pt x="146" y="33"/>
                      </a:lnTo>
                      <a:lnTo>
                        <a:pt x="146" y="29"/>
                      </a:lnTo>
                      <a:lnTo>
                        <a:pt x="147" y="28"/>
                      </a:lnTo>
                      <a:lnTo>
                        <a:pt x="145" y="24"/>
                      </a:lnTo>
                      <a:lnTo>
                        <a:pt x="145" y="18"/>
                      </a:lnTo>
                      <a:lnTo>
                        <a:pt x="145" y="17"/>
                      </a:lnTo>
                      <a:lnTo>
                        <a:pt x="145" y="15"/>
                      </a:lnTo>
                      <a:lnTo>
                        <a:pt x="145" y="15"/>
                      </a:lnTo>
                      <a:lnTo>
                        <a:pt x="145" y="12"/>
                      </a:lnTo>
                      <a:lnTo>
                        <a:pt x="148" y="8"/>
                      </a:lnTo>
                      <a:lnTo>
                        <a:pt x="147" y="7"/>
                      </a:lnTo>
                      <a:lnTo>
                        <a:pt x="148" y="4"/>
                      </a:lnTo>
                      <a:lnTo>
                        <a:pt x="148" y="1"/>
                      </a:lnTo>
                      <a:lnTo>
                        <a:pt x="148" y="0"/>
                      </a:lnTo>
                      <a:lnTo>
                        <a:pt x="147" y="0"/>
                      </a:lnTo>
                      <a:lnTo>
                        <a:pt x="14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5" name="Freeform 883">
                  <a:extLst>
                    <a:ext uri="{FF2B5EF4-FFF2-40B4-BE49-F238E27FC236}">
                      <a16:creationId xmlns:a16="http://schemas.microsoft.com/office/drawing/2014/main" id="{40179B85-0E2B-0548-AD73-98303C3A6CE0}"/>
                    </a:ext>
                  </a:extLst>
                </p:cNvPr>
                <p:cNvSpPr>
                  <a:spLocks/>
                </p:cNvSpPr>
                <p:nvPr/>
              </p:nvSpPr>
              <p:spPr bwMode="auto">
                <a:xfrm>
                  <a:off x="4030" y="3251"/>
                  <a:ext cx="20" cy="27"/>
                </a:xfrm>
                <a:custGeom>
                  <a:avLst/>
                  <a:gdLst>
                    <a:gd name="T0" fmla="*/ 13 w 20"/>
                    <a:gd name="T1" fmla="*/ 5 h 27"/>
                    <a:gd name="T2" fmla="*/ 11 w 20"/>
                    <a:gd name="T3" fmla="*/ 2 h 27"/>
                    <a:gd name="T4" fmla="*/ 7 w 20"/>
                    <a:gd name="T5" fmla="*/ 0 h 27"/>
                    <a:gd name="T6" fmla="*/ 4 w 20"/>
                    <a:gd name="T7" fmla="*/ 2 h 27"/>
                    <a:gd name="T8" fmla="*/ 4 w 20"/>
                    <a:gd name="T9" fmla="*/ 5 h 27"/>
                    <a:gd name="T10" fmla="*/ 0 w 20"/>
                    <a:gd name="T11" fmla="*/ 12 h 27"/>
                    <a:gd name="T12" fmla="*/ 0 w 20"/>
                    <a:gd name="T13" fmla="*/ 16 h 27"/>
                    <a:gd name="T14" fmla="*/ 0 w 20"/>
                    <a:gd name="T15" fmla="*/ 19 h 27"/>
                    <a:gd name="T16" fmla="*/ 2 w 20"/>
                    <a:gd name="T17" fmla="*/ 20 h 27"/>
                    <a:gd name="T18" fmla="*/ 4 w 20"/>
                    <a:gd name="T19" fmla="*/ 24 h 27"/>
                    <a:gd name="T20" fmla="*/ 8 w 20"/>
                    <a:gd name="T21" fmla="*/ 27 h 27"/>
                    <a:gd name="T22" fmla="*/ 14 w 20"/>
                    <a:gd name="T23" fmla="*/ 27 h 27"/>
                    <a:gd name="T24" fmla="*/ 15 w 20"/>
                    <a:gd name="T25" fmla="*/ 26 h 27"/>
                    <a:gd name="T26" fmla="*/ 16 w 20"/>
                    <a:gd name="T27" fmla="*/ 23 h 27"/>
                    <a:gd name="T28" fmla="*/ 16 w 20"/>
                    <a:gd name="T29" fmla="*/ 21 h 27"/>
                    <a:gd name="T30" fmla="*/ 18 w 20"/>
                    <a:gd name="T31" fmla="*/ 19 h 27"/>
                    <a:gd name="T32" fmla="*/ 18 w 20"/>
                    <a:gd name="T33" fmla="*/ 19 h 27"/>
                    <a:gd name="T34" fmla="*/ 18 w 20"/>
                    <a:gd name="T35" fmla="*/ 18 h 27"/>
                    <a:gd name="T36" fmla="*/ 19 w 20"/>
                    <a:gd name="T37" fmla="*/ 15 h 27"/>
                    <a:gd name="T38" fmla="*/ 19 w 20"/>
                    <a:gd name="T39" fmla="*/ 12 h 27"/>
                    <a:gd name="T40" fmla="*/ 20 w 20"/>
                    <a:gd name="T41" fmla="*/ 12 h 27"/>
                    <a:gd name="T42" fmla="*/ 18 w 20"/>
                    <a:gd name="T43" fmla="*/ 9 h 27"/>
                    <a:gd name="T44" fmla="*/ 17 w 20"/>
                    <a:gd name="T45" fmla="*/ 7 h 27"/>
                    <a:gd name="T46" fmla="*/ 15 w 20"/>
                    <a:gd name="T47" fmla="*/ 6 h 27"/>
                    <a:gd name="T48" fmla="*/ 15 w 20"/>
                    <a:gd name="T49" fmla="*/ 5 h 27"/>
                    <a:gd name="T50" fmla="*/ 15 w 20"/>
                    <a:gd name="T51" fmla="*/ 5 h 27"/>
                    <a:gd name="T52" fmla="*/ 13 w 20"/>
                    <a:gd name="T5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7">
                      <a:moveTo>
                        <a:pt x="13" y="5"/>
                      </a:moveTo>
                      <a:lnTo>
                        <a:pt x="11" y="2"/>
                      </a:lnTo>
                      <a:lnTo>
                        <a:pt x="7" y="0"/>
                      </a:lnTo>
                      <a:lnTo>
                        <a:pt x="4" y="2"/>
                      </a:lnTo>
                      <a:lnTo>
                        <a:pt x="4" y="5"/>
                      </a:lnTo>
                      <a:lnTo>
                        <a:pt x="0" y="12"/>
                      </a:lnTo>
                      <a:lnTo>
                        <a:pt x="0" y="16"/>
                      </a:lnTo>
                      <a:lnTo>
                        <a:pt x="0" y="19"/>
                      </a:lnTo>
                      <a:lnTo>
                        <a:pt x="2" y="20"/>
                      </a:lnTo>
                      <a:lnTo>
                        <a:pt x="4" y="24"/>
                      </a:lnTo>
                      <a:lnTo>
                        <a:pt x="8" y="27"/>
                      </a:lnTo>
                      <a:lnTo>
                        <a:pt x="14" y="27"/>
                      </a:lnTo>
                      <a:lnTo>
                        <a:pt x="15" y="26"/>
                      </a:lnTo>
                      <a:lnTo>
                        <a:pt x="16" y="23"/>
                      </a:lnTo>
                      <a:lnTo>
                        <a:pt x="16" y="21"/>
                      </a:lnTo>
                      <a:lnTo>
                        <a:pt x="18" y="19"/>
                      </a:lnTo>
                      <a:lnTo>
                        <a:pt x="18" y="19"/>
                      </a:lnTo>
                      <a:lnTo>
                        <a:pt x="18" y="18"/>
                      </a:lnTo>
                      <a:lnTo>
                        <a:pt x="19" y="15"/>
                      </a:lnTo>
                      <a:lnTo>
                        <a:pt x="19" y="12"/>
                      </a:lnTo>
                      <a:lnTo>
                        <a:pt x="20" y="12"/>
                      </a:lnTo>
                      <a:lnTo>
                        <a:pt x="18" y="9"/>
                      </a:lnTo>
                      <a:lnTo>
                        <a:pt x="17" y="7"/>
                      </a:lnTo>
                      <a:lnTo>
                        <a:pt x="15" y="6"/>
                      </a:lnTo>
                      <a:lnTo>
                        <a:pt x="15" y="5"/>
                      </a:lnTo>
                      <a:lnTo>
                        <a:pt x="15" y="5"/>
                      </a:lnTo>
                      <a:lnTo>
                        <a:pt x="1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6" name="Freeform 884">
                  <a:extLst>
                    <a:ext uri="{FF2B5EF4-FFF2-40B4-BE49-F238E27FC236}">
                      <a16:creationId xmlns:a16="http://schemas.microsoft.com/office/drawing/2014/main" id="{257850EA-19EA-F94B-A214-40D47A36D500}"/>
                    </a:ext>
                  </a:extLst>
                </p:cNvPr>
                <p:cNvSpPr>
                  <a:spLocks noEditPoints="1"/>
                </p:cNvSpPr>
                <p:nvPr/>
              </p:nvSpPr>
              <p:spPr bwMode="auto">
                <a:xfrm>
                  <a:off x="3829" y="3187"/>
                  <a:ext cx="229" cy="235"/>
                </a:xfrm>
                <a:custGeom>
                  <a:avLst/>
                  <a:gdLst>
                    <a:gd name="T0" fmla="*/ 217 w 229"/>
                    <a:gd name="T1" fmla="*/ 87 h 235"/>
                    <a:gd name="T2" fmla="*/ 203 w 229"/>
                    <a:gd name="T3" fmla="*/ 84 h 235"/>
                    <a:gd name="T4" fmla="*/ 205 w 229"/>
                    <a:gd name="T5" fmla="*/ 66 h 235"/>
                    <a:gd name="T6" fmla="*/ 216 w 229"/>
                    <a:gd name="T7" fmla="*/ 64 h 235"/>
                    <a:gd name="T8" fmla="*/ 216 w 229"/>
                    <a:gd name="T9" fmla="*/ 34 h 235"/>
                    <a:gd name="T10" fmla="*/ 213 w 229"/>
                    <a:gd name="T11" fmla="*/ 13 h 235"/>
                    <a:gd name="T12" fmla="*/ 199 w 229"/>
                    <a:gd name="T13" fmla="*/ 6 h 235"/>
                    <a:gd name="T14" fmla="*/ 189 w 229"/>
                    <a:gd name="T15" fmla="*/ 0 h 235"/>
                    <a:gd name="T16" fmla="*/ 177 w 229"/>
                    <a:gd name="T17" fmla="*/ 4 h 235"/>
                    <a:gd name="T18" fmla="*/ 170 w 229"/>
                    <a:gd name="T19" fmla="*/ 11 h 235"/>
                    <a:gd name="T20" fmla="*/ 161 w 229"/>
                    <a:gd name="T21" fmla="*/ 17 h 235"/>
                    <a:gd name="T22" fmla="*/ 154 w 229"/>
                    <a:gd name="T23" fmla="*/ 22 h 235"/>
                    <a:gd name="T24" fmla="*/ 149 w 229"/>
                    <a:gd name="T25" fmla="*/ 38 h 235"/>
                    <a:gd name="T26" fmla="*/ 141 w 229"/>
                    <a:gd name="T27" fmla="*/ 45 h 235"/>
                    <a:gd name="T28" fmla="*/ 132 w 229"/>
                    <a:gd name="T29" fmla="*/ 49 h 235"/>
                    <a:gd name="T30" fmla="*/ 129 w 229"/>
                    <a:gd name="T31" fmla="*/ 63 h 235"/>
                    <a:gd name="T32" fmla="*/ 122 w 229"/>
                    <a:gd name="T33" fmla="*/ 65 h 235"/>
                    <a:gd name="T34" fmla="*/ 106 w 229"/>
                    <a:gd name="T35" fmla="*/ 62 h 235"/>
                    <a:gd name="T36" fmla="*/ 91 w 229"/>
                    <a:gd name="T37" fmla="*/ 63 h 235"/>
                    <a:gd name="T38" fmla="*/ 77 w 229"/>
                    <a:gd name="T39" fmla="*/ 79 h 235"/>
                    <a:gd name="T40" fmla="*/ 63 w 229"/>
                    <a:gd name="T41" fmla="*/ 83 h 235"/>
                    <a:gd name="T42" fmla="*/ 58 w 229"/>
                    <a:gd name="T43" fmla="*/ 60 h 235"/>
                    <a:gd name="T44" fmla="*/ 49 w 229"/>
                    <a:gd name="T45" fmla="*/ 113 h 235"/>
                    <a:gd name="T46" fmla="*/ 36 w 229"/>
                    <a:gd name="T47" fmla="*/ 120 h 235"/>
                    <a:gd name="T48" fmla="*/ 28 w 229"/>
                    <a:gd name="T49" fmla="*/ 121 h 235"/>
                    <a:gd name="T50" fmla="*/ 18 w 229"/>
                    <a:gd name="T51" fmla="*/ 120 h 235"/>
                    <a:gd name="T52" fmla="*/ 8 w 229"/>
                    <a:gd name="T53" fmla="*/ 107 h 235"/>
                    <a:gd name="T54" fmla="*/ 1 w 229"/>
                    <a:gd name="T55" fmla="*/ 115 h 235"/>
                    <a:gd name="T56" fmla="*/ 8 w 229"/>
                    <a:gd name="T57" fmla="*/ 136 h 235"/>
                    <a:gd name="T58" fmla="*/ 17 w 229"/>
                    <a:gd name="T59" fmla="*/ 170 h 235"/>
                    <a:gd name="T60" fmla="*/ 19 w 229"/>
                    <a:gd name="T61" fmla="*/ 194 h 235"/>
                    <a:gd name="T62" fmla="*/ 18 w 229"/>
                    <a:gd name="T63" fmla="*/ 203 h 235"/>
                    <a:gd name="T64" fmla="*/ 20 w 229"/>
                    <a:gd name="T65" fmla="*/ 221 h 235"/>
                    <a:gd name="T66" fmla="*/ 28 w 229"/>
                    <a:gd name="T67" fmla="*/ 222 h 235"/>
                    <a:gd name="T68" fmla="*/ 33 w 229"/>
                    <a:gd name="T69" fmla="*/ 228 h 235"/>
                    <a:gd name="T70" fmla="*/ 45 w 229"/>
                    <a:gd name="T71" fmla="*/ 235 h 235"/>
                    <a:gd name="T72" fmla="*/ 56 w 229"/>
                    <a:gd name="T73" fmla="*/ 227 h 235"/>
                    <a:gd name="T74" fmla="*/ 70 w 229"/>
                    <a:gd name="T75" fmla="*/ 226 h 235"/>
                    <a:gd name="T76" fmla="*/ 77 w 229"/>
                    <a:gd name="T77" fmla="*/ 221 h 235"/>
                    <a:gd name="T78" fmla="*/ 94 w 229"/>
                    <a:gd name="T79" fmla="*/ 220 h 235"/>
                    <a:gd name="T80" fmla="*/ 110 w 229"/>
                    <a:gd name="T81" fmla="*/ 222 h 235"/>
                    <a:gd name="T82" fmla="*/ 122 w 229"/>
                    <a:gd name="T83" fmla="*/ 221 h 235"/>
                    <a:gd name="T84" fmla="*/ 131 w 229"/>
                    <a:gd name="T85" fmla="*/ 215 h 235"/>
                    <a:gd name="T86" fmla="*/ 146 w 229"/>
                    <a:gd name="T87" fmla="*/ 208 h 235"/>
                    <a:gd name="T88" fmla="*/ 162 w 229"/>
                    <a:gd name="T89" fmla="*/ 193 h 235"/>
                    <a:gd name="T90" fmla="*/ 184 w 229"/>
                    <a:gd name="T91" fmla="*/ 170 h 235"/>
                    <a:gd name="T92" fmla="*/ 200 w 229"/>
                    <a:gd name="T93" fmla="*/ 143 h 235"/>
                    <a:gd name="T94" fmla="*/ 209 w 229"/>
                    <a:gd name="T95" fmla="*/ 128 h 235"/>
                    <a:gd name="T96" fmla="*/ 219 w 229"/>
                    <a:gd name="T97" fmla="*/ 117 h 235"/>
                    <a:gd name="T98" fmla="*/ 226 w 229"/>
                    <a:gd name="T99" fmla="*/ 94 h 235"/>
                    <a:gd name="T100" fmla="*/ 226 w 229"/>
                    <a:gd name="T101" fmla="*/ 84 h 235"/>
                    <a:gd name="T102" fmla="*/ 174 w 229"/>
                    <a:gd name="T103" fmla="*/ 141 h 235"/>
                    <a:gd name="T104" fmla="*/ 165 w 229"/>
                    <a:gd name="T105" fmla="*/ 147 h 235"/>
                    <a:gd name="T106" fmla="*/ 157 w 229"/>
                    <a:gd name="T107" fmla="*/ 155 h 235"/>
                    <a:gd name="T108" fmla="*/ 149 w 229"/>
                    <a:gd name="T109" fmla="*/ 144 h 235"/>
                    <a:gd name="T110" fmla="*/ 151 w 229"/>
                    <a:gd name="T111" fmla="*/ 131 h 235"/>
                    <a:gd name="T112" fmla="*/ 163 w 229"/>
                    <a:gd name="T113" fmla="*/ 120 h 235"/>
                    <a:gd name="T114" fmla="*/ 170 w 229"/>
                    <a:gd name="T115" fmla="*/ 121 h 235"/>
                    <a:gd name="T116" fmla="*/ 176 w 229"/>
                    <a:gd name="T117" fmla="*/ 13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235">
                      <a:moveTo>
                        <a:pt x="221" y="83"/>
                      </a:moveTo>
                      <a:lnTo>
                        <a:pt x="219" y="83"/>
                      </a:lnTo>
                      <a:lnTo>
                        <a:pt x="219" y="83"/>
                      </a:lnTo>
                      <a:lnTo>
                        <a:pt x="217" y="85"/>
                      </a:lnTo>
                      <a:lnTo>
                        <a:pt x="217" y="87"/>
                      </a:lnTo>
                      <a:lnTo>
                        <a:pt x="216" y="90"/>
                      </a:lnTo>
                      <a:lnTo>
                        <a:pt x="215" y="91"/>
                      </a:lnTo>
                      <a:lnTo>
                        <a:pt x="209" y="91"/>
                      </a:lnTo>
                      <a:lnTo>
                        <a:pt x="205" y="88"/>
                      </a:lnTo>
                      <a:lnTo>
                        <a:pt x="203" y="84"/>
                      </a:lnTo>
                      <a:lnTo>
                        <a:pt x="201" y="83"/>
                      </a:lnTo>
                      <a:lnTo>
                        <a:pt x="201" y="80"/>
                      </a:lnTo>
                      <a:lnTo>
                        <a:pt x="201" y="76"/>
                      </a:lnTo>
                      <a:lnTo>
                        <a:pt x="205" y="69"/>
                      </a:lnTo>
                      <a:lnTo>
                        <a:pt x="205" y="66"/>
                      </a:lnTo>
                      <a:lnTo>
                        <a:pt x="208" y="64"/>
                      </a:lnTo>
                      <a:lnTo>
                        <a:pt x="212" y="66"/>
                      </a:lnTo>
                      <a:lnTo>
                        <a:pt x="214" y="69"/>
                      </a:lnTo>
                      <a:lnTo>
                        <a:pt x="216" y="69"/>
                      </a:lnTo>
                      <a:lnTo>
                        <a:pt x="216" y="64"/>
                      </a:lnTo>
                      <a:lnTo>
                        <a:pt x="216" y="59"/>
                      </a:lnTo>
                      <a:lnTo>
                        <a:pt x="218" y="54"/>
                      </a:lnTo>
                      <a:lnTo>
                        <a:pt x="218" y="41"/>
                      </a:lnTo>
                      <a:lnTo>
                        <a:pt x="217" y="37"/>
                      </a:lnTo>
                      <a:lnTo>
                        <a:pt x="216" y="34"/>
                      </a:lnTo>
                      <a:lnTo>
                        <a:pt x="215" y="31"/>
                      </a:lnTo>
                      <a:lnTo>
                        <a:pt x="216" y="29"/>
                      </a:lnTo>
                      <a:lnTo>
                        <a:pt x="216" y="21"/>
                      </a:lnTo>
                      <a:lnTo>
                        <a:pt x="215" y="17"/>
                      </a:lnTo>
                      <a:lnTo>
                        <a:pt x="213" y="13"/>
                      </a:lnTo>
                      <a:lnTo>
                        <a:pt x="212" y="8"/>
                      </a:lnTo>
                      <a:lnTo>
                        <a:pt x="210" y="6"/>
                      </a:lnTo>
                      <a:lnTo>
                        <a:pt x="205" y="4"/>
                      </a:lnTo>
                      <a:lnTo>
                        <a:pt x="201" y="5"/>
                      </a:lnTo>
                      <a:lnTo>
                        <a:pt x="199" y="6"/>
                      </a:lnTo>
                      <a:lnTo>
                        <a:pt x="198" y="5"/>
                      </a:lnTo>
                      <a:lnTo>
                        <a:pt x="195" y="4"/>
                      </a:lnTo>
                      <a:lnTo>
                        <a:pt x="193" y="4"/>
                      </a:lnTo>
                      <a:lnTo>
                        <a:pt x="192" y="1"/>
                      </a:lnTo>
                      <a:lnTo>
                        <a:pt x="189" y="0"/>
                      </a:lnTo>
                      <a:lnTo>
                        <a:pt x="184" y="1"/>
                      </a:lnTo>
                      <a:lnTo>
                        <a:pt x="182" y="1"/>
                      </a:lnTo>
                      <a:lnTo>
                        <a:pt x="181" y="3"/>
                      </a:lnTo>
                      <a:lnTo>
                        <a:pt x="179" y="3"/>
                      </a:lnTo>
                      <a:lnTo>
                        <a:pt x="177" y="4"/>
                      </a:lnTo>
                      <a:lnTo>
                        <a:pt x="177" y="6"/>
                      </a:lnTo>
                      <a:lnTo>
                        <a:pt x="177" y="9"/>
                      </a:lnTo>
                      <a:lnTo>
                        <a:pt x="174" y="9"/>
                      </a:lnTo>
                      <a:lnTo>
                        <a:pt x="173" y="11"/>
                      </a:lnTo>
                      <a:lnTo>
                        <a:pt x="170" y="11"/>
                      </a:lnTo>
                      <a:lnTo>
                        <a:pt x="169" y="12"/>
                      </a:lnTo>
                      <a:lnTo>
                        <a:pt x="168" y="11"/>
                      </a:lnTo>
                      <a:lnTo>
                        <a:pt x="165" y="12"/>
                      </a:lnTo>
                      <a:lnTo>
                        <a:pt x="162" y="15"/>
                      </a:lnTo>
                      <a:lnTo>
                        <a:pt x="161" y="17"/>
                      </a:lnTo>
                      <a:lnTo>
                        <a:pt x="159" y="17"/>
                      </a:lnTo>
                      <a:lnTo>
                        <a:pt x="159" y="19"/>
                      </a:lnTo>
                      <a:lnTo>
                        <a:pt x="156" y="20"/>
                      </a:lnTo>
                      <a:lnTo>
                        <a:pt x="155" y="22"/>
                      </a:lnTo>
                      <a:lnTo>
                        <a:pt x="154" y="22"/>
                      </a:lnTo>
                      <a:lnTo>
                        <a:pt x="152" y="24"/>
                      </a:lnTo>
                      <a:lnTo>
                        <a:pt x="148" y="29"/>
                      </a:lnTo>
                      <a:lnTo>
                        <a:pt x="148" y="34"/>
                      </a:lnTo>
                      <a:lnTo>
                        <a:pt x="149" y="35"/>
                      </a:lnTo>
                      <a:lnTo>
                        <a:pt x="149" y="38"/>
                      </a:lnTo>
                      <a:lnTo>
                        <a:pt x="146" y="38"/>
                      </a:lnTo>
                      <a:lnTo>
                        <a:pt x="146" y="39"/>
                      </a:lnTo>
                      <a:lnTo>
                        <a:pt x="144" y="40"/>
                      </a:lnTo>
                      <a:lnTo>
                        <a:pt x="142" y="42"/>
                      </a:lnTo>
                      <a:lnTo>
                        <a:pt x="141" y="45"/>
                      </a:lnTo>
                      <a:lnTo>
                        <a:pt x="140" y="45"/>
                      </a:lnTo>
                      <a:lnTo>
                        <a:pt x="139" y="46"/>
                      </a:lnTo>
                      <a:lnTo>
                        <a:pt x="138" y="47"/>
                      </a:lnTo>
                      <a:lnTo>
                        <a:pt x="136" y="48"/>
                      </a:lnTo>
                      <a:lnTo>
                        <a:pt x="132" y="49"/>
                      </a:lnTo>
                      <a:lnTo>
                        <a:pt x="132" y="52"/>
                      </a:lnTo>
                      <a:lnTo>
                        <a:pt x="132" y="56"/>
                      </a:lnTo>
                      <a:lnTo>
                        <a:pt x="130" y="58"/>
                      </a:lnTo>
                      <a:lnTo>
                        <a:pt x="130" y="60"/>
                      </a:lnTo>
                      <a:lnTo>
                        <a:pt x="129" y="63"/>
                      </a:lnTo>
                      <a:lnTo>
                        <a:pt x="130" y="65"/>
                      </a:lnTo>
                      <a:lnTo>
                        <a:pt x="127" y="67"/>
                      </a:lnTo>
                      <a:lnTo>
                        <a:pt x="125" y="66"/>
                      </a:lnTo>
                      <a:lnTo>
                        <a:pt x="125" y="65"/>
                      </a:lnTo>
                      <a:lnTo>
                        <a:pt x="122" y="65"/>
                      </a:lnTo>
                      <a:lnTo>
                        <a:pt x="118" y="65"/>
                      </a:lnTo>
                      <a:lnTo>
                        <a:pt x="116" y="66"/>
                      </a:lnTo>
                      <a:lnTo>
                        <a:pt x="113" y="65"/>
                      </a:lnTo>
                      <a:lnTo>
                        <a:pt x="111" y="65"/>
                      </a:lnTo>
                      <a:lnTo>
                        <a:pt x="106" y="62"/>
                      </a:lnTo>
                      <a:lnTo>
                        <a:pt x="105" y="62"/>
                      </a:lnTo>
                      <a:lnTo>
                        <a:pt x="103" y="59"/>
                      </a:lnTo>
                      <a:lnTo>
                        <a:pt x="98" y="59"/>
                      </a:lnTo>
                      <a:lnTo>
                        <a:pt x="94" y="59"/>
                      </a:lnTo>
                      <a:lnTo>
                        <a:pt x="91" y="63"/>
                      </a:lnTo>
                      <a:lnTo>
                        <a:pt x="89" y="69"/>
                      </a:lnTo>
                      <a:lnTo>
                        <a:pt x="86" y="73"/>
                      </a:lnTo>
                      <a:lnTo>
                        <a:pt x="81" y="75"/>
                      </a:lnTo>
                      <a:lnTo>
                        <a:pt x="80" y="77"/>
                      </a:lnTo>
                      <a:lnTo>
                        <a:pt x="77" y="79"/>
                      </a:lnTo>
                      <a:lnTo>
                        <a:pt x="75" y="81"/>
                      </a:lnTo>
                      <a:lnTo>
                        <a:pt x="73" y="83"/>
                      </a:lnTo>
                      <a:lnTo>
                        <a:pt x="69" y="82"/>
                      </a:lnTo>
                      <a:lnTo>
                        <a:pt x="66" y="83"/>
                      </a:lnTo>
                      <a:lnTo>
                        <a:pt x="63" y="83"/>
                      </a:lnTo>
                      <a:lnTo>
                        <a:pt x="59" y="83"/>
                      </a:lnTo>
                      <a:lnTo>
                        <a:pt x="59" y="79"/>
                      </a:lnTo>
                      <a:lnTo>
                        <a:pt x="61" y="74"/>
                      </a:lnTo>
                      <a:lnTo>
                        <a:pt x="62" y="69"/>
                      </a:lnTo>
                      <a:lnTo>
                        <a:pt x="58" y="60"/>
                      </a:lnTo>
                      <a:lnTo>
                        <a:pt x="56" y="55"/>
                      </a:lnTo>
                      <a:lnTo>
                        <a:pt x="52" y="51"/>
                      </a:lnTo>
                      <a:lnTo>
                        <a:pt x="52" y="52"/>
                      </a:lnTo>
                      <a:lnTo>
                        <a:pt x="50" y="113"/>
                      </a:lnTo>
                      <a:lnTo>
                        <a:pt x="49" y="113"/>
                      </a:lnTo>
                      <a:lnTo>
                        <a:pt x="44" y="112"/>
                      </a:lnTo>
                      <a:lnTo>
                        <a:pt x="40" y="114"/>
                      </a:lnTo>
                      <a:lnTo>
                        <a:pt x="39" y="118"/>
                      </a:lnTo>
                      <a:lnTo>
                        <a:pt x="37" y="119"/>
                      </a:lnTo>
                      <a:lnTo>
                        <a:pt x="36" y="120"/>
                      </a:lnTo>
                      <a:lnTo>
                        <a:pt x="35" y="124"/>
                      </a:lnTo>
                      <a:lnTo>
                        <a:pt x="34" y="123"/>
                      </a:lnTo>
                      <a:lnTo>
                        <a:pt x="32" y="124"/>
                      </a:lnTo>
                      <a:lnTo>
                        <a:pt x="31" y="121"/>
                      </a:lnTo>
                      <a:lnTo>
                        <a:pt x="28" y="121"/>
                      </a:lnTo>
                      <a:lnTo>
                        <a:pt x="28" y="123"/>
                      </a:lnTo>
                      <a:lnTo>
                        <a:pt x="25" y="122"/>
                      </a:lnTo>
                      <a:lnTo>
                        <a:pt x="24" y="121"/>
                      </a:lnTo>
                      <a:lnTo>
                        <a:pt x="21" y="122"/>
                      </a:lnTo>
                      <a:lnTo>
                        <a:pt x="18" y="120"/>
                      </a:lnTo>
                      <a:lnTo>
                        <a:pt x="14" y="119"/>
                      </a:lnTo>
                      <a:lnTo>
                        <a:pt x="11" y="114"/>
                      </a:lnTo>
                      <a:lnTo>
                        <a:pt x="13" y="111"/>
                      </a:lnTo>
                      <a:lnTo>
                        <a:pt x="10" y="110"/>
                      </a:lnTo>
                      <a:lnTo>
                        <a:pt x="8" y="107"/>
                      </a:lnTo>
                      <a:lnTo>
                        <a:pt x="5" y="108"/>
                      </a:lnTo>
                      <a:lnTo>
                        <a:pt x="4" y="111"/>
                      </a:lnTo>
                      <a:lnTo>
                        <a:pt x="4" y="112"/>
                      </a:lnTo>
                      <a:lnTo>
                        <a:pt x="4" y="114"/>
                      </a:lnTo>
                      <a:lnTo>
                        <a:pt x="1" y="115"/>
                      </a:lnTo>
                      <a:lnTo>
                        <a:pt x="0" y="117"/>
                      </a:lnTo>
                      <a:lnTo>
                        <a:pt x="0" y="117"/>
                      </a:lnTo>
                      <a:lnTo>
                        <a:pt x="1" y="122"/>
                      </a:lnTo>
                      <a:lnTo>
                        <a:pt x="5" y="126"/>
                      </a:lnTo>
                      <a:lnTo>
                        <a:pt x="8" y="136"/>
                      </a:lnTo>
                      <a:lnTo>
                        <a:pt x="8" y="141"/>
                      </a:lnTo>
                      <a:lnTo>
                        <a:pt x="11" y="150"/>
                      </a:lnTo>
                      <a:lnTo>
                        <a:pt x="13" y="160"/>
                      </a:lnTo>
                      <a:lnTo>
                        <a:pt x="17" y="166"/>
                      </a:lnTo>
                      <a:lnTo>
                        <a:pt x="17" y="170"/>
                      </a:lnTo>
                      <a:lnTo>
                        <a:pt x="21" y="178"/>
                      </a:lnTo>
                      <a:lnTo>
                        <a:pt x="21" y="181"/>
                      </a:lnTo>
                      <a:lnTo>
                        <a:pt x="22" y="186"/>
                      </a:lnTo>
                      <a:lnTo>
                        <a:pt x="21" y="192"/>
                      </a:lnTo>
                      <a:lnTo>
                        <a:pt x="19" y="194"/>
                      </a:lnTo>
                      <a:lnTo>
                        <a:pt x="18" y="194"/>
                      </a:lnTo>
                      <a:lnTo>
                        <a:pt x="17" y="192"/>
                      </a:lnTo>
                      <a:lnTo>
                        <a:pt x="15" y="194"/>
                      </a:lnTo>
                      <a:lnTo>
                        <a:pt x="15" y="198"/>
                      </a:lnTo>
                      <a:lnTo>
                        <a:pt x="18" y="203"/>
                      </a:lnTo>
                      <a:lnTo>
                        <a:pt x="20" y="205"/>
                      </a:lnTo>
                      <a:lnTo>
                        <a:pt x="22" y="211"/>
                      </a:lnTo>
                      <a:lnTo>
                        <a:pt x="21" y="214"/>
                      </a:lnTo>
                      <a:lnTo>
                        <a:pt x="21" y="219"/>
                      </a:lnTo>
                      <a:lnTo>
                        <a:pt x="20" y="221"/>
                      </a:lnTo>
                      <a:lnTo>
                        <a:pt x="21" y="225"/>
                      </a:lnTo>
                      <a:lnTo>
                        <a:pt x="22" y="227"/>
                      </a:lnTo>
                      <a:lnTo>
                        <a:pt x="22" y="224"/>
                      </a:lnTo>
                      <a:lnTo>
                        <a:pt x="25" y="221"/>
                      </a:lnTo>
                      <a:lnTo>
                        <a:pt x="28" y="222"/>
                      </a:lnTo>
                      <a:lnTo>
                        <a:pt x="28" y="225"/>
                      </a:lnTo>
                      <a:lnTo>
                        <a:pt x="27" y="227"/>
                      </a:lnTo>
                      <a:lnTo>
                        <a:pt x="28" y="228"/>
                      </a:lnTo>
                      <a:lnTo>
                        <a:pt x="31" y="226"/>
                      </a:lnTo>
                      <a:lnTo>
                        <a:pt x="33" y="228"/>
                      </a:lnTo>
                      <a:lnTo>
                        <a:pt x="33" y="231"/>
                      </a:lnTo>
                      <a:lnTo>
                        <a:pt x="35" y="231"/>
                      </a:lnTo>
                      <a:lnTo>
                        <a:pt x="42" y="235"/>
                      </a:lnTo>
                      <a:lnTo>
                        <a:pt x="43" y="234"/>
                      </a:lnTo>
                      <a:lnTo>
                        <a:pt x="45" y="235"/>
                      </a:lnTo>
                      <a:lnTo>
                        <a:pt x="46" y="232"/>
                      </a:lnTo>
                      <a:lnTo>
                        <a:pt x="48" y="231"/>
                      </a:lnTo>
                      <a:lnTo>
                        <a:pt x="51" y="228"/>
                      </a:lnTo>
                      <a:lnTo>
                        <a:pt x="55" y="228"/>
                      </a:lnTo>
                      <a:lnTo>
                        <a:pt x="56" y="227"/>
                      </a:lnTo>
                      <a:lnTo>
                        <a:pt x="59" y="227"/>
                      </a:lnTo>
                      <a:lnTo>
                        <a:pt x="63" y="228"/>
                      </a:lnTo>
                      <a:lnTo>
                        <a:pt x="65" y="228"/>
                      </a:lnTo>
                      <a:lnTo>
                        <a:pt x="69" y="228"/>
                      </a:lnTo>
                      <a:lnTo>
                        <a:pt x="70" y="226"/>
                      </a:lnTo>
                      <a:lnTo>
                        <a:pt x="71" y="224"/>
                      </a:lnTo>
                      <a:lnTo>
                        <a:pt x="73" y="224"/>
                      </a:lnTo>
                      <a:lnTo>
                        <a:pt x="74" y="224"/>
                      </a:lnTo>
                      <a:lnTo>
                        <a:pt x="75" y="222"/>
                      </a:lnTo>
                      <a:lnTo>
                        <a:pt x="77" y="221"/>
                      </a:lnTo>
                      <a:lnTo>
                        <a:pt x="84" y="221"/>
                      </a:lnTo>
                      <a:lnTo>
                        <a:pt x="88" y="223"/>
                      </a:lnTo>
                      <a:lnTo>
                        <a:pt x="91" y="222"/>
                      </a:lnTo>
                      <a:lnTo>
                        <a:pt x="91" y="221"/>
                      </a:lnTo>
                      <a:lnTo>
                        <a:pt x="94" y="220"/>
                      </a:lnTo>
                      <a:lnTo>
                        <a:pt x="101" y="221"/>
                      </a:lnTo>
                      <a:lnTo>
                        <a:pt x="103" y="223"/>
                      </a:lnTo>
                      <a:lnTo>
                        <a:pt x="110" y="225"/>
                      </a:lnTo>
                      <a:lnTo>
                        <a:pt x="111" y="224"/>
                      </a:lnTo>
                      <a:lnTo>
                        <a:pt x="110" y="222"/>
                      </a:lnTo>
                      <a:lnTo>
                        <a:pt x="111" y="219"/>
                      </a:lnTo>
                      <a:lnTo>
                        <a:pt x="114" y="220"/>
                      </a:lnTo>
                      <a:lnTo>
                        <a:pt x="117" y="221"/>
                      </a:lnTo>
                      <a:lnTo>
                        <a:pt x="122" y="221"/>
                      </a:lnTo>
                      <a:lnTo>
                        <a:pt x="122" y="221"/>
                      </a:lnTo>
                      <a:lnTo>
                        <a:pt x="120" y="218"/>
                      </a:lnTo>
                      <a:lnTo>
                        <a:pt x="122" y="215"/>
                      </a:lnTo>
                      <a:lnTo>
                        <a:pt x="125" y="214"/>
                      </a:lnTo>
                      <a:lnTo>
                        <a:pt x="129" y="214"/>
                      </a:lnTo>
                      <a:lnTo>
                        <a:pt x="131" y="215"/>
                      </a:lnTo>
                      <a:lnTo>
                        <a:pt x="134" y="215"/>
                      </a:lnTo>
                      <a:lnTo>
                        <a:pt x="137" y="213"/>
                      </a:lnTo>
                      <a:lnTo>
                        <a:pt x="143" y="211"/>
                      </a:lnTo>
                      <a:lnTo>
                        <a:pt x="143" y="210"/>
                      </a:lnTo>
                      <a:lnTo>
                        <a:pt x="146" y="208"/>
                      </a:lnTo>
                      <a:lnTo>
                        <a:pt x="148" y="206"/>
                      </a:lnTo>
                      <a:lnTo>
                        <a:pt x="158" y="198"/>
                      </a:lnTo>
                      <a:lnTo>
                        <a:pt x="160" y="195"/>
                      </a:lnTo>
                      <a:lnTo>
                        <a:pt x="160" y="194"/>
                      </a:lnTo>
                      <a:lnTo>
                        <a:pt x="162" y="193"/>
                      </a:lnTo>
                      <a:lnTo>
                        <a:pt x="177" y="176"/>
                      </a:lnTo>
                      <a:lnTo>
                        <a:pt x="177" y="175"/>
                      </a:lnTo>
                      <a:lnTo>
                        <a:pt x="179" y="175"/>
                      </a:lnTo>
                      <a:lnTo>
                        <a:pt x="181" y="171"/>
                      </a:lnTo>
                      <a:lnTo>
                        <a:pt x="184" y="170"/>
                      </a:lnTo>
                      <a:lnTo>
                        <a:pt x="184" y="166"/>
                      </a:lnTo>
                      <a:lnTo>
                        <a:pt x="189" y="160"/>
                      </a:lnTo>
                      <a:lnTo>
                        <a:pt x="195" y="149"/>
                      </a:lnTo>
                      <a:lnTo>
                        <a:pt x="197" y="143"/>
                      </a:lnTo>
                      <a:lnTo>
                        <a:pt x="200" y="143"/>
                      </a:lnTo>
                      <a:lnTo>
                        <a:pt x="201" y="139"/>
                      </a:lnTo>
                      <a:lnTo>
                        <a:pt x="201" y="138"/>
                      </a:lnTo>
                      <a:lnTo>
                        <a:pt x="205" y="134"/>
                      </a:lnTo>
                      <a:lnTo>
                        <a:pt x="206" y="130"/>
                      </a:lnTo>
                      <a:lnTo>
                        <a:pt x="209" y="128"/>
                      </a:lnTo>
                      <a:lnTo>
                        <a:pt x="211" y="125"/>
                      </a:lnTo>
                      <a:lnTo>
                        <a:pt x="214" y="124"/>
                      </a:lnTo>
                      <a:lnTo>
                        <a:pt x="215" y="122"/>
                      </a:lnTo>
                      <a:lnTo>
                        <a:pt x="215" y="122"/>
                      </a:lnTo>
                      <a:lnTo>
                        <a:pt x="219" y="117"/>
                      </a:lnTo>
                      <a:lnTo>
                        <a:pt x="220" y="114"/>
                      </a:lnTo>
                      <a:lnTo>
                        <a:pt x="222" y="111"/>
                      </a:lnTo>
                      <a:lnTo>
                        <a:pt x="224" y="104"/>
                      </a:lnTo>
                      <a:lnTo>
                        <a:pt x="226" y="99"/>
                      </a:lnTo>
                      <a:lnTo>
                        <a:pt x="226" y="94"/>
                      </a:lnTo>
                      <a:lnTo>
                        <a:pt x="228" y="88"/>
                      </a:lnTo>
                      <a:lnTo>
                        <a:pt x="227" y="87"/>
                      </a:lnTo>
                      <a:lnTo>
                        <a:pt x="229" y="85"/>
                      </a:lnTo>
                      <a:lnTo>
                        <a:pt x="229" y="84"/>
                      </a:lnTo>
                      <a:lnTo>
                        <a:pt x="226" y="84"/>
                      </a:lnTo>
                      <a:lnTo>
                        <a:pt x="221" y="83"/>
                      </a:lnTo>
                      <a:close/>
                      <a:moveTo>
                        <a:pt x="176" y="136"/>
                      </a:moveTo>
                      <a:lnTo>
                        <a:pt x="173" y="138"/>
                      </a:lnTo>
                      <a:lnTo>
                        <a:pt x="174" y="140"/>
                      </a:lnTo>
                      <a:lnTo>
                        <a:pt x="174" y="141"/>
                      </a:lnTo>
                      <a:lnTo>
                        <a:pt x="174" y="144"/>
                      </a:lnTo>
                      <a:lnTo>
                        <a:pt x="171" y="145"/>
                      </a:lnTo>
                      <a:lnTo>
                        <a:pt x="170" y="145"/>
                      </a:lnTo>
                      <a:lnTo>
                        <a:pt x="167" y="145"/>
                      </a:lnTo>
                      <a:lnTo>
                        <a:pt x="165" y="147"/>
                      </a:lnTo>
                      <a:lnTo>
                        <a:pt x="163" y="148"/>
                      </a:lnTo>
                      <a:lnTo>
                        <a:pt x="161" y="152"/>
                      </a:lnTo>
                      <a:lnTo>
                        <a:pt x="160" y="154"/>
                      </a:lnTo>
                      <a:lnTo>
                        <a:pt x="160" y="155"/>
                      </a:lnTo>
                      <a:lnTo>
                        <a:pt x="157" y="155"/>
                      </a:lnTo>
                      <a:lnTo>
                        <a:pt x="154" y="154"/>
                      </a:lnTo>
                      <a:lnTo>
                        <a:pt x="153" y="152"/>
                      </a:lnTo>
                      <a:lnTo>
                        <a:pt x="150" y="149"/>
                      </a:lnTo>
                      <a:lnTo>
                        <a:pt x="150" y="146"/>
                      </a:lnTo>
                      <a:lnTo>
                        <a:pt x="149" y="144"/>
                      </a:lnTo>
                      <a:lnTo>
                        <a:pt x="148" y="142"/>
                      </a:lnTo>
                      <a:lnTo>
                        <a:pt x="146" y="140"/>
                      </a:lnTo>
                      <a:lnTo>
                        <a:pt x="146" y="137"/>
                      </a:lnTo>
                      <a:lnTo>
                        <a:pt x="147" y="135"/>
                      </a:lnTo>
                      <a:lnTo>
                        <a:pt x="151" y="131"/>
                      </a:lnTo>
                      <a:lnTo>
                        <a:pt x="153" y="127"/>
                      </a:lnTo>
                      <a:lnTo>
                        <a:pt x="156" y="124"/>
                      </a:lnTo>
                      <a:lnTo>
                        <a:pt x="160" y="123"/>
                      </a:lnTo>
                      <a:lnTo>
                        <a:pt x="162" y="121"/>
                      </a:lnTo>
                      <a:lnTo>
                        <a:pt x="163" y="120"/>
                      </a:lnTo>
                      <a:lnTo>
                        <a:pt x="164" y="118"/>
                      </a:lnTo>
                      <a:lnTo>
                        <a:pt x="166" y="118"/>
                      </a:lnTo>
                      <a:lnTo>
                        <a:pt x="167" y="120"/>
                      </a:lnTo>
                      <a:lnTo>
                        <a:pt x="168" y="119"/>
                      </a:lnTo>
                      <a:lnTo>
                        <a:pt x="170" y="121"/>
                      </a:lnTo>
                      <a:lnTo>
                        <a:pt x="173" y="120"/>
                      </a:lnTo>
                      <a:lnTo>
                        <a:pt x="176" y="123"/>
                      </a:lnTo>
                      <a:lnTo>
                        <a:pt x="178" y="129"/>
                      </a:lnTo>
                      <a:lnTo>
                        <a:pt x="178" y="134"/>
                      </a:lnTo>
                      <a:lnTo>
                        <a:pt x="176" y="1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7" name="Freeform 885">
                  <a:extLst>
                    <a:ext uri="{FF2B5EF4-FFF2-40B4-BE49-F238E27FC236}">
                      <a16:creationId xmlns:a16="http://schemas.microsoft.com/office/drawing/2014/main" id="{09CF4572-1650-A94F-AB4C-9548CE5CA6EC}"/>
                    </a:ext>
                  </a:extLst>
                </p:cNvPr>
                <p:cNvSpPr>
                  <a:spLocks/>
                </p:cNvSpPr>
                <p:nvPr/>
              </p:nvSpPr>
              <p:spPr bwMode="auto">
                <a:xfrm>
                  <a:off x="3975" y="3305"/>
                  <a:ext cx="32" cy="37"/>
                </a:xfrm>
                <a:custGeom>
                  <a:avLst/>
                  <a:gdLst>
                    <a:gd name="T0" fmla="*/ 30 w 32"/>
                    <a:gd name="T1" fmla="*/ 5 h 37"/>
                    <a:gd name="T2" fmla="*/ 27 w 32"/>
                    <a:gd name="T3" fmla="*/ 2 h 37"/>
                    <a:gd name="T4" fmla="*/ 24 w 32"/>
                    <a:gd name="T5" fmla="*/ 3 h 37"/>
                    <a:gd name="T6" fmla="*/ 22 w 32"/>
                    <a:gd name="T7" fmla="*/ 1 h 37"/>
                    <a:gd name="T8" fmla="*/ 21 w 32"/>
                    <a:gd name="T9" fmla="*/ 2 h 37"/>
                    <a:gd name="T10" fmla="*/ 20 w 32"/>
                    <a:gd name="T11" fmla="*/ 0 h 37"/>
                    <a:gd name="T12" fmla="*/ 18 w 32"/>
                    <a:gd name="T13" fmla="*/ 0 h 37"/>
                    <a:gd name="T14" fmla="*/ 17 w 32"/>
                    <a:gd name="T15" fmla="*/ 2 h 37"/>
                    <a:gd name="T16" fmla="*/ 16 w 32"/>
                    <a:gd name="T17" fmla="*/ 3 h 37"/>
                    <a:gd name="T18" fmla="*/ 14 w 32"/>
                    <a:gd name="T19" fmla="*/ 5 h 37"/>
                    <a:gd name="T20" fmla="*/ 10 w 32"/>
                    <a:gd name="T21" fmla="*/ 6 h 37"/>
                    <a:gd name="T22" fmla="*/ 7 w 32"/>
                    <a:gd name="T23" fmla="*/ 9 h 37"/>
                    <a:gd name="T24" fmla="*/ 5 w 32"/>
                    <a:gd name="T25" fmla="*/ 13 h 37"/>
                    <a:gd name="T26" fmla="*/ 1 w 32"/>
                    <a:gd name="T27" fmla="*/ 17 h 37"/>
                    <a:gd name="T28" fmla="*/ 0 w 32"/>
                    <a:gd name="T29" fmla="*/ 19 h 37"/>
                    <a:gd name="T30" fmla="*/ 0 w 32"/>
                    <a:gd name="T31" fmla="*/ 22 h 37"/>
                    <a:gd name="T32" fmla="*/ 2 w 32"/>
                    <a:gd name="T33" fmla="*/ 24 h 37"/>
                    <a:gd name="T34" fmla="*/ 3 w 32"/>
                    <a:gd name="T35" fmla="*/ 26 h 37"/>
                    <a:gd name="T36" fmla="*/ 4 w 32"/>
                    <a:gd name="T37" fmla="*/ 28 h 37"/>
                    <a:gd name="T38" fmla="*/ 4 w 32"/>
                    <a:gd name="T39" fmla="*/ 31 h 37"/>
                    <a:gd name="T40" fmla="*/ 7 w 32"/>
                    <a:gd name="T41" fmla="*/ 34 h 37"/>
                    <a:gd name="T42" fmla="*/ 8 w 32"/>
                    <a:gd name="T43" fmla="*/ 36 h 37"/>
                    <a:gd name="T44" fmla="*/ 11 w 32"/>
                    <a:gd name="T45" fmla="*/ 37 h 37"/>
                    <a:gd name="T46" fmla="*/ 14 w 32"/>
                    <a:gd name="T47" fmla="*/ 37 h 37"/>
                    <a:gd name="T48" fmla="*/ 14 w 32"/>
                    <a:gd name="T49" fmla="*/ 36 h 37"/>
                    <a:gd name="T50" fmla="*/ 15 w 32"/>
                    <a:gd name="T51" fmla="*/ 34 h 37"/>
                    <a:gd name="T52" fmla="*/ 17 w 32"/>
                    <a:gd name="T53" fmla="*/ 30 h 37"/>
                    <a:gd name="T54" fmla="*/ 19 w 32"/>
                    <a:gd name="T55" fmla="*/ 29 h 37"/>
                    <a:gd name="T56" fmla="*/ 21 w 32"/>
                    <a:gd name="T57" fmla="*/ 27 h 37"/>
                    <a:gd name="T58" fmla="*/ 24 w 32"/>
                    <a:gd name="T59" fmla="*/ 27 h 37"/>
                    <a:gd name="T60" fmla="*/ 25 w 32"/>
                    <a:gd name="T61" fmla="*/ 27 h 37"/>
                    <a:gd name="T62" fmla="*/ 28 w 32"/>
                    <a:gd name="T63" fmla="*/ 26 h 37"/>
                    <a:gd name="T64" fmla="*/ 28 w 32"/>
                    <a:gd name="T65" fmla="*/ 23 h 37"/>
                    <a:gd name="T66" fmla="*/ 28 w 32"/>
                    <a:gd name="T67" fmla="*/ 22 h 37"/>
                    <a:gd name="T68" fmla="*/ 27 w 32"/>
                    <a:gd name="T69" fmla="*/ 20 h 37"/>
                    <a:gd name="T70" fmla="*/ 30 w 32"/>
                    <a:gd name="T71" fmla="*/ 18 h 37"/>
                    <a:gd name="T72" fmla="*/ 32 w 32"/>
                    <a:gd name="T73" fmla="*/ 16 h 37"/>
                    <a:gd name="T74" fmla="*/ 32 w 32"/>
                    <a:gd name="T75" fmla="*/ 11 h 37"/>
                    <a:gd name="T76" fmla="*/ 30 w 32"/>
                    <a:gd name="T77"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7">
                      <a:moveTo>
                        <a:pt x="30" y="5"/>
                      </a:moveTo>
                      <a:lnTo>
                        <a:pt x="27" y="2"/>
                      </a:lnTo>
                      <a:lnTo>
                        <a:pt x="24" y="3"/>
                      </a:lnTo>
                      <a:lnTo>
                        <a:pt x="22" y="1"/>
                      </a:lnTo>
                      <a:lnTo>
                        <a:pt x="21" y="2"/>
                      </a:lnTo>
                      <a:lnTo>
                        <a:pt x="20" y="0"/>
                      </a:lnTo>
                      <a:lnTo>
                        <a:pt x="18" y="0"/>
                      </a:lnTo>
                      <a:lnTo>
                        <a:pt x="17" y="2"/>
                      </a:lnTo>
                      <a:lnTo>
                        <a:pt x="16" y="3"/>
                      </a:lnTo>
                      <a:lnTo>
                        <a:pt x="14" y="5"/>
                      </a:lnTo>
                      <a:lnTo>
                        <a:pt x="10" y="6"/>
                      </a:lnTo>
                      <a:lnTo>
                        <a:pt x="7" y="9"/>
                      </a:lnTo>
                      <a:lnTo>
                        <a:pt x="5" y="13"/>
                      </a:lnTo>
                      <a:lnTo>
                        <a:pt x="1" y="17"/>
                      </a:lnTo>
                      <a:lnTo>
                        <a:pt x="0" y="19"/>
                      </a:lnTo>
                      <a:lnTo>
                        <a:pt x="0" y="22"/>
                      </a:lnTo>
                      <a:lnTo>
                        <a:pt x="2" y="24"/>
                      </a:lnTo>
                      <a:lnTo>
                        <a:pt x="3" y="26"/>
                      </a:lnTo>
                      <a:lnTo>
                        <a:pt x="4" y="28"/>
                      </a:lnTo>
                      <a:lnTo>
                        <a:pt x="4" y="31"/>
                      </a:lnTo>
                      <a:lnTo>
                        <a:pt x="7" y="34"/>
                      </a:lnTo>
                      <a:lnTo>
                        <a:pt x="8" y="36"/>
                      </a:lnTo>
                      <a:lnTo>
                        <a:pt x="11" y="37"/>
                      </a:lnTo>
                      <a:lnTo>
                        <a:pt x="14" y="37"/>
                      </a:lnTo>
                      <a:lnTo>
                        <a:pt x="14" y="36"/>
                      </a:lnTo>
                      <a:lnTo>
                        <a:pt x="15" y="34"/>
                      </a:lnTo>
                      <a:lnTo>
                        <a:pt x="17" y="30"/>
                      </a:lnTo>
                      <a:lnTo>
                        <a:pt x="19" y="29"/>
                      </a:lnTo>
                      <a:lnTo>
                        <a:pt x="21" y="27"/>
                      </a:lnTo>
                      <a:lnTo>
                        <a:pt x="24" y="27"/>
                      </a:lnTo>
                      <a:lnTo>
                        <a:pt x="25" y="27"/>
                      </a:lnTo>
                      <a:lnTo>
                        <a:pt x="28" y="26"/>
                      </a:lnTo>
                      <a:lnTo>
                        <a:pt x="28" y="23"/>
                      </a:lnTo>
                      <a:lnTo>
                        <a:pt x="28" y="22"/>
                      </a:lnTo>
                      <a:lnTo>
                        <a:pt x="27" y="20"/>
                      </a:lnTo>
                      <a:lnTo>
                        <a:pt x="30" y="18"/>
                      </a:lnTo>
                      <a:lnTo>
                        <a:pt x="32" y="16"/>
                      </a:lnTo>
                      <a:lnTo>
                        <a:pt x="32" y="11"/>
                      </a:lnTo>
                      <a:lnTo>
                        <a:pt x="3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8" name="Freeform 886">
                  <a:extLst>
                    <a:ext uri="{FF2B5EF4-FFF2-40B4-BE49-F238E27FC236}">
                      <a16:creationId xmlns:a16="http://schemas.microsoft.com/office/drawing/2014/main" id="{F1C1D6D7-A1E3-3A4E-95FD-5D265F8BB6E4}"/>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9" name="Freeform 887">
                  <a:extLst>
                    <a:ext uri="{FF2B5EF4-FFF2-40B4-BE49-F238E27FC236}">
                      <a16:creationId xmlns:a16="http://schemas.microsoft.com/office/drawing/2014/main" id="{78234D72-89DF-6641-B345-ECFB01442244}"/>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0" name="Freeform 888">
                  <a:extLst>
                    <a:ext uri="{FF2B5EF4-FFF2-40B4-BE49-F238E27FC236}">
                      <a16:creationId xmlns:a16="http://schemas.microsoft.com/office/drawing/2014/main" id="{3EA1F201-8D5B-2646-8A0F-0306FF30F3F8}"/>
                    </a:ext>
                  </a:extLst>
                </p:cNvPr>
                <p:cNvSpPr>
                  <a:spLocks/>
                </p:cNvSpPr>
                <p:nvPr/>
              </p:nvSpPr>
              <p:spPr bwMode="auto">
                <a:xfrm>
                  <a:off x="5537" y="3056"/>
                  <a:ext cx="7" cy="9"/>
                </a:xfrm>
                <a:custGeom>
                  <a:avLst/>
                  <a:gdLst>
                    <a:gd name="T0" fmla="*/ 0 w 7"/>
                    <a:gd name="T1" fmla="*/ 9 h 9"/>
                    <a:gd name="T2" fmla="*/ 3 w 7"/>
                    <a:gd name="T3" fmla="*/ 8 h 9"/>
                    <a:gd name="T4" fmla="*/ 7 w 7"/>
                    <a:gd name="T5" fmla="*/ 9 h 9"/>
                    <a:gd name="T6" fmla="*/ 7 w 7"/>
                    <a:gd name="T7" fmla="*/ 6 h 9"/>
                    <a:gd name="T8" fmla="*/ 6 w 7"/>
                    <a:gd name="T9" fmla="*/ 6 h 9"/>
                    <a:gd name="T10" fmla="*/ 5 w 7"/>
                    <a:gd name="T11" fmla="*/ 6 h 9"/>
                    <a:gd name="T12" fmla="*/ 4 w 7"/>
                    <a:gd name="T13" fmla="*/ 5 h 9"/>
                    <a:gd name="T14" fmla="*/ 7 w 7"/>
                    <a:gd name="T15" fmla="*/ 2 h 9"/>
                    <a:gd name="T16" fmla="*/ 7 w 7"/>
                    <a:gd name="T17" fmla="*/ 1 h 9"/>
                    <a:gd name="T18" fmla="*/ 4 w 7"/>
                    <a:gd name="T19" fmla="*/ 3 h 9"/>
                    <a:gd name="T20" fmla="*/ 4 w 7"/>
                    <a:gd name="T21" fmla="*/ 0 h 9"/>
                    <a:gd name="T22" fmla="*/ 3 w 7"/>
                    <a:gd name="T23" fmla="*/ 0 h 9"/>
                    <a:gd name="T24" fmla="*/ 2 w 7"/>
                    <a:gd name="T25" fmla="*/ 2 h 9"/>
                    <a:gd name="T26" fmla="*/ 0 w 7"/>
                    <a:gd name="T27" fmla="*/ 2 h 9"/>
                    <a:gd name="T28" fmla="*/ 0 w 7"/>
                    <a:gd name="T29" fmla="*/ 3 h 9"/>
                    <a:gd name="T30" fmla="*/ 0 w 7"/>
                    <a:gd name="T31" fmla="*/ 3 h 9"/>
                    <a:gd name="T32" fmla="*/ 1 w 7"/>
                    <a:gd name="T33" fmla="*/ 7 h 9"/>
                    <a:gd name="T34" fmla="*/ 0 w 7"/>
                    <a:gd name="T35" fmla="*/ 9 h 9"/>
                    <a:gd name="T36" fmla="*/ 0 w 7"/>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9">
                      <a:moveTo>
                        <a:pt x="0" y="9"/>
                      </a:moveTo>
                      <a:lnTo>
                        <a:pt x="3" y="8"/>
                      </a:lnTo>
                      <a:lnTo>
                        <a:pt x="7" y="9"/>
                      </a:lnTo>
                      <a:lnTo>
                        <a:pt x="7" y="6"/>
                      </a:lnTo>
                      <a:lnTo>
                        <a:pt x="6" y="6"/>
                      </a:lnTo>
                      <a:lnTo>
                        <a:pt x="5" y="6"/>
                      </a:lnTo>
                      <a:lnTo>
                        <a:pt x="4" y="5"/>
                      </a:lnTo>
                      <a:lnTo>
                        <a:pt x="7" y="2"/>
                      </a:lnTo>
                      <a:lnTo>
                        <a:pt x="7" y="1"/>
                      </a:lnTo>
                      <a:lnTo>
                        <a:pt x="4" y="3"/>
                      </a:lnTo>
                      <a:lnTo>
                        <a:pt x="4" y="0"/>
                      </a:lnTo>
                      <a:lnTo>
                        <a:pt x="3" y="0"/>
                      </a:lnTo>
                      <a:lnTo>
                        <a:pt x="2" y="2"/>
                      </a:lnTo>
                      <a:lnTo>
                        <a:pt x="0" y="2"/>
                      </a:lnTo>
                      <a:lnTo>
                        <a:pt x="0" y="3"/>
                      </a:lnTo>
                      <a:lnTo>
                        <a:pt x="0" y="3"/>
                      </a:lnTo>
                      <a:lnTo>
                        <a:pt x="1" y="7"/>
                      </a:lnTo>
                      <a:lnTo>
                        <a:pt x="0" y="9"/>
                      </a:ln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1" name="Freeform 889">
                  <a:extLst>
                    <a:ext uri="{FF2B5EF4-FFF2-40B4-BE49-F238E27FC236}">
                      <a16:creationId xmlns:a16="http://schemas.microsoft.com/office/drawing/2014/main" id="{BEB3353B-BD90-AE43-B1AA-1DC5A56723EB}"/>
                    </a:ext>
                  </a:extLst>
                </p:cNvPr>
                <p:cNvSpPr>
                  <a:spLocks/>
                </p:cNvSpPr>
                <p:nvPr/>
              </p:nvSpPr>
              <p:spPr bwMode="auto">
                <a:xfrm>
                  <a:off x="5185" y="3003"/>
                  <a:ext cx="565" cy="606"/>
                </a:xfrm>
                <a:custGeom>
                  <a:avLst/>
                  <a:gdLst>
                    <a:gd name="T0" fmla="*/ 563 w 565"/>
                    <a:gd name="T1" fmla="*/ 296 h 606"/>
                    <a:gd name="T2" fmla="*/ 546 w 565"/>
                    <a:gd name="T3" fmla="*/ 259 h 606"/>
                    <a:gd name="T4" fmla="*/ 538 w 565"/>
                    <a:gd name="T5" fmla="*/ 225 h 606"/>
                    <a:gd name="T6" fmla="*/ 523 w 565"/>
                    <a:gd name="T7" fmla="*/ 210 h 606"/>
                    <a:gd name="T8" fmla="*/ 515 w 565"/>
                    <a:gd name="T9" fmla="*/ 178 h 606"/>
                    <a:gd name="T10" fmla="*/ 497 w 565"/>
                    <a:gd name="T11" fmla="*/ 163 h 606"/>
                    <a:gd name="T12" fmla="*/ 483 w 565"/>
                    <a:gd name="T13" fmla="*/ 116 h 606"/>
                    <a:gd name="T14" fmla="*/ 472 w 565"/>
                    <a:gd name="T15" fmla="*/ 68 h 606"/>
                    <a:gd name="T16" fmla="*/ 453 w 565"/>
                    <a:gd name="T17" fmla="*/ 39 h 606"/>
                    <a:gd name="T18" fmla="*/ 445 w 565"/>
                    <a:gd name="T19" fmla="*/ 2 h 606"/>
                    <a:gd name="T20" fmla="*/ 433 w 565"/>
                    <a:gd name="T21" fmla="*/ 34 h 606"/>
                    <a:gd name="T22" fmla="*/ 426 w 565"/>
                    <a:gd name="T23" fmla="*/ 79 h 606"/>
                    <a:gd name="T24" fmla="*/ 393 w 565"/>
                    <a:gd name="T25" fmla="*/ 127 h 606"/>
                    <a:gd name="T26" fmla="*/ 360 w 565"/>
                    <a:gd name="T27" fmla="*/ 98 h 606"/>
                    <a:gd name="T28" fmla="*/ 341 w 565"/>
                    <a:gd name="T29" fmla="*/ 66 h 606"/>
                    <a:gd name="T30" fmla="*/ 355 w 565"/>
                    <a:gd name="T31" fmla="*/ 43 h 606"/>
                    <a:gd name="T32" fmla="*/ 353 w 565"/>
                    <a:gd name="T33" fmla="*/ 18 h 606"/>
                    <a:gd name="T34" fmla="*/ 342 w 565"/>
                    <a:gd name="T35" fmla="*/ 21 h 606"/>
                    <a:gd name="T36" fmla="*/ 321 w 565"/>
                    <a:gd name="T37" fmla="*/ 18 h 606"/>
                    <a:gd name="T38" fmla="*/ 293 w 565"/>
                    <a:gd name="T39" fmla="*/ 5 h 606"/>
                    <a:gd name="T40" fmla="*/ 296 w 565"/>
                    <a:gd name="T41" fmla="*/ 23 h 606"/>
                    <a:gd name="T42" fmla="*/ 271 w 565"/>
                    <a:gd name="T43" fmla="*/ 32 h 606"/>
                    <a:gd name="T44" fmla="*/ 256 w 565"/>
                    <a:gd name="T45" fmla="*/ 51 h 606"/>
                    <a:gd name="T46" fmla="*/ 251 w 565"/>
                    <a:gd name="T47" fmla="*/ 73 h 606"/>
                    <a:gd name="T48" fmla="*/ 236 w 565"/>
                    <a:gd name="T49" fmla="*/ 76 h 606"/>
                    <a:gd name="T50" fmla="*/ 230 w 565"/>
                    <a:gd name="T51" fmla="*/ 74 h 606"/>
                    <a:gd name="T52" fmla="*/ 210 w 565"/>
                    <a:gd name="T53" fmla="*/ 57 h 606"/>
                    <a:gd name="T54" fmla="*/ 196 w 565"/>
                    <a:gd name="T55" fmla="*/ 64 h 606"/>
                    <a:gd name="T56" fmla="*/ 188 w 565"/>
                    <a:gd name="T57" fmla="*/ 84 h 606"/>
                    <a:gd name="T58" fmla="*/ 182 w 565"/>
                    <a:gd name="T59" fmla="*/ 101 h 606"/>
                    <a:gd name="T60" fmla="*/ 168 w 565"/>
                    <a:gd name="T61" fmla="*/ 109 h 606"/>
                    <a:gd name="T62" fmla="*/ 156 w 565"/>
                    <a:gd name="T63" fmla="*/ 102 h 606"/>
                    <a:gd name="T64" fmla="*/ 141 w 565"/>
                    <a:gd name="T65" fmla="*/ 139 h 606"/>
                    <a:gd name="T66" fmla="*/ 93 w 565"/>
                    <a:gd name="T67" fmla="*/ 169 h 606"/>
                    <a:gd name="T68" fmla="*/ 51 w 565"/>
                    <a:gd name="T69" fmla="*/ 184 h 606"/>
                    <a:gd name="T70" fmla="*/ 23 w 565"/>
                    <a:gd name="T71" fmla="*/ 198 h 606"/>
                    <a:gd name="T72" fmla="*/ 16 w 565"/>
                    <a:gd name="T73" fmla="*/ 282 h 606"/>
                    <a:gd name="T74" fmla="*/ 11 w 565"/>
                    <a:gd name="T75" fmla="*/ 295 h 606"/>
                    <a:gd name="T76" fmla="*/ 16 w 565"/>
                    <a:gd name="T77" fmla="*/ 359 h 606"/>
                    <a:gd name="T78" fmla="*/ 15 w 565"/>
                    <a:gd name="T79" fmla="*/ 429 h 606"/>
                    <a:gd name="T80" fmla="*/ 19 w 565"/>
                    <a:gd name="T81" fmla="*/ 471 h 606"/>
                    <a:gd name="T82" fmla="*/ 47 w 565"/>
                    <a:gd name="T83" fmla="*/ 466 h 606"/>
                    <a:gd name="T84" fmla="*/ 80 w 565"/>
                    <a:gd name="T85" fmla="*/ 450 h 606"/>
                    <a:gd name="T86" fmla="*/ 113 w 565"/>
                    <a:gd name="T87" fmla="*/ 454 h 606"/>
                    <a:gd name="T88" fmla="*/ 154 w 565"/>
                    <a:gd name="T89" fmla="*/ 423 h 606"/>
                    <a:gd name="T90" fmla="*/ 203 w 565"/>
                    <a:gd name="T91" fmla="*/ 408 h 606"/>
                    <a:gd name="T92" fmla="*/ 258 w 565"/>
                    <a:gd name="T93" fmla="*/ 418 h 606"/>
                    <a:gd name="T94" fmla="*/ 279 w 565"/>
                    <a:gd name="T95" fmla="*/ 445 h 606"/>
                    <a:gd name="T96" fmla="*/ 287 w 565"/>
                    <a:gd name="T97" fmla="*/ 486 h 606"/>
                    <a:gd name="T98" fmla="*/ 310 w 565"/>
                    <a:gd name="T99" fmla="*/ 459 h 606"/>
                    <a:gd name="T100" fmla="*/ 325 w 565"/>
                    <a:gd name="T101" fmla="*/ 458 h 606"/>
                    <a:gd name="T102" fmla="*/ 310 w 565"/>
                    <a:gd name="T103" fmla="*/ 493 h 606"/>
                    <a:gd name="T104" fmla="*/ 323 w 565"/>
                    <a:gd name="T105" fmla="*/ 507 h 606"/>
                    <a:gd name="T106" fmla="*/ 337 w 565"/>
                    <a:gd name="T107" fmla="*/ 522 h 606"/>
                    <a:gd name="T108" fmla="*/ 354 w 565"/>
                    <a:gd name="T109" fmla="*/ 578 h 606"/>
                    <a:gd name="T110" fmla="*/ 386 w 565"/>
                    <a:gd name="T111" fmla="*/ 586 h 606"/>
                    <a:gd name="T112" fmla="*/ 402 w 565"/>
                    <a:gd name="T113" fmla="*/ 586 h 606"/>
                    <a:gd name="T114" fmla="*/ 417 w 565"/>
                    <a:gd name="T115" fmla="*/ 602 h 606"/>
                    <a:gd name="T116" fmla="*/ 436 w 565"/>
                    <a:gd name="T117" fmla="*/ 580 h 606"/>
                    <a:gd name="T118" fmla="*/ 475 w 565"/>
                    <a:gd name="T119" fmla="*/ 553 h 606"/>
                    <a:gd name="T120" fmla="*/ 507 w 565"/>
                    <a:gd name="T121" fmla="*/ 481 h 606"/>
                    <a:gd name="T122" fmla="*/ 534 w 565"/>
                    <a:gd name="T123" fmla="*/ 446 h 606"/>
                    <a:gd name="T124" fmla="*/ 551 w 565"/>
                    <a:gd name="T125" fmla="*/ 39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06">
                      <a:moveTo>
                        <a:pt x="563" y="343"/>
                      </a:moveTo>
                      <a:lnTo>
                        <a:pt x="563" y="339"/>
                      </a:lnTo>
                      <a:lnTo>
                        <a:pt x="561" y="333"/>
                      </a:lnTo>
                      <a:lnTo>
                        <a:pt x="560" y="331"/>
                      </a:lnTo>
                      <a:lnTo>
                        <a:pt x="560" y="327"/>
                      </a:lnTo>
                      <a:lnTo>
                        <a:pt x="561" y="326"/>
                      </a:lnTo>
                      <a:lnTo>
                        <a:pt x="562" y="322"/>
                      </a:lnTo>
                      <a:lnTo>
                        <a:pt x="564" y="316"/>
                      </a:lnTo>
                      <a:lnTo>
                        <a:pt x="564" y="315"/>
                      </a:lnTo>
                      <a:lnTo>
                        <a:pt x="563" y="305"/>
                      </a:lnTo>
                      <a:lnTo>
                        <a:pt x="565" y="301"/>
                      </a:lnTo>
                      <a:lnTo>
                        <a:pt x="564" y="300"/>
                      </a:lnTo>
                      <a:lnTo>
                        <a:pt x="563" y="296"/>
                      </a:lnTo>
                      <a:lnTo>
                        <a:pt x="563" y="290"/>
                      </a:lnTo>
                      <a:lnTo>
                        <a:pt x="562" y="289"/>
                      </a:lnTo>
                      <a:lnTo>
                        <a:pt x="563" y="285"/>
                      </a:lnTo>
                      <a:lnTo>
                        <a:pt x="561" y="284"/>
                      </a:lnTo>
                      <a:lnTo>
                        <a:pt x="560" y="281"/>
                      </a:lnTo>
                      <a:lnTo>
                        <a:pt x="560" y="277"/>
                      </a:lnTo>
                      <a:lnTo>
                        <a:pt x="556" y="274"/>
                      </a:lnTo>
                      <a:lnTo>
                        <a:pt x="554" y="269"/>
                      </a:lnTo>
                      <a:lnTo>
                        <a:pt x="553" y="264"/>
                      </a:lnTo>
                      <a:lnTo>
                        <a:pt x="552" y="260"/>
                      </a:lnTo>
                      <a:lnTo>
                        <a:pt x="550" y="260"/>
                      </a:lnTo>
                      <a:lnTo>
                        <a:pt x="548" y="261"/>
                      </a:lnTo>
                      <a:lnTo>
                        <a:pt x="546" y="259"/>
                      </a:lnTo>
                      <a:lnTo>
                        <a:pt x="546" y="254"/>
                      </a:lnTo>
                      <a:lnTo>
                        <a:pt x="544" y="253"/>
                      </a:lnTo>
                      <a:lnTo>
                        <a:pt x="544" y="251"/>
                      </a:lnTo>
                      <a:lnTo>
                        <a:pt x="540" y="247"/>
                      </a:lnTo>
                      <a:lnTo>
                        <a:pt x="539" y="246"/>
                      </a:lnTo>
                      <a:lnTo>
                        <a:pt x="539" y="243"/>
                      </a:lnTo>
                      <a:lnTo>
                        <a:pt x="538" y="239"/>
                      </a:lnTo>
                      <a:lnTo>
                        <a:pt x="540" y="235"/>
                      </a:lnTo>
                      <a:lnTo>
                        <a:pt x="541" y="230"/>
                      </a:lnTo>
                      <a:lnTo>
                        <a:pt x="540" y="227"/>
                      </a:lnTo>
                      <a:lnTo>
                        <a:pt x="540" y="224"/>
                      </a:lnTo>
                      <a:lnTo>
                        <a:pt x="539" y="222"/>
                      </a:lnTo>
                      <a:lnTo>
                        <a:pt x="538" y="225"/>
                      </a:lnTo>
                      <a:lnTo>
                        <a:pt x="539" y="226"/>
                      </a:lnTo>
                      <a:lnTo>
                        <a:pt x="538" y="228"/>
                      </a:lnTo>
                      <a:lnTo>
                        <a:pt x="532" y="221"/>
                      </a:lnTo>
                      <a:lnTo>
                        <a:pt x="530" y="217"/>
                      </a:lnTo>
                      <a:lnTo>
                        <a:pt x="528" y="218"/>
                      </a:lnTo>
                      <a:lnTo>
                        <a:pt x="528" y="220"/>
                      </a:lnTo>
                      <a:lnTo>
                        <a:pt x="528" y="222"/>
                      </a:lnTo>
                      <a:lnTo>
                        <a:pt x="529" y="228"/>
                      </a:lnTo>
                      <a:lnTo>
                        <a:pt x="526" y="223"/>
                      </a:lnTo>
                      <a:lnTo>
                        <a:pt x="525" y="226"/>
                      </a:lnTo>
                      <a:lnTo>
                        <a:pt x="525" y="222"/>
                      </a:lnTo>
                      <a:lnTo>
                        <a:pt x="524" y="219"/>
                      </a:lnTo>
                      <a:lnTo>
                        <a:pt x="523" y="210"/>
                      </a:lnTo>
                      <a:lnTo>
                        <a:pt x="524" y="209"/>
                      </a:lnTo>
                      <a:lnTo>
                        <a:pt x="524" y="207"/>
                      </a:lnTo>
                      <a:lnTo>
                        <a:pt x="521" y="205"/>
                      </a:lnTo>
                      <a:lnTo>
                        <a:pt x="522" y="201"/>
                      </a:lnTo>
                      <a:lnTo>
                        <a:pt x="521" y="200"/>
                      </a:lnTo>
                      <a:lnTo>
                        <a:pt x="521" y="197"/>
                      </a:lnTo>
                      <a:lnTo>
                        <a:pt x="517" y="192"/>
                      </a:lnTo>
                      <a:lnTo>
                        <a:pt x="515" y="189"/>
                      </a:lnTo>
                      <a:lnTo>
                        <a:pt x="515" y="185"/>
                      </a:lnTo>
                      <a:lnTo>
                        <a:pt x="518" y="186"/>
                      </a:lnTo>
                      <a:lnTo>
                        <a:pt x="518" y="182"/>
                      </a:lnTo>
                      <a:lnTo>
                        <a:pt x="515" y="177"/>
                      </a:lnTo>
                      <a:lnTo>
                        <a:pt x="515" y="178"/>
                      </a:lnTo>
                      <a:lnTo>
                        <a:pt x="511" y="178"/>
                      </a:lnTo>
                      <a:lnTo>
                        <a:pt x="509" y="173"/>
                      </a:lnTo>
                      <a:lnTo>
                        <a:pt x="507" y="173"/>
                      </a:lnTo>
                      <a:lnTo>
                        <a:pt x="504" y="170"/>
                      </a:lnTo>
                      <a:lnTo>
                        <a:pt x="503" y="172"/>
                      </a:lnTo>
                      <a:lnTo>
                        <a:pt x="501" y="170"/>
                      </a:lnTo>
                      <a:lnTo>
                        <a:pt x="498" y="169"/>
                      </a:lnTo>
                      <a:lnTo>
                        <a:pt x="497" y="171"/>
                      </a:lnTo>
                      <a:lnTo>
                        <a:pt x="498" y="168"/>
                      </a:lnTo>
                      <a:lnTo>
                        <a:pt x="501" y="167"/>
                      </a:lnTo>
                      <a:lnTo>
                        <a:pt x="501" y="165"/>
                      </a:lnTo>
                      <a:lnTo>
                        <a:pt x="501" y="163"/>
                      </a:lnTo>
                      <a:lnTo>
                        <a:pt x="497" y="163"/>
                      </a:lnTo>
                      <a:lnTo>
                        <a:pt x="494" y="163"/>
                      </a:lnTo>
                      <a:lnTo>
                        <a:pt x="494" y="161"/>
                      </a:lnTo>
                      <a:lnTo>
                        <a:pt x="493" y="161"/>
                      </a:lnTo>
                      <a:lnTo>
                        <a:pt x="487" y="157"/>
                      </a:lnTo>
                      <a:lnTo>
                        <a:pt x="484" y="151"/>
                      </a:lnTo>
                      <a:lnTo>
                        <a:pt x="483" y="145"/>
                      </a:lnTo>
                      <a:lnTo>
                        <a:pt x="482" y="140"/>
                      </a:lnTo>
                      <a:lnTo>
                        <a:pt x="482" y="137"/>
                      </a:lnTo>
                      <a:lnTo>
                        <a:pt x="483" y="137"/>
                      </a:lnTo>
                      <a:lnTo>
                        <a:pt x="484" y="130"/>
                      </a:lnTo>
                      <a:lnTo>
                        <a:pt x="483" y="121"/>
                      </a:lnTo>
                      <a:lnTo>
                        <a:pt x="481" y="117"/>
                      </a:lnTo>
                      <a:lnTo>
                        <a:pt x="483" y="116"/>
                      </a:lnTo>
                      <a:lnTo>
                        <a:pt x="481" y="114"/>
                      </a:lnTo>
                      <a:lnTo>
                        <a:pt x="479" y="114"/>
                      </a:lnTo>
                      <a:lnTo>
                        <a:pt x="476" y="107"/>
                      </a:lnTo>
                      <a:lnTo>
                        <a:pt x="476" y="99"/>
                      </a:lnTo>
                      <a:lnTo>
                        <a:pt x="477" y="98"/>
                      </a:lnTo>
                      <a:lnTo>
                        <a:pt x="477" y="96"/>
                      </a:lnTo>
                      <a:lnTo>
                        <a:pt x="476" y="94"/>
                      </a:lnTo>
                      <a:lnTo>
                        <a:pt x="475" y="84"/>
                      </a:lnTo>
                      <a:lnTo>
                        <a:pt x="476" y="81"/>
                      </a:lnTo>
                      <a:lnTo>
                        <a:pt x="475" y="77"/>
                      </a:lnTo>
                      <a:lnTo>
                        <a:pt x="476" y="77"/>
                      </a:lnTo>
                      <a:lnTo>
                        <a:pt x="476" y="74"/>
                      </a:lnTo>
                      <a:lnTo>
                        <a:pt x="472" y="68"/>
                      </a:lnTo>
                      <a:lnTo>
                        <a:pt x="469" y="67"/>
                      </a:lnTo>
                      <a:lnTo>
                        <a:pt x="470" y="65"/>
                      </a:lnTo>
                      <a:lnTo>
                        <a:pt x="466" y="61"/>
                      </a:lnTo>
                      <a:lnTo>
                        <a:pt x="463" y="63"/>
                      </a:lnTo>
                      <a:lnTo>
                        <a:pt x="462" y="62"/>
                      </a:lnTo>
                      <a:lnTo>
                        <a:pt x="460" y="66"/>
                      </a:lnTo>
                      <a:lnTo>
                        <a:pt x="458" y="66"/>
                      </a:lnTo>
                      <a:lnTo>
                        <a:pt x="455" y="60"/>
                      </a:lnTo>
                      <a:lnTo>
                        <a:pt x="456" y="58"/>
                      </a:lnTo>
                      <a:lnTo>
                        <a:pt x="454" y="53"/>
                      </a:lnTo>
                      <a:lnTo>
                        <a:pt x="455" y="46"/>
                      </a:lnTo>
                      <a:lnTo>
                        <a:pt x="454" y="39"/>
                      </a:lnTo>
                      <a:lnTo>
                        <a:pt x="453" y="39"/>
                      </a:lnTo>
                      <a:lnTo>
                        <a:pt x="452" y="36"/>
                      </a:lnTo>
                      <a:lnTo>
                        <a:pt x="453" y="34"/>
                      </a:lnTo>
                      <a:lnTo>
                        <a:pt x="451" y="30"/>
                      </a:lnTo>
                      <a:lnTo>
                        <a:pt x="451" y="27"/>
                      </a:lnTo>
                      <a:lnTo>
                        <a:pt x="449" y="26"/>
                      </a:lnTo>
                      <a:lnTo>
                        <a:pt x="449" y="22"/>
                      </a:lnTo>
                      <a:lnTo>
                        <a:pt x="451" y="20"/>
                      </a:lnTo>
                      <a:lnTo>
                        <a:pt x="449" y="18"/>
                      </a:lnTo>
                      <a:lnTo>
                        <a:pt x="447" y="19"/>
                      </a:lnTo>
                      <a:lnTo>
                        <a:pt x="445" y="17"/>
                      </a:lnTo>
                      <a:lnTo>
                        <a:pt x="446" y="9"/>
                      </a:lnTo>
                      <a:lnTo>
                        <a:pt x="445" y="8"/>
                      </a:lnTo>
                      <a:lnTo>
                        <a:pt x="445" y="2"/>
                      </a:lnTo>
                      <a:lnTo>
                        <a:pt x="442" y="1"/>
                      </a:lnTo>
                      <a:lnTo>
                        <a:pt x="442" y="0"/>
                      </a:lnTo>
                      <a:lnTo>
                        <a:pt x="438" y="1"/>
                      </a:lnTo>
                      <a:lnTo>
                        <a:pt x="437" y="4"/>
                      </a:lnTo>
                      <a:lnTo>
                        <a:pt x="437" y="10"/>
                      </a:lnTo>
                      <a:lnTo>
                        <a:pt x="435" y="15"/>
                      </a:lnTo>
                      <a:lnTo>
                        <a:pt x="435" y="16"/>
                      </a:lnTo>
                      <a:lnTo>
                        <a:pt x="435" y="20"/>
                      </a:lnTo>
                      <a:lnTo>
                        <a:pt x="433" y="19"/>
                      </a:lnTo>
                      <a:lnTo>
                        <a:pt x="431" y="25"/>
                      </a:lnTo>
                      <a:lnTo>
                        <a:pt x="428" y="29"/>
                      </a:lnTo>
                      <a:lnTo>
                        <a:pt x="431" y="32"/>
                      </a:lnTo>
                      <a:lnTo>
                        <a:pt x="433" y="34"/>
                      </a:lnTo>
                      <a:lnTo>
                        <a:pt x="431" y="36"/>
                      </a:lnTo>
                      <a:lnTo>
                        <a:pt x="430" y="36"/>
                      </a:lnTo>
                      <a:lnTo>
                        <a:pt x="428" y="39"/>
                      </a:lnTo>
                      <a:lnTo>
                        <a:pt x="428" y="42"/>
                      </a:lnTo>
                      <a:lnTo>
                        <a:pt x="429" y="46"/>
                      </a:lnTo>
                      <a:lnTo>
                        <a:pt x="430" y="49"/>
                      </a:lnTo>
                      <a:lnTo>
                        <a:pt x="428" y="48"/>
                      </a:lnTo>
                      <a:lnTo>
                        <a:pt x="426" y="50"/>
                      </a:lnTo>
                      <a:lnTo>
                        <a:pt x="424" y="57"/>
                      </a:lnTo>
                      <a:lnTo>
                        <a:pt x="426" y="63"/>
                      </a:lnTo>
                      <a:lnTo>
                        <a:pt x="424" y="69"/>
                      </a:lnTo>
                      <a:lnTo>
                        <a:pt x="426" y="74"/>
                      </a:lnTo>
                      <a:lnTo>
                        <a:pt x="426" y="79"/>
                      </a:lnTo>
                      <a:lnTo>
                        <a:pt x="423" y="81"/>
                      </a:lnTo>
                      <a:lnTo>
                        <a:pt x="423" y="84"/>
                      </a:lnTo>
                      <a:lnTo>
                        <a:pt x="421" y="91"/>
                      </a:lnTo>
                      <a:lnTo>
                        <a:pt x="420" y="101"/>
                      </a:lnTo>
                      <a:lnTo>
                        <a:pt x="418" y="104"/>
                      </a:lnTo>
                      <a:lnTo>
                        <a:pt x="418" y="108"/>
                      </a:lnTo>
                      <a:lnTo>
                        <a:pt x="417" y="112"/>
                      </a:lnTo>
                      <a:lnTo>
                        <a:pt x="414" y="115"/>
                      </a:lnTo>
                      <a:lnTo>
                        <a:pt x="414" y="122"/>
                      </a:lnTo>
                      <a:lnTo>
                        <a:pt x="409" y="126"/>
                      </a:lnTo>
                      <a:lnTo>
                        <a:pt x="400" y="130"/>
                      </a:lnTo>
                      <a:lnTo>
                        <a:pt x="397" y="127"/>
                      </a:lnTo>
                      <a:lnTo>
                        <a:pt x="393" y="127"/>
                      </a:lnTo>
                      <a:lnTo>
                        <a:pt x="391" y="124"/>
                      </a:lnTo>
                      <a:lnTo>
                        <a:pt x="388" y="121"/>
                      </a:lnTo>
                      <a:lnTo>
                        <a:pt x="387" y="119"/>
                      </a:lnTo>
                      <a:lnTo>
                        <a:pt x="386" y="117"/>
                      </a:lnTo>
                      <a:lnTo>
                        <a:pt x="386" y="113"/>
                      </a:lnTo>
                      <a:lnTo>
                        <a:pt x="383" y="112"/>
                      </a:lnTo>
                      <a:lnTo>
                        <a:pt x="379" y="112"/>
                      </a:lnTo>
                      <a:lnTo>
                        <a:pt x="376" y="111"/>
                      </a:lnTo>
                      <a:lnTo>
                        <a:pt x="371" y="108"/>
                      </a:lnTo>
                      <a:lnTo>
                        <a:pt x="370" y="105"/>
                      </a:lnTo>
                      <a:lnTo>
                        <a:pt x="367" y="100"/>
                      </a:lnTo>
                      <a:lnTo>
                        <a:pt x="364" y="100"/>
                      </a:lnTo>
                      <a:lnTo>
                        <a:pt x="360" y="98"/>
                      </a:lnTo>
                      <a:lnTo>
                        <a:pt x="360" y="95"/>
                      </a:lnTo>
                      <a:lnTo>
                        <a:pt x="359" y="94"/>
                      </a:lnTo>
                      <a:lnTo>
                        <a:pt x="357" y="93"/>
                      </a:lnTo>
                      <a:lnTo>
                        <a:pt x="354" y="94"/>
                      </a:lnTo>
                      <a:lnTo>
                        <a:pt x="351" y="93"/>
                      </a:lnTo>
                      <a:lnTo>
                        <a:pt x="352" y="91"/>
                      </a:lnTo>
                      <a:lnTo>
                        <a:pt x="348" y="87"/>
                      </a:lnTo>
                      <a:lnTo>
                        <a:pt x="348" y="84"/>
                      </a:lnTo>
                      <a:lnTo>
                        <a:pt x="344" y="80"/>
                      </a:lnTo>
                      <a:lnTo>
                        <a:pt x="341" y="80"/>
                      </a:lnTo>
                      <a:lnTo>
                        <a:pt x="338" y="75"/>
                      </a:lnTo>
                      <a:lnTo>
                        <a:pt x="338" y="71"/>
                      </a:lnTo>
                      <a:lnTo>
                        <a:pt x="341" y="66"/>
                      </a:lnTo>
                      <a:lnTo>
                        <a:pt x="341" y="62"/>
                      </a:lnTo>
                      <a:lnTo>
                        <a:pt x="345" y="60"/>
                      </a:lnTo>
                      <a:lnTo>
                        <a:pt x="345" y="55"/>
                      </a:lnTo>
                      <a:lnTo>
                        <a:pt x="347" y="52"/>
                      </a:lnTo>
                      <a:lnTo>
                        <a:pt x="344" y="53"/>
                      </a:lnTo>
                      <a:lnTo>
                        <a:pt x="342" y="50"/>
                      </a:lnTo>
                      <a:lnTo>
                        <a:pt x="345" y="47"/>
                      </a:lnTo>
                      <a:lnTo>
                        <a:pt x="345" y="43"/>
                      </a:lnTo>
                      <a:lnTo>
                        <a:pt x="346" y="43"/>
                      </a:lnTo>
                      <a:lnTo>
                        <a:pt x="348" y="43"/>
                      </a:lnTo>
                      <a:lnTo>
                        <a:pt x="348" y="44"/>
                      </a:lnTo>
                      <a:lnTo>
                        <a:pt x="351" y="44"/>
                      </a:lnTo>
                      <a:lnTo>
                        <a:pt x="355" y="43"/>
                      </a:lnTo>
                      <a:lnTo>
                        <a:pt x="355" y="39"/>
                      </a:lnTo>
                      <a:lnTo>
                        <a:pt x="353" y="36"/>
                      </a:lnTo>
                      <a:lnTo>
                        <a:pt x="355" y="34"/>
                      </a:lnTo>
                      <a:lnTo>
                        <a:pt x="357" y="35"/>
                      </a:lnTo>
                      <a:lnTo>
                        <a:pt x="359" y="29"/>
                      </a:lnTo>
                      <a:lnTo>
                        <a:pt x="360" y="28"/>
                      </a:lnTo>
                      <a:lnTo>
                        <a:pt x="362" y="25"/>
                      </a:lnTo>
                      <a:lnTo>
                        <a:pt x="362" y="23"/>
                      </a:lnTo>
                      <a:lnTo>
                        <a:pt x="359" y="22"/>
                      </a:lnTo>
                      <a:lnTo>
                        <a:pt x="358" y="24"/>
                      </a:lnTo>
                      <a:lnTo>
                        <a:pt x="355" y="23"/>
                      </a:lnTo>
                      <a:lnTo>
                        <a:pt x="355" y="18"/>
                      </a:lnTo>
                      <a:lnTo>
                        <a:pt x="353" y="18"/>
                      </a:lnTo>
                      <a:lnTo>
                        <a:pt x="350" y="24"/>
                      </a:lnTo>
                      <a:lnTo>
                        <a:pt x="352" y="25"/>
                      </a:lnTo>
                      <a:lnTo>
                        <a:pt x="352" y="27"/>
                      </a:lnTo>
                      <a:lnTo>
                        <a:pt x="349" y="29"/>
                      </a:lnTo>
                      <a:lnTo>
                        <a:pt x="347" y="26"/>
                      </a:lnTo>
                      <a:lnTo>
                        <a:pt x="346" y="25"/>
                      </a:lnTo>
                      <a:lnTo>
                        <a:pt x="345" y="22"/>
                      </a:lnTo>
                      <a:lnTo>
                        <a:pt x="344" y="25"/>
                      </a:lnTo>
                      <a:lnTo>
                        <a:pt x="342" y="25"/>
                      </a:lnTo>
                      <a:lnTo>
                        <a:pt x="342" y="23"/>
                      </a:lnTo>
                      <a:lnTo>
                        <a:pt x="344" y="21"/>
                      </a:lnTo>
                      <a:lnTo>
                        <a:pt x="345" y="19"/>
                      </a:lnTo>
                      <a:lnTo>
                        <a:pt x="342" y="21"/>
                      </a:lnTo>
                      <a:lnTo>
                        <a:pt x="341" y="22"/>
                      </a:lnTo>
                      <a:lnTo>
                        <a:pt x="338" y="24"/>
                      </a:lnTo>
                      <a:lnTo>
                        <a:pt x="338" y="25"/>
                      </a:lnTo>
                      <a:lnTo>
                        <a:pt x="336" y="25"/>
                      </a:lnTo>
                      <a:lnTo>
                        <a:pt x="335" y="24"/>
                      </a:lnTo>
                      <a:lnTo>
                        <a:pt x="332" y="24"/>
                      </a:lnTo>
                      <a:lnTo>
                        <a:pt x="332" y="22"/>
                      </a:lnTo>
                      <a:lnTo>
                        <a:pt x="330" y="18"/>
                      </a:lnTo>
                      <a:lnTo>
                        <a:pt x="329" y="18"/>
                      </a:lnTo>
                      <a:lnTo>
                        <a:pt x="325" y="21"/>
                      </a:lnTo>
                      <a:lnTo>
                        <a:pt x="323" y="19"/>
                      </a:lnTo>
                      <a:lnTo>
                        <a:pt x="322" y="21"/>
                      </a:lnTo>
                      <a:lnTo>
                        <a:pt x="321" y="18"/>
                      </a:lnTo>
                      <a:lnTo>
                        <a:pt x="320" y="18"/>
                      </a:lnTo>
                      <a:lnTo>
                        <a:pt x="317" y="14"/>
                      </a:lnTo>
                      <a:lnTo>
                        <a:pt x="314" y="16"/>
                      </a:lnTo>
                      <a:lnTo>
                        <a:pt x="311" y="15"/>
                      </a:lnTo>
                      <a:lnTo>
                        <a:pt x="308" y="14"/>
                      </a:lnTo>
                      <a:lnTo>
                        <a:pt x="308" y="11"/>
                      </a:lnTo>
                      <a:lnTo>
                        <a:pt x="306" y="8"/>
                      </a:lnTo>
                      <a:lnTo>
                        <a:pt x="305" y="8"/>
                      </a:lnTo>
                      <a:lnTo>
                        <a:pt x="305" y="10"/>
                      </a:lnTo>
                      <a:lnTo>
                        <a:pt x="301" y="12"/>
                      </a:lnTo>
                      <a:lnTo>
                        <a:pt x="300" y="8"/>
                      </a:lnTo>
                      <a:lnTo>
                        <a:pt x="297" y="7"/>
                      </a:lnTo>
                      <a:lnTo>
                        <a:pt x="293" y="5"/>
                      </a:lnTo>
                      <a:lnTo>
                        <a:pt x="293" y="6"/>
                      </a:lnTo>
                      <a:lnTo>
                        <a:pt x="291" y="5"/>
                      </a:lnTo>
                      <a:lnTo>
                        <a:pt x="289" y="6"/>
                      </a:lnTo>
                      <a:lnTo>
                        <a:pt x="292" y="9"/>
                      </a:lnTo>
                      <a:lnTo>
                        <a:pt x="291" y="10"/>
                      </a:lnTo>
                      <a:lnTo>
                        <a:pt x="293" y="11"/>
                      </a:lnTo>
                      <a:lnTo>
                        <a:pt x="296" y="9"/>
                      </a:lnTo>
                      <a:lnTo>
                        <a:pt x="300" y="13"/>
                      </a:lnTo>
                      <a:lnTo>
                        <a:pt x="300" y="15"/>
                      </a:lnTo>
                      <a:lnTo>
                        <a:pt x="300" y="21"/>
                      </a:lnTo>
                      <a:lnTo>
                        <a:pt x="297" y="22"/>
                      </a:lnTo>
                      <a:lnTo>
                        <a:pt x="296" y="25"/>
                      </a:lnTo>
                      <a:lnTo>
                        <a:pt x="296" y="23"/>
                      </a:lnTo>
                      <a:lnTo>
                        <a:pt x="293" y="22"/>
                      </a:lnTo>
                      <a:lnTo>
                        <a:pt x="291" y="24"/>
                      </a:lnTo>
                      <a:lnTo>
                        <a:pt x="283" y="25"/>
                      </a:lnTo>
                      <a:lnTo>
                        <a:pt x="280" y="22"/>
                      </a:lnTo>
                      <a:lnTo>
                        <a:pt x="279" y="22"/>
                      </a:lnTo>
                      <a:lnTo>
                        <a:pt x="276" y="24"/>
                      </a:lnTo>
                      <a:lnTo>
                        <a:pt x="276" y="27"/>
                      </a:lnTo>
                      <a:lnTo>
                        <a:pt x="274" y="27"/>
                      </a:lnTo>
                      <a:lnTo>
                        <a:pt x="275" y="31"/>
                      </a:lnTo>
                      <a:lnTo>
                        <a:pt x="274" y="29"/>
                      </a:lnTo>
                      <a:lnTo>
                        <a:pt x="271" y="29"/>
                      </a:lnTo>
                      <a:lnTo>
                        <a:pt x="269" y="30"/>
                      </a:lnTo>
                      <a:lnTo>
                        <a:pt x="271" y="32"/>
                      </a:lnTo>
                      <a:lnTo>
                        <a:pt x="270" y="34"/>
                      </a:lnTo>
                      <a:lnTo>
                        <a:pt x="267" y="32"/>
                      </a:lnTo>
                      <a:lnTo>
                        <a:pt x="265" y="35"/>
                      </a:lnTo>
                      <a:lnTo>
                        <a:pt x="266" y="37"/>
                      </a:lnTo>
                      <a:lnTo>
                        <a:pt x="265" y="38"/>
                      </a:lnTo>
                      <a:lnTo>
                        <a:pt x="262" y="39"/>
                      </a:lnTo>
                      <a:lnTo>
                        <a:pt x="263" y="42"/>
                      </a:lnTo>
                      <a:lnTo>
                        <a:pt x="265" y="44"/>
                      </a:lnTo>
                      <a:lnTo>
                        <a:pt x="265" y="46"/>
                      </a:lnTo>
                      <a:lnTo>
                        <a:pt x="263" y="44"/>
                      </a:lnTo>
                      <a:lnTo>
                        <a:pt x="261" y="46"/>
                      </a:lnTo>
                      <a:lnTo>
                        <a:pt x="258" y="46"/>
                      </a:lnTo>
                      <a:lnTo>
                        <a:pt x="256" y="51"/>
                      </a:lnTo>
                      <a:lnTo>
                        <a:pt x="254" y="56"/>
                      </a:lnTo>
                      <a:lnTo>
                        <a:pt x="252" y="57"/>
                      </a:lnTo>
                      <a:lnTo>
                        <a:pt x="251" y="62"/>
                      </a:lnTo>
                      <a:lnTo>
                        <a:pt x="249" y="63"/>
                      </a:lnTo>
                      <a:lnTo>
                        <a:pt x="251" y="66"/>
                      </a:lnTo>
                      <a:lnTo>
                        <a:pt x="255" y="67"/>
                      </a:lnTo>
                      <a:lnTo>
                        <a:pt x="254" y="67"/>
                      </a:lnTo>
                      <a:lnTo>
                        <a:pt x="253" y="70"/>
                      </a:lnTo>
                      <a:lnTo>
                        <a:pt x="258" y="72"/>
                      </a:lnTo>
                      <a:lnTo>
                        <a:pt x="256" y="74"/>
                      </a:lnTo>
                      <a:lnTo>
                        <a:pt x="252" y="73"/>
                      </a:lnTo>
                      <a:lnTo>
                        <a:pt x="251" y="70"/>
                      </a:lnTo>
                      <a:lnTo>
                        <a:pt x="251" y="73"/>
                      </a:lnTo>
                      <a:lnTo>
                        <a:pt x="254" y="75"/>
                      </a:lnTo>
                      <a:lnTo>
                        <a:pt x="254" y="79"/>
                      </a:lnTo>
                      <a:lnTo>
                        <a:pt x="256" y="83"/>
                      </a:lnTo>
                      <a:lnTo>
                        <a:pt x="252" y="79"/>
                      </a:lnTo>
                      <a:lnTo>
                        <a:pt x="251" y="74"/>
                      </a:lnTo>
                      <a:lnTo>
                        <a:pt x="248" y="74"/>
                      </a:lnTo>
                      <a:lnTo>
                        <a:pt x="248" y="76"/>
                      </a:lnTo>
                      <a:lnTo>
                        <a:pt x="247" y="78"/>
                      </a:lnTo>
                      <a:lnTo>
                        <a:pt x="246" y="75"/>
                      </a:lnTo>
                      <a:lnTo>
                        <a:pt x="240" y="70"/>
                      </a:lnTo>
                      <a:lnTo>
                        <a:pt x="236" y="72"/>
                      </a:lnTo>
                      <a:lnTo>
                        <a:pt x="238" y="74"/>
                      </a:lnTo>
                      <a:lnTo>
                        <a:pt x="236" y="76"/>
                      </a:lnTo>
                      <a:lnTo>
                        <a:pt x="234" y="74"/>
                      </a:lnTo>
                      <a:lnTo>
                        <a:pt x="233" y="74"/>
                      </a:lnTo>
                      <a:lnTo>
                        <a:pt x="232" y="76"/>
                      </a:lnTo>
                      <a:lnTo>
                        <a:pt x="234" y="79"/>
                      </a:lnTo>
                      <a:lnTo>
                        <a:pt x="234" y="81"/>
                      </a:lnTo>
                      <a:lnTo>
                        <a:pt x="233" y="80"/>
                      </a:lnTo>
                      <a:lnTo>
                        <a:pt x="231" y="81"/>
                      </a:lnTo>
                      <a:lnTo>
                        <a:pt x="231" y="82"/>
                      </a:lnTo>
                      <a:lnTo>
                        <a:pt x="229" y="84"/>
                      </a:lnTo>
                      <a:lnTo>
                        <a:pt x="224" y="84"/>
                      </a:lnTo>
                      <a:lnTo>
                        <a:pt x="228" y="83"/>
                      </a:lnTo>
                      <a:lnTo>
                        <a:pt x="230" y="80"/>
                      </a:lnTo>
                      <a:lnTo>
                        <a:pt x="230" y="74"/>
                      </a:lnTo>
                      <a:lnTo>
                        <a:pt x="232" y="70"/>
                      </a:lnTo>
                      <a:lnTo>
                        <a:pt x="231" y="69"/>
                      </a:lnTo>
                      <a:lnTo>
                        <a:pt x="228" y="68"/>
                      </a:lnTo>
                      <a:lnTo>
                        <a:pt x="224" y="60"/>
                      </a:lnTo>
                      <a:lnTo>
                        <a:pt x="222" y="56"/>
                      </a:lnTo>
                      <a:lnTo>
                        <a:pt x="218" y="54"/>
                      </a:lnTo>
                      <a:lnTo>
                        <a:pt x="216" y="53"/>
                      </a:lnTo>
                      <a:lnTo>
                        <a:pt x="213" y="53"/>
                      </a:lnTo>
                      <a:lnTo>
                        <a:pt x="215" y="55"/>
                      </a:lnTo>
                      <a:lnTo>
                        <a:pt x="213" y="56"/>
                      </a:lnTo>
                      <a:lnTo>
                        <a:pt x="212" y="60"/>
                      </a:lnTo>
                      <a:lnTo>
                        <a:pt x="210" y="59"/>
                      </a:lnTo>
                      <a:lnTo>
                        <a:pt x="210" y="57"/>
                      </a:lnTo>
                      <a:lnTo>
                        <a:pt x="208" y="58"/>
                      </a:lnTo>
                      <a:lnTo>
                        <a:pt x="207" y="60"/>
                      </a:lnTo>
                      <a:lnTo>
                        <a:pt x="205" y="55"/>
                      </a:lnTo>
                      <a:lnTo>
                        <a:pt x="203" y="55"/>
                      </a:lnTo>
                      <a:lnTo>
                        <a:pt x="203" y="57"/>
                      </a:lnTo>
                      <a:lnTo>
                        <a:pt x="205" y="59"/>
                      </a:lnTo>
                      <a:lnTo>
                        <a:pt x="203" y="61"/>
                      </a:lnTo>
                      <a:lnTo>
                        <a:pt x="201" y="65"/>
                      </a:lnTo>
                      <a:lnTo>
                        <a:pt x="203" y="67"/>
                      </a:lnTo>
                      <a:lnTo>
                        <a:pt x="199" y="69"/>
                      </a:lnTo>
                      <a:lnTo>
                        <a:pt x="198" y="67"/>
                      </a:lnTo>
                      <a:lnTo>
                        <a:pt x="196" y="67"/>
                      </a:lnTo>
                      <a:lnTo>
                        <a:pt x="196" y="64"/>
                      </a:lnTo>
                      <a:lnTo>
                        <a:pt x="198" y="62"/>
                      </a:lnTo>
                      <a:lnTo>
                        <a:pt x="196" y="62"/>
                      </a:lnTo>
                      <a:lnTo>
                        <a:pt x="195" y="66"/>
                      </a:lnTo>
                      <a:lnTo>
                        <a:pt x="192" y="67"/>
                      </a:lnTo>
                      <a:lnTo>
                        <a:pt x="191" y="68"/>
                      </a:lnTo>
                      <a:lnTo>
                        <a:pt x="190" y="72"/>
                      </a:lnTo>
                      <a:lnTo>
                        <a:pt x="195" y="74"/>
                      </a:lnTo>
                      <a:lnTo>
                        <a:pt x="191" y="77"/>
                      </a:lnTo>
                      <a:lnTo>
                        <a:pt x="188" y="75"/>
                      </a:lnTo>
                      <a:lnTo>
                        <a:pt x="185" y="78"/>
                      </a:lnTo>
                      <a:lnTo>
                        <a:pt x="186" y="81"/>
                      </a:lnTo>
                      <a:lnTo>
                        <a:pt x="189" y="81"/>
                      </a:lnTo>
                      <a:lnTo>
                        <a:pt x="188" y="84"/>
                      </a:lnTo>
                      <a:lnTo>
                        <a:pt x="186" y="84"/>
                      </a:lnTo>
                      <a:lnTo>
                        <a:pt x="183" y="81"/>
                      </a:lnTo>
                      <a:lnTo>
                        <a:pt x="181" y="84"/>
                      </a:lnTo>
                      <a:lnTo>
                        <a:pt x="178" y="84"/>
                      </a:lnTo>
                      <a:lnTo>
                        <a:pt x="179" y="87"/>
                      </a:lnTo>
                      <a:lnTo>
                        <a:pt x="179" y="89"/>
                      </a:lnTo>
                      <a:lnTo>
                        <a:pt x="179" y="91"/>
                      </a:lnTo>
                      <a:lnTo>
                        <a:pt x="181" y="91"/>
                      </a:lnTo>
                      <a:lnTo>
                        <a:pt x="179" y="94"/>
                      </a:lnTo>
                      <a:lnTo>
                        <a:pt x="180" y="96"/>
                      </a:lnTo>
                      <a:lnTo>
                        <a:pt x="178" y="98"/>
                      </a:lnTo>
                      <a:lnTo>
                        <a:pt x="177" y="100"/>
                      </a:lnTo>
                      <a:lnTo>
                        <a:pt x="182" y="101"/>
                      </a:lnTo>
                      <a:lnTo>
                        <a:pt x="179" y="103"/>
                      </a:lnTo>
                      <a:lnTo>
                        <a:pt x="178" y="105"/>
                      </a:lnTo>
                      <a:lnTo>
                        <a:pt x="175" y="104"/>
                      </a:lnTo>
                      <a:lnTo>
                        <a:pt x="174" y="101"/>
                      </a:lnTo>
                      <a:lnTo>
                        <a:pt x="172" y="99"/>
                      </a:lnTo>
                      <a:lnTo>
                        <a:pt x="169" y="101"/>
                      </a:lnTo>
                      <a:lnTo>
                        <a:pt x="168" y="99"/>
                      </a:lnTo>
                      <a:lnTo>
                        <a:pt x="165" y="97"/>
                      </a:lnTo>
                      <a:lnTo>
                        <a:pt x="164" y="99"/>
                      </a:lnTo>
                      <a:lnTo>
                        <a:pt x="167" y="102"/>
                      </a:lnTo>
                      <a:lnTo>
                        <a:pt x="166" y="103"/>
                      </a:lnTo>
                      <a:lnTo>
                        <a:pt x="165" y="106"/>
                      </a:lnTo>
                      <a:lnTo>
                        <a:pt x="168" y="109"/>
                      </a:lnTo>
                      <a:lnTo>
                        <a:pt x="170" y="109"/>
                      </a:lnTo>
                      <a:lnTo>
                        <a:pt x="169" y="112"/>
                      </a:lnTo>
                      <a:lnTo>
                        <a:pt x="168" y="115"/>
                      </a:lnTo>
                      <a:lnTo>
                        <a:pt x="168" y="114"/>
                      </a:lnTo>
                      <a:lnTo>
                        <a:pt x="166" y="114"/>
                      </a:lnTo>
                      <a:lnTo>
                        <a:pt x="167" y="117"/>
                      </a:lnTo>
                      <a:lnTo>
                        <a:pt x="165" y="121"/>
                      </a:lnTo>
                      <a:lnTo>
                        <a:pt x="165" y="125"/>
                      </a:lnTo>
                      <a:lnTo>
                        <a:pt x="161" y="114"/>
                      </a:lnTo>
                      <a:lnTo>
                        <a:pt x="158" y="107"/>
                      </a:lnTo>
                      <a:lnTo>
                        <a:pt x="156" y="104"/>
                      </a:lnTo>
                      <a:lnTo>
                        <a:pt x="157" y="100"/>
                      </a:lnTo>
                      <a:lnTo>
                        <a:pt x="156" y="102"/>
                      </a:lnTo>
                      <a:lnTo>
                        <a:pt x="153" y="105"/>
                      </a:lnTo>
                      <a:lnTo>
                        <a:pt x="152" y="109"/>
                      </a:lnTo>
                      <a:lnTo>
                        <a:pt x="150" y="110"/>
                      </a:lnTo>
                      <a:lnTo>
                        <a:pt x="149" y="112"/>
                      </a:lnTo>
                      <a:lnTo>
                        <a:pt x="147" y="112"/>
                      </a:lnTo>
                      <a:lnTo>
                        <a:pt x="145" y="114"/>
                      </a:lnTo>
                      <a:lnTo>
                        <a:pt x="143" y="116"/>
                      </a:lnTo>
                      <a:lnTo>
                        <a:pt x="143" y="121"/>
                      </a:lnTo>
                      <a:lnTo>
                        <a:pt x="143" y="129"/>
                      </a:lnTo>
                      <a:lnTo>
                        <a:pt x="144" y="130"/>
                      </a:lnTo>
                      <a:lnTo>
                        <a:pt x="144" y="133"/>
                      </a:lnTo>
                      <a:lnTo>
                        <a:pt x="142" y="136"/>
                      </a:lnTo>
                      <a:lnTo>
                        <a:pt x="141" y="139"/>
                      </a:lnTo>
                      <a:lnTo>
                        <a:pt x="137" y="139"/>
                      </a:lnTo>
                      <a:lnTo>
                        <a:pt x="137" y="142"/>
                      </a:lnTo>
                      <a:lnTo>
                        <a:pt x="134" y="144"/>
                      </a:lnTo>
                      <a:lnTo>
                        <a:pt x="134" y="149"/>
                      </a:lnTo>
                      <a:lnTo>
                        <a:pt x="132" y="151"/>
                      </a:lnTo>
                      <a:lnTo>
                        <a:pt x="127" y="158"/>
                      </a:lnTo>
                      <a:lnTo>
                        <a:pt x="119" y="164"/>
                      </a:lnTo>
                      <a:lnTo>
                        <a:pt x="112" y="165"/>
                      </a:lnTo>
                      <a:lnTo>
                        <a:pt x="109" y="166"/>
                      </a:lnTo>
                      <a:lnTo>
                        <a:pt x="105" y="167"/>
                      </a:lnTo>
                      <a:lnTo>
                        <a:pt x="101" y="167"/>
                      </a:lnTo>
                      <a:lnTo>
                        <a:pt x="98" y="167"/>
                      </a:lnTo>
                      <a:lnTo>
                        <a:pt x="93" y="169"/>
                      </a:lnTo>
                      <a:lnTo>
                        <a:pt x="93" y="172"/>
                      </a:lnTo>
                      <a:lnTo>
                        <a:pt x="90" y="174"/>
                      </a:lnTo>
                      <a:lnTo>
                        <a:pt x="81" y="173"/>
                      </a:lnTo>
                      <a:lnTo>
                        <a:pt x="78" y="174"/>
                      </a:lnTo>
                      <a:lnTo>
                        <a:pt x="78" y="177"/>
                      </a:lnTo>
                      <a:lnTo>
                        <a:pt x="72" y="181"/>
                      </a:lnTo>
                      <a:lnTo>
                        <a:pt x="68" y="181"/>
                      </a:lnTo>
                      <a:lnTo>
                        <a:pt x="65" y="179"/>
                      </a:lnTo>
                      <a:lnTo>
                        <a:pt x="63" y="180"/>
                      </a:lnTo>
                      <a:lnTo>
                        <a:pt x="62" y="177"/>
                      </a:lnTo>
                      <a:lnTo>
                        <a:pt x="60" y="179"/>
                      </a:lnTo>
                      <a:lnTo>
                        <a:pt x="57" y="183"/>
                      </a:lnTo>
                      <a:lnTo>
                        <a:pt x="51" y="184"/>
                      </a:lnTo>
                      <a:lnTo>
                        <a:pt x="51" y="186"/>
                      </a:lnTo>
                      <a:lnTo>
                        <a:pt x="49" y="186"/>
                      </a:lnTo>
                      <a:lnTo>
                        <a:pt x="44" y="191"/>
                      </a:lnTo>
                      <a:lnTo>
                        <a:pt x="39" y="194"/>
                      </a:lnTo>
                      <a:lnTo>
                        <a:pt x="30" y="198"/>
                      </a:lnTo>
                      <a:lnTo>
                        <a:pt x="27" y="203"/>
                      </a:lnTo>
                      <a:lnTo>
                        <a:pt x="27" y="208"/>
                      </a:lnTo>
                      <a:lnTo>
                        <a:pt x="23" y="212"/>
                      </a:lnTo>
                      <a:lnTo>
                        <a:pt x="22" y="210"/>
                      </a:lnTo>
                      <a:lnTo>
                        <a:pt x="23" y="208"/>
                      </a:lnTo>
                      <a:lnTo>
                        <a:pt x="22" y="205"/>
                      </a:lnTo>
                      <a:lnTo>
                        <a:pt x="23" y="201"/>
                      </a:lnTo>
                      <a:lnTo>
                        <a:pt x="23" y="198"/>
                      </a:lnTo>
                      <a:lnTo>
                        <a:pt x="19" y="202"/>
                      </a:lnTo>
                      <a:lnTo>
                        <a:pt x="18" y="208"/>
                      </a:lnTo>
                      <a:lnTo>
                        <a:pt x="15" y="215"/>
                      </a:lnTo>
                      <a:lnTo>
                        <a:pt x="17" y="220"/>
                      </a:lnTo>
                      <a:lnTo>
                        <a:pt x="16" y="224"/>
                      </a:lnTo>
                      <a:lnTo>
                        <a:pt x="16" y="232"/>
                      </a:lnTo>
                      <a:lnTo>
                        <a:pt x="10" y="240"/>
                      </a:lnTo>
                      <a:lnTo>
                        <a:pt x="8" y="251"/>
                      </a:lnTo>
                      <a:lnTo>
                        <a:pt x="9" y="257"/>
                      </a:lnTo>
                      <a:lnTo>
                        <a:pt x="9" y="265"/>
                      </a:lnTo>
                      <a:lnTo>
                        <a:pt x="13" y="275"/>
                      </a:lnTo>
                      <a:lnTo>
                        <a:pt x="14" y="279"/>
                      </a:lnTo>
                      <a:lnTo>
                        <a:pt x="16" y="282"/>
                      </a:lnTo>
                      <a:lnTo>
                        <a:pt x="14" y="287"/>
                      </a:lnTo>
                      <a:lnTo>
                        <a:pt x="15" y="291"/>
                      </a:lnTo>
                      <a:lnTo>
                        <a:pt x="12" y="293"/>
                      </a:lnTo>
                      <a:lnTo>
                        <a:pt x="11" y="290"/>
                      </a:lnTo>
                      <a:lnTo>
                        <a:pt x="11" y="284"/>
                      </a:lnTo>
                      <a:lnTo>
                        <a:pt x="9" y="288"/>
                      </a:lnTo>
                      <a:lnTo>
                        <a:pt x="8" y="286"/>
                      </a:lnTo>
                      <a:lnTo>
                        <a:pt x="8" y="281"/>
                      </a:lnTo>
                      <a:lnTo>
                        <a:pt x="5" y="274"/>
                      </a:lnTo>
                      <a:lnTo>
                        <a:pt x="3" y="277"/>
                      </a:lnTo>
                      <a:lnTo>
                        <a:pt x="4" y="284"/>
                      </a:lnTo>
                      <a:lnTo>
                        <a:pt x="8" y="289"/>
                      </a:lnTo>
                      <a:lnTo>
                        <a:pt x="11" y="295"/>
                      </a:lnTo>
                      <a:lnTo>
                        <a:pt x="7" y="296"/>
                      </a:lnTo>
                      <a:lnTo>
                        <a:pt x="3" y="291"/>
                      </a:lnTo>
                      <a:lnTo>
                        <a:pt x="2" y="285"/>
                      </a:lnTo>
                      <a:lnTo>
                        <a:pt x="2" y="288"/>
                      </a:lnTo>
                      <a:lnTo>
                        <a:pt x="0" y="289"/>
                      </a:lnTo>
                      <a:lnTo>
                        <a:pt x="2" y="295"/>
                      </a:lnTo>
                      <a:lnTo>
                        <a:pt x="7" y="301"/>
                      </a:lnTo>
                      <a:lnTo>
                        <a:pt x="10" y="312"/>
                      </a:lnTo>
                      <a:lnTo>
                        <a:pt x="9" y="329"/>
                      </a:lnTo>
                      <a:lnTo>
                        <a:pt x="12" y="332"/>
                      </a:lnTo>
                      <a:lnTo>
                        <a:pt x="13" y="341"/>
                      </a:lnTo>
                      <a:lnTo>
                        <a:pt x="17" y="354"/>
                      </a:lnTo>
                      <a:lnTo>
                        <a:pt x="16" y="359"/>
                      </a:lnTo>
                      <a:lnTo>
                        <a:pt x="16" y="377"/>
                      </a:lnTo>
                      <a:lnTo>
                        <a:pt x="16" y="380"/>
                      </a:lnTo>
                      <a:lnTo>
                        <a:pt x="17" y="385"/>
                      </a:lnTo>
                      <a:lnTo>
                        <a:pt x="17" y="391"/>
                      </a:lnTo>
                      <a:lnTo>
                        <a:pt x="20" y="399"/>
                      </a:lnTo>
                      <a:lnTo>
                        <a:pt x="20" y="404"/>
                      </a:lnTo>
                      <a:lnTo>
                        <a:pt x="17" y="406"/>
                      </a:lnTo>
                      <a:lnTo>
                        <a:pt x="19" y="408"/>
                      </a:lnTo>
                      <a:lnTo>
                        <a:pt x="18" y="412"/>
                      </a:lnTo>
                      <a:lnTo>
                        <a:pt x="17" y="419"/>
                      </a:lnTo>
                      <a:lnTo>
                        <a:pt x="15" y="422"/>
                      </a:lnTo>
                      <a:lnTo>
                        <a:pt x="16" y="425"/>
                      </a:lnTo>
                      <a:lnTo>
                        <a:pt x="15" y="429"/>
                      </a:lnTo>
                      <a:lnTo>
                        <a:pt x="12" y="431"/>
                      </a:lnTo>
                      <a:lnTo>
                        <a:pt x="13" y="436"/>
                      </a:lnTo>
                      <a:lnTo>
                        <a:pt x="9" y="439"/>
                      </a:lnTo>
                      <a:lnTo>
                        <a:pt x="6" y="438"/>
                      </a:lnTo>
                      <a:lnTo>
                        <a:pt x="3" y="444"/>
                      </a:lnTo>
                      <a:lnTo>
                        <a:pt x="3" y="454"/>
                      </a:lnTo>
                      <a:lnTo>
                        <a:pt x="5" y="457"/>
                      </a:lnTo>
                      <a:lnTo>
                        <a:pt x="7" y="457"/>
                      </a:lnTo>
                      <a:lnTo>
                        <a:pt x="13" y="464"/>
                      </a:lnTo>
                      <a:lnTo>
                        <a:pt x="13" y="467"/>
                      </a:lnTo>
                      <a:lnTo>
                        <a:pt x="14" y="468"/>
                      </a:lnTo>
                      <a:lnTo>
                        <a:pt x="17" y="469"/>
                      </a:lnTo>
                      <a:lnTo>
                        <a:pt x="19" y="471"/>
                      </a:lnTo>
                      <a:lnTo>
                        <a:pt x="23" y="472"/>
                      </a:lnTo>
                      <a:lnTo>
                        <a:pt x="24" y="471"/>
                      </a:lnTo>
                      <a:lnTo>
                        <a:pt x="25" y="473"/>
                      </a:lnTo>
                      <a:lnTo>
                        <a:pt x="28" y="474"/>
                      </a:lnTo>
                      <a:lnTo>
                        <a:pt x="32" y="472"/>
                      </a:lnTo>
                      <a:lnTo>
                        <a:pt x="33" y="475"/>
                      </a:lnTo>
                      <a:lnTo>
                        <a:pt x="34" y="474"/>
                      </a:lnTo>
                      <a:lnTo>
                        <a:pt x="35" y="474"/>
                      </a:lnTo>
                      <a:lnTo>
                        <a:pt x="40" y="473"/>
                      </a:lnTo>
                      <a:lnTo>
                        <a:pt x="43" y="473"/>
                      </a:lnTo>
                      <a:lnTo>
                        <a:pt x="44" y="471"/>
                      </a:lnTo>
                      <a:lnTo>
                        <a:pt x="45" y="471"/>
                      </a:lnTo>
                      <a:lnTo>
                        <a:pt x="47" y="466"/>
                      </a:lnTo>
                      <a:lnTo>
                        <a:pt x="52" y="467"/>
                      </a:lnTo>
                      <a:lnTo>
                        <a:pt x="52" y="464"/>
                      </a:lnTo>
                      <a:lnTo>
                        <a:pt x="54" y="462"/>
                      </a:lnTo>
                      <a:lnTo>
                        <a:pt x="57" y="462"/>
                      </a:lnTo>
                      <a:lnTo>
                        <a:pt x="59" y="464"/>
                      </a:lnTo>
                      <a:lnTo>
                        <a:pt x="61" y="461"/>
                      </a:lnTo>
                      <a:lnTo>
                        <a:pt x="62" y="461"/>
                      </a:lnTo>
                      <a:lnTo>
                        <a:pt x="64" y="460"/>
                      </a:lnTo>
                      <a:lnTo>
                        <a:pt x="64" y="457"/>
                      </a:lnTo>
                      <a:lnTo>
                        <a:pt x="72" y="451"/>
                      </a:lnTo>
                      <a:lnTo>
                        <a:pt x="75" y="451"/>
                      </a:lnTo>
                      <a:lnTo>
                        <a:pt x="77" y="453"/>
                      </a:lnTo>
                      <a:lnTo>
                        <a:pt x="80" y="450"/>
                      </a:lnTo>
                      <a:lnTo>
                        <a:pt x="87" y="449"/>
                      </a:lnTo>
                      <a:lnTo>
                        <a:pt x="88" y="450"/>
                      </a:lnTo>
                      <a:lnTo>
                        <a:pt x="93" y="450"/>
                      </a:lnTo>
                      <a:lnTo>
                        <a:pt x="94" y="450"/>
                      </a:lnTo>
                      <a:lnTo>
                        <a:pt x="96" y="450"/>
                      </a:lnTo>
                      <a:lnTo>
                        <a:pt x="99" y="450"/>
                      </a:lnTo>
                      <a:lnTo>
                        <a:pt x="100" y="453"/>
                      </a:lnTo>
                      <a:lnTo>
                        <a:pt x="102" y="453"/>
                      </a:lnTo>
                      <a:lnTo>
                        <a:pt x="105" y="452"/>
                      </a:lnTo>
                      <a:lnTo>
                        <a:pt x="106" y="453"/>
                      </a:lnTo>
                      <a:lnTo>
                        <a:pt x="108" y="452"/>
                      </a:lnTo>
                      <a:lnTo>
                        <a:pt x="113" y="452"/>
                      </a:lnTo>
                      <a:lnTo>
                        <a:pt x="113" y="454"/>
                      </a:lnTo>
                      <a:lnTo>
                        <a:pt x="114" y="455"/>
                      </a:lnTo>
                      <a:lnTo>
                        <a:pt x="117" y="451"/>
                      </a:lnTo>
                      <a:lnTo>
                        <a:pt x="120" y="453"/>
                      </a:lnTo>
                      <a:lnTo>
                        <a:pt x="124" y="450"/>
                      </a:lnTo>
                      <a:lnTo>
                        <a:pt x="126" y="445"/>
                      </a:lnTo>
                      <a:lnTo>
                        <a:pt x="127" y="445"/>
                      </a:lnTo>
                      <a:lnTo>
                        <a:pt x="130" y="441"/>
                      </a:lnTo>
                      <a:lnTo>
                        <a:pt x="132" y="435"/>
                      </a:lnTo>
                      <a:lnTo>
                        <a:pt x="135" y="432"/>
                      </a:lnTo>
                      <a:lnTo>
                        <a:pt x="139" y="430"/>
                      </a:lnTo>
                      <a:lnTo>
                        <a:pt x="141" y="432"/>
                      </a:lnTo>
                      <a:lnTo>
                        <a:pt x="147" y="429"/>
                      </a:lnTo>
                      <a:lnTo>
                        <a:pt x="154" y="423"/>
                      </a:lnTo>
                      <a:lnTo>
                        <a:pt x="158" y="419"/>
                      </a:lnTo>
                      <a:lnTo>
                        <a:pt x="161" y="418"/>
                      </a:lnTo>
                      <a:lnTo>
                        <a:pt x="163" y="418"/>
                      </a:lnTo>
                      <a:lnTo>
                        <a:pt x="165" y="418"/>
                      </a:lnTo>
                      <a:lnTo>
                        <a:pt x="169" y="419"/>
                      </a:lnTo>
                      <a:lnTo>
                        <a:pt x="173" y="420"/>
                      </a:lnTo>
                      <a:lnTo>
                        <a:pt x="176" y="419"/>
                      </a:lnTo>
                      <a:lnTo>
                        <a:pt x="182" y="419"/>
                      </a:lnTo>
                      <a:lnTo>
                        <a:pt x="189" y="415"/>
                      </a:lnTo>
                      <a:lnTo>
                        <a:pt x="194" y="415"/>
                      </a:lnTo>
                      <a:lnTo>
                        <a:pt x="197" y="412"/>
                      </a:lnTo>
                      <a:lnTo>
                        <a:pt x="199" y="412"/>
                      </a:lnTo>
                      <a:lnTo>
                        <a:pt x="203" y="408"/>
                      </a:lnTo>
                      <a:lnTo>
                        <a:pt x="210" y="408"/>
                      </a:lnTo>
                      <a:lnTo>
                        <a:pt x="225" y="406"/>
                      </a:lnTo>
                      <a:lnTo>
                        <a:pt x="230" y="408"/>
                      </a:lnTo>
                      <a:lnTo>
                        <a:pt x="234" y="408"/>
                      </a:lnTo>
                      <a:lnTo>
                        <a:pt x="238" y="406"/>
                      </a:lnTo>
                      <a:lnTo>
                        <a:pt x="241" y="407"/>
                      </a:lnTo>
                      <a:lnTo>
                        <a:pt x="245" y="412"/>
                      </a:lnTo>
                      <a:lnTo>
                        <a:pt x="248" y="419"/>
                      </a:lnTo>
                      <a:lnTo>
                        <a:pt x="251" y="419"/>
                      </a:lnTo>
                      <a:lnTo>
                        <a:pt x="253" y="418"/>
                      </a:lnTo>
                      <a:lnTo>
                        <a:pt x="255" y="417"/>
                      </a:lnTo>
                      <a:lnTo>
                        <a:pt x="256" y="419"/>
                      </a:lnTo>
                      <a:lnTo>
                        <a:pt x="258" y="418"/>
                      </a:lnTo>
                      <a:lnTo>
                        <a:pt x="261" y="419"/>
                      </a:lnTo>
                      <a:lnTo>
                        <a:pt x="263" y="422"/>
                      </a:lnTo>
                      <a:lnTo>
                        <a:pt x="267" y="423"/>
                      </a:lnTo>
                      <a:lnTo>
                        <a:pt x="269" y="422"/>
                      </a:lnTo>
                      <a:lnTo>
                        <a:pt x="275" y="428"/>
                      </a:lnTo>
                      <a:lnTo>
                        <a:pt x="274" y="431"/>
                      </a:lnTo>
                      <a:lnTo>
                        <a:pt x="276" y="431"/>
                      </a:lnTo>
                      <a:lnTo>
                        <a:pt x="278" y="433"/>
                      </a:lnTo>
                      <a:lnTo>
                        <a:pt x="277" y="436"/>
                      </a:lnTo>
                      <a:lnTo>
                        <a:pt x="275" y="436"/>
                      </a:lnTo>
                      <a:lnTo>
                        <a:pt x="274" y="438"/>
                      </a:lnTo>
                      <a:lnTo>
                        <a:pt x="277" y="445"/>
                      </a:lnTo>
                      <a:lnTo>
                        <a:pt x="279" y="445"/>
                      </a:lnTo>
                      <a:lnTo>
                        <a:pt x="283" y="449"/>
                      </a:lnTo>
                      <a:lnTo>
                        <a:pt x="283" y="453"/>
                      </a:lnTo>
                      <a:lnTo>
                        <a:pt x="283" y="457"/>
                      </a:lnTo>
                      <a:lnTo>
                        <a:pt x="286" y="465"/>
                      </a:lnTo>
                      <a:lnTo>
                        <a:pt x="285" y="469"/>
                      </a:lnTo>
                      <a:lnTo>
                        <a:pt x="286" y="471"/>
                      </a:lnTo>
                      <a:lnTo>
                        <a:pt x="286" y="475"/>
                      </a:lnTo>
                      <a:lnTo>
                        <a:pt x="284" y="478"/>
                      </a:lnTo>
                      <a:lnTo>
                        <a:pt x="283" y="477"/>
                      </a:lnTo>
                      <a:lnTo>
                        <a:pt x="282" y="477"/>
                      </a:lnTo>
                      <a:lnTo>
                        <a:pt x="284" y="481"/>
                      </a:lnTo>
                      <a:lnTo>
                        <a:pt x="286" y="483"/>
                      </a:lnTo>
                      <a:lnTo>
                        <a:pt x="287" y="486"/>
                      </a:lnTo>
                      <a:lnTo>
                        <a:pt x="289" y="485"/>
                      </a:lnTo>
                      <a:lnTo>
                        <a:pt x="292" y="488"/>
                      </a:lnTo>
                      <a:lnTo>
                        <a:pt x="292" y="484"/>
                      </a:lnTo>
                      <a:lnTo>
                        <a:pt x="290" y="482"/>
                      </a:lnTo>
                      <a:lnTo>
                        <a:pt x="293" y="480"/>
                      </a:lnTo>
                      <a:lnTo>
                        <a:pt x="293" y="477"/>
                      </a:lnTo>
                      <a:lnTo>
                        <a:pt x="296" y="476"/>
                      </a:lnTo>
                      <a:lnTo>
                        <a:pt x="297" y="473"/>
                      </a:lnTo>
                      <a:lnTo>
                        <a:pt x="300" y="472"/>
                      </a:lnTo>
                      <a:lnTo>
                        <a:pt x="300" y="469"/>
                      </a:lnTo>
                      <a:lnTo>
                        <a:pt x="303" y="465"/>
                      </a:lnTo>
                      <a:lnTo>
                        <a:pt x="309" y="461"/>
                      </a:lnTo>
                      <a:lnTo>
                        <a:pt x="310" y="459"/>
                      </a:lnTo>
                      <a:lnTo>
                        <a:pt x="310" y="459"/>
                      </a:lnTo>
                      <a:lnTo>
                        <a:pt x="315" y="457"/>
                      </a:lnTo>
                      <a:lnTo>
                        <a:pt x="317" y="452"/>
                      </a:lnTo>
                      <a:lnTo>
                        <a:pt x="321" y="445"/>
                      </a:lnTo>
                      <a:lnTo>
                        <a:pt x="324" y="443"/>
                      </a:lnTo>
                      <a:lnTo>
                        <a:pt x="326" y="441"/>
                      </a:lnTo>
                      <a:lnTo>
                        <a:pt x="325" y="437"/>
                      </a:lnTo>
                      <a:lnTo>
                        <a:pt x="326" y="433"/>
                      </a:lnTo>
                      <a:lnTo>
                        <a:pt x="328" y="438"/>
                      </a:lnTo>
                      <a:lnTo>
                        <a:pt x="328" y="443"/>
                      </a:lnTo>
                      <a:lnTo>
                        <a:pt x="328" y="446"/>
                      </a:lnTo>
                      <a:lnTo>
                        <a:pt x="326" y="450"/>
                      </a:lnTo>
                      <a:lnTo>
                        <a:pt x="325" y="458"/>
                      </a:lnTo>
                      <a:lnTo>
                        <a:pt x="319" y="463"/>
                      </a:lnTo>
                      <a:lnTo>
                        <a:pt x="318" y="466"/>
                      </a:lnTo>
                      <a:lnTo>
                        <a:pt x="317" y="469"/>
                      </a:lnTo>
                      <a:lnTo>
                        <a:pt x="317" y="473"/>
                      </a:lnTo>
                      <a:lnTo>
                        <a:pt x="314" y="478"/>
                      </a:lnTo>
                      <a:lnTo>
                        <a:pt x="314" y="480"/>
                      </a:lnTo>
                      <a:lnTo>
                        <a:pt x="312" y="488"/>
                      </a:lnTo>
                      <a:lnTo>
                        <a:pt x="305" y="488"/>
                      </a:lnTo>
                      <a:lnTo>
                        <a:pt x="303" y="492"/>
                      </a:lnTo>
                      <a:lnTo>
                        <a:pt x="302" y="495"/>
                      </a:lnTo>
                      <a:lnTo>
                        <a:pt x="302" y="497"/>
                      </a:lnTo>
                      <a:lnTo>
                        <a:pt x="306" y="495"/>
                      </a:lnTo>
                      <a:lnTo>
                        <a:pt x="310" y="493"/>
                      </a:lnTo>
                      <a:lnTo>
                        <a:pt x="315" y="495"/>
                      </a:lnTo>
                      <a:lnTo>
                        <a:pt x="320" y="486"/>
                      </a:lnTo>
                      <a:lnTo>
                        <a:pt x="321" y="477"/>
                      </a:lnTo>
                      <a:lnTo>
                        <a:pt x="325" y="472"/>
                      </a:lnTo>
                      <a:lnTo>
                        <a:pt x="326" y="474"/>
                      </a:lnTo>
                      <a:lnTo>
                        <a:pt x="326" y="482"/>
                      </a:lnTo>
                      <a:lnTo>
                        <a:pt x="328" y="487"/>
                      </a:lnTo>
                      <a:lnTo>
                        <a:pt x="326" y="488"/>
                      </a:lnTo>
                      <a:lnTo>
                        <a:pt x="327" y="495"/>
                      </a:lnTo>
                      <a:lnTo>
                        <a:pt x="324" y="502"/>
                      </a:lnTo>
                      <a:lnTo>
                        <a:pt x="318" y="505"/>
                      </a:lnTo>
                      <a:lnTo>
                        <a:pt x="319" y="507"/>
                      </a:lnTo>
                      <a:lnTo>
                        <a:pt x="323" y="507"/>
                      </a:lnTo>
                      <a:lnTo>
                        <a:pt x="326" y="507"/>
                      </a:lnTo>
                      <a:lnTo>
                        <a:pt x="328" y="505"/>
                      </a:lnTo>
                      <a:lnTo>
                        <a:pt x="331" y="504"/>
                      </a:lnTo>
                      <a:lnTo>
                        <a:pt x="333" y="501"/>
                      </a:lnTo>
                      <a:lnTo>
                        <a:pt x="336" y="502"/>
                      </a:lnTo>
                      <a:lnTo>
                        <a:pt x="338" y="502"/>
                      </a:lnTo>
                      <a:lnTo>
                        <a:pt x="336" y="505"/>
                      </a:lnTo>
                      <a:lnTo>
                        <a:pt x="334" y="507"/>
                      </a:lnTo>
                      <a:lnTo>
                        <a:pt x="332" y="507"/>
                      </a:lnTo>
                      <a:lnTo>
                        <a:pt x="331" y="509"/>
                      </a:lnTo>
                      <a:lnTo>
                        <a:pt x="334" y="513"/>
                      </a:lnTo>
                      <a:lnTo>
                        <a:pt x="335" y="517"/>
                      </a:lnTo>
                      <a:lnTo>
                        <a:pt x="337" y="522"/>
                      </a:lnTo>
                      <a:lnTo>
                        <a:pt x="337" y="529"/>
                      </a:lnTo>
                      <a:lnTo>
                        <a:pt x="337" y="536"/>
                      </a:lnTo>
                      <a:lnTo>
                        <a:pt x="333" y="541"/>
                      </a:lnTo>
                      <a:lnTo>
                        <a:pt x="334" y="543"/>
                      </a:lnTo>
                      <a:lnTo>
                        <a:pt x="333" y="549"/>
                      </a:lnTo>
                      <a:lnTo>
                        <a:pt x="335" y="552"/>
                      </a:lnTo>
                      <a:lnTo>
                        <a:pt x="338" y="556"/>
                      </a:lnTo>
                      <a:lnTo>
                        <a:pt x="338" y="562"/>
                      </a:lnTo>
                      <a:lnTo>
                        <a:pt x="343" y="570"/>
                      </a:lnTo>
                      <a:lnTo>
                        <a:pt x="347" y="571"/>
                      </a:lnTo>
                      <a:lnTo>
                        <a:pt x="350" y="573"/>
                      </a:lnTo>
                      <a:lnTo>
                        <a:pt x="351" y="578"/>
                      </a:lnTo>
                      <a:lnTo>
                        <a:pt x="354" y="578"/>
                      </a:lnTo>
                      <a:lnTo>
                        <a:pt x="355" y="576"/>
                      </a:lnTo>
                      <a:lnTo>
                        <a:pt x="356" y="575"/>
                      </a:lnTo>
                      <a:lnTo>
                        <a:pt x="360" y="577"/>
                      </a:lnTo>
                      <a:lnTo>
                        <a:pt x="363" y="581"/>
                      </a:lnTo>
                      <a:lnTo>
                        <a:pt x="366" y="581"/>
                      </a:lnTo>
                      <a:lnTo>
                        <a:pt x="370" y="585"/>
                      </a:lnTo>
                      <a:lnTo>
                        <a:pt x="370" y="589"/>
                      </a:lnTo>
                      <a:lnTo>
                        <a:pt x="373" y="590"/>
                      </a:lnTo>
                      <a:lnTo>
                        <a:pt x="376" y="594"/>
                      </a:lnTo>
                      <a:lnTo>
                        <a:pt x="378" y="594"/>
                      </a:lnTo>
                      <a:lnTo>
                        <a:pt x="379" y="591"/>
                      </a:lnTo>
                      <a:lnTo>
                        <a:pt x="384" y="588"/>
                      </a:lnTo>
                      <a:lnTo>
                        <a:pt x="386" y="586"/>
                      </a:lnTo>
                      <a:lnTo>
                        <a:pt x="390" y="586"/>
                      </a:lnTo>
                      <a:lnTo>
                        <a:pt x="393" y="581"/>
                      </a:lnTo>
                      <a:lnTo>
                        <a:pt x="396" y="582"/>
                      </a:lnTo>
                      <a:lnTo>
                        <a:pt x="397" y="581"/>
                      </a:lnTo>
                      <a:lnTo>
                        <a:pt x="397" y="578"/>
                      </a:lnTo>
                      <a:lnTo>
                        <a:pt x="393" y="578"/>
                      </a:lnTo>
                      <a:lnTo>
                        <a:pt x="394" y="575"/>
                      </a:lnTo>
                      <a:lnTo>
                        <a:pt x="400" y="571"/>
                      </a:lnTo>
                      <a:lnTo>
                        <a:pt x="404" y="574"/>
                      </a:lnTo>
                      <a:lnTo>
                        <a:pt x="404" y="578"/>
                      </a:lnTo>
                      <a:lnTo>
                        <a:pt x="399" y="582"/>
                      </a:lnTo>
                      <a:lnTo>
                        <a:pt x="400" y="585"/>
                      </a:lnTo>
                      <a:lnTo>
                        <a:pt x="402" y="586"/>
                      </a:lnTo>
                      <a:lnTo>
                        <a:pt x="404" y="583"/>
                      </a:lnTo>
                      <a:lnTo>
                        <a:pt x="406" y="581"/>
                      </a:lnTo>
                      <a:lnTo>
                        <a:pt x="409" y="583"/>
                      </a:lnTo>
                      <a:lnTo>
                        <a:pt x="409" y="586"/>
                      </a:lnTo>
                      <a:lnTo>
                        <a:pt x="407" y="586"/>
                      </a:lnTo>
                      <a:lnTo>
                        <a:pt x="404" y="589"/>
                      </a:lnTo>
                      <a:lnTo>
                        <a:pt x="408" y="595"/>
                      </a:lnTo>
                      <a:lnTo>
                        <a:pt x="409" y="600"/>
                      </a:lnTo>
                      <a:lnTo>
                        <a:pt x="411" y="599"/>
                      </a:lnTo>
                      <a:lnTo>
                        <a:pt x="412" y="599"/>
                      </a:lnTo>
                      <a:lnTo>
                        <a:pt x="413" y="602"/>
                      </a:lnTo>
                      <a:lnTo>
                        <a:pt x="414" y="606"/>
                      </a:lnTo>
                      <a:lnTo>
                        <a:pt x="417" y="602"/>
                      </a:lnTo>
                      <a:lnTo>
                        <a:pt x="417" y="598"/>
                      </a:lnTo>
                      <a:lnTo>
                        <a:pt x="414" y="599"/>
                      </a:lnTo>
                      <a:lnTo>
                        <a:pt x="414" y="598"/>
                      </a:lnTo>
                      <a:lnTo>
                        <a:pt x="415" y="595"/>
                      </a:lnTo>
                      <a:lnTo>
                        <a:pt x="422" y="595"/>
                      </a:lnTo>
                      <a:lnTo>
                        <a:pt x="423" y="597"/>
                      </a:lnTo>
                      <a:lnTo>
                        <a:pt x="424" y="595"/>
                      </a:lnTo>
                      <a:lnTo>
                        <a:pt x="428" y="589"/>
                      </a:lnTo>
                      <a:lnTo>
                        <a:pt x="435" y="584"/>
                      </a:lnTo>
                      <a:lnTo>
                        <a:pt x="439" y="580"/>
                      </a:lnTo>
                      <a:lnTo>
                        <a:pt x="437" y="580"/>
                      </a:lnTo>
                      <a:lnTo>
                        <a:pt x="435" y="581"/>
                      </a:lnTo>
                      <a:lnTo>
                        <a:pt x="436" y="580"/>
                      </a:lnTo>
                      <a:lnTo>
                        <a:pt x="434" y="579"/>
                      </a:lnTo>
                      <a:lnTo>
                        <a:pt x="436" y="579"/>
                      </a:lnTo>
                      <a:lnTo>
                        <a:pt x="440" y="579"/>
                      </a:lnTo>
                      <a:lnTo>
                        <a:pt x="445" y="577"/>
                      </a:lnTo>
                      <a:lnTo>
                        <a:pt x="456" y="574"/>
                      </a:lnTo>
                      <a:lnTo>
                        <a:pt x="465" y="576"/>
                      </a:lnTo>
                      <a:lnTo>
                        <a:pt x="469" y="574"/>
                      </a:lnTo>
                      <a:lnTo>
                        <a:pt x="469" y="571"/>
                      </a:lnTo>
                      <a:lnTo>
                        <a:pt x="471" y="571"/>
                      </a:lnTo>
                      <a:lnTo>
                        <a:pt x="473" y="569"/>
                      </a:lnTo>
                      <a:lnTo>
                        <a:pt x="476" y="563"/>
                      </a:lnTo>
                      <a:lnTo>
                        <a:pt x="475" y="556"/>
                      </a:lnTo>
                      <a:lnTo>
                        <a:pt x="475" y="553"/>
                      </a:lnTo>
                      <a:lnTo>
                        <a:pt x="480" y="546"/>
                      </a:lnTo>
                      <a:lnTo>
                        <a:pt x="480" y="536"/>
                      </a:lnTo>
                      <a:lnTo>
                        <a:pt x="482" y="533"/>
                      </a:lnTo>
                      <a:lnTo>
                        <a:pt x="483" y="526"/>
                      </a:lnTo>
                      <a:lnTo>
                        <a:pt x="486" y="525"/>
                      </a:lnTo>
                      <a:lnTo>
                        <a:pt x="486" y="521"/>
                      </a:lnTo>
                      <a:lnTo>
                        <a:pt x="494" y="509"/>
                      </a:lnTo>
                      <a:lnTo>
                        <a:pt x="497" y="508"/>
                      </a:lnTo>
                      <a:lnTo>
                        <a:pt x="498" y="501"/>
                      </a:lnTo>
                      <a:lnTo>
                        <a:pt x="501" y="495"/>
                      </a:lnTo>
                      <a:lnTo>
                        <a:pt x="504" y="488"/>
                      </a:lnTo>
                      <a:lnTo>
                        <a:pt x="507" y="484"/>
                      </a:lnTo>
                      <a:lnTo>
                        <a:pt x="507" y="481"/>
                      </a:lnTo>
                      <a:lnTo>
                        <a:pt x="509" y="479"/>
                      </a:lnTo>
                      <a:lnTo>
                        <a:pt x="511" y="472"/>
                      </a:lnTo>
                      <a:lnTo>
                        <a:pt x="510" y="471"/>
                      </a:lnTo>
                      <a:lnTo>
                        <a:pt x="514" y="468"/>
                      </a:lnTo>
                      <a:lnTo>
                        <a:pt x="517" y="463"/>
                      </a:lnTo>
                      <a:lnTo>
                        <a:pt x="518" y="460"/>
                      </a:lnTo>
                      <a:lnTo>
                        <a:pt x="521" y="455"/>
                      </a:lnTo>
                      <a:lnTo>
                        <a:pt x="525" y="453"/>
                      </a:lnTo>
                      <a:lnTo>
                        <a:pt x="528" y="452"/>
                      </a:lnTo>
                      <a:lnTo>
                        <a:pt x="523" y="452"/>
                      </a:lnTo>
                      <a:lnTo>
                        <a:pt x="525" y="450"/>
                      </a:lnTo>
                      <a:lnTo>
                        <a:pt x="529" y="450"/>
                      </a:lnTo>
                      <a:lnTo>
                        <a:pt x="534" y="446"/>
                      </a:lnTo>
                      <a:lnTo>
                        <a:pt x="535" y="442"/>
                      </a:lnTo>
                      <a:lnTo>
                        <a:pt x="534" y="439"/>
                      </a:lnTo>
                      <a:lnTo>
                        <a:pt x="535" y="436"/>
                      </a:lnTo>
                      <a:lnTo>
                        <a:pt x="539" y="432"/>
                      </a:lnTo>
                      <a:lnTo>
                        <a:pt x="539" y="429"/>
                      </a:lnTo>
                      <a:lnTo>
                        <a:pt x="542" y="427"/>
                      </a:lnTo>
                      <a:lnTo>
                        <a:pt x="546" y="421"/>
                      </a:lnTo>
                      <a:lnTo>
                        <a:pt x="546" y="418"/>
                      </a:lnTo>
                      <a:lnTo>
                        <a:pt x="547" y="412"/>
                      </a:lnTo>
                      <a:lnTo>
                        <a:pt x="546" y="411"/>
                      </a:lnTo>
                      <a:lnTo>
                        <a:pt x="546" y="408"/>
                      </a:lnTo>
                      <a:lnTo>
                        <a:pt x="550" y="397"/>
                      </a:lnTo>
                      <a:lnTo>
                        <a:pt x="551" y="391"/>
                      </a:lnTo>
                      <a:lnTo>
                        <a:pt x="556" y="380"/>
                      </a:lnTo>
                      <a:lnTo>
                        <a:pt x="556" y="376"/>
                      </a:lnTo>
                      <a:lnTo>
                        <a:pt x="559" y="368"/>
                      </a:lnTo>
                      <a:lnTo>
                        <a:pt x="563" y="364"/>
                      </a:lnTo>
                      <a:lnTo>
                        <a:pt x="564" y="360"/>
                      </a:lnTo>
                      <a:lnTo>
                        <a:pt x="563" y="354"/>
                      </a:lnTo>
                      <a:lnTo>
                        <a:pt x="565" y="351"/>
                      </a:lnTo>
                      <a:lnTo>
                        <a:pt x="563" y="3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2" name="Freeform 890">
                  <a:extLst>
                    <a:ext uri="{FF2B5EF4-FFF2-40B4-BE49-F238E27FC236}">
                      <a16:creationId xmlns:a16="http://schemas.microsoft.com/office/drawing/2014/main" id="{2D13EC60-18C3-1D41-A4AA-BCA066BC12BF}"/>
                    </a:ext>
                  </a:extLst>
                </p:cNvPr>
                <p:cNvSpPr>
                  <a:spLocks/>
                </p:cNvSpPr>
                <p:nvPr/>
              </p:nvSpPr>
              <p:spPr bwMode="auto">
                <a:xfrm>
                  <a:off x="5589" y="3587"/>
                  <a:ext cx="2" cy="3"/>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1"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3" name="Freeform 891">
                  <a:extLst>
                    <a:ext uri="{FF2B5EF4-FFF2-40B4-BE49-F238E27FC236}">
                      <a16:creationId xmlns:a16="http://schemas.microsoft.com/office/drawing/2014/main" id="{A50D5DDD-2FB6-CB48-AEFC-22FEDBEB448A}"/>
                    </a:ext>
                  </a:extLst>
                </p:cNvPr>
                <p:cNvSpPr>
                  <a:spLocks/>
                </p:cNvSpPr>
                <p:nvPr/>
              </p:nvSpPr>
              <p:spPr bwMode="auto">
                <a:xfrm>
                  <a:off x="5613" y="3641"/>
                  <a:ext cx="7" cy="5"/>
                </a:xfrm>
                <a:custGeom>
                  <a:avLst/>
                  <a:gdLst>
                    <a:gd name="T0" fmla="*/ 1 w 7"/>
                    <a:gd name="T1" fmla="*/ 0 h 5"/>
                    <a:gd name="T2" fmla="*/ 0 w 7"/>
                    <a:gd name="T3" fmla="*/ 2 h 5"/>
                    <a:gd name="T4" fmla="*/ 0 w 7"/>
                    <a:gd name="T5" fmla="*/ 4 h 5"/>
                    <a:gd name="T6" fmla="*/ 5 w 7"/>
                    <a:gd name="T7" fmla="*/ 4 h 5"/>
                    <a:gd name="T8" fmla="*/ 7 w 7"/>
                    <a:gd name="T9" fmla="*/ 5 h 5"/>
                    <a:gd name="T10" fmla="*/ 7 w 7"/>
                    <a:gd name="T11" fmla="*/ 3 h 5"/>
                    <a:gd name="T12" fmla="*/ 4 w 7"/>
                    <a:gd name="T13" fmla="*/ 0 h 5"/>
                    <a:gd name="T14" fmla="*/ 1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1" y="0"/>
                      </a:moveTo>
                      <a:lnTo>
                        <a:pt x="0" y="2"/>
                      </a:lnTo>
                      <a:lnTo>
                        <a:pt x="0" y="4"/>
                      </a:lnTo>
                      <a:lnTo>
                        <a:pt x="5" y="4"/>
                      </a:lnTo>
                      <a:lnTo>
                        <a:pt x="7" y="5"/>
                      </a:lnTo>
                      <a:lnTo>
                        <a:pt x="7" y="3"/>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4" name="Freeform 892">
                  <a:extLst>
                    <a:ext uri="{FF2B5EF4-FFF2-40B4-BE49-F238E27FC236}">
                      <a16:creationId xmlns:a16="http://schemas.microsoft.com/office/drawing/2014/main" id="{E47A85E0-48FC-9E46-86DD-EDE9DE2D7BB6}"/>
                    </a:ext>
                  </a:extLst>
                </p:cNvPr>
                <p:cNvSpPr>
                  <a:spLocks/>
                </p:cNvSpPr>
                <p:nvPr/>
              </p:nvSpPr>
              <p:spPr bwMode="auto">
                <a:xfrm>
                  <a:off x="5540" y="3005"/>
                  <a:ext cx="4" cy="7"/>
                </a:xfrm>
                <a:custGeom>
                  <a:avLst/>
                  <a:gdLst>
                    <a:gd name="T0" fmla="*/ 0 w 4"/>
                    <a:gd name="T1" fmla="*/ 6 h 7"/>
                    <a:gd name="T2" fmla="*/ 2 w 4"/>
                    <a:gd name="T3" fmla="*/ 7 h 7"/>
                    <a:gd name="T4" fmla="*/ 2 w 4"/>
                    <a:gd name="T5" fmla="*/ 5 h 7"/>
                    <a:gd name="T6" fmla="*/ 4 w 4"/>
                    <a:gd name="T7" fmla="*/ 2 h 7"/>
                    <a:gd name="T8" fmla="*/ 4 w 4"/>
                    <a:gd name="T9" fmla="*/ 0 h 7"/>
                    <a:gd name="T10" fmla="*/ 0 w 4"/>
                    <a:gd name="T11" fmla="*/ 4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lnTo>
                        <a:pt x="2" y="7"/>
                      </a:lnTo>
                      <a:lnTo>
                        <a:pt x="2" y="5"/>
                      </a:lnTo>
                      <a:lnTo>
                        <a:pt x="4" y="2"/>
                      </a:lnTo>
                      <a:lnTo>
                        <a:pt x="4" y="0"/>
                      </a:lnTo>
                      <a:lnTo>
                        <a:pt x="0" y="4"/>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5" name="Freeform 893">
                  <a:extLst>
                    <a:ext uri="{FF2B5EF4-FFF2-40B4-BE49-F238E27FC236}">
                      <a16:creationId xmlns:a16="http://schemas.microsoft.com/office/drawing/2014/main" id="{46C43EE8-183D-1C4A-A8F7-DD52BD78000F}"/>
                    </a:ext>
                  </a:extLst>
                </p:cNvPr>
                <p:cNvSpPr>
                  <a:spLocks/>
                </p:cNvSpPr>
                <p:nvPr/>
              </p:nvSpPr>
              <p:spPr bwMode="auto">
                <a:xfrm>
                  <a:off x="5575" y="3118"/>
                  <a:ext cx="3" cy="3"/>
                </a:xfrm>
                <a:custGeom>
                  <a:avLst/>
                  <a:gdLst>
                    <a:gd name="T0" fmla="*/ 1 w 3"/>
                    <a:gd name="T1" fmla="*/ 3 h 3"/>
                    <a:gd name="T2" fmla="*/ 3 w 3"/>
                    <a:gd name="T3" fmla="*/ 2 h 3"/>
                    <a:gd name="T4" fmla="*/ 3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2"/>
                      </a:lnTo>
                      <a:lnTo>
                        <a:pt x="3"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6" name="Freeform 894">
                  <a:extLst>
                    <a:ext uri="{FF2B5EF4-FFF2-40B4-BE49-F238E27FC236}">
                      <a16:creationId xmlns:a16="http://schemas.microsoft.com/office/drawing/2014/main" id="{8D43483F-64C3-A247-8DC0-390D641BD338}"/>
                    </a:ext>
                  </a:extLst>
                </p:cNvPr>
                <p:cNvSpPr>
                  <a:spLocks/>
                </p:cNvSpPr>
                <p:nvPr/>
              </p:nvSpPr>
              <p:spPr bwMode="auto">
                <a:xfrm>
                  <a:off x="5537" y="3013"/>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7" name="Freeform 895">
                  <a:extLst>
                    <a:ext uri="{FF2B5EF4-FFF2-40B4-BE49-F238E27FC236}">
                      <a16:creationId xmlns:a16="http://schemas.microsoft.com/office/drawing/2014/main" id="{0401E65E-1B09-FA4D-8B0A-8D3591A9F5E2}"/>
                    </a:ext>
                  </a:extLst>
                </p:cNvPr>
                <p:cNvSpPr>
                  <a:spLocks/>
                </p:cNvSpPr>
                <p:nvPr/>
              </p:nvSpPr>
              <p:spPr bwMode="auto">
                <a:xfrm>
                  <a:off x="5542" y="3090"/>
                  <a:ext cx="3" cy="6"/>
                </a:xfrm>
                <a:custGeom>
                  <a:avLst/>
                  <a:gdLst>
                    <a:gd name="T0" fmla="*/ 3 w 3"/>
                    <a:gd name="T1" fmla="*/ 4 h 6"/>
                    <a:gd name="T2" fmla="*/ 2 w 3"/>
                    <a:gd name="T3" fmla="*/ 0 h 6"/>
                    <a:gd name="T4" fmla="*/ 0 w 3"/>
                    <a:gd name="T5" fmla="*/ 4 h 6"/>
                    <a:gd name="T6" fmla="*/ 2 w 3"/>
                    <a:gd name="T7" fmla="*/ 6 h 6"/>
                    <a:gd name="T8" fmla="*/ 3 w 3"/>
                    <a:gd name="T9" fmla="*/ 4 h 6"/>
                  </a:gdLst>
                  <a:ahLst/>
                  <a:cxnLst>
                    <a:cxn ang="0">
                      <a:pos x="T0" y="T1"/>
                    </a:cxn>
                    <a:cxn ang="0">
                      <a:pos x="T2" y="T3"/>
                    </a:cxn>
                    <a:cxn ang="0">
                      <a:pos x="T4" y="T5"/>
                    </a:cxn>
                    <a:cxn ang="0">
                      <a:pos x="T6" y="T7"/>
                    </a:cxn>
                    <a:cxn ang="0">
                      <a:pos x="T8" y="T9"/>
                    </a:cxn>
                  </a:cxnLst>
                  <a:rect l="0" t="0" r="r" b="b"/>
                  <a:pathLst>
                    <a:path w="3" h="6">
                      <a:moveTo>
                        <a:pt x="3" y="4"/>
                      </a:moveTo>
                      <a:lnTo>
                        <a:pt x="2" y="0"/>
                      </a:lnTo>
                      <a:lnTo>
                        <a:pt x="0" y="4"/>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8" name="Freeform 896">
                  <a:extLst>
                    <a:ext uri="{FF2B5EF4-FFF2-40B4-BE49-F238E27FC236}">
                      <a16:creationId xmlns:a16="http://schemas.microsoft.com/office/drawing/2014/main" id="{E9C692D6-928F-BF4F-8722-108CC43CEB30}"/>
                    </a:ext>
                  </a:extLst>
                </p:cNvPr>
                <p:cNvSpPr>
                  <a:spLocks/>
                </p:cNvSpPr>
                <p:nvPr/>
              </p:nvSpPr>
              <p:spPr bwMode="auto">
                <a:xfrm>
                  <a:off x="5572" y="3108"/>
                  <a:ext cx="8" cy="6"/>
                </a:xfrm>
                <a:custGeom>
                  <a:avLst/>
                  <a:gdLst>
                    <a:gd name="T0" fmla="*/ 10 w 10"/>
                    <a:gd name="T1" fmla="*/ 1 h 8"/>
                    <a:gd name="T2" fmla="*/ 5 w 10"/>
                    <a:gd name="T3" fmla="*/ 0 h 8"/>
                    <a:gd name="T4" fmla="*/ 1 w 10"/>
                    <a:gd name="T5" fmla="*/ 3 h 8"/>
                    <a:gd name="T6" fmla="*/ 0 w 10"/>
                    <a:gd name="T7" fmla="*/ 6 h 8"/>
                    <a:gd name="T8" fmla="*/ 2 w 10"/>
                    <a:gd name="T9" fmla="*/ 8 h 8"/>
                    <a:gd name="T10" fmla="*/ 4 w 10"/>
                    <a:gd name="T11" fmla="*/ 7 h 8"/>
                    <a:gd name="T12" fmla="*/ 6 w 10"/>
                    <a:gd name="T13" fmla="*/ 3 h 8"/>
                    <a:gd name="T14" fmla="*/ 10 w 10"/>
                    <a:gd name="T15" fmla="*/ 3 h 8"/>
                    <a:gd name="T16" fmla="*/ 10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0" y="1"/>
                      </a:moveTo>
                      <a:cubicBezTo>
                        <a:pt x="5" y="0"/>
                        <a:pt x="5" y="0"/>
                        <a:pt x="5" y="0"/>
                      </a:cubicBezTo>
                      <a:cubicBezTo>
                        <a:pt x="1" y="3"/>
                        <a:pt x="1" y="3"/>
                        <a:pt x="1" y="3"/>
                      </a:cubicBezTo>
                      <a:cubicBezTo>
                        <a:pt x="1" y="3"/>
                        <a:pt x="0" y="6"/>
                        <a:pt x="0" y="6"/>
                      </a:cubicBezTo>
                      <a:cubicBezTo>
                        <a:pt x="2" y="8"/>
                        <a:pt x="2" y="8"/>
                        <a:pt x="2" y="8"/>
                      </a:cubicBezTo>
                      <a:cubicBezTo>
                        <a:pt x="4" y="7"/>
                        <a:pt x="4" y="7"/>
                        <a:pt x="4" y="7"/>
                      </a:cubicBezTo>
                      <a:cubicBezTo>
                        <a:pt x="6" y="3"/>
                        <a:pt x="6" y="3"/>
                        <a:pt x="6" y="3"/>
                      </a:cubicBezTo>
                      <a:cubicBezTo>
                        <a:pt x="10" y="3"/>
                        <a:pt x="10" y="3"/>
                        <a:pt x="10" y="3"/>
                      </a:cubicBez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9" name="Freeform 897">
                  <a:extLst>
                    <a:ext uri="{FF2B5EF4-FFF2-40B4-BE49-F238E27FC236}">
                      <a16:creationId xmlns:a16="http://schemas.microsoft.com/office/drawing/2014/main" id="{906948B3-C96E-2945-B403-68117199879C}"/>
                    </a:ext>
                  </a:extLst>
                </p:cNvPr>
                <p:cNvSpPr>
                  <a:spLocks/>
                </p:cNvSpPr>
                <p:nvPr/>
              </p:nvSpPr>
              <p:spPr bwMode="auto">
                <a:xfrm>
                  <a:off x="5566" y="3637"/>
                  <a:ext cx="3" cy="6"/>
                </a:xfrm>
                <a:custGeom>
                  <a:avLst/>
                  <a:gdLst>
                    <a:gd name="T0" fmla="*/ 1 w 3"/>
                    <a:gd name="T1" fmla="*/ 2 h 6"/>
                    <a:gd name="T2" fmla="*/ 0 w 3"/>
                    <a:gd name="T3" fmla="*/ 4 h 6"/>
                    <a:gd name="T4" fmla="*/ 2 w 3"/>
                    <a:gd name="T5" fmla="*/ 6 h 6"/>
                    <a:gd name="T6" fmla="*/ 3 w 3"/>
                    <a:gd name="T7" fmla="*/ 3 h 6"/>
                    <a:gd name="T8" fmla="*/ 3 w 3"/>
                    <a:gd name="T9" fmla="*/ 0 h 6"/>
                    <a:gd name="T10" fmla="*/ 1 w 3"/>
                    <a:gd name="T11" fmla="*/ 2 h 6"/>
                  </a:gdLst>
                  <a:ahLst/>
                  <a:cxnLst>
                    <a:cxn ang="0">
                      <a:pos x="T0" y="T1"/>
                    </a:cxn>
                    <a:cxn ang="0">
                      <a:pos x="T2" y="T3"/>
                    </a:cxn>
                    <a:cxn ang="0">
                      <a:pos x="T4" y="T5"/>
                    </a:cxn>
                    <a:cxn ang="0">
                      <a:pos x="T6" y="T7"/>
                    </a:cxn>
                    <a:cxn ang="0">
                      <a:pos x="T8" y="T9"/>
                    </a:cxn>
                    <a:cxn ang="0">
                      <a:pos x="T10" y="T11"/>
                    </a:cxn>
                  </a:cxnLst>
                  <a:rect l="0" t="0" r="r" b="b"/>
                  <a:pathLst>
                    <a:path w="3" h="6">
                      <a:moveTo>
                        <a:pt x="1" y="2"/>
                      </a:moveTo>
                      <a:lnTo>
                        <a:pt x="0" y="4"/>
                      </a:lnTo>
                      <a:lnTo>
                        <a:pt x="2" y="6"/>
                      </a:lnTo>
                      <a:lnTo>
                        <a:pt x="3" y="3"/>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0" name="Freeform 898">
                  <a:extLst>
                    <a:ext uri="{FF2B5EF4-FFF2-40B4-BE49-F238E27FC236}">
                      <a16:creationId xmlns:a16="http://schemas.microsoft.com/office/drawing/2014/main" id="{697BDD96-9CDD-CD44-AAB0-024C1E108976}"/>
                    </a:ext>
                  </a:extLst>
                </p:cNvPr>
                <p:cNvSpPr>
                  <a:spLocks/>
                </p:cNvSpPr>
                <p:nvPr/>
              </p:nvSpPr>
              <p:spPr bwMode="auto">
                <a:xfrm>
                  <a:off x="5534" y="3015"/>
                  <a:ext cx="3" cy="2"/>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1" name="Freeform 899">
                  <a:extLst>
                    <a:ext uri="{FF2B5EF4-FFF2-40B4-BE49-F238E27FC236}">
                      <a16:creationId xmlns:a16="http://schemas.microsoft.com/office/drawing/2014/main" id="{C7E9912D-DC1E-6B49-9532-63A0429BD14B}"/>
                    </a:ext>
                  </a:extLst>
                </p:cNvPr>
                <p:cNvSpPr>
                  <a:spLocks/>
                </p:cNvSpPr>
                <p:nvPr/>
              </p:nvSpPr>
              <p:spPr bwMode="auto">
                <a:xfrm>
                  <a:off x="5569" y="3644"/>
                  <a:ext cx="4" cy="4"/>
                </a:xfrm>
                <a:custGeom>
                  <a:avLst/>
                  <a:gdLst>
                    <a:gd name="T0" fmla="*/ 1 w 4"/>
                    <a:gd name="T1" fmla="*/ 3 h 4"/>
                    <a:gd name="T2" fmla="*/ 2 w 4"/>
                    <a:gd name="T3" fmla="*/ 4 h 4"/>
                    <a:gd name="T4" fmla="*/ 4 w 4"/>
                    <a:gd name="T5" fmla="*/ 2 h 4"/>
                    <a:gd name="T6" fmla="*/ 2 w 4"/>
                    <a:gd name="T7" fmla="*/ 0 h 4"/>
                    <a:gd name="T8" fmla="*/ 0 w 4"/>
                    <a:gd name="T9" fmla="*/ 1 h 4"/>
                    <a:gd name="T10" fmla="*/ 1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1" y="3"/>
                      </a:moveTo>
                      <a:lnTo>
                        <a:pt x="2" y="4"/>
                      </a:lnTo>
                      <a:lnTo>
                        <a:pt x="4" y="2"/>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2" name="Freeform 900">
                  <a:extLst>
                    <a:ext uri="{FF2B5EF4-FFF2-40B4-BE49-F238E27FC236}">
                      <a16:creationId xmlns:a16="http://schemas.microsoft.com/office/drawing/2014/main" id="{618A6752-EF17-1C47-B8D9-C35C0C6BB3D4}"/>
                    </a:ext>
                  </a:extLst>
                </p:cNvPr>
                <p:cNvSpPr>
                  <a:spLocks/>
                </p:cNvSpPr>
                <p:nvPr/>
              </p:nvSpPr>
              <p:spPr bwMode="auto">
                <a:xfrm>
                  <a:off x="5621" y="2997"/>
                  <a:ext cx="2" cy="4"/>
                </a:xfrm>
                <a:custGeom>
                  <a:avLst/>
                  <a:gdLst>
                    <a:gd name="T0" fmla="*/ 0 w 2"/>
                    <a:gd name="T1" fmla="*/ 0 h 4"/>
                    <a:gd name="T2" fmla="*/ 0 w 2"/>
                    <a:gd name="T3" fmla="*/ 4 h 4"/>
                    <a:gd name="T4" fmla="*/ 2 w 2"/>
                    <a:gd name="T5" fmla="*/ 4 h 4"/>
                    <a:gd name="T6" fmla="*/ 2 w 2"/>
                    <a:gd name="T7" fmla="*/ 4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4"/>
                      </a:lnTo>
                      <a:lnTo>
                        <a:pt x="2" y="4"/>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3" name="Freeform 901">
                  <a:extLst>
                    <a:ext uri="{FF2B5EF4-FFF2-40B4-BE49-F238E27FC236}">
                      <a16:creationId xmlns:a16="http://schemas.microsoft.com/office/drawing/2014/main" id="{14C5271D-A3AB-2346-B1A9-319B43BFC84E}"/>
                    </a:ext>
                  </a:extLst>
                </p:cNvPr>
                <p:cNvSpPr>
                  <a:spLocks/>
                </p:cNvSpPr>
                <p:nvPr/>
              </p:nvSpPr>
              <p:spPr bwMode="auto">
                <a:xfrm>
                  <a:off x="5603" y="3600"/>
                  <a:ext cx="3" cy="1"/>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1"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4" name="Freeform 902">
                  <a:extLst>
                    <a:ext uri="{FF2B5EF4-FFF2-40B4-BE49-F238E27FC236}">
                      <a16:creationId xmlns:a16="http://schemas.microsoft.com/office/drawing/2014/main" id="{130E4AEC-0ACF-CA42-A64E-B0083A07E62F}"/>
                    </a:ext>
                  </a:extLst>
                </p:cNvPr>
                <p:cNvSpPr>
                  <a:spLocks/>
                </p:cNvSpPr>
                <p:nvPr/>
              </p:nvSpPr>
              <p:spPr bwMode="auto">
                <a:xfrm>
                  <a:off x="5571" y="3638"/>
                  <a:ext cx="1" cy="3"/>
                </a:xfrm>
                <a:custGeom>
                  <a:avLst/>
                  <a:gdLst>
                    <a:gd name="T0" fmla="*/ 0 w 1"/>
                    <a:gd name="T1" fmla="*/ 0 h 3"/>
                    <a:gd name="T2" fmla="*/ 0 w 1"/>
                    <a:gd name="T3" fmla="*/ 1 h 3"/>
                    <a:gd name="T4" fmla="*/ 0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0" y="3"/>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5" name="Freeform 903">
                  <a:extLst>
                    <a:ext uri="{FF2B5EF4-FFF2-40B4-BE49-F238E27FC236}">
                      <a16:creationId xmlns:a16="http://schemas.microsoft.com/office/drawing/2014/main" id="{20F2154A-3DB3-6740-9BF0-E64A7249BEB1}"/>
                    </a:ext>
                  </a:extLst>
                </p:cNvPr>
                <p:cNvSpPr>
                  <a:spLocks/>
                </p:cNvSpPr>
                <p:nvPr/>
              </p:nvSpPr>
              <p:spPr bwMode="auto">
                <a:xfrm>
                  <a:off x="5561" y="3646"/>
                  <a:ext cx="54" cy="83"/>
                </a:xfrm>
                <a:custGeom>
                  <a:avLst/>
                  <a:gdLst>
                    <a:gd name="T0" fmla="*/ 61 w 69"/>
                    <a:gd name="T1" fmla="*/ 15 h 107"/>
                    <a:gd name="T2" fmla="*/ 58 w 69"/>
                    <a:gd name="T3" fmla="*/ 14 h 107"/>
                    <a:gd name="T4" fmla="*/ 53 w 69"/>
                    <a:gd name="T5" fmla="*/ 18 h 107"/>
                    <a:gd name="T6" fmla="*/ 40 w 69"/>
                    <a:gd name="T7" fmla="*/ 19 h 107"/>
                    <a:gd name="T8" fmla="*/ 38 w 69"/>
                    <a:gd name="T9" fmla="*/ 19 h 107"/>
                    <a:gd name="T10" fmla="*/ 32 w 69"/>
                    <a:gd name="T11" fmla="*/ 22 h 107"/>
                    <a:gd name="T12" fmla="*/ 23 w 69"/>
                    <a:gd name="T13" fmla="*/ 13 h 107"/>
                    <a:gd name="T14" fmla="*/ 17 w 69"/>
                    <a:gd name="T15" fmla="*/ 3 h 107"/>
                    <a:gd name="T16" fmla="*/ 15 w 69"/>
                    <a:gd name="T17" fmla="*/ 7 h 107"/>
                    <a:gd name="T18" fmla="*/ 9 w 69"/>
                    <a:gd name="T19" fmla="*/ 3 h 107"/>
                    <a:gd name="T20" fmla="*/ 4 w 69"/>
                    <a:gd name="T21" fmla="*/ 2 h 107"/>
                    <a:gd name="T22" fmla="*/ 3 w 69"/>
                    <a:gd name="T23" fmla="*/ 8 h 107"/>
                    <a:gd name="T24" fmla="*/ 4 w 69"/>
                    <a:gd name="T25" fmla="*/ 21 h 107"/>
                    <a:gd name="T26" fmla="*/ 3 w 69"/>
                    <a:gd name="T27" fmla="*/ 36 h 107"/>
                    <a:gd name="T28" fmla="*/ 3 w 69"/>
                    <a:gd name="T29" fmla="*/ 50 h 107"/>
                    <a:gd name="T30" fmla="*/ 5 w 69"/>
                    <a:gd name="T31" fmla="*/ 54 h 107"/>
                    <a:gd name="T32" fmla="*/ 4 w 69"/>
                    <a:gd name="T33" fmla="*/ 58 h 107"/>
                    <a:gd name="T34" fmla="*/ 0 w 69"/>
                    <a:gd name="T35" fmla="*/ 58 h 107"/>
                    <a:gd name="T36" fmla="*/ 2 w 69"/>
                    <a:gd name="T37" fmla="*/ 68 h 107"/>
                    <a:gd name="T38" fmla="*/ 2 w 69"/>
                    <a:gd name="T39" fmla="*/ 82 h 107"/>
                    <a:gd name="T40" fmla="*/ 3 w 69"/>
                    <a:gd name="T41" fmla="*/ 86 h 107"/>
                    <a:gd name="T42" fmla="*/ 7 w 69"/>
                    <a:gd name="T43" fmla="*/ 93 h 107"/>
                    <a:gd name="T44" fmla="*/ 5 w 69"/>
                    <a:gd name="T45" fmla="*/ 101 h 107"/>
                    <a:gd name="T46" fmla="*/ 10 w 69"/>
                    <a:gd name="T47" fmla="*/ 101 h 107"/>
                    <a:gd name="T48" fmla="*/ 15 w 69"/>
                    <a:gd name="T49" fmla="*/ 99 h 107"/>
                    <a:gd name="T50" fmla="*/ 17 w 69"/>
                    <a:gd name="T51" fmla="*/ 107 h 107"/>
                    <a:gd name="T52" fmla="*/ 23 w 69"/>
                    <a:gd name="T53" fmla="*/ 100 h 107"/>
                    <a:gd name="T54" fmla="*/ 25 w 69"/>
                    <a:gd name="T55" fmla="*/ 89 h 107"/>
                    <a:gd name="T56" fmla="*/ 29 w 69"/>
                    <a:gd name="T57" fmla="*/ 90 h 107"/>
                    <a:gd name="T58" fmla="*/ 34 w 69"/>
                    <a:gd name="T59" fmla="*/ 82 h 107"/>
                    <a:gd name="T60" fmla="*/ 36 w 69"/>
                    <a:gd name="T61" fmla="*/ 88 h 107"/>
                    <a:gd name="T62" fmla="*/ 41 w 69"/>
                    <a:gd name="T63" fmla="*/ 83 h 107"/>
                    <a:gd name="T64" fmla="*/ 42 w 69"/>
                    <a:gd name="T65" fmla="*/ 89 h 107"/>
                    <a:gd name="T66" fmla="*/ 39 w 69"/>
                    <a:gd name="T67" fmla="*/ 93 h 107"/>
                    <a:gd name="T68" fmla="*/ 44 w 69"/>
                    <a:gd name="T69" fmla="*/ 92 h 107"/>
                    <a:gd name="T70" fmla="*/ 48 w 69"/>
                    <a:gd name="T71" fmla="*/ 82 h 107"/>
                    <a:gd name="T72" fmla="*/ 47 w 69"/>
                    <a:gd name="T73" fmla="*/ 76 h 107"/>
                    <a:gd name="T74" fmla="*/ 50 w 69"/>
                    <a:gd name="T75" fmla="*/ 71 h 107"/>
                    <a:gd name="T76" fmla="*/ 52 w 69"/>
                    <a:gd name="T77" fmla="*/ 60 h 107"/>
                    <a:gd name="T78" fmla="*/ 56 w 69"/>
                    <a:gd name="T79" fmla="*/ 54 h 107"/>
                    <a:gd name="T80" fmla="*/ 58 w 69"/>
                    <a:gd name="T81" fmla="*/ 63 h 107"/>
                    <a:gd name="T82" fmla="*/ 60 w 69"/>
                    <a:gd name="T83" fmla="*/ 54 h 107"/>
                    <a:gd name="T84" fmla="*/ 60 w 69"/>
                    <a:gd name="T85" fmla="*/ 47 h 107"/>
                    <a:gd name="T86" fmla="*/ 63 w 69"/>
                    <a:gd name="T87" fmla="*/ 34 h 107"/>
                    <a:gd name="T88" fmla="*/ 68 w 69"/>
                    <a:gd name="T89" fmla="*/ 18 h 107"/>
                    <a:gd name="T90" fmla="*/ 65 w 69"/>
                    <a:gd name="T91"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07">
                      <a:moveTo>
                        <a:pt x="63" y="11"/>
                      </a:moveTo>
                      <a:cubicBezTo>
                        <a:pt x="61" y="15"/>
                        <a:pt x="61" y="15"/>
                        <a:pt x="61" y="15"/>
                      </a:cubicBezTo>
                      <a:cubicBezTo>
                        <a:pt x="60" y="14"/>
                        <a:pt x="60" y="14"/>
                        <a:pt x="60" y="14"/>
                      </a:cubicBezTo>
                      <a:cubicBezTo>
                        <a:pt x="58" y="14"/>
                        <a:pt x="58" y="14"/>
                        <a:pt x="58" y="14"/>
                      </a:cubicBezTo>
                      <a:cubicBezTo>
                        <a:pt x="55" y="16"/>
                        <a:pt x="55" y="16"/>
                        <a:pt x="55" y="16"/>
                      </a:cubicBezTo>
                      <a:cubicBezTo>
                        <a:pt x="53" y="18"/>
                        <a:pt x="53" y="18"/>
                        <a:pt x="53" y="18"/>
                      </a:cubicBezTo>
                      <a:cubicBezTo>
                        <a:pt x="42" y="17"/>
                        <a:pt x="42" y="17"/>
                        <a:pt x="42" y="17"/>
                      </a:cubicBezTo>
                      <a:cubicBezTo>
                        <a:pt x="40" y="19"/>
                        <a:pt x="40" y="19"/>
                        <a:pt x="40" y="19"/>
                      </a:cubicBezTo>
                      <a:cubicBezTo>
                        <a:pt x="40" y="23"/>
                        <a:pt x="40" y="23"/>
                        <a:pt x="40" y="23"/>
                      </a:cubicBezTo>
                      <a:cubicBezTo>
                        <a:pt x="38" y="19"/>
                        <a:pt x="38" y="19"/>
                        <a:pt x="38" y="19"/>
                      </a:cubicBezTo>
                      <a:cubicBezTo>
                        <a:pt x="34" y="20"/>
                        <a:pt x="34" y="20"/>
                        <a:pt x="34" y="20"/>
                      </a:cubicBezTo>
                      <a:cubicBezTo>
                        <a:pt x="32" y="22"/>
                        <a:pt x="32" y="22"/>
                        <a:pt x="32" y="22"/>
                      </a:cubicBezTo>
                      <a:cubicBezTo>
                        <a:pt x="28" y="19"/>
                        <a:pt x="28" y="19"/>
                        <a:pt x="28" y="19"/>
                      </a:cubicBezTo>
                      <a:cubicBezTo>
                        <a:pt x="23" y="13"/>
                        <a:pt x="23" y="13"/>
                        <a:pt x="23" y="13"/>
                      </a:cubicBezTo>
                      <a:cubicBezTo>
                        <a:pt x="17" y="9"/>
                        <a:pt x="17" y="9"/>
                        <a:pt x="17" y="9"/>
                      </a:cubicBezTo>
                      <a:cubicBezTo>
                        <a:pt x="17" y="3"/>
                        <a:pt x="17" y="3"/>
                        <a:pt x="17" y="3"/>
                      </a:cubicBezTo>
                      <a:cubicBezTo>
                        <a:pt x="15" y="5"/>
                        <a:pt x="15" y="5"/>
                        <a:pt x="15" y="5"/>
                      </a:cubicBezTo>
                      <a:cubicBezTo>
                        <a:pt x="15" y="7"/>
                        <a:pt x="15" y="7"/>
                        <a:pt x="15" y="7"/>
                      </a:cubicBezTo>
                      <a:cubicBezTo>
                        <a:pt x="12" y="5"/>
                        <a:pt x="12" y="5"/>
                        <a:pt x="12" y="5"/>
                      </a:cubicBezTo>
                      <a:cubicBezTo>
                        <a:pt x="9" y="3"/>
                        <a:pt x="9" y="3"/>
                        <a:pt x="9" y="3"/>
                      </a:cubicBezTo>
                      <a:cubicBezTo>
                        <a:pt x="5" y="0"/>
                        <a:pt x="5" y="0"/>
                        <a:pt x="5" y="0"/>
                      </a:cubicBezTo>
                      <a:cubicBezTo>
                        <a:pt x="4" y="2"/>
                        <a:pt x="4" y="2"/>
                        <a:pt x="4" y="2"/>
                      </a:cubicBezTo>
                      <a:cubicBezTo>
                        <a:pt x="4" y="7"/>
                        <a:pt x="4" y="7"/>
                        <a:pt x="4" y="7"/>
                      </a:cubicBezTo>
                      <a:cubicBezTo>
                        <a:pt x="3" y="8"/>
                        <a:pt x="3" y="8"/>
                        <a:pt x="3" y="8"/>
                      </a:cubicBezTo>
                      <a:cubicBezTo>
                        <a:pt x="3" y="12"/>
                        <a:pt x="3" y="12"/>
                        <a:pt x="3" y="12"/>
                      </a:cubicBezTo>
                      <a:cubicBezTo>
                        <a:pt x="4" y="21"/>
                        <a:pt x="4" y="21"/>
                        <a:pt x="4" y="21"/>
                      </a:cubicBezTo>
                      <a:cubicBezTo>
                        <a:pt x="3" y="26"/>
                        <a:pt x="3" y="26"/>
                        <a:pt x="3" y="26"/>
                      </a:cubicBezTo>
                      <a:cubicBezTo>
                        <a:pt x="3" y="36"/>
                        <a:pt x="3" y="36"/>
                        <a:pt x="3" y="36"/>
                      </a:cubicBezTo>
                      <a:cubicBezTo>
                        <a:pt x="4" y="44"/>
                        <a:pt x="4" y="44"/>
                        <a:pt x="4" y="44"/>
                      </a:cubicBezTo>
                      <a:cubicBezTo>
                        <a:pt x="3" y="50"/>
                        <a:pt x="3" y="50"/>
                        <a:pt x="3" y="50"/>
                      </a:cubicBezTo>
                      <a:cubicBezTo>
                        <a:pt x="5" y="51"/>
                        <a:pt x="5" y="51"/>
                        <a:pt x="5" y="51"/>
                      </a:cubicBezTo>
                      <a:cubicBezTo>
                        <a:pt x="5" y="54"/>
                        <a:pt x="5" y="54"/>
                        <a:pt x="5" y="54"/>
                      </a:cubicBezTo>
                      <a:cubicBezTo>
                        <a:pt x="8" y="58"/>
                        <a:pt x="8" y="58"/>
                        <a:pt x="8" y="58"/>
                      </a:cubicBezTo>
                      <a:cubicBezTo>
                        <a:pt x="4" y="58"/>
                        <a:pt x="4" y="58"/>
                        <a:pt x="4" y="58"/>
                      </a:cubicBezTo>
                      <a:cubicBezTo>
                        <a:pt x="1" y="53"/>
                        <a:pt x="1" y="53"/>
                        <a:pt x="1" y="53"/>
                      </a:cubicBezTo>
                      <a:cubicBezTo>
                        <a:pt x="0" y="58"/>
                        <a:pt x="0" y="58"/>
                        <a:pt x="0" y="58"/>
                      </a:cubicBezTo>
                      <a:cubicBezTo>
                        <a:pt x="0" y="65"/>
                        <a:pt x="0" y="65"/>
                        <a:pt x="0" y="65"/>
                      </a:cubicBezTo>
                      <a:cubicBezTo>
                        <a:pt x="2" y="68"/>
                        <a:pt x="2" y="68"/>
                        <a:pt x="2" y="68"/>
                      </a:cubicBezTo>
                      <a:cubicBezTo>
                        <a:pt x="2" y="70"/>
                        <a:pt x="2" y="70"/>
                        <a:pt x="2" y="70"/>
                      </a:cubicBezTo>
                      <a:cubicBezTo>
                        <a:pt x="2" y="82"/>
                        <a:pt x="2" y="82"/>
                        <a:pt x="2" y="82"/>
                      </a:cubicBezTo>
                      <a:cubicBezTo>
                        <a:pt x="4" y="84"/>
                        <a:pt x="4" y="84"/>
                        <a:pt x="4" y="84"/>
                      </a:cubicBezTo>
                      <a:cubicBezTo>
                        <a:pt x="3" y="86"/>
                        <a:pt x="3" y="86"/>
                        <a:pt x="3" y="86"/>
                      </a:cubicBezTo>
                      <a:cubicBezTo>
                        <a:pt x="4" y="92"/>
                        <a:pt x="4" y="92"/>
                        <a:pt x="4" y="92"/>
                      </a:cubicBezTo>
                      <a:cubicBezTo>
                        <a:pt x="7" y="93"/>
                        <a:pt x="7" y="93"/>
                        <a:pt x="7" y="93"/>
                      </a:cubicBezTo>
                      <a:cubicBezTo>
                        <a:pt x="5" y="96"/>
                        <a:pt x="5" y="96"/>
                        <a:pt x="5" y="96"/>
                      </a:cubicBezTo>
                      <a:cubicBezTo>
                        <a:pt x="5" y="101"/>
                        <a:pt x="5" y="101"/>
                        <a:pt x="5" y="101"/>
                      </a:cubicBezTo>
                      <a:cubicBezTo>
                        <a:pt x="5" y="101"/>
                        <a:pt x="7" y="101"/>
                        <a:pt x="7" y="101"/>
                      </a:cubicBezTo>
                      <a:cubicBezTo>
                        <a:pt x="10" y="101"/>
                        <a:pt x="10" y="101"/>
                        <a:pt x="10" y="101"/>
                      </a:cubicBezTo>
                      <a:cubicBezTo>
                        <a:pt x="12" y="104"/>
                        <a:pt x="12" y="104"/>
                        <a:pt x="12" y="104"/>
                      </a:cubicBezTo>
                      <a:cubicBezTo>
                        <a:pt x="15" y="99"/>
                        <a:pt x="15" y="99"/>
                        <a:pt x="15" y="99"/>
                      </a:cubicBezTo>
                      <a:cubicBezTo>
                        <a:pt x="15" y="103"/>
                        <a:pt x="15" y="103"/>
                        <a:pt x="15" y="103"/>
                      </a:cubicBezTo>
                      <a:cubicBezTo>
                        <a:pt x="17" y="107"/>
                        <a:pt x="17" y="107"/>
                        <a:pt x="17" y="107"/>
                      </a:cubicBezTo>
                      <a:cubicBezTo>
                        <a:pt x="20" y="107"/>
                        <a:pt x="20" y="107"/>
                        <a:pt x="20" y="107"/>
                      </a:cubicBezTo>
                      <a:cubicBezTo>
                        <a:pt x="23" y="100"/>
                        <a:pt x="23" y="100"/>
                        <a:pt x="23" y="100"/>
                      </a:cubicBezTo>
                      <a:cubicBezTo>
                        <a:pt x="24" y="96"/>
                        <a:pt x="24" y="96"/>
                        <a:pt x="24" y="96"/>
                      </a:cubicBezTo>
                      <a:cubicBezTo>
                        <a:pt x="25" y="89"/>
                        <a:pt x="25" y="89"/>
                        <a:pt x="25" y="89"/>
                      </a:cubicBezTo>
                      <a:cubicBezTo>
                        <a:pt x="28" y="92"/>
                        <a:pt x="28" y="92"/>
                        <a:pt x="28" y="92"/>
                      </a:cubicBezTo>
                      <a:cubicBezTo>
                        <a:pt x="29" y="90"/>
                        <a:pt x="29" y="90"/>
                        <a:pt x="29" y="90"/>
                      </a:cubicBezTo>
                      <a:cubicBezTo>
                        <a:pt x="32" y="87"/>
                        <a:pt x="32" y="87"/>
                        <a:pt x="32" y="87"/>
                      </a:cubicBezTo>
                      <a:cubicBezTo>
                        <a:pt x="34" y="82"/>
                        <a:pt x="34" y="82"/>
                        <a:pt x="34" y="82"/>
                      </a:cubicBezTo>
                      <a:cubicBezTo>
                        <a:pt x="34" y="87"/>
                        <a:pt x="34" y="87"/>
                        <a:pt x="34" y="87"/>
                      </a:cubicBezTo>
                      <a:cubicBezTo>
                        <a:pt x="36" y="88"/>
                        <a:pt x="36" y="88"/>
                        <a:pt x="36" y="88"/>
                      </a:cubicBezTo>
                      <a:cubicBezTo>
                        <a:pt x="38" y="84"/>
                        <a:pt x="38" y="84"/>
                        <a:pt x="38" y="84"/>
                      </a:cubicBezTo>
                      <a:cubicBezTo>
                        <a:pt x="41" y="83"/>
                        <a:pt x="41" y="83"/>
                        <a:pt x="41" y="83"/>
                      </a:cubicBezTo>
                      <a:cubicBezTo>
                        <a:pt x="43" y="85"/>
                        <a:pt x="43" y="85"/>
                        <a:pt x="43" y="85"/>
                      </a:cubicBezTo>
                      <a:cubicBezTo>
                        <a:pt x="42" y="89"/>
                        <a:pt x="42" y="89"/>
                        <a:pt x="42" y="89"/>
                      </a:cubicBezTo>
                      <a:cubicBezTo>
                        <a:pt x="39" y="87"/>
                        <a:pt x="39" y="87"/>
                        <a:pt x="39" y="87"/>
                      </a:cubicBezTo>
                      <a:cubicBezTo>
                        <a:pt x="39" y="93"/>
                        <a:pt x="39" y="93"/>
                        <a:pt x="39" y="93"/>
                      </a:cubicBezTo>
                      <a:cubicBezTo>
                        <a:pt x="42" y="92"/>
                        <a:pt x="42" y="92"/>
                        <a:pt x="42" y="92"/>
                      </a:cubicBezTo>
                      <a:cubicBezTo>
                        <a:pt x="44" y="92"/>
                        <a:pt x="44" y="92"/>
                        <a:pt x="44" y="92"/>
                      </a:cubicBezTo>
                      <a:cubicBezTo>
                        <a:pt x="48" y="85"/>
                        <a:pt x="48" y="85"/>
                        <a:pt x="48" y="85"/>
                      </a:cubicBezTo>
                      <a:cubicBezTo>
                        <a:pt x="48" y="82"/>
                        <a:pt x="48" y="82"/>
                        <a:pt x="48" y="82"/>
                      </a:cubicBezTo>
                      <a:cubicBezTo>
                        <a:pt x="45" y="80"/>
                        <a:pt x="45" y="80"/>
                        <a:pt x="45" y="80"/>
                      </a:cubicBezTo>
                      <a:cubicBezTo>
                        <a:pt x="47" y="76"/>
                        <a:pt x="47" y="76"/>
                        <a:pt x="47" y="76"/>
                      </a:cubicBezTo>
                      <a:cubicBezTo>
                        <a:pt x="47" y="71"/>
                        <a:pt x="47" y="71"/>
                        <a:pt x="47" y="71"/>
                      </a:cubicBezTo>
                      <a:cubicBezTo>
                        <a:pt x="50" y="71"/>
                        <a:pt x="50" y="71"/>
                        <a:pt x="50" y="71"/>
                      </a:cubicBezTo>
                      <a:cubicBezTo>
                        <a:pt x="52" y="69"/>
                        <a:pt x="52" y="69"/>
                        <a:pt x="52" y="69"/>
                      </a:cubicBezTo>
                      <a:cubicBezTo>
                        <a:pt x="52" y="60"/>
                        <a:pt x="52" y="60"/>
                        <a:pt x="52" y="60"/>
                      </a:cubicBezTo>
                      <a:cubicBezTo>
                        <a:pt x="54" y="58"/>
                        <a:pt x="54" y="58"/>
                        <a:pt x="54" y="58"/>
                      </a:cubicBezTo>
                      <a:cubicBezTo>
                        <a:pt x="56" y="54"/>
                        <a:pt x="56" y="54"/>
                        <a:pt x="56" y="54"/>
                      </a:cubicBezTo>
                      <a:cubicBezTo>
                        <a:pt x="58" y="60"/>
                        <a:pt x="58" y="60"/>
                        <a:pt x="58" y="60"/>
                      </a:cubicBezTo>
                      <a:cubicBezTo>
                        <a:pt x="58" y="63"/>
                        <a:pt x="58" y="63"/>
                        <a:pt x="58" y="63"/>
                      </a:cubicBezTo>
                      <a:cubicBezTo>
                        <a:pt x="60" y="58"/>
                        <a:pt x="60" y="58"/>
                        <a:pt x="60" y="58"/>
                      </a:cubicBezTo>
                      <a:cubicBezTo>
                        <a:pt x="60" y="54"/>
                        <a:pt x="60" y="54"/>
                        <a:pt x="60" y="54"/>
                      </a:cubicBezTo>
                      <a:cubicBezTo>
                        <a:pt x="61" y="52"/>
                        <a:pt x="61" y="52"/>
                        <a:pt x="61" y="52"/>
                      </a:cubicBezTo>
                      <a:cubicBezTo>
                        <a:pt x="60" y="47"/>
                        <a:pt x="60" y="47"/>
                        <a:pt x="60" y="47"/>
                      </a:cubicBezTo>
                      <a:cubicBezTo>
                        <a:pt x="62" y="42"/>
                        <a:pt x="62" y="42"/>
                        <a:pt x="62" y="42"/>
                      </a:cubicBezTo>
                      <a:cubicBezTo>
                        <a:pt x="63" y="34"/>
                        <a:pt x="63" y="34"/>
                        <a:pt x="63" y="34"/>
                      </a:cubicBezTo>
                      <a:cubicBezTo>
                        <a:pt x="66" y="30"/>
                        <a:pt x="66" y="30"/>
                        <a:pt x="66" y="30"/>
                      </a:cubicBezTo>
                      <a:cubicBezTo>
                        <a:pt x="68" y="18"/>
                        <a:pt x="68" y="18"/>
                        <a:pt x="68" y="18"/>
                      </a:cubicBezTo>
                      <a:cubicBezTo>
                        <a:pt x="69" y="15"/>
                        <a:pt x="69" y="15"/>
                        <a:pt x="69" y="15"/>
                      </a:cubicBezTo>
                      <a:cubicBezTo>
                        <a:pt x="65" y="11"/>
                        <a:pt x="65" y="11"/>
                        <a:pt x="65" y="11"/>
                      </a:cubicBezTo>
                      <a:lnTo>
                        <a:pt x="63"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6" name="Freeform 904">
                  <a:extLst>
                    <a:ext uri="{FF2B5EF4-FFF2-40B4-BE49-F238E27FC236}">
                      <a16:creationId xmlns:a16="http://schemas.microsoft.com/office/drawing/2014/main" id="{75B0ADDD-EB8F-3D43-B85C-8D1F8490ED35}"/>
                    </a:ext>
                  </a:extLst>
                </p:cNvPr>
                <p:cNvSpPr>
                  <a:spLocks/>
                </p:cNvSpPr>
                <p:nvPr/>
              </p:nvSpPr>
              <p:spPr bwMode="auto">
                <a:xfrm>
                  <a:off x="5582" y="3717"/>
                  <a:ext cx="4" cy="8"/>
                </a:xfrm>
                <a:custGeom>
                  <a:avLst/>
                  <a:gdLst>
                    <a:gd name="T0" fmla="*/ 2 w 4"/>
                    <a:gd name="T1" fmla="*/ 1 h 8"/>
                    <a:gd name="T2" fmla="*/ 2 w 4"/>
                    <a:gd name="T3" fmla="*/ 3 h 8"/>
                    <a:gd name="T4" fmla="*/ 0 w 4"/>
                    <a:gd name="T5" fmla="*/ 7 h 8"/>
                    <a:gd name="T6" fmla="*/ 2 w 4"/>
                    <a:gd name="T7" fmla="*/ 8 h 8"/>
                    <a:gd name="T8" fmla="*/ 3 w 4"/>
                    <a:gd name="T9" fmla="*/ 4 h 8"/>
                    <a:gd name="T10" fmla="*/ 4 w 4"/>
                    <a:gd name="T11" fmla="*/ 2 h 8"/>
                    <a:gd name="T12" fmla="*/ 3 w 4"/>
                    <a:gd name="T13" fmla="*/ 0 h 8"/>
                    <a:gd name="T14" fmla="*/ 2 w 4"/>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1"/>
                      </a:moveTo>
                      <a:lnTo>
                        <a:pt x="2" y="3"/>
                      </a:lnTo>
                      <a:lnTo>
                        <a:pt x="0" y="7"/>
                      </a:lnTo>
                      <a:lnTo>
                        <a:pt x="2" y="8"/>
                      </a:lnTo>
                      <a:lnTo>
                        <a:pt x="3" y="4"/>
                      </a:lnTo>
                      <a:lnTo>
                        <a:pt x="4" y="2"/>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7" name="Freeform 905">
                  <a:extLst>
                    <a:ext uri="{FF2B5EF4-FFF2-40B4-BE49-F238E27FC236}">
                      <a16:creationId xmlns:a16="http://schemas.microsoft.com/office/drawing/2014/main" id="{A243DF5A-FE11-9C43-A9A9-F1F2C4B37079}"/>
                    </a:ext>
                  </a:extLst>
                </p:cNvPr>
                <p:cNvSpPr>
                  <a:spLocks/>
                </p:cNvSpPr>
                <p:nvPr/>
              </p:nvSpPr>
              <p:spPr bwMode="auto">
                <a:xfrm>
                  <a:off x="5559" y="3615"/>
                  <a:ext cx="7" cy="17"/>
                </a:xfrm>
                <a:custGeom>
                  <a:avLst/>
                  <a:gdLst>
                    <a:gd name="T0" fmla="*/ 5 w 7"/>
                    <a:gd name="T1" fmla="*/ 13 h 17"/>
                    <a:gd name="T2" fmla="*/ 7 w 7"/>
                    <a:gd name="T3" fmla="*/ 9 h 17"/>
                    <a:gd name="T4" fmla="*/ 5 w 7"/>
                    <a:gd name="T5" fmla="*/ 7 h 17"/>
                    <a:gd name="T6" fmla="*/ 6 w 7"/>
                    <a:gd name="T7" fmla="*/ 1 h 17"/>
                    <a:gd name="T8" fmla="*/ 5 w 7"/>
                    <a:gd name="T9" fmla="*/ 0 h 17"/>
                    <a:gd name="T10" fmla="*/ 3 w 7"/>
                    <a:gd name="T11" fmla="*/ 1 h 17"/>
                    <a:gd name="T12" fmla="*/ 2 w 7"/>
                    <a:gd name="T13" fmla="*/ 4 h 17"/>
                    <a:gd name="T14" fmla="*/ 2 w 7"/>
                    <a:gd name="T15" fmla="*/ 7 h 17"/>
                    <a:gd name="T16" fmla="*/ 0 w 7"/>
                    <a:gd name="T17" fmla="*/ 10 h 17"/>
                    <a:gd name="T18" fmla="*/ 0 w 7"/>
                    <a:gd name="T19" fmla="*/ 13 h 17"/>
                    <a:gd name="T20" fmla="*/ 0 w 7"/>
                    <a:gd name="T21" fmla="*/ 15 h 17"/>
                    <a:gd name="T22" fmla="*/ 2 w 7"/>
                    <a:gd name="T23" fmla="*/ 17 h 17"/>
                    <a:gd name="T24" fmla="*/ 5 w 7"/>
                    <a:gd name="T25" fmla="*/ 14 h 17"/>
                    <a:gd name="T26" fmla="*/ 5 w 7"/>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7">
                      <a:moveTo>
                        <a:pt x="5" y="13"/>
                      </a:moveTo>
                      <a:lnTo>
                        <a:pt x="7" y="9"/>
                      </a:lnTo>
                      <a:lnTo>
                        <a:pt x="5" y="7"/>
                      </a:lnTo>
                      <a:lnTo>
                        <a:pt x="6" y="1"/>
                      </a:lnTo>
                      <a:lnTo>
                        <a:pt x="5" y="0"/>
                      </a:lnTo>
                      <a:lnTo>
                        <a:pt x="3" y="1"/>
                      </a:lnTo>
                      <a:lnTo>
                        <a:pt x="2" y="4"/>
                      </a:lnTo>
                      <a:lnTo>
                        <a:pt x="2" y="7"/>
                      </a:lnTo>
                      <a:lnTo>
                        <a:pt x="0" y="10"/>
                      </a:lnTo>
                      <a:lnTo>
                        <a:pt x="0" y="13"/>
                      </a:lnTo>
                      <a:lnTo>
                        <a:pt x="0" y="15"/>
                      </a:lnTo>
                      <a:lnTo>
                        <a:pt x="2" y="17"/>
                      </a:lnTo>
                      <a:lnTo>
                        <a:pt x="5" y="14"/>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8" name="Freeform 906">
                  <a:extLst>
                    <a:ext uri="{FF2B5EF4-FFF2-40B4-BE49-F238E27FC236}">
                      <a16:creationId xmlns:a16="http://schemas.microsoft.com/office/drawing/2014/main" id="{9FDA77EA-25A5-5742-9B4B-CB50B9DBD16B}"/>
                    </a:ext>
                  </a:extLst>
                </p:cNvPr>
                <p:cNvSpPr>
                  <a:spLocks/>
                </p:cNvSpPr>
                <p:nvPr/>
              </p:nvSpPr>
              <p:spPr bwMode="auto">
                <a:xfrm>
                  <a:off x="5600" y="3702"/>
                  <a:ext cx="2" cy="3"/>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9" name="Freeform 907">
                  <a:extLst>
                    <a:ext uri="{FF2B5EF4-FFF2-40B4-BE49-F238E27FC236}">
                      <a16:creationId xmlns:a16="http://schemas.microsoft.com/office/drawing/2014/main" id="{D6B105A6-C935-1247-9F5C-F90B3A882EE3}"/>
                    </a:ext>
                  </a:extLst>
                </p:cNvPr>
                <p:cNvSpPr>
                  <a:spLocks/>
                </p:cNvSpPr>
                <p:nvPr/>
              </p:nvSpPr>
              <p:spPr bwMode="auto">
                <a:xfrm>
                  <a:off x="5722" y="3222"/>
                  <a:ext cx="1" cy="3"/>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0" name="Freeform 908">
                  <a:extLst>
                    <a:ext uri="{FF2B5EF4-FFF2-40B4-BE49-F238E27FC236}">
                      <a16:creationId xmlns:a16="http://schemas.microsoft.com/office/drawing/2014/main" id="{248B2F59-46B6-1743-B144-11E5BCFA8B48}"/>
                    </a:ext>
                  </a:extLst>
                </p:cNvPr>
                <p:cNvSpPr>
                  <a:spLocks/>
                </p:cNvSpPr>
                <p:nvPr/>
              </p:nvSpPr>
              <p:spPr bwMode="auto">
                <a:xfrm>
                  <a:off x="5530" y="30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1" name="Freeform 909">
                  <a:extLst>
                    <a:ext uri="{FF2B5EF4-FFF2-40B4-BE49-F238E27FC236}">
                      <a16:creationId xmlns:a16="http://schemas.microsoft.com/office/drawing/2014/main" id="{22DAFF48-1482-B84A-8CD5-AEE9BF104B68}"/>
                    </a:ext>
                  </a:extLst>
                </p:cNvPr>
                <p:cNvSpPr>
                  <a:spLocks/>
                </p:cNvSpPr>
                <p:nvPr/>
              </p:nvSpPr>
              <p:spPr bwMode="auto">
                <a:xfrm>
                  <a:off x="5749" y="3275"/>
                  <a:ext cx="6" cy="25"/>
                </a:xfrm>
                <a:custGeom>
                  <a:avLst/>
                  <a:gdLst>
                    <a:gd name="T0" fmla="*/ 5 w 6"/>
                    <a:gd name="T1" fmla="*/ 0 h 25"/>
                    <a:gd name="T2" fmla="*/ 4 w 6"/>
                    <a:gd name="T3" fmla="*/ 3 h 25"/>
                    <a:gd name="T4" fmla="*/ 5 w 6"/>
                    <a:gd name="T5" fmla="*/ 5 h 25"/>
                    <a:gd name="T6" fmla="*/ 3 w 6"/>
                    <a:gd name="T7" fmla="*/ 9 h 25"/>
                    <a:gd name="T8" fmla="*/ 1 w 6"/>
                    <a:gd name="T9" fmla="*/ 12 h 25"/>
                    <a:gd name="T10" fmla="*/ 1 w 6"/>
                    <a:gd name="T11" fmla="*/ 16 h 25"/>
                    <a:gd name="T12" fmla="*/ 0 w 6"/>
                    <a:gd name="T13" fmla="*/ 19 h 25"/>
                    <a:gd name="T14" fmla="*/ 2 w 6"/>
                    <a:gd name="T15" fmla="*/ 24 h 25"/>
                    <a:gd name="T16" fmla="*/ 3 w 6"/>
                    <a:gd name="T17" fmla="*/ 25 h 25"/>
                    <a:gd name="T18" fmla="*/ 2 w 6"/>
                    <a:gd name="T19" fmla="*/ 21 h 25"/>
                    <a:gd name="T20" fmla="*/ 3 w 6"/>
                    <a:gd name="T21" fmla="*/ 15 h 25"/>
                    <a:gd name="T22" fmla="*/ 6 w 6"/>
                    <a:gd name="T23" fmla="*/ 9 h 25"/>
                    <a:gd name="T24" fmla="*/ 6 w 6"/>
                    <a:gd name="T25" fmla="*/ 5 h 25"/>
                    <a:gd name="T26" fmla="*/ 6 w 6"/>
                    <a:gd name="T27" fmla="*/ 1 h 25"/>
                    <a:gd name="T28" fmla="*/ 5 w 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5">
                      <a:moveTo>
                        <a:pt x="5" y="0"/>
                      </a:moveTo>
                      <a:lnTo>
                        <a:pt x="4" y="3"/>
                      </a:lnTo>
                      <a:lnTo>
                        <a:pt x="5" y="5"/>
                      </a:lnTo>
                      <a:lnTo>
                        <a:pt x="3" y="9"/>
                      </a:lnTo>
                      <a:lnTo>
                        <a:pt x="1" y="12"/>
                      </a:lnTo>
                      <a:lnTo>
                        <a:pt x="1" y="16"/>
                      </a:lnTo>
                      <a:lnTo>
                        <a:pt x="0" y="19"/>
                      </a:lnTo>
                      <a:lnTo>
                        <a:pt x="2" y="24"/>
                      </a:lnTo>
                      <a:lnTo>
                        <a:pt x="3" y="25"/>
                      </a:lnTo>
                      <a:lnTo>
                        <a:pt x="2" y="21"/>
                      </a:lnTo>
                      <a:lnTo>
                        <a:pt x="3" y="15"/>
                      </a:lnTo>
                      <a:lnTo>
                        <a:pt x="6" y="9"/>
                      </a:lnTo>
                      <a:lnTo>
                        <a:pt x="6" y="5"/>
                      </a:lnTo>
                      <a:lnTo>
                        <a:pt x="6" y="1"/>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2" name="Freeform 910">
                  <a:extLst>
                    <a:ext uri="{FF2B5EF4-FFF2-40B4-BE49-F238E27FC236}">
                      <a16:creationId xmlns:a16="http://schemas.microsoft.com/office/drawing/2014/main" id="{67666D58-BF88-3543-8D65-BCE4478CECE7}"/>
                    </a:ext>
                  </a:extLst>
                </p:cNvPr>
                <p:cNvSpPr>
                  <a:spLocks/>
                </p:cNvSpPr>
                <p:nvPr/>
              </p:nvSpPr>
              <p:spPr bwMode="auto">
                <a:xfrm>
                  <a:off x="5613" y="3628"/>
                  <a:ext cx="7" cy="11"/>
                </a:xfrm>
                <a:custGeom>
                  <a:avLst/>
                  <a:gdLst>
                    <a:gd name="T0" fmla="*/ 0 w 7"/>
                    <a:gd name="T1" fmla="*/ 1 h 11"/>
                    <a:gd name="T2" fmla="*/ 2 w 7"/>
                    <a:gd name="T3" fmla="*/ 3 h 11"/>
                    <a:gd name="T4" fmla="*/ 0 w 7"/>
                    <a:gd name="T5" fmla="*/ 6 h 11"/>
                    <a:gd name="T6" fmla="*/ 1 w 7"/>
                    <a:gd name="T7" fmla="*/ 8 h 11"/>
                    <a:gd name="T8" fmla="*/ 2 w 7"/>
                    <a:gd name="T9" fmla="*/ 11 h 11"/>
                    <a:gd name="T10" fmla="*/ 7 w 7"/>
                    <a:gd name="T11" fmla="*/ 8 h 11"/>
                    <a:gd name="T12" fmla="*/ 7 w 7"/>
                    <a:gd name="T13" fmla="*/ 5 h 11"/>
                    <a:gd name="T14" fmla="*/ 3 w 7"/>
                    <a:gd name="T15" fmla="*/ 0 h 11"/>
                    <a:gd name="T16" fmla="*/ 0 w 7"/>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1"/>
                      </a:moveTo>
                      <a:lnTo>
                        <a:pt x="2" y="3"/>
                      </a:lnTo>
                      <a:lnTo>
                        <a:pt x="0" y="6"/>
                      </a:lnTo>
                      <a:lnTo>
                        <a:pt x="1" y="8"/>
                      </a:lnTo>
                      <a:lnTo>
                        <a:pt x="2" y="11"/>
                      </a:lnTo>
                      <a:lnTo>
                        <a:pt x="7" y="8"/>
                      </a:lnTo>
                      <a:lnTo>
                        <a:pt x="7" y="5"/>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3" name="Freeform 911">
                  <a:extLst>
                    <a:ext uri="{FF2B5EF4-FFF2-40B4-BE49-F238E27FC236}">
                      <a16:creationId xmlns:a16="http://schemas.microsoft.com/office/drawing/2014/main" id="{39F1D873-F905-1C4E-BE12-42D3843CE449}"/>
                    </a:ext>
                  </a:extLst>
                </p:cNvPr>
                <p:cNvSpPr>
                  <a:spLocks/>
                </p:cNvSpPr>
                <p:nvPr/>
              </p:nvSpPr>
              <p:spPr bwMode="auto">
                <a:xfrm>
                  <a:off x="5526" y="3019"/>
                  <a:ext cx="4" cy="5"/>
                </a:xfrm>
                <a:custGeom>
                  <a:avLst/>
                  <a:gdLst>
                    <a:gd name="T0" fmla="*/ 0 w 4"/>
                    <a:gd name="T1" fmla="*/ 2 h 5"/>
                    <a:gd name="T2" fmla="*/ 0 w 4"/>
                    <a:gd name="T3" fmla="*/ 5 h 5"/>
                    <a:gd name="T4" fmla="*/ 1 w 4"/>
                    <a:gd name="T5" fmla="*/ 2 h 5"/>
                    <a:gd name="T6" fmla="*/ 4 w 4"/>
                    <a:gd name="T7" fmla="*/ 2 h 5"/>
                    <a:gd name="T8" fmla="*/ 4 w 4"/>
                    <a:gd name="T9" fmla="*/ 0 h 5"/>
                    <a:gd name="T10" fmla="*/ 2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0" y="5"/>
                      </a:lnTo>
                      <a:lnTo>
                        <a:pt x="1" y="2"/>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4" name="Freeform 912">
                  <a:extLst>
                    <a:ext uri="{FF2B5EF4-FFF2-40B4-BE49-F238E27FC236}">
                      <a16:creationId xmlns:a16="http://schemas.microsoft.com/office/drawing/2014/main" id="{802823EB-3DAA-104B-A350-5AEE00339A63}"/>
                    </a:ext>
                  </a:extLst>
                </p:cNvPr>
                <p:cNvSpPr>
                  <a:spLocks/>
                </p:cNvSpPr>
                <p:nvPr/>
              </p:nvSpPr>
              <p:spPr bwMode="auto">
                <a:xfrm>
                  <a:off x="5521" y="3024"/>
                  <a:ext cx="4" cy="1"/>
                </a:xfrm>
                <a:custGeom>
                  <a:avLst/>
                  <a:gdLst>
                    <a:gd name="T0" fmla="*/ 2 w 4"/>
                    <a:gd name="T1" fmla="*/ 1 h 1"/>
                    <a:gd name="T2" fmla="*/ 4 w 4"/>
                    <a:gd name="T3" fmla="*/ 1 h 1"/>
                    <a:gd name="T4" fmla="*/ 4 w 4"/>
                    <a:gd name="T5" fmla="*/ 0 h 1"/>
                    <a:gd name="T6" fmla="*/ 0 w 4"/>
                    <a:gd name="T7" fmla="*/ 1 h 1"/>
                    <a:gd name="T8" fmla="*/ 2 w 4"/>
                    <a:gd name="T9" fmla="*/ 1 h 1"/>
                  </a:gdLst>
                  <a:ahLst/>
                  <a:cxnLst>
                    <a:cxn ang="0">
                      <a:pos x="T0" y="T1"/>
                    </a:cxn>
                    <a:cxn ang="0">
                      <a:pos x="T2" y="T3"/>
                    </a:cxn>
                    <a:cxn ang="0">
                      <a:pos x="T4" y="T5"/>
                    </a:cxn>
                    <a:cxn ang="0">
                      <a:pos x="T6" y="T7"/>
                    </a:cxn>
                    <a:cxn ang="0">
                      <a:pos x="T8" y="T9"/>
                    </a:cxn>
                  </a:cxnLst>
                  <a:rect l="0" t="0" r="r" b="b"/>
                  <a:pathLst>
                    <a:path w="4" h="1">
                      <a:moveTo>
                        <a:pt x="2" y="1"/>
                      </a:moveTo>
                      <a:lnTo>
                        <a:pt x="4" y="1"/>
                      </a:lnTo>
                      <a:lnTo>
                        <a:pt x="4"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5" name="Freeform 913">
                  <a:extLst>
                    <a:ext uri="{FF2B5EF4-FFF2-40B4-BE49-F238E27FC236}">
                      <a16:creationId xmlns:a16="http://schemas.microsoft.com/office/drawing/2014/main" id="{805BCDC4-D3D5-0541-A94C-69046104C47C}"/>
                    </a:ext>
                  </a:extLst>
                </p:cNvPr>
                <p:cNvSpPr>
                  <a:spLocks/>
                </p:cNvSpPr>
                <p:nvPr/>
              </p:nvSpPr>
              <p:spPr bwMode="auto">
                <a:xfrm>
                  <a:off x="5484" y="3004"/>
                  <a:ext cx="3" cy="7"/>
                </a:xfrm>
                <a:custGeom>
                  <a:avLst/>
                  <a:gdLst>
                    <a:gd name="T0" fmla="*/ 0 w 3"/>
                    <a:gd name="T1" fmla="*/ 4 h 7"/>
                    <a:gd name="T2" fmla="*/ 1 w 3"/>
                    <a:gd name="T3" fmla="*/ 7 h 7"/>
                    <a:gd name="T4" fmla="*/ 1 w 3"/>
                    <a:gd name="T5" fmla="*/ 4 h 7"/>
                    <a:gd name="T6" fmla="*/ 3 w 3"/>
                    <a:gd name="T7" fmla="*/ 0 h 7"/>
                    <a:gd name="T8" fmla="*/ 1 w 3"/>
                    <a:gd name="T9" fmla="*/ 1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1" y="4"/>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6" name="Freeform 914">
                  <a:extLst>
                    <a:ext uri="{FF2B5EF4-FFF2-40B4-BE49-F238E27FC236}">
                      <a16:creationId xmlns:a16="http://schemas.microsoft.com/office/drawing/2014/main" id="{0B491507-431D-9341-BC8D-580D209EB3AC}"/>
                    </a:ext>
                  </a:extLst>
                </p:cNvPr>
                <p:cNvSpPr>
                  <a:spLocks/>
                </p:cNvSpPr>
                <p:nvPr/>
              </p:nvSpPr>
              <p:spPr bwMode="auto">
                <a:xfrm>
                  <a:off x="5749" y="3336"/>
                  <a:ext cx="2" cy="6"/>
                </a:xfrm>
                <a:custGeom>
                  <a:avLst/>
                  <a:gdLst>
                    <a:gd name="T0" fmla="*/ 0 w 2"/>
                    <a:gd name="T1" fmla="*/ 6 h 6"/>
                    <a:gd name="T2" fmla="*/ 2 w 2"/>
                    <a:gd name="T3" fmla="*/ 3 h 6"/>
                    <a:gd name="T4" fmla="*/ 1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3"/>
                      </a:lnTo>
                      <a:lnTo>
                        <a:pt x="1"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7" name="Freeform 915">
                  <a:extLst>
                    <a:ext uri="{FF2B5EF4-FFF2-40B4-BE49-F238E27FC236}">
                      <a16:creationId xmlns:a16="http://schemas.microsoft.com/office/drawing/2014/main" id="{C6FDE1E6-14ED-3741-B739-0A16F7CBC6A4}"/>
                    </a:ext>
                  </a:extLst>
                </p:cNvPr>
                <p:cNvSpPr>
                  <a:spLocks/>
                </p:cNvSpPr>
                <p:nvPr/>
              </p:nvSpPr>
              <p:spPr bwMode="auto">
                <a:xfrm>
                  <a:off x="5727" y="3248"/>
                  <a:ext cx="4" cy="8"/>
                </a:xfrm>
                <a:custGeom>
                  <a:avLst/>
                  <a:gdLst>
                    <a:gd name="T0" fmla="*/ 2 w 4"/>
                    <a:gd name="T1" fmla="*/ 1 h 8"/>
                    <a:gd name="T2" fmla="*/ 0 w 4"/>
                    <a:gd name="T3" fmla="*/ 0 h 8"/>
                    <a:gd name="T4" fmla="*/ 0 w 4"/>
                    <a:gd name="T5" fmla="*/ 1 h 8"/>
                    <a:gd name="T6" fmla="*/ 2 w 4"/>
                    <a:gd name="T7" fmla="*/ 5 h 8"/>
                    <a:gd name="T8" fmla="*/ 4 w 4"/>
                    <a:gd name="T9" fmla="*/ 8 h 8"/>
                    <a:gd name="T10" fmla="*/ 4 w 4"/>
                    <a:gd name="T11" fmla="*/ 5 h 8"/>
                    <a:gd name="T12" fmla="*/ 4 w 4"/>
                    <a:gd name="T13" fmla="*/ 3 h 8"/>
                    <a:gd name="T14" fmla="*/ 4 w 4"/>
                    <a:gd name="T15" fmla="*/ 1 h 8"/>
                    <a:gd name="T16" fmla="*/ 2 w 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1"/>
                      </a:moveTo>
                      <a:lnTo>
                        <a:pt x="0" y="0"/>
                      </a:lnTo>
                      <a:lnTo>
                        <a:pt x="0" y="1"/>
                      </a:lnTo>
                      <a:lnTo>
                        <a:pt x="2" y="5"/>
                      </a:lnTo>
                      <a:lnTo>
                        <a:pt x="4" y="8"/>
                      </a:lnTo>
                      <a:lnTo>
                        <a:pt x="4" y="5"/>
                      </a:lnTo>
                      <a:lnTo>
                        <a:pt x="4" y="3"/>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8" name="Freeform 916">
                  <a:extLst>
                    <a:ext uri="{FF2B5EF4-FFF2-40B4-BE49-F238E27FC236}">
                      <a16:creationId xmlns:a16="http://schemas.microsoft.com/office/drawing/2014/main" id="{480229FB-ADDC-2344-97BF-C6294AE5147D}"/>
                    </a:ext>
                  </a:extLst>
                </p:cNvPr>
                <p:cNvSpPr>
                  <a:spLocks/>
                </p:cNvSpPr>
                <p:nvPr/>
              </p:nvSpPr>
              <p:spPr bwMode="auto">
                <a:xfrm>
                  <a:off x="5374" y="3068"/>
                  <a:ext cx="2" cy="2"/>
                </a:xfrm>
                <a:custGeom>
                  <a:avLst/>
                  <a:gdLst>
                    <a:gd name="T0" fmla="*/ 1 w 2"/>
                    <a:gd name="T1" fmla="*/ 2 h 2"/>
                    <a:gd name="T2" fmla="*/ 2 w 2"/>
                    <a:gd name="T3" fmla="*/ 0 h 2"/>
                    <a:gd name="T4" fmla="*/ 0 w 2"/>
                    <a:gd name="T5" fmla="*/ 0 h 2"/>
                    <a:gd name="T6" fmla="*/ 0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0"/>
                      </a:lnTo>
                      <a:lnTo>
                        <a:pt x="0"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9" name="Freeform 917">
                  <a:extLst>
                    <a:ext uri="{FF2B5EF4-FFF2-40B4-BE49-F238E27FC236}">
                      <a16:creationId xmlns:a16="http://schemas.microsoft.com/office/drawing/2014/main" id="{8B6E6A1A-E08E-E14E-90DD-CF73739720D5}"/>
                    </a:ext>
                  </a:extLst>
                </p:cNvPr>
                <p:cNvSpPr>
                  <a:spLocks/>
                </p:cNvSpPr>
                <p:nvPr/>
              </p:nvSpPr>
              <p:spPr bwMode="auto">
                <a:xfrm>
                  <a:off x="5614" y="3648"/>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0" name="Freeform 918">
                  <a:extLst>
                    <a:ext uri="{FF2B5EF4-FFF2-40B4-BE49-F238E27FC236}">
                      <a16:creationId xmlns:a16="http://schemas.microsoft.com/office/drawing/2014/main" id="{65C55DB4-1C5C-3147-8BB6-A9CFA2791D4E}"/>
                    </a:ext>
                  </a:extLst>
                </p:cNvPr>
                <p:cNvSpPr>
                  <a:spLocks/>
                </p:cNvSpPr>
                <p:nvPr/>
              </p:nvSpPr>
              <p:spPr bwMode="auto">
                <a:xfrm>
                  <a:off x="5623" y="2988"/>
                  <a:ext cx="2" cy="2"/>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1" name="Freeform 919">
                  <a:extLst>
                    <a:ext uri="{FF2B5EF4-FFF2-40B4-BE49-F238E27FC236}">
                      <a16:creationId xmlns:a16="http://schemas.microsoft.com/office/drawing/2014/main" id="{64B6C014-7546-D54B-AB06-28730DE8158C}"/>
                    </a:ext>
                  </a:extLst>
                </p:cNvPr>
                <p:cNvSpPr>
                  <a:spLocks/>
                </p:cNvSpPr>
                <p:nvPr/>
              </p:nvSpPr>
              <p:spPr bwMode="auto">
                <a:xfrm>
                  <a:off x="5668" y="3142"/>
                  <a:ext cx="4" cy="10"/>
                </a:xfrm>
                <a:custGeom>
                  <a:avLst/>
                  <a:gdLst>
                    <a:gd name="T0" fmla="*/ 3 w 4"/>
                    <a:gd name="T1" fmla="*/ 10 h 10"/>
                    <a:gd name="T2" fmla="*/ 4 w 4"/>
                    <a:gd name="T3" fmla="*/ 6 h 10"/>
                    <a:gd name="T4" fmla="*/ 4 w 4"/>
                    <a:gd name="T5" fmla="*/ 0 h 10"/>
                    <a:gd name="T6" fmla="*/ 3 w 4"/>
                    <a:gd name="T7" fmla="*/ 1 h 10"/>
                    <a:gd name="T8" fmla="*/ 0 w 4"/>
                    <a:gd name="T9" fmla="*/ 2 h 10"/>
                    <a:gd name="T10" fmla="*/ 2 w 4"/>
                    <a:gd name="T11" fmla="*/ 5 h 10"/>
                    <a:gd name="T12" fmla="*/ 1 w 4"/>
                    <a:gd name="T13" fmla="*/ 7 h 10"/>
                    <a:gd name="T14" fmla="*/ 3 w 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3" y="10"/>
                      </a:moveTo>
                      <a:lnTo>
                        <a:pt x="4" y="6"/>
                      </a:lnTo>
                      <a:lnTo>
                        <a:pt x="4" y="0"/>
                      </a:lnTo>
                      <a:lnTo>
                        <a:pt x="3" y="1"/>
                      </a:lnTo>
                      <a:lnTo>
                        <a:pt x="0" y="2"/>
                      </a:lnTo>
                      <a:lnTo>
                        <a:pt x="2" y="5"/>
                      </a:lnTo>
                      <a:lnTo>
                        <a:pt x="1" y="7"/>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2" name="Freeform 920">
                  <a:extLst>
                    <a:ext uri="{FF2B5EF4-FFF2-40B4-BE49-F238E27FC236}">
                      <a16:creationId xmlns:a16="http://schemas.microsoft.com/office/drawing/2014/main" id="{3462A4A0-AE49-0248-9E05-808209A4B5E1}"/>
                    </a:ext>
                  </a:extLst>
                </p:cNvPr>
                <p:cNvSpPr>
                  <a:spLocks/>
                </p:cNvSpPr>
                <p:nvPr/>
              </p:nvSpPr>
              <p:spPr bwMode="auto">
                <a:xfrm>
                  <a:off x="5533" y="3055"/>
                  <a:ext cx="3" cy="4"/>
                </a:xfrm>
                <a:custGeom>
                  <a:avLst/>
                  <a:gdLst>
                    <a:gd name="T0" fmla="*/ 0 w 3"/>
                    <a:gd name="T1" fmla="*/ 3 h 4"/>
                    <a:gd name="T2" fmla="*/ 0 w 3"/>
                    <a:gd name="T3" fmla="*/ 3 h 4"/>
                    <a:gd name="T4" fmla="*/ 1 w 3"/>
                    <a:gd name="T5" fmla="*/ 4 h 4"/>
                    <a:gd name="T6" fmla="*/ 3 w 3"/>
                    <a:gd name="T7" fmla="*/ 2 h 4"/>
                    <a:gd name="T8" fmla="*/ 1 w 3"/>
                    <a:gd name="T9" fmla="*/ 0 h 4"/>
                    <a:gd name="T10" fmla="*/ 0 w 3"/>
                    <a:gd name="T11" fmla="*/ 1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0" y="3"/>
                      </a:lnTo>
                      <a:lnTo>
                        <a:pt x="1" y="4"/>
                      </a:lnTo>
                      <a:lnTo>
                        <a:pt x="3"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3" name="Freeform 921">
                  <a:extLst>
                    <a:ext uri="{FF2B5EF4-FFF2-40B4-BE49-F238E27FC236}">
                      <a16:creationId xmlns:a16="http://schemas.microsoft.com/office/drawing/2014/main" id="{D73C99FA-9C05-3C42-946D-EAA33B68761B}"/>
                    </a:ext>
                  </a:extLst>
                </p:cNvPr>
                <p:cNvSpPr>
                  <a:spLocks/>
                </p:cNvSpPr>
                <p:nvPr/>
              </p:nvSpPr>
              <p:spPr bwMode="auto">
                <a:xfrm>
                  <a:off x="5181" y="3277"/>
                  <a:ext cx="3" cy="10"/>
                </a:xfrm>
                <a:custGeom>
                  <a:avLst/>
                  <a:gdLst>
                    <a:gd name="T0" fmla="*/ 0 w 3"/>
                    <a:gd name="T1" fmla="*/ 4 h 10"/>
                    <a:gd name="T2" fmla="*/ 3 w 3"/>
                    <a:gd name="T3" fmla="*/ 10 h 10"/>
                    <a:gd name="T4" fmla="*/ 3 w 3"/>
                    <a:gd name="T5" fmla="*/ 6 h 10"/>
                    <a:gd name="T6" fmla="*/ 2 w 3"/>
                    <a:gd name="T7" fmla="*/ 0 h 10"/>
                    <a:gd name="T8" fmla="*/ 0 w 3"/>
                    <a:gd name="T9" fmla="*/ 4 h 10"/>
                  </a:gdLst>
                  <a:ahLst/>
                  <a:cxnLst>
                    <a:cxn ang="0">
                      <a:pos x="T0" y="T1"/>
                    </a:cxn>
                    <a:cxn ang="0">
                      <a:pos x="T2" y="T3"/>
                    </a:cxn>
                    <a:cxn ang="0">
                      <a:pos x="T4" y="T5"/>
                    </a:cxn>
                    <a:cxn ang="0">
                      <a:pos x="T6" y="T7"/>
                    </a:cxn>
                    <a:cxn ang="0">
                      <a:pos x="T8" y="T9"/>
                    </a:cxn>
                  </a:cxnLst>
                  <a:rect l="0" t="0" r="r" b="b"/>
                  <a:pathLst>
                    <a:path w="3" h="10">
                      <a:moveTo>
                        <a:pt x="0" y="4"/>
                      </a:moveTo>
                      <a:lnTo>
                        <a:pt x="3" y="10"/>
                      </a:lnTo>
                      <a:lnTo>
                        <a:pt x="3" y="6"/>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4" name="Freeform 922">
                  <a:extLst>
                    <a:ext uri="{FF2B5EF4-FFF2-40B4-BE49-F238E27FC236}">
                      <a16:creationId xmlns:a16="http://schemas.microsoft.com/office/drawing/2014/main" id="{F8580634-CE96-0440-AE6F-41FBF6520462}"/>
                    </a:ext>
                  </a:extLst>
                </p:cNvPr>
                <p:cNvSpPr>
                  <a:spLocks/>
                </p:cNvSpPr>
                <p:nvPr/>
              </p:nvSpPr>
              <p:spPr bwMode="auto">
                <a:xfrm>
                  <a:off x="5225" y="3180"/>
                  <a:ext cx="3" cy="7"/>
                </a:xfrm>
                <a:custGeom>
                  <a:avLst/>
                  <a:gdLst>
                    <a:gd name="T0" fmla="*/ 0 w 3"/>
                    <a:gd name="T1" fmla="*/ 7 h 7"/>
                    <a:gd name="T2" fmla="*/ 2 w 3"/>
                    <a:gd name="T3" fmla="*/ 4 h 7"/>
                    <a:gd name="T4" fmla="*/ 3 w 3"/>
                    <a:gd name="T5" fmla="*/ 0 h 7"/>
                    <a:gd name="T6" fmla="*/ 0 w 3"/>
                    <a:gd name="T7" fmla="*/ 5 h 7"/>
                    <a:gd name="T8" fmla="*/ 0 w 3"/>
                    <a:gd name="T9" fmla="*/ 7 h 7"/>
                  </a:gdLst>
                  <a:ahLst/>
                  <a:cxnLst>
                    <a:cxn ang="0">
                      <a:pos x="T0" y="T1"/>
                    </a:cxn>
                    <a:cxn ang="0">
                      <a:pos x="T2" y="T3"/>
                    </a:cxn>
                    <a:cxn ang="0">
                      <a:pos x="T4" y="T5"/>
                    </a:cxn>
                    <a:cxn ang="0">
                      <a:pos x="T6" y="T7"/>
                    </a:cxn>
                    <a:cxn ang="0">
                      <a:pos x="T8" y="T9"/>
                    </a:cxn>
                  </a:cxnLst>
                  <a:rect l="0" t="0" r="r" b="b"/>
                  <a:pathLst>
                    <a:path w="3" h="7">
                      <a:moveTo>
                        <a:pt x="0" y="7"/>
                      </a:moveTo>
                      <a:lnTo>
                        <a:pt x="2" y="4"/>
                      </a:lnTo>
                      <a:lnTo>
                        <a:pt x="3"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5" name="Freeform 923">
                  <a:extLst>
                    <a:ext uri="{FF2B5EF4-FFF2-40B4-BE49-F238E27FC236}">
                      <a16:creationId xmlns:a16="http://schemas.microsoft.com/office/drawing/2014/main" id="{535EA146-D713-3F41-B7DA-39EED2C6417B}"/>
                    </a:ext>
                  </a:extLst>
                </p:cNvPr>
                <p:cNvSpPr>
                  <a:spLocks/>
                </p:cNvSpPr>
                <p:nvPr/>
              </p:nvSpPr>
              <p:spPr bwMode="auto">
                <a:xfrm>
                  <a:off x="5454" y="3008"/>
                  <a:ext cx="17" cy="13"/>
                </a:xfrm>
                <a:custGeom>
                  <a:avLst/>
                  <a:gdLst>
                    <a:gd name="T0" fmla="*/ 9 w 17"/>
                    <a:gd name="T1" fmla="*/ 13 h 13"/>
                    <a:gd name="T2" fmla="*/ 14 w 17"/>
                    <a:gd name="T3" fmla="*/ 7 h 13"/>
                    <a:gd name="T4" fmla="*/ 15 w 17"/>
                    <a:gd name="T5" fmla="*/ 8 h 13"/>
                    <a:gd name="T6" fmla="*/ 15 w 17"/>
                    <a:gd name="T7" fmla="*/ 6 h 13"/>
                    <a:gd name="T8" fmla="*/ 17 w 17"/>
                    <a:gd name="T9" fmla="*/ 5 h 13"/>
                    <a:gd name="T10" fmla="*/ 15 w 17"/>
                    <a:gd name="T11" fmla="*/ 3 h 13"/>
                    <a:gd name="T12" fmla="*/ 14 w 17"/>
                    <a:gd name="T13" fmla="*/ 1 h 13"/>
                    <a:gd name="T14" fmla="*/ 13 w 17"/>
                    <a:gd name="T15" fmla="*/ 1 h 13"/>
                    <a:gd name="T16" fmla="*/ 11 w 17"/>
                    <a:gd name="T17" fmla="*/ 3 h 13"/>
                    <a:gd name="T18" fmla="*/ 7 w 17"/>
                    <a:gd name="T19" fmla="*/ 3 h 13"/>
                    <a:gd name="T20" fmla="*/ 6 w 17"/>
                    <a:gd name="T21" fmla="*/ 5 h 13"/>
                    <a:gd name="T22" fmla="*/ 4 w 17"/>
                    <a:gd name="T23" fmla="*/ 3 h 13"/>
                    <a:gd name="T24" fmla="*/ 4 w 17"/>
                    <a:gd name="T25" fmla="*/ 3 h 13"/>
                    <a:gd name="T26" fmla="*/ 2 w 17"/>
                    <a:gd name="T27" fmla="*/ 3 h 13"/>
                    <a:gd name="T28" fmla="*/ 0 w 17"/>
                    <a:gd name="T29" fmla="*/ 0 h 13"/>
                    <a:gd name="T30" fmla="*/ 0 w 17"/>
                    <a:gd name="T31" fmla="*/ 0 h 13"/>
                    <a:gd name="T32" fmla="*/ 0 w 17"/>
                    <a:gd name="T33" fmla="*/ 1 h 13"/>
                    <a:gd name="T34" fmla="*/ 0 w 17"/>
                    <a:gd name="T35" fmla="*/ 5 h 13"/>
                    <a:gd name="T36" fmla="*/ 3 w 17"/>
                    <a:gd name="T37" fmla="*/ 9 h 13"/>
                    <a:gd name="T38" fmla="*/ 5 w 17"/>
                    <a:gd name="T39" fmla="*/ 12 h 13"/>
                    <a:gd name="T40" fmla="*/ 9 w 17"/>
                    <a:gd name="T4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3">
                      <a:moveTo>
                        <a:pt x="9" y="13"/>
                      </a:moveTo>
                      <a:lnTo>
                        <a:pt x="14" y="7"/>
                      </a:lnTo>
                      <a:lnTo>
                        <a:pt x="15" y="8"/>
                      </a:lnTo>
                      <a:lnTo>
                        <a:pt x="15" y="6"/>
                      </a:lnTo>
                      <a:lnTo>
                        <a:pt x="17" y="5"/>
                      </a:lnTo>
                      <a:lnTo>
                        <a:pt x="15" y="3"/>
                      </a:lnTo>
                      <a:lnTo>
                        <a:pt x="14" y="1"/>
                      </a:lnTo>
                      <a:lnTo>
                        <a:pt x="13" y="1"/>
                      </a:lnTo>
                      <a:lnTo>
                        <a:pt x="11" y="3"/>
                      </a:lnTo>
                      <a:lnTo>
                        <a:pt x="7" y="3"/>
                      </a:lnTo>
                      <a:lnTo>
                        <a:pt x="6" y="5"/>
                      </a:lnTo>
                      <a:lnTo>
                        <a:pt x="4" y="3"/>
                      </a:lnTo>
                      <a:lnTo>
                        <a:pt x="4" y="3"/>
                      </a:lnTo>
                      <a:lnTo>
                        <a:pt x="2" y="3"/>
                      </a:lnTo>
                      <a:lnTo>
                        <a:pt x="0" y="0"/>
                      </a:lnTo>
                      <a:lnTo>
                        <a:pt x="0" y="0"/>
                      </a:lnTo>
                      <a:lnTo>
                        <a:pt x="0" y="1"/>
                      </a:lnTo>
                      <a:lnTo>
                        <a:pt x="0" y="5"/>
                      </a:lnTo>
                      <a:lnTo>
                        <a:pt x="3" y="9"/>
                      </a:lnTo>
                      <a:lnTo>
                        <a:pt x="5" y="12"/>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6" name="Freeform 924">
                  <a:extLst>
                    <a:ext uri="{FF2B5EF4-FFF2-40B4-BE49-F238E27FC236}">
                      <a16:creationId xmlns:a16="http://schemas.microsoft.com/office/drawing/2014/main" id="{B7C7509B-C465-CE48-A9E7-1936A6948138}"/>
                    </a:ext>
                  </a:extLst>
                </p:cNvPr>
                <p:cNvSpPr>
                  <a:spLocks/>
                </p:cNvSpPr>
                <p:nvPr/>
              </p:nvSpPr>
              <p:spPr bwMode="auto">
                <a:xfrm>
                  <a:off x="5481" y="3508"/>
                  <a:ext cx="22" cy="10"/>
                </a:xfrm>
                <a:custGeom>
                  <a:avLst/>
                  <a:gdLst>
                    <a:gd name="T0" fmla="*/ 19 w 22"/>
                    <a:gd name="T1" fmla="*/ 6 h 10"/>
                    <a:gd name="T2" fmla="*/ 17 w 22"/>
                    <a:gd name="T3" fmla="*/ 6 h 10"/>
                    <a:gd name="T4" fmla="*/ 18 w 22"/>
                    <a:gd name="T5" fmla="*/ 4 h 10"/>
                    <a:gd name="T6" fmla="*/ 16 w 22"/>
                    <a:gd name="T7" fmla="*/ 4 h 10"/>
                    <a:gd name="T8" fmla="*/ 15 w 22"/>
                    <a:gd name="T9" fmla="*/ 3 h 10"/>
                    <a:gd name="T10" fmla="*/ 15 w 22"/>
                    <a:gd name="T11" fmla="*/ 0 h 10"/>
                    <a:gd name="T12" fmla="*/ 14 w 22"/>
                    <a:gd name="T13" fmla="*/ 0 h 10"/>
                    <a:gd name="T14" fmla="*/ 11 w 22"/>
                    <a:gd name="T15" fmla="*/ 0 h 10"/>
                    <a:gd name="T16" fmla="*/ 4 w 22"/>
                    <a:gd name="T17" fmla="*/ 3 h 10"/>
                    <a:gd name="T18" fmla="*/ 0 w 22"/>
                    <a:gd name="T19" fmla="*/ 5 h 10"/>
                    <a:gd name="T20" fmla="*/ 0 w 22"/>
                    <a:gd name="T21" fmla="*/ 7 h 10"/>
                    <a:gd name="T22" fmla="*/ 2 w 22"/>
                    <a:gd name="T23" fmla="*/ 8 h 10"/>
                    <a:gd name="T24" fmla="*/ 5 w 22"/>
                    <a:gd name="T25" fmla="*/ 9 h 10"/>
                    <a:gd name="T26" fmla="*/ 6 w 22"/>
                    <a:gd name="T27" fmla="*/ 8 h 10"/>
                    <a:gd name="T28" fmla="*/ 8 w 22"/>
                    <a:gd name="T29" fmla="*/ 9 h 10"/>
                    <a:gd name="T30" fmla="*/ 11 w 22"/>
                    <a:gd name="T31" fmla="*/ 8 h 10"/>
                    <a:gd name="T32" fmla="*/ 11 w 22"/>
                    <a:gd name="T33" fmla="*/ 10 h 10"/>
                    <a:gd name="T34" fmla="*/ 13 w 22"/>
                    <a:gd name="T35" fmla="*/ 10 h 10"/>
                    <a:gd name="T36" fmla="*/ 13 w 22"/>
                    <a:gd name="T37" fmla="*/ 9 h 10"/>
                    <a:gd name="T38" fmla="*/ 14 w 22"/>
                    <a:gd name="T39" fmla="*/ 9 h 10"/>
                    <a:gd name="T40" fmla="*/ 15 w 22"/>
                    <a:gd name="T41" fmla="*/ 7 h 10"/>
                    <a:gd name="T42" fmla="*/ 21 w 22"/>
                    <a:gd name="T43" fmla="*/ 8 h 10"/>
                    <a:gd name="T44" fmla="*/ 22 w 22"/>
                    <a:gd name="T45" fmla="*/ 6 h 10"/>
                    <a:gd name="T46" fmla="*/ 21 w 22"/>
                    <a:gd name="T47" fmla="*/ 5 h 10"/>
                    <a:gd name="T48" fmla="*/ 19 w 22"/>
                    <a:gd name="T4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0">
                      <a:moveTo>
                        <a:pt x="19" y="6"/>
                      </a:moveTo>
                      <a:lnTo>
                        <a:pt x="17" y="6"/>
                      </a:lnTo>
                      <a:lnTo>
                        <a:pt x="18" y="4"/>
                      </a:lnTo>
                      <a:lnTo>
                        <a:pt x="16" y="4"/>
                      </a:lnTo>
                      <a:lnTo>
                        <a:pt x="15" y="3"/>
                      </a:lnTo>
                      <a:lnTo>
                        <a:pt x="15" y="0"/>
                      </a:lnTo>
                      <a:lnTo>
                        <a:pt x="14" y="0"/>
                      </a:lnTo>
                      <a:lnTo>
                        <a:pt x="11" y="0"/>
                      </a:lnTo>
                      <a:lnTo>
                        <a:pt x="4" y="3"/>
                      </a:lnTo>
                      <a:lnTo>
                        <a:pt x="0" y="5"/>
                      </a:lnTo>
                      <a:lnTo>
                        <a:pt x="0" y="7"/>
                      </a:lnTo>
                      <a:lnTo>
                        <a:pt x="2" y="8"/>
                      </a:lnTo>
                      <a:lnTo>
                        <a:pt x="5" y="9"/>
                      </a:lnTo>
                      <a:lnTo>
                        <a:pt x="6" y="8"/>
                      </a:lnTo>
                      <a:lnTo>
                        <a:pt x="8" y="9"/>
                      </a:lnTo>
                      <a:lnTo>
                        <a:pt x="11" y="8"/>
                      </a:lnTo>
                      <a:lnTo>
                        <a:pt x="11" y="10"/>
                      </a:lnTo>
                      <a:lnTo>
                        <a:pt x="13" y="10"/>
                      </a:lnTo>
                      <a:lnTo>
                        <a:pt x="13" y="9"/>
                      </a:lnTo>
                      <a:lnTo>
                        <a:pt x="14" y="9"/>
                      </a:lnTo>
                      <a:lnTo>
                        <a:pt x="15" y="7"/>
                      </a:lnTo>
                      <a:lnTo>
                        <a:pt x="21" y="8"/>
                      </a:lnTo>
                      <a:lnTo>
                        <a:pt x="22" y="6"/>
                      </a:lnTo>
                      <a:lnTo>
                        <a:pt x="21" y="5"/>
                      </a:ln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7" name="Freeform 925">
                  <a:extLst>
                    <a:ext uri="{FF2B5EF4-FFF2-40B4-BE49-F238E27FC236}">
                      <a16:creationId xmlns:a16="http://schemas.microsoft.com/office/drawing/2014/main" id="{6897DC57-6CA1-AE4F-AC7F-00FFB916C3FF}"/>
                    </a:ext>
                  </a:extLst>
                </p:cNvPr>
                <p:cNvSpPr>
                  <a:spLocks/>
                </p:cNvSpPr>
                <p:nvPr/>
              </p:nvSpPr>
              <p:spPr bwMode="auto">
                <a:xfrm>
                  <a:off x="5184" y="3267"/>
                  <a:ext cx="1" cy="7"/>
                </a:xfrm>
                <a:custGeom>
                  <a:avLst/>
                  <a:gdLst>
                    <a:gd name="T0" fmla="*/ 2 w 2"/>
                    <a:gd name="T1" fmla="*/ 6 h 9"/>
                    <a:gd name="T2" fmla="*/ 1 w 2"/>
                    <a:gd name="T3" fmla="*/ 0 h 9"/>
                    <a:gd name="T4" fmla="*/ 0 w 2"/>
                    <a:gd name="T5" fmla="*/ 9 h 9"/>
                    <a:gd name="T6" fmla="*/ 2 w 2"/>
                    <a:gd name="T7" fmla="*/ 6 h 9"/>
                  </a:gdLst>
                  <a:ahLst/>
                  <a:cxnLst>
                    <a:cxn ang="0">
                      <a:pos x="T0" y="T1"/>
                    </a:cxn>
                    <a:cxn ang="0">
                      <a:pos x="T2" y="T3"/>
                    </a:cxn>
                    <a:cxn ang="0">
                      <a:pos x="T4" y="T5"/>
                    </a:cxn>
                    <a:cxn ang="0">
                      <a:pos x="T6" y="T7"/>
                    </a:cxn>
                  </a:cxnLst>
                  <a:rect l="0" t="0" r="r" b="b"/>
                  <a:pathLst>
                    <a:path w="2" h="9">
                      <a:moveTo>
                        <a:pt x="2" y="6"/>
                      </a:moveTo>
                      <a:cubicBezTo>
                        <a:pt x="1" y="0"/>
                        <a:pt x="1" y="0"/>
                        <a:pt x="1" y="0"/>
                      </a:cubicBezTo>
                      <a:cubicBezTo>
                        <a:pt x="0" y="9"/>
                        <a:pt x="0" y="9"/>
                        <a:pt x="0" y="9"/>
                      </a:cubicBezTo>
                      <a:cubicBezTo>
                        <a:pt x="0" y="9"/>
                        <a:pt x="2" y="6"/>
                        <a:pt x="2"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8" name="Freeform 926">
                  <a:extLst>
                    <a:ext uri="{FF2B5EF4-FFF2-40B4-BE49-F238E27FC236}">
                      <a16:creationId xmlns:a16="http://schemas.microsoft.com/office/drawing/2014/main" id="{C0B5E4DB-0D1B-E249-B7FC-5A809CB8683E}"/>
                    </a:ext>
                  </a:extLst>
                </p:cNvPr>
                <p:cNvSpPr>
                  <a:spLocks/>
                </p:cNvSpPr>
                <p:nvPr/>
              </p:nvSpPr>
              <p:spPr bwMode="auto">
                <a:xfrm>
                  <a:off x="5363" y="3081"/>
                  <a:ext cx="3" cy="4"/>
                </a:xfrm>
                <a:custGeom>
                  <a:avLst/>
                  <a:gdLst>
                    <a:gd name="T0" fmla="*/ 0 w 4"/>
                    <a:gd name="T1" fmla="*/ 3 h 5"/>
                    <a:gd name="T2" fmla="*/ 1 w 4"/>
                    <a:gd name="T3" fmla="*/ 5 h 5"/>
                    <a:gd name="T4" fmla="*/ 4 w 4"/>
                    <a:gd name="T5" fmla="*/ 4 h 5"/>
                    <a:gd name="T6" fmla="*/ 2 w 4"/>
                    <a:gd name="T7" fmla="*/ 0 h 5"/>
                    <a:gd name="T8" fmla="*/ 0 w 4"/>
                    <a:gd name="T9" fmla="*/ 3 h 5"/>
                  </a:gdLst>
                  <a:ahLst/>
                  <a:cxnLst>
                    <a:cxn ang="0">
                      <a:pos x="T0" y="T1"/>
                    </a:cxn>
                    <a:cxn ang="0">
                      <a:pos x="T2" y="T3"/>
                    </a:cxn>
                    <a:cxn ang="0">
                      <a:pos x="T4" y="T5"/>
                    </a:cxn>
                    <a:cxn ang="0">
                      <a:pos x="T6" y="T7"/>
                    </a:cxn>
                    <a:cxn ang="0">
                      <a:pos x="T8" y="T9"/>
                    </a:cxn>
                  </a:cxnLst>
                  <a:rect l="0" t="0" r="r" b="b"/>
                  <a:pathLst>
                    <a:path w="4" h="5">
                      <a:moveTo>
                        <a:pt x="0" y="3"/>
                      </a:moveTo>
                      <a:cubicBezTo>
                        <a:pt x="1" y="5"/>
                        <a:pt x="1" y="5"/>
                        <a:pt x="1" y="5"/>
                      </a:cubicBezTo>
                      <a:cubicBezTo>
                        <a:pt x="4" y="4"/>
                        <a:pt x="4" y="4"/>
                        <a:pt x="4" y="4"/>
                      </a:cubicBezTo>
                      <a:cubicBezTo>
                        <a:pt x="2" y="0"/>
                        <a:pt x="2" y="0"/>
                        <a:pt x="2" y="0"/>
                      </a:cubicBezTo>
                      <a:cubicBezTo>
                        <a:pt x="2"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9" name="Freeform 927">
                  <a:extLst>
                    <a:ext uri="{FF2B5EF4-FFF2-40B4-BE49-F238E27FC236}">
                      <a16:creationId xmlns:a16="http://schemas.microsoft.com/office/drawing/2014/main" id="{01A9440F-51EF-014E-8369-1EBE63BCFD7D}"/>
                    </a:ext>
                  </a:extLst>
                </p:cNvPr>
                <p:cNvSpPr>
                  <a:spLocks/>
                </p:cNvSpPr>
                <p:nvPr/>
              </p:nvSpPr>
              <p:spPr bwMode="auto">
                <a:xfrm>
                  <a:off x="5362" y="3089"/>
                  <a:ext cx="2" cy="6"/>
                </a:xfrm>
                <a:custGeom>
                  <a:avLst/>
                  <a:gdLst>
                    <a:gd name="T0" fmla="*/ 2 w 2"/>
                    <a:gd name="T1" fmla="*/ 6 h 6"/>
                    <a:gd name="T2" fmla="*/ 2 w 2"/>
                    <a:gd name="T3" fmla="*/ 2 h 6"/>
                    <a:gd name="T4" fmla="*/ 0 w 2"/>
                    <a:gd name="T5" fmla="*/ 0 h 6"/>
                    <a:gd name="T6" fmla="*/ 0 w 2"/>
                    <a:gd name="T7" fmla="*/ 5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2"/>
                      </a:lnTo>
                      <a:lnTo>
                        <a:pt x="0" y="0"/>
                      </a:lnTo>
                      <a:lnTo>
                        <a:pt x="0" y="5"/>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0" name="Freeform 928">
                  <a:extLst>
                    <a:ext uri="{FF2B5EF4-FFF2-40B4-BE49-F238E27FC236}">
                      <a16:creationId xmlns:a16="http://schemas.microsoft.com/office/drawing/2014/main" id="{969D95CD-E594-9844-818B-05B0A0283141}"/>
                    </a:ext>
                  </a:extLst>
                </p:cNvPr>
                <p:cNvSpPr>
                  <a:spLocks/>
                </p:cNvSpPr>
                <p:nvPr/>
              </p:nvSpPr>
              <p:spPr bwMode="auto">
                <a:xfrm>
                  <a:off x="5450" y="3010"/>
                  <a:ext cx="7" cy="8"/>
                </a:xfrm>
                <a:custGeom>
                  <a:avLst/>
                  <a:gdLst>
                    <a:gd name="T0" fmla="*/ 4 w 7"/>
                    <a:gd name="T1" fmla="*/ 8 h 8"/>
                    <a:gd name="T2" fmla="*/ 7 w 7"/>
                    <a:gd name="T3" fmla="*/ 8 h 8"/>
                    <a:gd name="T4" fmla="*/ 7 w 7"/>
                    <a:gd name="T5" fmla="*/ 7 h 8"/>
                    <a:gd name="T6" fmla="*/ 4 w 7"/>
                    <a:gd name="T7" fmla="*/ 6 h 8"/>
                    <a:gd name="T8" fmla="*/ 4 w 7"/>
                    <a:gd name="T9" fmla="*/ 0 h 8"/>
                    <a:gd name="T10" fmla="*/ 1 w 7"/>
                    <a:gd name="T11" fmla="*/ 1 h 8"/>
                    <a:gd name="T12" fmla="*/ 1 w 7"/>
                    <a:gd name="T13" fmla="*/ 2 h 8"/>
                    <a:gd name="T14" fmla="*/ 1 w 7"/>
                    <a:gd name="T15" fmla="*/ 4 h 8"/>
                    <a:gd name="T16" fmla="*/ 2 w 7"/>
                    <a:gd name="T17" fmla="*/ 4 h 8"/>
                    <a:gd name="T18" fmla="*/ 2 w 7"/>
                    <a:gd name="T19" fmla="*/ 5 h 8"/>
                    <a:gd name="T20" fmla="*/ 0 w 7"/>
                    <a:gd name="T21" fmla="*/ 5 h 8"/>
                    <a:gd name="T22" fmla="*/ 0 w 7"/>
                    <a:gd name="T23" fmla="*/ 5 h 8"/>
                    <a:gd name="T24" fmla="*/ 0 w 7"/>
                    <a:gd name="T25" fmla="*/ 7 h 8"/>
                    <a:gd name="T26" fmla="*/ 3 w 7"/>
                    <a:gd name="T27" fmla="*/ 8 h 8"/>
                    <a:gd name="T28" fmla="*/ 4 w 7"/>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4" y="8"/>
                      </a:moveTo>
                      <a:lnTo>
                        <a:pt x="7" y="8"/>
                      </a:lnTo>
                      <a:lnTo>
                        <a:pt x="7" y="7"/>
                      </a:lnTo>
                      <a:lnTo>
                        <a:pt x="4" y="6"/>
                      </a:lnTo>
                      <a:lnTo>
                        <a:pt x="4" y="0"/>
                      </a:lnTo>
                      <a:lnTo>
                        <a:pt x="1" y="1"/>
                      </a:lnTo>
                      <a:lnTo>
                        <a:pt x="1" y="2"/>
                      </a:lnTo>
                      <a:lnTo>
                        <a:pt x="1" y="4"/>
                      </a:lnTo>
                      <a:lnTo>
                        <a:pt x="2" y="4"/>
                      </a:lnTo>
                      <a:lnTo>
                        <a:pt x="2" y="5"/>
                      </a:lnTo>
                      <a:lnTo>
                        <a:pt x="0" y="5"/>
                      </a:lnTo>
                      <a:lnTo>
                        <a:pt x="0" y="5"/>
                      </a:lnTo>
                      <a:lnTo>
                        <a:pt x="0" y="7"/>
                      </a:lnTo>
                      <a:lnTo>
                        <a:pt x="3"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1" name="Freeform 929">
                  <a:extLst>
                    <a:ext uri="{FF2B5EF4-FFF2-40B4-BE49-F238E27FC236}">
                      <a16:creationId xmlns:a16="http://schemas.microsoft.com/office/drawing/2014/main" id="{883EE5DB-1B2F-6749-9694-B2A87944248F}"/>
                    </a:ext>
                  </a:extLst>
                </p:cNvPr>
                <p:cNvSpPr>
                  <a:spLocks/>
                </p:cNvSpPr>
                <p:nvPr/>
              </p:nvSpPr>
              <p:spPr bwMode="auto">
                <a:xfrm>
                  <a:off x="6009" y="3594"/>
                  <a:ext cx="2" cy="2"/>
                </a:xfrm>
                <a:custGeom>
                  <a:avLst/>
                  <a:gdLst>
                    <a:gd name="T0" fmla="*/ 1 w 2"/>
                    <a:gd name="T1" fmla="*/ 2 h 2"/>
                    <a:gd name="T2" fmla="*/ 2 w 2"/>
                    <a:gd name="T3" fmla="*/ 2 h 2"/>
                    <a:gd name="T4" fmla="*/ 2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2"/>
                      </a:ln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2" name="Freeform 930">
                  <a:extLst>
                    <a:ext uri="{FF2B5EF4-FFF2-40B4-BE49-F238E27FC236}">
                      <a16:creationId xmlns:a16="http://schemas.microsoft.com/office/drawing/2014/main" id="{9B4CB6A8-C1E6-944F-B8BA-698D89DE21DC}"/>
                    </a:ext>
                  </a:extLst>
                </p:cNvPr>
                <p:cNvSpPr>
                  <a:spLocks/>
                </p:cNvSpPr>
                <p:nvPr/>
              </p:nvSpPr>
              <p:spPr bwMode="auto">
                <a:xfrm>
                  <a:off x="5827" y="3822"/>
                  <a:ext cx="3" cy="4"/>
                </a:xfrm>
                <a:custGeom>
                  <a:avLst/>
                  <a:gdLst>
                    <a:gd name="T0" fmla="*/ 1 w 3"/>
                    <a:gd name="T1" fmla="*/ 4 h 4"/>
                    <a:gd name="T2" fmla="*/ 3 w 3"/>
                    <a:gd name="T3" fmla="*/ 3 h 4"/>
                    <a:gd name="T4" fmla="*/ 3 w 3"/>
                    <a:gd name="T5" fmla="*/ 1 h 4"/>
                    <a:gd name="T6" fmla="*/ 1 w 3"/>
                    <a:gd name="T7" fmla="*/ 0 h 4"/>
                    <a:gd name="T8" fmla="*/ 0 w 3"/>
                    <a:gd name="T9" fmla="*/ 2 h 4"/>
                    <a:gd name="T10" fmla="*/ 1 w 3"/>
                    <a:gd name="T11" fmla="*/ 2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lnTo>
                        <a:pt x="3" y="3"/>
                      </a:lnTo>
                      <a:lnTo>
                        <a:pt x="3" y="1"/>
                      </a:lnTo>
                      <a:lnTo>
                        <a:pt x="1" y="0"/>
                      </a:lnTo>
                      <a:lnTo>
                        <a:pt x="0" y="2"/>
                      </a:lnTo>
                      <a:lnTo>
                        <a:pt x="1"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3" name="Freeform 931">
                  <a:extLst>
                    <a:ext uri="{FF2B5EF4-FFF2-40B4-BE49-F238E27FC236}">
                      <a16:creationId xmlns:a16="http://schemas.microsoft.com/office/drawing/2014/main" id="{EA06B533-72A1-9349-9182-F72BDD0B9F48}"/>
                    </a:ext>
                  </a:extLst>
                </p:cNvPr>
                <p:cNvSpPr>
                  <a:spLocks/>
                </p:cNvSpPr>
                <p:nvPr/>
              </p:nvSpPr>
              <p:spPr bwMode="auto">
                <a:xfrm>
                  <a:off x="5825" y="3691"/>
                  <a:ext cx="143" cy="168"/>
                </a:xfrm>
                <a:custGeom>
                  <a:avLst/>
                  <a:gdLst>
                    <a:gd name="T0" fmla="*/ 141 w 143"/>
                    <a:gd name="T1" fmla="*/ 12 h 168"/>
                    <a:gd name="T2" fmla="*/ 138 w 143"/>
                    <a:gd name="T3" fmla="*/ 20 h 168"/>
                    <a:gd name="T4" fmla="*/ 134 w 143"/>
                    <a:gd name="T5" fmla="*/ 15 h 168"/>
                    <a:gd name="T6" fmla="*/ 127 w 143"/>
                    <a:gd name="T7" fmla="*/ 14 h 168"/>
                    <a:gd name="T8" fmla="*/ 129 w 143"/>
                    <a:gd name="T9" fmla="*/ 9 h 168"/>
                    <a:gd name="T10" fmla="*/ 126 w 143"/>
                    <a:gd name="T11" fmla="*/ 7 h 168"/>
                    <a:gd name="T12" fmla="*/ 124 w 143"/>
                    <a:gd name="T13" fmla="*/ 0 h 168"/>
                    <a:gd name="T14" fmla="*/ 116 w 143"/>
                    <a:gd name="T15" fmla="*/ 10 h 168"/>
                    <a:gd name="T16" fmla="*/ 107 w 143"/>
                    <a:gd name="T17" fmla="*/ 28 h 168"/>
                    <a:gd name="T18" fmla="*/ 98 w 143"/>
                    <a:gd name="T19" fmla="*/ 33 h 168"/>
                    <a:gd name="T20" fmla="*/ 93 w 143"/>
                    <a:gd name="T21" fmla="*/ 43 h 168"/>
                    <a:gd name="T22" fmla="*/ 86 w 143"/>
                    <a:gd name="T23" fmla="*/ 59 h 168"/>
                    <a:gd name="T24" fmla="*/ 74 w 143"/>
                    <a:gd name="T25" fmla="*/ 69 h 168"/>
                    <a:gd name="T26" fmla="*/ 59 w 143"/>
                    <a:gd name="T27" fmla="*/ 78 h 168"/>
                    <a:gd name="T28" fmla="*/ 55 w 143"/>
                    <a:gd name="T29" fmla="*/ 90 h 168"/>
                    <a:gd name="T30" fmla="*/ 47 w 143"/>
                    <a:gd name="T31" fmla="*/ 88 h 168"/>
                    <a:gd name="T32" fmla="*/ 37 w 143"/>
                    <a:gd name="T33" fmla="*/ 94 h 168"/>
                    <a:gd name="T34" fmla="*/ 29 w 143"/>
                    <a:gd name="T35" fmla="*/ 106 h 168"/>
                    <a:gd name="T36" fmla="*/ 23 w 143"/>
                    <a:gd name="T37" fmla="*/ 106 h 168"/>
                    <a:gd name="T38" fmla="*/ 17 w 143"/>
                    <a:gd name="T39" fmla="*/ 116 h 168"/>
                    <a:gd name="T40" fmla="*/ 13 w 143"/>
                    <a:gd name="T41" fmla="*/ 126 h 168"/>
                    <a:gd name="T42" fmla="*/ 9 w 143"/>
                    <a:gd name="T43" fmla="*/ 125 h 168"/>
                    <a:gd name="T44" fmla="*/ 10 w 143"/>
                    <a:gd name="T45" fmla="*/ 136 h 168"/>
                    <a:gd name="T46" fmla="*/ 0 w 143"/>
                    <a:gd name="T47" fmla="*/ 141 h 168"/>
                    <a:gd name="T48" fmla="*/ 1 w 143"/>
                    <a:gd name="T49" fmla="*/ 147 h 168"/>
                    <a:gd name="T50" fmla="*/ 9 w 143"/>
                    <a:gd name="T51" fmla="*/ 152 h 168"/>
                    <a:gd name="T52" fmla="*/ 13 w 143"/>
                    <a:gd name="T53" fmla="*/ 151 h 168"/>
                    <a:gd name="T54" fmla="*/ 17 w 143"/>
                    <a:gd name="T55" fmla="*/ 156 h 168"/>
                    <a:gd name="T56" fmla="*/ 23 w 143"/>
                    <a:gd name="T57" fmla="*/ 165 h 168"/>
                    <a:gd name="T58" fmla="*/ 26 w 143"/>
                    <a:gd name="T59" fmla="*/ 167 h 168"/>
                    <a:gd name="T60" fmla="*/ 41 w 143"/>
                    <a:gd name="T61" fmla="*/ 161 h 168"/>
                    <a:gd name="T62" fmla="*/ 44 w 143"/>
                    <a:gd name="T63" fmla="*/ 156 h 168"/>
                    <a:gd name="T64" fmla="*/ 50 w 143"/>
                    <a:gd name="T65" fmla="*/ 150 h 168"/>
                    <a:gd name="T66" fmla="*/ 58 w 143"/>
                    <a:gd name="T67" fmla="*/ 146 h 168"/>
                    <a:gd name="T68" fmla="*/ 58 w 143"/>
                    <a:gd name="T69" fmla="*/ 144 h 168"/>
                    <a:gd name="T70" fmla="*/ 66 w 143"/>
                    <a:gd name="T71" fmla="*/ 127 h 168"/>
                    <a:gd name="T72" fmla="*/ 77 w 143"/>
                    <a:gd name="T73" fmla="*/ 110 h 168"/>
                    <a:gd name="T74" fmla="*/ 83 w 143"/>
                    <a:gd name="T75" fmla="*/ 100 h 168"/>
                    <a:gd name="T76" fmla="*/ 88 w 143"/>
                    <a:gd name="T77" fmla="*/ 96 h 168"/>
                    <a:gd name="T78" fmla="*/ 93 w 143"/>
                    <a:gd name="T79" fmla="*/ 90 h 168"/>
                    <a:gd name="T80" fmla="*/ 96 w 143"/>
                    <a:gd name="T81" fmla="*/ 93 h 168"/>
                    <a:gd name="T82" fmla="*/ 101 w 143"/>
                    <a:gd name="T83" fmla="*/ 90 h 168"/>
                    <a:gd name="T84" fmla="*/ 104 w 143"/>
                    <a:gd name="T85" fmla="*/ 93 h 168"/>
                    <a:gd name="T86" fmla="*/ 107 w 143"/>
                    <a:gd name="T87" fmla="*/ 89 h 168"/>
                    <a:gd name="T88" fmla="*/ 109 w 143"/>
                    <a:gd name="T89" fmla="*/ 87 h 168"/>
                    <a:gd name="T90" fmla="*/ 106 w 143"/>
                    <a:gd name="T91" fmla="*/ 79 h 168"/>
                    <a:gd name="T92" fmla="*/ 117 w 143"/>
                    <a:gd name="T93" fmla="*/ 68 h 168"/>
                    <a:gd name="T94" fmla="*/ 124 w 143"/>
                    <a:gd name="T95" fmla="*/ 55 h 168"/>
                    <a:gd name="T96" fmla="*/ 131 w 143"/>
                    <a:gd name="T97" fmla="*/ 45 h 168"/>
                    <a:gd name="T98" fmla="*/ 140 w 143"/>
                    <a:gd name="T99" fmla="*/ 32 h 168"/>
                    <a:gd name="T100" fmla="*/ 140 w 143"/>
                    <a:gd name="T101" fmla="*/ 24 h 168"/>
                    <a:gd name="T102" fmla="*/ 141 w 143"/>
                    <a:gd name="T103"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3" h="168">
                      <a:moveTo>
                        <a:pt x="143" y="14"/>
                      </a:moveTo>
                      <a:lnTo>
                        <a:pt x="143" y="14"/>
                      </a:lnTo>
                      <a:lnTo>
                        <a:pt x="142" y="13"/>
                      </a:lnTo>
                      <a:lnTo>
                        <a:pt x="141" y="12"/>
                      </a:lnTo>
                      <a:lnTo>
                        <a:pt x="138" y="16"/>
                      </a:lnTo>
                      <a:lnTo>
                        <a:pt x="139" y="17"/>
                      </a:lnTo>
                      <a:lnTo>
                        <a:pt x="141" y="17"/>
                      </a:lnTo>
                      <a:lnTo>
                        <a:pt x="138" y="20"/>
                      </a:lnTo>
                      <a:lnTo>
                        <a:pt x="137" y="17"/>
                      </a:lnTo>
                      <a:lnTo>
                        <a:pt x="137" y="16"/>
                      </a:lnTo>
                      <a:lnTo>
                        <a:pt x="136" y="16"/>
                      </a:lnTo>
                      <a:lnTo>
                        <a:pt x="134" y="15"/>
                      </a:lnTo>
                      <a:lnTo>
                        <a:pt x="132" y="17"/>
                      </a:lnTo>
                      <a:lnTo>
                        <a:pt x="131" y="20"/>
                      </a:lnTo>
                      <a:lnTo>
                        <a:pt x="128" y="19"/>
                      </a:lnTo>
                      <a:lnTo>
                        <a:pt x="127" y="14"/>
                      </a:lnTo>
                      <a:lnTo>
                        <a:pt x="128" y="13"/>
                      </a:lnTo>
                      <a:lnTo>
                        <a:pt x="130" y="10"/>
                      </a:lnTo>
                      <a:lnTo>
                        <a:pt x="130" y="9"/>
                      </a:lnTo>
                      <a:lnTo>
                        <a:pt x="129" y="9"/>
                      </a:lnTo>
                      <a:lnTo>
                        <a:pt x="130" y="7"/>
                      </a:lnTo>
                      <a:lnTo>
                        <a:pt x="129" y="7"/>
                      </a:lnTo>
                      <a:lnTo>
                        <a:pt x="127" y="7"/>
                      </a:lnTo>
                      <a:lnTo>
                        <a:pt x="126" y="7"/>
                      </a:lnTo>
                      <a:lnTo>
                        <a:pt x="125" y="5"/>
                      </a:lnTo>
                      <a:lnTo>
                        <a:pt x="125" y="3"/>
                      </a:lnTo>
                      <a:lnTo>
                        <a:pt x="127" y="0"/>
                      </a:lnTo>
                      <a:lnTo>
                        <a:pt x="124" y="0"/>
                      </a:lnTo>
                      <a:lnTo>
                        <a:pt x="121" y="3"/>
                      </a:lnTo>
                      <a:lnTo>
                        <a:pt x="119" y="3"/>
                      </a:lnTo>
                      <a:lnTo>
                        <a:pt x="117" y="7"/>
                      </a:lnTo>
                      <a:lnTo>
                        <a:pt x="116" y="10"/>
                      </a:lnTo>
                      <a:lnTo>
                        <a:pt x="113" y="18"/>
                      </a:lnTo>
                      <a:lnTo>
                        <a:pt x="111" y="22"/>
                      </a:lnTo>
                      <a:lnTo>
                        <a:pt x="110" y="23"/>
                      </a:lnTo>
                      <a:lnTo>
                        <a:pt x="107" y="28"/>
                      </a:lnTo>
                      <a:lnTo>
                        <a:pt x="106" y="30"/>
                      </a:lnTo>
                      <a:lnTo>
                        <a:pt x="103" y="31"/>
                      </a:lnTo>
                      <a:lnTo>
                        <a:pt x="100" y="31"/>
                      </a:lnTo>
                      <a:lnTo>
                        <a:pt x="98" y="33"/>
                      </a:lnTo>
                      <a:lnTo>
                        <a:pt x="97" y="36"/>
                      </a:lnTo>
                      <a:lnTo>
                        <a:pt x="97" y="39"/>
                      </a:lnTo>
                      <a:lnTo>
                        <a:pt x="96" y="40"/>
                      </a:lnTo>
                      <a:lnTo>
                        <a:pt x="93" y="43"/>
                      </a:lnTo>
                      <a:lnTo>
                        <a:pt x="93" y="47"/>
                      </a:lnTo>
                      <a:lnTo>
                        <a:pt x="92" y="49"/>
                      </a:lnTo>
                      <a:lnTo>
                        <a:pt x="92" y="52"/>
                      </a:lnTo>
                      <a:lnTo>
                        <a:pt x="86" y="59"/>
                      </a:lnTo>
                      <a:lnTo>
                        <a:pt x="81" y="64"/>
                      </a:lnTo>
                      <a:lnTo>
                        <a:pt x="78" y="64"/>
                      </a:lnTo>
                      <a:lnTo>
                        <a:pt x="75" y="66"/>
                      </a:lnTo>
                      <a:lnTo>
                        <a:pt x="74" y="69"/>
                      </a:lnTo>
                      <a:lnTo>
                        <a:pt x="72" y="69"/>
                      </a:lnTo>
                      <a:lnTo>
                        <a:pt x="66" y="72"/>
                      </a:lnTo>
                      <a:lnTo>
                        <a:pt x="62" y="77"/>
                      </a:lnTo>
                      <a:lnTo>
                        <a:pt x="59" y="78"/>
                      </a:lnTo>
                      <a:lnTo>
                        <a:pt x="54" y="82"/>
                      </a:lnTo>
                      <a:lnTo>
                        <a:pt x="54" y="83"/>
                      </a:lnTo>
                      <a:lnTo>
                        <a:pt x="55" y="86"/>
                      </a:lnTo>
                      <a:lnTo>
                        <a:pt x="55" y="90"/>
                      </a:lnTo>
                      <a:lnTo>
                        <a:pt x="52" y="87"/>
                      </a:lnTo>
                      <a:lnTo>
                        <a:pt x="51" y="86"/>
                      </a:lnTo>
                      <a:lnTo>
                        <a:pt x="49" y="87"/>
                      </a:lnTo>
                      <a:lnTo>
                        <a:pt x="47" y="88"/>
                      </a:lnTo>
                      <a:lnTo>
                        <a:pt x="45" y="86"/>
                      </a:lnTo>
                      <a:lnTo>
                        <a:pt x="44" y="87"/>
                      </a:lnTo>
                      <a:lnTo>
                        <a:pt x="39" y="92"/>
                      </a:lnTo>
                      <a:lnTo>
                        <a:pt x="37" y="94"/>
                      </a:lnTo>
                      <a:lnTo>
                        <a:pt x="34" y="97"/>
                      </a:lnTo>
                      <a:lnTo>
                        <a:pt x="31" y="98"/>
                      </a:lnTo>
                      <a:lnTo>
                        <a:pt x="29" y="102"/>
                      </a:lnTo>
                      <a:lnTo>
                        <a:pt x="29" y="106"/>
                      </a:lnTo>
                      <a:lnTo>
                        <a:pt x="28" y="104"/>
                      </a:lnTo>
                      <a:lnTo>
                        <a:pt x="27" y="103"/>
                      </a:lnTo>
                      <a:lnTo>
                        <a:pt x="25" y="104"/>
                      </a:lnTo>
                      <a:lnTo>
                        <a:pt x="23" y="106"/>
                      </a:lnTo>
                      <a:lnTo>
                        <a:pt x="23" y="110"/>
                      </a:lnTo>
                      <a:lnTo>
                        <a:pt x="22" y="111"/>
                      </a:lnTo>
                      <a:lnTo>
                        <a:pt x="21" y="110"/>
                      </a:lnTo>
                      <a:lnTo>
                        <a:pt x="17" y="116"/>
                      </a:lnTo>
                      <a:lnTo>
                        <a:pt x="16" y="116"/>
                      </a:lnTo>
                      <a:lnTo>
                        <a:pt x="14" y="118"/>
                      </a:lnTo>
                      <a:lnTo>
                        <a:pt x="14" y="124"/>
                      </a:lnTo>
                      <a:lnTo>
                        <a:pt x="13" y="126"/>
                      </a:lnTo>
                      <a:lnTo>
                        <a:pt x="12" y="123"/>
                      </a:lnTo>
                      <a:lnTo>
                        <a:pt x="11" y="122"/>
                      </a:lnTo>
                      <a:lnTo>
                        <a:pt x="10" y="124"/>
                      </a:lnTo>
                      <a:lnTo>
                        <a:pt x="9" y="125"/>
                      </a:lnTo>
                      <a:lnTo>
                        <a:pt x="6" y="130"/>
                      </a:lnTo>
                      <a:lnTo>
                        <a:pt x="6" y="132"/>
                      </a:lnTo>
                      <a:lnTo>
                        <a:pt x="9" y="135"/>
                      </a:lnTo>
                      <a:lnTo>
                        <a:pt x="10" y="136"/>
                      </a:lnTo>
                      <a:lnTo>
                        <a:pt x="9" y="137"/>
                      </a:lnTo>
                      <a:lnTo>
                        <a:pt x="6" y="137"/>
                      </a:lnTo>
                      <a:lnTo>
                        <a:pt x="3" y="138"/>
                      </a:lnTo>
                      <a:lnTo>
                        <a:pt x="0" y="141"/>
                      </a:lnTo>
                      <a:lnTo>
                        <a:pt x="2" y="142"/>
                      </a:lnTo>
                      <a:lnTo>
                        <a:pt x="3" y="142"/>
                      </a:lnTo>
                      <a:lnTo>
                        <a:pt x="2" y="144"/>
                      </a:lnTo>
                      <a:lnTo>
                        <a:pt x="1" y="147"/>
                      </a:lnTo>
                      <a:lnTo>
                        <a:pt x="3" y="149"/>
                      </a:lnTo>
                      <a:lnTo>
                        <a:pt x="5" y="150"/>
                      </a:lnTo>
                      <a:lnTo>
                        <a:pt x="8" y="151"/>
                      </a:lnTo>
                      <a:lnTo>
                        <a:pt x="9" y="152"/>
                      </a:lnTo>
                      <a:lnTo>
                        <a:pt x="10" y="152"/>
                      </a:lnTo>
                      <a:lnTo>
                        <a:pt x="10" y="149"/>
                      </a:lnTo>
                      <a:lnTo>
                        <a:pt x="11" y="149"/>
                      </a:lnTo>
                      <a:lnTo>
                        <a:pt x="13" y="151"/>
                      </a:lnTo>
                      <a:lnTo>
                        <a:pt x="14" y="153"/>
                      </a:lnTo>
                      <a:lnTo>
                        <a:pt x="13" y="155"/>
                      </a:lnTo>
                      <a:lnTo>
                        <a:pt x="15" y="156"/>
                      </a:lnTo>
                      <a:lnTo>
                        <a:pt x="17" y="156"/>
                      </a:lnTo>
                      <a:lnTo>
                        <a:pt x="18" y="157"/>
                      </a:lnTo>
                      <a:lnTo>
                        <a:pt x="19" y="161"/>
                      </a:lnTo>
                      <a:lnTo>
                        <a:pt x="21" y="163"/>
                      </a:lnTo>
                      <a:lnTo>
                        <a:pt x="23" y="165"/>
                      </a:lnTo>
                      <a:lnTo>
                        <a:pt x="20" y="167"/>
                      </a:lnTo>
                      <a:lnTo>
                        <a:pt x="22" y="167"/>
                      </a:lnTo>
                      <a:lnTo>
                        <a:pt x="26" y="166"/>
                      </a:lnTo>
                      <a:lnTo>
                        <a:pt x="26" y="167"/>
                      </a:lnTo>
                      <a:lnTo>
                        <a:pt x="28" y="168"/>
                      </a:lnTo>
                      <a:lnTo>
                        <a:pt x="31" y="167"/>
                      </a:lnTo>
                      <a:lnTo>
                        <a:pt x="37" y="165"/>
                      </a:lnTo>
                      <a:lnTo>
                        <a:pt x="41" y="161"/>
                      </a:lnTo>
                      <a:lnTo>
                        <a:pt x="43" y="159"/>
                      </a:lnTo>
                      <a:lnTo>
                        <a:pt x="43" y="158"/>
                      </a:lnTo>
                      <a:lnTo>
                        <a:pt x="43" y="155"/>
                      </a:lnTo>
                      <a:lnTo>
                        <a:pt x="44" y="156"/>
                      </a:lnTo>
                      <a:lnTo>
                        <a:pt x="44" y="159"/>
                      </a:lnTo>
                      <a:lnTo>
                        <a:pt x="47" y="157"/>
                      </a:lnTo>
                      <a:lnTo>
                        <a:pt x="48" y="153"/>
                      </a:lnTo>
                      <a:lnTo>
                        <a:pt x="50" y="150"/>
                      </a:lnTo>
                      <a:lnTo>
                        <a:pt x="54" y="148"/>
                      </a:lnTo>
                      <a:lnTo>
                        <a:pt x="58" y="148"/>
                      </a:lnTo>
                      <a:lnTo>
                        <a:pt x="59" y="147"/>
                      </a:lnTo>
                      <a:lnTo>
                        <a:pt x="58" y="146"/>
                      </a:lnTo>
                      <a:lnTo>
                        <a:pt x="56" y="146"/>
                      </a:lnTo>
                      <a:lnTo>
                        <a:pt x="58" y="145"/>
                      </a:lnTo>
                      <a:lnTo>
                        <a:pt x="58" y="145"/>
                      </a:lnTo>
                      <a:lnTo>
                        <a:pt x="58" y="144"/>
                      </a:lnTo>
                      <a:lnTo>
                        <a:pt x="61" y="140"/>
                      </a:lnTo>
                      <a:lnTo>
                        <a:pt x="63" y="135"/>
                      </a:lnTo>
                      <a:lnTo>
                        <a:pt x="64" y="130"/>
                      </a:lnTo>
                      <a:lnTo>
                        <a:pt x="66" y="127"/>
                      </a:lnTo>
                      <a:lnTo>
                        <a:pt x="72" y="121"/>
                      </a:lnTo>
                      <a:lnTo>
                        <a:pt x="73" y="119"/>
                      </a:lnTo>
                      <a:lnTo>
                        <a:pt x="74" y="115"/>
                      </a:lnTo>
                      <a:lnTo>
                        <a:pt x="77" y="110"/>
                      </a:lnTo>
                      <a:lnTo>
                        <a:pt x="78" y="107"/>
                      </a:lnTo>
                      <a:lnTo>
                        <a:pt x="79" y="104"/>
                      </a:lnTo>
                      <a:lnTo>
                        <a:pt x="81" y="100"/>
                      </a:lnTo>
                      <a:lnTo>
                        <a:pt x="83" y="100"/>
                      </a:lnTo>
                      <a:lnTo>
                        <a:pt x="83" y="97"/>
                      </a:lnTo>
                      <a:lnTo>
                        <a:pt x="86" y="98"/>
                      </a:lnTo>
                      <a:lnTo>
                        <a:pt x="87" y="98"/>
                      </a:lnTo>
                      <a:lnTo>
                        <a:pt x="88" y="96"/>
                      </a:lnTo>
                      <a:lnTo>
                        <a:pt x="90" y="96"/>
                      </a:lnTo>
                      <a:lnTo>
                        <a:pt x="92" y="95"/>
                      </a:lnTo>
                      <a:lnTo>
                        <a:pt x="93" y="92"/>
                      </a:lnTo>
                      <a:lnTo>
                        <a:pt x="93" y="90"/>
                      </a:lnTo>
                      <a:lnTo>
                        <a:pt x="92" y="87"/>
                      </a:lnTo>
                      <a:lnTo>
                        <a:pt x="94" y="89"/>
                      </a:lnTo>
                      <a:lnTo>
                        <a:pt x="95" y="92"/>
                      </a:lnTo>
                      <a:lnTo>
                        <a:pt x="96" y="93"/>
                      </a:lnTo>
                      <a:lnTo>
                        <a:pt x="97" y="92"/>
                      </a:lnTo>
                      <a:lnTo>
                        <a:pt x="98" y="90"/>
                      </a:lnTo>
                      <a:lnTo>
                        <a:pt x="100" y="89"/>
                      </a:lnTo>
                      <a:lnTo>
                        <a:pt x="101" y="90"/>
                      </a:lnTo>
                      <a:lnTo>
                        <a:pt x="101" y="91"/>
                      </a:lnTo>
                      <a:lnTo>
                        <a:pt x="99" y="92"/>
                      </a:lnTo>
                      <a:lnTo>
                        <a:pt x="102" y="92"/>
                      </a:lnTo>
                      <a:lnTo>
                        <a:pt x="104" y="93"/>
                      </a:lnTo>
                      <a:lnTo>
                        <a:pt x="105" y="91"/>
                      </a:lnTo>
                      <a:lnTo>
                        <a:pt x="105" y="89"/>
                      </a:lnTo>
                      <a:lnTo>
                        <a:pt x="106" y="88"/>
                      </a:lnTo>
                      <a:lnTo>
                        <a:pt x="107" y="89"/>
                      </a:lnTo>
                      <a:lnTo>
                        <a:pt x="106" y="92"/>
                      </a:lnTo>
                      <a:lnTo>
                        <a:pt x="107" y="93"/>
                      </a:lnTo>
                      <a:lnTo>
                        <a:pt x="108" y="92"/>
                      </a:lnTo>
                      <a:lnTo>
                        <a:pt x="109" y="87"/>
                      </a:lnTo>
                      <a:lnTo>
                        <a:pt x="107" y="85"/>
                      </a:lnTo>
                      <a:lnTo>
                        <a:pt x="106" y="84"/>
                      </a:lnTo>
                      <a:lnTo>
                        <a:pt x="107" y="83"/>
                      </a:lnTo>
                      <a:lnTo>
                        <a:pt x="106" y="79"/>
                      </a:lnTo>
                      <a:lnTo>
                        <a:pt x="107" y="74"/>
                      </a:lnTo>
                      <a:lnTo>
                        <a:pt x="109" y="72"/>
                      </a:lnTo>
                      <a:lnTo>
                        <a:pt x="113" y="71"/>
                      </a:lnTo>
                      <a:lnTo>
                        <a:pt x="117" y="68"/>
                      </a:lnTo>
                      <a:lnTo>
                        <a:pt x="117" y="66"/>
                      </a:lnTo>
                      <a:lnTo>
                        <a:pt x="120" y="62"/>
                      </a:lnTo>
                      <a:lnTo>
                        <a:pt x="121" y="59"/>
                      </a:lnTo>
                      <a:lnTo>
                        <a:pt x="124" y="55"/>
                      </a:lnTo>
                      <a:lnTo>
                        <a:pt x="127" y="55"/>
                      </a:lnTo>
                      <a:lnTo>
                        <a:pt x="126" y="54"/>
                      </a:lnTo>
                      <a:lnTo>
                        <a:pt x="131" y="48"/>
                      </a:lnTo>
                      <a:lnTo>
                        <a:pt x="131" y="45"/>
                      </a:lnTo>
                      <a:lnTo>
                        <a:pt x="139" y="38"/>
                      </a:lnTo>
                      <a:lnTo>
                        <a:pt x="141" y="36"/>
                      </a:lnTo>
                      <a:lnTo>
                        <a:pt x="140" y="35"/>
                      </a:lnTo>
                      <a:lnTo>
                        <a:pt x="140" y="32"/>
                      </a:lnTo>
                      <a:lnTo>
                        <a:pt x="138" y="29"/>
                      </a:lnTo>
                      <a:lnTo>
                        <a:pt x="138" y="26"/>
                      </a:lnTo>
                      <a:lnTo>
                        <a:pt x="139" y="23"/>
                      </a:lnTo>
                      <a:lnTo>
                        <a:pt x="140" y="24"/>
                      </a:lnTo>
                      <a:lnTo>
                        <a:pt x="143" y="19"/>
                      </a:lnTo>
                      <a:lnTo>
                        <a:pt x="141" y="20"/>
                      </a:lnTo>
                      <a:lnTo>
                        <a:pt x="139" y="21"/>
                      </a:lnTo>
                      <a:lnTo>
                        <a:pt x="141" y="18"/>
                      </a:lnTo>
                      <a:lnTo>
                        <a:pt x="14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4" name="Freeform 932">
                  <a:extLst>
                    <a:ext uri="{FF2B5EF4-FFF2-40B4-BE49-F238E27FC236}">
                      <a16:creationId xmlns:a16="http://schemas.microsoft.com/office/drawing/2014/main" id="{432D3730-CBB5-6B4E-8EC1-B188938E2276}"/>
                    </a:ext>
                  </a:extLst>
                </p:cNvPr>
                <p:cNvSpPr>
                  <a:spLocks/>
                </p:cNvSpPr>
                <p:nvPr/>
              </p:nvSpPr>
              <p:spPr bwMode="auto">
                <a:xfrm>
                  <a:off x="5972" y="3521"/>
                  <a:ext cx="81" cy="201"/>
                </a:xfrm>
                <a:custGeom>
                  <a:avLst/>
                  <a:gdLst>
                    <a:gd name="T0" fmla="*/ 77 w 81"/>
                    <a:gd name="T1" fmla="*/ 96 h 201"/>
                    <a:gd name="T2" fmla="*/ 62 w 81"/>
                    <a:gd name="T3" fmla="*/ 104 h 201"/>
                    <a:gd name="T4" fmla="*/ 50 w 81"/>
                    <a:gd name="T5" fmla="*/ 97 h 201"/>
                    <a:gd name="T6" fmla="*/ 50 w 81"/>
                    <a:gd name="T7" fmla="*/ 85 h 201"/>
                    <a:gd name="T8" fmla="*/ 46 w 81"/>
                    <a:gd name="T9" fmla="*/ 73 h 201"/>
                    <a:gd name="T10" fmla="*/ 45 w 81"/>
                    <a:gd name="T11" fmla="*/ 64 h 201"/>
                    <a:gd name="T12" fmla="*/ 43 w 81"/>
                    <a:gd name="T13" fmla="*/ 66 h 201"/>
                    <a:gd name="T14" fmla="*/ 41 w 81"/>
                    <a:gd name="T15" fmla="*/ 76 h 201"/>
                    <a:gd name="T16" fmla="*/ 39 w 81"/>
                    <a:gd name="T17" fmla="*/ 80 h 201"/>
                    <a:gd name="T18" fmla="*/ 34 w 81"/>
                    <a:gd name="T19" fmla="*/ 73 h 201"/>
                    <a:gd name="T20" fmla="*/ 35 w 81"/>
                    <a:gd name="T21" fmla="*/ 68 h 201"/>
                    <a:gd name="T22" fmla="*/ 37 w 81"/>
                    <a:gd name="T23" fmla="*/ 58 h 201"/>
                    <a:gd name="T24" fmla="*/ 36 w 81"/>
                    <a:gd name="T25" fmla="*/ 47 h 201"/>
                    <a:gd name="T26" fmla="*/ 37 w 81"/>
                    <a:gd name="T27" fmla="*/ 44 h 201"/>
                    <a:gd name="T28" fmla="*/ 38 w 81"/>
                    <a:gd name="T29" fmla="*/ 29 h 201"/>
                    <a:gd name="T30" fmla="*/ 31 w 81"/>
                    <a:gd name="T31" fmla="*/ 26 h 201"/>
                    <a:gd name="T32" fmla="*/ 31 w 81"/>
                    <a:gd name="T33" fmla="*/ 21 h 201"/>
                    <a:gd name="T34" fmla="*/ 29 w 81"/>
                    <a:gd name="T35" fmla="*/ 15 h 201"/>
                    <a:gd name="T36" fmla="*/ 29 w 81"/>
                    <a:gd name="T37" fmla="*/ 11 h 201"/>
                    <a:gd name="T38" fmla="*/ 25 w 81"/>
                    <a:gd name="T39" fmla="*/ 16 h 201"/>
                    <a:gd name="T40" fmla="*/ 22 w 81"/>
                    <a:gd name="T41" fmla="*/ 5 h 201"/>
                    <a:gd name="T42" fmla="*/ 21 w 81"/>
                    <a:gd name="T43" fmla="*/ 0 h 201"/>
                    <a:gd name="T44" fmla="*/ 18 w 81"/>
                    <a:gd name="T45" fmla="*/ 4 h 201"/>
                    <a:gd name="T46" fmla="*/ 19 w 81"/>
                    <a:gd name="T47" fmla="*/ 23 h 201"/>
                    <a:gd name="T48" fmla="*/ 20 w 81"/>
                    <a:gd name="T49" fmla="*/ 32 h 201"/>
                    <a:gd name="T50" fmla="*/ 22 w 81"/>
                    <a:gd name="T51" fmla="*/ 33 h 201"/>
                    <a:gd name="T52" fmla="*/ 25 w 81"/>
                    <a:gd name="T53" fmla="*/ 56 h 201"/>
                    <a:gd name="T54" fmla="*/ 25 w 81"/>
                    <a:gd name="T55" fmla="*/ 53 h 201"/>
                    <a:gd name="T56" fmla="*/ 29 w 81"/>
                    <a:gd name="T57" fmla="*/ 57 h 201"/>
                    <a:gd name="T58" fmla="*/ 30 w 81"/>
                    <a:gd name="T59" fmla="*/ 57 h 201"/>
                    <a:gd name="T60" fmla="*/ 27 w 81"/>
                    <a:gd name="T61" fmla="*/ 65 h 201"/>
                    <a:gd name="T62" fmla="*/ 27 w 81"/>
                    <a:gd name="T63" fmla="*/ 74 h 201"/>
                    <a:gd name="T64" fmla="*/ 31 w 81"/>
                    <a:gd name="T65" fmla="*/ 78 h 201"/>
                    <a:gd name="T66" fmla="*/ 30 w 81"/>
                    <a:gd name="T67" fmla="*/ 84 h 201"/>
                    <a:gd name="T68" fmla="*/ 27 w 81"/>
                    <a:gd name="T69" fmla="*/ 96 h 201"/>
                    <a:gd name="T70" fmla="*/ 25 w 81"/>
                    <a:gd name="T71" fmla="*/ 102 h 201"/>
                    <a:gd name="T72" fmla="*/ 22 w 81"/>
                    <a:gd name="T73" fmla="*/ 107 h 201"/>
                    <a:gd name="T74" fmla="*/ 17 w 81"/>
                    <a:gd name="T75" fmla="*/ 127 h 201"/>
                    <a:gd name="T76" fmla="*/ 5 w 81"/>
                    <a:gd name="T77" fmla="*/ 130 h 201"/>
                    <a:gd name="T78" fmla="*/ 5 w 81"/>
                    <a:gd name="T79" fmla="*/ 145 h 201"/>
                    <a:gd name="T80" fmla="*/ 16 w 81"/>
                    <a:gd name="T81" fmla="*/ 156 h 201"/>
                    <a:gd name="T82" fmla="*/ 16 w 81"/>
                    <a:gd name="T83" fmla="*/ 168 h 201"/>
                    <a:gd name="T84" fmla="*/ 1 w 81"/>
                    <a:gd name="T85" fmla="*/ 189 h 201"/>
                    <a:gd name="T86" fmla="*/ 4 w 81"/>
                    <a:gd name="T87" fmla="*/ 192 h 201"/>
                    <a:gd name="T88" fmla="*/ 5 w 81"/>
                    <a:gd name="T89" fmla="*/ 197 h 201"/>
                    <a:gd name="T90" fmla="*/ 8 w 81"/>
                    <a:gd name="T91" fmla="*/ 201 h 201"/>
                    <a:gd name="T92" fmla="*/ 24 w 81"/>
                    <a:gd name="T93" fmla="*/ 187 h 201"/>
                    <a:gd name="T94" fmla="*/ 37 w 81"/>
                    <a:gd name="T95" fmla="*/ 172 h 201"/>
                    <a:gd name="T96" fmla="*/ 42 w 81"/>
                    <a:gd name="T97" fmla="*/ 164 h 201"/>
                    <a:gd name="T98" fmla="*/ 48 w 81"/>
                    <a:gd name="T99" fmla="*/ 149 h 201"/>
                    <a:gd name="T100" fmla="*/ 43 w 81"/>
                    <a:gd name="T101" fmla="*/ 145 h 201"/>
                    <a:gd name="T102" fmla="*/ 59 w 81"/>
                    <a:gd name="T103" fmla="*/ 136 h 201"/>
                    <a:gd name="T104" fmla="*/ 63 w 81"/>
                    <a:gd name="T105" fmla="*/ 138 h 201"/>
                    <a:gd name="T106" fmla="*/ 64 w 81"/>
                    <a:gd name="T107" fmla="*/ 127 h 201"/>
                    <a:gd name="T108" fmla="*/ 70 w 81"/>
                    <a:gd name="T109" fmla="*/ 125 h 201"/>
                    <a:gd name="T110" fmla="*/ 75 w 81"/>
                    <a:gd name="T111" fmla="*/ 110 h 201"/>
                    <a:gd name="T112" fmla="*/ 81 w 81"/>
                    <a:gd name="T113" fmla="*/ 1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201">
                      <a:moveTo>
                        <a:pt x="77" y="99"/>
                      </a:moveTo>
                      <a:lnTo>
                        <a:pt x="76" y="97"/>
                      </a:lnTo>
                      <a:lnTo>
                        <a:pt x="77" y="97"/>
                      </a:lnTo>
                      <a:lnTo>
                        <a:pt x="77" y="96"/>
                      </a:lnTo>
                      <a:lnTo>
                        <a:pt x="74" y="95"/>
                      </a:lnTo>
                      <a:lnTo>
                        <a:pt x="70" y="98"/>
                      </a:lnTo>
                      <a:lnTo>
                        <a:pt x="66" y="104"/>
                      </a:lnTo>
                      <a:lnTo>
                        <a:pt x="62" y="104"/>
                      </a:lnTo>
                      <a:lnTo>
                        <a:pt x="60" y="105"/>
                      </a:lnTo>
                      <a:lnTo>
                        <a:pt x="58" y="104"/>
                      </a:lnTo>
                      <a:lnTo>
                        <a:pt x="52" y="97"/>
                      </a:lnTo>
                      <a:lnTo>
                        <a:pt x="50" y="97"/>
                      </a:lnTo>
                      <a:lnTo>
                        <a:pt x="48" y="94"/>
                      </a:lnTo>
                      <a:lnTo>
                        <a:pt x="47" y="91"/>
                      </a:lnTo>
                      <a:lnTo>
                        <a:pt x="49" y="89"/>
                      </a:lnTo>
                      <a:lnTo>
                        <a:pt x="50" y="85"/>
                      </a:lnTo>
                      <a:lnTo>
                        <a:pt x="47" y="80"/>
                      </a:lnTo>
                      <a:lnTo>
                        <a:pt x="47" y="77"/>
                      </a:lnTo>
                      <a:lnTo>
                        <a:pt x="46" y="76"/>
                      </a:lnTo>
                      <a:lnTo>
                        <a:pt x="46" y="73"/>
                      </a:lnTo>
                      <a:lnTo>
                        <a:pt x="47" y="70"/>
                      </a:lnTo>
                      <a:lnTo>
                        <a:pt x="46" y="70"/>
                      </a:lnTo>
                      <a:lnTo>
                        <a:pt x="46" y="66"/>
                      </a:lnTo>
                      <a:lnTo>
                        <a:pt x="45" y="64"/>
                      </a:lnTo>
                      <a:lnTo>
                        <a:pt x="44" y="65"/>
                      </a:lnTo>
                      <a:lnTo>
                        <a:pt x="42" y="63"/>
                      </a:lnTo>
                      <a:lnTo>
                        <a:pt x="41" y="64"/>
                      </a:lnTo>
                      <a:lnTo>
                        <a:pt x="43" y="66"/>
                      </a:lnTo>
                      <a:lnTo>
                        <a:pt x="43" y="70"/>
                      </a:lnTo>
                      <a:lnTo>
                        <a:pt x="43" y="71"/>
                      </a:lnTo>
                      <a:lnTo>
                        <a:pt x="41" y="73"/>
                      </a:lnTo>
                      <a:lnTo>
                        <a:pt x="41" y="76"/>
                      </a:lnTo>
                      <a:lnTo>
                        <a:pt x="43" y="79"/>
                      </a:lnTo>
                      <a:lnTo>
                        <a:pt x="43" y="81"/>
                      </a:lnTo>
                      <a:lnTo>
                        <a:pt x="41" y="82"/>
                      </a:lnTo>
                      <a:lnTo>
                        <a:pt x="39" y="80"/>
                      </a:lnTo>
                      <a:lnTo>
                        <a:pt x="39" y="77"/>
                      </a:lnTo>
                      <a:lnTo>
                        <a:pt x="36" y="77"/>
                      </a:lnTo>
                      <a:lnTo>
                        <a:pt x="36" y="75"/>
                      </a:lnTo>
                      <a:lnTo>
                        <a:pt x="34" y="73"/>
                      </a:lnTo>
                      <a:lnTo>
                        <a:pt x="32" y="73"/>
                      </a:lnTo>
                      <a:lnTo>
                        <a:pt x="32" y="72"/>
                      </a:lnTo>
                      <a:lnTo>
                        <a:pt x="34" y="70"/>
                      </a:lnTo>
                      <a:lnTo>
                        <a:pt x="35" y="68"/>
                      </a:lnTo>
                      <a:lnTo>
                        <a:pt x="32" y="66"/>
                      </a:lnTo>
                      <a:lnTo>
                        <a:pt x="34" y="63"/>
                      </a:lnTo>
                      <a:lnTo>
                        <a:pt x="36" y="62"/>
                      </a:lnTo>
                      <a:lnTo>
                        <a:pt x="37" y="58"/>
                      </a:lnTo>
                      <a:lnTo>
                        <a:pt x="36" y="56"/>
                      </a:lnTo>
                      <a:lnTo>
                        <a:pt x="36" y="54"/>
                      </a:lnTo>
                      <a:lnTo>
                        <a:pt x="36" y="51"/>
                      </a:lnTo>
                      <a:lnTo>
                        <a:pt x="36" y="47"/>
                      </a:lnTo>
                      <a:lnTo>
                        <a:pt x="33" y="45"/>
                      </a:lnTo>
                      <a:lnTo>
                        <a:pt x="33" y="43"/>
                      </a:lnTo>
                      <a:lnTo>
                        <a:pt x="35" y="44"/>
                      </a:lnTo>
                      <a:lnTo>
                        <a:pt x="37" y="44"/>
                      </a:lnTo>
                      <a:lnTo>
                        <a:pt x="38" y="40"/>
                      </a:lnTo>
                      <a:lnTo>
                        <a:pt x="39" y="39"/>
                      </a:lnTo>
                      <a:lnTo>
                        <a:pt x="39" y="34"/>
                      </a:lnTo>
                      <a:lnTo>
                        <a:pt x="38" y="29"/>
                      </a:lnTo>
                      <a:lnTo>
                        <a:pt x="38" y="27"/>
                      </a:lnTo>
                      <a:lnTo>
                        <a:pt x="37" y="28"/>
                      </a:lnTo>
                      <a:lnTo>
                        <a:pt x="33" y="29"/>
                      </a:lnTo>
                      <a:lnTo>
                        <a:pt x="31" y="26"/>
                      </a:lnTo>
                      <a:lnTo>
                        <a:pt x="32" y="25"/>
                      </a:lnTo>
                      <a:lnTo>
                        <a:pt x="31" y="23"/>
                      </a:lnTo>
                      <a:lnTo>
                        <a:pt x="30" y="22"/>
                      </a:lnTo>
                      <a:lnTo>
                        <a:pt x="31" y="21"/>
                      </a:lnTo>
                      <a:lnTo>
                        <a:pt x="33" y="19"/>
                      </a:lnTo>
                      <a:lnTo>
                        <a:pt x="32" y="18"/>
                      </a:lnTo>
                      <a:lnTo>
                        <a:pt x="30" y="17"/>
                      </a:lnTo>
                      <a:lnTo>
                        <a:pt x="29" y="15"/>
                      </a:lnTo>
                      <a:lnTo>
                        <a:pt x="27" y="15"/>
                      </a:lnTo>
                      <a:lnTo>
                        <a:pt x="26" y="13"/>
                      </a:lnTo>
                      <a:lnTo>
                        <a:pt x="27" y="13"/>
                      </a:lnTo>
                      <a:lnTo>
                        <a:pt x="29" y="11"/>
                      </a:lnTo>
                      <a:lnTo>
                        <a:pt x="27" y="11"/>
                      </a:lnTo>
                      <a:lnTo>
                        <a:pt x="25" y="11"/>
                      </a:lnTo>
                      <a:lnTo>
                        <a:pt x="25" y="14"/>
                      </a:lnTo>
                      <a:lnTo>
                        <a:pt x="25" y="16"/>
                      </a:lnTo>
                      <a:lnTo>
                        <a:pt x="22" y="15"/>
                      </a:lnTo>
                      <a:lnTo>
                        <a:pt x="23" y="12"/>
                      </a:lnTo>
                      <a:lnTo>
                        <a:pt x="22" y="10"/>
                      </a:lnTo>
                      <a:lnTo>
                        <a:pt x="22" y="5"/>
                      </a:lnTo>
                      <a:lnTo>
                        <a:pt x="22" y="3"/>
                      </a:lnTo>
                      <a:lnTo>
                        <a:pt x="22" y="1"/>
                      </a:lnTo>
                      <a:lnTo>
                        <a:pt x="22" y="1"/>
                      </a:lnTo>
                      <a:lnTo>
                        <a:pt x="21" y="0"/>
                      </a:lnTo>
                      <a:lnTo>
                        <a:pt x="19" y="1"/>
                      </a:lnTo>
                      <a:lnTo>
                        <a:pt x="16" y="1"/>
                      </a:lnTo>
                      <a:lnTo>
                        <a:pt x="15" y="1"/>
                      </a:lnTo>
                      <a:lnTo>
                        <a:pt x="18" y="4"/>
                      </a:lnTo>
                      <a:lnTo>
                        <a:pt x="21" y="12"/>
                      </a:lnTo>
                      <a:lnTo>
                        <a:pt x="21" y="16"/>
                      </a:lnTo>
                      <a:lnTo>
                        <a:pt x="21" y="22"/>
                      </a:lnTo>
                      <a:lnTo>
                        <a:pt x="19" y="23"/>
                      </a:lnTo>
                      <a:lnTo>
                        <a:pt x="18" y="23"/>
                      </a:lnTo>
                      <a:lnTo>
                        <a:pt x="18" y="24"/>
                      </a:lnTo>
                      <a:lnTo>
                        <a:pt x="19" y="31"/>
                      </a:lnTo>
                      <a:lnTo>
                        <a:pt x="20" y="32"/>
                      </a:lnTo>
                      <a:lnTo>
                        <a:pt x="22" y="30"/>
                      </a:lnTo>
                      <a:lnTo>
                        <a:pt x="25" y="30"/>
                      </a:lnTo>
                      <a:lnTo>
                        <a:pt x="23" y="31"/>
                      </a:lnTo>
                      <a:lnTo>
                        <a:pt x="22" y="33"/>
                      </a:lnTo>
                      <a:lnTo>
                        <a:pt x="22" y="38"/>
                      </a:lnTo>
                      <a:lnTo>
                        <a:pt x="24" y="42"/>
                      </a:lnTo>
                      <a:lnTo>
                        <a:pt x="25" y="51"/>
                      </a:lnTo>
                      <a:lnTo>
                        <a:pt x="25" y="56"/>
                      </a:lnTo>
                      <a:lnTo>
                        <a:pt x="25" y="60"/>
                      </a:lnTo>
                      <a:lnTo>
                        <a:pt x="26" y="59"/>
                      </a:lnTo>
                      <a:lnTo>
                        <a:pt x="26" y="56"/>
                      </a:lnTo>
                      <a:lnTo>
                        <a:pt x="25" y="53"/>
                      </a:lnTo>
                      <a:lnTo>
                        <a:pt x="27" y="53"/>
                      </a:lnTo>
                      <a:lnTo>
                        <a:pt x="28" y="55"/>
                      </a:lnTo>
                      <a:lnTo>
                        <a:pt x="28" y="57"/>
                      </a:lnTo>
                      <a:lnTo>
                        <a:pt x="29" y="57"/>
                      </a:lnTo>
                      <a:lnTo>
                        <a:pt x="29" y="56"/>
                      </a:lnTo>
                      <a:lnTo>
                        <a:pt x="29" y="55"/>
                      </a:lnTo>
                      <a:lnTo>
                        <a:pt x="30" y="55"/>
                      </a:lnTo>
                      <a:lnTo>
                        <a:pt x="30" y="57"/>
                      </a:lnTo>
                      <a:lnTo>
                        <a:pt x="29" y="60"/>
                      </a:lnTo>
                      <a:lnTo>
                        <a:pt x="28" y="63"/>
                      </a:lnTo>
                      <a:lnTo>
                        <a:pt x="28" y="64"/>
                      </a:lnTo>
                      <a:lnTo>
                        <a:pt x="27" y="65"/>
                      </a:lnTo>
                      <a:lnTo>
                        <a:pt x="25" y="63"/>
                      </a:lnTo>
                      <a:lnTo>
                        <a:pt x="25" y="63"/>
                      </a:lnTo>
                      <a:lnTo>
                        <a:pt x="25" y="68"/>
                      </a:lnTo>
                      <a:lnTo>
                        <a:pt x="27" y="74"/>
                      </a:lnTo>
                      <a:lnTo>
                        <a:pt x="29" y="75"/>
                      </a:lnTo>
                      <a:lnTo>
                        <a:pt x="29" y="74"/>
                      </a:lnTo>
                      <a:lnTo>
                        <a:pt x="30" y="77"/>
                      </a:lnTo>
                      <a:lnTo>
                        <a:pt x="31" y="78"/>
                      </a:lnTo>
                      <a:lnTo>
                        <a:pt x="32" y="80"/>
                      </a:lnTo>
                      <a:lnTo>
                        <a:pt x="29" y="82"/>
                      </a:lnTo>
                      <a:lnTo>
                        <a:pt x="29" y="83"/>
                      </a:lnTo>
                      <a:lnTo>
                        <a:pt x="30" y="84"/>
                      </a:lnTo>
                      <a:lnTo>
                        <a:pt x="29" y="87"/>
                      </a:lnTo>
                      <a:lnTo>
                        <a:pt x="28" y="92"/>
                      </a:lnTo>
                      <a:lnTo>
                        <a:pt x="28" y="95"/>
                      </a:lnTo>
                      <a:lnTo>
                        <a:pt x="27" y="96"/>
                      </a:lnTo>
                      <a:lnTo>
                        <a:pt x="28" y="98"/>
                      </a:lnTo>
                      <a:lnTo>
                        <a:pt x="28" y="99"/>
                      </a:lnTo>
                      <a:lnTo>
                        <a:pt x="25" y="100"/>
                      </a:lnTo>
                      <a:lnTo>
                        <a:pt x="25" y="102"/>
                      </a:lnTo>
                      <a:lnTo>
                        <a:pt x="25" y="104"/>
                      </a:lnTo>
                      <a:lnTo>
                        <a:pt x="26" y="105"/>
                      </a:lnTo>
                      <a:lnTo>
                        <a:pt x="25" y="107"/>
                      </a:lnTo>
                      <a:lnTo>
                        <a:pt x="22" y="107"/>
                      </a:lnTo>
                      <a:lnTo>
                        <a:pt x="22" y="111"/>
                      </a:lnTo>
                      <a:lnTo>
                        <a:pt x="19" y="122"/>
                      </a:lnTo>
                      <a:lnTo>
                        <a:pt x="19" y="125"/>
                      </a:lnTo>
                      <a:lnTo>
                        <a:pt x="17" y="127"/>
                      </a:lnTo>
                      <a:lnTo>
                        <a:pt x="15" y="128"/>
                      </a:lnTo>
                      <a:lnTo>
                        <a:pt x="13" y="126"/>
                      </a:lnTo>
                      <a:lnTo>
                        <a:pt x="10" y="127"/>
                      </a:lnTo>
                      <a:lnTo>
                        <a:pt x="5" y="130"/>
                      </a:lnTo>
                      <a:lnTo>
                        <a:pt x="2" y="133"/>
                      </a:lnTo>
                      <a:lnTo>
                        <a:pt x="1" y="137"/>
                      </a:lnTo>
                      <a:lnTo>
                        <a:pt x="2" y="142"/>
                      </a:lnTo>
                      <a:lnTo>
                        <a:pt x="5" y="145"/>
                      </a:lnTo>
                      <a:lnTo>
                        <a:pt x="8" y="148"/>
                      </a:lnTo>
                      <a:lnTo>
                        <a:pt x="11" y="152"/>
                      </a:lnTo>
                      <a:lnTo>
                        <a:pt x="15" y="153"/>
                      </a:lnTo>
                      <a:lnTo>
                        <a:pt x="16" y="156"/>
                      </a:lnTo>
                      <a:lnTo>
                        <a:pt x="16" y="163"/>
                      </a:lnTo>
                      <a:lnTo>
                        <a:pt x="17" y="163"/>
                      </a:lnTo>
                      <a:lnTo>
                        <a:pt x="16" y="164"/>
                      </a:lnTo>
                      <a:lnTo>
                        <a:pt x="16" y="168"/>
                      </a:lnTo>
                      <a:lnTo>
                        <a:pt x="15" y="171"/>
                      </a:lnTo>
                      <a:lnTo>
                        <a:pt x="9" y="180"/>
                      </a:lnTo>
                      <a:lnTo>
                        <a:pt x="5" y="185"/>
                      </a:lnTo>
                      <a:lnTo>
                        <a:pt x="1" y="189"/>
                      </a:lnTo>
                      <a:lnTo>
                        <a:pt x="0" y="191"/>
                      </a:lnTo>
                      <a:lnTo>
                        <a:pt x="0" y="193"/>
                      </a:lnTo>
                      <a:lnTo>
                        <a:pt x="3" y="194"/>
                      </a:lnTo>
                      <a:lnTo>
                        <a:pt x="4" y="192"/>
                      </a:lnTo>
                      <a:lnTo>
                        <a:pt x="5" y="192"/>
                      </a:lnTo>
                      <a:lnTo>
                        <a:pt x="5" y="194"/>
                      </a:lnTo>
                      <a:lnTo>
                        <a:pt x="5" y="196"/>
                      </a:lnTo>
                      <a:lnTo>
                        <a:pt x="5" y="197"/>
                      </a:lnTo>
                      <a:lnTo>
                        <a:pt x="6" y="196"/>
                      </a:lnTo>
                      <a:lnTo>
                        <a:pt x="7" y="198"/>
                      </a:lnTo>
                      <a:lnTo>
                        <a:pt x="7" y="200"/>
                      </a:lnTo>
                      <a:lnTo>
                        <a:pt x="8" y="201"/>
                      </a:lnTo>
                      <a:lnTo>
                        <a:pt x="10" y="201"/>
                      </a:lnTo>
                      <a:lnTo>
                        <a:pt x="15" y="197"/>
                      </a:lnTo>
                      <a:lnTo>
                        <a:pt x="19" y="192"/>
                      </a:lnTo>
                      <a:lnTo>
                        <a:pt x="24" y="187"/>
                      </a:lnTo>
                      <a:lnTo>
                        <a:pt x="28" y="181"/>
                      </a:lnTo>
                      <a:lnTo>
                        <a:pt x="32" y="174"/>
                      </a:lnTo>
                      <a:lnTo>
                        <a:pt x="35" y="172"/>
                      </a:lnTo>
                      <a:lnTo>
                        <a:pt x="37" y="172"/>
                      </a:lnTo>
                      <a:lnTo>
                        <a:pt x="38" y="170"/>
                      </a:lnTo>
                      <a:lnTo>
                        <a:pt x="38" y="167"/>
                      </a:lnTo>
                      <a:lnTo>
                        <a:pt x="39" y="166"/>
                      </a:lnTo>
                      <a:lnTo>
                        <a:pt x="42" y="164"/>
                      </a:lnTo>
                      <a:lnTo>
                        <a:pt x="44" y="158"/>
                      </a:lnTo>
                      <a:lnTo>
                        <a:pt x="46" y="153"/>
                      </a:lnTo>
                      <a:lnTo>
                        <a:pt x="46" y="151"/>
                      </a:lnTo>
                      <a:lnTo>
                        <a:pt x="48" y="149"/>
                      </a:lnTo>
                      <a:lnTo>
                        <a:pt x="46" y="147"/>
                      </a:lnTo>
                      <a:lnTo>
                        <a:pt x="43" y="146"/>
                      </a:lnTo>
                      <a:lnTo>
                        <a:pt x="42" y="147"/>
                      </a:lnTo>
                      <a:lnTo>
                        <a:pt x="43" y="145"/>
                      </a:lnTo>
                      <a:lnTo>
                        <a:pt x="46" y="145"/>
                      </a:lnTo>
                      <a:lnTo>
                        <a:pt x="52" y="136"/>
                      </a:lnTo>
                      <a:lnTo>
                        <a:pt x="54" y="135"/>
                      </a:lnTo>
                      <a:lnTo>
                        <a:pt x="59" y="136"/>
                      </a:lnTo>
                      <a:lnTo>
                        <a:pt x="61" y="136"/>
                      </a:lnTo>
                      <a:lnTo>
                        <a:pt x="61" y="139"/>
                      </a:lnTo>
                      <a:lnTo>
                        <a:pt x="61" y="141"/>
                      </a:lnTo>
                      <a:lnTo>
                        <a:pt x="63" y="138"/>
                      </a:lnTo>
                      <a:lnTo>
                        <a:pt x="65" y="137"/>
                      </a:lnTo>
                      <a:lnTo>
                        <a:pt x="62" y="135"/>
                      </a:lnTo>
                      <a:lnTo>
                        <a:pt x="62" y="132"/>
                      </a:lnTo>
                      <a:lnTo>
                        <a:pt x="64" y="127"/>
                      </a:lnTo>
                      <a:lnTo>
                        <a:pt x="66" y="125"/>
                      </a:lnTo>
                      <a:lnTo>
                        <a:pt x="68" y="125"/>
                      </a:lnTo>
                      <a:lnTo>
                        <a:pt x="69" y="126"/>
                      </a:lnTo>
                      <a:lnTo>
                        <a:pt x="70" y="125"/>
                      </a:lnTo>
                      <a:lnTo>
                        <a:pt x="71" y="122"/>
                      </a:lnTo>
                      <a:lnTo>
                        <a:pt x="75" y="115"/>
                      </a:lnTo>
                      <a:lnTo>
                        <a:pt x="75" y="112"/>
                      </a:lnTo>
                      <a:lnTo>
                        <a:pt x="75" y="110"/>
                      </a:lnTo>
                      <a:lnTo>
                        <a:pt x="76" y="106"/>
                      </a:lnTo>
                      <a:lnTo>
                        <a:pt x="78" y="103"/>
                      </a:lnTo>
                      <a:lnTo>
                        <a:pt x="81" y="101"/>
                      </a:lnTo>
                      <a:lnTo>
                        <a:pt x="81" y="101"/>
                      </a:lnTo>
                      <a:lnTo>
                        <a:pt x="77" y="9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5" name="Freeform 933">
                  <a:extLst>
                    <a:ext uri="{FF2B5EF4-FFF2-40B4-BE49-F238E27FC236}">
                      <a16:creationId xmlns:a16="http://schemas.microsoft.com/office/drawing/2014/main" id="{D6B6B766-CE77-5C4A-824B-50D805245ED4}"/>
                    </a:ext>
                  </a:extLst>
                </p:cNvPr>
                <p:cNvSpPr>
                  <a:spLocks/>
                </p:cNvSpPr>
                <p:nvPr/>
              </p:nvSpPr>
              <p:spPr bwMode="auto">
                <a:xfrm>
                  <a:off x="5963" y="3696"/>
                  <a:ext cx="3" cy="6"/>
                </a:xfrm>
                <a:custGeom>
                  <a:avLst/>
                  <a:gdLst>
                    <a:gd name="T0" fmla="*/ 3 w 3"/>
                    <a:gd name="T1" fmla="*/ 2 h 6"/>
                    <a:gd name="T2" fmla="*/ 3 w 3"/>
                    <a:gd name="T3" fmla="*/ 1 h 6"/>
                    <a:gd name="T4" fmla="*/ 1 w 3"/>
                    <a:gd name="T5" fmla="*/ 0 h 6"/>
                    <a:gd name="T6" fmla="*/ 0 w 3"/>
                    <a:gd name="T7" fmla="*/ 2 h 6"/>
                    <a:gd name="T8" fmla="*/ 0 w 3"/>
                    <a:gd name="T9" fmla="*/ 5 h 6"/>
                    <a:gd name="T10" fmla="*/ 0 w 3"/>
                    <a:gd name="T11" fmla="*/ 6 h 6"/>
                    <a:gd name="T12" fmla="*/ 0 w 3"/>
                    <a:gd name="T13" fmla="*/ 6 h 6"/>
                    <a:gd name="T14" fmla="*/ 1 w 3"/>
                    <a:gd name="T15" fmla="*/ 4 h 6"/>
                    <a:gd name="T16" fmla="*/ 3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2"/>
                      </a:moveTo>
                      <a:lnTo>
                        <a:pt x="3" y="1"/>
                      </a:lnTo>
                      <a:lnTo>
                        <a:pt x="1" y="0"/>
                      </a:lnTo>
                      <a:lnTo>
                        <a:pt x="0" y="2"/>
                      </a:lnTo>
                      <a:lnTo>
                        <a:pt x="0" y="5"/>
                      </a:lnTo>
                      <a:lnTo>
                        <a:pt x="0" y="6"/>
                      </a:lnTo>
                      <a:lnTo>
                        <a:pt x="0" y="6"/>
                      </a:lnTo>
                      <a:lnTo>
                        <a:pt x="1"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6" name="Freeform 934">
                  <a:extLst>
                    <a:ext uri="{FF2B5EF4-FFF2-40B4-BE49-F238E27FC236}">
                      <a16:creationId xmlns:a16="http://schemas.microsoft.com/office/drawing/2014/main" id="{E1963AD5-8519-3746-A3B1-BD083C2C0662}"/>
                    </a:ext>
                  </a:extLst>
                </p:cNvPr>
                <p:cNvSpPr>
                  <a:spLocks/>
                </p:cNvSpPr>
                <p:nvPr/>
              </p:nvSpPr>
              <p:spPr bwMode="auto">
                <a:xfrm>
                  <a:off x="5962" y="3704"/>
                  <a:ext cx="2" cy="1"/>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1" y="0"/>
                      </a:lnTo>
                      <a:lnTo>
                        <a:pt x="0" y="1"/>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7" name="Freeform 935">
                  <a:extLst>
                    <a:ext uri="{FF2B5EF4-FFF2-40B4-BE49-F238E27FC236}">
                      <a16:creationId xmlns:a16="http://schemas.microsoft.com/office/drawing/2014/main" id="{8DDB30A2-E6D3-8B4F-9463-13384F24B00E}"/>
                    </a:ext>
                  </a:extLst>
                </p:cNvPr>
                <p:cNvSpPr>
                  <a:spLocks/>
                </p:cNvSpPr>
                <p:nvPr/>
              </p:nvSpPr>
              <p:spPr bwMode="auto">
                <a:xfrm>
                  <a:off x="5959" y="3703"/>
                  <a:ext cx="4" cy="2"/>
                </a:xfrm>
                <a:custGeom>
                  <a:avLst/>
                  <a:gdLst>
                    <a:gd name="T0" fmla="*/ 4 w 4"/>
                    <a:gd name="T1" fmla="*/ 1 h 2"/>
                    <a:gd name="T2" fmla="*/ 4 w 4"/>
                    <a:gd name="T3" fmla="*/ 0 h 2"/>
                    <a:gd name="T4" fmla="*/ 0 w 4"/>
                    <a:gd name="T5" fmla="*/ 2 h 2"/>
                    <a:gd name="T6" fmla="*/ 2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lnTo>
                        <a:pt x="4" y="0"/>
                      </a:lnTo>
                      <a:lnTo>
                        <a:pt x="0" y="2"/>
                      </a:lnTo>
                      <a:lnTo>
                        <a:pt x="2"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8" name="Freeform 936">
                  <a:extLst>
                    <a:ext uri="{FF2B5EF4-FFF2-40B4-BE49-F238E27FC236}">
                      <a16:creationId xmlns:a16="http://schemas.microsoft.com/office/drawing/2014/main" id="{6A9861C1-2353-9747-B83E-56A9BE098553}"/>
                    </a:ext>
                  </a:extLst>
                </p:cNvPr>
                <p:cNvSpPr>
                  <a:spLocks/>
                </p:cNvSpPr>
                <p:nvPr/>
              </p:nvSpPr>
              <p:spPr bwMode="auto">
                <a:xfrm>
                  <a:off x="6016" y="3574"/>
                  <a:ext cx="3" cy="7"/>
                </a:xfrm>
                <a:custGeom>
                  <a:avLst/>
                  <a:gdLst>
                    <a:gd name="T0" fmla="*/ 2 w 3"/>
                    <a:gd name="T1" fmla="*/ 7 h 7"/>
                    <a:gd name="T2" fmla="*/ 2 w 3"/>
                    <a:gd name="T3" fmla="*/ 5 h 7"/>
                    <a:gd name="T4" fmla="*/ 3 w 3"/>
                    <a:gd name="T5" fmla="*/ 4 h 7"/>
                    <a:gd name="T6" fmla="*/ 2 w 3"/>
                    <a:gd name="T7" fmla="*/ 3 h 7"/>
                    <a:gd name="T8" fmla="*/ 2 w 3"/>
                    <a:gd name="T9" fmla="*/ 0 h 7"/>
                    <a:gd name="T10" fmla="*/ 0 w 3"/>
                    <a:gd name="T11" fmla="*/ 5 h 7"/>
                    <a:gd name="T12" fmla="*/ 2 w 3"/>
                    <a:gd name="T13" fmla="*/ 7 h 7"/>
                    <a:gd name="T14" fmla="*/ 2 w 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7"/>
                      </a:moveTo>
                      <a:lnTo>
                        <a:pt x="2" y="5"/>
                      </a:lnTo>
                      <a:lnTo>
                        <a:pt x="3" y="4"/>
                      </a:lnTo>
                      <a:lnTo>
                        <a:pt x="2" y="3"/>
                      </a:lnTo>
                      <a:lnTo>
                        <a:pt x="2" y="0"/>
                      </a:lnTo>
                      <a:lnTo>
                        <a:pt x="0" y="5"/>
                      </a:lnTo>
                      <a:lnTo>
                        <a:pt x="2"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9" name="Freeform 937">
                  <a:extLst>
                    <a:ext uri="{FF2B5EF4-FFF2-40B4-BE49-F238E27FC236}">
                      <a16:creationId xmlns:a16="http://schemas.microsoft.com/office/drawing/2014/main" id="{76BF9687-351F-7245-AE68-A7A702C18C83}"/>
                    </a:ext>
                  </a:extLst>
                </p:cNvPr>
                <p:cNvSpPr>
                  <a:spLocks/>
                </p:cNvSpPr>
                <p:nvPr/>
              </p:nvSpPr>
              <p:spPr bwMode="auto">
                <a:xfrm>
                  <a:off x="6012" y="3578"/>
                  <a:ext cx="2" cy="2"/>
                </a:xfrm>
                <a:custGeom>
                  <a:avLst/>
                  <a:gdLst>
                    <a:gd name="T0" fmla="*/ 2 w 2"/>
                    <a:gd name="T1" fmla="*/ 0 h 2"/>
                    <a:gd name="T2" fmla="*/ 0 w 2"/>
                    <a:gd name="T3" fmla="*/ 1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1"/>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0" name="Freeform 938">
                  <a:extLst>
                    <a:ext uri="{FF2B5EF4-FFF2-40B4-BE49-F238E27FC236}">
                      <a16:creationId xmlns:a16="http://schemas.microsoft.com/office/drawing/2014/main" id="{42B63468-1CF2-D549-B3E0-2B10D3A8F96A}"/>
                    </a:ext>
                  </a:extLst>
                </p:cNvPr>
                <p:cNvSpPr>
                  <a:spLocks/>
                </p:cNvSpPr>
                <p:nvPr/>
              </p:nvSpPr>
              <p:spPr bwMode="auto">
                <a:xfrm>
                  <a:off x="3322" y="1444"/>
                  <a:ext cx="125" cy="92"/>
                </a:xfrm>
                <a:custGeom>
                  <a:avLst/>
                  <a:gdLst>
                    <a:gd name="T0" fmla="*/ 51 w 125"/>
                    <a:gd name="T1" fmla="*/ 86 h 92"/>
                    <a:gd name="T2" fmla="*/ 67 w 125"/>
                    <a:gd name="T3" fmla="*/ 87 h 92"/>
                    <a:gd name="T4" fmla="*/ 75 w 125"/>
                    <a:gd name="T5" fmla="*/ 80 h 92"/>
                    <a:gd name="T6" fmla="*/ 82 w 125"/>
                    <a:gd name="T7" fmla="*/ 82 h 92"/>
                    <a:gd name="T8" fmla="*/ 89 w 125"/>
                    <a:gd name="T9" fmla="*/ 80 h 92"/>
                    <a:gd name="T10" fmla="*/ 106 w 125"/>
                    <a:gd name="T11" fmla="*/ 65 h 92"/>
                    <a:gd name="T12" fmla="*/ 111 w 125"/>
                    <a:gd name="T13" fmla="*/ 65 h 92"/>
                    <a:gd name="T14" fmla="*/ 115 w 125"/>
                    <a:gd name="T15" fmla="*/ 56 h 92"/>
                    <a:gd name="T16" fmla="*/ 120 w 125"/>
                    <a:gd name="T17" fmla="*/ 55 h 92"/>
                    <a:gd name="T18" fmla="*/ 120 w 125"/>
                    <a:gd name="T19" fmla="*/ 40 h 92"/>
                    <a:gd name="T20" fmla="*/ 123 w 125"/>
                    <a:gd name="T21" fmla="*/ 30 h 92"/>
                    <a:gd name="T22" fmla="*/ 113 w 125"/>
                    <a:gd name="T23" fmla="*/ 25 h 92"/>
                    <a:gd name="T24" fmla="*/ 116 w 125"/>
                    <a:gd name="T25" fmla="*/ 15 h 92"/>
                    <a:gd name="T26" fmla="*/ 111 w 125"/>
                    <a:gd name="T27" fmla="*/ 11 h 92"/>
                    <a:gd name="T28" fmla="*/ 110 w 125"/>
                    <a:gd name="T29" fmla="*/ 5 h 92"/>
                    <a:gd name="T30" fmla="*/ 102 w 125"/>
                    <a:gd name="T31" fmla="*/ 7 h 92"/>
                    <a:gd name="T32" fmla="*/ 94 w 125"/>
                    <a:gd name="T33" fmla="*/ 3 h 92"/>
                    <a:gd name="T34" fmla="*/ 88 w 125"/>
                    <a:gd name="T35" fmla="*/ 13 h 92"/>
                    <a:gd name="T36" fmla="*/ 80 w 125"/>
                    <a:gd name="T37" fmla="*/ 16 h 92"/>
                    <a:gd name="T38" fmla="*/ 71 w 125"/>
                    <a:gd name="T39" fmla="*/ 16 h 92"/>
                    <a:gd name="T40" fmla="*/ 69 w 125"/>
                    <a:gd name="T41" fmla="*/ 16 h 92"/>
                    <a:gd name="T42" fmla="*/ 59 w 125"/>
                    <a:gd name="T43" fmla="*/ 17 h 92"/>
                    <a:gd name="T44" fmla="*/ 54 w 125"/>
                    <a:gd name="T45" fmla="*/ 18 h 92"/>
                    <a:gd name="T46" fmla="*/ 50 w 125"/>
                    <a:gd name="T47" fmla="*/ 23 h 92"/>
                    <a:gd name="T48" fmla="*/ 43 w 125"/>
                    <a:gd name="T49" fmla="*/ 29 h 92"/>
                    <a:gd name="T50" fmla="*/ 36 w 125"/>
                    <a:gd name="T51" fmla="*/ 34 h 92"/>
                    <a:gd name="T52" fmla="*/ 36 w 125"/>
                    <a:gd name="T53" fmla="*/ 24 h 92"/>
                    <a:gd name="T54" fmla="*/ 36 w 125"/>
                    <a:gd name="T55" fmla="*/ 15 h 92"/>
                    <a:gd name="T56" fmla="*/ 30 w 125"/>
                    <a:gd name="T57" fmla="*/ 7 h 92"/>
                    <a:gd name="T58" fmla="*/ 18 w 125"/>
                    <a:gd name="T59" fmla="*/ 0 h 92"/>
                    <a:gd name="T60" fmla="*/ 23 w 125"/>
                    <a:gd name="T61" fmla="*/ 3 h 92"/>
                    <a:gd name="T62" fmla="*/ 21 w 125"/>
                    <a:gd name="T63" fmla="*/ 6 h 92"/>
                    <a:gd name="T64" fmla="*/ 26 w 125"/>
                    <a:gd name="T65" fmla="*/ 16 h 92"/>
                    <a:gd name="T66" fmla="*/ 20 w 125"/>
                    <a:gd name="T67" fmla="*/ 11 h 92"/>
                    <a:gd name="T68" fmla="*/ 14 w 125"/>
                    <a:gd name="T69" fmla="*/ 13 h 92"/>
                    <a:gd name="T70" fmla="*/ 13 w 125"/>
                    <a:gd name="T71" fmla="*/ 14 h 92"/>
                    <a:gd name="T72" fmla="*/ 14 w 125"/>
                    <a:gd name="T73" fmla="*/ 20 h 92"/>
                    <a:gd name="T74" fmla="*/ 7 w 125"/>
                    <a:gd name="T75" fmla="*/ 19 h 92"/>
                    <a:gd name="T76" fmla="*/ 6 w 125"/>
                    <a:gd name="T77" fmla="*/ 27 h 92"/>
                    <a:gd name="T78" fmla="*/ 6 w 125"/>
                    <a:gd name="T79" fmla="*/ 31 h 92"/>
                    <a:gd name="T80" fmla="*/ 16 w 125"/>
                    <a:gd name="T81" fmla="*/ 25 h 92"/>
                    <a:gd name="T82" fmla="*/ 21 w 125"/>
                    <a:gd name="T83" fmla="*/ 29 h 92"/>
                    <a:gd name="T84" fmla="*/ 28 w 125"/>
                    <a:gd name="T85" fmla="*/ 26 h 92"/>
                    <a:gd name="T86" fmla="*/ 33 w 125"/>
                    <a:gd name="T87" fmla="*/ 31 h 92"/>
                    <a:gd name="T88" fmla="*/ 22 w 125"/>
                    <a:gd name="T89" fmla="*/ 36 h 92"/>
                    <a:gd name="T90" fmla="*/ 32 w 125"/>
                    <a:gd name="T91" fmla="*/ 35 h 92"/>
                    <a:gd name="T92" fmla="*/ 21 w 125"/>
                    <a:gd name="T93" fmla="*/ 44 h 92"/>
                    <a:gd name="T94" fmla="*/ 17 w 125"/>
                    <a:gd name="T95" fmla="*/ 40 h 92"/>
                    <a:gd name="T96" fmla="*/ 9 w 125"/>
                    <a:gd name="T97" fmla="*/ 44 h 92"/>
                    <a:gd name="T98" fmla="*/ 6 w 125"/>
                    <a:gd name="T99" fmla="*/ 50 h 92"/>
                    <a:gd name="T100" fmla="*/ 23 w 125"/>
                    <a:gd name="T101" fmla="*/ 50 h 92"/>
                    <a:gd name="T102" fmla="*/ 23 w 125"/>
                    <a:gd name="T103" fmla="*/ 59 h 92"/>
                    <a:gd name="T104" fmla="*/ 24 w 125"/>
                    <a:gd name="T105" fmla="*/ 63 h 92"/>
                    <a:gd name="T106" fmla="*/ 32 w 125"/>
                    <a:gd name="T107" fmla="*/ 62 h 92"/>
                    <a:gd name="T108" fmla="*/ 23 w 125"/>
                    <a:gd name="T109" fmla="*/ 70 h 92"/>
                    <a:gd name="T110" fmla="*/ 16 w 125"/>
                    <a:gd name="T111" fmla="*/ 69 h 92"/>
                    <a:gd name="T112" fmla="*/ 16 w 125"/>
                    <a:gd name="T113" fmla="*/ 80 h 92"/>
                    <a:gd name="T114" fmla="*/ 30 w 125"/>
                    <a:gd name="T115" fmla="*/ 78 h 92"/>
                    <a:gd name="T116" fmla="*/ 40 w 125"/>
                    <a:gd name="T117" fmla="*/ 8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92">
                      <a:moveTo>
                        <a:pt x="40" y="83"/>
                      </a:moveTo>
                      <a:lnTo>
                        <a:pt x="44" y="87"/>
                      </a:lnTo>
                      <a:lnTo>
                        <a:pt x="46" y="88"/>
                      </a:lnTo>
                      <a:lnTo>
                        <a:pt x="48" y="86"/>
                      </a:lnTo>
                      <a:lnTo>
                        <a:pt x="51" y="86"/>
                      </a:lnTo>
                      <a:lnTo>
                        <a:pt x="55" y="91"/>
                      </a:lnTo>
                      <a:lnTo>
                        <a:pt x="61" y="90"/>
                      </a:lnTo>
                      <a:lnTo>
                        <a:pt x="64" y="92"/>
                      </a:lnTo>
                      <a:lnTo>
                        <a:pt x="67" y="90"/>
                      </a:lnTo>
                      <a:lnTo>
                        <a:pt x="67" y="87"/>
                      </a:lnTo>
                      <a:lnTo>
                        <a:pt x="68" y="85"/>
                      </a:lnTo>
                      <a:lnTo>
                        <a:pt x="68" y="87"/>
                      </a:lnTo>
                      <a:lnTo>
                        <a:pt x="71" y="88"/>
                      </a:lnTo>
                      <a:lnTo>
                        <a:pt x="75" y="85"/>
                      </a:lnTo>
                      <a:lnTo>
                        <a:pt x="75" y="80"/>
                      </a:lnTo>
                      <a:lnTo>
                        <a:pt x="78" y="80"/>
                      </a:lnTo>
                      <a:lnTo>
                        <a:pt x="77" y="82"/>
                      </a:lnTo>
                      <a:lnTo>
                        <a:pt x="78" y="83"/>
                      </a:lnTo>
                      <a:lnTo>
                        <a:pt x="79" y="82"/>
                      </a:lnTo>
                      <a:lnTo>
                        <a:pt x="82" y="82"/>
                      </a:lnTo>
                      <a:lnTo>
                        <a:pt x="84" y="77"/>
                      </a:lnTo>
                      <a:lnTo>
                        <a:pt x="85" y="79"/>
                      </a:lnTo>
                      <a:lnTo>
                        <a:pt x="86" y="78"/>
                      </a:lnTo>
                      <a:lnTo>
                        <a:pt x="89" y="78"/>
                      </a:lnTo>
                      <a:lnTo>
                        <a:pt x="89" y="80"/>
                      </a:lnTo>
                      <a:lnTo>
                        <a:pt x="89" y="78"/>
                      </a:lnTo>
                      <a:lnTo>
                        <a:pt x="96" y="72"/>
                      </a:lnTo>
                      <a:lnTo>
                        <a:pt x="98" y="69"/>
                      </a:lnTo>
                      <a:lnTo>
                        <a:pt x="105" y="67"/>
                      </a:lnTo>
                      <a:lnTo>
                        <a:pt x="106" y="65"/>
                      </a:lnTo>
                      <a:lnTo>
                        <a:pt x="106" y="63"/>
                      </a:lnTo>
                      <a:lnTo>
                        <a:pt x="106" y="61"/>
                      </a:lnTo>
                      <a:lnTo>
                        <a:pt x="107" y="61"/>
                      </a:lnTo>
                      <a:lnTo>
                        <a:pt x="108" y="63"/>
                      </a:lnTo>
                      <a:lnTo>
                        <a:pt x="111" y="65"/>
                      </a:lnTo>
                      <a:lnTo>
                        <a:pt x="113" y="62"/>
                      </a:lnTo>
                      <a:lnTo>
                        <a:pt x="113" y="60"/>
                      </a:lnTo>
                      <a:lnTo>
                        <a:pt x="113" y="59"/>
                      </a:lnTo>
                      <a:lnTo>
                        <a:pt x="113" y="57"/>
                      </a:lnTo>
                      <a:lnTo>
                        <a:pt x="115" y="56"/>
                      </a:lnTo>
                      <a:lnTo>
                        <a:pt x="113" y="52"/>
                      </a:lnTo>
                      <a:lnTo>
                        <a:pt x="115" y="51"/>
                      </a:lnTo>
                      <a:lnTo>
                        <a:pt x="117" y="52"/>
                      </a:lnTo>
                      <a:lnTo>
                        <a:pt x="117" y="56"/>
                      </a:lnTo>
                      <a:lnTo>
                        <a:pt x="120" y="55"/>
                      </a:lnTo>
                      <a:lnTo>
                        <a:pt x="121" y="51"/>
                      </a:lnTo>
                      <a:lnTo>
                        <a:pt x="120" y="49"/>
                      </a:lnTo>
                      <a:lnTo>
                        <a:pt x="118" y="45"/>
                      </a:lnTo>
                      <a:lnTo>
                        <a:pt x="118" y="42"/>
                      </a:lnTo>
                      <a:lnTo>
                        <a:pt x="120" y="40"/>
                      </a:lnTo>
                      <a:lnTo>
                        <a:pt x="120" y="37"/>
                      </a:lnTo>
                      <a:lnTo>
                        <a:pt x="122" y="35"/>
                      </a:lnTo>
                      <a:lnTo>
                        <a:pt x="124" y="35"/>
                      </a:lnTo>
                      <a:lnTo>
                        <a:pt x="125" y="33"/>
                      </a:lnTo>
                      <a:lnTo>
                        <a:pt x="123" y="30"/>
                      </a:lnTo>
                      <a:lnTo>
                        <a:pt x="117" y="30"/>
                      </a:lnTo>
                      <a:lnTo>
                        <a:pt x="116" y="31"/>
                      </a:lnTo>
                      <a:lnTo>
                        <a:pt x="117" y="28"/>
                      </a:lnTo>
                      <a:lnTo>
                        <a:pt x="116" y="26"/>
                      </a:lnTo>
                      <a:lnTo>
                        <a:pt x="113" y="25"/>
                      </a:lnTo>
                      <a:lnTo>
                        <a:pt x="113" y="26"/>
                      </a:lnTo>
                      <a:lnTo>
                        <a:pt x="112" y="23"/>
                      </a:lnTo>
                      <a:lnTo>
                        <a:pt x="113" y="21"/>
                      </a:lnTo>
                      <a:lnTo>
                        <a:pt x="116" y="20"/>
                      </a:lnTo>
                      <a:lnTo>
                        <a:pt x="116" y="15"/>
                      </a:lnTo>
                      <a:lnTo>
                        <a:pt x="114" y="14"/>
                      </a:lnTo>
                      <a:lnTo>
                        <a:pt x="112" y="16"/>
                      </a:lnTo>
                      <a:lnTo>
                        <a:pt x="109" y="14"/>
                      </a:lnTo>
                      <a:lnTo>
                        <a:pt x="109" y="11"/>
                      </a:lnTo>
                      <a:lnTo>
                        <a:pt x="111" y="11"/>
                      </a:lnTo>
                      <a:lnTo>
                        <a:pt x="112" y="7"/>
                      </a:lnTo>
                      <a:lnTo>
                        <a:pt x="113" y="7"/>
                      </a:lnTo>
                      <a:lnTo>
                        <a:pt x="116" y="6"/>
                      </a:lnTo>
                      <a:lnTo>
                        <a:pt x="113" y="4"/>
                      </a:lnTo>
                      <a:lnTo>
                        <a:pt x="110" y="5"/>
                      </a:lnTo>
                      <a:lnTo>
                        <a:pt x="106" y="10"/>
                      </a:lnTo>
                      <a:lnTo>
                        <a:pt x="105" y="13"/>
                      </a:lnTo>
                      <a:lnTo>
                        <a:pt x="103" y="13"/>
                      </a:lnTo>
                      <a:lnTo>
                        <a:pt x="102" y="10"/>
                      </a:lnTo>
                      <a:lnTo>
                        <a:pt x="102" y="7"/>
                      </a:lnTo>
                      <a:lnTo>
                        <a:pt x="101" y="6"/>
                      </a:lnTo>
                      <a:lnTo>
                        <a:pt x="101" y="3"/>
                      </a:lnTo>
                      <a:lnTo>
                        <a:pt x="98" y="2"/>
                      </a:lnTo>
                      <a:lnTo>
                        <a:pt x="96" y="4"/>
                      </a:lnTo>
                      <a:lnTo>
                        <a:pt x="94" y="3"/>
                      </a:lnTo>
                      <a:lnTo>
                        <a:pt x="93" y="6"/>
                      </a:lnTo>
                      <a:lnTo>
                        <a:pt x="94" y="9"/>
                      </a:lnTo>
                      <a:lnTo>
                        <a:pt x="93" y="11"/>
                      </a:lnTo>
                      <a:lnTo>
                        <a:pt x="90" y="11"/>
                      </a:lnTo>
                      <a:lnTo>
                        <a:pt x="88" y="13"/>
                      </a:lnTo>
                      <a:lnTo>
                        <a:pt x="88" y="11"/>
                      </a:lnTo>
                      <a:lnTo>
                        <a:pt x="86" y="9"/>
                      </a:lnTo>
                      <a:lnTo>
                        <a:pt x="85" y="12"/>
                      </a:lnTo>
                      <a:lnTo>
                        <a:pt x="83" y="16"/>
                      </a:lnTo>
                      <a:lnTo>
                        <a:pt x="80" y="16"/>
                      </a:lnTo>
                      <a:lnTo>
                        <a:pt x="78" y="11"/>
                      </a:lnTo>
                      <a:lnTo>
                        <a:pt x="75" y="11"/>
                      </a:lnTo>
                      <a:lnTo>
                        <a:pt x="75" y="11"/>
                      </a:lnTo>
                      <a:lnTo>
                        <a:pt x="72" y="11"/>
                      </a:lnTo>
                      <a:lnTo>
                        <a:pt x="71" y="16"/>
                      </a:lnTo>
                      <a:lnTo>
                        <a:pt x="74" y="22"/>
                      </a:lnTo>
                      <a:lnTo>
                        <a:pt x="71" y="31"/>
                      </a:lnTo>
                      <a:lnTo>
                        <a:pt x="72" y="24"/>
                      </a:lnTo>
                      <a:lnTo>
                        <a:pt x="69" y="18"/>
                      </a:lnTo>
                      <a:lnTo>
                        <a:pt x="69" y="16"/>
                      </a:lnTo>
                      <a:lnTo>
                        <a:pt x="68" y="14"/>
                      </a:lnTo>
                      <a:lnTo>
                        <a:pt x="68" y="11"/>
                      </a:lnTo>
                      <a:lnTo>
                        <a:pt x="66" y="9"/>
                      </a:lnTo>
                      <a:lnTo>
                        <a:pt x="60" y="13"/>
                      </a:lnTo>
                      <a:lnTo>
                        <a:pt x="59" y="17"/>
                      </a:lnTo>
                      <a:lnTo>
                        <a:pt x="61" y="20"/>
                      </a:lnTo>
                      <a:lnTo>
                        <a:pt x="58" y="25"/>
                      </a:lnTo>
                      <a:lnTo>
                        <a:pt x="56" y="25"/>
                      </a:lnTo>
                      <a:lnTo>
                        <a:pt x="55" y="19"/>
                      </a:lnTo>
                      <a:lnTo>
                        <a:pt x="54" y="18"/>
                      </a:lnTo>
                      <a:lnTo>
                        <a:pt x="53" y="11"/>
                      </a:lnTo>
                      <a:lnTo>
                        <a:pt x="51" y="9"/>
                      </a:lnTo>
                      <a:lnTo>
                        <a:pt x="47" y="13"/>
                      </a:lnTo>
                      <a:lnTo>
                        <a:pt x="48" y="21"/>
                      </a:lnTo>
                      <a:lnTo>
                        <a:pt x="50" y="23"/>
                      </a:lnTo>
                      <a:lnTo>
                        <a:pt x="50" y="28"/>
                      </a:lnTo>
                      <a:lnTo>
                        <a:pt x="47" y="31"/>
                      </a:lnTo>
                      <a:lnTo>
                        <a:pt x="45" y="31"/>
                      </a:lnTo>
                      <a:lnTo>
                        <a:pt x="45" y="27"/>
                      </a:lnTo>
                      <a:lnTo>
                        <a:pt x="43" y="29"/>
                      </a:lnTo>
                      <a:lnTo>
                        <a:pt x="41" y="33"/>
                      </a:lnTo>
                      <a:lnTo>
                        <a:pt x="40" y="34"/>
                      </a:lnTo>
                      <a:lnTo>
                        <a:pt x="40" y="39"/>
                      </a:lnTo>
                      <a:lnTo>
                        <a:pt x="37" y="35"/>
                      </a:lnTo>
                      <a:lnTo>
                        <a:pt x="36" y="34"/>
                      </a:lnTo>
                      <a:lnTo>
                        <a:pt x="36" y="31"/>
                      </a:lnTo>
                      <a:lnTo>
                        <a:pt x="38" y="28"/>
                      </a:lnTo>
                      <a:lnTo>
                        <a:pt x="38" y="26"/>
                      </a:lnTo>
                      <a:lnTo>
                        <a:pt x="35" y="26"/>
                      </a:lnTo>
                      <a:lnTo>
                        <a:pt x="36" y="24"/>
                      </a:lnTo>
                      <a:lnTo>
                        <a:pt x="34" y="20"/>
                      </a:lnTo>
                      <a:lnTo>
                        <a:pt x="37" y="21"/>
                      </a:lnTo>
                      <a:lnTo>
                        <a:pt x="39" y="18"/>
                      </a:lnTo>
                      <a:lnTo>
                        <a:pt x="38" y="17"/>
                      </a:lnTo>
                      <a:lnTo>
                        <a:pt x="36" y="15"/>
                      </a:lnTo>
                      <a:lnTo>
                        <a:pt x="38" y="13"/>
                      </a:lnTo>
                      <a:lnTo>
                        <a:pt x="36" y="10"/>
                      </a:lnTo>
                      <a:lnTo>
                        <a:pt x="34" y="11"/>
                      </a:lnTo>
                      <a:lnTo>
                        <a:pt x="33" y="9"/>
                      </a:lnTo>
                      <a:lnTo>
                        <a:pt x="30" y="7"/>
                      </a:lnTo>
                      <a:lnTo>
                        <a:pt x="30" y="4"/>
                      </a:lnTo>
                      <a:lnTo>
                        <a:pt x="28" y="0"/>
                      </a:lnTo>
                      <a:lnTo>
                        <a:pt x="25" y="1"/>
                      </a:lnTo>
                      <a:lnTo>
                        <a:pt x="23" y="0"/>
                      </a:lnTo>
                      <a:lnTo>
                        <a:pt x="18" y="0"/>
                      </a:lnTo>
                      <a:lnTo>
                        <a:pt x="18" y="2"/>
                      </a:lnTo>
                      <a:lnTo>
                        <a:pt x="19" y="4"/>
                      </a:lnTo>
                      <a:lnTo>
                        <a:pt x="21" y="4"/>
                      </a:lnTo>
                      <a:lnTo>
                        <a:pt x="21" y="3"/>
                      </a:lnTo>
                      <a:lnTo>
                        <a:pt x="23" y="3"/>
                      </a:lnTo>
                      <a:lnTo>
                        <a:pt x="25" y="4"/>
                      </a:lnTo>
                      <a:lnTo>
                        <a:pt x="27" y="5"/>
                      </a:lnTo>
                      <a:lnTo>
                        <a:pt x="26" y="7"/>
                      </a:lnTo>
                      <a:lnTo>
                        <a:pt x="23" y="5"/>
                      </a:lnTo>
                      <a:lnTo>
                        <a:pt x="21" y="6"/>
                      </a:lnTo>
                      <a:lnTo>
                        <a:pt x="21" y="7"/>
                      </a:lnTo>
                      <a:lnTo>
                        <a:pt x="25" y="10"/>
                      </a:lnTo>
                      <a:lnTo>
                        <a:pt x="27" y="14"/>
                      </a:lnTo>
                      <a:lnTo>
                        <a:pt x="26" y="16"/>
                      </a:lnTo>
                      <a:lnTo>
                        <a:pt x="26" y="16"/>
                      </a:lnTo>
                      <a:lnTo>
                        <a:pt x="26" y="14"/>
                      </a:lnTo>
                      <a:lnTo>
                        <a:pt x="23" y="11"/>
                      </a:lnTo>
                      <a:lnTo>
                        <a:pt x="21" y="14"/>
                      </a:lnTo>
                      <a:lnTo>
                        <a:pt x="19" y="13"/>
                      </a:lnTo>
                      <a:lnTo>
                        <a:pt x="20" y="11"/>
                      </a:lnTo>
                      <a:lnTo>
                        <a:pt x="18" y="7"/>
                      </a:lnTo>
                      <a:lnTo>
                        <a:pt x="15" y="6"/>
                      </a:lnTo>
                      <a:lnTo>
                        <a:pt x="13" y="7"/>
                      </a:lnTo>
                      <a:lnTo>
                        <a:pt x="15" y="11"/>
                      </a:lnTo>
                      <a:lnTo>
                        <a:pt x="14" y="13"/>
                      </a:lnTo>
                      <a:lnTo>
                        <a:pt x="12" y="10"/>
                      </a:lnTo>
                      <a:lnTo>
                        <a:pt x="10" y="9"/>
                      </a:lnTo>
                      <a:lnTo>
                        <a:pt x="9" y="11"/>
                      </a:lnTo>
                      <a:lnTo>
                        <a:pt x="11" y="14"/>
                      </a:lnTo>
                      <a:lnTo>
                        <a:pt x="13" y="14"/>
                      </a:lnTo>
                      <a:lnTo>
                        <a:pt x="14" y="16"/>
                      </a:lnTo>
                      <a:lnTo>
                        <a:pt x="11" y="15"/>
                      </a:lnTo>
                      <a:lnTo>
                        <a:pt x="9" y="16"/>
                      </a:lnTo>
                      <a:lnTo>
                        <a:pt x="10" y="19"/>
                      </a:lnTo>
                      <a:lnTo>
                        <a:pt x="14" y="20"/>
                      </a:lnTo>
                      <a:lnTo>
                        <a:pt x="12" y="21"/>
                      </a:lnTo>
                      <a:lnTo>
                        <a:pt x="12" y="21"/>
                      </a:lnTo>
                      <a:lnTo>
                        <a:pt x="12" y="23"/>
                      </a:lnTo>
                      <a:lnTo>
                        <a:pt x="11" y="24"/>
                      </a:lnTo>
                      <a:lnTo>
                        <a:pt x="7" y="19"/>
                      </a:lnTo>
                      <a:lnTo>
                        <a:pt x="6" y="19"/>
                      </a:lnTo>
                      <a:lnTo>
                        <a:pt x="5" y="21"/>
                      </a:lnTo>
                      <a:lnTo>
                        <a:pt x="6" y="25"/>
                      </a:lnTo>
                      <a:lnTo>
                        <a:pt x="8" y="27"/>
                      </a:lnTo>
                      <a:lnTo>
                        <a:pt x="6" y="27"/>
                      </a:lnTo>
                      <a:lnTo>
                        <a:pt x="4" y="23"/>
                      </a:lnTo>
                      <a:lnTo>
                        <a:pt x="2" y="22"/>
                      </a:lnTo>
                      <a:lnTo>
                        <a:pt x="0" y="26"/>
                      </a:lnTo>
                      <a:lnTo>
                        <a:pt x="3" y="28"/>
                      </a:lnTo>
                      <a:lnTo>
                        <a:pt x="6" y="31"/>
                      </a:lnTo>
                      <a:lnTo>
                        <a:pt x="9" y="31"/>
                      </a:lnTo>
                      <a:lnTo>
                        <a:pt x="11" y="28"/>
                      </a:lnTo>
                      <a:lnTo>
                        <a:pt x="14" y="27"/>
                      </a:lnTo>
                      <a:lnTo>
                        <a:pt x="15" y="24"/>
                      </a:lnTo>
                      <a:lnTo>
                        <a:pt x="16" y="25"/>
                      </a:lnTo>
                      <a:lnTo>
                        <a:pt x="16" y="28"/>
                      </a:lnTo>
                      <a:lnTo>
                        <a:pt x="18" y="28"/>
                      </a:lnTo>
                      <a:lnTo>
                        <a:pt x="19" y="26"/>
                      </a:lnTo>
                      <a:lnTo>
                        <a:pt x="20" y="29"/>
                      </a:lnTo>
                      <a:lnTo>
                        <a:pt x="21" y="29"/>
                      </a:lnTo>
                      <a:lnTo>
                        <a:pt x="23" y="27"/>
                      </a:lnTo>
                      <a:lnTo>
                        <a:pt x="24" y="25"/>
                      </a:lnTo>
                      <a:lnTo>
                        <a:pt x="24" y="28"/>
                      </a:lnTo>
                      <a:lnTo>
                        <a:pt x="25" y="28"/>
                      </a:lnTo>
                      <a:lnTo>
                        <a:pt x="28" y="26"/>
                      </a:lnTo>
                      <a:lnTo>
                        <a:pt x="28" y="28"/>
                      </a:lnTo>
                      <a:lnTo>
                        <a:pt x="27" y="30"/>
                      </a:lnTo>
                      <a:lnTo>
                        <a:pt x="28" y="31"/>
                      </a:lnTo>
                      <a:lnTo>
                        <a:pt x="30" y="29"/>
                      </a:lnTo>
                      <a:lnTo>
                        <a:pt x="33" y="31"/>
                      </a:lnTo>
                      <a:lnTo>
                        <a:pt x="31" y="32"/>
                      </a:lnTo>
                      <a:lnTo>
                        <a:pt x="30" y="32"/>
                      </a:lnTo>
                      <a:lnTo>
                        <a:pt x="28" y="34"/>
                      </a:lnTo>
                      <a:lnTo>
                        <a:pt x="26" y="34"/>
                      </a:lnTo>
                      <a:lnTo>
                        <a:pt x="22" y="36"/>
                      </a:lnTo>
                      <a:lnTo>
                        <a:pt x="22" y="38"/>
                      </a:lnTo>
                      <a:lnTo>
                        <a:pt x="26" y="39"/>
                      </a:lnTo>
                      <a:lnTo>
                        <a:pt x="29" y="38"/>
                      </a:lnTo>
                      <a:lnTo>
                        <a:pt x="30" y="36"/>
                      </a:lnTo>
                      <a:lnTo>
                        <a:pt x="32" y="35"/>
                      </a:lnTo>
                      <a:lnTo>
                        <a:pt x="31" y="38"/>
                      </a:lnTo>
                      <a:lnTo>
                        <a:pt x="30" y="41"/>
                      </a:lnTo>
                      <a:lnTo>
                        <a:pt x="25" y="42"/>
                      </a:lnTo>
                      <a:lnTo>
                        <a:pt x="23" y="41"/>
                      </a:lnTo>
                      <a:lnTo>
                        <a:pt x="21" y="44"/>
                      </a:lnTo>
                      <a:lnTo>
                        <a:pt x="20" y="42"/>
                      </a:lnTo>
                      <a:lnTo>
                        <a:pt x="19" y="41"/>
                      </a:lnTo>
                      <a:lnTo>
                        <a:pt x="19" y="39"/>
                      </a:lnTo>
                      <a:lnTo>
                        <a:pt x="18" y="39"/>
                      </a:lnTo>
                      <a:lnTo>
                        <a:pt x="17" y="40"/>
                      </a:lnTo>
                      <a:lnTo>
                        <a:pt x="18" y="42"/>
                      </a:lnTo>
                      <a:lnTo>
                        <a:pt x="16" y="43"/>
                      </a:lnTo>
                      <a:lnTo>
                        <a:pt x="14" y="42"/>
                      </a:lnTo>
                      <a:lnTo>
                        <a:pt x="12" y="42"/>
                      </a:lnTo>
                      <a:lnTo>
                        <a:pt x="9" y="44"/>
                      </a:lnTo>
                      <a:lnTo>
                        <a:pt x="6" y="42"/>
                      </a:lnTo>
                      <a:lnTo>
                        <a:pt x="4" y="43"/>
                      </a:lnTo>
                      <a:lnTo>
                        <a:pt x="3" y="43"/>
                      </a:lnTo>
                      <a:lnTo>
                        <a:pt x="5" y="47"/>
                      </a:lnTo>
                      <a:lnTo>
                        <a:pt x="6" y="50"/>
                      </a:lnTo>
                      <a:lnTo>
                        <a:pt x="9" y="50"/>
                      </a:lnTo>
                      <a:lnTo>
                        <a:pt x="9" y="49"/>
                      </a:lnTo>
                      <a:lnTo>
                        <a:pt x="14" y="50"/>
                      </a:lnTo>
                      <a:lnTo>
                        <a:pt x="19" y="50"/>
                      </a:lnTo>
                      <a:lnTo>
                        <a:pt x="23" y="50"/>
                      </a:lnTo>
                      <a:lnTo>
                        <a:pt x="23" y="52"/>
                      </a:lnTo>
                      <a:lnTo>
                        <a:pt x="20" y="53"/>
                      </a:lnTo>
                      <a:lnTo>
                        <a:pt x="20" y="55"/>
                      </a:lnTo>
                      <a:lnTo>
                        <a:pt x="23" y="57"/>
                      </a:lnTo>
                      <a:lnTo>
                        <a:pt x="23" y="59"/>
                      </a:lnTo>
                      <a:lnTo>
                        <a:pt x="25" y="59"/>
                      </a:lnTo>
                      <a:lnTo>
                        <a:pt x="29" y="56"/>
                      </a:lnTo>
                      <a:lnTo>
                        <a:pt x="28" y="59"/>
                      </a:lnTo>
                      <a:lnTo>
                        <a:pt x="26" y="60"/>
                      </a:lnTo>
                      <a:lnTo>
                        <a:pt x="24" y="63"/>
                      </a:lnTo>
                      <a:lnTo>
                        <a:pt x="26" y="65"/>
                      </a:lnTo>
                      <a:lnTo>
                        <a:pt x="30" y="61"/>
                      </a:lnTo>
                      <a:lnTo>
                        <a:pt x="33" y="62"/>
                      </a:lnTo>
                      <a:lnTo>
                        <a:pt x="34" y="64"/>
                      </a:lnTo>
                      <a:lnTo>
                        <a:pt x="32" y="62"/>
                      </a:lnTo>
                      <a:lnTo>
                        <a:pt x="30" y="64"/>
                      </a:lnTo>
                      <a:lnTo>
                        <a:pt x="27" y="66"/>
                      </a:lnTo>
                      <a:lnTo>
                        <a:pt x="25" y="66"/>
                      </a:lnTo>
                      <a:lnTo>
                        <a:pt x="25" y="69"/>
                      </a:lnTo>
                      <a:lnTo>
                        <a:pt x="23" y="70"/>
                      </a:lnTo>
                      <a:lnTo>
                        <a:pt x="22" y="70"/>
                      </a:lnTo>
                      <a:lnTo>
                        <a:pt x="20" y="71"/>
                      </a:lnTo>
                      <a:lnTo>
                        <a:pt x="19" y="69"/>
                      </a:lnTo>
                      <a:lnTo>
                        <a:pt x="16" y="67"/>
                      </a:lnTo>
                      <a:lnTo>
                        <a:pt x="16" y="69"/>
                      </a:lnTo>
                      <a:lnTo>
                        <a:pt x="16" y="69"/>
                      </a:lnTo>
                      <a:lnTo>
                        <a:pt x="16" y="73"/>
                      </a:lnTo>
                      <a:lnTo>
                        <a:pt x="17" y="73"/>
                      </a:lnTo>
                      <a:lnTo>
                        <a:pt x="16" y="74"/>
                      </a:lnTo>
                      <a:lnTo>
                        <a:pt x="16" y="80"/>
                      </a:lnTo>
                      <a:lnTo>
                        <a:pt x="19" y="80"/>
                      </a:lnTo>
                      <a:lnTo>
                        <a:pt x="20" y="79"/>
                      </a:lnTo>
                      <a:lnTo>
                        <a:pt x="23" y="80"/>
                      </a:lnTo>
                      <a:lnTo>
                        <a:pt x="27" y="80"/>
                      </a:lnTo>
                      <a:lnTo>
                        <a:pt x="30" y="78"/>
                      </a:lnTo>
                      <a:lnTo>
                        <a:pt x="33" y="80"/>
                      </a:lnTo>
                      <a:lnTo>
                        <a:pt x="36" y="78"/>
                      </a:lnTo>
                      <a:lnTo>
                        <a:pt x="36" y="80"/>
                      </a:lnTo>
                      <a:lnTo>
                        <a:pt x="37" y="80"/>
                      </a:lnTo>
                      <a:lnTo>
                        <a:pt x="40" y="80"/>
                      </a:lnTo>
                      <a:lnTo>
                        <a:pt x="40" y="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1" name="Freeform 939">
                  <a:extLst>
                    <a:ext uri="{FF2B5EF4-FFF2-40B4-BE49-F238E27FC236}">
                      <a16:creationId xmlns:a16="http://schemas.microsoft.com/office/drawing/2014/main" id="{068E6AD9-07CC-F047-A2D6-557F911A1AE8}"/>
                    </a:ext>
                  </a:extLst>
                </p:cNvPr>
                <p:cNvSpPr>
                  <a:spLocks/>
                </p:cNvSpPr>
                <p:nvPr/>
              </p:nvSpPr>
              <p:spPr bwMode="auto">
                <a:xfrm>
                  <a:off x="3366" y="1534"/>
                  <a:ext cx="2" cy="5"/>
                </a:xfrm>
                <a:custGeom>
                  <a:avLst/>
                  <a:gdLst>
                    <a:gd name="T0" fmla="*/ 0 w 2"/>
                    <a:gd name="T1" fmla="*/ 0 h 5"/>
                    <a:gd name="T2" fmla="*/ 0 w 2"/>
                    <a:gd name="T3" fmla="*/ 3 h 5"/>
                    <a:gd name="T4" fmla="*/ 0 w 2"/>
                    <a:gd name="T5" fmla="*/ 5 h 5"/>
                    <a:gd name="T6" fmla="*/ 2 w 2"/>
                    <a:gd name="T7" fmla="*/ 4 h 5"/>
                    <a:gd name="T8" fmla="*/ 2 w 2"/>
                    <a:gd name="T9" fmla="*/ 0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3"/>
                      </a:lnTo>
                      <a:lnTo>
                        <a:pt x="0" y="5"/>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2" name="Freeform 940">
                  <a:extLst>
                    <a:ext uri="{FF2B5EF4-FFF2-40B4-BE49-F238E27FC236}">
                      <a16:creationId xmlns:a16="http://schemas.microsoft.com/office/drawing/2014/main" id="{6C876724-85C0-4141-997C-7E12318F7F51}"/>
                    </a:ext>
                  </a:extLst>
                </p:cNvPr>
                <p:cNvSpPr>
                  <a:spLocks/>
                </p:cNvSpPr>
                <p:nvPr/>
              </p:nvSpPr>
              <p:spPr bwMode="auto">
                <a:xfrm>
                  <a:off x="2706" y="2493"/>
                  <a:ext cx="5" cy="3"/>
                </a:xfrm>
                <a:custGeom>
                  <a:avLst/>
                  <a:gdLst>
                    <a:gd name="T0" fmla="*/ 0 w 5"/>
                    <a:gd name="T1" fmla="*/ 3 h 3"/>
                    <a:gd name="T2" fmla="*/ 5 w 5"/>
                    <a:gd name="T3" fmla="*/ 3 h 3"/>
                    <a:gd name="T4" fmla="*/ 3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3" name="Freeform 941">
                  <a:extLst>
                    <a:ext uri="{FF2B5EF4-FFF2-40B4-BE49-F238E27FC236}">
                      <a16:creationId xmlns:a16="http://schemas.microsoft.com/office/drawing/2014/main" id="{A6BBFC39-9792-5F4D-A062-D21A4562104A}"/>
                    </a:ext>
                  </a:extLst>
                </p:cNvPr>
                <p:cNvSpPr>
                  <a:spLocks/>
                </p:cNvSpPr>
                <p:nvPr/>
              </p:nvSpPr>
              <p:spPr bwMode="auto">
                <a:xfrm>
                  <a:off x="2746" y="2493"/>
                  <a:ext cx="3" cy="7"/>
                </a:xfrm>
                <a:custGeom>
                  <a:avLst/>
                  <a:gdLst>
                    <a:gd name="T0" fmla="*/ 2 w 3"/>
                    <a:gd name="T1" fmla="*/ 0 h 7"/>
                    <a:gd name="T2" fmla="*/ 0 w 3"/>
                    <a:gd name="T3" fmla="*/ 4 h 7"/>
                    <a:gd name="T4" fmla="*/ 2 w 3"/>
                    <a:gd name="T5" fmla="*/ 7 h 7"/>
                    <a:gd name="T6" fmla="*/ 3 w 3"/>
                    <a:gd name="T7" fmla="*/ 4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4"/>
                      </a:lnTo>
                      <a:lnTo>
                        <a:pt x="2" y="7"/>
                      </a:lnTo>
                      <a:lnTo>
                        <a:pt x="3" y="4"/>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4" name="Freeform 942">
                  <a:extLst>
                    <a:ext uri="{FF2B5EF4-FFF2-40B4-BE49-F238E27FC236}">
                      <a16:creationId xmlns:a16="http://schemas.microsoft.com/office/drawing/2014/main" id="{41F2C7B9-412B-C241-9794-100D32A8877A}"/>
                    </a:ext>
                  </a:extLst>
                </p:cNvPr>
                <p:cNvSpPr>
                  <a:spLocks/>
                </p:cNvSpPr>
                <p:nvPr/>
              </p:nvSpPr>
              <p:spPr bwMode="auto">
                <a:xfrm>
                  <a:off x="2732" y="2500"/>
                  <a:ext cx="4" cy="4"/>
                </a:xfrm>
                <a:custGeom>
                  <a:avLst/>
                  <a:gdLst>
                    <a:gd name="T0" fmla="*/ 4 w 4"/>
                    <a:gd name="T1" fmla="*/ 4 h 4"/>
                    <a:gd name="T2" fmla="*/ 2 w 4"/>
                    <a:gd name="T3" fmla="*/ 0 h 4"/>
                    <a:gd name="T4" fmla="*/ 0 w 4"/>
                    <a:gd name="T5" fmla="*/ 1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2" y="0"/>
                      </a:lnTo>
                      <a:lnTo>
                        <a:pt x="0" y="1"/>
                      </a:lnTo>
                      <a:lnTo>
                        <a:pt x="2"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5" name="Freeform 943">
                  <a:extLst>
                    <a:ext uri="{FF2B5EF4-FFF2-40B4-BE49-F238E27FC236}">
                      <a16:creationId xmlns:a16="http://schemas.microsoft.com/office/drawing/2014/main" id="{5F60A990-CCDB-F644-97C7-59D325EB55DD}"/>
                    </a:ext>
                  </a:extLst>
                </p:cNvPr>
                <p:cNvSpPr>
                  <a:spLocks/>
                </p:cNvSpPr>
                <p:nvPr/>
              </p:nvSpPr>
              <p:spPr bwMode="auto">
                <a:xfrm>
                  <a:off x="2746" y="2504"/>
                  <a:ext cx="4" cy="4"/>
                </a:xfrm>
                <a:custGeom>
                  <a:avLst/>
                  <a:gdLst>
                    <a:gd name="T0" fmla="*/ 0 w 4"/>
                    <a:gd name="T1" fmla="*/ 3 h 4"/>
                    <a:gd name="T2" fmla="*/ 1 w 4"/>
                    <a:gd name="T3" fmla="*/ 4 h 4"/>
                    <a:gd name="T4" fmla="*/ 4 w 4"/>
                    <a:gd name="T5" fmla="*/ 3 h 4"/>
                    <a:gd name="T6" fmla="*/ 0 w 4"/>
                    <a:gd name="T7" fmla="*/ 0 h 4"/>
                    <a:gd name="T8" fmla="*/ 0 w 4"/>
                    <a:gd name="T9" fmla="*/ 3 h 4"/>
                  </a:gdLst>
                  <a:ahLst/>
                  <a:cxnLst>
                    <a:cxn ang="0">
                      <a:pos x="T0" y="T1"/>
                    </a:cxn>
                    <a:cxn ang="0">
                      <a:pos x="T2" y="T3"/>
                    </a:cxn>
                    <a:cxn ang="0">
                      <a:pos x="T4" y="T5"/>
                    </a:cxn>
                    <a:cxn ang="0">
                      <a:pos x="T6" y="T7"/>
                    </a:cxn>
                    <a:cxn ang="0">
                      <a:pos x="T8" y="T9"/>
                    </a:cxn>
                  </a:cxnLst>
                  <a:rect l="0" t="0" r="r" b="b"/>
                  <a:pathLst>
                    <a:path w="4" h="4">
                      <a:moveTo>
                        <a:pt x="0" y="3"/>
                      </a:moveTo>
                      <a:lnTo>
                        <a:pt x="1" y="4"/>
                      </a:lnTo>
                      <a:lnTo>
                        <a:pt x="4"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6" name="Freeform 944">
                  <a:extLst>
                    <a:ext uri="{FF2B5EF4-FFF2-40B4-BE49-F238E27FC236}">
                      <a16:creationId xmlns:a16="http://schemas.microsoft.com/office/drawing/2014/main" id="{42F3B0DE-6888-5441-B4C1-C8A26D266861}"/>
                    </a:ext>
                  </a:extLst>
                </p:cNvPr>
                <p:cNvSpPr>
                  <a:spLocks/>
                </p:cNvSpPr>
                <p:nvPr/>
              </p:nvSpPr>
              <p:spPr bwMode="auto">
                <a:xfrm>
                  <a:off x="2728" y="2487"/>
                  <a:ext cx="5" cy="6"/>
                </a:xfrm>
                <a:custGeom>
                  <a:avLst/>
                  <a:gdLst>
                    <a:gd name="T0" fmla="*/ 0 w 5"/>
                    <a:gd name="T1" fmla="*/ 2 h 6"/>
                    <a:gd name="T2" fmla="*/ 0 w 5"/>
                    <a:gd name="T3" fmla="*/ 3 h 6"/>
                    <a:gd name="T4" fmla="*/ 3 w 5"/>
                    <a:gd name="T5" fmla="*/ 6 h 6"/>
                    <a:gd name="T6" fmla="*/ 4 w 5"/>
                    <a:gd name="T7" fmla="*/ 2 h 6"/>
                    <a:gd name="T8" fmla="*/ 5 w 5"/>
                    <a:gd name="T9" fmla="*/ 0 h 6"/>
                    <a:gd name="T10" fmla="*/ 2 w 5"/>
                    <a:gd name="T11" fmla="*/ 0 h 6"/>
                    <a:gd name="T12" fmla="*/ 0 w 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2"/>
                      </a:moveTo>
                      <a:lnTo>
                        <a:pt x="0" y="3"/>
                      </a:lnTo>
                      <a:lnTo>
                        <a:pt x="3" y="6"/>
                      </a:lnTo>
                      <a:lnTo>
                        <a:pt x="4" y="2"/>
                      </a:lnTo>
                      <a:lnTo>
                        <a:pt x="5"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7" name="Freeform 945">
                  <a:extLst>
                    <a:ext uri="{FF2B5EF4-FFF2-40B4-BE49-F238E27FC236}">
                      <a16:creationId xmlns:a16="http://schemas.microsoft.com/office/drawing/2014/main" id="{E46E80BE-0A65-0E4F-844D-2CE14257B3BE}"/>
                    </a:ext>
                  </a:extLst>
                </p:cNvPr>
                <p:cNvSpPr>
                  <a:spLocks/>
                </p:cNvSpPr>
                <p:nvPr/>
              </p:nvSpPr>
              <p:spPr bwMode="auto">
                <a:xfrm>
                  <a:off x="2696" y="2490"/>
                  <a:ext cx="7" cy="2"/>
                </a:xfrm>
                <a:custGeom>
                  <a:avLst/>
                  <a:gdLst>
                    <a:gd name="T0" fmla="*/ 7 w 7"/>
                    <a:gd name="T1" fmla="*/ 0 h 2"/>
                    <a:gd name="T2" fmla="*/ 2 w 7"/>
                    <a:gd name="T3" fmla="*/ 0 h 2"/>
                    <a:gd name="T4" fmla="*/ 0 w 7"/>
                    <a:gd name="T5" fmla="*/ 2 h 2"/>
                    <a:gd name="T6" fmla="*/ 5 w 7"/>
                    <a:gd name="T7" fmla="*/ 2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lnTo>
                        <a:pt x="2" y="0"/>
                      </a:lnTo>
                      <a:lnTo>
                        <a:pt x="0" y="2"/>
                      </a:lnTo>
                      <a:lnTo>
                        <a:pt x="5" y="2"/>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8" name="Freeform 946">
                  <a:extLst>
                    <a:ext uri="{FF2B5EF4-FFF2-40B4-BE49-F238E27FC236}">
                      <a16:creationId xmlns:a16="http://schemas.microsoft.com/office/drawing/2014/main" id="{0A3B21EE-6626-494A-BAB6-8C873C640147}"/>
                    </a:ext>
                  </a:extLst>
                </p:cNvPr>
                <p:cNvSpPr>
                  <a:spLocks/>
                </p:cNvSpPr>
                <p:nvPr/>
              </p:nvSpPr>
              <p:spPr bwMode="auto">
                <a:xfrm>
                  <a:off x="2672" y="2483"/>
                  <a:ext cx="25" cy="11"/>
                </a:xfrm>
                <a:custGeom>
                  <a:avLst/>
                  <a:gdLst>
                    <a:gd name="T0" fmla="*/ 1 w 25"/>
                    <a:gd name="T1" fmla="*/ 10 h 11"/>
                    <a:gd name="T2" fmla="*/ 8 w 25"/>
                    <a:gd name="T3" fmla="*/ 10 h 11"/>
                    <a:gd name="T4" fmla="*/ 10 w 25"/>
                    <a:gd name="T5" fmla="*/ 11 h 11"/>
                    <a:gd name="T6" fmla="*/ 15 w 25"/>
                    <a:gd name="T7" fmla="*/ 10 h 11"/>
                    <a:gd name="T8" fmla="*/ 16 w 25"/>
                    <a:gd name="T9" fmla="*/ 10 h 11"/>
                    <a:gd name="T10" fmla="*/ 21 w 25"/>
                    <a:gd name="T11" fmla="*/ 8 h 11"/>
                    <a:gd name="T12" fmla="*/ 25 w 25"/>
                    <a:gd name="T13" fmla="*/ 4 h 11"/>
                    <a:gd name="T14" fmla="*/ 22 w 25"/>
                    <a:gd name="T15" fmla="*/ 3 h 11"/>
                    <a:gd name="T16" fmla="*/ 22 w 25"/>
                    <a:gd name="T17" fmla="*/ 0 h 11"/>
                    <a:gd name="T18" fmla="*/ 20 w 25"/>
                    <a:gd name="T19" fmla="*/ 0 h 11"/>
                    <a:gd name="T20" fmla="*/ 14 w 25"/>
                    <a:gd name="T21" fmla="*/ 0 h 11"/>
                    <a:gd name="T22" fmla="*/ 4 w 25"/>
                    <a:gd name="T23" fmla="*/ 0 h 11"/>
                    <a:gd name="T24" fmla="*/ 2 w 25"/>
                    <a:gd name="T25" fmla="*/ 2 h 11"/>
                    <a:gd name="T26" fmla="*/ 0 w 25"/>
                    <a:gd name="T27" fmla="*/ 4 h 11"/>
                    <a:gd name="T28" fmla="*/ 1 w 25"/>
                    <a:gd name="T29" fmla="*/ 6 h 11"/>
                    <a:gd name="T30" fmla="*/ 0 w 25"/>
                    <a:gd name="T31" fmla="*/ 7 h 11"/>
                    <a:gd name="T32" fmla="*/ 1 w 25"/>
                    <a:gd name="T3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1">
                      <a:moveTo>
                        <a:pt x="1" y="10"/>
                      </a:moveTo>
                      <a:lnTo>
                        <a:pt x="8" y="10"/>
                      </a:lnTo>
                      <a:lnTo>
                        <a:pt x="10" y="11"/>
                      </a:lnTo>
                      <a:lnTo>
                        <a:pt x="15" y="10"/>
                      </a:lnTo>
                      <a:lnTo>
                        <a:pt x="16" y="10"/>
                      </a:lnTo>
                      <a:lnTo>
                        <a:pt x="21" y="8"/>
                      </a:lnTo>
                      <a:lnTo>
                        <a:pt x="25" y="4"/>
                      </a:lnTo>
                      <a:lnTo>
                        <a:pt x="22" y="3"/>
                      </a:lnTo>
                      <a:lnTo>
                        <a:pt x="22" y="0"/>
                      </a:lnTo>
                      <a:lnTo>
                        <a:pt x="20" y="0"/>
                      </a:lnTo>
                      <a:lnTo>
                        <a:pt x="14" y="0"/>
                      </a:lnTo>
                      <a:lnTo>
                        <a:pt x="4" y="0"/>
                      </a:lnTo>
                      <a:lnTo>
                        <a:pt x="2" y="2"/>
                      </a:lnTo>
                      <a:lnTo>
                        <a:pt x="0" y="4"/>
                      </a:lnTo>
                      <a:lnTo>
                        <a:pt x="1" y="6"/>
                      </a:lnTo>
                      <a:lnTo>
                        <a:pt x="0" y="7"/>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9" name="Freeform 947">
                  <a:extLst>
                    <a:ext uri="{FF2B5EF4-FFF2-40B4-BE49-F238E27FC236}">
                      <a16:creationId xmlns:a16="http://schemas.microsoft.com/office/drawing/2014/main" id="{A280EFCB-EA33-2541-8946-8EAD2617FA0A}"/>
                    </a:ext>
                  </a:extLst>
                </p:cNvPr>
                <p:cNvSpPr>
                  <a:spLocks/>
                </p:cNvSpPr>
                <p:nvPr/>
              </p:nvSpPr>
              <p:spPr bwMode="auto">
                <a:xfrm>
                  <a:off x="2652" y="2487"/>
                  <a:ext cx="5" cy="4"/>
                </a:xfrm>
                <a:custGeom>
                  <a:avLst/>
                  <a:gdLst>
                    <a:gd name="T0" fmla="*/ 4 w 5"/>
                    <a:gd name="T1" fmla="*/ 2 h 4"/>
                    <a:gd name="T2" fmla="*/ 1 w 5"/>
                    <a:gd name="T3" fmla="*/ 0 h 4"/>
                    <a:gd name="T4" fmla="*/ 0 w 5"/>
                    <a:gd name="T5" fmla="*/ 0 h 4"/>
                    <a:gd name="T6" fmla="*/ 2 w 5"/>
                    <a:gd name="T7" fmla="*/ 3 h 4"/>
                    <a:gd name="T8" fmla="*/ 4 w 5"/>
                    <a:gd name="T9" fmla="*/ 4 h 4"/>
                    <a:gd name="T10" fmla="*/ 5 w 5"/>
                    <a:gd name="T11" fmla="*/ 3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lnTo>
                        <a:pt x="1" y="0"/>
                      </a:lnTo>
                      <a:lnTo>
                        <a:pt x="0" y="0"/>
                      </a:lnTo>
                      <a:lnTo>
                        <a:pt x="2" y="3"/>
                      </a:lnTo>
                      <a:lnTo>
                        <a:pt x="4" y="4"/>
                      </a:lnTo>
                      <a:lnTo>
                        <a:pt x="5"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0" name="Freeform 948">
                  <a:extLst>
                    <a:ext uri="{FF2B5EF4-FFF2-40B4-BE49-F238E27FC236}">
                      <a16:creationId xmlns:a16="http://schemas.microsoft.com/office/drawing/2014/main" id="{A2369675-A701-144E-B1A5-35F4B47453D9}"/>
                    </a:ext>
                  </a:extLst>
                </p:cNvPr>
                <p:cNvSpPr>
                  <a:spLocks/>
                </p:cNvSpPr>
                <p:nvPr/>
              </p:nvSpPr>
              <p:spPr bwMode="auto">
                <a:xfrm>
                  <a:off x="2605" y="2456"/>
                  <a:ext cx="54" cy="44"/>
                </a:xfrm>
                <a:custGeom>
                  <a:avLst/>
                  <a:gdLst>
                    <a:gd name="T0" fmla="*/ 54 w 54"/>
                    <a:gd name="T1" fmla="*/ 24 h 44"/>
                    <a:gd name="T2" fmla="*/ 53 w 54"/>
                    <a:gd name="T3" fmla="*/ 22 h 44"/>
                    <a:gd name="T4" fmla="*/ 47 w 54"/>
                    <a:gd name="T5" fmla="*/ 18 h 44"/>
                    <a:gd name="T6" fmla="*/ 45 w 54"/>
                    <a:gd name="T7" fmla="*/ 18 h 44"/>
                    <a:gd name="T8" fmla="*/ 42 w 54"/>
                    <a:gd name="T9" fmla="*/ 17 h 44"/>
                    <a:gd name="T10" fmla="*/ 40 w 54"/>
                    <a:gd name="T11" fmla="*/ 17 h 44"/>
                    <a:gd name="T12" fmla="*/ 36 w 54"/>
                    <a:gd name="T13" fmla="*/ 15 h 44"/>
                    <a:gd name="T14" fmla="*/ 32 w 54"/>
                    <a:gd name="T15" fmla="*/ 12 h 44"/>
                    <a:gd name="T16" fmla="*/ 29 w 54"/>
                    <a:gd name="T17" fmla="*/ 12 h 44"/>
                    <a:gd name="T18" fmla="*/ 31 w 54"/>
                    <a:gd name="T19" fmla="*/ 11 h 44"/>
                    <a:gd name="T20" fmla="*/ 35 w 54"/>
                    <a:gd name="T21" fmla="*/ 13 h 44"/>
                    <a:gd name="T22" fmla="*/ 41 w 54"/>
                    <a:gd name="T23" fmla="*/ 13 h 44"/>
                    <a:gd name="T24" fmla="*/ 44 w 54"/>
                    <a:gd name="T25" fmla="*/ 12 h 44"/>
                    <a:gd name="T26" fmla="*/ 42 w 54"/>
                    <a:gd name="T27" fmla="*/ 10 h 44"/>
                    <a:gd name="T28" fmla="*/ 40 w 54"/>
                    <a:gd name="T29" fmla="*/ 11 h 44"/>
                    <a:gd name="T30" fmla="*/ 36 w 54"/>
                    <a:gd name="T31" fmla="*/ 10 h 44"/>
                    <a:gd name="T32" fmla="*/ 33 w 54"/>
                    <a:gd name="T33" fmla="*/ 4 h 44"/>
                    <a:gd name="T34" fmla="*/ 30 w 54"/>
                    <a:gd name="T35" fmla="*/ 4 h 44"/>
                    <a:gd name="T36" fmla="*/ 30 w 54"/>
                    <a:gd name="T37" fmla="*/ 5 h 44"/>
                    <a:gd name="T38" fmla="*/ 28 w 54"/>
                    <a:gd name="T39" fmla="*/ 3 h 44"/>
                    <a:gd name="T40" fmla="*/ 16 w 54"/>
                    <a:gd name="T41" fmla="*/ 0 h 44"/>
                    <a:gd name="T42" fmla="*/ 15 w 54"/>
                    <a:gd name="T43" fmla="*/ 1 h 44"/>
                    <a:gd name="T44" fmla="*/ 12 w 54"/>
                    <a:gd name="T45" fmla="*/ 0 h 44"/>
                    <a:gd name="T46" fmla="*/ 7 w 54"/>
                    <a:gd name="T47" fmla="*/ 2 h 44"/>
                    <a:gd name="T48" fmla="*/ 6 w 54"/>
                    <a:gd name="T49" fmla="*/ 5 h 44"/>
                    <a:gd name="T50" fmla="*/ 6 w 54"/>
                    <a:gd name="T51" fmla="*/ 6 h 44"/>
                    <a:gd name="T52" fmla="*/ 5 w 54"/>
                    <a:gd name="T53" fmla="*/ 10 h 44"/>
                    <a:gd name="T54" fmla="*/ 6 w 54"/>
                    <a:gd name="T55" fmla="*/ 13 h 44"/>
                    <a:gd name="T56" fmla="*/ 5 w 54"/>
                    <a:gd name="T57" fmla="*/ 16 h 44"/>
                    <a:gd name="T58" fmla="*/ 2 w 54"/>
                    <a:gd name="T59" fmla="*/ 17 h 44"/>
                    <a:gd name="T60" fmla="*/ 2 w 54"/>
                    <a:gd name="T61" fmla="*/ 19 h 44"/>
                    <a:gd name="T62" fmla="*/ 4 w 54"/>
                    <a:gd name="T63" fmla="*/ 22 h 44"/>
                    <a:gd name="T64" fmla="*/ 3 w 54"/>
                    <a:gd name="T65" fmla="*/ 25 h 44"/>
                    <a:gd name="T66" fmla="*/ 3 w 54"/>
                    <a:gd name="T67" fmla="*/ 27 h 44"/>
                    <a:gd name="T68" fmla="*/ 0 w 54"/>
                    <a:gd name="T69" fmla="*/ 31 h 44"/>
                    <a:gd name="T70" fmla="*/ 0 w 54"/>
                    <a:gd name="T71" fmla="*/ 34 h 44"/>
                    <a:gd name="T72" fmla="*/ 2 w 54"/>
                    <a:gd name="T73" fmla="*/ 34 h 44"/>
                    <a:gd name="T74" fmla="*/ 3 w 54"/>
                    <a:gd name="T75" fmla="*/ 37 h 44"/>
                    <a:gd name="T76" fmla="*/ 2 w 54"/>
                    <a:gd name="T77" fmla="*/ 40 h 44"/>
                    <a:gd name="T78" fmla="*/ 5 w 54"/>
                    <a:gd name="T79" fmla="*/ 41 h 44"/>
                    <a:gd name="T80" fmla="*/ 6 w 54"/>
                    <a:gd name="T81" fmla="*/ 43 h 44"/>
                    <a:gd name="T82" fmla="*/ 7 w 54"/>
                    <a:gd name="T83" fmla="*/ 44 h 44"/>
                    <a:gd name="T84" fmla="*/ 9 w 54"/>
                    <a:gd name="T85" fmla="*/ 39 h 44"/>
                    <a:gd name="T86" fmla="*/ 13 w 54"/>
                    <a:gd name="T87" fmla="*/ 34 h 44"/>
                    <a:gd name="T88" fmla="*/ 13 w 54"/>
                    <a:gd name="T89" fmla="*/ 32 h 44"/>
                    <a:gd name="T90" fmla="*/ 13 w 54"/>
                    <a:gd name="T91" fmla="*/ 30 h 44"/>
                    <a:gd name="T92" fmla="*/ 15 w 54"/>
                    <a:gd name="T93" fmla="*/ 31 h 44"/>
                    <a:gd name="T94" fmla="*/ 17 w 54"/>
                    <a:gd name="T95" fmla="*/ 31 h 44"/>
                    <a:gd name="T96" fmla="*/ 19 w 54"/>
                    <a:gd name="T97" fmla="*/ 27 h 44"/>
                    <a:gd name="T98" fmla="*/ 21 w 54"/>
                    <a:gd name="T99" fmla="*/ 29 h 44"/>
                    <a:gd name="T100" fmla="*/ 21 w 54"/>
                    <a:gd name="T101" fmla="*/ 32 h 44"/>
                    <a:gd name="T102" fmla="*/ 23 w 54"/>
                    <a:gd name="T103" fmla="*/ 34 h 44"/>
                    <a:gd name="T104" fmla="*/ 26 w 54"/>
                    <a:gd name="T105" fmla="*/ 32 h 44"/>
                    <a:gd name="T106" fmla="*/ 30 w 54"/>
                    <a:gd name="T107" fmla="*/ 28 h 44"/>
                    <a:gd name="T108" fmla="*/ 34 w 54"/>
                    <a:gd name="T109" fmla="*/ 27 h 44"/>
                    <a:gd name="T110" fmla="*/ 39 w 54"/>
                    <a:gd name="T111" fmla="*/ 28 h 44"/>
                    <a:gd name="T112" fmla="*/ 41 w 54"/>
                    <a:gd name="T113" fmla="*/ 27 h 44"/>
                    <a:gd name="T114" fmla="*/ 44 w 54"/>
                    <a:gd name="T115" fmla="*/ 28 h 44"/>
                    <a:gd name="T116" fmla="*/ 47 w 54"/>
                    <a:gd name="T117" fmla="*/ 29 h 44"/>
                    <a:gd name="T118" fmla="*/ 51 w 54"/>
                    <a:gd name="T119" fmla="*/ 30 h 44"/>
                    <a:gd name="T120" fmla="*/ 51 w 54"/>
                    <a:gd name="T121" fmla="*/ 27 h 44"/>
                    <a:gd name="T122" fmla="*/ 53 w 54"/>
                    <a:gd name="T123" fmla="*/ 27 h 44"/>
                    <a:gd name="T124" fmla="*/ 54 w 54"/>
                    <a:gd name="T12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4">
                      <a:moveTo>
                        <a:pt x="54" y="24"/>
                      </a:moveTo>
                      <a:lnTo>
                        <a:pt x="53" y="22"/>
                      </a:lnTo>
                      <a:lnTo>
                        <a:pt x="47" y="18"/>
                      </a:lnTo>
                      <a:lnTo>
                        <a:pt x="45" y="18"/>
                      </a:lnTo>
                      <a:lnTo>
                        <a:pt x="42" y="17"/>
                      </a:lnTo>
                      <a:lnTo>
                        <a:pt x="40" y="17"/>
                      </a:lnTo>
                      <a:lnTo>
                        <a:pt x="36" y="15"/>
                      </a:lnTo>
                      <a:lnTo>
                        <a:pt x="32" y="12"/>
                      </a:lnTo>
                      <a:lnTo>
                        <a:pt x="29" y="12"/>
                      </a:lnTo>
                      <a:lnTo>
                        <a:pt x="31" y="11"/>
                      </a:lnTo>
                      <a:lnTo>
                        <a:pt x="35" y="13"/>
                      </a:lnTo>
                      <a:lnTo>
                        <a:pt x="41" y="13"/>
                      </a:lnTo>
                      <a:lnTo>
                        <a:pt x="44" y="12"/>
                      </a:lnTo>
                      <a:lnTo>
                        <a:pt x="42" y="10"/>
                      </a:lnTo>
                      <a:lnTo>
                        <a:pt x="40" y="11"/>
                      </a:lnTo>
                      <a:lnTo>
                        <a:pt x="36" y="10"/>
                      </a:lnTo>
                      <a:lnTo>
                        <a:pt x="33" y="4"/>
                      </a:lnTo>
                      <a:lnTo>
                        <a:pt x="30" y="4"/>
                      </a:lnTo>
                      <a:lnTo>
                        <a:pt x="30" y="5"/>
                      </a:lnTo>
                      <a:lnTo>
                        <a:pt x="28" y="3"/>
                      </a:lnTo>
                      <a:lnTo>
                        <a:pt x="16" y="0"/>
                      </a:lnTo>
                      <a:lnTo>
                        <a:pt x="15" y="1"/>
                      </a:lnTo>
                      <a:lnTo>
                        <a:pt x="12" y="0"/>
                      </a:lnTo>
                      <a:lnTo>
                        <a:pt x="7" y="2"/>
                      </a:lnTo>
                      <a:lnTo>
                        <a:pt x="6" y="5"/>
                      </a:lnTo>
                      <a:lnTo>
                        <a:pt x="6" y="6"/>
                      </a:lnTo>
                      <a:lnTo>
                        <a:pt x="5" y="10"/>
                      </a:lnTo>
                      <a:lnTo>
                        <a:pt x="6" y="13"/>
                      </a:lnTo>
                      <a:lnTo>
                        <a:pt x="5" y="16"/>
                      </a:lnTo>
                      <a:lnTo>
                        <a:pt x="2" y="17"/>
                      </a:lnTo>
                      <a:lnTo>
                        <a:pt x="2" y="19"/>
                      </a:lnTo>
                      <a:lnTo>
                        <a:pt x="4" y="22"/>
                      </a:lnTo>
                      <a:lnTo>
                        <a:pt x="3" y="25"/>
                      </a:lnTo>
                      <a:lnTo>
                        <a:pt x="3" y="27"/>
                      </a:lnTo>
                      <a:lnTo>
                        <a:pt x="0" y="31"/>
                      </a:lnTo>
                      <a:lnTo>
                        <a:pt x="0" y="34"/>
                      </a:lnTo>
                      <a:lnTo>
                        <a:pt x="2" y="34"/>
                      </a:lnTo>
                      <a:lnTo>
                        <a:pt x="3" y="37"/>
                      </a:lnTo>
                      <a:lnTo>
                        <a:pt x="2" y="40"/>
                      </a:lnTo>
                      <a:lnTo>
                        <a:pt x="5" y="41"/>
                      </a:lnTo>
                      <a:lnTo>
                        <a:pt x="6" y="43"/>
                      </a:lnTo>
                      <a:lnTo>
                        <a:pt x="7" y="44"/>
                      </a:lnTo>
                      <a:lnTo>
                        <a:pt x="9" y="39"/>
                      </a:lnTo>
                      <a:lnTo>
                        <a:pt x="13" y="34"/>
                      </a:lnTo>
                      <a:lnTo>
                        <a:pt x="13" y="32"/>
                      </a:lnTo>
                      <a:lnTo>
                        <a:pt x="13" y="30"/>
                      </a:lnTo>
                      <a:lnTo>
                        <a:pt x="15" y="31"/>
                      </a:lnTo>
                      <a:lnTo>
                        <a:pt x="17" y="31"/>
                      </a:lnTo>
                      <a:lnTo>
                        <a:pt x="19" y="27"/>
                      </a:lnTo>
                      <a:lnTo>
                        <a:pt x="21" y="29"/>
                      </a:lnTo>
                      <a:lnTo>
                        <a:pt x="21" y="32"/>
                      </a:lnTo>
                      <a:lnTo>
                        <a:pt x="23" y="34"/>
                      </a:lnTo>
                      <a:lnTo>
                        <a:pt x="26" y="32"/>
                      </a:lnTo>
                      <a:lnTo>
                        <a:pt x="30" y="28"/>
                      </a:lnTo>
                      <a:lnTo>
                        <a:pt x="34" y="27"/>
                      </a:lnTo>
                      <a:lnTo>
                        <a:pt x="39" y="28"/>
                      </a:lnTo>
                      <a:lnTo>
                        <a:pt x="41" y="27"/>
                      </a:lnTo>
                      <a:lnTo>
                        <a:pt x="44" y="28"/>
                      </a:lnTo>
                      <a:lnTo>
                        <a:pt x="47" y="29"/>
                      </a:lnTo>
                      <a:lnTo>
                        <a:pt x="51" y="30"/>
                      </a:lnTo>
                      <a:lnTo>
                        <a:pt x="51" y="27"/>
                      </a:lnTo>
                      <a:lnTo>
                        <a:pt x="53" y="27"/>
                      </a:lnTo>
                      <a:lnTo>
                        <a:pt x="54"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1" name="Freeform 949">
                  <a:extLst>
                    <a:ext uri="{FF2B5EF4-FFF2-40B4-BE49-F238E27FC236}">
                      <a16:creationId xmlns:a16="http://schemas.microsoft.com/office/drawing/2014/main" id="{AEC451A0-AA1B-8E4A-B2B0-07439D398117}"/>
                    </a:ext>
                  </a:extLst>
                </p:cNvPr>
                <p:cNvSpPr>
                  <a:spLocks/>
                </p:cNvSpPr>
                <p:nvPr/>
              </p:nvSpPr>
              <p:spPr bwMode="auto">
                <a:xfrm>
                  <a:off x="3211" y="799"/>
                  <a:ext cx="6" cy="13"/>
                </a:xfrm>
                <a:custGeom>
                  <a:avLst/>
                  <a:gdLst>
                    <a:gd name="T0" fmla="*/ 5 w 6"/>
                    <a:gd name="T1" fmla="*/ 13 h 13"/>
                    <a:gd name="T2" fmla="*/ 6 w 6"/>
                    <a:gd name="T3" fmla="*/ 10 h 13"/>
                    <a:gd name="T4" fmla="*/ 6 w 6"/>
                    <a:gd name="T5" fmla="*/ 3 h 13"/>
                    <a:gd name="T6" fmla="*/ 4 w 6"/>
                    <a:gd name="T7" fmla="*/ 0 h 13"/>
                    <a:gd name="T8" fmla="*/ 2 w 6"/>
                    <a:gd name="T9" fmla="*/ 0 h 13"/>
                    <a:gd name="T10" fmla="*/ 0 w 6"/>
                    <a:gd name="T11" fmla="*/ 0 h 13"/>
                    <a:gd name="T12" fmla="*/ 0 w 6"/>
                    <a:gd name="T13" fmla="*/ 3 h 13"/>
                    <a:gd name="T14" fmla="*/ 1 w 6"/>
                    <a:gd name="T15" fmla="*/ 6 h 13"/>
                    <a:gd name="T16" fmla="*/ 0 w 6"/>
                    <a:gd name="T17" fmla="*/ 9 h 13"/>
                    <a:gd name="T18" fmla="*/ 5 w 6"/>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3">
                      <a:moveTo>
                        <a:pt x="5" y="13"/>
                      </a:moveTo>
                      <a:lnTo>
                        <a:pt x="6" y="10"/>
                      </a:lnTo>
                      <a:lnTo>
                        <a:pt x="6" y="3"/>
                      </a:lnTo>
                      <a:lnTo>
                        <a:pt x="4" y="0"/>
                      </a:lnTo>
                      <a:lnTo>
                        <a:pt x="2" y="0"/>
                      </a:lnTo>
                      <a:lnTo>
                        <a:pt x="0" y="0"/>
                      </a:lnTo>
                      <a:lnTo>
                        <a:pt x="0" y="3"/>
                      </a:lnTo>
                      <a:lnTo>
                        <a:pt x="1" y="6"/>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2" name="Freeform 950">
                  <a:extLst>
                    <a:ext uri="{FF2B5EF4-FFF2-40B4-BE49-F238E27FC236}">
                      <a16:creationId xmlns:a16="http://schemas.microsoft.com/office/drawing/2014/main" id="{4E93D3E9-8B98-C744-90D8-1851BBCB3B0C}"/>
                    </a:ext>
                  </a:extLst>
                </p:cNvPr>
                <p:cNvSpPr>
                  <a:spLocks/>
                </p:cNvSpPr>
                <p:nvPr/>
              </p:nvSpPr>
              <p:spPr bwMode="auto">
                <a:xfrm>
                  <a:off x="3209" y="785"/>
                  <a:ext cx="8" cy="11"/>
                </a:xfrm>
                <a:custGeom>
                  <a:avLst/>
                  <a:gdLst>
                    <a:gd name="T0" fmla="*/ 0 w 8"/>
                    <a:gd name="T1" fmla="*/ 4 h 11"/>
                    <a:gd name="T2" fmla="*/ 0 w 8"/>
                    <a:gd name="T3" fmla="*/ 7 h 11"/>
                    <a:gd name="T4" fmla="*/ 1 w 8"/>
                    <a:gd name="T5" fmla="*/ 10 h 11"/>
                    <a:gd name="T6" fmla="*/ 2 w 8"/>
                    <a:gd name="T7" fmla="*/ 11 h 11"/>
                    <a:gd name="T8" fmla="*/ 6 w 8"/>
                    <a:gd name="T9" fmla="*/ 10 h 11"/>
                    <a:gd name="T10" fmla="*/ 8 w 8"/>
                    <a:gd name="T11" fmla="*/ 8 h 11"/>
                    <a:gd name="T12" fmla="*/ 7 w 8"/>
                    <a:gd name="T13" fmla="*/ 5 h 11"/>
                    <a:gd name="T14" fmla="*/ 5 w 8"/>
                    <a:gd name="T15" fmla="*/ 4 h 11"/>
                    <a:gd name="T16" fmla="*/ 5 w 8"/>
                    <a:gd name="T17" fmla="*/ 1 h 11"/>
                    <a:gd name="T18" fmla="*/ 4 w 8"/>
                    <a:gd name="T19" fmla="*/ 0 h 11"/>
                    <a:gd name="T20" fmla="*/ 1 w 8"/>
                    <a:gd name="T21" fmla="*/ 1 h 11"/>
                    <a:gd name="T22" fmla="*/ 0 w 8"/>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0" y="4"/>
                      </a:moveTo>
                      <a:lnTo>
                        <a:pt x="0" y="7"/>
                      </a:lnTo>
                      <a:lnTo>
                        <a:pt x="1" y="10"/>
                      </a:lnTo>
                      <a:lnTo>
                        <a:pt x="2" y="11"/>
                      </a:lnTo>
                      <a:lnTo>
                        <a:pt x="6" y="10"/>
                      </a:lnTo>
                      <a:lnTo>
                        <a:pt x="8" y="8"/>
                      </a:lnTo>
                      <a:lnTo>
                        <a:pt x="7" y="5"/>
                      </a:lnTo>
                      <a:lnTo>
                        <a:pt x="5" y="4"/>
                      </a:lnTo>
                      <a:lnTo>
                        <a:pt x="5" y="1"/>
                      </a:lnTo>
                      <a:lnTo>
                        <a:pt x="4"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3" name="Freeform 951">
                  <a:extLst>
                    <a:ext uri="{FF2B5EF4-FFF2-40B4-BE49-F238E27FC236}">
                      <a16:creationId xmlns:a16="http://schemas.microsoft.com/office/drawing/2014/main" id="{92DEE40F-DE52-A746-9D0A-1E5B7E12F7FD}"/>
                    </a:ext>
                  </a:extLst>
                </p:cNvPr>
                <p:cNvSpPr>
                  <a:spLocks/>
                </p:cNvSpPr>
                <p:nvPr/>
              </p:nvSpPr>
              <p:spPr bwMode="auto">
                <a:xfrm>
                  <a:off x="3216" y="727"/>
                  <a:ext cx="7" cy="9"/>
                </a:xfrm>
                <a:custGeom>
                  <a:avLst/>
                  <a:gdLst>
                    <a:gd name="T0" fmla="*/ 4 w 7"/>
                    <a:gd name="T1" fmla="*/ 7 h 9"/>
                    <a:gd name="T2" fmla="*/ 5 w 7"/>
                    <a:gd name="T3" fmla="*/ 9 h 9"/>
                    <a:gd name="T4" fmla="*/ 7 w 7"/>
                    <a:gd name="T5" fmla="*/ 9 h 9"/>
                    <a:gd name="T6" fmla="*/ 7 w 7"/>
                    <a:gd name="T7" fmla="*/ 7 h 9"/>
                    <a:gd name="T8" fmla="*/ 5 w 7"/>
                    <a:gd name="T9" fmla="*/ 5 h 9"/>
                    <a:gd name="T10" fmla="*/ 4 w 7"/>
                    <a:gd name="T11" fmla="*/ 5 h 9"/>
                    <a:gd name="T12" fmla="*/ 4 w 7"/>
                    <a:gd name="T13" fmla="*/ 2 h 9"/>
                    <a:gd name="T14" fmla="*/ 2 w 7"/>
                    <a:gd name="T15" fmla="*/ 0 h 9"/>
                    <a:gd name="T16" fmla="*/ 0 w 7"/>
                    <a:gd name="T17" fmla="*/ 3 h 9"/>
                    <a:gd name="T18" fmla="*/ 0 w 7"/>
                    <a:gd name="T19" fmla="*/ 4 h 9"/>
                    <a:gd name="T20" fmla="*/ 1 w 7"/>
                    <a:gd name="T21" fmla="*/ 6 h 9"/>
                    <a:gd name="T22" fmla="*/ 4 w 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4" y="7"/>
                      </a:moveTo>
                      <a:lnTo>
                        <a:pt x="5" y="9"/>
                      </a:lnTo>
                      <a:lnTo>
                        <a:pt x="7" y="9"/>
                      </a:lnTo>
                      <a:lnTo>
                        <a:pt x="7" y="7"/>
                      </a:lnTo>
                      <a:lnTo>
                        <a:pt x="5" y="5"/>
                      </a:lnTo>
                      <a:lnTo>
                        <a:pt x="4" y="5"/>
                      </a:lnTo>
                      <a:lnTo>
                        <a:pt x="4" y="2"/>
                      </a:lnTo>
                      <a:lnTo>
                        <a:pt x="2" y="0"/>
                      </a:lnTo>
                      <a:lnTo>
                        <a:pt x="0"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4" name="Freeform 952">
                  <a:extLst>
                    <a:ext uri="{FF2B5EF4-FFF2-40B4-BE49-F238E27FC236}">
                      <a16:creationId xmlns:a16="http://schemas.microsoft.com/office/drawing/2014/main" id="{82D868BA-417D-3440-B540-AF6AADF8DE9D}"/>
                    </a:ext>
                  </a:extLst>
                </p:cNvPr>
                <p:cNvSpPr>
                  <a:spLocks/>
                </p:cNvSpPr>
                <p:nvPr/>
              </p:nvSpPr>
              <p:spPr bwMode="auto">
                <a:xfrm>
                  <a:off x="3454" y="814"/>
                  <a:ext cx="3" cy="16"/>
                </a:xfrm>
                <a:custGeom>
                  <a:avLst/>
                  <a:gdLst>
                    <a:gd name="T0" fmla="*/ 1 w 3"/>
                    <a:gd name="T1" fmla="*/ 16 h 16"/>
                    <a:gd name="T2" fmla="*/ 2 w 3"/>
                    <a:gd name="T3" fmla="*/ 14 h 16"/>
                    <a:gd name="T4" fmla="*/ 3 w 3"/>
                    <a:gd name="T5" fmla="*/ 11 h 16"/>
                    <a:gd name="T6" fmla="*/ 2 w 3"/>
                    <a:gd name="T7" fmla="*/ 6 h 16"/>
                    <a:gd name="T8" fmla="*/ 3 w 3"/>
                    <a:gd name="T9" fmla="*/ 3 h 16"/>
                    <a:gd name="T10" fmla="*/ 2 w 3"/>
                    <a:gd name="T11" fmla="*/ 0 h 16"/>
                    <a:gd name="T12" fmla="*/ 0 w 3"/>
                    <a:gd name="T13" fmla="*/ 2 h 16"/>
                    <a:gd name="T14" fmla="*/ 0 w 3"/>
                    <a:gd name="T15" fmla="*/ 4 h 16"/>
                    <a:gd name="T16" fmla="*/ 1 w 3"/>
                    <a:gd name="T17" fmla="*/ 5 h 16"/>
                    <a:gd name="T18" fmla="*/ 1 w 3"/>
                    <a:gd name="T19" fmla="*/ 8 h 16"/>
                    <a:gd name="T20" fmla="*/ 0 w 3"/>
                    <a:gd name="T21" fmla="*/ 11 h 16"/>
                    <a:gd name="T22" fmla="*/ 1 w 3"/>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6">
                      <a:moveTo>
                        <a:pt x="1" y="16"/>
                      </a:moveTo>
                      <a:lnTo>
                        <a:pt x="2" y="14"/>
                      </a:lnTo>
                      <a:lnTo>
                        <a:pt x="3" y="11"/>
                      </a:lnTo>
                      <a:lnTo>
                        <a:pt x="2" y="6"/>
                      </a:lnTo>
                      <a:lnTo>
                        <a:pt x="3" y="3"/>
                      </a:lnTo>
                      <a:lnTo>
                        <a:pt x="2" y="0"/>
                      </a:lnTo>
                      <a:lnTo>
                        <a:pt x="0" y="2"/>
                      </a:lnTo>
                      <a:lnTo>
                        <a:pt x="0" y="4"/>
                      </a:lnTo>
                      <a:lnTo>
                        <a:pt x="1" y="5"/>
                      </a:lnTo>
                      <a:lnTo>
                        <a:pt x="1" y="8"/>
                      </a:lnTo>
                      <a:lnTo>
                        <a:pt x="0" y="11"/>
                      </a:lnTo>
                      <a:lnTo>
                        <a:pt x="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5" name="Freeform 953">
                  <a:extLst>
                    <a:ext uri="{FF2B5EF4-FFF2-40B4-BE49-F238E27FC236}">
                      <a16:creationId xmlns:a16="http://schemas.microsoft.com/office/drawing/2014/main" id="{A475111E-314F-B647-AFA6-7C55E5C78B73}"/>
                    </a:ext>
                  </a:extLst>
                </p:cNvPr>
                <p:cNvSpPr>
                  <a:spLocks/>
                </p:cNvSpPr>
                <p:nvPr/>
              </p:nvSpPr>
              <p:spPr bwMode="auto">
                <a:xfrm>
                  <a:off x="3160" y="751"/>
                  <a:ext cx="8" cy="38"/>
                </a:xfrm>
                <a:custGeom>
                  <a:avLst/>
                  <a:gdLst>
                    <a:gd name="T0" fmla="*/ 4 w 8"/>
                    <a:gd name="T1" fmla="*/ 31 h 38"/>
                    <a:gd name="T2" fmla="*/ 6 w 8"/>
                    <a:gd name="T3" fmla="*/ 37 h 38"/>
                    <a:gd name="T4" fmla="*/ 8 w 8"/>
                    <a:gd name="T5" fmla="*/ 38 h 38"/>
                    <a:gd name="T6" fmla="*/ 8 w 8"/>
                    <a:gd name="T7" fmla="*/ 34 h 38"/>
                    <a:gd name="T8" fmla="*/ 8 w 8"/>
                    <a:gd name="T9" fmla="*/ 31 h 38"/>
                    <a:gd name="T10" fmla="*/ 5 w 8"/>
                    <a:gd name="T11" fmla="*/ 27 h 38"/>
                    <a:gd name="T12" fmla="*/ 5 w 8"/>
                    <a:gd name="T13" fmla="*/ 21 h 38"/>
                    <a:gd name="T14" fmla="*/ 6 w 8"/>
                    <a:gd name="T15" fmla="*/ 16 h 38"/>
                    <a:gd name="T16" fmla="*/ 7 w 8"/>
                    <a:gd name="T17" fmla="*/ 11 h 38"/>
                    <a:gd name="T18" fmla="*/ 5 w 8"/>
                    <a:gd name="T19" fmla="*/ 7 h 38"/>
                    <a:gd name="T20" fmla="*/ 5 w 8"/>
                    <a:gd name="T21" fmla="*/ 3 h 38"/>
                    <a:gd name="T22" fmla="*/ 5 w 8"/>
                    <a:gd name="T23" fmla="*/ 0 h 38"/>
                    <a:gd name="T24" fmla="*/ 1 w 8"/>
                    <a:gd name="T25" fmla="*/ 3 h 38"/>
                    <a:gd name="T26" fmla="*/ 1 w 8"/>
                    <a:gd name="T27" fmla="*/ 12 h 38"/>
                    <a:gd name="T28" fmla="*/ 0 w 8"/>
                    <a:gd name="T29" fmla="*/ 15 h 38"/>
                    <a:gd name="T30" fmla="*/ 0 w 8"/>
                    <a:gd name="T31" fmla="*/ 19 h 38"/>
                    <a:gd name="T32" fmla="*/ 3 w 8"/>
                    <a:gd name="T33" fmla="*/ 27 h 38"/>
                    <a:gd name="T34" fmla="*/ 4 w 8"/>
                    <a:gd name="T35"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38">
                      <a:moveTo>
                        <a:pt x="4" y="31"/>
                      </a:moveTo>
                      <a:lnTo>
                        <a:pt x="6" y="37"/>
                      </a:lnTo>
                      <a:lnTo>
                        <a:pt x="8" y="38"/>
                      </a:lnTo>
                      <a:lnTo>
                        <a:pt x="8" y="34"/>
                      </a:lnTo>
                      <a:lnTo>
                        <a:pt x="8" y="31"/>
                      </a:lnTo>
                      <a:lnTo>
                        <a:pt x="5" y="27"/>
                      </a:lnTo>
                      <a:lnTo>
                        <a:pt x="5" y="21"/>
                      </a:lnTo>
                      <a:lnTo>
                        <a:pt x="6" y="16"/>
                      </a:lnTo>
                      <a:lnTo>
                        <a:pt x="7" y="11"/>
                      </a:lnTo>
                      <a:lnTo>
                        <a:pt x="5" y="7"/>
                      </a:lnTo>
                      <a:lnTo>
                        <a:pt x="5" y="3"/>
                      </a:lnTo>
                      <a:lnTo>
                        <a:pt x="5" y="0"/>
                      </a:lnTo>
                      <a:lnTo>
                        <a:pt x="1" y="3"/>
                      </a:lnTo>
                      <a:lnTo>
                        <a:pt x="1" y="12"/>
                      </a:lnTo>
                      <a:lnTo>
                        <a:pt x="0" y="15"/>
                      </a:lnTo>
                      <a:lnTo>
                        <a:pt x="0" y="19"/>
                      </a:lnTo>
                      <a:lnTo>
                        <a:pt x="3" y="27"/>
                      </a:lnTo>
                      <a:lnTo>
                        <a:pt x="4"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6" name="Freeform 954">
                  <a:extLst>
                    <a:ext uri="{FF2B5EF4-FFF2-40B4-BE49-F238E27FC236}">
                      <a16:creationId xmlns:a16="http://schemas.microsoft.com/office/drawing/2014/main" id="{FFE71240-04F7-B247-A676-34FF8C237487}"/>
                    </a:ext>
                  </a:extLst>
                </p:cNvPr>
                <p:cNvSpPr>
                  <a:spLocks/>
                </p:cNvSpPr>
                <p:nvPr/>
              </p:nvSpPr>
              <p:spPr bwMode="auto">
                <a:xfrm>
                  <a:off x="3013" y="815"/>
                  <a:ext cx="5" cy="6"/>
                </a:xfrm>
                <a:custGeom>
                  <a:avLst/>
                  <a:gdLst>
                    <a:gd name="T0" fmla="*/ 0 w 5"/>
                    <a:gd name="T1" fmla="*/ 1 h 6"/>
                    <a:gd name="T2" fmla="*/ 2 w 5"/>
                    <a:gd name="T3" fmla="*/ 2 h 6"/>
                    <a:gd name="T4" fmla="*/ 3 w 5"/>
                    <a:gd name="T5" fmla="*/ 5 h 6"/>
                    <a:gd name="T6" fmla="*/ 5 w 5"/>
                    <a:gd name="T7" fmla="*/ 6 h 6"/>
                    <a:gd name="T8" fmla="*/ 5 w 5"/>
                    <a:gd name="T9" fmla="*/ 2 h 6"/>
                    <a:gd name="T10" fmla="*/ 3 w 5"/>
                    <a:gd name="T11" fmla="*/ 0 h 6"/>
                    <a:gd name="T12" fmla="*/ 0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1"/>
                      </a:moveTo>
                      <a:lnTo>
                        <a:pt x="2" y="2"/>
                      </a:lnTo>
                      <a:lnTo>
                        <a:pt x="3" y="5"/>
                      </a:lnTo>
                      <a:lnTo>
                        <a:pt x="5" y="6"/>
                      </a:lnTo>
                      <a:lnTo>
                        <a:pt x="5"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7" name="Freeform 955">
                  <a:extLst>
                    <a:ext uri="{FF2B5EF4-FFF2-40B4-BE49-F238E27FC236}">
                      <a16:creationId xmlns:a16="http://schemas.microsoft.com/office/drawing/2014/main" id="{72479C13-15BE-9745-AE2B-B47D943545AC}"/>
                    </a:ext>
                  </a:extLst>
                </p:cNvPr>
                <p:cNvSpPr>
                  <a:spLocks/>
                </p:cNvSpPr>
                <p:nvPr/>
              </p:nvSpPr>
              <p:spPr bwMode="auto">
                <a:xfrm>
                  <a:off x="3230" y="731"/>
                  <a:ext cx="3" cy="6"/>
                </a:xfrm>
                <a:custGeom>
                  <a:avLst/>
                  <a:gdLst>
                    <a:gd name="T0" fmla="*/ 3 w 3"/>
                    <a:gd name="T1" fmla="*/ 6 h 6"/>
                    <a:gd name="T2" fmla="*/ 3 w 3"/>
                    <a:gd name="T3" fmla="*/ 2 h 6"/>
                    <a:gd name="T4" fmla="*/ 1 w 3"/>
                    <a:gd name="T5" fmla="*/ 0 h 6"/>
                    <a:gd name="T6" fmla="*/ 0 w 3"/>
                    <a:gd name="T7" fmla="*/ 1 h 6"/>
                    <a:gd name="T8" fmla="*/ 1 w 3"/>
                    <a:gd name="T9" fmla="*/ 6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2"/>
                      </a:lnTo>
                      <a:lnTo>
                        <a:pt x="1" y="0"/>
                      </a:lnTo>
                      <a:lnTo>
                        <a:pt x="0" y="1"/>
                      </a:lnTo>
                      <a:lnTo>
                        <a:pt x="1"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8" name="Freeform 956">
                  <a:extLst>
                    <a:ext uri="{FF2B5EF4-FFF2-40B4-BE49-F238E27FC236}">
                      <a16:creationId xmlns:a16="http://schemas.microsoft.com/office/drawing/2014/main" id="{38B6243E-69D1-984E-A770-25021D509B0E}"/>
                    </a:ext>
                  </a:extLst>
                </p:cNvPr>
                <p:cNvSpPr>
                  <a:spLocks/>
                </p:cNvSpPr>
                <p:nvPr/>
              </p:nvSpPr>
              <p:spPr bwMode="auto">
                <a:xfrm>
                  <a:off x="3232" y="723"/>
                  <a:ext cx="11" cy="16"/>
                </a:xfrm>
                <a:custGeom>
                  <a:avLst/>
                  <a:gdLst>
                    <a:gd name="T0" fmla="*/ 4 w 11"/>
                    <a:gd name="T1" fmla="*/ 10 h 16"/>
                    <a:gd name="T2" fmla="*/ 7 w 11"/>
                    <a:gd name="T3" fmla="*/ 15 h 16"/>
                    <a:gd name="T4" fmla="*/ 9 w 11"/>
                    <a:gd name="T5" fmla="*/ 16 h 16"/>
                    <a:gd name="T6" fmla="*/ 10 w 11"/>
                    <a:gd name="T7" fmla="*/ 12 h 16"/>
                    <a:gd name="T8" fmla="*/ 10 w 11"/>
                    <a:gd name="T9" fmla="*/ 8 h 16"/>
                    <a:gd name="T10" fmla="*/ 11 w 11"/>
                    <a:gd name="T11" fmla="*/ 7 h 16"/>
                    <a:gd name="T12" fmla="*/ 11 w 11"/>
                    <a:gd name="T13" fmla="*/ 5 h 16"/>
                    <a:gd name="T14" fmla="*/ 9 w 11"/>
                    <a:gd name="T15" fmla="*/ 4 h 16"/>
                    <a:gd name="T16" fmla="*/ 7 w 11"/>
                    <a:gd name="T17" fmla="*/ 0 h 16"/>
                    <a:gd name="T18" fmla="*/ 5 w 11"/>
                    <a:gd name="T19" fmla="*/ 0 h 16"/>
                    <a:gd name="T20" fmla="*/ 4 w 11"/>
                    <a:gd name="T21" fmla="*/ 2 h 16"/>
                    <a:gd name="T22" fmla="*/ 4 w 11"/>
                    <a:gd name="T23" fmla="*/ 5 h 16"/>
                    <a:gd name="T24" fmla="*/ 5 w 11"/>
                    <a:gd name="T25" fmla="*/ 7 h 16"/>
                    <a:gd name="T26" fmla="*/ 3 w 11"/>
                    <a:gd name="T27" fmla="*/ 8 h 16"/>
                    <a:gd name="T28" fmla="*/ 2 w 11"/>
                    <a:gd name="T29" fmla="*/ 6 h 16"/>
                    <a:gd name="T30" fmla="*/ 0 w 11"/>
                    <a:gd name="T31" fmla="*/ 7 h 16"/>
                    <a:gd name="T32" fmla="*/ 2 w 11"/>
                    <a:gd name="T33" fmla="*/ 10 h 16"/>
                    <a:gd name="T34" fmla="*/ 4 w 11"/>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6">
                      <a:moveTo>
                        <a:pt x="4" y="10"/>
                      </a:moveTo>
                      <a:lnTo>
                        <a:pt x="7" y="15"/>
                      </a:lnTo>
                      <a:lnTo>
                        <a:pt x="9" y="16"/>
                      </a:lnTo>
                      <a:lnTo>
                        <a:pt x="10" y="12"/>
                      </a:lnTo>
                      <a:lnTo>
                        <a:pt x="10" y="8"/>
                      </a:lnTo>
                      <a:lnTo>
                        <a:pt x="11" y="7"/>
                      </a:lnTo>
                      <a:lnTo>
                        <a:pt x="11" y="5"/>
                      </a:lnTo>
                      <a:lnTo>
                        <a:pt x="9" y="4"/>
                      </a:lnTo>
                      <a:lnTo>
                        <a:pt x="7" y="0"/>
                      </a:lnTo>
                      <a:lnTo>
                        <a:pt x="5" y="0"/>
                      </a:lnTo>
                      <a:lnTo>
                        <a:pt x="4" y="2"/>
                      </a:lnTo>
                      <a:lnTo>
                        <a:pt x="4" y="5"/>
                      </a:lnTo>
                      <a:lnTo>
                        <a:pt x="5" y="7"/>
                      </a:lnTo>
                      <a:lnTo>
                        <a:pt x="3" y="8"/>
                      </a:lnTo>
                      <a:lnTo>
                        <a:pt x="2" y="6"/>
                      </a:lnTo>
                      <a:lnTo>
                        <a:pt x="0" y="7"/>
                      </a:lnTo>
                      <a:lnTo>
                        <a:pt x="2" y="10"/>
                      </a:lnTo>
                      <a:lnTo>
                        <a:pt x="4"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9" name="Freeform 957">
                  <a:extLst>
                    <a:ext uri="{FF2B5EF4-FFF2-40B4-BE49-F238E27FC236}">
                      <a16:creationId xmlns:a16="http://schemas.microsoft.com/office/drawing/2014/main" id="{13FA181D-A078-6E45-8D42-C2F4D9AB7A74}"/>
                    </a:ext>
                  </a:extLst>
                </p:cNvPr>
                <p:cNvSpPr>
                  <a:spLocks/>
                </p:cNvSpPr>
                <p:nvPr/>
              </p:nvSpPr>
              <p:spPr bwMode="auto">
                <a:xfrm>
                  <a:off x="3275" y="715"/>
                  <a:ext cx="2" cy="4"/>
                </a:xfrm>
                <a:custGeom>
                  <a:avLst/>
                  <a:gdLst>
                    <a:gd name="T0" fmla="*/ 1 w 2"/>
                    <a:gd name="T1" fmla="*/ 4 h 4"/>
                    <a:gd name="T2" fmla="*/ 2 w 2"/>
                    <a:gd name="T3" fmla="*/ 3 h 4"/>
                    <a:gd name="T4" fmla="*/ 2 w 2"/>
                    <a:gd name="T5" fmla="*/ 1 h 4"/>
                    <a:gd name="T6" fmla="*/ 1 w 2"/>
                    <a:gd name="T7" fmla="*/ 0 h 4"/>
                    <a:gd name="T8" fmla="*/ 0 w 2"/>
                    <a:gd name="T9" fmla="*/ 1 h 4"/>
                    <a:gd name="T10" fmla="*/ 0 w 2"/>
                    <a:gd name="T11" fmla="*/ 3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lnTo>
                        <a:pt x="2" y="3"/>
                      </a:lnTo>
                      <a:lnTo>
                        <a:pt x="2"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0" name="Freeform 958">
                  <a:extLst>
                    <a:ext uri="{FF2B5EF4-FFF2-40B4-BE49-F238E27FC236}">
                      <a16:creationId xmlns:a16="http://schemas.microsoft.com/office/drawing/2014/main" id="{42BA2A00-CFFC-B949-A091-793062FC0DAC}"/>
                    </a:ext>
                  </a:extLst>
                </p:cNvPr>
                <p:cNvSpPr>
                  <a:spLocks/>
                </p:cNvSpPr>
                <p:nvPr/>
              </p:nvSpPr>
              <p:spPr bwMode="auto">
                <a:xfrm>
                  <a:off x="3293" y="700"/>
                  <a:ext cx="3" cy="6"/>
                </a:xfrm>
                <a:custGeom>
                  <a:avLst/>
                  <a:gdLst>
                    <a:gd name="T0" fmla="*/ 1 w 3"/>
                    <a:gd name="T1" fmla="*/ 6 h 6"/>
                    <a:gd name="T2" fmla="*/ 2 w 3"/>
                    <a:gd name="T3" fmla="*/ 6 h 6"/>
                    <a:gd name="T4" fmla="*/ 3 w 3"/>
                    <a:gd name="T5" fmla="*/ 2 h 6"/>
                    <a:gd name="T6" fmla="*/ 2 w 3"/>
                    <a:gd name="T7" fmla="*/ 0 h 6"/>
                    <a:gd name="T8" fmla="*/ 0 w 3"/>
                    <a:gd name="T9" fmla="*/ 0 h 6"/>
                    <a:gd name="T10" fmla="*/ 0 w 3"/>
                    <a:gd name="T11" fmla="*/ 3 h 6"/>
                    <a:gd name="T12" fmla="*/ 0 w 3"/>
                    <a:gd name="T13" fmla="*/ 6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lnTo>
                        <a:pt x="2" y="6"/>
                      </a:lnTo>
                      <a:lnTo>
                        <a:pt x="3" y="2"/>
                      </a:lnTo>
                      <a:lnTo>
                        <a:pt x="2" y="0"/>
                      </a:lnTo>
                      <a:lnTo>
                        <a:pt x="0" y="0"/>
                      </a:lnTo>
                      <a:lnTo>
                        <a:pt x="0"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1" name="Freeform 959">
                  <a:extLst>
                    <a:ext uri="{FF2B5EF4-FFF2-40B4-BE49-F238E27FC236}">
                      <a16:creationId xmlns:a16="http://schemas.microsoft.com/office/drawing/2014/main" id="{14AEAC4A-B193-3C40-BF3A-A1D303F53A43}"/>
                    </a:ext>
                  </a:extLst>
                </p:cNvPr>
                <p:cNvSpPr>
                  <a:spLocks/>
                </p:cNvSpPr>
                <p:nvPr/>
              </p:nvSpPr>
              <p:spPr bwMode="auto">
                <a:xfrm>
                  <a:off x="3294" y="708"/>
                  <a:ext cx="4" cy="5"/>
                </a:xfrm>
                <a:custGeom>
                  <a:avLst/>
                  <a:gdLst>
                    <a:gd name="T0" fmla="*/ 0 w 4"/>
                    <a:gd name="T1" fmla="*/ 4 h 5"/>
                    <a:gd name="T2" fmla="*/ 0 w 4"/>
                    <a:gd name="T3" fmla="*/ 5 h 5"/>
                    <a:gd name="T4" fmla="*/ 2 w 4"/>
                    <a:gd name="T5" fmla="*/ 5 h 5"/>
                    <a:gd name="T6" fmla="*/ 4 w 4"/>
                    <a:gd name="T7" fmla="*/ 3 h 5"/>
                    <a:gd name="T8" fmla="*/ 4 w 4"/>
                    <a:gd name="T9" fmla="*/ 0 h 5"/>
                    <a:gd name="T10" fmla="*/ 2 w 4"/>
                    <a:gd name="T11" fmla="*/ 0 h 5"/>
                    <a:gd name="T12" fmla="*/ 0 w 4"/>
                    <a:gd name="T13" fmla="*/ 2 h 5"/>
                    <a:gd name="T14" fmla="*/ 0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4"/>
                      </a:moveTo>
                      <a:lnTo>
                        <a:pt x="0" y="5"/>
                      </a:lnTo>
                      <a:lnTo>
                        <a:pt x="2" y="5"/>
                      </a:lnTo>
                      <a:lnTo>
                        <a:pt x="4" y="3"/>
                      </a:lnTo>
                      <a:lnTo>
                        <a:pt x="4" y="0"/>
                      </a:lnTo>
                      <a:lnTo>
                        <a:pt x="2"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2" name="Freeform 960">
                  <a:extLst>
                    <a:ext uri="{FF2B5EF4-FFF2-40B4-BE49-F238E27FC236}">
                      <a16:creationId xmlns:a16="http://schemas.microsoft.com/office/drawing/2014/main" id="{8EE55B42-7107-B04A-980E-FCA85BE7CE30}"/>
                    </a:ext>
                  </a:extLst>
                </p:cNvPr>
                <p:cNvSpPr>
                  <a:spLocks/>
                </p:cNvSpPr>
                <p:nvPr/>
              </p:nvSpPr>
              <p:spPr bwMode="auto">
                <a:xfrm>
                  <a:off x="3282" y="706"/>
                  <a:ext cx="7" cy="13"/>
                </a:xfrm>
                <a:custGeom>
                  <a:avLst/>
                  <a:gdLst>
                    <a:gd name="T0" fmla="*/ 2 w 7"/>
                    <a:gd name="T1" fmla="*/ 10 h 13"/>
                    <a:gd name="T2" fmla="*/ 3 w 7"/>
                    <a:gd name="T3" fmla="*/ 13 h 13"/>
                    <a:gd name="T4" fmla="*/ 4 w 7"/>
                    <a:gd name="T5" fmla="*/ 13 h 13"/>
                    <a:gd name="T6" fmla="*/ 6 w 7"/>
                    <a:gd name="T7" fmla="*/ 10 h 13"/>
                    <a:gd name="T8" fmla="*/ 7 w 7"/>
                    <a:gd name="T9" fmla="*/ 9 h 13"/>
                    <a:gd name="T10" fmla="*/ 4 w 7"/>
                    <a:gd name="T11" fmla="*/ 5 h 13"/>
                    <a:gd name="T12" fmla="*/ 3 w 7"/>
                    <a:gd name="T13" fmla="*/ 2 h 13"/>
                    <a:gd name="T14" fmla="*/ 1 w 7"/>
                    <a:gd name="T15" fmla="*/ 0 h 13"/>
                    <a:gd name="T16" fmla="*/ 0 w 7"/>
                    <a:gd name="T17" fmla="*/ 2 h 13"/>
                    <a:gd name="T18" fmla="*/ 0 w 7"/>
                    <a:gd name="T19" fmla="*/ 4 h 13"/>
                    <a:gd name="T20" fmla="*/ 0 w 7"/>
                    <a:gd name="T21" fmla="*/ 5 h 13"/>
                    <a:gd name="T22" fmla="*/ 0 w 7"/>
                    <a:gd name="T23" fmla="*/ 7 h 13"/>
                    <a:gd name="T24" fmla="*/ 2 w 7"/>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3">
                      <a:moveTo>
                        <a:pt x="2" y="10"/>
                      </a:moveTo>
                      <a:lnTo>
                        <a:pt x="3" y="13"/>
                      </a:lnTo>
                      <a:lnTo>
                        <a:pt x="4" y="13"/>
                      </a:lnTo>
                      <a:lnTo>
                        <a:pt x="6" y="10"/>
                      </a:lnTo>
                      <a:lnTo>
                        <a:pt x="7" y="9"/>
                      </a:lnTo>
                      <a:lnTo>
                        <a:pt x="4" y="5"/>
                      </a:lnTo>
                      <a:lnTo>
                        <a:pt x="3" y="2"/>
                      </a:lnTo>
                      <a:lnTo>
                        <a:pt x="1" y="0"/>
                      </a:lnTo>
                      <a:lnTo>
                        <a:pt x="0" y="2"/>
                      </a:lnTo>
                      <a:lnTo>
                        <a:pt x="0" y="4"/>
                      </a:lnTo>
                      <a:lnTo>
                        <a:pt x="0" y="5"/>
                      </a:lnTo>
                      <a:lnTo>
                        <a:pt x="0"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3" name="Freeform 961">
                  <a:extLst>
                    <a:ext uri="{FF2B5EF4-FFF2-40B4-BE49-F238E27FC236}">
                      <a16:creationId xmlns:a16="http://schemas.microsoft.com/office/drawing/2014/main" id="{DE190905-0AAA-3247-A053-EBCC55647202}"/>
                    </a:ext>
                  </a:extLst>
                </p:cNvPr>
                <p:cNvSpPr>
                  <a:spLocks/>
                </p:cNvSpPr>
                <p:nvPr/>
              </p:nvSpPr>
              <p:spPr bwMode="auto">
                <a:xfrm>
                  <a:off x="3442" y="820"/>
                  <a:ext cx="4" cy="12"/>
                </a:xfrm>
                <a:custGeom>
                  <a:avLst/>
                  <a:gdLst>
                    <a:gd name="T0" fmla="*/ 0 w 4"/>
                    <a:gd name="T1" fmla="*/ 11 h 12"/>
                    <a:gd name="T2" fmla="*/ 1 w 4"/>
                    <a:gd name="T3" fmla="*/ 12 h 12"/>
                    <a:gd name="T4" fmla="*/ 3 w 4"/>
                    <a:gd name="T5" fmla="*/ 10 h 12"/>
                    <a:gd name="T6" fmla="*/ 3 w 4"/>
                    <a:gd name="T7" fmla="*/ 6 h 12"/>
                    <a:gd name="T8" fmla="*/ 4 w 4"/>
                    <a:gd name="T9" fmla="*/ 5 h 12"/>
                    <a:gd name="T10" fmla="*/ 4 w 4"/>
                    <a:gd name="T11" fmla="*/ 2 h 12"/>
                    <a:gd name="T12" fmla="*/ 3 w 4"/>
                    <a:gd name="T13" fmla="*/ 0 h 12"/>
                    <a:gd name="T14" fmla="*/ 1 w 4"/>
                    <a:gd name="T15" fmla="*/ 1 h 12"/>
                    <a:gd name="T16" fmla="*/ 0 w 4"/>
                    <a:gd name="T17" fmla="*/ 4 h 12"/>
                    <a:gd name="T18" fmla="*/ 0 w 4"/>
                    <a:gd name="T19" fmla="*/ 7 h 12"/>
                    <a:gd name="T20" fmla="*/ 0 w 4"/>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11"/>
                      </a:moveTo>
                      <a:lnTo>
                        <a:pt x="1" y="12"/>
                      </a:lnTo>
                      <a:lnTo>
                        <a:pt x="3" y="10"/>
                      </a:lnTo>
                      <a:lnTo>
                        <a:pt x="3" y="6"/>
                      </a:lnTo>
                      <a:lnTo>
                        <a:pt x="4" y="5"/>
                      </a:lnTo>
                      <a:lnTo>
                        <a:pt x="4" y="2"/>
                      </a:lnTo>
                      <a:lnTo>
                        <a:pt x="3" y="0"/>
                      </a:lnTo>
                      <a:lnTo>
                        <a:pt x="1" y="1"/>
                      </a:lnTo>
                      <a:lnTo>
                        <a:pt x="0" y="4"/>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4" name="Freeform 962">
                  <a:extLst>
                    <a:ext uri="{FF2B5EF4-FFF2-40B4-BE49-F238E27FC236}">
                      <a16:creationId xmlns:a16="http://schemas.microsoft.com/office/drawing/2014/main" id="{A30FB47B-AB46-D143-A01B-61ADE3AC75C7}"/>
                    </a:ext>
                  </a:extLst>
                </p:cNvPr>
                <p:cNvSpPr>
                  <a:spLocks/>
                </p:cNvSpPr>
                <p:nvPr/>
              </p:nvSpPr>
              <p:spPr bwMode="auto">
                <a:xfrm>
                  <a:off x="3205" y="751"/>
                  <a:ext cx="6" cy="13"/>
                </a:xfrm>
                <a:custGeom>
                  <a:avLst/>
                  <a:gdLst>
                    <a:gd name="T0" fmla="*/ 1 w 6"/>
                    <a:gd name="T1" fmla="*/ 10 h 13"/>
                    <a:gd name="T2" fmla="*/ 2 w 6"/>
                    <a:gd name="T3" fmla="*/ 12 h 13"/>
                    <a:gd name="T4" fmla="*/ 4 w 6"/>
                    <a:gd name="T5" fmla="*/ 13 h 13"/>
                    <a:gd name="T6" fmla="*/ 5 w 6"/>
                    <a:gd name="T7" fmla="*/ 12 h 13"/>
                    <a:gd name="T8" fmla="*/ 6 w 6"/>
                    <a:gd name="T9" fmla="*/ 10 h 13"/>
                    <a:gd name="T10" fmla="*/ 5 w 6"/>
                    <a:gd name="T11" fmla="*/ 7 h 13"/>
                    <a:gd name="T12" fmla="*/ 4 w 6"/>
                    <a:gd name="T13" fmla="*/ 3 h 13"/>
                    <a:gd name="T14" fmla="*/ 1 w 6"/>
                    <a:gd name="T15" fmla="*/ 0 h 13"/>
                    <a:gd name="T16" fmla="*/ 0 w 6"/>
                    <a:gd name="T17" fmla="*/ 0 h 13"/>
                    <a:gd name="T18" fmla="*/ 0 w 6"/>
                    <a:gd name="T19" fmla="*/ 3 h 13"/>
                    <a:gd name="T20" fmla="*/ 1 w 6"/>
                    <a:gd name="T21" fmla="*/ 6 h 13"/>
                    <a:gd name="T22" fmla="*/ 1 w 6"/>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3">
                      <a:moveTo>
                        <a:pt x="1" y="10"/>
                      </a:moveTo>
                      <a:lnTo>
                        <a:pt x="2" y="12"/>
                      </a:lnTo>
                      <a:lnTo>
                        <a:pt x="4" y="13"/>
                      </a:lnTo>
                      <a:lnTo>
                        <a:pt x="5" y="12"/>
                      </a:lnTo>
                      <a:lnTo>
                        <a:pt x="6" y="10"/>
                      </a:lnTo>
                      <a:lnTo>
                        <a:pt x="5" y="7"/>
                      </a:lnTo>
                      <a:lnTo>
                        <a:pt x="4" y="3"/>
                      </a:lnTo>
                      <a:lnTo>
                        <a:pt x="1" y="0"/>
                      </a:lnTo>
                      <a:lnTo>
                        <a:pt x="0" y="0"/>
                      </a:lnTo>
                      <a:lnTo>
                        <a:pt x="0" y="3"/>
                      </a:lnTo>
                      <a:lnTo>
                        <a:pt x="1" y="6"/>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5" name="Freeform 963">
                  <a:extLst>
                    <a:ext uri="{FF2B5EF4-FFF2-40B4-BE49-F238E27FC236}">
                      <a16:creationId xmlns:a16="http://schemas.microsoft.com/office/drawing/2014/main" id="{88F609BD-3CB3-BF4F-ADA9-6117F532DD27}"/>
                    </a:ext>
                  </a:extLst>
                </p:cNvPr>
                <p:cNvSpPr>
                  <a:spLocks/>
                </p:cNvSpPr>
                <p:nvPr/>
              </p:nvSpPr>
              <p:spPr bwMode="auto">
                <a:xfrm>
                  <a:off x="3170" y="761"/>
                  <a:ext cx="3" cy="6"/>
                </a:xfrm>
                <a:custGeom>
                  <a:avLst/>
                  <a:gdLst>
                    <a:gd name="T0" fmla="*/ 3 w 3"/>
                    <a:gd name="T1" fmla="*/ 4 h 6"/>
                    <a:gd name="T2" fmla="*/ 2 w 3"/>
                    <a:gd name="T3" fmla="*/ 4 h 6"/>
                    <a:gd name="T4" fmla="*/ 2 w 3"/>
                    <a:gd name="T5" fmla="*/ 1 h 6"/>
                    <a:gd name="T6" fmla="*/ 2 w 3"/>
                    <a:gd name="T7" fmla="*/ 0 h 6"/>
                    <a:gd name="T8" fmla="*/ 0 w 3"/>
                    <a:gd name="T9" fmla="*/ 0 h 6"/>
                    <a:gd name="T10" fmla="*/ 0 w 3"/>
                    <a:gd name="T11" fmla="*/ 3 h 6"/>
                    <a:gd name="T12" fmla="*/ 2 w 3"/>
                    <a:gd name="T13" fmla="*/ 6 h 6"/>
                    <a:gd name="T14" fmla="*/ 3 w 3"/>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4"/>
                      </a:moveTo>
                      <a:lnTo>
                        <a:pt x="2" y="4"/>
                      </a:lnTo>
                      <a:lnTo>
                        <a:pt x="2" y="1"/>
                      </a:lnTo>
                      <a:lnTo>
                        <a:pt x="2" y="0"/>
                      </a:lnTo>
                      <a:lnTo>
                        <a:pt x="0" y="0"/>
                      </a:lnTo>
                      <a:lnTo>
                        <a:pt x="0" y="3"/>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6" name="Freeform 964">
                  <a:extLst>
                    <a:ext uri="{FF2B5EF4-FFF2-40B4-BE49-F238E27FC236}">
                      <a16:creationId xmlns:a16="http://schemas.microsoft.com/office/drawing/2014/main" id="{F6209DA9-BFA6-F74A-B1CE-900677D11D89}"/>
                    </a:ext>
                  </a:extLst>
                </p:cNvPr>
                <p:cNvSpPr>
                  <a:spLocks/>
                </p:cNvSpPr>
                <p:nvPr/>
              </p:nvSpPr>
              <p:spPr bwMode="auto">
                <a:xfrm>
                  <a:off x="3445" y="832"/>
                  <a:ext cx="4" cy="9"/>
                </a:xfrm>
                <a:custGeom>
                  <a:avLst/>
                  <a:gdLst>
                    <a:gd name="T0" fmla="*/ 0 w 4"/>
                    <a:gd name="T1" fmla="*/ 6 h 12"/>
                    <a:gd name="T2" fmla="*/ 2 w 4"/>
                    <a:gd name="T3" fmla="*/ 11 h 12"/>
                    <a:gd name="T4" fmla="*/ 3 w 4"/>
                    <a:gd name="T5" fmla="*/ 12 h 12"/>
                    <a:gd name="T6" fmla="*/ 4 w 4"/>
                    <a:gd name="T7" fmla="*/ 9 h 12"/>
                    <a:gd name="T8" fmla="*/ 4 w 4"/>
                    <a:gd name="T9" fmla="*/ 1 h 12"/>
                    <a:gd name="T10" fmla="*/ 3 w 4"/>
                    <a:gd name="T11" fmla="*/ 0 h 12"/>
                    <a:gd name="T12" fmla="*/ 1 w 4"/>
                    <a:gd name="T13" fmla="*/ 2 h 12"/>
                    <a:gd name="T14" fmla="*/ 0 w 4"/>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0" y="6"/>
                      </a:moveTo>
                      <a:cubicBezTo>
                        <a:pt x="2" y="11"/>
                        <a:pt x="2" y="11"/>
                        <a:pt x="2" y="11"/>
                      </a:cubicBezTo>
                      <a:cubicBezTo>
                        <a:pt x="2" y="11"/>
                        <a:pt x="3" y="12"/>
                        <a:pt x="3" y="12"/>
                      </a:cubicBezTo>
                      <a:cubicBezTo>
                        <a:pt x="4" y="9"/>
                        <a:pt x="4" y="9"/>
                        <a:pt x="4" y="9"/>
                      </a:cubicBezTo>
                      <a:cubicBezTo>
                        <a:pt x="4" y="1"/>
                        <a:pt x="4" y="1"/>
                        <a:pt x="4" y="1"/>
                      </a:cubicBezTo>
                      <a:cubicBezTo>
                        <a:pt x="3" y="0"/>
                        <a:pt x="3" y="0"/>
                        <a:pt x="3"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7" name="Freeform 965">
                  <a:extLst>
                    <a:ext uri="{FF2B5EF4-FFF2-40B4-BE49-F238E27FC236}">
                      <a16:creationId xmlns:a16="http://schemas.microsoft.com/office/drawing/2014/main" id="{E63F7785-F223-E641-9CD7-E01C3E059E52}"/>
                    </a:ext>
                  </a:extLst>
                </p:cNvPr>
                <p:cNvSpPr>
                  <a:spLocks/>
                </p:cNvSpPr>
                <p:nvPr/>
              </p:nvSpPr>
              <p:spPr bwMode="auto">
                <a:xfrm>
                  <a:off x="2994" y="1401"/>
                  <a:ext cx="5" cy="2"/>
                </a:xfrm>
                <a:custGeom>
                  <a:avLst/>
                  <a:gdLst>
                    <a:gd name="T0" fmla="*/ 3 w 5"/>
                    <a:gd name="T1" fmla="*/ 2 h 2"/>
                    <a:gd name="T2" fmla="*/ 5 w 5"/>
                    <a:gd name="T3" fmla="*/ 2 h 2"/>
                    <a:gd name="T4" fmla="*/ 1 w 5"/>
                    <a:gd name="T5" fmla="*/ 0 h 2"/>
                    <a:gd name="T6" fmla="*/ 0 w 5"/>
                    <a:gd name="T7" fmla="*/ 1 h 2"/>
                    <a:gd name="T8" fmla="*/ 0 w 5"/>
                    <a:gd name="T9" fmla="*/ 2 h 2"/>
                    <a:gd name="T10" fmla="*/ 1 w 5"/>
                    <a:gd name="T11" fmla="*/ 2 h 2"/>
                    <a:gd name="T12" fmla="*/ 3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2"/>
                      </a:moveTo>
                      <a:lnTo>
                        <a:pt x="5" y="2"/>
                      </a:lnTo>
                      <a:lnTo>
                        <a:pt x="1" y="0"/>
                      </a:lnTo>
                      <a:lnTo>
                        <a:pt x="0" y="1"/>
                      </a:lnTo>
                      <a:lnTo>
                        <a:pt x="0" y="2"/>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8" name="Freeform 966">
                  <a:extLst>
                    <a:ext uri="{FF2B5EF4-FFF2-40B4-BE49-F238E27FC236}">
                      <a16:creationId xmlns:a16="http://schemas.microsoft.com/office/drawing/2014/main" id="{36EAECE3-DBBB-BC40-8003-BF408E2F1AD4}"/>
                    </a:ext>
                  </a:extLst>
                </p:cNvPr>
                <p:cNvSpPr>
                  <a:spLocks/>
                </p:cNvSpPr>
                <p:nvPr/>
              </p:nvSpPr>
              <p:spPr bwMode="auto">
                <a:xfrm>
                  <a:off x="2999" y="1283"/>
                  <a:ext cx="32" cy="40"/>
                </a:xfrm>
                <a:custGeom>
                  <a:avLst/>
                  <a:gdLst>
                    <a:gd name="T0" fmla="*/ 1 w 32"/>
                    <a:gd name="T1" fmla="*/ 15 h 40"/>
                    <a:gd name="T2" fmla="*/ 1 w 32"/>
                    <a:gd name="T3" fmla="*/ 17 h 40"/>
                    <a:gd name="T4" fmla="*/ 0 w 32"/>
                    <a:gd name="T5" fmla="*/ 20 h 40"/>
                    <a:gd name="T6" fmla="*/ 4 w 32"/>
                    <a:gd name="T7" fmla="*/ 23 h 40"/>
                    <a:gd name="T8" fmla="*/ 2 w 32"/>
                    <a:gd name="T9" fmla="*/ 23 h 40"/>
                    <a:gd name="T10" fmla="*/ 1 w 32"/>
                    <a:gd name="T11" fmla="*/ 24 h 40"/>
                    <a:gd name="T12" fmla="*/ 2 w 32"/>
                    <a:gd name="T13" fmla="*/ 27 h 40"/>
                    <a:gd name="T14" fmla="*/ 9 w 32"/>
                    <a:gd name="T15" fmla="*/ 30 h 40"/>
                    <a:gd name="T16" fmla="*/ 10 w 32"/>
                    <a:gd name="T17" fmla="*/ 31 h 40"/>
                    <a:gd name="T18" fmla="*/ 11 w 32"/>
                    <a:gd name="T19" fmla="*/ 32 h 40"/>
                    <a:gd name="T20" fmla="*/ 16 w 32"/>
                    <a:gd name="T21" fmla="*/ 28 h 40"/>
                    <a:gd name="T22" fmla="*/ 13 w 32"/>
                    <a:gd name="T23" fmla="*/ 33 h 40"/>
                    <a:gd name="T24" fmla="*/ 10 w 32"/>
                    <a:gd name="T25" fmla="*/ 34 h 40"/>
                    <a:gd name="T26" fmla="*/ 6 w 32"/>
                    <a:gd name="T27" fmla="*/ 31 h 40"/>
                    <a:gd name="T28" fmla="*/ 5 w 32"/>
                    <a:gd name="T29" fmla="*/ 32 h 40"/>
                    <a:gd name="T30" fmla="*/ 4 w 32"/>
                    <a:gd name="T31" fmla="*/ 35 h 40"/>
                    <a:gd name="T32" fmla="*/ 6 w 32"/>
                    <a:gd name="T33" fmla="*/ 37 h 40"/>
                    <a:gd name="T34" fmla="*/ 10 w 32"/>
                    <a:gd name="T35" fmla="*/ 37 h 40"/>
                    <a:gd name="T36" fmla="*/ 11 w 32"/>
                    <a:gd name="T37" fmla="*/ 40 h 40"/>
                    <a:gd name="T38" fmla="*/ 13 w 32"/>
                    <a:gd name="T39" fmla="*/ 40 h 40"/>
                    <a:gd name="T40" fmla="*/ 15 w 32"/>
                    <a:gd name="T41" fmla="*/ 38 h 40"/>
                    <a:gd name="T42" fmla="*/ 23 w 32"/>
                    <a:gd name="T43" fmla="*/ 37 h 40"/>
                    <a:gd name="T44" fmla="*/ 27 w 32"/>
                    <a:gd name="T45" fmla="*/ 37 h 40"/>
                    <a:gd name="T46" fmla="*/ 32 w 32"/>
                    <a:gd name="T47" fmla="*/ 32 h 40"/>
                    <a:gd name="T48" fmla="*/ 31 w 32"/>
                    <a:gd name="T49" fmla="*/ 27 h 40"/>
                    <a:gd name="T50" fmla="*/ 30 w 32"/>
                    <a:gd name="T51" fmla="*/ 23 h 40"/>
                    <a:gd name="T52" fmla="*/ 27 w 32"/>
                    <a:gd name="T53" fmla="*/ 22 h 40"/>
                    <a:gd name="T54" fmla="*/ 24 w 32"/>
                    <a:gd name="T55" fmla="*/ 20 h 40"/>
                    <a:gd name="T56" fmla="*/ 22 w 32"/>
                    <a:gd name="T57" fmla="*/ 13 h 40"/>
                    <a:gd name="T58" fmla="*/ 20 w 32"/>
                    <a:gd name="T59" fmla="*/ 7 h 40"/>
                    <a:gd name="T60" fmla="*/ 15 w 32"/>
                    <a:gd name="T61" fmla="*/ 6 h 40"/>
                    <a:gd name="T62" fmla="*/ 13 w 32"/>
                    <a:gd name="T63" fmla="*/ 3 h 40"/>
                    <a:gd name="T64" fmla="*/ 8 w 32"/>
                    <a:gd name="T65" fmla="*/ 2 h 40"/>
                    <a:gd name="T66" fmla="*/ 5 w 32"/>
                    <a:gd name="T67" fmla="*/ 0 h 40"/>
                    <a:gd name="T68" fmla="*/ 5 w 32"/>
                    <a:gd name="T69" fmla="*/ 3 h 40"/>
                    <a:gd name="T70" fmla="*/ 2 w 32"/>
                    <a:gd name="T71" fmla="*/ 6 h 40"/>
                    <a:gd name="T72" fmla="*/ 2 w 32"/>
                    <a:gd name="T73" fmla="*/ 10 h 40"/>
                    <a:gd name="T74" fmla="*/ 5 w 32"/>
                    <a:gd name="T75" fmla="*/ 13 h 40"/>
                    <a:gd name="T76" fmla="*/ 6 w 32"/>
                    <a:gd name="T77" fmla="*/ 16 h 40"/>
                    <a:gd name="T78" fmla="*/ 3 w 32"/>
                    <a:gd name="T79" fmla="*/ 13 h 40"/>
                    <a:gd name="T80" fmla="*/ 1 w 32"/>
                    <a:gd name="T8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40">
                      <a:moveTo>
                        <a:pt x="1" y="15"/>
                      </a:moveTo>
                      <a:lnTo>
                        <a:pt x="1" y="17"/>
                      </a:lnTo>
                      <a:lnTo>
                        <a:pt x="0" y="20"/>
                      </a:lnTo>
                      <a:lnTo>
                        <a:pt x="4" y="23"/>
                      </a:lnTo>
                      <a:lnTo>
                        <a:pt x="2" y="23"/>
                      </a:lnTo>
                      <a:lnTo>
                        <a:pt x="1" y="24"/>
                      </a:lnTo>
                      <a:lnTo>
                        <a:pt x="2" y="27"/>
                      </a:lnTo>
                      <a:lnTo>
                        <a:pt x="9" y="30"/>
                      </a:lnTo>
                      <a:lnTo>
                        <a:pt x="10" y="31"/>
                      </a:lnTo>
                      <a:lnTo>
                        <a:pt x="11" y="32"/>
                      </a:lnTo>
                      <a:lnTo>
                        <a:pt x="16" y="28"/>
                      </a:lnTo>
                      <a:lnTo>
                        <a:pt x="13" y="33"/>
                      </a:lnTo>
                      <a:lnTo>
                        <a:pt x="10" y="34"/>
                      </a:lnTo>
                      <a:lnTo>
                        <a:pt x="6" y="31"/>
                      </a:lnTo>
                      <a:lnTo>
                        <a:pt x="5" y="32"/>
                      </a:lnTo>
                      <a:lnTo>
                        <a:pt x="4" y="35"/>
                      </a:lnTo>
                      <a:lnTo>
                        <a:pt x="6" y="37"/>
                      </a:lnTo>
                      <a:lnTo>
                        <a:pt x="10" y="37"/>
                      </a:lnTo>
                      <a:lnTo>
                        <a:pt x="11" y="40"/>
                      </a:lnTo>
                      <a:lnTo>
                        <a:pt x="13" y="40"/>
                      </a:lnTo>
                      <a:lnTo>
                        <a:pt x="15" y="38"/>
                      </a:lnTo>
                      <a:lnTo>
                        <a:pt x="23" y="37"/>
                      </a:lnTo>
                      <a:lnTo>
                        <a:pt x="27" y="37"/>
                      </a:lnTo>
                      <a:lnTo>
                        <a:pt x="32" y="32"/>
                      </a:lnTo>
                      <a:lnTo>
                        <a:pt x="31" y="27"/>
                      </a:lnTo>
                      <a:lnTo>
                        <a:pt x="30" y="23"/>
                      </a:lnTo>
                      <a:lnTo>
                        <a:pt x="27" y="22"/>
                      </a:lnTo>
                      <a:lnTo>
                        <a:pt x="24" y="20"/>
                      </a:lnTo>
                      <a:lnTo>
                        <a:pt x="22" y="13"/>
                      </a:lnTo>
                      <a:lnTo>
                        <a:pt x="20" y="7"/>
                      </a:lnTo>
                      <a:lnTo>
                        <a:pt x="15" y="6"/>
                      </a:lnTo>
                      <a:lnTo>
                        <a:pt x="13" y="3"/>
                      </a:lnTo>
                      <a:lnTo>
                        <a:pt x="8" y="2"/>
                      </a:lnTo>
                      <a:lnTo>
                        <a:pt x="5" y="0"/>
                      </a:lnTo>
                      <a:lnTo>
                        <a:pt x="5" y="3"/>
                      </a:lnTo>
                      <a:lnTo>
                        <a:pt x="2" y="6"/>
                      </a:lnTo>
                      <a:lnTo>
                        <a:pt x="2" y="10"/>
                      </a:lnTo>
                      <a:lnTo>
                        <a:pt x="5" y="13"/>
                      </a:lnTo>
                      <a:lnTo>
                        <a:pt x="6" y="16"/>
                      </a:lnTo>
                      <a:lnTo>
                        <a:pt x="3" y="13"/>
                      </a:lnTo>
                      <a:lnTo>
                        <a:pt x="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9" name="Freeform 967">
                  <a:extLst>
                    <a:ext uri="{FF2B5EF4-FFF2-40B4-BE49-F238E27FC236}">
                      <a16:creationId xmlns:a16="http://schemas.microsoft.com/office/drawing/2014/main" id="{BCB4D2CF-5F72-3A49-A37B-E06938125A70}"/>
                    </a:ext>
                  </a:extLst>
                </p:cNvPr>
                <p:cNvSpPr>
                  <a:spLocks/>
                </p:cNvSpPr>
                <p:nvPr/>
              </p:nvSpPr>
              <p:spPr bwMode="auto">
                <a:xfrm>
                  <a:off x="2995" y="1370"/>
                  <a:ext cx="4" cy="4"/>
                </a:xfrm>
                <a:custGeom>
                  <a:avLst/>
                  <a:gdLst>
                    <a:gd name="T0" fmla="*/ 4 w 4"/>
                    <a:gd name="T1" fmla="*/ 2 h 4"/>
                    <a:gd name="T2" fmla="*/ 4 w 4"/>
                    <a:gd name="T3" fmla="*/ 0 h 4"/>
                    <a:gd name="T4" fmla="*/ 3 w 4"/>
                    <a:gd name="T5" fmla="*/ 0 h 4"/>
                    <a:gd name="T6" fmla="*/ 0 w 4"/>
                    <a:gd name="T7" fmla="*/ 2 h 4"/>
                    <a:gd name="T8" fmla="*/ 0 w 4"/>
                    <a:gd name="T9" fmla="*/ 3 h 4"/>
                    <a:gd name="T10" fmla="*/ 0 w 4"/>
                    <a:gd name="T11" fmla="*/ 4 h 4"/>
                    <a:gd name="T12" fmla="*/ 2 w 4"/>
                    <a:gd name="T13" fmla="*/ 4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4" y="0"/>
                      </a:lnTo>
                      <a:lnTo>
                        <a:pt x="3" y="0"/>
                      </a:lnTo>
                      <a:lnTo>
                        <a:pt x="0" y="2"/>
                      </a:lnTo>
                      <a:lnTo>
                        <a:pt x="0" y="3"/>
                      </a:lnTo>
                      <a:lnTo>
                        <a:pt x="0"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0" name="Freeform 968">
                  <a:extLst>
                    <a:ext uri="{FF2B5EF4-FFF2-40B4-BE49-F238E27FC236}">
                      <a16:creationId xmlns:a16="http://schemas.microsoft.com/office/drawing/2014/main" id="{BD387976-C90B-AE42-B33F-C8CF02703F97}"/>
                    </a:ext>
                  </a:extLst>
                </p:cNvPr>
                <p:cNvSpPr>
                  <a:spLocks/>
                </p:cNvSpPr>
                <p:nvPr/>
              </p:nvSpPr>
              <p:spPr bwMode="auto">
                <a:xfrm>
                  <a:off x="3003" y="1275"/>
                  <a:ext cx="4" cy="5"/>
                </a:xfrm>
                <a:custGeom>
                  <a:avLst/>
                  <a:gdLst>
                    <a:gd name="T0" fmla="*/ 3 w 4"/>
                    <a:gd name="T1" fmla="*/ 5 h 5"/>
                    <a:gd name="T2" fmla="*/ 4 w 4"/>
                    <a:gd name="T3" fmla="*/ 3 h 5"/>
                    <a:gd name="T4" fmla="*/ 2 w 4"/>
                    <a:gd name="T5" fmla="*/ 0 h 5"/>
                    <a:gd name="T6" fmla="*/ 1 w 4"/>
                    <a:gd name="T7" fmla="*/ 0 h 5"/>
                    <a:gd name="T8" fmla="*/ 0 w 4"/>
                    <a:gd name="T9" fmla="*/ 1 h 5"/>
                    <a:gd name="T10" fmla="*/ 2 w 4"/>
                    <a:gd name="T11" fmla="*/ 4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3"/>
                      </a:lnTo>
                      <a:lnTo>
                        <a:pt x="2" y="0"/>
                      </a:lnTo>
                      <a:lnTo>
                        <a:pt x="1"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1" name="Freeform 969">
                  <a:extLst>
                    <a:ext uri="{FF2B5EF4-FFF2-40B4-BE49-F238E27FC236}">
                      <a16:creationId xmlns:a16="http://schemas.microsoft.com/office/drawing/2014/main" id="{3DE39B74-AB79-F54C-A020-AAB1CD1B74FF}"/>
                    </a:ext>
                  </a:extLst>
                </p:cNvPr>
                <p:cNvSpPr>
                  <a:spLocks/>
                </p:cNvSpPr>
                <p:nvPr/>
              </p:nvSpPr>
              <p:spPr bwMode="auto">
                <a:xfrm>
                  <a:off x="3004" y="1475"/>
                  <a:ext cx="3" cy="4"/>
                </a:xfrm>
                <a:custGeom>
                  <a:avLst/>
                  <a:gdLst>
                    <a:gd name="T0" fmla="*/ 1 w 4"/>
                    <a:gd name="T1" fmla="*/ 5 h 6"/>
                    <a:gd name="T2" fmla="*/ 3 w 4"/>
                    <a:gd name="T3" fmla="*/ 3 h 6"/>
                    <a:gd name="T4" fmla="*/ 4 w 4"/>
                    <a:gd name="T5" fmla="*/ 1 h 6"/>
                    <a:gd name="T6" fmla="*/ 3 w 4"/>
                    <a:gd name="T7" fmla="*/ 0 h 6"/>
                    <a:gd name="T8" fmla="*/ 0 w 4"/>
                    <a:gd name="T9" fmla="*/ 4 h 6"/>
                    <a:gd name="T10" fmla="*/ 0 w 4"/>
                    <a:gd name="T11" fmla="*/ 6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cubicBezTo>
                        <a:pt x="3" y="3"/>
                        <a:pt x="3" y="3"/>
                        <a:pt x="3" y="3"/>
                      </a:cubicBezTo>
                      <a:cubicBezTo>
                        <a:pt x="4" y="1"/>
                        <a:pt x="4" y="1"/>
                        <a:pt x="4" y="1"/>
                      </a:cubicBezTo>
                      <a:cubicBezTo>
                        <a:pt x="3" y="0"/>
                        <a:pt x="3" y="0"/>
                        <a:pt x="3" y="0"/>
                      </a:cubicBezTo>
                      <a:cubicBezTo>
                        <a:pt x="0" y="4"/>
                        <a:pt x="0" y="4"/>
                        <a:pt x="0" y="4"/>
                      </a:cubicBezTo>
                      <a:cubicBezTo>
                        <a:pt x="0" y="4"/>
                        <a:pt x="0" y="6"/>
                        <a:pt x="0" y="6"/>
                      </a:cubicBez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2" name="Freeform 970">
                  <a:extLst>
                    <a:ext uri="{FF2B5EF4-FFF2-40B4-BE49-F238E27FC236}">
                      <a16:creationId xmlns:a16="http://schemas.microsoft.com/office/drawing/2014/main" id="{AA4ACD75-0871-8F40-9C50-C0C1B41A9CC2}"/>
                    </a:ext>
                  </a:extLst>
                </p:cNvPr>
                <p:cNvSpPr>
                  <a:spLocks/>
                </p:cNvSpPr>
                <p:nvPr/>
              </p:nvSpPr>
              <p:spPr bwMode="auto">
                <a:xfrm>
                  <a:off x="3009" y="1344"/>
                  <a:ext cx="5" cy="4"/>
                </a:xfrm>
                <a:custGeom>
                  <a:avLst/>
                  <a:gdLst>
                    <a:gd name="T0" fmla="*/ 0 w 5"/>
                    <a:gd name="T1" fmla="*/ 1 h 4"/>
                    <a:gd name="T2" fmla="*/ 0 w 5"/>
                    <a:gd name="T3" fmla="*/ 3 h 4"/>
                    <a:gd name="T4" fmla="*/ 1 w 5"/>
                    <a:gd name="T5" fmla="*/ 4 h 4"/>
                    <a:gd name="T6" fmla="*/ 5 w 5"/>
                    <a:gd name="T7" fmla="*/ 3 h 4"/>
                    <a:gd name="T8" fmla="*/ 4 w 5"/>
                    <a:gd name="T9" fmla="*/ 1 h 4"/>
                    <a:gd name="T10" fmla="*/ 2 w 5"/>
                    <a:gd name="T11" fmla="*/ 0 h 4"/>
                    <a:gd name="T12" fmla="*/ 0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1"/>
                      </a:moveTo>
                      <a:lnTo>
                        <a:pt x="0" y="3"/>
                      </a:lnTo>
                      <a:lnTo>
                        <a:pt x="1" y="4"/>
                      </a:lnTo>
                      <a:lnTo>
                        <a:pt x="5" y="3"/>
                      </a:lnTo>
                      <a:lnTo>
                        <a:pt x="4"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3" name="Freeform 971">
                  <a:extLst>
                    <a:ext uri="{FF2B5EF4-FFF2-40B4-BE49-F238E27FC236}">
                      <a16:creationId xmlns:a16="http://schemas.microsoft.com/office/drawing/2014/main" id="{DA13B423-08EA-154F-80A2-6D1B1C013EF6}"/>
                    </a:ext>
                  </a:extLst>
                </p:cNvPr>
                <p:cNvSpPr>
                  <a:spLocks/>
                </p:cNvSpPr>
                <p:nvPr/>
              </p:nvSpPr>
              <p:spPr bwMode="auto">
                <a:xfrm>
                  <a:off x="3020" y="1343"/>
                  <a:ext cx="5" cy="2"/>
                </a:xfrm>
                <a:custGeom>
                  <a:avLst/>
                  <a:gdLst>
                    <a:gd name="T0" fmla="*/ 3 w 5"/>
                    <a:gd name="T1" fmla="*/ 2 h 2"/>
                    <a:gd name="T2" fmla="*/ 5 w 5"/>
                    <a:gd name="T3" fmla="*/ 1 h 2"/>
                    <a:gd name="T4" fmla="*/ 3 w 5"/>
                    <a:gd name="T5" fmla="*/ 0 h 2"/>
                    <a:gd name="T6" fmla="*/ 0 w 5"/>
                    <a:gd name="T7" fmla="*/ 1 h 2"/>
                    <a:gd name="T8" fmla="*/ 1 w 5"/>
                    <a:gd name="T9" fmla="*/ 2 h 2"/>
                    <a:gd name="T10" fmla="*/ 3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3" y="2"/>
                      </a:moveTo>
                      <a:lnTo>
                        <a:pt x="5" y="1"/>
                      </a:lnTo>
                      <a:lnTo>
                        <a:pt x="3" y="0"/>
                      </a:lnTo>
                      <a:lnTo>
                        <a:pt x="0" y="1"/>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4" name="Freeform 972">
                  <a:extLst>
                    <a:ext uri="{FF2B5EF4-FFF2-40B4-BE49-F238E27FC236}">
                      <a16:creationId xmlns:a16="http://schemas.microsoft.com/office/drawing/2014/main" id="{33DAECA4-81CB-5C4B-8AFC-66CCCB5E901D}"/>
                    </a:ext>
                  </a:extLst>
                </p:cNvPr>
                <p:cNvSpPr>
                  <a:spLocks/>
                </p:cNvSpPr>
                <p:nvPr/>
              </p:nvSpPr>
              <p:spPr bwMode="auto">
                <a:xfrm>
                  <a:off x="2988" y="1401"/>
                  <a:ext cx="2" cy="2"/>
                </a:xfrm>
                <a:custGeom>
                  <a:avLst/>
                  <a:gdLst>
                    <a:gd name="T0" fmla="*/ 2 w 2"/>
                    <a:gd name="T1" fmla="*/ 2 h 2"/>
                    <a:gd name="T2" fmla="*/ 2 w 2"/>
                    <a:gd name="T3" fmla="*/ 0 h 2"/>
                    <a:gd name="T4" fmla="*/ 1 w 2"/>
                    <a:gd name="T5" fmla="*/ 0 h 2"/>
                    <a:gd name="T6" fmla="*/ 0 w 2"/>
                    <a:gd name="T7" fmla="*/ 0 h 2"/>
                    <a:gd name="T8" fmla="*/ 1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1" y="0"/>
                      </a:lnTo>
                      <a:lnTo>
                        <a:pt x="0" y="0"/>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5" name="Freeform 973">
                  <a:extLst>
                    <a:ext uri="{FF2B5EF4-FFF2-40B4-BE49-F238E27FC236}">
                      <a16:creationId xmlns:a16="http://schemas.microsoft.com/office/drawing/2014/main" id="{445DC836-8AFA-EC48-84B2-A30EE77C6FFD}"/>
                    </a:ext>
                  </a:extLst>
                </p:cNvPr>
                <p:cNvSpPr>
                  <a:spLocks/>
                </p:cNvSpPr>
                <p:nvPr/>
              </p:nvSpPr>
              <p:spPr bwMode="auto">
                <a:xfrm>
                  <a:off x="3103" y="1548"/>
                  <a:ext cx="1" cy="3"/>
                </a:xfrm>
                <a:custGeom>
                  <a:avLst/>
                  <a:gdLst>
                    <a:gd name="T0" fmla="*/ 1 w 1"/>
                    <a:gd name="T1" fmla="*/ 0 h 3"/>
                    <a:gd name="T2" fmla="*/ 0 w 1"/>
                    <a:gd name="T3" fmla="*/ 1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6" name="Freeform 974">
                  <a:extLst>
                    <a:ext uri="{FF2B5EF4-FFF2-40B4-BE49-F238E27FC236}">
                      <a16:creationId xmlns:a16="http://schemas.microsoft.com/office/drawing/2014/main" id="{9919B6EB-C705-5449-9462-23C8A5698025}"/>
                    </a:ext>
                  </a:extLst>
                </p:cNvPr>
                <p:cNvSpPr>
                  <a:spLocks/>
                </p:cNvSpPr>
                <p:nvPr/>
              </p:nvSpPr>
              <p:spPr bwMode="auto">
                <a:xfrm>
                  <a:off x="3004" y="1476"/>
                  <a:ext cx="5" cy="6"/>
                </a:xfrm>
                <a:custGeom>
                  <a:avLst/>
                  <a:gdLst>
                    <a:gd name="T0" fmla="*/ 1 w 5"/>
                    <a:gd name="T1" fmla="*/ 6 h 6"/>
                    <a:gd name="T2" fmla="*/ 3 w 5"/>
                    <a:gd name="T3" fmla="*/ 3 h 6"/>
                    <a:gd name="T4" fmla="*/ 5 w 5"/>
                    <a:gd name="T5" fmla="*/ 0 h 6"/>
                    <a:gd name="T6" fmla="*/ 4 w 5"/>
                    <a:gd name="T7" fmla="*/ 0 h 6"/>
                    <a:gd name="T8" fmla="*/ 3 w 5"/>
                    <a:gd name="T9" fmla="*/ 3 h 6"/>
                    <a:gd name="T10" fmla="*/ 0 w 5"/>
                    <a:gd name="T11" fmla="*/ 6 h 6"/>
                    <a:gd name="T12" fmla="*/ 1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6"/>
                      </a:moveTo>
                      <a:lnTo>
                        <a:pt x="3" y="3"/>
                      </a:lnTo>
                      <a:lnTo>
                        <a:pt x="5" y="0"/>
                      </a:lnTo>
                      <a:lnTo>
                        <a:pt x="4" y="0"/>
                      </a:lnTo>
                      <a:lnTo>
                        <a:pt x="3"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7" name="Freeform 975">
                  <a:extLst>
                    <a:ext uri="{FF2B5EF4-FFF2-40B4-BE49-F238E27FC236}">
                      <a16:creationId xmlns:a16="http://schemas.microsoft.com/office/drawing/2014/main" id="{0A8648BF-3E72-AB49-9B56-14125988182F}"/>
                    </a:ext>
                  </a:extLst>
                </p:cNvPr>
                <p:cNvSpPr>
                  <a:spLocks/>
                </p:cNvSpPr>
                <p:nvPr/>
              </p:nvSpPr>
              <p:spPr bwMode="auto">
                <a:xfrm>
                  <a:off x="2992" y="1405"/>
                  <a:ext cx="3" cy="1"/>
                </a:xfrm>
                <a:custGeom>
                  <a:avLst/>
                  <a:gdLst>
                    <a:gd name="T0" fmla="*/ 3 w 3"/>
                    <a:gd name="T1" fmla="*/ 1 h 1"/>
                    <a:gd name="T2" fmla="*/ 3 w 3"/>
                    <a:gd name="T3" fmla="*/ 1 h 1"/>
                    <a:gd name="T4" fmla="*/ 3 w 3"/>
                    <a:gd name="T5" fmla="*/ 0 h 1"/>
                    <a:gd name="T6" fmla="*/ 0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3" y="1"/>
                      </a:lnTo>
                      <a:lnTo>
                        <a:pt x="3" y="0"/>
                      </a:lnTo>
                      <a:lnTo>
                        <a:pt x="0"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8" name="Freeform 976">
                  <a:extLst>
                    <a:ext uri="{FF2B5EF4-FFF2-40B4-BE49-F238E27FC236}">
                      <a16:creationId xmlns:a16="http://schemas.microsoft.com/office/drawing/2014/main" id="{C103B4D7-E3AC-364E-8A4F-DE5D44FF1B2E}"/>
                    </a:ext>
                  </a:extLst>
                </p:cNvPr>
                <p:cNvSpPr>
                  <a:spLocks/>
                </p:cNvSpPr>
                <p:nvPr/>
              </p:nvSpPr>
              <p:spPr bwMode="auto">
                <a:xfrm>
                  <a:off x="3014" y="1191"/>
                  <a:ext cx="9" cy="9"/>
                </a:xfrm>
                <a:custGeom>
                  <a:avLst/>
                  <a:gdLst>
                    <a:gd name="T0" fmla="*/ 2 w 9"/>
                    <a:gd name="T1" fmla="*/ 2 h 9"/>
                    <a:gd name="T2" fmla="*/ 1 w 9"/>
                    <a:gd name="T3" fmla="*/ 5 h 9"/>
                    <a:gd name="T4" fmla="*/ 0 w 9"/>
                    <a:gd name="T5" fmla="*/ 5 h 9"/>
                    <a:gd name="T6" fmla="*/ 0 w 9"/>
                    <a:gd name="T7" fmla="*/ 8 h 9"/>
                    <a:gd name="T8" fmla="*/ 0 w 9"/>
                    <a:gd name="T9" fmla="*/ 9 h 9"/>
                    <a:gd name="T10" fmla="*/ 1 w 9"/>
                    <a:gd name="T11" fmla="*/ 9 h 9"/>
                    <a:gd name="T12" fmla="*/ 2 w 9"/>
                    <a:gd name="T13" fmla="*/ 8 h 9"/>
                    <a:gd name="T14" fmla="*/ 6 w 9"/>
                    <a:gd name="T15" fmla="*/ 5 h 9"/>
                    <a:gd name="T16" fmla="*/ 9 w 9"/>
                    <a:gd name="T17" fmla="*/ 1 h 9"/>
                    <a:gd name="T18" fmla="*/ 9 w 9"/>
                    <a:gd name="T19" fmla="*/ 0 h 9"/>
                    <a:gd name="T20" fmla="*/ 6 w 9"/>
                    <a:gd name="T21" fmla="*/ 0 h 9"/>
                    <a:gd name="T22" fmla="*/ 4 w 9"/>
                    <a:gd name="T23" fmla="*/ 2 h 9"/>
                    <a:gd name="T24" fmla="*/ 2 w 9"/>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2" y="2"/>
                      </a:moveTo>
                      <a:lnTo>
                        <a:pt x="1" y="5"/>
                      </a:lnTo>
                      <a:lnTo>
                        <a:pt x="0" y="5"/>
                      </a:lnTo>
                      <a:lnTo>
                        <a:pt x="0" y="8"/>
                      </a:lnTo>
                      <a:lnTo>
                        <a:pt x="0" y="9"/>
                      </a:lnTo>
                      <a:lnTo>
                        <a:pt x="1" y="9"/>
                      </a:lnTo>
                      <a:lnTo>
                        <a:pt x="2" y="8"/>
                      </a:lnTo>
                      <a:lnTo>
                        <a:pt x="6" y="5"/>
                      </a:lnTo>
                      <a:lnTo>
                        <a:pt x="9" y="1"/>
                      </a:lnTo>
                      <a:lnTo>
                        <a:pt x="9" y="0"/>
                      </a:lnTo>
                      <a:lnTo>
                        <a:pt x="6" y="0"/>
                      </a:lnTo>
                      <a:lnTo>
                        <a:pt x="4"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9" name="Freeform 977">
                  <a:extLst>
                    <a:ext uri="{FF2B5EF4-FFF2-40B4-BE49-F238E27FC236}">
                      <a16:creationId xmlns:a16="http://schemas.microsoft.com/office/drawing/2014/main" id="{7BA0735A-1336-4C42-A080-315AFCE1EA62}"/>
                    </a:ext>
                  </a:extLst>
                </p:cNvPr>
                <p:cNvSpPr>
                  <a:spLocks/>
                </p:cNvSpPr>
                <p:nvPr/>
              </p:nvSpPr>
              <p:spPr bwMode="auto">
                <a:xfrm>
                  <a:off x="3019" y="1358"/>
                  <a:ext cx="5" cy="4"/>
                </a:xfrm>
                <a:custGeom>
                  <a:avLst/>
                  <a:gdLst>
                    <a:gd name="T0" fmla="*/ 5 w 5"/>
                    <a:gd name="T1" fmla="*/ 1 h 4"/>
                    <a:gd name="T2" fmla="*/ 1 w 5"/>
                    <a:gd name="T3" fmla="*/ 0 h 4"/>
                    <a:gd name="T4" fmla="*/ 0 w 5"/>
                    <a:gd name="T5" fmla="*/ 1 h 4"/>
                    <a:gd name="T6" fmla="*/ 0 w 5"/>
                    <a:gd name="T7" fmla="*/ 3 h 4"/>
                    <a:gd name="T8" fmla="*/ 1 w 5"/>
                    <a:gd name="T9" fmla="*/ 4 h 4"/>
                    <a:gd name="T10" fmla="*/ 5 w 5"/>
                    <a:gd name="T11" fmla="*/ 3 h 4"/>
                    <a:gd name="T12" fmla="*/ 5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1"/>
                      </a:moveTo>
                      <a:lnTo>
                        <a:pt x="1" y="0"/>
                      </a:lnTo>
                      <a:lnTo>
                        <a:pt x="0" y="1"/>
                      </a:lnTo>
                      <a:lnTo>
                        <a:pt x="0" y="3"/>
                      </a:lnTo>
                      <a:lnTo>
                        <a:pt x="1" y="4"/>
                      </a:lnTo>
                      <a:lnTo>
                        <a:pt x="5" y="3"/>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0" name="Freeform 978">
                  <a:extLst>
                    <a:ext uri="{FF2B5EF4-FFF2-40B4-BE49-F238E27FC236}">
                      <a16:creationId xmlns:a16="http://schemas.microsoft.com/office/drawing/2014/main" id="{E4DBD19B-4A9C-F243-8631-FFF8E4D6613F}"/>
                    </a:ext>
                  </a:extLst>
                </p:cNvPr>
                <p:cNvSpPr>
                  <a:spLocks/>
                </p:cNvSpPr>
                <p:nvPr/>
              </p:nvSpPr>
              <p:spPr bwMode="auto">
                <a:xfrm>
                  <a:off x="3037" y="1268"/>
                  <a:ext cx="3" cy="4"/>
                </a:xfrm>
                <a:custGeom>
                  <a:avLst/>
                  <a:gdLst>
                    <a:gd name="T0" fmla="*/ 1 w 5"/>
                    <a:gd name="T1" fmla="*/ 0 h 5"/>
                    <a:gd name="T2" fmla="*/ 0 w 5"/>
                    <a:gd name="T3" fmla="*/ 2 h 5"/>
                    <a:gd name="T4" fmla="*/ 4 w 5"/>
                    <a:gd name="T5" fmla="*/ 5 h 5"/>
                    <a:gd name="T6" fmla="*/ 5 w 5"/>
                    <a:gd name="T7" fmla="*/ 5 h 5"/>
                    <a:gd name="T8" fmla="*/ 4 w 5"/>
                    <a:gd name="T9" fmla="*/ 1 h 5"/>
                    <a:gd name="T10" fmla="*/ 1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1" y="0"/>
                      </a:moveTo>
                      <a:cubicBezTo>
                        <a:pt x="0" y="2"/>
                        <a:pt x="0" y="2"/>
                        <a:pt x="0" y="2"/>
                      </a:cubicBezTo>
                      <a:cubicBezTo>
                        <a:pt x="4" y="5"/>
                        <a:pt x="4" y="5"/>
                        <a:pt x="4" y="5"/>
                      </a:cubicBezTo>
                      <a:cubicBezTo>
                        <a:pt x="5" y="5"/>
                        <a:pt x="5" y="5"/>
                        <a:pt x="5" y="5"/>
                      </a:cubicBezTo>
                      <a:cubicBezTo>
                        <a:pt x="4" y="1"/>
                        <a:pt x="4" y="1"/>
                        <a:pt x="4" y="1"/>
                      </a:cubicBezTo>
                      <a:cubicBezTo>
                        <a:pt x="4" y="1"/>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1" name="Freeform 979">
                  <a:extLst>
                    <a:ext uri="{FF2B5EF4-FFF2-40B4-BE49-F238E27FC236}">
                      <a16:creationId xmlns:a16="http://schemas.microsoft.com/office/drawing/2014/main" id="{89898C85-EEFA-B04B-85B5-91DD9ADFF927}"/>
                    </a:ext>
                  </a:extLst>
                </p:cNvPr>
                <p:cNvSpPr>
                  <a:spLocks/>
                </p:cNvSpPr>
                <p:nvPr/>
              </p:nvSpPr>
              <p:spPr bwMode="auto">
                <a:xfrm>
                  <a:off x="3012" y="1117"/>
                  <a:ext cx="12" cy="6"/>
                </a:xfrm>
                <a:custGeom>
                  <a:avLst/>
                  <a:gdLst>
                    <a:gd name="T0" fmla="*/ 11 w 12"/>
                    <a:gd name="T1" fmla="*/ 5 h 6"/>
                    <a:gd name="T2" fmla="*/ 11 w 12"/>
                    <a:gd name="T3" fmla="*/ 6 h 6"/>
                    <a:gd name="T4" fmla="*/ 12 w 12"/>
                    <a:gd name="T5" fmla="*/ 3 h 6"/>
                    <a:gd name="T6" fmla="*/ 10 w 12"/>
                    <a:gd name="T7" fmla="*/ 1 h 6"/>
                    <a:gd name="T8" fmla="*/ 7 w 12"/>
                    <a:gd name="T9" fmla="*/ 0 h 6"/>
                    <a:gd name="T10" fmla="*/ 5 w 12"/>
                    <a:gd name="T11" fmla="*/ 1 h 6"/>
                    <a:gd name="T12" fmla="*/ 3 w 12"/>
                    <a:gd name="T13" fmla="*/ 0 h 6"/>
                    <a:gd name="T14" fmla="*/ 0 w 12"/>
                    <a:gd name="T15" fmla="*/ 0 h 6"/>
                    <a:gd name="T16" fmla="*/ 0 w 12"/>
                    <a:gd name="T17" fmla="*/ 1 h 6"/>
                    <a:gd name="T18" fmla="*/ 0 w 12"/>
                    <a:gd name="T19" fmla="*/ 3 h 6"/>
                    <a:gd name="T20" fmla="*/ 2 w 12"/>
                    <a:gd name="T21" fmla="*/ 3 h 6"/>
                    <a:gd name="T22" fmla="*/ 4 w 12"/>
                    <a:gd name="T23" fmla="*/ 4 h 6"/>
                    <a:gd name="T24" fmla="*/ 8 w 12"/>
                    <a:gd name="T25" fmla="*/ 3 h 6"/>
                    <a:gd name="T26" fmla="*/ 11 w 12"/>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
                      <a:moveTo>
                        <a:pt x="11" y="5"/>
                      </a:moveTo>
                      <a:lnTo>
                        <a:pt x="11" y="6"/>
                      </a:lnTo>
                      <a:lnTo>
                        <a:pt x="12" y="3"/>
                      </a:lnTo>
                      <a:lnTo>
                        <a:pt x="10" y="1"/>
                      </a:lnTo>
                      <a:lnTo>
                        <a:pt x="7" y="0"/>
                      </a:lnTo>
                      <a:lnTo>
                        <a:pt x="5" y="1"/>
                      </a:lnTo>
                      <a:lnTo>
                        <a:pt x="3" y="0"/>
                      </a:lnTo>
                      <a:lnTo>
                        <a:pt x="0" y="0"/>
                      </a:lnTo>
                      <a:lnTo>
                        <a:pt x="0" y="1"/>
                      </a:lnTo>
                      <a:lnTo>
                        <a:pt x="0" y="3"/>
                      </a:lnTo>
                      <a:lnTo>
                        <a:pt x="2" y="3"/>
                      </a:lnTo>
                      <a:lnTo>
                        <a:pt x="4" y="4"/>
                      </a:lnTo>
                      <a:lnTo>
                        <a:pt x="8" y="3"/>
                      </a:lnTo>
                      <a:lnTo>
                        <a:pt x="1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2" name="Rectangle 980">
                  <a:extLst>
                    <a:ext uri="{FF2B5EF4-FFF2-40B4-BE49-F238E27FC236}">
                      <a16:creationId xmlns:a16="http://schemas.microsoft.com/office/drawing/2014/main" id="{1876B5E7-94B1-544E-AA6E-DC17E5A16B98}"/>
                    </a:ext>
                  </a:extLst>
                </p:cNvPr>
                <p:cNvSpPr>
                  <a:spLocks noChangeArrowheads="1"/>
                </p:cNvSpPr>
                <p:nvPr/>
              </p:nvSpPr>
              <p:spPr bwMode="auto">
                <a:xfrm>
                  <a:off x="3016" y="1124"/>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3" name="Freeform 981">
                  <a:extLst>
                    <a:ext uri="{FF2B5EF4-FFF2-40B4-BE49-F238E27FC236}">
                      <a16:creationId xmlns:a16="http://schemas.microsoft.com/office/drawing/2014/main" id="{51ABFD1A-B914-6F4D-AB84-F94AEB942090}"/>
                    </a:ext>
                  </a:extLst>
                </p:cNvPr>
                <p:cNvSpPr>
                  <a:spLocks/>
                </p:cNvSpPr>
                <p:nvPr/>
              </p:nvSpPr>
              <p:spPr bwMode="auto">
                <a:xfrm>
                  <a:off x="2904" y="962"/>
                  <a:ext cx="11" cy="7"/>
                </a:xfrm>
                <a:custGeom>
                  <a:avLst/>
                  <a:gdLst>
                    <a:gd name="T0" fmla="*/ 11 w 11"/>
                    <a:gd name="T1" fmla="*/ 6 h 7"/>
                    <a:gd name="T2" fmla="*/ 8 w 11"/>
                    <a:gd name="T3" fmla="*/ 2 h 7"/>
                    <a:gd name="T4" fmla="*/ 4 w 11"/>
                    <a:gd name="T5" fmla="*/ 0 h 7"/>
                    <a:gd name="T6" fmla="*/ 1 w 11"/>
                    <a:gd name="T7" fmla="*/ 0 h 7"/>
                    <a:gd name="T8" fmla="*/ 0 w 11"/>
                    <a:gd name="T9" fmla="*/ 2 h 7"/>
                    <a:gd name="T10" fmla="*/ 2 w 11"/>
                    <a:gd name="T11" fmla="*/ 6 h 7"/>
                    <a:gd name="T12" fmla="*/ 5 w 11"/>
                    <a:gd name="T13" fmla="*/ 6 h 7"/>
                    <a:gd name="T14" fmla="*/ 8 w 11"/>
                    <a:gd name="T15" fmla="*/ 7 h 7"/>
                    <a:gd name="T16" fmla="*/ 11 w 11"/>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6"/>
                      </a:moveTo>
                      <a:lnTo>
                        <a:pt x="8" y="2"/>
                      </a:lnTo>
                      <a:lnTo>
                        <a:pt x="4" y="0"/>
                      </a:lnTo>
                      <a:lnTo>
                        <a:pt x="1" y="0"/>
                      </a:lnTo>
                      <a:lnTo>
                        <a:pt x="0" y="2"/>
                      </a:lnTo>
                      <a:lnTo>
                        <a:pt x="2" y="6"/>
                      </a:lnTo>
                      <a:lnTo>
                        <a:pt x="5" y="6"/>
                      </a:lnTo>
                      <a:lnTo>
                        <a:pt x="8" y="7"/>
                      </a:lnTo>
                      <a:lnTo>
                        <a:pt x="1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4" name="Freeform 982">
                  <a:extLst>
                    <a:ext uri="{FF2B5EF4-FFF2-40B4-BE49-F238E27FC236}">
                      <a16:creationId xmlns:a16="http://schemas.microsoft.com/office/drawing/2014/main" id="{08A40F17-CBAF-F743-8915-590656337348}"/>
                    </a:ext>
                  </a:extLst>
                </p:cNvPr>
                <p:cNvSpPr>
                  <a:spLocks/>
                </p:cNvSpPr>
                <p:nvPr/>
              </p:nvSpPr>
              <p:spPr bwMode="auto">
                <a:xfrm>
                  <a:off x="3037" y="1304"/>
                  <a:ext cx="7" cy="10"/>
                </a:xfrm>
                <a:custGeom>
                  <a:avLst/>
                  <a:gdLst>
                    <a:gd name="T0" fmla="*/ 2 w 7"/>
                    <a:gd name="T1" fmla="*/ 10 h 10"/>
                    <a:gd name="T2" fmla="*/ 3 w 7"/>
                    <a:gd name="T3" fmla="*/ 9 h 10"/>
                    <a:gd name="T4" fmla="*/ 5 w 7"/>
                    <a:gd name="T5" fmla="*/ 4 h 10"/>
                    <a:gd name="T6" fmla="*/ 7 w 7"/>
                    <a:gd name="T7" fmla="*/ 2 h 10"/>
                    <a:gd name="T8" fmla="*/ 6 w 7"/>
                    <a:gd name="T9" fmla="*/ 0 h 10"/>
                    <a:gd name="T10" fmla="*/ 4 w 7"/>
                    <a:gd name="T11" fmla="*/ 1 h 10"/>
                    <a:gd name="T12" fmla="*/ 2 w 7"/>
                    <a:gd name="T13" fmla="*/ 1 h 10"/>
                    <a:gd name="T14" fmla="*/ 0 w 7"/>
                    <a:gd name="T15" fmla="*/ 2 h 10"/>
                    <a:gd name="T16" fmla="*/ 0 w 7"/>
                    <a:gd name="T17" fmla="*/ 4 h 10"/>
                    <a:gd name="T18" fmla="*/ 1 w 7"/>
                    <a:gd name="T19" fmla="*/ 3 h 10"/>
                    <a:gd name="T20" fmla="*/ 2 w 7"/>
                    <a:gd name="T21" fmla="*/ 6 h 10"/>
                    <a:gd name="T22" fmla="*/ 1 w 7"/>
                    <a:gd name="T23" fmla="*/ 9 h 10"/>
                    <a:gd name="T24" fmla="*/ 2 w 7"/>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10"/>
                      </a:moveTo>
                      <a:lnTo>
                        <a:pt x="3" y="9"/>
                      </a:lnTo>
                      <a:lnTo>
                        <a:pt x="5" y="4"/>
                      </a:lnTo>
                      <a:lnTo>
                        <a:pt x="7" y="2"/>
                      </a:lnTo>
                      <a:lnTo>
                        <a:pt x="6" y="0"/>
                      </a:lnTo>
                      <a:lnTo>
                        <a:pt x="4" y="1"/>
                      </a:lnTo>
                      <a:lnTo>
                        <a:pt x="2" y="1"/>
                      </a:lnTo>
                      <a:lnTo>
                        <a:pt x="0" y="2"/>
                      </a:lnTo>
                      <a:lnTo>
                        <a:pt x="0" y="4"/>
                      </a:lnTo>
                      <a:lnTo>
                        <a:pt x="1" y="3"/>
                      </a:lnTo>
                      <a:lnTo>
                        <a:pt x="2" y="6"/>
                      </a:lnTo>
                      <a:lnTo>
                        <a:pt x="1" y="9"/>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5" name="Freeform 983">
                  <a:extLst>
                    <a:ext uri="{FF2B5EF4-FFF2-40B4-BE49-F238E27FC236}">
                      <a16:creationId xmlns:a16="http://schemas.microsoft.com/office/drawing/2014/main" id="{B723213A-B7D8-DD41-BA68-F2D9A23E6FEF}"/>
                    </a:ext>
                  </a:extLst>
                </p:cNvPr>
                <p:cNvSpPr>
                  <a:spLocks/>
                </p:cNvSpPr>
                <p:nvPr/>
              </p:nvSpPr>
              <p:spPr bwMode="auto">
                <a:xfrm>
                  <a:off x="3021" y="1251"/>
                  <a:ext cx="5" cy="9"/>
                </a:xfrm>
                <a:custGeom>
                  <a:avLst/>
                  <a:gdLst>
                    <a:gd name="T0" fmla="*/ 1 w 5"/>
                    <a:gd name="T1" fmla="*/ 2 h 9"/>
                    <a:gd name="T2" fmla="*/ 0 w 5"/>
                    <a:gd name="T3" fmla="*/ 4 h 9"/>
                    <a:gd name="T4" fmla="*/ 0 w 5"/>
                    <a:gd name="T5" fmla="*/ 7 h 9"/>
                    <a:gd name="T6" fmla="*/ 2 w 5"/>
                    <a:gd name="T7" fmla="*/ 9 h 9"/>
                    <a:gd name="T8" fmla="*/ 4 w 5"/>
                    <a:gd name="T9" fmla="*/ 7 h 9"/>
                    <a:gd name="T10" fmla="*/ 4 w 5"/>
                    <a:gd name="T11" fmla="*/ 4 h 9"/>
                    <a:gd name="T12" fmla="*/ 5 w 5"/>
                    <a:gd name="T13" fmla="*/ 0 h 9"/>
                    <a:gd name="T14" fmla="*/ 1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1" y="2"/>
                      </a:moveTo>
                      <a:lnTo>
                        <a:pt x="0" y="4"/>
                      </a:lnTo>
                      <a:lnTo>
                        <a:pt x="0" y="7"/>
                      </a:lnTo>
                      <a:lnTo>
                        <a:pt x="2" y="9"/>
                      </a:lnTo>
                      <a:lnTo>
                        <a:pt x="4" y="7"/>
                      </a:lnTo>
                      <a:lnTo>
                        <a:pt x="4" y="4"/>
                      </a:lnTo>
                      <a:lnTo>
                        <a:pt x="5"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6" name="Freeform 984">
                  <a:extLst>
                    <a:ext uri="{FF2B5EF4-FFF2-40B4-BE49-F238E27FC236}">
                      <a16:creationId xmlns:a16="http://schemas.microsoft.com/office/drawing/2014/main" id="{4C4E33D2-FC63-4B4D-B2FB-5542D32AE077}"/>
                    </a:ext>
                  </a:extLst>
                </p:cNvPr>
                <p:cNvSpPr>
                  <a:spLocks/>
                </p:cNvSpPr>
                <p:nvPr/>
              </p:nvSpPr>
              <p:spPr bwMode="auto">
                <a:xfrm>
                  <a:off x="3030" y="1251"/>
                  <a:ext cx="6" cy="8"/>
                </a:xfrm>
                <a:custGeom>
                  <a:avLst/>
                  <a:gdLst>
                    <a:gd name="T0" fmla="*/ 0 w 6"/>
                    <a:gd name="T1" fmla="*/ 7 h 8"/>
                    <a:gd name="T2" fmla="*/ 1 w 6"/>
                    <a:gd name="T3" fmla="*/ 8 h 8"/>
                    <a:gd name="T4" fmla="*/ 3 w 6"/>
                    <a:gd name="T5" fmla="*/ 7 h 8"/>
                    <a:gd name="T6" fmla="*/ 6 w 6"/>
                    <a:gd name="T7" fmla="*/ 5 h 8"/>
                    <a:gd name="T8" fmla="*/ 5 w 6"/>
                    <a:gd name="T9" fmla="*/ 1 h 8"/>
                    <a:gd name="T10" fmla="*/ 3 w 6"/>
                    <a:gd name="T11" fmla="*/ 0 h 8"/>
                    <a:gd name="T12" fmla="*/ 0 w 6"/>
                    <a:gd name="T13" fmla="*/ 1 h 8"/>
                    <a:gd name="T14" fmla="*/ 0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7"/>
                      </a:moveTo>
                      <a:lnTo>
                        <a:pt x="1" y="8"/>
                      </a:lnTo>
                      <a:lnTo>
                        <a:pt x="3" y="7"/>
                      </a:lnTo>
                      <a:lnTo>
                        <a:pt x="6" y="5"/>
                      </a:lnTo>
                      <a:lnTo>
                        <a:pt x="5" y="1"/>
                      </a:lnTo>
                      <a:lnTo>
                        <a:pt x="3" y="0"/>
                      </a:lnTo>
                      <a:lnTo>
                        <a:pt x="0"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7" name="Freeform 985">
                  <a:extLst>
                    <a:ext uri="{FF2B5EF4-FFF2-40B4-BE49-F238E27FC236}">
                      <a16:creationId xmlns:a16="http://schemas.microsoft.com/office/drawing/2014/main" id="{F5831A42-7F96-BB4B-BA05-3461DF031383}"/>
                    </a:ext>
                  </a:extLst>
                </p:cNvPr>
                <p:cNvSpPr>
                  <a:spLocks/>
                </p:cNvSpPr>
                <p:nvPr/>
              </p:nvSpPr>
              <p:spPr bwMode="auto">
                <a:xfrm>
                  <a:off x="3029" y="1239"/>
                  <a:ext cx="7" cy="6"/>
                </a:xfrm>
                <a:custGeom>
                  <a:avLst/>
                  <a:gdLst>
                    <a:gd name="T0" fmla="*/ 7 w 7"/>
                    <a:gd name="T1" fmla="*/ 2 h 6"/>
                    <a:gd name="T2" fmla="*/ 4 w 7"/>
                    <a:gd name="T3" fmla="*/ 1 h 6"/>
                    <a:gd name="T4" fmla="*/ 2 w 7"/>
                    <a:gd name="T5" fmla="*/ 0 h 6"/>
                    <a:gd name="T6" fmla="*/ 1 w 7"/>
                    <a:gd name="T7" fmla="*/ 2 h 6"/>
                    <a:gd name="T8" fmla="*/ 0 w 7"/>
                    <a:gd name="T9" fmla="*/ 4 h 6"/>
                    <a:gd name="T10" fmla="*/ 1 w 7"/>
                    <a:gd name="T11" fmla="*/ 6 h 6"/>
                    <a:gd name="T12" fmla="*/ 2 w 7"/>
                    <a:gd name="T13" fmla="*/ 6 h 6"/>
                    <a:gd name="T14" fmla="*/ 4 w 7"/>
                    <a:gd name="T15" fmla="*/ 4 h 6"/>
                    <a:gd name="T16" fmla="*/ 7 w 7"/>
                    <a:gd name="T17" fmla="*/ 2 h 6"/>
                    <a:gd name="T18" fmla="*/ 7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2"/>
                      </a:moveTo>
                      <a:lnTo>
                        <a:pt x="4" y="1"/>
                      </a:lnTo>
                      <a:lnTo>
                        <a:pt x="2" y="0"/>
                      </a:lnTo>
                      <a:lnTo>
                        <a:pt x="1" y="2"/>
                      </a:lnTo>
                      <a:lnTo>
                        <a:pt x="0" y="4"/>
                      </a:lnTo>
                      <a:lnTo>
                        <a:pt x="1" y="6"/>
                      </a:lnTo>
                      <a:lnTo>
                        <a:pt x="2" y="6"/>
                      </a:lnTo>
                      <a:lnTo>
                        <a:pt x="4" y="4"/>
                      </a:lnTo>
                      <a:lnTo>
                        <a:pt x="7" y="2"/>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8" name="Freeform 986">
                  <a:extLst>
                    <a:ext uri="{FF2B5EF4-FFF2-40B4-BE49-F238E27FC236}">
                      <a16:creationId xmlns:a16="http://schemas.microsoft.com/office/drawing/2014/main" id="{634BAD73-A08A-E048-AEA0-139384E2A8F0}"/>
                    </a:ext>
                  </a:extLst>
                </p:cNvPr>
                <p:cNvSpPr>
                  <a:spLocks/>
                </p:cNvSpPr>
                <p:nvPr/>
              </p:nvSpPr>
              <p:spPr bwMode="auto">
                <a:xfrm>
                  <a:off x="3014" y="1340"/>
                  <a:ext cx="7" cy="4"/>
                </a:xfrm>
                <a:custGeom>
                  <a:avLst/>
                  <a:gdLst>
                    <a:gd name="T0" fmla="*/ 3 w 7"/>
                    <a:gd name="T1" fmla="*/ 0 h 4"/>
                    <a:gd name="T2" fmla="*/ 0 w 7"/>
                    <a:gd name="T3" fmla="*/ 1 h 4"/>
                    <a:gd name="T4" fmla="*/ 0 w 7"/>
                    <a:gd name="T5" fmla="*/ 1 h 4"/>
                    <a:gd name="T6" fmla="*/ 3 w 7"/>
                    <a:gd name="T7" fmla="*/ 4 h 4"/>
                    <a:gd name="T8" fmla="*/ 5 w 7"/>
                    <a:gd name="T9" fmla="*/ 3 h 4"/>
                    <a:gd name="T10" fmla="*/ 7 w 7"/>
                    <a:gd name="T11" fmla="*/ 1 h 4"/>
                    <a:gd name="T12" fmla="*/ 5 w 7"/>
                    <a:gd name="T13" fmla="*/ 1 h 4"/>
                    <a:gd name="T14" fmla="*/ 3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3" y="0"/>
                      </a:moveTo>
                      <a:lnTo>
                        <a:pt x="0" y="1"/>
                      </a:lnTo>
                      <a:lnTo>
                        <a:pt x="0" y="1"/>
                      </a:lnTo>
                      <a:lnTo>
                        <a:pt x="3" y="4"/>
                      </a:lnTo>
                      <a:lnTo>
                        <a:pt x="5" y="3"/>
                      </a:lnTo>
                      <a:lnTo>
                        <a:pt x="7" y="1"/>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9" name="Freeform 987">
                  <a:extLst>
                    <a:ext uri="{FF2B5EF4-FFF2-40B4-BE49-F238E27FC236}">
                      <a16:creationId xmlns:a16="http://schemas.microsoft.com/office/drawing/2014/main" id="{E7612EC7-2E04-1C49-9A46-987EE9D41A17}"/>
                    </a:ext>
                  </a:extLst>
                </p:cNvPr>
                <p:cNvSpPr>
                  <a:spLocks/>
                </p:cNvSpPr>
                <p:nvPr/>
              </p:nvSpPr>
              <p:spPr bwMode="auto">
                <a:xfrm>
                  <a:off x="3167" y="1448"/>
                  <a:ext cx="8" cy="10"/>
                </a:xfrm>
                <a:custGeom>
                  <a:avLst/>
                  <a:gdLst>
                    <a:gd name="T0" fmla="*/ 5 w 8"/>
                    <a:gd name="T1" fmla="*/ 2 h 10"/>
                    <a:gd name="T2" fmla="*/ 5 w 8"/>
                    <a:gd name="T3" fmla="*/ 0 h 10"/>
                    <a:gd name="T4" fmla="*/ 3 w 8"/>
                    <a:gd name="T5" fmla="*/ 0 h 10"/>
                    <a:gd name="T6" fmla="*/ 1 w 8"/>
                    <a:gd name="T7" fmla="*/ 3 h 10"/>
                    <a:gd name="T8" fmla="*/ 1 w 8"/>
                    <a:gd name="T9" fmla="*/ 4 h 10"/>
                    <a:gd name="T10" fmla="*/ 0 w 8"/>
                    <a:gd name="T11" fmla="*/ 7 h 10"/>
                    <a:gd name="T12" fmla="*/ 2 w 8"/>
                    <a:gd name="T13" fmla="*/ 8 h 10"/>
                    <a:gd name="T14" fmla="*/ 2 w 8"/>
                    <a:gd name="T15" fmla="*/ 10 h 10"/>
                    <a:gd name="T16" fmla="*/ 4 w 8"/>
                    <a:gd name="T17" fmla="*/ 10 h 10"/>
                    <a:gd name="T18" fmla="*/ 5 w 8"/>
                    <a:gd name="T19" fmla="*/ 8 h 10"/>
                    <a:gd name="T20" fmla="*/ 8 w 8"/>
                    <a:gd name="T21" fmla="*/ 8 h 10"/>
                    <a:gd name="T22" fmla="*/ 8 w 8"/>
                    <a:gd name="T23" fmla="*/ 7 h 10"/>
                    <a:gd name="T24" fmla="*/ 6 w 8"/>
                    <a:gd name="T25" fmla="*/ 3 h 10"/>
                    <a:gd name="T26" fmla="*/ 5 w 8"/>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2"/>
                      </a:moveTo>
                      <a:lnTo>
                        <a:pt x="5" y="0"/>
                      </a:lnTo>
                      <a:lnTo>
                        <a:pt x="3" y="0"/>
                      </a:lnTo>
                      <a:lnTo>
                        <a:pt x="1" y="3"/>
                      </a:lnTo>
                      <a:lnTo>
                        <a:pt x="1" y="4"/>
                      </a:lnTo>
                      <a:lnTo>
                        <a:pt x="0" y="7"/>
                      </a:lnTo>
                      <a:lnTo>
                        <a:pt x="2" y="8"/>
                      </a:lnTo>
                      <a:lnTo>
                        <a:pt x="2" y="10"/>
                      </a:lnTo>
                      <a:lnTo>
                        <a:pt x="4" y="10"/>
                      </a:lnTo>
                      <a:lnTo>
                        <a:pt x="5" y="8"/>
                      </a:lnTo>
                      <a:lnTo>
                        <a:pt x="8" y="8"/>
                      </a:lnTo>
                      <a:lnTo>
                        <a:pt x="8" y="7"/>
                      </a:lnTo>
                      <a:lnTo>
                        <a:pt x="6"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0" name="Freeform 988">
                  <a:extLst>
                    <a:ext uri="{FF2B5EF4-FFF2-40B4-BE49-F238E27FC236}">
                      <a16:creationId xmlns:a16="http://schemas.microsoft.com/office/drawing/2014/main" id="{EDE76331-485B-D046-8110-09C79F4ED13B}"/>
                    </a:ext>
                  </a:extLst>
                </p:cNvPr>
                <p:cNvSpPr>
                  <a:spLocks/>
                </p:cNvSpPr>
                <p:nvPr/>
              </p:nvSpPr>
              <p:spPr bwMode="auto">
                <a:xfrm>
                  <a:off x="3178" y="1452"/>
                  <a:ext cx="1" cy="5"/>
                </a:xfrm>
                <a:custGeom>
                  <a:avLst/>
                  <a:gdLst>
                    <a:gd name="T0" fmla="*/ 1 w 1"/>
                    <a:gd name="T1" fmla="*/ 0 h 5"/>
                    <a:gd name="T2" fmla="*/ 0 w 1"/>
                    <a:gd name="T3" fmla="*/ 2 h 5"/>
                    <a:gd name="T4" fmla="*/ 0 w 1"/>
                    <a:gd name="T5" fmla="*/ 4 h 5"/>
                    <a:gd name="T6" fmla="*/ 1 w 1"/>
                    <a:gd name="T7" fmla="*/ 5 h 5"/>
                    <a:gd name="T8" fmla="*/ 1 w 1"/>
                    <a:gd name="T9" fmla="*/ 4 h 5"/>
                    <a:gd name="T10" fmla="*/ 1 w 1"/>
                    <a:gd name="T11" fmla="*/ 3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lnTo>
                        <a:pt x="0" y="2"/>
                      </a:lnTo>
                      <a:lnTo>
                        <a:pt x="0" y="4"/>
                      </a:lnTo>
                      <a:lnTo>
                        <a:pt x="1" y="5"/>
                      </a:lnTo>
                      <a:lnTo>
                        <a:pt x="1" y="4"/>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1" name="Freeform 989">
                  <a:extLst>
                    <a:ext uri="{FF2B5EF4-FFF2-40B4-BE49-F238E27FC236}">
                      <a16:creationId xmlns:a16="http://schemas.microsoft.com/office/drawing/2014/main" id="{CD7F39DF-7901-0544-8269-E08D1E51755D}"/>
                    </a:ext>
                  </a:extLst>
                </p:cNvPr>
                <p:cNvSpPr>
                  <a:spLocks/>
                </p:cNvSpPr>
                <p:nvPr/>
              </p:nvSpPr>
              <p:spPr bwMode="auto">
                <a:xfrm>
                  <a:off x="3148" y="1459"/>
                  <a:ext cx="1" cy="3"/>
                </a:xfrm>
                <a:custGeom>
                  <a:avLst/>
                  <a:gdLst>
                    <a:gd name="T0" fmla="*/ 0 w 1"/>
                    <a:gd name="T1" fmla="*/ 0 h 3"/>
                    <a:gd name="T2" fmla="*/ 0 w 1"/>
                    <a:gd name="T3" fmla="*/ 1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1" y="3"/>
                      </a:lnTo>
                      <a:lnTo>
                        <a:pt x="1"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2" name="Freeform 990">
                  <a:extLst>
                    <a:ext uri="{FF2B5EF4-FFF2-40B4-BE49-F238E27FC236}">
                      <a16:creationId xmlns:a16="http://schemas.microsoft.com/office/drawing/2014/main" id="{9680A061-13E4-784D-B4DE-700757801200}"/>
                    </a:ext>
                  </a:extLst>
                </p:cNvPr>
                <p:cNvSpPr>
                  <a:spLocks/>
                </p:cNvSpPr>
                <p:nvPr/>
              </p:nvSpPr>
              <p:spPr bwMode="auto">
                <a:xfrm>
                  <a:off x="2912" y="695"/>
                  <a:ext cx="590" cy="915"/>
                </a:xfrm>
                <a:custGeom>
                  <a:avLst/>
                  <a:gdLst>
                    <a:gd name="T0" fmla="*/ 666 w 761"/>
                    <a:gd name="T1" fmla="*/ 204 h 1179"/>
                    <a:gd name="T2" fmla="*/ 642 w 761"/>
                    <a:gd name="T3" fmla="*/ 204 h 1179"/>
                    <a:gd name="T4" fmla="*/ 588 w 761"/>
                    <a:gd name="T5" fmla="*/ 147 h 1179"/>
                    <a:gd name="T6" fmla="*/ 558 w 761"/>
                    <a:gd name="T7" fmla="*/ 137 h 1179"/>
                    <a:gd name="T8" fmla="*/ 679 w 761"/>
                    <a:gd name="T9" fmla="*/ 106 h 1179"/>
                    <a:gd name="T10" fmla="*/ 612 w 761"/>
                    <a:gd name="T11" fmla="*/ 64 h 1179"/>
                    <a:gd name="T12" fmla="*/ 526 w 761"/>
                    <a:gd name="T13" fmla="*/ 52 h 1179"/>
                    <a:gd name="T14" fmla="*/ 595 w 761"/>
                    <a:gd name="T15" fmla="*/ 20 h 1179"/>
                    <a:gd name="T16" fmla="*/ 486 w 761"/>
                    <a:gd name="T17" fmla="*/ 41 h 1179"/>
                    <a:gd name="T18" fmla="*/ 436 w 761"/>
                    <a:gd name="T19" fmla="*/ 59 h 1179"/>
                    <a:gd name="T20" fmla="*/ 395 w 761"/>
                    <a:gd name="T21" fmla="*/ 78 h 1179"/>
                    <a:gd name="T22" fmla="*/ 374 w 761"/>
                    <a:gd name="T23" fmla="*/ 90 h 1179"/>
                    <a:gd name="T24" fmla="*/ 309 w 761"/>
                    <a:gd name="T25" fmla="*/ 122 h 1179"/>
                    <a:gd name="T26" fmla="*/ 255 w 761"/>
                    <a:gd name="T27" fmla="*/ 78 h 1179"/>
                    <a:gd name="T28" fmla="*/ 189 w 761"/>
                    <a:gd name="T29" fmla="*/ 141 h 1179"/>
                    <a:gd name="T30" fmla="*/ 117 w 761"/>
                    <a:gd name="T31" fmla="*/ 190 h 1179"/>
                    <a:gd name="T32" fmla="*/ 100 w 761"/>
                    <a:gd name="T33" fmla="*/ 258 h 1179"/>
                    <a:gd name="T34" fmla="*/ 16 w 761"/>
                    <a:gd name="T35" fmla="*/ 315 h 1179"/>
                    <a:gd name="T36" fmla="*/ 60 w 761"/>
                    <a:gd name="T37" fmla="*/ 364 h 1179"/>
                    <a:gd name="T38" fmla="*/ 27 w 761"/>
                    <a:gd name="T39" fmla="*/ 400 h 1179"/>
                    <a:gd name="T40" fmla="*/ 67 w 761"/>
                    <a:gd name="T41" fmla="*/ 436 h 1179"/>
                    <a:gd name="T42" fmla="*/ 132 w 761"/>
                    <a:gd name="T43" fmla="*/ 516 h 1179"/>
                    <a:gd name="T44" fmla="*/ 139 w 761"/>
                    <a:gd name="T45" fmla="*/ 622 h 1179"/>
                    <a:gd name="T46" fmla="*/ 121 w 761"/>
                    <a:gd name="T47" fmla="*/ 695 h 1179"/>
                    <a:gd name="T48" fmla="*/ 159 w 761"/>
                    <a:gd name="T49" fmla="*/ 698 h 1179"/>
                    <a:gd name="T50" fmla="*/ 166 w 761"/>
                    <a:gd name="T51" fmla="*/ 733 h 1179"/>
                    <a:gd name="T52" fmla="*/ 149 w 761"/>
                    <a:gd name="T53" fmla="*/ 773 h 1179"/>
                    <a:gd name="T54" fmla="*/ 171 w 761"/>
                    <a:gd name="T55" fmla="*/ 826 h 1179"/>
                    <a:gd name="T56" fmla="*/ 149 w 761"/>
                    <a:gd name="T57" fmla="*/ 858 h 1179"/>
                    <a:gd name="T58" fmla="*/ 138 w 761"/>
                    <a:gd name="T59" fmla="*/ 879 h 1179"/>
                    <a:gd name="T60" fmla="*/ 107 w 761"/>
                    <a:gd name="T61" fmla="*/ 889 h 1179"/>
                    <a:gd name="T62" fmla="*/ 113 w 761"/>
                    <a:gd name="T63" fmla="*/ 924 h 1179"/>
                    <a:gd name="T64" fmla="*/ 108 w 761"/>
                    <a:gd name="T65" fmla="*/ 951 h 1179"/>
                    <a:gd name="T66" fmla="*/ 113 w 761"/>
                    <a:gd name="T67" fmla="*/ 993 h 1179"/>
                    <a:gd name="T68" fmla="*/ 127 w 761"/>
                    <a:gd name="T69" fmla="*/ 1018 h 1179"/>
                    <a:gd name="T70" fmla="*/ 127 w 761"/>
                    <a:gd name="T71" fmla="*/ 1056 h 1179"/>
                    <a:gd name="T72" fmla="*/ 131 w 761"/>
                    <a:gd name="T73" fmla="*/ 1119 h 1179"/>
                    <a:gd name="T74" fmla="*/ 184 w 761"/>
                    <a:gd name="T75" fmla="*/ 1144 h 1179"/>
                    <a:gd name="T76" fmla="*/ 202 w 761"/>
                    <a:gd name="T77" fmla="*/ 1174 h 1179"/>
                    <a:gd name="T78" fmla="*/ 225 w 761"/>
                    <a:gd name="T79" fmla="*/ 1148 h 1179"/>
                    <a:gd name="T80" fmla="*/ 246 w 761"/>
                    <a:gd name="T81" fmla="*/ 1098 h 1179"/>
                    <a:gd name="T82" fmla="*/ 258 w 761"/>
                    <a:gd name="T83" fmla="*/ 1057 h 1179"/>
                    <a:gd name="T84" fmla="*/ 278 w 761"/>
                    <a:gd name="T85" fmla="*/ 1003 h 1179"/>
                    <a:gd name="T86" fmla="*/ 330 w 761"/>
                    <a:gd name="T87" fmla="*/ 952 h 1179"/>
                    <a:gd name="T88" fmla="*/ 384 w 761"/>
                    <a:gd name="T89" fmla="*/ 952 h 1179"/>
                    <a:gd name="T90" fmla="*/ 426 w 761"/>
                    <a:gd name="T91" fmla="*/ 867 h 1179"/>
                    <a:gd name="T92" fmla="*/ 498 w 761"/>
                    <a:gd name="T93" fmla="*/ 875 h 1179"/>
                    <a:gd name="T94" fmla="*/ 566 w 761"/>
                    <a:gd name="T95" fmla="*/ 831 h 1179"/>
                    <a:gd name="T96" fmla="*/ 522 w 761"/>
                    <a:gd name="T97" fmla="*/ 802 h 1179"/>
                    <a:gd name="T98" fmla="*/ 531 w 761"/>
                    <a:gd name="T99" fmla="*/ 753 h 1179"/>
                    <a:gd name="T100" fmla="*/ 558 w 761"/>
                    <a:gd name="T101" fmla="*/ 791 h 1179"/>
                    <a:gd name="T102" fmla="*/ 585 w 761"/>
                    <a:gd name="T103" fmla="*/ 761 h 1179"/>
                    <a:gd name="T104" fmla="*/ 536 w 761"/>
                    <a:gd name="T105" fmla="*/ 703 h 1179"/>
                    <a:gd name="T106" fmla="*/ 522 w 761"/>
                    <a:gd name="T107" fmla="*/ 675 h 1179"/>
                    <a:gd name="T108" fmla="*/ 586 w 761"/>
                    <a:gd name="T109" fmla="*/ 652 h 1179"/>
                    <a:gd name="T110" fmla="*/ 597 w 761"/>
                    <a:gd name="T111" fmla="*/ 614 h 1179"/>
                    <a:gd name="T112" fmla="*/ 608 w 761"/>
                    <a:gd name="T113" fmla="*/ 548 h 1179"/>
                    <a:gd name="T114" fmla="*/ 630 w 761"/>
                    <a:gd name="T115" fmla="*/ 521 h 1179"/>
                    <a:gd name="T116" fmla="*/ 649 w 761"/>
                    <a:gd name="T117" fmla="*/ 492 h 1179"/>
                    <a:gd name="T118" fmla="*/ 640 w 761"/>
                    <a:gd name="T119" fmla="*/ 428 h 1179"/>
                    <a:gd name="T120" fmla="*/ 672 w 761"/>
                    <a:gd name="T121" fmla="*/ 295 h 1179"/>
                    <a:gd name="T122" fmla="*/ 677 w 761"/>
                    <a:gd name="T123" fmla="*/ 26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1179">
                      <a:moveTo>
                        <a:pt x="759" y="203"/>
                      </a:moveTo>
                      <a:cubicBezTo>
                        <a:pt x="757" y="200"/>
                        <a:pt x="757" y="200"/>
                        <a:pt x="757" y="200"/>
                      </a:cubicBezTo>
                      <a:cubicBezTo>
                        <a:pt x="756" y="198"/>
                        <a:pt x="756" y="198"/>
                        <a:pt x="756" y="198"/>
                      </a:cubicBezTo>
                      <a:cubicBezTo>
                        <a:pt x="750" y="193"/>
                        <a:pt x="750" y="193"/>
                        <a:pt x="750" y="193"/>
                      </a:cubicBezTo>
                      <a:cubicBezTo>
                        <a:pt x="750" y="190"/>
                        <a:pt x="750" y="190"/>
                        <a:pt x="750" y="190"/>
                      </a:cubicBezTo>
                      <a:cubicBezTo>
                        <a:pt x="749" y="187"/>
                        <a:pt x="749" y="187"/>
                        <a:pt x="749" y="187"/>
                      </a:cubicBezTo>
                      <a:cubicBezTo>
                        <a:pt x="745" y="185"/>
                        <a:pt x="745" y="185"/>
                        <a:pt x="745" y="185"/>
                      </a:cubicBezTo>
                      <a:cubicBezTo>
                        <a:pt x="743" y="184"/>
                        <a:pt x="743" y="184"/>
                        <a:pt x="743" y="184"/>
                      </a:cubicBezTo>
                      <a:cubicBezTo>
                        <a:pt x="741" y="182"/>
                        <a:pt x="741" y="182"/>
                        <a:pt x="741" y="182"/>
                      </a:cubicBezTo>
                      <a:cubicBezTo>
                        <a:pt x="738" y="180"/>
                        <a:pt x="738" y="180"/>
                        <a:pt x="738" y="180"/>
                      </a:cubicBezTo>
                      <a:cubicBezTo>
                        <a:pt x="734" y="179"/>
                        <a:pt x="734" y="179"/>
                        <a:pt x="734" y="179"/>
                      </a:cubicBezTo>
                      <a:cubicBezTo>
                        <a:pt x="729" y="177"/>
                        <a:pt x="729" y="177"/>
                        <a:pt x="729" y="177"/>
                      </a:cubicBezTo>
                      <a:cubicBezTo>
                        <a:pt x="724" y="175"/>
                        <a:pt x="724" y="175"/>
                        <a:pt x="724" y="175"/>
                      </a:cubicBezTo>
                      <a:cubicBezTo>
                        <a:pt x="720" y="173"/>
                        <a:pt x="720" y="173"/>
                        <a:pt x="720" y="173"/>
                      </a:cubicBezTo>
                      <a:cubicBezTo>
                        <a:pt x="718" y="174"/>
                        <a:pt x="718" y="174"/>
                        <a:pt x="718" y="174"/>
                      </a:cubicBezTo>
                      <a:cubicBezTo>
                        <a:pt x="714" y="174"/>
                        <a:pt x="714" y="174"/>
                        <a:pt x="714" y="174"/>
                      </a:cubicBezTo>
                      <a:cubicBezTo>
                        <a:pt x="709" y="176"/>
                        <a:pt x="709" y="176"/>
                        <a:pt x="709" y="176"/>
                      </a:cubicBezTo>
                      <a:cubicBezTo>
                        <a:pt x="707" y="179"/>
                        <a:pt x="707" y="179"/>
                        <a:pt x="707" y="179"/>
                      </a:cubicBezTo>
                      <a:cubicBezTo>
                        <a:pt x="704" y="181"/>
                        <a:pt x="704" y="181"/>
                        <a:pt x="704" y="181"/>
                      </a:cubicBezTo>
                      <a:cubicBezTo>
                        <a:pt x="700" y="179"/>
                        <a:pt x="700" y="179"/>
                        <a:pt x="700" y="179"/>
                      </a:cubicBezTo>
                      <a:cubicBezTo>
                        <a:pt x="699" y="177"/>
                        <a:pt x="699" y="177"/>
                        <a:pt x="699" y="177"/>
                      </a:cubicBezTo>
                      <a:cubicBezTo>
                        <a:pt x="697" y="178"/>
                        <a:pt x="697" y="178"/>
                        <a:pt x="697" y="178"/>
                      </a:cubicBezTo>
                      <a:cubicBezTo>
                        <a:pt x="696" y="180"/>
                        <a:pt x="696" y="180"/>
                        <a:pt x="696" y="180"/>
                      </a:cubicBezTo>
                      <a:cubicBezTo>
                        <a:pt x="697" y="184"/>
                        <a:pt x="697" y="184"/>
                        <a:pt x="697" y="184"/>
                      </a:cubicBezTo>
                      <a:cubicBezTo>
                        <a:pt x="697" y="188"/>
                        <a:pt x="697" y="188"/>
                        <a:pt x="697" y="188"/>
                      </a:cubicBezTo>
                      <a:cubicBezTo>
                        <a:pt x="695" y="191"/>
                        <a:pt x="695" y="191"/>
                        <a:pt x="695" y="191"/>
                      </a:cubicBezTo>
                      <a:cubicBezTo>
                        <a:pt x="693" y="191"/>
                        <a:pt x="693" y="191"/>
                        <a:pt x="693" y="191"/>
                      </a:cubicBezTo>
                      <a:cubicBezTo>
                        <a:pt x="693" y="193"/>
                        <a:pt x="693" y="193"/>
                        <a:pt x="693" y="193"/>
                      </a:cubicBezTo>
                      <a:cubicBezTo>
                        <a:pt x="694" y="195"/>
                        <a:pt x="694" y="195"/>
                        <a:pt x="694" y="195"/>
                      </a:cubicBezTo>
                      <a:cubicBezTo>
                        <a:pt x="694" y="197"/>
                        <a:pt x="694" y="197"/>
                        <a:pt x="694" y="197"/>
                      </a:cubicBezTo>
                      <a:cubicBezTo>
                        <a:pt x="690" y="199"/>
                        <a:pt x="690" y="199"/>
                        <a:pt x="690" y="199"/>
                      </a:cubicBezTo>
                      <a:cubicBezTo>
                        <a:pt x="687" y="199"/>
                        <a:pt x="687" y="199"/>
                        <a:pt x="687" y="199"/>
                      </a:cubicBezTo>
                      <a:cubicBezTo>
                        <a:pt x="685" y="196"/>
                        <a:pt x="685" y="196"/>
                        <a:pt x="685" y="196"/>
                      </a:cubicBezTo>
                      <a:cubicBezTo>
                        <a:pt x="685" y="193"/>
                        <a:pt x="685" y="193"/>
                        <a:pt x="685" y="193"/>
                      </a:cubicBezTo>
                      <a:cubicBezTo>
                        <a:pt x="683" y="192"/>
                        <a:pt x="683" y="192"/>
                        <a:pt x="683" y="192"/>
                      </a:cubicBezTo>
                      <a:cubicBezTo>
                        <a:pt x="682" y="194"/>
                        <a:pt x="682" y="194"/>
                        <a:pt x="682" y="194"/>
                      </a:cubicBezTo>
                      <a:cubicBezTo>
                        <a:pt x="682" y="198"/>
                        <a:pt x="682" y="198"/>
                        <a:pt x="682" y="198"/>
                      </a:cubicBezTo>
                      <a:cubicBezTo>
                        <a:pt x="682" y="199"/>
                        <a:pt x="682" y="199"/>
                        <a:pt x="682" y="199"/>
                      </a:cubicBezTo>
                      <a:cubicBezTo>
                        <a:pt x="681" y="202"/>
                        <a:pt x="681" y="202"/>
                        <a:pt x="681" y="202"/>
                      </a:cubicBezTo>
                      <a:cubicBezTo>
                        <a:pt x="680" y="206"/>
                        <a:pt x="680" y="206"/>
                        <a:pt x="680" y="206"/>
                      </a:cubicBezTo>
                      <a:cubicBezTo>
                        <a:pt x="679" y="208"/>
                        <a:pt x="679" y="208"/>
                        <a:pt x="679" y="208"/>
                      </a:cubicBezTo>
                      <a:cubicBezTo>
                        <a:pt x="679" y="206"/>
                        <a:pt x="679" y="206"/>
                        <a:pt x="679" y="206"/>
                      </a:cubicBezTo>
                      <a:cubicBezTo>
                        <a:pt x="680" y="204"/>
                        <a:pt x="680" y="204"/>
                        <a:pt x="680" y="204"/>
                      </a:cubicBezTo>
                      <a:cubicBezTo>
                        <a:pt x="679" y="199"/>
                        <a:pt x="679" y="199"/>
                        <a:pt x="679" y="199"/>
                      </a:cubicBezTo>
                      <a:cubicBezTo>
                        <a:pt x="678" y="196"/>
                        <a:pt x="678" y="196"/>
                        <a:pt x="678" y="196"/>
                      </a:cubicBezTo>
                      <a:cubicBezTo>
                        <a:pt x="678" y="193"/>
                        <a:pt x="678" y="193"/>
                        <a:pt x="678" y="193"/>
                      </a:cubicBezTo>
                      <a:cubicBezTo>
                        <a:pt x="678" y="190"/>
                        <a:pt x="678" y="190"/>
                        <a:pt x="678" y="190"/>
                      </a:cubicBezTo>
                      <a:cubicBezTo>
                        <a:pt x="677" y="187"/>
                        <a:pt x="677" y="187"/>
                        <a:pt x="677" y="187"/>
                      </a:cubicBezTo>
                      <a:cubicBezTo>
                        <a:pt x="677" y="185"/>
                        <a:pt x="677" y="185"/>
                        <a:pt x="677" y="185"/>
                      </a:cubicBezTo>
                      <a:cubicBezTo>
                        <a:pt x="675" y="186"/>
                        <a:pt x="675" y="186"/>
                        <a:pt x="675" y="186"/>
                      </a:cubicBezTo>
                      <a:cubicBezTo>
                        <a:pt x="674" y="188"/>
                        <a:pt x="674" y="188"/>
                        <a:pt x="674" y="188"/>
                      </a:cubicBezTo>
                      <a:cubicBezTo>
                        <a:pt x="672" y="191"/>
                        <a:pt x="672" y="191"/>
                        <a:pt x="672" y="191"/>
                      </a:cubicBezTo>
                      <a:cubicBezTo>
                        <a:pt x="672" y="194"/>
                        <a:pt x="672" y="194"/>
                        <a:pt x="672" y="194"/>
                      </a:cubicBezTo>
                      <a:cubicBezTo>
                        <a:pt x="671" y="198"/>
                        <a:pt x="671" y="198"/>
                        <a:pt x="671" y="198"/>
                      </a:cubicBezTo>
                      <a:cubicBezTo>
                        <a:pt x="666" y="204"/>
                        <a:pt x="666" y="204"/>
                        <a:pt x="666" y="204"/>
                      </a:cubicBezTo>
                      <a:cubicBezTo>
                        <a:pt x="663" y="207"/>
                        <a:pt x="663" y="207"/>
                        <a:pt x="663" y="207"/>
                      </a:cubicBezTo>
                      <a:cubicBezTo>
                        <a:pt x="661" y="207"/>
                        <a:pt x="661" y="207"/>
                        <a:pt x="661" y="207"/>
                      </a:cubicBezTo>
                      <a:cubicBezTo>
                        <a:pt x="659" y="210"/>
                        <a:pt x="659" y="210"/>
                        <a:pt x="659" y="210"/>
                      </a:cubicBezTo>
                      <a:cubicBezTo>
                        <a:pt x="656" y="212"/>
                        <a:pt x="656" y="212"/>
                        <a:pt x="656" y="212"/>
                      </a:cubicBezTo>
                      <a:cubicBezTo>
                        <a:pt x="653" y="212"/>
                        <a:pt x="653" y="212"/>
                        <a:pt x="653" y="212"/>
                      </a:cubicBezTo>
                      <a:cubicBezTo>
                        <a:pt x="650" y="216"/>
                        <a:pt x="650" y="216"/>
                        <a:pt x="650" y="216"/>
                      </a:cubicBezTo>
                      <a:cubicBezTo>
                        <a:pt x="645" y="219"/>
                        <a:pt x="645" y="219"/>
                        <a:pt x="645" y="219"/>
                      </a:cubicBezTo>
                      <a:cubicBezTo>
                        <a:pt x="640" y="219"/>
                        <a:pt x="640" y="219"/>
                        <a:pt x="640" y="219"/>
                      </a:cubicBezTo>
                      <a:cubicBezTo>
                        <a:pt x="636" y="220"/>
                        <a:pt x="636" y="220"/>
                        <a:pt x="636" y="220"/>
                      </a:cubicBezTo>
                      <a:cubicBezTo>
                        <a:pt x="636" y="222"/>
                        <a:pt x="636" y="222"/>
                        <a:pt x="636" y="222"/>
                      </a:cubicBezTo>
                      <a:cubicBezTo>
                        <a:pt x="634" y="224"/>
                        <a:pt x="634" y="224"/>
                        <a:pt x="634" y="224"/>
                      </a:cubicBezTo>
                      <a:cubicBezTo>
                        <a:pt x="630" y="224"/>
                        <a:pt x="630" y="224"/>
                        <a:pt x="630" y="224"/>
                      </a:cubicBezTo>
                      <a:cubicBezTo>
                        <a:pt x="628" y="224"/>
                        <a:pt x="628" y="224"/>
                        <a:pt x="628" y="224"/>
                      </a:cubicBezTo>
                      <a:cubicBezTo>
                        <a:pt x="626" y="225"/>
                        <a:pt x="626" y="225"/>
                        <a:pt x="626" y="225"/>
                      </a:cubicBezTo>
                      <a:cubicBezTo>
                        <a:pt x="621" y="230"/>
                        <a:pt x="621" y="230"/>
                        <a:pt x="621" y="230"/>
                      </a:cubicBezTo>
                      <a:cubicBezTo>
                        <a:pt x="615" y="236"/>
                        <a:pt x="615" y="236"/>
                        <a:pt x="615" y="236"/>
                      </a:cubicBezTo>
                      <a:cubicBezTo>
                        <a:pt x="615" y="240"/>
                        <a:pt x="615" y="240"/>
                        <a:pt x="615" y="240"/>
                      </a:cubicBezTo>
                      <a:cubicBezTo>
                        <a:pt x="613" y="240"/>
                        <a:pt x="613" y="240"/>
                        <a:pt x="613" y="240"/>
                      </a:cubicBezTo>
                      <a:cubicBezTo>
                        <a:pt x="607" y="246"/>
                        <a:pt x="607" y="246"/>
                        <a:pt x="607" y="246"/>
                      </a:cubicBezTo>
                      <a:cubicBezTo>
                        <a:pt x="604" y="250"/>
                        <a:pt x="604" y="250"/>
                        <a:pt x="604" y="250"/>
                      </a:cubicBezTo>
                      <a:cubicBezTo>
                        <a:pt x="603" y="249"/>
                        <a:pt x="603" y="249"/>
                        <a:pt x="603" y="249"/>
                      </a:cubicBezTo>
                      <a:cubicBezTo>
                        <a:pt x="602" y="249"/>
                        <a:pt x="602" y="249"/>
                        <a:pt x="602" y="249"/>
                      </a:cubicBezTo>
                      <a:cubicBezTo>
                        <a:pt x="598" y="251"/>
                        <a:pt x="598" y="251"/>
                        <a:pt x="598" y="251"/>
                      </a:cubicBezTo>
                      <a:cubicBezTo>
                        <a:pt x="596" y="256"/>
                        <a:pt x="596" y="256"/>
                        <a:pt x="596" y="256"/>
                      </a:cubicBezTo>
                      <a:cubicBezTo>
                        <a:pt x="592" y="261"/>
                        <a:pt x="592" y="261"/>
                        <a:pt x="592" y="261"/>
                      </a:cubicBezTo>
                      <a:cubicBezTo>
                        <a:pt x="591" y="264"/>
                        <a:pt x="591" y="264"/>
                        <a:pt x="591" y="264"/>
                      </a:cubicBezTo>
                      <a:cubicBezTo>
                        <a:pt x="590" y="266"/>
                        <a:pt x="590" y="266"/>
                        <a:pt x="590" y="266"/>
                      </a:cubicBezTo>
                      <a:cubicBezTo>
                        <a:pt x="590" y="264"/>
                        <a:pt x="590" y="264"/>
                        <a:pt x="590" y="264"/>
                      </a:cubicBezTo>
                      <a:cubicBezTo>
                        <a:pt x="591" y="259"/>
                        <a:pt x="591" y="259"/>
                        <a:pt x="591" y="259"/>
                      </a:cubicBezTo>
                      <a:cubicBezTo>
                        <a:pt x="591" y="256"/>
                        <a:pt x="591" y="256"/>
                        <a:pt x="591" y="256"/>
                      </a:cubicBezTo>
                      <a:cubicBezTo>
                        <a:pt x="591" y="252"/>
                        <a:pt x="591" y="252"/>
                        <a:pt x="591" y="252"/>
                      </a:cubicBezTo>
                      <a:cubicBezTo>
                        <a:pt x="594" y="252"/>
                        <a:pt x="594" y="252"/>
                        <a:pt x="594" y="252"/>
                      </a:cubicBezTo>
                      <a:cubicBezTo>
                        <a:pt x="595" y="250"/>
                        <a:pt x="595" y="250"/>
                        <a:pt x="595" y="250"/>
                      </a:cubicBezTo>
                      <a:cubicBezTo>
                        <a:pt x="599" y="246"/>
                        <a:pt x="599" y="246"/>
                        <a:pt x="599" y="246"/>
                      </a:cubicBezTo>
                      <a:cubicBezTo>
                        <a:pt x="602" y="245"/>
                        <a:pt x="602" y="245"/>
                        <a:pt x="602" y="245"/>
                      </a:cubicBezTo>
                      <a:cubicBezTo>
                        <a:pt x="605" y="241"/>
                        <a:pt x="605" y="241"/>
                        <a:pt x="605" y="241"/>
                      </a:cubicBezTo>
                      <a:cubicBezTo>
                        <a:pt x="610" y="236"/>
                        <a:pt x="610" y="236"/>
                        <a:pt x="610" y="236"/>
                      </a:cubicBezTo>
                      <a:cubicBezTo>
                        <a:pt x="611" y="233"/>
                        <a:pt x="611" y="233"/>
                        <a:pt x="611" y="233"/>
                      </a:cubicBezTo>
                      <a:cubicBezTo>
                        <a:pt x="615" y="231"/>
                        <a:pt x="615" y="231"/>
                        <a:pt x="615" y="231"/>
                      </a:cubicBezTo>
                      <a:cubicBezTo>
                        <a:pt x="618" y="225"/>
                        <a:pt x="618" y="225"/>
                        <a:pt x="618" y="225"/>
                      </a:cubicBezTo>
                      <a:cubicBezTo>
                        <a:pt x="619" y="222"/>
                        <a:pt x="619" y="222"/>
                        <a:pt x="619" y="222"/>
                      </a:cubicBezTo>
                      <a:cubicBezTo>
                        <a:pt x="618" y="219"/>
                        <a:pt x="618" y="219"/>
                        <a:pt x="618" y="219"/>
                      </a:cubicBezTo>
                      <a:cubicBezTo>
                        <a:pt x="620" y="217"/>
                        <a:pt x="620" y="217"/>
                        <a:pt x="620" y="217"/>
                      </a:cubicBezTo>
                      <a:cubicBezTo>
                        <a:pt x="620" y="219"/>
                        <a:pt x="620" y="219"/>
                        <a:pt x="620" y="219"/>
                      </a:cubicBezTo>
                      <a:cubicBezTo>
                        <a:pt x="622" y="219"/>
                        <a:pt x="622" y="219"/>
                        <a:pt x="622" y="219"/>
                      </a:cubicBezTo>
                      <a:cubicBezTo>
                        <a:pt x="624" y="216"/>
                        <a:pt x="624" y="216"/>
                        <a:pt x="624" y="216"/>
                      </a:cubicBezTo>
                      <a:cubicBezTo>
                        <a:pt x="627" y="215"/>
                        <a:pt x="627" y="215"/>
                        <a:pt x="627" y="215"/>
                      </a:cubicBezTo>
                      <a:cubicBezTo>
                        <a:pt x="628" y="212"/>
                        <a:pt x="628" y="212"/>
                        <a:pt x="628" y="212"/>
                      </a:cubicBezTo>
                      <a:cubicBezTo>
                        <a:pt x="630" y="207"/>
                        <a:pt x="630" y="207"/>
                        <a:pt x="630" y="207"/>
                      </a:cubicBezTo>
                      <a:cubicBezTo>
                        <a:pt x="631" y="206"/>
                        <a:pt x="631" y="206"/>
                        <a:pt x="631" y="206"/>
                      </a:cubicBezTo>
                      <a:cubicBezTo>
                        <a:pt x="634" y="207"/>
                        <a:pt x="634" y="207"/>
                        <a:pt x="634" y="207"/>
                      </a:cubicBezTo>
                      <a:cubicBezTo>
                        <a:pt x="636" y="204"/>
                        <a:pt x="636" y="204"/>
                        <a:pt x="636" y="204"/>
                      </a:cubicBezTo>
                      <a:cubicBezTo>
                        <a:pt x="639" y="203"/>
                        <a:pt x="639" y="203"/>
                        <a:pt x="639" y="203"/>
                      </a:cubicBezTo>
                      <a:cubicBezTo>
                        <a:pt x="640" y="204"/>
                        <a:pt x="640" y="204"/>
                        <a:pt x="640" y="204"/>
                      </a:cubicBezTo>
                      <a:cubicBezTo>
                        <a:pt x="642" y="204"/>
                        <a:pt x="642" y="204"/>
                        <a:pt x="642" y="204"/>
                      </a:cubicBezTo>
                      <a:cubicBezTo>
                        <a:pt x="652" y="193"/>
                        <a:pt x="652" y="193"/>
                        <a:pt x="652" y="193"/>
                      </a:cubicBezTo>
                      <a:cubicBezTo>
                        <a:pt x="654" y="189"/>
                        <a:pt x="654" y="189"/>
                        <a:pt x="654" y="189"/>
                      </a:cubicBezTo>
                      <a:cubicBezTo>
                        <a:pt x="654" y="184"/>
                        <a:pt x="654" y="184"/>
                        <a:pt x="654" y="184"/>
                      </a:cubicBezTo>
                      <a:cubicBezTo>
                        <a:pt x="657" y="177"/>
                        <a:pt x="657" y="177"/>
                        <a:pt x="657" y="177"/>
                      </a:cubicBezTo>
                      <a:cubicBezTo>
                        <a:pt x="660" y="172"/>
                        <a:pt x="660" y="172"/>
                        <a:pt x="660" y="172"/>
                      </a:cubicBezTo>
                      <a:cubicBezTo>
                        <a:pt x="660" y="167"/>
                        <a:pt x="660" y="167"/>
                        <a:pt x="660" y="167"/>
                      </a:cubicBezTo>
                      <a:cubicBezTo>
                        <a:pt x="660" y="160"/>
                        <a:pt x="660" y="160"/>
                        <a:pt x="660" y="160"/>
                      </a:cubicBezTo>
                      <a:cubicBezTo>
                        <a:pt x="660" y="156"/>
                        <a:pt x="660" y="156"/>
                        <a:pt x="660" y="156"/>
                      </a:cubicBezTo>
                      <a:cubicBezTo>
                        <a:pt x="657" y="155"/>
                        <a:pt x="657" y="155"/>
                        <a:pt x="657" y="155"/>
                      </a:cubicBezTo>
                      <a:cubicBezTo>
                        <a:pt x="653" y="156"/>
                        <a:pt x="653" y="156"/>
                        <a:pt x="653" y="156"/>
                      </a:cubicBezTo>
                      <a:cubicBezTo>
                        <a:pt x="649" y="156"/>
                        <a:pt x="649" y="156"/>
                        <a:pt x="649" y="156"/>
                      </a:cubicBezTo>
                      <a:cubicBezTo>
                        <a:pt x="644" y="155"/>
                        <a:pt x="644" y="155"/>
                        <a:pt x="644" y="155"/>
                      </a:cubicBezTo>
                      <a:cubicBezTo>
                        <a:pt x="641" y="155"/>
                        <a:pt x="641" y="155"/>
                        <a:pt x="641" y="155"/>
                      </a:cubicBezTo>
                      <a:cubicBezTo>
                        <a:pt x="638" y="157"/>
                        <a:pt x="638" y="157"/>
                        <a:pt x="638" y="157"/>
                      </a:cubicBezTo>
                      <a:cubicBezTo>
                        <a:pt x="637" y="160"/>
                        <a:pt x="637" y="160"/>
                        <a:pt x="637" y="160"/>
                      </a:cubicBezTo>
                      <a:cubicBezTo>
                        <a:pt x="638" y="162"/>
                        <a:pt x="638" y="162"/>
                        <a:pt x="638" y="162"/>
                      </a:cubicBezTo>
                      <a:cubicBezTo>
                        <a:pt x="637" y="164"/>
                        <a:pt x="637" y="164"/>
                        <a:pt x="637" y="164"/>
                      </a:cubicBezTo>
                      <a:cubicBezTo>
                        <a:pt x="637" y="170"/>
                        <a:pt x="637" y="170"/>
                        <a:pt x="637" y="170"/>
                      </a:cubicBezTo>
                      <a:cubicBezTo>
                        <a:pt x="635" y="176"/>
                        <a:pt x="635" y="176"/>
                        <a:pt x="635" y="176"/>
                      </a:cubicBezTo>
                      <a:cubicBezTo>
                        <a:pt x="632" y="181"/>
                        <a:pt x="632" y="181"/>
                        <a:pt x="632" y="181"/>
                      </a:cubicBezTo>
                      <a:cubicBezTo>
                        <a:pt x="631" y="179"/>
                        <a:pt x="631" y="179"/>
                        <a:pt x="631" y="179"/>
                      </a:cubicBezTo>
                      <a:cubicBezTo>
                        <a:pt x="628" y="178"/>
                        <a:pt x="628" y="178"/>
                        <a:pt x="628" y="178"/>
                      </a:cubicBezTo>
                      <a:cubicBezTo>
                        <a:pt x="627" y="179"/>
                        <a:pt x="627" y="179"/>
                        <a:pt x="627" y="179"/>
                      </a:cubicBezTo>
                      <a:cubicBezTo>
                        <a:pt x="626" y="181"/>
                        <a:pt x="626" y="181"/>
                        <a:pt x="626" y="181"/>
                      </a:cubicBezTo>
                      <a:cubicBezTo>
                        <a:pt x="625" y="182"/>
                        <a:pt x="625" y="182"/>
                        <a:pt x="625" y="182"/>
                      </a:cubicBezTo>
                      <a:cubicBezTo>
                        <a:pt x="622" y="180"/>
                        <a:pt x="622" y="180"/>
                        <a:pt x="622" y="180"/>
                      </a:cubicBezTo>
                      <a:cubicBezTo>
                        <a:pt x="620" y="180"/>
                        <a:pt x="620" y="180"/>
                        <a:pt x="620" y="180"/>
                      </a:cubicBezTo>
                      <a:cubicBezTo>
                        <a:pt x="620" y="180"/>
                        <a:pt x="614" y="178"/>
                        <a:pt x="614" y="177"/>
                      </a:cubicBezTo>
                      <a:cubicBezTo>
                        <a:pt x="613" y="177"/>
                        <a:pt x="607" y="178"/>
                        <a:pt x="607" y="178"/>
                      </a:cubicBezTo>
                      <a:cubicBezTo>
                        <a:pt x="604" y="180"/>
                        <a:pt x="604" y="180"/>
                        <a:pt x="604" y="180"/>
                      </a:cubicBezTo>
                      <a:cubicBezTo>
                        <a:pt x="599" y="181"/>
                        <a:pt x="599" y="181"/>
                        <a:pt x="599" y="181"/>
                      </a:cubicBezTo>
                      <a:cubicBezTo>
                        <a:pt x="595" y="183"/>
                        <a:pt x="595" y="183"/>
                        <a:pt x="595" y="183"/>
                      </a:cubicBezTo>
                      <a:cubicBezTo>
                        <a:pt x="594" y="182"/>
                        <a:pt x="594" y="182"/>
                        <a:pt x="594" y="182"/>
                      </a:cubicBezTo>
                      <a:cubicBezTo>
                        <a:pt x="593" y="180"/>
                        <a:pt x="593" y="180"/>
                        <a:pt x="593" y="180"/>
                      </a:cubicBezTo>
                      <a:cubicBezTo>
                        <a:pt x="594" y="176"/>
                        <a:pt x="594" y="176"/>
                        <a:pt x="594" y="176"/>
                      </a:cubicBezTo>
                      <a:cubicBezTo>
                        <a:pt x="594" y="174"/>
                        <a:pt x="594" y="174"/>
                        <a:pt x="594" y="174"/>
                      </a:cubicBezTo>
                      <a:cubicBezTo>
                        <a:pt x="595" y="170"/>
                        <a:pt x="595" y="170"/>
                        <a:pt x="595" y="170"/>
                      </a:cubicBezTo>
                      <a:cubicBezTo>
                        <a:pt x="596" y="170"/>
                        <a:pt x="596" y="170"/>
                        <a:pt x="596" y="170"/>
                      </a:cubicBezTo>
                      <a:cubicBezTo>
                        <a:pt x="597" y="171"/>
                        <a:pt x="597" y="171"/>
                        <a:pt x="597" y="171"/>
                      </a:cubicBezTo>
                      <a:cubicBezTo>
                        <a:pt x="599" y="171"/>
                        <a:pt x="599" y="171"/>
                        <a:pt x="599" y="171"/>
                      </a:cubicBezTo>
                      <a:cubicBezTo>
                        <a:pt x="603" y="169"/>
                        <a:pt x="603" y="169"/>
                        <a:pt x="603" y="169"/>
                      </a:cubicBezTo>
                      <a:cubicBezTo>
                        <a:pt x="612" y="167"/>
                        <a:pt x="612" y="167"/>
                        <a:pt x="612" y="167"/>
                      </a:cubicBezTo>
                      <a:cubicBezTo>
                        <a:pt x="614" y="166"/>
                        <a:pt x="614" y="166"/>
                        <a:pt x="614" y="166"/>
                      </a:cubicBezTo>
                      <a:cubicBezTo>
                        <a:pt x="616" y="162"/>
                        <a:pt x="616" y="162"/>
                        <a:pt x="616" y="162"/>
                      </a:cubicBezTo>
                      <a:cubicBezTo>
                        <a:pt x="616" y="159"/>
                        <a:pt x="616" y="159"/>
                        <a:pt x="616" y="159"/>
                      </a:cubicBezTo>
                      <a:cubicBezTo>
                        <a:pt x="618" y="157"/>
                        <a:pt x="618" y="157"/>
                        <a:pt x="618" y="157"/>
                      </a:cubicBezTo>
                      <a:cubicBezTo>
                        <a:pt x="619" y="154"/>
                        <a:pt x="619" y="154"/>
                        <a:pt x="619" y="154"/>
                      </a:cubicBezTo>
                      <a:cubicBezTo>
                        <a:pt x="618" y="153"/>
                        <a:pt x="618" y="153"/>
                        <a:pt x="618" y="153"/>
                      </a:cubicBezTo>
                      <a:cubicBezTo>
                        <a:pt x="617" y="151"/>
                        <a:pt x="617" y="151"/>
                        <a:pt x="617" y="151"/>
                      </a:cubicBezTo>
                      <a:cubicBezTo>
                        <a:pt x="614" y="151"/>
                        <a:pt x="614" y="151"/>
                        <a:pt x="614" y="151"/>
                      </a:cubicBezTo>
                      <a:cubicBezTo>
                        <a:pt x="608" y="150"/>
                        <a:pt x="608" y="150"/>
                        <a:pt x="608" y="150"/>
                      </a:cubicBezTo>
                      <a:cubicBezTo>
                        <a:pt x="602" y="149"/>
                        <a:pt x="602" y="149"/>
                        <a:pt x="602" y="149"/>
                      </a:cubicBezTo>
                      <a:cubicBezTo>
                        <a:pt x="598" y="147"/>
                        <a:pt x="598" y="147"/>
                        <a:pt x="598" y="147"/>
                      </a:cubicBezTo>
                      <a:cubicBezTo>
                        <a:pt x="596" y="146"/>
                        <a:pt x="596" y="146"/>
                        <a:pt x="596" y="146"/>
                      </a:cubicBezTo>
                      <a:cubicBezTo>
                        <a:pt x="588" y="147"/>
                        <a:pt x="588" y="147"/>
                        <a:pt x="588" y="147"/>
                      </a:cubicBezTo>
                      <a:cubicBezTo>
                        <a:pt x="584" y="146"/>
                        <a:pt x="584" y="146"/>
                        <a:pt x="584" y="146"/>
                      </a:cubicBezTo>
                      <a:cubicBezTo>
                        <a:pt x="580" y="144"/>
                        <a:pt x="580" y="144"/>
                        <a:pt x="580" y="144"/>
                      </a:cubicBezTo>
                      <a:cubicBezTo>
                        <a:pt x="576" y="144"/>
                        <a:pt x="576" y="144"/>
                        <a:pt x="576" y="144"/>
                      </a:cubicBezTo>
                      <a:cubicBezTo>
                        <a:pt x="572" y="145"/>
                        <a:pt x="572" y="145"/>
                        <a:pt x="572" y="145"/>
                      </a:cubicBezTo>
                      <a:cubicBezTo>
                        <a:pt x="570" y="144"/>
                        <a:pt x="570" y="144"/>
                        <a:pt x="570" y="144"/>
                      </a:cubicBezTo>
                      <a:cubicBezTo>
                        <a:pt x="566" y="144"/>
                        <a:pt x="566" y="144"/>
                        <a:pt x="566" y="144"/>
                      </a:cubicBezTo>
                      <a:cubicBezTo>
                        <a:pt x="564" y="144"/>
                        <a:pt x="564" y="144"/>
                        <a:pt x="564" y="144"/>
                      </a:cubicBezTo>
                      <a:cubicBezTo>
                        <a:pt x="562" y="148"/>
                        <a:pt x="562" y="148"/>
                        <a:pt x="562" y="148"/>
                      </a:cubicBezTo>
                      <a:cubicBezTo>
                        <a:pt x="562" y="152"/>
                        <a:pt x="562" y="152"/>
                        <a:pt x="562" y="152"/>
                      </a:cubicBezTo>
                      <a:cubicBezTo>
                        <a:pt x="559" y="154"/>
                        <a:pt x="559" y="154"/>
                        <a:pt x="559" y="154"/>
                      </a:cubicBezTo>
                      <a:cubicBezTo>
                        <a:pt x="558" y="154"/>
                        <a:pt x="558" y="154"/>
                        <a:pt x="558" y="154"/>
                      </a:cubicBezTo>
                      <a:cubicBezTo>
                        <a:pt x="559" y="151"/>
                        <a:pt x="559" y="151"/>
                        <a:pt x="559" y="151"/>
                      </a:cubicBezTo>
                      <a:cubicBezTo>
                        <a:pt x="559" y="150"/>
                        <a:pt x="559" y="150"/>
                        <a:pt x="559" y="150"/>
                      </a:cubicBezTo>
                      <a:cubicBezTo>
                        <a:pt x="556" y="149"/>
                        <a:pt x="556" y="149"/>
                        <a:pt x="556" y="149"/>
                      </a:cubicBezTo>
                      <a:cubicBezTo>
                        <a:pt x="549" y="153"/>
                        <a:pt x="549" y="153"/>
                        <a:pt x="549" y="153"/>
                      </a:cubicBezTo>
                      <a:cubicBezTo>
                        <a:pt x="544" y="154"/>
                        <a:pt x="544" y="154"/>
                        <a:pt x="544" y="154"/>
                      </a:cubicBezTo>
                      <a:cubicBezTo>
                        <a:pt x="542" y="157"/>
                        <a:pt x="542" y="157"/>
                        <a:pt x="542" y="157"/>
                      </a:cubicBezTo>
                      <a:cubicBezTo>
                        <a:pt x="541" y="159"/>
                        <a:pt x="541" y="159"/>
                        <a:pt x="541" y="159"/>
                      </a:cubicBezTo>
                      <a:cubicBezTo>
                        <a:pt x="538" y="159"/>
                        <a:pt x="538" y="159"/>
                        <a:pt x="538" y="159"/>
                      </a:cubicBezTo>
                      <a:cubicBezTo>
                        <a:pt x="535" y="159"/>
                        <a:pt x="535" y="159"/>
                        <a:pt x="535" y="159"/>
                      </a:cubicBezTo>
                      <a:cubicBezTo>
                        <a:pt x="532" y="161"/>
                        <a:pt x="532" y="161"/>
                        <a:pt x="532" y="161"/>
                      </a:cubicBezTo>
                      <a:cubicBezTo>
                        <a:pt x="529" y="162"/>
                        <a:pt x="529" y="162"/>
                        <a:pt x="529" y="162"/>
                      </a:cubicBezTo>
                      <a:cubicBezTo>
                        <a:pt x="527" y="164"/>
                        <a:pt x="527" y="164"/>
                        <a:pt x="527" y="164"/>
                      </a:cubicBezTo>
                      <a:cubicBezTo>
                        <a:pt x="526" y="167"/>
                        <a:pt x="526" y="167"/>
                        <a:pt x="526" y="167"/>
                      </a:cubicBezTo>
                      <a:cubicBezTo>
                        <a:pt x="525" y="170"/>
                        <a:pt x="525" y="170"/>
                        <a:pt x="525" y="170"/>
                      </a:cubicBezTo>
                      <a:cubicBezTo>
                        <a:pt x="523" y="170"/>
                        <a:pt x="523" y="170"/>
                        <a:pt x="523" y="170"/>
                      </a:cubicBezTo>
                      <a:cubicBezTo>
                        <a:pt x="522" y="167"/>
                        <a:pt x="522" y="167"/>
                        <a:pt x="522" y="167"/>
                      </a:cubicBezTo>
                      <a:cubicBezTo>
                        <a:pt x="522" y="164"/>
                        <a:pt x="522" y="164"/>
                        <a:pt x="522" y="164"/>
                      </a:cubicBezTo>
                      <a:cubicBezTo>
                        <a:pt x="521" y="161"/>
                        <a:pt x="521" y="161"/>
                        <a:pt x="521" y="161"/>
                      </a:cubicBezTo>
                      <a:cubicBezTo>
                        <a:pt x="519" y="159"/>
                        <a:pt x="519" y="159"/>
                        <a:pt x="519" y="159"/>
                      </a:cubicBezTo>
                      <a:cubicBezTo>
                        <a:pt x="519" y="156"/>
                        <a:pt x="519" y="156"/>
                        <a:pt x="519" y="156"/>
                      </a:cubicBezTo>
                      <a:cubicBezTo>
                        <a:pt x="521" y="153"/>
                        <a:pt x="521" y="153"/>
                        <a:pt x="521" y="153"/>
                      </a:cubicBezTo>
                      <a:cubicBezTo>
                        <a:pt x="524" y="153"/>
                        <a:pt x="524" y="153"/>
                        <a:pt x="524" y="153"/>
                      </a:cubicBezTo>
                      <a:cubicBezTo>
                        <a:pt x="527" y="150"/>
                        <a:pt x="527" y="150"/>
                        <a:pt x="527" y="150"/>
                      </a:cubicBezTo>
                      <a:cubicBezTo>
                        <a:pt x="531" y="150"/>
                        <a:pt x="531" y="150"/>
                        <a:pt x="531" y="150"/>
                      </a:cubicBezTo>
                      <a:cubicBezTo>
                        <a:pt x="533" y="149"/>
                        <a:pt x="533" y="149"/>
                        <a:pt x="533" y="149"/>
                      </a:cubicBezTo>
                      <a:cubicBezTo>
                        <a:pt x="534" y="147"/>
                        <a:pt x="534" y="147"/>
                        <a:pt x="534" y="147"/>
                      </a:cubicBezTo>
                      <a:cubicBezTo>
                        <a:pt x="537" y="146"/>
                        <a:pt x="537" y="146"/>
                        <a:pt x="537" y="146"/>
                      </a:cubicBezTo>
                      <a:cubicBezTo>
                        <a:pt x="542" y="145"/>
                        <a:pt x="542" y="145"/>
                        <a:pt x="542" y="145"/>
                      </a:cubicBezTo>
                      <a:cubicBezTo>
                        <a:pt x="546" y="143"/>
                        <a:pt x="546" y="143"/>
                        <a:pt x="546" y="143"/>
                      </a:cubicBezTo>
                      <a:cubicBezTo>
                        <a:pt x="548" y="141"/>
                        <a:pt x="548" y="141"/>
                        <a:pt x="548" y="141"/>
                      </a:cubicBezTo>
                      <a:cubicBezTo>
                        <a:pt x="551" y="141"/>
                        <a:pt x="551" y="141"/>
                        <a:pt x="551" y="141"/>
                      </a:cubicBezTo>
                      <a:cubicBezTo>
                        <a:pt x="553" y="142"/>
                        <a:pt x="553" y="142"/>
                        <a:pt x="553" y="142"/>
                      </a:cubicBezTo>
                      <a:cubicBezTo>
                        <a:pt x="555" y="140"/>
                        <a:pt x="555" y="140"/>
                        <a:pt x="555" y="140"/>
                      </a:cubicBezTo>
                      <a:cubicBezTo>
                        <a:pt x="556" y="137"/>
                        <a:pt x="556" y="137"/>
                        <a:pt x="556" y="137"/>
                      </a:cubicBezTo>
                      <a:cubicBezTo>
                        <a:pt x="555" y="135"/>
                        <a:pt x="555" y="135"/>
                        <a:pt x="555" y="135"/>
                      </a:cubicBezTo>
                      <a:cubicBezTo>
                        <a:pt x="554" y="133"/>
                        <a:pt x="554" y="133"/>
                        <a:pt x="554" y="133"/>
                      </a:cubicBezTo>
                      <a:cubicBezTo>
                        <a:pt x="550" y="133"/>
                        <a:pt x="550" y="133"/>
                        <a:pt x="550" y="133"/>
                      </a:cubicBezTo>
                      <a:cubicBezTo>
                        <a:pt x="549" y="133"/>
                        <a:pt x="549" y="133"/>
                        <a:pt x="549" y="133"/>
                      </a:cubicBezTo>
                      <a:cubicBezTo>
                        <a:pt x="549" y="132"/>
                        <a:pt x="549" y="132"/>
                        <a:pt x="549" y="132"/>
                      </a:cubicBezTo>
                      <a:cubicBezTo>
                        <a:pt x="552" y="132"/>
                        <a:pt x="552" y="132"/>
                        <a:pt x="552" y="132"/>
                      </a:cubicBezTo>
                      <a:cubicBezTo>
                        <a:pt x="553" y="132"/>
                        <a:pt x="553" y="132"/>
                        <a:pt x="553" y="132"/>
                      </a:cubicBezTo>
                      <a:cubicBezTo>
                        <a:pt x="556" y="132"/>
                        <a:pt x="556" y="132"/>
                        <a:pt x="556" y="132"/>
                      </a:cubicBezTo>
                      <a:cubicBezTo>
                        <a:pt x="557" y="133"/>
                        <a:pt x="557" y="133"/>
                        <a:pt x="557" y="133"/>
                      </a:cubicBezTo>
                      <a:cubicBezTo>
                        <a:pt x="558" y="137"/>
                        <a:pt x="558" y="137"/>
                        <a:pt x="558" y="137"/>
                      </a:cubicBezTo>
                      <a:cubicBezTo>
                        <a:pt x="559" y="137"/>
                        <a:pt x="559" y="137"/>
                        <a:pt x="559" y="137"/>
                      </a:cubicBezTo>
                      <a:cubicBezTo>
                        <a:pt x="560" y="136"/>
                        <a:pt x="560" y="136"/>
                        <a:pt x="560" y="136"/>
                      </a:cubicBezTo>
                      <a:cubicBezTo>
                        <a:pt x="563" y="134"/>
                        <a:pt x="563" y="134"/>
                        <a:pt x="563" y="134"/>
                      </a:cubicBezTo>
                      <a:cubicBezTo>
                        <a:pt x="567" y="134"/>
                        <a:pt x="567" y="134"/>
                        <a:pt x="567" y="134"/>
                      </a:cubicBezTo>
                      <a:cubicBezTo>
                        <a:pt x="570" y="133"/>
                        <a:pt x="570" y="133"/>
                        <a:pt x="570" y="133"/>
                      </a:cubicBezTo>
                      <a:cubicBezTo>
                        <a:pt x="572" y="131"/>
                        <a:pt x="572" y="131"/>
                        <a:pt x="572" y="131"/>
                      </a:cubicBezTo>
                      <a:cubicBezTo>
                        <a:pt x="574" y="130"/>
                        <a:pt x="574" y="130"/>
                        <a:pt x="574" y="130"/>
                      </a:cubicBezTo>
                      <a:cubicBezTo>
                        <a:pt x="577" y="132"/>
                        <a:pt x="577" y="132"/>
                        <a:pt x="577" y="132"/>
                      </a:cubicBezTo>
                      <a:cubicBezTo>
                        <a:pt x="580" y="132"/>
                        <a:pt x="580" y="132"/>
                        <a:pt x="580" y="132"/>
                      </a:cubicBezTo>
                      <a:cubicBezTo>
                        <a:pt x="584" y="131"/>
                        <a:pt x="584" y="131"/>
                        <a:pt x="584" y="131"/>
                      </a:cubicBezTo>
                      <a:cubicBezTo>
                        <a:pt x="586" y="132"/>
                        <a:pt x="586" y="132"/>
                        <a:pt x="586" y="132"/>
                      </a:cubicBezTo>
                      <a:cubicBezTo>
                        <a:pt x="589" y="133"/>
                        <a:pt x="589" y="133"/>
                        <a:pt x="589" y="133"/>
                      </a:cubicBezTo>
                      <a:cubicBezTo>
                        <a:pt x="594" y="133"/>
                        <a:pt x="594" y="133"/>
                        <a:pt x="594" y="133"/>
                      </a:cubicBezTo>
                      <a:cubicBezTo>
                        <a:pt x="595" y="134"/>
                        <a:pt x="595" y="134"/>
                        <a:pt x="595" y="134"/>
                      </a:cubicBezTo>
                      <a:cubicBezTo>
                        <a:pt x="596" y="134"/>
                        <a:pt x="596" y="134"/>
                        <a:pt x="596" y="134"/>
                      </a:cubicBezTo>
                      <a:cubicBezTo>
                        <a:pt x="601" y="138"/>
                        <a:pt x="601" y="138"/>
                        <a:pt x="601" y="138"/>
                      </a:cubicBezTo>
                      <a:cubicBezTo>
                        <a:pt x="603" y="139"/>
                        <a:pt x="603" y="139"/>
                        <a:pt x="603" y="139"/>
                      </a:cubicBezTo>
                      <a:cubicBezTo>
                        <a:pt x="607" y="138"/>
                        <a:pt x="607" y="138"/>
                        <a:pt x="607" y="138"/>
                      </a:cubicBezTo>
                      <a:cubicBezTo>
                        <a:pt x="608" y="136"/>
                        <a:pt x="608" y="136"/>
                        <a:pt x="608" y="136"/>
                      </a:cubicBezTo>
                      <a:cubicBezTo>
                        <a:pt x="611" y="137"/>
                        <a:pt x="611" y="137"/>
                        <a:pt x="611" y="137"/>
                      </a:cubicBezTo>
                      <a:cubicBezTo>
                        <a:pt x="613" y="138"/>
                        <a:pt x="613" y="138"/>
                        <a:pt x="613" y="138"/>
                      </a:cubicBezTo>
                      <a:cubicBezTo>
                        <a:pt x="616" y="138"/>
                        <a:pt x="616" y="138"/>
                        <a:pt x="616" y="138"/>
                      </a:cubicBezTo>
                      <a:cubicBezTo>
                        <a:pt x="618" y="139"/>
                        <a:pt x="618" y="139"/>
                        <a:pt x="618" y="139"/>
                      </a:cubicBezTo>
                      <a:cubicBezTo>
                        <a:pt x="621" y="139"/>
                        <a:pt x="621" y="139"/>
                        <a:pt x="621" y="139"/>
                      </a:cubicBezTo>
                      <a:cubicBezTo>
                        <a:pt x="625" y="137"/>
                        <a:pt x="625" y="137"/>
                        <a:pt x="625" y="137"/>
                      </a:cubicBezTo>
                      <a:cubicBezTo>
                        <a:pt x="628" y="135"/>
                        <a:pt x="628" y="135"/>
                        <a:pt x="628" y="135"/>
                      </a:cubicBezTo>
                      <a:cubicBezTo>
                        <a:pt x="631" y="135"/>
                        <a:pt x="631" y="135"/>
                        <a:pt x="631" y="135"/>
                      </a:cubicBezTo>
                      <a:cubicBezTo>
                        <a:pt x="633" y="137"/>
                        <a:pt x="633" y="137"/>
                        <a:pt x="633" y="137"/>
                      </a:cubicBezTo>
                      <a:cubicBezTo>
                        <a:pt x="635" y="137"/>
                        <a:pt x="635" y="137"/>
                        <a:pt x="635" y="137"/>
                      </a:cubicBezTo>
                      <a:cubicBezTo>
                        <a:pt x="638" y="135"/>
                        <a:pt x="638" y="135"/>
                        <a:pt x="638" y="135"/>
                      </a:cubicBezTo>
                      <a:cubicBezTo>
                        <a:pt x="641" y="136"/>
                        <a:pt x="641" y="136"/>
                        <a:pt x="641" y="136"/>
                      </a:cubicBezTo>
                      <a:cubicBezTo>
                        <a:pt x="644" y="136"/>
                        <a:pt x="644" y="136"/>
                        <a:pt x="644" y="136"/>
                      </a:cubicBezTo>
                      <a:cubicBezTo>
                        <a:pt x="645" y="134"/>
                        <a:pt x="645" y="134"/>
                        <a:pt x="645" y="134"/>
                      </a:cubicBezTo>
                      <a:cubicBezTo>
                        <a:pt x="643" y="133"/>
                        <a:pt x="643" y="133"/>
                        <a:pt x="643" y="133"/>
                      </a:cubicBezTo>
                      <a:cubicBezTo>
                        <a:pt x="643" y="131"/>
                        <a:pt x="643" y="131"/>
                        <a:pt x="643" y="131"/>
                      </a:cubicBezTo>
                      <a:cubicBezTo>
                        <a:pt x="644" y="130"/>
                        <a:pt x="644" y="130"/>
                        <a:pt x="644" y="130"/>
                      </a:cubicBezTo>
                      <a:cubicBezTo>
                        <a:pt x="645" y="132"/>
                        <a:pt x="645" y="132"/>
                        <a:pt x="645" y="132"/>
                      </a:cubicBezTo>
                      <a:cubicBezTo>
                        <a:pt x="647" y="134"/>
                        <a:pt x="647" y="134"/>
                        <a:pt x="647" y="134"/>
                      </a:cubicBezTo>
                      <a:cubicBezTo>
                        <a:pt x="650" y="134"/>
                        <a:pt x="650" y="134"/>
                        <a:pt x="650" y="134"/>
                      </a:cubicBezTo>
                      <a:cubicBezTo>
                        <a:pt x="651" y="133"/>
                        <a:pt x="651" y="133"/>
                        <a:pt x="651" y="133"/>
                      </a:cubicBezTo>
                      <a:cubicBezTo>
                        <a:pt x="656" y="133"/>
                        <a:pt x="656" y="133"/>
                        <a:pt x="656" y="133"/>
                      </a:cubicBezTo>
                      <a:cubicBezTo>
                        <a:pt x="662" y="130"/>
                        <a:pt x="662" y="130"/>
                        <a:pt x="662" y="130"/>
                      </a:cubicBezTo>
                      <a:cubicBezTo>
                        <a:pt x="665" y="128"/>
                        <a:pt x="665" y="128"/>
                        <a:pt x="665" y="128"/>
                      </a:cubicBezTo>
                      <a:cubicBezTo>
                        <a:pt x="666" y="126"/>
                        <a:pt x="666" y="126"/>
                        <a:pt x="666" y="126"/>
                      </a:cubicBezTo>
                      <a:cubicBezTo>
                        <a:pt x="666" y="124"/>
                        <a:pt x="666" y="124"/>
                        <a:pt x="666" y="124"/>
                      </a:cubicBezTo>
                      <a:cubicBezTo>
                        <a:pt x="667" y="123"/>
                        <a:pt x="667" y="123"/>
                        <a:pt x="667" y="123"/>
                      </a:cubicBezTo>
                      <a:cubicBezTo>
                        <a:pt x="669" y="124"/>
                        <a:pt x="669" y="124"/>
                        <a:pt x="669" y="124"/>
                      </a:cubicBezTo>
                      <a:cubicBezTo>
                        <a:pt x="672" y="123"/>
                        <a:pt x="672" y="123"/>
                        <a:pt x="672" y="123"/>
                      </a:cubicBezTo>
                      <a:cubicBezTo>
                        <a:pt x="675" y="120"/>
                        <a:pt x="675" y="120"/>
                        <a:pt x="675" y="120"/>
                      </a:cubicBezTo>
                      <a:cubicBezTo>
                        <a:pt x="677" y="119"/>
                        <a:pt x="677" y="119"/>
                        <a:pt x="677" y="119"/>
                      </a:cubicBezTo>
                      <a:cubicBezTo>
                        <a:pt x="677" y="116"/>
                        <a:pt x="677" y="116"/>
                        <a:pt x="677" y="116"/>
                      </a:cubicBezTo>
                      <a:cubicBezTo>
                        <a:pt x="678" y="113"/>
                        <a:pt x="678" y="113"/>
                        <a:pt x="678" y="113"/>
                      </a:cubicBezTo>
                      <a:cubicBezTo>
                        <a:pt x="679" y="112"/>
                        <a:pt x="679" y="112"/>
                        <a:pt x="679" y="112"/>
                      </a:cubicBezTo>
                      <a:cubicBezTo>
                        <a:pt x="679" y="108"/>
                        <a:pt x="679" y="108"/>
                        <a:pt x="679" y="108"/>
                      </a:cubicBezTo>
                      <a:cubicBezTo>
                        <a:pt x="679" y="106"/>
                        <a:pt x="679" y="106"/>
                        <a:pt x="679" y="106"/>
                      </a:cubicBezTo>
                      <a:cubicBezTo>
                        <a:pt x="675" y="103"/>
                        <a:pt x="675" y="103"/>
                        <a:pt x="675" y="103"/>
                      </a:cubicBezTo>
                      <a:cubicBezTo>
                        <a:pt x="671" y="101"/>
                        <a:pt x="671" y="101"/>
                        <a:pt x="671" y="101"/>
                      </a:cubicBezTo>
                      <a:cubicBezTo>
                        <a:pt x="667" y="97"/>
                        <a:pt x="667" y="97"/>
                        <a:pt x="667" y="97"/>
                      </a:cubicBezTo>
                      <a:cubicBezTo>
                        <a:pt x="667" y="95"/>
                        <a:pt x="667" y="95"/>
                        <a:pt x="667" y="95"/>
                      </a:cubicBezTo>
                      <a:cubicBezTo>
                        <a:pt x="665" y="93"/>
                        <a:pt x="665" y="93"/>
                        <a:pt x="665" y="93"/>
                      </a:cubicBezTo>
                      <a:cubicBezTo>
                        <a:pt x="660" y="92"/>
                        <a:pt x="660" y="92"/>
                        <a:pt x="660" y="92"/>
                      </a:cubicBezTo>
                      <a:cubicBezTo>
                        <a:pt x="658" y="89"/>
                        <a:pt x="658" y="89"/>
                        <a:pt x="658" y="89"/>
                      </a:cubicBezTo>
                      <a:cubicBezTo>
                        <a:pt x="657" y="86"/>
                        <a:pt x="657" y="86"/>
                        <a:pt x="657" y="86"/>
                      </a:cubicBezTo>
                      <a:cubicBezTo>
                        <a:pt x="655" y="85"/>
                        <a:pt x="655" y="85"/>
                        <a:pt x="655" y="85"/>
                      </a:cubicBezTo>
                      <a:cubicBezTo>
                        <a:pt x="654" y="86"/>
                        <a:pt x="654" y="86"/>
                        <a:pt x="654" y="86"/>
                      </a:cubicBezTo>
                      <a:cubicBezTo>
                        <a:pt x="652" y="87"/>
                        <a:pt x="652" y="87"/>
                        <a:pt x="652" y="87"/>
                      </a:cubicBezTo>
                      <a:cubicBezTo>
                        <a:pt x="651" y="86"/>
                        <a:pt x="651" y="86"/>
                        <a:pt x="651" y="86"/>
                      </a:cubicBezTo>
                      <a:cubicBezTo>
                        <a:pt x="650" y="83"/>
                        <a:pt x="650" y="83"/>
                        <a:pt x="650" y="83"/>
                      </a:cubicBezTo>
                      <a:cubicBezTo>
                        <a:pt x="648" y="82"/>
                        <a:pt x="648" y="82"/>
                        <a:pt x="648" y="82"/>
                      </a:cubicBezTo>
                      <a:cubicBezTo>
                        <a:pt x="641" y="82"/>
                        <a:pt x="641" y="82"/>
                        <a:pt x="641" y="82"/>
                      </a:cubicBezTo>
                      <a:cubicBezTo>
                        <a:pt x="638" y="82"/>
                        <a:pt x="638" y="82"/>
                        <a:pt x="638" y="82"/>
                      </a:cubicBezTo>
                      <a:cubicBezTo>
                        <a:pt x="638" y="85"/>
                        <a:pt x="638" y="85"/>
                        <a:pt x="638" y="85"/>
                      </a:cubicBezTo>
                      <a:cubicBezTo>
                        <a:pt x="637" y="87"/>
                        <a:pt x="637" y="87"/>
                        <a:pt x="637" y="87"/>
                      </a:cubicBezTo>
                      <a:cubicBezTo>
                        <a:pt x="636" y="85"/>
                        <a:pt x="636" y="85"/>
                        <a:pt x="636" y="85"/>
                      </a:cubicBezTo>
                      <a:cubicBezTo>
                        <a:pt x="634" y="85"/>
                        <a:pt x="634" y="85"/>
                        <a:pt x="634" y="85"/>
                      </a:cubicBezTo>
                      <a:cubicBezTo>
                        <a:pt x="629" y="88"/>
                        <a:pt x="629" y="88"/>
                        <a:pt x="629" y="88"/>
                      </a:cubicBezTo>
                      <a:cubicBezTo>
                        <a:pt x="626" y="89"/>
                        <a:pt x="626" y="89"/>
                        <a:pt x="626" y="89"/>
                      </a:cubicBezTo>
                      <a:cubicBezTo>
                        <a:pt x="622" y="87"/>
                        <a:pt x="622" y="87"/>
                        <a:pt x="622" y="87"/>
                      </a:cubicBezTo>
                      <a:cubicBezTo>
                        <a:pt x="619" y="86"/>
                        <a:pt x="619" y="86"/>
                        <a:pt x="619" y="86"/>
                      </a:cubicBezTo>
                      <a:cubicBezTo>
                        <a:pt x="616" y="85"/>
                        <a:pt x="616" y="85"/>
                        <a:pt x="616" y="85"/>
                      </a:cubicBezTo>
                      <a:cubicBezTo>
                        <a:pt x="615" y="82"/>
                        <a:pt x="615" y="82"/>
                        <a:pt x="615" y="82"/>
                      </a:cubicBezTo>
                      <a:cubicBezTo>
                        <a:pt x="615" y="80"/>
                        <a:pt x="615" y="80"/>
                        <a:pt x="615" y="80"/>
                      </a:cubicBezTo>
                      <a:cubicBezTo>
                        <a:pt x="617" y="80"/>
                        <a:pt x="617" y="80"/>
                        <a:pt x="617" y="80"/>
                      </a:cubicBezTo>
                      <a:cubicBezTo>
                        <a:pt x="619" y="82"/>
                        <a:pt x="619" y="82"/>
                        <a:pt x="619" y="82"/>
                      </a:cubicBezTo>
                      <a:cubicBezTo>
                        <a:pt x="622" y="84"/>
                        <a:pt x="622" y="84"/>
                        <a:pt x="622" y="84"/>
                      </a:cubicBezTo>
                      <a:cubicBezTo>
                        <a:pt x="623" y="83"/>
                        <a:pt x="623" y="83"/>
                        <a:pt x="623" y="83"/>
                      </a:cubicBezTo>
                      <a:cubicBezTo>
                        <a:pt x="622" y="81"/>
                        <a:pt x="622" y="81"/>
                        <a:pt x="622" y="81"/>
                      </a:cubicBezTo>
                      <a:cubicBezTo>
                        <a:pt x="619" y="78"/>
                        <a:pt x="619" y="78"/>
                        <a:pt x="619" y="78"/>
                      </a:cubicBezTo>
                      <a:cubicBezTo>
                        <a:pt x="619" y="75"/>
                        <a:pt x="619" y="75"/>
                        <a:pt x="619" y="75"/>
                      </a:cubicBezTo>
                      <a:cubicBezTo>
                        <a:pt x="620" y="74"/>
                        <a:pt x="620" y="74"/>
                        <a:pt x="620" y="74"/>
                      </a:cubicBezTo>
                      <a:cubicBezTo>
                        <a:pt x="622" y="76"/>
                        <a:pt x="622" y="76"/>
                        <a:pt x="622" y="76"/>
                      </a:cubicBezTo>
                      <a:cubicBezTo>
                        <a:pt x="625" y="78"/>
                        <a:pt x="625" y="78"/>
                        <a:pt x="625" y="78"/>
                      </a:cubicBezTo>
                      <a:cubicBezTo>
                        <a:pt x="628" y="79"/>
                        <a:pt x="628" y="79"/>
                        <a:pt x="628" y="79"/>
                      </a:cubicBezTo>
                      <a:cubicBezTo>
                        <a:pt x="633" y="77"/>
                        <a:pt x="633" y="77"/>
                        <a:pt x="633" y="77"/>
                      </a:cubicBezTo>
                      <a:cubicBezTo>
                        <a:pt x="638" y="72"/>
                        <a:pt x="638" y="72"/>
                        <a:pt x="638" y="72"/>
                      </a:cubicBezTo>
                      <a:cubicBezTo>
                        <a:pt x="638" y="70"/>
                        <a:pt x="638" y="70"/>
                        <a:pt x="638" y="70"/>
                      </a:cubicBezTo>
                      <a:cubicBezTo>
                        <a:pt x="637" y="68"/>
                        <a:pt x="637" y="68"/>
                        <a:pt x="637" y="68"/>
                      </a:cubicBezTo>
                      <a:cubicBezTo>
                        <a:pt x="636" y="66"/>
                        <a:pt x="636" y="66"/>
                        <a:pt x="636" y="66"/>
                      </a:cubicBezTo>
                      <a:cubicBezTo>
                        <a:pt x="636" y="64"/>
                        <a:pt x="636" y="64"/>
                        <a:pt x="636" y="64"/>
                      </a:cubicBezTo>
                      <a:cubicBezTo>
                        <a:pt x="637" y="62"/>
                        <a:pt x="637" y="62"/>
                        <a:pt x="637" y="62"/>
                      </a:cubicBezTo>
                      <a:cubicBezTo>
                        <a:pt x="637" y="61"/>
                        <a:pt x="637" y="61"/>
                        <a:pt x="637" y="61"/>
                      </a:cubicBezTo>
                      <a:cubicBezTo>
                        <a:pt x="634" y="58"/>
                        <a:pt x="634" y="58"/>
                        <a:pt x="634" y="58"/>
                      </a:cubicBezTo>
                      <a:cubicBezTo>
                        <a:pt x="632" y="55"/>
                        <a:pt x="632" y="55"/>
                        <a:pt x="632" y="55"/>
                      </a:cubicBezTo>
                      <a:cubicBezTo>
                        <a:pt x="630" y="54"/>
                        <a:pt x="630" y="54"/>
                        <a:pt x="630" y="54"/>
                      </a:cubicBezTo>
                      <a:cubicBezTo>
                        <a:pt x="628" y="54"/>
                        <a:pt x="628" y="54"/>
                        <a:pt x="628" y="54"/>
                      </a:cubicBezTo>
                      <a:cubicBezTo>
                        <a:pt x="626" y="58"/>
                        <a:pt x="626" y="58"/>
                        <a:pt x="626" y="58"/>
                      </a:cubicBezTo>
                      <a:cubicBezTo>
                        <a:pt x="621" y="61"/>
                        <a:pt x="621" y="61"/>
                        <a:pt x="621" y="61"/>
                      </a:cubicBezTo>
                      <a:cubicBezTo>
                        <a:pt x="618" y="60"/>
                        <a:pt x="618" y="60"/>
                        <a:pt x="618" y="60"/>
                      </a:cubicBezTo>
                      <a:cubicBezTo>
                        <a:pt x="615" y="60"/>
                        <a:pt x="615" y="60"/>
                        <a:pt x="615" y="60"/>
                      </a:cubicBezTo>
                      <a:cubicBezTo>
                        <a:pt x="612" y="64"/>
                        <a:pt x="612" y="64"/>
                        <a:pt x="612" y="64"/>
                      </a:cubicBezTo>
                      <a:cubicBezTo>
                        <a:pt x="611" y="64"/>
                        <a:pt x="611" y="64"/>
                        <a:pt x="611" y="64"/>
                      </a:cubicBezTo>
                      <a:cubicBezTo>
                        <a:pt x="609" y="62"/>
                        <a:pt x="609" y="62"/>
                        <a:pt x="609" y="62"/>
                      </a:cubicBezTo>
                      <a:cubicBezTo>
                        <a:pt x="608" y="60"/>
                        <a:pt x="608" y="60"/>
                        <a:pt x="608" y="60"/>
                      </a:cubicBezTo>
                      <a:cubicBezTo>
                        <a:pt x="605" y="61"/>
                        <a:pt x="605" y="61"/>
                        <a:pt x="605" y="61"/>
                      </a:cubicBezTo>
                      <a:cubicBezTo>
                        <a:pt x="603" y="62"/>
                        <a:pt x="603" y="62"/>
                        <a:pt x="603" y="62"/>
                      </a:cubicBezTo>
                      <a:cubicBezTo>
                        <a:pt x="601" y="61"/>
                        <a:pt x="601" y="61"/>
                        <a:pt x="601" y="61"/>
                      </a:cubicBezTo>
                      <a:cubicBezTo>
                        <a:pt x="598" y="59"/>
                        <a:pt x="598" y="59"/>
                        <a:pt x="598" y="59"/>
                      </a:cubicBezTo>
                      <a:cubicBezTo>
                        <a:pt x="595" y="58"/>
                        <a:pt x="595" y="58"/>
                        <a:pt x="595" y="58"/>
                      </a:cubicBezTo>
                      <a:cubicBezTo>
                        <a:pt x="592" y="56"/>
                        <a:pt x="592" y="56"/>
                        <a:pt x="592" y="56"/>
                      </a:cubicBezTo>
                      <a:cubicBezTo>
                        <a:pt x="589" y="55"/>
                        <a:pt x="589" y="55"/>
                        <a:pt x="589" y="55"/>
                      </a:cubicBezTo>
                      <a:cubicBezTo>
                        <a:pt x="586" y="53"/>
                        <a:pt x="586" y="53"/>
                        <a:pt x="586" y="53"/>
                      </a:cubicBezTo>
                      <a:cubicBezTo>
                        <a:pt x="581" y="52"/>
                        <a:pt x="581" y="52"/>
                        <a:pt x="581" y="52"/>
                      </a:cubicBezTo>
                      <a:cubicBezTo>
                        <a:pt x="574" y="52"/>
                        <a:pt x="574" y="52"/>
                        <a:pt x="574" y="52"/>
                      </a:cubicBezTo>
                      <a:cubicBezTo>
                        <a:pt x="571" y="54"/>
                        <a:pt x="571" y="54"/>
                        <a:pt x="571" y="54"/>
                      </a:cubicBezTo>
                      <a:cubicBezTo>
                        <a:pt x="566" y="56"/>
                        <a:pt x="566" y="56"/>
                        <a:pt x="566" y="56"/>
                      </a:cubicBezTo>
                      <a:cubicBezTo>
                        <a:pt x="561" y="57"/>
                        <a:pt x="561" y="57"/>
                        <a:pt x="561" y="57"/>
                      </a:cubicBezTo>
                      <a:cubicBezTo>
                        <a:pt x="557" y="58"/>
                        <a:pt x="557" y="58"/>
                        <a:pt x="557" y="58"/>
                      </a:cubicBezTo>
                      <a:cubicBezTo>
                        <a:pt x="554" y="57"/>
                        <a:pt x="554" y="57"/>
                        <a:pt x="554" y="57"/>
                      </a:cubicBezTo>
                      <a:cubicBezTo>
                        <a:pt x="550" y="58"/>
                        <a:pt x="550" y="58"/>
                        <a:pt x="550" y="58"/>
                      </a:cubicBezTo>
                      <a:cubicBezTo>
                        <a:pt x="549" y="59"/>
                        <a:pt x="549" y="59"/>
                        <a:pt x="549" y="59"/>
                      </a:cubicBezTo>
                      <a:cubicBezTo>
                        <a:pt x="550" y="64"/>
                        <a:pt x="550" y="64"/>
                        <a:pt x="550" y="64"/>
                      </a:cubicBezTo>
                      <a:cubicBezTo>
                        <a:pt x="550" y="67"/>
                        <a:pt x="550" y="67"/>
                        <a:pt x="550" y="67"/>
                      </a:cubicBezTo>
                      <a:cubicBezTo>
                        <a:pt x="549" y="67"/>
                        <a:pt x="549" y="67"/>
                        <a:pt x="549" y="67"/>
                      </a:cubicBezTo>
                      <a:cubicBezTo>
                        <a:pt x="547" y="65"/>
                        <a:pt x="547" y="65"/>
                        <a:pt x="547" y="65"/>
                      </a:cubicBezTo>
                      <a:cubicBezTo>
                        <a:pt x="545" y="60"/>
                        <a:pt x="545" y="60"/>
                        <a:pt x="545" y="60"/>
                      </a:cubicBezTo>
                      <a:cubicBezTo>
                        <a:pt x="544" y="57"/>
                        <a:pt x="544" y="57"/>
                        <a:pt x="544" y="57"/>
                      </a:cubicBezTo>
                      <a:cubicBezTo>
                        <a:pt x="543" y="57"/>
                        <a:pt x="543" y="57"/>
                        <a:pt x="543" y="57"/>
                      </a:cubicBezTo>
                      <a:cubicBezTo>
                        <a:pt x="540" y="58"/>
                        <a:pt x="540" y="58"/>
                        <a:pt x="540" y="58"/>
                      </a:cubicBezTo>
                      <a:cubicBezTo>
                        <a:pt x="537" y="58"/>
                        <a:pt x="537" y="58"/>
                        <a:pt x="537" y="58"/>
                      </a:cubicBezTo>
                      <a:cubicBezTo>
                        <a:pt x="532" y="58"/>
                        <a:pt x="532" y="58"/>
                        <a:pt x="532" y="58"/>
                      </a:cubicBezTo>
                      <a:cubicBezTo>
                        <a:pt x="530" y="58"/>
                        <a:pt x="530" y="58"/>
                        <a:pt x="530" y="58"/>
                      </a:cubicBezTo>
                      <a:cubicBezTo>
                        <a:pt x="530" y="58"/>
                        <a:pt x="526" y="60"/>
                        <a:pt x="526" y="60"/>
                      </a:cubicBezTo>
                      <a:cubicBezTo>
                        <a:pt x="526" y="61"/>
                        <a:pt x="524" y="64"/>
                        <a:pt x="524" y="64"/>
                      </a:cubicBezTo>
                      <a:cubicBezTo>
                        <a:pt x="523" y="71"/>
                        <a:pt x="523" y="71"/>
                        <a:pt x="523" y="71"/>
                      </a:cubicBezTo>
                      <a:cubicBezTo>
                        <a:pt x="521" y="73"/>
                        <a:pt x="521" y="73"/>
                        <a:pt x="521" y="73"/>
                      </a:cubicBezTo>
                      <a:cubicBezTo>
                        <a:pt x="520" y="74"/>
                        <a:pt x="520" y="74"/>
                        <a:pt x="520" y="74"/>
                      </a:cubicBezTo>
                      <a:cubicBezTo>
                        <a:pt x="519" y="72"/>
                        <a:pt x="519" y="72"/>
                        <a:pt x="519" y="72"/>
                      </a:cubicBezTo>
                      <a:cubicBezTo>
                        <a:pt x="521" y="68"/>
                        <a:pt x="521" y="68"/>
                        <a:pt x="521" y="68"/>
                      </a:cubicBezTo>
                      <a:cubicBezTo>
                        <a:pt x="522" y="66"/>
                        <a:pt x="522" y="66"/>
                        <a:pt x="522" y="66"/>
                      </a:cubicBezTo>
                      <a:cubicBezTo>
                        <a:pt x="521" y="64"/>
                        <a:pt x="521" y="64"/>
                        <a:pt x="521" y="64"/>
                      </a:cubicBezTo>
                      <a:cubicBezTo>
                        <a:pt x="519" y="65"/>
                        <a:pt x="519" y="65"/>
                        <a:pt x="519" y="65"/>
                      </a:cubicBezTo>
                      <a:cubicBezTo>
                        <a:pt x="515" y="65"/>
                        <a:pt x="515" y="65"/>
                        <a:pt x="515" y="65"/>
                      </a:cubicBezTo>
                      <a:cubicBezTo>
                        <a:pt x="513" y="67"/>
                        <a:pt x="513" y="67"/>
                        <a:pt x="513" y="67"/>
                      </a:cubicBezTo>
                      <a:cubicBezTo>
                        <a:pt x="513" y="68"/>
                        <a:pt x="513" y="68"/>
                        <a:pt x="513" y="68"/>
                      </a:cubicBezTo>
                      <a:cubicBezTo>
                        <a:pt x="512" y="71"/>
                        <a:pt x="512" y="71"/>
                        <a:pt x="512" y="71"/>
                      </a:cubicBezTo>
                      <a:cubicBezTo>
                        <a:pt x="512" y="75"/>
                        <a:pt x="512" y="75"/>
                        <a:pt x="512" y="75"/>
                      </a:cubicBezTo>
                      <a:cubicBezTo>
                        <a:pt x="509" y="76"/>
                        <a:pt x="509" y="76"/>
                        <a:pt x="509" y="76"/>
                      </a:cubicBezTo>
                      <a:cubicBezTo>
                        <a:pt x="508" y="75"/>
                        <a:pt x="508" y="75"/>
                        <a:pt x="508" y="75"/>
                      </a:cubicBezTo>
                      <a:cubicBezTo>
                        <a:pt x="509" y="72"/>
                        <a:pt x="509" y="72"/>
                        <a:pt x="509" y="72"/>
                      </a:cubicBezTo>
                      <a:cubicBezTo>
                        <a:pt x="510" y="69"/>
                        <a:pt x="510" y="69"/>
                        <a:pt x="510" y="69"/>
                      </a:cubicBezTo>
                      <a:cubicBezTo>
                        <a:pt x="510" y="63"/>
                        <a:pt x="510" y="63"/>
                        <a:pt x="510" y="63"/>
                      </a:cubicBezTo>
                      <a:cubicBezTo>
                        <a:pt x="511" y="60"/>
                        <a:pt x="511" y="60"/>
                        <a:pt x="511" y="60"/>
                      </a:cubicBezTo>
                      <a:cubicBezTo>
                        <a:pt x="517" y="55"/>
                        <a:pt x="517" y="55"/>
                        <a:pt x="517" y="55"/>
                      </a:cubicBezTo>
                      <a:cubicBezTo>
                        <a:pt x="522" y="52"/>
                        <a:pt x="522" y="52"/>
                        <a:pt x="522" y="52"/>
                      </a:cubicBezTo>
                      <a:cubicBezTo>
                        <a:pt x="526" y="52"/>
                        <a:pt x="526" y="52"/>
                        <a:pt x="526" y="52"/>
                      </a:cubicBezTo>
                      <a:cubicBezTo>
                        <a:pt x="530" y="54"/>
                        <a:pt x="530" y="54"/>
                        <a:pt x="530" y="54"/>
                      </a:cubicBezTo>
                      <a:cubicBezTo>
                        <a:pt x="534" y="53"/>
                        <a:pt x="534" y="53"/>
                        <a:pt x="534" y="53"/>
                      </a:cubicBezTo>
                      <a:cubicBezTo>
                        <a:pt x="535" y="52"/>
                        <a:pt x="535" y="52"/>
                        <a:pt x="535" y="52"/>
                      </a:cubicBezTo>
                      <a:cubicBezTo>
                        <a:pt x="539" y="52"/>
                        <a:pt x="539" y="52"/>
                        <a:pt x="539" y="52"/>
                      </a:cubicBezTo>
                      <a:cubicBezTo>
                        <a:pt x="542" y="52"/>
                        <a:pt x="542" y="52"/>
                        <a:pt x="542" y="52"/>
                      </a:cubicBezTo>
                      <a:cubicBezTo>
                        <a:pt x="543" y="52"/>
                        <a:pt x="543" y="52"/>
                        <a:pt x="543" y="52"/>
                      </a:cubicBezTo>
                      <a:cubicBezTo>
                        <a:pt x="546" y="50"/>
                        <a:pt x="546" y="50"/>
                        <a:pt x="546" y="50"/>
                      </a:cubicBezTo>
                      <a:cubicBezTo>
                        <a:pt x="547" y="47"/>
                        <a:pt x="547" y="47"/>
                        <a:pt x="547" y="47"/>
                      </a:cubicBezTo>
                      <a:cubicBezTo>
                        <a:pt x="545" y="47"/>
                        <a:pt x="545" y="47"/>
                        <a:pt x="545" y="47"/>
                      </a:cubicBezTo>
                      <a:cubicBezTo>
                        <a:pt x="543" y="44"/>
                        <a:pt x="543" y="44"/>
                        <a:pt x="543" y="44"/>
                      </a:cubicBezTo>
                      <a:cubicBezTo>
                        <a:pt x="542" y="40"/>
                        <a:pt x="542" y="40"/>
                        <a:pt x="542" y="40"/>
                      </a:cubicBezTo>
                      <a:cubicBezTo>
                        <a:pt x="545" y="37"/>
                        <a:pt x="545" y="37"/>
                        <a:pt x="545" y="37"/>
                      </a:cubicBezTo>
                      <a:cubicBezTo>
                        <a:pt x="548" y="36"/>
                        <a:pt x="548" y="36"/>
                        <a:pt x="548" y="36"/>
                      </a:cubicBezTo>
                      <a:cubicBezTo>
                        <a:pt x="551" y="36"/>
                        <a:pt x="551" y="36"/>
                        <a:pt x="551" y="36"/>
                      </a:cubicBezTo>
                      <a:cubicBezTo>
                        <a:pt x="552" y="38"/>
                        <a:pt x="552" y="38"/>
                        <a:pt x="552" y="38"/>
                      </a:cubicBezTo>
                      <a:cubicBezTo>
                        <a:pt x="551" y="40"/>
                        <a:pt x="551" y="40"/>
                        <a:pt x="551" y="40"/>
                      </a:cubicBezTo>
                      <a:cubicBezTo>
                        <a:pt x="549" y="40"/>
                        <a:pt x="549" y="40"/>
                        <a:pt x="549" y="40"/>
                      </a:cubicBezTo>
                      <a:cubicBezTo>
                        <a:pt x="548" y="42"/>
                        <a:pt x="548" y="42"/>
                        <a:pt x="548" y="42"/>
                      </a:cubicBezTo>
                      <a:cubicBezTo>
                        <a:pt x="548" y="46"/>
                        <a:pt x="548" y="46"/>
                        <a:pt x="548" y="46"/>
                      </a:cubicBezTo>
                      <a:cubicBezTo>
                        <a:pt x="550" y="49"/>
                        <a:pt x="550" y="49"/>
                        <a:pt x="550" y="49"/>
                      </a:cubicBezTo>
                      <a:cubicBezTo>
                        <a:pt x="555" y="50"/>
                        <a:pt x="555" y="50"/>
                        <a:pt x="555" y="50"/>
                      </a:cubicBezTo>
                      <a:cubicBezTo>
                        <a:pt x="559" y="47"/>
                        <a:pt x="559" y="47"/>
                        <a:pt x="559" y="47"/>
                      </a:cubicBezTo>
                      <a:cubicBezTo>
                        <a:pt x="562" y="47"/>
                        <a:pt x="562" y="47"/>
                        <a:pt x="562" y="47"/>
                      </a:cubicBezTo>
                      <a:cubicBezTo>
                        <a:pt x="565" y="48"/>
                        <a:pt x="565" y="48"/>
                        <a:pt x="565" y="48"/>
                      </a:cubicBezTo>
                      <a:cubicBezTo>
                        <a:pt x="567" y="47"/>
                        <a:pt x="567" y="47"/>
                        <a:pt x="567" y="47"/>
                      </a:cubicBezTo>
                      <a:cubicBezTo>
                        <a:pt x="573" y="44"/>
                        <a:pt x="573" y="44"/>
                        <a:pt x="573" y="44"/>
                      </a:cubicBezTo>
                      <a:cubicBezTo>
                        <a:pt x="577" y="44"/>
                        <a:pt x="577" y="44"/>
                        <a:pt x="577" y="44"/>
                      </a:cubicBezTo>
                      <a:cubicBezTo>
                        <a:pt x="578" y="46"/>
                        <a:pt x="578" y="46"/>
                        <a:pt x="578" y="46"/>
                      </a:cubicBezTo>
                      <a:cubicBezTo>
                        <a:pt x="580" y="45"/>
                        <a:pt x="580" y="45"/>
                        <a:pt x="580" y="45"/>
                      </a:cubicBezTo>
                      <a:cubicBezTo>
                        <a:pt x="582" y="44"/>
                        <a:pt x="582" y="44"/>
                        <a:pt x="582" y="44"/>
                      </a:cubicBezTo>
                      <a:cubicBezTo>
                        <a:pt x="586" y="44"/>
                        <a:pt x="586" y="44"/>
                        <a:pt x="586" y="44"/>
                      </a:cubicBezTo>
                      <a:cubicBezTo>
                        <a:pt x="589" y="45"/>
                        <a:pt x="589" y="45"/>
                        <a:pt x="589" y="45"/>
                      </a:cubicBezTo>
                      <a:cubicBezTo>
                        <a:pt x="591" y="45"/>
                        <a:pt x="591" y="45"/>
                        <a:pt x="591" y="45"/>
                      </a:cubicBezTo>
                      <a:cubicBezTo>
                        <a:pt x="594" y="47"/>
                        <a:pt x="594" y="47"/>
                        <a:pt x="594" y="47"/>
                      </a:cubicBezTo>
                      <a:cubicBezTo>
                        <a:pt x="601" y="50"/>
                        <a:pt x="601" y="50"/>
                        <a:pt x="601" y="50"/>
                      </a:cubicBezTo>
                      <a:cubicBezTo>
                        <a:pt x="605" y="51"/>
                        <a:pt x="605" y="51"/>
                        <a:pt x="605" y="51"/>
                      </a:cubicBezTo>
                      <a:cubicBezTo>
                        <a:pt x="609" y="50"/>
                        <a:pt x="609" y="50"/>
                        <a:pt x="609" y="50"/>
                      </a:cubicBezTo>
                      <a:cubicBezTo>
                        <a:pt x="610" y="50"/>
                        <a:pt x="610" y="50"/>
                        <a:pt x="610" y="50"/>
                      </a:cubicBezTo>
                      <a:cubicBezTo>
                        <a:pt x="613" y="50"/>
                        <a:pt x="613" y="50"/>
                        <a:pt x="613" y="50"/>
                      </a:cubicBezTo>
                      <a:cubicBezTo>
                        <a:pt x="615" y="47"/>
                        <a:pt x="615" y="47"/>
                        <a:pt x="615" y="47"/>
                      </a:cubicBezTo>
                      <a:cubicBezTo>
                        <a:pt x="617" y="46"/>
                        <a:pt x="617" y="46"/>
                        <a:pt x="617" y="46"/>
                      </a:cubicBezTo>
                      <a:cubicBezTo>
                        <a:pt x="620" y="46"/>
                        <a:pt x="620" y="46"/>
                        <a:pt x="620" y="46"/>
                      </a:cubicBezTo>
                      <a:cubicBezTo>
                        <a:pt x="623" y="47"/>
                        <a:pt x="623" y="47"/>
                        <a:pt x="623" y="47"/>
                      </a:cubicBezTo>
                      <a:cubicBezTo>
                        <a:pt x="625" y="43"/>
                        <a:pt x="625" y="43"/>
                        <a:pt x="625" y="43"/>
                      </a:cubicBezTo>
                      <a:cubicBezTo>
                        <a:pt x="625" y="41"/>
                        <a:pt x="625" y="41"/>
                        <a:pt x="625" y="41"/>
                      </a:cubicBezTo>
                      <a:cubicBezTo>
                        <a:pt x="620" y="37"/>
                        <a:pt x="620" y="37"/>
                        <a:pt x="620" y="37"/>
                      </a:cubicBezTo>
                      <a:cubicBezTo>
                        <a:pt x="618" y="35"/>
                        <a:pt x="618" y="35"/>
                        <a:pt x="618" y="35"/>
                      </a:cubicBezTo>
                      <a:cubicBezTo>
                        <a:pt x="616" y="31"/>
                        <a:pt x="616" y="31"/>
                        <a:pt x="616" y="31"/>
                      </a:cubicBezTo>
                      <a:cubicBezTo>
                        <a:pt x="612" y="28"/>
                        <a:pt x="612" y="28"/>
                        <a:pt x="612" y="28"/>
                      </a:cubicBezTo>
                      <a:cubicBezTo>
                        <a:pt x="607" y="26"/>
                        <a:pt x="607" y="26"/>
                        <a:pt x="607" y="26"/>
                      </a:cubicBezTo>
                      <a:cubicBezTo>
                        <a:pt x="604" y="23"/>
                        <a:pt x="604" y="23"/>
                        <a:pt x="604" y="23"/>
                      </a:cubicBezTo>
                      <a:cubicBezTo>
                        <a:pt x="601" y="22"/>
                        <a:pt x="601" y="22"/>
                        <a:pt x="601" y="22"/>
                      </a:cubicBezTo>
                      <a:cubicBezTo>
                        <a:pt x="597" y="23"/>
                        <a:pt x="597" y="23"/>
                        <a:pt x="597" y="23"/>
                      </a:cubicBezTo>
                      <a:cubicBezTo>
                        <a:pt x="596" y="21"/>
                        <a:pt x="596" y="21"/>
                        <a:pt x="596" y="21"/>
                      </a:cubicBezTo>
                      <a:cubicBezTo>
                        <a:pt x="595" y="20"/>
                        <a:pt x="595" y="20"/>
                        <a:pt x="595" y="20"/>
                      </a:cubicBezTo>
                      <a:cubicBezTo>
                        <a:pt x="591" y="21"/>
                        <a:pt x="591" y="21"/>
                        <a:pt x="591" y="21"/>
                      </a:cubicBezTo>
                      <a:cubicBezTo>
                        <a:pt x="589" y="19"/>
                        <a:pt x="589" y="19"/>
                        <a:pt x="589" y="19"/>
                      </a:cubicBezTo>
                      <a:cubicBezTo>
                        <a:pt x="582" y="19"/>
                        <a:pt x="582" y="19"/>
                        <a:pt x="582" y="19"/>
                      </a:cubicBezTo>
                      <a:cubicBezTo>
                        <a:pt x="578" y="14"/>
                        <a:pt x="578" y="14"/>
                        <a:pt x="578" y="14"/>
                      </a:cubicBezTo>
                      <a:cubicBezTo>
                        <a:pt x="576" y="14"/>
                        <a:pt x="576" y="14"/>
                        <a:pt x="576" y="14"/>
                      </a:cubicBezTo>
                      <a:cubicBezTo>
                        <a:pt x="570" y="10"/>
                        <a:pt x="570" y="10"/>
                        <a:pt x="570" y="10"/>
                      </a:cubicBezTo>
                      <a:cubicBezTo>
                        <a:pt x="568" y="10"/>
                        <a:pt x="568" y="10"/>
                        <a:pt x="568" y="10"/>
                      </a:cubicBezTo>
                      <a:cubicBezTo>
                        <a:pt x="568" y="11"/>
                        <a:pt x="568" y="11"/>
                        <a:pt x="568" y="11"/>
                      </a:cubicBezTo>
                      <a:cubicBezTo>
                        <a:pt x="566" y="13"/>
                        <a:pt x="566" y="13"/>
                        <a:pt x="566" y="13"/>
                      </a:cubicBezTo>
                      <a:cubicBezTo>
                        <a:pt x="561" y="8"/>
                        <a:pt x="561" y="8"/>
                        <a:pt x="561" y="8"/>
                      </a:cubicBezTo>
                      <a:cubicBezTo>
                        <a:pt x="560" y="6"/>
                        <a:pt x="560" y="6"/>
                        <a:pt x="560" y="6"/>
                      </a:cubicBezTo>
                      <a:cubicBezTo>
                        <a:pt x="558" y="4"/>
                        <a:pt x="558" y="4"/>
                        <a:pt x="558" y="4"/>
                      </a:cubicBezTo>
                      <a:cubicBezTo>
                        <a:pt x="556" y="5"/>
                        <a:pt x="556" y="5"/>
                        <a:pt x="556" y="5"/>
                      </a:cubicBezTo>
                      <a:cubicBezTo>
                        <a:pt x="553" y="5"/>
                        <a:pt x="553" y="5"/>
                        <a:pt x="553" y="5"/>
                      </a:cubicBezTo>
                      <a:cubicBezTo>
                        <a:pt x="552" y="4"/>
                        <a:pt x="552" y="4"/>
                        <a:pt x="552" y="4"/>
                      </a:cubicBezTo>
                      <a:cubicBezTo>
                        <a:pt x="545" y="3"/>
                        <a:pt x="545" y="3"/>
                        <a:pt x="545" y="3"/>
                      </a:cubicBezTo>
                      <a:cubicBezTo>
                        <a:pt x="542" y="2"/>
                        <a:pt x="542" y="2"/>
                        <a:pt x="542" y="2"/>
                      </a:cubicBezTo>
                      <a:cubicBezTo>
                        <a:pt x="540" y="4"/>
                        <a:pt x="540" y="4"/>
                        <a:pt x="540" y="4"/>
                      </a:cubicBezTo>
                      <a:cubicBezTo>
                        <a:pt x="538" y="4"/>
                        <a:pt x="538" y="4"/>
                        <a:pt x="538" y="4"/>
                      </a:cubicBezTo>
                      <a:cubicBezTo>
                        <a:pt x="537" y="2"/>
                        <a:pt x="537" y="2"/>
                        <a:pt x="537" y="2"/>
                      </a:cubicBezTo>
                      <a:cubicBezTo>
                        <a:pt x="535" y="1"/>
                        <a:pt x="535" y="1"/>
                        <a:pt x="535" y="1"/>
                      </a:cubicBezTo>
                      <a:cubicBezTo>
                        <a:pt x="529" y="1"/>
                        <a:pt x="529" y="1"/>
                        <a:pt x="529" y="1"/>
                      </a:cubicBezTo>
                      <a:cubicBezTo>
                        <a:pt x="525" y="0"/>
                        <a:pt x="525" y="0"/>
                        <a:pt x="525" y="0"/>
                      </a:cubicBezTo>
                      <a:cubicBezTo>
                        <a:pt x="523" y="1"/>
                        <a:pt x="523" y="1"/>
                        <a:pt x="523" y="1"/>
                      </a:cubicBezTo>
                      <a:cubicBezTo>
                        <a:pt x="521" y="3"/>
                        <a:pt x="521" y="3"/>
                        <a:pt x="521" y="3"/>
                      </a:cubicBezTo>
                      <a:cubicBezTo>
                        <a:pt x="521" y="6"/>
                        <a:pt x="521" y="6"/>
                        <a:pt x="521" y="6"/>
                      </a:cubicBezTo>
                      <a:cubicBezTo>
                        <a:pt x="522" y="9"/>
                        <a:pt x="522" y="9"/>
                        <a:pt x="522" y="9"/>
                      </a:cubicBezTo>
                      <a:cubicBezTo>
                        <a:pt x="522" y="12"/>
                        <a:pt x="522" y="12"/>
                        <a:pt x="522" y="12"/>
                      </a:cubicBezTo>
                      <a:cubicBezTo>
                        <a:pt x="520" y="14"/>
                        <a:pt x="520" y="14"/>
                        <a:pt x="520" y="14"/>
                      </a:cubicBezTo>
                      <a:cubicBezTo>
                        <a:pt x="519" y="12"/>
                        <a:pt x="519" y="12"/>
                        <a:pt x="519" y="12"/>
                      </a:cubicBezTo>
                      <a:cubicBezTo>
                        <a:pt x="517" y="7"/>
                        <a:pt x="517" y="7"/>
                        <a:pt x="517" y="7"/>
                      </a:cubicBezTo>
                      <a:cubicBezTo>
                        <a:pt x="516" y="4"/>
                        <a:pt x="516" y="4"/>
                        <a:pt x="516" y="4"/>
                      </a:cubicBezTo>
                      <a:cubicBezTo>
                        <a:pt x="515" y="3"/>
                        <a:pt x="515" y="3"/>
                        <a:pt x="515" y="3"/>
                      </a:cubicBezTo>
                      <a:cubicBezTo>
                        <a:pt x="513" y="2"/>
                        <a:pt x="513" y="2"/>
                        <a:pt x="513" y="2"/>
                      </a:cubicBezTo>
                      <a:cubicBezTo>
                        <a:pt x="511" y="1"/>
                        <a:pt x="511" y="1"/>
                        <a:pt x="511" y="1"/>
                      </a:cubicBezTo>
                      <a:cubicBezTo>
                        <a:pt x="510" y="3"/>
                        <a:pt x="510" y="3"/>
                        <a:pt x="510" y="3"/>
                      </a:cubicBezTo>
                      <a:cubicBezTo>
                        <a:pt x="509" y="7"/>
                        <a:pt x="509" y="7"/>
                        <a:pt x="509" y="7"/>
                      </a:cubicBezTo>
                      <a:cubicBezTo>
                        <a:pt x="508" y="9"/>
                        <a:pt x="508" y="9"/>
                        <a:pt x="508" y="9"/>
                      </a:cubicBezTo>
                      <a:cubicBezTo>
                        <a:pt x="505" y="9"/>
                        <a:pt x="505" y="9"/>
                        <a:pt x="505" y="9"/>
                      </a:cubicBezTo>
                      <a:cubicBezTo>
                        <a:pt x="503" y="9"/>
                        <a:pt x="503" y="9"/>
                        <a:pt x="503" y="9"/>
                      </a:cubicBezTo>
                      <a:cubicBezTo>
                        <a:pt x="502" y="13"/>
                        <a:pt x="502" y="13"/>
                        <a:pt x="502" y="13"/>
                      </a:cubicBezTo>
                      <a:cubicBezTo>
                        <a:pt x="503" y="16"/>
                        <a:pt x="503" y="16"/>
                        <a:pt x="503" y="16"/>
                      </a:cubicBezTo>
                      <a:cubicBezTo>
                        <a:pt x="504" y="18"/>
                        <a:pt x="504" y="18"/>
                        <a:pt x="504" y="18"/>
                      </a:cubicBezTo>
                      <a:cubicBezTo>
                        <a:pt x="502" y="20"/>
                        <a:pt x="502" y="20"/>
                        <a:pt x="502" y="20"/>
                      </a:cubicBezTo>
                      <a:cubicBezTo>
                        <a:pt x="499" y="25"/>
                        <a:pt x="499" y="25"/>
                        <a:pt x="499" y="25"/>
                      </a:cubicBezTo>
                      <a:cubicBezTo>
                        <a:pt x="499" y="27"/>
                        <a:pt x="499" y="27"/>
                        <a:pt x="499" y="27"/>
                      </a:cubicBezTo>
                      <a:cubicBezTo>
                        <a:pt x="501" y="28"/>
                        <a:pt x="501" y="28"/>
                        <a:pt x="501" y="28"/>
                      </a:cubicBezTo>
                      <a:cubicBezTo>
                        <a:pt x="502" y="31"/>
                        <a:pt x="502" y="31"/>
                        <a:pt x="502" y="31"/>
                      </a:cubicBezTo>
                      <a:cubicBezTo>
                        <a:pt x="501" y="32"/>
                        <a:pt x="501" y="32"/>
                        <a:pt x="501" y="32"/>
                      </a:cubicBezTo>
                      <a:cubicBezTo>
                        <a:pt x="497" y="32"/>
                        <a:pt x="497" y="32"/>
                        <a:pt x="497" y="32"/>
                      </a:cubicBezTo>
                      <a:cubicBezTo>
                        <a:pt x="493" y="29"/>
                        <a:pt x="493" y="29"/>
                        <a:pt x="493" y="29"/>
                      </a:cubicBezTo>
                      <a:cubicBezTo>
                        <a:pt x="489" y="29"/>
                        <a:pt x="489" y="29"/>
                        <a:pt x="489" y="29"/>
                      </a:cubicBezTo>
                      <a:cubicBezTo>
                        <a:pt x="486" y="29"/>
                        <a:pt x="486" y="29"/>
                        <a:pt x="486" y="29"/>
                      </a:cubicBezTo>
                      <a:cubicBezTo>
                        <a:pt x="485" y="35"/>
                        <a:pt x="485" y="35"/>
                        <a:pt x="485" y="35"/>
                      </a:cubicBezTo>
                      <a:cubicBezTo>
                        <a:pt x="486" y="41"/>
                        <a:pt x="486" y="41"/>
                        <a:pt x="486" y="41"/>
                      </a:cubicBezTo>
                      <a:cubicBezTo>
                        <a:pt x="488" y="47"/>
                        <a:pt x="488" y="47"/>
                        <a:pt x="488" y="47"/>
                      </a:cubicBezTo>
                      <a:cubicBezTo>
                        <a:pt x="493" y="49"/>
                        <a:pt x="493" y="49"/>
                        <a:pt x="493" y="49"/>
                      </a:cubicBezTo>
                      <a:cubicBezTo>
                        <a:pt x="495" y="51"/>
                        <a:pt x="495" y="51"/>
                        <a:pt x="495" y="51"/>
                      </a:cubicBezTo>
                      <a:cubicBezTo>
                        <a:pt x="495" y="53"/>
                        <a:pt x="495" y="53"/>
                        <a:pt x="495" y="53"/>
                      </a:cubicBezTo>
                      <a:cubicBezTo>
                        <a:pt x="490" y="52"/>
                        <a:pt x="490" y="52"/>
                        <a:pt x="490" y="52"/>
                      </a:cubicBezTo>
                      <a:cubicBezTo>
                        <a:pt x="486" y="49"/>
                        <a:pt x="486" y="49"/>
                        <a:pt x="486" y="49"/>
                      </a:cubicBezTo>
                      <a:cubicBezTo>
                        <a:pt x="483" y="42"/>
                        <a:pt x="483" y="42"/>
                        <a:pt x="483" y="42"/>
                      </a:cubicBezTo>
                      <a:cubicBezTo>
                        <a:pt x="477" y="37"/>
                        <a:pt x="477" y="37"/>
                        <a:pt x="477" y="37"/>
                      </a:cubicBezTo>
                      <a:cubicBezTo>
                        <a:pt x="475" y="35"/>
                        <a:pt x="475" y="35"/>
                        <a:pt x="475" y="35"/>
                      </a:cubicBezTo>
                      <a:cubicBezTo>
                        <a:pt x="474" y="37"/>
                        <a:pt x="474" y="37"/>
                        <a:pt x="474" y="37"/>
                      </a:cubicBezTo>
                      <a:cubicBezTo>
                        <a:pt x="475" y="39"/>
                        <a:pt x="475" y="39"/>
                        <a:pt x="475" y="39"/>
                      </a:cubicBezTo>
                      <a:cubicBezTo>
                        <a:pt x="475" y="43"/>
                        <a:pt x="475" y="43"/>
                        <a:pt x="475" y="43"/>
                      </a:cubicBezTo>
                      <a:cubicBezTo>
                        <a:pt x="476" y="45"/>
                        <a:pt x="476" y="45"/>
                        <a:pt x="476" y="45"/>
                      </a:cubicBezTo>
                      <a:cubicBezTo>
                        <a:pt x="478" y="49"/>
                        <a:pt x="478" y="49"/>
                        <a:pt x="478" y="49"/>
                      </a:cubicBezTo>
                      <a:cubicBezTo>
                        <a:pt x="477" y="54"/>
                        <a:pt x="477" y="54"/>
                        <a:pt x="477" y="54"/>
                      </a:cubicBezTo>
                      <a:cubicBezTo>
                        <a:pt x="475" y="57"/>
                        <a:pt x="475" y="57"/>
                        <a:pt x="475" y="57"/>
                      </a:cubicBezTo>
                      <a:cubicBezTo>
                        <a:pt x="475" y="51"/>
                        <a:pt x="475" y="51"/>
                        <a:pt x="475" y="51"/>
                      </a:cubicBezTo>
                      <a:cubicBezTo>
                        <a:pt x="474" y="46"/>
                        <a:pt x="474" y="46"/>
                        <a:pt x="474" y="46"/>
                      </a:cubicBezTo>
                      <a:cubicBezTo>
                        <a:pt x="472" y="40"/>
                        <a:pt x="472" y="40"/>
                        <a:pt x="472" y="40"/>
                      </a:cubicBezTo>
                      <a:cubicBezTo>
                        <a:pt x="472" y="37"/>
                        <a:pt x="472" y="37"/>
                        <a:pt x="472" y="37"/>
                      </a:cubicBezTo>
                      <a:cubicBezTo>
                        <a:pt x="469" y="33"/>
                        <a:pt x="469" y="33"/>
                        <a:pt x="469" y="33"/>
                      </a:cubicBezTo>
                      <a:cubicBezTo>
                        <a:pt x="465" y="31"/>
                        <a:pt x="465" y="31"/>
                        <a:pt x="465" y="31"/>
                      </a:cubicBezTo>
                      <a:cubicBezTo>
                        <a:pt x="463" y="36"/>
                        <a:pt x="463" y="36"/>
                        <a:pt x="463" y="36"/>
                      </a:cubicBezTo>
                      <a:cubicBezTo>
                        <a:pt x="461" y="39"/>
                        <a:pt x="461" y="39"/>
                        <a:pt x="461" y="39"/>
                      </a:cubicBezTo>
                      <a:cubicBezTo>
                        <a:pt x="460" y="36"/>
                        <a:pt x="460" y="36"/>
                        <a:pt x="460" y="36"/>
                      </a:cubicBezTo>
                      <a:cubicBezTo>
                        <a:pt x="462" y="33"/>
                        <a:pt x="462" y="33"/>
                        <a:pt x="462" y="33"/>
                      </a:cubicBezTo>
                      <a:cubicBezTo>
                        <a:pt x="462" y="31"/>
                        <a:pt x="462" y="31"/>
                        <a:pt x="462" y="31"/>
                      </a:cubicBezTo>
                      <a:cubicBezTo>
                        <a:pt x="460" y="29"/>
                        <a:pt x="460" y="29"/>
                        <a:pt x="460" y="29"/>
                      </a:cubicBezTo>
                      <a:cubicBezTo>
                        <a:pt x="459" y="26"/>
                        <a:pt x="459" y="26"/>
                        <a:pt x="459" y="26"/>
                      </a:cubicBezTo>
                      <a:cubicBezTo>
                        <a:pt x="458" y="24"/>
                        <a:pt x="458" y="24"/>
                        <a:pt x="458" y="24"/>
                      </a:cubicBezTo>
                      <a:cubicBezTo>
                        <a:pt x="455" y="24"/>
                        <a:pt x="455" y="24"/>
                        <a:pt x="455" y="24"/>
                      </a:cubicBezTo>
                      <a:cubicBezTo>
                        <a:pt x="452" y="26"/>
                        <a:pt x="452" y="26"/>
                        <a:pt x="452" y="26"/>
                      </a:cubicBezTo>
                      <a:cubicBezTo>
                        <a:pt x="451" y="24"/>
                        <a:pt x="451" y="24"/>
                        <a:pt x="451" y="24"/>
                      </a:cubicBezTo>
                      <a:cubicBezTo>
                        <a:pt x="452" y="21"/>
                        <a:pt x="452" y="21"/>
                        <a:pt x="452" y="21"/>
                      </a:cubicBezTo>
                      <a:cubicBezTo>
                        <a:pt x="455" y="19"/>
                        <a:pt x="455" y="19"/>
                        <a:pt x="455" y="19"/>
                      </a:cubicBezTo>
                      <a:cubicBezTo>
                        <a:pt x="451" y="19"/>
                        <a:pt x="451" y="19"/>
                        <a:pt x="451" y="19"/>
                      </a:cubicBezTo>
                      <a:cubicBezTo>
                        <a:pt x="448" y="23"/>
                        <a:pt x="448" y="23"/>
                        <a:pt x="448" y="23"/>
                      </a:cubicBezTo>
                      <a:cubicBezTo>
                        <a:pt x="447" y="26"/>
                        <a:pt x="447" y="26"/>
                        <a:pt x="447" y="26"/>
                      </a:cubicBezTo>
                      <a:cubicBezTo>
                        <a:pt x="444" y="28"/>
                        <a:pt x="444" y="28"/>
                        <a:pt x="444" y="28"/>
                      </a:cubicBezTo>
                      <a:cubicBezTo>
                        <a:pt x="441" y="29"/>
                        <a:pt x="441" y="29"/>
                        <a:pt x="441" y="29"/>
                      </a:cubicBezTo>
                      <a:cubicBezTo>
                        <a:pt x="438" y="36"/>
                        <a:pt x="438" y="36"/>
                        <a:pt x="438" y="36"/>
                      </a:cubicBezTo>
                      <a:cubicBezTo>
                        <a:pt x="437" y="36"/>
                        <a:pt x="437" y="36"/>
                        <a:pt x="437" y="36"/>
                      </a:cubicBezTo>
                      <a:cubicBezTo>
                        <a:pt x="435" y="32"/>
                        <a:pt x="435" y="32"/>
                        <a:pt x="435" y="32"/>
                      </a:cubicBezTo>
                      <a:cubicBezTo>
                        <a:pt x="432" y="29"/>
                        <a:pt x="432" y="29"/>
                        <a:pt x="432" y="29"/>
                      </a:cubicBezTo>
                      <a:cubicBezTo>
                        <a:pt x="430" y="28"/>
                        <a:pt x="430" y="28"/>
                        <a:pt x="430" y="28"/>
                      </a:cubicBezTo>
                      <a:cubicBezTo>
                        <a:pt x="430" y="32"/>
                        <a:pt x="430" y="32"/>
                        <a:pt x="430" y="32"/>
                      </a:cubicBezTo>
                      <a:cubicBezTo>
                        <a:pt x="429" y="35"/>
                        <a:pt x="429" y="35"/>
                        <a:pt x="429" y="35"/>
                      </a:cubicBezTo>
                      <a:cubicBezTo>
                        <a:pt x="430" y="40"/>
                        <a:pt x="430" y="40"/>
                        <a:pt x="430" y="40"/>
                      </a:cubicBezTo>
                      <a:cubicBezTo>
                        <a:pt x="434" y="44"/>
                        <a:pt x="434" y="44"/>
                        <a:pt x="434" y="44"/>
                      </a:cubicBezTo>
                      <a:cubicBezTo>
                        <a:pt x="434" y="46"/>
                        <a:pt x="434" y="46"/>
                        <a:pt x="434" y="46"/>
                      </a:cubicBezTo>
                      <a:cubicBezTo>
                        <a:pt x="431" y="47"/>
                        <a:pt x="431" y="47"/>
                        <a:pt x="431" y="47"/>
                      </a:cubicBezTo>
                      <a:cubicBezTo>
                        <a:pt x="430" y="51"/>
                        <a:pt x="430" y="51"/>
                        <a:pt x="430" y="51"/>
                      </a:cubicBezTo>
                      <a:cubicBezTo>
                        <a:pt x="430" y="56"/>
                        <a:pt x="430" y="56"/>
                        <a:pt x="430" y="56"/>
                      </a:cubicBezTo>
                      <a:cubicBezTo>
                        <a:pt x="434" y="59"/>
                        <a:pt x="434" y="59"/>
                        <a:pt x="434" y="59"/>
                      </a:cubicBezTo>
                      <a:cubicBezTo>
                        <a:pt x="436" y="59"/>
                        <a:pt x="436" y="59"/>
                        <a:pt x="436" y="59"/>
                      </a:cubicBezTo>
                      <a:cubicBezTo>
                        <a:pt x="439" y="57"/>
                        <a:pt x="439" y="57"/>
                        <a:pt x="439" y="57"/>
                      </a:cubicBezTo>
                      <a:cubicBezTo>
                        <a:pt x="442" y="57"/>
                        <a:pt x="442" y="57"/>
                        <a:pt x="442" y="57"/>
                      </a:cubicBezTo>
                      <a:cubicBezTo>
                        <a:pt x="444" y="58"/>
                        <a:pt x="444" y="58"/>
                        <a:pt x="444" y="58"/>
                      </a:cubicBezTo>
                      <a:cubicBezTo>
                        <a:pt x="448" y="64"/>
                        <a:pt x="448" y="64"/>
                        <a:pt x="448" y="64"/>
                      </a:cubicBezTo>
                      <a:cubicBezTo>
                        <a:pt x="451" y="66"/>
                        <a:pt x="451" y="66"/>
                        <a:pt x="451" y="66"/>
                      </a:cubicBezTo>
                      <a:cubicBezTo>
                        <a:pt x="453" y="69"/>
                        <a:pt x="453" y="69"/>
                        <a:pt x="453" y="69"/>
                      </a:cubicBezTo>
                      <a:cubicBezTo>
                        <a:pt x="452" y="70"/>
                        <a:pt x="452" y="70"/>
                        <a:pt x="452" y="70"/>
                      </a:cubicBezTo>
                      <a:cubicBezTo>
                        <a:pt x="452" y="73"/>
                        <a:pt x="452" y="73"/>
                        <a:pt x="452" y="73"/>
                      </a:cubicBezTo>
                      <a:cubicBezTo>
                        <a:pt x="452" y="78"/>
                        <a:pt x="452" y="78"/>
                        <a:pt x="452" y="78"/>
                      </a:cubicBezTo>
                      <a:cubicBezTo>
                        <a:pt x="451" y="84"/>
                        <a:pt x="451" y="84"/>
                        <a:pt x="451" y="84"/>
                      </a:cubicBezTo>
                      <a:cubicBezTo>
                        <a:pt x="451" y="87"/>
                        <a:pt x="451" y="87"/>
                        <a:pt x="451" y="87"/>
                      </a:cubicBezTo>
                      <a:cubicBezTo>
                        <a:pt x="453" y="91"/>
                        <a:pt x="453" y="91"/>
                        <a:pt x="453" y="91"/>
                      </a:cubicBezTo>
                      <a:cubicBezTo>
                        <a:pt x="453" y="96"/>
                        <a:pt x="453" y="96"/>
                        <a:pt x="453" y="96"/>
                      </a:cubicBezTo>
                      <a:cubicBezTo>
                        <a:pt x="453" y="99"/>
                        <a:pt x="453" y="99"/>
                        <a:pt x="453" y="99"/>
                      </a:cubicBezTo>
                      <a:cubicBezTo>
                        <a:pt x="457" y="102"/>
                        <a:pt x="457" y="102"/>
                        <a:pt x="457" y="102"/>
                      </a:cubicBezTo>
                      <a:cubicBezTo>
                        <a:pt x="460" y="102"/>
                        <a:pt x="460" y="102"/>
                        <a:pt x="460" y="102"/>
                      </a:cubicBezTo>
                      <a:cubicBezTo>
                        <a:pt x="462" y="105"/>
                        <a:pt x="462" y="105"/>
                        <a:pt x="462" y="105"/>
                      </a:cubicBezTo>
                      <a:cubicBezTo>
                        <a:pt x="466" y="107"/>
                        <a:pt x="466" y="107"/>
                        <a:pt x="466" y="107"/>
                      </a:cubicBezTo>
                      <a:cubicBezTo>
                        <a:pt x="466" y="109"/>
                        <a:pt x="466" y="109"/>
                        <a:pt x="466" y="109"/>
                      </a:cubicBezTo>
                      <a:cubicBezTo>
                        <a:pt x="467" y="112"/>
                        <a:pt x="467" y="112"/>
                        <a:pt x="467" y="112"/>
                      </a:cubicBezTo>
                      <a:cubicBezTo>
                        <a:pt x="462" y="108"/>
                        <a:pt x="462" y="108"/>
                        <a:pt x="462" y="108"/>
                      </a:cubicBezTo>
                      <a:cubicBezTo>
                        <a:pt x="458" y="105"/>
                        <a:pt x="458" y="105"/>
                        <a:pt x="458" y="105"/>
                      </a:cubicBezTo>
                      <a:cubicBezTo>
                        <a:pt x="453" y="105"/>
                        <a:pt x="453" y="105"/>
                        <a:pt x="453" y="105"/>
                      </a:cubicBezTo>
                      <a:cubicBezTo>
                        <a:pt x="450" y="103"/>
                        <a:pt x="450" y="103"/>
                        <a:pt x="450" y="103"/>
                      </a:cubicBezTo>
                      <a:cubicBezTo>
                        <a:pt x="449" y="100"/>
                        <a:pt x="449" y="100"/>
                        <a:pt x="449" y="100"/>
                      </a:cubicBezTo>
                      <a:cubicBezTo>
                        <a:pt x="449" y="96"/>
                        <a:pt x="449" y="96"/>
                        <a:pt x="449" y="96"/>
                      </a:cubicBezTo>
                      <a:cubicBezTo>
                        <a:pt x="447" y="87"/>
                        <a:pt x="447" y="87"/>
                        <a:pt x="447" y="87"/>
                      </a:cubicBezTo>
                      <a:cubicBezTo>
                        <a:pt x="449" y="84"/>
                        <a:pt x="449" y="84"/>
                        <a:pt x="449" y="84"/>
                      </a:cubicBezTo>
                      <a:cubicBezTo>
                        <a:pt x="449" y="80"/>
                        <a:pt x="449" y="80"/>
                        <a:pt x="449" y="80"/>
                      </a:cubicBezTo>
                      <a:cubicBezTo>
                        <a:pt x="445" y="75"/>
                        <a:pt x="445" y="75"/>
                        <a:pt x="445" y="75"/>
                      </a:cubicBezTo>
                      <a:cubicBezTo>
                        <a:pt x="445" y="73"/>
                        <a:pt x="445" y="73"/>
                        <a:pt x="445" y="73"/>
                      </a:cubicBezTo>
                      <a:cubicBezTo>
                        <a:pt x="443" y="67"/>
                        <a:pt x="443" y="67"/>
                        <a:pt x="443" y="67"/>
                      </a:cubicBezTo>
                      <a:cubicBezTo>
                        <a:pt x="442" y="65"/>
                        <a:pt x="442" y="65"/>
                        <a:pt x="442" y="65"/>
                      </a:cubicBezTo>
                      <a:cubicBezTo>
                        <a:pt x="439" y="64"/>
                        <a:pt x="439" y="64"/>
                        <a:pt x="439" y="64"/>
                      </a:cubicBezTo>
                      <a:cubicBezTo>
                        <a:pt x="436" y="61"/>
                        <a:pt x="436" y="61"/>
                        <a:pt x="436" y="61"/>
                      </a:cubicBezTo>
                      <a:cubicBezTo>
                        <a:pt x="433" y="61"/>
                        <a:pt x="433" y="61"/>
                        <a:pt x="433" y="61"/>
                      </a:cubicBezTo>
                      <a:cubicBezTo>
                        <a:pt x="430" y="63"/>
                        <a:pt x="430" y="63"/>
                        <a:pt x="430" y="63"/>
                      </a:cubicBezTo>
                      <a:cubicBezTo>
                        <a:pt x="426" y="64"/>
                        <a:pt x="426" y="64"/>
                        <a:pt x="426" y="64"/>
                      </a:cubicBezTo>
                      <a:cubicBezTo>
                        <a:pt x="423" y="63"/>
                        <a:pt x="423" y="63"/>
                        <a:pt x="423" y="63"/>
                      </a:cubicBezTo>
                      <a:cubicBezTo>
                        <a:pt x="421" y="63"/>
                        <a:pt x="421" y="63"/>
                        <a:pt x="421" y="63"/>
                      </a:cubicBezTo>
                      <a:cubicBezTo>
                        <a:pt x="419" y="69"/>
                        <a:pt x="419" y="69"/>
                        <a:pt x="419" y="69"/>
                      </a:cubicBezTo>
                      <a:cubicBezTo>
                        <a:pt x="421" y="71"/>
                        <a:pt x="421" y="71"/>
                        <a:pt x="421" y="71"/>
                      </a:cubicBezTo>
                      <a:cubicBezTo>
                        <a:pt x="421" y="75"/>
                        <a:pt x="421" y="75"/>
                        <a:pt x="421" y="75"/>
                      </a:cubicBezTo>
                      <a:cubicBezTo>
                        <a:pt x="419" y="77"/>
                        <a:pt x="419" y="77"/>
                        <a:pt x="419" y="77"/>
                      </a:cubicBezTo>
                      <a:cubicBezTo>
                        <a:pt x="414" y="74"/>
                        <a:pt x="414" y="74"/>
                        <a:pt x="414" y="74"/>
                      </a:cubicBezTo>
                      <a:cubicBezTo>
                        <a:pt x="408" y="66"/>
                        <a:pt x="408" y="66"/>
                        <a:pt x="408" y="66"/>
                      </a:cubicBezTo>
                      <a:cubicBezTo>
                        <a:pt x="406" y="66"/>
                        <a:pt x="406" y="66"/>
                        <a:pt x="406" y="66"/>
                      </a:cubicBezTo>
                      <a:cubicBezTo>
                        <a:pt x="405" y="68"/>
                        <a:pt x="405" y="68"/>
                        <a:pt x="405" y="68"/>
                      </a:cubicBezTo>
                      <a:cubicBezTo>
                        <a:pt x="403" y="68"/>
                        <a:pt x="403" y="68"/>
                        <a:pt x="403" y="68"/>
                      </a:cubicBezTo>
                      <a:cubicBezTo>
                        <a:pt x="402" y="66"/>
                        <a:pt x="402" y="66"/>
                        <a:pt x="402" y="66"/>
                      </a:cubicBezTo>
                      <a:cubicBezTo>
                        <a:pt x="396" y="64"/>
                        <a:pt x="396" y="64"/>
                        <a:pt x="396" y="64"/>
                      </a:cubicBezTo>
                      <a:cubicBezTo>
                        <a:pt x="395" y="66"/>
                        <a:pt x="395" y="66"/>
                        <a:pt x="395" y="66"/>
                      </a:cubicBezTo>
                      <a:cubicBezTo>
                        <a:pt x="395" y="71"/>
                        <a:pt x="395" y="71"/>
                        <a:pt x="395" y="71"/>
                      </a:cubicBezTo>
                      <a:cubicBezTo>
                        <a:pt x="397" y="75"/>
                        <a:pt x="397" y="75"/>
                        <a:pt x="397" y="75"/>
                      </a:cubicBezTo>
                      <a:cubicBezTo>
                        <a:pt x="395" y="78"/>
                        <a:pt x="395" y="78"/>
                        <a:pt x="395" y="78"/>
                      </a:cubicBezTo>
                      <a:cubicBezTo>
                        <a:pt x="397" y="83"/>
                        <a:pt x="397" y="83"/>
                        <a:pt x="397" y="83"/>
                      </a:cubicBezTo>
                      <a:cubicBezTo>
                        <a:pt x="399" y="88"/>
                        <a:pt x="399" y="88"/>
                        <a:pt x="399" y="88"/>
                      </a:cubicBezTo>
                      <a:cubicBezTo>
                        <a:pt x="399" y="93"/>
                        <a:pt x="399" y="93"/>
                        <a:pt x="399" y="93"/>
                      </a:cubicBezTo>
                      <a:cubicBezTo>
                        <a:pt x="400" y="95"/>
                        <a:pt x="400" y="95"/>
                        <a:pt x="400" y="95"/>
                      </a:cubicBezTo>
                      <a:cubicBezTo>
                        <a:pt x="401" y="101"/>
                        <a:pt x="401" y="101"/>
                        <a:pt x="401" y="101"/>
                      </a:cubicBezTo>
                      <a:cubicBezTo>
                        <a:pt x="400" y="102"/>
                        <a:pt x="400" y="102"/>
                        <a:pt x="400" y="102"/>
                      </a:cubicBezTo>
                      <a:cubicBezTo>
                        <a:pt x="400" y="106"/>
                        <a:pt x="400" y="106"/>
                        <a:pt x="400" y="106"/>
                      </a:cubicBezTo>
                      <a:cubicBezTo>
                        <a:pt x="403" y="112"/>
                        <a:pt x="403" y="112"/>
                        <a:pt x="403" y="112"/>
                      </a:cubicBezTo>
                      <a:cubicBezTo>
                        <a:pt x="403" y="116"/>
                        <a:pt x="403" y="116"/>
                        <a:pt x="403" y="116"/>
                      </a:cubicBezTo>
                      <a:cubicBezTo>
                        <a:pt x="403" y="121"/>
                        <a:pt x="403" y="121"/>
                        <a:pt x="403" y="121"/>
                      </a:cubicBezTo>
                      <a:cubicBezTo>
                        <a:pt x="402" y="124"/>
                        <a:pt x="402" y="124"/>
                        <a:pt x="402" y="124"/>
                      </a:cubicBezTo>
                      <a:cubicBezTo>
                        <a:pt x="405" y="128"/>
                        <a:pt x="405" y="128"/>
                        <a:pt x="405" y="128"/>
                      </a:cubicBezTo>
                      <a:cubicBezTo>
                        <a:pt x="406" y="133"/>
                        <a:pt x="406" y="133"/>
                        <a:pt x="406" y="133"/>
                      </a:cubicBezTo>
                      <a:cubicBezTo>
                        <a:pt x="406" y="136"/>
                        <a:pt x="406" y="136"/>
                        <a:pt x="406" y="136"/>
                      </a:cubicBezTo>
                      <a:cubicBezTo>
                        <a:pt x="409" y="139"/>
                        <a:pt x="409" y="139"/>
                        <a:pt x="409" y="139"/>
                      </a:cubicBezTo>
                      <a:cubicBezTo>
                        <a:pt x="411" y="143"/>
                        <a:pt x="411" y="143"/>
                        <a:pt x="411" y="143"/>
                      </a:cubicBezTo>
                      <a:cubicBezTo>
                        <a:pt x="411" y="147"/>
                        <a:pt x="411" y="147"/>
                        <a:pt x="411" y="147"/>
                      </a:cubicBezTo>
                      <a:cubicBezTo>
                        <a:pt x="412" y="149"/>
                        <a:pt x="412" y="149"/>
                        <a:pt x="412" y="149"/>
                      </a:cubicBezTo>
                      <a:cubicBezTo>
                        <a:pt x="415" y="149"/>
                        <a:pt x="415" y="149"/>
                        <a:pt x="415" y="149"/>
                      </a:cubicBezTo>
                      <a:cubicBezTo>
                        <a:pt x="415" y="151"/>
                        <a:pt x="415" y="151"/>
                        <a:pt x="415" y="151"/>
                      </a:cubicBezTo>
                      <a:cubicBezTo>
                        <a:pt x="416" y="154"/>
                        <a:pt x="416" y="154"/>
                        <a:pt x="416" y="154"/>
                      </a:cubicBezTo>
                      <a:cubicBezTo>
                        <a:pt x="419" y="156"/>
                        <a:pt x="419" y="156"/>
                        <a:pt x="419" y="156"/>
                      </a:cubicBezTo>
                      <a:cubicBezTo>
                        <a:pt x="420" y="157"/>
                        <a:pt x="420" y="157"/>
                        <a:pt x="420" y="157"/>
                      </a:cubicBezTo>
                      <a:cubicBezTo>
                        <a:pt x="419" y="159"/>
                        <a:pt x="419" y="159"/>
                        <a:pt x="419" y="159"/>
                      </a:cubicBezTo>
                      <a:cubicBezTo>
                        <a:pt x="416" y="159"/>
                        <a:pt x="416" y="159"/>
                        <a:pt x="416" y="159"/>
                      </a:cubicBezTo>
                      <a:cubicBezTo>
                        <a:pt x="414" y="158"/>
                        <a:pt x="414" y="158"/>
                        <a:pt x="414" y="158"/>
                      </a:cubicBezTo>
                      <a:cubicBezTo>
                        <a:pt x="411" y="158"/>
                        <a:pt x="411" y="158"/>
                        <a:pt x="411" y="158"/>
                      </a:cubicBezTo>
                      <a:cubicBezTo>
                        <a:pt x="410" y="155"/>
                        <a:pt x="410" y="155"/>
                        <a:pt x="410" y="155"/>
                      </a:cubicBezTo>
                      <a:cubicBezTo>
                        <a:pt x="410" y="153"/>
                        <a:pt x="410" y="153"/>
                        <a:pt x="410" y="153"/>
                      </a:cubicBezTo>
                      <a:cubicBezTo>
                        <a:pt x="409" y="150"/>
                        <a:pt x="409" y="150"/>
                        <a:pt x="409" y="150"/>
                      </a:cubicBezTo>
                      <a:cubicBezTo>
                        <a:pt x="407" y="149"/>
                        <a:pt x="407" y="149"/>
                        <a:pt x="407" y="149"/>
                      </a:cubicBezTo>
                      <a:cubicBezTo>
                        <a:pt x="405" y="150"/>
                        <a:pt x="405" y="150"/>
                        <a:pt x="405" y="150"/>
                      </a:cubicBezTo>
                      <a:cubicBezTo>
                        <a:pt x="403" y="150"/>
                        <a:pt x="403" y="150"/>
                        <a:pt x="403" y="150"/>
                      </a:cubicBezTo>
                      <a:cubicBezTo>
                        <a:pt x="402" y="148"/>
                        <a:pt x="402" y="148"/>
                        <a:pt x="402" y="148"/>
                      </a:cubicBezTo>
                      <a:cubicBezTo>
                        <a:pt x="403" y="144"/>
                        <a:pt x="403" y="144"/>
                        <a:pt x="403" y="144"/>
                      </a:cubicBezTo>
                      <a:cubicBezTo>
                        <a:pt x="402" y="143"/>
                        <a:pt x="402" y="143"/>
                        <a:pt x="402" y="143"/>
                      </a:cubicBezTo>
                      <a:cubicBezTo>
                        <a:pt x="400" y="146"/>
                        <a:pt x="400" y="146"/>
                        <a:pt x="400" y="146"/>
                      </a:cubicBezTo>
                      <a:cubicBezTo>
                        <a:pt x="398" y="151"/>
                        <a:pt x="398" y="151"/>
                        <a:pt x="398" y="151"/>
                      </a:cubicBezTo>
                      <a:cubicBezTo>
                        <a:pt x="394" y="153"/>
                        <a:pt x="394" y="153"/>
                        <a:pt x="394" y="153"/>
                      </a:cubicBezTo>
                      <a:cubicBezTo>
                        <a:pt x="391" y="153"/>
                        <a:pt x="391" y="153"/>
                        <a:pt x="391" y="153"/>
                      </a:cubicBezTo>
                      <a:cubicBezTo>
                        <a:pt x="387" y="149"/>
                        <a:pt x="387" y="149"/>
                        <a:pt x="387" y="149"/>
                      </a:cubicBezTo>
                      <a:cubicBezTo>
                        <a:pt x="384" y="149"/>
                        <a:pt x="384" y="149"/>
                        <a:pt x="384" y="149"/>
                      </a:cubicBezTo>
                      <a:cubicBezTo>
                        <a:pt x="383" y="146"/>
                        <a:pt x="383" y="146"/>
                        <a:pt x="383" y="146"/>
                      </a:cubicBezTo>
                      <a:cubicBezTo>
                        <a:pt x="382" y="142"/>
                        <a:pt x="382" y="142"/>
                        <a:pt x="382" y="142"/>
                      </a:cubicBezTo>
                      <a:cubicBezTo>
                        <a:pt x="383" y="137"/>
                        <a:pt x="383" y="137"/>
                        <a:pt x="383" y="137"/>
                      </a:cubicBezTo>
                      <a:cubicBezTo>
                        <a:pt x="381" y="130"/>
                        <a:pt x="381" y="130"/>
                        <a:pt x="381" y="130"/>
                      </a:cubicBezTo>
                      <a:cubicBezTo>
                        <a:pt x="379" y="128"/>
                        <a:pt x="379" y="128"/>
                        <a:pt x="379" y="128"/>
                      </a:cubicBezTo>
                      <a:cubicBezTo>
                        <a:pt x="378" y="124"/>
                        <a:pt x="378" y="124"/>
                        <a:pt x="378" y="124"/>
                      </a:cubicBezTo>
                      <a:cubicBezTo>
                        <a:pt x="378" y="120"/>
                        <a:pt x="378" y="120"/>
                        <a:pt x="378" y="120"/>
                      </a:cubicBezTo>
                      <a:cubicBezTo>
                        <a:pt x="380" y="118"/>
                        <a:pt x="380" y="118"/>
                        <a:pt x="380" y="118"/>
                      </a:cubicBezTo>
                      <a:cubicBezTo>
                        <a:pt x="381" y="116"/>
                        <a:pt x="381" y="116"/>
                        <a:pt x="381" y="116"/>
                      </a:cubicBezTo>
                      <a:cubicBezTo>
                        <a:pt x="380" y="106"/>
                        <a:pt x="380" y="106"/>
                        <a:pt x="380" y="106"/>
                      </a:cubicBezTo>
                      <a:cubicBezTo>
                        <a:pt x="378" y="101"/>
                        <a:pt x="378" y="101"/>
                        <a:pt x="378" y="101"/>
                      </a:cubicBezTo>
                      <a:cubicBezTo>
                        <a:pt x="374" y="94"/>
                        <a:pt x="374" y="94"/>
                        <a:pt x="374" y="94"/>
                      </a:cubicBezTo>
                      <a:cubicBezTo>
                        <a:pt x="374" y="90"/>
                        <a:pt x="374" y="90"/>
                        <a:pt x="374" y="90"/>
                      </a:cubicBezTo>
                      <a:cubicBezTo>
                        <a:pt x="371" y="82"/>
                        <a:pt x="371" y="82"/>
                        <a:pt x="371" y="82"/>
                      </a:cubicBezTo>
                      <a:cubicBezTo>
                        <a:pt x="370" y="78"/>
                        <a:pt x="370" y="78"/>
                        <a:pt x="370" y="78"/>
                      </a:cubicBezTo>
                      <a:cubicBezTo>
                        <a:pt x="367" y="76"/>
                        <a:pt x="367" y="76"/>
                        <a:pt x="367" y="76"/>
                      </a:cubicBezTo>
                      <a:cubicBezTo>
                        <a:pt x="366" y="73"/>
                        <a:pt x="366" y="73"/>
                        <a:pt x="366" y="73"/>
                      </a:cubicBezTo>
                      <a:cubicBezTo>
                        <a:pt x="364" y="72"/>
                        <a:pt x="364" y="72"/>
                        <a:pt x="364" y="72"/>
                      </a:cubicBezTo>
                      <a:cubicBezTo>
                        <a:pt x="361" y="72"/>
                        <a:pt x="361" y="72"/>
                        <a:pt x="361" y="72"/>
                      </a:cubicBezTo>
                      <a:cubicBezTo>
                        <a:pt x="359" y="70"/>
                        <a:pt x="359" y="70"/>
                        <a:pt x="359" y="70"/>
                      </a:cubicBezTo>
                      <a:cubicBezTo>
                        <a:pt x="356" y="70"/>
                        <a:pt x="356" y="70"/>
                        <a:pt x="356" y="70"/>
                      </a:cubicBezTo>
                      <a:cubicBezTo>
                        <a:pt x="354" y="73"/>
                        <a:pt x="354" y="73"/>
                        <a:pt x="354" y="73"/>
                      </a:cubicBezTo>
                      <a:cubicBezTo>
                        <a:pt x="354" y="78"/>
                        <a:pt x="354" y="78"/>
                        <a:pt x="354" y="78"/>
                      </a:cubicBezTo>
                      <a:cubicBezTo>
                        <a:pt x="353" y="80"/>
                        <a:pt x="353" y="80"/>
                        <a:pt x="353" y="80"/>
                      </a:cubicBezTo>
                      <a:cubicBezTo>
                        <a:pt x="354" y="83"/>
                        <a:pt x="354" y="83"/>
                        <a:pt x="354" y="83"/>
                      </a:cubicBezTo>
                      <a:cubicBezTo>
                        <a:pt x="353" y="86"/>
                        <a:pt x="353" y="86"/>
                        <a:pt x="353" y="86"/>
                      </a:cubicBezTo>
                      <a:cubicBezTo>
                        <a:pt x="351" y="93"/>
                        <a:pt x="351" y="93"/>
                        <a:pt x="351" y="93"/>
                      </a:cubicBezTo>
                      <a:cubicBezTo>
                        <a:pt x="350" y="98"/>
                        <a:pt x="350" y="98"/>
                        <a:pt x="350" y="98"/>
                      </a:cubicBezTo>
                      <a:cubicBezTo>
                        <a:pt x="351" y="104"/>
                        <a:pt x="351" y="104"/>
                        <a:pt x="351" y="104"/>
                      </a:cubicBezTo>
                      <a:cubicBezTo>
                        <a:pt x="353" y="106"/>
                        <a:pt x="353" y="106"/>
                        <a:pt x="353" y="106"/>
                      </a:cubicBezTo>
                      <a:cubicBezTo>
                        <a:pt x="352" y="112"/>
                        <a:pt x="352" y="112"/>
                        <a:pt x="352" y="112"/>
                      </a:cubicBezTo>
                      <a:cubicBezTo>
                        <a:pt x="351" y="118"/>
                        <a:pt x="351" y="118"/>
                        <a:pt x="351" y="118"/>
                      </a:cubicBezTo>
                      <a:cubicBezTo>
                        <a:pt x="352" y="122"/>
                        <a:pt x="352" y="122"/>
                        <a:pt x="352" y="122"/>
                      </a:cubicBezTo>
                      <a:cubicBezTo>
                        <a:pt x="352" y="130"/>
                        <a:pt x="352" y="130"/>
                        <a:pt x="352" y="130"/>
                      </a:cubicBezTo>
                      <a:cubicBezTo>
                        <a:pt x="350" y="131"/>
                        <a:pt x="350" y="131"/>
                        <a:pt x="350" y="131"/>
                      </a:cubicBezTo>
                      <a:cubicBezTo>
                        <a:pt x="349" y="129"/>
                        <a:pt x="349" y="129"/>
                        <a:pt x="349" y="129"/>
                      </a:cubicBezTo>
                      <a:cubicBezTo>
                        <a:pt x="348" y="128"/>
                        <a:pt x="348" y="128"/>
                        <a:pt x="348" y="128"/>
                      </a:cubicBezTo>
                      <a:cubicBezTo>
                        <a:pt x="346" y="130"/>
                        <a:pt x="346" y="130"/>
                        <a:pt x="346" y="130"/>
                      </a:cubicBezTo>
                      <a:cubicBezTo>
                        <a:pt x="344" y="129"/>
                        <a:pt x="344" y="129"/>
                        <a:pt x="344" y="129"/>
                      </a:cubicBezTo>
                      <a:cubicBezTo>
                        <a:pt x="343" y="128"/>
                        <a:pt x="343" y="128"/>
                        <a:pt x="343" y="128"/>
                      </a:cubicBezTo>
                      <a:cubicBezTo>
                        <a:pt x="341" y="127"/>
                        <a:pt x="341" y="127"/>
                        <a:pt x="341" y="127"/>
                      </a:cubicBezTo>
                      <a:cubicBezTo>
                        <a:pt x="337" y="126"/>
                        <a:pt x="337" y="126"/>
                        <a:pt x="337" y="126"/>
                      </a:cubicBezTo>
                      <a:cubicBezTo>
                        <a:pt x="335" y="124"/>
                        <a:pt x="335" y="124"/>
                        <a:pt x="335" y="124"/>
                      </a:cubicBezTo>
                      <a:cubicBezTo>
                        <a:pt x="333" y="124"/>
                        <a:pt x="333" y="124"/>
                        <a:pt x="333" y="124"/>
                      </a:cubicBezTo>
                      <a:cubicBezTo>
                        <a:pt x="333" y="125"/>
                        <a:pt x="333" y="125"/>
                        <a:pt x="333" y="125"/>
                      </a:cubicBezTo>
                      <a:cubicBezTo>
                        <a:pt x="333" y="127"/>
                        <a:pt x="333" y="127"/>
                        <a:pt x="333" y="127"/>
                      </a:cubicBezTo>
                      <a:cubicBezTo>
                        <a:pt x="336" y="130"/>
                        <a:pt x="336" y="130"/>
                        <a:pt x="336" y="130"/>
                      </a:cubicBezTo>
                      <a:cubicBezTo>
                        <a:pt x="336" y="132"/>
                        <a:pt x="336" y="132"/>
                        <a:pt x="336" y="132"/>
                      </a:cubicBezTo>
                      <a:cubicBezTo>
                        <a:pt x="335" y="134"/>
                        <a:pt x="335" y="134"/>
                        <a:pt x="335" y="134"/>
                      </a:cubicBezTo>
                      <a:cubicBezTo>
                        <a:pt x="335" y="135"/>
                        <a:pt x="335" y="135"/>
                        <a:pt x="335" y="135"/>
                      </a:cubicBezTo>
                      <a:cubicBezTo>
                        <a:pt x="333" y="136"/>
                        <a:pt x="333" y="136"/>
                        <a:pt x="333" y="136"/>
                      </a:cubicBezTo>
                      <a:cubicBezTo>
                        <a:pt x="332" y="134"/>
                        <a:pt x="332" y="134"/>
                        <a:pt x="332" y="134"/>
                      </a:cubicBezTo>
                      <a:cubicBezTo>
                        <a:pt x="329" y="134"/>
                        <a:pt x="329" y="134"/>
                        <a:pt x="329" y="134"/>
                      </a:cubicBezTo>
                      <a:cubicBezTo>
                        <a:pt x="328" y="132"/>
                        <a:pt x="328" y="132"/>
                        <a:pt x="328" y="132"/>
                      </a:cubicBezTo>
                      <a:cubicBezTo>
                        <a:pt x="327" y="127"/>
                        <a:pt x="327" y="127"/>
                        <a:pt x="327" y="127"/>
                      </a:cubicBezTo>
                      <a:cubicBezTo>
                        <a:pt x="324" y="122"/>
                        <a:pt x="324" y="122"/>
                        <a:pt x="324" y="122"/>
                      </a:cubicBezTo>
                      <a:cubicBezTo>
                        <a:pt x="324" y="117"/>
                        <a:pt x="324" y="117"/>
                        <a:pt x="324" y="117"/>
                      </a:cubicBezTo>
                      <a:cubicBezTo>
                        <a:pt x="323" y="114"/>
                        <a:pt x="323" y="114"/>
                        <a:pt x="323" y="114"/>
                      </a:cubicBezTo>
                      <a:cubicBezTo>
                        <a:pt x="321" y="111"/>
                        <a:pt x="321" y="111"/>
                        <a:pt x="321" y="111"/>
                      </a:cubicBezTo>
                      <a:cubicBezTo>
                        <a:pt x="321" y="107"/>
                        <a:pt x="321" y="107"/>
                        <a:pt x="321" y="107"/>
                      </a:cubicBezTo>
                      <a:cubicBezTo>
                        <a:pt x="319" y="104"/>
                        <a:pt x="319" y="104"/>
                        <a:pt x="319" y="104"/>
                      </a:cubicBezTo>
                      <a:cubicBezTo>
                        <a:pt x="317" y="107"/>
                        <a:pt x="317" y="107"/>
                        <a:pt x="317" y="107"/>
                      </a:cubicBezTo>
                      <a:cubicBezTo>
                        <a:pt x="316" y="111"/>
                        <a:pt x="316" y="111"/>
                        <a:pt x="316" y="111"/>
                      </a:cubicBezTo>
                      <a:cubicBezTo>
                        <a:pt x="314" y="113"/>
                        <a:pt x="314" y="113"/>
                        <a:pt x="314" y="113"/>
                      </a:cubicBezTo>
                      <a:cubicBezTo>
                        <a:pt x="314" y="116"/>
                        <a:pt x="314" y="116"/>
                        <a:pt x="314" y="116"/>
                      </a:cubicBezTo>
                      <a:cubicBezTo>
                        <a:pt x="313" y="119"/>
                        <a:pt x="313" y="119"/>
                        <a:pt x="313" y="119"/>
                      </a:cubicBezTo>
                      <a:cubicBezTo>
                        <a:pt x="311" y="121"/>
                        <a:pt x="311" y="121"/>
                        <a:pt x="311" y="121"/>
                      </a:cubicBezTo>
                      <a:cubicBezTo>
                        <a:pt x="309" y="122"/>
                        <a:pt x="309" y="122"/>
                        <a:pt x="309" y="122"/>
                      </a:cubicBezTo>
                      <a:cubicBezTo>
                        <a:pt x="307" y="125"/>
                        <a:pt x="307" y="125"/>
                        <a:pt x="307" y="125"/>
                      </a:cubicBezTo>
                      <a:cubicBezTo>
                        <a:pt x="304" y="131"/>
                        <a:pt x="304" y="131"/>
                        <a:pt x="304" y="131"/>
                      </a:cubicBezTo>
                      <a:cubicBezTo>
                        <a:pt x="301" y="135"/>
                        <a:pt x="301" y="135"/>
                        <a:pt x="301" y="135"/>
                      </a:cubicBezTo>
                      <a:cubicBezTo>
                        <a:pt x="301" y="137"/>
                        <a:pt x="301" y="137"/>
                        <a:pt x="301" y="137"/>
                      </a:cubicBezTo>
                      <a:cubicBezTo>
                        <a:pt x="300" y="139"/>
                        <a:pt x="300" y="139"/>
                        <a:pt x="300" y="139"/>
                      </a:cubicBezTo>
                      <a:cubicBezTo>
                        <a:pt x="297" y="144"/>
                        <a:pt x="297" y="144"/>
                        <a:pt x="297" y="144"/>
                      </a:cubicBezTo>
                      <a:cubicBezTo>
                        <a:pt x="295" y="144"/>
                        <a:pt x="295" y="144"/>
                        <a:pt x="295" y="144"/>
                      </a:cubicBezTo>
                      <a:cubicBezTo>
                        <a:pt x="294" y="143"/>
                        <a:pt x="294" y="143"/>
                        <a:pt x="294" y="143"/>
                      </a:cubicBezTo>
                      <a:cubicBezTo>
                        <a:pt x="295" y="139"/>
                        <a:pt x="295" y="139"/>
                        <a:pt x="295" y="139"/>
                      </a:cubicBezTo>
                      <a:cubicBezTo>
                        <a:pt x="297" y="134"/>
                        <a:pt x="297" y="134"/>
                        <a:pt x="297" y="134"/>
                      </a:cubicBezTo>
                      <a:cubicBezTo>
                        <a:pt x="298" y="130"/>
                        <a:pt x="298" y="130"/>
                        <a:pt x="298" y="130"/>
                      </a:cubicBezTo>
                      <a:cubicBezTo>
                        <a:pt x="299" y="128"/>
                        <a:pt x="299" y="128"/>
                        <a:pt x="299" y="128"/>
                      </a:cubicBezTo>
                      <a:cubicBezTo>
                        <a:pt x="302" y="126"/>
                        <a:pt x="302" y="126"/>
                        <a:pt x="302" y="126"/>
                      </a:cubicBezTo>
                      <a:cubicBezTo>
                        <a:pt x="304" y="121"/>
                        <a:pt x="304" y="121"/>
                        <a:pt x="304" y="121"/>
                      </a:cubicBezTo>
                      <a:cubicBezTo>
                        <a:pt x="307" y="117"/>
                        <a:pt x="307" y="117"/>
                        <a:pt x="307" y="117"/>
                      </a:cubicBezTo>
                      <a:cubicBezTo>
                        <a:pt x="308" y="114"/>
                        <a:pt x="308" y="114"/>
                        <a:pt x="308" y="114"/>
                      </a:cubicBezTo>
                      <a:cubicBezTo>
                        <a:pt x="308" y="111"/>
                        <a:pt x="308" y="111"/>
                        <a:pt x="308" y="111"/>
                      </a:cubicBezTo>
                      <a:cubicBezTo>
                        <a:pt x="306" y="109"/>
                        <a:pt x="306" y="109"/>
                        <a:pt x="306" y="109"/>
                      </a:cubicBezTo>
                      <a:cubicBezTo>
                        <a:pt x="307" y="107"/>
                        <a:pt x="307" y="107"/>
                        <a:pt x="307" y="107"/>
                      </a:cubicBezTo>
                      <a:cubicBezTo>
                        <a:pt x="309" y="106"/>
                        <a:pt x="309" y="106"/>
                        <a:pt x="309" y="106"/>
                      </a:cubicBezTo>
                      <a:cubicBezTo>
                        <a:pt x="310" y="104"/>
                        <a:pt x="310" y="104"/>
                        <a:pt x="310" y="104"/>
                      </a:cubicBezTo>
                      <a:cubicBezTo>
                        <a:pt x="310" y="101"/>
                        <a:pt x="310" y="101"/>
                        <a:pt x="310" y="101"/>
                      </a:cubicBezTo>
                      <a:cubicBezTo>
                        <a:pt x="312" y="96"/>
                        <a:pt x="312" y="96"/>
                        <a:pt x="312" y="96"/>
                      </a:cubicBezTo>
                      <a:cubicBezTo>
                        <a:pt x="314" y="90"/>
                        <a:pt x="314" y="90"/>
                        <a:pt x="314" y="90"/>
                      </a:cubicBezTo>
                      <a:cubicBezTo>
                        <a:pt x="314" y="86"/>
                        <a:pt x="314" y="86"/>
                        <a:pt x="314" y="86"/>
                      </a:cubicBezTo>
                      <a:cubicBezTo>
                        <a:pt x="316" y="80"/>
                        <a:pt x="316" y="80"/>
                        <a:pt x="316" y="80"/>
                      </a:cubicBezTo>
                      <a:cubicBezTo>
                        <a:pt x="316" y="69"/>
                        <a:pt x="316" y="69"/>
                        <a:pt x="316" y="69"/>
                      </a:cubicBezTo>
                      <a:cubicBezTo>
                        <a:pt x="315" y="67"/>
                        <a:pt x="315" y="67"/>
                        <a:pt x="315" y="67"/>
                      </a:cubicBezTo>
                      <a:cubicBezTo>
                        <a:pt x="310" y="66"/>
                        <a:pt x="310" y="66"/>
                        <a:pt x="310" y="66"/>
                      </a:cubicBezTo>
                      <a:cubicBezTo>
                        <a:pt x="307" y="67"/>
                        <a:pt x="307" y="67"/>
                        <a:pt x="307" y="67"/>
                      </a:cubicBezTo>
                      <a:cubicBezTo>
                        <a:pt x="304" y="69"/>
                        <a:pt x="304" y="69"/>
                        <a:pt x="304" y="69"/>
                      </a:cubicBezTo>
                      <a:cubicBezTo>
                        <a:pt x="301" y="68"/>
                        <a:pt x="301" y="68"/>
                        <a:pt x="301" y="68"/>
                      </a:cubicBezTo>
                      <a:cubicBezTo>
                        <a:pt x="298" y="67"/>
                        <a:pt x="298" y="67"/>
                        <a:pt x="298" y="67"/>
                      </a:cubicBezTo>
                      <a:cubicBezTo>
                        <a:pt x="297" y="69"/>
                        <a:pt x="297" y="69"/>
                        <a:pt x="297" y="69"/>
                      </a:cubicBezTo>
                      <a:cubicBezTo>
                        <a:pt x="297" y="72"/>
                        <a:pt x="297" y="72"/>
                        <a:pt x="297" y="72"/>
                      </a:cubicBezTo>
                      <a:cubicBezTo>
                        <a:pt x="300" y="74"/>
                        <a:pt x="300" y="74"/>
                        <a:pt x="300" y="74"/>
                      </a:cubicBezTo>
                      <a:cubicBezTo>
                        <a:pt x="300" y="80"/>
                        <a:pt x="300" y="80"/>
                        <a:pt x="300" y="80"/>
                      </a:cubicBezTo>
                      <a:cubicBezTo>
                        <a:pt x="299" y="84"/>
                        <a:pt x="299" y="84"/>
                        <a:pt x="299" y="84"/>
                      </a:cubicBezTo>
                      <a:cubicBezTo>
                        <a:pt x="298" y="81"/>
                        <a:pt x="298" y="81"/>
                        <a:pt x="298" y="81"/>
                      </a:cubicBezTo>
                      <a:cubicBezTo>
                        <a:pt x="297" y="76"/>
                        <a:pt x="297" y="76"/>
                        <a:pt x="297" y="76"/>
                      </a:cubicBezTo>
                      <a:cubicBezTo>
                        <a:pt x="294" y="74"/>
                        <a:pt x="294" y="74"/>
                        <a:pt x="294" y="74"/>
                      </a:cubicBezTo>
                      <a:cubicBezTo>
                        <a:pt x="292" y="72"/>
                        <a:pt x="292" y="72"/>
                        <a:pt x="292" y="72"/>
                      </a:cubicBezTo>
                      <a:cubicBezTo>
                        <a:pt x="287" y="77"/>
                        <a:pt x="287" y="77"/>
                        <a:pt x="287" y="77"/>
                      </a:cubicBezTo>
                      <a:cubicBezTo>
                        <a:pt x="286" y="81"/>
                        <a:pt x="286" y="81"/>
                        <a:pt x="286" y="81"/>
                      </a:cubicBezTo>
                      <a:cubicBezTo>
                        <a:pt x="288" y="84"/>
                        <a:pt x="288" y="84"/>
                        <a:pt x="288" y="84"/>
                      </a:cubicBezTo>
                      <a:cubicBezTo>
                        <a:pt x="287" y="87"/>
                        <a:pt x="287" y="87"/>
                        <a:pt x="287" y="87"/>
                      </a:cubicBezTo>
                      <a:cubicBezTo>
                        <a:pt x="284" y="87"/>
                        <a:pt x="284" y="87"/>
                        <a:pt x="284" y="87"/>
                      </a:cubicBezTo>
                      <a:cubicBezTo>
                        <a:pt x="284" y="86"/>
                        <a:pt x="284" y="86"/>
                        <a:pt x="284" y="86"/>
                      </a:cubicBezTo>
                      <a:cubicBezTo>
                        <a:pt x="284" y="82"/>
                        <a:pt x="284" y="82"/>
                        <a:pt x="284" y="82"/>
                      </a:cubicBezTo>
                      <a:cubicBezTo>
                        <a:pt x="283" y="78"/>
                        <a:pt x="283" y="78"/>
                        <a:pt x="283" y="78"/>
                      </a:cubicBezTo>
                      <a:cubicBezTo>
                        <a:pt x="281" y="76"/>
                        <a:pt x="281" y="76"/>
                        <a:pt x="281" y="76"/>
                      </a:cubicBezTo>
                      <a:cubicBezTo>
                        <a:pt x="274" y="76"/>
                        <a:pt x="274" y="76"/>
                        <a:pt x="274" y="76"/>
                      </a:cubicBezTo>
                      <a:cubicBezTo>
                        <a:pt x="267" y="79"/>
                        <a:pt x="267" y="79"/>
                        <a:pt x="267" y="79"/>
                      </a:cubicBezTo>
                      <a:cubicBezTo>
                        <a:pt x="260" y="80"/>
                        <a:pt x="260" y="80"/>
                        <a:pt x="260" y="80"/>
                      </a:cubicBezTo>
                      <a:cubicBezTo>
                        <a:pt x="255" y="78"/>
                        <a:pt x="255" y="78"/>
                        <a:pt x="255" y="78"/>
                      </a:cubicBezTo>
                      <a:cubicBezTo>
                        <a:pt x="253" y="78"/>
                        <a:pt x="253" y="78"/>
                        <a:pt x="253" y="78"/>
                      </a:cubicBezTo>
                      <a:cubicBezTo>
                        <a:pt x="250" y="80"/>
                        <a:pt x="250" y="80"/>
                        <a:pt x="250" y="80"/>
                      </a:cubicBezTo>
                      <a:cubicBezTo>
                        <a:pt x="248" y="79"/>
                        <a:pt x="248" y="79"/>
                        <a:pt x="248" y="79"/>
                      </a:cubicBezTo>
                      <a:cubicBezTo>
                        <a:pt x="244" y="79"/>
                        <a:pt x="244" y="79"/>
                        <a:pt x="244" y="79"/>
                      </a:cubicBezTo>
                      <a:cubicBezTo>
                        <a:pt x="241" y="82"/>
                        <a:pt x="241" y="82"/>
                        <a:pt x="241" y="82"/>
                      </a:cubicBezTo>
                      <a:cubicBezTo>
                        <a:pt x="240" y="84"/>
                        <a:pt x="240" y="84"/>
                        <a:pt x="240" y="84"/>
                      </a:cubicBezTo>
                      <a:cubicBezTo>
                        <a:pt x="241" y="87"/>
                        <a:pt x="241" y="87"/>
                        <a:pt x="241" y="87"/>
                      </a:cubicBezTo>
                      <a:cubicBezTo>
                        <a:pt x="241" y="91"/>
                        <a:pt x="241" y="91"/>
                        <a:pt x="241" y="91"/>
                      </a:cubicBezTo>
                      <a:cubicBezTo>
                        <a:pt x="243" y="94"/>
                        <a:pt x="243" y="94"/>
                        <a:pt x="243" y="94"/>
                      </a:cubicBezTo>
                      <a:cubicBezTo>
                        <a:pt x="244" y="96"/>
                        <a:pt x="244" y="96"/>
                        <a:pt x="244" y="96"/>
                      </a:cubicBezTo>
                      <a:cubicBezTo>
                        <a:pt x="243" y="100"/>
                        <a:pt x="243" y="100"/>
                        <a:pt x="243" y="100"/>
                      </a:cubicBezTo>
                      <a:cubicBezTo>
                        <a:pt x="241" y="106"/>
                        <a:pt x="241" y="106"/>
                        <a:pt x="241" y="106"/>
                      </a:cubicBezTo>
                      <a:cubicBezTo>
                        <a:pt x="242" y="112"/>
                        <a:pt x="242" y="112"/>
                        <a:pt x="242" y="112"/>
                      </a:cubicBezTo>
                      <a:cubicBezTo>
                        <a:pt x="246" y="119"/>
                        <a:pt x="246" y="119"/>
                        <a:pt x="246" y="119"/>
                      </a:cubicBezTo>
                      <a:cubicBezTo>
                        <a:pt x="246" y="123"/>
                        <a:pt x="246" y="123"/>
                        <a:pt x="246" y="123"/>
                      </a:cubicBezTo>
                      <a:cubicBezTo>
                        <a:pt x="247" y="130"/>
                        <a:pt x="247" y="130"/>
                        <a:pt x="247" y="130"/>
                      </a:cubicBezTo>
                      <a:cubicBezTo>
                        <a:pt x="246" y="132"/>
                        <a:pt x="246" y="132"/>
                        <a:pt x="246" y="132"/>
                      </a:cubicBezTo>
                      <a:cubicBezTo>
                        <a:pt x="245" y="130"/>
                        <a:pt x="245" y="130"/>
                        <a:pt x="245" y="130"/>
                      </a:cubicBezTo>
                      <a:cubicBezTo>
                        <a:pt x="243" y="126"/>
                        <a:pt x="243" y="126"/>
                        <a:pt x="243" y="126"/>
                      </a:cubicBezTo>
                      <a:cubicBezTo>
                        <a:pt x="239" y="121"/>
                        <a:pt x="239" y="121"/>
                        <a:pt x="239" y="121"/>
                      </a:cubicBezTo>
                      <a:cubicBezTo>
                        <a:pt x="237" y="119"/>
                        <a:pt x="237" y="119"/>
                        <a:pt x="237" y="119"/>
                      </a:cubicBezTo>
                      <a:cubicBezTo>
                        <a:pt x="237" y="111"/>
                        <a:pt x="237" y="111"/>
                        <a:pt x="237" y="111"/>
                      </a:cubicBezTo>
                      <a:cubicBezTo>
                        <a:pt x="237" y="103"/>
                        <a:pt x="237" y="103"/>
                        <a:pt x="237" y="103"/>
                      </a:cubicBezTo>
                      <a:cubicBezTo>
                        <a:pt x="237" y="100"/>
                        <a:pt x="237" y="100"/>
                        <a:pt x="237" y="100"/>
                      </a:cubicBezTo>
                      <a:cubicBezTo>
                        <a:pt x="234" y="94"/>
                        <a:pt x="234" y="94"/>
                        <a:pt x="234" y="94"/>
                      </a:cubicBezTo>
                      <a:cubicBezTo>
                        <a:pt x="234" y="90"/>
                        <a:pt x="234" y="90"/>
                        <a:pt x="234" y="90"/>
                      </a:cubicBezTo>
                      <a:cubicBezTo>
                        <a:pt x="233" y="88"/>
                        <a:pt x="233" y="88"/>
                        <a:pt x="233" y="88"/>
                      </a:cubicBezTo>
                      <a:cubicBezTo>
                        <a:pt x="232" y="87"/>
                        <a:pt x="232" y="87"/>
                        <a:pt x="232" y="87"/>
                      </a:cubicBezTo>
                      <a:cubicBezTo>
                        <a:pt x="228" y="89"/>
                        <a:pt x="228" y="89"/>
                        <a:pt x="228" y="89"/>
                      </a:cubicBezTo>
                      <a:cubicBezTo>
                        <a:pt x="223" y="91"/>
                        <a:pt x="223" y="91"/>
                        <a:pt x="223" y="91"/>
                      </a:cubicBezTo>
                      <a:cubicBezTo>
                        <a:pt x="219" y="92"/>
                        <a:pt x="219" y="92"/>
                        <a:pt x="219" y="92"/>
                      </a:cubicBezTo>
                      <a:cubicBezTo>
                        <a:pt x="216" y="95"/>
                        <a:pt x="216" y="95"/>
                        <a:pt x="216" y="95"/>
                      </a:cubicBezTo>
                      <a:cubicBezTo>
                        <a:pt x="215" y="100"/>
                        <a:pt x="215" y="100"/>
                        <a:pt x="215" y="100"/>
                      </a:cubicBezTo>
                      <a:cubicBezTo>
                        <a:pt x="216" y="104"/>
                        <a:pt x="216" y="104"/>
                        <a:pt x="216" y="104"/>
                      </a:cubicBezTo>
                      <a:cubicBezTo>
                        <a:pt x="215" y="108"/>
                        <a:pt x="215" y="108"/>
                        <a:pt x="215" y="108"/>
                      </a:cubicBezTo>
                      <a:cubicBezTo>
                        <a:pt x="213" y="112"/>
                        <a:pt x="213" y="112"/>
                        <a:pt x="213" y="112"/>
                      </a:cubicBezTo>
                      <a:cubicBezTo>
                        <a:pt x="212" y="114"/>
                        <a:pt x="212" y="114"/>
                        <a:pt x="212" y="114"/>
                      </a:cubicBezTo>
                      <a:cubicBezTo>
                        <a:pt x="212" y="116"/>
                        <a:pt x="212" y="116"/>
                        <a:pt x="212" y="116"/>
                      </a:cubicBezTo>
                      <a:cubicBezTo>
                        <a:pt x="214" y="116"/>
                        <a:pt x="214" y="116"/>
                        <a:pt x="214" y="116"/>
                      </a:cubicBezTo>
                      <a:cubicBezTo>
                        <a:pt x="216" y="117"/>
                        <a:pt x="216" y="117"/>
                        <a:pt x="216" y="117"/>
                      </a:cubicBezTo>
                      <a:cubicBezTo>
                        <a:pt x="216" y="122"/>
                        <a:pt x="216" y="122"/>
                        <a:pt x="216" y="122"/>
                      </a:cubicBezTo>
                      <a:cubicBezTo>
                        <a:pt x="214" y="126"/>
                        <a:pt x="214" y="126"/>
                        <a:pt x="214" y="126"/>
                      </a:cubicBezTo>
                      <a:cubicBezTo>
                        <a:pt x="209" y="129"/>
                        <a:pt x="209" y="129"/>
                        <a:pt x="209" y="129"/>
                      </a:cubicBezTo>
                      <a:cubicBezTo>
                        <a:pt x="206" y="129"/>
                        <a:pt x="206" y="129"/>
                        <a:pt x="206" y="129"/>
                      </a:cubicBezTo>
                      <a:cubicBezTo>
                        <a:pt x="205" y="131"/>
                        <a:pt x="205" y="131"/>
                        <a:pt x="205" y="131"/>
                      </a:cubicBezTo>
                      <a:cubicBezTo>
                        <a:pt x="204" y="135"/>
                        <a:pt x="204" y="135"/>
                        <a:pt x="204" y="135"/>
                      </a:cubicBezTo>
                      <a:cubicBezTo>
                        <a:pt x="203" y="137"/>
                        <a:pt x="203" y="137"/>
                        <a:pt x="203" y="137"/>
                      </a:cubicBezTo>
                      <a:cubicBezTo>
                        <a:pt x="202" y="139"/>
                        <a:pt x="202" y="139"/>
                        <a:pt x="202" y="139"/>
                      </a:cubicBezTo>
                      <a:cubicBezTo>
                        <a:pt x="203" y="142"/>
                        <a:pt x="203" y="142"/>
                        <a:pt x="203" y="142"/>
                      </a:cubicBezTo>
                      <a:cubicBezTo>
                        <a:pt x="202" y="144"/>
                        <a:pt x="202" y="144"/>
                        <a:pt x="202" y="144"/>
                      </a:cubicBezTo>
                      <a:cubicBezTo>
                        <a:pt x="199" y="144"/>
                        <a:pt x="199" y="144"/>
                        <a:pt x="199" y="144"/>
                      </a:cubicBezTo>
                      <a:cubicBezTo>
                        <a:pt x="198" y="145"/>
                        <a:pt x="198" y="145"/>
                        <a:pt x="198" y="145"/>
                      </a:cubicBezTo>
                      <a:cubicBezTo>
                        <a:pt x="193" y="146"/>
                        <a:pt x="193" y="146"/>
                        <a:pt x="193" y="146"/>
                      </a:cubicBezTo>
                      <a:cubicBezTo>
                        <a:pt x="190" y="144"/>
                        <a:pt x="190" y="144"/>
                        <a:pt x="190" y="144"/>
                      </a:cubicBezTo>
                      <a:cubicBezTo>
                        <a:pt x="189" y="141"/>
                        <a:pt x="189" y="141"/>
                        <a:pt x="189" y="141"/>
                      </a:cubicBezTo>
                      <a:cubicBezTo>
                        <a:pt x="190" y="138"/>
                        <a:pt x="190" y="138"/>
                        <a:pt x="190" y="138"/>
                      </a:cubicBezTo>
                      <a:cubicBezTo>
                        <a:pt x="188" y="137"/>
                        <a:pt x="188" y="137"/>
                        <a:pt x="188" y="137"/>
                      </a:cubicBezTo>
                      <a:cubicBezTo>
                        <a:pt x="187" y="137"/>
                        <a:pt x="187" y="137"/>
                        <a:pt x="187" y="137"/>
                      </a:cubicBezTo>
                      <a:cubicBezTo>
                        <a:pt x="186" y="135"/>
                        <a:pt x="186" y="135"/>
                        <a:pt x="186" y="135"/>
                      </a:cubicBezTo>
                      <a:cubicBezTo>
                        <a:pt x="185" y="133"/>
                        <a:pt x="185" y="133"/>
                        <a:pt x="185" y="133"/>
                      </a:cubicBezTo>
                      <a:cubicBezTo>
                        <a:pt x="184" y="133"/>
                        <a:pt x="184" y="133"/>
                        <a:pt x="184" y="133"/>
                      </a:cubicBezTo>
                      <a:cubicBezTo>
                        <a:pt x="182" y="134"/>
                        <a:pt x="182" y="134"/>
                        <a:pt x="182" y="134"/>
                      </a:cubicBezTo>
                      <a:cubicBezTo>
                        <a:pt x="181" y="136"/>
                        <a:pt x="181" y="136"/>
                        <a:pt x="181" y="136"/>
                      </a:cubicBezTo>
                      <a:cubicBezTo>
                        <a:pt x="179" y="136"/>
                        <a:pt x="179" y="136"/>
                        <a:pt x="179" y="136"/>
                      </a:cubicBezTo>
                      <a:cubicBezTo>
                        <a:pt x="177" y="138"/>
                        <a:pt x="177" y="138"/>
                        <a:pt x="177" y="138"/>
                      </a:cubicBezTo>
                      <a:cubicBezTo>
                        <a:pt x="177" y="143"/>
                        <a:pt x="177" y="143"/>
                        <a:pt x="177" y="143"/>
                      </a:cubicBezTo>
                      <a:cubicBezTo>
                        <a:pt x="177" y="146"/>
                        <a:pt x="177" y="146"/>
                        <a:pt x="177" y="146"/>
                      </a:cubicBezTo>
                      <a:cubicBezTo>
                        <a:pt x="177" y="150"/>
                        <a:pt x="177" y="150"/>
                        <a:pt x="177" y="150"/>
                      </a:cubicBezTo>
                      <a:cubicBezTo>
                        <a:pt x="178" y="156"/>
                        <a:pt x="178" y="156"/>
                        <a:pt x="178" y="156"/>
                      </a:cubicBezTo>
                      <a:cubicBezTo>
                        <a:pt x="178" y="163"/>
                        <a:pt x="178" y="163"/>
                        <a:pt x="178" y="163"/>
                      </a:cubicBezTo>
                      <a:cubicBezTo>
                        <a:pt x="176" y="166"/>
                        <a:pt x="176" y="166"/>
                        <a:pt x="176" y="166"/>
                      </a:cubicBezTo>
                      <a:cubicBezTo>
                        <a:pt x="175" y="166"/>
                        <a:pt x="175" y="166"/>
                        <a:pt x="175" y="166"/>
                      </a:cubicBezTo>
                      <a:cubicBezTo>
                        <a:pt x="176" y="158"/>
                        <a:pt x="176" y="158"/>
                        <a:pt x="176" y="158"/>
                      </a:cubicBezTo>
                      <a:cubicBezTo>
                        <a:pt x="175" y="152"/>
                        <a:pt x="175" y="152"/>
                        <a:pt x="175" y="152"/>
                      </a:cubicBezTo>
                      <a:cubicBezTo>
                        <a:pt x="174" y="149"/>
                        <a:pt x="174" y="149"/>
                        <a:pt x="174" y="149"/>
                      </a:cubicBezTo>
                      <a:cubicBezTo>
                        <a:pt x="175" y="141"/>
                        <a:pt x="175" y="141"/>
                        <a:pt x="175" y="141"/>
                      </a:cubicBezTo>
                      <a:cubicBezTo>
                        <a:pt x="174" y="137"/>
                        <a:pt x="174" y="137"/>
                        <a:pt x="174" y="137"/>
                      </a:cubicBezTo>
                      <a:cubicBezTo>
                        <a:pt x="173" y="136"/>
                        <a:pt x="173" y="136"/>
                        <a:pt x="173" y="136"/>
                      </a:cubicBezTo>
                      <a:cubicBezTo>
                        <a:pt x="171" y="137"/>
                        <a:pt x="171" y="137"/>
                        <a:pt x="171" y="137"/>
                      </a:cubicBezTo>
                      <a:cubicBezTo>
                        <a:pt x="169" y="137"/>
                        <a:pt x="169" y="137"/>
                        <a:pt x="169" y="137"/>
                      </a:cubicBezTo>
                      <a:cubicBezTo>
                        <a:pt x="166" y="141"/>
                        <a:pt x="166" y="141"/>
                        <a:pt x="166" y="141"/>
                      </a:cubicBezTo>
                      <a:cubicBezTo>
                        <a:pt x="163" y="142"/>
                        <a:pt x="163" y="142"/>
                        <a:pt x="163" y="142"/>
                      </a:cubicBezTo>
                      <a:cubicBezTo>
                        <a:pt x="160" y="144"/>
                        <a:pt x="160" y="144"/>
                        <a:pt x="160" y="144"/>
                      </a:cubicBezTo>
                      <a:cubicBezTo>
                        <a:pt x="159" y="148"/>
                        <a:pt x="159" y="148"/>
                        <a:pt x="159" y="148"/>
                      </a:cubicBezTo>
                      <a:cubicBezTo>
                        <a:pt x="159" y="150"/>
                        <a:pt x="159" y="150"/>
                        <a:pt x="159" y="150"/>
                      </a:cubicBezTo>
                      <a:cubicBezTo>
                        <a:pt x="155" y="156"/>
                        <a:pt x="155" y="156"/>
                        <a:pt x="155" y="156"/>
                      </a:cubicBezTo>
                      <a:cubicBezTo>
                        <a:pt x="153" y="157"/>
                        <a:pt x="153" y="157"/>
                        <a:pt x="153" y="157"/>
                      </a:cubicBezTo>
                      <a:cubicBezTo>
                        <a:pt x="153" y="155"/>
                        <a:pt x="153" y="155"/>
                        <a:pt x="153" y="155"/>
                      </a:cubicBezTo>
                      <a:cubicBezTo>
                        <a:pt x="149" y="155"/>
                        <a:pt x="149" y="155"/>
                        <a:pt x="149" y="155"/>
                      </a:cubicBezTo>
                      <a:cubicBezTo>
                        <a:pt x="147" y="156"/>
                        <a:pt x="147" y="156"/>
                        <a:pt x="147" y="156"/>
                      </a:cubicBezTo>
                      <a:cubicBezTo>
                        <a:pt x="147" y="158"/>
                        <a:pt x="147" y="158"/>
                        <a:pt x="147" y="158"/>
                      </a:cubicBezTo>
                      <a:cubicBezTo>
                        <a:pt x="149" y="159"/>
                        <a:pt x="149" y="159"/>
                        <a:pt x="149" y="159"/>
                      </a:cubicBezTo>
                      <a:cubicBezTo>
                        <a:pt x="150" y="160"/>
                        <a:pt x="150" y="160"/>
                        <a:pt x="150" y="160"/>
                      </a:cubicBezTo>
                      <a:cubicBezTo>
                        <a:pt x="148" y="161"/>
                        <a:pt x="148" y="161"/>
                        <a:pt x="148" y="161"/>
                      </a:cubicBezTo>
                      <a:cubicBezTo>
                        <a:pt x="143" y="160"/>
                        <a:pt x="143" y="160"/>
                        <a:pt x="143" y="160"/>
                      </a:cubicBezTo>
                      <a:cubicBezTo>
                        <a:pt x="140" y="162"/>
                        <a:pt x="140" y="162"/>
                        <a:pt x="140" y="162"/>
                      </a:cubicBezTo>
                      <a:cubicBezTo>
                        <a:pt x="138" y="165"/>
                        <a:pt x="138" y="165"/>
                        <a:pt x="138" y="165"/>
                      </a:cubicBezTo>
                      <a:cubicBezTo>
                        <a:pt x="133" y="167"/>
                        <a:pt x="133" y="167"/>
                        <a:pt x="133" y="167"/>
                      </a:cubicBezTo>
                      <a:cubicBezTo>
                        <a:pt x="132" y="169"/>
                        <a:pt x="132" y="169"/>
                        <a:pt x="132" y="169"/>
                      </a:cubicBezTo>
                      <a:cubicBezTo>
                        <a:pt x="130" y="171"/>
                        <a:pt x="130" y="171"/>
                        <a:pt x="130" y="171"/>
                      </a:cubicBezTo>
                      <a:cubicBezTo>
                        <a:pt x="127" y="173"/>
                        <a:pt x="127" y="173"/>
                        <a:pt x="127" y="173"/>
                      </a:cubicBezTo>
                      <a:cubicBezTo>
                        <a:pt x="125" y="174"/>
                        <a:pt x="125" y="174"/>
                        <a:pt x="125" y="174"/>
                      </a:cubicBezTo>
                      <a:cubicBezTo>
                        <a:pt x="123" y="175"/>
                        <a:pt x="123" y="175"/>
                        <a:pt x="123" y="175"/>
                      </a:cubicBezTo>
                      <a:cubicBezTo>
                        <a:pt x="124" y="178"/>
                        <a:pt x="124" y="178"/>
                        <a:pt x="124" y="178"/>
                      </a:cubicBezTo>
                      <a:cubicBezTo>
                        <a:pt x="125" y="180"/>
                        <a:pt x="125" y="180"/>
                        <a:pt x="125" y="180"/>
                      </a:cubicBezTo>
                      <a:cubicBezTo>
                        <a:pt x="124" y="182"/>
                        <a:pt x="124" y="182"/>
                        <a:pt x="124" y="182"/>
                      </a:cubicBezTo>
                      <a:cubicBezTo>
                        <a:pt x="123" y="183"/>
                        <a:pt x="123" y="183"/>
                        <a:pt x="123" y="183"/>
                      </a:cubicBezTo>
                      <a:cubicBezTo>
                        <a:pt x="121" y="185"/>
                        <a:pt x="121" y="185"/>
                        <a:pt x="121" y="185"/>
                      </a:cubicBezTo>
                      <a:cubicBezTo>
                        <a:pt x="119" y="188"/>
                        <a:pt x="119" y="188"/>
                        <a:pt x="119" y="188"/>
                      </a:cubicBezTo>
                      <a:cubicBezTo>
                        <a:pt x="117" y="190"/>
                        <a:pt x="117" y="190"/>
                        <a:pt x="117" y="190"/>
                      </a:cubicBezTo>
                      <a:cubicBezTo>
                        <a:pt x="116" y="192"/>
                        <a:pt x="116" y="192"/>
                        <a:pt x="116" y="192"/>
                      </a:cubicBezTo>
                      <a:cubicBezTo>
                        <a:pt x="116" y="195"/>
                        <a:pt x="116" y="195"/>
                        <a:pt x="116" y="195"/>
                      </a:cubicBezTo>
                      <a:cubicBezTo>
                        <a:pt x="117" y="195"/>
                        <a:pt x="117" y="195"/>
                        <a:pt x="117" y="195"/>
                      </a:cubicBezTo>
                      <a:cubicBezTo>
                        <a:pt x="117" y="198"/>
                        <a:pt x="117" y="198"/>
                        <a:pt x="117" y="198"/>
                      </a:cubicBezTo>
                      <a:cubicBezTo>
                        <a:pt x="117" y="200"/>
                        <a:pt x="117" y="200"/>
                        <a:pt x="117" y="200"/>
                      </a:cubicBezTo>
                      <a:cubicBezTo>
                        <a:pt x="119" y="201"/>
                        <a:pt x="119" y="201"/>
                        <a:pt x="119" y="201"/>
                      </a:cubicBezTo>
                      <a:cubicBezTo>
                        <a:pt x="121" y="201"/>
                        <a:pt x="121" y="201"/>
                        <a:pt x="121" y="201"/>
                      </a:cubicBezTo>
                      <a:cubicBezTo>
                        <a:pt x="123" y="202"/>
                        <a:pt x="123" y="202"/>
                        <a:pt x="123" y="202"/>
                      </a:cubicBezTo>
                      <a:cubicBezTo>
                        <a:pt x="125" y="203"/>
                        <a:pt x="125" y="203"/>
                        <a:pt x="125" y="203"/>
                      </a:cubicBezTo>
                      <a:cubicBezTo>
                        <a:pt x="127" y="201"/>
                        <a:pt x="127" y="201"/>
                        <a:pt x="127" y="201"/>
                      </a:cubicBezTo>
                      <a:cubicBezTo>
                        <a:pt x="129" y="200"/>
                        <a:pt x="129" y="200"/>
                        <a:pt x="129" y="200"/>
                      </a:cubicBezTo>
                      <a:cubicBezTo>
                        <a:pt x="132" y="203"/>
                        <a:pt x="132" y="203"/>
                        <a:pt x="132" y="203"/>
                      </a:cubicBezTo>
                      <a:cubicBezTo>
                        <a:pt x="133" y="206"/>
                        <a:pt x="133" y="206"/>
                        <a:pt x="133" y="206"/>
                      </a:cubicBezTo>
                      <a:cubicBezTo>
                        <a:pt x="136" y="205"/>
                        <a:pt x="136" y="205"/>
                        <a:pt x="136" y="205"/>
                      </a:cubicBezTo>
                      <a:cubicBezTo>
                        <a:pt x="139" y="202"/>
                        <a:pt x="139" y="202"/>
                        <a:pt x="139" y="202"/>
                      </a:cubicBezTo>
                      <a:cubicBezTo>
                        <a:pt x="141" y="202"/>
                        <a:pt x="141" y="202"/>
                        <a:pt x="141" y="202"/>
                      </a:cubicBezTo>
                      <a:cubicBezTo>
                        <a:pt x="144" y="203"/>
                        <a:pt x="144" y="203"/>
                        <a:pt x="144" y="203"/>
                      </a:cubicBezTo>
                      <a:cubicBezTo>
                        <a:pt x="149" y="203"/>
                        <a:pt x="149" y="203"/>
                        <a:pt x="149" y="203"/>
                      </a:cubicBezTo>
                      <a:cubicBezTo>
                        <a:pt x="151" y="202"/>
                        <a:pt x="151" y="202"/>
                        <a:pt x="151" y="202"/>
                      </a:cubicBezTo>
                      <a:cubicBezTo>
                        <a:pt x="152" y="198"/>
                        <a:pt x="152" y="198"/>
                        <a:pt x="152" y="198"/>
                      </a:cubicBezTo>
                      <a:cubicBezTo>
                        <a:pt x="154" y="195"/>
                        <a:pt x="154" y="195"/>
                        <a:pt x="154" y="195"/>
                      </a:cubicBezTo>
                      <a:cubicBezTo>
                        <a:pt x="155" y="195"/>
                        <a:pt x="155" y="195"/>
                        <a:pt x="155" y="195"/>
                      </a:cubicBezTo>
                      <a:cubicBezTo>
                        <a:pt x="155" y="199"/>
                        <a:pt x="155" y="199"/>
                        <a:pt x="155" y="199"/>
                      </a:cubicBezTo>
                      <a:cubicBezTo>
                        <a:pt x="156" y="200"/>
                        <a:pt x="156" y="200"/>
                        <a:pt x="156" y="200"/>
                      </a:cubicBezTo>
                      <a:cubicBezTo>
                        <a:pt x="155" y="203"/>
                        <a:pt x="155" y="203"/>
                        <a:pt x="155" y="203"/>
                      </a:cubicBezTo>
                      <a:cubicBezTo>
                        <a:pt x="151" y="205"/>
                        <a:pt x="151" y="205"/>
                        <a:pt x="151" y="205"/>
                      </a:cubicBezTo>
                      <a:cubicBezTo>
                        <a:pt x="147" y="207"/>
                        <a:pt x="147" y="207"/>
                        <a:pt x="147" y="207"/>
                      </a:cubicBezTo>
                      <a:cubicBezTo>
                        <a:pt x="142" y="206"/>
                        <a:pt x="142" y="206"/>
                        <a:pt x="142" y="206"/>
                      </a:cubicBezTo>
                      <a:cubicBezTo>
                        <a:pt x="139" y="207"/>
                        <a:pt x="139" y="207"/>
                        <a:pt x="139" y="207"/>
                      </a:cubicBezTo>
                      <a:cubicBezTo>
                        <a:pt x="139" y="210"/>
                        <a:pt x="139" y="210"/>
                        <a:pt x="139" y="210"/>
                      </a:cubicBezTo>
                      <a:cubicBezTo>
                        <a:pt x="139" y="212"/>
                        <a:pt x="139" y="212"/>
                        <a:pt x="139" y="212"/>
                      </a:cubicBezTo>
                      <a:cubicBezTo>
                        <a:pt x="142" y="215"/>
                        <a:pt x="142" y="215"/>
                        <a:pt x="142" y="215"/>
                      </a:cubicBezTo>
                      <a:cubicBezTo>
                        <a:pt x="146" y="215"/>
                        <a:pt x="146" y="215"/>
                        <a:pt x="146" y="215"/>
                      </a:cubicBezTo>
                      <a:cubicBezTo>
                        <a:pt x="147" y="216"/>
                        <a:pt x="147" y="216"/>
                        <a:pt x="147" y="216"/>
                      </a:cubicBezTo>
                      <a:cubicBezTo>
                        <a:pt x="146" y="219"/>
                        <a:pt x="146" y="219"/>
                        <a:pt x="146" y="219"/>
                      </a:cubicBezTo>
                      <a:cubicBezTo>
                        <a:pt x="142" y="222"/>
                        <a:pt x="142" y="222"/>
                        <a:pt x="142" y="222"/>
                      </a:cubicBezTo>
                      <a:cubicBezTo>
                        <a:pt x="138" y="221"/>
                        <a:pt x="138" y="221"/>
                        <a:pt x="138" y="221"/>
                      </a:cubicBezTo>
                      <a:cubicBezTo>
                        <a:pt x="135" y="222"/>
                        <a:pt x="135" y="222"/>
                        <a:pt x="135" y="222"/>
                      </a:cubicBezTo>
                      <a:cubicBezTo>
                        <a:pt x="132" y="226"/>
                        <a:pt x="132" y="226"/>
                        <a:pt x="132" y="226"/>
                      </a:cubicBezTo>
                      <a:cubicBezTo>
                        <a:pt x="132" y="230"/>
                        <a:pt x="132" y="230"/>
                        <a:pt x="132" y="230"/>
                      </a:cubicBezTo>
                      <a:cubicBezTo>
                        <a:pt x="135" y="231"/>
                        <a:pt x="135" y="231"/>
                        <a:pt x="135" y="231"/>
                      </a:cubicBezTo>
                      <a:cubicBezTo>
                        <a:pt x="133" y="235"/>
                        <a:pt x="133" y="235"/>
                        <a:pt x="133" y="235"/>
                      </a:cubicBezTo>
                      <a:cubicBezTo>
                        <a:pt x="131" y="236"/>
                        <a:pt x="131" y="236"/>
                        <a:pt x="131" y="236"/>
                      </a:cubicBezTo>
                      <a:cubicBezTo>
                        <a:pt x="127" y="242"/>
                        <a:pt x="127" y="242"/>
                        <a:pt x="127" y="242"/>
                      </a:cubicBezTo>
                      <a:cubicBezTo>
                        <a:pt x="126" y="245"/>
                        <a:pt x="126" y="245"/>
                        <a:pt x="126" y="245"/>
                      </a:cubicBezTo>
                      <a:cubicBezTo>
                        <a:pt x="122" y="247"/>
                        <a:pt x="122" y="247"/>
                        <a:pt x="122" y="247"/>
                      </a:cubicBezTo>
                      <a:cubicBezTo>
                        <a:pt x="119" y="252"/>
                        <a:pt x="119" y="252"/>
                        <a:pt x="119" y="252"/>
                      </a:cubicBezTo>
                      <a:cubicBezTo>
                        <a:pt x="117" y="256"/>
                        <a:pt x="117" y="256"/>
                        <a:pt x="117" y="256"/>
                      </a:cubicBezTo>
                      <a:cubicBezTo>
                        <a:pt x="114" y="260"/>
                        <a:pt x="114" y="260"/>
                        <a:pt x="114" y="260"/>
                      </a:cubicBezTo>
                      <a:cubicBezTo>
                        <a:pt x="113" y="262"/>
                        <a:pt x="113" y="262"/>
                        <a:pt x="113" y="262"/>
                      </a:cubicBezTo>
                      <a:cubicBezTo>
                        <a:pt x="111" y="263"/>
                        <a:pt x="111" y="263"/>
                        <a:pt x="111" y="263"/>
                      </a:cubicBezTo>
                      <a:cubicBezTo>
                        <a:pt x="109" y="263"/>
                        <a:pt x="109" y="263"/>
                        <a:pt x="109" y="263"/>
                      </a:cubicBezTo>
                      <a:cubicBezTo>
                        <a:pt x="105" y="260"/>
                        <a:pt x="105" y="260"/>
                        <a:pt x="105" y="260"/>
                      </a:cubicBezTo>
                      <a:cubicBezTo>
                        <a:pt x="103" y="258"/>
                        <a:pt x="103" y="258"/>
                        <a:pt x="103" y="258"/>
                      </a:cubicBezTo>
                      <a:cubicBezTo>
                        <a:pt x="100" y="258"/>
                        <a:pt x="100" y="258"/>
                        <a:pt x="100" y="258"/>
                      </a:cubicBezTo>
                      <a:cubicBezTo>
                        <a:pt x="99" y="256"/>
                        <a:pt x="99" y="256"/>
                        <a:pt x="99" y="256"/>
                      </a:cubicBezTo>
                      <a:cubicBezTo>
                        <a:pt x="94" y="255"/>
                        <a:pt x="94" y="255"/>
                        <a:pt x="94" y="255"/>
                      </a:cubicBezTo>
                      <a:cubicBezTo>
                        <a:pt x="90" y="255"/>
                        <a:pt x="90" y="255"/>
                        <a:pt x="90" y="255"/>
                      </a:cubicBezTo>
                      <a:cubicBezTo>
                        <a:pt x="87" y="258"/>
                        <a:pt x="87" y="258"/>
                        <a:pt x="87" y="258"/>
                      </a:cubicBezTo>
                      <a:cubicBezTo>
                        <a:pt x="84" y="257"/>
                        <a:pt x="84" y="257"/>
                        <a:pt x="84" y="257"/>
                      </a:cubicBezTo>
                      <a:cubicBezTo>
                        <a:pt x="82" y="255"/>
                        <a:pt x="82" y="255"/>
                        <a:pt x="82" y="255"/>
                      </a:cubicBezTo>
                      <a:cubicBezTo>
                        <a:pt x="78" y="256"/>
                        <a:pt x="78" y="256"/>
                        <a:pt x="78" y="256"/>
                      </a:cubicBezTo>
                      <a:cubicBezTo>
                        <a:pt x="72" y="256"/>
                        <a:pt x="72" y="256"/>
                        <a:pt x="72" y="256"/>
                      </a:cubicBezTo>
                      <a:cubicBezTo>
                        <a:pt x="68" y="259"/>
                        <a:pt x="68" y="259"/>
                        <a:pt x="68" y="259"/>
                      </a:cubicBezTo>
                      <a:cubicBezTo>
                        <a:pt x="67" y="261"/>
                        <a:pt x="67" y="261"/>
                        <a:pt x="67" y="261"/>
                      </a:cubicBezTo>
                      <a:cubicBezTo>
                        <a:pt x="68" y="263"/>
                        <a:pt x="68" y="263"/>
                        <a:pt x="68" y="263"/>
                      </a:cubicBezTo>
                      <a:cubicBezTo>
                        <a:pt x="67" y="266"/>
                        <a:pt x="67" y="266"/>
                        <a:pt x="67" y="266"/>
                      </a:cubicBezTo>
                      <a:cubicBezTo>
                        <a:pt x="66" y="264"/>
                        <a:pt x="66" y="264"/>
                        <a:pt x="66" y="264"/>
                      </a:cubicBezTo>
                      <a:cubicBezTo>
                        <a:pt x="63" y="264"/>
                        <a:pt x="63" y="264"/>
                        <a:pt x="63" y="264"/>
                      </a:cubicBezTo>
                      <a:cubicBezTo>
                        <a:pt x="50" y="268"/>
                        <a:pt x="50" y="268"/>
                        <a:pt x="50" y="268"/>
                      </a:cubicBezTo>
                      <a:cubicBezTo>
                        <a:pt x="47" y="268"/>
                        <a:pt x="47" y="268"/>
                        <a:pt x="47" y="268"/>
                      </a:cubicBezTo>
                      <a:cubicBezTo>
                        <a:pt x="46" y="268"/>
                        <a:pt x="46" y="268"/>
                        <a:pt x="46" y="268"/>
                      </a:cubicBezTo>
                      <a:cubicBezTo>
                        <a:pt x="44" y="270"/>
                        <a:pt x="44" y="270"/>
                        <a:pt x="44" y="270"/>
                      </a:cubicBezTo>
                      <a:cubicBezTo>
                        <a:pt x="43" y="270"/>
                        <a:pt x="43" y="270"/>
                        <a:pt x="43" y="270"/>
                      </a:cubicBezTo>
                      <a:cubicBezTo>
                        <a:pt x="40" y="269"/>
                        <a:pt x="40" y="269"/>
                        <a:pt x="40" y="269"/>
                      </a:cubicBezTo>
                      <a:cubicBezTo>
                        <a:pt x="38" y="271"/>
                        <a:pt x="38" y="271"/>
                        <a:pt x="38" y="271"/>
                      </a:cubicBezTo>
                      <a:cubicBezTo>
                        <a:pt x="37" y="273"/>
                        <a:pt x="37" y="273"/>
                        <a:pt x="37" y="273"/>
                      </a:cubicBezTo>
                      <a:cubicBezTo>
                        <a:pt x="35" y="274"/>
                        <a:pt x="35" y="274"/>
                        <a:pt x="35" y="274"/>
                      </a:cubicBezTo>
                      <a:cubicBezTo>
                        <a:pt x="34" y="273"/>
                        <a:pt x="34" y="273"/>
                        <a:pt x="34" y="273"/>
                      </a:cubicBezTo>
                      <a:cubicBezTo>
                        <a:pt x="34" y="272"/>
                        <a:pt x="34" y="272"/>
                        <a:pt x="34" y="272"/>
                      </a:cubicBezTo>
                      <a:cubicBezTo>
                        <a:pt x="31" y="271"/>
                        <a:pt x="31" y="271"/>
                        <a:pt x="31" y="271"/>
                      </a:cubicBezTo>
                      <a:cubicBezTo>
                        <a:pt x="29" y="271"/>
                        <a:pt x="29" y="271"/>
                        <a:pt x="29" y="271"/>
                      </a:cubicBezTo>
                      <a:cubicBezTo>
                        <a:pt x="27" y="273"/>
                        <a:pt x="27" y="273"/>
                        <a:pt x="27" y="273"/>
                      </a:cubicBezTo>
                      <a:cubicBezTo>
                        <a:pt x="24" y="274"/>
                        <a:pt x="24" y="274"/>
                        <a:pt x="24" y="274"/>
                      </a:cubicBezTo>
                      <a:cubicBezTo>
                        <a:pt x="22" y="273"/>
                        <a:pt x="22" y="273"/>
                        <a:pt x="22" y="273"/>
                      </a:cubicBezTo>
                      <a:cubicBezTo>
                        <a:pt x="20" y="273"/>
                        <a:pt x="20" y="273"/>
                        <a:pt x="20" y="273"/>
                      </a:cubicBezTo>
                      <a:cubicBezTo>
                        <a:pt x="18" y="274"/>
                        <a:pt x="18" y="274"/>
                        <a:pt x="18" y="274"/>
                      </a:cubicBezTo>
                      <a:cubicBezTo>
                        <a:pt x="15" y="275"/>
                        <a:pt x="15" y="275"/>
                        <a:pt x="15" y="275"/>
                      </a:cubicBezTo>
                      <a:cubicBezTo>
                        <a:pt x="15" y="278"/>
                        <a:pt x="15" y="278"/>
                        <a:pt x="15" y="278"/>
                      </a:cubicBezTo>
                      <a:cubicBezTo>
                        <a:pt x="15" y="280"/>
                        <a:pt x="15" y="280"/>
                        <a:pt x="15" y="280"/>
                      </a:cubicBezTo>
                      <a:cubicBezTo>
                        <a:pt x="9" y="283"/>
                        <a:pt x="9" y="283"/>
                        <a:pt x="9" y="283"/>
                      </a:cubicBezTo>
                      <a:cubicBezTo>
                        <a:pt x="6" y="283"/>
                        <a:pt x="6" y="283"/>
                        <a:pt x="6" y="283"/>
                      </a:cubicBezTo>
                      <a:cubicBezTo>
                        <a:pt x="5" y="284"/>
                        <a:pt x="5" y="284"/>
                        <a:pt x="5" y="284"/>
                      </a:cubicBezTo>
                      <a:cubicBezTo>
                        <a:pt x="7" y="287"/>
                        <a:pt x="7" y="287"/>
                        <a:pt x="7" y="287"/>
                      </a:cubicBezTo>
                      <a:cubicBezTo>
                        <a:pt x="10" y="287"/>
                        <a:pt x="10" y="287"/>
                        <a:pt x="10" y="287"/>
                      </a:cubicBezTo>
                      <a:cubicBezTo>
                        <a:pt x="11" y="288"/>
                        <a:pt x="11" y="288"/>
                        <a:pt x="11" y="288"/>
                      </a:cubicBezTo>
                      <a:cubicBezTo>
                        <a:pt x="12" y="290"/>
                        <a:pt x="12" y="290"/>
                        <a:pt x="12" y="290"/>
                      </a:cubicBezTo>
                      <a:cubicBezTo>
                        <a:pt x="10" y="290"/>
                        <a:pt x="10" y="290"/>
                        <a:pt x="10" y="290"/>
                      </a:cubicBezTo>
                      <a:cubicBezTo>
                        <a:pt x="9" y="289"/>
                        <a:pt x="9" y="289"/>
                        <a:pt x="9" y="289"/>
                      </a:cubicBezTo>
                      <a:cubicBezTo>
                        <a:pt x="7" y="291"/>
                        <a:pt x="7" y="291"/>
                        <a:pt x="7" y="291"/>
                      </a:cubicBezTo>
                      <a:cubicBezTo>
                        <a:pt x="6" y="294"/>
                        <a:pt x="6" y="294"/>
                        <a:pt x="6" y="294"/>
                      </a:cubicBezTo>
                      <a:cubicBezTo>
                        <a:pt x="3" y="296"/>
                        <a:pt x="3" y="296"/>
                        <a:pt x="3" y="296"/>
                      </a:cubicBezTo>
                      <a:cubicBezTo>
                        <a:pt x="0" y="297"/>
                        <a:pt x="0" y="297"/>
                        <a:pt x="0" y="297"/>
                      </a:cubicBezTo>
                      <a:cubicBezTo>
                        <a:pt x="2" y="299"/>
                        <a:pt x="2" y="299"/>
                        <a:pt x="2" y="299"/>
                      </a:cubicBezTo>
                      <a:cubicBezTo>
                        <a:pt x="5" y="301"/>
                        <a:pt x="5" y="301"/>
                        <a:pt x="5" y="301"/>
                      </a:cubicBezTo>
                      <a:cubicBezTo>
                        <a:pt x="7" y="303"/>
                        <a:pt x="7" y="303"/>
                        <a:pt x="7" y="303"/>
                      </a:cubicBezTo>
                      <a:cubicBezTo>
                        <a:pt x="10" y="312"/>
                        <a:pt x="10" y="312"/>
                        <a:pt x="10" y="312"/>
                      </a:cubicBezTo>
                      <a:cubicBezTo>
                        <a:pt x="12" y="314"/>
                        <a:pt x="12" y="314"/>
                        <a:pt x="12" y="314"/>
                      </a:cubicBezTo>
                      <a:cubicBezTo>
                        <a:pt x="15" y="314"/>
                        <a:pt x="15" y="314"/>
                        <a:pt x="15" y="314"/>
                      </a:cubicBezTo>
                      <a:cubicBezTo>
                        <a:pt x="16" y="315"/>
                        <a:pt x="16" y="315"/>
                        <a:pt x="16" y="315"/>
                      </a:cubicBezTo>
                      <a:cubicBezTo>
                        <a:pt x="17" y="317"/>
                        <a:pt x="17" y="317"/>
                        <a:pt x="17" y="317"/>
                      </a:cubicBezTo>
                      <a:cubicBezTo>
                        <a:pt x="16" y="318"/>
                        <a:pt x="16" y="318"/>
                        <a:pt x="16" y="318"/>
                      </a:cubicBezTo>
                      <a:cubicBezTo>
                        <a:pt x="14" y="320"/>
                        <a:pt x="14" y="320"/>
                        <a:pt x="14" y="320"/>
                      </a:cubicBezTo>
                      <a:cubicBezTo>
                        <a:pt x="13" y="323"/>
                        <a:pt x="13" y="323"/>
                        <a:pt x="13" y="323"/>
                      </a:cubicBezTo>
                      <a:cubicBezTo>
                        <a:pt x="14" y="326"/>
                        <a:pt x="14" y="326"/>
                        <a:pt x="14" y="326"/>
                      </a:cubicBezTo>
                      <a:cubicBezTo>
                        <a:pt x="17" y="326"/>
                        <a:pt x="17" y="326"/>
                        <a:pt x="17" y="326"/>
                      </a:cubicBezTo>
                      <a:cubicBezTo>
                        <a:pt x="22" y="325"/>
                        <a:pt x="22" y="325"/>
                        <a:pt x="22" y="325"/>
                      </a:cubicBezTo>
                      <a:cubicBezTo>
                        <a:pt x="25" y="323"/>
                        <a:pt x="25" y="323"/>
                        <a:pt x="25" y="323"/>
                      </a:cubicBezTo>
                      <a:cubicBezTo>
                        <a:pt x="27" y="320"/>
                        <a:pt x="27" y="320"/>
                        <a:pt x="27" y="320"/>
                      </a:cubicBezTo>
                      <a:cubicBezTo>
                        <a:pt x="28" y="319"/>
                        <a:pt x="28" y="319"/>
                        <a:pt x="28" y="319"/>
                      </a:cubicBezTo>
                      <a:cubicBezTo>
                        <a:pt x="29" y="320"/>
                        <a:pt x="29" y="320"/>
                        <a:pt x="29" y="320"/>
                      </a:cubicBezTo>
                      <a:cubicBezTo>
                        <a:pt x="30" y="322"/>
                        <a:pt x="30" y="322"/>
                        <a:pt x="30" y="322"/>
                      </a:cubicBezTo>
                      <a:cubicBezTo>
                        <a:pt x="28" y="327"/>
                        <a:pt x="28" y="327"/>
                        <a:pt x="28" y="327"/>
                      </a:cubicBezTo>
                      <a:cubicBezTo>
                        <a:pt x="25" y="330"/>
                        <a:pt x="25" y="330"/>
                        <a:pt x="25" y="330"/>
                      </a:cubicBezTo>
                      <a:cubicBezTo>
                        <a:pt x="21" y="331"/>
                        <a:pt x="21" y="331"/>
                        <a:pt x="21" y="331"/>
                      </a:cubicBezTo>
                      <a:cubicBezTo>
                        <a:pt x="20" y="333"/>
                        <a:pt x="20" y="333"/>
                        <a:pt x="20" y="333"/>
                      </a:cubicBezTo>
                      <a:cubicBezTo>
                        <a:pt x="21" y="335"/>
                        <a:pt x="21" y="335"/>
                        <a:pt x="21" y="335"/>
                      </a:cubicBezTo>
                      <a:cubicBezTo>
                        <a:pt x="24" y="336"/>
                        <a:pt x="24" y="336"/>
                        <a:pt x="24" y="336"/>
                      </a:cubicBezTo>
                      <a:cubicBezTo>
                        <a:pt x="27" y="335"/>
                        <a:pt x="27" y="335"/>
                        <a:pt x="27" y="335"/>
                      </a:cubicBezTo>
                      <a:cubicBezTo>
                        <a:pt x="31" y="333"/>
                        <a:pt x="31" y="333"/>
                        <a:pt x="31" y="333"/>
                      </a:cubicBezTo>
                      <a:cubicBezTo>
                        <a:pt x="32" y="334"/>
                        <a:pt x="32" y="334"/>
                        <a:pt x="32" y="334"/>
                      </a:cubicBezTo>
                      <a:cubicBezTo>
                        <a:pt x="33" y="335"/>
                        <a:pt x="33" y="335"/>
                        <a:pt x="33" y="335"/>
                      </a:cubicBezTo>
                      <a:cubicBezTo>
                        <a:pt x="27" y="338"/>
                        <a:pt x="27" y="338"/>
                        <a:pt x="27" y="338"/>
                      </a:cubicBezTo>
                      <a:cubicBezTo>
                        <a:pt x="23" y="340"/>
                        <a:pt x="23" y="340"/>
                        <a:pt x="23" y="340"/>
                      </a:cubicBezTo>
                      <a:cubicBezTo>
                        <a:pt x="22" y="341"/>
                        <a:pt x="22" y="341"/>
                        <a:pt x="22" y="341"/>
                      </a:cubicBezTo>
                      <a:cubicBezTo>
                        <a:pt x="28" y="348"/>
                        <a:pt x="28" y="348"/>
                        <a:pt x="28" y="348"/>
                      </a:cubicBezTo>
                      <a:cubicBezTo>
                        <a:pt x="32" y="350"/>
                        <a:pt x="32" y="350"/>
                        <a:pt x="32" y="350"/>
                      </a:cubicBezTo>
                      <a:cubicBezTo>
                        <a:pt x="37" y="350"/>
                        <a:pt x="37" y="350"/>
                        <a:pt x="37" y="350"/>
                      </a:cubicBezTo>
                      <a:cubicBezTo>
                        <a:pt x="39" y="348"/>
                        <a:pt x="39" y="348"/>
                        <a:pt x="39" y="348"/>
                      </a:cubicBezTo>
                      <a:cubicBezTo>
                        <a:pt x="39" y="343"/>
                        <a:pt x="39" y="343"/>
                        <a:pt x="39" y="343"/>
                      </a:cubicBezTo>
                      <a:cubicBezTo>
                        <a:pt x="38" y="341"/>
                        <a:pt x="38" y="341"/>
                        <a:pt x="38" y="341"/>
                      </a:cubicBezTo>
                      <a:cubicBezTo>
                        <a:pt x="37" y="339"/>
                        <a:pt x="37" y="339"/>
                        <a:pt x="37" y="339"/>
                      </a:cubicBezTo>
                      <a:cubicBezTo>
                        <a:pt x="38" y="338"/>
                        <a:pt x="38" y="338"/>
                        <a:pt x="38" y="338"/>
                      </a:cubicBezTo>
                      <a:cubicBezTo>
                        <a:pt x="40" y="338"/>
                        <a:pt x="40" y="338"/>
                        <a:pt x="40" y="338"/>
                      </a:cubicBezTo>
                      <a:cubicBezTo>
                        <a:pt x="43" y="342"/>
                        <a:pt x="43" y="342"/>
                        <a:pt x="43" y="342"/>
                      </a:cubicBezTo>
                      <a:cubicBezTo>
                        <a:pt x="43" y="344"/>
                        <a:pt x="43" y="344"/>
                        <a:pt x="43" y="344"/>
                      </a:cubicBezTo>
                      <a:cubicBezTo>
                        <a:pt x="43" y="345"/>
                        <a:pt x="43" y="345"/>
                        <a:pt x="43" y="345"/>
                      </a:cubicBezTo>
                      <a:cubicBezTo>
                        <a:pt x="46" y="348"/>
                        <a:pt x="46" y="348"/>
                        <a:pt x="46" y="348"/>
                      </a:cubicBezTo>
                      <a:cubicBezTo>
                        <a:pt x="52" y="349"/>
                        <a:pt x="52" y="349"/>
                        <a:pt x="52" y="349"/>
                      </a:cubicBezTo>
                      <a:cubicBezTo>
                        <a:pt x="55" y="348"/>
                        <a:pt x="55" y="348"/>
                        <a:pt x="55" y="348"/>
                      </a:cubicBezTo>
                      <a:cubicBezTo>
                        <a:pt x="59" y="345"/>
                        <a:pt x="59" y="345"/>
                        <a:pt x="59" y="345"/>
                      </a:cubicBezTo>
                      <a:cubicBezTo>
                        <a:pt x="61" y="345"/>
                        <a:pt x="61" y="345"/>
                        <a:pt x="61" y="345"/>
                      </a:cubicBezTo>
                      <a:cubicBezTo>
                        <a:pt x="63" y="346"/>
                        <a:pt x="63" y="346"/>
                        <a:pt x="63" y="346"/>
                      </a:cubicBezTo>
                      <a:cubicBezTo>
                        <a:pt x="63" y="349"/>
                        <a:pt x="63" y="349"/>
                        <a:pt x="63" y="349"/>
                      </a:cubicBezTo>
                      <a:cubicBezTo>
                        <a:pt x="64" y="350"/>
                        <a:pt x="64" y="350"/>
                        <a:pt x="64" y="350"/>
                      </a:cubicBezTo>
                      <a:cubicBezTo>
                        <a:pt x="66" y="350"/>
                        <a:pt x="66" y="350"/>
                        <a:pt x="66" y="350"/>
                      </a:cubicBezTo>
                      <a:cubicBezTo>
                        <a:pt x="68" y="351"/>
                        <a:pt x="68" y="351"/>
                        <a:pt x="68" y="351"/>
                      </a:cubicBezTo>
                      <a:cubicBezTo>
                        <a:pt x="69" y="357"/>
                        <a:pt x="69" y="357"/>
                        <a:pt x="69" y="357"/>
                      </a:cubicBezTo>
                      <a:cubicBezTo>
                        <a:pt x="67" y="358"/>
                        <a:pt x="67" y="358"/>
                        <a:pt x="67" y="358"/>
                      </a:cubicBezTo>
                      <a:cubicBezTo>
                        <a:pt x="63" y="361"/>
                        <a:pt x="63" y="361"/>
                        <a:pt x="63" y="361"/>
                      </a:cubicBezTo>
                      <a:cubicBezTo>
                        <a:pt x="63" y="364"/>
                        <a:pt x="63" y="364"/>
                        <a:pt x="63" y="364"/>
                      </a:cubicBezTo>
                      <a:cubicBezTo>
                        <a:pt x="64" y="366"/>
                        <a:pt x="64" y="366"/>
                        <a:pt x="64" y="366"/>
                      </a:cubicBezTo>
                      <a:cubicBezTo>
                        <a:pt x="64" y="368"/>
                        <a:pt x="64" y="368"/>
                        <a:pt x="64" y="368"/>
                      </a:cubicBezTo>
                      <a:cubicBezTo>
                        <a:pt x="61" y="366"/>
                        <a:pt x="61" y="366"/>
                        <a:pt x="61" y="366"/>
                      </a:cubicBezTo>
                      <a:cubicBezTo>
                        <a:pt x="60" y="364"/>
                        <a:pt x="60" y="364"/>
                        <a:pt x="60" y="364"/>
                      </a:cubicBezTo>
                      <a:cubicBezTo>
                        <a:pt x="58" y="364"/>
                        <a:pt x="58" y="364"/>
                        <a:pt x="58" y="364"/>
                      </a:cubicBezTo>
                      <a:cubicBezTo>
                        <a:pt x="56" y="360"/>
                        <a:pt x="56" y="360"/>
                        <a:pt x="56" y="360"/>
                      </a:cubicBezTo>
                      <a:cubicBezTo>
                        <a:pt x="50" y="358"/>
                        <a:pt x="50" y="358"/>
                        <a:pt x="50" y="358"/>
                      </a:cubicBezTo>
                      <a:cubicBezTo>
                        <a:pt x="43" y="357"/>
                        <a:pt x="43" y="357"/>
                        <a:pt x="43" y="357"/>
                      </a:cubicBezTo>
                      <a:cubicBezTo>
                        <a:pt x="38" y="357"/>
                        <a:pt x="38" y="357"/>
                        <a:pt x="38" y="357"/>
                      </a:cubicBezTo>
                      <a:cubicBezTo>
                        <a:pt x="31" y="358"/>
                        <a:pt x="31" y="358"/>
                        <a:pt x="31" y="358"/>
                      </a:cubicBezTo>
                      <a:cubicBezTo>
                        <a:pt x="31" y="360"/>
                        <a:pt x="31" y="360"/>
                        <a:pt x="31" y="360"/>
                      </a:cubicBezTo>
                      <a:cubicBezTo>
                        <a:pt x="34" y="364"/>
                        <a:pt x="34" y="364"/>
                        <a:pt x="34" y="364"/>
                      </a:cubicBezTo>
                      <a:cubicBezTo>
                        <a:pt x="40" y="365"/>
                        <a:pt x="40" y="365"/>
                        <a:pt x="40" y="365"/>
                      </a:cubicBezTo>
                      <a:cubicBezTo>
                        <a:pt x="43" y="365"/>
                        <a:pt x="43" y="365"/>
                        <a:pt x="43" y="365"/>
                      </a:cubicBezTo>
                      <a:cubicBezTo>
                        <a:pt x="48" y="370"/>
                        <a:pt x="48" y="370"/>
                        <a:pt x="48" y="370"/>
                      </a:cubicBezTo>
                      <a:cubicBezTo>
                        <a:pt x="54" y="373"/>
                        <a:pt x="54" y="373"/>
                        <a:pt x="54" y="373"/>
                      </a:cubicBezTo>
                      <a:cubicBezTo>
                        <a:pt x="57" y="373"/>
                        <a:pt x="57" y="373"/>
                        <a:pt x="57" y="373"/>
                      </a:cubicBezTo>
                      <a:cubicBezTo>
                        <a:pt x="60" y="374"/>
                        <a:pt x="60" y="374"/>
                        <a:pt x="60" y="374"/>
                      </a:cubicBezTo>
                      <a:cubicBezTo>
                        <a:pt x="55" y="376"/>
                        <a:pt x="55" y="376"/>
                        <a:pt x="55" y="376"/>
                      </a:cubicBezTo>
                      <a:cubicBezTo>
                        <a:pt x="54" y="375"/>
                        <a:pt x="54" y="375"/>
                        <a:pt x="54" y="375"/>
                      </a:cubicBezTo>
                      <a:cubicBezTo>
                        <a:pt x="51" y="375"/>
                        <a:pt x="51" y="375"/>
                        <a:pt x="51" y="375"/>
                      </a:cubicBezTo>
                      <a:cubicBezTo>
                        <a:pt x="44" y="370"/>
                        <a:pt x="44" y="370"/>
                        <a:pt x="44" y="370"/>
                      </a:cubicBezTo>
                      <a:cubicBezTo>
                        <a:pt x="42" y="369"/>
                        <a:pt x="42" y="369"/>
                        <a:pt x="42" y="369"/>
                      </a:cubicBezTo>
                      <a:cubicBezTo>
                        <a:pt x="37" y="369"/>
                        <a:pt x="37" y="369"/>
                        <a:pt x="37" y="369"/>
                      </a:cubicBezTo>
                      <a:cubicBezTo>
                        <a:pt x="30" y="365"/>
                        <a:pt x="30" y="365"/>
                        <a:pt x="30" y="365"/>
                      </a:cubicBezTo>
                      <a:cubicBezTo>
                        <a:pt x="24" y="364"/>
                        <a:pt x="24" y="364"/>
                        <a:pt x="24" y="364"/>
                      </a:cubicBezTo>
                      <a:cubicBezTo>
                        <a:pt x="20" y="361"/>
                        <a:pt x="20" y="361"/>
                        <a:pt x="20" y="361"/>
                      </a:cubicBezTo>
                      <a:cubicBezTo>
                        <a:pt x="14" y="359"/>
                        <a:pt x="14" y="359"/>
                        <a:pt x="14" y="359"/>
                      </a:cubicBezTo>
                      <a:cubicBezTo>
                        <a:pt x="8" y="362"/>
                        <a:pt x="8" y="362"/>
                        <a:pt x="8" y="362"/>
                      </a:cubicBezTo>
                      <a:cubicBezTo>
                        <a:pt x="8" y="367"/>
                        <a:pt x="8" y="367"/>
                        <a:pt x="8" y="367"/>
                      </a:cubicBezTo>
                      <a:cubicBezTo>
                        <a:pt x="6" y="365"/>
                        <a:pt x="6" y="365"/>
                        <a:pt x="6" y="365"/>
                      </a:cubicBezTo>
                      <a:cubicBezTo>
                        <a:pt x="4" y="365"/>
                        <a:pt x="4" y="365"/>
                        <a:pt x="4" y="365"/>
                      </a:cubicBezTo>
                      <a:cubicBezTo>
                        <a:pt x="3" y="367"/>
                        <a:pt x="3" y="367"/>
                        <a:pt x="3" y="367"/>
                      </a:cubicBezTo>
                      <a:cubicBezTo>
                        <a:pt x="1" y="367"/>
                        <a:pt x="1" y="367"/>
                        <a:pt x="1" y="367"/>
                      </a:cubicBezTo>
                      <a:cubicBezTo>
                        <a:pt x="0" y="369"/>
                        <a:pt x="0" y="369"/>
                        <a:pt x="0" y="369"/>
                      </a:cubicBezTo>
                      <a:cubicBezTo>
                        <a:pt x="0" y="376"/>
                        <a:pt x="0" y="376"/>
                        <a:pt x="0" y="376"/>
                      </a:cubicBezTo>
                      <a:cubicBezTo>
                        <a:pt x="1" y="375"/>
                        <a:pt x="1" y="375"/>
                        <a:pt x="1" y="375"/>
                      </a:cubicBezTo>
                      <a:cubicBezTo>
                        <a:pt x="3" y="375"/>
                        <a:pt x="3" y="375"/>
                        <a:pt x="3" y="375"/>
                      </a:cubicBezTo>
                      <a:cubicBezTo>
                        <a:pt x="4" y="376"/>
                        <a:pt x="4" y="376"/>
                        <a:pt x="4" y="376"/>
                      </a:cubicBezTo>
                      <a:cubicBezTo>
                        <a:pt x="2" y="378"/>
                        <a:pt x="2" y="378"/>
                        <a:pt x="2" y="378"/>
                      </a:cubicBezTo>
                      <a:cubicBezTo>
                        <a:pt x="1" y="381"/>
                        <a:pt x="1" y="381"/>
                        <a:pt x="1" y="381"/>
                      </a:cubicBezTo>
                      <a:cubicBezTo>
                        <a:pt x="2" y="385"/>
                        <a:pt x="2" y="385"/>
                        <a:pt x="2" y="385"/>
                      </a:cubicBezTo>
                      <a:cubicBezTo>
                        <a:pt x="6" y="387"/>
                        <a:pt x="6" y="387"/>
                        <a:pt x="6" y="387"/>
                      </a:cubicBezTo>
                      <a:cubicBezTo>
                        <a:pt x="8" y="384"/>
                        <a:pt x="8" y="384"/>
                        <a:pt x="8" y="384"/>
                      </a:cubicBezTo>
                      <a:cubicBezTo>
                        <a:pt x="9" y="383"/>
                        <a:pt x="9" y="383"/>
                        <a:pt x="9" y="383"/>
                      </a:cubicBezTo>
                      <a:cubicBezTo>
                        <a:pt x="11" y="383"/>
                        <a:pt x="11" y="383"/>
                        <a:pt x="11" y="383"/>
                      </a:cubicBezTo>
                      <a:cubicBezTo>
                        <a:pt x="13" y="378"/>
                        <a:pt x="13" y="378"/>
                        <a:pt x="13" y="378"/>
                      </a:cubicBezTo>
                      <a:cubicBezTo>
                        <a:pt x="15" y="376"/>
                        <a:pt x="15" y="376"/>
                        <a:pt x="15" y="376"/>
                      </a:cubicBezTo>
                      <a:cubicBezTo>
                        <a:pt x="18" y="376"/>
                        <a:pt x="18" y="376"/>
                        <a:pt x="18" y="376"/>
                      </a:cubicBezTo>
                      <a:cubicBezTo>
                        <a:pt x="16" y="378"/>
                        <a:pt x="16" y="378"/>
                        <a:pt x="16" y="378"/>
                      </a:cubicBezTo>
                      <a:cubicBezTo>
                        <a:pt x="15" y="383"/>
                        <a:pt x="15" y="383"/>
                        <a:pt x="15" y="383"/>
                      </a:cubicBezTo>
                      <a:cubicBezTo>
                        <a:pt x="12" y="385"/>
                        <a:pt x="12" y="385"/>
                        <a:pt x="12" y="385"/>
                      </a:cubicBezTo>
                      <a:cubicBezTo>
                        <a:pt x="10" y="387"/>
                        <a:pt x="10" y="387"/>
                        <a:pt x="10" y="387"/>
                      </a:cubicBezTo>
                      <a:cubicBezTo>
                        <a:pt x="10" y="393"/>
                        <a:pt x="10" y="393"/>
                        <a:pt x="10" y="393"/>
                      </a:cubicBezTo>
                      <a:cubicBezTo>
                        <a:pt x="16" y="399"/>
                        <a:pt x="16" y="399"/>
                        <a:pt x="16" y="399"/>
                      </a:cubicBezTo>
                      <a:cubicBezTo>
                        <a:pt x="17" y="397"/>
                        <a:pt x="17" y="397"/>
                        <a:pt x="17" y="397"/>
                      </a:cubicBezTo>
                      <a:cubicBezTo>
                        <a:pt x="19" y="397"/>
                        <a:pt x="19" y="397"/>
                        <a:pt x="19" y="397"/>
                      </a:cubicBezTo>
                      <a:cubicBezTo>
                        <a:pt x="24" y="400"/>
                        <a:pt x="24" y="400"/>
                        <a:pt x="24" y="400"/>
                      </a:cubicBezTo>
                      <a:cubicBezTo>
                        <a:pt x="27" y="400"/>
                        <a:pt x="27" y="400"/>
                        <a:pt x="27" y="400"/>
                      </a:cubicBezTo>
                      <a:cubicBezTo>
                        <a:pt x="27" y="402"/>
                        <a:pt x="27" y="402"/>
                        <a:pt x="27" y="402"/>
                      </a:cubicBezTo>
                      <a:cubicBezTo>
                        <a:pt x="26" y="404"/>
                        <a:pt x="26" y="404"/>
                        <a:pt x="26" y="404"/>
                      </a:cubicBezTo>
                      <a:cubicBezTo>
                        <a:pt x="24" y="406"/>
                        <a:pt x="24" y="406"/>
                        <a:pt x="24" y="406"/>
                      </a:cubicBezTo>
                      <a:cubicBezTo>
                        <a:pt x="22" y="405"/>
                        <a:pt x="22" y="405"/>
                        <a:pt x="22" y="405"/>
                      </a:cubicBezTo>
                      <a:cubicBezTo>
                        <a:pt x="18" y="405"/>
                        <a:pt x="18" y="405"/>
                        <a:pt x="18" y="405"/>
                      </a:cubicBezTo>
                      <a:cubicBezTo>
                        <a:pt x="15" y="406"/>
                        <a:pt x="15" y="406"/>
                        <a:pt x="15" y="406"/>
                      </a:cubicBezTo>
                      <a:cubicBezTo>
                        <a:pt x="13" y="408"/>
                        <a:pt x="13" y="408"/>
                        <a:pt x="13" y="408"/>
                      </a:cubicBezTo>
                      <a:cubicBezTo>
                        <a:pt x="8" y="409"/>
                        <a:pt x="8" y="409"/>
                        <a:pt x="8" y="409"/>
                      </a:cubicBezTo>
                      <a:cubicBezTo>
                        <a:pt x="6" y="411"/>
                        <a:pt x="6" y="411"/>
                        <a:pt x="6" y="411"/>
                      </a:cubicBezTo>
                      <a:cubicBezTo>
                        <a:pt x="6" y="416"/>
                        <a:pt x="6" y="416"/>
                        <a:pt x="6" y="416"/>
                      </a:cubicBezTo>
                      <a:cubicBezTo>
                        <a:pt x="9" y="420"/>
                        <a:pt x="9" y="420"/>
                        <a:pt x="9" y="420"/>
                      </a:cubicBezTo>
                      <a:cubicBezTo>
                        <a:pt x="11" y="423"/>
                        <a:pt x="11" y="423"/>
                        <a:pt x="11" y="423"/>
                      </a:cubicBezTo>
                      <a:cubicBezTo>
                        <a:pt x="13" y="429"/>
                        <a:pt x="13" y="429"/>
                        <a:pt x="13" y="429"/>
                      </a:cubicBezTo>
                      <a:cubicBezTo>
                        <a:pt x="17" y="431"/>
                        <a:pt x="17" y="431"/>
                        <a:pt x="17" y="431"/>
                      </a:cubicBezTo>
                      <a:cubicBezTo>
                        <a:pt x="16" y="432"/>
                        <a:pt x="16" y="432"/>
                        <a:pt x="16" y="432"/>
                      </a:cubicBezTo>
                      <a:cubicBezTo>
                        <a:pt x="16" y="433"/>
                        <a:pt x="16" y="433"/>
                        <a:pt x="16" y="433"/>
                      </a:cubicBezTo>
                      <a:cubicBezTo>
                        <a:pt x="18" y="435"/>
                        <a:pt x="18" y="435"/>
                        <a:pt x="18" y="435"/>
                      </a:cubicBezTo>
                      <a:cubicBezTo>
                        <a:pt x="21" y="439"/>
                        <a:pt x="21" y="439"/>
                        <a:pt x="21" y="439"/>
                      </a:cubicBezTo>
                      <a:cubicBezTo>
                        <a:pt x="24" y="442"/>
                        <a:pt x="24" y="442"/>
                        <a:pt x="24" y="442"/>
                      </a:cubicBezTo>
                      <a:cubicBezTo>
                        <a:pt x="28" y="444"/>
                        <a:pt x="28" y="444"/>
                        <a:pt x="28" y="444"/>
                      </a:cubicBezTo>
                      <a:cubicBezTo>
                        <a:pt x="31" y="447"/>
                        <a:pt x="31" y="447"/>
                        <a:pt x="31" y="447"/>
                      </a:cubicBezTo>
                      <a:cubicBezTo>
                        <a:pt x="34" y="449"/>
                        <a:pt x="34" y="449"/>
                        <a:pt x="34" y="449"/>
                      </a:cubicBezTo>
                      <a:cubicBezTo>
                        <a:pt x="34" y="448"/>
                        <a:pt x="34" y="448"/>
                        <a:pt x="34" y="448"/>
                      </a:cubicBezTo>
                      <a:cubicBezTo>
                        <a:pt x="35" y="445"/>
                        <a:pt x="35" y="445"/>
                        <a:pt x="35" y="445"/>
                      </a:cubicBezTo>
                      <a:cubicBezTo>
                        <a:pt x="34" y="439"/>
                        <a:pt x="34" y="439"/>
                        <a:pt x="34" y="439"/>
                      </a:cubicBezTo>
                      <a:cubicBezTo>
                        <a:pt x="34" y="436"/>
                        <a:pt x="34" y="436"/>
                        <a:pt x="34" y="436"/>
                      </a:cubicBezTo>
                      <a:cubicBezTo>
                        <a:pt x="36" y="435"/>
                        <a:pt x="36" y="435"/>
                        <a:pt x="36" y="435"/>
                      </a:cubicBezTo>
                      <a:cubicBezTo>
                        <a:pt x="37" y="430"/>
                        <a:pt x="37" y="430"/>
                        <a:pt x="37" y="430"/>
                      </a:cubicBezTo>
                      <a:cubicBezTo>
                        <a:pt x="37" y="427"/>
                        <a:pt x="37" y="427"/>
                        <a:pt x="37" y="427"/>
                      </a:cubicBezTo>
                      <a:cubicBezTo>
                        <a:pt x="39" y="427"/>
                        <a:pt x="39" y="427"/>
                        <a:pt x="39" y="427"/>
                      </a:cubicBezTo>
                      <a:cubicBezTo>
                        <a:pt x="40" y="427"/>
                        <a:pt x="40" y="427"/>
                        <a:pt x="40" y="427"/>
                      </a:cubicBezTo>
                      <a:cubicBezTo>
                        <a:pt x="41" y="430"/>
                        <a:pt x="41" y="430"/>
                        <a:pt x="41" y="430"/>
                      </a:cubicBezTo>
                      <a:cubicBezTo>
                        <a:pt x="42" y="434"/>
                        <a:pt x="42" y="434"/>
                        <a:pt x="42" y="434"/>
                      </a:cubicBezTo>
                      <a:cubicBezTo>
                        <a:pt x="42" y="437"/>
                        <a:pt x="42" y="437"/>
                        <a:pt x="42" y="437"/>
                      </a:cubicBezTo>
                      <a:cubicBezTo>
                        <a:pt x="43" y="439"/>
                        <a:pt x="43" y="439"/>
                        <a:pt x="43" y="439"/>
                      </a:cubicBezTo>
                      <a:cubicBezTo>
                        <a:pt x="44" y="438"/>
                        <a:pt x="44" y="438"/>
                        <a:pt x="44" y="438"/>
                      </a:cubicBezTo>
                      <a:cubicBezTo>
                        <a:pt x="45" y="436"/>
                        <a:pt x="45" y="436"/>
                        <a:pt x="45" y="436"/>
                      </a:cubicBezTo>
                      <a:cubicBezTo>
                        <a:pt x="47" y="436"/>
                        <a:pt x="47" y="436"/>
                        <a:pt x="47" y="436"/>
                      </a:cubicBezTo>
                      <a:cubicBezTo>
                        <a:pt x="50" y="433"/>
                        <a:pt x="50" y="433"/>
                        <a:pt x="50" y="433"/>
                      </a:cubicBezTo>
                      <a:cubicBezTo>
                        <a:pt x="52" y="434"/>
                        <a:pt x="52" y="434"/>
                        <a:pt x="52" y="434"/>
                      </a:cubicBezTo>
                      <a:cubicBezTo>
                        <a:pt x="54" y="434"/>
                        <a:pt x="54" y="434"/>
                        <a:pt x="54" y="434"/>
                      </a:cubicBezTo>
                      <a:cubicBezTo>
                        <a:pt x="55" y="435"/>
                        <a:pt x="55" y="435"/>
                        <a:pt x="55" y="435"/>
                      </a:cubicBezTo>
                      <a:cubicBezTo>
                        <a:pt x="52" y="438"/>
                        <a:pt x="52" y="438"/>
                        <a:pt x="52" y="438"/>
                      </a:cubicBezTo>
                      <a:cubicBezTo>
                        <a:pt x="50" y="442"/>
                        <a:pt x="50" y="442"/>
                        <a:pt x="50" y="442"/>
                      </a:cubicBezTo>
                      <a:cubicBezTo>
                        <a:pt x="51" y="446"/>
                        <a:pt x="51" y="446"/>
                        <a:pt x="51" y="446"/>
                      </a:cubicBezTo>
                      <a:cubicBezTo>
                        <a:pt x="53" y="447"/>
                        <a:pt x="53" y="447"/>
                        <a:pt x="53" y="447"/>
                      </a:cubicBezTo>
                      <a:cubicBezTo>
                        <a:pt x="54" y="446"/>
                        <a:pt x="54" y="446"/>
                        <a:pt x="54" y="446"/>
                      </a:cubicBezTo>
                      <a:cubicBezTo>
                        <a:pt x="56" y="439"/>
                        <a:pt x="56" y="439"/>
                        <a:pt x="56" y="439"/>
                      </a:cubicBezTo>
                      <a:cubicBezTo>
                        <a:pt x="57" y="436"/>
                        <a:pt x="57" y="436"/>
                        <a:pt x="57" y="436"/>
                      </a:cubicBezTo>
                      <a:cubicBezTo>
                        <a:pt x="59" y="437"/>
                        <a:pt x="59" y="437"/>
                        <a:pt x="59" y="437"/>
                      </a:cubicBezTo>
                      <a:cubicBezTo>
                        <a:pt x="61" y="442"/>
                        <a:pt x="61" y="442"/>
                        <a:pt x="61" y="442"/>
                      </a:cubicBezTo>
                      <a:cubicBezTo>
                        <a:pt x="63" y="444"/>
                        <a:pt x="63" y="444"/>
                        <a:pt x="63" y="444"/>
                      </a:cubicBezTo>
                      <a:cubicBezTo>
                        <a:pt x="65" y="442"/>
                        <a:pt x="65" y="442"/>
                        <a:pt x="65" y="442"/>
                      </a:cubicBezTo>
                      <a:cubicBezTo>
                        <a:pt x="65" y="439"/>
                        <a:pt x="65" y="439"/>
                        <a:pt x="65" y="439"/>
                      </a:cubicBezTo>
                      <a:cubicBezTo>
                        <a:pt x="67" y="436"/>
                        <a:pt x="67" y="436"/>
                        <a:pt x="67" y="436"/>
                      </a:cubicBezTo>
                      <a:cubicBezTo>
                        <a:pt x="71" y="437"/>
                        <a:pt x="71" y="437"/>
                        <a:pt x="71" y="437"/>
                      </a:cubicBezTo>
                      <a:cubicBezTo>
                        <a:pt x="72" y="438"/>
                        <a:pt x="72" y="438"/>
                        <a:pt x="72" y="438"/>
                      </a:cubicBezTo>
                      <a:cubicBezTo>
                        <a:pt x="72" y="442"/>
                        <a:pt x="72" y="442"/>
                        <a:pt x="72" y="442"/>
                      </a:cubicBezTo>
                      <a:cubicBezTo>
                        <a:pt x="70" y="446"/>
                        <a:pt x="70" y="446"/>
                        <a:pt x="70" y="446"/>
                      </a:cubicBezTo>
                      <a:cubicBezTo>
                        <a:pt x="70" y="449"/>
                        <a:pt x="70" y="449"/>
                        <a:pt x="70" y="449"/>
                      </a:cubicBezTo>
                      <a:cubicBezTo>
                        <a:pt x="72" y="447"/>
                        <a:pt x="72" y="447"/>
                        <a:pt x="72" y="447"/>
                      </a:cubicBezTo>
                      <a:cubicBezTo>
                        <a:pt x="75" y="444"/>
                        <a:pt x="75" y="444"/>
                        <a:pt x="75" y="444"/>
                      </a:cubicBezTo>
                      <a:cubicBezTo>
                        <a:pt x="77" y="440"/>
                        <a:pt x="77" y="440"/>
                        <a:pt x="77" y="440"/>
                      </a:cubicBezTo>
                      <a:cubicBezTo>
                        <a:pt x="79" y="437"/>
                        <a:pt x="79" y="437"/>
                        <a:pt x="79" y="437"/>
                      </a:cubicBezTo>
                      <a:cubicBezTo>
                        <a:pt x="83" y="437"/>
                        <a:pt x="83" y="437"/>
                        <a:pt x="83" y="437"/>
                      </a:cubicBezTo>
                      <a:cubicBezTo>
                        <a:pt x="86" y="438"/>
                        <a:pt x="86" y="438"/>
                        <a:pt x="86" y="438"/>
                      </a:cubicBezTo>
                      <a:cubicBezTo>
                        <a:pt x="89" y="441"/>
                        <a:pt x="89" y="441"/>
                        <a:pt x="89" y="441"/>
                      </a:cubicBezTo>
                      <a:cubicBezTo>
                        <a:pt x="93" y="443"/>
                        <a:pt x="93" y="443"/>
                        <a:pt x="93" y="443"/>
                      </a:cubicBezTo>
                      <a:cubicBezTo>
                        <a:pt x="98" y="448"/>
                        <a:pt x="98" y="448"/>
                        <a:pt x="98" y="448"/>
                      </a:cubicBezTo>
                      <a:cubicBezTo>
                        <a:pt x="101" y="449"/>
                        <a:pt x="101" y="449"/>
                        <a:pt x="101" y="449"/>
                      </a:cubicBezTo>
                      <a:cubicBezTo>
                        <a:pt x="103" y="447"/>
                        <a:pt x="103" y="447"/>
                        <a:pt x="103" y="447"/>
                      </a:cubicBezTo>
                      <a:cubicBezTo>
                        <a:pt x="104" y="447"/>
                        <a:pt x="104" y="447"/>
                        <a:pt x="104" y="447"/>
                      </a:cubicBezTo>
                      <a:cubicBezTo>
                        <a:pt x="107" y="451"/>
                        <a:pt x="107" y="451"/>
                        <a:pt x="107" y="451"/>
                      </a:cubicBezTo>
                      <a:cubicBezTo>
                        <a:pt x="111" y="455"/>
                        <a:pt x="111" y="455"/>
                        <a:pt x="111" y="455"/>
                      </a:cubicBezTo>
                      <a:cubicBezTo>
                        <a:pt x="111" y="459"/>
                        <a:pt x="111" y="459"/>
                        <a:pt x="111" y="459"/>
                      </a:cubicBezTo>
                      <a:cubicBezTo>
                        <a:pt x="111" y="460"/>
                        <a:pt x="111" y="460"/>
                        <a:pt x="111" y="460"/>
                      </a:cubicBezTo>
                      <a:cubicBezTo>
                        <a:pt x="113" y="460"/>
                        <a:pt x="113" y="460"/>
                        <a:pt x="113" y="460"/>
                      </a:cubicBezTo>
                      <a:cubicBezTo>
                        <a:pt x="113" y="459"/>
                        <a:pt x="113" y="459"/>
                        <a:pt x="113" y="459"/>
                      </a:cubicBezTo>
                      <a:cubicBezTo>
                        <a:pt x="115" y="459"/>
                        <a:pt x="115" y="459"/>
                        <a:pt x="115" y="459"/>
                      </a:cubicBezTo>
                      <a:cubicBezTo>
                        <a:pt x="117" y="462"/>
                        <a:pt x="117" y="462"/>
                        <a:pt x="117" y="462"/>
                      </a:cubicBezTo>
                      <a:cubicBezTo>
                        <a:pt x="119" y="464"/>
                        <a:pt x="119" y="464"/>
                        <a:pt x="119" y="464"/>
                      </a:cubicBezTo>
                      <a:cubicBezTo>
                        <a:pt x="121" y="466"/>
                        <a:pt x="121" y="466"/>
                        <a:pt x="121" y="466"/>
                      </a:cubicBezTo>
                      <a:cubicBezTo>
                        <a:pt x="122" y="469"/>
                        <a:pt x="122" y="469"/>
                        <a:pt x="122" y="469"/>
                      </a:cubicBezTo>
                      <a:cubicBezTo>
                        <a:pt x="123" y="470"/>
                        <a:pt x="123" y="470"/>
                        <a:pt x="123" y="470"/>
                      </a:cubicBezTo>
                      <a:cubicBezTo>
                        <a:pt x="124" y="470"/>
                        <a:pt x="124" y="470"/>
                        <a:pt x="124" y="470"/>
                      </a:cubicBezTo>
                      <a:cubicBezTo>
                        <a:pt x="125" y="468"/>
                        <a:pt x="125" y="468"/>
                        <a:pt x="125" y="468"/>
                      </a:cubicBezTo>
                      <a:cubicBezTo>
                        <a:pt x="126" y="468"/>
                        <a:pt x="126" y="468"/>
                        <a:pt x="126" y="468"/>
                      </a:cubicBezTo>
                      <a:cubicBezTo>
                        <a:pt x="128" y="469"/>
                        <a:pt x="128" y="469"/>
                        <a:pt x="128" y="469"/>
                      </a:cubicBezTo>
                      <a:cubicBezTo>
                        <a:pt x="129" y="472"/>
                        <a:pt x="129" y="472"/>
                        <a:pt x="129" y="472"/>
                      </a:cubicBezTo>
                      <a:cubicBezTo>
                        <a:pt x="133" y="476"/>
                        <a:pt x="133" y="476"/>
                        <a:pt x="133" y="476"/>
                      </a:cubicBezTo>
                      <a:cubicBezTo>
                        <a:pt x="135" y="480"/>
                        <a:pt x="135" y="480"/>
                        <a:pt x="135" y="480"/>
                      </a:cubicBezTo>
                      <a:cubicBezTo>
                        <a:pt x="137" y="481"/>
                        <a:pt x="137" y="481"/>
                        <a:pt x="137" y="481"/>
                      </a:cubicBezTo>
                      <a:cubicBezTo>
                        <a:pt x="139" y="483"/>
                        <a:pt x="139" y="483"/>
                        <a:pt x="139" y="483"/>
                      </a:cubicBezTo>
                      <a:cubicBezTo>
                        <a:pt x="138" y="486"/>
                        <a:pt x="138" y="486"/>
                        <a:pt x="138" y="486"/>
                      </a:cubicBezTo>
                      <a:cubicBezTo>
                        <a:pt x="138" y="487"/>
                        <a:pt x="138" y="487"/>
                        <a:pt x="138" y="487"/>
                      </a:cubicBezTo>
                      <a:cubicBezTo>
                        <a:pt x="138" y="489"/>
                        <a:pt x="138" y="489"/>
                        <a:pt x="138" y="489"/>
                      </a:cubicBezTo>
                      <a:cubicBezTo>
                        <a:pt x="136" y="491"/>
                        <a:pt x="136" y="491"/>
                        <a:pt x="136" y="491"/>
                      </a:cubicBezTo>
                      <a:cubicBezTo>
                        <a:pt x="135" y="495"/>
                        <a:pt x="135" y="495"/>
                        <a:pt x="135" y="495"/>
                      </a:cubicBezTo>
                      <a:cubicBezTo>
                        <a:pt x="133" y="497"/>
                        <a:pt x="133" y="497"/>
                        <a:pt x="133" y="497"/>
                      </a:cubicBezTo>
                      <a:cubicBezTo>
                        <a:pt x="133" y="499"/>
                        <a:pt x="133" y="499"/>
                        <a:pt x="133" y="499"/>
                      </a:cubicBezTo>
                      <a:cubicBezTo>
                        <a:pt x="136" y="499"/>
                        <a:pt x="136" y="499"/>
                        <a:pt x="136" y="499"/>
                      </a:cubicBezTo>
                      <a:cubicBezTo>
                        <a:pt x="136" y="500"/>
                        <a:pt x="136" y="500"/>
                        <a:pt x="136" y="500"/>
                      </a:cubicBezTo>
                      <a:cubicBezTo>
                        <a:pt x="135" y="502"/>
                        <a:pt x="135" y="502"/>
                        <a:pt x="135" y="502"/>
                      </a:cubicBezTo>
                      <a:cubicBezTo>
                        <a:pt x="133" y="503"/>
                        <a:pt x="133" y="503"/>
                        <a:pt x="133" y="503"/>
                      </a:cubicBezTo>
                      <a:cubicBezTo>
                        <a:pt x="130" y="507"/>
                        <a:pt x="130" y="507"/>
                        <a:pt x="130" y="507"/>
                      </a:cubicBezTo>
                      <a:cubicBezTo>
                        <a:pt x="129" y="508"/>
                        <a:pt x="129" y="508"/>
                        <a:pt x="129" y="508"/>
                      </a:cubicBezTo>
                      <a:cubicBezTo>
                        <a:pt x="129" y="510"/>
                        <a:pt x="129" y="510"/>
                        <a:pt x="129" y="510"/>
                      </a:cubicBezTo>
                      <a:cubicBezTo>
                        <a:pt x="130" y="511"/>
                        <a:pt x="130" y="511"/>
                        <a:pt x="130" y="511"/>
                      </a:cubicBezTo>
                      <a:cubicBezTo>
                        <a:pt x="131" y="514"/>
                        <a:pt x="131" y="514"/>
                        <a:pt x="131" y="514"/>
                      </a:cubicBezTo>
                      <a:cubicBezTo>
                        <a:pt x="132" y="516"/>
                        <a:pt x="132" y="516"/>
                        <a:pt x="132" y="516"/>
                      </a:cubicBezTo>
                      <a:cubicBezTo>
                        <a:pt x="138" y="522"/>
                        <a:pt x="138" y="522"/>
                        <a:pt x="138" y="522"/>
                      </a:cubicBezTo>
                      <a:cubicBezTo>
                        <a:pt x="139" y="525"/>
                        <a:pt x="139" y="525"/>
                        <a:pt x="139" y="525"/>
                      </a:cubicBezTo>
                      <a:cubicBezTo>
                        <a:pt x="139" y="529"/>
                        <a:pt x="139" y="529"/>
                        <a:pt x="139" y="529"/>
                      </a:cubicBezTo>
                      <a:cubicBezTo>
                        <a:pt x="140" y="531"/>
                        <a:pt x="140" y="531"/>
                        <a:pt x="140" y="531"/>
                      </a:cubicBezTo>
                      <a:cubicBezTo>
                        <a:pt x="139" y="533"/>
                        <a:pt x="139" y="533"/>
                        <a:pt x="139" y="533"/>
                      </a:cubicBezTo>
                      <a:cubicBezTo>
                        <a:pt x="139" y="536"/>
                        <a:pt x="139" y="536"/>
                        <a:pt x="139" y="536"/>
                      </a:cubicBezTo>
                      <a:cubicBezTo>
                        <a:pt x="141" y="539"/>
                        <a:pt x="141" y="539"/>
                        <a:pt x="141" y="539"/>
                      </a:cubicBezTo>
                      <a:cubicBezTo>
                        <a:pt x="142" y="539"/>
                        <a:pt x="142" y="539"/>
                        <a:pt x="142" y="539"/>
                      </a:cubicBezTo>
                      <a:cubicBezTo>
                        <a:pt x="143" y="540"/>
                        <a:pt x="143" y="540"/>
                        <a:pt x="143" y="540"/>
                      </a:cubicBezTo>
                      <a:cubicBezTo>
                        <a:pt x="144" y="543"/>
                        <a:pt x="144" y="543"/>
                        <a:pt x="144" y="543"/>
                      </a:cubicBezTo>
                      <a:cubicBezTo>
                        <a:pt x="146" y="547"/>
                        <a:pt x="146" y="547"/>
                        <a:pt x="146" y="547"/>
                      </a:cubicBezTo>
                      <a:cubicBezTo>
                        <a:pt x="147" y="549"/>
                        <a:pt x="147" y="549"/>
                        <a:pt x="147" y="549"/>
                      </a:cubicBezTo>
                      <a:cubicBezTo>
                        <a:pt x="148" y="552"/>
                        <a:pt x="148" y="552"/>
                        <a:pt x="148" y="552"/>
                      </a:cubicBezTo>
                      <a:cubicBezTo>
                        <a:pt x="147" y="555"/>
                        <a:pt x="147" y="555"/>
                        <a:pt x="147" y="555"/>
                      </a:cubicBezTo>
                      <a:cubicBezTo>
                        <a:pt x="144" y="556"/>
                        <a:pt x="144" y="556"/>
                        <a:pt x="144" y="556"/>
                      </a:cubicBezTo>
                      <a:cubicBezTo>
                        <a:pt x="141" y="559"/>
                        <a:pt x="141" y="559"/>
                        <a:pt x="141" y="559"/>
                      </a:cubicBezTo>
                      <a:cubicBezTo>
                        <a:pt x="140" y="563"/>
                        <a:pt x="140" y="563"/>
                        <a:pt x="140" y="563"/>
                      </a:cubicBezTo>
                      <a:cubicBezTo>
                        <a:pt x="138" y="565"/>
                        <a:pt x="138" y="565"/>
                        <a:pt x="138" y="565"/>
                      </a:cubicBezTo>
                      <a:cubicBezTo>
                        <a:pt x="137" y="565"/>
                        <a:pt x="137" y="565"/>
                        <a:pt x="137" y="565"/>
                      </a:cubicBezTo>
                      <a:cubicBezTo>
                        <a:pt x="133" y="568"/>
                        <a:pt x="133" y="568"/>
                        <a:pt x="133" y="568"/>
                      </a:cubicBezTo>
                      <a:cubicBezTo>
                        <a:pt x="132" y="570"/>
                        <a:pt x="132" y="570"/>
                        <a:pt x="132" y="570"/>
                      </a:cubicBezTo>
                      <a:cubicBezTo>
                        <a:pt x="134" y="571"/>
                        <a:pt x="134" y="571"/>
                        <a:pt x="134" y="571"/>
                      </a:cubicBezTo>
                      <a:cubicBezTo>
                        <a:pt x="136" y="570"/>
                        <a:pt x="136" y="570"/>
                        <a:pt x="136" y="570"/>
                      </a:cubicBezTo>
                      <a:cubicBezTo>
                        <a:pt x="137" y="569"/>
                        <a:pt x="137" y="569"/>
                        <a:pt x="137" y="569"/>
                      </a:cubicBezTo>
                      <a:cubicBezTo>
                        <a:pt x="139" y="568"/>
                        <a:pt x="139" y="568"/>
                        <a:pt x="139" y="568"/>
                      </a:cubicBezTo>
                      <a:cubicBezTo>
                        <a:pt x="142" y="565"/>
                        <a:pt x="142" y="565"/>
                        <a:pt x="142" y="565"/>
                      </a:cubicBezTo>
                      <a:cubicBezTo>
                        <a:pt x="144" y="564"/>
                        <a:pt x="144" y="564"/>
                        <a:pt x="144" y="564"/>
                      </a:cubicBezTo>
                      <a:cubicBezTo>
                        <a:pt x="145" y="565"/>
                        <a:pt x="145" y="565"/>
                        <a:pt x="145" y="565"/>
                      </a:cubicBezTo>
                      <a:cubicBezTo>
                        <a:pt x="144" y="569"/>
                        <a:pt x="144" y="569"/>
                        <a:pt x="144" y="569"/>
                      </a:cubicBezTo>
                      <a:cubicBezTo>
                        <a:pt x="143" y="572"/>
                        <a:pt x="143" y="572"/>
                        <a:pt x="143" y="572"/>
                      </a:cubicBezTo>
                      <a:cubicBezTo>
                        <a:pt x="144" y="574"/>
                        <a:pt x="144" y="574"/>
                        <a:pt x="144" y="574"/>
                      </a:cubicBezTo>
                      <a:cubicBezTo>
                        <a:pt x="144" y="577"/>
                        <a:pt x="144" y="577"/>
                        <a:pt x="144" y="577"/>
                      </a:cubicBezTo>
                      <a:cubicBezTo>
                        <a:pt x="145" y="580"/>
                        <a:pt x="145" y="580"/>
                        <a:pt x="145" y="580"/>
                      </a:cubicBezTo>
                      <a:cubicBezTo>
                        <a:pt x="146" y="584"/>
                        <a:pt x="146" y="584"/>
                        <a:pt x="146" y="584"/>
                      </a:cubicBezTo>
                      <a:cubicBezTo>
                        <a:pt x="144" y="588"/>
                        <a:pt x="144" y="588"/>
                        <a:pt x="144" y="588"/>
                      </a:cubicBezTo>
                      <a:cubicBezTo>
                        <a:pt x="144" y="590"/>
                        <a:pt x="144" y="590"/>
                        <a:pt x="144" y="590"/>
                      </a:cubicBezTo>
                      <a:cubicBezTo>
                        <a:pt x="145" y="593"/>
                        <a:pt x="145" y="593"/>
                        <a:pt x="145" y="593"/>
                      </a:cubicBezTo>
                      <a:cubicBezTo>
                        <a:pt x="145" y="594"/>
                        <a:pt x="145" y="594"/>
                        <a:pt x="145" y="594"/>
                      </a:cubicBezTo>
                      <a:cubicBezTo>
                        <a:pt x="144" y="592"/>
                        <a:pt x="144" y="592"/>
                        <a:pt x="144" y="592"/>
                      </a:cubicBezTo>
                      <a:cubicBezTo>
                        <a:pt x="142" y="593"/>
                        <a:pt x="142" y="593"/>
                        <a:pt x="142" y="593"/>
                      </a:cubicBezTo>
                      <a:cubicBezTo>
                        <a:pt x="143" y="597"/>
                        <a:pt x="143" y="597"/>
                        <a:pt x="143" y="597"/>
                      </a:cubicBezTo>
                      <a:cubicBezTo>
                        <a:pt x="145" y="601"/>
                        <a:pt x="145" y="601"/>
                        <a:pt x="145" y="601"/>
                      </a:cubicBezTo>
                      <a:cubicBezTo>
                        <a:pt x="145" y="602"/>
                        <a:pt x="145" y="602"/>
                        <a:pt x="145" y="602"/>
                      </a:cubicBezTo>
                      <a:cubicBezTo>
                        <a:pt x="144" y="602"/>
                        <a:pt x="144" y="602"/>
                        <a:pt x="144" y="602"/>
                      </a:cubicBezTo>
                      <a:cubicBezTo>
                        <a:pt x="142" y="604"/>
                        <a:pt x="142" y="604"/>
                        <a:pt x="142" y="604"/>
                      </a:cubicBezTo>
                      <a:cubicBezTo>
                        <a:pt x="143" y="607"/>
                        <a:pt x="143" y="607"/>
                        <a:pt x="143" y="607"/>
                      </a:cubicBezTo>
                      <a:cubicBezTo>
                        <a:pt x="144" y="608"/>
                        <a:pt x="144" y="608"/>
                        <a:pt x="144" y="608"/>
                      </a:cubicBezTo>
                      <a:cubicBezTo>
                        <a:pt x="146" y="609"/>
                        <a:pt x="146" y="609"/>
                        <a:pt x="146" y="609"/>
                      </a:cubicBezTo>
                      <a:cubicBezTo>
                        <a:pt x="147" y="611"/>
                        <a:pt x="147" y="611"/>
                        <a:pt x="147" y="611"/>
                      </a:cubicBezTo>
                      <a:cubicBezTo>
                        <a:pt x="148" y="613"/>
                        <a:pt x="148" y="613"/>
                        <a:pt x="148" y="613"/>
                      </a:cubicBezTo>
                      <a:cubicBezTo>
                        <a:pt x="146" y="615"/>
                        <a:pt x="146" y="615"/>
                        <a:pt x="146" y="615"/>
                      </a:cubicBezTo>
                      <a:cubicBezTo>
                        <a:pt x="146" y="619"/>
                        <a:pt x="146" y="619"/>
                        <a:pt x="146" y="619"/>
                      </a:cubicBezTo>
                      <a:cubicBezTo>
                        <a:pt x="143" y="621"/>
                        <a:pt x="143" y="621"/>
                        <a:pt x="143" y="621"/>
                      </a:cubicBezTo>
                      <a:cubicBezTo>
                        <a:pt x="142" y="623"/>
                        <a:pt x="142" y="623"/>
                        <a:pt x="142" y="623"/>
                      </a:cubicBezTo>
                      <a:cubicBezTo>
                        <a:pt x="139" y="622"/>
                        <a:pt x="139" y="622"/>
                        <a:pt x="139" y="622"/>
                      </a:cubicBezTo>
                      <a:cubicBezTo>
                        <a:pt x="138" y="623"/>
                        <a:pt x="138" y="623"/>
                        <a:pt x="138" y="623"/>
                      </a:cubicBezTo>
                      <a:cubicBezTo>
                        <a:pt x="137" y="625"/>
                        <a:pt x="137" y="625"/>
                        <a:pt x="137" y="625"/>
                      </a:cubicBezTo>
                      <a:cubicBezTo>
                        <a:pt x="140" y="626"/>
                        <a:pt x="140" y="626"/>
                        <a:pt x="140" y="626"/>
                      </a:cubicBezTo>
                      <a:cubicBezTo>
                        <a:pt x="142" y="626"/>
                        <a:pt x="142" y="626"/>
                        <a:pt x="142" y="626"/>
                      </a:cubicBezTo>
                      <a:cubicBezTo>
                        <a:pt x="144" y="628"/>
                        <a:pt x="144" y="628"/>
                        <a:pt x="144" y="628"/>
                      </a:cubicBezTo>
                      <a:cubicBezTo>
                        <a:pt x="146" y="628"/>
                        <a:pt x="146" y="628"/>
                        <a:pt x="146" y="628"/>
                      </a:cubicBezTo>
                      <a:cubicBezTo>
                        <a:pt x="148" y="629"/>
                        <a:pt x="148" y="629"/>
                        <a:pt x="148" y="629"/>
                      </a:cubicBezTo>
                      <a:cubicBezTo>
                        <a:pt x="149" y="631"/>
                        <a:pt x="149" y="631"/>
                        <a:pt x="149" y="631"/>
                      </a:cubicBezTo>
                      <a:cubicBezTo>
                        <a:pt x="148" y="636"/>
                        <a:pt x="148" y="636"/>
                        <a:pt x="148" y="636"/>
                      </a:cubicBezTo>
                      <a:cubicBezTo>
                        <a:pt x="149" y="640"/>
                        <a:pt x="149" y="640"/>
                        <a:pt x="149" y="640"/>
                      </a:cubicBezTo>
                      <a:cubicBezTo>
                        <a:pt x="146" y="644"/>
                        <a:pt x="146" y="644"/>
                        <a:pt x="146" y="644"/>
                      </a:cubicBezTo>
                      <a:cubicBezTo>
                        <a:pt x="145" y="647"/>
                        <a:pt x="145" y="647"/>
                        <a:pt x="145" y="647"/>
                      </a:cubicBezTo>
                      <a:cubicBezTo>
                        <a:pt x="147" y="649"/>
                        <a:pt x="147" y="649"/>
                        <a:pt x="147" y="649"/>
                      </a:cubicBezTo>
                      <a:cubicBezTo>
                        <a:pt x="145" y="655"/>
                        <a:pt x="145" y="655"/>
                        <a:pt x="145" y="655"/>
                      </a:cubicBezTo>
                      <a:cubicBezTo>
                        <a:pt x="141" y="657"/>
                        <a:pt x="141" y="657"/>
                        <a:pt x="141" y="657"/>
                      </a:cubicBezTo>
                      <a:cubicBezTo>
                        <a:pt x="139" y="657"/>
                        <a:pt x="139" y="657"/>
                        <a:pt x="139" y="657"/>
                      </a:cubicBezTo>
                      <a:cubicBezTo>
                        <a:pt x="137" y="655"/>
                        <a:pt x="137" y="655"/>
                        <a:pt x="137" y="655"/>
                      </a:cubicBezTo>
                      <a:cubicBezTo>
                        <a:pt x="135" y="655"/>
                        <a:pt x="135" y="655"/>
                        <a:pt x="135" y="655"/>
                      </a:cubicBezTo>
                      <a:cubicBezTo>
                        <a:pt x="131" y="658"/>
                        <a:pt x="131" y="658"/>
                        <a:pt x="131" y="658"/>
                      </a:cubicBezTo>
                      <a:cubicBezTo>
                        <a:pt x="130" y="661"/>
                        <a:pt x="130" y="661"/>
                        <a:pt x="130" y="661"/>
                      </a:cubicBezTo>
                      <a:cubicBezTo>
                        <a:pt x="131" y="662"/>
                        <a:pt x="131" y="662"/>
                        <a:pt x="131" y="662"/>
                      </a:cubicBezTo>
                      <a:cubicBezTo>
                        <a:pt x="132" y="662"/>
                        <a:pt x="132" y="662"/>
                        <a:pt x="132" y="662"/>
                      </a:cubicBezTo>
                      <a:cubicBezTo>
                        <a:pt x="137" y="662"/>
                        <a:pt x="137" y="662"/>
                        <a:pt x="137" y="662"/>
                      </a:cubicBezTo>
                      <a:cubicBezTo>
                        <a:pt x="139" y="661"/>
                        <a:pt x="139" y="661"/>
                        <a:pt x="139" y="661"/>
                      </a:cubicBezTo>
                      <a:cubicBezTo>
                        <a:pt x="140" y="660"/>
                        <a:pt x="140" y="660"/>
                        <a:pt x="140" y="660"/>
                      </a:cubicBezTo>
                      <a:cubicBezTo>
                        <a:pt x="141" y="661"/>
                        <a:pt x="141" y="661"/>
                        <a:pt x="141" y="661"/>
                      </a:cubicBezTo>
                      <a:cubicBezTo>
                        <a:pt x="141" y="663"/>
                        <a:pt x="141" y="663"/>
                        <a:pt x="141" y="663"/>
                      </a:cubicBezTo>
                      <a:cubicBezTo>
                        <a:pt x="142" y="664"/>
                        <a:pt x="142" y="664"/>
                        <a:pt x="142" y="664"/>
                      </a:cubicBezTo>
                      <a:cubicBezTo>
                        <a:pt x="141" y="665"/>
                        <a:pt x="141" y="665"/>
                        <a:pt x="141" y="665"/>
                      </a:cubicBezTo>
                      <a:cubicBezTo>
                        <a:pt x="139" y="666"/>
                        <a:pt x="139" y="666"/>
                        <a:pt x="139" y="666"/>
                      </a:cubicBezTo>
                      <a:cubicBezTo>
                        <a:pt x="138" y="667"/>
                        <a:pt x="138" y="667"/>
                        <a:pt x="138" y="667"/>
                      </a:cubicBezTo>
                      <a:cubicBezTo>
                        <a:pt x="138" y="670"/>
                        <a:pt x="138" y="670"/>
                        <a:pt x="138" y="670"/>
                      </a:cubicBezTo>
                      <a:cubicBezTo>
                        <a:pt x="137" y="671"/>
                        <a:pt x="137" y="671"/>
                        <a:pt x="137" y="671"/>
                      </a:cubicBezTo>
                      <a:cubicBezTo>
                        <a:pt x="135" y="672"/>
                        <a:pt x="135" y="672"/>
                        <a:pt x="135" y="672"/>
                      </a:cubicBezTo>
                      <a:cubicBezTo>
                        <a:pt x="131" y="676"/>
                        <a:pt x="131" y="676"/>
                        <a:pt x="131" y="676"/>
                      </a:cubicBezTo>
                      <a:cubicBezTo>
                        <a:pt x="128" y="678"/>
                        <a:pt x="128" y="678"/>
                        <a:pt x="128" y="678"/>
                      </a:cubicBezTo>
                      <a:cubicBezTo>
                        <a:pt x="128" y="680"/>
                        <a:pt x="128" y="680"/>
                        <a:pt x="128" y="680"/>
                      </a:cubicBezTo>
                      <a:cubicBezTo>
                        <a:pt x="131" y="683"/>
                        <a:pt x="131" y="683"/>
                        <a:pt x="131" y="683"/>
                      </a:cubicBezTo>
                      <a:cubicBezTo>
                        <a:pt x="135" y="684"/>
                        <a:pt x="135" y="684"/>
                        <a:pt x="135" y="684"/>
                      </a:cubicBezTo>
                      <a:cubicBezTo>
                        <a:pt x="138" y="683"/>
                        <a:pt x="138" y="683"/>
                        <a:pt x="138" y="683"/>
                      </a:cubicBezTo>
                      <a:cubicBezTo>
                        <a:pt x="141" y="679"/>
                        <a:pt x="141" y="679"/>
                        <a:pt x="141" y="679"/>
                      </a:cubicBezTo>
                      <a:cubicBezTo>
                        <a:pt x="143" y="675"/>
                        <a:pt x="143" y="675"/>
                        <a:pt x="143" y="675"/>
                      </a:cubicBezTo>
                      <a:cubicBezTo>
                        <a:pt x="145" y="674"/>
                        <a:pt x="145" y="674"/>
                        <a:pt x="145" y="674"/>
                      </a:cubicBezTo>
                      <a:cubicBezTo>
                        <a:pt x="146" y="674"/>
                        <a:pt x="146" y="674"/>
                        <a:pt x="146" y="674"/>
                      </a:cubicBezTo>
                      <a:cubicBezTo>
                        <a:pt x="146" y="676"/>
                        <a:pt x="146" y="676"/>
                        <a:pt x="146" y="676"/>
                      </a:cubicBezTo>
                      <a:cubicBezTo>
                        <a:pt x="143" y="682"/>
                        <a:pt x="143" y="682"/>
                        <a:pt x="143" y="682"/>
                      </a:cubicBezTo>
                      <a:cubicBezTo>
                        <a:pt x="139" y="687"/>
                        <a:pt x="139" y="687"/>
                        <a:pt x="139" y="687"/>
                      </a:cubicBezTo>
                      <a:cubicBezTo>
                        <a:pt x="137" y="687"/>
                        <a:pt x="137" y="687"/>
                        <a:pt x="137" y="687"/>
                      </a:cubicBezTo>
                      <a:cubicBezTo>
                        <a:pt x="132" y="687"/>
                        <a:pt x="132" y="687"/>
                        <a:pt x="132" y="687"/>
                      </a:cubicBezTo>
                      <a:cubicBezTo>
                        <a:pt x="130" y="688"/>
                        <a:pt x="130" y="688"/>
                        <a:pt x="130" y="688"/>
                      </a:cubicBezTo>
                      <a:cubicBezTo>
                        <a:pt x="128" y="691"/>
                        <a:pt x="128" y="691"/>
                        <a:pt x="128" y="691"/>
                      </a:cubicBezTo>
                      <a:cubicBezTo>
                        <a:pt x="127" y="690"/>
                        <a:pt x="127" y="690"/>
                        <a:pt x="127" y="690"/>
                      </a:cubicBezTo>
                      <a:cubicBezTo>
                        <a:pt x="124" y="691"/>
                        <a:pt x="124" y="691"/>
                        <a:pt x="124" y="691"/>
                      </a:cubicBezTo>
                      <a:cubicBezTo>
                        <a:pt x="121" y="693"/>
                        <a:pt x="121" y="693"/>
                        <a:pt x="121" y="693"/>
                      </a:cubicBezTo>
                      <a:cubicBezTo>
                        <a:pt x="121" y="695"/>
                        <a:pt x="121" y="695"/>
                        <a:pt x="121" y="695"/>
                      </a:cubicBezTo>
                      <a:cubicBezTo>
                        <a:pt x="122" y="697"/>
                        <a:pt x="122" y="697"/>
                        <a:pt x="122" y="697"/>
                      </a:cubicBezTo>
                      <a:cubicBezTo>
                        <a:pt x="123" y="699"/>
                        <a:pt x="123" y="699"/>
                        <a:pt x="123" y="699"/>
                      </a:cubicBezTo>
                      <a:cubicBezTo>
                        <a:pt x="122" y="702"/>
                        <a:pt x="122" y="702"/>
                        <a:pt x="122" y="702"/>
                      </a:cubicBezTo>
                      <a:cubicBezTo>
                        <a:pt x="123" y="707"/>
                        <a:pt x="123" y="707"/>
                        <a:pt x="123" y="707"/>
                      </a:cubicBezTo>
                      <a:cubicBezTo>
                        <a:pt x="124" y="707"/>
                        <a:pt x="124" y="707"/>
                        <a:pt x="124" y="707"/>
                      </a:cubicBezTo>
                      <a:cubicBezTo>
                        <a:pt x="125" y="704"/>
                        <a:pt x="125" y="704"/>
                        <a:pt x="125" y="704"/>
                      </a:cubicBezTo>
                      <a:cubicBezTo>
                        <a:pt x="127" y="704"/>
                        <a:pt x="127" y="704"/>
                        <a:pt x="127" y="704"/>
                      </a:cubicBezTo>
                      <a:cubicBezTo>
                        <a:pt x="128" y="706"/>
                        <a:pt x="128" y="706"/>
                        <a:pt x="128" y="706"/>
                      </a:cubicBezTo>
                      <a:cubicBezTo>
                        <a:pt x="129" y="708"/>
                        <a:pt x="129" y="708"/>
                        <a:pt x="129" y="708"/>
                      </a:cubicBezTo>
                      <a:cubicBezTo>
                        <a:pt x="129" y="711"/>
                        <a:pt x="129" y="711"/>
                        <a:pt x="129" y="711"/>
                      </a:cubicBezTo>
                      <a:cubicBezTo>
                        <a:pt x="130" y="713"/>
                        <a:pt x="130" y="713"/>
                        <a:pt x="130" y="713"/>
                      </a:cubicBezTo>
                      <a:cubicBezTo>
                        <a:pt x="135" y="714"/>
                        <a:pt x="135" y="714"/>
                        <a:pt x="135" y="714"/>
                      </a:cubicBezTo>
                      <a:cubicBezTo>
                        <a:pt x="137" y="711"/>
                        <a:pt x="137" y="711"/>
                        <a:pt x="137" y="711"/>
                      </a:cubicBezTo>
                      <a:cubicBezTo>
                        <a:pt x="138" y="710"/>
                        <a:pt x="138" y="710"/>
                        <a:pt x="138" y="710"/>
                      </a:cubicBezTo>
                      <a:cubicBezTo>
                        <a:pt x="140" y="710"/>
                        <a:pt x="140" y="710"/>
                        <a:pt x="140" y="710"/>
                      </a:cubicBezTo>
                      <a:cubicBezTo>
                        <a:pt x="143" y="710"/>
                        <a:pt x="143" y="710"/>
                        <a:pt x="143" y="710"/>
                      </a:cubicBezTo>
                      <a:cubicBezTo>
                        <a:pt x="144" y="707"/>
                        <a:pt x="144" y="707"/>
                        <a:pt x="144" y="707"/>
                      </a:cubicBezTo>
                      <a:cubicBezTo>
                        <a:pt x="145" y="704"/>
                        <a:pt x="145" y="704"/>
                        <a:pt x="145" y="704"/>
                      </a:cubicBezTo>
                      <a:cubicBezTo>
                        <a:pt x="145" y="701"/>
                        <a:pt x="145" y="701"/>
                        <a:pt x="145" y="701"/>
                      </a:cubicBezTo>
                      <a:cubicBezTo>
                        <a:pt x="143" y="700"/>
                        <a:pt x="143" y="700"/>
                        <a:pt x="143" y="700"/>
                      </a:cubicBezTo>
                      <a:cubicBezTo>
                        <a:pt x="145" y="700"/>
                        <a:pt x="145" y="700"/>
                        <a:pt x="145" y="700"/>
                      </a:cubicBezTo>
                      <a:cubicBezTo>
                        <a:pt x="146" y="700"/>
                        <a:pt x="146" y="700"/>
                        <a:pt x="146" y="700"/>
                      </a:cubicBezTo>
                      <a:cubicBezTo>
                        <a:pt x="147" y="698"/>
                        <a:pt x="147" y="698"/>
                        <a:pt x="147" y="698"/>
                      </a:cubicBezTo>
                      <a:cubicBezTo>
                        <a:pt x="147" y="692"/>
                        <a:pt x="147" y="692"/>
                        <a:pt x="147" y="692"/>
                      </a:cubicBezTo>
                      <a:cubicBezTo>
                        <a:pt x="149" y="695"/>
                        <a:pt x="149" y="695"/>
                        <a:pt x="149" y="695"/>
                      </a:cubicBezTo>
                      <a:cubicBezTo>
                        <a:pt x="151" y="698"/>
                        <a:pt x="151" y="698"/>
                        <a:pt x="151" y="698"/>
                      </a:cubicBezTo>
                      <a:cubicBezTo>
                        <a:pt x="152" y="697"/>
                        <a:pt x="152" y="697"/>
                        <a:pt x="152" y="697"/>
                      </a:cubicBezTo>
                      <a:cubicBezTo>
                        <a:pt x="154" y="694"/>
                        <a:pt x="154" y="694"/>
                        <a:pt x="154" y="694"/>
                      </a:cubicBezTo>
                      <a:cubicBezTo>
                        <a:pt x="154" y="688"/>
                        <a:pt x="154" y="688"/>
                        <a:pt x="154" y="688"/>
                      </a:cubicBezTo>
                      <a:cubicBezTo>
                        <a:pt x="154" y="684"/>
                        <a:pt x="154" y="684"/>
                        <a:pt x="154" y="684"/>
                      </a:cubicBezTo>
                      <a:cubicBezTo>
                        <a:pt x="153" y="680"/>
                        <a:pt x="153" y="680"/>
                        <a:pt x="153" y="680"/>
                      </a:cubicBezTo>
                      <a:cubicBezTo>
                        <a:pt x="152" y="677"/>
                        <a:pt x="152" y="677"/>
                        <a:pt x="152" y="677"/>
                      </a:cubicBezTo>
                      <a:cubicBezTo>
                        <a:pt x="153" y="670"/>
                        <a:pt x="153" y="670"/>
                        <a:pt x="153" y="670"/>
                      </a:cubicBezTo>
                      <a:cubicBezTo>
                        <a:pt x="154" y="668"/>
                        <a:pt x="154" y="668"/>
                        <a:pt x="154" y="668"/>
                      </a:cubicBezTo>
                      <a:cubicBezTo>
                        <a:pt x="155" y="668"/>
                        <a:pt x="155" y="668"/>
                        <a:pt x="155" y="668"/>
                      </a:cubicBezTo>
                      <a:cubicBezTo>
                        <a:pt x="155" y="671"/>
                        <a:pt x="155" y="671"/>
                        <a:pt x="155" y="671"/>
                      </a:cubicBezTo>
                      <a:cubicBezTo>
                        <a:pt x="154" y="674"/>
                        <a:pt x="154" y="674"/>
                        <a:pt x="154" y="674"/>
                      </a:cubicBezTo>
                      <a:cubicBezTo>
                        <a:pt x="154" y="678"/>
                        <a:pt x="154" y="678"/>
                        <a:pt x="154" y="678"/>
                      </a:cubicBezTo>
                      <a:cubicBezTo>
                        <a:pt x="156" y="683"/>
                        <a:pt x="156" y="683"/>
                        <a:pt x="156" y="683"/>
                      </a:cubicBezTo>
                      <a:cubicBezTo>
                        <a:pt x="156" y="688"/>
                        <a:pt x="156" y="688"/>
                        <a:pt x="156" y="688"/>
                      </a:cubicBezTo>
                      <a:cubicBezTo>
                        <a:pt x="155" y="693"/>
                        <a:pt x="155" y="693"/>
                        <a:pt x="155" y="693"/>
                      </a:cubicBezTo>
                      <a:cubicBezTo>
                        <a:pt x="154" y="697"/>
                        <a:pt x="154" y="697"/>
                        <a:pt x="154" y="697"/>
                      </a:cubicBezTo>
                      <a:cubicBezTo>
                        <a:pt x="156" y="697"/>
                        <a:pt x="156" y="697"/>
                        <a:pt x="156" y="697"/>
                      </a:cubicBezTo>
                      <a:cubicBezTo>
                        <a:pt x="157" y="696"/>
                        <a:pt x="157" y="696"/>
                        <a:pt x="157" y="696"/>
                      </a:cubicBezTo>
                      <a:cubicBezTo>
                        <a:pt x="159" y="693"/>
                        <a:pt x="159" y="693"/>
                        <a:pt x="159" y="693"/>
                      </a:cubicBezTo>
                      <a:cubicBezTo>
                        <a:pt x="160" y="691"/>
                        <a:pt x="160" y="691"/>
                        <a:pt x="160" y="691"/>
                      </a:cubicBezTo>
                      <a:cubicBezTo>
                        <a:pt x="163" y="686"/>
                        <a:pt x="163" y="686"/>
                        <a:pt x="163" y="686"/>
                      </a:cubicBezTo>
                      <a:cubicBezTo>
                        <a:pt x="166" y="685"/>
                        <a:pt x="166" y="685"/>
                        <a:pt x="166" y="685"/>
                      </a:cubicBezTo>
                      <a:cubicBezTo>
                        <a:pt x="167" y="685"/>
                        <a:pt x="167" y="685"/>
                        <a:pt x="167" y="685"/>
                      </a:cubicBezTo>
                      <a:cubicBezTo>
                        <a:pt x="167" y="686"/>
                        <a:pt x="167" y="686"/>
                        <a:pt x="167" y="686"/>
                      </a:cubicBezTo>
                      <a:cubicBezTo>
                        <a:pt x="165" y="688"/>
                        <a:pt x="165" y="688"/>
                        <a:pt x="165" y="688"/>
                      </a:cubicBezTo>
                      <a:cubicBezTo>
                        <a:pt x="163" y="689"/>
                        <a:pt x="163" y="689"/>
                        <a:pt x="163" y="689"/>
                      </a:cubicBezTo>
                      <a:cubicBezTo>
                        <a:pt x="161" y="694"/>
                        <a:pt x="161" y="694"/>
                        <a:pt x="161" y="694"/>
                      </a:cubicBezTo>
                      <a:cubicBezTo>
                        <a:pt x="159" y="697"/>
                        <a:pt x="159" y="697"/>
                        <a:pt x="159" y="697"/>
                      </a:cubicBezTo>
                      <a:cubicBezTo>
                        <a:pt x="159" y="698"/>
                        <a:pt x="159" y="698"/>
                        <a:pt x="159" y="698"/>
                      </a:cubicBezTo>
                      <a:cubicBezTo>
                        <a:pt x="160" y="699"/>
                        <a:pt x="160" y="699"/>
                        <a:pt x="160" y="699"/>
                      </a:cubicBezTo>
                      <a:cubicBezTo>
                        <a:pt x="163" y="699"/>
                        <a:pt x="163" y="699"/>
                        <a:pt x="163" y="699"/>
                      </a:cubicBezTo>
                      <a:cubicBezTo>
                        <a:pt x="165" y="700"/>
                        <a:pt x="165" y="700"/>
                        <a:pt x="165" y="700"/>
                      </a:cubicBezTo>
                      <a:cubicBezTo>
                        <a:pt x="166" y="703"/>
                        <a:pt x="166" y="703"/>
                        <a:pt x="166" y="703"/>
                      </a:cubicBezTo>
                      <a:cubicBezTo>
                        <a:pt x="168" y="704"/>
                        <a:pt x="168" y="704"/>
                        <a:pt x="168" y="704"/>
                      </a:cubicBezTo>
                      <a:cubicBezTo>
                        <a:pt x="171" y="702"/>
                        <a:pt x="171" y="702"/>
                        <a:pt x="171" y="702"/>
                      </a:cubicBezTo>
                      <a:cubicBezTo>
                        <a:pt x="174" y="700"/>
                        <a:pt x="174" y="700"/>
                        <a:pt x="174" y="700"/>
                      </a:cubicBezTo>
                      <a:cubicBezTo>
                        <a:pt x="176" y="700"/>
                        <a:pt x="176" y="700"/>
                        <a:pt x="176" y="700"/>
                      </a:cubicBezTo>
                      <a:cubicBezTo>
                        <a:pt x="177" y="701"/>
                        <a:pt x="177" y="701"/>
                        <a:pt x="177" y="701"/>
                      </a:cubicBezTo>
                      <a:cubicBezTo>
                        <a:pt x="176" y="703"/>
                        <a:pt x="176" y="703"/>
                        <a:pt x="176" y="703"/>
                      </a:cubicBezTo>
                      <a:cubicBezTo>
                        <a:pt x="172" y="706"/>
                        <a:pt x="172" y="706"/>
                        <a:pt x="172" y="706"/>
                      </a:cubicBezTo>
                      <a:cubicBezTo>
                        <a:pt x="167" y="707"/>
                        <a:pt x="167" y="707"/>
                        <a:pt x="167" y="707"/>
                      </a:cubicBezTo>
                      <a:cubicBezTo>
                        <a:pt x="162" y="708"/>
                        <a:pt x="162" y="708"/>
                        <a:pt x="162" y="708"/>
                      </a:cubicBezTo>
                      <a:cubicBezTo>
                        <a:pt x="160" y="710"/>
                        <a:pt x="160" y="710"/>
                        <a:pt x="160" y="710"/>
                      </a:cubicBezTo>
                      <a:cubicBezTo>
                        <a:pt x="158" y="712"/>
                        <a:pt x="158" y="712"/>
                        <a:pt x="158" y="712"/>
                      </a:cubicBezTo>
                      <a:cubicBezTo>
                        <a:pt x="158" y="714"/>
                        <a:pt x="158" y="714"/>
                        <a:pt x="158" y="714"/>
                      </a:cubicBezTo>
                      <a:cubicBezTo>
                        <a:pt x="159" y="715"/>
                        <a:pt x="159" y="715"/>
                        <a:pt x="159" y="715"/>
                      </a:cubicBezTo>
                      <a:cubicBezTo>
                        <a:pt x="163" y="714"/>
                        <a:pt x="163" y="714"/>
                        <a:pt x="163" y="714"/>
                      </a:cubicBezTo>
                      <a:cubicBezTo>
                        <a:pt x="165" y="715"/>
                        <a:pt x="165" y="715"/>
                        <a:pt x="165" y="715"/>
                      </a:cubicBezTo>
                      <a:cubicBezTo>
                        <a:pt x="167" y="715"/>
                        <a:pt x="167" y="715"/>
                        <a:pt x="167" y="715"/>
                      </a:cubicBezTo>
                      <a:cubicBezTo>
                        <a:pt x="169" y="712"/>
                        <a:pt x="169" y="712"/>
                        <a:pt x="169" y="712"/>
                      </a:cubicBezTo>
                      <a:cubicBezTo>
                        <a:pt x="174" y="713"/>
                        <a:pt x="174" y="713"/>
                        <a:pt x="174" y="713"/>
                      </a:cubicBezTo>
                      <a:cubicBezTo>
                        <a:pt x="174" y="713"/>
                        <a:pt x="174" y="713"/>
                        <a:pt x="174" y="713"/>
                      </a:cubicBezTo>
                      <a:cubicBezTo>
                        <a:pt x="173" y="715"/>
                        <a:pt x="173" y="715"/>
                        <a:pt x="173" y="715"/>
                      </a:cubicBezTo>
                      <a:cubicBezTo>
                        <a:pt x="171" y="716"/>
                        <a:pt x="171" y="716"/>
                        <a:pt x="171" y="716"/>
                      </a:cubicBezTo>
                      <a:cubicBezTo>
                        <a:pt x="168" y="718"/>
                        <a:pt x="168" y="718"/>
                        <a:pt x="168" y="718"/>
                      </a:cubicBezTo>
                      <a:cubicBezTo>
                        <a:pt x="166" y="718"/>
                        <a:pt x="166" y="718"/>
                        <a:pt x="166" y="718"/>
                      </a:cubicBezTo>
                      <a:cubicBezTo>
                        <a:pt x="165" y="718"/>
                        <a:pt x="165" y="718"/>
                        <a:pt x="165" y="718"/>
                      </a:cubicBezTo>
                      <a:cubicBezTo>
                        <a:pt x="163" y="721"/>
                        <a:pt x="163" y="721"/>
                        <a:pt x="163" y="721"/>
                      </a:cubicBezTo>
                      <a:cubicBezTo>
                        <a:pt x="162" y="724"/>
                        <a:pt x="162" y="724"/>
                        <a:pt x="162" y="724"/>
                      </a:cubicBezTo>
                      <a:cubicBezTo>
                        <a:pt x="160" y="726"/>
                        <a:pt x="160" y="726"/>
                        <a:pt x="160" y="726"/>
                      </a:cubicBezTo>
                      <a:cubicBezTo>
                        <a:pt x="160" y="728"/>
                        <a:pt x="160" y="728"/>
                        <a:pt x="160" y="728"/>
                      </a:cubicBezTo>
                      <a:cubicBezTo>
                        <a:pt x="161" y="728"/>
                        <a:pt x="161" y="728"/>
                        <a:pt x="161" y="728"/>
                      </a:cubicBezTo>
                      <a:cubicBezTo>
                        <a:pt x="166" y="723"/>
                        <a:pt x="166" y="723"/>
                        <a:pt x="166" y="723"/>
                      </a:cubicBezTo>
                      <a:cubicBezTo>
                        <a:pt x="168" y="722"/>
                        <a:pt x="168" y="722"/>
                        <a:pt x="168" y="722"/>
                      </a:cubicBezTo>
                      <a:cubicBezTo>
                        <a:pt x="170" y="722"/>
                        <a:pt x="170" y="722"/>
                        <a:pt x="170" y="722"/>
                      </a:cubicBezTo>
                      <a:cubicBezTo>
                        <a:pt x="171" y="721"/>
                        <a:pt x="171" y="721"/>
                        <a:pt x="171" y="721"/>
                      </a:cubicBezTo>
                      <a:cubicBezTo>
                        <a:pt x="172" y="720"/>
                        <a:pt x="172" y="720"/>
                        <a:pt x="172" y="720"/>
                      </a:cubicBezTo>
                      <a:cubicBezTo>
                        <a:pt x="174" y="723"/>
                        <a:pt x="174" y="723"/>
                        <a:pt x="174" y="723"/>
                      </a:cubicBezTo>
                      <a:cubicBezTo>
                        <a:pt x="175" y="725"/>
                        <a:pt x="175" y="725"/>
                        <a:pt x="175" y="725"/>
                      </a:cubicBezTo>
                      <a:cubicBezTo>
                        <a:pt x="174" y="727"/>
                        <a:pt x="174" y="727"/>
                        <a:pt x="174" y="727"/>
                      </a:cubicBezTo>
                      <a:cubicBezTo>
                        <a:pt x="172" y="725"/>
                        <a:pt x="172" y="725"/>
                        <a:pt x="172" y="725"/>
                      </a:cubicBezTo>
                      <a:cubicBezTo>
                        <a:pt x="170" y="725"/>
                        <a:pt x="170" y="725"/>
                        <a:pt x="170" y="725"/>
                      </a:cubicBezTo>
                      <a:cubicBezTo>
                        <a:pt x="166" y="727"/>
                        <a:pt x="166" y="727"/>
                        <a:pt x="166" y="727"/>
                      </a:cubicBezTo>
                      <a:cubicBezTo>
                        <a:pt x="165" y="729"/>
                        <a:pt x="165" y="729"/>
                        <a:pt x="165" y="729"/>
                      </a:cubicBezTo>
                      <a:cubicBezTo>
                        <a:pt x="166" y="731"/>
                        <a:pt x="166" y="731"/>
                        <a:pt x="166" y="731"/>
                      </a:cubicBezTo>
                      <a:cubicBezTo>
                        <a:pt x="169" y="732"/>
                        <a:pt x="169" y="732"/>
                        <a:pt x="169" y="732"/>
                      </a:cubicBezTo>
                      <a:cubicBezTo>
                        <a:pt x="172" y="731"/>
                        <a:pt x="172" y="731"/>
                        <a:pt x="172" y="731"/>
                      </a:cubicBezTo>
                      <a:cubicBezTo>
                        <a:pt x="174" y="730"/>
                        <a:pt x="174" y="730"/>
                        <a:pt x="174" y="730"/>
                      </a:cubicBezTo>
                      <a:cubicBezTo>
                        <a:pt x="175" y="730"/>
                        <a:pt x="175" y="730"/>
                        <a:pt x="175" y="730"/>
                      </a:cubicBezTo>
                      <a:cubicBezTo>
                        <a:pt x="178" y="734"/>
                        <a:pt x="178" y="734"/>
                        <a:pt x="178" y="734"/>
                      </a:cubicBezTo>
                      <a:cubicBezTo>
                        <a:pt x="178" y="736"/>
                        <a:pt x="178" y="736"/>
                        <a:pt x="178" y="736"/>
                      </a:cubicBezTo>
                      <a:cubicBezTo>
                        <a:pt x="176" y="738"/>
                        <a:pt x="176" y="738"/>
                        <a:pt x="176" y="738"/>
                      </a:cubicBezTo>
                      <a:cubicBezTo>
                        <a:pt x="169" y="735"/>
                        <a:pt x="169" y="735"/>
                        <a:pt x="169" y="735"/>
                      </a:cubicBezTo>
                      <a:cubicBezTo>
                        <a:pt x="166" y="733"/>
                        <a:pt x="166" y="733"/>
                        <a:pt x="166" y="733"/>
                      </a:cubicBezTo>
                      <a:cubicBezTo>
                        <a:pt x="165" y="735"/>
                        <a:pt x="165" y="735"/>
                        <a:pt x="165" y="735"/>
                      </a:cubicBezTo>
                      <a:cubicBezTo>
                        <a:pt x="166" y="737"/>
                        <a:pt x="166" y="737"/>
                        <a:pt x="166" y="737"/>
                      </a:cubicBezTo>
                      <a:cubicBezTo>
                        <a:pt x="169" y="740"/>
                        <a:pt x="169" y="740"/>
                        <a:pt x="169" y="740"/>
                      </a:cubicBezTo>
                      <a:cubicBezTo>
                        <a:pt x="172" y="745"/>
                        <a:pt x="172" y="745"/>
                        <a:pt x="172" y="745"/>
                      </a:cubicBezTo>
                      <a:cubicBezTo>
                        <a:pt x="174" y="749"/>
                        <a:pt x="174" y="749"/>
                        <a:pt x="174" y="749"/>
                      </a:cubicBezTo>
                      <a:cubicBezTo>
                        <a:pt x="172" y="748"/>
                        <a:pt x="172" y="748"/>
                        <a:pt x="172" y="748"/>
                      </a:cubicBezTo>
                      <a:cubicBezTo>
                        <a:pt x="170" y="745"/>
                        <a:pt x="170" y="745"/>
                        <a:pt x="170" y="745"/>
                      </a:cubicBezTo>
                      <a:cubicBezTo>
                        <a:pt x="168" y="744"/>
                        <a:pt x="168" y="744"/>
                        <a:pt x="168" y="744"/>
                      </a:cubicBezTo>
                      <a:cubicBezTo>
                        <a:pt x="168" y="746"/>
                        <a:pt x="168" y="746"/>
                        <a:pt x="168" y="746"/>
                      </a:cubicBezTo>
                      <a:cubicBezTo>
                        <a:pt x="169" y="748"/>
                        <a:pt x="169" y="748"/>
                        <a:pt x="169" y="748"/>
                      </a:cubicBezTo>
                      <a:cubicBezTo>
                        <a:pt x="173" y="752"/>
                        <a:pt x="173" y="752"/>
                        <a:pt x="173" y="752"/>
                      </a:cubicBezTo>
                      <a:cubicBezTo>
                        <a:pt x="177" y="756"/>
                        <a:pt x="177" y="756"/>
                        <a:pt x="177" y="756"/>
                      </a:cubicBezTo>
                      <a:cubicBezTo>
                        <a:pt x="177" y="758"/>
                        <a:pt x="177" y="758"/>
                        <a:pt x="177" y="758"/>
                      </a:cubicBezTo>
                      <a:cubicBezTo>
                        <a:pt x="175" y="758"/>
                        <a:pt x="175" y="758"/>
                        <a:pt x="175" y="758"/>
                      </a:cubicBezTo>
                      <a:cubicBezTo>
                        <a:pt x="175" y="760"/>
                        <a:pt x="175" y="760"/>
                        <a:pt x="175" y="760"/>
                      </a:cubicBezTo>
                      <a:cubicBezTo>
                        <a:pt x="173" y="760"/>
                        <a:pt x="173" y="760"/>
                        <a:pt x="173" y="760"/>
                      </a:cubicBezTo>
                      <a:cubicBezTo>
                        <a:pt x="170" y="756"/>
                        <a:pt x="170" y="756"/>
                        <a:pt x="170" y="756"/>
                      </a:cubicBezTo>
                      <a:cubicBezTo>
                        <a:pt x="169" y="756"/>
                        <a:pt x="169" y="756"/>
                        <a:pt x="169" y="756"/>
                      </a:cubicBezTo>
                      <a:cubicBezTo>
                        <a:pt x="169" y="758"/>
                        <a:pt x="169" y="758"/>
                        <a:pt x="169" y="758"/>
                      </a:cubicBezTo>
                      <a:cubicBezTo>
                        <a:pt x="172" y="763"/>
                        <a:pt x="172" y="763"/>
                        <a:pt x="172" y="763"/>
                      </a:cubicBezTo>
                      <a:cubicBezTo>
                        <a:pt x="174" y="765"/>
                        <a:pt x="174" y="765"/>
                        <a:pt x="174" y="765"/>
                      </a:cubicBezTo>
                      <a:cubicBezTo>
                        <a:pt x="176" y="765"/>
                        <a:pt x="176" y="765"/>
                        <a:pt x="176" y="765"/>
                      </a:cubicBezTo>
                      <a:cubicBezTo>
                        <a:pt x="178" y="764"/>
                        <a:pt x="178" y="764"/>
                        <a:pt x="178" y="764"/>
                      </a:cubicBezTo>
                      <a:cubicBezTo>
                        <a:pt x="179" y="764"/>
                        <a:pt x="179" y="764"/>
                        <a:pt x="179" y="764"/>
                      </a:cubicBezTo>
                      <a:cubicBezTo>
                        <a:pt x="177" y="768"/>
                        <a:pt x="177" y="768"/>
                        <a:pt x="177" y="768"/>
                      </a:cubicBezTo>
                      <a:cubicBezTo>
                        <a:pt x="175" y="769"/>
                        <a:pt x="175" y="769"/>
                        <a:pt x="175" y="769"/>
                      </a:cubicBezTo>
                      <a:cubicBezTo>
                        <a:pt x="172" y="767"/>
                        <a:pt x="172" y="767"/>
                        <a:pt x="172" y="767"/>
                      </a:cubicBezTo>
                      <a:cubicBezTo>
                        <a:pt x="169" y="764"/>
                        <a:pt x="169" y="764"/>
                        <a:pt x="169" y="764"/>
                      </a:cubicBezTo>
                      <a:cubicBezTo>
                        <a:pt x="166" y="761"/>
                        <a:pt x="166" y="761"/>
                        <a:pt x="166" y="761"/>
                      </a:cubicBezTo>
                      <a:cubicBezTo>
                        <a:pt x="163" y="758"/>
                        <a:pt x="163" y="758"/>
                        <a:pt x="163" y="758"/>
                      </a:cubicBezTo>
                      <a:cubicBezTo>
                        <a:pt x="161" y="750"/>
                        <a:pt x="161" y="750"/>
                        <a:pt x="161" y="750"/>
                      </a:cubicBezTo>
                      <a:cubicBezTo>
                        <a:pt x="159" y="747"/>
                        <a:pt x="159" y="747"/>
                        <a:pt x="159" y="747"/>
                      </a:cubicBezTo>
                      <a:cubicBezTo>
                        <a:pt x="157" y="746"/>
                        <a:pt x="157" y="746"/>
                        <a:pt x="157" y="746"/>
                      </a:cubicBezTo>
                      <a:cubicBezTo>
                        <a:pt x="155" y="745"/>
                        <a:pt x="155" y="745"/>
                        <a:pt x="155" y="745"/>
                      </a:cubicBezTo>
                      <a:cubicBezTo>
                        <a:pt x="152" y="743"/>
                        <a:pt x="152" y="743"/>
                        <a:pt x="152" y="743"/>
                      </a:cubicBezTo>
                      <a:cubicBezTo>
                        <a:pt x="149" y="743"/>
                        <a:pt x="149" y="743"/>
                        <a:pt x="149" y="743"/>
                      </a:cubicBezTo>
                      <a:cubicBezTo>
                        <a:pt x="147" y="742"/>
                        <a:pt x="147" y="742"/>
                        <a:pt x="147" y="742"/>
                      </a:cubicBezTo>
                      <a:cubicBezTo>
                        <a:pt x="145" y="742"/>
                        <a:pt x="145" y="742"/>
                        <a:pt x="145" y="742"/>
                      </a:cubicBezTo>
                      <a:cubicBezTo>
                        <a:pt x="141" y="741"/>
                        <a:pt x="141" y="741"/>
                        <a:pt x="141" y="741"/>
                      </a:cubicBezTo>
                      <a:cubicBezTo>
                        <a:pt x="138" y="737"/>
                        <a:pt x="138" y="737"/>
                        <a:pt x="138" y="737"/>
                      </a:cubicBezTo>
                      <a:cubicBezTo>
                        <a:pt x="135" y="737"/>
                        <a:pt x="135" y="737"/>
                        <a:pt x="135" y="737"/>
                      </a:cubicBezTo>
                      <a:cubicBezTo>
                        <a:pt x="133" y="736"/>
                        <a:pt x="133" y="736"/>
                        <a:pt x="133" y="736"/>
                      </a:cubicBezTo>
                      <a:cubicBezTo>
                        <a:pt x="131" y="737"/>
                        <a:pt x="131" y="737"/>
                        <a:pt x="131" y="737"/>
                      </a:cubicBezTo>
                      <a:cubicBezTo>
                        <a:pt x="128" y="737"/>
                        <a:pt x="128" y="737"/>
                        <a:pt x="128" y="737"/>
                      </a:cubicBezTo>
                      <a:cubicBezTo>
                        <a:pt x="124" y="741"/>
                        <a:pt x="124" y="741"/>
                        <a:pt x="124" y="741"/>
                      </a:cubicBezTo>
                      <a:cubicBezTo>
                        <a:pt x="124" y="743"/>
                        <a:pt x="124" y="743"/>
                        <a:pt x="124" y="743"/>
                      </a:cubicBezTo>
                      <a:cubicBezTo>
                        <a:pt x="126" y="745"/>
                        <a:pt x="126" y="745"/>
                        <a:pt x="126" y="745"/>
                      </a:cubicBezTo>
                      <a:cubicBezTo>
                        <a:pt x="128" y="748"/>
                        <a:pt x="128" y="748"/>
                        <a:pt x="128" y="748"/>
                      </a:cubicBezTo>
                      <a:cubicBezTo>
                        <a:pt x="129" y="753"/>
                        <a:pt x="129" y="753"/>
                        <a:pt x="129" y="753"/>
                      </a:cubicBezTo>
                      <a:cubicBezTo>
                        <a:pt x="129" y="756"/>
                        <a:pt x="129" y="756"/>
                        <a:pt x="129" y="756"/>
                      </a:cubicBezTo>
                      <a:cubicBezTo>
                        <a:pt x="132" y="760"/>
                        <a:pt x="132" y="760"/>
                        <a:pt x="132" y="760"/>
                      </a:cubicBezTo>
                      <a:cubicBezTo>
                        <a:pt x="137" y="762"/>
                        <a:pt x="137" y="762"/>
                        <a:pt x="137" y="762"/>
                      </a:cubicBezTo>
                      <a:cubicBezTo>
                        <a:pt x="144" y="766"/>
                        <a:pt x="144" y="766"/>
                        <a:pt x="144" y="766"/>
                      </a:cubicBezTo>
                      <a:cubicBezTo>
                        <a:pt x="147" y="769"/>
                        <a:pt x="147" y="769"/>
                        <a:pt x="147" y="769"/>
                      </a:cubicBezTo>
                      <a:cubicBezTo>
                        <a:pt x="149" y="773"/>
                        <a:pt x="149" y="773"/>
                        <a:pt x="149" y="773"/>
                      </a:cubicBezTo>
                      <a:cubicBezTo>
                        <a:pt x="149" y="775"/>
                        <a:pt x="149" y="775"/>
                        <a:pt x="149" y="775"/>
                      </a:cubicBezTo>
                      <a:cubicBezTo>
                        <a:pt x="151" y="776"/>
                        <a:pt x="151" y="776"/>
                        <a:pt x="151" y="776"/>
                      </a:cubicBezTo>
                      <a:cubicBezTo>
                        <a:pt x="154" y="776"/>
                        <a:pt x="154" y="776"/>
                        <a:pt x="154" y="776"/>
                      </a:cubicBezTo>
                      <a:cubicBezTo>
                        <a:pt x="156" y="779"/>
                        <a:pt x="156" y="779"/>
                        <a:pt x="156" y="779"/>
                      </a:cubicBezTo>
                      <a:cubicBezTo>
                        <a:pt x="159" y="780"/>
                        <a:pt x="159" y="780"/>
                        <a:pt x="159" y="780"/>
                      </a:cubicBezTo>
                      <a:cubicBezTo>
                        <a:pt x="161" y="779"/>
                        <a:pt x="161" y="779"/>
                        <a:pt x="161" y="779"/>
                      </a:cubicBezTo>
                      <a:cubicBezTo>
                        <a:pt x="162" y="781"/>
                        <a:pt x="162" y="781"/>
                        <a:pt x="162" y="781"/>
                      </a:cubicBezTo>
                      <a:cubicBezTo>
                        <a:pt x="165" y="782"/>
                        <a:pt x="165" y="782"/>
                        <a:pt x="165" y="782"/>
                      </a:cubicBezTo>
                      <a:cubicBezTo>
                        <a:pt x="167" y="780"/>
                        <a:pt x="167" y="780"/>
                        <a:pt x="167" y="780"/>
                      </a:cubicBezTo>
                      <a:cubicBezTo>
                        <a:pt x="169" y="783"/>
                        <a:pt x="169" y="783"/>
                        <a:pt x="169" y="783"/>
                      </a:cubicBezTo>
                      <a:cubicBezTo>
                        <a:pt x="172" y="783"/>
                        <a:pt x="172" y="783"/>
                        <a:pt x="172" y="783"/>
                      </a:cubicBezTo>
                      <a:cubicBezTo>
                        <a:pt x="175" y="780"/>
                        <a:pt x="175" y="780"/>
                        <a:pt x="175" y="780"/>
                      </a:cubicBezTo>
                      <a:cubicBezTo>
                        <a:pt x="178" y="780"/>
                        <a:pt x="178" y="780"/>
                        <a:pt x="178" y="780"/>
                      </a:cubicBezTo>
                      <a:cubicBezTo>
                        <a:pt x="180" y="781"/>
                        <a:pt x="180" y="781"/>
                        <a:pt x="180" y="781"/>
                      </a:cubicBezTo>
                      <a:cubicBezTo>
                        <a:pt x="181" y="784"/>
                        <a:pt x="181" y="784"/>
                        <a:pt x="181" y="784"/>
                      </a:cubicBezTo>
                      <a:cubicBezTo>
                        <a:pt x="178" y="784"/>
                        <a:pt x="178" y="784"/>
                        <a:pt x="178" y="784"/>
                      </a:cubicBezTo>
                      <a:cubicBezTo>
                        <a:pt x="176" y="785"/>
                        <a:pt x="176" y="785"/>
                        <a:pt x="176" y="785"/>
                      </a:cubicBezTo>
                      <a:cubicBezTo>
                        <a:pt x="176" y="786"/>
                        <a:pt x="176" y="786"/>
                        <a:pt x="176" y="786"/>
                      </a:cubicBezTo>
                      <a:cubicBezTo>
                        <a:pt x="178" y="786"/>
                        <a:pt x="178" y="786"/>
                        <a:pt x="178" y="786"/>
                      </a:cubicBezTo>
                      <a:cubicBezTo>
                        <a:pt x="180" y="789"/>
                        <a:pt x="180" y="789"/>
                        <a:pt x="180" y="789"/>
                      </a:cubicBezTo>
                      <a:cubicBezTo>
                        <a:pt x="177" y="791"/>
                        <a:pt x="177" y="791"/>
                        <a:pt x="177" y="791"/>
                      </a:cubicBezTo>
                      <a:cubicBezTo>
                        <a:pt x="177" y="792"/>
                        <a:pt x="177" y="792"/>
                        <a:pt x="177" y="792"/>
                      </a:cubicBezTo>
                      <a:cubicBezTo>
                        <a:pt x="175" y="793"/>
                        <a:pt x="175" y="793"/>
                        <a:pt x="175" y="793"/>
                      </a:cubicBezTo>
                      <a:cubicBezTo>
                        <a:pt x="173" y="796"/>
                        <a:pt x="173" y="796"/>
                        <a:pt x="173" y="796"/>
                      </a:cubicBezTo>
                      <a:cubicBezTo>
                        <a:pt x="170" y="797"/>
                        <a:pt x="170" y="797"/>
                        <a:pt x="170" y="797"/>
                      </a:cubicBezTo>
                      <a:cubicBezTo>
                        <a:pt x="169" y="799"/>
                        <a:pt x="169" y="799"/>
                        <a:pt x="169" y="799"/>
                      </a:cubicBezTo>
                      <a:cubicBezTo>
                        <a:pt x="170" y="800"/>
                        <a:pt x="170" y="800"/>
                        <a:pt x="170" y="800"/>
                      </a:cubicBezTo>
                      <a:cubicBezTo>
                        <a:pt x="173" y="800"/>
                        <a:pt x="173" y="800"/>
                        <a:pt x="173" y="800"/>
                      </a:cubicBezTo>
                      <a:cubicBezTo>
                        <a:pt x="175" y="801"/>
                        <a:pt x="175" y="801"/>
                        <a:pt x="175" y="801"/>
                      </a:cubicBezTo>
                      <a:cubicBezTo>
                        <a:pt x="175" y="803"/>
                        <a:pt x="175" y="803"/>
                        <a:pt x="175" y="803"/>
                      </a:cubicBezTo>
                      <a:cubicBezTo>
                        <a:pt x="173" y="803"/>
                        <a:pt x="173" y="803"/>
                        <a:pt x="173" y="803"/>
                      </a:cubicBezTo>
                      <a:cubicBezTo>
                        <a:pt x="171" y="804"/>
                        <a:pt x="171" y="804"/>
                        <a:pt x="171" y="804"/>
                      </a:cubicBezTo>
                      <a:cubicBezTo>
                        <a:pt x="170" y="803"/>
                        <a:pt x="170" y="803"/>
                        <a:pt x="170" y="803"/>
                      </a:cubicBezTo>
                      <a:cubicBezTo>
                        <a:pt x="168" y="805"/>
                        <a:pt x="168" y="805"/>
                        <a:pt x="168" y="805"/>
                      </a:cubicBezTo>
                      <a:cubicBezTo>
                        <a:pt x="165" y="810"/>
                        <a:pt x="165" y="810"/>
                        <a:pt x="165" y="810"/>
                      </a:cubicBezTo>
                      <a:cubicBezTo>
                        <a:pt x="164" y="810"/>
                        <a:pt x="164" y="810"/>
                        <a:pt x="164" y="810"/>
                      </a:cubicBezTo>
                      <a:cubicBezTo>
                        <a:pt x="162" y="812"/>
                        <a:pt x="162" y="812"/>
                        <a:pt x="162" y="812"/>
                      </a:cubicBezTo>
                      <a:cubicBezTo>
                        <a:pt x="162" y="814"/>
                        <a:pt x="162" y="814"/>
                        <a:pt x="162" y="814"/>
                      </a:cubicBezTo>
                      <a:cubicBezTo>
                        <a:pt x="165" y="814"/>
                        <a:pt x="165" y="814"/>
                        <a:pt x="165" y="814"/>
                      </a:cubicBezTo>
                      <a:cubicBezTo>
                        <a:pt x="167" y="815"/>
                        <a:pt x="167" y="815"/>
                        <a:pt x="167" y="815"/>
                      </a:cubicBezTo>
                      <a:cubicBezTo>
                        <a:pt x="168" y="814"/>
                        <a:pt x="168" y="814"/>
                        <a:pt x="168" y="814"/>
                      </a:cubicBezTo>
                      <a:cubicBezTo>
                        <a:pt x="169" y="814"/>
                        <a:pt x="169" y="814"/>
                        <a:pt x="169" y="814"/>
                      </a:cubicBezTo>
                      <a:cubicBezTo>
                        <a:pt x="170" y="816"/>
                        <a:pt x="170" y="816"/>
                        <a:pt x="170" y="816"/>
                      </a:cubicBezTo>
                      <a:cubicBezTo>
                        <a:pt x="172" y="816"/>
                        <a:pt x="172" y="816"/>
                        <a:pt x="172" y="816"/>
                      </a:cubicBezTo>
                      <a:cubicBezTo>
                        <a:pt x="174" y="817"/>
                        <a:pt x="174" y="817"/>
                        <a:pt x="174" y="817"/>
                      </a:cubicBezTo>
                      <a:cubicBezTo>
                        <a:pt x="174" y="819"/>
                        <a:pt x="174" y="819"/>
                        <a:pt x="174" y="819"/>
                      </a:cubicBezTo>
                      <a:cubicBezTo>
                        <a:pt x="170" y="820"/>
                        <a:pt x="170" y="820"/>
                        <a:pt x="170" y="820"/>
                      </a:cubicBezTo>
                      <a:cubicBezTo>
                        <a:pt x="167" y="820"/>
                        <a:pt x="167" y="820"/>
                        <a:pt x="167" y="820"/>
                      </a:cubicBezTo>
                      <a:cubicBezTo>
                        <a:pt x="167" y="822"/>
                        <a:pt x="167" y="822"/>
                        <a:pt x="167" y="822"/>
                      </a:cubicBezTo>
                      <a:cubicBezTo>
                        <a:pt x="172" y="822"/>
                        <a:pt x="172" y="822"/>
                        <a:pt x="172" y="822"/>
                      </a:cubicBezTo>
                      <a:cubicBezTo>
                        <a:pt x="174" y="824"/>
                        <a:pt x="174" y="824"/>
                        <a:pt x="174" y="824"/>
                      </a:cubicBezTo>
                      <a:cubicBezTo>
                        <a:pt x="174" y="826"/>
                        <a:pt x="174" y="826"/>
                        <a:pt x="174" y="826"/>
                      </a:cubicBezTo>
                      <a:cubicBezTo>
                        <a:pt x="173" y="826"/>
                        <a:pt x="173" y="826"/>
                        <a:pt x="173" y="826"/>
                      </a:cubicBezTo>
                      <a:cubicBezTo>
                        <a:pt x="171" y="825"/>
                        <a:pt x="171" y="825"/>
                        <a:pt x="171" y="825"/>
                      </a:cubicBezTo>
                      <a:cubicBezTo>
                        <a:pt x="171" y="826"/>
                        <a:pt x="171" y="826"/>
                        <a:pt x="171" y="826"/>
                      </a:cubicBezTo>
                      <a:cubicBezTo>
                        <a:pt x="169" y="826"/>
                        <a:pt x="169" y="826"/>
                        <a:pt x="169" y="826"/>
                      </a:cubicBezTo>
                      <a:cubicBezTo>
                        <a:pt x="167" y="824"/>
                        <a:pt x="167" y="824"/>
                        <a:pt x="167" y="824"/>
                      </a:cubicBezTo>
                      <a:cubicBezTo>
                        <a:pt x="165" y="825"/>
                        <a:pt x="165" y="825"/>
                        <a:pt x="165" y="825"/>
                      </a:cubicBezTo>
                      <a:cubicBezTo>
                        <a:pt x="162" y="824"/>
                        <a:pt x="162" y="824"/>
                        <a:pt x="162" y="824"/>
                      </a:cubicBezTo>
                      <a:cubicBezTo>
                        <a:pt x="162" y="822"/>
                        <a:pt x="162" y="822"/>
                        <a:pt x="162" y="822"/>
                      </a:cubicBezTo>
                      <a:cubicBezTo>
                        <a:pt x="163" y="821"/>
                        <a:pt x="163" y="821"/>
                        <a:pt x="163" y="821"/>
                      </a:cubicBezTo>
                      <a:cubicBezTo>
                        <a:pt x="161" y="817"/>
                        <a:pt x="161" y="817"/>
                        <a:pt x="161" y="817"/>
                      </a:cubicBezTo>
                      <a:cubicBezTo>
                        <a:pt x="160" y="816"/>
                        <a:pt x="160" y="816"/>
                        <a:pt x="160" y="816"/>
                      </a:cubicBezTo>
                      <a:cubicBezTo>
                        <a:pt x="158" y="817"/>
                        <a:pt x="158" y="817"/>
                        <a:pt x="158" y="817"/>
                      </a:cubicBezTo>
                      <a:cubicBezTo>
                        <a:pt x="159" y="820"/>
                        <a:pt x="159" y="820"/>
                        <a:pt x="159" y="820"/>
                      </a:cubicBezTo>
                      <a:cubicBezTo>
                        <a:pt x="156" y="829"/>
                        <a:pt x="156" y="829"/>
                        <a:pt x="156" y="829"/>
                      </a:cubicBezTo>
                      <a:cubicBezTo>
                        <a:pt x="155" y="832"/>
                        <a:pt x="155" y="832"/>
                        <a:pt x="155" y="832"/>
                      </a:cubicBezTo>
                      <a:cubicBezTo>
                        <a:pt x="156" y="834"/>
                        <a:pt x="156" y="834"/>
                        <a:pt x="156" y="834"/>
                      </a:cubicBezTo>
                      <a:cubicBezTo>
                        <a:pt x="157" y="834"/>
                        <a:pt x="157" y="834"/>
                        <a:pt x="157" y="834"/>
                      </a:cubicBezTo>
                      <a:cubicBezTo>
                        <a:pt x="160" y="831"/>
                        <a:pt x="160" y="831"/>
                        <a:pt x="160" y="831"/>
                      </a:cubicBezTo>
                      <a:cubicBezTo>
                        <a:pt x="161" y="832"/>
                        <a:pt x="161" y="832"/>
                        <a:pt x="161" y="832"/>
                      </a:cubicBezTo>
                      <a:cubicBezTo>
                        <a:pt x="160" y="834"/>
                        <a:pt x="160" y="834"/>
                        <a:pt x="160" y="834"/>
                      </a:cubicBezTo>
                      <a:cubicBezTo>
                        <a:pt x="157" y="836"/>
                        <a:pt x="157" y="836"/>
                        <a:pt x="157" y="836"/>
                      </a:cubicBezTo>
                      <a:cubicBezTo>
                        <a:pt x="156" y="838"/>
                        <a:pt x="156" y="838"/>
                        <a:pt x="156" y="838"/>
                      </a:cubicBezTo>
                      <a:cubicBezTo>
                        <a:pt x="154" y="839"/>
                        <a:pt x="154" y="839"/>
                        <a:pt x="154" y="839"/>
                      </a:cubicBezTo>
                      <a:cubicBezTo>
                        <a:pt x="154" y="841"/>
                        <a:pt x="154" y="841"/>
                        <a:pt x="154" y="841"/>
                      </a:cubicBezTo>
                      <a:cubicBezTo>
                        <a:pt x="150" y="840"/>
                        <a:pt x="150" y="840"/>
                        <a:pt x="150" y="840"/>
                      </a:cubicBezTo>
                      <a:cubicBezTo>
                        <a:pt x="147" y="840"/>
                        <a:pt x="147" y="840"/>
                        <a:pt x="147" y="840"/>
                      </a:cubicBezTo>
                      <a:cubicBezTo>
                        <a:pt x="144" y="841"/>
                        <a:pt x="144" y="841"/>
                        <a:pt x="144" y="841"/>
                      </a:cubicBezTo>
                      <a:cubicBezTo>
                        <a:pt x="143" y="840"/>
                        <a:pt x="143" y="840"/>
                        <a:pt x="143" y="840"/>
                      </a:cubicBezTo>
                      <a:cubicBezTo>
                        <a:pt x="139" y="840"/>
                        <a:pt x="139" y="840"/>
                        <a:pt x="139" y="840"/>
                      </a:cubicBezTo>
                      <a:cubicBezTo>
                        <a:pt x="137" y="841"/>
                        <a:pt x="137" y="841"/>
                        <a:pt x="137" y="841"/>
                      </a:cubicBezTo>
                      <a:cubicBezTo>
                        <a:pt x="132" y="844"/>
                        <a:pt x="132" y="844"/>
                        <a:pt x="132" y="844"/>
                      </a:cubicBezTo>
                      <a:cubicBezTo>
                        <a:pt x="128" y="845"/>
                        <a:pt x="128" y="845"/>
                        <a:pt x="128" y="845"/>
                      </a:cubicBezTo>
                      <a:cubicBezTo>
                        <a:pt x="128" y="846"/>
                        <a:pt x="128" y="846"/>
                        <a:pt x="128" y="846"/>
                      </a:cubicBezTo>
                      <a:cubicBezTo>
                        <a:pt x="132" y="845"/>
                        <a:pt x="132" y="845"/>
                        <a:pt x="132" y="845"/>
                      </a:cubicBezTo>
                      <a:cubicBezTo>
                        <a:pt x="134" y="845"/>
                        <a:pt x="134" y="845"/>
                        <a:pt x="134" y="845"/>
                      </a:cubicBezTo>
                      <a:cubicBezTo>
                        <a:pt x="132" y="847"/>
                        <a:pt x="132" y="847"/>
                        <a:pt x="132" y="847"/>
                      </a:cubicBezTo>
                      <a:cubicBezTo>
                        <a:pt x="130" y="848"/>
                        <a:pt x="130" y="848"/>
                        <a:pt x="130" y="848"/>
                      </a:cubicBezTo>
                      <a:cubicBezTo>
                        <a:pt x="131" y="850"/>
                        <a:pt x="131" y="850"/>
                        <a:pt x="131" y="850"/>
                      </a:cubicBezTo>
                      <a:cubicBezTo>
                        <a:pt x="134" y="851"/>
                        <a:pt x="134" y="851"/>
                        <a:pt x="134" y="851"/>
                      </a:cubicBezTo>
                      <a:cubicBezTo>
                        <a:pt x="135" y="854"/>
                        <a:pt x="135" y="854"/>
                        <a:pt x="135" y="854"/>
                      </a:cubicBezTo>
                      <a:cubicBezTo>
                        <a:pt x="139" y="853"/>
                        <a:pt x="139" y="853"/>
                        <a:pt x="139" y="853"/>
                      </a:cubicBezTo>
                      <a:cubicBezTo>
                        <a:pt x="141" y="854"/>
                        <a:pt x="141" y="854"/>
                        <a:pt x="141" y="854"/>
                      </a:cubicBezTo>
                      <a:cubicBezTo>
                        <a:pt x="143" y="853"/>
                        <a:pt x="143" y="853"/>
                        <a:pt x="143" y="853"/>
                      </a:cubicBezTo>
                      <a:cubicBezTo>
                        <a:pt x="147" y="853"/>
                        <a:pt x="147" y="853"/>
                        <a:pt x="147" y="853"/>
                      </a:cubicBezTo>
                      <a:cubicBezTo>
                        <a:pt x="148" y="852"/>
                        <a:pt x="148" y="852"/>
                        <a:pt x="148" y="852"/>
                      </a:cubicBezTo>
                      <a:cubicBezTo>
                        <a:pt x="146" y="849"/>
                        <a:pt x="146" y="849"/>
                        <a:pt x="146" y="849"/>
                      </a:cubicBezTo>
                      <a:cubicBezTo>
                        <a:pt x="145" y="848"/>
                        <a:pt x="145" y="848"/>
                        <a:pt x="145" y="848"/>
                      </a:cubicBezTo>
                      <a:cubicBezTo>
                        <a:pt x="146" y="846"/>
                        <a:pt x="146" y="846"/>
                        <a:pt x="146" y="846"/>
                      </a:cubicBezTo>
                      <a:cubicBezTo>
                        <a:pt x="151" y="846"/>
                        <a:pt x="151" y="846"/>
                        <a:pt x="151" y="846"/>
                      </a:cubicBezTo>
                      <a:cubicBezTo>
                        <a:pt x="153" y="845"/>
                        <a:pt x="153" y="845"/>
                        <a:pt x="153" y="845"/>
                      </a:cubicBezTo>
                      <a:cubicBezTo>
                        <a:pt x="155" y="846"/>
                        <a:pt x="155" y="846"/>
                        <a:pt x="155" y="846"/>
                      </a:cubicBezTo>
                      <a:cubicBezTo>
                        <a:pt x="155" y="846"/>
                        <a:pt x="155" y="846"/>
                        <a:pt x="155" y="846"/>
                      </a:cubicBezTo>
                      <a:cubicBezTo>
                        <a:pt x="154" y="847"/>
                        <a:pt x="154" y="847"/>
                        <a:pt x="154" y="847"/>
                      </a:cubicBezTo>
                      <a:cubicBezTo>
                        <a:pt x="153" y="850"/>
                        <a:pt x="153" y="850"/>
                        <a:pt x="153" y="850"/>
                      </a:cubicBezTo>
                      <a:cubicBezTo>
                        <a:pt x="153" y="853"/>
                        <a:pt x="153" y="853"/>
                        <a:pt x="153" y="853"/>
                      </a:cubicBezTo>
                      <a:cubicBezTo>
                        <a:pt x="148" y="855"/>
                        <a:pt x="148" y="855"/>
                        <a:pt x="148" y="855"/>
                      </a:cubicBezTo>
                      <a:cubicBezTo>
                        <a:pt x="148" y="856"/>
                        <a:pt x="148" y="856"/>
                        <a:pt x="148" y="856"/>
                      </a:cubicBezTo>
                      <a:cubicBezTo>
                        <a:pt x="149" y="858"/>
                        <a:pt x="149" y="858"/>
                        <a:pt x="149" y="858"/>
                      </a:cubicBezTo>
                      <a:cubicBezTo>
                        <a:pt x="156" y="865"/>
                        <a:pt x="156" y="865"/>
                        <a:pt x="156" y="865"/>
                      </a:cubicBezTo>
                      <a:cubicBezTo>
                        <a:pt x="159" y="869"/>
                        <a:pt x="159" y="869"/>
                        <a:pt x="159" y="869"/>
                      </a:cubicBezTo>
                      <a:cubicBezTo>
                        <a:pt x="159" y="870"/>
                        <a:pt x="159" y="870"/>
                        <a:pt x="159" y="870"/>
                      </a:cubicBezTo>
                      <a:cubicBezTo>
                        <a:pt x="157" y="870"/>
                        <a:pt x="157" y="870"/>
                        <a:pt x="157" y="870"/>
                      </a:cubicBezTo>
                      <a:cubicBezTo>
                        <a:pt x="156" y="869"/>
                        <a:pt x="156" y="869"/>
                        <a:pt x="156" y="869"/>
                      </a:cubicBezTo>
                      <a:cubicBezTo>
                        <a:pt x="153" y="867"/>
                        <a:pt x="153" y="867"/>
                        <a:pt x="153" y="867"/>
                      </a:cubicBezTo>
                      <a:cubicBezTo>
                        <a:pt x="149" y="864"/>
                        <a:pt x="149" y="864"/>
                        <a:pt x="149" y="864"/>
                      </a:cubicBezTo>
                      <a:cubicBezTo>
                        <a:pt x="147" y="863"/>
                        <a:pt x="147" y="863"/>
                        <a:pt x="147" y="863"/>
                      </a:cubicBezTo>
                      <a:cubicBezTo>
                        <a:pt x="144" y="863"/>
                        <a:pt x="144" y="863"/>
                        <a:pt x="144" y="863"/>
                      </a:cubicBezTo>
                      <a:cubicBezTo>
                        <a:pt x="143" y="864"/>
                        <a:pt x="143" y="864"/>
                        <a:pt x="143" y="864"/>
                      </a:cubicBezTo>
                      <a:cubicBezTo>
                        <a:pt x="140" y="864"/>
                        <a:pt x="140" y="864"/>
                        <a:pt x="140" y="864"/>
                      </a:cubicBezTo>
                      <a:cubicBezTo>
                        <a:pt x="134" y="860"/>
                        <a:pt x="134" y="860"/>
                        <a:pt x="134" y="860"/>
                      </a:cubicBezTo>
                      <a:cubicBezTo>
                        <a:pt x="133" y="857"/>
                        <a:pt x="133" y="857"/>
                        <a:pt x="133" y="857"/>
                      </a:cubicBezTo>
                      <a:cubicBezTo>
                        <a:pt x="131" y="854"/>
                        <a:pt x="131" y="854"/>
                        <a:pt x="131" y="854"/>
                      </a:cubicBezTo>
                      <a:cubicBezTo>
                        <a:pt x="130" y="854"/>
                        <a:pt x="130" y="854"/>
                        <a:pt x="130" y="854"/>
                      </a:cubicBezTo>
                      <a:cubicBezTo>
                        <a:pt x="131" y="858"/>
                        <a:pt x="131" y="858"/>
                        <a:pt x="131" y="858"/>
                      </a:cubicBezTo>
                      <a:cubicBezTo>
                        <a:pt x="132" y="860"/>
                        <a:pt x="132" y="860"/>
                        <a:pt x="132" y="860"/>
                      </a:cubicBezTo>
                      <a:cubicBezTo>
                        <a:pt x="132" y="861"/>
                        <a:pt x="132" y="861"/>
                        <a:pt x="132" y="861"/>
                      </a:cubicBezTo>
                      <a:cubicBezTo>
                        <a:pt x="128" y="858"/>
                        <a:pt x="128" y="858"/>
                        <a:pt x="128" y="858"/>
                      </a:cubicBezTo>
                      <a:cubicBezTo>
                        <a:pt x="125" y="853"/>
                        <a:pt x="125" y="853"/>
                        <a:pt x="125" y="853"/>
                      </a:cubicBezTo>
                      <a:cubicBezTo>
                        <a:pt x="121" y="851"/>
                        <a:pt x="121" y="851"/>
                        <a:pt x="121" y="851"/>
                      </a:cubicBezTo>
                      <a:cubicBezTo>
                        <a:pt x="119" y="852"/>
                        <a:pt x="119" y="852"/>
                        <a:pt x="119" y="852"/>
                      </a:cubicBezTo>
                      <a:cubicBezTo>
                        <a:pt x="120" y="854"/>
                        <a:pt x="120" y="854"/>
                        <a:pt x="120" y="854"/>
                      </a:cubicBezTo>
                      <a:cubicBezTo>
                        <a:pt x="122" y="855"/>
                        <a:pt x="122" y="855"/>
                        <a:pt x="122" y="855"/>
                      </a:cubicBezTo>
                      <a:cubicBezTo>
                        <a:pt x="123" y="858"/>
                        <a:pt x="123" y="858"/>
                        <a:pt x="123" y="858"/>
                      </a:cubicBezTo>
                      <a:cubicBezTo>
                        <a:pt x="127" y="863"/>
                        <a:pt x="127" y="863"/>
                        <a:pt x="127" y="863"/>
                      </a:cubicBezTo>
                      <a:cubicBezTo>
                        <a:pt x="129" y="865"/>
                        <a:pt x="129" y="865"/>
                        <a:pt x="129" y="865"/>
                      </a:cubicBezTo>
                      <a:cubicBezTo>
                        <a:pt x="131" y="864"/>
                        <a:pt x="131" y="864"/>
                        <a:pt x="131" y="864"/>
                      </a:cubicBezTo>
                      <a:cubicBezTo>
                        <a:pt x="133" y="865"/>
                        <a:pt x="133" y="865"/>
                        <a:pt x="133" y="865"/>
                      </a:cubicBezTo>
                      <a:cubicBezTo>
                        <a:pt x="134" y="867"/>
                        <a:pt x="134" y="867"/>
                        <a:pt x="134" y="867"/>
                      </a:cubicBezTo>
                      <a:cubicBezTo>
                        <a:pt x="129" y="867"/>
                        <a:pt x="129" y="867"/>
                        <a:pt x="129" y="867"/>
                      </a:cubicBezTo>
                      <a:cubicBezTo>
                        <a:pt x="125" y="865"/>
                        <a:pt x="125" y="865"/>
                        <a:pt x="125" y="865"/>
                      </a:cubicBezTo>
                      <a:cubicBezTo>
                        <a:pt x="122" y="862"/>
                        <a:pt x="122" y="862"/>
                        <a:pt x="122" y="862"/>
                      </a:cubicBezTo>
                      <a:cubicBezTo>
                        <a:pt x="121" y="862"/>
                        <a:pt x="121" y="862"/>
                        <a:pt x="121" y="862"/>
                      </a:cubicBezTo>
                      <a:cubicBezTo>
                        <a:pt x="120" y="865"/>
                        <a:pt x="120" y="865"/>
                        <a:pt x="120" y="865"/>
                      </a:cubicBezTo>
                      <a:cubicBezTo>
                        <a:pt x="120" y="867"/>
                        <a:pt x="120" y="867"/>
                        <a:pt x="120" y="867"/>
                      </a:cubicBezTo>
                      <a:cubicBezTo>
                        <a:pt x="118" y="869"/>
                        <a:pt x="118" y="869"/>
                        <a:pt x="118" y="869"/>
                      </a:cubicBezTo>
                      <a:cubicBezTo>
                        <a:pt x="117" y="869"/>
                        <a:pt x="117" y="869"/>
                        <a:pt x="117" y="869"/>
                      </a:cubicBezTo>
                      <a:cubicBezTo>
                        <a:pt x="117" y="871"/>
                        <a:pt x="117" y="871"/>
                        <a:pt x="117" y="871"/>
                      </a:cubicBezTo>
                      <a:cubicBezTo>
                        <a:pt x="115" y="872"/>
                        <a:pt x="115" y="872"/>
                        <a:pt x="115" y="872"/>
                      </a:cubicBezTo>
                      <a:cubicBezTo>
                        <a:pt x="114" y="873"/>
                        <a:pt x="114" y="873"/>
                        <a:pt x="114" y="873"/>
                      </a:cubicBezTo>
                      <a:cubicBezTo>
                        <a:pt x="110" y="879"/>
                        <a:pt x="110" y="879"/>
                        <a:pt x="110" y="879"/>
                      </a:cubicBezTo>
                      <a:cubicBezTo>
                        <a:pt x="110" y="881"/>
                        <a:pt x="110" y="881"/>
                        <a:pt x="110" y="881"/>
                      </a:cubicBezTo>
                      <a:cubicBezTo>
                        <a:pt x="111" y="882"/>
                        <a:pt x="111" y="882"/>
                        <a:pt x="111" y="882"/>
                      </a:cubicBezTo>
                      <a:cubicBezTo>
                        <a:pt x="114" y="881"/>
                        <a:pt x="114" y="881"/>
                        <a:pt x="114" y="881"/>
                      </a:cubicBezTo>
                      <a:cubicBezTo>
                        <a:pt x="117" y="876"/>
                        <a:pt x="117" y="876"/>
                        <a:pt x="117" y="876"/>
                      </a:cubicBezTo>
                      <a:cubicBezTo>
                        <a:pt x="119" y="874"/>
                        <a:pt x="119" y="874"/>
                        <a:pt x="119" y="874"/>
                      </a:cubicBezTo>
                      <a:cubicBezTo>
                        <a:pt x="122" y="874"/>
                        <a:pt x="122" y="874"/>
                        <a:pt x="122" y="874"/>
                      </a:cubicBezTo>
                      <a:cubicBezTo>
                        <a:pt x="127" y="873"/>
                        <a:pt x="127" y="873"/>
                        <a:pt x="127" y="873"/>
                      </a:cubicBezTo>
                      <a:cubicBezTo>
                        <a:pt x="128" y="871"/>
                        <a:pt x="128" y="871"/>
                        <a:pt x="128" y="871"/>
                      </a:cubicBezTo>
                      <a:cubicBezTo>
                        <a:pt x="129" y="871"/>
                        <a:pt x="129" y="871"/>
                        <a:pt x="129" y="871"/>
                      </a:cubicBezTo>
                      <a:cubicBezTo>
                        <a:pt x="130" y="873"/>
                        <a:pt x="130" y="873"/>
                        <a:pt x="130" y="873"/>
                      </a:cubicBezTo>
                      <a:cubicBezTo>
                        <a:pt x="131" y="874"/>
                        <a:pt x="131" y="874"/>
                        <a:pt x="131" y="874"/>
                      </a:cubicBezTo>
                      <a:cubicBezTo>
                        <a:pt x="134" y="874"/>
                        <a:pt x="134" y="874"/>
                        <a:pt x="134" y="874"/>
                      </a:cubicBezTo>
                      <a:cubicBezTo>
                        <a:pt x="138" y="879"/>
                        <a:pt x="138" y="879"/>
                        <a:pt x="138" y="879"/>
                      </a:cubicBezTo>
                      <a:cubicBezTo>
                        <a:pt x="140" y="880"/>
                        <a:pt x="140" y="880"/>
                        <a:pt x="140" y="880"/>
                      </a:cubicBezTo>
                      <a:cubicBezTo>
                        <a:pt x="142" y="878"/>
                        <a:pt x="142" y="878"/>
                        <a:pt x="142" y="878"/>
                      </a:cubicBezTo>
                      <a:cubicBezTo>
                        <a:pt x="144" y="876"/>
                        <a:pt x="144" y="876"/>
                        <a:pt x="144" y="876"/>
                      </a:cubicBezTo>
                      <a:cubicBezTo>
                        <a:pt x="144" y="873"/>
                        <a:pt x="144" y="873"/>
                        <a:pt x="144" y="873"/>
                      </a:cubicBezTo>
                      <a:cubicBezTo>
                        <a:pt x="143" y="871"/>
                        <a:pt x="143" y="871"/>
                        <a:pt x="143" y="871"/>
                      </a:cubicBezTo>
                      <a:cubicBezTo>
                        <a:pt x="143" y="869"/>
                        <a:pt x="143" y="869"/>
                        <a:pt x="143" y="869"/>
                      </a:cubicBezTo>
                      <a:cubicBezTo>
                        <a:pt x="145" y="869"/>
                        <a:pt x="145" y="869"/>
                        <a:pt x="145" y="869"/>
                      </a:cubicBezTo>
                      <a:cubicBezTo>
                        <a:pt x="147" y="869"/>
                        <a:pt x="147" y="869"/>
                        <a:pt x="147" y="869"/>
                      </a:cubicBezTo>
                      <a:cubicBezTo>
                        <a:pt x="148" y="868"/>
                        <a:pt x="148" y="868"/>
                        <a:pt x="148" y="868"/>
                      </a:cubicBezTo>
                      <a:cubicBezTo>
                        <a:pt x="150" y="868"/>
                        <a:pt x="150" y="868"/>
                        <a:pt x="150" y="868"/>
                      </a:cubicBezTo>
                      <a:cubicBezTo>
                        <a:pt x="151" y="871"/>
                        <a:pt x="151" y="871"/>
                        <a:pt x="151" y="871"/>
                      </a:cubicBezTo>
                      <a:cubicBezTo>
                        <a:pt x="150" y="872"/>
                        <a:pt x="150" y="872"/>
                        <a:pt x="150" y="872"/>
                      </a:cubicBezTo>
                      <a:cubicBezTo>
                        <a:pt x="149" y="872"/>
                        <a:pt x="149" y="872"/>
                        <a:pt x="149" y="872"/>
                      </a:cubicBezTo>
                      <a:cubicBezTo>
                        <a:pt x="147" y="873"/>
                        <a:pt x="147" y="873"/>
                        <a:pt x="147" y="873"/>
                      </a:cubicBezTo>
                      <a:cubicBezTo>
                        <a:pt x="147" y="876"/>
                        <a:pt x="147" y="876"/>
                        <a:pt x="147" y="876"/>
                      </a:cubicBezTo>
                      <a:cubicBezTo>
                        <a:pt x="149" y="877"/>
                        <a:pt x="149" y="877"/>
                        <a:pt x="149" y="877"/>
                      </a:cubicBezTo>
                      <a:cubicBezTo>
                        <a:pt x="154" y="877"/>
                        <a:pt x="154" y="877"/>
                        <a:pt x="154" y="877"/>
                      </a:cubicBezTo>
                      <a:cubicBezTo>
                        <a:pt x="155" y="876"/>
                        <a:pt x="155" y="876"/>
                        <a:pt x="155" y="876"/>
                      </a:cubicBezTo>
                      <a:cubicBezTo>
                        <a:pt x="154" y="875"/>
                        <a:pt x="154" y="875"/>
                        <a:pt x="154" y="875"/>
                      </a:cubicBezTo>
                      <a:cubicBezTo>
                        <a:pt x="154" y="873"/>
                        <a:pt x="154" y="873"/>
                        <a:pt x="154" y="873"/>
                      </a:cubicBezTo>
                      <a:cubicBezTo>
                        <a:pt x="156" y="872"/>
                        <a:pt x="156" y="872"/>
                        <a:pt x="156" y="872"/>
                      </a:cubicBezTo>
                      <a:cubicBezTo>
                        <a:pt x="160" y="874"/>
                        <a:pt x="160" y="874"/>
                        <a:pt x="160" y="874"/>
                      </a:cubicBezTo>
                      <a:cubicBezTo>
                        <a:pt x="161" y="876"/>
                        <a:pt x="161" y="876"/>
                        <a:pt x="161" y="876"/>
                      </a:cubicBezTo>
                      <a:cubicBezTo>
                        <a:pt x="159" y="878"/>
                        <a:pt x="159" y="878"/>
                        <a:pt x="159" y="878"/>
                      </a:cubicBezTo>
                      <a:cubicBezTo>
                        <a:pt x="155" y="880"/>
                        <a:pt x="155" y="880"/>
                        <a:pt x="155" y="880"/>
                      </a:cubicBezTo>
                      <a:cubicBezTo>
                        <a:pt x="149" y="880"/>
                        <a:pt x="149" y="880"/>
                        <a:pt x="149" y="880"/>
                      </a:cubicBezTo>
                      <a:cubicBezTo>
                        <a:pt x="147" y="880"/>
                        <a:pt x="147" y="880"/>
                        <a:pt x="147" y="880"/>
                      </a:cubicBezTo>
                      <a:cubicBezTo>
                        <a:pt x="147" y="882"/>
                        <a:pt x="147" y="882"/>
                        <a:pt x="147" y="882"/>
                      </a:cubicBezTo>
                      <a:cubicBezTo>
                        <a:pt x="151" y="887"/>
                        <a:pt x="151" y="887"/>
                        <a:pt x="151" y="887"/>
                      </a:cubicBezTo>
                      <a:cubicBezTo>
                        <a:pt x="155" y="891"/>
                        <a:pt x="155" y="891"/>
                        <a:pt x="155" y="891"/>
                      </a:cubicBezTo>
                      <a:cubicBezTo>
                        <a:pt x="157" y="891"/>
                        <a:pt x="157" y="891"/>
                        <a:pt x="157" y="891"/>
                      </a:cubicBezTo>
                      <a:cubicBezTo>
                        <a:pt x="158" y="890"/>
                        <a:pt x="158" y="890"/>
                        <a:pt x="158" y="890"/>
                      </a:cubicBezTo>
                      <a:cubicBezTo>
                        <a:pt x="161" y="889"/>
                        <a:pt x="161" y="889"/>
                        <a:pt x="161" y="889"/>
                      </a:cubicBezTo>
                      <a:cubicBezTo>
                        <a:pt x="162" y="891"/>
                        <a:pt x="162" y="891"/>
                        <a:pt x="162" y="891"/>
                      </a:cubicBezTo>
                      <a:cubicBezTo>
                        <a:pt x="161" y="892"/>
                        <a:pt x="161" y="892"/>
                        <a:pt x="161" y="892"/>
                      </a:cubicBezTo>
                      <a:cubicBezTo>
                        <a:pt x="160" y="892"/>
                        <a:pt x="160" y="892"/>
                        <a:pt x="160" y="892"/>
                      </a:cubicBezTo>
                      <a:cubicBezTo>
                        <a:pt x="157" y="894"/>
                        <a:pt x="157" y="894"/>
                        <a:pt x="157" y="894"/>
                      </a:cubicBezTo>
                      <a:cubicBezTo>
                        <a:pt x="153" y="892"/>
                        <a:pt x="153" y="892"/>
                        <a:pt x="153" y="892"/>
                      </a:cubicBezTo>
                      <a:cubicBezTo>
                        <a:pt x="149" y="889"/>
                        <a:pt x="149" y="889"/>
                        <a:pt x="149" y="889"/>
                      </a:cubicBezTo>
                      <a:cubicBezTo>
                        <a:pt x="145" y="884"/>
                        <a:pt x="145" y="884"/>
                        <a:pt x="145" y="884"/>
                      </a:cubicBezTo>
                      <a:cubicBezTo>
                        <a:pt x="141" y="883"/>
                        <a:pt x="141" y="883"/>
                        <a:pt x="141" y="883"/>
                      </a:cubicBezTo>
                      <a:cubicBezTo>
                        <a:pt x="138" y="883"/>
                        <a:pt x="138" y="883"/>
                        <a:pt x="138" y="883"/>
                      </a:cubicBezTo>
                      <a:cubicBezTo>
                        <a:pt x="135" y="879"/>
                        <a:pt x="135" y="879"/>
                        <a:pt x="135" y="879"/>
                      </a:cubicBezTo>
                      <a:cubicBezTo>
                        <a:pt x="131" y="878"/>
                        <a:pt x="131" y="878"/>
                        <a:pt x="131" y="878"/>
                      </a:cubicBezTo>
                      <a:cubicBezTo>
                        <a:pt x="130" y="877"/>
                        <a:pt x="130" y="877"/>
                        <a:pt x="130" y="877"/>
                      </a:cubicBezTo>
                      <a:cubicBezTo>
                        <a:pt x="128" y="877"/>
                        <a:pt x="128" y="877"/>
                        <a:pt x="128" y="877"/>
                      </a:cubicBezTo>
                      <a:cubicBezTo>
                        <a:pt x="126" y="878"/>
                        <a:pt x="126" y="878"/>
                        <a:pt x="126" y="878"/>
                      </a:cubicBezTo>
                      <a:cubicBezTo>
                        <a:pt x="123" y="878"/>
                        <a:pt x="123" y="878"/>
                        <a:pt x="123" y="878"/>
                      </a:cubicBezTo>
                      <a:cubicBezTo>
                        <a:pt x="122" y="876"/>
                        <a:pt x="122" y="876"/>
                        <a:pt x="122" y="876"/>
                      </a:cubicBezTo>
                      <a:cubicBezTo>
                        <a:pt x="120" y="877"/>
                        <a:pt x="120" y="877"/>
                        <a:pt x="120" y="877"/>
                      </a:cubicBezTo>
                      <a:cubicBezTo>
                        <a:pt x="117" y="879"/>
                        <a:pt x="117" y="879"/>
                        <a:pt x="117" y="879"/>
                      </a:cubicBezTo>
                      <a:cubicBezTo>
                        <a:pt x="116" y="883"/>
                        <a:pt x="116" y="883"/>
                        <a:pt x="116" y="883"/>
                      </a:cubicBezTo>
                      <a:cubicBezTo>
                        <a:pt x="112" y="885"/>
                        <a:pt x="112" y="885"/>
                        <a:pt x="112" y="885"/>
                      </a:cubicBezTo>
                      <a:cubicBezTo>
                        <a:pt x="110" y="887"/>
                        <a:pt x="110" y="887"/>
                        <a:pt x="110" y="887"/>
                      </a:cubicBezTo>
                      <a:cubicBezTo>
                        <a:pt x="107" y="889"/>
                        <a:pt x="107" y="889"/>
                        <a:pt x="107" y="889"/>
                      </a:cubicBezTo>
                      <a:cubicBezTo>
                        <a:pt x="105" y="892"/>
                        <a:pt x="105" y="892"/>
                        <a:pt x="105" y="892"/>
                      </a:cubicBezTo>
                      <a:cubicBezTo>
                        <a:pt x="104" y="895"/>
                        <a:pt x="104" y="895"/>
                        <a:pt x="104" y="895"/>
                      </a:cubicBezTo>
                      <a:cubicBezTo>
                        <a:pt x="105" y="896"/>
                        <a:pt x="105" y="896"/>
                        <a:pt x="105" y="896"/>
                      </a:cubicBezTo>
                      <a:cubicBezTo>
                        <a:pt x="108" y="894"/>
                        <a:pt x="108" y="894"/>
                        <a:pt x="108" y="894"/>
                      </a:cubicBezTo>
                      <a:cubicBezTo>
                        <a:pt x="111" y="893"/>
                        <a:pt x="111" y="893"/>
                        <a:pt x="111" y="893"/>
                      </a:cubicBezTo>
                      <a:cubicBezTo>
                        <a:pt x="113" y="893"/>
                        <a:pt x="113" y="893"/>
                        <a:pt x="113" y="893"/>
                      </a:cubicBezTo>
                      <a:cubicBezTo>
                        <a:pt x="114" y="894"/>
                        <a:pt x="114" y="894"/>
                        <a:pt x="114" y="894"/>
                      </a:cubicBezTo>
                      <a:cubicBezTo>
                        <a:pt x="117" y="894"/>
                        <a:pt x="117" y="894"/>
                        <a:pt x="117" y="894"/>
                      </a:cubicBezTo>
                      <a:cubicBezTo>
                        <a:pt x="124" y="892"/>
                        <a:pt x="124" y="892"/>
                        <a:pt x="124" y="892"/>
                      </a:cubicBezTo>
                      <a:cubicBezTo>
                        <a:pt x="129" y="892"/>
                        <a:pt x="129" y="892"/>
                        <a:pt x="129" y="892"/>
                      </a:cubicBezTo>
                      <a:cubicBezTo>
                        <a:pt x="133" y="895"/>
                        <a:pt x="133" y="895"/>
                        <a:pt x="133" y="895"/>
                      </a:cubicBezTo>
                      <a:cubicBezTo>
                        <a:pt x="134" y="897"/>
                        <a:pt x="134" y="897"/>
                        <a:pt x="134" y="897"/>
                      </a:cubicBezTo>
                      <a:cubicBezTo>
                        <a:pt x="132" y="897"/>
                        <a:pt x="132" y="897"/>
                        <a:pt x="132" y="897"/>
                      </a:cubicBezTo>
                      <a:cubicBezTo>
                        <a:pt x="128" y="897"/>
                        <a:pt x="128" y="897"/>
                        <a:pt x="128" y="897"/>
                      </a:cubicBezTo>
                      <a:cubicBezTo>
                        <a:pt x="125" y="897"/>
                        <a:pt x="125" y="897"/>
                        <a:pt x="125" y="897"/>
                      </a:cubicBezTo>
                      <a:cubicBezTo>
                        <a:pt x="113" y="897"/>
                        <a:pt x="113" y="897"/>
                        <a:pt x="113" y="897"/>
                      </a:cubicBezTo>
                      <a:cubicBezTo>
                        <a:pt x="110" y="897"/>
                        <a:pt x="110" y="897"/>
                        <a:pt x="110" y="897"/>
                      </a:cubicBezTo>
                      <a:cubicBezTo>
                        <a:pt x="109" y="898"/>
                        <a:pt x="109" y="898"/>
                        <a:pt x="109" y="898"/>
                      </a:cubicBezTo>
                      <a:cubicBezTo>
                        <a:pt x="104" y="898"/>
                        <a:pt x="104" y="898"/>
                        <a:pt x="104" y="898"/>
                      </a:cubicBezTo>
                      <a:cubicBezTo>
                        <a:pt x="104" y="900"/>
                        <a:pt x="104" y="900"/>
                        <a:pt x="104" y="900"/>
                      </a:cubicBezTo>
                      <a:cubicBezTo>
                        <a:pt x="105" y="902"/>
                        <a:pt x="105" y="902"/>
                        <a:pt x="105" y="902"/>
                      </a:cubicBezTo>
                      <a:cubicBezTo>
                        <a:pt x="108" y="902"/>
                        <a:pt x="108" y="902"/>
                        <a:pt x="108" y="902"/>
                      </a:cubicBezTo>
                      <a:cubicBezTo>
                        <a:pt x="109" y="903"/>
                        <a:pt x="109" y="903"/>
                        <a:pt x="109" y="903"/>
                      </a:cubicBezTo>
                      <a:cubicBezTo>
                        <a:pt x="107" y="904"/>
                        <a:pt x="107" y="904"/>
                        <a:pt x="107" y="904"/>
                      </a:cubicBezTo>
                      <a:cubicBezTo>
                        <a:pt x="105" y="903"/>
                        <a:pt x="105" y="903"/>
                        <a:pt x="105" y="903"/>
                      </a:cubicBezTo>
                      <a:cubicBezTo>
                        <a:pt x="101" y="903"/>
                        <a:pt x="101" y="903"/>
                        <a:pt x="101" y="903"/>
                      </a:cubicBezTo>
                      <a:cubicBezTo>
                        <a:pt x="101" y="904"/>
                        <a:pt x="101" y="904"/>
                        <a:pt x="101" y="904"/>
                      </a:cubicBezTo>
                      <a:cubicBezTo>
                        <a:pt x="103" y="906"/>
                        <a:pt x="103" y="906"/>
                        <a:pt x="103" y="906"/>
                      </a:cubicBezTo>
                      <a:cubicBezTo>
                        <a:pt x="106" y="907"/>
                        <a:pt x="106" y="907"/>
                        <a:pt x="106" y="907"/>
                      </a:cubicBezTo>
                      <a:cubicBezTo>
                        <a:pt x="114" y="910"/>
                        <a:pt x="114" y="910"/>
                        <a:pt x="114" y="910"/>
                      </a:cubicBezTo>
                      <a:cubicBezTo>
                        <a:pt x="117" y="909"/>
                        <a:pt x="117" y="909"/>
                        <a:pt x="117" y="909"/>
                      </a:cubicBezTo>
                      <a:cubicBezTo>
                        <a:pt x="118" y="908"/>
                        <a:pt x="118" y="908"/>
                        <a:pt x="118" y="908"/>
                      </a:cubicBezTo>
                      <a:cubicBezTo>
                        <a:pt x="120" y="908"/>
                        <a:pt x="120" y="908"/>
                        <a:pt x="120" y="908"/>
                      </a:cubicBezTo>
                      <a:cubicBezTo>
                        <a:pt x="121" y="909"/>
                        <a:pt x="121" y="909"/>
                        <a:pt x="121" y="909"/>
                      </a:cubicBezTo>
                      <a:cubicBezTo>
                        <a:pt x="121" y="911"/>
                        <a:pt x="121" y="911"/>
                        <a:pt x="121" y="911"/>
                      </a:cubicBezTo>
                      <a:cubicBezTo>
                        <a:pt x="122" y="914"/>
                        <a:pt x="122" y="914"/>
                        <a:pt x="122" y="914"/>
                      </a:cubicBezTo>
                      <a:cubicBezTo>
                        <a:pt x="120" y="915"/>
                        <a:pt x="120" y="915"/>
                        <a:pt x="120" y="915"/>
                      </a:cubicBezTo>
                      <a:cubicBezTo>
                        <a:pt x="118" y="914"/>
                        <a:pt x="118" y="914"/>
                        <a:pt x="118" y="914"/>
                      </a:cubicBezTo>
                      <a:cubicBezTo>
                        <a:pt x="116" y="915"/>
                        <a:pt x="116" y="915"/>
                        <a:pt x="116" y="915"/>
                      </a:cubicBezTo>
                      <a:cubicBezTo>
                        <a:pt x="115" y="914"/>
                        <a:pt x="115" y="914"/>
                        <a:pt x="115" y="914"/>
                      </a:cubicBezTo>
                      <a:cubicBezTo>
                        <a:pt x="112" y="915"/>
                        <a:pt x="112" y="915"/>
                        <a:pt x="112" y="915"/>
                      </a:cubicBezTo>
                      <a:cubicBezTo>
                        <a:pt x="112" y="917"/>
                        <a:pt x="112" y="917"/>
                        <a:pt x="112" y="917"/>
                      </a:cubicBezTo>
                      <a:cubicBezTo>
                        <a:pt x="113" y="918"/>
                        <a:pt x="113" y="918"/>
                        <a:pt x="113" y="918"/>
                      </a:cubicBezTo>
                      <a:cubicBezTo>
                        <a:pt x="114" y="917"/>
                        <a:pt x="114" y="917"/>
                        <a:pt x="114" y="917"/>
                      </a:cubicBezTo>
                      <a:cubicBezTo>
                        <a:pt x="117" y="919"/>
                        <a:pt x="117" y="919"/>
                        <a:pt x="117" y="919"/>
                      </a:cubicBezTo>
                      <a:cubicBezTo>
                        <a:pt x="117" y="920"/>
                        <a:pt x="117" y="920"/>
                        <a:pt x="117" y="920"/>
                      </a:cubicBezTo>
                      <a:cubicBezTo>
                        <a:pt x="114" y="922"/>
                        <a:pt x="114" y="922"/>
                        <a:pt x="114" y="922"/>
                      </a:cubicBezTo>
                      <a:cubicBezTo>
                        <a:pt x="111" y="921"/>
                        <a:pt x="111" y="921"/>
                        <a:pt x="111" y="921"/>
                      </a:cubicBezTo>
                      <a:cubicBezTo>
                        <a:pt x="108" y="919"/>
                        <a:pt x="108" y="919"/>
                        <a:pt x="108" y="919"/>
                      </a:cubicBezTo>
                      <a:cubicBezTo>
                        <a:pt x="105" y="920"/>
                        <a:pt x="105" y="920"/>
                        <a:pt x="105" y="920"/>
                      </a:cubicBezTo>
                      <a:cubicBezTo>
                        <a:pt x="104" y="922"/>
                        <a:pt x="104" y="922"/>
                        <a:pt x="104" y="922"/>
                      </a:cubicBezTo>
                      <a:cubicBezTo>
                        <a:pt x="105" y="925"/>
                        <a:pt x="105" y="925"/>
                        <a:pt x="105" y="925"/>
                      </a:cubicBezTo>
                      <a:cubicBezTo>
                        <a:pt x="107" y="925"/>
                        <a:pt x="107" y="925"/>
                        <a:pt x="107" y="925"/>
                      </a:cubicBezTo>
                      <a:cubicBezTo>
                        <a:pt x="109" y="924"/>
                        <a:pt x="109" y="924"/>
                        <a:pt x="109" y="924"/>
                      </a:cubicBezTo>
                      <a:cubicBezTo>
                        <a:pt x="113" y="924"/>
                        <a:pt x="113" y="924"/>
                        <a:pt x="113" y="924"/>
                      </a:cubicBezTo>
                      <a:cubicBezTo>
                        <a:pt x="115" y="925"/>
                        <a:pt x="115" y="925"/>
                        <a:pt x="115" y="925"/>
                      </a:cubicBezTo>
                      <a:cubicBezTo>
                        <a:pt x="116" y="927"/>
                        <a:pt x="116" y="927"/>
                        <a:pt x="116" y="927"/>
                      </a:cubicBezTo>
                      <a:cubicBezTo>
                        <a:pt x="113" y="927"/>
                        <a:pt x="113" y="927"/>
                        <a:pt x="113" y="927"/>
                      </a:cubicBezTo>
                      <a:cubicBezTo>
                        <a:pt x="108" y="927"/>
                        <a:pt x="108" y="927"/>
                        <a:pt x="108" y="927"/>
                      </a:cubicBezTo>
                      <a:cubicBezTo>
                        <a:pt x="106" y="928"/>
                        <a:pt x="106" y="928"/>
                        <a:pt x="106" y="928"/>
                      </a:cubicBezTo>
                      <a:cubicBezTo>
                        <a:pt x="104" y="926"/>
                        <a:pt x="104" y="926"/>
                        <a:pt x="104" y="926"/>
                      </a:cubicBezTo>
                      <a:cubicBezTo>
                        <a:pt x="102" y="926"/>
                        <a:pt x="102" y="926"/>
                        <a:pt x="102" y="926"/>
                      </a:cubicBezTo>
                      <a:cubicBezTo>
                        <a:pt x="100" y="929"/>
                        <a:pt x="100" y="929"/>
                        <a:pt x="100" y="929"/>
                      </a:cubicBezTo>
                      <a:cubicBezTo>
                        <a:pt x="100" y="936"/>
                        <a:pt x="100" y="936"/>
                        <a:pt x="100" y="936"/>
                      </a:cubicBezTo>
                      <a:cubicBezTo>
                        <a:pt x="99" y="938"/>
                        <a:pt x="99" y="938"/>
                        <a:pt x="99" y="938"/>
                      </a:cubicBezTo>
                      <a:cubicBezTo>
                        <a:pt x="99" y="940"/>
                        <a:pt x="99" y="940"/>
                        <a:pt x="99" y="940"/>
                      </a:cubicBezTo>
                      <a:cubicBezTo>
                        <a:pt x="102" y="940"/>
                        <a:pt x="102" y="940"/>
                        <a:pt x="102" y="940"/>
                      </a:cubicBezTo>
                      <a:cubicBezTo>
                        <a:pt x="109" y="936"/>
                        <a:pt x="109" y="936"/>
                        <a:pt x="109" y="936"/>
                      </a:cubicBezTo>
                      <a:cubicBezTo>
                        <a:pt x="111" y="935"/>
                        <a:pt x="111" y="935"/>
                        <a:pt x="111" y="935"/>
                      </a:cubicBezTo>
                      <a:cubicBezTo>
                        <a:pt x="117" y="933"/>
                        <a:pt x="117" y="933"/>
                        <a:pt x="117" y="933"/>
                      </a:cubicBezTo>
                      <a:cubicBezTo>
                        <a:pt x="120" y="931"/>
                        <a:pt x="120" y="931"/>
                        <a:pt x="120" y="931"/>
                      </a:cubicBezTo>
                      <a:cubicBezTo>
                        <a:pt x="123" y="926"/>
                        <a:pt x="123" y="926"/>
                        <a:pt x="123" y="926"/>
                      </a:cubicBezTo>
                      <a:cubicBezTo>
                        <a:pt x="127" y="921"/>
                        <a:pt x="127" y="921"/>
                        <a:pt x="127" y="921"/>
                      </a:cubicBezTo>
                      <a:cubicBezTo>
                        <a:pt x="137" y="916"/>
                        <a:pt x="137" y="916"/>
                        <a:pt x="137" y="916"/>
                      </a:cubicBezTo>
                      <a:cubicBezTo>
                        <a:pt x="141" y="914"/>
                        <a:pt x="141" y="914"/>
                        <a:pt x="141" y="914"/>
                      </a:cubicBezTo>
                      <a:cubicBezTo>
                        <a:pt x="143" y="915"/>
                        <a:pt x="143" y="915"/>
                        <a:pt x="143" y="915"/>
                      </a:cubicBezTo>
                      <a:cubicBezTo>
                        <a:pt x="144" y="917"/>
                        <a:pt x="144" y="917"/>
                        <a:pt x="144" y="917"/>
                      </a:cubicBezTo>
                      <a:cubicBezTo>
                        <a:pt x="142" y="918"/>
                        <a:pt x="142" y="918"/>
                        <a:pt x="142" y="918"/>
                      </a:cubicBezTo>
                      <a:cubicBezTo>
                        <a:pt x="139" y="919"/>
                        <a:pt x="139" y="919"/>
                        <a:pt x="139" y="919"/>
                      </a:cubicBezTo>
                      <a:cubicBezTo>
                        <a:pt x="135" y="921"/>
                        <a:pt x="135" y="921"/>
                        <a:pt x="135" y="921"/>
                      </a:cubicBezTo>
                      <a:cubicBezTo>
                        <a:pt x="129" y="924"/>
                        <a:pt x="129" y="924"/>
                        <a:pt x="129" y="924"/>
                      </a:cubicBezTo>
                      <a:cubicBezTo>
                        <a:pt x="123" y="932"/>
                        <a:pt x="123" y="932"/>
                        <a:pt x="123" y="932"/>
                      </a:cubicBezTo>
                      <a:cubicBezTo>
                        <a:pt x="121" y="936"/>
                        <a:pt x="121" y="936"/>
                        <a:pt x="121" y="936"/>
                      </a:cubicBezTo>
                      <a:cubicBezTo>
                        <a:pt x="115" y="937"/>
                        <a:pt x="115" y="937"/>
                        <a:pt x="115" y="937"/>
                      </a:cubicBezTo>
                      <a:cubicBezTo>
                        <a:pt x="113" y="938"/>
                        <a:pt x="113" y="938"/>
                        <a:pt x="113" y="938"/>
                      </a:cubicBezTo>
                      <a:cubicBezTo>
                        <a:pt x="108" y="942"/>
                        <a:pt x="108" y="942"/>
                        <a:pt x="108" y="942"/>
                      </a:cubicBezTo>
                      <a:cubicBezTo>
                        <a:pt x="103" y="944"/>
                        <a:pt x="103" y="944"/>
                        <a:pt x="103" y="944"/>
                      </a:cubicBezTo>
                      <a:cubicBezTo>
                        <a:pt x="101" y="944"/>
                        <a:pt x="101" y="944"/>
                        <a:pt x="101" y="944"/>
                      </a:cubicBezTo>
                      <a:cubicBezTo>
                        <a:pt x="100" y="946"/>
                        <a:pt x="100" y="946"/>
                        <a:pt x="100" y="946"/>
                      </a:cubicBezTo>
                      <a:cubicBezTo>
                        <a:pt x="102" y="946"/>
                        <a:pt x="102" y="946"/>
                        <a:pt x="102" y="946"/>
                      </a:cubicBezTo>
                      <a:cubicBezTo>
                        <a:pt x="104" y="946"/>
                        <a:pt x="104" y="946"/>
                        <a:pt x="104" y="946"/>
                      </a:cubicBezTo>
                      <a:cubicBezTo>
                        <a:pt x="106" y="946"/>
                        <a:pt x="106" y="946"/>
                        <a:pt x="106" y="946"/>
                      </a:cubicBezTo>
                      <a:cubicBezTo>
                        <a:pt x="106" y="948"/>
                        <a:pt x="106" y="948"/>
                        <a:pt x="106" y="948"/>
                      </a:cubicBezTo>
                      <a:cubicBezTo>
                        <a:pt x="109" y="945"/>
                        <a:pt x="109" y="945"/>
                        <a:pt x="109" y="945"/>
                      </a:cubicBezTo>
                      <a:cubicBezTo>
                        <a:pt x="111" y="943"/>
                        <a:pt x="111" y="943"/>
                        <a:pt x="111" y="943"/>
                      </a:cubicBezTo>
                      <a:cubicBezTo>
                        <a:pt x="112" y="943"/>
                        <a:pt x="112" y="943"/>
                        <a:pt x="112" y="943"/>
                      </a:cubicBezTo>
                      <a:cubicBezTo>
                        <a:pt x="114" y="946"/>
                        <a:pt x="114" y="946"/>
                        <a:pt x="114" y="946"/>
                      </a:cubicBezTo>
                      <a:cubicBezTo>
                        <a:pt x="116" y="947"/>
                        <a:pt x="116" y="947"/>
                        <a:pt x="116" y="947"/>
                      </a:cubicBezTo>
                      <a:cubicBezTo>
                        <a:pt x="118" y="945"/>
                        <a:pt x="118" y="945"/>
                        <a:pt x="118" y="945"/>
                      </a:cubicBezTo>
                      <a:cubicBezTo>
                        <a:pt x="122" y="942"/>
                        <a:pt x="122" y="942"/>
                        <a:pt x="122" y="942"/>
                      </a:cubicBezTo>
                      <a:cubicBezTo>
                        <a:pt x="124" y="943"/>
                        <a:pt x="124" y="943"/>
                        <a:pt x="124" y="943"/>
                      </a:cubicBezTo>
                      <a:cubicBezTo>
                        <a:pt x="125" y="944"/>
                        <a:pt x="125" y="944"/>
                        <a:pt x="125" y="944"/>
                      </a:cubicBezTo>
                      <a:cubicBezTo>
                        <a:pt x="124" y="946"/>
                        <a:pt x="124" y="946"/>
                        <a:pt x="124" y="946"/>
                      </a:cubicBezTo>
                      <a:cubicBezTo>
                        <a:pt x="122" y="946"/>
                        <a:pt x="122" y="946"/>
                        <a:pt x="122" y="946"/>
                      </a:cubicBezTo>
                      <a:cubicBezTo>
                        <a:pt x="119" y="949"/>
                        <a:pt x="119" y="949"/>
                        <a:pt x="119" y="949"/>
                      </a:cubicBezTo>
                      <a:cubicBezTo>
                        <a:pt x="116" y="950"/>
                        <a:pt x="116" y="950"/>
                        <a:pt x="116" y="950"/>
                      </a:cubicBezTo>
                      <a:cubicBezTo>
                        <a:pt x="113" y="949"/>
                        <a:pt x="113" y="949"/>
                        <a:pt x="113" y="949"/>
                      </a:cubicBezTo>
                      <a:cubicBezTo>
                        <a:pt x="112" y="948"/>
                        <a:pt x="112" y="948"/>
                        <a:pt x="112" y="948"/>
                      </a:cubicBezTo>
                      <a:cubicBezTo>
                        <a:pt x="110" y="948"/>
                        <a:pt x="110" y="948"/>
                        <a:pt x="110" y="948"/>
                      </a:cubicBezTo>
                      <a:cubicBezTo>
                        <a:pt x="108" y="951"/>
                        <a:pt x="108" y="951"/>
                        <a:pt x="108" y="951"/>
                      </a:cubicBezTo>
                      <a:cubicBezTo>
                        <a:pt x="104" y="953"/>
                        <a:pt x="104" y="953"/>
                        <a:pt x="104" y="953"/>
                      </a:cubicBezTo>
                      <a:cubicBezTo>
                        <a:pt x="103" y="954"/>
                        <a:pt x="103" y="954"/>
                        <a:pt x="103" y="954"/>
                      </a:cubicBezTo>
                      <a:cubicBezTo>
                        <a:pt x="106" y="956"/>
                        <a:pt x="106" y="956"/>
                        <a:pt x="106" y="956"/>
                      </a:cubicBezTo>
                      <a:cubicBezTo>
                        <a:pt x="108" y="956"/>
                        <a:pt x="108" y="956"/>
                        <a:pt x="108" y="956"/>
                      </a:cubicBezTo>
                      <a:cubicBezTo>
                        <a:pt x="110" y="958"/>
                        <a:pt x="110" y="958"/>
                        <a:pt x="110" y="958"/>
                      </a:cubicBezTo>
                      <a:cubicBezTo>
                        <a:pt x="108" y="962"/>
                        <a:pt x="108" y="962"/>
                        <a:pt x="108" y="962"/>
                      </a:cubicBezTo>
                      <a:cubicBezTo>
                        <a:pt x="108" y="963"/>
                        <a:pt x="108" y="963"/>
                        <a:pt x="108" y="963"/>
                      </a:cubicBezTo>
                      <a:cubicBezTo>
                        <a:pt x="110" y="964"/>
                        <a:pt x="110" y="964"/>
                        <a:pt x="110" y="964"/>
                      </a:cubicBezTo>
                      <a:cubicBezTo>
                        <a:pt x="110" y="966"/>
                        <a:pt x="110" y="966"/>
                        <a:pt x="110" y="966"/>
                      </a:cubicBezTo>
                      <a:cubicBezTo>
                        <a:pt x="110" y="968"/>
                        <a:pt x="110" y="968"/>
                        <a:pt x="110" y="968"/>
                      </a:cubicBezTo>
                      <a:cubicBezTo>
                        <a:pt x="112" y="968"/>
                        <a:pt x="112" y="968"/>
                        <a:pt x="112" y="968"/>
                      </a:cubicBezTo>
                      <a:cubicBezTo>
                        <a:pt x="114" y="965"/>
                        <a:pt x="114" y="965"/>
                        <a:pt x="114" y="965"/>
                      </a:cubicBezTo>
                      <a:cubicBezTo>
                        <a:pt x="117" y="964"/>
                        <a:pt x="117" y="964"/>
                        <a:pt x="117" y="964"/>
                      </a:cubicBezTo>
                      <a:cubicBezTo>
                        <a:pt x="119" y="962"/>
                        <a:pt x="119" y="962"/>
                        <a:pt x="119" y="962"/>
                      </a:cubicBezTo>
                      <a:cubicBezTo>
                        <a:pt x="120" y="959"/>
                        <a:pt x="120" y="959"/>
                        <a:pt x="120" y="959"/>
                      </a:cubicBezTo>
                      <a:cubicBezTo>
                        <a:pt x="122" y="958"/>
                        <a:pt x="122" y="958"/>
                        <a:pt x="122" y="958"/>
                      </a:cubicBezTo>
                      <a:cubicBezTo>
                        <a:pt x="124" y="958"/>
                        <a:pt x="124" y="958"/>
                        <a:pt x="124" y="958"/>
                      </a:cubicBezTo>
                      <a:cubicBezTo>
                        <a:pt x="131" y="953"/>
                        <a:pt x="131" y="953"/>
                        <a:pt x="131" y="953"/>
                      </a:cubicBezTo>
                      <a:cubicBezTo>
                        <a:pt x="132" y="954"/>
                        <a:pt x="132" y="954"/>
                        <a:pt x="132" y="954"/>
                      </a:cubicBezTo>
                      <a:cubicBezTo>
                        <a:pt x="133" y="956"/>
                        <a:pt x="133" y="956"/>
                        <a:pt x="133" y="956"/>
                      </a:cubicBezTo>
                      <a:cubicBezTo>
                        <a:pt x="136" y="957"/>
                        <a:pt x="136" y="957"/>
                        <a:pt x="136" y="957"/>
                      </a:cubicBezTo>
                      <a:cubicBezTo>
                        <a:pt x="137" y="960"/>
                        <a:pt x="137" y="960"/>
                        <a:pt x="137" y="960"/>
                      </a:cubicBezTo>
                      <a:cubicBezTo>
                        <a:pt x="135" y="960"/>
                        <a:pt x="135" y="960"/>
                        <a:pt x="135" y="960"/>
                      </a:cubicBezTo>
                      <a:cubicBezTo>
                        <a:pt x="133" y="958"/>
                        <a:pt x="133" y="958"/>
                        <a:pt x="133" y="958"/>
                      </a:cubicBezTo>
                      <a:cubicBezTo>
                        <a:pt x="127" y="959"/>
                        <a:pt x="127" y="959"/>
                        <a:pt x="127" y="959"/>
                      </a:cubicBezTo>
                      <a:cubicBezTo>
                        <a:pt x="126" y="961"/>
                        <a:pt x="126" y="961"/>
                        <a:pt x="126" y="961"/>
                      </a:cubicBezTo>
                      <a:cubicBezTo>
                        <a:pt x="125" y="959"/>
                        <a:pt x="125" y="959"/>
                        <a:pt x="125" y="959"/>
                      </a:cubicBezTo>
                      <a:cubicBezTo>
                        <a:pt x="123" y="960"/>
                        <a:pt x="123" y="960"/>
                        <a:pt x="123" y="960"/>
                      </a:cubicBezTo>
                      <a:cubicBezTo>
                        <a:pt x="122" y="963"/>
                        <a:pt x="122" y="963"/>
                        <a:pt x="122" y="963"/>
                      </a:cubicBezTo>
                      <a:cubicBezTo>
                        <a:pt x="120" y="964"/>
                        <a:pt x="120" y="964"/>
                        <a:pt x="120" y="964"/>
                      </a:cubicBezTo>
                      <a:cubicBezTo>
                        <a:pt x="119" y="967"/>
                        <a:pt x="119" y="967"/>
                        <a:pt x="119" y="967"/>
                      </a:cubicBezTo>
                      <a:cubicBezTo>
                        <a:pt x="114" y="968"/>
                        <a:pt x="114" y="968"/>
                        <a:pt x="114" y="968"/>
                      </a:cubicBezTo>
                      <a:cubicBezTo>
                        <a:pt x="112" y="970"/>
                        <a:pt x="112" y="970"/>
                        <a:pt x="112" y="970"/>
                      </a:cubicBezTo>
                      <a:cubicBezTo>
                        <a:pt x="109" y="970"/>
                        <a:pt x="109" y="970"/>
                        <a:pt x="109" y="970"/>
                      </a:cubicBezTo>
                      <a:cubicBezTo>
                        <a:pt x="106" y="973"/>
                        <a:pt x="106" y="973"/>
                        <a:pt x="106" y="973"/>
                      </a:cubicBezTo>
                      <a:cubicBezTo>
                        <a:pt x="107" y="976"/>
                        <a:pt x="107" y="976"/>
                        <a:pt x="107" y="976"/>
                      </a:cubicBezTo>
                      <a:cubicBezTo>
                        <a:pt x="109" y="976"/>
                        <a:pt x="109" y="976"/>
                        <a:pt x="109" y="976"/>
                      </a:cubicBezTo>
                      <a:cubicBezTo>
                        <a:pt x="111" y="974"/>
                        <a:pt x="111" y="974"/>
                        <a:pt x="111" y="974"/>
                      </a:cubicBezTo>
                      <a:cubicBezTo>
                        <a:pt x="112" y="974"/>
                        <a:pt x="112" y="974"/>
                        <a:pt x="112" y="974"/>
                      </a:cubicBezTo>
                      <a:cubicBezTo>
                        <a:pt x="113" y="977"/>
                        <a:pt x="113" y="977"/>
                        <a:pt x="113" y="977"/>
                      </a:cubicBezTo>
                      <a:cubicBezTo>
                        <a:pt x="113" y="980"/>
                        <a:pt x="113" y="980"/>
                        <a:pt x="113" y="980"/>
                      </a:cubicBezTo>
                      <a:cubicBezTo>
                        <a:pt x="110" y="982"/>
                        <a:pt x="110" y="982"/>
                        <a:pt x="110" y="982"/>
                      </a:cubicBezTo>
                      <a:cubicBezTo>
                        <a:pt x="110" y="988"/>
                        <a:pt x="110" y="988"/>
                        <a:pt x="110" y="988"/>
                      </a:cubicBezTo>
                      <a:cubicBezTo>
                        <a:pt x="112" y="991"/>
                        <a:pt x="112" y="991"/>
                        <a:pt x="112" y="991"/>
                      </a:cubicBezTo>
                      <a:cubicBezTo>
                        <a:pt x="114" y="991"/>
                        <a:pt x="114" y="991"/>
                        <a:pt x="114" y="991"/>
                      </a:cubicBezTo>
                      <a:cubicBezTo>
                        <a:pt x="117" y="989"/>
                        <a:pt x="117" y="989"/>
                        <a:pt x="117" y="989"/>
                      </a:cubicBezTo>
                      <a:cubicBezTo>
                        <a:pt x="117" y="986"/>
                        <a:pt x="117" y="986"/>
                        <a:pt x="117" y="986"/>
                      </a:cubicBezTo>
                      <a:cubicBezTo>
                        <a:pt x="120" y="987"/>
                        <a:pt x="120" y="987"/>
                        <a:pt x="120" y="987"/>
                      </a:cubicBezTo>
                      <a:cubicBezTo>
                        <a:pt x="121" y="985"/>
                        <a:pt x="121" y="985"/>
                        <a:pt x="121" y="985"/>
                      </a:cubicBezTo>
                      <a:cubicBezTo>
                        <a:pt x="123" y="985"/>
                        <a:pt x="123" y="985"/>
                        <a:pt x="123" y="985"/>
                      </a:cubicBezTo>
                      <a:cubicBezTo>
                        <a:pt x="125" y="987"/>
                        <a:pt x="125" y="987"/>
                        <a:pt x="125" y="987"/>
                      </a:cubicBezTo>
                      <a:cubicBezTo>
                        <a:pt x="123" y="988"/>
                        <a:pt x="123" y="988"/>
                        <a:pt x="123" y="988"/>
                      </a:cubicBezTo>
                      <a:cubicBezTo>
                        <a:pt x="121" y="991"/>
                        <a:pt x="121" y="991"/>
                        <a:pt x="121" y="991"/>
                      </a:cubicBezTo>
                      <a:cubicBezTo>
                        <a:pt x="118" y="991"/>
                        <a:pt x="118" y="991"/>
                        <a:pt x="118" y="991"/>
                      </a:cubicBezTo>
                      <a:cubicBezTo>
                        <a:pt x="113" y="993"/>
                        <a:pt x="113" y="993"/>
                        <a:pt x="113" y="993"/>
                      </a:cubicBezTo>
                      <a:cubicBezTo>
                        <a:pt x="111" y="994"/>
                        <a:pt x="111" y="994"/>
                        <a:pt x="111" y="994"/>
                      </a:cubicBezTo>
                      <a:cubicBezTo>
                        <a:pt x="110" y="997"/>
                        <a:pt x="110" y="997"/>
                        <a:pt x="110" y="997"/>
                      </a:cubicBezTo>
                      <a:cubicBezTo>
                        <a:pt x="110" y="1000"/>
                        <a:pt x="110" y="1000"/>
                        <a:pt x="110" y="1000"/>
                      </a:cubicBezTo>
                      <a:cubicBezTo>
                        <a:pt x="112" y="1002"/>
                        <a:pt x="112" y="1002"/>
                        <a:pt x="112" y="1002"/>
                      </a:cubicBezTo>
                      <a:cubicBezTo>
                        <a:pt x="111" y="1004"/>
                        <a:pt x="111" y="1004"/>
                        <a:pt x="111" y="1004"/>
                      </a:cubicBezTo>
                      <a:cubicBezTo>
                        <a:pt x="110" y="1008"/>
                        <a:pt x="110" y="1008"/>
                        <a:pt x="110" y="1008"/>
                      </a:cubicBezTo>
                      <a:cubicBezTo>
                        <a:pt x="111" y="1013"/>
                        <a:pt x="111" y="1013"/>
                        <a:pt x="111" y="1013"/>
                      </a:cubicBezTo>
                      <a:cubicBezTo>
                        <a:pt x="113" y="1013"/>
                        <a:pt x="113" y="1013"/>
                        <a:pt x="113" y="1013"/>
                      </a:cubicBezTo>
                      <a:cubicBezTo>
                        <a:pt x="115" y="1007"/>
                        <a:pt x="115" y="1007"/>
                        <a:pt x="115" y="1007"/>
                      </a:cubicBezTo>
                      <a:cubicBezTo>
                        <a:pt x="117" y="1007"/>
                        <a:pt x="117" y="1007"/>
                        <a:pt x="117" y="1007"/>
                      </a:cubicBezTo>
                      <a:cubicBezTo>
                        <a:pt x="121" y="1002"/>
                        <a:pt x="121" y="1002"/>
                        <a:pt x="121" y="1002"/>
                      </a:cubicBezTo>
                      <a:cubicBezTo>
                        <a:pt x="122" y="1002"/>
                        <a:pt x="122" y="1002"/>
                        <a:pt x="122" y="1002"/>
                      </a:cubicBezTo>
                      <a:cubicBezTo>
                        <a:pt x="124" y="999"/>
                        <a:pt x="124" y="999"/>
                        <a:pt x="124" y="999"/>
                      </a:cubicBezTo>
                      <a:cubicBezTo>
                        <a:pt x="126" y="998"/>
                        <a:pt x="126" y="998"/>
                        <a:pt x="126" y="998"/>
                      </a:cubicBezTo>
                      <a:cubicBezTo>
                        <a:pt x="127" y="998"/>
                        <a:pt x="127" y="998"/>
                        <a:pt x="127" y="998"/>
                      </a:cubicBezTo>
                      <a:cubicBezTo>
                        <a:pt x="125" y="1000"/>
                        <a:pt x="125" y="1000"/>
                        <a:pt x="125" y="1000"/>
                      </a:cubicBezTo>
                      <a:cubicBezTo>
                        <a:pt x="125" y="1002"/>
                        <a:pt x="125" y="1002"/>
                        <a:pt x="125" y="1002"/>
                      </a:cubicBezTo>
                      <a:cubicBezTo>
                        <a:pt x="126" y="1003"/>
                        <a:pt x="126" y="1003"/>
                        <a:pt x="126" y="1003"/>
                      </a:cubicBezTo>
                      <a:cubicBezTo>
                        <a:pt x="128" y="1002"/>
                        <a:pt x="128" y="1002"/>
                        <a:pt x="128" y="1002"/>
                      </a:cubicBezTo>
                      <a:cubicBezTo>
                        <a:pt x="132" y="997"/>
                        <a:pt x="132" y="997"/>
                        <a:pt x="132" y="997"/>
                      </a:cubicBezTo>
                      <a:cubicBezTo>
                        <a:pt x="133" y="995"/>
                        <a:pt x="133" y="995"/>
                        <a:pt x="133" y="995"/>
                      </a:cubicBezTo>
                      <a:cubicBezTo>
                        <a:pt x="135" y="998"/>
                        <a:pt x="135" y="998"/>
                        <a:pt x="135" y="998"/>
                      </a:cubicBezTo>
                      <a:cubicBezTo>
                        <a:pt x="137" y="997"/>
                        <a:pt x="137" y="997"/>
                        <a:pt x="137" y="997"/>
                      </a:cubicBezTo>
                      <a:cubicBezTo>
                        <a:pt x="139" y="995"/>
                        <a:pt x="139" y="995"/>
                        <a:pt x="139" y="995"/>
                      </a:cubicBezTo>
                      <a:cubicBezTo>
                        <a:pt x="141" y="995"/>
                        <a:pt x="141" y="995"/>
                        <a:pt x="141" y="995"/>
                      </a:cubicBezTo>
                      <a:cubicBezTo>
                        <a:pt x="141" y="997"/>
                        <a:pt x="141" y="997"/>
                        <a:pt x="141" y="997"/>
                      </a:cubicBezTo>
                      <a:cubicBezTo>
                        <a:pt x="138" y="999"/>
                        <a:pt x="138" y="999"/>
                        <a:pt x="138" y="999"/>
                      </a:cubicBezTo>
                      <a:cubicBezTo>
                        <a:pt x="139" y="1006"/>
                        <a:pt x="139" y="1006"/>
                        <a:pt x="139" y="1006"/>
                      </a:cubicBezTo>
                      <a:cubicBezTo>
                        <a:pt x="140" y="1008"/>
                        <a:pt x="140" y="1008"/>
                        <a:pt x="140" y="1008"/>
                      </a:cubicBezTo>
                      <a:cubicBezTo>
                        <a:pt x="142" y="1011"/>
                        <a:pt x="142" y="1011"/>
                        <a:pt x="142" y="1011"/>
                      </a:cubicBezTo>
                      <a:cubicBezTo>
                        <a:pt x="141" y="1012"/>
                        <a:pt x="141" y="1012"/>
                        <a:pt x="141" y="1012"/>
                      </a:cubicBezTo>
                      <a:cubicBezTo>
                        <a:pt x="139" y="1010"/>
                        <a:pt x="139" y="1010"/>
                        <a:pt x="139" y="1010"/>
                      </a:cubicBezTo>
                      <a:cubicBezTo>
                        <a:pt x="136" y="1006"/>
                        <a:pt x="136" y="1006"/>
                        <a:pt x="136" y="1006"/>
                      </a:cubicBezTo>
                      <a:cubicBezTo>
                        <a:pt x="134" y="1003"/>
                        <a:pt x="134" y="1003"/>
                        <a:pt x="134" y="1003"/>
                      </a:cubicBezTo>
                      <a:cubicBezTo>
                        <a:pt x="133" y="1003"/>
                        <a:pt x="133" y="1003"/>
                        <a:pt x="133" y="1003"/>
                      </a:cubicBezTo>
                      <a:cubicBezTo>
                        <a:pt x="132" y="1004"/>
                        <a:pt x="132" y="1004"/>
                        <a:pt x="132" y="1004"/>
                      </a:cubicBezTo>
                      <a:cubicBezTo>
                        <a:pt x="130" y="1004"/>
                        <a:pt x="130" y="1004"/>
                        <a:pt x="130" y="1004"/>
                      </a:cubicBezTo>
                      <a:cubicBezTo>
                        <a:pt x="129" y="1006"/>
                        <a:pt x="129" y="1006"/>
                        <a:pt x="129" y="1006"/>
                      </a:cubicBezTo>
                      <a:cubicBezTo>
                        <a:pt x="130" y="1008"/>
                        <a:pt x="130" y="1008"/>
                        <a:pt x="130" y="1008"/>
                      </a:cubicBezTo>
                      <a:cubicBezTo>
                        <a:pt x="132" y="1008"/>
                        <a:pt x="132" y="1008"/>
                        <a:pt x="132" y="1008"/>
                      </a:cubicBezTo>
                      <a:cubicBezTo>
                        <a:pt x="135" y="1011"/>
                        <a:pt x="135" y="1011"/>
                        <a:pt x="135" y="1011"/>
                      </a:cubicBezTo>
                      <a:cubicBezTo>
                        <a:pt x="136" y="1012"/>
                        <a:pt x="136" y="1012"/>
                        <a:pt x="136" y="1012"/>
                      </a:cubicBezTo>
                      <a:cubicBezTo>
                        <a:pt x="136" y="1014"/>
                        <a:pt x="136" y="1014"/>
                        <a:pt x="136" y="1014"/>
                      </a:cubicBezTo>
                      <a:cubicBezTo>
                        <a:pt x="134" y="1014"/>
                        <a:pt x="134" y="1014"/>
                        <a:pt x="134" y="1014"/>
                      </a:cubicBezTo>
                      <a:cubicBezTo>
                        <a:pt x="131" y="1011"/>
                        <a:pt x="131" y="1011"/>
                        <a:pt x="131" y="1011"/>
                      </a:cubicBezTo>
                      <a:cubicBezTo>
                        <a:pt x="130" y="1010"/>
                        <a:pt x="130" y="1010"/>
                        <a:pt x="130" y="1010"/>
                      </a:cubicBezTo>
                      <a:cubicBezTo>
                        <a:pt x="127" y="1011"/>
                        <a:pt x="127" y="1011"/>
                        <a:pt x="127" y="1011"/>
                      </a:cubicBezTo>
                      <a:cubicBezTo>
                        <a:pt x="124" y="1016"/>
                        <a:pt x="124" y="1016"/>
                        <a:pt x="124" y="1016"/>
                      </a:cubicBezTo>
                      <a:cubicBezTo>
                        <a:pt x="121" y="1018"/>
                        <a:pt x="121" y="1018"/>
                        <a:pt x="121" y="1018"/>
                      </a:cubicBezTo>
                      <a:cubicBezTo>
                        <a:pt x="115" y="1018"/>
                        <a:pt x="115" y="1018"/>
                        <a:pt x="115" y="1018"/>
                      </a:cubicBezTo>
                      <a:cubicBezTo>
                        <a:pt x="115" y="1019"/>
                        <a:pt x="115" y="1019"/>
                        <a:pt x="115" y="1019"/>
                      </a:cubicBezTo>
                      <a:cubicBezTo>
                        <a:pt x="116" y="1020"/>
                        <a:pt x="116" y="1020"/>
                        <a:pt x="116" y="1020"/>
                      </a:cubicBezTo>
                      <a:cubicBezTo>
                        <a:pt x="119" y="1020"/>
                        <a:pt x="119" y="1020"/>
                        <a:pt x="119" y="1020"/>
                      </a:cubicBezTo>
                      <a:cubicBezTo>
                        <a:pt x="122" y="1019"/>
                        <a:pt x="122" y="1019"/>
                        <a:pt x="122" y="1019"/>
                      </a:cubicBezTo>
                      <a:cubicBezTo>
                        <a:pt x="127" y="1018"/>
                        <a:pt x="127" y="1018"/>
                        <a:pt x="127" y="1018"/>
                      </a:cubicBezTo>
                      <a:cubicBezTo>
                        <a:pt x="130" y="1015"/>
                        <a:pt x="130" y="1015"/>
                        <a:pt x="130" y="1015"/>
                      </a:cubicBezTo>
                      <a:cubicBezTo>
                        <a:pt x="133" y="1016"/>
                        <a:pt x="133" y="1016"/>
                        <a:pt x="133" y="1016"/>
                      </a:cubicBezTo>
                      <a:cubicBezTo>
                        <a:pt x="136" y="1016"/>
                        <a:pt x="136" y="1016"/>
                        <a:pt x="136" y="1016"/>
                      </a:cubicBezTo>
                      <a:cubicBezTo>
                        <a:pt x="135" y="1017"/>
                        <a:pt x="135" y="1017"/>
                        <a:pt x="135" y="1017"/>
                      </a:cubicBezTo>
                      <a:cubicBezTo>
                        <a:pt x="133" y="1020"/>
                        <a:pt x="133" y="1020"/>
                        <a:pt x="133" y="1020"/>
                      </a:cubicBezTo>
                      <a:cubicBezTo>
                        <a:pt x="128" y="1020"/>
                        <a:pt x="128" y="1020"/>
                        <a:pt x="128" y="1020"/>
                      </a:cubicBezTo>
                      <a:cubicBezTo>
                        <a:pt x="124" y="1021"/>
                        <a:pt x="124" y="1021"/>
                        <a:pt x="124" y="1021"/>
                      </a:cubicBezTo>
                      <a:cubicBezTo>
                        <a:pt x="117" y="1021"/>
                        <a:pt x="117" y="1021"/>
                        <a:pt x="117" y="1021"/>
                      </a:cubicBezTo>
                      <a:cubicBezTo>
                        <a:pt x="114" y="1022"/>
                        <a:pt x="114" y="1022"/>
                        <a:pt x="114" y="1022"/>
                      </a:cubicBezTo>
                      <a:cubicBezTo>
                        <a:pt x="113" y="1025"/>
                        <a:pt x="113" y="1025"/>
                        <a:pt x="113" y="1025"/>
                      </a:cubicBezTo>
                      <a:cubicBezTo>
                        <a:pt x="114" y="1028"/>
                        <a:pt x="114" y="1028"/>
                        <a:pt x="114" y="1028"/>
                      </a:cubicBezTo>
                      <a:cubicBezTo>
                        <a:pt x="117" y="1029"/>
                        <a:pt x="117" y="1029"/>
                        <a:pt x="117" y="1029"/>
                      </a:cubicBezTo>
                      <a:cubicBezTo>
                        <a:pt x="121" y="1028"/>
                        <a:pt x="121" y="1028"/>
                        <a:pt x="121" y="1028"/>
                      </a:cubicBezTo>
                      <a:cubicBezTo>
                        <a:pt x="122" y="1029"/>
                        <a:pt x="122" y="1029"/>
                        <a:pt x="122" y="1029"/>
                      </a:cubicBezTo>
                      <a:cubicBezTo>
                        <a:pt x="119" y="1031"/>
                        <a:pt x="119" y="1031"/>
                        <a:pt x="119" y="1031"/>
                      </a:cubicBezTo>
                      <a:cubicBezTo>
                        <a:pt x="115" y="1031"/>
                        <a:pt x="115" y="1031"/>
                        <a:pt x="115" y="1031"/>
                      </a:cubicBezTo>
                      <a:cubicBezTo>
                        <a:pt x="113" y="1034"/>
                        <a:pt x="113" y="1034"/>
                        <a:pt x="113" y="1034"/>
                      </a:cubicBezTo>
                      <a:cubicBezTo>
                        <a:pt x="114" y="1037"/>
                        <a:pt x="114" y="1037"/>
                        <a:pt x="114" y="1037"/>
                      </a:cubicBezTo>
                      <a:cubicBezTo>
                        <a:pt x="116" y="1039"/>
                        <a:pt x="116" y="1039"/>
                        <a:pt x="116" y="1039"/>
                      </a:cubicBezTo>
                      <a:cubicBezTo>
                        <a:pt x="118" y="1038"/>
                        <a:pt x="118" y="1038"/>
                        <a:pt x="118" y="1038"/>
                      </a:cubicBezTo>
                      <a:cubicBezTo>
                        <a:pt x="119" y="1035"/>
                        <a:pt x="119" y="1035"/>
                        <a:pt x="119" y="1035"/>
                      </a:cubicBezTo>
                      <a:cubicBezTo>
                        <a:pt x="122" y="1035"/>
                        <a:pt x="122" y="1035"/>
                        <a:pt x="122" y="1035"/>
                      </a:cubicBezTo>
                      <a:cubicBezTo>
                        <a:pt x="123" y="1036"/>
                        <a:pt x="123" y="1036"/>
                        <a:pt x="123" y="1036"/>
                      </a:cubicBezTo>
                      <a:cubicBezTo>
                        <a:pt x="126" y="1036"/>
                        <a:pt x="126" y="1036"/>
                        <a:pt x="126" y="1036"/>
                      </a:cubicBezTo>
                      <a:cubicBezTo>
                        <a:pt x="128" y="1035"/>
                        <a:pt x="128" y="1035"/>
                        <a:pt x="128" y="1035"/>
                      </a:cubicBezTo>
                      <a:cubicBezTo>
                        <a:pt x="129" y="1034"/>
                        <a:pt x="129" y="1034"/>
                        <a:pt x="129" y="1034"/>
                      </a:cubicBezTo>
                      <a:cubicBezTo>
                        <a:pt x="130" y="1035"/>
                        <a:pt x="130" y="1035"/>
                        <a:pt x="130" y="1035"/>
                      </a:cubicBezTo>
                      <a:cubicBezTo>
                        <a:pt x="129" y="1037"/>
                        <a:pt x="129" y="1037"/>
                        <a:pt x="129" y="1037"/>
                      </a:cubicBezTo>
                      <a:cubicBezTo>
                        <a:pt x="125" y="1039"/>
                        <a:pt x="125" y="1039"/>
                        <a:pt x="125" y="1039"/>
                      </a:cubicBezTo>
                      <a:cubicBezTo>
                        <a:pt x="123" y="1038"/>
                        <a:pt x="123" y="1038"/>
                        <a:pt x="123" y="1038"/>
                      </a:cubicBezTo>
                      <a:cubicBezTo>
                        <a:pt x="121" y="1038"/>
                        <a:pt x="121" y="1038"/>
                        <a:pt x="121" y="1038"/>
                      </a:cubicBezTo>
                      <a:cubicBezTo>
                        <a:pt x="119" y="1038"/>
                        <a:pt x="119" y="1038"/>
                        <a:pt x="119" y="1038"/>
                      </a:cubicBezTo>
                      <a:cubicBezTo>
                        <a:pt x="121" y="1040"/>
                        <a:pt x="121" y="1040"/>
                        <a:pt x="121" y="1040"/>
                      </a:cubicBezTo>
                      <a:cubicBezTo>
                        <a:pt x="124" y="1040"/>
                        <a:pt x="124" y="1040"/>
                        <a:pt x="124" y="1040"/>
                      </a:cubicBezTo>
                      <a:cubicBezTo>
                        <a:pt x="125" y="1041"/>
                        <a:pt x="125" y="1041"/>
                        <a:pt x="125" y="1041"/>
                      </a:cubicBezTo>
                      <a:cubicBezTo>
                        <a:pt x="123" y="1042"/>
                        <a:pt x="123" y="1042"/>
                        <a:pt x="123" y="1042"/>
                      </a:cubicBezTo>
                      <a:cubicBezTo>
                        <a:pt x="119" y="1042"/>
                        <a:pt x="119" y="1042"/>
                        <a:pt x="119" y="1042"/>
                      </a:cubicBezTo>
                      <a:cubicBezTo>
                        <a:pt x="116" y="1045"/>
                        <a:pt x="116" y="1045"/>
                        <a:pt x="116" y="1045"/>
                      </a:cubicBezTo>
                      <a:cubicBezTo>
                        <a:pt x="118" y="1047"/>
                        <a:pt x="118" y="1047"/>
                        <a:pt x="118" y="1047"/>
                      </a:cubicBezTo>
                      <a:cubicBezTo>
                        <a:pt x="120" y="1048"/>
                        <a:pt x="120" y="1048"/>
                        <a:pt x="120" y="1048"/>
                      </a:cubicBezTo>
                      <a:cubicBezTo>
                        <a:pt x="121" y="1047"/>
                        <a:pt x="121" y="1047"/>
                        <a:pt x="121" y="1047"/>
                      </a:cubicBezTo>
                      <a:cubicBezTo>
                        <a:pt x="125" y="1046"/>
                        <a:pt x="125" y="1046"/>
                        <a:pt x="125" y="1046"/>
                      </a:cubicBezTo>
                      <a:cubicBezTo>
                        <a:pt x="127" y="1047"/>
                        <a:pt x="127" y="1047"/>
                        <a:pt x="127" y="1047"/>
                      </a:cubicBezTo>
                      <a:cubicBezTo>
                        <a:pt x="128" y="1048"/>
                        <a:pt x="128" y="1048"/>
                        <a:pt x="128" y="1048"/>
                      </a:cubicBezTo>
                      <a:cubicBezTo>
                        <a:pt x="127" y="1049"/>
                        <a:pt x="127" y="1049"/>
                        <a:pt x="127" y="1049"/>
                      </a:cubicBezTo>
                      <a:cubicBezTo>
                        <a:pt x="122" y="1050"/>
                        <a:pt x="122" y="1050"/>
                        <a:pt x="122" y="1050"/>
                      </a:cubicBezTo>
                      <a:cubicBezTo>
                        <a:pt x="120" y="1049"/>
                        <a:pt x="120" y="1049"/>
                        <a:pt x="120" y="1049"/>
                      </a:cubicBezTo>
                      <a:cubicBezTo>
                        <a:pt x="117" y="1050"/>
                        <a:pt x="117" y="1050"/>
                        <a:pt x="117" y="1050"/>
                      </a:cubicBezTo>
                      <a:cubicBezTo>
                        <a:pt x="116" y="1052"/>
                        <a:pt x="116" y="1052"/>
                        <a:pt x="116" y="1052"/>
                      </a:cubicBezTo>
                      <a:cubicBezTo>
                        <a:pt x="117" y="1055"/>
                        <a:pt x="117" y="1055"/>
                        <a:pt x="117" y="1055"/>
                      </a:cubicBezTo>
                      <a:cubicBezTo>
                        <a:pt x="119" y="1055"/>
                        <a:pt x="119" y="1055"/>
                        <a:pt x="119" y="1055"/>
                      </a:cubicBezTo>
                      <a:cubicBezTo>
                        <a:pt x="122" y="1053"/>
                        <a:pt x="122" y="1053"/>
                        <a:pt x="122" y="1053"/>
                      </a:cubicBezTo>
                      <a:cubicBezTo>
                        <a:pt x="125" y="1053"/>
                        <a:pt x="125" y="1053"/>
                        <a:pt x="125" y="1053"/>
                      </a:cubicBezTo>
                      <a:cubicBezTo>
                        <a:pt x="127" y="1055"/>
                        <a:pt x="127" y="1055"/>
                        <a:pt x="127" y="1055"/>
                      </a:cubicBezTo>
                      <a:cubicBezTo>
                        <a:pt x="127" y="1056"/>
                        <a:pt x="127" y="1056"/>
                        <a:pt x="127" y="1056"/>
                      </a:cubicBezTo>
                      <a:cubicBezTo>
                        <a:pt x="122" y="1058"/>
                        <a:pt x="122" y="1058"/>
                        <a:pt x="122" y="1058"/>
                      </a:cubicBezTo>
                      <a:cubicBezTo>
                        <a:pt x="122" y="1060"/>
                        <a:pt x="122" y="1060"/>
                        <a:pt x="122" y="1060"/>
                      </a:cubicBezTo>
                      <a:cubicBezTo>
                        <a:pt x="123" y="1065"/>
                        <a:pt x="123" y="1065"/>
                        <a:pt x="123" y="1065"/>
                      </a:cubicBezTo>
                      <a:cubicBezTo>
                        <a:pt x="124" y="1065"/>
                        <a:pt x="124" y="1065"/>
                        <a:pt x="124" y="1065"/>
                      </a:cubicBezTo>
                      <a:cubicBezTo>
                        <a:pt x="125" y="1063"/>
                        <a:pt x="125" y="1063"/>
                        <a:pt x="125" y="1063"/>
                      </a:cubicBezTo>
                      <a:cubicBezTo>
                        <a:pt x="128" y="1063"/>
                        <a:pt x="128" y="1063"/>
                        <a:pt x="128" y="1063"/>
                      </a:cubicBezTo>
                      <a:cubicBezTo>
                        <a:pt x="129" y="1066"/>
                        <a:pt x="129" y="1066"/>
                        <a:pt x="129" y="1066"/>
                      </a:cubicBezTo>
                      <a:cubicBezTo>
                        <a:pt x="130" y="1064"/>
                        <a:pt x="130" y="1064"/>
                        <a:pt x="130" y="1064"/>
                      </a:cubicBezTo>
                      <a:cubicBezTo>
                        <a:pt x="131" y="1063"/>
                        <a:pt x="131" y="1063"/>
                        <a:pt x="131" y="1063"/>
                      </a:cubicBezTo>
                      <a:cubicBezTo>
                        <a:pt x="132" y="1065"/>
                        <a:pt x="132" y="1065"/>
                        <a:pt x="132" y="1065"/>
                      </a:cubicBezTo>
                      <a:cubicBezTo>
                        <a:pt x="131" y="1067"/>
                        <a:pt x="131" y="1067"/>
                        <a:pt x="131" y="1067"/>
                      </a:cubicBezTo>
                      <a:cubicBezTo>
                        <a:pt x="130" y="1069"/>
                        <a:pt x="130" y="1069"/>
                        <a:pt x="130" y="1069"/>
                      </a:cubicBezTo>
                      <a:cubicBezTo>
                        <a:pt x="132" y="1071"/>
                        <a:pt x="132" y="1071"/>
                        <a:pt x="132" y="1071"/>
                      </a:cubicBezTo>
                      <a:cubicBezTo>
                        <a:pt x="129" y="1076"/>
                        <a:pt x="129" y="1076"/>
                        <a:pt x="129" y="1076"/>
                      </a:cubicBezTo>
                      <a:cubicBezTo>
                        <a:pt x="128" y="1076"/>
                        <a:pt x="128" y="1076"/>
                        <a:pt x="128" y="1076"/>
                      </a:cubicBezTo>
                      <a:cubicBezTo>
                        <a:pt x="126" y="1079"/>
                        <a:pt x="126" y="1079"/>
                        <a:pt x="126" y="1079"/>
                      </a:cubicBezTo>
                      <a:cubicBezTo>
                        <a:pt x="124" y="1082"/>
                        <a:pt x="124" y="1082"/>
                        <a:pt x="124" y="1082"/>
                      </a:cubicBezTo>
                      <a:cubicBezTo>
                        <a:pt x="125" y="1083"/>
                        <a:pt x="125" y="1083"/>
                        <a:pt x="125" y="1083"/>
                      </a:cubicBezTo>
                      <a:cubicBezTo>
                        <a:pt x="127" y="1083"/>
                        <a:pt x="127" y="1083"/>
                        <a:pt x="127" y="1083"/>
                      </a:cubicBezTo>
                      <a:cubicBezTo>
                        <a:pt x="129" y="1082"/>
                        <a:pt x="129" y="1082"/>
                        <a:pt x="129" y="1082"/>
                      </a:cubicBezTo>
                      <a:cubicBezTo>
                        <a:pt x="131" y="1082"/>
                        <a:pt x="131" y="1082"/>
                        <a:pt x="131" y="1082"/>
                      </a:cubicBezTo>
                      <a:cubicBezTo>
                        <a:pt x="131" y="1085"/>
                        <a:pt x="131" y="1085"/>
                        <a:pt x="131" y="1085"/>
                      </a:cubicBezTo>
                      <a:cubicBezTo>
                        <a:pt x="130" y="1087"/>
                        <a:pt x="130" y="1087"/>
                        <a:pt x="130" y="1087"/>
                      </a:cubicBezTo>
                      <a:cubicBezTo>
                        <a:pt x="130" y="1088"/>
                        <a:pt x="130" y="1088"/>
                        <a:pt x="130" y="1088"/>
                      </a:cubicBezTo>
                      <a:cubicBezTo>
                        <a:pt x="133" y="1088"/>
                        <a:pt x="133" y="1088"/>
                        <a:pt x="133" y="1088"/>
                      </a:cubicBezTo>
                      <a:cubicBezTo>
                        <a:pt x="134" y="1089"/>
                        <a:pt x="134" y="1089"/>
                        <a:pt x="134" y="1089"/>
                      </a:cubicBezTo>
                      <a:cubicBezTo>
                        <a:pt x="134" y="1091"/>
                        <a:pt x="134" y="1091"/>
                        <a:pt x="134" y="1091"/>
                      </a:cubicBezTo>
                      <a:cubicBezTo>
                        <a:pt x="132" y="1092"/>
                        <a:pt x="132" y="1092"/>
                        <a:pt x="132" y="1092"/>
                      </a:cubicBezTo>
                      <a:cubicBezTo>
                        <a:pt x="134" y="1094"/>
                        <a:pt x="134" y="1094"/>
                        <a:pt x="134" y="1094"/>
                      </a:cubicBezTo>
                      <a:cubicBezTo>
                        <a:pt x="133" y="1097"/>
                        <a:pt x="133" y="1097"/>
                        <a:pt x="133" y="1097"/>
                      </a:cubicBezTo>
                      <a:cubicBezTo>
                        <a:pt x="131" y="1098"/>
                        <a:pt x="131" y="1098"/>
                        <a:pt x="131" y="1098"/>
                      </a:cubicBezTo>
                      <a:cubicBezTo>
                        <a:pt x="130" y="1100"/>
                        <a:pt x="130" y="1100"/>
                        <a:pt x="130" y="1100"/>
                      </a:cubicBezTo>
                      <a:cubicBezTo>
                        <a:pt x="133" y="1100"/>
                        <a:pt x="133" y="1100"/>
                        <a:pt x="133" y="1100"/>
                      </a:cubicBezTo>
                      <a:cubicBezTo>
                        <a:pt x="134" y="1098"/>
                        <a:pt x="134" y="1098"/>
                        <a:pt x="134" y="1098"/>
                      </a:cubicBezTo>
                      <a:cubicBezTo>
                        <a:pt x="135" y="1096"/>
                        <a:pt x="135" y="1096"/>
                        <a:pt x="135" y="1096"/>
                      </a:cubicBezTo>
                      <a:cubicBezTo>
                        <a:pt x="140" y="1094"/>
                        <a:pt x="140" y="1094"/>
                        <a:pt x="140" y="1094"/>
                      </a:cubicBezTo>
                      <a:cubicBezTo>
                        <a:pt x="141" y="1096"/>
                        <a:pt x="141" y="1096"/>
                        <a:pt x="141" y="1096"/>
                      </a:cubicBezTo>
                      <a:cubicBezTo>
                        <a:pt x="140" y="1098"/>
                        <a:pt x="140" y="1098"/>
                        <a:pt x="140" y="1098"/>
                      </a:cubicBezTo>
                      <a:cubicBezTo>
                        <a:pt x="140" y="1100"/>
                        <a:pt x="140" y="1100"/>
                        <a:pt x="140" y="1100"/>
                      </a:cubicBezTo>
                      <a:cubicBezTo>
                        <a:pt x="138" y="1102"/>
                        <a:pt x="138" y="1102"/>
                        <a:pt x="138" y="1102"/>
                      </a:cubicBezTo>
                      <a:cubicBezTo>
                        <a:pt x="136" y="1104"/>
                        <a:pt x="136" y="1104"/>
                        <a:pt x="136" y="1104"/>
                      </a:cubicBezTo>
                      <a:cubicBezTo>
                        <a:pt x="134" y="1103"/>
                        <a:pt x="134" y="1103"/>
                        <a:pt x="134" y="1103"/>
                      </a:cubicBezTo>
                      <a:cubicBezTo>
                        <a:pt x="132" y="1104"/>
                        <a:pt x="132" y="1104"/>
                        <a:pt x="132" y="1104"/>
                      </a:cubicBezTo>
                      <a:cubicBezTo>
                        <a:pt x="130" y="1106"/>
                        <a:pt x="130" y="1106"/>
                        <a:pt x="130" y="1106"/>
                      </a:cubicBezTo>
                      <a:cubicBezTo>
                        <a:pt x="132" y="1108"/>
                        <a:pt x="132" y="1108"/>
                        <a:pt x="132" y="1108"/>
                      </a:cubicBezTo>
                      <a:cubicBezTo>
                        <a:pt x="135" y="1107"/>
                        <a:pt x="135" y="1107"/>
                        <a:pt x="135" y="1107"/>
                      </a:cubicBezTo>
                      <a:cubicBezTo>
                        <a:pt x="137" y="1105"/>
                        <a:pt x="137" y="1105"/>
                        <a:pt x="137" y="1105"/>
                      </a:cubicBezTo>
                      <a:cubicBezTo>
                        <a:pt x="140" y="1106"/>
                        <a:pt x="140" y="1106"/>
                        <a:pt x="140" y="1106"/>
                      </a:cubicBezTo>
                      <a:cubicBezTo>
                        <a:pt x="141" y="1107"/>
                        <a:pt x="141" y="1107"/>
                        <a:pt x="141" y="1107"/>
                      </a:cubicBezTo>
                      <a:cubicBezTo>
                        <a:pt x="140" y="1109"/>
                        <a:pt x="140" y="1109"/>
                        <a:pt x="140" y="1109"/>
                      </a:cubicBezTo>
                      <a:cubicBezTo>
                        <a:pt x="136" y="1111"/>
                        <a:pt x="136" y="1111"/>
                        <a:pt x="136" y="1111"/>
                      </a:cubicBezTo>
                      <a:cubicBezTo>
                        <a:pt x="136" y="1114"/>
                        <a:pt x="136" y="1114"/>
                        <a:pt x="136" y="1114"/>
                      </a:cubicBezTo>
                      <a:cubicBezTo>
                        <a:pt x="134" y="1116"/>
                        <a:pt x="134" y="1116"/>
                        <a:pt x="134" y="1116"/>
                      </a:cubicBezTo>
                      <a:cubicBezTo>
                        <a:pt x="131" y="1117"/>
                        <a:pt x="131" y="1117"/>
                        <a:pt x="131" y="1117"/>
                      </a:cubicBezTo>
                      <a:cubicBezTo>
                        <a:pt x="131" y="1119"/>
                        <a:pt x="131" y="1119"/>
                        <a:pt x="131" y="1119"/>
                      </a:cubicBezTo>
                      <a:cubicBezTo>
                        <a:pt x="133" y="1121"/>
                        <a:pt x="133" y="1121"/>
                        <a:pt x="133" y="1121"/>
                      </a:cubicBezTo>
                      <a:cubicBezTo>
                        <a:pt x="137" y="1120"/>
                        <a:pt x="137" y="1120"/>
                        <a:pt x="137" y="1120"/>
                      </a:cubicBezTo>
                      <a:cubicBezTo>
                        <a:pt x="140" y="1118"/>
                        <a:pt x="140" y="1118"/>
                        <a:pt x="140" y="1118"/>
                      </a:cubicBezTo>
                      <a:cubicBezTo>
                        <a:pt x="143" y="1116"/>
                        <a:pt x="143" y="1116"/>
                        <a:pt x="143" y="1116"/>
                      </a:cubicBezTo>
                      <a:cubicBezTo>
                        <a:pt x="146" y="1117"/>
                        <a:pt x="146" y="1117"/>
                        <a:pt x="146" y="1117"/>
                      </a:cubicBezTo>
                      <a:cubicBezTo>
                        <a:pt x="146" y="1119"/>
                        <a:pt x="146" y="1119"/>
                        <a:pt x="146" y="1119"/>
                      </a:cubicBezTo>
                      <a:cubicBezTo>
                        <a:pt x="145" y="1120"/>
                        <a:pt x="145" y="1120"/>
                        <a:pt x="145" y="1120"/>
                      </a:cubicBezTo>
                      <a:cubicBezTo>
                        <a:pt x="143" y="1120"/>
                        <a:pt x="143" y="1120"/>
                        <a:pt x="143" y="1120"/>
                      </a:cubicBezTo>
                      <a:cubicBezTo>
                        <a:pt x="139" y="1123"/>
                        <a:pt x="139" y="1123"/>
                        <a:pt x="139" y="1123"/>
                      </a:cubicBezTo>
                      <a:cubicBezTo>
                        <a:pt x="139" y="1124"/>
                        <a:pt x="139" y="1124"/>
                        <a:pt x="139" y="1124"/>
                      </a:cubicBezTo>
                      <a:cubicBezTo>
                        <a:pt x="141" y="1124"/>
                        <a:pt x="141" y="1124"/>
                        <a:pt x="141" y="1124"/>
                      </a:cubicBezTo>
                      <a:cubicBezTo>
                        <a:pt x="142" y="1126"/>
                        <a:pt x="142" y="1126"/>
                        <a:pt x="142" y="1126"/>
                      </a:cubicBezTo>
                      <a:cubicBezTo>
                        <a:pt x="139" y="1129"/>
                        <a:pt x="139" y="1129"/>
                        <a:pt x="139" y="1129"/>
                      </a:cubicBezTo>
                      <a:cubicBezTo>
                        <a:pt x="140" y="1132"/>
                        <a:pt x="140" y="1132"/>
                        <a:pt x="140" y="1132"/>
                      </a:cubicBezTo>
                      <a:cubicBezTo>
                        <a:pt x="143" y="1133"/>
                        <a:pt x="143" y="1133"/>
                        <a:pt x="143" y="1133"/>
                      </a:cubicBezTo>
                      <a:cubicBezTo>
                        <a:pt x="147" y="1129"/>
                        <a:pt x="147" y="1129"/>
                        <a:pt x="147" y="1129"/>
                      </a:cubicBezTo>
                      <a:cubicBezTo>
                        <a:pt x="149" y="1128"/>
                        <a:pt x="149" y="1128"/>
                        <a:pt x="149" y="1128"/>
                      </a:cubicBezTo>
                      <a:cubicBezTo>
                        <a:pt x="150" y="1130"/>
                        <a:pt x="150" y="1130"/>
                        <a:pt x="150" y="1130"/>
                      </a:cubicBezTo>
                      <a:cubicBezTo>
                        <a:pt x="152" y="1132"/>
                        <a:pt x="152" y="1132"/>
                        <a:pt x="152" y="1132"/>
                      </a:cubicBezTo>
                      <a:cubicBezTo>
                        <a:pt x="153" y="1137"/>
                        <a:pt x="153" y="1137"/>
                        <a:pt x="153" y="1137"/>
                      </a:cubicBezTo>
                      <a:cubicBezTo>
                        <a:pt x="155" y="1138"/>
                        <a:pt x="155" y="1138"/>
                        <a:pt x="155" y="1138"/>
                      </a:cubicBezTo>
                      <a:cubicBezTo>
                        <a:pt x="156" y="1139"/>
                        <a:pt x="156" y="1139"/>
                        <a:pt x="156" y="1139"/>
                      </a:cubicBezTo>
                      <a:cubicBezTo>
                        <a:pt x="154" y="1142"/>
                        <a:pt x="154" y="1142"/>
                        <a:pt x="154" y="1142"/>
                      </a:cubicBezTo>
                      <a:cubicBezTo>
                        <a:pt x="151" y="1142"/>
                        <a:pt x="151" y="1142"/>
                        <a:pt x="151" y="1142"/>
                      </a:cubicBezTo>
                      <a:cubicBezTo>
                        <a:pt x="150" y="1145"/>
                        <a:pt x="150" y="1145"/>
                        <a:pt x="150" y="1145"/>
                      </a:cubicBezTo>
                      <a:cubicBezTo>
                        <a:pt x="150" y="1147"/>
                        <a:pt x="150" y="1147"/>
                        <a:pt x="150" y="1147"/>
                      </a:cubicBezTo>
                      <a:cubicBezTo>
                        <a:pt x="155" y="1149"/>
                        <a:pt x="155" y="1149"/>
                        <a:pt x="155" y="1149"/>
                      </a:cubicBezTo>
                      <a:cubicBezTo>
                        <a:pt x="157" y="1148"/>
                        <a:pt x="157" y="1148"/>
                        <a:pt x="157" y="1148"/>
                      </a:cubicBezTo>
                      <a:cubicBezTo>
                        <a:pt x="156" y="1146"/>
                        <a:pt x="156" y="1146"/>
                        <a:pt x="156" y="1146"/>
                      </a:cubicBezTo>
                      <a:cubicBezTo>
                        <a:pt x="156" y="1144"/>
                        <a:pt x="156" y="1144"/>
                        <a:pt x="156" y="1144"/>
                      </a:cubicBezTo>
                      <a:cubicBezTo>
                        <a:pt x="158" y="1143"/>
                        <a:pt x="158" y="1143"/>
                        <a:pt x="158" y="1143"/>
                      </a:cubicBezTo>
                      <a:cubicBezTo>
                        <a:pt x="160" y="1144"/>
                        <a:pt x="160" y="1144"/>
                        <a:pt x="160" y="1144"/>
                      </a:cubicBezTo>
                      <a:cubicBezTo>
                        <a:pt x="162" y="1142"/>
                        <a:pt x="162" y="1142"/>
                        <a:pt x="162" y="1142"/>
                      </a:cubicBezTo>
                      <a:cubicBezTo>
                        <a:pt x="164" y="1141"/>
                        <a:pt x="164" y="1141"/>
                        <a:pt x="164" y="1141"/>
                      </a:cubicBezTo>
                      <a:cubicBezTo>
                        <a:pt x="166" y="1143"/>
                        <a:pt x="166" y="1143"/>
                        <a:pt x="166" y="1143"/>
                      </a:cubicBezTo>
                      <a:cubicBezTo>
                        <a:pt x="168" y="1144"/>
                        <a:pt x="168" y="1144"/>
                        <a:pt x="168" y="1144"/>
                      </a:cubicBezTo>
                      <a:cubicBezTo>
                        <a:pt x="170" y="1143"/>
                        <a:pt x="170" y="1143"/>
                        <a:pt x="170" y="1143"/>
                      </a:cubicBezTo>
                      <a:cubicBezTo>
                        <a:pt x="171" y="1140"/>
                        <a:pt x="171" y="1140"/>
                        <a:pt x="171" y="1140"/>
                      </a:cubicBezTo>
                      <a:cubicBezTo>
                        <a:pt x="173" y="1138"/>
                        <a:pt x="173" y="1138"/>
                        <a:pt x="173" y="1138"/>
                      </a:cubicBezTo>
                      <a:cubicBezTo>
                        <a:pt x="175" y="1138"/>
                        <a:pt x="175" y="1138"/>
                        <a:pt x="175" y="1138"/>
                      </a:cubicBezTo>
                      <a:cubicBezTo>
                        <a:pt x="178" y="1138"/>
                        <a:pt x="178" y="1138"/>
                        <a:pt x="178" y="1138"/>
                      </a:cubicBezTo>
                      <a:cubicBezTo>
                        <a:pt x="180" y="1139"/>
                        <a:pt x="180" y="1139"/>
                        <a:pt x="180" y="1139"/>
                      </a:cubicBezTo>
                      <a:cubicBezTo>
                        <a:pt x="182" y="1137"/>
                        <a:pt x="182" y="1137"/>
                        <a:pt x="182" y="1137"/>
                      </a:cubicBezTo>
                      <a:cubicBezTo>
                        <a:pt x="182" y="1135"/>
                        <a:pt x="182" y="1135"/>
                        <a:pt x="182" y="1135"/>
                      </a:cubicBezTo>
                      <a:cubicBezTo>
                        <a:pt x="181" y="1133"/>
                        <a:pt x="181" y="1133"/>
                        <a:pt x="181" y="1133"/>
                      </a:cubicBezTo>
                      <a:cubicBezTo>
                        <a:pt x="181" y="1131"/>
                        <a:pt x="181" y="1131"/>
                        <a:pt x="181" y="1131"/>
                      </a:cubicBezTo>
                      <a:cubicBezTo>
                        <a:pt x="183" y="1129"/>
                        <a:pt x="183" y="1129"/>
                        <a:pt x="183" y="1129"/>
                      </a:cubicBezTo>
                      <a:cubicBezTo>
                        <a:pt x="184" y="1130"/>
                        <a:pt x="184" y="1130"/>
                        <a:pt x="184" y="1130"/>
                      </a:cubicBezTo>
                      <a:cubicBezTo>
                        <a:pt x="186" y="1134"/>
                        <a:pt x="186" y="1134"/>
                        <a:pt x="186" y="1134"/>
                      </a:cubicBezTo>
                      <a:cubicBezTo>
                        <a:pt x="186" y="1138"/>
                        <a:pt x="186" y="1138"/>
                        <a:pt x="186" y="1138"/>
                      </a:cubicBezTo>
                      <a:cubicBezTo>
                        <a:pt x="183" y="1141"/>
                        <a:pt x="183" y="1141"/>
                        <a:pt x="183" y="1141"/>
                      </a:cubicBezTo>
                      <a:cubicBezTo>
                        <a:pt x="181" y="1142"/>
                        <a:pt x="181" y="1142"/>
                        <a:pt x="181" y="1142"/>
                      </a:cubicBezTo>
                      <a:cubicBezTo>
                        <a:pt x="179" y="1144"/>
                        <a:pt x="179" y="1144"/>
                        <a:pt x="179" y="1144"/>
                      </a:cubicBezTo>
                      <a:cubicBezTo>
                        <a:pt x="180" y="1145"/>
                        <a:pt x="180" y="1145"/>
                        <a:pt x="180" y="1145"/>
                      </a:cubicBezTo>
                      <a:cubicBezTo>
                        <a:pt x="184" y="1144"/>
                        <a:pt x="184" y="1144"/>
                        <a:pt x="184" y="1144"/>
                      </a:cubicBezTo>
                      <a:cubicBezTo>
                        <a:pt x="189" y="1139"/>
                        <a:pt x="189" y="1139"/>
                        <a:pt x="189" y="1139"/>
                      </a:cubicBezTo>
                      <a:cubicBezTo>
                        <a:pt x="192" y="1134"/>
                        <a:pt x="192" y="1134"/>
                        <a:pt x="192" y="1134"/>
                      </a:cubicBezTo>
                      <a:cubicBezTo>
                        <a:pt x="194" y="1134"/>
                        <a:pt x="194" y="1134"/>
                        <a:pt x="194" y="1134"/>
                      </a:cubicBezTo>
                      <a:cubicBezTo>
                        <a:pt x="195" y="1137"/>
                        <a:pt x="195" y="1137"/>
                        <a:pt x="195" y="1137"/>
                      </a:cubicBezTo>
                      <a:cubicBezTo>
                        <a:pt x="195" y="1140"/>
                        <a:pt x="195" y="1140"/>
                        <a:pt x="195" y="1140"/>
                      </a:cubicBezTo>
                      <a:cubicBezTo>
                        <a:pt x="193" y="1141"/>
                        <a:pt x="193" y="1141"/>
                        <a:pt x="193" y="1141"/>
                      </a:cubicBezTo>
                      <a:cubicBezTo>
                        <a:pt x="190" y="1143"/>
                        <a:pt x="190" y="1143"/>
                        <a:pt x="190" y="1143"/>
                      </a:cubicBezTo>
                      <a:cubicBezTo>
                        <a:pt x="187" y="1146"/>
                        <a:pt x="187" y="1146"/>
                        <a:pt x="187" y="1146"/>
                      </a:cubicBezTo>
                      <a:cubicBezTo>
                        <a:pt x="184" y="1147"/>
                        <a:pt x="184" y="1147"/>
                        <a:pt x="184" y="1147"/>
                      </a:cubicBezTo>
                      <a:cubicBezTo>
                        <a:pt x="183" y="1148"/>
                        <a:pt x="183" y="1148"/>
                        <a:pt x="183" y="1148"/>
                      </a:cubicBezTo>
                      <a:cubicBezTo>
                        <a:pt x="184" y="1149"/>
                        <a:pt x="184" y="1149"/>
                        <a:pt x="184" y="1149"/>
                      </a:cubicBezTo>
                      <a:cubicBezTo>
                        <a:pt x="187" y="1148"/>
                        <a:pt x="187" y="1148"/>
                        <a:pt x="187" y="1148"/>
                      </a:cubicBezTo>
                      <a:cubicBezTo>
                        <a:pt x="191" y="1144"/>
                        <a:pt x="191" y="1144"/>
                        <a:pt x="191" y="1144"/>
                      </a:cubicBezTo>
                      <a:cubicBezTo>
                        <a:pt x="191" y="1145"/>
                        <a:pt x="191" y="1145"/>
                        <a:pt x="191" y="1145"/>
                      </a:cubicBezTo>
                      <a:cubicBezTo>
                        <a:pt x="188" y="1149"/>
                        <a:pt x="188" y="1149"/>
                        <a:pt x="188" y="1149"/>
                      </a:cubicBezTo>
                      <a:cubicBezTo>
                        <a:pt x="185" y="1150"/>
                        <a:pt x="185" y="1150"/>
                        <a:pt x="185" y="1150"/>
                      </a:cubicBezTo>
                      <a:cubicBezTo>
                        <a:pt x="185" y="1153"/>
                        <a:pt x="185" y="1153"/>
                        <a:pt x="185" y="1153"/>
                      </a:cubicBezTo>
                      <a:cubicBezTo>
                        <a:pt x="180" y="1158"/>
                        <a:pt x="180" y="1158"/>
                        <a:pt x="180" y="1158"/>
                      </a:cubicBezTo>
                      <a:cubicBezTo>
                        <a:pt x="179" y="1160"/>
                        <a:pt x="179" y="1160"/>
                        <a:pt x="179" y="1160"/>
                      </a:cubicBezTo>
                      <a:cubicBezTo>
                        <a:pt x="181" y="1160"/>
                        <a:pt x="181" y="1160"/>
                        <a:pt x="181" y="1160"/>
                      </a:cubicBezTo>
                      <a:cubicBezTo>
                        <a:pt x="183" y="1158"/>
                        <a:pt x="183" y="1158"/>
                        <a:pt x="183" y="1158"/>
                      </a:cubicBezTo>
                      <a:cubicBezTo>
                        <a:pt x="184" y="1158"/>
                        <a:pt x="184" y="1158"/>
                        <a:pt x="184" y="1158"/>
                      </a:cubicBezTo>
                      <a:cubicBezTo>
                        <a:pt x="184" y="1159"/>
                        <a:pt x="184" y="1159"/>
                        <a:pt x="184" y="1159"/>
                      </a:cubicBezTo>
                      <a:cubicBezTo>
                        <a:pt x="185" y="1163"/>
                        <a:pt x="185" y="1163"/>
                        <a:pt x="185" y="1163"/>
                      </a:cubicBezTo>
                      <a:cubicBezTo>
                        <a:pt x="186" y="1160"/>
                        <a:pt x="186" y="1160"/>
                        <a:pt x="186" y="1160"/>
                      </a:cubicBezTo>
                      <a:cubicBezTo>
                        <a:pt x="188" y="1158"/>
                        <a:pt x="188" y="1158"/>
                        <a:pt x="188" y="1158"/>
                      </a:cubicBezTo>
                      <a:cubicBezTo>
                        <a:pt x="189" y="1156"/>
                        <a:pt x="189" y="1156"/>
                        <a:pt x="189" y="1156"/>
                      </a:cubicBezTo>
                      <a:cubicBezTo>
                        <a:pt x="191" y="1156"/>
                        <a:pt x="191" y="1156"/>
                        <a:pt x="191" y="1156"/>
                      </a:cubicBezTo>
                      <a:cubicBezTo>
                        <a:pt x="192" y="1157"/>
                        <a:pt x="192" y="1157"/>
                        <a:pt x="192" y="1157"/>
                      </a:cubicBezTo>
                      <a:cubicBezTo>
                        <a:pt x="189" y="1159"/>
                        <a:pt x="189" y="1159"/>
                        <a:pt x="189" y="1159"/>
                      </a:cubicBezTo>
                      <a:cubicBezTo>
                        <a:pt x="188" y="1163"/>
                        <a:pt x="188" y="1163"/>
                        <a:pt x="188" y="1163"/>
                      </a:cubicBezTo>
                      <a:cubicBezTo>
                        <a:pt x="189" y="1164"/>
                        <a:pt x="189" y="1164"/>
                        <a:pt x="189" y="1164"/>
                      </a:cubicBezTo>
                      <a:cubicBezTo>
                        <a:pt x="192" y="1163"/>
                        <a:pt x="192" y="1163"/>
                        <a:pt x="192" y="1163"/>
                      </a:cubicBezTo>
                      <a:cubicBezTo>
                        <a:pt x="193" y="1160"/>
                        <a:pt x="193" y="1160"/>
                        <a:pt x="193" y="1160"/>
                      </a:cubicBezTo>
                      <a:cubicBezTo>
                        <a:pt x="194" y="1160"/>
                        <a:pt x="194" y="1160"/>
                        <a:pt x="194" y="1160"/>
                      </a:cubicBezTo>
                      <a:cubicBezTo>
                        <a:pt x="197" y="1159"/>
                        <a:pt x="197" y="1159"/>
                        <a:pt x="197" y="1159"/>
                      </a:cubicBezTo>
                      <a:cubicBezTo>
                        <a:pt x="195" y="1163"/>
                        <a:pt x="195" y="1163"/>
                        <a:pt x="195" y="1163"/>
                      </a:cubicBezTo>
                      <a:cubicBezTo>
                        <a:pt x="194" y="1167"/>
                        <a:pt x="194" y="1167"/>
                        <a:pt x="194" y="1167"/>
                      </a:cubicBezTo>
                      <a:cubicBezTo>
                        <a:pt x="191" y="1170"/>
                        <a:pt x="191" y="1170"/>
                        <a:pt x="191" y="1170"/>
                      </a:cubicBezTo>
                      <a:cubicBezTo>
                        <a:pt x="190" y="1173"/>
                        <a:pt x="190" y="1173"/>
                        <a:pt x="190" y="1173"/>
                      </a:cubicBezTo>
                      <a:cubicBezTo>
                        <a:pt x="192" y="1174"/>
                        <a:pt x="192" y="1174"/>
                        <a:pt x="192" y="1174"/>
                      </a:cubicBezTo>
                      <a:cubicBezTo>
                        <a:pt x="195" y="1171"/>
                        <a:pt x="195" y="1171"/>
                        <a:pt x="195" y="1171"/>
                      </a:cubicBezTo>
                      <a:cubicBezTo>
                        <a:pt x="197" y="1164"/>
                        <a:pt x="197" y="1164"/>
                        <a:pt x="197" y="1164"/>
                      </a:cubicBezTo>
                      <a:cubicBezTo>
                        <a:pt x="199" y="1162"/>
                        <a:pt x="199" y="1162"/>
                        <a:pt x="199" y="1162"/>
                      </a:cubicBezTo>
                      <a:cubicBezTo>
                        <a:pt x="200" y="1163"/>
                        <a:pt x="200" y="1163"/>
                        <a:pt x="200" y="1163"/>
                      </a:cubicBezTo>
                      <a:cubicBezTo>
                        <a:pt x="197" y="1168"/>
                        <a:pt x="197" y="1168"/>
                        <a:pt x="197" y="1168"/>
                      </a:cubicBezTo>
                      <a:cubicBezTo>
                        <a:pt x="197" y="1171"/>
                        <a:pt x="197" y="1171"/>
                        <a:pt x="197" y="1171"/>
                      </a:cubicBezTo>
                      <a:cubicBezTo>
                        <a:pt x="196" y="1174"/>
                        <a:pt x="196" y="1174"/>
                        <a:pt x="196" y="1174"/>
                      </a:cubicBezTo>
                      <a:cubicBezTo>
                        <a:pt x="195" y="1178"/>
                        <a:pt x="195" y="1178"/>
                        <a:pt x="195" y="1178"/>
                      </a:cubicBezTo>
                      <a:cubicBezTo>
                        <a:pt x="197" y="1179"/>
                        <a:pt x="197" y="1179"/>
                        <a:pt x="197" y="1179"/>
                      </a:cubicBezTo>
                      <a:cubicBezTo>
                        <a:pt x="198" y="1177"/>
                        <a:pt x="198" y="1177"/>
                        <a:pt x="198" y="1177"/>
                      </a:cubicBezTo>
                      <a:cubicBezTo>
                        <a:pt x="198" y="1174"/>
                        <a:pt x="198" y="1174"/>
                        <a:pt x="198" y="1174"/>
                      </a:cubicBezTo>
                      <a:cubicBezTo>
                        <a:pt x="198" y="1172"/>
                        <a:pt x="198" y="1172"/>
                        <a:pt x="198" y="1172"/>
                      </a:cubicBezTo>
                      <a:cubicBezTo>
                        <a:pt x="200" y="1172"/>
                        <a:pt x="200" y="1172"/>
                        <a:pt x="200" y="1172"/>
                      </a:cubicBezTo>
                      <a:cubicBezTo>
                        <a:pt x="202" y="1174"/>
                        <a:pt x="202" y="1174"/>
                        <a:pt x="202" y="1174"/>
                      </a:cubicBezTo>
                      <a:cubicBezTo>
                        <a:pt x="202" y="1168"/>
                        <a:pt x="202" y="1168"/>
                        <a:pt x="202" y="1168"/>
                      </a:cubicBezTo>
                      <a:cubicBezTo>
                        <a:pt x="204" y="1168"/>
                        <a:pt x="204" y="1168"/>
                        <a:pt x="204" y="1168"/>
                      </a:cubicBezTo>
                      <a:cubicBezTo>
                        <a:pt x="205" y="1165"/>
                        <a:pt x="205" y="1165"/>
                        <a:pt x="205" y="1165"/>
                      </a:cubicBezTo>
                      <a:cubicBezTo>
                        <a:pt x="207" y="1166"/>
                        <a:pt x="207" y="1166"/>
                        <a:pt x="207" y="1166"/>
                      </a:cubicBezTo>
                      <a:cubicBezTo>
                        <a:pt x="207" y="1168"/>
                        <a:pt x="207" y="1168"/>
                        <a:pt x="207" y="1168"/>
                      </a:cubicBezTo>
                      <a:cubicBezTo>
                        <a:pt x="206" y="1168"/>
                        <a:pt x="206" y="1168"/>
                        <a:pt x="206" y="1168"/>
                      </a:cubicBezTo>
                      <a:cubicBezTo>
                        <a:pt x="205" y="1171"/>
                        <a:pt x="205" y="1171"/>
                        <a:pt x="205" y="1171"/>
                      </a:cubicBezTo>
                      <a:cubicBezTo>
                        <a:pt x="206" y="1173"/>
                        <a:pt x="206" y="1173"/>
                        <a:pt x="206" y="1173"/>
                      </a:cubicBezTo>
                      <a:cubicBezTo>
                        <a:pt x="210" y="1173"/>
                        <a:pt x="210" y="1173"/>
                        <a:pt x="210" y="1173"/>
                      </a:cubicBezTo>
                      <a:cubicBezTo>
                        <a:pt x="219" y="1178"/>
                        <a:pt x="219" y="1178"/>
                        <a:pt x="219" y="1178"/>
                      </a:cubicBezTo>
                      <a:cubicBezTo>
                        <a:pt x="220" y="1178"/>
                        <a:pt x="220" y="1178"/>
                        <a:pt x="220" y="1178"/>
                      </a:cubicBezTo>
                      <a:cubicBezTo>
                        <a:pt x="220" y="1177"/>
                        <a:pt x="220" y="1177"/>
                        <a:pt x="220" y="1177"/>
                      </a:cubicBezTo>
                      <a:cubicBezTo>
                        <a:pt x="222" y="1175"/>
                        <a:pt x="222" y="1175"/>
                        <a:pt x="222" y="1175"/>
                      </a:cubicBezTo>
                      <a:cubicBezTo>
                        <a:pt x="223" y="1174"/>
                        <a:pt x="223" y="1174"/>
                        <a:pt x="223" y="1174"/>
                      </a:cubicBezTo>
                      <a:cubicBezTo>
                        <a:pt x="223" y="1173"/>
                        <a:pt x="223" y="1173"/>
                        <a:pt x="223" y="1173"/>
                      </a:cubicBezTo>
                      <a:cubicBezTo>
                        <a:pt x="222" y="1172"/>
                        <a:pt x="222" y="1172"/>
                        <a:pt x="222" y="1172"/>
                      </a:cubicBezTo>
                      <a:cubicBezTo>
                        <a:pt x="221" y="1171"/>
                        <a:pt x="221" y="1171"/>
                        <a:pt x="221" y="1171"/>
                      </a:cubicBezTo>
                      <a:cubicBezTo>
                        <a:pt x="219" y="1171"/>
                        <a:pt x="219" y="1171"/>
                        <a:pt x="219" y="1171"/>
                      </a:cubicBezTo>
                      <a:cubicBezTo>
                        <a:pt x="217" y="1171"/>
                        <a:pt x="217" y="1171"/>
                        <a:pt x="217" y="1171"/>
                      </a:cubicBezTo>
                      <a:cubicBezTo>
                        <a:pt x="217" y="1170"/>
                        <a:pt x="217" y="1170"/>
                        <a:pt x="217" y="1170"/>
                      </a:cubicBezTo>
                      <a:cubicBezTo>
                        <a:pt x="218" y="1168"/>
                        <a:pt x="218" y="1168"/>
                        <a:pt x="218" y="1168"/>
                      </a:cubicBezTo>
                      <a:cubicBezTo>
                        <a:pt x="218" y="1166"/>
                        <a:pt x="218" y="1166"/>
                        <a:pt x="218" y="1166"/>
                      </a:cubicBezTo>
                      <a:cubicBezTo>
                        <a:pt x="215" y="1164"/>
                        <a:pt x="215" y="1164"/>
                        <a:pt x="215" y="1164"/>
                      </a:cubicBezTo>
                      <a:cubicBezTo>
                        <a:pt x="209" y="1161"/>
                        <a:pt x="209" y="1161"/>
                        <a:pt x="209" y="1161"/>
                      </a:cubicBezTo>
                      <a:cubicBezTo>
                        <a:pt x="209" y="1159"/>
                        <a:pt x="209" y="1159"/>
                        <a:pt x="209" y="1159"/>
                      </a:cubicBezTo>
                      <a:cubicBezTo>
                        <a:pt x="209" y="1158"/>
                        <a:pt x="209" y="1158"/>
                        <a:pt x="209" y="1158"/>
                      </a:cubicBezTo>
                      <a:cubicBezTo>
                        <a:pt x="212" y="1159"/>
                        <a:pt x="212" y="1159"/>
                        <a:pt x="212" y="1159"/>
                      </a:cubicBezTo>
                      <a:cubicBezTo>
                        <a:pt x="214" y="1158"/>
                        <a:pt x="214" y="1158"/>
                        <a:pt x="214" y="1158"/>
                      </a:cubicBezTo>
                      <a:cubicBezTo>
                        <a:pt x="215" y="1158"/>
                        <a:pt x="215" y="1158"/>
                        <a:pt x="215" y="1158"/>
                      </a:cubicBezTo>
                      <a:cubicBezTo>
                        <a:pt x="215" y="1160"/>
                        <a:pt x="215" y="1160"/>
                        <a:pt x="215" y="1160"/>
                      </a:cubicBezTo>
                      <a:cubicBezTo>
                        <a:pt x="218" y="1163"/>
                        <a:pt x="218" y="1163"/>
                        <a:pt x="218" y="1163"/>
                      </a:cubicBezTo>
                      <a:cubicBezTo>
                        <a:pt x="220" y="1165"/>
                        <a:pt x="220" y="1165"/>
                        <a:pt x="220" y="1165"/>
                      </a:cubicBezTo>
                      <a:cubicBezTo>
                        <a:pt x="223" y="1165"/>
                        <a:pt x="223" y="1165"/>
                        <a:pt x="223" y="1165"/>
                      </a:cubicBezTo>
                      <a:cubicBezTo>
                        <a:pt x="226" y="1164"/>
                        <a:pt x="226" y="1164"/>
                        <a:pt x="226" y="1164"/>
                      </a:cubicBezTo>
                      <a:cubicBezTo>
                        <a:pt x="228" y="1162"/>
                        <a:pt x="228" y="1162"/>
                        <a:pt x="228" y="1162"/>
                      </a:cubicBezTo>
                      <a:cubicBezTo>
                        <a:pt x="229" y="1160"/>
                        <a:pt x="229" y="1160"/>
                        <a:pt x="229" y="1160"/>
                      </a:cubicBezTo>
                      <a:cubicBezTo>
                        <a:pt x="226" y="1160"/>
                        <a:pt x="226" y="1160"/>
                        <a:pt x="226" y="1160"/>
                      </a:cubicBezTo>
                      <a:cubicBezTo>
                        <a:pt x="223" y="1160"/>
                        <a:pt x="223" y="1160"/>
                        <a:pt x="223" y="1160"/>
                      </a:cubicBezTo>
                      <a:cubicBezTo>
                        <a:pt x="221" y="1159"/>
                        <a:pt x="221" y="1159"/>
                        <a:pt x="221" y="1159"/>
                      </a:cubicBezTo>
                      <a:cubicBezTo>
                        <a:pt x="221" y="1157"/>
                        <a:pt x="221" y="1157"/>
                        <a:pt x="221" y="1157"/>
                      </a:cubicBezTo>
                      <a:cubicBezTo>
                        <a:pt x="223" y="1158"/>
                        <a:pt x="223" y="1158"/>
                        <a:pt x="223" y="1158"/>
                      </a:cubicBezTo>
                      <a:cubicBezTo>
                        <a:pt x="225" y="1158"/>
                        <a:pt x="225" y="1158"/>
                        <a:pt x="225" y="1158"/>
                      </a:cubicBezTo>
                      <a:cubicBezTo>
                        <a:pt x="228" y="1156"/>
                        <a:pt x="228" y="1156"/>
                        <a:pt x="228" y="1156"/>
                      </a:cubicBezTo>
                      <a:cubicBezTo>
                        <a:pt x="227" y="1155"/>
                        <a:pt x="227" y="1155"/>
                        <a:pt x="227" y="1155"/>
                      </a:cubicBezTo>
                      <a:cubicBezTo>
                        <a:pt x="224" y="1153"/>
                        <a:pt x="224" y="1153"/>
                        <a:pt x="224" y="1153"/>
                      </a:cubicBezTo>
                      <a:cubicBezTo>
                        <a:pt x="222" y="1152"/>
                        <a:pt x="222" y="1152"/>
                        <a:pt x="222" y="1152"/>
                      </a:cubicBezTo>
                      <a:cubicBezTo>
                        <a:pt x="222" y="1152"/>
                        <a:pt x="222" y="1152"/>
                        <a:pt x="222" y="1152"/>
                      </a:cubicBezTo>
                      <a:cubicBezTo>
                        <a:pt x="224" y="1151"/>
                        <a:pt x="224" y="1151"/>
                        <a:pt x="224" y="1151"/>
                      </a:cubicBezTo>
                      <a:cubicBezTo>
                        <a:pt x="224" y="1151"/>
                        <a:pt x="224" y="1151"/>
                        <a:pt x="224" y="1151"/>
                      </a:cubicBezTo>
                      <a:cubicBezTo>
                        <a:pt x="223" y="1149"/>
                        <a:pt x="223" y="1149"/>
                        <a:pt x="223" y="1149"/>
                      </a:cubicBezTo>
                      <a:cubicBezTo>
                        <a:pt x="220" y="1148"/>
                        <a:pt x="220" y="1148"/>
                        <a:pt x="220" y="1148"/>
                      </a:cubicBezTo>
                      <a:cubicBezTo>
                        <a:pt x="218" y="1146"/>
                        <a:pt x="218" y="1146"/>
                        <a:pt x="218" y="1146"/>
                      </a:cubicBezTo>
                      <a:cubicBezTo>
                        <a:pt x="219" y="1145"/>
                        <a:pt x="219" y="1145"/>
                        <a:pt x="219" y="1145"/>
                      </a:cubicBezTo>
                      <a:cubicBezTo>
                        <a:pt x="222" y="1147"/>
                        <a:pt x="222" y="1147"/>
                        <a:pt x="222" y="1147"/>
                      </a:cubicBezTo>
                      <a:cubicBezTo>
                        <a:pt x="225" y="1148"/>
                        <a:pt x="225" y="1148"/>
                        <a:pt x="225" y="1148"/>
                      </a:cubicBezTo>
                      <a:cubicBezTo>
                        <a:pt x="230" y="1147"/>
                        <a:pt x="230" y="1147"/>
                        <a:pt x="230" y="1147"/>
                      </a:cubicBezTo>
                      <a:cubicBezTo>
                        <a:pt x="233" y="1145"/>
                        <a:pt x="233" y="1145"/>
                        <a:pt x="233" y="1145"/>
                      </a:cubicBezTo>
                      <a:cubicBezTo>
                        <a:pt x="233" y="1144"/>
                        <a:pt x="233" y="1144"/>
                        <a:pt x="233" y="1144"/>
                      </a:cubicBezTo>
                      <a:cubicBezTo>
                        <a:pt x="232" y="1142"/>
                        <a:pt x="232" y="1142"/>
                        <a:pt x="232" y="1142"/>
                      </a:cubicBezTo>
                      <a:cubicBezTo>
                        <a:pt x="230" y="1140"/>
                        <a:pt x="230" y="1140"/>
                        <a:pt x="230" y="1140"/>
                      </a:cubicBezTo>
                      <a:cubicBezTo>
                        <a:pt x="223" y="1140"/>
                        <a:pt x="223" y="1140"/>
                        <a:pt x="223" y="1140"/>
                      </a:cubicBezTo>
                      <a:cubicBezTo>
                        <a:pt x="221" y="1138"/>
                        <a:pt x="221" y="1138"/>
                        <a:pt x="221" y="1138"/>
                      </a:cubicBezTo>
                      <a:cubicBezTo>
                        <a:pt x="221" y="1137"/>
                        <a:pt x="221" y="1137"/>
                        <a:pt x="221" y="1137"/>
                      </a:cubicBezTo>
                      <a:cubicBezTo>
                        <a:pt x="222" y="1137"/>
                        <a:pt x="222" y="1137"/>
                        <a:pt x="222" y="1137"/>
                      </a:cubicBezTo>
                      <a:cubicBezTo>
                        <a:pt x="224" y="1138"/>
                        <a:pt x="224" y="1138"/>
                        <a:pt x="224" y="1138"/>
                      </a:cubicBezTo>
                      <a:cubicBezTo>
                        <a:pt x="229" y="1139"/>
                        <a:pt x="229" y="1139"/>
                        <a:pt x="229" y="1139"/>
                      </a:cubicBezTo>
                      <a:cubicBezTo>
                        <a:pt x="231" y="1137"/>
                        <a:pt x="231" y="1137"/>
                        <a:pt x="231" y="1137"/>
                      </a:cubicBezTo>
                      <a:cubicBezTo>
                        <a:pt x="231" y="1134"/>
                        <a:pt x="231" y="1134"/>
                        <a:pt x="231" y="1134"/>
                      </a:cubicBezTo>
                      <a:cubicBezTo>
                        <a:pt x="229" y="1132"/>
                        <a:pt x="229" y="1132"/>
                        <a:pt x="229" y="1132"/>
                      </a:cubicBezTo>
                      <a:cubicBezTo>
                        <a:pt x="227" y="1131"/>
                        <a:pt x="227" y="1131"/>
                        <a:pt x="227" y="1131"/>
                      </a:cubicBezTo>
                      <a:cubicBezTo>
                        <a:pt x="226" y="1129"/>
                        <a:pt x="226" y="1129"/>
                        <a:pt x="226" y="1129"/>
                      </a:cubicBezTo>
                      <a:cubicBezTo>
                        <a:pt x="228" y="1129"/>
                        <a:pt x="228" y="1129"/>
                        <a:pt x="228" y="1129"/>
                      </a:cubicBezTo>
                      <a:cubicBezTo>
                        <a:pt x="230" y="1130"/>
                        <a:pt x="230" y="1130"/>
                        <a:pt x="230" y="1130"/>
                      </a:cubicBezTo>
                      <a:cubicBezTo>
                        <a:pt x="231" y="1132"/>
                        <a:pt x="231" y="1132"/>
                        <a:pt x="231" y="1132"/>
                      </a:cubicBezTo>
                      <a:cubicBezTo>
                        <a:pt x="233" y="1130"/>
                        <a:pt x="233" y="1130"/>
                        <a:pt x="233" y="1130"/>
                      </a:cubicBezTo>
                      <a:cubicBezTo>
                        <a:pt x="235" y="1128"/>
                        <a:pt x="235" y="1128"/>
                        <a:pt x="235" y="1128"/>
                      </a:cubicBezTo>
                      <a:cubicBezTo>
                        <a:pt x="235" y="1126"/>
                        <a:pt x="235" y="1126"/>
                        <a:pt x="235" y="1126"/>
                      </a:cubicBezTo>
                      <a:cubicBezTo>
                        <a:pt x="234" y="1125"/>
                        <a:pt x="234" y="1125"/>
                        <a:pt x="234" y="1125"/>
                      </a:cubicBezTo>
                      <a:cubicBezTo>
                        <a:pt x="231" y="1124"/>
                        <a:pt x="231" y="1124"/>
                        <a:pt x="231" y="1124"/>
                      </a:cubicBezTo>
                      <a:cubicBezTo>
                        <a:pt x="231" y="1122"/>
                        <a:pt x="231" y="1122"/>
                        <a:pt x="231" y="1122"/>
                      </a:cubicBezTo>
                      <a:cubicBezTo>
                        <a:pt x="233" y="1122"/>
                        <a:pt x="233" y="1122"/>
                        <a:pt x="233" y="1122"/>
                      </a:cubicBezTo>
                      <a:cubicBezTo>
                        <a:pt x="234" y="1124"/>
                        <a:pt x="234" y="1124"/>
                        <a:pt x="234" y="1124"/>
                      </a:cubicBezTo>
                      <a:cubicBezTo>
                        <a:pt x="236" y="1124"/>
                        <a:pt x="236" y="1124"/>
                        <a:pt x="236" y="1124"/>
                      </a:cubicBezTo>
                      <a:cubicBezTo>
                        <a:pt x="238" y="1121"/>
                        <a:pt x="238" y="1121"/>
                        <a:pt x="238" y="1121"/>
                      </a:cubicBezTo>
                      <a:cubicBezTo>
                        <a:pt x="238" y="1120"/>
                        <a:pt x="238" y="1120"/>
                        <a:pt x="238" y="1120"/>
                      </a:cubicBezTo>
                      <a:cubicBezTo>
                        <a:pt x="234" y="1119"/>
                        <a:pt x="234" y="1119"/>
                        <a:pt x="234" y="1119"/>
                      </a:cubicBezTo>
                      <a:cubicBezTo>
                        <a:pt x="232" y="1117"/>
                        <a:pt x="232" y="1117"/>
                        <a:pt x="232" y="1117"/>
                      </a:cubicBezTo>
                      <a:cubicBezTo>
                        <a:pt x="231" y="1115"/>
                        <a:pt x="231" y="1115"/>
                        <a:pt x="231" y="1115"/>
                      </a:cubicBezTo>
                      <a:cubicBezTo>
                        <a:pt x="232" y="1115"/>
                        <a:pt x="232" y="1115"/>
                        <a:pt x="232" y="1115"/>
                      </a:cubicBezTo>
                      <a:cubicBezTo>
                        <a:pt x="235" y="1117"/>
                        <a:pt x="235" y="1117"/>
                        <a:pt x="235" y="1117"/>
                      </a:cubicBezTo>
                      <a:cubicBezTo>
                        <a:pt x="237" y="1117"/>
                        <a:pt x="237" y="1117"/>
                        <a:pt x="237" y="1117"/>
                      </a:cubicBezTo>
                      <a:cubicBezTo>
                        <a:pt x="239" y="1119"/>
                        <a:pt x="239" y="1119"/>
                        <a:pt x="239" y="1119"/>
                      </a:cubicBezTo>
                      <a:cubicBezTo>
                        <a:pt x="241" y="1119"/>
                        <a:pt x="241" y="1119"/>
                        <a:pt x="241" y="1119"/>
                      </a:cubicBezTo>
                      <a:cubicBezTo>
                        <a:pt x="242" y="1115"/>
                        <a:pt x="242" y="1115"/>
                        <a:pt x="242" y="1115"/>
                      </a:cubicBezTo>
                      <a:cubicBezTo>
                        <a:pt x="242" y="1113"/>
                        <a:pt x="242" y="1113"/>
                        <a:pt x="242" y="1113"/>
                      </a:cubicBezTo>
                      <a:cubicBezTo>
                        <a:pt x="244" y="1112"/>
                        <a:pt x="244" y="1112"/>
                        <a:pt x="244" y="1112"/>
                      </a:cubicBezTo>
                      <a:cubicBezTo>
                        <a:pt x="244" y="1110"/>
                        <a:pt x="244" y="1110"/>
                        <a:pt x="244" y="1110"/>
                      </a:cubicBezTo>
                      <a:cubicBezTo>
                        <a:pt x="244" y="1108"/>
                        <a:pt x="244" y="1108"/>
                        <a:pt x="244" y="1108"/>
                      </a:cubicBezTo>
                      <a:cubicBezTo>
                        <a:pt x="244" y="1104"/>
                        <a:pt x="244" y="1104"/>
                        <a:pt x="244" y="1104"/>
                      </a:cubicBezTo>
                      <a:cubicBezTo>
                        <a:pt x="245" y="1102"/>
                        <a:pt x="245" y="1102"/>
                        <a:pt x="245" y="1102"/>
                      </a:cubicBezTo>
                      <a:cubicBezTo>
                        <a:pt x="242" y="1099"/>
                        <a:pt x="242" y="1099"/>
                        <a:pt x="242" y="1099"/>
                      </a:cubicBezTo>
                      <a:cubicBezTo>
                        <a:pt x="239" y="1095"/>
                        <a:pt x="239" y="1095"/>
                        <a:pt x="239" y="1095"/>
                      </a:cubicBezTo>
                      <a:cubicBezTo>
                        <a:pt x="236" y="1094"/>
                        <a:pt x="236" y="1094"/>
                        <a:pt x="236" y="1094"/>
                      </a:cubicBezTo>
                      <a:cubicBezTo>
                        <a:pt x="234" y="1092"/>
                        <a:pt x="234" y="1092"/>
                        <a:pt x="234" y="1092"/>
                      </a:cubicBezTo>
                      <a:cubicBezTo>
                        <a:pt x="234" y="1091"/>
                        <a:pt x="234" y="1091"/>
                        <a:pt x="234" y="1091"/>
                      </a:cubicBezTo>
                      <a:cubicBezTo>
                        <a:pt x="236" y="1090"/>
                        <a:pt x="236" y="1090"/>
                        <a:pt x="236" y="1090"/>
                      </a:cubicBezTo>
                      <a:cubicBezTo>
                        <a:pt x="238" y="1092"/>
                        <a:pt x="238" y="1092"/>
                        <a:pt x="238" y="1092"/>
                      </a:cubicBezTo>
                      <a:cubicBezTo>
                        <a:pt x="242" y="1095"/>
                        <a:pt x="242" y="1095"/>
                        <a:pt x="242" y="1095"/>
                      </a:cubicBezTo>
                      <a:cubicBezTo>
                        <a:pt x="244" y="1098"/>
                        <a:pt x="244" y="1098"/>
                        <a:pt x="244" y="1098"/>
                      </a:cubicBezTo>
                      <a:cubicBezTo>
                        <a:pt x="246" y="1098"/>
                        <a:pt x="246" y="1098"/>
                        <a:pt x="246" y="1098"/>
                      </a:cubicBezTo>
                      <a:cubicBezTo>
                        <a:pt x="248" y="1097"/>
                        <a:pt x="248" y="1097"/>
                        <a:pt x="248" y="1097"/>
                      </a:cubicBezTo>
                      <a:cubicBezTo>
                        <a:pt x="246" y="1093"/>
                        <a:pt x="246" y="1093"/>
                        <a:pt x="246" y="1093"/>
                      </a:cubicBezTo>
                      <a:cubicBezTo>
                        <a:pt x="245" y="1089"/>
                        <a:pt x="245" y="1089"/>
                        <a:pt x="245" y="1089"/>
                      </a:cubicBezTo>
                      <a:cubicBezTo>
                        <a:pt x="241" y="1088"/>
                        <a:pt x="241" y="1088"/>
                        <a:pt x="241" y="1088"/>
                      </a:cubicBezTo>
                      <a:cubicBezTo>
                        <a:pt x="235" y="1085"/>
                        <a:pt x="235" y="1085"/>
                        <a:pt x="235" y="1085"/>
                      </a:cubicBezTo>
                      <a:cubicBezTo>
                        <a:pt x="234" y="1084"/>
                        <a:pt x="234" y="1084"/>
                        <a:pt x="234" y="1084"/>
                      </a:cubicBezTo>
                      <a:cubicBezTo>
                        <a:pt x="234" y="1081"/>
                        <a:pt x="234" y="1081"/>
                        <a:pt x="234" y="1081"/>
                      </a:cubicBezTo>
                      <a:cubicBezTo>
                        <a:pt x="236" y="1081"/>
                        <a:pt x="236" y="1081"/>
                        <a:pt x="236" y="1081"/>
                      </a:cubicBezTo>
                      <a:cubicBezTo>
                        <a:pt x="238" y="1082"/>
                        <a:pt x="238" y="1082"/>
                        <a:pt x="238" y="1082"/>
                      </a:cubicBezTo>
                      <a:cubicBezTo>
                        <a:pt x="239" y="1084"/>
                        <a:pt x="239" y="1084"/>
                        <a:pt x="239" y="1084"/>
                      </a:cubicBezTo>
                      <a:cubicBezTo>
                        <a:pt x="242" y="1084"/>
                        <a:pt x="242" y="1084"/>
                        <a:pt x="242" y="1084"/>
                      </a:cubicBezTo>
                      <a:cubicBezTo>
                        <a:pt x="244" y="1081"/>
                        <a:pt x="244" y="1081"/>
                        <a:pt x="244" y="1081"/>
                      </a:cubicBezTo>
                      <a:cubicBezTo>
                        <a:pt x="244" y="1079"/>
                        <a:pt x="244" y="1079"/>
                        <a:pt x="244" y="1079"/>
                      </a:cubicBezTo>
                      <a:cubicBezTo>
                        <a:pt x="244" y="1076"/>
                        <a:pt x="244" y="1076"/>
                        <a:pt x="244" y="1076"/>
                      </a:cubicBezTo>
                      <a:cubicBezTo>
                        <a:pt x="245" y="1076"/>
                        <a:pt x="245" y="1076"/>
                        <a:pt x="245" y="1076"/>
                      </a:cubicBezTo>
                      <a:cubicBezTo>
                        <a:pt x="247" y="1077"/>
                        <a:pt x="247" y="1077"/>
                        <a:pt x="247" y="1077"/>
                      </a:cubicBezTo>
                      <a:cubicBezTo>
                        <a:pt x="247" y="1078"/>
                        <a:pt x="247" y="1078"/>
                        <a:pt x="247" y="1078"/>
                      </a:cubicBezTo>
                      <a:cubicBezTo>
                        <a:pt x="247" y="1080"/>
                        <a:pt x="247" y="1080"/>
                        <a:pt x="247" y="1080"/>
                      </a:cubicBezTo>
                      <a:cubicBezTo>
                        <a:pt x="250" y="1082"/>
                        <a:pt x="250" y="1082"/>
                        <a:pt x="250" y="1082"/>
                      </a:cubicBezTo>
                      <a:cubicBezTo>
                        <a:pt x="252" y="1082"/>
                        <a:pt x="252" y="1082"/>
                        <a:pt x="252" y="1082"/>
                      </a:cubicBezTo>
                      <a:cubicBezTo>
                        <a:pt x="254" y="1083"/>
                        <a:pt x="254" y="1083"/>
                        <a:pt x="254" y="1083"/>
                      </a:cubicBezTo>
                      <a:cubicBezTo>
                        <a:pt x="256" y="1083"/>
                        <a:pt x="256" y="1083"/>
                        <a:pt x="256" y="1083"/>
                      </a:cubicBezTo>
                      <a:cubicBezTo>
                        <a:pt x="257" y="1081"/>
                        <a:pt x="257" y="1081"/>
                        <a:pt x="257" y="1081"/>
                      </a:cubicBezTo>
                      <a:cubicBezTo>
                        <a:pt x="259" y="1079"/>
                        <a:pt x="259" y="1079"/>
                        <a:pt x="259" y="1079"/>
                      </a:cubicBezTo>
                      <a:cubicBezTo>
                        <a:pt x="260" y="1078"/>
                        <a:pt x="260" y="1078"/>
                        <a:pt x="260" y="1078"/>
                      </a:cubicBezTo>
                      <a:cubicBezTo>
                        <a:pt x="259" y="1076"/>
                        <a:pt x="259" y="1076"/>
                        <a:pt x="259" y="1076"/>
                      </a:cubicBezTo>
                      <a:cubicBezTo>
                        <a:pt x="257" y="1075"/>
                        <a:pt x="257" y="1075"/>
                        <a:pt x="257" y="1075"/>
                      </a:cubicBezTo>
                      <a:cubicBezTo>
                        <a:pt x="252" y="1075"/>
                        <a:pt x="252" y="1075"/>
                        <a:pt x="252" y="1075"/>
                      </a:cubicBezTo>
                      <a:cubicBezTo>
                        <a:pt x="251" y="1074"/>
                        <a:pt x="251" y="1074"/>
                        <a:pt x="251" y="1074"/>
                      </a:cubicBezTo>
                      <a:cubicBezTo>
                        <a:pt x="251" y="1073"/>
                        <a:pt x="251" y="1073"/>
                        <a:pt x="251" y="1073"/>
                      </a:cubicBezTo>
                      <a:cubicBezTo>
                        <a:pt x="251" y="1070"/>
                        <a:pt x="251" y="1070"/>
                        <a:pt x="251" y="1070"/>
                      </a:cubicBezTo>
                      <a:cubicBezTo>
                        <a:pt x="249" y="1068"/>
                        <a:pt x="249" y="1068"/>
                        <a:pt x="249" y="1068"/>
                      </a:cubicBezTo>
                      <a:cubicBezTo>
                        <a:pt x="249" y="1066"/>
                        <a:pt x="249" y="1066"/>
                        <a:pt x="249" y="1066"/>
                      </a:cubicBezTo>
                      <a:cubicBezTo>
                        <a:pt x="250" y="1064"/>
                        <a:pt x="250" y="1064"/>
                        <a:pt x="250" y="1064"/>
                      </a:cubicBezTo>
                      <a:cubicBezTo>
                        <a:pt x="251" y="1064"/>
                        <a:pt x="251" y="1064"/>
                        <a:pt x="251" y="1064"/>
                      </a:cubicBezTo>
                      <a:cubicBezTo>
                        <a:pt x="253" y="1066"/>
                        <a:pt x="253" y="1066"/>
                        <a:pt x="253" y="1066"/>
                      </a:cubicBezTo>
                      <a:cubicBezTo>
                        <a:pt x="254" y="1069"/>
                        <a:pt x="254" y="1069"/>
                        <a:pt x="254" y="1069"/>
                      </a:cubicBezTo>
                      <a:cubicBezTo>
                        <a:pt x="255" y="1071"/>
                        <a:pt x="255" y="1071"/>
                        <a:pt x="255" y="1071"/>
                      </a:cubicBezTo>
                      <a:cubicBezTo>
                        <a:pt x="259" y="1072"/>
                        <a:pt x="259" y="1072"/>
                        <a:pt x="259" y="1072"/>
                      </a:cubicBezTo>
                      <a:cubicBezTo>
                        <a:pt x="260" y="1071"/>
                        <a:pt x="260" y="1071"/>
                        <a:pt x="260" y="1071"/>
                      </a:cubicBezTo>
                      <a:cubicBezTo>
                        <a:pt x="260" y="1069"/>
                        <a:pt x="260" y="1069"/>
                        <a:pt x="260" y="1069"/>
                      </a:cubicBezTo>
                      <a:cubicBezTo>
                        <a:pt x="260" y="1067"/>
                        <a:pt x="260" y="1067"/>
                        <a:pt x="260" y="1067"/>
                      </a:cubicBezTo>
                      <a:cubicBezTo>
                        <a:pt x="256" y="1065"/>
                        <a:pt x="256" y="1065"/>
                        <a:pt x="256" y="1065"/>
                      </a:cubicBezTo>
                      <a:cubicBezTo>
                        <a:pt x="254" y="1063"/>
                        <a:pt x="254" y="1063"/>
                        <a:pt x="254" y="1063"/>
                      </a:cubicBezTo>
                      <a:cubicBezTo>
                        <a:pt x="253" y="1059"/>
                        <a:pt x="253" y="1059"/>
                        <a:pt x="253" y="1059"/>
                      </a:cubicBezTo>
                      <a:cubicBezTo>
                        <a:pt x="254" y="1059"/>
                        <a:pt x="254" y="1059"/>
                        <a:pt x="254" y="1059"/>
                      </a:cubicBezTo>
                      <a:cubicBezTo>
                        <a:pt x="256" y="1062"/>
                        <a:pt x="256" y="1062"/>
                        <a:pt x="256" y="1062"/>
                      </a:cubicBezTo>
                      <a:cubicBezTo>
                        <a:pt x="259" y="1064"/>
                        <a:pt x="259" y="1064"/>
                        <a:pt x="259" y="1064"/>
                      </a:cubicBezTo>
                      <a:cubicBezTo>
                        <a:pt x="261" y="1065"/>
                        <a:pt x="261" y="1065"/>
                        <a:pt x="261" y="1065"/>
                      </a:cubicBezTo>
                      <a:cubicBezTo>
                        <a:pt x="263" y="1067"/>
                        <a:pt x="263" y="1067"/>
                        <a:pt x="263" y="1067"/>
                      </a:cubicBezTo>
                      <a:cubicBezTo>
                        <a:pt x="264" y="1066"/>
                        <a:pt x="264" y="1066"/>
                        <a:pt x="264" y="1066"/>
                      </a:cubicBezTo>
                      <a:cubicBezTo>
                        <a:pt x="264" y="1064"/>
                        <a:pt x="264" y="1064"/>
                        <a:pt x="264" y="1064"/>
                      </a:cubicBezTo>
                      <a:cubicBezTo>
                        <a:pt x="263" y="1062"/>
                        <a:pt x="263" y="1062"/>
                        <a:pt x="263" y="1062"/>
                      </a:cubicBezTo>
                      <a:cubicBezTo>
                        <a:pt x="260" y="1060"/>
                        <a:pt x="260" y="1060"/>
                        <a:pt x="260" y="1060"/>
                      </a:cubicBezTo>
                      <a:cubicBezTo>
                        <a:pt x="258" y="1057"/>
                        <a:pt x="258" y="1057"/>
                        <a:pt x="258" y="1057"/>
                      </a:cubicBezTo>
                      <a:cubicBezTo>
                        <a:pt x="257" y="1054"/>
                        <a:pt x="257" y="1054"/>
                        <a:pt x="257" y="1054"/>
                      </a:cubicBezTo>
                      <a:cubicBezTo>
                        <a:pt x="259" y="1052"/>
                        <a:pt x="259" y="1052"/>
                        <a:pt x="259" y="1052"/>
                      </a:cubicBezTo>
                      <a:cubicBezTo>
                        <a:pt x="260" y="1051"/>
                        <a:pt x="260" y="1051"/>
                        <a:pt x="260" y="1051"/>
                      </a:cubicBezTo>
                      <a:cubicBezTo>
                        <a:pt x="262" y="1051"/>
                        <a:pt x="262" y="1051"/>
                        <a:pt x="262" y="1051"/>
                      </a:cubicBezTo>
                      <a:cubicBezTo>
                        <a:pt x="263" y="1053"/>
                        <a:pt x="263" y="1053"/>
                        <a:pt x="263" y="1053"/>
                      </a:cubicBezTo>
                      <a:cubicBezTo>
                        <a:pt x="267" y="1057"/>
                        <a:pt x="267" y="1057"/>
                        <a:pt x="267" y="1057"/>
                      </a:cubicBezTo>
                      <a:cubicBezTo>
                        <a:pt x="269" y="1057"/>
                        <a:pt x="269" y="1057"/>
                        <a:pt x="269" y="1057"/>
                      </a:cubicBezTo>
                      <a:cubicBezTo>
                        <a:pt x="270" y="1056"/>
                        <a:pt x="270" y="1056"/>
                        <a:pt x="270" y="1056"/>
                      </a:cubicBezTo>
                      <a:cubicBezTo>
                        <a:pt x="272" y="1056"/>
                        <a:pt x="272" y="1056"/>
                        <a:pt x="272" y="1056"/>
                      </a:cubicBezTo>
                      <a:cubicBezTo>
                        <a:pt x="275" y="1055"/>
                        <a:pt x="275" y="1055"/>
                        <a:pt x="275" y="1055"/>
                      </a:cubicBezTo>
                      <a:cubicBezTo>
                        <a:pt x="276" y="1052"/>
                        <a:pt x="276" y="1052"/>
                        <a:pt x="276" y="1052"/>
                      </a:cubicBezTo>
                      <a:cubicBezTo>
                        <a:pt x="275" y="1050"/>
                        <a:pt x="275" y="1050"/>
                        <a:pt x="275" y="1050"/>
                      </a:cubicBezTo>
                      <a:cubicBezTo>
                        <a:pt x="273" y="1049"/>
                        <a:pt x="273" y="1049"/>
                        <a:pt x="273" y="1049"/>
                      </a:cubicBezTo>
                      <a:cubicBezTo>
                        <a:pt x="270" y="1047"/>
                        <a:pt x="270" y="1047"/>
                        <a:pt x="270" y="1047"/>
                      </a:cubicBezTo>
                      <a:cubicBezTo>
                        <a:pt x="267" y="1045"/>
                        <a:pt x="267" y="1045"/>
                        <a:pt x="267" y="1045"/>
                      </a:cubicBezTo>
                      <a:cubicBezTo>
                        <a:pt x="265" y="1045"/>
                        <a:pt x="265" y="1045"/>
                        <a:pt x="265" y="1045"/>
                      </a:cubicBezTo>
                      <a:cubicBezTo>
                        <a:pt x="263" y="1044"/>
                        <a:pt x="263" y="1044"/>
                        <a:pt x="263" y="1044"/>
                      </a:cubicBezTo>
                      <a:cubicBezTo>
                        <a:pt x="263" y="1042"/>
                        <a:pt x="263" y="1042"/>
                        <a:pt x="263" y="1042"/>
                      </a:cubicBezTo>
                      <a:cubicBezTo>
                        <a:pt x="264" y="1041"/>
                        <a:pt x="264" y="1041"/>
                        <a:pt x="264" y="1041"/>
                      </a:cubicBezTo>
                      <a:cubicBezTo>
                        <a:pt x="266" y="1041"/>
                        <a:pt x="266" y="1041"/>
                        <a:pt x="266" y="1041"/>
                      </a:cubicBezTo>
                      <a:cubicBezTo>
                        <a:pt x="268" y="1043"/>
                        <a:pt x="268" y="1043"/>
                        <a:pt x="268" y="1043"/>
                      </a:cubicBezTo>
                      <a:cubicBezTo>
                        <a:pt x="270" y="1044"/>
                        <a:pt x="270" y="1044"/>
                        <a:pt x="270" y="1044"/>
                      </a:cubicBezTo>
                      <a:cubicBezTo>
                        <a:pt x="271" y="1044"/>
                        <a:pt x="271" y="1044"/>
                        <a:pt x="271" y="1044"/>
                      </a:cubicBezTo>
                      <a:cubicBezTo>
                        <a:pt x="274" y="1048"/>
                        <a:pt x="274" y="1048"/>
                        <a:pt x="274" y="1048"/>
                      </a:cubicBezTo>
                      <a:cubicBezTo>
                        <a:pt x="276" y="1049"/>
                        <a:pt x="276" y="1049"/>
                        <a:pt x="276" y="1049"/>
                      </a:cubicBezTo>
                      <a:cubicBezTo>
                        <a:pt x="277" y="1049"/>
                        <a:pt x="277" y="1049"/>
                        <a:pt x="277" y="1049"/>
                      </a:cubicBezTo>
                      <a:cubicBezTo>
                        <a:pt x="278" y="1047"/>
                        <a:pt x="278" y="1047"/>
                        <a:pt x="278" y="1047"/>
                      </a:cubicBezTo>
                      <a:cubicBezTo>
                        <a:pt x="278" y="1045"/>
                        <a:pt x="278" y="1045"/>
                        <a:pt x="278" y="1045"/>
                      </a:cubicBezTo>
                      <a:cubicBezTo>
                        <a:pt x="278" y="1041"/>
                        <a:pt x="278" y="1041"/>
                        <a:pt x="278" y="1041"/>
                      </a:cubicBezTo>
                      <a:cubicBezTo>
                        <a:pt x="278" y="1039"/>
                        <a:pt x="278" y="1039"/>
                        <a:pt x="278" y="1039"/>
                      </a:cubicBezTo>
                      <a:cubicBezTo>
                        <a:pt x="276" y="1038"/>
                        <a:pt x="276" y="1038"/>
                        <a:pt x="276" y="1038"/>
                      </a:cubicBezTo>
                      <a:cubicBezTo>
                        <a:pt x="276" y="1037"/>
                        <a:pt x="276" y="1037"/>
                        <a:pt x="276" y="1037"/>
                      </a:cubicBezTo>
                      <a:cubicBezTo>
                        <a:pt x="278" y="1037"/>
                        <a:pt x="278" y="1037"/>
                        <a:pt x="278" y="1037"/>
                      </a:cubicBezTo>
                      <a:cubicBezTo>
                        <a:pt x="280" y="1036"/>
                        <a:pt x="280" y="1036"/>
                        <a:pt x="280" y="1036"/>
                      </a:cubicBezTo>
                      <a:cubicBezTo>
                        <a:pt x="280" y="1033"/>
                        <a:pt x="280" y="1033"/>
                        <a:pt x="280" y="1033"/>
                      </a:cubicBezTo>
                      <a:cubicBezTo>
                        <a:pt x="280" y="1031"/>
                        <a:pt x="280" y="1031"/>
                        <a:pt x="280" y="1031"/>
                      </a:cubicBezTo>
                      <a:cubicBezTo>
                        <a:pt x="279" y="1031"/>
                        <a:pt x="279" y="1031"/>
                        <a:pt x="279" y="1031"/>
                      </a:cubicBezTo>
                      <a:cubicBezTo>
                        <a:pt x="277" y="1032"/>
                        <a:pt x="277" y="1032"/>
                        <a:pt x="277" y="1032"/>
                      </a:cubicBezTo>
                      <a:cubicBezTo>
                        <a:pt x="276" y="1030"/>
                        <a:pt x="276" y="1030"/>
                        <a:pt x="276" y="1030"/>
                      </a:cubicBezTo>
                      <a:cubicBezTo>
                        <a:pt x="274" y="1028"/>
                        <a:pt x="274" y="1028"/>
                        <a:pt x="274" y="1028"/>
                      </a:cubicBezTo>
                      <a:cubicBezTo>
                        <a:pt x="271" y="1028"/>
                        <a:pt x="271" y="1028"/>
                        <a:pt x="271" y="1028"/>
                      </a:cubicBezTo>
                      <a:cubicBezTo>
                        <a:pt x="267" y="1025"/>
                        <a:pt x="267" y="1025"/>
                        <a:pt x="267" y="1025"/>
                      </a:cubicBezTo>
                      <a:cubicBezTo>
                        <a:pt x="267" y="1024"/>
                        <a:pt x="267" y="1024"/>
                        <a:pt x="267" y="1024"/>
                      </a:cubicBezTo>
                      <a:cubicBezTo>
                        <a:pt x="268" y="1022"/>
                        <a:pt x="268" y="1022"/>
                        <a:pt x="268" y="1022"/>
                      </a:cubicBezTo>
                      <a:cubicBezTo>
                        <a:pt x="271" y="1022"/>
                        <a:pt x="271" y="1022"/>
                        <a:pt x="271" y="1022"/>
                      </a:cubicBezTo>
                      <a:cubicBezTo>
                        <a:pt x="275" y="1023"/>
                        <a:pt x="275" y="1023"/>
                        <a:pt x="275" y="1023"/>
                      </a:cubicBezTo>
                      <a:cubicBezTo>
                        <a:pt x="277" y="1022"/>
                        <a:pt x="277" y="1022"/>
                        <a:pt x="277" y="1022"/>
                      </a:cubicBezTo>
                      <a:cubicBezTo>
                        <a:pt x="278" y="1020"/>
                        <a:pt x="278" y="1020"/>
                        <a:pt x="278" y="1020"/>
                      </a:cubicBezTo>
                      <a:cubicBezTo>
                        <a:pt x="280" y="1020"/>
                        <a:pt x="280" y="1020"/>
                        <a:pt x="280" y="1020"/>
                      </a:cubicBezTo>
                      <a:cubicBezTo>
                        <a:pt x="282" y="1022"/>
                        <a:pt x="282" y="1022"/>
                        <a:pt x="282" y="1022"/>
                      </a:cubicBezTo>
                      <a:cubicBezTo>
                        <a:pt x="283" y="1018"/>
                        <a:pt x="283" y="1018"/>
                        <a:pt x="283" y="1018"/>
                      </a:cubicBezTo>
                      <a:cubicBezTo>
                        <a:pt x="282" y="1012"/>
                        <a:pt x="282" y="1012"/>
                        <a:pt x="282" y="1012"/>
                      </a:cubicBezTo>
                      <a:cubicBezTo>
                        <a:pt x="281" y="1008"/>
                        <a:pt x="281" y="1008"/>
                        <a:pt x="281" y="1008"/>
                      </a:cubicBezTo>
                      <a:cubicBezTo>
                        <a:pt x="279" y="1006"/>
                        <a:pt x="279" y="1006"/>
                        <a:pt x="279" y="1006"/>
                      </a:cubicBezTo>
                      <a:cubicBezTo>
                        <a:pt x="278" y="1003"/>
                        <a:pt x="278" y="1003"/>
                        <a:pt x="278" y="1003"/>
                      </a:cubicBezTo>
                      <a:cubicBezTo>
                        <a:pt x="278" y="1001"/>
                        <a:pt x="278" y="1001"/>
                        <a:pt x="278" y="1001"/>
                      </a:cubicBezTo>
                      <a:cubicBezTo>
                        <a:pt x="280" y="999"/>
                        <a:pt x="280" y="999"/>
                        <a:pt x="280" y="999"/>
                      </a:cubicBezTo>
                      <a:cubicBezTo>
                        <a:pt x="279" y="995"/>
                        <a:pt x="279" y="995"/>
                        <a:pt x="279" y="995"/>
                      </a:cubicBezTo>
                      <a:cubicBezTo>
                        <a:pt x="279" y="994"/>
                        <a:pt x="279" y="994"/>
                        <a:pt x="279" y="994"/>
                      </a:cubicBezTo>
                      <a:cubicBezTo>
                        <a:pt x="279" y="992"/>
                        <a:pt x="279" y="992"/>
                        <a:pt x="279" y="992"/>
                      </a:cubicBezTo>
                      <a:cubicBezTo>
                        <a:pt x="280" y="992"/>
                        <a:pt x="280" y="992"/>
                        <a:pt x="280" y="992"/>
                      </a:cubicBezTo>
                      <a:cubicBezTo>
                        <a:pt x="281" y="995"/>
                        <a:pt x="281" y="995"/>
                        <a:pt x="281" y="995"/>
                      </a:cubicBezTo>
                      <a:cubicBezTo>
                        <a:pt x="284" y="996"/>
                        <a:pt x="284" y="996"/>
                        <a:pt x="284" y="996"/>
                      </a:cubicBezTo>
                      <a:cubicBezTo>
                        <a:pt x="284" y="994"/>
                        <a:pt x="284" y="994"/>
                        <a:pt x="284" y="994"/>
                      </a:cubicBezTo>
                      <a:cubicBezTo>
                        <a:pt x="286" y="993"/>
                        <a:pt x="286" y="993"/>
                        <a:pt x="286" y="993"/>
                      </a:cubicBezTo>
                      <a:cubicBezTo>
                        <a:pt x="288" y="995"/>
                        <a:pt x="288" y="995"/>
                        <a:pt x="288" y="995"/>
                      </a:cubicBezTo>
                      <a:cubicBezTo>
                        <a:pt x="289" y="999"/>
                        <a:pt x="289" y="999"/>
                        <a:pt x="289" y="999"/>
                      </a:cubicBezTo>
                      <a:cubicBezTo>
                        <a:pt x="290" y="1001"/>
                        <a:pt x="290" y="1001"/>
                        <a:pt x="290" y="1001"/>
                      </a:cubicBezTo>
                      <a:cubicBezTo>
                        <a:pt x="292" y="1000"/>
                        <a:pt x="292" y="1000"/>
                        <a:pt x="292" y="1000"/>
                      </a:cubicBezTo>
                      <a:cubicBezTo>
                        <a:pt x="296" y="996"/>
                        <a:pt x="296" y="996"/>
                        <a:pt x="296" y="996"/>
                      </a:cubicBezTo>
                      <a:cubicBezTo>
                        <a:pt x="297" y="991"/>
                        <a:pt x="297" y="991"/>
                        <a:pt x="297" y="991"/>
                      </a:cubicBezTo>
                      <a:cubicBezTo>
                        <a:pt x="297" y="986"/>
                        <a:pt x="297" y="986"/>
                        <a:pt x="297" y="986"/>
                      </a:cubicBezTo>
                      <a:cubicBezTo>
                        <a:pt x="296" y="983"/>
                        <a:pt x="296" y="983"/>
                        <a:pt x="296" y="983"/>
                      </a:cubicBezTo>
                      <a:cubicBezTo>
                        <a:pt x="296" y="981"/>
                        <a:pt x="296" y="981"/>
                        <a:pt x="296" y="981"/>
                      </a:cubicBezTo>
                      <a:cubicBezTo>
                        <a:pt x="297" y="980"/>
                        <a:pt x="297" y="980"/>
                        <a:pt x="297" y="980"/>
                      </a:cubicBezTo>
                      <a:cubicBezTo>
                        <a:pt x="299" y="980"/>
                        <a:pt x="299" y="980"/>
                        <a:pt x="299" y="980"/>
                      </a:cubicBezTo>
                      <a:cubicBezTo>
                        <a:pt x="300" y="978"/>
                        <a:pt x="300" y="978"/>
                        <a:pt x="300" y="978"/>
                      </a:cubicBezTo>
                      <a:cubicBezTo>
                        <a:pt x="302" y="977"/>
                        <a:pt x="302" y="977"/>
                        <a:pt x="302" y="977"/>
                      </a:cubicBezTo>
                      <a:cubicBezTo>
                        <a:pt x="303" y="980"/>
                        <a:pt x="303" y="980"/>
                        <a:pt x="303" y="980"/>
                      </a:cubicBezTo>
                      <a:cubicBezTo>
                        <a:pt x="304" y="983"/>
                        <a:pt x="304" y="983"/>
                        <a:pt x="304" y="983"/>
                      </a:cubicBezTo>
                      <a:cubicBezTo>
                        <a:pt x="306" y="983"/>
                        <a:pt x="306" y="983"/>
                        <a:pt x="306" y="983"/>
                      </a:cubicBezTo>
                      <a:cubicBezTo>
                        <a:pt x="308" y="981"/>
                        <a:pt x="308" y="981"/>
                        <a:pt x="308" y="981"/>
                      </a:cubicBezTo>
                      <a:cubicBezTo>
                        <a:pt x="308" y="979"/>
                        <a:pt x="308" y="979"/>
                        <a:pt x="308" y="979"/>
                      </a:cubicBezTo>
                      <a:cubicBezTo>
                        <a:pt x="308" y="977"/>
                        <a:pt x="308" y="977"/>
                        <a:pt x="308" y="977"/>
                      </a:cubicBezTo>
                      <a:cubicBezTo>
                        <a:pt x="309" y="977"/>
                        <a:pt x="309" y="977"/>
                        <a:pt x="309" y="977"/>
                      </a:cubicBezTo>
                      <a:cubicBezTo>
                        <a:pt x="310" y="980"/>
                        <a:pt x="310" y="980"/>
                        <a:pt x="310" y="980"/>
                      </a:cubicBezTo>
                      <a:cubicBezTo>
                        <a:pt x="311" y="983"/>
                        <a:pt x="311" y="983"/>
                        <a:pt x="311" y="983"/>
                      </a:cubicBezTo>
                      <a:cubicBezTo>
                        <a:pt x="313" y="985"/>
                        <a:pt x="313" y="985"/>
                        <a:pt x="313" y="985"/>
                      </a:cubicBezTo>
                      <a:cubicBezTo>
                        <a:pt x="315" y="983"/>
                        <a:pt x="315" y="983"/>
                        <a:pt x="315" y="983"/>
                      </a:cubicBezTo>
                      <a:cubicBezTo>
                        <a:pt x="317" y="981"/>
                        <a:pt x="317" y="981"/>
                        <a:pt x="317" y="981"/>
                      </a:cubicBezTo>
                      <a:cubicBezTo>
                        <a:pt x="318" y="980"/>
                        <a:pt x="318" y="980"/>
                        <a:pt x="318" y="980"/>
                      </a:cubicBezTo>
                      <a:cubicBezTo>
                        <a:pt x="320" y="982"/>
                        <a:pt x="320" y="982"/>
                        <a:pt x="320" y="982"/>
                      </a:cubicBezTo>
                      <a:cubicBezTo>
                        <a:pt x="322" y="982"/>
                        <a:pt x="322" y="982"/>
                        <a:pt x="322" y="982"/>
                      </a:cubicBezTo>
                      <a:cubicBezTo>
                        <a:pt x="325" y="980"/>
                        <a:pt x="325" y="980"/>
                        <a:pt x="325" y="980"/>
                      </a:cubicBezTo>
                      <a:cubicBezTo>
                        <a:pt x="325" y="978"/>
                        <a:pt x="325" y="978"/>
                        <a:pt x="325" y="978"/>
                      </a:cubicBezTo>
                      <a:cubicBezTo>
                        <a:pt x="326" y="977"/>
                        <a:pt x="326" y="977"/>
                        <a:pt x="326" y="977"/>
                      </a:cubicBezTo>
                      <a:cubicBezTo>
                        <a:pt x="327" y="975"/>
                        <a:pt x="327" y="975"/>
                        <a:pt x="327" y="975"/>
                      </a:cubicBezTo>
                      <a:cubicBezTo>
                        <a:pt x="325" y="973"/>
                        <a:pt x="325" y="973"/>
                        <a:pt x="325" y="973"/>
                      </a:cubicBezTo>
                      <a:cubicBezTo>
                        <a:pt x="323" y="968"/>
                        <a:pt x="323" y="968"/>
                        <a:pt x="323" y="968"/>
                      </a:cubicBezTo>
                      <a:cubicBezTo>
                        <a:pt x="323" y="965"/>
                        <a:pt x="323" y="965"/>
                        <a:pt x="323" y="965"/>
                      </a:cubicBezTo>
                      <a:cubicBezTo>
                        <a:pt x="324" y="963"/>
                        <a:pt x="324" y="963"/>
                        <a:pt x="324" y="963"/>
                      </a:cubicBezTo>
                      <a:cubicBezTo>
                        <a:pt x="325" y="964"/>
                        <a:pt x="325" y="964"/>
                        <a:pt x="325" y="964"/>
                      </a:cubicBezTo>
                      <a:cubicBezTo>
                        <a:pt x="326" y="968"/>
                        <a:pt x="326" y="968"/>
                        <a:pt x="326" y="968"/>
                      </a:cubicBezTo>
                      <a:cubicBezTo>
                        <a:pt x="328" y="968"/>
                        <a:pt x="328" y="968"/>
                        <a:pt x="328" y="968"/>
                      </a:cubicBezTo>
                      <a:cubicBezTo>
                        <a:pt x="330" y="964"/>
                        <a:pt x="330" y="964"/>
                        <a:pt x="330" y="964"/>
                      </a:cubicBezTo>
                      <a:cubicBezTo>
                        <a:pt x="331" y="961"/>
                        <a:pt x="331" y="961"/>
                        <a:pt x="331" y="961"/>
                      </a:cubicBezTo>
                      <a:cubicBezTo>
                        <a:pt x="332" y="959"/>
                        <a:pt x="332" y="959"/>
                        <a:pt x="332" y="959"/>
                      </a:cubicBezTo>
                      <a:cubicBezTo>
                        <a:pt x="333" y="956"/>
                        <a:pt x="333" y="956"/>
                        <a:pt x="333" y="956"/>
                      </a:cubicBezTo>
                      <a:cubicBezTo>
                        <a:pt x="330" y="953"/>
                        <a:pt x="330" y="953"/>
                        <a:pt x="330" y="953"/>
                      </a:cubicBezTo>
                      <a:cubicBezTo>
                        <a:pt x="330" y="952"/>
                        <a:pt x="330" y="952"/>
                        <a:pt x="330" y="952"/>
                      </a:cubicBezTo>
                      <a:cubicBezTo>
                        <a:pt x="332" y="949"/>
                        <a:pt x="332" y="949"/>
                        <a:pt x="332" y="949"/>
                      </a:cubicBezTo>
                      <a:cubicBezTo>
                        <a:pt x="333" y="949"/>
                        <a:pt x="333" y="949"/>
                        <a:pt x="333" y="949"/>
                      </a:cubicBezTo>
                      <a:cubicBezTo>
                        <a:pt x="334" y="949"/>
                        <a:pt x="334" y="949"/>
                        <a:pt x="334" y="949"/>
                      </a:cubicBezTo>
                      <a:cubicBezTo>
                        <a:pt x="334" y="950"/>
                        <a:pt x="334" y="950"/>
                        <a:pt x="334" y="950"/>
                      </a:cubicBezTo>
                      <a:cubicBezTo>
                        <a:pt x="336" y="953"/>
                        <a:pt x="336" y="953"/>
                        <a:pt x="336" y="953"/>
                      </a:cubicBezTo>
                      <a:cubicBezTo>
                        <a:pt x="339" y="954"/>
                        <a:pt x="339" y="954"/>
                        <a:pt x="339" y="954"/>
                      </a:cubicBezTo>
                      <a:cubicBezTo>
                        <a:pt x="340" y="955"/>
                        <a:pt x="340" y="955"/>
                        <a:pt x="340" y="955"/>
                      </a:cubicBezTo>
                      <a:cubicBezTo>
                        <a:pt x="338" y="957"/>
                        <a:pt x="338" y="957"/>
                        <a:pt x="338" y="957"/>
                      </a:cubicBezTo>
                      <a:cubicBezTo>
                        <a:pt x="336" y="960"/>
                        <a:pt x="336" y="960"/>
                        <a:pt x="336" y="960"/>
                      </a:cubicBezTo>
                      <a:cubicBezTo>
                        <a:pt x="334" y="964"/>
                        <a:pt x="334" y="964"/>
                        <a:pt x="334" y="964"/>
                      </a:cubicBezTo>
                      <a:cubicBezTo>
                        <a:pt x="334" y="967"/>
                        <a:pt x="334" y="967"/>
                        <a:pt x="334" y="967"/>
                      </a:cubicBezTo>
                      <a:cubicBezTo>
                        <a:pt x="338" y="973"/>
                        <a:pt x="338" y="973"/>
                        <a:pt x="338" y="973"/>
                      </a:cubicBezTo>
                      <a:cubicBezTo>
                        <a:pt x="340" y="974"/>
                        <a:pt x="340" y="974"/>
                        <a:pt x="340" y="974"/>
                      </a:cubicBezTo>
                      <a:cubicBezTo>
                        <a:pt x="341" y="971"/>
                        <a:pt x="341" y="971"/>
                        <a:pt x="341" y="971"/>
                      </a:cubicBezTo>
                      <a:cubicBezTo>
                        <a:pt x="341" y="969"/>
                        <a:pt x="341" y="969"/>
                        <a:pt x="341" y="969"/>
                      </a:cubicBezTo>
                      <a:cubicBezTo>
                        <a:pt x="342" y="965"/>
                        <a:pt x="342" y="965"/>
                        <a:pt x="342" y="965"/>
                      </a:cubicBezTo>
                      <a:cubicBezTo>
                        <a:pt x="342" y="961"/>
                        <a:pt x="342" y="961"/>
                        <a:pt x="342" y="961"/>
                      </a:cubicBezTo>
                      <a:cubicBezTo>
                        <a:pt x="343" y="961"/>
                        <a:pt x="343" y="961"/>
                        <a:pt x="343" y="961"/>
                      </a:cubicBezTo>
                      <a:cubicBezTo>
                        <a:pt x="344" y="963"/>
                        <a:pt x="344" y="963"/>
                        <a:pt x="344" y="963"/>
                      </a:cubicBezTo>
                      <a:cubicBezTo>
                        <a:pt x="343" y="966"/>
                        <a:pt x="343" y="966"/>
                        <a:pt x="343" y="966"/>
                      </a:cubicBezTo>
                      <a:cubicBezTo>
                        <a:pt x="343" y="969"/>
                        <a:pt x="343" y="969"/>
                        <a:pt x="343" y="969"/>
                      </a:cubicBezTo>
                      <a:cubicBezTo>
                        <a:pt x="344" y="972"/>
                        <a:pt x="344" y="972"/>
                        <a:pt x="344" y="972"/>
                      </a:cubicBezTo>
                      <a:cubicBezTo>
                        <a:pt x="347" y="973"/>
                        <a:pt x="347" y="973"/>
                        <a:pt x="347" y="973"/>
                      </a:cubicBezTo>
                      <a:cubicBezTo>
                        <a:pt x="350" y="972"/>
                        <a:pt x="350" y="972"/>
                        <a:pt x="350" y="972"/>
                      </a:cubicBezTo>
                      <a:cubicBezTo>
                        <a:pt x="352" y="972"/>
                        <a:pt x="352" y="972"/>
                        <a:pt x="352" y="972"/>
                      </a:cubicBezTo>
                      <a:cubicBezTo>
                        <a:pt x="352" y="970"/>
                        <a:pt x="352" y="970"/>
                        <a:pt x="352" y="970"/>
                      </a:cubicBezTo>
                      <a:cubicBezTo>
                        <a:pt x="352" y="968"/>
                        <a:pt x="352" y="968"/>
                        <a:pt x="352" y="968"/>
                      </a:cubicBezTo>
                      <a:cubicBezTo>
                        <a:pt x="353" y="965"/>
                        <a:pt x="353" y="965"/>
                        <a:pt x="353" y="965"/>
                      </a:cubicBezTo>
                      <a:cubicBezTo>
                        <a:pt x="354" y="965"/>
                        <a:pt x="354" y="965"/>
                        <a:pt x="354" y="965"/>
                      </a:cubicBezTo>
                      <a:cubicBezTo>
                        <a:pt x="355" y="966"/>
                        <a:pt x="355" y="966"/>
                        <a:pt x="355" y="966"/>
                      </a:cubicBezTo>
                      <a:cubicBezTo>
                        <a:pt x="354" y="968"/>
                        <a:pt x="354" y="968"/>
                        <a:pt x="354" y="968"/>
                      </a:cubicBezTo>
                      <a:cubicBezTo>
                        <a:pt x="354" y="970"/>
                        <a:pt x="354" y="970"/>
                        <a:pt x="354" y="970"/>
                      </a:cubicBezTo>
                      <a:cubicBezTo>
                        <a:pt x="356" y="972"/>
                        <a:pt x="356" y="972"/>
                        <a:pt x="356" y="972"/>
                      </a:cubicBezTo>
                      <a:cubicBezTo>
                        <a:pt x="359" y="971"/>
                        <a:pt x="359" y="971"/>
                        <a:pt x="359" y="971"/>
                      </a:cubicBezTo>
                      <a:cubicBezTo>
                        <a:pt x="361" y="968"/>
                        <a:pt x="361" y="968"/>
                        <a:pt x="361" y="968"/>
                      </a:cubicBezTo>
                      <a:cubicBezTo>
                        <a:pt x="366" y="964"/>
                        <a:pt x="366" y="964"/>
                        <a:pt x="366" y="964"/>
                      </a:cubicBezTo>
                      <a:cubicBezTo>
                        <a:pt x="367" y="964"/>
                        <a:pt x="367" y="964"/>
                        <a:pt x="367" y="964"/>
                      </a:cubicBezTo>
                      <a:cubicBezTo>
                        <a:pt x="369" y="963"/>
                        <a:pt x="369" y="963"/>
                        <a:pt x="369" y="963"/>
                      </a:cubicBezTo>
                      <a:cubicBezTo>
                        <a:pt x="369" y="960"/>
                        <a:pt x="369" y="960"/>
                        <a:pt x="369" y="960"/>
                      </a:cubicBezTo>
                      <a:cubicBezTo>
                        <a:pt x="368" y="957"/>
                        <a:pt x="368" y="957"/>
                        <a:pt x="368" y="957"/>
                      </a:cubicBezTo>
                      <a:cubicBezTo>
                        <a:pt x="366" y="956"/>
                        <a:pt x="366" y="956"/>
                        <a:pt x="366" y="956"/>
                      </a:cubicBezTo>
                      <a:cubicBezTo>
                        <a:pt x="365" y="954"/>
                        <a:pt x="365" y="954"/>
                        <a:pt x="365" y="954"/>
                      </a:cubicBezTo>
                      <a:cubicBezTo>
                        <a:pt x="366" y="953"/>
                        <a:pt x="366" y="953"/>
                        <a:pt x="366" y="953"/>
                      </a:cubicBezTo>
                      <a:cubicBezTo>
                        <a:pt x="367" y="953"/>
                        <a:pt x="367" y="953"/>
                        <a:pt x="367" y="953"/>
                      </a:cubicBezTo>
                      <a:cubicBezTo>
                        <a:pt x="368" y="955"/>
                        <a:pt x="368" y="955"/>
                        <a:pt x="368" y="955"/>
                      </a:cubicBezTo>
                      <a:cubicBezTo>
                        <a:pt x="371" y="957"/>
                        <a:pt x="371" y="957"/>
                        <a:pt x="371" y="957"/>
                      </a:cubicBezTo>
                      <a:cubicBezTo>
                        <a:pt x="373" y="957"/>
                        <a:pt x="373" y="957"/>
                        <a:pt x="373" y="957"/>
                      </a:cubicBezTo>
                      <a:cubicBezTo>
                        <a:pt x="373" y="955"/>
                        <a:pt x="373" y="955"/>
                        <a:pt x="373" y="955"/>
                      </a:cubicBezTo>
                      <a:cubicBezTo>
                        <a:pt x="375" y="954"/>
                        <a:pt x="375" y="954"/>
                        <a:pt x="375" y="954"/>
                      </a:cubicBezTo>
                      <a:cubicBezTo>
                        <a:pt x="376" y="956"/>
                        <a:pt x="376" y="956"/>
                        <a:pt x="376" y="956"/>
                      </a:cubicBezTo>
                      <a:cubicBezTo>
                        <a:pt x="376" y="958"/>
                        <a:pt x="376" y="958"/>
                        <a:pt x="376" y="958"/>
                      </a:cubicBezTo>
                      <a:cubicBezTo>
                        <a:pt x="377" y="959"/>
                        <a:pt x="377" y="959"/>
                        <a:pt x="377" y="959"/>
                      </a:cubicBezTo>
                      <a:cubicBezTo>
                        <a:pt x="379" y="958"/>
                        <a:pt x="379" y="958"/>
                        <a:pt x="379" y="958"/>
                      </a:cubicBezTo>
                      <a:cubicBezTo>
                        <a:pt x="383" y="953"/>
                        <a:pt x="383" y="953"/>
                        <a:pt x="383" y="953"/>
                      </a:cubicBezTo>
                      <a:cubicBezTo>
                        <a:pt x="384" y="952"/>
                        <a:pt x="384" y="952"/>
                        <a:pt x="384" y="952"/>
                      </a:cubicBezTo>
                      <a:cubicBezTo>
                        <a:pt x="384" y="951"/>
                        <a:pt x="384" y="951"/>
                        <a:pt x="384" y="951"/>
                      </a:cubicBezTo>
                      <a:cubicBezTo>
                        <a:pt x="384" y="948"/>
                        <a:pt x="384" y="948"/>
                        <a:pt x="384" y="948"/>
                      </a:cubicBezTo>
                      <a:cubicBezTo>
                        <a:pt x="385" y="946"/>
                        <a:pt x="385" y="946"/>
                        <a:pt x="385" y="946"/>
                      </a:cubicBezTo>
                      <a:cubicBezTo>
                        <a:pt x="387" y="945"/>
                        <a:pt x="387" y="945"/>
                        <a:pt x="387" y="945"/>
                      </a:cubicBezTo>
                      <a:cubicBezTo>
                        <a:pt x="386" y="947"/>
                        <a:pt x="386" y="947"/>
                        <a:pt x="386" y="947"/>
                      </a:cubicBezTo>
                      <a:cubicBezTo>
                        <a:pt x="387" y="948"/>
                        <a:pt x="387" y="948"/>
                        <a:pt x="387" y="948"/>
                      </a:cubicBezTo>
                      <a:cubicBezTo>
                        <a:pt x="388" y="949"/>
                        <a:pt x="388" y="949"/>
                        <a:pt x="388" y="949"/>
                      </a:cubicBezTo>
                      <a:cubicBezTo>
                        <a:pt x="390" y="948"/>
                        <a:pt x="390" y="948"/>
                        <a:pt x="390" y="948"/>
                      </a:cubicBezTo>
                      <a:cubicBezTo>
                        <a:pt x="392" y="944"/>
                        <a:pt x="392" y="944"/>
                        <a:pt x="392" y="944"/>
                      </a:cubicBezTo>
                      <a:cubicBezTo>
                        <a:pt x="393" y="941"/>
                        <a:pt x="393" y="941"/>
                        <a:pt x="393" y="941"/>
                      </a:cubicBezTo>
                      <a:cubicBezTo>
                        <a:pt x="393" y="938"/>
                        <a:pt x="393" y="938"/>
                        <a:pt x="393" y="938"/>
                      </a:cubicBezTo>
                      <a:cubicBezTo>
                        <a:pt x="393" y="935"/>
                        <a:pt x="393" y="935"/>
                        <a:pt x="393" y="935"/>
                      </a:cubicBezTo>
                      <a:cubicBezTo>
                        <a:pt x="397" y="930"/>
                        <a:pt x="397" y="930"/>
                        <a:pt x="397" y="930"/>
                      </a:cubicBezTo>
                      <a:cubicBezTo>
                        <a:pt x="400" y="929"/>
                        <a:pt x="400" y="929"/>
                        <a:pt x="400" y="929"/>
                      </a:cubicBezTo>
                      <a:cubicBezTo>
                        <a:pt x="401" y="927"/>
                        <a:pt x="401" y="927"/>
                        <a:pt x="401" y="927"/>
                      </a:cubicBezTo>
                      <a:cubicBezTo>
                        <a:pt x="401" y="925"/>
                        <a:pt x="401" y="925"/>
                        <a:pt x="401" y="925"/>
                      </a:cubicBezTo>
                      <a:cubicBezTo>
                        <a:pt x="400" y="923"/>
                        <a:pt x="400" y="923"/>
                        <a:pt x="400" y="923"/>
                      </a:cubicBezTo>
                      <a:cubicBezTo>
                        <a:pt x="401" y="922"/>
                        <a:pt x="401" y="922"/>
                        <a:pt x="401" y="922"/>
                      </a:cubicBezTo>
                      <a:cubicBezTo>
                        <a:pt x="402" y="923"/>
                        <a:pt x="402" y="923"/>
                        <a:pt x="402" y="923"/>
                      </a:cubicBezTo>
                      <a:cubicBezTo>
                        <a:pt x="404" y="924"/>
                        <a:pt x="404" y="924"/>
                        <a:pt x="404" y="924"/>
                      </a:cubicBezTo>
                      <a:cubicBezTo>
                        <a:pt x="405" y="924"/>
                        <a:pt x="405" y="924"/>
                        <a:pt x="405" y="924"/>
                      </a:cubicBezTo>
                      <a:cubicBezTo>
                        <a:pt x="406" y="921"/>
                        <a:pt x="406" y="921"/>
                        <a:pt x="406" y="921"/>
                      </a:cubicBezTo>
                      <a:cubicBezTo>
                        <a:pt x="405" y="919"/>
                        <a:pt x="405" y="919"/>
                        <a:pt x="405" y="919"/>
                      </a:cubicBezTo>
                      <a:cubicBezTo>
                        <a:pt x="404" y="917"/>
                        <a:pt x="404" y="917"/>
                        <a:pt x="404" y="917"/>
                      </a:cubicBezTo>
                      <a:cubicBezTo>
                        <a:pt x="406" y="918"/>
                        <a:pt x="406" y="918"/>
                        <a:pt x="406" y="918"/>
                      </a:cubicBezTo>
                      <a:cubicBezTo>
                        <a:pt x="407" y="920"/>
                        <a:pt x="407" y="920"/>
                        <a:pt x="407" y="920"/>
                      </a:cubicBezTo>
                      <a:cubicBezTo>
                        <a:pt x="408" y="918"/>
                        <a:pt x="408" y="918"/>
                        <a:pt x="408" y="918"/>
                      </a:cubicBezTo>
                      <a:cubicBezTo>
                        <a:pt x="408" y="916"/>
                        <a:pt x="408" y="916"/>
                        <a:pt x="408" y="916"/>
                      </a:cubicBezTo>
                      <a:cubicBezTo>
                        <a:pt x="408" y="913"/>
                        <a:pt x="408" y="913"/>
                        <a:pt x="408" y="913"/>
                      </a:cubicBezTo>
                      <a:cubicBezTo>
                        <a:pt x="410" y="913"/>
                        <a:pt x="410" y="913"/>
                        <a:pt x="410" y="913"/>
                      </a:cubicBezTo>
                      <a:cubicBezTo>
                        <a:pt x="413" y="911"/>
                        <a:pt x="413" y="911"/>
                        <a:pt x="413" y="911"/>
                      </a:cubicBezTo>
                      <a:cubicBezTo>
                        <a:pt x="413" y="908"/>
                        <a:pt x="413" y="908"/>
                        <a:pt x="413" y="908"/>
                      </a:cubicBezTo>
                      <a:cubicBezTo>
                        <a:pt x="412" y="907"/>
                        <a:pt x="412" y="907"/>
                        <a:pt x="412" y="907"/>
                      </a:cubicBezTo>
                      <a:cubicBezTo>
                        <a:pt x="413" y="906"/>
                        <a:pt x="413" y="906"/>
                        <a:pt x="413" y="906"/>
                      </a:cubicBezTo>
                      <a:cubicBezTo>
                        <a:pt x="416" y="906"/>
                        <a:pt x="416" y="906"/>
                        <a:pt x="416" y="906"/>
                      </a:cubicBezTo>
                      <a:cubicBezTo>
                        <a:pt x="417" y="905"/>
                        <a:pt x="417" y="905"/>
                        <a:pt x="417" y="905"/>
                      </a:cubicBezTo>
                      <a:cubicBezTo>
                        <a:pt x="420" y="901"/>
                        <a:pt x="420" y="901"/>
                        <a:pt x="420" y="901"/>
                      </a:cubicBezTo>
                      <a:cubicBezTo>
                        <a:pt x="422" y="900"/>
                        <a:pt x="422" y="900"/>
                        <a:pt x="422" y="900"/>
                      </a:cubicBezTo>
                      <a:cubicBezTo>
                        <a:pt x="424" y="900"/>
                        <a:pt x="424" y="900"/>
                        <a:pt x="424" y="900"/>
                      </a:cubicBezTo>
                      <a:cubicBezTo>
                        <a:pt x="425" y="901"/>
                        <a:pt x="425" y="901"/>
                        <a:pt x="425" y="901"/>
                      </a:cubicBezTo>
                      <a:cubicBezTo>
                        <a:pt x="427" y="900"/>
                        <a:pt x="427" y="900"/>
                        <a:pt x="427" y="900"/>
                      </a:cubicBezTo>
                      <a:cubicBezTo>
                        <a:pt x="429" y="897"/>
                        <a:pt x="429" y="897"/>
                        <a:pt x="429" y="897"/>
                      </a:cubicBezTo>
                      <a:cubicBezTo>
                        <a:pt x="429" y="892"/>
                        <a:pt x="429" y="892"/>
                        <a:pt x="429" y="892"/>
                      </a:cubicBezTo>
                      <a:cubicBezTo>
                        <a:pt x="429" y="887"/>
                        <a:pt x="429" y="887"/>
                        <a:pt x="429" y="887"/>
                      </a:cubicBezTo>
                      <a:cubicBezTo>
                        <a:pt x="427" y="887"/>
                        <a:pt x="427" y="887"/>
                        <a:pt x="427" y="887"/>
                      </a:cubicBezTo>
                      <a:cubicBezTo>
                        <a:pt x="426" y="886"/>
                        <a:pt x="426" y="886"/>
                        <a:pt x="426" y="886"/>
                      </a:cubicBezTo>
                      <a:cubicBezTo>
                        <a:pt x="427" y="883"/>
                        <a:pt x="427" y="883"/>
                        <a:pt x="427" y="883"/>
                      </a:cubicBezTo>
                      <a:cubicBezTo>
                        <a:pt x="427" y="879"/>
                        <a:pt x="427" y="879"/>
                        <a:pt x="427" y="879"/>
                      </a:cubicBezTo>
                      <a:cubicBezTo>
                        <a:pt x="426" y="877"/>
                        <a:pt x="426" y="877"/>
                        <a:pt x="426" y="877"/>
                      </a:cubicBezTo>
                      <a:cubicBezTo>
                        <a:pt x="424" y="875"/>
                        <a:pt x="424" y="875"/>
                        <a:pt x="424" y="875"/>
                      </a:cubicBezTo>
                      <a:cubicBezTo>
                        <a:pt x="423" y="871"/>
                        <a:pt x="423" y="871"/>
                        <a:pt x="423" y="871"/>
                      </a:cubicBezTo>
                      <a:cubicBezTo>
                        <a:pt x="422" y="869"/>
                        <a:pt x="422" y="869"/>
                        <a:pt x="422" y="869"/>
                      </a:cubicBezTo>
                      <a:cubicBezTo>
                        <a:pt x="423" y="866"/>
                        <a:pt x="423" y="866"/>
                        <a:pt x="423" y="866"/>
                      </a:cubicBezTo>
                      <a:cubicBezTo>
                        <a:pt x="424" y="866"/>
                        <a:pt x="424" y="866"/>
                        <a:pt x="424" y="866"/>
                      </a:cubicBezTo>
                      <a:cubicBezTo>
                        <a:pt x="426" y="867"/>
                        <a:pt x="426" y="867"/>
                        <a:pt x="426" y="867"/>
                      </a:cubicBezTo>
                      <a:cubicBezTo>
                        <a:pt x="427" y="871"/>
                        <a:pt x="427" y="871"/>
                        <a:pt x="427" y="871"/>
                      </a:cubicBezTo>
                      <a:cubicBezTo>
                        <a:pt x="428" y="874"/>
                        <a:pt x="428" y="874"/>
                        <a:pt x="428" y="874"/>
                      </a:cubicBezTo>
                      <a:cubicBezTo>
                        <a:pt x="428" y="877"/>
                        <a:pt x="428" y="877"/>
                        <a:pt x="428" y="877"/>
                      </a:cubicBezTo>
                      <a:cubicBezTo>
                        <a:pt x="430" y="881"/>
                        <a:pt x="430" y="881"/>
                        <a:pt x="430" y="881"/>
                      </a:cubicBezTo>
                      <a:cubicBezTo>
                        <a:pt x="432" y="882"/>
                        <a:pt x="432" y="882"/>
                        <a:pt x="432" y="882"/>
                      </a:cubicBezTo>
                      <a:cubicBezTo>
                        <a:pt x="433" y="883"/>
                        <a:pt x="433" y="883"/>
                        <a:pt x="433" y="883"/>
                      </a:cubicBezTo>
                      <a:cubicBezTo>
                        <a:pt x="432" y="887"/>
                        <a:pt x="432" y="887"/>
                        <a:pt x="432" y="887"/>
                      </a:cubicBezTo>
                      <a:cubicBezTo>
                        <a:pt x="434" y="890"/>
                        <a:pt x="434" y="890"/>
                        <a:pt x="434" y="890"/>
                      </a:cubicBezTo>
                      <a:cubicBezTo>
                        <a:pt x="436" y="892"/>
                        <a:pt x="436" y="892"/>
                        <a:pt x="436" y="892"/>
                      </a:cubicBezTo>
                      <a:cubicBezTo>
                        <a:pt x="438" y="892"/>
                        <a:pt x="438" y="892"/>
                        <a:pt x="438" y="892"/>
                      </a:cubicBezTo>
                      <a:cubicBezTo>
                        <a:pt x="438" y="891"/>
                        <a:pt x="438" y="891"/>
                        <a:pt x="438" y="891"/>
                      </a:cubicBezTo>
                      <a:cubicBezTo>
                        <a:pt x="440" y="888"/>
                        <a:pt x="440" y="888"/>
                        <a:pt x="440" y="888"/>
                      </a:cubicBezTo>
                      <a:cubicBezTo>
                        <a:pt x="441" y="888"/>
                        <a:pt x="441" y="888"/>
                        <a:pt x="441" y="888"/>
                      </a:cubicBezTo>
                      <a:cubicBezTo>
                        <a:pt x="443" y="891"/>
                        <a:pt x="443" y="891"/>
                        <a:pt x="443" y="891"/>
                      </a:cubicBezTo>
                      <a:cubicBezTo>
                        <a:pt x="445" y="892"/>
                        <a:pt x="445" y="892"/>
                        <a:pt x="445" y="892"/>
                      </a:cubicBezTo>
                      <a:cubicBezTo>
                        <a:pt x="448" y="891"/>
                        <a:pt x="448" y="891"/>
                        <a:pt x="448" y="891"/>
                      </a:cubicBezTo>
                      <a:cubicBezTo>
                        <a:pt x="450" y="889"/>
                        <a:pt x="450" y="889"/>
                        <a:pt x="450" y="889"/>
                      </a:cubicBezTo>
                      <a:cubicBezTo>
                        <a:pt x="451" y="890"/>
                        <a:pt x="451" y="890"/>
                        <a:pt x="451" y="890"/>
                      </a:cubicBezTo>
                      <a:cubicBezTo>
                        <a:pt x="453" y="890"/>
                        <a:pt x="453" y="890"/>
                        <a:pt x="453" y="890"/>
                      </a:cubicBezTo>
                      <a:cubicBezTo>
                        <a:pt x="455" y="888"/>
                        <a:pt x="455" y="888"/>
                        <a:pt x="455" y="888"/>
                      </a:cubicBezTo>
                      <a:cubicBezTo>
                        <a:pt x="456" y="885"/>
                        <a:pt x="456" y="885"/>
                        <a:pt x="456" y="885"/>
                      </a:cubicBezTo>
                      <a:cubicBezTo>
                        <a:pt x="457" y="885"/>
                        <a:pt x="457" y="885"/>
                        <a:pt x="457" y="885"/>
                      </a:cubicBezTo>
                      <a:cubicBezTo>
                        <a:pt x="457" y="883"/>
                        <a:pt x="457" y="883"/>
                        <a:pt x="457" y="883"/>
                      </a:cubicBezTo>
                      <a:cubicBezTo>
                        <a:pt x="459" y="882"/>
                        <a:pt x="459" y="882"/>
                        <a:pt x="459" y="882"/>
                      </a:cubicBezTo>
                      <a:cubicBezTo>
                        <a:pt x="461" y="883"/>
                        <a:pt x="461" y="883"/>
                        <a:pt x="461" y="883"/>
                      </a:cubicBezTo>
                      <a:cubicBezTo>
                        <a:pt x="464" y="888"/>
                        <a:pt x="464" y="888"/>
                        <a:pt x="464" y="888"/>
                      </a:cubicBezTo>
                      <a:cubicBezTo>
                        <a:pt x="465" y="890"/>
                        <a:pt x="465" y="890"/>
                        <a:pt x="465" y="890"/>
                      </a:cubicBezTo>
                      <a:cubicBezTo>
                        <a:pt x="467" y="890"/>
                        <a:pt x="467" y="890"/>
                        <a:pt x="467" y="890"/>
                      </a:cubicBezTo>
                      <a:cubicBezTo>
                        <a:pt x="468" y="888"/>
                        <a:pt x="468" y="888"/>
                        <a:pt x="468" y="888"/>
                      </a:cubicBezTo>
                      <a:cubicBezTo>
                        <a:pt x="470" y="887"/>
                        <a:pt x="470" y="887"/>
                        <a:pt x="470" y="887"/>
                      </a:cubicBezTo>
                      <a:cubicBezTo>
                        <a:pt x="470" y="884"/>
                        <a:pt x="470" y="884"/>
                        <a:pt x="470" y="884"/>
                      </a:cubicBezTo>
                      <a:cubicBezTo>
                        <a:pt x="471" y="883"/>
                        <a:pt x="471" y="883"/>
                        <a:pt x="471" y="883"/>
                      </a:cubicBezTo>
                      <a:cubicBezTo>
                        <a:pt x="472" y="885"/>
                        <a:pt x="472" y="885"/>
                        <a:pt x="472" y="885"/>
                      </a:cubicBezTo>
                      <a:cubicBezTo>
                        <a:pt x="474" y="885"/>
                        <a:pt x="474" y="885"/>
                        <a:pt x="474" y="885"/>
                      </a:cubicBezTo>
                      <a:cubicBezTo>
                        <a:pt x="474" y="883"/>
                        <a:pt x="474" y="883"/>
                        <a:pt x="474" y="883"/>
                      </a:cubicBezTo>
                      <a:cubicBezTo>
                        <a:pt x="475" y="882"/>
                        <a:pt x="475" y="882"/>
                        <a:pt x="475" y="882"/>
                      </a:cubicBezTo>
                      <a:cubicBezTo>
                        <a:pt x="476" y="883"/>
                        <a:pt x="476" y="883"/>
                        <a:pt x="476" y="883"/>
                      </a:cubicBezTo>
                      <a:cubicBezTo>
                        <a:pt x="478" y="883"/>
                        <a:pt x="478" y="883"/>
                        <a:pt x="478" y="883"/>
                      </a:cubicBezTo>
                      <a:cubicBezTo>
                        <a:pt x="479" y="881"/>
                        <a:pt x="479" y="881"/>
                        <a:pt x="479" y="881"/>
                      </a:cubicBezTo>
                      <a:cubicBezTo>
                        <a:pt x="479" y="879"/>
                        <a:pt x="479" y="879"/>
                        <a:pt x="479" y="879"/>
                      </a:cubicBezTo>
                      <a:cubicBezTo>
                        <a:pt x="481" y="879"/>
                        <a:pt x="481" y="879"/>
                        <a:pt x="481" y="879"/>
                      </a:cubicBezTo>
                      <a:cubicBezTo>
                        <a:pt x="483" y="879"/>
                        <a:pt x="483" y="879"/>
                        <a:pt x="483" y="879"/>
                      </a:cubicBezTo>
                      <a:cubicBezTo>
                        <a:pt x="485" y="878"/>
                        <a:pt x="485" y="878"/>
                        <a:pt x="485" y="878"/>
                      </a:cubicBezTo>
                      <a:cubicBezTo>
                        <a:pt x="485" y="876"/>
                        <a:pt x="485" y="876"/>
                        <a:pt x="485" y="876"/>
                      </a:cubicBezTo>
                      <a:cubicBezTo>
                        <a:pt x="486" y="876"/>
                        <a:pt x="486" y="876"/>
                        <a:pt x="486" y="876"/>
                      </a:cubicBezTo>
                      <a:cubicBezTo>
                        <a:pt x="486" y="878"/>
                        <a:pt x="486" y="878"/>
                        <a:pt x="486" y="878"/>
                      </a:cubicBezTo>
                      <a:cubicBezTo>
                        <a:pt x="488" y="879"/>
                        <a:pt x="488" y="879"/>
                        <a:pt x="488" y="879"/>
                      </a:cubicBezTo>
                      <a:cubicBezTo>
                        <a:pt x="489" y="877"/>
                        <a:pt x="489" y="877"/>
                        <a:pt x="489" y="877"/>
                      </a:cubicBezTo>
                      <a:cubicBezTo>
                        <a:pt x="490" y="874"/>
                        <a:pt x="490" y="874"/>
                        <a:pt x="490" y="874"/>
                      </a:cubicBezTo>
                      <a:cubicBezTo>
                        <a:pt x="491" y="874"/>
                        <a:pt x="491" y="874"/>
                        <a:pt x="491" y="874"/>
                      </a:cubicBezTo>
                      <a:cubicBezTo>
                        <a:pt x="493" y="877"/>
                        <a:pt x="493" y="877"/>
                        <a:pt x="493" y="877"/>
                      </a:cubicBezTo>
                      <a:cubicBezTo>
                        <a:pt x="494" y="878"/>
                        <a:pt x="494" y="878"/>
                        <a:pt x="494" y="878"/>
                      </a:cubicBezTo>
                      <a:cubicBezTo>
                        <a:pt x="496" y="874"/>
                        <a:pt x="496" y="874"/>
                        <a:pt x="496" y="874"/>
                      </a:cubicBezTo>
                      <a:cubicBezTo>
                        <a:pt x="497" y="874"/>
                        <a:pt x="497" y="874"/>
                        <a:pt x="497" y="874"/>
                      </a:cubicBezTo>
                      <a:cubicBezTo>
                        <a:pt x="498" y="875"/>
                        <a:pt x="498" y="875"/>
                        <a:pt x="498" y="875"/>
                      </a:cubicBezTo>
                      <a:cubicBezTo>
                        <a:pt x="500" y="876"/>
                        <a:pt x="500" y="876"/>
                        <a:pt x="500" y="876"/>
                      </a:cubicBezTo>
                      <a:cubicBezTo>
                        <a:pt x="502" y="876"/>
                        <a:pt x="502" y="876"/>
                        <a:pt x="502" y="876"/>
                      </a:cubicBezTo>
                      <a:cubicBezTo>
                        <a:pt x="503" y="873"/>
                        <a:pt x="503" y="873"/>
                        <a:pt x="503" y="873"/>
                      </a:cubicBezTo>
                      <a:cubicBezTo>
                        <a:pt x="504" y="872"/>
                        <a:pt x="504" y="872"/>
                        <a:pt x="504" y="872"/>
                      </a:cubicBezTo>
                      <a:cubicBezTo>
                        <a:pt x="507" y="872"/>
                        <a:pt x="507" y="872"/>
                        <a:pt x="507" y="872"/>
                      </a:cubicBezTo>
                      <a:cubicBezTo>
                        <a:pt x="510" y="870"/>
                        <a:pt x="510" y="870"/>
                        <a:pt x="510" y="870"/>
                      </a:cubicBezTo>
                      <a:cubicBezTo>
                        <a:pt x="512" y="870"/>
                        <a:pt x="512" y="870"/>
                        <a:pt x="512" y="870"/>
                      </a:cubicBezTo>
                      <a:cubicBezTo>
                        <a:pt x="513" y="873"/>
                        <a:pt x="513" y="873"/>
                        <a:pt x="513" y="873"/>
                      </a:cubicBezTo>
                      <a:cubicBezTo>
                        <a:pt x="515" y="873"/>
                        <a:pt x="515" y="873"/>
                        <a:pt x="515" y="873"/>
                      </a:cubicBezTo>
                      <a:cubicBezTo>
                        <a:pt x="516" y="870"/>
                        <a:pt x="516" y="870"/>
                        <a:pt x="516" y="870"/>
                      </a:cubicBezTo>
                      <a:cubicBezTo>
                        <a:pt x="518" y="867"/>
                        <a:pt x="518" y="867"/>
                        <a:pt x="518" y="867"/>
                      </a:cubicBezTo>
                      <a:cubicBezTo>
                        <a:pt x="521" y="867"/>
                        <a:pt x="521" y="867"/>
                        <a:pt x="521" y="867"/>
                      </a:cubicBezTo>
                      <a:cubicBezTo>
                        <a:pt x="522" y="865"/>
                        <a:pt x="522" y="865"/>
                        <a:pt x="522" y="865"/>
                      </a:cubicBezTo>
                      <a:cubicBezTo>
                        <a:pt x="525" y="864"/>
                        <a:pt x="525" y="864"/>
                        <a:pt x="525" y="864"/>
                      </a:cubicBezTo>
                      <a:cubicBezTo>
                        <a:pt x="527" y="863"/>
                        <a:pt x="527" y="863"/>
                        <a:pt x="527" y="863"/>
                      </a:cubicBezTo>
                      <a:cubicBezTo>
                        <a:pt x="527" y="861"/>
                        <a:pt x="527" y="861"/>
                        <a:pt x="527" y="861"/>
                      </a:cubicBezTo>
                      <a:cubicBezTo>
                        <a:pt x="526" y="858"/>
                        <a:pt x="526" y="858"/>
                        <a:pt x="526" y="858"/>
                      </a:cubicBezTo>
                      <a:cubicBezTo>
                        <a:pt x="526" y="856"/>
                        <a:pt x="526" y="856"/>
                        <a:pt x="526" y="856"/>
                      </a:cubicBezTo>
                      <a:cubicBezTo>
                        <a:pt x="528" y="855"/>
                        <a:pt x="528" y="855"/>
                        <a:pt x="528" y="855"/>
                      </a:cubicBezTo>
                      <a:cubicBezTo>
                        <a:pt x="530" y="857"/>
                        <a:pt x="530" y="857"/>
                        <a:pt x="530" y="857"/>
                      </a:cubicBezTo>
                      <a:cubicBezTo>
                        <a:pt x="531" y="859"/>
                        <a:pt x="531" y="859"/>
                        <a:pt x="531" y="859"/>
                      </a:cubicBezTo>
                      <a:cubicBezTo>
                        <a:pt x="532" y="860"/>
                        <a:pt x="532" y="860"/>
                        <a:pt x="532" y="860"/>
                      </a:cubicBezTo>
                      <a:cubicBezTo>
                        <a:pt x="536" y="857"/>
                        <a:pt x="536" y="857"/>
                        <a:pt x="536" y="857"/>
                      </a:cubicBezTo>
                      <a:cubicBezTo>
                        <a:pt x="536" y="854"/>
                        <a:pt x="536" y="854"/>
                        <a:pt x="536" y="854"/>
                      </a:cubicBezTo>
                      <a:cubicBezTo>
                        <a:pt x="534" y="852"/>
                        <a:pt x="534" y="852"/>
                        <a:pt x="534" y="852"/>
                      </a:cubicBezTo>
                      <a:cubicBezTo>
                        <a:pt x="535" y="851"/>
                        <a:pt x="535" y="851"/>
                        <a:pt x="535" y="851"/>
                      </a:cubicBezTo>
                      <a:cubicBezTo>
                        <a:pt x="537" y="850"/>
                        <a:pt x="537" y="850"/>
                        <a:pt x="537" y="850"/>
                      </a:cubicBezTo>
                      <a:cubicBezTo>
                        <a:pt x="538" y="852"/>
                        <a:pt x="538" y="852"/>
                        <a:pt x="538" y="852"/>
                      </a:cubicBezTo>
                      <a:cubicBezTo>
                        <a:pt x="540" y="853"/>
                        <a:pt x="540" y="853"/>
                        <a:pt x="540" y="853"/>
                      </a:cubicBezTo>
                      <a:cubicBezTo>
                        <a:pt x="541" y="850"/>
                        <a:pt x="541" y="850"/>
                        <a:pt x="541" y="850"/>
                      </a:cubicBezTo>
                      <a:cubicBezTo>
                        <a:pt x="541" y="847"/>
                        <a:pt x="541" y="847"/>
                        <a:pt x="541" y="847"/>
                      </a:cubicBezTo>
                      <a:cubicBezTo>
                        <a:pt x="541" y="844"/>
                        <a:pt x="541" y="844"/>
                        <a:pt x="541" y="844"/>
                      </a:cubicBezTo>
                      <a:cubicBezTo>
                        <a:pt x="542" y="844"/>
                        <a:pt x="542" y="844"/>
                        <a:pt x="542" y="844"/>
                      </a:cubicBezTo>
                      <a:cubicBezTo>
                        <a:pt x="543" y="845"/>
                        <a:pt x="543" y="845"/>
                        <a:pt x="543" y="845"/>
                      </a:cubicBezTo>
                      <a:cubicBezTo>
                        <a:pt x="545" y="847"/>
                        <a:pt x="545" y="847"/>
                        <a:pt x="545" y="847"/>
                      </a:cubicBezTo>
                      <a:cubicBezTo>
                        <a:pt x="547" y="845"/>
                        <a:pt x="547" y="845"/>
                        <a:pt x="547" y="845"/>
                      </a:cubicBezTo>
                      <a:cubicBezTo>
                        <a:pt x="548" y="844"/>
                        <a:pt x="548" y="844"/>
                        <a:pt x="548" y="844"/>
                      </a:cubicBezTo>
                      <a:cubicBezTo>
                        <a:pt x="550" y="844"/>
                        <a:pt x="550" y="844"/>
                        <a:pt x="550" y="844"/>
                      </a:cubicBezTo>
                      <a:cubicBezTo>
                        <a:pt x="550" y="841"/>
                        <a:pt x="550" y="841"/>
                        <a:pt x="550" y="841"/>
                      </a:cubicBezTo>
                      <a:cubicBezTo>
                        <a:pt x="550" y="839"/>
                        <a:pt x="550" y="839"/>
                        <a:pt x="550" y="839"/>
                      </a:cubicBezTo>
                      <a:cubicBezTo>
                        <a:pt x="551" y="838"/>
                        <a:pt x="551" y="838"/>
                        <a:pt x="551" y="838"/>
                      </a:cubicBezTo>
                      <a:cubicBezTo>
                        <a:pt x="552" y="839"/>
                        <a:pt x="552" y="839"/>
                        <a:pt x="552" y="839"/>
                      </a:cubicBezTo>
                      <a:cubicBezTo>
                        <a:pt x="553" y="840"/>
                        <a:pt x="553" y="840"/>
                        <a:pt x="553" y="840"/>
                      </a:cubicBezTo>
                      <a:cubicBezTo>
                        <a:pt x="556" y="839"/>
                        <a:pt x="556" y="839"/>
                        <a:pt x="556" y="839"/>
                      </a:cubicBezTo>
                      <a:cubicBezTo>
                        <a:pt x="558" y="838"/>
                        <a:pt x="558" y="838"/>
                        <a:pt x="558" y="838"/>
                      </a:cubicBezTo>
                      <a:cubicBezTo>
                        <a:pt x="558" y="835"/>
                        <a:pt x="558" y="835"/>
                        <a:pt x="558" y="835"/>
                      </a:cubicBezTo>
                      <a:cubicBezTo>
                        <a:pt x="557" y="834"/>
                        <a:pt x="557" y="834"/>
                        <a:pt x="557" y="834"/>
                      </a:cubicBezTo>
                      <a:cubicBezTo>
                        <a:pt x="556" y="832"/>
                        <a:pt x="556" y="832"/>
                        <a:pt x="556" y="832"/>
                      </a:cubicBezTo>
                      <a:cubicBezTo>
                        <a:pt x="557" y="831"/>
                        <a:pt x="557" y="831"/>
                        <a:pt x="557" y="831"/>
                      </a:cubicBezTo>
                      <a:cubicBezTo>
                        <a:pt x="560" y="831"/>
                        <a:pt x="560" y="831"/>
                        <a:pt x="560" y="831"/>
                      </a:cubicBezTo>
                      <a:cubicBezTo>
                        <a:pt x="562" y="832"/>
                        <a:pt x="562" y="832"/>
                        <a:pt x="562" y="832"/>
                      </a:cubicBezTo>
                      <a:cubicBezTo>
                        <a:pt x="562" y="831"/>
                        <a:pt x="562" y="831"/>
                        <a:pt x="562" y="831"/>
                      </a:cubicBezTo>
                      <a:cubicBezTo>
                        <a:pt x="563" y="828"/>
                        <a:pt x="563" y="828"/>
                        <a:pt x="563" y="828"/>
                      </a:cubicBezTo>
                      <a:cubicBezTo>
                        <a:pt x="565" y="829"/>
                        <a:pt x="565" y="829"/>
                        <a:pt x="565" y="829"/>
                      </a:cubicBezTo>
                      <a:cubicBezTo>
                        <a:pt x="566" y="831"/>
                        <a:pt x="566" y="831"/>
                        <a:pt x="566" y="831"/>
                      </a:cubicBezTo>
                      <a:cubicBezTo>
                        <a:pt x="568" y="831"/>
                        <a:pt x="568" y="831"/>
                        <a:pt x="568" y="831"/>
                      </a:cubicBezTo>
                      <a:cubicBezTo>
                        <a:pt x="569" y="830"/>
                        <a:pt x="569" y="830"/>
                        <a:pt x="569" y="830"/>
                      </a:cubicBezTo>
                      <a:cubicBezTo>
                        <a:pt x="568" y="828"/>
                        <a:pt x="568" y="828"/>
                        <a:pt x="568" y="828"/>
                      </a:cubicBezTo>
                      <a:cubicBezTo>
                        <a:pt x="567" y="827"/>
                        <a:pt x="567" y="827"/>
                        <a:pt x="567" y="827"/>
                      </a:cubicBezTo>
                      <a:cubicBezTo>
                        <a:pt x="567" y="825"/>
                        <a:pt x="567" y="825"/>
                        <a:pt x="567" y="825"/>
                      </a:cubicBezTo>
                      <a:cubicBezTo>
                        <a:pt x="569" y="822"/>
                        <a:pt x="569" y="822"/>
                        <a:pt x="569" y="822"/>
                      </a:cubicBezTo>
                      <a:cubicBezTo>
                        <a:pt x="571" y="823"/>
                        <a:pt x="571" y="823"/>
                        <a:pt x="571" y="823"/>
                      </a:cubicBezTo>
                      <a:cubicBezTo>
                        <a:pt x="575" y="822"/>
                        <a:pt x="575" y="822"/>
                        <a:pt x="575" y="822"/>
                      </a:cubicBezTo>
                      <a:cubicBezTo>
                        <a:pt x="578" y="820"/>
                        <a:pt x="578" y="820"/>
                        <a:pt x="578" y="820"/>
                      </a:cubicBezTo>
                      <a:cubicBezTo>
                        <a:pt x="580" y="816"/>
                        <a:pt x="580" y="816"/>
                        <a:pt x="580" y="816"/>
                      </a:cubicBezTo>
                      <a:cubicBezTo>
                        <a:pt x="580" y="815"/>
                        <a:pt x="580" y="815"/>
                        <a:pt x="580" y="815"/>
                      </a:cubicBezTo>
                      <a:cubicBezTo>
                        <a:pt x="575" y="817"/>
                        <a:pt x="575" y="817"/>
                        <a:pt x="575" y="817"/>
                      </a:cubicBezTo>
                      <a:cubicBezTo>
                        <a:pt x="571" y="816"/>
                        <a:pt x="571" y="816"/>
                        <a:pt x="571" y="816"/>
                      </a:cubicBezTo>
                      <a:cubicBezTo>
                        <a:pt x="570" y="815"/>
                        <a:pt x="570" y="815"/>
                        <a:pt x="570" y="815"/>
                      </a:cubicBezTo>
                      <a:cubicBezTo>
                        <a:pt x="565" y="815"/>
                        <a:pt x="565" y="815"/>
                        <a:pt x="565" y="815"/>
                      </a:cubicBezTo>
                      <a:cubicBezTo>
                        <a:pt x="562" y="815"/>
                        <a:pt x="562" y="815"/>
                        <a:pt x="562" y="815"/>
                      </a:cubicBezTo>
                      <a:cubicBezTo>
                        <a:pt x="558" y="814"/>
                        <a:pt x="558" y="814"/>
                        <a:pt x="558" y="814"/>
                      </a:cubicBezTo>
                      <a:cubicBezTo>
                        <a:pt x="554" y="812"/>
                        <a:pt x="554" y="812"/>
                        <a:pt x="554" y="812"/>
                      </a:cubicBezTo>
                      <a:cubicBezTo>
                        <a:pt x="549" y="811"/>
                        <a:pt x="549" y="811"/>
                        <a:pt x="549" y="811"/>
                      </a:cubicBezTo>
                      <a:cubicBezTo>
                        <a:pt x="544" y="806"/>
                        <a:pt x="544" y="806"/>
                        <a:pt x="544" y="806"/>
                      </a:cubicBezTo>
                      <a:cubicBezTo>
                        <a:pt x="543" y="804"/>
                        <a:pt x="543" y="804"/>
                        <a:pt x="543" y="804"/>
                      </a:cubicBezTo>
                      <a:cubicBezTo>
                        <a:pt x="541" y="804"/>
                        <a:pt x="541" y="804"/>
                        <a:pt x="541" y="804"/>
                      </a:cubicBezTo>
                      <a:cubicBezTo>
                        <a:pt x="539" y="807"/>
                        <a:pt x="539" y="807"/>
                        <a:pt x="539" y="807"/>
                      </a:cubicBezTo>
                      <a:cubicBezTo>
                        <a:pt x="538" y="806"/>
                        <a:pt x="538" y="806"/>
                        <a:pt x="538" y="806"/>
                      </a:cubicBezTo>
                      <a:cubicBezTo>
                        <a:pt x="539" y="804"/>
                        <a:pt x="539" y="804"/>
                        <a:pt x="539" y="804"/>
                      </a:cubicBezTo>
                      <a:cubicBezTo>
                        <a:pt x="539" y="802"/>
                        <a:pt x="539" y="802"/>
                        <a:pt x="539" y="802"/>
                      </a:cubicBezTo>
                      <a:cubicBezTo>
                        <a:pt x="537" y="804"/>
                        <a:pt x="537" y="804"/>
                        <a:pt x="537" y="804"/>
                      </a:cubicBezTo>
                      <a:cubicBezTo>
                        <a:pt x="532" y="809"/>
                        <a:pt x="532" y="809"/>
                        <a:pt x="532" y="809"/>
                      </a:cubicBezTo>
                      <a:cubicBezTo>
                        <a:pt x="529" y="810"/>
                        <a:pt x="529" y="810"/>
                        <a:pt x="529" y="810"/>
                      </a:cubicBezTo>
                      <a:cubicBezTo>
                        <a:pt x="524" y="810"/>
                        <a:pt x="524" y="810"/>
                        <a:pt x="524" y="810"/>
                      </a:cubicBezTo>
                      <a:cubicBezTo>
                        <a:pt x="522" y="811"/>
                        <a:pt x="522" y="811"/>
                        <a:pt x="522" y="811"/>
                      </a:cubicBezTo>
                      <a:cubicBezTo>
                        <a:pt x="521" y="810"/>
                        <a:pt x="521" y="810"/>
                        <a:pt x="521" y="810"/>
                      </a:cubicBezTo>
                      <a:cubicBezTo>
                        <a:pt x="519" y="809"/>
                        <a:pt x="519" y="809"/>
                        <a:pt x="519" y="809"/>
                      </a:cubicBezTo>
                      <a:cubicBezTo>
                        <a:pt x="519" y="809"/>
                        <a:pt x="517" y="810"/>
                        <a:pt x="517" y="810"/>
                      </a:cubicBezTo>
                      <a:cubicBezTo>
                        <a:pt x="516" y="810"/>
                        <a:pt x="514" y="810"/>
                        <a:pt x="514" y="810"/>
                      </a:cubicBezTo>
                      <a:cubicBezTo>
                        <a:pt x="510" y="815"/>
                        <a:pt x="510" y="815"/>
                        <a:pt x="510" y="815"/>
                      </a:cubicBezTo>
                      <a:cubicBezTo>
                        <a:pt x="508" y="818"/>
                        <a:pt x="508" y="818"/>
                        <a:pt x="508" y="818"/>
                      </a:cubicBezTo>
                      <a:cubicBezTo>
                        <a:pt x="507" y="815"/>
                        <a:pt x="507" y="815"/>
                        <a:pt x="507" y="815"/>
                      </a:cubicBezTo>
                      <a:cubicBezTo>
                        <a:pt x="505" y="814"/>
                        <a:pt x="505" y="814"/>
                        <a:pt x="505" y="814"/>
                      </a:cubicBezTo>
                      <a:cubicBezTo>
                        <a:pt x="499" y="814"/>
                        <a:pt x="499" y="814"/>
                        <a:pt x="499" y="814"/>
                      </a:cubicBezTo>
                      <a:cubicBezTo>
                        <a:pt x="497" y="812"/>
                        <a:pt x="497" y="812"/>
                        <a:pt x="497" y="812"/>
                      </a:cubicBezTo>
                      <a:cubicBezTo>
                        <a:pt x="495" y="813"/>
                        <a:pt x="495" y="813"/>
                        <a:pt x="495" y="813"/>
                      </a:cubicBezTo>
                      <a:cubicBezTo>
                        <a:pt x="494" y="812"/>
                        <a:pt x="494" y="812"/>
                        <a:pt x="494" y="812"/>
                      </a:cubicBezTo>
                      <a:cubicBezTo>
                        <a:pt x="496" y="809"/>
                        <a:pt x="496" y="809"/>
                        <a:pt x="496" y="809"/>
                      </a:cubicBezTo>
                      <a:cubicBezTo>
                        <a:pt x="499" y="809"/>
                        <a:pt x="499" y="809"/>
                        <a:pt x="499" y="809"/>
                      </a:cubicBezTo>
                      <a:cubicBezTo>
                        <a:pt x="501" y="811"/>
                        <a:pt x="501" y="811"/>
                        <a:pt x="501" y="811"/>
                      </a:cubicBezTo>
                      <a:cubicBezTo>
                        <a:pt x="503" y="812"/>
                        <a:pt x="503" y="812"/>
                        <a:pt x="503" y="812"/>
                      </a:cubicBezTo>
                      <a:cubicBezTo>
                        <a:pt x="506" y="810"/>
                        <a:pt x="506" y="810"/>
                        <a:pt x="506" y="810"/>
                      </a:cubicBezTo>
                      <a:cubicBezTo>
                        <a:pt x="510" y="810"/>
                        <a:pt x="510" y="810"/>
                        <a:pt x="510" y="810"/>
                      </a:cubicBezTo>
                      <a:cubicBezTo>
                        <a:pt x="513" y="807"/>
                        <a:pt x="513" y="807"/>
                        <a:pt x="513" y="807"/>
                      </a:cubicBezTo>
                      <a:cubicBezTo>
                        <a:pt x="516" y="806"/>
                        <a:pt x="516" y="806"/>
                        <a:pt x="516" y="806"/>
                      </a:cubicBezTo>
                      <a:cubicBezTo>
                        <a:pt x="519" y="807"/>
                        <a:pt x="519" y="807"/>
                        <a:pt x="519" y="807"/>
                      </a:cubicBezTo>
                      <a:cubicBezTo>
                        <a:pt x="522" y="806"/>
                        <a:pt x="522" y="806"/>
                        <a:pt x="522" y="806"/>
                      </a:cubicBezTo>
                      <a:cubicBezTo>
                        <a:pt x="523" y="804"/>
                        <a:pt x="523" y="804"/>
                        <a:pt x="523" y="804"/>
                      </a:cubicBezTo>
                      <a:cubicBezTo>
                        <a:pt x="522" y="802"/>
                        <a:pt x="522" y="802"/>
                        <a:pt x="522" y="802"/>
                      </a:cubicBezTo>
                      <a:cubicBezTo>
                        <a:pt x="521" y="802"/>
                        <a:pt x="521" y="802"/>
                        <a:pt x="521" y="802"/>
                      </a:cubicBezTo>
                      <a:cubicBezTo>
                        <a:pt x="520" y="801"/>
                        <a:pt x="520" y="801"/>
                        <a:pt x="520" y="801"/>
                      </a:cubicBezTo>
                      <a:cubicBezTo>
                        <a:pt x="518" y="800"/>
                        <a:pt x="518" y="800"/>
                        <a:pt x="518" y="800"/>
                      </a:cubicBezTo>
                      <a:cubicBezTo>
                        <a:pt x="515" y="801"/>
                        <a:pt x="515" y="801"/>
                        <a:pt x="515" y="801"/>
                      </a:cubicBezTo>
                      <a:cubicBezTo>
                        <a:pt x="513" y="800"/>
                        <a:pt x="513" y="800"/>
                        <a:pt x="513" y="800"/>
                      </a:cubicBezTo>
                      <a:cubicBezTo>
                        <a:pt x="507" y="800"/>
                        <a:pt x="507" y="800"/>
                        <a:pt x="507" y="800"/>
                      </a:cubicBezTo>
                      <a:cubicBezTo>
                        <a:pt x="504" y="801"/>
                        <a:pt x="504" y="801"/>
                        <a:pt x="504" y="801"/>
                      </a:cubicBezTo>
                      <a:cubicBezTo>
                        <a:pt x="501" y="801"/>
                        <a:pt x="501" y="801"/>
                        <a:pt x="501" y="801"/>
                      </a:cubicBezTo>
                      <a:cubicBezTo>
                        <a:pt x="497" y="800"/>
                        <a:pt x="497" y="800"/>
                        <a:pt x="497" y="800"/>
                      </a:cubicBezTo>
                      <a:cubicBezTo>
                        <a:pt x="496" y="798"/>
                        <a:pt x="496" y="798"/>
                        <a:pt x="496" y="798"/>
                      </a:cubicBezTo>
                      <a:cubicBezTo>
                        <a:pt x="494" y="797"/>
                        <a:pt x="494" y="797"/>
                        <a:pt x="494" y="797"/>
                      </a:cubicBezTo>
                      <a:cubicBezTo>
                        <a:pt x="491" y="798"/>
                        <a:pt x="491" y="798"/>
                        <a:pt x="491" y="798"/>
                      </a:cubicBezTo>
                      <a:cubicBezTo>
                        <a:pt x="487" y="798"/>
                        <a:pt x="487" y="798"/>
                        <a:pt x="487" y="798"/>
                      </a:cubicBezTo>
                      <a:cubicBezTo>
                        <a:pt x="481" y="802"/>
                        <a:pt x="481" y="802"/>
                        <a:pt x="481" y="802"/>
                      </a:cubicBezTo>
                      <a:cubicBezTo>
                        <a:pt x="480" y="801"/>
                        <a:pt x="480" y="801"/>
                        <a:pt x="480" y="801"/>
                      </a:cubicBezTo>
                      <a:cubicBezTo>
                        <a:pt x="481" y="798"/>
                        <a:pt x="481" y="798"/>
                        <a:pt x="481" y="798"/>
                      </a:cubicBezTo>
                      <a:cubicBezTo>
                        <a:pt x="484" y="795"/>
                        <a:pt x="484" y="795"/>
                        <a:pt x="484" y="795"/>
                      </a:cubicBezTo>
                      <a:cubicBezTo>
                        <a:pt x="486" y="795"/>
                        <a:pt x="486" y="795"/>
                        <a:pt x="486" y="795"/>
                      </a:cubicBezTo>
                      <a:cubicBezTo>
                        <a:pt x="489" y="795"/>
                        <a:pt x="489" y="795"/>
                        <a:pt x="489" y="795"/>
                      </a:cubicBezTo>
                      <a:cubicBezTo>
                        <a:pt x="496" y="792"/>
                        <a:pt x="496" y="792"/>
                        <a:pt x="496" y="792"/>
                      </a:cubicBezTo>
                      <a:cubicBezTo>
                        <a:pt x="498" y="790"/>
                        <a:pt x="498" y="790"/>
                        <a:pt x="498" y="790"/>
                      </a:cubicBezTo>
                      <a:cubicBezTo>
                        <a:pt x="498" y="787"/>
                        <a:pt x="498" y="787"/>
                        <a:pt x="498" y="787"/>
                      </a:cubicBezTo>
                      <a:cubicBezTo>
                        <a:pt x="499" y="785"/>
                        <a:pt x="499" y="785"/>
                        <a:pt x="499" y="785"/>
                      </a:cubicBezTo>
                      <a:cubicBezTo>
                        <a:pt x="501" y="785"/>
                        <a:pt x="501" y="785"/>
                        <a:pt x="501" y="785"/>
                      </a:cubicBezTo>
                      <a:cubicBezTo>
                        <a:pt x="502" y="784"/>
                        <a:pt x="502" y="784"/>
                        <a:pt x="502" y="784"/>
                      </a:cubicBezTo>
                      <a:cubicBezTo>
                        <a:pt x="504" y="782"/>
                        <a:pt x="504" y="782"/>
                        <a:pt x="504" y="782"/>
                      </a:cubicBezTo>
                      <a:cubicBezTo>
                        <a:pt x="504" y="779"/>
                        <a:pt x="504" y="779"/>
                        <a:pt x="504" y="779"/>
                      </a:cubicBezTo>
                      <a:cubicBezTo>
                        <a:pt x="502" y="778"/>
                        <a:pt x="502" y="778"/>
                        <a:pt x="502" y="778"/>
                      </a:cubicBezTo>
                      <a:cubicBezTo>
                        <a:pt x="499" y="777"/>
                        <a:pt x="499" y="777"/>
                        <a:pt x="499" y="777"/>
                      </a:cubicBezTo>
                      <a:cubicBezTo>
                        <a:pt x="498" y="775"/>
                        <a:pt x="498" y="775"/>
                        <a:pt x="498" y="775"/>
                      </a:cubicBezTo>
                      <a:cubicBezTo>
                        <a:pt x="501" y="773"/>
                        <a:pt x="501" y="773"/>
                        <a:pt x="501" y="773"/>
                      </a:cubicBezTo>
                      <a:cubicBezTo>
                        <a:pt x="502" y="774"/>
                        <a:pt x="502" y="774"/>
                        <a:pt x="502" y="774"/>
                      </a:cubicBezTo>
                      <a:cubicBezTo>
                        <a:pt x="503" y="775"/>
                        <a:pt x="503" y="775"/>
                        <a:pt x="503" y="775"/>
                      </a:cubicBezTo>
                      <a:cubicBezTo>
                        <a:pt x="505" y="775"/>
                        <a:pt x="505" y="775"/>
                        <a:pt x="505" y="775"/>
                      </a:cubicBezTo>
                      <a:cubicBezTo>
                        <a:pt x="506" y="774"/>
                        <a:pt x="506" y="774"/>
                        <a:pt x="506" y="774"/>
                      </a:cubicBezTo>
                      <a:cubicBezTo>
                        <a:pt x="506" y="772"/>
                        <a:pt x="506" y="772"/>
                        <a:pt x="506" y="772"/>
                      </a:cubicBezTo>
                      <a:cubicBezTo>
                        <a:pt x="505" y="771"/>
                        <a:pt x="505" y="771"/>
                        <a:pt x="505" y="771"/>
                      </a:cubicBezTo>
                      <a:cubicBezTo>
                        <a:pt x="505" y="766"/>
                        <a:pt x="505" y="766"/>
                        <a:pt x="505" y="766"/>
                      </a:cubicBezTo>
                      <a:cubicBezTo>
                        <a:pt x="507" y="767"/>
                        <a:pt x="507" y="767"/>
                        <a:pt x="507" y="767"/>
                      </a:cubicBezTo>
                      <a:cubicBezTo>
                        <a:pt x="508" y="769"/>
                        <a:pt x="508" y="769"/>
                        <a:pt x="508" y="769"/>
                      </a:cubicBezTo>
                      <a:cubicBezTo>
                        <a:pt x="508" y="772"/>
                        <a:pt x="508" y="772"/>
                        <a:pt x="508" y="772"/>
                      </a:cubicBezTo>
                      <a:cubicBezTo>
                        <a:pt x="510" y="776"/>
                        <a:pt x="510" y="776"/>
                        <a:pt x="510" y="776"/>
                      </a:cubicBezTo>
                      <a:cubicBezTo>
                        <a:pt x="512" y="778"/>
                        <a:pt x="512" y="778"/>
                        <a:pt x="512" y="778"/>
                      </a:cubicBezTo>
                      <a:cubicBezTo>
                        <a:pt x="515" y="776"/>
                        <a:pt x="515" y="776"/>
                        <a:pt x="515" y="776"/>
                      </a:cubicBezTo>
                      <a:cubicBezTo>
                        <a:pt x="520" y="776"/>
                        <a:pt x="520" y="776"/>
                        <a:pt x="520" y="776"/>
                      </a:cubicBezTo>
                      <a:cubicBezTo>
                        <a:pt x="529" y="771"/>
                        <a:pt x="529" y="771"/>
                        <a:pt x="529" y="771"/>
                      </a:cubicBezTo>
                      <a:cubicBezTo>
                        <a:pt x="531" y="771"/>
                        <a:pt x="531" y="771"/>
                        <a:pt x="531" y="771"/>
                      </a:cubicBezTo>
                      <a:cubicBezTo>
                        <a:pt x="533" y="769"/>
                        <a:pt x="533" y="769"/>
                        <a:pt x="533" y="769"/>
                      </a:cubicBezTo>
                      <a:cubicBezTo>
                        <a:pt x="535" y="767"/>
                        <a:pt x="535" y="767"/>
                        <a:pt x="535" y="767"/>
                      </a:cubicBezTo>
                      <a:cubicBezTo>
                        <a:pt x="538" y="766"/>
                        <a:pt x="538" y="766"/>
                        <a:pt x="538" y="766"/>
                      </a:cubicBezTo>
                      <a:cubicBezTo>
                        <a:pt x="539" y="762"/>
                        <a:pt x="539" y="762"/>
                        <a:pt x="539" y="762"/>
                      </a:cubicBezTo>
                      <a:cubicBezTo>
                        <a:pt x="537" y="758"/>
                        <a:pt x="537" y="758"/>
                        <a:pt x="537" y="758"/>
                      </a:cubicBezTo>
                      <a:cubicBezTo>
                        <a:pt x="536" y="755"/>
                        <a:pt x="536" y="755"/>
                        <a:pt x="536" y="755"/>
                      </a:cubicBezTo>
                      <a:cubicBezTo>
                        <a:pt x="535" y="755"/>
                        <a:pt x="535" y="755"/>
                        <a:pt x="535" y="755"/>
                      </a:cubicBezTo>
                      <a:cubicBezTo>
                        <a:pt x="531" y="753"/>
                        <a:pt x="531" y="753"/>
                        <a:pt x="531" y="753"/>
                      </a:cubicBezTo>
                      <a:cubicBezTo>
                        <a:pt x="523" y="750"/>
                        <a:pt x="523" y="750"/>
                        <a:pt x="523" y="750"/>
                      </a:cubicBezTo>
                      <a:cubicBezTo>
                        <a:pt x="522" y="750"/>
                        <a:pt x="522" y="750"/>
                        <a:pt x="522" y="750"/>
                      </a:cubicBezTo>
                      <a:cubicBezTo>
                        <a:pt x="518" y="752"/>
                        <a:pt x="518" y="752"/>
                        <a:pt x="518" y="752"/>
                      </a:cubicBezTo>
                      <a:cubicBezTo>
                        <a:pt x="517" y="750"/>
                        <a:pt x="517" y="750"/>
                        <a:pt x="517" y="750"/>
                      </a:cubicBezTo>
                      <a:cubicBezTo>
                        <a:pt x="517" y="747"/>
                        <a:pt x="517" y="747"/>
                        <a:pt x="517" y="747"/>
                      </a:cubicBezTo>
                      <a:cubicBezTo>
                        <a:pt x="516" y="746"/>
                        <a:pt x="516" y="746"/>
                        <a:pt x="516" y="746"/>
                      </a:cubicBezTo>
                      <a:cubicBezTo>
                        <a:pt x="512" y="747"/>
                        <a:pt x="512" y="747"/>
                        <a:pt x="512" y="747"/>
                      </a:cubicBezTo>
                      <a:cubicBezTo>
                        <a:pt x="510" y="747"/>
                        <a:pt x="510" y="747"/>
                        <a:pt x="510" y="747"/>
                      </a:cubicBezTo>
                      <a:cubicBezTo>
                        <a:pt x="507" y="751"/>
                        <a:pt x="507" y="751"/>
                        <a:pt x="507" y="751"/>
                      </a:cubicBezTo>
                      <a:cubicBezTo>
                        <a:pt x="505" y="751"/>
                        <a:pt x="505" y="751"/>
                        <a:pt x="505" y="751"/>
                      </a:cubicBezTo>
                      <a:cubicBezTo>
                        <a:pt x="502" y="749"/>
                        <a:pt x="502" y="749"/>
                        <a:pt x="502" y="749"/>
                      </a:cubicBezTo>
                      <a:cubicBezTo>
                        <a:pt x="502" y="747"/>
                        <a:pt x="502" y="747"/>
                        <a:pt x="502" y="747"/>
                      </a:cubicBezTo>
                      <a:cubicBezTo>
                        <a:pt x="504" y="749"/>
                        <a:pt x="504" y="749"/>
                        <a:pt x="504" y="749"/>
                      </a:cubicBezTo>
                      <a:cubicBezTo>
                        <a:pt x="507" y="747"/>
                        <a:pt x="507" y="747"/>
                        <a:pt x="507" y="747"/>
                      </a:cubicBezTo>
                      <a:cubicBezTo>
                        <a:pt x="508" y="745"/>
                        <a:pt x="508" y="745"/>
                        <a:pt x="508" y="745"/>
                      </a:cubicBezTo>
                      <a:cubicBezTo>
                        <a:pt x="512" y="746"/>
                        <a:pt x="512" y="746"/>
                        <a:pt x="512" y="746"/>
                      </a:cubicBezTo>
                      <a:cubicBezTo>
                        <a:pt x="513" y="744"/>
                        <a:pt x="513" y="744"/>
                        <a:pt x="513" y="744"/>
                      </a:cubicBezTo>
                      <a:cubicBezTo>
                        <a:pt x="511" y="741"/>
                        <a:pt x="511" y="741"/>
                        <a:pt x="511" y="741"/>
                      </a:cubicBezTo>
                      <a:cubicBezTo>
                        <a:pt x="509" y="737"/>
                        <a:pt x="509" y="737"/>
                        <a:pt x="509" y="737"/>
                      </a:cubicBezTo>
                      <a:cubicBezTo>
                        <a:pt x="507" y="735"/>
                        <a:pt x="507" y="735"/>
                        <a:pt x="507" y="735"/>
                      </a:cubicBezTo>
                      <a:cubicBezTo>
                        <a:pt x="504" y="735"/>
                        <a:pt x="504" y="735"/>
                        <a:pt x="504" y="735"/>
                      </a:cubicBezTo>
                      <a:cubicBezTo>
                        <a:pt x="505" y="733"/>
                        <a:pt x="505" y="733"/>
                        <a:pt x="505" y="733"/>
                      </a:cubicBezTo>
                      <a:cubicBezTo>
                        <a:pt x="509" y="731"/>
                        <a:pt x="509" y="731"/>
                        <a:pt x="509" y="731"/>
                      </a:cubicBezTo>
                      <a:cubicBezTo>
                        <a:pt x="509" y="730"/>
                        <a:pt x="509" y="730"/>
                        <a:pt x="509" y="730"/>
                      </a:cubicBezTo>
                      <a:cubicBezTo>
                        <a:pt x="508" y="726"/>
                        <a:pt x="508" y="726"/>
                        <a:pt x="508" y="726"/>
                      </a:cubicBezTo>
                      <a:cubicBezTo>
                        <a:pt x="509" y="724"/>
                        <a:pt x="509" y="724"/>
                        <a:pt x="509" y="724"/>
                      </a:cubicBezTo>
                      <a:cubicBezTo>
                        <a:pt x="511" y="727"/>
                        <a:pt x="511" y="727"/>
                        <a:pt x="511" y="727"/>
                      </a:cubicBezTo>
                      <a:cubicBezTo>
                        <a:pt x="512" y="731"/>
                        <a:pt x="512" y="731"/>
                        <a:pt x="512" y="731"/>
                      </a:cubicBezTo>
                      <a:cubicBezTo>
                        <a:pt x="514" y="734"/>
                        <a:pt x="514" y="734"/>
                        <a:pt x="514" y="734"/>
                      </a:cubicBezTo>
                      <a:cubicBezTo>
                        <a:pt x="514" y="736"/>
                        <a:pt x="514" y="736"/>
                        <a:pt x="514" y="736"/>
                      </a:cubicBezTo>
                      <a:cubicBezTo>
                        <a:pt x="518" y="740"/>
                        <a:pt x="518" y="740"/>
                        <a:pt x="518" y="740"/>
                      </a:cubicBezTo>
                      <a:cubicBezTo>
                        <a:pt x="518" y="742"/>
                        <a:pt x="518" y="742"/>
                        <a:pt x="518" y="742"/>
                      </a:cubicBezTo>
                      <a:cubicBezTo>
                        <a:pt x="520" y="746"/>
                        <a:pt x="520" y="746"/>
                        <a:pt x="520" y="746"/>
                      </a:cubicBezTo>
                      <a:cubicBezTo>
                        <a:pt x="522" y="747"/>
                        <a:pt x="522" y="747"/>
                        <a:pt x="522" y="747"/>
                      </a:cubicBezTo>
                      <a:cubicBezTo>
                        <a:pt x="524" y="746"/>
                        <a:pt x="524" y="746"/>
                        <a:pt x="524" y="746"/>
                      </a:cubicBezTo>
                      <a:cubicBezTo>
                        <a:pt x="525" y="745"/>
                        <a:pt x="525" y="745"/>
                        <a:pt x="525" y="745"/>
                      </a:cubicBezTo>
                      <a:cubicBezTo>
                        <a:pt x="528" y="746"/>
                        <a:pt x="528" y="746"/>
                        <a:pt x="528" y="746"/>
                      </a:cubicBezTo>
                      <a:cubicBezTo>
                        <a:pt x="532" y="746"/>
                        <a:pt x="532" y="746"/>
                        <a:pt x="532" y="746"/>
                      </a:cubicBezTo>
                      <a:cubicBezTo>
                        <a:pt x="534" y="744"/>
                        <a:pt x="534" y="744"/>
                        <a:pt x="534" y="744"/>
                      </a:cubicBezTo>
                      <a:cubicBezTo>
                        <a:pt x="535" y="746"/>
                        <a:pt x="535" y="746"/>
                        <a:pt x="535" y="746"/>
                      </a:cubicBezTo>
                      <a:cubicBezTo>
                        <a:pt x="536" y="749"/>
                        <a:pt x="536" y="749"/>
                        <a:pt x="536" y="749"/>
                      </a:cubicBezTo>
                      <a:cubicBezTo>
                        <a:pt x="542" y="759"/>
                        <a:pt x="542" y="759"/>
                        <a:pt x="542" y="759"/>
                      </a:cubicBezTo>
                      <a:cubicBezTo>
                        <a:pt x="544" y="761"/>
                        <a:pt x="544" y="761"/>
                        <a:pt x="544" y="761"/>
                      </a:cubicBezTo>
                      <a:cubicBezTo>
                        <a:pt x="545" y="759"/>
                        <a:pt x="545" y="759"/>
                        <a:pt x="545" y="759"/>
                      </a:cubicBezTo>
                      <a:cubicBezTo>
                        <a:pt x="549" y="758"/>
                        <a:pt x="549" y="758"/>
                        <a:pt x="549" y="758"/>
                      </a:cubicBezTo>
                      <a:cubicBezTo>
                        <a:pt x="550" y="758"/>
                        <a:pt x="550" y="758"/>
                        <a:pt x="550" y="758"/>
                      </a:cubicBezTo>
                      <a:cubicBezTo>
                        <a:pt x="551" y="760"/>
                        <a:pt x="551" y="760"/>
                        <a:pt x="551" y="760"/>
                      </a:cubicBezTo>
                      <a:cubicBezTo>
                        <a:pt x="549" y="763"/>
                        <a:pt x="549" y="763"/>
                        <a:pt x="549" y="763"/>
                      </a:cubicBezTo>
                      <a:cubicBezTo>
                        <a:pt x="549" y="767"/>
                        <a:pt x="549" y="767"/>
                        <a:pt x="549" y="767"/>
                      </a:cubicBezTo>
                      <a:cubicBezTo>
                        <a:pt x="549" y="772"/>
                        <a:pt x="549" y="772"/>
                        <a:pt x="549" y="772"/>
                      </a:cubicBezTo>
                      <a:cubicBezTo>
                        <a:pt x="551" y="775"/>
                        <a:pt x="551" y="775"/>
                        <a:pt x="551" y="775"/>
                      </a:cubicBezTo>
                      <a:cubicBezTo>
                        <a:pt x="553" y="778"/>
                        <a:pt x="553" y="778"/>
                        <a:pt x="553" y="778"/>
                      </a:cubicBezTo>
                      <a:cubicBezTo>
                        <a:pt x="554" y="785"/>
                        <a:pt x="554" y="785"/>
                        <a:pt x="554" y="785"/>
                      </a:cubicBezTo>
                      <a:cubicBezTo>
                        <a:pt x="556" y="788"/>
                        <a:pt x="556" y="788"/>
                        <a:pt x="556" y="788"/>
                      </a:cubicBezTo>
                      <a:cubicBezTo>
                        <a:pt x="558" y="791"/>
                        <a:pt x="558" y="791"/>
                        <a:pt x="558" y="791"/>
                      </a:cubicBezTo>
                      <a:cubicBezTo>
                        <a:pt x="561" y="797"/>
                        <a:pt x="561" y="797"/>
                        <a:pt x="561" y="797"/>
                      </a:cubicBezTo>
                      <a:cubicBezTo>
                        <a:pt x="565" y="802"/>
                        <a:pt x="565" y="802"/>
                        <a:pt x="565" y="802"/>
                      </a:cubicBezTo>
                      <a:cubicBezTo>
                        <a:pt x="567" y="804"/>
                        <a:pt x="567" y="804"/>
                        <a:pt x="567" y="804"/>
                      </a:cubicBezTo>
                      <a:cubicBezTo>
                        <a:pt x="569" y="803"/>
                        <a:pt x="569" y="803"/>
                        <a:pt x="569" y="803"/>
                      </a:cubicBezTo>
                      <a:cubicBezTo>
                        <a:pt x="572" y="802"/>
                        <a:pt x="572" y="802"/>
                        <a:pt x="572" y="802"/>
                      </a:cubicBezTo>
                      <a:cubicBezTo>
                        <a:pt x="574" y="802"/>
                        <a:pt x="574" y="802"/>
                        <a:pt x="574" y="802"/>
                      </a:cubicBezTo>
                      <a:cubicBezTo>
                        <a:pt x="575" y="801"/>
                        <a:pt x="575" y="801"/>
                        <a:pt x="575" y="801"/>
                      </a:cubicBezTo>
                      <a:cubicBezTo>
                        <a:pt x="575" y="799"/>
                        <a:pt x="575" y="799"/>
                        <a:pt x="575" y="799"/>
                      </a:cubicBezTo>
                      <a:cubicBezTo>
                        <a:pt x="575" y="794"/>
                        <a:pt x="575" y="794"/>
                        <a:pt x="575" y="794"/>
                      </a:cubicBezTo>
                      <a:cubicBezTo>
                        <a:pt x="575" y="788"/>
                        <a:pt x="575" y="788"/>
                        <a:pt x="575" y="788"/>
                      </a:cubicBezTo>
                      <a:cubicBezTo>
                        <a:pt x="576" y="784"/>
                        <a:pt x="576" y="784"/>
                        <a:pt x="576" y="784"/>
                      </a:cubicBezTo>
                      <a:cubicBezTo>
                        <a:pt x="577" y="782"/>
                        <a:pt x="577" y="782"/>
                        <a:pt x="577" y="782"/>
                      </a:cubicBezTo>
                      <a:cubicBezTo>
                        <a:pt x="578" y="782"/>
                        <a:pt x="578" y="782"/>
                        <a:pt x="578" y="782"/>
                      </a:cubicBezTo>
                      <a:cubicBezTo>
                        <a:pt x="579" y="783"/>
                        <a:pt x="579" y="783"/>
                        <a:pt x="579" y="783"/>
                      </a:cubicBezTo>
                      <a:cubicBezTo>
                        <a:pt x="578" y="787"/>
                        <a:pt x="578" y="787"/>
                        <a:pt x="578" y="787"/>
                      </a:cubicBezTo>
                      <a:cubicBezTo>
                        <a:pt x="578" y="790"/>
                        <a:pt x="578" y="790"/>
                        <a:pt x="578" y="790"/>
                      </a:cubicBezTo>
                      <a:cubicBezTo>
                        <a:pt x="579" y="794"/>
                        <a:pt x="579" y="794"/>
                        <a:pt x="579" y="794"/>
                      </a:cubicBezTo>
                      <a:cubicBezTo>
                        <a:pt x="578" y="797"/>
                        <a:pt x="578" y="797"/>
                        <a:pt x="578" y="797"/>
                      </a:cubicBezTo>
                      <a:cubicBezTo>
                        <a:pt x="578" y="800"/>
                        <a:pt x="578" y="800"/>
                        <a:pt x="578" y="800"/>
                      </a:cubicBezTo>
                      <a:cubicBezTo>
                        <a:pt x="579" y="801"/>
                        <a:pt x="579" y="801"/>
                        <a:pt x="579" y="801"/>
                      </a:cubicBezTo>
                      <a:cubicBezTo>
                        <a:pt x="581" y="799"/>
                        <a:pt x="581" y="799"/>
                        <a:pt x="581" y="799"/>
                      </a:cubicBezTo>
                      <a:cubicBezTo>
                        <a:pt x="583" y="798"/>
                        <a:pt x="583" y="798"/>
                        <a:pt x="583" y="798"/>
                      </a:cubicBezTo>
                      <a:cubicBezTo>
                        <a:pt x="584" y="800"/>
                        <a:pt x="584" y="800"/>
                        <a:pt x="584" y="800"/>
                      </a:cubicBezTo>
                      <a:cubicBezTo>
                        <a:pt x="585" y="802"/>
                        <a:pt x="585" y="802"/>
                        <a:pt x="585" y="802"/>
                      </a:cubicBezTo>
                      <a:cubicBezTo>
                        <a:pt x="584" y="804"/>
                        <a:pt x="584" y="804"/>
                        <a:pt x="584" y="804"/>
                      </a:cubicBezTo>
                      <a:cubicBezTo>
                        <a:pt x="585" y="805"/>
                        <a:pt x="585" y="805"/>
                        <a:pt x="585" y="805"/>
                      </a:cubicBezTo>
                      <a:cubicBezTo>
                        <a:pt x="586" y="805"/>
                        <a:pt x="586" y="805"/>
                        <a:pt x="586" y="805"/>
                      </a:cubicBezTo>
                      <a:cubicBezTo>
                        <a:pt x="588" y="805"/>
                        <a:pt x="588" y="805"/>
                        <a:pt x="588" y="805"/>
                      </a:cubicBezTo>
                      <a:cubicBezTo>
                        <a:pt x="590" y="803"/>
                        <a:pt x="590" y="803"/>
                        <a:pt x="590" y="803"/>
                      </a:cubicBezTo>
                      <a:cubicBezTo>
                        <a:pt x="590" y="800"/>
                        <a:pt x="590" y="800"/>
                        <a:pt x="590" y="800"/>
                      </a:cubicBezTo>
                      <a:cubicBezTo>
                        <a:pt x="590" y="798"/>
                        <a:pt x="590" y="798"/>
                        <a:pt x="590" y="798"/>
                      </a:cubicBezTo>
                      <a:cubicBezTo>
                        <a:pt x="590" y="791"/>
                        <a:pt x="590" y="791"/>
                        <a:pt x="590" y="791"/>
                      </a:cubicBezTo>
                      <a:cubicBezTo>
                        <a:pt x="591" y="788"/>
                        <a:pt x="591" y="788"/>
                        <a:pt x="591" y="788"/>
                      </a:cubicBezTo>
                      <a:cubicBezTo>
                        <a:pt x="591" y="784"/>
                        <a:pt x="591" y="784"/>
                        <a:pt x="591" y="784"/>
                      </a:cubicBezTo>
                      <a:cubicBezTo>
                        <a:pt x="591" y="783"/>
                        <a:pt x="591" y="783"/>
                        <a:pt x="591" y="783"/>
                      </a:cubicBezTo>
                      <a:cubicBezTo>
                        <a:pt x="590" y="780"/>
                        <a:pt x="590" y="780"/>
                        <a:pt x="590" y="780"/>
                      </a:cubicBezTo>
                      <a:cubicBezTo>
                        <a:pt x="589" y="780"/>
                        <a:pt x="589" y="780"/>
                        <a:pt x="589" y="780"/>
                      </a:cubicBezTo>
                      <a:cubicBezTo>
                        <a:pt x="590" y="777"/>
                        <a:pt x="590" y="777"/>
                        <a:pt x="590" y="777"/>
                      </a:cubicBezTo>
                      <a:cubicBezTo>
                        <a:pt x="590" y="775"/>
                        <a:pt x="590" y="775"/>
                        <a:pt x="590" y="775"/>
                      </a:cubicBezTo>
                      <a:cubicBezTo>
                        <a:pt x="589" y="774"/>
                        <a:pt x="589" y="774"/>
                        <a:pt x="589" y="774"/>
                      </a:cubicBezTo>
                      <a:cubicBezTo>
                        <a:pt x="586" y="776"/>
                        <a:pt x="586" y="776"/>
                        <a:pt x="586" y="776"/>
                      </a:cubicBezTo>
                      <a:cubicBezTo>
                        <a:pt x="586" y="774"/>
                        <a:pt x="586" y="774"/>
                        <a:pt x="586" y="774"/>
                      </a:cubicBezTo>
                      <a:cubicBezTo>
                        <a:pt x="587" y="772"/>
                        <a:pt x="587" y="772"/>
                        <a:pt x="587" y="772"/>
                      </a:cubicBezTo>
                      <a:cubicBezTo>
                        <a:pt x="590" y="772"/>
                        <a:pt x="590" y="772"/>
                        <a:pt x="590" y="772"/>
                      </a:cubicBezTo>
                      <a:cubicBezTo>
                        <a:pt x="591" y="770"/>
                        <a:pt x="591" y="770"/>
                        <a:pt x="591" y="770"/>
                      </a:cubicBezTo>
                      <a:cubicBezTo>
                        <a:pt x="592" y="766"/>
                        <a:pt x="592" y="766"/>
                        <a:pt x="592" y="766"/>
                      </a:cubicBezTo>
                      <a:cubicBezTo>
                        <a:pt x="591" y="764"/>
                        <a:pt x="591" y="764"/>
                        <a:pt x="591" y="764"/>
                      </a:cubicBezTo>
                      <a:cubicBezTo>
                        <a:pt x="589" y="765"/>
                        <a:pt x="589" y="765"/>
                        <a:pt x="589" y="765"/>
                      </a:cubicBezTo>
                      <a:cubicBezTo>
                        <a:pt x="588" y="763"/>
                        <a:pt x="588" y="763"/>
                        <a:pt x="588" y="763"/>
                      </a:cubicBezTo>
                      <a:cubicBezTo>
                        <a:pt x="590" y="760"/>
                        <a:pt x="590" y="760"/>
                        <a:pt x="590" y="760"/>
                      </a:cubicBezTo>
                      <a:cubicBezTo>
                        <a:pt x="591" y="756"/>
                        <a:pt x="591" y="756"/>
                        <a:pt x="591" y="756"/>
                      </a:cubicBezTo>
                      <a:cubicBezTo>
                        <a:pt x="591" y="754"/>
                        <a:pt x="591" y="754"/>
                        <a:pt x="591" y="754"/>
                      </a:cubicBezTo>
                      <a:cubicBezTo>
                        <a:pt x="590" y="755"/>
                        <a:pt x="590" y="755"/>
                        <a:pt x="590" y="755"/>
                      </a:cubicBezTo>
                      <a:cubicBezTo>
                        <a:pt x="587" y="756"/>
                        <a:pt x="587" y="756"/>
                        <a:pt x="587" y="756"/>
                      </a:cubicBezTo>
                      <a:cubicBezTo>
                        <a:pt x="585" y="761"/>
                        <a:pt x="585" y="761"/>
                        <a:pt x="585" y="761"/>
                      </a:cubicBezTo>
                      <a:cubicBezTo>
                        <a:pt x="584" y="766"/>
                        <a:pt x="584" y="766"/>
                        <a:pt x="584" y="766"/>
                      </a:cubicBezTo>
                      <a:cubicBezTo>
                        <a:pt x="582" y="767"/>
                        <a:pt x="582" y="767"/>
                        <a:pt x="582" y="767"/>
                      </a:cubicBezTo>
                      <a:cubicBezTo>
                        <a:pt x="582" y="765"/>
                        <a:pt x="582" y="765"/>
                        <a:pt x="582" y="765"/>
                      </a:cubicBezTo>
                      <a:cubicBezTo>
                        <a:pt x="583" y="761"/>
                        <a:pt x="583" y="761"/>
                        <a:pt x="583" y="761"/>
                      </a:cubicBezTo>
                      <a:cubicBezTo>
                        <a:pt x="583" y="759"/>
                        <a:pt x="583" y="759"/>
                        <a:pt x="583" y="759"/>
                      </a:cubicBezTo>
                      <a:cubicBezTo>
                        <a:pt x="582" y="757"/>
                        <a:pt x="582" y="757"/>
                        <a:pt x="582" y="757"/>
                      </a:cubicBezTo>
                      <a:cubicBezTo>
                        <a:pt x="582" y="755"/>
                        <a:pt x="582" y="755"/>
                        <a:pt x="582" y="755"/>
                      </a:cubicBezTo>
                      <a:cubicBezTo>
                        <a:pt x="583" y="752"/>
                        <a:pt x="583" y="752"/>
                        <a:pt x="583" y="752"/>
                      </a:cubicBezTo>
                      <a:cubicBezTo>
                        <a:pt x="586" y="749"/>
                        <a:pt x="586" y="749"/>
                        <a:pt x="586" y="749"/>
                      </a:cubicBezTo>
                      <a:cubicBezTo>
                        <a:pt x="588" y="747"/>
                        <a:pt x="588" y="747"/>
                        <a:pt x="588" y="747"/>
                      </a:cubicBezTo>
                      <a:cubicBezTo>
                        <a:pt x="590" y="744"/>
                        <a:pt x="590" y="744"/>
                        <a:pt x="590" y="744"/>
                      </a:cubicBezTo>
                      <a:cubicBezTo>
                        <a:pt x="588" y="742"/>
                        <a:pt x="588" y="742"/>
                        <a:pt x="588" y="742"/>
                      </a:cubicBezTo>
                      <a:cubicBezTo>
                        <a:pt x="586" y="742"/>
                        <a:pt x="586" y="742"/>
                        <a:pt x="586" y="742"/>
                      </a:cubicBezTo>
                      <a:cubicBezTo>
                        <a:pt x="584" y="744"/>
                        <a:pt x="584" y="744"/>
                        <a:pt x="584" y="744"/>
                      </a:cubicBezTo>
                      <a:cubicBezTo>
                        <a:pt x="584" y="746"/>
                        <a:pt x="584" y="746"/>
                        <a:pt x="584" y="746"/>
                      </a:cubicBezTo>
                      <a:cubicBezTo>
                        <a:pt x="582" y="747"/>
                        <a:pt x="582" y="747"/>
                        <a:pt x="582" y="747"/>
                      </a:cubicBezTo>
                      <a:cubicBezTo>
                        <a:pt x="584" y="743"/>
                        <a:pt x="584" y="743"/>
                        <a:pt x="584" y="743"/>
                      </a:cubicBezTo>
                      <a:cubicBezTo>
                        <a:pt x="585" y="741"/>
                        <a:pt x="585" y="741"/>
                        <a:pt x="585" y="741"/>
                      </a:cubicBezTo>
                      <a:cubicBezTo>
                        <a:pt x="584" y="740"/>
                        <a:pt x="584" y="740"/>
                        <a:pt x="584" y="740"/>
                      </a:cubicBezTo>
                      <a:cubicBezTo>
                        <a:pt x="582" y="741"/>
                        <a:pt x="582" y="741"/>
                        <a:pt x="582" y="741"/>
                      </a:cubicBezTo>
                      <a:cubicBezTo>
                        <a:pt x="579" y="744"/>
                        <a:pt x="579" y="744"/>
                        <a:pt x="579" y="744"/>
                      </a:cubicBezTo>
                      <a:cubicBezTo>
                        <a:pt x="576" y="747"/>
                        <a:pt x="576" y="747"/>
                        <a:pt x="576" y="747"/>
                      </a:cubicBezTo>
                      <a:cubicBezTo>
                        <a:pt x="576" y="746"/>
                        <a:pt x="576" y="746"/>
                        <a:pt x="576" y="746"/>
                      </a:cubicBezTo>
                      <a:cubicBezTo>
                        <a:pt x="577" y="744"/>
                        <a:pt x="577" y="744"/>
                        <a:pt x="577" y="744"/>
                      </a:cubicBezTo>
                      <a:cubicBezTo>
                        <a:pt x="578" y="741"/>
                        <a:pt x="578" y="741"/>
                        <a:pt x="578" y="741"/>
                      </a:cubicBezTo>
                      <a:cubicBezTo>
                        <a:pt x="580" y="739"/>
                        <a:pt x="580" y="739"/>
                        <a:pt x="580" y="739"/>
                      </a:cubicBezTo>
                      <a:cubicBezTo>
                        <a:pt x="582" y="735"/>
                        <a:pt x="582" y="735"/>
                        <a:pt x="582" y="735"/>
                      </a:cubicBezTo>
                      <a:cubicBezTo>
                        <a:pt x="582" y="734"/>
                        <a:pt x="582" y="734"/>
                        <a:pt x="582" y="734"/>
                      </a:cubicBezTo>
                      <a:cubicBezTo>
                        <a:pt x="581" y="732"/>
                        <a:pt x="581" y="732"/>
                        <a:pt x="581" y="732"/>
                      </a:cubicBezTo>
                      <a:cubicBezTo>
                        <a:pt x="580" y="730"/>
                        <a:pt x="580" y="730"/>
                        <a:pt x="580" y="730"/>
                      </a:cubicBezTo>
                      <a:cubicBezTo>
                        <a:pt x="578" y="730"/>
                        <a:pt x="578" y="730"/>
                        <a:pt x="578" y="730"/>
                      </a:cubicBezTo>
                      <a:cubicBezTo>
                        <a:pt x="577" y="728"/>
                        <a:pt x="577" y="728"/>
                        <a:pt x="577" y="728"/>
                      </a:cubicBezTo>
                      <a:cubicBezTo>
                        <a:pt x="577" y="727"/>
                        <a:pt x="577" y="727"/>
                        <a:pt x="577" y="727"/>
                      </a:cubicBezTo>
                      <a:cubicBezTo>
                        <a:pt x="576" y="727"/>
                        <a:pt x="575" y="726"/>
                        <a:pt x="575" y="726"/>
                      </a:cubicBezTo>
                      <a:cubicBezTo>
                        <a:pt x="574" y="725"/>
                        <a:pt x="574" y="724"/>
                        <a:pt x="573" y="723"/>
                      </a:cubicBezTo>
                      <a:cubicBezTo>
                        <a:pt x="572" y="721"/>
                        <a:pt x="572" y="721"/>
                        <a:pt x="572" y="721"/>
                      </a:cubicBezTo>
                      <a:cubicBezTo>
                        <a:pt x="570" y="721"/>
                        <a:pt x="570" y="721"/>
                        <a:pt x="570" y="721"/>
                      </a:cubicBezTo>
                      <a:cubicBezTo>
                        <a:pt x="569" y="720"/>
                        <a:pt x="569" y="720"/>
                        <a:pt x="569" y="720"/>
                      </a:cubicBezTo>
                      <a:cubicBezTo>
                        <a:pt x="567" y="720"/>
                        <a:pt x="567" y="720"/>
                        <a:pt x="567" y="720"/>
                      </a:cubicBezTo>
                      <a:cubicBezTo>
                        <a:pt x="567" y="718"/>
                        <a:pt x="567" y="718"/>
                        <a:pt x="567" y="718"/>
                      </a:cubicBezTo>
                      <a:cubicBezTo>
                        <a:pt x="566" y="717"/>
                        <a:pt x="566" y="717"/>
                        <a:pt x="566" y="717"/>
                      </a:cubicBezTo>
                      <a:cubicBezTo>
                        <a:pt x="560" y="712"/>
                        <a:pt x="560" y="712"/>
                        <a:pt x="560" y="712"/>
                      </a:cubicBezTo>
                      <a:cubicBezTo>
                        <a:pt x="560" y="711"/>
                        <a:pt x="560" y="711"/>
                        <a:pt x="560" y="711"/>
                      </a:cubicBezTo>
                      <a:cubicBezTo>
                        <a:pt x="560" y="711"/>
                        <a:pt x="559" y="710"/>
                        <a:pt x="558" y="709"/>
                      </a:cubicBezTo>
                      <a:cubicBezTo>
                        <a:pt x="556" y="708"/>
                        <a:pt x="556" y="708"/>
                        <a:pt x="556" y="708"/>
                      </a:cubicBezTo>
                      <a:cubicBezTo>
                        <a:pt x="553" y="708"/>
                        <a:pt x="553" y="708"/>
                        <a:pt x="553" y="708"/>
                      </a:cubicBezTo>
                      <a:cubicBezTo>
                        <a:pt x="550" y="709"/>
                        <a:pt x="550" y="709"/>
                        <a:pt x="550" y="709"/>
                      </a:cubicBezTo>
                      <a:cubicBezTo>
                        <a:pt x="547" y="712"/>
                        <a:pt x="547" y="712"/>
                        <a:pt x="547" y="712"/>
                      </a:cubicBezTo>
                      <a:cubicBezTo>
                        <a:pt x="547" y="710"/>
                        <a:pt x="547" y="710"/>
                        <a:pt x="547" y="710"/>
                      </a:cubicBezTo>
                      <a:cubicBezTo>
                        <a:pt x="547" y="708"/>
                        <a:pt x="547" y="708"/>
                        <a:pt x="547" y="708"/>
                      </a:cubicBezTo>
                      <a:cubicBezTo>
                        <a:pt x="542" y="706"/>
                        <a:pt x="542" y="706"/>
                        <a:pt x="542" y="706"/>
                      </a:cubicBezTo>
                      <a:cubicBezTo>
                        <a:pt x="538" y="706"/>
                        <a:pt x="538" y="706"/>
                        <a:pt x="538" y="706"/>
                      </a:cubicBezTo>
                      <a:cubicBezTo>
                        <a:pt x="534" y="707"/>
                        <a:pt x="534" y="707"/>
                        <a:pt x="534" y="707"/>
                      </a:cubicBezTo>
                      <a:cubicBezTo>
                        <a:pt x="533" y="706"/>
                        <a:pt x="533" y="706"/>
                        <a:pt x="533" y="706"/>
                      </a:cubicBezTo>
                      <a:cubicBezTo>
                        <a:pt x="536" y="703"/>
                        <a:pt x="536" y="703"/>
                        <a:pt x="536" y="703"/>
                      </a:cubicBezTo>
                      <a:cubicBezTo>
                        <a:pt x="537" y="704"/>
                        <a:pt x="537" y="704"/>
                        <a:pt x="537" y="704"/>
                      </a:cubicBezTo>
                      <a:cubicBezTo>
                        <a:pt x="543" y="704"/>
                        <a:pt x="543" y="704"/>
                        <a:pt x="543" y="704"/>
                      </a:cubicBezTo>
                      <a:cubicBezTo>
                        <a:pt x="546" y="705"/>
                        <a:pt x="546" y="705"/>
                        <a:pt x="546" y="705"/>
                      </a:cubicBezTo>
                      <a:cubicBezTo>
                        <a:pt x="549" y="705"/>
                        <a:pt x="549" y="705"/>
                        <a:pt x="549" y="705"/>
                      </a:cubicBezTo>
                      <a:cubicBezTo>
                        <a:pt x="552" y="705"/>
                        <a:pt x="552" y="705"/>
                        <a:pt x="552" y="705"/>
                      </a:cubicBezTo>
                      <a:cubicBezTo>
                        <a:pt x="554" y="703"/>
                        <a:pt x="554" y="703"/>
                        <a:pt x="554" y="703"/>
                      </a:cubicBezTo>
                      <a:cubicBezTo>
                        <a:pt x="550" y="699"/>
                        <a:pt x="547" y="694"/>
                        <a:pt x="547" y="688"/>
                      </a:cubicBezTo>
                      <a:cubicBezTo>
                        <a:pt x="546" y="687"/>
                        <a:pt x="546" y="687"/>
                        <a:pt x="546" y="687"/>
                      </a:cubicBezTo>
                      <a:cubicBezTo>
                        <a:pt x="545" y="687"/>
                        <a:pt x="545" y="687"/>
                        <a:pt x="545" y="687"/>
                      </a:cubicBezTo>
                      <a:cubicBezTo>
                        <a:pt x="542" y="690"/>
                        <a:pt x="542" y="690"/>
                        <a:pt x="542" y="690"/>
                      </a:cubicBezTo>
                      <a:cubicBezTo>
                        <a:pt x="540" y="690"/>
                        <a:pt x="540" y="690"/>
                        <a:pt x="540" y="690"/>
                      </a:cubicBezTo>
                      <a:cubicBezTo>
                        <a:pt x="538" y="691"/>
                        <a:pt x="538" y="691"/>
                        <a:pt x="538" y="691"/>
                      </a:cubicBezTo>
                      <a:cubicBezTo>
                        <a:pt x="536" y="694"/>
                        <a:pt x="536" y="694"/>
                        <a:pt x="536" y="694"/>
                      </a:cubicBezTo>
                      <a:cubicBezTo>
                        <a:pt x="535" y="694"/>
                        <a:pt x="535" y="694"/>
                        <a:pt x="535" y="694"/>
                      </a:cubicBezTo>
                      <a:cubicBezTo>
                        <a:pt x="535" y="692"/>
                        <a:pt x="535" y="692"/>
                        <a:pt x="535" y="692"/>
                      </a:cubicBezTo>
                      <a:cubicBezTo>
                        <a:pt x="534" y="690"/>
                        <a:pt x="534" y="690"/>
                        <a:pt x="534" y="690"/>
                      </a:cubicBezTo>
                      <a:cubicBezTo>
                        <a:pt x="532" y="690"/>
                        <a:pt x="532" y="690"/>
                        <a:pt x="532" y="690"/>
                      </a:cubicBezTo>
                      <a:cubicBezTo>
                        <a:pt x="528" y="691"/>
                        <a:pt x="528" y="691"/>
                        <a:pt x="528" y="691"/>
                      </a:cubicBezTo>
                      <a:cubicBezTo>
                        <a:pt x="527" y="692"/>
                        <a:pt x="527" y="692"/>
                        <a:pt x="527" y="692"/>
                      </a:cubicBezTo>
                      <a:cubicBezTo>
                        <a:pt x="525" y="692"/>
                        <a:pt x="525" y="692"/>
                        <a:pt x="525" y="692"/>
                      </a:cubicBezTo>
                      <a:cubicBezTo>
                        <a:pt x="526" y="690"/>
                        <a:pt x="526" y="690"/>
                        <a:pt x="526" y="690"/>
                      </a:cubicBezTo>
                      <a:cubicBezTo>
                        <a:pt x="529" y="688"/>
                        <a:pt x="529" y="688"/>
                        <a:pt x="529" y="688"/>
                      </a:cubicBezTo>
                      <a:cubicBezTo>
                        <a:pt x="532" y="688"/>
                        <a:pt x="532" y="688"/>
                        <a:pt x="532" y="688"/>
                      </a:cubicBezTo>
                      <a:cubicBezTo>
                        <a:pt x="533" y="686"/>
                        <a:pt x="533" y="686"/>
                        <a:pt x="533" y="686"/>
                      </a:cubicBezTo>
                      <a:cubicBezTo>
                        <a:pt x="532" y="684"/>
                        <a:pt x="532" y="684"/>
                        <a:pt x="532" y="684"/>
                      </a:cubicBezTo>
                      <a:cubicBezTo>
                        <a:pt x="530" y="684"/>
                        <a:pt x="530" y="684"/>
                        <a:pt x="530" y="684"/>
                      </a:cubicBezTo>
                      <a:cubicBezTo>
                        <a:pt x="529" y="685"/>
                        <a:pt x="529" y="685"/>
                        <a:pt x="529" y="685"/>
                      </a:cubicBezTo>
                      <a:cubicBezTo>
                        <a:pt x="525" y="685"/>
                        <a:pt x="525" y="685"/>
                        <a:pt x="525" y="685"/>
                      </a:cubicBezTo>
                      <a:cubicBezTo>
                        <a:pt x="524" y="685"/>
                        <a:pt x="524" y="685"/>
                        <a:pt x="524" y="685"/>
                      </a:cubicBezTo>
                      <a:cubicBezTo>
                        <a:pt x="524" y="683"/>
                        <a:pt x="524" y="683"/>
                        <a:pt x="524" y="683"/>
                      </a:cubicBezTo>
                      <a:cubicBezTo>
                        <a:pt x="525" y="683"/>
                        <a:pt x="525" y="683"/>
                        <a:pt x="525" y="683"/>
                      </a:cubicBezTo>
                      <a:cubicBezTo>
                        <a:pt x="526" y="684"/>
                        <a:pt x="526" y="684"/>
                        <a:pt x="526" y="684"/>
                      </a:cubicBezTo>
                      <a:cubicBezTo>
                        <a:pt x="528" y="683"/>
                        <a:pt x="528" y="683"/>
                        <a:pt x="528" y="683"/>
                      </a:cubicBezTo>
                      <a:cubicBezTo>
                        <a:pt x="530" y="681"/>
                        <a:pt x="530" y="681"/>
                        <a:pt x="530" y="681"/>
                      </a:cubicBezTo>
                      <a:cubicBezTo>
                        <a:pt x="531" y="681"/>
                        <a:pt x="531" y="681"/>
                        <a:pt x="531" y="681"/>
                      </a:cubicBezTo>
                      <a:cubicBezTo>
                        <a:pt x="533" y="682"/>
                        <a:pt x="533" y="682"/>
                        <a:pt x="533" y="682"/>
                      </a:cubicBezTo>
                      <a:cubicBezTo>
                        <a:pt x="537" y="686"/>
                        <a:pt x="537" y="686"/>
                        <a:pt x="537" y="686"/>
                      </a:cubicBezTo>
                      <a:cubicBezTo>
                        <a:pt x="539" y="687"/>
                        <a:pt x="539" y="687"/>
                        <a:pt x="539" y="687"/>
                      </a:cubicBezTo>
                      <a:cubicBezTo>
                        <a:pt x="542" y="685"/>
                        <a:pt x="542" y="685"/>
                        <a:pt x="542" y="685"/>
                      </a:cubicBezTo>
                      <a:cubicBezTo>
                        <a:pt x="545" y="682"/>
                        <a:pt x="545" y="682"/>
                        <a:pt x="545" y="682"/>
                      </a:cubicBezTo>
                      <a:cubicBezTo>
                        <a:pt x="547" y="682"/>
                        <a:pt x="547" y="682"/>
                        <a:pt x="547" y="682"/>
                      </a:cubicBezTo>
                      <a:cubicBezTo>
                        <a:pt x="547" y="682"/>
                        <a:pt x="547" y="681"/>
                        <a:pt x="547" y="681"/>
                      </a:cubicBezTo>
                      <a:cubicBezTo>
                        <a:pt x="545" y="678"/>
                        <a:pt x="545" y="674"/>
                        <a:pt x="544" y="671"/>
                      </a:cubicBezTo>
                      <a:cubicBezTo>
                        <a:pt x="544" y="670"/>
                        <a:pt x="544" y="669"/>
                        <a:pt x="544" y="669"/>
                      </a:cubicBezTo>
                      <a:cubicBezTo>
                        <a:pt x="544" y="668"/>
                        <a:pt x="544" y="668"/>
                        <a:pt x="544" y="668"/>
                      </a:cubicBezTo>
                      <a:cubicBezTo>
                        <a:pt x="540" y="668"/>
                        <a:pt x="540" y="668"/>
                        <a:pt x="540" y="668"/>
                      </a:cubicBezTo>
                      <a:cubicBezTo>
                        <a:pt x="537" y="667"/>
                        <a:pt x="537" y="667"/>
                        <a:pt x="537" y="667"/>
                      </a:cubicBezTo>
                      <a:cubicBezTo>
                        <a:pt x="535" y="668"/>
                        <a:pt x="535" y="668"/>
                        <a:pt x="535" y="668"/>
                      </a:cubicBezTo>
                      <a:cubicBezTo>
                        <a:pt x="534" y="671"/>
                        <a:pt x="534" y="671"/>
                        <a:pt x="534" y="671"/>
                      </a:cubicBezTo>
                      <a:cubicBezTo>
                        <a:pt x="532" y="672"/>
                        <a:pt x="532" y="672"/>
                        <a:pt x="532" y="672"/>
                      </a:cubicBezTo>
                      <a:cubicBezTo>
                        <a:pt x="532" y="672"/>
                        <a:pt x="530" y="671"/>
                        <a:pt x="530" y="671"/>
                      </a:cubicBezTo>
                      <a:cubicBezTo>
                        <a:pt x="529" y="671"/>
                        <a:pt x="527" y="670"/>
                        <a:pt x="527" y="670"/>
                      </a:cubicBezTo>
                      <a:cubicBezTo>
                        <a:pt x="524" y="670"/>
                        <a:pt x="524" y="670"/>
                        <a:pt x="524" y="670"/>
                      </a:cubicBezTo>
                      <a:cubicBezTo>
                        <a:pt x="523" y="673"/>
                        <a:pt x="523" y="673"/>
                        <a:pt x="523" y="673"/>
                      </a:cubicBezTo>
                      <a:cubicBezTo>
                        <a:pt x="522" y="675"/>
                        <a:pt x="522" y="675"/>
                        <a:pt x="522" y="675"/>
                      </a:cubicBezTo>
                      <a:cubicBezTo>
                        <a:pt x="521" y="674"/>
                        <a:pt x="521" y="674"/>
                        <a:pt x="521" y="674"/>
                      </a:cubicBezTo>
                      <a:cubicBezTo>
                        <a:pt x="520" y="672"/>
                        <a:pt x="520" y="672"/>
                        <a:pt x="520" y="672"/>
                      </a:cubicBezTo>
                      <a:cubicBezTo>
                        <a:pt x="518" y="671"/>
                        <a:pt x="518" y="671"/>
                        <a:pt x="518" y="671"/>
                      </a:cubicBezTo>
                      <a:cubicBezTo>
                        <a:pt x="518" y="670"/>
                        <a:pt x="518" y="670"/>
                        <a:pt x="518" y="670"/>
                      </a:cubicBezTo>
                      <a:cubicBezTo>
                        <a:pt x="520" y="668"/>
                        <a:pt x="520" y="668"/>
                        <a:pt x="520" y="668"/>
                      </a:cubicBezTo>
                      <a:cubicBezTo>
                        <a:pt x="523" y="666"/>
                        <a:pt x="523" y="666"/>
                        <a:pt x="523" y="666"/>
                      </a:cubicBezTo>
                      <a:cubicBezTo>
                        <a:pt x="526" y="667"/>
                        <a:pt x="526" y="667"/>
                        <a:pt x="526" y="667"/>
                      </a:cubicBezTo>
                      <a:cubicBezTo>
                        <a:pt x="532" y="667"/>
                        <a:pt x="532" y="667"/>
                        <a:pt x="532" y="667"/>
                      </a:cubicBezTo>
                      <a:cubicBezTo>
                        <a:pt x="534" y="666"/>
                        <a:pt x="534" y="666"/>
                        <a:pt x="534" y="666"/>
                      </a:cubicBezTo>
                      <a:cubicBezTo>
                        <a:pt x="534" y="664"/>
                        <a:pt x="534" y="664"/>
                        <a:pt x="534" y="664"/>
                      </a:cubicBezTo>
                      <a:cubicBezTo>
                        <a:pt x="532" y="660"/>
                        <a:pt x="532" y="660"/>
                        <a:pt x="532" y="660"/>
                      </a:cubicBezTo>
                      <a:cubicBezTo>
                        <a:pt x="528" y="657"/>
                        <a:pt x="528" y="657"/>
                        <a:pt x="528" y="657"/>
                      </a:cubicBezTo>
                      <a:cubicBezTo>
                        <a:pt x="526" y="655"/>
                        <a:pt x="526" y="655"/>
                        <a:pt x="526" y="655"/>
                      </a:cubicBezTo>
                      <a:cubicBezTo>
                        <a:pt x="524" y="652"/>
                        <a:pt x="524" y="652"/>
                        <a:pt x="524" y="652"/>
                      </a:cubicBezTo>
                      <a:cubicBezTo>
                        <a:pt x="525" y="649"/>
                        <a:pt x="525" y="649"/>
                        <a:pt x="525" y="649"/>
                      </a:cubicBezTo>
                      <a:cubicBezTo>
                        <a:pt x="525" y="648"/>
                        <a:pt x="525" y="648"/>
                        <a:pt x="525" y="648"/>
                      </a:cubicBezTo>
                      <a:cubicBezTo>
                        <a:pt x="526" y="649"/>
                        <a:pt x="526" y="649"/>
                        <a:pt x="526" y="649"/>
                      </a:cubicBezTo>
                      <a:cubicBezTo>
                        <a:pt x="527" y="651"/>
                        <a:pt x="527" y="651"/>
                        <a:pt x="527" y="651"/>
                      </a:cubicBezTo>
                      <a:cubicBezTo>
                        <a:pt x="527" y="653"/>
                        <a:pt x="527" y="653"/>
                        <a:pt x="527" y="653"/>
                      </a:cubicBezTo>
                      <a:cubicBezTo>
                        <a:pt x="529" y="655"/>
                        <a:pt x="529" y="655"/>
                        <a:pt x="529" y="655"/>
                      </a:cubicBezTo>
                      <a:cubicBezTo>
                        <a:pt x="533" y="658"/>
                        <a:pt x="533" y="658"/>
                        <a:pt x="533" y="658"/>
                      </a:cubicBezTo>
                      <a:cubicBezTo>
                        <a:pt x="534" y="660"/>
                        <a:pt x="534" y="660"/>
                        <a:pt x="534" y="660"/>
                      </a:cubicBezTo>
                      <a:cubicBezTo>
                        <a:pt x="536" y="661"/>
                        <a:pt x="536" y="661"/>
                        <a:pt x="536" y="661"/>
                      </a:cubicBezTo>
                      <a:cubicBezTo>
                        <a:pt x="537" y="661"/>
                        <a:pt x="537" y="661"/>
                        <a:pt x="537" y="661"/>
                      </a:cubicBezTo>
                      <a:cubicBezTo>
                        <a:pt x="540" y="664"/>
                        <a:pt x="540" y="664"/>
                        <a:pt x="540" y="664"/>
                      </a:cubicBezTo>
                      <a:cubicBezTo>
                        <a:pt x="542" y="664"/>
                        <a:pt x="542" y="664"/>
                        <a:pt x="542" y="664"/>
                      </a:cubicBezTo>
                      <a:cubicBezTo>
                        <a:pt x="545" y="663"/>
                        <a:pt x="545" y="663"/>
                        <a:pt x="545" y="663"/>
                      </a:cubicBezTo>
                      <a:cubicBezTo>
                        <a:pt x="546" y="663"/>
                        <a:pt x="546" y="663"/>
                        <a:pt x="546" y="663"/>
                      </a:cubicBezTo>
                      <a:cubicBezTo>
                        <a:pt x="547" y="660"/>
                        <a:pt x="548" y="658"/>
                        <a:pt x="550" y="656"/>
                      </a:cubicBezTo>
                      <a:cubicBezTo>
                        <a:pt x="552" y="653"/>
                        <a:pt x="555" y="651"/>
                        <a:pt x="558" y="650"/>
                      </a:cubicBezTo>
                      <a:cubicBezTo>
                        <a:pt x="556" y="648"/>
                        <a:pt x="556" y="648"/>
                        <a:pt x="556" y="648"/>
                      </a:cubicBezTo>
                      <a:cubicBezTo>
                        <a:pt x="555" y="646"/>
                        <a:pt x="555" y="646"/>
                        <a:pt x="555" y="646"/>
                      </a:cubicBezTo>
                      <a:cubicBezTo>
                        <a:pt x="551" y="638"/>
                        <a:pt x="551" y="638"/>
                        <a:pt x="551" y="638"/>
                      </a:cubicBezTo>
                      <a:cubicBezTo>
                        <a:pt x="549" y="635"/>
                        <a:pt x="549" y="635"/>
                        <a:pt x="549" y="635"/>
                      </a:cubicBezTo>
                      <a:cubicBezTo>
                        <a:pt x="549" y="633"/>
                        <a:pt x="549" y="633"/>
                        <a:pt x="549" y="633"/>
                      </a:cubicBezTo>
                      <a:cubicBezTo>
                        <a:pt x="549" y="632"/>
                        <a:pt x="549" y="632"/>
                        <a:pt x="549" y="632"/>
                      </a:cubicBezTo>
                      <a:cubicBezTo>
                        <a:pt x="550" y="632"/>
                        <a:pt x="550" y="632"/>
                        <a:pt x="550" y="632"/>
                      </a:cubicBezTo>
                      <a:cubicBezTo>
                        <a:pt x="552" y="634"/>
                        <a:pt x="552" y="634"/>
                        <a:pt x="552" y="634"/>
                      </a:cubicBezTo>
                      <a:cubicBezTo>
                        <a:pt x="552" y="636"/>
                        <a:pt x="552" y="636"/>
                        <a:pt x="552" y="636"/>
                      </a:cubicBezTo>
                      <a:cubicBezTo>
                        <a:pt x="553" y="638"/>
                        <a:pt x="553" y="638"/>
                        <a:pt x="553" y="638"/>
                      </a:cubicBezTo>
                      <a:cubicBezTo>
                        <a:pt x="557" y="646"/>
                        <a:pt x="557" y="646"/>
                        <a:pt x="557" y="646"/>
                      </a:cubicBezTo>
                      <a:cubicBezTo>
                        <a:pt x="560" y="650"/>
                        <a:pt x="560" y="650"/>
                        <a:pt x="560" y="650"/>
                      </a:cubicBezTo>
                      <a:cubicBezTo>
                        <a:pt x="561" y="649"/>
                        <a:pt x="562" y="649"/>
                        <a:pt x="564" y="649"/>
                      </a:cubicBezTo>
                      <a:cubicBezTo>
                        <a:pt x="564" y="649"/>
                        <a:pt x="564" y="649"/>
                        <a:pt x="564" y="649"/>
                      </a:cubicBezTo>
                      <a:cubicBezTo>
                        <a:pt x="565" y="644"/>
                        <a:pt x="565" y="644"/>
                        <a:pt x="565" y="644"/>
                      </a:cubicBezTo>
                      <a:cubicBezTo>
                        <a:pt x="565" y="640"/>
                        <a:pt x="565" y="640"/>
                        <a:pt x="565" y="640"/>
                      </a:cubicBezTo>
                      <a:cubicBezTo>
                        <a:pt x="567" y="638"/>
                        <a:pt x="567" y="638"/>
                        <a:pt x="567" y="638"/>
                      </a:cubicBezTo>
                      <a:cubicBezTo>
                        <a:pt x="568" y="638"/>
                        <a:pt x="568" y="638"/>
                        <a:pt x="568" y="638"/>
                      </a:cubicBezTo>
                      <a:cubicBezTo>
                        <a:pt x="570" y="639"/>
                        <a:pt x="570" y="639"/>
                        <a:pt x="570" y="639"/>
                      </a:cubicBezTo>
                      <a:cubicBezTo>
                        <a:pt x="569" y="641"/>
                        <a:pt x="569" y="641"/>
                        <a:pt x="569" y="641"/>
                      </a:cubicBezTo>
                      <a:cubicBezTo>
                        <a:pt x="570" y="643"/>
                        <a:pt x="570" y="643"/>
                        <a:pt x="570" y="643"/>
                      </a:cubicBezTo>
                      <a:cubicBezTo>
                        <a:pt x="572" y="643"/>
                        <a:pt x="572" y="643"/>
                        <a:pt x="572" y="643"/>
                      </a:cubicBezTo>
                      <a:cubicBezTo>
                        <a:pt x="578" y="646"/>
                        <a:pt x="578" y="646"/>
                        <a:pt x="578" y="646"/>
                      </a:cubicBezTo>
                      <a:cubicBezTo>
                        <a:pt x="583" y="650"/>
                        <a:pt x="583" y="650"/>
                        <a:pt x="583" y="650"/>
                      </a:cubicBezTo>
                      <a:cubicBezTo>
                        <a:pt x="586" y="652"/>
                        <a:pt x="586" y="652"/>
                        <a:pt x="586" y="652"/>
                      </a:cubicBezTo>
                      <a:cubicBezTo>
                        <a:pt x="588" y="651"/>
                        <a:pt x="588" y="651"/>
                        <a:pt x="588" y="651"/>
                      </a:cubicBezTo>
                      <a:cubicBezTo>
                        <a:pt x="590" y="650"/>
                        <a:pt x="590" y="650"/>
                        <a:pt x="590" y="650"/>
                      </a:cubicBezTo>
                      <a:cubicBezTo>
                        <a:pt x="591" y="652"/>
                        <a:pt x="591" y="652"/>
                        <a:pt x="591" y="652"/>
                      </a:cubicBezTo>
                      <a:cubicBezTo>
                        <a:pt x="591" y="653"/>
                        <a:pt x="591" y="653"/>
                        <a:pt x="591" y="653"/>
                      </a:cubicBezTo>
                      <a:cubicBezTo>
                        <a:pt x="586" y="655"/>
                        <a:pt x="586" y="655"/>
                        <a:pt x="586" y="655"/>
                      </a:cubicBezTo>
                      <a:cubicBezTo>
                        <a:pt x="585" y="655"/>
                        <a:pt x="585" y="655"/>
                        <a:pt x="585" y="655"/>
                      </a:cubicBezTo>
                      <a:cubicBezTo>
                        <a:pt x="581" y="651"/>
                        <a:pt x="581" y="651"/>
                        <a:pt x="581" y="651"/>
                      </a:cubicBezTo>
                      <a:cubicBezTo>
                        <a:pt x="575" y="648"/>
                        <a:pt x="575" y="648"/>
                        <a:pt x="575" y="648"/>
                      </a:cubicBezTo>
                      <a:cubicBezTo>
                        <a:pt x="573" y="647"/>
                        <a:pt x="573" y="647"/>
                        <a:pt x="573" y="647"/>
                      </a:cubicBezTo>
                      <a:cubicBezTo>
                        <a:pt x="572" y="646"/>
                        <a:pt x="572" y="646"/>
                        <a:pt x="572" y="646"/>
                      </a:cubicBezTo>
                      <a:cubicBezTo>
                        <a:pt x="570" y="646"/>
                        <a:pt x="570" y="646"/>
                        <a:pt x="570" y="646"/>
                      </a:cubicBezTo>
                      <a:cubicBezTo>
                        <a:pt x="569" y="647"/>
                        <a:pt x="569" y="647"/>
                        <a:pt x="569" y="647"/>
                      </a:cubicBezTo>
                      <a:cubicBezTo>
                        <a:pt x="569" y="649"/>
                        <a:pt x="569" y="649"/>
                        <a:pt x="569" y="649"/>
                      </a:cubicBezTo>
                      <a:cubicBezTo>
                        <a:pt x="570" y="651"/>
                        <a:pt x="570" y="651"/>
                        <a:pt x="570" y="651"/>
                      </a:cubicBezTo>
                      <a:cubicBezTo>
                        <a:pt x="573" y="652"/>
                        <a:pt x="576" y="654"/>
                        <a:pt x="578" y="656"/>
                      </a:cubicBezTo>
                      <a:cubicBezTo>
                        <a:pt x="578" y="656"/>
                        <a:pt x="578" y="656"/>
                        <a:pt x="578" y="656"/>
                      </a:cubicBezTo>
                      <a:cubicBezTo>
                        <a:pt x="586" y="657"/>
                        <a:pt x="591" y="662"/>
                        <a:pt x="594" y="669"/>
                      </a:cubicBezTo>
                      <a:cubicBezTo>
                        <a:pt x="595" y="666"/>
                        <a:pt x="595" y="666"/>
                        <a:pt x="595" y="666"/>
                      </a:cubicBezTo>
                      <a:cubicBezTo>
                        <a:pt x="596" y="666"/>
                        <a:pt x="596" y="666"/>
                        <a:pt x="596" y="666"/>
                      </a:cubicBezTo>
                      <a:cubicBezTo>
                        <a:pt x="599" y="666"/>
                        <a:pt x="599" y="666"/>
                        <a:pt x="599" y="666"/>
                      </a:cubicBezTo>
                      <a:cubicBezTo>
                        <a:pt x="600" y="664"/>
                        <a:pt x="600" y="664"/>
                        <a:pt x="600" y="664"/>
                      </a:cubicBezTo>
                      <a:cubicBezTo>
                        <a:pt x="600" y="662"/>
                        <a:pt x="600" y="662"/>
                        <a:pt x="600" y="662"/>
                      </a:cubicBezTo>
                      <a:cubicBezTo>
                        <a:pt x="603" y="660"/>
                        <a:pt x="603" y="660"/>
                        <a:pt x="603" y="660"/>
                      </a:cubicBezTo>
                      <a:cubicBezTo>
                        <a:pt x="605" y="660"/>
                        <a:pt x="605" y="660"/>
                        <a:pt x="605" y="660"/>
                      </a:cubicBezTo>
                      <a:cubicBezTo>
                        <a:pt x="607" y="661"/>
                        <a:pt x="607" y="661"/>
                        <a:pt x="607" y="661"/>
                      </a:cubicBezTo>
                      <a:cubicBezTo>
                        <a:pt x="609" y="661"/>
                        <a:pt x="609" y="661"/>
                        <a:pt x="609" y="661"/>
                      </a:cubicBezTo>
                      <a:cubicBezTo>
                        <a:pt x="613" y="660"/>
                        <a:pt x="613" y="660"/>
                        <a:pt x="613" y="660"/>
                      </a:cubicBezTo>
                      <a:cubicBezTo>
                        <a:pt x="616" y="661"/>
                        <a:pt x="616" y="661"/>
                        <a:pt x="616" y="661"/>
                      </a:cubicBezTo>
                      <a:cubicBezTo>
                        <a:pt x="617" y="659"/>
                        <a:pt x="617" y="659"/>
                        <a:pt x="617" y="659"/>
                      </a:cubicBezTo>
                      <a:cubicBezTo>
                        <a:pt x="617" y="654"/>
                        <a:pt x="617" y="654"/>
                        <a:pt x="617" y="654"/>
                      </a:cubicBezTo>
                      <a:cubicBezTo>
                        <a:pt x="617" y="652"/>
                        <a:pt x="617" y="652"/>
                        <a:pt x="617" y="652"/>
                      </a:cubicBezTo>
                      <a:cubicBezTo>
                        <a:pt x="613" y="650"/>
                        <a:pt x="609" y="646"/>
                        <a:pt x="606" y="641"/>
                      </a:cubicBezTo>
                      <a:cubicBezTo>
                        <a:pt x="605" y="641"/>
                        <a:pt x="605" y="640"/>
                        <a:pt x="605" y="639"/>
                      </a:cubicBezTo>
                      <a:cubicBezTo>
                        <a:pt x="604" y="639"/>
                        <a:pt x="604" y="638"/>
                        <a:pt x="604" y="638"/>
                      </a:cubicBezTo>
                      <a:cubicBezTo>
                        <a:pt x="604" y="638"/>
                        <a:pt x="604" y="638"/>
                        <a:pt x="604" y="638"/>
                      </a:cubicBezTo>
                      <a:cubicBezTo>
                        <a:pt x="603" y="637"/>
                        <a:pt x="602" y="635"/>
                        <a:pt x="601" y="634"/>
                      </a:cubicBezTo>
                      <a:cubicBezTo>
                        <a:pt x="601" y="637"/>
                        <a:pt x="601" y="637"/>
                        <a:pt x="601" y="637"/>
                      </a:cubicBezTo>
                      <a:cubicBezTo>
                        <a:pt x="602" y="638"/>
                        <a:pt x="602" y="638"/>
                        <a:pt x="602" y="638"/>
                      </a:cubicBezTo>
                      <a:cubicBezTo>
                        <a:pt x="603" y="641"/>
                        <a:pt x="603" y="641"/>
                        <a:pt x="603" y="641"/>
                      </a:cubicBezTo>
                      <a:cubicBezTo>
                        <a:pt x="601" y="644"/>
                        <a:pt x="601" y="644"/>
                        <a:pt x="601" y="644"/>
                      </a:cubicBezTo>
                      <a:cubicBezTo>
                        <a:pt x="600" y="647"/>
                        <a:pt x="600" y="647"/>
                        <a:pt x="600" y="647"/>
                      </a:cubicBezTo>
                      <a:cubicBezTo>
                        <a:pt x="600" y="646"/>
                        <a:pt x="600" y="646"/>
                        <a:pt x="600" y="646"/>
                      </a:cubicBezTo>
                      <a:cubicBezTo>
                        <a:pt x="601" y="641"/>
                        <a:pt x="601" y="641"/>
                        <a:pt x="601" y="641"/>
                      </a:cubicBezTo>
                      <a:cubicBezTo>
                        <a:pt x="600" y="636"/>
                        <a:pt x="600" y="636"/>
                        <a:pt x="600" y="636"/>
                      </a:cubicBezTo>
                      <a:cubicBezTo>
                        <a:pt x="598" y="635"/>
                        <a:pt x="598" y="635"/>
                        <a:pt x="598" y="635"/>
                      </a:cubicBezTo>
                      <a:cubicBezTo>
                        <a:pt x="597" y="631"/>
                        <a:pt x="597" y="631"/>
                        <a:pt x="597" y="631"/>
                      </a:cubicBezTo>
                      <a:cubicBezTo>
                        <a:pt x="595" y="629"/>
                        <a:pt x="595" y="629"/>
                        <a:pt x="595" y="629"/>
                      </a:cubicBezTo>
                      <a:cubicBezTo>
                        <a:pt x="594" y="627"/>
                        <a:pt x="594" y="627"/>
                        <a:pt x="594" y="627"/>
                      </a:cubicBezTo>
                      <a:cubicBezTo>
                        <a:pt x="594" y="626"/>
                        <a:pt x="594" y="626"/>
                        <a:pt x="594" y="626"/>
                      </a:cubicBezTo>
                      <a:cubicBezTo>
                        <a:pt x="596" y="625"/>
                        <a:pt x="596" y="625"/>
                        <a:pt x="596" y="625"/>
                      </a:cubicBezTo>
                      <a:cubicBezTo>
                        <a:pt x="598" y="622"/>
                        <a:pt x="598" y="622"/>
                        <a:pt x="598" y="622"/>
                      </a:cubicBezTo>
                      <a:cubicBezTo>
                        <a:pt x="598" y="620"/>
                        <a:pt x="598" y="619"/>
                        <a:pt x="599" y="617"/>
                      </a:cubicBezTo>
                      <a:cubicBezTo>
                        <a:pt x="598" y="616"/>
                        <a:pt x="598" y="616"/>
                        <a:pt x="598" y="616"/>
                      </a:cubicBezTo>
                      <a:cubicBezTo>
                        <a:pt x="596" y="615"/>
                        <a:pt x="596" y="615"/>
                        <a:pt x="596" y="615"/>
                      </a:cubicBezTo>
                      <a:cubicBezTo>
                        <a:pt x="597" y="614"/>
                        <a:pt x="597" y="614"/>
                        <a:pt x="597" y="614"/>
                      </a:cubicBezTo>
                      <a:cubicBezTo>
                        <a:pt x="600" y="614"/>
                        <a:pt x="600" y="614"/>
                        <a:pt x="600" y="614"/>
                      </a:cubicBezTo>
                      <a:cubicBezTo>
                        <a:pt x="600" y="612"/>
                        <a:pt x="602" y="610"/>
                        <a:pt x="603" y="608"/>
                      </a:cubicBezTo>
                      <a:cubicBezTo>
                        <a:pt x="603" y="605"/>
                        <a:pt x="603" y="605"/>
                        <a:pt x="603" y="605"/>
                      </a:cubicBezTo>
                      <a:cubicBezTo>
                        <a:pt x="602" y="603"/>
                        <a:pt x="602" y="603"/>
                        <a:pt x="602" y="603"/>
                      </a:cubicBezTo>
                      <a:cubicBezTo>
                        <a:pt x="602" y="601"/>
                        <a:pt x="602" y="601"/>
                        <a:pt x="602" y="601"/>
                      </a:cubicBezTo>
                      <a:cubicBezTo>
                        <a:pt x="603" y="601"/>
                        <a:pt x="603" y="601"/>
                        <a:pt x="603" y="601"/>
                      </a:cubicBezTo>
                      <a:cubicBezTo>
                        <a:pt x="605" y="604"/>
                        <a:pt x="605" y="604"/>
                        <a:pt x="605" y="604"/>
                      </a:cubicBezTo>
                      <a:cubicBezTo>
                        <a:pt x="606" y="605"/>
                        <a:pt x="606" y="605"/>
                        <a:pt x="606" y="605"/>
                      </a:cubicBezTo>
                      <a:cubicBezTo>
                        <a:pt x="607" y="604"/>
                        <a:pt x="609" y="603"/>
                        <a:pt x="611" y="602"/>
                      </a:cubicBezTo>
                      <a:cubicBezTo>
                        <a:pt x="612" y="600"/>
                        <a:pt x="613" y="598"/>
                        <a:pt x="615" y="596"/>
                      </a:cubicBezTo>
                      <a:cubicBezTo>
                        <a:pt x="615" y="596"/>
                        <a:pt x="615" y="595"/>
                        <a:pt x="615" y="595"/>
                      </a:cubicBezTo>
                      <a:cubicBezTo>
                        <a:pt x="616" y="593"/>
                        <a:pt x="618" y="591"/>
                        <a:pt x="620" y="589"/>
                      </a:cubicBezTo>
                      <a:cubicBezTo>
                        <a:pt x="620" y="586"/>
                        <a:pt x="620" y="586"/>
                        <a:pt x="620" y="586"/>
                      </a:cubicBezTo>
                      <a:cubicBezTo>
                        <a:pt x="621" y="584"/>
                        <a:pt x="621" y="584"/>
                        <a:pt x="621" y="584"/>
                      </a:cubicBezTo>
                      <a:cubicBezTo>
                        <a:pt x="621" y="582"/>
                        <a:pt x="621" y="582"/>
                        <a:pt x="621" y="582"/>
                      </a:cubicBezTo>
                      <a:cubicBezTo>
                        <a:pt x="617" y="579"/>
                        <a:pt x="617" y="579"/>
                        <a:pt x="617" y="579"/>
                      </a:cubicBezTo>
                      <a:cubicBezTo>
                        <a:pt x="615" y="579"/>
                        <a:pt x="615" y="579"/>
                        <a:pt x="615" y="579"/>
                      </a:cubicBezTo>
                      <a:cubicBezTo>
                        <a:pt x="612" y="584"/>
                        <a:pt x="612" y="584"/>
                        <a:pt x="612" y="584"/>
                      </a:cubicBezTo>
                      <a:cubicBezTo>
                        <a:pt x="609" y="585"/>
                        <a:pt x="609" y="585"/>
                        <a:pt x="609" y="585"/>
                      </a:cubicBezTo>
                      <a:cubicBezTo>
                        <a:pt x="605" y="584"/>
                        <a:pt x="605" y="584"/>
                        <a:pt x="605" y="584"/>
                      </a:cubicBezTo>
                      <a:cubicBezTo>
                        <a:pt x="604" y="581"/>
                        <a:pt x="604" y="581"/>
                        <a:pt x="604" y="581"/>
                      </a:cubicBezTo>
                      <a:cubicBezTo>
                        <a:pt x="604" y="577"/>
                        <a:pt x="604" y="577"/>
                        <a:pt x="604" y="577"/>
                      </a:cubicBezTo>
                      <a:cubicBezTo>
                        <a:pt x="603" y="575"/>
                        <a:pt x="603" y="575"/>
                        <a:pt x="603" y="575"/>
                      </a:cubicBezTo>
                      <a:cubicBezTo>
                        <a:pt x="603" y="572"/>
                        <a:pt x="603" y="572"/>
                        <a:pt x="603" y="572"/>
                      </a:cubicBezTo>
                      <a:cubicBezTo>
                        <a:pt x="605" y="574"/>
                        <a:pt x="605" y="574"/>
                        <a:pt x="605" y="574"/>
                      </a:cubicBezTo>
                      <a:cubicBezTo>
                        <a:pt x="606" y="576"/>
                        <a:pt x="606" y="576"/>
                        <a:pt x="606" y="576"/>
                      </a:cubicBezTo>
                      <a:cubicBezTo>
                        <a:pt x="605" y="577"/>
                        <a:pt x="605" y="577"/>
                        <a:pt x="605" y="577"/>
                      </a:cubicBezTo>
                      <a:cubicBezTo>
                        <a:pt x="606" y="580"/>
                        <a:pt x="606" y="580"/>
                        <a:pt x="606" y="580"/>
                      </a:cubicBezTo>
                      <a:cubicBezTo>
                        <a:pt x="609" y="582"/>
                        <a:pt x="609" y="582"/>
                        <a:pt x="609" y="582"/>
                      </a:cubicBezTo>
                      <a:cubicBezTo>
                        <a:pt x="611" y="581"/>
                        <a:pt x="611" y="581"/>
                        <a:pt x="611" y="581"/>
                      </a:cubicBezTo>
                      <a:cubicBezTo>
                        <a:pt x="614" y="578"/>
                        <a:pt x="614" y="578"/>
                        <a:pt x="614" y="578"/>
                      </a:cubicBezTo>
                      <a:cubicBezTo>
                        <a:pt x="616" y="576"/>
                        <a:pt x="616" y="576"/>
                        <a:pt x="616" y="576"/>
                      </a:cubicBezTo>
                      <a:cubicBezTo>
                        <a:pt x="619" y="576"/>
                        <a:pt x="619" y="576"/>
                        <a:pt x="619" y="576"/>
                      </a:cubicBezTo>
                      <a:cubicBezTo>
                        <a:pt x="622" y="578"/>
                        <a:pt x="622" y="578"/>
                        <a:pt x="622" y="578"/>
                      </a:cubicBezTo>
                      <a:cubicBezTo>
                        <a:pt x="623" y="578"/>
                        <a:pt x="623" y="578"/>
                        <a:pt x="623" y="578"/>
                      </a:cubicBezTo>
                      <a:cubicBezTo>
                        <a:pt x="624" y="576"/>
                        <a:pt x="624" y="576"/>
                        <a:pt x="624" y="576"/>
                      </a:cubicBezTo>
                      <a:cubicBezTo>
                        <a:pt x="623" y="574"/>
                        <a:pt x="623" y="574"/>
                        <a:pt x="623" y="574"/>
                      </a:cubicBezTo>
                      <a:cubicBezTo>
                        <a:pt x="617" y="566"/>
                        <a:pt x="617" y="566"/>
                        <a:pt x="617" y="566"/>
                      </a:cubicBezTo>
                      <a:cubicBezTo>
                        <a:pt x="612" y="561"/>
                        <a:pt x="612" y="561"/>
                        <a:pt x="612" y="561"/>
                      </a:cubicBezTo>
                      <a:cubicBezTo>
                        <a:pt x="607" y="561"/>
                        <a:pt x="607" y="561"/>
                        <a:pt x="607" y="561"/>
                      </a:cubicBezTo>
                      <a:cubicBezTo>
                        <a:pt x="602" y="558"/>
                        <a:pt x="602" y="558"/>
                        <a:pt x="602" y="558"/>
                      </a:cubicBezTo>
                      <a:cubicBezTo>
                        <a:pt x="599" y="554"/>
                        <a:pt x="599" y="554"/>
                        <a:pt x="599" y="554"/>
                      </a:cubicBezTo>
                      <a:cubicBezTo>
                        <a:pt x="599" y="551"/>
                        <a:pt x="599" y="551"/>
                        <a:pt x="599" y="551"/>
                      </a:cubicBezTo>
                      <a:cubicBezTo>
                        <a:pt x="599" y="549"/>
                        <a:pt x="599" y="549"/>
                        <a:pt x="599" y="549"/>
                      </a:cubicBezTo>
                      <a:cubicBezTo>
                        <a:pt x="601" y="551"/>
                        <a:pt x="601" y="551"/>
                        <a:pt x="601" y="551"/>
                      </a:cubicBezTo>
                      <a:cubicBezTo>
                        <a:pt x="602" y="555"/>
                        <a:pt x="602" y="555"/>
                        <a:pt x="602" y="555"/>
                      </a:cubicBezTo>
                      <a:cubicBezTo>
                        <a:pt x="604" y="557"/>
                        <a:pt x="604" y="557"/>
                        <a:pt x="604" y="557"/>
                      </a:cubicBezTo>
                      <a:cubicBezTo>
                        <a:pt x="609" y="558"/>
                        <a:pt x="609" y="558"/>
                        <a:pt x="609" y="558"/>
                      </a:cubicBezTo>
                      <a:cubicBezTo>
                        <a:pt x="610" y="556"/>
                        <a:pt x="610" y="556"/>
                        <a:pt x="610" y="556"/>
                      </a:cubicBezTo>
                      <a:cubicBezTo>
                        <a:pt x="609" y="554"/>
                        <a:pt x="609" y="554"/>
                        <a:pt x="609" y="554"/>
                      </a:cubicBezTo>
                      <a:cubicBezTo>
                        <a:pt x="606" y="550"/>
                        <a:pt x="606" y="550"/>
                        <a:pt x="606" y="550"/>
                      </a:cubicBezTo>
                      <a:cubicBezTo>
                        <a:pt x="606" y="548"/>
                        <a:pt x="606" y="548"/>
                        <a:pt x="606" y="548"/>
                      </a:cubicBezTo>
                      <a:cubicBezTo>
                        <a:pt x="606" y="547"/>
                        <a:pt x="606" y="547"/>
                        <a:pt x="606" y="547"/>
                      </a:cubicBezTo>
                      <a:cubicBezTo>
                        <a:pt x="606" y="547"/>
                        <a:pt x="606" y="547"/>
                        <a:pt x="606" y="547"/>
                      </a:cubicBezTo>
                      <a:cubicBezTo>
                        <a:pt x="608" y="548"/>
                        <a:pt x="608" y="548"/>
                        <a:pt x="608" y="548"/>
                      </a:cubicBezTo>
                      <a:cubicBezTo>
                        <a:pt x="612" y="553"/>
                        <a:pt x="612" y="553"/>
                        <a:pt x="612" y="553"/>
                      </a:cubicBezTo>
                      <a:cubicBezTo>
                        <a:pt x="614" y="557"/>
                        <a:pt x="614" y="557"/>
                        <a:pt x="614" y="557"/>
                      </a:cubicBezTo>
                      <a:cubicBezTo>
                        <a:pt x="614" y="559"/>
                        <a:pt x="614" y="559"/>
                        <a:pt x="614" y="559"/>
                      </a:cubicBezTo>
                      <a:cubicBezTo>
                        <a:pt x="617" y="563"/>
                        <a:pt x="617" y="563"/>
                        <a:pt x="617" y="563"/>
                      </a:cubicBezTo>
                      <a:cubicBezTo>
                        <a:pt x="620" y="566"/>
                        <a:pt x="620" y="566"/>
                        <a:pt x="620" y="566"/>
                      </a:cubicBezTo>
                      <a:cubicBezTo>
                        <a:pt x="624" y="571"/>
                        <a:pt x="624" y="571"/>
                        <a:pt x="624" y="571"/>
                      </a:cubicBezTo>
                      <a:cubicBezTo>
                        <a:pt x="626" y="572"/>
                        <a:pt x="626" y="572"/>
                        <a:pt x="626" y="572"/>
                      </a:cubicBezTo>
                      <a:cubicBezTo>
                        <a:pt x="628" y="571"/>
                        <a:pt x="628" y="571"/>
                        <a:pt x="628" y="571"/>
                      </a:cubicBezTo>
                      <a:cubicBezTo>
                        <a:pt x="630" y="572"/>
                        <a:pt x="630" y="572"/>
                        <a:pt x="630" y="572"/>
                      </a:cubicBezTo>
                      <a:cubicBezTo>
                        <a:pt x="630" y="574"/>
                        <a:pt x="630" y="574"/>
                        <a:pt x="630" y="574"/>
                      </a:cubicBezTo>
                      <a:cubicBezTo>
                        <a:pt x="628" y="576"/>
                        <a:pt x="628" y="576"/>
                        <a:pt x="628" y="576"/>
                      </a:cubicBezTo>
                      <a:cubicBezTo>
                        <a:pt x="630" y="579"/>
                        <a:pt x="630" y="579"/>
                        <a:pt x="630" y="579"/>
                      </a:cubicBezTo>
                      <a:cubicBezTo>
                        <a:pt x="631" y="581"/>
                        <a:pt x="631" y="581"/>
                        <a:pt x="631" y="581"/>
                      </a:cubicBezTo>
                      <a:cubicBezTo>
                        <a:pt x="633" y="581"/>
                        <a:pt x="633" y="581"/>
                        <a:pt x="633" y="581"/>
                      </a:cubicBezTo>
                      <a:cubicBezTo>
                        <a:pt x="635" y="578"/>
                        <a:pt x="635" y="578"/>
                        <a:pt x="635" y="578"/>
                      </a:cubicBezTo>
                      <a:cubicBezTo>
                        <a:pt x="637" y="571"/>
                        <a:pt x="637" y="571"/>
                        <a:pt x="637" y="571"/>
                      </a:cubicBezTo>
                      <a:cubicBezTo>
                        <a:pt x="638" y="569"/>
                        <a:pt x="638" y="569"/>
                        <a:pt x="638" y="569"/>
                      </a:cubicBezTo>
                      <a:cubicBezTo>
                        <a:pt x="639" y="566"/>
                        <a:pt x="639" y="566"/>
                        <a:pt x="639" y="566"/>
                      </a:cubicBezTo>
                      <a:cubicBezTo>
                        <a:pt x="638" y="563"/>
                        <a:pt x="638" y="563"/>
                        <a:pt x="638" y="563"/>
                      </a:cubicBezTo>
                      <a:cubicBezTo>
                        <a:pt x="639" y="561"/>
                        <a:pt x="639" y="561"/>
                        <a:pt x="639" y="561"/>
                      </a:cubicBezTo>
                      <a:cubicBezTo>
                        <a:pt x="638" y="556"/>
                        <a:pt x="638" y="556"/>
                        <a:pt x="638" y="556"/>
                      </a:cubicBezTo>
                      <a:cubicBezTo>
                        <a:pt x="637" y="552"/>
                        <a:pt x="637" y="552"/>
                        <a:pt x="637" y="552"/>
                      </a:cubicBezTo>
                      <a:cubicBezTo>
                        <a:pt x="637" y="550"/>
                        <a:pt x="637" y="550"/>
                        <a:pt x="637" y="550"/>
                      </a:cubicBezTo>
                      <a:cubicBezTo>
                        <a:pt x="638" y="549"/>
                        <a:pt x="638" y="549"/>
                        <a:pt x="638" y="549"/>
                      </a:cubicBezTo>
                      <a:cubicBezTo>
                        <a:pt x="639" y="550"/>
                        <a:pt x="639" y="550"/>
                        <a:pt x="639" y="550"/>
                      </a:cubicBezTo>
                      <a:cubicBezTo>
                        <a:pt x="639" y="550"/>
                        <a:pt x="639" y="550"/>
                        <a:pt x="639" y="550"/>
                      </a:cubicBezTo>
                      <a:cubicBezTo>
                        <a:pt x="639" y="549"/>
                        <a:pt x="639" y="548"/>
                        <a:pt x="639" y="547"/>
                      </a:cubicBezTo>
                      <a:cubicBezTo>
                        <a:pt x="639" y="546"/>
                        <a:pt x="639" y="546"/>
                        <a:pt x="639" y="546"/>
                      </a:cubicBezTo>
                      <a:cubicBezTo>
                        <a:pt x="639" y="545"/>
                        <a:pt x="639" y="545"/>
                        <a:pt x="639" y="545"/>
                      </a:cubicBezTo>
                      <a:cubicBezTo>
                        <a:pt x="637" y="541"/>
                        <a:pt x="637" y="541"/>
                        <a:pt x="637" y="541"/>
                      </a:cubicBezTo>
                      <a:cubicBezTo>
                        <a:pt x="635" y="539"/>
                        <a:pt x="635" y="539"/>
                        <a:pt x="635" y="539"/>
                      </a:cubicBezTo>
                      <a:cubicBezTo>
                        <a:pt x="632" y="538"/>
                        <a:pt x="632" y="538"/>
                        <a:pt x="632" y="538"/>
                      </a:cubicBezTo>
                      <a:cubicBezTo>
                        <a:pt x="630" y="538"/>
                        <a:pt x="630" y="538"/>
                        <a:pt x="630" y="538"/>
                      </a:cubicBezTo>
                      <a:cubicBezTo>
                        <a:pt x="628" y="535"/>
                        <a:pt x="628" y="535"/>
                        <a:pt x="628" y="535"/>
                      </a:cubicBezTo>
                      <a:cubicBezTo>
                        <a:pt x="626" y="534"/>
                        <a:pt x="626" y="534"/>
                        <a:pt x="626" y="534"/>
                      </a:cubicBezTo>
                      <a:cubicBezTo>
                        <a:pt x="620" y="534"/>
                        <a:pt x="620" y="534"/>
                        <a:pt x="620" y="534"/>
                      </a:cubicBezTo>
                      <a:cubicBezTo>
                        <a:pt x="617" y="535"/>
                        <a:pt x="617" y="535"/>
                        <a:pt x="617" y="535"/>
                      </a:cubicBezTo>
                      <a:cubicBezTo>
                        <a:pt x="615" y="535"/>
                        <a:pt x="615" y="535"/>
                        <a:pt x="615" y="535"/>
                      </a:cubicBezTo>
                      <a:cubicBezTo>
                        <a:pt x="615" y="533"/>
                        <a:pt x="615" y="533"/>
                        <a:pt x="615" y="533"/>
                      </a:cubicBezTo>
                      <a:cubicBezTo>
                        <a:pt x="614" y="532"/>
                        <a:pt x="614" y="532"/>
                        <a:pt x="614" y="532"/>
                      </a:cubicBezTo>
                      <a:cubicBezTo>
                        <a:pt x="614" y="530"/>
                        <a:pt x="614" y="530"/>
                        <a:pt x="614" y="530"/>
                      </a:cubicBezTo>
                      <a:cubicBezTo>
                        <a:pt x="615" y="532"/>
                        <a:pt x="615" y="532"/>
                        <a:pt x="615" y="532"/>
                      </a:cubicBezTo>
                      <a:cubicBezTo>
                        <a:pt x="617" y="532"/>
                        <a:pt x="617" y="532"/>
                        <a:pt x="617" y="532"/>
                      </a:cubicBezTo>
                      <a:cubicBezTo>
                        <a:pt x="621" y="531"/>
                        <a:pt x="621" y="531"/>
                        <a:pt x="621" y="531"/>
                      </a:cubicBezTo>
                      <a:cubicBezTo>
                        <a:pt x="626" y="530"/>
                        <a:pt x="626" y="530"/>
                        <a:pt x="626" y="530"/>
                      </a:cubicBezTo>
                      <a:cubicBezTo>
                        <a:pt x="627" y="532"/>
                        <a:pt x="627" y="532"/>
                        <a:pt x="627" y="532"/>
                      </a:cubicBezTo>
                      <a:cubicBezTo>
                        <a:pt x="629" y="531"/>
                        <a:pt x="629" y="531"/>
                        <a:pt x="629" y="531"/>
                      </a:cubicBezTo>
                      <a:cubicBezTo>
                        <a:pt x="632" y="530"/>
                        <a:pt x="632" y="530"/>
                        <a:pt x="632" y="530"/>
                      </a:cubicBezTo>
                      <a:cubicBezTo>
                        <a:pt x="634" y="531"/>
                        <a:pt x="634" y="531"/>
                        <a:pt x="634" y="531"/>
                      </a:cubicBezTo>
                      <a:cubicBezTo>
                        <a:pt x="635" y="532"/>
                        <a:pt x="635" y="532"/>
                        <a:pt x="635" y="532"/>
                      </a:cubicBezTo>
                      <a:cubicBezTo>
                        <a:pt x="636" y="532"/>
                        <a:pt x="636" y="532"/>
                        <a:pt x="636" y="532"/>
                      </a:cubicBezTo>
                      <a:cubicBezTo>
                        <a:pt x="636" y="528"/>
                        <a:pt x="635" y="525"/>
                        <a:pt x="635" y="521"/>
                      </a:cubicBezTo>
                      <a:cubicBezTo>
                        <a:pt x="635" y="521"/>
                        <a:pt x="635" y="521"/>
                        <a:pt x="635" y="521"/>
                      </a:cubicBezTo>
                      <a:cubicBezTo>
                        <a:pt x="633" y="522"/>
                        <a:pt x="633" y="522"/>
                        <a:pt x="633" y="522"/>
                      </a:cubicBezTo>
                      <a:cubicBezTo>
                        <a:pt x="630" y="521"/>
                        <a:pt x="630" y="521"/>
                        <a:pt x="630" y="521"/>
                      </a:cubicBezTo>
                      <a:cubicBezTo>
                        <a:pt x="626" y="521"/>
                        <a:pt x="626" y="521"/>
                        <a:pt x="626" y="521"/>
                      </a:cubicBezTo>
                      <a:cubicBezTo>
                        <a:pt x="625" y="519"/>
                        <a:pt x="625" y="519"/>
                        <a:pt x="625" y="519"/>
                      </a:cubicBezTo>
                      <a:cubicBezTo>
                        <a:pt x="621" y="518"/>
                        <a:pt x="621" y="518"/>
                        <a:pt x="621" y="518"/>
                      </a:cubicBezTo>
                      <a:cubicBezTo>
                        <a:pt x="618" y="519"/>
                        <a:pt x="618" y="519"/>
                        <a:pt x="618" y="519"/>
                      </a:cubicBezTo>
                      <a:cubicBezTo>
                        <a:pt x="617" y="521"/>
                        <a:pt x="617" y="521"/>
                        <a:pt x="617" y="521"/>
                      </a:cubicBezTo>
                      <a:cubicBezTo>
                        <a:pt x="616" y="521"/>
                        <a:pt x="616" y="521"/>
                        <a:pt x="616" y="521"/>
                      </a:cubicBezTo>
                      <a:cubicBezTo>
                        <a:pt x="616" y="517"/>
                        <a:pt x="616" y="517"/>
                        <a:pt x="616" y="517"/>
                      </a:cubicBezTo>
                      <a:cubicBezTo>
                        <a:pt x="616" y="514"/>
                        <a:pt x="616" y="514"/>
                        <a:pt x="616" y="514"/>
                      </a:cubicBezTo>
                      <a:cubicBezTo>
                        <a:pt x="615" y="512"/>
                        <a:pt x="615" y="512"/>
                        <a:pt x="615" y="512"/>
                      </a:cubicBezTo>
                      <a:cubicBezTo>
                        <a:pt x="611" y="513"/>
                        <a:pt x="611" y="513"/>
                        <a:pt x="611" y="513"/>
                      </a:cubicBezTo>
                      <a:cubicBezTo>
                        <a:pt x="609" y="513"/>
                        <a:pt x="609" y="513"/>
                        <a:pt x="609" y="513"/>
                      </a:cubicBezTo>
                      <a:cubicBezTo>
                        <a:pt x="607" y="511"/>
                        <a:pt x="607" y="511"/>
                        <a:pt x="607" y="511"/>
                      </a:cubicBezTo>
                      <a:cubicBezTo>
                        <a:pt x="607" y="509"/>
                        <a:pt x="607" y="509"/>
                        <a:pt x="607" y="509"/>
                      </a:cubicBezTo>
                      <a:cubicBezTo>
                        <a:pt x="609" y="509"/>
                        <a:pt x="609" y="509"/>
                        <a:pt x="609" y="509"/>
                      </a:cubicBezTo>
                      <a:cubicBezTo>
                        <a:pt x="613" y="510"/>
                        <a:pt x="613" y="510"/>
                        <a:pt x="613" y="510"/>
                      </a:cubicBezTo>
                      <a:cubicBezTo>
                        <a:pt x="614" y="509"/>
                        <a:pt x="614" y="509"/>
                        <a:pt x="614" y="509"/>
                      </a:cubicBezTo>
                      <a:cubicBezTo>
                        <a:pt x="614" y="507"/>
                        <a:pt x="614" y="507"/>
                        <a:pt x="614" y="507"/>
                      </a:cubicBezTo>
                      <a:cubicBezTo>
                        <a:pt x="613" y="506"/>
                        <a:pt x="613" y="506"/>
                        <a:pt x="613" y="506"/>
                      </a:cubicBezTo>
                      <a:cubicBezTo>
                        <a:pt x="614" y="504"/>
                        <a:pt x="614" y="504"/>
                        <a:pt x="614" y="504"/>
                      </a:cubicBezTo>
                      <a:cubicBezTo>
                        <a:pt x="614" y="501"/>
                        <a:pt x="614" y="501"/>
                        <a:pt x="614" y="501"/>
                      </a:cubicBezTo>
                      <a:cubicBezTo>
                        <a:pt x="613" y="499"/>
                        <a:pt x="613" y="499"/>
                        <a:pt x="613" y="499"/>
                      </a:cubicBezTo>
                      <a:cubicBezTo>
                        <a:pt x="614" y="497"/>
                        <a:pt x="614" y="497"/>
                        <a:pt x="614" y="497"/>
                      </a:cubicBezTo>
                      <a:cubicBezTo>
                        <a:pt x="613" y="495"/>
                        <a:pt x="613" y="495"/>
                        <a:pt x="613" y="495"/>
                      </a:cubicBezTo>
                      <a:cubicBezTo>
                        <a:pt x="613" y="492"/>
                        <a:pt x="613" y="492"/>
                        <a:pt x="613" y="492"/>
                      </a:cubicBezTo>
                      <a:cubicBezTo>
                        <a:pt x="615" y="491"/>
                        <a:pt x="615" y="491"/>
                        <a:pt x="615" y="491"/>
                      </a:cubicBezTo>
                      <a:cubicBezTo>
                        <a:pt x="616" y="492"/>
                        <a:pt x="616" y="492"/>
                        <a:pt x="616" y="492"/>
                      </a:cubicBezTo>
                      <a:cubicBezTo>
                        <a:pt x="616" y="495"/>
                        <a:pt x="616" y="495"/>
                        <a:pt x="616" y="495"/>
                      </a:cubicBezTo>
                      <a:cubicBezTo>
                        <a:pt x="617" y="497"/>
                        <a:pt x="617" y="497"/>
                        <a:pt x="617" y="497"/>
                      </a:cubicBezTo>
                      <a:cubicBezTo>
                        <a:pt x="619" y="497"/>
                        <a:pt x="619" y="497"/>
                        <a:pt x="619" y="497"/>
                      </a:cubicBezTo>
                      <a:cubicBezTo>
                        <a:pt x="622" y="495"/>
                        <a:pt x="622" y="495"/>
                        <a:pt x="622" y="495"/>
                      </a:cubicBezTo>
                      <a:cubicBezTo>
                        <a:pt x="626" y="490"/>
                        <a:pt x="626" y="490"/>
                        <a:pt x="626" y="490"/>
                      </a:cubicBezTo>
                      <a:cubicBezTo>
                        <a:pt x="628" y="489"/>
                        <a:pt x="628" y="489"/>
                        <a:pt x="628" y="489"/>
                      </a:cubicBezTo>
                      <a:cubicBezTo>
                        <a:pt x="629" y="488"/>
                        <a:pt x="629" y="488"/>
                        <a:pt x="629" y="488"/>
                      </a:cubicBezTo>
                      <a:cubicBezTo>
                        <a:pt x="628" y="487"/>
                        <a:pt x="628" y="487"/>
                        <a:pt x="628" y="487"/>
                      </a:cubicBezTo>
                      <a:cubicBezTo>
                        <a:pt x="625" y="486"/>
                        <a:pt x="625" y="486"/>
                        <a:pt x="625" y="486"/>
                      </a:cubicBezTo>
                      <a:cubicBezTo>
                        <a:pt x="622" y="486"/>
                        <a:pt x="622" y="486"/>
                        <a:pt x="622" y="486"/>
                      </a:cubicBezTo>
                      <a:cubicBezTo>
                        <a:pt x="621" y="485"/>
                        <a:pt x="621" y="485"/>
                        <a:pt x="621" y="485"/>
                      </a:cubicBezTo>
                      <a:cubicBezTo>
                        <a:pt x="624" y="484"/>
                        <a:pt x="624" y="484"/>
                        <a:pt x="624" y="484"/>
                      </a:cubicBezTo>
                      <a:cubicBezTo>
                        <a:pt x="627" y="484"/>
                        <a:pt x="627" y="484"/>
                        <a:pt x="627" y="484"/>
                      </a:cubicBezTo>
                      <a:cubicBezTo>
                        <a:pt x="628" y="485"/>
                        <a:pt x="628" y="485"/>
                        <a:pt x="628" y="485"/>
                      </a:cubicBezTo>
                      <a:cubicBezTo>
                        <a:pt x="630" y="485"/>
                        <a:pt x="630" y="485"/>
                        <a:pt x="630" y="485"/>
                      </a:cubicBezTo>
                      <a:cubicBezTo>
                        <a:pt x="630" y="483"/>
                        <a:pt x="630" y="483"/>
                        <a:pt x="630" y="483"/>
                      </a:cubicBezTo>
                      <a:cubicBezTo>
                        <a:pt x="629" y="481"/>
                        <a:pt x="629" y="481"/>
                        <a:pt x="629" y="481"/>
                      </a:cubicBezTo>
                      <a:cubicBezTo>
                        <a:pt x="632" y="480"/>
                        <a:pt x="632" y="480"/>
                        <a:pt x="632" y="480"/>
                      </a:cubicBezTo>
                      <a:cubicBezTo>
                        <a:pt x="635" y="480"/>
                        <a:pt x="635" y="480"/>
                        <a:pt x="635" y="480"/>
                      </a:cubicBezTo>
                      <a:cubicBezTo>
                        <a:pt x="637" y="483"/>
                        <a:pt x="637" y="483"/>
                        <a:pt x="637" y="483"/>
                      </a:cubicBezTo>
                      <a:cubicBezTo>
                        <a:pt x="639" y="484"/>
                        <a:pt x="639" y="484"/>
                        <a:pt x="639" y="484"/>
                      </a:cubicBezTo>
                      <a:cubicBezTo>
                        <a:pt x="640" y="483"/>
                        <a:pt x="640" y="483"/>
                        <a:pt x="640" y="483"/>
                      </a:cubicBezTo>
                      <a:cubicBezTo>
                        <a:pt x="642" y="484"/>
                        <a:pt x="642" y="484"/>
                        <a:pt x="642" y="484"/>
                      </a:cubicBezTo>
                      <a:cubicBezTo>
                        <a:pt x="644" y="486"/>
                        <a:pt x="644" y="486"/>
                        <a:pt x="644" y="486"/>
                      </a:cubicBezTo>
                      <a:cubicBezTo>
                        <a:pt x="643" y="489"/>
                        <a:pt x="643" y="489"/>
                        <a:pt x="643" y="489"/>
                      </a:cubicBezTo>
                      <a:cubicBezTo>
                        <a:pt x="644" y="491"/>
                        <a:pt x="644" y="491"/>
                        <a:pt x="644" y="491"/>
                      </a:cubicBezTo>
                      <a:cubicBezTo>
                        <a:pt x="647" y="492"/>
                        <a:pt x="647" y="492"/>
                        <a:pt x="647" y="492"/>
                      </a:cubicBezTo>
                      <a:cubicBezTo>
                        <a:pt x="648" y="491"/>
                        <a:pt x="648" y="491"/>
                        <a:pt x="648" y="491"/>
                      </a:cubicBezTo>
                      <a:cubicBezTo>
                        <a:pt x="649" y="492"/>
                        <a:pt x="649" y="492"/>
                        <a:pt x="649" y="492"/>
                      </a:cubicBezTo>
                      <a:cubicBezTo>
                        <a:pt x="651" y="495"/>
                        <a:pt x="651" y="495"/>
                        <a:pt x="651" y="495"/>
                      </a:cubicBezTo>
                      <a:cubicBezTo>
                        <a:pt x="655" y="496"/>
                        <a:pt x="655" y="496"/>
                        <a:pt x="655" y="496"/>
                      </a:cubicBezTo>
                      <a:cubicBezTo>
                        <a:pt x="656" y="499"/>
                        <a:pt x="656" y="499"/>
                        <a:pt x="656" y="499"/>
                      </a:cubicBezTo>
                      <a:cubicBezTo>
                        <a:pt x="657" y="499"/>
                        <a:pt x="658" y="499"/>
                        <a:pt x="659" y="499"/>
                      </a:cubicBezTo>
                      <a:cubicBezTo>
                        <a:pt x="659" y="499"/>
                        <a:pt x="659" y="499"/>
                        <a:pt x="659" y="499"/>
                      </a:cubicBezTo>
                      <a:cubicBezTo>
                        <a:pt x="659" y="495"/>
                        <a:pt x="659" y="495"/>
                        <a:pt x="659" y="495"/>
                      </a:cubicBezTo>
                      <a:cubicBezTo>
                        <a:pt x="661" y="492"/>
                        <a:pt x="661" y="492"/>
                        <a:pt x="661" y="492"/>
                      </a:cubicBezTo>
                      <a:cubicBezTo>
                        <a:pt x="662" y="487"/>
                        <a:pt x="662" y="487"/>
                        <a:pt x="662" y="487"/>
                      </a:cubicBezTo>
                      <a:cubicBezTo>
                        <a:pt x="662" y="485"/>
                        <a:pt x="662" y="485"/>
                        <a:pt x="662" y="485"/>
                      </a:cubicBezTo>
                      <a:cubicBezTo>
                        <a:pt x="663" y="479"/>
                        <a:pt x="663" y="479"/>
                        <a:pt x="663" y="479"/>
                      </a:cubicBezTo>
                      <a:cubicBezTo>
                        <a:pt x="663" y="474"/>
                        <a:pt x="663" y="474"/>
                        <a:pt x="663" y="474"/>
                      </a:cubicBezTo>
                      <a:cubicBezTo>
                        <a:pt x="664" y="472"/>
                        <a:pt x="664" y="472"/>
                        <a:pt x="664" y="472"/>
                      </a:cubicBezTo>
                      <a:cubicBezTo>
                        <a:pt x="664" y="469"/>
                        <a:pt x="664" y="469"/>
                        <a:pt x="664" y="469"/>
                      </a:cubicBezTo>
                      <a:cubicBezTo>
                        <a:pt x="663" y="466"/>
                        <a:pt x="663" y="466"/>
                        <a:pt x="663" y="466"/>
                      </a:cubicBezTo>
                      <a:cubicBezTo>
                        <a:pt x="661" y="464"/>
                        <a:pt x="661" y="464"/>
                        <a:pt x="661" y="464"/>
                      </a:cubicBezTo>
                      <a:cubicBezTo>
                        <a:pt x="659" y="462"/>
                        <a:pt x="659" y="462"/>
                        <a:pt x="659" y="462"/>
                      </a:cubicBezTo>
                      <a:cubicBezTo>
                        <a:pt x="657" y="462"/>
                        <a:pt x="657" y="462"/>
                        <a:pt x="657" y="462"/>
                      </a:cubicBezTo>
                      <a:cubicBezTo>
                        <a:pt x="656" y="460"/>
                        <a:pt x="656" y="460"/>
                        <a:pt x="656" y="460"/>
                      </a:cubicBezTo>
                      <a:cubicBezTo>
                        <a:pt x="656" y="458"/>
                        <a:pt x="656" y="458"/>
                        <a:pt x="656" y="458"/>
                      </a:cubicBezTo>
                      <a:cubicBezTo>
                        <a:pt x="655" y="459"/>
                        <a:pt x="655" y="459"/>
                        <a:pt x="655" y="459"/>
                      </a:cubicBezTo>
                      <a:cubicBezTo>
                        <a:pt x="653" y="462"/>
                        <a:pt x="653" y="462"/>
                        <a:pt x="653" y="462"/>
                      </a:cubicBezTo>
                      <a:cubicBezTo>
                        <a:pt x="650" y="466"/>
                        <a:pt x="650" y="466"/>
                        <a:pt x="650" y="466"/>
                      </a:cubicBezTo>
                      <a:cubicBezTo>
                        <a:pt x="648" y="467"/>
                        <a:pt x="648" y="467"/>
                        <a:pt x="648" y="467"/>
                      </a:cubicBezTo>
                      <a:cubicBezTo>
                        <a:pt x="647" y="466"/>
                        <a:pt x="647" y="466"/>
                        <a:pt x="647" y="466"/>
                      </a:cubicBezTo>
                      <a:cubicBezTo>
                        <a:pt x="647" y="464"/>
                        <a:pt x="647" y="464"/>
                        <a:pt x="647" y="464"/>
                      </a:cubicBezTo>
                      <a:cubicBezTo>
                        <a:pt x="647" y="461"/>
                        <a:pt x="647" y="461"/>
                        <a:pt x="647" y="461"/>
                      </a:cubicBezTo>
                      <a:cubicBezTo>
                        <a:pt x="646" y="459"/>
                        <a:pt x="646" y="459"/>
                        <a:pt x="646" y="459"/>
                      </a:cubicBezTo>
                      <a:cubicBezTo>
                        <a:pt x="643" y="458"/>
                        <a:pt x="643" y="458"/>
                        <a:pt x="643" y="458"/>
                      </a:cubicBezTo>
                      <a:cubicBezTo>
                        <a:pt x="640" y="458"/>
                        <a:pt x="640" y="458"/>
                        <a:pt x="640" y="458"/>
                      </a:cubicBezTo>
                      <a:cubicBezTo>
                        <a:pt x="639" y="457"/>
                        <a:pt x="639" y="457"/>
                        <a:pt x="639" y="457"/>
                      </a:cubicBezTo>
                      <a:cubicBezTo>
                        <a:pt x="641" y="456"/>
                        <a:pt x="641" y="456"/>
                        <a:pt x="641" y="456"/>
                      </a:cubicBezTo>
                      <a:cubicBezTo>
                        <a:pt x="641" y="454"/>
                        <a:pt x="641" y="454"/>
                        <a:pt x="641" y="454"/>
                      </a:cubicBezTo>
                      <a:cubicBezTo>
                        <a:pt x="638" y="452"/>
                        <a:pt x="638" y="452"/>
                        <a:pt x="638" y="452"/>
                      </a:cubicBezTo>
                      <a:cubicBezTo>
                        <a:pt x="637" y="451"/>
                        <a:pt x="637" y="451"/>
                        <a:pt x="637" y="451"/>
                      </a:cubicBezTo>
                      <a:cubicBezTo>
                        <a:pt x="638" y="449"/>
                        <a:pt x="638" y="449"/>
                        <a:pt x="638" y="449"/>
                      </a:cubicBezTo>
                      <a:cubicBezTo>
                        <a:pt x="639" y="450"/>
                        <a:pt x="639" y="450"/>
                        <a:pt x="639" y="450"/>
                      </a:cubicBezTo>
                      <a:cubicBezTo>
                        <a:pt x="642" y="451"/>
                        <a:pt x="642" y="451"/>
                        <a:pt x="642" y="451"/>
                      </a:cubicBezTo>
                      <a:cubicBezTo>
                        <a:pt x="642" y="449"/>
                        <a:pt x="642" y="449"/>
                        <a:pt x="642" y="449"/>
                      </a:cubicBezTo>
                      <a:cubicBezTo>
                        <a:pt x="640" y="446"/>
                        <a:pt x="640" y="446"/>
                        <a:pt x="640" y="446"/>
                      </a:cubicBezTo>
                      <a:cubicBezTo>
                        <a:pt x="639" y="443"/>
                        <a:pt x="639" y="443"/>
                        <a:pt x="639" y="443"/>
                      </a:cubicBezTo>
                      <a:cubicBezTo>
                        <a:pt x="640" y="441"/>
                        <a:pt x="640" y="441"/>
                        <a:pt x="640" y="441"/>
                      </a:cubicBezTo>
                      <a:cubicBezTo>
                        <a:pt x="641" y="440"/>
                        <a:pt x="641" y="440"/>
                        <a:pt x="641" y="440"/>
                      </a:cubicBezTo>
                      <a:cubicBezTo>
                        <a:pt x="642" y="441"/>
                        <a:pt x="642" y="441"/>
                        <a:pt x="642" y="441"/>
                      </a:cubicBezTo>
                      <a:cubicBezTo>
                        <a:pt x="644" y="442"/>
                        <a:pt x="644" y="442"/>
                        <a:pt x="644" y="442"/>
                      </a:cubicBezTo>
                      <a:cubicBezTo>
                        <a:pt x="645" y="444"/>
                        <a:pt x="645" y="444"/>
                        <a:pt x="645" y="444"/>
                      </a:cubicBezTo>
                      <a:cubicBezTo>
                        <a:pt x="649" y="449"/>
                        <a:pt x="649" y="449"/>
                        <a:pt x="649" y="449"/>
                      </a:cubicBezTo>
                      <a:cubicBezTo>
                        <a:pt x="651" y="451"/>
                        <a:pt x="651" y="451"/>
                        <a:pt x="651" y="451"/>
                      </a:cubicBezTo>
                      <a:cubicBezTo>
                        <a:pt x="653" y="451"/>
                        <a:pt x="653" y="451"/>
                        <a:pt x="653" y="451"/>
                      </a:cubicBezTo>
                      <a:cubicBezTo>
                        <a:pt x="655" y="448"/>
                        <a:pt x="655" y="448"/>
                        <a:pt x="655" y="448"/>
                      </a:cubicBezTo>
                      <a:cubicBezTo>
                        <a:pt x="653" y="443"/>
                        <a:pt x="653" y="443"/>
                        <a:pt x="653" y="443"/>
                      </a:cubicBezTo>
                      <a:cubicBezTo>
                        <a:pt x="649" y="439"/>
                        <a:pt x="649" y="439"/>
                        <a:pt x="649" y="439"/>
                      </a:cubicBezTo>
                      <a:cubicBezTo>
                        <a:pt x="647" y="437"/>
                        <a:pt x="647" y="437"/>
                        <a:pt x="647" y="437"/>
                      </a:cubicBezTo>
                      <a:cubicBezTo>
                        <a:pt x="643" y="436"/>
                        <a:pt x="643" y="436"/>
                        <a:pt x="643" y="436"/>
                      </a:cubicBezTo>
                      <a:cubicBezTo>
                        <a:pt x="642" y="431"/>
                        <a:pt x="642" y="431"/>
                        <a:pt x="642" y="431"/>
                      </a:cubicBezTo>
                      <a:cubicBezTo>
                        <a:pt x="640" y="428"/>
                        <a:pt x="640" y="428"/>
                        <a:pt x="640" y="428"/>
                      </a:cubicBezTo>
                      <a:cubicBezTo>
                        <a:pt x="638" y="425"/>
                        <a:pt x="638" y="425"/>
                        <a:pt x="638" y="425"/>
                      </a:cubicBezTo>
                      <a:cubicBezTo>
                        <a:pt x="636" y="424"/>
                        <a:pt x="636" y="424"/>
                        <a:pt x="636" y="424"/>
                      </a:cubicBezTo>
                      <a:cubicBezTo>
                        <a:pt x="634" y="421"/>
                        <a:pt x="634" y="421"/>
                        <a:pt x="634" y="421"/>
                      </a:cubicBezTo>
                      <a:cubicBezTo>
                        <a:pt x="634" y="419"/>
                        <a:pt x="634" y="419"/>
                        <a:pt x="634" y="419"/>
                      </a:cubicBezTo>
                      <a:cubicBezTo>
                        <a:pt x="635" y="418"/>
                        <a:pt x="635" y="418"/>
                        <a:pt x="635" y="418"/>
                      </a:cubicBezTo>
                      <a:cubicBezTo>
                        <a:pt x="636" y="415"/>
                        <a:pt x="636" y="415"/>
                        <a:pt x="636" y="415"/>
                      </a:cubicBezTo>
                      <a:cubicBezTo>
                        <a:pt x="635" y="414"/>
                        <a:pt x="635" y="414"/>
                        <a:pt x="635" y="414"/>
                      </a:cubicBezTo>
                      <a:cubicBezTo>
                        <a:pt x="634" y="413"/>
                        <a:pt x="634" y="413"/>
                        <a:pt x="634" y="413"/>
                      </a:cubicBezTo>
                      <a:cubicBezTo>
                        <a:pt x="636" y="411"/>
                        <a:pt x="636" y="411"/>
                        <a:pt x="636" y="411"/>
                      </a:cubicBezTo>
                      <a:cubicBezTo>
                        <a:pt x="638" y="411"/>
                        <a:pt x="638" y="411"/>
                        <a:pt x="638" y="411"/>
                      </a:cubicBezTo>
                      <a:cubicBezTo>
                        <a:pt x="639" y="409"/>
                        <a:pt x="639" y="409"/>
                        <a:pt x="639" y="409"/>
                      </a:cubicBezTo>
                      <a:cubicBezTo>
                        <a:pt x="642" y="410"/>
                        <a:pt x="642" y="410"/>
                        <a:pt x="642" y="410"/>
                      </a:cubicBezTo>
                      <a:cubicBezTo>
                        <a:pt x="643" y="412"/>
                        <a:pt x="643" y="412"/>
                        <a:pt x="643" y="412"/>
                      </a:cubicBezTo>
                      <a:cubicBezTo>
                        <a:pt x="640" y="414"/>
                        <a:pt x="640" y="414"/>
                        <a:pt x="640" y="414"/>
                      </a:cubicBezTo>
                      <a:cubicBezTo>
                        <a:pt x="642" y="415"/>
                        <a:pt x="642" y="415"/>
                        <a:pt x="642" y="415"/>
                      </a:cubicBezTo>
                      <a:cubicBezTo>
                        <a:pt x="644" y="417"/>
                        <a:pt x="644" y="417"/>
                        <a:pt x="644" y="417"/>
                      </a:cubicBezTo>
                      <a:cubicBezTo>
                        <a:pt x="644" y="419"/>
                        <a:pt x="644" y="419"/>
                        <a:pt x="644" y="419"/>
                      </a:cubicBezTo>
                      <a:cubicBezTo>
                        <a:pt x="645" y="422"/>
                        <a:pt x="645" y="422"/>
                        <a:pt x="645" y="422"/>
                      </a:cubicBezTo>
                      <a:cubicBezTo>
                        <a:pt x="647" y="422"/>
                        <a:pt x="647" y="422"/>
                        <a:pt x="647" y="422"/>
                      </a:cubicBezTo>
                      <a:cubicBezTo>
                        <a:pt x="650" y="419"/>
                        <a:pt x="650" y="419"/>
                        <a:pt x="650" y="419"/>
                      </a:cubicBezTo>
                      <a:cubicBezTo>
                        <a:pt x="652" y="414"/>
                        <a:pt x="652" y="414"/>
                        <a:pt x="652" y="414"/>
                      </a:cubicBezTo>
                      <a:cubicBezTo>
                        <a:pt x="652" y="409"/>
                        <a:pt x="652" y="409"/>
                        <a:pt x="652" y="409"/>
                      </a:cubicBezTo>
                      <a:cubicBezTo>
                        <a:pt x="654" y="406"/>
                        <a:pt x="654" y="406"/>
                        <a:pt x="654" y="406"/>
                      </a:cubicBezTo>
                      <a:cubicBezTo>
                        <a:pt x="654" y="404"/>
                        <a:pt x="654" y="404"/>
                        <a:pt x="654" y="404"/>
                      </a:cubicBezTo>
                      <a:cubicBezTo>
                        <a:pt x="654" y="399"/>
                        <a:pt x="654" y="399"/>
                        <a:pt x="654" y="399"/>
                      </a:cubicBezTo>
                      <a:cubicBezTo>
                        <a:pt x="656" y="396"/>
                        <a:pt x="656" y="396"/>
                        <a:pt x="656" y="396"/>
                      </a:cubicBezTo>
                      <a:cubicBezTo>
                        <a:pt x="658" y="394"/>
                        <a:pt x="658" y="394"/>
                        <a:pt x="658" y="394"/>
                      </a:cubicBezTo>
                      <a:cubicBezTo>
                        <a:pt x="659" y="388"/>
                        <a:pt x="659" y="388"/>
                        <a:pt x="659" y="388"/>
                      </a:cubicBezTo>
                      <a:cubicBezTo>
                        <a:pt x="659" y="383"/>
                        <a:pt x="659" y="383"/>
                        <a:pt x="659" y="383"/>
                      </a:cubicBezTo>
                      <a:cubicBezTo>
                        <a:pt x="657" y="380"/>
                        <a:pt x="657" y="380"/>
                        <a:pt x="657" y="380"/>
                      </a:cubicBezTo>
                      <a:cubicBezTo>
                        <a:pt x="659" y="373"/>
                        <a:pt x="659" y="373"/>
                        <a:pt x="659" y="373"/>
                      </a:cubicBezTo>
                      <a:cubicBezTo>
                        <a:pt x="660" y="367"/>
                        <a:pt x="660" y="367"/>
                        <a:pt x="660" y="367"/>
                      </a:cubicBezTo>
                      <a:cubicBezTo>
                        <a:pt x="661" y="361"/>
                        <a:pt x="661" y="361"/>
                        <a:pt x="661" y="361"/>
                      </a:cubicBezTo>
                      <a:cubicBezTo>
                        <a:pt x="663" y="358"/>
                        <a:pt x="663" y="358"/>
                        <a:pt x="663" y="358"/>
                      </a:cubicBezTo>
                      <a:cubicBezTo>
                        <a:pt x="663" y="355"/>
                        <a:pt x="663" y="355"/>
                        <a:pt x="663" y="355"/>
                      </a:cubicBezTo>
                      <a:cubicBezTo>
                        <a:pt x="664" y="350"/>
                        <a:pt x="664" y="350"/>
                        <a:pt x="664" y="350"/>
                      </a:cubicBezTo>
                      <a:cubicBezTo>
                        <a:pt x="664" y="345"/>
                        <a:pt x="664" y="345"/>
                        <a:pt x="664" y="345"/>
                      </a:cubicBezTo>
                      <a:cubicBezTo>
                        <a:pt x="667" y="342"/>
                        <a:pt x="667" y="342"/>
                        <a:pt x="667" y="342"/>
                      </a:cubicBezTo>
                      <a:cubicBezTo>
                        <a:pt x="669" y="337"/>
                        <a:pt x="669" y="337"/>
                        <a:pt x="669" y="337"/>
                      </a:cubicBezTo>
                      <a:cubicBezTo>
                        <a:pt x="675" y="328"/>
                        <a:pt x="675" y="328"/>
                        <a:pt x="675" y="328"/>
                      </a:cubicBezTo>
                      <a:cubicBezTo>
                        <a:pt x="678" y="322"/>
                        <a:pt x="678" y="322"/>
                        <a:pt x="678" y="322"/>
                      </a:cubicBezTo>
                      <a:cubicBezTo>
                        <a:pt x="683" y="317"/>
                        <a:pt x="683" y="317"/>
                        <a:pt x="683" y="317"/>
                      </a:cubicBezTo>
                      <a:cubicBezTo>
                        <a:pt x="684" y="314"/>
                        <a:pt x="684" y="314"/>
                        <a:pt x="684" y="314"/>
                      </a:cubicBezTo>
                      <a:cubicBezTo>
                        <a:pt x="687" y="310"/>
                        <a:pt x="687" y="310"/>
                        <a:pt x="687" y="310"/>
                      </a:cubicBezTo>
                      <a:cubicBezTo>
                        <a:pt x="689" y="305"/>
                        <a:pt x="689" y="305"/>
                        <a:pt x="689" y="305"/>
                      </a:cubicBezTo>
                      <a:cubicBezTo>
                        <a:pt x="693" y="301"/>
                        <a:pt x="693" y="301"/>
                        <a:pt x="693" y="301"/>
                      </a:cubicBezTo>
                      <a:cubicBezTo>
                        <a:pt x="694" y="299"/>
                        <a:pt x="694" y="299"/>
                        <a:pt x="694" y="299"/>
                      </a:cubicBezTo>
                      <a:cubicBezTo>
                        <a:pt x="693" y="298"/>
                        <a:pt x="693" y="298"/>
                        <a:pt x="693" y="298"/>
                      </a:cubicBezTo>
                      <a:cubicBezTo>
                        <a:pt x="691" y="296"/>
                        <a:pt x="691" y="296"/>
                        <a:pt x="691" y="296"/>
                      </a:cubicBezTo>
                      <a:cubicBezTo>
                        <a:pt x="688" y="294"/>
                        <a:pt x="688" y="294"/>
                        <a:pt x="688" y="294"/>
                      </a:cubicBezTo>
                      <a:cubicBezTo>
                        <a:pt x="686" y="293"/>
                        <a:pt x="686" y="293"/>
                        <a:pt x="686" y="293"/>
                      </a:cubicBezTo>
                      <a:cubicBezTo>
                        <a:pt x="685" y="291"/>
                        <a:pt x="685" y="291"/>
                        <a:pt x="685" y="291"/>
                      </a:cubicBezTo>
                      <a:cubicBezTo>
                        <a:pt x="682" y="292"/>
                        <a:pt x="682" y="292"/>
                        <a:pt x="682" y="292"/>
                      </a:cubicBezTo>
                      <a:cubicBezTo>
                        <a:pt x="677" y="294"/>
                        <a:pt x="677" y="294"/>
                        <a:pt x="677" y="294"/>
                      </a:cubicBezTo>
                      <a:cubicBezTo>
                        <a:pt x="672" y="295"/>
                        <a:pt x="672" y="295"/>
                        <a:pt x="672" y="295"/>
                      </a:cubicBezTo>
                      <a:cubicBezTo>
                        <a:pt x="668" y="298"/>
                        <a:pt x="668" y="298"/>
                        <a:pt x="668" y="298"/>
                      </a:cubicBezTo>
                      <a:cubicBezTo>
                        <a:pt x="665" y="301"/>
                        <a:pt x="665" y="301"/>
                        <a:pt x="665" y="301"/>
                      </a:cubicBezTo>
                      <a:cubicBezTo>
                        <a:pt x="662" y="304"/>
                        <a:pt x="662" y="304"/>
                        <a:pt x="662" y="304"/>
                      </a:cubicBezTo>
                      <a:cubicBezTo>
                        <a:pt x="661" y="306"/>
                        <a:pt x="661" y="306"/>
                        <a:pt x="661" y="306"/>
                      </a:cubicBezTo>
                      <a:cubicBezTo>
                        <a:pt x="659" y="306"/>
                        <a:pt x="659" y="306"/>
                        <a:pt x="659" y="306"/>
                      </a:cubicBezTo>
                      <a:cubicBezTo>
                        <a:pt x="656" y="305"/>
                        <a:pt x="656" y="305"/>
                        <a:pt x="656" y="305"/>
                      </a:cubicBezTo>
                      <a:cubicBezTo>
                        <a:pt x="654" y="303"/>
                        <a:pt x="654" y="303"/>
                        <a:pt x="654" y="303"/>
                      </a:cubicBezTo>
                      <a:cubicBezTo>
                        <a:pt x="654" y="300"/>
                        <a:pt x="654" y="300"/>
                        <a:pt x="654" y="300"/>
                      </a:cubicBezTo>
                      <a:cubicBezTo>
                        <a:pt x="657" y="301"/>
                        <a:pt x="657" y="301"/>
                        <a:pt x="657" y="301"/>
                      </a:cubicBezTo>
                      <a:cubicBezTo>
                        <a:pt x="658" y="299"/>
                        <a:pt x="658" y="299"/>
                        <a:pt x="658" y="299"/>
                      </a:cubicBezTo>
                      <a:cubicBezTo>
                        <a:pt x="658" y="296"/>
                        <a:pt x="658" y="296"/>
                        <a:pt x="658" y="296"/>
                      </a:cubicBezTo>
                      <a:cubicBezTo>
                        <a:pt x="657" y="293"/>
                        <a:pt x="657" y="293"/>
                        <a:pt x="657" y="293"/>
                      </a:cubicBezTo>
                      <a:cubicBezTo>
                        <a:pt x="655" y="293"/>
                        <a:pt x="655" y="293"/>
                        <a:pt x="655" y="293"/>
                      </a:cubicBezTo>
                      <a:cubicBezTo>
                        <a:pt x="653" y="292"/>
                        <a:pt x="653" y="292"/>
                        <a:pt x="653" y="292"/>
                      </a:cubicBezTo>
                      <a:cubicBezTo>
                        <a:pt x="655" y="291"/>
                        <a:pt x="655" y="291"/>
                        <a:pt x="655" y="291"/>
                      </a:cubicBezTo>
                      <a:cubicBezTo>
                        <a:pt x="657" y="289"/>
                        <a:pt x="657" y="289"/>
                        <a:pt x="657" y="289"/>
                      </a:cubicBezTo>
                      <a:cubicBezTo>
                        <a:pt x="660" y="287"/>
                        <a:pt x="660" y="287"/>
                        <a:pt x="660" y="287"/>
                      </a:cubicBezTo>
                      <a:cubicBezTo>
                        <a:pt x="663" y="281"/>
                        <a:pt x="663" y="281"/>
                        <a:pt x="663" y="281"/>
                      </a:cubicBezTo>
                      <a:cubicBezTo>
                        <a:pt x="666" y="278"/>
                        <a:pt x="666" y="278"/>
                        <a:pt x="666" y="278"/>
                      </a:cubicBezTo>
                      <a:cubicBezTo>
                        <a:pt x="668" y="278"/>
                        <a:pt x="668" y="278"/>
                        <a:pt x="668" y="278"/>
                      </a:cubicBezTo>
                      <a:cubicBezTo>
                        <a:pt x="673" y="279"/>
                        <a:pt x="673" y="279"/>
                        <a:pt x="673" y="279"/>
                      </a:cubicBezTo>
                      <a:cubicBezTo>
                        <a:pt x="680" y="285"/>
                        <a:pt x="680" y="285"/>
                        <a:pt x="680" y="285"/>
                      </a:cubicBezTo>
                      <a:cubicBezTo>
                        <a:pt x="682" y="288"/>
                        <a:pt x="682" y="288"/>
                        <a:pt x="682" y="288"/>
                      </a:cubicBezTo>
                      <a:cubicBezTo>
                        <a:pt x="689" y="288"/>
                        <a:pt x="689" y="288"/>
                        <a:pt x="689" y="288"/>
                      </a:cubicBezTo>
                      <a:cubicBezTo>
                        <a:pt x="692" y="287"/>
                        <a:pt x="692" y="287"/>
                        <a:pt x="692" y="287"/>
                      </a:cubicBezTo>
                      <a:cubicBezTo>
                        <a:pt x="695" y="288"/>
                        <a:pt x="695" y="288"/>
                        <a:pt x="695" y="288"/>
                      </a:cubicBezTo>
                      <a:cubicBezTo>
                        <a:pt x="702" y="286"/>
                        <a:pt x="702" y="286"/>
                        <a:pt x="702" y="286"/>
                      </a:cubicBezTo>
                      <a:cubicBezTo>
                        <a:pt x="705" y="284"/>
                        <a:pt x="705" y="284"/>
                        <a:pt x="705" y="284"/>
                      </a:cubicBezTo>
                      <a:cubicBezTo>
                        <a:pt x="705" y="280"/>
                        <a:pt x="705" y="280"/>
                        <a:pt x="705" y="280"/>
                      </a:cubicBezTo>
                      <a:cubicBezTo>
                        <a:pt x="704" y="278"/>
                        <a:pt x="704" y="278"/>
                        <a:pt x="704" y="278"/>
                      </a:cubicBezTo>
                      <a:cubicBezTo>
                        <a:pt x="705" y="278"/>
                        <a:pt x="705" y="278"/>
                        <a:pt x="705" y="278"/>
                      </a:cubicBezTo>
                      <a:cubicBezTo>
                        <a:pt x="708" y="278"/>
                        <a:pt x="708" y="278"/>
                        <a:pt x="708" y="278"/>
                      </a:cubicBezTo>
                      <a:cubicBezTo>
                        <a:pt x="711" y="275"/>
                        <a:pt x="711" y="275"/>
                        <a:pt x="711" y="275"/>
                      </a:cubicBezTo>
                      <a:cubicBezTo>
                        <a:pt x="711" y="272"/>
                        <a:pt x="711" y="272"/>
                        <a:pt x="711" y="272"/>
                      </a:cubicBezTo>
                      <a:cubicBezTo>
                        <a:pt x="709" y="269"/>
                        <a:pt x="709" y="269"/>
                        <a:pt x="709" y="269"/>
                      </a:cubicBezTo>
                      <a:cubicBezTo>
                        <a:pt x="706" y="268"/>
                        <a:pt x="706" y="268"/>
                        <a:pt x="706" y="268"/>
                      </a:cubicBezTo>
                      <a:cubicBezTo>
                        <a:pt x="705" y="265"/>
                        <a:pt x="705" y="265"/>
                        <a:pt x="705" y="265"/>
                      </a:cubicBezTo>
                      <a:cubicBezTo>
                        <a:pt x="703" y="264"/>
                        <a:pt x="703" y="264"/>
                        <a:pt x="703" y="264"/>
                      </a:cubicBezTo>
                      <a:cubicBezTo>
                        <a:pt x="700" y="265"/>
                        <a:pt x="700" y="265"/>
                        <a:pt x="700" y="265"/>
                      </a:cubicBezTo>
                      <a:cubicBezTo>
                        <a:pt x="698" y="267"/>
                        <a:pt x="698" y="267"/>
                        <a:pt x="698" y="267"/>
                      </a:cubicBezTo>
                      <a:cubicBezTo>
                        <a:pt x="696" y="267"/>
                        <a:pt x="696" y="267"/>
                        <a:pt x="696" y="267"/>
                      </a:cubicBezTo>
                      <a:cubicBezTo>
                        <a:pt x="694" y="265"/>
                        <a:pt x="694" y="265"/>
                        <a:pt x="694" y="265"/>
                      </a:cubicBezTo>
                      <a:cubicBezTo>
                        <a:pt x="686" y="265"/>
                        <a:pt x="686" y="265"/>
                        <a:pt x="686" y="265"/>
                      </a:cubicBezTo>
                      <a:cubicBezTo>
                        <a:pt x="682" y="264"/>
                        <a:pt x="682" y="264"/>
                        <a:pt x="682" y="264"/>
                      </a:cubicBezTo>
                      <a:cubicBezTo>
                        <a:pt x="680" y="262"/>
                        <a:pt x="680" y="262"/>
                        <a:pt x="680" y="262"/>
                      </a:cubicBezTo>
                      <a:cubicBezTo>
                        <a:pt x="677" y="262"/>
                        <a:pt x="677" y="262"/>
                        <a:pt x="677" y="262"/>
                      </a:cubicBezTo>
                      <a:cubicBezTo>
                        <a:pt x="675" y="263"/>
                        <a:pt x="675" y="263"/>
                        <a:pt x="675" y="263"/>
                      </a:cubicBezTo>
                      <a:cubicBezTo>
                        <a:pt x="667" y="264"/>
                        <a:pt x="667" y="264"/>
                        <a:pt x="667" y="264"/>
                      </a:cubicBezTo>
                      <a:cubicBezTo>
                        <a:pt x="665" y="263"/>
                        <a:pt x="665" y="263"/>
                        <a:pt x="665" y="263"/>
                      </a:cubicBezTo>
                      <a:cubicBezTo>
                        <a:pt x="662" y="262"/>
                        <a:pt x="662" y="262"/>
                        <a:pt x="662" y="262"/>
                      </a:cubicBezTo>
                      <a:cubicBezTo>
                        <a:pt x="665" y="261"/>
                        <a:pt x="665" y="261"/>
                        <a:pt x="665" y="261"/>
                      </a:cubicBezTo>
                      <a:cubicBezTo>
                        <a:pt x="668" y="262"/>
                        <a:pt x="668" y="262"/>
                        <a:pt x="668" y="262"/>
                      </a:cubicBezTo>
                      <a:cubicBezTo>
                        <a:pt x="671" y="260"/>
                        <a:pt x="671" y="260"/>
                        <a:pt x="671" y="260"/>
                      </a:cubicBezTo>
                      <a:cubicBezTo>
                        <a:pt x="675" y="259"/>
                        <a:pt x="675" y="259"/>
                        <a:pt x="675" y="259"/>
                      </a:cubicBezTo>
                      <a:cubicBezTo>
                        <a:pt x="677" y="260"/>
                        <a:pt x="677" y="260"/>
                        <a:pt x="677" y="260"/>
                      </a:cubicBezTo>
                      <a:cubicBezTo>
                        <a:pt x="681" y="261"/>
                        <a:pt x="681" y="261"/>
                        <a:pt x="681" y="261"/>
                      </a:cubicBezTo>
                      <a:cubicBezTo>
                        <a:pt x="682" y="260"/>
                        <a:pt x="682" y="260"/>
                        <a:pt x="682" y="260"/>
                      </a:cubicBezTo>
                      <a:cubicBezTo>
                        <a:pt x="684" y="259"/>
                        <a:pt x="684" y="259"/>
                        <a:pt x="684" y="259"/>
                      </a:cubicBezTo>
                      <a:cubicBezTo>
                        <a:pt x="686" y="259"/>
                        <a:pt x="686" y="259"/>
                        <a:pt x="686" y="259"/>
                      </a:cubicBezTo>
                      <a:cubicBezTo>
                        <a:pt x="688" y="259"/>
                        <a:pt x="688" y="259"/>
                        <a:pt x="688" y="259"/>
                      </a:cubicBezTo>
                      <a:cubicBezTo>
                        <a:pt x="690" y="257"/>
                        <a:pt x="690" y="257"/>
                        <a:pt x="690" y="257"/>
                      </a:cubicBezTo>
                      <a:cubicBezTo>
                        <a:pt x="691" y="256"/>
                        <a:pt x="691" y="256"/>
                        <a:pt x="691" y="256"/>
                      </a:cubicBezTo>
                      <a:cubicBezTo>
                        <a:pt x="693" y="256"/>
                        <a:pt x="693" y="256"/>
                        <a:pt x="693" y="256"/>
                      </a:cubicBezTo>
                      <a:cubicBezTo>
                        <a:pt x="694" y="256"/>
                        <a:pt x="694" y="256"/>
                        <a:pt x="694" y="256"/>
                      </a:cubicBezTo>
                      <a:cubicBezTo>
                        <a:pt x="695" y="255"/>
                        <a:pt x="695" y="255"/>
                        <a:pt x="695" y="255"/>
                      </a:cubicBezTo>
                      <a:cubicBezTo>
                        <a:pt x="696" y="254"/>
                        <a:pt x="696" y="254"/>
                        <a:pt x="696" y="254"/>
                      </a:cubicBezTo>
                      <a:cubicBezTo>
                        <a:pt x="698" y="254"/>
                        <a:pt x="698" y="254"/>
                        <a:pt x="698" y="254"/>
                      </a:cubicBezTo>
                      <a:cubicBezTo>
                        <a:pt x="698" y="255"/>
                        <a:pt x="698" y="255"/>
                        <a:pt x="698" y="255"/>
                      </a:cubicBezTo>
                      <a:cubicBezTo>
                        <a:pt x="700" y="256"/>
                        <a:pt x="700" y="256"/>
                        <a:pt x="700" y="256"/>
                      </a:cubicBezTo>
                      <a:cubicBezTo>
                        <a:pt x="702" y="257"/>
                        <a:pt x="702" y="257"/>
                        <a:pt x="702" y="257"/>
                      </a:cubicBezTo>
                      <a:cubicBezTo>
                        <a:pt x="705" y="257"/>
                        <a:pt x="705" y="257"/>
                        <a:pt x="705" y="257"/>
                      </a:cubicBezTo>
                      <a:cubicBezTo>
                        <a:pt x="708" y="258"/>
                        <a:pt x="708" y="258"/>
                        <a:pt x="708" y="258"/>
                      </a:cubicBezTo>
                      <a:cubicBezTo>
                        <a:pt x="710" y="260"/>
                        <a:pt x="710" y="260"/>
                        <a:pt x="710" y="260"/>
                      </a:cubicBezTo>
                      <a:cubicBezTo>
                        <a:pt x="712" y="260"/>
                        <a:pt x="712" y="260"/>
                        <a:pt x="712" y="260"/>
                      </a:cubicBezTo>
                      <a:cubicBezTo>
                        <a:pt x="715" y="260"/>
                        <a:pt x="715" y="260"/>
                        <a:pt x="715" y="260"/>
                      </a:cubicBezTo>
                      <a:cubicBezTo>
                        <a:pt x="719" y="257"/>
                        <a:pt x="719" y="257"/>
                        <a:pt x="719" y="257"/>
                      </a:cubicBezTo>
                      <a:cubicBezTo>
                        <a:pt x="724" y="253"/>
                        <a:pt x="724" y="253"/>
                        <a:pt x="724" y="253"/>
                      </a:cubicBezTo>
                      <a:cubicBezTo>
                        <a:pt x="726" y="253"/>
                        <a:pt x="726" y="253"/>
                        <a:pt x="726" y="253"/>
                      </a:cubicBezTo>
                      <a:cubicBezTo>
                        <a:pt x="729" y="253"/>
                        <a:pt x="729" y="253"/>
                        <a:pt x="729" y="253"/>
                      </a:cubicBezTo>
                      <a:cubicBezTo>
                        <a:pt x="730" y="251"/>
                        <a:pt x="730" y="251"/>
                        <a:pt x="730" y="251"/>
                      </a:cubicBezTo>
                      <a:cubicBezTo>
                        <a:pt x="730" y="248"/>
                        <a:pt x="730" y="248"/>
                        <a:pt x="730" y="248"/>
                      </a:cubicBezTo>
                      <a:cubicBezTo>
                        <a:pt x="729" y="247"/>
                        <a:pt x="729" y="247"/>
                        <a:pt x="729" y="247"/>
                      </a:cubicBezTo>
                      <a:cubicBezTo>
                        <a:pt x="727" y="244"/>
                        <a:pt x="727" y="244"/>
                        <a:pt x="727" y="244"/>
                      </a:cubicBezTo>
                      <a:cubicBezTo>
                        <a:pt x="727" y="241"/>
                        <a:pt x="727" y="241"/>
                        <a:pt x="727" y="241"/>
                      </a:cubicBezTo>
                      <a:cubicBezTo>
                        <a:pt x="726" y="240"/>
                        <a:pt x="726" y="240"/>
                        <a:pt x="726" y="240"/>
                      </a:cubicBezTo>
                      <a:cubicBezTo>
                        <a:pt x="726" y="239"/>
                        <a:pt x="726" y="239"/>
                        <a:pt x="726" y="239"/>
                      </a:cubicBezTo>
                      <a:cubicBezTo>
                        <a:pt x="727" y="235"/>
                        <a:pt x="727" y="235"/>
                        <a:pt x="727" y="235"/>
                      </a:cubicBezTo>
                      <a:cubicBezTo>
                        <a:pt x="730" y="232"/>
                        <a:pt x="730" y="232"/>
                        <a:pt x="730" y="232"/>
                      </a:cubicBezTo>
                      <a:cubicBezTo>
                        <a:pt x="732" y="232"/>
                        <a:pt x="732" y="232"/>
                        <a:pt x="732" y="232"/>
                      </a:cubicBezTo>
                      <a:cubicBezTo>
                        <a:pt x="737" y="236"/>
                        <a:pt x="737" y="236"/>
                        <a:pt x="737" y="236"/>
                      </a:cubicBezTo>
                      <a:cubicBezTo>
                        <a:pt x="739" y="237"/>
                        <a:pt x="739" y="237"/>
                        <a:pt x="739" y="237"/>
                      </a:cubicBezTo>
                      <a:cubicBezTo>
                        <a:pt x="741" y="236"/>
                        <a:pt x="741" y="236"/>
                        <a:pt x="741" y="236"/>
                      </a:cubicBezTo>
                      <a:cubicBezTo>
                        <a:pt x="743" y="233"/>
                        <a:pt x="743" y="233"/>
                        <a:pt x="743" y="233"/>
                      </a:cubicBezTo>
                      <a:cubicBezTo>
                        <a:pt x="746" y="227"/>
                        <a:pt x="746" y="227"/>
                        <a:pt x="746" y="227"/>
                      </a:cubicBezTo>
                      <a:cubicBezTo>
                        <a:pt x="749" y="224"/>
                        <a:pt x="749" y="224"/>
                        <a:pt x="749" y="224"/>
                      </a:cubicBezTo>
                      <a:cubicBezTo>
                        <a:pt x="751" y="223"/>
                        <a:pt x="751" y="223"/>
                        <a:pt x="751" y="223"/>
                      </a:cubicBezTo>
                      <a:cubicBezTo>
                        <a:pt x="752" y="221"/>
                        <a:pt x="752" y="221"/>
                        <a:pt x="752" y="221"/>
                      </a:cubicBezTo>
                      <a:cubicBezTo>
                        <a:pt x="755" y="219"/>
                        <a:pt x="755" y="219"/>
                        <a:pt x="755" y="219"/>
                      </a:cubicBezTo>
                      <a:cubicBezTo>
                        <a:pt x="759" y="217"/>
                        <a:pt x="759" y="217"/>
                        <a:pt x="759" y="217"/>
                      </a:cubicBezTo>
                      <a:cubicBezTo>
                        <a:pt x="760" y="214"/>
                        <a:pt x="760" y="214"/>
                        <a:pt x="760" y="214"/>
                      </a:cubicBezTo>
                      <a:cubicBezTo>
                        <a:pt x="761" y="210"/>
                        <a:pt x="761" y="210"/>
                        <a:pt x="761" y="210"/>
                      </a:cubicBezTo>
                      <a:lnTo>
                        <a:pt x="759"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3" name="Freeform 991">
                  <a:extLst>
                    <a:ext uri="{FF2B5EF4-FFF2-40B4-BE49-F238E27FC236}">
                      <a16:creationId xmlns:a16="http://schemas.microsoft.com/office/drawing/2014/main" id="{3F382F15-D442-1C43-8AB9-A66DE78E182C}"/>
                    </a:ext>
                  </a:extLst>
                </p:cNvPr>
                <p:cNvSpPr>
                  <a:spLocks/>
                </p:cNvSpPr>
                <p:nvPr/>
              </p:nvSpPr>
              <p:spPr bwMode="auto">
                <a:xfrm>
                  <a:off x="3102" y="1535"/>
                  <a:ext cx="7" cy="4"/>
                </a:xfrm>
                <a:custGeom>
                  <a:avLst/>
                  <a:gdLst>
                    <a:gd name="T0" fmla="*/ 7 w 7"/>
                    <a:gd name="T1" fmla="*/ 3 h 4"/>
                    <a:gd name="T2" fmla="*/ 5 w 7"/>
                    <a:gd name="T3" fmla="*/ 2 h 4"/>
                    <a:gd name="T4" fmla="*/ 3 w 7"/>
                    <a:gd name="T5" fmla="*/ 2 h 4"/>
                    <a:gd name="T6" fmla="*/ 1 w 7"/>
                    <a:gd name="T7" fmla="*/ 0 h 4"/>
                    <a:gd name="T8" fmla="*/ 0 w 7"/>
                    <a:gd name="T9" fmla="*/ 1 h 4"/>
                    <a:gd name="T10" fmla="*/ 1 w 7"/>
                    <a:gd name="T11" fmla="*/ 3 h 4"/>
                    <a:gd name="T12" fmla="*/ 3 w 7"/>
                    <a:gd name="T13" fmla="*/ 3 h 4"/>
                    <a:gd name="T14" fmla="*/ 4 w 7"/>
                    <a:gd name="T15" fmla="*/ 4 h 4"/>
                    <a:gd name="T16" fmla="*/ 7 w 7"/>
                    <a:gd name="T17" fmla="*/ 4 h 4"/>
                    <a:gd name="T18" fmla="*/ 7 w 7"/>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3"/>
                      </a:moveTo>
                      <a:lnTo>
                        <a:pt x="5" y="2"/>
                      </a:lnTo>
                      <a:lnTo>
                        <a:pt x="3" y="2"/>
                      </a:lnTo>
                      <a:lnTo>
                        <a:pt x="1" y="0"/>
                      </a:lnTo>
                      <a:lnTo>
                        <a:pt x="0" y="1"/>
                      </a:lnTo>
                      <a:lnTo>
                        <a:pt x="1" y="3"/>
                      </a:lnTo>
                      <a:lnTo>
                        <a:pt x="3" y="3"/>
                      </a:lnTo>
                      <a:lnTo>
                        <a:pt x="4" y="4"/>
                      </a:lnTo>
                      <a:lnTo>
                        <a:pt x="7"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4" name="Freeform 992">
                  <a:extLst>
                    <a:ext uri="{FF2B5EF4-FFF2-40B4-BE49-F238E27FC236}">
                      <a16:creationId xmlns:a16="http://schemas.microsoft.com/office/drawing/2014/main" id="{2B1D868D-03FF-BB49-8C51-8A1D62BAFF28}"/>
                    </a:ext>
                  </a:extLst>
                </p:cNvPr>
                <p:cNvSpPr>
                  <a:spLocks/>
                </p:cNvSpPr>
                <p:nvPr/>
              </p:nvSpPr>
              <p:spPr bwMode="auto">
                <a:xfrm>
                  <a:off x="3131" y="1473"/>
                  <a:ext cx="4" cy="13"/>
                </a:xfrm>
                <a:custGeom>
                  <a:avLst/>
                  <a:gdLst>
                    <a:gd name="T0" fmla="*/ 3 w 4"/>
                    <a:gd name="T1" fmla="*/ 6 h 13"/>
                    <a:gd name="T2" fmla="*/ 3 w 4"/>
                    <a:gd name="T3" fmla="*/ 5 h 13"/>
                    <a:gd name="T4" fmla="*/ 2 w 4"/>
                    <a:gd name="T5" fmla="*/ 2 h 13"/>
                    <a:gd name="T6" fmla="*/ 0 w 4"/>
                    <a:gd name="T7" fmla="*/ 0 h 13"/>
                    <a:gd name="T8" fmla="*/ 0 w 4"/>
                    <a:gd name="T9" fmla="*/ 2 h 13"/>
                    <a:gd name="T10" fmla="*/ 0 w 4"/>
                    <a:gd name="T11" fmla="*/ 4 h 13"/>
                    <a:gd name="T12" fmla="*/ 2 w 4"/>
                    <a:gd name="T13" fmla="*/ 6 h 13"/>
                    <a:gd name="T14" fmla="*/ 1 w 4"/>
                    <a:gd name="T15" fmla="*/ 10 h 13"/>
                    <a:gd name="T16" fmla="*/ 3 w 4"/>
                    <a:gd name="T17" fmla="*/ 13 h 13"/>
                    <a:gd name="T18" fmla="*/ 4 w 4"/>
                    <a:gd name="T19" fmla="*/ 13 h 13"/>
                    <a:gd name="T20" fmla="*/ 3 w 4"/>
                    <a:gd name="T21" fmla="*/ 9 h 13"/>
                    <a:gd name="T22" fmla="*/ 3 w 4"/>
                    <a:gd name="T2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3">
                      <a:moveTo>
                        <a:pt x="3" y="6"/>
                      </a:moveTo>
                      <a:lnTo>
                        <a:pt x="3" y="5"/>
                      </a:lnTo>
                      <a:lnTo>
                        <a:pt x="2" y="2"/>
                      </a:lnTo>
                      <a:lnTo>
                        <a:pt x="0" y="0"/>
                      </a:lnTo>
                      <a:lnTo>
                        <a:pt x="0" y="2"/>
                      </a:lnTo>
                      <a:lnTo>
                        <a:pt x="0" y="4"/>
                      </a:lnTo>
                      <a:lnTo>
                        <a:pt x="2" y="6"/>
                      </a:lnTo>
                      <a:lnTo>
                        <a:pt x="1" y="10"/>
                      </a:lnTo>
                      <a:lnTo>
                        <a:pt x="3" y="13"/>
                      </a:lnTo>
                      <a:lnTo>
                        <a:pt x="4" y="13"/>
                      </a:lnTo>
                      <a:lnTo>
                        <a:pt x="3" y="9"/>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5" name="Freeform 993">
                  <a:extLst>
                    <a:ext uri="{FF2B5EF4-FFF2-40B4-BE49-F238E27FC236}">
                      <a16:creationId xmlns:a16="http://schemas.microsoft.com/office/drawing/2014/main" id="{9C60C4C9-039F-CF4A-8514-8F1F2383E5EC}"/>
                    </a:ext>
                  </a:extLst>
                </p:cNvPr>
                <p:cNvSpPr>
                  <a:spLocks/>
                </p:cNvSpPr>
                <p:nvPr/>
              </p:nvSpPr>
              <p:spPr bwMode="auto">
                <a:xfrm>
                  <a:off x="3114" y="1531"/>
                  <a:ext cx="2" cy="3"/>
                </a:xfrm>
                <a:custGeom>
                  <a:avLst/>
                  <a:gdLst>
                    <a:gd name="T0" fmla="*/ 0 w 2"/>
                    <a:gd name="T1" fmla="*/ 0 h 3"/>
                    <a:gd name="T2" fmla="*/ 0 w 2"/>
                    <a:gd name="T3" fmla="*/ 3 h 3"/>
                    <a:gd name="T4" fmla="*/ 2 w 2"/>
                    <a:gd name="T5" fmla="*/ 2 h 3"/>
                    <a:gd name="T6" fmla="*/ 1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6" name="Freeform 994">
                  <a:extLst>
                    <a:ext uri="{FF2B5EF4-FFF2-40B4-BE49-F238E27FC236}">
                      <a16:creationId xmlns:a16="http://schemas.microsoft.com/office/drawing/2014/main" id="{4169BFC3-52D0-4746-A959-F034CC0643EB}"/>
                    </a:ext>
                  </a:extLst>
                </p:cNvPr>
                <p:cNvSpPr>
                  <a:spLocks/>
                </p:cNvSpPr>
                <p:nvPr/>
              </p:nvSpPr>
              <p:spPr bwMode="auto">
                <a:xfrm>
                  <a:off x="3113" y="1513"/>
                  <a:ext cx="7" cy="7"/>
                </a:xfrm>
                <a:custGeom>
                  <a:avLst/>
                  <a:gdLst>
                    <a:gd name="T0" fmla="*/ 7 w 7"/>
                    <a:gd name="T1" fmla="*/ 6 h 7"/>
                    <a:gd name="T2" fmla="*/ 5 w 7"/>
                    <a:gd name="T3" fmla="*/ 4 h 7"/>
                    <a:gd name="T4" fmla="*/ 2 w 7"/>
                    <a:gd name="T5" fmla="*/ 2 h 7"/>
                    <a:gd name="T6" fmla="*/ 1 w 7"/>
                    <a:gd name="T7" fmla="*/ 0 h 7"/>
                    <a:gd name="T8" fmla="*/ 0 w 7"/>
                    <a:gd name="T9" fmla="*/ 0 h 7"/>
                    <a:gd name="T10" fmla="*/ 0 w 7"/>
                    <a:gd name="T11" fmla="*/ 1 h 7"/>
                    <a:gd name="T12" fmla="*/ 2 w 7"/>
                    <a:gd name="T13" fmla="*/ 4 h 7"/>
                    <a:gd name="T14" fmla="*/ 5 w 7"/>
                    <a:gd name="T15" fmla="*/ 6 h 7"/>
                    <a:gd name="T16" fmla="*/ 6 w 7"/>
                    <a:gd name="T17" fmla="*/ 7 h 7"/>
                    <a:gd name="T18" fmla="*/ 7 w 7"/>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6"/>
                      </a:moveTo>
                      <a:lnTo>
                        <a:pt x="5" y="4"/>
                      </a:lnTo>
                      <a:lnTo>
                        <a:pt x="2" y="2"/>
                      </a:lnTo>
                      <a:lnTo>
                        <a:pt x="1" y="0"/>
                      </a:lnTo>
                      <a:lnTo>
                        <a:pt x="0" y="0"/>
                      </a:lnTo>
                      <a:lnTo>
                        <a:pt x="0" y="1"/>
                      </a:lnTo>
                      <a:lnTo>
                        <a:pt x="2" y="4"/>
                      </a:lnTo>
                      <a:lnTo>
                        <a:pt x="5" y="6"/>
                      </a:lnTo>
                      <a:lnTo>
                        <a:pt x="6" y="7"/>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7" name="Freeform 995">
                  <a:extLst>
                    <a:ext uri="{FF2B5EF4-FFF2-40B4-BE49-F238E27FC236}">
                      <a16:creationId xmlns:a16="http://schemas.microsoft.com/office/drawing/2014/main" id="{8EBA497B-AF34-844D-A31B-959DB99B97BC}"/>
                    </a:ext>
                  </a:extLst>
                </p:cNvPr>
                <p:cNvSpPr>
                  <a:spLocks/>
                </p:cNvSpPr>
                <p:nvPr/>
              </p:nvSpPr>
              <p:spPr bwMode="auto">
                <a:xfrm>
                  <a:off x="3144" y="1464"/>
                  <a:ext cx="3" cy="3"/>
                </a:xfrm>
                <a:custGeom>
                  <a:avLst/>
                  <a:gdLst>
                    <a:gd name="T0" fmla="*/ 3 w 3"/>
                    <a:gd name="T1" fmla="*/ 1 h 3"/>
                    <a:gd name="T2" fmla="*/ 1 w 3"/>
                    <a:gd name="T3" fmla="*/ 0 h 3"/>
                    <a:gd name="T4" fmla="*/ 0 w 3"/>
                    <a:gd name="T5" fmla="*/ 0 h 3"/>
                    <a:gd name="T6" fmla="*/ 0 w 3"/>
                    <a:gd name="T7" fmla="*/ 1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1" y="0"/>
                      </a:lnTo>
                      <a:lnTo>
                        <a:pt x="0"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8" name="Freeform 996">
                  <a:extLst>
                    <a:ext uri="{FF2B5EF4-FFF2-40B4-BE49-F238E27FC236}">
                      <a16:creationId xmlns:a16="http://schemas.microsoft.com/office/drawing/2014/main" id="{9DBC3B73-EB51-AD42-A404-4383299FFA37}"/>
                    </a:ext>
                  </a:extLst>
                </p:cNvPr>
                <p:cNvSpPr>
                  <a:spLocks/>
                </p:cNvSpPr>
                <p:nvPr/>
              </p:nvSpPr>
              <p:spPr bwMode="auto">
                <a:xfrm>
                  <a:off x="3102" y="155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9" name="Freeform 997">
                  <a:extLst>
                    <a:ext uri="{FF2B5EF4-FFF2-40B4-BE49-F238E27FC236}">
                      <a16:creationId xmlns:a16="http://schemas.microsoft.com/office/drawing/2014/main" id="{F9DF199C-060F-9F4E-8D94-1C50FEBC852A}"/>
                    </a:ext>
                  </a:extLst>
                </p:cNvPr>
                <p:cNvSpPr>
                  <a:spLocks/>
                </p:cNvSpPr>
                <p:nvPr/>
              </p:nvSpPr>
              <p:spPr bwMode="auto">
                <a:xfrm>
                  <a:off x="3105" y="1543"/>
                  <a:ext cx="1" cy="1"/>
                </a:xfrm>
                <a:custGeom>
                  <a:avLst/>
                  <a:gdLst>
                    <a:gd name="T0" fmla="*/ 0 w 1"/>
                    <a:gd name="T1" fmla="*/ 0 h 1"/>
                    <a:gd name="T2" fmla="*/ 0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lnTo>
                        <a:pt x="0" y="1"/>
                      </a:lnTo>
                      <a:lnTo>
                        <a:pt x="1" y="1"/>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0" name="Freeform 998">
                  <a:extLst>
                    <a:ext uri="{FF2B5EF4-FFF2-40B4-BE49-F238E27FC236}">
                      <a16:creationId xmlns:a16="http://schemas.microsoft.com/office/drawing/2014/main" id="{C6C63350-FB96-E34E-804C-9559BD4B762E}"/>
                    </a:ext>
                  </a:extLst>
                </p:cNvPr>
                <p:cNvSpPr>
                  <a:spLocks/>
                </p:cNvSpPr>
                <p:nvPr/>
              </p:nvSpPr>
              <p:spPr bwMode="auto">
                <a:xfrm>
                  <a:off x="3023" y="1585"/>
                  <a:ext cx="4" cy="4"/>
                </a:xfrm>
                <a:custGeom>
                  <a:avLst/>
                  <a:gdLst>
                    <a:gd name="T0" fmla="*/ 2 w 4"/>
                    <a:gd name="T1" fmla="*/ 2 h 4"/>
                    <a:gd name="T2" fmla="*/ 3 w 4"/>
                    <a:gd name="T3" fmla="*/ 4 h 4"/>
                    <a:gd name="T4" fmla="*/ 4 w 4"/>
                    <a:gd name="T5" fmla="*/ 3 h 4"/>
                    <a:gd name="T6" fmla="*/ 3 w 4"/>
                    <a:gd name="T7" fmla="*/ 1 h 4"/>
                    <a:gd name="T8" fmla="*/ 1 w 4"/>
                    <a:gd name="T9" fmla="*/ 0 h 4"/>
                    <a:gd name="T10" fmla="*/ 0 w 4"/>
                    <a:gd name="T11" fmla="*/ 1 h 4"/>
                    <a:gd name="T12" fmla="*/ 0 w 4"/>
                    <a:gd name="T13" fmla="*/ 1 h 4"/>
                    <a:gd name="T14" fmla="*/ 2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2"/>
                      </a:moveTo>
                      <a:lnTo>
                        <a:pt x="3" y="4"/>
                      </a:lnTo>
                      <a:lnTo>
                        <a:pt x="4" y="3"/>
                      </a:lnTo>
                      <a:lnTo>
                        <a:pt x="3" y="1"/>
                      </a:lnTo>
                      <a:lnTo>
                        <a:pt x="1" y="0"/>
                      </a:lnTo>
                      <a:lnTo>
                        <a:pt x="0" y="1"/>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1" name="Freeform 999">
                  <a:extLst>
                    <a:ext uri="{FF2B5EF4-FFF2-40B4-BE49-F238E27FC236}">
                      <a16:creationId xmlns:a16="http://schemas.microsoft.com/office/drawing/2014/main" id="{83F4FE5E-9667-8343-AAB6-19D10B824125}"/>
                    </a:ext>
                  </a:extLst>
                </p:cNvPr>
                <p:cNvSpPr>
                  <a:spLocks/>
                </p:cNvSpPr>
                <p:nvPr/>
              </p:nvSpPr>
              <p:spPr bwMode="auto">
                <a:xfrm>
                  <a:off x="2991" y="1443"/>
                  <a:ext cx="3" cy="2"/>
                </a:xfrm>
                <a:custGeom>
                  <a:avLst/>
                  <a:gdLst>
                    <a:gd name="T0" fmla="*/ 1 w 3"/>
                    <a:gd name="T1" fmla="*/ 0 h 2"/>
                    <a:gd name="T2" fmla="*/ 0 w 3"/>
                    <a:gd name="T3" fmla="*/ 2 h 2"/>
                    <a:gd name="T4" fmla="*/ 1 w 3"/>
                    <a:gd name="T5" fmla="*/ 2 h 2"/>
                    <a:gd name="T6" fmla="*/ 3 w 3"/>
                    <a:gd name="T7" fmla="*/ 1 h 2"/>
                    <a:gd name="T8" fmla="*/ 3 w 3"/>
                    <a:gd name="T9" fmla="*/ 0 h 2"/>
                    <a:gd name="T10" fmla="*/ 1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lnTo>
                        <a:pt x="0" y="2"/>
                      </a:lnTo>
                      <a:lnTo>
                        <a:pt x="1" y="2"/>
                      </a:lnTo>
                      <a:lnTo>
                        <a:pt x="3" y="1"/>
                      </a:lnTo>
                      <a:lnTo>
                        <a:pt x="3" y="0"/>
                      </a:lnTo>
                      <a:lnTo>
                        <a:pt x="1"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2" name="Freeform 1000">
                  <a:extLst>
                    <a:ext uri="{FF2B5EF4-FFF2-40B4-BE49-F238E27FC236}">
                      <a16:creationId xmlns:a16="http://schemas.microsoft.com/office/drawing/2014/main" id="{212BB4BF-8066-8540-8FF9-7B4748F2190F}"/>
                    </a:ext>
                  </a:extLst>
                </p:cNvPr>
                <p:cNvSpPr>
                  <a:spLocks/>
                </p:cNvSpPr>
                <p:nvPr/>
              </p:nvSpPr>
              <p:spPr bwMode="auto">
                <a:xfrm>
                  <a:off x="2991" y="1438"/>
                  <a:ext cx="2" cy="3"/>
                </a:xfrm>
                <a:custGeom>
                  <a:avLst/>
                  <a:gdLst>
                    <a:gd name="T0" fmla="*/ 0 w 2"/>
                    <a:gd name="T1" fmla="*/ 1 h 3"/>
                    <a:gd name="T2" fmla="*/ 1 w 2"/>
                    <a:gd name="T3" fmla="*/ 3 h 3"/>
                    <a:gd name="T4" fmla="*/ 2 w 2"/>
                    <a:gd name="T5" fmla="*/ 3 h 3"/>
                    <a:gd name="T6" fmla="*/ 2 w 2"/>
                    <a:gd name="T7" fmla="*/ 1 h 3"/>
                    <a:gd name="T8" fmla="*/ 1 w 2"/>
                    <a:gd name="T9" fmla="*/ 0 h 3"/>
                    <a:gd name="T10" fmla="*/ 0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0" y="1"/>
                      </a:moveTo>
                      <a:lnTo>
                        <a:pt x="1" y="3"/>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3" name="Freeform 1001">
                  <a:extLst>
                    <a:ext uri="{FF2B5EF4-FFF2-40B4-BE49-F238E27FC236}">
                      <a16:creationId xmlns:a16="http://schemas.microsoft.com/office/drawing/2014/main" id="{71B96C9B-8199-FC4F-A599-1F66D49F710E}"/>
                    </a:ext>
                  </a:extLst>
                </p:cNvPr>
                <p:cNvSpPr>
                  <a:spLocks/>
                </p:cNvSpPr>
                <p:nvPr/>
              </p:nvSpPr>
              <p:spPr bwMode="auto">
                <a:xfrm>
                  <a:off x="3039" y="1582"/>
                  <a:ext cx="2" cy="4"/>
                </a:xfrm>
                <a:custGeom>
                  <a:avLst/>
                  <a:gdLst>
                    <a:gd name="T0" fmla="*/ 2 w 2"/>
                    <a:gd name="T1" fmla="*/ 2 h 4"/>
                    <a:gd name="T2" fmla="*/ 1 w 2"/>
                    <a:gd name="T3" fmla="*/ 0 h 4"/>
                    <a:gd name="T4" fmla="*/ 0 w 2"/>
                    <a:gd name="T5" fmla="*/ 1 h 4"/>
                    <a:gd name="T6" fmla="*/ 0 w 2"/>
                    <a:gd name="T7" fmla="*/ 4 h 4"/>
                    <a:gd name="T8" fmla="*/ 1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0" y="4"/>
                      </a:lnTo>
                      <a:lnTo>
                        <a:pt x="1"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4" name="Freeform 1002">
                  <a:extLst>
                    <a:ext uri="{FF2B5EF4-FFF2-40B4-BE49-F238E27FC236}">
                      <a16:creationId xmlns:a16="http://schemas.microsoft.com/office/drawing/2014/main" id="{28307BEE-6357-9345-8427-7A6586492AB1}"/>
                    </a:ext>
                  </a:extLst>
                </p:cNvPr>
                <p:cNvSpPr>
                  <a:spLocks/>
                </p:cNvSpPr>
                <p:nvPr/>
              </p:nvSpPr>
              <p:spPr bwMode="auto">
                <a:xfrm>
                  <a:off x="3069" y="1614"/>
                  <a:ext cx="6" cy="4"/>
                </a:xfrm>
                <a:custGeom>
                  <a:avLst/>
                  <a:gdLst>
                    <a:gd name="T0" fmla="*/ 0 w 6"/>
                    <a:gd name="T1" fmla="*/ 3 h 4"/>
                    <a:gd name="T2" fmla="*/ 2 w 6"/>
                    <a:gd name="T3" fmla="*/ 4 h 4"/>
                    <a:gd name="T4" fmla="*/ 2 w 6"/>
                    <a:gd name="T5" fmla="*/ 3 h 4"/>
                    <a:gd name="T6" fmla="*/ 5 w 6"/>
                    <a:gd name="T7" fmla="*/ 3 h 4"/>
                    <a:gd name="T8" fmla="*/ 6 w 6"/>
                    <a:gd name="T9" fmla="*/ 1 h 4"/>
                    <a:gd name="T10" fmla="*/ 5 w 6"/>
                    <a:gd name="T11" fmla="*/ 0 h 4"/>
                    <a:gd name="T12" fmla="*/ 2 w 6"/>
                    <a:gd name="T13" fmla="*/ 0 h 4"/>
                    <a:gd name="T14" fmla="*/ 0 w 6"/>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3"/>
                      </a:moveTo>
                      <a:lnTo>
                        <a:pt x="2" y="4"/>
                      </a:lnTo>
                      <a:lnTo>
                        <a:pt x="2" y="3"/>
                      </a:lnTo>
                      <a:lnTo>
                        <a:pt x="5" y="3"/>
                      </a:lnTo>
                      <a:lnTo>
                        <a:pt x="6" y="1"/>
                      </a:lnTo>
                      <a:lnTo>
                        <a:pt x="5"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5" name="Freeform 1003">
                  <a:extLst>
                    <a:ext uri="{FF2B5EF4-FFF2-40B4-BE49-F238E27FC236}">
                      <a16:creationId xmlns:a16="http://schemas.microsoft.com/office/drawing/2014/main" id="{AEBA9D4A-DE53-5F45-B066-277FA508B643}"/>
                    </a:ext>
                  </a:extLst>
                </p:cNvPr>
                <p:cNvSpPr>
                  <a:spLocks/>
                </p:cNvSpPr>
                <p:nvPr/>
              </p:nvSpPr>
              <p:spPr bwMode="auto">
                <a:xfrm>
                  <a:off x="3088" y="1586"/>
                  <a:ext cx="3" cy="3"/>
                </a:xfrm>
                <a:custGeom>
                  <a:avLst/>
                  <a:gdLst>
                    <a:gd name="T0" fmla="*/ 1 w 3"/>
                    <a:gd name="T1" fmla="*/ 0 h 3"/>
                    <a:gd name="T2" fmla="*/ 0 w 3"/>
                    <a:gd name="T3" fmla="*/ 1 h 3"/>
                    <a:gd name="T4" fmla="*/ 2 w 3"/>
                    <a:gd name="T5" fmla="*/ 3 h 3"/>
                    <a:gd name="T6" fmla="*/ 3 w 3"/>
                    <a:gd name="T7" fmla="*/ 2 h 3"/>
                    <a:gd name="T8" fmla="*/ 2 w 3"/>
                    <a:gd name="T9" fmla="*/ 0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0" y="1"/>
                      </a:lnTo>
                      <a:lnTo>
                        <a:pt x="2" y="3"/>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6" name="Freeform 1004">
                  <a:extLst>
                    <a:ext uri="{FF2B5EF4-FFF2-40B4-BE49-F238E27FC236}">
                      <a16:creationId xmlns:a16="http://schemas.microsoft.com/office/drawing/2014/main" id="{110EFD31-3E98-BD4F-89C5-93AD096D2A5C}"/>
                    </a:ext>
                  </a:extLst>
                </p:cNvPr>
                <p:cNvSpPr>
                  <a:spLocks/>
                </p:cNvSpPr>
                <p:nvPr/>
              </p:nvSpPr>
              <p:spPr bwMode="auto">
                <a:xfrm>
                  <a:off x="3044" y="1582"/>
                  <a:ext cx="4" cy="3"/>
                </a:xfrm>
                <a:custGeom>
                  <a:avLst/>
                  <a:gdLst>
                    <a:gd name="T0" fmla="*/ 3 w 4"/>
                    <a:gd name="T1" fmla="*/ 3 h 3"/>
                    <a:gd name="T2" fmla="*/ 4 w 4"/>
                    <a:gd name="T3" fmla="*/ 2 h 3"/>
                    <a:gd name="T4" fmla="*/ 3 w 4"/>
                    <a:gd name="T5" fmla="*/ 0 h 3"/>
                    <a:gd name="T6" fmla="*/ 2 w 4"/>
                    <a:gd name="T7" fmla="*/ 0 h 3"/>
                    <a:gd name="T8" fmla="*/ 0 w 4"/>
                    <a:gd name="T9" fmla="*/ 2 h 3"/>
                    <a:gd name="T10" fmla="*/ 0 w 4"/>
                    <a:gd name="T11" fmla="*/ 3 h 3"/>
                    <a:gd name="T12" fmla="*/ 3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3"/>
                      </a:moveTo>
                      <a:lnTo>
                        <a:pt x="4" y="2"/>
                      </a:lnTo>
                      <a:lnTo>
                        <a:pt x="3" y="0"/>
                      </a:lnTo>
                      <a:lnTo>
                        <a:pt x="2" y="0"/>
                      </a:lnTo>
                      <a:lnTo>
                        <a:pt x="0" y="2"/>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7" name="Freeform 1005">
                  <a:extLst>
                    <a:ext uri="{FF2B5EF4-FFF2-40B4-BE49-F238E27FC236}">
                      <a16:creationId xmlns:a16="http://schemas.microsoft.com/office/drawing/2014/main" id="{B358CF00-2965-6A4F-9ED4-160161EB53B1}"/>
                    </a:ext>
                  </a:extLst>
                </p:cNvPr>
                <p:cNvSpPr>
                  <a:spLocks/>
                </p:cNvSpPr>
                <p:nvPr/>
              </p:nvSpPr>
              <p:spPr bwMode="auto">
                <a:xfrm>
                  <a:off x="3071" y="1607"/>
                  <a:ext cx="7" cy="4"/>
                </a:xfrm>
                <a:custGeom>
                  <a:avLst/>
                  <a:gdLst>
                    <a:gd name="T0" fmla="*/ 5 w 7"/>
                    <a:gd name="T1" fmla="*/ 4 h 4"/>
                    <a:gd name="T2" fmla="*/ 7 w 7"/>
                    <a:gd name="T3" fmla="*/ 3 h 4"/>
                    <a:gd name="T4" fmla="*/ 3 w 7"/>
                    <a:gd name="T5" fmla="*/ 0 h 4"/>
                    <a:gd name="T6" fmla="*/ 0 w 7"/>
                    <a:gd name="T7" fmla="*/ 0 h 4"/>
                    <a:gd name="T8" fmla="*/ 0 w 7"/>
                    <a:gd name="T9" fmla="*/ 0 h 4"/>
                    <a:gd name="T10" fmla="*/ 4 w 7"/>
                    <a:gd name="T11" fmla="*/ 4 h 4"/>
                    <a:gd name="T12" fmla="*/ 5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4"/>
                      </a:moveTo>
                      <a:lnTo>
                        <a:pt x="7" y="3"/>
                      </a:lnTo>
                      <a:lnTo>
                        <a:pt x="3" y="0"/>
                      </a:lnTo>
                      <a:lnTo>
                        <a:pt x="0" y="0"/>
                      </a:lnTo>
                      <a:lnTo>
                        <a:pt x="0" y="0"/>
                      </a:lnTo>
                      <a:lnTo>
                        <a:pt x="4"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8" name="Freeform 1006">
                  <a:extLst>
                    <a:ext uri="{FF2B5EF4-FFF2-40B4-BE49-F238E27FC236}">
                      <a16:creationId xmlns:a16="http://schemas.microsoft.com/office/drawing/2014/main" id="{DD037CFB-C58F-5B42-98DF-EA956F469767}"/>
                    </a:ext>
                  </a:extLst>
                </p:cNvPr>
                <p:cNvSpPr>
                  <a:spLocks/>
                </p:cNvSpPr>
                <p:nvPr/>
              </p:nvSpPr>
              <p:spPr bwMode="auto">
                <a:xfrm>
                  <a:off x="3054" y="1601"/>
                  <a:ext cx="3" cy="6"/>
                </a:xfrm>
                <a:custGeom>
                  <a:avLst/>
                  <a:gdLst>
                    <a:gd name="T0" fmla="*/ 2 w 3"/>
                    <a:gd name="T1" fmla="*/ 4 h 6"/>
                    <a:gd name="T2" fmla="*/ 3 w 3"/>
                    <a:gd name="T3" fmla="*/ 2 h 6"/>
                    <a:gd name="T4" fmla="*/ 3 w 3"/>
                    <a:gd name="T5" fmla="*/ 0 h 6"/>
                    <a:gd name="T6" fmla="*/ 2 w 3"/>
                    <a:gd name="T7" fmla="*/ 0 h 6"/>
                    <a:gd name="T8" fmla="*/ 1 w 3"/>
                    <a:gd name="T9" fmla="*/ 1 h 6"/>
                    <a:gd name="T10" fmla="*/ 0 w 3"/>
                    <a:gd name="T11" fmla="*/ 2 h 6"/>
                    <a:gd name="T12" fmla="*/ 0 w 3"/>
                    <a:gd name="T13" fmla="*/ 6 h 6"/>
                    <a:gd name="T14" fmla="*/ 2 w 3"/>
                    <a:gd name="T15" fmla="*/ 6 h 6"/>
                    <a:gd name="T16" fmla="*/ 2 w 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4"/>
                      </a:moveTo>
                      <a:lnTo>
                        <a:pt x="3" y="2"/>
                      </a:lnTo>
                      <a:lnTo>
                        <a:pt x="3" y="0"/>
                      </a:lnTo>
                      <a:lnTo>
                        <a:pt x="2" y="0"/>
                      </a:lnTo>
                      <a:lnTo>
                        <a:pt x="1" y="1"/>
                      </a:lnTo>
                      <a:lnTo>
                        <a:pt x="0" y="2"/>
                      </a:lnTo>
                      <a:lnTo>
                        <a:pt x="0" y="6"/>
                      </a:lnTo>
                      <a:lnTo>
                        <a:pt x="2" y="6"/>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9" name="Freeform 1007">
                  <a:extLst>
                    <a:ext uri="{FF2B5EF4-FFF2-40B4-BE49-F238E27FC236}">
                      <a16:creationId xmlns:a16="http://schemas.microsoft.com/office/drawing/2014/main" id="{F48D2E7D-04EF-4D4F-8F0E-D61E18CE2375}"/>
                    </a:ext>
                  </a:extLst>
                </p:cNvPr>
                <p:cNvSpPr>
                  <a:spLocks/>
                </p:cNvSpPr>
                <p:nvPr/>
              </p:nvSpPr>
              <p:spPr bwMode="auto">
                <a:xfrm>
                  <a:off x="3039" y="1275"/>
                  <a:ext cx="2" cy="4"/>
                </a:xfrm>
                <a:custGeom>
                  <a:avLst/>
                  <a:gdLst>
                    <a:gd name="T0" fmla="*/ 1 w 2"/>
                    <a:gd name="T1" fmla="*/ 4 h 4"/>
                    <a:gd name="T2" fmla="*/ 1 w 2"/>
                    <a:gd name="T3" fmla="*/ 4 h 4"/>
                    <a:gd name="T4" fmla="*/ 2 w 2"/>
                    <a:gd name="T5" fmla="*/ 3 h 4"/>
                    <a:gd name="T6" fmla="*/ 1 w 2"/>
                    <a:gd name="T7" fmla="*/ 1 h 4"/>
                    <a:gd name="T8" fmla="*/ 0 w 2"/>
                    <a:gd name="T9" fmla="*/ 0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lnTo>
                        <a:pt x="1" y="4"/>
                      </a:lnTo>
                      <a:lnTo>
                        <a:pt x="2" y="3"/>
                      </a:lnTo>
                      <a:lnTo>
                        <a:pt x="1" y="1"/>
                      </a:lnTo>
                      <a:lnTo>
                        <a:pt x="0" y="0"/>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0" name="Freeform 1008">
                  <a:extLst>
                    <a:ext uri="{FF2B5EF4-FFF2-40B4-BE49-F238E27FC236}">
                      <a16:creationId xmlns:a16="http://schemas.microsoft.com/office/drawing/2014/main" id="{09A34208-938A-5448-99DB-2E317039922C}"/>
                    </a:ext>
                  </a:extLst>
                </p:cNvPr>
                <p:cNvSpPr>
                  <a:spLocks/>
                </p:cNvSpPr>
                <p:nvPr/>
              </p:nvSpPr>
              <p:spPr bwMode="auto">
                <a:xfrm>
                  <a:off x="3395" y="1089"/>
                  <a:ext cx="5" cy="3"/>
                </a:xfrm>
                <a:custGeom>
                  <a:avLst/>
                  <a:gdLst>
                    <a:gd name="T0" fmla="*/ 4 w 5"/>
                    <a:gd name="T1" fmla="*/ 3 h 3"/>
                    <a:gd name="T2" fmla="*/ 5 w 5"/>
                    <a:gd name="T3" fmla="*/ 2 h 3"/>
                    <a:gd name="T4" fmla="*/ 4 w 5"/>
                    <a:gd name="T5" fmla="*/ 0 h 3"/>
                    <a:gd name="T6" fmla="*/ 2 w 5"/>
                    <a:gd name="T7" fmla="*/ 0 h 3"/>
                    <a:gd name="T8" fmla="*/ 1 w 5"/>
                    <a:gd name="T9" fmla="*/ 0 h 3"/>
                    <a:gd name="T10" fmla="*/ 0 w 5"/>
                    <a:gd name="T11" fmla="*/ 3 h 3"/>
                    <a:gd name="T12" fmla="*/ 1 w 5"/>
                    <a:gd name="T13" fmla="*/ 3 h 3"/>
                    <a:gd name="T14" fmla="*/ 4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3"/>
                      </a:moveTo>
                      <a:lnTo>
                        <a:pt x="5" y="2"/>
                      </a:lnTo>
                      <a:lnTo>
                        <a:pt x="4" y="0"/>
                      </a:lnTo>
                      <a:lnTo>
                        <a:pt x="2" y="0"/>
                      </a:lnTo>
                      <a:lnTo>
                        <a:pt x="1" y="0"/>
                      </a:lnTo>
                      <a:lnTo>
                        <a:pt x="0" y="3"/>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23" name="Freeform 1211">
                <a:extLst>
                  <a:ext uri="{FF2B5EF4-FFF2-40B4-BE49-F238E27FC236}">
                    <a16:creationId xmlns:a16="http://schemas.microsoft.com/office/drawing/2014/main" id="{961A2D98-B542-CA44-8920-B151DE2A367C}"/>
                  </a:ext>
                </a:extLst>
              </p:cNvPr>
              <p:cNvSpPr>
                <a:spLocks/>
              </p:cNvSpPr>
              <p:nvPr/>
            </p:nvSpPr>
            <p:spPr bwMode="auto">
              <a:xfrm>
                <a:off x="3941910" y="2009585"/>
                <a:ext cx="3175" cy="6349"/>
              </a:xfrm>
              <a:custGeom>
                <a:avLst/>
                <a:gdLst>
                  <a:gd name="T0" fmla="*/ 0 w 2"/>
                  <a:gd name="T1" fmla="*/ 4 h 4"/>
                  <a:gd name="T2" fmla="*/ 2 w 2"/>
                  <a:gd name="T3" fmla="*/ 3 h 4"/>
                  <a:gd name="T4" fmla="*/ 2 w 2"/>
                  <a:gd name="T5" fmla="*/ 0 h 4"/>
                  <a:gd name="T6" fmla="*/ 0 w 2"/>
                  <a:gd name="T7" fmla="*/ 0 h 4"/>
                  <a:gd name="T8" fmla="*/ 0 w 2"/>
                  <a:gd name="T9" fmla="*/ 2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2" y="3"/>
                    </a:lnTo>
                    <a:lnTo>
                      <a:pt x="2" y="0"/>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4" name="Freeform 1212">
                <a:extLst>
                  <a:ext uri="{FF2B5EF4-FFF2-40B4-BE49-F238E27FC236}">
                    <a16:creationId xmlns:a16="http://schemas.microsoft.com/office/drawing/2014/main" id="{87E1A039-A869-664E-AD20-A98BED55AD05}"/>
                  </a:ext>
                </a:extLst>
              </p:cNvPr>
              <p:cNvSpPr>
                <a:spLocks/>
              </p:cNvSpPr>
              <p:nvPr/>
            </p:nvSpPr>
            <p:spPr bwMode="auto">
              <a:xfrm>
                <a:off x="4027638" y="1941329"/>
                <a:ext cx="12701" cy="17461"/>
              </a:xfrm>
              <a:custGeom>
                <a:avLst/>
                <a:gdLst>
                  <a:gd name="T0" fmla="*/ 7 w 10"/>
                  <a:gd name="T1" fmla="*/ 13 h 14"/>
                  <a:gd name="T2" fmla="*/ 10 w 10"/>
                  <a:gd name="T3" fmla="*/ 6 h 14"/>
                  <a:gd name="T4" fmla="*/ 10 w 10"/>
                  <a:gd name="T5" fmla="*/ 2 h 14"/>
                  <a:gd name="T6" fmla="*/ 6 w 10"/>
                  <a:gd name="T7" fmla="*/ 0 h 14"/>
                  <a:gd name="T8" fmla="*/ 2 w 10"/>
                  <a:gd name="T9" fmla="*/ 4 h 14"/>
                  <a:gd name="T10" fmla="*/ 0 w 10"/>
                  <a:gd name="T11" fmla="*/ 11 h 14"/>
                  <a:gd name="T12" fmla="*/ 2 w 10"/>
                  <a:gd name="T13" fmla="*/ 12 h 14"/>
                  <a:gd name="T14" fmla="*/ 3 w 10"/>
                  <a:gd name="T15" fmla="*/ 9 h 14"/>
                  <a:gd name="T16" fmla="*/ 4 w 10"/>
                  <a:gd name="T17" fmla="*/ 7 h 14"/>
                  <a:gd name="T18" fmla="*/ 5 w 10"/>
                  <a:gd name="T19" fmla="*/ 11 h 14"/>
                  <a:gd name="T20" fmla="*/ 4 w 10"/>
                  <a:gd name="T21" fmla="*/ 14 h 14"/>
                  <a:gd name="T22" fmla="*/ 7 w 10"/>
                  <a:gd name="T2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7" y="13"/>
                    </a:moveTo>
                    <a:cubicBezTo>
                      <a:pt x="10" y="6"/>
                      <a:pt x="10" y="6"/>
                      <a:pt x="10" y="6"/>
                    </a:cubicBezTo>
                    <a:cubicBezTo>
                      <a:pt x="10" y="2"/>
                      <a:pt x="10" y="2"/>
                      <a:pt x="10" y="2"/>
                    </a:cubicBezTo>
                    <a:cubicBezTo>
                      <a:pt x="6" y="0"/>
                      <a:pt x="6" y="0"/>
                      <a:pt x="6" y="0"/>
                    </a:cubicBezTo>
                    <a:cubicBezTo>
                      <a:pt x="2" y="4"/>
                      <a:pt x="2" y="4"/>
                      <a:pt x="2" y="4"/>
                    </a:cubicBezTo>
                    <a:cubicBezTo>
                      <a:pt x="0" y="11"/>
                      <a:pt x="0" y="11"/>
                      <a:pt x="0" y="11"/>
                    </a:cubicBezTo>
                    <a:cubicBezTo>
                      <a:pt x="0" y="12"/>
                      <a:pt x="2" y="12"/>
                      <a:pt x="2" y="12"/>
                    </a:cubicBezTo>
                    <a:cubicBezTo>
                      <a:pt x="3" y="9"/>
                      <a:pt x="3" y="9"/>
                      <a:pt x="3" y="9"/>
                    </a:cubicBezTo>
                    <a:cubicBezTo>
                      <a:pt x="4" y="7"/>
                      <a:pt x="4" y="7"/>
                      <a:pt x="4" y="7"/>
                    </a:cubicBezTo>
                    <a:cubicBezTo>
                      <a:pt x="5" y="11"/>
                      <a:pt x="5" y="11"/>
                      <a:pt x="5" y="11"/>
                    </a:cubicBezTo>
                    <a:cubicBezTo>
                      <a:pt x="4" y="14"/>
                      <a:pt x="4" y="14"/>
                      <a:pt x="4" y="14"/>
                    </a:cubicBez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5" name="Freeform 1213">
                <a:extLst>
                  <a:ext uri="{FF2B5EF4-FFF2-40B4-BE49-F238E27FC236}">
                    <a16:creationId xmlns:a16="http://schemas.microsoft.com/office/drawing/2014/main" id="{CDDADF2E-75DD-1441-BF0E-7692C4CCF2AD}"/>
                  </a:ext>
                </a:extLst>
              </p:cNvPr>
              <p:cNvSpPr>
                <a:spLocks/>
              </p:cNvSpPr>
              <p:nvPr/>
            </p:nvSpPr>
            <p:spPr bwMode="auto">
              <a:xfrm>
                <a:off x="4156231" y="2071491"/>
                <a:ext cx="9525" cy="6349"/>
              </a:xfrm>
              <a:custGeom>
                <a:avLst/>
                <a:gdLst>
                  <a:gd name="T0" fmla="*/ 0 w 6"/>
                  <a:gd name="T1" fmla="*/ 0 h 4"/>
                  <a:gd name="T2" fmla="*/ 0 w 6"/>
                  <a:gd name="T3" fmla="*/ 3 h 4"/>
                  <a:gd name="T4" fmla="*/ 1 w 6"/>
                  <a:gd name="T5" fmla="*/ 4 h 4"/>
                  <a:gd name="T6" fmla="*/ 4 w 6"/>
                  <a:gd name="T7" fmla="*/ 4 h 4"/>
                  <a:gd name="T8" fmla="*/ 6 w 6"/>
                  <a:gd name="T9" fmla="*/ 1 h 4"/>
                  <a:gd name="T10" fmla="*/ 6 w 6"/>
                  <a:gd name="T11" fmla="*/ 1 h 4"/>
                  <a:gd name="T12" fmla="*/ 3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3"/>
                    </a:lnTo>
                    <a:lnTo>
                      <a:pt x="1" y="4"/>
                    </a:lnTo>
                    <a:lnTo>
                      <a:pt x="4" y="4"/>
                    </a:lnTo>
                    <a:lnTo>
                      <a:pt x="6" y="1"/>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6" name="Freeform 1214">
                <a:extLst>
                  <a:ext uri="{FF2B5EF4-FFF2-40B4-BE49-F238E27FC236}">
                    <a16:creationId xmlns:a16="http://schemas.microsoft.com/office/drawing/2014/main" id="{D4C2B396-6256-514A-BC7D-9D71389104F5}"/>
                  </a:ext>
                </a:extLst>
              </p:cNvPr>
              <p:cNvSpPr>
                <a:spLocks/>
              </p:cNvSpPr>
              <p:nvPr/>
            </p:nvSpPr>
            <p:spPr bwMode="auto">
              <a:xfrm>
                <a:off x="4100666" y="1657192"/>
                <a:ext cx="133355" cy="141275"/>
              </a:xfrm>
              <a:custGeom>
                <a:avLst/>
                <a:gdLst>
                  <a:gd name="T0" fmla="*/ 66 w 108"/>
                  <a:gd name="T1" fmla="*/ 78 h 114"/>
                  <a:gd name="T2" fmla="*/ 76 w 108"/>
                  <a:gd name="T3" fmla="*/ 68 h 114"/>
                  <a:gd name="T4" fmla="*/ 77 w 108"/>
                  <a:gd name="T5" fmla="*/ 63 h 114"/>
                  <a:gd name="T6" fmla="*/ 81 w 108"/>
                  <a:gd name="T7" fmla="*/ 61 h 114"/>
                  <a:gd name="T8" fmla="*/ 93 w 108"/>
                  <a:gd name="T9" fmla="*/ 48 h 114"/>
                  <a:gd name="T10" fmla="*/ 96 w 108"/>
                  <a:gd name="T11" fmla="*/ 45 h 114"/>
                  <a:gd name="T12" fmla="*/ 104 w 108"/>
                  <a:gd name="T13" fmla="*/ 35 h 114"/>
                  <a:gd name="T14" fmla="*/ 107 w 108"/>
                  <a:gd name="T15" fmla="*/ 30 h 114"/>
                  <a:gd name="T16" fmla="*/ 108 w 108"/>
                  <a:gd name="T17" fmla="*/ 27 h 114"/>
                  <a:gd name="T18" fmla="*/ 105 w 108"/>
                  <a:gd name="T19" fmla="*/ 22 h 114"/>
                  <a:gd name="T20" fmla="*/ 92 w 108"/>
                  <a:gd name="T21" fmla="*/ 17 h 114"/>
                  <a:gd name="T22" fmla="*/ 84 w 108"/>
                  <a:gd name="T23" fmla="*/ 18 h 114"/>
                  <a:gd name="T24" fmla="*/ 83 w 108"/>
                  <a:gd name="T25" fmla="*/ 13 h 114"/>
                  <a:gd name="T26" fmla="*/ 80 w 108"/>
                  <a:gd name="T27" fmla="*/ 9 h 114"/>
                  <a:gd name="T28" fmla="*/ 75 w 108"/>
                  <a:gd name="T29" fmla="*/ 6 h 114"/>
                  <a:gd name="T30" fmla="*/ 68 w 108"/>
                  <a:gd name="T31" fmla="*/ 1 h 114"/>
                  <a:gd name="T32" fmla="*/ 65 w 108"/>
                  <a:gd name="T33" fmla="*/ 1 h 114"/>
                  <a:gd name="T34" fmla="*/ 60 w 108"/>
                  <a:gd name="T35" fmla="*/ 0 h 114"/>
                  <a:gd name="T36" fmla="*/ 52 w 108"/>
                  <a:gd name="T37" fmla="*/ 1 h 114"/>
                  <a:gd name="T38" fmla="*/ 41 w 108"/>
                  <a:gd name="T39" fmla="*/ 9 h 114"/>
                  <a:gd name="T40" fmla="*/ 41 w 108"/>
                  <a:gd name="T41" fmla="*/ 14 h 114"/>
                  <a:gd name="T42" fmla="*/ 43 w 108"/>
                  <a:gd name="T43" fmla="*/ 20 h 114"/>
                  <a:gd name="T44" fmla="*/ 40 w 108"/>
                  <a:gd name="T45" fmla="*/ 24 h 114"/>
                  <a:gd name="T46" fmla="*/ 36 w 108"/>
                  <a:gd name="T47" fmla="*/ 15 h 114"/>
                  <a:gd name="T48" fmla="*/ 31 w 108"/>
                  <a:gd name="T49" fmla="*/ 19 h 114"/>
                  <a:gd name="T50" fmla="*/ 32 w 108"/>
                  <a:gd name="T51" fmla="*/ 24 h 114"/>
                  <a:gd name="T52" fmla="*/ 28 w 108"/>
                  <a:gd name="T53" fmla="*/ 31 h 114"/>
                  <a:gd name="T54" fmla="*/ 23 w 108"/>
                  <a:gd name="T55" fmla="*/ 41 h 114"/>
                  <a:gd name="T56" fmla="*/ 20 w 108"/>
                  <a:gd name="T57" fmla="*/ 49 h 114"/>
                  <a:gd name="T58" fmla="*/ 17 w 108"/>
                  <a:gd name="T59" fmla="*/ 55 h 114"/>
                  <a:gd name="T60" fmla="*/ 11 w 108"/>
                  <a:gd name="T61" fmla="*/ 66 h 114"/>
                  <a:gd name="T62" fmla="*/ 9 w 108"/>
                  <a:gd name="T63" fmla="*/ 74 h 114"/>
                  <a:gd name="T64" fmla="*/ 12 w 108"/>
                  <a:gd name="T65" fmla="*/ 79 h 114"/>
                  <a:gd name="T66" fmla="*/ 10 w 108"/>
                  <a:gd name="T67" fmla="*/ 85 h 114"/>
                  <a:gd name="T68" fmla="*/ 4 w 108"/>
                  <a:gd name="T69" fmla="*/ 99 h 114"/>
                  <a:gd name="T70" fmla="*/ 8 w 108"/>
                  <a:gd name="T71" fmla="*/ 101 h 114"/>
                  <a:gd name="T72" fmla="*/ 7 w 108"/>
                  <a:gd name="T73" fmla="*/ 104 h 114"/>
                  <a:gd name="T74" fmla="*/ 2 w 108"/>
                  <a:gd name="T75" fmla="*/ 104 h 114"/>
                  <a:gd name="T76" fmla="*/ 6 w 108"/>
                  <a:gd name="T77" fmla="*/ 110 h 114"/>
                  <a:gd name="T78" fmla="*/ 14 w 108"/>
                  <a:gd name="T79" fmla="*/ 114 h 114"/>
                  <a:gd name="T80" fmla="*/ 15 w 108"/>
                  <a:gd name="T81" fmla="*/ 109 h 114"/>
                  <a:gd name="T82" fmla="*/ 21 w 108"/>
                  <a:gd name="T83" fmla="*/ 106 h 114"/>
                  <a:gd name="T84" fmla="*/ 25 w 108"/>
                  <a:gd name="T85" fmla="*/ 99 h 114"/>
                  <a:gd name="T86" fmla="*/ 30 w 108"/>
                  <a:gd name="T87" fmla="*/ 97 h 114"/>
                  <a:gd name="T88" fmla="*/ 34 w 108"/>
                  <a:gd name="T89" fmla="*/ 91 h 114"/>
                  <a:gd name="T90" fmla="*/ 32 w 108"/>
                  <a:gd name="T91" fmla="*/ 84 h 114"/>
                  <a:gd name="T92" fmla="*/ 36 w 108"/>
                  <a:gd name="T93" fmla="*/ 77 h 114"/>
                  <a:gd name="T94" fmla="*/ 28 w 108"/>
                  <a:gd name="T95" fmla="*/ 75 h 114"/>
                  <a:gd name="T96" fmla="*/ 31 w 108"/>
                  <a:gd name="T97" fmla="*/ 72 h 114"/>
                  <a:gd name="T98" fmla="*/ 36 w 108"/>
                  <a:gd name="T99" fmla="*/ 74 h 114"/>
                  <a:gd name="T100" fmla="*/ 42 w 108"/>
                  <a:gd name="T101" fmla="*/ 73 h 114"/>
                  <a:gd name="T102" fmla="*/ 45 w 108"/>
                  <a:gd name="T103" fmla="*/ 78 h 114"/>
                  <a:gd name="T104" fmla="*/ 53 w 108"/>
                  <a:gd name="T105" fmla="*/ 83 h 114"/>
                  <a:gd name="T106" fmla="*/ 55 w 108"/>
                  <a:gd name="T107" fmla="*/ 8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14">
                    <a:moveTo>
                      <a:pt x="60" y="84"/>
                    </a:moveTo>
                    <a:cubicBezTo>
                      <a:pt x="66" y="78"/>
                      <a:pt x="66" y="78"/>
                      <a:pt x="66" y="78"/>
                    </a:cubicBezTo>
                    <a:cubicBezTo>
                      <a:pt x="71" y="73"/>
                      <a:pt x="71" y="73"/>
                      <a:pt x="71" y="73"/>
                    </a:cubicBezTo>
                    <a:cubicBezTo>
                      <a:pt x="76" y="68"/>
                      <a:pt x="76" y="68"/>
                      <a:pt x="76" y="68"/>
                    </a:cubicBezTo>
                    <a:cubicBezTo>
                      <a:pt x="78" y="65"/>
                      <a:pt x="78" y="65"/>
                      <a:pt x="78" y="65"/>
                    </a:cubicBezTo>
                    <a:cubicBezTo>
                      <a:pt x="77" y="63"/>
                      <a:pt x="77" y="63"/>
                      <a:pt x="77" y="63"/>
                    </a:cubicBezTo>
                    <a:cubicBezTo>
                      <a:pt x="77" y="61"/>
                      <a:pt x="77" y="61"/>
                      <a:pt x="77" y="61"/>
                    </a:cubicBezTo>
                    <a:cubicBezTo>
                      <a:pt x="81" y="61"/>
                      <a:pt x="81" y="61"/>
                      <a:pt x="81" y="61"/>
                    </a:cubicBezTo>
                    <a:cubicBezTo>
                      <a:pt x="85" y="55"/>
                      <a:pt x="85" y="55"/>
                      <a:pt x="85" y="55"/>
                    </a:cubicBezTo>
                    <a:cubicBezTo>
                      <a:pt x="93" y="48"/>
                      <a:pt x="93" y="48"/>
                      <a:pt x="93" y="48"/>
                    </a:cubicBezTo>
                    <a:cubicBezTo>
                      <a:pt x="93" y="46"/>
                      <a:pt x="93" y="46"/>
                      <a:pt x="93" y="46"/>
                    </a:cubicBezTo>
                    <a:cubicBezTo>
                      <a:pt x="96" y="45"/>
                      <a:pt x="96" y="45"/>
                      <a:pt x="96" y="45"/>
                    </a:cubicBezTo>
                    <a:cubicBezTo>
                      <a:pt x="98" y="41"/>
                      <a:pt x="98" y="41"/>
                      <a:pt x="98" y="41"/>
                    </a:cubicBezTo>
                    <a:cubicBezTo>
                      <a:pt x="104" y="35"/>
                      <a:pt x="104" y="35"/>
                      <a:pt x="104" y="35"/>
                    </a:cubicBezTo>
                    <a:cubicBezTo>
                      <a:pt x="105" y="30"/>
                      <a:pt x="105" y="30"/>
                      <a:pt x="105" y="30"/>
                    </a:cubicBezTo>
                    <a:cubicBezTo>
                      <a:pt x="107" y="30"/>
                      <a:pt x="107" y="30"/>
                      <a:pt x="107" y="30"/>
                    </a:cubicBezTo>
                    <a:cubicBezTo>
                      <a:pt x="108" y="31"/>
                      <a:pt x="108" y="31"/>
                      <a:pt x="108" y="31"/>
                    </a:cubicBezTo>
                    <a:cubicBezTo>
                      <a:pt x="108" y="27"/>
                      <a:pt x="108" y="27"/>
                      <a:pt x="108" y="27"/>
                    </a:cubicBezTo>
                    <a:cubicBezTo>
                      <a:pt x="105" y="25"/>
                      <a:pt x="105" y="25"/>
                      <a:pt x="105" y="25"/>
                    </a:cubicBezTo>
                    <a:cubicBezTo>
                      <a:pt x="105" y="22"/>
                      <a:pt x="105" y="22"/>
                      <a:pt x="105" y="22"/>
                    </a:cubicBezTo>
                    <a:cubicBezTo>
                      <a:pt x="100" y="18"/>
                      <a:pt x="100" y="18"/>
                      <a:pt x="100" y="18"/>
                    </a:cubicBezTo>
                    <a:cubicBezTo>
                      <a:pt x="92" y="17"/>
                      <a:pt x="92" y="17"/>
                      <a:pt x="92" y="17"/>
                    </a:cubicBezTo>
                    <a:cubicBezTo>
                      <a:pt x="87" y="16"/>
                      <a:pt x="87" y="16"/>
                      <a:pt x="87" y="16"/>
                    </a:cubicBezTo>
                    <a:cubicBezTo>
                      <a:pt x="84" y="18"/>
                      <a:pt x="84" y="18"/>
                      <a:pt x="84" y="18"/>
                    </a:cubicBezTo>
                    <a:cubicBezTo>
                      <a:pt x="83" y="16"/>
                      <a:pt x="83" y="16"/>
                      <a:pt x="83" y="16"/>
                    </a:cubicBezTo>
                    <a:cubicBezTo>
                      <a:pt x="83" y="13"/>
                      <a:pt x="83" y="13"/>
                      <a:pt x="83" y="13"/>
                    </a:cubicBezTo>
                    <a:cubicBezTo>
                      <a:pt x="81" y="9"/>
                      <a:pt x="81" y="9"/>
                      <a:pt x="81" y="9"/>
                    </a:cubicBezTo>
                    <a:cubicBezTo>
                      <a:pt x="80" y="9"/>
                      <a:pt x="80" y="9"/>
                      <a:pt x="80" y="9"/>
                    </a:cubicBezTo>
                    <a:cubicBezTo>
                      <a:pt x="79" y="8"/>
                      <a:pt x="79" y="8"/>
                      <a:pt x="79" y="8"/>
                    </a:cubicBezTo>
                    <a:cubicBezTo>
                      <a:pt x="75" y="6"/>
                      <a:pt x="75" y="6"/>
                      <a:pt x="75" y="6"/>
                    </a:cubicBezTo>
                    <a:cubicBezTo>
                      <a:pt x="73" y="2"/>
                      <a:pt x="73" y="2"/>
                      <a:pt x="73" y="2"/>
                    </a:cubicBezTo>
                    <a:cubicBezTo>
                      <a:pt x="68" y="1"/>
                      <a:pt x="68" y="1"/>
                      <a:pt x="68" y="1"/>
                    </a:cubicBezTo>
                    <a:cubicBezTo>
                      <a:pt x="66" y="4"/>
                      <a:pt x="66" y="4"/>
                      <a:pt x="66" y="4"/>
                    </a:cubicBezTo>
                    <a:cubicBezTo>
                      <a:pt x="65" y="1"/>
                      <a:pt x="65" y="1"/>
                      <a:pt x="65" y="1"/>
                    </a:cubicBezTo>
                    <a:cubicBezTo>
                      <a:pt x="62" y="1"/>
                      <a:pt x="62" y="1"/>
                      <a:pt x="62" y="1"/>
                    </a:cubicBezTo>
                    <a:cubicBezTo>
                      <a:pt x="60" y="0"/>
                      <a:pt x="60" y="0"/>
                      <a:pt x="60" y="0"/>
                    </a:cubicBezTo>
                    <a:cubicBezTo>
                      <a:pt x="57" y="1"/>
                      <a:pt x="57" y="1"/>
                      <a:pt x="57" y="1"/>
                    </a:cubicBezTo>
                    <a:cubicBezTo>
                      <a:pt x="52" y="1"/>
                      <a:pt x="52" y="1"/>
                      <a:pt x="52" y="1"/>
                    </a:cubicBezTo>
                    <a:cubicBezTo>
                      <a:pt x="44" y="3"/>
                      <a:pt x="44" y="3"/>
                      <a:pt x="44" y="3"/>
                    </a:cubicBezTo>
                    <a:cubicBezTo>
                      <a:pt x="41" y="9"/>
                      <a:pt x="41" y="9"/>
                      <a:pt x="41" y="9"/>
                    </a:cubicBezTo>
                    <a:cubicBezTo>
                      <a:pt x="43" y="13"/>
                      <a:pt x="43" y="13"/>
                      <a:pt x="43" y="13"/>
                    </a:cubicBezTo>
                    <a:cubicBezTo>
                      <a:pt x="41" y="14"/>
                      <a:pt x="41" y="14"/>
                      <a:pt x="41" y="14"/>
                    </a:cubicBezTo>
                    <a:cubicBezTo>
                      <a:pt x="40" y="16"/>
                      <a:pt x="40" y="16"/>
                      <a:pt x="40" y="16"/>
                    </a:cubicBezTo>
                    <a:cubicBezTo>
                      <a:pt x="43" y="20"/>
                      <a:pt x="43" y="20"/>
                      <a:pt x="43" y="20"/>
                    </a:cubicBezTo>
                    <a:cubicBezTo>
                      <a:pt x="44" y="25"/>
                      <a:pt x="44" y="25"/>
                      <a:pt x="44" y="25"/>
                    </a:cubicBezTo>
                    <a:cubicBezTo>
                      <a:pt x="40" y="24"/>
                      <a:pt x="40" y="24"/>
                      <a:pt x="40" y="24"/>
                    </a:cubicBezTo>
                    <a:cubicBezTo>
                      <a:pt x="39" y="20"/>
                      <a:pt x="39" y="20"/>
                      <a:pt x="39" y="20"/>
                    </a:cubicBezTo>
                    <a:cubicBezTo>
                      <a:pt x="36" y="15"/>
                      <a:pt x="36" y="15"/>
                      <a:pt x="36" y="15"/>
                    </a:cubicBezTo>
                    <a:cubicBezTo>
                      <a:pt x="34" y="14"/>
                      <a:pt x="34" y="14"/>
                      <a:pt x="34" y="14"/>
                    </a:cubicBezTo>
                    <a:cubicBezTo>
                      <a:pt x="31" y="19"/>
                      <a:pt x="31" y="19"/>
                      <a:pt x="31" y="19"/>
                    </a:cubicBezTo>
                    <a:cubicBezTo>
                      <a:pt x="32" y="21"/>
                      <a:pt x="32" y="21"/>
                      <a:pt x="32" y="21"/>
                    </a:cubicBezTo>
                    <a:cubicBezTo>
                      <a:pt x="32" y="24"/>
                      <a:pt x="32" y="24"/>
                      <a:pt x="32" y="24"/>
                    </a:cubicBezTo>
                    <a:cubicBezTo>
                      <a:pt x="29" y="25"/>
                      <a:pt x="29" y="25"/>
                      <a:pt x="29" y="25"/>
                    </a:cubicBezTo>
                    <a:cubicBezTo>
                      <a:pt x="28" y="31"/>
                      <a:pt x="28" y="31"/>
                      <a:pt x="28" y="31"/>
                    </a:cubicBezTo>
                    <a:cubicBezTo>
                      <a:pt x="23" y="37"/>
                      <a:pt x="23" y="37"/>
                      <a:pt x="23" y="37"/>
                    </a:cubicBezTo>
                    <a:cubicBezTo>
                      <a:pt x="23" y="41"/>
                      <a:pt x="23" y="41"/>
                      <a:pt x="23" y="41"/>
                    </a:cubicBezTo>
                    <a:cubicBezTo>
                      <a:pt x="21" y="44"/>
                      <a:pt x="21" y="44"/>
                      <a:pt x="21" y="44"/>
                    </a:cubicBezTo>
                    <a:cubicBezTo>
                      <a:pt x="20" y="49"/>
                      <a:pt x="20" y="49"/>
                      <a:pt x="20" y="49"/>
                    </a:cubicBezTo>
                    <a:cubicBezTo>
                      <a:pt x="17" y="51"/>
                      <a:pt x="17" y="51"/>
                      <a:pt x="17" y="51"/>
                    </a:cubicBezTo>
                    <a:cubicBezTo>
                      <a:pt x="17" y="55"/>
                      <a:pt x="17" y="55"/>
                      <a:pt x="17" y="55"/>
                    </a:cubicBezTo>
                    <a:cubicBezTo>
                      <a:pt x="14" y="57"/>
                      <a:pt x="14" y="57"/>
                      <a:pt x="14" y="57"/>
                    </a:cubicBezTo>
                    <a:cubicBezTo>
                      <a:pt x="11" y="66"/>
                      <a:pt x="11" y="66"/>
                      <a:pt x="11" y="66"/>
                    </a:cubicBezTo>
                    <a:cubicBezTo>
                      <a:pt x="11" y="71"/>
                      <a:pt x="11" y="71"/>
                      <a:pt x="11" y="71"/>
                    </a:cubicBezTo>
                    <a:cubicBezTo>
                      <a:pt x="9" y="74"/>
                      <a:pt x="9" y="74"/>
                      <a:pt x="9" y="74"/>
                    </a:cubicBezTo>
                    <a:cubicBezTo>
                      <a:pt x="12" y="77"/>
                      <a:pt x="12" y="77"/>
                      <a:pt x="12" y="77"/>
                    </a:cubicBezTo>
                    <a:cubicBezTo>
                      <a:pt x="12" y="79"/>
                      <a:pt x="12" y="79"/>
                      <a:pt x="12" y="79"/>
                    </a:cubicBezTo>
                    <a:cubicBezTo>
                      <a:pt x="10" y="81"/>
                      <a:pt x="10" y="81"/>
                      <a:pt x="10" y="81"/>
                    </a:cubicBezTo>
                    <a:cubicBezTo>
                      <a:pt x="10" y="85"/>
                      <a:pt x="10" y="85"/>
                      <a:pt x="10" y="85"/>
                    </a:cubicBezTo>
                    <a:cubicBezTo>
                      <a:pt x="8" y="92"/>
                      <a:pt x="8" y="92"/>
                      <a:pt x="8" y="92"/>
                    </a:cubicBezTo>
                    <a:cubicBezTo>
                      <a:pt x="4" y="99"/>
                      <a:pt x="4" y="99"/>
                      <a:pt x="4" y="99"/>
                    </a:cubicBezTo>
                    <a:cubicBezTo>
                      <a:pt x="5" y="101"/>
                      <a:pt x="5" y="101"/>
                      <a:pt x="5" y="101"/>
                    </a:cubicBezTo>
                    <a:cubicBezTo>
                      <a:pt x="8" y="101"/>
                      <a:pt x="8" y="101"/>
                      <a:pt x="8" y="101"/>
                    </a:cubicBezTo>
                    <a:cubicBezTo>
                      <a:pt x="8" y="102"/>
                      <a:pt x="8" y="102"/>
                      <a:pt x="8" y="102"/>
                    </a:cubicBezTo>
                    <a:cubicBezTo>
                      <a:pt x="7" y="104"/>
                      <a:pt x="7" y="104"/>
                      <a:pt x="7" y="104"/>
                    </a:cubicBezTo>
                    <a:cubicBezTo>
                      <a:pt x="5" y="103"/>
                      <a:pt x="5" y="103"/>
                      <a:pt x="5" y="103"/>
                    </a:cubicBezTo>
                    <a:cubicBezTo>
                      <a:pt x="2" y="104"/>
                      <a:pt x="2" y="104"/>
                      <a:pt x="2" y="104"/>
                    </a:cubicBezTo>
                    <a:cubicBezTo>
                      <a:pt x="0" y="109"/>
                      <a:pt x="0" y="109"/>
                      <a:pt x="0" y="109"/>
                    </a:cubicBezTo>
                    <a:cubicBezTo>
                      <a:pt x="6" y="110"/>
                      <a:pt x="6" y="110"/>
                      <a:pt x="6" y="110"/>
                    </a:cubicBezTo>
                    <a:cubicBezTo>
                      <a:pt x="9" y="109"/>
                      <a:pt x="9" y="109"/>
                      <a:pt x="9" y="109"/>
                    </a:cubicBezTo>
                    <a:cubicBezTo>
                      <a:pt x="14" y="114"/>
                      <a:pt x="14" y="114"/>
                      <a:pt x="14" y="114"/>
                    </a:cubicBezTo>
                    <a:cubicBezTo>
                      <a:pt x="14" y="114"/>
                      <a:pt x="15" y="113"/>
                      <a:pt x="15" y="113"/>
                    </a:cubicBezTo>
                    <a:cubicBezTo>
                      <a:pt x="15" y="109"/>
                      <a:pt x="15" y="109"/>
                      <a:pt x="15" y="109"/>
                    </a:cubicBezTo>
                    <a:cubicBezTo>
                      <a:pt x="18" y="109"/>
                      <a:pt x="18" y="109"/>
                      <a:pt x="18" y="109"/>
                    </a:cubicBezTo>
                    <a:cubicBezTo>
                      <a:pt x="21" y="106"/>
                      <a:pt x="21" y="106"/>
                      <a:pt x="21" y="106"/>
                    </a:cubicBezTo>
                    <a:cubicBezTo>
                      <a:pt x="22" y="102"/>
                      <a:pt x="22" y="102"/>
                      <a:pt x="22" y="102"/>
                    </a:cubicBezTo>
                    <a:cubicBezTo>
                      <a:pt x="25" y="99"/>
                      <a:pt x="25" y="99"/>
                      <a:pt x="25" y="99"/>
                    </a:cubicBezTo>
                    <a:cubicBezTo>
                      <a:pt x="28" y="99"/>
                      <a:pt x="28" y="99"/>
                      <a:pt x="28" y="99"/>
                    </a:cubicBezTo>
                    <a:cubicBezTo>
                      <a:pt x="30" y="97"/>
                      <a:pt x="30" y="97"/>
                      <a:pt x="30" y="97"/>
                    </a:cubicBezTo>
                    <a:cubicBezTo>
                      <a:pt x="33" y="95"/>
                      <a:pt x="33" y="95"/>
                      <a:pt x="33" y="95"/>
                    </a:cubicBezTo>
                    <a:cubicBezTo>
                      <a:pt x="34" y="91"/>
                      <a:pt x="34" y="91"/>
                      <a:pt x="34" y="91"/>
                    </a:cubicBezTo>
                    <a:cubicBezTo>
                      <a:pt x="34" y="86"/>
                      <a:pt x="34" y="86"/>
                      <a:pt x="34" y="86"/>
                    </a:cubicBezTo>
                    <a:cubicBezTo>
                      <a:pt x="32" y="84"/>
                      <a:pt x="32" y="84"/>
                      <a:pt x="32" y="84"/>
                    </a:cubicBezTo>
                    <a:cubicBezTo>
                      <a:pt x="35" y="81"/>
                      <a:pt x="35" y="81"/>
                      <a:pt x="35" y="81"/>
                    </a:cubicBezTo>
                    <a:cubicBezTo>
                      <a:pt x="36" y="77"/>
                      <a:pt x="36" y="77"/>
                      <a:pt x="36" y="77"/>
                    </a:cubicBezTo>
                    <a:cubicBezTo>
                      <a:pt x="29" y="77"/>
                      <a:pt x="29" y="77"/>
                      <a:pt x="29" y="77"/>
                    </a:cubicBezTo>
                    <a:cubicBezTo>
                      <a:pt x="28" y="75"/>
                      <a:pt x="28" y="75"/>
                      <a:pt x="28" y="75"/>
                    </a:cubicBezTo>
                    <a:cubicBezTo>
                      <a:pt x="28" y="72"/>
                      <a:pt x="28" y="72"/>
                      <a:pt x="28" y="72"/>
                    </a:cubicBezTo>
                    <a:cubicBezTo>
                      <a:pt x="31" y="72"/>
                      <a:pt x="31" y="72"/>
                      <a:pt x="31" y="72"/>
                    </a:cubicBezTo>
                    <a:cubicBezTo>
                      <a:pt x="33" y="74"/>
                      <a:pt x="33" y="74"/>
                      <a:pt x="33" y="74"/>
                    </a:cubicBezTo>
                    <a:cubicBezTo>
                      <a:pt x="36" y="74"/>
                      <a:pt x="36" y="74"/>
                      <a:pt x="36" y="74"/>
                    </a:cubicBezTo>
                    <a:cubicBezTo>
                      <a:pt x="40" y="75"/>
                      <a:pt x="40" y="75"/>
                      <a:pt x="40" y="75"/>
                    </a:cubicBezTo>
                    <a:cubicBezTo>
                      <a:pt x="42" y="73"/>
                      <a:pt x="42" y="73"/>
                      <a:pt x="42" y="73"/>
                    </a:cubicBezTo>
                    <a:cubicBezTo>
                      <a:pt x="45" y="75"/>
                      <a:pt x="45" y="75"/>
                      <a:pt x="45" y="75"/>
                    </a:cubicBezTo>
                    <a:cubicBezTo>
                      <a:pt x="45" y="78"/>
                      <a:pt x="45" y="78"/>
                      <a:pt x="45" y="78"/>
                    </a:cubicBezTo>
                    <a:cubicBezTo>
                      <a:pt x="50" y="83"/>
                      <a:pt x="50" y="83"/>
                      <a:pt x="50" y="83"/>
                    </a:cubicBezTo>
                    <a:cubicBezTo>
                      <a:pt x="53" y="83"/>
                      <a:pt x="53" y="83"/>
                      <a:pt x="53" y="83"/>
                    </a:cubicBezTo>
                    <a:cubicBezTo>
                      <a:pt x="53" y="85"/>
                      <a:pt x="53" y="85"/>
                      <a:pt x="53" y="85"/>
                    </a:cubicBezTo>
                    <a:cubicBezTo>
                      <a:pt x="55" y="86"/>
                      <a:pt x="55" y="86"/>
                      <a:pt x="55" y="86"/>
                    </a:cubicBezTo>
                    <a:lnTo>
                      <a:pt x="60" y="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7" name="Freeform 1215">
                <a:extLst>
                  <a:ext uri="{FF2B5EF4-FFF2-40B4-BE49-F238E27FC236}">
                    <a16:creationId xmlns:a16="http://schemas.microsoft.com/office/drawing/2014/main" id="{D98B3340-0534-1541-B0CC-920B8D93D0C8}"/>
                  </a:ext>
                </a:extLst>
              </p:cNvPr>
              <p:cNvSpPr>
                <a:spLocks/>
              </p:cNvSpPr>
              <p:nvPr/>
            </p:nvSpPr>
            <p:spPr bwMode="auto">
              <a:xfrm>
                <a:off x="3994300" y="1642907"/>
                <a:ext cx="127005" cy="184133"/>
              </a:xfrm>
              <a:custGeom>
                <a:avLst/>
                <a:gdLst>
                  <a:gd name="T0" fmla="*/ 87 w 103"/>
                  <a:gd name="T1" fmla="*/ 85 h 150"/>
                  <a:gd name="T2" fmla="*/ 86 w 103"/>
                  <a:gd name="T3" fmla="*/ 78 h 150"/>
                  <a:gd name="T4" fmla="*/ 79 w 103"/>
                  <a:gd name="T5" fmla="*/ 78 h 150"/>
                  <a:gd name="T6" fmla="*/ 78 w 103"/>
                  <a:gd name="T7" fmla="*/ 67 h 150"/>
                  <a:gd name="T8" fmla="*/ 76 w 103"/>
                  <a:gd name="T9" fmla="*/ 57 h 150"/>
                  <a:gd name="T10" fmla="*/ 65 w 103"/>
                  <a:gd name="T11" fmla="*/ 61 h 150"/>
                  <a:gd name="T12" fmla="*/ 74 w 103"/>
                  <a:gd name="T13" fmla="*/ 49 h 150"/>
                  <a:gd name="T14" fmla="*/ 89 w 103"/>
                  <a:gd name="T15" fmla="*/ 43 h 150"/>
                  <a:gd name="T16" fmla="*/ 94 w 103"/>
                  <a:gd name="T17" fmla="*/ 36 h 150"/>
                  <a:gd name="T18" fmla="*/ 93 w 103"/>
                  <a:gd name="T19" fmla="*/ 27 h 150"/>
                  <a:gd name="T20" fmla="*/ 103 w 103"/>
                  <a:gd name="T21" fmla="*/ 24 h 150"/>
                  <a:gd name="T22" fmla="*/ 100 w 103"/>
                  <a:gd name="T23" fmla="*/ 17 h 150"/>
                  <a:gd name="T24" fmla="*/ 84 w 103"/>
                  <a:gd name="T25" fmla="*/ 14 h 150"/>
                  <a:gd name="T26" fmla="*/ 70 w 103"/>
                  <a:gd name="T27" fmla="*/ 9 h 150"/>
                  <a:gd name="T28" fmla="*/ 68 w 103"/>
                  <a:gd name="T29" fmla="*/ 0 h 150"/>
                  <a:gd name="T30" fmla="*/ 61 w 103"/>
                  <a:gd name="T31" fmla="*/ 5 h 150"/>
                  <a:gd name="T32" fmla="*/ 55 w 103"/>
                  <a:gd name="T33" fmla="*/ 3 h 150"/>
                  <a:gd name="T34" fmla="*/ 48 w 103"/>
                  <a:gd name="T35" fmla="*/ 9 h 150"/>
                  <a:gd name="T36" fmla="*/ 50 w 103"/>
                  <a:gd name="T37" fmla="*/ 20 h 150"/>
                  <a:gd name="T38" fmla="*/ 47 w 103"/>
                  <a:gd name="T39" fmla="*/ 31 h 150"/>
                  <a:gd name="T40" fmla="*/ 41 w 103"/>
                  <a:gd name="T41" fmla="*/ 20 h 150"/>
                  <a:gd name="T42" fmla="*/ 39 w 103"/>
                  <a:gd name="T43" fmla="*/ 32 h 150"/>
                  <a:gd name="T44" fmla="*/ 48 w 103"/>
                  <a:gd name="T45" fmla="*/ 36 h 150"/>
                  <a:gd name="T46" fmla="*/ 52 w 103"/>
                  <a:gd name="T47" fmla="*/ 48 h 150"/>
                  <a:gd name="T48" fmla="*/ 43 w 103"/>
                  <a:gd name="T49" fmla="*/ 43 h 150"/>
                  <a:gd name="T50" fmla="*/ 40 w 103"/>
                  <a:gd name="T51" fmla="*/ 55 h 150"/>
                  <a:gd name="T52" fmla="*/ 37 w 103"/>
                  <a:gd name="T53" fmla="*/ 68 h 150"/>
                  <a:gd name="T54" fmla="*/ 29 w 103"/>
                  <a:gd name="T55" fmla="*/ 61 h 150"/>
                  <a:gd name="T56" fmla="*/ 22 w 103"/>
                  <a:gd name="T57" fmla="*/ 48 h 150"/>
                  <a:gd name="T58" fmla="*/ 23 w 103"/>
                  <a:gd name="T59" fmla="*/ 41 h 150"/>
                  <a:gd name="T60" fmla="*/ 12 w 103"/>
                  <a:gd name="T61" fmla="*/ 40 h 150"/>
                  <a:gd name="T62" fmla="*/ 4 w 103"/>
                  <a:gd name="T63" fmla="*/ 54 h 150"/>
                  <a:gd name="T64" fmla="*/ 4 w 103"/>
                  <a:gd name="T65" fmla="*/ 73 h 150"/>
                  <a:gd name="T66" fmla="*/ 5 w 103"/>
                  <a:gd name="T67" fmla="*/ 82 h 150"/>
                  <a:gd name="T68" fmla="*/ 11 w 103"/>
                  <a:gd name="T69" fmla="*/ 88 h 150"/>
                  <a:gd name="T70" fmla="*/ 16 w 103"/>
                  <a:gd name="T71" fmla="*/ 102 h 150"/>
                  <a:gd name="T72" fmla="*/ 23 w 103"/>
                  <a:gd name="T73" fmla="*/ 115 h 150"/>
                  <a:gd name="T74" fmla="*/ 23 w 103"/>
                  <a:gd name="T75" fmla="*/ 132 h 150"/>
                  <a:gd name="T76" fmla="*/ 26 w 103"/>
                  <a:gd name="T77" fmla="*/ 141 h 150"/>
                  <a:gd name="T78" fmla="*/ 35 w 103"/>
                  <a:gd name="T79" fmla="*/ 148 h 150"/>
                  <a:gd name="T80" fmla="*/ 40 w 103"/>
                  <a:gd name="T81" fmla="*/ 134 h 150"/>
                  <a:gd name="T82" fmla="*/ 43 w 103"/>
                  <a:gd name="T83" fmla="*/ 118 h 150"/>
                  <a:gd name="T84" fmla="*/ 47 w 103"/>
                  <a:gd name="T85" fmla="*/ 131 h 150"/>
                  <a:gd name="T86" fmla="*/ 61 w 103"/>
                  <a:gd name="T87" fmla="*/ 127 h 150"/>
                  <a:gd name="T88" fmla="*/ 72 w 103"/>
                  <a:gd name="T89" fmla="*/ 122 h 150"/>
                  <a:gd name="T90" fmla="*/ 70 w 103"/>
                  <a:gd name="T91" fmla="*/ 113 h 150"/>
                  <a:gd name="T92" fmla="*/ 75 w 103"/>
                  <a:gd name="T93" fmla="*/ 111 h 150"/>
                  <a:gd name="T94" fmla="*/ 79 w 103"/>
                  <a:gd name="T95" fmla="*/ 10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150">
                    <a:moveTo>
                      <a:pt x="79" y="100"/>
                    </a:moveTo>
                    <a:cubicBezTo>
                      <a:pt x="85" y="96"/>
                      <a:pt x="85" y="96"/>
                      <a:pt x="85" y="96"/>
                    </a:cubicBezTo>
                    <a:cubicBezTo>
                      <a:pt x="85" y="92"/>
                      <a:pt x="85" y="92"/>
                      <a:pt x="85" y="92"/>
                    </a:cubicBezTo>
                    <a:cubicBezTo>
                      <a:pt x="87" y="85"/>
                      <a:pt x="87" y="85"/>
                      <a:pt x="87" y="85"/>
                    </a:cubicBezTo>
                    <a:cubicBezTo>
                      <a:pt x="87" y="79"/>
                      <a:pt x="87" y="79"/>
                      <a:pt x="87" y="79"/>
                    </a:cubicBezTo>
                    <a:cubicBezTo>
                      <a:pt x="89" y="76"/>
                      <a:pt x="89" y="76"/>
                      <a:pt x="89" y="76"/>
                    </a:cubicBezTo>
                    <a:cubicBezTo>
                      <a:pt x="87" y="76"/>
                      <a:pt x="87" y="76"/>
                      <a:pt x="87" y="76"/>
                    </a:cubicBezTo>
                    <a:cubicBezTo>
                      <a:pt x="86" y="78"/>
                      <a:pt x="86" y="78"/>
                      <a:pt x="86" y="78"/>
                    </a:cubicBezTo>
                    <a:cubicBezTo>
                      <a:pt x="82" y="80"/>
                      <a:pt x="82" y="80"/>
                      <a:pt x="82" y="80"/>
                    </a:cubicBezTo>
                    <a:cubicBezTo>
                      <a:pt x="80" y="85"/>
                      <a:pt x="80" y="85"/>
                      <a:pt x="80" y="85"/>
                    </a:cubicBezTo>
                    <a:cubicBezTo>
                      <a:pt x="79" y="83"/>
                      <a:pt x="79" y="83"/>
                      <a:pt x="79" y="83"/>
                    </a:cubicBezTo>
                    <a:cubicBezTo>
                      <a:pt x="79" y="78"/>
                      <a:pt x="79" y="78"/>
                      <a:pt x="79" y="78"/>
                    </a:cubicBezTo>
                    <a:cubicBezTo>
                      <a:pt x="81" y="76"/>
                      <a:pt x="81" y="76"/>
                      <a:pt x="81" y="76"/>
                    </a:cubicBezTo>
                    <a:cubicBezTo>
                      <a:pt x="82" y="72"/>
                      <a:pt x="82" y="72"/>
                      <a:pt x="82" y="72"/>
                    </a:cubicBezTo>
                    <a:cubicBezTo>
                      <a:pt x="81" y="69"/>
                      <a:pt x="81" y="69"/>
                      <a:pt x="81" y="69"/>
                    </a:cubicBezTo>
                    <a:cubicBezTo>
                      <a:pt x="78" y="67"/>
                      <a:pt x="78" y="67"/>
                      <a:pt x="78" y="67"/>
                    </a:cubicBezTo>
                    <a:cubicBezTo>
                      <a:pt x="81" y="67"/>
                      <a:pt x="81" y="67"/>
                      <a:pt x="81" y="67"/>
                    </a:cubicBezTo>
                    <a:cubicBezTo>
                      <a:pt x="82" y="65"/>
                      <a:pt x="82" y="65"/>
                      <a:pt x="82" y="65"/>
                    </a:cubicBezTo>
                    <a:cubicBezTo>
                      <a:pt x="81" y="61"/>
                      <a:pt x="81" y="61"/>
                      <a:pt x="81" y="61"/>
                    </a:cubicBezTo>
                    <a:cubicBezTo>
                      <a:pt x="76" y="57"/>
                      <a:pt x="76" y="57"/>
                      <a:pt x="76" y="57"/>
                    </a:cubicBezTo>
                    <a:cubicBezTo>
                      <a:pt x="74" y="58"/>
                      <a:pt x="74" y="58"/>
                      <a:pt x="74" y="58"/>
                    </a:cubicBezTo>
                    <a:cubicBezTo>
                      <a:pt x="68" y="59"/>
                      <a:pt x="68" y="59"/>
                      <a:pt x="68" y="59"/>
                    </a:cubicBezTo>
                    <a:cubicBezTo>
                      <a:pt x="68" y="61"/>
                      <a:pt x="68" y="61"/>
                      <a:pt x="68" y="61"/>
                    </a:cubicBezTo>
                    <a:cubicBezTo>
                      <a:pt x="65" y="61"/>
                      <a:pt x="65" y="61"/>
                      <a:pt x="65" y="61"/>
                    </a:cubicBezTo>
                    <a:cubicBezTo>
                      <a:pt x="65" y="59"/>
                      <a:pt x="65" y="59"/>
                      <a:pt x="65" y="59"/>
                    </a:cubicBezTo>
                    <a:cubicBezTo>
                      <a:pt x="68" y="54"/>
                      <a:pt x="68" y="54"/>
                      <a:pt x="68" y="54"/>
                    </a:cubicBezTo>
                    <a:cubicBezTo>
                      <a:pt x="70" y="53"/>
                      <a:pt x="70" y="53"/>
                      <a:pt x="70" y="53"/>
                    </a:cubicBezTo>
                    <a:cubicBezTo>
                      <a:pt x="74" y="49"/>
                      <a:pt x="74" y="49"/>
                      <a:pt x="74" y="49"/>
                    </a:cubicBezTo>
                    <a:cubicBezTo>
                      <a:pt x="81" y="47"/>
                      <a:pt x="81" y="47"/>
                      <a:pt x="81" y="47"/>
                    </a:cubicBezTo>
                    <a:cubicBezTo>
                      <a:pt x="83" y="45"/>
                      <a:pt x="83" y="45"/>
                      <a:pt x="83" y="45"/>
                    </a:cubicBezTo>
                    <a:cubicBezTo>
                      <a:pt x="86" y="44"/>
                      <a:pt x="86" y="44"/>
                      <a:pt x="86" y="44"/>
                    </a:cubicBezTo>
                    <a:cubicBezTo>
                      <a:pt x="89" y="43"/>
                      <a:pt x="89" y="43"/>
                      <a:pt x="89" y="43"/>
                    </a:cubicBezTo>
                    <a:cubicBezTo>
                      <a:pt x="90" y="45"/>
                      <a:pt x="90" y="45"/>
                      <a:pt x="90" y="45"/>
                    </a:cubicBezTo>
                    <a:cubicBezTo>
                      <a:pt x="92" y="44"/>
                      <a:pt x="92" y="44"/>
                      <a:pt x="92" y="44"/>
                    </a:cubicBezTo>
                    <a:cubicBezTo>
                      <a:pt x="93" y="38"/>
                      <a:pt x="93" y="38"/>
                      <a:pt x="93" y="38"/>
                    </a:cubicBezTo>
                    <a:cubicBezTo>
                      <a:pt x="94" y="36"/>
                      <a:pt x="94" y="36"/>
                      <a:pt x="94" y="36"/>
                    </a:cubicBezTo>
                    <a:cubicBezTo>
                      <a:pt x="90" y="33"/>
                      <a:pt x="90" y="33"/>
                      <a:pt x="90" y="33"/>
                    </a:cubicBezTo>
                    <a:cubicBezTo>
                      <a:pt x="89" y="30"/>
                      <a:pt x="89" y="30"/>
                      <a:pt x="89" y="30"/>
                    </a:cubicBezTo>
                    <a:cubicBezTo>
                      <a:pt x="92" y="29"/>
                      <a:pt x="92" y="29"/>
                      <a:pt x="92" y="29"/>
                    </a:cubicBezTo>
                    <a:cubicBezTo>
                      <a:pt x="93" y="27"/>
                      <a:pt x="93" y="27"/>
                      <a:pt x="93" y="27"/>
                    </a:cubicBezTo>
                    <a:cubicBezTo>
                      <a:pt x="94" y="29"/>
                      <a:pt x="94" y="29"/>
                      <a:pt x="94" y="29"/>
                    </a:cubicBezTo>
                    <a:cubicBezTo>
                      <a:pt x="97" y="31"/>
                      <a:pt x="97" y="31"/>
                      <a:pt x="97" y="31"/>
                    </a:cubicBezTo>
                    <a:cubicBezTo>
                      <a:pt x="101" y="27"/>
                      <a:pt x="101" y="27"/>
                      <a:pt x="101" y="27"/>
                    </a:cubicBezTo>
                    <a:cubicBezTo>
                      <a:pt x="103" y="24"/>
                      <a:pt x="103" y="24"/>
                      <a:pt x="103" y="24"/>
                    </a:cubicBezTo>
                    <a:cubicBezTo>
                      <a:pt x="102" y="21"/>
                      <a:pt x="102" y="21"/>
                      <a:pt x="102" y="21"/>
                    </a:cubicBezTo>
                    <a:cubicBezTo>
                      <a:pt x="103" y="18"/>
                      <a:pt x="103" y="18"/>
                      <a:pt x="103" y="18"/>
                    </a:cubicBezTo>
                    <a:cubicBezTo>
                      <a:pt x="102" y="16"/>
                      <a:pt x="102" y="16"/>
                      <a:pt x="102" y="16"/>
                    </a:cubicBezTo>
                    <a:cubicBezTo>
                      <a:pt x="100" y="17"/>
                      <a:pt x="100" y="17"/>
                      <a:pt x="100" y="17"/>
                    </a:cubicBezTo>
                    <a:cubicBezTo>
                      <a:pt x="97" y="13"/>
                      <a:pt x="97" y="13"/>
                      <a:pt x="97" y="13"/>
                    </a:cubicBezTo>
                    <a:cubicBezTo>
                      <a:pt x="88" y="13"/>
                      <a:pt x="88" y="13"/>
                      <a:pt x="88" y="13"/>
                    </a:cubicBezTo>
                    <a:cubicBezTo>
                      <a:pt x="86" y="12"/>
                      <a:pt x="86" y="12"/>
                      <a:pt x="86" y="12"/>
                    </a:cubicBezTo>
                    <a:cubicBezTo>
                      <a:pt x="84" y="14"/>
                      <a:pt x="84" y="14"/>
                      <a:pt x="84" y="14"/>
                    </a:cubicBezTo>
                    <a:cubicBezTo>
                      <a:pt x="79" y="14"/>
                      <a:pt x="79" y="14"/>
                      <a:pt x="79" y="14"/>
                    </a:cubicBezTo>
                    <a:cubicBezTo>
                      <a:pt x="76" y="12"/>
                      <a:pt x="76" y="12"/>
                      <a:pt x="76" y="12"/>
                    </a:cubicBezTo>
                    <a:cubicBezTo>
                      <a:pt x="73" y="13"/>
                      <a:pt x="73" y="13"/>
                      <a:pt x="73" y="13"/>
                    </a:cubicBezTo>
                    <a:cubicBezTo>
                      <a:pt x="70" y="9"/>
                      <a:pt x="70" y="9"/>
                      <a:pt x="70" y="9"/>
                    </a:cubicBezTo>
                    <a:cubicBezTo>
                      <a:pt x="68" y="7"/>
                      <a:pt x="68" y="7"/>
                      <a:pt x="68" y="7"/>
                    </a:cubicBezTo>
                    <a:cubicBezTo>
                      <a:pt x="68" y="4"/>
                      <a:pt x="68" y="4"/>
                      <a:pt x="68" y="4"/>
                    </a:cubicBezTo>
                    <a:cubicBezTo>
                      <a:pt x="69" y="2"/>
                      <a:pt x="69" y="2"/>
                      <a:pt x="69" y="2"/>
                    </a:cubicBezTo>
                    <a:cubicBezTo>
                      <a:pt x="68" y="0"/>
                      <a:pt x="68" y="0"/>
                      <a:pt x="68" y="0"/>
                    </a:cubicBezTo>
                    <a:cubicBezTo>
                      <a:pt x="64" y="0"/>
                      <a:pt x="64" y="0"/>
                      <a:pt x="64" y="0"/>
                    </a:cubicBezTo>
                    <a:cubicBezTo>
                      <a:pt x="61" y="1"/>
                      <a:pt x="61" y="1"/>
                      <a:pt x="61" y="1"/>
                    </a:cubicBezTo>
                    <a:cubicBezTo>
                      <a:pt x="59" y="3"/>
                      <a:pt x="59" y="3"/>
                      <a:pt x="59" y="3"/>
                    </a:cubicBezTo>
                    <a:cubicBezTo>
                      <a:pt x="61" y="5"/>
                      <a:pt x="61" y="5"/>
                      <a:pt x="61" y="5"/>
                    </a:cubicBezTo>
                    <a:cubicBezTo>
                      <a:pt x="64" y="5"/>
                      <a:pt x="64" y="5"/>
                      <a:pt x="64" y="5"/>
                    </a:cubicBezTo>
                    <a:cubicBezTo>
                      <a:pt x="62" y="9"/>
                      <a:pt x="62" y="9"/>
                      <a:pt x="62" y="9"/>
                    </a:cubicBezTo>
                    <a:cubicBezTo>
                      <a:pt x="58" y="8"/>
                      <a:pt x="58" y="8"/>
                      <a:pt x="58" y="8"/>
                    </a:cubicBezTo>
                    <a:cubicBezTo>
                      <a:pt x="55" y="3"/>
                      <a:pt x="55" y="3"/>
                      <a:pt x="55" y="3"/>
                    </a:cubicBezTo>
                    <a:cubicBezTo>
                      <a:pt x="54" y="4"/>
                      <a:pt x="54" y="4"/>
                      <a:pt x="54" y="4"/>
                    </a:cubicBezTo>
                    <a:cubicBezTo>
                      <a:pt x="52" y="3"/>
                      <a:pt x="52" y="3"/>
                      <a:pt x="52" y="3"/>
                    </a:cubicBezTo>
                    <a:cubicBezTo>
                      <a:pt x="49" y="4"/>
                      <a:pt x="49" y="4"/>
                      <a:pt x="49" y="4"/>
                    </a:cubicBezTo>
                    <a:cubicBezTo>
                      <a:pt x="48" y="9"/>
                      <a:pt x="48" y="9"/>
                      <a:pt x="48" y="9"/>
                    </a:cubicBezTo>
                    <a:cubicBezTo>
                      <a:pt x="46" y="10"/>
                      <a:pt x="46" y="10"/>
                      <a:pt x="46" y="10"/>
                    </a:cubicBezTo>
                    <a:cubicBezTo>
                      <a:pt x="47" y="14"/>
                      <a:pt x="47" y="14"/>
                      <a:pt x="47" y="14"/>
                    </a:cubicBezTo>
                    <a:cubicBezTo>
                      <a:pt x="47" y="18"/>
                      <a:pt x="47" y="18"/>
                      <a:pt x="47" y="18"/>
                    </a:cubicBezTo>
                    <a:cubicBezTo>
                      <a:pt x="50" y="20"/>
                      <a:pt x="50" y="20"/>
                      <a:pt x="50" y="20"/>
                    </a:cubicBezTo>
                    <a:cubicBezTo>
                      <a:pt x="50" y="24"/>
                      <a:pt x="50" y="24"/>
                      <a:pt x="50" y="24"/>
                    </a:cubicBezTo>
                    <a:cubicBezTo>
                      <a:pt x="49" y="26"/>
                      <a:pt x="49" y="26"/>
                      <a:pt x="49" y="26"/>
                    </a:cubicBezTo>
                    <a:cubicBezTo>
                      <a:pt x="48" y="31"/>
                      <a:pt x="48" y="31"/>
                      <a:pt x="48" y="31"/>
                    </a:cubicBezTo>
                    <a:cubicBezTo>
                      <a:pt x="47" y="31"/>
                      <a:pt x="47" y="31"/>
                      <a:pt x="47" y="31"/>
                    </a:cubicBezTo>
                    <a:cubicBezTo>
                      <a:pt x="46" y="22"/>
                      <a:pt x="46" y="22"/>
                      <a:pt x="46" y="22"/>
                    </a:cubicBezTo>
                    <a:cubicBezTo>
                      <a:pt x="44" y="19"/>
                      <a:pt x="44" y="19"/>
                      <a:pt x="44" y="19"/>
                    </a:cubicBezTo>
                    <a:cubicBezTo>
                      <a:pt x="41" y="17"/>
                      <a:pt x="41" y="17"/>
                      <a:pt x="41" y="17"/>
                    </a:cubicBezTo>
                    <a:cubicBezTo>
                      <a:pt x="41" y="20"/>
                      <a:pt x="41" y="20"/>
                      <a:pt x="41" y="20"/>
                    </a:cubicBezTo>
                    <a:cubicBezTo>
                      <a:pt x="38" y="20"/>
                      <a:pt x="38" y="20"/>
                      <a:pt x="38" y="20"/>
                    </a:cubicBezTo>
                    <a:cubicBezTo>
                      <a:pt x="36" y="22"/>
                      <a:pt x="36" y="22"/>
                      <a:pt x="36" y="22"/>
                    </a:cubicBezTo>
                    <a:cubicBezTo>
                      <a:pt x="36" y="27"/>
                      <a:pt x="36" y="27"/>
                      <a:pt x="36" y="27"/>
                    </a:cubicBezTo>
                    <a:cubicBezTo>
                      <a:pt x="39" y="32"/>
                      <a:pt x="39" y="32"/>
                      <a:pt x="39" y="32"/>
                    </a:cubicBezTo>
                    <a:cubicBezTo>
                      <a:pt x="39" y="35"/>
                      <a:pt x="39" y="35"/>
                      <a:pt x="39" y="35"/>
                    </a:cubicBezTo>
                    <a:cubicBezTo>
                      <a:pt x="42" y="40"/>
                      <a:pt x="42" y="40"/>
                      <a:pt x="42" y="40"/>
                    </a:cubicBezTo>
                    <a:cubicBezTo>
                      <a:pt x="46" y="40"/>
                      <a:pt x="46" y="40"/>
                      <a:pt x="46" y="40"/>
                    </a:cubicBezTo>
                    <a:cubicBezTo>
                      <a:pt x="48" y="36"/>
                      <a:pt x="48" y="36"/>
                      <a:pt x="48" y="36"/>
                    </a:cubicBezTo>
                    <a:cubicBezTo>
                      <a:pt x="49" y="36"/>
                      <a:pt x="49" y="36"/>
                      <a:pt x="49" y="36"/>
                    </a:cubicBezTo>
                    <a:cubicBezTo>
                      <a:pt x="49" y="40"/>
                      <a:pt x="49" y="40"/>
                      <a:pt x="49" y="40"/>
                    </a:cubicBezTo>
                    <a:cubicBezTo>
                      <a:pt x="52" y="45"/>
                      <a:pt x="52" y="45"/>
                      <a:pt x="52" y="45"/>
                    </a:cubicBezTo>
                    <a:cubicBezTo>
                      <a:pt x="52" y="48"/>
                      <a:pt x="52" y="48"/>
                      <a:pt x="52" y="48"/>
                    </a:cubicBezTo>
                    <a:cubicBezTo>
                      <a:pt x="50" y="48"/>
                      <a:pt x="50" y="48"/>
                      <a:pt x="50" y="48"/>
                    </a:cubicBezTo>
                    <a:cubicBezTo>
                      <a:pt x="48" y="43"/>
                      <a:pt x="48" y="43"/>
                      <a:pt x="48" y="43"/>
                    </a:cubicBezTo>
                    <a:cubicBezTo>
                      <a:pt x="46" y="42"/>
                      <a:pt x="46" y="42"/>
                      <a:pt x="46" y="42"/>
                    </a:cubicBezTo>
                    <a:cubicBezTo>
                      <a:pt x="43" y="43"/>
                      <a:pt x="43" y="43"/>
                      <a:pt x="43" y="43"/>
                    </a:cubicBezTo>
                    <a:cubicBezTo>
                      <a:pt x="41" y="45"/>
                      <a:pt x="41" y="45"/>
                      <a:pt x="41" y="45"/>
                    </a:cubicBezTo>
                    <a:cubicBezTo>
                      <a:pt x="43" y="49"/>
                      <a:pt x="43" y="49"/>
                      <a:pt x="43" y="49"/>
                    </a:cubicBezTo>
                    <a:cubicBezTo>
                      <a:pt x="42" y="52"/>
                      <a:pt x="42" y="52"/>
                      <a:pt x="42" y="52"/>
                    </a:cubicBezTo>
                    <a:cubicBezTo>
                      <a:pt x="40" y="55"/>
                      <a:pt x="40" y="55"/>
                      <a:pt x="40" y="55"/>
                    </a:cubicBezTo>
                    <a:cubicBezTo>
                      <a:pt x="40" y="58"/>
                      <a:pt x="40" y="58"/>
                      <a:pt x="40" y="58"/>
                    </a:cubicBezTo>
                    <a:cubicBezTo>
                      <a:pt x="38" y="62"/>
                      <a:pt x="38" y="62"/>
                      <a:pt x="38" y="62"/>
                    </a:cubicBezTo>
                    <a:cubicBezTo>
                      <a:pt x="36" y="64"/>
                      <a:pt x="36" y="64"/>
                      <a:pt x="36" y="64"/>
                    </a:cubicBezTo>
                    <a:cubicBezTo>
                      <a:pt x="37" y="68"/>
                      <a:pt x="37" y="68"/>
                      <a:pt x="37" y="68"/>
                    </a:cubicBezTo>
                    <a:cubicBezTo>
                      <a:pt x="35" y="69"/>
                      <a:pt x="35" y="69"/>
                      <a:pt x="35" y="69"/>
                    </a:cubicBezTo>
                    <a:cubicBezTo>
                      <a:pt x="32" y="69"/>
                      <a:pt x="32" y="69"/>
                      <a:pt x="32" y="69"/>
                    </a:cubicBezTo>
                    <a:cubicBezTo>
                      <a:pt x="29" y="65"/>
                      <a:pt x="29" y="65"/>
                      <a:pt x="29" y="65"/>
                    </a:cubicBezTo>
                    <a:cubicBezTo>
                      <a:pt x="29" y="61"/>
                      <a:pt x="29" y="61"/>
                      <a:pt x="29" y="61"/>
                    </a:cubicBezTo>
                    <a:cubicBezTo>
                      <a:pt x="25" y="55"/>
                      <a:pt x="25" y="55"/>
                      <a:pt x="25" y="55"/>
                    </a:cubicBezTo>
                    <a:cubicBezTo>
                      <a:pt x="25" y="52"/>
                      <a:pt x="25" y="52"/>
                      <a:pt x="25" y="52"/>
                    </a:cubicBezTo>
                    <a:cubicBezTo>
                      <a:pt x="25" y="49"/>
                      <a:pt x="25" y="49"/>
                      <a:pt x="25" y="49"/>
                    </a:cubicBezTo>
                    <a:cubicBezTo>
                      <a:pt x="22" y="48"/>
                      <a:pt x="22" y="48"/>
                      <a:pt x="22" y="48"/>
                    </a:cubicBezTo>
                    <a:cubicBezTo>
                      <a:pt x="22" y="46"/>
                      <a:pt x="22" y="46"/>
                      <a:pt x="22" y="46"/>
                    </a:cubicBezTo>
                    <a:cubicBezTo>
                      <a:pt x="23" y="46"/>
                      <a:pt x="23" y="46"/>
                      <a:pt x="23" y="46"/>
                    </a:cubicBezTo>
                    <a:cubicBezTo>
                      <a:pt x="25" y="43"/>
                      <a:pt x="25" y="43"/>
                      <a:pt x="25" y="43"/>
                    </a:cubicBezTo>
                    <a:cubicBezTo>
                      <a:pt x="23" y="41"/>
                      <a:pt x="23" y="41"/>
                      <a:pt x="23" y="41"/>
                    </a:cubicBezTo>
                    <a:cubicBezTo>
                      <a:pt x="20" y="40"/>
                      <a:pt x="20" y="40"/>
                      <a:pt x="20" y="40"/>
                    </a:cubicBezTo>
                    <a:cubicBezTo>
                      <a:pt x="15" y="42"/>
                      <a:pt x="15" y="42"/>
                      <a:pt x="15" y="42"/>
                    </a:cubicBezTo>
                    <a:cubicBezTo>
                      <a:pt x="14" y="40"/>
                      <a:pt x="14" y="40"/>
                      <a:pt x="14" y="40"/>
                    </a:cubicBezTo>
                    <a:cubicBezTo>
                      <a:pt x="12" y="40"/>
                      <a:pt x="12" y="40"/>
                      <a:pt x="12" y="40"/>
                    </a:cubicBezTo>
                    <a:cubicBezTo>
                      <a:pt x="10" y="43"/>
                      <a:pt x="10" y="43"/>
                      <a:pt x="10" y="43"/>
                    </a:cubicBezTo>
                    <a:cubicBezTo>
                      <a:pt x="7" y="45"/>
                      <a:pt x="7" y="45"/>
                      <a:pt x="7" y="45"/>
                    </a:cubicBezTo>
                    <a:cubicBezTo>
                      <a:pt x="2" y="51"/>
                      <a:pt x="2" y="51"/>
                      <a:pt x="2" y="51"/>
                    </a:cubicBezTo>
                    <a:cubicBezTo>
                      <a:pt x="4" y="54"/>
                      <a:pt x="4" y="54"/>
                      <a:pt x="4" y="54"/>
                    </a:cubicBezTo>
                    <a:cubicBezTo>
                      <a:pt x="4" y="62"/>
                      <a:pt x="4" y="62"/>
                      <a:pt x="4" y="62"/>
                    </a:cubicBezTo>
                    <a:cubicBezTo>
                      <a:pt x="3" y="64"/>
                      <a:pt x="3" y="64"/>
                      <a:pt x="3" y="64"/>
                    </a:cubicBezTo>
                    <a:cubicBezTo>
                      <a:pt x="5" y="67"/>
                      <a:pt x="5" y="67"/>
                      <a:pt x="5" y="67"/>
                    </a:cubicBezTo>
                    <a:cubicBezTo>
                      <a:pt x="4" y="73"/>
                      <a:pt x="4" y="73"/>
                      <a:pt x="4" y="73"/>
                    </a:cubicBezTo>
                    <a:cubicBezTo>
                      <a:pt x="0" y="76"/>
                      <a:pt x="0" y="76"/>
                      <a:pt x="0" y="76"/>
                    </a:cubicBezTo>
                    <a:cubicBezTo>
                      <a:pt x="1" y="81"/>
                      <a:pt x="1" y="81"/>
                      <a:pt x="1" y="81"/>
                    </a:cubicBezTo>
                    <a:cubicBezTo>
                      <a:pt x="2" y="83"/>
                      <a:pt x="2" y="83"/>
                      <a:pt x="2" y="83"/>
                    </a:cubicBezTo>
                    <a:cubicBezTo>
                      <a:pt x="5" y="82"/>
                      <a:pt x="5" y="82"/>
                      <a:pt x="5" y="82"/>
                    </a:cubicBezTo>
                    <a:cubicBezTo>
                      <a:pt x="6" y="84"/>
                      <a:pt x="6" y="84"/>
                      <a:pt x="6" y="84"/>
                    </a:cubicBezTo>
                    <a:cubicBezTo>
                      <a:pt x="9" y="82"/>
                      <a:pt x="9" y="82"/>
                      <a:pt x="9" y="82"/>
                    </a:cubicBezTo>
                    <a:cubicBezTo>
                      <a:pt x="11" y="83"/>
                      <a:pt x="11" y="83"/>
                      <a:pt x="11" y="83"/>
                    </a:cubicBezTo>
                    <a:cubicBezTo>
                      <a:pt x="11" y="88"/>
                      <a:pt x="11" y="88"/>
                      <a:pt x="11" y="88"/>
                    </a:cubicBezTo>
                    <a:cubicBezTo>
                      <a:pt x="12" y="90"/>
                      <a:pt x="12" y="90"/>
                      <a:pt x="12" y="90"/>
                    </a:cubicBezTo>
                    <a:cubicBezTo>
                      <a:pt x="14" y="90"/>
                      <a:pt x="14" y="90"/>
                      <a:pt x="14" y="90"/>
                    </a:cubicBezTo>
                    <a:cubicBezTo>
                      <a:pt x="16" y="95"/>
                      <a:pt x="16" y="95"/>
                      <a:pt x="16" y="95"/>
                    </a:cubicBezTo>
                    <a:cubicBezTo>
                      <a:pt x="16" y="102"/>
                      <a:pt x="16" y="102"/>
                      <a:pt x="16" y="102"/>
                    </a:cubicBezTo>
                    <a:cubicBezTo>
                      <a:pt x="19" y="106"/>
                      <a:pt x="19" y="106"/>
                      <a:pt x="19" y="106"/>
                    </a:cubicBezTo>
                    <a:cubicBezTo>
                      <a:pt x="19" y="110"/>
                      <a:pt x="19" y="110"/>
                      <a:pt x="19" y="110"/>
                    </a:cubicBezTo>
                    <a:cubicBezTo>
                      <a:pt x="20" y="114"/>
                      <a:pt x="20" y="114"/>
                      <a:pt x="20" y="114"/>
                    </a:cubicBezTo>
                    <a:cubicBezTo>
                      <a:pt x="23" y="115"/>
                      <a:pt x="23" y="115"/>
                      <a:pt x="23" y="115"/>
                    </a:cubicBezTo>
                    <a:cubicBezTo>
                      <a:pt x="22" y="118"/>
                      <a:pt x="22" y="118"/>
                      <a:pt x="22" y="118"/>
                    </a:cubicBezTo>
                    <a:cubicBezTo>
                      <a:pt x="23" y="124"/>
                      <a:pt x="23" y="124"/>
                      <a:pt x="23" y="124"/>
                    </a:cubicBezTo>
                    <a:cubicBezTo>
                      <a:pt x="20" y="129"/>
                      <a:pt x="20" y="129"/>
                      <a:pt x="20" y="129"/>
                    </a:cubicBezTo>
                    <a:cubicBezTo>
                      <a:pt x="23" y="132"/>
                      <a:pt x="23" y="132"/>
                      <a:pt x="23" y="132"/>
                    </a:cubicBezTo>
                    <a:cubicBezTo>
                      <a:pt x="24" y="137"/>
                      <a:pt x="24" y="137"/>
                      <a:pt x="24" y="137"/>
                    </a:cubicBezTo>
                    <a:cubicBezTo>
                      <a:pt x="23" y="141"/>
                      <a:pt x="23" y="141"/>
                      <a:pt x="23" y="141"/>
                    </a:cubicBezTo>
                    <a:cubicBezTo>
                      <a:pt x="24" y="143"/>
                      <a:pt x="24" y="143"/>
                      <a:pt x="24" y="143"/>
                    </a:cubicBezTo>
                    <a:cubicBezTo>
                      <a:pt x="26" y="141"/>
                      <a:pt x="26" y="141"/>
                      <a:pt x="26" y="141"/>
                    </a:cubicBezTo>
                    <a:cubicBezTo>
                      <a:pt x="27" y="143"/>
                      <a:pt x="27" y="143"/>
                      <a:pt x="27" y="143"/>
                    </a:cubicBezTo>
                    <a:cubicBezTo>
                      <a:pt x="28" y="148"/>
                      <a:pt x="28" y="148"/>
                      <a:pt x="28" y="148"/>
                    </a:cubicBezTo>
                    <a:cubicBezTo>
                      <a:pt x="30" y="150"/>
                      <a:pt x="30" y="150"/>
                      <a:pt x="30" y="150"/>
                    </a:cubicBezTo>
                    <a:cubicBezTo>
                      <a:pt x="30" y="150"/>
                      <a:pt x="35" y="148"/>
                      <a:pt x="35" y="148"/>
                    </a:cubicBezTo>
                    <a:cubicBezTo>
                      <a:pt x="36" y="144"/>
                      <a:pt x="36" y="144"/>
                      <a:pt x="36" y="144"/>
                    </a:cubicBezTo>
                    <a:cubicBezTo>
                      <a:pt x="41" y="141"/>
                      <a:pt x="41" y="141"/>
                      <a:pt x="41" y="141"/>
                    </a:cubicBezTo>
                    <a:cubicBezTo>
                      <a:pt x="41" y="137"/>
                      <a:pt x="41" y="137"/>
                      <a:pt x="41" y="137"/>
                    </a:cubicBezTo>
                    <a:cubicBezTo>
                      <a:pt x="40" y="134"/>
                      <a:pt x="40" y="134"/>
                      <a:pt x="40" y="134"/>
                    </a:cubicBezTo>
                    <a:cubicBezTo>
                      <a:pt x="37" y="126"/>
                      <a:pt x="37" y="126"/>
                      <a:pt x="37" y="126"/>
                    </a:cubicBezTo>
                    <a:cubicBezTo>
                      <a:pt x="38" y="122"/>
                      <a:pt x="38" y="122"/>
                      <a:pt x="38" y="122"/>
                    </a:cubicBezTo>
                    <a:cubicBezTo>
                      <a:pt x="44" y="115"/>
                      <a:pt x="44" y="115"/>
                      <a:pt x="44" y="115"/>
                    </a:cubicBezTo>
                    <a:cubicBezTo>
                      <a:pt x="43" y="118"/>
                      <a:pt x="43" y="118"/>
                      <a:pt x="43" y="118"/>
                    </a:cubicBezTo>
                    <a:cubicBezTo>
                      <a:pt x="40" y="124"/>
                      <a:pt x="40" y="124"/>
                      <a:pt x="40" y="124"/>
                    </a:cubicBezTo>
                    <a:cubicBezTo>
                      <a:pt x="42" y="132"/>
                      <a:pt x="42" y="132"/>
                      <a:pt x="42" y="132"/>
                    </a:cubicBezTo>
                    <a:cubicBezTo>
                      <a:pt x="44" y="133"/>
                      <a:pt x="44" y="133"/>
                      <a:pt x="44" y="133"/>
                    </a:cubicBezTo>
                    <a:cubicBezTo>
                      <a:pt x="47" y="131"/>
                      <a:pt x="47" y="131"/>
                      <a:pt x="47" y="131"/>
                    </a:cubicBezTo>
                    <a:cubicBezTo>
                      <a:pt x="52" y="134"/>
                      <a:pt x="52" y="134"/>
                      <a:pt x="52" y="134"/>
                    </a:cubicBezTo>
                    <a:cubicBezTo>
                      <a:pt x="57" y="132"/>
                      <a:pt x="57" y="132"/>
                      <a:pt x="57" y="132"/>
                    </a:cubicBezTo>
                    <a:cubicBezTo>
                      <a:pt x="57" y="129"/>
                      <a:pt x="57" y="129"/>
                      <a:pt x="57" y="129"/>
                    </a:cubicBezTo>
                    <a:cubicBezTo>
                      <a:pt x="61" y="127"/>
                      <a:pt x="61" y="127"/>
                      <a:pt x="61" y="127"/>
                    </a:cubicBezTo>
                    <a:cubicBezTo>
                      <a:pt x="64" y="127"/>
                      <a:pt x="64" y="127"/>
                      <a:pt x="64" y="127"/>
                    </a:cubicBezTo>
                    <a:cubicBezTo>
                      <a:pt x="67" y="125"/>
                      <a:pt x="67" y="125"/>
                      <a:pt x="67" y="125"/>
                    </a:cubicBezTo>
                    <a:cubicBezTo>
                      <a:pt x="68" y="126"/>
                      <a:pt x="68" y="126"/>
                      <a:pt x="68" y="126"/>
                    </a:cubicBezTo>
                    <a:cubicBezTo>
                      <a:pt x="72" y="122"/>
                      <a:pt x="72" y="122"/>
                      <a:pt x="72" y="122"/>
                    </a:cubicBezTo>
                    <a:cubicBezTo>
                      <a:pt x="70" y="118"/>
                      <a:pt x="70" y="118"/>
                      <a:pt x="70" y="118"/>
                    </a:cubicBezTo>
                    <a:cubicBezTo>
                      <a:pt x="74" y="118"/>
                      <a:pt x="74" y="118"/>
                      <a:pt x="74" y="118"/>
                    </a:cubicBezTo>
                    <a:cubicBezTo>
                      <a:pt x="74" y="116"/>
                      <a:pt x="74" y="116"/>
                      <a:pt x="74" y="116"/>
                    </a:cubicBezTo>
                    <a:cubicBezTo>
                      <a:pt x="70" y="113"/>
                      <a:pt x="70" y="113"/>
                      <a:pt x="70" y="113"/>
                    </a:cubicBezTo>
                    <a:cubicBezTo>
                      <a:pt x="70" y="111"/>
                      <a:pt x="70" y="111"/>
                      <a:pt x="70" y="111"/>
                    </a:cubicBezTo>
                    <a:cubicBezTo>
                      <a:pt x="72" y="109"/>
                      <a:pt x="72" y="109"/>
                      <a:pt x="72" y="109"/>
                    </a:cubicBezTo>
                    <a:cubicBezTo>
                      <a:pt x="73" y="111"/>
                      <a:pt x="73" y="111"/>
                      <a:pt x="73" y="111"/>
                    </a:cubicBezTo>
                    <a:cubicBezTo>
                      <a:pt x="75" y="111"/>
                      <a:pt x="75" y="111"/>
                      <a:pt x="75" y="111"/>
                    </a:cubicBezTo>
                    <a:cubicBezTo>
                      <a:pt x="77" y="105"/>
                      <a:pt x="77" y="105"/>
                      <a:pt x="77" y="105"/>
                    </a:cubicBezTo>
                    <a:cubicBezTo>
                      <a:pt x="75" y="102"/>
                      <a:pt x="75" y="102"/>
                      <a:pt x="75" y="102"/>
                    </a:cubicBezTo>
                    <a:cubicBezTo>
                      <a:pt x="76" y="100"/>
                      <a:pt x="76" y="100"/>
                      <a:pt x="76" y="100"/>
                    </a:cubicBezTo>
                    <a:lnTo>
                      <a:pt x="79"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8" name="Freeform 1216">
                <a:extLst>
                  <a:ext uri="{FF2B5EF4-FFF2-40B4-BE49-F238E27FC236}">
                    <a16:creationId xmlns:a16="http://schemas.microsoft.com/office/drawing/2014/main" id="{88A10E5E-E1EE-FD49-806F-97DF350C2D06}"/>
                  </a:ext>
                </a:extLst>
              </p:cNvPr>
              <p:cNvSpPr>
                <a:spLocks/>
              </p:cNvSpPr>
              <p:nvPr/>
            </p:nvSpPr>
            <p:spPr bwMode="auto">
              <a:xfrm>
                <a:off x="4056215" y="1827039"/>
                <a:ext cx="3175" cy="4762"/>
              </a:xfrm>
              <a:custGeom>
                <a:avLst/>
                <a:gdLst>
                  <a:gd name="T0" fmla="*/ 0 w 2"/>
                  <a:gd name="T1" fmla="*/ 3 h 3"/>
                  <a:gd name="T2" fmla="*/ 0 w 2"/>
                  <a:gd name="T3" fmla="*/ 3 h 3"/>
                  <a:gd name="T4" fmla="*/ 2 w 2"/>
                  <a:gd name="T5" fmla="*/ 3 h 3"/>
                  <a:gd name="T6" fmla="*/ 2 w 2"/>
                  <a:gd name="T7" fmla="*/ 0 h 3"/>
                  <a:gd name="T8" fmla="*/ 0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3"/>
                    </a:lnTo>
                    <a:lnTo>
                      <a:pt x="2" y="3"/>
                    </a:ln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9" name="Freeform 1217">
                <a:extLst>
                  <a:ext uri="{FF2B5EF4-FFF2-40B4-BE49-F238E27FC236}">
                    <a16:creationId xmlns:a16="http://schemas.microsoft.com/office/drawing/2014/main" id="{31E70489-382A-484E-9651-6F0EA6BF9B18}"/>
                  </a:ext>
                </a:extLst>
              </p:cNvPr>
              <p:cNvSpPr>
                <a:spLocks/>
              </p:cNvSpPr>
              <p:nvPr/>
            </p:nvSpPr>
            <p:spPr bwMode="auto">
              <a:xfrm>
                <a:off x="4157818" y="2050855"/>
                <a:ext cx="11114" cy="19048"/>
              </a:xfrm>
              <a:custGeom>
                <a:avLst/>
                <a:gdLst>
                  <a:gd name="T0" fmla="*/ 6 w 7"/>
                  <a:gd name="T1" fmla="*/ 7 h 12"/>
                  <a:gd name="T2" fmla="*/ 7 w 7"/>
                  <a:gd name="T3" fmla="*/ 4 h 12"/>
                  <a:gd name="T4" fmla="*/ 7 w 7"/>
                  <a:gd name="T5" fmla="*/ 1 h 12"/>
                  <a:gd name="T6" fmla="*/ 6 w 7"/>
                  <a:gd name="T7" fmla="*/ 0 h 12"/>
                  <a:gd name="T8" fmla="*/ 5 w 7"/>
                  <a:gd name="T9" fmla="*/ 2 h 12"/>
                  <a:gd name="T10" fmla="*/ 2 w 7"/>
                  <a:gd name="T11" fmla="*/ 5 h 12"/>
                  <a:gd name="T12" fmla="*/ 2 w 7"/>
                  <a:gd name="T13" fmla="*/ 9 h 12"/>
                  <a:gd name="T14" fmla="*/ 0 w 7"/>
                  <a:gd name="T15" fmla="*/ 12 h 12"/>
                  <a:gd name="T16" fmla="*/ 4 w 7"/>
                  <a:gd name="T17" fmla="*/ 12 h 12"/>
                  <a:gd name="T18" fmla="*/ 6 w 7"/>
                  <a:gd name="T19" fmla="*/ 11 h 12"/>
                  <a:gd name="T20" fmla="*/ 6 w 7"/>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6" y="7"/>
                    </a:moveTo>
                    <a:lnTo>
                      <a:pt x="7" y="4"/>
                    </a:lnTo>
                    <a:lnTo>
                      <a:pt x="7" y="1"/>
                    </a:lnTo>
                    <a:lnTo>
                      <a:pt x="6" y="0"/>
                    </a:lnTo>
                    <a:lnTo>
                      <a:pt x="5" y="2"/>
                    </a:lnTo>
                    <a:lnTo>
                      <a:pt x="2" y="5"/>
                    </a:lnTo>
                    <a:lnTo>
                      <a:pt x="2" y="9"/>
                    </a:lnTo>
                    <a:lnTo>
                      <a:pt x="0" y="12"/>
                    </a:lnTo>
                    <a:lnTo>
                      <a:pt x="4" y="12"/>
                    </a:lnTo>
                    <a:lnTo>
                      <a:pt x="6" y="11"/>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0" name="Freeform 1218">
                <a:extLst>
                  <a:ext uri="{FF2B5EF4-FFF2-40B4-BE49-F238E27FC236}">
                    <a16:creationId xmlns:a16="http://schemas.microsoft.com/office/drawing/2014/main" id="{50968DC5-2758-B74F-B652-8457BBB887FC}"/>
                  </a:ext>
                </a:extLst>
              </p:cNvPr>
              <p:cNvSpPr>
                <a:spLocks/>
              </p:cNvSpPr>
              <p:nvPr/>
            </p:nvSpPr>
            <p:spPr bwMode="auto">
              <a:xfrm>
                <a:off x="4375314" y="2544521"/>
                <a:ext cx="4763" cy="7937"/>
              </a:xfrm>
              <a:custGeom>
                <a:avLst/>
                <a:gdLst>
                  <a:gd name="T0" fmla="*/ 2 w 3"/>
                  <a:gd name="T1" fmla="*/ 5 h 5"/>
                  <a:gd name="T2" fmla="*/ 3 w 3"/>
                  <a:gd name="T3" fmla="*/ 2 h 5"/>
                  <a:gd name="T4" fmla="*/ 1 w 3"/>
                  <a:gd name="T5" fmla="*/ 0 h 5"/>
                  <a:gd name="T6" fmla="*/ 0 w 3"/>
                  <a:gd name="T7" fmla="*/ 1 h 5"/>
                  <a:gd name="T8" fmla="*/ 1 w 3"/>
                  <a:gd name="T9" fmla="*/ 4 h 5"/>
                  <a:gd name="T10" fmla="*/ 1 w 3"/>
                  <a:gd name="T11" fmla="*/ 5 h 5"/>
                  <a:gd name="T12" fmla="*/ 2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5"/>
                    </a:moveTo>
                    <a:lnTo>
                      <a:pt x="3" y="2"/>
                    </a:lnTo>
                    <a:lnTo>
                      <a:pt x="1" y="0"/>
                    </a:lnTo>
                    <a:lnTo>
                      <a:pt x="0" y="1"/>
                    </a:lnTo>
                    <a:lnTo>
                      <a:pt x="1" y="4"/>
                    </a:lnTo>
                    <a:lnTo>
                      <a:pt x="1" y="5"/>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1" name="Freeform 1219">
                <a:extLst>
                  <a:ext uri="{FF2B5EF4-FFF2-40B4-BE49-F238E27FC236}">
                    <a16:creationId xmlns:a16="http://schemas.microsoft.com/office/drawing/2014/main" id="{2609C835-70CE-7848-A9A3-E16C908AA60D}"/>
                  </a:ext>
                </a:extLst>
              </p:cNvPr>
              <p:cNvSpPr>
                <a:spLocks/>
              </p:cNvSpPr>
              <p:nvPr/>
            </p:nvSpPr>
            <p:spPr bwMode="auto">
              <a:xfrm>
                <a:off x="4107016" y="2768337"/>
                <a:ext cx="3175" cy="7937"/>
              </a:xfrm>
              <a:custGeom>
                <a:avLst/>
                <a:gdLst>
                  <a:gd name="T0" fmla="*/ 2 w 2"/>
                  <a:gd name="T1" fmla="*/ 4 h 5"/>
                  <a:gd name="T2" fmla="*/ 2 w 2"/>
                  <a:gd name="T3" fmla="*/ 0 h 5"/>
                  <a:gd name="T4" fmla="*/ 1 w 2"/>
                  <a:gd name="T5" fmla="*/ 1 h 5"/>
                  <a:gd name="T6" fmla="*/ 0 w 2"/>
                  <a:gd name="T7" fmla="*/ 1 h 5"/>
                  <a:gd name="T8" fmla="*/ 1 w 2"/>
                  <a:gd name="T9" fmla="*/ 4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0"/>
                    </a:lnTo>
                    <a:lnTo>
                      <a:pt x="1" y="1"/>
                    </a:lnTo>
                    <a:lnTo>
                      <a:pt x="0" y="1"/>
                    </a:lnTo>
                    <a:lnTo>
                      <a:pt x="1" y="4"/>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2" name="Freeform 1220">
                <a:extLst>
                  <a:ext uri="{FF2B5EF4-FFF2-40B4-BE49-F238E27FC236}">
                    <a16:creationId xmlns:a16="http://schemas.microsoft.com/office/drawing/2014/main" id="{322B5A3A-C201-4840-8B37-3F2954B28D53}"/>
                  </a:ext>
                </a:extLst>
              </p:cNvPr>
              <p:cNvSpPr>
                <a:spLocks/>
              </p:cNvSpPr>
              <p:nvPr/>
            </p:nvSpPr>
            <p:spPr bwMode="auto">
              <a:xfrm>
                <a:off x="4157818" y="2176256"/>
                <a:ext cx="7938" cy="23810"/>
              </a:xfrm>
              <a:custGeom>
                <a:avLst/>
                <a:gdLst>
                  <a:gd name="T0" fmla="*/ 3 w 5"/>
                  <a:gd name="T1" fmla="*/ 0 h 15"/>
                  <a:gd name="T2" fmla="*/ 2 w 5"/>
                  <a:gd name="T3" fmla="*/ 0 h 15"/>
                  <a:gd name="T4" fmla="*/ 1 w 5"/>
                  <a:gd name="T5" fmla="*/ 3 h 15"/>
                  <a:gd name="T6" fmla="*/ 1 w 5"/>
                  <a:gd name="T7" fmla="*/ 8 h 15"/>
                  <a:gd name="T8" fmla="*/ 0 w 5"/>
                  <a:gd name="T9" fmla="*/ 10 h 15"/>
                  <a:gd name="T10" fmla="*/ 1 w 5"/>
                  <a:gd name="T11" fmla="*/ 11 h 15"/>
                  <a:gd name="T12" fmla="*/ 1 w 5"/>
                  <a:gd name="T13" fmla="*/ 15 h 15"/>
                  <a:gd name="T14" fmla="*/ 2 w 5"/>
                  <a:gd name="T15" fmla="*/ 14 h 15"/>
                  <a:gd name="T16" fmla="*/ 5 w 5"/>
                  <a:gd name="T17" fmla="*/ 8 h 15"/>
                  <a:gd name="T18" fmla="*/ 3 w 5"/>
                  <a:gd name="T19" fmla="*/ 6 h 15"/>
                  <a:gd name="T20" fmla="*/ 3 w 5"/>
                  <a:gd name="T21" fmla="*/ 4 h 15"/>
                  <a:gd name="T22" fmla="*/ 4 w 5"/>
                  <a:gd name="T23" fmla="*/ 3 h 15"/>
                  <a:gd name="T24" fmla="*/ 3 w 5"/>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5">
                    <a:moveTo>
                      <a:pt x="3" y="0"/>
                    </a:moveTo>
                    <a:lnTo>
                      <a:pt x="2" y="0"/>
                    </a:lnTo>
                    <a:lnTo>
                      <a:pt x="1" y="3"/>
                    </a:lnTo>
                    <a:lnTo>
                      <a:pt x="1" y="8"/>
                    </a:lnTo>
                    <a:lnTo>
                      <a:pt x="0" y="10"/>
                    </a:lnTo>
                    <a:lnTo>
                      <a:pt x="1" y="11"/>
                    </a:lnTo>
                    <a:lnTo>
                      <a:pt x="1" y="15"/>
                    </a:lnTo>
                    <a:lnTo>
                      <a:pt x="2" y="14"/>
                    </a:lnTo>
                    <a:lnTo>
                      <a:pt x="5" y="8"/>
                    </a:lnTo>
                    <a:lnTo>
                      <a:pt x="3" y="6"/>
                    </a:lnTo>
                    <a:lnTo>
                      <a:pt x="3" y="4"/>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3" name="Freeform 1221">
                <a:extLst>
                  <a:ext uri="{FF2B5EF4-FFF2-40B4-BE49-F238E27FC236}">
                    <a16:creationId xmlns:a16="http://schemas.microsoft.com/office/drawing/2014/main" id="{5B1A73BB-F8E0-CE49-8B5B-213FD5EE28AF}"/>
                  </a:ext>
                </a:extLst>
              </p:cNvPr>
              <p:cNvSpPr>
                <a:spLocks/>
              </p:cNvSpPr>
              <p:nvPr/>
            </p:nvSpPr>
            <p:spPr bwMode="auto">
              <a:xfrm>
                <a:off x="4107016" y="2823895"/>
                <a:ext cx="7938" cy="6349"/>
              </a:xfrm>
              <a:custGeom>
                <a:avLst/>
                <a:gdLst>
                  <a:gd name="T0" fmla="*/ 2 w 5"/>
                  <a:gd name="T1" fmla="*/ 4 h 4"/>
                  <a:gd name="T2" fmla="*/ 5 w 5"/>
                  <a:gd name="T3" fmla="*/ 2 h 4"/>
                  <a:gd name="T4" fmla="*/ 4 w 5"/>
                  <a:gd name="T5" fmla="*/ 0 h 4"/>
                  <a:gd name="T6" fmla="*/ 3 w 5"/>
                  <a:gd name="T7" fmla="*/ 0 h 4"/>
                  <a:gd name="T8" fmla="*/ 1 w 5"/>
                  <a:gd name="T9" fmla="*/ 1 h 4"/>
                  <a:gd name="T10" fmla="*/ 0 w 5"/>
                  <a:gd name="T11" fmla="*/ 4 h 4"/>
                  <a:gd name="T12" fmla="*/ 2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4"/>
                    </a:moveTo>
                    <a:lnTo>
                      <a:pt x="5" y="2"/>
                    </a:lnTo>
                    <a:lnTo>
                      <a:pt x="4" y="0"/>
                    </a:lnTo>
                    <a:lnTo>
                      <a:pt x="3" y="0"/>
                    </a:lnTo>
                    <a:lnTo>
                      <a:pt x="1" y="1"/>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4" name="Freeform 1222">
                <a:extLst>
                  <a:ext uri="{FF2B5EF4-FFF2-40B4-BE49-F238E27FC236}">
                    <a16:creationId xmlns:a16="http://schemas.microsoft.com/office/drawing/2014/main" id="{64B4FD0C-406D-AE49-BDBA-E97CD4708964}"/>
                  </a:ext>
                </a:extLst>
              </p:cNvPr>
              <p:cNvSpPr>
                <a:spLocks/>
              </p:cNvSpPr>
              <p:nvPr/>
            </p:nvSpPr>
            <p:spPr bwMode="auto">
              <a:xfrm>
                <a:off x="4156231" y="2650873"/>
                <a:ext cx="4763" cy="9524"/>
              </a:xfrm>
              <a:custGeom>
                <a:avLst/>
                <a:gdLst>
                  <a:gd name="T0" fmla="*/ 4 w 4"/>
                  <a:gd name="T1" fmla="*/ 5 h 7"/>
                  <a:gd name="T2" fmla="*/ 4 w 4"/>
                  <a:gd name="T3" fmla="*/ 0 h 7"/>
                  <a:gd name="T4" fmla="*/ 3 w 4"/>
                  <a:gd name="T5" fmla="*/ 0 h 7"/>
                  <a:gd name="T6" fmla="*/ 3 w 4"/>
                  <a:gd name="T7" fmla="*/ 4 h 7"/>
                  <a:gd name="T8" fmla="*/ 0 w 4"/>
                  <a:gd name="T9" fmla="*/ 7 h 7"/>
                  <a:gd name="T10" fmla="*/ 2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4" y="0"/>
                      <a:pt x="4" y="0"/>
                      <a:pt x="4" y="0"/>
                    </a:cubicBezTo>
                    <a:cubicBezTo>
                      <a:pt x="3" y="0"/>
                      <a:pt x="3" y="0"/>
                      <a:pt x="3" y="0"/>
                    </a:cubicBezTo>
                    <a:cubicBezTo>
                      <a:pt x="3" y="4"/>
                      <a:pt x="3" y="4"/>
                      <a:pt x="3" y="4"/>
                    </a:cubicBezTo>
                    <a:cubicBezTo>
                      <a:pt x="0" y="7"/>
                      <a:pt x="0" y="7"/>
                      <a:pt x="0" y="7"/>
                    </a:cubicBezTo>
                    <a:cubicBezTo>
                      <a:pt x="0" y="7"/>
                      <a:pt x="2" y="7"/>
                      <a:pt x="2"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5" name="Freeform 1223">
                <a:extLst>
                  <a:ext uri="{FF2B5EF4-FFF2-40B4-BE49-F238E27FC236}">
                    <a16:creationId xmlns:a16="http://schemas.microsoft.com/office/drawing/2014/main" id="{418C7763-6665-1F4F-A428-AB1206329F82}"/>
                  </a:ext>
                </a:extLst>
              </p:cNvPr>
              <p:cNvSpPr>
                <a:spLocks/>
              </p:cNvSpPr>
              <p:nvPr/>
            </p:nvSpPr>
            <p:spPr bwMode="auto">
              <a:xfrm>
                <a:off x="4154643" y="2636588"/>
                <a:ext cx="1588" cy="3175"/>
              </a:xfrm>
              <a:custGeom>
                <a:avLst/>
                <a:gdLst>
                  <a:gd name="T0" fmla="*/ 1 w 1"/>
                  <a:gd name="T1" fmla="*/ 0 h 2"/>
                  <a:gd name="T2" fmla="*/ 0 w 1"/>
                  <a:gd name="T3" fmla="*/ 1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1"/>
                    </a:lnTo>
                    <a:lnTo>
                      <a:pt x="1"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6" name="Freeform 1224">
                <a:extLst>
                  <a:ext uri="{FF2B5EF4-FFF2-40B4-BE49-F238E27FC236}">
                    <a16:creationId xmlns:a16="http://schemas.microsoft.com/office/drawing/2014/main" id="{E671548B-65B4-0349-9A3F-3B651BBF6ED9}"/>
                  </a:ext>
                </a:extLst>
              </p:cNvPr>
              <p:cNvSpPr>
                <a:spLocks/>
              </p:cNvSpPr>
              <p:nvPr/>
            </p:nvSpPr>
            <p:spPr bwMode="auto">
              <a:xfrm>
                <a:off x="4175282" y="2171493"/>
                <a:ext cx="19051" cy="28573"/>
              </a:xfrm>
              <a:custGeom>
                <a:avLst/>
                <a:gdLst>
                  <a:gd name="T0" fmla="*/ 5 w 12"/>
                  <a:gd name="T1" fmla="*/ 7 h 18"/>
                  <a:gd name="T2" fmla="*/ 5 w 12"/>
                  <a:gd name="T3" fmla="*/ 4 h 18"/>
                  <a:gd name="T4" fmla="*/ 1 w 12"/>
                  <a:gd name="T5" fmla="*/ 4 h 18"/>
                  <a:gd name="T6" fmla="*/ 1 w 12"/>
                  <a:gd name="T7" fmla="*/ 0 h 18"/>
                  <a:gd name="T8" fmla="*/ 0 w 12"/>
                  <a:gd name="T9" fmla="*/ 1 h 18"/>
                  <a:gd name="T10" fmla="*/ 0 w 12"/>
                  <a:gd name="T11" fmla="*/ 6 h 18"/>
                  <a:gd name="T12" fmla="*/ 1 w 12"/>
                  <a:gd name="T13" fmla="*/ 7 h 18"/>
                  <a:gd name="T14" fmla="*/ 2 w 12"/>
                  <a:gd name="T15" fmla="*/ 11 h 18"/>
                  <a:gd name="T16" fmla="*/ 2 w 12"/>
                  <a:gd name="T17" fmla="*/ 13 h 18"/>
                  <a:gd name="T18" fmla="*/ 5 w 12"/>
                  <a:gd name="T19" fmla="*/ 14 h 18"/>
                  <a:gd name="T20" fmla="*/ 6 w 12"/>
                  <a:gd name="T21" fmla="*/ 16 h 18"/>
                  <a:gd name="T22" fmla="*/ 6 w 12"/>
                  <a:gd name="T23" fmla="*/ 18 h 18"/>
                  <a:gd name="T24" fmla="*/ 8 w 12"/>
                  <a:gd name="T25" fmla="*/ 18 h 18"/>
                  <a:gd name="T26" fmla="*/ 11 w 12"/>
                  <a:gd name="T27" fmla="*/ 18 h 18"/>
                  <a:gd name="T28" fmla="*/ 12 w 12"/>
                  <a:gd name="T29" fmla="*/ 15 h 18"/>
                  <a:gd name="T30" fmla="*/ 9 w 12"/>
                  <a:gd name="T31" fmla="*/ 15 h 18"/>
                  <a:gd name="T32" fmla="*/ 6 w 12"/>
                  <a:gd name="T33" fmla="*/ 13 h 18"/>
                  <a:gd name="T34" fmla="*/ 6 w 12"/>
                  <a:gd name="T35" fmla="*/ 8 h 18"/>
                  <a:gd name="T36" fmla="*/ 5 w 12"/>
                  <a:gd name="T3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8">
                    <a:moveTo>
                      <a:pt x="5" y="7"/>
                    </a:moveTo>
                    <a:lnTo>
                      <a:pt x="5" y="4"/>
                    </a:lnTo>
                    <a:lnTo>
                      <a:pt x="1" y="4"/>
                    </a:lnTo>
                    <a:lnTo>
                      <a:pt x="1" y="0"/>
                    </a:lnTo>
                    <a:lnTo>
                      <a:pt x="0" y="1"/>
                    </a:lnTo>
                    <a:lnTo>
                      <a:pt x="0" y="6"/>
                    </a:lnTo>
                    <a:lnTo>
                      <a:pt x="1" y="7"/>
                    </a:lnTo>
                    <a:lnTo>
                      <a:pt x="2" y="11"/>
                    </a:lnTo>
                    <a:lnTo>
                      <a:pt x="2" y="13"/>
                    </a:lnTo>
                    <a:lnTo>
                      <a:pt x="5" y="14"/>
                    </a:lnTo>
                    <a:lnTo>
                      <a:pt x="6" y="16"/>
                    </a:lnTo>
                    <a:lnTo>
                      <a:pt x="6" y="18"/>
                    </a:lnTo>
                    <a:lnTo>
                      <a:pt x="8" y="18"/>
                    </a:lnTo>
                    <a:lnTo>
                      <a:pt x="11" y="18"/>
                    </a:lnTo>
                    <a:lnTo>
                      <a:pt x="12" y="15"/>
                    </a:lnTo>
                    <a:lnTo>
                      <a:pt x="9" y="15"/>
                    </a:lnTo>
                    <a:lnTo>
                      <a:pt x="6" y="13"/>
                    </a:lnTo>
                    <a:lnTo>
                      <a:pt x="6" y="8"/>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7" name="Freeform 1225">
                <a:extLst>
                  <a:ext uri="{FF2B5EF4-FFF2-40B4-BE49-F238E27FC236}">
                    <a16:creationId xmlns:a16="http://schemas.microsoft.com/office/drawing/2014/main" id="{36F56DC8-BD5F-D64C-B577-9B7052852FC1}"/>
                  </a:ext>
                </a:extLst>
              </p:cNvPr>
              <p:cNvSpPr>
                <a:spLocks/>
              </p:cNvSpPr>
              <p:nvPr/>
            </p:nvSpPr>
            <p:spPr bwMode="auto">
              <a:xfrm>
                <a:off x="4129242" y="2339753"/>
                <a:ext cx="47627" cy="38097"/>
              </a:xfrm>
              <a:custGeom>
                <a:avLst/>
                <a:gdLst>
                  <a:gd name="T0" fmla="*/ 31 w 38"/>
                  <a:gd name="T1" fmla="*/ 15 h 31"/>
                  <a:gd name="T2" fmla="*/ 35 w 38"/>
                  <a:gd name="T3" fmla="*/ 11 h 31"/>
                  <a:gd name="T4" fmla="*/ 35 w 38"/>
                  <a:gd name="T5" fmla="*/ 8 h 31"/>
                  <a:gd name="T6" fmla="*/ 38 w 38"/>
                  <a:gd name="T7" fmla="*/ 4 h 31"/>
                  <a:gd name="T8" fmla="*/ 37 w 38"/>
                  <a:gd name="T9" fmla="*/ 3 h 31"/>
                  <a:gd name="T10" fmla="*/ 33 w 38"/>
                  <a:gd name="T11" fmla="*/ 3 h 31"/>
                  <a:gd name="T12" fmla="*/ 32 w 38"/>
                  <a:gd name="T13" fmla="*/ 2 h 31"/>
                  <a:gd name="T14" fmla="*/ 29 w 38"/>
                  <a:gd name="T15" fmla="*/ 1 h 31"/>
                  <a:gd name="T16" fmla="*/ 26 w 38"/>
                  <a:gd name="T17" fmla="*/ 3 h 31"/>
                  <a:gd name="T18" fmla="*/ 25 w 38"/>
                  <a:gd name="T19" fmla="*/ 2 h 31"/>
                  <a:gd name="T20" fmla="*/ 23 w 38"/>
                  <a:gd name="T21" fmla="*/ 3 h 31"/>
                  <a:gd name="T22" fmla="*/ 21 w 38"/>
                  <a:gd name="T23" fmla="*/ 6 h 31"/>
                  <a:gd name="T24" fmla="*/ 18 w 38"/>
                  <a:gd name="T25" fmla="*/ 4 h 31"/>
                  <a:gd name="T26" fmla="*/ 17 w 38"/>
                  <a:gd name="T27" fmla="*/ 0 h 31"/>
                  <a:gd name="T28" fmla="*/ 16 w 38"/>
                  <a:gd name="T29" fmla="*/ 1 h 31"/>
                  <a:gd name="T30" fmla="*/ 12 w 38"/>
                  <a:gd name="T31" fmla="*/ 2 h 31"/>
                  <a:gd name="T32" fmla="*/ 9 w 38"/>
                  <a:gd name="T33" fmla="*/ 8 h 31"/>
                  <a:gd name="T34" fmla="*/ 8 w 38"/>
                  <a:gd name="T35" fmla="*/ 10 h 31"/>
                  <a:gd name="T36" fmla="*/ 7 w 38"/>
                  <a:gd name="T37" fmla="*/ 12 h 31"/>
                  <a:gd name="T38" fmla="*/ 0 w 38"/>
                  <a:gd name="T39" fmla="*/ 14 h 31"/>
                  <a:gd name="T40" fmla="*/ 0 w 38"/>
                  <a:gd name="T41" fmla="*/ 17 h 31"/>
                  <a:gd name="T42" fmla="*/ 1 w 38"/>
                  <a:gd name="T43" fmla="*/ 19 h 31"/>
                  <a:gd name="T44" fmla="*/ 2 w 38"/>
                  <a:gd name="T45" fmla="*/ 23 h 31"/>
                  <a:gd name="T46" fmla="*/ 1 w 38"/>
                  <a:gd name="T47" fmla="*/ 26 h 31"/>
                  <a:gd name="T48" fmla="*/ 1 w 38"/>
                  <a:gd name="T49" fmla="*/ 30 h 31"/>
                  <a:gd name="T50" fmla="*/ 2 w 38"/>
                  <a:gd name="T51" fmla="*/ 31 h 31"/>
                  <a:gd name="T52" fmla="*/ 4 w 38"/>
                  <a:gd name="T53" fmla="*/ 30 h 31"/>
                  <a:gd name="T54" fmla="*/ 7 w 38"/>
                  <a:gd name="T55" fmla="*/ 26 h 31"/>
                  <a:gd name="T56" fmla="*/ 9 w 38"/>
                  <a:gd name="T57" fmla="*/ 25 h 31"/>
                  <a:gd name="T58" fmla="*/ 11 w 38"/>
                  <a:gd name="T59" fmla="*/ 26 h 31"/>
                  <a:gd name="T60" fmla="*/ 11 w 38"/>
                  <a:gd name="T61" fmla="*/ 28 h 31"/>
                  <a:gd name="T62" fmla="*/ 14 w 38"/>
                  <a:gd name="T63" fmla="*/ 28 h 31"/>
                  <a:gd name="T64" fmla="*/ 19 w 38"/>
                  <a:gd name="T65" fmla="*/ 23 h 31"/>
                  <a:gd name="T66" fmla="*/ 22 w 38"/>
                  <a:gd name="T67" fmla="*/ 22 h 31"/>
                  <a:gd name="T68" fmla="*/ 25 w 38"/>
                  <a:gd name="T69" fmla="*/ 20 h 31"/>
                  <a:gd name="T70" fmla="*/ 28 w 38"/>
                  <a:gd name="T71" fmla="*/ 15 h 31"/>
                  <a:gd name="T72" fmla="*/ 31 w 38"/>
                  <a:gd name="T7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31">
                    <a:moveTo>
                      <a:pt x="31" y="15"/>
                    </a:moveTo>
                    <a:cubicBezTo>
                      <a:pt x="35" y="11"/>
                      <a:pt x="35" y="11"/>
                      <a:pt x="35" y="11"/>
                    </a:cubicBezTo>
                    <a:cubicBezTo>
                      <a:pt x="35" y="8"/>
                      <a:pt x="35" y="8"/>
                      <a:pt x="35" y="8"/>
                    </a:cubicBezTo>
                    <a:cubicBezTo>
                      <a:pt x="38" y="4"/>
                      <a:pt x="38" y="4"/>
                      <a:pt x="38" y="4"/>
                    </a:cubicBezTo>
                    <a:cubicBezTo>
                      <a:pt x="37" y="3"/>
                      <a:pt x="37" y="3"/>
                      <a:pt x="37" y="3"/>
                    </a:cubicBezTo>
                    <a:cubicBezTo>
                      <a:pt x="33" y="3"/>
                      <a:pt x="33" y="3"/>
                      <a:pt x="33" y="3"/>
                    </a:cubicBezTo>
                    <a:cubicBezTo>
                      <a:pt x="32" y="2"/>
                      <a:pt x="32" y="2"/>
                      <a:pt x="32" y="2"/>
                    </a:cubicBezTo>
                    <a:cubicBezTo>
                      <a:pt x="29" y="1"/>
                      <a:pt x="29" y="1"/>
                      <a:pt x="29" y="1"/>
                    </a:cubicBezTo>
                    <a:cubicBezTo>
                      <a:pt x="26" y="3"/>
                      <a:pt x="26" y="3"/>
                      <a:pt x="26" y="3"/>
                    </a:cubicBezTo>
                    <a:cubicBezTo>
                      <a:pt x="25" y="2"/>
                      <a:pt x="25" y="2"/>
                      <a:pt x="25" y="2"/>
                    </a:cubicBezTo>
                    <a:cubicBezTo>
                      <a:pt x="23" y="3"/>
                      <a:pt x="23" y="3"/>
                      <a:pt x="23" y="3"/>
                    </a:cubicBezTo>
                    <a:cubicBezTo>
                      <a:pt x="21" y="6"/>
                      <a:pt x="21" y="6"/>
                      <a:pt x="21" y="6"/>
                    </a:cubicBezTo>
                    <a:cubicBezTo>
                      <a:pt x="18" y="4"/>
                      <a:pt x="18" y="4"/>
                      <a:pt x="18" y="4"/>
                    </a:cubicBezTo>
                    <a:cubicBezTo>
                      <a:pt x="17" y="0"/>
                      <a:pt x="17" y="0"/>
                      <a:pt x="17" y="0"/>
                    </a:cubicBezTo>
                    <a:cubicBezTo>
                      <a:pt x="16" y="1"/>
                      <a:pt x="16" y="1"/>
                      <a:pt x="16" y="1"/>
                    </a:cubicBezTo>
                    <a:cubicBezTo>
                      <a:pt x="12" y="2"/>
                      <a:pt x="12" y="2"/>
                      <a:pt x="12" y="2"/>
                    </a:cubicBezTo>
                    <a:cubicBezTo>
                      <a:pt x="9" y="8"/>
                      <a:pt x="9" y="8"/>
                      <a:pt x="9" y="8"/>
                    </a:cubicBezTo>
                    <a:cubicBezTo>
                      <a:pt x="8" y="10"/>
                      <a:pt x="8" y="10"/>
                      <a:pt x="8" y="10"/>
                    </a:cubicBezTo>
                    <a:cubicBezTo>
                      <a:pt x="7" y="12"/>
                      <a:pt x="7" y="12"/>
                      <a:pt x="7" y="12"/>
                    </a:cubicBezTo>
                    <a:cubicBezTo>
                      <a:pt x="0" y="14"/>
                      <a:pt x="0" y="14"/>
                      <a:pt x="0" y="14"/>
                    </a:cubicBezTo>
                    <a:cubicBezTo>
                      <a:pt x="0" y="17"/>
                      <a:pt x="0" y="17"/>
                      <a:pt x="0" y="17"/>
                    </a:cubicBezTo>
                    <a:cubicBezTo>
                      <a:pt x="1" y="19"/>
                      <a:pt x="1" y="19"/>
                      <a:pt x="1" y="19"/>
                    </a:cubicBezTo>
                    <a:cubicBezTo>
                      <a:pt x="2" y="23"/>
                      <a:pt x="2" y="23"/>
                      <a:pt x="2" y="23"/>
                    </a:cubicBezTo>
                    <a:cubicBezTo>
                      <a:pt x="1" y="26"/>
                      <a:pt x="1" y="26"/>
                      <a:pt x="1" y="26"/>
                    </a:cubicBezTo>
                    <a:cubicBezTo>
                      <a:pt x="1" y="30"/>
                      <a:pt x="1" y="30"/>
                      <a:pt x="1" y="30"/>
                    </a:cubicBezTo>
                    <a:cubicBezTo>
                      <a:pt x="1" y="30"/>
                      <a:pt x="2" y="31"/>
                      <a:pt x="2" y="31"/>
                    </a:cubicBezTo>
                    <a:cubicBezTo>
                      <a:pt x="4" y="30"/>
                      <a:pt x="4" y="30"/>
                      <a:pt x="4" y="30"/>
                    </a:cubicBezTo>
                    <a:cubicBezTo>
                      <a:pt x="7" y="26"/>
                      <a:pt x="7" y="26"/>
                      <a:pt x="7" y="26"/>
                    </a:cubicBezTo>
                    <a:cubicBezTo>
                      <a:pt x="9" y="25"/>
                      <a:pt x="9" y="25"/>
                      <a:pt x="9" y="25"/>
                    </a:cubicBezTo>
                    <a:cubicBezTo>
                      <a:pt x="11" y="26"/>
                      <a:pt x="11" y="26"/>
                      <a:pt x="11" y="26"/>
                    </a:cubicBezTo>
                    <a:cubicBezTo>
                      <a:pt x="11" y="28"/>
                      <a:pt x="11" y="28"/>
                      <a:pt x="11" y="28"/>
                    </a:cubicBezTo>
                    <a:cubicBezTo>
                      <a:pt x="14" y="28"/>
                      <a:pt x="14" y="28"/>
                      <a:pt x="14" y="28"/>
                    </a:cubicBezTo>
                    <a:cubicBezTo>
                      <a:pt x="19" y="23"/>
                      <a:pt x="19" y="23"/>
                      <a:pt x="19" y="23"/>
                    </a:cubicBezTo>
                    <a:cubicBezTo>
                      <a:pt x="22" y="22"/>
                      <a:pt x="22" y="22"/>
                      <a:pt x="22" y="22"/>
                    </a:cubicBezTo>
                    <a:cubicBezTo>
                      <a:pt x="25" y="20"/>
                      <a:pt x="25" y="20"/>
                      <a:pt x="25" y="20"/>
                    </a:cubicBezTo>
                    <a:cubicBezTo>
                      <a:pt x="28" y="15"/>
                      <a:pt x="28" y="15"/>
                      <a:pt x="28" y="15"/>
                    </a:cubicBezTo>
                    <a:lnTo>
                      <a:pt x="3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8" name="Freeform 1226">
                <a:extLst>
                  <a:ext uri="{FF2B5EF4-FFF2-40B4-BE49-F238E27FC236}">
                    <a16:creationId xmlns:a16="http://schemas.microsoft.com/office/drawing/2014/main" id="{26C75EF8-FCE4-1E48-9601-14679ACA4861}"/>
                  </a:ext>
                </a:extLst>
              </p:cNvPr>
              <p:cNvSpPr>
                <a:spLocks/>
              </p:cNvSpPr>
              <p:nvPr/>
            </p:nvSpPr>
            <p:spPr bwMode="auto">
              <a:xfrm>
                <a:off x="4372139" y="2544521"/>
                <a:ext cx="1588" cy="1587"/>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9" name="Freeform 1227">
                <a:extLst>
                  <a:ext uri="{FF2B5EF4-FFF2-40B4-BE49-F238E27FC236}">
                    <a16:creationId xmlns:a16="http://schemas.microsoft.com/office/drawing/2014/main" id="{A804CACD-3B8A-4440-A882-354D2F02D0C7}"/>
                  </a:ext>
                </a:extLst>
              </p:cNvPr>
              <p:cNvSpPr>
                <a:spLocks/>
              </p:cNvSpPr>
              <p:nvPr/>
            </p:nvSpPr>
            <p:spPr bwMode="auto">
              <a:xfrm>
                <a:off x="4130830" y="2641350"/>
                <a:ext cx="14289" cy="12699"/>
              </a:xfrm>
              <a:custGeom>
                <a:avLst/>
                <a:gdLst>
                  <a:gd name="T0" fmla="*/ 9 w 9"/>
                  <a:gd name="T1" fmla="*/ 0 h 8"/>
                  <a:gd name="T2" fmla="*/ 7 w 9"/>
                  <a:gd name="T3" fmla="*/ 1 h 8"/>
                  <a:gd name="T4" fmla="*/ 5 w 9"/>
                  <a:gd name="T5" fmla="*/ 3 h 8"/>
                  <a:gd name="T6" fmla="*/ 4 w 9"/>
                  <a:gd name="T7" fmla="*/ 3 h 8"/>
                  <a:gd name="T8" fmla="*/ 3 w 9"/>
                  <a:gd name="T9" fmla="*/ 4 h 8"/>
                  <a:gd name="T10" fmla="*/ 2 w 9"/>
                  <a:gd name="T11" fmla="*/ 4 h 8"/>
                  <a:gd name="T12" fmla="*/ 0 w 9"/>
                  <a:gd name="T13" fmla="*/ 8 h 8"/>
                  <a:gd name="T14" fmla="*/ 1 w 9"/>
                  <a:gd name="T15" fmla="*/ 8 h 8"/>
                  <a:gd name="T16" fmla="*/ 3 w 9"/>
                  <a:gd name="T17" fmla="*/ 7 h 8"/>
                  <a:gd name="T18" fmla="*/ 6 w 9"/>
                  <a:gd name="T19" fmla="*/ 4 h 8"/>
                  <a:gd name="T20" fmla="*/ 9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9" y="0"/>
                    </a:moveTo>
                    <a:lnTo>
                      <a:pt x="7" y="1"/>
                    </a:lnTo>
                    <a:lnTo>
                      <a:pt x="5" y="3"/>
                    </a:lnTo>
                    <a:lnTo>
                      <a:pt x="4" y="3"/>
                    </a:lnTo>
                    <a:lnTo>
                      <a:pt x="3" y="4"/>
                    </a:lnTo>
                    <a:lnTo>
                      <a:pt x="2" y="4"/>
                    </a:lnTo>
                    <a:lnTo>
                      <a:pt x="0" y="8"/>
                    </a:lnTo>
                    <a:lnTo>
                      <a:pt x="1" y="8"/>
                    </a:lnTo>
                    <a:lnTo>
                      <a:pt x="3" y="7"/>
                    </a:lnTo>
                    <a:lnTo>
                      <a:pt x="6"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0" name="Freeform 1228">
                <a:extLst>
                  <a:ext uri="{FF2B5EF4-FFF2-40B4-BE49-F238E27FC236}">
                    <a16:creationId xmlns:a16="http://schemas.microsoft.com/office/drawing/2014/main" id="{6A91A6C4-5E3E-C044-8CEF-C88062FC4D70}"/>
                  </a:ext>
                </a:extLst>
              </p:cNvPr>
              <p:cNvSpPr>
                <a:spLocks/>
              </p:cNvSpPr>
              <p:nvPr/>
            </p:nvSpPr>
            <p:spPr bwMode="auto">
              <a:xfrm>
                <a:off x="4375314" y="2544521"/>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1" name="Freeform 1229">
                <a:extLst>
                  <a:ext uri="{FF2B5EF4-FFF2-40B4-BE49-F238E27FC236}">
                    <a16:creationId xmlns:a16="http://schemas.microsoft.com/office/drawing/2014/main" id="{ED87ED0A-52E9-C54D-A5BD-1E1CB8CFB948}"/>
                  </a:ext>
                </a:extLst>
              </p:cNvPr>
              <p:cNvSpPr>
                <a:spLocks/>
              </p:cNvSpPr>
              <p:nvPr/>
            </p:nvSpPr>
            <p:spPr bwMode="auto">
              <a:xfrm>
                <a:off x="4405477" y="2928660"/>
                <a:ext cx="53977" cy="39684"/>
              </a:xfrm>
              <a:custGeom>
                <a:avLst/>
                <a:gdLst>
                  <a:gd name="T0" fmla="*/ 23 w 34"/>
                  <a:gd name="T1" fmla="*/ 21 h 25"/>
                  <a:gd name="T2" fmla="*/ 26 w 34"/>
                  <a:gd name="T3" fmla="*/ 24 h 25"/>
                  <a:gd name="T4" fmla="*/ 27 w 34"/>
                  <a:gd name="T5" fmla="*/ 24 h 25"/>
                  <a:gd name="T6" fmla="*/ 30 w 34"/>
                  <a:gd name="T7" fmla="*/ 25 h 25"/>
                  <a:gd name="T8" fmla="*/ 33 w 34"/>
                  <a:gd name="T9" fmla="*/ 24 h 25"/>
                  <a:gd name="T10" fmla="*/ 34 w 34"/>
                  <a:gd name="T11" fmla="*/ 22 h 25"/>
                  <a:gd name="T12" fmla="*/ 33 w 34"/>
                  <a:gd name="T13" fmla="*/ 20 h 25"/>
                  <a:gd name="T14" fmla="*/ 32 w 34"/>
                  <a:gd name="T15" fmla="*/ 18 h 25"/>
                  <a:gd name="T16" fmla="*/ 30 w 34"/>
                  <a:gd name="T17" fmla="*/ 17 h 25"/>
                  <a:gd name="T18" fmla="*/ 28 w 34"/>
                  <a:gd name="T19" fmla="*/ 16 h 25"/>
                  <a:gd name="T20" fmla="*/ 26 w 34"/>
                  <a:gd name="T21" fmla="*/ 13 h 25"/>
                  <a:gd name="T22" fmla="*/ 23 w 34"/>
                  <a:gd name="T23" fmla="*/ 10 h 25"/>
                  <a:gd name="T24" fmla="*/ 22 w 34"/>
                  <a:gd name="T25" fmla="*/ 10 h 25"/>
                  <a:gd name="T26" fmla="*/ 19 w 34"/>
                  <a:gd name="T27" fmla="*/ 7 h 25"/>
                  <a:gd name="T28" fmla="*/ 16 w 34"/>
                  <a:gd name="T29" fmla="*/ 5 h 25"/>
                  <a:gd name="T30" fmla="*/ 12 w 34"/>
                  <a:gd name="T31" fmla="*/ 4 h 25"/>
                  <a:gd name="T32" fmla="*/ 5 w 34"/>
                  <a:gd name="T33" fmla="*/ 2 h 25"/>
                  <a:gd name="T34" fmla="*/ 2 w 34"/>
                  <a:gd name="T35" fmla="*/ 0 h 25"/>
                  <a:gd name="T36" fmla="*/ 0 w 34"/>
                  <a:gd name="T37" fmla="*/ 3 h 25"/>
                  <a:gd name="T38" fmla="*/ 1 w 34"/>
                  <a:gd name="T39" fmla="*/ 5 h 25"/>
                  <a:gd name="T40" fmla="*/ 4 w 34"/>
                  <a:gd name="T41" fmla="*/ 7 h 25"/>
                  <a:gd name="T42" fmla="*/ 9 w 34"/>
                  <a:gd name="T43" fmla="*/ 11 h 25"/>
                  <a:gd name="T44" fmla="*/ 9 w 34"/>
                  <a:gd name="T45" fmla="*/ 14 h 25"/>
                  <a:gd name="T46" fmla="*/ 10 w 34"/>
                  <a:gd name="T47" fmla="*/ 16 h 25"/>
                  <a:gd name="T48" fmla="*/ 12 w 34"/>
                  <a:gd name="T49" fmla="*/ 16 h 25"/>
                  <a:gd name="T50" fmla="*/ 17 w 34"/>
                  <a:gd name="T51" fmla="*/ 20 h 25"/>
                  <a:gd name="T52" fmla="*/ 21 w 34"/>
                  <a:gd name="T53" fmla="*/ 20 h 25"/>
                  <a:gd name="T54" fmla="*/ 23 w 34"/>
                  <a:gd name="T5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25">
                    <a:moveTo>
                      <a:pt x="23" y="21"/>
                    </a:moveTo>
                    <a:lnTo>
                      <a:pt x="26" y="24"/>
                    </a:lnTo>
                    <a:lnTo>
                      <a:pt x="27" y="24"/>
                    </a:lnTo>
                    <a:lnTo>
                      <a:pt x="30" y="25"/>
                    </a:lnTo>
                    <a:lnTo>
                      <a:pt x="33" y="24"/>
                    </a:lnTo>
                    <a:lnTo>
                      <a:pt x="34" y="22"/>
                    </a:lnTo>
                    <a:lnTo>
                      <a:pt x="33" y="20"/>
                    </a:lnTo>
                    <a:lnTo>
                      <a:pt x="32" y="18"/>
                    </a:lnTo>
                    <a:lnTo>
                      <a:pt x="30" y="17"/>
                    </a:lnTo>
                    <a:lnTo>
                      <a:pt x="28" y="16"/>
                    </a:lnTo>
                    <a:lnTo>
                      <a:pt x="26" y="13"/>
                    </a:lnTo>
                    <a:lnTo>
                      <a:pt x="23" y="10"/>
                    </a:lnTo>
                    <a:lnTo>
                      <a:pt x="22" y="10"/>
                    </a:lnTo>
                    <a:lnTo>
                      <a:pt x="19" y="7"/>
                    </a:lnTo>
                    <a:lnTo>
                      <a:pt x="16" y="5"/>
                    </a:lnTo>
                    <a:lnTo>
                      <a:pt x="12" y="4"/>
                    </a:lnTo>
                    <a:lnTo>
                      <a:pt x="5" y="2"/>
                    </a:lnTo>
                    <a:lnTo>
                      <a:pt x="2" y="0"/>
                    </a:lnTo>
                    <a:lnTo>
                      <a:pt x="0" y="3"/>
                    </a:lnTo>
                    <a:lnTo>
                      <a:pt x="1" y="5"/>
                    </a:lnTo>
                    <a:lnTo>
                      <a:pt x="4" y="7"/>
                    </a:lnTo>
                    <a:lnTo>
                      <a:pt x="9" y="11"/>
                    </a:lnTo>
                    <a:lnTo>
                      <a:pt x="9" y="14"/>
                    </a:lnTo>
                    <a:lnTo>
                      <a:pt x="10" y="16"/>
                    </a:lnTo>
                    <a:lnTo>
                      <a:pt x="12" y="16"/>
                    </a:lnTo>
                    <a:lnTo>
                      <a:pt x="17" y="20"/>
                    </a:lnTo>
                    <a:lnTo>
                      <a:pt x="21" y="20"/>
                    </a:lnTo>
                    <a:lnTo>
                      <a:pt x="23"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2" name="Freeform 1230">
                <a:extLst>
                  <a:ext uri="{FF2B5EF4-FFF2-40B4-BE49-F238E27FC236}">
                    <a16:creationId xmlns:a16="http://schemas.microsoft.com/office/drawing/2014/main" id="{BD6EAF7B-CDFA-CB4D-9830-D2B5F0700326}"/>
                  </a:ext>
                </a:extLst>
              </p:cNvPr>
              <p:cNvSpPr>
                <a:spLocks/>
              </p:cNvSpPr>
              <p:nvPr/>
            </p:nvSpPr>
            <p:spPr bwMode="auto">
              <a:xfrm>
                <a:off x="4065740" y="2774687"/>
                <a:ext cx="26989" cy="19048"/>
              </a:xfrm>
              <a:custGeom>
                <a:avLst/>
                <a:gdLst>
                  <a:gd name="T0" fmla="*/ 8 w 17"/>
                  <a:gd name="T1" fmla="*/ 9 h 12"/>
                  <a:gd name="T2" fmla="*/ 10 w 17"/>
                  <a:gd name="T3" fmla="*/ 10 h 12"/>
                  <a:gd name="T4" fmla="*/ 16 w 17"/>
                  <a:gd name="T5" fmla="*/ 12 h 12"/>
                  <a:gd name="T6" fmla="*/ 17 w 17"/>
                  <a:gd name="T7" fmla="*/ 10 h 12"/>
                  <a:gd name="T8" fmla="*/ 16 w 17"/>
                  <a:gd name="T9" fmla="*/ 8 h 12"/>
                  <a:gd name="T10" fmla="*/ 15 w 17"/>
                  <a:gd name="T11" fmla="*/ 5 h 12"/>
                  <a:gd name="T12" fmla="*/ 12 w 17"/>
                  <a:gd name="T13" fmla="*/ 1 h 12"/>
                  <a:gd name="T14" fmla="*/ 10 w 17"/>
                  <a:gd name="T15" fmla="*/ 2 h 12"/>
                  <a:gd name="T16" fmla="*/ 9 w 17"/>
                  <a:gd name="T17" fmla="*/ 0 h 12"/>
                  <a:gd name="T18" fmla="*/ 7 w 17"/>
                  <a:gd name="T19" fmla="*/ 0 h 12"/>
                  <a:gd name="T20" fmla="*/ 5 w 17"/>
                  <a:gd name="T21" fmla="*/ 2 h 12"/>
                  <a:gd name="T22" fmla="*/ 5 w 17"/>
                  <a:gd name="T23" fmla="*/ 4 h 12"/>
                  <a:gd name="T24" fmla="*/ 3 w 17"/>
                  <a:gd name="T25" fmla="*/ 4 h 12"/>
                  <a:gd name="T26" fmla="*/ 0 w 17"/>
                  <a:gd name="T27" fmla="*/ 7 h 12"/>
                  <a:gd name="T28" fmla="*/ 1 w 17"/>
                  <a:gd name="T29" fmla="*/ 9 h 12"/>
                  <a:gd name="T30" fmla="*/ 3 w 17"/>
                  <a:gd name="T31" fmla="*/ 9 h 12"/>
                  <a:gd name="T32" fmla="*/ 4 w 17"/>
                  <a:gd name="T33" fmla="*/ 10 h 12"/>
                  <a:gd name="T34" fmla="*/ 5 w 17"/>
                  <a:gd name="T35" fmla="*/ 12 h 12"/>
                  <a:gd name="T36" fmla="*/ 5 w 17"/>
                  <a:gd name="T37" fmla="*/ 11 h 12"/>
                  <a:gd name="T38" fmla="*/ 5 w 17"/>
                  <a:gd name="T39" fmla="*/ 9 h 12"/>
                  <a:gd name="T40" fmla="*/ 8 w 17"/>
                  <a:gd name="T4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2">
                    <a:moveTo>
                      <a:pt x="8" y="9"/>
                    </a:moveTo>
                    <a:lnTo>
                      <a:pt x="10" y="10"/>
                    </a:lnTo>
                    <a:lnTo>
                      <a:pt x="16" y="12"/>
                    </a:lnTo>
                    <a:lnTo>
                      <a:pt x="17" y="10"/>
                    </a:lnTo>
                    <a:lnTo>
                      <a:pt x="16" y="8"/>
                    </a:lnTo>
                    <a:lnTo>
                      <a:pt x="15" y="5"/>
                    </a:lnTo>
                    <a:lnTo>
                      <a:pt x="12" y="1"/>
                    </a:lnTo>
                    <a:lnTo>
                      <a:pt x="10" y="2"/>
                    </a:lnTo>
                    <a:lnTo>
                      <a:pt x="9" y="0"/>
                    </a:lnTo>
                    <a:lnTo>
                      <a:pt x="7" y="0"/>
                    </a:lnTo>
                    <a:lnTo>
                      <a:pt x="5" y="2"/>
                    </a:lnTo>
                    <a:lnTo>
                      <a:pt x="5" y="4"/>
                    </a:lnTo>
                    <a:lnTo>
                      <a:pt x="3" y="4"/>
                    </a:lnTo>
                    <a:lnTo>
                      <a:pt x="0" y="7"/>
                    </a:lnTo>
                    <a:lnTo>
                      <a:pt x="1" y="9"/>
                    </a:lnTo>
                    <a:lnTo>
                      <a:pt x="3" y="9"/>
                    </a:lnTo>
                    <a:lnTo>
                      <a:pt x="4" y="10"/>
                    </a:lnTo>
                    <a:lnTo>
                      <a:pt x="5" y="12"/>
                    </a:lnTo>
                    <a:lnTo>
                      <a:pt x="5" y="11"/>
                    </a:lnTo>
                    <a:lnTo>
                      <a:pt x="5" y="9"/>
                    </a:lnTo>
                    <a:lnTo>
                      <a:pt x="8"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3" name="Freeform 1231">
                <a:extLst>
                  <a:ext uri="{FF2B5EF4-FFF2-40B4-BE49-F238E27FC236}">
                    <a16:creationId xmlns:a16="http://schemas.microsoft.com/office/drawing/2014/main" id="{BA0CDABA-4EFC-C744-92CD-C125C1B889D1}"/>
                  </a:ext>
                </a:extLst>
              </p:cNvPr>
              <p:cNvSpPr>
                <a:spLocks/>
              </p:cNvSpPr>
              <p:nvPr/>
            </p:nvSpPr>
            <p:spPr bwMode="auto">
              <a:xfrm>
                <a:off x="4199094" y="2169907"/>
                <a:ext cx="6350" cy="4762"/>
              </a:xfrm>
              <a:custGeom>
                <a:avLst/>
                <a:gdLst>
                  <a:gd name="T0" fmla="*/ 4 w 4"/>
                  <a:gd name="T1" fmla="*/ 3 h 3"/>
                  <a:gd name="T2" fmla="*/ 4 w 4"/>
                  <a:gd name="T3" fmla="*/ 1 h 3"/>
                  <a:gd name="T4" fmla="*/ 3 w 4"/>
                  <a:gd name="T5" fmla="*/ 0 h 3"/>
                  <a:gd name="T6" fmla="*/ 1 w 4"/>
                  <a:gd name="T7" fmla="*/ 0 h 3"/>
                  <a:gd name="T8" fmla="*/ 0 w 4"/>
                  <a:gd name="T9" fmla="*/ 1 h 3"/>
                  <a:gd name="T10" fmla="*/ 3 w 4"/>
                  <a:gd name="T11" fmla="*/ 2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1"/>
                    </a:lnTo>
                    <a:lnTo>
                      <a:pt x="3" y="0"/>
                    </a:lnTo>
                    <a:lnTo>
                      <a:pt x="1" y="0"/>
                    </a:lnTo>
                    <a:lnTo>
                      <a:pt x="0" y="1"/>
                    </a:lnTo>
                    <a:lnTo>
                      <a:pt x="3" y="2"/>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4" name="Freeform 1232">
                <a:extLst>
                  <a:ext uri="{FF2B5EF4-FFF2-40B4-BE49-F238E27FC236}">
                    <a16:creationId xmlns:a16="http://schemas.microsoft.com/office/drawing/2014/main" id="{C3F166DF-B38E-894C-BE4B-D15E736363A2}"/>
                  </a:ext>
                </a:extLst>
              </p:cNvPr>
              <p:cNvSpPr>
                <a:spLocks/>
              </p:cNvSpPr>
              <p:nvPr/>
            </p:nvSpPr>
            <p:spPr bwMode="auto">
              <a:xfrm>
                <a:off x="4443579" y="3020727"/>
                <a:ext cx="7938" cy="12699"/>
              </a:xfrm>
              <a:custGeom>
                <a:avLst/>
                <a:gdLst>
                  <a:gd name="T0" fmla="*/ 2 w 5"/>
                  <a:gd name="T1" fmla="*/ 8 h 8"/>
                  <a:gd name="T2" fmla="*/ 2 w 5"/>
                  <a:gd name="T3" fmla="*/ 7 h 8"/>
                  <a:gd name="T4" fmla="*/ 1 w 5"/>
                  <a:gd name="T5" fmla="*/ 7 h 8"/>
                  <a:gd name="T6" fmla="*/ 0 w 5"/>
                  <a:gd name="T7" fmla="*/ 6 h 8"/>
                  <a:gd name="T8" fmla="*/ 2 w 5"/>
                  <a:gd name="T9" fmla="*/ 5 h 8"/>
                  <a:gd name="T10" fmla="*/ 2 w 5"/>
                  <a:gd name="T11" fmla="*/ 3 h 8"/>
                  <a:gd name="T12" fmla="*/ 4 w 5"/>
                  <a:gd name="T13" fmla="*/ 1 h 8"/>
                  <a:gd name="T14" fmla="*/ 4 w 5"/>
                  <a:gd name="T15" fmla="*/ 1 h 8"/>
                  <a:gd name="T16" fmla="*/ 5 w 5"/>
                  <a:gd name="T17" fmla="*/ 0 h 8"/>
                  <a:gd name="T18" fmla="*/ 4 w 5"/>
                  <a:gd name="T19" fmla="*/ 0 h 8"/>
                  <a:gd name="T20" fmla="*/ 2 w 5"/>
                  <a:gd name="T21" fmla="*/ 3 h 8"/>
                  <a:gd name="T22" fmla="*/ 0 w 5"/>
                  <a:gd name="T23" fmla="*/ 6 h 8"/>
                  <a:gd name="T24" fmla="*/ 1 w 5"/>
                  <a:gd name="T25" fmla="*/ 7 h 8"/>
                  <a:gd name="T26" fmla="*/ 2 w 5"/>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8"/>
                    </a:moveTo>
                    <a:lnTo>
                      <a:pt x="2" y="7"/>
                    </a:lnTo>
                    <a:lnTo>
                      <a:pt x="1" y="7"/>
                    </a:lnTo>
                    <a:lnTo>
                      <a:pt x="0" y="6"/>
                    </a:lnTo>
                    <a:lnTo>
                      <a:pt x="2" y="5"/>
                    </a:lnTo>
                    <a:lnTo>
                      <a:pt x="2" y="3"/>
                    </a:lnTo>
                    <a:lnTo>
                      <a:pt x="4" y="1"/>
                    </a:lnTo>
                    <a:lnTo>
                      <a:pt x="4" y="1"/>
                    </a:lnTo>
                    <a:lnTo>
                      <a:pt x="5" y="0"/>
                    </a:lnTo>
                    <a:lnTo>
                      <a:pt x="4" y="0"/>
                    </a:lnTo>
                    <a:lnTo>
                      <a:pt x="2" y="3"/>
                    </a:lnTo>
                    <a:lnTo>
                      <a:pt x="0" y="6"/>
                    </a:lnTo>
                    <a:lnTo>
                      <a:pt x="1" y="7"/>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5" name="Freeform 1233">
                <a:extLst>
                  <a:ext uri="{FF2B5EF4-FFF2-40B4-BE49-F238E27FC236}">
                    <a16:creationId xmlns:a16="http://schemas.microsoft.com/office/drawing/2014/main" id="{4441F152-9474-874D-9B8B-739445EC368D}"/>
                  </a:ext>
                </a:extLst>
              </p:cNvPr>
              <p:cNvSpPr>
                <a:spLocks/>
              </p:cNvSpPr>
              <p:nvPr/>
            </p:nvSpPr>
            <p:spPr bwMode="auto">
              <a:xfrm>
                <a:off x="4389601" y="3035012"/>
                <a:ext cx="46040" cy="41272"/>
              </a:xfrm>
              <a:custGeom>
                <a:avLst/>
                <a:gdLst>
                  <a:gd name="T0" fmla="*/ 28 w 29"/>
                  <a:gd name="T1" fmla="*/ 16 h 26"/>
                  <a:gd name="T2" fmla="*/ 29 w 29"/>
                  <a:gd name="T3" fmla="*/ 15 h 26"/>
                  <a:gd name="T4" fmla="*/ 25 w 29"/>
                  <a:gd name="T5" fmla="*/ 15 h 26"/>
                  <a:gd name="T6" fmla="*/ 22 w 29"/>
                  <a:gd name="T7" fmla="*/ 14 h 26"/>
                  <a:gd name="T8" fmla="*/ 21 w 29"/>
                  <a:gd name="T9" fmla="*/ 16 h 26"/>
                  <a:gd name="T10" fmla="*/ 17 w 29"/>
                  <a:gd name="T11" fmla="*/ 16 h 26"/>
                  <a:gd name="T12" fmla="*/ 15 w 29"/>
                  <a:gd name="T13" fmla="*/ 14 h 26"/>
                  <a:gd name="T14" fmla="*/ 14 w 29"/>
                  <a:gd name="T15" fmla="*/ 14 h 26"/>
                  <a:gd name="T16" fmla="*/ 11 w 29"/>
                  <a:gd name="T17" fmla="*/ 10 h 26"/>
                  <a:gd name="T18" fmla="*/ 8 w 29"/>
                  <a:gd name="T19" fmla="*/ 11 h 26"/>
                  <a:gd name="T20" fmla="*/ 8 w 29"/>
                  <a:gd name="T21" fmla="*/ 12 h 26"/>
                  <a:gd name="T22" fmla="*/ 6 w 29"/>
                  <a:gd name="T23" fmla="*/ 11 h 26"/>
                  <a:gd name="T24" fmla="*/ 6 w 29"/>
                  <a:gd name="T25" fmla="*/ 9 h 26"/>
                  <a:gd name="T26" fmla="*/ 5 w 29"/>
                  <a:gd name="T27" fmla="*/ 6 h 26"/>
                  <a:gd name="T28" fmla="*/ 5 w 29"/>
                  <a:gd name="T29" fmla="*/ 5 h 26"/>
                  <a:gd name="T30" fmla="*/ 7 w 29"/>
                  <a:gd name="T31" fmla="*/ 3 h 26"/>
                  <a:gd name="T32" fmla="*/ 6 w 29"/>
                  <a:gd name="T33" fmla="*/ 0 h 26"/>
                  <a:gd name="T34" fmla="*/ 1 w 29"/>
                  <a:gd name="T35" fmla="*/ 5 h 26"/>
                  <a:gd name="T36" fmla="*/ 0 w 29"/>
                  <a:gd name="T37" fmla="*/ 8 h 26"/>
                  <a:gd name="T38" fmla="*/ 1 w 29"/>
                  <a:gd name="T39" fmla="*/ 9 h 26"/>
                  <a:gd name="T40" fmla="*/ 2 w 29"/>
                  <a:gd name="T41" fmla="*/ 9 h 26"/>
                  <a:gd name="T42" fmla="*/ 3 w 29"/>
                  <a:gd name="T43" fmla="*/ 9 h 26"/>
                  <a:gd name="T44" fmla="*/ 3 w 29"/>
                  <a:gd name="T45" fmla="*/ 12 h 26"/>
                  <a:gd name="T46" fmla="*/ 5 w 29"/>
                  <a:gd name="T47" fmla="*/ 13 h 26"/>
                  <a:gd name="T48" fmla="*/ 6 w 29"/>
                  <a:gd name="T49" fmla="*/ 15 h 26"/>
                  <a:gd name="T50" fmla="*/ 7 w 29"/>
                  <a:gd name="T51" fmla="*/ 15 h 26"/>
                  <a:gd name="T52" fmla="*/ 8 w 29"/>
                  <a:gd name="T53" fmla="*/ 17 h 26"/>
                  <a:gd name="T54" fmla="*/ 8 w 29"/>
                  <a:gd name="T55" fmla="*/ 19 h 26"/>
                  <a:gd name="T56" fmla="*/ 11 w 29"/>
                  <a:gd name="T57" fmla="*/ 19 h 26"/>
                  <a:gd name="T58" fmla="*/ 17 w 29"/>
                  <a:gd name="T59" fmla="*/ 21 h 26"/>
                  <a:gd name="T60" fmla="*/ 18 w 29"/>
                  <a:gd name="T61" fmla="*/ 24 h 26"/>
                  <a:gd name="T62" fmla="*/ 21 w 29"/>
                  <a:gd name="T63" fmla="*/ 26 h 26"/>
                  <a:gd name="T64" fmla="*/ 23 w 29"/>
                  <a:gd name="T65" fmla="*/ 25 h 26"/>
                  <a:gd name="T66" fmla="*/ 24 w 29"/>
                  <a:gd name="T67" fmla="*/ 22 h 26"/>
                  <a:gd name="T68" fmla="*/ 23 w 29"/>
                  <a:gd name="T69" fmla="*/ 19 h 26"/>
                  <a:gd name="T70" fmla="*/ 25 w 29"/>
                  <a:gd name="T71" fmla="*/ 16 h 26"/>
                  <a:gd name="T72" fmla="*/ 28 w 29"/>
                  <a:gd name="T7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6">
                    <a:moveTo>
                      <a:pt x="28" y="16"/>
                    </a:moveTo>
                    <a:lnTo>
                      <a:pt x="29" y="15"/>
                    </a:lnTo>
                    <a:lnTo>
                      <a:pt x="25" y="15"/>
                    </a:lnTo>
                    <a:lnTo>
                      <a:pt x="22" y="14"/>
                    </a:lnTo>
                    <a:lnTo>
                      <a:pt x="21" y="16"/>
                    </a:lnTo>
                    <a:lnTo>
                      <a:pt x="17" y="16"/>
                    </a:lnTo>
                    <a:lnTo>
                      <a:pt x="15" y="14"/>
                    </a:lnTo>
                    <a:lnTo>
                      <a:pt x="14" y="14"/>
                    </a:lnTo>
                    <a:lnTo>
                      <a:pt x="11" y="10"/>
                    </a:lnTo>
                    <a:lnTo>
                      <a:pt x="8" y="11"/>
                    </a:lnTo>
                    <a:lnTo>
                      <a:pt x="8" y="12"/>
                    </a:lnTo>
                    <a:lnTo>
                      <a:pt x="6" y="11"/>
                    </a:lnTo>
                    <a:lnTo>
                      <a:pt x="6" y="9"/>
                    </a:lnTo>
                    <a:lnTo>
                      <a:pt x="5" y="6"/>
                    </a:lnTo>
                    <a:lnTo>
                      <a:pt x="5" y="5"/>
                    </a:lnTo>
                    <a:lnTo>
                      <a:pt x="7" y="3"/>
                    </a:lnTo>
                    <a:lnTo>
                      <a:pt x="6" y="0"/>
                    </a:lnTo>
                    <a:lnTo>
                      <a:pt x="1" y="5"/>
                    </a:lnTo>
                    <a:lnTo>
                      <a:pt x="0" y="8"/>
                    </a:lnTo>
                    <a:lnTo>
                      <a:pt x="1" y="9"/>
                    </a:lnTo>
                    <a:lnTo>
                      <a:pt x="2" y="9"/>
                    </a:lnTo>
                    <a:lnTo>
                      <a:pt x="3" y="9"/>
                    </a:lnTo>
                    <a:lnTo>
                      <a:pt x="3" y="12"/>
                    </a:lnTo>
                    <a:lnTo>
                      <a:pt x="5" y="13"/>
                    </a:lnTo>
                    <a:lnTo>
                      <a:pt x="6" y="15"/>
                    </a:lnTo>
                    <a:lnTo>
                      <a:pt x="7" y="15"/>
                    </a:lnTo>
                    <a:lnTo>
                      <a:pt x="8" y="17"/>
                    </a:lnTo>
                    <a:lnTo>
                      <a:pt x="8" y="19"/>
                    </a:lnTo>
                    <a:lnTo>
                      <a:pt x="11" y="19"/>
                    </a:lnTo>
                    <a:lnTo>
                      <a:pt x="17" y="21"/>
                    </a:lnTo>
                    <a:lnTo>
                      <a:pt x="18" y="24"/>
                    </a:lnTo>
                    <a:lnTo>
                      <a:pt x="21" y="26"/>
                    </a:lnTo>
                    <a:lnTo>
                      <a:pt x="23" y="25"/>
                    </a:lnTo>
                    <a:lnTo>
                      <a:pt x="24" y="22"/>
                    </a:lnTo>
                    <a:lnTo>
                      <a:pt x="23" y="19"/>
                    </a:lnTo>
                    <a:lnTo>
                      <a:pt x="25" y="16"/>
                    </a:lnTo>
                    <a:lnTo>
                      <a:pt x="28"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6" name="Freeform 1234">
                <a:extLst>
                  <a:ext uri="{FF2B5EF4-FFF2-40B4-BE49-F238E27FC236}">
                    <a16:creationId xmlns:a16="http://schemas.microsoft.com/office/drawing/2014/main" id="{263220AC-3149-F14C-9A6A-1208447F8C92}"/>
                  </a:ext>
                </a:extLst>
              </p:cNvPr>
              <p:cNvSpPr>
                <a:spLocks/>
              </p:cNvSpPr>
              <p:nvPr/>
            </p:nvSpPr>
            <p:spPr bwMode="auto">
              <a:xfrm>
                <a:off x="4243546" y="2366738"/>
                <a:ext cx="6350" cy="3175"/>
              </a:xfrm>
              <a:custGeom>
                <a:avLst/>
                <a:gdLst>
                  <a:gd name="T0" fmla="*/ 1 w 5"/>
                  <a:gd name="T1" fmla="*/ 0 h 3"/>
                  <a:gd name="T2" fmla="*/ 0 w 5"/>
                  <a:gd name="T3" fmla="*/ 1 h 3"/>
                  <a:gd name="T4" fmla="*/ 1 w 5"/>
                  <a:gd name="T5" fmla="*/ 3 h 3"/>
                  <a:gd name="T6" fmla="*/ 4 w 5"/>
                  <a:gd name="T7" fmla="*/ 3 h 3"/>
                  <a:gd name="T8" fmla="*/ 5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1"/>
                      <a:pt x="0" y="1"/>
                    </a:cubicBezTo>
                    <a:cubicBezTo>
                      <a:pt x="1" y="3"/>
                      <a:pt x="1" y="3"/>
                      <a:pt x="1" y="3"/>
                    </a:cubicBezTo>
                    <a:cubicBezTo>
                      <a:pt x="4" y="3"/>
                      <a:pt x="4" y="3"/>
                      <a:pt x="4" y="3"/>
                    </a:cubicBezTo>
                    <a:cubicBezTo>
                      <a:pt x="4" y="3"/>
                      <a:pt x="5" y="1"/>
                      <a:pt x="5" y="1"/>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7" name="Freeform 1235">
                <a:extLst>
                  <a:ext uri="{FF2B5EF4-FFF2-40B4-BE49-F238E27FC236}">
                    <a16:creationId xmlns:a16="http://schemas.microsoft.com/office/drawing/2014/main" id="{925F877F-9C32-F64B-A78B-7B64BF733C3C}"/>
                  </a:ext>
                </a:extLst>
              </p:cNvPr>
              <p:cNvSpPr>
                <a:spLocks/>
              </p:cNvSpPr>
              <p:nvPr/>
            </p:nvSpPr>
            <p:spPr bwMode="auto">
              <a:xfrm>
                <a:off x="4191157" y="2368326"/>
                <a:ext cx="25401" cy="44446"/>
              </a:xfrm>
              <a:custGeom>
                <a:avLst/>
                <a:gdLst>
                  <a:gd name="T0" fmla="*/ 16 w 16"/>
                  <a:gd name="T1" fmla="*/ 6 h 28"/>
                  <a:gd name="T2" fmla="*/ 16 w 16"/>
                  <a:gd name="T3" fmla="*/ 4 h 28"/>
                  <a:gd name="T4" fmla="*/ 16 w 16"/>
                  <a:gd name="T5" fmla="*/ 2 h 28"/>
                  <a:gd name="T6" fmla="*/ 15 w 16"/>
                  <a:gd name="T7" fmla="*/ 1 h 28"/>
                  <a:gd name="T8" fmla="*/ 13 w 16"/>
                  <a:gd name="T9" fmla="*/ 2 h 28"/>
                  <a:gd name="T10" fmla="*/ 12 w 16"/>
                  <a:gd name="T11" fmla="*/ 2 h 28"/>
                  <a:gd name="T12" fmla="*/ 11 w 16"/>
                  <a:gd name="T13" fmla="*/ 0 h 28"/>
                  <a:gd name="T14" fmla="*/ 10 w 16"/>
                  <a:gd name="T15" fmla="*/ 0 h 28"/>
                  <a:gd name="T16" fmla="*/ 9 w 16"/>
                  <a:gd name="T17" fmla="*/ 1 h 28"/>
                  <a:gd name="T18" fmla="*/ 6 w 16"/>
                  <a:gd name="T19" fmla="*/ 4 h 28"/>
                  <a:gd name="T20" fmla="*/ 5 w 16"/>
                  <a:gd name="T21" fmla="*/ 4 h 28"/>
                  <a:gd name="T22" fmla="*/ 3 w 16"/>
                  <a:gd name="T23" fmla="*/ 7 h 28"/>
                  <a:gd name="T24" fmla="*/ 3 w 16"/>
                  <a:gd name="T25" fmla="*/ 10 h 28"/>
                  <a:gd name="T26" fmla="*/ 3 w 16"/>
                  <a:gd name="T27" fmla="*/ 12 h 28"/>
                  <a:gd name="T28" fmla="*/ 2 w 16"/>
                  <a:gd name="T29" fmla="*/ 14 h 28"/>
                  <a:gd name="T30" fmla="*/ 1 w 16"/>
                  <a:gd name="T31" fmla="*/ 15 h 28"/>
                  <a:gd name="T32" fmla="*/ 2 w 16"/>
                  <a:gd name="T33" fmla="*/ 18 h 28"/>
                  <a:gd name="T34" fmla="*/ 0 w 16"/>
                  <a:gd name="T35" fmla="*/ 21 h 28"/>
                  <a:gd name="T36" fmla="*/ 1 w 16"/>
                  <a:gd name="T37" fmla="*/ 21 h 28"/>
                  <a:gd name="T38" fmla="*/ 3 w 16"/>
                  <a:gd name="T39" fmla="*/ 22 h 28"/>
                  <a:gd name="T40" fmla="*/ 4 w 16"/>
                  <a:gd name="T41" fmla="*/ 24 h 28"/>
                  <a:gd name="T42" fmla="*/ 5 w 16"/>
                  <a:gd name="T43" fmla="*/ 25 h 28"/>
                  <a:gd name="T44" fmla="*/ 5 w 16"/>
                  <a:gd name="T45" fmla="*/ 28 h 28"/>
                  <a:gd name="T46" fmla="*/ 6 w 16"/>
                  <a:gd name="T47" fmla="*/ 28 h 28"/>
                  <a:gd name="T48" fmla="*/ 7 w 16"/>
                  <a:gd name="T49" fmla="*/ 26 h 28"/>
                  <a:gd name="T50" fmla="*/ 7 w 16"/>
                  <a:gd name="T51" fmla="*/ 25 h 28"/>
                  <a:gd name="T52" fmla="*/ 8 w 16"/>
                  <a:gd name="T53" fmla="*/ 23 h 28"/>
                  <a:gd name="T54" fmla="*/ 9 w 16"/>
                  <a:gd name="T55" fmla="*/ 21 h 28"/>
                  <a:gd name="T56" fmla="*/ 8 w 16"/>
                  <a:gd name="T57" fmla="*/ 21 h 28"/>
                  <a:gd name="T58" fmla="*/ 8 w 16"/>
                  <a:gd name="T59" fmla="*/ 20 h 28"/>
                  <a:gd name="T60" fmla="*/ 10 w 16"/>
                  <a:gd name="T61" fmla="*/ 17 h 28"/>
                  <a:gd name="T62" fmla="*/ 12 w 16"/>
                  <a:gd name="T63" fmla="*/ 14 h 28"/>
                  <a:gd name="T64" fmla="*/ 13 w 16"/>
                  <a:gd name="T65" fmla="*/ 14 h 28"/>
                  <a:gd name="T66" fmla="*/ 14 w 16"/>
                  <a:gd name="T67" fmla="*/ 13 h 28"/>
                  <a:gd name="T68" fmla="*/ 14 w 16"/>
                  <a:gd name="T69" fmla="*/ 12 h 28"/>
                  <a:gd name="T70" fmla="*/ 14 w 16"/>
                  <a:gd name="T71" fmla="*/ 10 h 28"/>
                  <a:gd name="T72" fmla="*/ 15 w 16"/>
                  <a:gd name="T73" fmla="*/ 8 h 28"/>
                  <a:gd name="T74" fmla="*/ 16 w 16"/>
                  <a:gd name="T7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28">
                    <a:moveTo>
                      <a:pt x="16" y="6"/>
                    </a:moveTo>
                    <a:lnTo>
                      <a:pt x="16" y="4"/>
                    </a:lnTo>
                    <a:lnTo>
                      <a:pt x="16" y="2"/>
                    </a:lnTo>
                    <a:lnTo>
                      <a:pt x="15" y="1"/>
                    </a:lnTo>
                    <a:lnTo>
                      <a:pt x="13" y="2"/>
                    </a:lnTo>
                    <a:lnTo>
                      <a:pt x="12" y="2"/>
                    </a:lnTo>
                    <a:lnTo>
                      <a:pt x="11" y="0"/>
                    </a:lnTo>
                    <a:lnTo>
                      <a:pt x="10" y="0"/>
                    </a:lnTo>
                    <a:lnTo>
                      <a:pt x="9" y="1"/>
                    </a:lnTo>
                    <a:lnTo>
                      <a:pt x="6" y="4"/>
                    </a:lnTo>
                    <a:lnTo>
                      <a:pt x="5" y="4"/>
                    </a:lnTo>
                    <a:lnTo>
                      <a:pt x="3" y="7"/>
                    </a:lnTo>
                    <a:lnTo>
                      <a:pt x="3" y="10"/>
                    </a:lnTo>
                    <a:lnTo>
                      <a:pt x="3" y="12"/>
                    </a:lnTo>
                    <a:lnTo>
                      <a:pt x="2" y="14"/>
                    </a:lnTo>
                    <a:lnTo>
                      <a:pt x="1" y="15"/>
                    </a:lnTo>
                    <a:lnTo>
                      <a:pt x="2" y="18"/>
                    </a:lnTo>
                    <a:lnTo>
                      <a:pt x="0" y="21"/>
                    </a:lnTo>
                    <a:lnTo>
                      <a:pt x="1" y="21"/>
                    </a:lnTo>
                    <a:lnTo>
                      <a:pt x="3" y="22"/>
                    </a:lnTo>
                    <a:lnTo>
                      <a:pt x="4" y="24"/>
                    </a:lnTo>
                    <a:lnTo>
                      <a:pt x="5" y="25"/>
                    </a:lnTo>
                    <a:lnTo>
                      <a:pt x="5" y="28"/>
                    </a:lnTo>
                    <a:lnTo>
                      <a:pt x="6" y="28"/>
                    </a:lnTo>
                    <a:lnTo>
                      <a:pt x="7" y="26"/>
                    </a:lnTo>
                    <a:lnTo>
                      <a:pt x="7" y="25"/>
                    </a:lnTo>
                    <a:lnTo>
                      <a:pt x="8" y="23"/>
                    </a:lnTo>
                    <a:lnTo>
                      <a:pt x="9" y="21"/>
                    </a:lnTo>
                    <a:lnTo>
                      <a:pt x="8" y="21"/>
                    </a:lnTo>
                    <a:lnTo>
                      <a:pt x="8" y="20"/>
                    </a:lnTo>
                    <a:lnTo>
                      <a:pt x="10" y="17"/>
                    </a:lnTo>
                    <a:lnTo>
                      <a:pt x="12" y="14"/>
                    </a:lnTo>
                    <a:lnTo>
                      <a:pt x="13" y="14"/>
                    </a:lnTo>
                    <a:lnTo>
                      <a:pt x="14" y="13"/>
                    </a:lnTo>
                    <a:lnTo>
                      <a:pt x="14" y="12"/>
                    </a:lnTo>
                    <a:lnTo>
                      <a:pt x="14" y="10"/>
                    </a:lnTo>
                    <a:lnTo>
                      <a:pt x="15" y="8"/>
                    </a:lnTo>
                    <a:lnTo>
                      <a:pt x="1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8" name="Freeform 1236">
                <a:extLst>
                  <a:ext uri="{FF2B5EF4-FFF2-40B4-BE49-F238E27FC236}">
                    <a16:creationId xmlns:a16="http://schemas.microsoft.com/office/drawing/2014/main" id="{E854F9F9-B107-7F49-B54A-BDCE3721521D}"/>
                  </a:ext>
                </a:extLst>
              </p:cNvPr>
              <p:cNvSpPr>
                <a:spLocks/>
              </p:cNvSpPr>
              <p:nvPr/>
            </p:nvSpPr>
            <p:spPr bwMode="auto">
              <a:xfrm>
                <a:off x="4094315" y="2182606"/>
                <a:ext cx="122243" cy="141275"/>
              </a:xfrm>
              <a:custGeom>
                <a:avLst/>
                <a:gdLst>
                  <a:gd name="T0" fmla="*/ 99 w 100"/>
                  <a:gd name="T1" fmla="*/ 94 h 115"/>
                  <a:gd name="T2" fmla="*/ 96 w 100"/>
                  <a:gd name="T3" fmla="*/ 87 h 115"/>
                  <a:gd name="T4" fmla="*/ 93 w 100"/>
                  <a:gd name="T5" fmla="*/ 91 h 115"/>
                  <a:gd name="T6" fmla="*/ 89 w 100"/>
                  <a:gd name="T7" fmla="*/ 86 h 115"/>
                  <a:gd name="T8" fmla="*/ 80 w 100"/>
                  <a:gd name="T9" fmla="*/ 89 h 115"/>
                  <a:gd name="T10" fmla="*/ 83 w 100"/>
                  <a:gd name="T11" fmla="*/ 85 h 115"/>
                  <a:gd name="T12" fmla="*/ 84 w 100"/>
                  <a:gd name="T13" fmla="*/ 78 h 115"/>
                  <a:gd name="T14" fmla="*/ 85 w 100"/>
                  <a:gd name="T15" fmla="*/ 68 h 115"/>
                  <a:gd name="T16" fmla="*/ 78 w 100"/>
                  <a:gd name="T17" fmla="*/ 57 h 115"/>
                  <a:gd name="T18" fmla="*/ 72 w 100"/>
                  <a:gd name="T19" fmla="*/ 48 h 115"/>
                  <a:gd name="T20" fmla="*/ 70 w 100"/>
                  <a:gd name="T21" fmla="*/ 40 h 115"/>
                  <a:gd name="T22" fmla="*/ 58 w 100"/>
                  <a:gd name="T23" fmla="*/ 34 h 115"/>
                  <a:gd name="T24" fmla="*/ 58 w 100"/>
                  <a:gd name="T25" fmla="*/ 26 h 115"/>
                  <a:gd name="T26" fmla="*/ 53 w 100"/>
                  <a:gd name="T27" fmla="*/ 20 h 115"/>
                  <a:gd name="T28" fmla="*/ 47 w 100"/>
                  <a:gd name="T29" fmla="*/ 30 h 115"/>
                  <a:gd name="T30" fmla="*/ 44 w 100"/>
                  <a:gd name="T31" fmla="*/ 19 h 115"/>
                  <a:gd name="T32" fmla="*/ 49 w 100"/>
                  <a:gd name="T33" fmla="*/ 17 h 115"/>
                  <a:gd name="T34" fmla="*/ 48 w 100"/>
                  <a:gd name="T35" fmla="*/ 7 h 115"/>
                  <a:gd name="T36" fmla="*/ 48 w 100"/>
                  <a:gd name="T37" fmla="*/ 1 h 115"/>
                  <a:gd name="T38" fmla="*/ 35 w 100"/>
                  <a:gd name="T39" fmla="*/ 7 h 115"/>
                  <a:gd name="T40" fmla="*/ 29 w 100"/>
                  <a:gd name="T41" fmla="*/ 24 h 115"/>
                  <a:gd name="T42" fmla="*/ 23 w 100"/>
                  <a:gd name="T43" fmla="*/ 38 h 115"/>
                  <a:gd name="T44" fmla="*/ 22 w 100"/>
                  <a:gd name="T45" fmla="*/ 46 h 115"/>
                  <a:gd name="T46" fmla="*/ 15 w 100"/>
                  <a:gd name="T47" fmla="*/ 58 h 115"/>
                  <a:gd name="T48" fmla="*/ 14 w 100"/>
                  <a:gd name="T49" fmla="*/ 72 h 115"/>
                  <a:gd name="T50" fmla="*/ 2 w 100"/>
                  <a:gd name="T51" fmla="*/ 78 h 115"/>
                  <a:gd name="T52" fmla="*/ 1 w 100"/>
                  <a:gd name="T53" fmla="*/ 94 h 115"/>
                  <a:gd name="T54" fmla="*/ 5 w 100"/>
                  <a:gd name="T55" fmla="*/ 90 h 115"/>
                  <a:gd name="T56" fmla="*/ 11 w 100"/>
                  <a:gd name="T57" fmla="*/ 92 h 115"/>
                  <a:gd name="T58" fmla="*/ 16 w 100"/>
                  <a:gd name="T59" fmla="*/ 93 h 115"/>
                  <a:gd name="T60" fmla="*/ 15 w 100"/>
                  <a:gd name="T61" fmla="*/ 103 h 115"/>
                  <a:gd name="T62" fmla="*/ 13 w 100"/>
                  <a:gd name="T63" fmla="*/ 114 h 115"/>
                  <a:gd name="T64" fmla="*/ 19 w 100"/>
                  <a:gd name="T65" fmla="*/ 115 h 115"/>
                  <a:gd name="T66" fmla="*/ 25 w 100"/>
                  <a:gd name="T67" fmla="*/ 111 h 115"/>
                  <a:gd name="T68" fmla="*/ 33 w 100"/>
                  <a:gd name="T69" fmla="*/ 106 h 115"/>
                  <a:gd name="T70" fmla="*/ 38 w 100"/>
                  <a:gd name="T71" fmla="*/ 96 h 115"/>
                  <a:gd name="T72" fmla="*/ 44 w 100"/>
                  <a:gd name="T73" fmla="*/ 95 h 115"/>
                  <a:gd name="T74" fmla="*/ 50 w 100"/>
                  <a:gd name="T75" fmla="*/ 89 h 115"/>
                  <a:gd name="T76" fmla="*/ 53 w 100"/>
                  <a:gd name="T77" fmla="*/ 78 h 115"/>
                  <a:gd name="T78" fmla="*/ 59 w 100"/>
                  <a:gd name="T79" fmla="*/ 78 h 115"/>
                  <a:gd name="T80" fmla="*/ 63 w 100"/>
                  <a:gd name="T81" fmla="*/ 81 h 115"/>
                  <a:gd name="T82" fmla="*/ 62 w 100"/>
                  <a:gd name="T83" fmla="*/ 88 h 115"/>
                  <a:gd name="T84" fmla="*/ 71 w 100"/>
                  <a:gd name="T85" fmla="*/ 92 h 115"/>
                  <a:gd name="T86" fmla="*/ 66 w 100"/>
                  <a:gd name="T87" fmla="*/ 102 h 115"/>
                  <a:gd name="T88" fmla="*/ 72 w 100"/>
                  <a:gd name="T89" fmla="*/ 102 h 115"/>
                  <a:gd name="T90" fmla="*/ 77 w 100"/>
                  <a:gd name="T91" fmla="*/ 106 h 115"/>
                  <a:gd name="T92" fmla="*/ 84 w 100"/>
                  <a:gd name="T93" fmla="*/ 108 h 115"/>
                  <a:gd name="T94" fmla="*/ 92 w 100"/>
                  <a:gd name="T95" fmla="*/ 105 h 115"/>
                  <a:gd name="T96" fmla="*/ 100 w 100"/>
                  <a:gd name="T97" fmla="*/ 10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 h="115">
                    <a:moveTo>
                      <a:pt x="98" y="97"/>
                    </a:moveTo>
                    <a:cubicBezTo>
                      <a:pt x="96" y="95"/>
                      <a:pt x="96" y="95"/>
                      <a:pt x="96" y="95"/>
                    </a:cubicBezTo>
                    <a:cubicBezTo>
                      <a:pt x="99" y="94"/>
                      <a:pt x="99" y="94"/>
                      <a:pt x="99" y="94"/>
                    </a:cubicBezTo>
                    <a:cubicBezTo>
                      <a:pt x="100" y="91"/>
                      <a:pt x="100" y="91"/>
                      <a:pt x="100" y="91"/>
                    </a:cubicBezTo>
                    <a:cubicBezTo>
                      <a:pt x="97" y="90"/>
                      <a:pt x="97" y="90"/>
                      <a:pt x="97" y="90"/>
                    </a:cubicBezTo>
                    <a:cubicBezTo>
                      <a:pt x="96" y="87"/>
                      <a:pt x="96" y="87"/>
                      <a:pt x="96" y="87"/>
                    </a:cubicBezTo>
                    <a:cubicBezTo>
                      <a:pt x="95" y="87"/>
                      <a:pt x="95" y="87"/>
                      <a:pt x="95" y="87"/>
                    </a:cubicBezTo>
                    <a:cubicBezTo>
                      <a:pt x="95" y="90"/>
                      <a:pt x="95" y="90"/>
                      <a:pt x="95" y="90"/>
                    </a:cubicBezTo>
                    <a:cubicBezTo>
                      <a:pt x="93" y="91"/>
                      <a:pt x="93" y="91"/>
                      <a:pt x="93" y="91"/>
                    </a:cubicBezTo>
                    <a:cubicBezTo>
                      <a:pt x="92" y="90"/>
                      <a:pt x="92" y="90"/>
                      <a:pt x="92" y="90"/>
                    </a:cubicBezTo>
                    <a:cubicBezTo>
                      <a:pt x="89" y="88"/>
                      <a:pt x="89" y="88"/>
                      <a:pt x="89" y="88"/>
                    </a:cubicBezTo>
                    <a:cubicBezTo>
                      <a:pt x="89" y="86"/>
                      <a:pt x="89" y="86"/>
                      <a:pt x="89" y="86"/>
                    </a:cubicBezTo>
                    <a:cubicBezTo>
                      <a:pt x="88" y="86"/>
                      <a:pt x="88" y="86"/>
                      <a:pt x="88" y="86"/>
                    </a:cubicBezTo>
                    <a:cubicBezTo>
                      <a:pt x="85" y="89"/>
                      <a:pt x="85" y="89"/>
                      <a:pt x="85" y="89"/>
                    </a:cubicBezTo>
                    <a:cubicBezTo>
                      <a:pt x="80" y="89"/>
                      <a:pt x="80" y="89"/>
                      <a:pt x="80" y="89"/>
                    </a:cubicBezTo>
                    <a:cubicBezTo>
                      <a:pt x="77" y="87"/>
                      <a:pt x="77" y="87"/>
                      <a:pt x="77" y="87"/>
                    </a:cubicBezTo>
                    <a:cubicBezTo>
                      <a:pt x="80" y="85"/>
                      <a:pt x="80" y="85"/>
                      <a:pt x="80" y="85"/>
                    </a:cubicBezTo>
                    <a:cubicBezTo>
                      <a:pt x="83" y="85"/>
                      <a:pt x="83" y="85"/>
                      <a:pt x="83" y="85"/>
                    </a:cubicBezTo>
                    <a:cubicBezTo>
                      <a:pt x="85" y="82"/>
                      <a:pt x="85" y="82"/>
                      <a:pt x="85" y="82"/>
                    </a:cubicBezTo>
                    <a:cubicBezTo>
                      <a:pt x="85" y="79"/>
                      <a:pt x="85" y="79"/>
                      <a:pt x="85" y="79"/>
                    </a:cubicBezTo>
                    <a:cubicBezTo>
                      <a:pt x="84" y="78"/>
                      <a:pt x="84" y="78"/>
                      <a:pt x="84" y="78"/>
                    </a:cubicBezTo>
                    <a:cubicBezTo>
                      <a:pt x="84" y="73"/>
                      <a:pt x="84" y="73"/>
                      <a:pt x="84" y="73"/>
                    </a:cubicBezTo>
                    <a:cubicBezTo>
                      <a:pt x="85" y="71"/>
                      <a:pt x="85" y="71"/>
                      <a:pt x="85" y="71"/>
                    </a:cubicBezTo>
                    <a:cubicBezTo>
                      <a:pt x="85" y="68"/>
                      <a:pt x="85" y="68"/>
                      <a:pt x="85" y="68"/>
                    </a:cubicBezTo>
                    <a:cubicBezTo>
                      <a:pt x="83" y="66"/>
                      <a:pt x="83" y="66"/>
                      <a:pt x="83" y="66"/>
                    </a:cubicBezTo>
                    <a:cubicBezTo>
                      <a:pt x="83" y="63"/>
                      <a:pt x="83" y="63"/>
                      <a:pt x="83" y="63"/>
                    </a:cubicBezTo>
                    <a:cubicBezTo>
                      <a:pt x="78" y="57"/>
                      <a:pt x="78" y="57"/>
                      <a:pt x="78" y="57"/>
                    </a:cubicBezTo>
                    <a:cubicBezTo>
                      <a:pt x="74" y="55"/>
                      <a:pt x="74" y="55"/>
                      <a:pt x="74" y="55"/>
                    </a:cubicBezTo>
                    <a:cubicBezTo>
                      <a:pt x="74" y="53"/>
                      <a:pt x="74" y="53"/>
                      <a:pt x="74" y="53"/>
                    </a:cubicBezTo>
                    <a:cubicBezTo>
                      <a:pt x="72" y="48"/>
                      <a:pt x="72" y="48"/>
                      <a:pt x="72" y="48"/>
                    </a:cubicBezTo>
                    <a:cubicBezTo>
                      <a:pt x="70" y="48"/>
                      <a:pt x="70" y="48"/>
                      <a:pt x="70" y="48"/>
                    </a:cubicBezTo>
                    <a:cubicBezTo>
                      <a:pt x="69" y="45"/>
                      <a:pt x="69" y="45"/>
                      <a:pt x="69" y="45"/>
                    </a:cubicBezTo>
                    <a:cubicBezTo>
                      <a:pt x="70" y="40"/>
                      <a:pt x="70" y="40"/>
                      <a:pt x="70" y="40"/>
                    </a:cubicBezTo>
                    <a:cubicBezTo>
                      <a:pt x="68" y="37"/>
                      <a:pt x="68" y="37"/>
                      <a:pt x="68" y="37"/>
                    </a:cubicBezTo>
                    <a:cubicBezTo>
                      <a:pt x="64" y="37"/>
                      <a:pt x="64" y="37"/>
                      <a:pt x="64" y="37"/>
                    </a:cubicBezTo>
                    <a:cubicBezTo>
                      <a:pt x="58" y="34"/>
                      <a:pt x="58" y="34"/>
                      <a:pt x="58" y="34"/>
                    </a:cubicBezTo>
                    <a:cubicBezTo>
                      <a:pt x="56" y="30"/>
                      <a:pt x="56" y="30"/>
                      <a:pt x="56" y="30"/>
                    </a:cubicBezTo>
                    <a:cubicBezTo>
                      <a:pt x="58" y="28"/>
                      <a:pt x="58" y="28"/>
                      <a:pt x="58" y="28"/>
                    </a:cubicBezTo>
                    <a:cubicBezTo>
                      <a:pt x="58" y="26"/>
                      <a:pt x="58" y="26"/>
                      <a:pt x="58" y="26"/>
                    </a:cubicBezTo>
                    <a:cubicBezTo>
                      <a:pt x="55" y="23"/>
                      <a:pt x="55" y="23"/>
                      <a:pt x="55" y="23"/>
                    </a:cubicBezTo>
                    <a:cubicBezTo>
                      <a:pt x="54" y="20"/>
                      <a:pt x="54" y="20"/>
                      <a:pt x="54" y="20"/>
                    </a:cubicBezTo>
                    <a:cubicBezTo>
                      <a:pt x="53" y="20"/>
                      <a:pt x="53" y="20"/>
                      <a:pt x="53" y="20"/>
                    </a:cubicBezTo>
                    <a:cubicBezTo>
                      <a:pt x="50" y="24"/>
                      <a:pt x="50" y="24"/>
                      <a:pt x="50" y="24"/>
                    </a:cubicBezTo>
                    <a:cubicBezTo>
                      <a:pt x="49" y="28"/>
                      <a:pt x="49" y="28"/>
                      <a:pt x="49" y="28"/>
                    </a:cubicBezTo>
                    <a:cubicBezTo>
                      <a:pt x="47" y="30"/>
                      <a:pt x="47" y="30"/>
                      <a:pt x="47" y="30"/>
                    </a:cubicBezTo>
                    <a:cubicBezTo>
                      <a:pt x="46" y="29"/>
                      <a:pt x="46" y="29"/>
                      <a:pt x="46" y="29"/>
                    </a:cubicBezTo>
                    <a:cubicBezTo>
                      <a:pt x="46" y="23"/>
                      <a:pt x="46" y="23"/>
                      <a:pt x="46" y="23"/>
                    </a:cubicBezTo>
                    <a:cubicBezTo>
                      <a:pt x="44" y="19"/>
                      <a:pt x="44" y="19"/>
                      <a:pt x="44" y="19"/>
                    </a:cubicBezTo>
                    <a:cubicBezTo>
                      <a:pt x="45" y="17"/>
                      <a:pt x="45" y="17"/>
                      <a:pt x="45" y="17"/>
                    </a:cubicBezTo>
                    <a:cubicBezTo>
                      <a:pt x="47" y="17"/>
                      <a:pt x="47" y="17"/>
                      <a:pt x="47" y="17"/>
                    </a:cubicBezTo>
                    <a:cubicBezTo>
                      <a:pt x="49" y="17"/>
                      <a:pt x="49" y="17"/>
                      <a:pt x="49" y="17"/>
                    </a:cubicBezTo>
                    <a:cubicBezTo>
                      <a:pt x="48" y="14"/>
                      <a:pt x="48" y="14"/>
                      <a:pt x="48" y="14"/>
                    </a:cubicBezTo>
                    <a:cubicBezTo>
                      <a:pt x="49" y="11"/>
                      <a:pt x="49" y="11"/>
                      <a:pt x="49" y="11"/>
                    </a:cubicBezTo>
                    <a:cubicBezTo>
                      <a:pt x="48" y="7"/>
                      <a:pt x="48" y="7"/>
                      <a:pt x="48" y="7"/>
                    </a:cubicBezTo>
                    <a:cubicBezTo>
                      <a:pt x="45" y="8"/>
                      <a:pt x="45" y="8"/>
                      <a:pt x="45" y="8"/>
                    </a:cubicBezTo>
                    <a:cubicBezTo>
                      <a:pt x="45" y="5"/>
                      <a:pt x="45" y="5"/>
                      <a:pt x="45" y="5"/>
                    </a:cubicBezTo>
                    <a:cubicBezTo>
                      <a:pt x="48" y="1"/>
                      <a:pt x="48" y="1"/>
                      <a:pt x="48" y="1"/>
                    </a:cubicBezTo>
                    <a:cubicBezTo>
                      <a:pt x="46" y="0"/>
                      <a:pt x="46" y="0"/>
                      <a:pt x="46" y="0"/>
                    </a:cubicBezTo>
                    <a:cubicBezTo>
                      <a:pt x="39" y="3"/>
                      <a:pt x="39" y="3"/>
                      <a:pt x="39" y="3"/>
                    </a:cubicBezTo>
                    <a:cubicBezTo>
                      <a:pt x="35" y="7"/>
                      <a:pt x="35" y="7"/>
                      <a:pt x="35" y="7"/>
                    </a:cubicBezTo>
                    <a:cubicBezTo>
                      <a:pt x="33" y="15"/>
                      <a:pt x="33" y="15"/>
                      <a:pt x="33" y="15"/>
                    </a:cubicBezTo>
                    <a:cubicBezTo>
                      <a:pt x="29" y="21"/>
                      <a:pt x="29" y="21"/>
                      <a:pt x="29" y="21"/>
                    </a:cubicBezTo>
                    <a:cubicBezTo>
                      <a:pt x="29" y="24"/>
                      <a:pt x="29" y="24"/>
                      <a:pt x="29" y="24"/>
                    </a:cubicBezTo>
                    <a:cubicBezTo>
                      <a:pt x="27" y="28"/>
                      <a:pt x="27" y="28"/>
                      <a:pt x="27" y="28"/>
                    </a:cubicBezTo>
                    <a:cubicBezTo>
                      <a:pt x="27" y="31"/>
                      <a:pt x="27" y="31"/>
                      <a:pt x="27" y="31"/>
                    </a:cubicBezTo>
                    <a:cubicBezTo>
                      <a:pt x="23" y="38"/>
                      <a:pt x="23" y="38"/>
                      <a:pt x="23" y="38"/>
                    </a:cubicBezTo>
                    <a:cubicBezTo>
                      <a:pt x="25" y="40"/>
                      <a:pt x="25" y="40"/>
                      <a:pt x="25" y="40"/>
                    </a:cubicBezTo>
                    <a:cubicBezTo>
                      <a:pt x="23" y="42"/>
                      <a:pt x="23" y="42"/>
                      <a:pt x="23" y="42"/>
                    </a:cubicBezTo>
                    <a:cubicBezTo>
                      <a:pt x="22" y="46"/>
                      <a:pt x="22" y="46"/>
                      <a:pt x="22" y="46"/>
                    </a:cubicBezTo>
                    <a:cubicBezTo>
                      <a:pt x="21" y="49"/>
                      <a:pt x="21" y="49"/>
                      <a:pt x="21" y="49"/>
                    </a:cubicBezTo>
                    <a:cubicBezTo>
                      <a:pt x="17" y="54"/>
                      <a:pt x="17" y="54"/>
                      <a:pt x="17" y="54"/>
                    </a:cubicBezTo>
                    <a:cubicBezTo>
                      <a:pt x="15" y="58"/>
                      <a:pt x="15" y="58"/>
                      <a:pt x="15" y="58"/>
                    </a:cubicBezTo>
                    <a:cubicBezTo>
                      <a:pt x="15" y="64"/>
                      <a:pt x="15" y="64"/>
                      <a:pt x="15" y="64"/>
                    </a:cubicBezTo>
                    <a:cubicBezTo>
                      <a:pt x="14" y="66"/>
                      <a:pt x="14" y="66"/>
                      <a:pt x="14" y="66"/>
                    </a:cubicBezTo>
                    <a:cubicBezTo>
                      <a:pt x="14" y="72"/>
                      <a:pt x="14" y="72"/>
                      <a:pt x="14" y="72"/>
                    </a:cubicBezTo>
                    <a:cubicBezTo>
                      <a:pt x="12" y="75"/>
                      <a:pt x="12" y="75"/>
                      <a:pt x="12" y="75"/>
                    </a:cubicBezTo>
                    <a:cubicBezTo>
                      <a:pt x="8" y="75"/>
                      <a:pt x="8" y="75"/>
                      <a:pt x="8" y="75"/>
                    </a:cubicBezTo>
                    <a:cubicBezTo>
                      <a:pt x="2" y="78"/>
                      <a:pt x="2" y="78"/>
                      <a:pt x="2" y="78"/>
                    </a:cubicBezTo>
                    <a:cubicBezTo>
                      <a:pt x="2" y="82"/>
                      <a:pt x="2" y="82"/>
                      <a:pt x="2" y="82"/>
                    </a:cubicBezTo>
                    <a:cubicBezTo>
                      <a:pt x="0" y="90"/>
                      <a:pt x="0" y="90"/>
                      <a:pt x="0" y="90"/>
                    </a:cubicBezTo>
                    <a:cubicBezTo>
                      <a:pt x="1" y="94"/>
                      <a:pt x="1" y="94"/>
                      <a:pt x="1" y="94"/>
                    </a:cubicBezTo>
                    <a:cubicBezTo>
                      <a:pt x="1" y="94"/>
                      <a:pt x="2" y="94"/>
                      <a:pt x="2" y="94"/>
                    </a:cubicBezTo>
                    <a:cubicBezTo>
                      <a:pt x="3" y="90"/>
                      <a:pt x="3" y="90"/>
                      <a:pt x="3" y="90"/>
                    </a:cubicBezTo>
                    <a:cubicBezTo>
                      <a:pt x="5" y="90"/>
                      <a:pt x="5" y="90"/>
                      <a:pt x="5" y="90"/>
                    </a:cubicBezTo>
                    <a:cubicBezTo>
                      <a:pt x="6" y="91"/>
                      <a:pt x="6" y="91"/>
                      <a:pt x="6" y="91"/>
                    </a:cubicBezTo>
                    <a:cubicBezTo>
                      <a:pt x="8" y="92"/>
                      <a:pt x="8" y="92"/>
                      <a:pt x="8" y="92"/>
                    </a:cubicBezTo>
                    <a:cubicBezTo>
                      <a:pt x="11" y="92"/>
                      <a:pt x="11" y="92"/>
                      <a:pt x="11" y="92"/>
                    </a:cubicBezTo>
                    <a:cubicBezTo>
                      <a:pt x="13" y="91"/>
                      <a:pt x="13" y="91"/>
                      <a:pt x="13" y="91"/>
                    </a:cubicBezTo>
                    <a:cubicBezTo>
                      <a:pt x="14" y="92"/>
                      <a:pt x="14" y="92"/>
                      <a:pt x="14" y="92"/>
                    </a:cubicBezTo>
                    <a:cubicBezTo>
                      <a:pt x="16" y="93"/>
                      <a:pt x="16" y="93"/>
                      <a:pt x="16" y="93"/>
                    </a:cubicBezTo>
                    <a:cubicBezTo>
                      <a:pt x="17" y="96"/>
                      <a:pt x="17" y="96"/>
                      <a:pt x="17" y="96"/>
                    </a:cubicBezTo>
                    <a:cubicBezTo>
                      <a:pt x="14" y="100"/>
                      <a:pt x="14" y="100"/>
                      <a:pt x="14" y="100"/>
                    </a:cubicBezTo>
                    <a:cubicBezTo>
                      <a:pt x="15" y="103"/>
                      <a:pt x="15" y="103"/>
                      <a:pt x="15" y="103"/>
                    </a:cubicBezTo>
                    <a:cubicBezTo>
                      <a:pt x="13" y="107"/>
                      <a:pt x="13" y="107"/>
                      <a:pt x="13" y="107"/>
                    </a:cubicBezTo>
                    <a:cubicBezTo>
                      <a:pt x="13" y="113"/>
                      <a:pt x="13" y="113"/>
                      <a:pt x="13" y="113"/>
                    </a:cubicBezTo>
                    <a:cubicBezTo>
                      <a:pt x="13" y="114"/>
                      <a:pt x="13" y="114"/>
                      <a:pt x="13" y="114"/>
                    </a:cubicBezTo>
                    <a:cubicBezTo>
                      <a:pt x="15" y="113"/>
                      <a:pt x="15" y="113"/>
                      <a:pt x="15" y="113"/>
                    </a:cubicBezTo>
                    <a:cubicBezTo>
                      <a:pt x="17" y="114"/>
                      <a:pt x="17" y="114"/>
                      <a:pt x="17" y="114"/>
                    </a:cubicBezTo>
                    <a:cubicBezTo>
                      <a:pt x="19" y="115"/>
                      <a:pt x="19" y="115"/>
                      <a:pt x="19" y="115"/>
                    </a:cubicBezTo>
                    <a:cubicBezTo>
                      <a:pt x="21" y="113"/>
                      <a:pt x="21" y="113"/>
                      <a:pt x="21" y="113"/>
                    </a:cubicBezTo>
                    <a:cubicBezTo>
                      <a:pt x="24" y="113"/>
                      <a:pt x="24" y="113"/>
                      <a:pt x="24" y="113"/>
                    </a:cubicBezTo>
                    <a:cubicBezTo>
                      <a:pt x="25" y="111"/>
                      <a:pt x="25" y="111"/>
                      <a:pt x="25" y="111"/>
                    </a:cubicBezTo>
                    <a:cubicBezTo>
                      <a:pt x="28" y="110"/>
                      <a:pt x="28" y="110"/>
                      <a:pt x="28" y="110"/>
                    </a:cubicBezTo>
                    <a:cubicBezTo>
                      <a:pt x="30" y="110"/>
                      <a:pt x="30" y="110"/>
                      <a:pt x="30" y="110"/>
                    </a:cubicBezTo>
                    <a:cubicBezTo>
                      <a:pt x="33" y="106"/>
                      <a:pt x="33" y="106"/>
                      <a:pt x="33" y="106"/>
                    </a:cubicBezTo>
                    <a:cubicBezTo>
                      <a:pt x="34" y="102"/>
                      <a:pt x="34" y="102"/>
                      <a:pt x="34" y="102"/>
                    </a:cubicBezTo>
                    <a:cubicBezTo>
                      <a:pt x="37" y="99"/>
                      <a:pt x="37" y="99"/>
                      <a:pt x="37" y="99"/>
                    </a:cubicBezTo>
                    <a:cubicBezTo>
                      <a:pt x="38" y="96"/>
                      <a:pt x="38" y="96"/>
                      <a:pt x="38" y="96"/>
                    </a:cubicBezTo>
                    <a:cubicBezTo>
                      <a:pt x="40" y="96"/>
                      <a:pt x="40" y="96"/>
                      <a:pt x="40" y="96"/>
                    </a:cubicBezTo>
                    <a:cubicBezTo>
                      <a:pt x="42" y="98"/>
                      <a:pt x="42" y="98"/>
                      <a:pt x="42" y="98"/>
                    </a:cubicBezTo>
                    <a:cubicBezTo>
                      <a:pt x="44" y="95"/>
                      <a:pt x="44" y="95"/>
                      <a:pt x="44" y="95"/>
                    </a:cubicBezTo>
                    <a:cubicBezTo>
                      <a:pt x="46" y="94"/>
                      <a:pt x="46" y="94"/>
                      <a:pt x="46" y="94"/>
                    </a:cubicBezTo>
                    <a:cubicBezTo>
                      <a:pt x="48" y="94"/>
                      <a:pt x="48" y="94"/>
                      <a:pt x="48" y="94"/>
                    </a:cubicBezTo>
                    <a:cubicBezTo>
                      <a:pt x="50" y="89"/>
                      <a:pt x="50" y="89"/>
                      <a:pt x="50" y="89"/>
                    </a:cubicBezTo>
                    <a:cubicBezTo>
                      <a:pt x="49" y="83"/>
                      <a:pt x="49" y="83"/>
                      <a:pt x="49" y="83"/>
                    </a:cubicBezTo>
                    <a:cubicBezTo>
                      <a:pt x="52" y="81"/>
                      <a:pt x="52" y="81"/>
                      <a:pt x="52" y="81"/>
                    </a:cubicBezTo>
                    <a:cubicBezTo>
                      <a:pt x="53" y="78"/>
                      <a:pt x="53" y="78"/>
                      <a:pt x="53" y="78"/>
                    </a:cubicBezTo>
                    <a:cubicBezTo>
                      <a:pt x="56" y="78"/>
                      <a:pt x="56" y="78"/>
                      <a:pt x="56" y="78"/>
                    </a:cubicBezTo>
                    <a:cubicBezTo>
                      <a:pt x="57" y="80"/>
                      <a:pt x="57" y="80"/>
                      <a:pt x="57" y="80"/>
                    </a:cubicBezTo>
                    <a:cubicBezTo>
                      <a:pt x="59" y="78"/>
                      <a:pt x="59" y="78"/>
                      <a:pt x="59" y="78"/>
                    </a:cubicBezTo>
                    <a:cubicBezTo>
                      <a:pt x="61" y="77"/>
                      <a:pt x="61" y="77"/>
                      <a:pt x="61" y="77"/>
                    </a:cubicBezTo>
                    <a:cubicBezTo>
                      <a:pt x="63" y="78"/>
                      <a:pt x="63" y="78"/>
                      <a:pt x="63" y="78"/>
                    </a:cubicBezTo>
                    <a:cubicBezTo>
                      <a:pt x="63" y="81"/>
                      <a:pt x="63" y="81"/>
                      <a:pt x="63" y="81"/>
                    </a:cubicBezTo>
                    <a:cubicBezTo>
                      <a:pt x="61" y="84"/>
                      <a:pt x="61" y="84"/>
                      <a:pt x="61" y="84"/>
                    </a:cubicBezTo>
                    <a:cubicBezTo>
                      <a:pt x="59" y="86"/>
                      <a:pt x="59" y="86"/>
                      <a:pt x="59" y="86"/>
                    </a:cubicBezTo>
                    <a:cubicBezTo>
                      <a:pt x="62" y="88"/>
                      <a:pt x="62" y="88"/>
                      <a:pt x="62" y="88"/>
                    </a:cubicBezTo>
                    <a:cubicBezTo>
                      <a:pt x="67" y="88"/>
                      <a:pt x="67" y="88"/>
                      <a:pt x="67" y="88"/>
                    </a:cubicBezTo>
                    <a:cubicBezTo>
                      <a:pt x="70" y="89"/>
                      <a:pt x="70" y="89"/>
                      <a:pt x="70" y="89"/>
                    </a:cubicBezTo>
                    <a:cubicBezTo>
                      <a:pt x="71" y="92"/>
                      <a:pt x="71" y="92"/>
                      <a:pt x="71" y="92"/>
                    </a:cubicBezTo>
                    <a:cubicBezTo>
                      <a:pt x="69" y="96"/>
                      <a:pt x="69" y="96"/>
                      <a:pt x="69" y="96"/>
                    </a:cubicBezTo>
                    <a:cubicBezTo>
                      <a:pt x="66" y="97"/>
                      <a:pt x="66" y="97"/>
                      <a:pt x="66" y="97"/>
                    </a:cubicBezTo>
                    <a:cubicBezTo>
                      <a:pt x="66" y="102"/>
                      <a:pt x="66" y="102"/>
                      <a:pt x="66" y="102"/>
                    </a:cubicBezTo>
                    <a:cubicBezTo>
                      <a:pt x="68" y="103"/>
                      <a:pt x="68" y="103"/>
                      <a:pt x="68" y="103"/>
                    </a:cubicBezTo>
                    <a:cubicBezTo>
                      <a:pt x="70" y="102"/>
                      <a:pt x="70" y="102"/>
                      <a:pt x="70" y="102"/>
                    </a:cubicBezTo>
                    <a:cubicBezTo>
                      <a:pt x="72" y="102"/>
                      <a:pt x="72" y="102"/>
                      <a:pt x="72" y="102"/>
                    </a:cubicBezTo>
                    <a:cubicBezTo>
                      <a:pt x="73" y="104"/>
                      <a:pt x="73" y="104"/>
                      <a:pt x="73" y="104"/>
                    </a:cubicBezTo>
                    <a:cubicBezTo>
                      <a:pt x="75" y="103"/>
                      <a:pt x="75" y="103"/>
                      <a:pt x="75" y="103"/>
                    </a:cubicBezTo>
                    <a:cubicBezTo>
                      <a:pt x="77" y="106"/>
                      <a:pt x="77" y="106"/>
                      <a:pt x="77" y="106"/>
                    </a:cubicBezTo>
                    <a:cubicBezTo>
                      <a:pt x="80" y="106"/>
                      <a:pt x="80" y="106"/>
                      <a:pt x="80" y="106"/>
                    </a:cubicBezTo>
                    <a:cubicBezTo>
                      <a:pt x="82" y="108"/>
                      <a:pt x="82" y="108"/>
                      <a:pt x="82" y="108"/>
                    </a:cubicBezTo>
                    <a:cubicBezTo>
                      <a:pt x="84" y="108"/>
                      <a:pt x="84" y="108"/>
                      <a:pt x="84" y="108"/>
                    </a:cubicBezTo>
                    <a:cubicBezTo>
                      <a:pt x="88" y="111"/>
                      <a:pt x="88" y="111"/>
                      <a:pt x="88" y="111"/>
                    </a:cubicBezTo>
                    <a:cubicBezTo>
                      <a:pt x="90" y="110"/>
                      <a:pt x="90" y="110"/>
                      <a:pt x="90" y="110"/>
                    </a:cubicBezTo>
                    <a:cubicBezTo>
                      <a:pt x="92" y="105"/>
                      <a:pt x="92" y="105"/>
                      <a:pt x="92" y="105"/>
                    </a:cubicBezTo>
                    <a:cubicBezTo>
                      <a:pt x="94" y="104"/>
                      <a:pt x="94" y="104"/>
                      <a:pt x="94" y="104"/>
                    </a:cubicBezTo>
                    <a:cubicBezTo>
                      <a:pt x="97" y="101"/>
                      <a:pt x="97" y="101"/>
                      <a:pt x="97" y="101"/>
                    </a:cubicBezTo>
                    <a:cubicBezTo>
                      <a:pt x="100" y="101"/>
                      <a:pt x="100" y="101"/>
                      <a:pt x="100" y="101"/>
                    </a:cubicBezTo>
                    <a:cubicBezTo>
                      <a:pt x="100" y="99"/>
                      <a:pt x="100" y="99"/>
                      <a:pt x="100" y="99"/>
                    </a:cubicBezTo>
                    <a:lnTo>
                      <a:pt x="98" y="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9" name="Freeform 1237">
                <a:extLst>
                  <a:ext uri="{FF2B5EF4-FFF2-40B4-BE49-F238E27FC236}">
                    <a16:creationId xmlns:a16="http://schemas.microsoft.com/office/drawing/2014/main" id="{94C3DAA4-EE59-004D-A815-73C0913457CB}"/>
                  </a:ext>
                </a:extLst>
              </p:cNvPr>
              <p:cNvSpPr>
                <a:spLocks noEditPoints="1"/>
              </p:cNvSpPr>
              <p:nvPr/>
            </p:nvSpPr>
            <p:spPr bwMode="auto">
              <a:xfrm>
                <a:off x="4134005" y="2639763"/>
                <a:ext cx="25401" cy="30160"/>
              </a:xfrm>
              <a:custGeom>
                <a:avLst/>
                <a:gdLst>
                  <a:gd name="T0" fmla="*/ 14 w 21"/>
                  <a:gd name="T1" fmla="*/ 18 h 24"/>
                  <a:gd name="T2" fmla="*/ 13 w 21"/>
                  <a:gd name="T3" fmla="*/ 21 h 24"/>
                  <a:gd name="T4" fmla="*/ 15 w 21"/>
                  <a:gd name="T5" fmla="*/ 19 h 24"/>
                  <a:gd name="T6" fmla="*/ 19 w 21"/>
                  <a:gd name="T7" fmla="*/ 13 h 24"/>
                  <a:gd name="T8" fmla="*/ 20 w 21"/>
                  <a:gd name="T9" fmla="*/ 12 h 24"/>
                  <a:gd name="T10" fmla="*/ 21 w 21"/>
                  <a:gd name="T11" fmla="*/ 7 h 24"/>
                  <a:gd name="T12" fmla="*/ 20 w 21"/>
                  <a:gd name="T13" fmla="*/ 5 h 24"/>
                  <a:gd name="T14" fmla="*/ 19 w 21"/>
                  <a:gd name="T15" fmla="*/ 5 h 24"/>
                  <a:gd name="T16" fmla="*/ 19 w 21"/>
                  <a:gd name="T17" fmla="*/ 2 h 24"/>
                  <a:gd name="T18" fmla="*/ 16 w 21"/>
                  <a:gd name="T19" fmla="*/ 0 h 24"/>
                  <a:gd name="T20" fmla="*/ 15 w 21"/>
                  <a:gd name="T21" fmla="*/ 2 h 24"/>
                  <a:gd name="T22" fmla="*/ 13 w 21"/>
                  <a:gd name="T23" fmla="*/ 8 h 24"/>
                  <a:gd name="T24" fmla="*/ 11 w 21"/>
                  <a:gd name="T25" fmla="*/ 12 h 24"/>
                  <a:gd name="T26" fmla="*/ 8 w 21"/>
                  <a:gd name="T27" fmla="*/ 14 h 24"/>
                  <a:gd name="T28" fmla="*/ 8 w 21"/>
                  <a:gd name="T29" fmla="*/ 11 h 24"/>
                  <a:gd name="T30" fmla="*/ 11 w 21"/>
                  <a:gd name="T31" fmla="*/ 8 h 24"/>
                  <a:gd name="T32" fmla="*/ 12 w 21"/>
                  <a:gd name="T33" fmla="*/ 4 h 24"/>
                  <a:gd name="T34" fmla="*/ 12 w 21"/>
                  <a:gd name="T35" fmla="*/ 3 h 24"/>
                  <a:gd name="T36" fmla="*/ 9 w 21"/>
                  <a:gd name="T37" fmla="*/ 5 h 24"/>
                  <a:gd name="T38" fmla="*/ 7 w 21"/>
                  <a:gd name="T39" fmla="*/ 10 h 24"/>
                  <a:gd name="T40" fmla="*/ 3 w 21"/>
                  <a:gd name="T41" fmla="*/ 15 h 24"/>
                  <a:gd name="T42" fmla="*/ 3 w 21"/>
                  <a:gd name="T43" fmla="*/ 17 h 24"/>
                  <a:gd name="T44" fmla="*/ 0 w 21"/>
                  <a:gd name="T45" fmla="*/ 21 h 24"/>
                  <a:gd name="T46" fmla="*/ 1 w 21"/>
                  <a:gd name="T47" fmla="*/ 24 h 24"/>
                  <a:gd name="T48" fmla="*/ 2 w 21"/>
                  <a:gd name="T49" fmla="*/ 23 h 24"/>
                  <a:gd name="T50" fmla="*/ 6 w 21"/>
                  <a:gd name="T51" fmla="*/ 17 h 24"/>
                  <a:gd name="T52" fmla="*/ 8 w 21"/>
                  <a:gd name="T53" fmla="*/ 17 h 24"/>
                  <a:gd name="T54" fmla="*/ 7 w 21"/>
                  <a:gd name="T55" fmla="*/ 20 h 24"/>
                  <a:gd name="T56" fmla="*/ 4 w 21"/>
                  <a:gd name="T57" fmla="*/ 24 h 24"/>
                  <a:gd name="T58" fmla="*/ 6 w 21"/>
                  <a:gd name="T59" fmla="*/ 24 h 24"/>
                  <a:gd name="T60" fmla="*/ 8 w 21"/>
                  <a:gd name="T61" fmla="*/ 23 h 24"/>
                  <a:gd name="T62" fmla="*/ 10 w 21"/>
                  <a:gd name="T63" fmla="*/ 23 h 24"/>
                  <a:gd name="T64" fmla="*/ 13 w 21"/>
                  <a:gd name="T65" fmla="*/ 19 h 24"/>
                  <a:gd name="T66" fmla="*/ 17 w 21"/>
                  <a:gd name="T67" fmla="*/ 12 h 24"/>
                  <a:gd name="T68" fmla="*/ 18 w 21"/>
                  <a:gd name="T69" fmla="*/ 9 h 24"/>
                  <a:gd name="T70" fmla="*/ 19 w 21"/>
                  <a:gd name="T71" fmla="*/ 9 h 24"/>
                  <a:gd name="T72" fmla="*/ 19 w 21"/>
                  <a:gd name="T73" fmla="*/ 11 h 24"/>
                  <a:gd name="T74" fmla="*/ 14 w 21"/>
                  <a:gd name="T75" fmla="*/ 18 h 24"/>
                  <a:gd name="T76" fmla="*/ 13 w 21"/>
                  <a:gd name="T77" fmla="*/ 15 h 24"/>
                  <a:gd name="T78" fmla="*/ 10 w 21"/>
                  <a:gd name="T79" fmla="*/ 18 h 24"/>
                  <a:gd name="T80" fmla="*/ 9 w 21"/>
                  <a:gd name="T81" fmla="*/ 19 h 24"/>
                  <a:gd name="T82" fmla="*/ 10 w 21"/>
                  <a:gd name="T83" fmla="*/ 16 h 24"/>
                  <a:gd name="T84" fmla="*/ 15 w 21"/>
                  <a:gd name="T85" fmla="*/ 10 h 24"/>
                  <a:gd name="T86" fmla="*/ 13 w 21"/>
                  <a:gd name="T8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4">
                    <a:moveTo>
                      <a:pt x="14" y="18"/>
                    </a:moveTo>
                    <a:cubicBezTo>
                      <a:pt x="13" y="21"/>
                      <a:pt x="13" y="21"/>
                      <a:pt x="13" y="21"/>
                    </a:cubicBezTo>
                    <a:cubicBezTo>
                      <a:pt x="15" y="19"/>
                      <a:pt x="15" y="19"/>
                      <a:pt x="15" y="19"/>
                    </a:cubicBezTo>
                    <a:cubicBezTo>
                      <a:pt x="19" y="13"/>
                      <a:pt x="19" y="13"/>
                      <a:pt x="19" y="13"/>
                    </a:cubicBezTo>
                    <a:cubicBezTo>
                      <a:pt x="20" y="12"/>
                      <a:pt x="20" y="12"/>
                      <a:pt x="20" y="12"/>
                    </a:cubicBezTo>
                    <a:cubicBezTo>
                      <a:pt x="21" y="7"/>
                      <a:pt x="21" y="7"/>
                      <a:pt x="21" y="7"/>
                    </a:cubicBezTo>
                    <a:cubicBezTo>
                      <a:pt x="20" y="5"/>
                      <a:pt x="20" y="5"/>
                      <a:pt x="20" y="5"/>
                    </a:cubicBezTo>
                    <a:cubicBezTo>
                      <a:pt x="19" y="5"/>
                      <a:pt x="19" y="5"/>
                      <a:pt x="19" y="5"/>
                    </a:cubicBezTo>
                    <a:cubicBezTo>
                      <a:pt x="19" y="2"/>
                      <a:pt x="19" y="2"/>
                      <a:pt x="19" y="2"/>
                    </a:cubicBezTo>
                    <a:cubicBezTo>
                      <a:pt x="16" y="0"/>
                      <a:pt x="16" y="0"/>
                      <a:pt x="16" y="0"/>
                    </a:cubicBezTo>
                    <a:cubicBezTo>
                      <a:pt x="15" y="2"/>
                      <a:pt x="15" y="2"/>
                      <a:pt x="15" y="2"/>
                    </a:cubicBezTo>
                    <a:cubicBezTo>
                      <a:pt x="13" y="8"/>
                      <a:pt x="13" y="8"/>
                      <a:pt x="13" y="8"/>
                    </a:cubicBezTo>
                    <a:cubicBezTo>
                      <a:pt x="11" y="12"/>
                      <a:pt x="11" y="12"/>
                      <a:pt x="11" y="12"/>
                    </a:cubicBezTo>
                    <a:cubicBezTo>
                      <a:pt x="8" y="14"/>
                      <a:pt x="8" y="14"/>
                      <a:pt x="8" y="14"/>
                    </a:cubicBezTo>
                    <a:cubicBezTo>
                      <a:pt x="8" y="11"/>
                      <a:pt x="8" y="11"/>
                      <a:pt x="8" y="11"/>
                    </a:cubicBezTo>
                    <a:cubicBezTo>
                      <a:pt x="11" y="8"/>
                      <a:pt x="11" y="8"/>
                      <a:pt x="11" y="8"/>
                    </a:cubicBezTo>
                    <a:cubicBezTo>
                      <a:pt x="12" y="4"/>
                      <a:pt x="12" y="4"/>
                      <a:pt x="12" y="4"/>
                    </a:cubicBezTo>
                    <a:cubicBezTo>
                      <a:pt x="12" y="3"/>
                      <a:pt x="12" y="3"/>
                      <a:pt x="12" y="3"/>
                    </a:cubicBezTo>
                    <a:cubicBezTo>
                      <a:pt x="9" y="5"/>
                      <a:pt x="9" y="5"/>
                      <a:pt x="9" y="5"/>
                    </a:cubicBezTo>
                    <a:cubicBezTo>
                      <a:pt x="7" y="10"/>
                      <a:pt x="7" y="10"/>
                      <a:pt x="7" y="10"/>
                    </a:cubicBezTo>
                    <a:cubicBezTo>
                      <a:pt x="3" y="15"/>
                      <a:pt x="3" y="15"/>
                      <a:pt x="3" y="15"/>
                    </a:cubicBezTo>
                    <a:cubicBezTo>
                      <a:pt x="3" y="17"/>
                      <a:pt x="3" y="17"/>
                      <a:pt x="3" y="17"/>
                    </a:cubicBezTo>
                    <a:cubicBezTo>
                      <a:pt x="0" y="21"/>
                      <a:pt x="0" y="21"/>
                      <a:pt x="0" y="21"/>
                    </a:cubicBezTo>
                    <a:cubicBezTo>
                      <a:pt x="1" y="24"/>
                      <a:pt x="1" y="24"/>
                      <a:pt x="1" y="24"/>
                    </a:cubicBezTo>
                    <a:cubicBezTo>
                      <a:pt x="2" y="23"/>
                      <a:pt x="2" y="23"/>
                      <a:pt x="2" y="23"/>
                    </a:cubicBezTo>
                    <a:cubicBezTo>
                      <a:pt x="6" y="17"/>
                      <a:pt x="6" y="17"/>
                      <a:pt x="6" y="17"/>
                    </a:cubicBezTo>
                    <a:cubicBezTo>
                      <a:pt x="8" y="17"/>
                      <a:pt x="8" y="17"/>
                      <a:pt x="8" y="17"/>
                    </a:cubicBezTo>
                    <a:cubicBezTo>
                      <a:pt x="7" y="20"/>
                      <a:pt x="7" y="20"/>
                      <a:pt x="7" y="20"/>
                    </a:cubicBezTo>
                    <a:cubicBezTo>
                      <a:pt x="4" y="24"/>
                      <a:pt x="4" y="24"/>
                      <a:pt x="4" y="24"/>
                    </a:cubicBezTo>
                    <a:cubicBezTo>
                      <a:pt x="6" y="24"/>
                      <a:pt x="6" y="24"/>
                      <a:pt x="6" y="24"/>
                    </a:cubicBezTo>
                    <a:cubicBezTo>
                      <a:pt x="8" y="23"/>
                      <a:pt x="8" y="23"/>
                      <a:pt x="8" y="23"/>
                    </a:cubicBezTo>
                    <a:cubicBezTo>
                      <a:pt x="10" y="23"/>
                      <a:pt x="10" y="23"/>
                      <a:pt x="10" y="23"/>
                    </a:cubicBezTo>
                    <a:cubicBezTo>
                      <a:pt x="10" y="23"/>
                      <a:pt x="13" y="18"/>
                      <a:pt x="13" y="19"/>
                    </a:cubicBezTo>
                    <a:cubicBezTo>
                      <a:pt x="17" y="12"/>
                      <a:pt x="17" y="12"/>
                      <a:pt x="17" y="12"/>
                    </a:cubicBezTo>
                    <a:cubicBezTo>
                      <a:pt x="18" y="9"/>
                      <a:pt x="18" y="9"/>
                      <a:pt x="18" y="9"/>
                    </a:cubicBezTo>
                    <a:cubicBezTo>
                      <a:pt x="19" y="9"/>
                      <a:pt x="19" y="9"/>
                      <a:pt x="19" y="9"/>
                    </a:cubicBezTo>
                    <a:cubicBezTo>
                      <a:pt x="19" y="11"/>
                      <a:pt x="19" y="11"/>
                      <a:pt x="19" y="11"/>
                    </a:cubicBezTo>
                    <a:lnTo>
                      <a:pt x="14" y="18"/>
                    </a:lnTo>
                    <a:close/>
                    <a:moveTo>
                      <a:pt x="13" y="15"/>
                    </a:moveTo>
                    <a:cubicBezTo>
                      <a:pt x="10" y="18"/>
                      <a:pt x="10" y="18"/>
                      <a:pt x="10" y="18"/>
                    </a:cubicBezTo>
                    <a:cubicBezTo>
                      <a:pt x="9" y="19"/>
                      <a:pt x="9" y="19"/>
                      <a:pt x="9" y="19"/>
                    </a:cubicBezTo>
                    <a:cubicBezTo>
                      <a:pt x="10" y="16"/>
                      <a:pt x="10" y="16"/>
                      <a:pt x="10" y="16"/>
                    </a:cubicBezTo>
                    <a:cubicBezTo>
                      <a:pt x="15" y="10"/>
                      <a:pt x="15" y="10"/>
                      <a:pt x="15" y="10"/>
                    </a:cubicBezTo>
                    <a:lnTo>
                      <a:pt x="13"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0" name="Freeform 1238">
                <a:extLst>
                  <a:ext uri="{FF2B5EF4-FFF2-40B4-BE49-F238E27FC236}">
                    <a16:creationId xmlns:a16="http://schemas.microsoft.com/office/drawing/2014/main" id="{B790687B-56D4-4345-A6F2-DF52932DAD13}"/>
                  </a:ext>
                </a:extLst>
              </p:cNvPr>
              <p:cNvSpPr>
                <a:spLocks/>
              </p:cNvSpPr>
              <p:nvPr/>
            </p:nvSpPr>
            <p:spPr bwMode="auto">
              <a:xfrm>
                <a:off x="3926034" y="3915993"/>
                <a:ext cx="6350" cy="3175"/>
              </a:xfrm>
              <a:custGeom>
                <a:avLst/>
                <a:gdLst>
                  <a:gd name="T0" fmla="*/ 3 w 4"/>
                  <a:gd name="T1" fmla="*/ 2 h 2"/>
                  <a:gd name="T2" fmla="*/ 4 w 4"/>
                  <a:gd name="T3" fmla="*/ 0 h 2"/>
                  <a:gd name="T4" fmla="*/ 1 w 4"/>
                  <a:gd name="T5" fmla="*/ 0 h 2"/>
                  <a:gd name="T6" fmla="*/ 0 w 4"/>
                  <a:gd name="T7" fmla="*/ 2 h 2"/>
                  <a:gd name="T8" fmla="*/ 3 w 4"/>
                  <a:gd name="T9" fmla="*/ 2 h 2"/>
                </a:gdLst>
                <a:ahLst/>
                <a:cxnLst>
                  <a:cxn ang="0">
                    <a:pos x="T0" y="T1"/>
                  </a:cxn>
                  <a:cxn ang="0">
                    <a:pos x="T2" y="T3"/>
                  </a:cxn>
                  <a:cxn ang="0">
                    <a:pos x="T4" y="T5"/>
                  </a:cxn>
                  <a:cxn ang="0">
                    <a:pos x="T6" y="T7"/>
                  </a:cxn>
                  <a:cxn ang="0">
                    <a:pos x="T8" y="T9"/>
                  </a:cxn>
                </a:cxnLst>
                <a:rect l="0" t="0" r="r" b="b"/>
                <a:pathLst>
                  <a:path w="4" h="2">
                    <a:moveTo>
                      <a:pt x="3" y="2"/>
                    </a:moveTo>
                    <a:lnTo>
                      <a:pt x="4" y="0"/>
                    </a:lnTo>
                    <a:lnTo>
                      <a:pt x="1" y="0"/>
                    </a:lnTo>
                    <a:lnTo>
                      <a:pt x="0"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1" name="Freeform 1239">
                <a:extLst>
                  <a:ext uri="{FF2B5EF4-FFF2-40B4-BE49-F238E27FC236}">
                    <a16:creationId xmlns:a16="http://schemas.microsoft.com/office/drawing/2014/main" id="{A5A8CA03-C806-FA48-8EC6-890716321970}"/>
                  </a:ext>
                </a:extLst>
              </p:cNvPr>
              <p:cNvSpPr>
                <a:spLocks/>
              </p:cNvSpPr>
              <p:nvPr/>
            </p:nvSpPr>
            <p:spPr bwMode="auto">
              <a:xfrm>
                <a:off x="3994300" y="3939803"/>
                <a:ext cx="50801" cy="23810"/>
              </a:xfrm>
              <a:custGeom>
                <a:avLst/>
                <a:gdLst>
                  <a:gd name="T0" fmla="*/ 25 w 32"/>
                  <a:gd name="T1" fmla="*/ 6 h 15"/>
                  <a:gd name="T2" fmla="*/ 23 w 32"/>
                  <a:gd name="T3" fmla="*/ 1 h 15"/>
                  <a:gd name="T4" fmla="*/ 12 w 32"/>
                  <a:gd name="T5" fmla="*/ 0 h 15"/>
                  <a:gd name="T6" fmla="*/ 7 w 32"/>
                  <a:gd name="T7" fmla="*/ 1 h 15"/>
                  <a:gd name="T8" fmla="*/ 4 w 32"/>
                  <a:gd name="T9" fmla="*/ 1 h 15"/>
                  <a:gd name="T10" fmla="*/ 1 w 32"/>
                  <a:gd name="T11" fmla="*/ 1 h 15"/>
                  <a:gd name="T12" fmla="*/ 0 w 32"/>
                  <a:gd name="T13" fmla="*/ 5 h 15"/>
                  <a:gd name="T14" fmla="*/ 2 w 32"/>
                  <a:gd name="T15" fmla="*/ 7 h 15"/>
                  <a:gd name="T16" fmla="*/ 5 w 32"/>
                  <a:gd name="T17" fmla="*/ 6 h 15"/>
                  <a:gd name="T18" fmla="*/ 6 w 32"/>
                  <a:gd name="T19" fmla="*/ 7 h 15"/>
                  <a:gd name="T20" fmla="*/ 8 w 32"/>
                  <a:gd name="T21" fmla="*/ 11 h 15"/>
                  <a:gd name="T22" fmla="*/ 9 w 32"/>
                  <a:gd name="T23" fmla="*/ 13 h 15"/>
                  <a:gd name="T24" fmla="*/ 13 w 32"/>
                  <a:gd name="T25" fmla="*/ 13 h 15"/>
                  <a:gd name="T26" fmla="*/ 15 w 32"/>
                  <a:gd name="T27" fmla="*/ 15 h 15"/>
                  <a:gd name="T28" fmla="*/ 19 w 32"/>
                  <a:gd name="T29" fmla="*/ 15 h 15"/>
                  <a:gd name="T30" fmla="*/ 19 w 32"/>
                  <a:gd name="T31" fmla="*/ 11 h 15"/>
                  <a:gd name="T32" fmla="*/ 21 w 32"/>
                  <a:gd name="T33" fmla="*/ 11 h 15"/>
                  <a:gd name="T34" fmla="*/ 22 w 32"/>
                  <a:gd name="T35" fmla="*/ 14 h 15"/>
                  <a:gd name="T36" fmla="*/ 23 w 32"/>
                  <a:gd name="T37" fmla="*/ 13 h 15"/>
                  <a:gd name="T38" fmla="*/ 25 w 32"/>
                  <a:gd name="T39" fmla="*/ 10 h 15"/>
                  <a:gd name="T40" fmla="*/ 26 w 32"/>
                  <a:gd name="T41" fmla="*/ 11 h 15"/>
                  <a:gd name="T42" fmla="*/ 31 w 32"/>
                  <a:gd name="T43" fmla="*/ 11 h 15"/>
                  <a:gd name="T44" fmla="*/ 32 w 32"/>
                  <a:gd name="T45" fmla="*/ 10 h 15"/>
                  <a:gd name="T46" fmla="*/ 29 w 32"/>
                  <a:gd name="T47" fmla="*/ 7 h 15"/>
                  <a:gd name="T48" fmla="*/ 25 w 32"/>
                  <a:gd name="T4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5">
                    <a:moveTo>
                      <a:pt x="25" y="6"/>
                    </a:moveTo>
                    <a:lnTo>
                      <a:pt x="23" y="1"/>
                    </a:lnTo>
                    <a:lnTo>
                      <a:pt x="12" y="0"/>
                    </a:lnTo>
                    <a:lnTo>
                      <a:pt x="7" y="1"/>
                    </a:lnTo>
                    <a:lnTo>
                      <a:pt x="4" y="1"/>
                    </a:lnTo>
                    <a:lnTo>
                      <a:pt x="1" y="1"/>
                    </a:lnTo>
                    <a:lnTo>
                      <a:pt x="0" y="5"/>
                    </a:lnTo>
                    <a:lnTo>
                      <a:pt x="2" y="7"/>
                    </a:lnTo>
                    <a:lnTo>
                      <a:pt x="5" y="6"/>
                    </a:lnTo>
                    <a:lnTo>
                      <a:pt x="6" y="7"/>
                    </a:lnTo>
                    <a:lnTo>
                      <a:pt x="8" y="11"/>
                    </a:lnTo>
                    <a:lnTo>
                      <a:pt x="9" y="13"/>
                    </a:lnTo>
                    <a:lnTo>
                      <a:pt x="13" y="13"/>
                    </a:lnTo>
                    <a:lnTo>
                      <a:pt x="15" y="15"/>
                    </a:lnTo>
                    <a:lnTo>
                      <a:pt x="19" y="15"/>
                    </a:lnTo>
                    <a:lnTo>
                      <a:pt x="19" y="11"/>
                    </a:lnTo>
                    <a:lnTo>
                      <a:pt x="21" y="11"/>
                    </a:lnTo>
                    <a:lnTo>
                      <a:pt x="22" y="14"/>
                    </a:lnTo>
                    <a:lnTo>
                      <a:pt x="23" y="13"/>
                    </a:lnTo>
                    <a:lnTo>
                      <a:pt x="25" y="10"/>
                    </a:lnTo>
                    <a:lnTo>
                      <a:pt x="26" y="11"/>
                    </a:lnTo>
                    <a:lnTo>
                      <a:pt x="31" y="11"/>
                    </a:lnTo>
                    <a:lnTo>
                      <a:pt x="32" y="10"/>
                    </a:lnTo>
                    <a:lnTo>
                      <a:pt x="29" y="7"/>
                    </a:lnTo>
                    <a:lnTo>
                      <a:pt x="2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2" name="Freeform 1240">
                <a:extLst>
                  <a:ext uri="{FF2B5EF4-FFF2-40B4-BE49-F238E27FC236}">
                    <a16:creationId xmlns:a16="http://schemas.microsoft.com/office/drawing/2014/main" id="{C7D1E687-78C0-B243-8932-E0824A3AAF3B}"/>
                  </a:ext>
                </a:extLst>
              </p:cNvPr>
              <p:cNvSpPr>
                <a:spLocks/>
              </p:cNvSpPr>
              <p:nvPr/>
            </p:nvSpPr>
            <p:spPr bwMode="auto">
              <a:xfrm>
                <a:off x="4110191" y="3925517"/>
                <a:ext cx="9525" cy="7937"/>
              </a:xfrm>
              <a:custGeom>
                <a:avLst/>
                <a:gdLst>
                  <a:gd name="T0" fmla="*/ 6 w 6"/>
                  <a:gd name="T1" fmla="*/ 5 h 5"/>
                  <a:gd name="T2" fmla="*/ 5 w 6"/>
                  <a:gd name="T3" fmla="*/ 3 h 5"/>
                  <a:gd name="T4" fmla="*/ 2 w 6"/>
                  <a:gd name="T5" fmla="*/ 0 h 5"/>
                  <a:gd name="T6" fmla="*/ 0 w 6"/>
                  <a:gd name="T7" fmla="*/ 1 h 5"/>
                  <a:gd name="T8" fmla="*/ 1 w 6"/>
                  <a:gd name="T9" fmla="*/ 3 h 5"/>
                  <a:gd name="T10" fmla="*/ 6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6" y="5"/>
                    </a:moveTo>
                    <a:lnTo>
                      <a:pt x="5" y="3"/>
                    </a:lnTo>
                    <a:lnTo>
                      <a:pt x="2" y="0"/>
                    </a:lnTo>
                    <a:lnTo>
                      <a:pt x="0" y="1"/>
                    </a:lnTo>
                    <a:lnTo>
                      <a:pt x="1" y="3"/>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3" name="Freeform 1241">
                <a:extLst>
                  <a:ext uri="{FF2B5EF4-FFF2-40B4-BE49-F238E27FC236}">
                    <a16:creationId xmlns:a16="http://schemas.microsoft.com/office/drawing/2014/main" id="{3D33EA98-9ACC-6C4D-A3AD-7733D58D49AA}"/>
                  </a:ext>
                </a:extLst>
              </p:cNvPr>
              <p:cNvSpPr>
                <a:spLocks/>
              </p:cNvSpPr>
              <p:nvPr/>
            </p:nvSpPr>
            <p:spPr bwMode="auto">
              <a:xfrm>
                <a:off x="4083203" y="3900120"/>
                <a:ext cx="61915" cy="53969"/>
              </a:xfrm>
              <a:custGeom>
                <a:avLst/>
                <a:gdLst>
                  <a:gd name="T0" fmla="*/ 47 w 51"/>
                  <a:gd name="T1" fmla="*/ 34 h 44"/>
                  <a:gd name="T2" fmla="*/ 47 w 51"/>
                  <a:gd name="T3" fmla="*/ 31 h 44"/>
                  <a:gd name="T4" fmla="*/ 48 w 51"/>
                  <a:gd name="T5" fmla="*/ 27 h 44"/>
                  <a:gd name="T6" fmla="*/ 46 w 51"/>
                  <a:gd name="T7" fmla="*/ 23 h 44"/>
                  <a:gd name="T8" fmla="*/ 46 w 51"/>
                  <a:gd name="T9" fmla="*/ 21 h 44"/>
                  <a:gd name="T10" fmla="*/ 49 w 51"/>
                  <a:gd name="T11" fmla="*/ 19 h 44"/>
                  <a:gd name="T12" fmla="*/ 50 w 51"/>
                  <a:gd name="T13" fmla="*/ 15 h 44"/>
                  <a:gd name="T14" fmla="*/ 49 w 51"/>
                  <a:gd name="T15" fmla="*/ 11 h 44"/>
                  <a:gd name="T16" fmla="*/ 51 w 51"/>
                  <a:gd name="T17" fmla="*/ 7 h 44"/>
                  <a:gd name="T18" fmla="*/ 50 w 51"/>
                  <a:gd name="T19" fmla="*/ 5 h 44"/>
                  <a:gd name="T20" fmla="*/ 50 w 51"/>
                  <a:gd name="T21" fmla="*/ 5 h 44"/>
                  <a:gd name="T22" fmla="*/ 47 w 51"/>
                  <a:gd name="T23" fmla="*/ 4 h 44"/>
                  <a:gd name="T24" fmla="*/ 44 w 51"/>
                  <a:gd name="T25" fmla="*/ 5 h 44"/>
                  <a:gd name="T26" fmla="*/ 41 w 51"/>
                  <a:gd name="T27" fmla="*/ 1 h 44"/>
                  <a:gd name="T28" fmla="*/ 33 w 51"/>
                  <a:gd name="T29" fmla="*/ 0 h 44"/>
                  <a:gd name="T30" fmla="*/ 31 w 51"/>
                  <a:gd name="T31" fmla="*/ 1 h 44"/>
                  <a:gd name="T32" fmla="*/ 28 w 51"/>
                  <a:gd name="T33" fmla="*/ 0 h 44"/>
                  <a:gd name="T34" fmla="*/ 21 w 51"/>
                  <a:gd name="T35" fmla="*/ 0 h 44"/>
                  <a:gd name="T36" fmla="*/ 20 w 51"/>
                  <a:gd name="T37" fmla="*/ 3 h 44"/>
                  <a:gd name="T38" fmla="*/ 23 w 51"/>
                  <a:gd name="T39" fmla="*/ 5 h 44"/>
                  <a:gd name="T40" fmla="*/ 33 w 51"/>
                  <a:gd name="T41" fmla="*/ 9 h 44"/>
                  <a:gd name="T42" fmla="*/ 32 w 51"/>
                  <a:gd name="T43" fmla="*/ 11 h 44"/>
                  <a:gd name="T44" fmla="*/ 33 w 51"/>
                  <a:gd name="T45" fmla="*/ 15 h 44"/>
                  <a:gd name="T46" fmla="*/ 32 w 51"/>
                  <a:gd name="T47" fmla="*/ 20 h 44"/>
                  <a:gd name="T48" fmla="*/ 34 w 51"/>
                  <a:gd name="T49" fmla="*/ 24 h 44"/>
                  <a:gd name="T50" fmla="*/ 37 w 51"/>
                  <a:gd name="T51" fmla="*/ 25 h 44"/>
                  <a:gd name="T52" fmla="*/ 41 w 51"/>
                  <a:gd name="T53" fmla="*/ 29 h 44"/>
                  <a:gd name="T54" fmla="*/ 40 w 51"/>
                  <a:gd name="T55" fmla="*/ 32 h 44"/>
                  <a:gd name="T56" fmla="*/ 33 w 51"/>
                  <a:gd name="T57" fmla="*/ 32 h 44"/>
                  <a:gd name="T58" fmla="*/ 31 w 51"/>
                  <a:gd name="T59" fmla="*/ 33 h 44"/>
                  <a:gd name="T60" fmla="*/ 28 w 51"/>
                  <a:gd name="T61" fmla="*/ 32 h 44"/>
                  <a:gd name="T62" fmla="*/ 24 w 51"/>
                  <a:gd name="T63" fmla="*/ 32 h 44"/>
                  <a:gd name="T64" fmla="*/ 20 w 51"/>
                  <a:gd name="T65" fmla="*/ 30 h 44"/>
                  <a:gd name="T66" fmla="*/ 15 w 51"/>
                  <a:gd name="T67" fmla="*/ 33 h 44"/>
                  <a:gd name="T68" fmla="*/ 15 w 51"/>
                  <a:gd name="T69" fmla="*/ 30 h 44"/>
                  <a:gd name="T70" fmla="*/ 14 w 51"/>
                  <a:gd name="T71" fmla="*/ 30 h 44"/>
                  <a:gd name="T72" fmla="*/ 8 w 51"/>
                  <a:gd name="T73" fmla="*/ 31 h 44"/>
                  <a:gd name="T74" fmla="*/ 5 w 51"/>
                  <a:gd name="T75" fmla="*/ 28 h 44"/>
                  <a:gd name="T76" fmla="*/ 1 w 51"/>
                  <a:gd name="T77" fmla="*/ 30 h 44"/>
                  <a:gd name="T78" fmla="*/ 0 w 51"/>
                  <a:gd name="T79" fmla="*/ 33 h 44"/>
                  <a:gd name="T80" fmla="*/ 1 w 51"/>
                  <a:gd name="T81" fmla="*/ 37 h 44"/>
                  <a:gd name="T82" fmla="*/ 5 w 51"/>
                  <a:gd name="T83" fmla="*/ 37 h 44"/>
                  <a:gd name="T84" fmla="*/ 10 w 51"/>
                  <a:gd name="T85" fmla="*/ 43 h 44"/>
                  <a:gd name="T86" fmla="*/ 12 w 51"/>
                  <a:gd name="T87" fmla="*/ 44 h 44"/>
                  <a:gd name="T88" fmla="*/ 12 w 51"/>
                  <a:gd name="T89" fmla="*/ 40 h 44"/>
                  <a:gd name="T90" fmla="*/ 14 w 51"/>
                  <a:gd name="T91" fmla="*/ 38 h 44"/>
                  <a:gd name="T92" fmla="*/ 22 w 51"/>
                  <a:gd name="T93" fmla="*/ 38 h 44"/>
                  <a:gd name="T94" fmla="*/ 26 w 51"/>
                  <a:gd name="T95" fmla="*/ 41 h 44"/>
                  <a:gd name="T96" fmla="*/ 36 w 51"/>
                  <a:gd name="T97" fmla="*/ 41 h 44"/>
                  <a:gd name="T98" fmla="*/ 37 w 51"/>
                  <a:gd name="T99" fmla="*/ 40 h 44"/>
                  <a:gd name="T100" fmla="*/ 40 w 51"/>
                  <a:gd name="T101" fmla="*/ 41 h 44"/>
                  <a:gd name="T102" fmla="*/ 43 w 51"/>
                  <a:gd name="T103" fmla="*/ 42 h 44"/>
                  <a:gd name="T104" fmla="*/ 43 w 51"/>
                  <a:gd name="T105" fmla="*/ 39 h 44"/>
                  <a:gd name="T106" fmla="*/ 47 w 51"/>
                  <a:gd name="T10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47" y="34"/>
                    </a:moveTo>
                    <a:cubicBezTo>
                      <a:pt x="47" y="31"/>
                      <a:pt x="47" y="31"/>
                      <a:pt x="47" y="31"/>
                    </a:cubicBezTo>
                    <a:cubicBezTo>
                      <a:pt x="48" y="27"/>
                      <a:pt x="48" y="27"/>
                      <a:pt x="48" y="27"/>
                    </a:cubicBezTo>
                    <a:cubicBezTo>
                      <a:pt x="46" y="23"/>
                      <a:pt x="46" y="23"/>
                      <a:pt x="46" y="23"/>
                    </a:cubicBezTo>
                    <a:cubicBezTo>
                      <a:pt x="46" y="21"/>
                      <a:pt x="46" y="21"/>
                      <a:pt x="46" y="21"/>
                    </a:cubicBezTo>
                    <a:cubicBezTo>
                      <a:pt x="49" y="19"/>
                      <a:pt x="49" y="19"/>
                      <a:pt x="49" y="19"/>
                    </a:cubicBezTo>
                    <a:cubicBezTo>
                      <a:pt x="50" y="15"/>
                      <a:pt x="50" y="15"/>
                      <a:pt x="50" y="15"/>
                    </a:cubicBezTo>
                    <a:cubicBezTo>
                      <a:pt x="49" y="11"/>
                      <a:pt x="49" y="11"/>
                      <a:pt x="49" y="11"/>
                    </a:cubicBezTo>
                    <a:cubicBezTo>
                      <a:pt x="51" y="7"/>
                      <a:pt x="51" y="7"/>
                      <a:pt x="51" y="7"/>
                    </a:cubicBezTo>
                    <a:cubicBezTo>
                      <a:pt x="50" y="5"/>
                      <a:pt x="50" y="5"/>
                      <a:pt x="50" y="5"/>
                    </a:cubicBezTo>
                    <a:cubicBezTo>
                      <a:pt x="50" y="5"/>
                      <a:pt x="50" y="5"/>
                      <a:pt x="50" y="5"/>
                    </a:cubicBezTo>
                    <a:cubicBezTo>
                      <a:pt x="47" y="4"/>
                      <a:pt x="47" y="4"/>
                      <a:pt x="47" y="4"/>
                    </a:cubicBezTo>
                    <a:cubicBezTo>
                      <a:pt x="44" y="5"/>
                      <a:pt x="44" y="5"/>
                      <a:pt x="44" y="5"/>
                    </a:cubicBezTo>
                    <a:cubicBezTo>
                      <a:pt x="41" y="1"/>
                      <a:pt x="41" y="1"/>
                      <a:pt x="41" y="1"/>
                    </a:cubicBezTo>
                    <a:cubicBezTo>
                      <a:pt x="33" y="0"/>
                      <a:pt x="33" y="0"/>
                      <a:pt x="33" y="0"/>
                    </a:cubicBezTo>
                    <a:cubicBezTo>
                      <a:pt x="31" y="1"/>
                      <a:pt x="31" y="1"/>
                      <a:pt x="31" y="1"/>
                    </a:cubicBezTo>
                    <a:cubicBezTo>
                      <a:pt x="28" y="0"/>
                      <a:pt x="28" y="0"/>
                      <a:pt x="28" y="0"/>
                    </a:cubicBezTo>
                    <a:cubicBezTo>
                      <a:pt x="21" y="0"/>
                      <a:pt x="21" y="0"/>
                      <a:pt x="21" y="0"/>
                    </a:cubicBezTo>
                    <a:cubicBezTo>
                      <a:pt x="20" y="3"/>
                      <a:pt x="20" y="3"/>
                      <a:pt x="20" y="3"/>
                    </a:cubicBezTo>
                    <a:cubicBezTo>
                      <a:pt x="20" y="3"/>
                      <a:pt x="23" y="5"/>
                      <a:pt x="23" y="5"/>
                    </a:cubicBezTo>
                    <a:cubicBezTo>
                      <a:pt x="33" y="9"/>
                      <a:pt x="33" y="9"/>
                      <a:pt x="33" y="9"/>
                    </a:cubicBezTo>
                    <a:cubicBezTo>
                      <a:pt x="32" y="11"/>
                      <a:pt x="32" y="11"/>
                      <a:pt x="32" y="11"/>
                    </a:cubicBezTo>
                    <a:cubicBezTo>
                      <a:pt x="33" y="15"/>
                      <a:pt x="33" y="15"/>
                      <a:pt x="33" y="15"/>
                    </a:cubicBezTo>
                    <a:cubicBezTo>
                      <a:pt x="32" y="20"/>
                      <a:pt x="32" y="20"/>
                      <a:pt x="32" y="20"/>
                    </a:cubicBezTo>
                    <a:cubicBezTo>
                      <a:pt x="34" y="24"/>
                      <a:pt x="34" y="24"/>
                      <a:pt x="34" y="24"/>
                    </a:cubicBezTo>
                    <a:cubicBezTo>
                      <a:pt x="37" y="25"/>
                      <a:pt x="37" y="25"/>
                      <a:pt x="37" y="25"/>
                    </a:cubicBezTo>
                    <a:cubicBezTo>
                      <a:pt x="41" y="29"/>
                      <a:pt x="41" y="29"/>
                      <a:pt x="41" y="29"/>
                    </a:cubicBezTo>
                    <a:cubicBezTo>
                      <a:pt x="40" y="32"/>
                      <a:pt x="40" y="32"/>
                      <a:pt x="40" y="32"/>
                    </a:cubicBezTo>
                    <a:cubicBezTo>
                      <a:pt x="33" y="32"/>
                      <a:pt x="33" y="32"/>
                      <a:pt x="33" y="32"/>
                    </a:cubicBezTo>
                    <a:cubicBezTo>
                      <a:pt x="31" y="33"/>
                      <a:pt x="31" y="33"/>
                      <a:pt x="31" y="33"/>
                    </a:cubicBezTo>
                    <a:cubicBezTo>
                      <a:pt x="28" y="32"/>
                      <a:pt x="28" y="32"/>
                      <a:pt x="28" y="32"/>
                    </a:cubicBezTo>
                    <a:cubicBezTo>
                      <a:pt x="24" y="32"/>
                      <a:pt x="24" y="32"/>
                      <a:pt x="24" y="32"/>
                    </a:cubicBezTo>
                    <a:cubicBezTo>
                      <a:pt x="20" y="30"/>
                      <a:pt x="20" y="30"/>
                      <a:pt x="20" y="30"/>
                    </a:cubicBezTo>
                    <a:cubicBezTo>
                      <a:pt x="15" y="33"/>
                      <a:pt x="15" y="33"/>
                      <a:pt x="15" y="33"/>
                    </a:cubicBezTo>
                    <a:cubicBezTo>
                      <a:pt x="15" y="30"/>
                      <a:pt x="15" y="30"/>
                      <a:pt x="15" y="30"/>
                    </a:cubicBezTo>
                    <a:cubicBezTo>
                      <a:pt x="14" y="30"/>
                      <a:pt x="14" y="30"/>
                      <a:pt x="14" y="30"/>
                    </a:cubicBezTo>
                    <a:cubicBezTo>
                      <a:pt x="8" y="31"/>
                      <a:pt x="8" y="31"/>
                      <a:pt x="8" y="31"/>
                    </a:cubicBezTo>
                    <a:cubicBezTo>
                      <a:pt x="5" y="28"/>
                      <a:pt x="5" y="28"/>
                      <a:pt x="5" y="28"/>
                    </a:cubicBezTo>
                    <a:cubicBezTo>
                      <a:pt x="1" y="30"/>
                      <a:pt x="1" y="30"/>
                      <a:pt x="1" y="30"/>
                    </a:cubicBezTo>
                    <a:cubicBezTo>
                      <a:pt x="0" y="33"/>
                      <a:pt x="0" y="33"/>
                      <a:pt x="0" y="33"/>
                    </a:cubicBezTo>
                    <a:cubicBezTo>
                      <a:pt x="1" y="37"/>
                      <a:pt x="1" y="37"/>
                      <a:pt x="1" y="37"/>
                    </a:cubicBezTo>
                    <a:cubicBezTo>
                      <a:pt x="5" y="37"/>
                      <a:pt x="5" y="37"/>
                      <a:pt x="5" y="37"/>
                    </a:cubicBezTo>
                    <a:cubicBezTo>
                      <a:pt x="10" y="43"/>
                      <a:pt x="10" y="43"/>
                      <a:pt x="10" y="43"/>
                    </a:cubicBezTo>
                    <a:cubicBezTo>
                      <a:pt x="12" y="44"/>
                      <a:pt x="12" y="44"/>
                      <a:pt x="12" y="44"/>
                    </a:cubicBezTo>
                    <a:cubicBezTo>
                      <a:pt x="12" y="40"/>
                      <a:pt x="12" y="40"/>
                      <a:pt x="12" y="40"/>
                    </a:cubicBezTo>
                    <a:cubicBezTo>
                      <a:pt x="14" y="38"/>
                      <a:pt x="14" y="38"/>
                      <a:pt x="14" y="38"/>
                    </a:cubicBezTo>
                    <a:cubicBezTo>
                      <a:pt x="22" y="38"/>
                      <a:pt x="22" y="38"/>
                      <a:pt x="22" y="38"/>
                    </a:cubicBezTo>
                    <a:cubicBezTo>
                      <a:pt x="26" y="41"/>
                      <a:pt x="26" y="41"/>
                      <a:pt x="26" y="41"/>
                    </a:cubicBezTo>
                    <a:cubicBezTo>
                      <a:pt x="36" y="41"/>
                      <a:pt x="36" y="41"/>
                      <a:pt x="36" y="41"/>
                    </a:cubicBezTo>
                    <a:cubicBezTo>
                      <a:pt x="37" y="40"/>
                      <a:pt x="37" y="40"/>
                      <a:pt x="37" y="40"/>
                    </a:cubicBezTo>
                    <a:cubicBezTo>
                      <a:pt x="40" y="41"/>
                      <a:pt x="40" y="41"/>
                      <a:pt x="40" y="41"/>
                    </a:cubicBezTo>
                    <a:cubicBezTo>
                      <a:pt x="43" y="42"/>
                      <a:pt x="43" y="42"/>
                      <a:pt x="43" y="42"/>
                    </a:cubicBezTo>
                    <a:cubicBezTo>
                      <a:pt x="43" y="39"/>
                      <a:pt x="43" y="39"/>
                      <a:pt x="43" y="39"/>
                    </a:cubicBezTo>
                    <a:lnTo>
                      <a:pt x="47"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4" name="Freeform 1242">
                <a:extLst>
                  <a:ext uri="{FF2B5EF4-FFF2-40B4-BE49-F238E27FC236}">
                    <a16:creationId xmlns:a16="http://schemas.microsoft.com/office/drawing/2014/main" id="{B415B9F8-76B8-F348-BE80-AE9AA6EC1C3B}"/>
                  </a:ext>
                </a:extLst>
              </p:cNvPr>
              <p:cNvSpPr>
                <a:spLocks/>
              </p:cNvSpPr>
              <p:nvPr/>
            </p:nvSpPr>
            <p:spPr bwMode="auto">
              <a:xfrm>
                <a:off x="4118129" y="3892182"/>
                <a:ext cx="12701" cy="4762"/>
              </a:xfrm>
              <a:custGeom>
                <a:avLst/>
                <a:gdLst>
                  <a:gd name="T0" fmla="*/ 8 w 8"/>
                  <a:gd name="T1" fmla="*/ 3 h 3"/>
                  <a:gd name="T2" fmla="*/ 3 w 8"/>
                  <a:gd name="T3" fmla="*/ 0 h 3"/>
                  <a:gd name="T4" fmla="*/ 0 w 8"/>
                  <a:gd name="T5" fmla="*/ 1 h 3"/>
                  <a:gd name="T6" fmla="*/ 3 w 8"/>
                  <a:gd name="T7" fmla="*/ 3 h 3"/>
                  <a:gd name="T8" fmla="*/ 8 w 8"/>
                  <a:gd name="T9" fmla="*/ 3 h 3"/>
                </a:gdLst>
                <a:ahLst/>
                <a:cxnLst>
                  <a:cxn ang="0">
                    <a:pos x="T0" y="T1"/>
                  </a:cxn>
                  <a:cxn ang="0">
                    <a:pos x="T2" y="T3"/>
                  </a:cxn>
                  <a:cxn ang="0">
                    <a:pos x="T4" y="T5"/>
                  </a:cxn>
                  <a:cxn ang="0">
                    <a:pos x="T6" y="T7"/>
                  </a:cxn>
                  <a:cxn ang="0">
                    <a:pos x="T8" y="T9"/>
                  </a:cxn>
                </a:cxnLst>
                <a:rect l="0" t="0" r="r" b="b"/>
                <a:pathLst>
                  <a:path w="8" h="3">
                    <a:moveTo>
                      <a:pt x="8" y="3"/>
                    </a:moveTo>
                    <a:lnTo>
                      <a:pt x="3" y="0"/>
                    </a:lnTo>
                    <a:lnTo>
                      <a:pt x="0" y="1"/>
                    </a:lnTo>
                    <a:lnTo>
                      <a:pt x="3" y="3"/>
                    </a:lnTo>
                    <a:lnTo>
                      <a:pt x="8"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5" name="Freeform 1243">
                <a:extLst>
                  <a:ext uri="{FF2B5EF4-FFF2-40B4-BE49-F238E27FC236}">
                    <a16:creationId xmlns:a16="http://schemas.microsoft.com/office/drawing/2014/main" id="{107B4DB1-7F0D-204F-A123-549628F9ABE8}"/>
                  </a:ext>
                </a:extLst>
              </p:cNvPr>
              <p:cNvSpPr>
                <a:spLocks/>
              </p:cNvSpPr>
              <p:nvPr/>
            </p:nvSpPr>
            <p:spPr bwMode="auto">
              <a:xfrm>
                <a:off x="3853007" y="3801704"/>
                <a:ext cx="238134" cy="101591"/>
              </a:xfrm>
              <a:custGeom>
                <a:avLst/>
                <a:gdLst>
                  <a:gd name="T0" fmla="*/ 135 w 150"/>
                  <a:gd name="T1" fmla="*/ 63 h 64"/>
                  <a:gd name="T2" fmla="*/ 138 w 150"/>
                  <a:gd name="T3" fmla="*/ 61 h 64"/>
                  <a:gd name="T4" fmla="*/ 145 w 150"/>
                  <a:gd name="T5" fmla="*/ 60 h 64"/>
                  <a:gd name="T6" fmla="*/ 150 w 150"/>
                  <a:gd name="T7" fmla="*/ 55 h 64"/>
                  <a:gd name="T8" fmla="*/ 146 w 150"/>
                  <a:gd name="T9" fmla="*/ 54 h 64"/>
                  <a:gd name="T10" fmla="*/ 138 w 150"/>
                  <a:gd name="T11" fmla="*/ 46 h 64"/>
                  <a:gd name="T12" fmla="*/ 128 w 150"/>
                  <a:gd name="T13" fmla="*/ 45 h 64"/>
                  <a:gd name="T14" fmla="*/ 132 w 150"/>
                  <a:gd name="T15" fmla="*/ 39 h 64"/>
                  <a:gd name="T16" fmla="*/ 128 w 150"/>
                  <a:gd name="T17" fmla="*/ 40 h 64"/>
                  <a:gd name="T18" fmla="*/ 120 w 150"/>
                  <a:gd name="T19" fmla="*/ 34 h 64"/>
                  <a:gd name="T20" fmla="*/ 116 w 150"/>
                  <a:gd name="T21" fmla="*/ 33 h 64"/>
                  <a:gd name="T22" fmla="*/ 110 w 150"/>
                  <a:gd name="T23" fmla="*/ 33 h 64"/>
                  <a:gd name="T24" fmla="*/ 109 w 150"/>
                  <a:gd name="T25" fmla="*/ 29 h 64"/>
                  <a:gd name="T26" fmla="*/ 107 w 150"/>
                  <a:gd name="T27" fmla="*/ 30 h 64"/>
                  <a:gd name="T28" fmla="*/ 100 w 150"/>
                  <a:gd name="T29" fmla="*/ 27 h 64"/>
                  <a:gd name="T30" fmla="*/ 93 w 150"/>
                  <a:gd name="T31" fmla="*/ 21 h 64"/>
                  <a:gd name="T32" fmla="*/ 82 w 150"/>
                  <a:gd name="T33" fmla="*/ 17 h 64"/>
                  <a:gd name="T34" fmla="*/ 78 w 150"/>
                  <a:gd name="T35" fmla="*/ 12 h 64"/>
                  <a:gd name="T36" fmla="*/ 72 w 150"/>
                  <a:gd name="T37" fmla="*/ 8 h 64"/>
                  <a:gd name="T38" fmla="*/ 60 w 150"/>
                  <a:gd name="T39" fmla="*/ 4 h 64"/>
                  <a:gd name="T40" fmla="*/ 52 w 150"/>
                  <a:gd name="T41" fmla="*/ 5 h 64"/>
                  <a:gd name="T42" fmla="*/ 43 w 150"/>
                  <a:gd name="T43" fmla="*/ 0 h 64"/>
                  <a:gd name="T44" fmla="*/ 35 w 150"/>
                  <a:gd name="T45" fmla="*/ 3 h 64"/>
                  <a:gd name="T46" fmla="*/ 21 w 150"/>
                  <a:gd name="T47" fmla="*/ 5 h 64"/>
                  <a:gd name="T48" fmla="*/ 13 w 150"/>
                  <a:gd name="T49" fmla="*/ 9 h 64"/>
                  <a:gd name="T50" fmla="*/ 8 w 150"/>
                  <a:gd name="T51" fmla="*/ 14 h 64"/>
                  <a:gd name="T52" fmla="*/ 10 w 150"/>
                  <a:gd name="T53" fmla="*/ 20 h 64"/>
                  <a:gd name="T54" fmla="*/ 7 w 150"/>
                  <a:gd name="T55" fmla="*/ 20 h 64"/>
                  <a:gd name="T56" fmla="*/ 0 w 150"/>
                  <a:gd name="T57" fmla="*/ 23 h 64"/>
                  <a:gd name="T58" fmla="*/ 2 w 150"/>
                  <a:gd name="T59" fmla="*/ 27 h 64"/>
                  <a:gd name="T60" fmla="*/ 6 w 150"/>
                  <a:gd name="T61" fmla="*/ 24 h 64"/>
                  <a:gd name="T62" fmla="*/ 10 w 150"/>
                  <a:gd name="T63" fmla="*/ 24 h 64"/>
                  <a:gd name="T64" fmla="*/ 14 w 150"/>
                  <a:gd name="T65" fmla="*/ 19 h 64"/>
                  <a:gd name="T66" fmla="*/ 20 w 150"/>
                  <a:gd name="T67" fmla="*/ 18 h 64"/>
                  <a:gd name="T68" fmla="*/ 24 w 150"/>
                  <a:gd name="T69" fmla="*/ 19 h 64"/>
                  <a:gd name="T70" fmla="*/ 31 w 150"/>
                  <a:gd name="T71" fmla="*/ 12 h 64"/>
                  <a:gd name="T72" fmla="*/ 37 w 150"/>
                  <a:gd name="T73" fmla="*/ 11 h 64"/>
                  <a:gd name="T74" fmla="*/ 45 w 150"/>
                  <a:gd name="T75" fmla="*/ 12 h 64"/>
                  <a:gd name="T76" fmla="*/ 45 w 150"/>
                  <a:gd name="T77" fmla="*/ 15 h 64"/>
                  <a:gd name="T78" fmla="*/ 40 w 150"/>
                  <a:gd name="T79" fmla="*/ 16 h 64"/>
                  <a:gd name="T80" fmla="*/ 51 w 150"/>
                  <a:gd name="T81" fmla="*/ 20 h 64"/>
                  <a:gd name="T82" fmla="*/ 55 w 150"/>
                  <a:gd name="T83" fmla="*/ 19 h 64"/>
                  <a:gd name="T84" fmla="*/ 62 w 150"/>
                  <a:gd name="T85" fmla="*/ 23 h 64"/>
                  <a:gd name="T86" fmla="*/ 64 w 150"/>
                  <a:gd name="T87" fmla="*/ 20 h 64"/>
                  <a:gd name="T88" fmla="*/ 66 w 150"/>
                  <a:gd name="T89" fmla="*/ 24 h 64"/>
                  <a:gd name="T90" fmla="*/ 75 w 150"/>
                  <a:gd name="T91" fmla="*/ 29 h 64"/>
                  <a:gd name="T92" fmla="*/ 79 w 150"/>
                  <a:gd name="T93" fmla="*/ 30 h 64"/>
                  <a:gd name="T94" fmla="*/ 83 w 150"/>
                  <a:gd name="T95" fmla="*/ 30 h 64"/>
                  <a:gd name="T96" fmla="*/ 89 w 150"/>
                  <a:gd name="T97" fmla="*/ 29 h 64"/>
                  <a:gd name="T98" fmla="*/ 96 w 150"/>
                  <a:gd name="T99" fmla="*/ 47 h 64"/>
                  <a:gd name="T100" fmla="*/ 99 w 150"/>
                  <a:gd name="T101" fmla="*/ 46 h 64"/>
                  <a:gd name="T102" fmla="*/ 108 w 150"/>
                  <a:gd name="T103" fmla="*/ 48 h 64"/>
                  <a:gd name="T104" fmla="*/ 111 w 150"/>
                  <a:gd name="T105" fmla="*/ 50 h 64"/>
                  <a:gd name="T106" fmla="*/ 107 w 150"/>
                  <a:gd name="T107" fmla="*/ 55 h 64"/>
                  <a:gd name="T108" fmla="*/ 101 w 150"/>
                  <a:gd name="T109" fmla="*/ 63 h 64"/>
                  <a:gd name="T110" fmla="*/ 110 w 150"/>
                  <a:gd name="T111" fmla="*/ 62 h 64"/>
                  <a:gd name="T112" fmla="*/ 119 w 150"/>
                  <a:gd name="T113" fmla="*/ 61 h 64"/>
                  <a:gd name="T114" fmla="*/ 128 w 150"/>
                  <a:gd name="T11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64">
                    <a:moveTo>
                      <a:pt x="128" y="64"/>
                    </a:moveTo>
                    <a:lnTo>
                      <a:pt x="135" y="63"/>
                    </a:lnTo>
                    <a:lnTo>
                      <a:pt x="136" y="61"/>
                    </a:lnTo>
                    <a:lnTo>
                      <a:pt x="138" y="61"/>
                    </a:lnTo>
                    <a:lnTo>
                      <a:pt x="140" y="59"/>
                    </a:lnTo>
                    <a:lnTo>
                      <a:pt x="145" y="60"/>
                    </a:lnTo>
                    <a:lnTo>
                      <a:pt x="149" y="59"/>
                    </a:lnTo>
                    <a:lnTo>
                      <a:pt x="150" y="55"/>
                    </a:lnTo>
                    <a:lnTo>
                      <a:pt x="149" y="54"/>
                    </a:lnTo>
                    <a:lnTo>
                      <a:pt x="146" y="54"/>
                    </a:lnTo>
                    <a:lnTo>
                      <a:pt x="144" y="49"/>
                    </a:lnTo>
                    <a:lnTo>
                      <a:pt x="138" y="46"/>
                    </a:lnTo>
                    <a:lnTo>
                      <a:pt x="131" y="46"/>
                    </a:lnTo>
                    <a:lnTo>
                      <a:pt x="128" y="45"/>
                    </a:lnTo>
                    <a:lnTo>
                      <a:pt x="130" y="43"/>
                    </a:lnTo>
                    <a:lnTo>
                      <a:pt x="132" y="39"/>
                    </a:lnTo>
                    <a:lnTo>
                      <a:pt x="130" y="38"/>
                    </a:lnTo>
                    <a:lnTo>
                      <a:pt x="128" y="40"/>
                    </a:lnTo>
                    <a:lnTo>
                      <a:pt x="125" y="39"/>
                    </a:lnTo>
                    <a:lnTo>
                      <a:pt x="120" y="34"/>
                    </a:lnTo>
                    <a:lnTo>
                      <a:pt x="118" y="36"/>
                    </a:lnTo>
                    <a:lnTo>
                      <a:pt x="116" y="33"/>
                    </a:lnTo>
                    <a:lnTo>
                      <a:pt x="112" y="30"/>
                    </a:lnTo>
                    <a:lnTo>
                      <a:pt x="110" y="33"/>
                    </a:lnTo>
                    <a:lnTo>
                      <a:pt x="109" y="31"/>
                    </a:lnTo>
                    <a:lnTo>
                      <a:pt x="109" y="29"/>
                    </a:lnTo>
                    <a:lnTo>
                      <a:pt x="108" y="29"/>
                    </a:lnTo>
                    <a:lnTo>
                      <a:pt x="107" y="30"/>
                    </a:lnTo>
                    <a:lnTo>
                      <a:pt x="105" y="29"/>
                    </a:lnTo>
                    <a:lnTo>
                      <a:pt x="100" y="27"/>
                    </a:lnTo>
                    <a:lnTo>
                      <a:pt x="97" y="23"/>
                    </a:lnTo>
                    <a:lnTo>
                      <a:pt x="93" y="21"/>
                    </a:lnTo>
                    <a:lnTo>
                      <a:pt x="90" y="17"/>
                    </a:lnTo>
                    <a:lnTo>
                      <a:pt x="82" y="17"/>
                    </a:lnTo>
                    <a:lnTo>
                      <a:pt x="79" y="16"/>
                    </a:lnTo>
                    <a:lnTo>
                      <a:pt x="78" y="12"/>
                    </a:lnTo>
                    <a:lnTo>
                      <a:pt x="74" y="7"/>
                    </a:lnTo>
                    <a:lnTo>
                      <a:pt x="72" y="8"/>
                    </a:lnTo>
                    <a:lnTo>
                      <a:pt x="70" y="6"/>
                    </a:lnTo>
                    <a:lnTo>
                      <a:pt x="60" y="4"/>
                    </a:lnTo>
                    <a:lnTo>
                      <a:pt x="56" y="5"/>
                    </a:lnTo>
                    <a:lnTo>
                      <a:pt x="52" y="5"/>
                    </a:lnTo>
                    <a:lnTo>
                      <a:pt x="50" y="1"/>
                    </a:lnTo>
                    <a:lnTo>
                      <a:pt x="43" y="0"/>
                    </a:lnTo>
                    <a:lnTo>
                      <a:pt x="38" y="0"/>
                    </a:lnTo>
                    <a:lnTo>
                      <a:pt x="35" y="3"/>
                    </a:lnTo>
                    <a:lnTo>
                      <a:pt x="27" y="3"/>
                    </a:lnTo>
                    <a:lnTo>
                      <a:pt x="21" y="5"/>
                    </a:lnTo>
                    <a:lnTo>
                      <a:pt x="19" y="7"/>
                    </a:lnTo>
                    <a:lnTo>
                      <a:pt x="13" y="9"/>
                    </a:lnTo>
                    <a:lnTo>
                      <a:pt x="11" y="12"/>
                    </a:lnTo>
                    <a:lnTo>
                      <a:pt x="8" y="14"/>
                    </a:lnTo>
                    <a:lnTo>
                      <a:pt x="8" y="18"/>
                    </a:lnTo>
                    <a:lnTo>
                      <a:pt x="10" y="20"/>
                    </a:lnTo>
                    <a:lnTo>
                      <a:pt x="9" y="22"/>
                    </a:lnTo>
                    <a:lnTo>
                      <a:pt x="7" y="20"/>
                    </a:lnTo>
                    <a:lnTo>
                      <a:pt x="1" y="24"/>
                    </a:lnTo>
                    <a:lnTo>
                      <a:pt x="0" y="23"/>
                    </a:lnTo>
                    <a:lnTo>
                      <a:pt x="0" y="26"/>
                    </a:lnTo>
                    <a:lnTo>
                      <a:pt x="2" y="27"/>
                    </a:lnTo>
                    <a:lnTo>
                      <a:pt x="5" y="23"/>
                    </a:lnTo>
                    <a:lnTo>
                      <a:pt x="6" y="24"/>
                    </a:lnTo>
                    <a:lnTo>
                      <a:pt x="6" y="26"/>
                    </a:lnTo>
                    <a:lnTo>
                      <a:pt x="10" y="24"/>
                    </a:lnTo>
                    <a:lnTo>
                      <a:pt x="12" y="24"/>
                    </a:lnTo>
                    <a:lnTo>
                      <a:pt x="14" y="19"/>
                    </a:lnTo>
                    <a:lnTo>
                      <a:pt x="18" y="19"/>
                    </a:lnTo>
                    <a:lnTo>
                      <a:pt x="20" y="18"/>
                    </a:lnTo>
                    <a:lnTo>
                      <a:pt x="21" y="19"/>
                    </a:lnTo>
                    <a:lnTo>
                      <a:pt x="24" y="19"/>
                    </a:lnTo>
                    <a:lnTo>
                      <a:pt x="28" y="13"/>
                    </a:lnTo>
                    <a:lnTo>
                      <a:pt x="31" y="12"/>
                    </a:lnTo>
                    <a:lnTo>
                      <a:pt x="33" y="10"/>
                    </a:lnTo>
                    <a:lnTo>
                      <a:pt x="37" y="11"/>
                    </a:lnTo>
                    <a:lnTo>
                      <a:pt x="39" y="11"/>
                    </a:lnTo>
                    <a:lnTo>
                      <a:pt x="45" y="12"/>
                    </a:lnTo>
                    <a:lnTo>
                      <a:pt x="47" y="13"/>
                    </a:lnTo>
                    <a:lnTo>
                      <a:pt x="45" y="15"/>
                    </a:lnTo>
                    <a:lnTo>
                      <a:pt x="42" y="15"/>
                    </a:lnTo>
                    <a:lnTo>
                      <a:pt x="40" y="16"/>
                    </a:lnTo>
                    <a:lnTo>
                      <a:pt x="42" y="19"/>
                    </a:lnTo>
                    <a:lnTo>
                      <a:pt x="51" y="20"/>
                    </a:lnTo>
                    <a:lnTo>
                      <a:pt x="52" y="19"/>
                    </a:lnTo>
                    <a:lnTo>
                      <a:pt x="55" y="19"/>
                    </a:lnTo>
                    <a:lnTo>
                      <a:pt x="57" y="22"/>
                    </a:lnTo>
                    <a:lnTo>
                      <a:pt x="62" y="23"/>
                    </a:lnTo>
                    <a:lnTo>
                      <a:pt x="63" y="23"/>
                    </a:lnTo>
                    <a:lnTo>
                      <a:pt x="64" y="20"/>
                    </a:lnTo>
                    <a:lnTo>
                      <a:pt x="66" y="22"/>
                    </a:lnTo>
                    <a:lnTo>
                      <a:pt x="66" y="24"/>
                    </a:lnTo>
                    <a:lnTo>
                      <a:pt x="71" y="28"/>
                    </a:lnTo>
                    <a:lnTo>
                      <a:pt x="75" y="29"/>
                    </a:lnTo>
                    <a:lnTo>
                      <a:pt x="76" y="27"/>
                    </a:lnTo>
                    <a:lnTo>
                      <a:pt x="79" y="30"/>
                    </a:lnTo>
                    <a:lnTo>
                      <a:pt x="81" y="29"/>
                    </a:lnTo>
                    <a:lnTo>
                      <a:pt x="83" y="30"/>
                    </a:lnTo>
                    <a:lnTo>
                      <a:pt x="87" y="29"/>
                    </a:lnTo>
                    <a:lnTo>
                      <a:pt x="89" y="29"/>
                    </a:lnTo>
                    <a:lnTo>
                      <a:pt x="91" y="40"/>
                    </a:lnTo>
                    <a:lnTo>
                      <a:pt x="96" y="47"/>
                    </a:lnTo>
                    <a:lnTo>
                      <a:pt x="98" y="47"/>
                    </a:lnTo>
                    <a:lnTo>
                      <a:pt x="99" y="46"/>
                    </a:lnTo>
                    <a:lnTo>
                      <a:pt x="102" y="48"/>
                    </a:lnTo>
                    <a:lnTo>
                      <a:pt x="108" y="48"/>
                    </a:lnTo>
                    <a:lnTo>
                      <a:pt x="108" y="50"/>
                    </a:lnTo>
                    <a:lnTo>
                      <a:pt x="111" y="50"/>
                    </a:lnTo>
                    <a:lnTo>
                      <a:pt x="110" y="54"/>
                    </a:lnTo>
                    <a:lnTo>
                      <a:pt x="107" y="55"/>
                    </a:lnTo>
                    <a:lnTo>
                      <a:pt x="102" y="60"/>
                    </a:lnTo>
                    <a:lnTo>
                      <a:pt x="101" y="63"/>
                    </a:lnTo>
                    <a:lnTo>
                      <a:pt x="107" y="64"/>
                    </a:lnTo>
                    <a:lnTo>
                      <a:pt x="110" y="62"/>
                    </a:lnTo>
                    <a:lnTo>
                      <a:pt x="112" y="64"/>
                    </a:lnTo>
                    <a:lnTo>
                      <a:pt x="119" y="61"/>
                    </a:lnTo>
                    <a:lnTo>
                      <a:pt x="123" y="62"/>
                    </a:lnTo>
                    <a:lnTo>
                      <a:pt x="128" y="6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6" name="Freeform 1244">
                <a:extLst>
                  <a:ext uri="{FF2B5EF4-FFF2-40B4-BE49-F238E27FC236}">
                    <a16:creationId xmlns:a16="http://schemas.microsoft.com/office/drawing/2014/main" id="{F8787810-4DBB-544D-B06A-313C62406C99}"/>
                  </a:ext>
                </a:extLst>
              </p:cNvPr>
              <p:cNvSpPr>
                <a:spLocks/>
              </p:cNvSpPr>
              <p:nvPr/>
            </p:nvSpPr>
            <p:spPr bwMode="auto">
              <a:xfrm>
                <a:off x="3894283" y="3839800"/>
                <a:ext cx="12701" cy="14286"/>
              </a:xfrm>
              <a:custGeom>
                <a:avLst/>
                <a:gdLst>
                  <a:gd name="T0" fmla="*/ 1 w 8"/>
                  <a:gd name="T1" fmla="*/ 6 h 9"/>
                  <a:gd name="T2" fmla="*/ 0 w 8"/>
                  <a:gd name="T3" fmla="*/ 5 h 9"/>
                  <a:gd name="T4" fmla="*/ 0 w 8"/>
                  <a:gd name="T5" fmla="*/ 7 h 9"/>
                  <a:gd name="T6" fmla="*/ 3 w 8"/>
                  <a:gd name="T7" fmla="*/ 9 h 9"/>
                  <a:gd name="T8" fmla="*/ 7 w 8"/>
                  <a:gd name="T9" fmla="*/ 7 h 9"/>
                  <a:gd name="T10" fmla="*/ 8 w 8"/>
                  <a:gd name="T11" fmla="*/ 4 h 9"/>
                  <a:gd name="T12" fmla="*/ 5 w 8"/>
                  <a:gd name="T13" fmla="*/ 1 h 9"/>
                  <a:gd name="T14" fmla="*/ 3 w 8"/>
                  <a:gd name="T15" fmla="*/ 0 h 9"/>
                  <a:gd name="T16" fmla="*/ 2 w 8"/>
                  <a:gd name="T17" fmla="*/ 2 h 9"/>
                  <a:gd name="T18" fmla="*/ 2 w 8"/>
                  <a:gd name="T19" fmla="*/ 4 h 9"/>
                  <a:gd name="T20" fmla="*/ 4 w 8"/>
                  <a:gd name="T21" fmla="*/ 5 h 9"/>
                  <a:gd name="T22" fmla="*/ 2 w 8"/>
                  <a:gd name="T23" fmla="*/ 6 h 9"/>
                  <a:gd name="T24" fmla="*/ 1 w 8"/>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6"/>
                    </a:moveTo>
                    <a:lnTo>
                      <a:pt x="0" y="5"/>
                    </a:lnTo>
                    <a:lnTo>
                      <a:pt x="0" y="7"/>
                    </a:lnTo>
                    <a:lnTo>
                      <a:pt x="3" y="9"/>
                    </a:lnTo>
                    <a:lnTo>
                      <a:pt x="7" y="7"/>
                    </a:lnTo>
                    <a:lnTo>
                      <a:pt x="8" y="4"/>
                    </a:lnTo>
                    <a:lnTo>
                      <a:pt x="5" y="1"/>
                    </a:lnTo>
                    <a:lnTo>
                      <a:pt x="3" y="0"/>
                    </a:lnTo>
                    <a:lnTo>
                      <a:pt x="2" y="2"/>
                    </a:lnTo>
                    <a:lnTo>
                      <a:pt x="2" y="4"/>
                    </a:lnTo>
                    <a:lnTo>
                      <a:pt x="4" y="5"/>
                    </a:lnTo>
                    <a:lnTo>
                      <a:pt x="2"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7" name="Freeform 1245">
                <a:extLst>
                  <a:ext uri="{FF2B5EF4-FFF2-40B4-BE49-F238E27FC236}">
                    <a16:creationId xmlns:a16="http://schemas.microsoft.com/office/drawing/2014/main" id="{BF2C7D3B-1BD0-7241-A0F0-FA0CBAE4DC63}"/>
                  </a:ext>
                </a:extLst>
              </p:cNvPr>
              <p:cNvSpPr>
                <a:spLocks/>
              </p:cNvSpPr>
              <p:nvPr/>
            </p:nvSpPr>
            <p:spPr bwMode="auto">
              <a:xfrm>
                <a:off x="4091140" y="3814402"/>
                <a:ext cx="12701" cy="15874"/>
              </a:xfrm>
              <a:custGeom>
                <a:avLst/>
                <a:gdLst>
                  <a:gd name="T0" fmla="*/ 1 w 8"/>
                  <a:gd name="T1" fmla="*/ 8 h 10"/>
                  <a:gd name="T2" fmla="*/ 0 w 8"/>
                  <a:gd name="T3" fmla="*/ 10 h 10"/>
                  <a:gd name="T4" fmla="*/ 2 w 8"/>
                  <a:gd name="T5" fmla="*/ 10 h 10"/>
                  <a:gd name="T6" fmla="*/ 8 w 8"/>
                  <a:gd name="T7" fmla="*/ 5 h 10"/>
                  <a:gd name="T8" fmla="*/ 8 w 8"/>
                  <a:gd name="T9" fmla="*/ 1 h 10"/>
                  <a:gd name="T10" fmla="*/ 8 w 8"/>
                  <a:gd name="T11" fmla="*/ 0 h 10"/>
                  <a:gd name="T12" fmla="*/ 5 w 8"/>
                  <a:gd name="T13" fmla="*/ 1 h 10"/>
                  <a:gd name="T14" fmla="*/ 5 w 8"/>
                  <a:gd name="T15" fmla="*/ 4 h 10"/>
                  <a:gd name="T16" fmla="*/ 3 w 8"/>
                  <a:gd name="T17" fmla="*/ 8 h 10"/>
                  <a:gd name="T18" fmla="*/ 1 w 8"/>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1" y="8"/>
                    </a:moveTo>
                    <a:lnTo>
                      <a:pt x="0" y="10"/>
                    </a:lnTo>
                    <a:lnTo>
                      <a:pt x="2" y="10"/>
                    </a:lnTo>
                    <a:lnTo>
                      <a:pt x="8" y="5"/>
                    </a:lnTo>
                    <a:lnTo>
                      <a:pt x="8" y="1"/>
                    </a:lnTo>
                    <a:lnTo>
                      <a:pt x="8" y="0"/>
                    </a:lnTo>
                    <a:lnTo>
                      <a:pt x="5" y="1"/>
                    </a:lnTo>
                    <a:lnTo>
                      <a:pt x="5" y="4"/>
                    </a:lnTo>
                    <a:lnTo>
                      <a:pt x="3" y="8"/>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8" name="Freeform 1246">
                <a:extLst>
                  <a:ext uri="{FF2B5EF4-FFF2-40B4-BE49-F238E27FC236}">
                    <a16:creationId xmlns:a16="http://schemas.microsoft.com/office/drawing/2014/main" id="{ECBDB35B-1DA9-8047-B658-6A5DAD4EF485}"/>
                  </a:ext>
                </a:extLst>
              </p:cNvPr>
              <p:cNvSpPr>
                <a:spLocks/>
              </p:cNvSpPr>
              <p:nvPr/>
            </p:nvSpPr>
            <p:spPr bwMode="auto">
              <a:xfrm>
                <a:off x="4118129" y="3850912"/>
                <a:ext cx="3175" cy="4762"/>
              </a:xfrm>
              <a:custGeom>
                <a:avLst/>
                <a:gdLst>
                  <a:gd name="T0" fmla="*/ 0 w 2"/>
                  <a:gd name="T1" fmla="*/ 2 h 3"/>
                  <a:gd name="T2" fmla="*/ 2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lnTo>
                      <a:pt x="2"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9" name="Freeform 1247">
                <a:extLst>
                  <a:ext uri="{FF2B5EF4-FFF2-40B4-BE49-F238E27FC236}">
                    <a16:creationId xmlns:a16="http://schemas.microsoft.com/office/drawing/2014/main" id="{9187E1F8-AAF7-FF4F-AE42-37601FFFD0D4}"/>
                  </a:ext>
                </a:extLst>
              </p:cNvPr>
              <p:cNvSpPr>
                <a:spLocks/>
              </p:cNvSpPr>
              <p:nvPr/>
            </p:nvSpPr>
            <p:spPr bwMode="auto">
              <a:xfrm>
                <a:off x="4073678" y="3787417"/>
                <a:ext cx="7938" cy="25398"/>
              </a:xfrm>
              <a:custGeom>
                <a:avLst/>
                <a:gdLst>
                  <a:gd name="T0" fmla="*/ 2 w 5"/>
                  <a:gd name="T1" fmla="*/ 13 h 16"/>
                  <a:gd name="T2" fmla="*/ 3 w 5"/>
                  <a:gd name="T3" fmla="*/ 15 h 16"/>
                  <a:gd name="T4" fmla="*/ 5 w 5"/>
                  <a:gd name="T5" fmla="*/ 16 h 16"/>
                  <a:gd name="T6" fmla="*/ 3 w 5"/>
                  <a:gd name="T7" fmla="*/ 11 h 16"/>
                  <a:gd name="T8" fmla="*/ 2 w 5"/>
                  <a:gd name="T9" fmla="*/ 6 h 16"/>
                  <a:gd name="T10" fmla="*/ 0 w 5"/>
                  <a:gd name="T11" fmla="*/ 0 h 16"/>
                  <a:gd name="T12" fmla="*/ 0 w 5"/>
                  <a:gd name="T13" fmla="*/ 3 h 16"/>
                  <a:gd name="T14" fmla="*/ 1 w 5"/>
                  <a:gd name="T15" fmla="*/ 7 h 16"/>
                  <a:gd name="T16" fmla="*/ 0 w 5"/>
                  <a:gd name="T17" fmla="*/ 8 h 16"/>
                  <a:gd name="T18" fmla="*/ 2 w 5"/>
                  <a:gd name="T1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6">
                    <a:moveTo>
                      <a:pt x="2" y="13"/>
                    </a:moveTo>
                    <a:lnTo>
                      <a:pt x="3" y="15"/>
                    </a:lnTo>
                    <a:lnTo>
                      <a:pt x="5" y="16"/>
                    </a:lnTo>
                    <a:lnTo>
                      <a:pt x="3" y="11"/>
                    </a:lnTo>
                    <a:lnTo>
                      <a:pt x="2" y="6"/>
                    </a:lnTo>
                    <a:lnTo>
                      <a:pt x="0" y="0"/>
                    </a:lnTo>
                    <a:lnTo>
                      <a:pt x="0" y="3"/>
                    </a:lnTo>
                    <a:lnTo>
                      <a:pt x="1" y="7"/>
                    </a:lnTo>
                    <a:lnTo>
                      <a:pt x="0" y="8"/>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0" name="Freeform 1248">
                <a:extLst>
                  <a:ext uri="{FF2B5EF4-FFF2-40B4-BE49-F238E27FC236}">
                    <a16:creationId xmlns:a16="http://schemas.microsoft.com/office/drawing/2014/main" id="{2379AC09-4858-3644-8830-9399FE3D6A75}"/>
                  </a:ext>
                </a:extLst>
              </p:cNvPr>
              <p:cNvSpPr>
                <a:spLocks/>
              </p:cNvSpPr>
              <p:nvPr/>
            </p:nvSpPr>
            <p:spPr bwMode="auto">
              <a:xfrm>
                <a:off x="4067328" y="3760433"/>
                <a:ext cx="9525" cy="20636"/>
              </a:xfrm>
              <a:custGeom>
                <a:avLst/>
                <a:gdLst>
                  <a:gd name="T0" fmla="*/ 3 w 6"/>
                  <a:gd name="T1" fmla="*/ 3 h 13"/>
                  <a:gd name="T2" fmla="*/ 0 w 6"/>
                  <a:gd name="T3" fmla="*/ 0 h 13"/>
                  <a:gd name="T4" fmla="*/ 0 w 6"/>
                  <a:gd name="T5" fmla="*/ 2 h 13"/>
                  <a:gd name="T6" fmla="*/ 2 w 6"/>
                  <a:gd name="T7" fmla="*/ 5 h 13"/>
                  <a:gd name="T8" fmla="*/ 2 w 6"/>
                  <a:gd name="T9" fmla="*/ 10 h 13"/>
                  <a:gd name="T10" fmla="*/ 1 w 6"/>
                  <a:gd name="T11" fmla="*/ 11 h 13"/>
                  <a:gd name="T12" fmla="*/ 2 w 6"/>
                  <a:gd name="T13" fmla="*/ 13 h 13"/>
                  <a:gd name="T14" fmla="*/ 6 w 6"/>
                  <a:gd name="T15" fmla="*/ 13 h 13"/>
                  <a:gd name="T16" fmla="*/ 6 w 6"/>
                  <a:gd name="T17" fmla="*/ 11 h 13"/>
                  <a:gd name="T18" fmla="*/ 4 w 6"/>
                  <a:gd name="T19" fmla="*/ 6 h 13"/>
                  <a:gd name="T20" fmla="*/ 3 w 6"/>
                  <a:gd name="T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3" y="3"/>
                    </a:moveTo>
                    <a:lnTo>
                      <a:pt x="0" y="0"/>
                    </a:lnTo>
                    <a:lnTo>
                      <a:pt x="0" y="2"/>
                    </a:lnTo>
                    <a:lnTo>
                      <a:pt x="2" y="5"/>
                    </a:lnTo>
                    <a:lnTo>
                      <a:pt x="2" y="10"/>
                    </a:lnTo>
                    <a:lnTo>
                      <a:pt x="1" y="11"/>
                    </a:lnTo>
                    <a:lnTo>
                      <a:pt x="2" y="13"/>
                    </a:lnTo>
                    <a:lnTo>
                      <a:pt x="6" y="13"/>
                    </a:lnTo>
                    <a:lnTo>
                      <a:pt x="6" y="11"/>
                    </a:lnTo>
                    <a:lnTo>
                      <a:pt x="4" y="6"/>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1" name="Freeform 1249">
                <a:extLst>
                  <a:ext uri="{FF2B5EF4-FFF2-40B4-BE49-F238E27FC236}">
                    <a16:creationId xmlns:a16="http://schemas.microsoft.com/office/drawing/2014/main" id="{10D1FEDA-094B-DE4A-8B09-8819E9C61548}"/>
                  </a:ext>
                </a:extLst>
              </p:cNvPr>
              <p:cNvSpPr>
                <a:spLocks/>
              </p:cNvSpPr>
              <p:nvPr/>
            </p:nvSpPr>
            <p:spPr bwMode="auto">
              <a:xfrm>
                <a:off x="4056215" y="3785831"/>
                <a:ext cx="3175" cy="476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2" name="Freeform 1250">
                <a:extLst>
                  <a:ext uri="{FF2B5EF4-FFF2-40B4-BE49-F238E27FC236}">
                    <a16:creationId xmlns:a16="http://schemas.microsoft.com/office/drawing/2014/main" id="{D7347C69-E1BA-C54A-B3DD-B26B276CBFD6}"/>
                  </a:ext>
                </a:extLst>
              </p:cNvPr>
              <p:cNvSpPr>
                <a:spLocks/>
              </p:cNvSpPr>
              <p:nvPr/>
            </p:nvSpPr>
            <p:spPr bwMode="auto">
              <a:xfrm>
                <a:off x="4116541" y="3825514"/>
                <a:ext cx="9525" cy="6349"/>
              </a:xfrm>
              <a:custGeom>
                <a:avLst/>
                <a:gdLst>
                  <a:gd name="T0" fmla="*/ 0 w 6"/>
                  <a:gd name="T1" fmla="*/ 1 h 4"/>
                  <a:gd name="T2" fmla="*/ 0 w 6"/>
                  <a:gd name="T3" fmla="*/ 3 h 4"/>
                  <a:gd name="T4" fmla="*/ 4 w 6"/>
                  <a:gd name="T5" fmla="*/ 3 h 4"/>
                  <a:gd name="T6" fmla="*/ 6 w 6"/>
                  <a:gd name="T7" fmla="*/ 4 h 4"/>
                  <a:gd name="T8" fmla="*/ 6 w 6"/>
                  <a:gd name="T9" fmla="*/ 3 h 4"/>
                  <a:gd name="T10" fmla="*/ 2 w 6"/>
                  <a:gd name="T11" fmla="*/ 0 h 4"/>
                  <a:gd name="T12" fmla="*/ 0 w 6"/>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1"/>
                    </a:moveTo>
                    <a:lnTo>
                      <a:pt x="0" y="3"/>
                    </a:lnTo>
                    <a:lnTo>
                      <a:pt x="4" y="3"/>
                    </a:lnTo>
                    <a:lnTo>
                      <a:pt x="6" y="4"/>
                    </a:lnTo>
                    <a:lnTo>
                      <a:pt x="6"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3" name="Freeform 1251">
                <a:extLst>
                  <a:ext uri="{FF2B5EF4-FFF2-40B4-BE49-F238E27FC236}">
                    <a16:creationId xmlns:a16="http://schemas.microsoft.com/office/drawing/2014/main" id="{9C1E30FE-33DE-6443-B6D4-D6D9D8DC4393}"/>
                  </a:ext>
                </a:extLst>
              </p:cNvPr>
              <p:cNvSpPr>
                <a:spLocks/>
              </p:cNvSpPr>
              <p:nvPr/>
            </p:nvSpPr>
            <p:spPr bwMode="auto">
              <a:xfrm>
                <a:off x="4089553" y="3774718"/>
                <a:ext cx="4763" cy="7937"/>
              </a:xfrm>
              <a:custGeom>
                <a:avLst/>
                <a:gdLst>
                  <a:gd name="T0" fmla="*/ 0 w 3"/>
                  <a:gd name="T1" fmla="*/ 4 h 5"/>
                  <a:gd name="T2" fmla="*/ 1 w 3"/>
                  <a:gd name="T3" fmla="*/ 5 h 5"/>
                  <a:gd name="T4" fmla="*/ 3 w 3"/>
                  <a:gd name="T5" fmla="*/ 2 h 5"/>
                  <a:gd name="T6" fmla="*/ 1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1" y="5"/>
                    </a:lnTo>
                    <a:lnTo>
                      <a:pt x="3"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4" name="Freeform 1252">
                <a:extLst>
                  <a:ext uri="{FF2B5EF4-FFF2-40B4-BE49-F238E27FC236}">
                    <a16:creationId xmlns:a16="http://schemas.microsoft.com/office/drawing/2014/main" id="{448CF32B-17A5-364F-9CB9-0DB48741209F}"/>
                  </a:ext>
                </a:extLst>
              </p:cNvPr>
              <p:cNvSpPr>
                <a:spLocks/>
              </p:cNvSpPr>
              <p:nvPr/>
            </p:nvSpPr>
            <p:spPr bwMode="auto">
              <a:xfrm>
                <a:off x="4089553" y="3809640"/>
                <a:ext cx="6350" cy="7937"/>
              </a:xfrm>
              <a:custGeom>
                <a:avLst/>
                <a:gdLst>
                  <a:gd name="T0" fmla="*/ 0 w 4"/>
                  <a:gd name="T1" fmla="*/ 0 h 5"/>
                  <a:gd name="T2" fmla="*/ 0 w 4"/>
                  <a:gd name="T3" fmla="*/ 2 h 5"/>
                  <a:gd name="T4" fmla="*/ 2 w 4"/>
                  <a:gd name="T5" fmla="*/ 5 h 5"/>
                  <a:gd name="T6" fmla="*/ 4 w 4"/>
                  <a:gd name="T7" fmla="*/ 5 h 5"/>
                  <a:gd name="T8" fmla="*/ 4 w 4"/>
                  <a:gd name="T9" fmla="*/ 3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2"/>
                    </a:lnTo>
                    <a:lnTo>
                      <a:pt x="2" y="5"/>
                    </a:lnTo>
                    <a:lnTo>
                      <a:pt x="4" y="5"/>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5" name="Freeform 1253">
                <a:extLst>
                  <a:ext uri="{FF2B5EF4-FFF2-40B4-BE49-F238E27FC236}">
                    <a16:creationId xmlns:a16="http://schemas.microsoft.com/office/drawing/2014/main" id="{AE935F99-F4EE-C746-B025-30748D94BBD3}"/>
                  </a:ext>
                </a:extLst>
              </p:cNvPr>
              <p:cNvSpPr>
                <a:spLocks/>
              </p:cNvSpPr>
              <p:nvPr/>
            </p:nvSpPr>
            <p:spPr bwMode="auto">
              <a:xfrm>
                <a:off x="4102254" y="3858849"/>
                <a:ext cx="15876" cy="12699"/>
              </a:xfrm>
              <a:custGeom>
                <a:avLst/>
                <a:gdLst>
                  <a:gd name="T0" fmla="*/ 4 w 10"/>
                  <a:gd name="T1" fmla="*/ 1 h 8"/>
                  <a:gd name="T2" fmla="*/ 1 w 10"/>
                  <a:gd name="T3" fmla="*/ 4 h 8"/>
                  <a:gd name="T4" fmla="*/ 0 w 10"/>
                  <a:gd name="T5" fmla="*/ 8 h 8"/>
                  <a:gd name="T6" fmla="*/ 8 w 10"/>
                  <a:gd name="T7" fmla="*/ 7 h 8"/>
                  <a:gd name="T8" fmla="*/ 10 w 10"/>
                  <a:gd name="T9" fmla="*/ 4 h 8"/>
                  <a:gd name="T10" fmla="*/ 10 w 10"/>
                  <a:gd name="T11" fmla="*/ 0 h 8"/>
                  <a:gd name="T12" fmla="*/ 9 w 10"/>
                  <a:gd name="T13" fmla="*/ 0 h 8"/>
                  <a:gd name="T14" fmla="*/ 7 w 10"/>
                  <a:gd name="T15" fmla="*/ 3 h 8"/>
                  <a:gd name="T16" fmla="*/ 4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4" y="1"/>
                    </a:moveTo>
                    <a:lnTo>
                      <a:pt x="1" y="4"/>
                    </a:lnTo>
                    <a:lnTo>
                      <a:pt x="0" y="8"/>
                    </a:lnTo>
                    <a:lnTo>
                      <a:pt x="8" y="7"/>
                    </a:lnTo>
                    <a:lnTo>
                      <a:pt x="10" y="4"/>
                    </a:lnTo>
                    <a:lnTo>
                      <a:pt x="10" y="0"/>
                    </a:lnTo>
                    <a:lnTo>
                      <a:pt x="9" y="0"/>
                    </a:lnTo>
                    <a:lnTo>
                      <a:pt x="7"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6" name="Freeform 1254">
                <a:extLst>
                  <a:ext uri="{FF2B5EF4-FFF2-40B4-BE49-F238E27FC236}">
                    <a16:creationId xmlns:a16="http://schemas.microsoft.com/office/drawing/2014/main" id="{D15FF3F9-273F-B34A-80C8-86848884212C}"/>
                  </a:ext>
                </a:extLst>
              </p:cNvPr>
              <p:cNvSpPr>
                <a:spLocks/>
              </p:cNvSpPr>
              <p:nvPr/>
            </p:nvSpPr>
            <p:spPr bwMode="auto">
              <a:xfrm>
                <a:off x="4048277" y="3738210"/>
                <a:ext cx="11114" cy="19048"/>
              </a:xfrm>
              <a:custGeom>
                <a:avLst/>
                <a:gdLst>
                  <a:gd name="T0" fmla="*/ 1 w 7"/>
                  <a:gd name="T1" fmla="*/ 0 h 12"/>
                  <a:gd name="T2" fmla="*/ 0 w 7"/>
                  <a:gd name="T3" fmla="*/ 2 h 12"/>
                  <a:gd name="T4" fmla="*/ 4 w 7"/>
                  <a:gd name="T5" fmla="*/ 4 h 12"/>
                  <a:gd name="T6" fmla="*/ 5 w 7"/>
                  <a:gd name="T7" fmla="*/ 7 h 12"/>
                  <a:gd name="T8" fmla="*/ 5 w 7"/>
                  <a:gd name="T9" fmla="*/ 10 h 12"/>
                  <a:gd name="T10" fmla="*/ 3 w 7"/>
                  <a:gd name="T11" fmla="*/ 11 h 12"/>
                  <a:gd name="T12" fmla="*/ 5 w 7"/>
                  <a:gd name="T13" fmla="*/ 12 h 12"/>
                  <a:gd name="T14" fmla="*/ 6 w 7"/>
                  <a:gd name="T15" fmla="*/ 12 h 12"/>
                  <a:gd name="T16" fmla="*/ 7 w 7"/>
                  <a:gd name="T17" fmla="*/ 7 h 12"/>
                  <a:gd name="T18" fmla="*/ 5 w 7"/>
                  <a:gd name="T19" fmla="*/ 2 h 12"/>
                  <a:gd name="T20" fmla="*/ 1 w 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1" y="0"/>
                    </a:moveTo>
                    <a:lnTo>
                      <a:pt x="0" y="2"/>
                    </a:lnTo>
                    <a:lnTo>
                      <a:pt x="4" y="4"/>
                    </a:lnTo>
                    <a:lnTo>
                      <a:pt x="5" y="7"/>
                    </a:lnTo>
                    <a:lnTo>
                      <a:pt x="5" y="10"/>
                    </a:lnTo>
                    <a:lnTo>
                      <a:pt x="3" y="11"/>
                    </a:lnTo>
                    <a:lnTo>
                      <a:pt x="5" y="12"/>
                    </a:lnTo>
                    <a:lnTo>
                      <a:pt x="6" y="12"/>
                    </a:lnTo>
                    <a:lnTo>
                      <a:pt x="7" y="7"/>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7" name="Freeform 1255">
                <a:extLst>
                  <a:ext uri="{FF2B5EF4-FFF2-40B4-BE49-F238E27FC236}">
                    <a16:creationId xmlns:a16="http://schemas.microsoft.com/office/drawing/2014/main" id="{437A8A05-6CBA-4F47-ACB7-85D89A160C2E}"/>
                  </a:ext>
                </a:extLst>
              </p:cNvPr>
              <p:cNvSpPr>
                <a:spLocks/>
              </p:cNvSpPr>
              <p:nvPr/>
            </p:nvSpPr>
            <p:spPr bwMode="auto">
              <a:xfrm>
                <a:off x="4018113" y="3769957"/>
                <a:ext cx="6350" cy="3175"/>
              </a:xfrm>
              <a:custGeom>
                <a:avLst/>
                <a:gdLst>
                  <a:gd name="T0" fmla="*/ 4 w 4"/>
                  <a:gd name="T1" fmla="*/ 0 h 2"/>
                  <a:gd name="T2" fmla="*/ 0 w 4"/>
                  <a:gd name="T3" fmla="*/ 1 h 2"/>
                  <a:gd name="T4" fmla="*/ 1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1"/>
                    </a:lnTo>
                    <a:lnTo>
                      <a:pt x="1"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8" name="Freeform 1256">
                <a:extLst>
                  <a:ext uri="{FF2B5EF4-FFF2-40B4-BE49-F238E27FC236}">
                    <a16:creationId xmlns:a16="http://schemas.microsoft.com/office/drawing/2014/main" id="{C1FB7730-6F07-454B-8178-419224DDFA37}"/>
                  </a:ext>
                </a:extLst>
              </p:cNvPr>
              <p:cNvSpPr>
                <a:spLocks/>
              </p:cNvSpPr>
              <p:nvPr/>
            </p:nvSpPr>
            <p:spPr bwMode="auto">
              <a:xfrm>
                <a:off x="4016526" y="3771543"/>
                <a:ext cx="1588" cy="4762"/>
              </a:xfrm>
              <a:custGeom>
                <a:avLst/>
                <a:gdLst>
                  <a:gd name="T0" fmla="*/ 1 w 1"/>
                  <a:gd name="T1" fmla="*/ 0 h 3"/>
                  <a:gd name="T2" fmla="*/ 0 w 1"/>
                  <a:gd name="T3" fmla="*/ 2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2"/>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9" name="Freeform 1257">
                <a:extLst>
                  <a:ext uri="{FF2B5EF4-FFF2-40B4-BE49-F238E27FC236}">
                    <a16:creationId xmlns:a16="http://schemas.microsoft.com/office/drawing/2014/main" id="{66B7C040-F4CB-114B-898E-2787D735CB9A}"/>
                  </a:ext>
                </a:extLst>
              </p:cNvPr>
              <p:cNvSpPr>
                <a:spLocks/>
              </p:cNvSpPr>
              <p:nvPr/>
            </p:nvSpPr>
            <p:spPr bwMode="auto">
              <a:xfrm>
                <a:off x="4008587" y="3746147"/>
                <a:ext cx="14289" cy="20636"/>
              </a:xfrm>
              <a:custGeom>
                <a:avLst/>
                <a:gdLst>
                  <a:gd name="T0" fmla="*/ 6 w 9"/>
                  <a:gd name="T1" fmla="*/ 1 h 13"/>
                  <a:gd name="T2" fmla="*/ 4 w 9"/>
                  <a:gd name="T3" fmla="*/ 0 h 13"/>
                  <a:gd name="T4" fmla="*/ 3 w 9"/>
                  <a:gd name="T5" fmla="*/ 5 h 13"/>
                  <a:gd name="T6" fmla="*/ 0 w 9"/>
                  <a:gd name="T7" fmla="*/ 9 h 13"/>
                  <a:gd name="T8" fmla="*/ 3 w 9"/>
                  <a:gd name="T9" fmla="*/ 12 h 13"/>
                  <a:gd name="T10" fmla="*/ 5 w 9"/>
                  <a:gd name="T11" fmla="*/ 10 h 13"/>
                  <a:gd name="T12" fmla="*/ 6 w 9"/>
                  <a:gd name="T13" fmla="*/ 13 h 13"/>
                  <a:gd name="T14" fmla="*/ 9 w 9"/>
                  <a:gd name="T15" fmla="*/ 10 h 13"/>
                  <a:gd name="T16" fmla="*/ 6 w 9"/>
                  <a:gd name="T17" fmla="*/ 5 h 13"/>
                  <a:gd name="T18" fmla="*/ 6 w 9"/>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6" y="1"/>
                    </a:moveTo>
                    <a:lnTo>
                      <a:pt x="4" y="0"/>
                    </a:lnTo>
                    <a:lnTo>
                      <a:pt x="3" y="5"/>
                    </a:lnTo>
                    <a:lnTo>
                      <a:pt x="0" y="9"/>
                    </a:lnTo>
                    <a:lnTo>
                      <a:pt x="3" y="12"/>
                    </a:lnTo>
                    <a:lnTo>
                      <a:pt x="5" y="10"/>
                    </a:lnTo>
                    <a:lnTo>
                      <a:pt x="6" y="13"/>
                    </a:lnTo>
                    <a:lnTo>
                      <a:pt x="9" y="10"/>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0" name="Freeform 1258">
                <a:extLst>
                  <a:ext uri="{FF2B5EF4-FFF2-40B4-BE49-F238E27FC236}">
                    <a16:creationId xmlns:a16="http://schemas.microsoft.com/office/drawing/2014/main" id="{120ECCEB-057A-ED4A-B143-937375967D0E}"/>
                  </a:ext>
                </a:extLst>
              </p:cNvPr>
              <p:cNvSpPr>
                <a:spLocks/>
              </p:cNvSpPr>
              <p:nvPr/>
            </p:nvSpPr>
            <p:spPr bwMode="auto">
              <a:xfrm>
                <a:off x="4018113" y="3774718"/>
                <a:ext cx="7938" cy="14286"/>
              </a:xfrm>
              <a:custGeom>
                <a:avLst/>
                <a:gdLst>
                  <a:gd name="T0" fmla="*/ 1 w 5"/>
                  <a:gd name="T1" fmla="*/ 9 h 9"/>
                  <a:gd name="T2" fmla="*/ 4 w 5"/>
                  <a:gd name="T3" fmla="*/ 8 h 9"/>
                  <a:gd name="T4" fmla="*/ 5 w 5"/>
                  <a:gd name="T5" fmla="*/ 5 h 9"/>
                  <a:gd name="T6" fmla="*/ 4 w 5"/>
                  <a:gd name="T7" fmla="*/ 3 h 9"/>
                  <a:gd name="T8" fmla="*/ 4 w 5"/>
                  <a:gd name="T9" fmla="*/ 1 h 9"/>
                  <a:gd name="T10" fmla="*/ 4 w 5"/>
                  <a:gd name="T11" fmla="*/ 0 h 9"/>
                  <a:gd name="T12" fmla="*/ 0 w 5"/>
                  <a:gd name="T13" fmla="*/ 2 h 9"/>
                  <a:gd name="T14" fmla="*/ 0 w 5"/>
                  <a:gd name="T15" fmla="*/ 5 h 9"/>
                  <a:gd name="T16" fmla="*/ 1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1" y="9"/>
                    </a:moveTo>
                    <a:lnTo>
                      <a:pt x="4" y="8"/>
                    </a:lnTo>
                    <a:lnTo>
                      <a:pt x="5" y="5"/>
                    </a:lnTo>
                    <a:lnTo>
                      <a:pt x="4" y="3"/>
                    </a:lnTo>
                    <a:lnTo>
                      <a:pt x="4" y="1"/>
                    </a:lnTo>
                    <a:lnTo>
                      <a:pt x="4" y="0"/>
                    </a:lnTo>
                    <a:lnTo>
                      <a:pt x="0" y="2"/>
                    </a:lnTo>
                    <a:lnTo>
                      <a:pt x="0"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1" name="Freeform 1259">
                <a:extLst>
                  <a:ext uri="{FF2B5EF4-FFF2-40B4-BE49-F238E27FC236}">
                    <a16:creationId xmlns:a16="http://schemas.microsoft.com/office/drawing/2014/main" id="{22AF1D0A-167E-224A-80AC-BB7AA8950B4A}"/>
                  </a:ext>
                </a:extLst>
              </p:cNvPr>
              <p:cNvSpPr>
                <a:spLocks/>
              </p:cNvSpPr>
              <p:nvPr/>
            </p:nvSpPr>
            <p:spPr bwMode="auto">
              <a:xfrm>
                <a:off x="4026051" y="3744559"/>
                <a:ext cx="11114" cy="4762"/>
              </a:xfrm>
              <a:custGeom>
                <a:avLst/>
                <a:gdLst>
                  <a:gd name="T0" fmla="*/ 0 w 7"/>
                  <a:gd name="T1" fmla="*/ 2 h 3"/>
                  <a:gd name="T2" fmla="*/ 2 w 7"/>
                  <a:gd name="T3" fmla="*/ 3 h 3"/>
                  <a:gd name="T4" fmla="*/ 6 w 7"/>
                  <a:gd name="T5" fmla="*/ 3 h 3"/>
                  <a:gd name="T6" fmla="*/ 7 w 7"/>
                  <a:gd name="T7" fmla="*/ 0 h 3"/>
                  <a:gd name="T8" fmla="*/ 4 w 7"/>
                  <a:gd name="T9" fmla="*/ 0 h 3"/>
                  <a:gd name="T10" fmla="*/ 0 w 7"/>
                  <a:gd name="T11" fmla="*/ 2 h 3"/>
                </a:gdLst>
                <a:ahLst/>
                <a:cxnLst>
                  <a:cxn ang="0">
                    <a:pos x="T0" y="T1"/>
                  </a:cxn>
                  <a:cxn ang="0">
                    <a:pos x="T2" y="T3"/>
                  </a:cxn>
                  <a:cxn ang="0">
                    <a:pos x="T4" y="T5"/>
                  </a:cxn>
                  <a:cxn ang="0">
                    <a:pos x="T6" y="T7"/>
                  </a:cxn>
                  <a:cxn ang="0">
                    <a:pos x="T8" y="T9"/>
                  </a:cxn>
                  <a:cxn ang="0">
                    <a:pos x="T10" y="T11"/>
                  </a:cxn>
                </a:cxnLst>
                <a:rect l="0" t="0" r="r" b="b"/>
                <a:pathLst>
                  <a:path w="7" h="3">
                    <a:moveTo>
                      <a:pt x="0" y="2"/>
                    </a:moveTo>
                    <a:lnTo>
                      <a:pt x="2" y="3"/>
                    </a:lnTo>
                    <a:lnTo>
                      <a:pt x="6" y="3"/>
                    </a:lnTo>
                    <a:lnTo>
                      <a:pt x="7" y="0"/>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2" name="Freeform 1260">
                <a:extLst>
                  <a:ext uri="{FF2B5EF4-FFF2-40B4-BE49-F238E27FC236}">
                    <a16:creationId xmlns:a16="http://schemas.microsoft.com/office/drawing/2014/main" id="{71B37981-7625-5942-9A4F-D5E0B59319AF}"/>
                  </a:ext>
                </a:extLst>
              </p:cNvPr>
              <p:cNvSpPr>
                <a:spLocks/>
              </p:cNvSpPr>
              <p:nvPr/>
            </p:nvSpPr>
            <p:spPr bwMode="auto">
              <a:xfrm>
                <a:off x="4026051" y="3690590"/>
                <a:ext cx="17464" cy="33335"/>
              </a:xfrm>
              <a:custGeom>
                <a:avLst/>
                <a:gdLst>
                  <a:gd name="T0" fmla="*/ 11 w 11"/>
                  <a:gd name="T1" fmla="*/ 8 h 21"/>
                  <a:gd name="T2" fmla="*/ 9 w 11"/>
                  <a:gd name="T3" fmla="*/ 6 h 21"/>
                  <a:gd name="T4" fmla="*/ 9 w 11"/>
                  <a:gd name="T5" fmla="*/ 3 h 21"/>
                  <a:gd name="T6" fmla="*/ 4 w 11"/>
                  <a:gd name="T7" fmla="*/ 0 h 21"/>
                  <a:gd name="T8" fmla="*/ 0 w 11"/>
                  <a:gd name="T9" fmla="*/ 0 h 21"/>
                  <a:gd name="T10" fmla="*/ 4 w 11"/>
                  <a:gd name="T11" fmla="*/ 2 h 21"/>
                  <a:gd name="T12" fmla="*/ 5 w 11"/>
                  <a:gd name="T13" fmla="*/ 5 h 21"/>
                  <a:gd name="T14" fmla="*/ 8 w 11"/>
                  <a:gd name="T15" fmla="*/ 10 h 21"/>
                  <a:gd name="T16" fmla="*/ 6 w 11"/>
                  <a:gd name="T17" fmla="*/ 12 h 21"/>
                  <a:gd name="T18" fmla="*/ 7 w 11"/>
                  <a:gd name="T19" fmla="*/ 15 h 21"/>
                  <a:gd name="T20" fmla="*/ 6 w 11"/>
                  <a:gd name="T21" fmla="*/ 21 h 21"/>
                  <a:gd name="T22" fmla="*/ 9 w 11"/>
                  <a:gd name="T23" fmla="*/ 18 h 21"/>
                  <a:gd name="T24" fmla="*/ 8 w 11"/>
                  <a:gd name="T25" fmla="*/ 15 h 21"/>
                  <a:gd name="T26" fmla="*/ 11 w 11"/>
                  <a:gd name="T27" fmla="*/ 13 h 21"/>
                  <a:gd name="T28" fmla="*/ 11 w 11"/>
                  <a:gd name="T2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1">
                    <a:moveTo>
                      <a:pt x="11" y="8"/>
                    </a:moveTo>
                    <a:lnTo>
                      <a:pt x="9" y="6"/>
                    </a:lnTo>
                    <a:lnTo>
                      <a:pt x="9" y="3"/>
                    </a:lnTo>
                    <a:lnTo>
                      <a:pt x="4" y="0"/>
                    </a:lnTo>
                    <a:lnTo>
                      <a:pt x="0" y="0"/>
                    </a:lnTo>
                    <a:lnTo>
                      <a:pt x="4" y="2"/>
                    </a:lnTo>
                    <a:lnTo>
                      <a:pt x="5" y="5"/>
                    </a:lnTo>
                    <a:lnTo>
                      <a:pt x="8" y="10"/>
                    </a:lnTo>
                    <a:lnTo>
                      <a:pt x="6" y="12"/>
                    </a:lnTo>
                    <a:lnTo>
                      <a:pt x="7" y="15"/>
                    </a:lnTo>
                    <a:lnTo>
                      <a:pt x="6" y="21"/>
                    </a:lnTo>
                    <a:lnTo>
                      <a:pt x="9" y="18"/>
                    </a:lnTo>
                    <a:lnTo>
                      <a:pt x="8" y="15"/>
                    </a:lnTo>
                    <a:lnTo>
                      <a:pt x="11" y="13"/>
                    </a:lnTo>
                    <a:lnTo>
                      <a:pt x="1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3" name="Freeform 1261">
                <a:extLst>
                  <a:ext uri="{FF2B5EF4-FFF2-40B4-BE49-F238E27FC236}">
                    <a16:creationId xmlns:a16="http://schemas.microsoft.com/office/drawing/2014/main" id="{18415D7E-818D-0741-90D8-FA0EC1ECEDB4}"/>
                  </a:ext>
                </a:extLst>
              </p:cNvPr>
              <p:cNvSpPr>
                <a:spLocks/>
              </p:cNvSpPr>
              <p:nvPr/>
            </p:nvSpPr>
            <p:spPr bwMode="auto">
              <a:xfrm>
                <a:off x="3999062" y="3693764"/>
                <a:ext cx="26989" cy="11112"/>
              </a:xfrm>
              <a:custGeom>
                <a:avLst/>
                <a:gdLst>
                  <a:gd name="T0" fmla="*/ 9 w 17"/>
                  <a:gd name="T1" fmla="*/ 0 h 7"/>
                  <a:gd name="T2" fmla="*/ 5 w 17"/>
                  <a:gd name="T3" fmla="*/ 3 h 7"/>
                  <a:gd name="T4" fmla="*/ 4 w 17"/>
                  <a:gd name="T5" fmla="*/ 1 h 7"/>
                  <a:gd name="T6" fmla="*/ 0 w 17"/>
                  <a:gd name="T7" fmla="*/ 1 h 7"/>
                  <a:gd name="T8" fmla="*/ 4 w 17"/>
                  <a:gd name="T9" fmla="*/ 6 h 7"/>
                  <a:gd name="T10" fmla="*/ 6 w 17"/>
                  <a:gd name="T11" fmla="*/ 7 h 7"/>
                  <a:gd name="T12" fmla="*/ 12 w 17"/>
                  <a:gd name="T13" fmla="*/ 2 h 7"/>
                  <a:gd name="T14" fmla="*/ 15 w 17"/>
                  <a:gd name="T15" fmla="*/ 3 h 7"/>
                  <a:gd name="T16" fmla="*/ 17 w 17"/>
                  <a:gd name="T17" fmla="*/ 4 h 7"/>
                  <a:gd name="T18" fmla="*/ 14 w 17"/>
                  <a:gd name="T19" fmla="*/ 0 h 7"/>
                  <a:gd name="T20" fmla="*/ 9 w 1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
                    <a:moveTo>
                      <a:pt x="9" y="0"/>
                    </a:moveTo>
                    <a:lnTo>
                      <a:pt x="5" y="3"/>
                    </a:lnTo>
                    <a:lnTo>
                      <a:pt x="4" y="1"/>
                    </a:lnTo>
                    <a:lnTo>
                      <a:pt x="0" y="1"/>
                    </a:lnTo>
                    <a:lnTo>
                      <a:pt x="4" y="6"/>
                    </a:lnTo>
                    <a:lnTo>
                      <a:pt x="6" y="7"/>
                    </a:lnTo>
                    <a:lnTo>
                      <a:pt x="12" y="2"/>
                    </a:lnTo>
                    <a:lnTo>
                      <a:pt x="15" y="3"/>
                    </a:lnTo>
                    <a:lnTo>
                      <a:pt x="17" y="4"/>
                    </a:lnTo>
                    <a:lnTo>
                      <a:pt x="14" y="0"/>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4" name="Freeform 1262">
                <a:extLst>
                  <a:ext uri="{FF2B5EF4-FFF2-40B4-BE49-F238E27FC236}">
                    <a16:creationId xmlns:a16="http://schemas.microsoft.com/office/drawing/2014/main" id="{6864B497-E8D2-574D-ACD2-C3D12BCA2BC1}"/>
                  </a:ext>
                </a:extLst>
              </p:cNvPr>
              <p:cNvSpPr>
                <a:spLocks/>
              </p:cNvSpPr>
              <p:nvPr/>
            </p:nvSpPr>
            <p:spPr bwMode="auto">
              <a:xfrm>
                <a:off x="4157818" y="3235019"/>
                <a:ext cx="46040" cy="15874"/>
              </a:xfrm>
              <a:custGeom>
                <a:avLst/>
                <a:gdLst>
                  <a:gd name="T0" fmla="*/ 24 w 29"/>
                  <a:gd name="T1" fmla="*/ 0 h 10"/>
                  <a:gd name="T2" fmla="*/ 24 w 29"/>
                  <a:gd name="T3" fmla="*/ 0 h 10"/>
                  <a:gd name="T4" fmla="*/ 20 w 29"/>
                  <a:gd name="T5" fmla="*/ 2 h 10"/>
                  <a:gd name="T6" fmla="*/ 16 w 29"/>
                  <a:gd name="T7" fmla="*/ 3 h 10"/>
                  <a:gd name="T8" fmla="*/ 12 w 29"/>
                  <a:gd name="T9" fmla="*/ 3 h 10"/>
                  <a:gd name="T10" fmla="*/ 9 w 29"/>
                  <a:gd name="T11" fmla="*/ 3 h 10"/>
                  <a:gd name="T12" fmla="*/ 5 w 29"/>
                  <a:gd name="T13" fmla="*/ 5 h 10"/>
                  <a:gd name="T14" fmla="*/ 2 w 29"/>
                  <a:gd name="T15" fmla="*/ 5 h 10"/>
                  <a:gd name="T16" fmla="*/ 0 w 29"/>
                  <a:gd name="T17" fmla="*/ 7 h 10"/>
                  <a:gd name="T18" fmla="*/ 1 w 29"/>
                  <a:gd name="T19" fmla="*/ 9 h 10"/>
                  <a:gd name="T20" fmla="*/ 2 w 29"/>
                  <a:gd name="T21" fmla="*/ 10 h 10"/>
                  <a:gd name="T22" fmla="*/ 1 w 29"/>
                  <a:gd name="T23" fmla="*/ 10 h 10"/>
                  <a:gd name="T24" fmla="*/ 3 w 29"/>
                  <a:gd name="T25" fmla="*/ 10 h 10"/>
                  <a:gd name="T26" fmla="*/ 4 w 29"/>
                  <a:gd name="T27" fmla="*/ 9 h 10"/>
                  <a:gd name="T28" fmla="*/ 7 w 29"/>
                  <a:gd name="T29" fmla="*/ 9 h 10"/>
                  <a:gd name="T30" fmla="*/ 10 w 29"/>
                  <a:gd name="T31" fmla="*/ 7 h 10"/>
                  <a:gd name="T32" fmla="*/ 15 w 29"/>
                  <a:gd name="T33" fmla="*/ 7 h 10"/>
                  <a:gd name="T34" fmla="*/ 17 w 29"/>
                  <a:gd name="T35" fmla="*/ 6 h 10"/>
                  <a:gd name="T36" fmla="*/ 21 w 29"/>
                  <a:gd name="T37" fmla="*/ 6 h 10"/>
                  <a:gd name="T38" fmla="*/ 22 w 29"/>
                  <a:gd name="T39" fmla="*/ 5 h 10"/>
                  <a:gd name="T40" fmla="*/ 23 w 29"/>
                  <a:gd name="T41" fmla="*/ 5 h 10"/>
                  <a:gd name="T42" fmla="*/ 27 w 29"/>
                  <a:gd name="T43" fmla="*/ 4 h 10"/>
                  <a:gd name="T44" fmla="*/ 29 w 29"/>
                  <a:gd name="T45" fmla="*/ 2 h 10"/>
                  <a:gd name="T46" fmla="*/ 26 w 29"/>
                  <a:gd name="T47" fmla="*/ 3 h 10"/>
                  <a:gd name="T48" fmla="*/ 25 w 29"/>
                  <a:gd name="T49" fmla="*/ 3 h 10"/>
                  <a:gd name="T50" fmla="*/ 22 w 29"/>
                  <a:gd name="T51" fmla="*/ 3 h 10"/>
                  <a:gd name="T52" fmla="*/ 23 w 29"/>
                  <a:gd name="T53" fmla="*/ 2 h 10"/>
                  <a:gd name="T54" fmla="*/ 24 w 2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10">
                    <a:moveTo>
                      <a:pt x="24" y="0"/>
                    </a:moveTo>
                    <a:lnTo>
                      <a:pt x="24" y="0"/>
                    </a:lnTo>
                    <a:lnTo>
                      <a:pt x="20" y="2"/>
                    </a:lnTo>
                    <a:lnTo>
                      <a:pt x="16" y="3"/>
                    </a:lnTo>
                    <a:lnTo>
                      <a:pt x="12" y="3"/>
                    </a:lnTo>
                    <a:lnTo>
                      <a:pt x="9" y="3"/>
                    </a:lnTo>
                    <a:lnTo>
                      <a:pt x="5" y="5"/>
                    </a:lnTo>
                    <a:lnTo>
                      <a:pt x="2" y="5"/>
                    </a:lnTo>
                    <a:lnTo>
                      <a:pt x="0" y="7"/>
                    </a:lnTo>
                    <a:lnTo>
                      <a:pt x="1" y="9"/>
                    </a:lnTo>
                    <a:lnTo>
                      <a:pt x="2" y="10"/>
                    </a:lnTo>
                    <a:lnTo>
                      <a:pt x="1" y="10"/>
                    </a:lnTo>
                    <a:lnTo>
                      <a:pt x="3" y="10"/>
                    </a:lnTo>
                    <a:lnTo>
                      <a:pt x="4" y="9"/>
                    </a:lnTo>
                    <a:lnTo>
                      <a:pt x="7" y="9"/>
                    </a:lnTo>
                    <a:lnTo>
                      <a:pt x="10" y="7"/>
                    </a:lnTo>
                    <a:lnTo>
                      <a:pt x="15" y="7"/>
                    </a:lnTo>
                    <a:lnTo>
                      <a:pt x="17" y="6"/>
                    </a:lnTo>
                    <a:lnTo>
                      <a:pt x="21" y="6"/>
                    </a:lnTo>
                    <a:lnTo>
                      <a:pt x="22" y="5"/>
                    </a:lnTo>
                    <a:lnTo>
                      <a:pt x="23" y="5"/>
                    </a:lnTo>
                    <a:lnTo>
                      <a:pt x="27" y="4"/>
                    </a:lnTo>
                    <a:lnTo>
                      <a:pt x="29" y="2"/>
                    </a:lnTo>
                    <a:lnTo>
                      <a:pt x="26" y="3"/>
                    </a:lnTo>
                    <a:lnTo>
                      <a:pt x="25" y="3"/>
                    </a:lnTo>
                    <a:lnTo>
                      <a:pt x="22" y="3"/>
                    </a:lnTo>
                    <a:lnTo>
                      <a:pt x="23" y="2"/>
                    </a:lnTo>
                    <a:lnTo>
                      <a:pt x="2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5" name="Freeform 1264">
                <a:extLst>
                  <a:ext uri="{FF2B5EF4-FFF2-40B4-BE49-F238E27FC236}">
                    <a16:creationId xmlns:a16="http://schemas.microsoft.com/office/drawing/2014/main" id="{5927187F-3ABF-7E40-89F5-7ADD6661D0C5}"/>
                  </a:ext>
                </a:extLst>
              </p:cNvPr>
              <p:cNvSpPr>
                <a:spLocks/>
              </p:cNvSpPr>
              <p:nvPr/>
            </p:nvSpPr>
            <p:spPr bwMode="auto">
              <a:xfrm>
                <a:off x="3594236" y="3662018"/>
                <a:ext cx="4763" cy="9524"/>
              </a:xfrm>
              <a:custGeom>
                <a:avLst/>
                <a:gdLst>
                  <a:gd name="T0" fmla="*/ 2 w 3"/>
                  <a:gd name="T1" fmla="*/ 5 h 6"/>
                  <a:gd name="T2" fmla="*/ 3 w 3"/>
                  <a:gd name="T3" fmla="*/ 1 h 6"/>
                  <a:gd name="T4" fmla="*/ 3 w 3"/>
                  <a:gd name="T5" fmla="*/ 0 h 6"/>
                  <a:gd name="T6" fmla="*/ 0 w 3"/>
                  <a:gd name="T7" fmla="*/ 6 h 6"/>
                  <a:gd name="T8" fmla="*/ 2 w 3"/>
                  <a:gd name="T9" fmla="*/ 5 h 6"/>
                </a:gdLst>
                <a:ahLst/>
                <a:cxnLst>
                  <a:cxn ang="0">
                    <a:pos x="T0" y="T1"/>
                  </a:cxn>
                  <a:cxn ang="0">
                    <a:pos x="T2" y="T3"/>
                  </a:cxn>
                  <a:cxn ang="0">
                    <a:pos x="T4" y="T5"/>
                  </a:cxn>
                  <a:cxn ang="0">
                    <a:pos x="T6" y="T7"/>
                  </a:cxn>
                  <a:cxn ang="0">
                    <a:pos x="T8" y="T9"/>
                  </a:cxn>
                </a:cxnLst>
                <a:rect l="0" t="0" r="r" b="b"/>
                <a:pathLst>
                  <a:path w="3" h="6">
                    <a:moveTo>
                      <a:pt x="2" y="5"/>
                    </a:moveTo>
                    <a:lnTo>
                      <a:pt x="3" y="1"/>
                    </a:lnTo>
                    <a:lnTo>
                      <a:pt x="3" y="0"/>
                    </a:lnTo>
                    <a:lnTo>
                      <a:pt x="0" y="6"/>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6" name="Freeform 1265">
                <a:extLst>
                  <a:ext uri="{FF2B5EF4-FFF2-40B4-BE49-F238E27FC236}">
                    <a16:creationId xmlns:a16="http://schemas.microsoft.com/office/drawing/2014/main" id="{15722852-7DEF-894D-BCFF-5850A1294E40}"/>
                  </a:ext>
                </a:extLst>
              </p:cNvPr>
              <p:cNvSpPr>
                <a:spLocks/>
              </p:cNvSpPr>
              <p:nvPr/>
            </p:nvSpPr>
            <p:spPr bwMode="auto">
              <a:xfrm>
                <a:off x="3594236" y="3708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7" name="Freeform 1266">
                <a:extLst>
                  <a:ext uri="{FF2B5EF4-FFF2-40B4-BE49-F238E27FC236}">
                    <a16:creationId xmlns:a16="http://schemas.microsoft.com/office/drawing/2014/main" id="{4D4CEA7B-A693-B24E-873B-77D0C4875285}"/>
                  </a:ext>
                </a:extLst>
              </p:cNvPr>
              <p:cNvSpPr>
                <a:spLocks/>
              </p:cNvSpPr>
              <p:nvPr/>
            </p:nvSpPr>
            <p:spPr bwMode="auto">
              <a:xfrm>
                <a:off x="3589472" y="3673129"/>
                <a:ext cx="4763" cy="34922"/>
              </a:xfrm>
              <a:custGeom>
                <a:avLst/>
                <a:gdLst>
                  <a:gd name="T0" fmla="*/ 4 w 4"/>
                  <a:gd name="T1" fmla="*/ 0 h 28"/>
                  <a:gd name="T2" fmla="*/ 1 w 4"/>
                  <a:gd name="T3" fmla="*/ 10 h 28"/>
                  <a:gd name="T4" fmla="*/ 0 w 4"/>
                  <a:gd name="T5" fmla="*/ 20 h 28"/>
                  <a:gd name="T6" fmla="*/ 3 w 4"/>
                  <a:gd name="T7" fmla="*/ 28 h 28"/>
                  <a:gd name="T8" fmla="*/ 1 w 4"/>
                  <a:gd name="T9" fmla="*/ 21 h 28"/>
                  <a:gd name="T10" fmla="*/ 2 w 4"/>
                  <a:gd name="T11" fmla="*/ 11 h 28"/>
                  <a:gd name="T12" fmla="*/ 4 w 4"/>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 h="28">
                    <a:moveTo>
                      <a:pt x="4" y="0"/>
                    </a:moveTo>
                    <a:cubicBezTo>
                      <a:pt x="1" y="10"/>
                      <a:pt x="1" y="10"/>
                      <a:pt x="1" y="10"/>
                    </a:cubicBezTo>
                    <a:cubicBezTo>
                      <a:pt x="0" y="20"/>
                      <a:pt x="0" y="20"/>
                      <a:pt x="0" y="20"/>
                    </a:cubicBezTo>
                    <a:cubicBezTo>
                      <a:pt x="0" y="20"/>
                      <a:pt x="2" y="26"/>
                      <a:pt x="3" y="28"/>
                    </a:cubicBezTo>
                    <a:cubicBezTo>
                      <a:pt x="1" y="21"/>
                      <a:pt x="1" y="21"/>
                      <a:pt x="1" y="21"/>
                    </a:cubicBezTo>
                    <a:cubicBezTo>
                      <a:pt x="2" y="11"/>
                      <a:pt x="2" y="11"/>
                      <a:pt x="2" y="11"/>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8" name="Freeform 1267">
                <a:extLst>
                  <a:ext uri="{FF2B5EF4-FFF2-40B4-BE49-F238E27FC236}">
                    <a16:creationId xmlns:a16="http://schemas.microsoft.com/office/drawing/2014/main" id="{F3AA1F78-6D79-FF4A-B516-4B69E451E257}"/>
                  </a:ext>
                </a:extLst>
              </p:cNvPr>
              <p:cNvSpPr>
                <a:spLocks/>
              </p:cNvSpPr>
              <p:nvPr/>
            </p:nvSpPr>
            <p:spPr bwMode="auto">
              <a:xfrm>
                <a:off x="3600586" y="3644556"/>
                <a:ext cx="9525" cy="12699"/>
              </a:xfrm>
              <a:custGeom>
                <a:avLst/>
                <a:gdLst>
                  <a:gd name="T0" fmla="*/ 0 w 6"/>
                  <a:gd name="T1" fmla="*/ 8 h 8"/>
                  <a:gd name="T2" fmla="*/ 1 w 6"/>
                  <a:gd name="T3" fmla="*/ 8 h 8"/>
                  <a:gd name="T4" fmla="*/ 4 w 6"/>
                  <a:gd name="T5" fmla="*/ 3 h 8"/>
                  <a:gd name="T6" fmla="*/ 6 w 6"/>
                  <a:gd name="T7" fmla="*/ 0 h 8"/>
                  <a:gd name="T8" fmla="*/ 3 w 6"/>
                  <a:gd name="T9" fmla="*/ 2 h 8"/>
                  <a:gd name="T10" fmla="*/ 0 w 6"/>
                  <a:gd name="T11" fmla="*/ 8 h 8"/>
                </a:gdLst>
                <a:ahLst/>
                <a:cxnLst>
                  <a:cxn ang="0">
                    <a:pos x="T0" y="T1"/>
                  </a:cxn>
                  <a:cxn ang="0">
                    <a:pos x="T2" y="T3"/>
                  </a:cxn>
                  <a:cxn ang="0">
                    <a:pos x="T4" y="T5"/>
                  </a:cxn>
                  <a:cxn ang="0">
                    <a:pos x="T6" y="T7"/>
                  </a:cxn>
                  <a:cxn ang="0">
                    <a:pos x="T8" y="T9"/>
                  </a:cxn>
                  <a:cxn ang="0">
                    <a:pos x="T10" y="T11"/>
                  </a:cxn>
                </a:cxnLst>
                <a:rect l="0" t="0" r="r" b="b"/>
                <a:pathLst>
                  <a:path w="6" h="8">
                    <a:moveTo>
                      <a:pt x="0" y="8"/>
                    </a:moveTo>
                    <a:lnTo>
                      <a:pt x="1" y="8"/>
                    </a:lnTo>
                    <a:lnTo>
                      <a:pt x="4" y="3"/>
                    </a:lnTo>
                    <a:lnTo>
                      <a:pt x="6" y="0"/>
                    </a:lnTo>
                    <a:lnTo>
                      <a:pt x="3"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9" name="Freeform 1268">
                <a:extLst>
                  <a:ext uri="{FF2B5EF4-FFF2-40B4-BE49-F238E27FC236}">
                    <a16:creationId xmlns:a16="http://schemas.microsoft.com/office/drawing/2014/main" id="{E12BDAC7-959A-9A40-A5B3-DEECF1BC2462}"/>
                  </a:ext>
                </a:extLst>
              </p:cNvPr>
              <p:cNvSpPr>
                <a:spLocks/>
              </p:cNvSpPr>
              <p:nvPr/>
            </p:nvSpPr>
            <p:spPr bwMode="auto">
              <a:xfrm>
                <a:off x="4229259" y="3223909"/>
                <a:ext cx="9525" cy="4762"/>
              </a:xfrm>
              <a:custGeom>
                <a:avLst/>
                <a:gdLst>
                  <a:gd name="T0" fmla="*/ 2 w 6"/>
                  <a:gd name="T1" fmla="*/ 0 h 3"/>
                  <a:gd name="T2" fmla="*/ 2 w 6"/>
                  <a:gd name="T3" fmla="*/ 1 h 3"/>
                  <a:gd name="T4" fmla="*/ 0 w 6"/>
                  <a:gd name="T5" fmla="*/ 3 h 3"/>
                  <a:gd name="T6" fmla="*/ 1 w 6"/>
                  <a:gd name="T7" fmla="*/ 3 h 3"/>
                  <a:gd name="T8" fmla="*/ 2 w 6"/>
                  <a:gd name="T9" fmla="*/ 3 h 3"/>
                  <a:gd name="T10" fmla="*/ 3 w 6"/>
                  <a:gd name="T11" fmla="*/ 2 h 3"/>
                  <a:gd name="T12" fmla="*/ 6 w 6"/>
                  <a:gd name="T13" fmla="*/ 2 h 3"/>
                  <a:gd name="T14" fmla="*/ 4 w 6"/>
                  <a:gd name="T15" fmla="*/ 0 h 3"/>
                  <a:gd name="T16" fmla="*/ 2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2" y="0"/>
                    </a:moveTo>
                    <a:lnTo>
                      <a:pt x="2" y="1"/>
                    </a:lnTo>
                    <a:lnTo>
                      <a:pt x="0" y="3"/>
                    </a:lnTo>
                    <a:lnTo>
                      <a:pt x="1" y="3"/>
                    </a:lnTo>
                    <a:lnTo>
                      <a:pt x="2" y="3"/>
                    </a:lnTo>
                    <a:lnTo>
                      <a:pt x="3" y="2"/>
                    </a:lnTo>
                    <a:lnTo>
                      <a:pt x="6" y="2"/>
                    </a:lnTo>
                    <a:lnTo>
                      <a:pt x="4"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0" name="Freeform 1269">
                <a:extLst>
                  <a:ext uri="{FF2B5EF4-FFF2-40B4-BE49-F238E27FC236}">
                    <a16:creationId xmlns:a16="http://schemas.microsoft.com/office/drawing/2014/main" id="{82CED65E-F6CB-B84F-B77C-98A5849CCD8C}"/>
                  </a:ext>
                </a:extLst>
              </p:cNvPr>
              <p:cNvSpPr>
                <a:spLocks/>
              </p:cNvSpPr>
              <p:nvPr/>
            </p:nvSpPr>
            <p:spPr bwMode="auto">
              <a:xfrm>
                <a:off x="3171944" y="2871518"/>
                <a:ext cx="4763" cy="20636"/>
              </a:xfrm>
              <a:custGeom>
                <a:avLst/>
                <a:gdLst>
                  <a:gd name="T0" fmla="*/ 3 w 3"/>
                  <a:gd name="T1" fmla="*/ 1 h 13"/>
                  <a:gd name="T2" fmla="*/ 2 w 3"/>
                  <a:gd name="T3" fmla="*/ 0 h 13"/>
                  <a:gd name="T4" fmla="*/ 0 w 3"/>
                  <a:gd name="T5" fmla="*/ 3 h 13"/>
                  <a:gd name="T6" fmla="*/ 0 w 3"/>
                  <a:gd name="T7" fmla="*/ 8 h 13"/>
                  <a:gd name="T8" fmla="*/ 1 w 3"/>
                  <a:gd name="T9" fmla="*/ 13 h 13"/>
                  <a:gd name="T10" fmla="*/ 3 w 3"/>
                  <a:gd name="T11" fmla="*/ 12 h 13"/>
                  <a:gd name="T12" fmla="*/ 0 w 3"/>
                  <a:gd name="T13" fmla="*/ 5 h 13"/>
                  <a:gd name="T14" fmla="*/ 1 w 3"/>
                  <a:gd name="T15" fmla="*/ 2 h 13"/>
                  <a:gd name="T16" fmla="*/ 3 w 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3">
                    <a:moveTo>
                      <a:pt x="3" y="1"/>
                    </a:moveTo>
                    <a:lnTo>
                      <a:pt x="2" y="0"/>
                    </a:lnTo>
                    <a:lnTo>
                      <a:pt x="0" y="3"/>
                    </a:lnTo>
                    <a:lnTo>
                      <a:pt x="0" y="8"/>
                    </a:lnTo>
                    <a:lnTo>
                      <a:pt x="1" y="13"/>
                    </a:lnTo>
                    <a:lnTo>
                      <a:pt x="3" y="12"/>
                    </a:lnTo>
                    <a:lnTo>
                      <a:pt x="0" y="5"/>
                    </a:lnTo>
                    <a:lnTo>
                      <a:pt x="1"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1" name="Freeform 1270">
                <a:extLst>
                  <a:ext uri="{FF2B5EF4-FFF2-40B4-BE49-F238E27FC236}">
                    <a16:creationId xmlns:a16="http://schemas.microsoft.com/office/drawing/2014/main" id="{C4E4867D-750D-5F47-885F-B99537C5CF51}"/>
                  </a:ext>
                </a:extLst>
              </p:cNvPr>
              <p:cNvSpPr>
                <a:spLocks/>
              </p:cNvSpPr>
              <p:nvPr/>
            </p:nvSpPr>
            <p:spPr bwMode="auto">
              <a:xfrm>
                <a:off x="4491205" y="6043046"/>
                <a:ext cx="7938" cy="6349"/>
              </a:xfrm>
              <a:custGeom>
                <a:avLst/>
                <a:gdLst>
                  <a:gd name="T0" fmla="*/ 3 w 5"/>
                  <a:gd name="T1" fmla="*/ 1 h 4"/>
                  <a:gd name="T2" fmla="*/ 2 w 5"/>
                  <a:gd name="T3" fmla="*/ 0 h 4"/>
                  <a:gd name="T4" fmla="*/ 0 w 5"/>
                  <a:gd name="T5" fmla="*/ 1 h 4"/>
                  <a:gd name="T6" fmla="*/ 2 w 5"/>
                  <a:gd name="T7" fmla="*/ 4 h 4"/>
                  <a:gd name="T8" fmla="*/ 5 w 5"/>
                  <a:gd name="T9" fmla="*/ 1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lnTo>
                      <a:pt x="2" y="0"/>
                    </a:lnTo>
                    <a:lnTo>
                      <a:pt x="0" y="1"/>
                    </a:lnTo>
                    <a:lnTo>
                      <a:pt x="2" y="4"/>
                    </a:lnTo>
                    <a:lnTo>
                      <a:pt x="5"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2" name="Freeform 1271">
                <a:extLst>
                  <a:ext uri="{FF2B5EF4-FFF2-40B4-BE49-F238E27FC236}">
                    <a16:creationId xmlns:a16="http://schemas.microsoft.com/office/drawing/2014/main" id="{870C5F47-0547-B14E-8AB3-142D55E50673}"/>
                  </a:ext>
                </a:extLst>
              </p:cNvPr>
              <p:cNvSpPr>
                <a:spLocks/>
              </p:cNvSpPr>
              <p:nvPr/>
            </p:nvSpPr>
            <p:spPr bwMode="auto">
              <a:xfrm>
                <a:off x="4515019" y="6017648"/>
                <a:ext cx="9525" cy="6349"/>
              </a:xfrm>
              <a:custGeom>
                <a:avLst/>
                <a:gdLst>
                  <a:gd name="T0" fmla="*/ 4 w 6"/>
                  <a:gd name="T1" fmla="*/ 0 h 4"/>
                  <a:gd name="T2" fmla="*/ 0 w 6"/>
                  <a:gd name="T3" fmla="*/ 1 h 4"/>
                  <a:gd name="T4" fmla="*/ 6 w 6"/>
                  <a:gd name="T5" fmla="*/ 4 h 4"/>
                  <a:gd name="T6" fmla="*/ 4 w 6"/>
                  <a:gd name="T7" fmla="*/ 0 h 4"/>
                </a:gdLst>
                <a:ahLst/>
                <a:cxnLst>
                  <a:cxn ang="0">
                    <a:pos x="T0" y="T1"/>
                  </a:cxn>
                  <a:cxn ang="0">
                    <a:pos x="T2" y="T3"/>
                  </a:cxn>
                  <a:cxn ang="0">
                    <a:pos x="T4" y="T5"/>
                  </a:cxn>
                  <a:cxn ang="0">
                    <a:pos x="T6" y="T7"/>
                  </a:cxn>
                </a:cxnLst>
                <a:rect l="0" t="0" r="r" b="b"/>
                <a:pathLst>
                  <a:path w="6" h="4">
                    <a:moveTo>
                      <a:pt x="4" y="0"/>
                    </a:moveTo>
                    <a:lnTo>
                      <a:pt x="0" y="1"/>
                    </a:lnTo>
                    <a:lnTo>
                      <a:pt x="6" y="4"/>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3" name="Freeform 1272">
                <a:extLst>
                  <a:ext uri="{FF2B5EF4-FFF2-40B4-BE49-F238E27FC236}">
                    <a16:creationId xmlns:a16="http://schemas.microsoft.com/office/drawing/2014/main" id="{EEA5D77B-FFF8-9147-A407-EA52F56F7F43}"/>
                  </a:ext>
                </a:extLst>
              </p:cNvPr>
              <p:cNvSpPr>
                <a:spLocks/>
              </p:cNvSpPr>
              <p:nvPr/>
            </p:nvSpPr>
            <p:spPr bwMode="auto">
              <a:xfrm>
                <a:off x="4497556" y="6025584"/>
                <a:ext cx="31752" cy="33335"/>
              </a:xfrm>
              <a:custGeom>
                <a:avLst/>
                <a:gdLst>
                  <a:gd name="T0" fmla="*/ 20 w 20"/>
                  <a:gd name="T1" fmla="*/ 2 h 21"/>
                  <a:gd name="T2" fmla="*/ 20 w 20"/>
                  <a:gd name="T3" fmla="*/ 0 h 21"/>
                  <a:gd name="T4" fmla="*/ 17 w 20"/>
                  <a:gd name="T5" fmla="*/ 1 h 21"/>
                  <a:gd name="T6" fmla="*/ 17 w 20"/>
                  <a:gd name="T7" fmla="*/ 2 h 21"/>
                  <a:gd name="T8" fmla="*/ 15 w 20"/>
                  <a:gd name="T9" fmla="*/ 3 h 21"/>
                  <a:gd name="T10" fmla="*/ 13 w 20"/>
                  <a:gd name="T11" fmla="*/ 1 h 21"/>
                  <a:gd name="T12" fmla="*/ 10 w 20"/>
                  <a:gd name="T13" fmla="*/ 1 h 21"/>
                  <a:gd name="T14" fmla="*/ 10 w 20"/>
                  <a:gd name="T15" fmla="*/ 5 h 21"/>
                  <a:gd name="T16" fmla="*/ 6 w 20"/>
                  <a:gd name="T17" fmla="*/ 4 h 21"/>
                  <a:gd name="T18" fmla="*/ 4 w 20"/>
                  <a:gd name="T19" fmla="*/ 1 h 21"/>
                  <a:gd name="T20" fmla="*/ 3 w 20"/>
                  <a:gd name="T21" fmla="*/ 2 h 21"/>
                  <a:gd name="T22" fmla="*/ 6 w 20"/>
                  <a:gd name="T23" fmla="*/ 8 h 21"/>
                  <a:gd name="T24" fmla="*/ 10 w 20"/>
                  <a:gd name="T25" fmla="*/ 9 h 21"/>
                  <a:gd name="T26" fmla="*/ 10 w 20"/>
                  <a:gd name="T27" fmla="*/ 10 h 21"/>
                  <a:gd name="T28" fmla="*/ 6 w 20"/>
                  <a:gd name="T29" fmla="*/ 10 h 21"/>
                  <a:gd name="T30" fmla="*/ 4 w 20"/>
                  <a:gd name="T31" fmla="*/ 12 h 21"/>
                  <a:gd name="T32" fmla="*/ 5 w 20"/>
                  <a:gd name="T33" fmla="*/ 14 h 21"/>
                  <a:gd name="T34" fmla="*/ 2 w 20"/>
                  <a:gd name="T35" fmla="*/ 17 h 21"/>
                  <a:gd name="T36" fmla="*/ 0 w 20"/>
                  <a:gd name="T37" fmla="*/ 17 h 21"/>
                  <a:gd name="T38" fmla="*/ 0 w 20"/>
                  <a:gd name="T39" fmla="*/ 19 h 21"/>
                  <a:gd name="T40" fmla="*/ 3 w 20"/>
                  <a:gd name="T41" fmla="*/ 20 h 21"/>
                  <a:gd name="T42" fmla="*/ 5 w 20"/>
                  <a:gd name="T43" fmla="*/ 19 h 21"/>
                  <a:gd name="T44" fmla="*/ 7 w 20"/>
                  <a:gd name="T45" fmla="*/ 21 h 21"/>
                  <a:gd name="T46" fmla="*/ 9 w 20"/>
                  <a:gd name="T47" fmla="*/ 18 h 21"/>
                  <a:gd name="T48" fmla="*/ 6 w 20"/>
                  <a:gd name="T49" fmla="*/ 16 h 21"/>
                  <a:gd name="T50" fmla="*/ 8 w 20"/>
                  <a:gd name="T51" fmla="*/ 15 h 21"/>
                  <a:gd name="T52" fmla="*/ 13 w 20"/>
                  <a:gd name="T53" fmla="*/ 15 h 21"/>
                  <a:gd name="T54" fmla="*/ 16 w 20"/>
                  <a:gd name="T55" fmla="*/ 13 h 21"/>
                  <a:gd name="T56" fmla="*/ 16 w 20"/>
                  <a:gd name="T57" fmla="*/ 9 h 21"/>
                  <a:gd name="T58" fmla="*/ 19 w 20"/>
                  <a:gd name="T59" fmla="*/ 6 h 21"/>
                  <a:gd name="T60" fmla="*/ 20 w 20"/>
                  <a:gd name="T6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21">
                    <a:moveTo>
                      <a:pt x="20" y="2"/>
                    </a:moveTo>
                    <a:lnTo>
                      <a:pt x="20" y="0"/>
                    </a:lnTo>
                    <a:lnTo>
                      <a:pt x="17" y="1"/>
                    </a:lnTo>
                    <a:lnTo>
                      <a:pt x="17" y="2"/>
                    </a:lnTo>
                    <a:lnTo>
                      <a:pt x="15" y="3"/>
                    </a:lnTo>
                    <a:lnTo>
                      <a:pt x="13" y="1"/>
                    </a:lnTo>
                    <a:lnTo>
                      <a:pt x="10" y="1"/>
                    </a:lnTo>
                    <a:lnTo>
                      <a:pt x="10" y="5"/>
                    </a:lnTo>
                    <a:lnTo>
                      <a:pt x="6" y="4"/>
                    </a:lnTo>
                    <a:lnTo>
                      <a:pt x="4" y="1"/>
                    </a:lnTo>
                    <a:lnTo>
                      <a:pt x="3" y="2"/>
                    </a:lnTo>
                    <a:lnTo>
                      <a:pt x="6" y="8"/>
                    </a:lnTo>
                    <a:lnTo>
                      <a:pt x="10" y="9"/>
                    </a:lnTo>
                    <a:lnTo>
                      <a:pt x="10" y="10"/>
                    </a:lnTo>
                    <a:lnTo>
                      <a:pt x="6" y="10"/>
                    </a:lnTo>
                    <a:lnTo>
                      <a:pt x="4" y="12"/>
                    </a:lnTo>
                    <a:lnTo>
                      <a:pt x="5" y="14"/>
                    </a:lnTo>
                    <a:lnTo>
                      <a:pt x="2" y="17"/>
                    </a:lnTo>
                    <a:lnTo>
                      <a:pt x="0" y="17"/>
                    </a:lnTo>
                    <a:lnTo>
                      <a:pt x="0" y="19"/>
                    </a:lnTo>
                    <a:lnTo>
                      <a:pt x="3" y="20"/>
                    </a:lnTo>
                    <a:lnTo>
                      <a:pt x="5" y="19"/>
                    </a:lnTo>
                    <a:lnTo>
                      <a:pt x="7" y="21"/>
                    </a:lnTo>
                    <a:lnTo>
                      <a:pt x="9" y="18"/>
                    </a:lnTo>
                    <a:lnTo>
                      <a:pt x="6" y="16"/>
                    </a:lnTo>
                    <a:lnTo>
                      <a:pt x="8" y="15"/>
                    </a:lnTo>
                    <a:lnTo>
                      <a:pt x="13" y="15"/>
                    </a:lnTo>
                    <a:lnTo>
                      <a:pt x="16" y="13"/>
                    </a:lnTo>
                    <a:lnTo>
                      <a:pt x="16" y="9"/>
                    </a:lnTo>
                    <a:lnTo>
                      <a:pt x="19" y="6"/>
                    </a:lnTo>
                    <a:lnTo>
                      <a:pt x="2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4" name="Freeform 1273">
                <a:extLst>
                  <a:ext uri="{FF2B5EF4-FFF2-40B4-BE49-F238E27FC236}">
                    <a16:creationId xmlns:a16="http://schemas.microsoft.com/office/drawing/2014/main" id="{5291DCB1-DDA9-BC4A-83F7-A07D989852A4}"/>
                  </a:ext>
                </a:extLst>
              </p:cNvPr>
              <p:cNvSpPr>
                <a:spLocks/>
              </p:cNvSpPr>
              <p:nvPr/>
            </p:nvSpPr>
            <p:spPr bwMode="auto">
              <a:xfrm>
                <a:off x="4507081" y="6022409"/>
                <a:ext cx="6350" cy="3175"/>
              </a:xfrm>
              <a:custGeom>
                <a:avLst/>
                <a:gdLst>
                  <a:gd name="T0" fmla="*/ 4 w 4"/>
                  <a:gd name="T1" fmla="*/ 1 h 2"/>
                  <a:gd name="T2" fmla="*/ 0 w 4"/>
                  <a:gd name="T3" fmla="*/ 0 h 2"/>
                  <a:gd name="T4" fmla="*/ 1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1"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5" name="Freeform 1274">
                <a:extLst>
                  <a:ext uri="{FF2B5EF4-FFF2-40B4-BE49-F238E27FC236}">
                    <a16:creationId xmlns:a16="http://schemas.microsoft.com/office/drawing/2014/main" id="{6F9F7462-2C80-1A4D-937F-6956558D9FB7}"/>
                  </a:ext>
                </a:extLst>
              </p:cNvPr>
              <p:cNvSpPr>
                <a:spLocks/>
              </p:cNvSpPr>
              <p:nvPr/>
            </p:nvSpPr>
            <p:spPr bwMode="auto">
              <a:xfrm>
                <a:off x="4983348" y="6108126"/>
                <a:ext cx="25401" cy="23810"/>
              </a:xfrm>
              <a:custGeom>
                <a:avLst/>
                <a:gdLst>
                  <a:gd name="T0" fmla="*/ 16 w 21"/>
                  <a:gd name="T1" fmla="*/ 12 h 19"/>
                  <a:gd name="T2" fmla="*/ 15 w 21"/>
                  <a:gd name="T3" fmla="*/ 8 h 19"/>
                  <a:gd name="T4" fmla="*/ 14 w 21"/>
                  <a:gd name="T5" fmla="*/ 7 h 19"/>
                  <a:gd name="T6" fmla="*/ 10 w 21"/>
                  <a:gd name="T7" fmla="*/ 4 h 19"/>
                  <a:gd name="T8" fmla="*/ 8 w 21"/>
                  <a:gd name="T9" fmla="*/ 3 h 19"/>
                  <a:gd name="T10" fmla="*/ 8 w 21"/>
                  <a:gd name="T11" fmla="*/ 2 h 19"/>
                  <a:gd name="T12" fmla="*/ 4 w 21"/>
                  <a:gd name="T13" fmla="*/ 0 h 19"/>
                  <a:gd name="T14" fmla="*/ 0 w 21"/>
                  <a:gd name="T15" fmla="*/ 0 h 19"/>
                  <a:gd name="T16" fmla="*/ 0 w 21"/>
                  <a:gd name="T17" fmla="*/ 1 h 19"/>
                  <a:gd name="T18" fmla="*/ 3 w 21"/>
                  <a:gd name="T19" fmla="*/ 2 h 19"/>
                  <a:gd name="T20" fmla="*/ 5 w 21"/>
                  <a:gd name="T21" fmla="*/ 5 h 19"/>
                  <a:gd name="T22" fmla="*/ 8 w 21"/>
                  <a:gd name="T23" fmla="*/ 6 h 19"/>
                  <a:gd name="T24" fmla="*/ 8 w 21"/>
                  <a:gd name="T25" fmla="*/ 10 h 19"/>
                  <a:gd name="T26" fmla="*/ 11 w 21"/>
                  <a:gd name="T27" fmla="*/ 12 h 19"/>
                  <a:gd name="T28" fmla="*/ 12 w 21"/>
                  <a:gd name="T29" fmla="*/ 18 h 19"/>
                  <a:gd name="T30" fmla="*/ 13 w 21"/>
                  <a:gd name="T31" fmla="*/ 19 h 19"/>
                  <a:gd name="T32" fmla="*/ 15 w 21"/>
                  <a:gd name="T33" fmla="*/ 18 h 19"/>
                  <a:gd name="T34" fmla="*/ 17 w 21"/>
                  <a:gd name="T35" fmla="*/ 16 h 19"/>
                  <a:gd name="T36" fmla="*/ 19 w 21"/>
                  <a:gd name="T37" fmla="*/ 16 h 19"/>
                  <a:gd name="T38" fmla="*/ 21 w 21"/>
                  <a:gd name="T39" fmla="*/ 14 h 19"/>
                  <a:gd name="T40" fmla="*/ 19 w 21"/>
                  <a:gd name="T41" fmla="*/ 14 h 19"/>
                  <a:gd name="T42" fmla="*/ 16 w 21"/>
                  <a:gd name="T4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9">
                    <a:moveTo>
                      <a:pt x="16" y="12"/>
                    </a:moveTo>
                    <a:cubicBezTo>
                      <a:pt x="15" y="8"/>
                      <a:pt x="15" y="8"/>
                      <a:pt x="15" y="8"/>
                    </a:cubicBezTo>
                    <a:cubicBezTo>
                      <a:pt x="14" y="7"/>
                      <a:pt x="14" y="7"/>
                      <a:pt x="14" y="7"/>
                    </a:cubicBezTo>
                    <a:cubicBezTo>
                      <a:pt x="14" y="7"/>
                      <a:pt x="10" y="4"/>
                      <a:pt x="10" y="4"/>
                    </a:cubicBezTo>
                    <a:cubicBezTo>
                      <a:pt x="10" y="4"/>
                      <a:pt x="8" y="3"/>
                      <a:pt x="8" y="3"/>
                    </a:cubicBezTo>
                    <a:cubicBezTo>
                      <a:pt x="8" y="2"/>
                      <a:pt x="8" y="2"/>
                      <a:pt x="8" y="2"/>
                    </a:cubicBezTo>
                    <a:cubicBezTo>
                      <a:pt x="4" y="0"/>
                      <a:pt x="4" y="0"/>
                      <a:pt x="4" y="0"/>
                    </a:cubicBezTo>
                    <a:cubicBezTo>
                      <a:pt x="0" y="0"/>
                      <a:pt x="0" y="0"/>
                      <a:pt x="0" y="0"/>
                    </a:cubicBezTo>
                    <a:cubicBezTo>
                      <a:pt x="0" y="1"/>
                      <a:pt x="0" y="1"/>
                      <a:pt x="0" y="1"/>
                    </a:cubicBezTo>
                    <a:cubicBezTo>
                      <a:pt x="3" y="2"/>
                      <a:pt x="3" y="2"/>
                      <a:pt x="3" y="2"/>
                    </a:cubicBezTo>
                    <a:cubicBezTo>
                      <a:pt x="5" y="5"/>
                      <a:pt x="5" y="5"/>
                      <a:pt x="5" y="5"/>
                    </a:cubicBezTo>
                    <a:cubicBezTo>
                      <a:pt x="8" y="6"/>
                      <a:pt x="8" y="6"/>
                      <a:pt x="8" y="6"/>
                    </a:cubicBezTo>
                    <a:cubicBezTo>
                      <a:pt x="8" y="10"/>
                      <a:pt x="8" y="10"/>
                      <a:pt x="8" y="10"/>
                    </a:cubicBezTo>
                    <a:cubicBezTo>
                      <a:pt x="11" y="12"/>
                      <a:pt x="11" y="12"/>
                      <a:pt x="11" y="12"/>
                    </a:cubicBezTo>
                    <a:cubicBezTo>
                      <a:pt x="12" y="18"/>
                      <a:pt x="12" y="18"/>
                      <a:pt x="12" y="18"/>
                    </a:cubicBezTo>
                    <a:cubicBezTo>
                      <a:pt x="13" y="19"/>
                      <a:pt x="13" y="19"/>
                      <a:pt x="13" y="19"/>
                    </a:cubicBezTo>
                    <a:cubicBezTo>
                      <a:pt x="15" y="18"/>
                      <a:pt x="15" y="18"/>
                      <a:pt x="15" y="18"/>
                    </a:cubicBezTo>
                    <a:cubicBezTo>
                      <a:pt x="17" y="16"/>
                      <a:pt x="17" y="16"/>
                      <a:pt x="17" y="16"/>
                    </a:cubicBezTo>
                    <a:cubicBezTo>
                      <a:pt x="19" y="16"/>
                      <a:pt x="19" y="16"/>
                      <a:pt x="19" y="16"/>
                    </a:cubicBezTo>
                    <a:cubicBezTo>
                      <a:pt x="21" y="14"/>
                      <a:pt x="21" y="14"/>
                      <a:pt x="21" y="14"/>
                    </a:cubicBezTo>
                    <a:cubicBezTo>
                      <a:pt x="19" y="14"/>
                      <a:pt x="19" y="14"/>
                      <a:pt x="19" y="14"/>
                    </a:cubicBezTo>
                    <a:lnTo>
                      <a:pt x="1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6" name="Freeform 1275">
                <a:extLst>
                  <a:ext uri="{FF2B5EF4-FFF2-40B4-BE49-F238E27FC236}">
                    <a16:creationId xmlns:a16="http://schemas.microsoft.com/office/drawing/2014/main" id="{B83C740D-6193-4644-9CED-11F9E3C36B4C}"/>
                  </a:ext>
                </a:extLst>
              </p:cNvPr>
              <p:cNvSpPr>
                <a:spLocks/>
              </p:cNvSpPr>
              <p:nvPr/>
            </p:nvSpPr>
            <p:spPr bwMode="auto">
              <a:xfrm>
                <a:off x="4524544" y="6020823"/>
                <a:ext cx="34927" cy="41272"/>
              </a:xfrm>
              <a:custGeom>
                <a:avLst/>
                <a:gdLst>
                  <a:gd name="T0" fmla="*/ 22 w 22"/>
                  <a:gd name="T1" fmla="*/ 6 h 26"/>
                  <a:gd name="T2" fmla="*/ 20 w 22"/>
                  <a:gd name="T3" fmla="*/ 4 h 26"/>
                  <a:gd name="T4" fmla="*/ 17 w 22"/>
                  <a:gd name="T5" fmla="*/ 3 h 26"/>
                  <a:gd name="T6" fmla="*/ 15 w 22"/>
                  <a:gd name="T7" fmla="*/ 4 h 26"/>
                  <a:gd name="T8" fmla="*/ 16 w 22"/>
                  <a:gd name="T9" fmla="*/ 6 h 26"/>
                  <a:gd name="T10" fmla="*/ 14 w 22"/>
                  <a:gd name="T11" fmla="*/ 7 h 26"/>
                  <a:gd name="T12" fmla="*/ 13 w 22"/>
                  <a:gd name="T13" fmla="*/ 4 h 26"/>
                  <a:gd name="T14" fmla="*/ 13 w 22"/>
                  <a:gd name="T15" fmla="*/ 2 h 26"/>
                  <a:gd name="T16" fmla="*/ 8 w 22"/>
                  <a:gd name="T17" fmla="*/ 0 h 26"/>
                  <a:gd name="T18" fmla="*/ 8 w 22"/>
                  <a:gd name="T19" fmla="*/ 3 h 26"/>
                  <a:gd name="T20" fmla="*/ 6 w 22"/>
                  <a:gd name="T21" fmla="*/ 4 h 26"/>
                  <a:gd name="T22" fmla="*/ 7 w 22"/>
                  <a:gd name="T23" fmla="*/ 6 h 26"/>
                  <a:gd name="T24" fmla="*/ 6 w 22"/>
                  <a:gd name="T25" fmla="*/ 8 h 26"/>
                  <a:gd name="T26" fmla="*/ 8 w 22"/>
                  <a:gd name="T27" fmla="*/ 12 h 26"/>
                  <a:gd name="T28" fmla="*/ 8 w 22"/>
                  <a:gd name="T29" fmla="*/ 13 h 26"/>
                  <a:gd name="T30" fmla="*/ 7 w 22"/>
                  <a:gd name="T31" fmla="*/ 12 h 26"/>
                  <a:gd name="T32" fmla="*/ 4 w 22"/>
                  <a:gd name="T33" fmla="*/ 12 h 26"/>
                  <a:gd name="T34" fmla="*/ 0 w 22"/>
                  <a:gd name="T35" fmla="*/ 21 h 26"/>
                  <a:gd name="T36" fmla="*/ 1 w 22"/>
                  <a:gd name="T37" fmla="*/ 21 h 26"/>
                  <a:gd name="T38" fmla="*/ 3 w 22"/>
                  <a:gd name="T39" fmla="*/ 26 h 26"/>
                  <a:gd name="T40" fmla="*/ 5 w 22"/>
                  <a:gd name="T41" fmla="*/ 26 h 26"/>
                  <a:gd name="T42" fmla="*/ 6 w 22"/>
                  <a:gd name="T43" fmla="*/ 25 h 26"/>
                  <a:gd name="T44" fmla="*/ 3 w 22"/>
                  <a:gd name="T45" fmla="*/ 22 h 26"/>
                  <a:gd name="T46" fmla="*/ 4 w 22"/>
                  <a:gd name="T47" fmla="*/ 20 h 26"/>
                  <a:gd name="T48" fmla="*/ 7 w 22"/>
                  <a:gd name="T49" fmla="*/ 22 h 26"/>
                  <a:gd name="T50" fmla="*/ 8 w 22"/>
                  <a:gd name="T51" fmla="*/ 22 h 26"/>
                  <a:gd name="T52" fmla="*/ 7 w 22"/>
                  <a:gd name="T53" fmla="*/ 19 h 26"/>
                  <a:gd name="T54" fmla="*/ 7 w 22"/>
                  <a:gd name="T55" fmla="*/ 18 h 26"/>
                  <a:gd name="T56" fmla="*/ 10 w 22"/>
                  <a:gd name="T57" fmla="*/ 18 h 26"/>
                  <a:gd name="T58" fmla="*/ 12 w 22"/>
                  <a:gd name="T59" fmla="*/ 17 h 26"/>
                  <a:gd name="T60" fmla="*/ 13 w 22"/>
                  <a:gd name="T61" fmla="*/ 16 h 26"/>
                  <a:gd name="T62" fmla="*/ 10 w 22"/>
                  <a:gd name="T63" fmla="*/ 16 h 26"/>
                  <a:gd name="T64" fmla="*/ 9 w 22"/>
                  <a:gd name="T65" fmla="*/ 15 h 26"/>
                  <a:gd name="T66" fmla="*/ 10 w 22"/>
                  <a:gd name="T67" fmla="*/ 14 h 26"/>
                  <a:gd name="T68" fmla="*/ 13 w 22"/>
                  <a:gd name="T69" fmla="*/ 15 h 26"/>
                  <a:gd name="T70" fmla="*/ 16 w 22"/>
                  <a:gd name="T71" fmla="*/ 14 h 26"/>
                  <a:gd name="T72" fmla="*/ 18 w 22"/>
                  <a:gd name="T73" fmla="*/ 12 h 26"/>
                  <a:gd name="T74" fmla="*/ 21 w 22"/>
                  <a:gd name="T75" fmla="*/ 11 h 26"/>
                  <a:gd name="T76" fmla="*/ 20 w 22"/>
                  <a:gd name="T77" fmla="*/ 8 h 26"/>
                  <a:gd name="T78" fmla="*/ 19 w 22"/>
                  <a:gd name="T79" fmla="*/ 8 h 26"/>
                  <a:gd name="T80" fmla="*/ 18 w 22"/>
                  <a:gd name="T81" fmla="*/ 7 h 26"/>
                  <a:gd name="T82" fmla="*/ 20 w 22"/>
                  <a:gd name="T83" fmla="*/ 6 h 26"/>
                  <a:gd name="T84" fmla="*/ 22 w 22"/>
                  <a:gd name="T8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26">
                    <a:moveTo>
                      <a:pt x="22" y="6"/>
                    </a:moveTo>
                    <a:lnTo>
                      <a:pt x="20" y="4"/>
                    </a:lnTo>
                    <a:lnTo>
                      <a:pt x="17" y="3"/>
                    </a:lnTo>
                    <a:lnTo>
                      <a:pt x="15" y="4"/>
                    </a:lnTo>
                    <a:lnTo>
                      <a:pt x="16" y="6"/>
                    </a:lnTo>
                    <a:lnTo>
                      <a:pt x="14" y="7"/>
                    </a:lnTo>
                    <a:lnTo>
                      <a:pt x="13" y="4"/>
                    </a:lnTo>
                    <a:lnTo>
                      <a:pt x="13" y="2"/>
                    </a:lnTo>
                    <a:lnTo>
                      <a:pt x="8" y="0"/>
                    </a:lnTo>
                    <a:lnTo>
                      <a:pt x="8" y="3"/>
                    </a:lnTo>
                    <a:lnTo>
                      <a:pt x="6" y="4"/>
                    </a:lnTo>
                    <a:lnTo>
                      <a:pt x="7" y="6"/>
                    </a:lnTo>
                    <a:lnTo>
                      <a:pt x="6" y="8"/>
                    </a:lnTo>
                    <a:lnTo>
                      <a:pt x="8" y="12"/>
                    </a:lnTo>
                    <a:lnTo>
                      <a:pt x="8" y="13"/>
                    </a:lnTo>
                    <a:lnTo>
                      <a:pt x="7" y="12"/>
                    </a:lnTo>
                    <a:lnTo>
                      <a:pt x="4" y="12"/>
                    </a:lnTo>
                    <a:lnTo>
                      <a:pt x="0" y="21"/>
                    </a:lnTo>
                    <a:lnTo>
                      <a:pt x="1" y="21"/>
                    </a:lnTo>
                    <a:lnTo>
                      <a:pt x="3" y="26"/>
                    </a:lnTo>
                    <a:lnTo>
                      <a:pt x="5" y="26"/>
                    </a:lnTo>
                    <a:lnTo>
                      <a:pt x="6" y="25"/>
                    </a:lnTo>
                    <a:lnTo>
                      <a:pt x="3" y="22"/>
                    </a:lnTo>
                    <a:lnTo>
                      <a:pt x="4" y="20"/>
                    </a:lnTo>
                    <a:lnTo>
                      <a:pt x="7" y="22"/>
                    </a:lnTo>
                    <a:lnTo>
                      <a:pt x="8" y="22"/>
                    </a:lnTo>
                    <a:lnTo>
                      <a:pt x="7" y="19"/>
                    </a:lnTo>
                    <a:lnTo>
                      <a:pt x="7" y="18"/>
                    </a:lnTo>
                    <a:lnTo>
                      <a:pt x="10" y="18"/>
                    </a:lnTo>
                    <a:lnTo>
                      <a:pt x="12" y="17"/>
                    </a:lnTo>
                    <a:lnTo>
                      <a:pt x="13" y="16"/>
                    </a:lnTo>
                    <a:lnTo>
                      <a:pt x="10" y="16"/>
                    </a:lnTo>
                    <a:lnTo>
                      <a:pt x="9" y="15"/>
                    </a:lnTo>
                    <a:lnTo>
                      <a:pt x="10" y="14"/>
                    </a:lnTo>
                    <a:lnTo>
                      <a:pt x="13" y="15"/>
                    </a:lnTo>
                    <a:lnTo>
                      <a:pt x="16" y="14"/>
                    </a:lnTo>
                    <a:lnTo>
                      <a:pt x="18" y="12"/>
                    </a:lnTo>
                    <a:lnTo>
                      <a:pt x="21" y="11"/>
                    </a:lnTo>
                    <a:lnTo>
                      <a:pt x="20" y="8"/>
                    </a:lnTo>
                    <a:lnTo>
                      <a:pt x="19" y="8"/>
                    </a:lnTo>
                    <a:lnTo>
                      <a:pt x="18" y="7"/>
                    </a:lnTo>
                    <a:lnTo>
                      <a:pt x="20" y="6"/>
                    </a:lnTo>
                    <a:lnTo>
                      <a:pt x="2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7" name="Freeform 1276">
                <a:extLst>
                  <a:ext uri="{FF2B5EF4-FFF2-40B4-BE49-F238E27FC236}">
                    <a16:creationId xmlns:a16="http://schemas.microsoft.com/office/drawing/2014/main" id="{87C92FCA-F0B3-A94E-B8B0-0B2634D40331}"/>
                  </a:ext>
                </a:extLst>
              </p:cNvPr>
              <p:cNvSpPr>
                <a:spLocks/>
              </p:cNvSpPr>
              <p:nvPr/>
            </p:nvSpPr>
            <p:spPr bwMode="auto">
              <a:xfrm>
                <a:off x="3884756" y="4187432"/>
                <a:ext cx="123830" cy="69843"/>
              </a:xfrm>
              <a:custGeom>
                <a:avLst/>
                <a:gdLst>
                  <a:gd name="T0" fmla="*/ 75 w 78"/>
                  <a:gd name="T1" fmla="*/ 35 h 44"/>
                  <a:gd name="T2" fmla="*/ 78 w 78"/>
                  <a:gd name="T3" fmla="*/ 27 h 44"/>
                  <a:gd name="T4" fmla="*/ 77 w 78"/>
                  <a:gd name="T5" fmla="*/ 20 h 44"/>
                  <a:gd name="T6" fmla="*/ 76 w 78"/>
                  <a:gd name="T7" fmla="*/ 16 h 44"/>
                  <a:gd name="T8" fmla="*/ 74 w 78"/>
                  <a:gd name="T9" fmla="*/ 13 h 44"/>
                  <a:gd name="T10" fmla="*/ 65 w 78"/>
                  <a:gd name="T11" fmla="*/ 5 h 44"/>
                  <a:gd name="T12" fmla="*/ 56 w 78"/>
                  <a:gd name="T13" fmla="*/ 4 h 44"/>
                  <a:gd name="T14" fmla="*/ 53 w 78"/>
                  <a:gd name="T15" fmla="*/ 2 h 44"/>
                  <a:gd name="T16" fmla="*/ 49 w 78"/>
                  <a:gd name="T17" fmla="*/ 1 h 44"/>
                  <a:gd name="T18" fmla="*/ 41 w 78"/>
                  <a:gd name="T19" fmla="*/ 6 h 44"/>
                  <a:gd name="T20" fmla="*/ 29 w 78"/>
                  <a:gd name="T21" fmla="*/ 14 h 44"/>
                  <a:gd name="T22" fmla="*/ 22 w 78"/>
                  <a:gd name="T23" fmla="*/ 14 h 44"/>
                  <a:gd name="T24" fmla="*/ 15 w 78"/>
                  <a:gd name="T25" fmla="*/ 8 h 44"/>
                  <a:gd name="T26" fmla="*/ 15 w 78"/>
                  <a:gd name="T27" fmla="*/ 10 h 44"/>
                  <a:gd name="T28" fmla="*/ 13 w 78"/>
                  <a:gd name="T29" fmla="*/ 12 h 44"/>
                  <a:gd name="T30" fmla="*/ 10 w 78"/>
                  <a:gd name="T31" fmla="*/ 10 h 44"/>
                  <a:gd name="T32" fmla="*/ 11 w 78"/>
                  <a:gd name="T33" fmla="*/ 8 h 44"/>
                  <a:gd name="T34" fmla="*/ 9 w 78"/>
                  <a:gd name="T35" fmla="*/ 7 h 44"/>
                  <a:gd name="T36" fmla="*/ 6 w 78"/>
                  <a:gd name="T37" fmla="*/ 5 h 44"/>
                  <a:gd name="T38" fmla="*/ 3 w 78"/>
                  <a:gd name="T39" fmla="*/ 3 h 44"/>
                  <a:gd name="T40" fmla="*/ 2 w 78"/>
                  <a:gd name="T41" fmla="*/ 7 h 44"/>
                  <a:gd name="T42" fmla="*/ 0 w 78"/>
                  <a:gd name="T43" fmla="*/ 12 h 44"/>
                  <a:gd name="T44" fmla="*/ 3 w 78"/>
                  <a:gd name="T45" fmla="*/ 15 h 44"/>
                  <a:gd name="T46" fmla="*/ 1 w 78"/>
                  <a:gd name="T47" fmla="*/ 20 h 44"/>
                  <a:gd name="T48" fmla="*/ 1 w 78"/>
                  <a:gd name="T49" fmla="*/ 24 h 44"/>
                  <a:gd name="T50" fmla="*/ 6 w 78"/>
                  <a:gd name="T51" fmla="*/ 24 h 44"/>
                  <a:gd name="T52" fmla="*/ 10 w 78"/>
                  <a:gd name="T53" fmla="*/ 22 h 44"/>
                  <a:gd name="T54" fmla="*/ 11 w 78"/>
                  <a:gd name="T55" fmla="*/ 25 h 44"/>
                  <a:gd name="T56" fmla="*/ 18 w 78"/>
                  <a:gd name="T57" fmla="*/ 26 h 44"/>
                  <a:gd name="T58" fmla="*/ 20 w 78"/>
                  <a:gd name="T59" fmla="*/ 35 h 44"/>
                  <a:gd name="T60" fmla="*/ 25 w 78"/>
                  <a:gd name="T61" fmla="*/ 37 h 44"/>
                  <a:gd name="T62" fmla="*/ 25 w 78"/>
                  <a:gd name="T63" fmla="*/ 33 h 44"/>
                  <a:gd name="T64" fmla="*/ 27 w 78"/>
                  <a:gd name="T65" fmla="*/ 31 h 44"/>
                  <a:gd name="T66" fmla="*/ 28 w 78"/>
                  <a:gd name="T67" fmla="*/ 35 h 44"/>
                  <a:gd name="T68" fmla="*/ 28 w 78"/>
                  <a:gd name="T69" fmla="*/ 41 h 44"/>
                  <a:gd name="T70" fmla="*/ 32 w 78"/>
                  <a:gd name="T71" fmla="*/ 44 h 44"/>
                  <a:gd name="T72" fmla="*/ 36 w 78"/>
                  <a:gd name="T73" fmla="*/ 38 h 44"/>
                  <a:gd name="T74" fmla="*/ 40 w 78"/>
                  <a:gd name="T75" fmla="*/ 38 h 44"/>
                  <a:gd name="T76" fmla="*/ 39 w 78"/>
                  <a:gd name="T77" fmla="*/ 32 h 44"/>
                  <a:gd name="T78" fmla="*/ 35 w 78"/>
                  <a:gd name="T79" fmla="*/ 28 h 44"/>
                  <a:gd name="T80" fmla="*/ 38 w 78"/>
                  <a:gd name="T81" fmla="*/ 24 h 44"/>
                  <a:gd name="T82" fmla="*/ 46 w 78"/>
                  <a:gd name="T83" fmla="*/ 18 h 44"/>
                  <a:gd name="T84" fmla="*/ 45 w 78"/>
                  <a:gd name="T85" fmla="*/ 16 h 44"/>
                  <a:gd name="T86" fmla="*/ 49 w 78"/>
                  <a:gd name="T87" fmla="*/ 11 h 44"/>
                  <a:gd name="T88" fmla="*/ 55 w 78"/>
                  <a:gd name="T89" fmla="*/ 11 h 44"/>
                  <a:gd name="T90" fmla="*/ 60 w 78"/>
                  <a:gd name="T91" fmla="*/ 14 h 44"/>
                  <a:gd name="T92" fmla="*/ 63 w 78"/>
                  <a:gd name="T93" fmla="*/ 21 h 44"/>
                  <a:gd name="T94" fmla="*/ 65 w 78"/>
                  <a:gd name="T95" fmla="*/ 22 h 44"/>
                  <a:gd name="T96" fmla="*/ 68 w 78"/>
                  <a:gd name="T97" fmla="*/ 19 h 44"/>
                  <a:gd name="T98" fmla="*/ 68 w 78"/>
                  <a:gd name="T99" fmla="*/ 23 h 44"/>
                  <a:gd name="T100" fmla="*/ 64 w 78"/>
                  <a:gd name="T101" fmla="*/ 28 h 44"/>
                  <a:gd name="T102" fmla="*/ 64 w 78"/>
                  <a:gd name="T103" fmla="*/ 33 h 44"/>
                  <a:gd name="T104" fmla="*/ 70 w 78"/>
                  <a:gd name="T105" fmla="*/ 42 h 44"/>
                  <a:gd name="T106" fmla="*/ 74 w 78"/>
                  <a:gd name="T10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44">
                    <a:moveTo>
                      <a:pt x="74" y="37"/>
                    </a:moveTo>
                    <a:lnTo>
                      <a:pt x="75" y="35"/>
                    </a:lnTo>
                    <a:lnTo>
                      <a:pt x="76" y="31"/>
                    </a:lnTo>
                    <a:lnTo>
                      <a:pt x="78" y="27"/>
                    </a:lnTo>
                    <a:lnTo>
                      <a:pt x="77" y="22"/>
                    </a:lnTo>
                    <a:lnTo>
                      <a:pt x="77" y="20"/>
                    </a:lnTo>
                    <a:lnTo>
                      <a:pt x="77" y="17"/>
                    </a:lnTo>
                    <a:lnTo>
                      <a:pt x="76" y="16"/>
                    </a:lnTo>
                    <a:lnTo>
                      <a:pt x="74" y="14"/>
                    </a:lnTo>
                    <a:lnTo>
                      <a:pt x="74" y="13"/>
                    </a:lnTo>
                    <a:lnTo>
                      <a:pt x="71" y="9"/>
                    </a:lnTo>
                    <a:lnTo>
                      <a:pt x="65" y="5"/>
                    </a:lnTo>
                    <a:lnTo>
                      <a:pt x="62" y="4"/>
                    </a:lnTo>
                    <a:lnTo>
                      <a:pt x="56" y="4"/>
                    </a:lnTo>
                    <a:lnTo>
                      <a:pt x="53" y="4"/>
                    </a:lnTo>
                    <a:lnTo>
                      <a:pt x="53" y="2"/>
                    </a:lnTo>
                    <a:lnTo>
                      <a:pt x="50" y="0"/>
                    </a:lnTo>
                    <a:lnTo>
                      <a:pt x="49" y="1"/>
                    </a:lnTo>
                    <a:lnTo>
                      <a:pt x="45" y="4"/>
                    </a:lnTo>
                    <a:lnTo>
                      <a:pt x="41" y="6"/>
                    </a:lnTo>
                    <a:lnTo>
                      <a:pt x="32" y="11"/>
                    </a:lnTo>
                    <a:lnTo>
                      <a:pt x="29" y="14"/>
                    </a:lnTo>
                    <a:lnTo>
                      <a:pt x="27" y="14"/>
                    </a:lnTo>
                    <a:lnTo>
                      <a:pt x="22" y="14"/>
                    </a:lnTo>
                    <a:lnTo>
                      <a:pt x="18" y="10"/>
                    </a:lnTo>
                    <a:lnTo>
                      <a:pt x="15" y="8"/>
                    </a:lnTo>
                    <a:lnTo>
                      <a:pt x="14" y="9"/>
                    </a:lnTo>
                    <a:lnTo>
                      <a:pt x="15" y="10"/>
                    </a:lnTo>
                    <a:lnTo>
                      <a:pt x="15" y="12"/>
                    </a:lnTo>
                    <a:lnTo>
                      <a:pt x="13" y="12"/>
                    </a:lnTo>
                    <a:lnTo>
                      <a:pt x="11" y="11"/>
                    </a:lnTo>
                    <a:lnTo>
                      <a:pt x="10" y="10"/>
                    </a:lnTo>
                    <a:lnTo>
                      <a:pt x="11" y="9"/>
                    </a:lnTo>
                    <a:lnTo>
                      <a:pt x="11" y="8"/>
                    </a:lnTo>
                    <a:lnTo>
                      <a:pt x="11" y="7"/>
                    </a:lnTo>
                    <a:lnTo>
                      <a:pt x="9" y="7"/>
                    </a:lnTo>
                    <a:lnTo>
                      <a:pt x="8" y="7"/>
                    </a:lnTo>
                    <a:lnTo>
                      <a:pt x="6" y="5"/>
                    </a:lnTo>
                    <a:lnTo>
                      <a:pt x="6" y="3"/>
                    </a:lnTo>
                    <a:lnTo>
                      <a:pt x="3" y="3"/>
                    </a:lnTo>
                    <a:lnTo>
                      <a:pt x="2" y="4"/>
                    </a:lnTo>
                    <a:lnTo>
                      <a:pt x="2" y="7"/>
                    </a:lnTo>
                    <a:lnTo>
                      <a:pt x="1" y="9"/>
                    </a:lnTo>
                    <a:lnTo>
                      <a:pt x="0" y="12"/>
                    </a:lnTo>
                    <a:lnTo>
                      <a:pt x="1" y="13"/>
                    </a:lnTo>
                    <a:lnTo>
                      <a:pt x="3" y="15"/>
                    </a:lnTo>
                    <a:lnTo>
                      <a:pt x="1" y="18"/>
                    </a:lnTo>
                    <a:lnTo>
                      <a:pt x="1" y="20"/>
                    </a:lnTo>
                    <a:lnTo>
                      <a:pt x="1" y="22"/>
                    </a:lnTo>
                    <a:lnTo>
                      <a:pt x="1" y="24"/>
                    </a:lnTo>
                    <a:lnTo>
                      <a:pt x="4" y="24"/>
                    </a:lnTo>
                    <a:lnTo>
                      <a:pt x="6" y="24"/>
                    </a:lnTo>
                    <a:lnTo>
                      <a:pt x="8" y="23"/>
                    </a:lnTo>
                    <a:lnTo>
                      <a:pt x="10" y="22"/>
                    </a:lnTo>
                    <a:lnTo>
                      <a:pt x="11" y="24"/>
                    </a:lnTo>
                    <a:lnTo>
                      <a:pt x="11" y="25"/>
                    </a:lnTo>
                    <a:lnTo>
                      <a:pt x="12" y="25"/>
                    </a:lnTo>
                    <a:lnTo>
                      <a:pt x="18" y="26"/>
                    </a:lnTo>
                    <a:lnTo>
                      <a:pt x="18" y="31"/>
                    </a:lnTo>
                    <a:lnTo>
                      <a:pt x="20" y="35"/>
                    </a:lnTo>
                    <a:lnTo>
                      <a:pt x="22" y="37"/>
                    </a:lnTo>
                    <a:lnTo>
                      <a:pt x="25" y="37"/>
                    </a:lnTo>
                    <a:lnTo>
                      <a:pt x="25" y="35"/>
                    </a:lnTo>
                    <a:lnTo>
                      <a:pt x="25" y="33"/>
                    </a:lnTo>
                    <a:lnTo>
                      <a:pt x="25" y="31"/>
                    </a:lnTo>
                    <a:lnTo>
                      <a:pt x="27" y="31"/>
                    </a:lnTo>
                    <a:lnTo>
                      <a:pt x="28" y="33"/>
                    </a:lnTo>
                    <a:lnTo>
                      <a:pt x="28" y="35"/>
                    </a:lnTo>
                    <a:lnTo>
                      <a:pt x="29" y="38"/>
                    </a:lnTo>
                    <a:lnTo>
                      <a:pt x="28" y="41"/>
                    </a:lnTo>
                    <a:lnTo>
                      <a:pt x="29" y="43"/>
                    </a:lnTo>
                    <a:lnTo>
                      <a:pt x="32" y="44"/>
                    </a:lnTo>
                    <a:lnTo>
                      <a:pt x="34" y="41"/>
                    </a:lnTo>
                    <a:lnTo>
                      <a:pt x="36" y="38"/>
                    </a:lnTo>
                    <a:lnTo>
                      <a:pt x="39" y="38"/>
                    </a:lnTo>
                    <a:lnTo>
                      <a:pt x="40" y="38"/>
                    </a:lnTo>
                    <a:lnTo>
                      <a:pt x="40" y="35"/>
                    </a:lnTo>
                    <a:lnTo>
                      <a:pt x="39" y="32"/>
                    </a:lnTo>
                    <a:lnTo>
                      <a:pt x="36" y="30"/>
                    </a:lnTo>
                    <a:lnTo>
                      <a:pt x="35" y="28"/>
                    </a:lnTo>
                    <a:lnTo>
                      <a:pt x="36" y="25"/>
                    </a:lnTo>
                    <a:lnTo>
                      <a:pt x="38" y="24"/>
                    </a:lnTo>
                    <a:lnTo>
                      <a:pt x="42" y="23"/>
                    </a:lnTo>
                    <a:lnTo>
                      <a:pt x="46" y="18"/>
                    </a:lnTo>
                    <a:lnTo>
                      <a:pt x="46" y="17"/>
                    </a:lnTo>
                    <a:lnTo>
                      <a:pt x="45" y="16"/>
                    </a:lnTo>
                    <a:lnTo>
                      <a:pt x="46" y="13"/>
                    </a:lnTo>
                    <a:lnTo>
                      <a:pt x="49" y="11"/>
                    </a:lnTo>
                    <a:lnTo>
                      <a:pt x="53" y="10"/>
                    </a:lnTo>
                    <a:lnTo>
                      <a:pt x="55" y="11"/>
                    </a:lnTo>
                    <a:lnTo>
                      <a:pt x="57" y="14"/>
                    </a:lnTo>
                    <a:lnTo>
                      <a:pt x="60" y="14"/>
                    </a:lnTo>
                    <a:lnTo>
                      <a:pt x="62" y="18"/>
                    </a:lnTo>
                    <a:lnTo>
                      <a:pt x="63" y="21"/>
                    </a:lnTo>
                    <a:lnTo>
                      <a:pt x="64" y="23"/>
                    </a:lnTo>
                    <a:lnTo>
                      <a:pt x="65" y="22"/>
                    </a:lnTo>
                    <a:lnTo>
                      <a:pt x="67" y="19"/>
                    </a:lnTo>
                    <a:lnTo>
                      <a:pt x="68" y="19"/>
                    </a:lnTo>
                    <a:lnTo>
                      <a:pt x="69" y="21"/>
                    </a:lnTo>
                    <a:lnTo>
                      <a:pt x="68" y="23"/>
                    </a:lnTo>
                    <a:lnTo>
                      <a:pt x="67" y="24"/>
                    </a:lnTo>
                    <a:lnTo>
                      <a:pt x="64" y="28"/>
                    </a:lnTo>
                    <a:lnTo>
                      <a:pt x="63" y="29"/>
                    </a:lnTo>
                    <a:lnTo>
                      <a:pt x="64" y="33"/>
                    </a:lnTo>
                    <a:lnTo>
                      <a:pt x="67" y="38"/>
                    </a:lnTo>
                    <a:lnTo>
                      <a:pt x="70" y="42"/>
                    </a:lnTo>
                    <a:lnTo>
                      <a:pt x="72" y="37"/>
                    </a:lnTo>
                    <a:lnTo>
                      <a:pt x="74" y="3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8" name="Freeform 1277">
                <a:extLst>
                  <a:ext uri="{FF2B5EF4-FFF2-40B4-BE49-F238E27FC236}">
                    <a16:creationId xmlns:a16="http://schemas.microsoft.com/office/drawing/2014/main" id="{4E18CC0E-7C1B-3B40-9C17-0BBA3D5D5CDD}"/>
                  </a:ext>
                </a:extLst>
              </p:cNvPr>
              <p:cNvSpPr>
                <a:spLocks/>
              </p:cNvSpPr>
              <p:nvPr/>
            </p:nvSpPr>
            <p:spPr bwMode="auto">
              <a:xfrm>
                <a:off x="3818079" y="4144574"/>
                <a:ext cx="76203" cy="87305"/>
              </a:xfrm>
              <a:custGeom>
                <a:avLst/>
                <a:gdLst>
                  <a:gd name="T0" fmla="*/ 43 w 48"/>
                  <a:gd name="T1" fmla="*/ 45 h 55"/>
                  <a:gd name="T2" fmla="*/ 43 w 48"/>
                  <a:gd name="T3" fmla="*/ 40 h 55"/>
                  <a:gd name="T4" fmla="*/ 43 w 48"/>
                  <a:gd name="T5" fmla="*/ 36 h 55"/>
                  <a:gd name="T6" fmla="*/ 44 w 48"/>
                  <a:gd name="T7" fmla="*/ 31 h 55"/>
                  <a:gd name="T8" fmla="*/ 48 w 48"/>
                  <a:gd name="T9" fmla="*/ 30 h 55"/>
                  <a:gd name="T10" fmla="*/ 46 w 48"/>
                  <a:gd name="T11" fmla="*/ 27 h 55"/>
                  <a:gd name="T12" fmla="*/ 42 w 48"/>
                  <a:gd name="T13" fmla="*/ 24 h 55"/>
                  <a:gd name="T14" fmla="*/ 38 w 48"/>
                  <a:gd name="T15" fmla="*/ 18 h 55"/>
                  <a:gd name="T16" fmla="*/ 36 w 48"/>
                  <a:gd name="T17" fmla="*/ 11 h 55"/>
                  <a:gd name="T18" fmla="*/ 33 w 48"/>
                  <a:gd name="T19" fmla="*/ 8 h 55"/>
                  <a:gd name="T20" fmla="*/ 30 w 48"/>
                  <a:gd name="T21" fmla="*/ 10 h 55"/>
                  <a:gd name="T22" fmla="*/ 29 w 48"/>
                  <a:gd name="T23" fmla="*/ 9 h 55"/>
                  <a:gd name="T24" fmla="*/ 25 w 48"/>
                  <a:gd name="T25" fmla="*/ 7 h 55"/>
                  <a:gd name="T26" fmla="*/ 23 w 48"/>
                  <a:gd name="T27" fmla="*/ 4 h 55"/>
                  <a:gd name="T28" fmla="*/ 18 w 48"/>
                  <a:gd name="T29" fmla="*/ 2 h 55"/>
                  <a:gd name="T30" fmla="*/ 8 w 48"/>
                  <a:gd name="T31" fmla="*/ 0 h 55"/>
                  <a:gd name="T32" fmla="*/ 2 w 48"/>
                  <a:gd name="T33" fmla="*/ 2 h 55"/>
                  <a:gd name="T34" fmla="*/ 2 w 48"/>
                  <a:gd name="T35" fmla="*/ 3 h 55"/>
                  <a:gd name="T36" fmla="*/ 0 w 48"/>
                  <a:gd name="T37" fmla="*/ 7 h 55"/>
                  <a:gd name="T38" fmla="*/ 3 w 48"/>
                  <a:gd name="T39" fmla="*/ 9 h 55"/>
                  <a:gd name="T40" fmla="*/ 1 w 48"/>
                  <a:gd name="T41" fmla="*/ 14 h 55"/>
                  <a:gd name="T42" fmla="*/ 1 w 48"/>
                  <a:gd name="T43" fmla="*/ 21 h 55"/>
                  <a:gd name="T44" fmla="*/ 8 w 48"/>
                  <a:gd name="T45" fmla="*/ 25 h 55"/>
                  <a:gd name="T46" fmla="*/ 12 w 48"/>
                  <a:gd name="T47" fmla="*/ 30 h 55"/>
                  <a:gd name="T48" fmla="*/ 15 w 48"/>
                  <a:gd name="T49" fmla="*/ 27 h 55"/>
                  <a:gd name="T50" fmla="*/ 10 w 48"/>
                  <a:gd name="T51" fmla="*/ 20 h 55"/>
                  <a:gd name="T52" fmla="*/ 11 w 48"/>
                  <a:gd name="T53" fmla="*/ 17 h 55"/>
                  <a:gd name="T54" fmla="*/ 15 w 48"/>
                  <a:gd name="T55" fmla="*/ 21 h 55"/>
                  <a:gd name="T56" fmla="*/ 19 w 48"/>
                  <a:gd name="T57" fmla="*/ 26 h 55"/>
                  <a:gd name="T58" fmla="*/ 22 w 48"/>
                  <a:gd name="T59" fmla="*/ 31 h 55"/>
                  <a:gd name="T60" fmla="*/ 27 w 48"/>
                  <a:gd name="T61" fmla="*/ 36 h 55"/>
                  <a:gd name="T62" fmla="*/ 31 w 48"/>
                  <a:gd name="T63" fmla="*/ 41 h 55"/>
                  <a:gd name="T64" fmla="*/ 29 w 48"/>
                  <a:gd name="T65" fmla="*/ 47 h 55"/>
                  <a:gd name="T66" fmla="*/ 33 w 48"/>
                  <a:gd name="T67" fmla="*/ 51 h 55"/>
                  <a:gd name="T68" fmla="*/ 36 w 48"/>
                  <a:gd name="T69" fmla="*/ 52 h 55"/>
                  <a:gd name="T70" fmla="*/ 36 w 48"/>
                  <a:gd name="T71" fmla="*/ 47 h 55"/>
                  <a:gd name="T72" fmla="*/ 33 w 48"/>
                  <a:gd name="T73" fmla="*/ 45 h 55"/>
                  <a:gd name="T74" fmla="*/ 36 w 48"/>
                  <a:gd name="T75" fmla="*/ 45 h 55"/>
                  <a:gd name="T76" fmla="*/ 38 w 48"/>
                  <a:gd name="T77" fmla="*/ 52 h 55"/>
                  <a:gd name="T78" fmla="*/ 40 w 48"/>
                  <a:gd name="T79" fmla="*/ 53 h 55"/>
                  <a:gd name="T80" fmla="*/ 43 w 48"/>
                  <a:gd name="T81" fmla="*/ 55 h 55"/>
                  <a:gd name="T82" fmla="*/ 43 w 48"/>
                  <a:gd name="T83" fmla="*/ 51 h 55"/>
                  <a:gd name="T84" fmla="*/ 43 w 48"/>
                  <a:gd name="T85"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55">
                    <a:moveTo>
                      <a:pt x="43" y="47"/>
                    </a:moveTo>
                    <a:lnTo>
                      <a:pt x="43" y="45"/>
                    </a:lnTo>
                    <a:lnTo>
                      <a:pt x="45" y="42"/>
                    </a:lnTo>
                    <a:lnTo>
                      <a:pt x="43" y="40"/>
                    </a:lnTo>
                    <a:lnTo>
                      <a:pt x="42" y="39"/>
                    </a:lnTo>
                    <a:lnTo>
                      <a:pt x="43" y="36"/>
                    </a:lnTo>
                    <a:lnTo>
                      <a:pt x="44" y="34"/>
                    </a:lnTo>
                    <a:lnTo>
                      <a:pt x="44" y="31"/>
                    </a:lnTo>
                    <a:lnTo>
                      <a:pt x="45" y="30"/>
                    </a:lnTo>
                    <a:lnTo>
                      <a:pt x="48" y="30"/>
                    </a:lnTo>
                    <a:lnTo>
                      <a:pt x="47" y="29"/>
                    </a:lnTo>
                    <a:lnTo>
                      <a:pt x="46" y="27"/>
                    </a:lnTo>
                    <a:lnTo>
                      <a:pt x="43" y="27"/>
                    </a:lnTo>
                    <a:lnTo>
                      <a:pt x="42" y="24"/>
                    </a:lnTo>
                    <a:lnTo>
                      <a:pt x="41" y="21"/>
                    </a:lnTo>
                    <a:lnTo>
                      <a:pt x="38" y="18"/>
                    </a:lnTo>
                    <a:lnTo>
                      <a:pt x="36" y="15"/>
                    </a:lnTo>
                    <a:lnTo>
                      <a:pt x="36" y="11"/>
                    </a:lnTo>
                    <a:lnTo>
                      <a:pt x="35" y="8"/>
                    </a:lnTo>
                    <a:lnTo>
                      <a:pt x="33" y="8"/>
                    </a:lnTo>
                    <a:lnTo>
                      <a:pt x="33" y="10"/>
                    </a:lnTo>
                    <a:lnTo>
                      <a:pt x="30" y="10"/>
                    </a:lnTo>
                    <a:lnTo>
                      <a:pt x="31" y="9"/>
                    </a:lnTo>
                    <a:lnTo>
                      <a:pt x="29" y="9"/>
                    </a:lnTo>
                    <a:lnTo>
                      <a:pt x="28" y="10"/>
                    </a:lnTo>
                    <a:lnTo>
                      <a:pt x="25" y="7"/>
                    </a:lnTo>
                    <a:lnTo>
                      <a:pt x="25" y="5"/>
                    </a:lnTo>
                    <a:lnTo>
                      <a:pt x="23" y="4"/>
                    </a:lnTo>
                    <a:lnTo>
                      <a:pt x="22" y="2"/>
                    </a:lnTo>
                    <a:lnTo>
                      <a:pt x="18" y="2"/>
                    </a:lnTo>
                    <a:lnTo>
                      <a:pt x="15" y="3"/>
                    </a:lnTo>
                    <a:lnTo>
                      <a:pt x="8" y="0"/>
                    </a:lnTo>
                    <a:lnTo>
                      <a:pt x="2" y="1"/>
                    </a:lnTo>
                    <a:lnTo>
                      <a:pt x="2" y="2"/>
                    </a:lnTo>
                    <a:lnTo>
                      <a:pt x="1" y="3"/>
                    </a:lnTo>
                    <a:lnTo>
                      <a:pt x="2" y="3"/>
                    </a:lnTo>
                    <a:lnTo>
                      <a:pt x="1" y="7"/>
                    </a:lnTo>
                    <a:lnTo>
                      <a:pt x="0" y="7"/>
                    </a:lnTo>
                    <a:lnTo>
                      <a:pt x="1" y="8"/>
                    </a:lnTo>
                    <a:lnTo>
                      <a:pt x="3" y="9"/>
                    </a:lnTo>
                    <a:lnTo>
                      <a:pt x="4" y="12"/>
                    </a:lnTo>
                    <a:lnTo>
                      <a:pt x="1" y="14"/>
                    </a:lnTo>
                    <a:lnTo>
                      <a:pt x="0" y="18"/>
                    </a:lnTo>
                    <a:lnTo>
                      <a:pt x="1" y="21"/>
                    </a:lnTo>
                    <a:lnTo>
                      <a:pt x="5" y="25"/>
                    </a:lnTo>
                    <a:lnTo>
                      <a:pt x="8" y="25"/>
                    </a:lnTo>
                    <a:lnTo>
                      <a:pt x="11" y="27"/>
                    </a:lnTo>
                    <a:lnTo>
                      <a:pt x="12" y="30"/>
                    </a:lnTo>
                    <a:lnTo>
                      <a:pt x="13" y="30"/>
                    </a:lnTo>
                    <a:lnTo>
                      <a:pt x="15" y="27"/>
                    </a:lnTo>
                    <a:lnTo>
                      <a:pt x="14" y="24"/>
                    </a:lnTo>
                    <a:lnTo>
                      <a:pt x="10" y="20"/>
                    </a:lnTo>
                    <a:lnTo>
                      <a:pt x="9" y="18"/>
                    </a:lnTo>
                    <a:lnTo>
                      <a:pt x="11" y="17"/>
                    </a:lnTo>
                    <a:lnTo>
                      <a:pt x="13" y="20"/>
                    </a:lnTo>
                    <a:lnTo>
                      <a:pt x="15" y="21"/>
                    </a:lnTo>
                    <a:lnTo>
                      <a:pt x="15" y="24"/>
                    </a:lnTo>
                    <a:lnTo>
                      <a:pt x="19" y="26"/>
                    </a:lnTo>
                    <a:lnTo>
                      <a:pt x="19" y="30"/>
                    </a:lnTo>
                    <a:lnTo>
                      <a:pt x="22" y="31"/>
                    </a:lnTo>
                    <a:lnTo>
                      <a:pt x="26" y="34"/>
                    </a:lnTo>
                    <a:lnTo>
                      <a:pt x="27" y="36"/>
                    </a:lnTo>
                    <a:lnTo>
                      <a:pt x="30" y="40"/>
                    </a:lnTo>
                    <a:lnTo>
                      <a:pt x="31" y="41"/>
                    </a:lnTo>
                    <a:lnTo>
                      <a:pt x="29" y="45"/>
                    </a:lnTo>
                    <a:lnTo>
                      <a:pt x="29" y="47"/>
                    </a:lnTo>
                    <a:lnTo>
                      <a:pt x="30" y="49"/>
                    </a:lnTo>
                    <a:lnTo>
                      <a:pt x="33" y="51"/>
                    </a:lnTo>
                    <a:lnTo>
                      <a:pt x="36" y="52"/>
                    </a:lnTo>
                    <a:lnTo>
                      <a:pt x="36" y="52"/>
                    </a:lnTo>
                    <a:lnTo>
                      <a:pt x="37" y="48"/>
                    </a:lnTo>
                    <a:lnTo>
                      <a:pt x="36" y="47"/>
                    </a:lnTo>
                    <a:lnTo>
                      <a:pt x="33" y="45"/>
                    </a:lnTo>
                    <a:lnTo>
                      <a:pt x="33" y="45"/>
                    </a:lnTo>
                    <a:lnTo>
                      <a:pt x="34" y="44"/>
                    </a:lnTo>
                    <a:lnTo>
                      <a:pt x="36" y="45"/>
                    </a:lnTo>
                    <a:lnTo>
                      <a:pt x="38" y="48"/>
                    </a:lnTo>
                    <a:lnTo>
                      <a:pt x="38" y="52"/>
                    </a:lnTo>
                    <a:lnTo>
                      <a:pt x="39" y="52"/>
                    </a:lnTo>
                    <a:lnTo>
                      <a:pt x="40" y="53"/>
                    </a:lnTo>
                    <a:lnTo>
                      <a:pt x="41" y="54"/>
                    </a:lnTo>
                    <a:lnTo>
                      <a:pt x="43" y="55"/>
                    </a:lnTo>
                    <a:lnTo>
                      <a:pt x="43" y="52"/>
                    </a:lnTo>
                    <a:lnTo>
                      <a:pt x="43" y="51"/>
                    </a:lnTo>
                    <a:lnTo>
                      <a:pt x="43" y="51"/>
                    </a:lnTo>
                    <a:lnTo>
                      <a:pt x="43" y="49"/>
                    </a:lnTo>
                    <a:lnTo>
                      <a:pt x="43"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9" name="Freeform 1278">
                <a:extLst>
                  <a:ext uri="{FF2B5EF4-FFF2-40B4-BE49-F238E27FC236}">
                    <a16:creationId xmlns:a16="http://schemas.microsoft.com/office/drawing/2014/main" id="{AA995D05-A517-414D-91A2-7DD23D2B554C}"/>
                  </a:ext>
                </a:extLst>
              </p:cNvPr>
              <p:cNvSpPr>
                <a:spLocks/>
              </p:cNvSpPr>
              <p:nvPr/>
            </p:nvSpPr>
            <p:spPr bwMode="auto">
              <a:xfrm>
                <a:off x="3781566" y="4038220"/>
                <a:ext cx="104779" cy="122226"/>
              </a:xfrm>
              <a:custGeom>
                <a:avLst/>
                <a:gdLst>
                  <a:gd name="T0" fmla="*/ 39 w 84"/>
                  <a:gd name="T1" fmla="*/ 87 h 99"/>
                  <a:gd name="T2" fmla="*/ 52 w 84"/>
                  <a:gd name="T3" fmla="*/ 89 h 99"/>
                  <a:gd name="T4" fmla="*/ 59 w 84"/>
                  <a:gd name="T5" fmla="*/ 92 h 99"/>
                  <a:gd name="T6" fmla="*/ 61 w 84"/>
                  <a:gd name="T7" fmla="*/ 95 h 99"/>
                  <a:gd name="T8" fmla="*/ 67 w 84"/>
                  <a:gd name="T9" fmla="*/ 98 h 99"/>
                  <a:gd name="T10" fmla="*/ 69 w 84"/>
                  <a:gd name="T11" fmla="*/ 97 h 99"/>
                  <a:gd name="T12" fmla="*/ 70 w 84"/>
                  <a:gd name="T13" fmla="*/ 93 h 99"/>
                  <a:gd name="T14" fmla="*/ 67 w 84"/>
                  <a:gd name="T15" fmla="*/ 86 h 99"/>
                  <a:gd name="T16" fmla="*/ 71 w 84"/>
                  <a:gd name="T17" fmla="*/ 77 h 99"/>
                  <a:gd name="T18" fmla="*/ 70 w 84"/>
                  <a:gd name="T19" fmla="*/ 75 h 99"/>
                  <a:gd name="T20" fmla="*/ 67 w 84"/>
                  <a:gd name="T21" fmla="*/ 78 h 99"/>
                  <a:gd name="T22" fmla="*/ 68 w 84"/>
                  <a:gd name="T23" fmla="*/ 71 h 99"/>
                  <a:gd name="T24" fmla="*/ 69 w 84"/>
                  <a:gd name="T25" fmla="*/ 64 h 99"/>
                  <a:gd name="T26" fmla="*/ 72 w 84"/>
                  <a:gd name="T27" fmla="*/ 54 h 99"/>
                  <a:gd name="T28" fmla="*/ 73 w 84"/>
                  <a:gd name="T29" fmla="*/ 57 h 99"/>
                  <a:gd name="T30" fmla="*/ 72 w 84"/>
                  <a:gd name="T31" fmla="*/ 65 h 99"/>
                  <a:gd name="T32" fmla="*/ 75 w 84"/>
                  <a:gd name="T33" fmla="*/ 62 h 99"/>
                  <a:gd name="T34" fmla="*/ 76 w 84"/>
                  <a:gd name="T35" fmla="*/ 43 h 99"/>
                  <a:gd name="T36" fmla="*/ 75 w 84"/>
                  <a:gd name="T37" fmla="*/ 39 h 99"/>
                  <a:gd name="T38" fmla="*/ 74 w 84"/>
                  <a:gd name="T39" fmla="*/ 36 h 99"/>
                  <a:gd name="T40" fmla="*/ 76 w 84"/>
                  <a:gd name="T41" fmla="*/ 34 h 99"/>
                  <a:gd name="T42" fmla="*/ 78 w 84"/>
                  <a:gd name="T43" fmla="*/ 30 h 99"/>
                  <a:gd name="T44" fmla="*/ 82 w 84"/>
                  <a:gd name="T45" fmla="*/ 23 h 99"/>
                  <a:gd name="T46" fmla="*/ 81 w 84"/>
                  <a:gd name="T47" fmla="*/ 19 h 99"/>
                  <a:gd name="T48" fmla="*/ 82 w 84"/>
                  <a:gd name="T49" fmla="*/ 14 h 99"/>
                  <a:gd name="T50" fmla="*/ 82 w 84"/>
                  <a:gd name="T51" fmla="*/ 5 h 99"/>
                  <a:gd name="T52" fmla="*/ 84 w 84"/>
                  <a:gd name="T53" fmla="*/ 1 h 99"/>
                  <a:gd name="T54" fmla="*/ 79 w 84"/>
                  <a:gd name="T55" fmla="*/ 2 h 99"/>
                  <a:gd name="T56" fmla="*/ 76 w 84"/>
                  <a:gd name="T57" fmla="*/ 0 h 99"/>
                  <a:gd name="T58" fmla="*/ 74 w 84"/>
                  <a:gd name="T59" fmla="*/ 4 h 99"/>
                  <a:gd name="T60" fmla="*/ 68 w 84"/>
                  <a:gd name="T61" fmla="*/ 8 h 99"/>
                  <a:gd name="T62" fmla="*/ 65 w 84"/>
                  <a:gd name="T63" fmla="*/ 11 h 99"/>
                  <a:gd name="T64" fmla="*/ 59 w 84"/>
                  <a:gd name="T65" fmla="*/ 11 h 99"/>
                  <a:gd name="T66" fmla="*/ 56 w 84"/>
                  <a:gd name="T67" fmla="*/ 7 h 99"/>
                  <a:gd name="T68" fmla="*/ 53 w 84"/>
                  <a:gd name="T69" fmla="*/ 11 h 99"/>
                  <a:gd name="T70" fmla="*/ 47 w 84"/>
                  <a:gd name="T71" fmla="*/ 16 h 99"/>
                  <a:gd name="T72" fmla="*/ 45 w 84"/>
                  <a:gd name="T73" fmla="*/ 20 h 99"/>
                  <a:gd name="T74" fmla="*/ 38 w 84"/>
                  <a:gd name="T75" fmla="*/ 26 h 99"/>
                  <a:gd name="T76" fmla="*/ 34 w 84"/>
                  <a:gd name="T77" fmla="*/ 27 h 99"/>
                  <a:gd name="T78" fmla="*/ 30 w 84"/>
                  <a:gd name="T79" fmla="*/ 25 h 99"/>
                  <a:gd name="T80" fmla="*/ 20 w 84"/>
                  <a:gd name="T81" fmla="*/ 28 h 99"/>
                  <a:gd name="T82" fmla="*/ 15 w 84"/>
                  <a:gd name="T83" fmla="*/ 33 h 99"/>
                  <a:gd name="T84" fmla="*/ 14 w 84"/>
                  <a:gd name="T85" fmla="*/ 42 h 99"/>
                  <a:gd name="T86" fmla="*/ 8 w 84"/>
                  <a:gd name="T87" fmla="*/ 46 h 99"/>
                  <a:gd name="T88" fmla="*/ 5 w 84"/>
                  <a:gd name="T89" fmla="*/ 49 h 99"/>
                  <a:gd name="T90" fmla="*/ 0 w 84"/>
                  <a:gd name="T91" fmla="*/ 48 h 99"/>
                  <a:gd name="T92" fmla="*/ 6 w 84"/>
                  <a:gd name="T93" fmla="*/ 59 h 99"/>
                  <a:gd name="T94" fmla="*/ 9 w 84"/>
                  <a:gd name="T95" fmla="*/ 64 h 99"/>
                  <a:gd name="T96" fmla="*/ 19 w 84"/>
                  <a:gd name="T97" fmla="*/ 77 h 99"/>
                  <a:gd name="T98" fmla="*/ 30 w 84"/>
                  <a:gd name="T99" fmla="*/ 89 h 99"/>
                  <a:gd name="T100" fmla="*/ 32 w 84"/>
                  <a:gd name="T10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4" h="99">
                    <a:moveTo>
                      <a:pt x="32" y="88"/>
                    </a:moveTo>
                    <a:cubicBezTo>
                      <a:pt x="39" y="87"/>
                      <a:pt x="39" y="87"/>
                      <a:pt x="39" y="87"/>
                    </a:cubicBezTo>
                    <a:cubicBezTo>
                      <a:pt x="48" y="90"/>
                      <a:pt x="48" y="90"/>
                      <a:pt x="48" y="90"/>
                    </a:cubicBezTo>
                    <a:cubicBezTo>
                      <a:pt x="52" y="89"/>
                      <a:pt x="52" y="89"/>
                      <a:pt x="52" y="89"/>
                    </a:cubicBezTo>
                    <a:cubicBezTo>
                      <a:pt x="57" y="89"/>
                      <a:pt x="57" y="89"/>
                      <a:pt x="57" y="89"/>
                    </a:cubicBezTo>
                    <a:cubicBezTo>
                      <a:pt x="59" y="92"/>
                      <a:pt x="59" y="92"/>
                      <a:pt x="59" y="92"/>
                    </a:cubicBezTo>
                    <a:cubicBezTo>
                      <a:pt x="61" y="93"/>
                      <a:pt x="61" y="93"/>
                      <a:pt x="61" y="93"/>
                    </a:cubicBezTo>
                    <a:cubicBezTo>
                      <a:pt x="61" y="95"/>
                      <a:pt x="61" y="95"/>
                      <a:pt x="61" y="95"/>
                    </a:cubicBezTo>
                    <a:cubicBezTo>
                      <a:pt x="65" y="99"/>
                      <a:pt x="65" y="99"/>
                      <a:pt x="65" y="99"/>
                    </a:cubicBezTo>
                    <a:cubicBezTo>
                      <a:pt x="67" y="98"/>
                      <a:pt x="67" y="98"/>
                      <a:pt x="67" y="98"/>
                    </a:cubicBezTo>
                    <a:cubicBezTo>
                      <a:pt x="69" y="98"/>
                      <a:pt x="69" y="98"/>
                      <a:pt x="69" y="98"/>
                    </a:cubicBezTo>
                    <a:cubicBezTo>
                      <a:pt x="69" y="97"/>
                      <a:pt x="69" y="97"/>
                      <a:pt x="69" y="97"/>
                    </a:cubicBezTo>
                    <a:cubicBezTo>
                      <a:pt x="71" y="96"/>
                      <a:pt x="71" y="96"/>
                      <a:pt x="71" y="96"/>
                    </a:cubicBezTo>
                    <a:cubicBezTo>
                      <a:pt x="70" y="93"/>
                      <a:pt x="70" y="93"/>
                      <a:pt x="70" y="93"/>
                    </a:cubicBezTo>
                    <a:cubicBezTo>
                      <a:pt x="68" y="90"/>
                      <a:pt x="68" y="90"/>
                      <a:pt x="68" y="90"/>
                    </a:cubicBezTo>
                    <a:cubicBezTo>
                      <a:pt x="67" y="86"/>
                      <a:pt x="67" y="86"/>
                      <a:pt x="67" y="86"/>
                    </a:cubicBezTo>
                    <a:cubicBezTo>
                      <a:pt x="69" y="80"/>
                      <a:pt x="69" y="80"/>
                      <a:pt x="69" y="80"/>
                    </a:cubicBezTo>
                    <a:cubicBezTo>
                      <a:pt x="71" y="77"/>
                      <a:pt x="71" y="77"/>
                      <a:pt x="71" y="77"/>
                    </a:cubicBezTo>
                    <a:cubicBezTo>
                      <a:pt x="71" y="72"/>
                      <a:pt x="71" y="72"/>
                      <a:pt x="71" y="72"/>
                    </a:cubicBezTo>
                    <a:cubicBezTo>
                      <a:pt x="70" y="75"/>
                      <a:pt x="70" y="75"/>
                      <a:pt x="70" y="75"/>
                    </a:cubicBezTo>
                    <a:cubicBezTo>
                      <a:pt x="69" y="77"/>
                      <a:pt x="69" y="77"/>
                      <a:pt x="69" y="77"/>
                    </a:cubicBezTo>
                    <a:cubicBezTo>
                      <a:pt x="67" y="78"/>
                      <a:pt x="67" y="78"/>
                      <a:pt x="67" y="78"/>
                    </a:cubicBezTo>
                    <a:cubicBezTo>
                      <a:pt x="67" y="75"/>
                      <a:pt x="67" y="75"/>
                      <a:pt x="67" y="75"/>
                    </a:cubicBezTo>
                    <a:cubicBezTo>
                      <a:pt x="68" y="71"/>
                      <a:pt x="68" y="71"/>
                      <a:pt x="68" y="71"/>
                    </a:cubicBezTo>
                    <a:cubicBezTo>
                      <a:pt x="70" y="67"/>
                      <a:pt x="70" y="67"/>
                      <a:pt x="70" y="67"/>
                    </a:cubicBezTo>
                    <a:cubicBezTo>
                      <a:pt x="69" y="64"/>
                      <a:pt x="69" y="64"/>
                      <a:pt x="69" y="64"/>
                    </a:cubicBezTo>
                    <a:cubicBezTo>
                      <a:pt x="70" y="61"/>
                      <a:pt x="70" y="61"/>
                      <a:pt x="70" y="61"/>
                    </a:cubicBezTo>
                    <a:cubicBezTo>
                      <a:pt x="72" y="54"/>
                      <a:pt x="72" y="54"/>
                      <a:pt x="72" y="54"/>
                    </a:cubicBezTo>
                    <a:cubicBezTo>
                      <a:pt x="73" y="55"/>
                      <a:pt x="73" y="55"/>
                      <a:pt x="73" y="55"/>
                    </a:cubicBezTo>
                    <a:cubicBezTo>
                      <a:pt x="73" y="57"/>
                      <a:pt x="73" y="57"/>
                      <a:pt x="73" y="57"/>
                    </a:cubicBezTo>
                    <a:cubicBezTo>
                      <a:pt x="73" y="57"/>
                      <a:pt x="72" y="59"/>
                      <a:pt x="72" y="60"/>
                    </a:cubicBezTo>
                    <a:cubicBezTo>
                      <a:pt x="72" y="61"/>
                      <a:pt x="72" y="65"/>
                      <a:pt x="72" y="65"/>
                    </a:cubicBezTo>
                    <a:cubicBezTo>
                      <a:pt x="73" y="65"/>
                      <a:pt x="73" y="65"/>
                      <a:pt x="73" y="65"/>
                    </a:cubicBezTo>
                    <a:cubicBezTo>
                      <a:pt x="75" y="62"/>
                      <a:pt x="75" y="62"/>
                      <a:pt x="75" y="62"/>
                    </a:cubicBezTo>
                    <a:cubicBezTo>
                      <a:pt x="76" y="53"/>
                      <a:pt x="76" y="53"/>
                      <a:pt x="76" y="53"/>
                    </a:cubicBezTo>
                    <a:cubicBezTo>
                      <a:pt x="76" y="43"/>
                      <a:pt x="76" y="43"/>
                      <a:pt x="76" y="43"/>
                    </a:cubicBezTo>
                    <a:cubicBezTo>
                      <a:pt x="76" y="41"/>
                      <a:pt x="76" y="41"/>
                      <a:pt x="76" y="41"/>
                    </a:cubicBezTo>
                    <a:cubicBezTo>
                      <a:pt x="75" y="39"/>
                      <a:pt x="75" y="39"/>
                      <a:pt x="75" y="39"/>
                    </a:cubicBezTo>
                    <a:cubicBezTo>
                      <a:pt x="74" y="38"/>
                      <a:pt x="74" y="38"/>
                      <a:pt x="74" y="38"/>
                    </a:cubicBezTo>
                    <a:cubicBezTo>
                      <a:pt x="74" y="36"/>
                      <a:pt x="74" y="36"/>
                      <a:pt x="74" y="36"/>
                    </a:cubicBezTo>
                    <a:cubicBezTo>
                      <a:pt x="75" y="34"/>
                      <a:pt x="75" y="34"/>
                      <a:pt x="75" y="34"/>
                    </a:cubicBezTo>
                    <a:cubicBezTo>
                      <a:pt x="76" y="34"/>
                      <a:pt x="76" y="34"/>
                      <a:pt x="76" y="34"/>
                    </a:cubicBezTo>
                    <a:cubicBezTo>
                      <a:pt x="77" y="36"/>
                      <a:pt x="77" y="36"/>
                      <a:pt x="77" y="36"/>
                    </a:cubicBezTo>
                    <a:cubicBezTo>
                      <a:pt x="78" y="30"/>
                      <a:pt x="78" y="30"/>
                      <a:pt x="78" y="30"/>
                    </a:cubicBezTo>
                    <a:cubicBezTo>
                      <a:pt x="81" y="26"/>
                      <a:pt x="81" y="26"/>
                      <a:pt x="81" y="26"/>
                    </a:cubicBezTo>
                    <a:cubicBezTo>
                      <a:pt x="82" y="23"/>
                      <a:pt x="82" y="23"/>
                      <a:pt x="82" y="23"/>
                    </a:cubicBezTo>
                    <a:cubicBezTo>
                      <a:pt x="83" y="21"/>
                      <a:pt x="83" y="21"/>
                      <a:pt x="83" y="21"/>
                    </a:cubicBezTo>
                    <a:cubicBezTo>
                      <a:pt x="81" y="19"/>
                      <a:pt x="81" y="19"/>
                      <a:pt x="81" y="19"/>
                    </a:cubicBezTo>
                    <a:cubicBezTo>
                      <a:pt x="81" y="17"/>
                      <a:pt x="81" y="17"/>
                      <a:pt x="81" y="17"/>
                    </a:cubicBezTo>
                    <a:cubicBezTo>
                      <a:pt x="82" y="14"/>
                      <a:pt x="82" y="14"/>
                      <a:pt x="82" y="14"/>
                    </a:cubicBezTo>
                    <a:cubicBezTo>
                      <a:pt x="81" y="11"/>
                      <a:pt x="81" y="11"/>
                      <a:pt x="81" y="11"/>
                    </a:cubicBezTo>
                    <a:cubicBezTo>
                      <a:pt x="82" y="5"/>
                      <a:pt x="82" y="5"/>
                      <a:pt x="82" y="5"/>
                    </a:cubicBezTo>
                    <a:cubicBezTo>
                      <a:pt x="83" y="3"/>
                      <a:pt x="83" y="3"/>
                      <a:pt x="83" y="3"/>
                    </a:cubicBezTo>
                    <a:cubicBezTo>
                      <a:pt x="84" y="1"/>
                      <a:pt x="84" y="1"/>
                      <a:pt x="84" y="1"/>
                    </a:cubicBezTo>
                    <a:cubicBezTo>
                      <a:pt x="82" y="2"/>
                      <a:pt x="82" y="2"/>
                      <a:pt x="82" y="2"/>
                    </a:cubicBezTo>
                    <a:cubicBezTo>
                      <a:pt x="79" y="2"/>
                      <a:pt x="79" y="2"/>
                      <a:pt x="79" y="2"/>
                    </a:cubicBezTo>
                    <a:cubicBezTo>
                      <a:pt x="78" y="0"/>
                      <a:pt x="78" y="0"/>
                      <a:pt x="78" y="0"/>
                    </a:cubicBezTo>
                    <a:cubicBezTo>
                      <a:pt x="76" y="0"/>
                      <a:pt x="76" y="0"/>
                      <a:pt x="76" y="0"/>
                    </a:cubicBezTo>
                    <a:cubicBezTo>
                      <a:pt x="75" y="1"/>
                      <a:pt x="75" y="1"/>
                      <a:pt x="75" y="1"/>
                    </a:cubicBezTo>
                    <a:cubicBezTo>
                      <a:pt x="74" y="4"/>
                      <a:pt x="74" y="4"/>
                      <a:pt x="74" y="4"/>
                    </a:cubicBezTo>
                    <a:cubicBezTo>
                      <a:pt x="72" y="5"/>
                      <a:pt x="72" y="5"/>
                      <a:pt x="72" y="5"/>
                    </a:cubicBezTo>
                    <a:cubicBezTo>
                      <a:pt x="68" y="8"/>
                      <a:pt x="68" y="8"/>
                      <a:pt x="68" y="8"/>
                    </a:cubicBezTo>
                    <a:cubicBezTo>
                      <a:pt x="65" y="9"/>
                      <a:pt x="65" y="9"/>
                      <a:pt x="65" y="9"/>
                    </a:cubicBezTo>
                    <a:cubicBezTo>
                      <a:pt x="65" y="11"/>
                      <a:pt x="65" y="11"/>
                      <a:pt x="65" y="11"/>
                    </a:cubicBezTo>
                    <a:cubicBezTo>
                      <a:pt x="62" y="10"/>
                      <a:pt x="62" y="10"/>
                      <a:pt x="62" y="10"/>
                    </a:cubicBezTo>
                    <a:cubicBezTo>
                      <a:pt x="59" y="11"/>
                      <a:pt x="59" y="11"/>
                      <a:pt x="59" y="11"/>
                    </a:cubicBezTo>
                    <a:cubicBezTo>
                      <a:pt x="58" y="9"/>
                      <a:pt x="58" y="9"/>
                      <a:pt x="58" y="9"/>
                    </a:cubicBezTo>
                    <a:cubicBezTo>
                      <a:pt x="56" y="7"/>
                      <a:pt x="56" y="7"/>
                      <a:pt x="56" y="7"/>
                    </a:cubicBezTo>
                    <a:cubicBezTo>
                      <a:pt x="54" y="7"/>
                      <a:pt x="54" y="7"/>
                      <a:pt x="54" y="7"/>
                    </a:cubicBezTo>
                    <a:cubicBezTo>
                      <a:pt x="53" y="11"/>
                      <a:pt x="53" y="11"/>
                      <a:pt x="53" y="11"/>
                    </a:cubicBezTo>
                    <a:cubicBezTo>
                      <a:pt x="50" y="11"/>
                      <a:pt x="50" y="11"/>
                      <a:pt x="50" y="11"/>
                    </a:cubicBezTo>
                    <a:cubicBezTo>
                      <a:pt x="47" y="16"/>
                      <a:pt x="47" y="16"/>
                      <a:pt x="47" y="16"/>
                    </a:cubicBezTo>
                    <a:cubicBezTo>
                      <a:pt x="47" y="19"/>
                      <a:pt x="47" y="19"/>
                      <a:pt x="47" y="19"/>
                    </a:cubicBezTo>
                    <a:cubicBezTo>
                      <a:pt x="45" y="20"/>
                      <a:pt x="45" y="20"/>
                      <a:pt x="45" y="20"/>
                    </a:cubicBezTo>
                    <a:cubicBezTo>
                      <a:pt x="42" y="24"/>
                      <a:pt x="42" y="24"/>
                      <a:pt x="42" y="24"/>
                    </a:cubicBezTo>
                    <a:cubicBezTo>
                      <a:pt x="38" y="26"/>
                      <a:pt x="38" y="26"/>
                      <a:pt x="38" y="26"/>
                    </a:cubicBezTo>
                    <a:cubicBezTo>
                      <a:pt x="37" y="28"/>
                      <a:pt x="37" y="28"/>
                      <a:pt x="37" y="28"/>
                    </a:cubicBezTo>
                    <a:cubicBezTo>
                      <a:pt x="34" y="27"/>
                      <a:pt x="34" y="27"/>
                      <a:pt x="34" y="27"/>
                    </a:cubicBezTo>
                    <a:cubicBezTo>
                      <a:pt x="32" y="28"/>
                      <a:pt x="32" y="28"/>
                      <a:pt x="32" y="28"/>
                    </a:cubicBezTo>
                    <a:cubicBezTo>
                      <a:pt x="30" y="25"/>
                      <a:pt x="30" y="25"/>
                      <a:pt x="30" y="25"/>
                    </a:cubicBezTo>
                    <a:cubicBezTo>
                      <a:pt x="26" y="24"/>
                      <a:pt x="26" y="24"/>
                      <a:pt x="26" y="24"/>
                    </a:cubicBezTo>
                    <a:cubicBezTo>
                      <a:pt x="20" y="28"/>
                      <a:pt x="20" y="28"/>
                      <a:pt x="20" y="28"/>
                    </a:cubicBezTo>
                    <a:cubicBezTo>
                      <a:pt x="14" y="29"/>
                      <a:pt x="14" y="29"/>
                      <a:pt x="14" y="29"/>
                    </a:cubicBezTo>
                    <a:cubicBezTo>
                      <a:pt x="15" y="33"/>
                      <a:pt x="15" y="33"/>
                      <a:pt x="15" y="33"/>
                    </a:cubicBezTo>
                    <a:cubicBezTo>
                      <a:pt x="15" y="36"/>
                      <a:pt x="15" y="36"/>
                      <a:pt x="15" y="36"/>
                    </a:cubicBezTo>
                    <a:cubicBezTo>
                      <a:pt x="14" y="42"/>
                      <a:pt x="14" y="42"/>
                      <a:pt x="14" y="42"/>
                    </a:cubicBezTo>
                    <a:cubicBezTo>
                      <a:pt x="13" y="45"/>
                      <a:pt x="13" y="45"/>
                      <a:pt x="13" y="45"/>
                    </a:cubicBezTo>
                    <a:cubicBezTo>
                      <a:pt x="8" y="46"/>
                      <a:pt x="8" y="46"/>
                      <a:pt x="8" y="46"/>
                    </a:cubicBezTo>
                    <a:cubicBezTo>
                      <a:pt x="5" y="46"/>
                      <a:pt x="5" y="46"/>
                      <a:pt x="5" y="46"/>
                    </a:cubicBezTo>
                    <a:cubicBezTo>
                      <a:pt x="5" y="49"/>
                      <a:pt x="5" y="49"/>
                      <a:pt x="5" y="49"/>
                    </a:cubicBezTo>
                    <a:cubicBezTo>
                      <a:pt x="4" y="49"/>
                      <a:pt x="4" y="49"/>
                      <a:pt x="4" y="49"/>
                    </a:cubicBezTo>
                    <a:cubicBezTo>
                      <a:pt x="0" y="48"/>
                      <a:pt x="0" y="48"/>
                      <a:pt x="0" y="48"/>
                    </a:cubicBezTo>
                    <a:cubicBezTo>
                      <a:pt x="0" y="49"/>
                      <a:pt x="0" y="49"/>
                      <a:pt x="0" y="49"/>
                    </a:cubicBezTo>
                    <a:cubicBezTo>
                      <a:pt x="6" y="59"/>
                      <a:pt x="6" y="59"/>
                      <a:pt x="6" y="59"/>
                    </a:cubicBezTo>
                    <a:cubicBezTo>
                      <a:pt x="9" y="61"/>
                      <a:pt x="9" y="61"/>
                      <a:pt x="9" y="61"/>
                    </a:cubicBezTo>
                    <a:cubicBezTo>
                      <a:pt x="9" y="64"/>
                      <a:pt x="9" y="64"/>
                      <a:pt x="9" y="64"/>
                    </a:cubicBezTo>
                    <a:cubicBezTo>
                      <a:pt x="15" y="70"/>
                      <a:pt x="15" y="70"/>
                      <a:pt x="15" y="70"/>
                    </a:cubicBezTo>
                    <a:cubicBezTo>
                      <a:pt x="19" y="77"/>
                      <a:pt x="19" y="77"/>
                      <a:pt x="19" y="77"/>
                    </a:cubicBezTo>
                    <a:cubicBezTo>
                      <a:pt x="28" y="88"/>
                      <a:pt x="28" y="88"/>
                      <a:pt x="28" y="88"/>
                    </a:cubicBezTo>
                    <a:cubicBezTo>
                      <a:pt x="30" y="89"/>
                      <a:pt x="30" y="89"/>
                      <a:pt x="30" y="89"/>
                    </a:cubicBezTo>
                    <a:cubicBezTo>
                      <a:pt x="31" y="90"/>
                      <a:pt x="31" y="90"/>
                      <a:pt x="31" y="90"/>
                    </a:cubicBezTo>
                    <a:cubicBezTo>
                      <a:pt x="32" y="89"/>
                      <a:pt x="32" y="89"/>
                      <a:pt x="32" y="89"/>
                    </a:cubicBezTo>
                    <a:lnTo>
                      <a:pt x="32" y="8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0" name="Freeform 1279">
                <a:extLst>
                  <a:ext uri="{FF2B5EF4-FFF2-40B4-BE49-F238E27FC236}">
                    <a16:creationId xmlns:a16="http://schemas.microsoft.com/office/drawing/2014/main" id="{FB4EC96A-3C50-7741-BD83-BA1BB1AAF57F}"/>
                  </a:ext>
                </a:extLst>
              </p:cNvPr>
              <p:cNvSpPr>
                <a:spLocks/>
              </p:cNvSpPr>
              <p:nvPr/>
            </p:nvSpPr>
            <p:spPr bwMode="auto">
              <a:xfrm>
                <a:off x="3740290" y="40842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1" name="Freeform 1280">
                <a:extLst>
                  <a:ext uri="{FF2B5EF4-FFF2-40B4-BE49-F238E27FC236}">
                    <a16:creationId xmlns:a16="http://schemas.microsoft.com/office/drawing/2014/main" id="{A35DD405-BCBC-AE47-920E-B16AFDE64832}"/>
                  </a:ext>
                </a:extLst>
              </p:cNvPr>
              <p:cNvSpPr>
                <a:spLocks/>
              </p:cNvSpPr>
              <p:nvPr/>
            </p:nvSpPr>
            <p:spPr bwMode="auto">
              <a:xfrm>
                <a:off x="3743465" y="4008061"/>
                <a:ext cx="142880" cy="87305"/>
              </a:xfrm>
              <a:custGeom>
                <a:avLst/>
                <a:gdLst>
                  <a:gd name="T0" fmla="*/ 35 w 90"/>
                  <a:gd name="T1" fmla="*/ 51 h 55"/>
                  <a:gd name="T2" fmla="*/ 36 w 90"/>
                  <a:gd name="T3" fmla="*/ 44 h 55"/>
                  <a:gd name="T4" fmla="*/ 40 w 90"/>
                  <a:gd name="T5" fmla="*/ 41 h 55"/>
                  <a:gd name="T6" fmla="*/ 48 w 90"/>
                  <a:gd name="T7" fmla="*/ 38 h 55"/>
                  <a:gd name="T8" fmla="*/ 51 w 90"/>
                  <a:gd name="T9" fmla="*/ 40 h 55"/>
                  <a:gd name="T10" fmla="*/ 54 w 90"/>
                  <a:gd name="T11" fmla="*/ 39 h 55"/>
                  <a:gd name="T12" fmla="*/ 59 w 90"/>
                  <a:gd name="T13" fmla="*/ 34 h 55"/>
                  <a:gd name="T14" fmla="*/ 61 w 90"/>
                  <a:gd name="T15" fmla="*/ 31 h 55"/>
                  <a:gd name="T16" fmla="*/ 66 w 90"/>
                  <a:gd name="T17" fmla="*/ 27 h 55"/>
                  <a:gd name="T18" fmla="*/ 68 w 90"/>
                  <a:gd name="T19" fmla="*/ 24 h 55"/>
                  <a:gd name="T20" fmla="*/ 70 w 90"/>
                  <a:gd name="T21" fmla="*/ 27 h 55"/>
                  <a:gd name="T22" fmla="*/ 75 w 90"/>
                  <a:gd name="T23" fmla="*/ 27 h 55"/>
                  <a:gd name="T24" fmla="*/ 77 w 90"/>
                  <a:gd name="T25" fmla="*/ 25 h 55"/>
                  <a:gd name="T26" fmla="*/ 82 w 90"/>
                  <a:gd name="T27" fmla="*/ 22 h 55"/>
                  <a:gd name="T28" fmla="*/ 83 w 90"/>
                  <a:gd name="T29" fmla="*/ 19 h 55"/>
                  <a:gd name="T30" fmla="*/ 86 w 90"/>
                  <a:gd name="T31" fmla="*/ 20 h 55"/>
                  <a:gd name="T32" fmla="*/ 90 w 90"/>
                  <a:gd name="T33" fmla="*/ 20 h 55"/>
                  <a:gd name="T34" fmla="*/ 90 w 90"/>
                  <a:gd name="T35" fmla="*/ 17 h 55"/>
                  <a:gd name="T36" fmla="*/ 83 w 90"/>
                  <a:gd name="T37" fmla="*/ 12 h 55"/>
                  <a:gd name="T38" fmla="*/ 84 w 90"/>
                  <a:gd name="T39" fmla="*/ 16 h 55"/>
                  <a:gd name="T40" fmla="*/ 77 w 90"/>
                  <a:gd name="T41" fmla="*/ 15 h 55"/>
                  <a:gd name="T42" fmla="*/ 73 w 90"/>
                  <a:gd name="T43" fmla="*/ 13 h 55"/>
                  <a:gd name="T44" fmla="*/ 72 w 90"/>
                  <a:gd name="T45" fmla="*/ 12 h 55"/>
                  <a:gd name="T46" fmla="*/ 73 w 90"/>
                  <a:gd name="T47" fmla="*/ 10 h 55"/>
                  <a:gd name="T48" fmla="*/ 76 w 90"/>
                  <a:gd name="T49" fmla="*/ 10 h 55"/>
                  <a:gd name="T50" fmla="*/ 81 w 90"/>
                  <a:gd name="T51" fmla="*/ 11 h 55"/>
                  <a:gd name="T52" fmla="*/ 75 w 90"/>
                  <a:gd name="T53" fmla="*/ 6 h 55"/>
                  <a:gd name="T54" fmla="*/ 70 w 90"/>
                  <a:gd name="T55" fmla="*/ 6 h 55"/>
                  <a:gd name="T56" fmla="*/ 68 w 90"/>
                  <a:gd name="T57" fmla="*/ 8 h 55"/>
                  <a:gd name="T58" fmla="*/ 60 w 90"/>
                  <a:gd name="T59" fmla="*/ 6 h 55"/>
                  <a:gd name="T60" fmla="*/ 51 w 90"/>
                  <a:gd name="T61" fmla="*/ 2 h 55"/>
                  <a:gd name="T62" fmla="*/ 47 w 90"/>
                  <a:gd name="T63" fmla="*/ 2 h 55"/>
                  <a:gd name="T64" fmla="*/ 46 w 90"/>
                  <a:gd name="T65" fmla="*/ 4 h 55"/>
                  <a:gd name="T66" fmla="*/ 42 w 90"/>
                  <a:gd name="T67" fmla="*/ 4 h 55"/>
                  <a:gd name="T68" fmla="*/ 31 w 90"/>
                  <a:gd name="T69" fmla="*/ 5 h 55"/>
                  <a:gd name="T70" fmla="*/ 20 w 90"/>
                  <a:gd name="T71" fmla="*/ 8 h 55"/>
                  <a:gd name="T72" fmla="*/ 17 w 90"/>
                  <a:gd name="T73" fmla="*/ 8 h 55"/>
                  <a:gd name="T74" fmla="*/ 14 w 90"/>
                  <a:gd name="T75" fmla="*/ 12 h 55"/>
                  <a:gd name="T76" fmla="*/ 8 w 90"/>
                  <a:gd name="T77" fmla="*/ 15 h 55"/>
                  <a:gd name="T78" fmla="*/ 3 w 90"/>
                  <a:gd name="T79" fmla="*/ 22 h 55"/>
                  <a:gd name="T80" fmla="*/ 2 w 90"/>
                  <a:gd name="T81" fmla="*/ 30 h 55"/>
                  <a:gd name="T82" fmla="*/ 1 w 90"/>
                  <a:gd name="T83" fmla="*/ 30 h 55"/>
                  <a:gd name="T84" fmla="*/ 4 w 90"/>
                  <a:gd name="T85" fmla="*/ 31 h 55"/>
                  <a:gd name="T86" fmla="*/ 7 w 90"/>
                  <a:gd name="T87" fmla="*/ 34 h 55"/>
                  <a:gd name="T88" fmla="*/ 13 w 90"/>
                  <a:gd name="T89" fmla="*/ 34 h 55"/>
                  <a:gd name="T90" fmla="*/ 14 w 90"/>
                  <a:gd name="T91" fmla="*/ 39 h 55"/>
                  <a:gd name="T92" fmla="*/ 17 w 90"/>
                  <a:gd name="T93" fmla="*/ 39 h 55"/>
                  <a:gd name="T94" fmla="*/ 20 w 90"/>
                  <a:gd name="T95" fmla="*/ 37 h 55"/>
                  <a:gd name="T96" fmla="*/ 24 w 90"/>
                  <a:gd name="T97" fmla="*/ 37 h 55"/>
                  <a:gd name="T98" fmla="*/ 23 w 90"/>
                  <a:gd name="T99" fmla="*/ 44 h 55"/>
                  <a:gd name="T100" fmla="*/ 22 w 90"/>
                  <a:gd name="T101" fmla="*/ 48 h 55"/>
                  <a:gd name="T102" fmla="*/ 23 w 90"/>
                  <a:gd name="T103" fmla="*/ 49 h 55"/>
                  <a:gd name="T104" fmla="*/ 25 w 90"/>
                  <a:gd name="T105" fmla="*/ 51 h 55"/>
                  <a:gd name="T106" fmla="*/ 27 w 90"/>
                  <a:gd name="T107" fmla="*/ 50 h 55"/>
                  <a:gd name="T108" fmla="*/ 28 w 90"/>
                  <a:gd name="T109" fmla="*/ 53 h 55"/>
                  <a:gd name="T110" fmla="*/ 28 w 90"/>
                  <a:gd name="T111" fmla="*/ 55 h 55"/>
                  <a:gd name="T112" fmla="*/ 35 w 90"/>
                  <a:gd name="T113"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55">
                    <a:moveTo>
                      <a:pt x="35" y="54"/>
                    </a:moveTo>
                    <a:lnTo>
                      <a:pt x="35" y="51"/>
                    </a:lnTo>
                    <a:lnTo>
                      <a:pt x="36" y="47"/>
                    </a:lnTo>
                    <a:lnTo>
                      <a:pt x="36" y="44"/>
                    </a:lnTo>
                    <a:lnTo>
                      <a:pt x="35" y="41"/>
                    </a:lnTo>
                    <a:lnTo>
                      <a:pt x="40" y="41"/>
                    </a:lnTo>
                    <a:lnTo>
                      <a:pt x="45" y="37"/>
                    </a:lnTo>
                    <a:lnTo>
                      <a:pt x="48" y="38"/>
                    </a:lnTo>
                    <a:lnTo>
                      <a:pt x="49" y="41"/>
                    </a:lnTo>
                    <a:lnTo>
                      <a:pt x="51" y="40"/>
                    </a:lnTo>
                    <a:lnTo>
                      <a:pt x="53" y="41"/>
                    </a:lnTo>
                    <a:lnTo>
                      <a:pt x="54" y="39"/>
                    </a:lnTo>
                    <a:lnTo>
                      <a:pt x="57" y="37"/>
                    </a:lnTo>
                    <a:lnTo>
                      <a:pt x="59" y="34"/>
                    </a:lnTo>
                    <a:lnTo>
                      <a:pt x="61" y="34"/>
                    </a:lnTo>
                    <a:lnTo>
                      <a:pt x="61" y="31"/>
                    </a:lnTo>
                    <a:lnTo>
                      <a:pt x="63" y="27"/>
                    </a:lnTo>
                    <a:lnTo>
                      <a:pt x="66" y="27"/>
                    </a:lnTo>
                    <a:lnTo>
                      <a:pt x="66" y="24"/>
                    </a:lnTo>
                    <a:lnTo>
                      <a:pt x="68" y="24"/>
                    </a:lnTo>
                    <a:lnTo>
                      <a:pt x="69" y="26"/>
                    </a:lnTo>
                    <a:lnTo>
                      <a:pt x="70" y="27"/>
                    </a:lnTo>
                    <a:lnTo>
                      <a:pt x="73" y="27"/>
                    </a:lnTo>
                    <a:lnTo>
                      <a:pt x="75" y="27"/>
                    </a:lnTo>
                    <a:lnTo>
                      <a:pt x="75" y="26"/>
                    </a:lnTo>
                    <a:lnTo>
                      <a:pt x="77" y="25"/>
                    </a:lnTo>
                    <a:lnTo>
                      <a:pt x="80" y="23"/>
                    </a:lnTo>
                    <a:lnTo>
                      <a:pt x="82" y="22"/>
                    </a:lnTo>
                    <a:lnTo>
                      <a:pt x="83" y="20"/>
                    </a:lnTo>
                    <a:lnTo>
                      <a:pt x="83" y="19"/>
                    </a:lnTo>
                    <a:lnTo>
                      <a:pt x="85" y="19"/>
                    </a:lnTo>
                    <a:lnTo>
                      <a:pt x="86" y="20"/>
                    </a:lnTo>
                    <a:lnTo>
                      <a:pt x="88" y="20"/>
                    </a:lnTo>
                    <a:lnTo>
                      <a:pt x="90" y="20"/>
                    </a:lnTo>
                    <a:lnTo>
                      <a:pt x="90" y="19"/>
                    </a:lnTo>
                    <a:lnTo>
                      <a:pt x="90" y="17"/>
                    </a:lnTo>
                    <a:lnTo>
                      <a:pt x="87" y="13"/>
                    </a:lnTo>
                    <a:lnTo>
                      <a:pt x="83" y="12"/>
                    </a:lnTo>
                    <a:lnTo>
                      <a:pt x="83" y="13"/>
                    </a:lnTo>
                    <a:lnTo>
                      <a:pt x="84" y="16"/>
                    </a:lnTo>
                    <a:lnTo>
                      <a:pt x="81" y="16"/>
                    </a:lnTo>
                    <a:lnTo>
                      <a:pt x="77" y="15"/>
                    </a:lnTo>
                    <a:lnTo>
                      <a:pt x="76" y="13"/>
                    </a:lnTo>
                    <a:lnTo>
                      <a:pt x="73" y="13"/>
                    </a:lnTo>
                    <a:lnTo>
                      <a:pt x="71" y="13"/>
                    </a:lnTo>
                    <a:lnTo>
                      <a:pt x="72" y="12"/>
                    </a:lnTo>
                    <a:lnTo>
                      <a:pt x="73" y="11"/>
                    </a:lnTo>
                    <a:lnTo>
                      <a:pt x="73" y="10"/>
                    </a:lnTo>
                    <a:lnTo>
                      <a:pt x="74" y="10"/>
                    </a:lnTo>
                    <a:lnTo>
                      <a:pt x="76" y="10"/>
                    </a:lnTo>
                    <a:lnTo>
                      <a:pt x="80" y="11"/>
                    </a:lnTo>
                    <a:lnTo>
                      <a:pt x="81" y="11"/>
                    </a:lnTo>
                    <a:lnTo>
                      <a:pt x="79" y="8"/>
                    </a:lnTo>
                    <a:lnTo>
                      <a:pt x="75" y="6"/>
                    </a:lnTo>
                    <a:lnTo>
                      <a:pt x="73" y="6"/>
                    </a:lnTo>
                    <a:lnTo>
                      <a:pt x="70" y="6"/>
                    </a:lnTo>
                    <a:lnTo>
                      <a:pt x="69" y="6"/>
                    </a:lnTo>
                    <a:lnTo>
                      <a:pt x="68" y="8"/>
                    </a:lnTo>
                    <a:lnTo>
                      <a:pt x="66" y="6"/>
                    </a:lnTo>
                    <a:lnTo>
                      <a:pt x="60" y="6"/>
                    </a:lnTo>
                    <a:lnTo>
                      <a:pt x="54" y="5"/>
                    </a:lnTo>
                    <a:lnTo>
                      <a:pt x="51" y="2"/>
                    </a:lnTo>
                    <a:lnTo>
                      <a:pt x="48" y="0"/>
                    </a:lnTo>
                    <a:lnTo>
                      <a:pt x="47" y="2"/>
                    </a:lnTo>
                    <a:lnTo>
                      <a:pt x="48" y="3"/>
                    </a:lnTo>
                    <a:lnTo>
                      <a:pt x="46" y="4"/>
                    </a:lnTo>
                    <a:lnTo>
                      <a:pt x="45" y="6"/>
                    </a:lnTo>
                    <a:lnTo>
                      <a:pt x="42" y="4"/>
                    </a:lnTo>
                    <a:lnTo>
                      <a:pt x="38" y="6"/>
                    </a:lnTo>
                    <a:lnTo>
                      <a:pt x="31" y="5"/>
                    </a:lnTo>
                    <a:lnTo>
                      <a:pt x="23" y="6"/>
                    </a:lnTo>
                    <a:lnTo>
                      <a:pt x="20" y="8"/>
                    </a:lnTo>
                    <a:lnTo>
                      <a:pt x="18" y="6"/>
                    </a:lnTo>
                    <a:lnTo>
                      <a:pt x="17" y="8"/>
                    </a:lnTo>
                    <a:lnTo>
                      <a:pt x="16" y="10"/>
                    </a:lnTo>
                    <a:lnTo>
                      <a:pt x="14" y="12"/>
                    </a:lnTo>
                    <a:lnTo>
                      <a:pt x="10" y="15"/>
                    </a:lnTo>
                    <a:lnTo>
                      <a:pt x="8" y="15"/>
                    </a:lnTo>
                    <a:lnTo>
                      <a:pt x="5" y="20"/>
                    </a:lnTo>
                    <a:lnTo>
                      <a:pt x="3" y="22"/>
                    </a:lnTo>
                    <a:lnTo>
                      <a:pt x="3" y="25"/>
                    </a:lnTo>
                    <a:lnTo>
                      <a:pt x="2" y="30"/>
                    </a:lnTo>
                    <a:lnTo>
                      <a:pt x="0" y="31"/>
                    </a:lnTo>
                    <a:lnTo>
                      <a:pt x="1" y="30"/>
                    </a:lnTo>
                    <a:lnTo>
                      <a:pt x="3" y="31"/>
                    </a:lnTo>
                    <a:lnTo>
                      <a:pt x="4" y="31"/>
                    </a:lnTo>
                    <a:lnTo>
                      <a:pt x="6" y="32"/>
                    </a:lnTo>
                    <a:lnTo>
                      <a:pt x="7" y="34"/>
                    </a:lnTo>
                    <a:lnTo>
                      <a:pt x="10" y="34"/>
                    </a:lnTo>
                    <a:lnTo>
                      <a:pt x="13" y="34"/>
                    </a:lnTo>
                    <a:lnTo>
                      <a:pt x="14" y="37"/>
                    </a:lnTo>
                    <a:lnTo>
                      <a:pt x="14" y="39"/>
                    </a:lnTo>
                    <a:lnTo>
                      <a:pt x="17" y="41"/>
                    </a:lnTo>
                    <a:lnTo>
                      <a:pt x="17" y="39"/>
                    </a:lnTo>
                    <a:lnTo>
                      <a:pt x="17" y="37"/>
                    </a:lnTo>
                    <a:lnTo>
                      <a:pt x="20" y="37"/>
                    </a:lnTo>
                    <a:lnTo>
                      <a:pt x="21" y="37"/>
                    </a:lnTo>
                    <a:lnTo>
                      <a:pt x="24" y="37"/>
                    </a:lnTo>
                    <a:lnTo>
                      <a:pt x="24" y="41"/>
                    </a:lnTo>
                    <a:lnTo>
                      <a:pt x="23" y="44"/>
                    </a:lnTo>
                    <a:lnTo>
                      <a:pt x="23" y="45"/>
                    </a:lnTo>
                    <a:lnTo>
                      <a:pt x="22" y="48"/>
                    </a:lnTo>
                    <a:lnTo>
                      <a:pt x="23" y="49"/>
                    </a:lnTo>
                    <a:lnTo>
                      <a:pt x="23" y="49"/>
                    </a:lnTo>
                    <a:lnTo>
                      <a:pt x="24" y="50"/>
                    </a:lnTo>
                    <a:lnTo>
                      <a:pt x="25" y="51"/>
                    </a:lnTo>
                    <a:lnTo>
                      <a:pt x="26" y="51"/>
                    </a:lnTo>
                    <a:lnTo>
                      <a:pt x="27" y="50"/>
                    </a:lnTo>
                    <a:lnTo>
                      <a:pt x="28" y="51"/>
                    </a:lnTo>
                    <a:lnTo>
                      <a:pt x="28" y="53"/>
                    </a:lnTo>
                    <a:lnTo>
                      <a:pt x="28" y="55"/>
                    </a:lnTo>
                    <a:lnTo>
                      <a:pt x="28" y="55"/>
                    </a:lnTo>
                    <a:lnTo>
                      <a:pt x="31" y="55"/>
                    </a:lnTo>
                    <a:lnTo>
                      <a:pt x="35"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2" name="Freeform 1281">
                <a:extLst>
                  <a:ext uri="{FF2B5EF4-FFF2-40B4-BE49-F238E27FC236}">
                    <a16:creationId xmlns:a16="http://schemas.microsoft.com/office/drawing/2014/main" id="{02EDF538-9BB7-9447-A16B-0C3E34A05075}"/>
                  </a:ext>
                </a:extLst>
              </p:cNvPr>
              <p:cNvSpPr>
                <a:spLocks/>
              </p:cNvSpPr>
              <p:nvPr/>
            </p:nvSpPr>
            <p:spPr bwMode="auto">
              <a:xfrm>
                <a:off x="3724414" y="4055682"/>
                <a:ext cx="57152" cy="39684"/>
              </a:xfrm>
              <a:custGeom>
                <a:avLst/>
                <a:gdLst>
                  <a:gd name="T0" fmla="*/ 35 w 36"/>
                  <a:gd name="T1" fmla="*/ 15 h 25"/>
                  <a:gd name="T2" fmla="*/ 35 w 36"/>
                  <a:gd name="T3" fmla="*/ 14 h 25"/>
                  <a:gd name="T4" fmla="*/ 36 w 36"/>
                  <a:gd name="T5" fmla="*/ 11 h 25"/>
                  <a:gd name="T6" fmla="*/ 36 w 36"/>
                  <a:gd name="T7" fmla="*/ 7 h 25"/>
                  <a:gd name="T8" fmla="*/ 33 w 36"/>
                  <a:gd name="T9" fmla="*/ 7 h 25"/>
                  <a:gd name="T10" fmla="*/ 32 w 36"/>
                  <a:gd name="T11" fmla="*/ 7 h 25"/>
                  <a:gd name="T12" fmla="*/ 29 w 36"/>
                  <a:gd name="T13" fmla="*/ 7 h 25"/>
                  <a:gd name="T14" fmla="*/ 29 w 36"/>
                  <a:gd name="T15" fmla="*/ 9 h 25"/>
                  <a:gd name="T16" fmla="*/ 29 w 36"/>
                  <a:gd name="T17" fmla="*/ 11 h 25"/>
                  <a:gd name="T18" fmla="*/ 26 w 36"/>
                  <a:gd name="T19" fmla="*/ 9 h 25"/>
                  <a:gd name="T20" fmla="*/ 26 w 36"/>
                  <a:gd name="T21" fmla="*/ 7 h 25"/>
                  <a:gd name="T22" fmla="*/ 25 w 36"/>
                  <a:gd name="T23" fmla="*/ 4 h 25"/>
                  <a:gd name="T24" fmla="*/ 22 w 36"/>
                  <a:gd name="T25" fmla="*/ 4 h 25"/>
                  <a:gd name="T26" fmla="*/ 19 w 36"/>
                  <a:gd name="T27" fmla="*/ 4 h 25"/>
                  <a:gd name="T28" fmla="*/ 18 w 36"/>
                  <a:gd name="T29" fmla="*/ 2 h 25"/>
                  <a:gd name="T30" fmla="*/ 16 w 36"/>
                  <a:gd name="T31" fmla="*/ 1 h 25"/>
                  <a:gd name="T32" fmla="*/ 15 w 36"/>
                  <a:gd name="T33" fmla="*/ 1 h 25"/>
                  <a:gd name="T34" fmla="*/ 13 w 36"/>
                  <a:gd name="T35" fmla="*/ 0 h 25"/>
                  <a:gd name="T36" fmla="*/ 12 w 36"/>
                  <a:gd name="T37" fmla="*/ 1 h 25"/>
                  <a:gd name="T38" fmla="*/ 10 w 36"/>
                  <a:gd name="T39" fmla="*/ 3 h 25"/>
                  <a:gd name="T40" fmla="*/ 10 w 36"/>
                  <a:gd name="T41" fmla="*/ 4 h 25"/>
                  <a:gd name="T42" fmla="*/ 10 w 36"/>
                  <a:gd name="T43" fmla="*/ 5 h 25"/>
                  <a:gd name="T44" fmla="*/ 7 w 36"/>
                  <a:gd name="T45" fmla="*/ 6 h 25"/>
                  <a:gd name="T46" fmla="*/ 4 w 36"/>
                  <a:gd name="T47" fmla="*/ 7 h 25"/>
                  <a:gd name="T48" fmla="*/ 2 w 36"/>
                  <a:gd name="T49" fmla="*/ 10 h 25"/>
                  <a:gd name="T50" fmla="*/ 1 w 36"/>
                  <a:gd name="T51" fmla="*/ 12 h 25"/>
                  <a:gd name="T52" fmla="*/ 0 w 36"/>
                  <a:gd name="T53" fmla="*/ 14 h 25"/>
                  <a:gd name="T54" fmla="*/ 2 w 36"/>
                  <a:gd name="T55" fmla="*/ 14 h 25"/>
                  <a:gd name="T56" fmla="*/ 4 w 36"/>
                  <a:gd name="T57" fmla="*/ 14 h 25"/>
                  <a:gd name="T58" fmla="*/ 6 w 36"/>
                  <a:gd name="T59" fmla="*/ 17 h 25"/>
                  <a:gd name="T60" fmla="*/ 9 w 36"/>
                  <a:gd name="T61" fmla="*/ 18 h 25"/>
                  <a:gd name="T62" fmla="*/ 10 w 36"/>
                  <a:gd name="T63" fmla="*/ 18 h 25"/>
                  <a:gd name="T64" fmla="*/ 11 w 36"/>
                  <a:gd name="T65" fmla="*/ 18 h 25"/>
                  <a:gd name="T66" fmla="*/ 16 w 36"/>
                  <a:gd name="T67" fmla="*/ 20 h 25"/>
                  <a:gd name="T68" fmla="*/ 20 w 36"/>
                  <a:gd name="T69" fmla="*/ 23 h 25"/>
                  <a:gd name="T70" fmla="*/ 21 w 36"/>
                  <a:gd name="T71" fmla="*/ 21 h 25"/>
                  <a:gd name="T72" fmla="*/ 19 w 36"/>
                  <a:gd name="T73" fmla="*/ 21 h 25"/>
                  <a:gd name="T74" fmla="*/ 20 w 36"/>
                  <a:gd name="T75" fmla="*/ 20 h 25"/>
                  <a:gd name="T76" fmla="*/ 22 w 36"/>
                  <a:gd name="T77" fmla="*/ 20 h 25"/>
                  <a:gd name="T78" fmla="*/ 25 w 36"/>
                  <a:gd name="T79" fmla="*/ 23 h 25"/>
                  <a:gd name="T80" fmla="*/ 26 w 36"/>
                  <a:gd name="T81" fmla="*/ 25 h 25"/>
                  <a:gd name="T82" fmla="*/ 33 w 36"/>
                  <a:gd name="T83" fmla="*/ 25 h 25"/>
                  <a:gd name="T84" fmla="*/ 35 w 36"/>
                  <a:gd name="T85" fmla="*/ 21 h 25"/>
                  <a:gd name="T86" fmla="*/ 34 w 36"/>
                  <a:gd name="T87" fmla="*/ 20 h 25"/>
                  <a:gd name="T88" fmla="*/ 35 w 36"/>
                  <a:gd name="T89" fmla="*/ 19 h 25"/>
                  <a:gd name="T90" fmla="*/ 35 w 36"/>
                  <a:gd name="T91" fmla="*/ 19 h 25"/>
                  <a:gd name="T92" fmla="*/ 34 w 36"/>
                  <a:gd name="T93" fmla="*/ 18 h 25"/>
                  <a:gd name="T94" fmla="*/ 35 w 36"/>
                  <a:gd name="T95"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25">
                    <a:moveTo>
                      <a:pt x="35" y="15"/>
                    </a:moveTo>
                    <a:lnTo>
                      <a:pt x="35" y="14"/>
                    </a:lnTo>
                    <a:lnTo>
                      <a:pt x="36" y="11"/>
                    </a:lnTo>
                    <a:lnTo>
                      <a:pt x="36" y="7"/>
                    </a:lnTo>
                    <a:lnTo>
                      <a:pt x="33" y="7"/>
                    </a:lnTo>
                    <a:lnTo>
                      <a:pt x="32" y="7"/>
                    </a:lnTo>
                    <a:lnTo>
                      <a:pt x="29" y="7"/>
                    </a:lnTo>
                    <a:lnTo>
                      <a:pt x="29" y="9"/>
                    </a:lnTo>
                    <a:lnTo>
                      <a:pt x="29" y="11"/>
                    </a:lnTo>
                    <a:lnTo>
                      <a:pt x="26" y="9"/>
                    </a:lnTo>
                    <a:lnTo>
                      <a:pt x="26" y="7"/>
                    </a:lnTo>
                    <a:lnTo>
                      <a:pt x="25" y="4"/>
                    </a:lnTo>
                    <a:lnTo>
                      <a:pt x="22" y="4"/>
                    </a:lnTo>
                    <a:lnTo>
                      <a:pt x="19" y="4"/>
                    </a:lnTo>
                    <a:lnTo>
                      <a:pt x="18" y="2"/>
                    </a:lnTo>
                    <a:lnTo>
                      <a:pt x="16" y="1"/>
                    </a:lnTo>
                    <a:lnTo>
                      <a:pt x="15" y="1"/>
                    </a:lnTo>
                    <a:lnTo>
                      <a:pt x="13" y="0"/>
                    </a:lnTo>
                    <a:lnTo>
                      <a:pt x="12" y="1"/>
                    </a:lnTo>
                    <a:lnTo>
                      <a:pt x="10" y="3"/>
                    </a:lnTo>
                    <a:lnTo>
                      <a:pt x="10" y="4"/>
                    </a:lnTo>
                    <a:lnTo>
                      <a:pt x="10" y="5"/>
                    </a:lnTo>
                    <a:lnTo>
                      <a:pt x="7" y="6"/>
                    </a:lnTo>
                    <a:lnTo>
                      <a:pt x="4" y="7"/>
                    </a:lnTo>
                    <a:lnTo>
                      <a:pt x="2" y="10"/>
                    </a:lnTo>
                    <a:lnTo>
                      <a:pt x="1" y="12"/>
                    </a:lnTo>
                    <a:lnTo>
                      <a:pt x="0" y="14"/>
                    </a:lnTo>
                    <a:lnTo>
                      <a:pt x="2" y="14"/>
                    </a:lnTo>
                    <a:lnTo>
                      <a:pt x="4" y="14"/>
                    </a:lnTo>
                    <a:lnTo>
                      <a:pt x="6" y="17"/>
                    </a:lnTo>
                    <a:lnTo>
                      <a:pt x="9" y="18"/>
                    </a:lnTo>
                    <a:lnTo>
                      <a:pt x="10" y="18"/>
                    </a:lnTo>
                    <a:lnTo>
                      <a:pt x="11" y="18"/>
                    </a:lnTo>
                    <a:lnTo>
                      <a:pt x="16" y="20"/>
                    </a:lnTo>
                    <a:lnTo>
                      <a:pt x="20" y="23"/>
                    </a:lnTo>
                    <a:lnTo>
                      <a:pt x="21" y="21"/>
                    </a:lnTo>
                    <a:lnTo>
                      <a:pt x="19" y="21"/>
                    </a:lnTo>
                    <a:lnTo>
                      <a:pt x="20" y="20"/>
                    </a:lnTo>
                    <a:lnTo>
                      <a:pt x="22" y="20"/>
                    </a:lnTo>
                    <a:lnTo>
                      <a:pt x="25" y="23"/>
                    </a:lnTo>
                    <a:lnTo>
                      <a:pt x="26" y="25"/>
                    </a:lnTo>
                    <a:lnTo>
                      <a:pt x="33" y="25"/>
                    </a:lnTo>
                    <a:lnTo>
                      <a:pt x="35" y="21"/>
                    </a:lnTo>
                    <a:lnTo>
                      <a:pt x="34" y="20"/>
                    </a:lnTo>
                    <a:lnTo>
                      <a:pt x="35" y="19"/>
                    </a:lnTo>
                    <a:lnTo>
                      <a:pt x="35" y="19"/>
                    </a:lnTo>
                    <a:lnTo>
                      <a:pt x="34" y="18"/>
                    </a:lnTo>
                    <a:lnTo>
                      <a:pt x="35"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3" name="Freeform 1282">
                <a:extLst>
                  <a:ext uri="{FF2B5EF4-FFF2-40B4-BE49-F238E27FC236}">
                    <a16:creationId xmlns:a16="http://schemas.microsoft.com/office/drawing/2014/main" id="{9BEBB110-D899-0843-A1BA-6C1478229D74}"/>
                  </a:ext>
                </a:extLst>
              </p:cNvPr>
              <p:cNvSpPr>
                <a:spLocks/>
              </p:cNvSpPr>
              <p:nvPr/>
            </p:nvSpPr>
            <p:spPr bwMode="auto">
              <a:xfrm>
                <a:off x="3749815" y="3944567"/>
                <a:ext cx="26989" cy="68257"/>
              </a:xfrm>
              <a:custGeom>
                <a:avLst/>
                <a:gdLst>
                  <a:gd name="T0" fmla="*/ 10 w 17"/>
                  <a:gd name="T1" fmla="*/ 1 h 43"/>
                  <a:gd name="T2" fmla="*/ 9 w 17"/>
                  <a:gd name="T3" fmla="*/ 2 h 43"/>
                  <a:gd name="T4" fmla="*/ 8 w 17"/>
                  <a:gd name="T5" fmla="*/ 5 h 43"/>
                  <a:gd name="T6" fmla="*/ 6 w 17"/>
                  <a:gd name="T7" fmla="*/ 7 h 43"/>
                  <a:gd name="T8" fmla="*/ 6 w 17"/>
                  <a:gd name="T9" fmla="*/ 8 h 43"/>
                  <a:gd name="T10" fmla="*/ 6 w 17"/>
                  <a:gd name="T11" fmla="*/ 8 h 43"/>
                  <a:gd name="T12" fmla="*/ 5 w 17"/>
                  <a:gd name="T13" fmla="*/ 9 h 43"/>
                  <a:gd name="T14" fmla="*/ 4 w 17"/>
                  <a:gd name="T15" fmla="*/ 8 h 43"/>
                  <a:gd name="T16" fmla="*/ 4 w 17"/>
                  <a:gd name="T17" fmla="*/ 8 h 43"/>
                  <a:gd name="T18" fmla="*/ 2 w 17"/>
                  <a:gd name="T19" fmla="*/ 7 h 43"/>
                  <a:gd name="T20" fmla="*/ 0 w 17"/>
                  <a:gd name="T21" fmla="*/ 8 h 43"/>
                  <a:gd name="T22" fmla="*/ 0 w 17"/>
                  <a:gd name="T23" fmla="*/ 11 h 43"/>
                  <a:gd name="T24" fmla="*/ 0 w 17"/>
                  <a:gd name="T25" fmla="*/ 11 h 43"/>
                  <a:gd name="T26" fmla="*/ 0 w 17"/>
                  <a:gd name="T27" fmla="*/ 11 h 43"/>
                  <a:gd name="T28" fmla="*/ 0 w 17"/>
                  <a:gd name="T29" fmla="*/ 43 h 43"/>
                  <a:gd name="T30" fmla="*/ 2 w 17"/>
                  <a:gd name="T31" fmla="*/ 43 h 43"/>
                  <a:gd name="T32" fmla="*/ 3 w 17"/>
                  <a:gd name="T33" fmla="*/ 43 h 43"/>
                  <a:gd name="T34" fmla="*/ 4 w 17"/>
                  <a:gd name="T35" fmla="*/ 43 h 43"/>
                  <a:gd name="T36" fmla="*/ 4 w 17"/>
                  <a:gd name="T37" fmla="*/ 43 h 43"/>
                  <a:gd name="T38" fmla="*/ 6 w 17"/>
                  <a:gd name="T39" fmla="*/ 40 h 43"/>
                  <a:gd name="T40" fmla="*/ 8 w 17"/>
                  <a:gd name="T41" fmla="*/ 37 h 43"/>
                  <a:gd name="T42" fmla="*/ 10 w 17"/>
                  <a:gd name="T43" fmla="*/ 39 h 43"/>
                  <a:gd name="T44" fmla="*/ 13 w 17"/>
                  <a:gd name="T45" fmla="*/ 32 h 43"/>
                  <a:gd name="T46" fmla="*/ 15 w 17"/>
                  <a:gd name="T47" fmla="*/ 27 h 43"/>
                  <a:gd name="T48" fmla="*/ 15 w 17"/>
                  <a:gd name="T49" fmla="*/ 22 h 43"/>
                  <a:gd name="T50" fmla="*/ 13 w 17"/>
                  <a:gd name="T51" fmla="*/ 20 h 43"/>
                  <a:gd name="T52" fmla="*/ 14 w 17"/>
                  <a:gd name="T53" fmla="*/ 15 h 43"/>
                  <a:gd name="T54" fmla="*/ 16 w 17"/>
                  <a:gd name="T55" fmla="*/ 12 h 43"/>
                  <a:gd name="T56" fmla="*/ 16 w 17"/>
                  <a:gd name="T57" fmla="*/ 3 h 43"/>
                  <a:gd name="T58" fmla="*/ 17 w 17"/>
                  <a:gd name="T59" fmla="*/ 2 h 43"/>
                  <a:gd name="T60" fmla="*/ 17 w 17"/>
                  <a:gd name="T61" fmla="*/ 0 h 43"/>
                  <a:gd name="T62" fmla="*/ 14 w 17"/>
                  <a:gd name="T63" fmla="*/ 0 h 43"/>
                  <a:gd name="T64" fmla="*/ 13 w 17"/>
                  <a:gd name="T65" fmla="*/ 2 h 43"/>
                  <a:gd name="T66" fmla="*/ 12 w 17"/>
                  <a:gd name="T67" fmla="*/ 0 h 43"/>
                  <a:gd name="T68" fmla="*/ 11 w 17"/>
                  <a:gd name="T69" fmla="*/ 0 h 43"/>
                  <a:gd name="T70" fmla="*/ 10 w 17"/>
                  <a:gd name="T7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43">
                    <a:moveTo>
                      <a:pt x="10" y="1"/>
                    </a:moveTo>
                    <a:lnTo>
                      <a:pt x="9" y="2"/>
                    </a:lnTo>
                    <a:lnTo>
                      <a:pt x="8" y="5"/>
                    </a:lnTo>
                    <a:lnTo>
                      <a:pt x="6" y="7"/>
                    </a:lnTo>
                    <a:lnTo>
                      <a:pt x="6" y="8"/>
                    </a:lnTo>
                    <a:lnTo>
                      <a:pt x="6" y="8"/>
                    </a:lnTo>
                    <a:lnTo>
                      <a:pt x="5" y="9"/>
                    </a:lnTo>
                    <a:lnTo>
                      <a:pt x="4" y="8"/>
                    </a:lnTo>
                    <a:lnTo>
                      <a:pt x="4" y="8"/>
                    </a:lnTo>
                    <a:lnTo>
                      <a:pt x="2" y="7"/>
                    </a:lnTo>
                    <a:lnTo>
                      <a:pt x="0" y="8"/>
                    </a:lnTo>
                    <a:lnTo>
                      <a:pt x="0" y="11"/>
                    </a:lnTo>
                    <a:lnTo>
                      <a:pt x="0" y="11"/>
                    </a:lnTo>
                    <a:lnTo>
                      <a:pt x="0" y="11"/>
                    </a:lnTo>
                    <a:lnTo>
                      <a:pt x="0" y="43"/>
                    </a:lnTo>
                    <a:lnTo>
                      <a:pt x="2" y="43"/>
                    </a:lnTo>
                    <a:lnTo>
                      <a:pt x="3" y="43"/>
                    </a:lnTo>
                    <a:lnTo>
                      <a:pt x="4" y="43"/>
                    </a:lnTo>
                    <a:lnTo>
                      <a:pt x="4" y="43"/>
                    </a:lnTo>
                    <a:lnTo>
                      <a:pt x="6" y="40"/>
                    </a:lnTo>
                    <a:lnTo>
                      <a:pt x="8" y="37"/>
                    </a:lnTo>
                    <a:lnTo>
                      <a:pt x="10" y="39"/>
                    </a:lnTo>
                    <a:lnTo>
                      <a:pt x="13" y="32"/>
                    </a:lnTo>
                    <a:lnTo>
                      <a:pt x="15" y="27"/>
                    </a:lnTo>
                    <a:lnTo>
                      <a:pt x="15" y="22"/>
                    </a:lnTo>
                    <a:lnTo>
                      <a:pt x="13" y="20"/>
                    </a:lnTo>
                    <a:lnTo>
                      <a:pt x="14" y="15"/>
                    </a:lnTo>
                    <a:lnTo>
                      <a:pt x="16" y="12"/>
                    </a:lnTo>
                    <a:lnTo>
                      <a:pt x="16" y="3"/>
                    </a:lnTo>
                    <a:lnTo>
                      <a:pt x="17" y="2"/>
                    </a:lnTo>
                    <a:lnTo>
                      <a:pt x="17" y="0"/>
                    </a:lnTo>
                    <a:lnTo>
                      <a:pt x="14" y="0"/>
                    </a:lnTo>
                    <a:lnTo>
                      <a:pt x="13" y="2"/>
                    </a:lnTo>
                    <a:lnTo>
                      <a:pt x="12" y="0"/>
                    </a:lnTo>
                    <a:lnTo>
                      <a:pt x="11"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4" name="Freeform 1283">
                <a:extLst>
                  <a:ext uri="{FF2B5EF4-FFF2-40B4-BE49-F238E27FC236}">
                    <a16:creationId xmlns:a16="http://schemas.microsoft.com/office/drawing/2014/main" id="{EE0C4184-E676-7D45-A8EB-0673BBE2B435}"/>
                  </a:ext>
                </a:extLst>
              </p:cNvPr>
              <p:cNvSpPr>
                <a:spLocks/>
              </p:cNvSpPr>
              <p:nvPr/>
            </p:nvSpPr>
            <p:spPr bwMode="auto">
              <a:xfrm>
                <a:off x="3678375" y="3962027"/>
                <a:ext cx="93666" cy="115877"/>
              </a:xfrm>
              <a:custGeom>
                <a:avLst/>
                <a:gdLst>
                  <a:gd name="T0" fmla="*/ 31 w 59"/>
                  <a:gd name="T1" fmla="*/ 69 h 73"/>
                  <a:gd name="T2" fmla="*/ 33 w 59"/>
                  <a:gd name="T3" fmla="*/ 66 h 73"/>
                  <a:gd name="T4" fmla="*/ 36 w 59"/>
                  <a:gd name="T5" fmla="*/ 65 h 73"/>
                  <a:gd name="T6" fmla="*/ 39 w 59"/>
                  <a:gd name="T7" fmla="*/ 64 h 73"/>
                  <a:gd name="T8" fmla="*/ 39 w 59"/>
                  <a:gd name="T9" fmla="*/ 63 h 73"/>
                  <a:gd name="T10" fmla="*/ 39 w 59"/>
                  <a:gd name="T11" fmla="*/ 62 h 73"/>
                  <a:gd name="T12" fmla="*/ 43 w 59"/>
                  <a:gd name="T13" fmla="*/ 59 h 73"/>
                  <a:gd name="T14" fmla="*/ 44 w 59"/>
                  <a:gd name="T15" fmla="*/ 54 h 73"/>
                  <a:gd name="T16" fmla="*/ 44 w 59"/>
                  <a:gd name="T17" fmla="*/ 51 h 73"/>
                  <a:gd name="T18" fmla="*/ 46 w 59"/>
                  <a:gd name="T19" fmla="*/ 49 h 73"/>
                  <a:gd name="T20" fmla="*/ 49 w 59"/>
                  <a:gd name="T21" fmla="*/ 44 h 73"/>
                  <a:gd name="T22" fmla="*/ 51 w 59"/>
                  <a:gd name="T23" fmla="*/ 44 h 73"/>
                  <a:gd name="T24" fmla="*/ 55 w 59"/>
                  <a:gd name="T25" fmla="*/ 41 h 73"/>
                  <a:gd name="T26" fmla="*/ 57 w 59"/>
                  <a:gd name="T27" fmla="*/ 39 h 73"/>
                  <a:gd name="T28" fmla="*/ 58 w 59"/>
                  <a:gd name="T29" fmla="*/ 37 h 73"/>
                  <a:gd name="T30" fmla="*/ 59 w 59"/>
                  <a:gd name="T31" fmla="*/ 35 h 73"/>
                  <a:gd name="T32" fmla="*/ 58 w 59"/>
                  <a:gd name="T33" fmla="*/ 34 h 73"/>
                  <a:gd name="T34" fmla="*/ 55 w 59"/>
                  <a:gd name="T35" fmla="*/ 34 h 73"/>
                  <a:gd name="T36" fmla="*/ 55 w 59"/>
                  <a:gd name="T37" fmla="*/ 35 h 73"/>
                  <a:gd name="T38" fmla="*/ 52 w 59"/>
                  <a:gd name="T39" fmla="*/ 34 h 73"/>
                  <a:gd name="T40" fmla="*/ 50 w 59"/>
                  <a:gd name="T41" fmla="*/ 34 h 73"/>
                  <a:gd name="T42" fmla="*/ 49 w 59"/>
                  <a:gd name="T43" fmla="*/ 32 h 73"/>
                  <a:gd name="T44" fmla="*/ 48 w 59"/>
                  <a:gd name="T45" fmla="*/ 32 h 73"/>
                  <a:gd name="T46" fmla="*/ 47 w 59"/>
                  <a:gd name="T47" fmla="*/ 32 h 73"/>
                  <a:gd name="T48" fmla="*/ 45 w 59"/>
                  <a:gd name="T49" fmla="*/ 32 h 73"/>
                  <a:gd name="T50" fmla="*/ 45 w 59"/>
                  <a:gd name="T51" fmla="*/ 0 h 73"/>
                  <a:gd name="T52" fmla="*/ 45 w 59"/>
                  <a:gd name="T53" fmla="*/ 0 h 73"/>
                  <a:gd name="T54" fmla="*/ 20 w 59"/>
                  <a:gd name="T55" fmla="*/ 0 h 73"/>
                  <a:gd name="T56" fmla="*/ 20 w 59"/>
                  <a:gd name="T57" fmla="*/ 8 h 73"/>
                  <a:gd name="T58" fmla="*/ 14 w 59"/>
                  <a:gd name="T59" fmla="*/ 9 h 73"/>
                  <a:gd name="T60" fmla="*/ 17 w 59"/>
                  <a:gd name="T61" fmla="*/ 11 h 73"/>
                  <a:gd name="T62" fmla="*/ 17 w 59"/>
                  <a:gd name="T63" fmla="*/ 13 h 73"/>
                  <a:gd name="T64" fmla="*/ 20 w 59"/>
                  <a:gd name="T65" fmla="*/ 16 h 73"/>
                  <a:gd name="T66" fmla="*/ 22 w 59"/>
                  <a:gd name="T67" fmla="*/ 18 h 73"/>
                  <a:gd name="T68" fmla="*/ 24 w 59"/>
                  <a:gd name="T69" fmla="*/ 18 h 73"/>
                  <a:gd name="T70" fmla="*/ 24 w 59"/>
                  <a:gd name="T71" fmla="*/ 20 h 73"/>
                  <a:gd name="T72" fmla="*/ 24 w 59"/>
                  <a:gd name="T73" fmla="*/ 23 h 73"/>
                  <a:gd name="T74" fmla="*/ 26 w 59"/>
                  <a:gd name="T75" fmla="*/ 24 h 73"/>
                  <a:gd name="T76" fmla="*/ 28 w 59"/>
                  <a:gd name="T77" fmla="*/ 24 h 73"/>
                  <a:gd name="T78" fmla="*/ 30 w 59"/>
                  <a:gd name="T79" fmla="*/ 25 h 73"/>
                  <a:gd name="T80" fmla="*/ 30 w 59"/>
                  <a:gd name="T81" fmla="*/ 28 h 73"/>
                  <a:gd name="T82" fmla="*/ 28 w 59"/>
                  <a:gd name="T83" fmla="*/ 29 h 73"/>
                  <a:gd name="T84" fmla="*/ 10 w 59"/>
                  <a:gd name="T85" fmla="*/ 29 h 73"/>
                  <a:gd name="T86" fmla="*/ 2 w 59"/>
                  <a:gd name="T87" fmla="*/ 46 h 73"/>
                  <a:gd name="T88" fmla="*/ 2 w 59"/>
                  <a:gd name="T89" fmla="*/ 49 h 73"/>
                  <a:gd name="T90" fmla="*/ 2 w 59"/>
                  <a:gd name="T91" fmla="*/ 49 h 73"/>
                  <a:gd name="T92" fmla="*/ 2 w 59"/>
                  <a:gd name="T93" fmla="*/ 51 h 73"/>
                  <a:gd name="T94" fmla="*/ 3 w 59"/>
                  <a:gd name="T95" fmla="*/ 53 h 73"/>
                  <a:gd name="T96" fmla="*/ 3 w 59"/>
                  <a:gd name="T97" fmla="*/ 53 h 73"/>
                  <a:gd name="T98" fmla="*/ 3 w 59"/>
                  <a:gd name="T99" fmla="*/ 54 h 73"/>
                  <a:gd name="T100" fmla="*/ 1 w 59"/>
                  <a:gd name="T101" fmla="*/ 56 h 73"/>
                  <a:gd name="T102" fmla="*/ 1 w 59"/>
                  <a:gd name="T103" fmla="*/ 57 h 73"/>
                  <a:gd name="T104" fmla="*/ 0 w 59"/>
                  <a:gd name="T105" fmla="*/ 58 h 73"/>
                  <a:gd name="T106" fmla="*/ 3 w 59"/>
                  <a:gd name="T107" fmla="*/ 61 h 73"/>
                  <a:gd name="T108" fmla="*/ 4 w 59"/>
                  <a:gd name="T109" fmla="*/ 64 h 73"/>
                  <a:gd name="T110" fmla="*/ 6 w 59"/>
                  <a:gd name="T111" fmla="*/ 65 h 73"/>
                  <a:gd name="T112" fmla="*/ 9 w 59"/>
                  <a:gd name="T113" fmla="*/ 67 h 73"/>
                  <a:gd name="T114" fmla="*/ 16 w 59"/>
                  <a:gd name="T115" fmla="*/ 71 h 73"/>
                  <a:gd name="T116" fmla="*/ 20 w 59"/>
                  <a:gd name="T117" fmla="*/ 71 h 73"/>
                  <a:gd name="T118" fmla="*/ 24 w 59"/>
                  <a:gd name="T119" fmla="*/ 70 h 73"/>
                  <a:gd name="T120" fmla="*/ 29 w 59"/>
                  <a:gd name="T121" fmla="*/ 73 h 73"/>
                  <a:gd name="T122" fmla="*/ 30 w 59"/>
                  <a:gd name="T123" fmla="*/ 71 h 73"/>
                  <a:gd name="T124" fmla="*/ 31 w 59"/>
                  <a:gd name="T125"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73">
                    <a:moveTo>
                      <a:pt x="31" y="69"/>
                    </a:moveTo>
                    <a:lnTo>
                      <a:pt x="33" y="66"/>
                    </a:lnTo>
                    <a:lnTo>
                      <a:pt x="36" y="65"/>
                    </a:lnTo>
                    <a:lnTo>
                      <a:pt x="39" y="64"/>
                    </a:lnTo>
                    <a:lnTo>
                      <a:pt x="39" y="63"/>
                    </a:lnTo>
                    <a:lnTo>
                      <a:pt x="39" y="62"/>
                    </a:lnTo>
                    <a:lnTo>
                      <a:pt x="43" y="59"/>
                    </a:lnTo>
                    <a:lnTo>
                      <a:pt x="44" y="54"/>
                    </a:lnTo>
                    <a:lnTo>
                      <a:pt x="44" y="51"/>
                    </a:lnTo>
                    <a:lnTo>
                      <a:pt x="46" y="49"/>
                    </a:lnTo>
                    <a:lnTo>
                      <a:pt x="49" y="44"/>
                    </a:lnTo>
                    <a:lnTo>
                      <a:pt x="51" y="44"/>
                    </a:lnTo>
                    <a:lnTo>
                      <a:pt x="55" y="41"/>
                    </a:lnTo>
                    <a:lnTo>
                      <a:pt x="57" y="39"/>
                    </a:lnTo>
                    <a:lnTo>
                      <a:pt x="58" y="37"/>
                    </a:lnTo>
                    <a:lnTo>
                      <a:pt x="59" y="35"/>
                    </a:lnTo>
                    <a:lnTo>
                      <a:pt x="58" y="34"/>
                    </a:lnTo>
                    <a:lnTo>
                      <a:pt x="55" y="34"/>
                    </a:lnTo>
                    <a:lnTo>
                      <a:pt x="55" y="35"/>
                    </a:lnTo>
                    <a:lnTo>
                      <a:pt x="52" y="34"/>
                    </a:lnTo>
                    <a:lnTo>
                      <a:pt x="50" y="34"/>
                    </a:lnTo>
                    <a:lnTo>
                      <a:pt x="49" y="32"/>
                    </a:lnTo>
                    <a:lnTo>
                      <a:pt x="48" y="32"/>
                    </a:lnTo>
                    <a:lnTo>
                      <a:pt x="47" y="32"/>
                    </a:lnTo>
                    <a:lnTo>
                      <a:pt x="45" y="32"/>
                    </a:lnTo>
                    <a:lnTo>
                      <a:pt x="45" y="0"/>
                    </a:lnTo>
                    <a:lnTo>
                      <a:pt x="45" y="0"/>
                    </a:lnTo>
                    <a:lnTo>
                      <a:pt x="20" y="0"/>
                    </a:lnTo>
                    <a:lnTo>
                      <a:pt x="20" y="8"/>
                    </a:lnTo>
                    <a:lnTo>
                      <a:pt x="14" y="9"/>
                    </a:lnTo>
                    <a:lnTo>
                      <a:pt x="17" y="11"/>
                    </a:lnTo>
                    <a:lnTo>
                      <a:pt x="17" y="13"/>
                    </a:lnTo>
                    <a:lnTo>
                      <a:pt x="20" y="16"/>
                    </a:lnTo>
                    <a:lnTo>
                      <a:pt x="22" y="18"/>
                    </a:lnTo>
                    <a:lnTo>
                      <a:pt x="24" y="18"/>
                    </a:lnTo>
                    <a:lnTo>
                      <a:pt x="24" y="20"/>
                    </a:lnTo>
                    <a:lnTo>
                      <a:pt x="24" y="23"/>
                    </a:lnTo>
                    <a:lnTo>
                      <a:pt x="26" y="24"/>
                    </a:lnTo>
                    <a:lnTo>
                      <a:pt x="28" y="24"/>
                    </a:lnTo>
                    <a:lnTo>
                      <a:pt x="30" y="25"/>
                    </a:lnTo>
                    <a:lnTo>
                      <a:pt x="30" y="28"/>
                    </a:lnTo>
                    <a:lnTo>
                      <a:pt x="28" y="29"/>
                    </a:lnTo>
                    <a:lnTo>
                      <a:pt x="10" y="29"/>
                    </a:lnTo>
                    <a:lnTo>
                      <a:pt x="2" y="46"/>
                    </a:lnTo>
                    <a:lnTo>
                      <a:pt x="2" y="49"/>
                    </a:lnTo>
                    <a:lnTo>
                      <a:pt x="2" y="49"/>
                    </a:lnTo>
                    <a:lnTo>
                      <a:pt x="2" y="51"/>
                    </a:lnTo>
                    <a:lnTo>
                      <a:pt x="3" y="53"/>
                    </a:lnTo>
                    <a:lnTo>
                      <a:pt x="3" y="53"/>
                    </a:lnTo>
                    <a:lnTo>
                      <a:pt x="3" y="54"/>
                    </a:lnTo>
                    <a:lnTo>
                      <a:pt x="1" y="56"/>
                    </a:lnTo>
                    <a:lnTo>
                      <a:pt x="1" y="57"/>
                    </a:lnTo>
                    <a:lnTo>
                      <a:pt x="0" y="58"/>
                    </a:lnTo>
                    <a:lnTo>
                      <a:pt x="3" y="61"/>
                    </a:lnTo>
                    <a:lnTo>
                      <a:pt x="4" y="64"/>
                    </a:lnTo>
                    <a:lnTo>
                      <a:pt x="6" y="65"/>
                    </a:lnTo>
                    <a:lnTo>
                      <a:pt x="9" y="67"/>
                    </a:lnTo>
                    <a:lnTo>
                      <a:pt x="16" y="71"/>
                    </a:lnTo>
                    <a:lnTo>
                      <a:pt x="20" y="71"/>
                    </a:lnTo>
                    <a:lnTo>
                      <a:pt x="24" y="70"/>
                    </a:lnTo>
                    <a:lnTo>
                      <a:pt x="29" y="73"/>
                    </a:lnTo>
                    <a:lnTo>
                      <a:pt x="30" y="71"/>
                    </a:lnTo>
                    <a:lnTo>
                      <a:pt x="31"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5" name="Freeform 1284">
                <a:extLst>
                  <a:ext uri="{FF2B5EF4-FFF2-40B4-BE49-F238E27FC236}">
                    <a16:creationId xmlns:a16="http://schemas.microsoft.com/office/drawing/2014/main" id="{DE2AFE84-F80D-5740-9E53-D914DDD90016}"/>
                  </a:ext>
                </a:extLst>
              </p:cNvPr>
              <p:cNvSpPr>
                <a:spLocks/>
              </p:cNvSpPr>
              <p:nvPr/>
            </p:nvSpPr>
            <p:spPr bwMode="auto">
              <a:xfrm>
                <a:off x="3287835" y="3733449"/>
                <a:ext cx="4763" cy="9524"/>
              </a:xfrm>
              <a:custGeom>
                <a:avLst/>
                <a:gdLst>
                  <a:gd name="T0" fmla="*/ 0 w 3"/>
                  <a:gd name="T1" fmla="*/ 1 h 6"/>
                  <a:gd name="T2" fmla="*/ 0 w 3"/>
                  <a:gd name="T3" fmla="*/ 2 h 6"/>
                  <a:gd name="T4" fmla="*/ 1 w 3"/>
                  <a:gd name="T5" fmla="*/ 6 h 6"/>
                  <a:gd name="T6" fmla="*/ 3 w 3"/>
                  <a:gd name="T7" fmla="*/ 4 h 6"/>
                  <a:gd name="T8" fmla="*/ 2 w 3"/>
                  <a:gd name="T9" fmla="*/ 2 h 6"/>
                  <a:gd name="T10" fmla="*/ 0 w 3"/>
                  <a:gd name="T11" fmla="*/ 0 h 6"/>
                  <a:gd name="T12" fmla="*/ 0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1"/>
                    </a:moveTo>
                    <a:lnTo>
                      <a:pt x="0" y="2"/>
                    </a:lnTo>
                    <a:lnTo>
                      <a:pt x="1" y="6"/>
                    </a:lnTo>
                    <a:lnTo>
                      <a:pt x="3"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6" name="Freeform 1285">
                <a:extLst>
                  <a:ext uri="{FF2B5EF4-FFF2-40B4-BE49-F238E27FC236}">
                    <a16:creationId xmlns:a16="http://schemas.microsoft.com/office/drawing/2014/main" id="{420981F0-75C8-9044-8F4C-38245786726A}"/>
                  </a:ext>
                </a:extLst>
              </p:cNvPr>
              <p:cNvSpPr>
                <a:spLocks/>
              </p:cNvSpPr>
              <p:nvPr/>
            </p:nvSpPr>
            <p:spPr bwMode="auto">
              <a:xfrm>
                <a:off x="3579946" y="3742973"/>
                <a:ext cx="3175" cy="3175"/>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1" y="0"/>
                    </a:lnTo>
                    <a:lnTo>
                      <a:pt x="0" y="2"/>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7" name="Freeform 1286">
                <a:extLst>
                  <a:ext uri="{FF2B5EF4-FFF2-40B4-BE49-F238E27FC236}">
                    <a16:creationId xmlns:a16="http://schemas.microsoft.com/office/drawing/2014/main" id="{EB7652E6-F299-574C-B9C6-5B52D54F88B4}"/>
                  </a:ext>
                </a:extLst>
              </p:cNvPr>
              <p:cNvSpPr>
                <a:spLocks/>
              </p:cNvSpPr>
              <p:nvPr/>
            </p:nvSpPr>
            <p:spPr bwMode="auto">
              <a:xfrm>
                <a:off x="3576771" y="3755672"/>
                <a:ext cx="1588" cy="9524"/>
              </a:xfrm>
              <a:custGeom>
                <a:avLst/>
                <a:gdLst>
                  <a:gd name="T0" fmla="*/ 1 w 1"/>
                  <a:gd name="T1" fmla="*/ 3 h 6"/>
                  <a:gd name="T2" fmla="*/ 1 w 1"/>
                  <a:gd name="T3" fmla="*/ 0 h 6"/>
                  <a:gd name="T4" fmla="*/ 0 w 1"/>
                  <a:gd name="T5" fmla="*/ 6 h 6"/>
                  <a:gd name="T6" fmla="*/ 1 w 1"/>
                  <a:gd name="T7" fmla="*/ 3 h 6"/>
                </a:gdLst>
                <a:ahLst/>
                <a:cxnLst>
                  <a:cxn ang="0">
                    <a:pos x="T0" y="T1"/>
                  </a:cxn>
                  <a:cxn ang="0">
                    <a:pos x="T2" y="T3"/>
                  </a:cxn>
                  <a:cxn ang="0">
                    <a:pos x="T4" y="T5"/>
                  </a:cxn>
                  <a:cxn ang="0">
                    <a:pos x="T6" y="T7"/>
                  </a:cxn>
                </a:cxnLst>
                <a:rect l="0" t="0" r="r" b="b"/>
                <a:pathLst>
                  <a:path w="1" h="6">
                    <a:moveTo>
                      <a:pt x="1" y="3"/>
                    </a:moveTo>
                    <a:lnTo>
                      <a:pt x="1" y="0"/>
                    </a:lnTo>
                    <a:lnTo>
                      <a:pt x="0" y="6"/>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8" name="Freeform 1287">
                <a:extLst>
                  <a:ext uri="{FF2B5EF4-FFF2-40B4-BE49-F238E27FC236}">
                    <a16:creationId xmlns:a16="http://schemas.microsoft.com/office/drawing/2014/main" id="{21FA950A-F3CB-F34E-9F69-A73A4342D8E9}"/>
                  </a:ext>
                </a:extLst>
              </p:cNvPr>
              <p:cNvSpPr>
                <a:spLocks/>
              </p:cNvSpPr>
              <p:nvPr/>
            </p:nvSpPr>
            <p:spPr bwMode="auto">
              <a:xfrm>
                <a:off x="3579946" y="3749322"/>
                <a:ext cx="1588" cy="4762"/>
              </a:xfrm>
              <a:custGeom>
                <a:avLst/>
                <a:gdLst>
                  <a:gd name="T0" fmla="*/ 0 w 1"/>
                  <a:gd name="T1" fmla="*/ 2 h 3"/>
                  <a:gd name="T2" fmla="*/ 0 w 1"/>
                  <a:gd name="T3" fmla="*/ 3 h 3"/>
                  <a:gd name="T4" fmla="*/ 1 w 1"/>
                  <a:gd name="T5" fmla="*/ 0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0" y="3"/>
                    </a:lnTo>
                    <a:lnTo>
                      <a:pt x="1"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9" name="Freeform 1288">
                <a:extLst>
                  <a:ext uri="{FF2B5EF4-FFF2-40B4-BE49-F238E27FC236}">
                    <a16:creationId xmlns:a16="http://schemas.microsoft.com/office/drawing/2014/main" id="{9BC4EBB2-5282-4345-A163-4B115DF1F4E4}"/>
                  </a:ext>
                </a:extLst>
              </p:cNvPr>
              <p:cNvSpPr>
                <a:spLocks/>
              </p:cNvSpPr>
              <p:nvPr/>
            </p:nvSpPr>
            <p:spPr bwMode="auto">
              <a:xfrm>
                <a:off x="3173530" y="3482649"/>
                <a:ext cx="641374" cy="571446"/>
              </a:xfrm>
              <a:custGeom>
                <a:avLst/>
                <a:gdLst>
                  <a:gd name="T0" fmla="*/ 346 w 404"/>
                  <a:gd name="T1" fmla="*/ 331 h 360"/>
                  <a:gd name="T2" fmla="*/ 335 w 404"/>
                  <a:gd name="T3" fmla="*/ 315 h 360"/>
                  <a:gd name="T4" fmla="*/ 368 w 404"/>
                  <a:gd name="T5" fmla="*/ 300 h 360"/>
                  <a:gd name="T6" fmla="*/ 378 w 404"/>
                  <a:gd name="T7" fmla="*/ 288 h 360"/>
                  <a:gd name="T8" fmla="*/ 390 w 404"/>
                  <a:gd name="T9" fmla="*/ 278 h 360"/>
                  <a:gd name="T10" fmla="*/ 388 w 404"/>
                  <a:gd name="T11" fmla="*/ 265 h 360"/>
                  <a:gd name="T12" fmla="*/ 398 w 404"/>
                  <a:gd name="T13" fmla="*/ 231 h 360"/>
                  <a:gd name="T14" fmla="*/ 353 w 404"/>
                  <a:gd name="T15" fmla="*/ 239 h 360"/>
                  <a:gd name="T16" fmla="*/ 334 w 404"/>
                  <a:gd name="T17" fmla="*/ 282 h 360"/>
                  <a:gd name="T18" fmla="*/ 327 w 404"/>
                  <a:gd name="T19" fmla="*/ 288 h 360"/>
                  <a:gd name="T20" fmla="*/ 300 w 404"/>
                  <a:gd name="T21" fmla="*/ 294 h 360"/>
                  <a:gd name="T22" fmla="*/ 275 w 404"/>
                  <a:gd name="T23" fmla="*/ 283 h 360"/>
                  <a:gd name="T24" fmla="*/ 254 w 404"/>
                  <a:gd name="T25" fmla="*/ 240 h 360"/>
                  <a:gd name="T26" fmla="*/ 251 w 404"/>
                  <a:gd name="T27" fmla="*/ 219 h 360"/>
                  <a:gd name="T28" fmla="*/ 252 w 404"/>
                  <a:gd name="T29" fmla="*/ 174 h 360"/>
                  <a:gd name="T30" fmla="*/ 259 w 404"/>
                  <a:gd name="T31" fmla="*/ 162 h 360"/>
                  <a:gd name="T32" fmla="*/ 259 w 404"/>
                  <a:gd name="T33" fmla="*/ 151 h 360"/>
                  <a:gd name="T34" fmla="*/ 240 w 404"/>
                  <a:gd name="T35" fmla="*/ 138 h 360"/>
                  <a:gd name="T36" fmla="*/ 231 w 404"/>
                  <a:gd name="T37" fmla="*/ 105 h 360"/>
                  <a:gd name="T38" fmla="*/ 221 w 404"/>
                  <a:gd name="T39" fmla="*/ 80 h 360"/>
                  <a:gd name="T40" fmla="*/ 202 w 404"/>
                  <a:gd name="T41" fmla="*/ 68 h 360"/>
                  <a:gd name="T42" fmla="*/ 193 w 404"/>
                  <a:gd name="T43" fmla="*/ 81 h 360"/>
                  <a:gd name="T44" fmla="*/ 177 w 404"/>
                  <a:gd name="T45" fmla="*/ 78 h 360"/>
                  <a:gd name="T46" fmla="*/ 168 w 404"/>
                  <a:gd name="T47" fmla="*/ 69 h 360"/>
                  <a:gd name="T48" fmla="*/ 163 w 404"/>
                  <a:gd name="T49" fmla="*/ 53 h 360"/>
                  <a:gd name="T50" fmla="*/ 153 w 404"/>
                  <a:gd name="T51" fmla="*/ 34 h 360"/>
                  <a:gd name="T52" fmla="*/ 34 w 404"/>
                  <a:gd name="T53" fmla="*/ 2 h 360"/>
                  <a:gd name="T54" fmla="*/ 9 w 404"/>
                  <a:gd name="T55" fmla="*/ 32 h 360"/>
                  <a:gd name="T56" fmla="*/ 13 w 404"/>
                  <a:gd name="T57" fmla="*/ 58 h 360"/>
                  <a:gd name="T58" fmla="*/ 33 w 404"/>
                  <a:gd name="T59" fmla="*/ 90 h 360"/>
                  <a:gd name="T60" fmla="*/ 30 w 404"/>
                  <a:gd name="T61" fmla="*/ 105 h 360"/>
                  <a:gd name="T62" fmla="*/ 27 w 404"/>
                  <a:gd name="T63" fmla="*/ 117 h 360"/>
                  <a:gd name="T64" fmla="*/ 42 w 404"/>
                  <a:gd name="T65" fmla="*/ 120 h 360"/>
                  <a:gd name="T66" fmla="*/ 51 w 404"/>
                  <a:gd name="T67" fmla="*/ 161 h 360"/>
                  <a:gd name="T68" fmla="*/ 71 w 404"/>
                  <a:gd name="T69" fmla="*/ 186 h 360"/>
                  <a:gd name="T70" fmla="*/ 87 w 404"/>
                  <a:gd name="T71" fmla="*/ 191 h 360"/>
                  <a:gd name="T72" fmla="*/ 76 w 404"/>
                  <a:gd name="T73" fmla="*/ 178 h 360"/>
                  <a:gd name="T74" fmla="*/ 69 w 404"/>
                  <a:gd name="T75" fmla="*/ 154 h 360"/>
                  <a:gd name="T76" fmla="*/ 62 w 404"/>
                  <a:gd name="T77" fmla="*/ 123 h 360"/>
                  <a:gd name="T78" fmla="*/ 56 w 404"/>
                  <a:gd name="T79" fmla="*/ 110 h 360"/>
                  <a:gd name="T80" fmla="*/ 43 w 404"/>
                  <a:gd name="T81" fmla="*/ 82 h 360"/>
                  <a:gd name="T82" fmla="*/ 29 w 404"/>
                  <a:gd name="T83" fmla="*/ 55 h 360"/>
                  <a:gd name="T84" fmla="*/ 38 w 404"/>
                  <a:gd name="T85" fmla="*/ 27 h 360"/>
                  <a:gd name="T86" fmla="*/ 51 w 404"/>
                  <a:gd name="T87" fmla="*/ 41 h 360"/>
                  <a:gd name="T88" fmla="*/ 58 w 404"/>
                  <a:gd name="T89" fmla="*/ 75 h 360"/>
                  <a:gd name="T90" fmla="*/ 70 w 404"/>
                  <a:gd name="T91" fmla="*/ 99 h 360"/>
                  <a:gd name="T92" fmla="*/ 83 w 404"/>
                  <a:gd name="T93" fmla="*/ 120 h 360"/>
                  <a:gd name="T94" fmla="*/ 98 w 404"/>
                  <a:gd name="T95" fmla="*/ 132 h 360"/>
                  <a:gd name="T96" fmla="*/ 96 w 404"/>
                  <a:gd name="T97" fmla="*/ 150 h 360"/>
                  <a:gd name="T98" fmla="*/ 108 w 404"/>
                  <a:gd name="T99" fmla="*/ 170 h 360"/>
                  <a:gd name="T100" fmla="*/ 137 w 404"/>
                  <a:gd name="T101" fmla="*/ 211 h 360"/>
                  <a:gd name="T102" fmla="*/ 139 w 404"/>
                  <a:gd name="T103" fmla="*/ 247 h 360"/>
                  <a:gd name="T104" fmla="*/ 142 w 404"/>
                  <a:gd name="T105" fmla="*/ 272 h 360"/>
                  <a:gd name="T106" fmla="*/ 161 w 404"/>
                  <a:gd name="T107" fmla="*/ 285 h 360"/>
                  <a:gd name="T108" fmla="*/ 184 w 404"/>
                  <a:gd name="T109" fmla="*/ 297 h 360"/>
                  <a:gd name="T110" fmla="*/ 224 w 404"/>
                  <a:gd name="T111" fmla="*/ 325 h 360"/>
                  <a:gd name="T112" fmla="*/ 252 w 404"/>
                  <a:gd name="T113" fmla="*/ 337 h 360"/>
                  <a:gd name="T114" fmla="*/ 281 w 404"/>
                  <a:gd name="T115" fmla="*/ 331 h 360"/>
                  <a:gd name="T116" fmla="*/ 285 w 404"/>
                  <a:gd name="T117" fmla="*/ 331 h 360"/>
                  <a:gd name="T118" fmla="*/ 290 w 404"/>
                  <a:gd name="T119" fmla="*/ 329 h 360"/>
                  <a:gd name="T120" fmla="*/ 316 w 404"/>
                  <a:gd name="T121" fmla="*/ 3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360">
                    <a:moveTo>
                      <a:pt x="319" y="358"/>
                    </a:moveTo>
                    <a:lnTo>
                      <a:pt x="321" y="356"/>
                    </a:lnTo>
                    <a:lnTo>
                      <a:pt x="321" y="355"/>
                    </a:lnTo>
                    <a:lnTo>
                      <a:pt x="321" y="355"/>
                    </a:lnTo>
                    <a:lnTo>
                      <a:pt x="320" y="353"/>
                    </a:lnTo>
                    <a:lnTo>
                      <a:pt x="320" y="351"/>
                    </a:lnTo>
                    <a:lnTo>
                      <a:pt x="320" y="351"/>
                    </a:lnTo>
                    <a:lnTo>
                      <a:pt x="320" y="348"/>
                    </a:lnTo>
                    <a:lnTo>
                      <a:pt x="328" y="331"/>
                    </a:lnTo>
                    <a:lnTo>
                      <a:pt x="346" y="331"/>
                    </a:lnTo>
                    <a:lnTo>
                      <a:pt x="348" y="330"/>
                    </a:lnTo>
                    <a:lnTo>
                      <a:pt x="348" y="327"/>
                    </a:lnTo>
                    <a:lnTo>
                      <a:pt x="346" y="326"/>
                    </a:lnTo>
                    <a:lnTo>
                      <a:pt x="344" y="326"/>
                    </a:lnTo>
                    <a:lnTo>
                      <a:pt x="342" y="325"/>
                    </a:lnTo>
                    <a:lnTo>
                      <a:pt x="342" y="322"/>
                    </a:lnTo>
                    <a:lnTo>
                      <a:pt x="342" y="320"/>
                    </a:lnTo>
                    <a:lnTo>
                      <a:pt x="340" y="320"/>
                    </a:lnTo>
                    <a:lnTo>
                      <a:pt x="338" y="318"/>
                    </a:lnTo>
                    <a:lnTo>
                      <a:pt x="335" y="315"/>
                    </a:lnTo>
                    <a:lnTo>
                      <a:pt x="335" y="313"/>
                    </a:lnTo>
                    <a:lnTo>
                      <a:pt x="332" y="311"/>
                    </a:lnTo>
                    <a:lnTo>
                      <a:pt x="338" y="310"/>
                    </a:lnTo>
                    <a:lnTo>
                      <a:pt x="338" y="302"/>
                    </a:lnTo>
                    <a:lnTo>
                      <a:pt x="363" y="302"/>
                    </a:lnTo>
                    <a:lnTo>
                      <a:pt x="363" y="299"/>
                    </a:lnTo>
                    <a:lnTo>
                      <a:pt x="365" y="298"/>
                    </a:lnTo>
                    <a:lnTo>
                      <a:pt x="367" y="299"/>
                    </a:lnTo>
                    <a:lnTo>
                      <a:pt x="367" y="299"/>
                    </a:lnTo>
                    <a:lnTo>
                      <a:pt x="368" y="300"/>
                    </a:lnTo>
                    <a:lnTo>
                      <a:pt x="369" y="299"/>
                    </a:lnTo>
                    <a:lnTo>
                      <a:pt x="369" y="299"/>
                    </a:lnTo>
                    <a:lnTo>
                      <a:pt x="369" y="298"/>
                    </a:lnTo>
                    <a:lnTo>
                      <a:pt x="371" y="296"/>
                    </a:lnTo>
                    <a:lnTo>
                      <a:pt x="372" y="293"/>
                    </a:lnTo>
                    <a:lnTo>
                      <a:pt x="373" y="292"/>
                    </a:lnTo>
                    <a:lnTo>
                      <a:pt x="374" y="291"/>
                    </a:lnTo>
                    <a:lnTo>
                      <a:pt x="375" y="291"/>
                    </a:lnTo>
                    <a:lnTo>
                      <a:pt x="375" y="291"/>
                    </a:lnTo>
                    <a:lnTo>
                      <a:pt x="378" y="288"/>
                    </a:lnTo>
                    <a:lnTo>
                      <a:pt x="380" y="284"/>
                    </a:lnTo>
                    <a:lnTo>
                      <a:pt x="383" y="283"/>
                    </a:lnTo>
                    <a:lnTo>
                      <a:pt x="382" y="287"/>
                    </a:lnTo>
                    <a:lnTo>
                      <a:pt x="380" y="289"/>
                    </a:lnTo>
                    <a:lnTo>
                      <a:pt x="381" y="289"/>
                    </a:lnTo>
                    <a:lnTo>
                      <a:pt x="384" y="292"/>
                    </a:lnTo>
                    <a:lnTo>
                      <a:pt x="385" y="295"/>
                    </a:lnTo>
                    <a:lnTo>
                      <a:pt x="386" y="294"/>
                    </a:lnTo>
                    <a:lnTo>
                      <a:pt x="388" y="289"/>
                    </a:lnTo>
                    <a:lnTo>
                      <a:pt x="390" y="278"/>
                    </a:lnTo>
                    <a:lnTo>
                      <a:pt x="392" y="275"/>
                    </a:lnTo>
                    <a:lnTo>
                      <a:pt x="390" y="275"/>
                    </a:lnTo>
                    <a:lnTo>
                      <a:pt x="390" y="277"/>
                    </a:lnTo>
                    <a:lnTo>
                      <a:pt x="388" y="276"/>
                    </a:lnTo>
                    <a:lnTo>
                      <a:pt x="388" y="275"/>
                    </a:lnTo>
                    <a:lnTo>
                      <a:pt x="391" y="271"/>
                    </a:lnTo>
                    <a:lnTo>
                      <a:pt x="392" y="268"/>
                    </a:lnTo>
                    <a:lnTo>
                      <a:pt x="390" y="268"/>
                    </a:lnTo>
                    <a:lnTo>
                      <a:pt x="387" y="267"/>
                    </a:lnTo>
                    <a:lnTo>
                      <a:pt x="388" y="265"/>
                    </a:lnTo>
                    <a:lnTo>
                      <a:pt x="391" y="263"/>
                    </a:lnTo>
                    <a:lnTo>
                      <a:pt x="391" y="259"/>
                    </a:lnTo>
                    <a:lnTo>
                      <a:pt x="393" y="256"/>
                    </a:lnTo>
                    <a:lnTo>
                      <a:pt x="399" y="250"/>
                    </a:lnTo>
                    <a:lnTo>
                      <a:pt x="402" y="244"/>
                    </a:lnTo>
                    <a:lnTo>
                      <a:pt x="404" y="239"/>
                    </a:lnTo>
                    <a:lnTo>
                      <a:pt x="404" y="235"/>
                    </a:lnTo>
                    <a:lnTo>
                      <a:pt x="400" y="229"/>
                    </a:lnTo>
                    <a:lnTo>
                      <a:pt x="397" y="229"/>
                    </a:lnTo>
                    <a:lnTo>
                      <a:pt x="398" y="231"/>
                    </a:lnTo>
                    <a:lnTo>
                      <a:pt x="397" y="232"/>
                    </a:lnTo>
                    <a:lnTo>
                      <a:pt x="390" y="230"/>
                    </a:lnTo>
                    <a:lnTo>
                      <a:pt x="384" y="230"/>
                    </a:lnTo>
                    <a:lnTo>
                      <a:pt x="384" y="232"/>
                    </a:lnTo>
                    <a:lnTo>
                      <a:pt x="381" y="234"/>
                    </a:lnTo>
                    <a:lnTo>
                      <a:pt x="380" y="233"/>
                    </a:lnTo>
                    <a:lnTo>
                      <a:pt x="376" y="233"/>
                    </a:lnTo>
                    <a:lnTo>
                      <a:pt x="374" y="237"/>
                    </a:lnTo>
                    <a:lnTo>
                      <a:pt x="362" y="236"/>
                    </a:lnTo>
                    <a:lnTo>
                      <a:pt x="353" y="239"/>
                    </a:lnTo>
                    <a:lnTo>
                      <a:pt x="353" y="241"/>
                    </a:lnTo>
                    <a:lnTo>
                      <a:pt x="355" y="241"/>
                    </a:lnTo>
                    <a:lnTo>
                      <a:pt x="350" y="248"/>
                    </a:lnTo>
                    <a:lnTo>
                      <a:pt x="349" y="259"/>
                    </a:lnTo>
                    <a:lnTo>
                      <a:pt x="350" y="261"/>
                    </a:lnTo>
                    <a:lnTo>
                      <a:pt x="345" y="267"/>
                    </a:lnTo>
                    <a:lnTo>
                      <a:pt x="345" y="273"/>
                    </a:lnTo>
                    <a:lnTo>
                      <a:pt x="342" y="277"/>
                    </a:lnTo>
                    <a:lnTo>
                      <a:pt x="340" y="278"/>
                    </a:lnTo>
                    <a:lnTo>
                      <a:pt x="334" y="282"/>
                    </a:lnTo>
                    <a:lnTo>
                      <a:pt x="335" y="282"/>
                    </a:lnTo>
                    <a:lnTo>
                      <a:pt x="337" y="280"/>
                    </a:lnTo>
                    <a:lnTo>
                      <a:pt x="336" y="282"/>
                    </a:lnTo>
                    <a:lnTo>
                      <a:pt x="336" y="288"/>
                    </a:lnTo>
                    <a:lnTo>
                      <a:pt x="334" y="292"/>
                    </a:lnTo>
                    <a:lnTo>
                      <a:pt x="332" y="292"/>
                    </a:lnTo>
                    <a:lnTo>
                      <a:pt x="331" y="293"/>
                    </a:lnTo>
                    <a:lnTo>
                      <a:pt x="330" y="292"/>
                    </a:lnTo>
                    <a:lnTo>
                      <a:pt x="326" y="290"/>
                    </a:lnTo>
                    <a:lnTo>
                      <a:pt x="327" y="288"/>
                    </a:lnTo>
                    <a:lnTo>
                      <a:pt x="330" y="286"/>
                    </a:lnTo>
                    <a:lnTo>
                      <a:pt x="326" y="285"/>
                    </a:lnTo>
                    <a:lnTo>
                      <a:pt x="324" y="287"/>
                    </a:lnTo>
                    <a:lnTo>
                      <a:pt x="321" y="286"/>
                    </a:lnTo>
                    <a:lnTo>
                      <a:pt x="317" y="286"/>
                    </a:lnTo>
                    <a:lnTo>
                      <a:pt x="315" y="289"/>
                    </a:lnTo>
                    <a:lnTo>
                      <a:pt x="312" y="289"/>
                    </a:lnTo>
                    <a:lnTo>
                      <a:pt x="307" y="289"/>
                    </a:lnTo>
                    <a:lnTo>
                      <a:pt x="306" y="290"/>
                    </a:lnTo>
                    <a:lnTo>
                      <a:pt x="300" y="294"/>
                    </a:lnTo>
                    <a:lnTo>
                      <a:pt x="299" y="294"/>
                    </a:lnTo>
                    <a:lnTo>
                      <a:pt x="297" y="293"/>
                    </a:lnTo>
                    <a:lnTo>
                      <a:pt x="293" y="294"/>
                    </a:lnTo>
                    <a:lnTo>
                      <a:pt x="290" y="296"/>
                    </a:lnTo>
                    <a:lnTo>
                      <a:pt x="288" y="292"/>
                    </a:lnTo>
                    <a:lnTo>
                      <a:pt x="285" y="286"/>
                    </a:lnTo>
                    <a:lnTo>
                      <a:pt x="281" y="284"/>
                    </a:lnTo>
                    <a:lnTo>
                      <a:pt x="280" y="282"/>
                    </a:lnTo>
                    <a:lnTo>
                      <a:pt x="276" y="282"/>
                    </a:lnTo>
                    <a:lnTo>
                      <a:pt x="275" y="283"/>
                    </a:lnTo>
                    <a:lnTo>
                      <a:pt x="272" y="281"/>
                    </a:lnTo>
                    <a:lnTo>
                      <a:pt x="267" y="272"/>
                    </a:lnTo>
                    <a:lnTo>
                      <a:pt x="266" y="269"/>
                    </a:lnTo>
                    <a:lnTo>
                      <a:pt x="266" y="267"/>
                    </a:lnTo>
                    <a:lnTo>
                      <a:pt x="264" y="262"/>
                    </a:lnTo>
                    <a:lnTo>
                      <a:pt x="262" y="258"/>
                    </a:lnTo>
                    <a:lnTo>
                      <a:pt x="255" y="248"/>
                    </a:lnTo>
                    <a:lnTo>
                      <a:pt x="254" y="245"/>
                    </a:lnTo>
                    <a:lnTo>
                      <a:pt x="252" y="242"/>
                    </a:lnTo>
                    <a:lnTo>
                      <a:pt x="254" y="240"/>
                    </a:lnTo>
                    <a:lnTo>
                      <a:pt x="253" y="237"/>
                    </a:lnTo>
                    <a:lnTo>
                      <a:pt x="252" y="230"/>
                    </a:lnTo>
                    <a:lnTo>
                      <a:pt x="249" y="228"/>
                    </a:lnTo>
                    <a:lnTo>
                      <a:pt x="249" y="225"/>
                    </a:lnTo>
                    <a:lnTo>
                      <a:pt x="252" y="230"/>
                    </a:lnTo>
                    <a:lnTo>
                      <a:pt x="253" y="236"/>
                    </a:lnTo>
                    <a:lnTo>
                      <a:pt x="254" y="234"/>
                    </a:lnTo>
                    <a:lnTo>
                      <a:pt x="254" y="230"/>
                    </a:lnTo>
                    <a:lnTo>
                      <a:pt x="250" y="223"/>
                    </a:lnTo>
                    <a:lnTo>
                      <a:pt x="251" y="219"/>
                    </a:lnTo>
                    <a:lnTo>
                      <a:pt x="250" y="213"/>
                    </a:lnTo>
                    <a:lnTo>
                      <a:pt x="249" y="210"/>
                    </a:lnTo>
                    <a:lnTo>
                      <a:pt x="252" y="206"/>
                    </a:lnTo>
                    <a:lnTo>
                      <a:pt x="252" y="198"/>
                    </a:lnTo>
                    <a:lnTo>
                      <a:pt x="252" y="193"/>
                    </a:lnTo>
                    <a:lnTo>
                      <a:pt x="253" y="185"/>
                    </a:lnTo>
                    <a:lnTo>
                      <a:pt x="252" y="182"/>
                    </a:lnTo>
                    <a:lnTo>
                      <a:pt x="254" y="180"/>
                    </a:lnTo>
                    <a:lnTo>
                      <a:pt x="252" y="179"/>
                    </a:lnTo>
                    <a:lnTo>
                      <a:pt x="252" y="174"/>
                    </a:lnTo>
                    <a:lnTo>
                      <a:pt x="254" y="172"/>
                    </a:lnTo>
                    <a:lnTo>
                      <a:pt x="255" y="168"/>
                    </a:lnTo>
                    <a:lnTo>
                      <a:pt x="255" y="166"/>
                    </a:lnTo>
                    <a:lnTo>
                      <a:pt x="254" y="165"/>
                    </a:lnTo>
                    <a:lnTo>
                      <a:pt x="255" y="162"/>
                    </a:lnTo>
                    <a:lnTo>
                      <a:pt x="255" y="157"/>
                    </a:lnTo>
                    <a:lnTo>
                      <a:pt x="258" y="158"/>
                    </a:lnTo>
                    <a:lnTo>
                      <a:pt x="258" y="161"/>
                    </a:lnTo>
                    <a:lnTo>
                      <a:pt x="257" y="162"/>
                    </a:lnTo>
                    <a:lnTo>
                      <a:pt x="259" y="162"/>
                    </a:lnTo>
                    <a:lnTo>
                      <a:pt x="259" y="159"/>
                    </a:lnTo>
                    <a:lnTo>
                      <a:pt x="261" y="155"/>
                    </a:lnTo>
                    <a:lnTo>
                      <a:pt x="262" y="151"/>
                    </a:lnTo>
                    <a:lnTo>
                      <a:pt x="263" y="150"/>
                    </a:lnTo>
                    <a:lnTo>
                      <a:pt x="263" y="146"/>
                    </a:lnTo>
                    <a:lnTo>
                      <a:pt x="264" y="144"/>
                    </a:lnTo>
                    <a:lnTo>
                      <a:pt x="262" y="146"/>
                    </a:lnTo>
                    <a:lnTo>
                      <a:pt x="261" y="151"/>
                    </a:lnTo>
                    <a:lnTo>
                      <a:pt x="259" y="153"/>
                    </a:lnTo>
                    <a:lnTo>
                      <a:pt x="259" y="151"/>
                    </a:lnTo>
                    <a:lnTo>
                      <a:pt x="259" y="150"/>
                    </a:lnTo>
                    <a:lnTo>
                      <a:pt x="257" y="148"/>
                    </a:lnTo>
                    <a:lnTo>
                      <a:pt x="255" y="147"/>
                    </a:lnTo>
                    <a:lnTo>
                      <a:pt x="252" y="145"/>
                    </a:lnTo>
                    <a:lnTo>
                      <a:pt x="248" y="144"/>
                    </a:lnTo>
                    <a:lnTo>
                      <a:pt x="245" y="141"/>
                    </a:lnTo>
                    <a:lnTo>
                      <a:pt x="244" y="139"/>
                    </a:lnTo>
                    <a:lnTo>
                      <a:pt x="241" y="140"/>
                    </a:lnTo>
                    <a:lnTo>
                      <a:pt x="240" y="139"/>
                    </a:lnTo>
                    <a:lnTo>
                      <a:pt x="240" y="138"/>
                    </a:lnTo>
                    <a:lnTo>
                      <a:pt x="238" y="137"/>
                    </a:lnTo>
                    <a:lnTo>
                      <a:pt x="238" y="132"/>
                    </a:lnTo>
                    <a:lnTo>
                      <a:pt x="236" y="123"/>
                    </a:lnTo>
                    <a:lnTo>
                      <a:pt x="235" y="121"/>
                    </a:lnTo>
                    <a:lnTo>
                      <a:pt x="235" y="120"/>
                    </a:lnTo>
                    <a:lnTo>
                      <a:pt x="236" y="117"/>
                    </a:lnTo>
                    <a:lnTo>
                      <a:pt x="236" y="114"/>
                    </a:lnTo>
                    <a:lnTo>
                      <a:pt x="234" y="111"/>
                    </a:lnTo>
                    <a:lnTo>
                      <a:pt x="232" y="109"/>
                    </a:lnTo>
                    <a:lnTo>
                      <a:pt x="231" y="105"/>
                    </a:lnTo>
                    <a:lnTo>
                      <a:pt x="230" y="104"/>
                    </a:lnTo>
                    <a:lnTo>
                      <a:pt x="229" y="102"/>
                    </a:lnTo>
                    <a:lnTo>
                      <a:pt x="227" y="101"/>
                    </a:lnTo>
                    <a:lnTo>
                      <a:pt x="226" y="95"/>
                    </a:lnTo>
                    <a:lnTo>
                      <a:pt x="225" y="92"/>
                    </a:lnTo>
                    <a:lnTo>
                      <a:pt x="224" y="92"/>
                    </a:lnTo>
                    <a:lnTo>
                      <a:pt x="224" y="87"/>
                    </a:lnTo>
                    <a:lnTo>
                      <a:pt x="223" y="85"/>
                    </a:lnTo>
                    <a:lnTo>
                      <a:pt x="222" y="83"/>
                    </a:lnTo>
                    <a:lnTo>
                      <a:pt x="221" y="80"/>
                    </a:lnTo>
                    <a:lnTo>
                      <a:pt x="219" y="75"/>
                    </a:lnTo>
                    <a:lnTo>
                      <a:pt x="217" y="73"/>
                    </a:lnTo>
                    <a:lnTo>
                      <a:pt x="215" y="71"/>
                    </a:lnTo>
                    <a:lnTo>
                      <a:pt x="213" y="69"/>
                    </a:lnTo>
                    <a:lnTo>
                      <a:pt x="211" y="70"/>
                    </a:lnTo>
                    <a:lnTo>
                      <a:pt x="210" y="68"/>
                    </a:lnTo>
                    <a:lnTo>
                      <a:pt x="210" y="68"/>
                    </a:lnTo>
                    <a:lnTo>
                      <a:pt x="207" y="68"/>
                    </a:lnTo>
                    <a:lnTo>
                      <a:pt x="205" y="68"/>
                    </a:lnTo>
                    <a:lnTo>
                      <a:pt x="202" y="68"/>
                    </a:lnTo>
                    <a:lnTo>
                      <a:pt x="201" y="70"/>
                    </a:lnTo>
                    <a:lnTo>
                      <a:pt x="200" y="70"/>
                    </a:lnTo>
                    <a:lnTo>
                      <a:pt x="200" y="70"/>
                    </a:lnTo>
                    <a:lnTo>
                      <a:pt x="199" y="69"/>
                    </a:lnTo>
                    <a:lnTo>
                      <a:pt x="197" y="70"/>
                    </a:lnTo>
                    <a:lnTo>
                      <a:pt x="196" y="72"/>
                    </a:lnTo>
                    <a:lnTo>
                      <a:pt x="193" y="76"/>
                    </a:lnTo>
                    <a:lnTo>
                      <a:pt x="193" y="79"/>
                    </a:lnTo>
                    <a:lnTo>
                      <a:pt x="193" y="79"/>
                    </a:lnTo>
                    <a:lnTo>
                      <a:pt x="193" y="81"/>
                    </a:lnTo>
                    <a:lnTo>
                      <a:pt x="191" y="81"/>
                    </a:lnTo>
                    <a:lnTo>
                      <a:pt x="189" y="83"/>
                    </a:lnTo>
                    <a:lnTo>
                      <a:pt x="189" y="84"/>
                    </a:lnTo>
                    <a:lnTo>
                      <a:pt x="187" y="85"/>
                    </a:lnTo>
                    <a:lnTo>
                      <a:pt x="186" y="85"/>
                    </a:lnTo>
                    <a:lnTo>
                      <a:pt x="186" y="83"/>
                    </a:lnTo>
                    <a:lnTo>
                      <a:pt x="182" y="82"/>
                    </a:lnTo>
                    <a:lnTo>
                      <a:pt x="180" y="81"/>
                    </a:lnTo>
                    <a:lnTo>
                      <a:pt x="179" y="79"/>
                    </a:lnTo>
                    <a:lnTo>
                      <a:pt x="177" y="78"/>
                    </a:lnTo>
                    <a:lnTo>
                      <a:pt x="175" y="78"/>
                    </a:lnTo>
                    <a:lnTo>
                      <a:pt x="174" y="76"/>
                    </a:lnTo>
                    <a:lnTo>
                      <a:pt x="174" y="75"/>
                    </a:lnTo>
                    <a:lnTo>
                      <a:pt x="174" y="74"/>
                    </a:lnTo>
                    <a:lnTo>
                      <a:pt x="172" y="74"/>
                    </a:lnTo>
                    <a:lnTo>
                      <a:pt x="172" y="74"/>
                    </a:lnTo>
                    <a:lnTo>
                      <a:pt x="170" y="72"/>
                    </a:lnTo>
                    <a:lnTo>
                      <a:pt x="169" y="72"/>
                    </a:lnTo>
                    <a:lnTo>
                      <a:pt x="169" y="72"/>
                    </a:lnTo>
                    <a:lnTo>
                      <a:pt x="168" y="69"/>
                    </a:lnTo>
                    <a:lnTo>
                      <a:pt x="167" y="66"/>
                    </a:lnTo>
                    <a:lnTo>
                      <a:pt x="165" y="63"/>
                    </a:lnTo>
                    <a:lnTo>
                      <a:pt x="165" y="61"/>
                    </a:lnTo>
                    <a:lnTo>
                      <a:pt x="166" y="61"/>
                    </a:lnTo>
                    <a:lnTo>
                      <a:pt x="167" y="60"/>
                    </a:lnTo>
                    <a:lnTo>
                      <a:pt x="167" y="58"/>
                    </a:lnTo>
                    <a:lnTo>
                      <a:pt x="165" y="56"/>
                    </a:lnTo>
                    <a:lnTo>
                      <a:pt x="165" y="54"/>
                    </a:lnTo>
                    <a:lnTo>
                      <a:pt x="164" y="54"/>
                    </a:lnTo>
                    <a:lnTo>
                      <a:pt x="163" y="53"/>
                    </a:lnTo>
                    <a:lnTo>
                      <a:pt x="162" y="49"/>
                    </a:lnTo>
                    <a:lnTo>
                      <a:pt x="162" y="47"/>
                    </a:lnTo>
                    <a:lnTo>
                      <a:pt x="159" y="45"/>
                    </a:lnTo>
                    <a:lnTo>
                      <a:pt x="158" y="44"/>
                    </a:lnTo>
                    <a:lnTo>
                      <a:pt x="158" y="43"/>
                    </a:lnTo>
                    <a:lnTo>
                      <a:pt x="158" y="42"/>
                    </a:lnTo>
                    <a:lnTo>
                      <a:pt x="156" y="40"/>
                    </a:lnTo>
                    <a:lnTo>
                      <a:pt x="155" y="39"/>
                    </a:lnTo>
                    <a:lnTo>
                      <a:pt x="155" y="37"/>
                    </a:lnTo>
                    <a:lnTo>
                      <a:pt x="153" y="34"/>
                    </a:lnTo>
                    <a:lnTo>
                      <a:pt x="152" y="34"/>
                    </a:lnTo>
                    <a:lnTo>
                      <a:pt x="151" y="33"/>
                    </a:lnTo>
                    <a:lnTo>
                      <a:pt x="151" y="31"/>
                    </a:lnTo>
                    <a:lnTo>
                      <a:pt x="148" y="27"/>
                    </a:lnTo>
                    <a:lnTo>
                      <a:pt x="145" y="26"/>
                    </a:lnTo>
                    <a:lnTo>
                      <a:pt x="123" y="24"/>
                    </a:lnTo>
                    <a:lnTo>
                      <a:pt x="123" y="30"/>
                    </a:lnTo>
                    <a:lnTo>
                      <a:pt x="82" y="30"/>
                    </a:lnTo>
                    <a:lnTo>
                      <a:pt x="33" y="3"/>
                    </a:lnTo>
                    <a:lnTo>
                      <a:pt x="34" y="2"/>
                    </a:lnTo>
                    <a:lnTo>
                      <a:pt x="33" y="0"/>
                    </a:lnTo>
                    <a:lnTo>
                      <a:pt x="0" y="1"/>
                    </a:lnTo>
                    <a:lnTo>
                      <a:pt x="0" y="5"/>
                    </a:lnTo>
                    <a:lnTo>
                      <a:pt x="2" y="13"/>
                    </a:lnTo>
                    <a:lnTo>
                      <a:pt x="4" y="17"/>
                    </a:lnTo>
                    <a:lnTo>
                      <a:pt x="6" y="20"/>
                    </a:lnTo>
                    <a:lnTo>
                      <a:pt x="4" y="20"/>
                    </a:lnTo>
                    <a:lnTo>
                      <a:pt x="4" y="23"/>
                    </a:lnTo>
                    <a:lnTo>
                      <a:pt x="5" y="27"/>
                    </a:lnTo>
                    <a:lnTo>
                      <a:pt x="9" y="32"/>
                    </a:lnTo>
                    <a:lnTo>
                      <a:pt x="9" y="34"/>
                    </a:lnTo>
                    <a:lnTo>
                      <a:pt x="7" y="35"/>
                    </a:lnTo>
                    <a:lnTo>
                      <a:pt x="8" y="37"/>
                    </a:lnTo>
                    <a:lnTo>
                      <a:pt x="11" y="41"/>
                    </a:lnTo>
                    <a:lnTo>
                      <a:pt x="12" y="44"/>
                    </a:lnTo>
                    <a:lnTo>
                      <a:pt x="10" y="45"/>
                    </a:lnTo>
                    <a:lnTo>
                      <a:pt x="10" y="48"/>
                    </a:lnTo>
                    <a:lnTo>
                      <a:pt x="12" y="51"/>
                    </a:lnTo>
                    <a:lnTo>
                      <a:pt x="13" y="52"/>
                    </a:lnTo>
                    <a:lnTo>
                      <a:pt x="13" y="58"/>
                    </a:lnTo>
                    <a:lnTo>
                      <a:pt x="14" y="63"/>
                    </a:lnTo>
                    <a:lnTo>
                      <a:pt x="16" y="65"/>
                    </a:lnTo>
                    <a:lnTo>
                      <a:pt x="19" y="65"/>
                    </a:lnTo>
                    <a:lnTo>
                      <a:pt x="23" y="70"/>
                    </a:lnTo>
                    <a:lnTo>
                      <a:pt x="24" y="74"/>
                    </a:lnTo>
                    <a:lnTo>
                      <a:pt x="25" y="76"/>
                    </a:lnTo>
                    <a:lnTo>
                      <a:pt x="29" y="81"/>
                    </a:lnTo>
                    <a:lnTo>
                      <a:pt x="30" y="86"/>
                    </a:lnTo>
                    <a:lnTo>
                      <a:pt x="31" y="86"/>
                    </a:lnTo>
                    <a:lnTo>
                      <a:pt x="33" y="90"/>
                    </a:lnTo>
                    <a:lnTo>
                      <a:pt x="31" y="92"/>
                    </a:lnTo>
                    <a:lnTo>
                      <a:pt x="31" y="94"/>
                    </a:lnTo>
                    <a:lnTo>
                      <a:pt x="32" y="96"/>
                    </a:lnTo>
                    <a:lnTo>
                      <a:pt x="31" y="99"/>
                    </a:lnTo>
                    <a:lnTo>
                      <a:pt x="30" y="98"/>
                    </a:lnTo>
                    <a:lnTo>
                      <a:pt x="29" y="100"/>
                    </a:lnTo>
                    <a:lnTo>
                      <a:pt x="29" y="101"/>
                    </a:lnTo>
                    <a:lnTo>
                      <a:pt x="31" y="101"/>
                    </a:lnTo>
                    <a:lnTo>
                      <a:pt x="30" y="103"/>
                    </a:lnTo>
                    <a:lnTo>
                      <a:pt x="30" y="105"/>
                    </a:lnTo>
                    <a:lnTo>
                      <a:pt x="28" y="103"/>
                    </a:lnTo>
                    <a:lnTo>
                      <a:pt x="24" y="103"/>
                    </a:lnTo>
                    <a:lnTo>
                      <a:pt x="22" y="102"/>
                    </a:lnTo>
                    <a:lnTo>
                      <a:pt x="19" y="103"/>
                    </a:lnTo>
                    <a:lnTo>
                      <a:pt x="18" y="103"/>
                    </a:lnTo>
                    <a:lnTo>
                      <a:pt x="20" y="108"/>
                    </a:lnTo>
                    <a:lnTo>
                      <a:pt x="23" y="109"/>
                    </a:lnTo>
                    <a:lnTo>
                      <a:pt x="23" y="113"/>
                    </a:lnTo>
                    <a:lnTo>
                      <a:pt x="25" y="116"/>
                    </a:lnTo>
                    <a:lnTo>
                      <a:pt x="27" y="117"/>
                    </a:lnTo>
                    <a:lnTo>
                      <a:pt x="30" y="118"/>
                    </a:lnTo>
                    <a:lnTo>
                      <a:pt x="30" y="120"/>
                    </a:lnTo>
                    <a:lnTo>
                      <a:pt x="33" y="120"/>
                    </a:lnTo>
                    <a:lnTo>
                      <a:pt x="34" y="120"/>
                    </a:lnTo>
                    <a:lnTo>
                      <a:pt x="33" y="122"/>
                    </a:lnTo>
                    <a:lnTo>
                      <a:pt x="35" y="124"/>
                    </a:lnTo>
                    <a:lnTo>
                      <a:pt x="37" y="123"/>
                    </a:lnTo>
                    <a:lnTo>
                      <a:pt x="38" y="123"/>
                    </a:lnTo>
                    <a:lnTo>
                      <a:pt x="41" y="120"/>
                    </a:lnTo>
                    <a:lnTo>
                      <a:pt x="42" y="120"/>
                    </a:lnTo>
                    <a:lnTo>
                      <a:pt x="41" y="123"/>
                    </a:lnTo>
                    <a:lnTo>
                      <a:pt x="42" y="128"/>
                    </a:lnTo>
                    <a:lnTo>
                      <a:pt x="47" y="134"/>
                    </a:lnTo>
                    <a:lnTo>
                      <a:pt x="49" y="135"/>
                    </a:lnTo>
                    <a:lnTo>
                      <a:pt x="50" y="134"/>
                    </a:lnTo>
                    <a:lnTo>
                      <a:pt x="51" y="137"/>
                    </a:lnTo>
                    <a:lnTo>
                      <a:pt x="54" y="144"/>
                    </a:lnTo>
                    <a:lnTo>
                      <a:pt x="54" y="151"/>
                    </a:lnTo>
                    <a:lnTo>
                      <a:pt x="53" y="156"/>
                    </a:lnTo>
                    <a:lnTo>
                      <a:pt x="51" y="161"/>
                    </a:lnTo>
                    <a:lnTo>
                      <a:pt x="51" y="164"/>
                    </a:lnTo>
                    <a:lnTo>
                      <a:pt x="54" y="166"/>
                    </a:lnTo>
                    <a:lnTo>
                      <a:pt x="55" y="166"/>
                    </a:lnTo>
                    <a:lnTo>
                      <a:pt x="55" y="168"/>
                    </a:lnTo>
                    <a:lnTo>
                      <a:pt x="58" y="169"/>
                    </a:lnTo>
                    <a:lnTo>
                      <a:pt x="60" y="172"/>
                    </a:lnTo>
                    <a:lnTo>
                      <a:pt x="65" y="180"/>
                    </a:lnTo>
                    <a:lnTo>
                      <a:pt x="68" y="181"/>
                    </a:lnTo>
                    <a:lnTo>
                      <a:pt x="68" y="183"/>
                    </a:lnTo>
                    <a:lnTo>
                      <a:pt x="71" y="186"/>
                    </a:lnTo>
                    <a:lnTo>
                      <a:pt x="74" y="187"/>
                    </a:lnTo>
                    <a:lnTo>
                      <a:pt x="75" y="189"/>
                    </a:lnTo>
                    <a:lnTo>
                      <a:pt x="75" y="194"/>
                    </a:lnTo>
                    <a:lnTo>
                      <a:pt x="77" y="196"/>
                    </a:lnTo>
                    <a:lnTo>
                      <a:pt x="77" y="198"/>
                    </a:lnTo>
                    <a:lnTo>
                      <a:pt x="78" y="201"/>
                    </a:lnTo>
                    <a:lnTo>
                      <a:pt x="80" y="202"/>
                    </a:lnTo>
                    <a:lnTo>
                      <a:pt x="85" y="199"/>
                    </a:lnTo>
                    <a:lnTo>
                      <a:pt x="87" y="195"/>
                    </a:lnTo>
                    <a:lnTo>
                      <a:pt x="87" y="191"/>
                    </a:lnTo>
                    <a:lnTo>
                      <a:pt x="85" y="189"/>
                    </a:lnTo>
                    <a:lnTo>
                      <a:pt x="85" y="186"/>
                    </a:lnTo>
                    <a:lnTo>
                      <a:pt x="83" y="185"/>
                    </a:lnTo>
                    <a:lnTo>
                      <a:pt x="82" y="182"/>
                    </a:lnTo>
                    <a:lnTo>
                      <a:pt x="81" y="180"/>
                    </a:lnTo>
                    <a:lnTo>
                      <a:pt x="79" y="178"/>
                    </a:lnTo>
                    <a:lnTo>
                      <a:pt x="78" y="175"/>
                    </a:lnTo>
                    <a:lnTo>
                      <a:pt x="77" y="175"/>
                    </a:lnTo>
                    <a:lnTo>
                      <a:pt x="76" y="175"/>
                    </a:lnTo>
                    <a:lnTo>
                      <a:pt x="76" y="178"/>
                    </a:lnTo>
                    <a:lnTo>
                      <a:pt x="75" y="179"/>
                    </a:lnTo>
                    <a:lnTo>
                      <a:pt x="75" y="176"/>
                    </a:lnTo>
                    <a:lnTo>
                      <a:pt x="72" y="175"/>
                    </a:lnTo>
                    <a:lnTo>
                      <a:pt x="70" y="171"/>
                    </a:lnTo>
                    <a:lnTo>
                      <a:pt x="70" y="169"/>
                    </a:lnTo>
                    <a:lnTo>
                      <a:pt x="71" y="165"/>
                    </a:lnTo>
                    <a:lnTo>
                      <a:pt x="71" y="161"/>
                    </a:lnTo>
                    <a:lnTo>
                      <a:pt x="68" y="158"/>
                    </a:lnTo>
                    <a:lnTo>
                      <a:pt x="69" y="156"/>
                    </a:lnTo>
                    <a:lnTo>
                      <a:pt x="69" y="154"/>
                    </a:lnTo>
                    <a:lnTo>
                      <a:pt x="68" y="152"/>
                    </a:lnTo>
                    <a:lnTo>
                      <a:pt x="68" y="150"/>
                    </a:lnTo>
                    <a:lnTo>
                      <a:pt x="66" y="148"/>
                    </a:lnTo>
                    <a:lnTo>
                      <a:pt x="66" y="144"/>
                    </a:lnTo>
                    <a:lnTo>
                      <a:pt x="65" y="142"/>
                    </a:lnTo>
                    <a:lnTo>
                      <a:pt x="65" y="138"/>
                    </a:lnTo>
                    <a:lnTo>
                      <a:pt x="66" y="136"/>
                    </a:lnTo>
                    <a:lnTo>
                      <a:pt x="65" y="130"/>
                    </a:lnTo>
                    <a:lnTo>
                      <a:pt x="64" y="126"/>
                    </a:lnTo>
                    <a:lnTo>
                      <a:pt x="62" y="123"/>
                    </a:lnTo>
                    <a:lnTo>
                      <a:pt x="61" y="123"/>
                    </a:lnTo>
                    <a:lnTo>
                      <a:pt x="61" y="125"/>
                    </a:lnTo>
                    <a:lnTo>
                      <a:pt x="61" y="127"/>
                    </a:lnTo>
                    <a:lnTo>
                      <a:pt x="61" y="128"/>
                    </a:lnTo>
                    <a:lnTo>
                      <a:pt x="58" y="123"/>
                    </a:lnTo>
                    <a:lnTo>
                      <a:pt x="58" y="121"/>
                    </a:lnTo>
                    <a:lnTo>
                      <a:pt x="58" y="119"/>
                    </a:lnTo>
                    <a:lnTo>
                      <a:pt x="58" y="117"/>
                    </a:lnTo>
                    <a:lnTo>
                      <a:pt x="57" y="117"/>
                    </a:lnTo>
                    <a:lnTo>
                      <a:pt x="56" y="110"/>
                    </a:lnTo>
                    <a:lnTo>
                      <a:pt x="54" y="106"/>
                    </a:lnTo>
                    <a:lnTo>
                      <a:pt x="52" y="105"/>
                    </a:lnTo>
                    <a:lnTo>
                      <a:pt x="50" y="102"/>
                    </a:lnTo>
                    <a:lnTo>
                      <a:pt x="50" y="98"/>
                    </a:lnTo>
                    <a:lnTo>
                      <a:pt x="50" y="94"/>
                    </a:lnTo>
                    <a:lnTo>
                      <a:pt x="47" y="90"/>
                    </a:lnTo>
                    <a:lnTo>
                      <a:pt x="46" y="89"/>
                    </a:lnTo>
                    <a:lnTo>
                      <a:pt x="44" y="88"/>
                    </a:lnTo>
                    <a:lnTo>
                      <a:pt x="44" y="84"/>
                    </a:lnTo>
                    <a:lnTo>
                      <a:pt x="43" y="82"/>
                    </a:lnTo>
                    <a:lnTo>
                      <a:pt x="40" y="81"/>
                    </a:lnTo>
                    <a:lnTo>
                      <a:pt x="40" y="78"/>
                    </a:lnTo>
                    <a:lnTo>
                      <a:pt x="40" y="75"/>
                    </a:lnTo>
                    <a:lnTo>
                      <a:pt x="39" y="71"/>
                    </a:lnTo>
                    <a:lnTo>
                      <a:pt x="35" y="68"/>
                    </a:lnTo>
                    <a:lnTo>
                      <a:pt x="34" y="65"/>
                    </a:lnTo>
                    <a:lnTo>
                      <a:pt x="33" y="65"/>
                    </a:lnTo>
                    <a:lnTo>
                      <a:pt x="33" y="61"/>
                    </a:lnTo>
                    <a:lnTo>
                      <a:pt x="30" y="57"/>
                    </a:lnTo>
                    <a:lnTo>
                      <a:pt x="29" y="55"/>
                    </a:lnTo>
                    <a:lnTo>
                      <a:pt x="30" y="52"/>
                    </a:lnTo>
                    <a:lnTo>
                      <a:pt x="30" y="41"/>
                    </a:lnTo>
                    <a:lnTo>
                      <a:pt x="29" y="33"/>
                    </a:lnTo>
                    <a:lnTo>
                      <a:pt x="30" y="29"/>
                    </a:lnTo>
                    <a:lnTo>
                      <a:pt x="32" y="23"/>
                    </a:lnTo>
                    <a:lnTo>
                      <a:pt x="31" y="20"/>
                    </a:lnTo>
                    <a:lnTo>
                      <a:pt x="30" y="16"/>
                    </a:lnTo>
                    <a:lnTo>
                      <a:pt x="32" y="20"/>
                    </a:lnTo>
                    <a:lnTo>
                      <a:pt x="36" y="22"/>
                    </a:lnTo>
                    <a:lnTo>
                      <a:pt x="38" y="27"/>
                    </a:lnTo>
                    <a:lnTo>
                      <a:pt x="40" y="29"/>
                    </a:lnTo>
                    <a:lnTo>
                      <a:pt x="42" y="28"/>
                    </a:lnTo>
                    <a:lnTo>
                      <a:pt x="44" y="27"/>
                    </a:lnTo>
                    <a:lnTo>
                      <a:pt x="46" y="30"/>
                    </a:lnTo>
                    <a:lnTo>
                      <a:pt x="47" y="32"/>
                    </a:lnTo>
                    <a:lnTo>
                      <a:pt x="50" y="32"/>
                    </a:lnTo>
                    <a:lnTo>
                      <a:pt x="52" y="34"/>
                    </a:lnTo>
                    <a:lnTo>
                      <a:pt x="52" y="36"/>
                    </a:lnTo>
                    <a:lnTo>
                      <a:pt x="51" y="38"/>
                    </a:lnTo>
                    <a:lnTo>
                      <a:pt x="51" y="41"/>
                    </a:lnTo>
                    <a:lnTo>
                      <a:pt x="52" y="45"/>
                    </a:lnTo>
                    <a:lnTo>
                      <a:pt x="53" y="51"/>
                    </a:lnTo>
                    <a:lnTo>
                      <a:pt x="54" y="54"/>
                    </a:lnTo>
                    <a:lnTo>
                      <a:pt x="54" y="58"/>
                    </a:lnTo>
                    <a:lnTo>
                      <a:pt x="54" y="60"/>
                    </a:lnTo>
                    <a:lnTo>
                      <a:pt x="55" y="63"/>
                    </a:lnTo>
                    <a:lnTo>
                      <a:pt x="58" y="68"/>
                    </a:lnTo>
                    <a:lnTo>
                      <a:pt x="58" y="71"/>
                    </a:lnTo>
                    <a:lnTo>
                      <a:pt x="58" y="72"/>
                    </a:lnTo>
                    <a:lnTo>
                      <a:pt x="58" y="75"/>
                    </a:lnTo>
                    <a:lnTo>
                      <a:pt x="59" y="75"/>
                    </a:lnTo>
                    <a:lnTo>
                      <a:pt x="61" y="76"/>
                    </a:lnTo>
                    <a:lnTo>
                      <a:pt x="62" y="82"/>
                    </a:lnTo>
                    <a:lnTo>
                      <a:pt x="64" y="83"/>
                    </a:lnTo>
                    <a:lnTo>
                      <a:pt x="65" y="86"/>
                    </a:lnTo>
                    <a:lnTo>
                      <a:pt x="65" y="89"/>
                    </a:lnTo>
                    <a:lnTo>
                      <a:pt x="66" y="91"/>
                    </a:lnTo>
                    <a:lnTo>
                      <a:pt x="68" y="92"/>
                    </a:lnTo>
                    <a:lnTo>
                      <a:pt x="69" y="96"/>
                    </a:lnTo>
                    <a:lnTo>
                      <a:pt x="70" y="99"/>
                    </a:lnTo>
                    <a:lnTo>
                      <a:pt x="72" y="100"/>
                    </a:lnTo>
                    <a:lnTo>
                      <a:pt x="73" y="102"/>
                    </a:lnTo>
                    <a:lnTo>
                      <a:pt x="75" y="102"/>
                    </a:lnTo>
                    <a:lnTo>
                      <a:pt x="75" y="103"/>
                    </a:lnTo>
                    <a:lnTo>
                      <a:pt x="78" y="102"/>
                    </a:lnTo>
                    <a:lnTo>
                      <a:pt x="79" y="103"/>
                    </a:lnTo>
                    <a:lnTo>
                      <a:pt x="79" y="107"/>
                    </a:lnTo>
                    <a:lnTo>
                      <a:pt x="78" y="110"/>
                    </a:lnTo>
                    <a:lnTo>
                      <a:pt x="78" y="114"/>
                    </a:lnTo>
                    <a:lnTo>
                      <a:pt x="83" y="120"/>
                    </a:lnTo>
                    <a:lnTo>
                      <a:pt x="85" y="119"/>
                    </a:lnTo>
                    <a:lnTo>
                      <a:pt x="87" y="120"/>
                    </a:lnTo>
                    <a:lnTo>
                      <a:pt x="86" y="123"/>
                    </a:lnTo>
                    <a:lnTo>
                      <a:pt x="87" y="126"/>
                    </a:lnTo>
                    <a:lnTo>
                      <a:pt x="90" y="127"/>
                    </a:lnTo>
                    <a:lnTo>
                      <a:pt x="92" y="126"/>
                    </a:lnTo>
                    <a:lnTo>
                      <a:pt x="95" y="130"/>
                    </a:lnTo>
                    <a:lnTo>
                      <a:pt x="95" y="132"/>
                    </a:lnTo>
                    <a:lnTo>
                      <a:pt x="97" y="134"/>
                    </a:lnTo>
                    <a:lnTo>
                      <a:pt x="98" y="132"/>
                    </a:lnTo>
                    <a:lnTo>
                      <a:pt x="99" y="134"/>
                    </a:lnTo>
                    <a:lnTo>
                      <a:pt x="99" y="136"/>
                    </a:lnTo>
                    <a:lnTo>
                      <a:pt x="98" y="137"/>
                    </a:lnTo>
                    <a:lnTo>
                      <a:pt x="96" y="135"/>
                    </a:lnTo>
                    <a:lnTo>
                      <a:pt x="95" y="136"/>
                    </a:lnTo>
                    <a:lnTo>
                      <a:pt x="92" y="139"/>
                    </a:lnTo>
                    <a:lnTo>
                      <a:pt x="91" y="144"/>
                    </a:lnTo>
                    <a:lnTo>
                      <a:pt x="91" y="148"/>
                    </a:lnTo>
                    <a:lnTo>
                      <a:pt x="93" y="149"/>
                    </a:lnTo>
                    <a:lnTo>
                      <a:pt x="96" y="150"/>
                    </a:lnTo>
                    <a:lnTo>
                      <a:pt x="97" y="151"/>
                    </a:lnTo>
                    <a:lnTo>
                      <a:pt x="103" y="157"/>
                    </a:lnTo>
                    <a:lnTo>
                      <a:pt x="106" y="158"/>
                    </a:lnTo>
                    <a:lnTo>
                      <a:pt x="108" y="158"/>
                    </a:lnTo>
                    <a:lnTo>
                      <a:pt x="109" y="160"/>
                    </a:lnTo>
                    <a:lnTo>
                      <a:pt x="110" y="163"/>
                    </a:lnTo>
                    <a:lnTo>
                      <a:pt x="111" y="165"/>
                    </a:lnTo>
                    <a:lnTo>
                      <a:pt x="110" y="168"/>
                    </a:lnTo>
                    <a:lnTo>
                      <a:pt x="108" y="168"/>
                    </a:lnTo>
                    <a:lnTo>
                      <a:pt x="108" y="170"/>
                    </a:lnTo>
                    <a:lnTo>
                      <a:pt x="110" y="172"/>
                    </a:lnTo>
                    <a:lnTo>
                      <a:pt x="115" y="174"/>
                    </a:lnTo>
                    <a:lnTo>
                      <a:pt x="115" y="175"/>
                    </a:lnTo>
                    <a:lnTo>
                      <a:pt x="117" y="177"/>
                    </a:lnTo>
                    <a:lnTo>
                      <a:pt x="120" y="181"/>
                    </a:lnTo>
                    <a:lnTo>
                      <a:pt x="124" y="187"/>
                    </a:lnTo>
                    <a:lnTo>
                      <a:pt x="127" y="194"/>
                    </a:lnTo>
                    <a:lnTo>
                      <a:pt x="132" y="200"/>
                    </a:lnTo>
                    <a:lnTo>
                      <a:pt x="132" y="203"/>
                    </a:lnTo>
                    <a:lnTo>
                      <a:pt x="137" y="211"/>
                    </a:lnTo>
                    <a:lnTo>
                      <a:pt x="138" y="214"/>
                    </a:lnTo>
                    <a:lnTo>
                      <a:pt x="137" y="217"/>
                    </a:lnTo>
                    <a:lnTo>
                      <a:pt x="138" y="220"/>
                    </a:lnTo>
                    <a:lnTo>
                      <a:pt x="140" y="225"/>
                    </a:lnTo>
                    <a:lnTo>
                      <a:pt x="142" y="234"/>
                    </a:lnTo>
                    <a:lnTo>
                      <a:pt x="143" y="238"/>
                    </a:lnTo>
                    <a:lnTo>
                      <a:pt x="141" y="241"/>
                    </a:lnTo>
                    <a:lnTo>
                      <a:pt x="138" y="244"/>
                    </a:lnTo>
                    <a:lnTo>
                      <a:pt x="137" y="246"/>
                    </a:lnTo>
                    <a:lnTo>
                      <a:pt x="139" y="247"/>
                    </a:lnTo>
                    <a:lnTo>
                      <a:pt x="141" y="248"/>
                    </a:lnTo>
                    <a:lnTo>
                      <a:pt x="139" y="250"/>
                    </a:lnTo>
                    <a:lnTo>
                      <a:pt x="136" y="250"/>
                    </a:lnTo>
                    <a:lnTo>
                      <a:pt x="134" y="251"/>
                    </a:lnTo>
                    <a:lnTo>
                      <a:pt x="134" y="253"/>
                    </a:lnTo>
                    <a:lnTo>
                      <a:pt x="136" y="259"/>
                    </a:lnTo>
                    <a:lnTo>
                      <a:pt x="138" y="261"/>
                    </a:lnTo>
                    <a:lnTo>
                      <a:pt x="138" y="264"/>
                    </a:lnTo>
                    <a:lnTo>
                      <a:pt x="141" y="268"/>
                    </a:lnTo>
                    <a:lnTo>
                      <a:pt x="142" y="272"/>
                    </a:lnTo>
                    <a:lnTo>
                      <a:pt x="143" y="273"/>
                    </a:lnTo>
                    <a:lnTo>
                      <a:pt x="145" y="273"/>
                    </a:lnTo>
                    <a:lnTo>
                      <a:pt x="146" y="275"/>
                    </a:lnTo>
                    <a:lnTo>
                      <a:pt x="151" y="276"/>
                    </a:lnTo>
                    <a:lnTo>
                      <a:pt x="154" y="275"/>
                    </a:lnTo>
                    <a:lnTo>
                      <a:pt x="155" y="276"/>
                    </a:lnTo>
                    <a:lnTo>
                      <a:pt x="154" y="278"/>
                    </a:lnTo>
                    <a:lnTo>
                      <a:pt x="154" y="279"/>
                    </a:lnTo>
                    <a:lnTo>
                      <a:pt x="158" y="281"/>
                    </a:lnTo>
                    <a:lnTo>
                      <a:pt x="161" y="285"/>
                    </a:lnTo>
                    <a:lnTo>
                      <a:pt x="163" y="289"/>
                    </a:lnTo>
                    <a:lnTo>
                      <a:pt x="165" y="293"/>
                    </a:lnTo>
                    <a:lnTo>
                      <a:pt x="168" y="295"/>
                    </a:lnTo>
                    <a:lnTo>
                      <a:pt x="169" y="294"/>
                    </a:lnTo>
                    <a:lnTo>
                      <a:pt x="172" y="296"/>
                    </a:lnTo>
                    <a:lnTo>
                      <a:pt x="174" y="296"/>
                    </a:lnTo>
                    <a:lnTo>
                      <a:pt x="179" y="299"/>
                    </a:lnTo>
                    <a:lnTo>
                      <a:pt x="182" y="299"/>
                    </a:lnTo>
                    <a:lnTo>
                      <a:pt x="182" y="297"/>
                    </a:lnTo>
                    <a:lnTo>
                      <a:pt x="184" y="297"/>
                    </a:lnTo>
                    <a:lnTo>
                      <a:pt x="186" y="299"/>
                    </a:lnTo>
                    <a:lnTo>
                      <a:pt x="192" y="307"/>
                    </a:lnTo>
                    <a:lnTo>
                      <a:pt x="194" y="307"/>
                    </a:lnTo>
                    <a:lnTo>
                      <a:pt x="198" y="313"/>
                    </a:lnTo>
                    <a:lnTo>
                      <a:pt x="204" y="316"/>
                    </a:lnTo>
                    <a:lnTo>
                      <a:pt x="211" y="317"/>
                    </a:lnTo>
                    <a:lnTo>
                      <a:pt x="214" y="319"/>
                    </a:lnTo>
                    <a:lnTo>
                      <a:pt x="217" y="322"/>
                    </a:lnTo>
                    <a:lnTo>
                      <a:pt x="220" y="323"/>
                    </a:lnTo>
                    <a:lnTo>
                      <a:pt x="224" y="325"/>
                    </a:lnTo>
                    <a:lnTo>
                      <a:pt x="226" y="324"/>
                    </a:lnTo>
                    <a:lnTo>
                      <a:pt x="227" y="324"/>
                    </a:lnTo>
                    <a:lnTo>
                      <a:pt x="229" y="328"/>
                    </a:lnTo>
                    <a:lnTo>
                      <a:pt x="232" y="331"/>
                    </a:lnTo>
                    <a:lnTo>
                      <a:pt x="234" y="331"/>
                    </a:lnTo>
                    <a:lnTo>
                      <a:pt x="236" y="330"/>
                    </a:lnTo>
                    <a:lnTo>
                      <a:pt x="238" y="332"/>
                    </a:lnTo>
                    <a:lnTo>
                      <a:pt x="244" y="334"/>
                    </a:lnTo>
                    <a:lnTo>
                      <a:pt x="248" y="334"/>
                    </a:lnTo>
                    <a:lnTo>
                      <a:pt x="252" y="337"/>
                    </a:lnTo>
                    <a:lnTo>
                      <a:pt x="259" y="340"/>
                    </a:lnTo>
                    <a:lnTo>
                      <a:pt x="262" y="340"/>
                    </a:lnTo>
                    <a:lnTo>
                      <a:pt x="269" y="336"/>
                    </a:lnTo>
                    <a:lnTo>
                      <a:pt x="272" y="336"/>
                    </a:lnTo>
                    <a:lnTo>
                      <a:pt x="276" y="333"/>
                    </a:lnTo>
                    <a:lnTo>
                      <a:pt x="279" y="332"/>
                    </a:lnTo>
                    <a:lnTo>
                      <a:pt x="283" y="332"/>
                    </a:lnTo>
                    <a:lnTo>
                      <a:pt x="284" y="332"/>
                    </a:lnTo>
                    <a:lnTo>
                      <a:pt x="284" y="331"/>
                    </a:lnTo>
                    <a:lnTo>
                      <a:pt x="281" y="331"/>
                    </a:lnTo>
                    <a:lnTo>
                      <a:pt x="279" y="331"/>
                    </a:lnTo>
                    <a:lnTo>
                      <a:pt x="279" y="329"/>
                    </a:lnTo>
                    <a:lnTo>
                      <a:pt x="283" y="327"/>
                    </a:lnTo>
                    <a:lnTo>
                      <a:pt x="283" y="327"/>
                    </a:lnTo>
                    <a:lnTo>
                      <a:pt x="283" y="329"/>
                    </a:lnTo>
                    <a:lnTo>
                      <a:pt x="285" y="328"/>
                    </a:lnTo>
                    <a:lnTo>
                      <a:pt x="287" y="328"/>
                    </a:lnTo>
                    <a:lnTo>
                      <a:pt x="287" y="330"/>
                    </a:lnTo>
                    <a:lnTo>
                      <a:pt x="286" y="330"/>
                    </a:lnTo>
                    <a:lnTo>
                      <a:pt x="285" y="331"/>
                    </a:lnTo>
                    <a:lnTo>
                      <a:pt x="286" y="331"/>
                    </a:lnTo>
                    <a:lnTo>
                      <a:pt x="288" y="331"/>
                    </a:lnTo>
                    <a:lnTo>
                      <a:pt x="290" y="332"/>
                    </a:lnTo>
                    <a:lnTo>
                      <a:pt x="295" y="335"/>
                    </a:lnTo>
                    <a:lnTo>
                      <a:pt x="297" y="337"/>
                    </a:lnTo>
                    <a:lnTo>
                      <a:pt x="297" y="337"/>
                    </a:lnTo>
                    <a:lnTo>
                      <a:pt x="293" y="333"/>
                    </a:lnTo>
                    <a:lnTo>
                      <a:pt x="289" y="330"/>
                    </a:lnTo>
                    <a:lnTo>
                      <a:pt x="289" y="329"/>
                    </a:lnTo>
                    <a:lnTo>
                      <a:pt x="290" y="329"/>
                    </a:lnTo>
                    <a:lnTo>
                      <a:pt x="290" y="330"/>
                    </a:lnTo>
                    <a:lnTo>
                      <a:pt x="293" y="331"/>
                    </a:lnTo>
                    <a:lnTo>
                      <a:pt x="295" y="333"/>
                    </a:lnTo>
                    <a:lnTo>
                      <a:pt x="298" y="337"/>
                    </a:lnTo>
                    <a:lnTo>
                      <a:pt x="298" y="338"/>
                    </a:lnTo>
                    <a:lnTo>
                      <a:pt x="299" y="340"/>
                    </a:lnTo>
                    <a:lnTo>
                      <a:pt x="309" y="350"/>
                    </a:lnTo>
                    <a:lnTo>
                      <a:pt x="312" y="351"/>
                    </a:lnTo>
                    <a:lnTo>
                      <a:pt x="312" y="353"/>
                    </a:lnTo>
                    <a:lnTo>
                      <a:pt x="316" y="356"/>
                    </a:lnTo>
                    <a:lnTo>
                      <a:pt x="318" y="360"/>
                    </a:lnTo>
                    <a:lnTo>
                      <a:pt x="319" y="359"/>
                    </a:lnTo>
                    <a:lnTo>
                      <a:pt x="319" y="3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0" name="Freeform 1289">
                <a:extLst>
                  <a:ext uri="{FF2B5EF4-FFF2-40B4-BE49-F238E27FC236}">
                    <a16:creationId xmlns:a16="http://schemas.microsoft.com/office/drawing/2014/main" id="{DE8B472B-DFA3-2040-90BE-D13F098F0CA9}"/>
                  </a:ext>
                </a:extLst>
              </p:cNvPr>
              <p:cNvSpPr>
                <a:spLocks/>
              </p:cNvSpPr>
              <p:nvPr/>
            </p:nvSpPr>
            <p:spPr bwMode="auto">
              <a:xfrm>
                <a:off x="3292598" y="3755674"/>
                <a:ext cx="3175" cy="3175"/>
              </a:xfrm>
              <a:custGeom>
                <a:avLst/>
                <a:gdLst>
                  <a:gd name="T0" fmla="*/ 0 w 2"/>
                  <a:gd name="T1" fmla="*/ 1 h 2"/>
                  <a:gd name="T2" fmla="*/ 2 w 2"/>
                  <a:gd name="T3" fmla="*/ 2 h 2"/>
                  <a:gd name="T4" fmla="*/ 2 w 2"/>
                  <a:gd name="T5" fmla="*/ 0 h 2"/>
                  <a:gd name="T6" fmla="*/ 0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1" name="Freeform 1290">
                <a:extLst>
                  <a:ext uri="{FF2B5EF4-FFF2-40B4-BE49-F238E27FC236}">
                    <a16:creationId xmlns:a16="http://schemas.microsoft.com/office/drawing/2014/main" id="{EA89AFD6-1E00-4143-9D18-379044D80CC3}"/>
                  </a:ext>
                </a:extLst>
              </p:cNvPr>
              <p:cNvSpPr>
                <a:spLocks/>
              </p:cNvSpPr>
              <p:nvPr/>
            </p:nvSpPr>
            <p:spPr bwMode="auto">
              <a:xfrm>
                <a:off x="4610272" y="4389027"/>
                <a:ext cx="7938" cy="12699"/>
              </a:xfrm>
              <a:custGeom>
                <a:avLst/>
                <a:gdLst>
                  <a:gd name="T0" fmla="*/ 1 w 6"/>
                  <a:gd name="T1" fmla="*/ 0 h 11"/>
                  <a:gd name="T2" fmla="*/ 0 w 6"/>
                  <a:gd name="T3" fmla="*/ 2 h 11"/>
                  <a:gd name="T4" fmla="*/ 2 w 6"/>
                  <a:gd name="T5" fmla="*/ 7 h 11"/>
                  <a:gd name="T6" fmla="*/ 4 w 6"/>
                  <a:gd name="T7" fmla="*/ 11 h 11"/>
                  <a:gd name="T8" fmla="*/ 6 w 6"/>
                  <a:gd name="T9" fmla="*/ 11 h 11"/>
                  <a:gd name="T10" fmla="*/ 6 w 6"/>
                  <a:gd name="T11" fmla="*/ 8 h 11"/>
                  <a:gd name="T12" fmla="*/ 3 w 6"/>
                  <a:gd name="T13" fmla="*/ 2 h 11"/>
                  <a:gd name="T14" fmla="*/ 1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1" y="0"/>
                    </a:moveTo>
                    <a:cubicBezTo>
                      <a:pt x="0" y="2"/>
                      <a:pt x="0" y="2"/>
                      <a:pt x="0" y="2"/>
                    </a:cubicBezTo>
                    <a:cubicBezTo>
                      <a:pt x="2" y="7"/>
                      <a:pt x="2" y="7"/>
                      <a:pt x="2" y="7"/>
                    </a:cubicBezTo>
                    <a:cubicBezTo>
                      <a:pt x="4" y="11"/>
                      <a:pt x="4" y="11"/>
                      <a:pt x="4" y="11"/>
                    </a:cubicBezTo>
                    <a:cubicBezTo>
                      <a:pt x="4" y="11"/>
                      <a:pt x="6" y="11"/>
                      <a:pt x="6" y="11"/>
                    </a:cubicBezTo>
                    <a:cubicBezTo>
                      <a:pt x="6" y="8"/>
                      <a:pt x="6" y="8"/>
                      <a:pt x="6" y="8"/>
                    </a:cubicBezTo>
                    <a:cubicBezTo>
                      <a:pt x="3" y="2"/>
                      <a:pt x="3" y="2"/>
                      <a:pt x="3" y="2"/>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2" name="Freeform 1291">
                <a:extLst>
                  <a:ext uri="{FF2B5EF4-FFF2-40B4-BE49-F238E27FC236}">
                    <a16:creationId xmlns:a16="http://schemas.microsoft.com/office/drawing/2014/main" id="{53340C98-C9A3-CC4D-B25A-FF3E083B00D0}"/>
                  </a:ext>
                </a:extLst>
              </p:cNvPr>
              <p:cNvSpPr>
                <a:spLocks/>
              </p:cNvSpPr>
              <p:nvPr/>
            </p:nvSpPr>
            <p:spPr bwMode="auto">
              <a:xfrm>
                <a:off x="4595983" y="4457283"/>
                <a:ext cx="12701" cy="15874"/>
              </a:xfrm>
              <a:custGeom>
                <a:avLst/>
                <a:gdLst>
                  <a:gd name="T0" fmla="*/ 7 w 8"/>
                  <a:gd name="T1" fmla="*/ 0 h 10"/>
                  <a:gd name="T2" fmla="*/ 7 w 8"/>
                  <a:gd name="T3" fmla="*/ 0 h 10"/>
                  <a:gd name="T4" fmla="*/ 5 w 8"/>
                  <a:gd name="T5" fmla="*/ 0 h 10"/>
                  <a:gd name="T6" fmla="*/ 3 w 8"/>
                  <a:gd name="T7" fmla="*/ 1 h 10"/>
                  <a:gd name="T8" fmla="*/ 1 w 8"/>
                  <a:gd name="T9" fmla="*/ 4 h 10"/>
                  <a:gd name="T10" fmla="*/ 0 w 8"/>
                  <a:gd name="T11" fmla="*/ 10 h 10"/>
                  <a:gd name="T12" fmla="*/ 0 w 8"/>
                  <a:gd name="T13" fmla="*/ 10 h 10"/>
                  <a:gd name="T14" fmla="*/ 1 w 8"/>
                  <a:gd name="T15" fmla="*/ 8 h 10"/>
                  <a:gd name="T16" fmla="*/ 4 w 8"/>
                  <a:gd name="T17" fmla="*/ 4 h 10"/>
                  <a:gd name="T18" fmla="*/ 6 w 8"/>
                  <a:gd name="T19" fmla="*/ 4 h 10"/>
                  <a:gd name="T20" fmla="*/ 8 w 8"/>
                  <a:gd name="T21" fmla="*/ 1 h 10"/>
                  <a:gd name="T22" fmla="*/ 7 w 8"/>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7" y="0"/>
                    </a:moveTo>
                    <a:lnTo>
                      <a:pt x="7" y="0"/>
                    </a:lnTo>
                    <a:lnTo>
                      <a:pt x="5" y="0"/>
                    </a:lnTo>
                    <a:lnTo>
                      <a:pt x="3" y="1"/>
                    </a:lnTo>
                    <a:lnTo>
                      <a:pt x="1" y="4"/>
                    </a:lnTo>
                    <a:lnTo>
                      <a:pt x="0" y="10"/>
                    </a:lnTo>
                    <a:lnTo>
                      <a:pt x="0" y="10"/>
                    </a:lnTo>
                    <a:lnTo>
                      <a:pt x="1" y="8"/>
                    </a:lnTo>
                    <a:lnTo>
                      <a:pt x="4" y="4"/>
                    </a:lnTo>
                    <a:lnTo>
                      <a:pt x="6" y="4"/>
                    </a:lnTo>
                    <a:lnTo>
                      <a:pt x="8" y="1"/>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3" name="Freeform 1292">
                <a:extLst>
                  <a:ext uri="{FF2B5EF4-FFF2-40B4-BE49-F238E27FC236}">
                    <a16:creationId xmlns:a16="http://schemas.microsoft.com/office/drawing/2014/main" id="{0AAD0CB3-6BD8-3E43-95D7-B6425498F1CE}"/>
                  </a:ext>
                </a:extLst>
              </p:cNvPr>
              <p:cNvSpPr>
                <a:spLocks/>
              </p:cNvSpPr>
              <p:nvPr/>
            </p:nvSpPr>
            <p:spPr bwMode="auto">
              <a:xfrm>
                <a:off x="4627735" y="4454108"/>
                <a:ext cx="11114" cy="4762"/>
              </a:xfrm>
              <a:custGeom>
                <a:avLst/>
                <a:gdLst>
                  <a:gd name="T0" fmla="*/ 6 w 7"/>
                  <a:gd name="T1" fmla="*/ 3 h 3"/>
                  <a:gd name="T2" fmla="*/ 7 w 7"/>
                  <a:gd name="T3" fmla="*/ 2 h 3"/>
                  <a:gd name="T4" fmla="*/ 5 w 7"/>
                  <a:gd name="T5" fmla="*/ 0 h 3"/>
                  <a:gd name="T6" fmla="*/ 4 w 7"/>
                  <a:gd name="T7" fmla="*/ 0 h 3"/>
                  <a:gd name="T8" fmla="*/ 3 w 7"/>
                  <a:gd name="T9" fmla="*/ 2 h 3"/>
                  <a:gd name="T10" fmla="*/ 0 w 7"/>
                  <a:gd name="T11" fmla="*/ 2 h 3"/>
                  <a:gd name="T12" fmla="*/ 3 w 7"/>
                  <a:gd name="T13" fmla="*/ 3 h 3"/>
                  <a:gd name="T14" fmla="*/ 6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6" y="3"/>
                    </a:moveTo>
                    <a:lnTo>
                      <a:pt x="7" y="2"/>
                    </a:lnTo>
                    <a:lnTo>
                      <a:pt x="5" y="0"/>
                    </a:lnTo>
                    <a:lnTo>
                      <a:pt x="4" y="0"/>
                    </a:lnTo>
                    <a:lnTo>
                      <a:pt x="3" y="2"/>
                    </a:lnTo>
                    <a:lnTo>
                      <a:pt x="0" y="2"/>
                    </a:lnTo>
                    <a:lnTo>
                      <a:pt x="3" y="3"/>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4" name="Freeform 1293">
                <a:extLst>
                  <a:ext uri="{FF2B5EF4-FFF2-40B4-BE49-F238E27FC236}">
                    <a16:creationId xmlns:a16="http://schemas.microsoft.com/office/drawing/2014/main" id="{47AE04CD-BE9A-4A4D-B181-DE34D4CE3730}"/>
                  </a:ext>
                </a:extLst>
              </p:cNvPr>
              <p:cNvSpPr>
                <a:spLocks/>
              </p:cNvSpPr>
              <p:nvPr/>
            </p:nvSpPr>
            <p:spPr bwMode="auto">
              <a:xfrm>
                <a:off x="4599158" y="4466807"/>
                <a:ext cx="6350" cy="6349"/>
              </a:xfrm>
              <a:custGeom>
                <a:avLst/>
                <a:gdLst>
                  <a:gd name="T0" fmla="*/ 1 w 4"/>
                  <a:gd name="T1" fmla="*/ 2 h 4"/>
                  <a:gd name="T2" fmla="*/ 0 w 4"/>
                  <a:gd name="T3" fmla="*/ 4 h 4"/>
                  <a:gd name="T4" fmla="*/ 1 w 4"/>
                  <a:gd name="T5" fmla="*/ 4 h 4"/>
                  <a:gd name="T6" fmla="*/ 3 w 4"/>
                  <a:gd name="T7" fmla="*/ 4 h 4"/>
                  <a:gd name="T8" fmla="*/ 4 w 4"/>
                  <a:gd name="T9" fmla="*/ 1 h 4"/>
                  <a:gd name="T10" fmla="*/ 3 w 4"/>
                  <a:gd name="T11" fmla="*/ 0 h 4"/>
                  <a:gd name="T12" fmla="*/ 1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2"/>
                    </a:moveTo>
                    <a:lnTo>
                      <a:pt x="0" y="4"/>
                    </a:lnTo>
                    <a:lnTo>
                      <a:pt x="1" y="4"/>
                    </a:lnTo>
                    <a:lnTo>
                      <a:pt x="3" y="4"/>
                    </a:lnTo>
                    <a:lnTo>
                      <a:pt x="4" y="1"/>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5" name="Freeform 1294">
                <a:extLst>
                  <a:ext uri="{FF2B5EF4-FFF2-40B4-BE49-F238E27FC236}">
                    <a16:creationId xmlns:a16="http://schemas.microsoft.com/office/drawing/2014/main" id="{639999E0-2283-6748-9B30-79E339C5BC56}"/>
                  </a:ext>
                </a:extLst>
              </p:cNvPr>
              <p:cNvSpPr>
                <a:spLocks/>
              </p:cNvSpPr>
              <p:nvPr/>
            </p:nvSpPr>
            <p:spPr bwMode="auto">
              <a:xfrm>
                <a:off x="4616622" y="4446171"/>
                <a:ext cx="11114" cy="7937"/>
              </a:xfrm>
              <a:custGeom>
                <a:avLst/>
                <a:gdLst>
                  <a:gd name="T0" fmla="*/ 4 w 7"/>
                  <a:gd name="T1" fmla="*/ 4 h 5"/>
                  <a:gd name="T2" fmla="*/ 5 w 7"/>
                  <a:gd name="T3" fmla="*/ 5 h 5"/>
                  <a:gd name="T4" fmla="*/ 7 w 7"/>
                  <a:gd name="T5" fmla="*/ 4 h 5"/>
                  <a:gd name="T6" fmla="*/ 7 w 7"/>
                  <a:gd name="T7" fmla="*/ 2 h 5"/>
                  <a:gd name="T8" fmla="*/ 6 w 7"/>
                  <a:gd name="T9" fmla="*/ 0 h 5"/>
                  <a:gd name="T10" fmla="*/ 2 w 7"/>
                  <a:gd name="T11" fmla="*/ 2 h 5"/>
                  <a:gd name="T12" fmla="*/ 1 w 7"/>
                  <a:gd name="T13" fmla="*/ 2 h 5"/>
                  <a:gd name="T14" fmla="*/ 0 w 7"/>
                  <a:gd name="T15" fmla="*/ 3 h 5"/>
                  <a:gd name="T16" fmla="*/ 1 w 7"/>
                  <a:gd name="T17" fmla="*/ 4 h 5"/>
                  <a:gd name="T18" fmla="*/ 4 w 7"/>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4" y="4"/>
                    </a:moveTo>
                    <a:lnTo>
                      <a:pt x="5" y="5"/>
                    </a:lnTo>
                    <a:lnTo>
                      <a:pt x="7" y="4"/>
                    </a:lnTo>
                    <a:lnTo>
                      <a:pt x="7" y="2"/>
                    </a:lnTo>
                    <a:lnTo>
                      <a:pt x="6" y="0"/>
                    </a:lnTo>
                    <a:lnTo>
                      <a:pt x="2" y="2"/>
                    </a:lnTo>
                    <a:lnTo>
                      <a:pt x="1" y="2"/>
                    </a:lnTo>
                    <a:lnTo>
                      <a:pt x="0" y="3"/>
                    </a:lnTo>
                    <a:lnTo>
                      <a:pt x="1"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6" name="Freeform 1295">
                <a:extLst>
                  <a:ext uri="{FF2B5EF4-FFF2-40B4-BE49-F238E27FC236}">
                    <a16:creationId xmlns:a16="http://schemas.microsoft.com/office/drawing/2014/main" id="{D1085658-1B9B-9143-B446-CC33EED6FC2C}"/>
                  </a:ext>
                </a:extLst>
              </p:cNvPr>
              <p:cNvSpPr>
                <a:spLocks/>
              </p:cNvSpPr>
              <p:nvPr/>
            </p:nvSpPr>
            <p:spPr bwMode="auto">
              <a:xfrm>
                <a:off x="4613447" y="4435060"/>
                <a:ext cx="9525" cy="12699"/>
              </a:xfrm>
              <a:custGeom>
                <a:avLst/>
                <a:gdLst>
                  <a:gd name="T0" fmla="*/ 3 w 6"/>
                  <a:gd name="T1" fmla="*/ 7 h 8"/>
                  <a:gd name="T2" fmla="*/ 3 w 6"/>
                  <a:gd name="T3" fmla="*/ 3 h 8"/>
                  <a:gd name="T4" fmla="*/ 5 w 6"/>
                  <a:gd name="T5" fmla="*/ 3 h 8"/>
                  <a:gd name="T6" fmla="*/ 6 w 6"/>
                  <a:gd name="T7" fmla="*/ 0 h 8"/>
                  <a:gd name="T8" fmla="*/ 5 w 6"/>
                  <a:gd name="T9" fmla="*/ 0 h 8"/>
                  <a:gd name="T10" fmla="*/ 3 w 6"/>
                  <a:gd name="T11" fmla="*/ 2 h 8"/>
                  <a:gd name="T12" fmla="*/ 2 w 6"/>
                  <a:gd name="T13" fmla="*/ 3 h 8"/>
                  <a:gd name="T14" fmla="*/ 0 w 6"/>
                  <a:gd name="T15" fmla="*/ 5 h 8"/>
                  <a:gd name="T16" fmla="*/ 1 w 6"/>
                  <a:gd name="T17" fmla="*/ 8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3" y="7"/>
                    </a:moveTo>
                    <a:lnTo>
                      <a:pt x="3" y="3"/>
                    </a:lnTo>
                    <a:lnTo>
                      <a:pt x="5" y="3"/>
                    </a:lnTo>
                    <a:lnTo>
                      <a:pt x="6" y="0"/>
                    </a:lnTo>
                    <a:lnTo>
                      <a:pt x="5" y="0"/>
                    </a:lnTo>
                    <a:lnTo>
                      <a:pt x="3" y="2"/>
                    </a:lnTo>
                    <a:lnTo>
                      <a:pt x="2" y="3"/>
                    </a:lnTo>
                    <a:lnTo>
                      <a:pt x="0" y="5"/>
                    </a:lnTo>
                    <a:lnTo>
                      <a:pt x="1" y="8"/>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7" name="Freeform 1296">
                <a:extLst>
                  <a:ext uri="{FF2B5EF4-FFF2-40B4-BE49-F238E27FC236}">
                    <a16:creationId xmlns:a16="http://schemas.microsoft.com/office/drawing/2014/main" id="{A085D91B-2445-D644-ACA6-0A002B948103}"/>
                  </a:ext>
                </a:extLst>
              </p:cNvPr>
              <p:cNvSpPr>
                <a:spLocks/>
              </p:cNvSpPr>
              <p:nvPr/>
            </p:nvSpPr>
            <p:spPr bwMode="auto">
              <a:xfrm>
                <a:off x="4084790" y="4309660"/>
                <a:ext cx="879508" cy="1107971"/>
              </a:xfrm>
              <a:custGeom>
                <a:avLst/>
                <a:gdLst>
                  <a:gd name="T0" fmla="*/ 671 w 713"/>
                  <a:gd name="T1" fmla="*/ 226 h 900"/>
                  <a:gd name="T2" fmla="*/ 607 w 713"/>
                  <a:gd name="T3" fmla="*/ 180 h 900"/>
                  <a:gd name="T4" fmla="*/ 580 w 713"/>
                  <a:gd name="T5" fmla="*/ 176 h 900"/>
                  <a:gd name="T6" fmla="*/ 549 w 713"/>
                  <a:gd name="T7" fmla="*/ 173 h 900"/>
                  <a:gd name="T8" fmla="*/ 534 w 713"/>
                  <a:gd name="T9" fmla="*/ 190 h 900"/>
                  <a:gd name="T10" fmla="*/ 521 w 713"/>
                  <a:gd name="T11" fmla="*/ 155 h 900"/>
                  <a:gd name="T12" fmla="*/ 501 w 713"/>
                  <a:gd name="T13" fmla="*/ 139 h 900"/>
                  <a:gd name="T14" fmla="*/ 470 w 713"/>
                  <a:gd name="T15" fmla="*/ 137 h 900"/>
                  <a:gd name="T16" fmla="*/ 443 w 713"/>
                  <a:gd name="T17" fmla="*/ 187 h 900"/>
                  <a:gd name="T18" fmla="*/ 434 w 713"/>
                  <a:gd name="T19" fmla="*/ 162 h 900"/>
                  <a:gd name="T20" fmla="*/ 450 w 713"/>
                  <a:gd name="T21" fmla="*/ 154 h 900"/>
                  <a:gd name="T22" fmla="*/ 443 w 713"/>
                  <a:gd name="T23" fmla="*/ 125 h 900"/>
                  <a:gd name="T24" fmla="*/ 416 w 713"/>
                  <a:gd name="T25" fmla="*/ 137 h 900"/>
                  <a:gd name="T26" fmla="*/ 402 w 713"/>
                  <a:gd name="T27" fmla="*/ 144 h 900"/>
                  <a:gd name="T28" fmla="*/ 435 w 713"/>
                  <a:gd name="T29" fmla="*/ 89 h 900"/>
                  <a:gd name="T30" fmla="*/ 415 w 713"/>
                  <a:gd name="T31" fmla="*/ 36 h 900"/>
                  <a:gd name="T32" fmla="*/ 397 w 713"/>
                  <a:gd name="T33" fmla="*/ 40 h 900"/>
                  <a:gd name="T34" fmla="*/ 371 w 713"/>
                  <a:gd name="T35" fmla="*/ 72 h 900"/>
                  <a:gd name="T36" fmla="*/ 349 w 713"/>
                  <a:gd name="T37" fmla="*/ 57 h 900"/>
                  <a:gd name="T38" fmla="*/ 323 w 713"/>
                  <a:gd name="T39" fmla="*/ 76 h 900"/>
                  <a:gd name="T40" fmla="*/ 287 w 713"/>
                  <a:gd name="T41" fmla="*/ 84 h 900"/>
                  <a:gd name="T42" fmla="*/ 254 w 713"/>
                  <a:gd name="T43" fmla="*/ 68 h 900"/>
                  <a:gd name="T44" fmla="*/ 258 w 713"/>
                  <a:gd name="T45" fmla="*/ 23 h 900"/>
                  <a:gd name="T46" fmla="*/ 242 w 713"/>
                  <a:gd name="T47" fmla="*/ 4 h 900"/>
                  <a:gd name="T48" fmla="*/ 187 w 713"/>
                  <a:gd name="T49" fmla="*/ 30 h 900"/>
                  <a:gd name="T50" fmla="*/ 171 w 713"/>
                  <a:gd name="T51" fmla="*/ 60 h 900"/>
                  <a:gd name="T52" fmla="*/ 155 w 713"/>
                  <a:gd name="T53" fmla="*/ 97 h 900"/>
                  <a:gd name="T54" fmla="*/ 107 w 713"/>
                  <a:gd name="T55" fmla="*/ 79 h 900"/>
                  <a:gd name="T56" fmla="*/ 86 w 713"/>
                  <a:gd name="T57" fmla="*/ 110 h 900"/>
                  <a:gd name="T58" fmla="*/ 69 w 713"/>
                  <a:gd name="T59" fmla="*/ 218 h 900"/>
                  <a:gd name="T60" fmla="*/ 24 w 713"/>
                  <a:gd name="T61" fmla="*/ 231 h 900"/>
                  <a:gd name="T62" fmla="*/ 3 w 713"/>
                  <a:gd name="T63" fmla="*/ 277 h 900"/>
                  <a:gd name="T64" fmla="*/ 31 w 713"/>
                  <a:gd name="T65" fmla="*/ 335 h 900"/>
                  <a:gd name="T66" fmla="*/ 66 w 713"/>
                  <a:gd name="T67" fmla="*/ 367 h 900"/>
                  <a:gd name="T68" fmla="*/ 115 w 713"/>
                  <a:gd name="T69" fmla="*/ 359 h 900"/>
                  <a:gd name="T70" fmla="*/ 156 w 713"/>
                  <a:gd name="T71" fmla="*/ 357 h 900"/>
                  <a:gd name="T72" fmla="*/ 200 w 713"/>
                  <a:gd name="T73" fmla="*/ 402 h 900"/>
                  <a:gd name="T74" fmla="*/ 252 w 713"/>
                  <a:gd name="T75" fmla="*/ 452 h 900"/>
                  <a:gd name="T76" fmla="*/ 298 w 713"/>
                  <a:gd name="T77" fmla="*/ 566 h 900"/>
                  <a:gd name="T78" fmla="*/ 324 w 713"/>
                  <a:gd name="T79" fmla="*/ 619 h 900"/>
                  <a:gd name="T80" fmla="*/ 375 w 713"/>
                  <a:gd name="T81" fmla="*/ 661 h 900"/>
                  <a:gd name="T82" fmla="*/ 385 w 713"/>
                  <a:gd name="T83" fmla="*/ 716 h 900"/>
                  <a:gd name="T84" fmla="*/ 355 w 713"/>
                  <a:gd name="T85" fmla="*/ 759 h 900"/>
                  <a:gd name="T86" fmla="*/ 327 w 713"/>
                  <a:gd name="T87" fmla="*/ 803 h 900"/>
                  <a:gd name="T88" fmla="*/ 358 w 713"/>
                  <a:gd name="T89" fmla="*/ 835 h 900"/>
                  <a:gd name="T90" fmla="*/ 404 w 713"/>
                  <a:gd name="T91" fmla="*/ 874 h 900"/>
                  <a:gd name="T92" fmla="*/ 422 w 713"/>
                  <a:gd name="T93" fmla="*/ 858 h 900"/>
                  <a:gd name="T94" fmla="*/ 434 w 713"/>
                  <a:gd name="T95" fmla="*/ 827 h 900"/>
                  <a:gd name="T96" fmla="*/ 445 w 713"/>
                  <a:gd name="T97" fmla="*/ 813 h 900"/>
                  <a:gd name="T98" fmla="*/ 427 w 713"/>
                  <a:gd name="T99" fmla="*/ 847 h 900"/>
                  <a:gd name="T100" fmla="*/ 475 w 713"/>
                  <a:gd name="T101" fmla="*/ 768 h 900"/>
                  <a:gd name="T102" fmla="*/ 476 w 713"/>
                  <a:gd name="T103" fmla="*/ 733 h 900"/>
                  <a:gd name="T104" fmla="*/ 476 w 713"/>
                  <a:gd name="T105" fmla="*/ 697 h 900"/>
                  <a:gd name="T106" fmla="*/ 525 w 713"/>
                  <a:gd name="T107" fmla="*/ 653 h 900"/>
                  <a:gd name="T108" fmla="*/ 544 w 713"/>
                  <a:gd name="T109" fmla="*/ 633 h 900"/>
                  <a:gd name="T110" fmla="*/ 567 w 713"/>
                  <a:gd name="T111" fmla="*/ 630 h 900"/>
                  <a:gd name="T112" fmla="*/ 593 w 713"/>
                  <a:gd name="T113" fmla="*/ 626 h 900"/>
                  <a:gd name="T114" fmla="*/ 619 w 713"/>
                  <a:gd name="T115" fmla="*/ 581 h 900"/>
                  <a:gd name="T116" fmla="*/ 638 w 713"/>
                  <a:gd name="T117" fmla="*/ 513 h 900"/>
                  <a:gd name="T118" fmla="*/ 637 w 713"/>
                  <a:gd name="T119" fmla="*/ 426 h 900"/>
                  <a:gd name="T120" fmla="*/ 641 w 713"/>
                  <a:gd name="T121" fmla="*/ 399 h 900"/>
                  <a:gd name="T122" fmla="*/ 661 w 713"/>
                  <a:gd name="T123" fmla="*/ 390 h 900"/>
                  <a:gd name="T124" fmla="*/ 705 w 713"/>
                  <a:gd name="T125" fmla="*/ 319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900">
                    <a:moveTo>
                      <a:pt x="713" y="284"/>
                    </a:moveTo>
                    <a:cubicBezTo>
                      <a:pt x="713" y="273"/>
                      <a:pt x="713" y="273"/>
                      <a:pt x="713" y="273"/>
                    </a:cubicBezTo>
                    <a:cubicBezTo>
                      <a:pt x="711" y="271"/>
                      <a:pt x="711" y="271"/>
                      <a:pt x="711" y="271"/>
                    </a:cubicBezTo>
                    <a:cubicBezTo>
                      <a:pt x="710" y="266"/>
                      <a:pt x="710" y="266"/>
                      <a:pt x="710" y="266"/>
                    </a:cubicBezTo>
                    <a:cubicBezTo>
                      <a:pt x="704" y="249"/>
                      <a:pt x="704" y="249"/>
                      <a:pt x="704" y="249"/>
                    </a:cubicBezTo>
                    <a:cubicBezTo>
                      <a:pt x="704" y="243"/>
                      <a:pt x="704" y="243"/>
                      <a:pt x="704" y="243"/>
                    </a:cubicBezTo>
                    <a:cubicBezTo>
                      <a:pt x="702" y="236"/>
                      <a:pt x="702" y="236"/>
                      <a:pt x="702" y="236"/>
                    </a:cubicBezTo>
                    <a:cubicBezTo>
                      <a:pt x="691" y="230"/>
                      <a:pt x="691" y="230"/>
                      <a:pt x="691" y="230"/>
                    </a:cubicBezTo>
                    <a:cubicBezTo>
                      <a:pt x="684" y="230"/>
                      <a:pt x="684" y="230"/>
                      <a:pt x="684" y="230"/>
                    </a:cubicBezTo>
                    <a:cubicBezTo>
                      <a:pt x="679" y="233"/>
                      <a:pt x="679" y="233"/>
                      <a:pt x="679" y="233"/>
                    </a:cubicBezTo>
                    <a:cubicBezTo>
                      <a:pt x="675" y="227"/>
                      <a:pt x="675" y="227"/>
                      <a:pt x="675" y="227"/>
                    </a:cubicBezTo>
                    <a:cubicBezTo>
                      <a:pt x="671" y="226"/>
                      <a:pt x="671" y="226"/>
                      <a:pt x="671" y="226"/>
                    </a:cubicBezTo>
                    <a:cubicBezTo>
                      <a:pt x="668" y="221"/>
                      <a:pt x="668" y="221"/>
                      <a:pt x="668" y="221"/>
                    </a:cubicBezTo>
                    <a:cubicBezTo>
                      <a:pt x="662" y="218"/>
                      <a:pt x="662" y="218"/>
                      <a:pt x="662" y="218"/>
                    </a:cubicBezTo>
                    <a:cubicBezTo>
                      <a:pt x="659" y="217"/>
                      <a:pt x="659" y="217"/>
                      <a:pt x="659" y="217"/>
                    </a:cubicBezTo>
                    <a:cubicBezTo>
                      <a:pt x="650" y="207"/>
                      <a:pt x="650" y="207"/>
                      <a:pt x="650" y="207"/>
                    </a:cubicBezTo>
                    <a:cubicBezTo>
                      <a:pt x="644" y="196"/>
                      <a:pt x="644" y="196"/>
                      <a:pt x="644" y="196"/>
                    </a:cubicBezTo>
                    <a:cubicBezTo>
                      <a:pt x="641" y="195"/>
                      <a:pt x="641" y="195"/>
                      <a:pt x="641" y="195"/>
                    </a:cubicBezTo>
                    <a:cubicBezTo>
                      <a:pt x="636" y="190"/>
                      <a:pt x="636" y="190"/>
                      <a:pt x="636" y="190"/>
                    </a:cubicBezTo>
                    <a:cubicBezTo>
                      <a:pt x="632" y="190"/>
                      <a:pt x="632" y="190"/>
                      <a:pt x="632" y="190"/>
                    </a:cubicBezTo>
                    <a:cubicBezTo>
                      <a:pt x="621" y="181"/>
                      <a:pt x="621" y="181"/>
                      <a:pt x="621" y="181"/>
                    </a:cubicBezTo>
                    <a:cubicBezTo>
                      <a:pt x="616" y="181"/>
                      <a:pt x="616" y="181"/>
                      <a:pt x="616" y="181"/>
                    </a:cubicBezTo>
                    <a:cubicBezTo>
                      <a:pt x="611" y="178"/>
                      <a:pt x="611" y="178"/>
                      <a:pt x="611" y="178"/>
                    </a:cubicBezTo>
                    <a:cubicBezTo>
                      <a:pt x="607" y="180"/>
                      <a:pt x="607" y="180"/>
                      <a:pt x="607" y="180"/>
                    </a:cubicBezTo>
                    <a:cubicBezTo>
                      <a:pt x="602" y="180"/>
                      <a:pt x="602" y="180"/>
                      <a:pt x="602" y="180"/>
                    </a:cubicBezTo>
                    <a:cubicBezTo>
                      <a:pt x="599" y="178"/>
                      <a:pt x="599" y="178"/>
                      <a:pt x="599" y="178"/>
                    </a:cubicBezTo>
                    <a:cubicBezTo>
                      <a:pt x="596" y="180"/>
                      <a:pt x="596" y="180"/>
                      <a:pt x="596" y="180"/>
                    </a:cubicBezTo>
                    <a:cubicBezTo>
                      <a:pt x="594" y="183"/>
                      <a:pt x="594" y="183"/>
                      <a:pt x="594" y="183"/>
                    </a:cubicBezTo>
                    <a:cubicBezTo>
                      <a:pt x="592" y="180"/>
                      <a:pt x="592" y="180"/>
                      <a:pt x="592" y="180"/>
                    </a:cubicBezTo>
                    <a:cubicBezTo>
                      <a:pt x="587" y="176"/>
                      <a:pt x="587" y="176"/>
                      <a:pt x="587" y="176"/>
                    </a:cubicBezTo>
                    <a:cubicBezTo>
                      <a:pt x="586" y="178"/>
                      <a:pt x="586" y="178"/>
                      <a:pt x="586" y="178"/>
                    </a:cubicBezTo>
                    <a:cubicBezTo>
                      <a:pt x="584" y="176"/>
                      <a:pt x="584" y="176"/>
                      <a:pt x="584" y="176"/>
                    </a:cubicBezTo>
                    <a:cubicBezTo>
                      <a:pt x="583" y="178"/>
                      <a:pt x="583" y="178"/>
                      <a:pt x="583" y="178"/>
                    </a:cubicBezTo>
                    <a:cubicBezTo>
                      <a:pt x="583" y="181"/>
                      <a:pt x="583" y="181"/>
                      <a:pt x="583" y="181"/>
                    </a:cubicBezTo>
                    <a:cubicBezTo>
                      <a:pt x="580" y="178"/>
                      <a:pt x="580" y="178"/>
                      <a:pt x="580" y="178"/>
                    </a:cubicBezTo>
                    <a:cubicBezTo>
                      <a:pt x="580" y="176"/>
                      <a:pt x="580" y="176"/>
                      <a:pt x="580" y="176"/>
                    </a:cubicBezTo>
                    <a:cubicBezTo>
                      <a:pt x="578" y="175"/>
                      <a:pt x="578" y="175"/>
                      <a:pt x="578" y="175"/>
                    </a:cubicBezTo>
                    <a:cubicBezTo>
                      <a:pt x="578" y="177"/>
                      <a:pt x="578" y="177"/>
                      <a:pt x="578" y="177"/>
                    </a:cubicBezTo>
                    <a:cubicBezTo>
                      <a:pt x="577" y="178"/>
                      <a:pt x="577" y="178"/>
                      <a:pt x="577" y="178"/>
                    </a:cubicBezTo>
                    <a:cubicBezTo>
                      <a:pt x="572" y="175"/>
                      <a:pt x="572" y="175"/>
                      <a:pt x="572" y="175"/>
                    </a:cubicBezTo>
                    <a:cubicBezTo>
                      <a:pt x="570" y="176"/>
                      <a:pt x="570" y="176"/>
                      <a:pt x="570" y="176"/>
                    </a:cubicBezTo>
                    <a:cubicBezTo>
                      <a:pt x="565" y="175"/>
                      <a:pt x="565" y="175"/>
                      <a:pt x="565" y="175"/>
                    </a:cubicBezTo>
                    <a:cubicBezTo>
                      <a:pt x="555" y="169"/>
                      <a:pt x="555" y="169"/>
                      <a:pt x="555" y="169"/>
                    </a:cubicBezTo>
                    <a:cubicBezTo>
                      <a:pt x="552" y="169"/>
                      <a:pt x="552" y="169"/>
                      <a:pt x="552" y="169"/>
                    </a:cubicBezTo>
                    <a:cubicBezTo>
                      <a:pt x="551" y="171"/>
                      <a:pt x="551" y="171"/>
                      <a:pt x="551" y="171"/>
                    </a:cubicBezTo>
                    <a:cubicBezTo>
                      <a:pt x="552" y="173"/>
                      <a:pt x="552" y="173"/>
                      <a:pt x="552" y="173"/>
                    </a:cubicBezTo>
                    <a:cubicBezTo>
                      <a:pt x="551" y="174"/>
                      <a:pt x="551" y="174"/>
                      <a:pt x="551" y="174"/>
                    </a:cubicBezTo>
                    <a:cubicBezTo>
                      <a:pt x="549" y="173"/>
                      <a:pt x="549" y="173"/>
                      <a:pt x="549" y="173"/>
                    </a:cubicBezTo>
                    <a:cubicBezTo>
                      <a:pt x="548" y="174"/>
                      <a:pt x="548" y="174"/>
                      <a:pt x="548" y="174"/>
                    </a:cubicBezTo>
                    <a:cubicBezTo>
                      <a:pt x="548" y="175"/>
                      <a:pt x="548" y="175"/>
                      <a:pt x="548" y="175"/>
                    </a:cubicBezTo>
                    <a:cubicBezTo>
                      <a:pt x="544" y="177"/>
                      <a:pt x="544" y="177"/>
                      <a:pt x="544" y="177"/>
                    </a:cubicBezTo>
                    <a:cubicBezTo>
                      <a:pt x="543" y="180"/>
                      <a:pt x="543" y="180"/>
                      <a:pt x="543" y="180"/>
                    </a:cubicBezTo>
                    <a:cubicBezTo>
                      <a:pt x="543" y="185"/>
                      <a:pt x="543" y="185"/>
                      <a:pt x="543" y="185"/>
                    </a:cubicBezTo>
                    <a:cubicBezTo>
                      <a:pt x="541" y="181"/>
                      <a:pt x="541" y="181"/>
                      <a:pt x="541" y="181"/>
                    </a:cubicBezTo>
                    <a:cubicBezTo>
                      <a:pt x="540" y="178"/>
                      <a:pt x="540" y="178"/>
                      <a:pt x="540" y="178"/>
                    </a:cubicBezTo>
                    <a:cubicBezTo>
                      <a:pt x="538" y="179"/>
                      <a:pt x="538" y="179"/>
                      <a:pt x="538" y="179"/>
                    </a:cubicBezTo>
                    <a:cubicBezTo>
                      <a:pt x="538" y="183"/>
                      <a:pt x="538" y="183"/>
                      <a:pt x="538" y="183"/>
                    </a:cubicBezTo>
                    <a:cubicBezTo>
                      <a:pt x="535" y="190"/>
                      <a:pt x="535" y="190"/>
                      <a:pt x="535" y="190"/>
                    </a:cubicBezTo>
                    <a:cubicBezTo>
                      <a:pt x="535" y="195"/>
                      <a:pt x="535" y="195"/>
                      <a:pt x="535" y="195"/>
                    </a:cubicBezTo>
                    <a:cubicBezTo>
                      <a:pt x="534" y="190"/>
                      <a:pt x="534" y="190"/>
                      <a:pt x="534" y="190"/>
                    </a:cubicBezTo>
                    <a:cubicBezTo>
                      <a:pt x="535" y="184"/>
                      <a:pt x="535" y="184"/>
                      <a:pt x="535" y="184"/>
                    </a:cubicBezTo>
                    <a:cubicBezTo>
                      <a:pt x="535" y="180"/>
                      <a:pt x="535" y="180"/>
                      <a:pt x="535" y="180"/>
                    </a:cubicBezTo>
                    <a:cubicBezTo>
                      <a:pt x="536" y="172"/>
                      <a:pt x="536" y="172"/>
                      <a:pt x="536" y="172"/>
                    </a:cubicBezTo>
                    <a:cubicBezTo>
                      <a:pt x="538" y="171"/>
                      <a:pt x="538" y="171"/>
                      <a:pt x="538" y="171"/>
                    </a:cubicBezTo>
                    <a:cubicBezTo>
                      <a:pt x="537" y="169"/>
                      <a:pt x="537" y="169"/>
                      <a:pt x="537" y="169"/>
                    </a:cubicBezTo>
                    <a:cubicBezTo>
                      <a:pt x="534" y="169"/>
                      <a:pt x="534" y="169"/>
                      <a:pt x="534" y="169"/>
                    </a:cubicBezTo>
                    <a:cubicBezTo>
                      <a:pt x="538" y="164"/>
                      <a:pt x="538" y="164"/>
                      <a:pt x="538" y="164"/>
                    </a:cubicBezTo>
                    <a:cubicBezTo>
                      <a:pt x="533" y="157"/>
                      <a:pt x="533" y="157"/>
                      <a:pt x="533" y="157"/>
                    </a:cubicBezTo>
                    <a:cubicBezTo>
                      <a:pt x="530" y="152"/>
                      <a:pt x="530" y="152"/>
                      <a:pt x="530" y="152"/>
                    </a:cubicBezTo>
                    <a:cubicBezTo>
                      <a:pt x="527" y="152"/>
                      <a:pt x="527" y="152"/>
                      <a:pt x="527" y="152"/>
                    </a:cubicBezTo>
                    <a:cubicBezTo>
                      <a:pt x="523" y="151"/>
                      <a:pt x="523" y="151"/>
                      <a:pt x="523" y="151"/>
                    </a:cubicBezTo>
                    <a:cubicBezTo>
                      <a:pt x="521" y="155"/>
                      <a:pt x="521" y="155"/>
                      <a:pt x="521" y="155"/>
                    </a:cubicBezTo>
                    <a:cubicBezTo>
                      <a:pt x="518" y="157"/>
                      <a:pt x="518" y="157"/>
                      <a:pt x="518" y="157"/>
                    </a:cubicBezTo>
                    <a:cubicBezTo>
                      <a:pt x="517" y="153"/>
                      <a:pt x="517" y="153"/>
                      <a:pt x="517" y="153"/>
                    </a:cubicBezTo>
                    <a:cubicBezTo>
                      <a:pt x="515" y="152"/>
                      <a:pt x="515" y="152"/>
                      <a:pt x="515" y="152"/>
                    </a:cubicBezTo>
                    <a:cubicBezTo>
                      <a:pt x="514" y="149"/>
                      <a:pt x="514" y="149"/>
                      <a:pt x="514" y="149"/>
                    </a:cubicBezTo>
                    <a:cubicBezTo>
                      <a:pt x="512" y="147"/>
                      <a:pt x="512" y="147"/>
                      <a:pt x="512" y="147"/>
                    </a:cubicBezTo>
                    <a:cubicBezTo>
                      <a:pt x="509" y="147"/>
                      <a:pt x="509" y="147"/>
                      <a:pt x="509" y="147"/>
                    </a:cubicBezTo>
                    <a:cubicBezTo>
                      <a:pt x="508" y="145"/>
                      <a:pt x="508" y="145"/>
                      <a:pt x="508" y="145"/>
                    </a:cubicBezTo>
                    <a:cubicBezTo>
                      <a:pt x="506" y="144"/>
                      <a:pt x="506" y="144"/>
                      <a:pt x="506" y="144"/>
                    </a:cubicBezTo>
                    <a:cubicBezTo>
                      <a:pt x="504" y="146"/>
                      <a:pt x="504" y="146"/>
                      <a:pt x="504" y="146"/>
                    </a:cubicBezTo>
                    <a:cubicBezTo>
                      <a:pt x="504" y="144"/>
                      <a:pt x="504" y="144"/>
                      <a:pt x="504" y="144"/>
                    </a:cubicBezTo>
                    <a:cubicBezTo>
                      <a:pt x="502" y="143"/>
                      <a:pt x="502" y="143"/>
                      <a:pt x="502" y="143"/>
                    </a:cubicBezTo>
                    <a:cubicBezTo>
                      <a:pt x="501" y="139"/>
                      <a:pt x="501" y="139"/>
                      <a:pt x="501" y="139"/>
                    </a:cubicBezTo>
                    <a:cubicBezTo>
                      <a:pt x="499" y="141"/>
                      <a:pt x="499" y="141"/>
                      <a:pt x="499" y="141"/>
                    </a:cubicBezTo>
                    <a:cubicBezTo>
                      <a:pt x="495" y="139"/>
                      <a:pt x="495" y="139"/>
                      <a:pt x="495" y="139"/>
                    </a:cubicBezTo>
                    <a:cubicBezTo>
                      <a:pt x="489" y="135"/>
                      <a:pt x="489" y="135"/>
                      <a:pt x="489" y="135"/>
                    </a:cubicBezTo>
                    <a:cubicBezTo>
                      <a:pt x="488" y="135"/>
                      <a:pt x="488" y="135"/>
                      <a:pt x="488" y="135"/>
                    </a:cubicBezTo>
                    <a:cubicBezTo>
                      <a:pt x="487" y="137"/>
                      <a:pt x="487" y="137"/>
                      <a:pt x="487" y="137"/>
                    </a:cubicBezTo>
                    <a:cubicBezTo>
                      <a:pt x="483" y="134"/>
                      <a:pt x="483" y="134"/>
                      <a:pt x="483" y="134"/>
                    </a:cubicBezTo>
                    <a:cubicBezTo>
                      <a:pt x="481" y="135"/>
                      <a:pt x="481" y="135"/>
                      <a:pt x="481" y="135"/>
                    </a:cubicBezTo>
                    <a:cubicBezTo>
                      <a:pt x="481" y="137"/>
                      <a:pt x="481" y="137"/>
                      <a:pt x="481" y="137"/>
                    </a:cubicBezTo>
                    <a:cubicBezTo>
                      <a:pt x="479" y="137"/>
                      <a:pt x="479" y="137"/>
                      <a:pt x="479" y="137"/>
                    </a:cubicBezTo>
                    <a:cubicBezTo>
                      <a:pt x="478" y="134"/>
                      <a:pt x="478" y="134"/>
                      <a:pt x="478" y="134"/>
                    </a:cubicBezTo>
                    <a:cubicBezTo>
                      <a:pt x="474" y="134"/>
                      <a:pt x="474" y="134"/>
                      <a:pt x="474" y="134"/>
                    </a:cubicBezTo>
                    <a:cubicBezTo>
                      <a:pt x="470" y="137"/>
                      <a:pt x="470" y="137"/>
                      <a:pt x="470" y="137"/>
                    </a:cubicBezTo>
                    <a:cubicBezTo>
                      <a:pt x="468" y="141"/>
                      <a:pt x="468" y="141"/>
                      <a:pt x="468" y="141"/>
                    </a:cubicBezTo>
                    <a:cubicBezTo>
                      <a:pt x="469" y="143"/>
                      <a:pt x="469" y="143"/>
                      <a:pt x="469" y="143"/>
                    </a:cubicBezTo>
                    <a:cubicBezTo>
                      <a:pt x="465" y="148"/>
                      <a:pt x="465" y="148"/>
                      <a:pt x="465" y="148"/>
                    </a:cubicBezTo>
                    <a:cubicBezTo>
                      <a:pt x="460" y="152"/>
                      <a:pt x="460" y="152"/>
                      <a:pt x="460" y="152"/>
                    </a:cubicBezTo>
                    <a:cubicBezTo>
                      <a:pt x="453" y="156"/>
                      <a:pt x="453" y="156"/>
                      <a:pt x="453" y="156"/>
                    </a:cubicBezTo>
                    <a:cubicBezTo>
                      <a:pt x="450" y="161"/>
                      <a:pt x="450" y="161"/>
                      <a:pt x="450" y="161"/>
                    </a:cubicBezTo>
                    <a:cubicBezTo>
                      <a:pt x="448" y="167"/>
                      <a:pt x="448" y="167"/>
                      <a:pt x="448" y="167"/>
                    </a:cubicBezTo>
                    <a:cubicBezTo>
                      <a:pt x="447" y="173"/>
                      <a:pt x="447" y="173"/>
                      <a:pt x="447" y="173"/>
                    </a:cubicBezTo>
                    <a:cubicBezTo>
                      <a:pt x="445" y="176"/>
                      <a:pt x="445" y="176"/>
                      <a:pt x="445" y="176"/>
                    </a:cubicBezTo>
                    <a:cubicBezTo>
                      <a:pt x="442" y="180"/>
                      <a:pt x="442" y="180"/>
                      <a:pt x="442" y="180"/>
                    </a:cubicBezTo>
                    <a:cubicBezTo>
                      <a:pt x="443" y="183"/>
                      <a:pt x="443" y="183"/>
                      <a:pt x="443" y="183"/>
                    </a:cubicBezTo>
                    <a:cubicBezTo>
                      <a:pt x="443" y="187"/>
                      <a:pt x="443" y="187"/>
                      <a:pt x="443" y="187"/>
                    </a:cubicBezTo>
                    <a:cubicBezTo>
                      <a:pt x="442" y="196"/>
                      <a:pt x="442" y="196"/>
                      <a:pt x="442" y="196"/>
                    </a:cubicBezTo>
                    <a:cubicBezTo>
                      <a:pt x="441" y="191"/>
                      <a:pt x="441" y="191"/>
                      <a:pt x="441" y="191"/>
                    </a:cubicBezTo>
                    <a:cubicBezTo>
                      <a:pt x="439" y="186"/>
                      <a:pt x="439" y="186"/>
                      <a:pt x="439" y="186"/>
                    </a:cubicBezTo>
                    <a:cubicBezTo>
                      <a:pt x="439" y="182"/>
                      <a:pt x="439" y="182"/>
                      <a:pt x="439" y="182"/>
                    </a:cubicBezTo>
                    <a:cubicBezTo>
                      <a:pt x="441" y="178"/>
                      <a:pt x="441" y="178"/>
                      <a:pt x="441" y="178"/>
                    </a:cubicBezTo>
                    <a:cubicBezTo>
                      <a:pt x="444" y="175"/>
                      <a:pt x="444" y="175"/>
                      <a:pt x="444" y="175"/>
                    </a:cubicBezTo>
                    <a:cubicBezTo>
                      <a:pt x="444" y="169"/>
                      <a:pt x="444" y="169"/>
                      <a:pt x="444" y="169"/>
                    </a:cubicBezTo>
                    <a:cubicBezTo>
                      <a:pt x="445" y="164"/>
                      <a:pt x="445" y="164"/>
                      <a:pt x="445" y="164"/>
                    </a:cubicBezTo>
                    <a:cubicBezTo>
                      <a:pt x="445" y="161"/>
                      <a:pt x="445" y="161"/>
                      <a:pt x="445" y="161"/>
                    </a:cubicBezTo>
                    <a:cubicBezTo>
                      <a:pt x="443" y="161"/>
                      <a:pt x="443" y="161"/>
                      <a:pt x="443" y="161"/>
                    </a:cubicBezTo>
                    <a:cubicBezTo>
                      <a:pt x="439" y="163"/>
                      <a:pt x="439" y="163"/>
                      <a:pt x="439" y="163"/>
                    </a:cubicBezTo>
                    <a:cubicBezTo>
                      <a:pt x="434" y="162"/>
                      <a:pt x="434" y="162"/>
                      <a:pt x="434" y="162"/>
                    </a:cubicBezTo>
                    <a:cubicBezTo>
                      <a:pt x="430" y="162"/>
                      <a:pt x="430" y="162"/>
                      <a:pt x="430" y="162"/>
                    </a:cubicBezTo>
                    <a:cubicBezTo>
                      <a:pt x="427" y="163"/>
                      <a:pt x="427" y="163"/>
                      <a:pt x="427" y="163"/>
                    </a:cubicBezTo>
                    <a:cubicBezTo>
                      <a:pt x="424" y="161"/>
                      <a:pt x="424" y="161"/>
                      <a:pt x="424" y="161"/>
                    </a:cubicBezTo>
                    <a:cubicBezTo>
                      <a:pt x="427" y="161"/>
                      <a:pt x="427" y="161"/>
                      <a:pt x="427" y="161"/>
                    </a:cubicBezTo>
                    <a:cubicBezTo>
                      <a:pt x="430" y="158"/>
                      <a:pt x="430" y="158"/>
                      <a:pt x="430" y="158"/>
                    </a:cubicBezTo>
                    <a:cubicBezTo>
                      <a:pt x="433" y="157"/>
                      <a:pt x="433" y="157"/>
                      <a:pt x="433" y="157"/>
                    </a:cubicBezTo>
                    <a:cubicBezTo>
                      <a:pt x="439" y="158"/>
                      <a:pt x="439" y="158"/>
                      <a:pt x="439" y="158"/>
                    </a:cubicBezTo>
                    <a:cubicBezTo>
                      <a:pt x="442" y="158"/>
                      <a:pt x="442" y="158"/>
                      <a:pt x="442" y="158"/>
                    </a:cubicBezTo>
                    <a:cubicBezTo>
                      <a:pt x="445" y="153"/>
                      <a:pt x="445" y="153"/>
                      <a:pt x="445" y="153"/>
                    </a:cubicBezTo>
                    <a:cubicBezTo>
                      <a:pt x="446" y="153"/>
                      <a:pt x="446" y="153"/>
                      <a:pt x="446" y="153"/>
                    </a:cubicBezTo>
                    <a:cubicBezTo>
                      <a:pt x="448" y="155"/>
                      <a:pt x="448" y="155"/>
                      <a:pt x="448" y="155"/>
                    </a:cubicBezTo>
                    <a:cubicBezTo>
                      <a:pt x="450" y="154"/>
                      <a:pt x="450" y="154"/>
                      <a:pt x="450" y="154"/>
                    </a:cubicBezTo>
                    <a:cubicBezTo>
                      <a:pt x="453" y="152"/>
                      <a:pt x="453" y="152"/>
                      <a:pt x="453" y="152"/>
                    </a:cubicBezTo>
                    <a:cubicBezTo>
                      <a:pt x="458" y="150"/>
                      <a:pt x="458" y="150"/>
                      <a:pt x="458" y="150"/>
                    </a:cubicBezTo>
                    <a:cubicBezTo>
                      <a:pt x="458" y="145"/>
                      <a:pt x="458" y="145"/>
                      <a:pt x="458" y="145"/>
                    </a:cubicBezTo>
                    <a:cubicBezTo>
                      <a:pt x="463" y="138"/>
                      <a:pt x="463" y="138"/>
                      <a:pt x="463" y="138"/>
                    </a:cubicBezTo>
                    <a:cubicBezTo>
                      <a:pt x="463" y="133"/>
                      <a:pt x="463" y="133"/>
                      <a:pt x="463" y="133"/>
                    </a:cubicBezTo>
                    <a:cubicBezTo>
                      <a:pt x="465" y="130"/>
                      <a:pt x="465" y="130"/>
                      <a:pt x="465" y="130"/>
                    </a:cubicBezTo>
                    <a:cubicBezTo>
                      <a:pt x="465" y="126"/>
                      <a:pt x="465" y="126"/>
                      <a:pt x="465" y="126"/>
                    </a:cubicBezTo>
                    <a:cubicBezTo>
                      <a:pt x="460" y="125"/>
                      <a:pt x="460" y="125"/>
                      <a:pt x="460" y="125"/>
                    </a:cubicBezTo>
                    <a:cubicBezTo>
                      <a:pt x="456" y="121"/>
                      <a:pt x="456" y="121"/>
                      <a:pt x="456" y="121"/>
                    </a:cubicBezTo>
                    <a:cubicBezTo>
                      <a:pt x="452" y="121"/>
                      <a:pt x="452" y="121"/>
                      <a:pt x="452" y="121"/>
                    </a:cubicBezTo>
                    <a:cubicBezTo>
                      <a:pt x="447" y="125"/>
                      <a:pt x="447" y="125"/>
                      <a:pt x="447" y="125"/>
                    </a:cubicBezTo>
                    <a:cubicBezTo>
                      <a:pt x="443" y="125"/>
                      <a:pt x="443" y="125"/>
                      <a:pt x="443" y="125"/>
                    </a:cubicBezTo>
                    <a:cubicBezTo>
                      <a:pt x="436" y="122"/>
                      <a:pt x="436" y="122"/>
                      <a:pt x="436" y="122"/>
                    </a:cubicBezTo>
                    <a:cubicBezTo>
                      <a:pt x="429" y="122"/>
                      <a:pt x="429" y="122"/>
                      <a:pt x="429" y="122"/>
                    </a:cubicBezTo>
                    <a:cubicBezTo>
                      <a:pt x="424" y="128"/>
                      <a:pt x="424" y="128"/>
                      <a:pt x="424" y="128"/>
                    </a:cubicBezTo>
                    <a:cubicBezTo>
                      <a:pt x="425" y="130"/>
                      <a:pt x="425" y="130"/>
                      <a:pt x="425" y="130"/>
                    </a:cubicBezTo>
                    <a:cubicBezTo>
                      <a:pt x="426" y="132"/>
                      <a:pt x="426" y="132"/>
                      <a:pt x="426" y="132"/>
                    </a:cubicBezTo>
                    <a:cubicBezTo>
                      <a:pt x="427" y="134"/>
                      <a:pt x="427" y="134"/>
                      <a:pt x="427" y="134"/>
                    </a:cubicBezTo>
                    <a:cubicBezTo>
                      <a:pt x="425" y="134"/>
                      <a:pt x="425" y="134"/>
                      <a:pt x="425" y="134"/>
                    </a:cubicBezTo>
                    <a:cubicBezTo>
                      <a:pt x="424" y="135"/>
                      <a:pt x="424" y="135"/>
                      <a:pt x="424" y="135"/>
                    </a:cubicBezTo>
                    <a:cubicBezTo>
                      <a:pt x="422" y="139"/>
                      <a:pt x="422" y="139"/>
                      <a:pt x="422" y="139"/>
                    </a:cubicBezTo>
                    <a:cubicBezTo>
                      <a:pt x="421" y="136"/>
                      <a:pt x="421" y="136"/>
                      <a:pt x="421" y="136"/>
                    </a:cubicBezTo>
                    <a:cubicBezTo>
                      <a:pt x="420" y="135"/>
                      <a:pt x="420" y="135"/>
                      <a:pt x="420" y="135"/>
                    </a:cubicBezTo>
                    <a:cubicBezTo>
                      <a:pt x="416" y="137"/>
                      <a:pt x="416" y="137"/>
                      <a:pt x="416" y="137"/>
                    </a:cubicBezTo>
                    <a:cubicBezTo>
                      <a:pt x="411" y="144"/>
                      <a:pt x="411" y="144"/>
                      <a:pt x="411" y="144"/>
                    </a:cubicBezTo>
                    <a:cubicBezTo>
                      <a:pt x="406" y="152"/>
                      <a:pt x="406" y="152"/>
                      <a:pt x="406" y="152"/>
                    </a:cubicBezTo>
                    <a:cubicBezTo>
                      <a:pt x="410" y="145"/>
                      <a:pt x="410" y="145"/>
                      <a:pt x="410" y="145"/>
                    </a:cubicBezTo>
                    <a:cubicBezTo>
                      <a:pt x="410" y="140"/>
                      <a:pt x="410" y="140"/>
                      <a:pt x="410" y="140"/>
                    </a:cubicBezTo>
                    <a:cubicBezTo>
                      <a:pt x="411" y="137"/>
                      <a:pt x="411" y="137"/>
                      <a:pt x="411" y="137"/>
                    </a:cubicBezTo>
                    <a:cubicBezTo>
                      <a:pt x="411" y="134"/>
                      <a:pt x="411" y="134"/>
                      <a:pt x="411" y="134"/>
                    </a:cubicBezTo>
                    <a:cubicBezTo>
                      <a:pt x="409" y="134"/>
                      <a:pt x="409" y="134"/>
                      <a:pt x="409" y="134"/>
                    </a:cubicBezTo>
                    <a:cubicBezTo>
                      <a:pt x="406" y="138"/>
                      <a:pt x="406" y="138"/>
                      <a:pt x="406" y="138"/>
                    </a:cubicBezTo>
                    <a:cubicBezTo>
                      <a:pt x="404" y="143"/>
                      <a:pt x="404" y="143"/>
                      <a:pt x="404" y="143"/>
                    </a:cubicBezTo>
                    <a:cubicBezTo>
                      <a:pt x="402" y="149"/>
                      <a:pt x="402" y="149"/>
                      <a:pt x="402" y="149"/>
                    </a:cubicBezTo>
                    <a:cubicBezTo>
                      <a:pt x="399" y="151"/>
                      <a:pt x="399" y="151"/>
                      <a:pt x="399" y="151"/>
                    </a:cubicBezTo>
                    <a:cubicBezTo>
                      <a:pt x="402" y="144"/>
                      <a:pt x="402" y="144"/>
                      <a:pt x="402" y="144"/>
                    </a:cubicBezTo>
                    <a:cubicBezTo>
                      <a:pt x="402" y="139"/>
                      <a:pt x="402" y="139"/>
                      <a:pt x="402" y="139"/>
                    </a:cubicBezTo>
                    <a:cubicBezTo>
                      <a:pt x="409" y="130"/>
                      <a:pt x="409" y="130"/>
                      <a:pt x="409" y="130"/>
                    </a:cubicBezTo>
                    <a:cubicBezTo>
                      <a:pt x="410" y="123"/>
                      <a:pt x="410" y="123"/>
                      <a:pt x="410" y="123"/>
                    </a:cubicBezTo>
                    <a:cubicBezTo>
                      <a:pt x="413" y="119"/>
                      <a:pt x="413" y="119"/>
                      <a:pt x="413" y="119"/>
                    </a:cubicBezTo>
                    <a:cubicBezTo>
                      <a:pt x="416" y="117"/>
                      <a:pt x="416" y="117"/>
                      <a:pt x="416" y="117"/>
                    </a:cubicBezTo>
                    <a:cubicBezTo>
                      <a:pt x="420" y="113"/>
                      <a:pt x="420" y="113"/>
                      <a:pt x="420" y="113"/>
                    </a:cubicBezTo>
                    <a:cubicBezTo>
                      <a:pt x="423" y="112"/>
                      <a:pt x="423" y="112"/>
                      <a:pt x="423" y="112"/>
                    </a:cubicBezTo>
                    <a:cubicBezTo>
                      <a:pt x="426" y="106"/>
                      <a:pt x="426" y="106"/>
                      <a:pt x="426" y="106"/>
                    </a:cubicBezTo>
                    <a:cubicBezTo>
                      <a:pt x="435" y="95"/>
                      <a:pt x="435" y="95"/>
                      <a:pt x="435" y="95"/>
                    </a:cubicBezTo>
                    <a:cubicBezTo>
                      <a:pt x="435" y="93"/>
                      <a:pt x="435" y="93"/>
                      <a:pt x="435" y="93"/>
                    </a:cubicBezTo>
                    <a:cubicBezTo>
                      <a:pt x="437" y="91"/>
                      <a:pt x="437" y="91"/>
                      <a:pt x="437" y="91"/>
                    </a:cubicBezTo>
                    <a:cubicBezTo>
                      <a:pt x="435" y="89"/>
                      <a:pt x="435" y="89"/>
                      <a:pt x="435" y="89"/>
                    </a:cubicBezTo>
                    <a:cubicBezTo>
                      <a:pt x="436" y="86"/>
                      <a:pt x="436" y="86"/>
                      <a:pt x="436" y="86"/>
                    </a:cubicBezTo>
                    <a:cubicBezTo>
                      <a:pt x="437" y="84"/>
                      <a:pt x="437" y="84"/>
                      <a:pt x="437" y="84"/>
                    </a:cubicBezTo>
                    <a:cubicBezTo>
                      <a:pt x="437" y="80"/>
                      <a:pt x="437" y="80"/>
                      <a:pt x="437" y="80"/>
                    </a:cubicBezTo>
                    <a:cubicBezTo>
                      <a:pt x="434" y="77"/>
                      <a:pt x="434" y="77"/>
                      <a:pt x="434" y="77"/>
                    </a:cubicBezTo>
                    <a:cubicBezTo>
                      <a:pt x="430" y="77"/>
                      <a:pt x="430" y="77"/>
                      <a:pt x="430" y="77"/>
                    </a:cubicBezTo>
                    <a:cubicBezTo>
                      <a:pt x="429" y="79"/>
                      <a:pt x="429" y="79"/>
                      <a:pt x="429" y="79"/>
                    </a:cubicBezTo>
                    <a:cubicBezTo>
                      <a:pt x="427" y="75"/>
                      <a:pt x="427" y="75"/>
                      <a:pt x="427" y="75"/>
                    </a:cubicBezTo>
                    <a:cubicBezTo>
                      <a:pt x="425" y="67"/>
                      <a:pt x="425" y="67"/>
                      <a:pt x="425" y="67"/>
                    </a:cubicBezTo>
                    <a:cubicBezTo>
                      <a:pt x="421" y="55"/>
                      <a:pt x="421" y="55"/>
                      <a:pt x="421" y="55"/>
                    </a:cubicBezTo>
                    <a:cubicBezTo>
                      <a:pt x="417" y="49"/>
                      <a:pt x="417" y="49"/>
                      <a:pt x="417" y="49"/>
                    </a:cubicBezTo>
                    <a:cubicBezTo>
                      <a:pt x="414" y="40"/>
                      <a:pt x="414" y="40"/>
                      <a:pt x="414" y="40"/>
                    </a:cubicBezTo>
                    <a:cubicBezTo>
                      <a:pt x="415" y="36"/>
                      <a:pt x="415" y="36"/>
                      <a:pt x="415" y="36"/>
                    </a:cubicBezTo>
                    <a:cubicBezTo>
                      <a:pt x="414" y="31"/>
                      <a:pt x="414" y="31"/>
                      <a:pt x="414" y="31"/>
                    </a:cubicBezTo>
                    <a:cubicBezTo>
                      <a:pt x="412" y="30"/>
                      <a:pt x="412" y="30"/>
                      <a:pt x="412" y="30"/>
                    </a:cubicBezTo>
                    <a:cubicBezTo>
                      <a:pt x="411" y="25"/>
                      <a:pt x="411" y="25"/>
                      <a:pt x="411" y="25"/>
                    </a:cubicBezTo>
                    <a:cubicBezTo>
                      <a:pt x="409" y="20"/>
                      <a:pt x="409" y="20"/>
                      <a:pt x="409" y="20"/>
                    </a:cubicBezTo>
                    <a:cubicBezTo>
                      <a:pt x="408" y="21"/>
                      <a:pt x="408" y="21"/>
                      <a:pt x="408" y="21"/>
                    </a:cubicBezTo>
                    <a:cubicBezTo>
                      <a:pt x="409" y="24"/>
                      <a:pt x="409" y="24"/>
                      <a:pt x="409" y="24"/>
                    </a:cubicBezTo>
                    <a:cubicBezTo>
                      <a:pt x="407" y="27"/>
                      <a:pt x="407" y="27"/>
                      <a:pt x="407" y="27"/>
                    </a:cubicBezTo>
                    <a:cubicBezTo>
                      <a:pt x="403" y="30"/>
                      <a:pt x="403" y="30"/>
                      <a:pt x="403" y="30"/>
                    </a:cubicBezTo>
                    <a:cubicBezTo>
                      <a:pt x="403" y="30"/>
                      <a:pt x="403" y="30"/>
                      <a:pt x="403" y="30"/>
                    </a:cubicBezTo>
                    <a:cubicBezTo>
                      <a:pt x="403" y="30"/>
                      <a:pt x="403" y="30"/>
                      <a:pt x="403" y="30"/>
                    </a:cubicBezTo>
                    <a:cubicBezTo>
                      <a:pt x="401" y="33"/>
                      <a:pt x="401" y="33"/>
                      <a:pt x="401" y="33"/>
                    </a:cubicBezTo>
                    <a:cubicBezTo>
                      <a:pt x="397" y="40"/>
                      <a:pt x="397" y="40"/>
                      <a:pt x="397" y="40"/>
                    </a:cubicBezTo>
                    <a:cubicBezTo>
                      <a:pt x="392" y="47"/>
                      <a:pt x="392" y="47"/>
                      <a:pt x="392" y="47"/>
                    </a:cubicBezTo>
                    <a:cubicBezTo>
                      <a:pt x="392" y="51"/>
                      <a:pt x="392" y="51"/>
                      <a:pt x="392" y="51"/>
                    </a:cubicBezTo>
                    <a:cubicBezTo>
                      <a:pt x="389" y="60"/>
                      <a:pt x="389" y="60"/>
                      <a:pt x="389" y="60"/>
                    </a:cubicBezTo>
                    <a:cubicBezTo>
                      <a:pt x="386" y="66"/>
                      <a:pt x="386" y="66"/>
                      <a:pt x="386" y="66"/>
                    </a:cubicBezTo>
                    <a:cubicBezTo>
                      <a:pt x="383" y="71"/>
                      <a:pt x="383" y="71"/>
                      <a:pt x="383" y="71"/>
                    </a:cubicBezTo>
                    <a:cubicBezTo>
                      <a:pt x="380" y="72"/>
                      <a:pt x="380" y="72"/>
                      <a:pt x="380" y="72"/>
                    </a:cubicBezTo>
                    <a:cubicBezTo>
                      <a:pt x="378" y="73"/>
                      <a:pt x="378" y="73"/>
                      <a:pt x="378" y="73"/>
                    </a:cubicBezTo>
                    <a:cubicBezTo>
                      <a:pt x="378" y="77"/>
                      <a:pt x="378" y="77"/>
                      <a:pt x="378" y="77"/>
                    </a:cubicBezTo>
                    <a:cubicBezTo>
                      <a:pt x="374" y="80"/>
                      <a:pt x="374" y="80"/>
                      <a:pt x="374" y="80"/>
                    </a:cubicBezTo>
                    <a:cubicBezTo>
                      <a:pt x="372" y="79"/>
                      <a:pt x="372" y="79"/>
                      <a:pt x="372" y="79"/>
                    </a:cubicBezTo>
                    <a:cubicBezTo>
                      <a:pt x="372" y="73"/>
                      <a:pt x="372" y="73"/>
                      <a:pt x="372" y="73"/>
                    </a:cubicBezTo>
                    <a:cubicBezTo>
                      <a:pt x="371" y="72"/>
                      <a:pt x="371" y="72"/>
                      <a:pt x="371" y="72"/>
                    </a:cubicBezTo>
                    <a:cubicBezTo>
                      <a:pt x="370" y="71"/>
                      <a:pt x="370" y="71"/>
                      <a:pt x="370" y="71"/>
                    </a:cubicBezTo>
                    <a:cubicBezTo>
                      <a:pt x="368" y="70"/>
                      <a:pt x="368" y="70"/>
                      <a:pt x="368" y="70"/>
                    </a:cubicBezTo>
                    <a:cubicBezTo>
                      <a:pt x="366" y="72"/>
                      <a:pt x="366" y="72"/>
                      <a:pt x="366" y="72"/>
                    </a:cubicBezTo>
                    <a:cubicBezTo>
                      <a:pt x="364" y="74"/>
                      <a:pt x="364" y="74"/>
                      <a:pt x="364" y="74"/>
                    </a:cubicBezTo>
                    <a:cubicBezTo>
                      <a:pt x="361" y="74"/>
                      <a:pt x="361" y="74"/>
                      <a:pt x="361" y="74"/>
                    </a:cubicBezTo>
                    <a:cubicBezTo>
                      <a:pt x="358" y="70"/>
                      <a:pt x="358" y="70"/>
                      <a:pt x="358" y="70"/>
                    </a:cubicBezTo>
                    <a:cubicBezTo>
                      <a:pt x="358" y="68"/>
                      <a:pt x="358" y="68"/>
                      <a:pt x="358" y="68"/>
                    </a:cubicBezTo>
                    <a:cubicBezTo>
                      <a:pt x="357" y="67"/>
                      <a:pt x="357" y="67"/>
                      <a:pt x="357" y="67"/>
                    </a:cubicBezTo>
                    <a:cubicBezTo>
                      <a:pt x="356" y="63"/>
                      <a:pt x="356" y="63"/>
                      <a:pt x="356" y="63"/>
                    </a:cubicBezTo>
                    <a:cubicBezTo>
                      <a:pt x="355" y="61"/>
                      <a:pt x="355" y="61"/>
                      <a:pt x="355" y="61"/>
                    </a:cubicBezTo>
                    <a:cubicBezTo>
                      <a:pt x="353" y="61"/>
                      <a:pt x="353" y="61"/>
                      <a:pt x="353" y="61"/>
                    </a:cubicBezTo>
                    <a:cubicBezTo>
                      <a:pt x="349" y="57"/>
                      <a:pt x="349" y="57"/>
                      <a:pt x="349" y="57"/>
                    </a:cubicBezTo>
                    <a:cubicBezTo>
                      <a:pt x="345" y="56"/>
                      <a:pt x="345" y="56"/>
                      <a:pt x="345" y="56"/>
                    </a:cubicBezTo>
                    <a:cubicBezTo>
                      <a:pt x="341" y="58"/>
                      <a:pt x="341" y="58"/>
                      <a:pt x="341" y="58"/>
                    </a:cubicBezTo>
                    <a:cubicBezTo>
                      <a:pt x="334" y="59"/>
                      <a:pt x="334" y="59"/>
                      <a:pt x="334" y="59"/>
                    </a:cubicBezTo>
                    <a:cubicBezTo>
                      <a:pt x="330" y="57"/>
                      <a:pt x="330" y="57"/>
                      <a:pt x="330" y="57"/>
                    </a:cubicBezTo>
                    <a:cubicBezTo>
                      <a:pt x="326" y="60"/>
                      <a:pt x="326" y="60"/>
                      <a:pt x="326" y="60"/>
                    </a:cubicBezTo>
                    <a:cubicBezTo>
                      <a:pt x="325" y="64"/>
                      <a:pt x="325" y="64"/>
                      <a:pt x="325" y="64"/>
                    </a:cubicBezTo>
                    <a:cubicBezTo>
                      <a:pt x="329" y="68"/>
                      <a:pt x="329" y="68"/>
                      <a:pt x="329" y="68"/>
                    </a:cubicBezTo>
                    <a:cubicBezTo>
                      <a:pt x="330" y="71"/>
                      <a:pt x="330" y="71"/>
                      <a:pt x="330" y="71"/>
                    </a:cubicBezTo>
                    <a:cubicBezTo>
                      <a:pt x="331" y="76"/>
                      <a:pt x="331" y="76"/>
                      <a:pt x="331" y="76"/>
                    </a:cubicBezTo>
                    <a:cubicBezTo>
                      <a:pt x="331" y="77"/>
                      <a:pt x="331" y="77"/>
                      <a:pt x="331" y="77"/>
                    </a:cubicBezTo>
                    <a:cubicBezTo>
                      <a:pt x="328" y="77"/>
                      <a:pt x="328" y="77"/>
                      <a:pt x="328" y="77"/>
                    </a:cubicBezTo>
                    <a:cubicBezTo>
                      <a:pt x="323" y="76"/>
                      <a:pt x="323" y="76"/>
                      <a:pt x="323" y="76"/>
                    </a:cubicBezTo>
                    <a:cubicBezTo>
                      <a:pt x="322" y="75"/>
                      <a:pt x="322" y="75"/>
                      <a:pt x="322" y="75"/>
                    </a:cubicBezTo>
                    <a:cubicBezTo>
                      <a:pt x="320" y="75"/>
                      <a:pt x="320" y="75"/>
                      <a:pt x="320" y="75"/>
                    </a:cubicBezTo>
                    <a:cubicBezTo>
                      <a:pt x="320" y="75"/>
                      <a:pt x="320" y="75"/>
                      <a:pt x="320" y="75"/>
                    </a:cubicBezTo>
                    <a:cubicBezTo>
                      <a:pt x="320" y="75"/>
                      <a:pt x="320" y="75"/>
                      <a:pt x="320" y="75"/>
                    </a:cubicBezTo>
                    <a:cubicBezTo>
                      <a:pt x="314" y="75"/>
                      <a:pt x="314" y="75"/>
                      <a:pt x="314" y="75"/>
                    </a:cubicBezTo>
                    <a:cubicBezTo>
                      <a:pt x="311" y="75"/>
                      <a:pt x="311" y="75"/>
                      <a:pt x="311" y="75"/>
                    </a:cubicBezTo>
                    <a:cubicBezTo>
                      <a:pt x="310" y="73"/>
                      <a:pt x="310" y="73"/>
                      <a:pt x="310" y="73"/>
                    </a:cubicBezTo>
                    <a:cubicBezTo>
                      <a:pt x="304" y="74"/>
                      <a:pt x="304" y="74"/>
                      <a:pt x="304" y="74"/>
                    </a:cubicBezTo>
                    <a:cubicBezTo>
                      <a:pt x="300" y="76"/>
                      <a:pt x="300" y="76"/>
                      <a:pt x="300" y="76"/>
                    </a:cubicBezTo>
                    <a:cubicBezTo>
                      <a:pt x="298" y="83"/>
                      <a:pt x="298" y="83"/>
                      <a:pt x="298" y="83"/>
                    </a:cubicBezTo>
                    <a:cubicBezTo>
                      <a:pt x="291" y="82"/>
                      <a:pt x="291" y="82"/>
                      <a:pt x="291" y="82"/>
                    </a:cubicBezTo>
                    <a:cubicBezTo>
                      <a:pt x="287" y="84"/>
                      <a:pt x="287" y="84"/>
                      <a:pt x="287" y="84"/>
                    </a:cubicBezTo>
                    <a:cubicBezTo>
                      <a:pt x="286" y="86"/>
                      <a:pt x="286" y="86"/>
                      <a:pt x="286" y="86"/>
                    </a:cubicBezTo>
                    <a:cubicBezTo>
                      <a:pt x="284" y="89"/>
                      <a:pt x="284" y="89"/>
                      <a:pt x="284" y="89"/>
                    </a:cubicBezTo>
                    <a:cubicBezTo>
                      <a:pt x="280" y="90"/>
                      <a:pt x="280" y="90"/>
                      <a:pt x="280" y="90"/>
                    </a:cubicBezTo>
                    <a:cubicBezTo>
                      <a:pt x="279" y="88"/>
                      <a:pt x="279" y="88"/>
                      <a:pt x="279" y="88"/>
                    </a:cubicBezTo>
                    <a:cubicBezTo>
                      <a:pt x="277" y="89"/>
                      <a:pt x="277" y="89"/>
                      <a:pt x="277" y="89"/>
                    </a:cubicBezTo>
                    <a:cubicBezTo>
                      <a:pt x="274" y="93"/>
                      <a:pt x="274" y="93"/>
                      <a:pt x="274" y="93"/>
                    </a:cubicBezTo>
                    <a:cubicBezTo>
                      <a:pt x="272" y="91"/>
                      <a:pt x="272" y="91"/>
                      <a:pt x="272" y="91"/>
                    </a:cubicBezTo>
                    <a:cubicBezTo>
                      <a:pt x="264" y="84"/>
                      <a:pt x="264" y="84"/>
                      <a:pt x="264" y="84"/>
                    </a:cubicBezTo>
                    <a:cubicBezTo>
                      <a:pt x="262" y="80"/>
                      <a:pt x="262" y="80"/>
                      <a:pt x="262" y="80"/>
                    </a:cubicBezTo>
                    <a:cubicBezTo>
                      <a:pt x="262" y="77"/>
                      <a:pt x="262" y="77"/>
                      <a:pt x="262" y="77"/>
                    </a:cubicBezTo>
                    <a:cubicBezTo>
                      <a:pt x="258" y="72"/>
                      <a:pt x="258" y="72"/>
                      <a:pt x="258" y="72"/>
                    </a:cubicBezTo>
                    <a:cubicBezTo>
                      <a:pt x="254" y="68"/>
                      <a:pt x="254" y="68"/>
                      <a:pt x="254" y="68"/>
                    </a:cubicBezTo>
                    <a:cubicBezTo>
                      <a:pt x="254" y="63"/>
                      <a:pt x="254" y="63"/>
                      <a:pt x="254" y="63"/>
                    </a:cubicBezTo>
                    <a:cubicBezTo>
                      <a:pt x="255" y="60"/>
                      <a:pt x="255" y="60"/>
                      <a:pt x="255" y="60"/>
                    </a:cubicBezTo>
                    <a:cubicBezTo>
                      <a:pt x="254" y="58"/>
                      <a:pt x="254" y="58"/>
                      <a:pt x="254" y="58"/>
                    </a:cubicBezTo>
                    <a:cubicBezTo>
                      <a:pt x="254" y="54"/>
                      <a:pt x="254" y="54"/>
                      <a:pt x="254" y="54"/>
                    </a:cubicBezTo>
                    <a:cubicBezTo>
                      <a:pt x="256" y="51"/>
                      <a:pt x="256" y="51"/>
                      <a:pt x="256" y="51"/>
                    </a:cubicBezTo>
                    <a:cubicBezTo>
                      <a:pt x="255" y="46"/>
                      <a:pt x="255" y="46"/>
                      <a:pt x="255" y="46"/>
                    </a:cubicBezTo>
                    <a:cubicBezTo>
                      <a:pt x="259" y="39"/>
                      <a:pt x="259" y="39"/>
                      <a:pt x="259" y="39"/>
                    </a:cubicBezTo>
                    <a:cubicBezTo>
                      <a:pt x="260" y="33"/>
                      <a:pt x="260" y="33"/>
                      <a:pt x="260" y="33"/>
                    </a:cubicBezTo>
                    <a:cubicBezTo>
                      <a:pt x="263" y="28"/>
                      <a:pt x="263" y="28"/>
                      <a:pt x="263" y="28"/>
                    </a:cubicBezTo>
                    <a:cubicBezTo>
                      <a:pt x="263" y="26"/>
                      <a:pt x="263" y="26"/>
                      <a:pt x="263" y="26"/>
                    </a:cubicBezTo>
                    <a:cubicBezTo>
                      <a:pt x="260" y="26"/>
                      <a:pt x="260" y="26"/>
                      <a:pt x="260" y="26"/>
                    </a:cubicBezTo>
                    <a:cubicBezTo>
                      <a:pt x="258" y="23"/>
                      <a:pt x="258" y="23"/>
                      <a:pt x="258" y="23"/>
                    </a:cubicBezTo>
                    <a:cubicBezTo>
                      <a:pt x="257" y="20"/>
                      <a:pt x="257" y="20"/>
                      <a:pt x="257" y="20"/>
                    </a:cubicBezTo>
                    <a:cubicBezTo>
                      <a:pt x="253" y="20"/>
                      <a:pt x="253" y="20"/>
                      <a:pt x="253" y="20"/>
                    </a:cubicBezTo>
                    <a:cubicBezTo>
                      <a:pt x="250" y="18"/>
                      <a:pt x="250" y="18"/>
                      <a:pt x="250" y="18"/>
                    </a:cubicBezTo>
                    <a:cubicBezTo>
                      <a:pt x="252" y="16"/>
                      <a:pt x="252" y="16"/>
                      <a:pt x="252" y="16"/>
                    </a:cubicBezTo>
                    <a:cubicBezTo>
                      <a:pt x="254" y="11"/>
                      <a:pt x="254" y="11"/>
                      <a:pt x="254" y="11"/>
                    </a:cubicBezTo>
                    <a:cubicBezTo>
                      <a:pt x="254" y="5"/>
                      <a:pt x="254" y="5"/>
                      <a:pt x="254" y="5"/>
                    </a:cubicBezTo>
                    <a:cubicBezTo>
                      <a:pt x="251" y="1"/>
                      <a:pt x="251" y="1"/>
                      <a:pt x="251" y="1"/>
                    </a:cubicBezTo>
                    <a:cubicBezTo>
                      <a:pt x="247" y="0"/>
                      <a:pt x="247" y="0"/>
                      <a:pt x="247" y="0"/>
                    </a:cubicBezTo>
                    <a:cubicBezTo>
                      <a:pt x="245" y="2"/>
                      <a:pt x="245" y="2"/>
                      <a:pt x="245" y="2"/>
                    </a:cubicBezTo>
                    <a:cubicBezTo>
                      <a:pt x="243" y="0"/>
                      <a:pt x="243" y="0"/>
                      <a:pt x="243" y="0"/>
                    </a:cubicBezTo>
                    <a:cubicBezTo>
                      <a:pt x="242" y="0"/>
                      <a:pt x="242" y="0"/>
                      <a:pt x="242" y="0"/>
                    </a:cubicBezTo>
                    <a:cubicBezTo>
                      <a:pt x="242" y="4"/>
                      <a:pt x="242" y="4"/>
                      <a:pt x="242" y="4"/>
                    </a:cubicBezTo>
                    <a:cubicBezTo>
                      <a:pt x="240" y="10"/>
                      <a:pt x="240" y="10"/>
                      <a:pt x="240" y="10"/>
                    </a:cubicBezTo>
                    <a:cubicBezTo>
                      <a:pt x="231" y="18"/>
                      <a:pt x="231" y="18"/>
                      <a:pt x="231" y="18"/>
                    </a:cubicBezTo>
                    <a:cubicBezTo>
                      <a:pt x="225" y="18"/>
                      <a:pt x="225" y="18"/>
                      <a:pt x="225" y="18"/>
                    </a:cubicBezTo>
                    <a:cubicBezTo>
                      <a:pt x="217" y="22"/>
                      <a:pt x="217" y="22"/>
                      <a:pt x="217" y="22"/>
                    </a:cubicBezTo>
                    <a:cubicBezTo>
                      <a:pt x="217" y="22"/>
                      <a:pt x="217" y="22"/>
                      <a:pt x="217" y="22"/>
                    </a:cubicBezTo>
                    <a:cubicBezTo>
                      <a:pt x="217" y="22"/>
                      <a:pt x="217" y="22"/>
                      <a:pt x="217" y="22"/>
                    </a:cubicBezTo>
                    <a:cubicBezTo>
                      <a:pt x="214" y="21"/>
                      <a:pt x="214" y="21"/>
                      <a:pt x="214" y="21"/>
                    </a:cubicBezTo>
                    <a:cubicBezTo>
                      <a:pt x="209" y="21"/>
                      <a:pt x="209" y="21"/>
                      <a:pt x="209" y="21"/>
                    </a:cubicBezTo>
                    <a:cubicBezTo>
                      <a:pt x="203" y="28"/>
                      <a:pt x="203" y="28"/>
                      <a:pt x="203" y="28"/>
                    </a:cubicBezTo>
                    <a:cubicBezTo>
                      <a:pt x="197" y="30"/>
                      <a:pt x="197" y="30"/>
                      <a:pt x="197" y="30"/>
                    </a:cubicBezTo>
                    <a:cubicBezTo>
                      <a:pt x="195" y="28"/>
                      <a:pt x="195" y="28"/>
                      <a:pt x="195" y="28"/>
                    </a:cubicBezTo>
                    <a:cubicBezTo>
                      <a:pt x="187" y="30"/>
                      <a:pt x="187" y="30"/>
                      <a:pt x="187" y="30"/>
                    </a:cubicBezTo>
                    <a:cubicBezTo>
                      <a:pt x="181" y="30"/>
                      <a:pt x="181" y="30"/>
                      <a:pt x="181" y="30"/>
                    </a:cubicBezTo>
                    <a:cubicBezTo>
                      <a:pt x="175" y="26"/>
                      <a:pt x="175" y="26"/>
                      <a:pt x="175" y="26"/>
                    </a:cubicBezTo>
                    <a:cubicBezTo>
                      <a:pt x="169" y="25"/>
                      <a:pt x="169" y="25"/>
                      <a:pt x="169" y="25"/>
                    </a:cubicBezTo>
                    <a:cubicBezTo>
                      <a:pt x="164" y="23"/>
                      <a:pt x="164" y="23"/>
                      <a:pt x="164" y="23"/>
                    </a:cubicBezTo>
                    <a:cubicBezTo>
                      <a:pt x="166" y="29"/>
                      <a:pt x="166" y="29"/>
                      <a:pt x="166" y="29"/>
                    </a:cubicBezTo>
                    <a:cubicBezTo>
                      <a:pt x="170" y="30"/>
                      <a:pt x="170" y="30"/>
                      <a:pt x="170" y="30"/>
                    </a:cubicBezTo>
                    <a:cubicBezTo>
                      <a:pt x="174" y="35"/>
                      <a:pt x="174" y="35"/>
                      <a:pt x="174" y="35"/>
                    </a:cubicBezTo>
                    <a:cubicBezTo>
                      <a:pt x="175" y="39"/>
                      <a:pt x="175" y="39"/>
                      <a:pt x="175" y="39"/>
                    </a:cubicBezTo>
                    <a:cubicBezTo>
                      <a:pt x="170" y="48"/>
                      <a:pt x="170" y="48"/>
                      <a:pt x="170" y="48"/>
                    </a:cubicBezTo>
                    <a:cubicBezTo>
                      <a:pt x="171" y="50"/>
                      <a:pt x="171" y="50"/>
                      <a:pt x="171" y="50"/>
                    </a:cubicBezTo>
                    <a:cubicBezTo>
                      <a:pt x="172" y="53"/>
                      <a:pt x="172" y="53"/>
                      <a:pt x="172" y="53"/>
                    </a:cubicBezTo>
                    <a:cubicBezTo>
                      <a:pt x="171" y="60"/>
                      <a:pt x="171" y="60"/>
                      <a:pt x="171" y="60"/>
                    </a:cubicBezTo>
                    <a:cubicBezTo>
                      <a:pt x="179" y="63"/>
                      <a:pt x="179" y="63"/>
                      <a:pt x="179" y="63"/>
                    </a:cubicBezTo>
                    <a:cubicBezTo>
                      <a:pt x="185" y="63"/>
                      <a:pt x="185" y="63"/>
                      <a:pt x="185" y="63"/>
                    </a:cubicBezTo>
                    <a:cubicBezTo>
                      <a:pt x="191" y="64"/>
                      <a:pt x="191" y="64"/>
                      <a:pt x="191" y="64"/>
                    </a:cubicBezTo>
                    <a:cubicBezTo>
                      <a:pt x="191" y="68"/>
                      <a:pt x="191" y="68"/>
                      <a:pt x="191" y="68"/>
                    </a:cubicBezTo>
                    <a:cubicBezTo>
                      <a:pt x="187" y="71"/>
                      <a:pt x="187" y="71"/>
                      <a:pt x="187" y="71"/>
                    </a:cubicBezTo>
                    <a:cubicBezTo>
                      <a:pt x="179" y="73"/>
                      <a:pt x="179" y="73"/>
                      <a:pt x="179" y="73"/>
                    </a:cubicBezTo>
                    <a:cubicBezTo>
                      <a:pt x="177" y="75"/>
                      <a:pt x="177" y="75"/>
                      <a:pt x="177" y="75"/>
                    </a:cubicBezTo>
                    <a:cubicBezTo>
                      <a:pt x="176" y="77"/>
                      <a:pt x="176" y="77"/>
                      <a:pt x="176" y="77"/>
                    </a:cubicBezTo>
                    <a:cubicBezTo>
                      <a:pt x="174" y="82"/>
                      <a:pt x="174" y="82"/>
                      <a:pt x="174" y="82"/>
                    </a:cubicBezTo>
                    <a:cubicBezTo>
                      <a:pt x="165" y="88"/>
                      <a:pt x="165" y="88"/>
                      <a:pt x="165" y="88"/>
                    </a:cubicBezTo>
                    <a:cubicBezTo>
                      <a:pt x="161" y="92"/>
                      <a:pt x="161" y="92"/>
                      <a:pt x="161" y="92"/>
                    </a:cubicBezTo>
                    <a:cubicBezTo>
                      <a:pt x="155" y="97"/>
                      <a:pt x="155" y="97"/>
                      <a:pt x="155" y="97"/>
                    </a:cubicBezTo>
                    <a:cubicBezTo>
                      <a:pt x="151" y="104"/>
                      <a:pt x="151" y="104"/>
                      <a:pt x="151" y="104"/>
                    </a:cubicBezTo>
                    <a:cubicBezTo>
                      <a:pt x="144" y="104"/>
                      <a:pt x="144" y="104"/>
                      <a:pt x="144" y="104"/>
                    </a:cubicBezTo>
                    <a:cubicBezTo>
                      <a:pt x="139" y="103"/>
                      <a:pt x="139" y="103"/>
                      <a:pt x="139" y="103"/>
                    </a:cubicBezTo>
                    <a:cubicBezTo>
                      <a:pt x="132" y="97"/>
                      <a:pt x="132" y="97"/>
                      <a:pt x="132" y="97"/>
                    </a:cubicBezTo>
                    <a:cubicBezTo>
                      <a:pt x="125" y="91"/>
                      <a:pt x="125" y="91"/>
                      <a:pt x="125" y="91"/>
                    </a:cubicBezTo>
                    <a:cubicBezTo>
                      <a:pt x="120" y="92"/>
                      <a:pt x="120" y="92"/>
                      <a:pt x="120" y="92"/>
                    </a:cubicBezTo>
                    <a:cubicBezTo>
                      <a:pt x="120" y="86"/>
                      <a:pt x="120" y="86"/>
                      <a:pt x="120" y="86"/>
                    </a:cubicBezTo>
                    <a:cubicBezTo>
                      <a:pt x="120" y="81"/>
                      <a:pt x="120" y="81"/>
                      <a:pt x="120" y="81"/>
                    </a:cubicBezTo>
                    <a:cubicBezTo>
                      <a:pt x="117" y="76"/>
                      <a:pt x="117" y="76"/>
                      <a:pt x="117" y="76"/>
                    </a:cubicBezTo>
                    <a:cubicBezTo>
                      <a:pt x="116" y="73"/>
                      <a:pt x="116" y="73"/>
                      <a:pt x="116" y="73"/>
                    </a:cubicBezTo>
                    <a:cubicBezTo>
                      <a:pt x="111" y="75"/>
                      <a:pt x="111" y="75"/>
                      <a:pt x="111" y="75"/>
                    </a:cubicBezTo>
                    <a:cubicBezTo>
                      <a:pt x="107" y="79"/>
                      <a:pt x="107" y="79"/>
                      <a:pt x="107" y="79"/>
                    </a:cubicBezTo>
                    <a:cubicBezTo>
                      <a:pt x="105" y="80"/>
                      <a:pt x="105" y="80"/>
                      <a:pt x="105" y="80"/>
                    </a:cubicBezTo>
                    <a:cubicBezTo>
                      <a:pt x="103" y="77"/>
                      <a:pt x="103" y="77"/>
                      <a:pt x="103" y="77"/>
                    </a:cubicBezTo>
                    <a:cubicBezTo>
                      <a:pt x="99" y="77"/>
                      <a:pt x="99" y="77"/>
                      <a:pt x="99" y="77"/>
                    </a:cubicBezTo>
                    <a:cubicBezTo>
                      <a:pt x="97" y="81"/>
                      <a:pt x="97" y="81"/>
                      <a:pt x="97" y="81"/>
                    </a:cubicBezTo>
                    <a:cubicBezTo>
                      <a:pt x="76" y="81"/>
                      <a:pt x="76" y="81"/>
                      <a:pt x="76" y="81"/>
                    </a:cubicBezTo>
                    <a:cubicBezTo>
                      <a:pt x="75" y="88"/>
                      <a:pt x="75" y="88"/>
                      <a:pt x="75" y="88"/>
                    </a:cubicBezTo>
                    <a:cubicBezTo>
                      <a:pt x="77" y="93"/>
                      <a:pt x="77" y="93"/>
                      <a:pt x="77" y="93"/>
                    </a:cubicBezTo>
                    <a:cubicBezTo>
                      <a:pt x="84" y="95"/>
                      <a:pt x="84" y="95"/>
                      <a:pt x="84" y="95"/>
                    </a:cubicBezTo>
                    <a:cubicBezTo>
                      <a:pt x="87" y="101"/>
                      <a:pt x="87" y="101"/>
                      <a:pt x="87" y="101"/>
                    </a:cubicBezTo>
                    <a:cubicBezTo>
                      <a:pt x="85" y="104"/>
                      <a:pt x="85" y="104"/>
                      <a:pt x="85" y="104"/>
                    </a:cubicBezTo>
                    <a:cubicBezTo>
                      <a:pt x="87" y="106"/>
                      <a:pt x="87" y="106"/>
                      <a:pt x="87" y="106"/>
                    </a:cubicBezTo>
                    <a:cubicBezTo>
                      <a:pt x="86" y="110"/>
                      <a:pt x="86" y="110"/>
                      <a:pt x="86" y="110"/>
                    </a:cubicBezTo>
                    <a:cubicBezTo>
                      <a:pt x="81" y="107"/>
                      <a:pt x="81" y="107"/>
                      <a:pt x="81" y="107"/>
                    </a:cubicBezTo>
                    <a:cubicBezTo>
                      <a:pt x="69" y="112"/>
                      <a:pt x="69" y="112"/>
                      <a:pt x="69" y="112"/>
                    </a:cubicBezTo>
                    <a:cubicBezTo>
                      <a:pt x="70" y="124"/>
                      <a:pt x="70" y="124"/>
                      <a:pt x="70" y="124"/>
                    </a:cubicBezTo>
                    <a:cubicBezTo>
                      <a:pt x="73" y="128"/>
                      <a:pt x="73" y="128"/>
                      <a:pt x="73" y="128"/>
                    </a:cubicBezTo>
                    <a:cubicBezTo>
                      <a:pt x="80" y="135"/>
                      <a:pt x="80" y="135"/>
                      <a:pt x="80" y="135"/>
                    </a:cubicBezTo>
                    <a:cubicBezTo>
                      <a:pt x="84" y="144"/>
                      <a:pt x="84" y="144"/>
                      <a:pt x="84" y="144"/>
                    </a:cubicBezTo>
                    <a:cubicBezTo>
                      <a:pt x="84" y="152"/>
                      <a:pt x="84" y="152"/>
                      <a:pt x="84" y="152"/>
                    </a:cubicBezTo>
                    <a:cubicBezTo>
                      <a:pt x="84" y="155"/>
                      <a:pt x="84" y="155"/>
                      <a:pt x="84" y="155"/>
                    </a:cubicBezTo>
                    <a:cubicBezTo>
                      <a:pt x="74" y="201"/>
                      <a:pt x="74" y="201"/>
                      <a:pt x="74" y="201"/>
                    </a:cubicBezTo>
                    <a:cubicBezTo>
                      <a:pt x="71" y="213"/>
                      <a:pt x="71" y="213"/>
                      <a:pt x="71" y="213"/>
                    </a:cubicBezTo>
                    <a:cubicBezTo>
                      <a:pt x="71" y="215"/>
                      <a:pt x="71" y="215"/>
                      <a:pt x="71" y="215"/>
                    </a:cubicBezTo>
                    <a:cubicBezTo>
                      <a:pt x="69" y="218"/>
                      <a:pt x="69" y="218"/>
                      <a:pt x="69" y="218"/>
                    </a:cubicBezTo>
                    <a:cubicBezTo>
                      <a:pt x="65" y="217"/>
                      <a:pt x="65" y="217"/>
                      <a:pt x="65" y="217"/>
                    </a:cubicBezTo>
                    <a:cubicBezTo>
                      <a:pt x="66" y="215"/>
                      <a:pt x="66" y="215"/>
                      <a:pt x="66" y="215"/>
                    </a:cubicBezTo>
                    <a:cubicBezTo>
                      <a:pt x="62" y="212"/>
                      <a:pt x="62" y="212"/>
                      <a:pt x="62" y="212"/>
                    </a:cubicBezTo>
                    <a:cubicBezTo>
                      <a:pt x="60" y="213"/>
                      <a:pt x="60" y="213"/>
                      <a:pt x="60" y="213"/>
                    </a:cubicBezTo>
                    <a:cubicBezTo>
                      <a:pt x="57" y="213"/>
                      <a:pt x="57" y="213"/>
                      <a:pt x="57" y="213"/>
                    </a:cubicBezTo>
                    <a:cubicBezTo>
                      <a:pt x="55" y="212"/>
                      <a:pt x="55" y="212"/>
                      <a:pt x="55" y="212"/>
                    </a:cubicBezTo>
                    <a:cubicBezTo>
                      <a:pt x="54" y="215"/>
                      <a:pt x="54" y="215"/>
                      <a:pt x="54" y="215"/>
                    </a:cubicBezTo>
                    <a:cubicBezTo>
                      <a:pt x="41" y="220"/>
                      <a:pt x="41" y="220"/>
                      <a:pt x="41" y="220"/>
                    </a:cubicBezTo>
                    <a:cubicBezTo>
                      <a:pt x="32" y="223"/>
                      <a:pt x="32" y="223"/>
                      <a:pt x="32" y="223"/>
                    </a:cubicBezTo>
                    <a:cubicBezTo>
                      <a:pt x="30" y="225"/>
                      <a:pt x="30" y="225"/>
                      <a:pt x="30" y="225"/>
                    </a:cubicBezTo>
                    <a:cubicBezTo>
                      <a:pt x="28" y="226"/>
                      <a:pt x="28" y="226"/>
                      <a:pt x="28" y="226"/>
                    </a:cubicBezTo>
                    <a:cubicBezTo>
                      <a:pt x="24" y="231"/>
                      <a:pt x="24" y="231"/>
                      <a:pt x="24" y="231"/>
                    </a:cubicBezTo>
                    <a:cubicBezTo>
                      <a:pt x="20" y="233"/>
                      <a:pt x="20" y="233"/>
                      <a:pt x="20" y="233"/>
                    </a:cubicBezTo>
                    <a:cubicBezTo>
                      <a:pt x="16" y="236"/>
                      <a:pt x="16" y="236"/>
                      <a:pt x="16" y="236"/>
                    </a:cubicBezTo>
                    <a:cubicBezTo>
                      <a:pt x="17" y="241"/>
                      <a:pt x="17" y="241"/>
                      <a:pt x="17" y="241"/>
                    </a:cubicBezTo>
                    <a:cubicBezTo>
                      <a:pt x="15" y="245"/>
                      <a:pt x="15" y="245"/>
                      <a:pt x="15" y="245"/>
                    </a:cubicBezTo>
                    <a:cubicBezTo>
                      <a:pt x="16" y="248"/>
                      <a:pt x="16" y="248"/>
                      <a:pt x="16" y="248"/>
                    </a:cubicBezTo>
                    <a:cubicBezTo>
                      <a:pt x="11" y="254"/>
                      <a:pt x="11" y="254"/>
                      <a:pt x="11" y="254"/>
                    </a:cubicBezTo>
                    <a:cubicBezTo>
                      <a:pt x="12" y="262"/>
                      <a:pt x="12" y="262"/>
                      <a:pt x="12" y="262"/>
                    </a:cubicBezTo>
                    <a:cubicBezTo>
                      <a:pt x="14" y="266"/>
                      <a:pt x="14" y="266"/>
                      <a:pt x="14" y="266"/>
                    </a:cubicBezTo>
                    <a:cubicBezTo>
                      <a:pt x="11" y="269"/>
                      <a:pt x="11" y="269"/>
                      <a:pt x="11" y="269"/>
                    </a:cubicBezTo>
                    <a:cubicBezTo>
                      <a:pt x="8" y="268"/>
                      <a:pt x="8" y="268"/>
                      <a:pt x="8" y="268"/>
                    </a:cubicBezTo>
                    <a:cubicBezTo>
                      <a:pt x="3" y="272"/>
                      <a:pt x="3" y="272"/>
                      <a:pt x="3" y="272"/>
                    </a:cubicBezTo>
                    <a:cubicBezTo>
                      <a:pt x="3" y="277"/>
                      <a:pt x="3" y="277"/>
                      <a:pt x="3" y="277"/>
                    </a:cubicBezTo>
                    <a:cubicBezTo>
                      <a:pt x="1" y="279"/>
                      <a:pt x="1" y="279"/>
                      <a:pt x="1" y="279"/>
                    </a:cubicBezTo>
                    <a:cubicBezTo>
                      <a:pt x="2" y="282"/>
                      <a:pt x="2" y="282"/>
                      <a:pt x="2" y="282"/>
                    </a:cubicBezTo>
                    <a:cubicBezTo>
                      <a:pt x="2" y="287"/>
                      <a:pt x="2" y="287"/>
                      <a:pt x="2" y="287"/>
                    </a:cubicBezTo>
                    <a:cubicBezTo>
                      <a:pt x="0" y="291"/>
                      <a:pt x="0" y="291"/>
                      <a:pt x="0" y="291"/>
                    </a:cubicBezTo>
                    <a:cubicBezTo>
                      <a:pt x="2" y="295"/>
                      <a:pt x="2" y="295"/>
                      <a:pt x="2" y="295"/>
                    </a:cubicBezTo>
                    <a:cubicBezTo>
                      <a:pt x="1" y="298"/>
                      <a:pt x="1" y="298"/>
                      <a:pt x="1" y="298"/>
                    </a:cubicBezTo>
                    <a:cubicBezTo>
                      <a:pt x="6" y="304"/>
                      <a:pt x="6" y="304"/>
                      <a:pt x="6" y="304"/>
                    </a:cubicBezTo>
                    <a:cubicBezTo>
                      <a:pt x="15" y="321"/>
                      <a:pt x="15" y="321"/>
                      <a:pt x="15" y="321"/>
                    </a:cubicBezTo>
                    <a:cubicBezTo>
                      <a:pt x="10" y="328"/>
                      <a:pt x="10" y="328"/>
                      <a:pt x="10" y="328"/>
                    </a:cubicBezTo>
                    <a:cubicBezTo>
                      <a:pt x="21" y="327"/>
                      <a:pt x="21" y="327"/>
                      <a:pt x="21" y="327"/>
                    </a:cubicBezTo>
                    <a:cubicBezTo>
                      <a:pt x="27" y="328"/>
                      <a:pt x="27" y="328"/>
                      <a:pt x="27" y="328"/>
                    </a:cubicBezTo>
                    <a:cubicBezTo>
                      <a:pt x="31" y="335"/>
                      <a:pt x="31" y="335"/>
                      <a:pt x="31" y="335"/>
                    </a:cubicBezTo>
                    <a:cubicBezTo>
                      <a:pt x="32" y="341"/>
                      <a:pt x="32" y="341"/>
                      <a:pt x="32" y="341"/>
                    </a:cubicBezTo>
                    <a:cubicBezTo>
                      <a:pt x="40" y="342"/>
                      <a:pt x="40" y="342"/>
                      <a:pt x="40" y="342"/>
                    </a:cubicBezTo>
                    <a:cubicBezTo>
                      <a:pt x="49" y="343"/>
                      <a:pt x="49" y="343"/>
                      <a:pt x="49" y="343"/>
                    </a:cubicBezTo>
                    <a:cubicBezTo>
                      <a:pt x="57" y="334"/>
                      <a:pt x="57" y="334"/>
                      <a:pt x="57" y="334"/>
                    </a:cubicBezTo>
                    <a:cubicBezTo>
                      <a:pt x="63" y="330"/>
                      <a:pt x="63" y="330"/>
                      <a:pt x="63" y="330"/>
                    </a:cubicBezTo>
                    <a:cubicBezTo>
                      <a:pt x="65" y="332"/>
                      <a:pt x="65" y="332"/>
                      <a:pt x="65" y="332"/>
                    </a:cubicBezTo>
                    <a:cubicBezTo>
                      <a:pt x="64" y="337"/>
                      <a:pt x="64" y="337"/>
                      <a:pt x="64" y="337"/>
                    </a:cubicBezTo>
                    <a:cubicBezTo>
                      <a:pt x="63" y="338"/>
                      <a:pt x="63" y="338"/>
                      <a:pt x="63" y="338"/>
                    </a:cubicBezTo>
                    <a:cubicBezTo>
                      <a:pt x="63" y="346"/>
                      <a:pt x="63" y="346"/>
                      <a:pt x="63" y="346"/>
                    </a:cubicBezTo>
                    <a:cubicBezTo>
                      <a:pt x="64" y="359"/>
                      <a:pt x="64" y="359"/>
                      <a:pt x="64" y="359"/>
                    </a:cubicBezTo>
                    <a:cubicBezTo>
                      <a:pt x="64" y="364"/>
                      <a:pt x="64" y="364"/>
                      <a:pt x="64" y="364"/>
                    </a:cubicBezTo>
                    <a:cubicBezTo>
                      <a:pt x="66" y="367"/>
                      <a:pt x="66" y="367"/>
                      <a:pt x="66" y="367"/>
                    </a:cubicBezTo>
                    <a:cubicBezTo>
                      <a:pt x="70" y="366"/>
                      <a:pt x="70" y="366"/>
                      <a:pt x="70" y="366"/>
                    </a:cubicBezTo>
                    <a:cubicBezTo>
                      <a:pt x="73" y="365"/>
                      <a:pt x="73" y="365"/>
                      <a:pt x="73" y="365"/>
                    </a:cubicBezTo>
                    <a:cubicBezTo>
                      <a:pt x="77" y="365"/>
                      <a:pt x="77" y="365"/>
                      <a:pt x="77" y="365"/>
                    </a:cubicBezTo>
                    <a:cubicBezTo>
                      <a:pt x="79" y="364"/>
                      <a:pt x="79" y="364"/>
                      <a:pt x="79" y="364"/>
                    </a:cubicBezTo>
                    <a:cubicBezTo>
                      <a:pt x="81" y="365"/>
                      <a:pt x="81" y="365"/>
                      <a:pt x="81" y="365"/>
                    </a:cubicBezTo>
                    <a:cubicBezTo>
                      <a:pt x="81" y="366"/>
                      <a:pt x="81" y="366"/>
                      <a:pt x="81" y="366"/>
                    </a:cubicBezTo>
                    <a:cubicBezTo>
                      <a:pt x="93" y="366"/>
                      <a:pt x="93" y="366"/>
                      <a:pt x="93" y="366"/>
                    </a:cubicBezTo>
                    <a:cubicBezTo>
                      <a:pt x="98" y="366"/>
                      <a:pt x="98" y="366"/>
                      <a:pt x="98" y="366"/>
                    </a:cubicBezTo>
                    <a:cubicBezTo>
                      <a:pt x="104" y="362"/>
                      <a:pt x="104" y="362"/>
                      <a:pt x="104" y="362"/>
                    </a:cubicBezTo>
                    <a:cubicBezTo>
                      <a:pt x="106" y="362"/>
                      <a:pt x="106" y="362"/>
                      <a:pt x="106" y="362"/>
                    </a:cubicBezTo>
                    <a:cubicBezTo>
                      <a:pt x="110" y="359"/>
                      <a:pt x="110" y="359"/>
                      <a:pt x="110" y="359"/>
                    </a:cubicBezTo>
                    <a:cubicBezTo>
                      <a:pt x="115" y="359"/>
                      <a:pt x="115" y="359"/>
                      <a:pt x="115" y="359"/>
                    </a:cubicBezTo>
                    <a:cubicBezTo>
                      <a:pt x="120" y="357"/>
                      <a:pt x="120" y="357"/>
                      <a:pt x="120" y="357"/>
                    </a:cubicBezTo>
                    <a:cubicBezTo>
                      <a:pt x="123" y="347"/>
                      <a:pt x="123" y="347"/>
                      <a:pt x="123" y="347"/>
                    </a:cubicBezTo>
                    <a:cubicBezTo>
                      <a:pt x="132" y="340"/>
                      <a:pt x="132" y="340"/>
                      <a:pt x="132" y="340"/>
                    </a:cubicBezTo>
                    <a:cubicBezTo>
                      <a:pt x="138" y="339"/>
                      <a:pt x="138" y="339"/>
                      <a:pt x="138" y="339"/>
                    </a:cubicBezTo>
                    <a:cubicBezTo>
                      <a:pt x="144" y="336"/>
                      <a:pt x="144" y="336"/>
                      <a:pt x="144" y="336"/>
                    </a:cubicBezTo>
                    <a:cubicBezTo>
                      <a:pt x="148" y="336"/>
                      <a:pt x="148" y="336"/>
                      <a:pt x="148" y="336"/>
                    </a:cubicBezTo>
                    <a:cubicBezTo>
                      <a:pt x="151" y="339"/>
                      <a:pt x="151" y="339"/>
                      <a:pt x="151" y="339"/>
                    </a:cubicBezTo>
                    <a:cubicBezTo>
                      <a:pt x="156" y="336"/>
                      <a:pt x="156" y="336"/>
                      <a:pt x="156" y="336"/>
                    </a:cubicBezTo>
                    <a:cubicBezTo>
                      <a:pt x="158" y="338"/>
                      <a:pt x="158" y="338"/>
                      <a:pt x="158" y="338"/>
                    </a:cubicBezTo>
                    <a:cubicBezTo>
                      <a:pt x="157" y="343"/>
                      <a:pt x="157" y="343"/>
                      <a:pt x="157" y="343"/>
                    </a:cubicBezTo>
                    <a:cubicBezTo>
                      <a:pt x="159" y="351"/>
                      <a:pt x="159" y="351"/>
                      <a:pt x="159" y="351"/>
                    </a:cubicBezTo>
                    <a:cubicBezTo>
                      <a:pt x="156" y="357"/>
                      <a:pt x="156" y="357"/>
                      <a:pt x="156" y="357"/>
                    </a:cubicBezTo>
                    <a:cubicBezTo>
                      <a:pt x="159" y="367"/>
                      <a:pt x="159" y="367"/>
                      <a:pt x="159" y="367"/>
                    </a:cubicBezTo>
                    <a:cubicBezTo>
                      <a:pt x="157" y="372"/>
                      <a:pt x="157" y="372"/>
                      <a:pt x="157" y="372"/>
                    </a:cubicBezTo>
                    <a:cubicBezTo>
                      <a:pt x="160" y="380"/>
                      <a:pt x="160" y="380"/>
                      <a:pt x="160" y="380"/>
                    </a:cubicBezTo>
                    <a:cubicBezTo>
                      <a:pt x="165" y="382"/>
                      <a:pt x="165" y="382"/>
                      <a:pt x="165" y="382"/>
                    </a:cubicBezTo>
                    <a:cubicBezTo>
                      <a:pt x="166" y="389"/>
                      <a:pt x="166" y="389"/>
                      <a:pt x="166" y="389"/>
                    </a:cubicBezTo>
                    <a:cubicBezTo>
                      <a:pt x="170" y="391"/>
                      <a:pt x="170" y="391"/>
                      <a:pt x="170" y="391"/>
                    </a:cubicBezTo>
                    <a:cubicBezTo>
                      <a:pt x="176" y="396"/>
                      <a:pt x="176" y="396"/>
                      <a:pt x="176" y="396"/>
                    </a:cubicBezTo>
                    <a:cubicBezTo>
                      <a:pt x="180" y="400"/>
                      <a:pt x="180" y="400"/>
                      <a:pt x="180" y="400"/>
                    </a:cubicBezTo>
                    <a:cubicBezTo>
                      <a:pt x="181" y="398"/>
                      <a:pt x="181" y="398"/>
                      <a:pt x="181" y="398"/>
                    </a:cubicBezTo>
                    <a:cubicBezTo>
                      <a:pt x="189" y="396"/>
                      <a:pt x="189" y="396"/>
                      <a:pt x="189" y="396"/>
                    </a:cubicBezTo>
                    <a:cubicBezTo>
                      <a:pt x="195" y="403"/>
                      <a:pt x="195" y="403"/>
                      <a:pt x="195" y="403"/>
                    </a:cubicBezTo>
                    <a:cubicBezTo>
                      <a:pt x="200" y="402"/>
                      <a:pt x="200" y="402"/>
                      <a:pt x="200" y="402"/>
                    </a:cubicBezTo>
                    <a:cubicBezTo>
                      <a:pt x="207" y="410"/>
                      <a:pt x="207" y="410"/>
                      <a:pt x="207" y="410"/>
                    </a:cubicBezTo>
                    <a:cubicBezTo>
                      <a:pt x="209" y="410"/>
                      <a:pt x="209" y="410"/>
                      <a:pt x="209" y="410"/>
                    </a:cubicBezTo>
                    <a:cubicBezTo>
                      <a:pt x="217" y="413"/>
                      <a:pt x="217" y="413"/>
                      <a:pt x="217" y="413"/>
                    </a:cubicBezTo>
                    <a:cubicBezTo>
                      <a:pt x="222" y="415"/>
                      <a:pt x="222" y="415"/>
                      <a:pt x="222" y="415"/>
                    </a:cubicBezTo>
                    <a:cubicBezTo>
                      <a:pt x="223" y="421"/>
                      <a:pt x="223" y="421"/>
                      <a:pt x="223" y="421"/>
                    </a:cubicBezTo>
                    <a:cubicBezTo>
                      <a:pt x="227" y="423"/>
                      <a:pt x="227" y="423"/>
                      <a:pt x="227" y="423"/>
                    </a:cubicBezTo>
                    <a:cubicBezTo>
                      <a:pt x="232" y="426"/>
                      <a:pt x="232" y="426"/>
                      <a:pt x="232" y="426"/>
                    </a:cubicBezTo>
                    <a:cubicBezTo>
                      <a:pt x="242" y="425"/>
                      <a:pt x="242" y="425"/>
                      <a:pt x="242" y="425"/>
                    </a:cubicBezTo>
                    <a:cubicBezTo>
                      <a:pt x="250" y="430"/>
                      <a:pt x="250" y="430"/>
                      <a:pt x="250" y="430"/>
                    </a:cubicBezTo>
                    <a:cubicBezTo>
                      <a:pt x="251" y="433"/>
                      <a:pt x="251" y="433"/>
                      <a:pt x="251" y="433"/>
                    </a:cubicBezTo>
                    <a:cubicBezTo>
                      <a:pt x="250" y="444"/>
                      <a:pt x="250" y="444"/>
                      <a:pt x="250" y="444"/>
                    </a:cubicBezTo>
                    <a:cubicBezTo>
                      <a:pt x="252" y="452"/>
                      <a:pt x="252" y="452"/>
                      <a:pt x="252" y="452"/>
                    </a:cubicBezTo>
                    <a:cubicBezTo>
                      <a:pt x="250" y="457"/>
                      <a:pt x="250" y="457"/>
                      <a:pt x="250" y="457"/>
                    </a:cubicBezTo>
                    <a:cubicBezTo>
                      <a:pt x="256" y="471"/>
                      <a:pt x="256" y="471"/>
                      <a:pt x="256" y="471"/>
                    </a:cubicBezTo>
                    <a:cubicBezTo>
                      <a:pt x="256" y="481"/>
                      <a:pt x="256" y="481"/>
                      <a:pt x="256" y="481"/>
                    </a:cubicBezTo>
                    <a:cubicBezTo>
                      <a:pt x="288" y="481"/>
                      <a:pt x="288" y="481"/>
                      <a:pt x="288" y="481"/>
                    </a:cubicBezTo>
                    <a:cubicBezTo>
                      <a:pt x="290" y="495"/>
                      <a:pt x="290" y="495"/>
                      <a:pt x="290" y="495"/>
                    </a:cubicBezTo>
                    <a:cubicBezTo>
                      <a:pt x="289" y="504"/>
                      <a:pt x="289" y="504"/>
                      <a:pt x="289" y="504"/>
                    </a:cubicBezTo>
                    <a:cubicBezTo>
                      <a:pt x="299" y="507"/>
                      <a:pt x="299" y="507"/>
                      <a:pt x="299" y="507"/>
                    </a:cubicBezTo>
                    <a:cubicBezTo>
                      <a:pt x="308" y="527"/>
                      <a:pt x="308" y="527"/>
                      <a:pt x="308" y="527"/>
                    </a:cubicBezTo>
                    <a:cubicBezTo>
                      <a:pt x="309" y="538"/>
                      <a:pt x="309" y="538"/>
                      <a:pt x="309" y="538"/>
                    </a:cubicBezTo>
                    <a:cubicBezTo>
                      <a:pt x="300" y="559"/>
                      <a:pt x="300" y="559"/>
                      <a:pt x="300" y="559"/>
                    </a:cubicBezTo>
                    <a:cubicBezTo>
                      <a:pt x="300" y="562"/>
                      <a:pt x="300" y="562"/>
                      <a:pt x="300" y="562"/>
                    </a:cubicBezTo>
                    <a:cubicBezTo>
                      <a:pt x="298" y="566"/>
                      <a:pt x="298" y="566"/>
                      <a:pt x="298" y="566"/>
                    </a:cubicBezTo>
                    <a:cubicBezTo>
                      <a:pt x="299" y="569"/>
                      <a:pt x="299" y="569"/>
                      <a:pt x="299" y="569"/>
                    </a:cubicBezTo>
                    <a:cubicBezTo>
                      <a:pt x="298" y="573"/>
                      <a:pt x="298" y="573"/>
                      <a:pt x="298" y="573"/>
                    </a:cubicBezTo>
                    <a:cubicBezTo>
                      <a:pt x="303" y="577"/>
                      <a:pt x="303" y="577"/>
                      <a:pt x="303" y="577"/>
                    </a:cubicBezTo>
                    <a:cubicBezTo>
                      <a:pt x="303" y="584"/>
                      <a:pt x="303" y="584"/>
                      <a:pt x="303" y="584"/>
                    </a:cubicBezTo>
                    <a:cubicBezTo>
                      <a:pt x="307" y="591"/>
                      <a:pt x="307" y="591"/>
                      <a:pt x="307" y="591"/>
                    </a:cubicBezTo>
                    <a:cubicBezTo>
                      <a:pt x="305" y="604"/>
                      <a:pt x="305" y="604"/>
                      <a:pt x="305" y="604"/>
                    </a:cubicBezTo>
                    <a:cubicBezTo>
                      <a:pt x="306" y="609"/>
                      <a:pt x="306" y="609"/>
                      <a:pt x="306" y="609"/>
                    </a:cubicBezTo>
                    <a:cubicBezTo>
                      <a:pt x="305" y="614"/>
                      <a:pt x="305" y="614"/>
                      <a:pt x="305" y="614"/>
                    </a:cubicBezTo>
                    <a:cubicBezTo>
                      <a:pt x="306" y="619"/>
                      <a:pt x="306" y="619"/>
                      <a:pt x="306" y="619"/>
                    </a:cubicBezTo>
                    <a:cubicBezTo>
                      <a:pt x="313" y="618"/>
                      <a:pt x="313" y="618"/>
                      <a:pt x="313" y="618"/>
                    </a:cubicBezTo>
                    <a:cubicBezTo>
                      <a:pt x="316" y="620"/>
                      <a:pt x="316" y="620"/>
                      <a:pt x="316" y="620"/>
                    </a:cubicBezTo>
                    <a:cubicBezTo>
                      <a:pt x="324" y="619"/>
                      <a:pt x="324" y="619"/>
                      <a:pt x="324" y="619"/>
                    </a:cubicBezTo>
                    <a:cubicBezTo>
                      <a:pt x="329" y="621"/>
                      <a:pt x="329" y="621"/>
                      <a:pt x="329" y="621"/>
                    </a:cubicBezTo>
                    <a:cubicBezTo>
                      <a:pt x="338" y="617"/>
                      <a:pt x="338" y="617"/>
                      <a:pt x="338" y="617"/>
                    </a:cubicBezTo>
                    <a:cubicBezTo>
                      <a:pt x="342" y="621"/>
                      <a:pt x="342" y="621"/>
                      <a:pt x="342" y="621"/>
                    </a:cubicBezTo>
                    <a:cubicBezTo>
                      <a:pt x="346" y="622"/>
                      <a:pt x="346" y="622"/>
                      <a:pt x="346" y="622"/>
                    </a:cubicBezTo>
                    <a:cubicBezTo>
                      <a:pt x="347" y="627"/>
                      <a:pt x="347" y="627"/>
                      <a:pt x="347" y="627"/>
                    </a:cubicBezTo>
                    <a:cubicBezTo>
                      <a:pt x="351" y="651"/>
                      <a:pt x="351" y="651"/>
                      <a:pt x="351" y="651"/>
                    </a:cubicBezTo>
                    <a:cubicBezTo>
                      <a:pt x="355" y="660"/>
                      <a:pt x="355" y="660"/>
                      <a:pt x="355" y="660"/>
                    </a:cubicBezTo>
                    <a:cubicBezTo>
                      <a:pt x="358" y="661"/>
                      <a:pt x="358" y="661"/>
                      <a:pt x="358" y="661"/>
                    </a:cubicBezTo>
                    <a:cubicBezTo>
                      <a:pt x="365" y="656"/>
                      <a:pt x="365" y="656"/>
                      <a:pt x="365" y="656"/>
                    </a:cubicBezTo>
                    <a:cubicBezTo>
                      <a:pt x="369" y="658"/>
                      <a:pt x="369" y="658"/>
                      <a:pt x="369" y="658"/>
                    </a:cubicBezTo>
                    <a:cubicBezTo>
                      <a:pt x="372" y="661"/>
                      <a:pt x="372" y="661"/>
                      <a:pt x="372" y="661"/>
                    </a:cubicBezTo>
                    <a:cubicBezTo>
                      <a:pt x="375" y="661"/>
                      <a:pt x="375" y="661"/>
                      <a:pt x="375" y="661"/>
                    </a:cubicBezTo>
                    <a:cubicBezTo>
                      <a:pt x="373" y="665"/>
                      <a:pt x="373" y="665"/>
                      <a:pt x="373" y="665"/>
                    </a:cubicBezTo>
                    <a:cubicBezTo>
                      <a:pt x="372" y="686"/>
                      <a:pt x="372" y="686"/>
                      <a:pt x="372" y="686"/>
                    </a:cubicBezTo>
                    <a:cubicBezTo>
                      <a:pt x="372" y="688"/>
                      <a:pt x="372" y="688"/>
                      <a:pt x="372" y="688"/>
                    </a:cubicBezTo>
                    <a:cubicBezTo>
                      <a:pt x="371" y="689"/>
                      <a:pt x="371" y="689"/>
                      <a:pt x="371" y="689"/>
                    </a:cubicBezTo>
                    <a:cubicBezTo>
                      <a:pt x="371" y="691"/>
                      <a:pt x="371" y="691"/>
                      <a:pt x="371" y="691"/>
                    </a:cubicBezTo>
                    <a:cubicBezTo>
                      <a:pt x="371" y="694"/>
                      <a:pt x="371" y="694"/>
                      <a:pt x="371" y="694"/>
                    </a:cubicBezTo>
                    <a:cubicBezTo>
                      <a:pt x="370" y="696"/>
                      <a:pt x="370" y="696"/>
                      <a:pt x="370" y="696"/>
                    </a:cubicBezTo>
                    <a:cubicBezTo>
                      <a:pt x="374" y="694"/>
                      <a:pt x="374" y="694"/>
                      <a:pt x="374" y="694"/>
                    </a:cubicBezTo>
                    <a:cubicBezTo>
                      <a:pt x="382" y="695"/>
                      <a:pt x="382" y="695"/>
                      <a:pt x="382" y="695"/>
                    </a:cubicBezTo>
                    <a:cubicBezTo>
                      <a:pt x="382" y="700"/>
                      <a:pt x="382" y="700"/>
                      <a:pt x="382" y="700"/>
                    </a:cubicBezTo>
                    <a:cubicBezTo>
                      <a:pt x="386" y="709"/>
                      <a:pt x="386" y="709"/>
                      <a:pt x="386" y="709"/>
                    </a:cubicBezTo>
                    <a:cubicBezTo>
                      <a:pt x="385" y="716"/>
                      <a:pt x="385" y="716"/>
                      <a:pt x="385" y="716"/>
                    </a:cubicBezTo>
                    <a:cubicBezTo>
                      <a:pt x="386" y="725"/>
                      <a:pt x="386" y="725"/>
                      <a:pt x="386" y="725"/>
                    </a:cubicBezTo>
                    <a:cubicBezTo>
                      <a:pt x="387" y="733"/>
                      <a:pt x="387" y="733"/>
                      <a:pt x="387" y="733"/>
                    </a:cubicBezTo>
                    <a:cubicBezTo>
                      <a:pt x="386" y="736"/>
                      <a:pt x="386" y="736"/>
                      <a:pt x="386" y="736"/>
                    </a:cubicBezTo>
                    <a:cubicBezTo>
                      <a:pt x="382" y="736"/>
                      <a:pt x="382" y="736"/>
                      <a:pt x="382" y="736"/>
                    </a:cubicBezTo>
                    <a:cubicBezTo>
                      <a:pt x="378" y="739"/>
                      <a:pt x="378" y="739"/>
                      <a:pt x="378" y="739"/>
                    </a:cubicBezTo>
                    <a:cubicBezTo>
                      <a:pt x="377" y="740"/>
                      <a:pt x="377" y="740"/>
                      <a:pt x="377" y="740"/>
                    </a:cubicBezTo>
                    <a:cubicBezTo>
                      <a:pt x="374" y="743"/>
                      <a:pt x="374" y="743"/>
                      <a:pt x="374" y="743"/>
                    </a:cubicBezTo>
                    <a:cubicBezTo>
                      <a:pt x="373" y="742"/>
                      <a:pt x="373" y="742"/>
                      <a:pt x="373" y="742"/>
                    </a:cubicBezTo>
                    <a:cubicBezTo>
                      <a:pt x="366" y="748"/>
                      <a:pt x="366" y="748"/>
                      <a:pt x="366" y="748"/>
                    </a:cubicBezTo>
                    <a:cubicBezTo>
                      <a:pt x="364" y="751"/>
                      <a:pt x="364" y="751"/>
                      <a:pt x="364" y="751"/>
                    </a:cubicBezTo>
                    <a:cubicBezTo>
                      <a:pt x="361" y="752"/>
                      <a:pt x="361" y="752"/>
                      <a:pt x="361" y="752"/>
                    </a:cubicBezTo>
                    <a:cubicBezTo>
                      <a:pt x="355" y="759"/>
                      <a:pt x="355" y="759"/>
                      <a:pt x="355" y="759"/>
                    </a:cubicBezTo>
                    <a:cubicBezTo>
                      <a:pt x="352" y="760"/>
                      <a:pt x="352" y="760"/>
                      <a:pt x="352" y="760"/>
                    </a:cubicBezTo>
                    <a:cubicBezTo>
                      <a:pt x="352" y="765"/>
                      <a:pt x="352" y="765"/>
                      <a:pt x="352" y="765"/>
                    </a:cubicBezTo>
                    <a:cubicBezTo>
                      <a:pt x="350" y="766"/>
                      <a:pt x="350" y="766"/>
                      <a:pt x="350" y="766"/>
                    </a:cubicBezTo>
                    <a:cubicBezTo>
                      <a:pt x="347" y="766"/>
                      <a:pt x="347" y="766"/>
                      <a:pt x="347" y="766"/>
                    </a:cubicBezTo>
                    <a:cubicBezTo>
                      <a:pt x="342" y="774"/>
                      <a:pt x="342" y="774"/>
                      <a:pt x="342" y="774"/>
                    </a:cubicBezTo>
                    <a:cubicBezTo>
                      <a:pt x="341" y="777"/>
                      <a:pt x="341" y="777"/>
                      <a:pt x="341" y="777"/>
                    </a:cubicBezTo>
                    <a:cubicBezTo>
                      <a:pt x="341" y="782"/>
                      <a:pt x="341" y="782"/>
                      <a:pt x="341" y="782"/>
                    </a:cubicBezTo>
                    <a:cubicBezTo>
                      <a:pt x="338" y="783"/>
                      <a:pt x="338" y="783"/>
                      <a:pt x="338" y="783"/>
                    </a:cubicBezTo>
                    <a:cubicBezTo>
                      <a:pt x="337" y="786"/>
                      <a:pt x="337" y="786"/>
                      <a:pt x="337" y="786"/>
                    </a:cubicBezTo>
                    <a:cubicBezTo>
                      <a:pt x="333" y="794"/>
                      <a:pt x="333" y="794"/>
                      <a:pt x="333" y="794"/>
                    </a:cubicBezTo>
                    <a:cubicBezTo>
                      <a:pt x="330" y="797"/>
                      <a:pt x="330" y="797"/>
                      <a:pt x="330" y="797"/>
                    </a:cubicBezTo>
                    <a:cubicBezTo>
                      <a:pt x="327" y="803"/>
                      <a:pt x="327" y="803"/>
                      <a:pt x="327" y="803"/>
                    </a:cubicBezTo>
                    <a:cubicBezTo>
                      <a:pt x="327" y="805"/>
                      <a:pt x="327" y="805"/>
                      <a:pt x="327" y="805"/>
                    </a:cubicBezTo>
                    <a:cubicBezTo>
                      <a:pt x="324" y="808"/>
                      <a:pt x="324" y="808"/>
                      <a:pt x="324" y="808"/>
                    </a:cubicBezTo>
                    <a:cubicBezTo>
                      <a:pt x="323" y="810"/>
                      <a:pt x="323" y="810"/>
                      <a:pt x="323" y="810"/>
                    </a:cubicBezTo>
                    <a:cubicBezTo>
                      <a:pt x="326" y="810"/>
                      <a:pt x="326" y="810"/>
                      <a:pt x="326" y="810"/>
                    </a:cubicBezTo>
                    <a:cubicBezTo>
                      <a:pt x="328" y="812"/>
                      <a:pt x="328" y="812"/>
                      <a:pt x="328" y="812"/>
                    </a:cubicBezTo>
                    <a:cubicBezTo>
                      <a:pt x="337" y="808"/>
                      <a:pt x="337" y="808"/>
                      <a:pt x="337" y="808"/>
                    </a:cubicBezTo>
                    <a:cubicBezTo>
                      <a:pt x="341" y="811"/>
                      <a:pt x="341" y="811"/>
                      <a:pt x="341" y="811"/>
                    </a:cubicBezTo>
                    <a:cubicBezTo>
                      <a:pt x="345" y="818"/>
                      <a:pt x="345" y="818"/>
                      <a:pt x="345" y="818"/>
                    </a:cubicBezTo>
                    <a:cubicBezTo>
                      <a:pt x="349" y="820"/>
                      <a:pt x="349" y="820"/>
                      <a:pt x="349" y="820"/>
                    </a:cubicBezTo>
                    <a:cubicBezTo>
                      <a:pt x="351" y="826"/>
                      <a:pt x="351" y="826"/>
                      <a:pt x="351" y="826"/>
                    </a:cubicBezTo>
                    <a:cubicBezTo>
                      <a:pt x="356" y="835"/>
                      <a:pt x="356" y="835"/>
                      <a:pt x="356" y="835"/>
                    </a:cubicBezTo>
                    <a:cubicBezTo>
                      <a:pt x="358" y="835"/>
                      <a:pt x="358" y="835"/>
                      <a:pt x="358" y="835"/>
                    </a:cubicBezTo>
                    <a:cubicBezTo>
                      <a:pt x="361" y="830"/>
                      <a:pt x="361" y="830"/>
                      <a:pt x="361" y="830"/>
                    </a:cubicBezTo>
                    <a:cubicBezTo>
                      <a:pt x="363" y="830"/>
                      <a:pt x="363" y="830"/>
                      <a:pt x="363" y="830"/>
                    </a:cubicBezTo>
                    <a:cubicBezTo>
                      <a:pt x="367" y="838"/>
                      <a:pt x="367" y="838"/>
                      <a:pt x="367" y="838"/>
                    </a:cubicBezTo>
                    <a:cubicBezTo>
                      <a:pt x="372" y="841"/>
                      <a:pt x="372" y="841"/>
                      <a:pt x="372" y="841"/>
                    </a:cubicBezTo>
                    <a:cubicBezTo>
                      <a:pt x="377" y="842"/>
                      <a:pt x="377" y="842"/>
                      <a:pt x="377" y="842"/>
                    </a:cubicBezTo>
                    <a:cubicBezTo>
                      <a:pt x="381" y="847"/>
                      <a:pt x="381" y="847"/>
                      <a:pt x="381" y="847"/>
                    </a:cubicBezTo>
                    <a:cubicBezTo>
                      <a:pt x="381" y="853"/>
                      <a:pt x="381" y="853"/>
                      <a:pt x="381" y="853"/>
                    </a:cubicBezTo>
                    <a:cubicBezTo>
                      <a:pt x="385" y="852"/>
                      <a:pt x="385" y="852"/>
                      <a:pt x="385" y="852"/>
                    </a:cubicBezTo>
                    <a:cubicBezTo>
                      <a:pt x="392" y="856"/>
                      <a:pt x="392" y="856"/>
                      <a:pt x="392" y="856"/>
                    </a:cubicBezTo>
                    <a:cubicBezTo>
                      <a:pt x="396" y="862"/>
                      <a:pt x="396" y="862"/>
                      <a:pt x="396" y="862"/>
                    </a:cubicBezTo>
                    <a:cubicBezTo>
                      <a:pt x="400" y="870"/>
                      <a:pt x="400" y="870"/>
                      <a:pt x="400" y="870"/>
                    </a:cubicBezTo>
                    <a:cubicBezTo>
                      <a:pt x="404" y="874"/>
                      <a:pt x="404" y="874"/>
                      <a:pt x="404" y="874"/>
                    </a:cubicBezTo>
                    <a:cubicBezTo>
                      <a:pt x="404" y="880"/>
                      <a:pt x="404" y="880"/>
                      <a:pt x="404" y="880"/>
                    </a:cubicBezTo>
                    <a:cubicBezTo>
                      <a:pt x="400" y="886"/>
                      <a:pt x="400" y="886"/>
                      <a:pt x="400" y="886"/>
                    </a:cubicBezTo>
                    <a:cubicBezTo>
                      <a:pt x="402" y="892"/>
                      <a:pt x="402" y="892"/>
                      <a:pt x="402" y="892"/>
                    </a:cubicBezTo>
                    <a:cubicBezTo>
                      <a:pt x="403" y="894"/>
                      <a:pt x="403" y="894"/>
                      <a:pt x="403" y="894"/>
                    </a:cubicBezTo>
                    <a:cubicBezTo>
                      <a:pt x="403" y="895"/>
                      <a:pt x="403" y="895"/>
                      <a:pt x="403" y="895"/>
                    </a:cubicBezTo>
                    <a:cubicBezTo>
                      <a:pt x="405" y="899"/>
                      <a:pt x="405" y="899"/>
                      <a:pt x="405" y="899"/>
                    </a:cubicBezTo>
                    <a:cubicBezTo>
                      <a:pt x="406" y="900"/>
                      <a:pt x="406" y="900"/>
                      <a:pt x="406" y="900"/>
                    </a:cubicBezTo>
                    <a:cubicBezTo>
                      <a:pt x="413" y="893"/>
                      <a:pt x="413" y="893"/>
                      <a:pt x="413" y="893"/>
                    </a:cubicBezTo>
                    <a:cubicBezTo>
                      <a:pt x="415" y="886"/>
                      <a:pt x="415" y="886"/>
                      <a:pt x="415" y="886"/>
                    </a:cubicBezTo>
                    <a:cubicBezTo>
                      <a:pt x="418" y="871"/>
                      <a:pt x="418" y="871"/>
                      <a:pt x="418" y="871"/>
                    </a:cubicBezTo>
                    <a:cubicBezTo>
                      <a:pt x="421" y="860"/>
                      <a:pt x="421" y="860"/>
                      <a:pt x="421" y="860"/>
                    </a:cubicBezTo>
                    <a:cubicBezTo>
                      <a:pt x="422" y="858"/>
                      <a:pt x="422" y="858"/>
                      <a:pt x="422" y="858"/>
                    </a:cubicBezTo>
                    <a:cubicBezTo>
                      <a:pt x="421" y="856"/>
                      <a:pt x="421" y="856"/>
                      <a:pt x="421" y="856"/>
                    </a:cubicBezTo>
                    <a:cubicBezTo>
                      <a:pt x="418" y="851"/>
                      <a:pt x="418" y="851"/>
                      <a:pt x="418" y="851"/>
                    </a:cubicBezTo>
                    <a:cubicBezTo>
                      <a:pt x="419" y="846"/>
                      <a:pt x="419" y="846"/>
                      <a:pt x="419" y="846"/>
                    </a:cubicBezTo>
                    <a:cubicBezTo>
                      <a:pt x="422" y="845"/>
                      <a:pt x="422" y="845"/>
                      <a:pt x="422" y="845"/>
                    </a:cubicBezTo>
                    <a:cubicBezTo>
                      <a:pt x="422" y="842"/>
                      <a:pt x="422" y="842"/>
                      <a:pt x="422" y="842"/>
                    </a:cubicBezTo>
                    <a:cubicBezTo>
                      <a:pt x="425" y="838"/>
                      <a:pt x="425" y="838"/>
                      <a:pt x="425" y="838"/>
                    </a:cubicBezTo>
                    <a:cubicBezTo>
                      <a:pt x="425" y="835"/>
                      <a:pt x="425" y="835"/>
                      <a:pt x="425" y="835"/>
                    </a:cubicBezTo>
                    <a:cubicBezTo>
                      <a:pt x="427" y="836"/>
                      <a:pt x="427" y="836"/>
                      <a:pt x="427" y="836"/>
                    </a:cubicBezTo>
                    <a:cubicBezTo>
                      <a:pt x="430" y="837"/>
                      <a:pt x="430" y="837"/>
                      <a:pt x="430" y="837"/>
                    </a:cubicBezTo>
                    <a:cubicBezTo>
                      <a:pt x="433" y="833"/>
                      <a:pt x="433" y="833"/>
                      <a:pt x="433" y="833"/>
                    </a:cubicBezTo>
                    <a:cubicBezTo>
                      <a:pt x="433" y="828"/>
                      <a:pt x="433" y="828"/>
                      <a:pt x="433" y="828"/>
                    </a:cubicBezTo>
                    <a:cubicBezTo>
                      <a:pt x="434" y="827"/>
                      <a:pt x="434" y="827"/>
                      <a:pt x="434" y="827"/>
                    </a:cubicBezTo>
                    <a:cubicBezTo>
                      <a:pt x="434" y="822"/>
                      <a:pt x="434" y="822"/>
                      <a:pt x="434" y="822"/>
                    </a:cubicBezTo>
                    <a:cubicBezTo>
                      <a:pt x="436" y="820"/>
                      <a:pt x="436" y="820"/>
                      <a:pt x="436" y="820"/>
                    </a:cubicBezTo>
                    <a:cubicBezTo>
                      <a:pt x="438" y="820"/>
                      <a:pt x="438" y="820"/>
                      <a:pt x="438" y="820"/>
                    </a:cubicBezTo>
                    <a:cubicBezTo>
                      <a:pt x="439" y="815"/>
                      <a:pt x="439" y="815"/>
                      <a:pt x="439" y="815"/>
                    </a:cubicBezTo>
                    <a:cubicBezTo>
                      <a:pt x="438" y="812"/>
                      <a:pt x="438" y="812"/>
                      <a:pt x="438" y="812"/>
                    </a:cubicBezTo>
                    <a:cubicBezTo>
                      <a:pt x="436" y="810"/>
                      <a:pt x="436" y="810"/>
                      <a:pt x="436" y="810"/>
                    </a:cubicBezTo>
                    <a:cubicBezTo>
                      <a:pt x="436" y="803"/>
                      <a:pt x="436" y="803"/>
                      <a:pt x="436" y="803"/>
                    </a:cubicBezTo>
                    <a:cubicBezTo>
                      <a:pt x="435" y="801"/>
                      <a:pt x="435" y="801"/>
                      <a:pt x="435" y="801"/>
                    </a:cubicBezTo>
                    <a:cubicBezTo>
                      <a:pt x="437" y="802"/>
                      <a:pt x="437" y="802"/>
                      <a:pt x="437" y="802"/>
                    </a:cubicBezTo>
                    <a:cubicBezTo>
                      <a:pt x="439" y="807"/>
                      <a:pt x="439" y="807"/>
                      <a:pt x="439" y="807"/>
                    </a:cubicBezTo>
                    <a:cubicBezTo>
                      <a:pt x="443" y="813"/>
                      <a:pt x="443" y="813"/>
                      <a:pt x="443" y="813"/>
                    </a:cubicBezTo>
                    <a:cubicBezTo>
                      <a:pt x="445" y="813"/>
                      <a:pt x="445" y="813"/>
                      <a:pt x="445" y="813"/>
                    </a:cubicBezTo>
                    <a:cubicBezTo>
                      <a:pt x="447" y="812"/>
                      <a:pt x="447" y="812"/>
                      <a:pt x="447" y="812"/>
                    </a:cubicBezTo>
                    <a:cubicBezTo>
                      <a:pt x="448" y="813"/>
                      <a:pt x="448" y="813"/>
                      <a:pt x="448" y="813"/>
                    </a:cubicBezTo>
                    <a:cubicBezTo>
                      <a:pt x="448" y="817"/>
                      <a:pt x="448" y="817"/>
                      <a:pt x="448" y="817"/>
                    </a:cubicBezTo>
                    <a:cubicBezTo>
                      <a:pt x="447" y="817"/>
                      <a:pt x="447" y="817"/>
                      <a:pt x="447" y="817"/>
                    </a:cubicBezTo>
                    <a:cubicBezTo>
                      <a:pt x="445" y="825"/>
                      <a:pt x="445" y="825"/>
                      <a:pt x="445" y="825"/>
                    </a:cubicBezTo>
                    <a:cubicBezTo>
                      <a:pt x="441" y="834"/>
                      <a:pt x="441" y="834"/>
                      <a:pt x="441" y="834"/>
                    </a:cubicBezTo>
                    <a:cubicBezTo>
                      <a:pt x="437" y="834"/>
                      <a:pt x="437" y="834"/>
                      <a:pt x="437" y="834"/>
                    </a:cubicBezTo>
                    <a:cubicBezTo>
                      <a:pt x="436" y="839"/>
                      <a:pt x="436" y="839"/>
                      <a:pt x="436" y="839"/>
                    </a:cubicBezTo>
                    <a:cubicBezTo>
                      <a:pt x="435" y="842"/>
                      <a:pt x="435" y="842"/>
                      <a:pt x="435" y="842"/>
                    </a:cubicBezTo>
                    <a:cubicBezTo>
                      <a:pt x="434" y="842"/>
                      <a:pt x="434" y="842"/>
                      <a:pt x="434" y="842"/>
                    </a:cubicBezTo>
                    <a:cubicBezTo>
                      <a:pt x="430" y="844"/>
                      <a:pt x="430" y="844"/>
                      <a:pt x="430" y="844"/>
                    </a:cubicBezTo>
                    <a:cubicBezTo>
                      <a:pt x="427" y="847"/>
                      <a:pt x="427" y="847"/>
                      <a:pt x="427" y="847"/>
                    </a:cubicBezTo>
                    <a:cubicBezTo>
                      <a:pt x="427" y="849"/>
                      <a:pt x="427" y="849"/>
                      <a:pt x="427" y="849"/>
                    </a:cubicBezTo>
                    <a:cubicBezTo>
                      <a:pt x="424" y="850"/>
                      <a:pt x="424" y="850"/>
                      <a:pt x="424" y="850"/>
                    </a:cubicBezTo>
                    <a:cubicBezTo>
                      <a:pt x="423" y="852"/>
                      <a:pt x="423" y="852"/>
                      <a:pt x="423" y="852"/>
                    </a:cubicBezTo>
                    <a:cubicBezTo>
                      <a:pt x="423" y="854"/>
                      <a:pt x="423" y="854"/>
                      <a:pt x="423" y="854"/>
                    </a:cubicBezTo>
                    <a:cubicBezTo>
                      <a:pt x="426" y="855"/>
                      <a:pt x="426" y="855"/>
                      <a:pt x="426" y="855"/>
                    </a:cubicBezTo>
                    <a:cubicBezTo>
                      <a:pt x="438" y="845"/>
                      <a:pt x="438" y="845"/>
                      <a:pt x="438" y="845"/>
                    </a:cubicBezTo>
                    <a:cubicBezTo>
                      <a:pt x="444" y="837"/>
                      <a:pt x="444" y="837"/>
                      <a:pt x="444" y="837"/>
                    </a:cubicBezTo>
                    <a:cubicBezTo>
                      <a:pt x="452" y="819"/>
                      <a:pt x="452" y="819"/>
                      <a:pt x="452" y="819"/>
                    </a:cubicBezTo>
                    <a:cubicBezTo>
                      <a:pt x="456" y="810"/>
                      <a:pt x="456" y="810"/>
                      <a:pt x="456" y="810"/>
                    </a:cubicBezTo>
                    <a:cubicBezTo>
                      <a:pt x="459" y="799"/>
                      <a:pt x="459" y="799"/>
                      <a:pt x="459" y="799"/>
                    </a:cubicBezTo>
                    <a:cubicBezTo>
                      <a:pt x="467" y="780"/>
                      <a:pt x="467" y="780"/>
                      <a:pt x="467" y="780"/>
                    </a:cubicBezTo>
                    <a:cubicBezTo>
                      <a:pt x="475" y="768"/>
                      <a:pt x="475" y="768"/>
                      <a:pt x="475" y="768"/>
                    </a:cubicBezTo>
                    <a:cubicBezTo>
                      <a:pt x="477" y="765"/>
                      <a:pt x="477" y="765"/>
                      <a:pt x="477" y="765"/>
                    </a:cubicBezTo>
                    <a:cubicBezTo>
                      <a:pt x="476" y="764"/>
                      <a:pt x="476" y="764"/>
                      <a:pt x="476" y="764"/>
                    </a:cubicBezTo>
                    <a:cubicBezTo>
                      <a:pt x="476" y="761"/>
                      <a:pt x="476" y="761"/>
                      <a:pt x="476" y="761"/>
                    </a:cubicBezTo>
                    <a:cubicBezTo>
                      <a:pt x="478" y="760"/>
                      <a:pt x="478" y="760"/>
                      <a:pt x="478" y="760"/>
                    </a:cubicBezTo>
                    <a:cubicBezTo>
                      <a:pt x="479" y="755"/>
                      <a:pt x="479" y="755"/>
                      <a:pt x="479" y="755"/>
                    </a:cubicBezTo>
                    <a:cubicBezTo>
                      <a:pt x="482" y="753"/>
                      <a:pt x="482" y="753"/>
                      <a:pt x="482" y="753"/>
                    </a:cubicBezTo>
                    <a:cubicBezTo>
                      <a:pt x="481" y="749"/>
                      <a:pt x="481" y="749"/>
                      <a:pt x="481" y="749"/>
                    </a:cubicBezTo>
                    <a:cubicBezTo>
                      <a:pt x="482" y="747"/>
                      <a:pt x="482" y="747"/>
                      <a:pt x="482" y="747"/>
                    </a:cubicBezTo>
                    <a:cubicBezTo>
                      <a:pt x="481" y="745"/>
                      <a:pt x="481" y="745"/>
                      <a:pt x="481" y="745"/>
                    </a:cubicBezTo>
                    <a:cubicBezTo>
                      <a:pt x="479" y="744"/>
                      <a:pt x="479" y="744"/>
                      <a:pt x="479" y="744"/>
                    </a:cubicBezTo>
                    <a:cubicBezTo>
                      <a:pt x="480" y="739"/>
                      <a:pt x="480" y="739"/>
                      <a:pt x="480" y="739"/>
                    </a:cubicBezTo>
                    <a:cubicBezTo>
                      <a:pt x="476" y="733"/>
                      <a:pt x="476" y="733"/>
                      <a:pt x="476" y="733"/>
                    </a:cubicBezTo>
                    <a:cubicBezTo>
                      <a:pt x="476" y="731"/>
                      <a:pt x="476" y="731"/>
                      <a:pt x="476" y="731"/>
                    </a:cubicBezTo>
                    <a:cubicBezTo>
                      <a:pt x="477" y="728"/>
                      <a:pt x="477" y="728"/>
                      <a:pt x="477" y="728"/>
                    </a:cubicBezTo>
                    <a:cubicBezTo>
                      <a:pt x="476" y="725"/>
                      <a:pt x="476" y="725"/>
                      <a:pt x="476" y="725"/>
                    </a:cubicBezTo>
                    <a:cubicBezTo>
                      <a:pt x="475" y="719"/>
                      <a:pt x="475" y="719"/>
                      <a:pt x="475" y="719"/>
                    </a:cubicBezTo>
                    <a:cubicBezTo>
                      <a:pt x="473" y="712"/>
                      <a:pt x="473" y="712"/>
                      <a:pt x="473" y="712"/>
                    </a:cubicBezTo>
                    <a:cubicBezTo>
                      <a:pt x="474" y="711"/>
                      <a:pt x="474" y="711"/>
                      <a:pt x="474" y="711"/>
                    </a:cubicBezTo>
                    <a:cubicBezTo>
                      <a:pt x="479" y="710"/>
                      <a:pt x="479" y="710"/>
                      <a:pt x="479" y="710"/>
                    </a:cubicBezTo>
                    <a:cubicBezTo>
                      <a:pt x="478" y="706"/>
                      <a:pt x="478" y="706"/>
                      <a:pt x="478" y="706"/>
                    </a:cubicBezTo>
                    <a:cubicBezTo>
                      <a:pt x="476" y="704"/>
                      <a:pt x="476" y="704"/>
                      <a:pt x="476" y="704"/>
                    </a:cubicBezTo>
                    <a:cubicBezTo>
                      <a:pt x="480" y="703"/>
                      <a:pt x="480" y="703"/>
                      <a:pt x="480" y="703"/>
                    </a:cubicBezTo>
                    <a:cubicBezTo>
                      <a:pt x="480" y="699"/>
                      <a:pt x="480" y="699"/>
                      <a:pt x="480" y="699"/>
                    </a:cubicBezTo>
                    <a:cubicBezTo>
                      <a:pt x="476" y="697"/>
                      <a:pt x="476" y="697"/>
                      <a:pt x="476" y="697"/>
                    </a:cubicBezTo>
                    <a:cubicBezTo>
                      <a:pt x="479" y="695"/>
                      <a:pt x="479" y="695"/>
                      <a:pt x="479" y="695"/>
                    </a:cubicBezTo>
                    <a:cubicBezTo>
                      <a:pt x="482" y="691"/>
                      <a:pt x="482" y="691"/>
                      <a:pt x="482" y="691"/>
                    </a:cubicBezTo>
                    <a:cubicBezTo>
                      <a:pt x="484" y="693"/>
                      <a:pt x="484" y="693"/>
                      <a:pt x="484" y="693"/>
                    </a:cubicBezTo>
                    <a:cubicBezTo>
                      <a:pt x="489" y="686"/>
                      <a:pt x="489" y="686"/>
                      <a:pt x="489" y="686"/>
                    </a:cubicBezTo>
                    <a:cubicBezTo>
                      <a:pt x="493" y="684"/>
                      <a:pt x="493" y="684"/>
                      <a:pt x="493" y="684"/>
                    </a:cubicBezTo>
                    <a:cubicBezTo>
                      <a:pt x="493" y="682"/>
                      <a:pt x="493" y="682"/>
                      <a:pt x="493" y="682"/>
                    </a:cubicBezTo>
                    <a:cubicBezTo>
                      <a:pt x="497" y="677"/>
                      <a:pt x="497" y="677"/>
                      <a:pt x="497" y="677"/>
                    </a:cubicBezTo>
                    <a:cubicBezTo>
                      <a:pt x="503" y="672"/>
                      <a:pt x="503" y="672"/>
                      <a:pt x="503" y="672"/>
                    </a:cubicBezTo>
                    <a:cubicBezTo>
                      <a:pt x="511" y="662"/>
                      <a:pt x="511" y="662"/>
                      <a:pt x="511" y="662"/>
                    </a:cubicBezTo>
                    <a:cubicBezTo>
                      <a:pt x="517" y="661"/>
                      <a:pt x="517" y="661"/>
                      <a:pt x="517" y="661"/>
                    </a:cubicBezTo>
                    <a:cubicBezTo>
                      <a:pt x="521" y="657"/>
                      <a:pt x="521" y="657"/>
                      <a:pt x="521" y="657"/>
                    </a:cubicBezTo>
                    <a:cubicBezTo>
                      <a:pt x="525" y="653"/>
                      <a:pt x="525" y="653"/>
                      <a:pt x="525" y="653"/>
                    </a:cubicBezTo>
                    <a:cubicBezTo>
                      <a:pt x="528" y="653"/>
                      <a:pt x="528" y="653"/>
                      <a:pt x="528" y="653"/>
                    </a:cubicBezTo>
                    <a:cubicBezTo>
                      <a:pt x="531" y="655"/>
                      <a:pt x="531" y="655"/>
                      <a:pt x="531" y="655"/>
                    </a:cubicBezTo>
                    <a:cubicBezTo>
                      <a:pt x="533" y="656"/>
                      <a:pt x="533" y="656"/>
                      <a:pt x="533" y="656"/>
                    </a:cubicBezTo>
                    <a:cubicBezTo>
                      <a:pt x="534" y="653"/>
                      <a:pt x="534" y="653"/>
                      <a:pt x="534" y="653"/>
                    </a:cubicBezTo>
                    <a:cubicBezTo>
                      <a:pt x="536" y="647"/>
                      <a:pt x="536" y="647"/>
                      <a:pt x="536" y="647"/>
                    </a:cubicBezTo>
                    <a:cubicBezTo>
                      <a:pt x="544" y="641"/>
                      <a:pt x="544" y="641"/>
                      <a:pt x="544" y="641"/>
                    </a:cubicBezTo>
                    <a:cubicBezTo>
                      <a:pt x="547" y="640"/>
                      <a:pt x="547" y="640"/>
                      <a:pt x="547" y="640"/>
                    </a:cubicBezTo>
                    <a:cubicBezTo>
                      <a:pt x="547" y="639"/>
                      <a:pt x="547" y="639"/>
                      <a:pt x="547" y="639"/>
                    </a:cubicBezTo>
                    <a:cubicBezTo>
                      <a:pt x="545" y="637"/>
                      <a:pt x="545" y="637"/>
                      <a:pt x="545" y="637"/>
                    </a:cubicBezTo>
                    <a:cubicBezTo>
                      <a:pt x="543" y="636"/>
                      <a:pt x="543" y="636"/>
                      <a:pt x="543" y="636"/>
                    </a:cubicBezTo>
                    <a:cubicBezTo>
                      <a:pt x="542" y="634"/>
                      <a:pt x="542" y="634"/>
                      <a:pt x="542" y="634"/>
                    </a:cubicBezTo>
                    <a:cubicBezTo>
                      <a:pt x="544" y="633"/>
                      <a:pt x="544" y="633"/>
                      <a:pt x="544" y="633"/>
                    </a:cubicBezTo>
                    <a:cubicBezTo>
                      <a:pt x="549" y="630"/>
                      <a:pt x="549" y="630"/>
                      <a:pt x="549" y="630"/>
                    </a:cubicBezTo>
                    <a:cubicBezTo>
                      <a:pt x="552" y="630"/>
                      <a:pt x="552" y="630"/>
                      <a:pt x="552" y="630"/>
                    </a:cubicBezTo>
                    <a:cubicBezTo>
                      <a:pt x="555" y="630"/>
                      <a:pt x="555" y="630"/>
                      <a:pt x="555" y="630"/>
                    </a:cubicBezTo>
                    <a:cubicBezTo>
                      <a:pt x="557" y="628"/>
                      <a:pt x="557" y="628"/>
                      <a:pt x="557" y="628"/>
                    </a:cubicBezTo>
                    <a:cubicBezTo>
                      <a:pt x="560" y="628"/>
                      <a:pt x="560" y="628"/>
                      <a:pt x="560" y="628"/>
                    </a:cubicBezTo>
                    <a:cubicBezTo>
                      <a:pt x="560" y="630"/>
                      <a:pt x="560" y="630"/>
                      <a:pt x="560" y="630"/>
                    </a:cubicBezTo>
                    <a:cubicBezTo>
                      <a:pt x="556" y="633"/>
                      <a:pt x="556" y="633"/>
                      <a:pt x="556" y="633"/>
                    </a:cubicBezTo>
                    <a:cubicBezTo>
                      <a:pt x="551" y="634"/>
                      <a:pt x="551" y="634"/>
                      <a:pt x="551" y="634"/>
                    </a:cubicBezTo>
                    <a:cubicBezTo>
                      <a:pt x="550" y="635"/>
                      <a:pt x="550" y="635"/>
                      <a:pt x="550" y="635"/>
                    </a:cubicBezTo>
                    <a:cubicBezTo>
                      <a:pt x="552" y="637"/>
                      <a:pt x="552" y="637"/>
                      <a:pt x="552" y="637"/>
                    </a:cubicBezTo>
                    <a:cubicBezTo>
                      <a:pt x="559" y="634"/>
                      <a:pt x="559" y="634"/>
                      <a:pt x="559" y="634"/>
                    </a:cubicBezTo>
                    <a:cubicBezTo>
                      <a:pt x="567" y="630"/>
                      <a:pt x="567" y="630"/>
                      <a:pt x="567" y="630"/>
                    </a:cubicBezTo>
                    <a:cubicBezTo>
                      <a:pt x="566" y="628"/>
                      <a:pt x="566" y="628"/>
                      <a:pt x="566" y="628"/>
                    </a:cubicBezTo>
                    <a:cubicBezTo>
                      <a:pt x="569" y="626"/>
                      <a:pt x="569" y="626"/>
                      <a:pt x="569" y="626"/>
                    </a:cubicBezTo>
                    <a:cubicBezTo>
                      <a:pt x="571" y="626"/>
                      <a:pt x="571" y="626"/>
                      <a:pt x="571" y="626"/>
                    </a:cubicBezTo>
                    <a:cubicBezTo>
                      <a:pt x="570" y="629"/>
                      <a:pt x="570" y="629"/>
                      <a:pt x="570" y="629"/>
                    </a:cubicBezTo>
                    <a:cubicBezTo>
                      <a:pt x="570" y="629"/>
                      <a:pt x="570" y="632"/>
                      <a:pt x="570" y="632"/>
                    </a:cubicBezTo>
                    <a:cubicBezTo>
                      <a:pt x="571" y="632"/>
                      <a:pt x="576" y="633"/>
                      <a:pt x="576" y="633"/>
                    </a:cubicBezTo>
                    <a:cubicBezTo>
                      <a:pt x="579" y="631"/>
                      <a:pt x="579" y="631"/>
                      <a:pt x="579" y="631"/>
                    </a:cubicBezTo>
                    <a:cubicBezTo>
                      <a:pt x="584" y="631"/>
                      <a:pt x="584" y="631"/>
                      <a:pt x="584" y="631"/>
                    </a:cubicBezTo>
                    <a:cubicBezTo>
                      <a:pt x="590" y="632"/>
                      <a:pt x="590" y="632"/>
                      <a:pt x="590" y="632"/>
                    </a:cubicBezTo>
                    <a:cubicBezTo>
                      <a:pt x="593" y="629"/>
                      <a:pt x="593" y="629"/>
                      <a:pt x="593" y="629"/>
                    </a:cubicBezTo>
                    <a:cubicBezTo>
                      <a:pt x="594" y="627"/>
                      <a:pt x="594" y="627"/>
                      <a:pt x="594" y="627"/>
                    </a:cubicBezTo>
                    <a:cubicBezTo>
                      <a:pt x="593" y="626"/>
                      <a:pt x="593" y="626"/>
                      <a:pt x="593" y="626"/>
                    </a:cubicBezTo>
                    <a:cubicBezTo>
                      <a:pt x="593" y="624"/>
                      <a:pt x="593" y="624"/>
                      <a:pt x="593" y="624"/>
                    </a:cubicBezTo>
                    <a:cubicBezTo>
                      <a:pt x="601" y="617"/>
                      <a:pt x="601" y="617"/>
                      <a:pt x="601" y="617"/>
                    </a:cubicBezTo>
                    <a:cubicBezTo>
                      <a:pt x="608" y="614"/>
                      <a:pt x="608" y="614"/>
                      <a:pt x="608" y="614"/>
                    </a:cubicBezTo>
                    <a:cubicBezTo>
                      <a:pt x="612" y="611"/>
                      <a:pt x="612" y="611"/>
                      <a:pt x="612" y="611"/>
                    </a:cubicBezTo>
                    <a:cubicBezTo>
                      <a:pt x="613" y="609"/>
                      <a:pt x="613" y="609"/>
                      <a:pt x="613" y="609"/>
                    </a:cubicBezTo>
                    <a:cubicBezTo>
                      <a:pt x="612" y="607"/>
                      <a:pt x="612" y="607"/>
                      <a:pt x="612" y="607"/>
                    </a:cubicBezTo>
                    <a:cubicBezTo>
                      <a:pt x="609" y="599"/>
                      <a:pt x="609" y="599"/>
                      <a:pt x="609" y="599"/>
                    </a:cubicBezTo>
                    <a:cubicBezTo>
                      <a:pt x="611" y="593"/>
                      <a:pt x="611" y="593"/>
                      <a:pt x="611" y="593"/>
                    </a:cubicBezTo>
                    <a:cubicBezTo>
                      <a:pt x="614" y="589"/>
                      <a:pt x="614" y="589"/>
                      <a:pt x="614" y="589"/>
                    </a:cubicBezTo>
                    <a:cubicBezTo>
                      <a:pt x="614" y="585"/>
                      <a:pt x="614" y="585"/>
                      <a:pt x="614" y="585"/>
                    </a:cubicBezTo>
                    <a:cubicBezTo>
                      <a:pt x="616" y="583"/>
                      <a:pt x="616" y="583"/>
                      <a:pt x="616" y="583"/>
                    </a:cubicBezTo>
                    <a:cubicBezTo>
                      <a:pt x="619" y="581"/>
                      <a:pt x="619" y="581"/>
                      <a:pt x="619" y="581"/>
                    </a:cubicBezTo>
                    <a:cubicBezTo>
                      <a:pt x="619" y="576"/>
                      <a:pt x="619" y="576"/>
                      <a:pt x="619" y="576"/>
                    </a:cubicBezTo>
                    <a:cubicBezTo>
                      <a:pt x="618" y="576"/>
                      <a:pt x="618" y="576"/>
                      <a:pt x="618" y="576"/>
                    </a:cubicBezTo>
                    <a:cubicBezTo>
                      <a:pt x="623" y="566"/>
                      <a:pt x="623" y="566"/>
                      <a:pt x="623" y="566"/>
                    </a:cubicBezTo>
                    <a:cubicBezTo>
                      <a:pt x="630" y="556"/>
                      <a:pt x="630" y="556"/>
                      <a:pt x="630" y="556"/>
                    </a:cubicBezTo>
                    <a:cubicBezTo>
                      <a:pt x="630" y="551"/>
                      <a:pt x="630" y="551"/>
                      <a:pt x="630" y="551"/>
                    </a:cubicBezTo>
                    <a:cubicBezTo>
                      <a:pt x="629" y="538"/>
                      <a:pt x="629" y="538"/>
                      <a:pt x="629" y="538"/>
                    </a:cubicBezTo>
                    <a:cubicBezTo>
                      <a:pt x="628" y="535"/>
                      <a:pt x="628" y="535"/>
                      <a:pt x="628" y="535"/>
                    </a:cubicBezTo>
                    <a:cubicBezTo>
                      <a:pt x="630" y="527"/>
                      <a:pt x="630" y="527"/>
                      <a:pt x="630" y="527"/>
                    </a:cubicBezTo>
                    <a:cubicBezTo>
                      <a:pt x="632" y="523"/>
                      <a:pt x="632" y="523"/>
                      <a:pt x="632" y="523"/>
                    </a:cubicBezTo>
                    <a:cubicBezTo>
                      <a:pt x="632" y="520"/>
                      <a:pt x="632" y="520"/>
                      <a:pt x="632" y="520"/>
                    </a:cubicBezTo>
                    <a:cubicBezTo>
                      <a:pt x="638" y="515"/>
                      <a:pt x="638" y="515"/>
                      <a:pt x="638" y="515"/>
                    </a:cubicBezTo>
                    <a:cubicBezTo>
                      <a:pt x="638" y="513"/>
                      <a:pt x="638" y="513"/>
                      <a:pt x="638" y="513"/>
                    </a:cubicBezTo>
                    <a:cubicBezTo>
                      <a:pt x="637" y="505"/>
                      <a:pt x="637" y="505"/>
                      <a:pt x="637" y="505"/>
                    </a:cubicBezTo>
                    <a:cubicBezTo>
                      <a:pt x="640" y="495"/>
                      <a:pt x="640" y="495"/>
                      <a:pt x="640" y="495"/>
                    </a:cubicBezTo>
                    <a:cubicBezTo>
                      <a:pt x="639" y="487"/>
                      <a:pt x="639" y="487"/>
                      <a:pt x="639" y="487"/>
                    </a:cubicBezTo>
                    <a:cubicBezTo>
                      <a:pt x="640" y="482"/>
                      <a:pt x="640" y="482"/>
                      <a:pt x="640" y="482"/>
                    </a:cubicBezTo>
                    <a:cubicBezTo>
                      <a:pt x="640" y="478"/>
                      <a:pt x="640" y="478"/>
                      <a:pt x="640" y="478"/>
                    </a:cubicBezTo>
                    <a:cubicBezTo>
                      <a:pt x="642" y="470"/>
                      <a:pt x="642" y="470"/>
                      <a:pt x="642" y="470"/>
                    </a:cubicBezTo>
                    <a:cubicBezTo>
                      <a:pt x="640" y="440"/>
                      <a:pt x="640" y="440"/>
                      <a:pt x="640" y="440"/>
                    </a:cubicBezTo>
                    <a:cubicBezTo>
                      <a:pt x="640" y="435"/>
                      <a:pt x="640" y="435"/>
                      <a:pt x="640" y="435"/>
                    </a:cubicBezTo>
                    <a:cubicBezTo>
                      <a:pt x="641" y="431"/>
                      <a:pt x="641" y="431"/>
                      <a:pt x="641" y="431"/>
                    </a:cubicBezTo>
                    <a:cubicBezTo>
                      <a:pt x="641" y="427"/>
                      <a:pt x="641" y="427"/>
                      <a:pt x="641" y="427"/>
                    </a:cubicBezTo>
                    <a:cubicBezTo>
                      <a:pt x="640" y="429"/>
                      <a:pt x="640" y="429"/>
                      <a:pt x="640" y="429"/>
                    </a:cubicBezTo>
                    <a:cubicBezTo>
                      <a:pt x="637" y="426"/>
                      <a:pt x="637" y="426"/>
                      <a:pt x="637" y="426"/>
                    </a:cubicBezTo>
                    <a:cubicBezTo>
                      <a:pt x="637" y="424"/>
                      <a:pt x="637" y="424"/>
                      <a:pt x="637" y="424"/>
                    </a:cubicBezTo>
                    <a:cubicBezTo>
                      <a:pt x="639" y="419"/>
                      <a:pt x="639" y="419"/>
                      <a:pt x="639" y="419"/>
                    </a:cubicBezTo>
                    <a:cubicBezTo>
                      <a:pt x="639" y="414"/>
                      <a:pt x="639" y="414"/>
                      <a:pt x="639" y="414"/>
                    </a:cubicBezTo>
                    <a:cubicBezTo>
                      <a:pt x="639" y="411"/>
                      <a:pt x="639" y="411"/>
                      <a:pt x="639" y="411"/>
                    </a:cubicBezTo>
                    <a:cubicBezTo>
                      <a:pt x="642" y="410"/>
                      <a:pt x="642" y="410"/>
                      <a:pt x="642" y="410"/>
                    </a:cubicBezTo>
                    <a:cubicBezTo>
                      <a:pt x="642" y="405"/>
                      <a:pt x="642" y="405"/>
                      <a:pt x="642" y="405"/>
                    </a:cubicBezTo>
                    <a:cubicBezTo>
                      <a:pt x="640" y="400"/>
                      <a:pt x="640" y="400"/>
                      <a:pt x="640" y="400"/>
                    </a:cubicBezTo>
                    <a:cubicBezTo>
                      <a:pt x="635" y="397"/>
                      <a:pt x="635" y="397"/>
                      <a:pt x="635" y="397"/>
                    </a:cubicBezTo>
                    <a:cubicBezTo>
                      <a:pt x="636" y="397"/>
                      <a:pt x="636" y="397"/>
                      <a:pt x="636" y="397"/>
                    </a:cubicBezTo>
                    <a:cubicBezTo>
                      <a:pt x="637" y="395"/>
                      <a:pt x="637" y="395"/>
                      <a:pt x="637" y="395"/>
                    </a:cubicBezTo>
                    <a:cubicBezTo>
                      <a:pt x="638" y="397"/>
                      <a:pt x="638" y="397"/>
                      <a:pt x="638" y="397"/>
                    </a:cubicBezTo>
                    <a:cubicBezTo>
                      <a:pt x="641" y="399"/>
                      <a:pt x="641" y="399"/>
                      <a:pt x="641" y="399"/>
                    </a:cubicBezTo>
                    <a:cubicBezTo>
                      <a:pt x="643" y="400"/>
                      <a:pt x="643" y="400"/>
                      <a:pt x="643" y="400"/>
                    </a:cubicBezTo>
                    <a:cubicBezTo>
                      <a:pt x="644" y="396"/>
                      <a:pt x="644" y="396"/>
                      <a:pt x="644" y="396"/>
                    </a:cubicBezTo>
                    <a:cubicBezTo>
                      <a:pt x="647" y="396"/>
                      <a:pt x="647" y="396"/>
                      <a:pt x="647" y="396"/>
                    </a:cubicBezTo>
                    <a:cubicBezTo>
                      <a:pt x="648" y="398"/>
                      <a:pt x="648" y="398"/>
                      <a:pt x="648" y="398"/>
                    </a:cubicBezTo>
                    <a:cubicBezTo>
                      <a:pt x="650" y="399"/>
                      <a:pt x="650" y="399"/>
                      <a:pt x="650" y="399"/>
                    </a:cubicBezTo>
                    <a:cubicBezTo>
                      <a:pt x="648" y="403"/>
                      <a:pt x="648" y="403"/>
                      <a:pt x="648" y="403"/>
                    </a:cubicBezTo>
                    <a:cubicBezTo>
                      <a:pt x="645" y="405"/>
                      <a:pt x="645" y="405"/>
                      <a:pt x="645" y="405"/>
                    </a:cubicBezTo>
                    <a:cubicBezTo>
                      <a:pt x="644" y="408"/>
                      <a:pt x="644" y="408"/>
                      <a:pt x="644" y="408"/>
                    </a:cubicBezTo>
                    <a:cubicBezTo>
                      <a:pt x="646" y="408"/>
                      <a:pt x="646" y="408"/>
                      <a:pt x="646" y="408"/>
                    </a:cubicBezTo>
                    <a:cubicBezTo>
                      <a:pt x="650" y="404"/>
                      <a:pt x="650" y="404"/>
                      <a:pt x="650" y="404"/>
                    </a:cubicBezTo>
                    <a:cubicBezTo>
                      <a:pt x="655" y="401"/>
                      <a:pt x="655" y="401"/>
                      <a:pt x="655" y="401"/>
                    </a:cubicBezTo>
                    <a:cubicBezTo>
                      <a:pt x="661" y="390"/>
                      <a:pt x="661" y="390"/>
                      <a:pt x="661" y="390"/>
                    </a:cubicBezTo>
                    <a:cubicBezTo>
                      <a:pt x="664" y="381"/>
                      <a:pt x="664" y="381"/>
                      <a:pt x="664" y="381"/>
                    </a:cubicBezTo>
                    <a:cubicBezTo>
                      <a:pt x="664" y="376"/>
                      <a:pt x="664" y="376"/>
                      <a:pt x="664" y="376"/>
                    </a:cubicBezTo>
                    <a:cubicBezTo>
                      <a:pt x="667" y="374"/>
                      <a:pt x="667" y="374"/>
                      <a:pt x="667" y="374"/>
                    </a:cubicBezTo>
                    <a:cubicBezTo>
                      <a:pt x="669" y="366"/>
                      <a:pt x="669" y="366"/>
                      <a:pt x="669" y="366"/>
                    </a:cubicBezTo>
                    <a:cubicBezTo>
                      <a:pt x="672" y="360"/>
                      <a:pt x="672" y="360"/>
                      <a:pt x="672" y="360"/>
                    </a:cubicBezTo>
                    <a:cubicBezTo>
                      <a:pt x="681" y="352"/>
                      <a:pt x="681" y="352"/>
                      <a:pt x="681" y="352"/>
                    </a:cubicBezTo>
                    <a:cubicBezTo>
                      <a:pt x="683" y="348"/>
                      <a:pt x="683" y="348"/>
                      <a:pt x="683" y="348"/>
                    </a:cubicBezTo>
                    <a:cubicBezTo>
                      <a:pt x="685" y="347"/>
                      <a:pt x="685" y="347"/>
                      <a:pt x="685" y="347"/>
                    </a:cubicBezTo>
                    <a:cubicBezTo>
                      <a:pt x="688" y="343"/>
                      <a:pt x="688" y="343"/>
                      <a:pt x="688" y="343"/>
                    </a:cubicBezTo>
                    <a:cubicBezTo>
                      <a:pt x="696" y="334"/>
                      <a:pt x="696" y="334"/>
                      <a:pt x="696" y="334"/>
                    </a:cubicBezTo>
                    <a:cubicBezTo>
                      <a:pt x="703" y="322"/>
                      <a:pt x="703" y="322"/>
                      <a:pt x="703" y="322"/>
                    </a:cubicBezTo>
                    <a:cubicBezTo>
                      <a:pt x="705" y="319"/>
                      <a:pt x="705" y="319"/>
                      <a:pt x="705" y="319"/>
                    </a:cubicBezTo>
                    <a:cubicBezTo>
                      <a:pt x="709" y="307"/>
                      <a:pt x="709" y="307"/>
                      <a:pt x="709" y="307"/>
                    </a:cubicBezTo>
                    <a:cubicBezTo>
                      <a:pt x="710" y="302"/>
                      <a:pt x="710" y="302"/>
                      <a:pt x="710" y="302"/>
                    </a:cubicBezTo>
                    <a:cubicBezTo>
                      <a:pt x="713" y="298"/>
                      <a:pt x="713" y="298"/>
                      <a:pt x="713" y="298"/>
                    </a:cubicBezTo>
                    <a:cubicBezTo>
                      <a:pt x="713" y="295"/>
                      <a:pt x="713" y="295"/>
                      <a:pt x="713" y="295"/>
                    </a:cubicBezTo>
                    <a:cubicBezTo>
                      <a:pt x="710" y="290"/>
                      <a:pt x="710" y="290"/>
                      <a:pt x="710" y="290"/>
                    </a:cubicBezTo>
                    <a:cubicBezTo>
                      <a:pt x="711" y="286"/>
                      <a:pt x="711" y="286"/>
                      <a:pt x="711" y="286"/>
                    </a:cubicBezTo>
                    <a:lnTo>
                      <a:pt x="713" y="2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8" name="Freeform 1297">
                <a:extLst>
                  <a:ext uri="{FF2B5EF4-FFF2-40B4-BE49-F238E27FC236}">
                    <a16:creationId xmlns:a16="http://schemas.microsoft.com/office/drawing/2014/main" id="{8048DAA8-5476-ED44-AB48-0F0B250C5C11}"/>
                  </a:ext>
                </a:extLst>
              </p:cNvPr>
              <p:cNvSpPr>
                <a:spLocks/>
              </p:cNvSpPr>
              <p:nvPr/>
            </p:nvSpPr>
            <p:spPr bwMode="auto">
              <a:xfrm>
                <a:off x="4610271" y="4449346"/>
                <a:ext cx="3175" cy="7937"/>
              </a:xfrm>
              <a:custGeom>
                <a:avLst/>
                <a:gdLst>
                  <a:gd name="T0" fmla="*/ 0 w 2"/>
                  <a:gd name="T1" fmla="*/ 2 h 5"/>
                  <a:gd name="T2" fmla="*/ 1 w 2"/>
                  <a:gd name="T3" fmla="*/ 4 h 5"/>
                  <a:gd name="T4" fmla="*/ 2 w 2"/>
                  <a:gd name="T5" fmla="*/ 5 h 5"/>
                  <a:gd name="T6" fmla="*/ 2 w 2"/>
                  <a:gd name="T7" fmla="*/ 2 h 5"/>
                  <a:gd name="T8" fmla="*/ 2 w 2"/>
                  <a:gd name="T9" fmla="*/ 1 h 5"/>
                  <a:gd name="T10" fmla="*/ 1 w 2"/>
                  <a:gd name="T11" fmla="*/ 0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1" y="4"/>
                    </a:lnTo>
                    <a:lnTo>
                      <a:pt x="2" y="5"/>
                    </a:lnTo>
                    <a:lnTo>
                      <a:pt x="2" y="2"/>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9" name="Freeform 1298">
                <a:extLst>
                  <a:ext uri="{FF2B5EF4-FFF2-40B4-BE49-F238E27FC236}">
                    <a16:creationId xmlns:a16="http://schemas.microsoft.com/office/drawing/2014/main" id="{FCCAB30B-1918-D345-A50E-687964F5B9C8}"/>
                  </a:ext>
                </a:extLst>
              </p:cNvPr>
              <p:cNvSpPr>
                <a:spLocks/>
              </p:cNvSpPr>
              <p:nvPr/>
            </p:nvSpPr>
            <p:spPr bwMode="auto">
              <a:xfrm>
                <a:off x="4522955" y="4298547"/>
                <a:ext cx="61915" cy="109527"/>
              </a:xfrm>
              <a:custGeom>
                <a:avLst/>
                <a:gdLst>
                  <a:gd name="T0" fmla="*/ 2 w 39"/>
                  <a:gd name="T1" fmla="*/ 6 h 69"/>
                  <a:gd name="T2" fmla="*/ 0 w 39"/>
                  <a:gd name="T3" fmla="*/ 9 h 69"/>
                  <a:gd name="T4" fmla="*/ 0 w 39"/>
                  <a:gd name="T5" fmla="*/ 13 h 69"/>
                  <a:gd name="T6" fmla="*/ 1 w 39"/>
                  <a:gd name="T7" fmla="*/ 17 h 69"/>
                  <a:gd name="T8" fmla="*/ 1 w 39"/>
                  <a:gd name="T9" fmla="*/ 21 h 69"/>
                  <a:gd name="T10" fmla="*/ 1 w 39"/>
                  <a:gd name="T11" fmla="*/ 24 h 69"/>
                  <a:gd name="T12" fmla="*/ 3 w 39"/>
                  <a:gd name="T13" fmla="*/ 26 h 69"/>
                  <a:gd name="T14" fmla="*/ 4 w 39"/>
                  <a:gd name="T15" fmla="*/ 28 h 69"/>
                  <a:gd name="T16" fmla="*/ 6 w 39"/>
                  <a:gd name="T17" fmla="*/ 31 h 69"/>
                  <a:gd name="T18" fmla="*/ 7 w 39"/>
                  <a:gd name="T19" fmla="*/ 35 h 69"/>
                  <a:gd name="T20" fmla="*/ 7 w 39"/>
                  <a:gd name="T21" fmla="*/ 37 h 69"/>
                  <a:gd name="T22" fmla="*/ 7 w 39"/>
                  <a:gd name="T23" fmla="*/ 39 h 69"/>
                  <a:gd name="T24" fmla="*/ 4 w 39"/>
                  <a:gd name="T25" fmla="*/ 42 h 69"/>
                  <a:gd name="T26" fmla="*/ 4 w 39"/>
                  <a:gd name="T27" fmla="*/ 46 h 69"/>
                  <a:gd name="T28" fmla="*/ 6 w 39"/>
                  <a:gd name="T29" fmla="*/ 48 h 69"/>
                  <a:gd name="T30" fmla="*/ 4 w 39"/>
                  <a:gd name="T31" fmla="*/ 52 h 69"/>
                  <a:gd name="T32" fmla="*/ 1 w 39"/>
                  <a:gd name="T33" fmla="*/ 55 h 69"/>
                  <a:gd name="T34" fmla="*/ 0 w 39"/>
                  <a:gd name="T35" fmla="*/ 55 h 69"/>
                  <a:gd name="T36" fmla="*/ 1 w 39"/>
                  <a:gd name="T37" fmla="*/ 56 h 69"/>
                  <a:gd name="T38" fmla="*/ 1 w 39"/>
                  <a:gd name="T39" fmla="*/ 59 h 69"/>
                  <a:gd name="T40" fmla="*/ 2 w 39"/>
                  <a:gd name="T41" fmla="*/ 60 h 69"/>
                  <a:gd name="T42" fmla="*/ 2 w 39"/>
                  <a:gd name="T43" fmla="*/ 62 h 69"/>
                  <a:gd name="T44" fmla="*/ 4 w 39"/>
                  <a:gd name="T45" fmla="*/ 65 h 69"/>
                  <a:gd name="T46" fmla="*/ 7 w 39"/>
                  <a:gd name="T47" fmla="*/ 65 h 69"/>
                  <a:gd name="T48" fmla="*/ 8 w 39"/>
                  <a:gd name="T49" fmla="*/ 63 h 69"/>
                  <a:gd name="T50" fmla="*/ 10 w 39"/>
                  <a:gd name="T51" fmla="*/ 62 h 69"/>
                  <a:gd name="T52" fmla="*/ 11 w 39"/>
                  <a:gd name="T53" fmla="*/ 62 h 69"/>
                  <a:gd name="T54" fmla="*/ 12 w 39"/>
                  <a:gd name="T55" fmla="*/ 63 h 69"/>
                  <a:gd name="T56" fmla="*/ 13 w 39"/>
                  <a:gd name="T57" fmla="*/ 64 h 69"/>
                  <a:gd name="T58" fmla="*/ 13 w 39"/>
                  <a:gd name="T59" fmla="*/ 68 h 69"/>
                  <a:gd name="T60" fmla="*/ 14 w 39"/>
                  <a:gd name="T61" fmla="*/ 69 h 69"/>
                  <a:gd name="T62" fmla="*/ 18 w 39"/>
                  <a:gd name="T63" fmla="*/ 67 h 69"/>
                  <a:gd name="T64" fmla="*/ 18 w 39"/>
                  <a:gd name="T65" fmla="*/ 64 h 69"/>
                  <a:gd name="T66" fmla="*/ 19 w 39"/>
                  <a:gd name="T67" fmla="*/ 63 h 69"/>
                  <a:gd name="T68" fmla="*/ 21 w 39"/>
                  <a:gd name="T69" fmla="*/ 62 h 69"/>
                  <a:gd name="T70" fmla="*/ 24 w 39"/>
                  <a:gd name="T71" fmla="*/ 58 h 69"/>
                  <a:gd name="T72" fmla="*/ 26 w 39"/>
                  <a:gd name="T73" fmla="*/ 54 h 69"/>
                  <a:gd name="T74" fmla="*/ 28 w 39"/>
                  <a:gd name="T75" fmla="*/ 47 h 69"/>
                  <a:gd name="T76" fmla="*/ 28 w 39"/>
                  <a:gd name="T77" fmla="*/ 44 h 69"/>
                  <a:gd name="T78" fmla="*/ 32 w 39"/>
                  <a:gd name="T79" fmla="*/ 38 h 69"/>
                  <a:gd name="T80" fmla="*/ 35 w 39"/>
                  <a:gd name="T81" fmla="*/ 33 h 69"/>
                  <a:gd name="T82" fmla="*/ 37 w 39"/>
                  <a:gd name="T83" fmla="*/ 30 h 69"/>
                  <a:gd name="T84" fmla="*/ 37 w 39"/>
                  <a:gd name="T85" fmla="*/ 30 h 69"/>
                  <a:gd name="T86" fmla="*/ 39 w 39"/>
                  <a:gd name="T87" fmla="*/ 27 h 69"/>
                  <a:gd name="T88" fmla="*/ 39 w 39"/>
                  <a:gd name="T89" fmla="*/ 23 h 69"/>
                  <a:gd name="T90" fmla="*/ 37 w 39"/>
                  <a:gd name="T91" fmla="*/ 19 h 69"/>
                  <a:gd name="T92" fmla="*/ 35 w 39"/>
                  <a:gd name="T93" fmla="*/ 20 h 69"/>
                  <a:gd name="T94" fmla="*/ 34 w 39"/>
                  <a:gd name="T95" fmla="*/ 19 h 69"/>
                  <a:gd name="T96" fmla="*/ 33 w 39"/>
                  <a:gd name="T97" fmla="*/ 16 h 69"/>
                  <a:gd name="T98" fmla="*/ 28 w 39"/>
                  <a:gd name="T99" fmla="*/ 10 h 69"/>
                  <a:gd name="T100" fmla="*/ 27 w 39"/>
                  <a:gd name="T101" fmla="*/ 10 h 69"/>
                  <a:gd name="T102" fmla="*/ 24 w 39"/>
                  <a:gd name="T103" fmla="*/ 6 h 69"/>
                  <a:gd name="T104" fmla="*/ 16 w 39"/>
                  <a:gd name="T105" fmla="*/ 3 h 69"/>
                  <a:gd name="T106" fmla="*/ 12 w 39"/>
                  <a:gd name="T107" fmla="*/ 0 h 69"/>
                  <a:gd name="T108" fmla="*/ 8 w 39"/>
                  <a:gd name="T109" fmla="*/ 0 h 69"/>
                  <a:gd name="T110" fmla="*/ 6 w 39"/>
                  <a:gd name="T111" fmla="*/ 2 h 69"/>
                  <a:gd name="T112" fmla="*/ 3 w 39"/>
                  <a:gd name="T113" fmla="*/ 4 h 69"/>
                  <a:gd name="T114" fmla="*/ 3 w 39"/>
                  <a:gd name="T115" fmla="*/ 4 h 69"/>
                  <a:gd name="T116" fmla="*/ 3 w 39"/>
                  <a:gd name="T117" fmla="*/ 4 h 69"/>
                  <a:gd name="T118" fmla="*/ 2 w 39"/>
                  <a:gd name="T119"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69">
                    <a:moveTo>
                      <a:pt x="2" y="6"/>
                    </a:moveTo>
                    <a:lnTo>
                      <a:pt x="0" y="9"/>
                    </a:lnTo>
                    <a:lnTo>
                      <a:pt x="0" y="13"/>
                    </a:lnTo>
                    <a:lnTo>
                      <a:pt x="1" y="17"/>
                    </a:lnTo>
                    <a:lnTo>
                      <a:pt x="1" y="21"/>
                    </a:lnTo>
                    <a:lnTo>
                      <a:pt x="1" y="24"/>
                    </a:lnTo>
                    <a:lnTo>
                      <a:pt x="3" y="26"/>
                    </a:lnTo>
                    <a:lnTo>
                      <a:pt x="4" y="28"/>
                    </a:lnTo>
                    <a:lnTo>
                      <a:pt x="6" y="31"/>
                    </a:lnTo>
                    <a:lnTo>
                      <a:pt x="7" y="35"/>
                    </a:lnTo>
                    <a:lnTo>
                      <a:pt x="7" y="37"/>
                    </a:lnTo>
                    <a:lnTo>
                      <a:pt x="7" y="39"/>
                    </a:lnTo>
                    <a:lnTo>
                      <a:pt x="4" y="42"/>
                    </a:lnTo>
                    <a:lnTo>
                      <a:pt x="4" y="46"/>
                    </a:lnTo>
                    <a:lnTo>
                      <a:pt x="6" y="48"/>
                    </a:lnTo>
                    <a:lnTo>
                      <a:pt x="4" y="52"/>
                    </a:lnTo>
                    <a:lnTo>
                      <a:pt x="1" y="55"/>
                    </a:lnTo>
                    <a:lnTo>
                      <a:pt x="0" y="55"/>
                    </a:lnTo>
                    <a:lnTo>
                      <a:pt x="1" y="56"/>
                    </a:lnTo>
                    <a:lnTo>
                      <a:pt x="1" y="59"/>
                    </a:lnTo>
                    <a:lnTo>
                      <a:pt x="2" y="60"/>
                    </a:lnTo>
                    <a:lnTo>
                      <a:pt x="2" y="62"/>
                    </a:lnTo>
                    <a:lnTo>
                      <a:pt x="4" y="65"/>
                    </a:lnTo>
                    <a:lnTo>
                      <a:pt x="7" y="65"/>
                    </a:lnTo>
                    <a:lnTo>
                      <a:pt x="8" y="63"/>
                    </a:lnTo>
                    <a:lnTo>
                      <a:pt x="10" y="62"/>
                    </a:lnTo>
                    <a:lnTo>
                      <a:pt x="11" y="62"/>
                    </a:lnTo>
                    <a:lnTo>
                      <a:pt x="12" y="63"/>
                    </a:lnTo>
                    <a:lnTo>
                      <a:pt x="13" y="64"/>
                    </a:lnTo>
                    <a:lnTo>
                      <a:pt x="13" y="68"/>
                    </a:lnTo>
                    <a:lnTo>
                      <a:pt x="14" y="69"/>
                    </a:lnTo>
                    <a:lnTo>
                      <a:pt x="18" y="67"/>
                    </a:lnTo>
                    <a:lnTo>
                      <a:pt x="18" y="64"/>
                    </a:lnTo>
                    <a:lnTo>
                      <a:pt x="19" y="63"/>
                    </a:lnTo>
                    <a:lnTo>
                      <a:pt x="21" y="62"/>
                    </a:lnTo>
                    <a:lnTo>
                      <a:pt x="24" y="58"/>
                    </a:lnTo>
                    <a:lnTo>
                      <a:pt x="26" y="54"/>
                    </a:lnTo>
                    <a:lnTo>
                      <a:pt x="28" y="47"/>
                    </a:lnTo>
                    <a:lnTo>
                      <a:pt x="28" y="44"/>
                    </a:lnTo>
                    <a:lnTo>
                      <a:pt x="32" y="38"/>
                    </a:lnTo>
                    <a:lnTo>
                      <a:pt x="35" y="33"/>
                    </a:lnTo>
                    <a:lnTo>
                      <a:pt x="37" y="30"/>
                    </a:lnTo>
                    <a:lnTo>
                      <a:pt x="37" y="30"/>
                    </a:lnTo>
                    <a:lnTo>
                      <a:pt x="39" y="27"/>
                    </a:lnTo>
                    <a:lnTo>
                      <a:pt x="39" y="23"/>
                    </a:lnTo>
                    <a:lnTo>
                      <a:pt x="37" y="19"/>
                    </a:lnTo>
                    <a:lnTo>
                      <a:pt x="35" y="20"/>
                    </a:lnTo>
                    <a:lnTo>
                      <a:pt x="34" y="19"/>
                    </a:lnTo>
                    <a:lnTo>
                      <a:pt x="33" y="16"/>
                    </a:lnTo>
                    <a:lnTo>
                      <a:pt x="28" y="10"/>
                    </a:lnTo>
                    <a:lnTo>
                      <a:pt x="27" y="10"/>
                    </a:lnTo>
                    <a:lnTo>
                      <a:pt x="24" y="6"/>
                    </a:lnTo>
                    <a:lnTo>
                      <a:pt x="16" y="3"/>
                    </a:lnTo>
                    <a:lnTo>
                      <a:pt x="12" y="0"/>
                    </a:lnTo>
                    <a:lnTo>
                      <a:pt x="8" y="0"/>
                    </a:lnTo>
                    <a:lnTo>
                      <a:pt x="6" y="2"/>
                    </a:lnTo>
                    <a:lnTo>
                      <a:pt x="3" y="4"/>
                    </a:lnTo>
                    <a:lnTo>
                      <a:pt x="3" y="4"/>
                    </a:lnTo>
                    <a:lnTo>
                      <a:pt x="3"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0" name="Freeform 1299">
                <a:extLst>
                  <a:ext uri="{FF2B5EF4-FFF2-40B4-BE49-F238E27FC236}">
                    <a16:creationId xmlns:a16="http://schemas.microsoft.com/office/drawing/2014/main" id="{B05A669A-9CEE-A54B-8BF1-C9337BC6B371}"/>
                  </a:ext>
                </a:extLst>
              </p:cNvPr>
              <p:cNvSpPr>
                <a:spLocks/>
              </p:cNvSpPr>
              <p:nvPr/>
            </p:nvSpPr>
            <p:spPr bwMode="auto">
              <a:xfrm>
                <a:off x="4443577" y="4287437"/>
                <a:ext cx="90491" cy="117464"/>
              </a:xfrm>
              <a:custGeom>
                <a:avLst/>
                <a:gdLst>
                  <a:gd name="T0" fmla="*/ 13 w 57"/>
                  <a:gd name="T1" fmla="*/ 12 h 74"/>
                  <a:gd name="T2" fmla="*/ 8 w 57"/>
                  <a:gd name="T3" fmla="*/ 17 h 74"/>
                  <a:gd name="T4" fmla="*/ 2 w 57"/>
                  <a:gd name="T5" fmla="*/ 20 h 74"/>
                  <a:gd name="T6" fmla="*/ 0 w 57"/>
                  <a:gd name="T7" fmla="*/ 31 h 74"/>
                  <a:gd name="T8" fmla="*/ 3 w 57"/>
                  <a:gd name="T9" fmla="*/ 35 h 74"/>
                  <a:gd name="T10" fmla="*/ 5 w 57"/>
                  <a:gd name="T11" fmla="*/ 39 h 74"/>
                  <a:gd name="T12" fmla="*/ 7 w 57"/>
                  <a:gd name="T13" fmla="*/ 44 h 74"/>
                  <a:gd name="T14" fmla="*/ 10 w 57"/>
                  <a:gd name="T15" fmla="*/ 46 h 74"/>
                  <a:gd name="T16" fmla="*/ 12 w 57"/>
                  <a:gd name="T17" fmla="*/ 49 h 74"/>
                  <a:gd name="T18" fmla="*/ 13 w 57"/>
                  <a:gd name="T19" fmla="*/ 58 h 74"/>
                  <a:gd name="T20" fmla="*/ 16 w 57"/>
                  <a:gd name="T21" fmla="*/ 62 h 74"/>
                  <a:gd name="T22" fmla="*/ 19 w 57"/>
                  <a:gd name="T23" fmla="*/ 67 h 74"/>
                  <a:gd name="T24" fmla="*/ 20 w 57"/>
                  <a:gd name="T25" fmla="*/ 70 h 74"/>
                  <a:gd name="T26" fmla="*/ 23 w 57"/>
                  <a:gd name="T27" fmla="*/ 72 h 74"/>
                  <a:gd name="T28" fmla="*/ 25 w 57"/>
                  <a:gd name="T29" fmla="*/ 73 h 74"/>
                  <a:gd name="T30" fmla="*/ 31 w 57"/>
                  <a:gd name="T31" fmla="*/ 74 h 74"/>
                  <a:gd name="T32" fmla="*/ 30 w 57"/>
                  <a:gd name="T33" fmla="*/ 69 h 74"/>
                  <a:gd name="T34" fmla="*/ 26 w 57"/>
                  <a:gd name="T35" fmla="*/ 64 h 74"/>
                  <a:gd name="T36" fmla="*/ 30 w 57"/>
                  <a:gd name="T37" fmla="*/ 58 h 74"/>
                  <a:gd name="T38" fmla="*/ 39 w 57"/>
                  <a:gd name="T39" fmla="*/ 59 h 74"/>
                  <a:gd name="T40" fmla="*/ 45 w 57"/>
                  <a:gd name="T41" fmla="*/ 58 h 74"/>
                  <a:gd name="T42" fmla="*/ 50 w 57"/>
                  <a:gd name="T43" fmla="*/ 62 h 74"/>
                  <a:gd name="T44" fmla="*/ 54 w 57"/>
                  <a:gd name="T45" fmla="*/ 59 h 74"/>
                  <a:gd name="T46" fmla="*/ 54 w 57"/>
                  <a:gd name="T47" fmla="*/ 53 h 74"/>
                  <a:gd name="T48" fmla="*/ 57 w 57"/>
                  <a:gd name="T49" fmla="*/ 46 h 74"/>
                  <a:gd name="T50" fmla="*/ 57 w 57"/>
                  <a:gd name="T51" fmla="*/ 42 h 74"/>
                  <a:gd name="T52" fmla="*/ 54 w 57"/>
                  <a:gd name="T53" fmla="*/ 35 h 74"/>
                  <a:gd name="T54" fmla="*/ 51 w 57"/>
                  <a:gd name="T55" fmla="*/ 31 h 74"/>
                  <a:gd name="T56" fmla="*/ 51 w 57"/>
                  <a:gd name="T57" fmla="*/ 24 h 74"/>
                  <a:gd name="T58" fmla="*/ 50 w 57"/>
                  <a:gd name="T59" fmla="*/ 16 h 74"/>
                  <a:gd name="T60" fmla="*/ 53 w 57"/>
                  <a:gd name="T61" fmla="*/ 11 h 74"/>
                  <a:gd name="T62" fmla="*/ 56 w 57"/>
                  <a:gd name="T63" fmla="*/ 6 h 74"/>
                  <a:gd name="T64" fmla="*/ 53 w 57"/>
                  <a:gd name="T65" fmla="*/ 3 h 74"/>
                  <a:gd name="T66" fmla="*/ 42 w 57"/>
                  <a:gd name="T67" fmla="*/ 0 h 74"/>
                  <a:gd name="T68" fmla="*/ 38 w 57"/>
                  <a:gd name="T69" fmla="*/ 1 h 74"/>
                  <a:gd name="T70" fmla="*/ 28 w 57"/>
                  <a:gd name="T71" fmla="*/ 2 h 74"/>
                  <a:gd name="T72" fmla="*/ 17 w 57"/>
                  <a:gd name="T73" fmla="*/ 0 h 74"/>
                  <a:gd name="T74" fmla="*/ 13 w 57"/>
                  <a:gd name="T75" fmla="*/ 6 h 74"/>
                  <a:gd name="T76" fmla="*/ 13 w 57"/>
                  <a:gd name="T77"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74">
                    <a:moveTo>
                      <a:pt x="13" y="10"/>
                    </a:moveTo>
                    <a:lnTo>
                      <a:pt x="13" y="12"/>
                    </a:lnTo>
                    <a:lnTo>
                      <a:pt x="10" y="15"/>
                    </a:lnTo>
                    <a:lnTo>
                      <a:pt x="8" y="17"/>
                    </a:lnTo>
                    <a:lnTo>
                      <a:pt x="5" y="17"/>
                    </a:lnTo>
                    <a:lnTo>
                      <a:pt x="2" y="20"/>
                    </a:lnTo>
                    <a:lnTo>
                      <a:pt x="2" y="24"/>
                    </a:lnTo>
                    <a:lnTo>
                      <a:pt x="0" y="31"/>
                    </a:lnTo>
                    <a:lnTo>
                      <a:pt x="0" y="34"/>
                    </a:lnTo>
                    <a:lnTo>
                      <a:pt x="3" y="35"/>
                    </a:lnTo>
                    <a:lnTo>
                      <a:pt x="5" y="37"/>
                    </a:lnTo>
                    <a:lnTo>
                      <a:pt x="5" y="39"/>
                    </a:lnTo>
                    <a:lnTo>
                      <a:pt x="6" y="42"/>
                    </a:lnTo>
                    <a:lnTo>
                      <a:pt x="7" y="44"/>
                    </a:lnTo>
                    <a:lnTo>
                      <a:pt x="9" y="46"/>
                    </a:lnTo>
                    <a:lnTo>
                      <a:pt x="10" y="46"/>
                    </a:lnTo>
                    <a:lnTo>
                      <a:pt x="11" y="47"/>
                    </a:lnTo>
                    <a:lnTo>
                      <a:pt x="12" y="49"/>
                    </a:lnTo>
                    <a:lnTo>
                      <a:pt x="13" y="55"/>
                    </a:lnTo>
                    <a:lnTo>
                      <a:pt x="13" y="58"/>
                    </a:lnTo>
                    <a:lnTo>
                      <a:pt x="14" y="59"/>
                    </a:lnTo>
                    <a:lnTo>
                      <a:pt x="16" y="62"/>
                    </a:lnTo>
                    <a:lnTo>
                      <a:pt x="17" y="65"/>
                    </a:lnTo>
                    <a:lnTo>
                      <a:pt x="19" y="67"/>
                    </a:lnTo>
                    <a:lnTo>
                      <a:pt x="19" y="69"/>
                    </a:lnTo>
                    <a:lnTo>
                      <a:pt x="20" y="70"/>
                    </a:lnTo>
                    <a:lnTo>
                      <a:pt x="23" y="72"/>
                    </a:lnTo>
                    <a:lnTo>
                      <a:pt x="23" y="72"/>
                    </a:lnTo>
                    <a:lnTo>
                      <a:pt x="24" y="72"/>
                    </a:lnTo>
                    <a:lnTo>
                      <a:pt x="25" y="73"/>
                    </a:lnTo>
                    <a:lnTo>
                      <a:pt x="29" y="74"/>
                    </a:lnTo>
                    <a:lnTo>
                      <a:pt x="31" y="74"/>
                    </a:lnTo>
                    <a:lnTo>
                      <a:pt x="31" y="73"/>
                    </a:lnTo>
                    <a:lnTo>
                      <a:pt x="30" y="69"/>
                    </a:lnTo>
                    <a:lnTo>
                      <a:pt x="30" y="67"/>
                    </a:lnTo>
                    <a:lnTo>
                      <a:pt x="26" y="64"/>
                    </a:lnTo>
                    <a:lnTo>
                      <a:pt x="27" y="61"/>
                    </a:lnTo>
                    <a:lnTo>
                      <a:pt x="30" y="58"/>
                    </a:lnTo>
                    <a:lnTo>
                      <a:pt x="33" y="60"/>
                    </a:lnTo>
                    <a:lnTo>
                      <a:pt x="39" y="59"/>
                    </a:lnTo>
                    <a:lnTo>
                      <a:pt x="42" y="58"/>
                    </a:lnTo>
                    <a:lnTo>
                      <a:pt x="45" y="58"/>
                    </a:lnTo>
                    <a:lnTo>
                      <a:pt x="48" y="62"/>
                    </a:lnTo>
                    <a:lnTo>
                      <a:pt x="50" y="62"/>
                    </a:lnTo>
                    <a:lnTo>
                      <a:pt x="51" y="62"/>
                    </a:lnTo>
                    <a:lnTo>
                      <a:pt x="54" y="59"/>
                    </a:lnTo>
                    <a:lnTo>
                      <a:pt x="56" y="55"/>
                    </a:lnTo>
                    <a:lnTo>
                      <a:pt x="54" y="53"/>
                    </a:lnTo>
                    <a:lnTo>
                      <a:pt x="54" y="49"/>
                    </a:lnTo>
                    <a:lnTo>
                      <a:pt x="57" y="46"/>
                    </a:lnTo>
                    <a:lnTo>
                      <a:pt x="57" y="44"/>
                    </a:lnTo>
                    <a:lnTo>
                      <a:pt x="57" y="42"/>
                    </a:lnTo>
                    <a:lnTo>
                      <a:pt x="56" y="38"/>
                    </a:lnTo>
                    <a:lnTo>
                      <a:pt x="54" y="35"/>
                    </a:lnTo>
                    <a:lnTo>
                      <a:pt x="53" y="33"/>
                    </a:lnTo>
                    <a:lnTo>
                      <a:pt x="51" y="31"/>
                    </a:lnTo>
                    <a:lnTo>
                      <a:pt x="51" y="28"/>
                    </a:lnTo>
                    <a:lnTo>
                      <a:pt x="51" y="24"/>
                    </a:lnTo>
                    <a:lnTo>
                      <a:pt x="50" y="20"/>
                    </a:lnTo>
                    <a:lnTo>
                      <a:pt x="50" y="16"/>
                    </a:lnTo>
                    <a:lnTo>
                      <a:pt x="52" y="13"/>
                    </a:lnTo>
                    <a:lnTo>
                      <a:pt x="53" y="11"/>
                    </a:lnTo>
                    <a:lnTo>
                      <a:pt x="53" y="11"/>
                    </a:lnTo>
                    <a:lnTo>
                      <a:pt x="56" y="6"/>
                    </a:lnTo>
                    <a:lnTo>
                      <a:pt x="56" y="4"/>
                    </a:lnTo>
                    <a:lnTo>
                      <a:pt x="53" y="3"/>
                    </a:lnTo>
                    <a:lnTo>
                      <a:pt x="47" y="2"/>
                    </a:lnTo>
                    <a:lnTo>
                      <a:pt x="42" y="0"/>
                    </a:lnTo>
                    <a:lnTo>
                      <a:pt x="40" y="0"/>
                    </a:lnTo>
                    <a:lnTo>
                      <a:pt x="38" y="1"/>
                    </a:lnTo>
                    <a:lnTo>
                      <a:pt x="33" y="0"/>
                    </a:lnTo>
                    <a:lnTo>
                      <a:pt x="28" y="2"/>
                    </a:lnTo>
                    <a:lnTo>
                      <a:pt x="23" y="0"/>
                    </a:lnTo>
                    <a:lnTo>
                      <a:pt x="17" y="0"/>
                    </a:lnTo>
                    <a:lnTo>
                      <a:pt x="13" y="2"/>
                    </a:lnTo>
                    <a:lnTo>
                      <a:pt x="13" y="6"/>
                    </a:lnTo>
                    <a:lnTo>
                      <a:pt x="13" y="6"/>
                    </a:lnTo>
                    <a:lnTo>
                      <a:pt x="1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1" name="Freeform 1300">
                <a:extLst>
                  <a:ext uri="{FF2B5EF4-FFF2-40B4-BE49-F238E27FC236}">
                    <a16:creationId xmlns:a16="http://schemas.microsoft.com/office/drawing/2014/main" id="{75C19928-1258-264D-9EE9-A775868E43A1}"/>
                  </a:ext>
                </a:extLst>
              </p:cNvPr>
              <p:cNvSpPr>
                <a:spLocks/>
              </p:cNvSpPr>
              <p:nvPr/>
            </p:nvSpPr>
            <p:spPr bwMode="auto">
              <a:xfrm>
                <a:off x="4365786" y="4220768"/>
                <a:ext cx="114304" cy="203181"/>
              </a:xfrm>
              <a:custGeom>
                <a:avLst/>
                <a:gdLst>
                  <a:gd name="T0" fmla="*/ 15 w 72"/>
                  <a:gd name="T1" fmla="*/ 10 h 128"/>
                  <a:gd name="T2" fmla="*/ 9 w 72"/>
                  <a:gd name="T3" fmla="*/ 15 h 128"/>
                  <a:gd name="T4" fmla="*/ 11 w 72"/>
                  <a:gd name="T5" fmla="*/ 21 h 128"/>
                  <a:gd name="T6" fmla="*/ 17 w 72"/>
                  <a:gd name="T7" fmla="*/ 24 h 128"/>
                  <a:gd name="T8" fmla="*/ 13 w 72"/>
                  <a:gd name="T9" fmla="*/ 30 h 128"/>
                  <a:gd name="T10" fmla="*/ 8 w 72"/>
                  <a:gd name="T11" fmla="*/ 31 h 128"/>
                  <a:gd name="T12" fmla="*/ 4 w 72"/>
                  <a:gd name="T13" fmla="*/ 31 h 128"/>
                  <a:gd name="T14" fmla="*/ 0 w 72"/>
                  <a:gd name="T15" fmla="*/ 40 h 128"/>
                  <a:gd name="T16" fmla="*/ 6 w 72"/>
                  <a:gd name="T17" fmla="*/ 51 h 128"/>
                  <a:gd name="T18" fmla="*/ 11 w 72"/>
                  <a:gd name="T19" fmla="*/ 56 h 128"/>
                  <a:gd name="T20" fmla="*/ 13 w 72"/>
                  <a:gd name="T21" fmla="*/ 58 h 128"/>
                  <a:gd name="T22" fmla="*/ 18 w 72"/>
                  <a:gd name="T23" fmla="*/ 57 h 128"/>
                  <a:gd name="T24" fmla="*/ 20 w 72"/>
                  <a:gd name="T25" fmla="*/ 65 h 128"/>
                  <a:gd name="T26" fmla="*/ 17 w 72"/>
                  <a:gd name="T27" fmla="*/ 70 h 128"/>
                  <a:gd name="T28" fmla="*/ 23 w 72"/>
                  <a:gd name="T29" fmla="*/ 72 h 128"/>
                  <a:gd name="T30" fmla="*/ 25 w 72"/>
                  <a:gd name="T31" fmla="*/ 76 h 128"/>
                  <a:gd name="T32" fmla="*/ 27 w 72"/>
                  <a:gd name="T33" fmla="*/ 78 h 128"/>
                  <a:gd name="T34" fmla="*/ 24 w 72"/>
                  <a:gd name="T35" fmla="*/ 86 h 128"/>
                  <a:gd name="T36" fmla="*/ 22 w 72"/>
                  <a:gd name="T37" fmla="*/ 96 h 128"/>
                  <a:gd name="T38" fmla="*/ 20 w 72"/>
                  <a:gd name="T39" fmla="*/ 101 h 128"/>
                  <a:gd name="T40" fmla="*/ 20 w 72"/>
                  <a:gd name="T41" fmla="*/ 105 h 128"/>
                  <a:gd name="T42" fmla="*/ 23 w 72"/>
                  <a:gd name="T43" fmla="*/ 112 h 128"/>
                  <a:gd name="T44" fmla="*/ 27 w 72"/>
                  <a:gd name="T45" fmla="*/ 118 h 128"/>
                  <a:gd name="T46" fmla="*/ 34 w 72"/>
                  <a:gd name="T47" fmla="*/ 127 h 128"/>
                  <a:gd name="T48" fmla="*/ 38 w 72"/>
                  <a:gd name="T49" fmla="*/ 125 h 128"/>
                  <a:gd name="T50" fmla="*/ 41 w 72"/>
                  <a:gd name="T51" fmla="*/ 126 h 128"/>
                  <a:gd name="T52" fmla="*/ 45 w 72"/>
                  <a:gd name="T53" fmla="*/ 123 h 128"/>
                  <a:gd name="T54" fmla="*/ 49 w 72"/>
                  <a:gd name="T55" fmla="*/ 120 h 128"/>
                  <a:gd name="T56" fmla="*/ 56 w 72"/>
                  <a:gd name="T57" fmla="*/ 115 h 128"/>
                  <a:gd name="T58" fmla="*/ 64 w 72"/>
                  <a:gd name="T59" fmla="*/ 113 h 128"/>
                  <a:gd name="T60" fmla="*/ 67 w 72"/>
                  <a:gd name="T61" fmla="*/ 114 h 128"/>
                  <a:gd name="T62" fmla="*/ 72 w 72"/>
                  <a:gd name="T63" fmla="*/ 114 h 128"/>
                  <a:gd name="T64" fmla="*/ 68 w 72"/>
                  <a:gd name="T65" fmla="*/ 111 h 128"/>
                  <a:gd name="T66" fmla="*/ 66 w 72"/>
                  <a:gd name="T67" fmla="*/ 107 h 128"/>
                  <a:gd name="T68" fmla="*/ 63 w 72"/>
                  <a:gd name="T69" fmla="*/ 101 h 128"/>
                  <a:gd name="T70" fmla="*/ 62 w 72"/>
                  <a:gd name="T71" fmla="*/ 97 h 128"/>
                  <a:gd name="T72" fmla="*/ 60 w 72"/>
                  <a:gd name="T73" fmla="*/ 89 h 128"/>
                  <a:gd name="T74" fmla="*/ 58 w 72"/>
                  <a:gd name="T75" fmla="*/ 88 h 128"/>
                  <a:gd name="T76" fmla="*/ 55 w 72"/>
                  <a:gd name="T77" fmla="*/ 84 h 128"/>
                  <a:gd name="T78" fmla="*/ 54 w 72"/>
                  <a:gd name="T79" fmla="*/ 79 h 128"/>
                  <a:gd name="T80" fmla="*/ 49 w 72"/>
                  <a:gd name="T81" fmla="*/ 76 h 128"/>
                  <a:gd name="T82" fmla="*/ 51 w 72"/>
                  <a:gd name="T83" fmla="*/ 66 h 128"/>
                  <a:gd name="T84" fmla="*/ 54 w 72"/>
                  <a:gd name="T85" fmla="*/ 59 h 128"/>
                  <a:gd name="T86" fmla="*/ 59 w 72"/>
                  <a:gd name="T87" fmla="*/ 57 h 128"/>
                  <a:gd name="T88" fmla="*/ 62 w 72"/>
                  <a:gd name="T89" fmla="*/ 52 h 128"/>
                  <a:gd name="T90" fmla="*/ 62 w 72"/>
                  <a:gd name="T91" fmla="*/ 48 h 128"/>
                  <a:gd name="T92" fmla="*/ 62 w 72"/>
                  <a:gd name="T93" fmla="*/ 45 h 128"/>
                  <a:gd name="T94" fmla="*/ 60 w 72"/>
                  <a:gd name="T95" fmla="*/ 38 h 128"/>
                  <a:gd name="T96" fmla="*/ 51 w 72"/>
                  <a:gd name="T97" fmla="*/ 31 h 128"/>
                  <a:gd name="T98" fmla="*/ 46 w 72"/>
                  <a:gd name="T99" fmla="*/ 29 h 128"/>
                  <a:gd name="T100" fmla="*/ 41 w 72"/>
                  <a:gd name="T101" fmla="*/ 33 h 128"/>
                  <a:gd name="T102" fmla="*/ 40 w 72"/>
                  <a:gd name="T103" fmla="*/ 32 h 128"/>
                  <a:gd name="T104" fmla="*/ 41 w 72"/>
                  <a:gd name="T105" fmla="*/ 24 h 128"/>
                  <a:gd name="T106" fmla="*/ 38 w 72"/>
                  <a:gd name="T107" fmla="*/ 16 h 128"/>
                  <a:gd name="T108" fmla="*/ 29 w 72"/>
                  <a:gd name="T109" fmla="*/ 7 h 128"/>
                  <a:gd name="T110" fmla="*/ 26 w 72"/>
                  <a:gd name="T111" fmla="*/ 1 h 128"/>
                  <a:gd name="T112" fmla="*/ 23 w 72"/>
                  <a:gd name="T113" fmla="*/ 0 h 128"/>
                  <a:gd name="T114" fmla="*/ 18 w 72"/>
                  <a:gd name="T115"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128">
                    <a:moveTo>
                      <a:pt x="18" y="7"/>
                    </a:moveTo>
                    <a:lnTo>
                      <a:pt x="15" y="10"/>
                    </a:lnTo>
                    <a:lnTo>
                      <a:pt x="13" y="10"/>
                    </a:lnTo>
                    <a:lnTo>
                      <a:pt x="9" y="15"/>
                    </a:lnTo>
                    <a:lnTo>
                      <a:pt x="10" y="17"/>
                    </a:lnTo>
                    <a:lnTo>
                      <a:pt x="11" y="21"/>
                    </a:lnTo>
                    <a:lnTo>
                      <a:pt x="15" y="21"/>
                    </a:lnTo>
                    <a:lnTo>
                      <a:pt x="17" y="24"/>
                    </a:lnTo>
                    <a:lnTo>
                      <a:pt x="17" y="28"/>
                    </a:lnTo>
                    <a:lnTo>
                      <a:pt x="13" y="30"/>
                    </a:lnTo>
                    <a:lnTo>
                      <a:pt x="10" y="29"/>
                    </a:lnTo>
                    <a:lnTo>
                      <a:pt x="8" y="31"/>
                    </a:lnTo>
                    <a:lnTo>
                      <a:pt x="6" y="29"/>
                    </a:lnTo>
                    <a:lnTo>
                      <a:pt x="4" y="31"/>
                    </a:lnTo>
                    <a:lnTo>
                      <a:pt x="3" y="37"/>
                    </a:lnTo>
                    <a:lnTo>
                      <a:pt x="0" y="40"/>
                    </a:lnTo>
                    <a:lnTo>
                      <a:pt x="2" y="45"/>
                    </a:lnTo>
                    <a:lnTo>
                      <a:pt x="6" y="51"/>
                    </a:lnTo>
                    <a:lnTo>
                      <a:pt x="11" y="55"/>
                    </a:lnTo>
                    <a:lnTo>
                      <a:pt x="11" y="56"/>
                    </a:lnTo>
                    <a:lnTo>
                      <a:pt x="12" y="56"/>
                    </a:lnTo>
                    <a:lnTo>
                      <a:pt x="13" y="58"/>
                    </a:lnTo>
                    <a:lnTo>
                      <a:pt x="15" y="56"/>
                    </a:lnTo>
                    <a:lnTo>
                      <a:pt x="18" y="57"/>
                    </a:lnTo>
                    <a:lnTo>
                      <a:pt x="20" y="60"/>
                    </a:lnTo>
                    <a:lnTo>
                      <a:pt x="20" y="65"/>
                    </a:lnTo>
                    <a:lnTo>
                      <a:pt x="19" y="69"/>
                    </a:lnTo>
                    <a:lnTo>
                      <a:pt x="17" y="70"/>
                    </a:lnTo>
                    <a:lnTo>
                      <a:pt x="20" y="72"/>
                    </a:lnTo>
                    <a:lnTo>
                      <a:pt x="23" y="72"/>
                    </a:lnTo>
                    <a:lnTo>
                      <a:pt x="23" y="74"/>
                    </a:lnTo>
                    <a:lnTo>
                      <a:pt x="25" y="76"/>
                    </a:lnTo>
                    <a:lnTo>
                      <a:pt x="27" y="76"/>
                    </a:lnTo>
                    <a:lnTo>
                      <a:pt x="27" y="78"/>
                    </a:lnTo>
                    <a:lnTo>
                      <a:pt x="25" y="82"/>
                    </a:lnTo>
                    <a:lnTo>
                      <a:pt x="24" y="86"/>
                    </a:lnTo>
                    <a:lnTo>
                      <a:pt x="21" y="92"/>
                    </a:lnTo>
                    <a:lnTo>
                      <a:pt x="22" y="96"/>
                    </a:lnTo>
                    <a:lnTo>
                      <a:pt x="20" y="98"/>
                    </a:lnTo>
                    <a:lnTo>
                      <a:pt x="20" y="101"/>
                    </a:lnTo>
                    <a:lnTo>
                      <a:pt x="21" y="103"/>
                    </a:lnTo>
                    <a:lnTo>
                      <a:pt x="20" y="105"/>
                    </a:lnTo>
                    <a:lnTo>
                      <a:pt x="20" y="109"/>
                    </a:lnTo>
                    <a:lnTo>
                      <a:pt x="23" y="112"/>
                    </a:lnTo>
                    <a:lnTo>
                      <a:pt x="27" y="116"/>
                    </a:lnTo>
                    <a:lnTo>
                      <a:pt x="27" y="118"/>
                    </a:lnTo>
                    <a:lnTo>
                      <a:pt x="28" y="121"/>
                    </a:lnTo>
                    <a:lnTo>
                      <a:pt x="34" y="127"/>
                    </a:lnTo>
                    <a:lnTo>
                      <a:pt x="36" y="128"/>
                    </a:lnTo>
                    <a:lnTo>
                      <a:pt x="38" y="125"/>
                    </a:lnTo>
                    <a:lnTo>
                      <a:pt x="40" y="124"/>
                    </a:lnTo>
                    <a:lnTo>
                      <a:pt x="41" y="126"/>
                    </a:lnTo>
                    <a:lnTo>
                      <a:pt x="44" y="125"/>
                    </a:lnTo>
                    <a:lnTo>
                      <a:pt x="45" y="123"/>
                    </a:lnTo>
                    <a:lnTo>
                      <a:pt x="46" y="121"/>
                    </a:lnTo>
                    <a:lnTo>
                      <a:pt x="49" y="120"/>
                    </a:lnTo>
                    <a:lnTo>
                      <a:pt x="55" y="121"/>
                    </a:lnTo>
                    <a:lnTo>
                      <a:pt x="56" y="115"/>
                    </a:lnTo>
                    <a:lnTo>
                      <a:pt x="59" y="114"/>
                    </a:lnTo>
                    <a:lnTo>
                      <a:pt x="64" y="113"/>
                    </a:lnTo>
                    <a:lnTo>
                      <a:pt x="65" y="114"/>
                    </a:lnTo>
                    <a:lnTo>
                      <a:pt x="67" y="114"/>
                    </a:lnTo>
                    <a:lnTo>
                      <a:pt x="72" y="114"/>
                    </a:lnTo>
                    <a:lnTo>
                      <a:pt x="72" y="114"/>
                    </a:lnTo>
                    <a:lnTo>
                      <a:pt x="69" y="112"/>
                    </a:lnTo>
                    <a:lnTo>
                      <a:pt x="68" y="111"/>
                    </a:lnTo>
                    <a:lnTo>
                      <a:pt x="68" y="109"/>
                    </a:lnTo>
                    <a:lnTo>
                      <a:pt x="66" y="107"/>
                    </a:lnTo>
                    <a:lnTo>
                      <a:pt x="65" y="104"/>
                    </a:lnTo>
                    <a:lnTo>
                      <a:pt x="63" y="101"/>
                    </a:lnTo>
                    <a:lnTo>
                      <a:pt x="62" y="100"/>
                    </a:lnTo>
                    <a:lnTo>
                      <a:pt x="62" y="97"/>
                    </a:lnTo>
                    <a:lnTo>
                      <a:pt x="61" y="91"/>
                    </a:lnTo>
                    <a:lnTo>
                      <a:pt x="60" y="89"/>
                    </a:lnTo>
                    <a:lnTo>
                      <a:pt x="59" y="88"/>
                    </a:lnTo>
                    <a:lnTo>
                      <a:pt x="58" y="88"/>
                    </a:lnTo>
                    <a:lnTo>
                      <a:pt x="56" y="86"/>
                    </a:lnTo>
                    <a:lnTo>
                      <a:pt x="55" y="84"/>
                    </a:lnTo>
                    <a:lnTo>
                      <a:pt x="54" y="81"/>
                    </a:lnTo>
                    <a:lnTo>
                      <a:pt x="54" y="79"/>
                    </a:lnTo>
                    <a:lnTo>
                      <a:pt x="52" y="77"/>
                    </a:lnTo>
                    <a:lnTo>
                      <a:pt x="49" y="76"/>
                    </a:lnTo>
                    <a:lnTo>
                      <a:pt x="49" y="73"/>
                    </a:lnTo>
                    <a:lnTo>
                      <a:pt x="51" y="66"/>
                    </a:lnTo>
                    <a:lnTo>
                      <a:pt x="51" y="62"/>
                    </a:lnTo>
                    <a:lnTo>
                      <a:pt x="54" y="59"/>
                    </a:lnTo>
                    <a:lnTo>
                      <a:pt x="57" y="59"/>
                    </a:lnTo>
                    <a:lnTo>
                      <a:pt x="59" y="57"/>
                    </a:lnTo>
                    <a:lnTo>
                      <a:pt x="62" y="54"/>
                    </a:lnTo>
                    <a:lnTo>
                      <a:pt x="62" y="52"/>
                    </a:lnTo>
                    <a:lnTo>
                      <a:pt x="62" y="48"/>
                    </a:lnTo>
                    <a:lnTo>
                      <a:pt x="62" y="48"/>
                    </a:lnTo>
                    <a:lnTo>
                      <a:pt x="62" y="48"/>
                    </a:lnTo>
                    <a:lnTo>
                      <a:pt x="62" y="45"/>
                    </a:lnTo>
                    <a:lnTo>
                      <a:pt x="62" y="40"/>
                    </a:lnTo>
                    <a:lnTo>
                      <a:pt x="60" y="38"/>
                    </a:lnTo>
                    <a:lnTo>
                      <a:pt x="55" y="36"/>
                    </a:lnTo>
                    <a:lnTo>
                      <a:pt x="51" y="31"/>
                    </a:lnTo>
                    <a:lnTo>
                      <a:pt x="48" y="28"/>
                    </a:lnTo>
                    <a:lnTo>
                      <a:pt x="46" y="29"/>
                    </a:lnTo>
                    <a:lnTo>
                      <a:pt x="43" y="30"/>
                    </a:lnTo>
                    <a:lnTo>
                      <a:pt x="41" y="33"/>
                    </a:lnTo>
                    <a:lnTo>
                      <a:pt x="41" y="36"/>
                    </a:lnTo>
                    <a:lnTo>
                      <a:pt x="40" y="32"/>
                    </a:lnTo>
                    <a:lnTo>
                      <a:pt x="41" y="27"/>
                    </a:lnTo>
                    <a:lnTo>
                      <a:pt x="41" y="24"/>
                    </a:lnTo>
                    <a:lnTo>
                      <a:pt x="41" y="18"/>
                    </a:lnTo>
                    <a:lnTo>
                      <a:pt x="38" y="16"/>
                    </a:lnTo>
                    <a:lnTo>
                      <a:pt x="33" y="12"/>
                    </a:lnTo>
                    <a:lnTo>
                      <a:pt x="29" y="7"/>
                    </a:lnTo>
                    <a:lnTo>
                      <a:pt x="28" y="4"/>
                    </a:lnTo>
                    <a:lnTo>
                      <a:pt x="26" y="1"/>
                    </a:lnTo>
                    <a:lnTo>
                      <a:pt x="23" y="0"/>
                    </a:lnTo>
                    <a:lnTo>
                      <a:pt x="23" y="0"/>
                    </a:lnTo>
                    <a:lnTo>
                      <a:pt x="22" y="1"/>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2" name="Freeform 1301">
                <a:extLst>
                  <a:ext uri="{FF2B5EF4-FFF2-40B4-BE49-F238E27FC236}">
                    <a16:creationId xmlns:a16="http://schemas.microsoft.com/office/drawing/2014/main" id="{F30DA252-FA70-8D4E-8A9D-D9AB402FB1EC}"/>
                  </a:ext>
                </a:extLst>
              </p:cNvPr>
              <p:cNvSpPr>
                <a:spLocks/>
              </p:cNvSpPr>
              <p:nvPr/>
            </p:nvSpPr>
            <p:spPr bwMode="auto">
              <a:xfrm>
                <a:off x="4210206" y="4114415"/>
                <a:ext cx="7938" cy="9524"/>
              </a:xfrm>
              <a:custGeom>
                <a:avLst/>
                <a:gdLst>
                  <a:gd name="T0" fmla="*/ 0 w 5"/>
                  <a:gd name="T1" fmla="*/ 0 h 6"/>
                  <a:gd name="T2" fmla="*/ 1 w 5"/>
                  <a:gd name="T3" fmla="*/ 3 h 6"/>
                  <a:gd name="T4" fmla="*/ 3 w 5"/>
                  <a:gd name="T5" fmla="*/ 3 h 6"/>
                  <a:gd name="T6" fmla="*/ 4 w 5"/>
                  <a:gd name="T7" fmla="*/ 6 h 6"/>
                  <a:gd name="T8" fmla="*/ 5 w 5"/>
                  <a:gd name="T9" fmla="*/ 3 h 6"/>
                  <a:gd name="T10" fmla="*/ 2 w 5"/>
                  <a:gd name="T11" fmla="*/ 0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1" y="3"/>
                    </a:lnTo>
                    <a:lnTo>
                      <a:pt x="3" y="3"/>
                    </a:lnTo>
                    <a:lnTo>
                      <a:pt x="4" y="6"/>
                    </a:lnTo>
                    <a:lnTo>
                      <a:pt x="5"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3" name="Freeform 1302">
                <a:extLst>
                  <a:ext uri="{FF2B5EF4-FFF2-40B4-BE49-F238E27FC236}">
                    <a16:creationId xmlns:a16="http://schemas.microsoft.com/office/drawing/2014/main" id="{01A71905-3299-354D-92E5-194DE10EE1FE}"/>
                  </a:ext>
                </a:extLst>
              </p:cNvPr>
              <p:cNvSpPr>
                <a:spLocks/>
              </p:cNvSpPr>
              <p:nvPr/>
            </p:nvSpPr>
            <p:spPr bwMode="auto">
              <a:xfrm>
                <a:off x="4173691" y="4106479"/>
                <a:ext cx="6350" cy="4762"/>
              </a:xfrm>
              <a:custGeom>
                <a:avLst/>
                <a:gdLst>
                  <a:gd name="T0" fmla="*/ 0 w 4"/>
                  <a:gd name="T1" fmla="*/ 0 h 3"/>
                  <a:gd name="T2" fmla="*/ 2 w 4"/>
                  <a:gd name="T3" fmla="*/ 3 h 3"/>
                  <a:gd name="T4" fmla="*/ 4 w 4"/>
                  <a:gd name="T5" fmla="*/ 3 h 3"/>
                  <a:gd name="T6" fmla="*/ 2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2"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4" name="Freeform 1303">
                <a:extLst>
                  <a:ext uri="{FF2B5EF4-FFF2-40B4-BE49-F238E27FC236}">
                    <a16:creationId xmlns:a16="http://schemas.microsoft.com/office/drawing/2014/main" id="{0440215A-1790-4740-B4E9-8DE36DCCACFB}"/>
                  </a:ext>
                </a:extLst>
              </p:cNvPr>
              <p:cNvSpPr>
                <a:spLocks/>
              </p:cNvSpPr>
              <p:nvPr/>
            </p:nvSpPr>
            <p:spPr bwMode="auto">
              <a:xfrm>
                <a:off x="4299109" y="4144575"/>
                <a:ext cx="15876" cy="11112"/>
              </a:xfrm>
              <a:custGeom>
                <a:avLst/>
                <a:gdLst>
                  <a:gd name="T0" fmla="*/ 6 w 13"/>
                  <a:gd name="T1" fmla="*/ 6 h 8"/>
                  <a:gd name="T2" fmla="*/ 10 w 13"/>
                  <a:gd name="T3" fmla="*/ 8 h 8"/>
                  <a:gd name="T4" fmla="*/ 13 w 13"/>
                  <a:gd name="T5" fmla="*/ 3 h 8"/>
                  <a:gd name="T6" fmla="*/ 11 w 13"/>
                  <a:gd name="T7" fmla="*/ 0 h 8"/>
                  <a:gd name="T8" fmla="*/ 6 w 13"/>
                  <a:gd name="T9" fmla="*/ 5 h 8"/>
                  <a:gd name="T10" fmla="*/ 4 w 13"/>
                  <a:gd name="T11" fmla="*/ 3 h 8"/>
                  <a:gd name="T12" fmla="*/ 0 w 13"/>
                  <a:gd name="T13" fmla="*/ 6 h 8"/>
                  <a:gd name="T14" fmla="*/ 2 w 13"/>
                  <a:gd name="T15" fmla="*/ 8 h 8"/>
                  <a:gd name="T16" fmla="*/ 6 w 13"/>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6" y="6"/>
                    </a:moveTo>
                    <a:cubicBezTo>
                      <a:pt x="10" y="8"/>
                      <a:pt x="10" y="8"/>
                      <a:pt x="10" y="8"/>
                    </a:cubicBezTo>
                    <a:cubicBezTo>
                      <a:pt x="13" y="3"/>
                      <a:pt x="13" y="3"/>
                      <a:pt x="13" y="3"/>
                    </a:cubicBezTo>
                    <a:cubicBezTo>
                      <a:pt x="11" y="0"/>
                      <a:pt x="11" y="0"/>
                      <a:pt x="11" y="0"/>
                    </a:cubicBezTo>
                    <a:cubicBezTo>
                      <a:pt x="6" y="5"/>
                      <a:pt x="6" y="5"/>
                      <a:pt x="6" y="5"/>
                    </a:cubicBezTo>
                    <a:cubicBezTo>
                      <a:pt x="4" y="3"/>
                      <a:pt x="4" y="3"/>
                      <a:pt x="4" y="3"/>
                    </a:cubicBezTo>
                    <a:cubicBezTo>
                      <a:pt x="0" y="6"/>
                      <a:pt x="0" y="6"/>
                      <a:pt x="0" y="6"/>
                    </a:cubicBezTo>
                    <a:cubicBezTo>
                      <a:pt x="0" y="6"/>
                      <a:pt x="2" y="8"/>
                      <a:pt x="2" y="8"/>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5" name="Freeform 1304">
                <a:extLst>
                  <a:ext uri="{FF2B5EF4-FFF2-40B4-BE49-F238E27FC236}">
                    <a16:creationId xmlns:a16="http://schemas.microsoft.com/office/drawing/2014/main" id="{36DA6620-265F-AB46-978A-566DB4F62FD9}"/>
                  </a:ext>
                </a:extLst>
              </p:cNvPr>
              <p:cNvSpPr>
                <a:spLocks/>
              </p:cNvSpPr>
              <p:nvPr/>
            </p:nvSpPr>
            <p:spPr bwMode="auto">
              <a:xfrm>
                <a:off x="4100664" y="4116003"/>
                <a:ext cx="301636" cy="322233"/>
              </a:xfrm>
              <a:custGeom>
                <a:avLst/>
                <a:gdLst>
                  <a:gd name="T0" fmla="*/ 15 w 190"/>
                  <a:gd name="T1" fmla="*/ 20 h 203"/>
                  <a:gd name="T2" fmla="*/ 3 w 190"/>
                  <a:gd name="T3" fmla="*/ 35 h 203"/>
                  <a:gd name="T4" fmla="*/ 1 w 190"/>
                  <a:gd name="T5" fmla="*/ 52 h 203"/>
                  <a:gd name="T6" fmla="*/ 10 w 190"/>
                  <a:gd name="T7" fmla="*/ 66 h 203"/>
                  <a:gd name="T8" fmla="*/ 13 w 190"/>
                  <a:gd name="T9" fmla="*/ 80 h 203"/>
                  <a:gd name="T10" fmla="*/ 19 w 190"/>
                  <a:gd name="T11" fmla="*/ 90 h 203"/>
                  <a:gd name="T12" fmla="*/ 27 w 190"/>
                  <a:gd name="T13" fmla="*/ 90 h 203"/>
                  <a:gd name="T14" fmla="*/ 35 w 190"/>
                  <a:gd name="T15" fmla="*/ 90 h 203"/>
                  <a:gd name="T16" fmla="*/ 56 w 190"/>
                  <a:gd name="T17" fmla="*/ 104 h 203"/>
                  <a:gd name="T18" fmla="*/ 66 w 190"/>
                  <a:gd name="T19" fmla="*/ 105 h 203"/>
                  <a:gd name="T20" fmla="*/ 76 w 190"/>
                  <a:gd name="T21" fmla="*/ 105 h 203"/>
                  <a:gd name="T22" fmla="*/ 83 w 190"/>
                  <a:gd name="T23" fmla="*/ 112 h 203"/>
                  <a:gd name="T24" fmla="*/ 77 w 190"/>
                  <a:gd name="T25" fmla="*/ 121 h 203"/>
                  <a:gd name="T26" fmla="*/ 76 w 190"/>
                  <a:gd name="T27" fmla="*/ 136 h 203"/>
                  <a:gd name="T28" fmla="*/ 81 w 190"/>
                  <a:gd name="T29" fmla="*/ 155 h 203"/>
                  <a:gd name="T30" fmla="*/ 80 w 190"/>
                  <a:gd name="T31" fmla="*/ 166 h 203"/>
                  <a:gd name="T32" fmla="*/ 83 w 190"/>
                  <a:gd name="T33" fmla="*/ 175 h 203"/>
                  <a:gd name="T34" fmla="*/ 87 w 190"/>
                  <a:gd name="T35" fmla="*/ 193 h 203"/>
                  <a:gd name="T36" fmla="*/ 102 w 190"/>
                  <a:gd name="T37" fmla="*/ 203 h 203"/>
                  <a:gd name="T38" fmla="*/ 118 w 190"/>
                  <a:gd name="T39" fmla="*/ 190 h 203"/>
                  <a:gd name="T40" fmla="*/ 129 w 190"/>
                  <a:gd name="T41" fmla="*/ 179 h 203"/>
                  <a:gd name="T42" fmla="*/ 134 w 190"/>
                  <a:gd name="T43" fmla="*/ 171 h 203"/>
                  <a:gd name="T44" fmla="*/ 123 w 190"/>
                  <a:gd name="T45" fmla="*/ 161 h 203"/>
                  <a:gd name="T46" fmla="*/ 122 w 190"/>
                  <a:gd name="T47" fmla="*/ 145 h 203"/>
                  <a:gd name="T48" fmla="*/ 126 w 190"/>
                  <a:gd name="T49" fmla="*/ 142 h 203"/>
                  <a:gd name="T50" fmla="*/ 143 w 190"/>
                  <a:gd name="T51" fmla="*/ 145 h 203"/>
                  <a:gd name="T52" fmla="*/ 159 w 190"/>
                  <a:gd name="T53" fmla="*/ 139 h 203"/>
                  <a:gd name="T54" fmla="*/ 177 w 190"/>
                  <a:gd name="T55" fmla="*/ 130 h 203"/>
                  <a:gd name="T56" fmla="*/ 173 w 190"/>
                  <a:gd name="T57" fmla="*/ 117 h 203"/>
                  <a:gd name="T58" fmla="*/ 171 w 190"/>
                  <a:gd name="T59" fmla="*/ 97 h 203"/>
                  <a:gd name="T60" fmla="*/ 180 w 190"/>
                  <a:gd name="T61" fmla="*/ 96 h 203"/>
                  <a:gd name="T62" fmla="*/ 178 w 190"/>
                  <a:gd name="T63" fmla="*/ 87 h 203"/>
                  <a:gd name="T64" fmla="*/ 182 w 190"/>
                  <a:gd name="T65" fmla="*/ 76 h 203"/>
                  <a:gd name="T66" fmla="*/ 189 w 190"/>
                  <a:gd name="T67" fmla="*/ 65 h 203"/>
                  <a:gd name="T68" fmla="*/ 177 w 190"/>
                  <a:gd name="T69" fmla="*/ 63 h 203"/>
                  <a:gd name="T70" fmla="*/ 165 w 190"/>
                  <a:gd name="T71" fmla="*/ 64 h 203"/>
                  <a:gd name="T72" fmla="*/ 170 w 190"/>
                  <a:gd name="T73" fmla="*/ 62 h 203"/>
                  <a:gd name="T74" fmla="*/ 173 w 190"/>
                  <a:gd name="T75" fmla="*/ 53 h 203"/>
                  <a:gd name="T76" fmla="*/ 163 w 190"/>
                  <a:gd name="T77" fmla="*/ 45 h 203"/>
                  <a:gd name="T78" fmla="*/ 156 w 190"/>
                  <a:gd name="T79" fmla="*/ 41 h 203"/>
                  <a:gd name="T80" fmla="*/ 150 w 190"/>
                  <a:gd name="T81" fmla="*/ 39 h 203"/>
                  <a:gd name="T82" fmla="*/ 147 w 190"/>
                  <a:gd name="T83" fmla="*/ 31 h 203"/>
                  <a:gd name="T84" fmla="*/ 160 w 190"/>
                  <a:gd name="T85" fmla="*/ 26 h 203"/>
                  <a:gd name="T86" fmla="*/ 142 w 190"/>
                  <a:gd name="T87" fmla="*/ 26 h 203"/>
                  <a:gd name="T88" fmla="*/ 127 w 190"/>
                  <a:gd name="T89" fmla="*/ 32 h 203"/>
                  <a:gd name="T90" fmla="*/ 115 w 190"/>
                  <a:gd name="T91" fmla="*/ 37 h 203"/>
                  <a:gd name="T92" fmla="*/ 104 w 190"/>
                  <a:gd name="T93" fmla="*/ 29 h 203"/>
                  <a:gd name="T94" fmla="*/ 76 w 190"/>
                  <a:gd name="T95" fmla="*/ 32 h 203"/>
                  <a:gd name="T96" fmla="*/ 74 w 190"/>
                  <a:gd name="T97" fmla="*/ 25 h 203"/>
                  <a:gd name="T98" fmla="*/ 62 w 190"/>
                  <a:gd name="T99" fmla="*/ 17 h 203"/>
                  <a:gd name="T100" fmla="*/ 52 w 190"/>
                  <a:gd name="T101" fmla="*/ 11 h 203"/>
                  <a:gd name="T102" fmla="*/ 45 w 190"/>
                  <a:gd name="T103" fmla="*/ 2 h 203"/>
                  <a:gd name="T104" fmla="*/ 47 w 190"/>
                  <a:gd name="T105" fmla="*/ 11 h 203"/>
                  <a:gd name="T106" fmla="*/ 48 w 190"/>
                  <a:gd name="T107" fmla="*/ 17 h 203"/>
                  <a:gd name="T108" fmla="*/ 44 w 190"/>
                  <a:gd name="T109" fmla="*/ 17 h 203"/>
                  <a:gd name="T110" fmla="*/ 26 w 190"/>
                  <a:gd name="T111" fmla="*/ 26 h 203"/>
                  <a:gd name="T112" fmla="*/ 28 w 190"/>
                  <a:gd name="T113" fmla="*/ 44 h 203"/>
                  <a:gd name="T114" fmla="*/ 20 w 190"/>
                  <a:gd name="T115" fmla="*/ 56 h 203"/>
                  <a:gd name="T116" fmla="*/ 19 w 190"/>
                  <a:gd name="T117" fmla="*/ 41 h 203"/>
                  <a:gd name="T118" fmla="*/ 23 w 190"/>
                  <a:gd name="T119" fmla="*/ 24 h 203"/>
                  <a:gd name="T120" fmla="*/ 20 w 190"/>
                  <a:gd name="T121" fmla="*/ 15 h 203"/>
                  <a:gd name="T122" fmla="*/ 30 w 190"/>
                  <a:gd name="T123" fmla="*/ 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203">
                    <a:moveTo>
                      <a:pt x="28" y="7"/>
                    </a:moveTo>
                    <a:lnTo>
                      <a:pt x="21" y="11"/>
                    </a:lnTo>
                    <a:lnTo>
                      <a:pt x="16" y="18"/>
                    </a:lnTo>
                    <a:lnTo>
                      <a:pt x="15" y="20"/>
                    </a:lnTo>
                    <a:lnTo>
                      <a:pt x="13" y="21"/>
                    </a:lnTo>
                    <a:lnTo>
                      <a:pt x="10" y="25"/>
                    </a:lnTo>
                    <a:lnTo>
                      <a:pt x="8" y="27"/>
                    </a:lnTo>
                    <a:lnTo>
                      <a:pt x="3" y="35"/>
                    </a:lnTo>
                    <a:lnTo>
                      <a:pt x="3" y="39"/>
                    </a:lnTo>
                    <a:lnTo>
                      <a:pt x="3" y="41"/>
                    </a:lnTo>
                    <a:lnTo>
                      <a:pt x="3" y="47"/>
                    </a:lnTo>
                    <a:lnTo>
                      <a:pt x="1" y="52"/>
                    </a:lnTo>
                    <a:lnTo>
                      <a:pt x="0" y="54"/>
                    </a:lnTo>
                    <a:lnTo>
                      <a:pt x="3" y="54"/>
                    </a:lnTo>
                    <a:lnTo>
                      <a:pt x="5" y="54"/>
                    </a:lnTo>
                    <a:lnTo>
                      <a:pt x="10" y="66"/>
                    </a:lnTo>
                    <a:lnTo>
                      <a:pt x="13" y="70"/>
                    </a:lnTo>
                    <a:lnTo>
                      <a:pt x="14" y="74"/>
                    </a:lnTo>
                    <a:lnTo>
                      <a:pt x="12" y="77"/>
                    </a:lnTo>
                    <a:lnTo>
                      <a:pt x="13" y="80"/>
                    </a:lnTo>
                    <a:lnTo>
                      <a:pt x="12" y="82"/>
                    </a:lnTo>
                    <a:lnTo>
                      <a:pt x="12" y="84"/>
                    </a:lnTo>
                    <a:lnTo>
                      <a:pt x="15" y="87"/>
                    </a:lnTo>
                    <a:lnTo>
                      <a:pt x="19" y="90"/>
                    </a:lnTo>
                    <a:lnTo>
                      <a:pt x="21" y="90"/>
                    </a:lnTo>
                    <a:lnTo>
                      <a:pt x="24" y="92"/>
                    </a:lnTo>
                    <a:lnTo>
                      <a:pt x="27" y="90"/>
                    </a:lnTo>
                    <a:lnTo>
                      <a:pt x="27" y="90"/>
                    </a:lnTo>
                    <a:lnTo>
                      <a:pt x="27" y="90"/>
                    </a:lnTo>
                    <a:lnTo>
                      <a:pt x="31" y="90"/>
                    </a:lnTo>
                    <a:lnTo>
                      <a:pt x="34" y="91"/>
                    </a:lnTo>
                    <a:lnTo>
                      <a:pt x="35" y="90"/>
                    </a:lnTo>
                    <a:lnTo>
                      <a:pt x="39" y="90"/>
                    </a:lnTo>
                    <a:lnTo>
                      <a:pt x="43" y="90"/>
                    </a:lnTo>
                    <a:lnTo>
                      <a:pt x="46" y="92"/>
                    </a:lnTo>
                    <a:lnTo>
                      <a:pt x="56" y="104"/>
                    </a:lnTo>
                    <a:lnTo>
                      <a:pt x="60" y="104"/>
                    </a:lnTo>
                    <a:lnTo>
                      <a:pt x="62" y="104"/>
                    </a:lnTo>
                    <a:lnTo>
                      <a:pt x="62" y="104"/>
                    </a:lnTo>
                    <a:lnTo>
                      <a:pt x="66" y="105"/>
                    </a:lnTo>
                    <a:lnTo>
                      <a:pt x="67" y="107"/>
                    </a:lnTo>
                    <a:lnTo>
                      <a:pt x="70" y="104"/>
                    </a:lnTo>
                    <a:lnTo>
                      <a:pt x="73" y="104"/>
                    </a:lnTo>
                    <a:lnTo>
                      <a:pt x="76" y="105"/>
                    </a:lnTo>
                    <a:lnTo>
                      <a:pt x="77" y="104"/>
                    </a:lnTo>
                    <a:lnTo>
                      <a:pt x="80" y="104"/>
                    </a:lnTo>
                    <a:lnTo>
                      <a:pt x="82" y="105"/>
                    </a:lnTo>
                    <a:lnTo>
                      <a:pt x="83" y="112"/>
                    </a:lnTo>
                    <a:lnTo>
                      <a:pt x="82" y="114"/>
                    </a:lnTo>
                    <a:lnTo>
                      <a:pt x="82" y="118"/>
                    </a:lnTo>
                    <a:lnTo>
                      <a:pt x="81" y="120"/>
                    </a:lnTo>
                    <a:lnTo>
                      <a:pt x="77" y="121"/>
                    </a:lnTo>
                    <a:lnTo>
                      <a:pt x="76" y="123"/>
                    </a:lnTo>
                    <a:lnTo>
                      <a:pt x="76" y="129"/>
                    </a:lnTo>
                    <a:lnTo>
                      <a:pt x="77" y="132"/>
                    </a:lnTo>
                    <a:lnTo>
                      <a:pt x="76" y="136"/>
                    </a:lnTo>
                    <a:lnTo>
                      <a:pt x="76" y="142"/>
                    </a:lnTo>
                    <a:lnTo>
                      <a:pt x="78" y="144"/>
                    </a:lnTo>
                    <a:lnTo>
                      <a:pt x="78" y="146"/>
                    </a:lnTo>
                    <a:lnTo>
                      <a:pt x="81" y="155"/>
                    </a:lnTo>
                    <a:lnTo>
                      <a:pt x="76" y="165"/>
                    </a:lnTo>
                    <a:lnTo>
                      <a:pt x="76" y="167"/>
                    </a:lnTo>
                    <a:lnTo>
                      <a:pt x="78" y="168"/>
                    </a:lnTo>
                    <a:lnTo>
                      <a:pt x="80" y="166"/>
                    </a:lnTo>
                    <a:lnTo>
                      <a:pt x="80" y="167"/>
                    </a:lnTo>
                    <a:lnTo>
                      <a:pt x="81" y="170"/>
                    </a:lnTo>
                    <a:lnTo>
                      <a:pt x="82" y="171"/>
                    </a:lnTo>
                    <a:lnTo>
                      <a:pt x="83" y="175"/>
                    </a:lnTo>
                    <a:lnTo>
                      <a:pt x="83" y="177"/>
                    </a:lnTo>
                    <a:lnTo>
                      <a:pt x="84" y="181"/>
                    </a:lnTo>
                    <a:lnTo>
                      <a:pt x="87" y="190"/>
                    </a:lnTo>
                    <a:lnTo>
                      <a:pt x="87" y="193"/>
                    </a:lnTo>
                    <a:lnTo>
                      <a:pt x="87" y="193"/>
                    </a:lnTo>
                    <a:lnTo>
                      <a:pt x="93" y="197"/>
                    </a:lnTo>
                    <a:lnTo>
                      <a:pt x="98" y="202"/>
                    </a:lnTo>
                    <a:lnTo>
                      <a:pt x="102" y="203"/>
                    </a:lnTo>
                    <a:lnTo>
                      <a:pt x="107" y="203"/>
                    </a:lnTo>
                    <a:lnTo>
                      <a:pt x="111" y="197"/>
                    </a:lnTo>
                    <a:lnTo>
                      <a:pt x="115" y="194"/>
                    </a:lnTo>
                    <a:lnTo>
                      <a:pt x="118" y="190"/>
                    </a:lnTo>
                    <a:lnTo>
                      <a:pt x="125" y="186"/>
                    </a:lnTo>
                    <a:lnTo>
                      <a:pt x="127" y="182"/>
                    </a:lnTo>
                    <a:lnTo>
                      <a:pt x="128" y="180"/>
                    </a:lnTo>
                    <a:lnTo>
                      <a:pt x="129" y="179"/>
                    </a:lnTo>
                    <a:lnTo>
                      <a:pt x="135" y="177"/>
                    </a:lnTo>
                    <a:lnTo>
                      <a:pt x="139" y="175"/>
                    </a:lnTo>
                    <a:lnTo>
                      <a:pt x="139" y="172"/>
                    </a:lnTo>
                    <a:lnTo>
                      <a:pt x="134" y="171"/>
                    </a:lnTo>
                    <a:lnTo>
                      <a:pt x="129" y="171"/>
                    </a:lnTo>
                    <a:lnTo>
                      <a:pt x="123" y="169"/>
                    </a:lnTo>
                    <a:lnTo>
                      <a:pt x="124" y="163"/>
                    </a:lnTo>
                    <a:lnTo>
                      <a:pt x="123" y="161"/>
                    </a:lnTo>
                    <a:lnTo>
                      <a:pt x="122" y="159"/>
                    </a:lnTo>
                    <a:lnTo>
                      <a:pt x="126" y="152"/>
                    </a:lnTo>
                    <a:lnTo>
                      <a:pt x="125" y="149"/>
                    </a:lnTo>
                    <a:lnTo>
                      <a:pt x="122" y="145"/>
                    </a:lnTo>
                    <a:lnTo>
                      <a:pt x="119" y="145"/>
                    </a:lnTo>
                    <a:lnTo>
                      <a:pt x="118" y="140"/>
                    </a:lnTo>
                    <a:lnTo>
                      <a:pt x="121" y="142"/>
                    </a:lnTo>
                    <a:lnTo>
                      <a:pt x="126" y="142"/>
                    </a:lnTo>
                    <a:lnTo>
                      <a:pt x="131" y="145"/>
                    </a:lnTo>
                    <a:lnTo>
                      <a:pt x="135" y="145"/>
                    </a:lnTo>
                    <a:lnTo>
                      <a:pt x="142" y="144"/>
                    </a:lnTo>
                    <a:lnTo>
                      <a:pt x="143" y="145"/>
                    </a:lnTo>
                    <a:lnTo>
                      <a:pt x="148" y="144"/>
                    </a:lnTo>
                    <a:lnTo>
                      <a:pt x="152" y="139"/>
                    </a:lnTo>
                    <a:lnTo>
                      <a:pt x="156" y="139"/>
                    </a:lnTo>
                    <a:lnTo>
                      <a:pt x="159" y="139"/>
                    </a:lnTo>
                    <a:lnTo>
                      <a:pt x="159" y="139"/>
                    </a:lnTo>
                    <a:lnTo>
                      <a:pt x="165" y="136"/>
                    </a:lnTo>
                    <a:lnTo>
                      <a:pt x="170" y="136"/>
                    </a:lnTo>
                    <a:lnTo>
                      <a:pt x="177" y="130"/>
                    </a:lnTo>
                    <a:lnTo>
                      <a:pt x="178" y="125"/>
                    </a:lnTo>
                    <a:lnTo>
                      <a:pt x="178" y="122"/>
                    </a:lnTo>
                    <a:lnTo>
                      <a:pt x="178" y="121"/>
                    </a:lnTo>
                    <a:lnTo>
                      <a:pt x="173" y="117"/>
                    </a:lnTo>
                    <a:lnTo>
                      <a:pt x="169" y="111"/>
                    </a:lnTo>
                    <a:lnTo>
                      <a:pt x="167" y="106"/>
                    </a:lnTo>
                    <a:lnTo>
                      <a:pt x="170" y="103"/>
                    </a:lnTo>
                    <a:lnTo>
                      <a:pt x="171" y="97"/>
                    </a:lnTo>
                    <a:lnTo>
                      <a:pt x="173" y="95"/>
                    </a:lnTo>
                    <a:lnTo>
                      <a:pt x="175" y="97"/>
                    </a:lnTo>
                    <a:lnTo>
                      <a:pt x="177" y="95"/>
                    </a:lnTo>
                    <a:lnTo>
                      <a:pt x="180" y="96"/>
                    </a:lnTo>
                    <a:lnTo>
                      <a:pt x="184" y="94"/>
                    </a:lnTo>
                    <a:lnTo>
                      <a:pt x="184" y="90"/>
                    </a:lnTo>
                    <a:lnTo>
                      <a:pt x="182" y="87"/>
                    </a:lnTo>
                    <a:lnTo>
                      <a:pt x="178" y="87"/>
                    </a:lnTo>
                    <a:lnTo>
                      <a:pt x="177" y="83"/>
                    </a:lnTo>
                    <a:lnTo>
                      <a:pt x="176" y="81"/>
                    </a:lnTo>
                    <a:lnTo>
                      <a:pt x="180" y="76"/>
                    </a:lnTo>
                    <a:lnTo>
                      <a:pt x="182" y="76"/>
                    </a:lnTo>
                    <a:lnTo>
                      <a:pt x="185" y="73"/>
                    </a:lnTo>
                    <a:lnTo>
                      <a:pt x="189" y="67"/>
                    </a:lnTo>
                    <a:lnTo>
                      <a:pt x="190" y="66"/>
                    </a:lnTo>
                    <a:lnTo>
                      <a:pt x="189" y="65"/>
                    </a:lnTo>
                    <a:lnTo>
                      <a:pt x="184" y="63"/>
                    </a:lnTo>
                    <a:lnTo>
                      <a:pt x="181" y="62"/>
                    </a:lnTo>
                    <a:lnTo>
                      <a:pt x="180" y="63"/>
                    </a:lnTo>
                    <a:lnTo>
                      <a:pt x="177" y="63"/>
                    </a:lnTo>
                    <a:lnTo>
                      <a:pt x="175" y="63"/>
                    </a:lnTo>
                    <a:lnTo>
                      <a:pt x="173" y="63"/>
                    </a:lnTo>
                    <a:lnTo>
                      <a:pt x="168" y="65"/>
                    </a:lnTo>
                    <a:lnTo>
                      <a:pt x="165" y="64"/>
                    </a:lnTo>
                    <a:lnTo>
                      <a:pt x="163" y="64"/>
                    </a:lnTo>
                    <a:lnTo>
                      <a:pt x="166" y="63"/>
                    </a:lnTo>
                    <a:lnTo>
                      <a:pt x="168" y="63"/>
                    </a:lnTo>
                    <a:lnTo>
                      <a:pt x="170" y="62"/>
                    </a:lnTo>
                    <a:lnTo>
                      <a:pt x="171" y="59"/>
                    </a:lnTo>
                    <a:lnTo>
                      <a:pt x="174" y="56"/>
                    </a:lnTo>
                    <a:lnTo>
                      <a:pt x="174" y="55"/>
                    </a:lnTo>
                    <a:lnTo>
                      <a:pt x="173" y="53"/>
                    </a:lnTo>
                    <a:lnTo>
                      <a:pt x="173" y="52"/>
                    </a:lnTo>
                    <a:lnTo>
                      <a:pt x="172" y="49"/>
                    </a:lnTo>
                    <a:lnTo>
                      <a:pt x="168" y="47"/>
                    </a:lnTo>
                    <a:lnTo>
                      <a:pt x="163" y="45"/>
                    </a:lnTo>
                    <a:lnTo>
                      <a:pt x="162" y="44"/>
                    </a:lnTo>
                    <a:lnTo>
                      <a:pt x="160" y="42"/>
                    </a:lnTo>
                    <a:lnTo>
                      <a:pt x="157" y="42"/>
                    </a:lnTo>
                    <a:lnTo>
                      <a:pt x="156" y="41"/>
                    </a:lnTo>
                    <a:lnTo>
                      <a:pt x="154" y="39"/>
                    </a:lnTo>
                    <a:lnTo>
                      <a:pt x="152" y="39"/>
                    </a:lnTo>
                    <a:lnTo>
                      <a:pt x="152" y="42"/>
                    </a:lnTo>
                    <a:lnTo>
                      <a:pt x="150" y="39"/>
                    </a:lnTo>
                    <a:lnTo>
                      <a:pt x="149" y="36"/>
                    </a:lnTo>
                    <a:lnTo>
                      <a:pt x="146" y="34"/>
                    </a:lnTo>
                    <a:lnTo>
                      <a:pt x="145" y="32"/>
                    </a:lnTo>
                    <a:lnTo>
                      <a:pt x="147" y="31"/>
                    </a:lnTo>
                    <a:lnTo>
                      <a:pt x="153" y="31"/>
                    </a:lnTo>
                    <a:lnTo>
                      <a:pt x="156" y="29"/>
                    </a:lnTo>
                    <a:lnTo>
                      <a:pt x="159" y="28"/>
                    </a:lnTo>
                    <a:lnTo>
                      <a:pt x="160" y="26"/>
                    </a:lnTo>
                    <a:lnTo>
                      <a:pt x="156" y="27"/>
                    </a:lnTo>
                    <a:lnTo>
                      <a:pt x="150" y="25"/>
                    </a:lnTo>
                    <a:lnTo>
                      <a:pt x="145" y="26"/>
                    </a:lnTo>
                    <a:lnTo>
                      <a:pt x="142" y="26"/>
                    </a:lnTo>
                    <a:lnTo>
                      <a:pt x="136" y="28"/>
                    </a:lnTo>
                    <a:lnTo>
                      <a:pt x="135" y="28"/>
                    </a:lnTo>
                    <a:lnTo>
                      <a:pt x="132" y="28"/>
                    </a:lnTo>
                    <a:lnTo>
                      <a:pt x="127" y="32"/>
                    </a:lnTo>
                    <a:lnTo>
                      <a:pt x="124" y="33"/>
                    </a:lnTo>
                    <a:lnTo>
                      <a:pt x="121" y="35"/>
                    </a:lnTo>
                    <a:lnTo>
                      <a:pt x="120" y="37"/>
                    </a:lnTo>
                    <a:lnTo>
                      <a:pt x="115" y="37"/>
                    </a:lnTo>
                    <a:lnTo>
                      <a:pt x="114" y="39"/>
                    </a:lnTo>
                    <a:lnTo>
                      <a:pt x="112" y="38"/>
                    </a:lnTo>
                    <a:lnTo>
                      <a:pt x="106" y="32"/>
                    </a:lnTo>
                    <a:lnTo>
                      <a:pt x="104" y="29"/>
                    </a:lnTo>
                    <a:lnTo>
                      <a:pt x="103" y="29"/>
                    </a:lnTo>
                    <a:lnTo>
                      <a:pt x="96" y="29"/>
                    </a:lnTo>
                    <a:lnTo>
                      <a:pt x="83" y="32"/>
                    </a:lnTo>
                    <a:lnTo>
                      <a:pt x="76" y="32"/>
                    </a:lnTo>
                    <a:lnTo>
                      <a:pt x="73" y="31"/>
                    </a:lnTo>
                    <a:lnTo>
                      <a:pt x="73" y="28"/>
                    </a:lnTo>
                    <a:lnTo>
                      <a:pt x="73" y="25"/>
                    </a:lnTo>
                    <a:lnTo>
                      <a:pt x="74" y="25"/>
                    </a:lnTo>
                    <a:lnTo>
                      <a:pt x="73" y="21"/>
                    </a:lnTo>
                    <a:lnTo>
                      <a:pt x="71" y="17"/>
                    </a:lnTo>
                    <a:lnTo>
                      <a:pt x="68" y="16"/>
                    </a:lnTo>
                    <a:lnTo>
                      <a:pt x="62" y="17"/>
                    </a:lnTo>
                    <a:lnTo>
                      <a:pt x="59" y="14"/>
                    </a:lnTo>
                    <a:lnTo>
                      <a:pt x="56" y="14"/>
                    </a:lnTo>
                    <a:lnTo>
                      <a:pt x="54" y="15"/>
                    </a:lnTo>
                    <a:lnTo>
                      <a:pt x="52" y="11"/>
                    </a:lnTo>
                    <a:lnTo>
                      <a:pt x="52" y="6"/>
                    </a:lnTo>
                    <a:lnTo>
                      <a:pt x="51" y="1"/>
                    </a:lnTo>
                    <a:lnTo>
                      <a:pt x="49" y="0"/>
                    </a:lnTo>
                    <a:lnTo>
                      <a:pt x="45" y="2"/>
                    </a:lnTo>
                    <a:lnTo>
                      <a:pt x="42" y="7"/>
                    </a:lnTo>
                    <a:lnTo>
                      <a:pt x="42" y="11"/>
                    </a:lnTo>
                    <a:lnTo>
                      <a:pt x="44" y="13"/>
                    </a:lnTo>
                    <a:lnTo>
                      <a:pt x="47" y="11"/>
                    </a:lnTo>
                    <a:lnTo>
                      <a:pt x="49" y="11"/>
                    </a:lnTo>
                    <a:lnTo>
                      <a:pt x="52" y="14"/>
                    </a:lnTo>
                    <a:lnTo>
                      <a:pt x="51" y="16"/>
                    </a:lnTo>
                    <a:lnTo>
                      <a:pt x="48" y="17"/>
                    </a:lnTo>
                    <a:lnTo>
                      <a:pt x="45" y="15"/>
                    </a:lnTo>
                    <a:lnTo>
                      <a:pt x="45" y="14"/>
                    </a:lnTo>
                    <a:lnTo>
                      <a:pt x="44" y="15"/>
                    </a:lnTo>
                    <a:lnTo>
                      <a:pt x="44" y="17"/>
                    </a:lnTo>
                    <a:lnTo>
                      <a:pt x="41" y="19"/>
                    </a:lnTo>
                    <a:lnTo>
                      <a:pt x="35" y="20"/>
                    </a:lnTo>
                    <a:lnTo>
                      <a:pt x="28" y="23"/>
                    </a:lnTo>
                    <a:lnTo>
                      <a:pt x="26" y="26"/>
                    </a:lnTo>
                    <a:lnTo>
                      <a:pt x="26" y="29"/>
                    </a:lnTo>
                    <a:lnTo>
                      <a:pt x="28" y="32"/>
                    </a:lnTo>
                    <a:lnTo>
                      <a:pt x="28" y="39"/>
                    </a:lnTo>
                    <a:lnTo>
                      <a:pt x="28" y="44"/>
                    </a:lnTo>
                    <a:lnTo>
                      <a:pt x="29" y="48"/>
                    </a:lnTo>
                    <a:lnTo>
                      <a:pt x="28" y="53"/>
                    </a:lnTo>
                    <a:lnTo>
                      <a:pt x="23" y="56"/>
                    </a:lnTo>
                    <a:lnTo>
                      <a:pt x="20" y="56"/>
                    </a:lnTo>
                    <a:lnTo>
                      <a:pt x="20" y="51"/>
                    </a:lnTo>
                    <a:lnTo>
                      <a:pt x="17" y="47"/>
                    </a:lnTo>
                    <a:lnTo>
                      <a:pt x="17" y="44"/>
                    </a:lnTo>
                    <a:lnTo>
                      <a:pt x="19" y="41"/>
                    </a:lnTo>
                    <a:lnTo>
                      <a:pt x="19" y="39"/>
                    </a:lnTo>
                    <a:lnTo>
                      <a:pt x="24" y="33"/>
                    </a:lnTo>
                    <a:lnTo>
                      <a:pt x="24" y="28"/>
                    </a:lnTo>
                    <a:lnTo>
                      <a:pt x="23" y="24"/>
                    </a:lnTo>
                    <a:lnTo>
                      <a:pt x="23" y="22"/>
                    </a:lnTo>
                    <a:lnTo>
                      <a:pt x="23" y="20"/>
                    </a:lnTo>
                    <a:lnTo>
                      <a:pt x="21" y="18"/>
                    </a:lnTo>
                    <a:lnTo>
                      <a:pt x="20" y="15"/>
                    </a:lnTo>
                    <a:lnTo>
                      <a:pt x="21" y="13"/>
                    </a:lnTo>
                    <a:lnTo>
                      <a:pt x="24" y="11"/>
                    </a:lnTo>
                    <a:lnTo>
                      <a:pt x="27" y="11"/>
                    </a:lnTo>
                    <a:lnTo>
                      <a:pt x="30" y="7"/>
                    </a:lnTo>
                    <a:lnTo>
                      <a:pt x="28" y="6"/>
                    </a:lnTo>
                    <a:lnTo>
                      <a:pt x="2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6" name="Freeform 1305">
                <a:extLst>
                  <a:ext uri="{FF2B5EF4-FFF2-40B4-BE49-F238E27FC236}">
                    <a16:creationId xmlns:a16="http://schemas.microsoft.com/office/drawing/2014/main" id="{EFAC5F83-F504-8A40-821D-D3FBB4E829B2}"/>
                  </a:ext>
                </a:extLst>
              </p:cNvPr>
              <p:cNvSpPr>
                <a:spLocks/>
              </p:cNvSpPr>
              <p:nvPr/>
            </p:nvSpPr>
            <p:spPr bwMode="auto">
              <a:xfrm>
                <a:off x="4194330" y="4111240"/>
                <a:ext cx="7938" cy="11112"/>
              </a:xfrm>
              <a:custGeom>
                <a:avLst/>
                <a:gdLst>
                  <a:gd name="T0" fmla="*/ 0 w 5"/>
                  <a:gd name="T1" fmla="*/ 0 h 7"/>
                  <a:gd name="T2" fmla="*/ 0 w 5"/>
                  <a:gd name="T3" fmla="*/ 3 h 7"/>
                  <a:gd name="T4" fmla="*/ 1 w 5"/>
                  <a:gd name="T5" fmla="*/ 6 h 7"/>
                  <a:gd name="T6" fmla="*/ 4 w 5"/>
                  <a:gd name="T7" fmla="*/ 7 h 7"/>
                  <a:gd name="T8" fmla="*/ 5 w 5"/>
                  <a:gd name="T9" fmla="*/ 5 h 7"/>
                  <a:gd name="T10" fmla="*/ 3 w 5"/>
                  <a:gd name="T11" fmla="*/ 4 h 7"/>
                  <a:gd name="T12" fmla="*/ 0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0"/>
                    </a:moveTo>
                    <a:lnTo>
                      <a:pt x="0" y="3"/>
                    </a:lnTo>
                    <a:lnTo>
                      <a:pt x="1" y="6"/>
                    </a:lnTo>
                    <a:lnTo>
                      <a:pt x="4" y="7"/>
                    </a:lnTo>
                    <a:lnTo>
                      <a:pt x="5" y="5"/>
                    </a:lnTo>
                    <a:lnTo>
                      <a:pt x="3"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7" name="Freeform 1306">
                <a:extLst>
                  <a:ext uri="{FF2B5EF4-FFF2-40B4-BE49-F238E27FC236}">
                    <a16:creationId xmlns:a16="http://schemas.microsoft.com/office/drawing/2014/main" id="{6B15C9FD-797C-7444-A47E-2955A2C5DF71}"/>
                  </a:ext>
                </a:extLst>
              </p:cNvPr>
              <p:cNvSpPr>
                <a:spLocks/>
              </p:cNvSpPr>
              <p:nvPr/>
            </p:nvSpPr>
            <p:spPr bwMode="auto">
              <a:xfrm>
                <a:off x="3970484" y="4111240"/>
                <a:ext cx="268298" cy="460333"/>
              </a:xfrm>
              <a:custGeom>
                <a:avLst/>
                <a:gdLst>
                  <a:gd name="T0" fmla="*/ 20 w 169"/>
                  <a:gd name="T1" fmla="*/ 210 h 290"/>
                  <a:gd name="T2" fmla="*/ 37 w 169"/>
                  <a:gd name="T3" fmla="*/ 218 h 290"/>
                  <a:gd name="T4" fmla="*/ 45 w 169"/>
                  <a:gd name="T5" fmla="*/ 213 h 290"/>
                  <a:gd name="T6" fmla="*/ 51 w 169"/>
                  <a:gd name="T7" fmla="*/ 218 h 290"/>
                  <a:gd name="T8" fmla="*/ 65 w 169"/>
                  <a:gd name="T9" fmla="*/ 228 h 290"/>
                  <a:gd name="T10" fmla="*/ 79 w 169"/>
                  <a:gd name="T11" fmla="*/ 245 h 290"/>
                  <a:gd name="T12" fmla="*/ 83 w 169"/>
                  <a:gd name="T13" fmla="*/ 256 h 290"/>
                  <a:gd name="T14" fmla="*/ 96 w 169"/>
                  <a:gd name="T15" fmla="*/ 260 h 290"/>
                  <a:gd name="T16" fmla="*/ 113 w 169"/>
                  <a:gd name="T17" fmla="*/ 256 h 290"/>
                  <a:gd name="T18" fmla="*/ 124 w 169"/>
                  <a:gd name="T19" fmla="*/ 262 h 290"/>
                  <a:gd name="T20" fmla="*/ 120 w 169"/>
                  <a:gd name="T21" fmla="*/ 284 h 290"/>
                  <a:gd name="T22" fmla="*/ 137 w 169"/>
                  <a:gd name="T23" fmla="*/ 245 h 290"/>
                  <a:gd name="T24" fmla="*/ 127 w 169"/>
                  <a:gd name="T25" fmla="*/ 221 h 290"/>
                  <a:gd name="T26" fmla="*/ 138 w 169"/>
                  <a:gd name="T27" fmla="*/ 206 h 290"/>
                  <a:gd name="T28" fmla="*/ 131 w 169"/>
                  <a:gd name="T29" fmla="*/ 188 h 290"/>
                  <a:gd name="T30" fmla="*/ 155 w 169"/>
                  <a:gd name="T31" fmla="*/ 186 h 290"/>
                  <a:gd name="T32" fmla="*/ 165 w 169"/>
                  <a:gd name="T33" fmla="*/ 192 h 290"/>
                  <a:gd name="T34" fmla="*/ 166 w 169"/>
                  <a:gd name="T35" fmla="*/ 184 h 290"/>
                  <a:gd name="T36" fmla="*/ 162 w 169"/>
                  <a:gd name="T37" fmla="*/ 170 h 290"/>
                  <a:gd name="T38" fmla="*/ 163 w 169"/>
                  <a:gd name="T39" fmla="*/ 158 h 290"/>
                  <a:gd name="T40" fmla="*/ 158 w 169"/>
                  <a:gd name="T41" fmla="*/ 139 h 290"/>
                  <a:gd name="T42" fmla="*/ 163 w 169"/>
                  <a:gd name="T43" fmla="*/ 123 h 290"/>
                  <a:gd name="T44" fmla="*/ 162 w 169"/>
                  <a:gd name="T45" fmla="*/ 107 h 290"/>
                  <a:gd name="T46" fmla="*/ 149 w 169"/>
                  <a:gd name="T47" fmla="*/ 110 h 290"/>
                  <a:gd name="T48" fmla="*/ 138 w 169"/>
                  <a:gd name="T49" fmla="*/ 107 h 290"/>
                  <a:gd name="T50" fmla="*/ 116 w 169"/>
                  <a:gd name="T51" fmla="*/ 94 h 290"/>
                  <a:gd name="T52" fmla="*/ 103 w 169"/>
                  <a:gd name="T53" fmla="*/ 93 h 290"/>
                  <a:gd name="T54" fmla="*/ 95 w 169"/>
                  <a:gd name="T55" fmla="*/ 83 h 290"/>
                  <a:gd name="T56" fmla="*/ 87 w 169"/>
                  <a:gd name="T57" fmla="*/ 57 h 290"/>
                  <a:gd name="T58" fmla="*/ 85 w 169"/>
                  <a:gd name="T59" fmla="*/ 44 h 290"/>
                  <a:gd name="T60" fmla="*/ 95 w 169"/>
                  <a:gd name="T61" fmla="*/ 24 h 290"/>
                  <a:gd name="T62" fmla="*/ 110 w 169"/>
                  <a:gd name="T63" fmla="*/ 9 h 290"/>
                  <a:gd name="T64" fmla="*/ 113 w 169"/>
                  <a:gd name="T65" fmla="*/ 3 h 290"/>
                  <a:gd name="T66" fmla="*/ 103 w 169"/>
                  <a:gd name="T67" fmla="*/ 3 h 290"/>
                  <a:gd name="T68" fmla="*/ 97 w 169"/>
                  <a:gd name="T69" fmla="*/ 8 h 290"/>
                  <a:gd name="T70" fmla="*/ 81 w 169"/>
                  <a:gd name="T71" fmla="*/ 19 h 290"/>
                  <a:gd name="T72" fmla="*/ 71 w 169"/>
                  <a:gd name="T73" fmla="*/ 25 h 290"/>
                  <a:gd name="T74" fmla="*/ 67 w 169"/>
                  <a:gd name="T75" fmla="*/ 26 h 290"/>
                  <a:gd name="T76" fmla="*/ 56 w 169"/>
                  <a:gd name="T77" fmla="*/ 27 h 290"/>
                  <a:gd name="T78" fmla="*/ 48 w 169"/>
                  <a:gd name="T79" fmla="*/ 44 h 290"/>
                  <a:gd name="T80" fmla="*/ 44 w 169"/>
                  <a:gd name="T81" fmla="*/ 52 h 290"/>
                  <a:gd name="T82" fmla="*/ 33 w 169"/>
                  <a:gd name="T83" fmla="*/ 64 h 290"/>
                  <a:gd name="T84" fmla="*/ 32 w 169"/>
                  <a:gd name="T85" fmla="*/ 79 h 290"/>
                  <a:gd name="T86" fmla="*/ 27 w 169"/>
                  <a:gd name="T87" fmla="*/ 72 h 290"/>
                  <a:gd name="T88" fmla="*/ 24 w 169"/>
                  <a:gd name="T89" fmla="*/ 75 h 290"/>
                  <a:gd name="T90" fmla="*/ 16 w 169"/>
                  <a:gd name="T91" fmla="*/ 90 h 290"/>
                  <a:gd name="T92" fmla="*/ 22 w 169"/>
                  <a:gd name="T93" fmla="*/ 102 h 290"/>
                  <a:gd name="T94" fmla="*/ 23 w 169"/>
                  <a:gd name="T95" fmla="*/ 111 h 290"/>
                  <a:gd name="T96" fmla="*/ 22 w 169"/>
                  <a:gd name="T97" fmla="*/ 122 h 290"/>
                  <a:gd name="T98" fmla="*/ 21 w 169"/>
                  <a:gd name="T99" fmla="*/ 144 h 290"/>
                  <a:gd name="T100" fmla="*/ 27 w 169"/>
                  <a:gd name="T101" fmla="*/ 150 h 290"/>
                  <a:gd name="T102" fmla="*/ 19 w 169"/>
                  <a:gd name="T103" fmla="*/ 167 h 290"/>
                  <a:gd name="T104" fmla="*/ 1 w 169"/>
                  <a:gd name="T105" fmla="*/ 1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290">
                    <a:moveTo>
                      <a:pt x="9" y="198"/>
                    </a:moveTo>
                    <a:lnTo>
                      <a:pt x="15" y="204"/>
                    </a:lnTo>
                    <a:lnTo>
                      <a:pt x="17" y="204"/>
                    </a:lnTo>
                    <a:lnTo>
                      <a:pt x="21" y="207"/>
                    </a:lnTo>
                    <a:lnTo>
                      <a:pt x="20" y="210"/>
                    </a:lnTo>
                    <a:lnTo>
                      <a:pt x="21" y="212"/>
                    </a:lnTo>
                    <a:lnTo>
                      <a:pt x="25" y="213"/>
                    </a:lnTo>
                    <a:lnTo>
                      <a:pt x="30" y="216"/>
                    </a:lnTo>
                    <a:lnTo>
                      <a:pt x="32" y="217"/>
                    </a:lnTo>
                    <a:lnTo>
                      <a:pt x="37" y="218"/>
                    </a:lnTo>
                    <a:lnTo>
                      <a:pt x="38" y="217"/>
                    </a:lnTo>
                    <a:lnTo>
                      <a:pt x="38" y="213"/>
                    </a:lnTo>
                    <a:lnTo>
                      <a:pt x="40" y="211"/>
                    </a:lnTo>
                    <a:lnTo>
                      <a:pt x="41" y="211"/>
                    </a:lnTo>
                    <a:lnTo>
                      <a:pt x="45" y="213"/>
                    </a:lnTo>
                    <a:lnTo>
                      <a:pt x="47" y="214"/>
                    </a:lnTo>
                    <a:lnTo>
                      <a:pt x="48" y="217"/>
                    </a:lnTo>
                    <a:lnTo>
                      <a:pt x="50" y="218"/>
                    </a:lnTo>
                    <a:lnTo>
                      <a:pt x="51" y="218"/>
                    </a:lnTo>
                    <a:lnTo>
                      <a:pt x="51" y="218"/>
                    </a:lnTo>
                    <a:lnTo>
                      <a:pt x="53" y="220"/>
                    </a:lnTo>
                    <a:lnTo>
                      <a:pt x="58" y="221"/>
                    </a:lnTo>
                    <a:lnTo>
                      <a:pt x="61" y="222"/>
                    </a:lnTo>
                    <a:lnTo>
                      <a:pt x="62" y="224"/>
                    </a:lnTo>
                    <a:lnTo>
                      <a:pt x="65" y="228"/>
                    </a:lnTo>
                    <a:lnTo>
                      <a:pt x="65" y="232"/>
                    </a:lnTo>
                    <a:lnTo>
                      <a:pt x="68" y="237"/>
                    </a:lnTo>
                    <a:lnTo>
                      <a:pt x="70" y="237"/>
                    </a:lnTo>
                    <a:lnTo>
                      <a:pt x="76" y="240"/>
                    </a:lnTo>
                    <a:lnTo>
                      <a:pt x="79" y="245"/>
                    </a:lnTo>
                    <a:lnTo>
                      <a:pt x="79" y="249"/>
                    </a:lnTo>
                    <a:lnTo>
                      <a:pt x="80" y="249"/>
                    </a:lnTo>
                    <a:lnTo>
                      <a:pt x="82" y="251"/>
                    </a:lnTo>
                    <a:lnTo>
                      <a:pt x="84" y="255"/>
                    </a:lnTo>
                    <a:lnTo>
                      <a:pt x="83" y="256"/>
                    </a:lnTo>
                    <a:lnTo>
                      <a:pt x="84" y="259"/>
                    </a:lnTo>
                    <a:lnTo>
                      <a:pt x="86" y="260"/>
                    </a:lnTo>
                    <a:lnTo>
                      <a:pt x="89" y="259"/>
                    </a:lnTo>
                    <a:lnTo>
                      <a:pt x="92" y="260"/>
                    </a:lnTo>
                    <a:lnTo>
                      <a:pt x="96" y="260"/>
                    </a:lnTo>
                    <a:lnTo>
                      <a:pt x="96" y="259"/>
                    </a:lnTo>
                    <a:lnTo>
                      <a:pt x="101" y="256"/>
                    </a:lnTo>
                    <a:lnTo>
                      <a:pt x="105" y="257"/>
                    </a:lnTo>
                    <a:lnTo>
                      <a:pt x="109" y="259"/>
                    </a:lnTo>
                    <a:lnTo>
                      <a:pt x="113" y="256"/>
                    </a:lnTo>
                    <a:lnTo>
                      <a:pt x="116" y="256"/>
                    </a:lnTo>
                    <a:lnTo>
                      <a:pt x="117" y="259"/>
                    </a:lnTo>
                    <a:lnTo>
                      <a:pt x="119" y="259"/>
                    </a:lnTo>
                    <a:lnTo>
                      <a:pt x="122" y="260"/>
                    </a:lnTo>
                    <a:lnTo>
                      <a:pt x="124" y="262"/>
                    </a:lnTo>
                    <a:lnTo>
                      <a:pt x="126" y="262"/>
                    </a:lnTo>
                    <a:lnTo>
                      <a:pt x="126" y="264"/>
                    </a:lnTo>
                    <a:lnTo>
                      <a:pt x="117" y="283"/>
                    </a:lnTo>
                    <a:lnTo>
                      <a:pt x="117" y="284"/>
                    </a:lnTo>
                    <a:lnTo>
                      <a:pt x="120" y="284"/>
                    </a:lnTo>
                    <a:lnTo>
                      <a:pt x="124" y="283"/>
                    </a:lnTo>
                    <a:lnTo>
                      <a:pt x="127" y="287"/>
                    </a:lnTo>
                    <a:lnTo>
                      <a:pt x="127" y="290"/>
                    </a:lnTo>
                    <a:lnTo>
                      <a:pt x="130" y="281"/>
                    </a:lnTo>
                    <a:lnTo>
                      <a:pt x="137" y="245"/>
                    </a:lnTo>
                    <a:lnTo>
                      <a:pt x="137" y="243"/>
                    </a:lnTo>
                    <a:lnTo>
                      <a:pt x="137" y="237"/>
                    </a:lnTo>
                    <a:lnTo>
                      <a:pt x="134" y="230"/>
                    </a:lnTo>
                    <a:lnTo>
                      <a:pt x="129" y="224"/>
                    </a:lnTo>
                    <a:lnTo>
                      <a:pt x="127" y="221"/>
                    </a:lnTo>
                    <a:lnTo>
                      <a:pt x="126" y="212"/>
                    </a:lnTo>
                    <a:lnTo>
                      <a:pt x="135" y="208"/>
                    </a:lnTo>
                    <a:lnTo>
                      <a:pt x="139" y="211"/>
                    </a:lnTo>
                    <a:lnTo>
                      <a:pt x="140" y="207"/>
                    </a:lnTo>
                    <a:lnTo>
                      <a:pt x="138" y="206"/>
                    </a:lnTo>
                    <a:lnTo>
                      <a:pt x="140" y="204"/>
                    </a:lnTo>
                    <a:lnTo>
                      <a:pt x="137" y="199"/>
                    </a:lnTo>
                    <a:lnTo>
                      <a:pt x="132" y="197"/>
                    </a:lnTo>
                    <a:lnTo>
                      <a:pt x="130" y="193"/>
                    </a:lnTo>
                    <a:lnTo>
                      <a:pt x="131" y="188"/>
                    </a:lnTo>
                    <a:lnTo>
                      <a:pt x="148" y="188"/>
                    </a:lnTo>
                    <a:lnTo>
                      <a:pt x="149" y="185"/>
                    </a:lnTo>
                    <a:lnTo>
                      <a:pt x="152" y="185"/>
                    </a:lnTo>
                    <a:lnTo>
                      <a:pt x="154" y="187"/>
                    </a:lnTo>
                    <a:lnTo>
                      <a:pt x="155" y="186"/>
                    </a:lnTo>
                    <a:lnTo>
                      <a:pt x="158" y="183"/>
                    </a:lnTo>
                    <a:lnTo>
                      <a:pt x="162" y="182"/>
                    </a:lnTo>
                    <a:lnTo>
                      <a:pt x="163" y="184"/>
                    </a:lnTo>
                    <a:lnTo>
                      <a:pt x="165" y="188"/>
                    </a:lnTo>
                    <a:lnTo>
                      <a:pt x="165" y="192"/>
                    </a:lnTo>
                    <a:lnTo>
                      <a:pt x="165" y="197"/>
                    </a:lnTo>
                    <a:lnTo>
                      <a:pt x="169" y="196"/>
                    </a:lnTo>
                    <a:lnTo>
                      <a:pt x="169" y="196"/>
                    </a:lnTo>
                    <a:lnTo>
                      <a:pt x="169" y="193"/>
                    </a:lnTo>
                    <a:lnTo>
                      <a:pt x="166" y="184"/>
                    </a:lnTo>
                    <a:lnTo>
                      <a:pt x="165" y="180"/>
                    </a:lnTo>
                    <a:lnTo>
                      <a:pt x="165" y="178"/>
                    </a:lnTo>
                    <a:lnTo>
                      <a:pt x="164" y="174"/>
                    </a:lnTo>
                    <a:lnTo>
                      <a:pt x="163" y="173"/>
                    </a:lnTo>
                    <a:lnTo>
                      <a:pt x="162" y="170"/>
                    </a:lnTo>
                    <a:lnTo>
                      <a:pt x="162" y="169"/>
                    </a:lnTo>
                    <a:lnTo>
                      <a:pt x="160" y="171"/>
                    </a:lnTo>
                    <a:lnTo>
                      <a:pt x="158" y="170"/>
                    </a:lnTo>
                    <a:lnTo>
                      <a:pt x="158" y="168"/>
                    </a:lnTo>
                    <a:lnTo>
                      <a:pt x="163" y="158"/>
                    </a:lnTo>
                    <a:lnTo>
                      <a:pt x="160" y="149"/>
                    </a:lnTo>
                    <a:lnTo>
                      <a:pt x="160" y="147"/>
                    </a:lnTo>
                    <a:lnTo>
                      <a:pt x="158" y="145"/>
                    </a:lnTo>
                    <a:lnTo>
                      <a:pt x="158" y="139"/>
                    </a:lnTo>
                    <a:lnTo>
                      <a:pt x="158" y="139"/>
                    </a:lnTo>
                    <a:lnTo>
                      <a:pt x="159" y="135"/>
                    </a:lnTo>
                    <a:lnTo>
                      <a:pt x="158" y="132"/>
                    </a:lnTo>
                    <a:lnTo>
                      <a:pt x="158" y="126"/>
                    </a:lnTo>
                    <a:lnTo>
                      <a:pt x="159" y="124"/>
                    </a:lnTo>
                    <a:lnTo>
                      <a:pt x="163" y="123"/>
                    </a:lnTo>
                    <a:lnTo>
                      <a:pt x="164" y="121"/>
                    </a:lnTo>
                    <a:lnTo>
                      <a:pt x="164" y="117"/>
                    </a:lnTo>
                    <a:lnTo>
                      <a:pt x="165" y="115"/>
                    </a:lnTo>
                    <a:lnTo>
                      <a:pt x="164" y="108"/>
                    </a:lnTo>
                    <a:lnTo>
                      <a:pt x="162" y="107"/>
                    </a:lnTo>
                    <a:lnTo>
                      <a:pt x="159" y="107"/>
                    </a:lnTo>
                    <a:lnTo>
                      <a:pt x="158" y="108"/>
                    </a:lnTo>
                    <a:lnTo>
                      <a:pt x="155" y="107"/>
                    </a:lnTo>
                    <a:lnTo>
                      <a:pt x="152" y="107"/>
                    </a:lnTo>
                    <a:lnTo>
                      <a:pt x="149" y="110"/>
                    </a:lnTo>
                    <a:lnTo>
                      <a:pt x="148" y="108"/>
                    </a:lnTo>
                    <a:lnTo>
                      <a:pt x="144" y="107"/>
                    </a:lnTo>
                    <a:lnTo>
                      <a:pt x="144" y="107"/>
                    </a:lnTo>
                    <a:lnTo>
                      <a:pt x="142" y="107"/>
                    </a:lnTo>
                    <a:lnTo>
                      <a:pt x="138" y="107"/>
                    </a:lnTo>
                    <a:lnTo>
                      <a:pt x="128" y="95"/>
                    </a:lnTo>
                    <a:lnTo>
                      <a:pt x="125" y="93"/>
                    </a:lnTo>
                    <a:lnTo>
                      <a:pt x="121" y="93"/>
                    </a:lnTo>
                    <a:lnTo>
                      <a:pt x="117" y="93"/>
                    </a:lnTo>
                    <a:lnTo>
                      <a:pt x="116" y="94"/>
                    </a:lnTo>
                    <a:lnTo>
                      <a:pt x="113" y="93"/>
                    </a:lnTo>
                    <a:lnTo>
                      <a:pt x="109" y="93"/>
                    </a:lnTo>
                    <a:lnTo>
                      <a:pt x="109" y="93"/>
                    </a:lnTo>
                    <a:lnTo>
                      <a:pt x="106" y="95"/>
                    </a:lnTo>
                    <a:lnTo>
                      <a:pt x="103" y="93"/>
                    </a:lnTo>
                    <a:lnTo>
                      <a:pt x="101" y="93"/>
                    </a:lnTo>
                    <a:lnTo>
                      <a:pt x="97" y="90"/>
                    </a:lnTo>
                    <a:lnTo>
                      <a:pt x="94" y="87"/>
                    </a:lnTo>
                    <a:lnTo>
                      <a:pt x="94" y="85"/>
                    </a:lnTo>
                    <a:lnTo>
                      <a:pt x="95" y="83"/>
                    </a:lnTo>
                    <a:lnTo>
                      <a:pt x="94" y="80"/>
                    </a:lnTo>
                    <a:lnTo>
                      <a:pt x="96" y="77"/>
                    </a:lnTo>
                    <a:lnTo>
                      <a:pt x="95" y="73"/>
                    </a:lnTo>
                    <a:lnTo>
                      <a:pt x="92" y="69"/>
                    </a:lnTo>
                    <a:lnTo>
                      <a:pt x="87" y="57"/>
                    </a:lnTo>
                    <a:lnTo>
                      <a:pt x="85" y="57"/>
                    </a:lnTo>
                    <a:lnTo>
                      <a:pt x="82" y="57"/>
                    </a:lnTo>
                    <a:lnTo>
                      <a:pt x="83" y="55"/>
                    </a:lnTo>
                    <a:lnTo>
                      <a:pt x="85" y="50"/>
                    </a:lnTo>
                    <a:lnTo>
                      <a:pt x="85" y="44"/>
                    </a:lnTo>
                    <a:lnTo>
                      <a:pt x="85" y="42"/>
                    </a:lnTo>
                    <a:lnTo>
                      <a:pt x="85" y="38"/>
                    </a:lnTo>
                    <a:lnTo>
                      <a:pt x="90" y="30"/>
                    </a:lnTo>
                    <a:lnTo>
                      <a:pt x="92" y="28"/>
                    </a:lnTo>
                    <a:lnTo>
                      <a:pt x="95" y="24"/>
                    </a:lnTo>
                    <a:lnTo>
                      <a:pt x="97" y="23"/>
                    </a:lnTo>
                    <a:lnTo>
                      <a:pt x="98" y="21"/>
                    </a:lnTo>
                    <a:lnTo>
                      <a:pt x="103" y="14"/>
                    </a:lnTo>
                    <a:lnTo>
                      <a:pt x="110" y="10"/>
                    </a:lnTo>
                    <a:lnTo>
                      <a:pt x="110" y="9"/>
                    </a:lnTo>
                    <a:lnTo>
                      <a:pt x="112" y="10"/>
                    </a:lnTo>
                    <a:lnTo>
                      <a:pt x="113" y="9"/>
                    </a:lnTo>
                    <a:lnTo>
                      <a:pt x="114" y="7"/>
                    </a:lnTo>
                    <a:lnTo>
                      <a:pt x="114" y="5"/>
                    </a:lnTo>
                    <a:lnTo>
                      <a:pt x="113" y="3"/>
                    </a:lnTo>
                    <a:lnTo>
                      <a:pt x="108" y="0"/>
                    </a:lnTo>
                    <a:lnTo>
                      <a:pt x="106" y="0"/>
                    </a:lnTo>
                    <a:lnTo>
                      <a:pt x="105" y="1"/>
                    </a:lnTo>
                    <a:lnTo>
                      <a:pt x="105" y="3"/>
                    </a:lnTo>
                    <a:lnTo>
                      <a:pt x="103" y="3"/>
                    </a:lnTo>
                    <a:lnTo>
                      <a:pt x="102" y="4"/>
                    </a:lnTo>
                    <a:lnTo>
                      <a:pt x="99" y="4"/>
                    </a:lnTo>
                    <a:lnTo>
                      <a:pt x="97" y="4"/>
                    </a:lnTo>
                    <a:lnTo>
                      <a:pt x="96" y="6"/>
                    </a:lnTo>
                    <a:lnTo>
                      <a:pt x="97" y="8"/>
                    </a:lnTo>
                    <a:lnTo>
                      <a:pt x="96" y="10"/>
                    </a:lnTo>
                    <a:lnTo>
                      <a:pt x="92" y="11"/>
                    </a:lnTo>
                    <a:lnTo>
                      <a:pt x="88" y="15"/>
                    </a:lnTo>
                    <a:lnTo>
                      <a:pt x="85" y="18"/>
                    </a:lnTo>
                    <a:lnTo>
                      <a:pt x="81" y="19"/>
                    </a:lnTo>
                    <a:lnTo>
                      <a:pt x="77" y="19"/>
                    </a:lnTo>
                    <a:lnTo>
                      <a:pt x="72" y="19"/>
                    </a:lnTo>
                    <a:lnTo>
                      <a:pt x="69" y="21"/>
                    </a:lnTo>
                    <a:lnTo>
                      <a:pt x="69" y="23"/>
                    </a:lnTo>
                    <a:lnTo>
                      <a:pt x="71" y="25"/>
                    </a:lnTo>
                    <a:lnTo>
                      <a:pt x="70" y="28"/>
                    </a:lnTo>
                    <a:lnTo>
                      <a:pt x="68" y="31"/>
                    </a:lnTo>
                    <a:lnTo>
                      <a:pt x="67" y="30"/>
                    </a:lnTo>
                    <a:lnTo>
                      <a:pt x="67" y="27"/>
                    </a:lnTo>
                    <a:lnTo>
                      <a:pt x="67" y="26"/>
                    </a:lnTo>
                    <a:lnTo>
                      <a:pt x="68" y="25"/>
                    </a:lnTo>
                    <a:lnTo>
                      <a:pt x="66" y="24"/>
                    </a:lnTo>
                    <a:lnTo>
                      <a:pt x="62" y="23"/>
                    </a:lnTo>
                    <a:lnTo>
                      <a:pt x="61" y="23"/>
                    </a:lnTo>
                    <a:lnTo>
                      <a:pt x="56" y="27"/>
                    </a:lnTo>
                    <a:lnTo>
                      <a:pt x="54" y="29"/>
                    </a:lnTo>
                    <a:lnTo>
                      <a:pt x="51" y="33"/>
                    </a:lnTo>
                    <a:lnTo>
                      <a:pt x="47" y="42"/>
                    </a:lnTo>
                    <a:lnTo>
                      <a:pt x="47" y="45"/>
                    </a:lnTo>
                    <a:lnTo>
                      <a:pt x="48" y="44"/>
                    </a:lnTo>
                    <a:lnTo>
                      <a:pt x="49" y="45"/>
                    </a:lnTo>
                    <a:lnTo>
                      <a:pt x="50" y="48"/>
                    </a:lnTo>
                    <a:lnTo>
                      <a:pt x="49" y="51"/>
                    </a:lnTo>
                    <a:lnTo>
                      <a:pt x="47" y="52"/>
                    </a:lnTo>
                    <a:lnTo>
                      <a:pt x="44" y="52"/>
                    </a:lnTo>
                    <a:lnTo>
                      <a:pt x="42" y="54"/>
                    </a:lnTo>
                    <a:lnTo>
                      <a:pt x="38" y="58"/>
                    </a:lnTo>
                    <a:lnTo>
                      <a:pt x="37" y="59"/>
                    </a:lnTo>
                    <a:lnTo>
                      <a:pt x="34" y="64"/>
                    </a:lnTo>
                    <a:lnTo>
                      <a:pt x="33" y="64"/>
                    </a:lnTo>
                    <a:lnTo>
                      <a:pt x="30" y="64"/>
                    </a:lnTo>
                    <a:lnTo>
                      <a:pt x="31" y="67"/>
                    </a:lnTo>
                    <a:lnTo>
                      <a:pt x="34" y="71"/>
                    </a:lnTo>
                    <a:lnTo>
                      <a:pt x="34" y="75"/>
                    </a:lnTo>
                    <a:lnTo>
                      <a:pt x="32" y="79"/>
                    </a:lnTo>
                    <a:lnTo>
                      <a:pt x="30" y="79"/>
                    </a:lnTo>
                    <a:lnTo>
                      <a:pt x="28" y="76"/>
                    </a:lnTo>
                    <a:lnTo>
                      <a:pt x="28" y="75"/>
                    </a:lnTo>
                    <a:lnTo>
                      <a:pt x="30" y="73"/>
                    </a:lnTo>
                    <a:lnTo>
                      <a:pt x="27" y="72"/>
                    </a:lnTo>
                    <a:lnTo>
                      <a:pt x="27" y="69"/>
                    </a:lnTo>
                    <a:lnTo>
                      <a:pt x="23" y="65"/>
                    </a:lnTo>
                    <a:lnTo>
                      <a:pt x="23" y="68"/>
                    </a:lnTo>
                    <a:lnTo>
                      <a:pt x="23" y="70"/>
                    </a:lnTo>
                    <a:lnTo>
                      <a:pt x="24" y="75"/>
                    </a:lnTo>
                    <a:lnTo>
                      <a:pt x="22" y="79"/>
                    </a:lnTo>
                    <a:lnTo>
                      <a:pt x="21" y="83"/>
                    </a:lnTo>
                    <a:lnTo>
                      <a:pt x="20" y="85"/>
                    </a:lnTo>
                    <a:lnTo>
                      <a:pt x="18" y="85"/>
                    </a:lnTo>
                    <a:lnTo>
                      <a:pt x="16" y="90"/>
                    </a:lnTo>
                    <a:lnTo>
                      <a:pt x="17" y="90"/>
                    </a:lnTo>
                    <a:lnTo>
                      <a:pt x="17" y="94"/>
                    </a:lnTo>
                    <a:lnTo>
                      <a:pt x="18" y="98"/>
                    </a:lnTo>
                    <a:lnTo>
                      <a:pt x="20" y="102"/>
                    </a:lnTo>
                    <a:lnTo>
                      <a:pt x="22" y="102"/>
                    </a:lnTo>
                    <a:lnTo>
                      <a:pt x="23" y="101"/>
                    </a:lnTo>
                    <a:lnTo>
                      <a:pt x="23" y="103"/>
                    </a:lnTo>
                    <a:lnTo>
                      <a:pt x="24" y="107"/>
                    </a:lnTo>
                    <a:lnTo>
                      <a:pt x="23" y="109"/>
                    </a:lnTo>
                    <a:lnTo>
                      <a:pt x="23" y="111"/>
                    </a:lnTo>
                    <a:lnTo>
                      <a:pt x="24" y="113"/>
                    </a:lnTo>
                    <a:lnTo>
                      <a:pt x="24" y="117"/>
                    </a:lnTo>
                    <a:lnTo>
                      <a:pt x="22" y="119"/>
                    </a:lnTo>
                    <a:lnTo>
                      <a:pt x="21" y="121"/>
                    </a:lnTo>
                    <a:lnTo>
                      <a:pt x="22" y="122"/>
                    </a:lnTo>
                    <a:lnTo>
                      <a:pt x="23" y="125"/>
                    </a:lnTo>
                    <a:lnTo>
                      <a:pt x="23" y="131"/>
                    </a:lnTo>
                    <a:lnTo>
                      <a:pt x="23" y="138"/>
                    </a:lnTo>
                    <a:lnTo>
                      <a:pt x="21" y="142"/>
                    </a:lnTo>
                    <a:lnTo>
                      <a:pt x="21" y="144"/>
                    </a:lnTo>
                    <a:lnTo>
                      <a:pt x="23" y="147"/>
                    </a:lnTo>
                    <a:lnTo>
                      <a:pt x="25" y="145"/>
                    </a:lnTo>
                    <a:lnTo>
                      <a:pt x="25" y="148"/>
                    </a:lnTo>
                    <a:lnTo>
                      <a:pt x="27" y="150"/>
                    </a:lnTo>
                    <a:lnTo>
                      <a:pt x="27" y="150"/>
                    </a:lnTo>
                    <a:lnTo>
                      <a:pt x="28" y="152"/>
                    </a:lnTo>
                    <a:lnTo>
                      <a:pt x="27" y="153"/>
                    </a:lnTo>
                    <a:lnTo>
                      <a:pt x="25" y="157"/>
                    </a:lnTo>
                    <a:lnTo>
                      <a:pt x="20" y="163"/>
                    </a:lnTo>
                    <a:lnTo>
                      <a:pt x="19" y="167"/>
                    </a:lnTo>
                    <a:lnTo>
                      <a:pt x="14" y="172"/>
                    </a:lnTo>
                    <a:lnTo>
                      <a:pt x="9" y="173"/>
                    </a:lnTo>
                    <a:lnTo>
                      <a:pt x="5" y="177"/>
                    </a:lnTo>
                    <a:lnTo>
                      <a:pt x="1" y="184"/>
                    </a:lnTo>
                    <a:lnTo>
                      <a:pt x="1" y="190"/>
                    </a:lnTo>
                    <a:lnTo>
                      <a:pt x="0" y="193"/>
                    </a:lnTo>
                    <a:lnTo>
                      <a:pt x="4" y="194"/>
                    </a:lnTo>
                    <a:lnTo>
                      <a:pt x="9"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8" name="Freeform 1307">
                <a:extLst>
                  <a:ext uri="{FF2B5EF4-FFF2-40B4-BE49-F238E27FC236}">
                    <a16:creationId xmlns:a16="http://schemas.microsoft.com/office/drawing/2014/main" id="{4A45168F-626F-EC4A-8C50-9B50E063FD04}"/>
                  </a:ext>
                </a:extLst>
              </p:cNvPr>
              <p:cNvSpPr>
                <a:spLocks/>
              </p:cNvSpPr>
              <p:nvPr/>
            </p:nvSpPr>
            <p:spPr bwMode="auto">
              <a:xfrm>
                <a:off x="3938733" y="4533476"/>
                <a:ext cx="7938" cy="12699"/>
              </a:xfrm>
              <a:custGeom>
                <a:avLst/>
                <a:gdLst>
                  <a:gd name="T0" fmla="*/ 4 w 5"/>
                  <a:gd name="T1" fmla="*/ 0 h 8"/>
                  <a:gd name="T2" fmla="*/ 2 w 5"/>
                  <a:gd name="T3" fmla="*/ 3 h 8"/>
                  <a:gd name="T4" fmla="*/ 0 w 5"/>
                  <a:gd name="T5" fmla="*/ 6 h 8"/>
                  <a:gd name="T6" fmla="*/ 0 w 5"/>
                  <a:gd name="T7" fmla="*/ 7 h 8"/>
                  <a:gd name="T8" fmla="*/ 1 w 5"/>
                  <a:gd name="T9" fmla="*/ 8 h 8"/>
                  <a:gd name="T10" fmla="*/ 3 w 5"/>
                  <a:gd name="T11" fmla="*/ 7 h 8"/>
                  <a:gd name="T12" fmla="*/ 4 w 5"/>
                  <a:gd name="T13" fmla="*/ 5 h 8"/>
                  <a:gd name="T14" fmla="*/ 4 w 5"/>
                  <a:gd name="T15" fmla="*/ 3 h 8"/>
                  <a:gd name="T16" fmla="*/ 5 w 5"/>
                  <a:gd name="T17" fmla="*/ 0 h 8"/>
                  <a:gd name="T18" fmla="*/ 4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4" y="0"/>
                    </a:moveTo>
                    <a:lnTo>
                      <a:pt x="2" y="3"/>
                    </a:lnTo>
                    <a:lnTo>
                      <a:pt x="0" y="6"/>
                    </a:lnTo>
                    <a:lnTo>
                      <a:pt x="0" y="7"/>
                    </a:lnTo>
                    <a:lnTo>
                      <a:pt x="1" y="8"/>
                    </a:lnTo>
                    <a:lnTo>
                      <a:pt x="3" y="7"/>
                    </a:lnTo>
                    <a:lnTo>
                      <a:pt x="4" y="5"/>
                    </a:lnTo>
                    <a:lnTo>
                      <a:pt x="4" y="3"/>
                    </a:lnTo>
                    <a:lnTo>
                      <a:pt x="5"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9" name="Freeform 1308">
                <a:extLst>
                  <a:ext uri="{FF2B5EF4-FFF2-40B4-BE49-F238E27FC236}">
                    <a16:creationId xmlns:a16="http://schemas.microsoft.com/office/drawing/2014/main" id="{592477F1-0468-3244-B4D1-8A3DC6CD001D}"/>
                  </a:ext>
                </a:extLst>
              </p:cNvPr>
              <p:cNvSpPr>
                <a:spLocks/>
              </p:cNvSpPr>
              <p:nvPr/>
            </p:nvSpPr>
            <p:spPr bwMode="auto">
              <a:xfrm>
                <a:off x="3924445" y="4417600"/>
                <a:ext cx="131768" cy="176197"/>
              </a:xfrm>
              <a:custGeom>
                <a:avLst/>
                <a:gdLst>
                  <a:gd name="T0" fmla="*/ 11 w 83"/>
                  <a:gd name="T1" fmla="*/ 94 h 111"/>
                  <a:gd name="T2" fmla="*/ 9 w 83"/>
                  <a:gd name="T3" fmla="*/ 100 h 111"/>
                  <a:gd name="T4" fmla="*/ 15 w 83"/>
                  <a:gd name="T5" fmla="*/ 98 h 111"/>
                  <a:gd name="T6" fmla="*/ 21 w 83"/>
                  <a:gd name="T7" fmla="*/ 102 h 111"/>
                  <a:gd name="T8" fmla="*/ 28 w 83"/>
                  <a:gd name="T9" fmla="*/ 111 h 111"/>
                  <a:gd name="T10" fmla="*/ 32 w 83"/>
                  <a:gd name="T11" fmla="*/ 107 h 111"/>
                  <a:gd name="T12" fmla="*/ 45 w 83"/>
                  <a:gd name="T13" fmla="*/ 77 h 111"/>
                  <a:gd name="T14" fmla="*/ 66 w 83"/>
                  <a:gd name="T15" fmla="*/ 66 h 111"/>
                  <a:gd name="T16" fmla="*/ 80 w 83"/>
                  <a:gd name="T17" fmla="*/ 45 h 111"/>
                  <a:gd name="T18" fmla="*/ 83 w 83"/>
                  <a:gd name="T19" fmla="*/ 43 h 111"/>
                  <a:gd name="T20" fmla="*/ 83 w 83"/>
                  <a:gd name="T21" fmla="*/ 36 h 111"/>
                  <a:gd name="T22" fmla="*/ 80 w 83"/>
                  <a:gd name="T23" fmla="*/ 28 h 111"/>
                  <a:gd name="T24" fmla="*/ 80 w 83"/>
                  <a:gd name="T25" fmla="*/ 25 h 111"/>
                  <a:gd name="T26" fmla="*/ 77 w 83"/>
                  <a:gd name="T27" fmla="*/ 24 h 111"/>
                  <a:gd name="T28" fmla="*/ 74 w 83"/>
                  <a:gd name="T29" fmla="*/ 20 h 111"/>
                  <a:gd name="T30" fmla="*/ 69 w 83"/>
                  <a:gd name="T31" fmla="*/ 18 h 111"/>
                  <a:gd name="T32" fmla="*/ 67 w 83"/>
                  <a:gd name="T33" fmla="*/ 24 h 111"/>
                  <a:gd name="T34" fmla="*/ 61 w 83"/>
                  <a:gd name="T35" fmla="*/ 24 h 111"/>
                  <a:gd name="T36" fmla="*/ 54 w 83"/>
                  <a:gd name="T37" fmla="*/ 20 h 111"/>
                  <a:gd name="T38" fmla="*/ 49 w 83"/>
                  <a:gd name="T39" fmla="*/ 17 h 111"/>
                  <a:gd name="T40" fmla="*/ 46 w 83"/>
                  <a:gd name="T41" fmla="*/ 11 h 111"/>
                  <a:gd name="T42" fmla="*/ 38 w 83"/>
                  <a:gd name="T43" fmla="*/ 5 h 111"/>
                  <a:gd name="T44" fmla="*/ 29 w 83"/>
                  <a:gd name="T45" fmla="*/ 0 h 111"/>
                  <a:gd name="T46" fmla="*/ 24 w 83"/>
                  <a:gd name="T47" fmla="*/ 4 h 111"/>
                  <a:gd name="T48" fmla="*/ 14 w 83"/>
                  <a:gd name="T49" fmla="*/ 10 h 111"/>
                  <a:gd name="T50" fmla="*/ 12 w 83"/>
                  <a:gd name="T51" fmla="*/ 16 h 111"/>
                  <a:gd name="T52" fmla="*/ 14 w 83"/>
                  <a:gd name="T53" fmla="*/ 21 h 111"/>
                  <a:gd name="T54" fmla="*/ 7 w 83"/>
                  <a:gd name="T55" fmla="*/ 32 h 111"/>
                  <a:gd name="T56" fmla="*/ 8 w 83"/>
                  <a:gd name="T57" fmla="*/ 37 h 111"/>
                  <a:gd name="T58" fmla="*/ 3 w 83"/>
                  <a:gd name="T59" fmla="*/ 42 h 111"/>
                  <a:gd name="T60" fmla="*/ 1 w 83"/>
                  <a:gd name="T61" fmla="*/ 49 h 111"/>
                  <a:gd name="T62" fmla="*/ 2 w 83"/>
                  <a:gd name="T63" fmla="*/ 56 h 111"/>
                  <a:gd name="T64" fmla="*/ 0 w 83"/>
                  <a:gd name="T65" fmla="*/ 63 h 111"/>
                  <a:gd name="T66" fmla="*/ 1 w 83"/>
                  <a:gd name="T67" fmla="*/ 68 h 111"/>
                  <a:gd name="T68" fmla="*/ 7 w 83"/>
                  <a:gd name="T69" fmla="*/ 73 h 111"/>
                  <a:gd name="T70" fmla="*/ 11 w 83"/>
                  <a:gd name="T71" fmla="*/ 73 h 111"/>
                  <a:gd name="T72" fmla="*/ 12 w 83"/>
                  <a:gd name="T73" fmla="*/ 67 h 111"/>
                  <a:gd name="T74" fmla="*/ 14 w 83"/>
                  <a:gd name="T75" fmla="*/ 68 h 111"/>
                  <a:gd name="T76" fmla="*/ 15 w 83"/>
                  <a:gd name="T77" fmla="*/ 69 h 111"/>
                  <a:gd name="T78" fmla="*/ 16 w 83"/>
                  <a:gd name="T79" fmla="*/ 66 h 111"/>
                  <a:gd name="T80" fmla="*/ 16 w 83"/>
                  <a:gd name="T81" fmla="*/ 76 h 111"/>
                  <a:gd name="T82" fmla="*/ 15 w 83"/>
                  <a:gd name="T83" fmla="*/ 83 h 111"/>
                  <a:gd name="T84" fmla="*/ 13 w 83"/>
                  <a:gd name="T85"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11">
                    <a:moveTo>
                      <a:pt x="14" y="92"/>
                    </a:moveTo>
                    <a:lnTo>
                      <a:pt x="11" y="94"/>
                    </a:lnTo>
                    <a:lnTo>
                      <a:pt x="9" y="97"/>
                    </a:lnTo>
                    <a:lnTo>
                      <a:pt x="9" y="100"/>
                    </a:lnTo>
                    <a:lnTo>
                      <a:pt x="12" y="100"/>
                    </a:lnTo>
                    <a:lnTo>
                      <a:pt x="15" y="98"/>
                    </a:lnTo>
                    <a:lnTo>
                      <a:pt x="17" y="101"/>
                    </a:lnTo>
                    <a:lnTo>
                      <a:pt x="21" y="102"/>
                    </a:lnTo>
                    <a:lnTo>
                      <a:pt x="24" y="104"/>
                    </a:lnTo>
                    <a:lnTo>
                      <a:pt x="28" y="111"/>
                    </a:lnTo>
                    <a:lnTo>
                      <a:pt x="29" y="111"/>
                    </a:lnTo>
                    <a:lnTo>
                      <a:pt x="32" y="107"/>
                    </a:lnTo>
                    <a:lnTo>
                      <a:pt x="43" y="80"/>
                    </a:lnTo>
                    <a:lnTo>
                      <a:pt x="45" y="77"/>
                    </a:lnTo>
                    <a:lnTo>
                      <a:pt x="59" y="72"/>
                    </a:lnTo>
                    <a:lnTo>
                      <a:pt x="66" y="66"/>
                    </a:lnTo>
                    <a:lnTo>
                      <a:pt x="76" y="56"/>
                    </a:lnTo>
                    <a:lnTo>
                      <a:pt x="80" y="45"/>
                    </a:lnTo>
                    <a:lnTo>
                      <a:pt x="82" y="45"/>
                    </a:lnTo>
                    <a:lnTo>
                      <a:pt x="83" y="43"/>
                    </a:lnTo>
                    <a:lnTo>
                      <a:pt x="83" y="39"/>
                    </a:lnTo>
                    <a:lnTo>
                      <a:pt x="83" y="36"/>
                    </a:lnTo>
                    <a:lnTo>
                      <a:pt x="80" y="29"/>
                    </a:lnTo>
                    <a:lnTo>
                      <a:pt x="80" y="28"/>
                    </a:lnTo>
                    <a:lnTo>
                      <a:pt x="80" y="25"/>
                    </a:lnTo>
                    <a:lnTo>
                      <a:pt x="80" y="25"/>
                    </a:lnTo>
                    <a:lnTo>
                      <a:pt x="79" y="25"/>
                    </a:lnTo>
                    <a:lnTo>
                      <a:pt x="77" y="24"/>
                    </a:lnTo>
                    <a:lnTo>
                      <a:pt x="76" y="21"/>
                    </a:lnTo>
                    <a:lnTo>
                      <a:pt x="74" y="20"/>
                    </a:lnTo>
                    <a:lnTo>
                      <a:pt x="70" y="18"/>
                    </a:lnTo>
                    <a:lnTo>
                      <a:pt x="69" y="18"/>
                    </a:lnTo>
                    <a:lnTo>
                      <a:pt x="67" y="20"/>
                    </a:lnTo>
                    <a:lnTo>
                      <a:pt x="67" y="24"/>
                    </a:lnTo>
                    <a:lnTo>
                      <a:pt x="66" y="25"/>
                    </a:lnTo>
                    <a:lnTo>
                      <a:pt x="61" y="24"/>
                    </a:lnTo>
                    <a:lnTo>
                      <a:pt x="59" y="23"/>
                    </a:lnTo>
                    <a:lnTo>
                      <a:pt x="54" y="20"/>
                    </a:lnTo>
                    <a:lnTo>
                      <a:pt x="50" y="19"/>
                    </a:lnTo>
                    <a:lnTo>
                      <a:pt x="49" y="17"/>
                    </a:lnTo>
                    <a:lnTo>
                      <a:pt x="50" y="14"/>
                    </a:lnTo>
                    <a:lnTo>
                      <a:pt x="46" y="11"/>
                    </a:lnTo>
                    <a:lnTo>
                      <a:pt x="44" y="11"/>
                    </a:lnTo>
                    <a:lnTo>
                      <a:pt x="38" y="5"/>
                    </a:lnTo>
                    <a:lnTo>
                      <a:pt x="33" y="1"/>
                    </a:lnTo>
                    <a:lnTo>
                      <a:pt x="29" y="0"/>
                    </a:lnTo>
                    <a:lnTo>
                      <a:pt x="28" y="4"/>
                    </a:lnTo>
                    <a:lnTo>
                      <a:pt x="24" y="4"/>
                    </a:lnTo>
                    <a:lnTo>
                      <a:pt x="18" y="10"/>
                    </a:lnTo>
                    <a:lnTo>
                      <a:pt x="14" y="10"/>
                    </a:lnTo>
                    <a:lnTo>
                      <a:pt x="11" y="12"/>
                    </a:lnTo>
                    <a:lnTo>
                      <a:pt x="12" y="16"/>
                    </a:lnTo>
                    <a:lnTo>
                      <a:pt x="12" y="18"/>
                    </a:lnTo>
                    <a:lnTo>
                      <a:pt x="14" y="21"/>
                    </a:lnTo>
                    <a:lnTo>
                      <a:pt x="13" y="25"/>
                    </a:lnTo>
                    <a:lnTo>
                      <a:pt x="7" y="32"/>
                    </a:lnTo>
                    <a:lnTo>
                      <a:pt x="7" y="35"/>
                    </a:lnTo>
                    <a:lnTo>
                      <a:pt x="8" y="37"/>
                    </a:lnTo>
                    <a:lnTo>
                      <a:pt x="6" y="42"/>
                    </a:lnTo>
                    <a:lnTo>
                      <a:pt x="3" y="42"/>
                    </a:lnTo>
                    <a:lnTo>
                      <a:pt x="0" y="46"/>
                    </a:lnTo>
                    <a:lnTo>
                      <a:pt x="1" y="49"/>
                    </a:lnTo>
                    <a:lnTo>
                      <a:pt x="2" y="52"/>
                    </a:lnTo>
                    <a:lnTo>
                      <a:pt x="2" y="56"/>
                    </a:lnTo>
                    <a:lnTo>
                      <a:pt x="2" y="60"/>
                    </a:lnTo>
                    <a:lnTo>
                      <a:pt x="0" y="63"/>
                    </a:lnTo>
                    <a:lnTo>
                      <a:pt x="0" y="65"/>
                    </a:lnTo>
                    <a:lnTo>
                      <a:pt x="1" y="68"/>
                    </a:lnTo>
                    <a:lnTo>
                      <a:pt x="4" y="69"/>
                    </a:lnTo>
                    <a:lnTo>
                      <a:pt x="7" y="73"/>
                    </a:lnTo>
                    <a:lnTo>
                      <a:pt x="9" y="75"/>
                    </a:lnTo>
                    <a:lnTo>
                      <a:pt x="11" y="73"/>
                    </a:lnTo>
                    <a:lnTo>
                      <a:pt x="11" y="69"/>
                    </a:lnTo>
                    <a:lnTo>
                      <a:pt x="12" y="67"/>
                    </a:lnTo>
                    <a:lnTo>
                      <a:pt x="14" y="65"/>
                    </a:lnTo>
                    <a:lnTo>
                      <a:pt x="14" y="68"/>
                    </a:lnTo>
                    <a:lnTo>
                      <a:pt x="15" y="70"/>
                    </a:lnTo>
                    <a:lnTo>
                      <a:pt x="15" y="69"/>
                    </a:lnTo>
                    <a:lnTo>
                      <a:pt x="15" y="66"/>
                    </a:lnTo>
                    <a:lnTo>
                      <a:pt x="16" y="66"/>
                    </a:lnTo>
                    <a:lnTo>
                      <a:pt x="17" y="71"/>
                    </a:lnTo>
                    <a:lnTo>
                      <a:pt x="16" y="76"/>
                    </a:lnTo>
                    <a:lnTo>
                      <a:pt x="17" y="78"/>
                    </a:lnTo>
                    <a:lnTo>
                      <a:pt x="15" y="83"/>
                    </a:lnTo>
                    <a:lnTo>
                      <a:pt x="11" y="87"/>
                    </a:lnTo>
                    <a:lnTo>
                      <a:pt x="13" y="87"/>
                    </a:lnTo>
                    <a:lnTo>
                      <a:pt x="14" y="9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0" name="Freeform 1309">
                <a:extLst>
                  <a:ext uri="{FF2B5EF4-FFF2-40B4-BE49-F238E27FC236}">
                    <a16:creationId xmlns:a16="http://schemas.microsoft.com/office/drawing/2014/main" id="{09B1A98D-ECB0-CD4D-9EE2-03226B06FAC7}"/>
                  </a:ext>
                </a:extLst>
              </p:cNvPr>
              <p:cNvSpPr>
                <a:spLocks/>
              </p:cNvSpPr>
              <p:nvPr/>
            </p:nvSpPr>
            <p:spPr bwMode="auto">
              <a:xfrm>
                <a:off x="3916509" y="4457283"/>
                <a:ext cx="288936" cy="512716"/>
              </a:xfrm>
              <a:custGeom>
                <a:avLst/>
                <a:gdLst>
                  <a:gd name="T0" fmla="*/ 175 w 182"/>
                  <a:gd name="T1" fmla="*/ 314 h 323"/>
                  <a:gd name="T2" fmla="*/ 177 w 182"/>
                  <a:gd name="T3" fmla="*/ 306 h 323"/>
                  <a:gd name="T4" fmla="*/ 176 w 182"/>
                  <a:gd name="T5" fmla="*/ 296 h 323"/>
                  <a:gd name="T6" fmla="*/ 178 w 182"/>
                  <a:gd name="T7" fmla="*/ 274 h 323"/>
                  <a:gd name="T8" fmla="*/ 178 w 182"/>
                  <a:gd name="T9" fmla="*/ 261 h 323"/>
                  <a:gd name="T10" fmla="*/ 178 w 182"/>
                  <a:gd name="T11" fmla="*/ 238 h 323"/>
                  <a:gd name="T12" fmla="*/ 182 w 182"/>
                  <a:gd name="T13" fmla="*/ 213 h 323"/>
                  <a:gd name="T14" fmla="*/ 168 w 182"/>
                  <a:gd name="T15" fmla="*/ 189 h 323"/>
                  <a:gd name="T16" fmla="*/ 158 w 182"/>
                  <a:gd name="T17" fmla="*/ 192 h 323"/>
                  <a:gd name="T18" fmla="*/ 155 w 182"/>
                  <a:gd name="T19" fmla="*/ 169 h 323"/>
                  <a:gd name="T20" fmla="*/ 151 w 182"/>
                  <a:gd name="T21" fmla="*/ 166 h 323"/>
                  <a:gd name="T22" fmla="*/ 130 w 182"/>
                  <a:gd name="T23" fmla="*/ 167 h 323"/>
                  <a:gd name="T24" fmla="*/ 118 w 182"/>
                  <a:gd name="T25" fmla="*/ 156 h 323"/>
                  <a:gd name="T26" fmla="*/ 106 w 182"/>
                  <a:gd name="T27" fmla="*/ 133 h 323"/>
                  <a:gd name="T28" fmla="*/ 109 w 182"/>
                  <a:gd name="T29" fmla="*/ 122 h 323"/>
                  <a:gd name="T30" fmla="*/ 117 w 182"/>
                  <a:gd name="T31" fmla="*/ 113 h 323"/>
                  <a:gd name="T32" fmla="*/ 118 w 182"/>
                  <a:gd name="T33" fmla="*/ 97 h 323"/>
                  <a:gd name="T34" fmla="*/ 125 w 182"/>
                  <a:gd name="T35" fmla="*/ 86 h 323"/>
                  <a:gd name="T36" fmla="*/ 138 w 182"/>
                  <a:gd name="T37" fmla="*/ 78 h 323"/>
                  <a:gd name="T38" fmla="*/ 153 w 182"/>
                  <a:gd name="T39" fmla="*/ 72 h 323"/>
                  <a:gd name="T40" fmla="*/ 160 w 182"/>
                  <a:gd name="T41" fmla="*/ 76 h 323"/>
                  <a:gd name="T42" fmla="*/ 154 w 182"/>
                  <a:gd name="T43" fmla="*/ 66 h 323"/>
                  <a:gd name="T44" fmla="*/ 160 w 182"/>
                  <a:gd name="T45" fmla="*/ 44 h 323"/>
                  <a:gd name="T46" fmla="*/ 151 w 182"/>
                  <a:gd name="T47" fmla="*/ 41 h 323"/>
                  <a:gd name="T48" fmla="*/ 139 w 182"/>
                  <a:gd name="T49" fmla="*/ 39 h 323"/>
                  <a:gd name="T50" fmla="*/ 126 w 182"/>
                  <a:gd name="T51" fmla="*/ 42 h 323"/>
                  <a:gd name="T52" fmla="*/ 117 w 182"/>
                  <a:gd name="T53" fmla="*/ 38 h 323"/>
                  <a:gd name="T54" fmla="*/ 113 w 182"/>
                  <a:gd name="T55" fmla="*/ 31 h 323"/>
                  <a:gd name="T56" fmla="*/ 102 w 182"/>
                  <a:gd name="T57" fmla="*/ 19 h 323"/>
                  <a:gd name="T58" fmla="*/ 95 w 182"/>
                  <a:gd name="T59" fmla="*/ 4 h 323"/>
                  <a:gd name="T60" fmla="*/ 85 w 182"/>
                  <a:gd name="T61" fmla="*/ 0 h 323"/>
                  <a:gd name="T62" fmla="*/ 88 w 182"/>
                  <a:gd name="T63" fmla="*/ 11 h 323"/>
                  <a:gd name="T64" fmla="*/ 85 w 182"/>
                  <a:gd name="T65" fmla="*/ 20 h 323"/>
                  <a:gd name="T66" fmla="*/ 50 w 182"/>
                  <a:gd name="T67" fmla="*/ 52 h 323"/>
                  <a:gd name="T68" fmla="*/ 33 w 182"/>
                  <a:gd name="T69" fmla="*/ 86 h 323"/>
                  <a:gd name="T70" fmla="*/ 20 w 182"/>
                  <a:gd name="T71" fmla="*/ 73 h 323"/>
                  <a:gd name="T72" fmla="*/ 16 w 182"/>
                  <a:gd name="T73" fmla="*/ 69 h 323"/>
                  <a:gd name="T74" fmla="*/ 16 w 182"/>
                  <a:gd name="T75" fmla="*/ 62 h 323"/>
                  <a:gd name="T76" fmla="*/ 1 w 182"/>
                  <a:gd name="T77" fmla="*/ 78 h 323"/>
                  <a:gd name="T78" fmla="*/ 3 w 182"/>
                  <a:gd name="T79" fmla="*/ 87 h 323"/>
                  <a:gd name="T80" fmla="*/ 6 w 182"/>
                  <a:gd name="T81" fmla="*/ 99 h 323"/>
                  <a:gd name="T82" fmla="*/ 1 w 182"/>
                  <a:gd name="T83" fmla="*/ 106 h 323"/>
                  <a:gd name="T84" fmla="*/ 14 w 182"/>
                  <a:gd name="T85" fmla="*/ 115 h 323"/>
                  <a:gd name="T86" fmla="*/ 26 w 182"/>
                  <a:gd name="T87" fmla="*/ 128 h 323"/>
                  <a:gd name="T88" fmla="*/ 36 w 182"/>
                  <a:gd name="T89" fmla="*/ 145 h 323"/>
                  <a:gd name="T90" fmla="*/ 41 w 182"/>
                  <a:gd name="T91" fmla="*/ 162 h 323"/>
                  <a:gd name="T92" fmla="*/ 46 w 182"/>
                  <a:gd name="T93" fmla="*/ 175 h 323"/>
                  <a:gd name="T94" fmla="*/ 54 w 182"/>
                  <a:gd name="T95" fmla="*/ 194 h 323"/>
                  <a:gd name="T96" fmla="*/ 62 w 182"/>
                  <a:gd name="T97" fmla="*/ 205 h 323"/>
                  <a:gd name="T98" fmla="*/ 68 w 182"/>
                  <a:gd name="T99" fmla="*/ 217 h 323"/>
                  <a:gd name="T100" fmla="*/ 78 w 182"/>
                  <a:gd name="T101" fmla="*/ 241 h 323"/>
                  <a:gd name="T102" fmla="*/ 76 w 182"/>
                  <a:gd name="T103" fmla="*/ 245 h 323"/>
                  <a:gd name="T104" fmla="*/ 80 w 182"/>
                  <a:gd name="T105" fmla="*/ 251 h 323"/>
                  <a:gd name="T106" fmla="*/ 88 w 182"/>
                  <a:gd name="T107" fmla="*/ 261 h 323"/>
                  <a:gd name="T108" fmla="*/ 95 w 182"/>
                  <a:gd name="T109" fmla="*/ 269 h 323"/>
                  <a:gd name="T110" fmla="*/ 102 w 182"/>
                  <a:gd name="T111" fmla="*/ 271 h 323"/>
                  <a:gd name="T112" fmla="*/ 112 w 182"/>
                  <a:gd name="T113" fmla="*/ 282 h 323"/>
                  <a:gd name="T114" fmla="*/ 120 w 182"/>
                  <a:gd name="T115" fmla="*/ 286 h 323"/>
                  <a:gd name="T116" fmla="*/ 133 w 182"/>
                  <a:gd name="T117" fmla="*/ 292 h 323"/>
                  <a:gd name="T118" fmla="*/ 144 w 182"/>
                  <a:gd name="T119" fmla="*/ 303 h 323"/>
                  <a:gd name="T120" fmla="*/ 146 w 182"/>
                  <a:gd name="T121" fmla="*/ 310 h 323"/>
                  <a:gd name="T122" fmla="*/ 160 w 182"/>
                  <a:gd name="T123" fmla="*/ 321 h 323"/>
                  <a:gd name="T124" fmla="*/ 170 w 182"/>
                  <a:gd name="T125" fmla="*/ 3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2" h="323">
                    <a:moveTo>
                      <a:pt x="170" y="318"/>
                    </a:moveTo>
                    <a:lnTo>
                      <a:pt x="171" y="319"/>
                    </a:lnTo>
                    <a:lnTo>
                      <a:pt x="174" y="317"/>
                    </a:lnTo>
                    <a:lnTo>
                      <a:pt x="175" y="314"/>
                    </a:lnTo>
                    <a:lnTo>
                      <a:pt x="173" y="311"/>
                    </a:lnTo>
                    <a:lnTo>
                      <a:pt x="174" y="308"/>
                    </a:lnTo>
                    <a:lnTo>
                      <a:pt x="175" y="305"/>
                    </a:lnTo>
                    <a:lnTo>
                      <a:pt x="177" y="306"/>
                    </a:lnTo>
                    <a:lnTo>
                      <a:pt x="177" y="303"/>
                    </a:lnTo>
                    <a:lnTo>
                      <a:pt x="175" y="303"/>
                    </a:lnTo>
                    <a:lnTo>
                      <a:pt x="174" y="302"/>
                    </a:lnTo>
                    <a:lnTo>
                      <a:pt x="176" y="296"/>
                    </a:lnTo>
                    <a:lnTo>
                      <a:pt x="179" y="293"/>
                    </a:lnTo>
                    <a:lnTo>
                      <a:pt x="182" y="289"/>
                    </a:lnTo>
                    <a:lnTo>
                      <a:pt x="182" y="285"/>
                    </a:lnTo>
                    <a:lnTo>
                      <a:pt x="178" y="274"/>
                    </a:lnTo>
                    <a:lnTo>
                      <a:pt x="179" y="271"/>
                    </a:lnTo>
                    <a:lnTo>
                      <a:pt x="179" y="267"/>
                    </a:lnTo>
                    <a:lnTo>
                      <a:pt x="178" y="265"/>
                    </a:lnTo>
                    <a:lnTo>
                      <a:pt x="178" y="261"/>
                    </a:lnTo>
                    <a:lnTo>
                      <a:pt x="179" y="258"/>
                    </a:lnTo>
                    <a:lnTo>
                      <a:pt x="180" y="253"/>
                    </a:lnTo>
                    <a:lnTo>
                      <a:pt x="180" y="242"/>
                    </a:lnTo>
                    <a:lnTo>
                      <a:pt x="178" y="238"/>
                    </a:lnTo>
                    <a:lnTo>
                      <a:pt x="180" y="232"/>
                    </a:lnTo>
                    <a:lnTo>
                      <a:pt x="180" y="220"/>
                    </a:lnTo>
                    <a:lnTo>
                      <a:pt x="182" y="216"/>
                    </a:lnTo>
                    <a:lnTo>
                      <a:pt x="182" y="213"/>
                    </a:lnTo>
                    <a:lnTo>
                      <a:pt x="169" y="191"/>
                    </a:lnTo>
                    <a:lnTo>
                      <a:pt x="169" y="191"/>
                    </a:lnTo>
                    <a:lnTo>
                      <a:pt x="169" y="190"/>
                    </a:lnTo>
                    <a:lnTo>
                      <a:pt x="168" y="189"/>
                    </a:lnTo>
                    <a:lnTo>
                      <a:pt x="166" y="190"/>
                    </a:lnTo>
                    <a:lnTo>
                      <a:pt x="163" y="190"/>
                    </a:lnTo>
                    <a:lnTo>
                      <a:pt x="161" y="191"/>
                    </a:lnTo>
                    <a:lnTo>
                      <a:pt x="158" y="192"/>
                    </a:lnTo>
                    <a:lnTo>
                      <a:pt x="156" y="189"/>
                    </a:lnTo>
                    <a:lnTo>
                      <a:pt x="156" y="186"/>
                    </a:lnTo>
                    <a:lnTo>
                      <a:pt x="155" y="176"/>
                    </a:lnTo>
                    <a:lnTo>
                      <a:pt x="155" y="169"/>
                    </a:lnTo>
                    <a:lnTo>
                      <a:pt x="156" y="169"/>
                    </a:lnTo>
                    <a:lnTo>
                      <a:pt x="157" y="165"/>
                    </a:lnTo>
                    <a:lnTo>
                      <a:pt x="155" y="163"/>
                    </a:lnTo>
                    <a:lnTo>
                      <a:pt x="151" y="166"/>
                    </a:lnTo>
                    <a:lnTo>
                      <a:pt x="144" y="173"/>
                    </a:lnTo>
                    <a:lnTo>
                      <a:pt x="137" y="172"/>
                    </a:lnTo>
                    <a:lnTo>
                      <a:pt x="131" y="172"/>
                    </a:lnTo>
                    <a:lnTo>
                      <a:pt x="130" y="167"/>
                    </a:lnTo>
                    <a:lnTo>
                      <a:pt x="127" y="162"/>
                    </a:lnTo>
                    <a:lnTo>
                      <a:pt x="123" y="161"/>
                    </a:lnTo>
                    <a:lnTo>
                      <a:pt x="114" y="162"/>
                    </a:lnTo>
                    <a:lnTo>
                      <a:pt x="118" y="156"/>
                    </a:lnTo>
                    <a:lnTo>
                      <a:pt x="111" y="143"/>
                    </a:lnTo>
                    <a:lnTo>
                      <a:pt x="107" y="138"/>
                    </a:lnTo>
                    <a:lnTo>
                      <a:pt x="108" y="136"/>
                    </a:lnTo>
                    <a:lnTo>
                      <a:pt x="106" y="133"/>
                    </a:lnTo>
                    <a:lnTo>
                      <a:pt x="108" y="130"/>
                    </a:lnTo>
                    <a:lnTo>
                      <a:pt x="108" y="126"/>
                    </a:lnTo>
                    <a:lnTo>
                      <a:pt x="107" y="124"/>
                    </a:lnTo>
                    <a:lnTo>
                      <a:pt x="109" y="122"/>
                    </a:lnTo>
                    <a:lnTo>
                      <a:pt x="109" y="118"/>
                    </a:lnTo>
                    <a:lnTo>
                      <a:pt x="113" y="115"/>
                    </a:lnTo>
                    <a:lnTo>
                      <a:pt x="115" y="116"/>
                    </a:lnTo>
                    <a:lnTo>
                      <a:pt x="117" y="113"/>
                    </a:lnTo>
                    <a:lnTo>
                      <a:pt x="116" y="110"/>
                    </a:lnTo>
                    <a:lnTo>
                      <a:pt x="115" y="104"/>
                    </a:lnTo>
                    <a:lnTo>
                      <a:pt x="119" y="100"/>
                    </a:lnTo>
                    <a:lnTo>
                      <a:pt x="118" y="97"/>
                    </a:lnTo>
                    <a:lnTo>
                      <a:pt x="119" y="94"/>
                    </a:lnTo>
                    <a:lnTo>
                      <a:pt x="119" y="90"/>
                    </a:lnTo>
                    <a:lnTo>
                      <a:pt x="122" y="88"/>
                    </a:lnTo>
                    <a:lnTo>
                      <a:pt x="125" y="86"/>
                    </a:lnTo>
                    <a:lnTo>
                      <a:pt x="128" y="82"/>
                    </a:lnTo>
                    <a:lnTo>
                      <a:pt x="130" y="82"/>
                    </a:lnTo>
                    <a:lnTo>
                      <a:pt x="131" y="80"/>
                    </a:lnTo>
                    <a:lnTo>
                      <a:pt x="138" y="78"/>
                    </a:lnTo>
                    <a:lnTo>
                      <a:pt x="148" y="74"/>
                    </a:lnTo>
                    <a:lnTo>
                      <a:pt x="149" y="72"/>
                    </a:lnTo>
                    <a:lnTo>
                      <a:pt x="151" y="72"/>
                    </a:lnTo>
                    <a:lnTo>
                      <a:pt x="153" y="72"/>
                    </a:lnTo>
                    <a:lnTo>
                      <a:pt x="154" y="72"/>
                    </a:lnTo>
                    <a:lnTo>
                      <a:pt x="158" y="74"/>
                    </a:lnTo>
                    <a:lnTo>
                      <a:pt x="157" y="75"/>
                    </a:lnTo>
                    <a:lnTo>
                      <a:pt x="160" y="76"/>
                    </a:lnTo>
                    <a:lnTo>
                      <a:pt x="161" y="74"/>
                    </a:lnTo>
                    <a:lnTo>
                      <a:pt x="161" y="69"/>
                    </a:lnTo>
                    <a:lnTo>
                      <a:pt x="158" y="65"/>
                    </a:lnTo>
                    <a:lnTo>
                      <a:pt x="154" y="66"/>
                    </a:lnTo>
                    <a:lnTo>
                      <a:pt x="151" y="66"/>
                    </a:lnTo>
                    <a:lnTo>
                      <a:pt x="151" y="65"/>
                    </a:lnTo>
                    <a:lnTo>
                      <a:pt x="160" y="46"/>
                    </a:lnTo>
                    <a:lnTo>
                      <a:pt x="160" y="44"/>
                    </a:lnTo>
                    <a:lnTo>
                      <a:pt x="158" y="44"/>
                    </a:lnTo>
                    <a:lnTo>
                      <a:pt x="156" y="42"/>
                    </a:lnTo>
                    <a:lnTo>
                      <a:pt x="153" y="41"/>
                    </a:lnTo>
                    <a:lnTo>
                      <a:pt x="151" y="41"/>
                    </a:lnTo>
                    <a:lnTo>
                      <a:pt x="150" y="38"/>
                    </a:lnTo>
                    <a:lnTo>
                      <a:pt x="147" y="38"/>
                    </a:lnTo>
                    <a:lnTo>
                      <a:pt x="143" y="41"/>
                    </a:lnTo>
                    <a:lnTo>
                      <a:pt x="139" y="39"/>
                    </a:lnTo>
                    <a:lnTo>
                      <a:pt x="135" y="38"/>
                    </a:lnTo>
                    <a:lnTo>
                      <a:pt x="130" y="41"/>
                    </a:lnTo>
                    <a:lnTo>
                      <a:pt x="130" y="42"/>
                    </a:lnTo>
                    <a:lnTo>
                      <a:pt x="126" y="42"/>
                    </a:lnTo>
                    <a:lnTo>
                      <a:pt x="123" y="41"/>
                    </a:lnTo>
                    <a:lnTo>
                      <a:pt x="120" y="42"/>
                    </a:lnTo>
                    <a:lnTo>
                      <a:pt x="118" y="41"/>
                    </a:lnTo>
                    <a:lnTo>
                      <a:pt x="117" y="38"/>
                    </a:lnTo>
                    <a:lnTo>
                      <a:pt x="118" y="37"/>
                    </a:lnTo>
                    <a:lnTo>
                      <a:pt x="116" y="33"/>
                    </a:lnTo>
                    <a:lnTo>
                      <a:pt x="114" y="31"/>
                    </a:lnTo>
                    <a:lnTo>
                      <a:pt x="113" y="31"/>
                    </a:lnTo>
                    <a:lnTo>
                      <a:pt x="113" y="27"/>
                    </a:lnTo>
                    <a:lnTo>
                      <a:pt x="110" y="22"/>
                    </a:lnTo>
                    <a:lnTo>
                      <a:pt x="104" y="19"/>
                    </a:lnTo>
                    <a:lnTo>
                      <a:pt x="102" y="19"/>
                    </a:lnTo>
                    <a:lnTo>
                      <a:pt x="99" y="14"/>
                    </a:lnTo>
                    <a:lnTo>
                      <a:pt x="99" y="10"/>
                    </a:lnTo>
                    <a:lnTo>
                      <a:pt x="96" y="6"/>
                    </a:lnTo>
                    <a:lnTo>
                      <a:pt x="95" y="4"/>
                    </a:lnTo>
                    <a:lnTo>
                      <a:pt x="92" y="3"/>
                    </a:lnTo>
                    <a:lnTo>
                      <a:pt x="87" y="2"/>
                    </a:lnTo>
                    <a:lnTo>
                      <a:pt x="85" y="0"/>
                    </a:lnTo>
                    <a:lnTo>
                      <a:pt x="85" y="0"/>
                    </a:lnTo>
                    <a:lnTo>
                      <a:pt x="85" y="0"/>
                    </a:lnTo>
                    <a:lnTo>
                      <a:pt x="85" y="3"/>
                    </a:lnTo>
                    <a:lnTo>
                      <a:pt x="85" y="4"/>
                    </a:lnTo>
                    <a:lnTo>
                      <a:pt x="88" y="11"/>
                    </a:lnTo>
                    <a:lnTo>
                      <a:pt x="88" y="14"/>
                    </a:lnTo>
                    <a:lnTo>
                      <a:pt x="88" y="18"/>
                    </a:lnTo>
                    <a:lnTo>
                      <a:pt x="87" y="20"/>
                    </a:lnTo>
                    <a:lnTo>
                      <a:pt x="85" y="20"/>
                    </a:lnTo>
                    <a:lnTo>
                      <a:pt x="81" y="31"/>
                    </a:lnTo>
                    <a:lnTo>
                      <a:pt x="71" y="41"/>
                    </a:lnTo>
                    <a:lnTo>
                      <a:pt x="64" y="47"/>
                    </a:lnTo>
                    <a:lnTo>
                      <a:pt x="50" y="52"/>
                    </a:lnTo>
                    <a:lnTo>
                      <a:pt x="48" y="55"/>
                    </a:lnTo>
                    <a:lnTo>
                      <a:pt x="37" y="82"/>
                    </a:lnTo>
                    <a:lnTo>
                      <a:pt x="34" y="86"/>
                    </a:lnTo>
                    <a:lnTo>
                      <a:pt x="33" y="86"/>
                    </a:lnTo>
                    <a:lnTo>
                      <a:pt x="29" y="79"/>
                    </a:lnTo>
                    <a:lnTo>
                      <a:pt x="26" y="77"/>
                    </a:lnTo>
                    <a:lnTo>
                      <a:pt x="22" y="76"/>
                    </a:lnTo>
                    <a:lnTo>
                      <a:pt x="20" y="73"/>
                    </a:lnTo>
                    <a:lnTo>
                      <a:pt x="17" y="75"/>
                    </a:lnTo>
                    <a:lnTo>
                      <a:pt x="14" y="75"/>
                    </a:lnTo>
                    <a:lnTo>
                      <a:pt x="14" y="72"/>
                    </a:lnTo>
                    <a:lnTo>
                      <a:pt x="16" y="69"/>
                    </a:lnTo>
                    <a:lnTo>
                      <a:pt x="19" y="67"/>
                    </a:lnTo>
                    <a:lnTo>
                      <a:pt x="18" y="62"/>
                    </a:lnTo>
                    <a:lnTo>
                      <a:pt x="16" y="62"/>
                    </a:lnTo>
                    <a:lnTo>
                      <a:pt x="16" y="62"/>
                    </a:lnTo>
                    <a:lnTo>
                      <a:pt x="9" y="65"/>
                    </a:lnTo>
                    <a:lnTo>
                      <a:pt x="7" y="68"/>
                    </a:lnTo>
                    <a:lnTo>
                      <a:pt x="2" y="74"/>
                    </a:lnTo>
                    <a:lnTo>
                      <a:pt x="1" y="78"/>
                    </a:lnTo>
                    <a:lnTo>
                      <a:pt x="0" y="81"/>
                    </a:lnTo>
                    <a:lnTo>
                      <a:pt x="0" y="83"/>
                    </a:lnTo>
                    <a:lnTo>
                      <a:pt x="2" y="85"/>
                    </a:lnTo>
                    <a:lnTo>
                      <a:pt x="3" y="87"/>
                    </a:lnTo>
                    <a:lnTo>
                      <a:pt x="1" y="89"/>
                    </a:lnTo>
                    <a:lnTo>
                      <a:pt x="1" y="91"/>
                    </a:lnTo>
                    <a:lnTo>
                      <a:pt x="4" y="94"/>
                    </a:lnTo>
                    <a:lnTo>
                      <a:pt x="6" y="99"/>
                    </a:lnTo>
                    <a:lnTo>
                      <a:pt x="5" y="102"/>
                    </a:lnTo>
                    <a:lnTo>
                      <a:pt x="4" y="102"/>
                    </a:lnTo>
                    <a:lnTo>
                      <a:pt x="2" y="103"/>
                    </a:lnTo>
                    <a:lnTo>
                      <a:pt x="1" y="106"/>
                    </a:lnTo>
                    <a:lnTo>
                      <a:pt x="3" y="108"/>
                    </a:lnTo>
                    <a:lnTo>
                      <a:pt x="5" y="110"/>
                    </a:lnTo>
                    <a:lnTo>
                      <a:pt x="10" y="114"/>
                    </a:lnTo>
                    <a:lnTo>
                      <a:pt x="14" y="115"/>
                    </a:lnTo>
                    <a:lnTo>
                      <a:pt x="19" y="119"/>
                    </a:lnTo>
                    <a:lnTo>
                      <a:pt x="23" y="120"/>
                    </a:lnTo>
                    <a:lnTo>
                      <a:pt x="23" y="123"/>
                    </a:lnTo>
                    <a:lnTo>
                      <a:pt x="26" y="128"/>
                    </a:lnTo>
                    <a:lnTo>
                      <a:pt x="26" y="133"/>
                    </a:lnTo>
                    <a:lnTo>
                      <a:pt x="28" y="137"/>
                    </a:lnTo>
                    <a:lnTo>
                      <a:pt x="34" y="140"/>
                    </a:lnTo>
                    <a:lnTo>
                      <a:pt x="36" y="145"/>
                    </a:lnTo>
                    <a:lnTo>
                      <a:pt x="37" y="150"/>
                    </a:lnTo>
                    <a:lnTo>
                      <a:pt x="39" y="153"/>
                    </a:lnTo>
                    <a:lnTo>
                      <a:pt x="40" y="158"/>
                    </a:lnTo>
                    <a:lnTo>
                      <a:pt x="41" y="162"/>
                    </a:lnTo>
                    <a:lnTo>
                      <a:pt x="43" y="164"/>
                    </a:lnTo>
                    <a:lnTo>
                      <a:pt x="46" y="169"/>
                    </a:lnTo>
                    <a:lnTo>
                      <a:pt x="47" y="174"/>
                    </a:lnTo>
                    <a:lnTo>
                      <a:pt x="46" y="175"/>
                    </a:lnTo>
                    <a:lnTo>
                      <a:pt x="48" y="181"/>
                    </a:lnTo>
                    <a:lnTo>
                      <a:pt x="53" y="187"/>
                    </a:lnTo>
                    <a:lnTo>
                      <a:pt x="54" y="191"/>
                    </a:lnTo>
                    <a:lnTo>
                      <a:pt x="54" y="194"/>
                    </a:lnTo>
                    <a:lnTo>
                      <a:pt x="54" y="196"/>
                    </a:lnTo>
                    <a:lnTo>
                      <a:pt x="56" y="197"/>
                    </a:lnTo>
                    <a:lnTo>
                      <a:pt x="61" y="202"/>
                    </a:lnTo>
                    <a:lnTo>
                      <a:pt x="62" y="205"/>
                    </a:lnTo>
                    <a:lnTo>
                      <a:pt x="62" y="210"/>
                    </a:lnTo>
                    <a:lnTo>
                      <a:pt x="64" y="212"/>
                    </a:lnTo>
                    <a:lnTo>
                      <a:pt x="68" y="213"/>
                    </a:lnTo>
                    <a:lnTo>
                      <a:pt x="68" y="217"/>
                    </a:lnTo>
                    <a:lnTo>
                      <a:pt x="72" y="225"/>
                    </a:lnTo>
                    <a:lnTo>
                      <a:pt x="73" y="229"/>
                    </a:lnTo>
                    <a:lnTo>
                      <a:pt x="78" y="238"/>
                    </a:lnTo>
                    <a:lnTo>
                      <a:pt x="78" y="241"/>
                    </a:lnTo>
                    <a:lnTo>
                      <a:pt x="77" y="241"/>
                    </a:lnTo>
                    <a:lnTo>
                      <a:pt x="75" y="240"/>
                    </a:lnTo>
                    <a:lnTo>
                      <a:pt x="75" y="241"/>
                    </a:lnTo>
                    <a:lnTo>
                      <a:pt x="76" y="245"/>
                    </a:lnTo>
                    <a:lnTo>
                      <a:pt x="76" y="247"/>
                    </a:lnTo>
                    <a:lnTo>
                      <a:pt x="78" y="247"/>
                    </a:lnTo>
                    <a:lnTo>
                      <a:pt x="79" y="248"/>
                    </a:lnTo>
                    <a:lnTo>
                      <a:pt x="80" y="251"/>
                    </a:lnTo>
                    <a:lnTo>
                      <a:pt x="79" y="252"/>
                    </a:lnTo>
                    <a:lnTo>
                      <a:pt x="84" y="256"/>
                    </a:lnTo>
                    <a:lnTo>
                      <a:pt x="88" y="258"/>
                    </a:lnTo>
                    <a:lnTo>
                      <a:pt x="88" y="261"/>
                    </a:lnTo>
                    <a:lnTo>
                      <a:pt x="91" y="264"/>
                    </a:lnTo>
                    <a:lnTo>
                      <a:pt x="93" y="265"/>
                    </a:lnTo>
                    <a:lnTo>
                      <a:pt x="95" y="266"/>
                    </a:lnTo>
                    <a:lnTo>
                      <a:pt x="95" y="269"/>
                    </a:lnTo>
                    <a:lnTo>
                      <a:pt x="97" y="270"/>
                    </a:lnTo>
                    <a:lnTo>
                      <a:pt x="102" y="270"/>
                    </a:lnTo>
                    <a:lnTo>
                      <a:pt x="103" y="268"/>
                    </a:lnTo>
                    <a:lnTo>
                      <a:pt x="102" y="271"/>
                    </a:lnTo>
                    <a:lnTo>
                      <a:pt x="105" y="275"/>
                    </a:lnTo>
                    <a:lnTo>
                      <a:pt x="109" y="277"/>
                    </a:lnTo>
                    <a:lnTo>
                      <a:pt x="111" y="279"/>
                    </a:lnTo>
                    <a:lnTo>
                      <a:pt x="112" y="282"/>
                    </a:lnTo>
                    <a:lnTo>
                      <a:pt x="113" y="284"/>
                    </a:lnTo>
                    <a:lnTo>
                      <a:pt x="117" y="286"/>
                    </a:lnTo>
                    <a:lnTo>
                      <a:pt x="118" y="285"/>
                    </a:lnTo>
                    <a:lnTo>
                      <a:pt x="120" y="286"/>
                    </a:lnTo>
                    <a:lnTo>
                      <a:pt x="126" y="289"/>
                    </a:lnTo>
                    <a:lnTo>
                      <a:pt x="130" y="291"/>
                    </a:lnTo>
                    <a:lnTo>
                      <a:pt x="133" y="291"/>
                    </a:lnTo>
                    <a:lnTo>
                      <a:pt x="133" y="292"/>
                    </a:lnTo>
                    <a:lnTo>
                      <a:pt x="134" y="294"/>
                    </a:lnTo>
                    <a:lnTo>
                      <a:pt x="138" y="298"/>
                    </a:lnTo>
                    <a:lnTo>
                      <a:pt x="140" y="300"/>
                    </a:lnTo>
                    <a:lnTo>
                      <a:pt x="144" y="303"/>
                    </a:lnTo>
                    <a:lnTo>
                      <a:pt x="145" y="303"/>
                    </a:lnTo>
                    <a:lnTo>
                      <a:pt x="147" y="306"/>
                    </a:lnTo>
                    <a:lnTo>
                      <a:pt x="146" y="307"/>
                    </a:lnTo>
                    <a:lnTo>
                      <a:pt x="146" y="310"/>
                    </a:lnTo>
                    <a:lnTo>
                      <a:pt x="149" y="311"/>
                    </a:lnTo>
                    <a:lnTo>
                      <a:pt x="153" y="313"/>
                    </a:lnTo>
                    <a:lnTo>
                      <a:pt x="157" y="317"/>
                    </a:lnTo>
                    <a:lnTo>
                      <a:pt x="160" y="321"/>
                    </a:lnTo>
                    <a:lnTo>
                      <a:pt x="162" y="322"/>
                    </a:lnTo>
                    <a:lnTo>
                      <a:pt x="163" y="323"/>
                    </a:lnTo>
                    <a:lnTo>
                      <a:pt x="167" y="320"/>
                    </a:lnTo>
                    <a:lnTo>
                      <a:pt x="170" y="3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1" name="Freeform 1310">
                <a:extLst>
                  <a:ext uri="{FF2B5EF4-FFF2-40B4-BE49-F238E27FC236}">
                    <a16:creationId xmlns:a16="http://schemas.microsoft.com/office/drawing/2014/main" id="{B1072A7F-0428-C246-A720-A2ACEAF4F056}"/>
                  </a:ext>
                </a:extLst>
              </p:cNvPr>
              <p:cNvSpPr>
                <a:spLocks/>
              </p:cNvSpPr>
              <p:nvPr/>
            </p:nvSpPr>
            <p:spPr bwMode="auto">
              <a:xfrm>
                <a:off x="4184807" y="4723958"/>
                <a:ext cx="280998" cy="374615"/>
              </a:xfrm>
              <a:custGeom>
                <a:avLst/>
                <a:gdLst>
                  <a:gd name="T0" fmla="*/ 11 w 177"/>
                  <a:gd name="T1" fmla="*/ 52 h 236"/>
                  <a:gd name="T2" fmla="*/ 11 w 177"/>
                  <a:gd name="T3" fmla="*/ 74 h 236"/>
                  <a:gd name="T4" fmla="*/ 9 w 177"/>
                  <a:gd name="T5" fmla="*/ 93 h 236"/>
                  <a:gd name="T6" fmla="*/ 10 w 177"/>
                  <a:gd name="T7" fmla="*/ 103 h 236"/>
                  <a:gd name="T8" fmla="*/ 13 w 177"/>
                  <a:gd name="T9" fmla="*/ 121 h 236"/>
                  <a:gd name="T10" fmla="*/ 5 w 177"/>
                  <a:gd name="T11" fmla="*/ 134 h 236"/>
                  <a:gd name="T12" fmla="*/ 8 w 177"/>
                  <a:gd name="T13" fmla="*/ 138 h 236"/>
                  <a:gd name="T14" fmla="*/ 12 w 177"/>
                  <a:gd name="T15" fmla="*/ 146 h 236"/>
                  <a:gd name="T16" fmla="*/ 13 w 177"/>
                  <a:gd name="T17" fmla="*/ 153 h 236"/>
                  <a:gd name="T18" fmla="*/ 16 w 177"/>
                  <a:gd name="T19" fmla="*/ 165 h 236"/>
                  <a:gd name="T20" fmla="*/ 22 w 177"/>
                  <a:gd name="T21" fmla="*/ 179 h 236"/>
                  <a:gd name="T22" fmla="*/ 22 w 177"/>
                  <a:gd name="T23" fmla="*/ 194 h 236"/>
                  <a:gd name="T24" fmla="*/ 43 w 177"/>
                  <a:gd name="T25" fmla="*/ 236 h 236"/>
                  <a:gd name="T26" fmla="*/ 46 w 177"/>
                  <a:gd name="T27" fmla="*/ 233 h 236"/>
                  <a:gd name="T28" fmla="*/ 56 w 177"/>
                  <a:gd name="T29" fmla="*/ 218 h 236"/>
                  <a:gd name="T30" fmla="*/ 67 w 177"/>
                  <a:gd name="T31" fmla="*/ 219 h 236"/>
                  <a:gd name="T32" fmla="*/ 78 w 177"/>
                  <a:gd name="T33" fmla="*/ 218 h 236"/>
                  <a:gd name="T34" fmla="*/ 83 w 177"/>
                  <a:gd name="T35" fmla="*/ 230 h 236"/>
                  <a:gd name="T36" fmla="*/ 85 w 177"/>
                  <a:gd name="T37" fmla="*/ 227 h 236"/>
                  <a:gd name="T38" fmla="*/ 89 w 177"/>
                  <a:gd name="T39" fmla="*/ 217 h 236"/>
                  <a:gd name="T40" fmla="*/ 106 w 177"/>
                  <a:gd name="T41" fmla="*/ 220 h 236"/>
                  <a:gd name="T42" fmla="*/ 112 w 177"/>
                  <a:gd name="T43" fmla="*/ 201 h 236"/>
                  <a:gd name="T44" fmla="*/ 114 w 177"/>
                  <a:gd name="T45" fmla="*/ 185 h 236"/>
                  <a:gd name="T46" fmla="*/ 120 w 177"/>
                  <a:gd name="T47" fmla="*/ 173 h 236"/>
                  <a:gd name="T48" fmla="*/ 165 w 177"/>
                  <a:gd name="T49" fmla="*/ 176 h 236"/>
                  <a:gd name="T50" fmla="*/ 170 w 177"/>
                  <a:gd name="T51" fmla="*/ 175 h 236"/>
                  <a:gd name="T52" fmla="*/ 176 w 177"/>
                  <a:gd name="T53" fmla="*/ 148 h 236"/>
                  <a:gd name="T54" fmla="*/ 162 w 177"/>
                  <a:gd name="T55" fmla="*/ 123 h 236"/>
                  <a:gd name="T56" fmla="*/ 136 w 177"/>
                  <a:gd name="T57" fmla="*/ 104 h 236"/>
                  <a:gd name="T58" fmla="*/ 131 w 177"/>
                  <a:gd name="T59" fmla="*/ 83 h 236"/>
                  <a:gd name="T60" fmla="*/ 125 w 177"/>
                  <a:gd name="T61" fmla="*/ 69 h 236"/>
                  <a:gd name="T62" fmla="*/ 110 w 177"/>
                  <a:gd name="T63" fmla="*/ 66 h 236"/>
                  <a:gd name="T64" fmla="*/ 99 w 177"/>
                  <a:gd name="T65" fmla="*/ 57 h 236"/>
                  <a:gd name="T66" fmla="*/ 89 w 177"/>
                  <a:gd name="T67" fmla="*/ 52 h 236"/>
                  <a:gd name="T68" fmla="*/ 77 w 177"/>
                  <a:gd name="T69" fmla="*/ 49 h 236"/>
                  <a:gd name="T70" fmla="*/ 66 w 177"/>
                  <a:gd name="T71" fmla="*/ 41 h 236"/>
                  <a:gd name="T72" fmla="*/ 59 w 177"/>
                  <a:gd name="T73" fmla="*/ 28 h 236"/>
                  <a:gd name="T74" fmla="*/ 61 w 177"/>
                  <a:gd name="T75" fmla="*/ 11 h 236"/>
                  <a:gd name="T76" fmla="*/ 58 w 177"/>
                  <a:gd name="T77" fmla="*/ 0 h 236"/>
                  <a:gd name="T78" fmla="*/ 49 w 177"/>
                  <a:gd name="T79" fmla="*/ 0 h 236"/>
                  <a:gd name="T80" fmla="*/ 33 w 177"/>
                  <a:gd name="T81" fmla="*/ 8 h 236"/>
                  <a:gd name="T82" fmla="*/ 23 w 177"/>
                  <a:gd name="T83" fmla="*/ 18 h 236"/>
                  <a:gd name="T84" fmla="*/ 13 w 177"/>
                  <a:gd name="T85" fmla="*/ 23 h 236"/>
                  <a:gd name="T86" fmla="*/ 0 w 177"/>
                  <a:gd name="T87" fmla="*/ 2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236">
                    <a:moveTo>
                      <a:pt x="13" y="45"/>
                    </a:moveTo>
                    <a:lnTo>
                      <a:pt x="13" y="48"/>
                    </a:lnTo>
                    <a:lnTo>
                      <a:pt x="11" y="52"/>
                    </a:lnTo>
                    <a:lnTo>
                      <a:pt x="11" y="64"/>
                    </a:lnTo>
                    <a:lnTo>
                      <a:pt x="9" y="70"/>
                    </a:lnTo>
                    <a:lnTo>
                      <a:pt x="11" y="74"/>
                    </a:lnTo>
                    <a:lnTo>
                      <a:pt x="11" y="85"/>
                    </a:lnTo>
                    <a:lnTo>
                      <a:pt x="10" y="90"/>
                    </a:lnTo>
                    <a:lnTo>
                      <a:pt x="9" y="93"/>
                    </a:lnTo>
                    <a:lnTo>
                      <a:pt x="9" y="97"/>
                    </a:lnTo>
                    <a:lnTo>
                      <a:pt x="10" y="99"/>
                    </a:lnTo>
                    <a:lnTo>
                      <a:pt x="10" y="103"/>
                    </a:lnTo>
                    <a:lnTo>
                      <a:pt x="9" y="106"/>
                    </a:lnTo>
                    <a:lnTo>
                      <a:pt x="13" y="117"/>
                    </a:lnTo>
                    <a:lnTo>
                      <a:pt x="13" y="121"/>
                    </a:lnTo>
                    <a:lnTo>
                      <a:pt x="10" y="125"/>
                    </a:lnTo>
                    <a:lnTo>
                      <a:pt x="7" y="128"/>
                    </a:lnTo>
                    <a:lnTo>
                      <a:pt x="5" y="134"/>
                    </a:lnTo>
                    <a:lnTo>
                      <a:pt x="6" y="135"/>
                    </a:lnTo>
                    <a:lnTo>
                      <a:pt x="8" y="135"/>
                    </a:lnTo>
                    <a:lnTo>
                      <a:pt x="8" y="138"/>
                    </a:lnTo>
                    <a:lnTo>
                      <a:pt x="9" y="138"/>
                    </a:lnTo>
                    <a:lnTo>
                      <a:pt x="9" y="142"/>
                    </a:lnTo>
                    <a:lnTo>
                      <a:pt x="12" y="146"/>
                    </a:lnTo>
                    <a:lnTo>
                      <a:pt x="13" y="147"/>
                    </a:lnTo>
                    <a:lnTo>
                      <a:pt x="14" y="150"/>
                    </a:lnTo>
                    <a:lnTo>
                      <a:pt x="13" y="153"/>
                    </a:lnTo>
                    <a:lnTo>
                      <a:pt x="13" y="156"/>
                    </a:lnTo>
                    <a:lnTo>
                      <a:pt x="14" y="161"/>
                    </a:lnTo>
                    <a:lnTo>
                      <a:pt x="16" y="165"/>
                    </a:lnTo>
                    <a:lnTo>
                      <a:pt x="23" y="171"/>
                    </a:lnTo>
                    <a:lnTo>
                      <a:pt x="23" y="173"/>
                    </a:lnTo>
                    <a:lnTo>
                      <a:pt x="22" y="179"/>
                    </a:lnTo>
                    <a:lnTo>
                      <a:pt x="23" y="182"/>
                    </a:lnTo>
                    <a:lnTo>
                      <a:pt x="20" y="191"/>
                    </a:lnTo>
                    <a:lnTo>
                      <a:pt x="22" y="194"/>
                    </a:lnTo>
                    <a:lnTo>
                      <a:pt x="28" y="202"/>
                    </a:lnTo>
                    <a:lnTo>
                      <a:pt x="39" y="236"/>
                    </a:lnTo>
                    <a:lnTo>
                      <a:pt x="43" y="236"/>
                    </a:lnTo>
                    <a:lnTo>
                      <a:pt x="44" y="234"/>
                    </a:lnTo>
                    <a:lnTo>
                      <a:pt x="46" y="233"/>
                    </a:lnTo>
                    <a:lnTo>
                      <a:pt x="46" y="233"/>
                    </a:lnTo>
                    <a:lnTo>
                      <a:pt x="47" y="231"/>
                    </a:lnTo>
                    <a:lnTo>
                      <a:pt x="51" y="225"/>
                    </a:lnTo>
                    <a:lnTo>
                      <a:pt x="56" y="218"/>
                    </a:lnTo>
                    <a:lnTo>
                      <a:pt x="59" y="216"/>
                    </a:lnTo>
                    <a:lnTo>
                      <a:pt x="63" y="220"/>
                    </a:lnTo>
                    <a:lnTo>
                      <a:pt x="67" y="219"/>
                    </a:lnTo>
                    <a:lnTo>
                      <a:pt x="69" y="218"/>
                    </a:lnTo>
                    <a:lnTo>
                      <a:pt x="72" y="219"/>
                    </a:lnTo>
                    <a:lnTo>
                      <a:pt x="78" y="218"/>
                    </a:lnTo>
                    <a:lnTo>
                      <a:pt x="80" y="219"/>
                    </a:lnTo>
                    <a:lnTo>
                      <a:pt x="81" y="223"/>
                    </a:lnTo>
                    <a:lnTo>
                      <a:pt x="83" y="230"/>
                    </a:lnTo>
                    <a:lnTo>
                      <a:pt x="84" y="232"/>
                    </a:lnTo>
                    <a:lnTo>
                      <a:pt x="86" y="230"/>
                    </a:lnTo>
                    <a:lnTo>
                      <a:pt x="85" y="227"/>
                    </a:lnTo>
                    <a:lnTo>
                      <a:pt x="86" y="224"/>
                    </a:lnTo>
                    <a:lnTo>
                      <a:pt x="86" y="221"/>
                    </a:lnTo>
                    <a:lnTo>
                      <a:pt x="89" y="217"/>
                    </a:lnTo>
                    <a:lnTo>
                      <a:pt x="97" y="217"/>
                    </a:lnTo>
                    <a:lnTo>
                      <a:pt x="104" y="217"/>
                    </a:lnTo>
                    <a:lnTo>
                      <a:pt x="106" y="220"/>
                    </a:lnTo>
                    <a:lnTo>
                      <a:pt x="108" y="215"/>
                    </a:lnTo>
                    <a:lnTo>
                      <a:pt x="112" y="205"/>
                    </a:lnTo>
                    <a:lnTo>
                      <a:pt x="112" y="201"/>
                    </a:lnTo>
                    <a:lnTo>
                      <a:pt x="111" y="196"/>
                    </a:lnTo>
                    <a:lnTo>
                      <a:pt x="110" y="194"/>
                    </a:lnTo>
                    <a:lnTo>
                      <a:pt x="114" y="185"/>
                    </a:lnTo>
                    <a:lnTo>
                      <a:pt x="117" y="179"/>
                    </a:lnTo>
                    <a:lnTo>
                      <a:pt x="117" y="176"/>
                    </a:lnTo>
                    <a:lnTo>
                      <a:pt x="120" y="173"/>
                    </a:lnTo>
                    <a:lnTo>
                      <a:pt x="139" y="167"/>
                    </a:lnTo>
                    <a:lnTo>
                      <a:pt x="155" y="167"/>
                    </a:lnTo>
                    <a:lnTo>
                      <a:pt x="165" y="176"/>
                    </a:lnTo>
                    <a:lnTo>
                      <a:pt x="167" y="177"/>
                    </a:lnTo>
                    <a:lnTo>
                      <a:pt x="169" y="178"/>
                    </a:lnTo>
                    <a:lnTo>
                      <a:pt x="170" y="175"/>
                    </a:lnTo>
                    <a:lnTo>
                      <a:pt x="170" y="173"/>
                    </a:lnTo>
                    <a:lnTo>
                      <a:pt x="177" y="156"/>
                    </a:lnTo>
                    <a:lnTo>
                      <a:pt x="176" y="148"/>
                    </a:lnTo>
                    <a:lnTo>
                      <a:pt x="169" y="132"/>
                    </a:lnTo>
                    <a:lnTo>
                      <a:pt x="162" y="130"/>
                    </a:lnTo>
                    <a:lnTo>
                      <a:pt x="162" y="123"/>
                    </a:lnTo>
                    <a:lnTo>
                      <a:pt x="161" y="112"/>
                    </a:lnTo>
                    <a:lnTo>
                      <a:pt x="136" y="112"/>
                    </a:lnTo>
                    <a:lnTo>
                      <a:pt x="136" y="104"/>
                    </a:lnTo>
                    <a:lnTo>
                      <a:pt x="131" y="94"/>
                    </a:lnTo>
                    <a:lnTo>
                      <a:pt x="133" y="90"/>
                    </a:lnTo>
                    <a:lnTo>
                      <a:pt x="131" y="83"/>
                    </a:lnTo>
                    <a:lnTo>
                      <a:pt x="132" y="75"/>
                    </a:lnTo>
                    <a:lnTo>
                      <a:pt x="131" y="73"/>
                    </a:lnTo>
                    <a:lnTo>
                      <a:pt x="125" y="69"/>
                    </a:lnTo>
                    <a:lnTo>
                      <a:pt x="117" y="70"/>
                    </a:lnTo>
                    <a:lnTo>
                      <a:pt x="113" y="67"/>
                    </a:lnTo>
                    <a:lnTo>
                      <a:pt x="110" y="66"/>
                    </a:lnTo>
                    <a:lnTo>
                      <a:pt x="110" y="61"/>
                    </a:lnTo>
                    <a:lnTo>
                      <a:pt x="106" y="59"/>
                    </a:lnTo>
                    <a:lnTo>
                      <a:pt x="99" y="57"/>
                    </a:lnTo>
                    <a:lnTo>
                      <a:pt x="98" y="57"/>
                    </a:lnTo>
                    <a:lnTo>
                      <a:pt x="92" y="51"/>
                    </a:lnTo>
                    <a:lnTo>
                      <a:pt x="89" y="52"/>
                    </a:lnTo>
                    <a:lnTo>
                      <a:pt x="84" y="46"/>
                    </a:lnTo>
                    <a:lnTo>
                      <a:pt x="78" y="48"/>
                    </a:lnTo>
                    <a:lnTo>
                      <a:pt x="77" y="49"/>
                    </a:lnTo>
                    <a:lnTo>
                      <a:pt x="74" y="46"/>
                    </a:lnTo>
                    <a:lnTo>
                      <a:pt x="69" y="42"/>
                    </a:lnTo>
                    <a:lnTo>
                      <a:pt x="66" y="41"/>
                    </a:lnTo>
                    <a:lnTo>
                      <a:pt x="65" y="35"/>
                    </a:lnTo>
                    <a:lnTo>
                      <a:pt x="61" y="34"/>
                    </a:lnTo>
                    <a:lnTo>
                      <a:pt x="59" y="28"/>
                    </a:lnTo>
                    <a:lnTo>
                      <a:pt x="61" y="24"/>
                    </a:lnTo>
                    <a:lnTo>
                      <a:pt x="58" y="16"/>
                    </a:lnTo>
                    <a:lnTo>
                      <a:pt x="61" y="11"/>
                    </a:lnTo>
                    <a:lnTo>
                      <a:pt x="59" y="5"/>
                    </a:lnTo>
                    <a:lnTo>
                      <a:pt x="60" y="1"/>
                    </a:lnTo>
                    <a:lnTo>
                      <a:pt x="58" y="0"/>
                    </a:lnTo>
                    <a:lnTo>
                      <a:pt x="54" y="2"/>
                    </a:lnTo>
                    <a:lnTo>
                      <a:pt x="52" y="0"/>
                    </a:lnTo>
                    <a:lnTo>
                      <a:pt x="49" y="0"/>
                    </a:lnTo>
                    <a:lnTo>
                      <a:pt x="44" y="2"/>
                    </a:lnTo>
                    <a:lnTo>
                      <a:pt x="40" y="3"/>
                    </a:lnTo>
                    <a:lnTo>
                      <a:pt x="33" y="8"/>
                    </a:lnTo>
                    <a:lnTo>
                      <a:pt x="30" y="16"/>
                    </a:lnTo>
                    <a:lnTo>
                      <a:pt x="27" y="18"/>
                    </a:lnTo>
                    <a:lnTo>
                      <a:pt x="23" y="18"/>
                    </a:lnTo>
                    <a:lnTo>
                      <a:pt x="20" y="20"/>
                    </a:lnTo>
                    <a:lnTo>
                      <a:pt x="18" y="20"/>
                    </a:lnTo>
                    <a:lnTo>
                      <a:pt x="13" y="23"/>
                    </a:lnTo>
                    <a:lnTo>
                      <a:pt x="9" y="23"/>
                    </a:lnTo>
                    <a:lnTo>
                      <a:pt x="0" y="23"/>
                    </a:lnTo>
                    <a:lnTo>
                      <a:pt x="0" y="23"/>
                    </a:lnTo>
                    <a:lnTo>
                      <a:pt x="1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2" name="Freeform 1311">
                <a:extLst>
                  <a:ext uri="{FF2B5EF4-FFF2-40B4-BE49-F238E27FC236}">
                    <a16:creationId xmlns:a16="http://schemas.microsoft.com/office/drawing/2014/main" id="{5DE030A1-D073-E84D-91B1-19E1D5052DFE}"/>
                  </a:ext>
                </a:extLst>
              </p:cNvPr>
              <p:cNvSpPr>
                <a:spLocks/>
              </p:cNvSpPr>
              <p:nvPr/>
            </p:nvSpPr>
            <p:spPr bwMode="auto">
              <a:xfrm>
                <a:off x="4353088" y="4989046"/>
                <a:ext cx="193682" cy="244453"/>
              </a:xfrm>
              <a:custGeom>
                <a:avLst/>
                <a:gdLst>
                  <a:gd name="T0" fmla="*/ 49 w 122"/>
                  <a:gd name="T1" fmla="*/ 0 h 154"/>
                  <a:gd name="T2" fmla="*/ 14 w 122"/>
                  <a:gd name="T3" fmla="*/ 6 h 154"/>
                  <a:gd name="T4" fmla="*/ 11 w 122"/>
                  <a:gd name="T5" fmla="*/ 12 h 154"/>
                  <a:gd name="T6" fmla="*/ 4 w 122"/>
                  <a:gd name="T7" fmla="*/ 27 h 154"/>
                  <a:gd name="T8" fmla="*/ 6 w 122"/>
                  <a:gd name="T9" fmla="*/ 34 h 154"/>
                  <a:gd name="T10" fmla="*/ 2 w 122"/>
                  <a:gd name="T11" fmla="*/ 48 h 154"/>
                  <a:gd name="T12" fmla="*/ 1 w 122"/>
                  <a:gd name="T13" fmla="*/ 54 h 154"/>
                  <a:gd name="T14" fmla="*/ 7 w 122"/>
                  <a:gd name="T15" fmla="*/ 58 h 154"/>
                  <a:gd name="T16" fmla="*/ 19 w 122"/>
                  <a:gd name="T17" fmla="*/ 76 h 154"/>
                  <a:gd name="T18" fmla="*/ 26 w 122"/>
                  <a:gd name="T19" fmla="*/ 81 h 154"/>
                  <a:gd name="T20" fmla="*/ 37 w 122"/>
                  <a:gd name="T21" fmla="*/ 88 h 154"/>
                  <a:gd name="T22" fmla="*/ 45 w 122"/>
                  <a:gd name="T23" fmla="*/ 92 h 154"/>
                  <a:gd name="T24" fmla="*/ 58 w 122"/>
                  <a:gd name="T25" fmla="*/ 102 h 154"/>
                  <a:gd name="T26" fmla="*/ 70 w 122"/>
                  <a:gd name="T27" fmla="*/ 108 h 154"/>
                  <a:gd name="T28" fmla="*/ 75 w 122"/>
                  <a:gd name="T29" fmla="*/ 116 h 154"/>
                  <a:gd name="T30" fmla="*/ 72 w 122"/>
                  <a:gd name="T31" fmla="*/ 123 h 154"/>
                  <a:gd name="T32" fmla="*/ 68 w 122"/>
                  <a:gd name="T33" fmla="*/ 129 h 154"/>
                  <a:gd name="T34" fmla="*/ 67 w 122"/>
                  <a:gd name="T35" fmla="*/ 139 h 154"/>
                  <a:gd name="T36" fmla="*/ 62 w 122"/>
                  <a:gd name="T37" fmla="*/ 148 h 154"/>
                  <a:gd name="T38" fmla="*/ 74 w 122"/>
                  <a:gd name="T39" fmla="*/ 146 h 154"/>
                  <a:gd name="T40" fmla="*/ 89 w 122"/>
                  <a:gd name="T41" fmla="*/ 154 h 154"/>
                  <a:gd name="T42" fmla="*/ 94 w 122"/>
                  <a:gd name="T43" fmla="*/ 152 h 154"/>
                  <a:gd name="T44" fmla="*/ 98 w 122"/>
                  <a:gd name="T45" fmla="*/ 149 h 154"/>
                  <a:gd name="T46" fmla="*/ 102 w 122"/>
                  <a:gd name="T47" fmla="*/ 149 h 154"/>
                  <a:gd name="T48" fmla="*/ 106 w 122"/>
                  <a:gd name="T49" fmla="*/ 141 h 154"/>
                  <a:gd name="T50" fmla="*/ 114 w 122"/>
                  <a:gd name="T51" fmla="*/ 132 h 154"/>
                  <a:gd name="T52" fmla="*/ 118 w 122"/>
                  <a:gd name="T53" fmla="*/ 126 h 154"/>
                  <a:gd name="T54" fmla="*/ 118 w 122"/>
                  <a:gd name="T55" fmla="*/ 117 h 154"/>
                  <a:gd name="T56" fmla="*/ 118 w 122"/>
                  <a:gd name="T57" fmla="*/ 112 h 154"/>
                  <a:gd name="T58" fmla="*/ 119 w 122"/>
                  <a:gd name="T59" fmla="*/ 108 h 154"/>
                  <a:gd name="T60" fmla="*/ 120 w 122"/>
                  <a:gd name="T61" fmla="*/ 106 h 154"/>
                  <a:gd name="T62" fmla="*/ 121 w 122"/>
                  <a:gd name="T63" fmla="*/ 88 h 154"/>
                  <a:gd name="T64" fmla="*/ 120 w 122"/>
                  <a:gd name="T65" fmla="*/ 85 h 154"/>
                  <a:gd name="T66" fmla="*/ 115 w 122"/>
                  <a:gd name="T67" fmla="*/ 81 h 154"/>
                  <a:gd name="T68" fmla="*/ 107 w 122"/>
                  <a:gd name="T69" fmla="*/ 84 h 154"/>
                  <a:gd name="T70" fmla="*/ 101 w 122"/>
                  <a:gd name="T71" fmla="*/ 58 h 154"/>
                  <a:gd name="T72" fmla="*/ 97 w 122"/>
                  <a:gd name="T73" fmla="*/ 54 h 154"/>
                  <a:gd name="T74" fmla="*/ 87 w 122"/>
                  <a:gd name="T75" fmla="*/ 54 h 154"/>
                  <a:gd name="T76" fmla="*/ 76 w 122"/>
                  <a:gd name="T77" fmla="*/ 53 h 154"/>
                  <a:gd name="T78" fmla="*/ 69 w 122"/>
                  <a:gd name="T79" fmla="*/ 52 h 154"/>
                  <a:gd name="T80" fmla="*/ 69 w 122"/>
                  <a:gd name="T81" fmla="*/ 44 h 154"/>
                  <a:gd name="T82" fmla="*/ 70 w 122"/>
                  <a:gd name="T83" fmla="*/ 30 h 154"/>
                  <a:gd name="T84" fmla="*/ 66 w 122"/>
                  <a:gd name="T85" fmla="*/ 20 h 154"/>
                  <a:gd name="T86" fmla="*/ 63 w 122"/>
                  <a:gd name="T87" fmla="*/ 13 h 154"/>
                  <a:gd name="T88" fmla="*/ 59 w 122"/>
                  <a:gd name="T89"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54">
                    <a:moveTo>
                      <a:pt x="59" y="9"/>
                    </a:moveTo>
                    <a:lnTo>
                      <a:pt x="49" y="0"/>
                    </a:lnTo>
                    <a:lnTo>
                      <a:pt x="33" y="0"/>
                    </a:lnTo>
                    <a:lnTo>
                      <a:pt x="14" y="6"/>
                    </a:lnTo>
                    <a:lnTo>
                      <a:pt x="11" y="9"/>
                    </a:lnTo>
                    <a:lnTo>
                      <a:pt x="11" y="12"/>
                    </a:lnTo>
                    <a:lnTo>
                      <a:pt x="8" y="18"/>
                    </a:lnTo>
                    <a:lnTo>
                      <a:pt x="4" y="27"/>
                    </a:lnTo>
                    <a:lnTo>
                      <a:pt x="5" y="29"/>
                    </a:lnTo>
                    <a:lnTo>
                      <a:pt x="6" y="34"/>
                    </a:lnTo>
                    <a:lnTo>
                      <a:pt x="6" y="38"/>
                    </a:lnTo>
                    <a:lnTo>
                      <a:pt x="2" y="48"/>
                    </a:lnTo>
                    <a:lnTo>
                      <a:pt x="0" y="53"/>
                    </a:lnTo>
                    <a:lnTo>
                      <a:pt x="1" y="54"/>
                    </a:lnTo>
                    <a:lnTo>
                      <a:pt x="4" y="58"/>
                    </a:lnTo>
                    <a:lnTo>
                      <a:pt x="7" y="58"/>
                    </a:lnTo>
                    <a:lnTo>
                      <a:pt x="11" y="66"/>
                    </a:lnTo>
                    <a:lnTo>
                      <a:pt x="19" y="76"/>
                    </a:lnTo>
                    <a:lnTo>
                      <a:pt x="23" y="77"/>
                    </a:lnTo>
                    <a:lnTo>
                      <a:pt x="26" y="81"/>
                    </a:lnTo>
                    <a:lnTo>
                      <a:pt x="28" y="85"/>
                    </a:lnTo>
                    <a:lnTo>
                      <a:pt x="37" y="88"/>
                    </a:lnTo>
                    <a:lnTo>
                      <a:pt x="42" y="91"/>
                    </a:lnTo>
                    <a:lnTo>
                      <a:pt x="45" y="92"/>
                    </a:lnTo>
                    <a:lnTo>
                      <a:pt x="52" y="98"/>
                    </a:lnTo>
                    <a:lnTo>
                      <a:pt x="58" y="102"/>
                    </a:lnTo>
                    <a:lnTo>
                      <a:pt x="66" y="103"/>
                    </a:lnTo>
                    <a:lnTo>
                      <a:pt x="70" y="108"/>
                    </a:lnTo>
                    <a:lnTo>
                      <a:pt x="73" y="112"/>
                    </a:lnTo>
                    <a:lnTo>
                      <a:pt x="75" y="116"/>
                    </a:lnTo>
                    <a:lnTo>
                      <a:pt x="74" y="120"/>
                    </a:lnTo>
                    <a:lnTo>
                      <a:pt x="72" y="123"/>
                    </a:lnTo>
                    <a:lnTo>
                      <a:pt x="70" y="126"/>
                    </a:lnTo>
                    <a:lnTo>
                      <a:pt x="68" y="129"/>
                    </a:lnTo>
                    <a:lnTo>
                      <a:pt x="69" y="132"/>
                    </a:lnTo>
                    <a:lnTo>
                      <a:pt x="67" y="139"/>
                    </a:lnTo>
                    <a:lnTo>
                      <a:pt x="63" y="144"/>
                    </a:lnTo>
                    <a:lnTo>
                      <a:pt x="62" y="148"/>
                    </a:lnTo>
                    <a:lnTo>
                      <a:pt x="64" y="148"/>
                    </a:lnTo>
                    <a:lnTo>
                      <a:pt x="74" y="146"/>
                    </a:lnTo>
                    <a:lnTo>
                      <a:pt x="83" y="149"/>
                    </a:lnTo>
                    <a:lnTo>
                      <a:pt x="89" y="154"/>
                    </a:lnTo>
                    <a:lnTo>
                      <a:pt x="92" y="152"/>
                    </a:lnTo>
                    <a:lnTo>
                      <a:pt x="94" y="152"/>
                    </a:lnTo>
                    <a:lnTo>
                      <a:pt x="95" y="154"/>
                    </a:lnTo>
                    <a:lnTo>
                      <a:pt x="98" y="149"/>
                    </a:lnTo>
                    <a:lnTo>
                      <a:pt x="99" y="148"/>
                    </a:lnTo>
                    <a:lnTo>
                      <a:pt x="102" y="149"/>
                    </a:lnTo>
                    <a:lnTo>
                      <a:pt x="105" y="146"/>
                    </a:lnTo>
                    <a:lnTo>
                      <a:pt x="106" y="141"/>
                    </a:lnTo>
                    <a:lnTo>
                      <a:pt x="112" y="136"/>
                    </a:lnTo>
                    <a:lnTo>
                      <a:pt x="114" y="132"/>
                    </a:lnTo>
                    <a:lnTo>
                      <a:pt x="115" y="128"/>
                    </a:lnTo>
                    <a:lnTo>
                      <a:pt x="118" y="126"/>
                    </a:lnTo>
                    <a:lnTo>
                      <a:pt x="118" y="120"/>
                    </a:lnTo>
                    <a:lnTo>
                      <a:pt x="118" y="117"/>
                    </a:lnTo>
                    <a:lnTo>
                      <a:pt x="118" y="113"/>
                    </a:lnTo>
                    <a:lnTo>
                      <a:pt x="118" y="112"/>
                    </a:lnTo>
                    <a:lnTo>
                      <a:pt x="119" y="110"/>
                    </a:lnTo>
                    <a:lnTo>
                      <a:pt x="119" y="108"/>
                    </a:lnTo>
                    <a:lnTo>
                      <a:pt x="119" y="106"/>
                    </a:lnTo>
                    <a:lnTo>
                      <a:pt x="120" y="106"/>
                    </a:lnTo>
                    <a:lnTo>
                      <a:pt x="120" y="104"/>
                    </a:lnTo>
                    <a:lnTo>
                      <a:pt x="121" y="88"/>
                    </a:lnTo>
                    <a:lnTo>
                      <a:pt x="122" y="85"/>
                    </a:lnTo>
                    <a:lnTo>
                      <a:pt x="120" y="85"/>
                    </a:lnTo>
                    <a:lnTo>
                      <a:pt x="118" y="82"/>
                    </a:lnTo>
                    <a:lnTo>
                      <a:pt x="115" y="81"/>
                    </a:lnTo>
                    <a:lnTo>
                      <a:pt x="109" y="85"/>
                    </a:lnTo>
                    <a:lnTo>
                      <a:pt x="107" y="84"/>
                    </a:lnTo>
                    <a:lnTo>
                      <a:pt x="104" y="77"/>
                    </a:lnTo>
                    <a:lnTo>
                      <a:pt x="101" y="58"/>
                    </a:lnTo>
                    <a:lnTo>
                      <a:pt x="100" y="54"/>
                    </a:lnTo>
                    <a:lnTo>
                      <a:pt x="97" y="54"/>
                    </a:lnTo>
                    <a:lnTo>
                      <a:pt x="94" y="51"/>
                    </a:lnTo>
                    <a:lnTo>
                      <a:pt x="87" y="54"/>
                    </a:lnTo>
                    <a:lnTo>
                      <a:pt x="83" y="52"/>
                    </a:lnTo>
                    <a:lnTo>
                      <a:pt x="76" y="53"/>
                    </a:lnTo>
                    <a:lnTo>
                      <a:pt x="74" y="51"/>
                    </a:lnTo>
                    <a:lnTo>
                      <a:pt x="69" y="52"/>
                    </a:lnTo>
                    <a:lnTo>
                      <a:pt x="68" y="48"/>
                    </a:lnTo>
                    <a:lnTo>
                      <a:pt x="69" y="44"/>
                    </a:lnTo>
                    <a:lnTo>
                      <a:pt x="68" y="41"/>
                    </a:lnTo>
                    <a:lnTo>
                      <a:pt x="70" y="30"/>
                    </a:lnTo>
                    <a:lnTo>
                      <a:pt x="66" y="25"/>
                    </a:lnTo>
                    <a:lnTo>
                      <a:pt x="66" y="20"/>
                    </a:lnTo>
                    <a:lnTo>
                      <a:pt x="63" y="17"/>
                    </a:lnTo>
                    <a:lnTo>
                      <a:pt x="63" y="13"/>
                    </a:lnTo>
                    <a:lnTo>
                      <a:pt x="61" y="10"/>
                    </a:lnTo>
                    <a:lnTo>
                      <a:pt x="59"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3" name="Freeform 1312">
                <a:extLst>
                  <a:ext uri="{FF2B5EF4-FFF2-40B4-BE49-F238E27FC236}">
                    <a16:creationId xmlns:a16="http://schemas.microsoft.com/office/drawing/2014/main" id="{9B7E9673-39C3-AA4D-8745-89F73177F328}"/>
                  </a:ext>
                </a:extLst>
              </p:cNvPr>
              <p:cNvSpPr>
                <a:spLocks/>
              </p:cNvSpPr>
              <p:nvPr/>
            </p:nvSpPr>
            <p:spPr bwMode="auto">
              <a:xfrm>
                <a:off x="4472153" y="5304928"/>
                <a:ext cx="112717" cy="153974"/>
              </a:xfrm>
              <a:custGeom>
                <a:avLst/>
                <a:gdLst>
                  <a:gd name="T0" fmla="*/ 69 w 71"/>
                  <a:gd name="T1" fmla="*/ 66 h 97"/>
                  <a:gd name="T2" fmla="*/ 67 w 71"/>
                  <a:gd name="T3" fmla="*/ 60 h 97"/>
                  <a:gd name="T4" fmla="*/ 70 w 71"/>
                  <a:gd name="T5" fmla="*/ 51 h 97"/>
                  <a:gd name="T6" fmla="*/ 64 w 71"/>
                  <a:gd name="T7" fmla="*/ 42 h 97"/>
                  <a:gd name="T8" fmla="*/ 55 w 71"/>
                  <a:gd name="T9" fmla="*/ 34 h 97"/>
                  <a:gd name="T10" fmla="*/ 52 w 71"/>
                  <a:gd name="T11" fmla="*/ 30 h 97"/>
                  <a:gd name="T12" fmla="*/ 45 w 71"/>
                  <a:gd name="T13" fmla="*/ 25 h 97"/>
                  <a:gd name="T14" fmla="*/ 38 w 71"/>
                  <a:gd name="T15" fmla="*/ 17 h 97"/>
                  <a:gd name="T16" fmla="*/ 34 w 71"/>
                  <a:gd name="T17" fmla="*/ 21 h 97"/>
                  <a:gd name="T18" fmla="*/ 29 w 71"/>
                  <a:gd name="T19" fmla="*/ 14 h 97"/>
                  <a:gd name="T20" fmla="*/ 24 w 71"/>
                  <a:gd name="T21" fmla="*/ 7 h 97"/>
                  <a:gd name="T22" fmla="*/ 18 w 71"/>
                  <a:gd name="T23" fmla="*/ 0 h 97"/>
                  <a:gd name="T24" fmla="*/ 9 w 71"/>
                  <a:gd name="T25" fmla="*/ 1 h 97"/>
                  <a:gd name="T26" fmla="*/ 7 w 71"/>
                  <a:gd name="T27" fmla="*/ 2 h 97"/>
                  <a:gd name="T28" fmla="*/ 3 w 71"/>
                  <a:gd name="T29" fmla="*/ 10 h 97"/>
                  <a:gd name="T30" fmla="*/ 3 w 71"/>
                  <a:gd name="T31" fmla="*/ 18 h 97"/>
                  <a:gd name="T32" fmla="*/ 3 w 71"/>
                  <a:gd name="T33" fmla="*/ 28 h 97"/>
                  <a:gd name="T34" fmla="*/ 2 w 71"/>
                  <a:gd name="T35" fmla="*/ 34 h 97"/>
                  <a:gd name="T36" fmla="*/ 2 w 71"/>
                  <a:gd name="T37" fmla="*/ 43 h 97"/>
                  <a:gd name="T38" fmla="*/ 2 w 71"/>
                  <a:gd name="T39" fmla="*/ 52 h 97"/>
                  <a:gd name="T40" fmla="*/ 2 w 71"/>
                  <a:gd name="T41" fmla="*/ 60 h 97"/>
                  <a:gd name="T42" fmla="*/ 0 w 71"/>
                  <a:gd name="T43" fmla="*/ 64 h 97"/>
                  <a:gd name="T44" fmla="*/ 0 w 71"/>
                  <a:gd name="T45" fmla="*/ 72 h 97"/>
                  <a:gd name="T46" fmla="*/ 6 w 71"/>
                  <a:gd name="T47" fmla="*/ 84 h 97"/>
                  <a:gd name="T48" fmla="*/ 11 w 71"/>
                  <a:gd name="T49" fmla="*/ 90 h 97"/>
                  <a:gd name="T50" fmla="*/ 19 w 71"/>
                  <a:gd name="T51" fmla="*/ 90 h 97"/>
                  <a:gd name="T52" fmla="*/ 26 w 71"/>
                  <a:gd name="T53" fmla="*/ 93 h 97"/>
                  <a:gd name="T54" fmla="*/ 31 w 71"/>
                  <a:gd name="T55" fmla="*/ 94 h 97"/>
                  <a:gd name="T56" fmla="*/ 31 w 71"/>
                  <a:gd name="T57" fmla="*/ 95 h 97"/>
                  <a:gd name="T58" fmla="*/ 34 w 71"/>
                  <a:gd name="T59" fmla="*/ 97 h 97"/>
                  <a:gd name="T60" fmla="*/ 41 w 71"/>
                  <a:gd name="T61" fmla="*/ 94 h 97"/>
                  <a:gd name="T62" fmla="*/ 46 w 71"/>
                  <a:gd name="T63" fmla="*/ 97 h 97"/>
                  <a:gd name="T64" fmla="*/ 49 w 71"/>
                  <a:gd name="T65" fmla="*/ 97 h 97"/>
                  <a:gd name="T66" fmla="*/ 53 w 71"/>
                  <a:gd name="T67" fmla="*/ 97 h 97"/>
                  <a:gd name="T68" fmla="*/ 53 w 71"/>
                  <a:gd name="T69" fmla="*/ 94 h 97"/>
                  <a:gd name="T70" fmla="*/ 60 w 71"/>
                  <a:gd name="T71" fmla="*/ 93 h 97"/>
                  <a:gd name="T72" fmla="*/ 64 w 71"/>
                  <a:gd name="T73" fmla="*/ 86 h 97"/>
                  <a:gd name="T74" fmla="*/ 65 w 71"/>
                  <a:gd name="T75" fmla="*/ 83 h 97"/>
                  <a:gd name="T76" fmla="*/ 68 w 71"/>
                  <a:gd name="T77" fmla="*/ 75 h 97"/>
                  <a:gd name="T78" fmla="*/ 71 w 71"/>
                  <a:gd name="T79" fmla="*/ 71 h 97"/>
                  <a:gd name="T80" fmla="*/ 69 w 71"/>
                  <a:gd name="T81" fmla="*/ 6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97">
                    <a:moveTo>
                      <a:pt x="69" y="67"/>
                    </a:moveTo>
                    <a:lnTo>
                      <a:pt x="69" y="66"/>
                    </a:lnTo>
                    <a:lnTo>
                      <a:pt x="68" y="65"/>
                    </a:lnTo>
                    <a:lnTo>
                      <a:pt x="67" y="60"/>
                    </a:lnTo>
                    <a:lnTo>
                      <a:pt x="70" y="56"/>
                    </a:lnTo>
                    <a:lnTo>
                      <a:pt x="70" y="51"/>
                    </a:lnTo>
                    <a:lnTo>
                      <a:pt x="67" y="48"/>
                    </a:lnTo>
                    <a:lnTo>
                      <a:pt x="64" y="42"/>
                    </a:lnTo>
                    <a:lnTo>
                      <a:pt x="60" y="37"/>
                    </a:lnTo>
                    <a:lnTo>
                      <a:pt x="55" y="34"/>
                    </a:lnTo>
                    <a:lnTo>
                      <a:pt x="52" y="35"/>
                    </a:lnTo>
                    <a:lnTo>
                      <a:pt x="52" y="30"/>
                    </a:lnTo>
                    <a:lnTo>
                      <a:pt x="49" y="26"/>
                    </a:lnTo>
                    <a:lnTo>
                      <a:pt x="45" y="25"/>
                    </a:lnTo>
                    <a:lnTo>
                      <a:pt x="41" y="23"/>
                    </a:lnTo>
                    <a:lnTo>
                      <a:pt x="38" y="17"/>
                    </a:lnTo>
                    <a:lnTo>
                      <a:pt x="36" y="17"/>
                    </a:lnTo>
                    <a:lnTo>
                      <a:pt x="34" y="21"/>
                    </a:lnTo>
                    <a:lnTo>
                      <a:pt x="33" y="21"/>
                    </a:lnTo>
                    <a:lnTo>
                      <a:pt x="29" y="14"/>
                    </a:lnTo>
                    <a:lnTo>
                      <a:pt x="27" y="9"/>
                    </a:lnTo>
                    <a:lnTo>
                      <a:pt x="24" y="7"/>
                    </a:lnTo>
                    <a:lnTo>
                      <a:pt x="21" y="2"/>
                    </a:lnTo>
                    <a:lnTo>
                      <a:pt x="18" y="0"/>
                    </a:lnTo>
                    <a:lnTo>
                      <a:pt x="11" y="3"/>
                    </a:lnTo>
                    <a:lnTo>
                      <a:pt x="9" y="1"/>
                    </a:lnTo>
                    <a:lnTo>
                      <a:pt x="7" y="1"/>
                    </a:lnTo>
                    <a:lnTo>
                      <a:pt x="7" y="2"/>
                    </a:lnTo>
                    <a:lnTo>
                      <a:pt x="5" y="6"/>
                    </a:lnTo>
                    <a:lnTo>
                      <a:pt x="3" y="10"/>
                    </a:lnTo>
                    <a:lnTo>
                      <a:pt x="4" y="15"/>
                    </a:lnTo>
                    <a:lnTo>
                      <a:pt x="3" y="18"/>
                    </a:lnTo>
                    <a:lnTo>
                      <a:pt x="4" y="21"/>
                    </a:lnTo>
                    <a:lnTo>
                      <a:pt x="3" y="28"/>
                    </a:lnTo>
                    <a:lnTo>
                      <a:pt x="2" y="31"/>
                    </a:lnTo>
                    <a:lnTo>
                      <a:pt x="2" y="34"/>
                    </a:lnTo>
                    <a:lnTo>
                      <a:pt x="1" y="38"/>
                    </a:lnTo>
                    <a:lnTo>
                      <a:pt x="2" y="43"/>
                    </a:lnTo>
                    <a:lnTo>
                      <a:pt x="1" y="45"/>
                    </a:lnTo>
                    <a:lnTo>
                      <a:pt x="2" y="52"/>
                    </a:lnTo>
                    <a:lnTo>
                      <a:pt x="3" y="58"/>
                    </a:lnTo>
                    <a:lnTo>
                      <a:pt x="2" y="60"/>
                    </a:lnTo>
                    <a:lnTo>
                      <a:pt x="0" y="63"/>
                    </a:lnTo>
                    <a:lnTo>
                      <a:pt x="0" y="64"/>
                    </a:lnTo>
                    <a:lnTo>
                      <a:pt x="0" y="64"/>
                    </a:lnTo>
                    <a:lnTo>
                      <a:pt x="0" y="72"/>
                    </a:lnTo>
                    <a:lnTo>
                      <a:pt x="1" y="78"/>
                    </a:lnTo>
                    <a:lnTo>
                      <a:pt x="6" y="84"/>
                    </a:lnTo>
                    <a:lnTo>
                      <a:pt x="7" y="85"/>
                    </a:lnTo>
                    <a:lnTo>
                      <a:pt x="11" y="90"/>
                    </a:lnTo>
                    <a:lnTo>
                      <a:pt x="13" y="90"/>
                    </a:lnTo>
                    <a:lnTo>
                      <a:pt x="19" y="90"/>
                    </a:lnTo>
                    <a:lnTo>
                      <a:pt x="23" y="90"/>
                    </a:lnTo>
                    <a:lnTo>
                      <a:pt x="26" y="93"/>
                    </a:lnTo>
                    <a:lnTo>
                      <a:pt x="29" y="93"/>
                    </a:lnTo>
                    <a:lnTo>
                      <a:pt x="31" y="94"/>
                    </a:lnTo>
                    <a:lnTo>
                      <a:pt x="32" y="94"/>
                    </a:lnTo>
                    <a:lnTo>
                      <a:pt x="31" y="95"/>
                    </a:lnTo>
                    <a:lnTo>
                      <a:pt x="31" y="97"/>
                    </a:lnTo>
                    <a:lnTo>
                      <a:pt x="34" y="97"/>
                    </a:lnTo>
                    <a:lnTo>
                      <a:pt x="37" y="95"/>
                    </a:lnTo>
                    <a:lnTo>
                      <a:pt x="41" y="94"/>
                    </a:lnTo>
                    <a:lnTo>
                      <a:pt x="44" y="95"/>
                    </a:lnTo>
                    <a:lnTo>
                      <a:pt x="46" y="97"/>
                    </a:lnTo>
                    <a:lnTo>
                      <a:pt x="47" y="97"/>
                    </a:lnTo>
                    <a:lnTo>
                      <a:pt x="49" y="97"/>
                    </a:lnTo>
                    <a:lnTo>
                      <a:pt x="51" y="97"/>
                    </a:lnTo>
                    <a:lnTo>
                      <a:pt x="53" y="97"/>
                    </a:lnTo>
                    <a:lnTo>
                      <a:pt x="53" y="94"/>
                    </a:lnTo>
                    <a:lnTo>
                      <a:pt x="53" y="94"/>
                    </a:lnTo>
                    <a:lnTo>
                      <a:pt x="55" y="95"/>
                    </a:lnTo>
                    <a:lnTo>
                      <a:pt x="60" y="93"/>
                    </a:lnTo>
                    <a:lnTo>
                      <a:pt x="64" y="88"/>
                    </a:lnTo>
                    <a:lnTo>
                      <a:pt x="64" y="86"/>
                    </a:lnTo>
                    <a:lnTo>
                      <a:pt x="64" y="86"/>
                    </a:lnTo>
                    <a:lnTo>
                      <a:pt x="65" y="83"/>
                    </a:lnTo>
                    <a:lnTo>
                      <a:pt x="68" y="80"/>
                    </a:lnTo>
                    <a:lnTo>
                      <a:pt x="68" y="75"/>
                    </a:lnTo>
                    <a:lnTo>
                      <a:pt x="71" y="72"/>
                    </a:lnTo>
                    <a:lnTo>
                      <a:pt x="71" y="71"/>
                    </a:lnTo>
                    <a:lnTo>
                      <a:pt x="71" y="70"/>
                    </a:lnTo>
                    <a:lnTo>
                      <a:pt x="69"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4" name="Freeform 1313">
                <a:extLst>
                  <a:ext uri="{FF2B5EF4-FFF2-40B4-BE49-F238E27FC236}">
                    <a16:creationId xmlns:a16="http://schemas.microsoft.com/office/drawing/2014/main" id="{BE5F5012-E3B2-1044-A59B-967CC8BAFAA0}"/>
                  </a:ext>
                </a:extLst>
              </p:cNvPr>
              <p:cNvSpPr>
                <a:spLocks/>
              </p:cNvSpPr>
              <p:nvPr/>
            </p:nvSpPr>
            <p:spPr bwMode="auto">
              <a:xfrm>
                <a:off x="4202270" y="5066826"/>
                <a:ext cx="360376" cy="1011144"/>
              </a:xfrm>
              <a:custGeom>
                <a:avLst/>
                <a:gdLst>
                  <a:gd name="T0" fmla="*/ 172 w 227"/>
                  <a:gd name="T1" fmla="*/ 184 h 637"/>
                  <a:gd name="T2" fmla="*/ 177 w 227"/>
                  <a:gd name="T3" fmla="*/ 152 h 637"/>
                  <a:gd name="T4" fmla="*/ 189 w 227"/>
                  <a:gd name="T5" fmla="*/ 130 h 637"/>
                  <a:gd name="T6" fmla="*/ 202 w 227"/>
                  <a:gd name="T7" fmla="*/ 112 h 637"/>
                  <a:gd name="T8" fmla="*/ 223 w 227"/>
                  <a:gd name="T9" fmla="*/ 94 h 637"/>
                  <a:gd name="T10" fmla="*/ 216 w 227"/>
                  <a:gd name="T11" fmla="*/ 61 h 637"/>
                  <a:gd name="T12" fmla="*/ 207 w 227"/>
                  <a:gd name="T13" fmla="*/ 87 h 637"/>
                  <a:gd name="T14" fmla="*/ 187 w 227"/>
                  <a:gd name="T15" fmla="*/ 103 h 637"/>
                  <a:gd name="T16" fmla="*/ 164 w 227"/>
                  <a:gd name="T17" fmla="*/ 83 h 637"/>
                  <a:gd name="T18" fmla="*/ 161 w 227"/>
                  <a:gd name="T19" fmla="*/ 54 h 637"/>
                  <a:gd name="T20" fmla="*/ 118 w 227"/>
                  <a:gd name="T21" fmla="*/ 28 h 637"/>
                  <a:gd name="T22" fmla="*/ 86 w 227"/>
                  <a:gd name="T23" fmla="*/ 1 h 637"/>
                  <a:gd name="T24" fmla="*/ 70 w 227"/>
                  <a:gd name="T25" fmla="*/ 7 h 637"/>
                  <a:gd name="T26" fmla="*/ 45 w 227"/>
                  <a:gd name="T27" fmla="*/ 2 h 637"/>
                  <a:gd name="T28" fmla="*/ 18 w 227"/>
                  <a:gd name="T29" fmla="*/ 59 h 637"/>
                  <a:gd name="T30" fmla="*/ 19 w 227"/>
                  <a:gd name="T31" fmla="*/ 88 h 637"/>
                  <a:gd name="T32" fmla="*/ 7 w 227"/>
                  <a:gd name="T33" fmla="*/ 122 h 637"/>
                  <a:gd name="T34" fmla="*/ 1 w 227"/>
                  <a:gd name="T35" fmla="*/ 175 h 637"/>
                  <a:gd name="T36" fmla="*/ 14 w 227"/>
                  <a:gd name="T37" fmla="*/ 220 h 637"/>
                  <a:gd name="T38" fmla="*/ 12 w 227"/>
                  <a:gd name="T39" fmla="*/ 269 h 637"/>
                  <a:gd name="T40" fmla="*/ 12 w 227"/>
                  <a:gd name="T41" fmla="*/ 333 h 637"/>
                  <a:gd name="T42" fmla="*/ 5 w 227"/>
                  <a:gd name="T43" fmla="*/ 395 h 637"/>
                  <a:gd name="T44" fmla="*/ 12 w 227"/>
                  <a:gd name="T45" fmla="*/ 433 h 637"/>
                  <a:gd name="T46" fmla="*/ 20 w 227"/>
                  <a:gd name="T47" fmla="*/ 461 h 637"/>
                  <a:gd name="T48" fmla="*/ 26 w 227"/>
                  <a:gd name="T49" fmla="*/ 478 h 637"/>
                  <a:gd name="T50" fmla="*/ 26 w 227"/>
                  <a:gd name="T51" fmla="*/ 522 h 637"/>
                  <a:gd name="T52" fmla="*/ 15 w 227"/>
                  <a:gd name="T53" fmla="*/ 584 h 637"/>
                  <a:gd name="T54" fmla="*/ 35 w 227"/>
                  <a:gd name="T55" fmla="*/ 613 h 637"/>
                  <a:gd name="T56" fmla="*/ 81 w 227"/>
                  <a:gd name="T57" fmla="*/ 630 h 637"/>
                  <a:gd name="T58" fmla="*/ 84 w 227"/>
                  <a:gd name="T59" fmla="*/ 625 h 637"/>
                  <a:gd name="T60" fmla="*/ 78 w 227"/>
                  <a:gd name="T61" fmla="*/ 606 h 637"/>
                  <a:gd name="T62" fmla="*/ 78 w 227"/>
                  <a:gd name="T63" fmla="*/ 578 h 637"/>
                  <a:gd name="T64" fmla="*/ 90 w 227"/>
                  <a:gd name="T65" fmla="*/ 565 h 637"/>
                  <a:gd name="T66" fmla="*/ 97 w 227"/>
                  <a:gd name="T67" fmla="*/ 550 h 637"/>
                  <a:gd name="T68" fmla="*/ 106 w 227"/>
                  <a:gd name="T69" fmla="*/ 531 h 637"/>
                  <a:gd name="T70" fmla="*/ 106 w 227"/>
                  <a:gd name="T71" fmla="*/ 514 h 637"/>
                  <a:gd name="T72" fmla="*/ 83 w 227"/>
                  <a:gd name="T73" fmla="*/ 502 h 637"/>
                  <a:gd name="T74" fmla="*/ 81 w 227"/>
                  <a:gd name="T75" fmla="*/ 475 h 637"/>
                  <a:gd name="T76" fmla="*/ 102 w 227"/>
                  <a:gd name="T77" fmla="*/ 464 h 637"/>
                  <a:gd name="T78" fmla="*/ 103 w 227"/>
                  <a:gd name="T79" fmla="*/ 450 h 637"/>
                  <a:gd name="T80" fmla="*/ 101 w 227"/>
                  <a:gd name="T81" fmla="*/ 427 h 637"/>
                  <a:gd name="T82" fmla="*/ 102 w 227"/>
                  <a:gd name="T83" fmla="*/ 412 h 637"/>
                  <a:gd name="T84" fmla="*/ 120 w 227"/>
                  <a:gd name="T85" fmla="*/ 414 h 637"/>
                  <a:gd name="T86" fmla="*/ 113 w 227"/>
                  <a:gd name="T87" fmla="*/ 399 h 637"/>
                  <a:gd name="T88" fmla="*/ 106 w 227"/>
                  <a:gd name="T89" fmla="*/ 402 h 637"/>
                  <a:gd name="T90" fmla="*/ 94 w 227"/>
                  <a:gd name="T91" fmla="*/ 378 h 637"/>
                  <a:gd name="T92" fmla="*/ 113 w 227"/>
                  <a:gd name="T93" fmla="*/ 378 h 637"/>
                  <a:gd name="T94" fmla="*/ 133 w 227"/>
                  <a:gd name="T95" fmla="*/ 364 h 637"/>
                  <a:gd name="T96" fmla="*/ 133 w 227"/>
                  <a:gd name="T97" fmla="*/ 345 h 637"/>
                  <a:gd name="T98" fmla="*/ 130 w 227"/>
                  <a:gd name="T99" fmla="*/ 327 h 637"/>
                  <a:gd name="T100" fmla="*/ 147 w 227"/>
                  <a:gd name="T101" fmla="*/ 329 h 637"/>
                  <a:gd name="T102" fmla="*/ 192 w 227"/>
                  <a:gd name="T103" fmla="*/ 313 h 637"/>
                  <a:gd name="T104" fmla="*/ 200 w 227"/>
                  <a:gd name="T105" fmla="*/ 289 h 637"/>
                  <a:gd name="T106" fmla="*/ 189 w 227"/>
                  <a:gd name="T107" fmla="*/ 270 h 637"/>
                  <a:gd name="T108" fmla="*/ 171 w 227"/>
                  <a:gd name="T109" fmla="*/ 235 h 637"/>
                  <a:gd name="T110" fmla="*/ 170 w 227"/>
                  <a:gd name="T111" fmla="*/ 214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 h="637">
                    <a:moveTo>
                      <a:pt x="170" y="213"/>
                    </a:moveTo>
                    <a:lnTo>
                      <a:pt x="172" y="210"/>
                    </a:lnTo>
                    <a:lnTo>
                      <a:pt x="173" y="208"/>
                    </a:lnTo>
                    <a:lnTo>
                      <a:pt x="172" y="202"/>
                    </a:lnTo>
                    <a:lnTo>
                      <a:pt x="171" y="195"/>
                    </a:lnTo>
                    <a:lnTo>
                      <a:pt x="172" y="193"/>
                    </a:lnTo>
                    <a:lnTo>
                      <a:pt x="171" y="188"/>
                    </a:lnTo>
                    <a:lnTo>
                      <a:pt x="172" y="184"/>
                    </a:lnTo>
                    <a:lnTo>
                      <a:pt x="172" y="181"/>
                    </a:lnTo>
                    <a:lnTo>
                      <a:pt x="173" y="178"/>
                    </a:lnTo>
                    <a:lnTo>
                      <a:pt x="174" y="171"/>
                    </a:lnTo>
                    <a:lnTo>
                      <a:pt x="173" y="168"/>
                    </a:lnTo>
                    <a:lnTo>
                      <a:pt x="174" y="165"/>
                    </a:lnTo>
                    <a:lnTo>
                      <a:pt x="173" y="160"/>
                    </a:lnTo>
                    <a:lnTo>
                      <a:pt x="175" y="156"/>
                    </a:lnTo>
                    <a:lnTo>
                      <a:pt x="177" y="152"/>
                    </a:lnTo>
                    <a:lnTo>
                      <a:pt x="177" y="151"/>
                    </a:lnTo>
                    <a:lnTo>
                      <a:pt x="178" y="150"/>
                    </a:lnTo>
                    <a:lnTo>
                      <a:pt x="180" y="147"/>
                    </a:lnTo>
                    <a:lnTo>
                      <a:pt x="180" y="146"/>
                    </a:lnTo>
                    <a:lnTo>
                      <a:pt x="182" y="141"/>
                    </a:lnTo>
                    <a:lnTo>
                      <a:pt x="185" y="139"/>
                    </a:lnTo>
                    <a:lnTo>
                      <a:pt x="188" y="133"/>
                    </a:lnTo>
                    <a:lnTo>
                      <a:pt x="189" y="130"/>
                    </a:lnTo>
                    <a:lnTo>
                      <a:pt x="191" y="130"/>
                    </a:lnTo>
                    <a:lnTo>
                      <a:pt x="191" y="126"/>
                    </a:lnTo>
                    <a:lnTo>
                      <a:pt x="192" y="123"/>
                    </a:lnTo>
                    <a:lnTo>
                      <a:pt x="196" y="117"/>
                    </a:lnTo>
                    <a:lnTo>
                      <a:pt x="198" y="117"/>
                    </a:lnTo>
                    <a:lnTo>
                      <a:pt x="199" y="116"/>
                    </a:lnTo>
                    <a:lnTo>
                      <a:pt x="199" y="112"/>
                    </a:lnTo>
                    <a:lnTo>
                      <a:pt x="202" y="112"/>
                    </a:lnTo>
                    <a:lnTo>
                      <a:pt x="206" y="106"/>
                    </a:lnTo>
                    <a:lnTo>
                      <a:pt x="209" y="106"/>
                    </a:lnTo>
                    <a:lnTo>
                      <a:pt x="210" y="103"/>
                    </a:lnTo>
                    <a:lnTo>
                      <a:pt x="216" y="99"/>
                    </a:lnTo>
                    <a:lnTo>
                      <a:pt x="216" y="99"/>
                    </a:lnTo>
                    <a:lnTo>
                      <a:pt x="219" y="97"/>
                    </a:lnTo>
                    <a:lnTo>
                      <a:pt x="220" y="96"/>
                    </a:lnTo>
                    <a:lnTo>
                      <a:pt x="223" y="94"/>
                    </a:lnTo>
                    <a:lnTo>
                      <a:pt x="226" y="94"/>
                    </a:lnTo>
                    <a:lnTo>
                      <a:pt x="227" y="92"/>
                    </a:lnTo>
                    <a:lnTo>
                      <a:pt x="226" y="85"/>
                    </a:lnTo>
                    <a:lnTo>
                      <a:pt x="225" y="78"/>
                    </a:lnTo>
                    <a:lnTo>
                      <a:pt x="226" y="73"/>
                    </a:lnTo>
                    <a:lnTo>
                      <a:pt x="223" y="66"/>
                    </a:lnTo>
                    <a:lnTo>
                      <a:pt x="223" y="62"/>
                    </a:lnTo>
                    <a:lnTo>
                      <a:pt x="216" y="61"/>
                    </a:lnTo>
                    <a:lnTo>
                      <a:pt x="213" y="63"/>
                    </a:lnTo>
                    <a:lnTo>
                      <a:pt x="213" y="64"/>
                    </a:lnTo>
                    <a:lnTo>
                      <a:pt x="213" y="68"/>
                    </a:lnTo>
                    <a:lnTo>
                      <a:pt x="213" y="71"/>
                    </a:lnTo>
                    <a:lnTo>
                      <a:pt x="213" y="77"/>
                    </a:lnTo>
                    <a:lnTo>
                      <a:pt x="210" y="79"/>
                    </a:lnTo>
                    <a:lnTo>
                      <a:pt x="209" y="83"/>
                    </a:lnTo>
                    <a:lnTo>
                      <a:pt x="207" y="87"/>
                    </a:lnTo>
                    <a:lnTo>
                      <a:pt x="201" y="92"/>
                    </a:lnTo>
                    <a:lnTo>
                      <a:pt x="200" y="97"/>
                    </a:lnTo>
                    <a:lnTo>
                      <a:pt x="197" y="100"/>
                    </a:lnTo>
                    <a:lnTo>
                      <a:pt x="194" y="99"/>
                    </a:lnTo>
                    <a:lnTo>
                      <a:pt x="193" y="100"/>
                    </a:lnTo>
                    <a:lnTo>
                      <a:pt x="190" y="105"/>
                    </a:lnTo>
                    <a:lnTo>
                      <a:pt x="189" y="103"/>
                    </a:lnTo>
                    <a:lnTo>
                      <a:pt x="187" y="103"/>
                    </a:lnTo>
                    <a:lnTo>
                      <a:pt x="184" y="105"/>
                    </a:lnTo>
                    <a:lnTo>
                      <a:pt x="178" y="100"/>
                    </a:lnTo>
                    <a:lnTo>
                      <a:pt x="169" y="97"/>
                    </a:lnTo>
                    <a:lnTo>
                      <a:pt x="159" y="99"/>
                    </a:lnTo>
                    <a:lnTo>
                      <a:pt x="157" y="99"/>
                    </a:lnTo>
                    <a:lnTo>
                      <a:pt x="158" y="95"/>
                    </a:lnTo>
                    <a:lnTo>
                      <a:pt x="162" y="90"/>
                    </a:lnTo>
                    <a:lnTo>
                      <a:pt x="164" y="83"/>
                    </a:lnTo>
                    <a:lnTo>
                      <a:pt x="163" y="80"/>
                    </a:lnTo>
                    <a:lnTo>
                      <a:pt x="165" y="77"/>
                    </a:lnTo>
                    <a:lnTo>
                      <a:pt x="167" y="74"/>
                    </a:lnTo>
                    <a:lnTo>
                      <a:pt x="169" y="71"/>
                    </a:lnTo>
                    <a:lnTo>
                      <a:pt x="170" y="67"/>
                    </a:lnTo>
                    <a:lnTo>
                      <a:pt x="168" y="63"/>
                    </a:lnTo>
                    <a:lnTo>
                      <a:pt x="165" y="59"/>
                    </a:lnTo>
                    <a:lnTo>
                      <a:pt x="161" y="54"/>
                    </a:lnTo>
                    <a:lnTo>
                      <a:pt x="153" y="53"/>
                    </a:lnTo>
                    <a:lnTo>
                      <a:pt x="147" y="49"/>
                    </a:lnTo>
                    <a:lnTo>
                      <a:pt x="140" y="43"/>
                    </a:lnTo>
                    <a:lnTo>
                      <a:pt x="137" y="42"/>
                    </a:lnTo>
                    <a:lnTo>
                      <a:pt x="132" y="39"/>
                    </a:lnTo>
                    <a:lnTo>
                      <a:pt x="123" y="36"/>
                    </a:lnTo>
                    <a:lnTo>
                      <a:pt x="121" y="32"/>
                    </a:lnTo>
                    <a:lnTo>
                      <a:pt x="118" y="28"/>
                    </a:lnTo>
                    <a:lnTo>
                      <a:pt x="114" y="27"/>
                    </a:lnTo>
                    <a:lnTo>
                      <a:pt x="106" y="17"/>
                    </a:lnTo>
                    <a:lnTo>
                      <a:pt x="102" y="9"/>
                    </a:lnTo>
                    <a:lnTo>
                      <a:pt x="99" y="9"/>
                    </a:lnTo>
                    <a:lnTo>
                      <a:pt x="96" y="5"/>
                    </a:lnTo>
                    <a:lnTo>
                      <a:pt x="95" y="4"/>
                    </a:lnTo>
                    <a:lnTo>
                      <a:pt x="93" y="1"/>
                    </a:lnTo>
                    <a:lnTo>
                      <a:pt x="86" y="1"/>
                    </a:lnTo>
                    <a:lnTo>
                      <a:pt x="78" y="1"/>
                    </a:lnTo>
                    <a:lnTo>
                      <a:pt x="75" y="5"/>
                    </a:lnTo>
                    <a:lnTo>
                      <a:pt x="75" y="8"/>
                    </a:lnTo>
                    <a:lnTo>
                      <a:pt x="74" y="11"/>
                    </a:lnTo>
                    <a:lnTo>
                      <a:pt x="75" y="14"/>
                    </a:lnTo>
                    <a:lnTo>
                      <a:pt x="73" y="16"/>
                    </a:lnTo>
                    <a:lnTo>
                      <a:pt x="72" y="14"/>
                    </a:lnTo>
                    <a:lnTo>
                      <a:pt x="70" y="7"/>
                    </a:lnTo>
                    <a:lnTo>
                      <a:pt x="69" y="3"/>
                    </a:lnTo>
                    <a:lnTo>
                      <a:pt x="67" y="2"/>
                    </a:lnTo>
                    <a:lnTo>
                      <a:pt x="61" y="3"/>
                    </a:lnTo>
                    <a:lnTo>
                      <a:pt x="58" y="2"/>
                    </a:lnTo>
                    <a:lnTo>
                      <a:pt x="56" y="3"/>
                    </a:lnTo>
                    <a:lnTo>
                      <a:pt x="52" y="4"/>
                    </a:lnTo>
                    <a:lnTo>
                      <a:pt x="48" y="0"/>
                    </a:lnTo>
                    <a:lnTo>
                      <a:pt x="45" y="2"/>
                    </a:lnTo>
                    <a:lnTo>
                      <a:pt x="40" y="9"/>
                    </a:lnTo>
                    <a:lnTo>
                      <a:pt x="36" y="15"/>
                    </a:lnTo>
                    <a:lnTo>
                      <a:pt x="35" y="17"/>
                    </a:lnTo>
                    <a:lnTo>
                      <a:pt x="36" y="22"/>
                    </a:lnTo>
                    <a:lnTo>
                      <a:pt x="33" y="41"/>
                    </a:lnTo>
                    <a:lnTo>
                      <a:pt x="16" y="52"/>
                    </a:lnTo>
                    <a:lnTo>
                      <a:pt x="16" y="56"/>
                    </a:lnTo>
                    <a:lnTo>
                      <a:pt x="18" y="59"/>
                    </a:lnTo>
                    <a:lnTo>
                      <a:pt x="19" y="62"/>
                    </a:lnTo>
                    <a:lnTo>
                      <a:pt x="17" y="66"/>
                    </a:lnTo>
                    <a:lnTo>
                      <a:pt x="18" y="71"/>
                    </a:lnTo>
                    <a:lnTo>
                      <a:pt x="21" y="76"/>
                    </a:lnTo>
                    <a:lnTo>
                      <a:pt x="21" y="81"/>
                    </a:lnTo>
                    <a:lnTo>
                      <a:pt x="19" y="83"/>
                    </a:lnTo>
                    <a:lnTo>
                      <a:pt x="18" y="86"/>
                    </a:lnTo>
                    <a:lnTo>
                      <a:pt x="19" y="88"/>
                    </a:lnTo>
                    <a:lnTo>
                      <a:pt x="20" y="90"/>
                    </a:lnTo>
                    <a:lnTo>
                      <a:pt x="21" y="95"/>
                    </a:lnTo>
                    <a:lnTo>
                      <a:pt x="22" y="97"/>
                    </a:lnTo>
                    <a:lnTo>
                      <a:pt x="20" y="100"/>
                    </a:lnTo>
                    <a:lnTo>
                      <a:pt x="17" y="102"/>
                    </a:lnTo>
                    <a:lnTo>
                      <a:pt x="13" y="106"/>
                    </a:lnTo>
                    <a:lnTo>
                      <a:pt x="10" y="117"/>
                    </a:lnTo>
                    <a:lnTo>
                      <a:pt x="7" y="122"/>
                    </a:lnTo>
                    <a:lnTo>
                      <a:pt x="6" y="134"/>
                    </a:lnTo>
                    <a:lnTo>
                      <a:pt x="4" y="137"/>
                    </a:lnTo>
                    <a:lnTo>
                      <a:pt x="5" y="147"/>
                    </a:lnTo>
                    <a:lnTo>
                      <a:pt x="7" y="153"/>
                    </a:lnTo>
                    <a:lnTo>
                      <a:pt x="7" y="161"/>
                    </a:lnTo>
                    <a:lnTo>
                      <a:pt x="5" y="164"/>
                    </a:lnTo>
                    <a:lnTo>
                      <a:pt x="5" y="172"/>
                    </a:lnTo>
                    <a:lnTo>
                      <a:pt x="1" y="175"/>
                    </a:lnTo>
                    <a:lnTo>
                      <a:pt x="0" y="181"/>
                    </a:lnTo>
                    <a:lnTo>
                      <a:pt x="2" y="189"/>
                    </a:lnTo>
                    <a:lnTo>
                      <a:pt x="4" y="193"/>
                    </a:lnTo>
                    <a:lnTo>
                      <a:pt x="5" y="196"/>
                    </a:lnTo>
                    <a:lnTo>
                      <a:pt x="8" y="202"/>
                    </a:lnTo>
                    <a:lnTo>
                      <a:pt x="10" y="208"/>
                    </a:lnTo>
                    <a:lnTo>
                      <a:pt x="12" y="218"/>
                    </a:lnTo>
                    <a:lnTo>
                      <a:pt x="14" y="220"/>
                    </a:lnTo>
                    <a:lnTo>
                      <a:pt x="15" y="233"/>
                    </a:lnTo>
                    <a:lnTo>
                      <a:pt x="14" y="241"/>
                    </a:lnTo>
                    <a:lnTo>
                      <a:pt x="12" y="243"/>
                    </a:lnTo>
                    <a:lnTo>
                      <a:pt x="9" y="249"/>
                    </a:lnTo>
                    <a:lnTo>
                      <a:pt x="10" y="256"/>
                    </a:lnTo>
                    <a:lnTo>
                      <a:pt x="6" y="261"/>
                    </a:lnTo>
                    <a:lnTo>
                      <a:pt x="9" y="264"/>
                    </a:lnTo>
                    <a:lnTo>
                      <a:pt x="12" y="269"/>
                    </a:lnTo>
                    <a:lnTo>
                      <a:pt x="12" y="275"/>
                    </a:lnTo>
                    <a:lnTo>
                      <a:pt x="9" y="280"/>
                    </a:lnTo>
                    <a:lnTo>
                      <a:pt x="5" y="287"/>
                    </a:lnTo>
                    <a:lnTo>
                      <a:pt x="6" y="299"/>
                    </a:lnTo>
                    <a:lnTo>
                      <a:pt x="6" y="303"/>
                    </a:lnTo>
                    <a:lnTo>
                      <a:pt x="5" y="310"/>
                    </a:lnTo>
                    <a:lnTo>
                      <a:pt x="13" y="330"/>
                    </a:lnTo>
                    <a:lnTo>
                      <a:pt x="12" y="333"/>
                    </a:lnTo>
                    <a:lnTo>
                      <a:pt x="8" y="335"/>
                    </a:lnTo>
                    <a:lnTo>
                      <a:pt x="7" y="344"/>
                    </a:lnTo>
                    <a:lnTo>
                      <a:pt x="2" y="353"/>
                    </a:lnTo>
                    <a:lnTo>
                      <a:pt x="2" y="358"/>
                    </a:lnTo>
                    <a:lnTo>
                      <a:pt x="5" y="364"/>
                    </a:lnTo>
                    <a:lnTo>
                      <a:pt x="4" y="377"/>
                    </a:lnTo>
                    <a:lnTo>
                      <a:pt x="5" y="388"/>
                    </a:lnTo>
                    <a:lnTo>
                      <a:pt x="5" y="395"/>
                    </a:lnTo>
                    <a:lnTo>
                      <a:pt x="9" y="397"/>
                    </a:lnTo>
                    <a:lnTo>
                      <a:pt x="10" y="401"/>
                    </a:lnTo>
                    <a:lnTo>
                      <a:pt x="9" y="405"/>
                    </a:lnTo>
                    <a:lnTo>
                      <a:pt x="5" y="407"/>
                    </a:lnTo>
                    <a:lnTo>
                      <a:pt x="6" y="420"/>
                    </a:lnTo>
                    <a:lnTo>
                      <a:pt x="8" y="426"/>
                    </a:lnTo>
                    <a:lnTo>
                      <a:pt x="12" y="427"/>
                    </a:lnTo>
                    <a:lnTo>
                      <a:pt x="12" y="433"/>
                    </a:lnTo>
                    <a:lnTo>
                      <a:pt x="12" y="438"/>
                    </a:lnTo>
                    <a:lnTo>
                      <a:pt x="15" y="445"/>
                    </a:lnTo>
                    <a:lnTo>
                      <a:pt x="16" y="453"/>
                    </a:lnTo>
                    <a:lnTo>
                      <a:pt x="19" y="453"/>
                    </a:lnTo>
                    <a:lnTo>
                      <a:pt x="21" y="451"/>
                    </a:lnTo>
                    <a:lnTo>
                      <a:pt x="23" y="452"/>
                    </a:lnTo>
                    <a:lnTo>
                      <a:pt x="23" y="457"/>
                    </a:lnTo>
                    <a:lnTo>
                      <a:pt x="20" y="461"/>
                    </a:lnTo>
                    <a:lnTo>
                      <a:pt x="13" y="461"/>
                    </a:lnTo>
                    <a:lnTo>
                      <a:pt x="12" y="464"/>
                    </a:lnTo>
                    <a:lnTo>
                      <a:pt x="14" y="465"/>
                    </a:lnTo>
                    <a:lnTo>
                      <a:pt x="15" y="464"/>
                    </a:lnTo>
                    <a:lnTo>
                      <a:pt x="18" y="464"/>
                    </a:lnTo>
                    <a:lnTo>
                      <a:pt x="23" y="468"/>
                    </a:lnTo>
                    <a:lnTo>
                      <a:pt x="26" y="475"/>
                    </a:lnTo>
                    <a:lnTo>
                      <a:pt x="26" y="478"/>
                    </a:lnTo>
                    <a:lnTo>
                      <a:pt x="23" y="482"/>
                    </a:lnTo>
                    <a:lnTo>
                      <a:pt x="22" y="485"/>
                    </a:lnTo>
                    <a:lnTo>
                      <a:pt x="24" y="490"/>
                    </a:lnTo>
                    <a:lnTo>
                      <a:pt x="25" y="499"/>
                    </a:lnTo>
                    <a:lnTo>
                      <a:pt x="26" y="507"/>
                    </a:lnTo>
                    <a:lnTo>
                      <a:pt x="24" y="510"/>
                    </a:lnTo>
                    <a:lnTo>
                      <a:pt x="23" y="514"/>
                    </a:lnTo>
                    <a:lnTo>
                      <a:pt x="26" y="522"/>
                    </a:lnTo>
                    <a:lnTo>
                      <a:pt x="23" y="526"/>
                    </a:lnTo>
                    <a:lnTo>
                      <a:pt x="23" y="533"/>
                    </a:lnTo>
                    <a:lnTo>
                      <a:pt x="24" y="540"/>
                    </a:lnTo>
                    <a:lnTo>
                      <a:pt x="26" y="549"/>
                    </a:lnTo>
                    <a:lnTo>
                      <a:pt x="24" y="558"/>
                    </a:lnTo>
                    <a:lnTo>
                      <a:pt x="19" y="564"/>
                    </a:lnTo>
                    <a:lnTo>
                      <a:pt x="16" y="569"/>
                    </a:lnTo>
                    <a:lnTo>
                      <a:pt x="15" y="584"/>
                    </a:lnTo>
                    <a:lnTo>
                      <a:pt x="16" y="589"/>
                    </a:lnTo>
                    <a:lnTo>
                      <a:pt x="22" y="605"/>
                    </a:lnTo>
                    <a:lnTo>
                      <a:pt x="24" y="605"/>
                    </a:lnTo>
                    <a:lnTo>
                      <a:pt x="27" y="601"/>
                    </a:lnTo>
                    <a:lnTo>
                      <a:pt x="31" y="599"/>
                    </a:lnTo>
                    <a:lnTo>
                      <a:pt x="34" y="599"/>
                    </a:lnTo>
                    <a:lnTo>
                      <a:pt x="34" y="603"/>
                    </a:lnTo>
                    <a:lnTo>
                      <a:pt x="35" y="613"/>
                    </a:lnTo>
                    <a:lnTo>
                      <a:pt x="38" y="616"/>
                    </a:lnTo>
                    <a:lnTo>
                      <a:pt x="40" y="622"/>
                    </a:lnTo>
                    <a:lnTo>
                      <a:pt x="42" y="629"/>
                    </a:lnTo>
                    <a:lnTo>
                      <a:pt x="49" y="630"/>
                    </a:lnTo>
                    <a:lnTo>
                      <a:pt x="51" y="631"/>
                    </a:lnTo>
                    <a:lnTo>
                      <a:pt x="61" y="630"/>
                    </a:lnTo>
                    <a:lnTo>
                      <a:pt x="79" y="630"/>
                    </a:lnTo>
                    <a:lnTo>
                      <a:pt x="81" y="630"/>
                    </a:lnTo>
                    <a:lnTo>
                      <a:pt x="84" y="631"/>
                    </a:lnTo>
                    <a:lnTo>
                      <a:pt x="88" y="636"/>
                    </a:lnTo>
                    <a:lnTo>
                      <a:pt x="91" y="637"/>
                    </a:lnTo>
                    <a:lnTo>
                      <a:pt x="92" y="637"/>
                    </a:lnTo>
                    <a:lnTo>
                      <a:pt x="92" y="634"/>
                    </a:lnTo>
                    <a:lnTo>
                      <a:pt x="88" y="632"/>
                    </a:lnTo>
                    <a:lnTo>
                      <a:pt x="84" y="628"/>
                    </a:lnTo>
                    <a:lnTo>
                      <a:pt x="84" y="625"/>
                    </a:lnTo>
                    <a:lnTo>
                      <a:pt x="81" y="622"/>
                    </a:lnTo>
                    <a:lnTo>
                      <a:pt x="79" y="623"/>
                    </a:lnTo>
                    <a:lnTo>
                      <a:pt x="78" y="621"/>
                    </a:lnTo>
                    <a:lnTo>
                      <a:pt x="80" y="620"/>
                    </a:lnTo>
                    <a:lnTo>
                      <a:pt x="81" y="617"/>
                    </a:lnTo>
                    <a:lnTo>
                      <a:pt x="80" y="616"/>
                    </a:lnTo>
                    <a:lnTo>
                      <a:pt x="80" y="614"/>
                    </a:lnTo>
                    <a:lnTo>
                      <a:pt x="78" y="606"/>
                    </a:lnTo>
                    <a:lnTo>
                      <a:pt x="75" y="601"/>
                    </a:lnTo>
                    <a:lnTo>
                      <a:pt x="75" y="596"/>
                    </a:lnTo>
                    <a:lnTo>
                      <a:pt x="76" y="591"/>
                    </a:lnTo>
                    <a:lnTo>
                      <a:pt x="79" y="587"/>
                    </a:lnTo>
                    <a:lnTo>
                      <a:pt x="81" y="585"/>
                    </a:lnTo>
                    <a:lnTo>
                      <a:pt x="79" y="583"/>
                    </a:lnTo>
                    <a:lnTo>
                      <a:pt x="79" y="580"/>
                    </a:lnTo>
                    <a:lnTo>
                      <a:pt x="78" y="578"/>
                    </a:lnTo>
                    <a:lnTo>
                      <a:pt x="80" y="579"/>
                    </a:lnTo>
                    <a:lnTo>
                      <a:pt x="81" y="582"/>
                    </a:lnTo>
                    <a:lnTo>
                      <a:pt x="84" y="582"/>
                    </a:lnTo>
                    <a:lnTo>
                      <a:pt x="87" y="579"/>
                    </a:lnTo>
                    <a:lnTo>
                      <a:pt x="87" y="577"/>
                    </a:lnTo>
                    <a:lnTo>
                      <a:pt x="90" y="573"/>
                    </a:lnTo>
                    <a:lnTo>
                      <a:pt x="91" y="571"/>
                    </a:lnTo>
                    <a:lnTo>
                      <a:pt x="90" y="565"/>
                    </a:lnTo>
                    <a:lnTo>
                      <a:pt x="88" y="565"/>
                    </a:lnTo>
                    <a:lnTo>
                      <a:pt x="86" y="566"/>
                    </a:lnTo>
                    <a:lnTo>
                      <a:pt x="87" y="564"/>
                    </a:lnTo>
                    <a:lnTo>
                      <a:pt x="89" y="561"/>
                    </a:lnTo>
                    <a:lnTo>
                      <a:pt x="90" y="558"/>
                    </a:lnTo>
                    <a:lnTo>
                      <a:pt x="91" y="554"/>
                    </a:lnTo>
                    <a:lnTo>
                      <a:pt x="94" y="550"/>
                    </a:lnTo>
                    <a:lnTo>
                      <a:pt x="97" y="550"/>
                    </a:lnTo>
                    <a:lnTo>
                      <a:pt x="98" y="546"/>
                    </a:lnTo>
                    <a:lnTo>
                      <a:pt x="100" y="542"/>
                    </a:lnTo>
                    <a:lnTo>
                      <a:pt x="102" y="542"/>
                    </a:lnTo>
                    <a:lnTo>
                      <a:pt x="102" y="539"/>
                    </a:lnTo>
                    <a:lnTo>
                      <a:pt x="104" y="537"/>
                    </a:lnTo>
                    <a:lnTo>
                      <a:pt x="106" y="535"/>
                    </a:lnTo>
                    <a:lnTo>
                      <a:pt x="106" y="533"/>
                    </a:lnTo>
                    <a:lnTo>
                      <a:pt x="106" y="531"/>
                    </a:lnTo>
                    <a:lnTo>
                      <a:pt x="108" y="530"/>
                    </a:lnTo>
                    <a:lnTo>
                      <a:pt x="106" y="527"/>
                    </a:lnTo>
                    <a:lnTo>
                      <a:pt x="104" y="527"/>
                    </a:lnTo>
                    <a:lnTo>
                      <a:pt x="106" y="524"/>
                    </a:lnTo>
                    <a:lnTo>
                      <a:pt x="106" y="521"/>
                    </a:lnTo>
                    <a:lnTo>
                      <a:pt x="105" y="517"/>
                    </a:lnTo>
                    <a:lnTo>
                      <a:pt x="105" y="516"/>
                    </a:lnTo>
                    <a:lnTo>
                      <a:pt x="106" y="514"/>
                    </a:lnTo>
                    <a:lnTo>
                      <a:pt x="105" y="513"/>
                    </a:lnTo>
                    <a:lnTo>
                      <a:pt x="102" y="512"/>
                    </a:lnTo>
                    <a:lnTo>
                      <a:pt x="101" y="513"/>
                    </a:lnTo>
                    <a:lnTo>
                      <a:pt x="99" y="513"/>
                    </a:lnTo>
                    <a:lnTo>
                      <a:pt x="94" y="513"/>
                    </a:lnTo>
                    <a:lnTo>
                      <a:pt x="88" y="506"/>
                    </a:lnTo>
                    <a:lnTo>
                      <a:pt x="85" y="502"/>
                    </a:lnTo>
                    <a:lnTo>
                      <a:pt x="83" y="502"/>
                    </a:lnTo>
                    <a:lnTo>
                      <a:pt x="80" y="499"/>
                    </a:lnTo>
                    <a:lnTo>
                      <a:pt x="77" y="493"/>
                    </a:lnTo>
                    <a:lnTo>
                      <a:pt x="77" y="489"/>
                    </a:lnTo>
                    <a:lnTo>
                      <a:pt x="75" y="486"/>
                    </a:lnTo>
                    <a:lnTo>
                      <a:pt x="75" y="485"/>
                    </a:lnTo>
                    <a:lnTo>
                      <a:pt x="78" y="482"/>
                    </a:lnTo>
                    <a:lnTo>
                      <a:pt x="79" y="478"/>
                    </a:lnTo>
                    <a:lnTo>
                      <a:pt x="81" y="475"/>
                    </a:lnTo>
                    <a:lnTo>
                      <a:pt x="82" y="474"/>
                    </a:lnTo>
                    <a:lnTo>
                      <a:pt x="85" y="471"/>
                    </a:lnTo>
                    <a:lnTo>
                      <a:pt x="88" y="471"/>
                    </a:lnTo>
                    <a:lnTo>
                      <a:pt x="91" y="467"/>
                    </a:lnTo>
                    <a:lnTo>
                      <a:pt x="95" y="466"/>
                    </a:lnTo>
                    <a:lnTo>
                      <a:pt x="97" y="467"/>
                    </a:lnTo>
                    <a:lnTo>
                      <a:pt x="102" y="466"/>
                    </a:lnTo>
                    <a:lnTo>
                      <a:pt x="102" y="464"/>
                    </a:lnTo>
                    <a:lnTo>
                      <a:pt x="101" y="463"/>
                    </a:lnTo>
                    <a:lnTo>
                      <a:pt x="98" y="461"/>
                    </a:lnTo>
                    <a:lnTo>
                      <a:pt x="98" y="460"/>
                    </a:lnTo>
                    <a:lnTo>
                      <a:pt x="99" y="458"/>
                    </a:lnTo>
                    <a:lnTo>
                      <a:pt x="102" y="454"/>
                    </a:lnTo>
                    <a:lnTo>
                      <a:pt x="102" y="454"/>
                    </a:lnTo>
                    <a:lnTo>
                      <a:pt x="103" y="451"/>
                    </a:lnTo>
                    <a:lnTo>
                      <a:pt x="103" y="450"/>
                    </a:lnTo>
                    <a:lnTo>
                      <a:pt x="100" y="445"/>
                    </a:lnTo>
                    <a:lnTo>
                      <a:pt x="100" y="443"/>
                    </a:lnTo>
                    <a:lnTo>
                      <a:pt x="100" y="440"/>
                    </a:lnTo>
                    <a:lnTo>
                      <a:pt x="99" y="439"/>
                    </a:lnTo>
                    <a:lnTo>
                      <a:pt x="99" y="434"/>
                    </a:lnTo>
                    <a:lnTo>
                      <a:pt x="101" y="432"/>
                    </a:lnTo>
                    <a:lnTo>
                      <a:pt x="102" y="429"/>
                    </a:lnTo>
                    <a:lnTo>
                      <a:pt x="101" y="427"/>
                    </a:lnTo>
                    <a:lnTo>
                      <a:pt x="102" y="425"/>
                    </a:lnTo>
                    <a:lnTo>
                      <a:pt x="107" y="423"/>
                    </a:lnTo>
                    <a:lnTo>
                      <a:pt x="110" y="420"/>
                    </a:lnTo>
                    <a:lnTo>
                      <a:pt x="109" y="418"/>
                    </a:lnTo>
                    <a:lnTo>
                      <a:pt x="106" y="416"/>
                    </a:lnTo>
                    <a:lnTo>
                      <a:pt x="102" y="416"/>
                    </a:lnTo>
                    <a:lnTo>
                      <a:pt x="102" y="414"/>
                    </a:lnTo>
                    <a:lnTo>
                      <a:pt x="102" y="412"/>
                    </a:lnTo>
                    <a:lnTo>
                      <a:pt x="105" y="409"/>
                    </a:lnTo>
                    <a:lnTo>
                      <a:pt x="109" y="408"/>
                    </a:lnTo>
                    <a:lnTo>
                      <a:pt x="112" y="410"/>
                    </a:lnTo>
                    <a:lnTo>
                      <a:pt x="112" y="412"/>
                    </a:lnTo>
                    <a:lnTo>
                      <a:pt x="111" y="413"/>
                    </a:lnTo>
                    <a:lnTo>
                      <a:pt x="113" y="417"/>
                    </a:lnTo>
                    <a:lnTo>
                      <a:pt x="114" y="418"/>
                    </a:lnTo>
                    <a:lnTo>
                      <a:pt x="120" y="414"/>
                    </a:lnTo>
                    <a:lnTo>
                      <a:pt x="121" y="410"/>
                    </a:lnTo>
                    <a:lnTo>
                      <a:pt x="120" y="407"/>
                    </a:lnTo>
                    <a:lnTo>
                      <a:pt x="118" y="404"/>
                    </a:lnTo>
                    <a:lnTo>
                      <a:pt x="119" y="404"/>
                    </a:lnTo>
                    <a:lnTo>
                      <a:pt x="120" y="401"/>
                    </a:lnTo>
                    <a:lnTo>
                      <a:pt x="117" y="397"/>
                    </a:lnTo>
                    <a:lnTo>
                      <a:pt x="116" y="396"/>
                    </a:lnTo>
                    <a:lnTo>
                      <a:pt x="113" y="399"/>
                    </a:lnTo>
                    <a:lnTo>
                      <a:pt x="110" y="399"/>
                    </a:lnTo>
                    <a:lnTo>
                      <a:pt x="109" y="400"/>
                    </a:lnTo>
                    <a:lnTo>
                      <a:pt x="110" y="401"/>
                    </a:lnTo>
                    <a:lnTo>
                      <a:pt x="113" y="402"/>
                    </a:lnTo>
                    <a:lnTo>
                      <a:pt x="112" y="403"/>
                    </a:lnTo>
                    <a:lnTo>
                      <a:pt x="107" y="406"/>
                    </a:lnTo>
                    <a:lnTo>
                      <a:pt x="105" y="404"/>
                    </a:lnTo>
                    <a:lnTo>
                      <a:pt x="106" y="402"/>
                    </a:lnTo>
                    <a:lnTo>
                      <a:pt x="108" y="402"/>
                    </a:lnTo>
                    <a:lnTo>
                      <a:pt x="106" y="401"/>
                    </a:lnTo>
                    <a:lnTo>
                      <a:pt x="102" y="401"/>
                    </a:lnTo>
                    <a:lnTo>
                      <a:pt x="99" y="399"/>
                    </a:lnTo>
                    <a:lnTo>
                      <a:pt x="98" y="395"/>
                    </a:lnTo>
                    <a:lnTo>
                      <a:pt x="98" y="388"/>
                    </a:lnTo>
                    <a:lnTo>
                      <a:pt x="97" y="382"/>
                    </a:lnTo>
                    <a:lnTo>
                      <a:pt x="94" y="378"/>
                    </a:lnTo>
                    <a:lnTo>
                      <a:pt x="94" y="372"/>
                    </a:lnTo>
                    <a:lnTo>
                      <a:pt x="97" y="369"/>
                    </a:lnTo>
                    <a:lnTo>
                      <a:pt x="99" y="368"/>
                    </a:lnTo>
                    <a:lnTo>
                      <a:pt x="98" y="371"/>
                    </a:lnTo>
                    <a:lnTo>
                      <a:pt x="99" y="371"/>
                    </a:lnTo>
                    <a:lnTo>
                      <a:pt x="102" y="371"/>
                    </a:lnTo>
                    <a:lnTo>
                      <a:pt x="108" y="373"/>
                    </a:lnTo>
                    <a:lnTo>
                      <a:pt x="113" y="378"/>
                    </a:lnTo>
                    <a:lnTo>
                      <a:pt x="117" y="379"/>
                    </a:lnTo>
                    <a:lnTo>
                      <a:pt x="125" y="379"/>
                    </a:lnTo>
                    <a:lnTo>
                      <a:pt x="130" y="375"/>
                    </a:lnTo>
                    <a:lnTo>
                      <a:pt x="129" y="374"/>
                    </a:lnTo>
                    <a:lnTo>
                      <a:pt x="133" y="371"/>
                    </a:lnTo>
                    <a:lnTo>
                      <a:pt x="133" y="368"/>
                    </a:lnTo>
                    <a:lnTo>
                      <a:pt x="132" y="365"/>
                    </a:lnTo>
                    <a:lnTo>
                      <a:pt x="133" y="364"/>
                    </a:lnTo>
                    <a:lnTo>
                      <a:pt x="134" y="361"/>
                    </a:lnTo>
                    <a:lnTo>
                      <a:pt x="131" y="360"/>
                    </a:lnTo>
                    <a:lnTo>
                      <a:pt x="130" y="357"/>
                    </a:lnTo>
                    <a:lnTo>
                      <a:pt x="130" y="354"/>
                    </a:lnTo>
                    <a:lnTo>
                      <a:pt x="130" y="351"/>
                    </a:lnTo>
                    <a:lnTo>
                      <a:pt x="130" y="350"/>
                    </a:lnTo>
                    <a:lnTo>
                      <a:pt x="133" y="347"/>
                    </a:lnTo>
                    <a:lnTo>
                      <a:pt x="133" y="345"/>
                    </a:lnTo>
                    <a:lnTo>
                      <a:pt x="133" y="345"/>
                    </a:lnTo>
                    <a:lnTo>
                      <a:pt x="134" y="343"/>
                    </a:lnTo>
                    <a:lnTo>
                      <a:pt x="133" y="340"/>
                    </a:lnTo>
                    <a:lnTo>
                      <a:pt x="131" y="340"/>
                    </a:lnTo>
                    <a:lnTo>
                      <a:pt x="131" y="338"/>
                    </a:lnTo>
                    <a:lnTo>
                      <a:pt x="130" y="336"/>
                    </a:lnTo>
                    <a:lnTo>
                      <a:pt x="130" y="330"/>
                    </a:lnTo>
                    <a:lnTo>
                      <a:pt x="130" y="327"/>
                    </a:lnTo>
                    <a:lnTo>
                      <a:pt x="130" y="325"/>
                    </a:lnTo>
                    <a:lnTo>
                      <a:pt x="130" y="323"/>
                    </a:lnTo>
                    <a:lnTo>
                      <a:pt x="132" y="326"/>
                    </a:lnTo>
                    <a:lnTo>
                      <a:pt x="133" y="326"/>
                    </a:lnTo>
                    <a:lnTo>
                      <a:pt x="137" y="327"/>
                    </a:lnTo>
                    <a:lnTo>
                      <a:pt x="140" y="330"/>
                    </a:lnTo>
                    <a:lnTo>
                      <a:pt x="144" y="330"/>
                    </a:lnTo>
                    <a:lnTo>
                      <a:pt x="147" y="329"/>
                    </a:lnTo>
                    <a:lnTo>
                      <a:pt x="152" y="330"/>
                    </a:lnTo>
                    <a:lnTo>
                      <a:pt x="158" y="329"/>
                    </a:lnTo>
                    <a:lnTo>
                      <a:pt x="168" y="326"/>
                    </a:lnTo>
                    <a:lnTo>
                      <a:pt x="177" y="322"/>
                    </a:lnTo>
                    <a:lnTo>
                      <a:pt x="177" y="320"/>
                    </a:lnTo>
                    <a:lnTo>
                      <a:pt x="178" y="322"/>
                    </a:lnTo>
                    <a:lnTo>
                      <a:pt x="185" y="319"/>
                    </a:lnTo>
                    <a:lnTo>
                      <a:pt x="192" y="313"/>
                    </a:lnTo>
                    <a:lnTo>
                      <a:pt x="193" y="310"/>
                    </a:lnTo>
                    <a:lnTo>
                      <a:pt x="192" y="306"/>
                    </a:lnTo>
                    <a:lnTo>
                      <a:pt x="194" y="301"/>
                    </a:lnTo>
                    <a:lnTo>
                      <a:pt x="195" y="299"/>
                    </a:lnTo>
                    <a:lnTo>
                      <a:pt x="196" y="302"/>
                    </a:lnTo>
                    <a:lnTo>
                      <a:pt x="196" y="300"/>
                    </a:lnTo>
                    <a:lnTo>
                      <a:pt x="197" y="295"/>
                    </a:lnTo>
                    <a:lnTo>
                      <a:pt x="200" y="289"/>
                    </a:lnTo>
                    <a:lnTo>
                      <a:pt x="201" y="285"/>
                    </a:lnTo>
                    <a:lnTo>
                      <a:pt x="201" y="278"/>
                    </a:lnTo>
                    <a:lnTo>
                      <a:pt x="200" y="276"/>
                    </a:lnTo>
                    <a:lnTo>
                      <a:pt x="199" y="275"/>
                    </a:lnTo>
                    <a:lnTo>
                      <a:pt x="198" y="278"/>
                    </a:lnTo>
                    <a:lnTo>
                      <a:pt x="195" y="278"/>
                    </a:lnTo>
                    <a:lnTo>
                      <a:pt x="191" y="275"/>
                    </a:lnTo>
                    <a:lnTo>
                      <a:pt x="189" y="270"/>
                    </a:lnTo>
                    <a:lnTo>
                      <a:pt x="189" y="268"/>
                    </a:lnTo>
                    <a:lnTo>
                      <a:pt x="192" y="259"/>
                    </a:lnTo>
                    <a:lnTo>
                      <a:pt x="192" y="256"/>
                    </a:lnTo>
                    <a:lnTo>
                      <a:pt x="191" y="254"/>
                    </a:lnTo>
                    <a:lnTo>
                      <a:pt x="184" y="247"/>
                    </a:lnTo>
                    <a:lnTo>
                      <a:pt x="178" y="244"/>
                    </a:lnTo>
                    <a:lnTo>
                      <a:pt x="171" y="238"/>
                    </a:lnTo>
                    <a:lnTo>
                      <a:pt x="171" y="235"/>
                    </a:lnTo>
                    <a:lnTo>
                      <a:pt x="171" y="234"/>
                    </a:lnTo>
                    <a:lnTo>
                      <a:pt x="171" y="231"/>
                    </a:lnTo>
                    <a:lnTo>
                      <a:pt x="169" y="229"/>
                    </a:lnTo>
                    <a:lnTo>
                      <a:pt x="170" y="227"/>
                    </a:lnTo>
                    <a:lnTo>
                      <a:pt x="169" y="221"/>
                    </a:lnTo>
                    <a:lnTo>
                      <a:pt x="170" y="214"/>
                    </a:lnTo>
                    <a:lnTo>
                      <a:pt x="170" y="214"/>
                    </a:lnTo>
                    <a:lnTo>
                      <a:pt x="170" y="214"/>
                    </a:lnTo>
                    <a:lnTo>
                      <a:pt x="170" y="2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5" name="Freeform 1314">
                <a:extLst>
                  <a:ext uri="{FF2B5EF4-FFF2-40B4-BE49-F238E27FC236}">
                    <a16:creationId xmlns:a16="http://schemas.microsoft.com/office/drawing/2014/main" id="{B16DC361-B132-8145-A272-A42632C8911F}"/>
                  </a:ext>
                </a:extLst>
              </p:cNvPr>
              <p:cNvSpPr>
                <a:spLocks/>
              </p:cNvSpPr>
              <p:nvPr/>
            </p:nvSpPr>
            <p:spPr bwMode="auto">
              <a:xfrm>
                <a:off x="4348325" y="6116066"/>
                <a:ext cx="80966" cy="66668"/>
              </a:xfrm>
              <a:custGeom>
                <a:avLst/>
                <a:gdLst>
                  <a:gd name="T0" fmla="*/ 48 w 51"/>
                  <a:gd name="T1" fmla="*/ 29 h 42"/>
                  <a:gd name="T2" fmla="*/ 43 w 51"/>
                  <a:gd name="T3" fmla="*/ 31 h 42"/>
                  <a:gd name="T4" fmla="*/ 40 w 51"/>
                  <a:gd name="T5" fmla="*/ 31 h 42"/>
                  <a:gd name="T6" fmla="*/ 37 w 51"/>
                  <a:gd name="T7" fmla="*/ 27 h 42"/>
                  <a:gd name="T8" fmla="*/ 32 w 51"/>
                  <a:gd name="T9" fmla="*/ 25 h 42"/>
                  <a:gd name="T10" fmla="*/ 31 w 51"/>
                  <a:gd name="T11" fmla="*/ 24 h 42"/>
                  <a:gd name="T12" fmla="*/ 20 w 51"/>
                  <a:gd name="T13" fmla="*/ 19 h 42"/>
                  <a:gd name="T14" fmla="*/ 17 w 51"/>
                  <a:gd name="T15" fmla="*/ 18 h 42"/>
                  <a:gd name="T16" fmla="*/ 17 w 51"/>
                  <a:gd name="T17" fmla="*/ 14 h 42"/>
                  <a:gd name="T18" fmla="*/ 14 w 51"/>
                  <a:gd name="T19" fmla="*/ 11 h 42"/>
                  <a:gd name="T20" fmla="*/ 10 w 51"/>
                  <a:gd name="T21" fmla="*/ 10 h 42"/>
                  <a:gd name="T22" fmla="*/ 8 w 51"/>
                  <a:gd name="T23" fmla="*/ 4 h 42"/>
                  <a:gd name="T24" fmla="*/ 7 w 51"/>
                  <a:gd name="T25" fmla="*/ 1 h 42"/>
                  <a:gd name="T26" fmla="*/ 3 w 51"/>
                  <a:gd name="T27" fmla="*/ 2 h 42"/>
                  <a:gd name="T28" fmla="*/ 0 w 51"/>
                  <a:gd name="T29" fmla="*/ 0 h 42"/>
                  <a:gd name="T30" fmla="*/ 7 w 51"/>
                  <a:gd name="T31" fmla="*/ 32 h 42"/>
                  <a:gd name="T32" fmla="*/ 7 w 51"/>
                  <a:gd name="T33" fmla="*/ 32 h 42"/>
                  <a:gd name="T34" fmla="*/ 13 w 51"/>
                  <a:gd name="T35" fmla="*/ 31 h 42"/>
                  <a:gd name="T36" fmla="*/ 17 w 51"/>
                  <a:gd name="T37" fmla="*/ 31 h 42"/>
                  <a:gd name="T38" fmla="*/ 21 w 51"/>
                  <a:gd name="T39" fmla="*/ 30 h 42"/>
                  <a:gd name="T40" fmla="*/ 20 w 51"/>
                  <a:gd name="T41" fmla="*/ 31 h 42"/>
                  <a:gd name="T42" fmla="*/ 17 w 51"/>
                  <a:gd name="T43" fmla="*/ 32 h 42"/>
                  <a:gd name="T44" fmla="*/ 14 w 51"/>
                  <a:gd name="T45" fmla="*/ 34 h 42"/>
                  <a:gd name="T46" fmla="*/ 7 w 51"/>
                  <a:gd name="T47" fmla="*/ 34 h 42"/>
                  <a:gd name="T48" fmla="*/ 8 w 51"/>
                  <a:gd name="T49" fmla="*/ 40 h 42"/>
                  <a:gd name="T50" fmla="*/ 10 w 51"/>
                  <a:gd name="T51" fmla="*/ 40 h 42"/>
                  <a:gd name="T52" fmla="*/ 14 w 51"/>
                  <a:gd name="T53" fmla="*/ 38 h 42"/>
                  <a:gd name="T54" fmla="*/ 21 w 51"/>
                  <a:gd name="T55" fmla="*/ 39 h 42"/>
                  <a:gd name="T56" fmla="*/ 24 w 51"/>
                  <a:gd name="T57" fmla="*/ 38 h 42"/>
                  <a:gd name="T58" fmla="*/ 31 w 51"/>
                  <a:gd name="T59" fmla="*/ 39 h 42"/>
                  <a:gd name="T60" fmla="*/ 34 w 51"/>
                  <a:gd name="T61" fmla="*/ 42 h 42"/>
                  <a:gd name="T62" fmla="*/ 37 w 51"/>
                  <a:gd name="T63" fmla="*/ 42 h 42"/>
                  <a:gd name="T64" fmla="*/ 40 w 51"/>
                  <a:gd name="T65" fmla="*/ 42 h 42"/>
                  <a:gd name="T66" fmla="*/ 42 w 51"/>
                  <a:gd name="T67" fmla="*/ 38 h 42"/>
                  <a:gd name="T68" fmla="*/ 43 w 51"/>
                  <a:gd name="T69" fmla="*/ 35 h 42"/>
                  <a:gd name="T70" fmla="*/ 46 w 51"/>
                  <a:gd name="T71" fmla="*/ 35 h 42"/>
                  <a:gd name="T72" fmla="*/ 48 w 51"/>
                  <a:gd name="T73" fmla="*/ 36 h 42"/>
                  <a:gd name="T74" fmla="*/ 51 w 51"/>
                  <a:gd name="T75" fmla="*/ 34 h 42"/>
                  <a:gd name="T76" fmla="*/ 51 w 51"/>
                  <a:gd name="T77" fmla="*/ 31 h 42"/>
                  <a:gd name="T78" fmla="*/ 48 w 51"/>
                  <a:gd name="T79"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42">
                    <a:moveTo>
                      <a:pt x="48" y="29"/>
                    </a:moveTo>
                    <a:lnTo>
                      <a:pt x="43" y="31"/>
                    </a:lnTo>
                    <a:lnTo>
                      <a:pt x="40" y="31"/>
                    </a:lnTo>
                    <a:lnTo>
                      <a:pt x="37" y="27"/>
                    </a:lnTo>
                    <a:lnTo>
                      <a:pt x="32" y="25"/>
                    </a:lnTo>
                    <a:lnTo>
                      <a:pt x="31" y="24"/>
                    </a:lnTo>
                    <a:lnTo>
                      <a:pt x="20" y="19"/>
                    </a:lnTo>
                    <a:lnTo>
                      <a:pt x="17" y="18"/>
                    </a:lnTo>
                    <a:lnTo>
                      <a:pt x="17" y="14"/>
                    </a:lnTo>
                    <a:lnTo>
                      <a:pt x="14" y="11"/>
                    </a:lnTo>
                    <a:lnTo>
                      <a:pt x="10" y="10"/>
                    </a:lnTo>
                    <a:lnTo>
                      <a:pt x="8" y="4"/>
                    </a:lnTo>
                    <a:lnTo>
                      <a:pt x="7" y="1"/>
                    </a:lnTo>
                    <a:lnTo>
                      <a:pt x="3" y="2"/>
                    </a:lnTo>
                    <a:lnTo>
                      <a:pt x="0" y="0"/>
                    </a:lnTo>
                    <a:lnTo>
                      <a:pt x="7" y="32"/>
                    </a:lnTo>
                    <a:lnTo>
                      <a:pt x="7" y="32"/>
                    </a:lnTo>
                    <a:lnTo>
                      <a:pt x="13" y="31"/>
                    </a:lnTo>
                    <a:lnTo>
                      <a:pt x="17" y="31"/>
                    </a:lnTo>
                    <a:lnTo>
                      <a:pt x="21" y="30"/>
                    </a:lnTo>
                    <a:lnTo>
                      <a:pt x="20" y="31"/>
                    </a:lnTo>
                    <a:lnTo>
                      <a:pt x="17" y="32"/>
                    </a:lnTo>
                    <a:lnTo>
                      <a:pt x="14" y="34"/>
                    </a:lnTo>
                    <a:lnTo>
                      <a:pt x="7" y="34"/>
                    </a:lnTo>
                    <a:lnTo>
                      <a:pt x="8" y="40"/>
                    </a:lnTo>
                    <a:lnTo>
                      <a:pt x="10" y="40"/>
                    </a:lnTo>
                    <a:lnTo>
                      <a:pt x="14" y="38"/>
                    </a:lnTo>
                    <a:lnTo>
                      <a:pt x="21" y="39"/>
                    </a:lnTo>
                    <a:lnTo>
                      <a:pt x="24" y="38"/>
                    </a:lnTo>
                    <a:lnTo>
                      <a:pt x="31" y="39"/>
                    </a:lnTo>
                    <a:lnTo>
                      <a:pt x="34" y="42"/>
                    </a:lnTo>
                    <a:lnTo>
                      <a:pt x="37" y="42"/>
                    </a:lnTo>
                    <a:lnTo>
                      <a:pt x="40" y="42"/>
                    </a:lnTo>
                    <a:lnTo>
                      <a:pt x="42" y="38"/>
                    </a:lnTo>
                    <a:lnTo>
                      <a:pt x="43" y="35"/>
                    </a:lnTo>
                    <a:lnTo>
                      <a:pt x="46" y="35"/>
                    </a:lnTo>
                    <a:lnTo>
                      <a:pt x="48" y="36"/>
                    </a:lnTo>
                    <a:lnTo>
                      <a:pt x="51" y="34"/>
                    </a:lnTo>
                    <a:lnTo>
                      <a:pt x="51" y="31"/>
                    </a:lnTo>
                    <a:lnTo>
                      <a:pt x="48"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6" name="Freeform 1315">
                <a:extLst>
                  <a:ext uri="{FF2B5EF4-FFF2-40B4-BE49-F238E27FC236}">
                    <a16:creationId xmlns:a16="http://schemas.microsoft.com/office/drawing/2014/main" id="{C2E6BDE7-C5B7-9041-A996-85624D21DF0A}"/>
                  </a:ext>
                </a:extLst>
              </p:cNvPr>
              <p:cNvSpPr>
                <a:spLocks/>
              </p:cNvSpPr>
              <p:nvPr/>
            </p:nvSpPr>
            <p:spPr bwMode="auto">
              <a:xfrm>
                <a:off x="4341975" y="6084318"/>
                <a:ext cx="12701" cy="31747"/>
              </a:xfrm>
              <a:custGeom>
                <a:avLst/>
                <a:gdLst>
                  <a:gd name="T0" fmla="*/ 5 w 8"/>
                  <a:gd name="T1" fmla="*/ 17 h 20"/>
                  <a:gd name="T2" fmla="*/ 7 w 8"/>
                  <a:gd name="T3" fmla="*/ 16 h 20"/>
                  <a:gd name="T4" fmla="*/ 8 w 8"/>
                  <a:gd name="T5" fmla="*/ 17 h 20"/>
                  <a:gd name="T6" fmla="*/ 7 w 8"/>
                  <a:gd name="T7" fmla="*/ 10 h 20"/>
                  <a:gd name="T8" fmla="*/ 3 w 8"/>
                  <a:gd name="T9" fmla="*/ 3 h 20"/>
                  <a:gd name="T10" fmla="*/ 0 w 8"/>
                  <a:gd name="T11" fmla="*/ 0 h 20"/>
                  <a:gd name="T12" fmla="*/ 0 w 8"/>
                  <a:gd name="T13" fmla="*/ 0 h 20"/>
                  <a:gd name="T14" fmla="*/ 4 w 8"/>
                  <a:gd name="T15" fmla="*/ 20 h 20"/>
                  <a:gd name="T16" fmla="*/ 5 w 8"/>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0">
                    <a:moveTo>
                      <a:pt x="5" y="17"/>
                    </a:moveTo>
                    <a:lnTo>
                      <a:pt x="7" y="16"/>
                    </a:lnTo>
                    <a:lnTo>
                      <a:pt x="8" y="17"/>
                    </a:lnTo>
                    <a:lnTo>
                      <a:pt x="7" y="10"/>
                    </a:lnTo>
                    <a:lnTo>
                      <a:pt x="3" y="3"/>
                    </a:lnTo>
                    <a:lnTo>
                      <a:pt x="0" y="0"/>
                    </a:lnTo>
                    <a:lnTo>
                      <a:pt x="0" y="0"/>
                    </a:lnTo>
                    <a:lnTo>
                      <a:pt x="4" y="20"/>
                    </a:lnTo>
                    <a:lnTo>
                      <a:pt x="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7" name="Freeform 1316">
                <a:extLst>
                  <a:ext uri="{FF2B5EF4-FFF2-40B4-BE49-F238E27FC236}">
                    <a16:creationId xmlns:a16="http://schemas.microsoft.com/office/drawing/2014/main" id="{A4AA786D-7488-6949-8705-2C8ADF033166}"/>
                  </a:ext>
                </a:extLst>
              </p:cNvPr>
              <p:cNvSpPr>
                <a:spLocks/>
              </p:cNvSpPr>
              <p:nvPr/>
            </p:nvSpPr>
            <p:spPr bwMode="auto">
              <a:xfrm>
                <a:off x="4441995" y="6163686"/>
                <a:ext cx="17464" cy="11112"/>
              </a:xfrm>
              <a:custGeom>
                <a:avLst/>
                <a:gdLst>
                  <a:gd name="T0" fmla="*/ 6 w 11"/>
                  <a:gd name="T1" fmla="*/ 3 h 7"/>
                  <a:gd name="T2" fmla="*/ 2 w 11"/>
                  <a:gd name="T3" fmla="*/ 3 h 7"/>
                  <a:gd name="T4" fmla="*/ 0 w 11"/>
                  <a:gd name="T5" fmla="*/ 5 h 7"/>
                  <a:gd name="T6" fmla="*/ 3 w 11"/>
                  <a:gd name="T7" fmla="*/ 7 h 7"/>
                  <a:gd name="T8" fmla="*/ 6 w 11"/>
                  <a:gd name="T9" fmla="*/ 5 h 7"/>
                  <a:gd name="T10" fmla="*/ 8 w 11"/>
                  <a:gd name="T11" fmla="*/ 3 h 7"/>
                  <a:gd name="T12" fmla="*/ 11 w 11"/>
                  <a:gd name="T13" fmla="*/ 1 h 7"/>
                  <a:gd name="T14" fmla="*/ 7 w 11"/>
                  <a:gd name="T15" fmla="*/ 0 h 7"/>
                  <a:gd name="T16" fmla="*/ 6 w 11"/>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6" y="3"/>
                    </a:moveTo>
                    <a:lnTo>
                      <a:pt x="2" y="3"/>
                    </a:lnTo>
                    <a:lnTo>
                      <a:pt x="0" y="5"/>
                    </a:lnTo>
                    <a:lnTo>
                      <a:pt x="3" y="7"/>
                    </a:lnTo>
                    <a:lnTo>
                      <a:pt x="6" y="5"/>
                    </a:lnTo>
                    <a:lnTo>
                      <a:pt x="8" y="3"/>
                    </a:lnTo>
                    <a:lnTo>
                      <a:pt x="11" y="1"/>
                    </a:lnTo>
                    <a:lnTo>
                      <a:pt x="7" y="0"/>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8" name="Freeform 1317">
                <a:extLst>
                  <a:ext uri="{FF2B5EF4-FFF2-40B4-BE49-F238E27FC236}">
                    <a16:creationId xmlns:a16="http://schemas.microsoft.com/office/drawing/2014/main" id="{D47241AE-B181-F143-87B6-62E099CC498F}"/>
                  </a:ext>
                </a:extLst>
              </p:cNvPr>
              <p:cNvSpPr>
                <a:spLocks/>
              </p:cNvSpPr>
              <p:nvPr/>
            </p:nvSpPr>
            <p:spPr bwMode="auto">
              <a:xfrm>
                <a:off x="4173697" y="5803356"/>
                <a:ext cx="9525" cy="6349"/>
              </a:xfrm>
              <a:custGeom>
                <a:avLst/>
                <a:gdLst>
                  <a:gd name="T0" fmla="*/ 1 w 8"/>
                  <a:gd name="T1" fmla="*/ 5 h 5"/>
                  <a:gd name="T2" fmla="*/ 2 w 8"/>
                  <a:gd name="T3" fmla="*/ 3 h 5"/>
                  <a:gd name="T4" fmla="*/ 6 w 8"/>
                  <a:gd name="T5" fmla="*/ 2 h 5"/>
                  <a:gd name="T6" fmla="*/ 8 w 8"/>
                  <a:gd name="T7" fmla="*/ 0 h 5"/>
                  <a:gd name="T8" fmla="*/ 0 w 8"/>
                  <a:gd name="T9" fmla="*/ 0 h 5"/>
                  <a:gd name="T10" fmla="*/ 0 w 8"/>
                  <a:gd name="T11" fmla="*/ 3 h 5"/>
                  <a:gd name="T12" fmla="*/ 1 w 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5"/>
                    </a:moveTo>
                    <a:cubicBezTo>
                      <a:pt x="2" y="3"/>
                      <a:pt x="2" y="3"/>
                      <a:pt x="2" y="3"/>
                    </a:cubicBezTo>
                    <a:cubicBezTo>
                      <a:pt x="6" y="2"/>
                      <a:pt x="6" y="2"/>
                      <a:pt x="6" y="2"/>
                    </a:cubicBezTo>
                    <a:cubicBezTo>
                      <a:pt x="8" y="0"/>
                      <a:pt x="8" y="0"/>
                      <a:pt x="8" y="0"/>
                    </a:cubicBezTo>
                    <a:cubicBezTo>
                      <a:pt x="0" y="0"/>
                      <a:pt x="0" y="0"/>
                      <a:pt x="0" y="0"/>
                    </a:cubicBezTo>
                    <a:cubicBezTo>
                      <a:pt x="0" y="3"/>
                      <a:pt x="0" y="3"/>
                      <a:pt x="0" y="3"/>
                    </a:cubicBezTo>
                    <a:cubicBezTo>
                      <a:pt x="0" y="3"/>
                      <a:pt x="1" y="5"/>
                      <a:pt x="1"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9" name="Freeform 1318">
                <a:extLst>
                  <a:ext uri="{FF2B5EF4-FFF2-40B4-BE49-F238E27FC236}">
                    <a16:creationId xmlns:a16="http://schemas.microsoft.com/office/drawing/2014/main" id="{843A740F-A0B4-C54B-AF5F-735F935AD268}"/>
                  </a:ext>
                </a:extLst>
              </p:cNvPr>
              <p:cNvSpPr>
                <a:spLocks/>
              </p:cNvSpPr>
              <p:nvPr/>
            </p:nvSpPr>
            <p:spPr bwMode="auto">
              <a:xfrm>
                <a:off x="4175285" y="5952568"/>
                <a:ext cx="9525" cy="17461"/>
              </a:xfrm>
              <a:custGeom>
                <a:avLst/>
                <a:gdLst>
                  <a:gd name="T0" fmla="*/ 2 w 6"/>
                  <a:gd name="T1" fmla="*/ 11 h 11"/>
                  <a:gd name="T2" fmla="*/ 5 w 6"/>
                  <a:gd name="T3" fmla="*/ 7 h 11"/>
                  <a:gd name="T4" fmla="*/ 6 w 6"/>
                  <a:gd name="T5" fmla="*/ 6 h 11"/>
                  <a:gd name="T6" fmla="*/ 5 w 6"/>
                  <a:gd name="T7" fmla="*/ 3 h 11"/>
                  <a:gd name="T8" fmla="*/ 1 w 6"/>
                  <a:gd name="T9" fmla="*/ 1 h 11"/>
                  <a:gd name="T10" fmla="*/ 1 w 6"/>
                  <a:gd name="T11" fmla="*/ 0 h 11"/>
                  <a:gd name="T12" fmla="*/ 0 w 6"/>
                  <a:gd name="T13" fmla="*/ 2 h 11"/>
                  <a:gd name="T14" fmla="*/ 1 w 6"/>
                  <a:gd name="T15" fmla="*/ 7 h 11"/>
                  <a:gd name="T16" fmla="*/ 1 w 6"/>
                  <a:gd name="T17" fmla="*/ 10 h 11"/>
                  <a:gd name="T18" fmla="*/ 2 w 6"/>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2" y="11"/>
                    </a:moveTo>
                    <a:lnTo>
                      <a:pt x="5" y="7"/>
                    </a:lnTo>
                    <a:lnTo>
                      <a:pt x="6" y="6"/>
                    </a:lnTo>
                    <a:lnTo>
                      <a:pt x="5" y="3"/>
                    </a:lnTo>
                    <a:lnTo>
                      <a:pt x="1" y="1"/>
                    </a:lnTo>
                    <a:lnTo>
                      <a:pt x="1" y="0"/>
                    </a:lnTo>
                    <a:lnTo>
                      <a:pt x="0" y="2"/>
                    </a:lnTo>
                    <a:lnTo>
                      <a:pt x="1" y="7"/>
                    </a:lnTo>
                    <a:lnTo>
                      <a:pt x="1" y="10"/>
                    </a:lnTo>
                    <a:lnTo>
                      <a:pt x="2"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0" name="Freeform 1319">
                <a:extLst>
                  <a:ext uri="{FF2B5EF4-FFF2-40B4-BE49-F238E27FC236}">
                    <a16:creationId xmlns:a16="http://schemas.microsoft.com/office/drawing/2014/main" id="{66054DD8-E3E8-F147-A1BC-EF0445760BCE}"/>
                  </a:ext>
                </a:extLst>
              </p:cNvPr>
              <p:cNvSpPr>
                <a:spLocks/>
              </p:cNvSpPr>
              <p:nvPr/>
            </p:nvSpPr>
            <p:spPr bwMode="auto">
              <a:xfrm>
                <a:off x="4170522" y="5938283"/>
                <a:ext cx="6350" cy="12699"/>
              </a:xfrm>
              <a:custGeom>
                <a:avLst/>
                <a:gdLst>
                  <a:gd name="T0" fmla="*/ 4 w 4"/>
                  <a:gd name="T1" fmla="*/ 5 h 8"/>
                  <a:gd name="T2" fmla="*/ 3 w 4"/>
                  <a:gd name="T3" fmla="*/ 2 h 8"/>
                  <a:gd name="T4" fmla="*/ 1 w 4"/>
                  <a:gd name="T5" fmla="*/ 0 h 8"/>
                  <a:gd name="T6" fmla="*/ 0 w 4"/>
                  <a:gd name="T7" fmla="*/ 0 h 8"/>
                  <a:gd name="T8" fmla="*/ 0 w 4"/>
                  <a:gd name="T9" fmla="*/ 5 h 8"/>
                  <a:gd name="T10" fmla="*/ 1 w 4"/>
                  <a:gd name="T11" fmla="*/ 6 h 8"/>
                  <a:gd name="T12" fmla="*/ 1 w 4"/>
                  <a:gd name="T13" fmla="*/ 8 h 8"/>
                  <a:gd name="T14" fmla="*/ 3 w 4"/>
                  <a:gd name="T15" fmla="*/ 7 h 8"/>
                  <a:gd name="T16" fmla="*/ 4 w 4"/>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5"/>
                    </a:moveTo>
                    <a:lnTo>
                      <a:pt x="3" y="2"/>
                    </a:lnTo>
                    <a:lnTo>
                      <a:pt x="1" y="0"/>
                    </a:lnTo>
                    <a:lnTo>
                      <a:pt x="0" y="0"/>
                    </a:lnTo>
                    <a:lnTo>
                      <a:pt x="0" y="5"/>
                    </a:lnTo>
                    <a:lnTo>
                      <a:pt x="1" y="6"/>
                    </a:lnTo>
                    <a:lnTo>
                      <a:pt x="1" y="8"/>
                    </a:lnTo>
                    <a:lnTo>
                      <a:pt x="3"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1" name="Freeform 1320">
                <a:extLst>
                  <a:ext uri="{FF2B5EF4-FFF2-40B4-BE49-F238E27FC236}">
                    <a16:creationId xmlns:a16="http://schemas.microsoft.com/office/drawing/2014/main" id="{9F3E765B-28B8-A547-8938-EF5A8B394CA7}"/>
                  </a:ext>
                </a:extLst>
              </p:cNvPr>
              <p:cNvSpPr>
                <a:spLocks/>
              </p:cNvSpPr>
              <p:nvPr/>
            </p:nvSpPr>
            <p:spPr bwMode="auto">
              <a:xfrm>
                <a:off x="4176872" y="5979553"/>
                <a:ext cx="7938" cy="12699"/>
              </a:xfrm>
              <a:custGeom>
                <a:avLst/>
                <a:gdLst>
                  <a:gd name="T0" fmla="*/ 0 w 5"/>
                  <a:gd name="T1" fmla="*/ 3 h 8"/>
                  <a:gd name="T2" fmla="*/ 2 w 5"/>
                  <a:gd name="T3" fmla="*/ 5 h 8"/>
                  <a:gd name="T4" fmla="*/ 1 w 5"/>
                  <a:gd name="T5" fmla="*/ 7 h 8"/>
                  <a:gd name="T6" fmla="*/ 3 w 5"/>
                  <a:gd name="T7" fmla="*/ 8 h 8"/>
                  <a:gd name="T8" fmla="*/ 4 w 5"/>
                  <a:gd name="T9" fmla="*/ 7 h 8"/>
                  <a:gd name="T10" fmla="*/ 5 w 5"/>
                  <a:gd name="T11" fmla="*/ 4 h 8"/>
                  <a:gd name="T12" fmla="*/ 4 w 5"/>
                  <a:gd name="T13" fmla="*/ 0 h 8"/>
                  <a:gd name="T14" fmla="*/ 0 w 5"/>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0" y="3"/>
                    </a:moveTo>
                    <a:lnTo>
                      <a:pt x="2" y="5"/>
                    </a:lnTo>
                    <a:lnTo>
                      <a:pt x="1" y="7"/>
                    </a:lnTo>
                    <a:lnTo>
                      <a:pt x="3" y="8"/>
                    </a:lnTo>
                    <a:lnTo>
                      <a:pt x="4" y="7"/>
                    </a:lnTo>
                    <a:lnTo>
                      <a:pt x="5" y="4"/>
                    </a:lnTo>
                    <a:lnTo>
                      <a:pt x="4"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2" name="Freeform 1321">
                <a:extLst>
                  <a:ext uri="{FF2B5EF4-FFF2-40B4-BE49-F238E27FC236}">
                    <a16:creationId xmlns:a16="http://schemas.microsoft.com/office/drawing/2014/main" id="{C60066CD-6749-634B-BC48-4F1C3AED3700}"/>
                  </a:ext>
                </a:extLst>
              </p:cNvPr>
              <p:cNvSpPr>
                <a:spLocks/>
              </p:cNvSpPr>
              <p:nvPr/>
            </p:nvSpPr>
            <p:spPr bwMode="auto">
              <a:xfrm>
                <a:off x="4168935" y="5784309"/>
                <a:ext cx="7938" cy="7937"/>
              </a:xfrm>
              <a:custGeom>
                <a:avLst/>
                <a:gdLst>
                  <a:gd name="T0" fmla="*/ 0 w 5"/>
                  <a:gd name="T1" fmla="*/ 2 h 5"/>
                  <a:gd name="T2" fmla="*/ 1 w 5"/>
                  <a:gd name="T3" fmla="*/ 4 h 5"/>
                  <a:gd name="T4" fmla="*/ 2 w 5"/>
                  <a:gd name="T5" fmla="*/ 5 h 5"/>
                  <a:gd name="T6" fmla="*/ 5 w 5"/>
                  <a:gd name="T7" fmla="*/ 3 h 5"/>
                  <a:gd name="T8" fmla="*/ 5 w 5"/>
                  <a:gd name="T9" fmla="*/ 2 h 5"/>
                  <a:gd name="T10" fmla="*/ 3 w 5"/>
                  <a:gd name="T11" fmla="*/ 0 h 5"/>
                  <a:gd name="T12" fmla="*/ 2 w 5"/>
                  <a:gd name="T13" fmla="*/ 0 h 5"/>
                  <a:gd name="T14" fmla="*/ 0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2"/>
                    </a:moveTo>
                    <a:lnTo>
                      <a:pt x="1" y="4"/>
                    </a:lnTo>
                    <a:lnTo>
                      <a:pt x="2" y="5"/>
                    </a:lnTo>
                    <a:lnTo>
                      <a:pt x="5" y="3"/>
                    </a:lnTo>
                    <a:lnTo>
                      <a:pt x="5" y="2"/>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3" name="Freeform 1322">
                <a:extLst>
                  <a:ext uri="{FF2B5EF4-FFF2-40B4-BE49-F238E27FC236}">
                    <a16:creationId xmlns:a16="http://schemas.microsoft.com/office/drawing/2014/main" id="{2956DAF7-AF04-6C4B-9650-F2520BB25E31}"/>
                  </a:ext>
                </a:extLst>
              </p:cNvPr>
              <p:cNvSpPr>
                <a:spLocks/>
              </p:cNvSpPr>
              <p:nvPr/>
            </p:nvSpPr>
            <p:spPr bwMode="auto">
              <a:xfrm>
                <a:off x="4184811" y="5795421"/>
                <a:ext cx="3175" cy="6349"/>
              </a:xfrm>
              <a:custGeom>
                <a:avLst/>
                <a:gdLst>
                  <a:gd name="T0" fmla="*/ 0 w 2"/>
                  <a:gd name="T1" fmla="*/ 3 h 4"/>
                  <a:gd name="T2" fmla="*/ 2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lnTo>
                      <a:pt x="2" y="4"/>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4" name="Freeform 1323">
                <a:extLst>
                  <a:ext uri="{FF2B5EF4-FFF2-40B4-BE49-F238E27FC236}">
                    <a16:creationId xmlns:a16="http://schemas.microsoft.com/office/drawing/2014/main" id="{4CB3C034-8F25-6B44-8746-16DF38DF6CE8}"/>
                  </a:ext>
                </a:extLst>
              </p:cNvPr>
              <p:cNvSpPr>
                <a:spLocks/>
              </p:cNvSpPr>
              <p:nvPr/>
            </p:nvSpPr>
            <p:spPr bwMode="auto">
              <a:xfrm>
                <a:off x="4173697" y="5831929"/>
                <a:ext cx="9525" cy="9524"/>
              </a:xfrm>
              <a:custGeom>
                <a:avLst/>
                <a:gdLst>
                  <a:gd name="T0" fmla="*/ 6 w 6"/>
                  <a:gd name="T1" fmla="*/ 5 h 6"/>
                  <a:gd name="T2" fmla="*/ 5 w 6"/>
                  <a:gd name="T3" fmla="*/ 2 h 6"/>
                  <a:gd name="T4" fmla="*/ 2 w 6"/>
                  <a:gd name="T5" fmla="*/ 1 h 6"/>
                  <a:gd name="T6" fmla="*/ 1 w 6"/>
                  <a:gd name="T7" fmla="*/ 0 h 6"/>
                  <a:gd name="T8" fmla="*/ 0 w 6"/>
                  <a:gd name="T9" fmla="*/ 2 h 6"/>
                  <a:gd name="T10" fmla="*/ 2 w 6"/>
                  <a:gd name="T11" fmla="*/ 6 h 6"/>
                  <a:gd name="T12" fmla="*/ 6 w 6"/>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5"/>
                    </a:moveTo>
                    <a:lnTo>
                      <a:pt x="5" y="2"/>
                    </a:lnTo>
                    <a:lnTo>
                      <a:pt x="2" y="1"/>
                    </a:lnTo>
                    <a:lnTo>
                      <a:pt x="1" y="0"/>
                    </a:lnTo>
                    <a:lnTo>
                      <a:pt x="0" y="2"/>
                    </a:lnTo>
                    <a:lnTo>
                      <a:pt x="2"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5" name="Freeform 1324">
                <a:extLst>
                  <a:ext uri="{FF2B5EF4-FFF2-40B4-BE49-F238E27FC236}">
                    <a16:creationId xmlns:a16="http://schemas.microsoft.com/office/drawing/2014/main" id="{771B1B7B-1FE9-A64B-8BC1-12A761559CC1}"/>
                  </a:ext>
                </a:extLst>
              </p:cNvPr>
              <p:cNvSpPr>
                <a:spLocks/>
              </p:cNvSpPr>
              <p:nvPr/>
            </p:nvSpPr>
            <p:spPr bwMode="auto">
              <a:xfrm>
                <a:off x="4189573" y="6017650"/>
                <a:ext cx="4763" cy="6349"/>
              </a:xfrm>
              <a:custGeom>
                <a:avLst/>
                <a:gdLst>
                  <a:gd name="T0" fmla="*/ 0 w 3"/>
                  <a:gd name="T1" fmla="*/ 4 h 4"/>
                  <a:gd name="T2" fmla="*/ 1 w 3"/>
                  <a:gd name="T3" fmla="*/ 2 h 4"/>
                  <a:gd name="T4" fmla="*/ 3 w 3"/>
                  <a:gd name="T5" fmla="*/ 0 h 4"/>
                  <a:gd name="T6" fmla="*/ 0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1" y="2"/>
                    </a:lnTo>
                    <a:lnTo>
                      <a:pt x="3" y="0"/>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6" name="Freeform 1325">
                <a:extLst>
                  <a:ext uri="{FF2B5EF4-FFF2-40B4-BE49-F238E27FC236}">
                    <a16:creationId xmlns:a16="http://schemas.microsoft.com/office/drawing/2014/main" id="{DAE7F5CC-180D-A945-9709-F738B2D419F8}"/>
                  </a:ext>
                </a:extLst>
              </p:cNvPr>
              <p:cNvSpPr>
                <a:spLocks/>
              </p:cNvSpPr>
              <p:nvPr/>
            </p:nvSpPr>
            <p:spPr bwMode="auto">
              <a:xfrm>
                <a:off x="4175285" y="5779547"/>
                <a:ext cx="1588" cy="4762"/>
              </a:xfrm>
              <a:custGeom>
                <a:avLst/>
                <a:gdLst>
                  <a:gd name="T0" fmla="*/ 1 w 1"/>
                  <a:gd name="T1" fmla="*/ 3 h 3"/>
                  <a:gd name="T2" fmla="*/ 1 w 1"/>
                  <a:gd name="T3" fmla="*/ 2 h 3"/>
                  <a:gd name="T4" fmla="*/ 1 w 1"/>
                  <a:gd name="T5" fmla="*/ 0 h 3"/>
                  <a:gd name="T6" fmla="*/ 0 w 1"/>
                  <a:gd name="T7" fmla="*/ 1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7" name="Freeform 1326">
                <a:extLst>
                  <a:ext uri="{FF2B5EF4-FFF2-40B4-BE49-F238E27FC236}">
                    <a16:creationId xmlns:a16="http://schemas.microsoft.com/office/drawing/2014/main" id="{E7DA9317-ABDB-BE41-BA2D-6A2F8D0C48A4}"/>
                  </a:ext>
                </a:extLst>
              </p:cNvPr>
              <p:cNvSpPr>
                <a:spLocks/>
              </p:cNvSpPr>
              <p:nvPr/>
            </p:nvSpPr>
            <p:spPr bwMode="auto">
              <a:xfrm>
                <a:off x="4200686" y="6016062"/>
                <a:ext cx="14289" cy="15874"/>
              </a:xfrm>
              <a:custGeom>
                <a:avLst/>
                <a:gdLst>
                  <a:gd name="T0" fmla="*/ 8 w 9"/>
                  <a:gd name="T1" fmla="*/ 6 h 10"/>
                  <a:gd name="T2" fmla="*/ 6 w 9"/>
                  <a:gd name="T3" fmla="*/ 1 h 10"/>
                  <a:gd name="T4" fmla="*/ 4 w 9"/>
                  <a:gd name="T5" fmla="*/ 1 h 10"/>
                  <a:gd name="T6" fmla="*/ 2 w 9"/>
                  <a:gd name="T7" fmla="*/ 0 h 10"/>
                  <a:gd name="T8" fmla="*/ 1 w 9"/>
                  <a:gd name="T9" fmla="*/ 0 h 10"/>
                  <a:gd name="T10" fmla="*/ 0 w 9"/>
                  <a:gd name="T11" fmla="*/ 1 h 10"/>
                  <a:gd name="T12" fmla="*/ 3 w 9"/>
                  <a:gd name="T13" fmla="*/ 5 h 10"/>
                  <a:gd name="T14" fmla="*/ 6 w 9"/>
                  <a:gd name="T15" fmla="*/ 6 h 10"/>
                  <a:gd name="T16" fmla="*/ 9 w 9"/>
                  <a:gd name="T17" fmla="*/ 10 h 10"/>
                  <a:gd name="T18" fmla="*/ 8 w 9"/>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8" y="6"/>
                    </a:moveTo>
                    <a:lnTo>
                      <a:pt x="6" y="1"/>
                    </a:lnTo>
                    <a:lnTo>
                      <a:pt x="4" y="1"/>
                    </a:lnTo>
                    <a:lnTo>
                      <a:pt x="2" y="0"/>
                    </a:lnTo>
                    <a:lnTo>
                      <a:pt x="1" y="0"/>
                    </a:lnTo>
                    <a:lnTo>
                      <a:pt x="0" y="1"/>
                    </a:lnTo>
                    <a:lnTo>
                      <a:pt x="3" y="5"/>
                    </a:lnTo>
                    <a:lnTo>
                      <a:pt x="6" y="6"/>
                    </a:lnTo>
                    <a:lnTo>
                      <a:pt x="9" y="10"/>
                    </a:ln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8" name="Freeform 1327">
                <a:extLst>
                  <a:ext uri="{FF2B5EF4-FFF2-40B4-BE49-F238E27FC236}">
                    <a16:creationId xmlns:a16="http://schemas.microsoft.com/office/drawing/2014/main" id="{5F3C9899-741E-E245-856D-A56BC4EF2F49}"/>
                  </a:ext>
                </a:extLst>
              </p:cNvPr>
              <p:cNvSpPr>
                <a:spLocks/>
              </p:cNvSpPr>
              <p:nvPr/>
            </p:nvSpPr>
            <p:spPr bwMode="auto">
              <a:xfrm>
                <a:off x="4176872" y="5812881"/>
                <a:ext cx="7938" cy="3175"/>
              </a:xfrm>
              <a:custGeom>
                <a:avLst/>
                <a:gdLst>
                  <a:gd name="T0" fmla="*/ 5 w 5"/>
                  <a:gd name="T1" fmla="*/ 0 h 2"/>
                  <a:gd name="T2" fmla="*/ 3 w 5"/>
                  <a:gd name="T3" fmla="*/ 0 h 2"/>
                  <a:gd name="T4" fmla="*/ 0 w 5"/>
                  <a:gd name="T5" fmla="*/ 1 h 2"/>
                  <a:gd name="T6" fmla="*/ 1 w 5"/>
                  <a:gd name="T7" fmla="*/ 2 h 2"/>
                  <a:gd name="T8" fmla="*/ 4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3" y="0"/>
                    </a:lnTo>
                    <a:lnTo>
                      <a:pt x="0" y="1"/>
                    </a:lnTo>
                    <a:lnTo>
                      <a:pt x="1" y="2"/>
                    </a:lnTo>
                    <a:lnTo>
                      <a:pt x="4" y="2"/>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9" name="Freeform 1328">
                <a:extLst>
                  <a:ext uri="{FF2B5EF4-FFF2-40B4-BE49-F238E27FC236}">
                    <a16:creationId xmlns:a16="http://schemas.microsoft.com/office/drawing/2014/main" id="{2DBC5B41-BC67-274C-A2B8-21547A6F81DC}"/>
                  </a:ext>
                </a:extLst>
              </p:cNvPr>
              <p:cNvSpPr>
                <a:spLocks/>
              </p:cNvSpPr>
              <p:nvPr/>
            </p:nvSpPr>
            <p:spPr bwMode="auto">
              <a:xfrm>
                <a:off x="4183223" y="5949393"/>
                <a:ext cx="20639" cy="50796"/>
              </a:xfrm>
              <a:custGeom>
                <a:avLst/>
                <a:gdLst>
                  <a:gd name="T0" fmla="*/ 6 w 13"/>
                  <a:gd name="T1" fmla="*/ 29 h 32"/>
                  <a:gd name="T2" fmla="*/ 7 w 13"/>
                  <a:gd name="T3" fmla="*/ 28 h 32"/>
                  <a:gd name="T4" fmla="*/ 8 w 13"/>
                  <a:gd name="T5" fmla="*/ 24 h 32"/>
                  <a:gd name="T6" fmla="*/ 9 w 13"/>
                  <a:gd name="T7" fmla="*/ 27 h 32"/>
                  <a:gd name="T8" fmla="*/ 9 w 13"/>
                  <a:gd name="T9" fmla="*/ 31 h 32"/>
                  <a:gd name="T10" fmla="*/ 10 w 13"/>
                  <a:gd name="T11" fmla="*/ 32 h 32"/>
                  <a:gd name="T12" fmla="*/ 13 w 13"/>
                  <a:gd name="T13" fmla="*/ 30 h 32"/>
                  <a:gd name="T14" fmla="*/ 13 w 13"/>
                  <a:gd name="T15" fmla="*/ 25 h 32"/>
                  <a:gd name="T16" fmla="*/ 11 w 13"/>
                  <a:gd name="T17" fmla="*/ 20 h 32"/>
                  <a:gd name="T18" fmla="*/ 12 w 13"/>
                  <a:gd name="T19" fmla="*/ 19 h 32"/>
                  <a:gd name="T20" fmla="*/ 11 w 13"/>
                  <a:gd name="T21" fmla="*/ 13 h 32"/>
                  <a:gd name="T22" fmla="*/ 10 w 13"/>
                  <a:gd name="T23" fmla="*/ 9 h 32"/>
                  <a:gd name="T24" fmla="*/ 8 w 13"/>
                  <a:gd name="T25" fmla="*/ 2 h 32"/>
                  <a:gd name="T26" fmla="*/ 7 w 13"/>
                  <a:gd name="T27" fmla="*/ 0 h 32"/>
                  <a:gd name="T28" fmla="*/ 3 w 13"/>
                  <a:gd name="T29" fmla="*/ 0 h 32"/>
                  <a:gd name="T30" fmla="*/ 1 w 13"/>
                  <a:gd name="T31" fmla="*/ 2 h 32"/>
                  <a:gd name="T32" fmla="*/ 1 w 13"/>
                  <a:gd name="T33" fmla="*/ 5 h 32"/>
                  <a:gd name="T34" fmla="*/ 3 w 13"/>
                  <a:gd name="T35" fmla="*/ 8 h 32"/>
                  <a:gd name="T36" fmla="*/ 2 w 13"/>
                  <a:gd name="T37" fmla="*/ 11 h 32"/>
                  <a:gd name="T38" fmla="*/ 3 w 13"/>
                  <a:gd name="T39" fmla="*/ 12 h 32"/>
                  <a:gd name="T40" fmla="*/ 3 w 13"/>
                  <a:gd name="T41" fmla="*/ 12 h 32"/>
                  <a:gd name="T42" fmla="*/ 5 w 13"/>
                  <a:gd name="T43" fmla="*/ 10 h 32"/>
                  <a:gd name="T44" fmla="*/ 4 w 13"/>
                  <a:gd name="T45" fmla="*/ 12 h 32"/>
                  <a:gd name="T46" fmla="*/ 3 w 13"/>
                  <a:gd name="T47" fmla="*/ 15 h 32"/>
                  <a:gd name="T48" fmla="*/ 0 w 13"/>
                  <a:gd name="T49" fmla="*/ 15 h 32"/>
                  <a:gd name="T50" fmla="*/ 3 w 13"/>
                  <a:gd name="T51" fmla="*/ 22 h 32"/>
                  <a:gd name="T52" fmla="*/ 3 w 13"/>
                  <a:gd name="T53" fmla="*/ 26 h 32"/>
                  <a:gd name="T54" fmla="*/ 6 w 13"/>
                  <a:gd name="T5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32">
                    <a:moveTo>
                      <a:pt x="6" y="29"/>
                    </a:moveTo>
                    <a:lnTo>
                      <a:pt x="7" y="28"/>
                    </a:lnTo>
                    <a:lnTo>
                      <a:pt x="8" y="24"/>
                    </a:lnTo>
                    <a:lnTo>
                      <a:pt x="9" y="27"/>
                    </a:lnTo>
                    <a:lnTo>
                      <a:pt x="9" y="31"/>
                    </a:lnTo>
                    <a:lnTo>
                      <a:pt x="10" y="32"/>
                    </a:lnTo>
                    <a:lnTo>
                      <a:pt x="13" y="30"/>
                    </a:lnTo>
                    <a:lnTo>
                      <a:pt x="13" y="25"/>
                    </a:lnTo>
                    <a:lnTo>
                      <a:pt x="11" y="20"/>
                    </a:lnTo>
                    <a:lnTo>
                      <a:pt x="12" y="19"/>
                    </a:lnTo>
                    <a:lnTo>
                      <a:pt x="11" y="13"/>
                    </a:lnTo>
                    <a:lnTo>
                      <a:pt x="10" y="9"/>
                    </a:lnTo>
                    <a:lnTo>
                      <a:pt x="8" y="2"/>
                    </a:lnTo>
                    <a:lnTo>
                      <a:pt x="7" y="0"/>
                    </a:lnTo>
                    <a:lnTo>
                      <a:pt x="3" y="0"/>
                    </a:lnTo>
                    <a:lnTo>
                      <a:pt x="1" y="2"/>
                    </a:lnTo>
                    <a:lnTo>
                      <a:pt x="1" y="5"/>
                    </a:lnTo>
                    <a:lnTo>
                      <a:pt x="3" y="8"/>
                    </a:lnTo>
                    <a:lnTo>
                      <a:pt x="2" y="11"/>
                    </a:lnTo>
                    <a:lnTo>
                      <a:pt x="3" y="12"/>
                    </a:lnTo>
                    <a:lnTo>
                      <a:pt x="3" y="12"/>
                    </a:lnTo>
                    <a:lnTo>
                      <a:pt x="5" y="10"/>
                    </a:lnTo>
                    <a:lnTo>
                      <a:pt x="4" y="12"/>
                    </a:lnTo>
                    <a:lnTo>
                      <a:pt x="3" y="15"/>
                    </a:lnTo>
                    <a:lnTo>
                      <a:pt x="0" y="15"/>
                    </a:lnTo>
                    <a:lnTo>
                      <a:pt x="3" y="22"/>
                    </a:lnTo>
                    <a:lnTo>
                      <a:pt x="3"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0" name="Freeform 1329">
                <a:extLst>
                  <a:ext uri="{FF2B5EF4-FFF2-40B4-BE49-F238E27FC236}">
                    <a16:creationId xmlns:a16="http://schemas.microsoft.com/office/drawing/2014/main" id="{01FDDFC8-B597-C943-90DD-0D4B89A13CDC}"/>
                  </a:ext>
                </a:extLst>
              </p:cNvPr>
              <p:cNvSpPr>
                <a:spLocks/>
              </p:cNvSpPr>
              <p:nvPr/>
            </p:nvSpPr>
            <p:spPr bwMode="auto">
              <a:xfrm>
                <a:off x="4200686" y="6025586"/>
                <a:ext cx="12701" cy="14286"/>
              </a:xfrm>
              <a:custGeom>
                <a:avLst/>
                <a:gdLst>
                  <a:gd name="T0" fmla="*/ 2 w 8"/>
                  <a:gd name="T1" fmla="*/ 0 h 9"/>
                  <a:gd name="T2" fmla="*/ 0 w 8"/>
                  <a:gd name="T3" fmla="*/ 1 h 9"/>
                  <a:gd name="T4" fmla="*/ 1 w 8"/>
                  <a:gd name="T5" fmla="*/ 5 h 9"/>
                  <a:gd name="T6" fmla="*/ 4 w 8"/>
                  <a:gd name="T7" fmla="*/ 9 h 9"/>
                  <a:gd name="T8" fmla="*/ 6 w 8"/>
                  <a:gd name="T9" fmla="*/ 9 h 9"/>
                  <a:gd name="T10" fmla="*/ 8 w 8"/>
                  <a:gd name="T11" fmla="*/ 7 h 9"/>
                  <a:gd name="T12" fmla="*/ 5 w 8"/>
                  <a:gd name="T13" fmla="*/ 2 h 9"/>
                  <a:gd name="T14" fmla="*/ 2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2" y="0"/>
                    </a:moveTo>
                    <a:lnTo>
                      <a:pt x="0" y="1"/>
                    </a:lnTo>
                    <a:lnTo>
                      <a:pt x="1" y="5"/>
                    </a:lnTo>
                    <a:lnTo>
                      <a:pt x="4" y="9"/>
                    </a:lnTo>
                    <a:lnTo>
                      <a:pt x="6" y="9"/>
                    </a:lnTo>
                    <a:lnTo>
                      <a:pt x="8" y="7"/>
                    </a:lnTo>
                    <a:lnTo>
                      <a:pt x="5"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1" name="Freeform 1330">
                <a:extLst>
                  <a:ext uri="{FF2B5EF4-FFF2-40B4-BE49-F238E27FC236}">
                    <a16:creationId xmlns:a16="http://schemas.microsoft.com/office/drawing/2014/main" id="{56C3B7FC-B269-D44B-A48E-DBB6D5898622}"/>
                  </a:ext>
                </a:extLst>
              </p:cNvPr>
              <p:cNvSpPr>
                <a:spLocks/>
              </p:cNvSpPr>
              <p:nvPr/>
            </p:nvSpPr>
            <p:spPr bwMode="auto">
              <a:xfrm>
                <a:off x="4183223" y="5833517"/>
                <a:ext cx="4763" cy="3175"/>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2" name="Rectangle 1331">
                <a:extLst>
                  <a:ext uri="{FF2B5EF4-FFF2-40B4-BE49-F238E27FC236}">
                    <a16:creationId xmlns:a16="http://schemas.microsoft.com/office/drawing/2014/main" id="{36795932-B006-CF49-9394-315EA8F39082}"/>
                  </a:ext>
                </a:extLst>
              </p:cNvPr>
              <p:cNvSpPr>
                <a:spLocks noChangeArrowheads="1"/>
              </p:cNvSpPr>
              <p:nvPr/>
            </p:nvSpPr>
            <p:spPr bwMode="auto">
              <a:xfrm>
                <a:off x="4170522" y="5835104"/>
                <a:ext cx="1588" cy="476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3" name="Freeform 1332">
                <a:extLst>
                  <a:ext uri="{FF2B5EF4-FFF2-40B4-BE49-F238E27FC236}">
                    <a16:creationId xmlns:a16="http://schemas.microsoft.com/office/drawing/2014/main" id="{5B8BD860-9795-9842-85B6-16F362D8FF41}"/>
                  </a:ext>
                </a:extLst>
              </p:cNvPr>
              <p:cNvSpPr>
                <a:spLocks/>
              </p:cNvSpPr>
              <p:nvPr/>
            </p:nvSpPr>
            <p:spPr bwMode="auto">
              <a:xfrm>
                <a:off x="4170522" y="5793833"/>
                <a:ext cx="6350" cy="6349"/>
              </a:xfrm>
              <a:custGeom>
                <a:avLst/>
                <a:gdLst>
                  <a:gd name="T0" fmla="*/ 4 w 4"/>
                  <a:gd name="T1" fmla="*/ 3 h 4"/>
                  <a:gd name="T2" fmla="*/ 2 w 4"/>
                  <a:gd name="T3" fmla="*/ 0 h 4"/>
                  <a:gd name="T4" fmla="*/ 0 w 4"/>
                  <a:gd name="T5" fmla="*/ 0 h 4"/>
                  <a:gd name="T6" fmla="*/ 0 w 4"/>
                  <a:gd name="T7" fmla="*/ 1 h 4"/>
                  <a:gd name="T8" fmla="*/ 0 w 4"/>
                  <a:gd name="T9" fmla="*/ 4 h 4"/>
                  <a:gd name="T10" fmla="*/ 1 w 4"/>
                  <a:gd name="T11" fmla="*/ 3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2" y="0"/>
                    </a:lnTo>
                    <a:lnTo>
                      <a:pt x="0" y="0"/>
                    </a:lnTo>
                    <a:lnTo>
                      <a:pt x="0" y="1"/>
                    </a:lnTo>
                    <a:lnTo>
                      <a:pt x="0" y="4"/>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4" name="Freeform 1333">
                <a:extLst>
                  <a:ext uri="{FF2B5EF4-FFF2-40B4-BE49-F238E27FC236}">
                    <a16:creationId xmlns:a16="http://schemas.microsoft.com/office/drawing/2014/main" id="{0AAE9A82-594C-824F-8543-33DCFA0898E0}"/>
                  </a:ext>
                </a:extLst>
              </p:cNvPr>
              <p:cNvSpPr>
                <a:spLocks/>
              </p:cNvSpPr>
              <p:nvPr/>
            </p:nvSpPr>
            <p:spPr bwMode="auto">
              <a:xfrm>
                <a:off x="4159409" y="5765261"/>
                <a:ext cx="7938" cy="4762"/>
              </a:xfrm>
              <a:custGeom>
                <a:avLst/>
                <a:gdLst>
                  <a:gd name="T0" fmla="*/ 0 w 5"/>
                  <a:gd name="T1" fmla="*/ 1 h 3"/>
                  <a:gd name="T2" fmla="*/ 1 w 5"/>
                  <a:gd name="T3" fmla="*/ 3 h 3"/>
                  <a:gd name="T4" fmla="*/ 5 w 5"/>
                  <a:gd name="T5" fmla="*/ 1 h 3"/>
                  <a:gd name="T6" fmla="*/ 4 w 5"/>
                  <a:gd name="T7" fmla="*/ 0 h 3"/>
                  <a:gd name="T8" fmla="*/ 1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lnTo>
                      <a:pt x="1" y="3"/>
                    </a:lnTo>
                    <a:lnTo>
                      <a:pt x="5" y="1"/>
                    </a:lnTo>
                    <a:lnTo>
                      <a:pt x="4"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5" name="Freeform 1334">
                <a:extLst>
                  <a:ext uri="{FF2B5EF4-FFF2-40B4-BE49-F238E27FC236}">
                    <a16:creationId xmlns:a16="http://schemas.microsoft.com/office/drawing/2014/main" id="{FEF15243-433E-0F42-9776-427B8DF8ADDA}"/>
                  </a:ext>
                </a:extLst>
              </p:cNvPr>
              <p:cNvSpPr>
                <a:spLocks/>
              </p:cNvSpPr>
              <p:nvPr/>
            </p:nvSpPr>
            <p:spPr bwMode="auto">
              <a:xfrm>
                <a:off x="4173697" y="5770023"/>
                <a:ext cx="6350" cy="4762"/>
              </a:xfrm>
              <a:custGeom>
                <a:avLst/>
                <a:gdLst>
                  <a:gd name="T0" fmla="*/ 0 w 4"/>
                  <a:gd name="T1" fmla="*/ 1 h 3"/>
                  <a:gd name="T2" fmla="*/ 2 w 4"/>
                  <a:gd name="T3" fmla="*/ 3 h 3"/>
                  <a:gd name="T4" fmla="*/ 4 w 4"/>
                  <a:gd name="T5" fmla="*/ 1 h 3"/>
                  <a:gd name="T6" fmla="*/ 1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6" name="Freeform 1335">
                <a:extLst>
                  <a:ext uri="{FF2B5EF4-FFF2-40B4-BE49-F238E27FC236}">
                    <a16:creationId xmlns:a16="http://schemas.microsoft.com/office/drawing/2014/main" id="{78E6E9CE-8636-804B-B054-88E825F1E995}"/>
                  </a:ext>
                </a:extLst>
              </p:cNvPr>
              <p:cNvSpPr>
                <a:spLocks/>
              </p:cNvSpPr>
              <p:nvPr/>
            </p:nvSpPr>
            <p:spPr bwMode="auto">
              <a:xfrm>
                <a:off x="4156234" y="5803356"/>
                <a:ext cx="6350" cy="6349"/>
              </a:xfrm>
              <a:custGeom>
                <a:avLst/>
                <a:gdLst>
                  <a:gd name="T0" fmla="*/ 0 w 4"/>
                  <a:gd name="T1" fmla="*/ 2 h 4"/>
                  <a:gd name="T2" fmla="*/ 3 w 4"/>
                  <a:gd name="T3" fmla="*/ 4 h 4"/>
                  <a:gd name="T4" fmla="*/ 4 w 4"/>
                  <a:gd name="T5" fmla="*/ 1 h 4"/>
                  <a:gd name="T6" fmla="*/ 3 w 4"/>
                  <a:gd name="T7" fmla="*/ 0 h 4"/>
                  <a:gd name="T8" fmla="*/ 0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3" y="4"/>
                    </a:lnTo>
                    <a:lnTo>
                      <a:pt x="4" y="1"/>
                    </a:lnTo>
                    <a:lnTo>
                      <a:pt x="3"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7" name="Freeform 1336">
                <a:extLst>
                  <a:ext uri="{FF2B5EF4-FFF2-40B4-BE49-F238E27FC236}">
                    <a16:creationId xmlns:a16="http://schemas.microsoft.com/office/drawing/2014/main" id="{D318F860-86EF-4D44-A3F4-CDEF7BF2544A}"/>
                  </a:ext>
                </a:extLst>
              </p:cNvPr>
              <p:cNvSpPr>
                <a:spLocks/>
              </p:cNvSpPr>
              <p:nvPr/>
            </p:nvSpPr>
            <p:spPr bwMode="auto">
              <a:xfrm>
                <a:off x="4164172" y="5797008"/>
                <a:ext cx="3175" cy="4762"/>
              </a:xfrm>
              <a:custGeom>
                <a:avLst/>
                <a:gdLst>
                  <a:gd name="T0" fmla="*/ 0 w 2"/>
                  <a:gd name="T1" fmla="*/ 2 h 3"/>
                  <a:gd name="T2" fmla="*/ 1 w 2"/>
                  <a:gd name="T3" fmla="*/ 3 h 3"/>
                  <a:gd name="T4" fmla="*/ 2 w 2"/>
                  <a:gd name="T5" fmla="*/ 1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8" name="Freeform 1337">
                <a:extLst>
                  <a:ext uri="{FF2B5EF4-FFF2-40B4-BE49-F238E27FC236}">
                    <a16:creationId xmlns:a16="http://schemas.microsoft.com/office/drawing/2014/main" id="{C3B7F2C6-D52E-084C-8DE9-9EA7FE15C8D1}"/>
                  </a:ext>
                </a:extLst>
              </p:cNvPr>
              <p:cNvSpPr>
                <a:spLocks/>
              </p:cNvSpPr>
              <p:nvPr/>
            </p:nvSpPr>
            <p:spPr bwMode="auto">
              <a:xfrm>
                <a:off x="4181636" y="5771610"/>
                <a:ext cx="6350" cy="9524"/>
              </a:xfrm>
              <a:custGeom>
                <a:avLst/>
                <a:gdLst>
                  <a:gd name="T0" fmla="*/ 0 w 4"/>
                  <a:gd name="T1" fmla="*/ 2 h 6"/>
                  <a:gd name="T2" fmla="*/ 2 w 4"/>
                  <a:gd name="T3" fmla="*/ 4 h 6"/>
                  <a:gd name="T4" fmla="*/ 2 w 4"/>
                  <a:gd name="T5" fmla="*/ 6 h 6"/>
                  <a:gd name="T6" fmla="*/ 4 w 4"/>
                  <a:gd name="T7" fmla="*/ 5 h 6"/>
                  <a:gd name="T8" fmla="*/ 4 w 4"/>
                  <a:gd name="T9" fmla="*/ 1 h 6"/>
                  <a:gd name="T10" fmla="*/ 1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lnTo>
                      <a:pt x="2" y="4"/>
                    </a:lnTo>
                    <a:lnTo>
                      <a:pt x="2" y="6"/>
                    </a:lnTo>
                    <a:lnTo>
                      <a:pt x="4" y="5"/>
                    </a:lnTo>
                    <a:lnTo>
                      <a:pt x="4"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9" name="Freeform 1338">
                <a:extLst>
                  <a:ext uri="{FF2B5EF4-FFF2-40B4-BE49-F238E27FC236}">
                    <a16:creationId xmlns:a16="http://schemas.microsoft.com/office/drawing/2014/main" id="{9F473466-DA89-0944-ADD2-AB87595D6AD2}"/>
                  </a:ext>
                </a:extLst>
              </p:cNvPr>
              <p:cNvSpPr>
                <a:spLocks/>
              </p:cNvSpPr>
              <p:nvPr/>
            </p:nvSpPr>
            <p:spPr bwMode="auto">
              <a:xfrm>
                <a:off x="4180047" y="5792246"/>
                <a:ext cx="3175" cy="6349"/>
              </a:xfrm>
              <a:custGeom>
                <a:avLst/>
                <a:gdLst>
                  <a:gd name="T0" fmla="*/ 2 w 2"/>
                  <a:gd name="T1" fmla="*/ 4 h 4"/>
                  <a:gd name="T2" fmla="*/ 2 w 2"/>
                  <a:gd name="T3" fmla="*/ 0 h 4"/>
                  <a:gd name="T4" fmla="*/ 0 w 2"/>
                  <a:gd name="T5" fmla="*/ 1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0" name="Freeform 1339">
                <a:extLst>
                  <a:ext uri="{FF2B5EF4-FFF2-40B4-BE49-F238E27FC236}">
                    <a16:creationId xmlns:a16="http://schemas.microsoft.com/office/drawing/2014/main" id="{492483FB-188A-D945-9D21-A34EDF781ECD}"/>
                  </a:ext>
                </a:extLst>
              </p:cNvPr>
              <p:cNvSpPr>
                <a:spLocks/>
              </p:cNvSpPr>
              <p:nvPr/>
            </p:nvSpPr>
            <p:spPr bwMode="auto">
              <a:xfrm>
                <a:off x="4176872" y="5825580"/>
                <a:ext cx="4763" cy="6349"/>
              </a:xfrm>
              <a:custGeom>
                <a:avLst/>
                <a:gdLst>
                  <a:gd name="T0" fmla="*/ 3 w 3"/>
                  <a:gd name="T1" fmla="*/ 0 h 4"/>
                  <a:gd name="T2" fmla="*/ 0 w 3"/>
                  <a:gd name="T3" fmla="*/ 1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1"/>
                    </a:lnTo>
                    <a:lnTo>
                      <a:pt x="3"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1" name="Freeform 1340">
                <a:extLst>
                  <a:ext uri="{FF2B5EF4-FFF2-40B4-BE49-F238E27FC236}">
                    <a16:creationId xmlns:a16="http://schemas.microsoft.com/office/drawing/2014/main" id="{25CBB803-AE8A-E44D-81E0-55E82E1612F1}"/>
                  </a:ext>
                </a:extLst>
              </p:cNvPr>
              <p:cNvSpPr>
                <a:spLocks/>
              </p:cNvSpPr>
              <p:nvPr/>
            </p:nvSpPr>
            <p:spPr bwMode="auto">
              <a:xfrm>
                <a:off x="4176872" y="5916059"/>
                <a:ext cx="19051" cy="30160"/>
              </a:xfrm>
              <a:custGeom>
                <a:avLst/>
                <a:gdLst>
                  <a:gd name="T0" fmla="*/ 7 w 12"/>
                  <a:gd name="T1" fmla="*/ 19 h 19"/>
                  <a:gd name="T2" fmla="*/ 9 w 12"/>
                  <a:gd name="T3" fmla="*/ 18 h 19"/>
                  <a:gd name="T4" fmla="*/ 12 w 12"/>
                  <a:gd name="T5" fmla="*/ 19 h 19"/>
                  <a:gd name="T6" fmla="*/ 11 w 12"/>
                  <a:gd name="T7" fmla="*/ 13 h 19"/>
                  <a:gd name="T8" fmla="*/ 8 w 12"/>
                  <a:gd name="T9" fmla="*/ 10 h 19"/>
                  <a:gd name="T10" fmla="*/ 8 w 12"/>
                  <a:gd name="T11" fmla="*/ 7 h 19"/>
                  <a:gd name="T12" fmla="*/ 5 w 12"/>
                  <a:gd name="T13" fmla="*/ 5 h 19"/>
                  <a:gd name="T14" fmla="*/ 5 w 12"/>
                  <a:gd name="T15" fmla="*/ 0 h 19"/>
                  <a:gd name="T16" fmla="*/ 3 w 12"/>
                  <a:gd name="T17" fmla="*/ 2 h 19"/>
                  <a:gd name="T18" fmla="*/ 0 w 12"/>
                  <a:gd name="T19" fmla="*/ 2 h 19"/>
                  <a:gd name="T20" fmla="*/ 0 w 12"/>
                  <a:gd name="T21" fmla="*/ 4 h 19"/>
                  <a:gd name="T22" fmla="*/ 2 w 12"/>
                  <a:gd name="T23" fmla="*/ 7 h 19"/>
                  <a:gd name="T24" fmla="*/ 5 w 12"/>
                  <a:gd name="T25" fmla="*/ 12 h 19"/>
                  <a:gd name="T26" fmla="*/ 6 w 12"/>
                  <a:gd name="T27" fmla="*/ 12 h 19"/>
                  <a:gd name="T28" fmla="*/ 7 w 12"/>
                  <a:gd name="T29" fmla="*/ 13 h 19"/>
                  <a:gd name="T30" fmla="*/ 6 w 12"/>
                  <a:gd name="T31" fmla="*/ 15 h 19"/>
                  <a:gd name="T32" fmla="*/ 7 w 12"/>
                  <a:gd name="T3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7" y="19"/>
                    </a:moveTo>
                    <a:lnTo>
                      <a:pt x="9" y="18"/>
                    </a:lnTo>
                    <a:lnTo>
                      <a:pt x="12" y="19"/>
                    </a:lnTo>
                    <a:lnTo>
                      <a:pt x="11" y="13"/>
                    </a:lnTo>
                    <a:lnTo>
                      <a:pt x="8" y="10"/>
                    </a:lnTo>
                    <a:lnTo>
                      <a:pt x="8" y="7"/>
                    </a:lnTo>
                    <a:lnTo>
                      <a:pt x="5" y="5"/>
                    </a:lnTo>
                    <a:lnTo>
                      <a:pt x="5" y="0"/>
                    </a:lnTo>
                    <a:lnTo>
                      <a:pt x="3" y="2"/>
                    </a:lnTo>
                    <a:lnTo>
                      <a:pt x="0" y="2"/>
                    </a:lnTo>
                    <a:lnTo>
                      <a:pt x="0" y="4"/>
                    </a:lnTo>
                    <a:lnTo>
                      <a:pt x="2" y="7"/>
                    </a:lnTo>
                    <a:lnTo>
                      <a:pt x="5" y="12"/>
                    </a:lnTo>
                    <a:lnTo>
                      <a:pt x="6" y="12"/>
                    </a:lnTo>
                    <a:lnTo>
                      <a:pt x="7" y="13"/>
                    </a:lnTo>
                    <a:lnTo>
                      <a:pt x="6" y="15"/>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2" name="Freeform 1341">
                <a:extLst>
                  <a:ext uri="{FF2B5EF4-FFF2-40B4-BE49-F238E27FC236}">
                    <a16:creationId xmlns:a16="http://schemas.microsoft.com/office/drawing/2014/main" id="{ECD36B07-169F-E247-9A0F-773BA9FC52FA}"/>
                  </a:ext>
                </a:extLst>
              </p:cNvPr>
              <p:cNvSpPr>
                <a:spLocks/>
              </p:cNvSpPr>
              <p:nvPr/>
            </p:nvSpPr>
            <p:spPr bwMode="auto">
              <a:xfrm>
                <a:off x="4168935" y="5923995"/>
                <a:ext cx="14289" cy="28573"/>
              </a:xfrm>
              <a:custGeom>
                <a:avLst/>
                <a:gdLst>
                  <a:gd name="T0" fmla="*/ 1 w 9"/>
                  <a:gd name="T1" fmla="*/ 0 h 18"/>
                  <a:gd name="T2" fmla="*/ 0 w 9"/>
                  <a:gd name="T3" fmla="*/ 1 h 18"/>
                  <a:gd name="T4" fmla="*/ 0 w 9"/>
                  <a:gd name="T5" fmla="*/ 4 h 18"/>
                  <a:gd name="T6" fmla="*/ 1 w 9"/>
                  <a:gd name="T7" fmla="*/ 7 h 18"/>
                  <a:gd name="T8" fmla="*/ 4 w 9"/>
                  <a:gd name="T9" fmla="*/ 8 h 18"/>
                  <a:gd name="T10" fmla="*/ 5 w 9"/>
                  <a:gd name="T11" fmla="*/ 10 h 18"/>
                  <a:gd name="T12" fmla="*/ 5 w 9"/>
                  <a:gd name="T13" fmla="*/ 11 h 18"/>
                  <a:gd name="T14" fmla="*/ 6 w 9"/>
                  <a:gd name="T15" fmla="*/ 16 h 18"/>
                  <a:gd name="T16" fmla="*/ 9 w 9"/>
                  <a:gd name="T17" fmla="*/ 18 h 18"/>
                  <a:gd name="T18" fmla="*/ 9 w 9"/>
                  <a:gd name="T19" fmla="*/ 16 h 18"/>
                  <a:gd name="T20" fmla="*/ 9 w 9"/>
                  <a:gd name="T21" fmla="*/ 12 h 18"/>
                  <a:gd name="T22" fmla="*/ 7 w 9"/>
                  <a:gd name="T23" fmla="*/ 7 h 18"/>
                  <a:gd name="T24" fmla="*/ 3 w 9"/>
                  <a:gd name="T25" fmla="*/ 0 h 18"/>
                  <a:gd name="T26" fmla="*/ 1 w 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8">
                    <a:moveTo>
                      <a:pt x="1" y="0"/>
                    </a:moveTo>
                    <a:lnTo>
                      <a:pt x="0" y="1"/>
                    </a:lnTo>
                    <a:lnTo>
                      <a:pt x="0" y="4"/>
                    </a:lnTo>
                    <a:lnTo>
                      <a:pt x="1" y="7"/>
                    </a:lnTo>
                    <a:lnTo>
                      <a:pt x="4" y="8"/>
                    </a:lnTo>
                    <a:lnTo>
                      <a:pt x="5" y="10"/>
                    </a:lnTo>
                    <a:lnTo>
                      <a:pt x="5" y="11"/>
                    </a:lnTo>
                    <a:lnTo>
                      <a:pt x="6" y="16"/>
                    </a:lnTo>
                    <a:lnTo>
                      <a:pt x="9" y="18"/>
                    </a:lnTo>
                    <a:lnTo>
                      <a:pt x="9" y="16"/>
                    </a:lnTo>
                    <a:lnTo>
                      <a:pt x="9" y="12"/>
                    </a:lnTo>
                    <a:lnTo>
                      <a:pt x="7" y="7"/>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3" name="Freeform 1342">
                <a:extLst>
                  <a:ext uri="{FF2B5EF4-FFF2-40B4-BE49-F238E27FC236}">
                    <a16:creationId xmlns:a16="http://schemas.microsoft.com/office/drawing/2014/main" id="{4481315E-5D50-2E43-8DE5-DCACE47240A6}"/>
                  </a:ext>
                </a:extLst>
              </p:cNvPr>
              <p:cNvSpPr>
                <a:spLocks/>
              </p:cNvSpPr>
              <p:nvPr/>
            </p:nvSpPr>
            <p:spPr bwMode="auto">
              <a:xfrm>
                <a:off x="4197511" y="6020825"/>
                <a:ext cx="1588" cy="7937"/>
              </a:xfrm>
              <a:custGeom>
                <a:avLst/>
                <a:gdLst>
                  <a:gd name="T0" fmla="*/ 1 w 1"/>
                  <a:gd name="T1" fmla="*/ 5 h 5"/>
                  <a:gd name="T2" fmla="*/ 1 w 1"/>
                  <a:gd name="T3" fmla="*/ 2 h 5"/>
                  <a:gd name="T4" fmla="*/ 1 w 1"/>
                  <a:gd name="T5" fmla="*/ 0 h 5"/>
                  <a:gd name="T6" fmla="*/ 0 w 1"/>
                  <a:gd name="T7" fmla="*/ 2 h 5"/>
                  <a:gd name="T8" fmla="*/ 1 w 1"/>
                  <a:gd name="T9" fmla="*/ 5 h 5"/>
                  <a:gd name="T10" fmla="*/ 1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1" y="5"/>
                    </a:moveTo>
                    <a:lnTo>
                      <a:pt x="1" y="2"/>
                    </a:lnTo>
                    <a:lnTo>
                      <a:pt x="1" y="0"/>
                    </a:lnTo>
                    <a:lnTo>
                      <a:pt x="0" y="2"/>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4" name="Freeform 1343">
                <a:extLst>
                  <a:ext uri="{FF2B5EF4-FFF2-40B4-BE49-F238E27FC236}">
                    <a16:creationId xmlns:a16="http://schemas.microsoft.com/office/drawing/2014/main" id="{9987B381-4C59-6046-8F10-7B1A941A97B9}"/>
                  </a:ext>
                </a:extLst>
              </p:cNvPr>
              <p:cNvSpPr>
                <a:spLocks/>
              </p:cNvSpPr>
              <p:nvPr/>
            </p:nvSpPr>
            <p:spPr bwMode="auto">
              <a:xfrm>
                <a:off x="4234024" y="6133526"/>
                <a:ext cx="4763" cy="4762"/>
              </a:xfrm>
              <a:custGeom>
                <a:avLst/>
                <a:gdLst>
                  <a:gd name="T0" fmla="*/ 1 w 4"/>
                  <a:gd name="T1" fmla="*/ 0 h 3"/>
                  <a:gd name="T2" fmla="*/ 0 w 4"/>
                  <a:gd name="T3" fmla="*/ 1 h 3"/>
                  <a:gd name="T4" fmla="*/ 4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0" y="1"/>
                      <a:pt x="0" y="1"/>
                      <a:pt x="0" y="1"/>
                    </a:cubicBezTo>
                    <a:cubicBezTo>
                      <a:pt x="4" y="3"/>
                      <a:pt x="4" y="3"/>
                      <a:pt x="4" y="3"/>
                    </a:cubicBezTo>
                    <a:cubicBezTo>
                      <a:pt x="4" y="3"/>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5" name="Freeform 1344">
                <a:extLst>
                  <a:ext uri="{FF2B5EF4-FFF2-40B4-BE49-F238E27FC236}">
                    <a16:creationId xmlns:a16="http://schemas.microsoft.com/office/drawing/2014/main" id="{448716FC-305F-F749-9DE0-0A5D22AC83CD}"/>
                  </a:ext>
                </a:extLst>
              </p:cNvPr>
              <p:cNvSpPr>
                <a:spLocks/>
              </p:cNvSpPr>
              <p:nvPr/>
            </p:nvSpPr>
            <p:spPr bwMode="auto">
              <a:xfrm>
                <a:off x="4222911" y="6058922"/>
                <a:ext cx="9525" cy="14286"/>
              </a:xfrm>
              <a:custGeom>
                <a:avLst/>
                <a:gdLst>
                  <a:gd name="T0" fmla="*/ 3 w 6"/>
                  <a:gd name="T1" fmla="*/ 4 h 9"/>
                  <a:gd name="T2" fmla="*/ 1 w 6"/>
                  <a:gd name="T3" fmla="*/ 0 h 9"/>
                  <a:gd name="T4" fmla="*/ 0 w 6"/>
                  <a:gd name="T5" fmla="*/ 0 h 9"/>
                  <a:gd name="T6" fmla="*/ 0 w 6"/>
                  <a:gd name="T7" fmla="*/ 5 h 9"/>
                  <a:gd name="T8" fmla="*/ 2 w 6"/>
                  <a:gd name="T9" fmla="*/ 7 h 9"/>
                  <a:gd name="T10" fmla="*/ 5 w 6"/>
                  <a:gd name="T11" fmla="*/ 9 h 9"/>
                  <a:gd name="T12" fmla="*/ 6 w 6"/>
                  <a:gd name="T13" fmla="*/ 9 h 9"/>
                  <a:gd name="T14" fmla="*/ 5 w 6"/>
                  <a:gd name="T15" fmla="*/ 7 h 9"/>
                  <a:gd name="T16" fmla="*/ 3 w 6"/>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4"/>
                    </a:moveTo>
                    <a:lnTo>
                      <a:pt x="1" y="0"/>
                    </a:lnTo>
                    <a:lnTo>
                      <a:pt x="0" y="0"/>
                    </a:lnTo>
                    <a:lnTo>
                      <a:pt x="0" y="5"/>
                    </a:lnTo>
                    <a:lnTo>
                      <a:pt x="2" y="7"/>
                    </a:lnTo>
                    <a:lnTo>
                      <a:pt x="5" y="9"/>
                    </a:lnTo>
                    <a:lnTo>
                      <a:pt x="6" y="9"/>
                    </a:lnTo>
                    <a:lnTo>
                      <a:pt x="5" y="7"/>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6" name="Freeform 1345">
                <a:extLst>
                  <a:ext uri="{FF2B5EF4-FFF2-40B4-BE49-F238E27FC236}">
                    <a16:creationId xmlns:a16="http://schemas.microsoft.com/office/drawing/2014/main" id="{3EA13E72-47DD-2945-B253-5F2C5F68D06C}"/>
                  </a:ext>
                </a:extLst>
              </p:cNvPr>
              <p:cNvSpPr>
                <a:spLocks/>
              </p:cNvSpPr>
              <p:nvPr/>
            </p:nvSpPr>
            <p:spPr bwMode="auto">
              <a:xfrm>
                <a:off x="4246725" y="6133526"/>
                <a:ext cx="36515" cy="28573"/>
              </a:xfrm>
              <a:custGeom>
                <a:avLst/>
                <a:gdLst>
                  <a:gd name="T0" fmla="*/ 23 w 23"/>
                  <a:gd name="T1" fmla="*/ 10 h 18"/>
                  <a:gd name="T2" fmla="*/ 22 w 23"/>
                  <a:gd name="T3" fmla="*/ 7 h 18"/>
                  <a:gd name="T4" fmla="*/ 21 w 23"/>
                  <a:gd name="T5" fmla="*/ 6 h 18"/>
                  <a:gd name="T6" fmla="*/ 18 w 23"/>
                  <a:gd name="T7" fmla="*/ 7 h 18"/>
                  <a:gd name="T8" fmla="*/ 17 w 23"/>
                  <a:gd name="T9" fmla="*/ 5 h 18"/>
                  <a:gd name="T10" fmla="*/ 15 w 23"/>
                  <a:gd name="T11" fmla="*/ 4 h 18"/>
                  <a:gd name="T12" fmla="*/ 12 w 23"/>
                  <a:gd name="T13" fmla="*/ 1 h 18"/>
                  <a:gd name="T14" fmla="*/ 8 w 23"/>
                  <a:gd name="T15" fmla="*/ 1 h 18"/>
                  <a:gd name="T16" fmla="*/ 6 w 23"/>
                  <a:gd name="T17" fmla="*/ 3 h 18"/>
                  <a:gd name="T18" fmla="*/ 5 w 23"/>
                  <a:gd name="T19" fmla="*/ 2 h 18"/>
                  <a:gd name="T20" fmla="*/ 3 w 23"/>
                  <a:gd name="T21" fmla="*/ 0 h 18"/>
                  <a:gd name="T22" fmla="*/ 1 w 23"/>
                  <a:gd name="T23" fmla="*/ 0 h 18"/>
                  <a:gd name="T24" fmla="*/ 0 w 23"/>
                  <a:gd name="T25" fmla="*/ 2 h 18"/>
                  <a:gd name="T26" fmla="*/ 0 w 23"/>
                  <a:gd name="T27" fmla="*/ 3 h 18"/>
                  <a:gd name="T28" fmla="*/ 3 w 23"/>
                  <a:gd name="T29" fmla="*/ 5 h 18"/>
                  <a:gd name="T30" fmla="*/ 4 w 23"/>
                  <a:gd name="T31" fmla="*/ 8 h 18"/>
                  <a:gd name="T32" fmla="*/ 6 w 23"/>
                  <a:gd name="T33" fmla="*/ 9 h 18"/>
                  <a:gd name="T34" fmla="*/ 9 w 23"/>
                  <a:gd name="T35" fmla="*/ 13 h 18"/>
                  <a:gd name="T36" fmla="*/ 12 w 23"/>
                  <a:gd name="T37" fmla="*/ 13 h 18"/>
                  <a:gd name="T38" fmla="*/ 15 w 23"/>
                  <a:gd name="T39" fmla="*/ 13 h 18"/>
                  <a:gd name="T40" fmla="*/ 16 w 23"/>
                  <a:gd name="T41" fmla="*/ 13 h 18"/>
                  <a:gd name="T42" fmla="*/ 16 w 23"/>
                  <a:gd name="T43" fmla="*/ 16 h 18"/>
                  <a:gd name="T44" fmla="*/ 18 w 23"/>
                  <a:gd name="T45" fmla="*/ 18 h 18"/>
                  <a:gd name="T46" fmla="*/ 20 w 23"/>
                  <a:gd name="T47" fmla="*/ 17 h 18"/>
                  <a:gd name="T48" fmla="*/ 19 w 23"/>
                  <a:gd name="T49" fmla="*/ 15 h 18"/>
                  <a:gd name="T50" fmla="*/ 22 w 23"/>
                  <a:gd name="T51" fmla="*/ 13 h 18"/>
                  <a:gd name="T52" fmla="*/ 21 w 23"/>
                  <a:gd name="T53" fmla="*/ 11 h 18"/>
                  <a:gd name="T54" fmla="*/ 20 w 23"/>
                  <a:gd name="T55" fmla="*/ 10 h 18"/>
                  <a:gd name="T56" fmla="*/ 22 w 23"/>
                  <a:gd name="T57" fmla="*/ 10 h 18"/>
                  <a:gd name="T58" fmla="*/ 23 w 23"/>
                  <a:gd name="T5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18">
                    <a:moveTo>
                      <a:pt x="23" y="10"/>
                    </a:moveTo>
                    <a:lnTo>
                      <a:pt x="22" y="7"/>
                    </a:lnTo>
                    <a:lnTo>
                      <a:pt x="21" y="6"/>
                    </a:lnTo>
                    <a:lnTo>
                      <a:pt x="18" y="7"/>
                    </a:lnTo>
                    <a:lnTo>
                      <a:pt x="17" y="5"/>
                    </a:lnTo>
                    <a:lnTo>
                      <a:pt x="15" y="4"/>
                    </a:lnTo>
                    <a:lnTo>
                      <a:pt x="12" y="1"/>
                    </a:lnTo>
                    <a:lnTo>
                      <a:pt x="8" y="1"/>
                    </a:lnTo>
                    <a:lnTo>
                      <a:pt x="6" y="3"/>
                    </a:lnTo>
                    <a:lnTo>
                      <a:pt x="5" y="2"/>
                    </a:lnTo>
                    <a:lnTo>
                      <a:pt x="3" y="0"/>
                    </a:lnTo>
                    <a:lnTo>
                      <a:pt x="1" y="0"/>
                    </a:lnTo>
                    <a:lnTo>
                      <a:pt x="0" y="2"/>
                    </a:lnTo>
                    <a:lnTo>
                      <a:pt x="0" y="3"/>
                    </a:lnTo>
                    <a:lnTo>
                      <a:pt x="3" y="5"/>
                    </a:lnTo>
                    <a:lnTo>
                      <a:pt x="4" y="8"/>
                    </a:lnTo>
                    <a:lnTo>
                      <a:pt x="6" y="9"/>
                    </a:lnTo>
                    <a:lnTo>
                      <a:pt x="9" y="13"/>
                    </a:lnTo>
                    <a:lnTo>
                      <a:pt x="12" y="13"/>
                    </a:lnTo>
                    <a:lnTo>
                      <a:pt x="15" y="13"/>
                    </a:lnTo>
                    <a:lnTo>
                      <a:pt x="16" y="13"/>
                    </a:lnTo>
                    <a:lnTo>
                      <a:pt x="16" y="16"/>
                    </a:lnTo>
                    <a:lnTo>
                      <a:pt x="18" y="18"/>
                    </a:lnTo>
                    <a:lnTo>
                      <a:pt x="20" y="17"/>
                    </a:lnTo>
                    <a:lnTo>
                      <a:pt x="19" y="15"/>
                    </a:lnTo>
                    <a:lnTo>
                      <a:pt x="22" y="13"/>
                    </a:lnTo>
                    <a:lnTo>
                      <a:pt x="21" y="11"/>
                    </a:lnTo>
                    <a:lnTo>
                      <a:pt x="20" y="10"/>
                    </a:lnTo>
                    <a:lnTo>
                      <a:pt x="22" y="10"/>
                    </a:ln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7" name="Freeform 1346">
                <a:extLst>
                  <a:ext uri="{FF2B5EF4-FFF2-40B4-BE49-F238E27FC236}">
                    <a16:creationId xmlns:a16="http://schemas.microsoft.com/office/drawing/2014/main" id="{64A61F55-0EEB-5B41-8826-BE0EAE89A5FB}"/>
                  </a:ext>
                </a:extLst>
              </p:cNvPr>
              <p:cNvSpPr>
                <a:spLocks/>
              </p:cNvSpPr>
              <p:nvPr/>
            </p:nvSpPr>
            <p:spPr bwMode="auto">
              <a:xfrm>
                <a:off x="4227674" y="6076382"/>
                <a:ext cx="4763" cy="6349"/>
              </a:xfrm>
              <a:custGeom>
                <a:avLst/>
                <a:gdLst>
                  <a:gd name="T0" fmla="*/ 3 w 3"/>
                  <a:gd name="T1" fmla="*/ 3 h 4"/>
                  <a:gd name="T2" fmla="*/ 2 w 3"/>
                  <a:gd name="T3" fmla="*/ 1 h 4"/>
                  <a:gd name="T4" fmla="*/ 0 w 3"/>
                  <a:gd name="T5" fmla="*/ 0 h 4"/>
                  <a:gd name="T6" fmla="*/ 0 w 3"/>
                  <a:gd name="T7" fmla="*/ 1 h 4"/>
                  <a:gd name="T8" fmla="*/ 1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2" y="1"/>
                    </a:lnTo>
                    <a:lnTo>
                      <a:pt x="0" y="0"/>
                    </a:lnTo>
                    <a:lnTo>
                      <a:pt x="0" y="1"/>
                    </a:lnTo>
                    <a:lnTo>
                      <a:pt x="1"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8" name="Freeform 1347">
                <a:extLst>
                  <a:ext uri="{FF2B5EF4-FFF2-40B4-BE49-F238E27FC236}">
                    <a16:creationId xmlns:a16="http://schemas.microsoft.com/office/drawing/2014/main" id="{EE0BC2EF-AED3-E74B-9459-60F6EE7D0E66}"/>
                  </a:ext>
                </a:extLst>
              </p:cNvPr>
              <p:cNvSpPr>
                <a:spLocks/>
              </p:cNvSpPr>
              <p:nvPr/>
            </p:nvSpPr>
            <p:spPr bwMode="auto">
              <a:xfrm>
                <a:off x="4265775" y="6154163"/>
                <a:ext cx="4763" cy="6349"/>
              </a:xfrm>
              <a:custGeom>
                <a:avLst/>
                <a:gdLst>
                  <a:gd name="T0" fmla="*/ 0 w 3"/>
                  <a:gd name="T1" fmla="*/ 2 h 4"/>
                  <a:gd name="T2" fmla="*/ 0 w 3"/>
                  <a:gd name="T3" fmla="*/ 3 h 4"/>
                  <a:gd name="T4" fmla="*/ 2 w 3"/>
                  <a:gd name="T5" fmla="*/ 4 h 4"/>
                  <a:gd name="T6" fmla="*/ 3 w 3"/>
                  <a:gd name="T7" fmla="*/ 2 h 4"/>
                  <a:gd name="T8" fmla="*/ 1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0" y="3"/>
                    </a:lnTo>
                    <a:lnTo>
                      <a:pt x="2" y="4"/>
                    </a:lnTo>
                    <a:lnTo>
                      <a:pt x="3"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9" name="Freeform 1348">
                <a:extLst>
                  <a:ext uri="{FF2B5EF4-FFF2-40B4-BE49-F238E27FC236}">
                    <a16:creationId xmlns:a16="http://schemas.microsoft.com/office/drawing/2014/main" id="{2F11CF21-11BF-254E-B746-B880BB9F8BF6}"/>
                  </a:ext>
                </a:extLst>
              </p:cNvPr>
              <p:cNvSpPr>
                <a:spLocks/>
              </p:cNvSpPr>
              <p:nvPr/>
            </p:nvSpPr>
            <p:spPr bwMode="auto">
              <a:xfrm>
                <a:off x="4221324" y="6108128"/>
                <a:ext cx="38102" cy="25398"/>
              </a:xfrm>
              <a:custGeom>
                <a:avLst/>
                <a:gdLst>
                  <a:gd name="T0" fmla="*/ 21 w 24"/>
                  <a:gd name="T1" fmla="*/ 16 h 16"/>
                  <a:gd name="T2" fmla="*/ 24 w 24"/>
                  <a:gd name="T3" fmla="*/ 16 h 16"/>
                  <a:gd name="T4" fmla="*/ 24 w 24"/>
                  <a:gd name="T5" fmla="*/ 15 h 16"/>
                  <a:gd name="T6" fmla="*/ 24 w 24"/>
                  <a:gd name="T7" fmla="*/ 14 h 16"/>
                  <a:gd name="T8" fmla="*/ 22 w 24"/>
                  <a:gd name="T9" fmla="*/ 13 h 16"/>
                  <a:gd name="T10" fmla="*/ 20 w 24"/>
                  <a:gd name="T11" fmla="*/ 11 h 16"/>
                  <a:gd name="T12" fmla="*/ 18 w 24"/>
                  <a:gd name="T13" fmla="*/ 9 h 16"/>
                  <a:gd name="T14" fmla="*/ 15 w 24"/>
                  <a:gd name="T15" fmla="*/ 9 h 16"/>
                  <a:gd name="T16" fmla="*/ 13 w 24"/>
                  <a:gd name="T17" fmla="*/ 8 h 16"/>
                  <a:gd name="T18" fmla="*/ 11 w 24"/>
                  <a:gd name="T19" fmla="*/ 7 h 16"/>
                  <a:gd name="T20" fmla="*/ 8 w 24"/>
                  <a:gd name="T21" fmla="*/ 7 h 16"/>
                  <a:gd name="T22" fmla="*/ 6 w 24"/>
                  <a:gd name="T23" fmla="*/ 5 h 16"/>
                  <a:gd name="T24" fmla="*/ 3 w 24"/>
                  <a:gd name="T25" fmla="*/ 1 h 16"/>
                  <a:gd name="T26" fmla="*/ 1 w 24"/>
                  <a:gd name="T27" fmla="*/ 0 h 16"/>
                  <a:gd name="T28" fmla="*/ 0 w 24"/>
                  <a:gd name="T29" fmla="*/ 2 h 16"/>
                  <a:gd name="T30" fmla="*/ 1 w 24"/>
                  <a:gd name="T31" fmla="*/ 5 h 16"/>
                  <a:gd name="T32" fmla="*/ 3 w 24"/>
                  <a:gd name="T33" fmla="*/ 9 h 16"/>
                  <a:gd name="T34" fmla="*/ 6 w 24"/>
                  <a:gd name="T35" fmla="*/ 9 h 16"/>
                  <a:gd name="T36" fmla="*/ 10 w 24"/>
                  <a:gd name="T37" fmla="*/ 12 h 16"/>
                  <a:gd name="T38" fmla="*/ 11 w 24"/>
                  <a:gd name="T39" fmla="*/ 14 h 16"/>
                  <a:gd name="T40" fmla="*/ 14 w 24"/>
                  <a:gd name="T41" fmla="*/ 14 h 16"/>
                  <a:gd name="T42" fmla="*/ 14 w 24"/>
                  <a:gd name="T43" fmla="*/ 13 h 16"/>
                  <a:gd name="T44" fmla="*/ 18 w 24"/>
                  <a:gd name="T45" fmla="*/ 15 h 16"/>
                  <a:gd name="T46" fmla="*/ 21 w 24"/>
                  <a:gd name="T4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6">
                    <a:moveTo>
                      <a:pt x="21" y="16"/>
                    </a:moveTo>
                    <a:lnTo>
                      <a:pt x="24" y="16"/>
                    </a:lnTo>
                    <a:lnTo>
                      <a:pt x="24" y="15"/>
                    </a:lnTo>
                    <a:lnTo>
                      <a:pt x="24" y="14"/>
                    </a:lnTo>
                    <a:lnTo>
                      <a:pt x="22" y="13"/>
                    </a:lnTo>
                    <a:lnTo>
                      <a:pt x="20" y="11"/>
                    </a:lnTo>
                    <a:lnTo>
                      <a:pt x="18" y="9"/>
                    </a:lnTo>
                    <a:lnTo>
                      <a:pt x="15" y="9"/>
                    </a:lnTo>
                    <a:lnTo>
                      <a:pt x="13" y="8"/>
                    </a:lnTo>
                    <a:lnTo>
                      <a:pt x="11" y="7"/>
                    </a:lnTo>
                    <a:lnTo>
                      <a:pt x="8" y="7"/>
                    </a:lnTo>
                    <a:lnTo>
                      <a:pt x="6" y="5"/>
                    </a:lnTo>
                    <a:lnTo>
                      <a:pt x="3" y="1"/>
                    </a:lnTo>
                    <a:lnTo>
                      <a:pt x="1" y="0"/>
                    </a:lnTo>
                    <a:lnTo>
                      <a:pt x="0" y="2"/>
                    </a:lnTo>
                    <a:lnTo>
                      <a:pt x="1" y="5"/>
                    </a:lnTo>
                    <a:lnTo>
                      <a:pt x="3" y="9"/>
                    </a:lnTo>
                    <a:lnTo>
                      <a:pt x="6" y="9"/>
                    </a:lnTo>
                    <a:lnTo>
                      <a:pt x="10" y="12"/>
                    </a:lnTo>
                    <a:lnTo>
                      <a:pt x="11" y="14"/>
                    </a:lnTo>
                    <a:lnTo>
                      <a:pt x="14" y="14"/>
                    </a:lnTo>
                    <a:lnTo>
                      <a:pt x="14" y="13"/>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0" name="Freeform 1349">
                <a:extLst>
                  <a:ext uri="{FF2B5EF4-FFF2-40B4-BE49-F238E27FC236}">
                    <a16:creationId xmlns:a16="http://schemas.microsoft.com/office/drawing/2014/main" id="{2640F9F0-D446-F749-B328-E477B459DFC3}"/>
                  </a:ext>
                </a:extLst>
              </p:cNvPr>
              <p:cNvSpPr>
                <a:spLocks/>
              </p:cNvSpPr>
              <p:nvPr/>
            </p:nvSpPr>
            <p:spPr bwMode="auto">
              <a:xfrm>
                <a:off x="4214974" y="6077969"/>
                <a:ext cx="4763" cy="11112"/>
              </a:xfrm>
              <a:custGeom>
                <a:avLst/>
                <a:gdLst>
                  <a:gd name="T0" fmla="*/ 1 w 3"/>
                  <a:gd name="T1" fmla="*/ 1 h 7"/>
                  <a:gd name="T2" fmla="*/ 1 w 3"/>
                  <a:gd name="T3" fmla="*/ 4 h 7"/>
                  <a:gd name="T4" fmla="*/ 0 w 3"/>
                  <a:gd name="T5" fmla="*/ 6 h 7"/>
                  <a:gd name="T6" fmla="*/ 1 w 3"/>
                  <a:gd name="T7" fmla="*/ 7 h 7"/>
                  <a:gd name="T8" fmla="*/ 2 w 3"/>
                  <a:gd name="T9" fmla="*/ 6 h 7"/>
                  <a:gd name="T10" fmla="*/ 3 w 3"/>
                  <a:gd name="T11" fmla="*/ 2 h 7"/>
                  <a:gd name="T12" fmla="*/ 2 w 3"/>
                  <a:gd name="T13" fmla="*/ 0 h 7"/>
                  <a:gd name="T14" fmla="*/ 1 w 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1"/>
                    </a:moveTo>
                    <a:lnTo>
                      <a:pt x="1" y="4"/>
                    </a:lnTo>
                    <a:lnTo>
                      <a:pt x="0" y="6"/>
                    </a:lnTo>
                    <a:lnTo>
                      <a:pt x="1" y="7"/>
                    </a:lnTo>
                    <a:lnTo>
                      <a:pt x="2" y="6"/>
                    </a:lnTo>
                    <a:lnTo>
                      <a:pt x="3" y="2"/>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1" name="Freeform 1350">
                <a:extLst>
                  <a:ext uri="{FF2B5EF4-FFF2-40B4-BE49-F238E27FC236}">
                    <a16:creationId xmlns:a16="http://schemas.microsoft.com/office/drawing/2014/main" id="{8B469826-8C9F-144C-9A10-2ACF4ED8ED2F}"/>
                  </a:ext>
                </a:extLst>
              </p:cNvPr>
              <p:cNvSpPr>
                <a:spLocks/>
              </p:cNvSpPr>
              <p:nvPr/>
            </p:nvSpPr>
            <p:spPr bwMode="auto">
              <a:xfrm>
                <a:off x="4219736" y="6070032"/>
                <a:ext cx="6350" cy="6349"/>
              </a:xfrm>
              <a:custGeom>
                <a:avLst/>
                <a:gdLst>
                  <a:gd name="T0" fmla="*/ 4 w 4"/>
                  <a:gd name="T1" fmla="*/ 3 h 4"/>
                  <a:gd name="T2" fmla="*/ 3 w 4"/>
                  <a:gd name="T3" fmla="*/ 2 h 4"/>
                  <a:gd name="T4" fmla="*/ 0 w 4"/>
                  <a:gd name="T5" fmla="*/ 0 h 4"/>
                  <a:gd name="T6" fmla="*/ 1 w 4"/>
                  <a:gd name="T7" fmla="*/ 2 h 4"/>
                  <a:gd name="T8" fmla="*/ 3 w 4"/>
                  <a:gd name="T9" fmla="*/ 4 h 4"/>
                  <a:gd name="T10" fmla="*/ 4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4" y="3"/>
                    </a:moveTo>
                    <a:lnTo>
                      <a:pt x="3" y="2"/>
                    </a:lnTo>
                    <a:lnTo>
                      <a:pt x="0" y="0"/>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2" name="Freeform 1351">
                <a:extLst>
                  <a:ext uri="{FF2B5EF4-FFF2-40B4-BE49-F238E27FC236}">
                    <a16:creationId xmlns:a16="http://schemas.microsoft.com/office/drawing/2014/main" id="{6A64FFF4-FFBE-AE40-B4BE-73518C3B0C89}"/>
                  </a:ext>
                </a:extLst>
              </p:cNvPr>
              <p:cNvSpPr>
                <a:spLocks/>
              </p:cNvSpPr>
              <p:nvPr/>
            </p:nvSpPr>
            <p:spPr bwMode="auto">
              <a:xfrm>
                <a:off x="4226087" y="6081144"/>
                <a:ext cx="7938" cy="11112"/>
              </a:xfrm>
              <a:custGeom>
                <a:avLst/>
                <a:gdLst>
                  <a:gd name="T0" fmla="*/ 0 w 5"/>
                  <a:gd name="T1" fmla="*/ 1 h 7"/>
                  <a:gd name="T2" fmla="*/ 1 w 5"/>
                  <a:gd name="T3" fmla="*/ 3 h 7"/>
                  <a:gd name="T4" fmla="*/ 4 w 5"/>
                  <a:gd name="T5" fmla="*/ 7 h 7"/>
                  <a:gd name="T6" fmla="*/ 5 w 5"/>
                  <a:gd name="T7" fmla="*/ 6 h 7"/>
                  <a:gd name="T8" fmla="*/ 5 w 5"/>
                  <a:gd name="T9" fmla="*/ 4 h 7"/>
                  <a:gd name="T10" fmla="*/ 1 w 5"/>
                  <a:gd name="T11" fmla="*/ 0 h 7"/>
                  <a:gd name="T12" fmla="*/ 0 w 5"/>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1"/>
                    </a:moveTo>
                    <a:lnTo>
                      <a:pt x="1" y="3"/>
                    </a:lnTo>
                    <a:lnTo>
                      <a:pt x="4" y="7"/>
                    </a:lnTo>
                    <a:lnTo>
                      <a:pt x="5" y="6"/>
                    </a:lnTo>
                    <a:lnTo>
                      <a:pt x="5" y="4"/>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3" name="Freeform 1352">
                <a:extLst>
                  <a:ext uri="{FF2B5EF4-FFF2-40B4-BE49-F238E27FC236}">
                    <a16:creationId xmlns:a16="http://schemas.microsoft.com/office/drawing/2014/main" id="{D91EC656-E845-8A4A-9A95-68CFDD322C1E}"/>
                  </a:ext>
                </a:extLst>
              </p:cNvPr>
              <p:cNvSpPr>
                <a:spLocks/>
              </p:cNvSpPr>
              <p:nvPr/>
            </p:nvSpPr>
            <p:spPr bwMode="auto">
              <a:xfrm>
                <a:off x="4226087" y="6093843"/>
                <a:ext cx="12701" cy="11112"/>
              </a:xfrm>
              <a:custGeom>
                <a:avLst/>
                <a:gdLst>
                  <a:gd name="T0" fmla="*/ 2 w 8"/>
                  <a:gd name="T1" fmla="*/ 0 h 7"/>
                  <a:gd name="T2" fmla="*/ 0 w 8"/>
                  <a:gd name="T3" fmla="*/ 2 h 7"/>
                  <a:gd name="T4" fmla="*/ 1 w 8"/>
                  <a:gd name="T5" fmla="*/ 3 h 7"/>
                  <a:gd name="T6" fmla="*/ 4 w 8"/>
                  <a:gd name="T7" fmla="*/ 3 h 7"/>
                  <a:gd name="T8" fmla="*/ 4 w 8"/>
                  <a:gd name="T9" fmla="*/ 4 h 7"/>
                  <a:gd name="T10" fmla="*/ 6 w 8"/>
                  <a:gd name="T11" fmla="*/ 6 h 7"/>
                  <a:gd name="T12" fmla="*/ 7 w 8"/>
                  <a:gd name="T13" fmla="*/ 7 h 7"/>
                  <a:gd name="T14" fmla="*/ 8 w 8"/>
                  <a:gd name="T15" fmla="*/ 4 h 7"/>
                  <a:gd name="T16" fmla="*/ 8 w 8"/>
                  <a:gd name="T17" fmla="*/ 0 h 7"/>
                  <a:gd name="T18" fmla="*/ 4 w 8"/>
                  <a:gd name="T19" fmla="*/ 1 h 7"/>
                  <a:gd name="T20" fmla="*/ 2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2" y="0"/>
                    </a:moveTo>
                    <a:lnTo>
                      <a:pt x="0" y="2"/>
                    </a:lnTo>
                    <a:lnTo>
                      <a:pt x="1" y="3"/>
                    </a:lnTo>
                    <a:lnTo>
                      <a:pt x="4" y="3"/>
                    </a:lnTo>
                    <a:lnTo>
                      <a:pt x="4" y="4"/>
                    </a:lnTo>
                    <a:lnTo>
                      <a:pt x="6" y="6"/>
                    </a:lnTo>
                    <a:lnTo>
                      <a:pt x="7" y="7"/>
                    </a:lnTo>
                    <a:lnTo>
                      <a:pt x="8" y="4"/>
                    </a:lnTo>
                    <a:lnTo>
                      <a:pt x="8" y="0"/>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4" name="Freeform 1353">
                <a:extLst>
                  <a:ext uri="{FF2B5EF4-FFF2-40B4-BE49-F238E27FC236}">
                    <a16:creationId xmlns:a16="http://schemas.microsoft.com/office/drawing/2014/main" id="{6E0D119D-DB0C-5641-883C-A88A1DBBB3DF}"/>
                  </a:ext>
                </a:extLst>
              </p:cNvPr>
              <p:cNvSpPr>
                <a:spLocks/>
              </p:cNvSpPr>
              <p:nvPr/>
            </p:nvSpPr>
            <p:spPr bwMode="auto">
              <a:xfrm>
                <a:off x="4386430" y="6216070"/>
                <a:ext cx="4763" cy="4762"/>
              </a:xfrm>
              <a:custGeom>
                <a:avLst/>
                <a:gdLst>
                  <a:gd name="T0" fmla="*/ 0 w 4"/>
                  <a:gd name="T1" fmla="*/ 2 h 3"/>
                  <a:gd name="T2" fmla="*/ 2 w 4"/>
                  <a:gd name="T3" fmla="*/ 3 h 3"/>
                  <a:gd name="T4" fmla="*/ 4 w 4"/>
                  <a:gd name="T5" fmla="*/ 0 h 3"/>
                  <a:gd name="T6" fmla="*/ 2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2" y="3"/>
                      <a:pt x="2" y="3"/>
                      <a:pt x="2" y="3"/>
                    </a:cubicBezTo>
                    <a:cubicBezTo>
                      <a:pt x="4" y="0"/>
                      <a:pt x="4" y="0"/>
                      <a:pt x="4" y="0"/>
                    </a:cubicBezTo>
                    <a:cubicBezTo>
                      <a:pt x="2" y="0"/>
                      <a:pt x="2" y="0"/>
                      <a:pt x="2" y="0"/>
                    </a:cubicBezTo>
                    <a:cubicBezTo>
                      <a:pt x="2" y="0"/>
                      <a:pt x="0" y="2"/>
                      <a:pt x="0"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5" name="Freeform 1354">
                <a:extLst>
                  <a:ext uri="{FF2B5EF4-FFF2-40B4-BE49-F238E27FC236}">
                    <a16:creationId xmlns:a16="http://schemas.microsoft.com/office/drawing/2014/main" id="{8BBABF0D-DFE9-A740-B001-0349CB18A270}"/>
                  </a:ext>
                </a:extLst>
              </p:cNvPr>
              <p:cNvSpPr>
                <a:spLocks/>
              </p:cNvSpPr>
              <p:nvPr/>
            </p:nvSpPr>
            <p:spPr bwMode="auto">
              <a:xfrm>
                <a:off x="4281651" y="6158925"/>
                <a:ext cx="6350" cy="6349"/>
              </a:xfrm>
              <a:custGeom>
                <a:avLst/>
                <a:gdLst>
                  <a:gd name="T0" fmla="*/ 1 w 4"/>
                  <a:gd name="T1" fmla="*/ 0 h 4"/>
                  <a:gd name="T2" fmla="*/ 0 w 4"/>
                  <a:gd name="T3" fmla="*/ 2 h 4"/>
                  <a:gd name="T4" fmla="*/ 0 w 4"/>
                  <a:gd name="T5" fmla="*/ 4 h 4"/>
                  <a:gd name="T6" fmla="*/ 1 w 4"/>
                  <a:gd name="T7" fmla="*/ 4 h 4"/>
                  <a:gd name="T8" fmla="*/ 3 w 4"/>
                  <a:gd name="T9" fmla="*/ 1 h 4"/>
                  <a:gd name="T10" fmla="*/ 4 w 4"/>
                  <a:gd name="T11" fmla="*/ 1 h 4"/>
                  <a:gd name="T12" fmla="*/ 2 w 4"/>
                  <a:gd name="T13" fmla="*/ 0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lnTo>
                      <a:pt x="0" y="2"/>
                    </a:lnTo>
                    <a:lnTo>
                      <a:pt x="0" y="4"/>
                    </a:lnTo>
                    <a:lnTo>
                      <a:pt x="1" y="4"/>
                    </a:lnTo>
                    <a:lnTo>
                      <a:pt x="3" y="1"/>
                    </a:lnTo>
                    <a:lnTo>
                      <a:pt x="4"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6" name="Freeform 1355">
                <a:extLst>
                  <a:ext uri="{FF2B5EF4-FFF2-40B4-BE49-F238E27FC236}">
                    <a16:creationId xmlns:a16="http://schemas.microsoft.com/office/drawing/2014/main" id="{15588BE7-69FC-9D46-BA40-2F8BBCB2D9ED}"/>
                  </a:ext>
                </a:extLst>
              </p:cNvPr>
              <p:cNvSpPr>
                <a:spLocks/>
              </p:cNvSpPr>
              <p:nvPr/>
            </p:nvSpPr>
            <p:spPr bwMode="auto">
              <a:xfrm>
                <a:off x="4392781" y="6206548"/>
                <a:ext cx="4763" cy="9524"/>
              </a:xfrm>
              <a:custGeom>
                <a:avLst/>
                <a:gdLst>
                  <a:gd name="T0" fmla="*/ 0 w 3"/>
                  <a:gd name="T1" fmla="*/ 0 h 6"/>
                  <a:gd name="T2" fmla="*/ 1 w 3"/>
                  <a:gd name="T3" fmla="*/ 2 h 6"/>
                  <a:gd name="T4" fmla="*/ 0 w 3"/>
                  <a:gd name="T5" fmla="*/ 4 h 6"/>
                  <a:gd name="T6" fmla="*/ 0 w 3"/>
                  <a:gd name="T7" fmla="*/ 6 h 6"/>
                  <a:gd name="T8" fmla="*/ 3 w 3"/>
                  <a:gd name="T9" fmla="*/ 6 h 6"/>
                  <a:gd name="T10" fmla="*/ 3 w 3"/>
                  <a:gd name="T11" fmla="*/ 3 h 6"/>
                  <a:gd name="T12" fmla="*/ 2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1" y="2"/>
                    </a:lnTo>
                    <a:lnTo>
                      <a:pt x="0" y="4"/>
                    </a:lnTo>
                    <a:lnTo>
                      <a:pt x="0" y="6"/>
                    </a:lnTo>
                    <a:lnTo>
                      <a:pt x="3" y="6"/>
                    </a:lnTo>
                    <a:lnTo>
                      <a:pt x="3" y="3"/>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7" name="Freeform 1356">
                <a:extLst>
                  <a:ext uri="{FF2B5EF4-FFF2-40B4-BE49-F238E27FC236}">
                    <a16:creationId xmlns:a16="http://schemas.microsoft.com/office/drawing/2014/main" id="{C33F5F66-1310-F149-BAED-C10F21661DCE}"/>
                  </a:ext>
                </a:extLst>
              </p:cNvPr>
              <p:cNvSpPr>
                <a:spLocks/>
              </p:cNvSpPr>
              <p:nvPr/>
            </p:nvSpPr>
            <p:spPr bwMode="auto">
              <a:xfrm>
                <a:off x="4292765" y="6155752"/>
                <a:ext cx="68265" cy="46034"/>
              </a:xfrm>
              <a:custGeom>
                <a:avLst/>
                <a:gdLst>
                  <a:gd name="T0" fmla="*/ 38 w 43"/>
                  <a:gd name="T1" fmla="*/ 6 h 29"/>
                  <a:gd name="T2" fmla="*/ 26 w 43"/>
                  <a:gd name="T3" fmla="*/ 2 h 29"/>
                  <a:gd name="T4" fmla="*/ 22 w 43"/>
                  <a:gd name="T5" fmla="*/ 2 h 29"/>
                  <a:gd name="T6" fmla="*/ 22 w 43"/>
                  <a:gd name="T7" fmla="*/ 5 h 29"/>
                  <a:gd name="T8" fmla="*/ 16 w 43"/>
                  <a:gd name="T9" fmla="*/ 2 h 29"/>
                  <a:gd name="T10" fmla="*/ 13 w 43"/>
                  <a:gd name="T11" fmla="*/ 1 h 29"/>
                  <a:gd name="T12" fmla="*/ 20 w 43"/>
                  <a:gd name="T13" fmla="*/ 6 h 29"/>
                  <a:gd name="T14" fmla="*/ 18 w 43"/>
                  <a:gd name="T15" fmla="*/ 7 h 29"/>
                  <a:gd name="T16" fmla="*/ 18 w 43"/>
                  <a:gd name="T17" fmla="*/ 9 h 29"/>
                  <a:gd name="T18" fmla="*/ 16 w 43"/>
                  <a:gd name="T19" fmla="*/ 7 h 29"/>
                  <a:gd name="T20" fmla="*/ 12 w 43"/>
                  <a:gd name="T21" fmla="*/ 6 h 29"/>
                  <a:gd name="T22" fmla="*/ 11 w 43"/>
                  <a:gd name="T23" fmla="*/ 9 h 29"/>
                  <a:gd name="T24" fmla="*/ 5 w 43"/>
                  <a:gd name="T25" fmla="*/ 10 h 29"/>
                  <a:gd name="T26" fmla="*/ 6 w 43"/>
                  <a:gd name="T27" fmla="*/ 12 h 29"/>
                  <a:gd name="T28" fmla="*/ 0 w 43"/>
                  <a:gd name="T29" fmla="*/ 12 h 29"/>
                  <a:gd name="T30" fmla="*/ 4 w 43"/>
                  <a:gd name="T31" fmla="*/ 15 h 29"/>
                  <a:gd name="T32" fmla="*/ 7 w 43"/>
                  <a:gd name="T33" fmla="*/ 13 h 29"/>
                  <a:gd name="T34" fmla="*/ 10 w 43"/>
                  <a:gd name="T35" fmla="*/ 13 h 29"/>
                  <a:gd name="T36" fmla="*/ 14 w 43"/>
                  <a:gd name="T37" fmla="*/ 14 h 29"/>
                  <a:gd name="T38" fmla="*/ 15 w 43"/>
                  <a:gd name="T39" fmla="*/ 18 h 29"/>
                  <a:gd name="T40" fmla="*/ 14 w 43"/>
                  <a:gd name="T41" fmla="*/ 20 h 29"/>
                  <a:gd name="T42" fmla="*/ 15 w 43"/>
                  <a:gd name="T43" fmla="*/ 25 h 29"/>
                  <a:gd name="T44" fmla="*/ 18 w 43"/>
                  <a:gd name="T45" fmla="*/ 26 h 29"/>
                  <a:gd name="T46" fmla="*/ 22 w 43"/>
                  <a:gd name="T47" fmla="*/ 29 h 29"/>
                  <a:gd name="T48" fmla="*/ 21 w 43"/>
                  <a:gd name="T49" fmla="*/ 27 h 29"/>
                  <a:gd name="T50" fmla="*/ 18 w 43"/>
                  <a:gd name="T51" fmla="*/ 23 h 29"/>
                  <a:gd name="T52" fmla="*/ 21 w 43"/>
                  <a:gd name="T53" fmla="*/ 23 h 29"/>
                  <a:gd name="T54" fmla="*/ 23 w 43"/>
                  <a:gd name="T55" fmla="*/ 20 h 29"/>
                  <a:gd name="T56" fmla="*/ 19 w 43"/>
                  <a:gd name="T57" fmla="*/ 19 h 29"/>
                  <a:gd name="T58" fmla="*/ 28 w 43"/>
                  <a:gd name="T59" fmla="*/ 15 h 29"/>
                  <a:gd name="T60" fmla="*/ 40 w 43"/>
                  <a:gd name="T61" fmla="*/ 17 h 29"/>
                  <a:gd name="T62" fmla="*/ 43 w 43"/>
                  <a:gd name="T63" fmla="*/ 15 h 29"/>
                  <a:gd name="T64" fmla="*/ 40 w 43"/>
                  <a:gd name="T65"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29">
                    <a:moveTo>
                      <a:pt x="40" y="9"/>
                    </a:moveTo>
                    <a:lnTo>
                      <a:pt x="38" y="6"/>
                    </a:lnTo>
                    <a:lnTo>
                      <a:pt x="33" y="5"/>
                    </a:lnTo>
                    <a:lnTo>
                      <a:pt x="26" y="2"/>
                    </a:lnTo>
                    <a:lnTo>
                      <a:pt x="22" y="0"/>
                    </a:lnTo>
                    <a:lnTo>
                      <a:pt x="22" y="2"/>
                    </a:lnTo>
                    <a:lnTo>
                      <a:pt x="23" y="3"/>
                    </a:lnTo>
                    <a:lnTo>
                      <a:pt x="22" y="5"/>
                    </a:lnTo>
                    <a:lnTo>
                      <a:pt x="21" y="4"/>
                    </a:lnTo>
                    <a:lnTo>
                      <a:pt x="16" y="2"/>
                    </a:lnTo>
                    <a:lnTo>
                      <a:pt x="14" y="0"/>
                    </a:lnTo>
                    <a:lnTo>
                      <a:pt x="13" y="1"/>
                    </a:lnTo>
                    <a:lnTo>
                      <a:pt x="14" y="3"/>
                    </a:lnTo>
                    <a:lnTo>
                      <a:pt x="20" y="6"/>
                    </a:lnTo>
                    <a:lnTo>
                      <a:pt x="21" y="7"/>
                    </a:lnTo>
                    <a:lnTo>
                      <a:pt x="18" y="7"/>
                    </a:lnTo>
                    <a:lnTo>
                      <a:pt x="18" y="7"/>
                    </a:lnTo>
                    <a:lnTo>
                      <a:pt x="18" y="9"/>
                    </a:lnTo>
                    <a:lnTo>
                      <a:pt x="17" y="9"/>
                    </a:lnTo>
                    <a:lnTo>
                      <a:pt x="16" y="7"/>
                    </a:lnTo>
                    <a:lnTo>
                      <a:pt x="13" y="5"/>
                    </a:lnTo>
                    <a:lnTo>
                      <a:pt x="12" y="6"/>
                    </a:lnTo>
                    <a:lnTo>
                      <a:pt x="12" y="8"/>
                    </a:lnTo>
                    <a:lnTo>
                      <a:pt x="11" y="9"/>
                    </a:lnTo>
                    <a:lnTo>
                      <a:pt x="6" y="9"/>
                    </a:lnTo>
                    <a:lnTo>
                      <a:pt x="5" y="10"/>
                    </a:lnTo>
                    <a:lnTo>
                      <a:pt x="6" y="11"/>
                    </a:lnTo>
                    <a:lnTo>
                      <a:pt x="6" y="12"/>
                    </a:lnTo>
                    <a:lnTo>
                      <a:pt x="4" y="11"/>
                    </a:lnTo>
                    <a:lnTo>
                      <a:pt x="0" y="12"/>
                    </a:lnTo>
                    <a:lnTo>
                      <a:pt x="1" y="14"/>
                    </a:lnTo>
                    <a:lnTo>
                      <a:pt x="4" y="15"/>
                    </a:lnTo>
                    <a:lnTo>
                      <a:pt x="7" y="14"/>
                    </a:lnTo>
                    <a:lnTo>
                      <a:pt x="7" y="13"/>
                    </a:lnTo>
                    <a:lnTo>
                      <a:pt x="8" y="12"/>
                    </a:lnTo>
                    <a:lnTo>
                      <a:pt x="10" y="13"/>
                    </a:lnTo>
                    <a:lnTo>
                      <a:pt x="13" y="15"/>
                    </a:lnTo>
                    <a:lnTo>
                      <a:pt x="14" y="14"/>
                    </a:lnTo>
                    <a:lnTo>
                      <a:pt x="15" y="16"/>
                    </a:lnTo>
                    <a:lnTo>
                      <a:pt x="15" y="18"/>
                    </a:lnTo>
                    <a:lnTo>
                      <a:pt x="17" y="19"/>
                    </a:lnTo>
                    <a:lnTo>
                      <a:pt x="14" y="20"/>
                    </a:lnTo>
                    <a:lnTo>
                      <a:pt x="14" y="23"/>
                    </a:lnTo>
                    <a:lnTo>
                      <a:pt x="15" y="25"/>
                    </a:lnTo>
                    <a:lnTo>
                      <a:pt x="17" y="25"/>
                    </a:lnTo>
                    <a:lnTo>
                      <a:pt x="18" y="26"/>
                    </a:lnTo>
                    <a:lnTo>
                      <a:pt x="21" y="29"/>
                    </a:lnTo>
                    <a:lnTo>
                      <a:pt x="22" y="29"/>
                    </a:lnTo>
                    <a:lnTo>
                      <a:pt x="23" y="28"/>
                    </a:lnTo>
                    <a:lnTo>
                      <a:pt x="21" y="27"/>
                    </a:lnTo>
                    <a:lnTo>
                      <a:pt x="18" y="24"/>
                    </a:lnTo>
                    <a:lnTo>
                      <a:pt x="18" y="23"/>
                    </a:lnTo>
                    <a:lnTo>
                      <a:pt x="18" y="23"/>
                    </a:lnTo>
                    <a:lnTo>
                      <a:pt x="21" y="23"/>
                    </a:lnTo>
                    <a:lnTo>
                      <a:pt x="22" y="22"/>
                    </a:lnTo>
                    <a:lnTo>
                      <a:pt x="23" y="20"/>
                    </a:lnTo>
                    <a:lnTo>
                      <a:pt x="21" y="20"/>
                    </a:lnTo>
                    <a:lnTo>
                      <a:pt x="19" y="19"/>
                    </a:lnTo>
                    <a:lnTo>
                      <a:pt x="25" y="17"/>
                    </a:lnTo>
                    <a:lnTo>
                      <a:pt x="28" y="15"/>
                    </a:lnTo>
                    <a:lnTo>
                      <a:pt x="39" y="18"/>
                    </a:lnTo>
                    <a:lnTo>
                      <a:pt x="40" y="17"/>
                    </a:lnTo>
                    <a:lnTo>
                      <a:pt x="40" y="15"/>
                    </a:lnTo>
                    <a:lnTo>
                      <a:pt x="43" y="15"/>
                    </a:lnTo>
                    <a:lnTo>
                      <a:pt x="42" y="9"/>
                    </a:lnTo>
                    <a:lnTo>
                      <a:pt x="4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8" name="Freeform 1357">
                <a:extLst>
                  <a:ext uri="{FF2B5EF4-FFF2-40B4-BE49-F238E27FC236}">
                    <a16:creationId xmlns:a16="http://schemas.microsoft.com/office/drawing/2014/main" id="{A478FAFB-5593-904C-B64B-B40E5D2EC6A4}"/>
                  </a:ext>
                </a:extLst>
              </p:cNvPr>
              <p:cNvSpPr>
                <a:spLocks/>
              </p:cNvSpPr>
              <p:nvPr/>
            </p:nvSpPr>
            <p:spPr bwMode="auto">
              <a:xfrm>
                <a:off x="4310228" y="6127179"/>
                <a:ext cx="11114" cy="26985"/>
              </a:xfrm>
              <a:custGeom>
                <a:avLst/>
                <a:gdLst>
                  <a:gd name="T0" fmla="*/ 3 w 7"/>
                  <a:gd name="T1" fmla="*/ 4 h 17"/>
                  <a:gd name="T2" fmla="*/ 3 w 7"/>
                  <a:gd name="T3" fmla="*/ 1 h 17"/>
                  <a:gd name="T4" fmla="*/ 1 w 7"/>
                  <a:gd name="T5" fmla="*/ 0 h 17"/>
                  <a:gd name="T6" fmla="*/ 0 w 7"/>
                  <a:gd name="T7" fmla="*/ 4 h 17"/>
                  <a:gd name="T8" fmla="*/ 0 w 7"/>
                  <a:gd name="T9" fmla="*/ 7 h 17"/>
                  <a:gd name="T10" fmla="*/ 1 w 7"/>
                  <a:gd name="T11" fmla="*/ 9 h 17"/>
                  <a:gd name="T12" fmla="*/ 0 w 7"/>
                  <a:gd name="T13" fmla="*/ 11 h 17"/>
                  <a:gd name="T14" fmla="*/ 0 w 7"/>
                  <a:gd name="T15" fmla="*/ 14 h 17"/>
                  <a:gd name="T16" fmla="*/ 3 w 7"/>
                  <a:gd name="T17" fmla="*/ 15 h 17"/>
                  <a:gd name="T18" fmla="*/ 5 w 7"/>
                  <a:gd name="T19" fmla="*/ 17 h 17"/>
                  <a:gd name="T20" fmla="*/ 6 w 7"/>
                  <a:gd name="T21" fmla="*/ 17 h 17"/>
                  <a:gd name="T22" fmla="*/ 7 w 7"/>
                  <a:gd name="T23" fmla="*/ 16 h 17"/>
                  <a:gd name="T24" fmla="*/ 4 w 7"/>
                  <a:gd name="T25" fmla="*/ 13 h 17"/>
                  <a:gd name="T26" fmla="*/ 6 w 7"/>
                  <a:gd name="T27" fmla="*/ 11 h 17"/>
                  <a:gd name="T28" fmla="*/ 4 w 7"/>
                  <a:gd name="T29" fmla="*/ 9 h 17"/>
                  <a:gd name="T30" fmla="*/ 5 w 7"/>
                  <a:gd name="T31" fmla="*/ 8 h 17"/>
                  <a:gd name="T32" fmla="*/ 3 w 7"/>
                  <a:gd name="T3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7">
                    <a:moveTo>
                      <a:pt x="3" y="4"/>
                    </a:moveTo>
                    <a:lnTo>
                      <a:pt x="3" y="1"/>
                    </a:lnTo>
                    <a:lnTo>
                      <a:pt x="1" y="0"/>
                    </a:lnTo>
                    <a:lnTo>
                      <a:pt x="0" y="4"/>
                    </a:lnTo>
                    <a:lnTo>
                      <a:pt x="0" y="7"/>
                    </a:lnTo>
                    <a:lnTo>
                      <a:pt x="1" y="9"/>
                    </a:lnTo>
                    <a:lnTo>
                      <a:pt x="0" y="11"/>
                    </a:lnTo>
                    <a:lnTo>
                      <a:pt x="0" y="14"/>
                    </a:lnTo>
                    <a:lnTo>
                      <a:pt x="3" y="15"/>
                    </a:lnTo>
                    <a:lnTo>
                      <a:pt x="5" y="17"/>
                    </a:lnTo>
                    <a:lnTo>
                      <a:pt x="6" y="17"/>
                    </a:lnTo>
                    <a:lnTo>
                      <a:pt x="7" y="16"/>
                    </a:lnTo>
                    <a:lnTo>
                      <a:pt x="4" y="13"/>
                    </a:lnTo>
                    <a:lnTo>
                      <a:pt x="6" y="11"/>
                    </a:lnTo>
                    <a:lnTo>
                      <a:pt x="4" y="9"/>
                    </a:lnTo>
                    <a:lnTo>
                      <a:pt x="5"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9" name="Freeform 1358">
                <a:extLst>
                  <a:ext uri="{FF2B5EF4-FFF2-40B4-BE49-F238E27FC236}">
                    <a16:creationId xmlns:a16="http://schemas.microsoft.com/office/drawing/2014/main" id="{50EB6593-F001-A74B-A4D4-48A7B48454C5}"/>
                  </a:ext>
                </a:extLst>
              </p:cNvPr>
              <p:cNvSpPr>
                <a:spLocks/>
              </p:cNvSpPr>
              <p:nvPr/>
            </p:nvSpPr>
            <p:spPr bwMode="auto">
              <a:xfrm>
                <a:off x="4211799" y="6062098"/>
                <a:ext cx="6350" cy="12699"/>
              </a:xfrm>
              <a:custGeom>
                <a:avLst/>
                <a:gdLst>
                  <a:gd name="T0" fmla="*/ 4 w 4"/>
                  <a:gd name="T1" fmla="*/ 7 h 8"/>
                  <a:gd name="T2" fmla="*/ 4 w 4"/>
                  <a:gd name="T3" fmla="*/ 4 h 8"/>
                  <a:gd name="T4" fmla="*/ 3 w 4"/>
                  <a:gd name="T5" fmla="*/ 2 h 8"/>
                  <a:gd name="T6" fmla="*/ 2 w 4"/>
                  <a:gd name="T7" fmla="*/ 0 h 8"/>
                  <a:gd name="T8" fmla="*/ 1 w 4"/>
                  <a:gd name="T9" fmla="*/ 1 h 8"/>
                  <a:gd name="T10" fmla="*/ 0 w 4"/>
                  <a:gd name="T11" fmla="*/ 3 h 8"/>
                  <a:gd name="T12" fmla="*/ 1 w 4"/>
                  <a:gd name="T13" fmla="*/ 6 h 8"/>
                  <a:gd name="T14" fmla="*/ 1 w 4"/>
                  <a:gd name="T15" fmla="*/ 7 h 8"/>
                  <a:gd name="T16" fmla="*/ 2 w 4"/>
                  <a:gd name="T17" fmla="*/ 8 h 8"/>
                  <a:gd name="T18" fmla="*/ 3 w 4"/>
                  <a:gd name="T19" fmla="*/ 8 h 8"/>
                  <a:gd name="T20" fmla="*/ 4 w 4"/>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4" y="7"/>
                    </a:moveTo>
                    <a:lnTo>
                      <a:pt x="4" y="4"/>
                    </a:lnTo>
                    <a:lnTo>
                      <a:pt x="3" y="2"/>
                    </a:lnTo>
                    <a:lnTo>
                      <a:pt x="2" y="0"/>
                    </a:lnTo>
                    <a:lnTo>
                      <a:pt x="1" y="1"/>
                    </a:lnTo>
                    <a:lnTo>
                      <a:pt x="0" y="3"/>
                    </a:lnTo>
                    <a:lnTo>
                      <a:pt x="1" y="6"/>
                    </a:lnTo>
                    <a:lnTo>
                      <a:pt x="1" y="7"/>
                    </a:lnTo>
                    <a:lnTo>
                      <a:pt x="2" y="8"/>
                    </a:lnTo>
                    <a:lnTo>
                      <a:pt x="3" y="8"/>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0" name="Freeform 1359">
                <a:extLst>
                  <a:ext uri="{FF2B5EF4-FFF2-40B4-BE49-F238E27FC236}">
                    <a16:creationId xmlns:a16="http://schemas.microsoft.com/office/drawing/2014/main" id="{B9760450-C144-BF43-A142-506CE9432450}"/>
                  </a:ext>
                </a:extLst>
              </p:cNvPr>
              <p:cNvSpPr>
                <a:spLocks/>
              </p:cNvSpPr>
              <p:nvPr/>
            </p:nvSpPr>
            <p:spPr bwMode="auto">
              <a:xfrm>
                <a:off x="4337216" y="6182737"/>
                <a:ext cx="58740" cy="28573"/>
              </a:xfrm>
              <a:custGeom>
                <a:avLst/>
                <a:gdLst>
                  <a:gd name="T0" fmla="*/ 33 w 37"/>
                  <a:gd name="T1" fmla="*/ 8 h 18"/>
                  <a:gd name="T2" fmla="*/ 35 w 37"/>
                  <a:gd name="T3" fmla="*/ 6 h 18"/>
                  <a:gd name="T4" fmla="*/ 37 w 37"/>
                  <a:gd name="T5" fmla="*/ 5 h 18"/>
                  <a:gd name="T6" fmla="*/ 35 w 37"/>
                  <a:gd name="T7" fmla="*/ 3 h 18"/>
                  <a:gd name="T8" fmla="*/ 35 w 37"/>
                  <a:gd name="T9" fmla="*/ 0 h 18"/>
                  <a:gd name="T10" fmla="*/ 32 w 37"/>
                  <a:gd name="T11" fmla="*/ 0 h 18"/>
                  <a:gd name="T12" fmla="*/ 28 w 37"/>
                  <a:gd name="T13" fmla="*/ 0 h 18"/>
                  <a:gd name="T14" fmla="*/ 24 w 37"/>
                  <a:gd name="T15" fmla="*/ 0 h 18"/>
                  <a:gd name="T16" fmla="*/ 20 w 37"/>
                  <a:gd name="T17" fmla="*/ 0 h 18"/>
                  <a:gd name="T18" fmla="*/ 17 w 37"/>
                  <a:gd name="T19" fmla="*/ 1 h 18"/>
                  <a:gd name="T20" fmla="*/ 10 w 37"/>
                  <a:gd name="T21" fmla="*/ 3 h 18"/>
                  <a:gd name="T22" fmla="*/ 7 w 37"/>
                  <a:gd name="T23" fmla="*/ 3 h 18"/>
                  <a:gd name="T24" fmla="*/ 5 w 37"/>
                  <a:gd name="T25" fmla="*/ 3 h 18"/>
                  <a:gd name="T26" fmla="*/ 3 w 37"/>
                  <a:gd name="T27" fmla="*/ 3 h 18"/>
                  <a:gd name="T28" fmla="*/ 0 w 37"/>
                  <a:gd name="T29" fmla="*/ 4 h 18"/>
                  <a:gd name="T30" fmla="*/ 2 w 37"/>
                  <a:gd name="T31" fmla="*/ 6 h 18"/>
                  <a:gd name="T32" fmla="*/ 4 w 37"/>
                  <a:gd name="T33" fmla="*/ 5 h 18"/>
                  <a:gd name="T34" fmla="*/ 6 w 37"/>
                  <a:gd name="T35" fmla="*/ 6 h 18"/>
                  <a:gd name="T36" fmla="*/ 2 w 37"/>
                  <a:gd name="T37" fmla="*/ 8 h 18"/>
                  <a:gd name="T38" fmla="*/ 0 w 37"/>
                  <a:gd name="T39" fmla="*/ 9 h 18"/>
                  <a:gd name="T40" fmla="*/ 0 w 37"/>
                  <a:gd name="T41" fmla="*/ 10 h 18"/>
                  <a:gd name="T42" fmla="*/ 2 w 37"/>
                  <a:gd name="T43" fmla="*/ 13 h 18"/>
                  <a:gd name="T44" fmla="*/ 4 w 37"/>
                  <a:gd name="T45" fmla="*/ 10 h 18"/>
                  <a:gd name="T46" fmla="*/ 3 w 37"/>
                  <a:gd name="T47" fmla="*/ 13 h 18"/>
                  <a:gd name="T48" fmla="*/ 5 w 37"/>
                  <a:gd name="T49" fmla="*/ 14 h 18"/>
                  <a:gd name="T50" fmla="*/ 6 w 37"/>
                  <a:gd name="T51" fmla="*/ 16 h 18"/>
                  <a:gd name="T52" fmla="*/ 7 w 37"/>
                  <a:gd name="T53" fmla="*/ 15 h 18"/>
                  <a:gd name="T54" fmla="*/ 10 w 37"/>
                  <a:gd name="T55" fmla="*/ 17 h 18"/>
                  <a:gd name="T56" fmla="*/ 12 w 37"/>
                  <a:gd name="T57" fmla="*/ 17 h 18"/>
                  <a:gd name="T58" fmla="*/ 12 w 37"/>
                  <a:gd name="T59" fmla="*/ 13 h 18"/>
                  <a:gd name="T60" fmla="*/ 10 w 37"/>
                  <a:gd name="T61" fmla="*/ 13 h 18"/>
                  <a:gd name="T62" fmla="*/ 10 w 37"/>
                  <a:gd name="T63" fmla="*/ 11 h 18"/>
                  <a:gd name="T64" fmla="*/ 14 w 37"/>
                  <a:gd name="T65" fmla="*/ 10 h 18"/>
                  <a:gd name="T66" fmla="*/ 14 w 37"/>
                  <a:gd name="T67" fmla="*/ 13 h 18"/>
                  <a:gd name="T68" fmla="*/ 17 w 37"/>
                  <a:gd name="T69" fmla="*/ 15 h 18"/>
                  <a:gd name="T70" fmla="*/ 18 w 37"/>
                  <a:gd name="T71" fmla="*/ 13 h 18"/>
                  <a:gd name="T72" fmla="*/ 21 w 37"/>
                  <a:gd name="T73" fmla="*/ 14 h 18"/>
                  <a:gd name="T74" fmla="*/ 24 w 37"/>
                  <a:gd name="T75" fmla="*/ 18 h 18"/>
                  <a:gd name="T76" fmla="*/ 25 w 37"/>
                  <a:gd name="T77" fmla="*/ 18 h 18"/>
                  <a:gd name="T78" fmla="*/ 25 w 37"/>
                  <a:gd name="T79" fmla="*/ 15 h 18"/>
                  <a:gd name="T80" fmla="*/ 22 w 37"/>
                  <a:gd name="T81" fmla="*/ 12 h 18"/>
                  <a:gd name="T82" fmla="*/ 20 w 37"/>
                  <a:gd name="T83" fmla="*/ 11 h 18"/>
                  <a:gd name="T84" fmla="*/ 21 w 37"/>
                  <a:gd name="T85" fmla="*/ 10 h 18"/>
                  <a:gd name="T86" fmla="*/ 19 w 37"/>
                  <a:gd name="T87" fmla="*/ 9 h 18"/>
                  <a:gd name="T88" fmla="*/ 16 w 37"/>
                  <a:gd name="T89" fmla="*/ 7 h 18"/>
                  <a:gd name="T90" fmla="*/ 15 w 37"/>
                  <a:gd name="T91" fmla="*/ 8 h 18"/>
                  <a:gd name="T92" fmla="*/ 13 w 37"/>
                  <a:gd name="T93" fmla="*/ 6 h 18"/>
                  <a:gd name="T94" fmla="*/ 16 w 37"/>
                  <a:gd name="T95" fmla="*/ 5 h 18"/>
                  <a:gd name="T96" fmla="*/ 17 w 37"/>
                  <a:gd name="T97" fmla="*/ 5 h 18"/>
                  <a:gd name="T98" fmla="*/ 20 w 37"/>
                  <a:gd name="T99" fmla="*/ 2 h 18"/>
                  <a:gd name="T100" fmla="*/ 22 w 37"/>
                  <a:gd name="T101" fmla="*/ 3 h 18"/>
                  <a:gd name="T102" fmla="*/ 23 w 37"/>
                  <a:gd name="T103" fmla="*/ 6 h 18"/>
                  <a:gd name="T104" fmla="*/ 24 w 37"/>
                  <a:gd name="T105" fmla="*/ 7 h 18"/>
                  <a:gd name="T106" fmla="*/ 28 w 37"/>
                  <a:gd name="T107" fmla="*/ 7 h 18"/>
                  <a:gd name="T108" fmla="*/ 30 w 37"/>
                  <a:gd name="T109" fmla="*/ 5 h 18"/>
                  <a:gd name="T110" fmla="*/ 31 w 37"/>
                  <a:gd name="T111" fmla="*/ 6 h 18"/>
                  <a:gd name="T112" fmla="*/ 33 w 37"/>
                  <a:gd name="T11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18">
                    <a:moveTo>
                      <a:pt x="33" y="8"/>
                    </a:moveTo>
                    <a:lnTo>
                      <a:pt x="35" y="6"/>
                    </a:lnTo>
                    <a:lnTo>
                      <a:pt x="37" y="5"/>
                    </a:lnTo>
                    <a:lnTo>
                      <a:pt x="35" y="3"/>
                    </a:lnTo>
                    <a:lnTo>
                      <a:pt x="35" y="0"/>
                    </a:lnTo>
                    <a:lnTo>
                      <a:pt x="32" y="0"/>
                    </a:lnTo>
                    <a:lnTo>
                      <a:pt x="28" y="0"/>
                    </a:lnTo>
                    <a:lnTo>
                      <a:pt x="24" y="0"/>
                    </a:lnTo>
                    <a:lnTo>
                      <a:pt x="20" y="0"/>
                    </a:lnTo>
                    <a:lnTo>
                      <a:pt x="17" y="1"/>
                    </a:lnTo>
                    <a:lnTo>
                      <a:pt x="10" y="3"/>
                    </a:lnTo>
                    <a:lnTo>
                      <a:pt x="7" y="3"/>
                    </a:lnTo>
                    <a:lnTo>
                      <a:pt x="5" y="3"/>
                    </a:lnTo>
                    <a:lnTo>
                      <a:pt x="3" y="3"/>
                    </a:lnTo>
                    <a:lnTo>
                      <a:pt x="0" y="4"/>
                    </a:lnTo>
                    <a:lnTo>
                      <a:pt x="2" y="6"/>
                    </a:lnTo>
                    <a:lnTo>
                      <a:pt x="4" y="5"/>
                    </a:lnTo>
                    <a:lnTo>
                      <a:pt x="6" y="6"/>
                    </a:lnTo>
                    <a:lnTo>
                      <a:pt x="2" y="8"/>
                    </a:lnTo>
                    <a:lnTo>
                      <a:pt x="0" y="9"/>
                    </a:lnTo>
                    <a:lnTo>
                      <a:pt x="0" y="10"/>
                    </a:lnTo>
                    <a:lnTo>
                      <a:pt x="2" y="13"/>
                    </a:lnTo>
                    <a:lnTo>
                      <a:pt x="4" y="10"/>
                    </a:lnTo>
                    <a:lnTo>
                      <a:pt x="3" y="13"/>
                    </a:lnTo>
                    <a:lnTo>
                      <a:pt x="5" y="14"/>
                    </a:lnTo>
                    <a:lnTo>
                      <a:pt x="6" y="16"/>
                    </a:lnTo>
                    <a:lnTo>
                      <a:pt x="7" y="15"/>
                    </a:lnTo>
                    <a:lnTo>
                      <a:pt x="10" y="17"/>
                    </a:lnTo>
                    <a:lnTo>
                      <a:pt x="12" y="17"/>
                    </a:lnTo>
                    <a:lnTo>
                      <a:pt x="12" y="13"/>
                    </a:lnTo>
                    <a:lnTo>
                      <a:pt x="10" y="13"/>
                    </a:lnTo>
                    <a:lnTo>
                      <a:pt x="10" y="11"/>
                    </a:lnTo>
                    <a:lnTo>
                      <a:pt x="14" y="10"/>
                    </a:lnTo>
                    <a:lnTo>
                      <a:pt x="14" y="13"/>
                    </a:lnTo>
                    <a:lnTo>
                      <a:pt x="17" y="15"/>
                    </a:lnTo>
                    <a:lnTo>
                      <a:pt x="18" y="13"/>
                    </a:lnTo>
                    <a:lnTo>
                      <a:pt x="21" y="14"/>
                    </a:lnTo>
                    <a:lnTo>
                      <a:pt x="24" y="18"/>
                    </a:lnTo>
                    <a:lnTo>
                      <a:pt x="25" y="18"/>
                    </a:lnTo>
                    <a:lnTo>
                      <a:pt x="25" y="15"/>
                    </a:lnTo>
                    <a:lnTo>
                      <a:pt x="22" y="12"/>
                    </a:lnTo>
                    <a:lnTo>
                      <a:pt x="20" y="11"/>
                    </a:lnTo>
                    <a:lnTo>
                      <a:pt x="21" y="10"/>
                    </a:lnTo>
                    <a:lnTo>
                      <a:pt x="19" y="9"/>
                    </a:lnTo>
                    <a:lnTo>
                      <a:pt x="16" y="7"/>
                    </a:lnTo>
                    <a:lnTo>
                      <a:pt x="15" y="8"/>
                    </a:lnTo>
                    <a:lnTo>
                      <a:pt x="13" y="6"/>
                    </a:lnTo>
                    <a:lnTo>
                      <a:pt x="16" y="5"/>
                    </a:lnTo>
                    <a:lnTo>
                      <a:pt x="17" y="5"/>
                    </a:lnTo>
                    <a:lnTo>
                      <a:pt x="20" y="2"/>
                    </a:lnTo>
                    <a:lnTo>
                      <a:pt x="22" y="3"/>
                    </a:lnTo>
                    <a:lnTo>
                      <a:pt x="23" y="6"/>
                    </a:lnTo>
                    <a:lnTo>
                      <a:pt x="24" y="7"/>
                    </a:lnTo>
                    <a:lnTo>
                      <a:pt x="28" y="7"/>
                    </a:lnTo>
                    <a:lnTo>
                      <a:pt x="30" y="5"/>
                    </a:lnTo>
                    <a:lnTo>
                      <a:pt x="31" y="6"/>
                    </a:lnTo>
                    <a:lnTo>
                      <a:pt x="3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1" name="Freeform 1360">
                <a:extLst>
                  <a:ext uri="{FF2B5EF4-FFF2-40B4-BE49-F238E27FC236}">
                    <a16:creationId xmlns:a16="http://schemas.microsoft.com/office/drawing/2014/main" id="{E1C797B9-3152-6E49-A612-C94FA2BD26E6}"/>
                  </a:ext>
                </a:extLst>
              </p:cNvPr>
              <p:cNvSpPr>
                <a:spLocks/>
              </p:cNvSpPr>
              <p:nvPr/>
            </p:nvSpPr>
            <p:spPr bwMode="auto">
              <a:xfrm>
                <a:off x="4303877" y="6190675"/>
                <a:ext cx="6350" cy="4762"/>
              </a:xfrm>
              <a:custGeom>
                <a:avLst/>
                <a:gdLst>
                  <a:gd name="T0" fmla="*/ 0 w 4"/>
                  <a:gd name="T1" fmla="*/ 1 h 3"/>
                  <a:gd name="T2" fmla="*/ 2 w 4"/>
                  <a:gd name="T3" fmla="*/ 3 h 3"/>
                  <a:gd name="T4" fmla="*/ 4 w 4"/>
                  <a:gd name="T5" fmla="*/ 1 h 3"/>
                  <a:gd name="T6" fmla="*/ 3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2" name="Freeform 1361">
                <a:extLst>
                  <a:ext uri="{FF2B5EF4-FFF2-40B4-BE49-F238E27FC236}">
                    <a16:creationId xmlns:a16="http://schemas.microsoft.com/office/drawing/2014/main" id="{BDFA6477-C131-C743-8BFB-1D423D9D34D8}"/>
                  </a:ext>
                </a:extLst>
              </p:cNvPr>
              <p:cNvSpPr>
                <a:spLocks/>
              </p:cNvSpPr>
              <p:nvPr/>
            </p:nvSpPr>
            <p:spPr bwMode="auto">
              <a:xfrm>
                <a:off x="4286414" y="6149404"/>
                <a:ext cx="22226" cy="14286"/>
              </a:xfrm>
              <a:custGeom>
                <a:avLst/>
                <a:gdLst>
                  <a:gd name="T0" fmla="*/ 8 w 14"/>
                  <a:gd name="T1" fmla="*/ 8 h 9"/>
                  <a:gd name="T2" fmla="*/ 9 w 14"/>
                  <a:gd name="T3" fmla="*/ 7 h 9"/>
                  <a:gd name="T4" fmla="*/ 10 w 14"/>
                  <a:gd name="T5" fmla="*/ 8 h 9"/>
                  <a:gd name="T6" fmla="*/ 12 w 14"/>
                  <a:gd name="T7" fmla="*/ 9 h 9"/>
                  <a:gd name="T8" fmla="*/ 14 w 14"/>
                  <a:gd name="T9" fmla="*/ 7 h 9"/>
                  <a:gd name="T10" fmla="*/ 13 w 14"/>
                  <a:gd name="T11" fmla="*/ 6 h 9"/>
                  <a:gd name="T12" fmla="*/ 14 w 14"/>
                  <a:gd name="T13" fmla="*/ 3 h 9"/>
                  <a:gd name="T14" fmla="*/ 13 w 14"/>
                  <a:gd name="T15" fmla="*/ 2 h 9"/>
                  <a:gd name="T16" fmla="*/ 11 w 14"/>
                  <a:gd name="T17" fmla="*/ 3 h 9"/>
                  <a:gd name="T18" fmla="*/ 11 w 14"/>
                  <a:gd name="T19" fmla="*/ 4 h 9"/>
                  <a:gd name="T20" fmla="*/ 9 w 14"/>
                  <a:gd name="T21" fmla="*/ 2 h 9"/>
                  <a:gd name="T22" fmla="*/ 4 w 14"/>
                  <a:gd name="T23" fmla="*/ 0 h 9"/>
                  <a:gd name="T24" fmla="*/ 3 w 14"/>
                  <a:gd name="T25" fmla="*/ 1 h 9"/>
                  <a:gd name="T26" fmla="*/ 0 w 14"/>
                  <a:gd name="T27" fmla="*/ 2 h 9"/>
                  <a:gd name="T28" fmla="*/ 0 w 14"/>
                  <a:gd name="T29" fmla="*/ 3 h 9"/>
                  <a:gd name="T30" fmla="*/ 1 w 14"/>
                  <a:gd name="T31" fmla="*/ 4 h 9"/>
                  <a:gd name="T32" fmla="*/ 2 w 14"/>
                  <a:gd name="T33" fmla="*/ 7 h 9"/>
                  <a:gd name="T34" fmla="*/ 4 w 14"/>
                  <a:gd name="T35" fmla="*/ 6 h 9"/>
                  <a:gd name="T36" fmla="*/ 6 w 14"/>
                  <a:gd name="T37" fmla="*/ 6 h 9"/>
                  <a:gd name="T38" fmla="*/ 8 w 14"/>
                  <a:gd name="T3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9">
                    <a:moveTo>
                      <a:pt x="8" y="8"/>
                    </a:moveTo>
                    <a:lnTo>
                      <a:pt x="9" y="7"/>
                    </a:lnTo>
                    <a:lnTo>
                      <a:pt x="10" y="8"/>
                    </a:lnTo>
                    <a:lnTo>
                      <a:pt x="12" y="9"/>
                    </a:lnTo>
                    <a:lnTo>
                      <a:pt x="14" y="7"/>
                    </a:lnTo>
                    <a:lnTo>
                      <a:pt x="13" y="6"/>
                    </a:lnTo>
                    <a:lnTo>
                      <a:pt x="14" y="3"/>
                    </a:lnTo>
                    <a:lnTo>
                      <a:pt x="13" y="2"/>
                    </a:lnTo>
                    <a:lnTo>
                      <a:pt x="11" y="3"/>
                    </a:lnTo>
                    <a:lnTo>
                      <a:pt x="11" y="4"/>
                    </a:lnTo>
                    <a:lnTo>
                      <a:pt x="9" y="2"/>
                    </a:lnTo>
                    <a:lnTo>
                      <a:pt x="4" y="0"/>
                    </a:lnTo>
                    <a:lnTo>
                      <a:pt x="3" y="1"/>
                    </a:lnTo>
                    <a:lnTo>
                      <a:pt x="0" y="2"/>
                    </a:lnTo>
                    <a:lnTo>
                      <a:pt x="0" y="3"/>
                    </a:lnTo>
                    <a:lnTo>
                      <a:pt x="1" y="4"/>
                    </a:lnTo>
                    <a:lnTo>
                      <a:pt x="2" y="7"/>
                    </a:lnTo>
                    <a:lnTo>
                      <a:pt x="4" y="6"/>
                    </a:lnTo>
                    <a:lnTo>
                      <a:pt x="6" y="6"/>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3" name="Freeform 1362">
                <a:extLst>
                  <a:ext uri="{FF2B5EF4-FFF2-40B4-BE49-F238E27FC236}">
                    <a16:creationId xmlns:a16="http://schemas.microsoft.com/office/drawing/2014/main" id="{B87728C4-1EF2-0F45-B6DC-3DB12BC87DE2}"/>
                  </a:ext>
                </a:extLst>
              </p:cNvPr>
              <p:cNvSpPr>
                <a:spLocks/>
              </p:cNvSpPr>
              <p:nvPr/>
            </p:nvSpPr>
            <p:spPr bwMode="auto">
              <a:xfrm>
                <a:off x="4303877" y="6182740"/>
                <a:ext cx="6350" cy="4762"/>
              </a:xfrm>
              <a:custGeom>
                <a:avLst/>
                <a:gdLst>
                  <a:gd name="T0" fmla="*/ 4 w 4"/>
                  <a:gd name="T1" fmla="*/ 1 h 3"/>
                  <a:gd name="T2" fmla="*/ 1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1" y="0"/>
                    </a:lnTo>
                    <a:lnTo>
                      <a:pt x="0" y="2"/>
                    </a:lnTo>
                    <a:lnTo>
                      <a:pt x="1" y="3"/>
                    </a:lnTo>
                    <a:lnTo>
                      <a:pt x="3"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4" name="Freeform 1363">
                <a:extLst>
                  <a:ext uri="{FF2B5EF4-FFF2-40B4-BE49-F238E27FC236}">
                    <a16:creationId xmlns:a16="http://schemas.microsoft.com/office/drawing/2014/main" id="{29A84DDF-B1B1-B44D-BA28-91F351CE07FF}"/>
                  </a:ext>
                </a:extLst>
              </p:cNvPr>
              <p:cNvSpPr>
                <a:spLocks/>
              </p:cNvSpPr>
              <p:nvPr/>
            </p:nvSpPr>
            <p:spPr bwMode="auto">
              <a:xfrm>
                <a:off x="4160997" y="5700185"/>
                <a:ext cx="22226" cy="55558"/>
              </a:xfrm>
              <a:custGeom>
                <a:avLst/>
                <a:gdLst>
                  <a:gd name="T0" fmla="*/ 1 w 14"/>
                  <a:gd name="T1" fmla="*/ 10 h 35"/>
                  <a:gd name="T2" fmla="*/ 0 w 14"/>
                  <a:gd name="T3" fmla="*/ 12 h 35"/>
                  <a:gd name="T4" fmla="*/ 1 w 14"/>
                  <a:gd name="T5" fmla="*/ 14 h 35"/>
                  <a:gd name="T6" fmla="*/ 2 w 14"/>
                  <a:gd name="T7" fmla="*/ 15 h 35"/>
                  <a:gd name="T8" fmla="*/ 4 w 14"/>
                  <a:gd name="T9" fmla="*/ 20 h 35"/>
                  <a:gd name="T10" fmla="*/ 4 w 14"/>
                  <a:gd name="T11" fmla="*/ 30 h 35"/>
                  <a:gd name="T12" fmla="*/ 3 w 14"/>
                  <a:gd name="T13" fmla="*/ 34 h 35"/>
                  <a:gd name="T14" fmla="*/ 6 w 14"/>
                  <a:gd name="T15" fmla="*/ 35 h 35"/>
                  <a:gd name="T16" fmla="*/ 10 w 14"/>
                  <a:gd name="T17" fmla="*/ 34 h 35"/>
                  <a:gd name="T18" fmla="*/ 10 w 14"/>
                  <a:gd name="T19" fmla="*/ 33 h 35"/>
                  <a:gd name="T20" fmla="*/ 10 w 14"/>
                  <a:gd name="T21" fmla="*/ 30 h 35"/>
                  <a:gd name="T22" fmla="*/ 11 w 14"/>
                  <a:gd name="T23" fmla="*/ 28 h 35"/>
                  <a:gd name="T24" fmla="*/ 14 w 14"/>
                  <a:gd name="T25" fmla="*/ 28 h 35"/>
                  <a:gd name="T26" fmla="*/ 14 w 14"/>
                  <a:gd name="T27" fmla="*/ 28 h 35"/>
                  <a:gd name="T28" fmla="*/ 11 w 14"/>
                  <a:gd name="T29" fmla="*/ 24 h 35"/>
                  <a:gd name="T30" fmla="*/ 13 w 14"/>
                  <a:gd name="T31" fmla="*/ 23 h 35"/>
                  <a:gd name="T32" fmla="*/ 10 w 14"/>
                  <a:gd name="T33" fmla="*/ 19 h 35"/>
                  <a:gd name="T34" fmla="*/ 10 w 14"/>
                  <a:gd name="T35" fmla="*/ 17 h 35"/>
                  <a:gd name="T36" fmla="*/ 11 w 14"/>
                  <a:gd name="T37" fmla="*/ 17 h 35"/>
                  <a:gd name="T38" fmla="*/ 14 w 14"/>
                  <a:gd name="T39" fmla="*/ 19 h 35"/>
                  <a:gd name="T40" fmla="*/ 14 w 14"/>
                  <a:gd name="T41" fmla="*/ 18 h 35"/>
                  <a:gd name="T42" fmla="*/ 13 w 14"/>
                  <a:gd name="T43" fmla="*/ 17 h 35"/>
                  <a:gd name="T44" fmla="*/ 10 w 14"/>
                  <a:gd name="T45" fmla="*/ 14 h 35"/>
                  <a:gd name="T46" fmla="*/ 13 w 14"/>
                  <a:gd name="T47" fmla="*/ 14 h 35"/>
                  <a:gd name="T48" fmla="*/ 13 w 14"/>
                  <a:gd name="T49" fmla="*/ 11 h 35"/>
                  <a:gd name="T50" fmla="*/ 12 w 14"/>
                  <a:gd name="T51" fmla="*/ 10 h 35"/>
                  <a:gd name="T52" fmla="*/ 12 w 14"/>
                  <a:gd name="T53" fmla="*/ 6 h 35"/>
                  <a:gd name="T54" fmla="*/ 10 w 14"/>
                  <a:gd name="T55" fmla="*/ 1 h 35"/>
                  <a:gd name="T56" fmla="*/ 7 w 14"/>
                  <a:gd name="T57" fmla="*/ 0 h 35"/>
                  <a:gd name="T58" fmla="*/ 4 w 14"/>
                  <a:gd name="T59" fmla="*/ 0 h 35"/>
                  <a:gd name="T60" fmla="*/ 2 w 14"/>
                  <a:gd name="T61" fmla="*/ 2 h 35"/>
                  <a:gd name="T62" fmla="*/ 2 w 14"/>
                  <a:gd name="T63" fmla="*/ 4 h 35"/>
                  <a:gd name="T64" fmla="*/ 3 w 14"/>
                  <a:gd name="T65" fmla="*/ 6 h 35"/>
                  <a:gd name="T66" fmla="*/ 3 w 14"/>
                  <a:gd name="T67" fmla="*/ 8 h 35"/>
                  <a:gd name="T68" fmla="*/ 1 w 14"/>
                  <a:gd name="T69"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35">
                    <a:moveTo>
                      <a:pt x="1" y="10"/>
                    </a:moveTo>
                    <a:lnTo>
                      <a:pt x="0" y="12"/>
                    </a:lnTo>
                    <a:lnTo>
                      <a:pt x="1" y="14"/>
                    </a:lnTo>
                    <a:lnTo>
                      <a:pt x="2" y="15"/>
                    </a:lnTo>
                    <a:lnTo>
                      <a:pt x="4" y="20"/>
                    </a:lnTo>
                    <a:lnTo>
                      <a:pt x="4" y="30"/>
                    </a:lnTo>
                    <a:lnTo>
                      <a:pt x="3" y="34"/>
                    </a:lnTo>
                    <a:lnTo>
                      <a:pt x="6" y="35"/>
                    </a:lnTo>
                    <a:lnTo>
                      <a:pt x="10" y="34"/>
                    </a:lnTo>
                    <a:lnTo>
                      <a:pt x="10" y="33"/>
                    </a:lnTo>
                    <a:lnTo>
                      <a:pt x="10" y="30"/>
                    </a:lnTo>
                    <a:lnTo>
                      <a:pt x="11" y="28"/>
                    </a:lnTo>
                    <a:lnTo>
                      <a:pt x="14" y="28"/>
                    </a:lnTo>
                    <a:lnTo>
                      <a:pt x="14" y="28"/>
                    </a:lnTo>
                    <a:lnTo>
                      <a:pt x="11" y="24"/>
                    </a:lnTo>
                    <a:lnTo>
                      <a:pt x="13" y="23"/>
                    </a:lnTo>
                    <a:lnTo>
                      <a:pt x="10" y="19"/>
                    </a:lnTo>
                    <a:lnTo>
                      <a:pt x="10" y="17"/>
                    </a:lnTo>
                    <a:lnTo>
                      <a:pt x="11" y="17"/>
                    </a:lnTo>
                    <a:lnTo>
                      <a:pt x="14" y="19"/>
                    </a:lnTo>
                    <a:lnTo>
                      <a:pt x="14" y="18"/>
                    </a:lnTo>
                    <a:lnTo>
                      <a:pt x="13" y="17"/>
                    </a:lnTo>
                    <a:lnTo>
                      <a:pt x="10" y="14"/>
                    </a:lnTo>
                    <a:lnTo>
                      <a:pt x="13" y="14"/>
                    </a:lnTo>
                    <a:lnTo>
                      <a:pt x="13" y="11"/>
                    </a:lnTo>
                    <a:lnTo>
                      <a:pt x="12" y="10"/>
                    </a:lnTo>
                    <a:lnTo>
                      <a:pt x="12" y="6"/>
                    </a:lnTo>
                    <a:lnTo>
                      <a:pt x="10" y="1"/>
                    </a:lnTo>
                    <a:lnTo>
                      <a:pt x="7" y="0"/>
                    </a:lnTo>
                    <a:lnTo>
                      <a:pt x="4" y="0"/>
                    </a:lnTo>
                    <a:lnTo>
                      <a:pt x="2" y="2"/>
                    </a:lnTo>
                    <a:lnTo>
                      <a:pt x="2" y="4"/>
                    </a:lnTo>
                    <a:lnTo>
                      <a:pt x="3" y="6"/>
                    </a:lnTo>
                    <a:lnTo>
                      <a:pt x="3" y="8"/>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5" name="Freeform 1364">
                <a:extLst>
                  <a:ext uri="{FF2B5EF4-FFF2-40B4-BE49-F238E27FC236}">
                    <a16:creationId xmlns:a16="http://schemas.microsoft.com/office/drawing/2014/main" id="{6B7222E1-0C9D-D144-AD21-72630E745F18}"/>
                  </a:ext>
                </a:extLst>
              </p:cNvPr>
              <p:cNvSpPr>
                <a:spLocks/>
              </p:cNvSpPr>
              <p:nvPr/>
            </p:nvSpPr>
            <p:spPr bwMode="auto">
              <a:xfrm>
                <a:off x="4205449" y="6062101"/>
                <a:ext cx="4763" cy="14286"/>
              </a:xfrm>
              <a:custGeom>
                <a:avLst/>
                <a:gdLst>
                  <a:gd name="T0" fmla="*/ 0 w 3"/>
                  <a:gd name="T1" fmla="*/ 0 h 9"/>
                  <a:gd name="T2" fmla="*/ 1 w 3"/>
                  <a:gd name="T3" fmla="*/ 1 h 9"/>
                  <a:gd name="T4" fmla="*/ 2 w 3"/>
                  <a:gd name="T5" fmla="*/ 2 h 9"/>
                  <a:gd name="T6" fmla="*/ 0 w 3"/>
                  <a:gd name="T7" fmla="*/ 3 h 9"/>
                  <a:gd name="T8" fmla="*/ 0 w 3"/>
                  <a:gd name="T9" fmla="*/ 5 h 9"/>
                  <a:gd name="T10" fmla="*/ 0 w 3"/>
                  <a:gd name="T11" fmla="*/ 7 h 9"/>
                  <a:gd name="T12" fmla="*/ 2 w 3"/>
                  <a:gd name="T13" fmla="*/ 8 h 9"/>
                  <a:gd name="T14" fmla="*/ 3 w 3"/>
                  <a:gd name="T15" fmla="*/ 9 h 9"/>
                  <a:gd name="T16" fmla="*/ 2 w 3"/>
                  <a:gd name="T17" fmla="*/ 6 h 9"/>
                  <a:gd name="T18" fmla="*/ 3 w 3"/>
                  <a:gd name="T19" fmla="*/ 5 h 9"/>
                  <a:gd name="T20" fmla="*/ 3 w 3"/>
                  <a:gd name="T21" fmla="*/ 2 h 9"/>
                  <a:gd name="T22" fmla="*/ 3 w 3"/>
                  <a:gd name="T23" fmla="*/ 0 h 9"/>
                  <a:gd name="T24" fmla="*/ 0 w 3"/>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0" y="0"/>
                    </a:moveTo>
                    <a:lnTo>
                      <a:pt x="1" y="1"/>
                    </a:lnTo>
                    <a:lnTo>
                      <a:pt x="2" y="2"/>
                    </a:lnTo>
                    <a:lnTo>
                      <a:pt x="0" y="3"/>
                    </a:lnTo>
                    <a:lnTo>
                      <a:pt x="0" y="5"/>
                    </a:lnTo>
                    <a:lnTo>
                      <a:pt x="0" y="7"/>
                    </a:lnTo>
                    <a:lnTo>
                      <a:pt x="2" y="8"/>
                    </a:lnTo>
                    <a:lnTo>
                      <a:pt x="3" y="9"/>
                    </a:lnTo>
                    <a:lnTo>
                      <a:pt x="2" y="6"/>
                    </a:lnTo>
                    <a:lnTo>
                      <a:pt x="3" y="5"/>
                    </a:lnTo>
                    <a:lnTo>
                      <a:pt x="3" y="2"/>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6" name="Freeform 1365">
                <a:extLst>
                  <a:ext uri="{FF2B5EF4-FFF2-40B4-BE49-F238E27FC236}">
                    <a16:creationId xmlns:a16="http://schemas.microsoft.com/office/drawing/2014/main" id="{23F6067B-0F57-3A4B-93BD-71743BECD734}"/>
                  </a:ext>
                </a:extLst>
              </p:cNvPr>
              <p:cNvSpPr>
                <a:spLocks/>
              </p:cNvSpPr>
              <p:nvPr/>
            </p:nvSpPr>
            <p:spPr bwMode="auto">
              <a:xfrm>
                <a:off x="4180047" y="5817649"/>
                <a:ext cx="9525" cy="12699"/>
              </a:xfrm>
              <a:custGeom>
                <a:avLst/>
                <a:gdLst>
                  <a:gd name="T0" fmla="*/ 5 w 6"/>
                  <a:gd name="T1" fmla="*/ 0 h 8"/>
                  <a:gd name="T2" fmla="*/ 2 w 6"/>
                  <a:gd name="T3" fmla="*/ 0 h 8"/>
                  <a:gd name="T4" fmla="*/ 0 w 6"/>
                  <a:gd name="T5" fmla="*/ 2 h 8"/>
                  <a:gd name="T6" fmla="*/ 2 w 6"/>
                  <a:gd name="T7" fmla="*/ 3 h 8"/>
                  <a:gd name="T8" fmla="*/ 2 w 6"/>
                  <a:gd name="T9" fmla="*/ 7 h 8"/>
                  <a:gd name="T10" fmla="*/ 5 w 6"/>
                  <a:gd name="T11" fmla="*/ 8 h 8"/>
                  <a:gd name="T12" fmla="*/ 6 w 6"/>
                  <a:gd name="T13" fmla="*/ 5 h 8"/>
                  <a:gd name="T14" fmla="*/ 5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5" y="0"/>
                    </a:moveTo>
                    <a:lnTo>
                      <a:pt x="2" y="0"/>
                    </a:lnTo>
                    <a:lnTo>
                      <a:pt x="0" y="2"/>
                    </a:lnTo>
                    <a:lnTo>
                      <a:pt x="2" y="3"/>
                    </a:lnTo>
                    <a:lnTo>
                      <a:pt x="2" y="7"/>
                    </a:lnTo>
                    <a:lnTo>
                      <a:pt x="5" y="8"/>
                    </a:lnTo>
                    <a:lnTo>
                      <a:pt x="6" y="5"/>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7" name="Freeform 1366">
                <a:extLst>
                  <a:ext uri="{FF2B5EF4-FFF2-40B4-BE49-F238E27FC236}">
                    <a16:creationId xmlns:a16="http://schemas.microsoft.com/office/drawing/2014/main" id="{4397F31B-3348-6F4D-AD57-7D1227BFA882}"/>
                  </a:ext>
                </a:extLst>
              </p:cNvPr>
              <p:cNvSpPr>
                <a:spLocks/>
              </p:cNvSpPr>
              <p:nvPr/>
            </p:nvSpPr>
            <p:spPr bwMode="auto">
              <a:xfrm>
                <a:off x="4191161" y="5784314"/>
                <a:ext cx="6350" cy="4762"/>
              </a:xfrm>
              <a:custGeom>
                <a:avLst/>
                <a:gdLst>
                  <a:gd name="T0" fmla="*/ 0 w 4"/>
                  <a:gd name="T1" fmla="*/ 2 h 3"/>
                  <a:gd name="T2" fmla="*/ 1 w 4"/>
                  <a:gd name="T3" fmla="*/ 3 h 3"/>
                  <a:gd name="T4" fmla="*/ 4 w 4"/>
                  <a:gd name="T5" fmla="*/ 2 h 3"/>
                  <a:gd name="T6" fmla="*/ 1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4"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8" name="Freeform 1367">
                <a:extLst>
                  <a:ext uri="{FF2B5EF4-FFF2-40B4-BE49-F238E27FC236}">
                    <a16:creationId xmlns:a16="http://schemas.microsoft.com/office/drawing/2014/main" id="{2629103E-8945-0241-9EF6-CA45759CE53F}"/>
                  </a:ext>
                </a:extLst>
              </p:cNvPr>
              <p:cNvSpPr>
                <a:spLocks/>
              </p:cNvSpPr>
              <p:nvPr/>
            </p:nvSpPr>
            <p:spPr bwMode="auto">
              <a:xfrm>
                <a:off x="4191161" y="5790664"/>
                <a:ext cx="15876" cy="20636"/>
              </a:xfrm>
              <a:custGeom>
                <a:avLst/>
                <a:gdLst>
                  <a:gd name="T0" fmla="*/ 1 w 10"/>
                  <a:gd name="T1" fmla="*/ 9 h 13"/>
                  <a:gd name="T2" fmla="*/ 1 w 10"/>
                  <a:gd name="T3" fmla="*/ 13 h 13"/>
                  <a:gd name="T4" fmla="*/ 3 w 10"/>
                  <a:gd name="T5" fmla="*/ 10 h 13"/>
                  <a:gd name="T6" fmla="*/ 5 w 10"/>
                  <a:gd name="T7" fmla="*/ 11 h 13"/>
                  <a:gd name="T8" fmla="*/ 6 w 10"/>
                  <a:gd name="T9" fmla="*/ 12 h 13"/>
                  <a:gd name="T10" fmla="*/ 8 w 10"/>
                  <a:gd name="T11" fmla="*/ 11 h 13"/>
                  <a:gd name="T12" fmla="*/ 9 w 10"/>
                  <a:gd name="T13" fmla="*/ 8 h 13"/>
                  <a:gd name="T14" fmla="*/ 10 w 10"/>
                  <a:gd name="T15" fmla="*/ 6 h 13"/>
                  <a:gd name="T16" fmla="*/ 8 w 10"/>
                  <a:gd name="T17" fmla="*/ 3 h 13"/>
                  <a:gd name="T18" fmla="*/ 7 w 10"/>
                  <a:gd name="T19" fmla="*/ 1 h 13"/>
                  <a:gd name="T20" fmla="*/ 5 w 10"/>
                  <a:gd name="T21" fmla="*/ 0 h 13"/>
                  <a:gd name="T22" fmla="*/ 2 w 10"/>
                  <a:gd name="T23" fmla="*/ 2 h 13"/>
                  <a:gd name="T24" fmla="*/ 0 w 10"/>
                  <a:gd name="T25" fmla="*/ 6 h 13"/>
                  <a:gd name="T26" fmla="*/ 1 w 10"/>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1" y="9"/>
                    </a:moveTo>
                    <a:lnTo>
                      <a:pt x="1" y="13"/>
                    </a:lnTo>
                    <a:lnTo>
                      <a:pt x="3" y="10"/>
                    </a:lnTo>
                    <a:lnTo>
                      <a:pt x="5" y="11"/>
                    </a:lnTo>
                    <a:lnTo>
                      <a:pt x="6" y="12"/>
                    </a:lnTo>
                    <a:lnTo>
                      <a:pt x="8" y="11"/>
                    </a:lnTo>
                    <a:lnTo>
                      <a:pt x="9" y="8"/>
                    </a:lnTo>
                    <a:lnTo>
                      <a:pt x="10" y="6"/>
                    </a:lnTo>
                    <a:lnTo>
                      <a:pt x="8" y="3"/>
                    </a:lnTo>
                    <a:lnTo>
                      <a:pt x="7" y="1"/>
                    </a:lnTo>
                    <a:lnTo>
                      <a:pt x="5" y="0"/>
                    </a:lnTo>
                    <a:lnTo>
                      <a:pt x="2" y="2"/>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9" name="Freeform 1368">
                <a:extLst>
                  <a:ext uri="{FF2B5EF4-FFF2-40B4-BE49-F238E27FC236}">
                    <a16:creationId xmlns:a16="http://schemas.microsoft.com/office/drawing/2014/main" id="{131AF1F2-7360-7846-8E65-DC62183A1F2C}"/>
                  </a:ext>
                </a:extLst>
              </p:cNvPr>
              <p:cNvSpPr>
                <a:spLocks/>
              </p:cNvSpPr>
              <p:nvPr/>
            </p:nvSpPr>
            <p:spPr bwMode="auto">
              <a:xfrm>
                <a:off x="4186398" y="5716058"/>
                <a:ext cx="4763" cy="4762"/>
              </a:xfrm>
              <a:custGeom>
                <a:avLst/>
                <a:gdLst>
                  <a:gd name="T0" fmla="*/ 0 w 3"/>
                  <a:gd name="T1" fmla="*/ 0 h 3"/>
                  <a:gd name="T2" fmla="*/ 2 w 3"/>
                  <a:gd name="T3" fmla="*/ 3 h 3"/>
                  <a:gd name="T4" fmla="*/ 3 w 3"/>
                  <a:gd name="T5" fmla="*/ 1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2"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0" name="Freeform 1369">
                <a:extLst>
                  <a:ext uri="{FF2B5EF4-FFF2-40B4-BE49-F238E27FC236}">
                    <a16:creationId xmlns:a16="http://schemas.microsoft.com/office/drawing/2014/main" id="{1FAEBB42-7BC5-8447-96D1-C4F8BFD1DA0C}"/>
                  </a:ext>
                </a:extLst>
              </p:cNvPr>
              <p:cNvSpPr>
                <a:spLocks/>
              </p:cNvSpPr>
              <p:nvPr/>
            </p:nvSpPr>
            <p:spPr bwMode="auto">
              <a:xfrm>
                <a:off x="4191161" y="5770029"/>
                <a:ext cx="3175" cy="6349"/>
              </a:xfrm>
              <a:custGeom>
                <a:avLst/>
                <a:gdLst>
                  <a:gd name="T0" fmla="*/ 2 w 2"/>
                  <a:gd name="T1" fmla="*/ 0 h 4"/>
                  <a:gd name="T2" fmla="*/ 0 w 2"/>
                  <a:gd name="T3" fmla="*/ 2 h 4"/>
                  <a:gd name="T4" fmla="*/ 1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1"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1" name="Freeform 1370">
                <a:extLst>
                  <a:ext uri="{FF2B5EF4-FFF2-40B4-BE49-F238E27FC236}">
                    <a16:creationId xmlns:a16="http://schemas.microsoft.com/office/drawing/2014/main" id="{DE2C8042-5635-C24D-AFE7-AC7FD2970D61}"/>
                  </a:ext>
                </a:extLst>
              </p:cNvPr>
              <p:cNvSpPr>
                <a:spLocks/>
              </p:cNvSpPr>
              <p:nvPr/>
            </p:nvSpPr>
            <p:spPr bwMode="auto">
              <a:xfrm>
                <a:off x="4197511" y="6039878"/>
                <a:ext cx="17464" cy="15874"/>
              </a:xfrm>
              <a:custGeom>
                <a:avLst/>
                <a:gdLst>
                  <a:gd name="T0" fmla="*/ 8 w 11"/>
                  <a:gd name="T1" fmla="*/ 8 h 10"/>
                  <a:gd name="T2" fmla="*/ 8 w 11"/>
                  <a:gd name="T3" fmla="*/ 7 h 10"/>
                  <a:gd name="T4" fmla="*/ 11 w 11"/>
                  <a:gd name="T5" fmla="*/ 7 h 10"/>
                  <a:gd name="T6" fmla="*/ 11 w 11"/>
                  <a:gd name="T7" fmla="*/ 5 h 10"/>
                  <a:gd name="T8" fmla="*/ 7 w 11"/>
                  <a:gd name="T9" fmla="*/ 2 h 10"/>
                  <a:gd name="T10" fmla="*/ 5 w 11"/>
                  <a:gd name="T11" fmla="*/ 2 h 10"/>
                  <a:gd name="T12" fmla="*/ 3 w 11"/>
                  <a:gd name="T13" fmla="*/ 0 h 10"/>
                  <a:gd name="T14" fmla="*/ 1 w 11"/>
                  <a:gd name="T15" fmla="*/ 0 h 10"/>
                  <a:gd name="T16" fmla="*/ 2 w 11"/>
                  <a:gd name="T17" fmla="*/ 3 h 10"/>
                  <a:gd name="T18" fmla="*/ 1 w 11"/>
                  <a:gd name="T19" fmla="*/ 7 h 10"/>
                  <a:gd name="T20" fmla="*/ 0 w 11"/>
                  <a:gd name="T21" fmla="*/ 8 h 10"/>
                  <a:gd name="T22" fmla="*/ 1 w 11"/>
                  <a:gd name="T23" fmla="*/ 10 h 10"/>
                  <a:gd name="T24" fmla="*/ 5 w 11"/>
                  <a:gd name="T25" fmla="*/ 8 h 10"/>
                  <a:gd name="T26" fmla="*/ 8 w 11"/>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8" y="8"/>
                    </a:moveTo>
                    <a:lnTo>
                      <a:pt x="8" y="7"/>
                    </a:lnTo>
                    <a:lnTo>
                      <a:pt x="11" y="7"/>
                    </a:lnTo>
                    <a:lnTo>
                      <a:pt x="11" y="5"/>
                    </a:lnTo>
                    <a:lnTo>
                      <a:pt x="7" y="2"/>
                    </a:lnTo>
                    <a:lnTo>
                      <a:pt x="5" y="2"/>
                    </a:lnTo>
                    <a:lnTo>
                      <a:pt x="3" y="0"/>
                    </a:lnTo>
                    <a:lnTo>
                      <a:pt x="1" y="0"/>
                    </a:lnTo>
                    <a:lnTo>
                      <a:pt x="2" y="3"/>
                    </a:lnTo>
                    <a:lnTo>
                      <a:pt x="1" y="7"/>
                    </a:lnTo>
                    <a:lnTo>
                      <a:pt x="0" y="8"/>
                    </a:lnTo>
                    <a:lnTo>
                      <a:pt x="1" y="10"/>
                    </a:lnTo>
                    <a:lnTo>
                      <a:pt x="5" y="8"/>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2" name="Freeform 1371">
                <a:extLst>
                  <a:ext uri="{FF2B5EF4-FFF2-40B4-BE49-F238E27FC236}">
                    <a16:creationId xmlns:a16="http://schemas.microsoft.com/office/drawing/2014/main" id="{1B8A1CF9-C54B-8342-94E2-1090598BE3DD}"/>
                  </a:ext>
                </a:extLst>
              </p:cNvPr>
              <p:cNvSpPr>
                <a:spLocks/>
              </p:cNvSpPr>
              <p:nvPr/>
            </p:nvSpPr>
            <p:spPr bwMode="auto">
              <a:xfrm>
                <a:off x="4153061" y="4941430"/>
                <a:ext cx="188920" cy="1206388"/>
              </a:xfrm>
              <a:custGeom>
                <a:avLst/>
                <a:gdLst>
                  <a:gd name="T0" fmla="*/ 65 w 119"/>
                  <a:gd name="T1" fmla="*/ 682 h 760"/>
                  <a:gd name="T2" fmla="*/ 55 w 119"/>
                  <a:gd name="T3" fmla="*/ 637 h 760"/>
                  <a:gd name="T4" fmla="*/ 55 w 119"/>
                  <a:gd name="T5" fmla="*/ 569 h 760"/>
                  <a:gd name="T6" fmla="*/ 44 w 119"/>
                  <a:gd name="T7" fmla="*/ 540 h 760"/>
                  <a:gd name="T8" fmla="*/ 43 w 119"/>
                  <a:gd name="T9" fmla="*/ 506 h 760"/>
                  <a:gd name="T10" fmla="*/ 36 w 119"/>
                  <a:gd name="T11" fmla="*/ 443 h 760"/>
                  <a:gd name="T12" fmla="*/ 36 w 119"/>
                  <a:gd name="T13" fmla="*/ 366 h 760"/>
                  <a:gd name="T14" fmla="*/ 46 w 119"/>
                  <a:gd name="T15" fmla="*/ 312 h 760"/>
                  <a:gd name="T16" fmla="*/ 36 w 119"/>
                  <a:gd name="T17" fmla="*/ 251 h 760"/>
                  <a:gd name="T18" fmla="*/ 48 w 119"/>
                  <a:gd name="T19" fmla="*/ 181 h 760"/>
                  <a:gd name="T20" fmla="*/ 49 w 119"/>
                  <a:gd name="T21" fmla="*/ 150 h 760"/>
                  <a:gd name="T22" fmla="*/ 63 w 119"/>
                  <a:gd name="T23" fmla="*/ 99 h 760"/>
                  <a:gd name="T24" fmla="*/ 34 w 119"/>
                  <a:gd name="T25" fmla="*/ 24 h 760"/>
                  <a:gd name="T26" fmla="*/ 25 w 119"/>
                  <a:gd name="T27" fmla="*/ 3 h 760"/>
                  <a:gd name="T28" fmla="*/ 15 w 119"/>
                  <a:gd name="T29" fmla="*/ 28 h 760"/>
                  <a:gd name="T30" fmla="*/ 19 w 119"/>
                  <a:gd name="T31" fmla="*/ 84 h 760"/>
                  <a:gd name="T32" fmla="*/ 18 w 119"/>
                  <a:gd name="T33" fmla="*/ 114 h 760"/>
                  <a:gd name="T34" fmla="*/ 18 w 119"/>
                  <a:gd name="T35" fmla="*/ 178 h 760"/>
                  <a:gd name="T36" fmla="*/ 12 w 119"/>
                  <a:gd name="T37" fmla="*/ 216 h 760"/>
                  <a:gd name="T38" fmla="*/ 12 w 119"/>
                  <a:gd name="T39" fmla="*/ 249 h 760"/>
                  <a:gd name="T40" fmla="*/ 18 w 119"/>
                  <a:gd name="T41" fmla="*/ 293 h 760"/>
                  <a:gd name="T42" fmla="*/ 17 w 119"/>
                  <a:gd name="T43" fmla="*/ 321 h 760"/>
                  <a:gd name="T44" fmla="*/ 10 w 119"/>
                  <a:gd name="T45" fmla="*/ 350 h 760"/>
                  <a:gd name="T46" fmla="*/ 7 w 119"/>
                  <a:gd name="T47" fmla="*/ 378 h 760"/>
                  <a:gd name="T48" fmla="*/ 6 w 119"/>
                  <a:gd name="T49" fmla="*/ 402 h 760"/>
                  <a:gd name="T50" fmla="*/ 9 w 119"/>
                  <a:gd name="T51" fmla="*/ 437 h 760"/>
                  <a:gd name="T52" fmla="*/ 7 w 119"/>
                  <a:gd name="T53" fmla="*/ 463 h 760"/>
                  <a:gd name="T54" fmla="*/ 28 w 119"/>
                  <a:gd name="T55" fmla="*/ 475 h 760"/>
                  <a:gd name="T56" fmla="*/ 33 w 119"/>
                  <a:gd name="T57" fmla="*/ 492 h 760"/>
                  <a:gd name="T58" fmla="*/ 27 w 119"/>
                  <a:gd name="T59" fmla="*/ 497 h 760"/>
                  <a:gd name="T60" fmla="*/ 28 w 119"/>
                  <a:gd name="T61" fmla="*/ 524 h 760"/>
                  <a:gd name="T62" fmla="*/ 33 w 119"/>
                  <a:gd name="T63" fmla="*/ 547 h 760"/>
                  <a:gd name="T64" fmla="*/ 26 w 119"/>
                  <a:gd name="T65" fmla="*/ 573 h 760"/>
                  <a:gd name="T66" fmla="*/ 25 w 119"/>
                  <a:gd name="T67" fmla="*/ 574 h 760"/>
                  <a:gd name="T68" fmla="*/ 16 w 119"/>
                  <a:gd name="T69" fmla="*/ 568 h 760"/>
                  <a:gd name="T70" fmla="*/ 6 w 119"/>
                  <a:gd name="T71" fmla="*/ 582 h 760"/>
                  <a:gd name="T72" fmla="*/ 7 w 119"/>
                  <a:gd name="T73" fmla="*/ 586 h 760"/>
                  <a:gd name="T74" fmla="*/ 26 w 119"/>
                  <a:gd name="T75" fmla="*/ 595 h 760"/>
                  <a:gd name="T76" fmla="*/ 22 w 119"/>
                  <a:gd name="T77" fmla="*/ 606 h 760"/>
                  <a:gd name="T78" fmla="*/ 36 w 119"/>
                  <a:gd name="T79" fmla="*/ 614 h 760"/>
                  <a:gd name="T80" fmla="*/ 29 w 119"/>
                  <a:gd name="T81" fmla="*/ 626 h 760"/>
                  <a:gd name="T82" fmla="*/ 30 w 119"/>
                  <a:gd name="T83" fmla="*/ 645 h 760"/>
                  <a:gd name="T84" fmla="*/ 36 w 119"/>
                  <a:gd name="T85" fmla="*/ 650 h 760"/>
                  <a:gd name="T86" fmla="*/ 33 w 119"/>
                  <a:gd name="T87" fmla="*/ 668 h 760"/>
                  <a:gd name="T88" fmla="*/ 46 w 119"/>
                  <a:gd name="T89" fmla="*/ 683 h 760"/>
                  <a:gd name="T90" fmla="*/ 50 w 119"/>
                  <a:gd name="T91" fmla="*/ 695 h 760"/>
                  <a:gd name="T92" fmla="*/ 51 w 119"/>
                  <a:gd name="T93" fmla="*/ 713 h 760"/>
                  <a:gd name="T94" fmla="*/ 61 w 119"/>
                  <a:gd name="T95" fmla="*/ 708 h 760"/>
                  <a:gd name="T96" fmla="*/ 63 w 119"/>
                  <a:gd name="T97" fmla="*/ 701 h 760"/>
                  <a:gd name="T98" fmla="*/ 68 w 119"/>
                  <a:gd name="T99" fmla="*/ 719 h 760"/>
                  <a:gd name="T100" fmla="*/ 61 w 119"/>
                  <a:gd name="T101" fmla="*/ 716 h 760"/>
                  <a:gd name="T102" fmla="*/ 55 w 119"/>
                  <a:gd name="T103" fmla="*/ 732 h 760"/>
                  <a:gd name="T104" fmla="*/ 65 w 119"/>
                  <a:gd name="T105" fmla="*/ 740 h 760"/>
                  <a:gd name="T106" fmla="*/ 66 w 119"/>
                  <a:gd name="T107" fmla="*/ 726 h 760"/>
                  <a:gd name="T108" fmla="*/ 85 w 119"/>
                  <a:gd name="T109" fmla="*/ 726 h 760"/>
                  <a:gd name="T110" fmla="*/ 68 w 119"/>
                  <a:gd name="T111" fmla="*/ 735 h 760"/>
                  <a:gd name="T112" fmla="*/ 75 w 119"/>
                  <a:gd name="T113" fmla="*/ 751 h 760"/>
                  <a:gd name="T114" fmla="*/ 87 w 119"/>
                  <a:gd name="T115" fmla="*/ 730 h 760"/>
                  <a:gd name="T116" fmla="*/ 86 w 119"/>
                  <a:gd name="T117" fmla="*/ 747 h 760"/>
                  <a:gd name="T118" fmla="*/ 78 w 119"/>
                  <a:gd name="T119" fmla="*/ 747 h 760"/>
                  <a:gd name="T120" fmla="*/ 95 w 119"/>
                  <a:gd name="T121" fmla="*/ 750 h 760"/>
                  <a:gd name="T122" fmla="*/ 107 w 119"/>
                  <a:gd name="T123" fmla="*/ 72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 h="760">
                    <a:moveTo>
                      <a:pt x="112" y="709"/>
                    </a:moveTo>
                    <a:lnTo>
                      <a:pt x="110" y="709"/>
                    </a:lnTo>
                    <a:lnTo>
                      <a:pt x="92" y="709"/>
                    </a:lnTo>
                    <a:lnTo>
                      <a:pt x="82" y="710"/>
                    </a:lnTo>
                    <a:lnTo>
                      <a:pt x="80" y="709"/>
                    </a:lnTo>
                    <a:lnTo>
                      <a:pt x="73" y="708"/>
                    </a:lnTo>
                    <a:lnTo>
                      <a:pt x="71" y="701"/>
                    </a:lnTo>
                    <a:lnTo>
                      <a:pt x="69" y="695"/>
                    </a:lnTo>
                    <a:lnTo>
                      <a:pt x="66" y="692"/>
                    </a:lnTo>
                    <a:lnTo>
                      <a:pt x="65" y="682"/>
                    </a:lnTo>
                    <a:lnTo>
                      <a:pt x="65" y="678"/>
                    </a:lnTo>
                    <a:lnTo>
                      <a:pt x="62" y="678"/>
                    </a:lnTo>
                    <a:lnTo>
                      <a:pt x="58" y="680"/>
                    </a:lnTo>
                    <a:lnTo>
                      <a:pt x="55" y="684"/>
                    </a:lnTo>
                    <a:lnTo>
                      <a:pt x="53" y="684"/>
                    </a:lnTo>
                    <a:lnTo>
                      <a:pt x="47" y="668"/>
                    </a:lnTo>
                    <a:lnTo>
                      <a:pt x="46" y="663"/>
                    </a:lnTo>
                    <a:lnTo>
                      <a:pt x="47" y="648"/>
                    </a:lnTo>
                    <a:lnTo>
                      <a:pt x="50" y="643"/>
                    </a:lnTo>
                    <a:lnTo>
                      <a:pt x="55" y="637"/>
                    </a:lnTo>
                    <a:lnTo>
                      <a:pt x="57" y="628"/>
                    </a:lnTo>
                    <a:lnTo>
                      <a:pt x="55" y="619"/>
                    </a:lnTo>
                    <a:lnTo>
                      <a:pt x="54" y="612"/>
                    </a:lnTo>
                    <a:lnTo>
                      <a:pt x="54" y="605"/>
                    </a:lnTo>
                    <a:lnTo>
                      <a:pt x="57" y="601"/>
                    </a:lnTo>
                    <a:lnTo>
                      <a:pt x="54" y="593"/>
                    </a:lnTo>
                    <a:lnTo>
                      <a:pt x="55" y="589"/>
                    </a:lnTo>
                    <a:lnTo>
                      <a:pt x="57" y="586"/>
                    </a:lnTo>
                    <a:lnTo>
                      <a:pt x="56" y="578"/>
                    </a:lnTo>
                    <a:lnTo>
                      <a:pt x="55" y="569"/>
                    </a:lnTo>
                    <a:lnTo>
                      <a:pt x="53" y="564"/>
                    </a:lnTo>
                    <a:lnTo>
                      <a:pt x="54" y="561"/>
                    </a:lnTo>
                    <a:lnTo>
                      <a:pt x="57" y="557"/>
                    </a:lnTo>
                    <a:lnTo>
                      <a:pt x="57" y="554"/>
                    </a:lnTo>
                    <a:lnTo>
                      <a:pt x="54" y="547"/>
                    </a:lnTo>
                    <a:lnTo>
                      <a:pt x="49" y="543"/>
                    </a:lnTo>
                    <a:lnTo>
                      <a:pt x="46" y="543"/>
                    </a:lnTo>
                    <a:lnTo>
                      <a:pt x="45" y="544"/>
                    </a:lnTo>
                    <a:lnTo>
                      <a:pt x="43" y="543"/>
                    </a:lnTo>
                    <a:lnTo>
                      <a:pt x="44" y="540"/>
                    </a:lnTo>
                    <a:lnTo>
                      <a:pt x="51" y="540"/>
                    </a:lnTo>
                    <a:lnTo>
                      <a:pt x="54" y="536"/>
                    </a:lnTo>
                    <a:lnTo>
                      <a:pt x="54" y="531"/>
                    </a:lnTo>
                    <a:lnTo>
                      <a:pt x="52" y="530"/>
                    </a:lnTo>
                    <a:lnTo>
                      <a:pt x="50" y="532"/>
                    </a:lnTo>
                    <a:lnTo>
                      <a:pt x="47" y="532"/>
                    </a:lnTo>
                    <a:lnTo>
                      <a:pt x="46" y="524"/>
                    </a:lnTo>
                    <a:lnTo>
                      <a:pt x="43" y="517"/>
                    </a:lnTo>
                    <a:lnTo>
                      <a:pt x="43" y="512"/>
                    </a:lnTo>
                    <a:lnTo>
                      <a:pt x="43" y="506"/>
                    </a:lnTo>
                    <a:lnTo>
                      <a:pt x="39" y="505"/>
                    </a:lnTo>
                    <a:lnTo>
                      <a:pt x="37" y="499"/>
                    </a:lnTo>
                    <a:lnTo>
                      <a:pt x="36" y="486"/>
                    </a:lnTo>
                    <a:lnTo>
                      <a:pt x="40" y="484"/>
                    </a:lnTo>
                    <a:lnTo>
                      <a:pt x="41" y="480"/>
                    </a:lnTo>
                    <a:lnTo>
                      <a:pt x="40" y="476"/>
                    </a:lnTo>
                    <a:lnTo>
                      <a:pt x="36" y="474"/>
                    </a:lnTo>
                    <a:lnTo>
                      <a:pt x="36" y="467"/>
                    </a:lnTo>
                    <a:lnTo>
                      <a:pt x="35" y="456"/>
                    </a:lnTo>
                    <a:lnTo>
                      <a:pt x="36" y="443"/>
                    </a:lnTo>
                    <a:lnTo>
                      <a:pt x="33" y="437"/>
                    </a:lnTo>
                    <a:lnTo>
                      <a:pt x="33" y="432"/>
                    </a:lnTo>
                    <a:lnTo>
                      <a:pt x="38" y="423"/>
                    </a:lnTo>
                    <a:lnTo>
                      <a:pt x="39" y="414"/>
                    </a:lnTo>
                    <a:lnTo>
                      <a:pt x="43" y="412"/>
                    </a:lnTo>
                    <a:lnTo>
                      <a:pt x="44" y="409"/>
                    </a:lnTo>
                    <a:lnTo>
                      <a:pt x="36" y="389"/>
                    </a:lnTo>
                    <a:lnTo>
                      <a:pt x="37" y="382"/>
                    </a:lnTo>
                    <a:lnTo>
                      <a:pt x="37" y="378"/>
                    </a:lnTo>
                    <a:lnTo>
                      <a:pt x="36" y="366"/>
                    </a:lnTo>
                    <a:lnTo>
                      <a:pt x="40" y="359"/>
                    </a:lnTo>
                    <a:lnTo>
                      <a:pt x="43" y="354"/>
                    </a:lnTo>
                    <a:lnTo>
                      <a:pt x="43" y="348"/>
                    </a:lnTo>
                    <a:lnTo>
                      <a:pt x="40" y="343"/>
                    </a:lnTo>
                    <a:lnTo>
                      <a:pt x="37" y="340"/>
                    </a:lnTo>
                    <a:lnTo>
                      <a:pt x="41" y="335"/>
                    </a:lnTo>
                    <a:lnTo>
                      <a:pt x="40" y="328"/>
                    </a:lnTo>
                    <a:lnTo>
                      <a:pt x="43" y="322"/>
                    </a:lnTo>
                    <a:lnTo>
                      <a:pt x="45" y="320"/>
                    </a:lnTo>
                    <a:lnTo>
                      <a:pt x="46" y="312"/>
                    </a:lnTo>
                    <a:lnTo>
                      <a:pt x="45" y="299"/>
                    </a:lnTo>
                    <a:lnTo>
                      <a:pt x="43" y="297"/>
                    </a:lnTo>
                    <a:lnTo>
                      <a:pt x="41" y="287"/>
                    </a:lnTo>
                    <a:lnTo>
                      <a:pt x="39" y="281"/>
                    </a:lnTo>
                    <a:lnTo>
                      <a:pt x="36" y="275"/>
                    </a:lnTo>
                    <a:lnTo>
                      <a:pt x="35" y="272"/>
                    </a:lnTo>
                    <a:lnTo>
                      <a:pt x="33" y="268"/>
                    </a:lnTo>
                    <a:lnTo>
                      <a:pt x="31" y="260"/>
                    </a:lnTo>
                    <a:lnTo>
                      <a:pt x="32" y="254"/>
                    </a:lnTo>
                    <a:lnTo>
                      <a:pt x="36" y="251"/>
                    </a:lnTo>
                    <a:lnTo>
                      <a:pt x="36" y="243"/>
                    </a:lnTo>
                    <a:lnTo>
                      <a:pt x="38" y="240"/>
                    </a:lnTo>
                    <a:lnTo>
                      <a:pt x="38" y="232"/>
                    </a:lnTo>
                    <a:lnTo>
                      <a:pt x="36" y="226"/>
                    </a:lnTo>
                    <a:lnTo>
                      <a:pt x="35" y="216"/>
                    </a:lnTo>
                    <a:lnTo>
                      <a:pt x="37" y="213"/>
                    </a:lnTo>
                    <a:lnTo>
                      <a:pt x="38" y="201"/>
                    </a:lnTo>
                    <a:lnTo>
                      <a:pt x="41" y="196"/>
                    </a:lnTo>
                    <a:lnTo>
                      <a:pt x="44" y="185"/>
                    </a:lnTo>
                    <a:lnTo>
                      <a:pt x="48" y="181"/>
                    </a:lnTo>
                    <a:lnTo>
                      <a:pt x="51" y="179"/>
                    </a:lnTo>
                    <a:lnTo>
                      <a:pt x="53" y="176"/>
                    </a:lnTo>
                    <a:lnTo>
                      <a:pt x="52" y="174"/>
                    </a:lnTo>
                    <a:lnTo>
                      <a:pt x="51" y="169"/>
                    </a:lnTo>
                    <a:lnTo>
                      <a:pt x="50" y="167"/>
                    </a:lnTo>
                    <a:lnTo>
                      <a:pt x="49" y="165"/>
                    </a:lnTo>
                    <a:lnTo>
                      <a:pt x="50" y="162"/>
                    </a:lnTo>
                    <a:lnTo>
                      <a:pt x="52" y="160"/>
                    </a:lnTo>
                    <a:lnTo>
                      <a:pt x="52" y="155"/>
                    </a:lnTo>
                    <a:lnTo>
                      <a:pt x="49" y="150"/>
                    </a:lnTo>
                    <a:lnTo>
                      <a:pt x="48" y="145"/>
                    </a:lnTo>
                    <a:lnTo>
                      <a:pt x="50" y="141"/>
                    </a:lnTo>
                    <a:lnTo>
                      <a:pt x="49" y="138"/>
                    </a:lnTo>
                    <a:lnTo>
                      <a:pt x="47" y="135"/>
                    </a:lnTo>
                    <a:lnTo>
                      <a:pt x="47" y="131"/>
                    </a:lnTo>
                    <a:lnTo>
                      <a:pt x="64" y="120"/>
                    </a:lnTo>
                    <a:lnTo>
                      <a:pt x="67" y="101"/>
                    </a:lnTo>
                    <a:lnTo>
                      <a:pt x="66" y="96"/>
                    </a:lnTo>
                    <a:lnTo>
                      <a:pt x="64" y="97"/>
                    </a:lnTo>
                    <a:lnTo>
                      <a:pt x="63" y="99"/>
                    </a:lnTo>
                    <a:lnTo>
                      <a:pt x="59" y="99"/>
                    </a:lnTo>
                    <a:lnTo>
                      <a:pt x="48" y="65"/>
                    </a:lnTo>
                    <a:lnTo>
                      <a:pt x="42" y="57"/>
                    </a:lnTo>
                    <a:lnTo>
                      <a:pt x="40" y="54"/>
                    </a:lnTo>
                    <a:lnTo>
                      <a:pt x="43" y="45"/>
                    </a:lnTo>
                    <a:lnTo>
                      <a:pt x="42" y="42"/>
                    </a:lnTo>
                    <a:lnTo>
                      <a:pt x="43" y="36"/>
                    </a:lnTo>
                    <a:lnTo>
                      <a:pt x="43" y="34"/>
                    </a:lnTo>
                    <a:lnTo>
                      <a:pt x="36" y="28"/>
                    </a:lnTo>
                    <a:lnTo>
                      <a:pt x="34" y="24"/>
                    </a:lnTo>
                    <a:lnTo>
                      <a:pt x="33" y="19"/>
                    </a:lnTo>
                    <a:lnTo>
                      <a:pt x="33" y="16"/>
                    </a:lnTo>
                    <a:lnTo>
                      <a:pt x="34" y="13"/>
                    </a:lnTo>
                    <a:lnTo>
                      <a:pt x="33" y="10"/>
                    </a:lnTo>
                    <a:lnTo>
                      <a:pt x="32" y="9"/>
                    </a:lnTo>
                    <a:lnTo>
                      <a:pt x="29" y="5"/>
                    </a:lnTo>
                    <a:lnTo>
                      <a:pt x="29" y="1"/>
                    </a:lnTo>
                    <a:lnTo>
                      <a:pt x="28" y="1"/>
                    </a:lnTo>
                    <a:lnTo>
                      <a:pt x="26" y="0"/>
                    </a:lnTo>
                    <a:lnTo>
                      <a:pt x="25" y="3"/>
                    </a:lnTo>
                    <a:lnTo>
                      <a:pt x="24" y="6"/>
                    </a:lnTo>
                    <a:lnTo>
                      <a:pt x="26" y="9"/>
                    </a:lnTo>
                    <a:lnTo>
                      <a:pt x="25" y="12"/>
                    </a:lnTo>
                    <a:lnTo>
                      <a:pt x="22" y="14"/>
                    </a:lnTo>
                    <a:lnTo>
                      <a:pt x="21" y="13"/>
                    </a:lnTo>
                    <a:lnTo>
                      <a:pt x="18" y="15"/>
                    </a:lnTo>
                    <a:lnTo>
                      <a:pt x="14" y="18"/>
                    </a:lnTo>
                    <a:lnTo>
                      <a:pt x="15" y="19"/>
                    </a:lnTo>
                    <a:lnTo>
                      <a:pt x="15" y="24"/>
                    </a:lnTo>
                    <a:lnTo>
                      <a:pt x="15" y="28"/>
                    </a:lnTo>
                    <a:lnTo>
                      <a:pt x="15" y="33"/>
                    </a:lnTo>
                    <a:lnTo>
                      <a:pt x="18" y="45"/>
                    </a:lnTo>
                    <a:lnTo>
                      <a:pt x="18" y="50"/>
                    </a:lnTo>
                    <a:lnTo>
                      <a:pt x="17" y="53"/>
                    </a:lnTo>
                    <a:lnTo>
                      <a:pt x="15" y="55"/>
                    </a:lnTo>
                    <a:lnTo>
                      <a:pt x="17" y="61"/>
                    </a:lnTo>
                    <a:lnTo>
                      <a:pt x="19" y="68"/>
                    </a:lnTo>
                    <a:lnTo>
                      <a:pt x="20" y="74"/>
                    </a:lnTo>
                    <a:lnTo>
                      <a:pt x="20" y="82"/>
                    </a:lnTo>
                    <a:lnTo>
                      <a:pt x="19" y="84"/>
                    </a:lnTo>
                    <a:lnTo>
                      <a:pt x="19" y="86"/>
                    </a:lnTo>
                    <a:lnTo>
                      <a:pt x="19" y="98"/>
                    </a:lnTo>
                    <a:lnTo>
                      <a:pt x="19" y="101"/>
                    </a:lnTo>
                    <a:lnTo>
                      <a:pt x="18" y="102"/>
                    </a:lnTo>
                    <a:lnTo>
                      <a:pt x="15" y="104"/>
                    </a:lnTo>
                    <a:lnTo>
                      <a:pt x="15" y="111"/>
                    </a:lnTo>
                    <a:lnTo>
                      <a:pt x="17" y="112"/>
                    </a:lnTo>
                    <a:lnTo>
                      <a:pt x="19" y="111"/>
                    </a:lnTo>
                    <a:lnTo>
                      <a:pt x="19" y="112"/>
                    </a:lnTo>
                    <a:lnTo>
                      <a:pt x="18" y="114"/>
                    </a:lnTo>
                    <a:lnTo>
                      <a:pt x="18" y="132"/>
                    </a:lnTo>
                    <a:lnTo>
                      <a:pt x="20" y="139"/>
                    </a:lnTo>
                    <a:lnTo>
                      <a:pt x="21" y="144"/>
                    </a:lnTo>
                    <a:lnTo>
                      <a:pt x="20" y="148"/>
                    </a:lnTo>
                    <a:lnTo>
                      <a:pt x="18" y="153"/>
                    </a:lnTo>
                    <a:lnTo>
                      <a:pt x="18" y="157"/>
                    </a:lnTo>
                    <a:lnTo>
                      <a:pt x="20" y="163"/>
                    </a:lnTo>
                    <a:lnTo>
                      <a:pt x="19" y="167"/>
                    </a:lnTo>
                    <a:lnTo>
                      <a:pt x="19" y="175"/>
                    </a:lnTo>
                    <a:lnTo>
                      <a:pt x="18" y="178"/>
                    </a:lnTo>
                    <a:lnTo>
                      <a:pt x="18" y="183"/>
                    </a:lnTo>
                    <a:lnTo>
                      <a:pt x="19" y="185"/>
                    </a:lnTo>
                    <a:lnTo>
                      <a:pt x="19" y="188"/>
                    </a:lnTo>
                    <a:lnTo>
                      <a:pt x="16" y="191"/>
                    </a:lnTo>
                    <a:lnTo>
                      <a:pt x="16" y="196"/>
                    </a:lnTo>
                    <a:lnTo>
                      <a:pt x="15" y="199"/>
                    </a:lnTo>
                    <a:lnTo>
                      <a:pt x="15" y="204"/>
                    </a:lnTo>
                    <a:lnTo>
                      <a:pt x="15" y="206"/>
                    </a:lnTo>
                    <a:lnTo>
                      <a:pt x="12" y="213"/>
                    </a:lnTo>
                    <a:lnTo>
                      <a:pt x="12" y="216"/>
                    </a:lnTo>
                    <a:lnTo>
                      <a:pt x="15" y="220"/>
                    </a:lnTo>
                    <a:lnTo>
                      <a:pt x="15" y="226"/>
                    </a:lnTo>
                    <a:lnTo>
                      <a:pt x="17" y="229"/>
                    </a:lnTo>
                    <a:lnTo>
                      <a:pt x="15" y="230"/>
                    </a:lnTo>
                    <a:lnTo>
                      <a:pt x="14" y="234"/>
                    </a:lnTo>
                    <a:lnTo>
                      <a:pt x="16" y="236"/>
                    </a:lnTo>
                    <a:lnTo>
                      <a:pt x="14" y="240"/>
                    </a:lnTo>
                    <a:lnTo>
                      <a:pt x="12" y="240"/>
                    </a:lnTo>
                    <a:lnTo>
                      <a:pt x="12" y="245"/>
                    </a:lnTo>
                    <a:lnTo>
                      <a:pt x="12" y="249"/>
                    </a:lnTo>
                    <a:lnTo>
                      <a:pt x="13" y="253"/>
                    </a:lnTo>
                    <a:lnTo>
                      <a:pt x="16" y="263"/>
                    </a:lnTo>
                    <a:lnTo>
                      <a:pt x="16" y="268"/>
                    </a:lnTo>
                    <a:lnTo>
                      <a:pt x="15" y="270"/>
                    </a:lnTo>
                    <a:lnTo>
                      <a:pt x="15" y="273"/>
                    </a:lnTo>
                    <a:lnTo>
                      <a:pt x="18" y="278"/>
                    </a:lnTo>
                    <a:lnTo>
                      <a:pt x="18" y="285"/>
                    </a:lnTo>
                    <a:lnTo>
                      <a:pt x="17" y="288"/>
                    </a:lnTo>
                    <a:lnTo>
                      <a:pt x="17" y="290"/>
                    </a:lnTo>
                    <a:lnTo>
                      <a:pt x="18" y="293"/>
                    </a:lnTo>
                    <a:lnTo>
                      <a:pt x="18" y="295"/>
                    </a:lnTo>
                    <a:lnTo>
                      <a:pt x="17" y="298"/>
                    </a:lnTo>
                    <a:lnTo>
                      <a:pt x="18" y="300"/>
                    </a:lnTo>
                    <a:lnTo>
                      <a:pt x="21" y="305"/>
                    </a:lnTo>
                    <a:lnTo>
                      <a:pt x="22" y="309"/>
                    </a:lnTo>
                    <a:lnTo>
                      <a:pt x="20" y="312"/>
                    </a:lnTo>
                    <a:lnTo>
                      <a:pt x="18" y="313"/>
                    </a:lnTo>
                    <a:lnTo>
                      <a:pt x="15" y="318"/>
                    </a:lnTo>
                    <a:lnTo>
                      <a:pt x="15" y="319"/>
                    </a:lnTo>
                    <a:lnTo>
                      <a:pt x="17" y="321"/>
                    </a:lnTo>
                    <a:lnTo>
                      <a:pt x="15" y="325"/>
                    </a:lnTo>
                    <a:lnTo>
                      <a:pt x="14" y="327"/>
                    </a:lnTo>
                    <a:lnTo>
                      <a:pt x="14" y="329"/>
                    </a:lnTo>
                    <a:lnTo>
                      <a:pt x="14" y="335"/>
                    </a:lnTo>
                    <a:lnTo>
                      <a:pt x="12" y="338"/>
                    </a:lnTo>
                    <a:lnTo>
                      <a:pt x="13" y="341"/>
                    </a:lnTo>
                    <a:lnTo>
                      <a:pt x="12" y="342"/>
                    </a:lnTo>
                    <a:lnTo>
                      <a:pt x="12" y="347"/>
                    </a:lnTo>
                    <a:lnTo>
                      <a:pt x="10" y="349"/>
                    </a:lnTo>
                    <a:lnTo>
                      <a:pt x="10" y="350"/>
                    </a:lnTo>
                    <a:lnTo>
                      <a:pt x="12" y="352"/>
                    </a:lnTo>
                    <a:lnTo>
                      <a:pt x="9" y="355"/>
                    </a:lnTo>
                    <a:lnTo>
                      <a:pt x="9" y="360"/>
                    </a:lnTo>
                    <a:lnTo>
                      <a:pt x="9" y="363"/>
                    </a:lnTo>
                    <a:lnTo>
                      <a:pt x="7" y="364"/>
                    </a:lnTo>
                    <a:lnTo>
                      <a:pt x="7" y="367"/>
                    </a:lnTo>
                    <a:lnTo>
                      <a:pt x="6" y="370"/>
                    </a:lnTo>
                    <a:lnTo>
                      <a:pt x="6" y="372"/>
                    </a:lnTo>
                    <a:lnTo>
                      <a:pt x="7" y="375"/>
                    </a:lnTo>
                    <a:lnTo>
                      <a:pt x="7" y="378"/>
                    </a:lnTo>
                    <a:lnTo>
                      <a:pt x="5" y="381"/>
                    </a:lnTo>
                    <a:lnTo>
                      <a:pt x="4" y="381"/>
                    </a:lnTo>
                    <a:lnTo>
                      <a:pt x="2" y="380"/>
                    </a:lnTo>
                    <a:lnTo>
                      <a:pt x="0" y="381"/>
                    </a:lnTo>
                    <a:lnTo>
                      <a:pt x="0" y="382"/>
                    </a:lnTo>
                    <a:lnTo>
                      <a:pt x="1" y="386"/>
                    </a:lnTo>
                    <a:lnTo>
                      <a:pt x="1" y="392"/>
                    </a:lnTo>
                    <a:lnTo>
                      <a:pt x="2" y="395"/>
                    </a:lnTo>
                    <a:lnTo>
                      <a:pt x="5" y="398"/>
                    </a:lnTo>
                    <a:lnTo>
                      <a:pt x="6" y="402"/>
                    </a:lnTo>
                    <a:lnTo>
                      <a:pt x="5" y="405"/>
                    </a:lnTo>
                    <a:lnTo>
                      <a:pt x="10" y="415"/>
                    </a:lnTo>
                    <a:lnTo>
                      <a:pt x="11" y="417"/>
                    </a:lnTo>
                    <a:lnTo>
                      <a:pt x="12" y="419"/>
                    </a:lnTo>
                    <a:lnTo>
                      <a:pt x="12" y="425"/>
                    </a:lnTo>
                    <a:lnTo>
                      <a:pt x="11" y="433"/>
                    </a:lnTo>
                    <a:lnTo>
                      <a:pt x="10" y="433"/>
                    </a:lnTo>
                    <a:lnTo>
                      <a:pt x="10" y="436"/>
                    </a:lnTo>
                    <a:lnTo>
                      <a:pt x="10" y="438"/>
                    </a:lnTo>
                    <a:lnTo>
                      <a:pt x="9" y="437"/>
                    </a:lnTo>
                    <a:lnTo>
                      <a:pt x="7" y="437"/>
                    </a:lnTo>
                    <a:lnTo>
                      <a:pt x="6" y="440"/>
                    </a:lnTo>
                    <a:lnTo>
                      <a:pt x="7" y="443"/>
                    </a:lnTo>
                    <a:lnTo>
                      <a:pt x="9" y="446"/>
                    </a:lnTo>
                    <a:lnTo>
                      <a:pt x="8" y="453"/>
                    </a:lnTo>
                    <a:lnTo>
                      <a:pt x="8" y="456"/>
                    </a:lnTo>
                    <a:lnTo>
                      <a:pt x="7" y="457"/>
                    </a:lnTo>
                    <a:lnTo>
                      <a:pt x="8" y="459"/>
                    </a:lnTo>
                    <a:lnTo>
                      <a:pt x="8" y="461"/>
                    </a:lnTo>
                    <a:lnTo>
                      <a:pt x="7" y="463"/>
                    </a:lnTo>
                    <a:lnTo>
                      <a:pt x="8" y="464"/>
                    </a:lnTo>
                    <a:lnTo>
                      <a:pt x="12" y="472"/>
                    </a:lnTo>
                    <a:lnTo>
                      <a:pt x="13" y="474"/>
                    </a:lnTo>
                    <a:lnTo>
                      <a:pt x="15" y="477"/>
                    </a:lnTo>
                    <a:lnTo>
                      <a:pt x="19" y="478"/>
                    </a:lnTo>
                    <a:lnTo>
                      <a:pt x="22" y="478"/>
                    </a:lnTo>
                    <a:lnTo>
                      <a:pt x="22" y="473"/>
                    </a:lnTo>
                    <a:lnTo>
                      <a:pt x="23" y="471"/>
                    </a:lnTo>
                    <a:lnTo>
                      <a:pt x="26" y="472"/>
                    </a:lnTo>
                    <a:lnTo>
                      <a:pt x="28" y="475"/>
                    </a:lnTo>
                    <a:lnTo>
                      <a:pt x="29" y="474"/>
                    </a:lnTo>
                    <a:lnTo>
                      <a:pt x="31" y="474"/>
                    </a:lnTo>
                    <a:lnTo>
                      <a:pt x="29" y="476"/>
                    </a:lnTo>
                    <a:lnTo>
                      <a:pt x="26" y="480"/>
                    </a:lnTo>
                    <a:lnTo>
                      <a:pt x="26" y="482"/>
                    </a:lnTo>
                    <a:lnTo>
                      <a:pt x="29" y="483"/>
                    </a:lnTo>
                    <a:lnTo>
                      <a:pt x="30" y="482"/>
                    </a:lnTo>
                    <a:lnTo>
                      <a:pt x="30" y="485"/>
                    </a:lnTo>
                    <a:lnTo>
                      <a:pt x="31" y="490"/>
                    </a:lnTo>
                    <a:lnTo>
                      <a:pt x="33" y="492"/>
                    </a:lnTo>
                    <a:lnTo>
                      <a:pt x="32" y="493"/>
                    </a:lnTo>
                    <a:lnTo>
                      <a:pt x="30" y="492"/>
                    </a:lnTo>
                    <a:lnTo>
                      <a:pt x="29" y="488"/>
                    </a:lnTo>
                    <a:lnTo>
                      <a:pt x="28" y="488"/>
                    </a:lnTo>
                    <a:lnTo>
                      <a:pt x="27" y="489"/>
                    </a:lnTo>
                    <a:lnTo>
                      <a:pt x="27" y="492"/>
                    </a:lnTo>
                    <a:lnTo>
                      <a:pt x="29" y="494"/>
                    </a:lnTo>
                    <a:lnTo>
                      <a:pt x="30" y="495"/>
                    </a:lnTo>
                    <a:lnTo>
                      <a:pt x="28" y="496"/>
                    </a:lnTo>
                    <a:lnTo>
                      <a:pt x="27" y="497"/>
                    </a:lnTo>
                    <a:lnTo>
                      <a:pt x="27" y="502"/>
                    </a:lnTo>
                    <a:lnTo>
                      <a:pt x="29" y="504"/>
                    </a:lnTo>
                    <a:lnTo>
                      <a:pt x="27" y="507"/>
                    </a:lnTo>
                    <a:lnTo>
                      <a:pt x="27" y="509"/>
                    </a:lnTo>
                    <a:lnTo>
                      <a:pt x="28" y="510"/>
                    </a:lnTo>
                    <a:lnTo>
                      <a:pt x="26" y="513"/>
                    </a:lnTo>
                    <a:lnTo>
                      <a:pt x="26" y="515"/>
                    </a:lnTo>
                    <a:lnTo>
                      <a:pt x="29" y="517"/>
                    </a:lnTo>
                    <a:lnTo>
                      <a:pt x="29" y="520"/>
                    </a:lnTo>
                    <a:lnTo>
                      <a:pt x="28" y="524"/>
                    </a:lnTo>
                    <a:lnTo>
                      <a:pt x="26" y="527"/>
                    </a:lnTo>
                    <a:lnTo>
                      <a:pt x="26" y="529"/>
                    </a:lnTo>
                    <a:lnTo>
                      <a:pt x="28" y="531"/>
                    </a:lnTo>
                    <a:lnTo>
                      <a:pt x="30" y="531"/>
                    </a:lnTo>
                    <a:lnTo>
                      <a:pt x="32" y="533"/>
                    </a:lnTo>
                    <a:lnTo>
                      <a:pt x="33" y="536"/>
                    </a:lnTo>
                    <a:lnTo>
                      <a:pt x="35" y="536"/>
                    </a:lnTo>
                    <a:lnTo>
                      <a:pt x="36" y="538"/>
                    </a:lnTo>
                    <a:lnTo>
                      <a:pt x="36" y="543"/>
                    </a:lnTo>
                    <a:lnTo>
                      <a:pt x="33" y="547"/>
                    </a:lnTo>
                    <a:lnTo>
                      <a:pt x="30" y="550"/>
                    </a:lnTo>
                    <a:lnTo>
                      <a:pt x="28" y="550"/>
                    </a:lnTo>
                    <a:lnTo>
                      <a:pt x="28" y="553"/>
                    </a:lnTo>
                    <a:lnTo>
                      <a:pt x="29" y="557"/>
                    </a:lnTo>
                    <a:lnTo>
                      <a:pt x="28" y="558"/>
                    </a:lnTo>
                    <a:lnTo>
                      <a:pt x="28" y="561"/>
                    </a:lnTo>
                    <a:lnTo>
                      <a:pt x="29" y="561"/>
                    </a:lnTo>
                    <a:lnTo>
                      <a:pt x="27" y="564"/>
                    </a:lnTo>
                    <a:lnTo>
                      <a:pt x="26" y="570"/>
                    </a:lnTo>
                    <a:lnTo>
                      <a:pt x="26" y="573"/>
                    </a:lnTo>
                    <a:lnTo>
                      <a:pt x="27" y="575"/>
                    </a:lnTo>
                    <a:lnTo>
                      <a:pt x="26" y="576"/>
                    </a:lnTo>
                    <a:lnTo>
                      <a:pt x="26" y="582"/>
                    </a:lnTo>
                    <a:lnTo>
                      <a:pt x="24" y="584"/>
                    </a:lnTo>
                    <a:lnTo>
                      <a:pt x="24" y="587"/>
                    </a:lnTo>
                    <a:lnTo>
                      <a:pt x="22" y="585"/>
                    </a:lnTo>
                    <a:lnTo>
                      <a:pt x="24" y="584"/>
                    </a:lnTo>
                    <a:lnTo>
                      <a:pt x="25" y="578"/>
                    </a:lnTo>
                    <a:lnTo>
                      <a:pt x="24" y="575"/>
                    </a:lnTo>
                    <a:lnTo>
                      <a:pt x="25" y="574"/>
                    </a:lnTo>
                    <a:lnTo>
                      <a:pt x="23" y="573"/>
                    </a:lnTo>
                    <a:lnTo>
                      <a:pt x="20" y="575"/>
                    </a:lnTo>
                    <a:lnTo>
                      <a:pt x="17" y="577"/>
                    </a:lnTo>
                    <a:lnTo>
                      <a:pt x="15" y="577"/>
                    </a:lnTo>
                    <a:lnTo>
                      <a:pt x="15" y="575"/>
                    </a:lnTo>
                    <a:lnTo>
                      <a:pt x="19" y="574"/>
                    </a:lnTo>
                    <a:lnTo>
                      <a:pt x="20" y="572"/>
                    </a:lnTo>
                    <a:lnTo>
                      <a:pt x="20" y="568"/>
                    </a:lnTo>
                    <a:lnTo>
                      <a:pt x="19" y="567"/>
                    </a:lnTo>
                    <a:lnTo>
                      <a:pt x="16" y="568"/>
                    </a:lnTo>
                    <a:lnTo>
                      <a:pt x="11" y="568"/>
                    </a:lnTo>
                    <a:lnTo>
                      <a:pt x="9" y="568"/>
                    </a:lnTo>
                    <a:lnTo>
                      <a:pt x="8" y="568"/>
                    </a:lnTo>
                    <a:lnTo>
                      <a:pt x="8" y="571"/>
                    </a:lnTo>
                    <a:lnTo>
                      <a:pt x="9" y="574"/>
                    </a:lnTo>
                    <a:lnTo>
                      <a:pt x="10" y="574"/>
                    </a:lnTo>
                    <a:lnTo>
                      <a:pt x="11" y="577"/>
                    </a:lnTo>
                    <a:lnTo>
                      <a:pt x="9" y="577"/>
                    </a:lnTo>
                    <a:lnTo>
                      <a:pt x="8" y="580"/>
                    </a:lnTo>
                    <a:lnTo>
                      <a:pt x="6" y="582"/>
                    </a:lnTo>
                    <a:lnTo>
                      <a:pt x="5" y="585"/>
                    </a:lnTo>
                    <a:lnTo>
                      <a:pt x="2" y="587"/>
                    </a:lnTo>
                    <a:lnTo>
                      <a:pt x="1" y="590"/>
                    </a:lnTo>
                    <a:lnTo>
                      <a:pt x="5" y="595"/>
                    </a:lnTo>
                    <a:lnTo>
                      <a:pt x="7" y="595"/>
                    </a:lnTo>
                    <a:lnTo>
                      <a:pt x="9" y="594"/>
                    </a:lnTo>
                    <a:lnTo>
                      <a:pt x="8" y="592"/>
                    </a:lnTo>
                    <a:lnTo>
                      <a:pt x="5" y="591"/>
                    </a:lnTo>
                    <a:lnTo>
                      <a:pt x="5" y="589"/>
                    </a:lnTo>
                    <a:lnTo>
                      <a:pt x="7" y="586"/>
                    </a:lnTo>
                    <a:lnTo>
                      <a:pt x="10" y="585"/>
                    </a:lnTo>
                    <a:lnTo>
                      <a:pt x="11" y="585"/>
                    </a:lnTo>
                    <a:lnTo>
                      <a:pt x="12" y="588"/>
                    </a:lnTo>
                    <a:lnTo>
                      <a:pt x="14" y="590"/>
                    </a:lnTo>
                    <a:lnTo>
                      <a:pt x="17" y="590"/>
                    </a:lnTo>
                    <a:lnTo>
                      <a:pt x="19" y="588"/>
                    </a:lnTo>
                    <a:lnTo>
                      <a:pt x="20" y="589"/>
                    </a:lnTo>
                    <a:lnTo>
                      <a:pt x="22" y="592"/>
                    </a:lnTo>
                    <a:lnTo>
                      <a:pt x="25" y="594"/>
                    </a:lnTo>
                    <a:lnTo>
                      <a:pt x="26" y="595"/>
                    </a:lnTo>
                    <a:lnTo>
                      <a:pt x="25" y="595"/>
                    </a:lnTo>
                    <a:lnTo>
                      <a:pt x="24" y="598"/>
                    </a:lnTo>
                    <a:lnTo>
                      <a:pt x="26" y="599"/>
                    </a:lnTo>
                    <a:lnTo>
                      <a:pt x="24" y="601"/>
                    </a:lnTo>
                    <a:lnTo>
                      <a:pt x="22" y="603"/>
                    </a:lnTo>
                    <a:lnTo>
                      <a:pt x="24" y="606"/>
                    </a:lnTo>
                    <a:lnTo>
                      <a:pt x="26" y="607"/>
                    </a:lnTo>
                    <a:lnTo>
                      <a:pt x="26" y="608"/>
                    </a:lnTo>
                    <a:lnTo>
                      <a:pt x="23" y="607"/>
                    </a:lnTo>
                    <a:lnTo>
                      <a:pt x="22" y="606"/>
                    </a:lnTo>
                    <a:lnTo>
                      <a:pt x="21" y="606"/>
                    </a:lnTo>
                    <a:lnTo>
                      <a:pt x="21" y="608"/>
                    </a:lnTo>
                    <a:lnTo>
                      <a:pt x="22" y="610"/>
                    </a:lnTo>
                    <a:lnTo>
                      <a:pt x="24" y="612"/>
                    </a:lnTo>
                    <a:lnTo>
                      <a:pt x="27" y="613"/>
                    </a:lnTo>
                    <a:lnTo>
                      <a:pt x="31" y="611"/>
                    </a:lnTo>
                    <a:lnTo>
                      <a:pt x="33" y="613"/>
                    </a:lnTo>
                    <a:lnTo>
                      <a:pt x="34" y="613"/>
                    </a:lnTo>
                    <a:lnTo>
                      <a:pt x="36" y="612"/>
                    </a:lnTo>
                    <a:lnTo>
                      <a:pt x="36" y="614"/>
                    </a:lnTo>
                    <a:lnTo>
                      <a:pt x="36" y="615"/>
                    </a:lnTo>
                    <a:lnTo>
                      <a:pt x="35" y="616"/>
                    </a:lnTo>
                    <a:lnTo>
                      <a:pt x="33" y="616"/>
                    </a:lnTo>
                    <a:lnTo>
                      <a:pt x="32" y="617"/>
                    </a:lnTo>
                    <a:lnTo>
                      <a:pt x="30" y="616"/>
                    </a:lnTo>
                    <a:lnTo>
                      <a:pt x="26" y="616"/>
                    </a:lnTo>
                    <a:lnTo>
                      <a:pt x="25" y="619"/>
                    </a:lnTo>
                    <a:lnTo>
                      <a:pt x="25" y="621"/>
                    </a:lnTo>
                    <a:lnTo>
                      <a:pt x="28" y="623"/>
                    </a:lnTo>
                    <a:lnTo>
                      <a:pt x="29" y="626"/>
                    </a:lnTo>
                    <a:lnTo>
                      <a:pt x="31" y="626"/>
                    </a:lnTo>
                    <a:lnTo>
                      <a:pt x="33" y="625"/>
                    </a:lnTo>
                    <a:lnTo>
                      <a:pt x="33" y="627"/>
                    </a:lnTo>
                    <a:lnTo>
                      <a:pt x="30" y="630"/>
                    </a:lnTo>
                    <a:lnTo>
                      <a:pt x="30" y="631"/>
                    </a:lnTo>
                    <a:lnTo>
                      <a:pt x="31" y="633"/>
                    </a:lnTo>
                    <a:lnTo>
                      <a:pt x="30" y="634"/>
                    </a:lnTo>
                    <a:lnTo>
                      <a:pt x="29" y="635"/>
                    </a:lnTo>
                    <a:lnTo>
                      <a:pt x="29" y="637"/>
                    </a:lnTo>
                    <a:lnTo>
                      <a:pt x="30" y="645"/>
                    </a:lnTo>
                    <a:lnTo>
                      <a:pt x="32" y="647"/>
                    </a:lnTo>
                    <a:lnTo>
                      <a:pt x="32" y="651"/>
                    </a:lnTo>
                    <a:lnTo>
                      <a:pt x="33" y="654"/>
                    </a:lnTo>
                    <a:lnTo>
                      <a:pt x="36" y="656"/>
                    </a:lnTo>
                    <a:lnTo>
                      <a:pt x="36" y="650"/>
                    </a:lnTo>
                    <a:lnTo>
                      <a:pt x="36" y="644"/>
                    </a:lnTo>
                    <a:lnTo>
                      <a:pt x="39" y="642"/>
                    </a:lnTo>
                    <a:lnTo>
                      <a:pt x="40" y="644"/>
                    </a:lnTo>
                    <a:lnTo>
                      <a:pt x="38" y="644"/>
                    </a:lnTo>
                    <a:lnTo>
                      <a:pt x="36" y="650"/>
                    </a:lnTo>
                    <a:lnTo>
                      <a:pt x="36" y="653"/>
                    </a:lnTo>
                    <a:lnTo>
                      <a:pt x="39" y="654"/>
                    </a:lnTo>
                    <a:lnTo>
                      <a:pt x="40" y="654"/>
                    </a:lnTo>
                    <a:lnTo>
                      <a:pt x="40" y="655"/>
                    </a:lnTo>
                    <a:lnTo>
                      <a:pt x="36" y="656"/>
                    </a:lnTo>
                    <a:lnTo>
                      <a:pt x="34" y="658"/>
                    </a:lnTo>
                    <a:lnTo>
                      <a:pt x="35" y="661"/>
                    </a:lnTo>
                    <a:lnTo>
                      <a:pt x="34" y="664"/>
                    </a:lnTo>
                    <a:lnTo>
                      <a:pt x="34" y="666"/>
                    </a:lnTo>
                    <a:lnTo>
                      <a:pt x="33" y="668"/>
                    </a:lnTo>
                    <a:lnTo>
                      <a:pt x="32" y="671"/>
                    </a:lnTo>
                    <a:lnTo>
                      <a:pt x="32" y="673"/>
                    </a:lnTo>
                    <a:lnTo>
                      <a:pt x="36" y="676"/>
                    </a:lnTo>
                    <a:lnTo>
                      <a:pt x="41" y="678"/>
                    </a:lnTo>
                    <a:lnTo>
                      <a:pt x="43" y="679"/>
                    </a:lnTo>
                    <a:lnTo>
                      <a:pt x="43" y="681"/>
                    </a:lnTo>
                    <a:lnTo>
                      <a:pt x="41" y="681"/>
                    </a:lnTo>
                    <a:lnTo>
                      <a:pt x="42" y="684"/>
                    </a:lnTo>
                    <a:lnTo>
                      <a:pt x="43" y="686"/>
                    </a:lnTo>
                    <a:lnTo>
                      <a:pt x="46" y="683"/>
                    </a:lnTo>
                    <a:lnTo>
                      <a:pt x="46" y="685"/>
                    </a:lnTo>
                    <a:lnTo>
                      <a:pt x="45" y="688"/>
                    </a:lnTo>
                    <a:lnTo>
                      <a:pt x="43" y="688"/>
                    </a:lnTo>
                    <a:lnTo>
                      <a:pt x="41" y="691"/>
                    </a:lnTo>
                    <a:lnTo>
                      <a:pt x="43" y="692"/>
                    </a:lnTo>
                    <a:lnTo>
                      <a:pt x="44" y="692"/>
                    </a:lnTo>
                    <a:lnTo>
                      <a:pt x="44" y="695"/>
                    </a:lnTo>
                    <a:lnTo>
                      <a:pt x="47" y="698"/>
                    </a:lnTo>
                    <a:lnTo>
                      <a:pt x="48" y="697"/>
                    </a:lnTo>
                    <a:lnTo>
                      <a:pt x="50" y="695"/>
                    </a:lnTo>
                    <a:lnTo>
                      <a:pt x="49" y="699"/>
                    </a:lnTo>
                    <a:lnTo>
                      <a:pt x="50" y="702"/>
                    </a:lnTo>
                    <a:lnTo>
                      <a:pt x="49" y="702"/>
                    </a:lnTo>
                    <a:lnTo>
                      <a:pt x="47" y="701"/>
                    </a:lnTo>
                    <a:lnTo>
                      <a:pt x="46" y="701"/>
                    </a:lnTo>
                    <a:lnTo>
                      <a:pt x="46" y="703"/>
                    </a:lnTo>
                    <a:lnTo>
                      <a:pt x="48" y="706"/>
                    </a:lnTo>
                    <a:lnTo>
                      <a:pt x="49" y="707"/>
                    </a:lnTo>
                    <a:lnTo>
                      <a:pt x="50" y="710"/>
                    </a:lnTo>
                    <a:lnTo>
                      <a:pt x="51" y="713"/>
                    </a:lnTo>
                    <a:lnTo>
                      <a:pt x="54" y="715"/>
                    </a:lnTo>
                    <a:lnTo>
                      <a:pt x="56" y="715"/>
                    </a:lnTo>
                    <a:lnTo>
                      <a:pt x="54" y="710"/>
                    </a:lnTo>
                    <a:lnTo>
                      <a:pt x="55" y="709"/>
                    </a:lnTo>
                    <a:lnTo>
                      <a:pt x="54" y="706"/>
                    </a:lnTo>
                    <a:lnTo>
                      <a:pt x="57" y="708"/>
                    </a:lnTo>
                    <a:lnTo>
                      <a:pt x="57" y="710"/>
                    </a:lnTo>
                    <a:lnTo>
                      <a:pt x="58" y="713"/>
                    </a:lnTo>
                    <a:lnTo>
                      <a:pt x="60" y="709"/>
                    </a:lnTo>
                    <a:lnTo>
                      <a:pt x="61" y="708"/>
                    </a:lnTo>
                    <a:lnTo>
                      <a:pt x="61" y="706"/>
                    </a:lnTo>
                    <a:lnTo>
                      <a:pt x="59" y="705"/>
                    </a:lnTo>
                    <a:lnTo>
                      <a:pt x="56" y="704"/>
                    </a:lnTo>
                    <a:lnTo>
                      <a:pt x="56" y="702"/>
                    </a:lnTo>
                    <a:lnTo>
                      <a:pt x="58" y="702"/>
                    </a:lnTo>
                    <a:lnTo>
                      <a:pt x="63" y="705"/>
                    </a:lnTo>
                    <a:lnTo>
                      <a:pt x="63" y="706"/>
                    </a:lnTo>
                    <a:lnTo>
                      <a:pt x="66" y="706"/>
                    </a:lnTo>
                    <a:lnTo>
                      <a:pt x="65" y="703"/>
                    </a:lnTo>
                    <a:lnTo>
                      <a:pt x="63" y="701"/>
                    </a:lnTo>
                    <a:lnTo>
                      <a:pt x="57" y="701"/>
                    </a:lnTo>
                    <a:lnTo>
                      <a:pt x="57" y="699"/>
                    </a:lnTo>
                    <a:lnTo>
                      <a:pt x="59" y="699"/>
                    </a:lnTo>
                    <a:lnTo>
                      <a:pt x="64" y="701"/>
                    </a:lnTo>
                    <a:lnTo>
                      <a:pt x="67" y="704"/>
                    </a:lnTo>
                    <a:lnTo>
                      <a:pt x="68" y="708"/>
                    </a:lnTo>
                    <a:lnTo>
                      <a:pt x="67" y="710"/>
                    </a:lnTo>
                    <a:lnTo>
                      <a:pt x="67" y="713"/>
                    </a:lnTo>
                    <a:lnTo>
                      <a:pt x="68" y="717"/>
                    </a:lnTo>
                    <a:lnTo>
                      <a:pt x="68" y="719"/>
                    </a:lnTo>
                    <a:lnTo>
                      <a:pt x="66" y="722"/>
                    </a:lnTo>
                    <a:lnTo>
                      <a:pt x="67" y="718"/>
                    </a:lnTo>
                    <a:lnTo>
                      <a:pt x="65" y="712"/>
                    </a:lnTo>
                    <a:lnTo>
                      <a:pt x="64" y="710"/>
                    </a:lnTo>
                    <a:lnTo>
                      <a:pt x="62" y="713"/>
                    </a:lnTo>
                    <a:lnTo>
                      <a:pt x="62" y="715"/>
                    </a:lnTo>
                    <a:lnTo>
                      <a:pt x="63" y="717"/>
                    </a:lnTo>
                    <a:lnTo>
                      <a:pt x="62" y="719"/>
                    </a:lnTo>
                    <a:lnTo>
                      <a:pt x="61" y="718"/>
                    </a:lnTo>
                    <a:lnTo>
                      <a:pt x="61" y="716"/>
                    </a:lnTo>
                    <a:lnTo>
                      <a:pt x="59" y="716"/>
                    </a:lnTo>
                    <a:lnTo>
                      <a:pt x="57" y="717"/>
                    </a:lnTo>
                    <a:lnTo>
                      <a:pt x="54" y="717"/>
                    </a:lnTo>
                    <a:lnTo>
                      <a:pt x="51" y="719"/>
                    </a:lnTo>
                    <a:lnTo>
                      <a:pt x="54" y="720"/>
                    </a:lnTo>
                    <a:lnTo>
                      <a:pt x="54" y="725"/>
                    </a:lnTo>
                    <a:lnTo>
                      <a:pt x="55" y="727"/>
                    </a:lnTo>
                    <a:lnTo>
                      <a:pt x="55" y="730"/>
                    </a:lnTo>
                    <a:lnTo>
                      <a:pt x="54" y="731"/>
                    </a:lnTo>
                    <a:lnTo>
                      <a:pt x="55" y="732"/>
                    </a:lnTo>
                    <a:lnTo>
                      <a:pt x="57" y="733"/>
                    </a:lnTo>
                    <a:lnTo>
                      <a:pt x="58" y="730"/>
                    </a:lnTo>
                    <a:lnTo>
                      <a:pt x="59" y="731"/>
                    </a:lnTo>
                    <a:lnTo>
                      <a:pt x="61" y="732"/>
                    </a:lnTo>
                    <a:lnTo>
                      <a:pt x="61" y="733"/>
                    </a:lnTo>
                    <a:lnTo>
                      <a:pt x="60" y="733"/>
                    </a:lnTo>
                    <a:lnTo>
                      <a:pt x="57" y="736"/>
                    </a:lnTo>
                    <a:lnTo>
                      <a:pt x="58" y="737"/>
                    </a:lnTo>
                    <a:lnTo>
                      <a:pt x="61" y="738"/>
                    </a:lnTo>
                    <a:lnTo>
                      <a:pt x="65" y="740"/>
                    </a:lnTo>
                    <a:lnTo>
                      <a:pt x="67" y="740"/>
                    </a:lnTo>
                    <a:lnTo>
                      <a:pt x="67" y="738"/>
                    </a:lnTo>
                    <a:lnTo>
                      <a:pt x="67" y="734"/>
                    </a:lnTo>
                    <a:lnTo>
                      <a:pt x="67" y="732"/>
                    </a:lnTo>
                    <a:lnTo>
                      <a:pt x="67" y="730"/>
                    </a:lnTo>
                    <a:lnTo>
                      <a:pt x="65" y="730"/>
                    </a:lnTo>
                    <a:lnTo>
                      <a:pt x="64" y="730"/>
                    </a:lnTo>
                    <a:lnTo>
                      <a:pt x="64" y="729"/>
                    </a:lnTo>
                    <a:lnTo>
                      <a:pt x="66" y="727"/>
                    </a:lnTo>
                    <a:lnTo>
                      <a:pt x="66" y="726"/>
                    </a:lnTo>
                    <a:lnTo>
                      <a:pt x="67" y="725"/>
                    </a:lnTo>
                    <a:lnTo>
                      <a:pt x="70" y="726"/>
                    </a:lnTo>
                    <a:lnTo>
                      <a:pt x="71" y="725"/>
                    </a:lnTo>
                    <a:lnTo>
                      <a:pt x="72" y="726"/>
                    </a:lnTo>
                    <a:lnTo>
                      <a:pt x="73" y="727"/>
                    </a:lnTo>
                    <a:lnTo>
                      <a:pt x="74" y="726"/>
                    </a:lnTo>
                    <a:lnTo>
                      <a:pt x="77" y="725"/>
                    </a:lnTo>
                    <a:lnTo>
                      <a:pt x="79" y="726"/>
                    </a:lnTo>
                    <a:lnTo>
                      <a:pt x="82" y="726"/>
                    </a:lnTo>
                    <a:lnTo>
                      <a:pt x="85" y="726"/>
                    </a:lnTo>
                    <a:lnTo>
                      <a:pt x="85" y="727"/>
                    </a:lnTo>
                    <a:lnTo>
                      <a:pt x="83" y="728"/>
                    </a:lnTo>
                    <a:lnTo>
                      <a:pt x="81" y="730"/>
                    </a:lnTo>
                    <a:lnTo>
                      <a:pt x="80" y="730"/>
                    </a:lnTo>
                    <a:lnTo>
                      <a:pt x="78" y="728"/>
                    </a:lnTo>
                    <a:lnTo>
                      <a:pt x="77" y="728"/>
                    </a:lnTo>
                    <a:lnTo>
                      <a:pt x="72" y="733"/>
                    </a:lnTo>
                    <a:lnTo>
                      <a:pt x="71" y="733"/>
                    </a:lnTo>
                    <a:lnTo>
                      <a:pt x="70" y="733"/>
                    </a:lnTo>
                    <a:lnTo>
                      <a:pt x="68" y="735"/>
                    </a:lnTo>
                    <a:lnTo>
                      <a:pt x="68" y="737"/>
                    </a:lnTo>
                    <a:lnTo>
                      <a:pt x="67" y="740"/>
                    </a:lnTo>
                    <a:lnTo>
                      <a:pt x="67" y="740"/>
                    </a:lnTo>
                    <a:lnTo>
                      <a:pt x="67" y="742"/>
                    </a:lnTo>
                    <a:lnTo>
                      <a:pt x="68" y="743"/>
                    </a:lnTo>
                    <a:lnTo>
                      <a:pt x="67" y="744"/>
                    </a:lnTo>
                    <a:lnTo>
                      <a:pt x="67" y="746"/>
                    </a:lnTo>
                    <a:lnTo>
                      <a:pt x="71" y="747"/>
                    </a:lnTo>
                    <a:lnTo>
                      <a:pt x="74" y="751"/>
                    </a:lnTo>
                    <a:lnTo>
                      <a:pt x="75" y="751"/>
                    </a:lnTo>
                    <a:lnTo>
                      <a:pt x="76" y="749"/>
                    </a:lnTo>
                    <a:lnTo>
                      <a:pt x="75" y="747"/>
                    </a:lnTo>
                    <a:lnTo>
                      <a:pt x="77" y="744"/>
                    </a:lnTo>
                    <a:lnTo>
                      <a:pt x="78" y="744"/>
                    </a:lnTo>
                    <a:lnTo>
                      <a:pt x="79" y="742"/>
                    </a:lnTo>
                    <a:lnTo>
                      <a:pt x="77" y="740"/>
                    </a:lnTo>
                    <a:lnTo>
                      <a:pt x="81" y="738"/>
                    </a:lnTo>
                    <a:lnTo>
                      <a:pt x="83" y="736"/>
                    </a:lnTo>
                    <a:lnTo>
                      <a:pt x="85" y="732"/>
                    </a:lnTo>
                    <a:lnTo>
                      <a:pt x="87" y="730"/>
                    </a:lnTo>
                    <a:lnTo>
                      <a:pt x="88" y="731"/>
                    </a:lnTo>
                    <a:lnTo>
                      <a:pt x="89" y="733"/>
                    </a:lnTo>
                    <a:lnTo>
                      <a:pt x="91" y="733"/>
                    </a:lnTo>
                    <a:lnTo>
                      <a:pt x="92" y="733"/>
                    </a:lnTo>
                    <a:lnTo>
                      <a:pt x="89" y="734"/>
                    </a:lnTo>
                    <a:lnTo>
                      <a:pt x="88" y="737"/>
                    </a:lnTo>
                    <a:lnTo>
                      <a:pt x="88" y="739"/>
                    </a:lnTo>
                    <a:lnTo>
                      <a:pt x="85" y="742"/>
                    </a:lnTo>
                    <a:lnTo>
                      <a:pt x="85" y="745"/>
                    </a:lnTo>
                    <a:lnTo>
                      <a:pt x="86" y="747"/>
                    </a:lnTo>
                    <a:lnTo>
                      <a:pt x="85" y="750"/>
                    </a:lnTo>
                    <a:lnTo>
                      <a:pt x="82" y="751"/>
                    </a:lnTo>
                    <a:lnTo>
                      <a:pt x="82" y="750"/>
                    </a:lnTo>
                    <a:lnTo>
                      <a:pt x="83" y="748"/>
                    </a:lnTo>
                    <a:lnTo>
                      <a:pt x="84" y="744"/>
                    </a:lnTo>
                    <a:lnTo>
                      <a:pt x="82" y="744"/>
                    </a:lnTo>
                    <a:lnTo>
                      <a:pt x="81" y="745"/>
                    </a:lnTo>
                    <a:lnTo>
                      <a:pt x="81" y="747"/>
                    </a:lnTo>
                    <a:lnTo>
                      <a:pt x="80" y="747"/>
                    </a:lnTo>
                    <a:lnTo>
                      <a:pt x="78" y="747"/>
                    </a:lnTo>
                    <a:lnTo>
                      <a:pt x="77" y="748"/>
                    </a:lnTo>
                    <a:lnTo>
                      <a:pt x="78" y="751"/>
                    </a:lnTo>
                    <a:lnTo>
                      <a:pt x="83" y="757"/>
                    </a:lnTo>
                    <a:lnTo>
                      <a:pt x="87" y="757"/>
                    </a:lnTo>
                    <a:lnTo>
                      <a:pt x="90" y="759"/>
                    </a:lnTo>
                    <a:lnTo>
                      <a:pt x="92" y="759"/>
                    </a:lnTo>
                    <a:lnTo>
                      <a:pt x="93" y="760"/>
                    </a:lnTo>
                    <a:lnTo>
                      <a:pt x="95" y="758"/>
                    </a:lnTo>
                    <a:lnTo>
                      <a:pt x="96" y="754"/>
                    </a:lnTo>
                    <a:lnTo>
                      <a:pt x="95" y="750"/>
                    </a:lnTo>
                    <a:lnTo>
                      <a:pt x="95" y="747"/>
                    </a:lnTo>
                    <a:lnTo>
                      <a:pt x="95" y="745"/>
                    </a:lnTo>
                    <a:lnTo>
                      <a:pt x="95" y="740"/>
                    </a:lnTo>
                    <a:lnTo>
                      <a:pt x="95" y="735"/>
                    </a:lnTo>
                    <a:lnTo>
                      <a:pt x="95" y="732"/>
                    </a:lnTo>
                    <a:lnTo>
                      <a:pt x="95" y="730"/>
                    </a:lnTo>
                    <a:lnTo>
                      <a:pt x="99" y="727"/>
                    </a:lnTo>
                    <a:lnTo>
                      <a:pt x="102" y="723"/>
                    </a:lnTo>
                    <a:lnTo>
                      <a:pt x="104" y="721"/>
                    </a:lnTo>
                    <a:lnTo>
                      <a:pt x="107" y="721"/>
                    </a:lnTo>
                    <a:lnTo>
                      <a:pt x="108" y="720"/>
                    </a:lnTo>
                    <a:lnTo>
                      <a:pt x="108" y="716"/>
                    </a:lnTo>
                    <a:lnTo>
                      <a:pt x="109" y="714"/>
                    </a:lnTo>
                    <a:lnTo>
                      <a:pt x="112" y="713"/>
                    </a:lnTo>
                    <a:lnTo>
                      <a:pt x="116" y="716"/>
                    </a:lnTo>
                    <a:lnTo>
                      <a:pt x="118" y="714"/>
                    </a:lnTo>
                    <a:lnTo>
                      <a:pt x="119" y="715"/>
                    </a:lnTo>
                    <a:lnTo>
                      <a:pt x="115" y="710"/>
                    </a:lnTo>
                    <a:lnTo>
                      <a:pt x="112" y="70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3" name="Freeform 1372">
                <a:extLst>
                  <a:ext uri="{FF2B5EF4-FFF2-40B4-BE49-F238E27FC236}">
                    <a16:creationId xmlns:a16="http://schemas.microsoft.com/office/drawing/2014/main" id="{E8BF70D3-A990-614B-A819-A1786FB118FA}"/>
                  </a:ext>
                </a:extLst>
              </p:cNvPr>
              <p:cNvSpPr>
                <a:spLocks/>
              </p:cNvSpPr>
              <p:nvPr/>
            </p:nvSpPr>
            <p:spPr bwMode="auto">
              <a:xfrm>
                <a:off x="4310229" y="6084324"/>
                <a:ext cx="49215" cy="82542"/>
              </a:xfrm>
              <a:custGeom>
                <a:avLst/>
                <a:gdLst>
                  <a:gd name="T0" fmla="*/ 24 w 31"/>
                  <a:gd name="T1" fmla="*/ 20 h 52"/>
                  <a:gd name="T2" fmla="*/ 24 w 31"/>
                  <a:gd name="T3" fmla="*/ 20 h 52"/>
                  <a:gd name="T4" fmla="*/ 20 w 31"/>
                  <a:gd name="T5" fmla="*/ 0 h 52"/>
                  <a:gd name="T6" fmla="*/ 16 w 31"/>
                  <a:gd name="T7" fmla="*/ 2 h 52"/>
                  <a:gd name="T8" fmla="*/ 15 w 31"/>
                  <a:gd name="T9" fmla="*/ 3 h 52"/>
                  <a:gd name="T10" fmla="*/ 13 w 31"/>
                  <a:gd name="T11" fmla="*/ 1 h 52"/>
                  <a:gd name="T12" fmla="*/ 10 w 31"/>
                  <a:gd name="T13" fmla="*/ 0 h 52"/>
                  <a:gd name="T14" fmla="*/ 10 w 31"/>
                  <a:gd name="T15" fmla="*/ 3 h 52"/>
                  <a:gd name="T16" fmla="*/ 10 w 31"/>
                  <a:gd name="T17" fmla="*/ 6 h 52"/>
                  <a:gd name="T18" fmla="*/ 10 w 31"/>
                  <a:gd name="T19" fmla="*/ 8 h 52"/>
                  <a:gd name="T20" fmla="*/ 7 w 31"/>
                  <a:gd name="T21" fmla="*/ 10 h 52"/>
                  <a:gd name="T22" fmla="*/ 7 w 31"/>
                  <a:gd name="T23" fmla="*/ 12 h 52"/>
                  <a:gd name="T24" fmla="*/ 3 w 31"/>
                  <a:gd name="T25" fmla="*/ 10 h 52"/>
                  <a:gd name="T26" fmla="*/ 2 w 31"/>
                  <a:gd name="T27" fmla="*/ 10 h 52"/>
                  <a:gd name="T28" fmla="*/ 0 w 31"/>
                  <a:gd name="T29" fmla="*/ 13 h 52"/>
                  <a:gd name="T30" fmla="*/ 2 w 31"/>
                  <a:gd name="T31" fmla="*/ 14 h 52"/>
                  <a:gd name="T32" fmla="*/ 4 w 31"/>
                  <a:gd name="T33" fmla="*/ 13 h 52"/>
                  <a:gd name="T34" fmla="*/ 3 w 31"/>
                  <a:gd name="T35" fmla="*/ 16 h 52"/>
                  <a:gd name="T36" fmla="*/ 1 w 31"/>
                  <a:gd name="T37" fmla="*/ 19 h 52"/>
                  <a:gd name="T38" fmla="*/ 2 w 31"/>
                  <a:gd name="T39" fmla="*/ 21 h 52"/>
                  <a:gd name="T40" fmla="*/ 3 w 31"/>
                  <a:gd name="T41" fmla="*/ 25 h 52"/>
                  <a:gd name="T42" fmla="*/ 5 w 31"/>
                  <a:gd name="T43" fmla="*/ 29 h 52"/>
                  <a:gd name="T44" fmla="*/ 7 w 31"/>
                  <a:gd name="T45" fmla="*/ 29 h 52"/>
                  <a:gd name="T46" fmla="*/ 9 w 31"/>
                  <a:gd name="T47" fmla="*/ 26 h 52"/>
                  <a:gd name="T48" fmla="*/ 13 w 31"/>
                  <a:gd name="T49" fmla="*/ 24 h 52"/>
                  <a:gd name="T50" fmla="*/ 17 w 31"/>
                  <a:gd name="T51" fmla="*/ 24 h 52"/>
                  <a:gd name="T52" fmla="*/ 17 w 31"/>
                  <a:gd name="T53" fmla="*/ 27 h 52"/>
                  <a:gd name="T54" fmla="*/ 15 w 31"/>
                  <a:gd name="T55" fmla="*/ 31 h 52"/>
                  <a:gd name="T56" fmla="*/ 13 w 31"/>
                  <a:gd name="T57" fmla="*/ 31 h 52"/>
                  <a:gd name="T58" fmla="*/ 12 w 31"/>
                  <a:gd name="T59" fmla="*/ 33 h 52"/>
                  <a:gd name="T60" fmla="*/ 7 w 31"/>
                  <a:gd name="T61" fmla="*/ 35 h 52"/>
                  <a:gd name="T62" fmla="*/ 7 w 31"/>
                  <a:gd name="T63" fmla="*/ 37 h 52"/>
                  <a:gd name="T64" fmla="*/ 8 w 31"/>
                  <a:gd name="T65" fmla="*/ 38 h 52"/>
                  <a:gd name="T66" fmla="*/ 10 w 31"/>
                  <a:gd name="T67" fmla="*/ 41 h 52"/>
                  <a:gd name="T68" fmla="*/ 13 w 31"/>
                  <a:gd name="T69" fmla="*/ 44 h 52"/>
                  <a:gd name="T70" fmla="*/ 16 w 31"/>
                  <a:gd name="T71" fmla="*/ 44 h 52"/>
                  <a:gd name="T72" fmla="*/ 20 w 31"/>
                  <a:gd name="T73" fmla="*/ 45 h 52"/>
                  <a:gd name="T74" fmla="*/ 27 w 31"/>
                  <a:gd name="T75" fmla="*/ 51 h 52"/>
                  <a:gd name="T76" fmla="*/ 31 w 31"/>
                  <a:gd name="T77" fmla="*/ 52 h 52"/>
                  <a:gd name="T78" fmla="*/ 24 w 31"/>
                  <a:gd name="T79" fmla="*/ 20 h 52"/>
                  <a:gd name="T80" fmla="*/ 24 w 31"/>
                  <a:gd name="T81"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52">
                    <a:moveTo>
                      <a:pt x="24" y="20"/>
                    </a:moveTo>
                    <a:lnTo>
                      <a:pt x="24" y="20"/>
                    </a:lnTo>
                    <a:lnTo>
                      <a:pt x="20" y="0"/>
                    </a:lnTo>
                    <a:lnTo>
                      <a:pt x="16" y="2"/>
                    </a:lnTo>
                    <a:lnTo>
                      <a:pt x="15" y="3"/>
                    </a:lnTo>
                    <a:lnTo>
                      <a:pt x="13" y="1"/>
                    </a:lnTo>
                    <a:lnTo>
                      <a:pt x="10" y="0"/>
                    </a:lnTo>
                    <a:lnTo>
                      <a:pt x="10" y="3"/>
                    </a:lnTo>
                    <a:lnTo>
                      <a:pt x="10" y="6"/>
                    </a:lnTo>
                    <a:lnTo>
                      <a:pt x="10" y="8"/>
                    </a:lnTo>
                    <a:lnTo>
                      <a:pt x="7" y="10"/>
                    </a:lnTo>
                    <a:lnTo>
                      <a:pt x="7" y="12"/>
                    </a:lnTo>
                    <a:lnTo>
                      <a:pt x="3" y="10"/>
                    </a:lnTo>
                    <a:lnTo>
                      <a:pt x="2" y="10"/>
                    </a:lnTo>
                    <a:lnTo>
                      <a:pt x="0" y="13"/>
                    </a:lnTo>
                    <a:lnTo>
                      <a:pt x="2" y="14"/>
                    </a:lnTo>
                    <a:lnTo>
                      <a:pt x="4" y="13"/>
                    </a:lnTo>
                    <a:lnTo>
                      <a:pt x="3" y="16"/>
                    </a:lnTo>
                    <a:lnTo>
                      <a:pt x="1" y="19"/>
                    </a:lnTo>
                    <a:lnTo>
                      <a:pt x="2" y="21"/>
                    </a:lnTo>
                    <a:lnTo>
                      <a:pt x="3" y="25"/>
                    </a:lnTo>
                    <a:lnTo>
                      <a:pt x="5" y="29"/>
                    </a:lnTo>
                    <a:lnTo>
                      <a:pt x="7" y="29"/>
                    </a:lnTo>
                    <a:lnTo>
                      <a:pt x="9" y="26"/>
                    </a:lnTo>
                    <a:lnTo>
                      <a:pt x="13" y="24"/>
                    </a:lnTo>
                    <a:lnTo>
                      <a:pt x="17" y="24"/>
                    </a:lnTo>
                    <a:lnTo>
                      <a:pt x="17" y="27"/>
                    </a:lnTo>
                    <a:lnTo>
                      <a:pt x="15" y="31"/>
                    </a:lnTo>
                    <a:lnTo>
                      <a:pt x="13" y="31"/>
                    </a:lnTo>
                    <a:lnTo>
                      <a:pt x="12" y="33"/>
                    </a:lnTo>
                    <a:lnTo>
                      <a:pt x="7" y="35"/>
                    </a:lnTo>
                    <a:lnTo>
                      <a:pt x="7" y="37"/>
                    </a:lnTo>
                    <a:lnTo>
                      <a:pt x="8" y="38"/>
                    </a:lnTo>
                    <a:lnTo>
                      <a:pt x="10" y="41"/>
                    </a:lnTo>
                    <a:lnTo>
                      <a:pt x="13" y="44"/>
                    </a:lnTo>
                    <a:lnTo>
                      <a:pt x="16" y="44"/>
                    </a:lnTo>
                    <a:lnTo>
                      <a:pt x="20" y="45"/>
                    </a:lnTo>
                    <a:lnTo>
                      <a:pt x="27" y="51"/>
                    </a:lnTo>
                    <a:lnTo>
                      <a:pt x="31" y="52"/>
                    </a:lnTo>
                    <a:lnTo>
                      <a:pt x="24" y="20"/>
                    </a:lnTo>
                    <a:lnTo>
                      <a:pt x="24"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4" name="Freeform 1373">
                <a:extLst>
                  <a:ext uri="{FF2B5EF4-FFF2-40B4-BE49-F238E27FC236}">
                    <a16:creationId xmlns:a16="http://schemas.microsoft.com/office/drawing/2014/main" id="{DBC15A51-0DD5-D443-B383-9CF518C4CAF0}"/>
                  </a:ext>
                </a:extLst>
              </p:cNvPr>
              <p:cNvSpPr>
                <a:spLocks/>
              </p:cNvSpPr>
              <p:nvPr/>
            </p:nvSpPr>
            <p:spPr bwMode="auto">
              <a:xfrm>
                <a:off x="4187980" y="6001780"/>
                <a:ext cx="11114" cy="14286"/>
              </a:xfrm>
              <a:custGeom>
                <a:avLst/>
                <a:gdLst>
                  <a:gd name="T0" fmla="*/ 7 w 7"/>
                  <a:gd name="T1" fmla="*/ 1 h 9"/>
                  <a:gd name="T2" fmla="*/ 4 w 7"/>
                  <a:gd name="T3" fmla="*/ 1 h 9"/>
                  <a:gd name="T4" fmla="*/ 2 w 7"/>
                  <a:gd name="T5" fmla="*/ 0 h 9"/>
                  <a:gd name="T6" fmla="*/ 1 w 7"/>
                  <a:gd name="T7" fmla="*/ 1 h 9"/>
                  <a:gd name="T8" fmla="*/ 1 w 7"/>
                  <a:gd name="T9" fmla="*/ 3 h 9"/>
                  <a:gd name="T10" fmla="*/ 0 w 7"/>
                  <a:gd name="T11" fmla="*/ 4 h 9"/>
                  <a:gd name="T12" fmla="*/ 2 w 7"/>
                  <a:gd name="T13" fmla="*/ 6 h 9"/>
                  <a:gd name="T14" fmla="*/ 3 w 7"/>
                  <a:gd name="T15" fmla="*/ 9 h 9"/>
                  <a:gd name="T16" fmla="*/ 4 w 7"/>
                  <a:gd name="T17" fmla="*/ 9 h 9"/>
                  <a:gd name="T18" fmla="*/ 5 w 7"/>
                  <a:gd name="T19" fmla="*/ 7 h 9"/>
                  <a:gd name="T20" fmla="*/ 5 w 7"/>
                  <a:gd name="T21" fmla="*/ 4 h 9"/>
                  <a:gd name="T22" fmla="*/ 7 w 7"/>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7" y="1"/>
                    </a:moveTo>
                    <a:lnTo>
                      <a:pt x="4" y="1"/>
                    </a:lnTo>
                    <a:lnTo>
                      <a:pt x="2" y="0"/>
                    </a:lnTo>
                    <a:lnTo>
                      <a:pt x="1" y="1"/>
                    </a:lnTo>
                    <a:lnTo>
                      <a:pt x="1" y="3"/>
                    </a:lnTo>
                    <a:lnTo>
                      <a:pt x="0" y="4"/>
                    </a:lnTo>
                    <a:lnTo>
                      <a:pt x="2" y="6"/>
                    </a:lnTo>
                    <a:lnTo>
                      <a:pt x="3" y="9"/>
                    </a:lnTo>
                    <a:lnTo>
                      <a:pt x="4" y="9"/>
                    </a:lnTo>
                    <a:lnTo>
                      <a:pt x="5" y="7"/>
                    </a:lnTo>
                    <a:lnTo>
                      <a:pt x="5" y="4"/>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5" name="Freeform 1374">
                <a:extLst>
                  <a:ext uri="{FF2B5EF4-FFF2-40B4-BE49-F238E27FC236}">
                    <a16:creationId xmlns:a16="http://schemas.microsoft.com/office/drawing/2014/main" id="{19C1B058-80C5-DD4C-BBF6-1D72F26E4A8F}"/>
                  </a:ext>
                </a:extLst>
              </p:cNvPr>
              <p:cNvSpPr>
                <a:spLocks/>
              </p:cNvSpPr>
              <p:nvPr/>
            </p:nvSpPr>
            <p:spPr bwMode="auto">
              <a:xfrm>
                <a:off x="4351493" y="3987423"/>
                <a:ext cx="3175" cy="4762"/>
              </a:xfrm>
              <a:custGeom>
                <a:avLst/>
                <a:gdLst>
                  <a:gd name="T0" fmla="*/ 0 w 2"/>
                  <a:gd name="T1" fmla="*/ 3 h 3"/>
                  <a:gd name="T2" fmla="*/ 2 w 2"/>
                  <a:gd name="T3" fmla="*/ 2 h 3"/>
                  <a:gd name="T4" fmla="*/ 1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6" name="Freeform 1375">
                <a:extLst>
                  <a:ext uri="{FF2B5EF4-FFF2-40B4-BE49-F238E27FC236}">
                    <a16:creationId xmlns:a16="http://schemas.microsoft.com/office/drawing/2014/main" id="{309B0D44-1DB0-7A4A-9A2B-FA894F3236C0}"/>
                  </a:ext>
                </a:extLst>
              </p:cNvPr>
              <p:cNvSpPr>
                <a:spLocks/>
              </p:cNvSpPr>
              <p:nvPr/>
            </p:nvSpPr>
            <p:spPr bwMode="auto">
              <a:xfrm>
                <a:off x="4361018" y="3998536"/>
                <a:ext cx="9525" cy="15874"/>
              </a:xfrm>
              <a:custGeom>
                <a:avLst/>
                <a:gdLst>
                  <a:gd name="T0" fmla="*/ 1 w 6"/>
                  <a:gd name="T1" fmla="*/ 0 h 10"/>
                  <a:gd name="T2" fmla="*/ 0 w 6"/>
                  <a:gd name="T3" fmla="*/ 4 h 10"/>
                  <a:gd name="T4" fmla="*/ 3 w 6"/>
                  <a:gd name="T5" fmla="*/ 10 h 10"/>
                  <a:gd name="T6" fmla="*/ 6 w 6"/>
                  <a:gd name="T7" fmla="*/ 4 h 10"/>
                  <a:gd name="T8" fmla="*/ 2 w 6"/>
                  <a:gd name="T9" fmla="*/ 0 h 10"/>
                  <a:gd name="T10" fmla="*/ 1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1" y="0"/>
                    </a:moveTo>
                    <a:lnTo>
                      <a:pt x="0" y="4"/>
                    </a:lnTo>
                    <a:lnTo>
                      <a:pt x="3" y="10"/>
                    </a:lnTo>
                    <a:lnTo>
                      <a:pt x="6" y="4"/>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7" name="Freeform 1376">
                <a:extLst>
                  <a:ext uri="{FF2B5EF4-FFF2-40B4-BE49-F238E27FC236}">
                    <a16:creationId xmlns:a16="http://schemas.microsoft.com/office/drawing/2014/main" id="{7619E6DB-A6A1-1141-9F6A-AEA9DC7C9108}"/>
                  </a:ext>
                </a:extLst>
              </p:cNvPr>
              <p:cNvSpPr>
                <a:spLocks/>
              </p:cNvSpPr>
              <p:nvPr/>
            </p:nvSpPr>
            <p:spPr bwMode="auto">
              <a:xfrm>
                <a:off x="4372132" y="4011235"/>
                <a:ext cx="3175" cy="4762"/>
              </a:xfrm>
              <a:custGeom>
                <a:avLst/>
                <a:gdLst>
                  <a:gd name="T0" fmla="*/ 2 w 2"/>
                  <a:gd name="T1" fmla="*/ 0 h 3"/>
                  <a:gd name="T2" fmla="*/ 0 w 2"/>
                  <a:gd name="T3" fmla="*/ 2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2"/>
                    </a:lnTo>
                    <a:lnTo>
                      <a:pt x="2"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8" name="Freeform 1377">
                <a:extLst>
                  <a:ext uri="{FF2B5EF4-FFF2-40B4-BE49-F238E27FC236}">
                    <a16:creationId xmlns:a16="http://schemas.microsoft.com/office/drawing/2014/main" id="{B610DC67-6F76-D54E-AB72-D5C13E540EFC}"/>
                  </a:ext>
                </a:extLst>
              </p:cNvPr>
              <p:cNvSpPr>
                <a:spLocks/>
              </p:cNvSpPr>
              <p:nvPr/>
            </p:nvSpPr>
            <p:spPr bwMode="auto">
              <a:xfrm>
                <a:off x="4370543" y="3993770"/>
                <a:ext cx="6350" cy="11112"/>
              </a:xfrm>
              <a:custGeom>
                <a:avLst/>
                <a:gdLst>
                  <a:gd name="T0" fmla="*/ 0 w 4"/>
                  <a:gd name="T1" fmla="*/ 3 h 7"/>
                  <a:gd name="T2" fmla="*/ 1 w 4"/>
                  <a:gd name="T3" fmla="*/ 6 h 7"/>
                  <a:gd name="T4" fmla="*/ 4 w 4"/>
                  <a:gd name="T5" fmla="*/ 7 h 7"/>
                  <a:gd name="T6" fmla="*/ 2 w 4"/>
                  <a:gd name="T7" fmla="*/ 0 h 7"/>
                  <a:gd name="T8" fmla="*/ 0 w 4"/>
                  <a:gd name="T9" fmla="*/ 3 h 7"/>
                </a:gdLst>
                <a:ahLst/>
                <a:cxnLst>
                  <a:cxn ang="0">
                    <a:pos x="T0" y="T1"/>
                  </a:cxn>
                  <a:cxn ang="0">
                    <a:pos x="T2" y="T3"/>
                  </a:cxn>
                  <a:cxn ang="0">
                    <a:pos x="T4" y="T5"/>
                  </a:cxn>
                  <a:cxn ang="0">
                    <a:pos x="T6" y="T7"/>
                  </a:cxn>
                  <a:cxn ang="0">
                    <a:pos x="T8" y="T9"/>
                  </a:cxn>
                </a:cxnLst>
                <a:rect l="0" t="0" r="r" b="b"/>
                <a:pathLst>
                  <a:path w="4" h="7">
                    <a:moveTo>
                      <a:pt x="0" y="3"/>
                    </a:moveTo>
                    <a:lnTo>
                      <a:pt x="1" y="6"/>
                    </a:lnTo>
                    <a:lnTo>
                      <a:pt x="4" y="7"/>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9" name="Freeform 1378">
                <a:extLst>
                  <a:ext uri="{FF2B5EF4-FFF2-40B4-BE49-F238E27FC236}">
                    <a16:creationId xmlns:a16="http://schemas.microsoft.com/office/drawing/2014/main" id="{E833D13F-6B3B-2D44-89B6-1B6BEF8505A0}"/>
                  </a:ext>
                </a:extLst>
              </p:cNvPr>
              <p:cNvSpPr>
                <a:spLocks/>
              </p:cNvSpPr>
              <p:nvPr/>
            </p:nvSpPr>
            <p:spPr bwMode="auto">
              <a:xfrm>
                <a:off x="4368956" y="4022342"/>
                <a:ext cx="6350" cy="12699"/>
              </a:xfrm>
              <a:custGeom>
                <a:avLst/>
                <a:gdLst>
                  <a:gd name="T0" fmla="*/ 1 w 5"/>
                  <a:gd name="T1" fmla="*/ 10 h 10"/>
                  <a:gd name="T2" fmla="*/ 5 w 5"/>
                  <a:gd name="T3" fmla="*/ 9 h 10"/>
                  <a:gd name="T4" fmla="*/ 5 w 5"/>
                  <a:gd name="T5" fmla="*/ 3 h 10"/>
                  <a:gd name="T6" fmla="*/ 2 w 5"/>
                  <a:gd name="T7" fmla="*/ 0 h 10"/>
                  <a:gd name="T8" fmla="*/ 0 w 5"/>
                  <a:gd name="T9" fmla="*/ 3 h 10"/>
                  <a:gd name="T10" fmla="*/ 1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1" y="10"/>
                    </a:moveTo>
                    <a:cubicBezTo>
                      <a:pt x="5" y="9"/>
                      <a:pt x="5" y="9"/>
                      <a:pt x="5" y="9"/>
                    </a:cubicBezTo>
                    <a:cubicBezTo>
                      <a:pt x="5" y="3"/>
                      <a:pt x="5" y="3"/>
                      <a:pt x="5" y="3"/>
                    </a:cubicBezTo>
                    <a:cubicBezTo>
                      <a:pt x="2" y="0"/>
                      <a:pt x="2" y="0"/>
                      <a:pt x="2" y="0"/>
                    </a:cubicBezTo>
                    <a:cubicBezTo>
                      <a:pt x="2" y="0"/>
                      <a:pt x="0" y="3"/>
                      <a:pt x="0" y="3"/>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0" name="Freeform 1379">
                <a:extLst>
                  <a:ext uri="{FF2B5EF4-FFF2-40B4-BE49-F238E27FC236}">
                    <a16:creationId xmlns:a16="http://schemas.microsoft.com/office/drawing/2014/main" id="{B4637CEC-BCC5-2F4C-B21E-25AD89FD8783}"/>
                  </a:ext>
                </a:extLst>
              </p:cNvPr>
              <p:cNvSpPr>
                <a:spLocks/>
              </p:cNvSpPr>
              <p:nvPr/>
            </p:nvSpPr>
            <p:spPr bwMode="auto">
              <a:xfrm>
                <a:off x="4370543" y="40223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1" name="Freeform 1380">
                <a:extLst>
                  <a:ext uri="{FF2B5EF4-FFF2-40B4-BE49-F238E27FC236}">
                    <a16:creationId xmlns:a16="http://schemas.microsoft.com/office/drawing/2014/main" id="{F3E4271E-1FDF-374E-9BE5-574D2C1E7A31}"/>
                  </a:ext>
                </a:extLst>
              </p:cNvPr>
              <p:cNvSpPr>
                <a:spLocks/>
              </p:cNvSpPr>
              <p:nvPr/>
            </p:nvSpPr>
            <p:spPr bwMode="auto">
              <a:xfrm>
                <a:off x="4370543" y="4041392"/>
                <a:ext cx="11114" cy="17461"/>
              </a:xfrm>
              <a:custGeom>
                <a:avLst/>
                <a:gdLst>
                  <a:gd name="T0" fmla="*/ 5 w 7"/>
                  <a:gd name="T1" fmla="*/ 10 h 11"/>
                  <a:gd name="T2" fmla="*/ 7 w 7"/>
                  <a:gd name="T3" fmla="*/ 11 h 11"/>
                  <a:gd name="T4" fmla="*/ 7 w 7"/>
                  <a:gd name="T5" fmla="*/ 9 h 11"/>
                  <a:gd name="T6" fmla="*/ 6 w 7"/>
                  <a:gd name="T7" fmla="*/ 3 h 11"/>
                  <a:gd name="T8" fmla="*/ 0 w 7"/>
                  <a:gd name="T9" fmla="*/ 0 h 11"/>
                  <a:gd name="T10" fmla="*/ 0 w 7"/>
                  <a:gd name="T11" fmla="*/ 3 h 11"/>
                  <a:gd name="T12" fmla="*/ 3 w 7"/>
                  <a:gd name="T13" fmla="*/ 7 h 11"/>
                  <a:gd name="T14" fmla="*/ 3 w 7"/>
                  <a:gd name="T15" fmla="*/ 10 h 11"/>
                  <a:gd name="T16" fmla="*/ 5 w 7"/>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5" y="10"/>
                    </a:moveTo>
                    <a:lnTo>
                      <a:pt x="7" y="11"/>
                    </a:lnTo>
                    <a:lnTo>
                      <a:pt x="7" y="9"/>
                    </a:lnTo>
                    <a:lnTo>
                      <a:pt x="6" y="3"/>
                    </a:lnTo>
                    <a:lnTo>
                      <a:pt x="0" y="0"/>
                    </a:lnTo>
                    <a:lnTo>
                      <a:pt x="0" y="3"/>
                    </a:lnTo>
                    <a:lnTo>
                      <a:pt x="3" y="7"/>
                    </a:lnTo>
                    <a:lnTo>
                      <a:pt x="3" y="10"/>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2" name="Freeform 1381">
                <a:extLst>
                  <a:ext uri="{FF2B5EF4-FFF2-40B4-BE49-F238E27FC236}">
                    <a16:creationId xmlns:a16="http://schemas.microsoft.com/office/drawing/2014/main" id="{1D44F989-DD82-AF44-B7C7-64339FBC374E}"/>
                  </a:ext>
                </a:extLst>
              </p:cNvPr>
              <p:cNvSpPr>
                <a:spLocks/>
              </p:cNvSpPr>
              <p:nvPr/>
            </p:nvSpPr>
            <p:spPr bwMode="auto">
              <a:xfrm>
                <a:off x="4375307" y="4065191"/>
                <a:ext cx="6350" cy="15874"/>
              </a:xfrm>
              <a:custGeom>
                <a:avLst/>
                <a:gdLst>
                  <a:gd name="T0" fmla="*/ 3 w 4"/>
                  <a:gd name="T1" fmla="*/ 0 h 10"/>
                  <a:gd name="T2" fmla="*/ 0 w 4"/>
                  <a:gd name="T3" fmla="*/ 5 h 10"/>
                  <a:gd name="T4" fmla="*/ 0 w 4"/>
                  <a:gd name="T5" fmla="*/ 8 h 10"/>
                  <a:gd name="T6" fmla="*/ 2 w 4"/>
                  <a:gd name="T7" fmla="*/ 10 h 10"/>
                  <a:gd name="T8" fmla="*/ 4 w 4"/>
                  <a:gd name="T9" fmla="*/ 5 h 10"/>
                  <a:gd name="T10" fmla="*/ 3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3" y="0"/>
                    </a:moveTo>
                    <a:lnTo>
                      <a:pt x="0" y="5"/>
                    </a:lnTo>
                    <a:lnTo>
                      <a:pt x="0" y="8"/>
                    </a:lnTo>
                    <a:lnTo>
                      <a:pt x="2" y="10"/>
                    </a:lnTo>
                    <a:lnTo>
                      <a:pt x="4"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3" name="Freeform 1382">
                <a:extLst>
                  <a:ext uri="{FF2B5EF4-FFF2-40B4-BE49-F238E27FC236}">
                    <a16:creationId xmlns:a16="http://schemas.microsoft.com/office/drawing/2014/main" id="{119DD67B-C173-E940-974C-A5AB73757ABC}"/>
                  </a:ext>
                </a:extLst>
              </p:cNvPr>
              <p:cNvSpPr>
                <a:spLocks/>
              </p:cNvSpPr>
              <p:nvPr/>
            </p:nvSpPr>
            <p:spPr bwMode="auto">
              <a:xfrm>
                <a:off x="4408650" y="4085826"/>
                <a:ext cx="7938" cy="9524"/>
              </a:xfrm>
              <a:custGeom>
                <a:avLst/>
                <a:gdLst>
                  <a:gd name="T0" fmla="*/ 0 w 5"/>
                  <a:gd name="T1" fmla="*/ 3 h 6"/>
                  <a:gd name="T2" fmla="*/ 1 w 5"/>
                  <a:gd name="T3" fmla="*/ 6 h 6"/>
                  <a:gd name="T4" fmla="*/ 5 w 5"/>
                  <a:gd name="T5" fmla="*/ 6 h 6"/>
                  <a:gd name="T6" fmla="*/ 5 w 5"/>
                  <a:gd name="T7" fmla="*/ 2 h 6"/>
                  <a:gd name="T8" fmla="*/ 2 w 5"/>
                  <a:gd name="T9" fmla="*/ 0 h 6"/>
                  <a:gd name="T10" fmla="*/ 0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0" y="3"/>
                    </a:moveTo>
                    <a:lnTo>
                      <a:pt x="1" y="6"/>
                    </a:lnTo>
                    <a:lnTo>
                      <a:pt x="5" y="6"/>
                    </a:lnTo>
                    <a:lnTo>
                      <a:pt x="5" y="2"/>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4" name="Line 1383">
                <a:extLst>
                  <a:ext uri="{FF2B5EF4-FFF2-40B4-BE49-F238E27FC236}">
                    <a16:creationId xmlns:a16="http://schemas.microsoft.com/office/drawing/2014/main" id="{0C2B2D10-E6C4-B34C-A4B7-A6020E8121A9}"/>
                  </a:ext>
                </a:extLst>
              </p:cNvPr>
              <p:cNvSpPr>
                <a:spLocks noChangeShapeType="1"/>
              </p:cNvSpPr>
              <p:nvPr/>
            </p:nvSpPr>
            <p:spPr bwMode="auto">
              <a:xfrm>
                <a:off x="4370549" y="4108049"/>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5" name="Line 1384">
                <a:extLst>
                  <a:ext uri="{FF2B5EF4-FFF2-40B4-BE49-F238E27FC236}">
                    <a16:creationId xmlns:a16="http://schemas.microsoft.com/office/drawing/2014/main" id="{50B1E200-941E-8542-87D7-7F1761CE42E2}"/>
                  </a:ext>
                </a:extLst>
              </p:cNvPr>
              <p:cNvSpPr>
                <a:spLocks noChangeShapeType="1"/>
              </p:cNvSpPr>
              <p:nvPr/>
            </p:nvSpPr>
            <p:spPr bwMode="auto">
              <a:xfrm>
                <a:off x="4370549" y="4108049"/>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6" name="Freeform 1385">
                <a:extLst>
                  <a:ext uri="{FF2B5EF4-FFF2-40B4-BE49-F238E27FC236}">
                    <a16:creationId xmlns:a16="http://schemas.microsoft.com/office/drawing/2014/main" id="{284CE6C8-0AA9-6243-A3CD-EF16A859005C}"/>
                  </a:ext>
                </a:extLst>
              </p:cNvPr>
              <p:cNvSpPr>
                <a:spLocks/>
              </p:cNvSpPr>
              <p:nvPr/>
            </p:nvSpPr>
            <p:spPr bwMode="auto">
              <a:xfrm>
                <a:off x="4372137" y="4084239"/>
                <a:ext cx="3175" cy="14286"/>
              </a:xfrm>
              <a:custGeom>
                <a:avLst/>
                <a:gdLst>
                  <a:gd name="T0" fmla="*/ 1 w 2"/>
                  <a:gd name="T1" fmla="*/ 0 h 9"/>
                  <a:gd name="T2" fmla="*/ 0 w 2"/>
                  <a:gd name="T3" fmla="*/ 9 h 9"/>
                  <a:gd name="T4" fmla="*/ 2 w 2"/>
                  <a:gd name="T5" fmla="*/ 3 h 9"/>
                  <a:gd name="T6" fmla="*/ 1 w 2"/>
                  <a:gd name="T7" fmla="*/ 0 h 9"/>
                </a:gdLst>
                <a:ahLst/>
                <a:cxnLst>
                  <a:cxn ang="0">
                    <a:pos x="T0" y="T1"/>
                  </a:cxn>
                  <a:cxn ang="0">
                    <a:pos x="T2" y="T3"/>
                  </a:cxn>
                  <a:cxn ang="0">
                    <a:pos x="T4" y="T5"/>
                  </a:cxn>
                  <a:cxn ang="0">
                    <a:pos x="T6" y="T7"/>
                  </a:cxn>
                </a:cxnLst>
                <a:rect l="0" t="0" r="r" b="b"/>
                <a:pathLst>
                  <a:path w="2" h="9">
                    <a:moveTo>
                      <a:pt x="1" y="0"/>
                    </a:moveTo>
                    <a:lnTo>
                      <a:pt x="0" y="9"/>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7" name="Freeform 1386">
                <a:extLst>
                  <a:ext uri="{FF2B5EF4-FFF2-40B4-BE49-F238E27FC236}">
                    <a16:creationId xmlns:a16="http://schemas.microsoft.com/office/drawing/2014/main" id="{932E15C0-1D49-204A-BAE8-FE3DDF01D734}"/>
                  </a:ext>
                </a:extLst>
              </p:cNvPr>
              <p:cNvSpPr>
                <a:spLocks/>
              </p:cNvSpPr>
              <p:nvPr/>
            </p:nvSpPr>
            <p:spPr bwMode="auto">
              <a:xfrm>
                <a:off x="4359437" y="4117572"/>
                <a:ext cx="7938" cy="6349"/>
              </a:xfrm>
              <a:custGeom>
                <a:avLst/>
                <a:gdLst>
                  <a:gd name="T0" fmla="*/ 1 w 5"/>
                  <a:gd name="T1" fmla="*/ 0 h 4"/>
                  <a:gd name="T2" fmla="*/ 0 w 5"/>
                  <a:gd name="T3" fmla="*/ 4 h 4"/>
                  <a:gd name="T4" fmla="*/ 3 w 5"/>
                  <a:gd name="T5" fmla="*/ 4 h 4"/>
                  <a:gd name="T6" fmla="*/ 5 w 5"/>
                  <a:gd name="T7" fmla="*/ 2 h 4"/>
                  <a:gd name="T8" fmla="*/ 4 w 5"/>
                  <a:gd name="T9" fmla="*/ 0 h 4"/>
                  <a:gd name="T10" fmla="*/ 1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1" y="0"/>
                    </a:moveTo>
                    <a:lnTo>
                      <a:pt x="0" y="4"/>
                    </a:lnTo>
                    <a:lnTo>
                      <a:pt x="3" y="4"/>
                    </a:lnTo>
                    <a:lnTo>
                      <a:pt x="5" y="2"/>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8" name="Freeform 1387">
                <a:extLst>
                  <a:ext uri="{FF2B5EF4-FFF2-40B4-BE49-F238E27FC236}">
                    <a16:creationId xmlns:a16="http://schemas.microsoft.com/office/drawing/2014/main" id="{31B95854-C424-3748-AD25-87DFCDF43B83}"/>
                  </a:ext>
                </a:extLst>
              </p:cNvPr>
              <p:cNvSpPr>
                <a:spLocks/>
              </p:cNvSpPr>
              <p:nvPr/>
            </p:nvSpPr>
            <p:spPr bwMode="auto">
              <a:xfrm>
                <a:off x="4368962" y="4108072"/>
                <a:ext cx="3175" cy="4762"/>
              </a:xfrm>
              <a:custGeom>
                <a:avLst/>
                <a:gdLst>
                  <a:gd name="T0" fmla="*/ 3 w 3"/>
                  <a:gd name="T1" fmla="*/ 4 h 4"/>
                  <a:gd name="T2" fmla="*/ 1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1" y="0"/>
                      <a:pt x="1" y="0"/>
                      <a:pt x="1" y="0"/>
                    </a:cubicBezTo>
                    <a:cubicBezTo>
                      <a:pt x="1" y="0"/>
                      <a:pt x="0" y="4"/>
                      <a:pt x="0" y="4"/>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9" name="Freeform 1388">
                <a:extLst>
                  <a:ext uri="{FF2B5EF4-FFF2-40B4-BE49-F238E27FC236}">
                    <a16:creationId xmlns:a16="http://schemas.microsoft.com/office/drawing/2014/main" id="{7913D3A7-ED81-EB45-980C-56748D3D114F}"/>
                  </a:ext>
                </a:extLst>
              </p:cNvPr>
              <p:cNvSpPr>
                <a:spLocks/>
              </p:cNvSpPr>
              <p:nvPr/>
            </p:nvSpPr>
            <p:spPr bwMode="auto">
              <a:xfrm>
                <a:off x="4356323" y="4154111"/>
                <a:ext cx="23814" cy="25398"/>
              </a:xfrm>
              <a:custGeom>
                <a:avLst/>
                <a:gdLst>
                  <a:gd name="T0" fmla="*/ 14 w 15"/>
                  <a:gd name="T1" fmla="*/ 0 h 16"/>
                  <a:gd name="T2" fmla="*/ 9 w 15"/>
                  <a:gd name="T3" fmla="*/ 3 h 16"/>
                  <a:gd name="T4" fmla="*/ 6 w 15"/>
                  <a:gd name="T5" fmla="*/ 1 h 16"/>
                  <a:gd name="T6" fmla="*/ 3 w 15"/>
                  <a:gd name="T7" fmla="*/ 2 h 16"/>
                  <a:gd name="T8" fmla="*/ 2 w 15"/>
                  <a:gd name="T9" fmla="*/ 4 h 16"/>
                  <a:gd name="T10" fmla="*/ 5 w 15"/>
                  <a:gd name="T11" fmla="*/ 8 h 16"/>
                  <a:gd name="T12" fmla="*/ 5 w 15"/>
                  <a:gd name="T13" fmla="*/ 11 h 16"/>
                  <a:gd name="T14" fmla="*/ 2 w 15"/>
                  <a:gd name="T15" fmla="*/ 13 h 16"/>
                  <a:gd name="T16" fmla="*/ 0 w 15"/>
                  <a:gd name="T17" fmla="*/ 15 h 16"/>
                  <a:gd name="T18" fmla="*/ 3 w 15"/>
                  <a:gd name="T19" fmla="*/ 16 h 16"/>
                  <a:gd name="T20" fmla="*/ 10 w 15"/>
                  <a:gd name="T21" fmla="*/ 15 h 16"/>
                  <a:gd name="T22" fmla="*/ 12 w 15"/>
                  <a:gd name="T23" fmla="*/ 11 h 16"/>
                  <a:gd name="T24" fmla="*/ 12 w 15"/>
                  <a:gd name="T25" fmla="*/ 8 h 16"/>
                  <a:gd name="T26" fmla="*/ 11 w 15"/>
                  <a:gd name="T27" fmla="*/ 5 h 16"/>
                  <a:gd name="T28" fmla="*/ 15 w 15"/>
                  <a:gd name="T29" fmla="*/ 1 h 16"/>
                  <a:gd name="T30" fmla="*/ 14 w 15"/>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6">
                    <a:moveTo>
                      <a:pt x="14" y="0"/>
                    </a:moveTo>
                    <a:lnTo>
                      <a:pt x="9" y="3"/>
                    </a:lnTo>
                    <a:lnTo>
                      <a:pt x="6" y="1"/>
                    </a:lnTo>
                    <a:lnTo>
                      <a:pt x="3" y="2"/>
                    </a:lnTo>
                    <a:lnTo>
                      <a:pt x="2" y="4"/>
                    </a:lnTo>
                    <a:lnTo>
                      <a:pt x="5" y="8"/>
                    </a:lnTo>
                    <a:lnTo>
                      <a:pt x="5" y="11"/>
                    </a:lnTo>
                    <a:lnTo>
                      <a:pt x="2" y="13"/>
                    </a:lnTo>
                    <a:lnTo>
                      <a:pt x="0" y="15"/>
                    </a:lnTo>
                    <a:lnTo>
                      <a:pt x="3" y="16"/>
                    </a:lnTo>
                    <a:lnTo>
                      <a:pt x="10" y="15"/>
                    </a:lnTo>
                    <a:lnTo>
                      <a:pt x="12" y="11"/>
                    </a:lnTo>
                    <a:lnTo>
                      <a:pt x="12" y="8"/>
                    </a:lnTo>
                    <a:lnTo>
                      <a:pt x="11" y="5"/>
                    </a:lnTo>
                    <a:lnTo>
                      <a:pt x="15" y="1"/>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0" name="Freeform 1389">
                <a:extLst>
                  <a:ext uri="{FF2B5EF4-FFF2-40B4-BE49-F238E27FC236}">
                    <a16:creationId xmlns:a16="http://schemas.microsoft.com/office/drawing/2014/main" id="{09F7B6ED-91A8-FD4F-8491-86363E990092}"/>
                  </a:ext>
                </a:extLst>
              </p:cNvPr>
              <p:cNvSpPr>
                <a:spLocks/>
              </p:cNvSpPr>
              <p:nvPr/>
            </p:nvSpPr>
            <p:spPr bwMode="auto">
              <a:xfrm>
                <a:off x="4381501" y="4148138"/>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sp>
        <p:nvSpPr>
          <p:cNvPr id="1404" name="Ellipse 4">
            <a:extLst>
              <a:ext uri="{FF2B5EF4-FFF2-40B4-BE49-F238E27FC236}">
                <a16:creationId xmlns:a16="http://schemas.microsoft.com/office/drawing/2014/main" id="{98881928-4B44-ED4C-B3E2-54A6C1197DBE}"/>
              </a:ext>
            </a:extLst>
          </p:cNvPr>
          <p:cNvSpPr/>
          <p:nvPr userDrawn="1"/>
        </p:nvSpPr>
        <p:spPr>
          <a:xfrm>
            <a:off x="3556170" y="1940951"/>
            <a:ext cx="1260764" cy="1260764"/>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latin typeface="Arial" panose="020B0604020202020204" pitchFamily="34" charset="0"/>
              <a:cs typeface="Arial" panose="020B0604020202020204" pitchFamily="34" charset="0"/>
            </a:endParaRPr>
          </a:p>
        </p:txBody>
      </p:sp>
      <p:sp>
        <p:nvSpPr>
          <p:cNvPr id="1405" name="Ellipse 4">
            <a:extLst>
              <a:ext uri="{FF2B5EF4-FFF2-40B4-BE49-F238E27FC236}">
                <a16:creationId xmlns:a16="http://schemas.microsoft.com/office/drawing/2014/main" id="{82178C6D-7EEC-8042-A601-261B017DEBEA}"/>
              </a:ext>
            </a:extLst>
          </p:cNvPr>
          <p:cNvSpPr/>
          <p:nvPr userDrawn="1"/>
        </p:nvSpPr>
        <p:spPr>
          <a:xfrm>
            <a:off x="7087846" y="2168236"/>
            <a:ext cx="1260764" cy="1260764"/>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1406" name="Ellipse 4">
            <a:extLst>
              <a:ext uri="{FF2B5EF4-FFF2-40B4-BE49-F238E27FC236}">
                <a16:creationId xmlns:a16="http://schemas.microsoft.com/office/drawing/2014/main" id="{0F65FCE8-D57A-2E42-A360-DBF2DEADB031}"/>
              </a:ext>
            </a:extLst>
          </p:cNvPr>
          <p:cNvSpPr/>
          <p:nvPr userDrawn="1"/>
        </p:nvSpPr>
        <p:spPr>
          <a:xfrm>
            <a:off x="9339633" y="3131227"/>
            <a:ext cx="1260764" cy="1260764"/>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1407" name="Text Placeholder 6">
            <a:extLst>
              <a:ext uri="{FF2B5EF4-FFF2-40B4-BE49-F238E27FC236}">
                <a16:creationId xmlns:a16="http://schemas.microsoft.com/office/drawing/2014/main" id="{ECB93E6B-8B52-6841-B2C4-5731EFE90993}"/>
              </a:ext>
            </a:extLst>
          </p:cNvPr>
          <p:cNvSpPr>
            <a:spLocks noGrp="1"/>
          </p:cNvSpPr>
          <p:nvPr>
            <p:ph type="body" sz="quarter" idx="19" hasCustomPrompt="1"/>
          </p:nvPr>
        </p:nvSpPr>
        <p:spPr>
          <a:xfrm>
            <a:off x="3556170" y="1946398"/>
            <a:ext cx="1260764" cy="1255317"/>
          </a:xfrm>
          <a:prstGeom prst="rect">
            <a:avLst/>
          </a:prstGeom>
        </p:spPr>
        <p:txBody>
          <a:bodyPr anchor="ctr">
            <a:normAutofit/>
          </a:bodyPr>
          <a:lstStyle>
            <a:lvl1pPr marL="0" indent="0" algn="ctr">
              <a:buNone/>
              <a:defRPr sz="2800" b="1" i="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pPr lvl="0"/>
            <a:r>
              <a:rPr lang="en-GB" dirty="0"/>
              <a:t>73%</a:t>
            </a:r>
            <a:endParaRPr lang="en-US" dirty="0"/>
          </a:p>
        </p:txBody>
      </p:sp>
      <p:sp>
        <p:nvSpPr>
          <p:cNvPr id="1408" name="Text Placeholder 6">
            <a:extLst>
              <a:ext uri="{FF2B5EF4-FFF2-40B4-BE49-F238E27FC236}">
                <a16:creationId xmlns:a16="http://schemas.microsoft.com/office/drawing/2014/main" id="{AD854841-A320-1A4F-9065-8DFB6B9E1715}"/>
              </a:ext>
            </a:extLst>
          </p:cNvPr>
          <p:cNvSpPr>
            <a:spLocks noGrp="1"/>
          </p:cNvSpPr>
          <p:nvPr>
            <p:ph type="body" sz="quarter" idx="20" hasCustomPrompt="1"/>
          </p:nvPr>
        </p:nvSpPr>
        <p:spPr>
          <a:xfrm>
            <a:off x="7107996" y="2154942"/>
            <a:ext cx="1260764" cy="1255317"/>
          </a:xfrm>
          <a:prstGeom prst="rect">
            <a:avLst/>
          </a:prstGeom>
        </p:spPr>
        <p:txBody>
          <a:bodyPr anchor="ctr">
            <a:normAutofit/>
          </a:bodyPr>
          <a:lstStyle>
            <a:lvl1pPr marL="0" indent="0" algn="ctr">
              <a:buNone/>
              <a:defRPr sz="2800" b="1" i="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pPr lvl="0"/>
            <a:r>
              <a:rPr lang="en-GB" dirty="0"/>
              <a:t>67%</a:t>
            </a:r>
            <a:endParaRPr lang="en-US" dirty="0"/>
          </a:p>
        </p:txBody>
      </p:sp>
      <p:sp>
        <p:nvSpPr>
          <p:cNvPr id="1409" name="Text Placeholder 6">
            <a:extLst>
              <a:ext uri="{FF2B5EF4-FFF2-40B4-BE49-F238E27FC236}">
                <a16:creationId xmlns:a16="http://schemas.microsoft.com/office/drawing/2014/main" id="{8B2E8846-43F8-DF4D-A8BF-12AF2DF2BBAB}"/>
              </a:ext>
            </a:extLst>
          </p:cNvPr>
          <p:cNvSpPr>
            <a:spLocks noGrp="1"/>
          </p:cNvSpPr>
          <p:nvPr>
            <p:ph type="body" sz="quarter" idx="21" hasCustomPrompt="1"/>
          </p:nvPr>
        </p:nvSpPr>
        <p:spPr>
          <a:xfrm>
            <a:off x="9339633" y="3136674"/>
            <a:ext cx="1260764" cy="1255317"/>
          </a:xfrm>
          <a:prstGeom prst="rect">
            <a:avLst/>
          </a:prstGeom>
        </p:spPr>
        <p:txBody>
          <a:bodyPr anchor="ctr">
            <a:normAutofit/>
          </a:bodyPr>
          <a:lstStyle>
            <a:lvl1pPr marL="0" indent="0" algn="ctr">
              <a:buNone/>
              <a:defRPr sz="2800" b="1" i="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pPr lvl="0"/>
            <a:r>
              <a:rPr lang="en-GB" dirty="0"/>
              <a:t>41%</a:t>
            </a:r>
            <a:endParaRPr lang="en-US" dirty="0"/>
          </a:p>
        </p:txBody>
      </p:sp>
      <p:pic>
        <p:nvPicPr>
          <p:cNvPr id="1403" name="Image 1402">
            <a:extLst>
              <a:ext uri="{FF2B5EF4-FFF2-40B4-BE49-F238E27FC236}">
                <a16:creationId xmlns:a16="http://schemas.microsoft.com/office/drawing/2014/main" id="{8824E846-999A-444B-B8A7-DA9BBD55FD7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413" name="Google Shape;26;p3">
            <a:extLst>
              <a:ext uri="{FF2B5EF4-FFF2-40B4-BE49-F238E27FC236}">
                <a16:creationId xmlns:a16="http://schemas.microsoft.com/office/drawing/2014/main" id="{F373DF7B-4A46-6142-8682-9E705AE5DC43}"/>
              </a:ext>
            </a:extLst>
          </p:cNvPr>
          <p:cNvSpPr txBox="1">
            <a:spLocks noGrp="1"/>
          </p:cNvSpPr>
          <p:nvPr>
            <p:ph type="body" idx="36"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
        <p:nvSpPr>
          <p:cNvPr id="1402" name="Title 1">
            <a:extLst>
              <a:ext uri="{FF2B5EF4-FFF2-40B4-BE49-F238E27FC236}">
                <a16:creationId xmlns:a16="http://schemas.microsoft.com/office/drawing/2014/main" id="{594C648A-2A80-8646-97A5-467BA0DE9C54}"/>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14" name="Text Placeholder 2">
            <a:extLst>
              <a:ext uri="{FF2B5EF4-FFF2-40B4-BE49-F238E27FC236}">
                <a16:creationId xmlns:a16="http://schemas.microsoft.com/office/drawing/2014/main" id="{9AA07712-64AB-8547-B9CE-5B89AA99BECE}"/>
              </a:ext>
            </a:extLst>
          </p:cNvPr>
          <p:cNvSpPr>
            <a:spLocks noGrp="1"/>
          </p:cNvSpPr>
          <p:nvPr>
            <p:ph type="body" idx="37"/>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390899473"/>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lide to be personalized">
    <p:spTree>
      <p:nvGrpSpPr>
        <p:cNvPr id="1" name=""/>
        <p:cNvGrpSpPr/>
        <p:nvPr/>
      </p:nvGrpSpPr>
      <p:grpSpPr>
        <a:xfrm>
          <a:off x="0" y="0"/>
          <a:ext cx="0" cy="0"/>
          <a:chOff x="0" y="0"/>
          <a:chExt cx="0" cy="0"/>
        </a:xfrm>
      </p:grpSpPr>
      <p:sp>
        <p:nvSpPr>
          <p:cNvPr id="4" name="Google Shape;26;p3"/>
          <p:cNvSpPr txBox="1">
            <a:spLocks noGrp="1"/>
          </p:cNvSpPr>
          <p:nvPr>
            <p:ph type="body" idx="1" hasCustomPrompt="1"/>
          </p:nvPr>
        </p:nvSpPr>
        <p:spPr>
          <a:xfrm>
            <a:off x="614659" y="2225977"/>
            <a:ext cx="2219222" cy="532893"/>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5" name="Google Shape;26;p3"/>
          <p:cNvSpPr txBox="1">
            <a:spLocks noGrp="1"/>
          </p:cNvSpPr>
          <p:nvPr>
            <p:ph type="body" idx="16" hasCustomPrompt="1"/>
          </p:nvPr>
        </p:nvSpPr>
        <p:spPr>
          <a:xfrm>
            <a:off x="510342" y="1774111"/>
            <a:ext cx="2427857" cy="355251"/>
          </a:xfrm>
          <a:prstGeom prst="rect">
            <a:avLst/>
          </a:prstGeom>
          <a:solidFill>
            <a:schemeClr val="tx2"/>
          </a:solidFill>
          <a:ln>
            <a:noFill/>
          </a:ln>
        </p:spPr>
        <p:txBody>
          <a:bodyPr spcFirstLastPara="1" wrap="none" lIns="90000" tIns="90000" rIns="90000" bIns="9000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600" b="0" i="0" u="none" strike="noStrike" cap="none" baseline="0">
                <a:solidFill>
                  <a:schemeClr val="bg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47" name="Text Placeholder 5">
            <a:extLst>
              <a:ext uri="{FF2B5EF4-FFF2-40B4-BE49-F238E27FC236}">
                <a16:creationId xmlns:a16="http://schemas.microsoft.com/office/drawing/2014/main" id="{5ACFBE80-E560-E74C-9701-44A0F270ED69}"/>
              </a:ext>
            </a:extLst>
          </p:cNvPr>
          <p:cNvSpPr>
            <a:spLocks noGrp="1"/>
          </p:cNvSpPr>
          <p:nvPr>
            <p:ph type="body" sz="quarter" idx="30" hasCustomPrompt="1"/>
          </p:nvPr>
        </p:nvSpPr>
        <p:spPr>
          <a:xfrm>
            <a:off x="517261" y="4653136"/>
            <a:ext cx="2414018" cy="358262"/>
          </a:xfrm>
          <a:prstGeom prst="rect">
            <a:avLst/>
          </a:prstGeom>
          <a:solidFill>
            <a:schemeClr val="accent5"/>
          </a:solidFill>
        </p:spPr>
        <p:txBody>
          <a:bodyPr lIns="0" tIns="36000" rIns="0" bIns="0" anchor="ctr">
            <a:normAutofit/>
          </a:bodyPr>
          <a:lstStyle>
            <a:lvl1pPr marL="0" indent="0" algn="ctr">
              <a:buNone/>
              <a:defRPr sz="1600" baseline="0">
                <a:solidFill>
                  <a:schemeClr val="bg1"/>
                </a:solidFill>
                <a:latin typeface="Arial" panose="020B0604020202020204" pitchFamily="34" charset="0"/>
                <a:cs typeface="Arial" panose="020B0604020202020204" pitchFamily="34" charset="0"/>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fr-FR" dirty="0"/>
              <a:t>Insert </a:t>
            </a:r>
            <a:r>
              <a:rPr lang="fr-FR" dirty="0" err="1"/>
              <a:t>your</a:t>
            </a:r>
            <a:r>
              <a:rPr lang="fr-FR" dirty="0"/>
              <a:t> </a:t>
            </a:r>
            <a:r>
              <a:rPr lang="fr-FR" dirty="0" err="1"/>
              <a:t>text</a:t>
            </a:r>
            <a:endParaRPr lang="fr-FR" dirty="0"/>
          </a:p>
        </p:txBody>
      </p:sp>
      <p:sp>
        <p:nvSpPr>
          <p:cNvPr id="49" name="Text Placeholder 5">
            <a:extLst>
              <a:ext uri="{FF2B5EF4-FFF2-40B4-BE49-F238E27FC236}">
                <a16:creationId xmlns:a16="http://schemas.microsoft.com/office/drawing/2014/main" id="{6F7C9476-868A-6543-B4CF-ED1A985A6056}"/>
              </a:ext>
            </a:extLst>
          </p:cNvPr>
          <p:cNvSpPr>
            <a:spLocks noGrp="1"/>
          </p:cNvSpPr>
          <p:nvPr>
            <p:ph type="body" sz="quarter" idx="32" hasCustomPrompt="1"/>
          </p:nvPr>
        </p:nvSpPr>
        <p:spPr>
          <a:xfrm>
            <a:off x="517261" y="3212976"/>
            <a:ext cx="2414018" cy="358262"/>
          </a:xfrm>
          <a:prstGeom prst="rect">
            <a:avLst/>
          </a:prstGeom>
          <a:solidFill>
            <a:schemeClr val="accent1"/>
          </a:solidFill>
        </p:spPr>
        <p:txBody>
          <a:bodyPr lIns="0" tIns="36000" rIns="0" bIns="0" anchor="ctr">
            <a:normAutofit/>
          </a:bodyPr>
          <a:lstStyle>
            <a:lvl1pPr marL="0" indent="0" algn="ctr">
              <a:buNone/>
              <a:defRPr sz="1600" baseline="0">
                <a:solidFill>
                  <a:schemeClr val="bg1"/>
                </a:solidFill>
                <a:latin typeface="Arial" panose="020B0604020202020204" pitchFamily="34" charset="0"/>
                <a:cs typeface="Arial" panose="020B0604020202020204" pitchFamily="34" charset="0"/>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fr-FR" dirty="0"/>
              <a:t>Insert </a:t>
            </a:r>
            <a:r>
              <a:rPr lang="fr-FR" dirty="0" err="1"/>
              <a:t>your</a:t>
            </a:r>
            <a:r>
              <a:rPr lang="fr-FR" dirty="0"/>
              <a:t> </a:t>
            </a:r>
            <a:r>
              <a:rPr lang="fr-FR" dirty="0" err="1"/>
              <a:t>text</a:t>
            </a:r>
            <a:endParaRPr lang="fr-FR" dirty="0"/>
          </a:p>
        </p:txBody>
      </p:sp>
      <p:sp>
        <p:nvSpPr>
          <p:cNvPr id="50" name="Google Shape;26;p3">
            <a:extLst>
              <a:ext uri="{FF2B5EF4-FFF2-40B4-BE49-F238E27FC236}">
                <a16:creationId xmlns:a16="http://schemas.microsoft.com/office/drawing/2014/main" id="{F751118F-4CF0-5942-81CD-A043CD2E6B71}"/>
              </a:ext>
            </a:extLst>
          </p:cNvPr>
          <p:cNvSpPr txBox="1">
            <a:spLocks noGrp="1"/>
          </p:cNvSpPr>
          <p:nvPr>
            <p:ph type="body" idx="33" hasCustomPrompt="1"/>
          </p:nvPr>
        </p:nvSpPr>
        <p:spPr>
          <a:xfrm>
            <a:off x="614659" y="3660514"/>
            <a:ext cx="2219222" cy="532893"/>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51" name="Google Shape;26;p3">
            <a:extLst>
              <a:ext uri="{FF2B5EF4-FFF2-40B4-BE49-F238E27FC236}">
                <a16:creationId xmlns:a16="http://schemas.microsoft.com/office/drawing/2014/main" id="{731BD740-4533-314A-9FBE-8DF2019BB2B7}"/>
              </a:ext>
            </a:extLst>
          </p:cNvPr>
          <p:cNvSpPr txBox="1">
            <a:spLocks noGrp="1"/>
          </p:cNvSpPr>
          <p:nvPr>
            <p:ph type="body" idx="34" hasCustomPrompt="1"/>
          </p:nvPr>
        </p:nvSpPr>
        <p:spPr>
          <a:xfrm>
            <a:off x="614659" y="5095051"/>
            <a:ext cx="2219222" cy="532893"/>
          </a:xfrm>
          <a:prstGeom prst="rect">
            <a:avLst/>
          </a:prstGeom>
          <a:noFill/>
          <a:ln>
            <a:noFill/>
          </a:ln>
        </p:spPr>
        <p:txBody>
          <a:bodyPr spcFirstLastPara="1" wrap="square" lIns="0" tIns="0" rIns="0" bIns="0" anchor="t" anchorCtr="0">
            <a:normAutofit/>
          </a:bodyPr>
          <a:lstStyle>
            <a:lvl1pPr marL="0" marR="0" lvl="0" indent="0" algn="l" defTabSz="914400" rtl="0" eaLnBrk="1" fontAlgn="auto" latinLnBrk="0" hangingPunct="1">
              <a:lnSpc>
                <a:spcPct val="100000"/>
              </a:lnSpc>
              <a:spcBef>
                <a:spcPts val="0"/>
              </a:spcBef>
              <a:spcAft>
                <a:spcPts val="500"/>
              </a:spcAft>
              <a:buClr>
                <a:srgbClr val="2898D4"/>
              </a:buClr>
              <a:buSzPct val="90000"/>
              <a:buFont typeface="Arial" charset="0"/>
              <a:buNone/>
              <a:tabLst/>
              <a:defRPr sz="160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Insert </a:t>
            </a:r>
            <a:r>
              <a:rPr lang="fr-FR" dirty="0" err="1"/>
              <a:t>your</a:t>
            </a:r>
            <a:r>
              <a:rPr lang="fr-FR" dirty="0"/>
              <a:t> </a:t>
            </a:r>
            <a:r>
              <a:rPr lang="fr-FR" dirty="0" err="1"/>
              <a:t>text</a:t>
            </a:r>
            <a:endParaRPr lang="fr-FR" dirty="0"/>
          </a:p>
        </p:txBody>
      </p:sp>
      <p:sp>
        <p:nvSpPr>
          <p:cNvPr id="52" name="Picture Placeholder 25">
            <a:extLst>
              <a:ext uri="{FF2B5EF4-FFF2-40B4-BE49-F238E27FC236}">
                <a16:creationId xmlns:a16="http://schemas.microsoft.com/office/drawing/2014/main" id="{1CA664BE-602D-C449-95F6-CE6B84E21FC4}"/>
              </a:ext>
            </a:extLst>
          </p:cNvPr>
          <p:cNvSpPr>
            <a:spLocks noGrp="1"/>
          </p:cNvSpPr>
          <p:nvPr>
            <p:ph type="pic" sz="quarter" idx="11" hasCustomPrompt="1"/>
          </p:nvPr>
        </p:nvSpPr>
        <p:spPr>
          <a:xfrm>
            <a:off x="3662696" y="1774111"/>
            <a:ext cx="7475619" cy="4046643"/>
          </a:xfrm>
          <a:prstGeom prst="rect">
            <a:avLst/>
          </a:prstGeom>
          <a:solidFill>
            <a:schemeClr val="bg1">
              <a:lumMod val="85000"/>
            </a:schemeClr>
          </a:solidFill>
        </p:spPr>
        <p:txBody>
          <a:bodyPr anchor="ctr"/>
          <a:lstStyle>
            <a:lvl1pPr marL="0" indent="0" algn="ctr">
              <a:buNone/>
              <a:defRPr sz="1600">
                <a:solidFill>
                  <a:srgbClr val="0A4055"/>
                </a:solidFill>
                <a:latin typeface="Arial" panose="020B0604020202020204" pitchFamily="34" charset="0"/>
                <a:cs typeface="Arial" panose="020B0604020202020204" pitchFamily="34" charset="0"/>
              </a:defRPr>
            </a:lvl1pPr>
          </a:lstStyle>
          <a:p>
            <a:r>
              <a:rPr lang="en-US" dirty="0"/>
              <a:t>Insert map here</a:t>
            </a:r>
          </a:p>
        </p:txBody>
      </p:sp>
      <p:pic>
        <p:nvPicPr>
          <p:cNvPr id="12" name="Image 11">
            <a:extLst>
              <a:ext uri="{FF2B5EF4-FFF2-40B4-BE49-F238E27FC236}">
                <a16:creationId xmlns:a16="http://schemas.microsoft.com/office/drawing/2014/main" id="{AFFC4C84-C0CC-4040-B17D-7D151F016CA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6" name="Google Shape;26;p3">
            <a:extLst>
              <a:ext uri="{FF2B5EF4-FFF2-40B4-BE49-F238E27FC236}">
                <a16:creationId xmlns:a16="http://schemas.microsoft.com/office/drawing/2014/main" id="{00CCB5DF-9A18-7449-98E0-53AF585F762B}"/>
              </a:ext>
            </a:extLst>
          </p:cNvPr>
          <p:cNvSpPr txBox="1">
            <a:spLocks noGrp="1"/>
          </p:cNvSpPr>
          <p:nvPr>
            <p:ph type="body" idx="35"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
        <p:nvSpPr>
          <p:cNvPr id="13" name="Title 1">
            <a:extLst>
              <a:ext uri="{FF2B5EF4-FFF2-40B4-BE49-F238E27FC236}">
                <a16:creationId xmlns:a16="http://schemas.microsoft.com/office/drawing/2014/main" id="{A153BC27-D34D-134D-8935-D5A52D6782C3}"/>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7" name="Text Placeholder 2">
            <a:extLst>
              <a:ext uri="{FF2B5EF4-FFF2-40B4-BE49-F238E27FC236}">
                <a16:creationId xmlns:a16="http://schemas.microsoft.com/office/drawing/2014/main" id="{66468F50-C485-404A-9F28-E87B144427CC}"/>
              </a:ext>
            </a:extLst>
          </p:cNvPr>
          <p:cNvSpPr>
            <a:spLocks noGrp="1"/>
          </p:cNvSpPr>
          <p:nvPr>
            <p:ph type="body" idx="36"/>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Tree>
    <p:extLst>
      <p:ext uri="{BB962C8B-B14F-4D97-AF65-F5344CB8AC3E}">
        <p14:creationId xmlns:p14="http://schemas.microsoft.com/office/powerpoint/2010/main" val="347658239"/>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568128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Final slide">
    <p:spTree>
      <p:nvGrpSpPr>
        <p:cNvPr id="1" name=""/>
        <p:cNvGrpSpPr/>
        <p:nvPr/>
      </p:nvGrpSpPr>
      <p:grpSpPr>
        <a:xfrm>
          <a:off x="0" y="0"/>
          <a:ext cx="0" cy="0"/>
          <a:chOff x="0" y="0"/>
          <a:chExt cx="0" cy="0"/>
        </a:xfrm>
      </p:grpSpPr>
      <p:pic>
        <p:nvPicPr>
          <p:cNvPr id="12" name="Image 11">
            <a:extLst>
              <a:ext uri="{FF2B5EF4-FFF2-40B4-BE49-F238E27FC236}">
                <a16:creationId xmlns:a16="http://schemas.microsoft.com/office/drawing/2014/main" id="{FB917351-79DD-2D4A-8256-73DBB6B0664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8097" b="12731"/>
          <a:stretch/>
        </p:blipFill>
        <p:spPr>
          <a:xfrm>
            <a:off x="0" y="0"/>
            <a:ext cx="12191482" cy="3437999"/>
          </a:xfrm>
          <a:prstGeom prst="rect">
            <a:avLst/>
          </a:prstGeom>
        </p:spPr>
      </p:pic>
      <p:sp>
        <p:nvSpPr>
          <p:cNvPr id="40" name="Rectangle 39">
            <a:extLst>
              <a:ext uri="{FF2B5EF4-FFF2-40B4-BE49-F238E27FC236}">
                <a16:creationId xmlns:a16="http://schemas.microsoft.com/office/drawing/2014/main" id="{4E6191EF-B845-834D-8280-709B01202A78}"/>
              </a:ext>
            </a:extLst>
          </p:cNvPr>
          <p:cNvSpPr/>
          <p:nvPr userDrawn="1"/>
        </p:nvSpPr>
        <p:spPr>
          <a:xfrm>
            <a:off x="0" y="3438000"/>
            <a:ext cx="12191999" cy="3420000"/>
          </a:xfrm>
          <a:prstGeom prst="rect">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1" name="Grouper 8">
            <a:extLst>
              <a:ext uri="{FF2B5EF4-FFF2-40B4-BE49-F238E27FC236}">
                <a16:creationId xmlns:a16="http://schemas.microsoft.com/office/drawing/2014/main" id="{3A816AFA-0A88-D64B-A4DF-09BEE2E002CB}"/>
              </a:ext>
            </a:extLst>
          </p:cNvPr>
          <p:cNvGrpSpPr/>
          <p:nvPr userDrawn="1"/>
        </p:nvGrpSpPr>
        <p:grpSpPr>
          <a:xfrm>
            <a:off x="4523509" y="4333117"/>
            <a:ext cx="3144983" cy="1387434"/>
            <a:chOff x="8645240" y="5260769"/>
            <a:chExt cx="3144983" cy="1387434"/>
          </a:xfrm>
        </p:grpSpPr>
        <p:sp>
          <p:nvSpPr>
            <p:cNvPr id="42" name="Rectangle 41">
              <a:extLst>
                <a:ext uri="{FF2B5EF4-FFF2-40B4-BE49-F238E27FC236}">
                  <a16:creationId xmlns:a16="http://schemas.microsoft.com/office/drawing/2014/main" id="{39DAE780-EC54-8D4B-BA3C-43FC9DCACCB8}"/>
                </a:ext>
              </a:extLst>
            </p:cNvPr>
            <p:cNvSpPr/>
            <p:nvPr/>
          </p:nvSpPr>
          <p:spPr>
            <a:xfrm>
              <a:off x="8645240" y="5260769"/>
              <a:ext cx="3144983" cy="1387434"/>
            </a:xfrm>
            <a:prstGeom prst="rect">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43" name="Image 42">
              <a:extLst>
                <a:ext uri="{FF2B5EF4-FFF2-40B4-BE49-F238E27FC236}">
                  <a16:creationId xmlns:a16="http://schemas.microsoft.com/office/drawing/2014/main" id="{7223343B-C637-674A-B2AA-B113100D21F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760692" y="5449533"/>
              <a:ext cx="2889003" cy="1004871"/>
            </a:xfrm>
            <a:prstGeom prst="rect">
              <a:avLst/>
            </a:prstGeom>
          </p:spPr>
        </p:pic>
      </p:grpSp>
      <p:sp>
        <p:nvSpPr>
          <p:cNvPr id="26" name="Titre 4">
            <a:extLst>
              <a:ext uri="{FF2B5EF4-FFF2-40B4-BE49-F238E27FC236}">
                <a16:creationId xmlns:a16="http://schemas.microsoft.com/office/drawing/2014/main" id="{09EB286E-09E7-5E40-9096-96A00D75E338}"/>
              </a:ext>
            </a:extLst>
          </p:cNvPr>
          <p:cNvSpPr txBox="1">
            <a:spLocks/>
          </p:cNvSpPr>
          <p:nvPr userDrawn="1"/>
        </p:nvSpPr>
        <p:spPr>
          <a:xfrm>
            <a:off x="1524000" y="-2"/>
            <a:ext cx="9144000" cy="3429001"/>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fr-FR" sz="4000" b="1" i="0" u="none" strike="noStrike" kern="1200" cap="none" spc="0" normalizeH="0" baseline="0" noProof="0" dirty="0">
                <a:ln>
                  <a:noFill/>
                </a:ln>
                <a:solidFill>
                  <a:srgbClr val="FFFFFF"/>
                </a:solidFill>
                <a:effectLst/>
                <a:uLnTx/>
                <a:uFillTx/>
                <a:latin typeface="Arial" panose="020B0604020202020204" pitchFamily="34" charset="0"/>
                <a:ea typeface="PF Highway Sans Pro" charset="0"/>
                <a:cs typeface="Arial" panose="020B0604020202020204" pitchFamily="34" charset="0"/>
              </a:rPr>
              <a:t>THANK YOU</a:t>
            </a:r>
            <a:endParaRPr kumimoji="0" lang="fr-FR" sz="2800" b="1" i="0" u="none" strike="noStrike" kern="1200" cap="none" spc="0" normalizeH="0" baseline="0" noProof="0" dirty="0">
              <a:ln>
                <a:noFill/>
              </a:ln>
              <a:solidFill>
                <a:srgbClr val="FFFFFF"/>
              </a:solidFill>
              <a:effectLst/>
              <a:uLnTx/>
              <a:uFillTx/>
              <a:latin typeface="Arial" panose="020B0604020202020204" pitchFamily="34" charset="0"/>
              <a:ea typeface="PF Highway Sans Pro" charset="0"/>
              <a:cs typeface="Arial" panose="020B0604020202020204" pitchFamily="34" charset="0"/>
            </a:endParaRPr>
          </a:p>
        </p:txBody>
      </p:sp>
    </p:spTree>
    <p:extLst>
      <p:ext uri="{BB962C8B-B14F-4D97-AF65-F5344CB8AC3E}">
        <p14:creationId xmlns:p14="http://schemas.microsoft.com/office/powerpoint/2010/main" val="2461028789"/>
      </p:ext>
    </p:extLst>
  </p:cSld>
  <p:clrMapOvr>
    <a:masterClrMapping/>
  </p:clrMapOvr>
  <p:extLst>
    <p:ext uri="{DCECCB84-F9BA-43D5-87BE-67443E8EF086}">
      <p15:sldGuideLst xmlns:p15="http://schemas.microsoft.com/office/powerpoint/2012/main">
        <p15:guide id="1" orient="horz" pos="2568">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Final slide 2">
    <p:spTree>
      <p:nvGrpSpPr>
        <p:cNvPr id="1" name=""/>
        <p:cNvGrpSpPr/>
        <p:nvPr/>
      </p:nvGrpSpPr>
      <p:grpSpPr>
        <a:xfrm>
          <a:off x="0" y="0"/>
          <a:ext cx="0" cy="0"/>
          <a:chOff x="0" y="0"/>
          <a:chExt cx="0" cy="0"/>
        </a:xfrm>
      </p:grpSpPr>
      <p:pic>
        <p:nvPicPr>
          <p:cNvPr id="21" name="Image 20">
            <a:extLst>
              <a:ext uri="{FF2B5EF4-FFF2-40B4-BE49-F238E27FC236}">
                <a16:creationId xmlns:a16="http://schemas.microsoft.com/office/drawing/2014/main" id="{0AD192F6-EFE2-5848-A33C-193ACA6C5E4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8097" b="12731"/>
          <a:stretch/>
        </p:blipFill>
        <p:spPr>
          <a:xfrm>
            <a:off x="0" y="0"/>
            <a:ext cx="12191482" cy="3437999"/>
          </a:xfrm>
          <a:prstGeom prst="rect">
            <a:avLst/>
          </a:prstGeom>
        </p:spPr>
      </p:pic>
      <p:sp>
        <p:nvSpPr>
          <p:cNvPr id="26" name="Titre 4">
            <a:extLst>
              <a:ext uri="{FF2B5EF4-FFF2-40B4-BE49-F238E27FC236}">
                <a16:creationId xmlns:a16="http://schemas.microsoft.com/office/drawing/2014/main" id="{09EB286E-09E7-5E40-9096-96A00D75E338}"/>
              </a:ext>
            </a:extLst>
          </p:cNvPr>
          <p:cNvSpPr txBox="1">
            <a:spLocks/>
          </p:cNvSpPr>
          <p:nvPr userDrawn="1"/>
        </p:nvSpPr>
        <p:spPr>
          <a:xfrm>
            <a:off x="1524000" y="-116233"/>
            <a:ext cx="9144000" cy="2175018"/>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fr-FR" sz="4000" u="none" strike="noStrike" kern="1200" cap="none" spc="0" normalizeH="0" baseline="0" noProof="0" dirty="0" err="1">
                <a:ln>
                  <a:noFill/>
                </a:ln>
                <a:solidFill>
                  <a:srgbClr val="FFFFFF"/>
                </a:solidFill>
                <a:effectLst/>
                <a:uLnTx/>
                <a:uFillTx/>
                <a:latin typeface="Arial" panose="020B0604020202020204" pitchFamily="34" charset="0"/>
                <a:ea typeface="PF Highway Sans Pro" charset="0"/>
                <a:cs typeface="Arial" panose="020B0604020202020204" pitchFamily="34" charset="0"/>
              </a:rPr>
              <a:t>Follow</a:t>
            </a:r>
            <a:r>
              <a:rPr kumimoji="0" lang="fr-FR" sz="4000" u="none" strike="noStrike" kern="1200" cap="none" spc="0" normalizeH="0" baseline="0" noProof="0" dirty="0">
                <a:ln>
                  <a:noFill/>
                </a:ln>
                <a:solidFill>
                  <a:srgbClr val="FFFFFF"/>
                </a:solidFill>
                <a:effectLst/>
                <a:uLnTx/>
                <a:uFillTx/>
                <a:latin typeface="Arial" panose="020B0604020202020204" pitchFamily="34" charset="0"/>
                <a:ea typeface="PF Highway Sans Pro" charset="0"/>
                <a:cs typeface="Arial" panose="020B0604020202020204" pitchFamily="34" charset="0"/>
              </a:rPr>
              <a:t> us</a:t>
            </a:r>
            <a:br>
              <a:rPr kumimoji="0" lang="fr-FR" sz="3600" u="none" strike="noStrike" kern="1200" cap="none" spc="0" normalizeH="0" baseline="0" noProof="0" dirty="0">
                <a:ln>
                  <a:noFill/>
                </a:ln>
                <a:solidFill>
                  <a:srgbClr val="FFFFFF"/>
                </a:solidFill>
                <a:effectLst/>
                <a:uLnTx/>
                <a:uFillTx/>
                <a:latin typeface="Arial" panose="020B0604020202020204" pitchFamily="34" charset="0"/>
                <a:ea typeface="PF Highway Sans Pro" charset="0"/>
                <a:cs typeface="Arial" panose="020B0604020202020204" pitchFamily="34" charset="0"/>
              </a:rPr>
            </a:br>
            <a:r>
              <a:rPr kumimoji="0" lang="fr-FR" sz="2800" u="none" strike="noStrike" kern="1200" cap="none" spc="0" normalizeH="0" baseline="0" noProof="0" dirty="0" err="1">
                <a:ln>
                  <a:noFill/>
                </a:ln>
                <a:solidFill>
                  <a:srgbClr val="FFFFFF"/>
                </a:solidFill>
                <a:effectLst/>
                <a:uLnTx/>
                <a:uFillTx/>
                <a:latin typeface="Arial" panose="020B0604020202020204" pitchFamily="34" charset="0"/>
                <a:ea typeface="PF Highway Sans Pro" charset="0"/>
                <a:cs typeface="Arial" panose="020B0604020202020204" pitchFamily="34" charset="0"/>
              </a:rPr>
              <a:t>www.ipsen.com</a:t>
            </a:r>
            <a:endParaRPr kumimoji="0" lang="fr-FR" sz="2800" u="none" strike="noStrike" kern="1200" cap="none" spc="0" normalizeH="0" baseline="0" noProof="0" dirty="0">
              <a:ln>
                <a:noFill/>
              </a:ln>
              <a:solidFill>
                <a:srgbClr val="FFFFFF"/>
              </a:solidFill>
              <a:effectLst/>
              <a:uLnTx/>
              <a:uFillTx/>
              <a:latin typeface="Arial" panose="020B0604020202020204" pitchFamily="34" charset="0"/>
              <a:ea typeface="PF Highway Sans Pro" charset="0"/>
              <a:cs typeface="Arial" panose="020B0604020202020204" pitchFamily="34" charset="0"/>
            </a:endParaRPr>
          </a:p>
        </p:txBody>
      </p:sp>
      <p:pic>
        <p:nvPicPr>
          <p:cNvPr id="27" name="Image 26">
            <a:extLst>
              <a:ext uri="{FF2B5EF4-FFF2-40B4-BE49-F238E27FC236}">
                <a16:creationId xmlns:a16="http://schemas.microsoft.com/office/drawing/2014/main" id="{00F05388-9074-0242-8694-8C4F6E02FDD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343700" y="2525683"/>
            <a:ext cx="540000" cy="540000"/>
          </a:xfrm>
          <a:prstGeom prst="rect">
            <a:avLst/>
          </a:prstGeom>
        </p:spPr>
      </p:pic>
      <p:pic>
        <p:nvPicPr>
          <p:cNvPr id="28" name="Image 27">
            <a:extLst>
              <a:ext uri="{FF2B5EF4-FFF2-40B4-BE49-F238E27FC236}">
                <a16:creationId xmlns:a16="http://schemas.microsoft.com/office/drawing/2014/main" id="{8C549AB5-4996-A340-9CF6-B0C5EB4B0B3A}"/>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4520280" y="2525681"/>
            <a:ext cx="540000" cy="540000"/>
          </a:xfrm>
          <a:prstGeom prst="rect">
            <a:avLst/>
          </a:prstGeom>
        </p:spPr>
      </p:pic>
      <p:pic>
        <p:nvPicPr>
          <p:cNvPr id="29" name="Image 28">
            <a:extLst>
              <a:ext uri="{FF2B5EF4-FFF2-40B4-BE49-F238E27FC236}">
                <a16:creationId xmlns:a16="http://schemas.microsoft.com/office/drawing/2014/main" id="{2E57D728-C6EA-444F-80AC-C52933A40BC5}"/>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6989393" y="2537806"/>
            <a:ext cx="759600" cy="522410"/>
          </a:xfrm>
          <a:prstGeom prst="rect">
            <a:avLst/>
          </a:prstGeom>
        </p:spPr>
      </p:pic>
      <p:pic>
        <p:nvPicPr>
          <p:cNvPr id="30" name="Image 29">
            <a:extLst>
              <a:ext uri="{FF2B5EF4-FFF2-40B4-BE49-F238E27FC236}">
                <a16:creationId xmlns:a16="http://schemas.microsoft.com/office/drawing/2014/main" id="{2AAACFFA-5687-6C4B-8C2B-EF275692CCB3}"/>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6187906" y="2533072"/>
            <a:ext cx="590400" cy="539794"/>
          </a:xfrm>
          <a:prstGeom prst="rect">
            <a:avLst/>
          </a:prstGeom>
        </p:spPr>
      </p:pic>
      <p:sp>
        <p:nvSpPr>
          <p:cNvPr id="40" name="Rectangle 39">
            <a:extLst>
              <a:ext uri="{FF2B5EF4-FFF2-40B4-BE49-F238E27FC236}">
                <a16:creationId xmlns:a16="http://schemas.microsoft.com/office/drawing/2014/main" id="{4E6191EF-B845-834D-8280-709B01202A78}"/>
              </a:ext>
            </a:extLst>
          </p:cNvPr>
          <p:cNvSpPr/>
          <p:nvPr userDrawn="1"/>
        </p:nvSpPr>
        <p:spPr>
          <a:xfrm>
            <a:off x="0" y="3438000"/>
            <a:ext cx="12191999" cy="3420000"/>
          </a:xfrm>
          <a:prstGeom prst="rect">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1" name="Grouper 8">
            <a:extLst>
              <a:ext uri="{FF2B5EF4-FFF2-40B4-BE49-F238E27FC236}">
                <a16:creationId xmlns:a16="http://schemas.microsoft.com/office/drawing/2014/main" id="{3A816AFA-0A88-D64B-A4DF-09BEE2E002CB}"/>
              </a:ext>
            </a:extLst>
          </p:cNvPr>
          <p:cNvGrpSpPr/>
          <p:nvPr userDrawn="1"/>
        </p:nvGrpSpPr>
        <p:grpSpPr>
          <a:xfrm>
            <a:off x="4523509" y="4333117"/>
            <a:ext cx="3144983" cy="1387434"/>
            <a:chOff x="8645240" y="5260769"/>
            <a:chExt cx="3144983" cy="1387434"/>
          </a:xfrm>
        </p:grpSpPr>
        <p:sp>
          <p:nvSpPr>
            <p:cNvPr id="42" name="Rectangle 41">
              <a:extLst>
                <a:ext uri="{FF2B5EF4-FFF2-40B4-BE49-F238E27FC236}">
                  <a16:creationId xmlns:a16="http://schemas.microsoft.com/office/drawing/2014/main" id="{39DAE780-EC54-8D4B-BA3C-43FC9DCACCB8}"/>
                </a:ext>
              </a:extLst>
            </p:cNvPr>
            <p:cNvSpPr/>
            <p:nvPr/>
          </p:nvSpPr>
          <p:spPr>
            <a:xfrm>
              <a:off x="8645240" y="5260769"/>
              <a:ext cx="3144983" cy="1387434"/>
            </a:xfrm>
            <a:prstGeom prst="rect">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43" name="Image 42">
              <a:extLst>
                <a:ext uri="{FF2B5EF4-FFF2-40B4-BE49-F238E27FC236}">
                  <a16:creationId xmlns:a16="http://schemas.microsoft.com/office/drawing/2014/main" id="{7223343B-C637-674A-B2AA-B113100D21FA}"/>
                </a:ext>
              </a:extLst>
            </p:cNvPr>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8760692" y="5449533"/>
              <a:ext cx="2889003" cy="1004871"/>
            </a:xfrm>
            <a:prstGeom prst="rect">
              <a:avLst/>
            </a:prstGeom>
          </p:spPr>
        </p:pic>
      </p:grpSp>
    </p:spTree>
    <p:extLst>
      <p:ext uri="{BB962C8B-B14F-4D97-AF65-F5344CB8AC3E}">
        <p14:creationId xmlns:p14="http://schemas.microsoft.com/office/powerpoint/2010/main" val="3051379837"/>
      </p:ext>
    </p:extLst>
  </p:cSld>
  <p:clrMapOvr>
    <a:masterClrMapping/>
  </p:clrMapOvr>
  <p:extLst>
    <p:ext uri="{DCECCB84-F9BA-43D5-87BE-67443E8EF086}">
      <p15:sldGuideLst xmlns:p15="http://schemas.microsoft.com/office/powerpoint/2012/main">
        <p15:guide id="1" orient="horz" pos="2568">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FFB41B9-6BBB-5041-9001-AC10D5C6C426}"/>
              </a:ext>
            </a:extLst>
          </p:cNvPr>
          <p:cNvSpPr/>
          <p:nvPr userDrawn="1"/>
        </p:nvSpPr>
        <p:spPr>
          <a:xfrm>
            <a:off x="0" y="3429000"/>
            <a:ext cx="6350000" cy="2806700"/>
          </a:xfrm>
          <a:prstGeom prst="rect">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9" name="Rectangle 8">
            <a:extLst>
              <a:ext uri="{FF2B5EF4-FFF2-40B4-BE49-F238E27FC236}">
                <a16:creationId xmlns:a16="http://schemas.microsoft.com/office/drawing/2014/main" id="{C30EE571-8D83-F64E-859F-33B33F80C101}"/>
              </a:ext>
            </a:extLst>
          </p:cNvPr>
          <p:cNvSpPr/>
          <p:nvPr userDrawn="1"/>
        </p:nvSpPr>
        <p:spPr>
          <a:xfrm>
            <a:off x="838200" y="2311400"/>
            <a:ext cx="1224000" cy="914400"/>
          </a:xfrm>
          <a:prstGeom prst="rect">
            <a:avLst/>
          </a:prstGeom>
          <a:solidFill>
            <a:srgbClr val="FFFFFF"/>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00" b="0" i="0" kern="1200" dirty="0">
                <a:solidFill>
                  <a:srgbClr val="000000"/>
                </a:solidFill>
                <a:effectLst/>
                <a:latin typeface="+mn-lt"/>
                <a:ea typeface="+mn-ea"/>
                <a:cs typeface="+mn-cs"/>
              </a:rPr>
              <a:t>WHITE</a:t>
            </a:r>
            <a:endParaRPr lang="en-GB" dirty="0">
              <a:solidFill>
                <a:srgbClr val="000000"/>
              </a:solidFill>
            </a:endParaRPr>
          </a:p>
        </p:txBody>
      </p:sp>
      <p:sp>
        <p:nvSpPr>
          <p:cNvPr id="17" name="Rectangle 16">
            <a:extLst>
              <a:ext uri="{FF2B5EF4-FFF2-40B4-BE49-F238E27FC236}">
                <a16:creationId xmlns:a16="http://schemas.microsoft.com/office/drawing/2014/main" id="{0A829778-FA63-4C40-B76B-6BB59CC3B176}"/>
              </a:ext>
            </a:extLst>
          </p:cNvPr>
          <p:cNvSpPr/>
          <p:nvPr userDrawn="1"/>
        </p:nvSpPr>
        <p:spPr>
          <a:xfrm>
            <a:off x="2177084" y="2311400"/>
            <a:ext cx="1224000" cy="914400"/>
          </a:xfrm>
          <a:prstGeom prst="rect">
            <a:avLst/>
          </a:prstGeom>
          <a:solidFill>
            <a:srgbClr val="224A8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00" b="0" i="0" kern="1200" dirty="0">
                <a:solidFill>
                  <a:schemeClr val="lt1"/>
                </a:solidFill>
                <a:effectLst/>
                <a:latin typeface="+mn-lt"/>
                <a:ea typeface="+mn-ea"/>
                <a:cs typeface="+mn-cs"/>
              </a:rPr>
              <a:t>#224A81</a:t>
            </a:r>
            <a:endParaRPr lang="en-GB" dirty="0"/>
          </a:p>
        </p:txBody>
      </p:sp>
      <p:sp>
        <p:nvSpPr>
          <p:cNvPr id="18" name="Rectangle 17">
            <a:extLst>
              <a:ext uri="{FF2B5EF4-FFF2-40B4-BE49-F238E27FC236}">
                <a16:creationId xmlns:a16="http://schemas.microsoft.com/office/drawing/2014/main" id="{974AF689-397F-2146-96F9-C1AD4C63CD9E}"/>
              </a:ext>
            </a:extLst>
          </p:cNvPr>
          <p:cNvSpPr/>
          <p:nvPr userDrawn="1"/>
        </p:nvSpPr>
        <p:spPr>
          <a:xfrm>
            <a:off x="3515968" y="2311400"/>
            <a:ext cx="1224000" cy="914400"/>
          </a:xfrm>
          <a:prstGeom prst="rect">
            <a:avLst/>
          </a:prstGeom>
          <a:solidFill>
            <a:srgbClr val="2797D3"/>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00" b="0" i="0" kern="1200" dirty="0">
                <a:solidFill>
                  <a:schemeClr val="lt1"/>
                </a:solidFill>
                <a:effectLst/>
                <a:latin typeface="+mn-lt"/>
                <a:ea typeface="+mn-ea"/>
                <a:cs typeface="+mn-cs"/>
              </a:rPr>
              <a:t>#2797D3</a:t>
            </a:r>
            <a:endParaRPr lang="en-GB" dirty="0"/>
          </a:p>
        </p:txBody>
      </p:sp>
      <p:sp>
        <p:nvSpPr>
          <p:cNvPr id="19" name="Rectangle 18">
            <a:extLst>
              <a:ext uri="{FF2B5EF4-FFF2-40B4-BE49-F238E27FC236}">
                <a16:creationId xmlns:a16="http://schemas.microsoft.com/office/drawing/2014/main" id="{E1BB6DEE-0BC5-2C4A-95B1-9BAFB577E845}"/>
              </a:ext>
            </a:extLst>
          </p:cNvPr>
          <p:cNvSpPr/>
          <p:nvPr userDrawn="1"/>
        </p:nvSpPr>
        <p:spPr>
          <a:xfrm>
            <a:off x="4854852" y="2311400"/>
            <a:ext cx="1224000" cy="918341"/>
          </a:xfrm>
          <a:prstGeom prst="rect">
            <a:avLst/>
          </a:prstGeom>
          <a:solidFill>
            <a:srgbClr val="0A4055"/>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00" b="0" i="0" kern="1200" dirty="0">
                <a:solidFill>
                  <a:schemeClr val="lt1"/>
                </a:solidFill>
                <a:effectLst/>
                <a:latin typeface="+mn-lt"/>
                <a:ea typeface="+mn-ea"/>
                <a:cs typeface="+mn-cs"/>
              </a:rPr>
              <a:t>#0A4055</a:t>
            </a:r>
            <a:endParaRPr lang="en-GB" dirty="0"/>
          </a:p>
        </p:txBody>
      </p:sp>
      <p:sp>
        <p:nvSpPr>
          <p:cNvPr id="20" name="Rectangle 19">
            <a:extLst>
              <a:ext uri="{FF2B5EF4-FFF2-40B4-BE49-F238E27FC236}">
                <a16:creationId xmlns:a16="http://schemas.microsoft.com/office/drawing/2014/main" id="{87C03353-BA45-9D4C-9CD8-9A00DFF4BCD2}"/>
              </a:ext>
            </a:extLst>
          </p:cNvPr>
          <p:cNvSpPr/>
          <p:nvPr userDrawn="1"/>
        </p:nvSpPr>
        <p:spPr>
          <a:xfrm>
            <a:off x="7532620" y="2311400"/>
            <a:ext cx="1224000" cy="918341"/>
          </a:xfrm>
          <a:prstGeom prst="rect">
            <a:avLst/>
          </a:prstGeom>
          <a:solidFill>
            <a:srgbClr val="4C2F3B"/>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00" b="0" i="0" kern="1200" dirty="0">
                <a:solidFill>
                  <a:schemeClr val="lt1"/>
                </a:solidFill>
                <a:effectLst/>
                <a:latin typeface="+mn-lt"/>
                <a:ea typeface="+mn-ea"/>
                <a:cs typeface="+mn-cs"/>
              </a:rPr>
              <a:t># 4C2F3B</a:t>
            </a:r>
            <a:endParaRPr lang="en-GB" dirty="0"/>
          </a:p>
        </p:txBody>
      </p:sp>
      <p:sp>
        <p:nvSpPr>
          <p:cNvPr id="21" name="Rectangle 20">
            <a:extLst>
              <a:ext uri="{FF2B5EF4-FFF2-40B4-BE49-F238E27FC236}">
                <a16:creationId xmlns:a16="http://schemas.microsoft.com/office/drawing/2014/main" id="{136CEAEE-C1A7-334A-B7F4-11668D392304}"/>
              </a:ext>
            </a:extLst>
          </p:cNvPr>
          <p:cNvSpPr/>
          <p:nvPr userDrawn="1"/>
        </p:nvSpPr>
        <p:spPr>
          <a:xfrm>
            <a:off x="8871504" y="2311400"/>
            <a:ext cx="1224000" cy="918341"/>
          </a:xfrm>
          <a:prstGeom prst="rect">
            <a:avLst/>
          </a:prstGeom>
          <a:solidFill>
            <a:srgbClr val="86425A"/>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00" b="0" i="0" kern="1200" dirty="0">
                <a:solidFill>
                  <a:schemeClr val="lt1"/>
                </a:solidFill>
                <a:effectLst/>
                <a:latin typeface="+mn-lt"/>
                <a:ea typeface="+mn-ea"/>
                <a:cs typeface="+mn-cs"/>
              </a:rPr>
              <a:t># 86425A</a:t>
            </a:r>
            <a:endParaRPr lang="en-GB" dirty="0"/>
          </a:p>
        </p:txBody>
      </p:sp>
      <p:sp>
        <p:nvSpPr>
          <p:cNvPr id="22" name="Rectangle 21">
            <a:extLst>
              <a:ext uri="{FF2B5EF4-FFF2-40B4-BE49-F238E27FC236}">
                <a16:creationId xmlns:a16="http://schemas.microsoft.com/office/drawing/2014/main" id="{5F8708A5-23D1-CE4F-A0DD-6AAEEE395FB2}"/>
              </a:ext>
            </a:extLst>
          </p:cNvPr>
          <p:cNvSpPr/>
          <p:nvPr userDrawn="1"/>
        </p:nvSpPr>
        <p:spPr>
          <a:xfrm>
            <a:off x="6193736" y="2311400"/>
            <a:ext cx="1224000" cy="918341"/>
          </a:xfrm>
          <a:prstGeom prst="rect">
            <a:avLst/>
          </a:prstGeom>
          <a:solidFill>
            <a:srgbClr val="4A799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00" b="0" i="0" kern="1200" dirty="0">
                <a:solidFill>
                  <a:schemeClr val="lt1"/>
                </a:solidFill>
                <a:effectLst/>
                <a:latin typeface="+mn-lt"/>
                <a:ea typeface="+mn-ea"/>
                <a:cs typeface="+mn-cs"/>
              </a:rPr>
              <a:t>#4A7992</a:t>
            </a:r>
            <a:endParaRPr lang="en-GB" dirty="0"/>
          </a:p>
        </p:txBody>
      </p:sp>
      <p:sp>
        <p:nvSpPr>
          <p:cNvPr id="23" name="Rectangle 22">
            <a:extLst>
              <a:ext uri="{FF2B5EF4-FFF2-40B4-BE49-F238E27FC236}">
                <a16:creationId xmlns:a16="http://schemas.microsoft.com/office/drawing/2014/main" id="{772B8F72-0BEE-154B-BBFB-BEFFC4030E85}"/>
              </a:ext>
            </a:extLst>
          </p:cNvPr>
          <p:cNvSpPr/>
          <p:nvPr userDrawn="1"/>
        </p:nvSpPr>
        <p:spPr>
          <a:xfrm>
            <a:off x="10210390" y="2311400"/>
            <a:ext cx="1224000" cy="918341"/>
          </a:xfrm>
          <a:prstGeom prst="rect">
            <a:avLst/>
          </a:prstGeom>
          <a:solidFill>
            <a:srgbClr val="BFBFBF"/>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800" b="0" i="0" kern="1200" dirty="0">
                <a:solidFill>
                  <a:schemeClr val="lt1"/>
                </a:solidFill>
                <a:effectLst/>
                <a:latin typeface="+mn-lt"/>
                <a:ea typeface="+mn-ea"/>
                <a:cs typeface="+mn-cs"/>
              </a:rPr>
              <a:t>#BFBFBF</a:t>
            </a:r>
            <a:endParaRPr lang="en-GB" dirty="0"/>
          </a:p>
        </p:txBody>
      </p:sp>
      <p:pic>
        <p:nvPicPr>
          <p:cNvPr id="24" name="Image 23">
            <a:extLst>
              <a:ext uri="{FF2B5EF4-FFF2-40B4-BE49-F238E27FC236}">
                <a16:creationId xmlns:a16="http://schemas.microsoft.com/office/drawing/2014/main" id="{51A98CAA-D9E3-FC4A-BEF6-0570B1768BC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25" name="Titre 1">
            <a:extLst>
              <a:ext uri="{FF2B5EF4-FFF2-40B4-BE49-F238E27FC236}">
                <a16:creationId xmlns:a16="http://schemas.microsoft.com/office/drawing/2014/main" id="{6F430BCD-4241-DD4B-806C-185225087BEF}"/>
              </a:ext>
            </a:extLst>
          </p:cNvPr>
          <p:cNvSpPr>
            <a:spLocks noGrp="1"/>
          </p:cNvSpPr>
          <p:nvPr>
            <p:ph type="ctrTitle" hasCustomPrompt="1"/>
          </p:nvPr>
        </p:nvSpPr>
        <p:spPr>
          <a:xfrm>
            <a:off x="513630" y="140512"/>
            <a:ext cx="10624686" cy="787051"/>
          </a:xfrm>
          <a:prstGeom prst="rect">
            <a:avLst/>
          </a:prstGeom>
        </p:spPr>
        <p:txBody>
          <a:bodyPr lIns="0" tIns="0" rIns="0" bIns="0" anchor="b">
            <a:normAutofit/>
          </a:bodyPr>
          <a:lstStyle>
            <a:lvl1pPr>
              <a:defRPr sz="4000" baseline="0">
                <a:solidFill>
                  <a:schemeClr val="bg1"/>
                </a:solidFill>
                <a:latin typeface="Arial" panose="020B0604020202020204" pitchFamily="34" charset="0"/>
                <a:cs typeface="Arial" panose="020B0604020202020204" pitchFamily="34" charset="0"/>
              </a:defRPr>
            </a:lvl1pPr>
          </a:lstStyle>
          <a:p>
            <a:r>
              <a:rPr lang="en-GB" sz="4000" dirty="0">
                <a:solidFill>
                  <a:schemeClr val="bg1"/>
                </a:solidFill>
              </a:rPr>
              <a:t>Ipsen Corporate PPT template - FYI</a:t>
            </a:r>
            <a:endParaRPr lang="en-US" sz="4000" dirty="0"/>
          </a:p>
        </p:txBody>
      </p:sp>
      <p:sp>
        <p:nvSpPr>
          <p:cNvPr id="31" name="Title 1">
            <a:extLst>
              <a:ext uri="{FF2B5EF4-FFF2-40B4-BE49-F238E27FC236}">
                <a16:creationId xmlns:a16="http://schemas.microsoft.com/office/drawing/2014/main" id="{C007EE31-4BF3-5E44-AE3E-E2F0279D68B7}"/>
              </a:ext>
            </a:extLst>
          </p:cNvPr>
          <p:cNvSpPr txBox="1">
            <a:spLocks/>
          </p:cNvSpPr>
          <p:nvPr userDrawn="1"/>
        </p:nvSpPr>
        <p:spPr bwMode="auto">
          <a:xfrm>
            <a:off x="1913255" y="4560586"/>
            <a:ext cx="2238588" cy="706347"/>
          </a:xfrm>
          <a:prstGeom prst="rect">
            <a:avLst/>
          </a:prstGeom>
          <a:noFill/>
          <a:ln>
            <a:noFill/>
          </a:ln>
          <a:effectLst/>
        </p:spPr>
        <p:txBody>
          <a:bodyPr vert="horz" wrap="square" lIns="0" tIns="0" rIns="0" bIns="0" numCol="1" anchor="t" anchorCtr="0" compatLnSpc="1">
            <a:prstTxWarp prst="textNoShape">
              <a:avLst/>
            </a:prstTxWarp>
            <a:spAutoFit/>
          </a:bodyPr>
          <a:lstStyle>
            <a:lvl1pPr algn="l" defTabSz="895350" rtl="0" eaLnBrk="1" fontAlgn="base" hangingPunct="1">
              <a:lnSpc>
                <a:spcPct val="85000"/>
              </a:lnSpc>
              <a:spcBef>
                <a:spcPct val="0"/>
              </a:spcBef>
              <a:spcAft>
                <a:spcPct val="0"/>
              </a:spcAft>
              <a:tabLst>
                <a:tab pos="238284" algn="l"/>
              </a:tabLst>
              <a:defRPr sz="2100" b="0" i="0" baseline="0">
                <a:solidFill>
                  <a:srgbClr val="000000"/>
                </a:solidFill>
                <a:latin typeface="Georgia"/>
                <a:ea typeface="+mj-ea"/>
                <a:cs typeface="Georgia"/>
                <a:sym typeface="Arial"/>
              </a:defRPr>
            </a:lvl1pPr>
            <a:lvl2pPr algn="l" defTabSz="895350" rtl="0" eaLnBrk="1" fontAlgn="base" hangingPunct="1">
              <a:spcBef>
                <a:spcPct val="0"/>
              </a:spcBef>
              <a:spcAft>
                <a:spcPct val="0"/>
              </a:spcAft>
              <a:defRPr sz="1900" b="1">
                <a:solidFill>
                  <a:schemeClr val="tx2"/>
                </a:solidFill>
                <a:latin typeface="Arial" charset="0"/>
              </a:defRPr>
            </a:lvl2pPr>
            <a:lvl3pPr algn="l" defTabSz="895350" rtl="0" eaLnBrk="1" fontAlgn="base" hangingPunct="1">
              <a:spcBef>
                <a:spcPct val="0"/>
              </a:spcBef>
              <a:spcAft>
                <a:spcPct val="0"/>
              </a:spcAft>
              <a:defRPr sz="1900" b="1">
                <a:solidFill>
                  <a:schemeClr val="tx2"/>
                </a:solidFill>
                <a:latin typeface="Arial" charset="0"/>
              </a:defRPr>
            </a:lvl3pPr>
            <a:lvl4pPr algn="l" defTabSz="895350" rtl="0" eaLnBrk="1" fontAlgn="base" hangingPunct="1">
              <a:spcBef>
                <a:spcPct val="0"/>
              </a:spcBef>
              <a:spcAft>
                <a:spcPct val="0"/>
              </a:spcAft>
              <a:defRPr sz="1900" b="1">
                <a:solidFill>
                  <a:schemeClr val="tx2"/>
                </a:solidFill>
                <a:latin typeface="Arial" charset="0"/>
              </a:defRPr>
            </a:lvl4pPr>
            <a:lvl5pPr algn="l" defTabSz="895350" rtl="0" eaLnBrk="1" fontAlgn="base" hangingPunct="1">
              <a:spcBef>
                <a:spcPct val="0"/>
              </a:spcBef>
              <a:spcAft>
                <a:spcPct val="0"/>
              </a:spcAft>
              <a:defRPr sz="1900" b="1">
                <a:solidFill>
                  <a:schemeClr val="tx2"/>
                </a:solidFill>
                <a:latin typeface="Arial" charset="0"/>
              </a:defRPr>
            </a:lvl5pPr>
            <a:lvl6pPr marL="457200" algn="l" defTabSz="895350" rtl="0" eaLnBrk="1" fontAlgn="base" hangingPunct="1">
              <a:spcBef>
                <a:spcPct val="0"/>
              </a:spcBef>
              <a:spcAft>
                <a:spcPct val="0"/>
              </a:spcAft>
              <a:defRPr sz="1900" b="1">
                <a:solidFill>
                  <a:schemeClr val="tx2"/>
                </a:solidFill>
                <a:latin typeface="Arial" charset="0"/>
              </a:defRPr>
            </a:lvl6pPr>
            <a:lvl7pPr marL="914400" algn="l" defTabSz="895350" rtl="0" eaLnBrk="1" fontAlgn="base" hangingPunct="1">
              <a:spcBef>
                <a:spcPct val="0"/>
              </a:spcBef>
              <a:spcAft>
                <a:spcPct val="0"/>
              </a:spcAft>
              <a:defRPr sz="1900" b="1">
                <a:solidFill>
                  <a:schemeClr val="tx2"/>
                </a:solidFill>
                <a:latin typeface="Arial" charset="0"/>
              </a:defRPr>
            </a:lvl7pPr>
            <a:lvl8pPr marL="1371600" algn="l" defTabSz="895350" rtl="0" eaLnBrk="1" fontAlgn="base" hangingPunct="1">
              <a:spcBef>
                <a:spcPct val="0"/>
              </a:spcBef>
              <a:spcAft>
                <a:spcPct val="0"/>
              </a:spcAft>
              <a:defRPr sz="1900" b="1">
                <a:solidFill>
                  <a:schemeClr val="tx2"/>
                </a:solidFill>
                <a:latin typeface="Arial" charset="0"/>
              </a:defRPr>
            </a:lvl8pPr>
            <a:lvl9pPr marL="1828800" algn="l" defTabSz="895350" rtl="0" eaLnBrk="1" fontAlgn="base" hangingPunct="1">
              <a:spcBef>
                <a:spcPct val="0"/>
              </a:spcBef>
              <a:spcAft>
                <a:spcPct val="0"/>
              </a:spcAft>
              <a:defRPr sz="1900" b="1">
                <a:solidFill>
                  <a:schemeClr val="tx2"/>
                </a:solidFill>
                <a:latin typeface="Arial" charset="0"/>
              </a:defRPr>
            </a:lvl9pPr>
          </a:lstStyle>
          <a:p>
            <a:pPr defTabSz="671497">
              <a:tabLst>
                <a:tab pos="178709" algn="l"/>
              </a:tabLst>
              <a:defRPr/>
            </a:pPr>
            <a:r>
              <a:rPr lang="en-US" sz="1800" b="1">
                <a:solidFill>
                  <a:srgbClr val="FFFFFF"/>
                </a:solidFill>
                <a:latin typeface="Arial" panose="020B0604020202020204" pitchFamily="34" charset="0"/>
                <a:ea typeface="Helvetica Neue Light" panose="02000403000000020004" pitchFamily="2" charset="0"/>
                <a:cs typeface="Arial" panose="020B0604020202020204" pitchFamily="34" charset="0"/>
              </a:rPr>
              <a:t>Firstname</a:t>
            </a:r>
            <a:endParaRPr lang="en-US" sz="1800" b="1" dirty="0">
              <a:solidFill>
                <a:srgbClr val="FFFFFF"/>
              </a:solidFill>
              <a:latin typeface="Arial" panose="020B0604020202020204" pitchFamily="34" charset="0"/>
              <a:ea typeface="Helvetica Neue Light" panose="02000403000000020004" pitchFamily="2" charset="0"/>
              <a:cs typeface="Arial" panose="020B0604020202020204" pitchFamily="34" charset="0"/>
            </a:endParaRPr>
          </a:p>
          <a:p>
            <a:pPr defTabSz="671497">
              <a:tabLst>
                <a:tab pos="178709" algn="l"/>
              </a:tabLst>
              <a:defRPr/>
            </a:pPr>
            <a:r>
              <a:rPr lang="en-US" sz="1800" dirty="0">
                <a:solidFill>
                  <a:srgbClr val="FFFFFF"/>
                </a:solidFill>
                <a:latin typeface="Arial" panose="020B0604020202020204" pitchFamily="34" charset="0"/>
                <a:ea typeface="Helvetica Neue Light" panose="02000403000000020004" pitchFamily="2" charset="0"/>
                <a:cs typeface="Arial" panose="020B0604020202020204" pitchFamily="34" charset="0"/>
              </a:rPr>
              <a:t>Job title</a:t>
            </a:r>
          </a:p>
          <a:p>
            <a:pPr defTabSz="671497">
              <a:tabLst>
                <a:tab pos="178709" algn="l"/>
              </a:tabLst>
              <a:defRPr/>
            </a:pPr>
            <a:r>
              <a:rPr lang="en-US" sz="1800" dirty="0">
                <a:solidFill>
                  <a:srgbClr val="FFFFFF"/>
                </a:solidFill>
                <a:latin typeface="Arial" panose="020B0604020202020204" pitchFamily="34" charset="0"/>
                <a:ea typeface="Helvetica Neue Light" panose="02000403000000020004" pitchFamily="2" charset="0"/>
                <a:cs typeface="Arial" panose="020B0604020202020204" pitchFamily="34" charset="0"/>
              </a:rPr>
              <a:t>City, Country</a:t>
            </a:r>
          </a:p>
        </p:txBody>
      </p:sp>
      <p:grpSp>
        <p:nvGrpSpPr>
          <p:cNvPr id="32" name="Groupe 133">
            <a:extLst>
              <a:ext uri="{FF2B5EF4-FFF2-40B4-BE49-F238E27FC236}">
                <a16:creationId xmlns:a16="http://schemas.microsoft.com/office/drawing/2014/main" id="{CF4A09D9-17F7-7544-B18A-1EF780FD6813}"/>
              </a:ext>
            </a:extLst>
          </p:cNvPr>
          <p:cNvGrpSpPr>
            <a:grpSpLocks noChangeAspect="1"/>
          </p:cNvGrpSpPr>
          <p:nvPr userDrawn="1"/>
        </p:nvGrpSpPr>
        <p:grpSpPr>
          <a:xfrm>
            <a:off x="1601267" y="4264726"/>
            <a:ext cx="283734" cy="283734"/>
            <a:chOff x="879148" y="1849170"/>
            <a:chExt cx="360000" cy="360000"/>
          </a:xfrm>
          <a:solidFill>
            <a:schemeClr val="bg1"/>
          </a:solidFill>
        </p:grpSpPr>
        <p:sp>
          <p:nvSpPr>
            <p:cNvPr id="33" name="Rectangle 32">
              <a:extLst>
                <a:ext uri="{FF2B5EF4-FFF2-40B4-BE49-F238E27FC236}">
                  <a16:creationId xmlns:a16="http://schemas.microsoft.com/office/drawing/2014/main" id="{2F88FD4C-4BA9-5B4F-A5A2-974A6FFFD9BB}"/>
                </a:ext>
              </a:extLst>
            </p:cNvPr>
            <p:cNvSpPr/>
            <p:nvPr/>
          </p:nvSpPr>
          <p:spPr>
            <a:xfrm>
              <a:off x="879148" y="1849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sz="1300"/>
            </a:p>
          </p:txBody>
        </p:sp>
        <p:sp>
          <p:nvSpPr>
            <p:cNvPr id="34" name="Rectangle 33">
              <a:extLst>
                <a:ext uri="{FF2B5EF4-FFF2-40B4-BE49-F238E27FC236}">
                  <a16:creationId xmlns:a16="http://schemas.microsoft.com/office/drawing/2014/main" id="{C8F75AE7-47D4-6E44-911E-E6ACE7E242C8}"/>
                </a:ext>
              </a:extLst>
            </p:cNvPr>
            <p:cNvSpPr/>
            <p:nvPr/>
          </p:nvSpPr>
          <p:spPr>
            <a:xfrm rot="5400000">
              <a:off x="1005148" y="1723172"/>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sz="1300"/>
            </a:p>
          </p:txBody>
        </p:sp>
      </p:grpSp>
      <p:grpSp>
        <p:nvGrpSpPr>
          <p:cNvPr id="35" name="Groupe 139">
            <a:extLst>
              <a:ext uri="{FF2B5EF4-FFF2-40B4-BE49-F238E27FC236}">
                <a16:creationId xmlns:a16="http://schemas.microsoft.com/office/drawing/2014/main" id="{08658442-52C7-6D4F-BE01-435B192757DA}"/>
              </a:ext>
            </a:extLst>
          </p:cNvPr>
          <p:cNvGrpSpPr>
            <a:grpSpLocks noChangeAspect="1"/>
          </p:cNvGrpSpPr>
          <p:nvPr userDrawn="1"/>
        </p:nvGrpSpPr>
        <p:grpSpPr>
          <a:xfrm rot="10800000">
            <a:off x="4151843" y="5280956"/>
            <a:ext cx="283733" cy="283734"/>
            <a:chOff x="2738132" y="1555923"/>
            <a:chExt cx="360000" cy="360001"/>
          </a:xfrm>
          <a:solidFill>
            <a:schemeClr val="bg1"/>
          </a:solidFill>
        </p:grpSpPr>
        <p:sp>
          <p:nvSpPr>
            <p:cNvPr id="36" name="Rectangle 35">
              <a:extLst>
                <a:ext uri="{FF2B5EF4-FFF2-40B4-BE49-F238E27FC236}">
                  <a16:creationId xmlns:a16="http://schemas.microsoft.com/office/drawing/2014/main" id="{90FA0415-5349-5D46-9385-FD0DFDC48722}"/>
                </a:ext>
              </a:extLst>
            </p:cNvPr>
            <p:cNvSpPr/>
            <p:nvPr/>
          </p:nvSpPr>
          <p:spPr>
            <a:xfrm>
              <a:off x="2738145" y="1555923"/>
              <a:ext cx="108000" cy="360001"/>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sz="1300"/>
            </a:p>
          </p:txBody>
        </p:sp>
        <p:sp>
          <p:nvSpPr>
            <p:cNvPr id="37" name="Rectangle 36">
              <a:extLst>
                <a:ext uri="{FF2B5EF4-FFF2-40B4-BE49-F238E27FC236}">
                  <a16:creationId xmlns:a16="http://schemas.microsoft.com/office/drawing/2014/main" id="{CEA0C36E-E450-6647-B27C-18640209E527}"/>
                </a:ext>
              </a:extLst>
            </p:cNvPr>
            <p:cNvSpPr/>
            <p:nvPr/>
          </p:nvSpPr>
          <p:spPr>
            <a:xfrm rot="5400000">
              <a:off x="2864132" y="1429927"/>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sz="1300" dirty="0"/>
            </a:p>
          </p:txBody>
        </p:sp>
      </p:grpSp>
      <p:sp>
        <p:nvSpPr>
          <p:cNvPr id="5" name="TextBox 4">
            <a:extLst>
              <a:ext uri="{FF2B5EF4-FFF2-40B4-BE49-F238E27FC236}">
                <a16:creationId xmlns:a16="http://schemas.microsoft.com/office/drawing/2014/main" id="{CA5B6008-D963-8B4E-9A97-C0B450C9CFF9}"/>
              </a:ext>
            </a:extLst>
          </p:cNvPr>
          <p:cNvSpPr txBox="1"/>
          <p:nvPr userDrawn="1"/>
        </p:nvSpPr>
        <p:spPr>
          <a:xfrm>
            <a:off x="838200" y="1700213"/>
            <a:ext cx="2413000" cy="369332"/>
          </a:xfrm>
          <a:prstGeom prst="rect">
            <a:avLst/>
          </a:prstGeom>
          <a:noFill/>
        </p:spPr>
        <p:txBody>
          <a:bodyPr wrap="square" rtlCol="0">
            <a:spAutoFit/>
          </a:bodyPr>
          <a:lstStyle/>
          <a:p>
            <a:r>
              <a:rPr lang="en-GB" dirty="0"/>
              <a:t>Ipsen </a:t>
            </a:r>
            <a:r>
              <a:rPr lang="en-GB" dirty="0" err="1"/>
              <a:t>color</a:t>
            </a:r>
            <a:r>
              <a:rPr lang="en-GB" dirty="0"/>
              <a:t> scheme</a:t>
            </a:r>
          </a:p>
        </p:txBody>
      </p:sp>
      <p:sp>
        <p:nvSpPr>
          <p:cNvPr id="39" name="Rectangle 38">
            <a:extLst>
              <a:ext uri="{FF2B5EF4-FFF2-40B4-BE49-F238E27FC236}">
                <a16:creationId xmlns:a16="http://schemas.microsoft.com/office/drawing/2014/main" id="{5DA7E532-E0DD-464D-A546-580677A3A285}"/>
              </a:ext>
            </a:extLst>
          </p:cNvPr>
          <p:cNvSpPr/>
          <p:nvPr userDrawn="1"/>
        </p:nvSpPr>
        <p:spPr>
          <a:xfrm>
            <a:off x="6567893" y="3701252"/>
            <a:ext cx="849843" cy="534540"/>
          </a:xfrm>
          <a:prstGeom prst="rect">
            <a:avLst/>
          </a:prstGeom>
          <a:solidFill>
            <a:srgbClr val="2249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224A81</a:t>
            </a:r>
            <a:endParaRPr lang="en-GB" sz="1000" dirty="0"/>
          </a:p>
        </p:txBody>
      </p:sp>
      <p:sp>
        <p:nvSpPr>
          <p:cNvPr id="40" name="Rectangle 39">
            <a:extLst>
              <a:ext uri="{FF2B5EF4-FFF2-40B4-BE49-F238E27FC236}">
                <a16:creationId xmlns:a16="http://schemas.microsoft.com/office/drawing/2014/main" id="{9BC037CC-2BAF-324B-A76C-7D90EFCE2999}"/>
              </a:ext>
            </a:extLst>
          </p:cNvPr>
          <p:cNvSpPr/>
          <p:nvPr userDrawn="1"/>
        </p:nvSpPr>
        <p:spPr>
          <a:xfrm>
            <a:off x="7906777" y="3701252"/>
            <a:ext cx="849843" cy="5345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2797D3</a:t>
            </a:r>
            <a:endParaRPr lang="en-GB" sz="1000" dirty="0"/>
          </a:p>
        </p:txBody>
      </p:sp>
      <p:sp>
        <p:nvSpPr>
          <p:cNvPr id="42" name="TextBox 41">
            <a:extLst>
              <a:ext uri="{FF2B5EF4-FFF2-40B4-BE49-F238E27FC236}">
                <a16:creationId xmlns:a16="http://schemas.microsoft.com/office/drawing/2014/main" id="{7E333B9D-6CC8-E140-8A12-3BA5C0D22A1C}"/>
              </a:ext>
            </a:extLst>
          </p:cNvPr>
          <p:cNvSpPr txBox="1"/>
          <p:nvPr userDrawn="1"/>
        </p:nvSpPr>
        <p:spPr>
          <a:xfrm>
            <a:off x="6458504" y="3397266"/>
            <a:ext cx="4975886" cy="307777"/>
          </a:xfrm>
          <a:prstGeom prst="rect">
            <a:avLst/>
          </a:prstGeom>
          <a:noFill/>
        </p:spPr>
        <p:txBody>
          <a:bodyPr wrap="square" rtlCol="0">
            <a:spAutoFit/>
          </a:bodyPr>
          <a:lstStyle/>
          <a:p>
            <a:r>
              <a:rPr lang="en-GB" sz="1400" b="0" i="0" kern="1200" dirty="0">
                <a:solidFill>
                  <a:schemeClr val="tx1"/>
                </a:solidFill>
                <a:effectLst/>
                <a:latin typeface="+mn-lt"/>
                <a:ea typeface="+mn-ea"/>
                <a:cs typeface="+mn-cs"/>
              </a:rPr>
              <a:t>Ipsen Primary </a:t>
            </a:r>
            <a:r>
              <a:rPr lang="en-GB" sz="1400" b="0" i="0" kern="1200" dirty="0" err="1">
                <a:solidFill>
                  <a:schemeClr val="tx1"/>
                </a:solidFill>
                <a:effectLst/>
                <a:latin typeface="+mn-lt"/>
                <a:ea typeface="+mn-ea"/>
                <a:cs typeface="+mn-cs"/>
              </a:rPr>
              <a:t>colors</a:t>
            </a:r>
            <a:endParaRPr lang="en-GB" sz="1400" b="0" i="0" kern="1200" dirty="0">
              <a:solidFill>
                <a:schemeClr val="tx1"/>
              </a:solidFill>
              <a:effectLst/>
              <a:latin typeface="+mn-lt"/>
              <a:ea typeface="+mn-ea"/>
              <a:cs typeface="+mn-cs"/>
            </a:endParaRPr>
          </a:p>
        </p:txBody>
      </p:sp>
      <p:sp>
        <p:nvSpPr>
          <p:cNvPr id="43" name="Rectangle 42">
            <a:extLst>
              <a:ext uri="{FF2B5EF4-FFF2-40B4-BE49-F238E27FC236}">
                <a16:creationId xmlns:a16="http://schemas.microsoft.com/office/drawing/2014/main" id="{322CE685-5FCE-D945-9540-09A58209E479}"/>
              </a:ext>
            </a:extLst>
          </p:cNvPr>
          <p:cNvSpPr/>
          <p:nvPr userDrawn="1"/>
        </p:nvSpPr>
        <p:spPr>
          <a:xfrm>
            <a:off x="6567893" y="4543569"/>
            <a:ext cx="849843" cy="534540"/>
          </a:xfrm>
          <a:prstGeom prst="rect">
            <a:avLst/>
          </a:prstGeom>
          <a:solidFill>
            <a:srgbClr val="4349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434932</a:t>
            </a:r>
            <a:endParaRPr lang="en-GB" sz="1000" dirty="0"/>
          </a:p>
        </p:txBody>
      </p:sp>
      <p:sp>
        <p:nvSpPr>
          <p:cNvPr id="44" name="Rectangle 43">
            <a:extLst>
              <a:ext uri="{FF2B5EF4-FFF2-40B4-BE49-F238E27FC236}">
                <a16:creationId xmlns:a16="http://schemas.microsoft.com/office/drawing/2014/main" id="{09BFB2C3-BFDD-D844-A543-83BD7B2C5E9C}"/>
              </a:ext>
            </a:extLst>
          </p:cNvPr>
          <p:cNvSpPr/>
          <p:nvPr userDrawn="1"/>
        </p:nvSpPr>
        <p:spPr>
          <a:xfrm>
            <a:off x="7906777" y="4543569"/>
            <a:ext cx="849843" cy="534540"/>
          </a:xfrm>
          <a:prstGeom prst="rect">
            <a:avLst/>
          </a:prstGeom>
          <a:solidFill>
            <a:srgbClr val="839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839057</a:t>
            </a:r>
            <a:endParaRPr lang="en-GB" sz="1000" dirty="0"/>
          </a:p>
        </p:txBody>
      </p:sp>
      <p:sp>
        <p:nvSpPr>
          <p:cNvPr id="45" name="TextBox 44">
            <a:extLst>
              <a:ext uri="{FF2B5EF4-FFF2-40B4-BE49-F238E27FC236}">
                <a16:creationId xmlns:a16="http://schemas.microsoft.com/office/drawing/2014/main" id="{43A74DA1-BE8D-CC4B-B3E9-E6680939410A}"/>
              </a:ext>
            </a:extLst>
          </p:cNvPr>
          <p:cNvSpPr txBox="1"/>
          <p:nvPr userDrawn="1"/>
        </p:nvSpPr>
        <p:spPr>
          <a:xfrm>
            <a:off x="6458504" y="4235792"/>
            <a:ext cx="4975886" cy="307777"/>
          </a:xfrm>
          <a:prstGeom prst="rect">
            <a:avLst/>
          </a:prstGeom>
          <a:noFill/>
        </p:spPr>
        <p:txBody>
          <a:bodyPr wrap="square" rtlCol="0">
            <a:spAutoFit/>
          </a:bodyPr>
          <a:lstStyle/>
          <a:p>
            <a:r>
              <a:rPr lang="en-GB" sz="1400" b="0" i="0" kern="1200" dirty="0">
                <a:solidFill>
                  <a:schemeClr val="tx1"/>
                </a:solidFill>
                <a:effectLst/>
                <a:latin typeface="+mn-lt"/>
                <a:ea typeface="+mn-ea"/>
                <a:cs typeface="+mn-cs"/>
              </a:rPr>
              <a:t>Ipsen Secondary </a:t>
            </a:r>
            <a:r>
              <a:rPr lang="en-GB" sz="1400" b="0" i="0" kern="1200" dirty="0" err="1">
                <a:solidFill>
                  <a:schemeClr val="tx1"/>
                </a:solidFill>
                <a:effectLst/>
                <a:latin typeface="+mn-lt"/>
                <a:ea typeface="+mn-ea"/>
                <a:cs typeface="+mn-cs"/>
              </a:rPr>
              <a:t>colors</a:t>
            </a:r>
            <a:endParaRPr lang="en-GB" sz="1400" b="0" i="0" kern="1200" dirty="0">
              <a:solidFill>
                <a:schemeClr val="tx1"/>
              </a:solidFill>
              <a:effectLst/>
              <a:latin typeface="+mn-lt"/>
              <a:ea typeface="+mn-ea"/>
              <a:cs typeface="+mn-cs"/>
            </a:endParaRPr>
          </a:p>
        </p:txBody>
      </p:sp>
      <p:sp>
        <p:nvSpPr>
          <p:cNvPr id="46" name="Rectangle 45">
            <a:extLst>
              <a:ext uri="{FF2B5EF4-FFF2-40B4-BE49-F238E27FC236}">
                <a16:creationId xmlns:a16="http://schemas.microsoft.com/office/drawing/2014/main" id="{756C0582-D623-F947-87BE-9A54D8C8895B}"/>
              </a:ext>
            </a:extLst>
          </p:cNvPr>
          <p:cNvSpPr/>
          <p:nvPr userDrawn="1"/>
        </p:nvSpPr>
        <p:spPr>
          <a:xfrm>
            <a:off x="9243519" y="4543569"/>
            <a:ext cx="849843" cy="534540"/>
          </a:xfrm>
          <a:prstGeom prst="rect">
            <a:avLst/>
          </a:prstGeom>
          <a:solidFill>
            <a:srgbClr val="B2C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B2C966</a:t>
            </a:r>
            <a:endParaRPr lang="en-GB" sz="1000" dirty="0"/>
          </a:p>
        </p:txBody>
      </p:sp>
      <p:sp>
        <p:nvSpPr>
          <p:cNvPr id="47" name="Rectangle 46">
            <a:extLst>
              <a:ext uri="{FF2B5EF4-FFF2-40B4-BE49-F238E27FC236}">
                <a16:creationId xmlns:a16="http://schemas.microsoft.com/office/drawing/2014/main" id="{419670BE-8C02-FC44-AFB5-5B7D57A5073E}"/>
              </a:ext>
            </a:extLst>
          </p:cNvPr>
          <p:cNvSpPr/>
          <p:nvPr userDrawn="1"/>
        </p:nvSpPr>
        <p:spPr>
          <a:xfrm>
            <a:off x="6567893" y="5123916"/>
            <a:ext cx="849843" cy="534540"/>
          </a:xfrm>
          <a:prstGeom prst="rect">
            <a:avLst/>
          </a:prstGeom>
          <a:solidFill>
            <a:srgbClr val="0A40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0A4055</a:t>
            </a:r>
            <a:endParaRPr lang="en-GB" sz="1000" dirty="0"/>
          </a:p>
        </p:txBody>
      </p:sp>
      <p:sp>
        <p:nvSpPr>
          <p:cNvPr id="48" name="Rectangle 47">
            <a:extLst>
              <a:ext uri="{FF2B5EF4-FFF2-40B4-BE49-F238E27FC236}">
                <a16:creationId xmlns:a16="http://schemas.microsoft.com/office/drawing/2014/main" id="{D9E8A691-70F4-B744-BDE5-ACC68A6D8714}"/>
              </a:ext>
            </a:extLst>
          </p:cNvPr>
          <p:cNvSpPr/>
          <p:nvPr userDrawn="1"/>
        </p:nvSpPr>
        <p:spPr>
          <a:xfrm>
            <a:off x="7906777" y="5123916"/>
            <a:ext cx="849843" cy="534540"/>
          </a:xfrm>
          <a:prstGeom prst="rect">
            <a:avLst/>
          </a:prstGeom>
          <a:solidFill>
            <a:srgbClr val="4A79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4A7992</a:t>
            </a:r>
            <a:endParaRPr lang="en-GB" sz="1000" dirty="0"/>
          </a:p>
        </p:txBody>
      </p:sp>
      <p:sp>
        <p:nvSpPr>
          <p:cNvPr id="49" name="Rectangle 48">
            <a:extLst>
              <a:ext uri="{FF2B5EF4-FFF2-40B4-BE49-F238E27FC236}">
                <a16:creationId xmlns:a16="http://schemas.microsoft.com/office/drawing/2014/main" id="{DC185D75-6D36-384E-9574-D961B06C474A}"/>
              </a:ext>
            </a:extLst>
          </p:cNvPr>
          <p:cNvSpPr/>
          <p:nvPr userDrawn="1"/>
        </p:nvSpPr>
        <p:spPr>
          <a:xfrm>
            <a:off x="9243519" y="5123916"/>
            <a:ext cx="849843" cy="534540"/>
          </a:xfrm>
          <a:prstGeom prst="rect">
            <a:avLst/>
          </a:prstGeom>
          <a:solidFill>
            <a:srgbClr val="6EB6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6EB6C7</a:t>
            </a:r>
            <a:endParaRPr lang="en-GB" sz="1000" dirty="0"/>
          </a:p>
        </p:txBody>
      </p:sp>
      <p:sp>
        <p:nvSpPr>
          <p:cNvPr id="50" name="Rectangle 49">
            <a:extLst>
              <a:ext uri="{FF2B5EF4-FFF2-40B4-BE49-F238E27FC236}">
                <a16:creationId xmlns:a16="http://schemas.microsoft.com/office/drawing/2014/main" id="{A24FEFC8-B928-4545-A5B7-069EAE07B06B}"/>
              </a:ext>
            </a:extLst>
          </p:cNvPr>
          <p:cNvSpPr/>
          <p:nvPr userDrawn="1"/>
        </p:nvSpPr>
        <p:spPr>
          <a:xfrm>
            <a:off x="6567893" y="5704263"/>
            <a:ext cx="849843" cy="534540"/>
          </a:xfrm>
          <a:prstGeom prst="rect">
            <a:avLst/>
          </a:prstGeom>
          <a:solidFill>
            <a:srgbClr val="4C2F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4C2F3B</a:t>
            </a:r>
            <a:endParaRPr lang="en-GB" sz="1000" dirty="0"/>
          </a:p>
        </p:txBody>
      </p:sp>
      <p:sp>
        <p:nvSpPr>
          <p:cNvPr id="51" name="Rectangle 50">
            <a:extLst>
              <a:ext uri="{FF2B5EF4-FFF2-40B4-BE49-F238E27FC236}">
                <a16:creationId xmlns:a16="http://schemas.microsoft.com/office/drawing/2014/main" id="{B5C1B998-6392-3E43-8ACB-C4DEB55866E2}"/>
              </a:ext>
            </a:extLst>
          </p:cNvPr>
          <p:cNvSpPr/>
          <p:nvPr userDrawn="1"/>
        </p:nvSpPr>
        <p:spPr>
          <a:xfrm>
            <a:off x="7906777" y="5704263"/>
            <a:ext cx="849843" cy="534540"/>
          </a:xfrm>
          <a:prstGeom prst="rect">
            <a:avLst/>
          </a:prstGeom>
          <a:solidFill>
            <a:srgbClr val="8642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86425A</a:t>
            </a:r>
            <a:endParaRPr lang="en-GB" sz="1000" dirty="0"/>
          </a:p>
        </p:txBody>
      </p:sp>
      <p:sp>
        <p:nvSpPr>
          <p:cNvPr id="52" name="Rectangle 51">
            <a:extLst>
              <a:ext uri="{FF2B5EF4-FFF2-40B4-BE49-F238E27FC236}">
                <a16:creationId xmlns:a16="http://schemas.microsoft.com/office/drawing/2014/main" id="{FF9A5009-B3A1-8042-949D-AE420C930B03}"/>
              </a:ext>
            </a:extLst>
          </p:cNvPr>
          <p:cNvSpPr/>
          <p:nvPr userDrawn="1"/>
        </p:nvSpPr>
        <p:spPr>
          <a:xfrm>
            <a:off x="9243519" y="5704263"/>
            <a:ext cx="849843" cy="534540"/>
          </a:xfrm>
          <a:prstGeom prst="rect">
            <a:avLst/>
          </a:prstGeom>
          <a:solidFill>
            <a:srgbClr val="C848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C84874</a:t>
            </a:r>
            <a:endParaRPr lang="en-GB" sz="1000" dirty="0"/>
          </a:p>
        </p:txBody>
      </p:sp>
      <p:sp>
        <p:nvSpPr>
          <p:cNvPr id="53" name="Rectangle 52">
            <a:extLst>
              <a:ext uri="{FF2B5EF4-FFF2-40B4-BE49-F238E27FC236}">
                <a16:creationId xmlns:a16="http://schemas.microsoft.com/office/drawing/2014/main" id="{203BCFC1-0FF6-604D-8209-C54127EA2A08}"/>
              </a:ext>
            </a:extLst>
          </p:cNvPr>
          <p:cNvSpPr/>
          <p:nvPr userDrawn="1"/>
        </p:nvSpPr>
        <p:spPr>
          <a:xfrm>
            <a:off x="6567893" y="6284609"/>
            <a:ext cx="849843" cy="534540"/>
          </a:xfrm>
          <a:prstGeom prst="rect">
            <a:avLst/>
          </a:prstGeom>
          <a:solidFill>
            <a:srgbClr val="4843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48433a</a:t>
            </a:r>
            <a:endParaRPr lang="en-GB" sz="1000" dirty="0"/>
          </a:p>
        </p:txBody>
      </p:sp>
      <p:sp>
        <p:nvSpPr>
          <p:cNvPr id="54" name="Rectangle 53">
            <a:extLst>
              <a:ext uri="{FF2B5EF4-FFF2-40B4-BE49-F238E27FC236}">
                <a16:creationId xmlns:a16="http://schemas.microsoft.com/office/drawing/2014/main" id="{2C6437E3-8B7A-A544-832D-CFD184FB54FB}"/>
              </a:ext>
            </a:extLst>
          </p:cNvPr>
          <p:cNvSpPr/>
          <p:nvPr userDrawn="1"/>
        </p:nvSpPr>
        <p:spPr>
          <a:xfrm>
            <a:off x="7906777" y="6284609"/>
            <a:ext cx="849843" cy="534540"/>
          </a:xfrm>
          <a:prstGeom prst="rect">
            <a:avLst/>
          </a:prstGeom>
          <a:solidFill>
            <a:srgbClr val="746A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746A54</a:t>
            </a:r>
            <a:endParaRPr lang="en-GB" sz="1000" dirty="0"/>
          </a:p>
        </p:txBody>
      </p:sp>
      <p:sp>
        <p:nvSpPr>
          <p:cNvPr id="55" name="Rectangle 54">
            <a:extLst>
              <a:ext uri="{FF2B5EF4-FFF2-40B4-BE49-F238E27FC236}">
                <a16:creationId xmlns:a16="http://schemas.microsoft.com/office/drawing/2014/main" id="{0F6C94FA-6D0D-C54E-81C1-ACD7A05CBB14}"/>
              </a:ext>
            </a:extLst>
          </p:cNvPr>
          <p:cNvSpPr/>
          <p:nvPr userDrawn="1"/>
        </p:nvSpPr>
        <p:spPr>
          <a:xfrm>
            <a:off x="9243519" y="6284609"/>
            <a:ext cx="849843" cy="534540"/>
          </a:xfrm>
          <a:prstGeom prst="rect">
            <a:avLst/>
          </a:prstGeom>
          <a:solidFill>
            <a:srgbClr val="9F90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b="0" i="0" kern="1200" dirty="0">
                <a:solidFill>
                  <a:schemeClr val="lt1"/>
                </a:solidFill>
                <a:effectLst/>
                <a:latin typeface="+mn-lt"/>
                <a:ea typeface="+mn-ea"/>
                <a:cs typeface="+mn-cs"/>
              </a:rPr>
              <a:t># 9F9067</a:t>
            </a:r>
            <a:endParaRPr lang="en-GB" sz="1000" dirty="0"/>
          </a:p>
        </p:txBody>
      </p:sp>
      <p:sp>
        <p:nvSpPr>
          <p:cNvPr id="56" name="Text Placeholder 2">
            <a:extLst>
              <a:ext uri="{FF2B5EF4-FFF2-40B4-BE49-F238E27FC236}">
                <a16:creationId xmlns:a16="http://schemas.microsoft.com/office/drawing/2014/main" id="{F2F02A13-CB1D-CA46-870F-DA1F1C3499A5}"/>
              </a:ext>
            </a:extLst>
          </p:cNvPr>
          <p:cNvSpPr>
            <a:spLocks noGrp="1"/>
          </p:cNvSpPr>
          <p:nvPr>
            <p:ph type="body" idx="36" hasCustomPrompt="1"/>
          </p:nvPr>
        </p:nvSpPr>
        <p:spPr>
          <a:xfrm>
            <a:off x="471659" y="1320914"/>
            <a:ext cx="10988504" cy="472416"/>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tx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en-GB" dirty="0"/>
              <a:t>Font: Arial</a:t>
            </a:r>
          </a:p>
        </p:txBody>
      </p:sp>
    </p:spTree>
    <p:extLst>
      <p:ext uri="{BB962C8B-B14F-4D97-AF65-F5344CB8AC3E}">
        <p14:creationId xmlns:p14="http://schemas.microsoft.com/office/powerpoint/2010/main" val="1080450214"/>
      </p:ext>
    </p:extLst>
  </p:cSld>
  <p:clrMapOvr>
    <a:masterClrMapping/>
  </p:clrMapOvr>
  <p:extLst>
    <p:ext uri="{DCECCB84-F9BA-43D5-87BE-67443E8EF086}">
      <p15:sldGuideLst xmlns:p15="http://schemas.microsoft.com/office/powerpoint/2012/main">
        <p15:guide id="1" pos="3386">
          <p15:clr>
            <a:srgbClr val="FBAE40"/>
          </p15:clr>
        </p15:guide>
        <p15:guide id="2" pos="2048">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 3 text columns">
    <p:spTree>
      <p:nvGrpSpPr>
        <p:cNvPr id="1" name=""/>
        <p:cNvGrpSpPr/>
        <p:nvPr/>
      </p:nvGrpSpPr>
      <p:grpSpPr>
        <a:xfrm>
          <a:off x="0" y="0"/>
          <a:ext cx="0" cy="0"/>
          <a:chOff x="0" y="0"/>
          <a:chExt cx="0" cy="0"/>
        </a:xfrm>
      </p:grpSpPr>
      <p:pic>
        <p:nvPicPr>
          <p:cNvPr id="8" name="Image 8">
            <a:extLst>
              <a:ext uri="{FF2B5EF4-FFF2-40B4-BE49-F238E27FC236}">
                <a16:creationId xmlns:a16="http://schemas.microsoft.com/office/drawing/2014/main" id="{8053D155-12AB-5840-9B86-6A8B5873A1F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3" name="Title 1">
            <a:extLst>
              <a:ext uri="{FF2B5EF4-FFF2-40B4-BE49-F238E27FC236}">
                <a16:creationId xmlns:a16="http://schemas.microsoft.com/office/drawing/2014/main" id="{8EE685E3-65AE-B446-A6F0-988EBFF8EC8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 name="Text Placeholder 2">
            <a:extLst>
              <a:ext uri="{FF2B5EF4-FFF2-40B4-BE49-F238E27FC236}">
                <a16:creationId xmlns:a16="http://schemas.microsoft.com/office/drawing/2014/main" id="{BE255FDB-7A9A-AA43-A93E-48000D933C42}"/>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15" name="Text Placeholder 13">
            <a:extLst>
              <a:ext uri="{FF2B5EF4-FFF2-40B4-BE49-F238E27FC236}">
                <a16:creationId xmlns:a16="http://schemas.microsoft.com/office/drawing/2014/main" id="{BECEA2AF-F3D5-9F46-A364-646A5AA348CA}"/>
              </a:ext>
            </a:extLst>
          </p:cNvPr>
          <p:cNvSpPr>
            <a:spLocks noGrp="1"/>
          </p:cNvSpPr>
          <p:nvPr>
            <p:ph type="body" sz="quarter" idx="19"/>
          </p:nvPr>
        </p:nvSpPr>
        <p:spPr>
          <a:xfrm>
            <a:off x="505731" y="1698625"/>
            <a:ext cx="3511098" cy="4313455"/>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18" name="Text Placeholder 13">
            <a:extLst>
              <a:ext uri="{FF2B5EF4-FFF2-40B4-BE49-F238E27FC236}">
                <a16:creationId xmlns:a16="http://schemas.microsoft.com/office/drawing/2014/main" id="{4FB8FA4E-9E64-9D4E-830F-01BD5030EA0F}"/>
              </a:ext>
            </a:extLst>
          </p:cNvPr>
          <p:cNvSpPr>
            <a:spLocks noGrp="1"/>
          </p:cNvSpPr>
          <p:nvPr>
            <p:ph type="body" sz="quarter" idx="22"/>
          </p:nvPr>
        </p:nvSpPr>
        <p:spPr>
          <a:xfrm>
            <a:off x="7918903" y="1698625"/>
            <a:ext cx="3511098" cy="4313455"/>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19" name="Text Placeholder 13">
            <a:extLst>
              <a:ext uri="{FF2B5EF4-FFF2-40B4-BE49-F238E27FC236}">
                <a16:creationId xmlns:a16="http://schemas.microsoft.com/office/drawing/2014/main" id="{8C673E06-6AA7-BE4C-BC84-90B450E5F409}"/>
              </a:ext>
            </a:extLst>
          </p:cNvPr>
          <p:cNvSpPr>
            <a:spLocks noGrp="1"/>
          </p:cNvSpPr>
          <p:nvPr>
            <p:ph type="body" sz="quarter" idx="23"/>
          </p:nvPr>
        </p:nvSpPr>
        <p:spPr>
          <a:xfrm>
            <a:off x="4212317" y="1698625"/>
            <a:ext cx="3511098" cy="4313455"/>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20" name="Google Shape;26;p3">
            <a:extLst>
              <a:ext uri="{FF2B5EF4-FFF2-40B4-BE49-F238E27FC236}">
                <a16:creationId xmlns:a16="http://schemas.microsoft.com/office/drawing/2014/main" id="{2D2ED050-B552-7746-8503-3F9548B446E1}"/>
              </a:ext>
            </a:extLst>
          </p:cNvPr>
          <p:cNvSpPr txBox="1">
            <a:spLocks noGrp="1"/>
          </p:cNvSpPr>
          <p:nvPr>
            <p:ph type="body" idx="2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Tree>
    <p:extLst>
      <p:ext uri="{BB962C8B-B14F-4D97-AF65-F5344CB8AC3E}">
        <p14:creationId xmlns:p14="http://schemas.microsoft.com/office/powerpoint/2010/main" val="39648012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Presentation cover page">
    <p:spTree>
      <p:nvGrpSpPr>
        <p:cNvPr id="1" name=""/>
        <p:cNvGrpSpPr/>
        <p:nvPr/>
      </p:nvGrpSpPr>
      <p:grpSpPr>
        <a:xfrm>
          <a:off x="0" y="0"/>
          <a:ext cx="0" cy="0"/>
          <a:chOff x="0" y="0"/>
          <a:chExt cx="0" cy="0"/>
        </a:xfrm>
      </p:grpSpPr>
      <p:sp>
        <p:nvSpPr>
          <p:cNvPr id="8" name="Rectangle 7"/>
          <p:cNvSpPr/>
          <p:nvPr/>
        </p:nvSpPr>
        <p:spPr>
          <a:xfrm>
            <a:off x="0" y="3437998"/>
            <a:ext cx="12191999" cy="34200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2898D4"/>
              </a:solidFill>
            </a:endParaRPr>
          </a:p>
        </p:txBody>
      </p:sp>
      <p:grpSp>
        <p:nvGrpSpPr>
          <p:cNvPr id="10" name="Grouper 8"/>
          <p:cNvGrpSpPr/>
          <p:nvPr/>
        </p:nvGrpSpPr>
        <p:grpSpPr>
          <a:xfrm>
            <a:off x="380015" y="4333117"/>
            <a:ext cx="3144983" cy="1387434"/>
            <a:chOff x="8645240" y="5260769"/>
            <a:chExt cx="3144983" cy="1387434"/>
          </a:xfrm>
        </p:grpSpPr>
        <p:sp>
          <p:nvSpPr>
            <p:cNvPr id="11" name="Rectangle 10"/>
            <p:cNvSpPr/>
            <p:nvPr/>
          </p:nvSpPr>
          <p:spPr>
            <a:xfrm>
              <a:off x="8645240" y="5260769"/>
              <a:ext cx="3144983" cy="13874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2" name="Image 1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760692" y="5449533"/>
              <a:ext cx="2889003" cy="1004871"/>
            </a:xfrm>
            <a:prstGeom prst="rect">
              <a:avLst/>
            </a:prstGeom>
          </p:spPr>
        </p:pic>
      </p:grpSp>
      <p:sp>
        <p:nvSpPr>
          <p:cNvPr id="13" name="Titre 1"/>
          <p:cNvSpPr>
            <a:spLocks noGrp="1"/>
          </p:cNvSpPr>
          <p:nvPr>
            <p:ph type="ctrTitle" hasCustomPrompt="1"/>
          </p:nvPr>
        </p:nvSpPr>
        <p:spPr>
          <a:xfrm>
            <a:off x="4079875" y="4521880"/>
            <a:ext cx="7641070" cy="787051"/>
          </a:xfrm>
          <a:prstGeom prst="rect">
            <a:avLst/>
          </a:prstGeom>
        </p:spPr>
        <p:txBody>
          <a:bodyPr lIns="0" tIns="0" rIns="0" bIns="0">
            <a:noAutofit/>
          </a:bodyPr>
          <a:lstStyle>
            <a:lvl1pPr>
              <a:defRPr baseline="0">
                <a:solidFill>
                  <a:srgbClr val="003C68"/>
                </a:solidFill>
              </a:defRPr>
            </a:lvl1pPr>
          </a:lstStyle>
          <a:p>
            <a:pPr algn="l"/>
            <a:r>
              <a:rPr lang="fr-FR" sz="4400" dirty="0" err="1">
                <a:solidFill>
                  <a:srgbClr val="003C68"/>
                </a:solidFill>
                <a:latin typeface="PF Highway Sans Pro" charset="0"/>
                <a:ea typeface="PF Highway Sans Pro" charset="0"/>
                <a:cs typeface="PF Highway Sans Pro" charset="0"/>
              </a:rPr>
              <a:t>Presentation</a:t>
            </a:r>
            <a:r>
              <a:rPr lang="fr-FR" sz="4400" dirty="0">
                <a:solidFill>
                  <a:srgbClr val="003C68"/>
                </a:solidFill>
                <a:latin typeface="PF Highway Sans Pro" charset="0"/>
                <a:ea typeface="PF Highway Sans Pro" charset="0"/>
                <a:cs typeface="PF Highway Sans Pro" charset="0"/>
              </a:rPr>
              <a:t> </a:t>
            </a:r>
            <a:r>
              <a:rPr lang="fr-FR" sz="4400" dirty="0" err="1">
                <a:solidFill>
                  <a:srgbClr val="003C68"/>
                </a:solidFill>
                <a:latin typeface="PF Highway Sans Pro" charset="0"/>
                <a:ea typeface="PF Highway Sans Pro" charset="0"/>
                <a:cs typeface="PF Highway Sans Pro" charset="0"/>
              </a:rPr>
              <a:t>title</a:t>
            </a:r>
            <a:r>
              <a:rPr lang="fr-FR" sz="4400" dirty="0">
                <a:solidFill>
                  <a:srgbClr val="003C68"/>
                </a:solidFill>
                <a:latin typeface="PF Highway Sans Pro" charset="0"/>
                <a:ea typeface="PF Highway Sans Pro" charset="0"/>
                <a:cs typeface="PF Highway Sans Pro" charset="0"/>
              </a:rPr>
              <a:t> </a:t>
            </a:r>
            <a:r>
              <a:rPr lang="fr-FR" sz="4400" dirty="0" err="1">
                <a:solidFill>
                  <a:srgbClr val="003C68"/>
                </a:solidFill>
                <a:latin typeface="PF Highway Sans Pro" charset="0"/>
                <a:ea typeface="PF Highway Sans Pro" charset="0"/>
                <a:cs typeface="PF Highway Sans Pro" charset="0"/>
              </a:rPr>
              <a:t>here</a:t>
            </a:r>
            <a:r>
              <a:rPr lang="fr-FR" sz="4400" dirty="0">
                <a:solidFill>
                  <a:srgbClr val="003C68"/>
                </a:solidFill>
                <a:latin typeface="PF Highway Sans Pro" charset="0"/>
                <a:ea typeface="PF Highway Sans Pro" charset="0"/>
                <a:cs typeface="PF Highway Sans Pro" charset="0"/>
              </a:rPr>
              <a:t> 44pt</a:t>
            </a:r>
          </a:p>
        </p:txBody>
      </p:sp>
      <p:sp>
        <p:nvSpPr>
          <p:cNvPr id="21" name="Sous-titre 2"/>
          <p:cNvSpPr txBox="1">
            <a:spLocks/>
          </p:cNvSpPr>
          <p:nvPr/>
        </p:nvSpPr>
        <p:spPr>
          <a:xfrm>
            <a:off x="3740727" y="5308933"/>
            <a:ext cx="7980218" cy="512939"/>
          </a:xfrm>
          <a:prstGeom prst="rect">
            <a:avLst/>
          </a:prstGeom>
        </p:spPr>
        <p:txBody>
          <a:bodyPr vert="horz" lIns="91440" tIns="45720" rIns="91440" bIns="45720" rtlCol="0" anchor="t">
            <a:normAutofit/>
          </a:bodyPr>
          <a:lstStyle>
            <a:lvl1pPr marL="0" marR="0" indent="0" algn="l" defTabSz="914400" rtl="0" eaLnBrk="1" fontAlgn="auto" latinLnBrk="0" hangingPunct="1">
              <a:lnSpc>
                <a:spcPct val="90000"/>
              </a:lnSpc>
              <a:spcBef>
                <a:spcPts val="1000"/>
              </a:spcBef>
              <a:spcAft>
                <a:spcPts val="0"/>
              </a:spcAft>
              <a:buClrTx/>
              <a:buSzTx/>
              <a:buFont typeface="Arial"/>
              <a:buNone/>
              <a:tabLst/>
              <a:defRPr sz="2800" kern="1200" baseline="0">
                <a:solidFill>
                  <a:schemeClr val="tx1"/>
                </a:solidFill>
                <a:latin typeface="PF Highway Sans Pro" charset="0"/>
                <a:ea typeface="PF Highway Sans Pro" charset="0"/>
                <a:cs typeface="PF Highway Sans Pro" charset="0"/>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PF Highway Sans Pro" charset="0"/>
                <a:ea typeface="PF Highway Sans Pro" charset="0"/>
                <a:cs typeface="PF Highway Sans Pro" charset="0"/>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PF Highway Sans Pro" charset="0"/>
                <a:ea typeface="PF Highway Sans Pro" charset="0"/>
                <a:cs typeface="PF Highway Sans Pro" charset="0"/>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PF Highway Sans Pro" charset="0"/>
                <a:ea typeface="PF Highway Sans Pro" charset="0"/>
                <a:cs typeface="PF Highway Sans Pro" charset="0"/>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PF Highway Sans Pro" charset="0"/>
                <a:ea typeface="PF Highway Sans Pro" charset="0"/>
                <a:cs typeface="PF Highway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endParaRPr lang="fr-FR" sz="1600" dirty="0">
              <a:solidFill>
                <a:srgbClr val="2898D4"/>
              </a:solidFill>
            </a:endParaRPr>
          </a:p>
        </p:txBody>
      </p:sp>
      <p:sp>
        <p:nvSpPr>
          <p:cNvPr id="3" name="Text Placeholder 2"/>
          <p:cNvSpPr>
            <a:spLocks noGrp="1"/>
          </p:cNvSpPr>
          <p:nvPr>
            <p:ph type="body" sz="quarter" idx="13" hasCustomPrompt="1"/>
          </p:nvPr>
        </p:nvSpPr>
        <p:spPr>
          <a:xfrm>
            <a:off x="4083121" y="5308932"/>
            <a:ext cx="7637824" cy="512941"/>
          </a:xfrm>
          <a:prstGeom prst="rect">
            <a:avLst/>
          </a:prstGeom>
        </p:spPr>
        <p:txBody>
          <a:bodyPr lIns="0" tIns="0" rIns="0" bIns="0"/>
          <a:lstStyle>
            <a:lvl1pPr marL="0" indent="0">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lvl="0"/>
            <a:r>
              <a:rPr lang="en-GB" dirty="0"/>
              <a:t>Cover subtitle (lowercase) here at16pt </a:t>
            </a:r>
            <a:endParaRPr lang="en-US" dirty="0"/>
          </a:p>
        </p:txBody>
      </p:sp>
      <p:sp>
        <p:nvSpPr>
          <p:cNvPr id="23" name="Picture Placeholder 25"/>
          <p:cNvSpPr>
            <a:spLocks noGrp="1"/>
          </p:cNvSpPr>
          <p:nvPr>
            <p:ph type="pic" sz="quarter" idx="11" hasCustomPrompt="1"/>
          </p:nvPr>
        </p:nvSpPr>
        <p:spPr>
          <a:xfrm>
            <a:off x="0" y="-12851"/>
            <a:ext cx="12191999" cy="3450850"/>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Tree>
    <p:extLst>
      <p:ext uri="{BB962C8B-B14F-4D97-AF65-F5344CB8AC3E}">
        <p14:creationId xmlns:p14="http://schemas.microsoft.com/office/powerpoint/2010/main" val="4223972640"/>
      </p:ext>
    </p:extLst>
  </p:cSld>
  <p:clrMapOvr>
    <a:masterClrMapping/>
  </p:clrMapOvr>
  <p:extLst>
    <p:ext uri="{DCECCB84-F9BA-43D5-87BE-67443E8EF086}">
      <p15:sldGuideLst xmlns:p15="http://schemas.microsoft.com/office/powerpoint/2012/main">
        <p15:guide id="1" pos="257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Picture &amp; paragraph">
    <p:spTree>
      <p:nvGrpSpPr>
        <p:cNvPr id="1" name=""/>
        <p:cNvGrpSpPr/>
        <p:nvPr/>
      </p:nvGrpSpPr>
      <p:grpSpPr>
        <a:xfrm>
          <a:off x="0" y="0"/>
          <a:ext cx="0" cy="0"/>
          <a:chOff x="0" y="0"/>
          <a:chExt cx="0" cy="0"/>
        </a:xfrm>
      </p:grpSpPr>
      <p:sp>
        <p:nvSpPr>
          <p:cNvPr id="27" name="Picture Placeholder 25"/>
          <p:cNvSpPr>
            <a:spLocks noGrp="1"/>
          </p:cNvSpPr>
          <p:nvPr>
            <p:ph type="pic" sz="quarter" idx="11" hasCustomPrompt="1"/>
          </p:nvPr>
        </p:nvSpPr>
        <p:spPr>
          <a:xfrm>
            <a:off x="521284" y="1720850"/>
            <a:ext cx="4324350" cy="4321175"/>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
        <p:nvSpPr>
          <p:cNvPr id="47" name="Google Shape;26;p3"/>
          <p:cNvSpPr txBox="1">
            <a:spLocks noGrp="1"/>
          </p:cNvSpPr>
          <p:nvPr>
            <p:ph type="body" idx="1" hasCustomPrompt="1"/>
          </p:nvPr>
        </p:nvSpPr>
        <p:spPr>
          <a:xfrm>
            <a:off x="5247857" y="2276872"/>
            <a:ext cx="6536156" cy="376515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endParaRPr dirty="0"/>
          </a:p>
        </p:txBody>
      </p:sp>
      <p:sp>
        <p:nvSpPr>
          <p:cNvPr id="48" name="Google Shape;26;p3"/>
          <p:cNvSpPr txBox="1">
            <a:spLocks noGrp="1"/>
          </p:cNvSpPr>
          <p:nvPr>
            <p:ph type="body" idx="15" hasCustomPrompt="1"/>
          </p:nvPr>
        </p:nvSpPr>
        <p:spPr>
          <a:xfrm>
            <a:off x="5247856" y="1720851"/>
            <a:ext cx="6536157" cy="556022"/>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Paragraph title here 24pt</a:t>
            </a:r>
            <a:endParaRPr dirty="0"/>
          </a:p>
        </p:txBody>
      </p:sp>
      <p:sp>
        <p:nvSpPr>
          <p:cNvPr id="49" name="Titre 1"/>
          <p:cNvSpPr>
            <a:spLocks noGrp="1"/>
          </p:cNvSpPr>
          <p:nvPr>
            <p:ph type="ctrTitle" hasCustomPrompt="1"/>
          </p:nvPr>
        </p:nvSpPr>
        <p:spPr>
          <a:xfrm>
            <a:off x="513629" y="188640"/>
            <a:ext cx="11270383"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Slide header 40pt</a:t>
            </a:r>
            <a:endParaRPr lang="en-US" sz="4000" dirty="0"/>
          </a:p>
        </p:txBody>
      </p:sp>
      <p:sp>
        <p:nvSpPr>
          <p:cNvPr id="50" name="Text Placeholder 2"/>
          <p:cNvSpPr>
            <a:spLocks noGrp="1"/>
          </p:cNvSpPr>
          <p:nvPr>
            <p:ph type="body" sz="quarter" idx="14" hasCustomPrompt="1"/>
          </p:nvPr>
        </p:nvSpPr>
        <p:spPr>
          <a:xfrm>
            <a:off x="513629" y="975692"/>
            <a:ext cx="11270383"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Tree>
    <p:extLst>
      <p:ext uri="{BB962C8B-B14F-4D97-AF65-F5344CB8AC3E}">
        <p14:creationId xmlns:p14="http://schemas.microsoft.com/office/powerpoint/2010/main" val="3546658262"/>
      </p:ext>
    </p:extLst>
  </p:cSld>
  <p:clrMapOvr>
    <a:masterClrMapping/>
  </p:clrMapOvr>
  <p:extLst>
    <p:ext uri="{DCECCB84-F9BA-43D5-87BE-67443E8EF086}">
      <p15:sldGuideLst xmlns:p15="http://schemas.microsoft.com/office/powerpoint/2012/main">
        <p15:guide id="1" pos="7423">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Half pic + Paragraph block">
    <p:spTree>
      <p:nvGrpSpPr>
        <p:cNvPr id="1" name=""/>
        <p:cNvGrpSpPr/>
        <p:nvPr/>
      </p:nvGrpSpPr>
      <p:grpSpPr>
        <a:xfrm>
          <a:off x="0" y="0"/>
          <a:ext cx="0" cy="0"/>
          <a:chOff x="0" y="0"/>
          <a:chExt cx="0" cy="0"/>
        </a:xfrm>
      </p:grpSpPr>
      <p:sp>
        <p:nvSpPr>
          <p:cNvPr id="3" name="Rectangle 2"/>
          <p:cNvSpPr/>
          <p:nvPr/>
        </p:nvSpPr>
        <p:spPr>
          <a:xfrm>
            <a:off x="0" y="1431234"/>
            <a:ext cx="12192000" cy="4015410"/>
          </a:xfrm>
          <a:prstGeom prst="rect">
            <a:avLst/>
          </a:prstGeom>
          <a:solidFill>
            <a:srgbClr val="003C6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Picture Placeholder 25"/>
          <p:cNvSpPr>
            <a:spLocks noGrp="1"/>
          </p:cNvSpPr>
          <p:nvPr>
            <p:ph type="pic" sz="quarter" idx="16" hasCustomPrompt="1"/>
          </p:nvPr>
        </p:nvSpPr>
        <p:spPr>
          <a:xfrm>
            <a:off x="0" y="1429797"/>
            <a:ext cx="6101999" cy="4016847"/>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
        <p:nvSpPr>
          <p:cNvPr id="11" name="Google Shape;26;p3"/>
          <p:cNvSpPr txBox="1">
            <a:spLocks noGrp="1"/>
          </p:cNvSpPr>
          <p:nvPr>
            <p:ph type="body" idx="1" hasCustomPrompt="1"/>
          </p:nvPr>
        </p:nvSpPr>
        <p:spPr>
          <a:xfrm>
            <a:off x="6384032" y="2256829"/>
            <a:ext cx="5400600" cy="290036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endParaRPr dirty="0"/>
          </a:p>
        </p:txBody>
      </p:sp>
      <p:sp>
        <p:nvSpPr>
          <p:cNvPr id="12" name="Google Shape;26;p3"/>
          <p:cNvSpPr txBox="1">
            <a:spLocks noGrp="1"/>
          </p:cNvSpPr>
          <p:nvPr>
            <p:ph type="body" idx="15" hasCustomPrompt="1"/>
          </p:nvPr>
        </p:nvSpPr>
        <p:spPr>
          <a:xfrm>
            <a:off x="6384032" y="1700808"/>
            <a:ext cx="5400600" cy="42831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Paragraph title here 24pt</a:t>
            </a:r>
            <a:endParaRPr dirty="0"/>
          </a:p>
        </p:txBody>
      </p:sp>
      <p:sp>
        <p:nvSpPr>
          <p:cNvPr id="8" name="Titre 1"/>
          <p:cNvSpPr>
            <a:spLocks noGrp="1"/>
          </p:cNvSpPr>
          <p:nvPr>
            <p:ph type="ctrTitle" hasCustomPrompt="1"/>
          </p:nvPr>
        </p:nvSpPr>
        <p:spPr>
          <a:xfrm>
            <a:off x="513630" y="188640"/>
            <a:ext cx="11271002"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Slide header 40pt</a:t>
            </a:r>
            <a:endParaRPr lang="en-US" sz="4000" dirty="0"/>
          </a:p>
        </p:txBody>
      </p:sp>
      <p:sp>
        <p:nvSpPr>
          <p:cNvPr id="9" name="Text Placeholder 2"/>
          <p:cNvSpPr>
            <a:spLocks noGrp="1"/>
          </p:cNvSpPr>
          <p:nvPr>
            <p:ph type="body" sz="quarter" idx="14" hasCustomPrompt="1"/>
          </p:nvPr>
        </p:nvSpPr>
        <p:spPr>
          <a:xfrm>
            <a:off x="513630" y="975692"/>
            <a:ext cx="11271002"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Tree>
    <p:extLst>
      <p:ext uri="{BB962C8B-B14F-4D97-AF65-F5344CB8AC3E}">
        <p14:creationId xmlns:p14="http://schemas.microsoft.com/office/powerpoint/2010/main" val="2018021881"/>
      </p:ext>
    </p:extLst>
  </p:cSld>
  <p:clrMapOvr>
    <a:masterClrMapping/>
  </p:clrMapOvr>
  <p:extLst>
    <p:ext uri="{DCECCB84-F9BA-43D5-87BE-67443E8EF086}">
      <p15:sldGuideLst xmlns:p15="http://schemas.microsoft.com/office/powerpoint/2012/main">
        <p15:guide id="1" pos="7423">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4 number points">
    <p:spTree>
      <p:nvGrpSpPr>
        <p:cNvPr id="1" name=""/>
        <p:cNvGrpSpPr/>
        <p:nvPr/>
      </p:nvGrpSpPr>
      <p:grpSpPr>
        <a:xfrm>
          <a:off x="0" y="0"/>
          <a:ext cx="0" cy="0"/>
          <a:chOff x="0" y="0"/>
          <a:chExt cx="0" cy="0"/>
        </a:xfrm>
      </p:grpSpPr>
      <p:sp>
        <p:nvSpPr>
          <p:cNvPr id="33" name="ZoneTexte 10"/>
          <p:cNvSpPr txBox="1"/>
          <p:nvPr/>
        </p:nvSpPr>
        <p:spPr>
          <a:xfrm>
            <a:off x="1252046" y="1556792"/>
            <a:ext cx="1211457"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01</a:t>
            </a:r>
          </a:p>
        </p:txBody>
      </p:sp>
      <p:sp>
        <p:nvSpPr>
          <p:cNvPr id="36" name="ZoneTexte 10"/>
          <p:cNvSpPr txBox="1"/>
          <p:nvPr/>
        </p:nvSpPr>
        <p:spPr>
          <a:xfrm>
            <a:off x="1252047" y="3545083"/>
            <a:ext cx="1211456"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02</a:t>
            </a:r>
          </a:p>
        </p:txBody>
      </p:sp>
      <p:sp>
        <p:nvSpPr>
          <p:cNvPr id="25" name="Google Shape;26;p3"/>
          <p:cNvSpPr txBox="1">
            <a:spLocks noGrp="1"/>
          </p:cNvSpPr>
          <p:nvPr>
            <p:ph type="body" idx="1" hasCustomPrompt="1"/>
          </p:nvPr>
        </p:nvSpPr>
        <p:spPr>
          <a:xfrm>
            <a:off x="2665866" y="2208709"/>
            <a:ext cx="3168351" cy="881110"/>
          </a:xfrm>
          <a:prstGeom prst="rect">
            <a:avLst/>
          </a:prstGeom>
          <a:noFill/>
          <a:ln>
            <a:noFill/>
          </a:ln>
        </p:spPr>
        <p:txBody>
          <a:bodyPr spcFirstLastPara="1" wrap="square" lIns="0" tIns="0" rIns="0" bIns="0" anchor="t" anchorCtr="0">
            <a:noAutofit/>
          </a:bodyPr>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16pt</a:t>
            </a:r>
            <a:endParaRPr dirty="0"/>
          </a:p>
        </p:txBody>
      </p:sp>
      <p:sp>
        <p:nvSpPr>
          <p:cNvPr id="26" name="Google Shape;26;p3"/>
          <p:cNvSpPr txBox="1">
            <a:spLocks noGrp="1"/>
          </p:cNvSpPr>
          <p:nvPr>
            <p:ph type="body" idx="15" hasCustomPrompt="1"/>
          </p:nvPr>
        </p:nvSpPr>
        <p:spPr>
          <a:xfrm>
            <a:off x="2665866" y="1772816"/>
            <a:ext cx="3168351"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27" name="Google Shape;26;p3"/>
          <p:cNvSpPr txBox="1">
            <a:spLocks noGrp="1"/>
          </p:cNvSpPr>
          <p:nvPr>
            <p:ph type="body" idx="16" hasCustomPrompt="1"/>
          </p:nvPr>
        </p:nvSpPr>
        <p:spPr>
          <a:xfrm>
            <a:off x="7752185" y="2208709"/>
            <a:ext cx="3168351" cy="879728"/>
          </a:xfrm>
          <a:prstGeom prst="rect">
            <a:avLst/>
          </a:prstGeom>
          <a:noFill/>
          <a:ln>
            <a:noFill/>
          </a:ln>
        </p:spPr>
        <p:txBody>
          <a:bodyPr spcFirstLastPara="1" wrap="square" lIns="0" tIns="0" rIns="0" bIns="0" anchor="t" anchorCtr="0">
            <a:noAutofit/>
          </a:bodyPr>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16pt</a:t>
            </a:r>
          </a:p>
        </p:txBody>
      </p:sp>
      <p:sp>
        <p:nvSpPr>
          <p:cNvPr id="30" name="Google Shape;26;p3"/>
          <p:cNvSpPr txBox="1">
            <a:spLocks noGrp="1"/>
          </p:cNvSpPr>
          <p:nvPr>
            <p:ph type="body" idx="17" hasCustomPrompt="1"/>
          </p:nvPr>
        </p:nvSpPr>
        <p:spPr>
          <a:xfrm>
            <a:off x="7752185" y="1772816"/>
            <a:ext cx="3168351"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31" name="Google Shape;26;p3"/>
          <p:cNvSpPr txBox="1">
            <a:spLocks noGrp="1"/>
          </p:cNvSpPr>
          <p:nvPr>
            <p:ph type="body" idx="19" hasCustomPrompt="1"/>
          </p:nvPr>
        </p:nvSpPr>
        <p:spPr>
          <a:xfrm>
            <a:off x="2665866" y="3746346"/>
            <a:ext cx="3168351"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34" name="Google Shape;26;p3"/>
          <p:cNvSpPr txBox="1">
            <a:spLocks noGrp="1"/>
          </p:cNvSpPr>
          <p:nvPr>
            <p:ph type="body" idx="22" hasCustomPrompt="1"/>
          </p:nvPr>
        </p:nvSpPr>
        <p:spPr>
          <a:xfrm>
            <a:off x="2665866" y="4182239"/>
            <a:ext cx="3168351" cy="881110"/>
          </a:xfrm>
          <a:prstGeom prst="rect">
            <a:avLst/>
          </a:prstGeom>
          <a:noFill/>
          <a:ln>
            <a:noFill/>
          </a:ln>
        </p:spPr>
        <p:txBody>
          <a:bodyPr spcFirstLastPara="1" wrap="square" lIns="0" tIns="0" rIns="0" bIns="0" anchor="t" anchorCtr="0">
            <a:noAutofit/>
          </a:bodyPr>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16pt</a:t>
            </a:r>
            <a:endParaRPr dirty="0"/>
          </a:p>
        </p:txBody>
      </p:sp>
      <p:sp>
        <p:nvSpPr>
          <p:cNvPr id="47"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Slide header 40pt</a:t>
            </a:r>
            <a:endParaRPr lang="en-US" sz="4000" dirty="0"/>
          </a:p>
        </p:txBody>
      </p:sp>
      <p:sp>
        <p:nvSpPr>
          <p:cNvPr id="48"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Tree>
    <p:extLst>
      <p:ext uri="{BB962C8B-B14F-4D97-AF65-F5344CB8AC3E}">
        <p14:creationId xmlns:p14="http://schemas.microsoft.com/office/powerpoint/2010/main" val="2658421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6 number points">
    <p:spTree>
      <p:nvGrpSpPr>
        <p:cNvPr id="1" name=""/>
        <p:cNvGrpSpPr/>
        <p:nvPr/>
      </p:nvGrpSpPr>
      <p:grpSpPr>
        <a:xfrm>
          <a:off x="0" y="0"/>
          <a:ext cx="0" cy="0"/>
          <a:chOff x="0" y="0"/>
          <a:chExt cx="0" cy="0"/>
        </a:xfrm>
      </p:grpSpPr>
      <p:sp>
        <p:nvSpPr>
          <p:cNvPr id="4" name="ZoneTexte 10"/>
          <p:cNvSpPr txBox="1"/>
          <p:nvPr/>
        </p:nvSpPr>
        <p:spPr>
          <a:xfrm>
            <a:off x="1252046" y="1556792"/>
            <a:ext cx="2510645"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01</a:t>
            </a:r>
          </a:p>
        </p:txBody>
      </p:sp>
      <p:sp>
        <p:nvSpPr>
          <p:cNvPr id="12" name="Google Shape;26;p3"/>
          <p:cNvSpPr txBox="1">
            <a:spLocks noGrp="1"/>
          </p:cNvSpPr>
          <p:nvPr>
            <p:ph type="body" idx="15" hasCustomPrompt="1"/>
          </p:nvPr>
        </p:nvSpPr>
        <p:spPr>
          <a:xfrm>
            <a:off x="1252047" y="2523929"/>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a:t>content here 24pt</a:t>
            </a:r>
            <a:endParaRPr lang="en-GB" dirty="0"/>
          </a:p>
        </p:txBody>
      </p:sp>
      <p:sp>
        <p:nvSpPr>
          <p:cNvPr id="14" name="ZoneTexte 10"/>
          <p:cNvSpPr txBox="1"/>
          <p:nvPr/>
        </p:nvSpPr>
        <p:spPr>
          <a:xfrm>
            <a:off x="4853322" y="1556792"/>
            <a:ext cx="2510645"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02</a:t>
            </a:r>
          </a:p>
        </p:txBody>
      </p:sp>
      <p:sp>
        <p:nvSpPr>
          <p:cNvPr id="16" name="ZoneTexte 10"/>
          <p:cNvSpPr txBox="1"/>
          <p:nvPr/>
        </p:nvSpPr>
        <p:spPr>
          <a:xfrm>
            <a:off x="8454603" y="1556792"/>
            <a:ext cx="2510644"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03</a:t>
            </a:r>
          </a:p>
        </p:txBody>
      </p:sp>
      <p:sp>
        <p:nvSpPr>
          <p:cNvPr id="30" name="ZoneTexte 10"/>
          <p:cNvSpPr txBox="1"/>
          <p:nvPr/>
        </p:nvSpPr>
        <p:spPr>
          <a:xfrm>
            <a:off x="1252047" y="3469975"/>
            <a:ext cx="2510644"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04</a:t>
            </a:r>
          </a:p>
        </p:txBody>
      </p:sp>
      <p:sp>
        <p:nvSpPr>
          <p:cNvPr id="32" name="ZoneTexte 10"/>
          <p:cNvSpPr txBox="1"/>
          <p:nvPr/>
        </p:nvSpPr>
        <p:spPr>
          <a:xfrm>
            <a:off x="4853322" y="3469975"/>
            <a:ext cx="2510644"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05</a:t>
            </a:r>
          </a:p>
        </p:txBody>
      </p:sp>
      <p:sp>
        <p:nvSpPr>
          <p:cNvPr id="34" name="ZoneTexte 10"/>
          <p:cNvSpPr txBox="1"/>
          <p:nvPr/>
        </p:nvSpPr>
        <p:spPr>
          <a:xfrm>
            <a:off x="8454602" y="3469975"/>
            <a:ext cx="2510645"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06</a:t>
            </a:r>
          </a:p>
        </p:txBody>
      </p:sp>
      <p:sp>
        <p:nvSpPr>
          <p:cNvPr id="20" name="Google Shape;26;p3"/>
          <p:cNvSpPr txBox="1">
            <a:spLocks noGrp="1"/>
          </p:cNvSpPr>
          <p:nvPr>
            <p:ph type="body" idx="21" hasCustomPrompt="1"/>
          </p:nvPr>
        </p:nvSpPr>
        <p:spPr>
          <a:xfrm>
            <a:off x="4853323" y="2523929"/>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dirty="0"/>
              <a:t>content here 24pt</a:t>
            </a:r>
          </a:p>
        </p:txBody>
      </p:sp>
      <p:sp>
        <p:nvSpPr>
          <p:cNvPr id="22" name="Google Shape;26;p3"/>
          <p:cNvSpPr txBox="1">
            <a:spLocks noGrp="1"/>
          </p:cNvSpPr>
          <p:nvPr>
            <p:ph type="body" idx="22" hasCustomPrompt="1"/>
          </p:nvPr>
        </p:nvSpPr>
        <p:spPr>
          <a:xfrm>
            <a:off x="8454603" y="2523929"/>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a:t>content here 24pt</a:t>
            </a:r>
            <a:endParaRPr lang="en-GB" dirty="0"/>
          </a:p>
        </p:txBody>
      </p:sp>
      <p:sp>
        <p:nvSpPr>
          <p:cNvPr id="24" name="Google Shape;26;p3"/>
          <p:cNvSpPr txBox="1">
            <a:spLocks noGrp="1"/>
          </p:cNvSpPr>
          <p:nvPr>
            <p:ph type="body" idx="23" hasCustomPrompt="1"/>
          </p:nvPr>
        </p:nvSpPr>
        <p:spPr>
          <a:xfrm>
            <a:off x="8454603" y="4437112"/>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dirty="0"/>
              <a:t>content here 24pt</a:t>
            </a:r>
          </a:p>
        </p:txBody>
      </p:sp>
      <p:sp>
        <p:nvSpPr>
          <p:cNvPr id="29" name="Google Shape;26;p3"/>
          <p:cNvSpPr txBox="1">
            <a:spLocks noGrp="1"/>
          </p:cNvSpPr>
          <p:nvPr>
            <p:ph type="body" idx="24" hasCustomPrompt="1"/>
          </p:nvPr>
        </p:nvSpPr>
        <p:spPr>
          <a:xfrm>
            <a:off x="1252047" y="4437112"/>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a:t>content here 24pt</a:t>
            </a:r>
            <a:endParaRPr lang="en-GB" dirty="0"/>
          </a:p>
        </p:txBody>
      </p:sp>
      <p:sp>
        <p:nvSpPr>
          <p:cNvPr id="36" name="Google Shape;26;p3"/>
          <p:cNvSpPr txBox="1">
            <a:spLocks noGrp="1"/>
          </p:cNvSpPr>
          <p:nvPr>
            <p:ph type="body" idx="25" hasCustomPrompt="1"/>
          </p:nvPr>
        </p:nvSpPr>
        <p:spPr>
          <a:xfrm>
            <a:off x="4853323" y="4442305"/>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dirty="0"/>
              <a:t>content here 24pt</a:t>
            </a:r>
          </a:p>
        </p:txBody>
      </p:sp>
      <p:sp>
        <p:nvSpPr>
          <p:cNvPr id="37"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Slide header 40pt</a:t>
            </a:r>
            <a:endParaRPr lang="en-US" sz="4000" dirty="0"/>
          </a:p>
        </p:txBody>
      </p:sp>
      <p:sp>
        <p:nvSpPr>
          <p:cNvPr id="38"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Tree>
    <p:extLst>
      <p:ext uri="{BB962C8B-B14F-4D97-AF65-F5344CB8AC3E}">
        <p14:creationId xmlns:p14="http://schemas.microsoft.com/office/powerpoint/2010/main" val="221472845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4 number points with BG">
    <p:spTree>
      <p:nvGrpSpPr>
        <p:cNvPr id="1" name=""/>
        <p:cNvGrpSpPr/>
        <p:nvPr/>
      </p:nvGrpSpPr>
      <p:grpSpPr>
        <a:xfrm>
          <a:off x="0" y="0"/>
          <a:ext cx="0" cy="0"/>
          <a:chOff x="0" y="0"/>
          <a:chExt cx="0" cy="0"/>
        </a:xfrm>
      </p:grpSpPr>
      <p:sp>
        <p:nvSpPr>
          <p:cNvPr id="4" name="Rectangle 3"/>
          <p:cNvSpPr/>
          <p:nvPr/>
        </p:nvSpPr>
        <p:spPr>
          <a:xfrm>
            <a:off x="0" y="1431234"/>
            <a:ext cx="12192000" cy="4015410"/>
          </a:xfrm>
          <a:prstGeom prst="rect">
            <a:avLst/>
          </a:prstGeom>
          <a:solidFill>
            <a:srgbClr val="003C6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Google Shape;26;p3"/>
          <p:cNvSpPr txBox="1">
            <a:spLocks noGrp="1"/>
          </p:cNvSpPr>
          <p:nvPr>
            <p:ph type="body" idx="1" hasCustomPrompt="1"/>
          </p:nvPr>
        </p:nvSpPr>
        <p:spPr>
          <a:xfrm>
            <a:off x="2665866" y="2208709"/>
            <a:ext cx="3168351" cy="881110"/>
          </a:xfrm>
          <a:prstGeom prst="rect">
            <a:avLst/>
          </a:prstGeom>
          <a:noFill/>
          <a:ln>
            <a:noFill/>
          </a:ln>
        </p:spPr>
        <p:txBody>
          <a:bodyPr spcFirstLastPara="1" wrap="square" lIns="0" tIns="0" rIns="0" bIns="0" anchor="t" anchorCtr="0">
            <a:noAutofit/>
          </a:bodyPr>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16pt</a:t>
            </a:r>
            <a:endParaRPr dirty="0"/>
          </a:p>
        </p:txBody>
      </p:sp>
      <p:sp>
        <p:nvSpPr>
          <p:cNvPr id="18" name="Google Shape;26;p3"/>
          <p:cNvSpPr txBox="1">
            <a:spLocks noGrp="1"/>
          </p:cNvSpPr>
          <p:nvPr>
            <p:ph type="body" idx="15" hasCustomPrompt="1"/>
          </p:nvPr>
        </p:nvSpPr>
        <p:spPr>
          <a:xfrm>
            <a:off x="2665866" y="1772816"/>
            <a:ext cx="3168351"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19" name="Google Shape;26;p3"/>
          <p:cNvSpPr txBox="1">
            <a:spLocks noGrp="1"/>
          </p:cNvSpPr>
          <p:nvPr>
            <p:ph type="body" idx="16" hasCustomPrompt="1"/>
          </p:nvPr>
        </p:nvSpPr>
        <p:spPr>
          <a:xfrm>
            <a:off x="7752185" y="2208709"/>
            <a:ext cx="3168351" cy="879728"/>
          </a:xfrm>
          <a:prstGeom prst="rect">
            <a:avLst/>
          </a:prstGeom>
          <a:noFill/>
          <a:ln>
            <a:noFill/>
          </a:ln>
        </p:spPr>
        <p:txBody>
          <a:bodyPr spcFirstLastPara="1" wrap="square" lIns="0" tIns="0" rIns="0" bIns="0" anchor="t" anchorCtr="0">
            <a:noAutofit/>
          </a:bodyPr>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16pt</a:t>
            </a:r>
          </a:p>
        </p:txBody>
      </p:sp>
      <p:sp>
        <p:nvSpPr>
          <p:cNvPr id="20" name="Google Shape;26;p3"/>
          <p:cNvSpPr txBox="1">
            <a:spLocks noGrp="1"/>
          </p:cNvSpPr>
          <p:nvPr>
            <p:ph type="body" idx="17" hasCustomPrompt="1"/>
          </p:nvPr>
        </p:nvSpPr>
        <p:spPr>
          <a:xfrm>
            <a:off x="7752185" y="1772816"/>
            <a:ext cx="3168351"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22" name="Google Shape;26;p3"/>
          <p:cNvSpPr txBox="1">
            <a:spLocks noGrp="1"/>
          </p:cNvSpPr>
          <p:nvPr>
            <p:ph type="body" idx="19" hasCustomPrompt="1"/>
          </p:nvPr>
        </p:nvSpPr>
        <p:spPr>
          <a:xfrm>
            <a:off x="2665866" y="3746346"/>
            <a:ext cx="3168351"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23" name="ZoneTexte 10"/>
          <p:cNvSpPr txBox="1"/>
          <p:nvPr/>
        </p:nvSpPr>
        <p:spPr>
          <a:xfrm>
            <a:off x="1252046" y="1556792"/>
            <a:ext cx="1211457"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01</a:t>
            </a:r>
          </a:p>
        </p:txBody>
      </p:sp>
      <p:sp>
        <p:nvSpPr>
          <p:cNvPr id="24" name="ZoneTexte 10"/>
          <p:cNvSpPr txBox="1"/>
          <p:nvPr/>
        </p:nvSpPr>
        <p:spPr>
          <a:xfrm>
            <a:off x="6344991" y="1556792"/>
            <a:ext cx="1211457"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03</a:t>
            </a:r>
          </a:p>
        </p:txBody>
      </p:sp>
      <p:sp>
        <p:nvSpPr>
          <p:cNvPr id="25" name="ZoneTexte 10"/>
          <p:cNvSpPr txBox="1"/>
          <p:nvPr/>
        </p:nvSpPr>
        <p:spPr>
          <a:xfrm>
            <a:off x="1252047" y="3545083"/>
            <a:ext cx="1211456"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02</a:t>
            </a:r>
          </a:p>
        </p:txBody>
      </p:sp>
      <p:sp>
        <p:nvSpPr>
          <p:cNvPr id="27" name="Google Shape;26;p3"/>
          <p:cNvSpPr txBox="1">
            <a:spLocks noGrp="1"/>
          </p:cNvSpPr>
          <p:nvPr>
            <p:ph type="body" idx="21" hasCustomPrompt="1"/>
          </p:nvPr>
        </p:nvSpPr>
        <p:spPr>
          <a:xfrm>
            <a:off x="7752185" y="3744964"/>
            <a:ext cx="3168351"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28" name="ZoneTexte 10"/>
          <p:cNvSpPr txBox="1"/>
          <p:nvPr/>
        </p:nvSpPr>
        <p:spPr>
          <a:xfrm>
            <a:off x="6344991" y="3501008"/>
            <a:ext cx="1211457"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04</a:t>
            </a:r>
          </a:p>
        </p:txBody>
      </p:sp>
      <p:sp>
        <p:nvSpPr>
          <p:cNvPr id="30" name="Google Shape;26;p3"/>
          <p:cNvSpPr txBox="1">
            <a:spLocks noGrp="1"/>
          </p:cNvSpPr>
          <p:nvPr>
            <p:ph type="body" idx="22" hasCustomPrompt="1"/>
          </p:nvPr>
        </p:nvSpPr>
        <p:spPr>
          <a:xfrm>
            <a:off x="2665866" y="4182239"/>
            <a:ext cx="3168351" cy="881110"/>
          </a:xfrm>
          <a:prstGeom prst="rect">
            <a:avLst/>
          </a:prstGeom>
          <a:noFill/>
          <a:ln>
            <a:noFill/>
          </a:ln>
        </p:spPr>
        <p:txBody>
          <a:bodyPr spcFirstLastPara="1" wrap="square" lIns="0" tIns="0" rIns="0" bIns="0" anchor="t" anchorCtr="0">
            <a:noAutofit/>
          </a:bodyPr>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16pt</a:t>
            </a:r>
            <a:endParaRPr dirty="0"/>
          </a:p>
        </p:txBody>
      </p:sp>
      <p:sp>
        <p:nvSpPr>
          <p:cNvPr id="31" name="Google Shape;26;p3"/>
          <p:cNvSpPr txBox="1">
            <a:spLocks noGrp="1"/>
          </p:cNvSpPr>
          <p:nvPr>
            <p:ph type="body" idx="23" hasCustomPrompt="1"/>
          </p:nvPr>
        </p:nvSpPr>
        <p:spPr>
          <a:xfrm>
            <a:off x="7752184" y="4182239"/>
            <a:ext cx="3168351" cy="881110"/>
          </a:xfrm>
          <a:prstGeom prst="rect">
            <a:avLst/>
          </a:prstGeom>
          <a:noFill/>
          <a:ln>
            <a:noFill/>
          </a:ln>
        </p:spPr>
        <p:txBody>
          <a:bodyPr spcFirstLastPara="1" wrap="square" lIns="0" tIns="0" rIns="0" bIns="0" anchor="t" anchorCtr="0">
            <a:noAutofit/>
          </a:bodyPr>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16pt</a:t>
            </a:r>
            <a:endParaRPr dirty="0"/>
          </a:p>
        </p:txBody>
      </p:sp>
      <p:sp>
        <p:nvSpPr>
          <p:cNvPr id="32"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Slide header 40pt</a:t>
            </a:r>
            <a:endParaRPr lang="en-US" sz="4000" dirty="0"/>
          </a:p>
        </p:txBody>
      </p:sp>
      <p:sp>
        <p:nvSpPr>
          <p:cNvPr id="33"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Tree>
    <p:extLst>
      <p:ext uri="{BB962C8B-B14F-4D97-AF65-F5344CB8AC3E}">
        <p14:creationId xmlns:p14="http://schemas.microsoft.com/office/powerpoint/2010/main" val="118827607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6 number points with BG">
    <p:spTree>
      <p:nvGrpSpPr>
        <p:cNvPr id="1" name=""/>
        <p:cNvGrpSpPr/>
        <p:nvPr/>
      </p:nvGrpSpPr>
      <p:grpSpPr>
        <a:xfrm>
          <a:off x="0" y="0"/>
          <a:ext cx="0" cy="0"/>
          <a:chOff x="0" y="0"/>
          <a:chExt cx="0" cy="0"/>
        </a:xfrm>
      </p:grpSpPr>
      <p:sp>
        <p:nvSpPr>
          <p:cNvPr id="4" name="Rectangle 3"/>
          <p:cNvSpPr/>
          <p:nvPr/>
        </p:nvSpPr>
        <p:spPr>
          <a:xfrm>
            <a:off x="0" y="1431234"/>
            <a:ext cx="12192000" cy="4015410"/>
          </a:xfrm>
          <a:prstGeom prst="rect">
            <a:avLst/>
          </a:prstGeom>
          <a:solidFill>
            <a:srgbClr val="003C6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Slide header 40pt</a:t>
            </a:r>
            <a:endParaRPr lang="en-US" sz="4000" dirty="0"/>
          </a:p>
        </p:txBody>
      </p:sp>
      <p:sp>
        <p:nvSpPr>
          <p:cNvPr id="6"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7" name="ZoneTexte 10"/>
          <p:cNvSpPr txBox="1"/>
          <p:nvPr/>
        </p:nvSpPr>
        <p:spPr>
          <a:xfrm>
            <a:off x="1252046" y="1556792"/>
            <a:ext cx="2510645"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01</a:t>
            </a:r>
          </a:p>
        </p:txBody>
      </p:sp>
      <p:sp>
        <p:nvSpPr>
          <p:cNvPr id="9" name="ZoneTexte 10"/>
          <p:cNvSpPr txBox="1"/>
          <p:nvPr/>
        </p:nvSpPr>
        <p:spPr>
          <a:xfrm>
            <a:off x="4853322" y="1556792"/>
            <a:ext cx="2510645"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02</a:t>
            </a:r>
          </a:p>
        </p:txBody>
      </p:sp>
      <p:sp>
        <p:nvSpPr>
          <p:cNvPr id="11" name="ZoneTexte 10"/>
          <p:cNvSpPr txBox="1"/>
          <p:nvPr/>
        </p:nvSpPr>
        <p:spPr>
          <a:xfrm>
            <a:off x="8454603" y="1556792"/>
            <a:ext cx="2510644"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03</a:t>
            </a:r>
          </a:p>
        </p:txBody>
      </p:sp>
      <p:sp>
        <p:nvSpPr>
          <p:cNvPr id="13" name="ZoneTexte 10"/>
          <p:cNvSpPr txBox="1"/>
          <p:nvPr/>
        </p:nvSpPr>
        <p:spPr>
          <a:xfrm>
            <a:off x="1252047" y="3469975"/>
            <a:ext cx="2510644"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04</a:t>
            </a:r>
          </a:p>
        </p:txBody>
      </p:sp>
      <p:sp>
        <p:nvSpPr>
          <p:cNvPr id="15" name="ZoneTexte 10"/>
          <p:cNvSpPr txBox="1"/>
          <p:nvPr/>
        </p:nvSpPr>
        <p:spPr>
          <a:xfrm>
            <a:off x="4853322" y="3469975"/>
            <a:ext cx="2510644"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05</a:t>
            </a:r>
          </a:p>
        </p:txBody>
      </p:sp>
      <p:sp>
        <p:nvSpPr>
          <p:cNvPr id="17" name="ZoneTexte 10"/>
          <p:cNvSpPr txBox="1"/>
          <p:nvPr/>
        </p:nvSpPr>
        <p:spPr>
          <a:xfrm>
            <a:off x="8454602" y="3469975"/>
            <a:ext cx="2510645" cy="967137"/>
          </a:xfrm>
          <a:prstGeom prst="rect">
            <a:avLst/>
          </a:prstGeom>
          <a:noFill/>
        </p:spPr>
        <p:txBody>
          <a:bodyPr wrap="square" lIns="0" tIns="0" rIns="0" bIns="0" rtlCol="0">
            <a:noAutofit/>
          </a:bodyPr>
          <a:lstStyle/>
          <a:p>
            <a:r>
              <a:rPr lang="fr-FR" sz="7200" dirty="0">
                <a:solidFill>
                  <a:srgbClr val="2898D4"/>
                </a:solidFill>
                <a:latin typeface="PF Highway Sans Pro Medium" charset="0"/>
                <a:ea typeface="PF Highway Sans Pro Medium" charset="0"/>
                <a:cs typeface="PF Highway Sans Pro Medium" charset="0"/>
              </a:rPr>
              <a:t>06</a:t>
            </a:r>
          </a:p>
        </p:txBody>
      </p:sp>
      <p:sp>
        <p:nvSpPr>
          <p:cNvPr id="19" name="Google Shape;26;p3"/>
          <p:cNvSpPr txBox="1">
            <a:spLocks noGrp="1"/>
          </p:cNvSpPr>
          <p:nvPr>
            <p:ph type="body" idx="15" hasCustomPrompt="1"/>
          </p:nvPr>
        </p:nvSpPr>
        <p:spPr>
          <a:xfrm>
            <a:off x="1252047" y="2523929"/>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a:t>content here 24pt</a:t>
            </a:r>
            <a:endParaRPr lang="en-GB" dirty="0"/>
          </a:p>
        </p:txBody>
      </p:sp>
      <p:sp>
        <p:nvSpPr>
          <p:cNvPr id="20" name="Google Shape;26;p3"/>
          <p:cNvSpPr txBox="1">
            <a:spLocks noGrp="1"/>
          </p:cNvSpPr>
          <p:nvPr>
            <p:ph type="body" idx="21" hasCustomPrompt="1"/>
          </p:nvPr>
        </p:nvSpPr>
        <p:spPr>
          <a:xfrm>
            <a:off x="4853323" y="2523929"/>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dirty="0"/>
              <a:t>content here 24pt</a:t>
            </a:r>
          </a:p>
        </p:txBody>
      </p:sp>
      <p:sp>
        <p:nvSpPr>
          <p:cNvPr id="21" name="Google Shape;26;p3"/>
          <p:cNvSpPr txBox="1">
            <a:spLocks noGrp="1"/>
          </p:cNvSpPr>
          <p:nvPr>
            <p:ph type="body" idx="22" hasCustomPrompt="1"/>
          </p:nvPr>
        </p:nvSpPr>
        <p:spPr>
          <a:xfrm>
            <a:off x="8454603" y="2523929"/>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a:t>content here 24pt</a:t>
            </a:r>
            <a:endParaRPr lang="en-GB" dirty="0"/>
          </a:p>
        </p:txBody>
      </p:sp>
      <p:sp>
        <p:nvSpPr>
          <p:cNvPr id="22" name="Google Shape;26;p3"/>
          <p:cNvSpPr txBox="1">
            <a:spLocks noGrp="1"/>
          </p:cNvSpPr>
          <p:nvPr>
            <p:ph type="body" idx="23" hasCustomPrompt="1"/>
          </p:nvPr>
        </p:nvSpPr>
        <p:spPr>
          <a:xfrm>
            <a:off x="8454603" y="4437112"/>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dirty="0"/>
              <a:t>content here 24pt</a:t>
            </a:r>
          </a:p>
        </p:txBody>
      </p:sp>
      <p:sp>
        <p:nvSpPr>
          <p:cNvPr id="23" name="Google Shape;26;p3"/>
          <p:cNvSpPr txBox="1">
            <a:spLocks noGrp="1"/>
          </p:cNvSpPr>
          <p:nvPr>
            <p:ph type="body" idx="24" hasCustomPrompt="1"/>
          </p:nvPr>
        </p:nvSpPr>
        <p:spPr>
          <a:xfrm>
            <a:off x="1252047" y="4437112"/>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a:t>content here 24pt</a:t>
            </a:r>
            <a:endParaRPr lang="en-GB" dirty="0"/>
          </a:p>
        </p:txBody>
      </p:sp>
      <p:sp>
        <p:nvSpPr>
          <p:cNvPr id="24" name="Google Shape;26;p3"/>
          <p:cNvSpPr txBox="1">
            <a:spLocks noGrp="1"/>
          </p:cNvSpPr>
          <p:nvPr>
            <p:ph type="body" idx="25" hasCustomPrompt="1"/>
          </p:nvPr>
        </p:nvSpPr>
        <p:spPr>
          <a:xfrm>
            <a:off x="4853323" y="4442305"/>
            <a:ext cx="2683713"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Type descriptor</a:t>
            </a:r>
            <a:br>
              <a:rPr lang="en-GB" dirty="0"/>
            </a:br>
            <a:r>
              <a:rPr lang="en-GB" dirty="0"/>
              <a:t>content here 24pt</a:t>
            </a:r>
          </a:p>
        </p:txBody>
      </p:sp>
    </p:spTree>
    <p:extLst>
      <p:ext uri="{BB962C8B-B14F-4D97-AF65-F5344CB8AC3E}">
        <p14:creationId xmlns:p14="http://schemas.microsoft.com/office/powerpoint/2010/main" val="314855797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Divider slide 1">
    <p:spTree>
      <p:nvGrpSpPr>
        <p:cNvPr id="1" name=""/>
        <p:cNvGrpSpPr/>
        <p:nvPr/>
      </p:nvGrpSpPr>
      <p:grpSpPr>
        <a:xfrm>
          <a:off x="0" y="0"/>
          <a:ext cx="0" cy="0"/>
          <a:chOff x="0" y="0"/>
          <a:chExt cx="0" cy="0"/>
        </a:xfrm>
      </p:grpSpPr>
      <p:sp>
        <p:nvSpPr>
          <p:cNvPr id="10" name="Picture Placeholder 25"/>
          <p:cNvSpPr>
            <a:spLocks noGrp="1"/>
          </p:cNvSpPr>
          <p:nvPr>
            <p:ph type="pic" sz="quarter" idx="11" hasCustomPrompt="1"/>
          </p:nvPr>
        </p:nvSpPr>
        <p:spPr>
          <a:xfrm>
            <a:off x="0" y="-12851"/>
            <a:ext cx="12191999" cy="3450850"/>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
        <p:nvSpPr>
          <p:cNvPr id="12" name="Titre 1"/>
          <p:cNvSpPr txBox="1">
            <a:spLocks/>
          </p:cNvSpPr>
          <p:nvPr/>
        </p:nvSpPr>
        <p:spPr>
          <a:xfrm>
            <a:off x="3359696" y="4005064"/>
            <a:ext cx="7716982" cy="1022618"/>
          </a:xfrm>
          <a:prstGeom prst="rect">
            <a:avLst/>
          </a:prstGeom>
        </p:spPr>
        <p:txBody>
          <a:bodyPr lIns="0" tIns="0" rIns="0" bIns="0" anchor="t">
            <a:noAutofit/>
          </a:bodyPr>
          <a:lstStyle>
            <a:lvl1pPr algn="l" defTabSz="914400" rtl="0" eaLnBrk="1" latinLnBrk="0" hangingPunct="1">
              <a:lnSpc>
                <a:spcPct val="90000"/>
              </a:lnSpc>
              <a:spcBef>
                <a:spcPct val="0"/>
              </a:spcBef>
              <a:buNone/>
              <a:defRPr sz="4000" kern="1200" baseline="0">
                <a:solidFill>
                  <a:srgbClr val="003C68"/>
                </a:solidFill>
                <a:latin typeface="PF Highway Sans Pro" charset="0"/>
                <a:ea typeface="PF Highway Sans Pro" charset="0"/>
                <a:cs typeface="PF Highway Sans Pro" charset="0"/>
              </a:defRPr>
            </a:lvl1pPr>
          </a:lstStyle>
          <a:p>
            <a:endParaRPr lang="en-US" sz="4400" dirty="0"/>
          </a:p>
        </p:txBody>
      </p:sp>
      <p:sp>
        <p:nvSpPr>
          <p:cNvPr id="14" name="Google Shape;26;p3"/>
          <p:cNvSpPr txBox="1">
            <a:spLocks noGrp="1"/>
          </p:cNvSpPr>
          <p:nvPr>
            <p:ph type="body" idx="17" hasCustomPrompt="1"/>
          </p:nvPr>
        </p:nvSpPr>
        <p:spPr>
          <a:xfrm>
            <a:off x="3359696" y="5027682"/>
            <a:ext cx="7716982"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Descriptor text here at 24pt</a:t>
            </a:r>
            <a:endParaRPr dirty="0"/>
          </a:p>
        </p:txBody>
      </p:sp>
      <p:sp>
        <p:nvSpPr>
          <p:cNvPr id="5" name="Text Placeholder 4"/>
          <p:cNvSpPr>
            <a:spLocks noGrp="1"/>
          </p:cNvSpPr>
          <p:nvPr>
            <p:ph type="body" sz="quarter" idx="18" hasCustomPrompt="1"/>
          </p:nvPr>
        </p:nvSpPr>
        <p:spPr>
          <a:xfrm>
            <a:off x="3359150" y="4076700"/>
            <a:ext cx="7716838" cy="950913"/>
          </a:xfrm>
          <a:prstGeom prst="rect">
            <a:avLst/>
          </a:prstGeom>
        </p:spPr>
        <p:txBody>
          <a:bodyPr lIns="0" tIns="0" rIns="0" bIns="0"/>
          <a:lstStyle>
            <a:lvl1pPr marL="0" indent="0">
              <a:buNone/>
              <a:defRPr sz="4400" baseline="0"/>
            </a:lvl1pPr>
          </a:lstStyle>
          <a:p>
            <a:pPr lvl="0"/>
            <a:r>
              <a:rPr lang="en-US" sz="4400" dirty="0"/>
              <a:t>Divider text here 44pt</a:t>
            </a:r>
            <a:endParaRPr lang="en-US" dirty="0"/>
          </a:p>
        </p:txBody>
      </p:sp>
      <p:sp>
        <p:nvSpPr>
          <p:cNvPr id="9" name="Text Placeholder 2"/>
          <p:cNvSpPr>
            <a:spLocks noGrp="1"/>
          </p:cNvSpPr>
          <p:nvPr>
            <p:ph type="body" sz="quarter" idx="19" hasCustomPrompt="1"/>
          </p:nvPr>
        </p:nvSpPr>
        <p:spPr>
          <a:xfrm>
            <a:off x="1415480" y="3839264"/>
            <a:ext cx="1942980" cy="1354217"/>
          </a:xfrm>
          <a:prstGeom prst="rect">
            <a:avLst/>
          </a:prstGeom>
        </p:spPr>
        <p:txBody>
          <a:bodyPr wrap="square" lIns="0" tIns="0" rIns="0" bIns="0">
            <a:spAutoFit/>
          </a:bodyPr>
          <a:lstStyle>
            <a:lvl1pPr marL="0" indent="0">
              <a:lnSpc>
                <a:spcPct val="100000"/>
              </a:lnSpc>
              <a:spcBef>
                <a:spcPts val="0"/>
              </a:spcBef>
              <a:buNone/>
              <a:defRPr sz="8800" spc="-300">
                <a:solidFill>
                  <a:srgbClr val="2898D4"/>
                </a:solidFill>
              </a:defRPr>
            </a:lvl1pPr>
          </a:lstStyle>
          <a:p>
            <a:pPr lvl="0"/>
            <a:r>
              <a:rPr lang="en-GB" dirty="0"/>
              <a:t>01</a:t>
            </a:r>
            <a:endParaRPr lang="en-US" dirty="0"/>
          </a:p>
        </p:txBody>
      </p:sp>
    </p:spTree>
    <p:extLst>
      <p:ext uri="{BB962C8B-B14F-4D97-AF65-F5344CB8AC3E}">
        <p14:creationId xmlns:p14="http://schemas.microsoft.com/office/powerpoint/2010/main" val="598410351"/>
      </p:ext>
    </p:extLst>
  </p:cSld>
  <p:clrMapOvr>
    <a:masterClrMapping/>
  </p:clrMapOvr>
  <p:extLst>
    <p:ext uri="{DCECCB84-F9BA-43D5-87BE-67443E8EF086}">
      <p15:sldGuideLst xmlns:p15="http://schemas.microsoft.com/office/powerpoint/2012/main">
        <p15:guide id="1" orient="horz" pos="2568">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Divider slide 2">
    <p:spTree>
      <p:nvGrpSpPr>
        <p:cNvPr id="1" name=""/>
        <p:cNvGrpSpPr/>
        <p:nvPr/>
      </p:nvGrpSpPr>
      <p:grpSpPr>
        <a:xfrm>
          <a:off x="0" y="0"/>
          <a:ext cx="0" cy="0"/>
          <a:chOff x="0" y="0"/>
          <a:chExt cx="0" cy="0"/>
        </a:xfrm>
      </p:grpSpPr>
      <p:sp>
        <p:nvSpPr>
          <p:cNvPr id="10" name="Picture Placeholder 25"/>
          <p:cNvSpPr>
            <a:spLocks noGrp="1"/>
          </p:cNvSpPr>
          <p:nvPr>
            <p:ph type="pic" sz="quarter" idx="11" hasCustomPrompt="1"/>
          </p:nvPr>
        </p:nvSpPr>
        <p:spPr>
          <a:xfrm>
            <a:off x="0" y="-12851"/>
            <a:ext cx="12191999" cy="3450850"/>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
        <p:nvSpPr>
          <p:cNvPr id="12" name="Titre 1"/>
          <p:cNvSpPr txBox="1">
            <a:spLocks/>
          </p:cNvSpPr>
          <p:nvPr/>
        </p:nvSpPr>
        <p:spPr>
          <a:xfrm>
            <a:off x="3359696" y="4005064"/>
            <a:ext cx="7716982" cy="1022618"/>
          </a:xfrm>
          <a:prstGeom prst="rect">
            <a:avLst/>
          </a:prstGeom>
        </p:spPr>
        <p:txBody>
          <a:bodyPr lIns="0" tIns="0" rIns="0" bIns="0" anchor="t">
            <a:noAutofit/>
          </a:bodyPr>
          <a:lstStyle>
            <a:lvl1pPr algn="l" defTabSz="914400" rtl="0" eaLnBrk="1" latinLnBrk="0" hangingPunct="1">
              <a:lnSpc>
                <a:spcPct val="90000"/>
              </a:lnSpc>
              <a:spcBef>
                <a:spcPct val="0"/>
              </a:spcBef>
              <a:buNone/>
              <a:defRPr sz="4000" kern="1200" baseline="0">
                <a:solidFill>
                  <a:srgbClr val="003C68"/>
                </a:solidFill>
                <a:latin typeface="PF Highway Sans Pro" charset="0"/>
                <a:ea typeface="PF Highway Sans Pro" charset="0"/>
                <a:cs typeface="PF Highway Sans Pro" charset="0"/>
              </a:defRPr>
            </a:lvl1pPr>
          </a:lstStyle>
          <a:p>
            <a:endParaRPr lang="en-US" sz="4400" dirty="0"/>
          </a:p>
        </p:txBody>
      </p:sp>
      <p:sp>
        <p:nvSpPr>
          <p:cNvPr id="14" name="Google Shape;26;p3"/>
          <p:cNvSpPr txBox="1">
            <a:spLocks noGrp="1"/>
          </p:cNvSpPr>
          <p:nvPr>
            <p:ph type="body" idx="17" hasCustomPrompt="1"/>
          </p:nvPr>
        </p:nvSpPr>
        <p:spPr>
          <a:xfrm>
            <a:off x="3359696" y="5027682"/>
            <a:ext cx="7716982" cy="792088"/>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Descriptor text here at 24pt</a:t>
            </a:r>
            <a:endParaRPr dirty="0"/>
          </a:p>
        </p:txBody>
      </p:sp>
      <p:sp>
        <p:nvSpPr>
          <p:cNvPr id="5" name="Text Placeholder 4"/>
          <p:cNvSpPr>
            <a:spLocks noGrp="1"/>
          </p:cNvSpPr>
          <p:nvPr>
            <p:ph type="body" sz="quarter" idx="18" hasCustomPrompt="1"/>
          </p:nvPr>
        </p:nvSpPr>
        <p:spPr>
          <a:xfrm>
            <a:off x="3359150" y="4076700"/>
            <a:ext cx="7716838" cy="950913"/>
          </a:xfrm>
          <a:prstGeom prst="rect">
            <a:avLst/>
          </a:prstGeom>
        </p:spPr>
        <p:txBody>
          <a:bodyPr lIns="0" tIns="0" rIns="0" bIns="0"/>
          <a:lstStyle>
            <a:lvl1pPr marL="0" indent="0">
              <a:buNone/>
              <a:defRPr sz="4400" baseline="0"/>
            </a:lvl1pPr>
          </a:lstStyle>
          <a:p>
            <a:pPr lvl="0"/>
            <a:r>
              <a:rPr lang="en-US" sz="4400" dirty="0"/>
              <a:t>Divider text here 44pt</a:t>
            </a:r>
            <a:endParaRPr lang="en-US" dirty="0"/>
          </a:p>
        </p:txBody>
      </p:sp>
      <p:sp>
        <p:nvSpPr>
          <p:cNvPr id="8" name="Text Placeholder 2"/>
          <p:cNvSpPr>
            <a:spLocks noGrp="1"/>
          </p:cNvSpPr>
          <p:nvPr>
            <p:ph type="body" sz="quarter" idx="19" hasCustomPrompt="1"/>
          </p:nvPr>
        </p:nvSpPr>
        <p:spPr>
          <a:xfrm>
            <a:off x="1415480" y="3839264"/>
            <a:ext cx="1942980" cy="1354217"/>
          </a:xfrm>
          <a:prstGeom prst="rect">
            <a:avLst/>
          </a:prstGeom>
        </p:spPr>
        <p:txBody>
          <a:bodyPr wrap="square" lIns="0" tIns="0" rIns="0" bIns="0">
            <a:spAutoFit/>
          </a:bodyPr>
          <a:lstStyle>
            <a:lvl1pPr marL="0" indent="0">
              <a:lnSpc>
                <a:spcPct val="100000"/>
              </a:lnSpc>
              <a:spcBef>
                <a:spcPts val="0"/>
              </a:spcBef>
              <a:buNone/>
              <a:defRPr sz="8800" spc="-300">
                <a:solidFill>
                  <a:srgbClr val="2898D4"/>
                </a:solidFill>
              </a:defRPr>
            </a:lvl1pPr>
          </a:lstStyle>
          <a:p>
            <a:pPr lvl="0"/>
            <a:r>
              <a:rPr lang="en-GB" dirty="0"/>
              <a:t>02</a:t>
            </a:r>
            <a:endParaRPr lang="en-US" dirty="0"/>
          </a:p>
        </p:txBody>
      </p:sp>
    </p:spTree>
    <p:extLst>
      <p:ext uri="{BB962C8B-B14F-4D97-AF65-F5344CB8AC3E}">
        <p14:creationId xmlns:p14="http://schemas.microsoft.com/office/powerpoint/2010/main" val="2065610898"/>
      </p:ext>
    </p:extLst>
  </p:cSld>
  <p:clrMapOvr>
    <a:masterClrMapping/>
  </p:clrMapOvr>
  <p:extLst>
    <p:ext uri="{DCECCB84-F9BA-43D5-87BE-67443E8EF086}">
      <p15:sldGuideLst xmlns:p15="http://schemas.microsoft.com/office/powerpoint/2012/main">
        <p15:guide id="1" orient="horz" pos="2568">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1 column">
    <p:spTree>
      <p:nvGrpSpPr>
        <p:cNvPr id="1" name=""/>
        <p:cNvGrpSpPr/>
        <p:nvPr/>
      </p:nvGrpSpPr>
      <p:grpSpPr>
        <a:xfrm>
          <a:off x="0" y="0"/>
          <a:ext cx="0" cy="0"/>
          <a:chOff x="0" y="0"/>
          <a:chExt cx="0" cy="0"/>
        </a:xfrm>
      </p:grpSpPr>
      <p:sp>
        <p:nvSpPr>
          <p:cNvPr id="2" name="Titre 1"/>
          <p:cNvSpPr>
            <a:spLocks noGrp="1"/>
          </p:cNvSpPr>
          <p:nvPr>
            <p:ph type="ctrTitle" hasCustomPrompt="1"/>
          </p:nvPr>
        </p:nvSpPr>
        <p:spPr>
          <a:xfrm>
            <a:off x="513630" y="188640"/>
            <a:ext cx="10046418"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1column </a:t>
            </a:r>
            <a:r>
              <a:rPr lang="fr-FR" sz="4000" dirty="0" err="1">
                <a:solidFill>
                  <a:srgbClr val="003C68"/>
                </a:solidFill>
                <a:latin typeface="PF Highway Sans Pro" charset="0"/>
                <a:ea typeface="PF Highway Sans Pro" charset="0"/>
                <a:cs typeface="PF Highway Sans Pro" charset="0"/>
              </a:rPr>
              <a:t>layout</a:t>
            </a:r>
            <a:r>
              <a:rPr lang="fr-FR" sz="4000" dirty="0">
                <a:solidFill>
                  <a:srgbClr val="003C68"/>
                </a:solidFill>
                <a:latin typeface="PF Highway Sans Pro" charset="0"/>
                <a:ea typeface="PF Highway Sans Pro" charset="0"/>
                <a:cs typeface="PF Highway Sans Pro" charset="0"/>
              </a:rPr>
              <a:t> 40pt</a:t>
            </a:r>
            <a:endParaRPr lang="en-US" sz="4000" dirty="0"/>
          </a:p>
        </p:txBody>
      </p:sp>
      <p:sp>
        <p:nvSpPr>
          <p:cNvPr id="3" name="Text Placeholder 2"/>
          <p:cNvSpPr>
            <a:spLocks noGrp="1"/>
          </p:cNvSpPr>
          <p:nvPr>
            <p:ph type="body" sz="quarter" idx="14" hasCustomPrompt="1"/>
          </p:nvPr>
        </p:nvSpPr>
        <p:spPr>
          <a:xfrm>
            <a:off x="513630" y="975692"/>
            <a:ext cx="10046420"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6" name="Google Shape;26;p3"/>
          <p:cNvSpPr txBox="1">
            <a:spLocks noGrp="1"/>
          </p:cNvSpPr>
          <p:nvPr>
            <p:ph type="body" idx="1" hasCustomPrompt="1"/>
          </p:nvPr>
        </p:nvSpPr>
        <p:spPr>
          <a:xfrm>
            <a:off x="1631949" y="1700809"/>
            <a:ext cx="8928099" cy="4104456"/>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Tree>
    <p:extLst>
      <p:ext uri="{BB962C8B-B14F-4D97-AF65-F5344CB8AC3E}">
        <p14:creationId xmlns:p14="http://schemas.microsoft.com/office/powerpoint/2010/main" val="33586109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1028">
          <p15:clr>
            <a:srgbClr val="FBAE40"/>
          </p15:clr>
        </p15:guide>
        <p15:guide id="4" pos="6652">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 3 wihte text columns - BB">
    <p:spTree>
      <p:nvGrpSpPr>
        <p:cNvPr id="1" name=""/>
        <p:cNvGrpSpPr/>
        <p:nvPr/>
      </p:nvGrpSpPr>
      <p:grpSpPr>
        <a:xfrm>
          <a:off x="0" y="0"/>
          <a:ext cx="0" cy="0"/>
          <a:chOff x="0" y="0"/>
          <a:chExt cx="0" cy="0"/>
        </a:xfrm>
      </p:grpSpPr>
      <p:sp>
        <p:nvSpPr>
          <p:cNvPr id="7" name="Google Shape;26;p3">
            <a:extLst>
              <a:ext uri="{FF2B5EF4-FFF2-40B4-BE49-F238E27FC236}">
                <a16:creationId xmlns:a16="http://schemas.microsoft.com/office/drawing/2014/main" id="{69AEDEEE-FDF0-6E4E-A535-0612C8FF688A}"/>
              </a:ext>
            </a:extLst>
          </p:cNvPr>
          <p:cNvSpPr txBox="1">
            <a:spLocks noGrp="1"/>
          </p:cNvSpPr>
          <p:nvPr>
            <p:ph type="body" idx="1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rgbClr val="0A4055"/>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
        <p:nvSpPr>
          <p:cNvPr id="18" name="Rectangle 17">
            <a:extLst>
              <a:ext uri="{FF2B5EF4-FFF2-40B4-BE49-F238E27FC236}">
                <a16:creationId xmlns:a16="http://schemas.microsoft.com/office/drawing/2014/main" id="{571760F0-AC3F-4047-A0E1-35A9BDCD34E1}"/>
              </a:ext>
            </a:extLst>
          </p:cNvPr>
          <p:cNvSpPr/>
          <p:nvPr userDrawn="1"/>
        </p:nvSpPr>
        <p:spPr>
          <a:xfrm>
            <a:off x="0" y="1726607"/>
            <a:ext cx="12192000" cy="40154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224A81"/>
              </a:solidFill>
              <a:latin typeface="Arial" panose="020B0604020202020204" pitchFamily="34" charset="0"/>
              <a:cs typeface="Arial" panose="020B0604020202020204" pitchFamily="34" charset="0"/>
            </a:endParaRPr>
          </a:p>
        </p:txBody>
      </p:sp>
      <p:sp>
        <p:nvSpPr>
          <p:cNvPr id="40" name="Title 1">
            <a:extLst>
              <a:ext uri="{FF2B5EF4-FFF2-40B4-BE49-F238E27FC236}">
                <a16:creationId xmlns:a16="http://schemas.microsoft.com/office/drawing/2014/main" id="{42ECCB06-D74A-A640-940B-37971FEC0555}"/>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tx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41" name="Text Placeholder 2">
            <a:extLst>
              <a:ext uri="{FF2B5EF4-FFF2-40B4-BE49-F238E27FC236}">
                <a16:creationId xmlns:a16="http://schemas.microsoft.com/office/drawing/2014/main" id="{882ED599-86AB-C442-A4A9-40A8CAED9501}"/>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accent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19" name="Text Placeholder 13">
            <a:extLst>
              <a:ext uri="{FF2B5EF4-FFF2-40B4-BE49-F238E27FC236}">
                <a16:creationId xmlns:a16="http://schemas.microsoft.com/office/drawing/2014/main" id="{296C5897-AE77-6D43-9FE5-102D5DD1BDCA}"/>
              </a:ext>
            </a:extLst>
          </p:cNvPr>
          <p:cNvSpPr>
            <a:spLocks noGrp="1"/>
          </p:cNvSpPr>
          <p:nvPr>
            <p:ph type="body" sz="quarter" idx="19"/>
          </p:nvPr>
        </p:nvSpPr>
        <p:spPr>
          <a:xfrm>
            <a:off x="505731" y="2024744"/>
            <a:ext cx="3511098" cy="3380014"/>
          </a:xfrm>
          <a:prstGeom prst="rect">
            <a:avLst/>
          </a:prstGeom>
        </p:spPr>
        <p:txBody>
          <a:bodyPr/>
          <a:lstStyle>
            <a:lvl1pPr>
              <a:buClr>
                <a:schemeClr val="accent1"/>
              </a:buClr>
              <a:defRPr>
                <a:solidFill>
                  <a:schemeClr val="bg1"/>
                </a:solidFill>
              </a:defRPr>
            </a:lvl1pPr>
            <a:lvl2pPr>
              <a:buClr>
                <a:schemeClr val="accent1"/>
              </a:buClr>
              <a:defRPr>
                <a:solidFill>
                  <a:schemeClr val="bg1"/>
                </a:solidFill>
              </a:defRPr>
            </a:lvl2pPr>
            <a:lvl3pPr>
              <a:buClr>
                <a:schemeClr val="accent1"/>
              </a:buClr>
              <a:defRPr>
                <a:solidFill>
                  <a:schemeClr val="bg1"/>
                </a:solidFill>
              </a:defRPr>
            </a:lvl3pPr>
            <a:lvl4pPr>
              <a:buClr>
                <a:schemeClr val="accent1"/>
              </a:buClr>
              <a:defRPr>
                <a:solidFill>
                  <a:schemeClr val="bg1"/>
                </a:solidFill>
              </a:defRPr>
            </a:lvl4pPr>
            <a:lvl5pPr>
              <a:buClr>
                <a:schemeClr val="accent1"/>
              </a:buClr>
              <a:defRPr>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20" name="Text Placeholder 13">
            <a:extLst>
              <a:ext uri="{FF2B5EF4-FFF2-40B4-BE49-F238E27FC236}">
                <a16:creationId xmlns:a16="http://schemas.microsoft.com/office/drawing/2014/main" id="{2730097E-60CD-3241-8AFB-22780391AD13}"/>
              </a:ext>
            </a:extLst>
          </p:cNvPr>
          <p:cNvSpPr>
            <a:spLocks noGrp="1"/>
          </p:cNvSpPr>
          <p:nvPr>
            <p:ph type="body" sz="quarter" idx="22"/>
          </p:nvPr>
        </p:nvSpPr>
        <p:spPr>
          <a:xfrm>
            <a:off x="7918903" y="2024744"/>
            <a:ext cx="3511098" cy="3380014"/>
          </a:xfrm>
          <a:prstGeom prst="rect">
            <a:avLst/>
          </a:prstGeom>
        </p:spPr>
        <p:txBody>
          <a:bodyPr/>
          <a:lstStyle>
            <a:lvl1pPr>
              <a:buClr>
                <a:schemeClr val="accent1"/>
              </a:buClr>
              <a:defRPr>
                <a:solidFill>
                  <a:schemeClr val="bg1"/>
                </a:solidFill>
              </a:defRPr>
            </a:lvl1pPr>
            <a:lvl2pPr>
              <a:buClr>
                <a:schemeClr val="accent1"/>
              </a:buClr>
              <a:defRPr>
                <a:solidFill>
                  <a:schemeClr val="bg1"/>
                </a:solidFill>
              </a:defRPr>
            </a:lvl2pPr>
            <a:lvl3pPr>
              <a:buClr>
                <a:schemeClr val="accent1"/>
              </a:buClr>
              <a:defRPr>
                <a:solidFill>
                  <a:schemeClr val="bg1"/>
                </a:solidFill>
              </a:defRPr>
            </a:lvl3pPr>
            <a:lvl4pPr>
              <a:buClr>
                <a:schemeClr val="accent1"/>
              </a:buClr>
              <a:defRPr>
                <a:solidFill>
                  <a:schemeClr val="bg1"/>
                </a:solidFill>
              </a:defRPr>
            </a:lvl4pPr>
            <a:lvl5pPr>
              <a:buClr>
                <a:schemeClr val="accent1"/>
              </a:buClr>
              <a:defRPr>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21" name="Text Placeholder 13">
            <a:extLst>
              <a:ext uri="{FF2B5EF4-FFF2-40B4-BE49-F238E27FC236}">
                <a16:creationId xmlns:a16="http://schemas.microsoft.com/office/drawing/2014/main" id="{F2A06DDD-0DA2-AD47-A7C2-55C1A5F2C4C4}"/>
              </a:ext>
            </a:extLst>
          </p:cNvPr>
          <p:cNvSpPr>
            <a:spLocks noGrp="1"/>
          </p:cNvSpPr>
          <p:nvPr>
            <p:ph type="body" sz="quarter" idx="23"/>
          </p:nvPr>
        </p:nvSpPr>
        <p:spPr>
          <a:xfrm>
            <a:off x="4212317" y="2024744"/>
            <a:ext cx="3511098" cy="3380014"/>
          </a:xfrm>
          <a:prstGeom prst="rect">
            <a:avLst/>
          </a:prstGeom>
        </p:spPr>
        <p:txBody>
          <a:bodyPr/>
          <a:lstStyle>
            <a:lvl1pPr>
              <a:buClr>
                <a:schemeClr val="accent1"/>
              </a:buClr>
              <a:defRPr>
                <a:solidFill>
                  <a:schemeClr val="bg1"/>
                </a:solidFill>
              </a:defRPr>
            </a:lvl1pPr>
            <a:lvl2pPr>
              <a:buClr>
                <a:schemeClr val="accent1"/>
              </a:buClr>
              <a:defRPr>
                <a:solidFill>
                  <a:schemeClr val="bg1"/>
                </a:solidFill>
              </a:defRPr>
            </a:lvl2pPr>
            <a:lvl3pPr>
              <a:buClr>
                <a:schemeClr val="accent1"/>
              </a:buClr>
              <a:defRPr>
                <a:solidFill>
                  <a:schemeClr val="bg1"/>
                </a:solidFill>
              </a:defRPr>
            </a:lvl3pPr>
            <a:lvl4pPr>
              <a:buClr>
                <a:schemeClr val="accent1"/>
              </a:buClr>
              <a:defRPr>
                <a:solidFill>
                  <a:schemeClr val="bg1"/>
                </a:solidFill>
              </a:defRPr>
            </a:lvl4pPr>
            <a:lvl5pPr>
              <a:buClr>
                <a:schemeClr val="accent1"/>
              </a:buClr>
              <a:defRPr>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Tree>
    <p:extLst>
      <p:ext uri="{BB962C8B-B14F-4D97-AF65-F5344CB8AC3E}">
        <p14:creationId xmlns:p14="http://schemas.microsoft.com/office/powerpoint/2010/main" val="2736575491"/>
      </p:ext>
    </p:extLst>
  </p:cSld>
  <p:clrMapOvr>
    <a:masterClrMapping/>
  </p:clrMapOvr>
  <p:extLst>
    <p:ext uri="{DCECCB84-F9BA-43D5-87BE-67443E8EF086}">
      <p15:sldGuideLst xmlns:p15="http://schemas.microsoft.com/office/powerpoint/2012/main">
        <p15:guide id="1" pos="1028" userDrawn="1">
          <p15:clr>
            <a:srgbClr val="FBAE40"/>
          </p15:clr>
        </p15:guide>
        <p15:guide id="2" pos="3636" userDrawn="1">
          <p15:clr>
            <a:srgbClr val="FBAE40"/>
          </p15:clr>
        </p15:guide>
        <p15:guide id="3" pos="7197" userDrawn="1">
          <p15:clr>
            <a:srgbClr val="FBAE40"/>
          </p15:clr>
        </p15:guide>
        <p15:guide id="4" pos="4543" userDrawn="1">
          <p15:clr>
            <a:srgbClr val="FBAE40"/>
          </p15:clr>
        </p15:guide>
        <p15:guide id="5" pos="370" userDrawn="1">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1 column with title">
    <p:spTree>
      <p:nvGrpSpPr>
        <p:cNvPr id="1" name=""/>
        <p:cNvGrpSpPr/>
        <p:nvPr/>
      </p:nvGrpSpPr>
      <p:grpSpPr>
        <a:xfrm>
          <a:off x="0" y="0"/>
          <a:ext cx="0" cy="0"/>
          <a:chOff x="0" y="0"/>
          <a:chExt cx="0" cy="0"/>
        </a:xfrm>
      </p:grpSpPr>
      <p:sp>
        <p:nvSpPr>
          <p:cNvPr id="2" name="Titre 1"/>
          <p:cNvSpPr>
            <a:spLocks noGrp="1"/>
          </p:cNvSpPr>
          <p:nvPr>
            <p:ph type="ctrTitle" hasCustomPrompt="1"/>
          </p:nvPr>
        </p:nvSpPr>
        <p:spPr>
          <a:xfrm>
            <a:off x="513629" y="188640"/>
            <a:ext cx="10046419"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1 </a:t>
            </a:r>
            <a:r>
              <a:rPr lang="fr-FR" sz="4000" dirty="0" err="1">
                <a:solidFill>
                  <a:srgbClr val="003C68"/>
                </a:solidFill>
                <a:latin typeface="PF Highway Sans Pro" charset="0"/>
                <a:ea typeface="PF Highway Sans Pro" charset="0"/>
                <a:cs typeface="PF Highway Sans Pro" charset="0"/>
              </a:rPr>
              <a:t>column</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layout</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with</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title</a:t>
            </a:r>
            <a:r>
              <a:rPr lang="fr-FR" sz="4000" dirty="0">
                <a:solidFill>
                  <a:srgbClr val="003C68"/>
                </a:solidFill>
                <a:latin typeface="PF Highway Sans Pro" charset="0"/>
                <a:ea typeface="PF Highway Sans Pro" charset="0"/>
                <a:cs typeface="PF Highway Sans Pro" charset="0"/>
              </a:rPr>
              <a:t> 40pt</a:t>
            </a:r>
            <a:endParaRPr lang="en-US" sz="4000" dirty="0"/>
          </a:p>
        </p:txBody>
      </p:sp>
      <p:sp>
        <p:nvSpPr>
          <p:cNvPr id="3" name="Text Placeholder 2"/>
          <p:cNvSpPr>
            <a:spLocks noGrp="1"/>
          </p:cNvSpPr>
          <p:nvPr>
            <p:ph type="body" sz="quarter" idx="14" hasCustomPrompt="1"/>
          </p:nvPr>
        </p:nvSpPr>
        <p:spPr>
          <a:xfrm>
            <a:off x="513630" y="975692"/>
            <a:ext cx="10046420"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6" name="Google Shape;26;p3"/>
          <p:cNvSpPr txBox="1">
            <a:spLocks noGrp="1"/>
          </p:cNvSpPr>
          <p:nvPr>
            <p:ph type="body" idx="1" hasCustomPrompt="1"/>
          </p:nvPr>
        </p:nvSpPr>
        <p:spPr>
          <a:xfrm>
            <a:off x="1631950" y="2136701"/>
            <a:ext cx="8928099" cy="366856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7" name="Google Shape;26;p3"/>
          <p:cNvSpPr txBox="1">
            <a:spLocks noGrp="1"/>
          </p:cNvSpPr>
          <p:nvPr>
            <p:ph type="body" idx="16" hasCustomPrompt="1"/>
          </p:nvPr>
        </p:nvSpPr>
        <p:spPr>
          <a:xfrm>
            <a:off x="1631950" y="1700808"/>
            <a:ext cx="8928100"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Tree>
    <p:extLst>
      <p:ext uri="{BB962C8B-B14F-4D97-AF65-F5344CB8AC3E}">
        <p14:creationId xmlns:p14="http://schemas.microsoft.com/office/powerpoint/2010/main" val="3755139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652">
          <p15:clr>
            <a:srgbClr val="FBAE40"/>
          </p15:clr>
        </p15:guide>
        <p15:guide id="4" pos="1028">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2 column with titles">
    <p:spTree>
      <p:nvGrpSpPr>
        <p:cNvPr id="1" name=""/>
        <p:cNvGrpSpPr/>
        <p:nvPr/>
      </p:nvGrpSpPr>
      <p:grpSpPr>
        <a:xfrm>
          <a:off x="0" y="0"/>
          <a:ext cx="0" cy="0"/>
          <a:chOff x="0" y="0"/>
          <a:chExt cx="0" cy="0"/>
        </a:xfrm>
      </p:grpSpPr>
      <p:sp>
        <p:nvSpPr>
          <p:cNvPr id="4" name="Titre 1"/>
          <p:cNvSpPr>
            <a:spLocks noGrp="1"/>
          </p:cNvSpPr>
          <p:nvPr>
            <p:ph type="ctrTitle" hasCustomPrompt="1"/>
          </p:nvPr>
        </p:nvSpPr>
        <p:spPr>
          <a:xfrm>
            <a:off x="513630" y="188640"/>
            <a:ext cx="10046420"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2 </a:t>
            </a:r>
            <a:r>
              <a:rPr lang="fr-FR" sz="4000" dirty="0" err="1">
                <a:solidFill>
                  <a:srgbClr val="003C68"/>
                </a:solidFill>
                <a:latin typeface="PF Highway Sans Pro" charset="0"/>
                <a:ea typeface="PF Highway Sans Pro" charset="0"/>
                <a:cs typeface="PF Highway Sans Pro" charset="0"/>
              </a:rPr>
              <a:t>column</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layout</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with</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titles</a:t>
            </a:r>
            <a:r>
              <a:rPr lang="fr-FR" sz="4000" dirty="0">
                <a:solidFill>
                  <a:srgbClr val="003C68"/>
                </a:solidFill>
                <a:latin typeface="PF Highway Sans Pro" charset="0"/>
                <a:ea typeface="PF Highway Sans Pro" charset="0"/>
                <a:cs typeface="PF Highway Sans Pro" charset="0"/>
              </a:rPr>
              <a:t> 40pt</a:t>
            </a:r>
            <a:endParaRPr lang="en-US" sz="4000" dirty="0"/>
          </a:p>
        </p:txBody>
      </p:sp>
      <p:sp>
        <p:nvSpPr>
          <p:cNvPr id="5" name="Text Placeholder 2"/>
          <p:cNvSpPr>
            <a:spLocks noGrp="1"/>
          </p:cNvSpPr>
          <p:nvPr>
            <p:ph type="body" sz="quarter" idx="14" hasCustomPrompt="1"/>
          </p:nvPr>
        </p:nvSpPr>
        <p:spPr>
          <a:xfrm>
            <a:off x="513630" y="975692"/>
            <a:ext cx="10046420"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6" name="Google Shape;26;p3"/>
          <p:cNvSpPr txBox="1">
            <a:spLocks noGrp="1"/>
          </p:cNvSpPr>
          <p:nvPr>
            <p:ph type="body" idx="1" hasCustomPrompt="1"/>
          </p:nvPr>
        </p:nvSpPr>
        <p:spPr>
          <a:xfrm>
            <a:off x="1631950" y="2136701"/>
            <a:ext cx="4248026" cy="366856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7" name="Google Shape;26;p3"/>
          <p:cNvSpPr txBox="1">
            <a:spLocks noGrp="1"/>
          </p:cNvSpPr>
          <p:nvPr>
            <p:ph type="body" idx="16" hasCustomPrompt="1"/>
          </p:nvPr>
        </p:nvSpPr>
        <p:spPr>
          <a:xfrm>
            <a:off x="1631950" y="1700808"/>
            <a:ext cx="4248026"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10" name="Google Shape;26;p3"/>
          <p:cNvSpPr txBox="1">
            <a:spLocks noGrp="1"/>
          </p:cNvSpPr>
          <p:nvPr>
            <p:ph type="body" idx="17" hasCustomPrompt="1"/>
          </p:nvPr>
        </p:nvSpPr>
        <p:spPr>
          <a:xfrm>
            <a:off x="6312024" y="2136701"/>
            <a:ext cx="4248026" cy="366856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11" name="Google Shape;26;p3"/>
          <p:cNvSpPr txBox="1">
            <a:spLocks noGrp="1"/>
          </p:cNvSpPr>
          <p:nvPr>
            <p:ph type="body" idx="18" hasCustomPrompt="1"/>
          </p:nvPr>
        </p:nvSpPr>
        <p:spPr>
          <a:xfrm>
            <a:off x="6312024" y="1700808"/>
            <a:ext cx="4248026"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Tree>
    <p:extLst>
      <p:ext uri="{BB962C8B-B14F-4D97-AF65-F5344CB8AC3E}">
        <p14:creationId xmlns:p14="http://schemas.microsoft.com/office/powerpoint/2010/main" val="3548121577"/>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3 column with titles">
    <p:spTree>
      <p:nvGrpSpPr>
        <p:cNvPr id="1" name=""/>
        <p:cNvGrpSpPr/>
        <p:nvPr/>
      </p:nvGrpSpPr>
      <p:grpSpPr>
        <a:xfrm>
          <a:off x="0" y="0"/>
          <a:ext cx="0" cy="0"/>
          <a:chOff x="0" y="0"/>
          <a:chExt cx="0" cy="0"/>
        </a:xfrm>
      </p:grpSpPr>
      <p:sp>
        <p:nvSpPr>
          <p:cNvPr id="4" name="Google Shape;26;p3"/>
          <p:cNvSpPr txBox="1">
            <a:spLocks noGrp="1"/>
          </p:cNvSpPr>
          <p:nvPr>
            <p:ph type="body" idx="1" hasCustomPrompt="1"/>
          </p:nvPr>
        </p:nvSpPr>
        <p:spPr>
          <a:xfrm>
            <a:off x="1631951" y="2136701"/>
            <a:ext cx="2807866" cy="330994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5" name="Google Shape;26;p3"/>
          <p:cNvSpPr txBox="1">
            <a:spLocks noGrp="1"/>
          </p:cNvSpPr>
          <p:nvPr>
            <p:ph type="body" idx="16" hasCustomPrompt="1"/>
          </p:nvPr>
        </p:nvSpPr>
        <p:spPr>
          <a:xfrm>
            <a:off x="1631951" y="1700808"/>
            <a:ext cx="2807866"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6" name="Titre 1"/>
          <p:cNvSpPr>
            <a:spLocks noGrp="1"/>
          </p:cNvSpPr>
          <p:nvPr>
            <p:ph type="ctrTitle" hasCustomPrompt="1"/>
          </p:nvPr>
        </p:nvSpPr>
        <p:spPr>
          <a:xfrm>
            <a:off x="513630" y="188640"/>
            <a:ext cx="10046420"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3 </a:t>
            </a:r>
            <a:r>
              <a:rPr lang="fr-FR" sz="4000" dirty="0" err="1">
                <a:solidFill>
                  <a:srgbClr val="003C68"/>
                </a:solidFill>
                <a:latin typeface="PF Highway Sans Pro" charset="0"/>
                <a:ea typeface="PF Highway Sans Pro" charset="0"/>
                <a:cs typeface="PF Highway Sans Pro" charset="0"/>
              </a:rPr>
              <a:t>column</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layout</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with</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titles</a:t>
            </a:r>
            <a:r>
              <a:rPr lang="fr-FR" sz="4000" dirty="0">
                <a:solidFill>
                  <a:srgbClr val="003C68"/>
                </a:solidFill>
                <a:latin typeface="PF Highway Sans Pro" charset="0"/>
                <a:ea typeface="PF Highway Sans Pro" charset="0"/>
                <a:cs typeface="PF Highway Sans Pro" charset="0"/>
              </a:rPr>
              <a:t> 40pt</a:t>
            </a:r>
            <a:endParaRPr lang="en-US" sz="4000" dirty="0"/>
          </a:p>
        </p:txBody>
      </p:sp>
      <p:sp>
        <p:nvSpPr>
          <p:cNvPr id="7" name="Text Placeholder 2"/>
          <p:cNvSpPr>
            <a:spLocks noGrp="1"/>
          </p:cNvSpPr>
          <p:nvPr>
            <p:ph type="body" sz="quarter" idx="14" hasCustomPrompt="1"/>
          </p:nvPr>
        </p:nvSpPr>
        <p:spPr>
          <a:xfrm>
            <a:off x="513630" y="975692"/>
            <a:ext cx="10046420"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13" name="Google Shape;26;p3"/>
          <p:cNvSpPr txBox="1">
            <a:spLocks noGrp="1"/>
          </p:cNvSpPr>
          <p:nvPr>
            <p:ph type="body" idx="17" hasCustomPrompt="1"/>
          </p:nvPr>
        </p:nvSpPr>
        <p:spPr>
          <a:xfrm>
            <a:off x="7752184" y="2136701"/>
            <a:ext cx="2807866" cy="330994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14" name="Google Shape;26;p3"/>
          <p:cNvSpPr txBox="1">
            <a:spLocks noGrp="1"/>
          </p:cNvSpPr>
          <p:nvPr>
            <p:ph type="body" idx="18" hasCustomPrompt="1"/>
          </p:nvPr>
        </p:nvSpPr>
        <p:spPr>
          <a:xfrm>
            <a:off x="7752184" y="1700808"/>
            <a:ext cx="2807866"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15" name="Google Shape;26;p3"/>
          <p:cNvSpPr txBox="1">
            <a:spLocks noGrp="1"/>
          </p:cNvSpPr>
          <p:nvPr>
            <p:ph type="body" idx="19" hasCustomPrompt="1"/>
          </p:nvPr>
        </p:nvSpPr>
        <p:spPr>
          <a:xfrm>
            <a:off x="4692067" y="2136701"/>
            <a:ext cx="2807866" cy="330994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16" name="Google Shape;26;p3"/>
          <p:cNvSpPr txBox="1">
            <a:spLocks noGrp="1"/>
          </p:cNvSpPr>
          <p:nvPr>
            <p:ph type="body" idx="20" hasCustomPrompt="1"/>
          </p:nvPr>
        </p:nvSpPr>
        <p:spPr>
          <a:xfrm>
            <a:off x="4692067" y="1700808"/>
            <a:ext cx="2807866"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Tree>
    <p:extLst>
      <p:ext uri="{BB962C8B-B14F-4D97-AF65-F5344CB8AC3E}">
        <p14:creationId xmlns:p14="http://schemas.microsoft.com/office/powerpoint/2010/main" val="1394513557"/>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3 column with titles + BG">
    <p:spTree>
      <p:nvGrpSpPr>
        <p:cNvPr id="1" name=""/>
        <p:cNvGrpSpPr/>
        <p:nvPr/>
      </p:nvGrpSpPr>
      <p:grpSpPr>
        <a:xfrm>
          <a:off x="0" y="0"/>
          <a:ext cx="0" cy="0"/>
          <a:chOff x="0" y="0"/>
          <a:chExt cx="0" cy="0"/>
        </a:xfrm>
      </p:grpSpPr>
      <p:sp>
        <p:nvSpPr>
          <p:cNvPr id="11" name="Rectangle 10"/>
          <p:cNvSpPr/>
          <p:nvPr/>
        </p:nvSpPr>
        <p:spPr>
          <a:xfrm>
            <a:off x="0" y="1431234"/>
            <a:ext cx="12192000" cy="4015410"/>
          </a:xfrm>
          <a:prstGeom prst="rect">
            <a:avLst/>
          </a:prstGeom>
          <a:solidFill>
            <a:srgbClr val="003C6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Google Shape;26;p3"/>
          <p:cNvSpPr txBox="1">
            <a:spLocks noGrp="1"/>
          </p:cNvSpPr>
          <p:nvPr>
            <p:ph type="body" idx="1" hasCustomPrompt="1"/>
          </p:nvPr>
        </p:nvSpPr>
        <p:spPr>
          <a:xfrm>
            <a:off x="1631951" y="2136701"/>
            <a:ext cx="2807866" cy="330994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5" name="Google Shape;26;p3"/>
          <p:cNvSpPr txBox="1">
            <a:spLocks noGrp="1"/>
          </p:cNvSpPr>
          <p:nvPr>
            <p:ph type="body" idx="16" hasCustomPrompt="1"/>
          </p:nvPr>
        </p:nvSpPr>
        <p:spPr>
          <a:xfrm>
            <a:off x="1631951" y="1700808"/>
            <a:ext cx="2807866"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6" name="Titre 1"/>
          <p:cNvSpPr>
            <a:spLocks noGrp="1"/>
          </p:cNvSpPr>
          <p:nvPr>
            <p:ph type="ctrTitle" hasCustomPrompt="1"/>
          </p:nvPr>
        </p:nvSpPr>
        <p:spPr>
          <a:xfrm>
            <a:off x="513630" y="188640"/>
            <a:ext cx="10046420"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3 </a:t>
            </a:r>
            <a:r>
              <a:rPr lang="fr-FR" sz="4000" dirty="0" err="1">
                <a:solidFill>
                  <a:srgbClr val="003C68"/>
                </a:solidFill>
                <a:latin typeface="PF Highway Sans Pro" charset="0"/>
                <a:ea typeface="PF Highway Sans Pro" charset="0"/>
                <a:cs typeface="PF Highway Sans Pro" charset="0"/>
              </a:rPr>
              <a:t>column</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layout</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with</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titles-bg</a:t>
            </a:r>
            <a:r>
              <a:rPr lang="fr-FR" sz="4000" dirty="0">
                <a:solidFill>
                  <a:srgbClr val="003C68"/>
                </a:solidFill>
                <a:latin typeface="PF Highway Sans Pro" charset="0"/>
                <a:ea typeface="PF Highway Sans Pro" charset="0"/>
                <a:cs typeface="PF Highway Sans Pro" charset="0"/>
              </a:rPr>
              <a:t> 40pt</a:t>
            </a:r>
            <a:endParaRPr lang="en-US" sz="4000" dirty="0"/>
          </a:p>
        </p:txBody>
      </p:sp>
      <p:sp>
        <p:nvSpPr>
          <p:cNvPr id="7" name="Text Placeholder 2"/>
          <p:cNvSpPr>
            <a:spLocks noGrp="1"/>
          </p:cNvSpPr>
          <p:nvPr>
            <p:ph type="body" sz="quarter" idx="14" hasCustomPrompt="1"/>
          </p:nvPr>
        </p:nvSpPr>
        <p:spPr>
          <a:xfrm>
            <a:off x="513630" y="975692"/>
            <a:ext cx="10046420"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13" name="Google Shape;26;p3"/>
          <p:cNvSpPr txBox="1">
            <a:spLocks noGrp="1"/>
          </p:cNvSpPr>
          <p:nvPr>
            <p:ph type="body" idx="17" hasCustomPrompt="1"/>
          </p:nvPr>
        </p:nvSpPr>
        <p:spPr>
          <a:xfrm>
            <a:off x="7752184" y="2136701"/>
            <a:ext cx="2807866" cy="330994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14" name="Google Shape;26;p3"/>
          <p:cNvSpPr txBox="1">
            <a:spLocks noGrp="1"/>
          </p:cNvSpPr>
          <p:nvPr>
            <p:ph type="body" idx="18" hasCustomPrompt="1"/>
          </p:nvPr>
        </p:nvSpPr>
        <p:spPr>
          <a:xfrm>
            <a:off x="7752184" y="1700808"/>
            <a:ext cx="2807866"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15" name="Google Shape;26;p3"/>
          <p:cNvSpPr txBox="1">
            <a:spLocks noGrp="1"/>
          </p:cNvSpPr>
          <p:nvPr>
            <p:ph type="body" idx="19" hasCustomPrompt="1"/>
          </p:nvPr>
        </p:nvSpPr>
        <p:spPr>
          <a:xfrm>
            <a:off x="4692067" y="2136701"/>
            <a:ext cx="2807866" cy="330994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16" name="Google Shape;26;p3"/>
          <p:cNvSpPr txBox="1">
            <a:spLocks noGrp="1"/>
          </p:cNvSpPr>
          <p:nvPr>
            <p:ph type="body" idx="20" hasCustomPrompt="1"/>
          </p:nvPr>
        </p:nvSpPr>
        <p:spPr>
          <a:xfrm>
            <a:off x="4692067" y="1700808"/>
            <a:ext cx="2807866"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Tree>
    <p:extLst>
      <p:ext uri="{BB962C8B-B14F-4D97-AF65-F5344CB8AC3E}">
        <p14:creationId xmlns:p14="http://schemas.microsoft.com/office/powerpoint/2010/main" val="2554338651"/>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3 column with infographics">
    <p:spTree>
      <p:nvGrpSpPr>
        <p:cNvPr id="1" name=""/>
        <p:cNvGrpSpPr/>
        <p:nvPr/>
      </p:nvGrpSpPr>
      <p:grpSpPr>
        <a:xfrm>
          <a:off x="0" y="0"/>
          <a:ext cx="0" cy="0"/>
          <a:chOff x="0" y="0"/>
          <a:chExt cx="0" cy="0"/>
        </a:xfrm>
      </p:grpSpPr>
      <p:sp>
        <p:nvSpPr>
          <p:cNvPr id="4" name="Google Shape;26;p3"/>
          <p:cNvSpPr txBox="1">
            <a:spLocks noGrp="1"/>
          </p:cNvSpPr>
          <p:nvPr>
            <p:ph type="body" idx="1" hasCustomPrompt="1"/>
          </p:nvPr>
        </p:nvSpPr>
        <p:spPr>
          <a:xfrm>
            <a:off x="1631951" y="2136701"/>
            <a:ext cx="2807866" cy="2156395"/>
          </a:xfrm>
          <a:prstGeom prst="rect">
            <a:avLst/>
          </a:prstGeom>
          <a:noFill/>
          <a:ln>
            <a:noFill/>
          </a:ln>
        </p:spPr>
        <p:txBody>
          <a:bodyPr spcFirstLastPara="1" wrap="square" lIns="0" tIns="0" rIns="0" bIns="0" anchor="t" anchorCtr="0"/>
          <a:lstStyle>
            <a:lvl1pPr marL="108000" marR="0" lvl="0" indent="-108000" algn="l" defTabSz="914400" rtl="0" eaLnBrk="1" fontAlgn="auto" latinLnBrk="0" hangingPunct="1">
              <a:lnSpc>
                <a:spcPct val="100000"/>
              </a:lnSpc>
              <a:spcBef>
                <a:spcPts val="0"/>
              </a:spcBef>
              <a:spcAft>
                <a:spcPts val="500"/>
              </a:spcAft>
              <a:buClr>
                <a:srgbClr val="2898D4"/>
              </a:buClr>
              <a:buSzPct val="90000"/>
              <a:buFont typeface="Arial" charset="0"/>
              <a:buChar char="•"/>
              <a:tabLst/>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Bullet content here 16pt</a:t>
            </a:r>
          </a:p>
          <a:p>
            <a:r>
              <a:rPr lang="en-GB" dirty="0"/>
              <a:t>Bullet content here 16pt</a:t>
            </a:r>
          </a:p>
          <a:p>
            <a:r>
              <a:rPr lang="en-GB" dirty="0"/>
              <a:t>Bullet content here 16pt</a:t>
            </a:r>
          </a:p>
          <a:p>
            <a:r>
              <a:rPr lang="en-GB" dirty="0"/>
              <a:t>Bullet content here 16pt</a:t>
            </a:r>
          </a:p>
          <a:p>
            <a:endParaRPr lang="en-GB" dirty="0"/>
          </a:p>
          <a:p>
            <a:endParaRPr lang="en-GB" dirty="0"/>
          </a:p>
          <a:p>
            <a:endParaRPr lang="en-GB" dirty="0"/>
          </a:p>
          <a:p>
            <a:endParaRPr lang="en-GB" dirty="0"/>
          </a:p>
          <a:p>
            <a:endParaRPr dirty="0"/>
          </a:p>
        </p:txBody>
      </p:sp>
      <p:sp>
        <p:nvSpPr>
          <p:cNvPr id="5" name="Google Shape;26;p3"/>
          <p:cNvSpPr txBox="1">
            <a:spLocks noGrp="1"/>
          </p:cNvSpPr>
          <p:nvPr>
            <p:ph type="body" idx="16" hasCustomPrompt="1"/>
          </p:nvPr>
        </p:nvSpPr>
        <p:spPr>
          <a:xfrm>
            <a:off x="1631951" y="1700808"/>
            <a:ext cx="2807866"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2898D4"/>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6" name="Titre 1"/>
          <p:cNvSpPr>
            <a:spLocks noGrp="1"/>
          </p:cNvSpPr>
          <p:nvPr>
            <p:ph type="ctrTitle" hasCustomPrompt="1"/>
          </p:nvPr>
        </p:nvSpPr>
        <p:spPr>
          <a:xfrm>
            <a:off x="513630" y="188640"/>
            <a:ext cx="10046420"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3 </a:t>
            </a:r>
            <a:r>
              <a:rPr lang="fr-FR" sz="4000" dirty="0" err="1">
                <a:solidFill>
                  <a:srgbClr val="003C68"/>
                </a:solidFill>
                <a:latin typeface="PF Highway Sans Pro" charset="0"/>
                <a:ea typeface="PF Highway Sans Pro" charset="0"/>
                <a:cs typeface="PF Highway Sans Pro" charset="0"/>
              </a:rPr>
              <a:t>columns</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with</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infographics</a:t>
            </a:r>
            <a:r>
              <a:rPr lang="fr-FR" sz="4000" dirty="0">
                <a:solidFill>
                  <a:srgbClr val="003C68"/>
                </a:solidFill>
                <a:latin typeface="PF Highway Sans Pro" charset="0"/>
                <a:ea typeface="PF Highway Sans Pro" charset="0"/>
                <a:cs typeface="PF Highway Sans Pro" charset="0"/>
              </a:rPr>
              <a:t> 40pt</a:t>
            </a:r>
            <a:endParaRPr lang="en-US" sz="4000" dirty="0"/>
          </a:p>
        </p:txBody>
      </p:sp>
      <p:sp>
        <p:nvSpPr>
          <p:cNvPr id="7" name="Text Placeholder 2"/>
          <p:cNvSpPr>
            <a:spLocks noGrp="1"/>
          </p:cNvSpPr>
          <p:nvPr>
            <p:ph type="body" sz="quarter" idx="14" hasCustomPrompt="1"/>
          </p:nvPr>
        </p:nvSpPr>
        <p:spPr>
          <a:xfrm>
            <a:off x="513630" y="975692"/>
            <a:ext cx="10046420"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14" name="Google Shape;26;p3"/>
          <p:cNvSpPr txBox="1">
            <a:spLocks noGrp="1"/>
          </p:cNvSpPr>
          <p:nvPr>
            <p:ph type="body" idx="18" hasCustomPrompt="1"/>
          </p:nvPr>
        </p:nvSpPr>
        <p:spPr>
          <a:xfrm>
            <a:off x="7752184" y="1700808"/>
            <a:ext cx="2807866"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2898D4"/>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16" name="Google Shape;26;p3"/>
          <p:cNvSpPr txBox="1">
            <a:spLocks noGrp="1"/>
          </p:cNvSpPr>
          <p:nvPr>
            <p:ph type="body" idx="20" hasCustomPrompt="1"/>
          </p:nvPr>
        </p:nvSpPr>
        <p:spPr>
          <a:xfrm>
            <a:off x="4692067" y="1700808"/>
            <a:ext cx="2807866"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2898D4"/>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20" name="Picture Placeholder 25"/>
          <p:cNvSpPr>
            <a:spLocks noGrp="1"/>
          </p:cNvSpPr>
          <p:nvPr>
            <p:ph type="pic" sz="quarter" idx="11" hasCustomPrompt="1"/>
          </p:nvPr>
        </p:nvSpPr>
        <p:spPr>
          <a:xfrm>
            <a:off x="1639328" y="4584973"/>
            <a:ext cx="2800488" cy="1368152"/>
          </a:xfrm>
          <a:prstGeom prst="rect">
            <a:avLst/>
          </a:prstGeom>
          <a:solidFill>
            <a:schemeClr val="bg1">
              <a:lumMod val="85000"/>
              <a:alpha val="0"/>
            </a:schemeClr>
          </a:solidFill>
        </p:spPr>
        <p:txBody>
          <a:bodyPr anchor="ctr"/>
          <a:lstStyle>
            <a:lvl1pPr marL="0" indent="0" algn="ctr">
              <a:buNone/>
              <a:defRPr>
                <a:solidFill>
                  <a:srgbClr val="003C68"/>
                </a:solidFill>
              </a:defRPr>
            </a:lvl1pPr>
          </a:lstStyle>
          <a:p>
            <a:r>
              <a:rPr lang="en-US" dirty="0"/>
              <a:t>Insert infographic</a:t>
            </a:r>
          </a:p>
        </p:txBody>
      </p:sp>
      <p:sp>
        <p:nvSpPr>
          <p:cNvPr id="21" name="Picture Placeholder 25"/>
          <p:cNvSpPr>
            <a:spLocks noGrp="1"/>
          </p:cNvSpPr>
          <p:nvPr>
            <p:ph type="pic" sz="quarter" idx="21" hasCustomPrompt="1"/>
          </p:nvPr>
        </p:nvSpPr>
        <p:spPr>
          <a:xfrm>
            <a:off x="4699445" y="4584973"/>
            <a:ext cx="2800488" cy="1368152"/>
          </a:xfrm>
          <a:prstGeom prst="rect">
            <a:avLst/>
          </a:prstGeom>
          <a:solidFill>
            <a:schemeClr val="bg1">
              <a:lumMod val="85000"/>
              <a:alpha val="0"/>
            </a:schemeClr>
          </a:solidFill>
        </p:spPr>
        <p:txBody>
          <a:bodyPr anchor="ctr"/>
          <a:lstStyle>
            <a:lvl1pPr marL="0" indent="0" algn="ctr">
              <a:buNone/>
              <a:defRPr>
                <a:solidFill>
                  <a:srgbClr val="003C68"/>
                </a:solidFill>
              </a:defRPr>
            </a:lvl1pPr>
          </a:lstStyle>
          <a:p>
            <a:r>
              <a:rPr lang="en-US" dirty="0"/>
              <a:t>Insert infographic</a:t>
            </a:r>
          </a:p>
        </p:txBody>
      </p:sp>
      <p:sp>
        <p:nvSpPr>
          <p:cNvPr id="22" name="Picture Placeholder 25"/>
          <p:cNvSpPr>
            <a:spLocks noGrp="1"/>
          </p:cNvSpPr>
          <p:nvPr>
            <p:ph type="pic" sz="quarter" idx="22" hasCustomPrompt="1"/>
          </p:nvPr>
        </p:nvSpPr>
        <p:spPr>
          <a:xfrm>
            <a:off x="7759562" y="4584973"/>
            <a:ext cx="2800488" cy="1368152"/>
          </a:xfrm>
          <a:prstGeom prst="rect">
            <a:avLst/>
          </a:prstGeom>
          <a:solidFill>
            <a:schemeClr val="bg1">
              <a:lumMod val="85000"/>
              <a:alpha val="0"/>
            </a:schemeClr>
          </a:solidFill>
        </p:spPr>
        <p:txBody>
          <a:bodyPr anchor="ctr"/>
          <a:lstStyle>
            <a:lvl1pPr marL="0" indent="0" algn="ctr">
              <a:buNone/>
              <a:defRPr>
                <a:solidFill>
                  <a:srgbClr val="003C68"/>
                </a:solidFill>
              </a:defRPr>
            </a:lvl1pPr>
          </a:lstStyle>
          <a:p>
            <a:r>
              <a:rPr lang="en-US"/>
              <a:t>Insert infographic</a:t>
            </a:r>
            <a:endParaRPr lang="en-US" dirty="0"/>
          </a:p>
        </p:txBody>
      </p:sp>
      <p:sp>
        <p:nvSpPr>
          <p:cNvPr id="23" name="Google Shape;26;p3"/>
          <p:cNvSpPr txBox="1">
            <a:spLocks noGrp="1"/>
          </p:cNvSpPr>
          <p:nvPr>
            <p:ph type="body" idx="23" hasCustomPrompt="1"/>
          </p:nvPr>
        </p:nvSpPr>
        <p:spPr>
          <a:xfrm>
            <a:off x="4699445" y="2136701"/>
            <a:ext cx="2800488" cy="2156395"/>
          </a:xfrm>
          <a:prstGeom prst="rect">
            <a:avLst/>
          </a:prstGeom>
          <a:noFill/>
          <a:ln>
            <a:noFill/>
          </a:ln>
        </p:spPr>
        <p:txBody>
          <a:bodyPr spcFirstLastPara="1" wrap="square" lIns="0" tIns="0" rIns="0" bIns="0" anchor="t" anchorCtr="0"/>
          <a:lstStyle>
            <a:lvl1pPr marL="108000" marR="0" lvl="0" indent="-108000" algn="l" defTabSz="914400" rtl="0" eaLnBrk="1" fontAlgn="auto" latinLnBrk="0" hangingPunct="1">
              <a:lnSpc>
                <a:spcPct val="100000"/>
              </a:lnSpc>
              <a:spcBef>
                <a:spcPts val="0"/>
              </a:spcBef>
              <a:spcAft>
                <a:spcPts val="500"/>
              </a:spcAft>
              <a:buClr>
                <a:srgbClr val="2898D4"/>
              </a:buClr>
              <a:buSzPct val="90000"/>
              <a:buFont typeface="Arial" charset="0"/>
              <a:buChar char="•"/>
              <a:tabLst/>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Bullet content here 16pt</a:t>
            </a:r>
          </a:p>
          <a:p>
            <a:r>
              <a:rPr lang="en-GB" dirty="0"/>
              <a:t>Bullet content here 16pt</a:t>
            </a:r>
          </a:p>
          <a:p>
            <a:r>
              <a:rPr lang="en-GB" dirty="0"/>
              <a:t>Bullet content here 16pt</a:t>
            </a:r>
          </a:p>
          <a:p>
            <a:r>
              <a:rPr lang="en-GB" dirty="0"/>
              <a:t>Bullet content here 16pt</a:t>
            </a:r>
          </a:p>
          <a:p>
            <a:endParaRPr lang="en-GB" dirty="0"/>
          </a:p>
          <a:p>
            <a:endParaRPr lang="en-GB" dirty="0"/>
          </a:p>
          <a:p>
            <a:endParaRPr lang="en-GB" dirty="0"/>
          </a:p>
          <a:p>
            <a:endParaRPr lang="en-GB" dirty="0"/>
          </a:p>
          <a:p>
            <a:endParaRPr dirty="0"/>
          </a:p>
        </p:txBody>
      </p:sp>
      <p:sp>
        <p:nvSpPr>
          <p:cNvPr id="24" name="Google Shape;26;p3"/>
          <p:cNvSpPr txBox="1">
            <a:spLocks noGrp="1"/>
          </p:cNvSpPr>
          <p:nvPr>
            <p:ph type="body" idx="24" hasCustomPrompt="1"/>
          </p:nvPr>
        </p:nvSpPr>
        <p:spPr>
          <a:xfrm>
            <a:off x="7752183" y="2136701"/>
            <a:ext cx="2807867" cy="2156395"/>
          </a:xfrm>
          <a:prstGeom prst="rect">
            <a:avLst/>
          </a:prstGeom>
          <a:noFill/>
          <a:ln>
            <a:noFill/>
          </a:ln>
        </p:spPr>
        <p:txBody>
          <a:bodyPr spcFirstLastPara="1" wrap="square" lIns="0" tIns="0" rIns="0" bIns="0" anchor="t" anchorCtr="0"/>
          <a:lstStyle>
            <a:lvl1pPr marL="108000" marR="0" lvl="0" indent="-108000" algn="l" defTabSz="914400" rtl="0" eaLnBrk="1" fontAlgn="auto" latinLnBrk="0" hangingPunct="1">
              <a:lnSpc>
                <a:spcPct val="100000"/>
              </a:lnSpc>
              <a:spcBef>
                <a:spcPts val="0"/>
              </a:spcBef>
              <a:spcAft>
                <a:spcPts val="500"/>
              </a:spcAft>
              <a:buClr>
                <a:srgbClr val="2898D4"/>
              </a:buClr>
              <a:buSzPct val="90000"/>
              <a:buFont typeface="Arial" charset="0"/>
              <a:buChar char="•"/>
              <a:tabLst/>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Bullet content here 16pt</a:t>
            </a:r>
          </a:p>
          <a:p>
            <a:r>
              <a:rPr lang="en-GB" dirty="0"/>
              <a:t>Bullet content here 16pt</a:t>
            </a:r>
          </a:p>
          <a:p>
            <a:r>
              <a:rPr lang="en-GB" dirty="0"/>
              <a:t>Bullet content here 16pt</a:t>
            </a:r>
          </a:p>
          <a:p>
            <a:r>
              <a:rPr lang="en-GB" dirty="0"/>
              <a:t>Bullet content here 16pt</a:t>
            </a:r>
          </a:p>
          <a:p>
            <a:endParaRPr lang="en-GB" dirty="0"/>
          </a:p>
          <a:p>
            <a:endParaRPr lang="en-GB" dirty="0"/>
          </a:p>
          <a:p>
            <a:endParaRPr lang="en-GB" dirty="0"/>
          </a:p>
          <a:p>
            <a:endParaRPr lang="en-GB" dirty="0"/>
          </a:p>
          <a:p>
            <a:endParaRPr dirty="0"/>
          </a:p>
        </p:txBody>
      </p:sp>
    </p:spTree>
    <p:extLst>
      <p:ext uri="{BB962C8B-B14F-4D97-AF65-F5344CB8AC3E}">
        <p14:creationId xmlns:p14="http://schemas.microsoft.com/office/powerpoint/2010/main" val="1256910405"/>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4 block grid with titles">
    <p:spTree>
      <p:nvGrpSpPr>
        <p:cNvPr id="1" name=""/>
        <p:cNvGrpSpPr/>
        <p:nvPr/>
      </p:nvGrpSpPr>
      <p:grpSpPr>
        <a:xfrm>
          <a:off x="0" y="0"/>
          <a:ext cx="0" cy="0"/>
          <a:chOff x="0" y="0"/>
          <a:chExt cx="0" cy="0"/>
        </a:xfrm>
      </p:grpSpPr>
      <p:sp>
        <p:nvSpPr>
          <p:cNvPr id="6" name="Titre 1"/>
          <p:cNvSpPr>
            <a:spLocks noGrp="1"/>
          </p:cNvSpPr>
          <p:nvPr>
            <p:ph type="ctrTitle" hasCustomPrompt="1"/>
          </p:nvPr>
        </p:nvSpPr>
        <p:spPr>
          <a:xfrm>
            <a:off x="513630" y="188640"/>
            <a:ext cx="10046420"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4 block </a:t>
            </a:r>
            <a:r>
              <a:rPr lang="fr-FR" sz="4000" dirty="0" err="1">
                <a:solidFill>
                  <a:srgbClr val="003C68"/>
                </a:solidFill>
                <a:latin typeface="PF Highway Sans Pro" charset="0"/>
                <a:ea typeface="PF Highway Sans Pro" charset="0"/>
                <a:cs typeface="PF Highway Sans Pro" charset="0"/>
              </a:rPr>
              <a:t>grid</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with</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titles</a:t>
            </a:r>
            <a:r>
              <a:rPr lang="fr-FR" sz="4000" dirty="0">
                <a:solidFill>
                  <a:srgbClr val="003C68"/>
                </a:solidFill>
                <a:latin typeface="PF Highway Sans Pro" charset="0"/>
                <a:ea typeface="PF Highway Sans Pro" charset="0"/>
                <a:cs typeface="PF Highway Sans Pro" charset="0"/>
              </a:rPr>
              <a:t> 40pt</a:t>
            </a:r>
            <a:endParaRPr lang="en-US" sz="4000" dirty="0"/>
          </a:p>
        </p:txBody>
      </p:sp>
      <p:sp>
        <p:nvSpPr>
          <p:cNvPr id="7" name="Text Placeholder 2"/>
          <p:cNvSpPr>
            <a:spLocks noGrp="1"/>
          </p:cNvSpPr>
          <p:nvPr>
            <p:ph type="body" sz="quarter" idx="14" hasCustomPrompt="1"/>
          </p:nvPr>
        </p:nvSpPr>
        <p:spPr>
          <a:xfrm>
            <a:off x="513630" y="975692"/>
            <a:ext cx="10046420"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21" name="Google Shape;26;p3"/>
          <p:cNvSpPr txBox="1">
            <a:spLocks noGrp="1"/>
          </p:cNvSpPr>
          <p:nvPr>
            <p:ph type="body" idx="27" hasCustomPrompt="1"/>
          </p:nvPr>
        </p:nvSpPr>
        <p:spPr>
          <a:xfrm>
            <a:off x="1631950" y="4224933"/>
            <a:ext cx="4176018" cy="129229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22" name="Google Shape;26;p3"/>
          <p:cNvSpPr txBox="1">
            <a:spLocks noGrp="1"/>
          </p:cNvSpPr>
          <p:nvPr>
            <p:ph type="body" idx="28" hasCustomPrompt="1"/>
          </p:nvPr>
        </p:nvSpPr>
        <p:spPr>
          <a:xfrm>
            <a:off x="1631950" y="3789040"/>
            <a:ext cx="4176018"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23" name="Google Shape;26;p3"/>
          <p:cNvSpPr txBox="1">
            <a:spLocks noGrp="1"/>
          </p:cNvSpPr>
          <p:nvPr>
            <p:ph type="body" idx="29" hasCustomPrompt="1"/>
          </p:nvPr>
        </p:nvSpPr>
        <p:spPr>
          <a:xfrm>
            <a:off x="1631950" y="2136701"/>
            <a:ext cx="4176018" cy="129229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24" name="Google Shape;26;p3"/>
          <p:cNvSpPr txBox="1">
            <a:spLocks noGrp="1"/>
          </p:cNvSpPr>
          <p:nvPr>
            <p:ph type="body" idx="30" hasCustomPrompt="1"/>
          </p:nvPr>
        </p:nvSpPr>
        <p:spPr>
          <a:xfrm>
            <a:off x="1631950" y="1700808"/>
            <a:ext cx="4176018"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12" name="Google Shape;26;p3"/>
          <p:cNvSpPr txBox="1">
            <a:spLocks noGrp="1"/>
          </p:cNvSpPr>
          <p:nvPr>
            <p:ph type="body" idx="31" hasCustomPrompt="1"/>
          </p:nvPr>
        </p:nvSpPr>
        <p:spPr>
          <a:xfrm>
            <a:off x="6384032" y="4224933"/>
            <a:ext cx="4176018" cy="129229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13" name="Google Shape;26;p3"/>
          <p:cNvSpPr txBox="1">
            <a:spLocks noGrp="1"/>
          </p:cNvSpPr>
          <p:nvPr>
            <p:ph type="body" idx="32" hasCustomPrompt="1"/>
          </p:nvPr>
        </p:nvSpPr>
        <p:spPr>
          <a:xfrm>
            <a:off x="6384032" y="3789040"/>
            <a:ext cx="4176018"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16" name="Google Shape;26;p3"/>
          <p:cNvSpPr txBox="1">
            <a:spLocks noGrp="1"/>
          </p:cNvSpPr>
          <p:nvPr>
            <p:ph type="body" idx="33" hasCustomPrompt="1"/>
          </p:nvPr>
        </p:nvSpPr>
        <p:spPr>
          <a:xfrm>
            <a:off x="6384032" y="2136701"/>
            <a:ext cx="4176018" cy="129229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a:p>
            <a:endParaRPr dirty="0"/>
          </a:p>
        </p:txBody>
      </p:sp>
      <p:sp>
        <p:nvSpPr>
          <p:cNvPr id="17" name="Google Shape;26;p3"/>
          <p:cNvSpPr txBox="1">
            <a:spLocks noGrp="1"/>
          </p:cNvSpPr>
          <p:nvPr>
            <p:ph type="body" idx="34" hasCustomPrompt="1"/>
          </p:nvPr>
        </p:nvSpPr>
        <p:spPr>
          <a:xfrm>
            <a:off x="6384032" y="1700808"/>
            <a:ext cx="4176018"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Tree>
    <p:extLst>
      <p:ext uri="{BB962C8B-B14F-4D97-AF65-F5344CB8AC3E}">
        <p14:creationId xmlns:p14="http://schemas.microsoft.com/office/powerpoint/2010/main" val="3107628761"/>
      </p:ext>
    </p:extLst>
  </p:cSld>
  <p:clrMapOvr>
    <a:masterClrMapping/>
  </p:clrMapOvr>
  <p:extLst>
    <p:ext uri="{DCECCB84-F9BA-43D5-87BE-67443E8EF086}">
      <p15:sldGuideLst xmlns:p15="http://schemas.microsoft.com/office/powerpoint/2012/main">
        <p15:guide id="1" pos="6652">
          <p15:clr>
            <a:srgbClr val="FBAE40"/>
          </p15:clr>
        </p15:guide>
        <p15:guide id="2" pos="1028">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6 block grid with titles">
    <p:spTree>
      <p:nvGrpSpPr>
        <p:cNvPr id="1" name=""/>
        <p:cNvGrpSpPr/>
        <p:nvPr/>
      </p:nvGrpSpPr>
      <p:grpSpPr>
        <a:xfrm>
          <a:off x="0" y="0"/>
          <a:ext cx="0" cy="0"/>
          <a:chOff x="0" y="0"/>
          <a:chExt cx="0" cy="0"/>
        </a:xfrm>
      </p:grpSpPr>
      <p:sp>
        <p:nvSpPr>
          <p:cNvPr id="6" name="Titre 1"/>
          <p:cNvSpPr>
            <a:spLocks noGrp="1"/>
          </p:cNvSpPr>
          <p:nvPr>
            <p:ph type="ctrTitle" hasCustomPrompt="1"/>
          </p:nvPr>
        </p:nvSpPr>
        <p:spPr>
          <a:xfrm>
            <a:off x="513630" y="188640"/>
            <a:ext cx="10046420"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6 block </a:t>
            </a:r>
            <a:r>
              <a:rPr lang="fr-FR" sz="4000" dirty="0" err="1">
                <a:solidFill>
                  <a:srgbClr val="003C68"/>
                </a:solidFill>
                <a:latin typeface="PF Highway Sans Pro" charset="0"/>
                <a:ea typeface="PF Highway Sans Pro" charset="0"/>
                <a:cs typeface="PF Highway Sans Pro" charset="0"/>
              </a:rPr>
              <a:t>grid</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with</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titles</a:t>
            </a:r>
            <a:r>
              <a:rPr lang="fr-FR" sz="4000" dirty="0">
                <a:solidFill>
                  <a:srgbClr val="003C68"/>
                </a:solidFill>
                <a:latin typeface="PF Highway Sans Pro" charset="0"/>
                <a:ea typeface="PF Highway Sans Pro" charset="0"/>
                <a:cs typeface="PF Highway Sans Pro" charset="0"/>
              </a:rPr>
              <a:t> 40pt</a:t>
            </a:r>
            <a:endParaRPr lang="en-US" sz="4000" dirty="0"/>
          </a:p>
        </p:txBody>
      </p:sp>
      <p:sp>
        <p:nvSpPr>
          <p:cNvPr id="7" name="Text Placeholder 2"/>
          <p:cNvSpPr>
            <a:spLocks noGrp="1"/>
          </p:cNvSpPr>
          <p:nvPr>
            <p:ph type="body" sz="quarter" idx="14" hasCustomPrompt="1"/>
          </p:nvPr>
        </p:nvSpPr>
        <p:spPr>
          <a:xfrm>
            <a:off x="513630" y="975692"/>
            <a:ext cx="10046420"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10" name="Google Shape;26;p3"/>
          <p:cNvSpPr txBox="1">
            <a:spLocks noGrp="1"/>
          </p:cNvSpPr>
          <p:nvPr>
            <p:ph type="body" idx="19" hasCustomPrompt="1"/>
          </p:nvPr>
        </p:nvSpPr>
        <p:spPr>
          <a:xfrm>
            <a:off x="7824193" y="2136701"/>
            <a:ext cx="2735858" cy="129229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a:r>
            <a:br>
              <a:rPr lang="en-GB" dirty="0"/>
            </a:br>
            <a:r>
              <a:rPr lang="en-GB" dirty="0"/>
              <a:t>at 16pt</a:t>
            </a:r>
          </a:p>
        </p:txBody>
      </p:sp>
      <p:sp>
        <p:nvSpPr>
          <p:cNvPr id="11" name="Google Shape;26;p3"/>
          <p:cNvSpPr txBox="1">
            <a:spLocks noGrp="1"/>
          </p:cNvSpPr>
          <p:nvPr>
            <p:ph type="body" idx="20" hasCustomPrompt="1"/>
          </p:nvPr>
        </p:nvSpPr>
        <p:spPr>
          <a:xfrm>
            <a:off x="7824193" y="1700808"/>
            <a:ext cx="2735858"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18" name="Google Shape;26;p3"/>
          <p:cNvSpPr txBox="1">
            <a:spLocks noGrp="1"/>
          </p:cNvSpPr>
          <p:nvPr>
            <p:ph type="body" idx="25" hasCustomPrompt="1"/>
          </p:nvPr>
        </p:nvSpPr>
        <p:spPr>
          <a:xfrm>
            <a:off x="1631950" y="2136701"/>
            <a:ext cx="2735858" cy="129229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a:r>
            <a:br>
              <a:rPr lang="en-GB" dirty="0"/>
            </a:br>
            <a:r>
              <a:rPr lang="en-GB" dirty="0"/>
              <a:t>at 16pt</a:t>
            </a:r>
          </a:p>
        </p:txBody>
      </p:sp>
      <p:sp>
        <p:nvSpPr>
          <p:cNvPr id="19" name="Google Shape;26;p3"/>
          <p:cNvSpPr txBox="1">
            <a:spLocks noGrp="1"/>
          </p:cNvSpPr>
          <p:nvPr>
            <p:ph type="body" idx="26" hasCustomPrompt="1"/>
          </p:nvPr>
        </p:nvSpPr>
        <p:spPr>
          <a:xfrm>
            <a:off x="1631950" y="1700808"/>
            <a:ext cx="2735858"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20" name="Google Shape;26;p3"/>
          <p:cNvSpPr txBox="1">
            <a:spLocks noGrp="1"/>
          </p:cNvSpPr>
          <p:nvPr>
            <p:ph type="body" idx="27" hasCustomPrompt="1"/>
          </p:nvPr>
        </p:nvSpPr>
        <p:spPr>
          <a:xfrm>
            <a:off x="4728071" y="2136701"/>
            <a:ext cx="2735858" cy="129229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a:r>
            <a:br>
              <a:rPr lang="en-GB" dirty="0"/>
            </a:br>
            <a:r>
              <a:rPr lang="en-GB" dirty="0"/>
              <a:t>at 16pt</a:t>
            </a:r>
          </a:p>
        </p:txBody>
      </p:sp>
      <p:sp>
        <p:nvSpPr>
          <p:cNvPr id="21" name="Google Shape;26;p3"/>
          <p:cNvSpPr txBox="1">
            <a:spLocks noGrp="1"/>
          </p:cNvSpPr>
          <p:nvPr>
            <p:ph type="body" idx="28" hasCustomPrompt="1"/>
          </p:nvPr>
        </p:nvSpPr>
        <p:spPr>
          <a:xfrm>
            <a:off x="4728071" y="1700808"/>
            <a:ext cx="2735858"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24" name="Google Shape;26;p3"/>
          <p:cNvSpPr txBox="1">
            <a:spLocks noGrp="1"/>
          </p:cNvSpPr>
          <p:nvPr>
            <p:ph type="body" idx="29" hasCustomPrompt="1"/>
          </p:nvPr>
        </p:nvSpPr>
        <p:spPr>
          <a:xfrm>
            <a:off x="1631950" y="4224933"/>
            <a:ext cx="2735858" cy="129229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a:r>
            <a:br>
              <a:rPr lang="en-GB" dirty="0"/>
            </a:br>
            <a:r>
              <a:rPr lang="en-GB" dirty="0"/>
              <a:t>at 16pt</a:t>
            </a:r>
          </a:p>
        </p:txBody>
      </p:sp>
      <p:sp>
        <p:nvSpPr>
          <p:cNvPr id="25" name="Google Shape;26;p3"/>
          <p:cNvSpPr txBox="1">
            <a:spLocks noGrp="1"/>
          </p:cNvSpPr>
          <p:nvPr>
            <p:ph type="body" idx="30" hasCustomPrompt="1"/>
          </p:nvPr>
        </p:nvSpPr>
        <p:spPr>
          <a:xfrm>
            <a:off x="1631950" y="3789040"/>
            <a:ext cx="2735858"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26" name="Google Shape;26;p3"/>
          <p:cNvSpPr txBox="1">
            <a:spLocks noGrp="1"/>
          </p:cNvSpPr>
          <p:nvPr>
            <p:ph type="body" idx="31" hasCustomPrompt="1"/>
          </p:nvPr>
        </p:nvSpPr>
        <p:spPr>
          <a:xfrm>
            <a:off x="7824193" y="4224933"/>
            <a:ext cx="2735858" cy="129229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a:r>
            <a:br>
              <a:rPr lang="en-GB" dirty="0"/>
            </a:br>
            <a:r>
              <a:rPr lang="en-GB" dirty="0"/>
              <a:t>at 16pt</a:t>
            </a:r>
          </a:p>
        </p:txBody>
      </p:sp>
      <p:sp>
        <p:nvSpPr>
          <p:cNvPr id="27" name="Google Shape;26;p3"/>
          <p:cNvSpPr txBox="1">
            <a:spLocks noGrp="1"/>
          </p:cNvSpPr>
          <p:nvPr>
            <p:ph type="body" idx="32" hasCustomPrompt="1"/>
          </p:nvPr>
        </p:nvSpPr>
        <p:spPr>
          <a:xfrm>
            <a:off x="7824193" y="3789040"/>
            <a:ext cx="2735858"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28" name="Google Shape;26;p3"/>
          <p:cNvSpPr txBox="1">
            <a:spLocks noGrp="1"/>
          </p:cNvSpPr>
          <p:nvPr>
            <p:ph type="body" idx="33" hasCustomPrompt="1"/>
          </p:nvPr>
        </p:nvSpPr>
        <p:spPr>
          <a:xfrm>
            <a:off x="4728071" y="4224933"/>
            <a:ext cx="2735858" cy="129229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a:r>
            <a:br>
              <a:rPr lang="en-GB" dirty="0"/>
            </a:br>
            <a:r>
              <a:rPr lang="en-GB" dirty="0"/>
              <a:t>at 16pt</a:t>
            </a:r>
          </a:p>
        </p:txBody>
      </p:sp>
      <p:sp>
        <p:nvSpPr>
          <p:cNvPr id="29" name="Google Shape;26;p3"/>
          <p:cNvSpPr txBox="1">
            <a:spLocks noGrp="1"/>
          </p:cNvSpPr>
          <p:nvPr>
            <p:ph type="body" idx="34" hasCustomPrompt="1"/>
          </p:nvPr>
        </p:nvSpPr>
        <p:spPr>
          <a:xfrm>
            <a:off x="4728071" y="3789040"/>
            <a:ext cx="2735858" cy="43589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Tree>
    <p:extLst>
      <p:ext uri="{BB962C8B-B14F-4D97-AF65-F5344CB8AC3E}">
        <p14:creationId xmlns:p14="http://schemas.microsoft.com/office/powerpoint/2010/main" val="837466925"/>
      </p:ext>
    </p:extLst>
  </p:cSld>
  <p:clrMapOvr>
    <a:masterClrMapping/>
  </p:clrMapOvr>
  <p:extLst>
    <p:ext uri="{DCECCB84-F9BA-43D5-87BE-67443E8EF086}">
      <p15:sldGuideLst xmlns:p15="http://schemas.microsoft.com/office/powerpoint/2012/main">
        <p15:guide id="1" pos="1028">
          <p15:clr>
            <a:srgbClr val="FBAE40"/>
          </p15:clr>
        </p15:guide>
        <p15:guide id="2" pos="6652">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3 columns with titles">
    <p:spTree>
      <p:nvGrpSpPr>
        <p:cNvPr id="1" name=""/>
        <p:cNvGrpSpPr/>
        <p:nvPr/>
      </p:nvGrpSpPr>
      <p:grpSpPr>
        <a:xfrm>
          <a:off x="0" y="0"/>
          <a:ext cx="0" cy="0"/>
          <a:chOff x="0" y="0"/>
          <a:chExt cx="0" cy="0"/>
        </a:xfrm>
      </p:grpSpPr>
      <p:sp>
        <p:nvSpPr>
          <p:cNvPr id="3" name="Titre 1"/>
          <p:cNvSpPr>
            <a:spLocks noGrp="1"/>
          </p:cNvSpPr>
          <p:nvPr>
            <p:ph type="ctrTitle" hasCustomPrompt="1"/>
          </p:nvPr>
        </p:nvSpPr>
        <p:spPr>
          <a:xfrm>
            <a:off x="513630" y="188640"/>
            <a:ext cx="10046420"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3 </a:t>
            </a:r>
            <a:r>
              <a:rPr lang="fr-FR" sz="4000" dirty="0" err="1">
                <a:solidFill>
                  <a:srgbClr val="003C68"/>
                </a:solidFill>
                <a:latin typeface="PF Highway Sans Pro" charset="0"/>
                <a:ea typeface="PF Highway Sans Pro" charset="0"/>
                <a:cs typeface="PF Highway Sans Pro" charset="0"/>
              </a:rPr>
              <a:t>columns</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with</a:t>
            </a:r>
            <a:r>
              <a:rPr lang="fr-FR" sz="4000" dirty="0">
                <a:solidFill>
                  <a:srgbClr val="003C68"/>
                </a:solidFill>
                <a:latin typeface="PF Highway Sans Pro" charset="0"/>
                <a:ea typeface="PF Highway Sans Pro" charset="0"/>
                <a:cs typeface="PF Highway Sans Pro" charset="0"/>
              </a:rPr>
              <a:t> images 40pt</a:t>
            </a:r>
            <a:endParaRPr lang="en-US" sz="4000" dirty="0"/>
          </a:p>
        </p:txBody>
      </p:sp>
      <p:sp>
        <p:nvSpPr>
          <p:cNvPr id="4" name="Text Placeholder 2"/>
          <p:cNvSpPr>
            <a:spLocks noGrp="1"/>
          </p:cNvSpPr>
          <p:nvPr>
            <p:ph type="body" sz="quarter" idx="14" hasCustomPrompt="1"/>
          </p:nvPr>
        </p:nvSpPr>
        <p:spPr>
          <a:xfrm>
            <a:off x="513630" y="975692"/>
            <a:ext cx="10046420"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14" name="Google Shape;26;p3"/>
          <p:cNvSpPr txBox="1">
            <a:spLocks noGrp="1"/>
          </p:cNvSpPr>
          <p:nvPr>
            <p:ph type="body" idx="29" hasCustomPrompt="1"/>
          </p:nvPr>
        </p:nvSpPr>
        <p:spPr>
          <a:xfrm>
            <a:off x="513630" y="4474603"/>
            <a:ext cx="3528000" cy="1316356"/>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p:txBody>
      </p:sp>
      <p:sp>
        <p:nvSpPr>
          <p:cNvPr id="15" name="Google Shape;26;p3"/>
          <p:cNvSpPr txBox="1">
            <a:spLocks noGrp="1"/>
          </p:cNvSpPr>
          <p:nvPr>
            <p:ph type="body" idx="30" hasCustomPrompt="1"/>
          </p:nvPr>
        </p:nvSpPr>
        <p:spPr>
          <a:xfrm>
            <a:off x="513630" y="3918751"/>
            <a:ext cx="3528000" cy="555852"/>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2898D4"/>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Column title here 24pt</a:t>
            </a:r>
            <a:endParaRPr dirty="0"/>
          </a:p>
        </p:txBody>
      </p:sp>
      <p:sp>
        <p:nvSpPr>
          <p:cNvPr id="18" name="Google Shape;26;p3"/>
          <p:cNvSpPr txBox="1">
            <a:spLocks noGrp="1"/>
          </p:cNvSpPr>
          <p:nvPr>
            <p:ph type="body" idx="31" hasCustomPrompt="1"/>
          </p:nvPr>
        </p:nvSpPr>
        <p:spPr>
          <a:xfrm>
            <a:off x="4332000" y="4474603"/>
            <a:ext cx="3528000" cy="1316356"/>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p:txBody>
      </p:sp>
      <p:sp>
        <p:nvSpPr>
          <p:cNvPr id="19" name="Google Shape;26;p3"/>
          <p:cNvSpPr txBox="1">
            <a:spLocks noGrp="1"/>
          </p:cNvSpPr>
          <p:nvPr>
            <p:ph type="body" idx="32" hasCustomPrompt="1"/>
          </p:nvPr>
        </p:nvSpPr>
        <p:spPr>
          <a:xfrm>
            <a:off x="4332000" y="3918751"/>
            <a:ext cx="3528000" cy="555852"/>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2898D4"/>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Column title here 24pt</a:t>
            </a:r>
          </a:p>
        </p:txBody>
      </p:sp>
      <p:sp>
        <p:nvSpPr>
          <p:cNvPr id="20" name="Google Shape;26;p3"/>
          <p:cNvSpPr txBox="1">
            <a:spLocks noGrp="1"/>
          </p:cNvSpPr>
          <p:nvPr>
            <p:ph type="body" idx="33" hasCustomPrompt="1"/>
          </p:nvPr>
        </p:nvSpPr>
        <p:spPr>
          <a:xfrm>
            <a:off x="8150370" y="4474603"/>
            <a:ext cx="3528000" cy="1316356"/>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p:txBody>
      </p:sp>
      <p:sp>
        <p:nvSpPr>
          <p:cNvPr id="21" name="Google Shape;26;p3"/>
          <p:cNvSpPr txBox="1">
            <a:spLocks noGrp="1"/>
          </p:cNvSpPr>
          <p:nvPr>
            <p:ph type="body" idx="34" hasCustomPrompt="1"/>
          </p:nvPr>
        </p:nvSpPr>
        <p:spPr>
          <a:xfrm>
            <a:off x="8150370" y="3918751"/>
            <a:ext cx="3528000" cy="555852"/>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2898D4"/>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Column title here 24pt</a:t>
            </a:r>
          </a:p>
        </p:txBody>
      </p:sp>
      <p:sp>
        <p:nvSpPr>
          <p:cNvPr id="27" name="Picture Placeholder 25"/>
          <p:cNvSpPr>
            <a:spLocks noGrp="1"/>
          </p:cNvSpPr>
          <p:nvPr>
            <p:ph type="pic" sz="quarter" idx="11" hasCustomPrompt="1"/>
          </p:nvPr>
        </p:nvSpPr>
        <p:spPr>
          <a:xfrm>
            <a:off x="513630" y="1695450"/>
            <a:ext cx="3528000" cy="1973631"/>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
        <p:nvSpPr>
          <p:cNvPr id="28" name="Picture Placeholder 25"/>
          <p:cNvSpPr>
            <a:spLocks noGrp="1"/>
          </p:cNvSpPr>
          <p:nvPr>
            <p:ph type="pic" sz="quarter" idx="35" hasCustomPrompt="1"/>
          </p:nvPr>
        </p:nvSpPr>
        <p:spPr>
          <a:xfrm>
            <a:off x="4333487" y="1695450"/>
            <a:ext cx="3528000" cy="1973631"/>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
        <p:nvSpPr>
          <p:cNvPr id="29" name="Picture Placeholder 25"/>
          <p:cNvSpPr>
            <a:spLocks noGrp="1"/>
          </p:cNvSpPr>
          <p:nvPr>
            <p:ph type="pic" sz="quarter" idx="36" hasCustomPrompt="1"/>
          </p:nvPr>
        </p:nvSpPr>
        <p:spPr>
          <a:xfrm>
            <a:off x="8150370" y="1695450"/>
            <a:ext cx="3528000" cy="1973631"/>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Tree>
    <p:extLst>
      <p:ext uri="{BB962C8B-B14F-4D97-AF65-F5344CB8AC3E}">
        <p14:creationId xmlns:p14="http://schemas.microsoft.com/office/powerpoint/2010/main" val="3081641510"/>
      </p:ext>
    </p:extLst>
  </p:cSld>
  <p:clrMapOvr>
    <a:masterClrMapping/>
  </p:clrMapOvr>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Caption image left">
    <p:spTree>
      <p:nvGrpSpPr>
        <p:cNvPr id="1" name=""/>
        <p:cNvGrpSpPr/>
        <p:nvPr/>
      </p:nvGrpSpPr>
      <p:grpSpPr>
        <a:xfrm>
          <a:off x="0" y="0"/>
          <a:ext cx="0" cy="0"/>
          <a:chOff x="0" y="0"/>
          <a:chExt cx="0" cy="0"/>
        </a:xfrm>
      </p:grpSpPr>
      <p:sp>
        <p:nvSpPr>
          <p:cNvPr id="10" name="Picture Placeholder 25"/>
          <p:cNvSpPr>
            <a:spLocks noGrp="1"/>
          </p:cNvSpPr>
          <p:nvPr>
            <p:ph type="pic" sz="quarter" idx="11" hasCustomPrompt="1"/>
          </p:nvPr>
        </p:nvSpPr>
        <p:spPr>
          <a:xfrm>
            <a:off x="521284" y="1720850"/>
            <a:ext cx="4926644" cy="3801525"/>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
        <p:nvSpPr>
          <p:cNvPr id="13" name="Titre 1"/>
          <p:cNvSpPr>
            <a:spLocks noGrp="1"/>
          </p:cNvSpPr>
          <p:nvPr>
            <p:ph type="ctrTitle" hasCustomPrompt="1"/>
          </p:nvPr>
        </p:nvSpPr>
        <p:spPr>
          <a:xfrm>
            <a:off x="513630" y="188640"/>
            <a:ext cx="11164742"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Slide header 40pt</a:t>
            </a:r>
            <a:endParaRPr lang="en-US" sz="4000" dirty="0"/>
          </a:p>
        </p:txBody>
      </p:sp>
      <p:sp>
        <p:nvSpPr>
          <p:cNvPr id="14" name="Text Placeholder 2"/>
          <p:cNvSpPr>
            <a:spLocks noGrp="1"/>
          </p:cNvSpPr>
          <p:nvPr>
            <p:ph type="body" sz="quarter" idx="14" hasCustomPrompt="1"/>
          </p:nvPr>
        </p:nvSpPr>
        <p:spPr>
          <a:xfrm>
            <a:off x="513630" y="975692"/>
            <a:ext cx="11164742"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24" name="Text Placeholder 23"/>
          <p:cNvSpPr>
            <a:spLocks noGrp="1"/>
          </p:cNvSpPr>
          <p:nvPr>
            <p:ph type="body" sz="quarter" idx="16" hasCustomPrompt="1"/>
          </p:nvPr>
        </p:nvSpPr>
        <p:spPr>
          <a:xfrm>
            <a:off x="521283" y="5522914"/>
            <a:ext cx="4927017" cy="339500"/>
          </a:xfrm>
          <a:prstGeom prst="rect">
            <a:avLst/>
          </a:prstGeom>
        </p:spPr>
        <p:txBody>
          <a:bodyPr anchor="ctr"/>
          <a:lstStyle>
            <a:lvl1pPr marL="0" indent="0">
              <a:buNone/>
              <a:defRPr sz="1000" baseline="0">
                <a:solidFill>
                  <a:srgbClr val="237891"/>
                </a:solidFill>
              </a:defRPr>
            </a:lvl1pPr>
          </a:lstStyle>
          <a:p>
            <a:pPr lvl="0"/>
            <a:r>
              <a:rPr lang="en-GB" dirty="0"/>
              <a:t>Caption </a:t>
            </a:r>
            <a:r>
              <a:rPr lang="mr-IN" dirty="0"/>
              <a:t>–</a:t>
            </a:r>
            <a:r>
              <a:rPr lang="en-GB" dirty="0"/>
              <a:t> credit</a:t>
            </a:r>
            <a:endParaRPr lang="en-US" dirty="0"/>
          </a:p>
        </p:txBody>
      </p:sp>
      <p:sp>
        <p:nvSpPr>
          <p:cNvPr id="26" name="Google Shape;26;p3"/>
          <p:cNvSpPr txBox="1">
            <a:spLocks noGrp="1"/>
          </p:cNvSpPr>
          <p:nvPr>
            <p:ph type="body" idx="1" hasCustomPrompt="1"/>
          </p:nvPr>
        </p:nvSpPr>
        <p:spPr>
          <a:xfrm>
            <a:off x="6096000" y="2616911"/>
            <a:ext cx="5582371" cy="2540242"/>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endParaRPr dirty="0"/>
          </a:p>
        </p:txBody>
      </p:sp>
      <p:sp>
        <p:nvSpPr>
          <p:cNvPr id="27" name="Google Shape;26;p3"/>
          <p:cNvSpPr txBox="1">
            <a:spLocks noGrp="1"/>
          </p:cNvSpPr>
          <p:nvPr>
            <p:ph type="body" idx="15" hasCustomPrompt="1"/>
          </p:nvPr>
        </p:nvSpPr>
        <p:spPr>
          <a:xfrm>
            <a:off x="6096000" y="2060888"/>
            <a:ext cx="5582372" cy="556022"/>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Paragraph title here 24pt</a:t>
            </a:r>
            <a:endParaRPr dirty="0"/>
          </a:p>
        </p:txBody>
      </p:sp>
    </p:spTree>
    <p:extLst>
      <p:ext uri="{BB962C8B-B14F-4D97-AF65-F5344CB8AC3E}">
        <p14:creationId xmlns:p14="http://schemas.microsoft.com/office/powerpoint/2010/main" val="43716381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Caption image right">
    <p:spTree>
      <p:nvGrpSpPr>
        <p:cNvPr id="1" name=""/>
        <p:cNvGrpSpPr/>
        <p:nvPr/>
      </p:nvGrpSpPr>
      <p:grpSpPr>
        <a:xfrm>
          <a:off x="0" y="0"/>
          <a:ext cx="0" cy="0"/>
          <a:chOff x="0" y="0"/>
          <a:chExt cx="0" cy="0"/>
        </a:xfrm>
      </p:grpSpPr>
      <p:sp>
        <p:nvSpPr>
          <p:cNvPr id="5" name="Picture Placeholder 25"/>
          <p:cNvSpPr>
            <a:spLocks noGrp="1"/>
          </p:cNvSpPr>
          <p:nvPr>
            <p:ph type="pic" sz="quarter" idx="11" hasCustomPrompt="1"/>
          </p:nvPr>
        </p:nvSpPr>
        <p:spPr>
          <a:xfrm>
            <a:off x="6767307" y="1720850"/>
            <a:ext cx="4926644" cy="3801525"/>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
        <p:nvSpPr>
          <p:cNvPr id="6" name="Google Shape;26;p3"/>
          <p:cNvSpPr txBox="1">
            <a:spLocks noGrp="1"/>
          </p:cNvSpPr>
          <p:nvPr>
            <p:ph type="body" idx="1" hasCustomPrompt="1"/>
          </p:nvPr>
        </p:nvSpPr>
        <p:spPr>
          <a:xfrm>
            <a:off x="513629" y="2616910"/>
            <a:ext cx="5582371" cy="2540243"/>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endParaRPr dirty="0"/>
          </a:p>
        </p:txBody>
      </p:sp>
      <p:sp>
        <p:nvSpPr>
          <p:cNvPr id="7" name="Google Shape;26;p3"/>
          <p:cNvSpPr txBox="1">
            <a:spLocks noGrp="1"/>
          </p:cNvSpPr>
          <p:nvPr>
            <p:ph type="body" idx="15" hasCustomPrompt="1"/>
          </p:nvPr>
        </p:nvSpPr>
        <p:spPr>
          <a:xfrm>
            <a:off x="513629" y="2060888"/>
            <a:ext cx="5582372" cy="556022"/>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Paragraph title here 24pt</a:t>
            </a:r>
            <a:endParaRPr dirty="0"/>
          </a:p>
        </p:txBody>
      </p:sp>
      <p:sp>
        <p:nvSpPr>
          <p:cNvPr id="8" name="Titre 1"/>
          <p:cNvSpPr>
            <a:spLocks noGrp="1"/>
          </p:cNvSpPr>
          <p:nvPr>
            <p:ph type="ctrTitle" hasCustomPrompt="1"/>
          </p:nvPr>
        </p:nvSpPr>
        <p:spPr>
          <a:xfrm>
            <a:off x="513630" y="188640"/>
            <a:ext cx="11180322"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Slide header 40pt</a:t>
            </a:r>
            <a:endParaRPr lang="en-US" sz="4000" dirty="0"/>
          </a:p>
        </p:txBody>
      </p:sp>
      <p:sp>
        <p:nvSpPr>
          <p:cNvPr id="9" name="Text Placeholder 2"/>
          <p:cNvSpPr>
            <a:spLocks noGrp="1"/>
          </p:cNvSpPr>
          <p:nvPr>
            <p:ph type="body" sz="quarter" idx="14" hasCustomPrompt="1"/>
          </p:nvPr>
        </p:nvSpPr>
        <p:spPr>
          <a:xfrm>
            <a:off x="513630" y="975692"/>
            <a:ext cx="11180322"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17" name="Text Placeholder 23"/>
          <p:cNvSpPr>
            <a:spLocks noGrp="1"/>
          </p:cNvSpPr>
          <p:nvPr>
            <p:ph type="body" sz="quarter" idx="16" hasCustomPrompt="1"/>
          </p:nvPr>
        </p:nvSpPr>
        <p:spPr>
          <a:xfrm>
            <a:off x="6767306" y="5522914"/>
            <a:ext cx="4927017" cy="339500"/>
          </a:xfrm>
          <a:prstGeom prst="rect">
            <a:avLst/>
          </a:prstGeom>
        </p:spPr>
        <p:txBody>
          <a:bodyPr anchor="ctr"/>
          <a:lstStyle>
            <a:lvl1pPr marL="0" indent="0">
              <a:buNone/>
              <a:defRPr sz="1000" baseline="0">
                <a:solidFill>
                  <a:srgbClr val="237891"/>
                </a:solidFill>
              </a:defRPr>
            </a:lvl1pPr>
          </a:lstStyle>
          <a:p>
            <a:pPr lvl="0"/>
            <a:r>
              <a:rPr lang="en-GB" dirty="0"/>
              <a:t>Caption </a:t>
            </a:r>
            <a:r>
              <a:rPr lang="mr-IN" dirty="0"/>
              <a:t>–</a:t>
            </a:r>
            <a:r>
              <a:rPr lang="en-GB" dirty="0"/>
              <a:t> credit</a:t>
            </a:r>
            <a:endParaRPr lang="en-US" dirty="0"/>
          </a:p>
        </p:txBody>
      </p:sp>
    </p:spTree>
    <p:extLst>
      <p:ext uri="{BB962C8B-B14F-4D97-AF65-F5344CB8AC3E}">
        <p14:creationId xmlns:p14="http://schemas.microsoft.com/office/powerpoint/2010/main" val="32963075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 3 text columns + Pictures">
    <p:spTree>
      <p:nvGrpSpPr>
        <p:cNvPr id="1" name=""/>
        <p:cNvGrpSpPr/>
        <p:nvPr/>
      </p:nvGrpSpPr>
      <p:grpSpPr>
        <a:xfrm>
          <a:off x="0" y="0"/>
          <a:ext cx="0" cy="0"/>
          <a:chOff x="0" y="0"/>
          <a:chExt cx="0" cy="0"/>
        </a:xfrm>
      </p:grpSpPr>
      <p:pic>
        <p:nvPicPr>
          <p:cNvPr id="8" name="Image 8">
            <a:extLst>
              <a:ext uri="{FF2B5EF4-FFF2-40B4-BE49-F238E27FC236}">
                <a16:creationId xmlns:a16="http://schemas.microsoft.com/office/drawing/2014/main" id="{8053D155-12AB-5840-9B86-6A8B5873A1F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3" name="Title 1">
            <a:extLst>
              <a:ext uri="{FF2B5EF4-FFF2-40B4-BE49-F238E27FC236}">
                <a16:creationId xmlns:a16="http://schemas.microsoft.com/office/drawing/2014/main" id="{8EE685E3-65AE-B446-A6F0-988EBFF8EC8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 name="Text Placeholder 2">
            <a:extLst>
              <a:ext uri="{FF2B5EF4-FFF2-40B4-BE49-F238E27FC236}">
                <a16:creationId xmlns:a16="http://schemas.microsoft.com/office/drawing/2014/main" id="{BE255FDB-7A9A-AA43-A93E-48000D933C42}"/>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15" name="Text Placeholder 13">
            <a:extLst>
              <a:ext uri="{FF2B5EF4-FFF2-40B4-BE49-F238E27FC236}">
                <a16:creationId xmlns:a16="http://schemas.microsoft.com/office/drawing/2014/main" id="{BECEA2AF-F3D5-9F46-A364-646A5AA348CA}"/>
              </a:ext>
            </a:extLst>
          </p:cNvPr>
          <p:cNvSpPr>
            <a:spLocks noGrp="1"/>
          </p:cNvSpPr>
          <p:nvPr>
            <p:ph type="body" sz="quarter" idx="19"/>
          </p:nvPr>
        </p:nvSpPr>
        <p:spPr>
          <a:xfrm>
            <a:off x="505731" y="1698626"/>
            <a:ext cx="3511098" cy="2399846"/>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18" name="Text Placeholder 13">
            <a:extLst>
              <a:ext uri="{FF2B5EF4-FFF2-40B4-BE49-F238E27FC236}">
                <a16:creationId xmlns:a16="http://schemas.microsoft.com/office/drawing/2014/main" id="{4FB8FA4E-9E64-9D4E-830F-01BD5030EA0F}"/>
              </a:ext>
            </a:extLst>
          </p:cNvPr>
          <p:cNvSpPr>
            <a:spLocks noGrp="1"/>
          </p:cNvSpPr>
          <p:nvPr>
            <p:ph type="body" sz="quarter" idx="22"/>
          </p:nvPr>
        </p:nvSpPr>
        <p:spPr>
          <a:xfrm>
            <a:off x="7918903" y="1698626"/>
            <a:ext cx="3511098" cy="2399846"/>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19" name="Text Placeholder 13">
            <a:extLst>
              <a:ext uri="{FF2B5EF4-FFF2-40B4-BE49-F238E27FC236}">
                <a16:creationId xmlns:a16="http://schemas.microsoft.com/office/drawing/2014/main" id="{8C673E06-6AA7-BE4C-BC84-90B450E5F409}"/>
              </a:ext>
            </a:extLst>
          </p:cNvPr>
          <p:cNvSpPr>
            <a:spLocks noGrp="1"/>
          </p:cNvSpPr>
          <p:nvPr>
            <p:ph type="body" sz="quarter" idx="23"/>
          </p:nvPr>
        </p:nvSpPr>
        <p:spPr>
          <a:xfrm>
            <a:off x="4212317" y="1698626"/>
            <a:ext cx="3511098" cy="2399846"/>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3" name="Picture Placeholder 2">
            <a:extLst>
              <a:ext uri="{FF2B5EF4-FFF2-40B4-BE49-F238E27FC236}">
                <a16:creationId xmlns:a16="http://schemas.microsoft.com/office/drawing/2014/main" id="{C0647B80-B3C0-754F-9190-3DA3B4262C31}"/>
              </a:ext>
            </a:extLst>
          </p:cNvPr>
          <p:cNvSpPr>
            <a:spLocks noGrp="1"/>
          </p:cNvSpPr>
          <p:nvPr>
            <p:ph type="pic" sz="quarter" idx="24"/>
          </p:nvPr>
        </p:nvSpPr>
        <p:spPr>
          <a:xfrm>
            <a:off x="587375" y="4300537"/>
            <a:ext cx="3429454" cy="1684338"/>
          </a:xfrm>
          <a:prstGeom prst="rect">
            <a:avLst/>
          </a:prstGeom>
        </p:spPr>
        <p:txBody>
          <a:bodyPr anchor="ctr"/>
          <a:lstStyle>
            <a:lvl1pPr marL="0" indent="0" algn="ctr">
              <a:buNone/>
              <a:defRPr sz="1600">
                <a:solidFill>
                  <a:schemeClr val="tx1"/>
                </a:solidFill>
                <a:latin typeface="+mn-lt"/>
              </a:defRPr>
            </a:lvl1pPr>
          </a:lstStyle>
          <a:p>
            <a:r>
              <a:rPr lang="fr-FR"/>
              <a:t>Cliquez sur l'icône pour ajouter une image</a:t>
            </a:r>
            <a:endParaRPr lang="en-GB" dirty="0"/>
          </a:p>
        </p:txBody>
      </p:sp>
      <p:sp>
        <p:nvSpPr>
          <p:cNvPr id="10" name="Picture Placeholder 2">
            <a:extLst>
              <a:ext uri="{FF2B5EF4-FFF2-40B4-BE49-F238E27FC236}">
                <a16:creationId xmlns:a16="http://schemas.microsoft.com/office/drawing/2014/main" id="{61EABE6A-7B69-FC4A-9ABC-4812BD35C96B}"/>
              </a:ext>
            </a:extLst>
          </p:cNvPr>
          <p:cNvSpPr>
            <a:spLocks noGrp="1"/>
          </p:cNvSpPr>
          <p:nvPr>
            <p:ph type="pic" sz="quarter" idx="25"/>
          </p:nvPr>
        </p:nvSpPr>
        <p:spPr>
          <a:xfrm>
            <a:off x="4293960" y="4300537"/>
            <a:ext cx="3429454" cy="1684338"/>
          </a:xfrm>
          <a:prstGeom prst="rect">
            <a:avLst/>
          </a:prstGeom>
        </p:spPr>
        <p:txBody>
          <a:bodyPr anchor="ctr"/>
          <a:lstStyle>
            <a:lvl1pPr marL="0" indent="0" algn="ctr">
              <a:buNone/>
              <a:defRPr sz="1600">
                <a:solidFill>
                  <a:schemeClr val="tx1"/>
                </a:solidFill>
                <a:latin typeface="+mn-lt"/>
              </a:defRPr>
            </a:lvl1pPr>
          </a:lstStyle>
          <a:p>
            <a:r>
              <a:rPr lang="fr-FR"/>
              <a:t>Cliquez sur l'icône pour ajouter une image</a:t>
            </a:r>
            <a:endParaRPr lang="en-GB" dirty="0"/>
          </a:p>
        </p:txBody>
      </p:sp>
      <p:sp>
        <p:nvSpPr>
          <p:cNvPr id="11" name="Picture Placeholder 2">
            <a:extLst>
              <a:ext uri="{FF2B5EF4-FFF2-40B4-BE49-F238E27FC236}">
                <a16:creationId xmlns:a16="http://schemas.microsoft.com/office/drawing/2014/main" id="{7AECF837-AF64-1348-986C-9A4385536689}"/>
              </a:ext>
            </a:extLst>
          </p:cNvPr>
          <p:cNvSpPr>
            <a:spLocks noGrp="1"/>
          </p:cNvSpPr>
          <p:nvPr>
            <p:ph type="pic" sz="quarter" idx="26"/>
          </p:nvPr>
        </p:nvSpPr>
        <p:spPr>
          <a:xfrm>
            <a:off x="8033203" y="4300537"/>
            <a:ext cx="3429454" cy="1684338"/>
          </a:xfrm>
          <a:prstGeom prst="rect">
            <a:avLst/>
          </a:prstGeom>
        </p:spPr>
        <p:txBody>
          <a:bodyPr anchor="ctr"/>
          <a:lstStyle>
            <a:lvl1pPr marL="0" indent="0" algn="ctr">
              <a:buNone/>
              <a:defRPr sz="1600">
                <a:solidFill>
                  <a:schemeClr val="tx1"/>
                </a:solidFill>
                <a:latin typeface="+mn-lt"/>
              </a:defRPr>
            </a:lvl1pPr>
          </a:lstStyle>
          <a:p>
            <a:r>
              <a:rPr lang="fr-FR"/>
              <a:t>Cliquez sur l'icône pour ajouter une image</a:t>
            </a:r>
            <a:endParaRPr lang="en-GB" dirty="0"/>
          </a:p>
        </p:txBody>
      </p:sp>
      <p:sp>
        <p:nvSpPr>
          <p:cNvPr id="12" name="Google Shape;26;p3">
            <a:extLst>
              <a:ext uri="{FF2B5EF4-FFF2-40B4-BE49-F238E27FC236}">
                <a16:creationId xmlns:a16="http://schemas.microsoft.com/office/drawing/2014/main" id="{A49CDF66-E699-0944-95E9-4B116776FC98}"/>
              </a:ext>
            </a:extLst>
          </p:cNvPr>
          <p:cNvSpPr txBox="1">
            <a:spLocks noGrp="1"/>
          </p:cNvSpPr>
          <p:nvPr>
            <p:ph type="body" idx="2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Tree>
    <p:extLst>
      <p:ext uri="{BB962C8B-B14F-4D97-AF65-F5344CB8AC3E}">
        <p14:creationId xmlns:p14="http://schemas.microsoft.com/office/powerpoint/2010/main" val="40511186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Quote slide">
    <p:spTree>
      <p:nvGrpSpPr>
        <p:cNvPr id="1" name=""/>
        <p:cNvGrpSpPr/>
        <p:nvPr/>
      </p:nvGrpSpPr>
      <p:grpSpPr>
        <a:xfrm>
          <a:off x="0" y="0"/>
          <a:ext cx="0" cy="0"/>
          <a:chOff x="0" y="0"/>
          <a:chExt cx="0" cy="0"/>
        </a:xfrm>
      </p:grpSpPr>
      <p:sp>
        <p:nvSpPr>
          <p:cNvPr id="3"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err="1">
                <a:solidFill>
                  <a:srgbClr val="003C68"/>
                </a:solidFill>
                <a:latin typeface="PF Highway Sans Pro" charset="0"/>
                <a:ea typeface="PF Highway Sans Pro" charset="0"/>
                <a:cs typeface="PF Highway Sans Pro" charset="0"/>
              </a:rPr>
              <a:t>Quote</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title</a:t>
            </a:r>
            <a:r>
              <a:rPr lang="fr-FR" sz="4000" dirty="0">
                <a:solidFill>
                  <a:srgbClr val="003C68"/>
                </a:solidFill>
                <a:latin typeface="PF Highway Sans Pro" charset="0"/>
                <a:ea typeface="PF Highway Sans Pro" charset="0"/>
                <a:cs typeface="PF Highway Sans Pro" charset="0"/>
              </a:rPr>
              <a:t> 40pt</a:t>
            </a:r>
            <a:endParaRPr lang="en-US" sz="4000" dirty="0"/>
          </a:p>
        </p:txBody>
      </p:sp>
      <p:sp>
        <p:nvSpPr>
          <p:cNvPr id="4"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grpSp>
        <p:nvGrpSpPr>
          <p:cNvPr id="2" name="Group 1"/>
          <p:cNvGrpSpPr/>
          <p:nvPr/>
        </p:nvGrpSpPr>
        <p:grpSpPr>
          <a:xfrm>
            <a:off x="1270198" y="2034937"/>
            <a:ext cx="9628455" cy="2734392"/>
            <a:chOff x="1270198" y="2034937"/>
            <a:chExt cx="9628455" cy="2734392"/>
          </a:xfrm>
        </p:grpSpPr>
        <p:grpSp>
          <p:nvGrpSpPr>
            <p:cNvPr id="5" name="Groupe 133"/>
            <p:cNvGrpSpPr>
              <a:grpSpLocks noChangeAspect="1"/>
            </p:cNvGrpSpPr>
            <p:nvPr userDrawn="1"/>
          </p:nvGrpSpPr>
          <p:grpSpPr>
            <a:xfrm>
              <a:off x="1270198" y="2034937"/>
              <a:ext cx="360000" cy="360000"/>
              <a:chOff x="827584" y="1849170"/>
              <a:chExt cx="360000" cy="360000"/>
            </a:xfrm>
            <a:solidFill>
              <a:srgbClr val="2898D4"/>
            </a:solidFill>
          </p:grpSpPr>
          <p:sp>
            <p:nvSpPr>
              <p:cNvPr id="6" name="Rectangle 5"/>
              <p:cNvSpPr/>
              <p:nvPr/>
            </p:nvSpPr>
            <p:spPr>
              <a:xfrm>
                <a:off x="827584" y="1849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sp>
            <p:nvSpPr>
              <p:cNvPr id="7" name="Rectangle 6"/>
              <p:cNvSpPr/>
              <p:nvPr/>
            </p:nvSpPr>
            <p:spPr>
              <a:xfrm rot="5400000">
                <a:off x="953584" y="1723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grpSp>
        <p:grpSp>
          <p:nvGrpSpPr>
            <p:cNvPr id="8" name="Groupe 139"/>
            <p:cNvGrpSpPr>
              <a:grpSpLocks noChangeAspect="1"/>
            </p:cNvGrpSpPr>
            <p:nvPr userDrawn="1"/>
          </p:nvGrpSpPr>
          <p:grpSpPr>
            <a:xfrm rot="10800000">
              <a:off x="10538653" y="4409329"/>
              <a:ext cx="360000" cy="360000"/>
              <a:chOff x="827584" y="1849170"/>
              <a:chExt cx="360000" cy="360000"/>
            </a:xfrm>
            <a:solidFill>
              <a:srgbClr val="2898D4"/>
            </a:solidFill>
          </p:grpSpPr>
          <p:sp>
            <p:nvSpPr>
              <p:cNvPr id="9" name="Rectangle 8"/>
              <p:cNvSpPr/>
              <p:nvPr/>
            </p:nvSpPr>
            <p:spPr>
              <a:xfrm>
                <a:off x="827584" y="1849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sp>
            <p:nvSpPr>
              <p:cNvPr id="10" name="Rectangle 9"/>
              <p:cNvSpPr/>
              <p:nvPr/>
            </p:nvSpPr>
            <p:spPr>
              <a:xfrm rot="5400000">
                <a:off x="953584" y="1723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grpSp>
      </p:grpSp>
      <p:sp>
        <p:nvSpPr>
          <p:cNvPr id="11" name="Google Shape;26;p3"/>
          <p:cNvSpPr txBox="1">
            <a:spLocks noGrp="1"/>
          </p:cNvSpPr>
          <p:nvPr>
            <p:ph type="body" idx="15" hasCustomPrompt="1"/>
          </p:nvPr>
        </p:nvSpPr>
        <p:spPr>
          <a:xfrm>
            <a:off x="1378198" y="2142937"/>
            <a:ext cx="9412454" cy="2518391"/>
          </a:xfrm>
          <a:prstGeom prst="rect">
            <a:avLst/>
          </a:prstGeom>
          <a:noFill/>
          <a:ln>
            <a:noFill/>
          </a:ln>
        </p:spPr>
        <p:txBody>
          <a:bodyPr spcFirstLastPara="1" wrap="square" lIns="0" tIns="0" rIns="0" bIns="0" anchor="ctr" anchorCtr="0"/>
          <a:lstStyle>
            <a:lvl1pPr marL="0" marR="0" lvl="0" indent="0" algn="ctr" defTabSz="914400" rtl="0" eaLnBrk="1" fontAlgn="auto" latinLnBrk="0" hangingPunct="1">
              <a:lnSpc>
                <a:spcPct val="100000"/>
              </a:lnSpc>
              <a:spcBef>
                <a:spcPts val="0"/>
              </a:spcBef>
              <a:spcAft>
                <a:spcPts val="0"/>
              </a:spcAft>
              <a:buClr>
                <a:schemeClr val="dk1"/>
              </a:buClr>
              <a:buSzPts val="1400"/>
              <a:buFont typeface="Arial"/>
              <a:buNone/>
              <a:tabLst/>
              <a:defRPr sz="24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the quote at 24pt</a:t>
            </a:r>
          </a:p>
        </p:txBody>
      </p:sp>
    </p:spTree>
    <p:extLst>
      <p:ext uri="{BB962C8B-B14F-4D97-AF65-F5344CB8AC3E}">
        <p14:creationId xmlns:p14="http://schemas.microsoft.com/office/powerpoint/2010/main" val="40013940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Quotes slide BG">
    <p:spTree>
      <p:nvGrpSpPr>
        <p:cNvPr id="1" name=""/>
        <p:cNvGrpSpPr/>
        <p:nvPr/>
      </p:nvGrpSpPr>
      <p:grpSpPr>
        <a:xfrm>
          <a:off x="0" y="0"/>
          <a:ext cx="0" cy="0"/>
          <a:chOff x="0" y="0"/>
          <a:chExt cx="0" cy="0"/>
        </a:xfrm>
      </p:grpSpPr>
      <p:sp>
        <p:nvSpPr>
          <p:cNvPr id="12" name="Rectangle 11"/>
          <p:cNvSpPr/>
          <p:nvPr/>
        </p:nvSpPr>
        <p:spPr>
          <a:xfrm>
            <a:off x="0" y="1431234"/>
            <a:ext cx="12192000" cy="4015410"/>
          </a:xfrm>
          <a:prstGeom prst="rect">
            <a:avLst/>
          </a:prstGeom>
          <a:solidFill>
            <a:srgbClr val="003C6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err="1">
                <a:solidFill>
                  <a:srgbClr val="003C68"/>
                </a:solidFill>
                <a:latin typeface="PF Highway Sans Pro" charset="0"/>
                <a:ea typeface="PF Highway Sans Pro" charset="0"/>
                <a:cs typeface="PF Highway Sans Pro" charset="0"/>
              </a:rPr>
              <a:t>Quote</a:t>
            </a:r>
            <a:r>
              <a:rPr lang="fr-FR" sz="4000" dirty="0">
                <a:solidFill>
                  <a:srgbClr val="003C68"/>
                </a:solidFill>
                <a:latin typeface="PF Highway Sans Pro" charset="0"/>
                <a:ea typeface="PF Highway Sans Pro" charset="0"/>
                <a:cs typeface="PF Highway Sans Pro" charset="0"/>
              </a:rPr>
              <a:t> </a:t>
            </a:r>
            <a:r>
              <a:rPr lang="fr-FR" sz="4000" dirty="0" err="1">
                <a:solidFill>
                  <a:srgbClr val="003C68"/>
                </a:solidFill>
                <a:latin typeface="PF Highway Sans Pro" charset="0"/>
                <a:ea typeface="PF Highway Sans Pro" charset="0"/>
                <a:cs typeface="PF Highway Sans Pro" charset="0"/>
              </a:rPr>
              <a:t>title-bg</a:t>
            </a:r>
            <a:r>
              <a:rPr lang="fr-FR" sz="4000" dirty="0">
                <a:solidFill>
                  <a:srgbClr val="003C68"/>
                </a:solidFill>
                <a:latin typeface="PF Highway Sans Pro" charset="0"/>
                <a:ea typeface="PF Highway Sans Pro" charset="0"/>
                <a:cs typeface="PF Highway Sans Pro" charset="0"/>
              </a:rPr>
              <a:t> 40pt</a:t>
            </a:r>
            <a:endParaRPr lang="en-US" sz="4000" dirty="0"/>
          </a:p>
        </p:txBody>
      </p:sp>
      <p:sp>
        <p:nvSpPr>
          <p:cNvPr id="4"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grpSp>
        <p:nvGrpSpPr>
          <p:cNvPr id="5" name="Groupe 133"/>
          <p:cNvGrpSpPr>
            <a:grpSpLocks noChangeAspect="1"/>
          </p:cNvGrpSpPr>
          <p:nvPr/>
        </p:nvGrpSpPr>
        <p:grpSpPr>
          <a:xfrm>
            <a:off x="1270198" y="2034937"/>
            <a:ext cx="360000" cy="360000"/>
            <a:chOff x="827584" y="1849170"/>
            <a:chExt cx="360000" cy="360000"/>
          </a:xfrm>
          <a:solidFill>
            <a:srgbClr val="2898D4"/>
          </a:solidFill>
        </p:grpSpPr>
        <p:sp>
          <p:nvSpPr>
            <p:cNvPr id="6" name="Rectangle 5"/>
            <p:cNvSpPr/>
            <p:nvPr/>
          </p:nvSpPr>
          <p:spPr>
            <a:xfrm>
              <a:off x="827584" y="1849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003C68"/>
                </a:solidFill>
              </a:endParaRPr>
            </a:p>
          </p:txBody>
        </p:sp>
        <p:sp>
          <p:nvSpPr>
            <p:cNvPr id="7" name="Rectangle 6"/>
            <p:cNvSpPr/>
            <p:nvPr/>
          </p:nvSpPr>
          <p:spPr>
            <a:xfrm rot="5400000">
              <a:off x="953584" y="1723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003C68"/>
                </a:solidFill>
              </a:endParaRPr>
            </a:p>
          </p:txBody>
        </p:sp>
      </p:grpSp>
      <p:grpSp>
        <p:nvGrpSpPr>
          <p:cNvPr id="8" name="Groupe 139"/>
          <p:cNvGrpSpPr>
            <a:grpSpLocks noChangeAspect="1"/>
          </p:cNvGrpSpPr>
          <p:nvPr/>
        </p:nvGrpSpPr>
        <p:grpSpPr>
          <a:xfrm rot="10800000">
            <a:off x="10538653" y="4409329"/>
            <a:ext cx="360000" cy="360000"/>
            <a:chOff x="827584" y="1849170"/>
            <a:chExt cx="360000" cy="360000"/>
          </a:xfrm>
          <a:solidFill>
            <a:srgbClr val="2898D4"/>
          </a:solidFill>
        </p:grpSpPr>
        <p:sp>
          <p:nvSpPr>
            <p:cNvPr id="9" name="Rectangle 8"/>
            <p:cNvSpPr/>
            <p:nvPr/>
          </p:nvSpPr>
          <p:spPr>
            <a:xfrm>
              <a:off x="827584" y="1849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C2DFE5"/>
                </a:solidFill>
              </a:endParaRPr>
            </a:p>
          </p:txBody>
        </p:sp>
        <p:sp>
          <p:nvSpPr>
            <p:cNvPr id="10" name="Rectangle 9"/>
            <p:cNvSpPr/>
            <p:nvPr/>
          </p:nvSpPr>
          <p:spPr>
            <a:xfrm rot="5400000">
              <a:off x="953584" y="1723170"/>
              <a:ext cx="108000" cy="360000"/>
            </a:xfrm>
            <a:prstGeom prst="rect">
              <a:avLst/>
            </a:prstGeom>
            <a:solidFill>
              <a:srgbClr val="C2DFE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solidFill>
                  <a:srgbClr val="C2DFE5"/>
                </a:solidFill>
              </a:endParaRPr>
            </a:p>
          </p:txBody>
        </p:sp>
      </p:grpSp>
      <p:sp>
        <p:nvSpPr>
          <p:cNvPr id="11" name="Google Shape;26;p3"/>
          <p:cNvSpPr txBox="1">
            <a:spLocks noGrp="1"/>
          </p:cNvSpPr>
          <p:nvPr>
            <p:ph type="body" idx="15" hasCustomPrompt="1"/>
          </p:nvPr>
        </p:nvSpPr>
        <p:spPr>
          <a:xfrm>
            <a:off x="1378198" y="2142937"/>
            <a:ext cx="9412454" cy="2518391"/>
          </a:xfrm>
          <a:prstGeom prst="rect">
            <a:avLst/>
          </a:prstGeom>
          <a:noFill/>
          <a:ln>
            <a:noFill/>
          </a:ln>
        </p:spPr>
        <p:txBody>
          <a:bodyPr spcFirstLastPara="1" wrap="square" lIns="0" tIns="0" rIns="0" bIns="0" anchor="ctr" anchorCtr="0"/>
          <a:lstStyle>
            <a:lvl1pPr marL="0" marR="0" lvl="0" indent="0" algn="ctr" defTabSz="914400" rtl="0" eaLnBrk="1" fontAlgn="auto" latinLnBrk="0" hangingPunct="1">
              <a:lnSpc>
                <a:spcPct val="100000"/>
              </a:lnSpc>
              <a:spcBef>
                <a:spcPts val="0"/>
              </a:spcBef>
              <a:spcAft>
                <a:spcPts val="0"/>
              </a:spcAft>
              <a:buClr>
                <a:schemeClr val="dk1"/>
              </a:buClr>
              <a:buSzPts val="1400"/>
              <a:buFont typeface="Arial"/>
              <a:buNone/>
              <a:tabLst/>
              <a:defRPr sz="2400" b="0" i="0" u="none" strike="noStrike" cap="none" baseline="0">
                <a:solidFill>
                  <a:schemeClr val="bg1"/>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Insert the quote at 24pt</a:t>
            </a:r>
          </a:p>
        </p:txBody>
      </p:sp>
    </p:spTree>
    <p:extLst>
      <p:ext uri="{BB962C8B-B14F-4D97-AF65-F5344CB8AC3E}">
        <p14:creationId xmlns:p14="http://schemas.microsoft.com/office/powerpoint/2010/main" val="300218727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Big image half and half">
    <p:spTree>
      <p:nvGrpSpPr>
        <p:cNvPr id="1" name=""/>
        <p:cNvGrpSpPr/>
        <p:nvPr/>
      </p:nvGrpSpPr>
      <p:grpSpPr>
        <a:xfrm>
          <a:off x="0" y="0"/>
          <a:ext cx="0" cy="0"/>
          <a:chOff x="0" y="0"/>
          <a:chExt cx="0" cy="0"/>
        </a:xfrm>
      </p:grpSpPr>
      <p:grpSp>
        <p:nvGrpSpPr>
          <p:cNvPr id="6" name="Grouper 5"/>
          <p:cNvGrpSpPr/>
          <p:nvPr/>
        </p:nvGrpSpPr>
        <p:grpSpPr>
          <a:xfrm>
            <a:off x="6250384" y="6126413"/>
            <a:ext cx="1425036" cy="628666"/>
            <a:chOff x="8645240" y="5260769"/>
            <a:chExt cx="3144983" cy="1387434"/>
          </a:xfrm>
        </p:grpSpPr>
        <p:sp>
          <p:nvSpPr>
            <p:cNvPr id="7" name="Rectangle 6"/>
            <p:cNvSpPr/>
            <p:nvPr/>
          </p:nvSpPr>
          <p:spPr>
            <a:xfrm>
              <a:off x="8645240" y="5260769"/>
              <a:ext cx="3144983" cy="13874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8" name="Image 7"/>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760692" y="5449533"/>
              <a:ext cx="2889003" cy="1004871"/>
            </a:xfrm>
            <a:prstGeom prst="rect">
              <a:avLst/>
            </a:prstGeom>
          </p:spPr>
        </p:pic>
      </p:grpSp>
      <p:sp>
        <p:nvSpPr>
          <p:cNvPr id="9" name="Text Placeholder 8"/>
          <p:cNvSpPr>
            <a:spLocks noGrp="1"/>
          </p:cNvSpPr>
          <p:nvPr>
            <p:ph type="body" sz="quarter" idx="15" hasCustomPrompt="1"/>
          </p:nvPr>
        </p:nvSpPr>
        <p:spPr>
          <a:xfrm>
            <a:off x="7151440" y="1052736"/>
            <a:ext cx="3985120" cy="1152326"/>
          </a:xfrm>
          <a:prstGeom prst="rect">
            <a:avLst/>
          </a:prstGeom>
        </p:spPr>
        <p:txBody>
          <a:bodyPr/>
          <a:lstStyle>
            <a:lvl1pPr marL="0" indent="0">
              <a:buNone/>
              <a:defRPr sz="3600" baseline="0">
                <a:solidFill>
                  <a:srgbClr val="2898D4"/>
                </a:solidFill>
              </a:defRPr>
            </a:lvl1pPr>
            <a:lvl2pPr marL="457200" indent="0">
              <a:buNone/>
              <a:defRPr sz="3600">
                <a:solidFill>
                  <a:srgbClr val="2898D4"/>
                </a:solidFill>
              </a:defRPr>
            </a:lvl2pPr>
            <a:lvl3pPr marL="914400" indent="0">
              <a:buNone/>
              <a:defRPr sz="3600">
                <a:solidFill>
                  <a:srgbClr val="2898D4"/>
                </a:solidFill>
              </a:defRPr>
            </a:lvl3pPr>
            <a:lvl4pPr marL="1371600" indent="0">
              <a:buNone/>
              <a:defRPr sz="3600">
                <a:solidFill>
                  <a:srgbClr val="2898D4"/>
                </a:solidFill>
              </a:defRPr>
            </a:lvl4pPr>
            <a:lvl5pPr marL="1828800" indent="0">
              <a:buNone/>
              <a:defRPr sz="3600">
                <a:solidFill>
                  <a:srgbClr val="2898D4"/>
                </a:solidFill>
              </a:defRPr>
            </a:lvl5pPr>
          </a:lstStyle>
          <a:p>
            <a:pPr lvl="0"/>
            <a:r>
              <a:rPr lang="en-GB" dirty="0"/>
              <a:t>Big image &amp; title text here 36pt</a:t>
            </a:r>
            <a:endParaRPr lang="en-US" dirty="0"/>
          </a:p>
        </p:txBody>
      </p:sp>
      <p:sp>
        <p:nvSpPr>
          <p:cNvPr id="12" name="Text Placeholder 11"/>
          <p:cNvSpPr>
            <a:spLocks noGrp="1"/>
          </p:cNvSpPr>
          <p:nvPr>
            <p:ph type="body" sz="quarter" idx="16" hasCustomPrompt="1"/>
          </p:nvPr>
        </p:nvSpPr>
        <p:spPr>
          <a:xfrm>
            <a:off x="7144719" y="2636912"/>
            <a:ext cx="3985120" cy="2742366"/>
          </a:xfrm>
          <a:prstGeom prst="rect">
            <a:avLst/>
          </a:prstGeom>
        </p:spPr>
        <p:txBody>
          <a:bodyPr/>
          <a:lstStyle>
            <a:lvl1pPr marL="0" indent="0" algn="l">
              <a:buNone/>
              <a:defRPr sz="2800" baseline="0">
                <a:solidFill>
                  <a:srgbClr val="003C68"/>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Descriptor text insert here at 28pt</a:t>
            </a:r>
            <a:endParaRPr lang="en-US" dirty="0"/>
          </a:p>
        </p:txBody>
      </p:sp>
      <p:sp>
        <p:nvSpPr>
          <p:cNvPr id="14" name="Picture Placeholder 25"/>
          <p:cNvSpPr>
            <a:spLocks noGrp="1"/>
          </p:cNvSpPr>
          <p:nvPr>
            <p:ph type="pic" sz="quarter" idx="11" hasCustomPrompt="1"/>
          </p:nvPr>
        </p:nvSpPr>
        <p:spPr>
          <a:xfrm>
            <a:off x="0" y="0"/>
            <a:ext cx="6095999" cy="6858000"/>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Tree>
    <p:extLst>
      <p:ext uri="{BB962C8B-B14F-4D97-AF65-F5344CB8AC3E}">
        <p14:creationId xmlns:p14="http://schemas.microsoft.com/office/powerpoint/2010/main" val="268173926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Full image overlay right">
    <p:spTree>
      <p:nvGrpSpPr>
        <p:cNvPr id="1" name=""/>
        <p:cNvGrpSpPr/>
        <p:nvPr/>
      </p:nvGrpSpPr>
      <p:grpSpPr>
        <a:xfrm>
          <a:off x="0" y="0"/>
          <a:ext cx="0" cy="0"/>
          <a:chOff x="0" y="0"/>
          <a:chExt cx="0" cy="0"/>
        </a:xfrm>
      </p:grpSpPr>
      <p:sp>
        <p:nvSpPr>
          <p:cNvPr id="14" name="Picture Placeholder 25"/>
          <p:cNvSpPr>
            <a:spLocks noGrp="1"/>
          </p:cNvSpPr>
          <p:nvPr>
            <p:ph type="pic" sz="quarter" idx="11" hasCustomPrompt="1"/>
          </p:nvPr>
        </p:nvSpPr>
        <p:spPr>
          <a:xfrm>
            <a:off x="0" y="0"/>
            <a:ext cx="12192000" cy="6858000"/>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
        <p:nvSpPr>
          <p:cNvPr id="9" name="Text Placeholder 8"/>
          <p:cNvSpPr>
            <a:spLocks noGrp="1"/>
          </p:cNvSpPr>
          <p:nvPr>
            <p:ph type="body" sz="quarter" idx="15" hasCustomPrompt="1"/>
          </p:nvPr>
        </p:nvSpPr>
        <p:spPr>
          <a:xfrm>
            <a:off x="7811561" y="912501"/>
            <a:ext cx="3338927" cy="1185736"/>
          </a:xfrm>
          <a:prstGeom prst="rect">
            <a:avLst/>
          </a:prstGeom>
        </p:spPr>
        <p:txBody>
          <a:bodyPr anchor="ctr"/>
          <a:lstStyle>
            <a:lvl1pPr marL="0" indent="0">
              <a:buNone/>
              <a:defRPr sz="3600" baseline="0">
                <a:solidFill>
                  <a:schemeClr val="bg1"/>
                </a:solidFill>
              </a:defRPr>
            </a:lvl1pPr>
            <a:lvl2pPr marL="457200" indent="0">
              <a:buNone/>
              <a:defRPr sz="3600">
                <a:solidFill>
                  <a:srgbClr val="2898D4"/>
                </a:solidFill>
              </a:defRPr>
            </a:lvl2pPr>
            <a:lvl3pPr marL="914400" indent="0">
              <a:buNone/>
              <a:defRPr sz="3600">
                <a:solidFill>
                  <a:srgbClr val="2898D4"/>
                </a:solidFill>
              </a:defRPr>
            </a:lvl3pPr>
            <a:lvl4pPr marL="1371600" indent="0">
              <a:buNone/>
              <a:defRPr sz="3600">
                <a:solidFill>
                  <a:srgbClr val="2898D4"/>
                </a:solidFill>
              </a:defRPr>
            </a:lvl4pPr>
            <a:lvl5pPr marL="1828800" indent="0">
              <a:buNone/>
              <a:defRPr sz="3600">
                <a:solidFill>
                  <a:srgbClr val="2898D4"/>
                </a:solidFill>
              </a:defRPr>
            </a:lvl5pPr>
          </a:lstStyle>
          <a:p>
            <a:pPr lvl="0"/>
            <a:r>
              <a:rPr lang="en-GB" dirty="0"/>
              <a:t>Full image </a:t>
            </a:r>
            <a:br>
              <a:rPr lang="en-GB" dirty="0"/>
            </a:br>
            <a:r>
              <a:rPr lang="en-GB" dirty="0"/>
              <a:t>&amp; overlay </a:t>
            </a:r>
            <a:br>
              <a:rPr lang="en-GB" dirty="0"/>
            </a:br>
            <a:r>
              <a:rPr lang="en-GB" dirty="0"/>
              <a:t>title 36pt</a:t>
            </a:r>
            <a:endParaRPr lang="en-US" dirty="0"/>
          </a:p>
        </p:txBody>
      </p:sp>
      <p:grpSp>
        <p:nvGrpSpPr>
          <p:cNvPr id="2" name="Group 1"/>
          <p:cNvGrpSpPr/>
          <p:nvPr/>
        </p:nvGrpSpPr>
        <p:grpSpPr>
          <a:xfrm>
            <a:off x="7451561" y="552501"/>
            <a:ext cx="4058927" cy="1653737"/>
            <a:chOff x="480490" y="552501"/>
            <a:chExt cx="4058927" cy="1653737"/>
          </a:xfrm>
        </p:grpSpPr>
        <p:grpSp>
          <p:nvGrpSpPr>
            <p:cNvPr id="21" name="Groupe 133"/>
            <p:cNvGrpSpPr>
              <a:grpSpLocks noChangeAspect="1"/>
            </p:cNvGrpSpPr>
            <p:nvPr userDrawn="1"/>
          </p:nvGrpSpPr>
          <p:grpSpPr>
            <a:xfrm>
              <a:off x="480490" y="552501"/>
              <a:ext cx="360000" cy="360000"/>
              <a:chOff x="827584" y="1849170"/>
              <a:chExt cx="360000" cy="360000"/>
            </a:xfrm>
            <a:solidFill>
              <a:schemeClr val="bg1"/>
            </a:solidFill>
          </p:grpSpPr>
          <p:sp>
            <p:nvSpPr>
              <p:cNvPr id="22" name="Rectangle 21"/>
              <p:cNvSpPr/>
              <p:nvPr/>
            </p:nvSpPr>
            <p:spPr>
              <a:xfrm>
                <a:off x="827584" y="1849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sp>
            <p:nvSpPr>
              <p:cNvPr id="23" name="Rectangle 22"/>
              <p:cNvSpPr/>
              <p:nvPr/>
            </p:nvSpPr>
            <p:spPr>
              <a:xfrm rot="5400000">
                <a:off x="953584" y="1723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grpSp>
        <p:grpSp>
          <p:nvGrpSpPr>
            <p:cNvPr id="24" name="Groupe 139"/>
            <p:cNvGrpSpPr>
              <a:grpSpLocks noChangeAspect="1"/>
            </p:cNvGrpSpPr>
            <p:nvPr userDrawn="1"/>
          </p:nvGrpSpPr>
          <p:grpSpPr>
            <a:xfrm rot="10800000">
              <a:off x="4179417" y="1846238"/>
              <a:ext cx="360000" cy="360000"/>
              <a:chOff x="827584" y="1849170"/>
              <a:chExt cx="360000" cy="360000"/>
            </a:xfrm>
            <a:solidFill>
              <a:schemeClr val="bg1"/>
            </a:solidFill>
          </p:grpSpPr>
          <p:sp>
            <p:nvSpPr>
              <p:cNvPr id="25" name="Rectangle 24"/>
              <p:cNvSpPr/>
              <p:nvPr/>
            </p:nvSpPr>
            <p:spPr>
              <a:xfrm>
                <a:off x="827584" y="1849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sp>
            <p:nvSpPr>
              <p:cNvPr id="26" name="Rectangle 25"/>
              <p:cNvSpPr/>
              <p:nvPr/>
            </p:nvSpPr>
            <p:spPr>
              <a:xfrm rot="5400000">
                <a:off x="953584" y="1723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grpSp>
      </p:grpSp>
      <p:sp>
        <p:nvSpPr>
          <p:cNvPr id="29" name="Text Placeholder 11"/>
          <p:cNvSpPr>
            <a:spLocks noGrp="1"/>
          </p:cNvSpPr>
          <p:nvPr>
            <p:ph type="body" sz="quarter" idx="16" hasCustomPrompt="1"/>
          </p:nvPr>
        </p:nvSpPr>
        <p:spPr>
          <a:xfrm>
            <a:off x="7811561" y="2852936"/>
            <a:ext cx="3338927" cy="2736304"/>
          </a:xfrm>
          <a:prstGeom prst="rect">
            <a:avLst/>
          </a:prstGeom>
        </p:spPr>
        <p:txBody>
          <a:bodyPr/>
          <a:lstStyle>
            <a:lvl1pPr marL="0" indent="0" algn="l">
              <a:buNone/>
              <a:defRPr sz="2800" baseline="0">
                <a:solidFill>
                  <a:schemeClr val="bg1"/>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Descriptor text insert here at 28pt</a:t>
            </a:r>
            <a:endParaRPr lang="en-US" dirty="0"/>
          </a:p>
        </p:txBody>
      </p:sp>
    </p:spTree>
    <p:extLst>
      <p:ext uri="{BB962C8B-B14F-4D97-AF65-F5344CB8AC3E}">
        <p14:creationId xmlns:p14="http://schemas.microsoft.com/office/powerpoint/2010/main" val="142980271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Full image overlay left">
    <p:spTree>
      <p:nvGrpSpPr>
        <p:cNvPr id="1" name=""/>
        <p:cNvGrpSpPr/>
        <p:nvPr/>
      </p:nvGrpSpPr>
      <p:grpSpPr>
        <a:xfrm>
          <a:off x="0" y="0"/>
          <a:ext cx="0" cy="0"/>
          <a:chOff x="0" y="0"/>
          <a:chExt cx="0" cy="0"/>
        </a:xfrm>
      </p:grpSpPr>
      <p:sp>
        <p:nvSpPr>
          <p:cNvPr id="16" name="Picture Placeholder 25"/>
          <p:cNvSpPr>
            <a:spLocks noGrp="1"/>
          </p:cNvSpPr>
          <p:nvPr>
            <p:ph type="pic" sz="quarter" idx="11" hasCustomPrompt="1"/>
          </p:nvPr>
        </p:nvSpPr>
        <p:spPr>
          <a:xfrm>
            <a:off x="0" y="0"/>
            <a:ext cx="12192000" cy="6858000"/>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photo here</a:t>
            </a:r>
          </a:p>
        </p:txBody>
      </p:sp>
      <p:sp>
        <p:nvSpPr>
          <p:cNvPr id="9" name="Text Placeholder 8"/>
          <p:cNvSpPr>
            <a:spLocks noGrp="1"/>
          </p:cNvSpPr>
          <p:nvPr>
            <p:ph type="body" sz="quarter" idx="15" hasCustomPrompt="1"/>
          </p:nvPr>
        </p:nvSpPr>
        <p:spPr>
          <a:xfrm>
            <a:off x="840490" y="912501"/>
            <a:ext cx="3338927" cy="1185736"/>
          </a:xfrm>
          <a:prstGeom prst="rect">
            <a:avLst/>
          </a:prstGeom>
        </p:spPr>
        <p:txBody>
          <a:bodyPr anchor="ctr"/>
          <a:lstStyle>
            <a:lvl1pPr marL="0" indent="0">
              <a:buNone/>
              <a:defRPr sz="3600" baseline="0">
                <a:solidFill>
                  <a:schemeClr val="bg1"/>
                </a:solidFill>
              </a:defRPr>
            </a:lvl1pPr>
            <a:lvl2pPr marL="457200" indent="0">
              <a:buNone/>
              <a:defRPr sz="3600">
                <a:solidFill>
                  <a:srgbClr val="2898D4"/>
                </a:solidFill>
              </a:defRPr>
            </a:lvl2pPr>
            <a:lvl3pPr marL="914400" indent="0">
              <a:buNone/>
              <a:defRPr sz="3600">
                <a:solidFill>
                  <a:srgbClr val="2898D4"/>
                </a:solidFill>
              </a:defRPr>
            </a:lvl3pPr>
            <a:lvl4pPr marL="1371600" indent="0">
              <a:buNone/>
              <a:defRPr sz="3600">
                <a:solidFill>
                  <a:srgbClr val="2898D4"/>
                </a:solidFill>
              </a:defRPr>
            </a:lvl4pPr>
            <a:lvl5pPr marL="1828800" indent="0">
              <a:buNone/>
              <a:defRPr sz="3600">
                <a:solidFill>
                  <a:srgbClr val="2898D4"/>
                </a:solidFill>
              </a:defRPr>
            </a:lvl5pPr>
          </a:lstStyle>
          <a:p>
            <a:pPr lvl="0"/>
            <a:r>
              <a:rPr lang="en-GB" dirty="0"/>
              <a:t>Full image </a:t>
            </a:r>
            <a:br>
              <a:rPr lang="en-GB" dirty="0"/>
            </a:br>
            <a:r>
              <a:rPr lang="en-GB" dirty="0"/>
              <a:t>&amp; overlay </a:t>
            </a:r>
            <a:br>
              <a:rPr lang="en-GB" dirty="0"/>
            </a:br>
            <a:r>
              <a:rPr lang="en-GB" dirty="0"/>
              <a:t>title 36pt</a:t>
            </a:r>
            <a:endParaRPr lang="en-US" dirty="0"/>
          </a:p>
        </p:txBody>
      </p:sp>
      <p:grpSp>
        <p:nvGrpSpPr>
          <p:cNvPr id="21" name="Groupe 133"/>
          <p:cNvGrpSpPr>
            <a:grpSpLocks noChangeAspect="1"/>
          </p:cNvGrpSpPr>
          <p:nvPr/>
        </p:nvGrpSpPr>
        <p:grpSpPr>
          <a:xfrm>
            <a:off x="480490" y="552501"/>
            <a:ext cx="360000" cy="360000"/>
            <a:chOff x="827584" y="1849170"/>
            <a:chExt cx="360000" cy="360000"/>
          </a:xfrm>
          <a:solidFill>
            <a:schemeClr val="bg1"/>
          </a:solidFill>
        </p:grpSpPr>
        <p:sp>
          <p:nvSpPr>
            <p:cNvPr id="22" name="Rectangle 21"/>
            <p:cNvSpPr/>
            <p:nvPr/>
          </p:nvSpPr>
          <p:spPr>
            <a:xfrm>
              <a:off x="827584" y="1849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sp>
          <p:nvSpPr>
            <p:cNvPr id="23" name="Rectangle 22"/>
            <p:cNvSpPr/>
            <p:nvPr/>
          </p:nvSpPr>
          <p:spPr>
            <a:xfrm rot="5400000">
              <a:off x="953584" y="1723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grpSp>
      <p:grpSp>
        <p:nvGrpSpPr>
          <p:cNvPr id="24" name="Groupe 139"/>
          <p:cNvGrpSpPr>
            <a:grpSpLocks noChangeAspect="1"/>
          </p:cNvGrpSpPr>
          <p:nvPr/>
        </p:nvGrpSpPr>
        <p:grpSpPr>
          <a:xfrm rot="10800000">
            <a:off x="4179417" y="1846238"/>
            <a:ext cx="360000" cy="360000"/>
            <a:chOff x="827584" y="1849170"/>
            <a:chExt cx="360000" cy="360000"/>
          </a:xfrm>
          <a:solidFill>
            <a:schemeClr val="bg1"/>
          </a:solidFill>
        </p:grpSpPr>
        <p:sp>
          <p:nvSpPr>
            <p:cNvPr id="25" name="Rectangle 24"/>
            <p:cNvSpPr/>
            <p:nvPr/>
          </p:nvSpPr>
          <p:spPr>
            <a:xfrm>
              <a:off x="827584" y="1849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sp>
          <p:nvSpPr>
            <p:cNvPr id="26" name="Rectangle 25"/>
            <p:cNvSpPr/>
            <p:nvPr/>
          </p:nvSpPr>
          <p:spPr>
            <a:xfrm rot="5400000">
              <a:off x="953584" y="1723170"/>
              <a:ext cx="108000" cy="360000"/>
            </a:xfrm>
            <a:prstGeom prst="rect">
              <a:avLst/>
            </a:prstGeom>
            <a:grp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FR"/>
            </a:p>
          </p:txBody>
        </p:sp>
      </p:grpSp>
      <p:sp>
        <p:nvSpPr>
          <p:cNvPr id="29" name="Text Placeholder 11"/>
          <p:cNvSpPr>
            <a:spLocks noGrp="1"/>
          </p:cNvSpPr>
          <p:nvPr>
            <p:ph type="body" sz="quarter" idx="16" hasCustomPrompt="1"/>
          </p:nvPr>
        </p:nvSpPr>
        <p:spPr>
          <a:xfrm>
            <a:off x="840490" y="2852936"/>
            <a:ext cx="3338927" cy="2736304"/>
          </a:xfrm>
          <a:prstGeom prst="rect">
            <a:avLst/>
          </a:prstGeom>
        </p:spPr>
        <p:txBody>
          <a:bodyPr/>
          <a:lstStyle>
            <a:lvl1pPr marL="0" indent="0" algn="l">
              <a:buNone/>
              <a:defRPr sz="2800" baseline="0">
                <a:solidFill>
                  <a:schemeClr val="bg1"/>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Descriptor text insert here at 28pt</a:t>
            </a:r>
            <a:endParaRPr lang="en-US" dirty="0"/>
          </a:p>
        </p:txBody>
      </p:sp>
    </p:spTree>
    <p:extLst>
      <p:ext uri="{BB962C8B-B14F-4D97-AF65-F5344CB8AC3E}">
        <p14:creationId xmlns:p14="http://schemas.microsoft.com/office/powerpoint/2010/main" val="66649135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Date and timeline">
    <p:spTree>
      <p:nvGrpSpPr>
        <p:cNvPr id="1" name=""/>
        <p:cNvGrpSpPr/>
        <p:nvPr/>
      </p:nvGrpSpPr>
      <p:grpSpPr>
        <a:xfrm>
          <a:off x="0" y="0"/>
          <a:ext cx="0" cy="0"/>
          <a:chOff x="0" y="0"/>
          <a:chExt cx="0" cy="0"/>
        </a:xfrm>
      </p:grpSpPr>
      <p:sp>
        <p:nvSpPr>
          <p:cNvPr id="3"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Date &amp; </a:t>
            </a:r>
            <a:r>
              <a:rPr lang="fr-FR" sz="4000" dirty="0" err="1">
                <a:solidFill>
                  <a:srgbClr val="003C68"/>
                </a:solidFill>
                <a:latin typeface="PF Highway Sans Pro" charset="0"/>
                <a:ea typeface="PF Highway Sans Pro" charset="0"/>
                <a:cs typeface="PF Highway Sans Pro" charset="0"/>
              </a:rPr>
              <a:t>Timeline</a:t>
            </a:r>
            <a:r>
              <a:rPr lang="fr-FR" sz="4000" dirty="0">
                <a:solidFill>
                  <a:srgbClr val="003C68"/>
                </a:solidFill>
                <a:latin typeface="PF Highway Sans Pro" charset="0"/>
                <a:ea typeface="PF Highway Sans Pro" charset="0"/>
                <a:cs typeface="PF Highway Sans Pro" charset="0"/>
              </a:rPr>
              <a:t> 40pt</a:t>
            </a:r>
            <a:endParaRPr lang="en-US" sz="4000" dirty="0"/>
          </a:p>
        </p:txBody>
      </p:sp>
      <p:sp>
        <p:nvSpPr>
          <p:cNvPr id="4"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6" name="Text Placeholder 5"/>
          <p:cNvSpPr>
            <a:spLocks noGrp="1"/>
          </p:cNvSpPr>
          <p:nvPr>
            <p:ph type="body" sz="quarter" idx="15" hasCustomPrompt="1"/>
          </p:nvPr>
        </p:nvSpPr>
        <p:spPr>
          <a:xfrm>
            <a:off x="513630" y="1702586"/>
            <a:ext cx="3384550" cy="504055"/>
          </a:xfrm>
          <a:prstGeom prst="rect">
            <a:avLst/>
          </a:prstGeom>
          <a:solidFill>
            <a:srgbClr val="2898D4"/>
          </a:solidFill>
        </p:spPr>
        <p:txBody>
          <a:bodyPr lIns="0" tIns="36000" rIns="0" bIns="0" anchor="ctr"/>
          <a:lstStyle>
            <a:lvl1pPr marL="0" indent="0" algn="ctr">
              <a:buNone/>
              <a:defRPr sz="24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box 24pt</a:t>
            </a:r>
            <a:endParaRPr lang="en-US" dirty="0"/>
          </a:p>
        </p:txBody>
      </p:sp>
      <p:sp>
        <p:nvSpPr>
          <p:cNvPr id="7" name="Text Placeholder 5"/>
          <p:cNvSpPr>
            <a:spLocks noGrp="1"/>
          </p:cNvSpPr>
          <p:nvPr>
            <p:ph type="body" sz="quarter" idx="16" hasCustomPrompt="1"/>
          </p:nvPr>
        </p:nvSpPr>
        <p:spPr>
          <a:xfrm>
            <a:off x="8293820" y="1702586"/>
            <a:ext cx="3384550" cy="504055"/>
          </a:xfrm>
          <a:prstGeom prst="rect">
            <a:avLst/>
          </a:prstGeom>
          <a:solidFill>
            <a:srgbClr val="2898D4"/>
          </a:solidFill>
        </p:spPr>
        <p:txBody>
          <a:bodyPr lIns="0" tIns="36000" rIns="0" bIns="0" anchor="ctr"/>
          <a:lstStyle>
            <a:lvl1pPr marL="0" indent="0" algn="ctr">
              <a:buNone/>
              <a:defRPr sz="24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box 24pt</a:t>
            </a:r>
            <a:endParaRPr lang="en-US" dirty="0"/>
          </a:p>
        </p:txBody>
      </p:sp>
      <p:sp>
        <p:nvSpPr>
          <p:cNvPr id="11" name="Text Placeholder 5"/>
          <p:cNvSpPr>
            <a:spLocks noGrp="1"/>
          </p:cNvSpPr>
          <p:nvPr>
            <p:ph type="body" sz="quarter" idx="17" hasCustomPrompt="1"/>
          </p:nvPr>
        </p:nvSpPr>
        <p:spPr>
          <a:xfrm>
            <a:off x="4403725" y="1702586"/>
            <a:ext cx="3384550" cy="504055"/>
          </a:xfrm>
          <a:prstGeom prst="rect">
            <a:avLst/>
          </a:prstGeom>
          <a:solidFill>
            <a:srgbClr val="2898D4"/>
          </a:solidFill>
        </p:spPr>
        <p:txBody>
          <a:bodyPr lIns="0" tIns="36000" rIns="0" bIns="0" anchor="ctr"/>
          <a:lstStyle>
            <a:lvl1pPr marL="0" indent="0" algn="ctr">
              <a:buNone/>
              <a:defRPr sz="24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box 24pt</a:t>
            </a:r>
            <a:endParaRPr lang="en-US" dirty="0"/>
          </a:p>
        </p:txBody>
      </p:sp>
      <p:sp>
        <p:nvSpPr>
          <p:cNvPr id="13" name="Google Shape;26;p3"/>
          <p:cNvSpPr txBox="1">
            <a:spLocks noGrp="1"/>
          </p:cNvSpPr>
          <p:nvPr>
            <p:ph type="body" idx="25" hasCustomPrompt="1"/>
          </p:nvPr>
        </p:nvSpPr>
        <p:spPr>
          <a:xfrm>
            <a:off x="513630" y="2479430"/>
            <a:ext cx="3384550" cy="1237602"/>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p:txBody>
      </p:sp>
      <p:sp>
        <p:nvSpPr>
          <p:cNvPr id="14" name="Google Shape;26;p3"/>
          <p:cNvSpPr txBox="1">
            <a:spLocks noGrp="1"/>
          </p:cNvSpPr>
          <p:nvPr>
            <p:ph type="body" idx="26" hasCustomPrompt="1"/>
          </p:nvPr>
        </p:nvSpPr>
        <p:spPr>
          <a:xfrm>
            <a:off x="4403725" y="2479430"/>
            <a:ext cx="3384550" cy="1237602"/>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p:txBody>
      </p:sp>
      <p:sp>
        <p:nvSpPr>
          <p:cNvPr id="15" name="Google Shape;26;p3"/>
          <p:cNvSpPr txBox="1">
            <a:spLocks noGrp="1"/>
          </p:cNvSpPr>
          <p:nvPr>
            <p:ph type="body" idx="27" hasCustomPrompt="1"/>
          </p:nvPr>
        </p:nvSpPr>
        <p:spPr>
          <a:xfrm>
            <a:off x="8293820" y="2479430"/>
            <a:ext cx="3384550" cy="1237602"/>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here at 16pt</a:t>
            </a:r>
          </a:p>
        </p:txBody>
      </p:sp>
      <p:cxnSp>
        <p:nvCxnSpPr>
          <p:cNvPr id="17" name="Connecteur droit 16"/>
          <p:cNvCxnSpPr/>
          <p:nvPr/>
        </p:nvCxnSpPr>
        <p:spPr>
          <a:xfrm>
            <a:off x="513630" y="4345276"/>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Connecteur droit 23"/>
          <p:cNvCxnSpPr/>
          <p:nvPr/>
        </p:nvCxnSpPr>
        <p:spPr>
          <a:xfrm>
            <a:off x="513630" y="4869664"/>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9" name="Connecteur droit 24"/>
          <p:cNvCxnSpPr/>
          <p:nvPr/>
        </p:nvCxnSpPr>
        <p:spPr>
          <a:xfrm>
            <a:off x="513630" y="5394050"/>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2822739" y="4005064"/>
            <a:ext cx="8467203" cy="276358"/>
            <a:chOff x="2822739" y="4005064"/>
            <a:chExt cx="8467203" cy="276358"/>
          </a:xfrm>
        </p:grpSpPr>
        <p:sp>
          <p:nvSpPr>
            <p:cNvPr id="23" name="ZoneTexte 28"/>
            <p:cNvSpPr txBox="1"/>
            <p:nvPr/>
          </p:nvSpPr>
          <p:spPr>
            <a:xfrm>
              <a:off x="2822739" y="4005064"/>
              <a:ext cx="619862" cy="261610"/>
            </a:xfrm>
            <a:prstGeom prst="rect">
              <a:avLst/>
            </a:prstGeom>
            <a:noFill/>
          </p:spPr>
          <p:txBody>
            <a:bodyPr wrap="square" rtlCol="0">
              <a:spAutoFit/>
            </a:bodyPr>
            <a:lstStyle/>
            <a:p>
              <a:pPr algn="ctr">
                <a:buClr>
                  <a:srgbClr val="2898D4"/>
                </a:buClr>
              </a:pPr>
              <a:r>
                <a:rPr lang="fr-FR" sz="1100" dirty="0">
                  <a:solidFill>
                    <a:schemeClr val="tx1">
                      <a:lumMod val="75000"/>
                      <a:lumOff val="25000"/>
                    </a:schemeClr>
                  </a:solidFill>
                  <a:latin typeface="PF Highway Sans Pro Medium" charset="0"/>
                  <a:ea typeface="PF Highway Sans Pro Medium" charset="0"/>
                  <a:cs typeface="PF Highway Sans Pro Medium" charset="0"/>
                </a:rPr>
                <a:t>JAN</a:t>
              </a:r>
            </a:p>
          </p:txBody>
        </p:sp>
        <p:sp>
          <p:nvSpPr>
            <p:cNvPr id="24" name="ZoneTexte 29"/>
            <p:cNvSpPr txBox="1"/>
            <p:nvPr userDrawn="1"/>
          </p:nvSpPr>
          <p:spPr>
            <a:xfrm>
              <a:off x="3615346" y="4005064"/>
              <a:ext cx="619862" cy="261610"/>
            </a:xfrm>
            <a:prstGeom prst="rect">
              <a:avLst/>
            </a:prstGeom>
            <a:noFill/>
          </p:spPr>
          <p:txBody>
            <a:bodyPr wrap="square" rtlCol="0">
              <a:spAutoFit/>
            </a:bodyPr>
            <a:lstStyle/>
            <a:p>
              <a:pPr algn="ctr">
                <a:buClr>
                  <a:srgbClr val="2898D4"/>
                </a:buClr>
              </a:pPr>
              <a:r>
                <a:rPr lang="fr-FR" sz="1100">
                  <a:solidFill>
                    <a:schemeClr val="tx1">
                      <a:lumMod val="75000"/>
                      <a:lumOff val="25000"/>
                    </a:schemeClr>
                  </a:solidFill>
                  <a:latin typeface="PF Highway Sans Pro Medium" charset="0"/>
                  <a:ea typeface="PF Highway Sans Pro Medium" charset="0"/>
                  <a:cs typeface="PF Highway Sans Pro Medium" charset="0"/>
                </a:rPr>
                <a:t>FEB</a:t>
              </a:r>
              <a:endParaRPr lang="fr-FR" sz="1100" dirty="0">
                <a:solidFill>
                  <a:schemeClr val="tx1">
                    <a:lumMod val="75000"/>
                    <a:lumOff val="25000"/>
                  </a:schemeClr>
                </a:solidFill>
                <a:latin typeface="PF Highway Sans Pro Medium" charset="0"/>
                <a:ea typeface="PF Highway Sans Pro Medium" charset="0"/>
                <a:cs typeface="PF Highway Sans Pro Medium" charset="0"/>
              </a:endParaRPr>
            </a:p>
          </p:txBody>
        </p:sp>
        <p:sp>
          <p:nvSpPr>
            <p:cNvPr id="25" name="ZoneTexte 30"/>
            <p:cNvSpPr txBox="1"/>
            <p:nvPr/>
          </p:nvSpPr>
          <p:spPr>
            <a:xfrm>
              <a:off x="4386956" y="4009980"/>
              <a:ext cx="619862" cy="261610"/>
            </a:xfrm>
            <a:prstGeom prst="rect">
              <a:avLst/>
            </a:prstGeom>
            <a:noFill/>
          </p:spPr>
          <p:txBody>
            <a:bodyPr wrap="square" rtlCol="0">
              <a:spAutoFit/>
            </a:bodyPr>
            <a:lstStyle/>
            <a:p>
              <a:pPr algn="ctr">
                <a:buClr>
                  <a:srgbClr val="2898D4"/>
                </a:buClr>
              </a:pPr>
              <a:r>
                <a:rPr lang="fr-FR" sz="1100" dirty="0">
                  <a:solidFill>
                    <a:schemeClr val="tx1">
                      <a:lumMod val="75000"/>
                      <a:lumOff val="25000"/>
                    </a:schemeClr>
                  </a:solidFill>
                  <a:latin typeface="PF Highway Sans Pro Medium" charset="0"/>
                  <a:ea typeface="PF Highway Sans Pro Medium" charset="0"/>
                  <a:cs typeface="PF Highway Sans Pro Medium" charset="0"/>
                </a:rPr>
                <a:t>MAR</a:t>
              </a:r>
            </a:p>
          </p:txBody>
        </p:sp>
        <p:sp>
          <p:nvSpPr>
            <p:cNvPr id="26" name="ZoneTexte 31"/>
            <p:cNvSpPr txBox="1"/>
            <p:nvPr/>
          </p:nvSpPr>
          <p:spPr>
            <a:xfrm>
              <a:off x="5179563" y="4009980"/>
              <a:ext cx="619862" cy="261610"/>
            </a:xfrm>
            <a:prstGeom prst="rect">
              <a:avLst/>
            </a:prstGeom>
            <a:noFill/>
          </p:spPr>
          <p:txBody>
            <a:bodyPr wrap="square" rtlCol="0">
              <a:spAutoFit/>
            </a:bodyPr>
            <a:lstStyle/>
            <a:p>
              <a:pPr algn="ctr">
                <a:buClr>
                  <a:srgbClr val="2898D4"/>
                </a:buClr>
              </a:pPr>
              <a:r>
                <a:rPr lang="fr-FR" sz="1100" dirty="0">
                  <a:solidFill>
                    <a:schemeClr val="tx1">
                      <a:lumMod val="75000"/>
                      <a:lumOff val="25000"/>
                    </a:schemeClr>
                  </a:solidFill>
                  <a:latin typeface="PF Highway Sans Pro Medium" charset="0"/>
                  <a:ea typeface="PF Highway Sans Pro Medium" charset="0"/>
                  <a:cs typeface="PF Highway Sans Pro Medium" charset="0"/>
                </a:rPr>
                <a:t>APR</a:t>
              </a:r>
            </a:p>
          </p:txBody>
        </p:sp>
        <p:sp>
          <p:nvSpPr>
            <p:cNvPr id="27" name="ZoneTexte 32"/>
            <p:cNvSpPr txBox="1"/>
            <p:nvPr/>
          </p:nvSpPr>
          <p:spPr>
            <a:xfrm>
              <a:off x="5977425" y="4009980"/>
              <a:ext cx="619862" cy="261610"/>
            </a:xfrm>
            <a:prstGeom prst="rect">
              <a:avLst/>
            </a:prstGeom>
            <a:noFill/>
          </p:spPr>
          <p:txBody>
            <a:bodyPr wrap="square" rtlCol="0">
              <a:spAutoFit/>
            </a:bodyPr>
            <a:lstStyle/>
            <a:p>
              <a:pPr algn="ctr">
                <a:buClr>
                  <a:srgbClr val="2898D4"/>
                </a:buClr>
              </a:pPr>
              <a:r>
                <a:rPr lang="fr-FR" sz="1100" dirty="0">
                  <a:solidFill>
                    <a:schemeClr val="tx1">
                      <a:lumMod val="75000"/>
                      <a:lumOff val="25000"/>
                    </a:schemeClr>
                  </a:solidFill>
                  <a:latin typeface="PF Highway Sans Pro Medium" charset="0"/>
                  <a:ea typeface="PF Highway Sans Pro Medium" charset="0"/>
                  <a:cs typeface="PF Highway Sans Pro Medium" charset="0"/>
                </a:rPr>
                <a:t>MAY</a:t>
              </a:r>
            </a:p>
          </p:txBody>
        </p:sp>
        <p:sp>
          <p:nvSpPr>
            <p:cNvPr id="28" name="ZoneTexte 33"/>
            <p:cNvSpPr txBox="1"/>
            <p:nvPr/>
          </p:nvSpPr>
          <p:spPr>
            <a:xfrm>
              <a:off x="6770032" y="4009980"/>
              <a:ext cx="619862" cy="261610"/>
            </a:xfrm>
            <a:prstGeom prst="rect">
              <a:avLst/>
            </a:prstGeom>
            <a:noFill/>
          </p:spPr>
          <p:txBody>
            <a:bodyPr wrap="square" rtlCol="0">
              <a:spAutoFit/>
            </a:bodyPr>
            <a:lstStyle/>
            <a:p>
              <a:pPr algn="ctr">
                <a:buClr>
                  <a:srgbClr val="2898D4"/>
                </a:buClr>
              </a:pPr>
              <a:r>
                <a:rPr lang="fr-FR" sz="1100" dirty="0">
                  <a:solidFill>
                    <a:schemeClr val="tx1">
                      <a:lumMod val="75000"/>
                      <a:lumOff val="25000"/>
                    </a:schemeClr>
                  </a:solidFill>
                  <a:latin typeface="PF Highway Sans Pro Medium" charset="0"/>
                  <a:ea typeface="PF Highway Sans Pro Medium" charset="0"/>
                  <a:cs typeface="PF Highway Sans Pro Medium" charset="0"/>
                </a:rPr>
                <a:t>JUN</a:t>
              </a:r>
            </a:p>
          </p:txBody>
        </p:sp>
        <p:sp>
          <p:nvSpPr>
            <p:cNvPr id="29" name="ZoneTexte 34"/>
            <p:cNvSpPr txBox="1"/>
            <p:nvPr/>
          </p:nvSpPr>
          <p:spPr>
            <a:xfrm>
              <a:off x="7541642" y="4014896"/>
              <a:ext cx="619862" cy="261610"/>
            </a:xfrm>
            <a:prstGeom prst="rect">
              <a:avLst/>
            </a:prstGeom>
            <a:noFill/>
          </p:spPr>
          <p:txBody>
            <a:bodyPr wrap="square" rtlCol="0">
              <a:spAutoFit/>
            </a:bodyPr>
            <a:lstStyle/>
            <a:p>
              <a:pPr algn="ctr">
                <a:buClr>
                  <a:srgbClr val="2898D4"/>
                </a:buClr>
              </a:pPr>
              <a:r>
                <a:rPr lang="fr-FR" sz="1100" dirty="0">
                  <a:solidFill>
                    <a:schemeClr val="tx1">
                      <a:lumMod val="75000"/>
                      <a:lumOff val="25000"/>
                    </a:schemeClr>
                  </a:solidFill>
                  <a:latin typeface="PF Highway Sans Pro Medium" charset="0"/>
                  <a:ea typeface="PF Highway Sans Pro Medium" charset="0"/>
                  <a:cs typeface="PF Highway Sans Pro Medium" charset="0"/>
                </a:rPr>
                <a:t>JUL</a:t>
              </a:r>
            </a:p>
          </p:txBody>
        </p:sp>
        <p:sp>
          <p:nvSpPr>
            <p:cNvPr id="30" name="ZoneTexte 35"/>
            <p:cNvSpPr txBox="1"/>
            <p:nvPr/>
          </p:nvSpPr>
          <p:spPr>
            <a:xfrm>
              <a:off x="8334249" y="4014896"/>
              <a:ext cx="619862" cy="261610"/>
            </a:xfrm>
            <a:prstGeom prst="rect">
              <a:avLst/>
            </a:prstGeom>
            <a:noFill/>
          </p:spPr>
          <p:txBody>
            <a:bodyPr wrap="square" rtlCol="0">
              <a:spAutoFit/>
            </a:bodyPr>
            <a:lstStyle/>
            <a:p>
              <a:pPr algn="ctr">
                <a:buClr>
                  <a:srgbClr val="2898D4"/>
                </a:buClr>
              </a:pPr>
              <a:r>
                <a:rPr lang="fr-FR" sz="1100" dirty="0">
                  <a:solidFill>
                    <a:schemeClr val="tx1">
                      <a:lumMod val="75000"/>
                      <a:lumOff val="25000"/>
                    </a:schemeClr>
                  </a:solidFill>
                  <a:latin typeface="PF Highway Sans Pro Medium" charset="0"/>
                  <a:ea typeface="PF Highway Sans Pro Medium" charset="0"/>
                  <a:cs typeface="PF Highway Sans Pro Medium" charset="0"/>
                </a:rPr>
                <a:t>AUG</a:t>
              </a:r>
            </a:p>
          </p:txBody>
        </p:sp>
        <p:sp>
          <p:nvSpPr>
            <p:cNvPr id="31" name="ZoneTexte 36"/>
            <p:cNvSpPr txBox="1"/>
            <p:nvPr/>
          </p:nvSpPr>
          <p:spPr>
            <a:xfrm>
              <a:off x="9105863" y="4014896"/>
              <a:ext cx="619862" cy="261610"/>
            </a:xfrm>
            <a:prstGeom prst="rect">
              <a:avLst/>
            </a:prstGeom>
            <a:noFill/>
          </p:spPr>
          <p:txBody>
            <a:bodyPr wrap="square" rtlCol="0">
              <a:spAutoFit/>
            </a:bodyPr>
            <a:lstStyle/>
            <a:p>
              <a:pPr algn="ctr">
                <a:buClr>
                  <a:srgbClr val="2898D4"/>
                </a:buClr>
              </a:pPr>
              <a:r>
                <a:rPr lang="fr-FR" sz="1100" dirty="0">
                  <a:solidFill>
                    <a:schemeClr val="tx1">
                      <a:lumMod val="75000"/>
                      <a:lumOff val="25000"/>
                    </a:schemeClr>
                  </a:solidFill>
                  <a:latin typeface="PF Highway Sans Pro Medium" charset="0"/>
                  <a:ea typeface="PF Highway Sans Pro Medium" charset="0"/>
                  <a:cs typeface="PF Highway Sans Pro Medium" charset="0"/>
                </a:rPr>
                <a:t>OCT</a:t>
              </a:r>
            </a:p>
          </p:txBody>
        </p:sp>
        <p:sp>
          <p:nvSpPr>
            <p:cNvPr id="32" name="ZoneTexte 37"/>
            <p:cNvSpPr txBox="1"/>
            <p:nvPr/>
          </p:nvSpPr>
          <p:spPr>
            <a:xfrm>
              <a:off x="9877473" y="4019812"/>
              <a:ext cx="619862" cy="261610"/>
            </a:xfrm>
            <a:prstGeom prst="rect">
              <a:avLst/>
            </a:prstGeom>
            <a:noFill/>
          </p:spPr>
          <p:txBody>
            <a:bodyPr wrap="square" rtlCol="0">
              <a:spAutoFit/>
            </a:bodyPr>
            <a:lstStyle/>
            <a:p>
              <a:pPr algn="ctr">
                <a:buClr>
                  <a:srgbClr val="2898D4"/>
                </a:buClr>
              </a:pPr>
              <a:r>
                <a:rPr lang="fr-FR" sz="1100" dirty="0">
                  <a:solidFill>
                    <a:schemeClr val="tx1">
                      <a:lumMod val="75000"/>
                      <a:lumOff val="25000"/>
                    </a:schemeClr>
                  </a:solidFill>
                  <a:latin typeface="PF Highway Sans Pro Medium" charset="0"/>
                  <a:ea typeface="PF Highway Sans Pro Medium" charset="0"/>
                  <a:cs typeface="PF Highway Sans Pro Medium" charset="0"/>
                </a:rPr>
                <a:t>NOV</a:t>
              </a:r>
            </a:p>
          </p:txBody>
        </p:sp>
        <p:sp>
          <p:nvSpPr>
            <p:cNvPr id="33" name="ZoneTexte 38"/>
            <p:cNvSpPr txBox="1"/>
            <p:nvPr/>
          </p:nvSpPr>
          <p:spPr>
            <a:xfrm>
              <a:off x="10670080" y="4019812"/>
              <a:ext cx="619862" cy="261610"/>
            </a:xfrm>
            <a:prstGeom prst="rect">
              <a:avLst/>
            </a:prstGeom>
            <a:noFill/>
          </p:spPr>
          <p:txBody>
            <a:bodyPr wrap="square" rtlCol="0">
              <a:spAutoFit/>
            </a:bodyPr>
            <a:lstStyle/>
            <a:p>
              <a:pPr algn="ctr">
                <a:buClr>
                  <a:srgbClr val="2898D4"/>
                </a:buClr>
              </a:pPr>
              <a:r>
                <a:rPr lang="fr-FR" sz="1100" dirty="0">
                  <a:solidFill>
                    <a:schemeClr val="tx1">
                      <a:lumMod val="75000"/>
                      <a:lumOff val="25000"/>
                    </a:schemeClr>
                  </a:solidFill>
                  <a:latin typeface="PF Highway Sans Pro Medium" charset="0"/>
                  <a:ea typeface="PF Highway Sans Pro Medium" charset="0"/>
                  <a:cs typeface="PF Highway Sans Pro Medium" charset="0"/>
                </a:rPr>
                <a:t>DEC</a:t>
              </a:r>
            </a:p>
          </p:txBody>
        </p:sp>
      </p:grpSp>
      <p:cxnSp>
        <p:nvCxnSpPr>
          <p:cNvPr id="34" name="Connecteur droit 39"/>
          <p:cNvCxnSpPr/>
          <p:nvPr/>
        </p:nvCxnSpPr>
        <p:spPr>
          <a:xfrm>
            <a:off x="513630" y="5918437"/>
            <a:ext cx="1116474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Text Placeholder 40"/>
          <p:cNvSpPr>
            <a:spLocks noGrp="1"/>
          </p:cNvSpPr>
          <p:nvPr>
            <p:ph type="body" sz="quarter" idx="28" hasCustomPrompt="1"/>
          </p:nvPr>
        </p:nvSpPr>
        <p:spPr>
          <a:xfrm>
            <a:off x="513630" y="4448654"/>
            <a:ext cx="1981970" cy="307270"/>
          </a:xfrm>
          <a:prstGeom prst="rect">
            <a:avLst/>
          </a:prstGeom>
        </p:spPr>
        <p:txBody>
          <a:bodyPr anchor="ctr"/>
          <a:lstStyle>
            <a:lvl1pPr marL="0" indent="0">
              <a:buNone/>
              <a:defRPr sz="1400"/>
            </a:lvl1pPr>
          </a:lstStyle>
          <a:p>
            <a:pPr lvl="0"/>
            <a:r>
              <a:rPr lang="en-GB" dirty="0"/>
              <a:t>Edit Phase 1</a:t>
            </a:r>
            <a:endParaRPr lang="en-US" dirty="0"/>
          </a:p>
        </p:txBody>
      </p:sp>
      <p:sp>
        <p:nvSpPr>
          <p:cNvPr id="43" name="Text Placeholder 40"/>
          <p:cNvSpPr>
            <a:spLocks noGrp="1"/>
          </p:cNvSpPr>
          <p:nvPr>
            <p:ph type="body" sz="quarter" idx="29" hasCustomPrompt="1"/>
          </p:nvPr>
        </p:nvSpPr>
        <p:spPr>
          <a:xfrm>
            <a:off x="513630" y="5497401"/>
            <a:ext cx="1981970" cy="307270"/>
          </a:xfrm>
          <a:prstGeom prst="rect">
            <a:avLst/>
          </a:prstGeom>
        </p:spPr>
        <p:txBody>
          <a:bodyPr anchor="ctr"/>
          <a:lstStyle>
            <a:lvl1pPr marL="0" indent="0">
              <a:buNone/>
              <a:defRPr sz="1400"/>
            </a:lvl1pPr>
          </a:lstStyle>
          <a:p>
            <a:pPr lvl="0"/>
            <a:r>
              <a:rPr lang="en-GB" dirty="0"/>
              <a:t>Edit Phase 3</a:t>
            </a:r>
            <a:endParaRPr lang="en-US" dirty="0"/>
          </a:p>
        </p:txBody>
      </p:sp>
      <p:sp>
        <p:nvSpPr>
          <p:cNvPr id="44" name="Text Placeholder 40"/>
          <p:cNvSpPr>
            <a:spLocks noGrp="1"/>
          </p:cNvSpPr>
          <p:nvPr>
            <p:ph type="body" sz="quarter" idx="30" hasCustomPrompt="1"/>
          </p:nvPr>
        </p:nvSpPr>
        <p:spPr>
          <a:xfrm>
            <a:off x="513630" y="4978222"/>
            <a:ext cx="1981970" cy="307270"/>
          </a:xfrm>
          <a:prstGeom prst="rect">
            <a:avLst/>
          </a:prstGeom>
        </p:spPr>
        <p:txBody>
          <a:bodyPr anchor="ctr"/>
          <a:lstStyle>
            <a:lvl1pPr marL="0" marR="0" indent="0" algn="l" defTabSz="914400" rtl="0" eaLnBrk="1" fontAlgn="auto" latinLnBrk="0" hangingPunct="1">
              <a:lnSpc>
                <a:spcPct val="90000"/>
              </a:lnSpc>
              <a:spcBef>
                <a:spcPts val="1000"/>
              </a:spcBef>
              <a:spcAft>
                <a:spcPts val="0"/>
              </a:spcAft>
              <a:buClrTx/>
              <a:buSzTx/>
              <a:buFont typeface="Arial"/>
              <a:buNone/>
              <a:tabLst/>
              <a:defRPr sz="1400"/>
            </a:lvl1pPr>
          </a:lstStyle>
          <a:p>
            <a:pPr marL="0" marR="0" lvl="0" indent="0" algn="l" defTabSz="914400" rtl="0" eaLnBrk="1" fontAlgn="auto" latinLnBrk="0" hangingPunct="1">
              <a:lnSpc>
                <a:spcPct val="90000"/>
              </a:lnSpc>
              <a:spcBef>
                <a:spcPts val="1000"/>
              </a:spcBef>
              <a:spcAft>
                <a:spcPts val="0"/>
              </a:spcAft>
              <a:buClrTx/>
              <a:buSzTx/>
              <a:buFont typeface="Arial"/>
              <a:buNone/>
              <a:tabLst/>
              <a:defRPr/>
            </a:pPr>
            <a:r>
              <a:rPr lang="en-GB" dirty="0"/>
              <a:t>Edit Phase 2</a:t>
            </a:r>
            <a:endParaRPr lang="en-US" dirty="0"/>
          </a:p>
        </p:txBody>
      </p:sp>
      <p:sp>
        <p:nvSpPr>
          <p:cNvPr id="45" name="Text Placeholder 5"/>
          <p:cNvSpPr>
            <a:spLocks noGrp="1"/>
          </p:cNvSpPr>
          <p:nvPr>
            <p:ph type="body" sz="quarter" idx="31" hasCustomPrompt="1"/>
          </p:nvPr>
        </p:nvSpPr>
        <p:spPr>
          <a:xfrm>
            <a:off x="2999656" y="4448654"/>
            <a:ext cx="2332132" cy="310575"/>
          </a:xfrm>
          <a:prstGeom prst="rect">
            <a:avLst/>
          </a:prstGeom>
          <a:solidFill>
            <a:srgbClr val="2898D4"/>
          </a:solidFill>
        </p:spPr>
        <p:txBody>
          <a:bodyPr lIns="0" tIns="0" rIns="0" bIns="0" anchor="ctr"/>
          <a:lstStyle>
            <a:lvl1pPr marL="0" indent="0" algn="ctr">
              <a:buNone/>
              <a:defRPr sz="14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Description 14pt</a:t>
            </a:r>
            <a:endParaRPr lang="en-US" dirty="0"/>
          </a:p>
        </p:txBody>
      </p:sp>
      <p:sp>
        <p:nvSpPr>
          <p:cNvPr id="46" name="Text Placeholder 5"/>
          <p:cNvSpPr>
            <a:spLocks noGrp="1"/>
          </p:cNvSpPr>
          <p:nvPr>
            <p:ph type="body" sz="quarter" idx="32" hasCustomPrompt="1"/>
          </p:nvPr>
        </p:nvSpPr>
        <p:spPr>
          <a:xfrm>
            <a:off x="5331788" y="4978222"/>
            <a:ext cx="3228170" cy="310575"/>
          </a:xfrm>
          <a:prstGeom prst="rect">
            <a:avLst/>
          </a:prstGeom>
          <a:solidFill>
            <a:srgbClr val="2898D4"/>
          </a:solidFill>
        </p:spPr>
        <p:txBody>
          <a:bodyPr lIns="0" tIns="0" rIns="0" bIns="0" anchor="ctr"/>
          <a:lstStyle>
            <a:lvl1pPr marL="0" indent="0" algn="ctr">
              <a:buNone/>
              <a:defRPr sz="14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Description 14pt</a:t>
            </a:r>
            <a:endParaRPr lang="en-US" dirty="0"/>
          </a:p>
        </p:txBody>
      </p:sp>
      <p:sp>
        <p:nvSpPr>
          <p:cNvPr id="47" name="Text Placeholder 5"/>
          <p:cNvSpPr>
            <a:spLocks noGrp="1"/>
          </p:cNvSpPr>
          <p:nvPr>
            <p:ph type="body" sz="quarter" idx="33" hasCustomPrompt="1"/>
          </p:nvPr>
        </p:nvSpPr>
        <p:spPr>
          <a:xfrm>
            <a:off x="8559958" y="5497401"/>
            <a:ext cx="2578358" cy="310575"/>
          </a:xfrm>
          <a:prstGeom prst="rect">
            <a:avLst/>
          </a:prstGeom>
          <a:solidFill>
            <a:srgbClr val="2898D4"/>
          </a:solidFill>
        </p:spPr>
        <p:txBody>
          <a:bodyPr lIns="0" tIns="0" rIns="0" bIns="0" anchor="ctr"/>
          <a:lstStyle>
            <a:lvl1pPr marL="0" indent="0" algn="ctr">
              <a:buNone/>
              <a:defRPr sz="14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Description 14pt</a:t>
            </a:r>
            <a:endParaRPr lang="en-US" dirty="0"/>
          </a:p>
        </p:txBody>
      </p:sp>
    </p:spTree>
    <p:extLst>
      <p:ext uri="{BB962C8B-B14F-4D97-AF65-F5344CB8AC3E}">
        <p14:creationId xmlns:p14="http://schemas.microsoft.com/office/powerpoint/2010/main" val="22679659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Data visualization 01 ">
    <p:spTree>
      <p:nvGrpSpPr>
        <p:cNvPr id="1" name=""/>
        <p:cNvGrpSpPr/>
        <p:nvPr/>
      </p:nvGrpSpPr>
      <p:grpSpPr>
        <a:xfrm>
          <a:off x="0" y="0"/>
          <a:ext cx="0" cy="0"/>
          <a:chOff x="0" y="0"/>
          <a:chExt cx="0" cy="0"/>
        </a:xfrm>
      </p:grpSpPr>
      <p:sp>
        <p:nvSpPr>
          <p:cNvPr id="3"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Data </a:t>
            </a:r>
            <a:r>
              <a:rPr lang="fr-FR" sz="4000" dirty="0" err="1">
                <a:solidFill>
                  <a:srgbClr val="003C68"/>
                </a:solidFill>
                <a:latin typeface="PF Highway Sans Pro" charset="0"/>
                <a:ea typeface="PF Highway Sans Pro" charset="0"/>
                <a:cs typeface="PF Highway Sans Pro" charset="0"/>
              </a:rPr>
              <a:t>visualization</a:t>
            </a:r>
            <a:r>
              <a:rPr lang="fr-FR" sz="4000" dirty="0">
                <a:solidFill>
                  <a:srgbClr val="003C68"/>
                </a:solidFill>
                <a:latin typeface="PF Highway Sans Pro" charset="0"/>
                <a:ea typeface="PF Highway Sans Pro" charset="0"/>
                <a:cs typeface="PF Highway Sans Pro" charset="0"/>
              </a:rPr>
              <a:t> 01 - 40pt</a:t>
            </a:r>
            <a:endParaRPr lang="en-US" sz="4000" dirty="0"/>
          </a:p>
        </p:txBody>
      </p:sp>
      <p:sp>
        <p:nvSpPr>
          <p:cNvPr id="4"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8" name="Text Placeholder 6"/>
          <p:cNvSpPr>
            <a:spLocks noGrp="1"/>
          </p:cNvSpPr>
          <p:nvPr>
            <p:ph type="body" sz="quarter" idx="15" hasCustomPrompt="1"/>
          </p:nvPr>
        </p:nvSpPr>
        <p:spPr>
          <a:xfrm>
            <a:off x="1343473" y="1916112"/>
            <a:ext cx="2232248" cy="1008831"/>
          </a:xfrm>
          <a:prstGeom prst="rect">
            <a:avLst/>
          </a:prstGeom>
        </p:spPr>
        <p:txBody>
          <a:bodyPr/>
          <a:lstStyle>
            <a:lvl1pPr marL="0" indent="0">
              <a:buNone/>
              <a:defRPr sz="5400" b="0" i="0">
                <a:solidFill>
                  <a:srgbClr val="2898D4"/>
                </a:solidFill>
                <a:latin typeface="PF Highway Sans Pro Medium" charset="0"/>
                <a:ea typeface="PF Highway Sans Pro Medium" charset="0"/>
                <a:cs typeface="PF Highway Sans Pro Medium" charset="0"/>
              </a:defRPr>
            </a:lvl1pPr>
          </a:lstStyle>
          <a:p>
            <a:pPr lvl="0"/>
            <a:r>
              <a:rPr lang="en-GB" dirty="0"/>
              <a:t>55%</a:t>
            </a:r>
            <a:endParaRPr lang="en-US" dirty="0"/>
          </a:p>
        </p:txBody>
      </p:sp>
      <p:sp>
        <p:nvSpPr>
          <p:cNvPr id="9" name="Text Placeholder 11"/>
          <p:cNvSpPr>
            <a:spLocks noGrp="1"/>
          </p:cNvSpPr>
          <p:nvPr>
            <p:ph type="body" sz="quarter" idx="16" hasCustomPrompt="1"/>
          </p:nvPr>
        </p:nvSpPr>
        <p:spPr>
          <a:xfrm>
            <a:off x="1343473" y="2924944"/>
            <a:ext cx="2232247" cy="720725"/>
          </a:xfrm>
          <a:prstGeom prst="rect">
            <a:avLst/>
          </a:prstGeom>
        </p:spPr>
        <p:txBody>
          <a:bodyPr/>
          <a:lstStyle>
            <a:lvl1pPr marL="0" indent="0" algn="l">
              <a:buNone/>
              <a:defRPr sz="1800" baseline="0">
                <a:solidFill>
                  <a:srgbClr val="003C68"/>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Descriptor text to insert here at 18pt</a:t>
            </a:r>
            <a:endParaRPr lang="en-US" dirty="0"/>
          </a:p>
        </p:txBody>
      </p:sp>
      <p:sp>
        <p:nvSpPr>
          <p:cNvPr id="10" name="Text Placeholder 6"/>
          <p:cNvSpPr>
            <a:spLocks noGrp="1"/>
          </p:cNvSpPr>
          <p:nvPr>
            <p:ph type="body" sz="quarter" idx="17" hasCustomPrompt="1"/>
          </p:nvPr>
        </p:nvSpPr>
        <p:spPr>
          <a:xfrm>
            <a:off x="4665531" y="1916112"/>
            <a:ext cx="2412269" cy="1008831"/>
          </a:xfrm>
          <a:prstGeom prst="rect">
            <a:avLst/>
          </a:prstGeom>
        </p:spPr>
        <p:txBody>
          <a:bodyPr/>
          <a:lstStyle>
            <a:lvl1pPr marL="0" indent="0">
              <a:buNone/>
              <a:defRPr sz="5400" b="0" i="0">
                <a:solidFill>
                  <a:srgbClr val="2898D4"/>
                </a:solidFill>
                <a:latin typeface="PF Highway Sans Pro Medium" charset="0"/>
                <a:ea typeface="PF Highway Sans Pro Medium" charset="0"/>
                <a:cs typeface="PF Highway Sans Pro Medium" charset="0"/>
              </a:defRPr>
            </a:lvl1pPr>
          </a:lstStyle>
          <a:p>
            <a:pPr lvl="0"/>
            <a:r>
              <a:rPr lang="en-GB" dirty="0"/>
              <a:t>€2.67</a:t>
            </a:r>
            <a:endParaRPr lang="en-US" dirty="0"/>
          </a:p>
        </p:txBody>
      </p:sp>
      <p:sp>
        <p:nvSpPr>
          <p:cNvPr id="11" name="Text Placeholder 11"/>
          <p:cNvSpPr>
            <a:spLocks noGrp="1"/>
          </p:cNvSpPr>
          <p:nvPr>
            <p:ph type="body" sz="quarter" idx="18" hasCustomPrompt="1"/>
          </p:nvPr>
        </p:nvSpPr>
        <p:spPr>
          <a:xfrm>
            <a:off x="4665532" y="2924944"/>
            <a:ext cx="2412269" cy="720725"/>
          </a:xfrm>
          <a:prstGeom prst="rect">
            <a:avLst/>
          </a:prstGeom>
        </p:spPr>
        <p:txBody>
          <a:bodyPr/>
          <a:lstStyle>
            <a:lvl1pPr marL="0" indent="0" algn="l">
              <a:buNone/>
              <a:defRPr sz="1800" baseline="0">
                <a:solidFill>
                  <a:srgbClr val="003C68"/>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Descriptor text to insert here at 18pt</a:t>
            </a:r>
            <a:endParaRPr lang="en-US" dirty="0"/>
          </a:p>
        </p:txBody>
      </p:sp>
      <p:sp>
        <p:nvSpPr>
          <p:cNvPr id="12" name="Text Placeholder 6"/>
          <p:cNvSpPr>
            <a:spLocks noGrp="1"/>
          </p:cNvSpPr>
          <p:nvPr>
            <p:ph type="body" sz="quarter" idx="19" hasCustomPrompt="1"/>
          </p:nvPr>
        </p:nvSpPr>
        <p:spPr>
          <a:xfrm>
            <a:off x="8184234" y="1916112"/>
            <a:ext cx="2232248" cy="1008831"/>
          </a:xfrm>
          <a:prstGeom prst="rect">
            <a:avLst/>
          </a:prstGeom>
        </p:spPr>
        <p:txBody>
          <a:bodyPr/>
          <a:lstStyle>
            <a:lvl1pPr marL="0" indent="0">
              <a:buNone/>
              <a:defRPr sz="5400" b="0" i="0">
                <a:solidFill>
                  <a:srgbClr val="2898D4"/>
                </a:solidFill>
                <a:latin typeface="PF Highway Sans Pro Medium" charset="0"/>
                <a:ea typeface="PF Highway Sans Pro Medium" charset="0"/>
                <a:cs typeface="PF Highway Sans Pro Medium" charset="0"/>
              </a:defRPr>
            </a:lvl1pPr>
          </a:lstStyle>
          <a:p>
            <a:pPr lvl="0"/>
            <a:r>
              <a:rPr lang="en-GB" dirty="0"/>
              <a:t>339</a:t>
            </a:r>
            <a:endParaRPr lang="en-US" dirty="0"/>
          </a:p>
        </p:txBody>
      </p:sp>
      <p:sp>
        <p:nvSpPr>
          <p:cNvPr id="13" name="Text Placeholder 11"/>
          <p:cNvSpPr>
            <a:spLocks noGrp="1"/>
          </p:cNvSpPr>
          <p:nvPr>
            <p:ph type="body" sz="quarter" idx="20" hasCustomPrompt="1"/>
          </p:nvPr>
        </p:nvSpPr>
        <p:spPr>
          <a:xfrm>
            <a:off x="8184235" y="2924944"/>
            <a:ext cx="2232246" cy="720725"/>
          </a:xfrm>
          <a:prstGeom prst="rect">
            <a:avLst/>
          </a:prstGeom>
        </p:spPr>
        <p:txBody>
          <a:bodyPr/>
          <a:lstStyle>
            <a:lvl1pPr marL="0" indent="0" algn="l">
              <a:buNone/>
              <a:defRPr sz="1800" baseline="0">
                <a:solidFill>
                  <a:srgbClr val="003C68"/>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Descriptor text to insert here at 18pt</a:t>
            </a:r>
            <a:endParaRPr lang="en-US" dirty="0"/>
          </a:p>
        </p:txBody>
      </p:sp>
      <p:sp>
        <p:nvSpPr>
          <p:cNvPr id="15" name="Text Placeholder 6"/>
          <p:cNvSpPr>
            <a:spLocks noGrp="1"/>
          </p:cNvSpPr>
          <p:nvPr>
            <p:ph type="body" sz="quarter" idx="21" hasCustomPrompt="1"/>
          </p:nvPr>
        </p:nvSpPr>
        <p:spPr>
          <a:xfrm>
            <a:off x="2279576" y="4492744"/>
            <a:ext cx="3096343" cy="648072"/>
          </a:xfrm>
          <a:prstGeom prst="rect">
            <a:avLst/>
          </a:prstGeom>
        </p:spPr>
        <p:txBody>
          <a:bodyPr anchor="ctr"/>
          <a:lstStyle>
            <a:lvl1pPr marL="0" indent="0">
              <a:buNone/>
              <a:defRPr sz="5400" b="0" i="0">
                <a:solidFill>
                  <a:srgbClr val="2898D4"/>
                </a:solidFill>
                <a:latin typeface="PF Highway Sans Pro Medium" charset="0"/>
                <a:ea typeface="PF Highway Sans Pro Medium" charset="0"/>
                <a:cs typeface="PF Highway Sans Pro Medium" charset="0"/>
              </a:defRPr>
            </a:lvl1pPr>
          </a:lstStyle>
          <a:p>
            <a:pPr lvl="0"/>
            <a:r>
              <a:rPr lang="en-GB" dirty="0"/>
              <a:t>+23.4%</a:t>
            </a:r>
            <a:endParaRPr lang="en-US" dirty="0"/>
          </a:p>
        </p:txBody>
      </p:sp>
      <p:sp>
        <p:nvSpPr>
          <p:cNvPr id="16" name="Text Placeholder 11"/>
          <p:cNvSpPr>
            <a:spLocks noGrp="1"/>
          </p:cNvSpPr>
          <p:nvPr>
            <p:ph type="body" sz="quarter" idx="22" hasCustomPrompt="1"/>
          </p:nvPr>
        </p:nvSpPr>
        <p:spPr>
          <a:xfrm>
            <a:off x="5601636" y="4492744"/>
            <a:ext cx="4454804" cy="648072"/>
          </a:xfrm>
          <a:prstGeom prst="rect">
            <a:avLst/>
          </a:prstGeom>
        </p:spPr>
        <p:txBody>
          <a:bodyPr anchor="ctr"/>
          <a:lstStyle>
            <a:lvl1pPr marL="0" indent="0" algn="l">
              <a:buNone/>
              <a:defRPr sz="1800" baseline="0">
                <a:solidFill>
                  <a:srgbClr val="003C68"/>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Descriptor text to insert here at 18pt and can be typed over two lines.</a:t>
            </a:r>
            <a:endParaRPr lang="en-US" dirty="0"/>
          </a:p>
        </p:txBody>
      </p:sp>
    </p:spTree>
    <p:extLst>
      <p:ext uri="{BB962C8B-B14F-4D97-AF65-F5344CB8AC3E}">
        <p14:creationId xmlns:p14="http://schemas.microsoft.com/office/powerpoint/2010/main" val="120649705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Data visualization 02">
    <p:spTree>
      <p:nvGrpSpPr>
        <p:cNvPr id="1" name=""/>
        <p:cNvGrpSpPr/>
        <p:nvPr/>
      </p:nvGrpSpPr>
      <p:grpSpPr>
        <a:xfrm>
          <a:off x="0" y="0"/>
          <a:ext cx="0" cy="0"/>
          <a:chOff x="0" y="0"/>
          <a:chExt cx="0" cy="0"/>
        </a:xfrm>
      </p:grpSpPr>
      <p:sp>
        <p:nvSpPr>
          <p:cNvPr id="3"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Data </a:t>
            </a:r>
            <a:r>
              <a:rPr lang="fr-FR" sz="4000" dirty="0" err="1">
                <a:solidFill>
                  <a:srgbClr val="003C68"/>
                </a:solidFill>
                <a:latin typeface="PF Highway Sans Pro" charset="0"/>
                <a:ea typeface="PF Highway Sans Pro" charset="0"/>
                <a:cs typeface="PF Highway Sans Pro" charset="0"/>
              </a:rPr>
              <a:t>visualization</a:t>
            </a:r>
            <a:r>
              <a:rPr lang="fr-FR" sz="4000" dirty="0">
                <a:solidFill>
                  <a:srgbClr val="003C68"/>
                </a:solidFill>
                <a:latin typeface="PF Highway Sans Pro" charset="0"/>
                <a:ea typeface="PF Highway Sans Pro" charset="0"/>
                <a:cs typeface="PF Highway Sans Pro" charset="0"/>
              </a:rPr>
              <a:t> 02 - 40pt</a:t>
            </a:r>
            <a:endParaRPr lang="en-US" sz="4000" dirty="0"/>
          </a:p>
        </p:txBody>
      </p:sp>
      <p:sp>
        <p:nvSpPr>
          <p:cNvPr id="4"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graphicFrame>
        <p:nvGraphicFramePr>
          <p:cNvPr id="8" name="Graphique 2"/>
          <p:cNvGraphicFramePr/>
          <p:nvPr/>
        </p:nvGraphicFramePr>
        <p:xfrm>
          <a:off x="1001681" y="1651818"/>
          <a:ext cx="3003566" cy="214152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Graphique 27"/>
          <p:cNvGraphicFramePr/>
          <p:nvPr/>
        </p:nvGraphicFramePr>
        <p:xfrm>
          <a:off x="4629485" y="1651818"/>
          <a:ext cx="3004013" cy="21415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Graphique 29"/>
          <p:cNvGraphicFramePr/>
          <p:nvPr/>
        </p:nvGraphicFramePr>
        <p:xfrm>
          <a:off x="8252092" y="1651818"/>
          <a:ext cx="3003567" cy="2141520"/>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 Placeholder 8"/>
          <p:cNvSpPr>
            <a:spLocks noGrp="1"/>
          </p:cNvSpPr>
          <p:nvPr>
            <p:ph type="body" sz="quarter" idx="15" hasCustomPrompt="1"/>
          </p:nvPr>
        </p:nvSpPr>
        <p:spPr>
          <a:xfrm>
            <a:off x="1855391" y="2132856"/>
            <a:ext cx="1296145" cy="1224136"/>
          </a:xfrm>
          <a:prstGeom prst="rect">
            <a:avLst/>
          </a:prstGeom>
        </p:spPr>
        <p:txBody>
          <a:bodyPr anchor="ctr"/>
          <a:lstStyle>
            <a:lvl1pPr marL="0" indent="0" algn="ctr">
              <a:buNone/>
              <a:defRPr sz="3600" baseline="0">
                <a:solidFill>
                  <a:srgbClr val="2898D4"/>
                </a:solidFill>
              </a:defRPr>
            </a:lvl1pPr>
            <a:lvl2pPr marL="457200" indent="0">
              <a:buNone/>
              <a:defRPr sz="3600">
                <a:solidFill>
                  <a:srgbClr val="2898D4"/>
                </a:solidFill>
              </a:defRPr>
            </a:lvl2pPr>
            <a:lvl3pPr marL="914400" indent="0">
              <a:buNone/>
              <a:defRPr sz="3600">
                <a:solidFill>
                  <a:srgbClr val="2898D4"/>
                </a:solidFill>
              </a:defRPr>
            </a:lvl3pPr>
            <a:lvl4pPr marL="1371600" indent="0">
              <a:buNone/>
              <a:defRPr sz="3600">
                <a:solidFill>
                  <a:srgbClr val="2898D4"/>
                </a:solidFill>
              </a:defRPr>
            </a:lvl4pPr>
            <a:lvl5pPr marL="1828800" indent="0">
              <a:buNone/>
              <a:defRPr sz="3600">
                <a:solidFill>
                  <a:srgbClr val="2898D4"/>
                </a:solidFill>
              </a:defRPr>
            </a:lvl5pPr>
          </a:lstStyle>
          <a:p>
            <a:pPr lvl="0"/>
            <a:r>
              <a:rPr lang="en-GB" dirty="0"/>
              <a:t>73%</a:t>
            </a:r>
            <a:endParaRPr lang="en-US" dirty="0"/>
          </a:p>
        </p:txBody>
      </p:sp>
      <p:sp>
        <p:nvSpPr>
          <p:cNvPr id="12" name="Text Placeholder 8"/>
          <p:cNvSpPr>
            <a:spLocks noGrp="1"/>
          </p:cNvSpPr>
          <p:nvPr>
            <p:ph type="body" sz="quarter" idx="16" hasCustomPrompt="1"/>
          </p:nvPr>
        </p:nvSpPr>
        <p:spPr>
          <a:xfrm>
            <a:off x="5483642" y="2132856"/>
            <a:ext cx="1296145" cy="1224136"/>
          </a:xfrm>
          <a:prstGeom prst="rect">
            <a:avLst/>
          </a:prstGeom>
        </p:spPr>
        <p:txBody>
          <a:bodyPr anchor="ctr"/>
          <a:lstStyle>
            <a:lvl1pPr marL="0" indent="0" algn="ctr">
              <a:buNone/>
              <a:defRPr sz="3600" baseline="0">
                <a:solidFill>
                  <a:srgbClr val="2898D4"/>
                </a:solidFill>
              </a:defRPr>
            </a:lvl1pPr>
            <a:lvl2pPr marL="457200" indent="0">
              <a:buNone/>
              <a:defRPr sz="3600">
                <a:solidFill>
                  <a:srgbClr val="2898D4"/>
                </a:solidFill>
              </a:defRPr>
            </a:lvl2pPr>
            <a:lvl3pPr marL="914400" indent="0">
              <a:buNone/>
              <a:defRPr sz="3600">
                <a:solidFill>
                  <a:srgbClr val="2898D4"/>
                </a:solidFill>
              </a:defRPr>
            </a:lvl3pPr>
            <a:lvl4pPr marL="1371600" indent="0">
              <a:buNone/>
              <a:defRPr sz="3600">
                <a:solidFill>
                  <a:srgbClr val="2898D4"/>
                </a:solidFill>
              </a:defRPr>
            </a:lvl4pPr>
            <a:lvl5pPr marL="1828800" indent="0">
              <a:buNone/>
              <a:defRPr sz="3600">
                <a:solidFill>
                  <a:srgbClr val="2898D4"/>
                </a:solidFill>
              </a:defRPr>
            </a:lvl5pPr>
          </a:lstStyle>
          <a:p>
            <a:pPr lvl="0"/>
            <a:r>
              <a:rPr lang="en-GB" dirty="0"/>
              <a:t>48%</a:t>
            </a:r>
            <a:endParaRPr lang="en-US" dirty="0"/>
          </a:p>
        </p:txBody>
      </p:sp>
      <p:sp>
        <p:nvSpPr>
          <p:cNvPr id="13" name="Text Placeholder 8"/>
          <p:cNvSpPr>
            <a:spLocks noGrp="1"/>
          </p:cNvSpPr>
          <p:nvPr>
            <p:ph type="body" sz="quarter" idx="17" hasCustomPrompt="1"/>
          </p:nvPr>
        </p:nvSpPr>
        <p:spPr>
          <a:xfrm>
            <a:off x="9105802" y="2132856"/>
            <a:ext cx="1296145" cy="1224136"/>
          </a:xfrm>
          <a:prstGeom prst="rect">
            <a:avLst/>
          </a:prstGeom>
        </p:spPr>
        <p:txBody>
          <a:bodyPr anchor="ctr"/>
          <a:lstStyle>
            <a:lvl1pPr marL="0" indent="0" algn="ctr">
              <a:buNone/>
              <a:defRPr sz="3600" baseline="0">
                <a:solidFill>
                  <a:srgbClr val="2898D4"/>
                </a:solidFill>
              </a:defRPr>
            </a:lvl1pPr>
            <a:lvl2pPr marL="457200" indent="0">
              <a:buNone/>
              <a:defRPr sz="3600">
                <a:solidFill>
                  <a:srgbClr val="2898D4"/>
                </a:solidFill>
              </a:defRPr>
            </a:lvl2pPr>
            <a:lvl3pPr marL="914400" indent="0">
              <a:buNone/>
              <a:defRPr sz="3600">
                <a:solidFill>
                  <a:srgbClr val="2898D4"/>
                </a:solidFill>
              </a:defRPr>
            </a:lvl3pPr>
            <a:lvl4pPr marL="1371600" indent="0">
              <a:buNone/>
              <a:defRPr sz="3600">
                <a:solidFill>
                  <a:srgbClr val="2898D4"/>
                </a:solidFill>
              </a:defRPr>
            </a:lvl4pPr>
            <a:lvl5pPr marL="1828800" indent="0">
              <a:buNone/>
              <a:defRPr sz="3600">
                <a:solidFill>
                  <a:srgbClr val="2898D4"/>
                </a:solidFill>
              </a:defRPr>
            </a:lvl5pPr>
          </a:lstStyle>
          <a:p>
            <a:pPr lvl="0"/>
            <a:r>
              <a:rPr lang="en-GB" dirty="0"/>
              <a:t>18%</a:t>
            </a:r>
            <a:endParaRPr lang="en-US" dirty="0"/>
          </a:p>
        </p:txBody>
      </p:sp>
      <p:sp>
        <p:nvSpPr>
          <p:cNvPr id="14" name="Google Shape;26;p3"/>
          <p:cNvSpPr txBox="1">
            <a:spLocks noGrp="1"/>
          </p:cNvSpPr>
          <p:nvPr>
            <p:ph type="body" idx="18" hasCustomPrompt="1"/>
          </p:nvPr>
        </p:nvSpPr>
        <p:spPr>
          <a:xfrm>
            <a:off x="940488" y="4035838"/>
            <a:ext cx="3003566" cy="473282"/>
          </a:xfrm>
          <a:prstGeom prst="rect">
            <a:avLst/>
          </a:prstGeom>
          <a:noFill/>
          <a:ln>
            <a:noFill/>
          </a:ln>
        </p:spPr>
        <p:txBody>
          <a:bodyPr spcFirstLastPara="1" wrap="square" lIns="0" tIns="0" rIns="0" bIns="0" anchor="t" anchorCtr="0"/>
          <a:lstStyle>
            <a:lvl1pPr marL="0" marR="0" lvl="0" indent="0" algn="ctr" rtl="0">
              <a:lnSpc>
                <a:spcPct val="100000"/>
              </a:lnSpc>
              <a:spcBef>
                <a:spcPts val="0"/>
              </a:spcBef>
              <a:spcAft>
                <a:spcPts val="0"/>
              </a:spcAft>
              <a:buClr>
                <a:schemeClr val="dk1"/>
              </a:buClr>
              <a:buSzPts val="1400"/>
              <a:buFont typeface="Arial"/>
              <a:buNone/>
              <a:defRPr sz="2400" b="0" i="0" u="none" strike="noStrike" cap="none" baseline="0">
                <a:solidFill>
                  <a:srgbClr val="2898D4"/>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here 24pt</a:t>
            </a:r>
            <a:endParaRPr dirty="0"/>
          </a:p>
        </p:txBody>
      </p:sp>
      <p:sp>
        <p:nvSpPr>
          <p:cNvPr id="15" name="Google Shape;26;p3"/>
          <p:cNvSpPr txBox="1">
            <a:spLocks noGrp="1"/>
          </p:cNvSpPr>
          <p:nvPr>
            <p:ph type="body" idx="1" hasCustomPrompt="1"/>
          </p:nvPr>
        </p:nvSpPr>
        <p:spPr>
          <a:xfrm>
            <a:off x="944635" y="4509121"/>
            <a:ext cx="2999419" cy="1008112"/>
          </a:xfrm>
          <a:prstGeom prst="rect">
            <a:avLst/>
          </a:prstGeom>
          <a:noFill/>
          <a:ln>
            <a:noFill/>
          </a:ln>
        </p:spPr>
        <p:txBody>
          <a:bodyPr spcFirstLastPara="1" wrap="square" lIns="0" tIns="0" rIns="0" bIns="0" anchor="t" anchorCtr="0"/>
          <a:lstStyle>
            <a:lvl1pPr marL="0" marR="0" lvl="0" indent="0" algn="ctr"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centre aligned here at 16pt</a:t>
            </a:r>
            <a:endParaRPr dirty="0"/>
          </a:p>
        </p:txBody>
      </p:sp>
      <p:sp>
        <p:nvSpPr>
          <p:cNvPr id="16" name="Google Shape;26;p3"/>
          <p:cNvSpPr txBox="1">
            <a:spLocks noGrp="1"/>
          </p:cNvSpPr>
          <p:nvPr>
            <p:ph type="body" idx="19" hasCustomPrompt="1"/>
          </p:nvPr>
        </p:nvSpPr>
        <p:spPr>
          <a:xfrm>
            <a:off x="4629932" y="4035838"/>
            <a:ext cx="3003566" cy="473282"/>
          </a:xfrm>
          <a:prstGeom prst="rect">
            <a:avLst/>
          </a:prstGeom>
          <a:noFill/>
          <a:ln>
            <a:noFill/>
          </a:ln>
        </p:spPr>
        <p:txBody>
          <a:bodyPr spcFirstLastPara="1" wrap="square" lIns="0" tIns="0" rIns="0" bIns="0" anchor="t" anchorCtr="0"/>
          <a:lstStyle>
            <a:lvl1pPr marL="0" marR="0" lvl="0" indent="0" algn="ctr" rtl="0">
              <a:lnSpc>
                <a:spcPct val="100000"/>
              </a:lnSpc>
              <a:spcBef>
                <a:spcPts val="0"/>
              </a:spcBef>
              <a:spcAft>
                <a:spcPts val="0"/>
              </a:spcAft>
              <a:buClr>
                <a:schemeClr val="dk1"/>
              </a:buClr>
              <a:buSzPts val="1400"/>
              <a:buFont typeface="Arial"/>
              <a:buNone/>
              <a:defRPr sz="2400" b="0" i="0" u="none" strike="noStrike" cap="none" baseline="0">
                <a:solidFill>
                  <a:srgbClr val="2898D4"/>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here 24pt</a:t>
            </a:r>
            <a:endParaRPr dirty="0"/>
          </a:p>
        </p:txBody>
      </p:sp>
      <p:sp>
        <p:nvSpPr>
          <p:cNvPr id="17" name="Google Shape;26;p3"/>
          <p:cNvSpPr txBox="1">
            <a:spLocks noGrp="1"/>
          </p:cNvSpPr>
          <p:nvPr>
            <p:ph type="body" idx="20" hasCustomPrompt="1"/>
          </p:nvPr>
        </p:nvSpPr>
        <p:spPr>
          <a:xfrm>
            <a:off x="4634079" y="4509121"/>
            <a:ext cx="2999419" cy="1008112"/>
          </a:xfrm>
          <a:prstGeom prst="rect">
            <a:avLst/>
          </a:prstGeom>
          <a:noFill/>
          <a:ln>
            <a:noFill/>
          </a:ln>
        </p:spPr>
        <p:txBody>
          <a:bodyPr spcFirstLastPara="1" wrap="square" lIns="0" tIns="0" rIns="0" bIns="0" anchor="t" anchorCtr="0"/>
          <a:lstStyle>
            <a:lvl1pPr marL="0" marR="0" lvl="0" indent="0" algn="ctr"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centre aligned here at 16pt</a:t>
            </a:r>
            <a:endParaRPr dirty="0"/>
          </a:p>
        </p:txBody>
      </p:sp>
      <p:sp>
        <p:nvSpPr>
          <p:cNvPr id="18" name="Google Shape;26;p3"/>
          <p:cNvSpPr txBox="1">
            <a:spLocks noGrp="1"/>
          </p:cNvSpPr>
          <p:nvPr>
            <p:ph type="body" idx="21" hasCustomPrompt="1"/>
          </p:nvPr>
        </p:nvSpPr>
        <p:spPr>
          <a:xfrm>
            <a:off x="8252093" y="4035838"/>
            <a:ext cx="3003566" cy="473282"/>
          </a:xfrm>
          <a:prstGeom prst="rect">
            <a:avLst/>
          </a:prstGeom>
          <a:noFill/>
          <a:ln>
            <a:noFill/>
          </a:ln>
        </p:spPr>
        <p:txBody>
          <a:bodyPr spcFirstLastPara="1" wrap="square" lIns="0" tIns="0" rIns="0" bIns="0" anchor="t" anchorCtr="0"/>
          <a:lstStyle>
            <a:lvl1pPr marL="0" marR="0" lvl="0" indent="0" algn="ctr" rtl="0">
              <a:lnSpc>
                <a:spcPct val="100000"/>
              </a:lnSpc>
              <a:spcBef>
                <a:spcPts val="0"/>
              </a:spcBef>
              <a:spcAft>
                <a:spcPts val="0"/>
              </a:spcAft>
              <a:buClr>
                <a:schemeClr val="dk1"/>
              </a:buClr>
              <a:buSzPts val="1400"/>
              <a:buFont typeface="Arial"/>
              <a:buNone/>
              <a:defRPr sz="2400" b="0" i="0" u="none" strike="noStrike" cap="none" baseline="0">
                <a:solidFill>
                  <a:srgbClr val="2898D4"/>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here 24pt</a:t>
            </a:r>
            <a:endParaRPr dirty="0"/>
          </a:p>
        </p:txBody>
      </p:sp>
      <p:sp>
        <p:nvSpPr>
          <p:cNvPr id="19" name="Google Shape;26;p3"/>
          <p:cNvSpPr txBox="1">
            <a:spLocks noGrp="1"/>
          </p:cNvSpPr>
          <p:nvPr>
            <p:ph type="body" idx="22" hasCustomPrompt="1"/>
          </p:nvPr>
        </p:nvSpPr>
        <p:spPr>
          <a:xfrm>
            <a:off x="8256240" y="4509121"/>
            <a:ext cx="2999419" cy="1008112"/>
          </a:xfrm>
          <a:prstGeom prst="rect">
            <a:avLst/>
          </a:prstGeom>
          <a:noFill/>
          <a:ln>
            <a:noFill/>
          </a:ln>
        </p:spPr>
        <p:txBody>
          <a:bodyPr spcFirstLastPara="1" wrap="square" lIns="0" tIns="0" rIns="0" bIns="0" anchor="t" anchorCtr="0"/>
          <a:lstStyle>
            <a:lvl1pPr marL="0" marR="0" lvl="0" indent="0" algn="ctr"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All text content goes centre aligned here at 16pt</a:t>
            </a:r>
            <a:endParaRPr dirty="0"/>
          </a:p>
        </p:txBody>
      </p:sp>
    </p:spTree>
    <p:extLst>
      <p:ext uri="{BB962C8B-B14F-4D97-AF65-F5344CB8AC3E}">
        <p14:creationId xmlns:p14="http://schemas.microsoft.com/office/powerpoint/2010/main" val="42163309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Data visualization 03 BLANK SPACE FOR CHART">
    <p:spTree>
      <p:nvGrpSpPr>
        <p:cNvPr id="1" name=""/>
        <p:cNvGrpSpPr/>
        <p:nvPr/>
      </p:nvGrpSpPr>
      <p:grpSpPr>
        <a:xfrm>
          <a:off x="0" y="0"/>
          <a:ext cx="0" cy="0"/>
          <a:chOff x="0" y="0"/>
          <a:chExt cx="0" cy="0"/>
        </a:xfrm>
      </p:grpSpPr>
      <p:sp>
        <p:nvSpPr>
          <p:cNvPr id="3"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Data </a:t>
            </a:r>
            <a:r>
              <a:rPr lang="fr-FR" sz="4000" dirty="0" err="1">
                <a:solidFill>
                  <a:srgbClr val="003C68"/>
                </a:solidFill>
                <a:latin typeface="PF Highway Sans Pro" charset="0"/>
                <a:ea typeface="PF Highway Sans Pro" charset="0"/>
                <a:cs typeface="PF Highway Sans Pro" charset="0"/>
              </a:rPr>
              <a:t>visualization</a:t>
            </a:r>
            <a:r>
              <a:rPr lang="fr-FR" sz="4000" dirty="0">
                <a:solidFill>
                  <a:srgbClr val="003C68"/>
                </a:solidFill>
                <a:latin typeface="PF Highway Sans Pro" charset="0"/>
                <a:ea typeface="PF Highway Sans Pro" charset="0"/>
                <a:cs typeface="PF Highway Sans Pro" charset="0"/>
              </a:rPr>
              <a:t> 03 - 40pt</a:t>
            </a:r>
            <a:endParaRPr lang="en-US" sz="4000" dirty="0"/>
          </a:p>
        </p:txBody>
      </p:sp>
      <p:sp>
        <p:nvSpPr>
          <p:cNvPr id="4"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6" name="Google Shape;26;p3"/>
          <p:cNvSpPr txBox="1">
            <a:spLocks noGrp="1"/>
          </p:cNvSpPr>
          <p:nvPr>
            <p:ph type="body" idx="20" hasCustomPrompt="1"/>
          </p:nvPr>
        </p:nvSpPr>
        <p:spPr>
          <a:xfrm>
            <a:off x="6807712" y="2060848"/>
            <a:ext cx="4330604" cy="57990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2898D4"/>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7" name="Google Shape;26;p3"/>
          <p:cNvSpPr txBox="1">
            <a:spLocks noGrp="1"/>
          </p:cNvSpPr>
          <p:nvPr>
            <p:ph type="body" idx="23" hasCustomPrompt="1"/>
          </p:nvPr>
        </p:nvSpPr>
        <p:spPr>
          <a:xfrm>
            <a:off x="6816080" y="2640757"/>
            <a:ext cx="4322236" cy="2948483"/>
          </a:xfrm>
          <a:prstGeom prst="rect">
            <a:avLst/>
          </a:prstGeom>
          <a:noFill/>
          <a:ln>
            <a:noFill/>
          </a:ln>
        </p:spPr>
        <p:txBody>
          <a:bodyPr spcFirstLastPara="1" wrap="square" lIns="0" tIns="0" rIns="0" bIns="0" anchor="t" anchorCtr="0"/>
          <a:lstStyle>
            <a:lvl1pPr marL="108000" marR="0" lvl="0" indent="-108000" algn="l" defTabSz="914400" rtl="0" eaLnBrk="1" fontAlgn="auto" latinLnBrk="0" hangingPunct="1">
              <a:lnSpc>
                <a:spcPct val="100000"/>
              </a:lnSpc>
              <a:spcBef>
                <a:spcPts val="0"/>
              </a:spcBef>
              <a:spcAft>
                <a:spcPts val="1000"/>
              </a:spcAft>
              <a:buClr>
                <a:srgbClr val="2898D4"/>
              </a:buClr>
              <a:buSzPct val="90000"/>
              <a:buFont typeface="Arial" charset="0"/>
              <a:buChar char="•"/>
              <a:tabLst/>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Bullet content to go here 16pt</a:t>
            </a:r>
          </a:p>
          <a:p>
            <a:r>
              <a:rPr lang="en-GB" dirty="0"/>
              <a:t>Bullet content to go here 16pt</a:t>
            </a:r>
          </a:p>
          <a:p>
            <a:r>
              <a:rPr lang="en-GB" dirty="0"/>
              <a:t>Bullet content to go here 16pt</a:t>
            </a:r>
          </a:p>
          <a:p>
            <a:endParaRPr lang="en-GB" dirty="0"/>
          </a:p>
          <a:p>
            <a:endParaRPr lang="en-GB" dirty="0"/>
          </a:p>
          <a:p>
            <a:endParaRPr lang="en-GB" dirty="0"/>
          </a:p>
          <a:p>
            <a:endParaRPr lang="en-GB" dirty="0"/>
          </a:p>
          <a:p>
            <a:endParaRPr dirty="0"/>
          </a:p>
        </p:txBody>
      </p:sp>
    </p:spTree>
    <p:extLst>
      <p:ext uri="{BB962C8B-B14F-4D97-AF65-F5344CB8AC3E}">
        <p14:creationId xmlns:p14="http://schemas.microsoft.com/office/powerpoint/2010/main" val="15703847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1_Data visualization 03 MASTER">
    <p:spTree>
      <p:nvGrpSpPr>
        <p:cNvPr id="1" name=""/>
        <p:cNvGrpSpPr/>
        <p:nvPr/>
      </p:nvGrpSpPr>
      <p:grpSpPr>
        <a:xfrm>
          <a:off x="0" y="0"/>
          <a:ext cx="0" cy="0"/>
          <a:chOff x="0" y="0"/>
          <a:chExt cx="0" cy="0"/>
        </a:xfrm>
      </p:grpSpPr>
      <p:sp>
        <p:nvSpPr>
          <p:cNvPr id="3"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Data </a:t>
            </a:r>
            <a:r>
              <a:rPr lang="fr-FR" sz="4000" dirty="0" err="1">
                <a:solidFill>
                  <a:srgbClr val="003C68"/>
                </a:solidFill>
                <a:latin typeface="PF Highway Sans Pro" charset="0"/>
                <a:ea typeface="PF Highway Sans Pro" charset="0"/>
                <a:cs typeface="PF Highway Sans Pro" charset="0"/>
              </a:rPr>
              <a:t>visualization</a:t>
            </a:r>
            <a:r>
              <a:rPr lang="fr-FR" sz="4000" dirty="0">
                <a:solidFill>
                  <a:srgbClr val="003C68"/>
                </a:solidFill>
                <a:latin typeface="PF Highway Sans Pro" charset="0"/>
                <a:ea typeface="PF Highway Sans Pro" charset="0"/>
                <a:cs typeface="PF Highway Sans Pro" charset="0"/>
              </a:rPr>
              <a:t> 03 - 40pt</a:t>
            </a:r>
            <a:endParaRPr lang="en-US" sz="4000" dirty="0"/>
          </a:p>
        </p:txBody>
      </p:sp>
      <p:sp>
        <p:nvSpPr>
          <p:cNvPr id="4"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6" name="Google Shape;26;p3"/>
          <p:cNvSpPr txBox="1">
            <a:spLocks noGrp="1"/>
          </p:cNvSpPr>
          <p:nvPr>
            <p:ph type="body" idx="20" hasCustomPrompt="1"/>
          </p:nvPr>
        </p:nvSpPr>
        <p:spPr>
          <a:xfrm>
            <a:off x="6807712" y="2060848"/>
            <a:ext cx="4330604" cy="579909"/>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2400" b="0" i="0" u="none" strike="noStrike" cap="none" baseline="0">
                <a:solidFill>
                  <a:srgbClr val="2898D4"/>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Title text 24pt</a:t>
            </a:r>
            <a:endParaRPr dirty="0"/>
          </a:p>
        </p:txBody>
      </p:sp>
      <p:sp>
        <p:nvSpPr>
          <p:cNvPr id="7" name="Google Shape;26;p3"/>
          <p:cNvSpPr txBox="1">
            <a:spLocks noGrp="1"/>
          </p:cNvSpPr>
          <p:nvPr>
            <p:ph type="body" idx="23" hasCustomPrompt="1"/>
          </p:nvPr>
        </p:nvSpPr>
        <p:spPr>
          <a:xfrm>
            <a:off x="6816080" y="2640757"/>
            <a:ext cx="4322236" cy="2948483"/>
          </a:xfrm>
          <a:prstGeom prst="rect">
            <a:avLst/>
          </a:prstGeom>
          <a:noFill/>
          <a:ln>
            <a:noFill/>
          </a:ln>
        </p:spPr>
        <p:txBody>
          <a:bodyPr spcFirstLastPara="1" wrap="square" lIns="0" tIns="0" rIns="0" bIns="0" anchor="t" anchorCtr="0"/>
          <a:lstStyle>
            <a:lvl1pPr marL="108000" marR="0" lvl="0" indent="-108000" algn="l" defTabSz="914400" rtl="0" eaLnBrk="1" fontAlgn="auto" latinLnBrk="0" hangingPunct="1">
              <a:lnSpc>
                <a:spcPct val="100000"/>
              </a:lnSpc>
              <a:spcBef>
                <a:spcPts val="0"/>
              </a:spcBef>
              <a:spcAft>
                <a:spcPts val="1000"/>
              </a:spcAft>
              <a:buClr>
                <a:srgbClr val="2898D4"/>
              </a:buClr>
              <a:buSzPct val="90000"/>
              <a:buFont typeface="Arial" charset="0"/>
              <a:buChar char="•"/>
              <a:tabLst/>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Bullet content to go here 16pt</a:t>
            </a:r>
          </a:p>
          <a:p>
            <a:r>
              <a:rPr lang="en-GB" dirty="0"/>
              <a:t>Bullet content to go here 16pt</a:t>
            </a:r>
          </a:p>
          <a:p>
            <a:r>
              <a:rPr lang="en-GB" dirty="0"/>
              <a:t>Bullet content to go here 16pt</a:t>
            </a:r>
          </a:p>
          <a:p>
            <a:endParaRPr lang="en-GB" dirty="0"/>
          </a:p>
          <a:p>
            <a:endParaRPr lang="en-GB" dirty="0"/>
          </a:p>
          <a:p>
            <a:endParaRPr lang="en-GB" dirty="0"/>
          </a:p>
          <a:p>
            <a:endParaRPr lang="en-GB" dirty="0"/>
          </a:p>
          <a:p>
            <a:endParaRPr dirty="0"/>
          </a:p>
        </p:txBody>
      </p:sp>
      <p:graphicFrame>
        <p:nvGraphicFramePr>
          <p:cNvPr id="8" name="Graphique 1"/>
          <p:cNvGraphicFramePr/>
          <p:nvPr/>
        </p:nvGraphicFramePr>
        <p:xfrm>
          <a:off x="513630" y="1449278"/>
          <a:ext cx="7300451" cy="444636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640841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s  + Title + 3 text columns">
    <p:spTree>
      <p:nvGrpSpPr>
        <p:cNvPr id="1" name=""/>
        <p:cNvGrpSpPr/>
        <p:nvPr/>
      </p:nvGrpSpPr>
      <p:grpSpPr>
        <a:xfrm>
          <a:off x="0" y="0"/>
          <a:ext cx="0" cy="0"/>
          <a:chOff x="0" y="0"/>
          <a:chExt cx="0" cy="0"/>
        </a:xfrm>
      </p:grpSpPr>
      <p:pic>
        <p:nvPicPr>
          <p:cNvPr id="8" name="Image 8">
            <a:extLst>
              <a:ext uri="{FF2B5EF4-FFF2-40B4-BE49-F238E27FC236}">
                <a16:creationId xmlns:a16="http://schemas.microsoft.com/office/drawing/2014/main" id="{8053D155-12AB-5840-9B86-6A8B5873A1F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3" name="Title 1">
            <a:extLst>
              <a:ext uri="{FF2B5EF4-FFF2-40B4-BE49-F238E27FC236}">
                <a16:creationId xmlns:a16="http://schemas.microsoft.com/office/drawing/2014/main" id="{8EE685E3-65AE-B446-A6F0-988EBFF8EC8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 name="Text Placeholder 2">
            <a:extLst>
              <a:ext uri="{FF2B5EF4-FFF2-40B4-BE49-F238E27FC236}">
                <a16:creationId xmlns:a16="http://schemas.microsoft.com/office/drawing/2014/main" id="{BE255FDB-7A9A-AA43-A93E-48000D933C42}"/>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15" name="Text Placeholder 13">
            <a:extLst>
              <a:ext uri="{FF2B5EF4-FFF2-40B4-BE49-F238E27FC236}">
                <a16:creationId xmlns:a16="http://schemas.microsoft.com/office/drawing/2014/main" id="{BECEA2AF-F3D5-9F46-A364-646A5AA348CA}"/>
              </a:ext>
            </a:extLst>
          </p:cNvPr>
          <p:cNvSpPr>
            <a:spLocks noGrp="1"/>
          </p:cNvSpPr>
          <p:nvPr>
            <p:ph type="body" sz="quarter" idx="19"/>
          </p:nvPr>
        </p:nvSpPr>
        <p:spPr>
          <a:xfrm>
            <a:off x="505731" y="3585029"/>
            <a:ext cx="3511098" cy="2399846"/>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18" name="Text Placeholder 13">
            <a:extLst>
              <a:ext uri="{FF2B5EF4-FFF2-40B4-BE49-F238E27FC236}">
                <a16:creationId xmlns:a16="http://schemas.microsoft.com/office/drawing/2014/main" id="{4FB8FA4E-9E64-9D4E-830F-01BD5030EA0F}"/>
              </a:ext>
            </a:extLst>
          </p:cNvPr>
          <p:cNvSpPr>
            <a:spLocks noGrp="1"/>
          </p:cNvSpPr>
          <p:nvPr>
            <p:ph type="body" sz="quarter" idx="22"/>
          </p:nvPr>
        </p:nvSpPr>
        <p:spPr>
          <a:xfrm>
            <a:off x="7918903" y="3585029"/>
            <a:ext cx="3511098" cy="2399846"/>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19" name="Text Placeholder 13">
            <a:extLst>
              <a:ext uri="{FF2B5EF4-FFF2-40B4-BE49-F238E27FC236}">
                <a16:creationId xmlns:a16="http://schemas.microsoft.com/office/drawing/2014/main" id="{8C673E06-6AA7-BE4C-BC84-90B450E5F409}"/>
              </a:ext>
            </a:extLst>
          </p:cNvPr>
          <p:cNvSpPr>
            <a:spLocks noGrp="1"/>
          </p:cNvSpPr>
          <p:nvPr>
            <p:ph type="body" sz="quarter" idx="23"/>
          </p:nvPr>
        </p:nvSpPr>
        <p:spPr>
          <a:xfrm>
            <a:off x="4212317" y="3585029"/>
            <a:ext cx="3511098" cy="2399846"/>
          </a:xfrm>
          <a:prstGeom prst="rect">
            <a:avLst/>
          </a:prstGeo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dirty="0"/>
          </a:p>
        </p:txBody>
      </p:sp>
      <p:sp>
        <p:nvSpPr>
          <p:cNvPr id="3" name="Picture Placeholder 2">
            <a:extLst>
              <a:ext uri="{FF2B5EF4-FFF2-40B4-BE49-F238E27FC236}">
                <a16:creationId xmlns:a16="http://schemas.microsoft.com/office/drawing/2014/main" id="{C0647B80-B3C0-754F-9190-3DA3B4262C31}"/>
              </a:ext>
            </a:extLst>
          </p:cNvPr>
          <p:cNvSpPr>
            <a:spLocks noGrp="1"/>
          </p:cNvSpPr>
          <p:nvPr>
            <p:ph type="pic" sz="quarter" idx="24"/>
          </p:nvPr>
        </p:nvSpPr>
        <p:spPr>
          <a:xfrm>
            <a:off x="587375" y="1744662"/>
            <a:ext cx="3429454" cy="1684338"/>
          </a:xfrm>
          <a:prstGeom prst="rect">
            <a:avLst/>
          </a:prstGeom>
        </p:spPr>
        <p:txBody>
          <a:bodyPr anchor="ctr"/>
          <a:lstStyle>
            <a:lvl1pPr marL="0" indent="0" algn="ctr">
              <a:buNone/>
              <a:defRPr sz="1600">
                <a:solidFill>
                  <a:schemeClr val="tx1"/>
                </a:solidFill>
                <a:latin typeface="+mn-lt"/>
              </a:defRPr>
            </a:lvl1pPr>
          </a:lstStyle>
          <a:p>
            <a:r>
              <a:rPr lang="fr-FR"/>
              <a:t>Cliquez sur l'icône pour ajouter une image</a:t>
            </a:r>
            <a:endParaRPr lang="en-GB" dirty="0"/>
          </a:p>
        </p:txBody>
      </p:sp>
      <p:sp>
        <p:nvSpPr>
          <p:cNvPr id="10" name="Picture Placeholder 2">
            <a:extLst>
              <a:ext uri="{FF2B5EF4-FFF2-40B4-BE49-F238E27FC236}">
                <a16:creationId xmlns:a16="http://schemas.microsoft.com/office/drawing/2014/main" id="{61EABE6A-7B69-FC4A-9ABC-4812BD35C96B}"/>
              </a:ext>
            </a:extLst>
          </p:cNvPr>
          <p:cNvSpPr>
            <a:spLocks noGrp="1"/>
          </p:cNvSpPr>
          <p:nvPr>
            <p:ph type="pic" sz="quarter" idx="25"/>
          </p:nvPr>
        </p:nvSpPr>
        <p:spPr>
          <a:xfrm>
            <a:off x="4293960" y="1744662"/>
            <a:ext cx="3429454" cy="1684338"/>
          </a:xfrm>
          <a:prstGeom prst="rect">
            <a:avLst/>
          </a:prstGeom>
        </p:spPr>
        <p:txBody>
          <a:bodyPr anchor="ctr"/>
          <a:lstStyle>
            <a:lvl1pPr marL="0" indent="0" algn="ctr">
              <a:buNone/>
              <a:defRPr sz="1600">
                <a:solidFill>
                  <a:schemeClr val="tx1"/>
                </a:solidFill>
                <a:latin typeface="+mn-lt"/>
              </a:defRPr>
            </a:lvl1pPr>
          </a:lstStyle>
          <a:p>
            <a:r>
              <a:rPr lang="fr-FR"/>
              <a:t>Cliquez sur l'icône pour ajouter une image</a:t>
            </a:r>
            <a:endParaRPr lang="en-GB" dirty="0"/>
          </a:p>
        </p:txBody>
      </p:sp>
      <p:sp>
        <p:nvSpPr>
          <p:cNvPr id="11" name="Picture Placeholder 2">
            <a:extLst>
              <a:ext uri="{FF2B5EF4-FFF2-40B4-BE49-F238E27FC236}">
                <a16:creationId xmlns:a16="http://schemas.microsoft.com/office/drawing/2014/main" id="{7AECF837-AF64-1348-986C-9A4385536689}"/>
              </a:ext>
            </a:extLst>
          </p:cNvPr>
          <p:cNvSpPr>
            <a:spLocks noGrp="1"/>
          </p:cNvSpPr>
          <p:nvPr>
            <p:ph type="pic" sz="quarter" idx="26"/>
          </p:nvPr>
        </p:nvSpPr>
        <p:spPr>
          <a:xfrm>
            <a:off x="8033203" y="1744662"/>
            <a:ext cx="3429454" cy="1684338"/>
          </a:xfrm>
          <a:prstGeom prst="rect">
            <a:avLst/>
          </a:prstGeom>
        </p:spPr>
        <p:txBody>
          <a:bodyPr anchor="ctr"/>
          <a:lstStyle>
            <a:lvl1pPr marL="0" indent="0" algn="ctr">
              <a:buNone/>
              <a:defRPr sz="1600">
                <a:solidFill>
                  <a:schemeClr val="tx1"/>
                </a:solidFill>
                <a:latin typeface="+mn-lt"/>
              </a:defRPr>
            </a:lvl1pPr>
          </a:lstStyle>
          <a:p>
            <a:r>
              <a:rPr lang="fr-FR"/>
              <a:t>Cliquez sur l'icône pour ajouter une image</a:t>
            </a:r>
            <a:endParaRPr lang="en-GB" dirty="0"/>
          </a:p>
        </p:txBody>
      </p:sp>
      <p:sp>
        <p:nvSpPr>
          <p:cNvPr id="12" name="Google Shape;26;p3">
            <a:extLst>
              <a:ext uri="{FF2B5EF4-FFF2-40B4-BE49-F238E27FC236}">
                <a16:creationId xmlns:a16="http://schemas.microsoft.com/office/drawing/2014/main" id="{145B1C29-80DE-F044-8E12-A38495696E0B}"/>
              </a:ext>
            </a:extLst>
          </p:cNvPr>
          <p:cNvSpPr txBox="1">
            <a:spLocks noGrp="1"/>
          </p:cNvSpPr>
          <p:nvPr>
            <p:ph type="body" idx="2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Tree>
    <p:extLst>
      <p:ext uri="{BB962C8B-B14F-4D97-AF65-F5344CB8AC3E}">
        <p14:creationId xmlns:p14="http://schemas.microsoft.com/office/powerpoint/2010/main" val="38984025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Data visualization 04 BLANK SPACE FOR CHART">
    <p:spTree>
      <p:nvGrpSpPr>
        <p:cNvPr id="1" name=""/>
        <p:cNvGrpSpPr/>
        <p:nvPr/>
      </p:nvGrpSpPr>
      <p:grpSpPr>
        <a:xfrm>
          <a:off x="0" y="0"/>
          <a:ext cx="0" cy="0"/>
          <a:chOff x="0" y="0"/>
          <a:chExt cx="0" cy="0"/>
        </a:xfrm>
      </p:grpSpPr>
      <p:sp>
        <p:nvSpPr>
          <p:cNvPr id="2"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Data </a:t>
            </a:r>
            <a:r>
              <a:rPr lang="fr-FR" sz="4000" dirty="0" err="1">
                <a:solidFill>
                  <a:srgbClr val="003C68"/>
                </a:solidFill>
                <a:latin typeface="PF Highway Sans Pro" charset="0"/>
                <a:ea typeface="PF Highway Sans Pro" charset="0"/>
                <a:cs typeface="PF Highway Sans Pro" charset="0"/>
              </a:rPr>
              <a:t>visualization</a:t>
            </a:r>
            <a:r>
              <a:rPr lang="fr-FR" sz="4000" dirty="0">
                <a:solidFill>
                  <a:srgbClr val="003C68"/>
                </a:solidFill>
                <a:latin typeface="PF Highway Sans Pro" charset="0"/>
                <a:ea typeface="PF Highway Sans Pro" charset="0"/>
                <a:cs typeface="PF Highway Sans Pro" charset="0"/>
              </a:rPr>
              <a:t> 04 - 40pt</a:t>
            </a:r>
            <a:endParaRPr lang="en-US" sz="4000" dirty="0"/>
          </a:p>
        </p:txBody>
      </p:sp>
      <p:sp>
        <p:nvSpPr>
          <p:cNvPr id="3"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Tree>
    <p:extLst>
      <p:ext uri="{BB962C8B-B14F-4D97-AF65-F5344CB8AC3E}">
        <p14:creationId xmlns:p14="http://schemas.microsoft.com/office/powerpoint/2010/main" val="391963105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Data visualization 04 MASTER">
    <p:spTree>
      <p:nvGrpSpPr>
        <p:cNvPr id="1" name=""/>
        <p:cNvGrpSpPr/>
        <p:nvPr/>
      </p:nvGrpSpPr>
      <p:grpSpPr>
        <a:xfrm>
          <a:off x="0" y="0"/>
          <a:ext cx="0" cy="0"/>
          <a:chOff x="0" y="0"/>
          <a:chExt cx="0" cy="0"/>
        </a:xfrm>
      </p:grpSpPr>
      <p:sp>
        <p:nvSpPr>
          <p:cNvPr id="2"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Data </a:t>
            </a:r>
            <a:r>
              <a:rPr lang="fr-FR" sz="4000" dirty="0" err="1">
                <a:solidFill>
                  <a:srgbClr val="003C68"/>
                </a:solidFill>
                <a:latin typeface="PF Highway Sans Pro" charset="0"/>
                <a:ea typeface="PF Highway Sans Pro" charset="0"/>
                <a:cs typeface="PF Highway Sans Pro" charset="0"/>
              </a:rPr>
              <a:t>visualization</a:t>
            </a:r>
            <a:r>
              <a:rPr lang="fr-FR" sz="4000" dirty="0">
                <a:solidFill>
                  <a:srgbClr val="003C68"/>
                </a:solidFill>
                <a:latin typeface="PF Highway Sans Pro" charset="0"/>
                <a:ea typeface="PF Highway Sans Pro" charset="0"/>
                <a:cs typeface="PF Highway Sans Pro" charset="0"/>
              </a:rPr>
              <a:t> 04 - 40pt</a:t>
            </a:r>
            <a:endParaRPr lang="en-US" sz="4000" dirty="0"/>
          </a:p>
        </p:txBody>
      </p:sp>
      <p:sp>
        <p:nvSpPr>
          <p:cNvPr id="3"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graphicFrame>
        <p:nvGraphicFramePr>
          <p:cNvPr id="4" name="Graphique 2"/>
          <p:cNvGraphicFramePr/>
          <p:nvPr/>
        </p:nvGraphicFramePr>
        <p:xfrm>
          <a:off x="1842657" y="1454727"/>
          <a:ext cx="8409709" cy="464204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42339527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Map slide 1 for any map placement">
    <p:spTree>
      <p:nvGrpSpPr>
        <p:cNvPr id="1" name=""/>
        <p:cNvGrpSpPr/>
        <p:nvPr/>
      </p:nvGrpSpPr>
      <p:grpSpPr>
        <a:xfrm>
          <a:off x="0" y="0"/>
          <a:ext cx="0" cy="0"/>
          <a:chOff x="0" y="0"/>
          <a:chExt cx="0" cy="0"/>
        </a:xfrm>
      </p:grpSpPr>
      <p:sp>
        <p:nvSpPr>
          <p:cNvPr id="2"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err="1">
                <a:solidFill>
                  <a:srgbClr val="003C68"/>
                </a:solidFill>
                <a:latin typeface="PF Highway Sans Pro" charset="0"/>
                <a:ea typeface="PF Highway Sans Pro" charset="0"/>
                <a:cs typeface="PF Highway Sans Pro" charset="0"/>
              </a:rPr>
              <a:t>Map</a:t>
            </a:r>
            <a:r>
              <a:rPr lang="fr-FR" sz="4000" dirty="0">
                <a:solidFill>
                  <a:srgbClr val="003C68"/>
                </a:solidFill>
                <a:latin typeface="PF Highway Sans Pro" charset="0"/>
                <a:ea typeface="PF Highway Sans Pro" charset="0"/>
                <a:cs typeface="PF Highway Sans Pro" charset="0"/>
              </a:rPr>
              <a:t> slide type 01 - 40pt</a:t>
            </a:r>
            <a:endParaRPr lang="en-US" sz="4000" dirty="0"/>
          </a:p>
        </p:txBody>
      </p:sp>
      <p:sp>
        <p:nvSpPr>
          <p:cNvPr id="3"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5" name="Text Placeholder 5"/>
          <p:cNvSpPr>
            <a:spLocks noGrp="1"/>
          </p:cNvSpPr>
          <p:nvPr>
            <p:ph type="body" sz="quarter" idx="15" hasCustomPrompt="1"/>
          </p:nvPr>
        </p:nvSpPr>
        <p:spPr>
          <a:xfrm>
            <a:off x="513630" y="1772816"/>
            <a:ext cx="2414018" cy="358262"/>
          </a:xfrm>
          <a:prstGeom prst="rect">
            <a:avLst/>
          </a:prstGeom>
          <a:solidFill>
            <a:srgbClr val="2898D4"/>
          </a:solidFill>
        </p:spPr>
        <p:txBody>
          <a:bodyPr lIns="0" tIns="36000" rIns="0" bIns="0" anchor="ctr"/>
          <a:lstStyle>
            <a:lvl1pPr marL="0" indent="0" algn="ctr">
              <a:buNone/>
              <a:defRPr sz="16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label 16pt</a:t>
            </a:r>
            <a:endParaRPr lang="en-US" dirty="0"/>
          </a:p>
        </p:txBody>
      </p:sp>
      <p:sp>
        <p:nvSpPr>
          <p:cNvPr id="6" name="Google Shape;26;p3"/>
          <p:cNvSpPr txBox="1">
            <a:spLocks noGrp="1"/>
          </p:cNvSpPr>
          <p:nvPr>
            <p:ph type="body" idx="25" hasCustomPrompt="1"/>
          </p:nvPr>
        </p:nvSpPr>
        <p:spPr>
          <a:xfrm>
            <a:off x="695400" y="2203086"/>
            <a:ext cx="2016224" cy="720080"/>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Descriptor text about map content at 16pt</a:t>
            </a:r>
          </a:p>
        </p:txBody>
      </p:sp>
      <p:sp>
        <p:nvSpPr>
          <p:cNvPr id="13" name="Google Shape;26;p3"/>
          <p:cNvSpPr txBox="1">
            <a:spLocks noGrp="1"/>
          </p:cNvSpPr>
          <p:nvPr>
            <p:ph type="body" idx="29" hasCustomPrompt="1"/>
          </p:nvPr>
        </p:nvSpPr>
        <p:spPr>
          <a:xfrm>
            <a:off x="695400" y="5100674"/>
            <a:ext cx="2016224" cy="720080"/>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Descriptor text about map content at 16pt</a:t>
            </a:r>
          </a:p>
        </p:txBody>
      </p:sp>
      <p:sp>
        <p:nvSpPr>
          <p:cNvPr id="15" name="Text Placeholder 5"/>
          <p:cNvSpPr>
            <a:spLocks noGrp="1"/>
          </p:cNvSpPr>
          <p:nvPr>
            <p:ph type="body" sz="quarter" idx="30" hasCustomPrompt="1"/>
          </p:nvPr>
        </p:nvSpPr>
        <p:spPr>
          <a:xfrm>
            <a:off x="510342" y="4653136"/>
            <a:ext cx="2414018" cy="358262"/>
          </a:xfrm>
          <a:prstGeom prst="rect">
            <a:avLst/>
          </a:prstGeom>
          <a:solidFill>
            <a:srgbClr val="33B8C9"/>
          </a:solidFill>
        </p:spPr>
        <p:txBody>
          <a:bodyPr lIns="0" tIns="36000" rIns="0" bIns="0" anchor="ctr"/>
          <a:lstStyle>
            <a:lvl1pPr marL="0" indent="0" algn="ctr">
              <a:buNone/>
              <a:defRPr sz="16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label 16pt</a:t>
            </a:r>
            <a:endParaRPr lang="en-US" dirty="0"/>
          </a:p>
        </p:txBody>
      </p:sp>
      <p:sp>
        <p:nvSpPr>
          <p:cNvPr id="16" name="Google Shape;26;p3"/>
          <p:cNvSpPr txBox="1">
            <a:spLocks noGrp="1"/>
          </p:cNvSpPr>
          <p:nvPr>
            <p:ph type="body" idx="31" hasCustomPrompt="1"/>
          </p:nvPr>
        </p:nvSpPr>
        <p:spPr>
          <a:xfrm>
            <a:off x="695400" y="3651880"/>
            <a:ext cx="2016224" cy="720080"/>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Descriptor text about map content at 16pt</a:t>
            </a:r>
          </a:p>
        </p:txBody>
      </p:sp>
      <p:sp>
        <p:nvSpPr>
          <p:cNvPr id="17" name="Text Placeholder 5"/>
          <p:cNvSpPr>
            <a:spLocks noGrp="1"/>
          </p:cNvSpPr>
          <p:nvPr>
            <p:ph type="body" sz="quarter" idx="32" hasCustomPrompt="1"/>
          </p:nvPr>
        </p:nvSpPr>
        <p:spPr>
          <a:xfrm>
            <a:off x="510342" y="3212976"/>
            <a:ext cx="2414018" cy="358262"/>
          </a:xfrm>
          <a:prstGeom prst="rect">
            <a:avLst/>
          </a:prstGeom>
          <a:solidFill>
            <a:srgbClr val="003C68"/>
          </a:solidFill>
        </p:spPr>
        <p:txBody>
          <a:bodyPr lIns="0" tIns="36000" rIns="0" bIns="0" anchor="ctr"/>
          <a:lstStyle>
            <a:lvl1pPr marL="0" indent="0" algn="ctr">
              <a:buNone/>
              <a:defRPr sz="16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label 16pt</a:t>
            </a:r>
            <a:endParaRPr lang="en-US" dirty="0"/>
          </a:p>
        </p:txBody>
      </p:sp>
      <p:sp>
        <p:nvSpPr>
          <p:cNvPr id="18" name="Picture Placeholder 25"/>
          <p:cNvSpPr>
            <a:spLocks noGrp="1"/>
          </p:cNvSpPr>
          <p:nvPr>
            <p:ph type="pic" sz="quarter" idx="11" hasCustomPrompt="1"/>
          </p:nvPr>
        </p:nvSpPr>
        <p:spPr>
          <a:xfrm>
            <a:off x="3662696" y="1772815"/>
            <a:ext cx="7475619" cy="4047939"/>
          </a:xfrm>
          <a:prstGeom prst="rect">
            <a:avLst/>
          </a:prstGeom>
          <a:solidFill>
            <a:schemeClr val="bg1">
              <a:lumMod val="85000"/>
            </a:schemeClr>
          </a:solidFill>
        </p:spPr>
        <p:txBody>
          <a:bodyPr anchor="ctr"/>
          <a:lstStyle>
            <a:lvl1pPr marL="0" indent="0" algn="ctr">
              <a:buNone/>
              <a:defRPr>
                <a:solidFill>
                  <a:srgbClr val="003C68"/>
                </a:solidFill>
              </a:defRPr>
            </a:lvl1pPr>
          </a:lstStyle>
          <a:p>
            <a:r>
              <a:rPr lang="en-US" dirty="0"/>
              <a:t>Insert map here</a:t>
            </a:r>
          </a:p>
        </p:txBody>
      </p:sp>
    </p:spTree>
    <p:extLst>
      <p:ext uri="{BB962C8B-B14F-4D97-AF65-F5344CB8AC3E}">
        <p14:creationId xmlns:p14="http://schemas.microsoft.com/office/powerpoint/2010/main" val="406894238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_Map slide BLANK SPACE FOR MAP">
    <p:spTree>
      <p:nvGrpSpPr>
        <p:cNvPr id="1" name=""/>
        <p:cNvGrpSpPr/>
        <p:nvPr/>
      </p:nvGrpSpPr>
      <p:grpSpPr>
        <a:xfrm>
          <a:off x="0" y="0"/>
          <a:ext cx="0" cy="0"/>
          <a:chOff x="0" y="0"/>
          <a:chExt cx="0" cy="0"/>
        </a:xfrm>
      </p:grpSpPr>
      <p:sp>
        <p:nvSpPr>
          <p:cNvPr id="2"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err="1">
                <a:solidFill>
                  <a:srgbClr val="003C68"/>
                </a:solidFill>
                <a:latin typeface="PF Highway Sans Pro" charset="0"/>
                <a:ea typeface="PF Highway Sans Pro" charset="0"/>
                <a:cs typeface="PF Highway Sans Pro" charset="0"/>
              </a:rPr>
              <a:t>Map</a:t>
            </a:r>
            <a:r>
              <a:rPr lang="fr-FR" sz="4000" dirty="0">
                <a:solidFill>
                  <a:srgbClr val="003C68"/>
                </a:solidFill>
                <a:latin typeface="PF Highway Sans Pro" charset="0"/>
                <a:ea typeface="PF Highway Sans Pro" charset="0"/>
                <a:cs typeface="PF Highway Sans Pro" charset="0"/>
              </a:rPr>
              <a:t> slide type 01 - 40pt</a:t>
            </a:r>
            <a:endParaRPr lang="en-US" sz="4000" dirty="0"/>
          </a:p>
        </p:txBody>
      </p:sp>
      <p:sp>
        <p:nvSpPr>
          <p:cNvPr id="3"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5" name="Text Placeholder 5"/>
          <p:cNvSpPr>
            <a:spLocks noGrp="1"/>
          </p:cNvSpPr>
          <p:nvPr>
            <p:ph type="body" sz="quarter" idx="15" hasCustomPrompt="1"/>
          </p:nvPr>
        </p:nvSpPr>
        <p:spPr>
          <a:xfrm>
            <a:off x="513630" y="1772816"/>
            <a:ext cx="2414018" cy="358262"/>
          </a:xfrm>
          <a:prstGeom prst="rect">
            <a:avLst/>
          </a:prstGeom>
          <a:solidFill>
            <a:srgbClr val="2898D4"/>
          </a:solidFill>
        </p:spPr>
        <p:txBody>
          <a:bodyPr lIns="0" tIns="36000" rIns="0" bIns="0" anchor="ctr"/>
          <a:lstStyle>
            <a:lvl1pPr marL="0" indent="0" algn="ctr">
              <a:buNone/>
              <a:defRPr sz="16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label 16pt</a:t>
            </a:r>
            <a:endParaRPr lang="en-US" dirty="0"/>
          </a:p>
        </p:txBody>
      </p:sp>
      <p:sp>
        <p:nvSpPr>
          <p:cNvPr id="6" name="Google Shape;26;p3"/>
          <p:cNvSpPr txBox="1">
            <a:spLocks noGrp="1"/>
          </p:cNvSpPr>
          <p:nvPr>
            <p:ph type="body" idx="25" hasCustomPrompt="1"/>
          </p:nvPr>
        </p:nvSpPr>
        <p:spPr>
          <a:xfrm>
            <a:off x="695400" y="2203086"/>
            <a:ext cx="2016224" cy="720080"/>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Descriptor text about map content at 16pt</a:t>
            </a:r>
          </a:p>
        </p:txBody>
      </p:sp>
      <p:sp>
        <p:nvSpPr>
          <p:cNvPr id="13" name="Google Shape;26;p3"/>
          <p:cNvSpPr txBox="1">
            <a:spLocks noGrp="1"/>
          </p:cNvSpPr>
          <p:nvPr>
            <p:ph type="body" idx="29" hasCustomPrompt="1"/>
          </p:nvPr>
        </p:nvSpPr>
        <p:spPr>
          <a:xfrm>
            <a:off x="695400" y="5100674"/>
            <a:ext cx="2016224" cy="720080"/>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Descriptor text about map content at 16pt</a:t>
            </a:r>
          </a:p>
        </p:txBody>
      </p:sp>
      <p:sp>
        <p:nvSpPr>
          <p:cNvPr id="15" name="Text Placeholder 5"/>
          <p:cNvSpPr>
            <a:spLocks noGrp="1"/>
          </p:cNvSpPr>
          <p:nvPr>
            <p:ph type="body" sz="quarter" idx="30" hasCustomPrompt="1"/>
          </p:nvPr>
        </p:nvSpPr>
        <p:spPr>
          <a:xfrm>
            <a:off x="510342" y="4653136"/>
            <a:ext cx="2414018" cy="358262"/>
          </a:xfrm>
          <a:prstGeom prst="rect">
            <a:avLst/>
          </a:prstGeom>
          <a:solidFill>
            <a:srgbClr val="33B8C9"/>
          </a:solidFill>
        </p:spPr>
        <p:txBody>
          <a:bodyPr lIns="0" tIns="36000" rIns="0" bIns="0" anchor="ctr"/>
          <a:lstStyle>
            <a:lvl1pPr marL="0" indent="0" algn="ctr">
              <a:buNone/>
              <a:defRPr sz="16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label 16pt</a:t>
            </a:r>
            <a:endParaRPr lang="en-US" dirty="0"/>
          </a:p>
        </p:txBody>
      </p:sp>
      <p:sp>
        <p:nvSpPr>
          <p:cNvPr id="16" name="Google Shape;26;p3"/>
          <p:cNvSpPr txBox="1">
            <a:spLocks noGrp="1"/>
          </p:cNvSpPr>
          <p:nvPr>
            <p:ph type="body" idx="31" hasCustomPrompt="1"/>
          </p:nvPr>
        </p:nvSpPr>
        <p:spPr>
          <a:xfrm>
            <a:off x="695400" y="3651880"/>
            <a:ext cx="2016224" cy="720080"/>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Descriptor text about map content at 16pt</a:t>
            </a:r>
          </a:p>
        </p:txBody>
      </p:sp>
      <p:sp>
        <p:nvSpPr>
          <p:cNvPr id="17" name="Text Placeholder 5"/>
          <p:cNvSpPr>
            <a:spLocks noGrp="1"/>
          </p:cNvSpPr>
          <p:nvPr>
            <p:ph type="body" sz="quarter" idx="32" hasCustomPrompt="1"/>
          </p:nvPr>
        </p:nvSpPr>
        <p:spPr>
          <a:xfrm>
            <a:off x="510342" y="3212976"/>
            <a:ext cx="2414018" cy="358262"/>
          </a:xfrm>
          <a:prstGeom prst="rect">
            <a:avLst/>
          </a:prstGeom>
          <a:solidFill>
            <a:srgbClr val="003C68"/>
          </a:solidFill>
        </p:spPr>
        <p:txBody>
          <a:bodyPr lIns="0" tIns="36000" rIns="0" bIns="0" anchor="ctr"/>
          <a:lstStyle>
            <a:lvl1pPr marL="0" indent="0" algn="ctr">
              <a:buNone/>
              <a:defRPr sz="16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label 16pt</a:t>
            </a:r>
            <a:endParaRPr lang="en-US" dirty="0"/>
          </a:p>
        </p:txBody>
      </p:sp>
    </p:spTree>
    <p:extLst>
      <p:ext uri="{BB962C8B-B14F-4D97-AF65-F5344CB8AC3E}">
        <p14:creationId xmlns:p14="http://schemas.microsoft.com/office/powerpoint/2010/main" val="179184560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2_Map slide editable map MASTER">
    <p:spTree>
      <p:nvGrpSpPr>
        <p:cNvPr id="1" name=""/>
        <p:cNvGrpSpPr/>
        <p:nvPr/>
      </p:nvGrpSpPr>
      <p:grpSpPr>
        <a:xfrm>
          <a:off x="0" y="0"/>
          <a:ext cx="0" cy="0"/>
          <a:chOff x="0" y="0"/>
          <a:chExt cx="0" cy="0"/>
        </a:xfrm>
      </p:grpSpPr>
      <p:sp>
        <p:nvSpPr>
          <p:cNvPr id="2"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err="1">
                <a:solidFill>
                  <a:srgbClr val="003C68"/>
                </a:solidFill>
                <a:latin typeface="PF Highway Sans Pro" charset="0"/>
                <a:ea typeface="PF Highway Sans Pro" charset="0"/>
                <a:cs typeface="PF Highway Sans Pro" charset="0"/>
              </a:rPr>
              <a:t>Map</a:t>
            </a:r>
            <a:r>
              <a:rPr lang="fr-FR" sz="4000" dirty="0">
                <a:solidFill>
                  <a:srgbClr val="003C68"/>
                </a:solidFill>
                <a:latin typeface="PF Highway Sans Pro" charset="0"/>
                <a:ea typeface="PF Highway Sans Pro" charset="0"/>
                <a:cs typeface="PF Highway Sans Pro" charset="0"/>
              </a:rPr>
              <a:t> slide type 01 - 40pt</a:t>
            </a:r>
            <a:endParaRPr lang="en-US" sz="4000" dirty="0"/>
          </a:p>
        </p:txBody>
      </p:sp>
      <p:sp>
        <p:nvSpPr>
          <p:cNvPr id="3"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5" name="Text Placeholder 5"/>
          <p:cNvSpPr>
            <a:spLocks noGrp="1"/>
          </p:cNvSpPr>
          <p:nvPr>
            <p:ph type="body" sz="quarter" idx="15" hasCustomPrompt="1"/>
          </p:nvPr>
        </p:nvSpPr>
        <p:spPr>
          <a:xfrm>
            <a:off x="513630" y="1772816"/>
            <a:ext cx="2414018" cy="358262"/>
          </a:xfrm>
          <a:prstGeom prst="rect">
            <a:avLst/>
          </a:prstGeom>
          <a:solidFill>
            <a:srgbClr val="2898D4"/>
          </a:solidFill>
        </p:spPr>
        <p:txBody>
          <a:bodyPr lIns="0" tIns="36000" rIns="0" bIns="0" anchor="ctr"/>
          <a:lstStyle>
            <a:lvl1pPr marL="0" indent="0" algn="ctr">
              <a:buNone/>
              <a:defRPr sz="16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label 16pt</a:t>
            </a:r>
            <a:endParaRPr lang="en-US" dirty="0"/>
          </a:p>
        </p:txBody>
      </p:sp>
      <p:sp>
        <p:nvSpPr>
          <p:cNvPr id="6" name="Google Shape;26;p3"/>
          <p:cNvSpPr txBox="1">
            <a:spLocks noGrp="1"/>
          </p:cNvSpPr>
          <p:nvPr>
            <p:ph type="body" idx="25" hasCustomPrompt="1"/>
          </p:nvPr>
        </p:nvSpPr>
        <p:spPr>
          <a:xfrm>
            <a:off x="695400" y="2203086"/>
            <a:ext cx="2016224" cy="720080"/>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Descriptor text about map content at 16pt</a:t>
            </a:r>
          </a:p>
        </p:txBody>
      </p:sp>
      <p:sp>
        <p:nvSpPr>
          <p:cNvPr id="13" name="Google Shape;26;p3"/>
          <p:cNvSpPr txBox="1">
            <a:spLocks noGrp="1"/>
          </p:cNvSpPr>
          <p:nvPr>
            <p:ph type="body" idx="29" hasCustomPrompt="1"/>
          </p:nvPr>
        </p:nvSpPr>
        <p:spPr>
          <a:xfrm>
            <a:off x="695400" y="5100674"/>
            <a:ext cx="2016224" cy="720080"/>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Descriptor text about map content at 16pt</a:t>
            </a:r>
          </a:p>
        </p:txBody>
      </p:sp>
      <p:sp>
        <p:nvSpPr>
          <p:cNvPr id="15" name="Text Placeholder 5"/>
          <p:cNvSpPr>
            <a:spLocks noGrp="1"/>
          </p:cNvSpPr>
          <p:nvPr>
            <p:ph type="body" sz="quarter" idx="30" hasCustomPrompt="1"/>
          </p:nvPr>
        </p:nvSpPr>
        <p:spPr>
          <a:xfrm>
            <a:off x="510342" y="4653136"/>
            <a:ext cx="2414018" cy="358262"/>
          </a:xfrm>
          <a:prstGeom prst="rect">
            <a:avLst/>
          </a:prstGeom>
          <a:solidFill>
            <a:srgbClr val="33B8C9"/>
          </a:solidFill>
        </p:spPr>
        <p:txBody>
          <a:bodyPr lIns="0" tIns="36000" rIns="0" bIns="0" anchor="ctr"/>
          <a:lstStyle>
            <a:lvl1pPr marL="0" indent="0" algn="ctr">
              <a:buNone/>
              <a:defRPr sz="16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label 16pt</a:t>
            </a:r>
            <a:endParaRPr lang="en-US" dirty="0"/>
          </a:p>
        </p:txBody>
      </p:sp>
      <p:sp>
        <p:nvSpPr>
          <p:cNvPr id="16" name="Google Shape;26;p3"/>
          <p:cNvSpPr txBox="1">
            <a:spLocks noGrp="1"/>
          </p:cNvSpPr>
          <p:nvPr>
            <p:ph type="body" idx="31" hasCustomPrompt="1"/>
          </p:nvPr>
        </p:nvSpPr>
        <p:spPr>
          <a:xfrm>
            <a:off x="695400" y="3651880"/>
            <a:ext cx="2016224" cy="720080"/>
          </a:xfrm>
          <a:prstGeom prst="rect">
            <a:avLst/>
          </a:prstGeom>
          <a:noFill/>
          <a:ln>
            <a:noFill/>
          </a:ln>
        </p:spPr>
        <p:txBody>
          <a:bodyPr spcFirstLastPara="1" wrap="square" lIns="0" tIns="0" rIns="0" bIns="0" anchor="t" anchorCtr="0"/>
          <a:lstStyle>
            <a:lvl1pPr marL="0" marR="0" lvl="0" indent="0" algn="l" rtl="0">
              <a:lnSpc>
                <a:spcPct val="100000"/>
              </a:lnSpc>
              <a:spcBef>
                <a:spcPts val="0"/>
              </a:spcBef>
              <a:spcAft>
                <a:spcPts val="0"/>
              </a:spcAft>
              <a:buClr>
                <a:schemeClr val="dk1"/>
              </a:buClr>
              <a:buSzPts val="1400"/>
              <a:buFont typeface="Arial"/>
              <a:buNone/>
              <a:defRPr sz="1600" b="0" i="0" u="none" strike="noStrike" cap="none" baseline="0">
                <a:solidFill>
                  <a:srgbClr val="003C68"/>
                </a:solidFill>
                <a:latin typeface="PF Highway Sans Pro" charset="0"/>
                <a:ea typeface="PF Highway Sans Pro" charset="0"/>
                <a:cs typeface="PF Highway Sans Pro"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GB" dirty="0"/>
              <a:t>Descriptor text about map content at 16pt</a:t>
            </a:r>
          </a:p>
        </p:txBody>
      </p:sp>
      <p:sp>
        <p:nvSpPr>
          <p:cNvPr id="17" name="Text Placeholder 5"/>
          <p:cNvSpPr>
            <a:spLocks noGrp="1"/>
          </p:cNvSpPr>
          <p:nvPr>
            <p:ph type="body" sz="quarter" idx="32" hasCustomPrompt="1"/>
          </p:nvPr>
        </p:nvSpPr>
        <p:spPr>
          <a:xfrm>
            <a:off x="510342" y="3212976"/>
            <a:ext cx="2414018" cy="358262"/>
          </a:xfrm>
          <a:prstGeom prst="rect">
            <a:avLst/>
          </a:prstGeom>
          <a:solidFill>
            <a:srgbClr val="003C68"/>
          </a:solidFill>
        </p:spPr>
        <p:txBody>
          <a:bodyPr lIns="0" tIns="36000" rIns="0" bIns="0" anchor="ctr"/>
          <a:lstStyle>
            <a:lvl1pPr marL="0" indent="0" algn="ctr">
              <a:buNone/>
              <a:defRPr sz="1600" baseline="0">
                <a:solidFill>
                  <a:schemeClr val="bg1"/>
                </a:solidFill>
              </a:defRPr>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GB" dirty="0"/>
              <a:t>Title label 16pt</a:t>
            </a:r>
            <a:endParaRPr lang="en-US" dirty="0"/>
          </a:p>
        </p:txBody>
      </p:sp>
      <p:grpSp>
        <p:nvGrpSpPr>
          <p:cNvPr id="10" name="Group 9">
            <a:extLst>
              <a:ext uri="{FF2B5EF4-FFF2-40B4-BE49-F238E27FC236}">
                <a16:creationId xmlns:a16="http://schemas.microsoft.com/office/drawing/2014/main" id="{BA00C8B9-C4B2-4E30-941C-057642D236E1}"/>
              </a:ext>
            </a:extLst>
          </p:cNvPr>
          <p:cNvGrpSpPr/>
          <p:nvPr/>
        </p:nvGrpSpPr>
        <p:grpSpPr>
          <a:xfrm>
            <a:off x="3853099" y="1484784"/>
            <a:ext cx="7222106" cy="4614278"/>
            <a:chOff x="2425701" y="1025525"/>
            <a:chExt cx="7337425" cy="5195888"/>
          </a:xfrm>
          <a:solidFill>
            <a:schemeClr val="bg1">
              <a:lumMod val="75000"/>
            </a:schemeClr>
          </a:solidFill>
        </p:grpSpPr>
        <p:grpSp>
          <p:nvGrpSpPr>
            <p:cNvPr id="11" name="Group 1210">
              <a:extLst>
                <a:ext uri="{FF2B5EF4-FFF2-40B4-BE49-F238E27FC236}">
                  <a16:creationId xmlns:a16="http://schemas.microsoft.com/office/drawing/2014/main" id="{C6F1F050-8CBD-4C24-8053-7095CEAB52F1}"/>
                </a:ext>
              </a:extLst>
            </p:cNvPr>
            <p:cNvGrpSpPr>
              <a:grpSpLocks/>
            </p:cNvGrpSpPr>
            <p:nvPr/>
          </p:nvGrpSpPr>
          <p:grpSpPr bwMode="auto">
            <a:xfrm>
              <a:off x="2974976" y="1025525"/>
              <a:ext cx="2486025" cy="2170113"/>
              <a:chOff x="1874" y="646"/>
              <a:chExt cx="1566" cy="1367"/>
            </a:xfrm>
            <a:grpFill/>
          </p:grpSpPr>
          <p:sp>
            <p:nvSpPr>
              <p:cNvPr id="1200" name="Freeform 1010">
                <a:extLst>
                  <a:ext uri="{FF2B5EF4-FFF2-40B4-BE49-F238E27FC236}">
                    <a16:creationId xmlns:a16="http://schemas.microsoft.com/office/drawing/2014/main" id="{B6AEAD18-DEA5-44B5-9E5B-B74B30387D3C}"/>
                  </a:ext>
                </a:extLst>
              </p:cNvPr>
              <p:cNvSpPr>
                <a:spLocks/>
              </p:cNvSpPr>
              <p:nvPr/>
            </p:nvSpPr>
            <p:spPr bwMode="auto">
              <a:xfrm>
                <a:off x="3393" y="1083"/>
                <a:ext cx="2" cy="3"/>
              </a:xfrm>
              <a:custGeom>
                <a:avLst/>
                <a:gdLst>
                  <a:gd name="T0" fmla="*/ 0 w 2"/>
                  <a:gd name="T1" fmla="*/ 0 h 3"/>
                  <a:gd name="T2" fmla="*/ 0 w 2"/>
                  <a:gd name="T3" fmla="*/ 1 h 3"/>
                  <a:gd name="T4" fmla="*/ 0 w 2"/>
                  <a:gd name="T5" fmla="*/ 3 h 3"/>
                  <a:gd name="T6" fmla="*/ 2 w 2"/>
                  <a:gd name="T7" fmla="*/ 2 h 3"/>
                  <a:gd name="T8" fmla="*/ 1 w 2"/>
                  <a:gd name="T9" fmla="*/ 0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1"/>
                    </a:ln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1011">
                <a:extLst>
                  <a:ext uri="{FF2B5EF4-FFF2-40B4-BE49-F238E27FC236}">
                    <a16:creationId xmlns:a16="http://schemas.microsoft.com/office/drawing/2014/main" id="{AEE759F6-32B3-43B2-A71D-455C582DCF66}"/>
                  </a:ext>
                </a:extLst>
              </p:cNvPr>
              <p:cNvSpPr>
                <a:spLocks/>
              </p:cNvSpPr>
              <p:nvPr/>
            </p:nvSpPr>
            <p:spPr bwMode="auto">
              <a:xfrm>
                <a:off x="3421" y="1010"/>
                <a:ext cx="3" cy="2"/>
              </a:xfrm>
              <a:custGeom>
                <a:avLst/>
                <a:gdLst>
                  <a:gd name="T0" fmla="*/ 3 w 3"/>
                  <a:gd name="T1" fmla="*/ 0 h 2"/>
                  <a:gd name="T2" fmla="*/ 1 w 3"/>
                  <a:gd name="T3" fmla="*/ 0 h 2"/>
                  <a:gd name="T4" fmla="*/ 0 w 3"/>
                  <a:gd name="T5" fmla="*/ 1 h 2"/>
                  <a:gd name="T6" fmla="*/ 2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1" y="0"/>
                    </a:lnTo>
                    <a:lnTo>
                      <a:pt x="0" y="1"/>
                    </a:lnTo>
                    <a:lnTo>
                      <a:pt x="2" y="2"/>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1012">
                <a:extLst>
                  <a:ext uri="{FF2B5EF4-FFF2-40B4-BE49-F238E27FC236}">
                    <a16:creationId xmlns:a16="http://schemas.microsoft.com/office/drawing/2014/main" id="{FC0ED774-30AE-4C1E-A689-69BA034E63C1}"/>
                  </a:ext>
                </a:extLst>
              </p:cNvPr>
              <p:cNvSpPr>
                <a:spLocks/>
              </p:cNvSpPr>
              <p:nvPr/>
            </p:nvSpPr>
            <p:spPr bwMode="auto">
              <a:xfrm>
                <a:off x="3421" y="1016"/>
                <a:ext cx="2" cy="7"/>
              </a:xfrm>
              <a:custGeom>
                <a:avLst/>
                <a:gdLst>
                  <a:gd name="T0" fmla="*/ 0 w 2"/>
                  <a:gd name="T1" fmla="*/ 6 h 7"/>
                  <a:gd name="T2" fmla="*/ 0 w 2"/>
                  <a:gd name="T3" fmla="*/ 7 h 7"/>
                  <a:gd name="T4" fmla="*/ 1 w 2"/>
                  <a:gd name="T5" fmla="*/ 6 h 7"/>
                  <a:gd name="T6" fmla="*/ 2 w 2"/>
                  <a:gd name="T7" fmla="*/ 2 h 7"/>
                  <a:gd name="T8" fmla="*/ 2 w 2"/>
                  <a:gd name="T9" fmla="*/ 0 h 7"/>
                  <a:gd name="T10" fmla="*/ 1 w 2"/>
                  <a:gd name="T11" fmla="*/ 1 h 7"/>
                  <a:gd name="T12" fmla="*/ 0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6"/>
                    </a:moveTo>
                    <a:lnTo>
                      <a:pt x="0" y="7"/>
                    </a:lnTo>
                    <a:lnTo>
                      <a:pt x="1" y="6"/>
                    </a:lnTo>
                    <a:lnTo>
                      <a:pt x="2" y="2"/>
                    </a:lnTo>
                    <a:lnTo>
                      <a:pt x="2" y="0"/>
                    </a:lnTo>
                    <a:lnTo>
                      <a:pt x="1" y="1"/>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1013">
                <a:extLst>
                  <a:ext uri="{FF2B5EF4-FFF2-40B4-BE49-F238E27FC236}">
                    <a16:creationId xmlns:a16="http://schemas.microsoft.com/office/drawing/2014/main" id="{F6F7EB43-CFB2-4485-BB2C-27CD9F53D2BB}"/>
                  </a:ext>
                </a:extLst>
              </p:cNvPr>
              <p:cNvSpPr>
                <a:spLocks/>
              </p:cNvSpPr>
              <p:nvPr/>
            </p:nvSpPr>
            <p:spPr bwMode="auto">
              <a:xfrm>
                <a:off x="3411" y="1027"/>
                <a:ext cx="6" cy="7"/>
              </a:xfrm>
              <a:custGeom>
                <a:avLst/>
                <a:gdLst>
                  <a:gd name="T0" fmla="*/ 2 w 6"/>
                  <a:gd name="T1" fmla="*/ 0 h 7"/>
                  <a:gd name="T2" fmla="*/ 0 w 6"/>
                  <a:gd name="T3" fmla="*/ 0 h 7"/>
                  <a:gd name="T4" fmla="*/ 0 w 6"/>
                  <a:gd name="T5" fmla="*/ 1 h 7"/>
                  <a:gd name="T6" fmla="*/ 2 w 6"/>
                  <a:gd name="T7" fmla="*/ 5 h 7"/>
                  <a:gd name="T8" fmla="*/ 4 w 6"/>
                  <a:gd name="T9" fmla="*/ 7 h 7"/>
                  <a:gd name="T10" fmla="*/ 6 w 6"/>
                  <a:gd name="T11" fmla="*/ 7 h 7"/>
                  <a:gd name="T12" fmla="*/ 6 w 6"/>
                  <a:gd name="T13" fmla="*/ 5 h 7"/>
                  <a:gd name="T14" fmla="*/ 3 w 6"/>
                  <a:gd name="T15" fmla="*/ 3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0"/>
                    </a:lnTo>
                    <a:lnTo>
                      <a:pt x="0" y="1"/>
                    </a:lnTo>
                    <a:lnTo>
                      <a:pt x="2" y="5"/>
                    </a:lnTo>
                    <a:lnTo>
                      <a:pt x="4" y="7"/>
                    </a:lnTo>
                    <a:lnTo>
                      <a:pt x="6" y="7"/>
                    </a:lnTo>
                    <a:lnTo>
                      <a:pt x="6" y="5"/>
                    </a:lnTo>
                    <a:lnTo>
                      <a:pt x="3"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1014">
                <a:extLst>
                  <a:ext uri="{FF2B5EF4-FFF2-40B4-BE49-F238E27FC236}">
                    <a16:creationId xmlns:a16="http://schemas.microsoft.com/office/drawing/2014/main" id="{50080703-C2D6-4B6A-AD1D-3512FFF456BA}"/>
                  </a:ext>
                </a:extLst>
              </p:cNvPr>
              <p:cNvSpPr>
                <a:spLocks/>
              </p:cNvSpPr>
              <p:nvPr/>
            </p:nvSpPr>
            <p:spPr bwMode="auto">
              <a:xfrm>
                <a:off x="3330" y="1292"/>
                <a:ext cx="2" cy="4"/>
              </a:xfrm>
              <a:custGeom>
                <a:avLst/>
                <a:gdLst>
                  <a:gd name="T0" fmla="*/ 1 w 2"/>
                  <a:gd name="T1" fmla="*/ 1 h 4"/>
                  <a:gd name="T2" fmla="*/ 1 w 2"/>
                  <a:gd name="T3" fmla="*/ 0 h 4"/>
                  <a:gd name="T4" fmla="*/ 0 w 2"/>
                  <a:gd name="T5" fmla="*/ 1 h 4"/>
                  <a:gd name="T6" fmla="*/ 0 w 2"/>
                  <a:gd name="T7" fmla="*/ 3 h 4"/>
                  <a:gd name="T8" fmla="*/ 1 w 2"/>
                  <a:gd name="T9" fmla="*/ 4 h 4"/>
                  <a:gd name="T10" fmla="*/ 2 w 2"/>
                  <a:gd name="T11" fmla="*/ 3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lnTo>
                      <a:pt x="1" y="0"/>
                    </a:lnTo>
                    <a:lnTo>
                      <a:pt x="0" y="1"/>
                    </a:lnTo>
                    <a:lnTo>
                      <a:pt x="0" y="3"/>
                    </a:lnTo>
                    <a:lnTo>
                      <a:pt x="1" y="4"/>
                    </a:lnTo>
                    <a:lnTo>
                      <a:pt x="2"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1015">
                <a:extLst>
                  <a:ext uri="{FF2B5EF4-FFF2-40B4-BE49-F238E27FC236}">
                    <a16:creationId xmlns:a16="http://schemas.microsoft.com/office/drawing/2014/main" id="{9C33FC7E-E941-4BE4-819E-0534AF987C8E}"/>
                  </a:ext>
                </a:extLst>
              </p:cNvPr>
              <p:cNvSpPr>
                <a:spLocks/>
              </p:cNvSpPr>
              <p:nvPr/>
            </p:nvSpPr>
            <p:spPr bwMode="auto">
              <a:xfrm>
                <a:off x="3317" y="1313"/>
                <a:ext cx="4" cy="3"/>
              </a:xfrm>
              <a:custGeom>
                <a:avLst/>
                <a:gdLst>
                  <a:gd name="T0" fmla="*/ 1 w 5"/>
                  <a:gd name="T1" fmla="*/ 2 h 3"/>
                  <a:gd name="T2" fmla="*/ 2 w 5"/>
                  <a:gd name="T3" fmla="*/ 3 h 3"/>
                  <a:gd name="T4" fmla="*/ 5 w 5"/>
                  <a:gd name="T5" fmla="*/ 2 h 3"/>
                  <a:gd name="T6" fmla="*/ 5 w 5"/>
                  <a:gd name="T7" fmla="*/ 1 h 3"/>
                  <a:gd name="T8" fmla="*/ 2 w 5"/>
                  <a:gd name="T9" fmla="*/ 0 h 3"/>
                  <a:gd name="T10" fmla="*/ 1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1" y="2"/>
                    </a:moveTo>
                    <a:cubicBezTo>
                      <a:pt x="2" y="3"/>
                      <a:pt x="2" y="3"/>
                      <a:pt x="2" y="3"/>
                    </a:cubicBezTo>
                    <a:cubicBezTo>
                      <a:pt x="5" y="2"/>
                      <a:pt x="5" y="2"/>
                      <a:pt x="5" y="2"/>
                    </a:cubicBezTo>
                    <a:cubicBezTo>
                      <a:pt x="5" y="1"/>
                      <a:pt x="5" y="1"/>
                      <a:pt x="5" y="1"/>
                    </a:cubicBezTo>
                    <a:cubicBezTo>
                      <a:pt x="2" y="0"/>
                      <a:pt x="2" y="0"/>
                      <a:pt x="2" y="0"/>
                    </a:cubicBezTo>
                    <a:cubicBezTo>
                      <a:pt x="2" y="0"/>
                      <a:pt x="0"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1016">
                <a:extLst>
                  <a:ext uri="{FF2B5EF4-FFF2-40B4-BE49-F238E27FC236}">
                    <a16:creationId xmlns:a16="http://schemas.microsoft.com/office/drawing/2014/main" id="{3583C8EA-9C6A-4705-8492-BBBF1B79BC08}"/>
                  </a:ext>
                </a:extLst>
              </p:cNvPr>
              <p:cNvSpPr>
                <a:spLocks/>
              </p:cNvSpPr>
              <p:nvPr/>
            </p:nvSpPr>
            <p:spPr bwMode="auto">
              <a:xfrm>
                <a:off x="3347" y="1341"/>
                <a:ext cx="2" cy="3"/>
              </a:xfrm>
              <a:custGeom>
                <a:avLst/>
                <a:gdLst>
                  <a:gd name="T0" fmla="*/ 0 w 2"/>
                  <a:gd name="T1" fmla="*/ 3 h 3"/>
                  <a:gd name="T2" fmla="*/ 1 w 2"/>
                  <a:gd name="T3" fmla="*/ 3 h 3"/>
                  <a:gd name="T4" fmla="*/ 2 w 2"/>
                  <a:gd name="T5" fmla="*/ 2 h 3"/>
                  <a:gd name="T6" fmla="*/ 1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2"/>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1017">
                <a:extLst>
                  <a:ext uri="{FF2B5EF4-FFF2-40B4-BE49-F238E27FC236}">
                    <a16:creationId xmlns:a16="http://schemas.microsoft.com/office/drawing/2014/main" id="{8DF745A7-7A59-46D6-BB36-515B70ACA66B}"/>
                  </a:ext>
                </a:extLst>
              </p:cNvPr>
              <p:cNvSpPr>
                <a:spLocks/>
              </p:cNvSpPr>
              <p:nvPr/>
            </p:nvSpPr>
            <p:spPr bwMode="auto">
              <a:xfrm>
                <a:off x="3304" y="1299"/>
                <a:ext cx="3" cy="3"/>
              </a:xfrm>
              <a:custGeom>
                <a:avLst/>
                <a:gdLst>
                  <a:gd name="T0" fmla="*/ 3 w 3"/>
                  <a:gd name="T1" fmla="*/ 2 h 3"/>
                  <a:gd name="T2" fmla="*/ 3 w 3"/>
                  <a:gd name="T3" fmla="*/ 0 h 3"/>
                  <a:gd name="T4" fmla="*/ 2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0"/>
                    </a:lnTo>
                    <a:lnTo>
                      <a:pt x="2" y="0"/>
                    </a:lnTo>
                    <a:lnTo>
                      <a:pt x="0" y="2"/>
                    </a:lnTo>
                    <a:lnTo>
                      <a:pt x="2"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1018">
                <a:extLst>
                  <a:ext uri="{FF2B5EF4-FFF2-40B4-BE49-F238E27FC236}">
                    <a16:creationId xmlns:a16="http://schemas.microsoft.com/office/drawing/2014/main" id="{D6C70FCB-57E8-4727-A7AD-982C3003EC2D}"/>
                  </a:ext>
                </a:extLst>
              </p:cNvPr>
              <p:cNvSpPr>
                <a:spLocks/>
              </p:cNvSpPr>
              <p:nvPr/>
            </p:nvSpPr>
            <p:spPr bwMode="auto">
              <a:xfrm>
                <a:off x="3299" y="1294"/>
                <a:ext cx="32" cy="20"/>
              </a:xfrm>
              <a:custGeom>
                <a:avLst/>
                <a:gdLst>
                  <a:gd name="T0" fmla="*/ 27 w 32"/>
                  <a:gd name="T1" fmla="*/ 17 h 20"/>
                  <a:gd name="T2" fmla="*/ 29 w 32"/>
                  <a:gd name="T3" fmla="*/ 18 h 20"/>
                  <a:gd name="T4" fmla="*/ 32 w 32"/>
                  <a:gd name="T5" fmla="*/ 15 h 20"/>
                  <a:gd name="T6" fmla="*/ 32 w 32"/>
                  <a:gd name="T7" fmla="*/ 5 h 20"/>
                  <a:gd name="T8" fmla="*/ 30 w 32"/>
                  <a:gd name="T9" fmla="*/ 4 h 20"/>
                  <a:gd name="T10" fmla="*/ 29 w 32"/>
                  <a:gd name="T11" fmla="*/ 0 h 20"/>
                  <a:gd name="T12" fmla="*/ 27 w 32"/>
                  <a:gd name="T13" fmla="*/ 0 h 20"/>
                  <a:gd name="T14" fmla="*/ 18 w 32"/>
                  <a:gd name="T15" fmla="*/ 5 h 20"/>
                  <a:gd name="T16" fmla="*/ 11 w 32"/>
                  <a:gd name="T17" fmla="*/ 5 h 20"/>
                  <a:gd name="T18" fmla="*/ 9 w 32"/>
                  <a:gd name="T19" fmla="*/ 9 h 20"/>
                  <a:gd name="T20" fmla="*/ 6 w 32"/>
                  <a:gd name="T21" fmla="*/ 10 h 20"/>
                  <a:gd name="T22" fmla="*/ 4 w 32"/>
                  <a:gd name="T23" fmla="*/ 14 h 20"/>
                  <a:gd name="T24" fmla="*/ 1 w 32"/>
                  <a:gd name="T25" fmla="*/ 14 h 20"/>
                  <a:gd name="T26" fmla="*/ 1 w 32"/>
                  <a:gd name="T27" fmla="*/ 16 h 20"/>
                  <a:gd name="T28" fmla="*/ 0 w 32"/>
                  <a:gd name="T29" fmla="*/ 19 h 20"/>
                  <a:gd name="T30" fmla="*/ 1 w 32"/>
                  <a:gd name="T31" fmla="*/ 20 h 20"/>
                  <a:gd name="T32" fmla="*/ 4 w 32"/>
                  <a:gd name="T33" fmla="*/ 19 h 20"/>
                  <a:gd name="T34" fmla="*/ 10 w 32"/>
                  <a:gd name="T35" fmla="*/ 18 h 20"/>
                  <a:gd name="T36" fmla="*/ 16 w 32"/>
                  <a:gd name="T37" fmla="*/ 19 h 20"/>
                  <a:gd name="T38" fmla="*/ 18 w 32"/>
                  <a:gd name="T39" fmla="*/ 17 h 20"/>
                  <a:gd name="T40" fmla="*/ 21 w 32"/>
                  <a:gd name="T41" fmla="*/ 17 h 20"/>
                  <a:gd name="T42" fmla="*/ 24 w 32"/>
                  <a:gd name="T43" fmla="*/ 19 h 20"/>
                  <a:gd name="T44" fmla="*/ 27 w 32"/>
                  <a:gd name="T4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0">
                    <a:moveTo>
                      <a:pt x="27" y="17"/>
                    </a:moveTo>
                    <a:lnTo>
                      <a:pt x="29" y="18"/>
                    </a:lnTo>
                    <a:lnTo>
                      <a:pt x="32" y="15"/>
                    </a:lnTo>
                    <a:lnTo>
                      <a:pt x="32" y="5"/>
                    </a:lnTo>
                    <a:lnTo>
                      <a:pt x="30" y="4"/>
                    </a:lnTo>
                    <a:lnTo>
                      <a:pt x="29" y="0"/>
                    </a:lnTo>
                    <a:lnTo>
                      <a:pt x="27" y="0"/>
                    </a:lnTo>
                    <a:lnTo>
                      <a:pt x="18" y="5"/>
                    </a:lnTo>
                    <a:lnTo>
                      <a:pt x="11" y="5"/>
                    </a:lnTo>
                    <a:lnTo>
                      <a:pt x="9" y="9"/>
                    </a:lnTo>
                    <a:lnTo>
                      <a:pt x="6" y="10"/>
                    </a:lnTo>
                    <a:lnTo>
                      <a:pt x="4" y="14"/>
                    </a:lnTo>
                    <a:lnTo>
                      <a:pt x="1" y="14"/>
                    </a:lnTo>
                    <a:lnTo>
                      <a:pt x="1" y="16"/>
                    </a:lnTo>
                    <a:lnTo>
                      <a:pt x="0" y="19"/>
                    </a:lnTo>
                    <a:lnTo>
                      <a:pt x="1" y="20"/>
                    </a:lnTo>
                    <a:lnTo>
                      <a:pt x="4" y="19"/>
                    </a:lnTo>
                    <a:lnTo>
                      <a:pt x="10" y="18"/>
                    </a:lnTo>
                    <a:lnTo>
                      <a:pt x="16" y="19"/>
                    </a:lnTo>
                    <a:lnTo>
                      <a:pt x="18" y="17"/>
                    </a:lnTo>
                    <a:lnTo>
                      <a:pt x="21" y="17"/>
                    </a:lnTo>
                    <a:lnTo>
                      <a:pt x="24" y="19"/>
                    </a:lnTo>
                    <a:lnTo>
                      <a:pt x="2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1019">
                <a:extLst>
                  <a:ext uri="{FF2B5EF4-FFF2-40B4-BE49-F238E27FC236}">
                    <a16:creationId xmlns:a16="http://schemas.microsoft.com/office/drawing/2014/main" id="{F8A3F957-BD74-4305-AC9D-A93DED10B2B3}"/>
                  </a:ext>
                </a:extLst>
              </p:cNvPr>
              <p:cNvSpPr>
                <a:spLocks/>
              </p:cNvSpPr>
              <p:nvPr/>
            </p:nvSpPr>
            <p:spPr bwMode="auto">
              <a:xfrm>
                <a:off x="3016" y="1175"/>
                <a:ext cx="1" cy="2"/>
              </a:xfrm>
              <a:custGeom>
                <a:avLst/>
                <a:gdLst>
                  <a:gd name="T0" fmla="*/ 1 w 1"/>
                  <a:gd name="T1" fmla="*/ 0 h 2"/>
                  <a:gd name="T2" fmla="*/ 0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0"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1020">
                <a:extLst>
                  <a:ext uri="{FF2B5EF4-FFF2-40B4-BE49-F238E27FC236}">
                    <a16:creationId xmlns:a16="http://schemas.microsoft.com/office/drawing/2014/main" id="{5BFC70A4-9C62-46C1-88A7-2B54E9CF5600}"/>
                  </a:ext>
                </a:extLst>
              </p:cNvPr>
              <p:cNvSpPr>
                <a:spLocks/>
              </p:cNvSpPr>
              <p:nvPr/>
            </p:nvSpPr>
            <p:spPr bwMode="auto">
              <a:xfrm>
                <a:off x="3017" y="1172"/>
                <a:ext cx="2" cy="1"/>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0"/>
                    </a:lnTo>
                    <a:lnTo>
                      <a:pt x="1"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1021">
                <a:extLst>
                  <a:ext uri="{FF2B5EF4-FFF2-40B4-BE49-F238E27FC236}">
                    <a16:creationId xmlns:a16="http://schemas.microsoft.com/office/drawing/2014/main" id="{31F4B438-2049-469A-9361-5E0AFFB0BB7E}"/>
                  </a:ext>
                </a:extLst>
              </p:cNvPr>
              <p:cNvSpPr>
                <a:spLocks/>
              </p:cNvSpPr>
              <p:nvPr/>
            </p:nvSpPr>
            <p:spPr bwMode="auto">
              <a:xfrm>
                <a:off x="3428" y="1030"/>
                <a:ext cx="5" cy="13"/>
              </a:xfrm>
              <a:custGeom>
                <a:avLst/>
                <a:gdLst>
                  <a:gd name="T0" fmla="*/ 6 w 6"/>
                  <a:gd name="T1" fmla="*/ 5 h 16"/>
                  <a:gd name="T2" fmla="*/ 6 w 6"/>
                  <a:gd name="T3" fmla="*/ 0 h 16"/>
                  <a:gd name="T4" fmla="*/ 2 w 6"/>
                  <a:gd name="T5" fmla="*/ 6 h 16"/>
                  <a:gd name="T6" fmla="*/ 2 w 6"/>
                  <a:gd name="T7" fmla="*/ 10 h 16"/>
                  <a:gd name="T8" fmla="*/ 0 w 6"/>
                  <a:gd name="T9" fmla="*/ 14 h 16"/>
                  <a:gd name="T10" fmla="*/ 1 w 6"/>
                  <a:gd name="T11" fmla="*/ 16 h 16"/>
                  <a:gd name="T12" fmla="*/ 4 w 6"/>
                  <a:gd name="T13" fmla="*/ 16 h 16"/>
                  <a:gd name="T14" fmla="*/ 5 w 6"/>
                  <a:gd name="T15" fmla="*/ 14 h 16"/>
                  <a:gd name="T16" fmla="*/ 4 w 6"/>
                  <a:gd name="T17" fmla="*/ 11 h 16"/>
                  <a:gd name="T18" fmla="*/ 5 w 6"/>
                  <a:gd name="T19" fmla="*/ 7 h 16"/>
                  <a:gd name="T20" fmla="*/ 6 w 6"/>
                  <a:gd name="T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6">
                    <a:moveTo>
                      <a:pt x="6" y="5"/>
                    </a:moveTo>
                    <a:cubicBezTo>
                      <a:pt x="6" y="0"/>
                      <a:pt x="6" y="0"/>
                      <a:pt x="6" y="0"/>
                    </a:cubicBezTo>
                    <a:cubicBezTo>
                      <a:pt x="2" y="6"/>
                      <a:pt x="2" y="6"/>
                      <a:pt x="2" y="6"/>
                    </a:cubicBezTo>
                    <a:cubicBezTo>
                      <a:pt x="2" y="10"/>
                      <a:pt x="2" y="10"/>
                      <a:pt x="2" y="10"/>
                    </a:cubicBezTo>
                    <a:cubicBezTo>
                      <a:pt x="0" y="14"/>
                      <a:pt x="0" y="14"/>
                      <a:pt x="0" y="14"/>
                    </a:cubicBezTo>
                    <a:cubicBezTo>
                      <a:pt x="0" y="14"/>
                      <a:pt x="1" y="16"/>
                      <a:pt x="1" y="16"/>
                    </a:cubicBezTo>
                    <a:cubicBezTo>
                      <a:pt x="4" y="16"/>
                      <a:pt x="4" y="16"/>
                      <a:pt x="4" y="16"/>
                    </a:cubicBezTo>
                    <a:cubicBezTo>
                      <a:pt x="5" y="14"/>
                      <a:pt x="5" y="14"/>
                      <a:pt x="5" y="14"/>
                    </a:cubicBezTo>
                    <a:cubicBezTo>
                      <a:pt x="4" y="11"/>
                      <a:pt x="4" y="11"/>
                      <a:pt x="4" y="11"/>
                    </a:cubicBezTo>
                    <a:cubicBezTo>
                      <a:pt x="5" y="7"/>
                      <a:pt x="5" y="7"/>
                      <a:pt x="5" y="7"/>
                    </a:cubicBez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022">
                <a:extLst>
                  <a:ext uri="{FF2B5EF4-FFF2-40B4-BE49-F238E27FC236}">
                    <a16:creationId xmlns:a16="http://schemas.microsoft.com/office/drawing/2014/main" id="{6FF1F377-3DAD-4A9F-961C-9D34E58F2FCC}"/>
                  </a:ext>
                </a:extLst>
              </p:cNvPr>
              <p:cNvSpPr>
                <a:spLocks/>
              </p:cNvSpPr>
              <p:nvPr/>
            </p:nvSpPr>
            <p:spPr bwMode="auto">
              <a:xfrm>
                <a:off x="3016" y="1144"/>
                <a:ext cx="6" cy="6"/>
              </a:xfrm>
              <a:custGeom>
                <a:avLst/>
                <a:gdLst>
                  <a:gd name="T0" fmla="*/ 6 w 6"/>
                  <a:gd name="T1" fmla="*/ 5 h 6"/>
                  <a:gd name="T2" fmla="*/ 5 w 6"/>
                  <a:gd name="T3" fmla="*/ 3 h 6"/>
                  <a:gd name="T4" fmla="*/ 3 w 6"/>
                  <a:gd name="T5" fmla="*/ 0 h 6"/>
                  <a:gd name="T6" fmla="*/ 1 w 6"/>
                  <a:gd name="T7" fmla="*/ 1 h 6"/>
                  <a:gd name="T8" fmla="*/ 0 w 6"/>
                  <a:gd name="T9" fmla="*/ 2 h 6"/>
                  <a:gd name="T10" fmla="*/ 1 w 6"/>
                  <a:gd name="T11" fmla="*/ 4 h 6"/>
                  <a:gd name="T12" fmla="*/ 3 w 6"/>
                  <a:gd name="T13" fmla="*/ 4 h 6"/>
                  <a:gd name="T14" fmla="*/ 4 w 6"/>
                  <a:gd name="T15" fmla="*/ 6 h 6"/>
                  <a:gd name="T16" fmla="*/ 6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5"/>
                    </a:moveTo>
                    <a:lnTo>
                      <a:pt x="5" y="3"/>
                    </a:lnTo>
                    <a:lnTo>
                      <a:pt x="3" y="0"/>
                    </a:lnTo>
                    <a:lnTo>
                      <a:pt x="1" y="1"/>
                    </a:lnTo>
                    <a:lnTo>
                      <a:pt x="0" y="2"/>
                    </a:lnTo>
                    <a:lnTo>
                      <a:pt x="1" y="4"/>
                    </a:lnTo>
                    <a:lnTo>
                      <a:pt x="3" y="4"/>
                    </a:lnTo>
                    <a:lnTo>
                      <a:pt x="4"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023">
                <a:extLst>
                  <a:ext uri="{FF2B5EF4-FFF2-40B4-BE49-F238E27FC236}">
                    <a16:creationId xmlns:a16="http://schemas.microsoft.com/office/drawing/2014/main" id="{C9820C2B-92BC-47CA-8C27-5CE43894F6C1}"/>
                  </a:ext>
                </a:extLst>
              </p:cNvPr>
              <p:cNvSpPr>
                <a:spLocks/>
              </p:cNvSpPr>
              <p:nvPr/>
            </p:nvSpPr>
            <p:spPr bwMode="auto">
              <a:xfrm>
                <a:off x="3019" y="1183"/>
                <a:ext cx="3" cy="3"/>
              </a:xfrm>
              <a:custGeom>
                <a:avLst/>
                <a:gdLst>
                  <a:gd name="T0" fmla="*/ 4 w 4"/>
                  <a:gd name="T1" fmla="*/ 1 h 3"/>
                  <a:gd name="T2" fmla="*/ 2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cubicBezTo>
                      <a:pt x="2" y="0"/>
                      <a:pt x="2" y="0"/>
                      <a:pt x="2" y="0"/>
                    </a:cubicBezTo>
                    <a:cubicBezTo>
                      <a:pt x="0" y="2"/>
                      <a:pt x="0" y="2"/>
                      <a:pt x="0" y="2"/>
                    </a:cubicBezTo>
                    <a:cubicBezTo>
                      <a:pt x="0" y="2"/>
                      <a:pt x="1" y="3"/>
                      <a:pt x="1" y="3"/>
                    </a:cubicBezTo>
                    <a:cubicBezTo>
                      <a:pt x="3" y="3"/>
                      <a:pt x="3" y="3"/>
                      <a:pt x="3" y="3"/>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024">
                <a:extLst>
                  <a:ext uri="{FF2B5EF4-FFF2-40B4-BE49-F238E27FC236}">
                    <a16:creationId xmlns:a16="http://schemas.microsoft.com/office/drawing/2014/main" id="{83E43E0B-47CD-411F-BCA3-19FF4C71ED90}"/>
                  </a:ext>
                </a:extLst>
              </p:cNvPr>
              <p:cNvSpPr>
                <a:spLocks/>
              </p:cNvSpPr>
              <p:nvPr/>
            </p:nvSpPr>
            <p:spPr bwMode="auto">
              <a:xfrm>
                <a:off x="3014" y="1153"/>
                <a:ext cx="4" cy="3"/>
              </a:xfrm>
              <a:custGeom>
                <a:avLst/>
                <a:gdLst>
                  <a:gd name="T0" fmla="*/ 0 w 4"/>
                  <a:gd name="T1" fmla="*/ 0 h 3"/>
                  <a:gd name="T2" fmla="*/ 0 w 4"/>
                  <a:gd name="T3" fmla="*/ 1 h 3"/>
                  <a:gd name="T4" fmla="*/ 0 w 4"/>
                  <a:gd name="T5" fmla="*/ 2 h 3"/>
                  <a:gd name="T6" fmla="*/ 2 w 4"/>
                  <a:gd name="T7" fmla="*/ 3 h 3"/>
                  <a:gd name="T8" fmla="*/ 4 w 4"/>
                  <a:gd name="T9" fmla="*/ 1 h 3"/>
                  <a:gd name="T10" fmla="*/ 2 w 4"/>
                  <a:gd name="T11" fmla="*/ 1 h 3"/>
                  <a:gd name="T12" fmla="*/ 0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0"/>
                    </a:moveTo>
                    <a:lnTo>
                      <a:pt x="0" y="1"/>
                    </a:lnTo>
                    <a:lnTo>
                      <a:pt x="0" y="2"/>
                    </a:lnTo>
                    <a:lnTo>
                      <a:pt x="2" y="3"/>
                    </a:lnTo>
                    <a:lnTo>
                      <a:pt x="4"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025">
                <a:extLst>
                  <a:ext uri="{FF2B5EF4-FFF2-40B4-BE49-F238E27FC236}">
                    <a16:creationId xmlns:a16="http://schemas.microsoft.com/office/drawing/2014/main" id="{D7D12E97-AE75-4321-A367-DE912D1BC337}"/>
                  </a:ext>
                </a:extLst>
              </p:cNvPr>
              <p:cNvSpPr>
                <a:spLocks/>
              </p:cNvSpPr>
              <p:nvPr/>
            </p:nvSpPr>
            <p:spPr bwMode="auto">
              <a:xfrm>
                <a:off x="3015" y="1182"/>
                <a:ext cx="3" cy="1"/>
              </a:xfrm>
              <a:custGeom>
                <a:avLst/>
                <a:gdLst>
                  <a:gd name="T0" fmla="*/ 0 w 3"/>
                  <a:gd name="T1" fmla="*/ 0 h 1"/>
                  <a:gd name="T2" fmla="*/ 1 w 3"/>
                  <a:gd name="T3" fmla="*/ 1 h 1"/>
                  <a:gd name="T4" fmla="*/ 3 w 3"/>
                  <a:gd name="T5" fmla="*/ 0 h 1"/>
                  <a:gd name="T6" fmla="*/ 3 w 3"/>
                  <a:gd name="T7" fmla="*/ 0 h 1"/>
                  <a:gd name="T8" fmla="*/ 2 w 3"/>
                  <a:gd name="T9" fmla="*/ 0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1" y="1"/>
                    </a:lnTo>
                    <a:lnTo>
                      <a:pt x="3" y="0"/>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026">
                <a:extLst>
                  <a:ext uri="{FF2B5EF4-FFF2-40B4-BE49-F238E27FC236}">
                    <a16:creationId xmlns:a16="http://schemas.microsoft.com/office/drawing/2014/main" id="{89888B00-2C6C-4FCB-A3BA-BD40DD5266B7}"/>
                  </a:ext>
                </a:extLst>
              </p:cNvPr>
              <p:cNvSpPr>
                <a:spLocks/>
              </p:cNvSpPr>
              <p:nvPr/>
            </p:nvSpPr>
            <p:spPr bwMode="auto">
              <a:xfrm>
                <a:off x="3020" y="1196"/>
                <a:ext cx="2" cy="3"/>
              </a:xfrm>
              <a:custGeom>
                <a:avLst/>
                <a:gdLst>
                  <a:gd name="T0" fmla="*/ 2 w 2"/>
                  <a:gd name="T1" fmla="*/ 2 h 3"/>
                  <a:gd name="T2" fmla="*/ 2 w 2"/>
                  <a:gd name="T3" fmla="*/ 0 h 3"/>
                  <a:gd name="T4" fmla="*/ 0 w 2"/>
                  <a:gd name="T5" fmla="*/ 3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3"/>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027">
                <a:extLst>
                  <a:ext uri="{FF2B5EF4-FFF2-40B4-BE49-F238E27FC236}">
                    <a16:creationId xmlns:a16="http://schemas.microsoft.com/office/drawing/2014/main" id="{FA152715-0576-4011-B8EC-22C33A9782AF}"/>
                  </a:ext>
                </a:extLst>
              </p:cNvPr>
              <p:cNvSpPr>
                <a:spLocks/>
              </p:cNvSpPr>
              <p:nvPr/>
            </p:nvSpPr>
            <p:spPr bwMode="auto">
              <a:xfrm>
                <a:off x="3018" y="1200"/>
                <a:ext cx="1" cy="2"/>
              </a:xfrm>
              <a:custGeom>
                <a:avLst/>
                <a:gdLst>
                  <a:gd name="T0" fmla="*/ 0 w 1"/>
                  <a:gd name="T1" fmla="*/ 2 h 2"/>
                  <a:gd name="T2" fmla="*/ 1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028">
                <a:extLst>
                  <a:ext uri="{FF2B5EF4-FFF2-40B4-BE49-F238E27FC236}">
                    <a16:creationId xmlns:a16="http://schemas.microsoft.com/office/drawing/2014/main" id="{18EB02B4-A11C-4310-8FAD-B8BCC1A73626}"/>
                  </a:ext>
                </a:extLst>
              </p:cNvPr>
              <p:cNvSpPr>
                <a:spLocks/>
              </p:cNvSpPr>
              <p:nvPr/>
            </p:nvSpPr>
            <p:spPr bwMode="auto">
              <a:xfrm>
                <a:off x="3013" y="1201"/>
                <a:ext cx="3" cy="2"/>
              </a:xfrm>
              <a:custGeom>
                <a:avLst/>
                <a:gdLst>
                  <a:gd name="T0" fmla="*/ 0 w 3"/>
                  <a:gd name="T1" fmla="*/ 1 h 2"/>
                  <a:gd name="T2" fmla="*/ 0 w 3"/>
                  <a:gd name="T3" fmla="*/ 2 h 2"/>
                  <a:gd name="T4" fmla="*/ 1 w 3"/>
                  <a:gd name="T5" fmla="*/ 2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lnTo>
                      <a:pt x="0" y="2"/>
                    </a:lnTo>
                    <a:lnTo>
                      <a:pt x="1" y="2"/>
                    </a:lnTo>
                    <a:lnTo>
                      <a:pt x="3"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029">
                <a:extLst>
                  <a:ext uri="{FF2B5EF4-FFF2-40B4-BE49-F238E27FC236}">
                    <a16:creationId xmlns:a16="http://schemas.microsoft.com/office/drawing/2014/main" id="{18560EAD-4933-4A1A-8112-333C41F818C2}"/>
                  </a:ext>
                </a:extLst>
              </p:cNvPr>
              <p:cNvSpPr>
                <a:spLocks/>
              </p:cNvSpPr>
              <p:nvPr/>
            </p:nvSpPr>
            <p:spPr bwMode="auto">
              <a:xfrm>
                <a:off x="3017" y="1163"/>
                <a:ext cx="2" cy="5"/>
              </a:xfrm>
              <a:custGeom>
                <a:avLst/>
                <a:gdLst>
                  <a:gd name="T0" fmla="*/ 2 w 2"/>
                  <a:gd name="T1" fmla="*/ 4 h 5"/>
                  <a:gd name="T2" fmla="*/ 2 w 2"/>
                  <a:gd name="T3" fmla="*/ 2 h 5"/>
                  <a:gd name="T4" fmla="*/ 1 w 2"/>
                  <a:gd name="T5" fmla="*/ 0 h 5"/>
                  <a:gd name="T6" fmla="*/ 0 w 2"/>
                  <a:gd name="T7" fmla="*/ 1 h 5"/>
                  <a:gd name="T8" fmla="*/ 0 w 2"/>
                  <a:gd name="T9" fmla="*/ 5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2"/>
                    </a:lnTo>
                    <a:lnTo>
                      <a:pt x="1" y="0"/>
                    </a:lnTo>
                    <a:lnTo>
                      <a:pt x="0" y="1"/>
                    </a:lnTo>
                    <a:lnTo>
                      <a:pt x="0" y="5"/>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030">
                <a:extLst>
                  <a:ext uri="{FF2B5EF4-FFF2-40B4-BE49-F238E27FC236}">
                    <a16:creationId xmlns:a16="http://schemas.microsoft.com/office/drawing/2014/main" id="{792F0A4A-A945-4835-A00E-CF91052EACC6}"/>
                  </a:ext>
                </a:extLst>
              </p:cNvPr>
              <p:cNvSpPr>
                <a:spLocks/>
              </p:cNvSpPr>
              <p:nvPr/>
            </p:nvSpPr>
            <p:spPr bwMode="auto">
              <a:xfrm>
                <a:off x="3012" y="1171"/>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031">
                <a:extLst>
                  <a:ext uri="{FF2B5EF4-FFF2-40B4-BE49-F238E27FC236}">
                    <a16:creationId xmlns:a16="http://schemas.microsoft.com/office/drawing/2014/main" id="{6102F3EE-3E1A-4E98-BDBA-79FAA5BC6819}"/>
                  </a:ext>
                </a:extLst>
              </p:cNvPr>
              <p:cNvSpPr>
                <a:spLocks/>
              </p:cNvSpPr>
              <p:nvPr/>
            </p:nvSpPr>
            <p:spPr bwMode="auto">
              <a:xfrm>
                <a:off x="3426" y="913"/>
                <a:ext cx="8" cy="10"/>
              </a:xfrm>
              <a:custGeom>
                <a:avLst/>
                <a:gdLst>
                  <a:gd name="T0" fmla="*/ 2 w 8"/>
                  <a:gd name="T1" fmla="*/ 3 h 10"/>
                  <a:gd name="T2" fmla="*/ 0 w 8"/>
                  <a:gd name="T3" fmla="*/ 7 h 10"/>
                  <a:gd name="T4" fmla="*/ 0 w 8"/>
                  <a:gd name="T5" fmla="*/ 10 h 10"/>
                  <a:gd name="T6" fmla="*/ 2 w 8"/>
                  <a:gd name="T7" fmla="*/ 10 h 10"/>
                  <a:gd name="T8" fmla="*/ 2 w 8"/>
                  <a:gd name="T9" fmla="*/ 9 h 10"/>
                  <a:gd name="T10" fmla="*/ 5 w 8"/>
                  <a:gd name="T11" fmla="*/ 10 h 10"/>
                  <a:gd name="T12" fmla="*/ 8 w 8"/>
                  <a:gd name="T13" fmla="*/ 7 h 10"/>
                  <a:gd name="T14" fmla="*/ 8 w 8"/>
                  <a:gd name="T15" fmla="*/ 3 h 10"/>
                  <a:gd name="T16" fmla="*/ 5 w 8"/>
                  <a:gd name="T17" fmla="*/ 0 h 10"/>
                  <a:gd name="T18" fmla="*/ 2 w 8"/>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2" y="3"/>
                    </a:moveTo>
                    <a:lnTo>
                      <a:pt x="0" y="7"/>
                    </a:lnTo>
                    <a:lnTo>
                      <a:pt x="0" y="10"/>
                    </a:lnTo>
                    <a:lnTo>
                      <a:pt x="2" y="10"/>
                    </a:lnTo>
                    <a:lnTo>
                      <a:pt x="2" y="9"/>
                    </a:lnTo>
                    <a:lnTo>
                      <a:pt x="5" y="10"/>
                    </a:lnTo>
                    <a:lnTo>
                      <a:pt x="8" y="7"/>
                    </a:lnTo>
                    <a:lnTo>
                      <a:pt x="8" y="3"/>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2" name="Freeform 1032">
                <a:extLst>
                  <a:ext uri="{FF2B5EF4-FFF2-40B4-BE49-F238E27FC236}">
                    <a16:creationId xmlns:a16="http://schemas.microsoft.com/office/drawing/2014/main" id="{40802872-C1D6-4466-81B2-B4DA4A09C09A}"/>
                  </a:ext>
                </a:extLst>
              </p:cNvPr>
              <p:cNvSpPr>
                <a:spLocks/>
              </p:cNvSpPr>
              <p:nvPr/>
            </p:nvSpPr>
            <p:spPr bwMode="auto">
              <a:xfrm>
                <a:off x="3435" y="964"/>
                <a:ext cx="5" cy="14"/>
              </a:xfrm>
              <a:custGeom>
                <a:avLst/>
                <a:gdLst>
                  <a:gd name="T0" fmla="*/ 3 w 5"/>
                  <a:gd name="T1" fmla="*/ 0 h 14"/>
                  <a:gd name="T2" fmla="*/ 2 w 5"/>
                  <a:gd name="T3" fmla="*/ 1 h 14"/>
                  <a:gd name="T4" fmla="*/ 1 w 5"/>
                  <a:gd name="T5" fmla="*/ 4 h 14"/>
                  <a:gd name="T6" fmla="*/ 0 w 5"/>
                  <a:gd name="T7" fmla="*/ 9 h 14"/>
                  <a:gd name="T8" fmla="*/ 1 w 5"/>
                  <a:gd name="T9" fmla="*/ 12 h 14"/>
                  <a:gd name="T10" fmla="*/ 1 w 5"/>
                  <a:gd name="T11" fmla="*/ 14 h 14"/>
                  <a:gd name="T12" fmla="*/ 3 w 5"/>
                  <a:gd name="T13" fmla="*/ 11 h 14"/>
                  <a:gd name="T14" fmla="*/ 4 w 5"/>
                  <a:gd name="T15" fmla="*/ 7 h 14"/>
                  <a:gd name="T16" fmla="*/ 4 w 5"/>
                  <a:gd name="T17" fmla="*/ 4 h 14"/>
                  <a:gd name="T18" fmla="*/ 5 w 5"/>
                  <a:gd name="T19" fmla="*/ 1 h 14"/>
                  <a:gd name="T20" fmla="*/ 3 w 5"/>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3" y="0"/>
                    </a:moveTo>
                    <a:lnTo>
                      <a:pt x="2" y="1"/>
                    </a:lnTo>
                    <a:lnTo>
                      <a:pt x="1" y="4"/>
                    </a:lnTo>
                    <a:lnTo>
                      <a:pt x="0" y="9"/>
                    </a:lnTo>
                    <a:lnTo>
                      <a:pt x="1" y="12"/>
                    </a:lnTo>
                    <a:lnTo>
                      <a:pt x="1" y="14"/>
                    </a:lnTo>
                    <a:lnTo>
                      <a:pt x="3" y="11"/>
                    </a:lnTo>
                    <a:lnTo>
                      <a:pt x="4" y="7"/>
                    </a:lnTo>
                    <a:lnTo>
                      <a:pt x="4" y="4"/>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033">
                <a:extLst>
                  <a:ext uri="{FF2B5EF4-FFF2-40B4-BE49-F238E27FC236}">
                    <a16:creationId xmlns:a16="http://schemas.microsoft.com/office/drawing/2014/main" id="{5273246C-8937-4F0F-BBFC-E8ECE7DB6658}"/>
                  </a:ext>
                </a:extLst>
              </p:cNvPr>
              <p:cNvSpPr>
                <a:spLocks/>
              </p:cNvSpPr>
              <p:nvPr/>
            </p:nvSpPr>
            <p:spPr bwMode="auto">
              <a:xfrm>
                <a:off x="3021" y="1172"/>
                <a:ext cx="2"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lnTo>
                      <a:pt x="1" y="0"/>
                    </a:lnTo>
                    <a:lnTo>
                      <a:pt x="0" y="0"/>
                    </a:lnTo>
                    <a:lnTo>
                      <a:pt x="1"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034">
                <a:extLst>
                  <a:ext uri="{FF2B5EF4-FFF2-40B4-BE49-F238E27FC236}">
                    <a16:creationId xmlns:a16="http://schemas.microsoft.com/office/drawing/2014/main" id="{B5317D9A-5124-4E76-AD63-E970882DCC54}"/>
                  </a:ext>
                </a:extLst>
              </p:cNvPr>
              <p:cNvSpPr>
                <a:spLocks/>
              </p:cNvSpPr>
              <p:nvPr/>
            </p:nvSpPr>
            <p:spPr bwMode="auto">
              <a:xfrm>
                <a:off x="2917" y="962"/>
                <a:ext cx="10" cy="6"/>
              </a:xfrm>
              <a:custGeom>
                <a:avLst/>
                <a:gdLst>
                  <a:gd name="T0" fmla="*/ 6 w 10"/>
                  <a:gd name="T1" fmla="*/ 5 h 6"/>
                  <a:gd name="T2" fmla="*/ 9 w 10"/>
                  <a:gd name="T3" fmla="*/ 6 h 6"/>
                  <a:gd name="T4" fmla="*/ 10 w 10"/>
                  <a:gd name="T5" fmla="*/ 6 h 6"/>
                  <a:gd name="T6" fmla="*/ 9 w 10"/>
                  <a:gd name="T7" fmla="*/ 3 h 6"/>
                  <a:gd name="T8" fmla="*/ 7 w 10"/>
                  <a:gd name="T9" fmla="*/ 3 h 6"/>
                  <a:gd name="T10" fmla="*/ 5 w 10"/>
                  <a:gd name="T11" fmla="*/ 0 h 6"/>
                  <a:gd name="T12" fmla="*/ 2 w 10"/>
                  <a:gd name="T13" fmla="*/ 0 h 6"/>
                  <a:gd name="T14" fmla="*/ 1 w 10"/>
                  <a:gd name="T15" fmla="*/ 0 h 6"/>
                  <a:gd name="T16" fmla="*/ 0 w 10"/>
                  <a:gd name="T17" fmla="*/ 1 h 6"/>
                  <a:gd name="T18" fmla="*/ 2 w 10"/>
                  <a:gd name="T19" fmla="*/ 4 h 6"/>
                  <a:gd name="T20" fmla="*/ 6 w 10"/>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6" y="5"/>
                    </a:moveTo>
                    <a:lnTo>
                      <a:pt x="9" y="6"/>
                    </a:lnTo>
                    <a:lnTo>
                      <a:pt x="10" y="6"/>
                    </a:lnTo>
                    <a:lnTo>
                      <a:pt x="9" y="3"/>
                    </a:lnTo>
                    <a:lnTo>
                      <a:pt x="7" y="3"/>
                    </a:lnTo>
                    <a:lnTo>
                      <a:pt x="5" y="0"/>
                    </a:lnTo>
                    <a:lnTo>
                      <a:pt x="2" y="0"/>
                    </a:lnTo>
                    <a:lnTo>
                      <a:pt x="1" y="0"/>
                    </a:lnTo>
                    <a:lnTo>
                      <a:pt x="0" y="1"/>
                    </a:lnTo>
                    <a:lnTo>
                      <a:pt x="2" y="4"/>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035">
                <a:extLst>
                  <a:ext uri="{FF2B5EF4-FFF2-40B4-BE49-F238E27FC236}">
                    <a16:creationId xmlns:a16="http://schemas.microsoft.com/office/drawing/2014/main" id="{7641FBC8-FD1D-4996-9E0D-D3A1F617595B}"/>
                  </a:ext>
                </a:extLst>
              </p:cNvPr>
              <p:cNvSpPr>
                <a:spLocks/>
              </p:cNvSpPr>
              <p:nvPr/>
            </p:nvSpPr>
            <p:spPr bwMode="auto">
              <a:xfrm>
                <a:off x="3010" y="1191"/>
                <a:ext cx="4" cy="3"/>
              </a:xfrm>
              <a:custGeom>
                <a:avLst/>
                <a:gdLst>
                  <a:gd name="T0" fmla="*/ 0 w 4"/>
                  <a:gd name="T1" fmla="*/ 2 h 3"/>
                  <a:gd name="T2" fmla="*/ 1 w 4"/>
                  <a:gd name="T3" fmla="*/ 3 h 3"/>
                  <a:gd name="T4" fmla="*/ 3 w 4"/>
                  <a:gd name="T5" fmla="*/ 1 h 3"/>
                  <a:gd name="T6" fmla="*/ 4 w 4"/>
                  <a:gd name="T7" fmla="*/ 1 h 3"/>
                  <a:gd name="T8" fmla="*/ 4 w 4"/>
                  <a:gd name="T9" fmla="*/ 0 h 3"/>
                  <a:gd name="T10" fmla="*/ 1 w 4"/>
                  <a:gd name="T11" fmla="*/ 1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1" y="3"/>
                    </a:lnTo>
                    <a:lnTo>
                      <a:pt x="3" y="1"/>
                    </a:lnTo>
                    <a:lnTo>
                      <a:pt x="4"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036">
                <a:extLst>
                  <a:ext uri="{FF2B5EF4-FFF2-40B4-BE49-F238E27FC236}">
                    <a16:creationId xmlns:a16="http://schemas.microsoft.com/office/drawing/2014/main" id="{1446B389-365F-408D-B3A4-C99FDCB74953}"/>
                  </a:ext>
                </a:extLst>
              </p:cNvPr>
              <p:cNvSpPr>
                <a:spLocks/>
              </p:cNvSpPr>
              <p:nvPr/>
            </p:nvSpPr>
            <p:spPr bwMode="auto">
              <a:xfrm>
                <a:off x="3012" y="1104"/>
                <a:ext cx="2" cy="4"/>
              </a:xfrm>
              <a:custGeom>
                <a:avLst/>
                <a:gdLst>
                  <a:gd name="T0" fmla="*/ 0 w 2"/>
                  <a:gd name="T1" fmla="*/ 1 h 4"/>
                  <a:gd name="T2" fmla="*/ 0 w 2"/>
                  <a:gd name="T3" fmla="*/ 3 h 4"/>
                  <a:gd name="T4" fmla="*/ 0 w 2"/>
                  <a:gd name="T5" fmla="*/ 4 h 4"/>
                  <a:gd name="T6" fmla="*/ 2 w 2"/>
                  <a:gd name="T7" fmla="*/ 2 h 4"/>
                  <a:gd name="T8" fmla="*/ 0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3"/>
                    </a:lnTo>
                    <a:lnTo>
                      <a:pt x="0"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037">
                <a:extLst>
                  <a:ext uri="{FF2B5EF4-FFF2-40B4-BE49-F238E27FC236}">
                    <a16:creationId xmlns:a16="http://schemas.microsoft.com/office/drawing/2014/main" id="{4813E3A7-7EFE-4A58-84BE-AE064EBA1AC5}"/>
                  </a:ext>
                </a:extLst>
              </p:cNvPr>
              <p:cNvSpPr>
                <a:spLocks/>
              </p:cNvSpPr>
              <p:nvPr/>
            </p:nvSpPr>
            <p:spPr bwMode="auto">
              <a:xfrm>
                <a:off x="3009" y="1211"/>
                <a:ext cx="7" cy="6"/>
              </a:xfrm>
              <a:custGeom>
                <a:avLst/>
                <a:gdLst>
                  <a:gd name="T0" fmla="*/ 0 w 9"/>
                  <a:gd name="T1" fmla="*/ 8 h 8"/>
                  <a:gd name="T2" fmla="*/ 2 w 9"/>
                  <a:gd name="T3" fmla="*/ 8 h 8"/>
                  <a:gd name="T4" fmla="*/ 5 w 9"/>
                  <a:gd name="T5" fmla="*/ 4 h 8"/>
                  <a:gd name="T6" fmla="*/ 9 w 9"/>
                  <a:gd name="T7" fmla="*/ 3 h 8"/>
                  <a:gd name="T8" fmla="*/ 9 w 9"/>
                  <a:gd name="T9" fmla="*/ 1 h 8"/>
                  <a:gd name="T10" fmla="*/ 8 w 9"/>
                  <a:gd name="T11" fmla="*/ 0 h 8"/>
                  <a:gd name="T12" fmla="*/ 6 w 9"/>
                  <a:gd name="T13" fmla="*/ 1 h 8"/>
                  <a:gd name="T14" fmla="*/ 3 w 9"/>
                  <a:gd name="T15" fmla="*/ 1 h 8"/>
                  <a:gd name="T16" fmla="*/ 2 w 9"/>
                  <a:gd name="T17" fmla="*/ 4 h 8"/>
                  <a:gd name="T18" fmla="*/ 0 w 9"/>
                  <a:gd name="T19" fmla="*/ 5 h 8"/>
                  <a:gd name="T20" fmla="*/ 0 w 9"/>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0" y="8"/>
                    </a:moveTo>
                    <a:cubicBezTo>
                      <a:pt x="2" y="8"/>
                      <a:pt x="2" y="8"/>
                      <a:pt x="2" y="8"/>
                    </a:cubicBezTo>
                    <a:cubicBezTo>
                      <a:pt x="5" y="4"/>
                      <a:pt x="5" y="4"/>
                      <a:pt x="5" y="4"/>
                    </a:cubicBezTo>
                    <a:cubicBezTo>
                      <a:pt x="9" y="3"/>
                      <a:pt x="9" y="3"/>
                      <a:pt x="9" y="3"/>
                    </a:cubicBezTo>
                    <a:cubicBezTo>
                      <a:pt x="9" y="1"/>
                      <a:pt x="9" y="1"/>
                      <a:pt x="9" y="1"/>
                    </a:cubicBezTo>
                    <a:cubicBezTo>
                      <a:pt x="8" y="0"/>
                      <a:pt x="8" y="0"/>
                      <a:pt x="8" y="0"/>
                    </a:cubicBezTo>
                    <a:cubicBezTo>
                      <a:pt x="6" y="1"/>
                      <a:pt x="6" y="1"/>
                      <a:pt x="6" y="1"/>
                    </a:cubicBezTo>
                    <a:cubicBezTo>
                      <a:pt x="3" y="1"/>
                      <a:pt x="3" y="1"/>
                      <a:pt x="3" y="1"/>
                    </a:cubicBezTo>
                    <a:cubicBezTo>
                      <a:pt x="2" y="4"/>
                      <a:pt x="2" y="4"/>
                      <a:pt x="2" y="4"/>
                    </a:cubicBezTo>
                    <a:cubicBezTo>
                      <a:pt x="2" y="4"/>
                      <a:pt x="0" y="5"/>
                      <a:pt x="0" y="5"/>
                    </a:cubicBez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038">
                <a:extLst>
                  <a:ext uri="{FF2B5EF4-FFF2-40B4-BE49-F238E27FC236}">
                    <a16:creationId xmlns:a16="http://schemas.microsoft.com/office/drawing/2014/main" id="{6E29ED68-9E89-447D-A998-248C9AE81A29}"/>
                  </a:ext>
                </a:extLst>
              </p:cNvPr>
              <p:cNvSpPr>
                <a:spLocks/>
              </p:cNvSpPr>
              <p:nvPr/>
            </p:nvSpPr>
            <p:spPr bwMode="auto">
              <a:xfrm>
                <a:off x="3007" y="1225"/>
                <a:ext cx="3" cy="3"/>
              </a:xfrm>
              <a:custGeom>
                <a:avLst/>
                <a:gdLst>
                  <a:gd name="T0" fmla="*/ 0 w 3"/>
                  <a:gd name="T1" fmla="*/ 0 h 3"/>
                  <a:gd name="T2" fmla="*/ 1 w 3"/>
                  <a:gd name="T3" fmla="*/ 3 h 3"/>
                  <a:gd name="T4" fmla="*/ 2 w 3"/>
                  <a:gd name="T5" fmla="*/ 3 h 3"/>
                  <a:gd name="T6" fmla="*/ 3 w 3"/>
                  <a:gd name="T7" fmla="*/ 2 h 3"/>
                  <a:gd name="T8" fmla="*/ 2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1" y="3"/>
                    </a:lnTo>
                    <a:lnTo>
                      <a:pt x="2" y="3"/>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9" name="Line 1039">
                <a:extLst>
                  <a:ext uri="{FF2B5EF4-FFF2-40B4-BE49-F238E27FC236}">
                    <a16:creationId xmlns:a16="http://schemas.microsoft.com/office/drawing/2014/main" id="{34B6FF54-5BEC-4093-B887-D99BACA0E997}"/>
                  </a:ext>
                </a:extLst>
              </p:cNvPr>
              <p:cNvSpPr>
                <a:spLocks noChangeShapeType="1"/>
              </p:cNvSpPr>
              <p:nvPr/>
            </p:nvSpPr>
            <p:spPr bwMode="auto">
              <a:xfrm>
                <a:off x="2368" y="1231"/>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Line 1040">
                <a:extLst>
                  <a:ext uri="{FF2B5EF4-FFF2-40B4-BE49-F238E27FC236}">
                    <a16:creationId xmlns:a16="http://schemas.microsoft.com/office/drawing/2014/main" id="{314BE619-E839-4F4D-91BB-A146BA5B9B24}"/>
                  </a:ext>
                </a:extLst>
              </p:cNvPr>
              <p:cNvSpPr>
                <a:spLocks noChangeShapeType="1"/>
              </p:cNvSpPr>
              <p:nvPr/>
            </p:nvSpPr>
            <p:spPr bwMode="auto">
              <a:xfrm>
                <a:off x="2368" y="1231"/>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041">
                <a:extLst>
                  <a:ext uri="{FF2B5EF4-FFF2-40B4-BE49-F238E27FC236}">
                    <a16:creationId xmlns:a16="http://schemas.microsoft.com/office/drawing/2014/main" id="{B0312E13-BD07-4238-9782-4F64CDE80275}"/>
                  </a:ext>
                </a:extLst>
              </p:cNvPr>
              <p:cNvSpPr>
                <a:spLocks/>
              </p:cNvSpPr>
              <p:nvPr/>
            </p:nvSpPr>
            <p:spPr bwMode="auto">
              <a:xfrm>
                <a:off x="2628" y="1080"/>
                <a:ext cx="276" cy="451"/>
              </a:xfrm>
              <a:custGeom>
                <a:avLst/>
                <a:gdLst>
                  <a:gd name="T0" fmla="*/ 256 w 276"/>
                  <a:gd name="T1" fmla="*/ 309 h 451"/>
                  <a:gd name="T2" fmla="*/ 248 w 276"/>
                  <a:gd name="T3" fmla="*/ 294 h 451"/>
                  <a:gd name="T4" fmla="*/ 244 w 276"/>
                  <a:gd name="T5" fmla="*/ 265 h 451"/>
                  <a:gd name="T6" fmla="*/ 232 w 276"/>
                  <a:gd name="T7" fmla="*/ 266 h 451"/>
                  <a:gd name="T8" fmla="*/ 228 w 276"/>
                  <a:gd name="T9" fmla="*/ 249 h 451"/>
                  <a:gd name="T10" fmla="*/ 204 w 276"/>
                  <a:gd name="T11" fmla="*/ 233 h 451"/>
                  <a:gd name="T12" fmla="*/ 211 w 276"/>
                  <a:gd name="T13" fmla="*/ 226 h 451"/>
                  <a:gd name="T14" fmla="*/ 236 w 276"/>
                  <a:gd name="T15" fmla="*/ 218 h 451"/>
                  <a:gd name="T16" fmla="*/ 232 w 276"/>
                  <a:gd name="T17" fmla="*/ 185 h 451"/>
                  <a:gd name="T18" fmla="*/ 215 w 276"/>
                  <a:gd name="T19" fmla="*/ 192 h 451"/>
                  <a:gd name="T20" fmla="*/ 225 w 276"/>
                  <a:gd name="T21" fmla="*/ 175 h 451"/>
                  <a:gd name="T22" fmla="*/ 210 w 276"/>
                  <a:gd name="T23" fmla="*/ 159 h 451"/>
                  <a:gd name="T24" fmla="*/ 199 w 276"/>
                  <a:gd name="T25" fmla="*/ 164 h 451"/>
                  <a:gd name="T26" fmla="*/ 191 w 276"/>
                  <a:gd name="T27" fmla="*/ 153 h 451"/>
                  <a:gd name="T28" fmla="*/ 194 w 276"/>
                  <a:gd name="T29" fmla="*/ 126 h 451"/>
                  <a:gd name="T30" fmla="*/ 184 w 276"/>
                  <a:gd name="T31" fmla="*/ 127 h 451"/>
                  <a:gd name="T32" fmla="*/ 164 w 276"/>
                  <a:gd name="T33" fmla="*/ 133 h 451"/>
                  <a:gd name="T34" fmla="*/ 179 w 276"/>
                  <a:gd name="T35" fmla="*/ 102 h 451"/>
                  <a:gd name="T36" fmla="*/ 173 w 276"/>
                  <a:gd name="T37" fmla="*/ 84 h 451"/>
                  <a:gd name="T38" fmla="*/ 146 w 276"/>
                  <a:gd name="T39" fmla="*/ 88 h 451"/>
                  <a:gd name="T40" fmla="*/ 128 w 276"/>
                  <a:gd name="T41" fmla="*/ 79 h 451"/>
                  <a:gd name="T42" fmla="*/ 113 w 276"/>
                  <a:gd name="T43" fmla="*/ 82 h 451"/>
                  <a:gd name="T44" fmla="*/ 125 w 276"/>
                  <a:gd name="T45" fmla="*/ 40 h 451"/>
                  <a:gd name="T46" fmla="*/ 89 w 276"/>
                  <a:gd name="T47" fmla="*/ 28 h 451"/>
                  <a:gd name="T48" fmla="*/ 79 w 276"/>
                  <a:gd name="T49" fmla="*/ 42 h 451"/>
                  <a:gd name="T50" fmla="*/ 64 w 276"/>
                  <a:gd name="T51" fmla="*/ 66 h 451"/>
                  <a:gd name="T52" fmla="*/ 51 w 276"/>
                  <a:gd name="T53" fmla="*/ 119 h 451"/>
                  <a:gd name="T54" fmla="*/ 51 w 276"/>
                  <a:gd name="T55" fmla="*/ 68 h 451"/>
                  <a:gd name="T56" fmla="*/ 72 w 276"/>
                  <a:gd name="T57" fmla="*/ 0 h 451"/>
                  <a:gd name="T58" fmla="*/ 16 w 276"/>
                  <a:gd name="T59" fmla="*/ 54 h 451"/>
                  <a:gd name="T60" fmla="*/ 26 w 276"/>
                  <a:gd name="T61" fmla="*/ 111 h 451"/>
                  <a:gd name="T62" fmla="*/ 7 w 276"/>
                  <a:gd name="T63" fmla="*/ 140 h 451"/>
                  <a:gd name="T64" fmla="*/ 35 w 276"/>
                  <a:gd name="T65" fmla="*/ 152 h 451"/>
                  <a:gd name="T66" fmla="*/ 73 w 276"/>
                  <a:gd name="T67" fmla="*/ 168 h 451"/>
                  <a:gd name="T68" fmla="*/ 94 w 276"/>
                  <a:gd name="T69" fmla="*/ 167 h 451"/>
                  <a:gd name="T70" fmla="*/ 114 w 276"/>
                  <a:gd name="T71" fmla="*/ 144 h 451"/>
                  <a:gd name="T72" fmla="*/ 125 w 276"/>
                  <a:gd name="T73" fmla="*/ 183 h 451"/>
                  <a:gd name="T74" fmla="*/ 122 w 276"/>
                  <a:gd name="T75" fmla="*/ 214 h 451"/>
                  <a:gd name="T76" fmla="*/ 142 w 276"/>
                  <a:gd name="T77" fmla="*/ 221 h 451"/>
                  <a:gd name="T78" fmla="*/ 159 w 276"/>
                  <a:gd name="T79" fmla="*/ 244 h 451"/>
                  <a:gd name="T80" fmla="*/ 136 w 276"/>
                  <a:gd name="T81" fmla="*/ 295 h 451"/>
                  <a:gd name="T82" fmla="*/ 104 w 276"/>
                  <a:gd name="T83" fmla="*/ 335 h 451"/>
                  <a:gd name="T84" fmla="*/ 64 w 276"/>
                  <a:gd name="T85" fmla="*/ 344 h 451"/>
                  <a:gd name="T86" fmla="*/ 104 w 276"/>
                  <a:gd name="T87" fmla="*/ 359 h 451"/>
                  <a:gd name="T88" fmla="*/ 126 w 276"/>
                  <a:gd name="T89" fmla="*/ 379 h 451"/>
                  <a:gd name="T90" fmla="*/ 145 w 276"/>
                  <a:gd name="T91" fmla="*/ 420 h 451"/>
                  <a:gd name="T92" fmla="*/ 187 w 276"/>
                  <a:gd name="T93" fmla="*/ 451 h 451"/>
                  <a:gd name="T94" fmla="*/ 175 w 276"/>
                  <a:gd name="T95" fmla="*/ 416 h 451"/>
                  <a:gd name="T96" fmla="*/ 178 w 276"/>
                  <a:gd name="T97" fmla="*/ 401 h 451"/>
                  <a:gd name="T98" fmla="*/ 197 w 276"/>
                  <a:gd name="T99" fmla="*/ 423 h 451"/>
                  <a:gd name="T100" fmla="*/ 214 w 276"/>
                  <a:gd name="T101" fmla="*/ 414 h 451"/>
                  <a:gd name="T102" fmla="*/ 208 w 276"/>
                  <a:gd name="T103" fmla="*/ 367 h 451"/>
                  <a:gd name="T104" fmla="*/ 199 w 276"/>
                  <a:gd name="T105" fmla="*/ 347 h 451"/>
                  <a:gd name="T106" fmla="*/ 181 w 276"/>
                  <a:gd name="T107" fmla="*/ 318 h 451"/>
                  <a:gd name="T108" fmla="*/ 197 w 276"/>
                  <a:gd name="T109" fmla="*/ 313 h 451"/>
                  <a:gd name="T110" fmla="*/ 211 w 276"/>
                  <a:gd name="T111" fmla="*/ 316 h 451"/>
                  <a:gd name="T112" fmla="*/ 233 w 276"/>
                  <a:gd name="T113" fmla="*/ 319 h 451"/>
                  <a:gd name="T114" fmla="*/ 221 w 276"/>
                  <a:gd name="T115" fmla="*/ 347 h 451"/>
                  <a:gd name="T116" fmla="*/ 232 w 276"/>
                  <a:gd name="T117" fmla="*/ 358 h 451"/>
                  <a:gd name="T118" fmla="*/ 238 w 276"/>
                  <a:gd name="T119" fmla="*/ 347 h 451"/>
                  <a:gd name="T120" fmla="*/ 249 w 276"/>
                  <a:gd name="T121" fmla="*/ 337 h 451"/>
                  <a:gd name="T122" fmla="*/ 259 w 276"/>
                  <a:gd name="T123" fmla="*/ 323 h 451"/>
                  <a:gd name="T124" fmla="*/ 267 w 276"/>
                  <a:gd name="T125" fmla="*/ 31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51">
                    <a:moveTo>
                      <a:pt x="274" y="319"/>
                    </a:moveTo>
                    <a:lnTo>
                      <a:pt x="275" y="318"/>
                    </a:lnTo>
                    <a:lnTo>
                      <a:pt x="276" y="317"/>
                    </a:lnTo>
                    <a:lnTo>
                      <a:pt x="276" y="315"/>
                    </a:lnTo>
                    <a:lnTo>
                      <a:pt x="274" y="313"/>
                    </a:lnTo>
                    <a:lnTo>
                      <a:pt x="274" y="311"/>
                    </a:lnTo>
                    <a:lnTo>
                      <a:pt x="273" y="309"/>
                    </a:lnTo>
                    <a:lnTo>
                      <a:pt x="270" y="310"/>
                    </a:lnTo>
                    <a:lnTo>
                      <a:pt x="271" y="306"/>
                    </a:lnTo>
                    <a:lnTo>
                      <a:pt x="270" y="305"/>
                    </a:lnTo>
                    <a:lnTo>
                      <a:pt x="268" y="305"/>
                    </a:lnTo>
                    <a:lnTo>
                      <a:pt x="267" y="304"/>
                    </a:lnTo>
                    <a:lnTo>
                      <a:pt x="268" y="302"/>
                    </a:lnTo>
                    <a:lnTo>
                      <a:pt x="267" y="302"/>
                    </a:lnTo>
                    <a:lnTo>
                      <a:pt x="264" y="303"/>
                    </a:lnTo>
                    <a:lnTo>
                      <a:pt x="263" y="306"/>
                    </a:lnTo>
                    <a:lnTo>
                      <a:pt x="263" y="309"/>
                    </a:lnTo>
                    <a:lnTo>
                      <a:pt x="263" y="309"/>
                    </a:lnTo>
                    <a:lnTo>
                      <a:pt x="261" y="308"/>
                    </a:lnTo>
                    <a:lnTo>
                      <a:pt x="261" y="303"/>
                    </a:lnTo>
                    <a:lnTo>
                      <a:pt x="260" y="302"/>
                    </a:lnTo>
                    <a:lnTo>
                      <a:pt x="259" y="303"/>
                    </a:lnTo>
                    <a:lnTo>
                      <a:pt x="259" y="305"/>
                    </a:lnTo>
                    <a:lnTo>
                      <a:pt x="257" y="309"/>
                    </a:lnTo>
                    <a:lnTo>
                      <a:pt x="256" y="310"/>
                    </a:lnTo>
                    <a:lnTo>
                      <a:pt x="256" y="309"/>
                    </a:lnTo>
                    <a:lnTo>
                      <a:pt x="256" y="305"/>
                    </a:lnTo>
                    <a:lnTo>
                      <a:pt x="259" y="301"/>
                    </a:lnTo>
                    <a:lnTo>
                      <a:pt x="259" y="299"/>
                    </a:lnTo>
                    <a:lnTo>
                      <a:pt x="256" y="300"/>
                    </a:lnTo>
                    <a:lnTo>
                      <a:pt x="253" y="304"/>
                    </a:lnTo>
                    <a:lnTo>
                      <a:pt x="253" y="306"/>
                    </a:lnTo>
                    <a:lnTo>
                      <a:pt x="252" y="308"/>
                    </a:lnTo>
                    <a:lnTo>
                      <a:pt x="249" y="308"/>
                    </a:lnTo>
                    <a:lnTo>
                      <a:pt x="249" y="306"/>
                    </a:lnTo>
                    <a:lnTo>
                      <a:pt x="251" y="302"/>
                    </a:lnTo>
                    <a:lnTo>
                      <a:pt x="254" y="301"/>
                    </a:lnTo>
                    <a:lnTo>
                      <a:pt x="256" y="298"/>
                    </a:lnTo>
                    <a:lnTo>
                      <a:pt x="256" y="295"/>
                    </a:lnTo>
                    <a:lnTo>
                      <a:pt x="258" y="295"/>
                    </a:lnTo>
                    <a:lnTo>
                      <a:pt x="260" y="293"/>
                    </a:lnTo>
                    <a:lnTo>
                      <a:pt x="260" y="292"/>
                    </a:lnTo>
                    <a:lnTo>
                      <a:pt x="258" y="291"/>
                    </a:lnTo>
                    <a:lnTo>
                      <a:pt x="255" y="293"/>
                    </a:lnTo>
                    <a:lnTo>
                      <a:pt x="253" y="295"/>
                    </a:lnTo>
                    <a:lnTo>
                      <a:pt x="252" y="296"/>
                    </a:lnTo>
                    <a:lnTo>
                      <a:pt x="249" y="299"/>
                    </a:lnTo>
                    <a:lnTo>
                      <a:pt x="250" y="295"/>
                    </a:lnTo>
                    <a:lnTo>
                      <a:pt x="252" y="292"/>
                    </a:lnTo>
                    <a:lnTo>
                      <a:pt x="252" y="292"/>
                    </a:lnTo>
                    <a:lnTo>
                      <a:pt x="249" y="292"/>
                    </a:lnTo>
                    <a:lnTo>
                      <a:pt x="248" y="294"/>
                    </a:lnTo>
                    <a:lnTo>
                      <a:pt x="244" y="293"/>
                    </a:lnTo>
                    <a:lnTo>
                      <a:pt x="242" y="293"/>
                    </a:lnTo>
                    <a:lnTo>
                      <a:pt x="240" y="292"/>
                    </a:lnTo>
                    <a:lnTo>
                      <a:pt x="242" y="292"/>
                    </a:lnTo>
                    <a:lnTo>
                      <a:pt x="248" y="291"/>
                    </a:lnTo>
                    <a:lnTo>
                      <a:pt x="246" y="289"/>
                    </a:lnTo>
                    <a:lnTo>
                      <a:pt x="244" y="288"/>
                    </a:lnTo>
                    <a:lnTo>
                      <a:pt x="246" y="288"/>
                    </a:lnTo>
                    <a:lnTo>
                      <a:pt x="248" y="288"/>
                    </a:lnTo>
                    <a:lnTo>
                      <a:pt x="246" y="285"/>
                    </a:lnTo>
                    <a:lnTo>
                      <a:pt x="245" y="285"/>
                    </a:lnTo>
                    <a:lnTo>
                      <a:pt x="245" y="283"/>
                    </a:lnTo>
                    <a:lnTo>
                      <a:pt x="247" y="282"/>
                    </a:lnTo>
                    <a:lnTo>
                      <a:pt x="247" y="280"/>
                    </a:lnTo>
                    <a:lnTo>
                      <a:pt x="246" y="276"/>
                    </a:lnTo>
                    <a:lnTo>
                      <a:pt x="246" y="275"/>
                    </a:lnTo>
                    <a:lnTo>
                      <a:pt x="242" y="276"/>
                    </a:lnTo>
                    <a:lnTo>
                      <a:pt x="241" y="277"/>
                    </a:lnTo>
                    <a:lnTo>
                      <a:pt x="239" y="276"/>
                    </a:lnTo>
                    <a:lnTo>
                      <a:pt x="239" y="277"/>
                    </a:lnTo>
                    <a:lnTo>
                      <a:pt x="238" y="276"/>
                    </a:lnTo>
                    <a:lnTo>
                      <a:pt x="239" y="274"/>
                    </a:lnTo>
                    <a:lnTo>
                      <a:pt x="239" y="271"/>
                    </a:lnTo>
                    <a:lnTo>
                      <a:pt x="242" y="270"/>
                    </a:lnTo>
                    <a:lnTo>
                      <a:pt x="244" y="268"/>
                    </a:lnTo>
                    <a:lnTo>
                      <a:pt x="244" y="265"/>
                    </a:lnTo>
                    <a:lnTo>
                      <a:pt x="243" y="264"/>
                    </a:lnTo>
                    <a:lnTo>
                      <a:pt x="241" y="266"/>
                    </a:lnTo>
                    <a:lnTo>
                      <a:pt x="238" y="269"/>
                    </a:lnTo>
                    <a:lnTo>
                      <a:pt x="236" y="271"/>
                    </a:lnTo>
                    <a:lnTo>
                      <a:pt x="235" y="273"/>
                    </a:lnTo>
                    <a:lnTo>
                      <a:pt x="234" y="276"/>
                    </a:lnTo>
                    <a:lnTo>
                      <a:pt x="235" y="278"/>
                    </a:lnTo>
                    <a:lnTo>
                      <a:pt x="233" y="279"/>
                    </a:lnTo>
                    <a:lnTo>
                      <a:pt x="233" y="276"/>
                    </a:lnTo>
                    <a:lnTo>
                      <a:pt x="233" y="273"/>
                    </a:lnTo>
                    <a:lnTo>
                      <a:pt x="234" y="271"/>
                    </a:lnTo>
                    <a:lnTo>
                      <a:pt x="237" y="267"/>
                    </a:lnTo>
                    <a:lnTo>
                      <a:pt x="238" y="264"/>
                    </a:lnTo>
                    <a:lnTo>
                      <a:pt x="237" y="264"/>
                    </a:lnTo>
                    <a:lnTo>
                      <a:pt x="235" y="265"/>
                    </a:lnTo>
                    <a:lnTo>
                      <a:pt x="234" y="268"/>
                    </a:lnTo>
                    <a:lnTo>
                      <a:pt x="234" y="268"/>
                    </a:lnTo>
                    <a:lnTo>
                      <a:pt x="232" y="270"/>
                    </a:lnTo>
                    <a:lnTo>
                      <a:pt x="230" y="272"/>
                    </a:lnTo>
                    <a:lnTo>
                      <a:pt x="230" y="274"/>
                    </a:lnTo>
                    <a:lnTo>
                      <a:pt x="229" y="278"/>
                    </a:lnTo>
                    <a:lnTo>
                      <a:pt x="227" y="279"/>
                    </a:lnTo>
                    <a:lnTo>
                      <a:pt x="227" y="277"/>
                    </a:lnTo>
                    <a:lnTo>
                      <a:pt x="229" y="274"/>
                    </a:lnTo>
                    <a:lnTo>
                      <a:pt x="231" y="268"/>
                    </a:lnTo>
                    <a:lnTo>
                      <a:pt x="232" y="266"/>
                    </a:lnTo>
                    <a:lnTo>
                      <a:pt x="232" y="264"/>
                    </a:lnTo>
                    <a:lnTo>
                      <a:pt x="229" y="264"/>
                    </a:lnTo>
                    <a:lnTo>
                      <a:pt x="228" y="266"/>
                    </a:lnTo>
                    <a:lnTo>
                      <a:pt x="227" y="268"/>
                    </a:lnTo>
                    <a:lnTo>
                      <a:pt x="226" y="270"/>
                    </a:lnTo>
                    <a:lnTo>
                      <a:pt x="226" y="268"/>
                    </a:lnTo>
                    <a:lnTo>
                      <a:pt x="228" y="264"/>
                    </a:lnTo>
                    <a:lnTo>
                      <a:pt x="229" y="262"/>
                    </a:lnTo>
                    <a:lnTo>
                      <a:pt x="227" y="260"/>
                    </a:lnTo>
                    <a:lnTo>
                      <a:pt x="225" y="259"/>
                    </a:lnTo>
                    <a:lnTo>
                      <a:pt x="225" y="257"/>
                    </a:lnTo>
                    <a:lnTo>
                      <a:pt x="225" y="256"/>
                    </a:lnTo>
                    <a:lnTo>
                      <a:pt x="221" y="256"/>
                    </a:lnTo>
                    <a:lnTo>
                      <a:pt x="219" y="257"/>
                    </a:lnTo>
                    <a:lnTo>
                      <a:pt x="220" y="255"/>
                    </a:lnTo>
                    <a:lnTo>
                      <a:pt x="222" y="254"/>
                    </a:lnTo>
                    <a:lnTo>
                      <a:pt x="220" y="254"/>
                    </a:lnTo>
                    <a:lnTo>
                      <a:pt x="216" y="254"/>
                    </a:lnTo>
                    <a:lnTo>
                      <a:pt x="215" y="256"/>
                    </a:lnTo>
                    <a:lnTo>
                      <a:pt x="215" y="254"/>
                    </a:lnTo>
                    <a:lnTo>
                      <a:pt x="219" y="251"/>
                    </a:lnTo>
                    <a:lnTo>
                      <a:pt x="222" y="250"/>
                    </a:lnTo>
                    <a:lnTo>
                      <a:pt x="224" y="252"/>
                    </a:lnTo>
                    <a:lnTo>
                      <a:pt x="226" y="253"/>
                    </a:lnTo>
                    <a:lnTo>
                      <a:pt x="226" y="251"/>
                    </a:lnTo>
                    <a:lnTo>
                      <a:pt x="228" y="249"/>
                    </a:lnTo>
                    <a:lnTo>
                      <a:pt x="225" y="249"/>
                    </a:lnTo>
                    <a:lnTo>
                      <a:pt x="223" y="247"/>
                    </a:lnTo>
                    <a:lnTo>
                      <a:pt x="220" y="246"/>
                    </a:lnTo>
                    <a:lnTo>
                      <a:pt x="218" y="246"/>
                    </a:lnTo>
                    <a:lnTo>
                      <a:pt x="218" y="249"/>
                    </a:lnTo>
                    <a:lnTo>
                      <a:pt x="216" y="249"/>
                    </a:lnTo>
                    <a:lnTo>
                      <a:pt x="216" y="248"/>
                    </a:lnTo>
                    <a:lnTo>
                      <a:pt x="218" y="247"/>
                    </a:lnTo>
                    <a:lnTo>
                      <a:pt x="218" y="245"/>
                    </a:lnTo>
                    <a:lnTo>
                      <a:pt x="215" y="245"/>
                    </a:lnTo>
                    <a:lnTo>
                      <a:pt x="215" y="247"/>
                    </a:lnTo>
                    <a:lnTo>
                      <a:pt x="214" y="247"/>
                    </a:lnTo>
                    <a:lnTo>
                      <a:pt x="213" y="246"/>
                    </a:lnTo>
                    <a:lnTo>
                      <a:pt x="213" y="244"/>
                    </a:lnTo>
                    <a:lnTo>
                      <a:pt x="211" y="243"/>
                    </a:lnTo>
                    <a:lnTo>
                      <a:pt x="211" y="244"/>
                    </a:lnTo>
                    <a:lnTo>
                      <a:pt x="209" y="242"/>
                    </a:lnTo>
                    <a:lnTo>
                      <a:pt x="208" y="240"/>
                    </a:lnTo>
                    <a:lnTo>
                      <a:pt x="206" y="241"/>
                    </a:lnTo>
                    <a:lnTo>
                      <a:pt x="208" y="239"/>
                    </a:lnTo>
                    <a:lnTo>
                      <a:pt x="209" y="238"/>
                    </a:lnTo>
                    <a:lnTo>
                      <a:pt x="213" y="241"/>
                    </a:lnTo>
                    <a:lnTo>
                      <a:pt x="215" y="240"/>
                    </a:lnTo>
                    <a:lnTo>
                      <a:pt x="214" y="239"/>
                    </a:lnTo>
                    <a:lnTo>
                      <a:pt x="207" y="235"/>
                    </a:lnTo>
                    <a:lnTo>
                      <a:pt x="204" y="233"/>
                    </a:lnTo>
                    <a:lnTo>
                      <a:pt x="203" y="233"/>
                    </a:lnTo>
                    <a:lnTo>
                      <a:pt x="205" y="232"/>
                    </a:lnTo>
                    <a:lnTo>
                      <a:pt x="211" y="234"/>
                    </a:lnTo>
                    <a:lnTo>
                      <a:pt x="214" y="235"/>
                    </a:lnTo>
                    <a:lnTo>
                      <a:pt x="219" y="237"/>
                    </a:lnTo>
                    <a:lnTo>
                      <a:pt x="221" y="237"/>
                    </a:lnTo>
                    <a:lnTo>
                      <a:pt x="219" y="235"/>
                    </a:lnTo>
                    <a:lnTo>
                      <a:pt x="220" y="233"/>
                    </a:lnTo>
                    <a:lnTo>
                      <a:pt x="218" y="231"/>
                    </a:lnTo>
                    <a:lnTo>
                      <a:pt x="217" y="230"/>
                    </a:lnTo>
                    <a:lnTo>
                      <a:pt x="215" y="228"/>
                    </a:lnTo>
                    <a:lnTo>
                      <a:pt x="215" y="228"/>
                    </a:lnTo>
                    <a:lnTo>
                      <a:pt x="217" y="227"/>
                    </a:lnTo>
                    <a:lnTo>
                      <a:pt x="218" y="229"/>
                    </a:lnTo>
                    <a:lnTo>
                      <a:pt x="218" y="230"/>
                    </a:lnTo>
                    <a:lnTo>
                      <a:pt x="220" y="229"/>
                    </a:lnTo>
                    <a:lnTo>
                      <a:pt x="222" y="229"/>
                    </a:lnTo>
                    <a:lnTo>
                      <a:pt x="223" y="228"/>
                    </a:lnTo>
                    <a:lnTo>
                      <a:pt x="223" y="227"/>
                    </a:lnTo>
                    <a:lnTo>
                      <a:pt x="222" y="226"/>
                    </a:lnTo>
                    <a:lnTo>
                      <a:pt x="222" y="225"/>
                    </a:lnTo>
                    <a:lnTo>
                      <a:pt x="220" y="223"/>
                    </a:lnTo>
                    <a:lnTo>
                      <a:pt x="218" y="223"/>
                    </a:lnTo>
                    <a:lnTo>
                      <a:pt x="215" y="224"/>
                    </a:lnTo>
                    <a:lnTo>
                      <a:pt x="212" y="224"/>
                    </a:lnTo>
                    <a:lnTo>
                      <a:pt x="211" y="226"/>
                    </a:lnTo>
                    <a:lnTo>
                      <a:pt x="210" y="226"/>
                    </a:lnTo>
                    <a:lnTo>
                      <a:pt x="210" y="224"/>
                    </a:lnTo>
                    <a:lnTo>
                      <a:pt x="212" y="222"/>
                    </a:lnTo>
                    <a:lnTo>
                      <a:pt x="215" y="222"/>
                    </a:lnTo>
                    <a:lnTo>
                      <a:pt x="216" y="221"/>
                    </a:lnTo>
                    <a:lnTo>
                      <a:pt x="220" y="221"/>
                    </a:lnTo>
                    <a:lnTo>
                      <a:pt x="221" y="219"/>
                    </a:lnTo>
                    <a:lnTo>
                      <a:pt x="218" y="219"/>
                    </a:lnTo>
                    <a:lnTo>
                      <a:pt x="215" y="218"/>
                    </a:lnTo>
                    <a:lnTo>
                      <a:pt x="215" y="216"/>
                    </a:lnTo>
                    <a:lnTo>
                      <a:pt x="217" y="218"/>
                    </a:lnTo>
                    <a:lnTo>
                      <a:pt x="219" y="217"/>
                    </a:lnTo>
                    <a:lnTo>
                      <a:pt x="221" y="217"/>
                    </a:lnTo>
                    <a:lnTo>
                      <a:pt x="222" y="218"/>
                    </a:lnTo>
                    <a:lnTo>
                      <a:pt x="225" y="222"/>
                    </a:lnTo>
                    <a:lnTo>
                      <a:pt x="227" y="223"/>
                    </a:lnTo>
                    <a:lnTo>
                      <a:pt x="229" y="222"/>
                    </a:lnTo>
                    <a:lnTo>
                      <a:pt x="230" y="223"/>
                    </a:lnTo>
                    <a:lnTo>
                      <a:pt x="231" y="224"/>
                    </a:lnTo>
                    <a:lnTo>
                      <a:pt x="232" y="223"/>
                    </a:lnTo>
                    <a:lnTo>
                      <a:pt x="233" y="223"/>
                    </a:lnTo>
                    <a:lnTo>
                      <a:pt x="235" y="225"/>
                    </a:lnTo>
                    <a:lnTo>
                      <a:pt x="236" y="225"/>
                    </a:lnTo>
                    <a:lnTo>
                      <a:pt x="238" y="224"/>
                    </a:lnTo>
                    <a:lnTo>
                      <a:pt x="237" y="220"/>
                    </a:lnTo>
                    <a:lnTo>
                      <a:pt x="236" y="218"/>
                    </a:lnTo>
                    <a:lnTo>
                      <a:pt x="235" y="215"/>
                    </a:lnTo>
                    <a:lnTo>
                      <a:pt x="233" y="214"/>
                    </a:lnTo>
                    <a:lnTo>
                      <a:pt x="231" y="213"/>
                    </a:lnTo>
                    <a:lnTo>
                      <a:pt x="229" y="211"/>
                    </a:lnTo>
                    <a:lnTo>
                      <a:pt x="228" y="212"/>
                    </a:lnTo>
                    <a:lnTo>
                      <a:pt x="226" y="213"/>
                    </a:lnTo>
                    <a:lnTo>
                      <a:pt x="225" y="211"/>
                    </a:lnTo>
                    <a:lnTo>
                      <a:pt x="221" y="207"/>
                    </a:lnTo>
                    <a:lnTo>
                      <a:pt x="218" y="206"/>
                    </a:lnTo>
                    <a:lnTo>
                      <a:pt x="213" y="207"/>
                    </a:lnTo>
                    <a:lnTo>
                      <a:pt x="211" y="206"/>
                    </a:lnTo>
                    <a:lnTo>
                      <a:pt x="215" y="206"/>
                    </a:lnTo>
                    <a:lnTo>
                      <a:pt x="218" y="203"/>
                    </a:lnTo>
                    <a:lnTo>
                      <a:pt x="219" y="203"/>
                    </a:lnTo>
                    <a:lnTo>
                      <a:pt x="221" y="204"/>
                    </a:lnTo>
                    <a:lnTo>
                      <a:pt x="222" y="204"/>
                    </a:lnTo>
                    <a:lnTo>
                      <a:pt x="225" y="202"/>
                    </a:lnTo>
                    <a:lnTo>
                      <a:pt x="226" y="201"/>
                    </a:lnTo>
                    <a:lnTo>
                      <a:pt x="230" y="201"/>
                    </a:lnTo>
                    <a:lnTo>
                      <a:pt x="232" y="202"/>
                    </a:lnTo>
                    <a:lnTo>
                      <a:pt x="235" y="203"/>
                    </a:lnTo>
                    <a:lnTo>
                      <a:pt x="236" y="201"/>
                    </a:lnTo>
                    <a:lnTo>
                      <a:pt x="237" y="198"/>
                    </a:lnTo>
                    <a:lnTo>
                      <a:pt x="235" y="195"/>
                    </a:lnTo>
                    <a:lnTo>
                      <a:pt x="235" y="192"/>
                    </a:lnTo>
                    <a:lnTo>
                      <a:pt x="232" y="185"/>
                    </a:lnTo>
                    <a:lnTo>
                      <a:pt x="231" y="181"/>
                    </a:lnTo>
                    <a:lnTo>
                      <a:pt x="230" y="181"/>
                    </a:lnTo>
                    <a:lnTo>
                      <a:pt x="229" y="181"/>
                    </a:lnTo>
                    <a:lnTo>
                      <a:pt x="228" y="181"/>
                    </a:lnTo>
                    <a:lnTo>
                      <a:pt x="228" y="183"/>
                    </a:lnTo>
                    <a:lnTo>
                      <a:pt x="226" y="186"/>
                    </a:lnTo>
                    <a:lnTo>
                      <a:pt x="227" y="187"/>
                    </a:lnTo>
                    <a:lnTo>
                      <a:pt x="227" y="189"/>
                    </a:lnTo>
                    <a:lnTo>
                      <a:pt x="226" y="190"/>
                    </a:lnTo>
                    <a:lnTo>
                      <a:pt x="223" y="192"/>
                    </a:lnTo>
                    <a:lnTo>
                      <a:pt x="222" y="194"/>
                    </a:lnTo>
                    <a:lnTo>
                      <a:pt x="219" y="194"/>
                    </a:lnTo>
                    <a:lnTo>
                      <a:pt x="217" y="192"/>
                    </a:lnTo>
                    <a:lnTo>
                      <a:pt x="215" y="194"/>
                    </a:lnTo>
                    <a:lnTo>
                      <a:pt x="213" y="197"/>
                    </a:lnTo>
                    <a:lnTo>
                      <a:pt x="210" y="199"/>
                    </a:lnTo>
                    <a:lnTo>
                      <a:pt x="208" y="199"/>
                    </a:lnTo>
                    <a:lnTo>
                      <a:pt x="207" y="198"/>
                    </a:lnTo>
                    <a:lnTo>
                      <a:pt x="204" y="199"/>
                    </a:lnTo>
                    <a:lnTo>
                      <a:pt x="203" y="199"/>
                    </a:lnTo>
                    <a:lnTo>
                      <a:pt x="205" y="197"/>
                    </a:lnTo>
                    <a:lnTo>
                      <a:pt x="207" y="196"/>
                    </a:lnTo>
                    <a:lnTo>
                      <a:pt x="209" y="197"/>
                    </a:lnTo>
                    <a:lnTo>
                      <a:pt x="211" y="196"/>
                    </a:lnTo>
                    <a:lnTo>
                      <a:pt x="213" y="193"/>
                    </a:lnTo>
                    <a:lnTo>
                      <a:pt x="215" y="192"/>
                    </a:lnTo>
                    <a:lnTo>
                      <a:pt x="217" y="192"/>
                    </a:lnTo>
                    <a:lnTo>
                      <a:pt x="219" y="190"/>
                    </a:lnTo>
                    <a:lnTo>
                      <a:pt x="221" y="188"/>
                    </a:lnTo>
                    <a:lnTo>
                      <a:pt x="221" y="185"/>
                    </a:lnTo>
                    <a:lnTo>
                      <a:pt x="221" y="184"/>
                    </a:lnTo>
                    <a:lnTo>
                      <a:pt x="219" y="184"/>
                    </a:lnTo>
                    <a:lnTo>
                      <a:pt x="217" y="185"/>
                    </a:lnTo>
                    <a:lnTo>
                      <a:pt x="215" y="184"/>
                    </a:lnTo>
                    <a:lnTo>
                      <a:pt x="212" y="185"/>
                    </a:lnTo>
                    <a:lnTo>
                      <a:pt x="208" y="188"/>
                    </a:lnTo>
                    <a:lnTo>
                      <a:pt x="205" y="192"/>
                    </a:lnTo>
                    <a:lnTo>
                      <a:pt x="201" y="193"/>
                    </a:lnTo>
                    <a:lnTo>
                      <a:pt x="201" y="192"/>
                    </a:lnTo>
                    <a:lnTo>
                      <a:pt x="205" y="191"/>
                    </a:lnTo>
                    <a:lnTo>
                      <a:pt x="206" y="188"/>
                    </a:lnTo>
                    <a:lnTo>
                      <a:pt x="204" y="188"/>
                    </a:lnTo>
                    <a:lnTo>
                      <a:pt x="202" y="188"/>
                    </a:lnTo>
                    <a:lnTo>
                      <a:pt x="206" y="185"/>
                    </a:lnTo>
                    <a:lnTo>
                      <a:pt x="208" y="185"/>
                    </a:lnTo>
                    <a:lnTo>
                      <a:pt x="212" y="181"/>
                    </a:lnTo>
                    <a:lnTo>
                      <a:pt x="215" y="182"/>
                    </a:lnTo>
                    <a:lnTo>
                      <a:pt x="217" y="181"/>
                    </a:lnTo>
                    <a:lnTo>
                      <a:pt x="222" y="181"/>
                    </a:lnTo>
                    <a:lnTo>
                      <a:pt x="223" y="178"/>
                    </a:lnTo>
                    <a:lnTo>
                      <a:pt x="225" y="177"/>
                    </a:lnTo>
                    <a:lnTo>
                      <a:pt x="225" y="175"/>
                    </a:lnTo>
                    <a:lnTo>
                      <a:pt x="226" y="175"/>
                    </a:lnTo>
                    <a:lnTo>
                      <a:pt x="226" y="178"/>
                    </a:lnTo>
                    <a:lnTo>
                      <a:pt x="228" y="178"/>
                    </a:lnTo>
                    <a:lnTo>
                      <a:pt x="230" y="175"/>
                    </a:lnTo>
                    <a:lnTo>
                      <a:pt x="231" y="173"/>
                    </a:lnTo>
                    <a:lnTo>
                      <a:pt x="230" y="171"/>
                    </a:lnTo>
                    <a:lnTo>
                      <a:pt x="228" y="170"/>
                    </a:lnTo>
                    <a:lnTo>
                      <a:pt x="226" y="167"/>
                    </a:lnTo>
                    <a:lnTo>
                      <a:pt x="223" y="163"/>
                    </a:lnTo>
                    <a:lnTo>
                      <a:pt x="222" y="160"/>
                    </a:lnTo>
                    <a:lnTo>
                      <a:pt x="220" y="159"/>
                    </a:lnTo>
                    <a:lnTo>
                      <a:pt x="218" y="161"/>
                    </a:lnTo>
                    <a:lnTo>
                      <a:pt x="217" y="162"/>
                    </a:lnTo>
                    <a:lnTo>
                      <a:pt x="215" y="163"/>
                    </a:lnTo>
                    <a:lnTo>
                      <a:pt x="212" y="165"/>
                    </a:lnTo>
                    <a:lnTo>
                      <a:pt x="210" y="166"/>
                    </a:lnTo>
                    <a:lnTo>
                      <a:pt x="208" y="168"/>
                    </a:lnTo>
                    <a:lnTo>
                      <a:pt x="207" y="168"/>
                    </a:lnTo>
                    <a:lnTo>
                      <a:pt x="208" y="164"/>
                    </a:lnTo>
                    <a:lnTo>
                      <a:pt x="209" y="163"/>
                    </a:lnTo>
                    <a:lnTo>
                      <a:pt x="211" y="163"/>
                    </a:lnTo>
                    <a:lnTo>
                      <a:pt x="215" y="160"/>
                    </a:lnTo>
                    <a:lnTo>
                      <a:pt x="215" y="157"/>
                    </a:lnTo>
                    <a:lnTo>
                      <a:pt x="215" y="156"/>
                    </a:lnTo>
                    <a:lnTo>
                      <a:pt x="214" y="157"/>
                    </a:lnTo>
                    <a:lnTo>
                      <a:pt x="210" y="159"/>
                    </a:lnTo>
                    <a:lnTo>
                      <a:pt x="206" y="162"/>
                    </a:lnTo>
                    <a:lnTo>
                      <a:pt x="204" y="162"/>
                    </a:lnTo>
                    <a:lnTo>
                      <a:pt x="203" y="164"/>
                    </a:lnTo>
                    <a:lnTo>
                      <a:pt x="203" y="166"/>
                    </a:lnTo>
                    <a:lnTo>
                      <a:pt x="201" y="171"/>
                    </a:lnTo>
                    <a:lnTo>
                      <a:pt x="196" y="178"/>
                    </a:lnTo>
                    <a:lnTo>
                      <a:pt x="192" y="181"/>
                    </a:lnTo>
                    <a:lnTo>
                      <a:pt x="192" y="179"/>
                    </a:lnTo>
                    <a:lnTo>
                      <a:pt x="194" y="177"/>
                    </a:lnTo>
                    <a:lnTo>
                      <a:pt x="197" y="173"/>
                    </a:lnTo>
                    <a:lnTo>
                      <a:pt x="199" y="169"/>
                    </a:lnTo>
                    <a:lnTo>
                      <a:pt x="201" y="168"/>
                    </a:lnTo>
                    <a:lnTo>
                      <a:pt x="200" y="166"/>
                    </a:lnTo>
                    <a:lnTo>
                      <a:pt x="199" y="166"/>
                    </a:lnTo>
                    <a:lnTo>
                      <a:pt x="198" y="165"/>
                    </a:lnTo>
                    <a:lnTo>
                      <a:pt x="197" y="166"/>
                    </a:lnTo>
                    <a:lnTo>
                      <a:pt x="194" y="170"/>
                    </a:lnTo>
                    <a:lnTo>
                      <a:pt x="191" y="175"/>
                    </a:lnTo>
                    <a:lnTo>
                      <a:pt x="190" y="175"/>
                    </a:lnTo>
                    <a:lnTo>
                      <a:pt x="190" y="173"/>
                    </a:lnTo>
                    <a:lnTo>
                      <a:pt x="191" y="171"/>
                    </a:lnTo>
                    <a:lnTo>
                      <a:pt x="194" y="168"/>
                    </a:lnTo>
                    <a:lnTo>
                      <a:pt x="194" y="165"/>
                    </a:lnTo>
                    <a:lnTo>
                      <a:pt x="196" y="163"/>
                    </a:lnTo>
                    <a:lnTo>
                      <a:pt x="197" y="163"/>
                    </a:lnTo>
                    <a:lnTo>
                      <a:pt x="199" y="164"/>
                    </a:lnTo>
                    <a:lnTo>
                      <a:pt x="201" y="164"/>
                    </a:lnTo>
                    <a:lnTo>
                      <a:pt x="202" y="163"/>
                    </a:lnTo>
                    <a:lnTo>
                      <a:pt x="204" y="161"/>
                    </a:lnTo>
                    <a:lnTo>
                      <a:pt x="207" y="159"/>
                    </a:lnTo>
                    <a:lnTo>
                      <a:pt x="209" y="155"/>
                    </a:lnTo>
                    <a:lnTo>
                      <a:pt x="211" y="152"/>
                    </a:lnTo>
                    <a:lnTo>
                      <a:pt x="210" y="150"/>
                    </a:lnTo>
                    <a:lnTo>
                      <a:pt x="210" y="147"/>
                    </a:lnTo>
                    <a:lnTo>
                      <a:pt x="209" y="147"/>
                    </a:lnTo>
                    <a:lnTo>
                      <a:pt x="205" y="149"/>
                    </a:lnTo>
                    <a:lnTo>
                      <a:pt x="204" y="151"/>
                    </a:lnTo>
                    <a:lnTo>
                      <a:pt x="204" y="154"/>
                    </a:lnTo>
                    <a:lnTo>
                      <a:pt x="203" y="158"/>
                    </a:lnTo>
                    <a:lnTo>
                      <a:pt x="202" y="159"/>
                    </a:lnTo>
                    <a:lnTo>
                      <a:pt x="202" y="157"/>
                    </a:lnTo>
                    <a:lnTo>
                      <a:pt x="202" y="156"/>
                    </a:lnTo>
                    <a:lnTo>
                      <a:pt x="201" y="154"/>
                    </a:lnTo>
                    <a:lnTo>
                      <a:pt x="198" y="154"/>
                    </a:lnTo>
                    <a:lnTo>
                      <a:pt x="196" y="157"/>
                    </a:lnTo>
                    <a:lnTo>
                      <a:pt x="194" y="157"/>
                    </a:lnTo>
                    <a:lnTo>
                      <a:pt x="190" y="157"/>
                    </a:lnTo>
                    <a:lnTo>
                      <a:pt x="188" y="158"/>
                    </a:lnTo>
                    <a:lnTo>
                      <a:pt x="185" y="158"/>
                    </a:lnTo>
                    <a:lnTo>
                      <a:pt x="187" y="157"/>
                    </a:lnTo>
                    <a:lnTo>
                      <a:pt x="190" y="156"/>
                    </a:lnTo>
                    <a:lnTo>
                      <a:pt x="191" y="153"/>
                    </a:lnTo>
                    <a:lnTo>
                      <a:pt x="191" y="150"/>
                    </a:lnTo>
                    <a:lnTo>
                      <a:pt x="190" y="150"/>
                    </a:lnTo>
                    <a:lnTo>
                      <a:pt x="187" y="151"/>
                    </a:lnTo>
                    <a:lnTo>
                      <a:pt x="188" y="149"/>
                    </a:lnTo>
                    <a:lnTo>
                      <a:pt x="190" y="149"/>
                    </a:lnTo>
                    <a:lnTo>
                      <a:pt x="191" y="147"/>
                    </a:lnTo>
                    <a:lnTo>
                      <a:pt x="193" y="144"/>
                    </a:lnTo>
                    <a:lnTo>
                      <a:pt x="194" y="143"/>
                    </a:lnTo>
                    <a:lnTo>
                      <a:pt x="196" y="143"/>
                    </a:lnTo>
                    <a:lnTo>
                      <a:pt x="197" y="143"/>
                    </a:lnTo>
                    <a:lnTo>
                      <a:pt x="200" y="145"/>
                    </a:lnTo>
                    <a:lnTo>
                      <a:pt x="201" y="147"/>
                    </a:lnTo>
                    <a:lnTo>
                      <a:pt x="203" y="147"/>
                    </a:lnTo>
                    <a:lnTo>
                      <a:pt x="206" y="143"/>
                    </a:lnTo>
                    <a:lnTo>
                      <a:pt x="208" y="140"/>
                    </a:lnTo>
                    <a:lnTo>
                      <a:pt x="208" y="139"/>
                    </a:lnTo>
                    <a:lnTo>
                      <a:pt x="204" y="136"/>
                    </a:lnTo>
                    <a:lnTo>
                      <a:pt x="204" y="132"/>
                    </a:lnTo>
                    <a:lnTo>
                      <a:pt x="204" y="130"/>
                    </a:lnTo>
                    <a:lnTo>
                      <a:pt x="201" y="126"/>
                    </a:lnTo>
                    <a:lnTo>
                      <a:pt x="199" y="125"/>
                    </a:lnTo>
                    <a:lnTo>
                      <a:pt x="197" y="119"/>
                    </a:lnTo>
                    <a:lnTo>
                      <a:pt x="196" y="120"/>
                    </a:lnTo>
                    <a:lnTo>
                      <a:pt x="196" y="123"/>
                    </a:lnTo>
                    <a:lnTo>
                      <a:pt x="194" y="125"/>
                    </a:lnTo>
                    <a:lnTo>
                      <a:pt x="194" y="126"/>
                    </a:lnTo>
                    <a:lnTo>
                      <a:pt x="193" y="127"/>
                    </a:lnTo>
                    <a:lnTo>
                      <a:pt x="192" y="130"/>
                    </a:lnTo>
                    <a:lnTo>
                      <a:pt x="190" y="131"/>
                    </a:lnTo>
                    <a:lnTo>
                      <a:pt x="189" y="133"/>
                    </a:lnTo>
                    <a:lnTo>
                      <a:pt x="189" y="137"/>
                    </a:lnTo>
                    <a:lnTo>
                      <a:pt x="186" y="139"/>
                    </a:lnTo>
                    <a:lnTo>
                      <a:pt x="184" y="142"/>
                    </a:lnTo>
                    <a:lnTo>
                      <a:pt x="184" y="144"/>
                    </a:lnTo>
                    <a:lnTo>
                      <a:pt x="183" y="147"/>
                    </a:lnTo>
                    <a:lnTo>
                      <a:pt x="181" y="146"/>
                    </a:lnTo>
                    <a:lnTo>
                      <a:pt x="182" y="142"/>
                    </a:lnTo>
                    <a:lnTo>
                      <a:pt x="184" y="137"/>
                    </a:lnTo>
                    <a:lnTo>
                      <a:pt x="187" y="137"/>
                    </a:lnTo>
                    <a:lnTo>
                      <a:pt x="187" y="135"/>
                    </a:lnTo>
                    <a:lnTo>
                      <a:pt x="186" y="134"/>
                    </a:lnTo>
                    <a:lnTo>
                      <a:pt x="185" y="132"/>
                    </a:lnTo>
                    <a:lnTo>
                      <a:pt x="183" y="133"/>
                    </a:lnTo>
                    <a:lnTo>
                      <a:pt x="179" y="139"/>
                    </a:lnTo>
                    <a:lnTo>
                      <a:pt x="178" y="141"/>
                    </a:lnTo>
                    <a:lnTo>
                      <a:pt x="176" y="143"/>
                    </a:lnTo>
                    <a:lnTo>
                      <a:pt x="175" y="141"/>
                    </a:lnTo>
                    <a:lnTo>
                      <a:pt x="177" y="140"/>
                    </a:lnTo>
                    <a:lnTo>
                      <a:pt x="179" y="136"/>
                    </a:lnTo>
                    <a:lnTo>
                      <a:pt x="180" y="133"/>
                    </a:lnTo>
                    <a:lnTo>
                      <a:pt x="183" y="130"/>
                    </a:lnTo>
                    <a:lnTo>
                      <a:pt x="184" y="127"/>
                    </a:lnTo>
                    <a:lnTo>
                      <a:pt x="184" y="126"/>
                    </a:lnTo>
                    <a:lnTo>
                      <a:pt x="184" y="123"/>
                    </a:lnTo>
                    <a:lnTo>
                      <a:pt x="181" y="126"/>
                    </a:lnTo>
                    <a:lnTo>
                      <a:pt x="177" y="130"/>
                    </a:lnTo>
                    <a:lnTo>
                      <a:pt x="177" y="132"/>
                    </a:lnTo>
                    <a:lnTo>
                      <a:pt x="175" y="135"/>
                    </a:lnTo>
                    <a:lnTo>
                      <a:pt x="174" y="134"/>
                    </a:lnTo>
                    <a:lnTo>
                      <a:pt x="175" y="131"/>
                    </a:lnTo>
                    <a:lnTo>
                      <a:pt x="176" y="129"/>
                    </a:lnTo>
                    <a:lnTo>
                      <a:pt x="175" y="128"/>
                    </a:lnTo>
                    <a:lnTo>
                      <a:pt x="175" y="126"/>
                    </a:lnTo>
                    <a:lnTo>
                      <a:pt x="177" y="126"/>
                    </a:lnTo>
                    <a:lnTo>
                      <a:pt x="182" y="122"/>
                    </a:lnTo>
                    <a:lnTo>
                      <a:pt x="186" y="117"/>
                    </a:lnTo>
                    <a:lnTo>
                      <a:pt x="186" y="116"/>
                    </a:lnTo>
                    <a:lnTo>
                      <a:pt x="184" y="115"/>
                    </a:lnTo>
                    <a:lnTo>
                      <a:pt x="180" y="118"/>
                    </a:lnTo>
                    <a:lnTo>
                      <a:pt x="180" y="120"/>
                    </a:lnTo>
                    <a:lnTo>
                      <a:pt x="178" y="122"/>
                    </a:lnTo>
                    <a:lnTo>
                      <a:pt x="178" y="119"/>
                    </a:lnTo>
                    <a:lnTo>
                      <a:pt x="177" y="119"/>
                    </a:lnTo>
                    <a:lnTo>
                      <a:pt x="173" y="123"/>
                    </a:lnTo>
                    <a:lnTo>
                      <a:pt x="171" y="125"/>
                    </a:lnTo>
                    <a:lnTo>
                      <a:pt x="169" y="130"/>
                    </a:lnTo>
                    <a:lnTo>
                      <a:pt x="166" y="133"/>
                    </a:lnTo>
                    <a:lnTo>
                      <a:pt x="164" y="133"/>
                    </a:lnTo>
                    <a:lnTo>
                      <a:pt x="166" y="130"/>
                    </a:lnTo>
                    <a:lnTo>
                      <a:pt x="169" y="127"/>
                    </a:lnTo>
                    <a:lnTo>
                      <a:pt x="170" y="124"/>
                    </a:lnTo>
                    <a:lnTo>
                      <a:pt x="170" y="123"/>
                    </a:lnTo>
                    <a:lnTo>
                      <a:pt x="167" y="124"/>
                    </a:lnTo>
                    <a:lnTo>
                      <a:pt x="170" y="122"/>
                    </a:lnTo>
                    <a:lnTo>
                      <a:pt x="173" y="121"/>
                    </a:lnTo>
                    <a:lnTo>
                      <a:pt x="174" y="119"/>
                    </a:lnTo>
                    <a:lnTo>
                      <a:pt x="174" y="117"/>
                    </a:lnTo>
                    <a:lnTo>
                      <a:pt x="172" y="119"/>
                    </a:lnTo>
                    <a:lnTo>
                      <a:pt x="169" y="119"/>
                    </a:lnTo>
                    <a:lnTo>
                      <a:pt x="167" y="122"/>
                    </a:lnTo>
                    <a:lnTo>
                      <a:pt x="166" y="121"/>
                    </a:lnTo>
                    <a:lnTo>
                      <a:pt x="170" y="118"/>
                    </a:lnTo>
                    <a:lnTo>
                      <a:pt x="170" y="116"/>
                    </a:lnTo>
                    <a:lnTo>
                      <a:pt x="167" y="116"/>
                    </a:lnTo>
                    <a:lnTo>
                      <a:pt x="169" y="114"/>
                    </a:lnTo>
                    <a:lnTo>
                      <a:pt x="171" y="114"/>
                    </a:lnTo>
                    <a:lnTo>
                      <a:pt x="173" y="115"/>
                    </a:lnTo>
                    <a:lnTo>
                      <a:pt x="176" y="115"/>
                    </a:lnTo>
                    <a:lnTo>
                      <a:pt x="177" y="111"/>
                    </a:lnTo>
                    <a:lnTo>
                      <a:pt x="180" y="110"/>
                    </a:lnTo>
                    <a:lnTo>
                      <a:pt x="180" y="108"/>
                    </a:lnTo>
                    <a:lnTo>
                      <a:pt x="180" y="105"/>
                    </a:lnTo>
                    <a:lnTo>
                      <a:pt x="180" y="102"/>
                    </a:lnTo>
                    <a:lnTo>
                      <a:pt x="179" y="102"/>
                    </a:lnTo>
                    <a:lnTo>
                      <a:pt x="177" y="101"/>
                    </a:lnTo>
                    <a:lnTo>
                      <a:pt x="175" y="99"/>
                    </a:lnTo>
                    <a:lnTo>
                      <a:pt x="172" y="103"/>
                    </a:lnTo>
                    <a:lnTo>
                      <a:pt x="168" y="105"/>
                    </a:lnTo>
                    <a:lnTo>
                      <a:pt x="166" y="109"/>
                    </a:lnTo>
                    <a:lnTo>
                      <a:pt x="161" y="115"/>
                    </a:lnTo>
                    <a:lnTo>
                      <a:pt x="159" y="115"/>
                    </a:lnTo>
                    <a:lnTo>
                      <a:pt x="160" y="112"/>
                    </a:lnTo>
                    <a:lnTo>
                      <a:pt x="162" y="112"/>
                    </a:lnTo>
                    <a:lnTo>
                      <a:pt x="163" y="110"/>
                    </a:lnTo>
                    <a:lnTo>
                      <a:pt x="166" y="104"/>
                    </a:lnTo>
                    <a:lnTo>
                      <a:pt x="170" y="102"/>
                    </a:lnTo>
                    <a:lnTo>
                      <a:pt x="172" y="99"/>
                    </a:lnTo>
                    <a:lnTo>
                      <a:pt x="171" y="98"/>
                    </a:lnTo>
                    <a:lnTo>
                      <a:pt x="166" y="99"/>
                    </a:lnTo>
                    <a:lnTo>
                      <a:pt x="162" y="102"/>
                    </a:lnTo>
                    <a:lnTo>
                      <a:pt x="166" y="97"/>
                    </a:lnTo>
                    <a:lnTo>
                      <a:pt x="170" y="96"/>
                    </a:lnTo>
                    <a:lnTo>
                      <a:pt x="173" y="97"/>
                    </a:lnTo>
                    <a:lnTo>
                      <a:pt x="174" y="97"/>
                    </a:lnTo>
                    <a:lnTo>
                      <a:pt x="177" y="94"/>
                    </a:lnTo>
                    <a:lnTo>
                      <a:pt x="177" y="92"/>
                    </a:lnTo>
                    <a:lnTo>
                      <a:pt x="176" y="90"/>
                    </a:lnTo>
                    <a:lnTo>
                      <a:pt x="177" y="88"/>
                    </a:lnTo>
                    <a:lnTo>
                      <a:pt x="176" y="85"/>
                    </a:lnTo>
                    <a:lnTo>
                      <a:pt x="173" y="84"/>
                    </a:lnTo>
                    <a:lnTo>
                      <a:pt x="172" y="81"/>
                    </a:lnTo>
                    <a:lnTo>
                      <a:pt x="170" y="81"/>
                    </a:lnTo>
                    <a:lnTo>
                      <a:pt x="169" y="81"/>
                    </a:lnTo>
                    <a:lnTo>
                      <a:pt x="168" y="82"/>
                    </a:lnTo>
                    <a:lnTo>
                      <a:pt x="167" y="79"/>
                    </a:lnTo>
                    <a:lnTo>
                      <a:pt x="166" y="78"/>
                    </a:lnTo>
                    <a:lnTo>
                      <a:pt x="163" y="76"/>
                    </a:lnTo>
                    <a:lnTo>
                      <a:pt x="163" y="74"/>
                    </a:lnTo>
                    <a:lnTo>
                      <a:pt x="159" y="72"/>
                    </a:lnTo>
                    <a:lnTo>
                      <a:pt x="158" y="72"/>
                    </a:lnTo>
                    <a:lnTo>
                      <a:pt x="157" y="71"/>
                    </a:lnTo>
                    <a:lnTo>
                      <a:pt x="153" y="70"/>
                    </a:lnTo>
                    <a:lnTo>
                      <a:pt x="149" y="71"/>
                    </a:lnTo>
                    <a:lnTo>
                      <a:pt x="146" y="74"/>
                    </a:lnTo>
                    <a:lnTo>
                      <a:pt x="143" y="74"/>
                    </a:lnTo>
                    <a:lnTo>
                      <a:pt x="141" y="79"/>
                    </a:lnTo>
                    <a:lnTo>
                      <a:pt x="142" y="81"/>
                    </a:lnTo>
                    <a:lnTo>
                      <a:pt x="143" y="81"/>
                    </a:lnTo>
                    <a:lnTo>
                      <a:pt x="149" y="87"/>
                    </a:lnTo>
                    <a:lnTo>
                      <a:pt x="149" y="88"/>
                    </a:lnTo>
                    <a:lnTo>
                      <a:pt x="151" y="89"/>
                    </a:lnTo>
                    <a:lnTo>
                      <a:pt x="152" y="92"/>
                    </a:lnTo>
                    <a:lnTo>
                      <a:pt x="151" y="92"/>
                    </a:lnTo>
                    <a:lnTo>
                      <a:pt x="149" y="91"/>
                    </a:lnTo>
                    <a:lnTo>
                      <a:pt x="146" y="91"/>
                    </a:lnTo>
                    <a:lnTo>
                      <a:pt x="146" y="88"/>
                    </a:lnTo>
                    <a:lnTo>
                      <a:pt x="142" y="84"/>
                    </a:lnTo>
                    <a:lnTo>
                      <a:pt x="139" y="84"/>
                    </a:lnTo>
                    <a:lnTo>
                      <a:pt x="138" y="85"/>
                    </a:lnTo>
                    <a:lnTo>
                      <a:pt x="139" y="82"/>
                    </a:lnTo>
                    <a:lnTo>
                      <a:pt x="139" y="79"/>
                    </a:lnTo>
                    <a:lnTo>
                      <a:pt x="136" y="78"/>
                    </a:lnTo>
                    <a:lnTo>
                      <a:pt x="135" y="78"/>
                    </a:lnTo>
                    <a:lnTo>
                      <a:pt x="135" y="85"/>
                    </a:lnTo>
                    <a:lnTo>
                      <a:pt x="137" y="88"/>
                    </a:lnTo>
                    <a:lnTo>
                      <a:pt x="137" y="92"/>
                    </a:lnTo>
                    <a:lnTo>
                      <a:pt x="136" y="94"/>
                    </a:lnTo>
                    <a:lnTo>
                      <a:pt x="136" y="91"/>
                    </a:lnTo>
                    <a:lnTo>
                      <a:pt x="135" y="87"/>
                    </a:lnTo>
                    <a:lnTo>
                      <a:pt x="132" y="90"/>
                    </a:lnTo>
                    <a:lnTo>
                      <a:pt x="131" y="93"/>
                    </a:lnTo>
                    <a:lnTo>
                      <a:pt x="132" y="95"/>
                    </a:lnTo>
                    <a:lnTo>
                      <a:pt x="131" y="97"/>
                    </a:lnTo>
                    <a:lnTo>
                      <a:pt x="128" y="95"/>
                    </a:lnTo>
                    <a:lnTo>
                      <a:pt x="125" y="95"/>
                    </a:lnTo>
                    <a:lnTo>
                      <a:pt x="127" y="92"/>
                    </a:lnTo>
                    <a:lnTo>
                      <a:pt x="129" y="90"/>
                    </a:lnTo>
                    <a:lnTo>
                      <a:pt x="133" y="84"/>
                    </a:lnTo>
                    <a:lnTo>
                      <a:pt x="134" y="81"/>
                    </a:lnTo>
                    <a:lnTo>
                      <a:pt x="132" y="78"/>
                    </a:lnTo>
                    <a:lnTo>
                      <a:pt x="132" y="76"/>
                    </a:lnTo>
                    <a:lnTo>
                      <a:pt x="128" y="79"/>
                    </a:lnTo>
                    <a:lnTo>
                      <a:pt x="127" y="81"/>
                    </a:lnTo>
                    <a:lnTo>
                      <a:pt x="126" y="79"/>
                    </a:lnTo>
                    <a:lnTo>
                      <a:pt x="126" y="75"/>
                    </a:lnTo>
                    <a:lnTo>
                      <a:pt x="124" y="74"/>
                    </a:lnTo>
                    <a:lnTo>
                      <a:pt x="122" y="76"/>
                    </a:lnTo>
                    <a:lnTo>
                      <a:pt x="122" y="78"/>
                    </a:lnTo>
                    <a:lnTo>
                      <a:pt x="122" y="81"/>
                    </a:lnTo>
                    <a:lnTo>
                      <a:pt x="122" y="85"/>
                    </a:lnTo>
                    <a:lnTo>
                      <a:pt x="121" y="85"/>
                    </a:lnTo>
                    <a:lnTo>
                      <a:pt x="121" y="80"/>
                    </a:lnTo>
                    <a:lnTo>
                      <a:pt x="120" y="79"/>
                    </a:lnTo>
                    <a:lnTo>
                      <a:pt x="119" y="82"/>
                    </a:lnTo>
                    <a:lnTo>
                      <a:pt x="117" y="83"/>
                    </a:lnTo>
                    <a:lnTo>
                      <a:pt x="117" y="85"/>
                    </a:lnTo>
                    <a:lnTo>
                      <a:pt x="114" y="88"/>
                    </a:lnTo>
                    <a:lnTo>
                      <a:pt x="113" y="89"/>
                    </a:lnTo>
                    <a:lnTo>
                      <a:pt x="111" y="92"/>
                    </a:lnTo>
                    <a:lnTo>
                      <a:pt x="109" y="92"/>
                    </a:lnTo>
                    <a:lnTo>
                      <a:pt x="111" y="89"/>
                    </a:lnTo>
                    <a:lnTo>
                      <a:pt x="111" y="87"/>
                    </a:lnTo>
                    <a:lnTo>
                      <a:pt x="111" y="85"/>
                    </a:lnTo>
                    <a:lnTo>
                      <a:pt x="109" y="85"/>
                    </a:lnTo>
                    <a:lnTo>
                      <a:pt x="109" y="84"/>
                    </a:lnTo>
                    <a:lnTo>
                      <a:pt x="111" y="83"/>
                    </a:lnTo>
                    <a:lnTo>
                      <a:pt x="112" y="84"/>
                    </a:lnTo>
                    <a:lnTo>
                      <a:pt x="113" y="82"/>
                    </a:lnTo>
                    <a:lnTo>
                      <a:pt x="113" y="81"/>
                    </a:lnTo>
                    <a:lnTo>
                      <a:pt x="113" y="80"/>
                    </a:lnTo>
                    <a:lnTo>
                      <a:pt x="115" y="78"/>
                    </a:lnTo>
                    <a:lnTo>
                      <a:pt x="119" y="74"/>
                    </a:lnTo>
                    <a:lnTo>
                      <a:pt x="120" y="71"/>
                    </a:lnTo>
                    <a:lnTo>
                      <a:pt x="122" y="69"/>
                    </a:lnTo>
                    <a:lnTo>
                      <a:pt x="121" y="69"/>
                    </a:lnTo>
                    <a:lnTo>
                      <a:pt x="119" y="69"/>
                    </a:lnTo>
                    <a:lnTo>
                      <a:pt x="116" y="72"/>
                    </a:lnTo>
                    <a:lnTo>
                      <a:pt x="113" y="76"/>
                    </a:lnTo>
                    <a:lnTo>
                      <a:pt x="111" y="76"/>
                    </a:lnTo>
                    <a:lnTo>
                      <a:pt x="113" y="74"/>
                    </a:lnTo>
                    <a:lnTo>
                      <a:pt x="114" y="71"/>
                    </a:lnTo>
                    <a:lnTo>
                      <a:pt x="116" y="68"/>
                    </a:lnTo>
                    <a:lnTo>
                      <a:pt x="119" y="68"/>
                    </a:lnTo>
                    <a:lnTo>
                      <a:pt x="121" y="64"/>
                    </a:lnTo>
                    <a:lnTo>
                      <a:pt x="123" y="64"/>
                    </a:lnTo>
                    <a:lnTo>
                      <a:pt x="125" y="61"/>
                    </a:lnTo>
                    <a:lnTo>
                      <a:pt x="125" y="59"/>
                    </a:lnTo>
                    <a:lnTo>
                      <a:pt x="122" y="57"/>
                    </a:lnTo>
                    <a:lnTo>
                      <a:pt x="123" y="54"/>
                    </a:lnTo>
                    <a:lnTo>
                      <a:pt x="124" y="51"/>
                    </a:lnTo>
                    <a:lnTo>
                      <a:pt x="128" y="47"/>
                    </a:lnTo>
                    <a:lnTo>
                      <a:pt x="128" y="44"/>
                    </a:lnTo>
                    <a:lnTo>
                      <a:pt x="127" y="42"/>
                    </a:lnTo>
                    <a:lnTo>
                      <a:pt x="125" y="40"/>
                    </a:lnTo>
                    <a:lnTo>
                      <a:pt x="124" y="39"/>
                    </a:lnTo>
                    <a:lnTo>
                      <a:pt x="125" y="34"/>
                    </a:lnTo>
                    <a:lnTo>
                      <a:pt x="128" y="32"/>
                    </a:lnTo>
                    <a:lnTo>
                      <a:pt x="128" y="30"/>
                    </a:lnTo>
                    <a:lnTo>
                      <a:pt x="128" y="23"/>
                    </a:lnTo>
                    <a:lnTo>
                      <a:pt x="129" y="21"/>
                    </a:lnTo>
                    <a:lnTo>
                      <a:pt x="129" y="19"/>
                    </a:lnTo>
                    <a:lnTo>
                      <a:pt x="125" y="18"/>
                    </a:lnTo>
                    <a:lnTo>
                      <a:pt x="121" y="18"/>
                    </a:lnTo>
                    <a:lnTo>
                      <a:pt x="116" y="16"/>
                    </a:lnTo>
                    <a:lnTo>
                      <a:pt x="113" y="19"/>
                    </a:lnTo>
                    <a:lnTo>
                      <a:pt x="110" y="19"/>
                    </a:lnTo>
                    <a:lnTo>
                      <a:pt x="105" y="21"/>
                    </a:lnTo>
                    <a:lnTo>
                      <a:pt x="98" y="23"/>
                    </a:lnTo>
                    <a:lnTo>
                      <a:pt x="97" y="25"/>
                    </a:lnTo>
                    <a:lnTo>
                      <a:pt x="100" y="29"/>
                    </a:lnTo>
                    <a:lnTo>
                      <a:pt x="100" y="32"/>
                    </a:lnTo>
                    <a:lnTo>
                      <a:pt x="99" y="33"/>
                    </a:lnTo>
                    <a:lnTo>
                      <a:pt x="98" y="30"/>
                    </a:lnTo>
                    <a:lnTo>
                      <a:pt x="97" y="28"/>
                    </a:lnTo>
                    <a:lnTo>
                      <a:pt x="95" y="24"/>
                    </a:lnTo>
                    <a:lnTo>
                      <a:pt x="92" y="24"/>
                    </a:lnTo>
                    <a:lnTo>
                      <a:pt x="90" y="26"/>
                    </a:lnTo>
                    <a:lnTo>
                      <a:pt x="90" y="29"/>
                    </a:lnTo>
                    <a:lnTo>
                      <a:pt x="90" y="30"/>
                    </a:lnTo>
                    <a:lnTo>
                      <a:pt x="89" y="28"/>
                    </a:lnTo>
                    <a:lnTo>
                      <a:pt x="90" y="25"/>
                    </a:lnTo>
                    <a:lnTo>
                      <a:pt x="88" y="25"/>
                    </a:lnTo>
                    <a:lnTo>
                      <a:pt x="84" y="26"/>
                    </a:lnTo>
                    <a:lnTo>
                      <a:pt x="83" y="29"/>
                    </a:lnTo>
                    <a:lnTo>
                      <a:pt x="83" y="30"/>
                    </a:lnTo>
                    <a:lnTo>
                      <a:pt x="86" y="33"/>
                    </a:lnTo>
                    <a:lnTo>
                      <a:pt x="89" y="38"/>
                    </a:lnTo>
                    <a:lnTo>
                      <a:pt x="92" y="41"/>
                    </a:lnTo>
                    <a:lnTo>
                      <a:pt x="90" y="41"/>
                    </a:lnTo>
                    <a:lnTo>
                      <a:pt x="87" y="38"/>
                    </a:lnTo>
                    <a:lnTo>
                      <a:pt x="83" y="33"/>
                    </a:lnTo>
                    <a:lnTo>
                      <a:pt x="81" y="33"/>
                    </a:lnTo>
                    <a:lnTo>
                      <a:pt x="80" y="34"/>
                    </a:lnTo>
                    <a:lnTo>
                      <a:pt x="76" y="34"/>
                    </a:lnTo>
                    <a:lnTo>
                      <a:pt x="75" y="35"/>
                    </a:lnTo>
                    <a:lnTo>
                      <a:pt x="76" y="37"/>
                    </a:lnTo>
                    <a:lnTo>
                      <a:pt x="79" y="37"/>
                    </a:lnTo>
                    <a:lnTo>
                      <a:pt x="80" y="39"/>
                    </a:lnTo>
                    <a:lnTo>
                      <a:pt x="80" y="42"/>
                    </a:lnTo>
                    <a:lnTo>
                      <a:pt x="84" y="45"/>
                    </a:lnTo>
                    <a:lnTo>
                      <a:pt x="85" y="47"/>
                    </a:lnTo>
                    <a:lnTo>
                      <a:pt x="87" y="50"/>
                    </a:lnTo>
                    <a:lnTo>
                      <a:pt x="84" y="50"/>
                    </a:lnTo>
                    <a:lnTo>
                      <a:pt x="83" y="47"/>
                    </a:lnTo>
                    <a:lnTo>
                      <a:pt x="79" y="43"/>
                    </a:lnTo>
                    <a:lnTo>
                      <a:pt x="79" y="42"/>
                    </a:lnTo>
                    <a:lnTo>
                      <a:pt x="76" y="39"/>
                    </a:lnTo>
                    <a:lnTo>
                      <a:pt x="73" y="38"/>
                    </a:lnTo>
                    <a:lnTo>
                      <a:pt x="71" y="41"/>
                    </a:lnTo>
                    <a:lnTo>
                      <a:pt x="70" y="43"/>
                    </a:lnTo>
                    <a:lnTo>
                      <a:pt x="69" y="48"/>
                    </a:lnTo>
                    <a:lnTo>
                      <a:pt x="67" y="53"/>
                    </a:lnTo>
                    <a:lnTo>
                      <a:pt x="69" y="55"/>
                    </a:lnTo>
                    <a:lnTo>
                      <a:pt x="66" y="57"/>
                    </a:lnTo>
                    <a:lnTo>
                      <a:pt x="66" y="58"/>
                    </a:lnTo>
                    <a:lnTo>
                      <a:pt x="67" y="61"/>
                    </a:lnTo>
                    <a:lnTo>
                      <a:pt x="68" y="64"/>
                    </a:lnTo>
                    <a:lnTo>
                      <a:pt x="70" y="64"/>
                    </a:lnTo>
                    <a:lnTo>
                      <a:pt x="75" y="60"/>
                    </a:lnTo>
                    <a:lnTo>
                      <a:pt x="76" y="61"/>
                    </a:lnTo>
                    <a:lnTo>
                      <a:pt x="78" y="62"/>
                    </a:lnTo>
                    <a:lnTo>
                      <a:pt x="75" y="63"/>
                    </a:lnTo>
                    <a:lnTo>
                      <a:pt x="74" y="64"/>
                    </a:lnTo>
                    <a:lnTo>
                      <a:pt x="74" y="66"/>
                    </a:lnTo>
                    <a:lnTo>
                      <a:pt x="73" y="66"/>
                    </a:lnTo>
                    <a:lnTo>
                      <a:pt x="70" y="69"/>
                    </a:lnTo>
                    <a:lnTo>
                      <a:pt x="70" y="72"/>
                    </a:lnTo>
                    <a:lnTo>
                      <a:pt x="69" y="74"/>
                    </a:lnTo>
                    <a:lnTo>
                      <a:pt x="67" y="73"/>
                    </a:lnTo>
                    <a:lnTo>
                      <a:pt x="68" y="71"/>
                    </a:lnTo>
                    <a:lnTo>
                      <a:pt x="66" y="67"/>
                    </a:lnTo>
                    <a:lnTo>
                      <a:pt x="64" y="66"/>
                    </a:lnTo>
                    <a:lnTo>
                      <a:pt x="62" y="69"/>
                    </a:lnTo>
                    <a:lnTo>
                      <a:pt x="63" y="71"/>
                    </a:lnTo>
                    <a:lnTo>
                      <a:pt x="62" y="74"/>
                    </a:lnTo>
                    <a:lnTo>
                      <a:pt x="59" y="74"/>
                    </a:lnTo>
                    <a:lnTo>
                      <a:pt x="58" y="76"/>
                    </a:lnTo>
                    <a:lnTo>
                      <a:pt x="57" y="74"/>
                    </a:lnTo>
                    <a:lnTo>
                      <a:pt x="55" y="74"/>
                    </a:lnTo>
                    <a:lnTo>
                      <a:pt x="55" y="78"/>
                    </a:lnTo>
                    <a:lnTo>
                      <a:pt x="57" y="81"/>
                    </a:lnTo>
                    <a:lnTo>
                      <a:pt x="58" y="85"/>
                    </a:lnTo>
                    <a:lnTo>
                      <a:pt x="58" y="86"/>
                    </a:lnTo>
                    <a:lnTo>
                      <a:pt x="59" y="90"/>
                    </a:lnTo>
                    <a:lnTo>
                      <a:pt x="60" y="91"/>
                    </a:lnTo>
                    <a:lnTo>
                      <a:pt x="62" y="92"/>
                    </a:lnTo>
                    <a:lnTo>
                      <a:pt x="61" y="95"/>
                    </a:lnTo>
                    <a:lnTo>
                      <a:pt x="62" y="96"/>
                    </a:lnTo>
                    <a:lnTo>
                      <a:pt x="62" y="100"/>
                    </a:lnTo>
                    <a:lnTo>
                      <a:pt x="59" y="102"/>
                    </a:lnTo>
                    <a:lnTo>
                      <a:pt x="59" y="104"/>
                    </a:lnTo>
                    <a:lnTo>
                      <a:pt x="58" y="110"/>
                    </a:lnTo>
                    <a:lnTo>
                      <a:pt x="56" y="112"/>
                    </a:lnTo>
                    <a:lnTo>
                      <a:pt x="53" y="118"/>
                    </a:lnTo>
                    <a:lnTo>
                      <a:pt x="53" y="120"/>
                    </a:lnTo>
                    <a:lnTo>
                      <a:pt x="50" y="124"/>
                    </a:lnTo>
                    <a:lnTo>
                      <a:pt x="51" y="123"/>
                    </a:lnTo>
                    <a:lnTo>
                      <a:pt x="51" y="119"/>
                    </a:lnTo>
                    <a:lnTo>
                      <a:pt x="52" y="114"/>
                    </a:lnTo>
                    <a:lnTo>
                      <a:pt x="54" y="112"/>
                    </a:lnTo>
                    <a:lnTo>
                      <a:pt x="53" y="111"/>
                    </a:lnTo>
                    <a:lnTo>
                      <a:pt x="52" y="111"/>
                    </a:lnTo>
                    <a:lnTo>
                      <a:pt x="50" y="112"/>
                    </a:lnTo>
                    <a:lnTo>
                      <a:pt x="49" y="109"/>
                    </a:lnTo>
                    <a:lnTo>
                      <a:pt x="48" y="108"/>
                    </a:lnTo>
                    <a:lnTo>
                      <a:pt x="49" y="108"/>
                    </a:lnTo>
                    <a:lnTo>
                      <a:pt x="51" y="106"/>
                    </a:lnTo>
                    <a:lnTo>
                      <a:pt x="52" y="106"/>
                    </a:lnTo>
                    <a:lnTo>
                      <a:pt x="52" y="105"/>
                    </a:lnTo>
                    <a:lnTo>
                      <a:pt x="54" y="105"/>
                    </a:lnTo>
                    <a:lnTo>
                      <a:pt x="55" y="108"/>
                    </a:lnTo>
                    <a:lnTo>
                      <a:pt x="56" y="105"/>
                    </a:lnTo>
                    <a:lnTo>
                      <a:pt x="56" y="101"/>
                    </a:lnTo>
                    <a:lnTo>
                      <a:pt x="53" y="99"/>
                    </a:lnTo>
                    <a:lnTo>
                      <a:pt x="53" y="98"/>
                    </a:lnTo>
                    <a:lnTo>
                      <a:pt x="51" y="94"/>
                    </a:lnTo>
                    <a:lnTo>
                      <a:pt x="51" y="89"/>
                    </a:lnTo>
                    <a:lnTo>
                      <a:pt x="49" y="87"/>
                    </a:lnTo>
                    <a:lnTo>
                      <a:pt x="49" y="82"/>
                    </a:lnTo>
                    <a:lnTo>
                      <a:pt x="48" y="79"/>
                    </a:lnTo>
                    <a:lnTo>
                      <a:pt x="48" y="77"/>
                    </a:lnTo>
                    <a:lnTo>
                      <a:pt x="49" y="75"/>
                    </a:lnTo>
                    <a:lnTo>
                      <a:pt x="51" y="71"/>
                    </a:lnTo>
                    <a:lnTo>
                      <a:pt x="51" y="68"/>
                    </a:lnTo>
                    <a:lnTo>
                      <a:pt x="54" y="64"/>
                    </a:lnTo>
                    <a:lnTo>
                      <a:pt x="55" y="61"/>
                    </a:lnTo>
                    <a:lnTo>
                      <a:pt x="58" y="60"/>
                    </a:lnTo>
                    <a:lnTo>
                      <a:pt x="58" y="57"/>
                    </a:lnTo>
                    <a:lnTo>
                      <a:pt x="56" y="54"/>
                    </a:lnTo>
                    <a:lnTo>
                      <a:pt x="55" y="51"/>
                    </a:lnTo>
                    <a:lnTo>
                      <a:pt x="55" y="47"/>
                    </a:lnTo>
                    <a:lnTo>
                      <a:pt x="59" y="40"/>
                    </a:lnTo>
                    <a:lnTo>
                      <a:pt x="60" y="40"/>
                    </a:lnTo>
                    <a:lnTo>
                      <a:pt x="64" y="37"/>
                    </a:lnTo>
                    <a:lnTo>
                      <a:pt x="69" y="29"/>
                    </a:lnTo>
                    <a:lnTo>
                      <a:pt x="74" y="23"/>
                    </a:lnTo>
                    <a:lnTo>
                      <a:pt x="77" y="22"/>
                    </a:lnTo>
                    <a:lnTo>
                      <a:pt x="80" y="19"/>
                    </a:lnTo>
                    <a:lnTo>
                      <a:pt x="81" y="16"/>
                    </a:lnTo>
                    <a:lnTo>
                      <a:pt x="84" y="16"/>
                    </a:lnTo>
                    <a:lnTo>
                      <a:pt x="89" y="14"/>
                    </a:lnTo>
                    <a:lnTo>
                      <a:pt x="92" y="12"/>
                    </a:lnTo>
                    <a:lnTo>
                      <a:pt x="93" y="9"/>
                    </a:lnTo>
                    <a:lnTo>
                      <a:pt x="93" y="7"/>
                    </a:lnTo>
                    <a:lnTo>
                      <a:pt x="87" y="4"/>
                    </a:lnTo>
                    <a:lnTo>
                      <a:pt x="83" y="2"/>
                    </a:lnTo>
                    <a:lnTo>
                      <a:pt x="79" y="1"/>
                    </a:lnTo>
                    <a:lnTo>
                      <a:pt x="77" y="0"/>
                    </a:lnTo>
                    <a:lnTo>
                      <a:pt x="76" y="2"/>
                    </a:lnTo>
                    <a:lnTo>
                      <a:pt x="72" y="0"/>
                    </a:lnTo>
                    <a:lnTo>
                      <a:pt x="69" y="2"/>
                    </a:lnTo>
                    <a:lnTo>
                      <a:pt x="65" y="2"/>
                    </a:lnTo>
                    <a:lnTo>
                      <a:pt x="57" y="5"/>
                    </a:lnTo>
                    <a:lnTo>
                      <a:pt x="52" y="10"/>
                    </a:lnTo>
                    <a:lnTo>
                      <a:pt x="47" y="12"/>
                    </a:lnTo>
                    <a:lnTo>
                      <a:pt x="46" y="16"/>
                    </a:lnTo>
                    <a:lnTo>
                      <a:pt x="47" y="19"/>
                    </a:lnTo>
                    <a:lnTo>
                      <a:pt x="45" y="18"/>
                    </a:lnTo>
                    <a:lnTo>
                      <a:pt x="43" y="18"/>
                    </a:lnTo>
                    <a:lnTo>
                      <a:pt x="42" y="20"/>
                    </a:lnTo>
                    <a:lnTo>
                      <a:pt x="38" y="20"/>
                    </a:lnTo>
                    <a:lnTo>
                      <a:pt x="36" y="25"/>
                    </a:lnTo>
                    <a:lnTo>
                      <a:pt x="37" y="27"/>
                    </a:lnTo>
                    <a:lnTo>
                      <a:pt x="35" y="27"/>
                    </a:lnTo>
                    <a:lnTo>
                      <a:pt x="31" y="33"/>
                    </a:lnTo>
                    <a:lnTo>
                      <a:pt x="32" y="36"/>
                    </a:lnTo>
                    <a:lnTo>
                      <a:pt x="31" y="38"/>
                    </a:lnTo>
                    <a:lnTo>
                      <a:pt x="30" y="36"/>
                    </a:lnTo>
                    <a:lnTo>
                      <a:pt x="28" y="35"/>
                    </a:lnTo>
                    <a:lnTo>
                      <a:pt x="27" y="40"/>
                    </a:lnTo>
                    <a:lnTo>
                      <a:pt x="26" y="40"/>
                    </a:lnTo>
                    <a:lnTo>
                      <a:pt x="24" y="40"/>
                    </a:lnTo>
                    <a:lnTo>
                      <a:pt x="22" y="43"/>
                    </a:lnTo>
                    <a:lnTo>
                      <a:pt x="21" y="45"/>
                    </a:lnTo>
                    <a:lnTo>
                      <a:pt x="19" y="50"/>
                    </a:lnTo>
                    <a:lnTo>
                      <a:pt x="16" y="54"/>
                    </a:lnTo>
                    <a:lnTo>
                      <a:pt x="16" y="57"/>
                    </a:lnTo>
                    <a:lnTo>
                      <a:pt x="17" y="57"/>
                    </a:lnTo>
                    <a:lnTo>
                      <a:pt x="18" y="57"/>
                    </a:lnTo>
                    <a:lnTo>
                      <a:pt x="18" y="59"/>
                    </a:lnTo>
                    <a:lnTo>
                      <a:pt x="16" y="59"/>
                    </a:lnTo>
                    <a:lnTo>
                      <a:pt x="12" y="61"/>
                    </a:lnTo>
                    <a:lnTo>
                      <a:pt x="11" y="64"/>
                    </a:lnTo>
                    <a:lnTo>
                      <a:pt x="9" y="65"/>
                    </a:lnTo>
                    <a:lnTo>
                      <a:pt x="8" y="68"/>
                    </a:lnTo>
                    <a:lnTo>
                      <a:pt x="8" y="74"/>
                    </a:lnTo>
                    <a:lnTo>
                      <a:pt x="7" y="77"/>
                    </a:lnTo>
                    <a:lnTo>
                      <a:pt x="4" y="77"/>
                    </a:lnTo>
                    <a:lnTo>
                      <a:pt x="3" y="81"/>
                    </a:lnTo>
                    <a:lnTo>
                      <a:pt x="3" y="83"/>
                    </a:lnTo>
                    <a:lnTo>
                      <a:pt x="1" y="85"/>
                    </a:lnTo>
                    <a:lnTo>
                      <a:pt x="0" y="91"/>
                    </a:lnTo>
                    <a:lnTo>
                      <a:pt x="2" y="94"/>
                    </a:lnTo>
                    <a:lnTo>
                      <a:pt x="7" y="97"/>
                    </a:lnTo>
                    <a:lnTo>
                      <a:pt x="10" y="97"/>
                    </a:lnTo>
                    <a:lnTo>
                      <a:pt x="13" y="99"/>
                    </a:lnTo>
                    <a:lnTo>
                      <a:pt x="15" y="99"/>
                    </a:lnTo>
                    <a:lnTo>
                      <a:pt x="18" y="102"/>
                    </a:lnTo>
                    <a:lnTo>
                      <a:pt x="22" y="102"/>
                    </a:lnTo>
                    <a:lnTo>
                      <a:pt x="22" y="106"/>
                    </a:lnTo>
                    <a:lnTo>
                      <a:pt x="26" y="109"/>
                    </a:lnTo>
                    <a:lnTo>
                      <a:pt x="26" y="111"/>
                    </a:lnTo>
                    <a:lnTo>
                      <a:pt x="28" y="113"/>
                    </a:lnTo>
                    <a:lnTo>
                      <a:pt x="24" y="113"/>
                    </a:lnTo>
                    <a:lnTo>
                      <a:pt x="23" y="114"/>
                    </a:lnTo>
                    <a:lnTo>
                      <a:pt x="18" y="114"/>
                    </a:lnTo>
                    <a:lnTo>
                      <a:pt x="13" y="112"/>
                    </a:lnTo>
                    <a:lnTo>
                      <a:pt x="12" y="109"/>
                    </a:lnTo>
                    <a:lnTo>
                      <a:pt x="10" y="106"/>
                    </a:lnTo>
                    <a:lnTo>
                      <a:pt x="5" y="106"/>
                    </a:lnTo>
                    <a:lnTo>
                      <a:pt x="4" y="104"/>
                    </a:lnTo>
                    <a:lnTo>
                      <a:pt x="2" y="103"/>
                    </a:lnTo>
                    <a:lnTo>
                      <a:pt x="1" y="105"/>
                    </a:lnTo>
                    <a:lnTo>
                      <a:pt x="2" y="109"/>
                    </a:lnTo>
                    <a:lnTo>
                      <a:pt x="2" y="111"/>
                    </a:lnTo>
                    <a:lnTo>
                      <a:pt x="0" y="111"/>
                    </a:lnTo>
                    <a:lnTo>
                      <a:pt x="0" y="113"/>
                    </a:lnTo>
                    <a:lnTo>
                      <a:pt x="1" y="118"/>
                    </a:lnTo>
                    <a:lnTo>
                      <a:pt x="1" y="123"/>
                    </a:lnTo>
                    <a:lnTo>
                      <a:pt x="1" y="126"/>
                    </a:lnTo>
                    <a:lnTo>
                      <a:pt x="1" y="129"/>
                    </a:lnTo>
                    <a:lnTo>
                      <a:pt x="4" y="131"/>
                    </a:lnTo>
                    <a:lnTo>
                      <a:pt x="7" y="134"/>
                    </a:lnTo>
                    <a:lnTo>
                      <a:pt x="7" y="135"/>
                    </a:lnTo>
                    <a:lnTo>
                      <a:pt x="6" y="134"/>
                    </a:lnTo>
                    <a:lnTo>
                      <a:pt x="5" y="134"/>
                    </a:lnTo>
                    <a:lnTo>
                      <a:pt x="6" y="137"/>
                    </a:lnTo>
                    <a:lnTo>
                      <a:pt x="7" y="140"/>
                    </a:lnTo>
                    <a:lnTo>
                      <a:pt x="9" y="139"/>
                    </a:lnTo>
                    <a:lnTo>
                      <a:pt x="10" y="137"/>
                    </a:lnTo>
                    <a:lnTo>
                      <a:pt x="11" y="137"/>
                    </a:lnTo>
                    <a:lnTo>
                      <a:pt x="14" y="137"/>
                    </a:lnTo>
                    <a:lnTo>
                      <a:pt x="15" y="140"/>
                    </a:lnTo>
                    <a:lnTo>
                      <a:pt x="17" y="140"/>
                    </a:lnTo>
                    <a:lnTo>
                      <a:pt x="18" y="138"/>
                    </a:lnTo>
                    <a:lnTo>
                      <a:pt x="17" y="137"/>
                    </a:lnTo>
                    <a:lnTo>
                      <a:pt x="18" y="134"/>
                    </a:lnTo>
                    <a:lnTo>
                      <a:pt x="20" y="134"/>
                    </a:lnTo>
                    <a:lnTo>
                      <a:pt x="21" y="135"/>
                    </a:lnTo>
                    <a:lnTo>
                      <a:pt x="20" y="138"/>
                    </a:lnTo>
                    <a:lnTo>
                      <a:pt x="21" y="140"/>
                    </a:lnTo>
                    <a:lnTo>
                      <a:pt x="22" y="140"/>
                    </a:lnTo>
                    <a:lnTo>
                      <a:pt x="23" y="137"/>
                    </a:lnTo>
                    <a:lnTo>
                      <a:pt x="27" y="136"/>
                    </a:lnTo>
                    <a:lnTo>
                      <a:pt x="28" y="134"/>
                    </a:lnTo>
                    <a:lnTo>
                      <a:pt x="30" y="135"/>
                    </a:lnTo>
                    <a:lnTo>
                      <a:pt x="28" y="137"/>
                    </a:lnTo>
                    <a:lnTo>
                      <a:pt x="24" y="140"/>
                    </a:lnTo>
                    <a:lnTo>
                      <a:pt x="23" y="143"/>
                    </a:lnTo>
                    <a:lnTo>
                      <a:pt x="26" y="145"/>
                    </a:lnTo>
                    <a:lnTo>
                      <a:pt x="26" y="150"/>
                    </a:lnTo>
                    <a:lnTo>
                      <a:pt x="30" y="153"/>
                    </a:lnTo>
                    <a:lnTo>
                      <a:pt x="33" y="153"/>
                    </a:lnTo>
                    <a:lnTo>
                      <a:pt x="35" y="152"/>
                    </a:lnTo>
                    <a:lnTo>
                      <a:pt x="32" y="150"/>
                    </a:lnTo>
                    <a:lnTo>
                      <a:pt x="34" y="150"/>
                    </a:lnTo>
                    <a:lnTo>
                      <a:pt x="36" y="150"/>
                    </a:lnTo>
                    <a:lnTo>
                      <a:pt x="38" y="152"/>
                    </a:lnTo>
                    <a:lnTo>
                      <a:pt x="40" y="151"/>
                    </a:lnTo>
                    <a:lnTo>
                      <a:pt x="42" y="149"/>
                    </a:lnTo>
                    <a:lnTo>
                      <a:pt x="44" y="146"/>
                    </a:lnTo>
                    <a:lnTo>
                      <a:pt x="46" y="146"/>
                    </a:lnTo>
                    <a:lnTo>
                      <a:pt x="46" y="147"/>
                    </a:lnTo>
                    <a:lnTo>
                      <a:pt x="45" y="148"/>
                    </a:lnTo>
                    <a:lnTo>
                      <a:pt x="41" y="153"/>
                    </a:lnTo>
                    <a:lnTo>
                      <a:pt x="41" y="154"/>
                    </a:lnTo>
                    <a:lnTo>
                      <a:pt x="44" y="157"/>
                    </a:lnTo>
                    <a:lnTo>
                      <a:pt x="45" y="160"/>
                    </a:lnTo>
                    <a:lnTo>
                      <a:pt x="48" y="159"/>
                    </a:lnTo>
                    <a:lnTo>
                      <a:pt x="51" y="160"/>
                    </a:lnTo>
                    <a:lnTo>
                      <a:pt x="53" y="162"/>
                    </a:lnTo>
                    <a:lnTo>
                      <a:pt x="55" y="161"/>
                    </a:lnTo>
                    <a:lnTo>
                      <a:pt x="60" y="160"/>
                    </a:lnTo>
                    <a:lnTo>
                      <a:pt x="61" y="163"/>
                    </a:lnTo>
                    <a:lnTo>
                      <a:pt x="63" y="164"/>
                    </a:lnTo>
                    <a:lnTo>
                      <a:pt x="65" y="166"/>
                    </a:lnTo>
                    <a:lnTo>
                      <a:pt x="66" y="166"/>
                    </a:lnTo>
                    <a:lnTo>
                      <a:pt x="70" y="169"/>
                    </a:lnTo>
                    <a:lnTo>
                      <a:pt x="72" y="167"/>
                    </a:lnTo>
                    <a:lnTo>
                      <a:pt x="73" y="168"/>
                    </a:lnTo>
                    <a:lnTo>
                      <a:pt x="74" y="166"/>
                    </a:lnTo>
                    <a:lnTo>
                      <a:pt x="73" y="164"/>
                    </a:lnTo>
                    <a:lnTo>
                      <a:pt x="71" y="162"/>
                    </a:lnTo>
                    <a:lnTo>
                      <a:pt x="69" y="159"/>
                    </a:lnTo>
                    <a:lnTo>
                      <a:pt x="68" y="157"/>
                    </a:lnTo>
                    <a:lnTo>
                      <a:pt x="62" y="151"/>
                    </a:lnTo>
                    <a:lnTo>
                      <a:pt x="62" y="149"/>
                    </a:lnTo>
                    <a:lnTo>
                      <a:pt x="64" y="150"/>
                    </a:lnTo>
                    <a:lnTo>
                      <a:pt x="65" y="151"/>
                    </a:lnTo>
                    <a:lnTo>
                      <a:pt x="67" y="152"/>
                    </a:lnTo>
                    <a:lnTo>
                      <a:pt x="69" y="156"/>
                    </a:lnTo>
                    <a:lnTo>
                      <a:pt x="71" y="157"/>
                    </a:lnTo>
                    <a:lnTo>
                      <a:pt x="72" y="158"/>
                    </a:lnTo>
                    <a:lnTo>
                      <a:pt x="73" y="161"/>
                    </a:lnTo>
                    <a:lnTo>
                      <a:pt x="76" y="164"/>
                    </a:lnTo>
                    <a:lnTo>
                      <a:pt x="77" y="167"/>
                    </a:lnTo>
                    <a:lnTo>
                      <a:pt x="78" y="168"/>
                    </a:lnTo>
                    <a:lnTo>
                      <a:pt x="80" y="171"/>
                    </a:lnTo>
                    <a:lnTo>
                      <a:pt x="82" y="174"/>
                    </a:lnTo>
                    <a:lnTo>
                      <a:pt x="84" y="174"/>
                    </a:lnTo>
                    <a:lnTo>
                      <a:pt x="84" y="173"/>
                    </a:lnTo>
                    <a:lnTo>
                      <a:pt x="83" y="169"/>
                    </a:lnTo>
                    <a:lnTo>
                      <a:pt x="81" y="164"/>
                    </a:lnTo>
                    <a:lnTo>
                      <a:pt x="85" y="164"/>
                    </a:lnTo>
                    <a:lnTo>
                      <a:pt x="90" y="167"/>
                    </a:lnTo>
                    <a:lnTo>
                      <a:pt x="94" y="167"/>
                    </a:lnTo>
                    <a:lnTo>
                      <a:pt x="94" y="170"/>
                    </a:lnTo>
                    <a:lnTo>
                      <a:pt x="94" y="171"/>
                    </a:lnTo>
                    <a:lnTo>
                      <a:pt x="97" y="173"/>
                    </a:lnTo>
                    <a:lnTo>
                      <a:pt x="99" y="173"/>
                    </a:lnTo>
                    <a:lnTo>
                      <a:pt x="100" y="174"/>
                    </a:lnTo>
                    <a:lnTo>
                      <a:pt x="106" y="174"/>
                    </a:lnTo>
                    <a:lnTo>
                      <a:pt x="107" y="172"/>
                    </a:lnTo>
                    <a:lnTo>
                      <a:pt x="110" y="168"/>
                    </a:lnTo>
                    <a:lnTo>
                      <a:pt x="110" y="166"/>
                    </a:lnTo>
                    <a:lnTo>
                      <a:pt x="111" y="163"/>
                    </a:lnTo>
                    <a:lnTo>
                      <a:pt x="109" y="161"/>
                    </a:lnTo>
                    <a:lnTo>
                      <a:pt x="107" y="155"/>
                    </a:lnTo>
                    <a:lnTo>
                      <a:pt x="105" y="155"/>
                    </a:lnTo>
                    <a:lnTo>
                      <a:pt x="104" y="151"/>
                    </a:lnTo>
                    <a:lnTo>
                      <a:pt x="104" y="148"/>
                    </a:lnTo>
                    <a:lnTo>
                      <a:pt x="105" y="147"/>
                    </a:lnTo>
                    <a:lnTo>
                      <a:pt x="105" y="145"/>
                    </a:lnTo>
                    <a:lnTo>
                      <a:pt x="106" y="144"/>
                    </a:lnTo>
                    <a:lnTo>
                      <a:pt x="107" y="146"/>
                    </a:lnTo>
                    <a:lnTo>
                      <a:pt x="108" y="149"/>
                    </a:lnTo>
                    <a:lnTo>
                      <a:pt x="110" y="146"/>
                    </a:lnTo>
                    <a:lnTo>
                      <a:pt x="110" y="141"/>
                    </a:lnTo>
                    <a:lnTo>
                      <a:pt x="111" y="140"/>
                    </a:lnTo>
                    <a:lnTo>
                      <a:pt x="113" y="139"/>
                    </a:lnTo>
                    <a:lnTo>
                      <a:pt x="113" y="143"/>
                    </a:lnTo>
                    <a:lnTo>
                      <a:pt x="114" y="144"/>
                    </a:lnTo>
                    <a:lnTo>
                      <a:pt x="113" y="146"/>
                    </a:lnTo>
                    <a:lnTo>
                      <a:pt x="111" y="147"/>
                    </a:lnTo>
                    <a:lnTo>
                      <a:pt x="110" y="151"/>
                    </a:lnTo>
                    <a:lnTo>
                      <a:pt x="111" y="152"/>
                    </a:lnTo>
                    <a:lnTo>
                      <a:pt x="113" y="154"/>
                    </a:lnTo>
                    <a:lnTo>
                      <a:pt x="113" y="156"/>
                    </a:lnTo>
                    <a:lnTo>
                      <a:pt x="116" y="161"/>
                    </a:lnTo>
                    <a:lnTo>
                      <a:pt x="118" y="161"/>
                    </a:lnTo>
                    <a:lnTo>
                      <a:pt x="118" y="159"/>
                    </a:lnTo>
                    <a:lnTo>
                      <a:pt x="119" y="158"/>
                    </a:lnTo>
                    <a:lnTo>
                      <a:pt x="121" y="160"/>
                    </a:lnTo>
                    <a:lnTo>
                      <a:pt x="123" y="158"/>
                    </a:lnTo>
                    <a:lnTo>
                      <a:pt x="124" y="160"/>
                    </a:lnTo>
                    <a:lnTo>
                      <a:pt x="123" y="161"/>
                    </a:lnTo>
                    <a:lnTo>
                      <a:pt x="123" y="164"/>
                    </a:lnTo>
                    <a:lnTo>
                      <a:pt x="121" y="169"/>
                    </a:lnTo>
                    <a:lnTo>
                      <a:pt x="121" y="171"/>
                    </a:lnTo>
                    <a:lnTo>
                      <a:pt x="119" y="175"/>
                    </a:lnTo>
                    <a:lnTo>
                      <a:pt x="117" y="181"/>
                    </a:lnTo>
                    <a:lnTo>
                      <a:pt x="117" y="182"/>
                    </a:lnTo>
                    <a:lnTo>
                      <a:pt x="118" y="182"/>
                    </a:lnTo>
                    <a:lnTo>
                      <a:pt x="119" y="179"/>
                    </a:lnTo>
                    <a:lnTo>
                      <a:pt x="121" y="180"/>
                    </a:lnTo>
                    <a:lnTo>
                      <a:pt x="121" y="181"/>
                    </a:lnTo>
                    <a:lnTo>
                      <a:pt x="123" y="181"/>
                    </a:lnTo>
                    <a:lnTo>
                      <a:pt x="125" y="183"/>
                    </a:lnTo>
                    <a:lnTo>
                      <a:pt x="128" y="184"/>
                    </a:lnTo>
                    <a:lnTo>
                      <a:pt x="126" y="185"/>
                    </a:lnTo>
                    <a:lnTo>
                      <a:pt x="125" y="187"/>
                    </a:lnTo>
                    <a:lnTo>
                      <a:pt x="125" y="188"/>
                    </a:lnTo>
                    <a:lnTo>
                      <a:pt x="123" y="186"/>
                    </a:lnTo>
                    <a:lnTo>
                      <a:pt x="121" y="188"/>
                    </a:lnTo>
                    <a:lnTo>
                      <a:pt x="121" y="189"/>
                    </a:lnTo>
                    <a:lnTo>
                      <a:pt x="123" y="191"/>
                    </a:lnTo>
                    <a:lnTo>
                      <a:pt x="124" y="192"/>
                    </a:lnTo>
                    <a:lnTo>
                      <a:pt x="126" y="192"/>
                    </a:lnTo>
                    <a:lnTo>
                      <a:pt x="126" y="194"/>
                    </a:lnTo>
                    <a:lnTo>
                      <a:pt x="127" y="195"/>
                    </a:lnTo>
                    <a:lnTo>
                      <a:pt x="128" y="198"/>
                    </a:lnTo>
                    <a:lnTo>
                      <a:pt x="128" y="200"/>
                    </a:lnTo>
                    <a:lnTo>
                      <a:pt x="132" y="201"/>
                    </a:lnTo>
                    <a:lnTo>
                      <a:pt x="133" y="203"/>
                    </a:lnTo>
                    <a:lnTo>
                      <a:pt x="134" y="205"/>
                    </a:lnTo>
                    <a:lnTo>
                      <a:pt x="133" y="208"/>
                    </a:lnTo>
                    <a:lnTo>
                      <a:pt x="131" y="210"/>
                    </a:lnTo>
                    <a:lnTo>
                      <a:pt x="129" y="211"/>
                    </a:lnTo>
                    <a:lnTo>
                      <a:pt x="128" y="212"/>
                    </a:lnTo>
                    <a:lnTo>
                      <a:pt x="126" y="210"/>
                    </a:lnTo>
                    <a:lnTo>
                      <a:pt x="125" y="209"/>
                    </a:lnTo>
                    <a:lnTo>
                      <a:pt x="123" y="210"/>
                    </a:lnTo>
                    <a:lnTo>
                      <a:pt x="121" y="213"/>
                    </a:lnTo>
                    <a:lnTo>
                      <a:pt x="122" y="214"/>
                    </a:lnTo>
                    <a:lnTo>
                      <a:pt x="122" y="216"/>
                    </a:lnTo>
                    <a:lnTo>
                      <a:pt x="121" y="218"/>
                    </a:lnTo>
                    <a:lnTo>
                      <a:pt x="121" y="219"/>
                    </a:lnTo>
                    <a:lnTo>
                      <a:pt x="123" y="219"/>
                    </a:lnTo>
                    <a:lnTo>
                      <a:pt x="123" y="219"/>
                    </a:lnTo>
                    <a:lnTo>
                      <a:pt x="125" y="218"/>
                    </a:lnTo>
                    <a:lnTo>
                      <a:pt x="128" y="218"/>
                    </a:lnTo>
                    <a:lnTo>
                      <a:pt x="129" y="216"/>
                    </a:lnTo>
                    <a:lnTo>
                      <a:pt x="132" y="216"/>
                    </a:lnTo>
                    <a:lnTo>
                      <a:pt x="133" y="213"/>
                    </a:lnTo>
                    <a:lnTo>
                      <a:pt x="134" y="213"/>
                    </a:lnTo>
                    <a:lnTo>
                      <a:pt x="135" y="216"/>
                    </a:lnTo>
                    <a:lnTo>
                      <a:pt x="135" y="217"/>
                    </a:lnTo>
                    <a:lnTo>
                      <a:pt x="137" y="216"/>
                    </a:lnTo>
                    <a:lnTo>
                      <a:pt x="139" y="213"/>
                    </a:lnTo>
                    <a:lnTo>
                      <a:pt x="142" y="210"/>
                    </a:lnTo>
                    <a:lnTo>
                      <a:pt x="143" y="212"/>
                    </a:lnTo>
                    <a:lnTo>
                      <a:pt x="142" y="213"/>
                    </a:lnTo>
                    <a:lnTo>
                      <a:pt x="141" y="214"/>
                    </a:lnTo>
                    <a:lnTo>
                      <a:pt x="139" y="216"/>
                    </a:lnTo>
                    <a:lnTo>
                      <a:pt x="141" y="216"/>
                    </a:lnTo>
                    <a:lnTo>
                      <a:pt x="141" y="218"/>
                    </a:lnTo>
                    <a:lnTo>
                      <a:pt x="138" y="219"/>
                    </a:lnTo>
                    <a:lnTo>
                      <a:pt x="138" y="219"/>
                    </a:lnTo>
                    <a:lnTo>
                      <a:pt x="142" y="219"/>
                    </a:lnTo>
                    <a:lnTo>
                      <a:pt x="142" y="221"/>
                    </a:lnTo>
                    <a:lnTo>
                      <a:pt x="140" y="224"/>
                    </a:lnTo>
                    <a:lnTo>
                      <a:pt x="140" y="228"/>
                    </a:lnTo>
                    <a:lnTo>
                      <a:pt x="142" y="229"/>
                    </a:lnTo>
                    <a:lnTo>
                      <a:pt x="142" y="232"/>
                    </a:lnTo>
                    <a:lnTo>
                      <a:pt x="145" y="230"/>
                    </a:lnTo>
                    <a:lnTo>
                      <a:pt x="146" y="229"/>
                    </a:lnTo>
                    <a:lnTo>
                      <a:pt x="145" y="226"/>
                    </a:lnTo>
                    <a:lnTo>
                      <a:pt x="145" y="225"/>
                    </a:lnTo>
                    <a:lnTo>
                      <a:pt x="147" y="224"/>
                    </a:lnTo>
                    <a:lnTo>
                      <a:pt x="150" y="226"/>
                    </a:lnTo>
                    <a:lnTo>
                      <a:pt x="150" y="229"/>
                    </a:lnTo>
                    <a:lnTo>
                      <a:pt x="149" y="232"/>
                    </a:lnTo>
                    <a:lnTo>
                      <a:pt x="151" y="233"/>
                    </a:lnTo>
                    <a:lnTo>
                      <a:pt x="151" y="235"/>
                    </a:lnTo>
                    <a:lnTo>
                      <a:pt x="147" y="237"/>
                    </a:lnTo>
                    <a:lnTo>
                      <a:pt x="146" y="238"/>
                    </a:lnTo>
                    <a:lnTo>
                      <a:pt x="149" y="240"/>
                    </a:lnTo>
                    <a:lnTo>
                      <a:pt x="154" y="241"/>
                    </a:lnTo>
                    <a:lnTo>
                      <a:pt x="155" y="242"/>
                    </a:lnTo>
                    <a:lnTo>
                      <a:pt x="155" y="244"/>
                    </a:lnTo>
                    <a:lnTo>
                      <a:pt x="155" y="247"/>
                    </a:lnTo>
                    <a:lnTo>
                      <a:pt x="156" y="247"/>
                    </a:lnTo>
                    <a:lnTo>
                      <a:pt x="156" y="244"/>
                    </a:lnTo>
                    <a:lnTo>
                      <a:pt x="158" y="242"/>
                    </a:lnTo>
                    <a:lnTo>
                      <a:pt x="159" y="242"/>
                    </a:lnTo>
                    <a:lnTo>
                      <a:pt x="159" y="244"/>
                    </a:lnTo>
                    <a:lnTo>
                      <a:pt x="158" y="247"/>
                    </a:lnTo>
                    <a:lnTo>
                      <a:pt x="158" y="249"/>
                    </a:lnTo>
                    <a:lnTo>
                      <a:pt x="156" y="250"/>
                    </a:lnTo>
                    <a:lnTo>
                      <a:pt x="155" y="254"/>
                    </a:lnTo>
                    <a:lnTo>
                      <a:pt x="155" y="256"/>
                    </a:lnTo>
                    <a:lnTo>
                      <a:pt x="156" y="257"/>
                    </a:lnTo>
                    <a:lnTo>
                      <a:pt x="156" y="259"/>
                    </a:lnTo>
                    <a:lnTo>
                      <a:pt x="155" y="263"/>
                    </a:lnTo>
                    <a:lnTo>
                      <a:pt x="155" y="265"/>
                    </a:lnTo>
                    <a:lnTo>
                      <a:pt x="156" y="266"/>
                    </a:lnTo>
                    <a:lnTo>
                      <a:pt x="156" y="268"/>
                    </a:lnTo>
                    <a:lnTo>
                      <a:pt x="155" y="274"/>
                    </a:lnTo>
                    <a:lnTo>
                      <a:pt x="153" y="276"/>
                    </a:lnTo>
                    <a:lnTo>
                      <a:pt x="155" y="279"/>
                    </a:lnTo>
                    <a:lnTo>
                      <a:pt x="154" y="282"/>
                    </a:lnTo>
                    <a:lnTo>
                      <a:pt x="150" y="283"/>
                    </a:lnTo>
                    <a:lnTo>
                      <a:pt x="146" y="282"/>
                    </a:lnTo>
                    <a:lnTo>
                      <a:pt x="145" y="283"/>
                    </a:lnTo>
                    <a:lnTo>
                      <a:pt x="144" y="285"/>
                    </a:lnTo>
                    <a:lnTo>
                      <a:pt x="139" y="290"/>
                    </a:lnTo>
                    <a:lnTo>
                      <a:pt x="139" y="293"/>
                    </a:lnTo>
                    <a:lnTo>
                      <a:pt x="142" y="295"/>
                    </a:lnTo>
                    <a:lnTo>
                      <a:pt x="142" y="295"/>
                    </a:lnTo>
                    <a:lnTo>
                      <a:pt x="139" y="296"/>
                    </a:lnTo>
                    <a:lnTo>
                      <a:pt x="138" y="295"/>
                    </a:lnTo>
                    <a:lnTo>
                      <a:pt x="136" y="295"/>
                    </a:lnTo>
                    <a:lnTo>
                      <a:pt x="133" y="299"/>
                    </a:lnTo>
                    <a:lnTo>
                      <a:pt x="131" y="300"/>
                    </a:lnTo>
                    <a:lnTo>
                      <a:pt x="126" y="304"/>
                    </a:lnTo>
                    <a:lnTo>
                      <a:pt x="121" y="308"/>
                    </a:lnTo>
                    <a:lnTo>
                      <a:pt x="121" y="308"/>
                    </a:lnTo>
                    <a:lnTo>
                      <a:pt x="119" y="309"/>
                    </a:lnTo>
                    <a:lnTo>
                      <a:pt x="118" y="313"/>
                    </a:lnTo>
                    <a:lnTo>
                      <a:pt x="120" y="316"/>
                    </a:lnTo>
                    <a:lnTo>
                      <a:pt x="121" y="319"/>
                    </a:lnTo>
                    <a:lnTo>
                      <a:pt x="123" y="323"/>
                    </a:lnTo>
                    <a:lnTo>
                      <a:pt x="124" y="332"/>
                    </a:lnTo>
                    <a:lnTo>
                      <a:pt x="122" y="333"/>
                    </a:lnTo>
                    <a:lnTo>
                      <a:pt x="121" y="333"/>
                    </a:lnTo>
                    <a:lnTo>
                      <a:pt x="119" y="334"/>
                    </a:lnTo>
                    <a:lnTo>
                      <a:pt x="119" y="337"/>
                    </a:lnTo>
                    <a:lnTo>
                      <a:pt x="118" y="335"/>
                    </a:lnTo>
                    <a:lnTo>
                      <a:pt x="118" y="330"/>
                    </a:lnTo>
                    <a:lnTo>
                      <a:pt x="117" y="328"/>
                    </a:lnTo>
                    <a:lnTo>
                      <a:pt x="114" y="330"/>
                    </a:lnTo>
                    <a:lnTo>
                      <a:pt x="113" y="333"/>
                    </a:lnTo>
                    <a:lnTo>
                      <a:pt x="111" y="336"/>
                    </a:lnTo>
                    <a:lnTo>
                      <a:pt x="108" y="334"/>
                    </a:lnTo>
                    <a:lnTo>
                      <a:pt x="109" y="333"/>
                    </a:lnTo>
                    <a:lnTo>
                      <a:pt x="109" y="332"/>
                    </a:lnTo>
                    <a:lnTo>
                      <a:pt x="106" y="332"/>
                    </a:lnTo>
                    <a:lnTo>
                      <a:pt x="104" y="335"/>
                    </a:lnTo>
                    <a:lnTo>
                      <a:pt x="102" y="337"/>
                    </a:lnTo>
                    <a:lnTo>
                      <a:pt x="99" y="337"/>
                    </a:lnTo>
                    <a:lnTo>
                      <a:pt x="97" y="337"/>
                    </a:lnTo>
                    <a:lnTo>
                      <a:pt x="97" y="335"/>
                    </a:lnTo>
                    <a:lnTo>
                      <a:pt x="94" y="335"/>
                    </a:lnTo>
                    <a:lnTo>
                      <a:pt x="93" y="337"/>
                    </a:lnTo>
                    <a:lnTo>
                      <a:pt x="90" y="335"/>
                    </a:lnTo>
                    <a:lnTo>
                      <a:pt x="88" y="334"/>
                    </a:lnTo>
                    <a:lnTo>
                      <a:pt x="86" y="332"/>
                    </a:lnTo>
                    <a:lnTo>
                      <a:pt x="83" y="329"/>
                    </a:lnTo>
                    <a:lnTo>
                      <a:pt x="80" y="329"/>
                    </a:lnTo>
                    <a:lnTo>
                      <a:pt x="77" y="323"/>
                    </a:lnTo>
                    <a:lnTo>
                      <a:pt x="76" y="324"/>
                    </a:lnTo>
                    <a:lnTo>
                      <a:pt x="76" y="326"/>
                    </a:lnTo>
                    <a:lnTo>
                      <a:pt x="76" y="328"/>
                    </a:lnTo>
                    <a:lnTo>
                      <a:pt x="74" y="327"/>
                    </a:lnTo>
                    <a:lnTo>
                      <a:pt x="74" y="328"/>
                    </a:lnTo>
                    <a:lnTo>
                      <a:pt x="74" y="330"/>
                    </a:lnTo>
                    <a:lnTo>
                      <a:pt x="75" y="333"/>
                    </a:lnTo>
                    <a:lnTo>
                      <a:pt x="75" y="335"/>
                    </a:lnTo>
                    <a:lnTo>
                      <a:pt x="73" y="335"/>
                    </a:lnTo>
                    <a:lnTo>
                      <a:pt x="71" y="336"/>
                    </a:lnTo>
                    <a:lnTo>
                      <a:pt x="69" y="337"/>
                    </a:lnTo>
                    <a:lnTo>
                      <a:pt x="66" y="338"/>
                    </a:lnTo>
                    <a:lnTo>
                      <a:pt x="64" y="340"/>
                    </a:lnTo>
                    <a:lnTo>
                      <a:pt x="64" y="344"/>
                    </a:lnTo>
                    <a:lnTo>
                      <a:pt x="62" y="346"/>
                    </a:lnTo>
                    <a:lnTo>
                      <a:pt x="61" y="349"/>
                    </a:lnTo>
                    <a:lnTo>
                      <a:pt x="62" y="356"/>
                    </a:lnTo>
                    <a:lnTo>
                      <a:pt x="66" y="358"/>
                    </a:lnTo>
                    <a:lnTo>
                      <a:pt x="66" y="357"/>
                    </a:lnTo>
                    <a:lnTo>
                      <a:pt x="69" y="361"/>
                    </a:lnTo>
                    <a:lnTo>
                      <a:pt x="69" y="364"/>
                    </a:lnTo>
                    <a:lnTo>
                      <a:pt x="73" y="364"/>
                    </a:lnTo>
                    <a:lnTo>
                      <a:pt x="76" y="365"/>
                    </a:lnTo>
                    <a:lnTo>
                      <a:pt x="76" y="364"/>
                    </a:lnTo>
                    <a:lnTo>
                      <a:pt x="80" y="364"/>
                    </a:lnTo>
                    <a:lnTo>
                      <a:pt x="80" y="362"/>
                    </a:lnTo>
                    <a:lnTo>
                      <a:pt x="83" y="362"/>
                    </a:lnTo>
                    <a:lnTo>
                      <a:pt x="85" y="361"/>
                    </a:lnTo>
                    <a:lnTo>
                      <a:pt x="87" y="362"/>
                    </a:lnTo>
                    <a:lnTo>
                      <a:pt x="89" y="361"/>
                    </a:lnTo>
                    <a:lnTo>
                      <a:pt x="89" y="357"/>
                    </a:lnTo>
                    <a:lnTo>
                      <a:pt x="90" y="354"/>
                    </a:lnTo>
                    <a:lnTo>
                      <a:pt x="90" y="354"/>
                    </a:lnTo>
                    <a:lnTo>
                      <a:pt x="94" y="360"/>
                    </a:lnTo>
                    <a:lnTo>
                      <a:pt x="96" y="360"/>
                    </a:lnTo>
                    <a:lnTo>
                      <a:pt x="97" y="363"/>
                    </a:lnTo>
                    <a:lnTo>
                      <a:pt x="100" y="364"/>
                    </a:lnTo>
                    <a:lnTo>
                      <a:pt x="101" y="361"/>
                    </a:lnTo>
                    <a:lnTo>
                      <a:pt x="103" y="359"/>
                    </a:lnTo>
                    <a:lnTo>
                      <a:pt x="104" y="359"/>
                    </a:lnTo>
                    <a:lnTo>
                      <a:pt x="107" y="356"/>
                    </a:lnTo>
                    <a:lnTo>
                      <a:pt x="109" y="355"/>
                    </a:lnTo>
                    <a:lnTo>
                      <a:pt x="108" y="357"/>
                    </a:lnTo>
                    <a:lnTo>
                      <a:pt x="109" y="361"/>
                    </a:lnTo>
                    <a:lnTo>
                      <a:pt x="107" y="364"/>
                    </a:lnTo>
                    <a:lnTo>
                      <a:pt x="107" y="367"/>
                    </a:lnTo>
                    <a:lnTo>
                      <a:pt x="109" y="365"/>
                    </a:lnTo>
                    <a:lnTo>
                      <a:pt x="111" y="360"/>
                    </a:lnTo>
                    <a:lnTo>
                      <a:pt x="111" y="361"/>
                    </a:lnTo>
                    <a:lnTo>
                      <a:pt x="113" y="360"/>
                    </a:lnTo>
                    <a:lnTo>
                      <a:pt x="115" y="361"/>
                    </a:lnTo>
                    <a:lnTo>
                      <a:pt x="114" y="364"/>
                    </a:lnTo>
                    <a:lnTo>
                      <a:pt x="114" y="367"/>
                    </a:lnTo>
                    <a:lnTo>
                      <a:pt x="114" y="364"/>
                    </a:lnTo>
                    <a:lnTo>
                      <a:pt x="119" y="359"/>
                    </a:lnTo>
                    <a:lnTo>
                      <a:pt x="120" y="361"/>
                    </a:lnTo>
                    <a:lnTo>
                      <a:pt x="117" y="364"/>
                    </a:lnTo>
                    <a:lnTo>
                      <a:pt x="117" y="366"/>
                    </a:lnTo>
                    <a:lnTo>
                      <a:pt x="119" y="368"/>
                    </a:lnTo>
                    <a:lnTo>
                      <a:pt x="121" y="372"/>
                    </a:lnTo>
                    <a:lnTo>
                      <a:pt x="120" y="375"/>
                    </a:lnTo>
                    <a:lnTo>
                      <a:pt x="121" y="378"/>
                    </a:lnTo>
                    <a:lnTo>
                      <a:pt x="123" y="378"/>
                    </a:lnTo>
                    <a:lnTo>
                      <a:pt x="123" y="382"/>
                    </a:lnTo>
                    <a:lnTo>
                      <a:pt x="124" y="383"/>
                    </a:lnTo>
                    <a:lnTo>
                      <a:pt x="126" y="379"/>
                    </a:lnTo>
                    <a:lnTo>
                      <a:pt x="125" y="385"/>
                    </a:lnTo>
                    <a:lnTo>
                      <a:pt x="124" y="387"/>
                    </a:lnTo>
                    <a:lnTo>
                      <a:pt x="126" y="389"/>
                    </a:lnTo>
                    <a:lnTo>
                      <a:pt x="126" y="387"/>
                    </a:lnTo>
                    <a:lnTo>
                      <a:pt x="128" y="384"/>
                    </a:lnTo>
                    <a:lnTo>
                      <a:pt x="129" y="383"/>
                    </a:lnTo>
                    <a:lnTo>
                      <a:pt x="128" y="385"/>
                    </a:lnTo>
                    <a:lnTo>
                      <a:pt x="129" y="389"/>
                    </a:lnTo>
                    <a:lnTo>
                      <a:pt x="132" y="392"/>
                    </a:lnTo>
                    <a:lnTo>
                      <a:pt x="135" y="391"/>
                    </a:lnTo>
                    <a:lnTo>
                      <a:pt x="135" y="393"/>
                    </a:lnTo>
                    <a:lnTo>
                      <a:pt x="129" y="397"/>
                    </a:lnTo>
                    <a:lnTo>
                      <a:pt x="125" y="397"/>
                    </a:lnTo>
                    <a:lnTo>
                      <a:pt x="125" y="398"/>
                    </a:lnTo>
                    <a:lnTo>
                      <a:pt x="128" y="399"/>
                    </a:lnTo>
                    <a:lnTo>
                      <a:pt x="128" y="404"/>
                    </a:lnTo>
                    <a:lnTo>
                      <a:pt x="129" y="406"/>
                    </a:lnTo>
                    <a:lnTo>
                      <a:pt x="131" y="409"/>
                    </a:lnTo>
                    <a:lnTo>
                      <a:pt x="133" y="409"/>
                    </a:lnTo>
                    <a:lnTo>
                      <a:pt x="132" y="411"/>
                    </a:lnTo>
                    <a:lnTo>
                      <a:pt x="135" y="413"/>
                    </a:lnTo>
                    <a:lnTo>
                      <a:pt x="137" y="415"/>
                    </a:lnTo>
                    <a:lnTo>
                      <a:pt x="139" y="415"/>
                    </a:lnTo>
                    <a:lnTo>
                      <a:pt x="142" y="419"/>
                    </a:lnTo>
                    <a:lnTo>
                      <a:pt x="145" y="419"/>
                    </a:lnTo>
                    <a:lnTo>
                      <a:pt x="145" y="420"/>
                    </a:lnTo>
                    <a:lnTo>
                      <a:pt x="146" y="421"/>
                    </a:lnTo>
                    <a:lnTo>
                      <a:pt x="147" y="420"/>
                    </a:lnTo>
                    <a:lnTo>
                      <a:pt x="148" y="420"/>
                    </a:lnTo>
                    <a:lnTo>
                      <a:pt x="151" y="420"/>
                    </a:lnTo>
                    <a:lnTo>
                      <a:pt x="149" y="422"/>
                    </a:lnTo>
                    <a:lnTo>
                      <a:pt x="148" y="423"/>
                    </a:lnTo>
                    <a:lnTo>
                      <a:pt x="149" y="426"/>
                    </a:lnTo>
                    <a:lnTo>
                      <a:pt x="151" y="427"/>
                    </a:lnTo>
                    <a:lnTo>
                      <a:pt x="152" y="427"/>
                    </a:lnTo>
                    <a:lnTo>
                      <a:pt x="152" y="430"/>
                    </a:lnTo>
                    <a:lnTo>
                      <a:pt x="155" y="433"/>
                    </a:lnTo>
                    <a:lnTo>
                      <a:pt x="157" y="433"/>
                    </a:lnTo>
                    <a:lnTo>
                      <a:pt x="159" y="435"/>
                    </a:lnTo>
                    <a:lnTo>
                      <a:pt x="159" y="437"/>
                    </a:lnTo>
                    <a:lnTo>
                      <a:pt x="163" y="439"/>
                    </a:lnTo>
                    <a:lnTo>
                      <a:pt x="164" y="438"/>
                    </a:lnTo>
                    <a:lnTo>
                      <a:pt x="166" y="439"/>
                    </a:lnTo>
                    <a:lnTo>
                      <a:pt x="168" y="438"/>
                    </a:lnTo>
                    <a:lnTo>
                      <a:pt x="170" y="440"/>
                    </a:lnTo>
                    <a:lnTo>
                      <a:pt x="170" y="442"/>
                    </a:lnTo>
                    <a:lnTo>
                      <a:pt x="174" y="446"/>
                    </a:lnTo>
                    <a:lnTo>
                      <a:pt x="177" y="446"/>
                    </a:lnTo>
                    <a:lnTo>
                      <a:pt x="178" y="448"/>
                    </a:lnTo>
                    <a:lnTo>
                      <a:pt x="183" y="450"/>
                    </a:lnTo>
                    <a:lnTo>
                      <a:pt x="185" y="451"/>
                    </a:lnTo>
                    <a:lnTo>
                      <a:pt x="187" y="451"/>
                    </a:lnTo>
                    <a:lnTo>
                      <a:pt x="188" y="451"/>
                    </a:lnTo>
                    <a:lnTo>
                      <a:pt x="188" y="449"/>
                    </a:lnTo>
                    <a:lnTo>
                      <a:pt x="187" y="447"/>
                    </a:lnTo>
                    <a:lnTo>
                      <a:pt x="185" y="444"/>
                    </a:lnTo>
                    <a:lnTo>
                      <a:pt x="187" y="443"/>
                    </a:lnTo>
                    <a:lnTo>
                      <a:pt x="189" y="444"/>
                    </a:lnTo>
                    <a:lnTo>
                      <a:pt x="190" y="441"/>
                    </a:lnTo>
                    <a:lnTo>
                      <a:pt x="189" y="440"/>
                    </a:lnTo>
                    <a:lnTo>
                      <a:pt x="187" y="440"/>
                    </a:lnTo>
                    <a:lnTo>
                      <a:pt x="187" y="439"/>
                    </a:lnTo>
                    <a:lnTo>
                      <a:pt x="187" y="436"/>
                    </a:lnTo>
                    <a:lnTo>
                      <a:pt x="187" y="435"/>
                    </a:lnTo>
                    <a:lnTo>
                      <a:pt x="184" y="437"/>
                    </a:lnTo>
                    <a:lnTo>
                      <a:pt x="184" y="436"/>
                    </a:lnTo>
                    <a:lnTo>
                      <a:pt x="184" y="433"/>
                    </a:lnTo>
                    <a:lnTo>
                      <a:pt x="182" y="433"/>
                    </a:lnTo>
                    <a:lnTo>
                      <a:pt x="184" y="431"/>
                    </a:lnTo>
                    <a:lnTo>
                      <a:pt x="184" y="427"/>
                    </a:lnTo>
                    <a:lnTo>
                      <a:pt x="182" y="426"/>
                    </a:lnTo>
                    <a:lnTo>
                      <a:pt x="180" y="426"/>
                    </a:lnTo>
                    <a:lnTo>
                      <a:pt x="180" y="423"/>
                    </a:lnTo>
                    <a:lnTo>
                      <a:pt x="179" y="420"/>
                    </a:lnTo>
                    <a:lnTo>
                      <a:pt x="178" y="419"/>
                    </a:lnTo>
                    <a:lnTo>
                      <a:pt x="175" y="418"/>
                    </a:lnTo>
                    <a:lnTo>
                      <a:pt x="177" y="416"/>
                    </a:lnTo>
                    <a:lnTo>
                      <a:pt x="175" y="416"/>
                    </a:lnTo>
                    <a:lnTo>
                      <a:pt x="173" y="416"/>
                    </a:lnTo>
                    <a:lnTo>
                      <a:pt x="174" y="414"/>
                    </a:lnTo>
                    <a:lnTo>
                      <a:pt x="173" y="411"/>
                    </a:lnTo>
                    <a:lnTo>
                      <a:pt x="170" y="410"/>
                    </a:lnTo>
                    <a:lnTo>
                      <a:pt x="168" y="410"/>
                    </a:lnTo>
                    <a:lnTo>
                      <a:pt x="168" y="406"/>
                    </a:lnTo>
                    <a:lnTo>
                      <a:pt x="168" y="404"/>
                    </a:lnTo>
                    <a:lnTo>
                      <a:pt x="167" y="402"/>
                    </a:lnTo>
                    <a:lnTo>
                      <a:pt x="163" y="399"/>
                    </a:lnTo>
                    <a:lnTo>
                      <a:pt x="163" y="395"/>
                    </a:lnTo>
                    <a:lnTo>
                      <a:pt x="163" y="392"/>
                    </a:lnTo>
                    <a:lnTo>
                      <a:pt x="165" y="393"/>
                    </a:lnTo>
                    <a:lnTo>
                      <a:pt x="166" y="391"/>
                    </a:lnTo>
                    <a:lnTo>
                      <a:pt x="169" y="392"/>
                    </a:lnTo>
                    <a:lnTo>
                      <a:pt x="169" y="395"/>
                    </a:lnTo>
                    <a:lnTo>
                      <a:pt x="171" y="399"/>
                    </a:lnTo>
                    <a:lnTo>
                      <a:pt x="174" y="401"/>
                    </a:lnTo>
                    <a:lnTo>
                      <a:pt x="176" y="402"/>
                    </a:lnTo>
                    <a:lnTo>
                      <a:pt x="176" y="404"/>
                    </a:lnTo>
                    <a:lnTo>
                      <a:pt x="177" y="406"/>
                    </a:lnTo>
                    <a:lnTo>
                      <a:pt x="177" y="403"/>
                    </a:lnTo>
                    <a:lnTo>
                      <a:pt x="176" y="399"/>
                    </a:lnTo>
                    <a:lnTo>
                      <a:pt x="176" y="398"/>
                    </a:lnTo>
                    <a:lnTo>
                      <a:pt x="177" y="397"/>
                    </a:lnTo>
                    <a:lnTo>
                      <a:pt x="178" y="399"/>
                    </a:lnTo>
                    <a:lnTo>
                      <a:pt x="178" y="401"/>
                    </a:lnTo>
                    <a:lnTo>
                      <a:pt x="180" y="402"/>
                    </a:lnTo>
                    <a:lnTo>
                      <a:pt x="181" y="408"/>
                    </a:lnTo>
                    <a:lnTo>
                      <a:pt x="183" y="408"/>
                    </a:lnTo>
                    <a:lnTo>
                      <a:pt x="183" y="409"/>
                    </a:lnTo>
                    <a:lnTo>
                      <a:pt x="185" y="412"/>
                    </a:lnTo>
                    <a:lnTo>
                      <a:pt x="187" y="417"/>
                    </a:lnTo>
                    <a:lnTo>
                      <a:pt x="188" y="416"/>
                    </a:lnTo>
                    <a:lnTo>
                      <a:pt x="187" y="413"/>
                    </a:lnTo>
                    <a:lnTo>
                      <a:pt x="187" y="407"/>
                    </a:lnTo>
                    <a:lnTo>
                      <a:pt x="188" y="404"/>
                    </a:lnTo>
                    <a:lnTo>
                      <a:pt x="188" y="406"/>
                    </a:lnTo>
                    <a:lnTo>
                      <a:pt x="190" y="412"/>
                    </a:lnTo>
                    <a:lnTo>
                      <a:pt x="189" y="414"/>
                    </a:lnTo>
                    <a:lnTo>
                      <a:pt x="190" y="417"/>
                    </a:lnTo>
                    <a:lnTo>
                      <a:pt x="190" y="418"/>
                    </a:lnTo>
                    <a:lnTo>
                      <a:pt x="193" y="419"/>
                    </a:lnTo>
                    <a:lnTo>
                      <a:pt x="194" y="417"/>
                    </a:lnTo>
                    <a:lnTo>
                      <a:pt x="192" y="416"/>
                    </a:lnTo>
                    <a:lnTo>
                      <a:pt x="192" y="414"/>
                    </a:lnTo>
                    <a:lnTo>
                      <a:pt x="194" y="415"/>
                    </a:lnTo>
                    <a:lnTo>
                      <a:pt x="195" y="418"/>
                    </a:lnTo>
                    <a:lnTo>
                      <a:pt x="195" y="420"/>
                    </a:lnTo>
                    <a:lnTo>
                      <a:pt x="195" y="421"/>
                    </a:lnTo>
                    <a:lnTo>
                      <a:pt x="196" y="419"/>
                    </a:lnTo>
                    <a:lnTo>
                      <a:pt x="197" y="417"/>
                    </a:lnTo>
                    <a:lnTo>
                      <a:pt x="197" y="423"/>
                    </a:lnTo>
                    <a:lnTo>
                      <a:pt x="198" y="424"/>
                    </a:lnTo>
                    <a:lnTo>
                      <a:pt x="201" y="424"/>
                    </a:lnTo>
                    <a:lnTo>
                      <a:pt x="201" y="422"/>
                    </a:lnTo>
                    <a:lnTo>
                      <a:pt x="201" y="426"/>
                    </a:lnTo>
                    <a:lnTo>
                      <a:pt x="201" y="427"/>
                    </a:lnTo>
                    <a:lnTo>
                      <a:pt x="201" y="432"/>
                    </a:lnTo>
                    <a:lnTo>
                      <a:pt x="203" y="434"/>
                    </a:lnTo>
                    <a:lnTo>
                      <a:pt x="206" y="434"/>
                    </a:lnTo>
                    <a:lnTo>
                      <a:pt x="206" y="433"/>
                    </a:lnTo>
                    <a:lnTo>
                      <a:pt x="205" y="431"/>
                    </a:lnTo>
                    <a:lnTo>
                      <a:pt x="205" y="427"/>
                    </a:lnTo>
                    <a:lnTo>
                      <a:pt x="204" y="421"/>
                    </a:lnTo>
                    <a:lnTo>
                      <a:pt x="206" y="421"/>
                    </a:lnTo>
                    <a:lnTo>
                      <a:pt x="207" y="423"/>
                    </a:lnTo>
                    <a:lnTo>
                      <a:pt x="209" y="424"/>
                    </a:lnTo>
                    <a:lnTo>
                      <a:pt x="211" y="423"/>
                    </a:lnTo>
                    <a:lnTo>
                      <a:pt x="209" y="420"/>
                    </a:lnTo>
                    <a:lnTo>
                      <a:pt x="210" y="417"/>
                    </a:lnTo>
                    <a:lnTo>
                      <a:pt x="210" y="412"/>
                    </a:lnTo>
                    <a:lnTo>
                      <a:pt x="208" y="406"/>
                    </a:lnTo>
                    <a:lnTo>
                      <a:pt x="209" y="402"/>
                    </a:lnTo>
                    <a:lnTo>
                      <a:pt x="209" y="397"/>
                    </a:lnTo>
                    <a:lnTo>
                      <a:pt x="210" y="402"/>
                    </a:lnTo>
                    <a:lnTo>
                      <a:pt x="210" y="406"/>
                    </a:lnTo>
                    <a:lnTo>
                      <a:pt x="211" y="409"/>
                    </a:lnTo>
                    <a:lnTo>
                      <a:pt x="214" y="414"/>
                    </a:lnTo>
                    <a:lnTo>
                      <a:pt x="215" y="413"/>
                    </a:lnTo>
                    <a:lnTo>
                      <a:pt x="214" y="409"/>
                    </a:lnTo>
                    <a:lnTo>
                      <a:pt x="215" y="406"/>
                    </a:lnTo>
                    <a:lnTo>
                      <a:pt x="216" y="402"/>
                    </a:lnTo>
                    <a:lnTo>
                      <a:pt x="218" y="400"/>
                    </a:lnTo>
                    <a:lnTo>
                      <a:pt x="217" y="399"/>
                    </a:lnTo>
                    <a:lnTo>
                      <a:pt x="214" y="393"/>
                    </a:lnTo>
                    <a:lnTo>
                      <a:pt x="213" y="389"/>
                    </a:lnTo>
                    <a:lnTo>
                      <a:pt x="211" y="389"/>
                    </a:lnTo>
                    <a:lnTo>
                      <a:pt x="212" y="386"/>
                    </a:lnTo>
                    <a:lnTo>
                      <a:pt x="211" y="383"/>
                    </a:lnTo>
                    <a:lnTo>
                      <a:pt x="209" y="381"/>
                    </a:lnTo>
                    <a:lnTo>
                      <a:pt x="212" y="380"/>
                    </a:lnTo>
                    <a:lnTo>
                      <a:pt x="213" y="379"/>
                    </a:lnTo>
                    <a:lnTo>
                      <a:pt x="215" y="377"/>
                    </a:lnTo>
                    <a:lnTo>
                      <a:pt x="214" y="375"/>
                    </a:lnTo>
                    <a:lnTo>
                      <a:pt x="212" y="377"/>
                    </a:lnTo>
                    <a:lnTo>
                      <a:pt x="209" y="377"/>
                    </a:lnTo>
                    <a:lnTo>
                      <a:pt x="208" y="375"/>
                    </a:lnTo>
                    <a:lnTo>
                      <a:pt x="208" y="375"/>
                    </a:lnTo>
                    <a:lnTo>
                      <a:pt x="208" y="372"/>
                    </a:lnTo>
                    <a:lnTo>
                      <a:pt x="210" y="371"/>
                    </a:lnTo>
                    <a:lnTo>
                      <a:pt x="211" y="368"/>
                    </a:lnTo>
                    <a:lnTo>
                      <a:pt x="209" y="365"/>
                    </a:lnTo>
                    <a:lnTo>
                      <a:pt x="208" y="364"/>
                    </a:lnTo>
                    <a:lnTo>
                      <a:pt x="208" y="367"/>
                    </a:lnTo>
                    <a:lnTo>
                      <a:pt x="207" y="369"/>
                    </a:lnTo>
                    <a:lnTo>
                      <a:pt x="207" y="367"/>
                    </a:lnTo>
                    <a:lnTo>
                      <a:pt x="206" y="368"/>
                    </a:lnTo>
                    <a:lnTo>
                      <a:pt x="202" y="368"/>
                    </a:lnTo>
                    <a:lnTo>
                      <a:pt x="202" y="367"/>
                    </a:lnTo>
                    <a:lnTo>
                      <a:pt x="204" y="365"/>
                    </a:lnTo>
                    <a:lnTo>
                      <a:pt x="204" y="364"/>
                    </a:lnTo>
                    <a:lnTo>
                      <a:pt x="204" y="363"/>
                    </a:lnTo>
                    <a:lnTo>
                      <a:pt x="203" y="359"/>
                    </a:lnTo>
                    <a:lnTo>
                      <a:pt x="201" y="357"/>
                    </a:lnTo>
                    <a:lnTo>
                      <a:pt x="200" y="358"/>
                    </a:lnTo>
                    <a:lnTo>
                      <a:pt x="200" y="361"/>
                    </a:lnTo>
                    <a:lnTo>
                      <a:pt x="199" y="364"/>
                    </a:lnTo>
                    <a:lnTo>
                      <a:pt x="198" y="363"/>
                    </a:lnTo>
                    <a:lnTo>
                      <a:pt x="198" y="359"/>
                    </a:lnTo>
                    <a:lnTo>
                      <a:pt x="197" y="357"/>
                    </a:lnTo>
                    <a:lnTo>
                      <a:pt x="197" y="356"/>
                    </a:lnTo>
                    <a:lnTo>
                      <a:pt x="197" y="354"/>
                    </a:lnTo>
                    <a:lnTo>
                      <a:pt x="196" y="354"/>
                    </a:lnTo>
                    <a:lnTo>
                      <a:pt x="196" y="352"/>
                    </a:lnTo>
                    <a:lnTo>
                      <a:pt x="196" y="352"/>
                    </a:lnTo>
                    <a:lnTo>
                      <a:pt x="196" y="350"/>
                    </a:lnTo>
                    <a:lnTo>
                      <a:pt x="194" y="350"/>
                    </a:lnTo>
                    <a:lnTo>
                      <a:pt x="195" y="348"/>
                    </a:lnTo>
                    <a:lnTo>
                      <a:pt x="197" y="347"/>
                    </a:lnTo>
                    <a:lnTo>
                      <a:pt x="199" y="347"/>
                    </a:lnTo>
                    <a:lnTo>
                      <a:pt x="197" y="345"/>
                    </a:lnTo>
                    <a:lnTo>
                      <a:pt x="195" y="344"/>
                    </a:lnTo>
                    <a:lnTo>
                      <a:pt x="194" y="344"/>
                    </a:lnTo>
                    <a:lnTo>
                      <a:pt x="195" y="341"/>
                    </a:lnTo>
                    <a:lnTo>
                      <a:pt x="197" y="340"/>
                    </a:lnTo>
                    <a:lnTo>
                      <a:pt x="197" y="339"/>
                    </a:lnTo>
                    <a:lnTo>
                      <a:pt x="197" y="337"/>
                    </a:lnTo>
                    <a:lnTo>
                      <a:pt x="193" y="337"/>
                    </a:lnTo>
                    <a:lnTo>
                      <a:pt x="192" y="339"/>
                    </a:lnTo>
                    <a:lnTo>
                      <a:pt x="190" y="340"/>
                    </a:lnTo>
                    <a:lnTo>
                      <a:pt x="185" y="342"/>
                    </a:lnTo>
                    <a:lnTo>
                      <a:pt x="187" y="340"/>
                    </a:lnTo>
                    <a:lnTo>
                      <a:pt x="191" y="336"/>
                    </a:lnTo>
                    <a:lnTo>
                      <a:pt x="193" y="333"/>
                    </a:lnTo>
                    <a:lnTo>
                      <a:pt x="193" y="332"/>
                    </a:lnTo>
                    <a:lnTo>
                      <a:pt x="190" y="332"/>
                    </a:lnTo>
                    <a:lnTo>
                      <a:pt x="190" y="331"/>
                    </a:lnTo>
                    <a:lnTo>
                      <a:pt x="190" y="329"/>
                    </a:lnTo>
                    <a:lnTo>
                      <a:pt x="190" y="328"/>
                    </a:lnTo>
                    <a:lnTo>
                      <a:pt x="188" y="328"/>
                    </a:lnTo>
                    <a:lnTo>
                      <a:pt x="188" y="326"/>
                    </a:lnTo>
                    <a:lnTo>
                      <a:pt x="190" y="324"/>
                    </a:lnTo>
                    <a:lnTo>
                      <a:pt x="190" y="320"/>
                    </a:lnTo>
                    <a:lnTo>
                      <a:pt x="187" y="319"/>
                    </a:lnTo>
                    <a:lnTo>
                      <a:pt x="184" y="318"/>
                    </a:lnTo>
                    <a:lnTo>
                      <a:pt x="181" y="318"/>
                    </a:lnTo>
                    <a:lnTo>
                      <a:pt x="180" y="316"/>
                    </a:lnTo>
                    <a:lnTo>
                      <a:pt x="183" y="316"/>
                    </a:lnTo>
                    <a:lnTo>
                      <a:pt x="185" y="316"/>
                    </a:lnTo>
                    <a:lnTo>
                      <a:pt x="187" y="315"/>
                    </a:lnTo>
                    <a:lnTo>
                      <a:pt x="188" y="317"/>
                    </a:lnTo>
                    <a:lnTo>
                      <a:pt x="188" y="319"/>
                    </a:lnTo>
                    <a:lnTo>
                      <a:pt x="190" y="319"/>
                    </a:lnTo>
                    <a:lnTo>
                      <a:pt x="193" y="320"/>
                    </a:lnTo>
                    <a:lnTo>
                      <a:pt x="193" y="322"/>
                    </a:lnTo>
                    <a:lnTo>
                      <a:pt x="192" y="324"/>
                    </a:lnTo>
                    <a:lnTo>
                      <a:pt x="193" y="326"/>
                    </a:lnTo>
                    <a:lnTo>
                      <a:pt x="195" y="330"/>
                    </a:lnTo>
                    <a:lnTo>
                      <a:pt x="196" y="330"/>
                    </a:lnTo>
                    <a:lnTo>
                      <a:pt x="197" y="327"/>
                    </a:lnTo>
                    <a:lnTo>
                      <a:pt x="198" y="329"/>
                    </a:lnTo>
                    <a:lnTo>
                      <a:pt x="201" y="330"/>
                    </a:lnTo>
                    <a:lnTo>
                      <a:pt x="203" y="329"/>
                    </a:lnTo>
                    <a:lnTo>
                      <a:pt x="203" y="327"/>
                    </a:lnTo>
                    <a:lnTo>
                      <a:pt x="201" y="326"/>
                    </a:lnTo>
                    <a:lnTo>
                      <a:pt x="202" y="325"/>
                    </a:lnTo>
                    <a:lnTo>
                      <a:pt x="201" y="322"/>
                    </a:lnTo>
                    <a:lnTo>
                      <a:pt x="199" y="319"/>
                    </a:lnTo>
                    <a:lnTo>
                      <a:pt x="197" y="319"/>
                    </a:lnTo>
                    <a:lnTo>
                      <a:pt x="198" y="316"/>
                    </a:lnTo>
                    <a:lnTo>
                      <a:pt x="198" y="314"/>
                    </a:lnTo>
                    <a:lnTo>
                      <a:pt x="197" y="313"/>
                    </a:lnTo>
                    <a:lnTo>
                      <a:pt x="197" y="312"/>
                    </a:lnTo>
                    <a:lnTo>
                      <a:pt x="198" y="313"/>
                    </a:lnTo>
                    <a:lnTo>
                      <a:pt x="199" y="316"/>
                    </a:lnTo>
                    <a:lnTo>
                      <a:pt x="201" y="318"/>
                    </a:lnTo>
                    <a:lnTo>
                      <a:pt x="203" y="317"/>
                    </a:lnTo>
                    <a:lnTo>
                      <a:pt x="202" y="316"/>
                    </a:lnTo>
                    <a:lnTo>
                      <a:pt x="203" y="316"/>
                    </a:lnTo>
                    <a:lnTo>
                      <a:pt x="204" y="316"/>
                    </a:lnTo>
                    <a:lnTo>
                      <a:pt x="204" y="313"/>
                    </a:lnTo>
                    <a:lnTo>
                      <a:pt x="203" y="310"/>
                    </a:lnTo>
                    <a:lnTo>
                      <a:pt x="200" y="308"/>
                    </a:lnTo>
                    <a:lnTo>
                      <a:pt x="202" y="308"/>
                    </a:lnTo>
                    <a:lnTo>
                      <a:pt x="204" y="309"/>
                    </a:lnTo>
                    <a:lnTo>
                      <a:pt x="205" y="311"/>
                    </a:lnTo>
                    <a:lnTo>
                      <a:pt x="208" y="310"/>
                    </a:lnTo>
                    <a:lnTo>
                      <a:pt x="207" y="308"/>
                    </a:lnTo>
                    <a:lnTo>
                      <a:pt x="207" y="306"/>
                    </a:lnTo>
                    <a:lnTo>
                      <a:pt x="208" y="306"/>
                    </a:lnTo>
                    <a:lnTo>
                      <a:pt x="208" y="308"/>
                    </a:lnTo>
                    <a:lnTo>
                      <a:pt x="210" y="309"/>
                    </a:lnTo>
                    <a:lnTo>
                      <a:pt x="210" y="310"/>
                    </a:lnTo>
                    <a:lnTo>
                      <a:pt x="209" y="311"/>
                    </a:lnTo>
                    <a:lnTo>
                      <a:pt x="208" y="314"/>
                    </a:lnTo>
                    <a:lnTo>
                      <a:pt x="209" y="315"/>
                    </a:lnTo>
                    <a:lnTo>
                      <a:pt x="210" y="315"/>
                    </a:lnTo>
                    <a:lnTo>
                      <a:pt x="211" y="316"/>
                    </a:lnTo>
                    <a:lnTo>
                      <a:pt x="211" y="318"/>
                    </a:lnTo>
                    <a:lnTo>
                      <a:pt x="210" y="318"/>
                    </a:lnTo>
                    <a:lnTo>
                      <a:pt x="209" y="319"/>
                    </a:lnTo>
                    <a:lnTo>
                      <a:pt x="211" y="320"/>
                    </a:lnTo>
                    <a:lnTo>
                      <a:pt x="212" y="319"/>
                    </a:lnTo>
                    <a:lnTo>
                      <a:pt x="213" y="321"/>
                    </a:lnTo>
                    <a:lnTo>
                      <a:pt x="212" y="323"/>
                    </a:lnTo>
                    <a:lnTo>
                      <a:pt x="213" y="324"/>
                    </a:lnTo>
                    <a:lnTo>
                      <a:pt x="215" y="325"/>
                    </a:lnTo>
                    <a:lnTo>
                      <a:pt x="216" y="324"/>
                    </a:lnTo>
                    <a:lnTo>
                      <a:pt x="222" y="320"/>
                    </a:lnTo>
                    <a:lnTo>
                      <a:pt x="223" y="316"/>
                    </a:lnTo>
                    <a:lnTo>
                      <a:pt x="224" y="319"/>
                    </a:lnTo>
                    <a:lnTo>
                      <a:pt x="222" y="320"/>
                    </a:lnTo>
                    <a:lnTo>
                      <a:pt x="222" y="322"/>
                    </a:lnTo>
                    <a:lnTo>
                      <a:pt x="219" y="323"/>
                    </a:lnTo>
                    <a:lnTo>
                      <a:pt x="215" y="329"/>
                    </a:lnTo>
                    <a:lnTo>
                      <a:pt x="215" y="330"/>
                    </a:lnTo>
                    <a:lnTo>
                      <a:pt x="217" y="330"/>
                    </a:lnTo>
                    <a:lnTo>
                      <a:pt x="219" y="330"/>
                    </a:lnTo>
                    <a:lnTo>
                      <a:pt x="223" y="327"/>
                    </a:lnTo>
                    <a:lnTo>
                      <a:pt x="225" y="327"/>
                    </a:lnTo>
                    <a:lnTo>
                      <a:pt x="229" y="325"/>
                    </a:lnTo>
                    <a:lnTo>
                      <a:pt x="229" y="323"/>
                    </a:lnTo>
                    <a:lnTo>
                      <a:pt x="231" y="322"/>
                    </a:lnTo>
                    <a:lnTo>
                      <a:pt x="233" y="319"/>
                    </a:lnTo>
                    <a:lnTo>
                      <a:pt x="235" y="319"/>
                    </a:lnTo>
                    <a:lnTo>
                      <a:pt x="235" y="320"/>
                    </a:lnTo>
                    <a:lnTo>
                      <a:pt x="233" y="321"/>
                    </a:lnTo>
                    <a:lnTo>
                      <a:pt x="232" y="324"/>
                    </a:lnTo>
                    <a:lnTo>
                      <a:pt x="230" y="326"/>
                    </a:lnTo>
                    <a:lnTo>
                      <a:pt x="229" y="328"/>
                    </a:lnTo>
                    <a:lnTo>
                      <a:pt x="226" y="330"/>
                    </a:lnTo>
                    <a:lnTo>
                      <a:pt x="224" y="331"/>
                    </a:lnTo>
                    <a:lnTo>
                      <a:pt x="222" y="331"/>
                    </a:lnTo>
                    <a:lnTo>
                      <a:pt x="220" y="335"/>
                    </a:lnTo>
                    <a:lnTo>
                      <a:pt x="220" y="337"/>
                    </a:lnTo>
                    <a:lnTo>
                      <a:pt x="221" y="337"/>
                    </a:lnTo>
                    <a:lnTo>
                      <a:pt x="222" y="336"/>
                    </a:lnTo>
                    <a:lnTo>
                      <a:pt x="224" y="336"/>
                    </a:lnTo>
                    <a:lnTo>
                      <a:pt x="226" y="337"/>
                    </a:lnTo>
                    <a:lnTo>
                      <a:pt x="224" y="337"/>
                    </a:lnTo>
                    <a:lnTo>
                      <a:pt x="222" y="339"/>
                    </a:lnTo>
                    <a:lnTo>
                      <a:pt x="221" y="339"/>
                    </a:lnTo>
                    <a:lnTo>
                      <a:pt x="221" y="341"/>
                    </a:lnTo>
                    <a:lnTo>
                      <a:pt x="222" y="341"/>
                    </a:lnTo>
                    <a:lnTo>
                      <a:pt x="224" y="340"/>
                    </a:lnTo>
                    <a:lnTo>
                      <a:pt x="225" y="340"/>
                    </a:lnTo>
                    <a:lnTo>
                      <a:pt x="223" y="343"/>
                    </a:lnTo>
                    <a:lnTo>
                      <a:pt x="221" y="344"/>
                    </a:lnTo>
                    <a:lnTo>
                      <a:pt x="221" y="345"/>
                    </a:lnTo>
                    <a:lnTo>
                      <a:pt x="221" y="347"/>
                    </a:lnTo>
                    <a:lnTo>
                      <a:pt x="223" y="347"/>
                    </a:lnTo>
                    <a:lnTo>
                      <a:pt x="225" y="347"/>
                    </a:lnTo>
                    <a:lnTo>
                      <a:pt x="226" y="347"/>
                    </a:lnTo>
                    <a:lnTo>
                      <a:pt x="227" y="347"/>
                    </a:lnTo>
                    <a:lnTo>
                      <a:pt x="225" y="348"/>
                    </a:lnTo>
                    <a:lnTo>
                      <a:pt x="225" y="349"/>
                    </a:lnTo>
                    <a:lnTo>
                      <a:pt x="223" y="350"/>
                    </a:lnTo>
                    <a:lnTo>
                      <a:pt x="222" y="351"/>
                    </a:lnTo>
                    <a:lnTo>
                      <a:pt x="222" y="354"/>
                    </a:lnTo>
                    <a:lnTo>
                      <a:pt x="224" y="355"/>
                    </a:lnTo>
                    <a:lnTo>
                      <a:pt x="224" y="357"/>
                    </a:lnTo>
                    <a:lnTo>
                      <a:pt x="224" y="358"/>
                    </a:lnTo>
                    <a:lnTo>
                      <a:pt x="225" y="356"/>
                    </a:lnTo>
                    <a:lnTo>
                      <a:pt x="227" y="353"/>
                    </a:lnTo>
                    <a:lnTo>
                      <a:pt x="229" y="351"/>
                    </a:lnTo>
                    <a:lnTo>
                      <a:pt x="229" y="351"/>
                    </a:lnTo>
                    <a:lnTo>
                      <a:pt x="229" y="353"/>
                    </a:lnTo>
                    <a:lnTo>
                      <a:pt x="229" y="354"/>
                    </a:lnTo>
                    <a:lnTo>
                      <a:pt x="227" y="355"/>
                    </a:lnTo>
                    <a:lnTo>
                      <a:pt x="228" y="356"/>
                    </a:lnTo>
                    <a:lnTo>
                      <a:pt x="229" y="357"/>
                    </a:lnTo>
                    <a:lnTo>
                      <a:pt x="228" y="359"/>
                    </a:lnTo>
                    <a:lnTo>
                      <a:pt x="229" y="361"/>
                    </a:lnTo>
                    <a:lnTo>
                      <a:pt x="229" y="361"/>
                    </a:lnTo>
                    <a:lnTo>
                      <a:pt x="230" y="360"/>
                    </a:lnTo>
                    <a:lnTo>
                      <a:pt x="232" y="358"/>
                    </a:lnTo>
                    <a:lnTo>
                      <a:pt x="233" y="358"/>
                    </a:lnTo>
                    <a:lnTo>
                      <a:pt x="233" y="360"/>
                    </a:lnTo>
                    <a:lnTo>
                      <a:pt x="232" y="361"/>
                    </a:lnTo>
                    <a:lnTo>
                      <a:pt x="232" y="363"/>
                    </a:lnTo>
                    <a:lnTo>
                      <a:pt x="234" y="363"/>
                    </a:lnTo>
                    <a:lnTo>
                      <a:pt x="234" y="364"/>
                    </a:lnTo>
                    <a:lnTo>
                      <a:pt x="234" y="365"/>
                    </a:lnTo>
                    <a:lnTo>
                      <a:pt x="235" y="367"/>
                    </a:lnTo>
                    <a:lnTo>
                      <a:pt x="235" y="368"/>
                    </a:lnTo>
                    <a:lnTo>
                      <a:pt x="236" y="366"/>
                    </a:lnTo>
                    <a:lnTo>
                      <a:pt x="239" y="365"/>
                    </a:lnTo>
                    <a:lnTo>
                      <a:pt x="239" y="362"/>
                    </a:lnTo>
                    <a:lnTo>
                      <a:pt x="239" y="361"/>
                    </a:lnTo>
                    <a:lnTo>
                      <a:pt x="237" y="358"/>
                    </a:lnTo>
                    <a:lnTo>
                      <a:pt x="238" y="358"/>
                    </a:lnTo>
                    <a:lnTo>
                      <a:pt x="239" y="359"/>
                    </a:lnTo>
                    <a:lnTo>
                      <a:pt x="240" y="359"/>
                    </a:lnTo>
                    <a:lnTo>
                      <a:pt x="240" y="357"/>
                    </a:lnTo>
                    <a:lnTo>
                      <a:pt x="239" y="354"/>
                    </a:lnTo>
                    <a:lnTo>
                      <a:pt x="239" y="353"/>
                    </a:lnTo>
                    <a:lnTo>
                      <a:pt x="240" y="353"/>
                    </a:lnTo>
                    <a:lnTo>
                      <a:pt x="241" y="351"/>
                    </a:lnTo>
                    <a:lnTo>
                      <a:pt x="240" y="349"/>
                    </a:lnTo>
                    <a:lnTo>
                      <a:pt x="239" y="349"/>
                    </a:lnTo>
                    <a:lnTo>
                      <a:pt x="238" y="347"/>
                    </a:lnTo>
                    <a:lnTo>
                      <a:pt x="238" y="347"/>
                    </a:lnTo>
                    <a:lnTo>
                      <a:pt x="239" y="347"/>
                    </a:lnTo>
                    <a:lnTo>
                      <a:pt x="240" y="347"/>
                    </a:lnTo>
                    <a:lnTo>
                      <a:pt x="242" y="346"/>
                    </a:lnTo>
                    <a:lnTo>
                      <a:pt x="241" y="344"/>
                    </a:lnTo>
                    <a:lnTo>
                      <a:pt x="239" y="344"/>
                    </a:lnTo>
                    <a:lnTo>
                      <a:pt x="239" y="344"/>
                    </a:lnTo>
                    <a:lnTo>
                      <a:pt x="241" y="344"/>
                    </a:lnTo>
                    <a:lnTo>
                      <a:pt x="242" y="342"/>
                    </a:lnTo>
                    <a:lnTo>
                      <a:pt x="242" y="337"/>
                    </a:lnTo>
                    <a:lnTo>
                      <a:pt x="242" y="336"/>
                    </a:lnTo>
                    <a:lnTo>
                      <a:pt x="243" y="337"/>
                    </a:lnTo>
                    <a:lnTo>
                      <a:pt x="243" y="340"/>
                    </a:lnTo>
                    <a:lnTo>
                      <a:pt x="244" y="342"/>
                    </a:lnTo>
                    <a:lnTo>
                      <a:pt x="244" y="344"/>
                    </a:lnTo>
                    <a:lnTo>
                      <a:pt x="245" y="345"/>
                    </a:lnTo>
                    <a:lnTo>
                      <a:pt x="247" y="344"/>
                    </a:lnTo>
                    <a:lnTo>
                      <a:pt x="247" y="343"/>
                    </a:lnTo>
                    <a:lnTo>
                      <a:pt x="248" y="342"/>
                    </a:lnTo>
                    <a:lnTo>
                      <a:pt x="248" y="345"/>
                    </a:lnTo>
                    <a:lnTo>
                      <a:pt x="249" y="346"/>
                    </a:lnTo>
                    <a:lnTo>
                      <a:pt x="250" y="346"/>
                    </a:lnTo>
                    <a:lnTo>
                      <a:pt x="251" y="345"/>
                    </a:lnTo>
                    <a:lnTo>
                      <a:pt x="251" y="341"/>
                    </a:lnTo>
                    <a:lnTo>
                      <a:pt x="251" y="338"/>
                    </a:lnTo>
                    <a:lnTo>
                      <a:pt x="250" y="337"/>
                    </a:lnTo>
                    <a:lnTo>
                      <a:pt x="249" y="337"/>
                    </a:lnTo>
                    <a:lnTo>
                      <a:pt x="252" y="337"/>
                    </a:lnTo>
                    <a:lnTo>
                      <a:pt x="253" y="339"/>
                    </a:lnTo>
                    <a:lnTo>
                      <a:pt x="254" y="341"/>
                    </a:lnTo>
                    <a:lnTo>
                      <a:pt x="256" y="341"/>
                    </a:lnTo>
                    <a:lnTo>
                      <a:pt x="256" y="340"/>
                    </a:lnTo>
                    <a:lnTo>
                      <a:pt x="256" y="336"/>
                    </a:lnTo>
                    <a:lnTo>
                      <a:pt x="255" y="333"/>
                    </a:lnTo>
                    <a:lnTo>
                      <a:pt x="253" y="331"/>
                    </a:lnTo>
                    <a:lnTo>
                      <a:pt x="252" y="330"/>
                    </a:lnTo>
                    <a:lnTo>
                      <a:pt x="253" y="330"/>
                    </a:lnTo>
                    <a:lnTo>
                      <a:pt x="254" y="331"/>
                    </a:lnTo>
                    <a:lnTo>
                      <a:pt x="256" y="333"/>
                    </a:lnTo>
                    <a:lnTo>
                      <a:pt x="257" y="335"/>
                    </a:lnTo>
                    <a:lnTo>
                      <a:pt x="261" y="335"/>
                    </a:lnTo>
                    <a:lnTo>
                      <a:pt x="262" y="333"/>
                    </a:lnTo>
                    <a:lnTo>
                      <a:pt x="262" y="331"/>
                    </a:lnTo>
                    <a:lnTo>
                      <a:pt x="260" y="330"/>
                    </a:lnTo>
                    <a:lnTo>
                      <a:pt x="259" y="329"/>
                    </a:lnTo>
                    <a:lnTo>
                      <a:pt x="256" y="329"/>
                    </a:lnTo>
                    <a:lnTo>
                      <a:pt x="254" y="326"/>
                    </a:lnTo>
                    <a:lnTo>
                      <a:pt x="255" y="324"/>
                    </a:lnTo>
                    <a:lnTo>
                      <a:pt x="255" y="326"/>
                    </a:lnTo>
                    <a:lnTo>
                      <a:pt x="257" y="327"/>
                    </a:lnTo>
                    <a:lnTo>
                      <a:pt x="259" y="326"/>
                    </a:lnTo>
                    <a:lnTo>
                      <a:pt x="260" y="326"/>
                    </a:lnTo>
                    <a:lnTo>
                      <a:pt x="259" y="323"/>
                    </a:lnTo>
                    <a:lnTo>
                      <a:pt x="258" y="322"/>
                    </a:lnTo>
                    <a:lnTo>
                      <a:pt x="257" y="320"/>
                    </a:lnTo>
                    <a:lnTo>
                      <a:pt x="259" y="319"/>
                    </a:lnTo>
                    <a:lnTo>
                      <a:pt x="260" y="321"/>
                    </a:lnTo>
                    <a:lnTo>
                      <a:pt x="261" y="322"/>
                    </a:lnTo>
                    <a:lnTo>
                      <a:pt x="261" y="323"/>
                    </a:lnTo>
                    <a:lnTo>
                      <a:pt x="261" y="326"/>
                    </a:lnTo>
                    <a:lnTo>
                      <a:pt x="263" y="326"/>
                    </a:lnTo>
                    <a:lnTo>
                      <a:pt x="266" y="327"/>
                    </a:lnTo>
                    <a:lnTo>
                      <a:pt x="268" y="326"/>
                    </a:lnTo>
                    <a:lnTo>
                      <a:pt x="270" y="326"/>
                    </a:lnTo>
                    <a:lnTo>
                      <a:pt x="271" y="324"/>
                    </a:lnTo>
                    <a:lnTo>
                      <a:pt x="271" y="323"/>
                    </a:lnTo>
                    <a:lnTo>
                      <a:pt x="270" y="323"/>
                    </a:lnTo>
                    <a:lnTo>
                      <a:pt x="267" y="323"/>
                    </a:lnTo>
                    <a:lnTo>
                      <a:pt x="265" y="322"/>
                    </a:lnTo>
                    <a:lnTo>
                      <a:pt x="267" y="321"/>
                    </a:lnTo>
                    <a:lnTo>
                      <a:pt x="269" y="322"/>
                    </a:lnTo>
                    <a:lnTo>
                      <a:pt x="270" y="321"/>
                    </a:lnTo>
                    <a:lnTo>
                      <a:pt x="270" y="319"/>
                    </a:lnTo>
                    <a:lnTo>
                      <a:pt x="268" y="319"/>
                    </a:lnTo>
                    <a:lnTo>
                      <a:pt x="269" y="318"/>
                    </a:lnTo>
                    <a:lnTo>
                      <a:pt x="268" y="316"/>
                    </a:lnTo>
                    <a:lnTo>
                      <a:pt x="267" y="316"/>
                    </a:lnTo>
                    <a:lnTo>
                      <a:pt x="265" y="317"/>
                    </a:lnTo>
                    <a:lnTo>
                      <a:pt x="267" y="315"/>
                    </a:lnTo>
                    <a:lnTo>
                      <a:pt x="268" y="313"/>
                    </a:lnTo>
                    <a:lnTo>
                      <a:pt x="269" y="314"/>
                    </a:lnTo>
                    <a:lnTo>
                      <a:pt x="270" y="315"/>
                    </a:lnTo>
                    <a:lnTo>
                      <a:pt x="271" y="317"/>
                    </a:lnTo>
                    <a:lnTo>
                      <a:pt x="271" y="319"/>
                    </a:lnTo>
                    <a:lnTo>
                      <a:pt x="274" y="3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042">
                <a:extLst>
                  <a:ext uri="{FF2B5EF4-FFF2-40B4-BE49-F238E27FC236}">
                    <a16:creationId xmlns:a16="http://schemas.microsoft.com/office/drawing/2014/main" id="{AC43415E-4844-4E10-B29F-6B18FB3D872B}"/>
                  </a:ext>
                </a:extLst>
              </p:cNvPr>
              <p:cNvSpPr>
                <a:spLocks/>
              </p:cNvSpPr>
              <p:nvPr/>
            </p:nvSpPr>
            <p:spPr bwMode="auto">
              <a:xfrm>
                <a:off x="2715" y="941"/>
                <a:ext cx="8" cy="19"/>
              </a:xfrm>
              <a:custGeom>
                <a:avLst/>
                <a:gdLst>
                  <a:gd name="T0" fmla="*/ 0 w 8"/>
                  <a:gd name="T1" fmla="*/ 2 h 19"/>
                  <a:gd name="T2" fmla="*/ 1 w 8"/>
                  <a:gd name="T3" fmla="*/ 3 h 19"/>
                  <a:gd name="T4" fmla="*/ 1 w 8"/>
                  <a:gd name="T5" fmla="*/ 6 h 19"/>
                  <a:gd name="T6" fmla="*/ 2 w 8"/>
                  <a:gd name="T7" fmla="*/ 8 h 19"/>
                  <a:gd name="T8" fmla="*/ 2 w 8"/>
                  <a:gd name="T9" fmla="*/ 14 h 19"/>
                  <a:gd name="T10" fmla="*/ 2 w 8"/>
                  <a:gd name="T11" fmla="*/ 17 h 19"/>
                  <a:gd name="T12" fmla="*/ 5 w 8"/>
                  <a:gd name="T13" fmla="*/ 19 h 19"/>
                  <a:gd name="T14" fmla="*/ 7 w 8"/>
                  <a:gd name="T15" fmla="*/ 19 h 19"/>
                  <a:gd name="T16" fmla="*/ 7 w 8"/>
                  <a:gd name="T17" fmla="*/ 16 h 19"/>
                  <a:gd name="T18" fmla="*/ 6 w 8"/>
                  <a:gd name="T19" fmla="*/ 15 h 19"/>
                  <a:gd name="T20" fmla="*/ 6 w 8"/>
                  <a:gd name="T21" fmla="*/ 13 h 19"/>
                  <a:gd name="T22" fmla="*/ 8 w 8"/>
                  <a:gd name="T23" fmla="*/ 6 h 19"/>
                  <a:gd name="T24" fmla="*/ 7 w 8"/>
                  <a:gd name="T25" fmla="*/ 3 h 19"/>
                  <a:gd name="T26" fmla="*/ 3 w 8"/>
                  <a:gd name="T27" fmla="*/ 0 h 19"/>
                  <a:gd name="T28" fmla="*/ 0 w 8"/>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0" y="2"/>
                    </a:moveTo>
                    <a:lnTo>
                      <a:pt x="1" y="3"/>
                    </a:lnTo>
                    <a:lnTo>
                      <a:pt x="1" y="6"/>
                    </a:lnTo>
                    <a:lnTo>
                      <a:pt x="2" y="8"/>
                    </a:lnTo>
                    <a:lnTo>
                      <a:pt x="2" y="14"/>
                    </a:lnTo>
                    <a:lnTo>
                      <a:pt x="2" y="17"/>
                    </a:lnTo>
                    <a:lnTo>
                      <a:pt x="5" y="19"/>
                    </a:lnTo>
                    <a:lnTo>
                      <a:pt x="7" y="19"/>
                    </a:lnTo>
                    <a:lnTo>
                      <a:pt x="7" y="16"/>
                    </a:lnTo>
                    <a:lnTo>
                      <a:pt x="6" y="15"/>
                    </a:lnTo>
                    <a:lnTo>
                      <a:pt x="6" y="13"/>
                    </a:lnTo>
                    <a:lnTo>
                      <a:pt x="8" y="6"/>
                    </a:lnTo>
                    <a:lnTo>
                      <a:pt x="7"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043">
                <a:extLst>
                  <a:ext uri="{FF2B5EF4-FFF2-40B4-BE49-F238E27FC236}">
                    <a16:creationId xmlns:a16="http://schemas.microsoft.com/office/drawing/2014/main" id="{F2EAACAE-1001-4E3A-A176-8E423EB4CAE5}"/>
                  </a:ext>
                </a:extLst>
              </p:cNvPr>
              <p:cNvSpPr>
                <a:spLocks/>
              </p:cNvSpPr>
              <p:nvPr/>
            </p:nvSpPr>
            <p:spPr bwMode="auto">
              <a:xfrm>
                <a:off x="2722" y="921"/>
                <a:ext cx="3" cy="6"/>
              </a:xfrm>
              <a:custGeom>
                <a:avLst/>
                <a:gdLst>
                  <a:gd name="T0" fmla="*/ 3 w 3"/>
                  <a:gd name="T1" fmla="*/ 6 h 6"/>
                  <a:gd name="T2" fmla="*/ 3 w 3"/>
                  <a:gd name="T3" fmla="*/ 3 h 6"/>
                  <a:gd name="T4" fmla="*/ 1 w 3"/>
                  <a:gd name="T5" fmla="*/ 2 h 6"/>
                  <a:gd name="T6" fmla="*/ 1 w 3"/>
                  <a:gd name="T7" fmla="*/ 0 h 6"/>
                  <a:gd name="T8" fmla="*/ 0 w 3"/>
                  <a:gd name="T9" fmla="*/ 1 h 6"/>
                  <a:gd name="T10" fmla="*/ 0 w 3"/>
                  <a:gd name="T11" fmla="*/ 2 h 6"/>
                  <a:gd name="T12" fmla="*/ 0 w 3"/>
                  <a:gd name="T13" fmla="*/ 6 h 6"/>
                  <a:gd name="T14" fmla="*/ 2 w 3"/>
                  <a:gd name="T15" fmla="*/ 6 h 6"/>
                  <a:gd name="T16" fmla="*/ 3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6"/>
                    </a:moveTo>
                    <a:lnTo>
                      <a:pt x="3" y="3"/>
                    </a:lnTo>
                    <a:lnTo>
                      <a:pt x="1" y="2"/>
                    </a:lnTo>
                    <a:lnTo>
                      <a:pt x="1" y="0"/>
                    </a:lnTo>
                    <a:lnTo>
                      <a:pt x="0" y="1"/>
                    </a:lnTo>
                    <a:lnTo>
                      <a:pt x="0" y="2"/>
                    </a:lnTo>
                    <a:lnTo>
                      <a:pt x="0" y="6"/>
                    </a:lnTo>
                    <a:lnTo>
                      <a:pt x="2"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044">
                <a:extLst>
                  <a:ext uri="{FF2B5EF4-FFF2-40B4-BE49-F238E27FC236}">
                    <a16:creationId xmlns:a16="http://schemas.microsoft.com/office/drawing/2014/main" id="{673333AA-6B20-4D32-B20D-07D77316D73E}"/>
                  </a:ext>
                </a:extLst>
              </p:cNvPr>
              <p:cNvSpPr>
                <a:spLocks/>
              </p:cNvSpPr>
              <p:nvPr/>
            </p:nvSpPr>
            <p:spPr bwMode="auto">
              <a:xfrm>
                <a:off x="2680" y="882"/>
                <a:ext cx="35" cy="24"/>
              </a:xfrm>
              <a:custGeom>
                <a:avLst/>
                <a:gdLst>
                  <a:gd name="T0" fmla="*/ 25 w 35"/>
                  <a:gd name="T1" fmla="*/ 8 h 24"/>
                  <a:gd name="T2" fmla="*/ 23 w 35"/>
                  <a:gd name="T3" fmla="*/ 3 h 24"/>
                  <a:gd name="T4" fmla="*/ 21 w 35"/>
                  <a:gd name="T5" fmla="*/ 3 h 24"/>
                  <a:gd name="T6" fmla="*/ 18 w 35"/>
                  <a:gd name="T7" fmla="*/ 2 h 24"/>
                  <a:gd name="T8" fmla="*/ 17 w 35"/>
                  <a:gd name="T9" fmla="*/ 3 h 24"/>
                  <a:gd name="T10" fmla="*/ 15 w 35"/>
                  <a:gd name="T11" fmla="*/ 3 h 24"/>
                  <a:gd name="T12" fmla="*/ 14 w 35"/>
                  <a:gd name="T13" fmla="*/ 0 h 24"/>
                  <a:gd name="T14" fmla="*/ 13 w 35"/>
                  <a:gd name="T15" fmla="*/ 0 h 24"/>
                  <a:gd name="T16" fmla="*/ 11 w 35"/>
                  <a:gd name="T17" fmla="*/ 0 h 24"/>
                  <a:gd name="T18" fmla="*/ 9 w 35"/>
                  <a:gd name="T19" fmla="*/ 0 h 24"/>
                  <a:gd name="T20" fmla="*/ 7 w 35"/>
                  <a:gd name="T21" fmla="*/ 0 h 24"/>
                  <a:gd name="T22" fmla="*/ 4 w 35"/>
                  <a:gd name="T23" fmla="*/ 0 h 24"/>
                  <a:gd name="T24" fmla="*/ 2 w 35"/>
                  <a:gd name="T25" fmla="*/ 3 h 24"/>
                  <a:gd name="T26" fmla="*/ 0 w 35"/>
                  <a:gd name="T27" fmla="*/ 8 h 24"/>
                  <a:gd name="T28" fmla="*/ 0 w 35"/>
                  <a:gd name="T29" fmla="*/ 14 h 24"/>
                  <a:gd name="T30" fmla="*/ 3 w 35"/>
                  <a:gd name="T31" fmla="*/ 14 h 24"/>
                  <a:gd name="T32" fmla="*/ 5 w 35"/>
                  <a:gd name="T33" fmla="*/ 14 h 24"/>
                  <a:gd name="T34" fmla="*/ 7 w 35"/>
                  <a:gd name="T35" fmla="*/ 16 h 24"/>
                  <a:gd name="T36" fmla="*/ 10 w 35"/>
                  <a:gd name="T37" fmla="*/ 18 h 24"/>
                  <a:gd name="T38" fmla="*/ 13 w 35"/>
                  <a:gd name="T39" fmla="*/ 18 h 24"/>
                  <a:gd name="T40" fmla="*/ 17 w 35"/>
                  <a:gd name="T41" fmla="*/ 21 h 24"/>
                  <a:gd name="T42" fmla="*/ 21 w 35"/>
                  <a:gd name="T43" fmla="*/ 21 h 24"/>
                  <a:gd name="T44" fmla="*/ 24 w 35"/>
                  <a:gd name="T45" fmla="*/ 24 h 24"/>
                  <a:gd name="T46" fmla="*/ 27 w 35"/>
                  <a:gd name="T47" fmla="*/ 24 h 24"/>
                  <a:gd name="T48" fmla="*/ 31 w 35"/>
                  <a:gd name="T49" fmla="*/ 19 h 24"/>
                  <a:gd name="T50" fmla="*/ 34 w 35"/>
                  <a:gd name="T51" fmla="*/ 21 h 24"/>
                  <a:gd name="T52" fmla="*/ 35 w 35"/>
                  <a:gd name="T53" fmla="*/ 19 h 24"/>
                  <a:gd name="T54" fmla="*/ 35 w 35"/>
                  <a:gd name="T55" fmla="*/ 17 h 24"/>
                  <a:gd name="T56" fmla="*/ 35 w 35"/>
                  <a:gd name="T57" fmla="*/ 15 h 24"/>
                  <a:gd name="T58" fmla="*/ 33 w 35"/>
                  <a:gd name="T59" fmla="*/ 14 h 24"/>
                  <a:gd name="T60" fmla="*/ 31 w 35"/>
                  <a:gd name="T61" fmla="*/ 10 h 24"/>
                  <a:gd name="T62" fmla="*/ 29 w 35"/>
                  <a:gd name="T63" fmla="*/ 12 h 24"/>
                  <a:gd name="T64" fmla="*/ 28 w 35"/>
                  <a:gd name="T65" fmla="*/ 12 h 24"/>
                  <a:gd name="T66" fmla="*/ 26 w 35"/>
                  <a:gd name="T67" fmla="*/ 10 h 24"/>
                  <a:gd name="T68" fmla="*/ 28 w 35"/>
                  <a:gd name="T69" fmla="*/ 9 h 24"/>
                  <a:gd name="T70" fmla="*/ 25 w 35"/>
                  <a:gd name="T7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24">
                    <a:moveTo>
                      <a:pt x="25" y="8"/>
                    </a:moveTo>
                    <a:lnTo>
                      <a:pt x="23" y="3"/>
                    </a:lnTo>
                    <a:lnTo>
                      <a:pt x="21" y="3"/>
                    </a:lnTo>
                    <a:lnTo>
                      <a:pt x="18" y="2"/>
                    </a:lnTo>
                    <a:lnTo>
                      <a:pt x="17" y="3"/>
                    </a:lnTo>
                    <a:lnTo>
                      <a:pt x="15" y="3"/>
                    </a:lnTo>
                    <a:lnTo>
                      <a:pt x="14" y="0"/>
                    </a:lnTo>
                    <a:lnTo>
                      <a:pt x="13" y="0"/>
                    </a:lnTo>
                    <a:lnTo>
                      <a:pt x="11" y="0"/>
                    </a:lnTo>
                    <a:lnTo>
                      <a:pt x="9" y="0"/>
                    </a:lnTo>
                    <a:lnTo>
                      <a:pt x="7" y="0"/>
                    </a:lnTo>
                    <a:lnTo>
                      <a:pt x="4" y="0"/>
                    </a:lnTo>
                    <a:lnTo>
                      <a:pt x="2" y="3"/>
                    </a:lnTo>
                    <a:lnTo>
                      <a:pt x="0" y="8"/>
                    </a:lnTo>
                    <a:lnTo>
                      <a:pt x="0" y="14"/>
                    </a:lnTo>
                    <a:lnTo>
                      <a:pt x="3" y="14"/>
                    </a:lnTo>
                    <a:lnTo>
                      <a:pt x="5" y="14"/>
                    </a:lnTo>
                    <a:lnTo>
                      <a:pt x="7" y="16"/>
                    </a:lnTo>
                    <a:lnTo>
                      <a:pt x="10" y="18"/>
                    </a:lnTo>
                    <a:lnTo>
                      <a:pt x="13" y="18"/>
                    </a:lnTo>
                    <a:lnTo>
                      <a:pt x="17" y="21"/>
                    </a:lnTo>
                    <a:lnTo>
                      <a:pt x="21" y="21"/>
                    </a:lnTo>
                    <a:lnTo>
                      <a:pt x="24" y="24"/>
                    </a:lnTo>
                    <a:lnTo>
                      <a:pt x="27" y="24"/>
                    </a:lnTo>
                    <a:lnTo>
                      <a:pt x="31" y="19"/>
                    </a:lnTo>
                    <a:lnTo>
                      <a:pt x="34" y="21"/>
                    </a:lnTo>
                    <a:lnTo>
                      <a:pt x="35" y="19"/>
                    </a:lnTo>
                    <a:lnTo>
                      <a:pt x="35" y="17"/>
                    </a:lnTo>
                    <a:lnTo>
                      <a:pt x="35" y="15"/>
                    </a:lnTo>
                    <a:lnTo>
                      <a:pt x="33" y="14"/>
                    </a:lnTo>
                    <a:lnTo>
                      <a:pt x="31" y="10"/>
                    </a:lnTo>
                    <a:lnTo>
                      <a:pt x="29" y="12"/>
                    </a:lnTo>
                    <a:lnTo>
                      <a:pt x="28" y="12"/>
                    </a:lnTo>
                    <a:lnTo>
                      <a:pt x="26" y="10"/>
                    </a:lnTo>
                    <a:lnTo>
                      <a:pt x="28" y="9"/>
                    </a:lnTo>
                    <a:lnTo>
                      <a:pt x="2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045">
                <a:extLst>
                  <a:ext uri="{FF2B5EF4-FFF2-40B4-BE49-F238E27FC236}">
                    <a16:creationId xmlns:a16="http://schemas.microsoft.com/office/drawing/2014/main" id="{ACE23343-1770-4083-BE73-5DFCA8A2342F}"/>
                  </a:ext>
                </a:extLst>
              </p:cNvPr>
              <p:cNvSpPr>
                <a:spLocks/>
              </p:cNvSpPr>
              <p:nvPr/>
            </p:nvSpPr>
            <p:spPr bwMode="auto">
              <a:xfrm>
                <a:off x="2659" y="910"/>
                <a:ext cx="142" cy="158"/>
              </a:xfrm>
              <a:custGeom>
                <a:avLst/>
                <a:gdLst>
                  <a:gd name="T0" fmla="*/ 11 w 184"/>
                  <a:gd name="T1" fmla="*/ 27 h 203"/>
                  <a:gd name="T2" fmla="*/ 13 w 184"/>
                  <a:gd name="T3" fmla="*/ 46 h 203"/>
                  <a:gd name="T4" fmla="*/ 8 w 184"/>
                  <a:gd name="T5" fmla="*/ 48 h 203"/>
                  <a:gd name="T6" fmla="*/ 26 w 184"/>
                  <a:gd name="T7" fmla="*/ 60 h 203"/>
                  <a:gd name="T8" fmla="*/ 36 w 184"/>
                  <a:gd name="T9" fmla="*/ 59 h 203"/>
                  <a:gd name="T10" fmla="*/ 35 w 184"/>
                  <a:gd name="T11" fmla="*/ 90 h 203"/>
                  <a:gd name="T12" fmla="*/ 19 w 184"/>
                  <a:gd name="T13" fmla="*/ 113 h 203"/>
                  <a:gd name="T14" fmla="*/ 17 w 184"/>
                  <a:gd name="T15" fmla="*/ 130 h 203"/>
                  <a:gd name="T16" fmla="*/ 13 w 184"/>
                  <a:gd name="T17" fmla="*/ 150 h 203"/>
                  <a:gd name="T18" fmla="*/ 21 w 184"/>
                  <a:gd name="T19" fmla="*/ 150 h 203"/>
                  <a:gd name="T20" fmla="*/ 24 w 184"/>
                  <a:gd name="T21" fmla="*/ 154 h 203"/>
                  <a:gd name="T22" fmla="*/ 33 w 184"/>
                  <a:gd name="T23" fmla="*/ 166 h 203"/>
                  <a:gd name="T24" fmla="*/ 47 w 184"/>
                  <a:gd name="T25" fmla="*/ 156 h 203"/>
                  <a:gd name="T26" fmla="*/ 53 w 184"/>
                  <a:gd name="T27" fmla="*/ 155 h 203"/>
                  <a:gd name="T28" fmla="*/ 51 w 184"/>
                  <a:gd name="T29" fmla="*/ 176 h 203"/>
                  <a:gd name="T30" fmla="*/ 66 w 184"/>
                  <a:gd name="T31" fmla="*/ 178 h 203"/>
                  <a:gd name="T32" fmla="*/ 72 w 184"/>
                  <a:gd name="T33" fmla="*/ 181 h 203"/>
                  <a:gd name="T34" fmla="*/ 77 w 184"/>
                  <a:gd name="T35" fmla="*/ 186 h 203"/>
                  <a:gd name="T36" fmla="*/ 80 w 184"/>
                  <a:gd name="T37" fmla="*/ 186 h 203"/>
                  <a:gd name="T38" fmla="*/ 89 w 184"/>
                  <a:gd name="T39" fmla="*/ 187 h 203"/>
                  <a:gd name="T40" fmla="*/ 100 w 184"/>
                  <a:gd name="T41" fmla="*/ 189 h 203"/>
                  <a:gd name="T42" fmla="*/ 118 w 184"/>
                  <a:gd name="T43" fmla="*/ 190 h 203"/>
                  <a:gd name="T44" fmla="*/ 124 w 184"/>
                  <a:gd name="T45" fmla="*/ 171 h 203"/>
                  <a:gd name="T46" fmla="*/ 123 w 184"/>
                  <a:gd name="T47" fmla="*/ 197 h 203"/>
                  <a:gd name="T48" fmla="*/ 138 w 184"/>
                  <a:gd name="T49" fmla="*/ 203 h 203"/>
                  <a:gd name="T50" fmla="*/ 160 w 184"/>
                  <a:gd name="T51" fmla="*/ 199 h 203"/>
                  <a:gd name="T52" fmla="*/ 163 w 184"/>
                  <a:gd name="T53" fmla="*/ 179 h 203"/>
                  <a:gd name="T54" fmla="*/ 174 w 184"/>
                  <a:gd name="T55" fmla="*/ 187 h 203"/>
                  <a:gd name="T56" fmla="*/ 170 w 184"/>
                  <a:gd name="T57" fmla="*/ 177 h 203"/>
                  <a:gd name="T58" fmla="*/ 174 w 184"/>
                  <a:gd name="T59" fmla="*/ 169 h 203"/>
                  <a:gd name="T60" fmla="*/ 181 w 184"/>
                  <a:gd name="T61" fmla="*/ 157 h 203"/>
                  <a:gd name="T62" fmla="*/ 179 w 184"/>
                  <a:gd name="T63" fmla="*/ 149 h 203"/>
                  <a:gd name="T64" fmla="*/ 170 w 184"/>
                  <a:gd name="T65" fmla="*/ 137 h 203"/>
                  <a:gd name="T66" fmla="*/ 147 w 184"/>
                  <a:gd name="T67" fmla="*/ 131 h 203"/>
                  <a:gd name="T68" fmla="*/ 131 w 184"/>
                  <a:gd name="T69" fmla="*/ 124 h 203"/>
                  <a:gd name="T70" fmla="*/ 113 w 184"/>
                  <a:gd name="T71" fmla="*/ 126 h 203"/>
                  <a:gd name="T72" fmla="*/ 99 w 184"/>
                  <a:gd name="T73" fmla="*/ 125 h 203"/>
                  <a:gd name="T74" fmla="*/ 98 w 184"/>
                  <a:gd name="T75" fmla="*/ 132 h 203"/>
                  <a:gd name="T76" fmla="*/ 88 w 184"/>
                  <a:gd name="T77" fmla="*/ 121 h 203"/>
                  <a:gd name="T78" fmla="*/ 80 w 184"/>
                  <a:gd name="T79" fmla="*/ 123 h 203"/>
                  <a:gd name="T80" fmla="*/ 74 w 184"/>
                  <a:gd name="T81" fmla="*/ 115 h 203"/>
                  <a:gd name="T82" fmla="*/ 64 w 184"/>
                  <a:gd name="T83" fmla="*/ 120 h 203"/>
                  <a:gd name="T84" fmla="*/ 59 w 184"/>
                  <a:gd name="T85" fmla="*/ 102 h 203"/>
                  <a:gd name="T86" fmla="*/ 58 w 184"/>
                  <a:gd name="T87" fmla="*/ 90 h 203"/>
                  <a:gd name="T88" fmla="*/ 50 w 184"/>
                  <a:gd name="T89" fmla="*/ 90 h 203"/>
                  <a:gd name="T90" fmla="*/ 53 w 184"/>
                  <a:gd name="T91" fmla="*/ 81 h 203"/>
                  <a:gd name="T92" fmla="*/ 55 w 184"/>
                  <a:gd name="T93" fmla="*/ 76 h 203"/>
                  <a:gd name="T94" fmla="*/ 53 w 184"/>
                  <a:gd name="T95" fmla="*/ 69 h 203"/>
                  <a:gd name="T96" fmla="*/ 74 w 184"/>
                  <a:gd name="T97" fmla="*/ 81 h 203"/>
                  <a:gd name="T98" fmla="*/ 65 w 184"/>
                  <a:gd name="T99" fmla="*/ 62 h 203"/>
                  <a:gd name="T100" fmla="*/ 62 w 184"/>
                  <a:gd name="T101" fmla="*/ 50 h 203"/>
                  <a:gd name="T102" fmla="*/ 69 w 184"/>
                  <a:gd name="T103" fmla="*/ 48 h 203"/>
                  <a:gd name="T104" fmla="*/ 50 w 184"/>
                  <a:gd name="T105" fmla="*/ 44 h 203"/>
                  <a:gd name="T106" fmla="*/ 33 w 184"/>
                  <a:gd name="T107" fmla="*/ 52 h 203"/>
                  <a:gd name="T108" fmla="*/ 43 w 184"/>
                  <a:gd name="T109" fmla="*/ 34 h 203"/>
                  <a:gd name="T110" fmla="*/ 34 w 184"/>
                  <a:gd name="T111" fmla="*/ 17 h 203"/>
                  <a:gd name="T112" fmla="*/ 19 w 184"/>
                  <a:gd name="T113" fmla="*/ 2 h 203"/>
                  <a:gd name="T114" fmla="*/ 3 w 184"/>
                  <a:gd name="T115" fmla="*/ 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 h="203">
                    <a:moveTo>
                      <a:pt x="0" y="9"/>
                    </a:moveTo>
                    <a:cubicBezTo>
                      <a:pt x="0" y="14"/>
                      <a:pt x="0" y="14"/>
                      <a:pt x="0" y="14"/>
                    </a:cubicBezTo>
                    <a:cubicBezTo>
                      <a:pt x="1" y="18"/>
                      <a:pt x="1" y="18"/>
                      <a:pt x="1" y="18"/>
                    </a:cubicBezTo>
                    <a:cubicBezTo>
                      <a:pt x="4" y="20"/>
                      <a:pt x="4" y="20"/>
                      <a:pt x="4" y="20"/>
                    </a:cubicBezTo>
                    <a:cubicBezTo>
                      <a:pt x="8" y="27"/>
                      <a:pt x="8" y="27"/>
                      <a:pt x="8" y="27"/>
                    </a:cubicBezTo>
                    <a:cubicBezTo>
                      <a:pt x="11" y="27"/>
                      <a:pt x="11" y="27"/>
                      <a:pt x="11" y="27"/>
                    </a:cubicBezTo>
                    <a:cubicBezTo>
                      <a:pt x="9" y="30"/>
                      <a:pt x="9" y="30"/>
                      <a:pt x="9" y="30"/>
                    </a:cubicBezTo>
                    <a:cubicBezTo>
                      <a:pt x="6" y="30"/>
                      <a:pt x="6" y="30"/>
                      <a:pt x="6" y="30"/>
                    </a:cubicBezTo>
                    <a:cubicBezTo>
                      <a:pt x="5" y="34"/>
                      <a:pt x="5" y="34"/>
                      <a:pt x="5" y="34"/>
                    </a:cubicBezTo>
                    <a:cubicBezTo>
                      <a:pt x="10" y="41"/>
                      <a:pt x="10" y="41"/>
                      <a:pt x="10" y="41"/>
                    </a:cubicBezTo>
                    <a:cubicBezTo>
                      <a:pt x="13" y="43"/>
                      <a:pt x="13" y="43"/>
                      <a:pt x="13" y="43"/>
                    </a:cubicBezTo>
                    <a:cubicBezTo>
                      <a:pt x="13" y="46"/>
                      <a:pt x="13" y="46"/>
                      <a:pt x="13" y="46"/>
                    </a:cubicBezTo>
                    <a:cubicBezTo>
                      <a:pt x="12" y="44"/>
                      <a:pt x="12" y="44"/>
                      <a:pt x="12" y="44"/>
                    </a:cubicBezTo>
                    <a:cubicBezTo>
                      <a:pt x="6" y="43"/>
                      <a:pt x="6" y="43"/>
                      <a:pt x="6" y="43"/>
                    </a:cubicBezTo>
                    <a:cubicBezTo>
                      <a:pt x="6" y="46"/>
                      <a:pt x="6" y="46"/>
                      <a:pt x="6" y="46"/>
                    </a:cubicBezTo>
                    <a:cubicBezTo>
                      <a:pt x="4" y="47"/>
                      <a:pt x="4" y="47"/>
                      <a:pt x="4" y="47"/>
                    </a:cubicBezTo>
                    <a:cubicBezTo>
                      <a:pt x="3" y="51"/>
                      <a:pt x="3" y="51"/>
                      <a:pt x="3" y="51"/>
                    </a:cubicBezTo>
                    <a:cubicBezTo>
                      <a:pt x="8" y="48"/>
                      <a:pt x="8" y="48"/>
                      <a:pt x="8" y="48"/>
                    </a:cubicBezTo>
                    <a:cubicBezTo>
                      <a:pt x="10" y="51"/>
                      <a:pt x="10" y="51"/>
                      <a:pt x="10" y="51"/>
                    </a:cubicBezTo>
                    <a:cubicBezTo>
                      <a:pt x="16" y="48"/>
                      <a:pt x="16" y="48"/>
                      <a:pt x="16" y="48"/>
                    </a:cubicBezTo>
                    <a:cubicBezTo>
                      <a:pt x="17" y="51"/>
                      <a:pt x="17" y="51"/>
                      <a:pt x="17" y="51"/>
                    </a:cubicBezTo>
                    <a:cubicBezTo>
                      <a:pt x="21" y="52"/>
                      <a:pt x="21" y="52"/>
                      <a:pt x="21" y="52"/>
                    </a:cubicBezTo>
                    <a:cubicBezTo>
                      <a:pt x="21" y="55"/>
                      <a:pt x="21" y="55"/>
                      <a:pt x="21" y="55"/>
                    </a:cubicBezTo>
                    <a:cubicBezTo>
                      <a:pt x="26" y="60"/>
                      <a:pt x="26" y="60"/>
                      <a:pt x="26" y="60"/>
                    </a:cubicBezTo>
                    <a:cubicBezTo>
                      <a:pt x="28" y="59"/>
                      <a:pt x="28" y="59"/>
                      <a:pt x="28" y="59"/>
                    </a:cubicBezTo>
                    <a:cubicBezTo>
                      <a:pt x="28" y="57"/>
                      <a:pt x="28" y="57"/>
                      <a:pt x="28" y="57"/>
                    </a:cubicBezTo>
                    <a:cubicBezTo>
                      <a:pt x="30" y="58"/>
                      <a:pt x="30" y="58"/>
                      <a:pt x="30" y="58"/>
                    </a:cubicBezTo>
                    <a:cubicBezTo>
                      <a:pt x="33" y="56"/>
                      <a:pt x="33" y="56"/>
                      <a:pt x="33" y="56"/>
                    </a:cubicBezTo>
                    <a:cubicBezTo>
                      <a:pt x="35" y="57"/>
                      <a:pt x="35" y="57"/>
                      <a:pt x="35" y="57"/>
                    </a:cubicBezTo>
                    <a:cubicBezTo>
                      <a:pt x="36" y="59"/>
                      <a:pt x="36" y="59"/>
                      <a:pt x="36" y="59"/>
                    </a:cubicBezTo>
                    <a:cubicBezTo>
                      <a:pt x="35" y="63"/>
                      <a:pt x="35" y="63"/>
                      <a:pt x="35" y="63"/>
                    </a:cubicBezTo>
                    <a:cubicBezTo>
                      <a:pt x="35" y="71"/>
                      <a:pt x="35" y="71"/>
                      <a:pt x="35" y="71"/>
                    </a:cubicBezTo>
                    <a:cubicBezTo>
                      <a:pt x="33" y="76"/>
                      <a:pt x="33" y="76"/>
                      <a:pt x="33" y="76"/>
                    </a:cubicBezTo>
                    <a:cubicBezTo>
                      <a:pt x="33" y="80"/>
                      <a:pt x="33" y="80"/>
                      <a:pt x="33" y="80"/>
                    </a:cubicBezTo>
                    <a:cubicBezTo>
                      <a:pt x="36" y="84"/>
                      <a:pt x="36" y="84"/>
                      <a:pt x="36" y="84"/>
                    </a:cubicBezTo>
                    <a:cubicBezTo>
                      <a:pt x="35" y="90"/>
                      <a:pt x="35" y="90"/>
                      <a:pt x="35" y="90"/>
                    </a:cubicBezTo>
                    <a:cubicBezTo>
                      <a:pt x="35" y="93"/>
                      <a:pt x="35" y="93"/>
                      <a:pt x="35" y="93"/>
                    </a:cubicBezTo>
                    <a:cubicBezTo>
                      <a:pt x="33" y="98"/>
                      <a:pt x="33" y="98"/>
                      <a:pt x="33" y="98"/>
                    </a:cubicBezTo>
                    <a:cubicBezTo>
                      <a:pt x="28" y="102"/>
                      <a:pt x="28" y="102"/>
                      <a:pt x="28" y="102"/>
                    </a:cubicBezTo>
                    <a:cubicBezTo>
                      <a:pt x="24" y="103"/>
                      <a:pt x="24" y="103"/>
                      <a:pt x="24" y="103"/>
                    </a:cubicBezTo>
                    <a:cubicBezTo>
                      <a:pt x="23" y="107"/>
                      <a:pt x="23" y="107"/>
                      <a:pt x="23" y="107"/>
                    </a:cubicBezTo>
                    <a:cubicBezTo>
                      <a:pt x="19" y="113"/>
                      <a:pt x="19" y="113"/>
                      <a:pt x="19" y="113"/>
                    </a:cubicBezTo>
                    <a:cubicBezTo>
                      <a:pt x="19" y="115"/>
                      <a:pt x="19" y="115"/>
                      <a:pt x="19" y="115"/>
                    </a:cubicBezTo>
                    <a:cubicBezTo>
                      <a:pt x="16" y="118"/>
                      <a:pt x="16" y="118"/>
                      <a:pt x="16" y="118"/>
                    </a:cubicBezTo>
                    <a:cubicBezTo>
                      <a:pt x="14" y="122"/>
                      <a:pt x="14" y="122"/>
                      <a:pt x="14" y="122"/>
                    </a:cubicBezTo>
                    <a:cubicBezTo>
                      <a:pt x="14" y="126"/>
                      <a:pt x="14" y="126"/>
                      <a:pt x="14" y="126"/>
                    </a:cubicBezTo>
                    <a:cubicBezTo>
                      <a:pt x="17" y="127"/>
                      <a:pt x="17" y="127"/>
                      <a:pt x="17" y="127"/>
                    </a:cubicBezTo>
                    <a:cubicBezTo>
                      <a:pt x="17" y="130"/>
                      <a:pt x="17" y="130"/>
                      <a:pt x="17" y="130"/>
                    </a:cubicBezTo>
                    <a:cubicBezTo>
                      <a:pt x="14" y="132"/>
                      <a:pt x="14" y="132"/>
                      <a:pt x="14" y="132"/>
                    </a:cubicBezTo>
                    <a:cubicBezTo>
                      <a:pt x="13" y="135"/>
                      <a:pt x="13" y="135"/>
                      <a:pt x="13" y="135"/>
                    </a:cubicBezTo>
                    <a:cubicBezTo>
                      <a:pt x="15" y="137"/>
                      <a:pt x="15" y="137"/>
                      <a:pt x="15" y="137"/>
                    </a:cubicBezTo>
                    <a:cubicBezTo>
                      <a:pt x="12" y="141"/>
                      <a:pt x="12" y="141"/>
                      <a:pt x="12" y="141"/>
                    </a:cubicBezTo>
                    <a:cubicBezTo>
                      <a:pt x="11" y="145"/>
                      <a:pt x="11" y="145"/>
                      <a:pt x="11" y="145"/>
                    </a:cubicBezTo>
                    <a:cubicBezTo>
                      <a:pt x="13" y="150"/>
                      <a:pt x="13" y="150"/>
                      <a:pt x="13" y="150"/>
                    </a:cubicBezTo>
                    <a:cubicBezTo>
                      <a:pt x="15" y="150"/>
                      <a:pt x="15" y="150"/>
                      <a:pt x="15" y="150"/>
                    </a:cubicBezTo>
                    <a:cubicBezTo>
                      <a:pt x="15" y="153"/>
                      <a:pt x="15" y="153"/>
                      <a:pt x="15" y="153"/>
                    </a:cubicBezTo>
                    <a:cubicBezTo>
                      <a:pt x="18" y="156"/>
                      <a:pt x="18" y="156"/>
                      <a:pt x="18" y="156"/>
                    </a:cubicBezTo>
                    <a:cubicBezTo>
                      <a:pt x="20" y="156"/>
                      <a:pt x="20" y="156"/>
                      <a:pt x="20" y="156"/>
                    </a:cubicBezTo>
                    <a:cubicBezTo>
                      <a:pt x="20" y="152"/>
                      <a:pt x="20" y="152"/>
                      <a:pt x="20" y="152"/>
                    </a:cubicBezTo>
                    <a:cubicBezTo>
                      <a:pt x="21" y="150"/>
                      <a:pt x="21" y="150"/>
                      <a:pt x="21" y="150"/>
                    </a:cubicBezTo>
                    <a:cubicBezTo>
                      <a:pt x="23" y="151"/>
                      <a:pt x="23" y="151"/>
                      <a:pt x="23" y="151"/>
                    </a:cubicBezTo>
                    <a:cubicBezTo>
                      <a:pt x="25" y="151"/>
                      <a:pt x="25" y="151"/>
                      <a:pt x="25" y="151"/>
                    </a:cubicBezTo>
                    <a:cubicBezTo>
                      <a:pt x="28" y="146"/>
                      <a:pt x="28" y="146"/>
                      <a:pt x="28" y="146"/>
                    </a:cubicBezTo>
                    <a:cubicBezTo>
                      <a:pt x="29" y="148"/>
                      <a:pt x="29" y="148"/>
                      <a:pt x="29" y="148"/>
                    </a:cubicBezTo>
                    <a:cubicBezTo>
                      <a:pt x="27" y="153"/>
                      <a:pt x="27" y="153"/>
                      <a:pt x="27" y="153"/>
                    </a:cubicBezTo>
                    <a:cubicBezTo>
                      <a:pt x="24" y="154"/>
                      <a:pt x="24" y="154"/>
                      <a:pt x="24" y="154"/>
                    </a:cubicBezTo>
                    <a:cubicBezTo>
                      <a:pt x="24" y="156"/>
                      <a:pt x="24" y="156"/>
                      <a:pt x="24" y="156"/>
                    </a:cubicBezTo>
                    <a:cubicBezTo>
                      <a:pt x="25" y="158"/>
                      <a:pt x="25" y="158"/>
                      <a:pt x="25" y="158"/>
                    </a:cubicBezTo>
                    <a:cubicBezTo>
                      <a:pt x="25" y="161"/>
                      <a:pt x="25" y="161"/>
                      <a:pt x="25" y="161"/>
                    </a:cubicBezTo>
                    <a:cubicBezTo>
                      <a:pt x="29" y="166"/>
                      <a:pt x="29" y="166"/>
                      <a:pt x="29" y="166"/>
                    </a:cubicBezTo>
                    <a:cubicBezTo>
                      <a:pt x="32" y="165"/>
                      <a:pt x="32" y="165"/>
                      <a:pt x="32" y="165"/>
                    </a:cubicBezTo>
                    <a:cubicBezTo>
                      <a:pt x="33" y="166"/>
                      <a:pt x="33" y="166"/>
                      <a:pt x="33" y="166"/>
                    </a:cubicBezTo>
                    <a:cubicBezTo>
                      <a:pt x="38" y="167"/>
                      <a:pt x="38" y="167"/>
                      <a:pt x="38" y="167"/>
                    </a:cubicBezTo>
                    <a:cubicBezTo>
                      <a:pt x="40" y="165"/>
                      <a:pt x="40" y="165"/>
                      <a:pt x="40" y="165"/>
                    </a:cubicBezTo>
                    <a:cubicBezTo>
                      <a:pt x="44" y="163"/>
                      <a:pt x="44" y="163"/>
                      <a:pt x="44" y="163"/>
                    </a:cubicBezTo>
                    <a:cubicBezTo>
                      <a:pt x="44" y="158"/>
                      <a:pt x="44" y="158"/>
                      <a:pt x="44" y="158"/>
                    </a:cubicBezTo>
                    <a:cubicBezTo>
                      <a:pt x="46" y="157"/>
                      <a:pt x="46" y="157"/>
                      <a:pt x="46" y="157"/>
                    </a:cubicBezTo>
                    <a:cubicBezTo>
                      <a:pt x="47" y="156"/>
                      <a:pt x="47" y="156"/>
                      <a:pt x="47" y="156"/>
                    </a:cubicBezTo>
                    <a:cubicBezTo>
                      <a:pt x="48" y="158"/>
                      <a:pt x="48" y="158"/>
                      <a:pt x="48" y="158"/>
                    </a:cubicBezTo>
                    <a:cubicBezTo>
                      <a:pt x="47" y="160"/>
                      <a:pt x="47" y="160"/>
                      <a:pt x="47" y="160"/>
                    </a:cubicBezTo>
                    <a:cubicBezTo>
                      <a:pt x="47" y="163"/>
                      <a:pt x="47" y="163"/>
                      <a:pt x="47" y="163"/>
                    </a:cubicBezTo>
                    <a:cubicBezTo>
                      <a:pt x="49" y="162"/>
                      <a:pt x="49" y="162"/>
                      <a:pt x="49" y="162"/>
                    </a:cubicBezTo>
                    <a:cubicBezTo>
                      <a:pt x="51" y="156"/>
                      <a:pt x="51" y="156"/>
                      <a:pt x="51" y="156"/>
                    </a:cubicBezTo>
                    <a:cubicBezTo>
                      <a:pt x="53" y="155"/>
                      <a:pt x="53" y="155"/>
                      <a:pt x="53" y="155"/>
                    </a:cubicBezTo>
                    <a:cubicBezTo>
                      <a:pt x="55" y="157"/>
                      <a:pt x="55" y="157"/>
                      <a:pt x="55" y="157"/>
                    </a:cubicBezTo>
                    <a:cubicBezTo>
                      <a:pt x="54" y="161"/>
                      <a:pt x="54" y="161"/>
                      <a:pt x="54" y="161"/>
                    </a:cubicBezTo>
                    <a:cubicBezTo>
                      <a:pt x="49" y="169"/>
                      <a:pt x="49" y="169"/>
                      <a:pt x="49" y="169"/>
                    </a:cubicBezTo>
                    <a:cubicBezTo>
                      <a:pt x="47" y="172"/>
                      <a:pt x="47" y="172"/>
                      <a:pt x="47" y="172"/>
                    </a:cubicBezTo>
                    <a:cubicBezTo>
                      <a:pt x="47" y="175"/>
                      <a:pt x="47" y="175"/>
                      <a:pt x="47" y="175"/>
                    </a:cubicBezTo>
                    <a:cubicBezTo>
                      <a:pt x="51" y="176"/>
                      <a:pt x="51" y="176"/>
                      <a:pt x="51" y="176"/>
                    </a:cubicBezTo>
                    <a:cubicBezTo>
                      <a:pt x="54" y="179"/>
                      <a:pt x="54" y="179"/>
                      <a:pt x="54" y="179"/>
                    </a:cubicBezTo>
                    <a:cubicBezTo>
                      <a:pt x="57" y="179"/>
                      <a:pt x="57" y="179"/>
                      <a:pt x="57" y="179"/>
                    </a:cubicBezTo>
                    <a:cubicBezTo>
                      <a:pt x="58" y="181"/>
                      <a:pt x="58" y="181"/>
                      <a:pt x="58" y="181"/>
                    </a:cubicBezTo>
                    <a:cubicBezTo>
                      <a:pt x="62" y="181"/>
                      <a:pt x="62" y="181"/>
                      <a:pt x="62" y="181"/>
                    </a:cubicBezTo>
                    <a:cubicBezTo>
                      <a:pt x="63" y="178"/>
                      <a:pt x="63" y="178"/>
                      <a:pt x="63" y="178"/>
                    </a:cubicBezTo>
                    <a:cubicBezTo>
                      <a:pt x="66" y="178"/>
                      <a:pt x="66" y="178"/>
                      <a:pt x="66" y="178"/>
                    </a:cubicBezTo>
                    <a:cubicBezTo>
                      <a:pt x="65" y="180"/>
                      <a:pt x="65" y="180"/>
                      <a:pt x="65" y="180"/>
                    </a:cubicBezTo>
                    <a:cubicBezTo>
                      <a:pt x="66" y="183"/>
                      <a:pt x="66" y="183"/>
                      <a:pt x="66" y="183"/>
                    </a:cubicBezTo>
                    <a:cubicBezTo>
                      <a:pt x="68" y="184"/>
                      <a:pt x="68" y="184"/>
                      <a:pt x="68" y="184"/>
                    </a:cubicBezTo>
                    <a:cubicBezTo>
                      <a:pt x="71" y="186"/>
                      <a:pt x="71" y="186"/>
                      <a:pt x="71" y="186"/>
                    </a:cubicBezTo>
                    <a:cubicBezTo>
                      <a:pt x="73" y="184"/>
                      <a:pt x="73" y="184"/>
                      <a:pt x="73" y="184"/>
                    </a:cubicBezTo>
                    <a:cubicBezTo>
                      <a:pt x="72" y="181"/>
                      <a:pt x="72" y="181"/>
                      <a:pt x="72" y="181"/>
                    </a:cubicBezTo>
                    <a:cubicBezTo>
                      <a:pt x="72" y="178"/>
                      <a:pt x="72" y="178"/>
                      <a:pt x="72" y="178"/>
                    </a:cubicBezTo>
                    <a:cubicBezTo>
                      <a:pt x="74" y="174"/>
                      <a:pt x="74" y="174"/>
                      <a:pt x="74" y="174"/>
                    </a:cubicBezTo>
                    <a:cubicBezTo>
                      <a:pt x="75" y="177"/>
                      <a:pt x="75" y="177"/>
                      <a:pt x="75" y="177"/>
                    </a:cubicBezTo>
                    <a:cubicBezTo>
                      <a:pt x="74" y="181"/>
                      <a:pt x="74" y="181"/>
                      <a:pt x="74" y="181"/>
                    </a:cubicBezTo>
                    <a:cubicBezTo>
                      <a:pt x="75" y="186"/>
                      <a:pt x="75" y="186"/>
                      <a:pt x="75" y="186"/>
                    </a:cubicBezTo>
                    <a:cubicBezTo>
                      <a:pt x="77" y="186"/>
                      <a:pt x="77" y="186"/>
                      <a:pt x="77" y="186"/>
                    </a:cubicBezTo>
                    <a:cubicBezTo>
                      <a:pt x="78" y="181"/>
                      <a:pt x="78" y="181"/>
                      <a:pt x="78" y="181"/>
                    </a:cubicBezTo>
                    <a:cubicBezTo>
                      <a:pt x="80" y="179"/>
                      <a:pt x="80" y="179"/>
                      <a:pt x="80" y="179"/>
                    </a:cubicBezTo>
                    <a:cubicBezTo>
                      <a:pt x="82" y="178"/>
                      <a:pt x="82" y="178"/>
                      <a:pt x="82" y="178"/>
                    </a:cubicBezTo>
                    <a:cubicBezTo>
                      <a:pt x="82" y="181"/>
                      <a:pt x="82" y="181"/>
                      <a:pt x="82" y="181"/>
                    </a:cubicBezTo>
                    <a:cubicBezTo>
                      <a:pt x="80" y="183"/>
                      <a:pt x="80" y="183"/>
                      <a:pt x="80" y="183"/>
                    </a:cubicBezTo>
                    <a:cubicBezTo>
                      <a:pt x="80" y="186"/>
                      <a:pt x="80" y="186"/>
                      <a:pt x="80" y="186"/>
                    </a:cubicBezTo>
                    <a:cubicBezTo>
                      <a:pt x="85" y="186"/>
                      <a:pt x="85" y="186"/>
                      <a:pt x="85" y="186"/>
                    </a:cubicBezTo>
                    <a:cubicBezTo>
                      <a:pt x="88" y="184"/>
                      <a:pt x="88" y="184"/>
                      <a:pt x="88" y="184"/>
                    </a:cubicBezTo>
                    <a:cubicBezTo>
                      <a:pt x="90" y="177"/>
                      <a:pt x="90" y="177"/>
                      <a:pt x="90" y="177"/>
                    </a:cubicBezTo>
                    <a:cubicBezTo>
                      <a:pt x="91" y="181"/>
                      <a:pt x="91" y="181"/>
                      <a:pt x="91" y="181"/>
                    </a:cubicBezTo>
                    <a:cubicBezTo>
                      <a:pt x="89" y="184"/>
                      <a:pt x="89" y="184"/>
                      <a:pt x="89" y="184"/>
                    </a:cubicBezTo>
                    <a:cubicBezTo>
                      <a:pt x="89" y="187"/>
                      <a:pt x="89" y="187"/>
                      <a:pt x="89" y="187"/>
                    </a:cubicBezTo>
                    <a:cubicBezTo>
                      <a:pt x="94" y="186"/>
                      <a:pt x="94" y="186"/>
                      <a:pt x="94" y="186"/>
                    </a:cubicBezTo>
                    <a:cubicBezTo>
                      <a:pt x="95" y="180"/>
                      <a:pt x="95" y="180"/>
                      <a:pt x="95" y="180"/>
                    </a:cubicBezTo>
                    <a:cubicBezTo>
                      <a:pt x="96" y="177"/>
                      <a:pt x="96" y="177"/>
                      <a:pt x="96" y="177"/>
                    </a:cubicBezTo>
                    <a:cubicBezTo>
                      <a:pt x="96" y="186"/>
                      <a:pt x="96" y="186"/>
                      <a:pt x="96" y="186"/>
                    </a:cubicBezTo>
                    <a:cubicBezTo>
                      <a:pt x="96" y="189"/>
                      <a:pt x="96" y="189"/>
                      <a:pt x="96" y="189"/>
                    </a:cubicBezTo>
                    <a:cubicBezTo>
                      <a:pt x="100" y="189"/>
                      <a:pt x="100" y="189"/>
                      <a:pt x="100" y="189"/>
                    </a:cubicBezTo>
                    <a:cubicBezTo>
                      <a:pt x="105" y="193"/>
                      <a:pt x="105" y="193"/>
                      <a:pt x="105" y="193"/>
                    </a:cubicBezTo>
                    <a:cubicBezTo>
                      <a:pt x="108" y="191"/>
                      <a:pt x="108" y="191"/>
                      <a:pt x="108" y="191"/>
                    </a:cubicBezTo>
                    <a:cubicBezTo>
                      <a:pt x="110" y="190"/>
                      <a:pt x="110" y="190"/>
                      <a:pt x="110" y="190"/>
                    </a:cubicBezTo>
                    <a:cubicBezTo>
                      <a:pt x="111" y="193"/>
                      <a:pt x="111" y="193"/>
                      <a:pt x="111" y="193"/>
                    </a:cubicBezTo>
                    <a:cubicBezTo>
                      <a:pt x="115" y="192"/>
                      <a:pt x="115" y="192"/>
                      <a:pt x="115" y="192"/>
                    </a:cubicBezTo>
                    <a:cubicBezTo>
                      <a:pt x="118" y="190"/>
                      <a:pt x="118" y="190"/>
                      <a:pt x="118" y="190"/>
                    </a:cubicBezTo>
                    <a:cubicBezTo>
                      <a:pt x="118" y="185"/>
                      <a:pt x="118" y="185"/>
                      <a:pt x="118" y="185"/>
                    </a:cubicBezTo>
                    <a:cubicBezTo>
                      <a:pt x="121" y="181"/>
                      <a:pt x="121" y="181"/>
                      <a:pt x="121" y="181"/>
                    </a:cubicBezTo>
                    <a:cubicBezTo>
                      <a:pt x="122" y="179"/>
                      <a:pt x="122" y="179"/>
                      <a:pt x="122" y="179"/>
                    </a:cubicBezTo>
                    <a:cubicBezTo>
                      <a:pt x="121" y="174"/>
                      <a:pt x="121" y="174"/>
                      <a:pt x="121" y="174"/>
                    </a:cubicBezTo>
                    <a:cubicBezTo>
                      <a:pt x="122" y="171"/>
                      <a:pt x="122" y="171"/>
                      <a:pt x="122" y="171"/>
                    </a:cubicBezTo>
                    <a:cubicBezTo>
                      <a:pt x="124" y="171"/>
                      <a:pt x="124" y="171"/>
                      <a:pt x="124" y="171"/>
                    </a:cubicBezTo>
                    <a:cubicBezTo>
                      <a:pt x="124" y="177"/>
                      <a:pt x="124" y="177"/>
                      <a:pt x="124" y="177"/>
                    </a:cubicBezTo>
                    <a:cubicBezTo>
                      <a:pt x="126" y="177"/>
                      <a:pt x="126" y="177"/>
                      <a:pt x="126" y="177"/>
                    </a:cubicBezTo>
                    <a:cubicBezTo>
                      <a:pt x="126" y="179"/>
                      <a:pt x="126" y="179"/>
                      <a:pt x="126" y="179"/>
                    </a:cubicBezTo>
                    <a:cubicBezTo>
                      <a:pt x="124" y="182"/>
                      <a:pt x="124" y="182"/>
                      <a:pt x="124" y="182"/>
                    </a:cubicBezTo>
                    <a:cubicBezTo>
                      <a:pt x="122" y="188"/>
                      <a:pt x="122" y="188"/>
                      <a:pt x="122" y="188"/>
                    </a:cubicBezTo>
                    <a:cubicBezTo>
                      <a:pt x="123" y="197"/>
                      <a:pt x="123" y="197"/>
                      <a:pt x="123" y="197"/>
                    </a:cubicBezTo>
                    <a:cubicBezTo>
                      <a:pt x="123" y="197"/>
                      <a:pt x="126" y="198"/>
                      <a:pt x="126" y="198"/>
                    </a:cubicBezTo>
                    <a:cubicBezTo>
                      <a:pt x="130" y="197"/>
                      <a:pt x="130" y="197"/>
                      <a:pt x="130" y="197"/>
                    </a:cubicBezTo>
                    <a:cubicBezTo>
                      <a:pt x="130" y="201"/>
                      <a:pt x="130" y="201"/>
                      <a:pt x="130" y="201"/>
                    </a:cubicBezTo>
                    <a:cubicBezTo>
                      <a:pt x="134" y="201"/>
                      <a:pt x="134" y="201"/>
                      <a:pt x="134" y="201"/>
                    </a:cubicBezTo>
                    <a:cubicBezTo>
                      <a:pt x="135" y="203"/>
                      <a:pt x="135" y="203"/>
                      <a:pt x="135" y="203"/>
                    </a:cubicBezTo>
                    <a:cubicBezTo>
                      <a:pt x="138" y="203"/>
                      <a:pt x="138" y="203"/>
                      <a:pt x="138" y="203"/>
                    </a:cubicBezTo>
                    <a:cubicBezTo>
                      <a:pt x="144" y="198"/>
                      <a:pt x="144" y="198"/>
                      <a:pt x="144" y="198"/>
                    </a:cubicBezTo>
                    <a:cubicBezTo>
                      <a:pt x="147" y="197"/>
                      <a:pt x="147" y="197"/>
                      <a:pt x="147" y="197"/>
                    </a:cubicBezTo>
                    <a:cubicBezTo>
                      <a:pt x="153" y="201"/>
                      <a:pt x="153" y="201"/>
                      <a:pt x="153" y="201"/>
                    </a:cubicBezTo>
                    <a:cubicBezTo>
                      <a:pt x="156" y="200"/>
                      <a:pt x="156" y="200"/>
                      <a:pt x="156" y="200"/>
                    </a:cubicBezTo>
                    <a:cubicBezTo>
                      <a:pt x="158" y="201"/>
                      <a:pt x="158" y="201"/>
                      <a:pt x="158" y="201"/>
                    </a:cubicBezTo>
                    <a:cubicBezTo>
                      <a:pt x="160" y="199"/>
                      <a:pt x="160" y="199"/>
                      <a:pt x="160" y="199"/>
                    </a:cubicBezTo>
                    <a:cubicBezTo>
                      <a:pt x="160" y="197"/>
                      <a:pt x="160" y="197"/>
                      <a:pt x="160" y="197"/>
                    </a:cubicBezTo>
                    <a:cubicBezTo>
                      <a:pt x="162" y="192"/>
                      <a:pt x="162" y="192"/>
                      <a:pt x="162" y="192"/>
                    </a:cubicBezTo>
                    <a:cubicBezTo>
                      <a:pt x="165" y="191"/>
                      <a:pt x="165" y="191"/>
                      <a:pt x="165" y="191"/>
                    </a:cubicBezTo>
                    <a:cubicBezTo>
                      <a:pt x="165" y="189"/>
                      <a:pt x="165" y="189"/>
                      <a:pt x="165" y="189"/>
                    </a:cubicBezTo>
                    <a:cubicBezTo>
                      <a:pt x="163" y="184"/>
                      <a:pt x="163" y="184"/>
                      <a:pt x="163" y="184"/>
                    </a:cubicBezTo>
                    <a:cubicBezTo>
                      <a:pt x="163" y="179"/>
                      <a:pt x="163" y="179"/>
                      <a:pt x="163" y="179"/>
                    </a:cubicBezTo>
                    <a:cubicBezTo>
                      <a:pt x="165" y="182"/>
                      <a:pt x="165" y="182"/>
                      <a:pt x="165" y="182"/>
                    </a:cubicBezTo>
                    <a:cubicBezTo>
                      <a:pt x="165" y="185"/>
                      <a:pt x="165" y="185"/>
                      <a:pt x="165" y="185"/>
                    </a:cubicBezTo>
                    <a:cubicBezTo>
                      <a:pt x="168" y="190"/>
                      <a:pt x="168" y="190"/>
                      <a:pt x="168" y="190"/>
                    </a:cubicBezTo>
                    <a:cubicBezTo>
                      <a:pt x="170" y="187"/>
                      <a:pt x="170" y="187"/>
                      <a:pt x="170" y="187"/>
                    </a:cubicBezTo>
                    <a:cubicBezTo>
                      <a:pt x="172" y="187"/>
                      <a:pt x="172" y="187"/>
                      <a:pt x="172" y="187"/>
                    </a:cubicBezTo>
                    <a:cubicBezTo>
                      <a:pt x="174" y="187"/>
                      <a:pt x="174" y="187"/>
                      <a:pt x="174" y="187"/>
                    </a:cubicBezTo>
                    <a:cubicBezTo>
                      <a:pt x="176" y="188"/>
                      <a:pt x="176" y="188"/>
                      <a:pt x="176" y="188"/>
                    </a:cubicBezTo>
                    <a:cubicBezTo>
                      <a:pt x="177" y="185"/>
                      <a:pt x="177" y="185"/>
                      <a:pt x="177" y="185"/>
                    </a:cubicBezTo>
                    <a:cubicBezTo>
                      <a:pt x="175" y="181"/>
                      <a:pt x="175" y="181"/>
                      <a:pt x="175" y="181"/>
                    </a:cubicBezTo>
                    <a:cubicBezTo>
                      <a:pt x="176" y="178"/>
                      <a:pt x="176" y="178"/>
                      <a:pt x="176" y="178"/>
                    </a:cubicBezTo>
                    <a:cubicBezTo>
                      <a:pt x="174" y="176"/>
                      <a:pt x="174" y="176"/>
                      <a:pt x="174" y="176"/>
                    </a:cubicBezTo>
                    <a:cubicBezTo>
                      <a:pt x="170" y="177"/>
                      <a:pt x="170" y="177"/>
                      <a:pt x="170" y="177"/>
                    </a:cubicBezTo>
                    <a:cubicBezTo>
                      <a:pt x="166" y="178"/>
                      <a:pt x="166" y="178"/>
                      <a:pt x="166" y="178"/>
                    </a:cubicBezTo>
                    <a:cubicBezTo>
                      <a:pt x="165" y="174"/>
                      <a:pt x="165" y="174"/>
                      <a:pt x="165" y="174"/>
                    </a:cubicBezTo>
                    <a:cubicBezTo>
                      <a:pt x="166" y="173"/>
                      <a:pt x="166" y="173"/>
                      <a:pt x="166" y="173"/>
                    </a:cubicBezTo>
                    <a:cubicBezTo>
                      <a:pt x="169" y="174"/>
                      <a:pt x="169" y="174"/>
                      <a:pt x="169" y="174"/>
                    </a:cubicBezTo>
                    <a:cubicBezTo>
                      <a:pt x="172" y="172"/>
                      <a:pt x="172" y="172"/>
                      <a:pt x="172" y="172"/>
                    </a:cubicBezTo>
                    <a:cubicBezTo>
                      <a:pt x="174" y="169"/>
                      <a:pt x="174" y="169"/>
                      <a:pt x="174" y="169"/>
                    </a:cubicBezTo>
                    <a:cubicBezTo>
                      <a:pt x="176" y="171"/>
                      <a:pt x="176" y="171"/>
                      <a:pt x="176" y="171"/>
                    </a:cubicBezTo>
                    <a:cubicBezTo>
                      <a:pt x="179" y="170"/>
                      <a:pt x="179" y="170"/>
                      <a:pt x="179" y="170"/>
                    </a:cubicBezTo>
                    <a:cubicBezTo>
                      <a:pt x="181" y="166"/>
                      <a:pt x="181" y="166"/>
                      <a:pt x="181" y="166"/>
                    </a:cubicBezTo>
                    <a:cubicBezTo>
                      <a:pt x="180" y="164"/>
                      <a:pt x="180" y="164"/>
                      <a:pt x="180" y="164"/>
                    </a:cubicBezTo>
                    <a:cubicBezTo>
                      <a:pt x="182" y="159"/>
                      <a:pt x="182" y="159"/>
                      <a:pt x="182" y="159"/>
                    </a:cubicBezTo>
                    <a:cubicBezTo>
                      <a:pt x="181" y="157"/>
                      <a:pt x="181" y="157"/>
                      <a:pt x="181" y="157"/>
                    </a:cubicBezTo>
                    <a:cubicBezTo>
                      <a:pt x="183" y="156"/>
                      <a:pt x="183" y="156"/>
                      <a:pt x="183" y="156"/>
                    </a:cubicBezTo>
                    <a:cubicBezTo>
                      <a:pt x="184" y="154"/>
                      <a:pt x="184" y="154"/>
                      <a:pt x="184" y="154"/>
                    </a:cubicBezTo>
                    <a:cubicBezTo>
                      <a:pt x="179" y="153"/>
                      <a:pt x="179" y="153"/>
                      <a:pt x="179" y="153"/>
                    </a:cubicBezTo>
                    <a:cubicBezTo>
                      <a:pt x="176" y="154"/>
                      <a:pt x="176" y="154"/>
                      <a:pt x="176" y="154"/>
                    </a:cubicBezTo>
                    <a:cubicBezTo>
                      <a:pt x="177" y="150"/>
                      <a:pt x="177" y="150"/>
                      <a:pt x="177" y="150"/>
                    </a:cubicBezTo>
                    <a:cubicBezTo>
                      <a:pt x="179" y="149"/>
                      <a:pt x="179" y="149"/>
                      <a:pt x="179" y="149"/>
                    </a:cubicBezTo>
                    <a:cubicBezTo>
                      <a:pt x="180" y="145"/>
                      <a:pt x="180" y="145"/>
                      <a:pt x="180" y="145"/>
                    </a:cubicBezTo>
                    <a:cubicBezTo>
                      <a:pt x="177" y="143"/>
                      <a:pt x="177" y="143"/>
                      <a:pt x="177" y="143"/>
                    </a:cubicBezTo>
                    <a:cubicBezTo>
                      <a:pt x="169" y="143"/>
                      <a:pt x="169" y="143"/>
                      <a:pt x="169" y="143"/>
                    </a:cubicBezTo>
                    <a:cubicBezTo>
                      <a:pt x="168" y="140"/>
                      <a:pt x="168" y="140"/>
                      <a:pt x="168" y="140"/>
                    </a:cubicBezTo>
                    <a:cubicBezTo>
                      <a:pt x="168" y="137"/>
                      <a:pt x="168" y="137"/>
                      <a:pt x="168" y="137"/>
                    </a:cubicBezTo>
                    <a:cubicBezTo>
                      <a:pt x="170" y="137"/>
                      <a:pt x="170" y="137"/>
                      <a:pt x="170" y="137"/>
                    </a:cubicBezTo>
                    <a:cubicBezTo>
                      <a:pt x="169" y="133"/>
                      <a:pt x="169" y="133"/>
                      <a:pt x="169" y="133"/>
                    </a:cubicBezTo>
                    <a:cubicBezTo>
                      <a:pt x="163" y="127"/>
                      <a:pt x="163" y="127"/>
                      <a:pt x="163" y="127"/>
                    </a:cubicBezTo>
                    <a:cubicBezTo>
                      <a:pt x="160" y="127"/>
                      <a:pt x="160" y="127"/>
                      <a:pt x="160" y="127"/>
                    </a:cubicBezTo>
                    <a:cubicBezTo>
                      <a:pt x="158" y="129"/>
                      <a:pt x="158" y="129"/>
                      <a:pt x="158" y="129"/>
                    </a:cubicBezTo>
                    <a:cubicBezTo>
                      <a:pt x="153" y="129"/>
                      <a:pt x="153" y="129"/>
                      <a:pt x="153" y="129"/>
                    </a:cubicBezTo>
                    <a:cubicBezTo>
                      <a:pt x="147" y="131"/>
                      <a:pt x="147" y="131"/>
                      <a:pt x="147" y="131"/>
                    </a:cubicBezTo>
                    <a:cubicBezTo>
                      <a:pt x="141" y="126"/>
                      <a:pt x="141" y="126"/>
                      <a:pt x="141" y="126"/>
                    </a:cubicBezTo>
                    <a:cubicBezTo>
                      <a:pt x="140" y="122"/>
                      <a:pt x="140" y="122"/>
                      <a:pt x="140" y="122"/>
                    </a:cubicBezTo>
                    <a:cubicBezTo>
                      <a:pt x="138" y="121"/>
                      <a:pt x="138" y="121"/>
                      <a:pt x="138" y="121"/>
                    </a:cubicBezTo>
                    <a:cubicBezTo>
                      <a:pt x="135" y="124"/>
                      <a:pt x="135" y="124"/>
                      <a:pt x="135" y="124"/>
                    </a:cubicBezTo>
                    <a:cubicBezTo>
                      <a:pt x="133" y="123"/>
                      <a:pt x="133" y="123"/>
                      <a:pt x="133" y="123"/>
                    </a:cubicBezTo>
                    <a:cubicBezTo>
                      <a:pt x="131" y="124"/>
                      <a:pt x="131" y="124"/>
                      <a:pt x="131" y="124"/>
                    </a:cubicBezTo>
                    <a:cubicBezTo>
                      <a:pt x="127" y="125"/>
                      <a:pt x="127" y="125"/>
                      <a:pt x="127" y="125"/>
                    </a:cubicBezTo>
                    <a:cubicBezTo>
                      <a:pt x="125" y="129"/>
                      <a:pt x="125" y="129"/>
                      <a:pt x="125" y="129"/>
                    </a:cubicBezTo>
                    <a:cubicBezTo>
                      <a:pt x="123" y="126"/>
                      <a:pt x="123" y="126"/>
                      <a:pt x="123" y="126"/>
                    </a:cubicBezTo>
                    <a:cubicBezTo>
                      <a:pt x="120" y="124"/>
                      <a:pt x="120" y="124"/>
                      <a:pt x="120" y="124"/>
                    </a:cubicBezTo>
                    <a:cubicBezTo>
                      <a:pt x="117" y="125"/>
                      <a:pt x="117" y="125"/>
                      <a:pt x="117" y="125"/>
                    </a:cubicBezTo>
                    <a:cubicBezTo>
                      <a:pt x="113" y="126"/>
                      <a:pt x="113" y="126"/>
                      <a:pt x="113" y="126"/>
                    </a:cubicBezTo>
                    <a:cubicBezTo>
                      <a:pt x="113" y="129"/>
                      <a:pt x="113" y="129"/>
                      <a:pt x="113" y="129"/>
                    </a:cubicBezTo>
                    <a:cubicBezTo>
                      <a:pt x="111" y="130"/>
                      <a:pt x="111" y="130"/>
                      <a:pt x="111" y="130"/>
                    </a:cubicBezTo>
                    <a:cubicBezTo>
                      <a:pt x="111" y="128"/>
                      <a:pt x="111" y="128"/>
                      <a:pt x="111" y="128"/>
                    </a:cubicBezTo>
                    <a:cubicBezTo>
                      <a:pt x="110" y="126"/>
                      <a:pt x="110" y="126"/>
                      <a:pt x="110" y="126"/>
                    </a:cubicBezTo>
                    <a:cubicBezTo>
                      <a:pt x="106" y="127"/>
                      <a:pt x="106" y="127"/>
                      <a:pt x="106" y="127"/>
                    </a:cubicBezTo>
                    <a:cubicBezTo>
                      <a:pt x="99" y="125"/>
                      <a:pt x="99" y="125"/>
                      <a:pt x="99" y="125"/>
                    </a:cubicBezTo>
                    <a:cubicBezTo>
                      <a:pt x="98" y="127"/>
                      <a:pt x="98" y="127"/>
                      <a:pt x="98" y="127"/>
                    </a:cubicBezTo>
                    <a:cubicBezTo>
                      <a:pt x="100" y="130"/>
                      <a:pt x="100" y="130"/>
                      <a:pt x="100" y="130"/>
                    </a:cubicBezTo>
                    <a:cubicBezTo>
                      <a:pt x="100" y="133"/>
                      <a:pt x="100" y="133"/>
                      <a:pt x="100" y="133"/>
                    </a:cubicBezTo>
                    <a:cubicBezTo>
                      <a:pt x="103" y="136"/>
                      <a:pt x="103" y="136"/>
                      <a:pt x="103" y="136"/>
                    </a:cubicBezTo>
                    <a:cubicBezTo>
                      <a:pt x="99" y="135"/>
                      <a:pt x="99" y="135"/>
                      <a:pt x="99" y="135"/>
                    </a:cubicBezTo>
                    <a:cubicBezTo>
                      <a:pt x="98" y="132"/>
                      <a:pt x="98" y="132"/>
                      <a:pt x="98" y="132"/>
                    </a:cubicBezTo>
                    <a:cubicBezTo>
                      <a:pt x="95" y="131"/>
                      <a:pt x="95" y="131"/>
                      <a:pt x="95" y="131"/>
                    </a:cubicBezTo>
                    <a:cubicBezTo>
                      <a:pt x="90" y="133"/>
                      <a:pt x="90" y="133"/>
                      <a:pt x="90" y="133"/>
                    </a:cubicBezTo>
                    <a:cubicBezTo>
                      <a:pt x="88" y="131"/>
                      <a:pt x="88" y="131"/>
                      <a:pt x="88" y="131"/>
                    </a:cubicBezTo>
                    <a:cubicBezTo>
                      <a:pt x="92" y="130"/>
                      <a:pt x="92" y="130"/>
                      <a:pt x="92" y="130"/>
                    </a:cubicBezTo>
                    <a:cubicBezTo>
                      <a:pt x="92" y="126"/>
                      <a:pt x="92" y="126"/>
                      <a:pt x="92" y="126"/>
                    </a:cubicBezTo>
                    <a:cubicBezTo>
                      <a:pt x="88" y="121"/>
                      <a:pt x="88" y="121"/>
                      <a:pt x="88" y="121"/>
                    </a:cubicBezTo>
                    <a:cubicBezTo>
                      <a:pt x="89" y="119"/>
                      <a:pt x="89" y="119"/>
                      <a:pt x="89" y="119"/>
                    </a:cubicBezTo>
                    <a:cubicBezTo>
                      <a:pt x="88" y="116"/>
                      <a:pt x="88" y="116"/>
                      <a:pt x="88" y="116"/>
                    </a:cubicBezTo>
                    <a:cubicBezTo>
                      <a:pt x="83" y="119"/>
                      <a:pt x="83" y="119"/>
                      <a:pt x="83" y="119"/>
                    </a:cubicBezTo>
                    <a:cubicBezTo>
                      <a:pt x="84" y="122"/>
                      <a:pt x="84" y="122"/>
                      <a:pt x="84" y="122"/>
                    </a:cubicBezTo>
                    <a:cubicBezTo>
                      <a:pt x="83" y="125"/>
                      <a:pt x="83" y="125"/>
                      <a:pt x="83" y="125"/>
                    </a:cubicBezTo>
                    <a:cubicBezTo>
                      <a:pt x="80" y="123"/>
                      <a:pt x="80" y="123"/>
                      <a:pt x="80" y="123"/>
                    </a:cubicBezTo>
                    <a:cubicBezTo>
                      <a:pt x="81" y="121"/>
                      <a:pt x="81" y="121"/>
                      <a:pt x="81" y="121"/>
                    </a:cubicBezTo>
                    <a:cubicBezTo>
                      <a:pt x="81" y="118"/>
                      <a:pt x="81" y="118"/>
                      <a:pt x="81" y="118"/>
                    </a:cubicBezTo>
                    <a:cubicBezTo>
                      <a:pt x="78" y="117"/>
                      <a:pt x="78" y="117"/>
                      <a:pt x="78" y="117"/>
                    </a:cubicBezTo>
                    <a:cubicBezTo>
                      <a:pt x="75" y="119"/>
                      <a:pt x="75" y="119"/>
                      <a:pt x="75" y="119"/>
                    </a:cubicBezTo>
                    <a:cubicBezTo>
                      <a:pt x="73" y="119"/>
                      <a:pt x="73" y="119"/>
                      <a:pt x="73" y="119"/>
                    </a:cubicBezTo>
                    <a:cubicBezTo>
                      <a:pt x="74" y="115"/>
                      <a:pt x="74" y="115"/>
                      <a:pt x="74" y="115"/>
                    </a:cubicBezTo>
                    <a:cubicBezTo>
                      <a:pt x="74" y="113"/>
                      <a:pt x="74" y="113"/>
                      <a:pt x="74" y="113"/>
                    </a:cubicBezTo>
                    <a:cubicBezTo>
                      <a:pt x="74" y="108"/>
                      <a:pt x="74" y="108"/>
                      <a:pt x="74" y="108"/>
                    </a:cubicBezTo>
                    <a:cubicBezTo>
                      <a:pt x="70" y="109"/>
                      <a:pt x="70" y="109"/>
                      <a:pt x="70" y="109"/>
                    </a:cubicBezTo>
                    <a:cubicBezTo>
                      <a:pt x="66" y="114"/>
                      <a:pt x="66" y="114"/>
                      <a:pt x="66" y="114"/>
                    </a:cubicBezTo>
                    <a:cubicBezTo>
                      <a:pt x="66" y="120"/>
                      <a:pt x="66" y="120"/>
                      <a:pt x="66" y="120"/>
                    </a:cubicBezTo>
                    <a:cubicBezTo>
                      <a:pt x="64" y="120"/>
                      <a:pt x="64" y="120"/>
                      <a:pt x="64" y="120"/>
                    </a:cubicBezTo>
                    <a:cubicBezTo>
                      <a:pt x="63" y="116"/>
                      <a:pt x="63" y="116"/>
                      <a:pt x="63" y="116"/>
                    </a:cubicBezTo>
                    <a:cubicBezTo>
                      <a:pt x="64" y="112"/>
                      <a:pt x="64" y="112"/>
                      <a:pt x="64" y="112"/>
                    </a:cubicBezTo>
                    <a:cubicBezTo>
                      <a:pt x="64" y="110"/>
                      <a:pt x="64" y="110"/>
                      <a:pt x="64" y="110"/>
                    </a:cubicBezTo>
                    <a:cubicBezTo>
                      <a:pt x="66" y="103"/>
                      <a:pt x="66" y="103"/>
                      <a:pt x="66" y="103"/>
                    </a:cubicBezTo>
                    <a:cubicBezTo>
                      <a:pt x="64" y="100"/>
                      <a:pt x="64" y="100"/>
                      <a:pt x="64" y="100"/>
                    </a:cubicBezTo>
                    <a:cubicBezTo>
                      <a:pt x="59" y="102"/>
                      <a:pt x="59" y="102"/>
                      <a:pt x="59" y="102"/>
                    </a:cubicBezTo>
                    <a:cubicBezTo>
                      <a:pt x="59" y="100"/>
                      <a:pt x="59" y="100"/>
                      <a:pt x="59" y="100"/>
                    </a:cubicBezTo>
                    <a:cubicBezTo>
                      <a:pt x="62" y="98"/>
                      <a:pt x="62" y="98"/>
                      <a:pt x="62" y="98"/>
                    </a:cubicBezTo>
                    <a:cubicBezTo>
                      <a:pt x="64" y="93"/>
                      <a:pt x="64" y="93"/>
                      <a:pt x="64" y="93"/>
                    </a:cubicBezTo>
                    <a:cubicBezTo>
                      <a:pt x="64" y="90"/>
                      <a:pt x="64" y="90"/>
                      <a:pt x="64" y="90"/>
                    </a:cubicBezTo>
                    <a:cubicBezTo>
                      <a:pt x="61" y="91"/>
                      <a:pt x="61" y="91"/>
                      <a:pt x="61" y="91"/>
                    </a:cubicBezTo>
                    <a:cubicBezTo>
                      <a:pt x="58" y="90"/>
                      <a:pt x="58" y="90"/>
                      <a:pt x="58" y="90"/>
                    </a:cubicBezTo>
                    <a:cubicBezTo>
                      <a:pt x="57" y="91"/>
                      <a:pt x="57" y="91"/>
                      <a:pt x="57" y="91"/>
                    </a:cubicBezTo>
                    <a:cubicBezTo>
                      <a:pt x="53" y="92"/>
                      <a:pt x="53" y="92"/>
                      <a:pt x="53" y="92"/>
                    </a:cubicBezTo>
                    <a:cubicBezTo>
                      <a:pt x="55" y="90"/>
                      <a:pt x="55" y="90"/>
                      <a:pt x="55" y="90"/>
                    </a:cubicBezTo>
                    <a:cubicBezTo>
                      <a:pt x="55" y="88"/>
                      <a:pt x="55" y="88"/>
                      <a:pt x="55" y="88"/>
                    </a:cubicBezTo>
                    <a:cubicBezTo>
                      <a:pt x="52" y="88"/>
                      <a:pt x="52" y="88"/>
                      <a:pt x="52" y="88"/>
                    </a:cubicBezTo>
                    <a:cubicBezTo>
                      <a:pt x="50" y="90"/>
                      <a:pt x="50" y="90"/>
                      <a:pt x="50" y="90"/>
                    </a:cubicBezTo>
                    <a:cubicBezTo>
                      <a:pt x="45" y="91"/>
                      <a:pt x="45" y="91"/>
                      <a:pt x="45" y="91"/>
                    </a:cubicBezTo>
                    <a:cubicBezTo>
                      <a:pt x="45" y="89"/>
                      <a:pt x="45" y="89"/>
                      <a:pt x="45" y="89"/>
                    </a:cubicBezTo>
                    <a:cubicBezTo>
                      <a:pt x="48" y="88"/>
                      <a:pt x="48" y="88"/>
                      <a:pt x="48" y="88"/>
                    </a:cubicBezTo>
                    <a:cubicBezTo>
                      <a:pt x="49" y="84"/>
                      <a:pt x="49" y="84"/>
                      <a:pt x="49" y="84"/>
                    </a:cubicBezTo>
                    <a:cubicBezTo>
                      <a:pt x="50" y="81"/>
                      <a:pt x="50" y="81"/>
                      <a:pt x="50" y="81"/>
                    </a:cubicBezTo>
                    <a:cubicBezTo>
                      <a:pt x="53" y="81"/>
                      <a:pt x="53" y="81"/>
                      <a:pt x="53" y="81"/>
                    </a:cubicBezTo>
                    <a:cubicBezTo>
                      <a:pt x="56" y="85"/>
                      <a:pt x="56" y="85"/>
                      <a:pt x="56" y="85"/>
                    </a:cubicBezTo>
                    <a:cubicBezTo>
                      <a:pt x="61" y="85"/>
                      <a:pt x="61" y="85"/>
                      <a:pt x="61" y="85"/>
                    </a:cubicBezTo>
                    <a:cubicBezTo>
                      <a:pt x="60" y="82"/>
                      <a:pt x="60" y="82"/>
                      <a:pt x="60" y="82"/>
                    </a:cubicBezTo>
                    <a:cubicBezTo>
                      <a:pt x="57" y="78"/>
                      <a:pt x="57" y="78"/>
                      <a:pt x="57" y="78"/>
                    </a:cubicBezTo>
                    <a:cubicBezTo>
                      <a:pt x="54" y="78"/>
                      <a:pt x="54" y="78"/>
                      <a:pt x="54" y="78"/>
                    </a:cubicBezTo>
                    <a:cubicBezTo>
                      <a:pt x="55" y="76"/>
                      <a:pt x="55" y="76"/>
                      <a:pt x="55" y="76"/>
                    </a:cubicBezTo>
                    <a:cubicBezTo>
                      <a:pt x="51" y="71"/>
                      <a:pt x="51" y="71"/>
                      <a:pt x="51" y="71"/>
                    </a:cubicBezTo>
                    <a:cubicBezTo>
                      <a:pt x="48" y="68"/>
                      <a:pt x="48" y="68"/>
                      <a:pt x="48" y="68"/>
                    </a:cubicBezTo>
                    <a:cubicBezTo>
                      <a:pt x="50" y="68"/>
                      <a:pt x="50" y="68"/>
                      <a:pt x="50" y="68"/>
                    </a:cubicBezTo>
                    <a:cubicBezTo>
                      <a:pt x="50" y="65"/>
                      <a:pt x="50" y="65"/>
                      <a:pt x="50" y="65"/>
                    </a:cubicBezTo>
                    <a:cubicBezTo>
                      <a:pt x="52" y="65"/>
                      <a:pt x="52" y="65"/>
                      <a:pt x="52" y="65"/>
                    </a:cubicBezTo>
                    <a:cubicBezTo>
                      <a:pt x="53" y="69"/>
                      <a:pt x="53" y="69"/>
                      <a:pt x="53" y="69"/>
                    </a:cubicBezTo>
                    <a:cubicBezTo>
                      <a:pt x="57" y="74"/>
                      <a:pt x="57" y="74"/>
                      <a:pt x="57" y="74"/>
                    </a:cubicBezTo>
                    <a:cubicBezTo>
                      <a:pt x="61" y="75"/>
                      <a:pt x="61" y="75"/>
                      <a:pt x="61" y="75"/>
                    </a:cubicBezTo>
                    <a:cubicBezTo>
                      <a:pt x="64" y="79"/>
                      <a:pt x="64" y="79"/>
                      <a:pt x="64" y="79"/>
                    </a:cubicBezTo>
                    <a:cubicBezTo>
                      <a:pt x="66" y="76"/>
                      <a:pt x="66" y="76"/>
                      <a:pt x="66" y="76"/>
                    </a:cubicBezTo>
                    <a:cubicBezTo>
                      <a:pt x="68" y="79"/>
                      <a:pt x="68" y="79"/>
                      <a:pt x="68" y="79"/>
                    </a:cubicBezTo>
                    <a:cubicBezTo>
                      <a:pt x="74" y="81"/>
                      <a:pt x="74" y="81"/>
                      <a:pt x="74" y="81"/>
                    </a:cubicBezTo>
                    <a:cubicBezTo>
                      <a:pt x="78" y="81"/>
                      <a:pt x="78" y="81"/>
                      <a:pt x="78" y="81"/>
                    </a:cubicBezTo>
                    <a:cubicBezTo>
                      <a:pt x="79" y="77"/>
                      <a:pt x="79" y="77"/>
                      <a:pt x="79" y="77"/>
                    </a:cubicBezTo>
                    <a:cubicBezTo>
                      <a:pt x="78" y="72"/>
                      <a:pt x="78" y="72"/>
                      <a:pt x="78" y="72"/>
                    </a:cubicBezTo>
                    <a:cubicBezTo>
                      <a:pt x="71" y="66"/>
                      <a:pt x="71" y="66"/>
                      <a:pt x="71" y="66"/>
                    </a:cubicBezTo>
                    <a:cubicBezTo>
                      <a:pt x="67" y="61"/>
                      <a:pt x="67" y="61"/>
                      <a:pt x="67" y="61"/>
                    </a:cubicBezTo>
                    <a:cubicBezTo>
                      <a:pt x="65" y="62"/>
                      <a:pt x="65" y="62"/>
                      <a:pt x="65" y="62"/>
                    </a:cubicBezTo>
                    <a:cubicBezTo>
                      <a:pt x="64" y="58"/>
                      <a:pt x="64" y="58"/>
                      <a:pt x="64" y="58"/>
                    </a:cubicBezTo>
                    <a:cubicBezTo>
                      <a:pt x="61" y="54"/>
                      <a:pt x="61" y="54"/>
                      <a:pt x="61" y="54"/>
                    </a:cubicBezTo>
                    <a:cubicBezTo>
                      <a:pt x="59" y="54"/>
                      <a:pt x="59" y="54"/>
                      <a:pt x="59" y="54"/>
                    </a:cubicBezTo>
                    <a:cubicBezTo>
                      <a:pt x="58" y="52"/>
                      <a:pt x="58" y="52"/>
                      <a:pt x="58" y="52"/>
                    </a:cubicBezTo>
                    <a:cubicBezTo>
                      <a:pt x="59" y="49"/>
                      <a:pt x="59" y="49"/>
                      <a:pt x="59" y="49"/>
                    </a:cubicBezTo>
                    <a:cubicBezTo>
                      <a:pt x="62" y="50"/>
                      <a:pt x="62" y="50"/>
                      <a:pt x="62" y="50"/>
                    </a:cubicBezTo>
                    <a:cubicBezTo>
                      <a:pt x="64" y="54"/>
                      <a:pt x="64" y="54"/>
                      <a:pt x="64" y="54"/>
                    </a:cubicBezTo>
                    <a:cubicBezTo>
                      <a:pt x="67" y="54"/>
                      <a:pt x="67" y="54"/>
                      <a:pt x="67" y="54"/>
                    </a:cubicBezTo>
                    <a:cubicBezTo>
                      <a:pt x="67" y="58"/>
                      <a:pt x="67" y="58"/>
                      <a:pt x="67" y="58"/>
                    </a:cubicBezTo>
                    <a:cubicBezTo>
                      <a:pt x="69" y="58"/>
                      <a:pt x="69" y="58"/>
                      <a:pt x="69" y="58"/>
                    </a:cubicBezTo>
                    <a:cubicBezTo>
                      <a:pt x="71" y="55"/>
                      <a:pt x="71" y="55"/>
                      <a:pt x="71" y="55"/>
                    </a:cubicBezTo>
                    <a:cubicBezTo>
                      <a:pt x="69" y="48"/>
                      <a:pt x="69" y="48"/>
                      <a:pt x="69" y="48"/>
                    </a:cubicBezTo>
                    <a:cubicBezTo>
                      <a:pt x="65" y="42"/>
                      <a:pt x="65" y="42"/>
                      <a:pt x="65" y="42"/>
                    </a:cubicBezTo>
                    <a:cubicBezTo>
                      <a:pt x="62" y="42"/>
                      <a:pt x="62" y="42"/>
                      <a:pt x="62" y="42"/>
                    </a:cubicBezTo>
                    <a:cubicBezTo>
                      <a:pt x="61" y="41"/>
                      <a:pt x="61" y="41"/>
                      <a:pt x="61" y="41"/>
                    </a:cubicBezTo>
                    <a:cubicBezTo>
                      <a:pt x="58" y="41"/>
                      <a:pt x="58" y="41"/>
                      <a:pt x="58" y="41"/>
                    </a:cubicBezTo>
                    <a:cubicBezTo>
                      <a:pt x="54" y="44"/>
                      <a:pt x="54" y="44"/>
                      <a:pt x="54" y="44"/>
                    </a:cubicBezTo>
                    <a:cubicBezTo>
                      <a:pt x="50" y="44"/>
                      <a:pt x="50" y="44"/>
                      <a:pt x="50" y="44"/>
                    </a:cubicBezTo>
                    <a:cubicBezTo>
                      <a:pt x="47" y="41"/>
                      <a:pt x="47" y="41"/>
                      <a:pt x="47" y="41"/>
                    </a:cubicBezTo>
                    <a:cubicBezTo>
                      <a:pt x="45" y="42"/>
                      <a:pt x="45" y="42"/>
                      <a:pt x="45" y="42"/>
                    </a:cubicBezTo>
                    <a:cubicBezTo>
                      <a:pt x="42" y="38"/>
                      <a:pt x="42" y="38"/>
                      <a:pt x="42" y="38"/>
                    </a:cubicBezTo>
                    <a:cubicBezTo>
                      <a:pt x="39" y="45"/>
                      <a:pt x="39" y="45"/>
                      <a:pt x="39" y="45"/>
                    </a:cubicBezTo>
                    <a:cubicBezTo>
                      <a:pt x="34" y="48"/>
                      <a:pt x="34" y="48"/>
                      <a:pt x="34" y="48"/>
                    </a:cubicBezTo>
                    <a:cubicBezTo>
                      <a:pt x="33" y="52"/>
                      <a:pt x="33" y="52"/>
                      <a:pt x="33" y="52"/>
                    </a:cubicBezTo>
                    <a:cubicBezTo>
                      <a:pt x="30" y="53"/>
                      <a:pt x="30" y="53"/>
                      <a:pt x="30" y="53"/>
                    </a:cubicBezTo>
                    <a:cubicBezTo>
                      <a:pt x="30" y="50"/>
                      <a:pt x="30" y="50"/>
                      <a:pt x="30" y="50"/>
                    </a:cubicBezTo>
                    <a:cubicBezTo>
                      <a:pt x="33" y="46"/>
                      <a:pt x="33" y="46"/>
                      <a:pt x="33" y="46"/>
                    </a:cubicBezTo>
                    <a:cubicBezTo>
                      <a:pt x="35" y="46"/>
                      <a:pt x="35" y="46"/>
                      <a:pt x="35" y="46"/>
                    </a:cubicBezTo>
                    <a:cubicBezTo>
                      <a:pt x="42" y="37"/>
                      <a:pt x="42" y="37"/>
                      <a:pt x="42" y="37"/>
                    </a:cubicBezTo>
                    <a:cubicBezTo>
                      <a:pt x="43" y="34"/>
                      <a:pt x="43" y="34"/>
                      <a:pt x="43" y="34"/>
                    </a:cubicBezTo>
                    <a:cubicBezTo>
                      <a:pt x="41" y="30"/>
                      <a:pt x="41" y="30"/>
                      <a:pt x="41" y="30"/>
                    </a:cubicBezTo>
                    <a:cubicBezTo>
                      <a:pt x="41" y="20"/>
                      <a:pt x="41" y="20"/>
                      <a:pt x="41" y="20"/>
                    </a:cubicBezTo>
                    <a:cubicBezTo>
                      <a:pt x="42" y="19"/>
                      <a:pt x="42" y="19"/>
                      <a:pt x="42" y="19"/>
                    </a:cubicBezTo>
                    <a:cubicBezTo>
                      <a:pt x="40" y="15"/>
                      <a:pt x="40" y="15"/>
                      <a:pt x="40" y="15"/>
                    </a:cubicBezTo>
                    <a:cubicBezTo>
                      <a:pt x="38" y="18"/>
                      <a:pt x="38" y="18"/>
                      <a:pt x="38" y="18"/>
                    </a:cubicBezTo>
                    <a:cubicBezTo>
                      <a:pt x="34" y="17"/>
                      <a:pt x="34" y="17"/>
                      <a:pt x="34" y="17"/>
                    </a:cubicBezTo>
                    <a:cubicBezTo>
                      <a:pt x="32" y="15"/>
                      <a:pt x="32" y="15"/>
                      <a:pt x="32" y="15"/>
                    </a:cubicBezTo>
                    <a:cubicBezTo>
                      <a:pt x="32" y="11"/>
                      <a:pt x="32" y="11"/>
                      <a:pt x="32" y="11"/>
                    </a:cubicBezTo>
                    <a:cubicBezTo>
                      <a:pt x="32" y="8"/>
                      <a:pt x="32" y="8"/>
                      <a:pt x="32" y="8"/>
                    </a:cubicBezTo>
                    <a:cubicBezTo>
                      <a:pt x="26" y="6"/>
                      <a:pt x="26" y="6"/>
                      <a:pt x="26" y="6"/>
                    </a:cubicBezTo>
                    <a:cubicBezTo>
                      <a:pt x="23" y="2"/>
                      <a:pt x="23" y="2"/>
                      <a:pt x="23" y="2"/>
                    </a:cubicBezTo>
                    <a:cubicBezTo>
                      <a:pt x="19" y="2"/>
                      <a:pt x="19" y="2"/>
                      <a:pt x="19" y="2"/>
                    </a:cubicBezTo>
                    <a:cubicBezTo>
                      <a:pt x="15" y="0"/>
                      <a:pt x="15" y="0"/>
                      <a:pt x="15" y="0"/>
                    </a:cubicBezTo>
                    <a:cubicBezTo>
                      <a:pt x="14" y="2"/>
                      <a:pt x="14" y="2"/>
                      <a:pt x="14" y="2"/>
                    </a:cubicBezTo>
                    <a:cubicBezTo>
                      <a:pt x="7" y="3"/>
                      <a:pt x="7" y="3"/>
                      <a:pt x="7" y="3"/>
                    </a:cubicBezTo>
                    <a:cubicBezTo>
                      <a:pt x="6" y="4"/>
                      <a:pt x="6" y="4"/>
                      <a:pt x="6" y="4"/>
                    </a:cubicBezTo>
                    <a:cubicBezTo>
                      <a:pt x="4" y="5"/>
                      <a:pt x="4" y="5"/>
                      <a:pt x="4" y="5"/>
                    </a:cubicBezTo>
                    <a:cubicBezTo>
                      <a:pt x="3" y="8"/>
                      <a:pt x="3" y="8"/>
                      <a:pt x="3" y="8"/>
                    </a:cubicBezTo>
                    <a:cubicBezTo>
                      <a:pt x="5" y="12"/>
                      <a:pt x="5" y="12"/>
                      <a:pt x="5" y="12"/>
                    </a:cubicBezTo>
                    <a:cubicBezTo>
                      <a:pt x="7" y="17"/>
                      <a:pt x="7" y="17"/>
                      <a:pt x="7" y="17"/>
                    </a:cubicBezTo>
                    <a:cubicBezTo>
                      <a:pt x="4" y="16"/>
                      <a:pt x="4" y="16"/>
                      <a:pt x="4" y="16"/>
                    </a:cubicBez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046">
                <a:extLst>
                  <a:ext uri="{FF2B5EF4-FFF2-40B4-BE49-F238E27FC236}">
                    <a16:creationId xmlns:a16="http://schemas.microsoft.com/office/drawing/2014/main" id="{DEF36820-DE9F-490A-97B1-CC5248A3D65A}"/>
                  </a:ext>
                </a:extLst>
              </p:cNvPr>
              <p:cNvSpPr>
                <a:spLocks/>
              </p:cNvSpPr>
              <p:nvPr/>
            </p:nvSpPr>
            <p:spPr bwMode="auto">
              <a:xfrm>
                <a:off x="2797" y="999"/>
                <a:ext cx="3" cy="4"/>
              </a:xfrm>
              <a:custGeom>
                <a:avLst/>
                <a:gdLst>
                  <a:gd name="T0" fmla="*/ 4 w 4"/>
                  <a:gd name="T1" fmla="*/ 1 h 4"/>
                  <a:gd name="T2" fmla="*/ 3 w 4"/>
                  <a:gd name="T3" fmla="*/ 0 h 4"/>
                  <a:gd name="T4" fmla="*/ 0 w 4"/>
                  <a:gd name="T5" fmla="*/ 2 h 4"/>
                  <a:gd name="T6" fmla="*/ 1 w 4"/>
                  <a:gd name="T7" fmla="*/ 4 h 4"/>
                  <a:gd name="T8" fmla="*/ 3 w 4"/>
                  <a:gd name="T9" fmla="*/ 4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cubicBezTo>
                      <a:pt x="3" y="0"/>
                      <a:pt x="3" y="0"/>
                      <a:pt x="3" y="0"/>
                    </a:cubicBezTo>
                    <a:cubicBezTo>
                      <a:pt x="0" y="2"/>
                      <a:pt x="0" y="2"/>
                      <a:pt x="0" y="2"/>
                    </a:cubicBezTo>
                    <a:cubicBezTo>
                      <a:pt x="0" y="2"/>
                      <a:pt x="1" y="4"/>
                      <a:pt x="1" y="4"/>
                    </a:cubicBezTo>
                    <a:cubicBezTo>
                      <a:pt x="3" y="4"/>
                      <a:pt x="3" y="4"/>
                      <a:pt x="3" y="4"/>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047">
                <a:extLst>
                  <a:ext uri="{FF2B5EF4-FFF2-40B4-BE49-F238E27FC236}">
                    <a16:creationId xmlns:a16="http://schemas.microsoft.com/office/drawing/2014/main" id="{07EEE741-4215-471A-8175-B1150FF1B7BD}"/>
                  </a:ext>
                </a:extLst>
              </p:cNvPr>
              <p:cNvSpPr>
                <a:spLocks/>
              </p:cNvSpPr>
              <p:nvPr/>
            </p:nvSpPr>
            <p:spPr bwMode="auto">
              <a:xfrm>
                <a:off x="2715" y="860"/>
                <a:ext cx="3" cy="8"/>
              </a:xfrm>
              <a:custGeom>
                <a:avLst/>
                <a:gdLst>
                  <a:gd name="T0" fmla="*/ 0 w 3"/>
                  <a:gd name="T1" fmla="*/ 1 h 8"/>
                  <a:gd name="T2" fmla="*/ 0 w 3"/>
                  <a:gd name="T3" fmla="*/ 2 h 8"/>
                  <a:gd name="T4" fmla="*/ 0 w 3"/>
                  <a:gd name="T5" fmla="*/ 6 h 8"/>
                  <a:gd name="T6" fmla="*/ 0 w 3"/>
                  <a:gd name="T7" fmla="*/ 8 h 8"/>
                  <a:gd name="T8" fmla="*/ 2 w 3"/>
                  <a:gd name="T9" fmla="*/ 8 h 8"/>
                  <a:gd name="T10" fmla="*/ 3 w 3"/>
                  <a:gd name="T11" fmla="*/ 6 h 8"/>
                  <a:gd name="T12" fmla="*/ 2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0" y="2"/>
                    </a:lnTo>
                    <a:lnTo>
                      <a:pt x="0" y="6"/>
                    </a:lnTo>
                    <a:lnTo>
                      <a:pt x="0" y="8"/>
                    </a:lnTo>
                    <a:lnTo>
                      <a:pt x="2" y="8"/>
                    </a:lnTo>
                    <a:lnTo>
                      <a:pt x="3"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8" name="Freeform 1048">
                <a:extLst>
                  <a:ext uri="{FF2B5EF4-FFF2-40B4-BE49-F238E27FC236}">
                    <a16:creationId xmlns:a16="http://schemas.microsoft.com/office/drawing/2014/main" id="{84D997FF-3E5A-4F02-BA41-3DCDF82E2422}"/>
                  </a:ext>
                </a:extLst>
              </p:cNvPr>
              <p:cNvSpPr>
                <a:spLocks/>
              </p:cNvSpPr>
              <p:nvPr/>
            </p:nvSpPr>
            <p:spPr bwMode="auto">
              <a:xfrm>
                <a:off x="2626" y="976"/>
                <a:ext cx="6" cy="8"/>
              </a:xfrm>
              <a:custGeom>
                <a:avLst/>
                <a:gdLst>
                  <a:gd name="T0" fmla="*/ 1 w 6"/>
                  <a:gd name="T1" fmla="*/ 2 h 8"/>
                  <a:gd name="T2" fmla="*/ 0 w 6"/>
                  <a:gd name="T3" fmla="*/ 2 h 8"/>
                  <a:gd name="T4" fmla="*/ 0 w 6"/>
                  <a:gd name="T5" fmla="*/ 7 h 8"/>
                  <a:gd name="T6" fmla="*/ 2 w 6"/>
                  <a:gd name="T7" fmla="*/ 8 h 8"/>
                  <a:gd name="T8" fmla="*/ 3 w 6"/>
                  <a:gd name="T9" fmla="*/ 8 h 8"/>
                  <a:gd name="T10" fmla="*/ 4 w 6"/>
                  <a:gd name="T11" fmla="*/ 6 h 8"/>
                  <a:gd name="T12" fmla="*/ 5 w 6"/>
                  <a:gd name="T13" fmla="*/ 6 h 8"/>
                  <a:gd name="T14" fmla="*/ 5 w 6"/>
                  <a:gd name="T15" fmla="*/ 4 h 8"/>
                  <a:gd name="T16" fmla="*/ 6 w 6"/>
                  <a:gd name="T17" fmla="*/ 2 h 8"/>
                  <a:gd name="T18" fmla="*/ 5 w 6"/>
                  <a:gd name="T19" fmla="*/ 1 h 8"/>
                  <a:gd name="T20" fmla="*/ 4 w 6"/>
                  <a:gd name="T21" fmla="*/ 0 h 8"/>
                  <a:gd name="T22" fmla="*/ 2 w 6"/>
                  <a:gd name="T23" fmla="*/ 0 h 8"/>
                  <a:gd name="T24" fmla="*/ 1 w 6"/>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1" y="2"/>
                    </a:moveTo>
                    <a:lnTo>
                      <a:pt x="0" y="2"/>
                    </a:lnTo>
                    <a:lnTo>
                      <a:pt x="0" y="7"/>
                    </a:lnTo>
                    <a:lnTo>
                      <a:pt x="2" y="8"/>
                    </a:lnTo>
                    <a:lnTo>
                      <a:pt x="3" y="8"/>
                    </a:lnTo>
                    <a:lnTo>
                      <a:pt x="4" y="6"/>
                    </a:lnTo>
                    <a:lnTo>
                      <a:pt x="5" y="6"/>
                    </a:lnTo>
                    <a:lnTo>
                      <a:pt x="5" y="4"/>
                    </a:lnTo>
                    <a:lnTo>
                      <a:pt x="6" y="2"/>
                    </a:lnTo>
                    <a:lnTo>
                      <a:pt x="5" y="1"/>
                    </a:lnTo>
                    <a:lnTo>
                      <a:pt x="4" y="0"/>
                    </a:lnTo>
                    <a:lnTo>
                      <a:pt x="2"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049">
                <a:extLst>
                  <a:ext uri="{FF2B5EF4-FFF2-40B4-BE49-F238E27FC236}">
                    <a16:creationId xmlns:a16="http://schemas.microsoft.com/office/drawing/2014/main" id="{25229C1F-BFCE-4D28-AF67-B97ED2008A8D}"/>
                  </a:ext>
                </a:extLst>
              </p:cNvPr>
              <p:cNvSpPr>
                <a:spLocks/>
              </p:cNvSpPr>
              <p:nvPr/>
            </p:nvSpPr>
            <p:spPr bwMode="auto">
              <a:xfrm>
                <a:off x="2629" y="971"/>
                <a:ext cx="2" cy="3"/>
              </a:xfrm>
              <a:custGeom>
                <a:avLst/>
                <a:gdLst>
                  <a:gd name="T0" fmla="*/ 2 w 2"/>
                  <a:gd name="T1" fmla="*/ 0 h 3"/>
                  <a:gd name="T2" fmla="*/ 2 w 2"/>
                  <a:gd name="T3" fmla="*/ 0 h 3"/>
                  <a:gd name="T4" fmla="*/ 0 w 2"/>
                  <a:gd name="T5" fmla="*/ 1 h 3"/>
                  <a:gd name="T6" fmla="*/ 0 w 2"/>
                  <a:gd name="T7" fmla="*/ 3 h 3"/>
                  <a:gd name="T8" fmla="*/ 2 w 2"/>
                  <a:gd name="T9" fmla="*/ 2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0" y="1"/>
                    </a:lnTo>
                    <a:lnTo>
                      <a:pt x="0" y="3"/>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050">
                <a:extLst>
                  <a:ext uri="{FF2B5EF4-FFF2-40B4-BE49-F238E27FC236}">
                    <a16:creationId xmlns:a16="http://schemas.microsoft.com/office/drawing/2014/main" id="{4D6CEBF0-BF28-45FE-BCD2-C6FC22484DB7}"/>
                  </a:ext>
                </a:extLst>
              </p:cNvPr>
              <p:cNvSpPr>
                <a:spLocks/>
              </p:cNvSpPr>
              <p:nvPr/>
            </p:nvSpPr>
            <p:spPr bwMode="auto">
              <a:xfrm>
                <a:off x="2624" y="980"/>
                <a:ext cx="33" cy="44"/>
              </a:xfrm>
              <a:custGeom>
                <a:avLst/>
                <a:gdLst>
                  <a:gd name="T0" fmla="*/ 0 w 33"/>
                  <a:gd name="T1" fmla="*/ 21 h 44"/>
                  <a:gd name="T2" fmla="*/ 1 w 33"/>
                  <a:gd name="T3" fmla="*/ 23 h 44"/>
                  <a:gd name="T4" fmla="*/ 1 w 33"/>
                  <a:gd name="T5" fmla="*/ 26 h 44"/>
                  <a:gd name="T6" fmla="*/ 3 w 33"/>
                  <a:gd name="T7" fmla="*/ 24 h 44"/>
                  <a:gd name="T8" fmla="*/ 3 w 33"/>
                  <a:gd name="T9" fmla="*/ 28 h 44"/>
                  <a:gd name="T10" fmla="*/ 5 w 33"/>
                  <a:gd name="T11" fmla="*/ 31 h 44"/>
                  <a:gd name="T12" fmla="*/ 7 w 33"/>
                  <a:gd name="T13" fmla="*/ 31 h 44"/>
                  <a:gd name="T14" fmla="*/ 8 w 33"/>
                  <a:gd name="T15" fmla="*/ 34 h 44"/>
                  <a:gd name="T16" fmla="*/ 11 w 33"/>
                  <a:gd name="T17" fmla="*/ 33 h 44"/>
                  <a:gd name="T18" fmla="*/ 11 w 33"/>
                  <a:gd name="T19" fmla="*/ 39 h 44"/>
                  <a:gd name="T20" fmla="*/ 14 w 33"/>
                  <a:gd name="T21" fmla="*/ 41 h 44"/>
                  <a:gd name="T22" fmla="*/ 21 w 33"/>
                  <a:gd name="T23" fmla="*/ 43 h 44"/>
                  <a:gd name="T24" fmla="*/ 24 w 33"/>
                  <a:gd name="T25" fmla="*/ 44 h 44"/>
                  <a:gd name="T26" fmla="*/ 24 w 33"/>
                  <a:gd name="T27" fmla="*/ 41 h 44"/>
                  <a:gd name="T28" fmla="*/ 28 w 33"/>
                  <a:gd name="T29" fmla="*/ 36 h 44"/>
                  <a:gd name="T30" fmla="*/ 29 w 33"/>
                  <a:gd name="T31" fmla="*/ 28 h 44"/>
                  <a:gd name="T32" fmla="*/ 32 w 33"/>
                  <a:gd name="T33" fmla="*/ 21 h 44"/>
                  <a:gd name="T34" fmla="*/ 33 w 33"/>
                  <a:gd name="T35" fmla="*/ 16 h 44"/>
                  <a:gd name="T36" fmla="*/ 30 w 33"/>
                  <a:gd name="T37" fmla="*/ 9 h 44"/>
                  <a:gd name="T38" fmla="*/ 28 w 33"/>
                  <a:gd name="T39" fmla="*/ 5 h 44"/>
                  <a:gd name="T40" fmla="*/ 24 w 33"/>
                  <a:gd name="T41" fmla="*/ 0 h 44"/>
                  <a:gd name="T42" fmla="*/ 19 w 33"/>
                  <a:gd name="T43" fmla="*/ 0 h 44"/>
                  <a:gd name="T44" fmla="*/ 14 w 33"/>
                  <a:gd name="T45" fmla="*/ 2 h 44"/>
                  <a:gd name="T46" fmla="*/ 16 w 33"/>
                  <a:gd name="T47" fmla="*/ 6 h 44"/>
                  <a:gd name="T48" fmla="*/ 13 w 33"/>
                  <a:gd name="T49" fmla="*/ 4 h 44"/>
                  <a:gd name="T50" fmla="*/ 10 w 33"/>
                  <a:gd name="T51" fmla="*/ 5 h 44"/>
                  <a:gd name="T52" fmla="*/ 13 w 33"/>
                  <a:gd name="T53" fmla="*/ 7 h 44"/>
                  <a:gd name="T54" fmla="*/ 9 w 33"/>
                  <a:gd name="T55" fmla="*/ 9 h 44"/>
                  <a:gd name="T56" fmla="*/ 9 w 33"/>
                  <a:gd name="T57" fmla="*/ 13 h 44"/>
                  <a:gd name="T58" fmla="*/ 10 w 33"/>
                  <a:gd name="T59" fmla="*/ 15 h 44"/>
                  <a:gd name="T60" fmla="*/ 4 w 33"/>
                  <a:gd name="T61" fmla="*/ 15 h 44"/>
                  <a:gd name="T62" fmla="*/ 1 w 33"/>
                  <a:gd name="T63"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44">
                    <a:moveTo>
                      <a:pt x="1" y="20"/>
                    </a:moveTo>
                    <a:lnTo>
                      <a:pt x="0" y="21"/>
                    </a:lnTo>
                    <a:lnTo>
                      <a:pt x="0" y="23"/>
                    </a:lnTo>
                    <a:lnTo>
                      <a:pt x="1" y="23"/>
                    </a:lnTo>
                    <a:lnTo>
                      <a:pt x="1" y="24"/>
                    </a:lnTo>
                    <a:lnTo>
                      <a:pt x="1" y="26"/>
                    </a:lnTo>
                    <a:lnTo>
                      <a:pt x="1" y="26"/>
                    </a:lnTo>
                    <a:lnTo>
                      <a:pt x="3" y="24"/>
                    </a:lnTo>
                    <a:lnTo>
                      <a:pt x="4" y="25"/>
                    </a:lnTo>
                    <a:lnTo>
                      <a:pt x="3" y="28"/>
                    </a:lnTo>
                    <a:lnTo>
                      <a:pt x="3" y="30"/>
                    </a:lnTo>
                    <a:lnTo>
                      <a:pt x="5" y="31"/>
                    </a:lnTo>
                    <a:lnTo>
                      <a:pt x="6" y="30"/>
                    </a:lnTo>
                    <a:lnTo>
                      <a:pt x="7" y="31"/>
                    </a:lnTo>
                    <a:lnTo>
                      <a:pt x="7" y="34"/>
                    </a:lnTo>
                    <a:lnTo>
                      <a:pt x="8" y="34"/>
                    </a:lnTo>
                    <a:lnTo>
                      <a:pt x="9" y="32"/>
                    </a:lnTo>
                    <a:lnTo>
                      <a:pt x="11" y="33"/>
                    </a:lnTo>
                    <a:lnTo>
                      <a:pt x="11" y="37"/>
                    </a:lnTo>
                    <a:lnTo>
                      <a:pt x="11" y="39"/>
                    </a:lnTo>
                    <a:lnTo>
                      <a:pt x="14" y="38"/>
                    </a:lnTo>
                    <a:lnTo>
                      <a:pt x="14" y="41"/>
                    </a:lnTo>
                    <a:lnTo>
                      <a:pt x="17" y="41"/>
                    </a:lnTo>
                    <a:lnTo>
                      <a:pt x="21" y="43"/>
                    </a:lnTo>
                    <a:lnTo>
                      <a:pt x="23" y="43"/>
                    </a:lnTo>
                    <a:lnTo>
                      <a:pt x="24" y="44"/>
                    </a:lnTo>
                    <a:lnTo>
                      <a:pt x="25" y="43"/>
                    </a:lnTo>
                    <a:lnTo>
                      <a:pt x="24" y="41"/>
                    </a:lnTo>
                    <a:lnTo>
                      <a:pt x="26" y="40"/>
                    </a:lnTo>
                    <a:lnTo>
                      <a:pt x="28" y="36"/>
                    </a:lnTo>
                    <a:lnTo>
                      <a:pt x="27" y="33"/>
                    </a:lnTo>
                    <a:lnTo>
                      <a:pt x="29" y="28"/>
                    </a:lnTo>
                    <a:lnTo>
                      <a:pt x="30" y="26"/>
                    </a:lnTo>
                    <a:lnTo>
                      <a:pt x="32" y="21"/>
                    </a:lnTo>
                    <a:lnTo>
                      <a:pt x="32" y="16"/>
                    </a:lnTo>
                    <a:lnTo>
                      <a:pt x="33" y="16"/>
                    </a:lnTo>
                    <a:lnTo>
                      <a:pt x="32" y="12"/>
                    </a:lnTo>
                    <a:lnTo>
                      <a:pt x="30" y="9"/>
                    </a:lnTo>
                    <a:lnTo>
                      <a:pt x="30" y="6"/>
                    </a:lnTo>
                    <a:lnTo>
                      <a:pt x="28" y="5"/>
                    </a:lnTo>
                    <a:lnTo>
                      <a:pt x="28" y="2"/>
                    </a:lnTo>
                    <a:lnTo>
                      <a:pt x="24" y="0"/>
                    </a:lnTo>
                    <a:lnTo>
                      <a:pt x="21" y="1"/>
                    </a:lnTo>
                    <a:lnTo>
                      <a:pt x="19" y="0"/>
                    </a:lnTo>
                    <a:lnTo>
                      <a:pt x="15" y="1"/>
                    </a:lnTo>
                    <a:lnTo>
                      <a:pt x="14" y="2"/>
                    </a:lnTo>
                    <a:lnTo>
                      <a:pt x="16" y="5"/>
                    </a:lnTo>
                    <a:lnTo>
                      <a:pt x="16" y="6"/>
                    </a:lnTo>
                    <a:lnTo>
                      <a:pt x="15" y="6"/>
                    </a:lnTo>
                    <a:lnTo>
                      <a:pt x="13" y="4"/>
                    </a:lnTo>
                    <a:lnTo>
                      <a:pt x="11" y="4"/>
                    </a:lnTo>
                    <a:lnTo>
                      <a:pt x="10" y="5"/>
                    </a:lnTo>
                    <a:lnTo>
                      <a:pt x="12" y="5"/>
                    </a:lnTo>
                    <a:lnTo>
                      <a:pt x="13" y="7"/>
                    </a:lnTo>
                    <a:lnTo>
                      <a:pt x="13" y="9"/>
                    </a:lnTo>
                    <a:lnTo>
                      <a:pt x="9" y="9"/>
                    </a:lnTo>
                    <a:lnTo>
                      <a:pt x="8" y="10"/>
                    </a:lnTo>
                    <a:lnTo>
                      <a:pt x="9" y="13"/>
                    </a:lnTo>
                    <a:lnTo>
                      <a:pt x="10" y="13"/>
                    </a:lnTo>
                    <a:lnTo>
                      <a:pt x="10" y="15"/>
                    </a:lnTo>
                    <a:lnTo>
                      <a:pt x="7" y="13"/>
                    </a:lnTo>
                    <a:lnTo>
                      <a:pt x="4" y="15"/>
                    </a:lnTo>
                    <a:lnTo>
                      <a:pt x="1" y="17"/>
                    </a:lnTo>
                    <a:lnTo>
                      <a:pt x="1"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051">
                <a:extLst>
                  <a:ext uri="{FF2B5EF4-FFF2-40B4-BE49-F238E27FC236}">
                    <a16:creationId xmlns:a16="http://schemas.microsoft.com/office/drawing/2014/main" id="{0ECD12C9-A493-4372-8D11-D1B27B5DF833}"/>
                  </a:ext>
                </a:extLst>
              </p:cNvPr>
              <p:cNvSpPr>
                <a:spLocks/>
              </p:cNvSpPr>
              <p:nvPr/>
            </p:nvSpPr>
            <p:spPr bwMode="auto">
              <a:xfrm>
                <a:off x="2646" y="837"/>
                <a:ext cx="3" cy="3"/>
              </a:xfrm>
              <a:custGeom>
                <a:avLst/>
                <a:gdLst>
                  <a:gd name="T0" fmla="*/ 3 w 3"/>
                  <a:gd name="T1" fmla="*/ 0 h 3"/>
                  <a:gd name="T2" fmla="*/ 3 w 3"/>
                  <a:gd name="T3" fmla="*/ 0 h 3"/>
                  <a:gd name="T4" fmla="*/ 1 w 3"/>
                  <a:gd name="T5" fmla="*/ 0 h 3"/>
                  <a:gd name="T6" fmla="*/ 0 w 3"/>
                  <a:gd name="T7" fmla="*/ 2 h 3"/>
                  <a:gd name="T8" fmla="*/ 1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1" y="0"/>
                    </a:lnTo>
                    <a:lnTo>
                      <a:pt x="0" y="2"/>
                    </a:lnTo>
                    <a:lnTo>
                      <a:pt x="1" y="3"/>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052">
                <a:extLst>
                  <a:ext uri="{FF2B5EF4-FFF2-40B4-BE49-F238E27FC236}">
                    <a16:creationId xmlns:a16="http://schemas.microsoft.com/office/drawing/2014/main" id="{035E9188-586A-4EAB-99ED-87556601D761}"/>
                  </a:ext>
                </a:extLst>
              </p:cNvPr>
              <p:cNvSpPr>
                <a:spLocks/>
              </p:cNvSpPr>
              <p:nvPr/>
            </p:nvSpPr>
            <p:spPr bwMode="auto">
              <a:xfrm>
                <a:off x="2634" y="965"/>
                <a:ext cx="4" cy="4"/>
              </a:xfrm>
              <a:custGeom>
                <a:avLst/>
                <a:gdLst>
                  <a:gd name="T0" fmla="*/ 2 w 4"/>
                  <a:gd name="T1" fmla="*/ 4 h 4"/>
                  <a:gd name="T2" fmla="*/ 3 w 4"/>
                  <a:gd name="T3" fmla="*/ 3 h 4"/>
                  <a:gd name="T4" fmla="*/ 4 w 4"/>
                  <a:gd name="T5" fmla="*/ 1 h 4"/>
                  <a:gd name="T6" fmla="*/ 4 w 4"/>
                  <a:gd name="T7" fmla="*/ 0 h 4"/>
                  <a:gd name="T8" fmla="*/ 1 w 4"/>
                  <a:gd name="T9" fmla="*/ 1 h 4"/>
                  <a:gd name="T10" fmla="*/ 0 w 4"/>
                  <a:gd name="T11" fmla="*/ 3 h 4"/>
                  <a:gd name="T12" fmla="*/ 1 w 4"/>
                  <a:gd name="T13" fmla="*/ 4 h 4"/>
                  <a:gd name="T14" fmla="*/ 2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4"/>
                    </a:moveTo>
                    <a:lnTo>
                      <a:pt x="3" y="3"/>
                    </a:lnTo>
                    <a:lnTo>
                      <a:pt x="4" y="1"/>
                    </a:lnTo>
                    <a:lnTo>
                      <a:pt x="4" y="0"/>
                    </a:lnTo>
                    <a:lnTo>
                      <a:pt x="1" y="1"/>
                    </a:lnTo>
                    <a:lnTo>
                      <a:pt x="0" y="3"/>
                    </a:lnTo>
                    <a:lnTo>
                      <a:pt x="1"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053">
                <a:extLst>
                  <a:ext uri="{FF2B5EF4-FFF2-40B4-BE49-F238E27FC236}">
                    <a16:creationId xmlns:a16="http://schemas.microsoft.com/office/drawing/2014/main" id="{5B05A313-6074-4C54-A74F-408B271E9354}"/>
                  </a:ext>
                </a:extLst>
              </p:cNvPr>
              <p:cNvSpPr>
                <a:spLocks/>
              </p:cNvSpPr>
              <p:nvPr/>
            </p:nvSpPr>
            <p:spPr bwMode="auto">
              <a:xfrm>
                <a:off x="2756" y="1099"/>
                <a:ext cx="45" cy="52"/>
              </a:xfrm>
              <a:custGeom>
                <a:avLst/>
                <a:gdLst>
                  <a:gd name="T0" fmla="*/ 14 w 45"/>
                  <a:gd name="T1" fmla="*/ 48 h 52"/>
                  <a:gd name="T2" fmla="*/ 17 w 45"/>
                  <a:gd name="T3" fmla="*/ 45 h 52"/>
                  <a:gd name="T4" fmla="*/ 19 w 45"/>
                  <a:gd name="T5" fmla="*/ 45 h 52"/>
                  <a:gd name="T6" fmla="*/ 23 w 45"/>
                  <a:gd name="T7" fmla="*/ 43 h 52"/>
                  <a:gd name="T8" fmla="*/ 25 w 45"/>
                  <a:gd name="T9" fmla="*/ 45 h 52"/>
                  <a:gd name="T10" fmla="*/ 27 w 45"/>
                  <a:gd name="T11" fmla="*/ 45 h 52"/>
                  <a:gd name="T12" fmla="*/ 30 w 45"/>
                  <a:gd name="T13" fmla="*/ 45 h 52"/>
                  <a:gd name="T14" fmla="*/ 31 w 45"/>
                  <a:gd name="T15" fmla="*/ 47 h 52"/>
                  <a:gd name="T16" fmla="*/ 37 w 45"/>
                  <a:gd name="T17" fmla="*/ 49 h 52"/>
                  <a:gd name="T18" fmla="*/ 38 w 45"/>
                  <a:gd name="T19" fmla="*/ 50 h 52"/>
                  <a:gd name="T20" fmla="*/ 43 w 45"/>
                  <a:gd name="T21" fmla="*/ 52 h 52"/>
                  <a:gd name="T22" fmla="*/ 44 w 45"/>
                  <a:gd name="T23" fmla="*/ 49 h 52"/>
                  <a:gd name="T24" fmla="*/ 45 w 45"/>
                  <a:gd name="T25" fmla="*/ 48 h 52"/>
                  <a:gd name="T26" fmla="*/ 45 w 45"/>
                  <a:gd name="T27" fmla="*/ 46 h 52"/>
                  <a:gd name="T28" fmla="*/ 42 w 45"/>
                  <a:gd name="T29" fmla="*/ 45 h 52"/>
                  <a:gd name="T30" fmla="*/ 44 w 45"/>
                  <a:gd name="T31" fmla="*/ 42 h 52"/>
                  <a:gd name="T32" fmla="*/ 44 w 45"/>
                  <a:gd name="T33" fmla="*/ 40 h 52"/>
                  <a:gd name="T34" fmla="*/ 42 w 45"/>
                  <a:gd name="T35" fmla="*/ 36 h 52"/>
                  <a:gd name="T36" fmla="*/ 43 w 45"/>
                  <a:gd name="T37" fmla="*/ 35 h 52"/>
                  <a:gd name="T38" fmla="*/ 42 w 45"/>
                  <a:gd name="T39" fmla="*/ 31 h 52"/>
                  <a:gd name="T40" fmla="*/ 43 w 45"/>
                  <a:gd name="T41" fmla="*/ 30 h 52"/>
                  <a:gd name="T42" fmla="*/ 41 w 45"/>
                  <a:gd name="T43" fmla="*/ 28 h 52"/>
                  <a:gd name="T44" fmla="*/ 40 w 45"/>
                  <a:gd name="T45" fmla="*/ 25 h 52"/>
                  <a:gd name="T46" fmla="*/ 42 w 45"/>
                  <a:gd name="T47" fmla="*/ 22 h 52"/>
                  <a:gd name="T48" fmla="*/ 40 w 45"/>
                  <a:gd name="T49" fmla="*/ 18 h 52"/>
                  <a:gd name="T50" fmla="*/ 36 w 45"/>
                  <a:gd name="T51" fmla="*/ 15 h 52"/>
                  <a:gd name="T52" fmla="*/ 35 w 45"/>
                  <a:gd name="T53" fmla="*/ 12 h 52"/>
                  <a:gd name="T54" fmla="*/ 34 w 45"/>
                  <a:gd name="T55" fmla="*/ 11 h 52"/>
                  <a:gd name="T56" fmla="*/ 30 w 45"/>
                  <a:gd name="T57" fmla="*/ 11 h 52"/>
                  <a:gd name="T58" fmla="*/ 24 w 45"/>
                  <a:gd name="T59" fmla="*/ 9 h 52"/>
                  <a:gd name="T60" fmla="*/ 24 w 45"/>
                  <a:gd name="T61" fmla="*/ 11 h 52"/>
                  <a:gd name="T62" fmla="*/ 21 w 45"/>
                  <a:gd name="T63" fmla="*/ 9 h 52"/>
                  <a:gd name="T64" fmla="*/ 18 w 45"/>
                  <a:gd name="T65" fmla="*/ 7 h 52"/>
                  <a:gd name="T66" fmla="*/ 13 w 45"/>
                  <a:gd name="T67" fmla="*/ 4 h 52"/>
                  <a:gd name="T68" fmla="*/ 12 w 45"/>
                  <a:gd name="T69" fmla="*/ 1 h 52"/>
                  <a:gd name="T70" fmla="*/ 11 w 45"/>
                  <a:gd name="T71" fmla="*/ 0 h 52"/>
                  <a:gd name="T72" fmla="*/ 8 w 45"/>
                  <a:gd name="T73" fmla="*/ 0 h 52"/>
                  <a:gd name="T74" fmla="*/ 7 w 45"/>
                  <a:gd name="T75" fmla="*/ 5 h 52"/>
                  <a:gd name="T76" fmla="*/ 5 w 45"/>
                  <a:gd name="T77" fmla="*/ 7 h 52"/>
                  <a:gd name="T78" fmla="*/ 6 w 45"/>
                  <a:gd name="T79" fmla="*/ 11 h 52"/>
                  <a:gd name="T80" fmla="*/ 5 w 45"/>
                  <a:gd name="T81" fmla="*/ 13 h 52"/>
                  <a:gd name="T82" fmla="*/ 4 w 45"/>
                  <a:gd name="T83" fmla="*/ 13 h 52"/>
                  <a:gd name="T84" fmla="*/ 0 w 45"/>
                  <a:gd name="T85" fmla="*/ 20 h 52"/>
                  <a:gd name="T86" fmla="*/ 4 w 45"/>
                  <a:gd name="T87" fmla="*/ 22 h 52"/>
                  <a:gd name="T88" fmla="*/ 6 w 45"/>
                  <a:gd name="T89" fmla="*/ 23 h 52"/>
                  <a:gd name="T90" fmla="*/ 6 w 45"/>
                  <a:gd name="T91" fmla="*/ 25 h 52"/>
                  <a:gd name="T92" fmla="*/ 5 w 45"/>
                  <a:gd name="T93" fmla="*/ 28 h 52"/>
                  <a:gd name="T94" fmla="*/ 5 w 45"/>
                  <a:gd name="T95" fmla="*/ 30 h 52"/>
                  <a:gd name="T96" fmla="*/ 2 w 45"/>
                  <a:gd name="T97" fmla="*/ 32 h 52"/>
                  <a:gd name="T98" fmla="*/ 1 w 45"/>
                  <a:gd name="T99" fmla="*/ 37 h 52"/>
                  <a:gd name="T100" fmla="*/ 3 w 45"/>
                  <a:gd name="T101" fmla="*/ 40 h 52"/>
                  <a:gd name="T102" fmla="*/ 4 w 45"/>
                  <a:gd name="T103" fmla="*/ 41 h 52"/>
                  <a:gd name="T104" fmla="*/ 5 w 45"/>
                  <a:gd name="T105" fmla="*/ 45 h 52"/>
                  <a:gd name="T106" fmla="*/ 8 w 45"/>
                  <a:gd name="T107" fmla="*/ 46 h 52"/>
                  <a:gd name="T108" fmla="*/ 12 w 45"/>
                  <a:gd name="T109" fmla="*/ 49 h 52"/>
                  <a:gd name="T110" fmla="*/ 14 w 45"/>
                  <a:gd name="T11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52">
                    <a:moveTo>
                      <a:pt x="14" y="48"/>
                    </a:moveTo>
                    <a:lnTo>
                      <a:pt x="17" y="45"/>
                    </a:lnTo>
                    <a:lnTo>
                      <a:pt x="19" y="45"/>
                    </a:lnTo>
                    <a:lnTo>
                      <a:pt x="23" y="43"/>
                    </a:lnTo>
                    <a:lnTo>
                      <a:pt x="25" y="45"/>
                    </a:lnTo>
                    <a:lnTo>
                      <a:pt x="27" y="45"/>
                    </a:lnTo>
                    <a:lnTo>
                      <a:pt x="30" y="45"/>
                    </a:lnTo>
                    <a:lnTo>
                      <a:pt x="31" y="47"/>
                    </a:lnTo>
                    <a:lnTo>
                      <a:pt x="37" y="49"/>
                    </a:lnTo>
                    <a:lnTo>
                      <a:pt x="38" y="50"/>
                    </a:lnTo>
                    <a:lnTo>
                      <a:pt x="43" y="52"/>
                    </a:lnTo>
                    <a:lnTo>
                      <a:pt x="44" y="49"/>
                    </a:lnTo>
                    <a:lnTo>
                      <a:pt x="45" y="48"/>
                    </a:lnTo>
                    <a:lnTo>
                      <a:pt x="45" y="46"/>
                    </a:lnTo>
                    <a:lnTo>
                      <a:pt x="42" y="45"/>
                    </a:lnTo>
                    <a:lnTo>
                      <a:pt x="44" y="42"/>
                    </a:lnTo>
                    <a:lnTo>
                      <a:pt x="44" y="40"/>
                    </a:lnTo>
                    <a:lnTo>
                      <a:pt x="42" y="36"/>
                    </a:lnTo>
                    <a:lnTo>
                      <a:pt x="43" y="35"/>
                    </a:lnTo>
                    <a:lnTo>
                      <a:pt x="42" y="31"/>
                    </a:lnTo>
                    <a:lnTo>
                      <a:pt x="43" y="30"/>
                    </a:lnTo>
                    <a:lnTo>
                      <a:pt x="41" y="28"/>
                    </a:lnTo>
                    <a:lnTo>
                      <a:pt x="40" y="25"/>
                    </a:lnTo>
                    <a:lnTo>
                      <a:pt x="42" y="22"/>
                    </a:lnTo>
                    <a:lnTo>
                      <a:pt x="40" y="18"/>
                    </a:lnTo>
                    <a:lnTo>
                      <a:pt x="36" y="15"/>
                    </a:lnTo>
                    <a:lnTo>
                      <a:pt x="35" y="12"/>
                    </a:lnTo>
                    <a:lnTo>
                      <a:pt x="34" y="11"/>
                    </a:lnTo>
                    <a:lnTo>
                      <a:pt x="30" y="11"/>
                    </a:lnTo>
                    <a:lnTo>
                      <a:pt x="24" y="9"/>
                    </a:lnTo>
                    <a:lnTo>
                      <a:pt x="24" y="11"/>
                    </a:lnTo>
                    <a:lnTo>
                      <a:pt x="21" y="9"/>
                    </a:lnTo>
                    <a:lnTo>
                      <a:pt x="18" y="7"/>
                    </a:lnTo>
                    <a:lnTo>
                      <a:pt x="13" y="4"/>
                    </a:lnTo>
                    <a:lnTo>
                      <a:pt x="12" y="1"/>
                    </a:lnTo>
                    <a:lnTo>
                      <a:pt x="11" y="0"/>
                    </a:lnTo>
                    <a:lnTo>
                      <a:pt x="8" y="0"/>
                    </a:lnTo>
                    <a:lnTo>
                      <a:pt x="7" y="5"/>
                    </a:lnTo>
                    <a:lnTo>
                      <a:pt x="5" y="7"/>
                    </a:lnTo>
                    <a:lnTo>
                      <a:pt x="6" y="11"/>
                    </a:lnTo>
                    <a:lnTo>
                      <a:pt x="5" y="13"/>
                    </a:lnTo>
                    <a:lnTo>
                      <a:pt x="4" y="13"/>
                    </a:lnTo>
                    <a:lnTo>
                      <a:pt x="0" y="20"/>
                    </a:lnTo>
                    <a:lnTo>
                      <a:pt x="4" y="22"/>
                    </a:lnTo>
                    <a:lnTo>
                      <a:pt x="6" y="23"/>
                    </a:lnTo>
                    <a:lnTo>
                      <a:pt x="6" y="25"/>
                    </a:lnTo>
                    <a:lnTo>
                      <a:pt x="5" y="28"/>
                    </a:lnTo>
                    <a:lnTo>
                      <a:pt x="5" y="30"/>
                    </a:lnTo>
                    <a:lnTo>
                      <a:pt x="2" y="32"/>
                    </a:lnTo>
                    <a:lnTo>
                      <a:pt x="1" y="37"/>
                    </a:lnTo>
                    <a:lnTo>
                      <a:pt x="3" y="40"/>
                    </a:lnTo>
                    <a:lnTo>
                      <a:pt x="4" y="41"/>
                    </a:lnTo>
                    <a:lnTo>
                      <a:pt x="5" y="45"/>
                    </a:lnTo>
                    <a:lnTo>
                      <a:pt x="8" y="46"/>
                    </a:lnTo>
                    <a:lnTo>
                      <a:pt x="12" y="49"/>
                    </a:lnTo>
                    <a:lnTo>
                      <a:pt x="14"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054">
                <a:extLst>
                  <a:ext uri="{FF2B5EF4-FFF2-40B4-BE49-F238E27FC236}">
                    <a16:creationId xmlns:a16="http://schemas.microsoft.com/office/drawing/2014/main" id="{C3AB8EBB-8DE2-4250-90F1-49D415DAB262}"/>
                  </a:ext>
                </a:extLst>
              </p:cNvPr>
              <p:cNvSpPr>
                <a:spLocks/>
              </p:cNvSpPr>
              <p:nvPr/>
            </p:nvSpPr>
            <p:spPr bwMode="auto">
              <a:xfrm>
                <a:off x="2633" y="975"/>
                <a:ext cx="4" cy="6"/>
              </a:xfrm>
              <a:custGeom>
                <a:avLst/>
                <a:gdLst>
                  <a:gd name="T0" fmla="*/ 0 w 4"/>
                  <a:gd name="T1" fmla="*/ 3 h 6"/>
                  <a:gd name="T2" fmla="*/ 1 w 4"/>
                  <a:gd name="T3" fmla="*/ 4 h 6"/>
                  <a:gd name="T4" fmla="*/ 0 w 4"/>
                  <a:gd name="T5" fmla="*/ 6 h 6"/>
                  <a:gd name="T6" fmla="*/ 2 w 4"/>
                  <a:gd name="T7" fmla="*/ 6 h 6"/>
                  <a:gd name="T8" fmla="*/ 4 w 4"/>
                  <a:gd name="T9" fmla="*/ 3 h 6"/>
                  <a:gd name="T10" fmla="*/ 3 w 4"/>
                  <a:gd name="T11" fmla="*/ 1 h 6"/>
                  <a:gd name="T12" fmla="*/ 2 w 4"/>
                  <a:gd name="T13" fmla="*/ 0 h 6"/>
                  <a:gd name="T14" fmla="*/ 1 w 4"/>
                  <a:gd name="T15" fmla="*/ 0 h 6"/>
                  <a:gd name="T16" fmla="*/ 0 w 4"/>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0" y="3"/>
                    </a:moveTo>
                    <a:lnTo>
                      <a:pt x="1" y="4"/>
                    </a:lnTo>
                    <a:lnTo>
                      <a:pt x="0" y="6"/>
                    </a:lnTo>
                    <a:lnTo>
                      <a:pt x="2" y="6"/>
                    </a:lnTo>
                    <a:lnTo>
                      <a:pt x="4" y="3"/>
                    </a:lnTo>
                    <a:lnTo>
                      <a:pt x="3" y="1"/>
                    </a:lnTo>
                    <a:lnTo>
                      <a:pt x="2"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5" name="Freeform 1055">
                <a:extLst>
                  <a:ext uri="{FF2B5EF4-FFF2-40B4-BE49-F238E27FC236}">
                    <a16:creationId xmlns:a16="http://schemas.microsoft.com/office/drawing/2014/main" id="{616FC935-78E4-478F-A558-FF01A8137F25}"/>
                  </a:ext>
                </a:extLst>
              </p:cNvPr>
              <p:cNvSpPr>
                <a:spLocks/>
              </p:cNvSpPr>
              <p:nvPr/>
            </p:nvSpPr>
            <p:spPr bwMode="auto">
              <a:xfrm>
                <a:off x="2450" y="1234"/>
                <a:ext cx="6" cy="8"/>
              </a:xfrm>
              <a:custGeom>
                <a:avLst/>
                <a:gdLst>
                  <a:gd name="T0" fmla="*/ 6 w 6"/>
                  <a:gd name="T1" fmla="*/ 0 h 8"/>
                  <a:gd name="T2" fmla="*/ 4 w 6"/>
                  <a:gd name="T3" fmla="*/ 1 h 8"/>
                  <a:gd name="T4" fmla="*/ 3 w 6"/>
                  <a:gd name="T5" fmla="*/ 3 h 8"/>
                  <a:gd name="T6" fmla="*/ 1 w 6"/>
                  <a:gd name="T7" fmla="*/ 3 h 8"/>
                  <a:gd name="T8" fmla="*/ 0 w 6"/>
                  <a:gd name="T9" fmla="*/ 3 h 8"/>
                  <a:gd name="T10" fmla="*/ 2 w 6"/>
                  <a:gd name="T11" fmla="*/ 7 h 8"/>
                  <a:gd name="T12" fmla="*/ 3 w 6"/>
                  <a:gd name="T13" fmla="*/ 8 h 8"/>
                  <a:gd name="T14" fmla="*/ 5 w 6"/>
                  <a:gd name="T15" fmla="*/ 7 h 8"/>
                  <a:gd name="T16" fmla="*/ 6 w 6"/>
                  <a:gd name="T17" fmla="*/ 4 h 8"/>
                  <a:gd name="T18" fmla="*/ 6 w 6"/>
                  <a:gd name="T19" fmla="*/ 3 h 8"/>
                  <a:gd name="T20" fmla="*/ 6 w 6"/>
                  <a:gd name="T21" fmla="*/ 0 h 8"/>
                  <a:gd name="T22" fmla="*/ 6 w 6"/>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0"/>
                    </a:moveTo>
                    <a:lnTo>
                      <a:pt x="4" y="1"/>
                    </a:lnTo>
                    <a:lnTo>
                      <a:pt x="3" y="3"/>
                    </a:lnTo>
                    <a:lnTo>
                      <a:pt x="1" y="3"/>
                    </a:lnTo>
                    <a:lnTo>
                      <a:pt x="0" y="3"/>
                    </a:lnTo>
                    <a:lnTo>
                      <a:pt x="2" y="7"/>
                    </a:lnTo>
                    <a:lnTo>
                      <a:pt x="3" y="8"/>
                    </a:lnTo>
                    <a:lnTo>
                      <a:pt x="5" y="7"/>
                    </a:lnTo>
                    <a:lnTo>
                      <a:pt x="6" y="4"/>
                    </a:lnTo>
                    <a:lnTo>
                      <a:pt x="6" y="3"/>
                    </a:lnTo>
                    <a:lnTo>
                      <a:pt x="6" y="0"/>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6" name="Freeform 1056">
                <a:extLst>
                  <a:ext uri="{FF2B5EF4-FFF2-40B4-BE49-F238E27FC236}">
                    <a16:creationId xmlns:a16="http://schemas.microsoft.com/office/drawing/2014/main" id="{036A371F-B0DC-4680-8406-E7F82B330FD7}"/>
                  </a:ext>
                </a:extLst>
              </p:cNvPr>
              <p:cNvSpPr>
                <a:spLocks/>
              </p:cNvSpPr>
              <p:nvPr/>
            </p:nvSpPr>
            <p:spPr bwMode="auto">
              <a:xfrm>
                <a:off x="2652" y="926"/>
                <a:ext cx="3" cy="4"/>
              </a:xfrm>
              <a:custGeom>
                <a:avLst/>
                <a:gdLst>
                  <a:gd name="T0" fmla="*/ 1 w 3"/>
                  <a:gd name="T1" fmla="*/ 2 h 4"/>
                  <a:gd name="T2" fmla="*/ 0 w 3"/>
                  <a:gd name="T3" fmla="*/ 4 h 4"/>
                  <a:gd name="T4" fmla="*/ 1 w 3"/>
                  <a:gd name="T5" fmla="*/ 4 h 4"/>
                  <a:gd name="T6" fmla="*/ 3 w 3"/>
                  <a:gd name="T7" fmla="*/ 2 h 4"/>
                  <a:gd name="T8" fmla="*/ 3 w 3"/>
                  <a:gd name="T9" fmla="*/ 0 h 4"/>
                  <a:gd name="T10" fmla="*/ 1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1" y="2"/>
                    </a:moveTo>
                    <a:lnTo>
                      <a:pt x="0" y="4"/>
                    </a:lnTo>
                    <a:lnTo>
                      <a:pt x="1" y="4"/>
                    </a:lnTo>
                    <a:lnTo>
                      <a:pt x="3" y="2"/>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7" name="Freeform 1057">
                <a:extLst>
                  <a:ext uri="{FF2B5EF4-FFF2-40B4-BE49-F238E27FC236}">
                    <a16:creationId xmlns:a16="http://schemas.microsoft.com/office/drawing/2014/main" id="{B57A776C-87DE-4ECB-97B9-27172E16CB68}"/>
                  </a:ext>
                </a:extLst>
              </p:cNvPr>
              <p:cNvSpPr>
                <a:spLocks/>
              </p:cNvSpPr>
              <p:nvPr/>
            </p:nvSpPr>
            <p:spPr bwMode="auto">
              <a:xfrm>
                <a:off x="2625" y="1017"/>
                <a:ext cx="3" cy="7"/>
              </a:xfrm>
              <a:custGeom>
                <a:avLst/>
                <a:gdLst>
                  <a:gd name="T0" fmla="*/ 0 w 3"/>
                  <a:gd name="T1" fmla="*/ 2 h 7"/>
                  <a:gd name="T2" fmla="*/ 0 w 3"/>
                  <a:gd name="T3" fmla="*/ 6 h 7"/>
                  <a:gd name="T4" fmla="*/ 2 w 3"/>
                  <a:gd name="T5" fmla="*/ 7 h 7"/>
                  <a:gd name="T6" fmla="*/ 3 w 3"/>
                  <a:gd name="T7" fmla="*/ 6 h 7"/>
                  <a:gd name="T8" fmla="*/ 3 w 3"/>
                  <a:gd name="T9" fmla="*/ 3 h 7"/>
                  <a:gd name="T10" fmla="*/ 3 w 3"/>
                  <a:gd name="T11" fmla="*/ 1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0" y="6"/>
                    </a:lnTo>
                    <a:lnTo>
                      <a:pt x="2" y="7"/>
                    </a:lnTo>
                    <a:lnTo>
                      <a:pt x="3" y="6"/>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8" name="Freeform 1058">
                <a:extLst>
                  <a:ext uri="{FF2B5EF4-FFF2-40B4-BE49-F238E27FC236}">
                    <a16:creationId xmlns:a16="http://schemas.microsoft.com/office/drawing/2014/main" id="{C8049EA9-BB1D-478F-8343-1F0F89C45C38}"/>
                  </a:ext>
                </a:extLst>
              </p:cNvPr>
              <p:cNvSpPr>
                <a:spLocks/>
              </p:cNvSpPr>
              <p:nvPr/>
            </p:nvSpPr>
            <p:spPr bwMode="auto">
              <a:xfrm>
                <a:off x="2752" y="1148"/>
                <a:ext cx="1" cy="4"/>
              </a:xfrm>
              <a:custGeom>
                <a:avLst/>
                <a:gdLst>
                  <a:gd name="T0" fmla="*/ 0 w 1"/>
                  <a:gd name="T1" fmla="*/ 1 h 4"/>
                  <a:gd name="T2" fmla="*/ 0 w 1"/>
                  <a:gd name="T3" fmla="*/ 4 h 4"/>
                  <a:gd name="T4" fmla="*/ 1 w 1"/>
                  <a:gd name="T5" fmla="*/ 3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1" y="3"/>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059">
                <a:extLst>
                  <a:ext uri="{FF2B5EF4-FFF2-40B4-BE49-F238E27FC236}">
                    <a16:creationId xmlns:a16="http://schemas.microsoft.com/office/drawing/2014/main" id="{5D887970-9DBE-443E-86E2-B199071318E4}"/>
                  </a:ext>
                </a:extLst>
              </p:cNvPr>
              <p:cNvSpPr>
                <a:spLocks/>
              </p:cNvSpPr>
              <p:nvPr/>
            </p:nvSpPr>
            <p:spPr bwMode="auto">
              <a:xfrm>
                <a:off x="2761" y="1153"/>
                <a:ext cx="3" cy="2"/>
              </a:xfrm>
              <a:custGeom>
                <a:avLst/>
                <a:gdLst>
                  <a:gd name="T0" fmla="*/ 0 w 3"/>
                  <a:gd name="T1" fmla="*/ 0 h 2"/>
                  <a:gd name="T2" fmla="*/ 1 w 3"/>
                  <a:gd name="T3" fmla="*/ 2 h 2"/>
                  <a:gd name="T4" fmla="*/ 2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1" y="2"/>
                    </a:ln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060">
                <a:extLst>
                  <a:ext uri="{FF2B5EF4-FFF2-40B4-BE49-F238E27FC236}">
                    <a16:creationId xmlns:a16="http://schemas.microsoft.com/office/drawing/2014/main" id="{C432291D-DDD6-4EF9-AF75-F591D7AC6087}"/>
                  </a:ext>
                </a:extLst>
              </p:cNvPr>
              <p:cNvSpPr>
                <a:spLocks/>
              </p:cNvSpPr>
              <p:nvPr/>
            </p:nvSpPr>
            <p:spPr bwMode="auto">
              <a:xfrm>
                <a:off x="2819" y="1198"/>
                <a:ext cx="3" cy="5"/>
              </a:xfrm>
              <a:custGeom>
                <a:avLst/>
                <a:gdLst>
                  <a:gd name="T0" fmla="*/ 0 w 3"/>
                  <a:gd name="T1" fmla="*/ 1 h 5"/>
                  <a:gd name="T2" fmla="*/ 0 w 3"/>
                  <a:gd name="T3" fmla="*/ 4 h 5"/>
                  <a:gd name="T4" fmla="*/ 0 w 3"/>
                  <a:gd name="T5" fmla="*/ 5 h 5"/>
                  <a:gd name="T6" fmla="*/ 2 w 3"/>
                  <a:gd name="T7" fmla="*/ 5 h 5"/>
                  <a:gd name="T8" fmla="*/ 3 w 3"/>
                  <a:gd name="T9" fmla="*/ 2 h 5"/>
                  <a:gd name="T10" fmla="*/ 2 w 3"/>
                  <a:gd name="T11" fmla="*/ 0 h 5"/>
                  <a:gd name="T12" fmla="*/ 0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1"/>
                    </a:moveTo>
                    <a:lnTo>
                      <a:pt x="0" y="4"/>
                    </a:lnTo>
                    <a:lnTo>
                      <a:pt x="0" y="5"/>
                    </a:lnTo>
                    <a:lnTo>
                      <a:pt x="2" y="5"/>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1" name="Freeform 1061">
                <a:extLst>
                  <a:ext uri="{FF2B5EF4-FFF2-40B4-BE49-F238E27FC236}">
                    <a16:creationId xmlns:a16="http://schemas.microsoft.com/office/drawing/2014/main" id="{B9F27AA1-C5BF-4787-A5FD-F83A96263100}"/>
                  </a:ext>
                </a:extLst>
              </p:cNvPr>
              <p:cNvSpPr>
                <a:spLocks/>
              </p:cNvSpPr>
              <p:nvPr/>
            </p:nvSpPr>
            <p:spPr bwMode="auto">
              <a:xfrm>
                <a:off x="2814" y="1203"/>
                <a:ext cx="5" cy="9"/>
              </a:xfrm>
              <a:custGeom>
                <a:avLst/>
                <a:gdLst>
                  <a:gd name="T0" fmla="*/ 1 w 5"/>
                  <a:gd name="T1" fmla="*/ 9 h 9"/>
                  <a:gd name="T2" fmla="*/ 2 w 5"/>
                  <a:gd name="T3" fmla="*/ 9 h 9"/>
                  <a:gd name="T4" fmla="*/ 3 w 5"/>
                  <a:gd name="T5" fmla="*/ 6 h 9"/>
                  <a:gd name="T6" fmla="*/ 5 w 5"/>
                  <a:gd name="T7" fmla="*/ 3 h 9"/>
                  <a:gd name="T8" fmla="*/ 4 w 5"/>
                  <a:gd name="T9" fmla="*/ 3 h 9"/>
                  <a:gd name="T10" fmla="*/ 3 w 5"/>
                  <a:gd name="T11" fmla="*/ 3 h 9"/>
                  <a:gd name="T12" fmla="*/ 1 w 5"/>
                  <a:gd name="T13" fmla="*/ 0 h 9"/>
                  <a:gd name="T14" fmla="*/ 1 w 5"/>
                  <a:gd name="T15" fmla="*/ 2 h 9"/>
                  <a:gd name="T16" fmla="*/ 1 w 5"/>
                  <a:gd name="T17" fmla="*/ 5 h 9"/>
                  <a:gd name="T18" fmla="*/ 0 w 5"/>
                  <a:gd name="T19" fmla="*/ 7 h 9"/>
                  <a:gd name="T20" fmla="*/ 1 w 5"/>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1" y="9"/>
                    </a:moveTo>
                    <a:lnTo>
                      <a:pt x="2" y="9"/>
                    </a:lnTo>
                    <a:lnTo>
                      <a:pt x="3" y="6"/>
                    </a:lnTo>
                    <a:lnTo>
                      <a:pt x="5" y="3"/>
                    </a:lnTo>
                    <a:lnTo>
                      <a:pt x="4" y="3"/>
                    </a:lnTo>
                    <a:lnTo>
                      <a:pt x="3" y="3"/>
                    </a:lnTo>
                    <a:lnTo>
                      <a:pt x="1" y="0"/>
                    </a:lnTo>
                    <a:lnTo>
                      <a:pt x="1" y="2"/>
                    </a:lnTo>
                    <a:lnTo>
                      <a:pt x="1" y="5"/>
                    </a:lnTo>
                    <a:lnTo>
                      <a:pt x="0" y="7"/>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062">
                <a:extLst>
                  <a:ext uri="{FF2B5EF4-FFF2-40B4-BE49-F238E27FC236}">
                    <a16:creationId xmlns:a16="http://schemas.microsoft.com/office/drawing/2014/main" id="{958026E8-30FE-4B54-928B-26C602C55239}"/>
                  </a:ext>
                </a:extLst>
              </p:cNvPr>
              <p:cNvSpPr>
                <a:spLocks/>
              </p:cNvSpPr>
              <p:nvPr/>
            </p:nvSpPr>
            <p:spPr bwMode="auto">
              <a:xfrm>
                <a:off x="2652" y="965"/>
                <a:ext cx="6" cy="12"/>
              </a:xfrm>
              <a:custGeom>
                <a:avLst/>
                <a:gdLst>
                  <a:gd name="T0" fmla="*/ 2 w 7"/>
                  <a:gd name="T1" fmla="*/ 2 h 15"/>
                  <a:gd name="T2" fmla="*/ 2 w 7"/>
                  <a:gd name="T3" fmla="*/ 7 h 15"/>
                  <a:gd name="T4" fmla="*/ 0 w 7"/>
                  <a:gd name="T5" fmla="*/ 8 h 15"/>
                  <a:gd name="T6" fmla="*/ 0 w 7"/>
                  <a:gd name="T7" fmla="*/ 10 h 15"/>
                  <a:gd name="T8" fmla="*/ 2 w 7"/>
                  <a:gd name="T9" fmla="*/ 11 h 15"/>
                  <a:gd name="T10" fmla="*/ 2 w 7"/>
                  <a:gd name="T11" fmla="*/ 15 h 15"/>
                  <a:gd name="T12" fmla="*/ 3 w 7"/>
                  <a:gd name="T13" fmla="*/ 13 h 15"/>
                  <a:gd name="T14" fmla="*/ 5 w 7"/>
                  <a:gd name="T15" fmla="*/ 9 h 15"/>
                  <a:gd name="T16" fmla="*/ 7 w 7"/>
                  <a:gd name="T17" fmla="*/ 0 h 15"/>
                  <a:gd name="T18" fmla="*/ 3 w 7"/>
                  <a:gd name="T19" fmla="*/ 0 h 15"/>
                  <a:gd name="T20" fmla="*/ 2 w 7"/>
                  <a:gd name="T2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5">
                    <a:moveTo>
                      <a:pt x="2" y="2"/>
                    </a:moveTo>
                    <a:cubicBezTo>
                      <a:pt x="2" y="7"/>
                      <a:pt x="2" y="7"/>
                      <a:pt x="2" y="7"/>
                    </a:cubicBezTo>
                    <a:cubicBezTo>
                      <a:pt x="0" y="8"/>
                      <a:pt x="0" y="8"/>
                      <a:pt x="0" y="8"/>
                    </a:cubicBezTo>
                    <a:cubicBezTo>
                      <a:pt x="0" y="10"/>
                      <a:pt x="0" y="10"/>
                      <a:pt x="0" y="10"/>
                    </a:cubicBezTo>
                    <a:cubicBezTo>
                      <a:pt x="2" y="11"/>
                      <a:pt x="2" y="11"/>
                      <a:pt x="2" y="11"/>
                    </a:cubicBezTo>
                    <a:cubicBezTo>
                      <a:pt x="2" y="15"/>
                      <a:pt x="2" y="15"/>
                      <a:pt x="2" y="15"/>
                    </a:cubicBezTo>
                    <a:cubicBezTo>
                      <a:pt x="2" y="15"/>
                      <a:pt x="3" y="13"/>
                      <a:pt x="3" y="13"/>
                    </a:cubicBezTo>
                    <a:cubicBezTo>
                      <a:pt x="5" y="9"/>
                      <a:pt x="5" y="9"/>
                      <a:pt x="5" y="9"/>
                    </a:cubicBezTo>
                    <a:cubicBezTo>
                      <a:pt x="7" y="0"/>
                      <a:pt x="7" y="0"/>
                      <a:pt x="7" y="0"/>
                    </a:cubicBezTo>
                    <a:cubicBezTo>
                      <a:pt x="3" y="0"/>
                      <a:pt x="3" y="0"/>
                      <a:pt x="3" y="0"/>
                    </a:cubicBez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3" name="Freeform 1063">
                <a:extLst>
                  <a:ext uri="{FF2B5EF4-FFF2-40B4-BE49-F238E27FC236}">
                    <a16:creationId xmlns:a16="http://schemas.microsoft.com/office/drawing/2014/main" id="{5F8B27B3-8CAD-443B-B5BF-7063151C1AEA}"/>
                  </a:ext>
                </a:extLst>
              </p:cNvPr>
              <p:cNvSpPr>
                <a:spLocks/>
              </p:cNvSpPr>
              <p:nvPr/>
            </p:nvSpPr>
            <p:spPr bwMode="auto">
              <a:xfrm>
                <a:off x="2755" y="1152"/>
                <a:ext cx="3" cy="3"/>
              </a:xfrm>
              <a:custGeom>
                <a:avLst/>
                <a:gdLst>
                  <a:gd name="T0" fmla="*/ 0 w 3"/>
                  <a:gd name="T1" fmla="*/ 2 h 3"/>
                  <a:gd name="T2" fmla="*/ 1 w 3"/>
                  <a:gd name="T3" fmla="*/ 3 h 3"/>
                  <a:gd name="T4" fmla="*/ 3 w 3"/>
                  <a:gd name="T5" fmla="*/ 2 h 3"/>
                  <a:gd name="T6" fmla="*/ 2 w 3"/>
                  <a:gd name="T7" fmla="*/ 0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2"/>
                    </a:lnTo>
                    <a:lnTo>
                      <a:pt x="2"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064">
                <a:extLst>
                  <a:ext uri="{FF2B5EF4-FFF2-40B4-BE49-F238E27FC236}">
                    <a16:creationId xmlns:a16="http://schemas.microsoft.com/office/drawing/2014/main" id="{9A65F559-A3DB-4041-AB8C-FA6D2F3B64B8}"/>
                  </a:ext>
                </a:extLst>
              </p:cNvPr>
              <p:cNvSpPr>
                <a:spLocks/>
              </p:cNvSpPr>
              <p:nvPr/>
            </p:nvSpPr>
            <p:spPr bwMode="auto">
              <a:xfrm>
                <a:off x="2670" y="1059"/>
                <a:ext cx="5" cy="4"/>
              </a:xfrm>
              <a:custGeom>
                <a:avLst/>
                <a:gdLst>
                  <a:gd name="T0" fmla="*/ 0 w 5"/>
                  <a:gd name="T1" fmla="*/ 2 h 4"/>
                  <a:gd name="T2" fmla="*/ 2 w 5"/>
                  <a:gd name="T3" fmla="*/ 4 h 4"/>
                  <a:gd name="T4" fmla="*/ 3 w 5"/>
                  <a:gd name="T5" fmla="*/ 4 h 4"/>
                  <a:gd name="T6" fmla="*/ 5 w 5"/>
                  <a:gd name="T7" fmla="*/ 3 h 4"/>
                  <a:gd name="T8" fmla="*/ 5 w 5"/>
                  <a:gd name="T9" fmla="*/ 2 h 4"/>
                  <a:gd name="T10" fmla="*/ 1 w 5"/>
                  <a:gd name="T11" fmla="*/ 0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2" y="4"/>
                    </a:lnTo>
                    <a:lnTo>
                      <a:pt x="3" y="4"/>
                    </a:lnTo>
                    <a:lnTo>
                      <a:pt x="5" y="3"/>
                    </a:lnTo>
                    <a:lnTo>
                      <a:pt x="5"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5" name="Freeform 1065">
                <a:extLst>
                  <a:ext uri="{FF2B5EF4-FFF2-40B4-BE49-F238E27FC236}">
                    <a16:creationId xmlns:a16="http://schemas.microsoft.com/office/drawing/2014/main" id="{F0A9AFE5-035B-4DE5-B0E6-8BD80DC8AC2C}"/>
                  </a:ext>
                </a:extLst>
              </p:cNvPr>
              <p:cNvSpPr>
                <a:spLocks/>
              </p:cNvSpPr>
              <p:nvPr/>
            </p:nvSpPr>
            <p:spPr bwMode="auto">
              <a:xfrm>
                <a:off x="2656" y="957"/>
                <a:ext cx="3" cy="3"/>
              </a:xfrm>
              <a:custGeom>
                <a:avLst/>
                <a:gdLst>
                  <a:gd name="T0" fmla="*/ 3 w 4"/>
                  <a:gd name="T1" fmla="*/ 4 h 4"/>
                  <a:gd name="T2" fmla="*/ 4 w 4"/>
                  <a:gd name="T3" fmla="*/ 0 h 4"/>
                  <a:gd name="T4" fmla="*/ 1 w 4"/>
                  <a:gd name="T5" fmla="*/ 0 h 4"/>
                  <a:gd name="T6" fmla="*/ 0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3" y="4"/>
                      <a:pt x="4" y="0"/>
                      <a:pt x="4" y="0"/>
                    </a:cubicBezTo>
                    <a:cubicBezTo>
                      <a:pt x="1" y="0"/>
                      <a:pt x="1" y="0"/>
                      <a:pt x="1" y="0"/>
                    </a:cubicBezTo>
                    <a:cubicBezTo>
                      <a:pt x="0" y="2"/>
                      <a:pt x="0" y="2"/>
                      <a:pt x="0" y="2"/>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066">
                <a:extLst>
                  <a:ext uri="{FF2B5EF4-FFF2-40B4-BE49-F238E27FC236}">
                    <a16:creationId xmlns:a16="http://schemas.microsoft.com/office/drawing/2014/main" id="{E69C8CED-F382-412F-A34A-C8D19401474F}"/>
                  </a:ext>
                </a:extLst>
              </p:cNvPr>
              <p:cNvSpPr>
                <a:spLocks/>
              </p:cNvSpPr>
              <p:nvPr/>
            </p:nvSpPr>
            <p:spPr bwMode="auto">
              <a:xfrm>
                <a:off x="2656" y="906"/>
                <a:ext cx="3" cy="3"/>
              </a:xfrm>
              <a:custGeom>
                <a:avLst/>
                <a:gdLst>
                  <a:gd name="T0" fmla="*/ 0 w 3"/>
                  <a:gd name="T1" fmla="*/ 2 h 3"/>
                  <a:gd name="T2" fmla="*/ 1 w 3"/>
                  <a:gd name="T3" fmla="*/ 3 h 3"/>
                  <a:gd name="T4" fmla="*/ 3 w 3"/>
                  <a:gd name="T5" fmla="*/ 3 h 3"/>
                  <a:gd name="T6" fmla="*/ 3 w 3"/>
                  <a:gd name="T7" fmla="*/ 1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7" name="Freeform 1067">
                <a:extLst>
                  <a:ext uri="{FF2B5EF4-FFF2-40B4-BE49-F238E27FC236}">
                    <a16:creationId xmlns:a16="http://schemas.microsoft.com/office/drawing/2014/main" id="{446F9C9C-89A3-4B05-8949-57168B75BED5}"/>
                  </a:ext>
                </a:extLst>
              </p:cNvPr>
              <p:cNvSpPr>
                <a:spLocks/>
              </p:cNvSpPr>
              <p:nvPr/>
            </p:nvSpPr>
            <p:spPr bwMode="auto">
              <a:xfrm>
                <a:off x="2571" y="933"/>
                <a:ext cx="17" cy="4"/>
              </a:xfrm>
              <a:custGeom>
                <a:avLst/>
                <a:gdLst>
                  <a:gd name="T0" fmla="*/ 0 w 17"/>
                  <a:gd name="T1" fmla="*/ 2 h 4"/>
                  <a:gd name="T2" fmla="*/ 7 w 17"/>
                  <a:gd name="T3" fmla="*/ 4 h 4"/>
                  <a:gd name="T4" fmla="*/ 9 w 17"/>
                  <a:gd name="T5" fmla="*/ 4 h 4"/>
                  <a:gd name="T6" fmla="*/ 12 w 17"/>
                  <a:gd name="T7" fmla="*/ 4 h 4"/>
                  <a:gd name="T8" fmla="*/ 12 w 17"/>
                  <a:gd name="T9" fmla="*/ 4 h 4"/>
                  <a:gd name="T10" fmla="*/ 15 w 17"/>
                  <a:gd name="T11" fmla="*/ 3 h 4"/>
                  <a:gd name="T12" fmla="*/ 17 w 17"/>
                  <a:gd name="T13" fmla="*/ 3 h 4"/>
                  <a:gd name="T14" fmla="*/ 17 w 17"/>
                  <a:gd name="T15" fmla="*/ 1 h 4"/>
                  <a:gd name="T16" fmla="*/ 15 w 17"/>
                  <a:gd name="T17" fmla="*/ 0 h 4"/>
                  <a:gd name="T18" fmla="*/ 9 w 17"/>
                  <a:gd name="T19" fmla="*/ 1 h 4"/>
                  <a:gd name="T20" fmla="*/ 6 w 17"/>
                  <a:gd name="T21" fmla="*/ 1 h 4"/>
                  <a:gd name="T22" fmla="*/ 5 w 17"/>
                  <a:gd name="T23" fmla="*/ 0 h 4"/>
                  <a:gd name="T24" fmla="*/ 2 w 17"/>
                  <a:gd name="T25" fmla="*/ 0 h 4"/>
                  <a:gd name="T26" fmla="*/ 0 w 17"/>
                  <a:gd name="T27" fmla="*/ 1 h 4"/>
                  <a:gd name="T28" fmla="*/ 0 w 17"/>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4">
                    <a:moveTo>
                      <a:pt x="0" y="2"/>
                    </a:moveTo>
                    <a:lnTo>
                      <a:pt x="7" y="4"/>
                    </a:lnTo>
                    <a:lnTo>
                      <a:pt x="9" y="4"/>
                    </a:lnTo>
                    <a:lnTo>
                      <a:pt x="12" y="4"/>
                    </a:lnTo>
                    <a:lnTo>
                      <a:pt x="12" y="4"/>
                    </a:lnTo>
                    <a:lnTo>
                      <a:pt x="15" y="3"/>
                    </a:lnTo>
                    <a:lnTo>
                      <a:pt x="17" y="3"/>
                    </a:lnTo>
                    <a:lnTo>
                      <a:pt x="17" y="1"/>
                    </a:lnTo>
                    <a:lnTo>
                      <a:pt x="15" y="0"/>
                    </a:lnTo>
                    <a:lnTo>
                      <a:pt x="9" y="1"/>
                    </a:lnTo>
                    <a:lnTo>
                      <a:pt x="6" y="1"/>
                    </a:lnTo>
                    <a:lnTo>
                      <a:pt x="5" y="0"/>
                    </a:lnTo>
                    <a:lnTo>
                      <a:pt x="2"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068">
                <a:extLst>
                  <a:ext uri="{FF2B5EF4-FFF2-40B4-BE49-F238E27FC236}">
                    <a16:creationId xmlns:a16="http://schemas.microsoft.com/office/drawing/2014/main" id="{A05C7D4B-AAB5-4ABB-A08A-C31CF05960D4}"/>
                  </a:ext>
                </a:extLst>
              </p:cNvPr>
              <p:cNvSpPr>
                <a:spLocks/>
              </p:cNvSpPr>
              <p:nvPr/>
            </p:nvSpPr>
            <p:spPr bwMode="auto">
              <a:xfrm>
                <a:off x="2406" y="876"/>
                <a:ext cx="33" cy="25"/>
              </a:xfrm>
              <a:custGeom>
                <a:avLst/>
                <a:gdLst>
                  <a:gd name="T0" fmla="*/ 5 w 33"/>
                  <a:gd name="T1" fmla="*/ 22 h 25"/>
                  <a:gd name="T2" fmla="*/ 6 w 33"/>
                  <a:gd name="T3" fmla="*/ 25 h 25"/>
                  <a:gd name="T4" fmla="*/ 7 w 33"/>
                  <a:gd name="T5" fmla="*/ 25 h 25"/>
                  <a:gd name="T6" fmla="*/ 9 w 33"/>
                  <a:gd name="T7" fmla="*/ 23 h 25"/>
                  <a:gd name="T8" fmla="*/ 11 w 33"/>
                  <a:gd name="T9" fmla="*/ 23 h 25"/>
                  <a:gd name="T10" fmla="*/ 13 w 33"/>
                  <a:gd name="T11" fmla="*/ 22 h 25"/>
                  <a:gd name="T12" fmla="*/ 15 w 33"/>
                  <a:gd name="T13" fmla="*/ 18 h 25"/>
                  <a:gd name="T14" fmla="*/ 24 w 33"/>
                  <a:gd name="T15" fmla="*/ 10 h 25"/>
                  <a:gd name="T16" fmla="*/ 28 w 33"/>
                  <a:gd name="T17" fmla="*/ 7 h 25"/>
                  <a:gd name="T18" fmla="*/ 32 w 33"/>
                  <a:gd name="T19" fmla="*/ 3 h 25"/>
                  <a:gd name="T20" fmla="*/ 33 w 33"/>
                  <a:gd name="T21" fmla="*/ 1 h 25"/>
                  <a:gd name="T22" fmla="*/ 32 w 33"/>
                  <a:gd name="T23" fmla="*/ 0 h 25"/>
                  <a:gd name="T24" fmla="*/ 27 w 33"/>
                  <a:gd name="T25" fmla="*/ 2 h 25"/>
                  <a:gd name="T26" fmla="*/ 25 w 33"/>
                  <a:gd name="T27" fmla="*/ 2 h 25"/>
                  <a:gd name="T28" fmla="*/ 24 w 33"/>
                  <a:gd name="T29" fmla="*/ 3 h 25"/>
                  <a:gd name="T30" fmla="*/ 19 w 33"/>
                  <a:gd name="T31" fmla="*/ 4 h 25"/>
                  <a:gd name="T32" fmla="*/ 15 w 33"/>
                  <a:gd name="T33" fmla="*/ 7 h 25"/>
                  <a:gd name="T34" fmla="*/ 14 w 33"/>
                  <a:gd name="T35" fmla="*/ 7 h 25"/>
                  <a:gd name="T36" fmla="*/ 11 w 33"/>
                  <a:gd name="T37" fmla="*/ 9 h 25"/>
                  <a:gd name="T38" fmla="*/ 7 w 33"/>
                  <a:gd name="T39" fmla="*/ 11 h 25"/>
                  <a:gd name="T40" fmla="*/ 2 w 33"/>
                  <a:gd name="T41" fmla="*/ 16 h 25"/>
                  <a:gd name="T42" fmla="*/ 0 w 33"/>
                  <a:gd name="T43" fmla="*/ 20 h 25"/>
                  <a:gd name="T44" fmla="*/ 2 w 33"/>
                  <a:gd name="T45" fmla="*/ 22 h 25"/>
                  <a:gd name="T46" fmla="*/ 3 w 33"/>
                  <a:gd name="T47" fmla="*/ 21 h 25"/>
                  <a:gd name="T48" fmla="*/ 5 w 33"/>
                  <a:gd name="T4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5">
                    <a:moveTo>
                      <a:pt x="5" y="22"/>
                    </a:moveTo>
                    <a:lnTo>
                      <a:pt x="6" y="25"/>
                    </a:lnTo>
                    <a:lnTo>
                      <a:pt x="7" y="25"/>
                    </a:lnTo>
                    <a:lnTo>
                      <a:pt x="9" y="23"/>
                    </a:lnTo>
                    <a:lnTo>
                      <a:pt x="11" y="23"/>
                    </a:lnTo>
                    <a:lnTo>
                      <a:pt x="13" y="22"/>
                    </a:lnTo>
                    <a:lnTo>
                      <a:pt x="15" y="18"/>
                    </a:lnTo>
                    <a:lnTo>
                      <a:pt x="24" y="10"/>
                    </a:lnTo>
                    <a:lnTo>
                      <a:pt x="28" y="7"/>
                    </a:lnTo>
                    <a:lnTo>
                      <a:pt x="32" y="3"/>
                    </a:lnTo>
                    <a:lnTo>
                      <a:pt x="33" y="1"/>
                    </a:lnTo>
                    <a:lnTo>
                      <a:pt x="32" y="0"/>
                    </a:lnTo>
                    <a:lnTo>
                      <a:pt x="27" y="2"/>
                    </a:lnTo>
                    <a:lnTo>
                      <a:pt x="25" y="2"/>
                    </a:lnTo>
                    <a:lnTo>
                      <a:pt x="24" y="3"/>
                    </a:lnTo>
                    <a:lnTo>
                      <a:pt x="19" y="4"/>
                    </a:lnTo>
                    <a:lnTo>
                      <a:pt x="15" y="7"/>
                    </a:lnTo>
                    <a:lnTo>
                      <a:pt x="14" y="7"/>
                    </a:lnTo>
                    <a:lnTo>
                      <a:pt x="11" y="9"/>
                    </a:lnTo>
                    <a:lnTo>
                      <a:pt x="7" y="11"/>
                    </a:lnTo>
                    <a:lnTo>
                      <a:pt x="2" y="16"/>
                    </a:lnTo>
                    <a:lnTo>
                      <a:pt x="0" y="20"/>
                    </a:lnTo>
                    <a:lnTo>
                      <a:pt x="2" y="22"/>
                    </a:lnTo>
                    <a:lnTo>
                      <a:pt x="3" y="21"/>
                    </a:lnTo>
                    <a:lnTo>
                      <a:pt x="5" y="2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9" name="Freeform 1069">
                <a:extLst>
                  <a:ext uri="{FF2B5EF4-FFF2-40B4-BE49-F238E27FC236}">
                    <a16:creationId xmlns:a16="http://schemas.microsoft.com/office/drawing/2014/main" id="{A18840F9-D0B6-4C3C-89BC-A9E057E775D8}"/>
                  </a:ext>
                </a:extLst>
              </p:cNvPr>
              <p:cNvSpPr>
                <a:spLocks/>
              </p:cNvSpPr>
              <p:nvPr/>
            </p:nvSpPr>
            <p:spPr bwMode="auto">
              <a:xfrm>
                <a:off x="2535" y="1221"/>
                <a:ext cx="3" cy="8"/>
              </a:xfrm>
              <a:custGeom>
                <a:avLst/>
                <a:gdLst>
                  <a:gd name="T0" fmla="*/ 3 w 3"/>
                  <a:gd name="T1" fmla="*/ 4 h 8"/>
                  <a:gd name="T2" fmla="*/ 1 w 3"/>
                  <a:gd name="T3" fmla="*/ 0 h 8"/>
                  <a:gd name="T4" fmla="*/ 0 w 3"/>
                  <a:gd name="T5" fmla="*/ 2 h 8"/>
                  <a:gd name="T6" fmla="*/ 0 w 3"/>
                  <a:gd name="T7" fmla="*/ 7 h 8"/>
                  <a:gd name="T8" fmla="*/ 1 w 3"/>
                  <a:gd name="T9" fmla="*/ 8 h 8"/>
                  <a:gd name="T10" fmla="*/ 3 w 3"/>
                  <a:gd name="T11" fmla="*/ 4 h 8"/>
                </a:gdLst>
                <a:ahLst/>
                <a:cxnLst>
                  <a:cxn ang="0">
                    <a:pos x="T0" y="T1"/>
                  </a:cxn>
                  <a:cxn ang="0">
                    <a:pos x="T2" y="T3"/>
                  </a:cxn>
                  <a:cxn ang="0">
                    <a:pos x="T4" y="T5"/>
                  </a:cxn>
                  <a:cxn ang="0">
                    <a:pos x="T6" y="T7"/>
                  </a:cxn>
                  <a:cxn ang="0">
                    <a:pos x="T8" y="T9"/>
                  </a:cxn>
                  <a:cxn ang="0">
                    <a:pos x="T10" y="T11"/>
                  </a:cxn>
                </a:cxnLst>
                <a:rect l="0" t="0" r="r" b="b"/>
                <a:pathLst>
                  <a:path w="3" h="8">
                    <a:moveTo>
                      <a:pt x="3" y="4"/>
                    </a:moveTo>
                    <a:lnTo>
                      <a:pt x="1" y="0"/>
                    </a:lnTo>
                    <a:lnTo>
                      <a:pt x="0" y="2"/>
                    </a:lnTo>
                    <a:lnTo>
                      <a:pt x="0" y="7"/>
                    </a:lnTo>
                    <a:lnTo>
                      <a:pt x="1"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1070">
                <a:extLst>
                  <a:ext uri="{FF2B5EF4-FFF2-40B4-BE49-F238E27FC236}">
                    <a16:creationId xmlns:a16="http://schemas.microsoft.com/office/drawing/2014/main" id="{3C3ECD89-B3F3-4B14-BBD8-3BFA6BEF5D6F}"/>
                  </a:ext>
                </a:extLst>
              </p:cNvPr>
              <p:cNvSpPr>
                <a:spLocks/>
              </p:cNvSpPr>
              <p:nvPr/>
            </p:nvSpPr>
            <p:spPr bwMode="auto">
              <a:xfrm>
                <a:off x="2396" y="872"/>
                <a:ext cx="3" cy="5"/>
              </a:xfrm>
              <a:custGeom>
                <a:avLst/>
                <a:gdLst>
                  <a:gd name="T0" fmla="*/ 0 w 4"/>
                  <a:gd name="T1" fmla="*/ 6 h 6"/>
                  <a:gd name="T2" fmla="*/ 4 w 4"/>
                  <a:gd name="T3" fmla="*/ 2 h 6"/>
                  <a:gd name="T4" fmla="*/ 4 w 4"/>
                  <a:gd name="T5" fmla="*/ 0 h 6"/>
                  <a:gd name="T6" fmla="*/ 0 w 4"/>
                  <a:gd name="T7" fmla="*/ 4 h 6"/>
                  <a:gd name="T8" fmla="*/ 0 w 4"/>
                  <a:gd name="T9" fmla="*/ 6 h 6"/>
                </a:gdLst>
                <a:ahLst/>
                <a:cxnLst>
                  <a:cxn ang="0">
                    <a:pos x="T0" y="T1"/>
                  </a:cxn>
                  <a:cxn ang="0">
                    <a:pos x="T2" y="T3"/>
                  </a:cxn>
                  <a:cxn ang="0">
                    <a:pos x="T4" y="T5"/>
                  </a:cxn>
                  <a:cxn ang="0">
                    <a:pos x="T6" y="T7"/>
                  </a:cxn>
                  <a:cxn ang="0">
                    <a:pos x="T8" y="T9"/>
                  </a:cxn>
                </a:cxnLst>
                <a:rect l="0" t="0" r="r" b="b"/>
                <a:pathLst>
                  <a:path w="4" h="6">
                    <a:moveTo>
                      <a:pt x="0" y="6"/>
                    </a:moveTo>
                    <a:cubicBezTo>
                      <a:pt x="4" y="2"/>
                      <a:pt x="4" y="2"/>
                      <a:pt x="4" y="2"/>
                    </a:cubicBezTo>
                    <a:cubicBezTo>
                      <a:pt x="4" y="0"/>
                      <a:pt x="4" y="0"/>
                      <a:pt x="4" y="0"/>
                    </a:cubicBezTo>
                    <a:cubicBezTo>
                      <a:pt x="0" y="4"/>
                      <a:pt x="0" y="4"/>
                      <a:pt x="0" y="4"/>
                    </a:cubicBezTo>
                    <a:cubicBezTo>
                      <a:pt x="0" y="4"/>
                      <a:pt x="0" y="6"/>
                      <a:pt x="0"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1071">
                <a:extLst>
                  <a:ext uri="{FF2B5EF4-FFF2-40B4-BE49-F238E27FC236}">
                    <a16:creationId xmlns:a16="http://schemas.microsoft.com/office/drawing/2014/main" id="{E9BB4A59-D3DB-4130-A76A-F56534E4E5AF}"/>
                  </a:ext>
                </a:extLst>
              </p:cNvPr>
              <p:cNvSpPr>
                <a:spLocks/>
              </p:cNvSpPr>
              <p:nvPr/>
            </p:nvSpPr>
            <p:spPr bwMode="auto">
              <a:xfrm>
                <a:off x="2362" y="1245"/>
                <a:ext cx="2" cy="3"/>
              </a:xfrm>
              <a:custGeom>
                <a:avLst/>
                <a:gdLst>
                  <a:gd name="T0" fmla="*/ 1 w 2"/>
                  <a:gd name="T1" fmla="*/ 0 h 3"/>
                  <a:gd name="T2" fmla="*/ 0 w 2"/>
                  <a:gd name="T3" fmla="*/ 1 h 3"/>
                  <a:gd name="T4" fmla="*/ 1 w 2"/>
                  <a:gd name="T5" fmla="*/ 3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1"/>
                    </a:lnTo>
                    <a:lnTo>
                      <a:pt x="1" y="3"/>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1072">
                <a:extLst>
                  <a:ext uri="{FF2B5EF4-FFF2-40B4-BE49-F238E27FC236}">
                    <a16:creationId xmlns:a16="http://schemas.microsoft.com/office/drawing/2014/main" id="{B5D6DB52-F2DA-4EAD-B94D-C11BE68C3FE1}"/>
                  </a:ext>
                </a:extLst>
              </p:cNvPr>
              <p:cNvSpPr>
                <a:spLocks/>
              </p:cNvSpPr>
              <p:nvPr/>
            </p:nvSpPr>
            <p:spPr bwMode="auto">
              <a:xfrm>
                <a:off x="2502" y="1165"/>
                <a:ext cx="4" cy="10"/>
              </a:xfrm>
              <a:custGeom>
                <a:avLst/>
                <a:gdLst>
                  <a:gd name="T0" fmla="*/ 2 w 4"/>
                  <a:gd name="T1" fmla="*/ 0 h 10"/>
                  <a:gd name="T2" fmla="*/ 1 w 4"/>
                  <a:gd name="T3" fmla="*/ 0 h 10"/>
                  <a:gd name="T4" fmla="*/ 0 w 4"/>
                  <a:gd name="T5" fmla="*/ 4 h 10"/>
                  <a:gd name="T6" fmla="*/ 1 w 4"/>
                  <a:gd name="T7" fmla="*/ 6 h 10"/>
                  <a:gd name="T8" fmla="*/ 1 w 4"/>
                  <a:gd name="T9" fmla="*/ 10 h 10"/>
                  <a:gd name="T10" fmla="*/ 2 w 4"/>
                  <a:gd name="T11" fmla="*/ 10 h 10"/>
                  <a:gd name="T12" fmla="*/ 3 w 4"/>
                  <a:gd name="T13" fmla="*/ 7 h 10"/>
                  <a:gd name="T14" fmla="*/ 4 w 4"/>
                  <a:gd name="T15" fmla="*/ 4 h 10"/>
                  <a:gd name="T16" fmla="*/ 3 w 4"/>
                  <a:gd name="T17" fmla="*/ 3 h 10"/>
                  <a:gd name="T18" fmla="*/ 3 w 4"/>
                  <a:gd name="T19" fmla="*/ 1 h 10"/>
                  <a:gd name="T20" fmla="*/ 2 w 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2" y="0"/>
                    </a:moveTo>
                    <a:lnTo>
                      <a:pt x="1" y="0"/>
                    </a:lnTo>
                    <a:lnTo>
                      <a:pt x="0" y="4"/>
                    </a:lnTo>
                    <a:lnTo>
                      <a:pt x="1" y="6"/>
                    </a:lnTo>
                    <a:lnTo>
                      <a:pt x="1" y="10"/>
                    </a:lnTo>
                    <a:lnTo>
                      <a:pt x="2" y="10"/>
                    </a:lnTo>
                    <a:lnTo>
                      <a:pt x="3" y="7"/>
                    </a:lnTo>
                    <a:lnTo>
                      <a:pt x="4" y="4"/>
                    </a:lnTo>
                    <a:lnTo>
                      <a:pt x="3"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3" name="Freeform 1073">
                <a:extLst>
                  <a:ext uri="{FF2B5EF4-FFF2-40B4-BE49-F238E27FC236}">
                    <a16:creationId xmlns:a16="http://schemas.microsoft.com/office/drawing/2014/main" id="{6AA53764-0A24-4ED0-98C0-963833A5D024}"/>
                  </a:ext>
                </a:extLst>
              </p:cNvPr>
              <p:cNvSpPr>
                <a:spLocks/>
              </p:cNvSpPr>
              <p:nvPr/>
            </p:nvSpPr>
            <p:spPr bwMode="auto">
              <a:xfrm>
                <a:off x="2484" y="1020"/>
                <a:ext cx="31" cy="44"/>
              </a:xfrm>
              <a:custGeom>
                <a:avLst/>
                <a:gdLst>
                  <a:gd name="T0" fmla="*/ 9 w 31"/>
                  <a:gd name="T1" fmla="*/ 44 h 44"/>
                  <a:gd name="T2" fmla="*/ 10 w 31"/>
                  <a:gd name="T3" fmla="*/ 42 h 44"/>
                  <a:gd name="T4" fmla="*/ 9 w 31"/>
                  <a:gd name="T5" fmla="*/ 40 h 44"/>
                  <a:gd name="T6" fmla="*/ 12 w 31"/>
                  <a:gd name="T7" fmla="*/ 38 h 44"/>
                  <a:gd name="T8" fmla="*/ 14 w 31"/>
                  <a:gd name="T9" fmla="*/ 38 h 44"/>
                  <a:gd name="T10" fmla="*/ 17 w 31"/>
                  <a:gd name="T11" fmla="*/ 34 h 44"/>
                  <a:gd name="T12" fmla="*/ 21 w 31"/>
                  <a:gd name="T13" fmla="*/ 31 h 44"/>
                  <a:gd name="T14" fmla="*/ 25 w 31"/>
                  <a:gd name="T15" fmla="*/ 27 h 44"/>
                  <a:gd name="T16" fmla="*/ 26 w 31"/>
                  <a:gd name="T17" fmla="*/ 27 h 44"/>
                  <a:gd name="T18" fmla="*/ 30 w 31"/>
                  <a:gd name="T19" fmla="*/ 23 h 44"/>
                  <a:gd name="T20" fmla="*/ 30 w 31"/>
                  <a:gd name="T21" fmla="*/ 20 h 44"/>
                  <a:gd name="T22" fmla="*/ 31 w 31"/>
                  <a:gd name="T23" fmla="*/ 19 h 44"/>
                  <a:gd name="T24" fmla="*/ 31 w 31"/>
                  <a:gd name="T25" fmla="*/ 17 h 44"/>
                  <a:gd name="T26" fmla="*/ 30 w 31"/>
                  <a:gd name="T27" fmla="*/ 14 h 44"/>
                  <a:gd name="T28" fmla="*/ 30 w 31"/>
                  <a:gd name="T29" fmla="*/ 12 h 44"/>
                  <a:gd name="T30" fmla="*/ 30 w 31"/>
                  <a:gd name="T31" fmla="*/ 10 h 44"/>
                  <a:gd name="T32" fmla="*/ 27 w 31"/>
                  <a:gd name="T33" fmla="*/ 5 h 44"/>
                  <a:gd name="T34" fmla="*/ 26 w 31"/>
                  <a:gd name="T35" fmla="*/ 5 h 44"/>
                  <a:gd name="T36" fmla="*/ 24 w 31"/>
                  <a:gd name="T37" fmla="*/ 6 h 44"/>
                  <a:gd name="T38" fmla="*/ 21 w 31"/>
                  <a:gd name="T39" fmla="*/ 4 h 44"/>
                  <a:gd name="T40" fmla="*/ 19 w 31"/>
                  <a:gd name="T41" fmla="*/ 5 h 44"/>
                  <a:gd name="T42" fmla="*/ 17 w 31"/>
                  <a:gd name="T43" fmla="*/ 3 h 44"/>
                  <a:gd name="T44" fmla="*/ 15 w 31"/>
                  <a:gd name="T45" fmla="*/ 3 h 44"/>
                  <a:gd name="T46" fmla="*/ 13 w 31"/>
                  <a:gd name="T47" fmla="*/ 0 h 44"/>
                  <a:gd name="T48" fmla="*/ 9 w 31"/>
                  <a:gd name="T49" fmla="*/ 1 h 44"/>
                  <a:gd name="T50" fmla="*/ 6 w 31"/>
                  <a:gd name="T51" fmla="*/ 4 h 44"/>
                  <a:gd name="T52" fmla="*/ 5 w 31"/>
                  <a:gd name="T53" fmla="*/ 5 h 44"/>
                  <a:gd name="T54" fmla="*/ 0 w 31"/>
                  <a:gd name="T55" fmla="*/ 10 h 44"/>
                  <a:gd name="T56" fmla="*/ 0 w 31"/>
                  <a:gd name="T57" fmla="*/ 11 h 44"/>
                  <a:gd name="T58" fmla="*/ 2 w 31"/>
                  <a:gd name="T59" fmla="*/ 14 h 44"/>
                  <a:gd name="T60" fmla="*/ 5 w 31"/>
                  <a:gd name="T61" fmla="*/ 17 h 44"/>
                  <a:gd name="T62" fmla="*/ 5 w 31"/>
                  <a:gd name="T63" fmla="*/ 21 h 44"/>
                  <a:gd name="T64" fmla="*/ 6 w 31"/>
                  <a:gd name="T65" fmla="*/ 25 h 44"/>
                  <a:gd name="T66" fmla="*/ 5 w 31"/>
                  <a:gd name="T67" fmla="*/ 27 h 44"/>
                  <a:gd name="T68" fmla="*/ 5 w 31"/>
                  <a:gd name="T69" fmla="*/ 30 h 44"/>
                  <a:gd name="T70" fmla="*/ 6 w 31"/>
                  <a:gd name="T71" fmla="*/ 34 h 44"/>
                  <a:gd name="T72" fmla="*/ 7 w 31"/>
                  <a:gd name="T73" fmla="*/ 41 h 44"/>
                  <a:gd name="T74" fmla="*/ 9 w 31"/>
                  <a:gd name="T7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44">
                    <a:moveTo>
                      <a:pt x="9" y="44"/>
                    </a:moveTo>
                    <a:lnTo>
                      <a:pt x="10" y="42"/>
                    </a:lnTo>
                    <a:lnTo>
                      <a:pt x="9" y="40"/>
                    </a:lnTo>
                    <a:lnTo>
                      <a:pt x="12" y="38"/>
                    </a:lnTo>
                    <a:lnTo>
                      <a:pt x="14" y="38"/>
                    </a:lnTo>
                    <a:lnTo>
                      <a:pt x="17" y="34"/>
                    </a:lnTo>
                    <a:lnTo>
                      <a:pt x="21" y="31"/>
                    </a:lnTo>
                    <a:lnTo>
                      <a:pt x="25" y="27"/>
                    </a:lnTo>
                    <a:lnTo>
                      <a:pt x="26" y="27"/>
                    </a:lnTo>
                    <a:lnTo>
                      <a:pt x="30" y="23"/>
                    </a:lnTo>
                    <a:lnTo>
                      <a:pt x="30" y="20"/>
                    </a:lnTo>
                    <a:lnTo>
                      <a:pt x="31" y="19"/>
                    </a:lnTo>
                    <a:lnTo>
                      <a:pt x="31" y="17"/>
                    </a:lnTo>
                    <a:lnTo>
                      <a:pt x="30" y="14"/>
                    </a:lnTo>
                    <a:lnTo>
                      <a:pt x="30" y="12"/>
                    </a:lnTo>
                    <a:lnTo>
                      <a:pt x="30" y="10"/>
                    </a:lnTo>
                    <a:lnTo>
                      <a:pt x="27" y="5"/>
                    </a:lnTo>
                    <a:lnTo>
                      <a:pt x="26" y="5"/>
                    </a:lnTo>
                    <a:lnTo>
                      <a:pt x="24" y="6"/>
                    </a:lnTo>
                    <a:lnTo>
                      <a:pt x="21" y="4"/>
                    </a:lnTo>
                    <a:lnTo>
                      <a:pt x="19" y="5"/>
                    </a:lnTo>
                    <a:lnTo>
                      <a:pt x="17" y="3"/>
                    </a:lnTo>
                    <a:lnTo>
                      <a:pt x="15" y="3"/>
                    </a:lnTo>
                    <a:lnTo>
                      <a:pt x="13" y="0"/>
                    </a:lnTo>
                    <a:lnTo>
                      <a:pt x="9" y="1"/>
                    </a:lnTo>
                    <a:lnTo>
                      <a:pt x="6" y="4"/>
                    </a:lnTo>
                    <a:lnTo>
                      <a:pt x="5" y="5"/>
                    </a:lnTo>
                    <a:lnTo>
                      <a:pt x="0" y="10"/>
                    </a:lnTo>
                    <a:lnTo>
                      <a:pt x="0" y="11"/>
                    </a:lnTo>
                    <a:lnTo>
                      <a:pt x="2" y="14"/>
                    </a:lnTo>
                    <a:lnTo>
                      <a:pt x="5" y="17"/>
                    </a:lnTo>
                    <a:lnTo>
                      <a:pt x="5" y="21"/>
                    </a:lnTo>
                    <a:lnTo>
                      <a:pt x="6" y="25"/>
                    </a:lnTo>
                    <a:lnTo>
                      <a:pt x="5" y="27"/>
                    </a:lnTo>
                    <a:lnTo>
                      <a:pt x="5" y="30"/>
                    </a:lnTo>
                    <a:lnTo>
                      <a:pt x="6" y="34"/>
                    </a:lnTo>
                    <a:lnTo>
                      <a:pt x="7" y="41"/>
                    </a:lnTo>
                    <a:lnTo>
                      <a:pt x="9"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4" name="Freeform 1074">
                <a:extLst>
                  <a:ext uri="{FF2B5EF4-FFF2-40B4-BE49-F238E27FC236}">
                    <a16:creationId xmlns:a16="http://schemas.microsoft.com/office/drawing/2014/main" id="{9BAD2F32-80AF-4630-A338-E03B3D68F4B4}"/>
                  </a:ext>
                </a:extLst>
              </p:cNvPr>
              <p:cNvSpPr>
                <a:spLocks/>
              </p:cNvSpPr>
              <p:nvPr/>
            </p:nvSpPr>
            <p:spPr bwMode="auto">
              <a:xfrm>
                <a:off x="2475" y="1020"/>
                <a:ext cx="5" cy="4"/>
              </a:xfrm>
              <a:custGeom>
                <a:avLst/>
                <a:gdLst>
                  <a:gd name="T0" fmla="*/ 2 w 5"/>
                  <a:gd name="T1" fmla="*/ 3 h 4"/>
                  <a:gd name="T2" fmla="*/ 4 w 5"/>
                  <a:gd name="T3" fmla="*/ 4 h 4"/>
                  <a:gd name="T4" fmla="*/ 5 w 5"/>
                  <a:gd name="T5" fmla="*/ 3 h 4"/>
                  <a:gd name="T6" fmla="*/ 4 w 5"/>
                  <a:gd name="T7" fmla="*/ 1 h 4"/>
                  <a:gd name="T8" fmla="*/ 1 w 5"/>
                  <a:gd name="T9" fmla="*/ 0 h 4"/>
                  <a:gd name="T10" fmla="*/ 0 w 5"/>
                  <a:gd name="T11" fmla="*/ 1 h 4"/>
                  <a:gd name="T12" fmla="*/ 0 w 5"/>
                  <a:gd name="T13" fmla="*/ 3 h 4"/>
                  <a:gd name="T14" fmla="*/ 1 w 5"/>
                  <a:gd name="T15" fmla="*/ 4 h 4"/>
                  <a:gd name="T16" fmla="*/ 2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3"/>
                    </a:moveTo>
                    <a:lnTo>
                      <a:pt x="4" y="4"/>
                    </a:lnTo>
                    <a:lnTo>
                      <a:pt x="5" y="3"/>
                    </a:lnTo>
                    <a:lnTo>
                      <a:pt x="4" y="1"/>
                    </a:lnTo>
                    <a:lnTo>
                      <a:pt x="1" y="0"/>
                    </a:lnTo>
                    <a:lnTo>
                      <a:pt x="0" y="1"/>
                    </a:lnTo>
                    <a:lnTo>
                      <a:pt x="0" y="3"/>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5" name="Freeform 1075">
                <a:extLst>
                  <a:ext uri="{FF2B5EF4-FFF2-40B4-BE49-F238E27FC236}">
                    <a16:creationId xmlns:a16="http://schemas.microsoft.com/office/drawing/2014/main" id="{6BF4BF65-A3F5-4617-848A-27E94913DCAC}"/>
                  </a:ext>
                </a:extLst>
              </p:cNvPr>
              <p:cNvSpPr>
                <a:spLocks/>
              </p:cNvSpPr>
              <p:nvPr/>
            </p:nvSpPr>
            <p:spPr bwMode="auto">
              <a:xfrm>
                <a:off x="2367" y="1256"/>
                <a:ext cx="5" cy="6"/>
              </a:xfrm>
              <a:custGeom>
                <a:avLst/>
                <a:gdLst>
                  <a:gd name="T0" fmla="*/ 3 w 5"/>
                  <a:gd name="T1" fmla="*/ 0 h 6"/>
                  <a:gd name="T2" fmla="*/ 2 w 5"/>
                  <a:gd name="T3" fmla="*/ 2 h 6"/>
                  <a:gd name="T4" fmla="*/ 1 w 5"/>
                  <a:gd name="T5" fmla="*/ 1 h 6"/>
                  <a:gd name="T6" fmla="*/ 0 w 5"/>
                  <a:gd name="T7" fmla="*/ 2 h 6"/>
                  <a:gd name="T8" fmla="*/ 1 w 5"/>
                  <a:gd name="T9" fmla="*/ 5 h 6"/>
                  <a:gd name="T10" fmla="*/ 2 w 5"/>
                  <a:gd name="T11" fmla="*/ 6 h 6"/>
                  <a:gd name="T12" fmla="*/ 5 w 5"/>
                  <a:gd name="T13" fmla="*/ 3 h 6"/>
                  <a:gd name="T14" fmla="*/ 4 w 5"/>
                  <a:gd name="T15" fmla="*/ 2 h 6"/>
                  <a:gd name="T16" fmla="*/ 5 w 5"/>
                  <a:gd name="T17" fmla="*/ 0 h 6"/>
                  <a:gd name="T18" fmla="*/ 3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0"/>
                    </a:moveTo>
                    <a:lnTo>
                      <a:pt x="2" y="2"/>
                    </a:lnTo>
                    <a:lnTo>
                      <a:pt x="1" y="1"/>
                    </a:lnTo>
                    <a:lnTo>
                      <a:pt x="0" y="2"/>
                    </a:lnTo>
                    <a:lnTo>
                      <a:pt x="1" y="5"/>
                    </a:lnTo>
                    <a:lnTo>
                      <a:pt x="2" y="6"/>
                    </a:lnTo>
                    <a:lnTo>
                      <a:pt x="5" y="3"/>
                    </a:lnTo>
                    <a:lnTo>
                      <a:pt x="4" y="2"/>
                    </a:lnTo>
                    <a:lnTo>
                      <a:pt x="5"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6" name="Freeform 1076">
                <a:extLst>
                  <a:ext uri="{FF2B5EF4-FFF2-40B4-BE49-F238E27FC236}">
                    <a16:creationId xmlns:a16="http://schemas.microsoft.com/office/drawing/2014/main" id="{C14709AE-9B57-44F9-ADEB-B41A4274AEC5}"/>
                  </a:ext>
                </a:extLst>
              </p:cNvPr>
              <p:cNvSpPr>
                <a:spLocks/>
              </p:cNvSpPr>
              <p:nvPr/>
            </p:nvSpPr>
            <p:spPr bwMode="auto">
              <a:xfrm>
                <a:off x="2368" y="1230"/>
                <a:ext cx="4" cy="1"/>
              </a:xfrm>
              <a:custGeom>
                <a:avLst/>
                <a:gdLst>
                  <a:gd name="T0" fmla="*/ 5 w 5"/>
                  <a:gd name="T1" fmla="*/ 0 h 2"/>
                  <a:gd name="T2" fmla="*/ 2 w 5"/>
                  <a:gd name="T3" fmla="*/ 0 h 2"/>
                  <a:gd name="T4" fmla="*/ 0 w 5"/>
                  <a:gd name="T5" fmla="*/ 2 h 2"/>
                  <a:gd name="T6" fmla="*/ 2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2" y="2"/>
                      <a:pt x="2"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1077">
                <a:extLst>
                  <a:ext uri="{FF2B5EF4-FFF2-40B4-BE49-F238E27FC236}">
                    <a16:creationId xmlns:a16="http://schemas.microsoft.com/office/drawing/2014/main" id="{1B4DA3ED-B5B1-4EBD-8965-A737723FCB76}"/>
                  </a:ext>
                </a:extLst>
              </p:cNvPr>
              <p:cNvSpPr>
                <a:spLocks/>
              </p:cNvSpPr>
              <p:nvPr/>
            </p:nvSpPr>
            <p:spPr bwMode="auto">
              <a:xfrm>
                <a:off x="2358" y="1234"/>
                <a:ext cx="3" cy="2"/>
              </a:xfrm>
              <a:custGeom>
                <a:avLst/>
                <a:gdLst>
                  <a:gd name="T0" fmla="*/ 3 w 3"/>
                  <a:gd name="T1" fmla="*/ 0 h 2"/>
                  <a:gd name="T2" fmla="*/ 1 w 3"/>
                  <a:gd name="T3" fmla="*/ 0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1078">
                <a:extLst>
                  <a:ext uri="{FF2B5EF4-FFF2-40B4-BE49-F238E27FC236}">
                    <a16:creationId xmlns:a16="http://schemas.microsoft.com/office/drawing/2014/main" id="{03032870-0A1C-47D3-8D85-D08EF27DED4C}"/>
                  </a:ext>
                </a:extLst>
              </p:cNvPr>
              <p:cNvSpPr>
                <a:spLocks/>
              </p:cNvSpPr>
              <p:nvPr/>
            </p:nvSpPr>
            <p:spPr bwMode="auto">
              <a:xfrm>
                <a:off x="2362" y="1265"/>
                <a:ext cx="5" cy="13"/>
              </a:xfrm>
              <a:custGeom>
                <a:avLst/>
                <a:gdLst>
                  <a:gd name="T0" fmla="*/ 4 w 5"/>
                  <a:gd name="T1" fmla="*/ 3 h 13"/>
                  <a:gd name="T2" fmla="*/ 5 w 5"/>
                  <a:gd name="T3" fmla="*/ 1 h 13"/>
                  <a:gd name="T4" fmla="*/ 4 w 5"/>
                  <a:gd name="T5" fmla="*/ 0 h 13"/>
                  <a:gd name="T6" fmla="*/ 2 w 5"/>
                  <a:gd name="T7" fmla="*/ 3 h 13"/>
                  <a:gd name="T8" fmla="*/ 2 w 5"/>
                  <a:gd name="T9" fmla="*/ 6 h 13"/>
                  <a:gd name="T10" fmla="*/ 0 w 5"/>
                  <a:gd name="T11" fmla="*/ 7 h 13"/>
                  <a:gd name="T12" fmla="*/ 1 w 5"/>
                  <a:gd name="T13" fmla="*/ 13 h 13"/>
                  <a:gd name="T14" fmla="*/ 3 w 5"/>
                  <a:gd name="T15" fmla="*/ 12 h 13"/>
                  <a:gd name="T16" fmla="*/ 3 w 5"/>
                  <a:gd name="T17" fmla="*/ 10 h 13"/>
                  <a:gd name="T18" fmla="*/ 5 w 5"/>
                  <a:gd name="T19" fmla="*/ 9 h 13"/>
                  <a:gd name="T20" fmla="*/ 4 w 5"/>
                  <a:gd name="T21" fmla="*/ 7 h 13"/>
                  <a:gd name="T22" fmla="*/ 5 w 5"/>
                  <a:gd name="T23" fmla="*/ 5 h 13"/>
                  <a:gd name="T24" fmla="*/ 4 w 5"/>
                  <a:gd name="T25"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3">
                    <a:moveTo>
                      <a:pt x="4" y="3"/>
                    </a:moveTo>
                    <a:lnTo>
                      <a:pt x="5" y="1"/>
                    </a:lnTo>
                    <a:lnTo>
                      <a:pt x="4" y="0"/>
                    </a:lnTo>
                    <a:lnTo>
                      <a:pt x="2" y="3"/>
                    </a:lnTo>
                    <a:lnTo>
                      <a:pt x="2" y="6"/>
                    </a:lnTo>
                    <a:lnTo>
                      <a:pt x="0" y="7"/>
                    </a:lnTo>
                    <a:lnTo>
                      <a:pt x="1" y="13"/>
                    </a:lnTo>
                    <a:lnTo>
                      <a:pt x="3" y="12"/>
                    </a:lnTo>
                    <a:lnTo>
                      <a:pt x="3" y="10"/>
                    </a:lnTo>
                    <a:lnTo>
                      <a:pt x="5" y="9"/>
                    </a:lnTo>
                    <a:lnTo>
                      <a:pt x="4" y="7"/>
                    </a:lnTo>
                    <a:lnTo>
                      <a:pt x="5" y="5"/>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1079">
                <a:extLst>
                  <a:ext uri="{FF2B5EF4-FFF2-40B4-BE49-F238E27FC236}">
                    <a16:creationId xmlns:a16="http://schemas.microsoft.com/office/drawing/2014/main" id="{F5534664-B737-4A0F-9038-E7F4CFD7F873}"/>
                  </a:ext>
                </a:extLst>
              </p:cNvPr>
              <p:cNvSpPr>
                <a:spLocks/>
              </p:cNvSpPr>
              <p:nvPr/>
            </p:nvSpPr>
            <p:spPr bwMode="auto">
              <a:xfrm>
                <a:off x="2360" y="1245"/>
                <a:ext cx="3" cy="5"/>
              </a:xfrm>
              <a:custGeom>
                <a:avLst/>
                <a:gdLst>
                  <a:gd name="T0" fmla="*/ 3 w 3"/>
                  <a:gd name="T1" fmla="*/ 5 h 5"/>
                  <a:gd name="T2" fmla="*/ 1 w 3"/>
                  <a:gd name="T3" fmla="*/ 0 h 5"/>
                  <a:gd name="T4" fmla="*/ 0 w 3"/>
                  <a:gd name="T5" fmla="*/ 2 h 5"/>
                  <a:gd name="T6" fmla="*/ 1 w 3"/>
                  <a:gd name="T7" fmla="*/ 3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1" y="0"/>
                    </a:lnTo>
                    <a:lnTo>
                      <a:pt x="0" y="2"/>
                    </a:lnTo>
                    <a:lnTo>
                      <a:pt x="1" y="3"/>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1080">
                <a:extLst>
                  <a:ext uri="{FF2B5EF4-FFF2-40B4-BE49-F238E27FC236}">
                    <a16:creationId xmlns:a16="http://schemas.microsoft.com/office/drawing/2014/main" id="{58140B56-7428-4E7C-B633-03C6370DAEE4}"/>
                  </a:ext>
                </a:extLst>
              </p:cNvPr>
              <p:cNvSpPr>
                <a:spLocks/>
              </p:cNvSpPr>
              <p:nvPr/>
            </p:nvSpPr>
            <p:spPr bwMode="auto">
              <a:xfrm>
                <a:off x="2620" y="982"/>
                <a:ext cx="2" cy="4"/>
              </a:xfrm>
              <a:custGeom>
                <a:avLst/>
                <a:gdLst>
                  <a:gd name="T0" fmla="*/ 2 w 2"/>
                  <a:gd name="T1" fmla="*/ 2 h 4"/>
                  <a:gd name="T2" fmla="*/ 1 w 2"/>
                  <a:gd name="T3" fmla="*/ 0 h 4"/>
                  <a:gd name="T4" fmla="*/ 0 w 2"/>
                  <a:gd name="T5" fmla="*/ 1 h 4"/>
                  <a:gd name="T6" fmla="*/ 1 w 2"/>
                  <a:gd name="T7" fmla="*/ 4 h 4"/>
                  <a:gd name="T8" fmla="*/ 1 w 2"/>
                  <a:gd name="T9" fmla="*/ 3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1" y="4"/>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1081">
                <a:extLst>
                  <a:ext uri="{FF2B5EF4-FFF2-40B4-BE49-F238E27FC236}">
                    <a16:creationId xmlns:a16="http://schemas.microsoft.com/office/drawing/2014/main" id="{59C0C203-CFFE-4F37-BC64-2153616C9F8B}"/>
                  </a:ext>
                </a:extLst>
              </p:cNvPr>
              <p:cNvSpPr>
                <a:spLocks/>
              </p:cNvSpPr>
              <p:nvPr/>
            </p:nvSpPr>
            <p:spPr bwMode="auto">
              <a:xfrm>
                <a:off x="1874" y="1054"/>
                <a:ext cx="1026" cy="959"/>
              </a:xfrm>
              <a:custGeom>
                <a:avLst/>
                <a:gdLst>
                  <a:gd name="T0" fmla="*/ 626 w 1026"/>
                  <a:gd name="T1" fmla="*/ 954 h 959"/>
                  <a:gd name="T2" fmla="*/ 847 w 1026"/>
                  <a:gd name="T3" fmla="*/ 855 h 959"/>
                  <a:gd name="T4" fmla="*/ 884 w 1026"/>
                  <a:gd name="T5" fmla="*/ 894 h 959"/>
                  <a:gd name="T6" fmla="*/ 889 w 1026"/>
                  <a:gd name="T7" fmla="*/ 911 h 959"/>
                  <a:gd name="T8" fmla="*/ 889 w 1026"/>
                  <a:gd name="T9" fmla="*/ 877 h 959"/>
                  <a:gd name="T10" fmla="*/ 894 w 1026"/>
                  <a:gd name="T11" fmla="*/ 818 h 959"/>
                  <a:gd name="T12" fmla="*/ 840 w 1026"/>
                  <a:gd name="T13" fmla="*/ 815 h 959"/>
                  <a:gd name="T14" fmla="*/ 934 w 1026"/>
                  <a:gd name="T15" fmla="*/ 787 h 959"/>
                  <a:gd name="T16" fmla="*/ 1004 w 1026"/>
                  <a:gd name="T17" fmla="*/ 761 h 959"/>
                  <a:gd name="T18" fmla="*/ 1018 w 1026"/>
                  <a:gd name="T19" fmla="*/ 709 h 959"/>
                  <a:gd name="T20" fmla="*/ 963 w 1026"/>
                  <a:gd name="T21" fmla="*/ 703 h 959"/>
                  <a:gd name="T22" fmla="*/ 989 w 1026"/>
                  <a:gd name="T23" fmla="*/ 672 h 959"/>
                  <a:gd name="T24" fmla="*/ 968 w 1026"/>
                  <a:gd name="T25" fmla="*/ 653 h 959"/>
                  <a:gd name="T26" fmla="*/ 959 w 1026"/>
                  <a:gd name="T27" fmla="*/ 610 h 959"/>
                  <a:gd name="T28" fmla="*/ 955 w 1026"/>
                  <a:gd name="T29" fmla="*/ 564 h 959"/>
                  <a:gd name="T30" fmla="*/ 942 w 1026"/>
                  <a:gd name="T31" fmla="*/ 529 h 959"/>
                  <a:gd name="T32" fmla="*/ 895 w 1026"/>
                  <a:gd name="T33" fmla="*/ 585 h 959"/>
                  <a:gd name="T34" fmla="*/ 885 w 1026"/>
                  <a:gd name="T35" fmla="*/ 513 h 959"/>
                  <a:gd name="T36" fmla="*/ 844 w 1026"/>
                  <a:gd name="T37" fmla="*/ 452 h 959"/>
                  <a:gd name="T38" fmla="*/ 791 w 1026"/>
                  <a:gd name="T39" fmla="*/ 492 h 959"/>
                  <a:gd name="T40" fmla="*/ 778 w 1026"/>
                  <a:gd name="T41" fmla="*/ 607 h 959"/>
                  <a:gd name="T42" fmla="*/ 726 w 1026"/>
                  <a:gd name="T43" fmla="*/ 691 h 959"/>
                  <a:gd name="T44" fmla="*/ 698 w 1026"/>
                  <a:gd name="T45" fmla="*/ 743 h 959"/>
                  <a:gd name="T46" fmla="*/ 671 w 1026"/>
                  <a:gd name="T47" fmla="*/ 639 h 959"/>
                  <a:gd name="T48" fmla="*/ 583 w 1026"/>
                  <a:gd name="T49" fmla="*/ 549 h 959"/>
                  <a:gd name="T50" fmla="*/ 588 w 1026"/>
                  <a:gd name="T51" fmla="*/ 463 h 959"/>
                  <a:gd name="T52" fmla="*/ 625 w 1026"/>
                  <a:gd name="T53" fmla="*/ 413 h 959"/>
                  <a:gd name="T54" fmla="*/ 629 w 1026"/>
                  <a:gd name="T55" fmla="*/ 370 h 959"/>
                  <a:gd name="T56" fmla="*/ 681 w 1026"/>
                  <a:gd name="T57" fmla="*/ 379 h 959"/>
                  <a:gd name="T58" fmla="*/ 697 w 1026"/>
                  <a:gd name="T59" fmla="*/ 321 h 959"/>
                  <a:gd name="T60" fmla="*/ 757 w 1026"/>
                  <a:gd name="T61" fmla="*/ 312 h 959"/>
                  <a:gd name="T62" fmla="*/ 777 w 1026"/>
                  <a:gd name="T63" fmla="*/ 306 h 959"/>
                  <a:gd name="T64" fmla="*/ 809 w 1026"/>
                  <a:gd name="T65" fmla="*/ 244 h 959"/>
                  <a:gd name="T66" fmla="*/ 796 w 1026"/>
                  <a:gd name="T67" fmla="*/ 188 h 959"/>
                  <a:gd name="T68" fmla="*/ 760 w 1026"/>
                  <a:gd name="T69" fmla="*/ 246 h 959"/>
                  <a:gd name="T70" fmla="*/ 732 w 1026"/>
                  <a:gd name="T71" fmla="*/ 198 h 959"/>
                  <a:gd name="T72" fmla="*/ 716 w 1026"/>
                  <a:gd name="T73" fmla="*/ 183 h 959"/>
                  <a:gd name="T74" fmla="*/ 716 w 1026"/>
                  <a:gd name="T75" fmla="*/ 128 h 959"/>
                  <a:gd name="T76" fmla="*/ 688 w 1026"/>
                  <a:gd name="T77" fmla="*/ 97 h 959"/>
                  <a:gd name="T78" fmla="*/ 691 w 1026"/>
                  <a:gd name="T79" fmla="*/ 180 h 959"/>
                  <a:gd name="T80" fmla="*/ 656 w 1026"/>
                  <a:gd name="T81" fmla="*/ 225 h 959"/>
                  <a:gd name="T82" fmla="*/ 633 w 1026"/>
                  <a:gd name="T83" fmla="*/ 258 h 959"/>
                  <a:gd name="T84" fmla="*/ 639 w 1026"/>
                  <a:gd name="T85" fmla="*/ 215 h 959"/>
                  <a:gd name="T86" fmla="*/ 613 w 1026"/>
                  <a:gd name="T87" fmla="*/ 214 h 959"/>
                  <a:gd name="T88" fmla="*/ 550 w 1026"/>
                  <a:gd name="T89" fmla="*/ 201 h 959"/>
                  <a:gd name="T90" fmla="*/ 515 w 1026"/>
                  <a:gd name="T91" fmla="*/ 180 h 959"/>
                  <a:gd name="T92" fmla="*/ 518 w 1026"/>
                  <a:gd name="T93" fmla="*/ 188 h 959"/>
                  <a:gd name="T94" fmla="*/ 488 w 1026"/>
                  <a:gd name="T95" fmla="*/ 232 h 959"/>
                  <a:gd name="T96" fmla="*/ 448 w 1026"/>
                  <a:gd name="T97" fmla="*/ 190 h 959"/>
                  <a:gd name="T98" fmla="*/ 429 w 1026"/>
                  <a:gd name="T99" fmla="*/ 132 h 959"/>
                  <a:gd name="T100" fmla="*/ 349 w 1026"/>
                  <a:gd name="T101" fmla="*/ 79 h 959"/>
                  <a:gd name="T102" fmla="*/ 327 w 1026"/>
                  <a:gd name="T103" fmla="*/ 22 h 959"/>
                  <a:gd name="T104" fmla="*/ 252 w 1026"/>
                  <a:gd name="T105" fmla="*/ 63 h 959"/>
                  <a:gd name="T106" fmla="*/ 302 w 1026"/>
                  <a:gd name="T107" fmla="*/ 30 h 959"/>
                  <a:gd name="T108" fmla="*/ 221 w 1026"/>
                  <a:gd name="T109" fmla="*/ 81 h 959"/>
                  <a:gd name="T110" fmla="*/ 165 w 1026"/>
                  <a:gd name="T111" fmla="*/ 2 h 959"/>
                  <a:gd name="T112" fmla="*/ 74 w 1026"/>
                  <a:gd name="T113" fmla="*/ 459 h 959"/>
                  <a:gd name="T114" fmla="*/ 90 w 1026"/>
                  <a:gd name="T115" fmla="*/ 541 h 959"/>
                  <a:gd name="T116" fmla="*/ 92 w 1026"/>
                  <a:gd name="T117" fmla="*/ 604 h 959"/>
                  <a:gd name="T118" fmla="*/ 99 w 1026"/>
                  <a:gd name="T119" fmla="*/ 632 h 959"/>
                  <a:gd name="T120" fmla="*/ 83 w 1026"/>
                  <a:gd name="T121" fmla="*/ 665 h 959"/>
                  <a:gd name="T122" fmla="*/ 106 w 1026"/>
                  <a:gd name="T123" fmla="*/ 680 h 959"/>
                  <a:gd name="T124" fmla="*/ 110 w 1026"/>
                  <a:gd name="T125" fmla="*/ 71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6" h="959">
                    <a:moveTo>
                      <a:pt x="495" y="783"/>
                    </a:moveTo>
                    <a:lnTo>
                      <a:pt x="499" y="783"/>
                    </a:lnTo>
                    <a:lnTo>
                      <a:pt x="502" y="786"/>
                    </a:lnTo>
                    <a:lnTo>
                      <a:pt x="502" y="787"/>
                    </a:lnTo>
                    <a:lnTo>
                      <a:pt x="504" y="789"/>
                    </a:lnTo>
                    <a:lnTo>
                      <a:pt x="505" y="790"/>
                    </a:lnTo>
                    <a:lnTo>
                      <a:pt x="508" y="791"/>
                    </a:lnTo>
                    <a:lnTo>
                      <a:pt x="508" y="792"/>
                    </a:lnTo>
                    <a:lnTo>
                      <a:pt x="511" y="793"/>
                    </a:lnTo>
                    <a:lnTo>
                      <a:pt x="512" y="795"/>
                    </a:lnTo>
                    <a:lnTo>
                      <a:pt x="513" y="794"/>
                    </a:lnTo>
                    <a:lnTo>
                      <a:pt x="516" y="794"/>
                    </a:lnTo>
                    <a:lnTo>
                      <a:pt x="519" y="794"/>
                    </a:lnTo>
                    <a:lnTo>
                      <a:pt x="521" y="794"/>
                    </a:lnTo>
                    <a:lnTo>
                      <a:pt x="524" y="798"/>
                    </a:lnTo>
                    <a:lnTo>
                      <a:pt x="526" y="798"/>
                    </a:lnTo>
                    <a:lnTo>
                      <a:pt x="528" y="801"/>
                    </a:lnTo>
                    <a:lnTo>
                      <a:pt x="532" y="803"/>
                    </a:lnTo>
                    <a:lnTo>
                      <a:pt x="535" y="804"/>
                    </a:lnTo>
                    <a:lnTo>
                      <a:pt x="537" y="807"/>
                    </a:lnTo>
                    <a:lnTo>
                      <a:pt x="539" y="808"/>
                    </a:lnTo>
                    <a:lnTo>
                      <a:pt x="544" y="808"/>
                    </a:lnTo>
                    <a:lnTo>
                      <a:pt x="546" y="806"/>
                    </a:lnTo>
                    <a:lnTo>
                      <a:pt x="547" y="808"/>
                    </a:lnTo>
                    <a:lnTo>
                      <a:pt x="549" y="810"/>
                    </a:lnTo>
                    <a:lnTo>
                      <a:pt x="555" y="811"/>
                    </a:lnTo>
                    <a:lnTo>
                      <a:pt x="557" y="812"/>
                    </a:lnTo>
                    <a:lnTo>
                      <a:pt x="560" y="813"/>
                    </a:lnTo>
                    <a:lnTo>
                      <a:pt x="562" y="815"/>
                    </a:lnTo>
                    <a:lnTo>
                      <a:pt x="619" y="847"/>
                    </a:lnTo>
                    <a:lnTo>
                      <a:pt x="622" y="853"/>
                    </a:lnTo>
                    <a:lnTo>
                      <a:pt x="631" y="860"/>
                    </a:lnTo>
                    <a:lnTo>
                      <a:pt x="640" y="912"/>
                    </a:lnTo>
                    <a:lnTo>
                      <a:pt x="639" y="936"/>
                    </a:lnTo>
                    <a:lnTo>
                      <a:pt x="638" y="939"/>
                    </a:lnTo>
                    <a:lnTo>
                      <a:pt x="636" y="943"/>
                    </a:lnTo>
                    <a:lnTo>
                      <a:pt x="634" y="946"/>
                    </a:lnTo>
                    <a:lnTo>
                      <a:pt x="629" y="949"/>
                    </a:lnTo>
                    <a:lnTo>
                      <a:pt x="626" y="954"/>
                    </a:lnTo>
                    <a:lnTo>
                      <a:pt x="628" y="959"/>
                    </a:lnTo>
                    <a:lnTo>
                      <a:pt x="677" y="943"/>
                    </a:lnTo>
                    <a:lnTo>
                      <a:pt x="683" y="941"/>
                    </a:lnTo>
                    <a:lnTo>
                      <a:pt x="684" y="932"/>
                    </a:lnTo>
                    <a:lnTo>
                      <a:pt x="711" y="923"/>
                    </a:lnTo>
                    <a:lnTo>
                      <a:pt x="723" y="913"/>
                    </a:lnTo>
                    <a:lnTo>
                      <a:pt x="725" y="911"/>
                    </a:lnTo>
                    <a:lnTo>
                      <a:pt x="729" y="910"/>
                    </a:lnTo>
                    <a:lnTo>
                      <a:pt x="735" y="902"/>
                    </a:lnTo>
                    <a:lnTo>
                      <a:pt x="738" y="900"/>
                    </a:lnTo>
                    <a:lnTo>
                      <a:pt x="741" y="898"/>
                    </a:lnTo>
                    <a:lnTo>
                      <a:pt x="744" y="895"/>
                    </a:lnTo>
                    <a:lnTo>
                      <a:pt x="749" y="894"/>
                    </a:lnTo>
                    <a:lnTo>
                      <a:pt x="790" y="895"/>
                    </a:lnTo>
                    <a:lnTo>
                      <a:pt x="793" y="891"/>
                    </a:lnTo>
                    <a:lnTo>
                      <a:pt x="795" y="891"/>
                    </a:lnTo>
                    <a:lnTo>
                      <a:pt x="796" y="890"/>
                    </a:lnTo>
                    <a:lnTo>
                      <a:pt x="798" y="890"/>
                    </a:lnTo>
                    <a:lnTo>
                      <a:pt x="800" y="891"/>
                    </a:lnTo>
                    <a:lnTo>
                      <a:pt x="802" y="889"/>
                    </a:lnTo>
                    <a:lnTo>
                      <a:pt x="803" y="887"/>
                    </a:lnTo>
                    <a:lnTo>
                      <a:pt x="807" y="880"/>
                    </a:lnTo>
                    <a:lnTo>
                      <a:pt x="809" y="880"/>
                    </a:lnTo>
                    <a:lnTo>
                      <a:pt x="813" y="875"/>
                    </a:lnTo>
                    <a:lnTo>
                      <a:pt x="813" y="871"/>
                    </a:lnTo>
                    <a:lnTo>
                      <a:pt x="814" y="867"/>
                    </a:lnTo>
                    <a:lnTo>
                      <a:pt x="817" y="865"/>
                    </a:lnTo>
                    <a:lnTo>
                      <a:pt x="817" y="862"/>
                    </a:lnTo>
                    <a:lnTo>
                      <a:pt x="820" y="858"/>
                    </a:lnTo>
                    <a:lnTo>
                      <a:pt x="825" y="852"/>
                    </a:lnTo>
                    <a:lnTo>
                      <a:pt x="826" y="849"/>
                    </a:lnTo>
                    <a:lnTo>
                      <a:pt x="828" y="846"/>
                    </a:lnTo>
                    <a:lnTo>
                      <a:pt x="830" y="846"/>
                    </a:lnTo>
                    <a:lnTo>
                      <a:pt x="831" y="847"/>
                    </a:lnTo>
                    <a:lnTo>
                      <a:pt x="833" y="849"/>
                    </a:lnTo>
                    <a:lnTo>
                      <a:pt x="836" y="849"/>
                    </a:lnTo>
                    <a:lnTo>
                      <a:pt x="840" y="849"/>
                    </a:lnTo>
                    <a:lnTo>
                      <a:pt x="841" y="848"/>
                    </a:lnTo>
                    <a:lnTo>
                      <a:pt x="847" y="855"/>
                    </a:lnTo>
                    <a:lnTo>
                      <a:pt x="847" y="860"/>
                    </a:lnTo>
                    <a:lnTo>
                      <a:pt x="844" y="881"/>
                    </a:lnTo>
                    <a:lnTo>
                      <a:pt x="843" y="884"/>
                    </a:lnTo>
                    <a:lnTo>
                      <a:pt x="844" y="884"/>
                    </a:lnTo>
                    <a:lnTo>
                      <a:pt x="845" y="886"/>
                    </a:lnTo>
                    <a:lnTo>
                      <a:pt x="846" y="888"/>
                    </a:lnTo>
                    <a:lnTo>
                      <a:pt x="846" y="891"/>
                    </a:lnTo>
                    <a:lnTo>
                      <a:pt x="846" y="893"/>
                    </a:lnTo>
                    <a:lnTo>
                      <a:pt x="846" y="894"/>
                    </a:lnTo>
                    <a:lnTo>
                      <a:pt x="845" y="896"/>
                    </a:lnTo>
                    <a:lnTo>
                      <a:pt x="846" y="897"/>
                    </a:lnTo>
                    <a:lnTo>
                      <a:pt x="846" y="897"/>
                    </a:lnTo>
                    <a:lnTo>
                      <a:pt x="851" y="898"/>
                    </a:lnTo>
                    <a:lnTo>
                      <a:pt x="854" y="898"/>
                    </a:lnTo>
                    <a:lnTo>
                      <a:pt x="854" y="900"/>
                    </a:lnTo>
                    <a:lnTo>
                      <a:pt x="856" y="901"/>
                    </a:lnTo>
                    <a:lnTo>
                      <a:pt x="858" y="898"/>
                    </a:lnTo>
                    <a:lnTo>
                      <a:pt x="859" y="899"/>
                    </a:lnTo>
                    <a:lnTo>
                      <a:pt x="863" y="898"/>
                    </a:lnTo>
                    <a:lnTo>
                      <a:pt x="864" y="895"/>
                    </a:lnTo>
                    <a:lnTo>
                      <a:pt x="867" y="892"/>
                    </a:lnTo>
                    <a:lnTo>
                      <a:pt x="865" y="895"/>
                    </a:lnTo>
                    <a:lnTo>
                      <a:pt x="866" y="895"/>
                    </a:lnTo>
                    <a:lnTo>
                      <a:pt x="865" y="898"/>
                    </a:lnTo>
                    <a:lnTo>
                      <a:pt x="866" y="898"/>
                    </a:lnTo>
                    <a:lnTo>
                      <a:pt x="872" y="896"/>
                    </a:lnTo>
                    <a:lnTo>
                      <a:pt x="874" y="894"/>
                    </a:lnTo>
                    <a:lnTo>
                      <a:pt x="877" y="894"/>
                    </a:lnTo>
                    <a:lnTo>
                      <a:pt x="880" y="890"/>
                    </a:lnTo>
                    <a:lnTo>
                      <a:pt x="882" y="889"/>
                    </a:lnTo>
                    <a:lnTo>
                      <a:pt x="886" y="884"/>
                    </a:lnTo>
                    <a:lnTo>
                      <a:pt x="886" y="886"/>
                    </a:lnTo>
                    <a:lnTo>
                      <a:pt x="888" y="885"/>
                    </a:lnTo>
                    <a:lnTo>
                      <a:pt x="888" y="887"/>
                    </a:lnTo>
                    <a:lnTo>
                      <a:pt x="885" y="891"/>
                    </a:lnTo>
                    <a:lnTo>
                      <a:pt x="882" y="891"/>
                    </a:lnTo>
                    <a:lnTo>
                      <a:pt x="879" y="895"/>
                    </a:lnTo>
                    <a:lnTo>
                      <a:pt x="882" y="897"/>
                    </a:lnTo>
                    <a:lnTo>
                      <a:pt x="884" y="894"/>
                    </a:lnTo>
                    <a:lnTo>
                      <a:pt x="887" y="894"/>
                    </a:lnTo>
                    <a:lnTo>
                      <a:pt x="889" y="895"/>
                    </a:lnTo>
                    <a:lnTo>
                      <a:pt x="895" y="896"/>
                    </a:lnTo>
                    <a:lnTo>
                      <a:pt x="899" y="895"/>
                    </a:lnTo>
                    <a:lnTo>
                      <a:pt x="896" y="898"/>
                    </a:lnTo>
                    <a:lnTo>
                      <a:pt x="892" y="898"/>
                    </a:lnTo>
                    <a:lnTo>
                      <a:pt x="889" y="898"/>
                    </a:lnTo>
                    <a:lnTo>
                      <a:pt x="889" y="901"/>
                    </a:lnTo>
                    <a:lnTo>
                      <a:pt x="889" y="902"/>
                    </a:lnTo>
                    <a:lnTo>
                      <a:pt x="888" y="901"/>
                    </a:lnTo>
                    <a:lnTo>
                      <a:pt x="887" y="898"/>
                    </a:lnTo>
                    <a:lnTo>
                      <a:pt x="885" y="897"/>
                    </a:lnTo>
                    <a:lnTo>
                      <a:pt x="881" y="898"/>
                    </a:lnTo>
                    <a:lnTo>
                      <a:pt x="876" y="902"/>
                    </a:lnTo>
                    <a:lnTo>
                      <a:pt x="870" y="904"/>
                    </a:lnTo>
                    <a:lnTo>
                      <a:pt x="865" y="908"/>
                    </a:lnTo>
                    <a:lnTo>
                      <a:pt x="864" y="910"/>
                    </a:lnTo>
                    <a:lnTo>
                      <a:pt x="861" y="913"/>
                    </a:lnTo>
                    <a:lnTo>
                      <a:pt x="858" y="918"/>
                    </a:lnTo>
                    <a:lnTo>
                      <a:pt x="858" y="922"/>
                    </a:lnTo>
                    <a:lnTo>
                      <a:pt x="859" y="925"/>
                    </a:lnTo>
                    <a:lnTo>
                      <a:pt x="860" y="929"/>
                    </a:lnTo>
                    <a:lnTo>
                      <a:pt x="861" y="928"/>
                    </a:lnTo>
                    <a:lnTo>
                      <a:pt x="863" y="929"/>
                    </a:lnTo>
                    <a:lnTo>
                      <a:pt x="863" y="933"/>
                    </a:lnTo>
                    <a:lnTo>
                      <a:pt x="865" y="935"/>
                    </a:lnTo>
                    <a:lnTo>
                      <a:pt x="867" y="933"/>
                    </a:lnTo>
                    <a:lnTo>
                      <a:pt x="868" y="936"/>
                    </a:lnTo>
                    <a:lnTo>
                      <a:pt x="869" y="934"/>
                    </a:lnTo>
                    <a:lnTo>
                      <a:pt x="870" y="931"/>
                    </a:lnTo>
                    <a:lnTo>
                      <a:pt x="871" y="930"/>
                    </a:lnTo>
                    <a:lnTo>
                      <a:pt x="872" y="930"/>
                    </a:lnTo>
                    <a:lnTo>
                      <a:pt x="875" y="927"/>
                    </a:lnTo>
                    <a:lnTo>
                      <a:pt x="879" y="926"/>
                    </a:lnTo>
                    <a:lnTo>
                      <a:pt x="882" y="921"/>
                    </a:lnTo>
                    <a:lnTo>
                      <a:pt x="886" y="916"/>
                    </a:lnTo>
                    <a:lnTo>
                      <a:pt x="886" y="915"/>
                    </a:lnTo>
                    <a:lnTo>
                      <a:pt x="888" y="911"/>
                    </a:lnTo>
                    <a:lnTo>
                      <a:pt x="889" y="911"/>
                    </a:lnTo>
                    <a:lnTo>
                      <a:pt x="890" y="909"/>
                    </a:lnTo>
                    <a:lnTo>
                      <a:pt x="892" y="909"/>
                    </a:lnTo>
                    <a:lnTo>
                      <a:pt x="893" y="913"/>
                    </a:lnTo>
                    <a:lnTo>
                      <a:pt x="896" y="913"/>
                    </a:lnTo>
                    <a:lnTo>
                      <a:pt x="896" y="911"/>
                    </a:lnTo>
                    <a:lnTo>
                      <a:pt x="899" y="911"/>
                    </a:lnTo>
                    <a:lnTo>
                      <a:pt x="903" y="909"/>
                    </a:lnTo>
                    <a:lnTo>
                      <a:pt x="907" y="908"/>
                    </a:lnTo>
                    <a:lnTo>
                      <a:pt x="912" y="906"/>
                    </a:lnTo>
                    <a:lnTo>
                      <a:pt x="914" y="906"/>
                    </a:lnTo>
                    <a:lnTo>
                      <a:pt x="921" y="901"/>
                    </a:lnTo>
                    <a:lnTo>
                      <a:pt x="925" y="901"/>
                    </a:lnTo>
                    <a:lnTo>
                      <a:pt x="927" y="900"/>
                    </a:lnTo>
                    <a:lnTo>
                      <a:pt x="930" y="901"/>
                    </a:lnTo>
                    <a:lnTo>
                      <a:pt x="931" y="900"/>
                    </a:lnTo>
                    <a:lnTo>
                      <a:pt x="931" y="898"/>
                    </a:lnTo>
                    <a:lnTo>
                      <a:pt x="927" y="898"/>
                    </a:lnTo>
                    <a:lnTo>
                      <a:pt x="925" y="896"/>
                    </a:lnTo>
                    <a:lnTo>
                      <a:pt x="926" y="896"/>
                    </a:lnTo>
                    <a:lnTo>
                      <a:pt x="928" y="895"/>
                    </a:lnTo>
                    <a:lnTo>
                      <a:pt x="928" y="894"/>
                    </a:lnTo>
                    <a:lnTo>
                      <a:pt x="924" y="891"/>
                    </a:lnTo>
                    <a:lnTo>
                      <a:pt x="920" y="890"/>
                    </a:lnTo>
                    <a:lnTo>
                      <a:pt x="920" y="888"/>
                    </a:lnTo>
                    <a:lnTo>
                      <a:pt x="920" y="886"/>
                    </a:lnTo>
                    <a:lnTo>
                      <a:pt x="916" y="889"/>
                    </a:lnTo>
                    <a:lnTo>
                      <a:pt x="915" y="891"/>
                    </a:lnTo>
                    <a:lnTo>
                      <a:pt x="910" y="890"/>
                    </a:lnTo>
                    <a:lnTo>
                      <a:pt x="910" y="888"/>
                    </a:lnTo>
                    <a:lnTo>
                      <a:pt x="906" y="886"/>
                    </a:lnTo>
                    <a:lnTo>
                      <a:pt x="904" y="887"/>
                    </a:lnTo>
                    <a:lnTo>
                      <a:pt x="902" y="886"/>
                    </a:lnTo>
                    <a:lnTo>
                      <a:pt x="897" y="886"/>
                    </a:lnTo>
                    <a:lnTo>
                      <a:pt x="893" y="883"/>
                    </a:lnTo>
                    <a:lnTo>
                      <a:pt x="896" y="881"/>
                    </a:lnTo>
                    <a:lnTo>
                      <a:pt x="897" y="879"/>
                    </a:lnTo>
                    <a:lnTo>
                      <a:pt x="893" y="879"/>
                    </a:lnTo>
                    <a:lnTo>
                      <a:pt x="893" y="877"/>
                    </a:lnTo>
                    <a:lnTo>
                      <a:pt x="889" y="877"/>
                    </a:lnTo>
                    <a:lnTo>
                      <a:pt x="888" y="873"/>
                    </a:lnTo>
                    <a:lnTo>
                      <a:pt x="886" y="872"/>
                    </a:lnTo>
                    <a:lnTo>
                      <a:pt x="886" y="867"/>
                    </a:lnTo>
                    <a:lnTo>
                      <a:pt x="886" y="864"/>
                    </a:lnTo>
                    <a:lnTo>
                      <a:pt x="885" y="862"/>
                    </a:lnTo>
                    <a:lnTo>
                      <a:pt x="886" y="859"/>
                    </a:lnTo>
                    <a:lnTo>
                      <a:pt x="886" y="857"/>
                    </a:lnTo>
                    <a:lnTo>
                      <a:pt x="881" y="857"/>
                    </a:lnTo>
                    <a:lnTo>
                      <a:pt x="882" y="855"/>
                    </a:lnTo>
                    <a:lnTo>
                      <a:pt x="885" y="854"/>
                    </a:lnTo>
                    <a:lnTo>
                      <a:pt x="888" y="846"/>
                    </a:lnTo>
                    <a:lnTo>
                      <a:pt x="891" y="843"/>
                    </a:lnTo>
                    <a:lnTo>
                      <a:pt x="890" y="841"/>
                    </a:lnTo>
                    <a:lnTo>
                      <a:pt x="888" y="841"/>
                    </a:lnTo>
                    <a:lnTo>
                      <a:pt x="887" y="840"/>
                    </a:lnTo>
                    <a:lnTo>
                      <a:pt x="885" y="840"/>
                    </a:lnTo>
                    <a:lnTo>
                      <a:pt x="882" y="842"/>
                    </a:lnTo>
                    <a:lnTo>
                      <a:pt x="879" y="844"/>
                    </a:lnTo>
                    <a:lnTo>
                      <a:pt x="878" y="842"/>
                    </a:lnTo>
                    <a:lnTo>
                      <a:pt x="877" y="839"/>
                    </a:lnTo>
                    <a:lnTo>
                      <a:pt x="872" y="836"/>
                    </a:lnTo>
                    <a:lnTo>
                      <a:pt x="868" y="836"/>
                    </a:lnTo>
                    <a:lnTo>
                      <a:pt x="864" y="837"/>
                    </a:lnTo>
                    <a:lnTo>
                      <a:pt x="867" y="835"/>
                    </a:lnTo>
                    <a:lnTo>
                      <a:pt x="870" y="836"/>
                    </a:lnTo>
                    <a:lnTo>
                      <a:pt x="873" y="835"/>
                    </a:lnTo>
                    <a:lnTo>
                      <a:pt x="875" y="833"/>
                    </a:lnTo>
                    <a:lnTo>
                      <a:pt x="879" y="835"/>
                    </a:lnTo>
                    <a:lnTo>
                      <a:pt x="881" y="837"/>
                    </a:lnTo>
                    <a:lnTo>
                      <a:pt x="884" y="837"/>
                    </a:lnTo>
                    <a:lnTo>
                      <a:pt x="888" y="833"/>
                    </a:lnTo>
                    <a:lnTo>
                      <a:pt x="890" y="833"/>
                    </a:lnTo>
                    <a:lnTo>
                      <a:pt x="893" y="830"/>
                    </a:lnTo>
                    <a:lnTo>
                      <a:pt x="896" y="829"/>
                    </a:lnTo>
                    <a:lnTo>
                      <a:pt x="898" y="824"/>
                    </a:lnTo>
                    <a:lnTo>
                      <a:pt x="896" y="822"/>
                    </a:lnTo>
                    <a:lnTo>
                      <a:pt x="898" y="822"/>
                    </a:lnTo>
                    <a:lnTo>
                      <a:pt x="897" y="819"/>
                    </a:lnTo>
                    <a:lnTo>
                      <a:pt x="894" y="818"/>
                    </a:lnTo>
                    <a:lnTo>
                      <a:pt x="892" y="818"/>
                    </a:lnTo>
                    <a:lnTo>
                      <a:pt x="893" y="817"/>
                    </a:lnTo>
                    <a:lnTo>
                      <a:pt x="892" y="816"/>
                    </a:lnTo>
                    <a:lnTo>
                      <a:pt x="896" y="818"/>
                    </a:lnTo>
                    <a:lnTo>
                      <a:pt x="896" y="816"/>
                    </a:lnTo>
                    <a:lnTo>
                      <a:pt x="891" y="811"/>
                    </a:lnTo>
                    <a:lnTo>
                      <a:pt x="886" y="809"/>
                    </a:lnTo>
                    <a:lnTo>
                      <a:pt x="876" y="809"/>
                    </a:lnTo>
                    <a:lnTo>
                      <a:pt x="873" y="811"/>
                    </a:lnTo>
                    <a:lnTo>
                      <a:pt x="870" y="811"/>
                    </a:lnTo>
                    <a:lnTo>
                      <a:pt x="861" y="815"/>
                    </a:lnTo>
                    <a:lnTo>
                      <a:pt x="854" y="816"/>
                    </a:lnTo>
                    <a:lnTo>
                      <a:pt x="851" y="819"/>
                    </a:lnTo>
                    <a:lnTo>
                      <a:pt x="847" y="820"/>
                    </a:lnTo>
                    <a:lnTo>
                      <a:pt x="840" y="825"/>
                    </a:lnTo>
                    <a:lnTo>
                      <a:pt x="830" y="832"/>
                    </a:lnTo>
                    <a:lnTo>
                      <a:pt x="823" y="840"/>
                    </a:lnTo>
                    <a:lnTo>
                      <a:pt x="821" y="842"/>
                    </a:lnTo>
                    <a:lnTo>
                      <a:pt x="818" y="846"/>
                    </a:lnTo>
                    <a:lnTo>
                      <a:pt x="814" y="852"/>
                    </a:lnTo>
                    <a:lnTo>
                      <a:pt x="809" y="855"/>
                    </a:lnTo>
                    <a:lnTo>
                      <a:pt x="803" y="859"/>
                    </a:lnTo>
                    <a:lnTo>
                      <a:pt x="796" y="863"/>
                    </a:lnTo>
                    <a:lnTo>
                      <a:pt x="792" y="863"/>
                    </a:lnTo>
                    <a:lnTo>
                      <a:pt x="797" y="861"/>
                    </a:lnTo>
                    <a:lnTo>
                      <a:pt x="804" y="857"/>
                    </a:lnTo>
                    <a:lnTo>
                      <a:pt x="805" y="855"/>
                    </a:lnTo>
                    <a:lnTo>
                      <a:pt x="811" y="850"/>
                    </a:lnTo>
                    <a:lnTo>
                      <a:pt x="813" y="846"/>
                    </a:lnTo>
                    <a:lnTo>
                      <a:pt x="814" y="842"/>
                    </a:lnTo>
                    <a:lnTo>
                      <a:pt x="817" y="841"/>
                    </a:lnTo>
                    <a:lnTo>
                      <a:pt x="820" y="837"/>
                    </a:lnTo>
                    <a:lnTo>
                      <a:pt x="824" y="835"/>
                    </a:lnTo>
                    <a:lnTo>
                      <a:pt x="825" y="829"/>
                    </a:lnTo>
                    <a:lnTo>
                      <a:pt x="831" y="825"/>
                    </a:lnTo>
                    <a:lnTo>
                      <a:pt x="834" y="820"/>
                    </a:lnTo>
                    <a:lnTo>
                      <a:pt x="836" y="819"/>
                    </a:lnTo>
                    <a:lnTo>
                      <a:pt x="837" y="818"/>
                    </a:lnTo>
                    <a:lnTo>
                      <a:pt x="840" y="815"/>
                    </a:lnTo>
                    <a:lnTo>
                      <a:pt x="842" y="814"/>
                    </a:lnTo>
                    <a:lnTo>
                      <a:pt x="844" y="811"/>
                    </a:lnTo>
                    <a:lnTo>
                      <a:pt x="846" y="808"/>
                    </a:lnTo>
                    <a:lnTo>
                      <a:pt x="847" y="810"/>
                    </a:lnTo>
                    <a:lnTo>
                      <a:pt x="848" y="810"/>
                    </a:lnTo>
                    <a:lnTo>
                      <a:pt x="851" y="806"/>
                    </a:lnTo>
                    <a:lnTo>
                      <a:pt x="855" y="805"/>
                    </a:lnTo>
                    <a:lnTo>
                      <a:pt x="858" y="804"/>
                    </a:lnTo>
                    <a:lnTo>
                      <a:pt x="862" y="804"/>
                    </a:lnTo>
                    <a:lnTo>
                      <a:pt x="864" y="801"/>
                    </a:lnTo>
                    <a:lnTo>
                      <a:pt x="864" y="798"/>
                    </a:lnTo>
                    <a:lnTo>
                      <a:pt x="865" y="795"/>
                    </a:lnTo>
                    <a:lnTo>
                      <a:pt x="865" y="793"/>
                    </a:lnTo>
                    <a:lnTo>
                      <a:pt x="869" y="791"/>
                    </a:lnTo>
                    <a:lnTo>
                      <a:pt x="874" y="785"/>
                    </a:lnTo>
                    <a:lnTo>
                      <a:pt x="876" y="784"/>
                    </a:lnTo>
                    <a:lnTo>
                      <a:pt x="878" y="784"/>
                    </a:lnTo>
                    <a:lnTo>
                      <a:pt x="876" y="781"/>
                    </a:lnTo>
                    <a:lnTo>
                      <a:pt x="878" y="780"/>
                    </a:lnTo>
                    <a:lnTo>
                      <a:pt x="880" y="778"/>
                    </a:lnTo>
                    <a:lnTo>
                      <a:pt x="882" y="781"/>
                    </a:lnTo>
                    <a:lnTo>
                      <a:pt x="886" y="783"/>
                    </a:lnTo>
                    <a:lnTo>
                      <a:pt x="892" y="781"/>
                    </a:lnTo>
                    <a:lnTo>
                      <a:pt x="896" y="784"/>
                    </a:lnTo>
                    <a:lnTo>
                      <a:pt x="898" y="784"/>
                    </a:lnTo>
                    <a:lnTo>
                      <a:pt x="899" y="784"/>
                    </a:lnTo>
                    <a:lnTo>
                      <a:pt x="903" y="782"/>
                    </a:lnTo>
                    <a:lnTo>
                      <a:pt x="905" y="784"/>
                    </a:lnTo>
                    <a:lnTo>
                      <a:pt x="907" y="784"/>
                    </a:lnTo>
                    <a:lnTo>
                      <a:pt x="910" y="782"/>
                    </a:lnTo>
                    <a:lnTo>
                      <a:pt x="913" y="785"/>
                    </a:lnTo>
                    <a:lnTo>
                      <a:pt x="917" y="785"/>
                    </a:lnTo>
                    <a:lnTo>
                      <a:pt x="919" y="784"/>
                    </a:lnTo>
                    <a:lnTo>
                      <a:pt x="920" y="784"/>
                    </a:lnTo>
                    <a:lnTo>
                      <a:pt x="923" y="786"/>
                    </a:lnTo>
                    <a:lnTo>
                      <a:pt x="926" y="786"/>
                    </a:lnTo>
                    <a:lnTo>
                      <a:pt x="927" y="786"/>
                    </a:lnTo>
                    <a:lnTo>
                      <a:pt x="931" y="787"/>
                    </a:lnTo>
                    <a:lnTo>
                      <a:pt x="934" y="787"/>
                    </a:lnTo>
                    <a:lnTo>
                      <a:pt x="936" y="787"/>
                    </a:lnTo>
                    <a:lnTo>
                      <a:pt x="938" y="787"/>
                    </a:lnTo>
                    <a:lnTo>
                      <a:pt x="938" y="789"/>
                    </a:lnTo>
                    <a:lnTo>
                      <a:pt x="941" y="790"/>
                    </a:lnTo>
                    <a:lnTo>
                      <a:pt x="947" y="787"/>
                    </a:lnTo>
                    <a:lnTo>
                      <a:pt x="948" y="787"/>
                    </a:lnTo>
                    <a:lnTo>
                      <a:pt x="951" y="786"/>
                    </a:lnTo>
                    <a:lnTo>
                      <a:pt x="952" y="787"/>
                    </a:lnTo>
                    <a:lnTo>
                      <a:pt x="957" y="787"/>
                    </a:lnTo>
                    <a:lnTo>
                      <a:pt x="958" y="788"/>
                    </a:lnTo>
                    <a:lnTo>
                      <a:pt x="962" y="787"/>
                    </a:lnTo>
                    <a:lnTo>
                      <a:pt x="962" y="785"/>
                    </a:lnTo>
                    <a:lnTo>
                      <a:pt x="965" y="785"/>
                    </a:lnTo>
                    <a:lnTo>
                      <a:pt x="966" y="784"/>
                    </a:lnTo>
                    <a:lnTo>
                      <a:pt x="968" y="784"/>
                    </a:lnTo>
                    <a:lnTo>
                      <a:pt x="969" y="781"/>
                    </a:lnTo>
                    <a:lnTo>
                      <a:pt x="972" y="780"/>
                    </a:lnTo>
                    <a:lnTo>
                      <a:pt x="972" y="778"/>
                    </a:lnTo>
                    <a:lnTo>
                      <a:pt x="975" y="778"/>
                    </a:lnTo>
                    <a:lnTo>
                      <a:pt x="977" y="773"/>
                    </a:lnTo>
                    <a:lnTo>
                      <a:pt x="977" y="770"/>
                    </a:lnTo>
                    <a:lnTo>
                      <a:pt x="979" y="771"/>
                    </a:lnTo>
                    <a:lnTo>
                      <a:pt x="981" y="769"/>
                    </a:lnTo>
                    <a:lnTo>
                      <a:pt x="981" y="767"/>
                    </a:lnTo>
                    <a:lnTo>
                      <a:pt x="980" y="767"/>
                    </a:lnTo>
                    <a:lnTo>
                      <a:pt x="981" y="765"/>
                    </a:lnTo>
                    <a:lnTo>
                      <a:pt x="984" y="765"/>
                    </a:lnTo>
                    <a:lnTo>
                      <a:pt x="986" y="764"/>
                    </a:lnTo>
                    <a:lnTo>
                      <a:pt x="986" y="763"/>
                    </a:lnTo>
                    <a:lnTo>
                      <a:pt x="987" y="761"/>
                    </a:lnTo>
                    <a:lnTo>
                      <a:pt x="989" y="763"/>
                    </a:lnTo>
                    <a:lnTo>
                      <a:pt x="992" y="764"/>
                    </a:lnTo>
                    <a:lnTo>
                      <a:pt x="994" y="762"/>
                    </a:lnTo>
                    <a:lnTo>
                      <a:pt x="995" y="763"/>
                    </a:lnTo>
                    <a:lnTo>
                      <a:pt x="997" y="763"/>
                    </a:lnTo>
                    <a:lnTo>
                      <a:pt x="1000" y="762"/>
                    </a:lnTo>
                    <a:lnTo>
                      <a:pt x="1001" y="763"/>
                    </a:lnTo>
                    <a:lnTo>
                      <a:pt x="1003" y="763"/>
                    </a:lnTo>
                    <a:lnTo>
                      <a:pt x="1004" y="761"/>
                    </a:lnTo>
                    <a:lnTo>
                      <a:pt x="1006" y="761"/>
                    </a:lnTo>
                    <a:lnTo>
                      <a:pt x="1008" y="759"/>
                    </a:lnTo>
                    <a:lnTo>
                      <a:pt x="1009" y="759"/>
                    </a:lnTo>
                    <a:lnTo>
                      <a:pt x="1012" y="756"/>
                    </a:lnTo>
                    <a:lnTo>
                      <a:pt x="1015" y="756"/>
                    </a:lnTo>
                    <a:lnTo>
                      <a:pt x="1019" y="752"/>
                    </a:lnTo>
                    <a:lnTo>
                      <a:pt x="1020" y="749"/>
                    </a:lnTo>
                    <a:lnTo>
                      <a:pt x="1022" y="749"/>
                    </a:lnTo>
                    <a:lnTo>
                      <a:pt x="1022" y="746"/>
                    </a:lnTo>
                    <a:lnTo>
                      <a:pt x="1024" y="743"/>
                    </a:lnTo>
                    <a:lnTo>
                      <a:pt x="1022" y="742"/>
                    </a:lnTo>
                    <a:lnTo>
                      <a:pt x="1020" y="742"/>
                    </a:lnTo>
                    <a:lnTo>
                      <a:pt x="1017" y="741"/>
                    </a:lnTo>
                    <a:lnTo>
                      <a:pt x="1019" y="741"/>
                    </a:lnTo>
                    <a:lnTo>
                      <a:pt x="1021" y="741"/>
                    </a:lnTo>
                    <a:lnTo>
                      <a:pt x="1024" y="740"/>
                    </a:lnTo>
                    <a:lnTo>
                      <a:pt x="1022" y="738"/>
                    </a:lnTo>
                    <a:lnTo>
                      <a:pt x="1020" y="738"/>
                    </a:lnTo>
                    <a:lnTo>
                      <a:pt x="1015" y="736"/>
                    </a:lnTo>
                    <a:lnTo>
                      <a:pt x="1014" y="733"/>
                    </a:lnTo>
                    <a:lnTo>
                      <a:pt x="1017" y="735"/>
                    </a:lnTo>
                    <a:lnTo>
                      <a:pt x="1020" y="735"/>
                    </a:lnTo>
                    <a:lnTo>
                      <a:pt x="1021" y="732"/>
                    </a:lnTo>
                    <a:lnTo>
                      <a:pt x="1022" y="731"/>
                    </a:lnTo>
                    <a:lnTo>
                      <a:pt x="1024" y="728"/>
                    </a:lnTo>
                    <a:lnTo>
                      <a:pt x="1019" y="726"/>
                    </a:lnTo>
                    <a:lnTo>
                      <a:pt x="1021" y="724"/>
                    </a:lnTo>
                    <a:lnTo>
                      <a:pt x="1024" y="725"/>
                    </a:lnTo>
                    <a:lnTo>
                      <a:pt x="1026" y="722"/>
                    </a:lnTo>
                    <a:lnTo>
                      <a:pt x="1025" y="720"/>
                    </a:lnTo>
                    <a:lnTo>
                      <a:pt x="1021" y="718"/>
                    </a:lnTo>
                    <a:lnTo>
                      <a:pt x="1021" y="715"/>
                    </a:lnTo>
                    <a:lnTo>
                      <a:pt x="1022" y="715"/>
                    </a:lnTo>
                    <a:lnTo>
                      <a:pt x="1024" y="716"/>
                    </a:lnTo>
                    <a:lnTo>
                      <a:pt x="1024" y="714"/>
                    </a:lnTo>
                    <a:lnTo>
                      <a:pt x="1021" y="712"/>
                    </a:lnTo>
                    <a:lnTo>
                      <a:pt x="1017" y="711"/>
                    </a:lnTo>
                    <a:lnTo>
                      <a:pt x="1017" y="710"/>
                    </a:lnTo>
                    <a:lnTo>
                      <a:pt x="1018" y="709"/>
                    </a:lnTo>
                    <a:lnTo>
                      <a:pt x="1017" y="708"/>
                    </a:lnTo>
                    <a:lnTo>
                      <a:pt x="1014" y="708"/>
                    </a:lnTo>
                    <a:lnTo>
                      <a:pt x="1010" y="710"/>
                    </a:lnTo>
                    <a:lnTo>
                      <a:pt x="1010" y="713"/>
                    </a:lnTo>
                    <a:lnTo>
                      <a:pt x="1008" y="715"/>
                    </a:lnTo>
                    <a:lnTo>
                      <a:pt x="1007" y="712"/>
                    </a:lnTo>
                    <a:lnTo>
                      <a:pt x="1003" y="711"/>
                    </a:lnTo>
                    <a:lnTo>
                      <a:pt x="1006" y="709"/>
                    </a:lnTo>
                    <a:lnTo>
                      <a:pt x="1007" y="709"/>
                    </a:lnTo>
                    <a:lnTo>
                      <a:pt x="1010" y="705"/>
                    </a:lnTo>
                    <a:lnTo>
                      <a:pt x="1010" y="702"/>
                    </a:lnTo>
                    <a:lnTo>
                      <a:pt x="1009" y="698"/>
                    </a:lnTo>
                    <a:lnTo>
                      <a:pt x="1003" y="696"/>
                    </a:lnTo>
                    <a:lnTo>
                      <a:pt x="998" y="697"/>
                    </a:lnTo>
                    <a:lnTo>
                      <a:pt x="996" y="698"/>
                    </a:lnTo>
                    <a:lnTo>
                      <a:pt x="996" y="698"/>
                    </a:lnTo>
                    <a:lnTo>
                      <a:pt x="1000" y="698"/>
                    </a:lnTo>
                    <a:lnTo>
                      <a:pt x="1001" y="700"/>
                    </a:lnTo>
                    <a:lnTo>
                      <a:pt x="998" y="700"/>
                    </a:lnTo>
                    <a:lnTo>
                      <a:pt x="995" y="699"/>
                    </a:lnTo>
                    <a:lnTo>
                      <a:pt x="990" y="701"/>
                    </a:lnTo>
                    <a:lnTo>
                      <a:pt x="987" y="702"/>
                    </a:lnTo>
                    <a:lnTo>
                      <a:pt x="984" y="706"/>
                    </a:lnTo>
                    <a:lnTo>
                      <a:pt x="983" y="709"/>
                    </a:lnTo>
                    <a:lnTo>
                      <a:pt x="981" y="709"/>
                    </a:lnTo>
                    <a:lnTo>
                      <a:pt x="978" y="712"/>
                    </a:lnTo>
                    <a:lnTo>
                      <a:pt x="974" y="712"/>
                    </a:lnTo>
                    <a:lnTo>
                      <a:pt x="972" y="718"/>
                    </a:lnTo>
                    <a:lnTo>
                      <a:pt x="969" y="718"/>
                    </a:lnTo>
                    <a:lnTo>
                      <a:pt x="969" y="719"/>
                    </a:lnTo>
                    <a:lnTo>
                      <a:pt x="967" y="718"/>
                    </a:lnTo>
                    <a:lnTo>
                      <a:pt x="966" y="716"/>
                    </a:lnTo>
                    <a:lnTo>
                      <a:pt x="968" y="715"/>
                    </a:lnTo>
                    <a:lnTo>
                      <a:pt x="969" y="715"/>
                    </a:lnTo>
                    <a:lnTo>
                      <a:pt x="970" y="713"/>
                    </a:lnTo>
                    <a:lnTo>
                      <a:pt x="965" y="707"/>
                    </a:lnTo>
                    <a:lnTo>
                      <a:pt x="964" y="706"/>
                    </a:lnTo>
                    <a:lnTo>
                      <a:pt x="962" y="704"/>
                    </a:lnTo>
                    <a:lnTo>
                      <a:pt x="963" y="703"/>
                    </a:lnTo>
                    <a:lnTo>
                      <a:pt x="962" y="700"/>
                    </a:lnTo>
                    <a:lnTo>
                      <a:pt x="965" y="706"/>
                    </a:lnTo>
                    <a:lnTo>
                      <a:pt x="971" y="710"/>
                    </a:lnTo>
                    <a:lnTo>
                      <a:pt x="972" y="708"/>
                    </a:lnTo>
                    <a:lnTo>
                      <a:pt x="972" y="705"/>
                    </a:lnTo>
                    <a:lnTo>
                      <a:pt x="976" y="705"/>
                    </a:lnTo>
                    <a:lnTo>
                      <a:pt x="977" y="703"/>
                    </a:lnTo>
                    <a:lnTo>
                      <a:pt x="982" y="701"/>
                    </a:lnTo>
                    <a:lnTo>
                      <a:pt x="987" y="699"/>
                    </a:lnTo>
                    <a:lnTo>
                      <a:pt x="993" y="698"/>
                    </a:lnTo>
                    <a:lnTo>
                      <a:pt x="992" y="697"/>
                    </a:lnTo>
                    <a:lnTo>
                      <a:pt x="990" y="696"/>
                    </a:lnTo>
                    <a:lnTo>
                      <a:pt x="985" y="698"/>
                    </a:lnTo>
                    <a:lnTo>
                      <a:pt x="979" y="700"/>
                    </a:lnTo>
                    <a:lnTo>
                      <a:pt x="980" y="698"/>
                    </a:lnTo>
                    <a:lnTo>
                      <a:pt x="987" y="696"/>
                    </a:lnTo>
                    <a:lnTo>
                      <a:pt x="993" y="695"/>
                    </a:lnTo>
                    <a:lnTo>
                      <a:pt x="995" y="692"/>
                    </a:lnTo>
                    <a:lnTo>
                      <a:pt x="1000" y="691"/>
                    </a:lnTo>
                    <a:lnTo>
                      <a:pt x="1000" y="691"/>
                    </a:lnTo>
                    <a:lnTo>
                      <a:pt x="1006" y="691"/>
                    </a:lnTo>
                    <a:lnTo>
                      <a:pt x="1006" y="689"/>
                    </a:lnTo>
                    <a:lnTo>
                      <a:pt x="1010" y="688"/>
                    </a:lnTo>
                    <a:lnTo>
                      <a:pt x="1007" y="685"/>
                    </a:lnTo>
                    <a:lnTo>
                      <a:pt x="1001" y="683"/>
                    </a:lnTo>
                    <a:lnTo>
                      <a:pt x="1002" y="682"/>
                    </a:lnTo>
                    <a:lnTo>
                      <a:pt x="1003" y="682"/>
                    </a:lnTo>
                    <a:lnTo>
                      <a:pt x="1005" y="679"/>
                    </a:lnTo>
                    <a:lnTo>
                      <a:pt x="1003" y="677"/>
                    </a:lnTo>
                    <a:lnTo>
                      <a:pt x="1000" y="679"/>
                    </a:lnTo>
                    <a:lnTo>
                      <a:pt x="997" y="682"/>
                    </a:lnTo>
                    <a:lnTo>
                      <a:pt x="994" y="680"/>
                    </a:lnTo>
                    <a:lnTo>
                      <a:pt x="991" y="680"/>
                    </a:lnTo>
                    <a:lnTo>
                      <a:pt x="990" y="678"/>
                    </a:lnTo>
                    <a:lnTo>
                      <a:pt x="992" y="677"/>
                    </a:lnTo>
                    <a:lnTo>
                      <a:pt x="992" y="672"/>
                    </a:lnTo>
                    <a:lnTo>
                      <a:pt x="993" y="670"/>
                    </a:lnTo>
                    <a:lnTo>
                      <a:pt x="989" y="673"/>
                    </a:lnTo>
                    <a:lnTo>
                      <a:pt x="989" y="672"/>
                    </a:lnTo>
                    <a:lnTo>
                      <a:pt x="990" y="670"/>
                    </a:lnTo>
                    <a:lnTo>
                      <a:pt x="989" y="670"/>
                    </a:lnTo>
                    <a:lnTo>
                      <a:pt x="984" y="675"/>
                    </a:lnTo>
                    <a:lnTo>
                      <a:pt x="982" y="677"/>
                    </a:lnTo>
                    <a:lnTo>
                      <a:pt x="980" y="677"/>
                    </a:lnTo>
                    <a:lnTo>
                      <a:pt x="983" y="675"/>
                    </a:lnTo>
                    <a:lnTo>
                      <a:pt x="986" y="671"/>
                    </a:lnTo>
                    <a:lnTo>
                      <a:pt x="985" y="670"/>
                    </a:lnTo>
                    <a:lnTo>
                      <a:pt x="981" y="672"/>
                    </a:lnTo>
                    <a:lnTo>
                      <a:pt x="980" y="671"/>
                    </a:lnTo>
                    <a:lnTo>
                      <a:pt x="982" y="670"/>
                    </a:lnTo>
                    <a:lnTo>
                      <a:pt x="984" y="668"/>
                    </a:lnTo>
                    <a:lnTo>
                      <a:pt x="984" y="666"/>
                    </a:lnTo>
                    <a:lnTo>
                      <a:pt x="981" y="667"/>
                    </a:lnTo>
                    <a:lnTo>
                      <a:pt x="979" y="670"/>
                    </a:lnTo>
                    <a:lnTo>
                      <a:pt x="976" y="674"/>
                    </a:lnTo>
                    <a:lnTo>
                      <a:pt x="974" y="673"/>
                    </a:lnTo>
                    <a:lnTo>
                      <a:pt x="976" y="670"/>
                    </a:lnTo>
                    <a:lnTo>
                      <a:pt x="978" y="669"/>
                    </a:lnTo>
                    <a:lnTo>
                      <a:pt x="978" y="666"/>
                    </a:lnTo>
                    <a:lnTo>
                      <a:pt x="976" y="666"/>
                    </a:lnTo>
                    <a:lnTo>
                      <a:pt x="970" y="673"/>
                    </a:lnTo>
                    <a:lnTo>
                      <a:pt x="968" y="673"/>
                    </a:lnTo>
                    <a:lnTo>
                      <a:pt x="965" y="672"/>
                    </a:lnTo>
                    <a:lnTo>
                      <a:pt x="968" y="673"/>
                    </a:lnTo>
                    <a:lnTo>
                      <a:pt x="971" y="670"/>
                    </a:lnTo>
                    <a:lnTo>
                      <a:pt x="975" y="663"/>
                    </a:lnTo>
                    <a:lnTo>
                      <a:pt x="978" y="661"/>
                    </a:lnTo>
                    <a:lnTo>
                      <a:pt x="976" y="659"/>
                    </a:lnTo>
                    <a:lnTo>
                      <a:pt x="977" y="656"/>
                    </a:lnTo>
                    <a:lnTo>
                      <a:pt x="976" y="656"/>
                    </a:lnTo>
                    <a:lnTo>
                      <a:pt x="974" y="660"/>
                    </a:lnTo>
                    <a:lnTo>
                      <a:pt x="972" y="660"/>
                    </a:lnTo>
                    <a:lnTo>
                      <a:pt x="972" y="659"/>
                    </a:lnTo>
                    <a:lnTo>
                      <a:pt x="973" y="657"/>
                    </a:lnTo>
                    <a:lnTo>
                      <a:pt x="973" y="653"/>
                    </a:lnTo>
                    <a:lnTo>
                      <a:pt x="972" y="652"/>
                    </a:lnTo>
                    <a:lnTo>
                      <a:pt x="971" y="651"/>
                    </a:lnTo>
                    <a:lnTo>
                      <a:pt x="968" y="653"/>
                    </a:lnTo>
                    <a:lnTo>
                      <a:pt x="967" y="653"/>
                    </a:lnTo>
                    <a:lnTo>
                      <a:pt x="968" y="649"/>
                    </a:lnTo>
                    <a:lnTo>
                      <a:pt x="967" y="649"/>
                    </a:lnTo>
                    <a:lnTo>
                      <a:pt x="965" y="649"/>
                    </a:lnTo>
                    <a:lnTo>
                      <a:pt x="967" y="647"/>
                    </a:lnTo>
                    <a:lnTo>
                      <a:pt x="965" y="646"/>
                    </a:lnTo>
                    <a:lnTo>
                      <a:pt x="965" y="643"/>
                    </a:lnTo>
                    <a:lnTo>
                      <a:pt x="964" y="642"/>
                    </a:lnTo>
                    <a:lnTo>
                      <a:pt x="960" y="643"/>
                    </a:lnTo>
                    <a:lnTo>
                      <a:pt x="960" y="645"/>
                    </a:lnTo>
                    <a:lnTo>
                      <a:pt x="958" y="646"/>
                    </a:lnTo>
                    <a:lnTo>
                      <a:pt x="953" y="643"/>
                    </a:lnTo>
                    <a:lnTo>
                      <a:pt x="957" y="644"/>
                    </a:lnTo>
                    <a:lnTo>
                      <a:pt x="958" y="642"/>
                    </a:lnTo>
                    <a:lnTo>
                      <a:pt x="962" y="642"/>
                    </a:lnTo>
                    <a:lnTo>
                      <a:pt x="962" y="640"/>
                    </a:lnTo>
                    <a:lnTo>
                      <a:pt x="961" y="638"/>
                    </a:lnTo>
                    <a:lnTo>
                      <a:pt x="958" y="635"/>
                    </a:lnTo>
                    <a:lnTo>
                      <a:pt x="958" y="632"/>
                    </a:lnTo>
                    <a:lnTo>
                      <a:pt x="954" y="629"/>
                    </a:lnTo>
                    <a:lnTo>
                      <a:pt x="958" y="629"/>
                    </a:lnTo>
                    <a:lnTo>
                      <a:pt x="962" y="632"/>
                    </a:lnTo>
                    <a:lnTo>
                      <a:pt x="965" y="632"/>
                    </a:lnTo>
                    <a:lnTo>
                      <a:pt x="965" y="629"/>
                    </a:lnTo>
                    <a:lnTo>
                      <a:pt x="962" y="628"/>
                    </a:lnTo>
                    <a:lnTo>
                      <a:pt x="962" y="626"/>
                    </a:lnTo>
                    <a:lnTo>
                      <a:pt x="965" y="628"/>
                    </a:lnTo>
                    <a:lnTo>
                      <a:pt x="969" y="624"/>
                    </a:lnTo>
                    <a:lnTo>
                      <a:pt x="970" y="622"/>
                    </a:lnTo>
                    <a:lnTo>
                      <a:pt x="971" y="620"/>
                    </a:lnTo>
                    <a:lnTo>
                      <a:pt x="969" y="617"/>
                    </a:lnTo>
                    <a:lnTo>
                      <a:pt x="966" y="618"/>
                    </a:lnTo>
                    <a:lnTo>
                      <a:pt x="964" y="616"/>
                    </a:lnTo>
                    <a:lnTo>
                      <a:pt x="965" y="615"/>
                    </a:lnTo>
                    <a:lnTo>
                      <a:pt x="966" y="612"/>
                    </a:lnTo>
                    <a:lnTo>
                      <a:pt x="965" y="611"/>
                    </a:lnTo>
                    <a:lnTo>
                      <a:pt x="962" y="611"/>
                    </a:lnTo>
                    <a:lnTo>
                      <a:pt x="961" y="609"/>
                    </a:lnTo>
                    <a:lnTo>
                      <a:pt x="959" y="610"/>
                    </a:lnTo>
                    <a:lnTo>
                      <a:pt x="957" y="608"/>
                    </a:lnTo>
                    <a:lnTo>
                      <a:pt x="960" y="608"/>
                    </a:lnTo>
                    <a:lnTo>
                      <a:pt x="962" y="606"/>
                    </a:lnTo>
                    <a:lnTo>
                      <a:pt x="963" y="607"/>
                    </a:lnTo>
                    <a:lnTo>
                      <a:pt x="966" y="604"/>
                    </a:lnTo>
                    <a:lnTo>
                      <a:pt x="965" y="598"/>
                    </a:lnTo>
                    <a:lnTo>
                      <a:pt x="962" y="596"/>
                    </a:lnTo>
                    <a:lnTo>
                      <a:pt x="961" y="597"/>
                    </a:lnTo>
                    <a:lnTo>
                      <a:pt x="958" y="597"/>
                    </a:lnTo>
                    <a:lnTo>
                      <a:pt x="956" y="599"/>
                    </a:lnTo>
                    <a:lnTo>
                      <a:pt x="957" y="596"/>
                    </a:lnTo>
                    <a:lnTo>
                      <a:pt x="960" y="594"/>
                    </a:lnTo>
                    <a:lnTo>
                      <a:pt x="962" y="593"/>
                    </a:lnTo>
                    <a:lnTo>
                      <a:pt x="962" y="590"/>
                    </a:lnTo>
                    <a:lnTo>
                      <a:pt x="959" y="589"/>
                    </a:lnTo>
                    <a:lnTo>
                      <a:pt x="958" y="590"/>
                    </a:lnTo>
                    <a:lnTo>
                      <a:pt x="955" y="590"/>
                    </a:lnTo>
                    <a:lnTo>
                      <a:pt x="950" y="593"/>
                    </a:lnTo>
                    <a:lnTo>
                      <a:pt x="954" y="587"/>
                    </a:lnTo>
                    <a:lnTo>
                      <a:pt x="957" y="587"/>
                    </a:lnTo>
                    <a:lnTo>
                      <a:pt x="959" y="584"/>
                    </a:lnTo>
                    <a:lnTo>
                      <a:pt x="959" y="583"/>
                    </a:lnTo>
                    <a:lnTo>
                      <a:pt x="961" y="581"/>
                    </a:lnTo>
                    <a:lnTo>
                      <a:pt x="960" y="580"/>
                    </a:lnTo>
                    <a:lnTo>
                      <a:pt x="957" y="581"/>
                    </a:lnTo>
                    <a:lnTo>
                      <a:pt x="952" y="581"/>
                    </a:lnTo>
                    <a:lnTo>
                      <a:pt x="948" y="584"/>
                    </a:lnTo>
                    <a:lnTo>
                      <a:pt x="950" y="580"/>
                    </a:lnTo>
                    <a:lnTo>
                      <a:pt x="949" y="578"/>
                    </a:lnTo>
                    <a:lnTo>
                      <a:pt x="950" y="576"/>
                    </a:lnTo>
                    <a:lnTo>
                      <a:pt x="952" y="578"/>
                    </a:lnTo>
                    <a:lnTo>
                      <a:pt x="957" y="578"/>
                    </a:lnTo>
                    <a:lnTo>
                      <a:pt x="959" y="574"/>
                    </a:lnTo>
                    <a:lnTo>
                      <a:pt x="959" y="570"/>
                    </a:lnTo>
                    <a:lnTo>
                      <a:pt x="957" y="572"/>
                    </a:lnTo>
                    <a:lnTo>
                      <a:pt x="955" y="571"/>
                    </a:lnTo>
                    <a:lnTo>
                      <a:pt x="957" y="567"/>
                    </a:lnTo>
                    <a:lnTo>
                      <a:pt x="958" y="564"/>
                    </a:lnTo>
                    <a:lnTo>
                      <a:pt x="955" y="564"/>
                    </a:lnTo>
                    <a:lnTo>
                      <a:pt x="949" y="566"/>
                    </a:lnTo>
                    <a:lnTo>
                      <a:pt x="947" y="564"/>
                    </a:lnTo>
                    <a:lnTo>
                      <a:pt x="948" y="563"/>
                    </a:lnTo>
                    <a:lnTo>
                      <a:pt x="951" y="563"/>
                    </a:lnTo>
                    <a:lnTo>
                      <a:pt x="954" y="562"/>
                    </a:lnTo>
                    <a:lnTo>
                      <a:pt x="956" y="558"/>
                    </a:lnTo>
                    <a:lnTo>
                      <a:pt x="954" y="556"/>
                    </a:lnTo>
                    <a:lnTo>
                      <a:pt x="954" y="554"/>
                    </a:lnTo>
                    <a:lnTo>
                      <a:pt x="952" y="556"/>
                    </a:lnTo>
                    <a:lnTo>
                      <a:pt x="951" y="556"/>
                    </a:lnTo>
                    <a:lnTo>
                      <a:pt x="950" y="554"/>
                    </a:lnTo>
                    <a:lnTo>
                      <a:pt x="948" y="553"/>
                    </a:lnTo>
                    <a:lnTo>
                      <a:pt x="950" y="551"/>
                    </a:lnTo>
                    <a:lnTo>
                      <a:pt x="951" y="553"/>
                    </a:lnTo>
                    <a:lnTo>
                      <a:pt x="953" y="552"/>
                    </a:lnTo>
                    <a:lnTo>
                      <a:pt x="952" y="547"/>
                    </a:lnTo>
                    <a:lnTo>
                      <a:pt x="950" y="544"/>
                    </a:lnTo>
                    <a:lnTo>
                      <a:pt x="949" y="541"/>
                    </a:lnTo>
                    <a:lnTo>
                      <a:pt x="951" y="539"/>
                    </a:lnTo>
                    <a:lnTo>
                      <a:pt x="951" y="537"/>
                    </a:lnTo>
                    <a:lnTo>
                      <a:pt x="949" y="537"/>
                    </a:lnTo>
                    <a:lnTo>
                      <a:pt x="950" y="535"/>
                    </a:lnTo>
                    <a:lnTo>
                      <a:pt x="951" y="532"/>
                    </a:lnTo>
                    <a:lnTo>
                      <a:pt x="949" y="532"/>
                    </a:lnTo>
                    <a:lnTo>
                      <a:pt x="947" y="532"/>
                    </a:lnTo>
                    <a:lnTo>
                      <a:pt x="947" y="531"/>
                    </a:lnTo>
                    <a:lnTo>
                      <a:pt x="948" y="531"/>
                    </a:lnTo>
                    <a:lnTo>
                      <a:pt x="950" y="528"/>
                    </a:lnTo>
                    <a:lnTo>
                      <a:pt x="948" y="526"/>
                    </a:lnTo>
                    <a:lnTo>
                      <a:pt x="949" y="524"/>
                    </a:lnTo>
                    <a:lnTo>
                      <a:pt x="951" y="523"/>
                    </a:lnTo>
                    <a:lnTo>
                      <a:pt x="950" y="521"/>
                    </a:lnTo>
                    <a:lnTo>
                      <a:pt x="947" y="522"/>
                    </a:lnTo>
                    <a:lnTo>
                      <a:pt x="949" y="520"/>
                    </a:lnTo>
                    <a:lnTo>
                      <a:pt x="948" y="519"/>
                    </a:lnTo>
                    <a:lnTo>
                      <a:pt x="945" y="520"/>
                    </a:lnTo>
                    <a:lnTo>
                      <a:pt x="943" y="524"/>
                    </a:lnTo>
                    <a:lnTo>
                      <a:pt x="944" y="526"/>
                    </a:lnTo>
                    <a:lnTo>
                      <a:pt x="942" y="529"/>
                    </a:lnTo>
                    <a:lnTo>
                      <a:pt x="939" y="533"/>
                    </a:lnTo>
                    <a:lnTo>
                      <a:pt x="939" y="535"/>
                    </a:lnTo>
                    <a:lnTo>
                      <a:pt x="938" y="537"/>
                    </a:lnTo>
                    <a:lnTo>
                      <a:pt x="938" y="540"/>
                    </a:lnTo>
                    <a:lnTo>
                      <a:pt x="936" y="538"/>
                    </a:lnTo>
                    <a:lnTo>
                      <a:pt x="934" y="539"/>
                    </a:lnTo>
                    <a:lnTo>
                      <a:pt x="933" y="544"/>
                    </a:lnTo>
                    <a:lnTo>
                      <a:pt x="933" y="546"/>
                    </a:lnTo>
                    <a:lnTo>
                      <a:pt x="935" y="546"/>
                    </a:lnTo>
                    <a:lnTo>
                      <a:pt x="936" y="549"/>
                    </a:lnTo>
                    <a:lnTo>
                      <a:pt x="936" y="551"/>
                    </a:lnTo>
                    <a:lnTo>
                      <a:pt x="934" y="548"/>
                    </a:lnTo>
                    <a:lnTo>
                      <a:pt x="932" y="548"/>
                    </a:lnTo>
                    <a:lnTo>
                      <a:pt x="931" y="550"/>
                    </a:lnTo>
                    <a:lnTo>
                      <a:pt x="930" y="553"/>
                    </a:lnTo>
                    <a:lnTo>
                      <a:pt x="927" y="556"/>
                    </a:lnTo>
                    <a:lnTo>
                      <a:pt x="927" y="559"/>
                    </a:lnTo>
                    <a:lnTo>
                      <a:pt x="924" y="560"/>
                    </a:lnTo>
                    <a:lnTo>
                      <a:pt x="923" y="563"/>
                    </a:lnTo>
                    <a:lnTo>
                      <a:pt x="923" y="565"/>
                    </a:lnTo>
                    <a:lnTo>
                      <a:pt x="922" y="565"/>
                    </a:lnTo>
                    <a:lnTo>
                      <a:pt x="922" y="570"/>
                    </a:lnTo>
                    <a:lnTo>
                      <a:pt x="920" y="576"/>
                    </a:lnTo>
                    <a:lnTo>
                      <a:pt x="920" y="572"/>
                    </a:lnTo>
                    <a:lnTo>
                      <a:pt x="920" y="566"/>
                    </a:lnTo>
                    <a:lnTo>
                      <a:pt x="918" y="564"/>
                    </a:lnTo>
                    <a:lnTo>
                      <a:pt x="914" y="568"/>
                    </a:lnTo>
                    <a:lnTo>
                      <a:pt x="913" y="571"/>
                    </a:lnTo>
                    <a:lnTo>
                      <a:pt x="912" y="574"/>
                    </a:lnTo>
                    <a:lnTo>
                      <a:pt x="910" y="575"/>
                    </a:lnTo>
                    <a:lnTo>
                      <a:pt x="908" y="577"/>
                    </a:lnTo>
                    <a:lnTo>
                      <a:pt x="908" y="575"/>
                    </a:lnTo>
                    <a:lnTo>
                      <a:pt x="906" y="574"/>
                    </a:lnTo>
                    <a:lnTo>
                      <a:pt x="903" y="577"/>
                    </a:lnTo>
                    <a:lnTo>
                      <a:pt x="901" y="577"/>
                    </a:lnTo>
                    <a:lnTo>
                      <a:pt x="898" y="580"/>
                    </a:lnTo>
                    <a:lnTo>
                      <a:pt x="897" y="584"/>
                    </a:lnTo>
                    <a:lnTo>
                      <a:pt x="894" y="589"/>
                    </a:lnTo>
                    <a:lnTo>
                      <a:pt x="895" y="585"/>
                    </a:lnTo>
                    <a:lnTo>
                      <a:pt x="895" y="583"/>
                    </a:lnTo>
                    <a:lnTo>
                      <a:pt x="896" y="581"/>
                    </a:lnTo>
                    <a:lnTo>
                      <a:pt x="896" y="574"/>
                    </a:lnTo>
                    <a:lnTo>
                      <a:pt x="896" y="571"/>
                    </a:lnTo>
                    <a:lnTo>
                      <a:pt x="895" y="571"/>
                    </a:lnTo>
                    <a:lnTo>
                      <a:pt x="892" y="575"/>
                    </a:lnTo>
                    <a:lnTo>
                      <a:pt x="888" y="584"/>
                    </a:lnTo>
                    <a:lnTo>
                      <a:pt x="885" y="586"/>
                    </a:lnTo>
                    <a:lnTo>
                      <a:pt x="887" y="583"/>
                    </a:lnTo>
                    <a:lnTo>
                      <a:pt x="888" y="579"/>
                    </a:lnTo>
                    <a:lnTo>
                      <a:pt x="890" y="573"/>
                    </a:lnTo>
                    <a:lnTo>
                      <a:pt x="890" y="570"/>
                    </a:lnTo>
                    <a:lnTo>
                      <a:pt x="891" y="566"/>
                    </a:lnTo>
                    <a:lnTo>
                      <a:pt x="889" y="563"/>
                    </a:lnTo>
                    <a:lnTo>
                      <a:pt x="886" y="559"/>
                    </a:lnTo>
                    <a:lnTo>
                      <a:pt x="884" y="559"/>
                    </a:lnTo>
                    <a:lnTo>
                      <a:pt x="885" y="563"/>
                    </a:lnTo>
                    <a:lnTo>
                      <a:pt x="884" y="563"/>
                    </a:lnTo>
                    <a:lnTo>
                      <a:pt x="882" y="561"/>
                    </a:lnTo>
                    <a:lnTo>
                      <a:pt x="879" y="555"/>
                    </a:lnTo>
                    <a:lnTo>
                      <a:pt x="883" y="558"/>
                    </a:lnTo>
                    <a:lnTo>
                      <a:pt x="885" y="557"/>
                    </a:lnTo>
                    <a:lnTo>
                      <a:pt x="882" y="556"/>
                    </a:lnTo>
                    <a:lnTo>
                      <a:pt x="879" y="550"/>
                    </a:lnTo>
                    <a:lnTo>
                      <a:pt x="878" y="549"/>
                    </a:lnTo>
                    <a:lnTo>
                      <a:pt x="881" y="545"/>
                    </a:lnTo>
                    <a:lnTo>
                      <a:pt x="882" y="542"/>
                    </a:lnTo>
                    <a:lnTo>
                      <a:pt x="884" y="539"/>
                    </a:lnTo>
                    <a:lnTo>
                      <a:pt x="884" y="532"/>
                    </a:lnTo>
                    <a:lnTo>
                      <a:pt x="880" y="528"/>
                    </a:lnTo>
                    <a:lnTo>
                      <a:pt x="875" y="528"/>
                    </a:lnTo>
                    <a:lnTo>
                      <a:pt x="868" y="523"/>
                    </a:lnTo>
                    <a:lnTo>
                      <a:pt x="875" y="526"/>
                    </a:lnTo>
                    <a:lnTo>
                      <a:pt x="882" y="527"/>
                    </a:lnTo>
                    <a:lnTo>
                      <a:pt x="882" y="521"/>
                    </a:lnTo>
                    <a:lnTo>
                      <a:pt x="884" y="520"/>
                    </a:lnTo>
                    <a:lnTo>
                      <a:pt x="885" y="525"/>
                    </a:lnTo>
                    <a:lnTo>
                      <a:pt x="886" y="521"/>
                    </a:lnTo>
                    <a:lnTo>
                      <a:pt x="885" y="513"/>
                    </a:lnTo>
                    <a:lnTo>
                      <a:pt x="888" y="508"/>
                    </a:lnTo>
                    <a:lnTo>
                      <a:pt x="892" y="508"/>
                    </a:lnTo>
                    <a:lnTo>
                      <a:pt x="893" y="501"/>
                    </a:lnTo>
                    <a:lnTo>
                      <a:pt x="892" y="496"/>
                    </a:lnTo>
                    <a:lnTo>
                      <a:pt x="889" y="496"/>
                    </a:lnTo>
                    <a:lnTo>
                      <a:pt x="889" y="501"/>
                    </a:lnTo>
                    <a:lnTo>
                      <a:pt x="886" y="504"/>
                    </a:lnTo>
                    <a:lnTo>
                      <a:pt x="885" y="501"/>
                    </a:lnTo>
                    <a:lnTo>
                      <a:pt x="885" y="495"/>
                    </a:lnTo>
                    <a:lnTo>
                      <a:pt x="882" y="494"/>
                    </a:lnTo>
                    <a:lnTo>
                      <a:pt x="879" y="495"/>
                    </a:lnTo>
                    <a:lnTo>
                      <a:pt x="877" y="494"/>
                    </a:lnTo>
                    <a:lnTo>
                      <a:pt x="875" y="494"/>
                    </a:lnTo>
                    <a:lnTo>
                      <a:pt x="872" y="490"/>
                    </a:lnTo>
                    <a:lnTo>
                      <a:pt x="869" y="491"/>
                    </a:lnTo>
                    <a:lnTo>
                      <a:pt x="869" y="489"/>
                    </a:lnTo>
                    <a:lnTo>
                      <a:pt x="867" y="491"/>
                    </a:lnTo>
                    <a:lnTo>
                      <a:pt x="867" y="488"/>
                    </a:lnTo>
                    <a:lnTo>
                      <a:pt x="863" y="484"/>
                    </a:lnTo>
                    <a:lnTo>
                      <a:pt x="865" y="484"/>
                    </a:lnTo>
                    <a:lnTo>
                      <a:pt x="867" y="481"/>
                    </a:lnTo>
                    <a:lnTo>
                      <a:pt x="869" y="484"/>
                    </a:lnTo>
                    <a:lnTo>
                      <a:pt x="869" y="481"/>
                    </a:lnTo>
                    <a:lnTo>
                      <a:pt x="867" y="477"/>
                    </a:lnTo>
                    <a:lnTo>
                      <a:pt x="865" y="480"/>
                    </a:lnTo>
                    <a:lnTo>
                      <a:pt x="863" y="477"/>
                    </a:lnTo>
                    <a:lnTo>
                      <a:pt x="865" y="477"/>
                    </a:lnTo>
                    <a:lnTo>
                      <a:pt x="864" y="473"/>
                    </a:lnTo>
                    <a:lnTo>
                      <a:pt x="861" y="470"/>
                    </a:lnTo>
                    <a:lnTo>
                      <a:pt x="858" y="471"/>
                    </a:lnTo>
                    <a:lnTo>
                      <a:pt x="858" y="468"/>
                    </a:lnTo>
                    <a:lnTo>
                      <a:pt x="860" y="466"/>
                    </a:lnTo>
                    <a:lnTo>
                      <a:pt x="860" y="460"/>
                    </a:lnTo>
                    <a:lnTo>
                      <a:pt x="858" y="460"/>
                    </a:lnTo>
                    <a:lnTo>
                      <a:pt x="854" y="457"/>
                    </a:lnTo>
                    <a:lnTo>
                      <a:pt x="854" y="453"/>
                    </a:lnTo>
                    <a:lnTo>
                      <a:pt x="850" y="449"/>
                    </a:lnTo>
                    <a:lnTo>
                      <a:pt x="846" y="452"/>
                    </a:lnTo>
                    <a:lnTo>
                      <a:pt x="844" y="452"/>
                    </a:lnTo>
                    <a:lnTo>
                      <a:pt x="842" y="454"/>
                    </a:lnTo>
                    <a:lnTo>
                      <a:pt x="839" y="452"/>
                    </a:lnTo>
                    <a:lnTo>
                      <a:pt x="839" y="456"/>
                    </a:lnTo>
                    <a:lnTo>
                      <a:pt x="837" y="452"/>
                    </a:lnTo>
                    <a:lnTo>
                      <a:pt x="835" y="452"/>
                    </a:lnTo>
                    <a:lnTo>
                      <a:pt x="834" y="450"/>
                    </a:lnTo>
                    <a:lnTo>
                      <a:pt x="831" y="450"/>
                    </a:lnTo>
                    <a:lnTo>
                      <a:pt x="827" y="453"/>
                    </a:lnTo>
                    <a:lnTo>
                      <a:pt x="823" y="454"/>
                    </a:lnTo>
                    <a:lnTo>
                      <a:pt x="826" y="452"/>
                    </a:lnTo>
                    <a:lnTo>
                      <a:pt x="827" y="449"/>
                    </a:lnTo>
                    <a:lnTo>
                      <a:pt x="823" y="449"/>
                    </a:lnTo>
                    <a:lnTo>
                      <a:pt x="817" y="445"/>
                    </a:lnTo>
                    <a:lnTo>
                      <a:pt x="813" y="442"/>
                    </a:lnTo>
                    <a:lnTo>
                      <a:pt x="808" y="442"/>
                    </a:lnTo>
                    <a:lnTo>
                      <a:pt x="806" y="440"/>
                    </a:lnTo>
                    <a:lnTo>
                      <a:pt x="804" y="441"/>
                    </a:lnTo>
                    <a:lnTo>
                      <a:pt x="803" y="441"/>
                    </a:lnTo>
                    <a:lnTo>
                      <a:pt x="800" y="443"/>
                    </a:lnTo>
                    <a:lnTo>
                      <a:pt x="800" y="446"/>
                    </a:lnTo>
                    <a:lnTo>
                      <a:pt x="799" y="446"/>
                    </a:lnTo>
                    <a:lnTo>
                      <a:pt x="798" y="445"/>
                    </a:lnTo>
                    <a:lnTo>
                      <a:pt x="796" y="446"/>
                    </a:lnTo>
                    <a:lnTo>
                      <a:pt x="796" y="450"/>
                    </a:lnTo>
                    <a:lnTo>
                      <a:pt x="793" y="456"/>
                    </a:lnTo>
                    <a:lnTo>
                      <a:pt x="793" y="462"/>
                    </a:lnTo>
                    <a:lnTo>
                      <a:pt x="795" y="465"/>
                    </a:lnTo>
                    <a:lnTo>
                      <a:pt x="796" y="466"/>
                    </a:lnTo>
                    <a:lnTo>
                      <a:pt x="796" y="467"/>
                    </a:lnTo>
                    <a:lnTo>
                      <a:pt x="798" y="468"/>
                    </a:lnTo>
                    <a:lnTo>
                      <a:pt x="798" y="472"/>
                    </a:lnTo>
                    <a:lnTo>
                      <a:pt x="797" y="473"/>
                    </a:lnTo>
                    <a:lnTo>
                      <a:pt x="796" y="473"/>
                    </a:lnTo>
                    <a:lnTo>
                      <a:pt x="795" y="477"/>
                    </a:lnTo>
                    <a:lnTo>
                      <a:pt x="791" y="484"/>
                    </a:lnTo>
                    <a:lnTo>
                      <a:pt x="785" y="489"/>
                    </a:lnTo>
                    <a:lnTo>
                      <a:pt x="785" y="492"/>
                    </a:lnTo>
                    <a:lnTo>
                      <a:pt x="786" y="493"/>
                    </a:lnTo>
                    <a:lnTo>
                      <a:pt x="791" y="492"/>
                    </a:lnTo>
                    <a:lnTo>
                      <a:pt x="792" y="492"/>
                    </a:lnTo>
                    <a:lnTo>
                      <a:pt x="790" y="494"/>
                    </a:lnTo>
                    <a:lnTo>
                      <a:pt x="789" y="499"/>
                    </a:lnTo>
                    <a:lnTo>
                      <a:pt x="789" y="501"/>
                    </a:lnTo>
                    <a:lnTo>
                      <a:pt x="792" y="501"/>
                    </a:lnTo>
                    <a:lnTo>
                      <a:pt x="789" y="502"/>
                    </a:lnTo>
                    <a:lnTo>
                      <a:pt x="788" y="505"/>
                    </a:lnTo>
                    <a:lnTo>
                      <a:pt x="789" y="508"/>
                    </a:lnTo>
                    <a:lnTo>
                      <a:pt x="790" y="509"/>
                    </a:lnTo>
                    <a:lnTo>
                      <a:pt x="787" y="513"/>
                    </a:lnTo>
                    <a:lnTo>
                      <a:pt x="788" y="515"/>
                    </a:lnTo>
                    <a:lnTo>
                      <a:pt x="792" y="515"/>
                    </a:lnTo>
                    <a:lnTo>
                      <a:pt x="792" y="517"/>
                    </a:lnTo>
                    <a:lnTo>
                      <a:pt x="789" y="523"/>
                    </a:lnTo>
                    <a:lnTo>
                      <a:pt x="786" y="525"/>
                    </a:lnTo>
                    <a:lnTo>
                      <a:pt x="785" y="528"/>
                    </a:lnTo>
                    <a:lnTo>
                      <a:pt x="787" y="530"/>
                    </a:lnTo>
                    <a:lnTo>
                      <a:pt x="785" y="529"/>
                    </a:lnTo>
                    <a:lnTo>
                      <a:pt x="783" y="525"/>
                    </a:lnTo>
                    <a:lnTo>
                      <a:pt x="782" y="525"/>
                    </a:lnTo>
                    <a:lnTo>
                      <a:pt x="778" y="530"/>
                    </a:lnTo>
                    <a:lnTo>
                      <a:pt x="779" y="531"/>
                    </a:lnTo>
                    <a:lnTo>
                      <a:pt x="780" y="532"/>
                    </a:lnTo>
                    <a:lnTo>
                      <a:pt x="780" y="534"/>
                    </a:lnTo>
                    <a:lnTo>
                      <a:pt x="778" y="537"/>
                    </a:lnTo>
                    <a:lnTo>
                      <a:pt x="776" y="537"/>
                    </a:lnTo>
                    <a:lnTo>
                      <a:pt x="768" y="546"/>
                    </a:lnTo>
                    <a:lnTo>
                      <a:pt x="765" y="548"/>
                    </a:lnTo>
                    <a:lnTo>
                      <a:pt x="764" y="555"/>
                    </a:lnTo>
                    <a:lnTo>
                      <a:pt x="764" y="557"/>
                    </a:lnTo>
                    <a:lnTo>
                      <a:pt x="768" y="558"/>
                    </a:lnTo>
                    <a:lnTo>
                      <a:pt x="768" y="562"/>
                    </a:lnTo>
                    <a:lnTo>
                      <a:pt x="771" y="564"/>
                    </a:lnTo>
                    <a:lnTo>
                      <a:pt x="776" y="572"/>
                    </a:lnTo>
                    <a:lnTo>
                      <a:pt x="777" y="581"/>
                    </a:lnTo>
                    <a:lnTo>
                      <a:pt x="776" y="591"/>
                    </a:lnTo>
                    <a:lnTo>
                      <a:pt x="778" y="597"/>
                    </a:lnTo>
                    <a:lnTo>
                      <a:pt x="778" y="601"/>
                    </a:lnTo>
                    <a:lnTo>
                      <a:pt x="778" y="607"/>
                    </a:lnTo>
                    <a:lnTo>
                      <a:pt x="777" y="608"/>
                    </a:lnTo>
                    <a:lnTo>
                      <a:pt x="775" y="616"/>
                    </a:lnTo>
                    <a:lnTo>
                      <a:pt x="774" y="621"/>
                    </a:lnTo>
                    <a:lnTo>
                      <a:pt x="775" y="620"/>
                    </a:lnTo>
                    <a:lnTo>
                      <a:pt x="775" y="617"/>
                    </a:lnTo>
                    <a:lnTo>
                      <a:pt x="777" y="615"/>
                    </a:lnTo>
                    <a:lnTo>
                      <a:pt x="778" y="619"/>
                    </a:lnTo>
                    <a:lnTo>
                      <a:pt x="780" y="623"/>
                    </a:lnTo>
                    <a:lnTo>
                      <a:pt x="778" y="626"/>
                    </a:lnTo>
                    <a:lnTo>
                      <a:pt x="775" y="626"/>
                    </a:lnTo>
                    <a:lnTo>
                      <a:pt x="774" y="625"/>
                    </a:lnTo>
                    <a:lnTo>
                      <a:pt x="771" y="625"/>
                    </a:lnTo>
                    <a:lnTo>
                      <a:pt x="768" y="632"/>
                    </a:lnTo>
                    <a:lnTo>
                      <a:pt x="764" y="633"/>
                    </a:lnTo>
                    <a:lnTo>
                      <a:pt x="764" y="636"/>
                    </a:lnTo>
                    <a:lnTo>
                      <a:pt x="757" y="640"/>
                    </a:lnTo>
                    <a:lnTo>
                      <a:pt x="756" y="642"/>
                    </a:lnTo>
                    <a:lnTo>
                      <a:pt x="756" y="643"/>
                    </a:lnTo>
                    <a:lnTo>
                      <a:pt x="747" y="647"/>
                    </a:lnTo>
                    <a:lnTo>
                      <a:pt x="741" y="650"/>
                    </a:lnTo>
                    <a:lnTo>
                      <a:pt x="740" y="652"/>
                    </a:lnTo>
                    <a:lnTo>
                      <a:pt x="737" y="652"/>
                    </a:lnTo>
                    <a:lnTo>
                      <a:pt x="734" y="654"/>
                    </a:lnTo>
                    <a:lnTo>
                      <a:pt x="728" y="656"/>
                    </a:lnTo>
                    <a:lnTo>
                      <a:pt x="725" y="657"/>
                    </a:lnTo>
                    <a:lnTo>
                      <a:pt x="726" y="660"/>
                    </a:lnTo>
                    <a:lnTo>
                      <a:pt x="726" y="663"/>
                    </a:lnTo>
                    <a:lnTo>
                      <a:pt x="727" y="666"/>
                    </a:lnTo>
                    <a:lnTo>
                      <a:pt x="727" y="668"/>
                    </a:lnTo>
                    <a:lnTo>
                      <a:pt x="728" y="671"/>
                    </a:lnTo>
                    <a:lnTo>
                      <a:pt x="726" y="672"/>
                    </a:lnTo>
                    <a:lnTo>
                      <a:pt x="727" y="674"/>
                    </a:lnTo>
                    <a:lnTo>
                      <a:pt x="729" y="675"/>
                    </a:lnTo>
                    <a:lnTo>
                      <a:pt x="727" y="676"/>
                    </a:lnTo>
                    <a:lnTo>
                      <a:pt x="729" y="679"/>
                    </a:lnTo>
                    <a:lnTo>
                      <a:pt x="727" y="680"/>
                    </a:lnTo>
                    <a:lnTo>
                      <a:pt x="728" y="684"/>
                    </a:lnTo>
                    <a:lnTo>
                      <a:pt x="726" y="685"/>
                    </a:lnTo>
                    <a:lnTo>
                      <a:pt x="726" y="691"/>
                    </a:lnTo>
                    <a:lnTo>
                      <a:pt x="726" y="694"/>
                    </a:lnTo>
                    <a:lnTo>
                      <a:pt x="724" y="702"/>
                    </a:lnTo>
                    <a:lnTo>
                      <a:pt x="724" y="704"/>
                    </a:lnTo>
                    <a:lnTo>
                      <a:pt x="726" y="705"/>
                    </a:lnTo>
                    <a:lnTo>
                      <a:pt x="726" y="707"/>
                    </a:lnTo>
                    <a:lnTo>
                      <a:pt x="726" y="709"/>
                    </a:lnTo>
                    <a:lnTo>
                      <a:pt x="724" y="713"/>
                    </a:lnTo>
                    <a:lnTo>
                      <a:pt x="724" y="716"/>
                    </a:lnTo>
                    <a:lnTo>
                      <a:pt x="726" y="718"/>
                    </a:lnTo>
                    <a:lnTo>
                      <a:pt x="726" y="722"/>
                    </a:lnTo>
                    <a:lnTo>
                      <a:pt x="727" y="724"/>
                    </a:lnTo>
                    <a:lnTo>
                      <a:pt x="724" y="728"/>
                    </a:lnTo>
                    <a:lnTo>
                      <a:pt x="723" y="732"/>
                    </a:lnTo>
                    <a:lnTo>
                      <a:pt x="721" y="733"/>
                    </a:lnTo>
                    <a:lnTo>
                      <a:pt x="719" y="732"/>
                    </a:lnTo>
                    <a:lnTo>
                      <a:pt x="720" y="735"/>
                    </a:lnTo>
                    <a:lnTo>
                      <a:pt x="722" y="738"/>
                    </a:lnTo>
                    <a:lnTo>
                      <a:pt x="720" y="740"/>
                    </a:lnTo>
                    <a:lnTo>
                      <a:pt x="719" y="746"/>
                    </a:lnTo>
                    <a:lnTo>
                      <a:pt x="720" y="749"/>
                    </a:lnTo>
                    <a:lnTo>
                      <a:pt x="723" y="753"/>
                    </a:lnTo>
                    <a:lnTo>
                      <a:pt x="726" y="755"/>
                    </a:lnTo>
                    <a:lnTo>
                      <a:pt x="720" y="754"/>
                    </a:lnTo>
                    <a:lnTo>
                      <a:pt x="717" y="751"/>
                    </a:lnTo>
                    <a:lnTo>
                      <a:pt x="718" y="746"/>
                    </a:lnTo>
                    <a:lnTo>
                      <a:pt x="716" y="740"/>
                    </a:lnTo>
                    <a:lnTo>
                      <a:pt x="715" y="740"/>
                    </a:lnTo>
                    <a:lnTo>
                      <a:pt x="715" y="738"/>
                    </a:lnTo>
                    <a:lnTo>
                      <a:pt x="716" y="735"/>
                    </a:lnTo>
                    <a:lnTo>
                      <a:pt x="714" y="735"/>
                    </a:lnTo>
                    <a:lnTo>
                      <a:pt x="709" y="742"/>
                    </a:lnTo>
                    <a:lnTo>
                      <a:pt x="709" y="746"/>
                    </a:lnTo>
                    <a:lnTo>
                      <a:pt x="709" y="748"/>
                    </a:lnTo>
                    <a:lnTo>
                      <a:pt x="706" y="748"/>
                    </a:lnTo>
                    <a:lnTo>
                      <a:pt x="704" y="745"/>
                    </a:lnTo>
                    <a:lnTo>
                      <a:pt x="700" y="743"/>
                    </a:lnTo>
                    <a:lnTo>
                      <a:pt x="697" y="746"/>
                    </a:lnTo>
                    <a:lnTo>
                      <a:pt x="692" y="749"/>
                    </a:lnTo>
                    <a:lnTo>
                      <a:pt x="698" y="743"/>
                    </a:lnTo>
                    <a:lnTo>
                      <a:pt x="699" y="739"/>
                    </a:lnTo>
                    <a:lnTo>
                      <a:pt x="699" y="736"/>
                    </a:lnTo>
                    <a:lnTo>
                      <a:pt x="698" y="731"/>
                    </a:lnTo>
                    <a:lnTo>
                      <a:pt x="696" y="728"/>
                    </a:lnTo>
                    <a:lnTo>
                      <a:pt x="695" y="725"/>
                    </a:lnTo>
                    <a:lnTo>
                      <a:pt x="695" y="725"/>
                    </a:lnTo>
                    <a:lnTo>
                      <a:pt x="692" y="724"/>
                    </a:lnTo>
                    <a:lnTo>
                      <a:pt x="689" y="722"/>
                    </a:lnTo>
                    <a:lnTo>
                      <a:pt x="689" y="720"/>
                    </a:lnTo>
                    <a:lnTo>
                      <a:pt x="688" y="718"/>
                    </a:lnTo>
                    <a:lnTo>
                      <a:pt x="689" y="716"/>
                    </a:lnTo>
                    <a:lnTo>
                      <a:pt x="688" y="713"/>
                    </a:lnTo>
                    <a:lnTo>
                      <a:pt x="685" y="711"/>
                    </a:lnTo>
                    <a:lnTo>
                      <a:pt x="685" y="708"/>
                    </a:lnTo>
                    <a:lnTo>
                      <a:pt x="683" y="704"/>
                    </a:lnTo>
                    <a:lnTo>
                      <a:pt x="681" y="702"/>
                    </a:lnTo>
                    <a:lnTo>
                      <a:pt x="683" y="695"/>
                    </a:lnTo>
                    <a:lnTo>
                      <a:pt x="686" y="692"/>
                    </a:lnTo>
                    <a:lnTo>
                      <a:pt x="687" y="688"/>
                    </a:lnTo>
                    <a:lnTo>
                      <a:pt x="687" y="685"/>
                    </a:lnTo>
                    <a:lnTo>
                      <a:pt x="691" y="678"/>
                    </a:lnTo>
                    <a:lnTo>
                      <a:pt x="691" y="671"/>
                    </a:lnTo>
                    <a:lnTo>
                      <a:pt x="689" y="670"/>
                    </a:lnTo>
                    <a:lnTo>
                      <a:pt x="689" y="666"/>
                    </a:lnTo>
                    <a:lnTo>
                      <a:pt x="691" y="662"/>
                    </a:lnTo>
                    <a:lnTo>
                      <a:pt x="693" y="659"/>
                    </a:lnTo>
                    <a:lnTo>
                      <a:pt x="693" y="656"/>
                    </a:lnTo>
                    <a:lnTo>
                      <a:pt x="697" y="647"/>
                    </a:lnTo>
                    <a:lnTo>
                      <a:pt x="696" y="642"/>
                    </a:lnTo>
                    <a:lnTo>
                      <a:pt x="695" y="642"/>
                    </a:lnTo>
                    <a:lnTo>
                      <a:pt x="694" y="642"/>
                    </a:lnTo>
                    <a:lnTo>
                      <a:pt x="694" y="642"/>
                    </a:lnTo>
                    <a:lnTo>
                      <a:pt x="692" y="642"/>
                    </a:lnTo>
                    <a:lnTo>
                      <a:pt x="688" y="643"/>
                    </a:lnTo>
                    <a:lnTo>
                      <a:pt x="684" y="642"/>
                    </a:lnTo>
                    <a:lnTo>
                      <a:pt x="679" y="640"/>
                    </a:lnTo>
                    <a:lnTo>
                      <a:pt x="678" y="640"/>
                    </a:lnTo>
                    <a:lnTo>
                      <a:pt x="677" y="639"/>
                    </a:lnTo>
                    <a:lnTo>
                      <a:pt x="671" y="639"/>
                    </a:lnTo>
                    <a:lnTo>
                      <a:pt x="667" y="639"/>
                    </a:lnTo>
                    <a:lnTo>
                      <a:pt x="667" y="639"/>
                    </a:lnTo>
                    <a:lnTo>
                      <a:pt x="662" y="639"/>
                    </a:lnTo>
                    <a:lnTo>
                      <a:pt x="661" y="637"/>
                    </a:lnTo>
                    <a:lnTo>
                      <a:pt x="661" y="635"/>
                    </a:lnTo>
                    <a:lnTo>
                      <a:pt x="658" y="632"/>
                    </a:lnTo>
                    <a:lnTo>
                      <a:pt x="657" y="629"/>
                    </a:lnTo>
                    <a:lnTo>
                      <a:pt x="653" y="624"/>
                    </a:lnTo>
                    <a:lnTo>
                      <a:pt x="650" y="623"/>
                    </a:lnTo>
                    <a:lnTo>
                      <a:pt x="647" y="620"/>
                    </a:lnTo>
                    <a:lnTo>
                      <a:pt x="644" y="619"/>
                    </a:lnTo>
                    <a:lnTo>
                      <a:pt x="639" y="615"/>
                    </a:lnTo>
                    <a:lnTo>
                      <a:pt x="637" y="612"/>
                    </a:lnTo>
                    <a:lnTo>
                      <a:pt x="635" y="614"/>
                    </a:lnTo>
                    <a:lnTo>
                      <a:pt x="636" y="612"/>
                    </a:lnTo>
                    <a:lnTo>
                      <a:pt x="633" y="606"/>
                    </a:lnTo>
                    <a:lnTo>
                      <a:pt x="632" y="604"/>
                    </a:lnTo>
                    <a:lnTo>
                      <a:pt x="632" y="601"/>
                    </a:lnTo>
                    <a:lnTo>
                      <a:pt x="629" y="599"/>
                    </a:lnTo>
                    <a:lnTo>
                      <a:pt x="627" y="594"/>
                    </a:lnTo>
                    <a:lnTo>
                      <a:pt x="625" y="593"/>
                    </a:lnTo>
                    <a:lnTo>
                      <a:pt x="620" y="587"/>
                    </a:lnTo>
                    <a:lnTo>
                      <a:pt x="618" y="587"/>
                    </a:lnTo>
                    <a:lnTo>
                      <a:pt x="616" y="585"/>
                    </a:lnTo>
                    <a:lnTo>
                      <a:pt x="610" y="583"/>
                    </a:lnTo>
                    <a:lnTo>
                      <a:pt x="605" y="578"/>
                    </a:lnTo>
                    <a:lnTo>
                      <a:pt x="599" y="573"/>
                    </a:lnTo>
                    <a:lnTo>
                      <a:pt x="595" y="573"/>
                    </a:lnTo>
                    <a:lnTo>
                      <a:pt x="584" y="578"/>
                    </a:lnTo>
                    <a:lnTo>
                      <a:pt x="574" y="582"/>
                    </a:lnTo>
                    <a:lnTo>
                      <a:pt x="570" y="581"/>
                    </a:lnTo>
                    <a:lnTo>
                      <a:pt x="567" y="580"/>
                    </a:lnTo>
                    <a:lnTo>
                      <a:pt x="570" y="580"/>
                    </a:lnTo>
                    <a:lnTo>
                      <a:pt x="574" y="579"/>
                    </a:lnTo>
                    <a:lnTo>
                      <a:pt x="582" y="569"/>
                    </a:lnTo>
                    <a:lnTo>
                      <a:pt x="584" y="566"/>
                    </a:lnTo>
                    <a:lnTo>
                      <a:pt x="583" y="559"/>
                    </a:lnTo>
                    <a:lnTo>
                      <a:pt x="581" y="556"/>
                    </a:lnTo>
                    <a:lnTo>
                      <a:pt x="583" y="549"/>
                    </a:lnTo>
                    <a:lnTo>
                      <a:pt x="583" y="542"/>
                    </a:lnTo>
                    <a:lnTo>
                      <a:pt x="581" y="538"/>
                    </a:lnTo>
                    <a:lnTo>
                      <a:pt x="581" y="534"/>
                    </a:lnTo>
                    <a:lnTo>
                      <a:pt x="582" y="530"/>
                    </a:lnTo>
                    <a:lnTo>
                      <a:pt x="582" y="527"/>
                    </a:lnTo>
                    <a:lnTo>
                      <a:pt x="580" y="525"/>
                    </a:lnTo>
                    <a:lnTo>
                      <a:pt x="572" y="526"/>
                    </a:lnTo>
                    <a:lnTo>
                      <a:pt x="568" y="535"/>
                    </a:lnTo>
                    <a:lnTo>
                      <a:pt x="564" y="542"/>
                    </a:lnTo>
                    <a:lnTo>
                      <a:pt x="557" y="542"/>
                    </a:lnTo>
                    <a:lnTo>
                      <a:pt x="553" y="546"/>
                    </a:lnTo>
                    <a:lnTo>
                      <a:pt x="554" y="543"/>
                    </a:lnTo>
                    <a:lnTo>
                      <a:pt x="562" y="541"/>
                    </a:lnTo>
                    <a:lnTo>
                      <a:pt x="566" y="537"/>
                    </a:lnTo>
                    <a:lnTo>
                      <a:pt x="568" y="528"/>
                    </a:lnTo>
                    <a:lnTo>
                      <a:pt x="567" y="528"/>
                    </a:lnTo>
                    <a:lnTo>
                      <a:pt x="567" y="524"/>
                    </a:lnTo>
                    <a:lnTo>
                      <a:pt x="566" y="521"/>
                    </a:lnTo>
                    <a:lnTo>
                      <a:pt x="567" y="518"/>
                    </a:lnTo>
                    <a:lnTo>
                      <a:pt x="566" y="516"/>
                    </a:lnTo>
                    <a:lnTo>
                      <a:pt x="563" y="515"/>
                    </a:lnTo>
                    <a:lnTo>
                      <a:pt x="564" y="514"/>
                    </a:lnTo>
                    <a:lnTo>
                      <a:pt x="567" y="513"/>
                    </a:lnTo>
                    <a:lnTo>
                      <a:pt x="567" y="510"/>
                    </a:lnTo>
                    <a:lnTo>
                      <a:pt x="571" y="504"/>
                    </a:lnTo>
                    <a:lnTo>
                      <a:pt x="571" y="500"/>
                    </a:lnTo>
                    <a:lnTo>
                      <a:pt x="569" y="498"/>
                    </a:lnTo>
                    <a:lnTo>
                      <a:pt x="571" y="491"/>
                    </a:lnTo>
                    <a:lnTo>
                      <a:pt x="574" y="490"/>
                    </a:lnTo>
                    <a:lnTo>
                      <a:pt x="574" y="485"/>
                    </a:lnTo>
                    <a:lnTo>
                      <a:pt x="576" y="482"/>
                    </a:lnTo>
                    <a:lnTo>
                      <a:pt x="577" y="476"/>
                    </a:lnTo>
                    <a:lnTo>
                      <a:pt x="580" y="473"/>
                    </a:lnTo>
                    <a:lnTo>
                      <a:pt x="578" y="469"/>
                    </a:lnTo>
                    <a:lnTo>
                      <a:pt x="578" y="467"/>
                    </a:lnTo>
                    <a:lnTo>
                      <a:pt x="581" y="470"/>
                    </a:lnTo>
                    <a:lnTo>
                      <a:pt x="584" y="466"/>
                    </a:lnTo>
                    <a:lnTo>
                      <a:pt x="584" y="463"/>
                    </a:lnTo>
                    <a:lnTo>
                      <a:pt x="588" y="463"/>
                    </a:lnTo>
                    <a:lnTo>
                      <a:pt x="592" y="457"/>
                    </a:lnTo>
                    <a:lnTo>
                      <a:pt x="595" y="456"/>
                    </a:lnTo>
                    <a:lnTo>
                      <a:pt x="594" y="452"/>
                    </a:lnTo>
                    <a:lnTo>
                      <a:pt x="595" y="450"/>
                    </a:lnTo>
                    <a:lnTo>
                      <a:pt x="598" y="450"/>
                    </a:lnTo>
                    <a:lnTo>
                      <a:pt x="598" y="449"/>
                    </a:lnTo>
                    <a:lnTo>
                      <a:pt x="597" y="446"/>
                    </a:lnTo>
                    <a:lnTo>
                      <a:pt x="600" y="444"/>
                    </a:lnTo>
                    <a:lnTo>
                      <a:pt x="602" y="439"/>
                    </a:lnTo>
                    <a:lnTo>
                      <a:pt x="605" y="439"/>
                    </a:lnTo>
                    <a:lnTo>
                      <a:pt x="605" y="438"/>
                    </a:lnTo>
                    <a:lnTo>
                      <a:pt x="606" y="436"/>
                    </a:lnTo>
                    <a:lnTo>
                      <a:pt x="603" y="433"/>
                    </a:lnTo>
                    <a:lnTo>
                      <a:pt x="605" y="432"/>
                    </a:lnTo>
                    <a:lnTo>
                      <a:pt x="605" y="430"/>
                    </a:lnTo>
                    <a:lnTo>
                      <a:pt x="607" y="430"/>
                    </a:lnTo>
                    <a:lnTo>
                      <a:pt x="610" y="433"/>
                    </a:lnTo>
                    <a:lnTo>
                      <a:pt x="610" y="435"/>
                    </a:lnTo>
                    <a:lnTo>
                      <a:pt x="612" y="434"/>
                    </a:lnTo>
                    <a:lnTo>
                      <a:pt x="611" y="432"/>
                    </a:lnTo>
                    <a:lnTo>
                      <a:pt x="609" y="430"/>
                    </a:lnTo>
                    <a:lnTo>
                      <a:pt x="613" y="428"/>
                    </a:lnTo>
                    <a:lnTo>
                      <a:pt x="615" y="426"/>
                    </a:lnTo>
                    <a:lnTo>
                      <a:pt x="618" y="426"/>
                    </a:lnTo>
                    <a:lnTo>
                      <a:pt x="619" y="427"/>
                    </a:lnTo>
                    <a:lnTo>
                      <a:pt x="619" y="425"/>
                    </a:lnTo>
                    <a:lnTo>
                      <a:pt x="619" y="423"/>
                    </a:lnTo>
                    <a:lnTo>
                      <a:pt x="620" y="423"/>
                    </a:lnTo>
                    <a:lnTo>
                      <a:pt x="620" y="427"/>
                    </a:lnTo>
                    <a:lnTo>
                      <a:pt x="622" y="424"/>
                    </a:lnTo>
                    <a:lnTo>
                      <a:pt x="622" y="421"/>
                    </a:lnTo>
                    <a:lnTo>
                      <a:pt x="621" y="419"/>
                    </a:lnTo>
                    <a:lnTo>
                      <a:pt x="621" y="417"/>
                    </a:lnTo>
                    <a:lnTo>
                      <a:pt x="622" y="418"/>
                    </a:lnTo>
                    <a:lnTo>
                      <a:pt x="627" y="419"/>
                    </a:lnTo>
                    <a:lnTo>
                      <a:pt x="626" y="417"/>
                    </a:lnTo>
                    <a:lnTo>
                      <a:pt x="624" y="416"/>
                    </a:lnTo>
                    <a:lnTo>
                      <a:pt x="623" y="414"/>
                    </a:lnTo>
                    <a:lnTo>
                      <a:pt x="625" y="413"/>
                    </a:lnTo>
                    <a:lnTo>
                      <a:pt x="625" y="411"/>
                    </a:lnTo>
                    <a:lnTo>
                      <a:pt x="626" y="415"/>
                    </a:lnTo>
                    <a:lnTo>
                      <a:pt x="629" y="415"/>
                    </a:lnTo>
                    <a:lnTo>
                      <a:pt x="630" y="415"/>
                    </a:lnTo>
                    <a:lnTo>
                      <a:pt x="632" y="414"/>
                    </a:lnTo>
                    <a:lnTo>
                      <a:pt x="629" y="408"/>
                    </a:lnTo>
                    <a:lnTo>
                      <a:pt x="627" y="401"/>
                    </a:lnTo>
                    <a:lnTo>
                      <a:pt x="625" y="397"/>
                    </a:lnTo>
                    <a:lnTo>
                      <a:pt x="625" y="394"/>
                    </a:lnTo>
                    <a:lnTo>
                      <a:pt x="624" y="392"/>
                    </a:lnTo>
                    <a:lnTo>
                      <a:pt x="625" y="390"/>
                    </a:lnTo>
                    <a:lnTo>
                      <a:pt x="627" y="393"/>
                    </a:lnTo>
                    <a:lnTo>
                      <a:pt x="628" y="398"/>
                    </a:lnTo>
                    <a:lnTo>
                      <a:pt x="632" y="404"/>
                    </a:lnTo>
                    <a:lnTo>
                      <a:pt x="638" y="406"/>
                    </a:lnTo>
                    <a:lnTo>
                      <a:pt x="640" y="408"/>
                    </a:lnTo>
                    <a:lnTo>
                      <a:pt x="644" y="408"/>
                    </a:lnTo>
                    <a:lnTo>
                      <a:pt x="646" y="406"/>
                    </a:lnTo>
                    <a:lnTo>
                      <a:pt x="648" y="406"/>
                    </a:lnTo>
                    <a:lnTo>
                      <a:pt x="651" y="401"/>
                    </a:lnTo>
                    <a:lnTo>
                      <a:pt x="652" y="394"/>
                    </a:lnTo>
                    <a:lnTo>
                      <a:pt x="647" y="386"/>
                    </a:lnTo>
                    <a:lnTo>
                      <a:pt x="646" y="382"/>
                    </a:lnTo>
                    <a:lnTo>
                      <a:pt x="644" y="380"/>
                    </a:lnTo>
                    <a:lnTo>
                      <a:pt x="643" y="380"/>
                    </a:lnTo>
                    <a:lnTo>
                      <a:pt x="640" y="383"/>
                    </a:lnTo>
                    <a:lnTo>
                      <a:pt x="635" y="383"/>
                    </a:lnTo>
                    <a:lnTo>
                      <a:pt x="633" y="385"/>
                    </a:lnTo>
                    <a:lnTo>
                      <a:pt x="633" y="383"/>
                    </a:lnTo>
                    <a:lnTo>
                      <a:pt x="633" y="381"/>
                    </a:lnTo>
                    <a:lnTo>
                      <a:pt x="634" y="382"/>
                    </a:lnTo>
                    <a:lnTo>
                      <a:pt x="638" y="381"/>
                    </a:lnTo>
                    <a:lnTo>
                      <a:pt x="641" y="379"/>
                    </a:lnTo>
                    <a:lnTo>
                      <a:pt x="640" y="377"/>
                    </a:lnTo>
                    <a:lnTo>
                      <a:pt x="636" y="373"/>
                    </a:lnTo>
                    <a:lnTo>
                      <a:pt x="629" y="366"/>
                    </a:lnTo>
                    <a:lnTo>
                      <a:pt x="629" y="366"/>
                    </a:lnTo>
                    <a:lnTo>
                      <a:pt x="628" y="368"/>
                    </a:lnTo>
                    <a:lnTo>
                      <a:pt x="629" y="370"/>
                    </a:lnTo>
                    <a:lnTo>
                      <a:pt x="629" y="372"/>
                    </a:lnTo>
                    <a:lnTo>
                      <a:pt x="626" y="369"/>
                    </a:lnTo>
                    <a:lnTo>
                      <a:pt x="624" y="364"/>
                    </a:lnTo>
                    <a:lnTo>
                      <a:pt x="627" y="365"/>
                    </a:lnTo>
                    <a:lnTo>
                      <a:pt x="627" y="360"/>
                    </a:lnTo>
                    <a:lnTo>
                      <a:pt x="629" y="363"/>
                    </a:lnTo>
                    <a:lnTo>
                      <a:pt x="633" y="366"/>
                    </a:lnTo>
                    <a:lnTo>
                      <a:pt x="634" y="367"/>
                    </a:lnTo>
                    <a:lnTo>
                      <a:pt x="636" y="372"/>
                    </a:lnTo>
                    <a:lnTo>
                      <a:pt x="642" y="376"/>
                    </a:lnTo>
                    <a:lnTo>
                      <a:pt x="647" y="378"/>
                    </a:lnTo>
                    <a:lnTo>
                      <a:pt x="650" y="383"/>
                    </a:lnTo>
                    <a:lnTo>
                      <a:pt x="652" y="384"/>
                    </a:lnTo>
                    <a:lnTo>
                      <a:pt x="653" y="387"/>
                    </a:lnTo>
                    <a:lnTo>
                      <a:pt x="656" y="388"/>
                    </a:lnTo>
                    <a:lnTo>
                      <a:pt x="657" y="390"/>
                    </a:lnTo>
                    <a:lnTo>
                      <a:pt x="657" y="386"/>
                    </a:lnTo>
                    <a:lnTo>
                      <a:pt x="660" y="383"/>
                    </a:lnTo>
                    <a:lnTo>
                      <a:pt x="658" y="382"/>
                    </a:lnTo>
                    <a:lnTo>
                      <a:pt x="659" y="379"/>
                    </a:lnTo>
                    <a:lnTo>
                      <a:pt x="661" y="383"/>
                    </a:lnTo>
                    <a:lnTo>
                      <a:pt x="661" y="385"/>
                    </a:lnTo>
                    <a:lnTo>
                      <a:pt x="663" y="386"/>
                    </a:lnTo>
                    <a:lnTo>
                      <a:pt x="667" y="380"/>
                    </a:lnTo>
                    <a:lnTo>
                      <a:pt x="667" y="373"/>
                    </a:lnTo>
                    <a:lnTo>
                      <a:pt x="665" y="372"/>
                    </a:lnTo>
                    <a:lnTo>
                      <a:pt x="667" y="367"/>
                    </a:lnTo>
                    <a:lnTo>
                      <a:pt x="668" y="372"/>
                    </a:lnTo>
                    <a:lnTo>
                      <a:pt x="668" y="375"/>
                    </a:lnTo>
                    <a:lnTo>
                      <a:pt x="671" y="369"/>
                    </a:lnTo>
                    <a:lnTo>
                      <a:pt x="673" y="366"/>
                    </a:lnTo>
                    <a:lnTo>
                      <a:pt x="674" y="369"/>
                    </a:lnTo>
                    <a:lnTo>
                      <a:pt x="674" y="370"/>
                    </a:lnTo>
                    <a:lnTo>
                      <a:pt x="673" y="373"/>
                    </a:lnTo>
                    <a:lnTo>
                      <a:pt x="674" y="373"/>
                    </a:lnTo>
                    <a:lnTo>
                      <a:pt x="674" y="376"/>
                    </a:lnTo>
                    <a:lnTo>
                      <a:pt x="676" y="373"/>
                    </a:lnTo>
                    <a:lnTo>
                      <a:pt x="678" y="374"/>
                    </a:lnTo>
                    <a:lnTo>
                      <a:pt x="681" y="379"/>
                    </a:lnTo>
                    <a:lnTo>
                      <a:pt x="682" y="377"/>
                    </a:lnTo>
                    <a:lnTo>
                      <a:pt x="684" y="377"/>
                    </a:lnTo>
                    <a:lnTo>
                      <a:pt x="685" y="378"/>
                    </a:lnTo>
                    <a:lnTo>
                      <a:pt x="688" y="378"/>
                    </a:lnTo>
                    <a:lnTo>
                      <a:pt x="690" y="373"/>
                    </a:lnTo>
                    <a:lnTo>
                      <a:pt x="694" y="370"/>
                    </a:lnTo>
                    <a:lnTo>
                      <a:pt x="703" y="359"/>
                    </a:lnTo>
                    <a:lnTo>
                      <a:pt x="703" y="357"/>
                    </a:lnTo>
                    <a:lnTo>
                      <a:pt x="705" y="356"/>
                    </a:lnTo>
                    <a:lnTo>
                      <a:pt x="705" y="358"/>
                    </a:lnTo>
                    <a:lnTo>
                      <a:pt x="709" y="351"/>
                    </a:lnTo>
                    <a:lnTo>
                      <a:pt x="712" y="349"/>
                    </a:lnTo>
                    <a:lnTo>
                      <a:pt x="715" y="347"/>
                    </a:lnTo>
                    <a:lnTo>
                      <a:pt x="716" y="345"/>
                    </a:lnTo>
                    <a:lnTo>
                      <a:pt x="716" y="342"/>
                    </a:lnTo>
                    <a:lnTo>
                      <a:pt x="706" y="339"/>
                    </a:lnTo>
                    <a:lnTo>
                      <a:pt x="700" y="337"/>
                    </a:lnTo>
                    <a:lnTo>
                      <a:pt x="695" y="335"/>
                    </a:lnTo>
                    <a:lnTo>
                      <a:pt x="693" y="330"/>
                    </a:lnTo>
                    <a:lnTo>
                      <a:pt x="690" y="323"/>
                    </a:lnTo>
                    <a:lnTo>
                      <a:pt x="688" y="323"/>
                    </a:lnTo>
                    <a:lnTo>
                      <a:pt x="688" y="318"/>
                    </a:lnTo>
                    <a:lnTo>
                      <a:pt x="688" y="316"/>
                    </a:lnTo>
                    <a:lnTo>
                      <a:pt x="688" y="315"/>
                    </a:lnTo>
                    <a:lnTo>
                      <a:pt x="689" y="315"/>
                    </a:lnTo>
                    <a:lnTo>
                      <a:pt x="690" y="313"/>
                    </a:lnTo>
                    <a:lnTo>
                      <a:pt x="688" y="311"/>
                    </a:lnTo>
                    <a:lnTo>
                      <a:pt x="682" y="311"/>
                    </a:lnTo>
                    <a:lnTo>
                      <a:pt x="676" y="309"/>
                    </a:lnTo>
                    <a:lnTo>
                      <a:pt x="674" y="309"/>
                    </a:lnTo>
                    <a:lnTo>
                      <a:pt x="674" y="311"/>
                    </a:lnTo>
                    <a:lnTo>
                      <a:pt x="672" y="308"/>
                    </a:lnTo>
                    <a:lnTo>
                      <a:pt x="672" y="306"/>
                    </a:lnTo>
                    <a:lnTo>
                      <a:pt x="674" y="308"/>
                    </a:lnTo>
                    <a:lnTo>
                      <a:pt x="681" y="308"/>
                    </a:lnTo>
                    <a:lnTo>
                      <a:pt x="685" y="311"/>
                    </a:lnTo>
                    <a:lnTo>
                      <a:pt x="691" y="311"/>
                    </a:lnTo>
                    <a:lnTo>
                      <a:pt x="694" y="314"/>
                    </a:lnTo>
                    <a:lnTo>
                      <a:pt x="697" y="321"/>
                    </a:lnTo>
                    <a:lnTo>
                      <a:pt x="700" y="321"/>
                    </a:lnTo>
                    <a:lnTo>
                      <a:pt x="701" y="324"/>
                    </a:lnTo>
                    <a:lnTo>
                      <a:pt x="700" y="325"/>
                    </a:lnTo>
                    <a:lnTo>
                      <a:pt x="699" y="325"/>
                    </a:lnTo>
                    <a:lnTo>
                      <a:pt x="699" y="326"/>
                    </a:lnTo>
                    <a:lnTo>
                      <a:pt x="703" y="328"/>
                    </a:lnTo>
                    <a:lnTo>
                      <a:pt x="704" y="332"/>
                    </a:lnTo>
                    <a:lnTo>
                      <a:pt x="706" y="335"/>
                    </a:lnTo>
                    <a:lnTo>
                      <a:pt x="715" y="338"/>
                    </a:lnTo>
                    <a:lnTo>
                      <a:pt x="717" y="337"/>
                    </a:lnTo>
                    <a:lnTo>
                      <a:pt x="719" y="332"/>
                    </a:lnTo>
                    <a:lnTo>
                      <a:pt x="721" y="331"/>
                    </a:lnTo>
                    <a:lnTo>
                      <a:pt x="723" y="332"/>
                    </a:lnTo>
                    <a:lnTo>
                      <a:pt x="726" y="327"/>
                    </a:lnTo>
                    <a:lnTo>
                      <a:pt x="729" y="322"/>
                    </a:lnTo>
                    <a:lnTo>
                      <a:pt x="736" y="317"/>
                    </a:lnTo>
                    <a:lnTo>
                      <a:pt x="737" y="316"/>
                    </a:lnTo>
                    <a:lnTo>
                      <a:pt x="740" y="311"/>
                    </a:lnTo>
                    <a:lnTo>
                      <a:pt x="738" y="308"/>
                    </a:lnTo>
                    <a:lnTo>
                      <a:pt x="734" y="308"/>
                    </a:lnTo>
                    <a:lnTo>
                      <a:pt x="733" y="305"/>
                    </a:lnTo>
                    <a:lnTo>
                      <a:pt x="733" y="302"/>
                    </a:lnTo>
                    <a:lnTo>
                      <a:pt x="734" y="301"/>
                    </a:lnTo>
                    <a:lnTo>
                      <a:pt x="733" y="299"/>
                    </a:lnTo>
                    <a:lnTo>
                      <a:pt x="734" y="296"/>
                    </a:lnTo>
                    <a:lnTo>
                      <a:pt x="737" y="299"/>
                    </a:lnTo>
                    <a:lnTo>
                      <a:pt x="740" y="298"/>
                    </a:lnTo>
                    <a:lnTo>
                      <a:pt x="742" y="301"/>
                    </a:lnTo>
                    <a:lnTo>
                      <a:pt x="745" y="301"/>
                    </a:lnTo>
                    <a:lnTo>
                      <a:pt x="749" y="298"/>
                    </a:lnTo>
                    <a:lnTo>
                      <a:pt x="749" y="300"/>
                    </a:lnTo>
                    <a:lnTo>
                      <a:pt x="751" y="301"/>
                    </a:lnTo>
                    <a:lnTo>
                      <a:pt x="751" y="301"/>
                    </a:lnTo>
                    <a:lnTo>
                      <a:pt x="749" y="307"/>
                    </a:lnTo>
                    <a:lnTo>
                      <a:pt x="749" y="309"/>
                    </a:lnTo>
                    <a:lnTo>
                      <a:pt x="751" y="308"/>
                    </a:lnTo>
                    <a:lnTo>
                      <a:pt x="751" y="309"/>
                    </a:lnTo>
                    <a:lnTo>
                      <a:pt x="754" y="310"/>
                    </a:lnTo>
                    <a:lnTo>
                      <a:pt x="757" y="312"/>
                    </a:lnTo>
                    <a:lnTo>
                      <a:pt x="757" y="309"/>
                    </a:lnTo>
                    <a:lnTo>
                      <a:pt x="754" y="306"/>
                    </a:lnTo>
                    <a:lnTo>
                      <a:pt x="757" y="304"/>
                    </a:lnTo>
                    <a:lnTo>
                      <a:pt x="757" y="306"/>
                    </a:lnTo>
                    <a:lnTo>
                      <a:pt x="759" y="307"/>
                    </a:lnTo>
                    <a:lnTo>
                      <a:pt x="759" y="310"/>
                    </a:lnTo>
                    <a:lnTo>
                      <a:pt x="764" y="314"/>
                    </a:lnTo>
                    <a:lnTo>
                      <a:pt x="765" y="314"/>
                    </a:lnTo>
                    <a:lnTo>
                      <a:pt x="765" y="311"/>
                    </a:lnTo>
                    <a:lnTo>
                      <a:pt x="764" y="311"/>
                    </a:lnTo>
                    <a:lnTo>
                      <a:pt x="765" y="308"/>
                    </a:lnTo>
                    <a:lnTo>
                      <a:pt x="765" y="304"/>
                    </a:lnTo>
                    <a:lnTo>
                      <a:pt x="764" y="303"/>
                    </a:lnTo>
                    <a:lnTo>
                      <a:pt x="764" y="298"/>
                    </a:lnTo>
                    <a:lnTo>
                      <a:pt x="763" y="293"/>
                    </a:lnTo>
                    <a:lnTo>
                      <a:pt x="761" y="291"/>
                    </a:lnTo>
                    <a:lnTo>
                      <a:pt x="761" y="288"/>
                    </a:lnTo>
                    <a:lnTo>
                      <a:pt x="759" y="287"/>
                    </a:lnTo>
                    <a:lnTo>
                      <a:pt x="755" y="290"/>
                    </a:lnTo>
                    <a:lnTo>
                      <a:pt x="754" y="290"/>
                    </a:lnTo>
                    <a:lnTo>
                      <a:pt x="757" y="286"/>
                    </a:lnTo>
                    <a:lnTo>
                      <a:pt x="759" y="285"/>
                    </a:lnTo>
                    <a:lnTo>
                      <a:pt x="760" y="287"/>
                    </a:lnTo>
                    <a:lnTo>
                      <a:pt x="763" y="284"/>
                    </a:lnTo>
                    <a:lnTo>
                      <a:pt x="764" y="287"/>
                    </a:lnTo>
                    <a:lnTo>
                      <a:pt x="765" y="288"/>
                    </a:lnTo>
                    <a:lnTo>
                      <a:pt x="766" y="295"/>
                    </a:lnTo>
                    <a:lnTo>
                      <a:pt x="767" y="295"/>
                    </a:lnTo>
                    <a:lnTo>
                      <a:pt x="770" y="292"/>
                    </a:lnTo>
                    <a:lnTo>
                      <a:pt x="768" y="297"/>
                    </a:lnTo>
                    <a:lnTo>
                      <a:pt x="768" y="299"/>
                    </a:lnTo>
                    <a:lnTo>
                      <a:pt x="766" y="300"/>
                    </a:lnTo>
                    <a:lnTo>
                      <a:pt x="766" y="301"/>
                    </a:lnTo>
                    <a:lnTo>
                      <a:pt x="768" y="304"/>
                    </a:lnTo>
                    <a:lnTo>
                      <a:pt x="768" y="308"/>
                    </a:lnTo>
                    <a:lnTo>
                      <a:pt x="768" y="311"/>
                    </a:lnTo>
                    <a:lnTo>
                      <a:pt x="769" y="311"/>
                    </a:lnTo>
                    <a:lnTo>
                      <a:pt x="776" y="309"/>
                    </a:lnTo>
                    <a:lnTo>
                      <a:pt x="777" y="306"/>
                    </a:lnTo>
                    <a:lnTo>
                      <a:pt x="779" y="306"/>
                    </a:lnTo>
                    <a:lnTo>
                      <a:pt x="781" y="307"/>
                    </a:lnTo>
                    <a:lnTo>
                      <a:pt x="785" y="301"/>
                    </a:lnTo>
                    <a:lnTo>
                      <a:pt x="787" y="301"/>
                    </a:lnTo>
                    <a:lnTo>
                      <a:pt x="789" y="299"/>
                    </a:lnTo>
                    <a:lnTo>
                      <a:pt x="792" y="297"/>
                    </a:lnTo>
                    <a:lnTo>
                      <a:pt x="792" y="294"/>
                    </a:lnTo>
                    <a:lnTo>
                      <a:pt x="794" y="292"/>
                    </a:lnTo>
                    <a:lnTo>
                      <a:pt x="799" y="291"/>
                    </a:lnTo>
                    <a:lnTo>
                      <a:pt x="801" y="293"/>
                    </a:lnTo>
                    <a:lnTo>
                      <a:pt x="802" y="290"/>
                    </a:lnTo>
                    <a:lnTo>
                      <a:pt x="802" y="287"/>
                    </a:lnTo>
                    <a:lnTo>
                      <a:pt x="805" y="283"/>
                    </a:lnTo>
                    <a:lnTo>
                      <a:pt x="806" y="281"/>
                    </a:lnTo>
                    <a:lnTo>
                      <a:pt x="806" y="280"/>
                    </a:lnTo>
                    <a:lnTo>
                      <a:pt x="807" y="276"/>
                    </a:lnTo>
                    <a:lnTo>
                      <a:pt x="804" y="269"/>
                    </a:lnTo>
                    <a:lnTo>
                      <a:pt x="804" y="266"/>
                    </a:lnTo>
                    <a:lnTo>
                      <a:pt x="801" y="263"/>
                    </a:lnTo>
                    <a:lnTo>
                      <a:pt x="801" y="260"/>
                    </a:lnTo>
                    <a:lnTo>
                      <a:pt x="802" y="257"/>
                    </a:lnTo>
                    <a:lnTo>
                      <a:pt x="805" y="256"/>
                    </a:lnTo>
                    <a:lnTo>
                      <a:pt x="806" y="253"/>
                    </a:lnTo>
                    <a:lnTo>
                      <a:pt x="805" y="252"/>
                    </a:lnTo>
                    <a:lnTo>
                      <a:pt x="803" y="255"/>
                    </a:lnTo>
                    <a:lnTo>
                      <a:pt x="803" y="255"/>
                    </a:lnTo>
                    <a:lnTo>
                      <a:pt x="803" y="252"/>
                    </a:lnTo>
                    <a:lnTo>
                      <a:pt x="804" y="249"/>
                    </a:lnTo>
                    <a:lnTo>
                      <a:pt x="802" y="249"/>
                    </a:lnTo>
                    <a:lnTo>
                      <a:pt x="803" y="247"/>
                    </a:lnTo>
                    <a:lnTo>
                      <a:pt x="804" y="245"/>
                    </a:lnTo>
                    <a:lnTo>
                      <a:pt x="803" y="243"/>
                    </a:lnTo>
                    <a:lnTo>
                      <a:pt x="800" y="242"/>
                    </a:lnTo>
                    <a:lnTo>
                      <a:pt x="801" y="242"/>
                    </a:lnTo>
                    <a:lnTo>
                      <a:pt x="801" y="239"/>
                    </a:lnTo>
                    <a:lnTo>
                      <a:pt x="803" y="239"/>
                    </a:lnTo>
                    <a:lnTo>
                      <a:pt x="804" y="240"/>
                    </a:lnTo>
                    <a:lnTo>
                      <a:pt x="806" y="241"/>
                    </a:lnTo>
                    <a:lnTo>
                      <a:pt x="809" y="244"/>
                    </a:lnTo>
                    <a:lnTo>
                      <a:pt x="810" y="245"/>
                    </a:lnTo>
                    <a:lnTo>
                      <a:pt x="812" y="242"/>
                    </a:lnTo>
                    <a:lnTo>
                      <a:pt x="814" y="243"/>
                    </a:lnTo>
                    <a:lnTo>
                      <a:pt x="818" y="242"/>
                    </a:lnTo>
                    <a:lnTo>
                      <a:pt x="821" y="239"/>
                    </a:lnTo>
                    <a:lnTo>
                      <a:pt x="820" y="238"/>
                    </a:lnTo>
                    <a:lnTo>
                      <a:pt x="822" y="234"/>
                    </a:lnTo>
                    <a:lnTo>
                      <a:pt x="821" y="233"/>
                    </a:lnTo>
                    <a:lnTo>
                      <a:pt x="820" y="233"/>
                    </a:lnTo>
                    <a:lnTo>
                      <a:pt x="820" y="231"/>
                    </a:lnTo>
                    <a:lnTo>
                      <a:pt x="818" y="230"/>
                    </a:lnTo>
                    <a:lnTo>
                      <a:pt x="814" y="230"/>
                    </a:lnTo>
                    <a:lnTo>
                      <a:pt x="816" y="228"/>
                    </a:lnTo>
                    <a:lnTo>
                      <a:pt x="819" y="228"/>
                    </a:lnTo>
                    <a:lnTo>
                      <a:pt x="823" y="224"/>
                    </a:lnTo>
                    <a:lnTo>
                      <a:pt x="825" y="221"/>
                    </a:lnTo>
                    <a:lnTo>
                      <a:pt x="825" y="219"/>
                    </a:lnTo>
                    <a:lnTo>
                      <a:pt x="823" y="218"/>
                    </a:lnTo>
                    <a:lnTo>
                      <a:pt x="823" y="216"/>
                    </a:lnTo>
                    <a:lnTo>
                      <a:pt x="818" y="215"/>
                    </a:lnTo>
                    <a:lnTo>
                      <a:pt x="816" y="216"/>
                    </a:lnTo>
                    <a:lnTo>
                      <a:pt x="814" y="215"/>
                    </a:lnTo>
                    <a:lnTo>
                      <a:pt x="816" y="214"/>
                    </a:lnTo>
                    <a:lnTo>
                      <a:pt x="816" y="211"/>
                    </a:lnTo>
                    <a:lnTo>
                      <a:pt x="810" y="206"/>
                    </a:lnTo>
                    <a:lnTo>
                      <a:pt x="810" y="204"/>
                    </a:lnTo>
                    <a:lnTo>
                      <a:pt x="812" y="204"/>
                    </a:lnTo>
                    <a:lnTo>
                      <a:pt x="814" y="207"/>
                    </a:lnTo>
                    <a:lnTo>
                      <a:pt x="816" y="205"/>
                    </a:lnTo>
                    <a:lnTo>
                      <a:pt x="814" y="204"/>
                    </a:lnTo>
                    <a:lnTo>
                      <a:pt x="816" y="202"/>
                    </a:lnTo>
                    <a:lnTo>
                      <a:pt x="816" y="201"/>
                    </a:lnTo>
                    <a:lnTo>
                      <a:pt x="812" y="199"/>
                    </a:lnTo>
                    <a:lnTo>
                      <a:pt x="809" y="197"/>
                    </a:lnTo>
                    <a:lnTo>
                      <a:pt x="807" y="198"/>
                    </a:lnTo>
                    <a:lnTo>
                      <a:pt x="802" y="195"/>
                    </a:lnTo>
                    <a:lnTo>
                      <a:pt x="800" y="193"/>
                    </a:lnTo>
                    <a:lnTo>
                      <a:pt x="800" y="191"/>
                    </a:lnTo>
                    <a:lnTo>
                      <a:pt x="796" y="188"/>
                    </a:lnTo>
                    <a:lnTo>
                      <a:pt x="792" y="187"/>
                    </a:lnTo>
                    <a:lnTo>
                      <a:pt x="790" y="189"/>
                    </a:lnTo>
                    <a:lnTo>
                      <a:pt x="788" y="189"/>
                    </a:lnTo>
                    <a:lnTo>
                      <a:pt x="786" y="187"/>
                    </a:lnTo>
                    <a:lnTo>
                      <a:pt x="784" y="186"/>
                    </a:lnTo>
                    <a:lnTo>
                      <a:pt x="785" y="187"/>
                    </a:lnTo>
                    <a:lnTo>
                      <a:pt x="786" y="189"/>
                    </a:lnTo>
                    <a:lnTo>
                      <a:pt x="785" y="192"/>
                    </a:lnTo>
                    <a:lnTo>
                      <a:pt x="783" y="192"/>
                    </a:lnTo>
                    <a:lnTo>
                      <a:pt x="783" y="193"/>
                    </a:lnTo>
                    <a:lnTo>
                      <a:pt x="784" y="194"/>
                    </a:lnTo>
                    <a:lnTo>
                      <a:pt x="782" y="197"/>
                    </a:lnTo>
                    <a:lnTo>
                      <a:pt x="782" y="199"/>
                    </a:lnTo>
                    <a:lnTo>
                      <a:pt x="783" y="202"/>
                    </a:lnTo>
                    <a:lnTo>
                      <a:pt x="782" y="202"/>
                    </a:lnTo>
                    <a:lnTo>
                      <a:pt x="781" y="205"/>
                    </a:lnTo>
                    <a:lnTo>
                      <a:pt x="779" y="207"/>
                    </a:lnTo>
                    <a:lnTo>
                      <a:pt x="779" y="212"/>
                    </a:lnTo>
                    <a:lnTo>
                      <a:pt x="781" y="212"/>
                    </a:lnTo>
                    <a:lnTo>
                      <a:pt x="782" y="215"/>
                    </a:lnTo>
                    <a:lnTo>
                      <a:pt x="783" y="215"/>
                    </a:lnTo>
                    <a:lnTo>
                      <a:pt x="785" y="218"/>
                    </a:lnTo>
                    <a:lnTo>
                      <a:pt x="783" y="220"/>
                    </a:lnTo>
                    <a:lnTo>
                      <a:pt x="782" y="219"/>
                    </a:lnTo>
                    <a:lnTo>
                      <a:pt x="780" y="221"/>
                    </a:lnTo>
                    <a:lnTo>
                      <a:pt x="778" y="219"/>
                    </a:lnTo>
                    <a:lnTo>
                      <a:pt x="775" y="219"/>
                    </a:lnTo>
                    <a:lnTo>
                      <a:pt x="775" y="221"/>
                    </a:lnTo>
                    <a:lnTo>
                      <a:pt x="777" y="225"/>
                    </a:lnTo>
                    <a:lnTo>
                      <a:pt x="778" y="225"/>
                    </a:lnTo>
                    <a:lnTo>
                      <a:pt x="778" y="226"/>
                    </a:lnTo>
                    <a:lnTo>
                      <a:pt x="775" y="227"/>
                    </a:lnTo>
                    <a:lnTo>
                      <a:pt x="774" y="225"/>
                    </a:lnTo>
                    <a:lnTo>
                      <a:pt x="772" y="228"/>
                    </a:lnTo>
                    <a:lnTo>
                      <a:pt x="771" y="224"/>
                    </a:lnTo>
                    <a:lnTo>
                      <a:pt x="768" y="226"/>
                    </a:lnTo>
                    <a:lnTo>
                      <a:pt x="765" y="232"/>
                    </a:lnTo>
                    <a:lnTo>
                      <a:pt x="763" y="239"/>
                    </a:lnTo>
                    <a:lnTo>
                      <a:pt x="760" y="246"/>
                    </a:lnTo>
                    <a:lnTo>
                      <a:pt x="754" y="251"/>
                    </a:lnTo>
                    <a:lnTo>
                      <a:pt x="753" y="253"/>
                    </a:lnTo>
                    <a:lnTo>
                      <a:pt x="752" y="254"/>
                    </a:lnTo>
                    <a:lnTo>
                      <a:pt x="749" y="258"/>
                    </a:lnTo>
                    <a:lnTo>
                      <a:pt x="747" y="259"/>
                    </a:lnTo>
                    <a:lnTo>
                      <a:pt x="747" y="265"/>
                    </a:lnTo>
                    <a:lnTo>
                      <a:pt x="744" y="267"/>
                    </a:lnTo>
                    <a:lnTo>
                      <a:pt x="744" y="271"/>
                    </a:lnTo>
                    <a:lnTo>
                      <a:pt x="743" y="272"/>
                    </a:lnTo>
                    <a:lnTo>
                      <a:pt x="741" y="267"/>
                    </a:lnTo>
                    <a:lnTo>
                      <a:pt x="740" y="268"/>
                    </a:lnTo>
                    <a:lnTo>
                      <a:pt x="737" y="270"/>
                    </a:lnTo>
                    <a:lnTo>
                      <a:pt x="738" y="271"/>
                    </a:lnTo>
                    <a:lnTo>
                      <a:pt x="739" y="276"/>
                    </a:lnTo>
                    <a:lnTo>
                      <a:pt x="737" y="276"/>
                    </a:lnTo>
                    <a:lnTo>
                      <a:pt x="735" y="273"/>
                    </a:lnTo>
                    <a:lnTo>
                      <a:pt x="736" y="270"/>
                    </a:lnTo>
                    <a:lnTo>
                      <a:pt x="733" y="265"/>
                    </a:lnTo>
                    <a:lnTo>
                      <a:pt x="731" y="253"/>
                    </a:lnTo>
                    <a:lnTo>
                      <a:pt x="731" y="247"/>
                    </a:lnTo>
                    <a:lnTo>
                      <a:pt x="730" y="245"/>
                    </a:lnTo>
                    <a:lnTo>
                      <a:pt x="731" y="241"/>
                    </a:lnTo>
                    <a:lnTo>
                      <a:pt x="733" y="238"/>
                    </a:lnTo>
                    <a:lnTo>
                      <a:pt x="733" y="235"/>
                    </a:lnTo>
                    <a:lnTo>
                      <a:pt x="734" y="232"/>
                    </a:lnTo>
                    <a:lnTo>
                      <a:pt x="736" y="230"/>
                    </a:lnTo>
                    <a:lnTo>
                      <a:pt x="737" y="232"/>
                    </a:lnTo>
                    <a:lnTo>
                      <a:pt x="739" y="231"/>
                    </a:lnTo>
                    <a:lnTo>
                      <a:pt x="741" y="227"/>
                    </a:lnTo>
                    <a:lnTo>
                      <a:pt x="740" y="220"/>
                    </a:lnTo>
                    <a:lnTo>
                      <a:pt x="741" y="217"/>
                    </a:lnTo>
                    <a:lnTo>
                      <a:pt x="741" y="213"/>
                    </a:lnTo>
                    <a:lnTo>
                      <a:pt x="738" y="210"/>
                    </a:lnTo>
                    <a:lnTo>
                      <a:pt x="738" y="205"/>
                    </a:lnTo>
                    <a:lnTo>
                      <a:pt x="736" y="200"/>
                    </a:lnTo>
                    <a:lnTo>
                      <a:pt x="735" y="197"/>
                    </a:lnTo>
                    <a:lnTo>
                      <a:pt x="734" y="195"/>
                    </a:lnTo>
                    <a:lnTo>
                      <a:pt x="733" y="195"/>
                    </a:lnTo>
                    <a:lnTo>
                      <a:pt x="732" y="198"/>
                    </a:lnTo>
                    <a:lnTo>
                      <a:pt x="729" y="204"/>
                    </a:lnTo>
                    <a:lnTo>
                      <a:pt x="725" y="208"/>
                    </a:lnTo>
                    <a:lnTo>
                      <a:pt x="724" y="211"/>
                    </a:lnTo>
                    <a:lnTo>
                      <a:pt x="724" y="218"/>
                    </a:lnTo>
                    <a:lnTo>
                      <a:pt x="723" y="219"/>
                    </a:lnTo>
                    <a:lnTo>
                      <a:pt x="722" y="218"/>
                    </a:lnTo>
                    <a:lnTo>
                      <a:pt x="719" y="220"/>
                    </a:lnTo>
                    <a:lnTo>
                      <a:pt x="720" y="221"/>
                    </a:lnTo>
                    <a:lnTo>
                      <a:pt x="719" y="222"/>
                    </a:lnTo>
                    <a:lnTo>
                      <a:pt x="716" y="225"/>
                    </a:lnTo>
                    <a:lnTo>
                      <a:pt x="715" y="227"/>
                    </a:lnTo>
                    <a:lnTo>
                      <a:pt x="712" y="229"/>
                    </a:lnTo>
                    <a:lnTo>
                      <a:pt x="711" y="230"/>
                    </a:lnTo>
                    <a:lnTo>
                      <a:pt x="711" y="228"/>
                    </a:lnTo>
                    <a:lnTo>
                      <a:pt x="712" y="226"/>
                    </a:lnTo>
                    <a:lnTo>
                      <a:pt x="712" y="223"/>
                    </a:lnTo>
                    <a:lnTo>
                      <a:pt x="712" y="221"/>
                    </a:lnTo>
                    <a:lnTo>
                      <a:pt x="715" y="217"/>
                    </a:lnTo>
                    <a:lnTo>
                      <a:pt x="715" y="214"/>
                    </a:lnTo>
                    <a:lnTo>
                      <a:pt x="715" y="211"/>
                    </a:lnTo>
                    <a:lnTo>
                      <a:pt x="717" y="209"/>
                    </a:lnTo>
                    <a:lnTo>
                      <a:pt x="717" y="205"/>
                    </a:lnTo>
                    <a:lnTo>
                      <a:pt x="717" y="204"/>
                    </a:lnTo>
                    <a:lnTo>
                      <a:pt x="717" y="201"/>
                    </a:lnTo>
                    <a:lnTo>
                      <a:pt x="715" y="196"/>
                    </a:lnTo>
                    <a:lnTo>
                      <a:pt x="715" y="193"/>
                    </a:lnTo>
                    <a:lnTo>
                      <a:pt x="713" y="190"/>
                    </a:lnTo>
                    <a:lnTo>
                      <a:pt x="713" y="188"/>
                    </a:lnTo>
                    <a:lnTo>
                      <a:pt x="714" y="189"/>
                    </a:lnTo>
                    <a:lnTo>
                      <a:pt x="716" y="189"/>
                    </a:lnTo>
                    <a:lnTo>
                      <a:pt x="716" y="193"/>
                    </a:lnTo>
                    <a:lnTo>
                      <a:pt x="717" y="192"/>
                    </a:lnTo>
                    <a:lnTo>
                      <a:pt x="720" y="188"/>
                    </a:lnTo>
                    <a:lnTo>
                      <a:pt x="723" y="188"/>
                    </a:lnTo>
                    <a:lnTo>
                      <a:pt x="724" y="186"/>
                    </a:lnTo>
                    <a:lnTo>
                      <a:pt x="723" y="184"/>
                    </a:lnTo>
                    <a:lnTo>
                      <a:pt x="720" y="187"/>
                    </a:lnTo>
                    <a:lnTo>
                      <a:pt x="718" y="184"/>
                    </a:lnTo>
                    <a:lnTo>
                      <a:pt x="716" y="183"/>
                    </a:lnTo>
                    <a:lnTo>
                      <a:pt x="716" y="182"/>
                    </a:lnTo>
                    <a:lnTo>
                      <a:pt x="717" y="181"/>
                    </a:lnTo>
                    <a:lnTo>
                      <a:pt x="716" y="180"/>
                    </a:lnTo>
                    <a:lnTo>
                      <a:pt x="714" y="180"/>
                    </a:lnTo>
                    <a:lnTo>
                      <a:pt x="713" y="183"/>
                    </a:lnTo>
                    <a:lnTo>
                      <a:pt x="710" y="184"/>
                    </a:lnTo>
                    <a:lnTo>
                      <a:pt x="708" y="181"/>
                    </a:lnTo>
                    <a:lnTo>
                      <a:pt x="707" y="178"/>
                    </a:lnTo>
                    <a:lnTo>
                      <a:pt x="706" y="177"/>
                    </a:lnTo>
                    <a:lnTo>
                      <a:pt x="702" y="178"/>
                    </a:lnTo>
                    <a:lnTo>
                      <a:pt x="702" y="176"/>
                    </a:lnTo>
                    <a:lnTo>
                      <a:pt x="702" y="173"/>
                    </a:lnTo>
                    <a:lnTo>
                      <a:pt x="704" y="172"/>
                    </a:lnTo>
                    <a:lnTo>
                      <a:pt x="704" y="170"/>
                    </a:lnTo>
                    <a:lnTo>
                      <a:pt x="706" y="169"/>
                    </a:lnTo>
                    <a:lnTo>
                      <a:pt x="713" y="163"/>
                    </a:lnTo>
                    <a:lnTo>
                      <a:pt x="714" y="162"/>
                    </a:lnTo>
                    <a:lnTo>
                      <a:pt x="712" y="159"/>
                    </a:lnTo>
                    <a:lnTo>
                      <a:pt x="709" y="160"/>
                    </a:lnTo>
                    <a:lnTo>
                      <a:pt x="709" y="159"/>
                    </a:lnTo>
                    <a:lnTo>
                      <a:pt x="711" y="158"/>
                    </a:lnTo>
                    <a:lnTo>
                      <a:pt x="712" y="154"/>
                    </a:lnTo>
                    <a:lnTo>
                      <a:pt x="716" y="152"/>
                    </a:lnTo>
                    <a:lnTo>
                      <a:pt x="715" y="156"/>
                    </a:lnTo>
                    <a:lnTo>
                      <a:pt x="716" y="159"/>
                    </a:lnTo>
                    <a:lnTo>
                      <a:pt x="719" y="159"/>
                    </a:lnTo>
                    <a:lnTo>
                      <a:pt x="720" y="159"/>
                    </a:lnTo>
                    <a:lnTo>
                      <a:pt x="723" y="158"/>
                    </a:lnTo>
                    <a:lnTo>
                      <a:pt x="723" y="155"/>
                    </a:lnTo>
                    <a:lnTo>
                      <a:pt x="721" y="152"/>
                    </a:lnTo>
                    <a:lnTo>
                      <a:pt x="719" y="151"/>
                    </a:lnTo>
                    <a:lnTo>
                      <a:pt x="719" y="149"/>
                    </a:lnTo>
                    <a:lnTo>
                      <a:pt x="719" y="145"/>
                    </a:lnTo>
                    <a:lnTo>
                      <a:pt x="719" y="143"/>
                    </a:lnTo>
                    <a:lnTo>
                      <a:pt x="719" y="142"/>
                    </a:lnTo>
                    <a:lnTo>
                      <a:pt x="719" y="138"/>
                    </a:lnTo>
                    <a:lnTo>
                      <a:pt x="717" y="135"/>
                    </a:lnTo>
                    <a:lnTo>
                      <a:pt x="718" y="132"/>
                    </a:lnTo>
                    <a:lnTo>
                      <a:pt x="716" y="128"/>
                    </a:lnTo>
                    <a:lnTo>
                      <a:pt x="718" y="128"/>
                    </a:lnTo>
                    <a:lnTo>
                      <a:pt x="718" y="123"/>
                    </a:lnTo>
                    <a:lnTo>
                      <a:pt x="720" y="119"/>
                    </a:lnTo>
                    <a:lnTo>
                      <a:pt x="720" y="117"/>
                    </a:lnTo>
                    <a:lnTo>
                      <a:pt x="723" y="114"/>
                    </a:lnTo>
                    <a:lnTo>
                      <a:pt x="723" y="111"/>
                    </a:lnTo>
                    <a:lnTo>
                      <a:pt x="721" y="111"/>
                    </a:lnTo>
                    <a:lnTo>
                      <a:pt x="721" y="104"/>
                    </a:lnTo>
                    <a:lnTo>
                      <a:pt x="720" y="102"/>
                    </a:lnTo>
                    <a:lnTo>
                      <a:pt x="718" y="99"/>
                    </a:lnTo>
                    <a:lnTo>
                      <a:pt x="719" y="97"/>
                    </a:lnTo>
                    <a:lnTo>
                      <a:pt x="718" y="94"/>
                    </a:lnTo>
                    <a:lnTo>
                      <a:pt x="719" y="93"/>
                    </a:lnTo>
                    <a:lnTo>
                      <a:pt x="720" y="90"/>
                    </a:lnTo>
                    <a:lnTo>
                      <a:pt x="718" y="88"/>
                    </a:lnTo>
                    <a:lnTo>
                      <a:pt x="716" y="85"/>
                    </a:lnTo>
                    <a:lnTo>
                      <a:pt x="714" y="84"/>
                    </a:lnTo>
                    <a:lnTo>
                      <a:pt x="715" y="83"/>
                    </a:lnTo>
                    <a:lnTo>
                      <a:pt x="715" y="80"/>
                    </a:lnTo>
                    <a:lnTo>
                      <a:pt x="710" y="78"/>
                    </a:lnTo>
                    <a:lnTo>
                      <a:pt x="707" y="77"/>
                    </a:lnTo>
                    <a:lnTo>
                      <a:pt x="705" y="78"/>
                    </a:lnTo>
                    <a:lnTo>
                      <a:pt x="705" y="81"/>
                    </a:lnTo>
                    <a:lnTo>
                      <a:pt x="701" y="84"/>
                    </a:lnTo>
                    <a:lnTo>
                      <a:pt x="700" y="86"/>
                    </a:lnTo>
                    <a:lnTo>
                      <a:pt x="696" y="86"/>
                    </a:lnTo>
                    <a:lnTo>
                      <a:pt x="694" y="89"/>
                    </a:lnTo>
                    <a:lnTo>
                      <a:pt x="695" y="92"/>
                    </a:lnTo>
                    <a:lnTo>
                      <a:pt x="698" y="93"/>
                    </a:lnTo>
                    <a:lnTo>
                      <a:pt x="700" y="94"/>
                    </a:lnTo>
                    <a:lnTo>
                      <a:pt x="700" y="95"/>
                    </a:lnTo>
                    <a:lnTo>
                      <a:pt x="697" y="100"/>
                    </a:lnTo>
                    <a:lnTo>
                      <a:pt x="696" y="103"/>
                    </a:lnTo>
                    <a:lnTo>
                      <a:pt x="694" y="104"/>
                    </a:lnTo>
                    <a:lnTo>
                      <a:pt x="694" y="102"/>
                    </a:lnTo>
                    <a:lnTo>
                      <a:pt x="693" y="100"/>
                    </a:lnTo>
                    <a:lnTo>
                      <a:pt x="694" y="97"/>
                    </a:lnTo>
                    <a:lnTo>
                      <a:pt x="692" y="95"/>
                    </a:lnTo>
                    <a:lnTo>
                      <a:pt x="688" y="97"/>
                    </a:lnTo>
                    <a:lnTo>
                      <a:pt x="686" y="100"/>
                    </a:lnTo>
                    <a:lnTo>
                      <a:pt x="685" y="100"/>
                    </a:lnTo>
                    <a:lnTo>
                      <a:pt x="683" y="105"/>
                    </a:lnTo>
                    <a:lnTo>
                      <a:pt x="681" y="106"/>
                    </a:lnTo>
                    <a:lnTo>
                      <a:pt x="678" y="111"/>
                    </a:lnTo>
                    <a:lnTo>
                      <a:pt x="675" y="117"/>
                    </a:lnTo>
                    <a:lnTo>
                      <a:pt x="674" y="120"/>
                    </a:lnTo>
                    <a:lnTo>
                      <a:pt x="676" y="124"/>
                    </a:lnTo>
                    <a:lnTo>
                      <a:pt x="676" y="125"/>
                    </a:lnTo>
                    <a:lnTo>
                      <a:pt x="677" y="126"/>
                    </a:lnTo>
                    <a:lnTo>
                      <a:pt x="679" y="125"/>
                    </a:lnTo>
                    <a:lnTo>
                      <a:pt x="681" y="125"/>
                    </a:lnTo>
                    <a:lnTo>
                      <a:pt x="681" y="127"/>
                    </a:lnTo>
                    <a:lnTo>
                      <a:pt x="678" y="129"/>
                    </a:lnTo>
                    <a:lnTo>
                      <a:pt x="678" y="130"/>
                    </a:lnTo>
                    <a:lnTo>
                      <a:pt x="676" y="130"/>
                    </a:lnTo>
                    <a:lnTo>
                      <a:pt x="673" y="132"/>
                    </a:lnTo>
                    <a:lnTo>
                      <a:pt x="668" y="136"/>
                    </a:lnTo>
                    <a:lnTo>
                      <a:pt x="667" y="139"/>
                    </a:lnTo>
                    <a:lnTo>
                      <a:pt x="666" y="147"/>
                    </a:lnTo>
                    <a:lnTo>
                      <a:pt x="667" y="150"/>
                    </a:lnTo>
                    <a:lnTo>
                      <a:pt x="667" y="153"/>
                    </a:lnTo>
                    <a:lnTo>
                      <a:pt x="666" y="156"/>
                    </a:lnTo>
                    <a:lnTo>
                      <a:pt x="667" y="157"/>
                    </a:lnTo>
                    <a:lnTo>
                      <a:pt x="667" y="160"/>
                    </a:lnTo>
                    <a:lnTo>
                      <a:pt x="670" y="159"/>
                    </a:lnTo>
                    <a:lnTo>
                      <a:pt x="671" y="160"/>
                    </a:lnTo>
                    <a:lnTo>
                      <a:pt x="671" y="164"/>
                    </a:lnTo>
                    <a:lnTo>
                      <a:pt x="674" y="166"/>
                    </a:lnTo>
                    <a:lnTo>
                      <a:pt x="675" y="169"/>
                    </a:lnTo>
                    <a:lnTo>
                      <a:pt x="677" y="169"/>
                    </a:lnTo>
                    <a:lnTo>
                      <a:pt x="679" y="166"/>
                    </a:lnTo>
                    <a:lnTo>
                      <a:pt x="678" y="169"/>
                    </a:lnTo>
                    <a:lnTo>
                      <a:pt x="680" y="174"/>
                    </a:lnTo>
                    <a:lnTo>
                      <a:pt x="684" y="175"/>
                    </a:lnTo>
                    <a:lnTo>
                      <a:pt x="685" y="177"/>
                    </a:lnTo>
                    <a:lnTo>
                      <a:pt x="688" y="176"/>
                    </a:lnTo>
                    <a:lnTo>
                      <a:pt x="691" y="177"/>
                    </a:lnTo>
                    <a:lnTo>
                      <a:pt x="691" y="180"/>
                    </a:lnTo>
                    <a:lnTo>
                      <a:pt x="688" y="187"/>
                    </a:lnTo>
                    <a:lnTo>
                      <a:pt x="685" y="188"/>
                    </a:lnTo>
                    <a:lnTo>
                      <a:pt x="685" y="187"/>
                    </a:lnTo>
                    <a:lnTo>
                      <a:pt x="685" y="184"/>
                    </a:lnTo>
                    <a:lnTo>
                      <a:pt x="688" y="183"/>
                    </a:lnTo>
                    <a:lnTo>
                      <a:pt x="685" y="181"/>
                    </a:lnTo>
                    <a:lnTo>
                      <a:pt x="681" y="182"/>
                    </a:lnTo>
                    <a:lnTo>
                      <a:pt x="678" y="186"/>
                    </a:lnTo>
                    <a:lnTo>
                      <a:pt x="680" y="187"/>
                    </a:lnTo>
                    <a:lnTo>
                      <a:pt x="680" y="190"/>
                    </a:lnTo>
                    <a:lnTo>
                      <a:pt x="676" y="191"/>
                    </a:lnTo>
                    <a:lnTo>
                      <a:pt x="674" y="194"/>
                    </a:lnTo>
                    <a:lnTo>
                      <a:pt x="673" y="194"/>
                    </a:lnTo>
                    <a:lnTo>
                      <a:pt x="671" y="198"/>
                    </a:lnTo>
                    <a:lnTo>
                      <a:pt x="671" y="200"/>
                    </a:lnTo>
                    <a:lnTo>
                      <a:pt x="674" y="200"/>
                    </a:lnTo>
                    <a:lnTo>
                      <a:pt x="674" y="201"/>
                    </a:lnTo>
                    <a:lnTo>
                      <a:pt x="678" y="201"/>
                    </a:lnTo>
                    <a:lnTo>
                      <a:pt x="679" y="197"/>
                    </a:lnTo>
                    <a:lnTo>
                      <a:pt x="678" y="196"/>
                    </a:lnTo>
                    <a:lnTo>
                      <a:pt x="681" y="196"/>
                    </a:lnTo>
                    <a:lnTo>
                      <a:pt x="682" y="194"/>
                    </a:lnTo>
                    <a:lnTo>
                      <a:pt x="683" y="196"/>
                    </a:lnTo>
                    <a:lnTo>
                      <a:pt x="683" y="199"/>
                    </a:lnTo>
                    <a:lnTo>
                      <a:pt x="681" y="203"/>
                    </a:lnTo>
                    <a:lnTo>
                      <a:pt x="680" y="207"/>
                    </a:lnTo>
                    <a:lnTo>
                      <a:pt x="680" y="209"/>
                    </a:lnTo>
                    <a:lnTo>
                      <a:pt x="678" y="212"/>
                    </a:lnTo>
                    <a:lnTo>
                      <a:pt x="674" y="212"/>
                    </a:lnTo>
                    <a:lnTo>
                      <a:pt x="671" y="216"/>
                    </a:lnTo>
                    <a:lnTo>
                      <a:pt x="670" y="217"/>
                    </a:lnTo>
                    <a:lnTo>
                      <a:pt x="670" y="218"/>
                    </a:lnTo>
                    <a:lnTo>
                      <a:pt x="669" y="221"/>
                    </a:lnTo>
                    <a:lnTo>
                      <a:pt x="662" y="225"/>
                    </a:lnTo>
                    <a:lnTo>
                      <a:pt x="661" y="227"/>
                    </a:lnTo>
                    <a:lnTo>
                      <a:pt x="658" y="228"/>
                    </a:lnTo>
                    <a:lnTo>
                      <a:pt x="657" y="226"/>
                    </a:lnTo>
                    <a:lnTo>
                      <a:pt x="656" y="226"/>
                    </a:lnTo>
                    <a:lnTo>
                      <a:pt x="656" y="225"/>
                    </a:lnTo>
                    <a:lnTo>
                      <a:pt x="654" y="227"/>
                    </a:lnTo>
                    <a:lnTo>
                      <a:pt x="652" y="228"/>
                    </a:lnTo>
                    <a:lnTo>
                      <a:pt x="653" y="226"/>
                    </a:lnTo>
                    <a:lnTo>
                      <a:pt x="652" y="225"/>
                    </a:lnTo>
                    <a:lnTo>
                      <a:pt x="650" y="228"/>
                    </a:lnTo>
                    <a:lnTo>
                      <a:pt x="648" y="232"/>
                    </a:lnTo>
                    <a:lnTo>
                      <a:pt x="646" y="236"/>
                    </a:lnTo>
                    <a:lnTo>
                      <a:pt x="645" y="238"/>
                    </a:lnTo>
                    <a:lnTo>
                      <a:pt x="647" y="239"/>
                    </a:lnTo>
                    <a:lnTo>
                      <a:pt x="647" y="242"/>
                    </a:lnTo>
                    <a:lnTo>
                      <a:pt x="645" y="247"/>
                    </a:lnTo>
                    <a:lnTo>
                      <a:pt x="645" y="249"/>
                    </a:lnTo>
                    <a:lnTo>
                      <a:pt x="646" y="252"/>
                    </a:lnTo>
                    <a:lnTo>
                      <a:pt x="644" y="253"/>
                    </a:lnTo>
                    <a:lnTo>
                      <a:pt x="643" y="257"/>
                    </a:lnTo>
                    <a:lnTo>
                      <a:pt x="644" y="257"/>
                    </a:lnTo>
                    <a:lnTo>
                      <a:pt x="646" y="256"/>
                    </a:lnTo>
                    <a:lnTo>
                      <a:pt x="647" y="253"/>
                    </a:lnTo>
                    <a:lnTo>
                      <a:pt x="650" y="254"/>
                    </a:lnTo>
                    <a:lnTo>
                      <a:pt x="652" y="252"/>
                    </a:lnTo>
                    <a:lnTo>
                      <a:pt x="650" y="255"/>
                    </a:lnTo>
                    <a:lnTo>
                      <a:pt x="647" y="255"/>
                    </a:lnTo>
                    <a:lnTo>
                      <a:pt x="645" y="259"/>
                    </a:lnTo>
                    <a:lnTo>
                      <a:pt x="641" y="259"/>
                    </a:lnTo>
                    <a:lnTo>
                      <a:pt x="641" y="263"/>
                    </a:lnTo>
                    <a:lnTo>
                      <a:pt x="639" y="266"/>
                    </a:lnTo>
                    <a:lnTo>
                      <a:pt x="636" y="263"/>
                    </a:lnTo>
                    <a:lnTo>
                      <a:pt x="633" y="263"/>
                    </a:lnTo>
                    <a:lnTo>
                      <a:pt x="632" y="261"/>
                    </a:lnTo>
                    <a:lnTo>
                      <a:pt x="630" y="263"/>
                    </a:lnTo>
                    <a:lnTo>
                      <a:pt x="631" y="268"/>
                    </a:lnTo>
                    <a:lnTo>
                      <a:pt x="629" y="275"/>
                    </a:lnTo>
                    <a:lnTo>
                      <a:pt x="629" y="267"/>
                    </a:lnTo>
                    <a:lnTo>
                      <a:pt x="629" y="263"/>
                    </a:lnTo>
                    <a:lnTo>
                      <a:pt x="626" y="260"/>
                    </a:lnTo>
                    <a:lnTo>
                      <a:pt x="628" y="256"/>
                    </a:lnTo>
                    <a:lnTo>
                      <a:pt x="629" y="255"/>
                    </a:lnTo>
                    <a:lnTo>
                      <a:pt x="630" y="259"/>
                    </a:lnTo>
                    <a:lnTo>
                      <a:pt x="633" y="258"/>
                    </a:lnTo>
                    <a:lnTo>
                      <a:pt x="635" y="261"/>
                    </a:lnTo>
                    <a:lnTo>
                      <a:pt x="638" y="263"/>
                    </a:lnTo>
                    <a:lnTo>
                      <a:pt x="640" y="260"/>
                    </a:lnTo>
                    <a:lnTo>
                      <a:pt x="640" y="258"/>
                    </a:lnTo>
                    <a:lnTo>
                      <a:pt x="641" y="253"/>
                    </a:lnTo>
                    <a:lnTo>
                      <a:pt x="639" y="255"/>
                    </a:lnTo>
                    <a:lnTo>
                      <a:pt x="637" y="254"/>
                    </a:lnTo>
                    <a:lnTo>
                      <a:pt x="639" y="252"/>
                    </a:lnTo>
                    <a:lnTo>
                      <a:pt x="641" y="249"/>
                    </a:lnTo>
                    <a:lnTo>
                      <a:pt x="639" y="249"/>
                    </a:lnTo>
                    <a:lnTo>
                      <a:pt x="637" y="251"/>
                    </a:lnTo>
                    <a:lnTo>
                      <a:pt x="633" y="252"/>
                    </a:lnTo>
                    <a:lnTo>
                      <a:pt x="633" y="250"/>
                    </a:lnTo>
                    <a:lnTo>
                      <a:pt x="636" y="248"/>
                    </a:lnTo>
                    <a:lnTo>
                      <a:pt x="636" y="245"/>
                    </a:lnTo>
                    <a:lnTo>
                      <a:pt x="635" y="245"/>
                    </a:lnTo>
                    <a:lnTo>
                      <a:pt x="633" y="246"/>
                    </a:lnTo>
                    <a:lnTo>
                      <a:pt x="633" y="244"/>
                    </a:lnTo>
                    <a:lnTo>
                      <a:pt x="633" y="239"/>
                    </a:lnTo>
                    <a:lnTo>
                      <a:pt x="635" y="235"/>
                    </a:lnTo>
                    <a:lnTo>
                      <a:pt x="636" y="238"/>
                    </a:lnTo>
                    <a:lnTo>
                      <a:pt x="636" y="236"/>
                    </a:lnTo>
                    <a:lnTo>
                      <a:pt x="636" y="234"/>
                    </a:lnTo>
                    <a:lnTo>
                      <a:pt x="641" y="229"/>
                    </a:lnTo>
                    <a:lnTo>
                      <a:pt x="641" y="228"/>
                    </a:lnTo>
                    <a:lnTo>
                      <a:pt x="646" y="225"/>
                    </a:lnTo>
                    <a:lnTo>
                      <a:pt x="646" y="221"/>
                    </a:lnTo>
                    <a:lnTo>
                      <a:pt x="647" y="218"/>
                    </a:lnTo>
                    <a:lnTo>
                      <a:pt x="650" y="218"/>
                    </a:lnTo>
                    <a:lnTo>
                      <a:pt x="650" y="217"/>
                    </a:lnTo>
                    <a:lnTo>
                      <a:pt x="647" y="216"/>
                    </a:lnTo>
                    <a:lnTo>
                      <a:pt x="643" y="218"/>
                    </a:lnTo>
                    <a:lnTo>
                      <a:pt x="641" y="221"/>
                    </a:lnTo>
                    <a:lnTo>
                      <a:pt x="638" y="223"/>
                    </a:lnTo>
                    <a:lnTo>
                      <a:pt x="636" y="222"/>
                    </a:lnTo>
                    <a:lnTo>
                      <a:pt x="636" y="221"/>
                    </a:lnTo>
                    <a:lnTo>
                      <a:pt x="640" y="219"/>
                    </a:lnTo>
                    <a:lnTo>
                      <a:pt x="641" y="217"/>
                    </a:lnTo>
                    <a:lnTo>
                      <a:pt x="639" y="215"/>
                    </a:lnTo>
                    <a:lnTo>
                      <a:pt x="636" y="216"/>
                    </a:lnTo>
                    <a:lnTo>
                      <a:pt x="635" y="214"/>
                    </a:lnTo>
                    <a:lnTo>
                      <a:pt x="636" y="211"/>
                    </a:lnTo>
                    <a:lnTo>
                      <a:pt x="636" y="207"/>
                    </a:lnTo>
                    <a:lnTo>
                      <a:pt x="634" y="206"/>
                    </a:lnTo>
                    <a:lnTo>
                      <a:pt x="633" y="206"/>
                    </a:lnTo>
                    <a:lnTo>
                      <a:pt x="632" y="208"/>
                    </a:lnTo>
                    <a:lnTo>
                      <a:pt x="632" y="207"/>
                    </a:lnTo>
                    <a:lnTo>
                      <a:pt x="633" y="204"/>
                    </a:lnTo>
                    <a:lnTo>
                      <a:pt x="632" y="201"/>
                    </a:lnTo>
                    <a:lnTo>
                      <a:pt x="629" y="201"/>
                    </a:lnTo>
                    <a:lnTo>
                      <a:pt x="628" y="205"/>
                    </a:lnTo>
                    <a:lnTo>
                      <a:pt x="626" y="207"/>
                    </a:lnTo>
                    <a:lnTo>
                      <a:pt x="625" y="208"/>
                    </a:lnTo>
                    <a:lnTo>
                      <a:pt x="624" y="207"/>
                    </a:lnTo>
                    <a:lnTo>
                      <a:pt x="624" y="205"/>
                    </a:lnTo>
                    <a:lnTo>
                      <a:pt x="622" y="203"/>
                    </a:lnTo>
                    <a:lnTo>
                      <a:pt x="620" y="203"/>
                    </a:lnTo>
                    <a:lnTo>
                      <a:pt x="619" y="204"/>
                    </a:lnTo>
                    <a:lnTo>
                      <a:pt x="620" y="207"/>
                    </a:lnTo>
                    <a:lnTo>
                      <a:pt x="619" y="208"/>
                    </a:lnTo>
                    <a:lnTo>
                      <a:pt x="621" y="211"/>
                    </a:lnTo>
                    <a:lnTo>
                      <a:pt x="621" y="214"/>
                    </a:lnTo>
                    <a:lnTo>
                      <a:pt x="619" y="215"/>
                    </a:lnTo>
                    <a:lnTo>
                      <a:pt x="618" y="214"/>
                    </a:lnTo>
                    <a:lnTo>
                      <a:pt x="618" y="211"/>
                    </a:lnTo>
                    <a:lnTo>
                      <a:pt x="617" y="211"/>
                    </a:lnTo>
                    <a:lnTo>
                      <a:pt x="616" y="213"/>
                    </a:lnTo>
                    <a:lnTo>
                      <a:pt x="618" y="220"/>
                    </a:lnTo>
                    <a:lnTo>
                      <a:pt x="619" y="225"/>
                    </a:lnTo>
                    <a:lnTo>
                      <a:pt x="622" y="227"/>
                    </a:lnTo>
                    <a:lnTo>
                      <a:pt x="624" y="229"/>
                    </a:lnTo>
                    <a:lnTo>
                      <a:pt x="623" y="236"/>
                    </a:lnTo>
                    <a:lnTo>
                      <a:pt x="622" y="232"/>
                    </a:lnTo>
                    <a:lnTo>
                      <a:pt x="621" y="231"/>
                    </a:lnTo>
                    <a:lnTo>
                      <a:pt x="617" y="225"/>
                    </a:lnTo>
                    <a:lnTo>
                      <a:pt x="616" y="221"/>
                    </a:lnTo>
                    <a:lnTo>
                      <a:pt x="615" y="215"/>
                    </a:lnTo>
                    <a:lnTo>
                      <a:pt x="613" y="214"/>
                    </a:lnTo>
                    <a:lnTo>
                      <a:pt x="612" y="216"/>
                    </a:lnTo>
                    <a:lnTo>
                      <a:pt x="613" y="221"/>
                    </a:lnTo>
                    <a:lnTo>
                      <a:pt x="615" y="224"/>
                    </a:lnTo>
                    <a:lnTo>
                      <a:pt x="616" y="228"/>
                    </a:lnTo>
                    <a:lnTo>
                      <a:pt x="614" y="228"/>
                    </a:lnTo>
                    <a:lnTo>
                      <a:pt x="612" y="225"/>
                    </a:lnTo>
                    <a:lnTo>
                      <a:pt x="607" y="227"/>
                    </a:lnTo>
                    <a:lnTo>
                      <a:pt x="605" y="228"/>
                    </a:lnTo>
                    <a:lnTo>
                      <a:pt x="604" y="225"/>
                    </a:lnTo>
                    <a:lnTo>
                      <a:pt x="602" y="225"/>
                    </a:lnTo>
                    <a:lnTo>
                      <a:pt x="597" y="221"/>
                    </a:lnTo>
                    <a:lnTo>
                      <a:pt x="591" y="221"/>
                    </a:lnTo>
                    <a:lnTo>
                      <a:pt x="591" y="219"/>
                    </a:lnTo>
                    <a:lnTo>
                      <a:pt x="590" y="219"/>
                    </a:lnTo>
                    <a:lnTo>
                      <a:pt x="586" y="221"/>
                    </a:lnTo>
                    <a:lnTo>
                      <a:pt x="584" y="224"/>
                    </a:lnTo>
                    <a:lnTo>
                      <a:pt x="580" y="224"/>
                    </a:lnTo>
                    <a:lnTo>
                      <a:pt x="577" y="226"/>
                    </a:lnTo>
                    <a:lnTo>
                      <a:pt x="574" y="223"/>
                    </a:lnTo>
                    <a:lnTo>
                      <a:pt x="573" y="222"/>
                    </a:lnTo>
                    <a:lnTo>
                      <a:pt x="573" y="220"/>
                    </a:lnTo>
                    <a:lnTo>
                      <a:pt x="571" y="218"/>
                    </a:lnTo>
                    <a:lnTo>
                      <a:pt x="568" y="221"/>
                    </a:lnTo>
                    <a:lnTo>
                      <a:pt x="568" y="218"/>
                    </a:lnTo>
                    <a:lnTo>
                      <a:pt x="564" y="214"/>
                    </a:lnTo>
                    <a:lnTo>
                      <a:pt x="564" y="212"/>
                    </a:lnTo>
                    <a:lnTo>
                      <a:pt x="563" y="211"/>
                    </a:lnTo>
                    <a:lnTo>
                      <a:pt x="563" y="210"/>
                    </a:lnTo>
                    <a:lnTo>
                      <a:pt x="564" y="208"/>
                    </a:lnTo>
                    <a:lnTo>
                      <a:pt x="562" y="206"/>
                    </a:lnTo>
                    <a:lnTo>
                      <a:pt x="561" y="207"/>
                    </a:lnTo>
                    <a:lnTo>
                      <a:pt x="560" y="205"/>
                    </a:lnTo>
                    <a:lnTo>
                      <a:pt x="560" y="203"/>
                    </a:lnTo>
                    <a:lnTo>
                      <a:pt x="560" y="202"/>
                    </a:lnTo>
                    <a:lnTo>
                      <a:pt x="557" y="204"/>
                    </a:lnTo>
                    <a:lnTo>
                      <a:pt x="554" y="204"/>
                    </a:lnTo>
                    <a:lnTo>
                      <a:pt x="552" y="201"/>
                    </a:lnTo>
                    <a:lnTo>
                      <a:pt x="551" y="202"/>
                    </a:lnTo>
                    <a:lnTo>
                      <a:pt x="550" y="201"/>
                    </a:lnTo>
                    <a:lnTo>
                      <a:pt x="548" y="199"/>
                    </a:lnTo>
                    <a:lnTo>
                      <a:pt x="545" y="200"/>
                    </a:lnTo>
                    <a:lnTo>
                      <a:pt x="546" y="197"/>
                    </a:lnTo>
                    <a:lnTo>
                      <a:pt x="546" y="194"/>
                    </a:lnTo>
                    <a:lnTo>
                      <a:pt x="549" y="193"/>
                    </a:lnTo>
                    <a:lnTo>
                      <a:pt x="549" y="191"/>
                    </a:lnTo>
                    <a:lnTo>
                      <a:pt x="547" y="190"/>
                    </a:lnTo>
                    <a:lnTo>
                      <a:pt x="545" y="190"/>
                    </a:lnTo>
                    <a:lnTo>
                      <a:pt x="544" y="183"/>
                    </a:lnTo>
                    <a:lnTo>
                      <a:pt x="543" y="182"/>
                    </a:lnTo>
                    <a:lnTo>
                      <a:pt x="543" y="181"/>
                    </a:lnTo>
                    <a:lnTo>
                      <a:pt x="545" y="180"/>
                    </a:lnTo>
                    <a:lnTo>
                      <a:pt x="546" y="178"/>
                    </a:lnTo>
                    <a:lnTo>
                      <a:pt x="544" y="177"/>
                    </a:lnTo>
                    <a:lnTo>
                      <a:pt x="545" y="175"/>
                    </a:lnTo>
                    <a:lnTo>
                      <a:pt x="546" y="168"/>
                    </a:lnTo>
                    <a:lnTo>
                      <a:pt x="544" y="166"/>
                    </a:lnTo>
                    <a:lnTo>
                      <a:pt x="543" y="165"/>
                    </a:lnTo>
                    <a:lnTo>
                      <a:pt x="542" y="163"/>
                    </a:lnTo>
                    <a:lnTo>
                      <a:pt x="540" y="161"/>
                    </a:lnTo>
                    <a:lnTo>
                      <a:pt x="536" y="163"/>
                    </a:lnTo>
                    <a:lnTo>
                      <a:pt x="535" y="162"/>
                    </a:lnTo>
                    <a:lnTo>
                      <a:pt x="527" y="165"/>
                    </a:lnTo>
                    <a:lnTo>
                      <a:pt x="517" y="165"/>
                    </a:lnTo>
                    <a:lnTo>
                      <a:pt x="514" y="164"/>
                    </a:lnTo>
                    <a:lnTo>
                      <a:pt x="512" y="164"/>
                    </a:lnTo>
                    <a:lnTo>
                      <a:pt x="508" y="170"/>
                    </a:lnTo>
                    <a:lnTo>
                      <a:pt x="505" y="172"/>
                    </a:lnTo>
                    <a:lnTo>
                      <a:pt x="505" y="175"/>
                    </a:lnTo>
                    <a:lnTo>
                      <a:pt x="506" y="176"/>
                    </a:lnTo>
                    <a:lnTo>
                      <a:pt x="508" y="175"/>
                    </a:lnTo>
                    <a:lnTo>
                      <a:pt x="509" y="175"/>
                    </a:lnTo>
                    <a:lnTo>
                      <a:pt x="508" y="178"/>
                    </a:lnTo>
                    <a:lnTo>
                      <a:pt x="507" y="180"/>
                    </a:lnTo>
                    <a:lnTo>
                      <a:pt x="507" y="181"/>
                    </a:lnTo>
                    <a:lnTo>
                      <a:pt x="511" y="182"/>
                    </a:lnTo>
                    <a:lnTo>
                      <a:pt x="512" y="183"/>
                    </a:lnTo>
                    <a:lnTo>
                      <a:pt x="515" y="183"/>
                    </a:lnTo>
                    <a:lnTo>
                      <a:pt x="515" y="180"/>
                    </a:lnTo>
                    <a:lnTo>
                      <a:pt x="513" y="178"/>
                    </a:lnTo>
                    <a:lnTo>
                      <a:pt x="513" y="176"/>
                    </a:lnTo>
                    <a:lnTo>
                      <a:pt x="515" y="176"/>
                    </a:lnTo>
                    <a:lnTo>
                      <a:pt x="515" y="177"/>
                    </a:lnTo>
                    <a:lnTo>
                      <a:pt x="518" y="177"/>
                    </a:lnTo>
                    <a:lnTo>
                      <a:pt x="520" y="180"/>
                    </a:lnTo>
                    <a:lnTo>
                      <a:pt x="522" y="179"/>
                    </a:lnTo>
                    <a:lnTo>
                      <a:pt x="522" y="176"/>
                    </a:lnTo>
                    <a:lnTo>
                      <a:pt x="524" y="174"/>
                    </a:lnTo>
                    <a:lnTo>
                      <a:pt x="524" y="176"/>
                    </a:lnTo>
                    <a:lnTo>
                      <a:pt x="526" y="180"/>
                    </a:lnTo>
                    <a:lnTo>
                      <a:pt x="527" y="178"/>
                    </a:lnTo>
                    <a:lnTo>
                      <a:pt x="527" y="176"/>
                    </a:lnTo>
                    <a:lnTo>
                      <a:pt x="529" y="176"/>
                    </a:lnTo>
                    <a:lnTo>
                      <a:pt x="530" y="173"/>
                    </a:lnTo>
                    <a:lnTo>
                      <a:pt x="532" y="174"/>
                    </a:lnTo>
                    <a:lnTo>
                      <a:pt x="537" y="172"/>
                    </a:lnTo>
                    <a:lnTo>
                      <a:pt x="539" y="171"/>
                    </a:lnTo>
                    <a:lnTo>
                      <a:pt x="540" y="173"/>
                    </a:lnTo>
                    <a:lnTo>
                      <a:pt x="543" y="173"/>
                    </a:lnTo>
                    <a:lnTo>
                      <a:pt x="541" y="175"/>
                    </a:lnTo>
                    <a:lnTo>
                      <a:pt x="542" y="177"/>
                    </a:lnTo>
                    <a:lnTo>
                      <a:pt x="539" y="181"/>
                    </a:lnTo>
                    <a:lnTo>
                      <a:pt x="537" y="180"/>
                    </a:lnTo>
                    <a:lnTo>
                      <a:pt x="536" y="181"/>
                    </a:lnTo>
                    <a:lnTo>
                      <a:pt x="533" y="181"/>
                    </a:lnTo>
                    <a:lnTo>
                      <a:pt x="532" y="180"/>
                    </a:lnTo>
                    <a:lnTo>
                      <a:pt x="529" y="180"/>
                    </a:lnTo>
                    <a:lnTo>
                      <a:pt x="527" y="185"/>
                    </a:lnTo>
                    <a:lnTo>
                      <a:pt x="529" y="189"/>
                    </a:lnTo>
                    <a:lnTo>
                      <a:pt x="529" y="193"/>
                    </a:lnTo>
                    <a:lnTo>
                      <a:pt x="528" y="189"/>
                    </a:lnTo>
                    <a:lnTo>
                      <a:pt x="526" y="188"/>
                    </a:lnTo>
                    <a:lnTo>
                      <a:pt x="525" y="186"/>
                    </a:lnTo>
                    <a:lnTo>
                      <a:pt x="524" y="186"/>
                    </a:lnTo>
                    <a:lnTo>
                      <a:pt x="522" y="189"/>
                    </a:lnTo>
                    <a:lnTo>
                      <a:pt x="519" y="190"/>
                    </a:lnTo>
                    <a:lnTo>
                      <a:pt x="518" y="190"/>
                    </a:lnTo>
                    <a:lnTo>
                      <a:pt x="518" y="188"/>
                    </a:lnTo>
                    <a:lnTo>
                      <a:pt x="517" y="188"/>
                    </a:lnTo>
                    <a:lnTo>
                      <a:pt x="515" y="191"/>
                    </a:lnTo>
                    <a:lnTo>
                      <a:pt x="513" y="192"/>
                    </a:lnTo>
                    <a:lnTo>
                      <a:pt x="512" y="190"/>
                    </a:lnTo>
                    <a:lnTo>
                      <a:pt x="510" y="191"/>
                    </a:lnTo>
                    <a:lnTo>
                      <a:pt x="508" y="193"/>
                    </a:lnTo>
                    <a:lnTo>
                      <a:pt x="508" y="194"/>
                    </a:lnTo>
                    <a:lnTo>
                      <a:pt x="505" y="194"/>
                    </a:lnTo>
                    <a:lnTo>
                      <a:pt x="502" y="196"/>
                    </a:lnTo>
                    <a:lnTo>
                      <a:pt x="502" y="199"/>
                    </a:lnTo>
                    <a:lnTo>
                      <a:pt x="503" y="202"/>
                    </a:lnTo>
                    <a:lnTo>
                      <a:pt x="501" y="211"/>
                    </a:lnTo>
                    <a:lnTo>
                      <a:pt x="499" y="217"/>
                    </a:lnTo>
                    <a:lnTo>
                      <a:pt x="499" y="219"/>
                    </a:lnTo>
                    <a:lnTo>
                      <a:pt x="501" y="221"/>
                    </a:lnTo>
                    <a:lnTo>
                      <a:pt x="501" y="223"/>
                    </a:lnTo>
                    <a:lnTo>
                      <a:pt x="498" y="224"/>
                    </a:lnTo>
                    <a:lnTo>
                      <a:pt x="498" y="226"/>
                    </a:lnTo>
                    <a:lnTo>
                      <a:pt x="500" y="229"/>
                    </a:lnTo>
                    <a:lnTo>
                      <a:pt x="500" y="232"/>
                    </a:lnTo>
                    <a:lnTo>
                      <a:pt x="499" y="234"/>
                    </a:lnTo>
                    <a:lnTo>
                      <a:pt x="498" y="232"/>
                    </a:lnTo>
                    <a:lnTo>
                      <a:pt x="496" y="234"/>
                    </a:lnTo>
                    <a:lnTo>
                      <a:pt x="495" y="233"/>
                    </a:lnTo>
                    <a:lnTo>
                      <a:pt x="496" y="231"/>
                    </a:lnTo>
                    <a:lnTo>
                      <a:pt x="497" y="230"/>
                    </a:lnTo>
                    <a:lnTo>
                      <a:pt x="497" y="227"/>
                    </a:lnTo>
                    <a:lnTo>
                      <a:pt x="494" y="227"/>
                    </a:lnTo>
                    <a:lnTo>
                      <a:pt x="491" y="234"/>
                    </a:lnTo>
                    <a:lnTo>
                      <a:pt x="491" y="242"/>
                    </a:lnTo>
                    <a:lnTo>
                      <a:pt x="492" y="249"/>
                    </a:lnTo>
                    <a:lnTo>
                      <a:pt x="492" y="260"/>
                    </a:lnTo>
                    <a:lnTo>
                      <a:pt x="491" y="249"/>
                    </a:lnTo>
                    <a:lnTo>
                      <a:pt x="490" y="245"/>
                    </a:lnTo>
                    <a:lnTo>
                      <a:pt x="489" y="243"/>
                    </a:lnTo>
                    <a:lnTo>
                      <a:pt x="490" y="240"/>
                    </a:lnTo>
                    <a:lnTo>
                      <a:pt x="490" y="238"/>
                    </a:lnTo>
                    <a:lnTo>
                      <a:pt x="487" y="235"/>
                    </a:lnTo>
                    <a:lnTo>
                      <a:pt x="488" y="232"/>
                    </a:lnTo>
                    <a:lnTo>
                      <a:pt x="488" y="225"/>
                    </a:lnTo>
                    <a:lnTo>
                      <a:pt x="486" y="221"/>
                    </a:lnTo>
                    <a:lnTo>
                      <a:pt x="486" y="216"/>
                    </a:lnTo>
                    <a:lnTo>
                      <a:pt x="488" y="212"/>
                    </a:lnTo>
                    <a:lnTo>
                      <a:pt x="490" y="207"/>
                    </a:lnTo>
                    <a:lnTo>
                      <a:pt x="491" y="202"/>
                    </a:lnTo>
                    <a:lnTo>
                      <a:pt x="490" y="202"/>
                    </a:lnTo>
                    <a:lnTo>
                      <a:pt x="488" y="204"/>
                    </a:lnTo>
                    <a:lnTo>
                      <a:pt x="488" y="208"/>
                    </a:lnTo>
                    <a:lnTo>
                      <a:pt x="486" y="211"/>
                    </a:lnTo>
                    <a:lnTo>
                      <a:pt x="485" y="210"/>
                    </a:lnTo>
                    <a:lnTo>
                      <a:pt x="484" y="207"/>
                    </a:lnTo>
                    <a:lnTo>
                      <a:pt x="487" y="201"/>
                    </a:lnTo>
                    <a:lnTo>
                      <a:pt x="487" y="198"/>
                    </a:lnTo>
                    <a:lnTo>
                      <a:pt x="485" y="197"/>
                    </a:lnTo>
                    <a:lnTo>
                      <a:pt x="484" y="198"/>
                    </a:lnTo>
                    <a:lnTo>
                      <a:pt x="483" y="197"/>
                    </a:lnTo>
                    <a:lnTo>
                      <a:pt x="482" y="196"/>
                    </a:lnTo>
                    <a:lnTo>
                      <a:pt x="482" y="194"/>
                    </a:lnTo>
                    <a:lnTo>
                      <a:pt x="482" y="190"/>
                    </a:lnTo>
                    <a:lnTo>
                      <a:pt x="480" y="190"/>
                    </a:lnTo>
                    <a:lnTo>
                      <a:pt x="480" y="188"/>
                    </a:lnTo>
                    <a:lnTo>
                      <a:pt x="481" y="187"/>
                    </a:lnTo>
                    <a:lnTo>
                      <a:pt x="482" y="183"/>
                    </a:lnTo>
                    <a:lnTo>
                      <a:pt x="480" y="184"/>
                    </a:lnTo>
                    <a:lnTo>
                      <a:pt x="472" y="187"/>
                    </a:lnTo>
                    <a:lnTo>
                      <a:pt x="467" y="190"/>
                    </a:lnTo>
                    <a:lnTo>
                      <a:pt x="466" y="190"/>
                    </a:lnTo>
                    <a:lnTo>
                      <a:pt x="466" y="188"/>
                    </a:lnTo>
                    <a:lnTo>
                      <a:pt x="464" y="188"/>
                    </a:lnTo>
                    <a:lnTo>
                      <a:pt x="463" y="190"/>
                    </a:lnTo>
                    <a:lnTo>
                      <a:pt x="461" y="190"/>
                    </a:lnTo>
                    <a:lnTo>
                      <a:pt x="460" y="189"/>
                    </a:lnTo>
                    <a:lnTo>
                      <a:pt x="456" y="193"/>
                    </a:lnTo>
                    <a:lnTo>
                      <a:pt x="456" y="190"/>
                    </a:lnTo>
                    <a:lnTo>
                      <a:pt x="453" y="188"/>
                    </a:lnTo>
                    <a:lnTo>
                      <a:pt x="452" y="189"/>
                    </a:lnTo>
                    <a:lnTo>
                      <a:pt x="452" y="190"/>
                    </a:lnTo>
                    <a:lnTo>
                      <a:pt x="448" y="190"/>
                    </a:lnTo>
                    <a:lnTo>
                      <a:pt x="442" y="187"/>
                    </a:lnTo>
                    <a:lnTo>
                      <a:pt x="437" y="187"/>
                    </a:lnTo>
                    <a:lnTo>
                      <a:pt x="433" y="183"/>
                    </a:lnTo>
                    <a:lnTo>
                      <a:pt x="429" y="183"/>
                    </a:lnTo>
                    <a:lnTo>
                      <a:pt x="429" y="180"/>
                    </a:lnTo>
                    <a:lnTo>
                      <a:pt x="425" y="177"/>
                    </a:lnTo>
                    <a:lnTo>
                      <a:pt x="424" y="179"/>
                    </a:lnTo>
                    <a:lnTo>
                      <a:pt x="422" y="176"/>
                    </a:lnTo>
                    <a:lnTo>
                      <a:pt x="421" y="173"/>
                    </a:lnTo>
                    <a:lnTo>
                      <a:pt x="418" y="171"/>
                    </a:lnTo>
                    <a:lnTo>
                      <a:pt x="417" y="169"/>
                    </a:lnTo>
                    <a:lnTo>
                      <a:pt x="420" y="168"/>
                    </a:lnTo>
                    <a:lnTo>
                      <a:pt x="422" y="169"/>
                    </a:lnTo>
                    <a:lnTo>
                      <a:pt x="423" y="165"/>
                    </a:lnTo>
                    <a:lnTo>
                      <a:pt x="425" y="163"/>
                    </a:lnTo>
                    <a:lnTo>
                      <a:pt x="425" y="161"/>
                    </a:lnTo>
                    <a:lnTo>
                      <a:pt x="427" y="161"/>
                    </a:lnTo>
                    <a:lnTo>
                      <a:pt x="430" y="163"/>
                    </a:lnTo>
                    <a:lnTo>
                      <a:pt x="432" y="161"/>
                    </a:lnTo>
                    <a:lnTo>
                      <a:pt x="432" y="160"/>
                    </a:lnTo>
                    <a:lnTo>
                      <a:pt x="435" y="160"/>
                    </a:lnTo>
                    <a:lnTo>
                      <a:pt x="441" y="163"/>
                    </a:lnTo>
                    <a:lnTo>
                      <a:pt x="444" y="159"/>
                    </a:lnTo>
                    <a:lnTo>
                      <a:pt x="444" y="156"/>
                    </a:lnTo>
                    <a:lnTo>
                      <a:pt x="446" y="152"/>
                    </a:lnTo>
                    <a:lnTo>
                      <a:pt x="444" y="149"/>
                    </a:lnTo>
                    <a:lnTo>
                      <a:pt x="444" y="145"/>
                    </a:lnTo>
                    <a:lnTo>
                      <a:pt x="442" y="142"/>
                    </a:lnTo>
                    <a:lnTo>
                      <a:pt x="441" y="137"/>
                    </a:lnTo>
                    <a:lnTo>
                      <a:pt x="439" y="136"/>
                    </a:lnTo>
                    <a:lnTo>
                      <a:pt x="439" y="134"/>
                    </a:lnTo>
                    <a:lnTo>
                      <a:pt x="435" y="129"/>
                    </a:lnTo>
                    <a:lnTo>
                      <a:pt x="433" y="130"/>
                    </a:lnTo>
                    <a:lnTo>
                      <a:pt x="432" y="132"/>
                    </a:lnTo>
                    <a:lnTo>
                      <a:pt x="432" y="132"/>
                    </a:lnTo>
                    <a:lnTo>
                      <a:pt x="431" y="130"/>
                    </a:lnTo>
                    <a:lnTo>
                      <a:pt x="426" y="128"/>
                    </a:lnTo>
                    <a:lnTo>
                      <a:pt x="426" y="129"/>
                    </a:lnTo>
                    <a:lnTo>
                      <a:pt x="429" y="132"/>
                    </a:lnTo>
                    <a:lnTo>
                      <a:pt x="429" y="134"/>
                    </a:lnTo>
                    <a:lnTo>
                      <a:pt x="429" y="136"/>
                    </a:lnTo>
                    <a:lnTo>
                      <a:pt x="429" y="138"/>
                    </a:lnTo>
                    <a:lnTo>
                      <a:pt x="427" y="136"/>
                    </a:lnTo>
                    <a:lnTo>
                      <a:pt x="427" y="132"/>
                    </a:lnTo>
                    <a:lnTo>
                      <a:pt x="425" y="132"/>
                    </a:lnTo>
                    <a:lnTo>
                      <a:pt x="420" y="129"/>
                    </a:lnTo>
                    <a:lnTo>
                      <a:pt x="419" y="127"/>
                    </a:lnTo>
                    <a:lnTo>
                      <a:pt x="418" y="128"/>
                    </a:lnTo>
                    <a:lnTo>
                      <a:pt x="416" y="128"/>
                    </a:lnTo>
                    <a:lnTo>
                      <a:pt x="415" y="125"/>
                    </a:lnTo>
                    <a:lnTo>
                      <a:pt x="412" y="122"/>
                    </a:lnTo>
                    <a:lnTo>
                      <a:pt x="411" y="122"/>
                    </a:lnTo>
                    <a:lnTo>
                      <a:pt x="407" y="117"/>
                    </a:lnTo>
                    <a:lnTo>
                      <a:pt x="403" y="114"/>
                    </a:lnTo>
                    <a:lnTo>
                      <a:pt x="402" y="111"/>
                    </a:lnTo>
                    <a:lnTo>
                      <a:pt x="390" y="103"/>
                    </a:lnTo>
                    <a:lnTo>
                      <a:pt x="387" y="97"/>
                    </a:lnTo>
                    <a:lnTo>
                      <a:pt x="387" y="93"/>
                    </a:lnTo>
                    <a:lnTo>
                      <a:pt x="385" y="84"/>
                    </a:lnTo>
                    <a:lnTo>
                      <a:pt x="385" y="81"/>
                    </a:lnTo>
                    <a:lnTo>
                      <a:pt x="382" y="81"/>
                    </a:lnTo>
                    <a:lnTo>
                      <a:pt x="379" y="78"/>
                    </a:lnTo>
                    <a:lnTo>
                      <a:pt x="377" y="78"/>
                    </a:lnTo>
                    <a:lnTo>
                      <a:pt x="374" y="76"/>
                    </a:lnTo>
                    <a:lnTo>
                      <a:pt x="371" y="75"/>
                    </a:lnTo>
                    <a:lnTo>
                      <a:pt x="370" y="73"/>
                    </a:lnTo>
                    <a:lnTo>
                      <a:pt x="366" y="74"/>
                    </a:lnTo>
                    <a:lnTo>
                      <a:pt x="363" y="78"/>
                    </a:lnTo>
                    <a:lnTo>
                      <a:pt x="360" y="84"/>
                    </a:lnTo>
                    <a:lnTo>
                      <a:pt x="357" y="85"/>
                    </a:lnTo>
                    <a:lnTo>
                      <a:pt x="355" y="88"/>
                    </a:lnTo>
                    <a:lnTo>
                      <a:pt x="352" y="88"/>
                    </a:lnTo>
                    <a:lnTo>
                      <a:pt x="350" y="86"/>
                    </a:lnTo>
                    <a:lnTo>
                      <a:pt x="346" y="85"/>
                    </a:lnTo>
                    <a:lnTo>
                      <a:pt x="345" y="83"/>
                    </a:lnTo>
                    <a:lnTo>
                      <a:pt x="346" y="80"/>
                    </a:lnTo>
                    <a:lnTo>
                      <a:pt x="347" y="79"/>
                    </a:lnTo>
                    <a:lnTo>
                      <a:pt x="349" y="79"/>
                    </a:lnTo>
                    <a:lnTo>
                      <a:pt x="352" y="76"/>
                    </a:lnTo>
                    <a:lnTo>
                      <a:pt x="354" y="75"/>
                    </a:lnTo>
                    <a:lnTo>
                      <a:pt x="354" y="73"/>
                    </a:lnTo>
                    <a:lnTo>
                      <a:pt x="353" y="71"/>
                    </a:lnTo>
                    <a:lnTo>
                      <a:pt x="352" y="72"/>
                    </a:lnTo>
                    <a:lnTo>
                      <a:pt x="350" y="71"/>
                    </a:lnTo>
                    <a:lnTo>
                      <a:pt x="351" y="69"/>
                    </a:lnTo>
                    <a:lnTo>
                      <a:pt x="353" y="66"/>
                    </a:lnTo>
                    <a:lnTo>
                      <a:pt x="353" y="64"/>
                    </a:lnTo>
                    <a:lnTo>
                      <a:pt x="356" y="61"/>
                    </a:lnTo>
                    <a:lnTo>
                      <a:pt x="356" y="59"/>
                    </a:lnTo>
                    <a:lnTo>
                      <a:pt x="356" y="55"/>
                    </a:lnTo>
                    <a:lnTo>
                      <a:pt x="352" y="56"/>
                    </a:lnTo>
                    <a:lnTo>
                      <a:pt x="352" y="59"/>
                    </a:lnTo>
                    <a:lnTo>
                      <a:pt x="347" y="63"/>
                    </a:lnTo>
                    <a:lnTo>
                      <a:pt x="344" y="62"/>
                    </a:lnTo>
                    <a:lnTo>
                      <a:pt x="347" y="68"/>
                    </a:lnTo>
                    <a:lnTo>
                      <a:pt x="345" y="70"/>
                    </a:lnTo>
                    <a:lnTo>
                      <a:pt x="345" y="68"/>
                    </a:lnTo>
                    <a:lnTo>
                      <a:pt x="341" y="68"/>
                    </a:lnTo>
                    <a:lnTo>
                      <a:pt x="338" y="70"/>
                    </a:lnTo>
                    <a:lnTo>
                      <a:pt x="339" y="71"/>
                    </a:lnTo>
                    <a:lnTo>
                      <a:pt x="338" y="75"/>
                    </a:lnTo>
                    <a:lnTo>
                      <a:pt x="336" y="74"/>
                    </a:lnTo>
                    <a:lnTo>
                      <a:pt x="333" y="76"/>
                    </a:lnTo>
                    <a:lnTo>
                      <a:pt x="334" y="78"/>
                    </a:lnTo>
                    <a:lnTo>
                      <a:pt x="337" y="78"/>
                    </a:lnTo>
                    <a:lnTo>
                      <a:pt x="338" y="80"/>
                    </a:lnTo>
                    <a:lnTo>
                      <a:pt x="334" y="83"/>
                    </a:lnTo>
                    <a:lnTo>
                      <a:pt x="332" y="79"/>
                    </a:lnTo>
                    <a:lnTo>
                      <a:pt x="329" y="77"/>
                    </a:lnTo>
                    <a:lnTo>
                      <a:pt x="328" y="73"/>
                    </a:lnTo>
                    <a:lnTo>
                      <a:pt x="328" y="58"/>
                    </a:lnTo>
                    <a:lnTo>
                      <a:pt x="330" y="52"/>
                    </a:lnTo>
                    <a:lnTo>
                      <a:pt x="330" y="42"/>
                    </a:lnTo>
                    <a:lnTo>
                      <a:pt x="332" y="38"/>
                    </a:lnTo>
                    <a:lnTo>
                      <a:pt x="331" y="25"/>
                    </a:lnTo>
                    <a:lnTo>
                      <a:pt x="331" y="20"/>
                    </a:lnTo>
                    <a:lnTo>
                      <a:pt x="327" y="22"/>
                    </a:lnTo>
                    <a:lnTo>
                      <a:pt x="325" y="27"/>
                    </a:lnTo>
                    <a:lnTo>
                      <a:pt x="326" y="28"/>
                    </a:lnTo>
                    <a:lnTo>
                      <a:pt x="325" y="31"/>
                    </a:lnTo>
                    <a:lnTo>
                      <a:pt x="325" y="35"/>
                    </a:lnTo>
                    <a:lnTo>
                      <a:pt x="325" y="39"/>
                    </a:lnTo>
                    <a:lnTo>
                      <a:pt x="323" y="38"/>
                    </a:lnTo>
                    <a:lnTo>
                      <a:pt x="321" y="37"/>
                    </a:lnTo>
                    <a:lnTo>
                      <a:pt x="320" y="38"/>
                    </a:lnTo>
                    <a:lnTo>
                      <a:pt x="320" y="42"/>
                    </a:lnTo>
                    <a:lnTo>
                      <a:pt x="318" y="40"/>
                    </a:lnTo>
                    <a:lnTo>
                      <a:pt x="315" y="42"/>
                    </a:lnTo>
                    <a:lnTo>
                      <a:pt x="315" y="45"/>
                    </a:lnTo>
                    <a:lnTo>
                      <a:pt x="314" y="45"/>
                    </a:lnTo>
                    <a:lnTo>
                      <a:pt x="307" y="48"/>
                    </a:lnTo>
                    <a:lnTo>
                      <a:pt x="304" y="52"/>
                    </a:lnTo>
                    <a:lnTo>
                      <a:pt x="301" y="51"/>
                    </a:lnTo>
                    <a:lnTo>
                      <a:pt x="301" y="48"/>
                    </a:lnTo>
                    <a:lnTo>
                      <a:pt x="305" y="47"/>
                    </a:lnTo>
                    <a:lnTo>
                      <a:pt x="306" y="43"/>
                    </a:lnTo>
                    <a:lnTo>
                      <a:pt x="304" y="43"/>
                    </a:lnTo>
                    <a:lnTo>
                      <a:pt x="301" y="45"/>
                    </a:lnTo>
                    <a:lnTo>
                      <a:pt x="296" y="45"/>
                    </a:lnTo>
                    <a:lnTo>
                      <a:pt x="293" y="48"/>
                    </a:lnTo>
                    <a:lnTo>
                      <a:pt x="289" y="48"/>
                    </a:lnTo>
                    <a:lnTo>
                      <a:pt x="280" y="55"/>
                    </a:lnTo>
                    <a:lnTo>
                      <a:pt x="276" y="56"/>
                    </a:lnTo>
                    <a:lnTo>
                      <a:pt x="273" y="62"/>
                    </a:lnTo>
                    <a:lnTo>
                      <a:pt x="273" y="59"/>
                    </a:lnTo>
                    <a:lnTo>
                      <a:pt x="276" y="54"/>
                    </a:lnTo>
                    <a:lnTo>
                      <a:pt x="275" y="52"/>
                    </a:lnTo>
                    <a:lnTo>
                      <a:pt x="270" y="56"/>
                    </a:lnTo>
                    <a:lnTo>
                      <a:pt x="270" y="54"/>
                    </a:lnTo>
                    <a:lnTo>
                      <a:pt x="268" y="55"/>
                    </a:lnTo>
                    <a:lnTo>
                      <a:pt x="266" y="56"/>
                    </a:lnTo>
                    <a:lnTo>
                      <a:pt x="265" y="54"/>
                    </a:lnTo>
                    <a:lnTo>
                      <a:pt x="262" y="55"/>
                    </a:lnTo>
                    <a:lnTo>
                      <a:pt x="262" y="57"/>
                    </a:lnTo>
                    <a:lnTo>
                      <a:pt x="254" y="63"/>
                    </a:lnTo>
                    <a:lnTo>
                      <a:pt x="252" y="63"/>
                    </a:lnTo>
                    <a:lnTo>
                      <a:pt x="247" y="64"/>
                    </a:lnTo>
                    <a:lnTo>
                      <a:pt x="243" y="69"/>
                    </a:lnTo>
                    <a:lnTo>
                      <a:pt x="245" y="72"/>
                    </a:lnTo>
                    <a:lnTo>
                      <a:pt x="242" y="70"/>
                    </a:lnTo>
                    <a:lnTo>
                      <a:pt x="241" y="72"/>
                    </a:lnTo>
                    <a:lnTo>
                      <a:pt x="238" y="71"/>
                    </a:lnTo>
                    <a:lnTo>
                      <a:pt x="238" y="72"/>
                    </a:lnTo>
                    <a:lnTo>
                      <a:pt x="240" y="76"/>
                    </a:lnTo>
                    <a:lnTo>
                      <a:pt x="238" y="74"/>
                    </a:lnTo>
                    <a:lnTo>
                      <a:pt x="235" y="70"/>
                    </a:lnTo>
                    <a:lnTo>
                      <a:pt x="237" y="68"/>
                    </a:lnTo>
                    <a:lnTo>
                      <a:pt x="238" y="68"/>
                    </a:lnTo>
                    <a:lnTo>
                      <a:pt x="240" y="64"/>
                    </a:lnTo>
                    <a:lnTo>
                      <a:pt x="243" y="62"/>
                    </a:lnTo>
                    <a:lnTo>
                      <a:pt x="245" y="63"/>
                    </a:lnTo>
                    <a:lnTo>
                      <a:pt x="246" y="62"/>
                    </a:lnTo>
                    <a:lnTo>
                      <a:pt x="247" y="59"/>
                    </a:lnTo>
                    <a:lnTo>
                      <a:pt x="250" y="57"/>
                    </a:lnTo>
                    <a:lnTo>
                      <a:pt x="251" y="58"/>
                    </a:lnTo>
                    <a:lnTo>
                      <a:pt x="257" y="55"/>
                    </a:lnTo>
                    <a:lnTo>
                      <a:pt x="259" y="51"/>
                    </a:lnTo>
                    <a:lnTo>
                      <a:pt x="262" y="49"/>
                    </a:lnTo>
                    <a:lnTo>
                      <a:pt x="267" y="50"/>
                    </a:lnTo>
                    <a:lnTo>
                      <a:pt x="268" y="49"/>
                    </a:lnTo>
                    <a:lnTo>
                      <a:pt x="273" y="49"/>
                    </a:lnTo>
                    <a:lnTo>
                      <a:pt x="277" y="46"/>
                    </a:lnTo>
                    <a:lnTo>
                      <a:pt x="278" y="49"/>
                    </a:lnTo>
                    <a:lnTo>
                      <a:pt x="280" y="49"/>
                    </a:lnTo>
                    <a:lnTo>
                      <a:pt x="281" y="47"/>
                    </a:lnTo>
                    <a:lnTo>
                      <a:pt x="283" y="47"/>
                    </a:lnTo>
                    <a:lnTo>
                      <a:pt x="287" y="46"/>
                    </a:lnTo>
                    <a:lnTo>
                      <a:pt x="289" y="43"/>
                    </a:lnTo>
                    <a:lnTo>
                      <a:pt x="294" y="42"/>
                    </a:lnTo>
                    <a:lnTo>
                      <a:pt x="300" y="39"/>
                    </a:lnTo>
                    <a:lnTo>
                      <a:pt x="301" y="36"/>
                    </a:lnTo>
                    <a:lnTo>
                      <a:pt x="303" y="36"/>
                    </a:lnTo>
                    <a:lnTo>
                      <a:pt x="304" y="35"/>
                    </a:lnTo>
                    <a:lnTo>
                      <a:pt x="302" y="33"/>
                    </a:lnTo>
                    <a:lnTo>
                      <a:pt x="302" y="30"/>
                    </a:lnTo>
                    <a:lnTo>
                      <a:pt x="300" y="28"/>
                    </a:lnTo>
                    <a:lnTo>
                      <a:pt x="300" y="30"/>
                    </a:lnTo>
                    <a:lnTo>
                      <a:pt x="299" y="32"/>
                    </a:lnTo>
                    <a:lnTo>
                      <a:pt x="297" y="33"/>
                    </a:lnTo>
                    <a:lnTo>
                      <a:pt x="296" y="31"/>
                    </a:lnTo>
                    <a:lnTo>
                      <a:pt x="295" y="31"/>
                    </a:lnTo>
                    <a:lnTo>
                      <a:pt x="294" y="30"/>
                    </a:lnTo>
                    <a:lnTo>
                      <a:pt x="291" y="30"/>
                    </a:lnTo>
                    <a:lnTo>
                      <a:pt x="287" y="32"/>
                    </a:lnTo>
                    <a:lnTo>
                      <a:pt x="285" y="35"/>
                    </a:lnTo>
                    <a:lnTo>
                      <a:pt x="283" y="37"/>
                    </a:lnTo>
                    <a:lnTo>
                      <a:pt x="282" y="34"/>
                    </a:lnTo>
                    <a:lnTo>
                      <a:pt x="281" y="34"/>
                    </a:lnTo>
                    <a:lnTo>
                      <a:pt x="278" y="36"/>
                    </a:lnTo>
                    <a:lnTo>
                      <a:pt x="272" y="38"/>
                    </a:lnTo>
                    <a:lnTo>
                      <a:pt x="264" y="39"/>
                    </a:lnTo>
                    <a:lnTo>
                      <a:pt x="262" y="38"/>
                    </a:lnTo>
                    <a:lnTo>
                      <a:pt x="260" y="38"/>
                    </a:lnTo>
                    <a:lnTo>
                      <a:pt x="261" y="39"/>
                    </a:lnTo>
                    <a:lnTo>
                      <a:pt x="259" y="41"/>
                    </a:lnTo>
                    <a:lnTo>
                      <a:pt x="257" y="40"/>
                    </a:lnTo>
                    <a:lnTo>
                      <a:pt x="255" y="40"/>
                    </a:lnTo>
                    <a:lnTo>
                      <a:pt x="254" y="44"/>
                    </a:lnTo>
                    <a:lnTo>
                      <a:pt x="250" y="49"/>
                    </a:lnTo>
                    <a:lnTo>
                      <a:pt x="248" y="47"/>
                    </a:lnTo>
                    <a:lnTo>
                      <a:pt x="246" y="47"/>
                    </a:lnTo>
                    <a:lnTo>
                      <a:pt x="245" y="47"/>
                    </a:lnTo>
                    <a:lnTo>
                      <a:pt x="242" y="47"/>
                    </a:lnTo>
                    <a:lnTo>
                      <a:pt x="240" y="48"/>
                    </a:lnTo>
                    <a:lnTo>
                      <a:pt x="238" y="49"/>
                    </a:lnTo>
                    <a:lnTo>
                      <a:pt x="237" y="51"/>
                    </a:lnTo>
                    <a:lnTo>
                      <a:pt x="234" y="52"/>
                    </a:lnTo>
                    <a:lnTo>
                      <a:pt x="231" y="54"/>
                    </a:lnTo>
                    <a:lnTo>
                      <a:pt x="228" y="56"/>
                    </a:lnTo>
                    <a:lnTo>
                      <a:pt x="224" y="58"/>
                    </a:lnTo>
                    <a:lnTo>
                      <a:pt x="222" y="61"/>
                    </a:lnTo>
                    <a:lnTo>
                      <a:pt x="221" y="67"/>
                    </a:lnTo>
                    <a:lnTo>
                      <a:pt x="222" y="76"/>
                    </a:lnTo>
                    <a:lnTo>
                      <a:pt x="221" y="81"/>
                    </a:lnTo>
                    <a:lnTo>
                      <a:pt x="220" y="80"/>
                    </a:lnTo>
                    <a:lnTo>
                      <a:pt x="218" y="81"/>
                    </a:lnTo>
                    <a:lnTo>
                      <a:pt x="212" y="87"/>
                    </a:lnTo>
                    <a:lnTo>
                      <a:pt x="214" y="84"/>
                    </a:lnTo>
                    <a:lnTo>
                      <a:pt x="217" y="80"/>
                    </a:lnTo>
                    <a:lnTo>
                      <a:pt x="217" y="78"/>
                    </a:lnTo>
                    <a:lnTo>
                      <a:pt x="216" y="77"/>
                    </a:lnTo>
                    <a:lnTo>
                      <a:pt x="216" y="75"/>
                    </a:lnTo>
                    <a:lnTo>
                      <a:pt x="213" y="70"/>
                    </a:lnTo>
                    <a:lnTo>
                      <a:pt x="210" y="69"/>
                    </a:lnTo>
                    <a:lnTo>
                      <a:pt x="209" y="67"/>
                    </a:lnTo>
                    <a:lnTo>
                      <a:pt x="207" y="66"/>
                    </a:lnTo>
                    <a:lnTo>
                      <a:pt x="207" y="62"/>
                    </a:lnTo>
                    <a:lnTo>
                      <a:pt x="204" y="57"/>
                    </a:lnTo>
                    <a:lnTo>
                      <a:pt x="203" y="57"/>
                    </a:lnTo>
                    <a:lnTo>
                      <a:pt x="202" y="56"/>
                    </a:lnTo>
                    <a:lnTo>
                      <a:pt x="201" y="53"/>
                    </a:lnTo>
                    <a:lnTo>
                      <a:pt x="200" y="52"/>
                    </a:lnTo>
                    <a:lnTo>
                      <a:pt x="199" y="52"/>
                    </a:lnTo>
                    <a:lnTo>
                      <a:pt x="196" y="50"/>
                    </a:lnTo>
                    <a:lnTo>
                      <a:pt x="191" y="45"/>
                    </a:lnTo>
                    <a:lnTo>
                      <a:pt x="190" y="39"/>
                    </a:lnTo>
                    <a:lnTo>
                      <a:pt x="190" y="34"/>
                    </a:lnTo>
                    <a:lnTo>
                      <a:pt x="190" y="34"/>
                    </a:lnTo>
                    <a:lnTo>
                      <a:pt x="189" y="35"/>
                    </a:lnTo>
                    <a:lnTo>
                      <a:pt x="187" y="35"/>
                    </a:lnTo>
                    <a:lnTo>
                      <a:pt x="186" y="31"/>
                    </a:lnTo>
                    <a:lnTo>
                      <a:pt x="187" y="27"/>
                    </a:lnTo>
                    <a:lnTo>
                      <a:pt x="187" y="26"/>
                    </a:lnTo>
                    <a:lnTo>
                      <a:pt x="187" y="24"/>
                    </a:lnTo>
                    <a:lnTo>
                      <a:pt x="184" y="20"/>
                    </a:lnTo>
                    <a:lnTo>
                      <a:pt x="184" y="17"/>
                    </a:lnTo>
                    <a:lnTo>
                      <a:pt x="182" y="14"/>
                    </a:lnTo>
                    <a:lnTo>
                      <a:pt x="180" y="14"/>
                    </a:lnTo>
                    <a:lnTo>
                      <a:pt x="179" y="12"/>
                    </a:lnTo>
                    <a:lnTo>
                      <a:pt x="177" y="10"/>
                    </a:lnTo>
                    <a:lnTo>
                      <a:pt x="175" y="9"/>
                    </a:lnTo>
                    <a:lnTo>
                      <a:pt x="166" y="2"/>
                    </a:lnTo>
                    <a:lnTo>
                      <a:pt x="165" y="2"/>
                    </a:lnTo>
                    <a:lnTo>
                      <a:pt x="164" y="0"/>
                    </a:lnTo>
                    <a:lnTo>
                      <a:pt x="0" y="359"/>
                    </a:lnTo>
                    <a:lnTo>
                      <a:pt x="10" y="359"/>
                    </a:lnTo>
                    <a:lnTo>
                      <a:pt x="13" y="361"/>
                    </a:lnTo>
                    <a:lnTo>
                      <a:pt x="18" y="357"/>
                    </a:lnTo>
                    <a:lnTo>
                      <a:pt x="25" y="359"/>
                    </a:lnTo>
                    <a:lnTo>
                      <a:pt x="22" y="366"/>
                    </a:lnTo>
                    <a:lnTo>
                      <a:pt x="23" y="370"/>
                    </a:lnTo>
                    <a:lnTo>
                      <a:pt x="26" y="379"/>
                    </a:lnTo>
                    <a:lnTo>
                      <a:pt x="30" y="398"/>
                    </a:lnTo>
                    <a:lnTo>
                      <a:pt x="31" y="403"/>
                    </a:lnTo>
                    <a:lnTo>
                      <a:pt x="29" y="408"/>
                    </a:lnTo>
                    <a:lnTo>
                      <a:pt x="29" y="410"/>
                    </a:lnTo>
                    <a:lnTo>
                      <a:pt x="30" y="410"/>
                    </a:lnTo>
                    <a:lnTo>
                      <a:pt x="35" y="408"/>
                    </a:lnTo>
                    <a:lnTo>
                      <a:pt x="40" y="408"/>
                    </a:lnTo>
                    <a:lnTo>
                      <a:pt x="43" y="406"/>
                    </a:lnTo>
                    <a:lnTo>
                      <a:pt x="47" y="398"/>
                    </a:lnTo>
                    <a:lnTo>
                      <a:pt x="51" y="394"/>
                    </a:lnTo>
                    <a:lnTo>
                      <a:pt x="55" y="393"/>
                    </a:lnTo>
                    <a:lnTo>
                      <a:pt x="57" y="392"/>
                    </a:lnTo>
                    <a:lnTo>
                      <a:pt x="61" y="390"/>
                    </a:lnTo>
                    <a:lnTo>
                      <a:pt x="65" y="390"/>
                    </a:lnTo>
                    <a:lnTo>
                      <a:pt x="68" y="393"/>
                    </a:lnTo>
                    <a:lnTo>
                      <a:pt x="68" y="396"/>
                    </a:lnTo>
                    <a:lnTo>
                      <a:pt x="69" y="398"/>
                    </a:lnTo>
                    <a:lnTo>
                      <a:pt x="67" y="403"/>
                    </a:lnTo>
                    <a:lnTo>
                      <a:pt x="67" y="405"/>
                    </a:lnTo>
                    <a:lnTo>
                      <a:pt x="69" y="415"/>
                    </a:lnTo>
                    <a:lnTo>
                      <a:pt x="69" y="418"/>
                    </a:lnTo>
                    <a:lnTo>
                      <a:pt x="70" y="425"/>
                    </a:lnTo>
                    <a:lnTo>
                      <a:pt x="73" y="428"/>
                    </a:lnTo>
                    <a:lnTo>
                      <a:pt x="74" y="435"/>
                    </a:lnTo>
                    <a:lnTo>
                      <a:pt x="75" y="437"/>
                    </a:lnTo>
                    <a:lnTo>
                      <a:pt x="75" y="440"/>
                    </a:lnTo>
                    <a:lnTo>
                      <a:pt x="74" y="443"/>
                    </a:lnTo>
                    <a:lnTo>
                      <a:pt x="74" y="446"/>
                    </a:lnTo>
                    <a:lnTo>
                      <a:pt x="75" y="449"/>
                    </a:lnTo>
                    <a:lnTo>
                      <a:pt x="74" y="459"/>
                    </a:lnTo>
                    <a:lnTo>
                      <a:pt x="74" y="471"/>
                    </a:lnTo>
                    <a:lnTo>
                      <a:pt x="75" y="484"/>
                    </a:lnTo>
                    <a:lnTo>
                      <a:pt x="72" y="486"/>
                    </a:lnTo>
                    <a:lnTo>
                      <a:pt x="72" y="487"/>
                    </a:lnTo>
                    <a:lnTo>
                      <a:pt x="74" y="487"/>
                    </a:lnTo>
                    <a:lnTo>
                      <a:pt x="75" y="489"/>
                    </a:lnTo>
                    <a:lnTo>
                      <a:pt x="75" y="490"/>
                    </a:lnTo>
                    <a:lnTo>
                      <a:pt x="75" y="490"/>
                    </a:lnTo>
                    <a:lnTo>
                      <a:pt x="73" y="493"/>
                    </a:lnTo>
                    <a:lnTo>
                      <a:pt x="74" y="494"/>
                    </a:lnTo>
                    <a:lnTo>
                      <a:pt x="75" y="496"/>
                    </a:lnTo>
                    <a:lnTo>
                      <a:pt x="75" y="498"/>
                    </a:lnTo>
                    <a:lnTo>
                      <a:pt x="75" y="500"/>
                    </a:lnTo>
                    <a:lnTo>
                      <a:pt x="75" y="501"/>
                    </a:lnTo>
                    <a:lnTo>
                      <a:pt x="77" y="501"/>
                    </a:lnTo>
                    <a:lnTo>
                      <a:pt x="79" y="502"/>
                    </a:lnTo>
                    <a:lnTo>
                      <a:pt x="82" y="507"/>
                    </a:lnTo>
                    <a:lnTo>
                      <a:pt x="82" y="508"/>
                    </a:lnTo>
                    <a:lnTo>
                      <a:pt x="84" y="511"/>
                    </a:lnTo>
                    <a:lnTo>
                      <a:pt x="87" y="513"/>
                    </a:lnTo>
                    <a:lnTo>
                      <a:pt x="89" y="516"/>
                    </a:lnTo>
                    <a:lnTo>
                      <a:pt x="89" y="519"/>
                    </a:lnTo>
                    <a:lnTo>
                      <a:pt x="90" y="521"/>
                    </a:lnTo>
                    <a:lnTo>
                      <a:pt x="91" y="522"/>
                    </a:lnTo>
                    <a:lnTo>
                      <a:pt x="90" y="524"/>
                    </a:lnTo>
                    <a:lnTo>
                      <a:pt x="90" y="525"/>
                    </a:lnTo>
                    <a:lnTo>
                      <a:pt x="89" y="525"/>
                    </a:lnTo>
                    <a:lnTo>
                      <a:pt x="89" y="528"/>
                    </a:lnTo>
                    <a:lnTo>
                      <a:pt x="89" y="529"/>
                    </a:lnTo>
                    <a:lnTo>
                      <a:pt x="89" y="530"/>
                    </a:lnTo>
                    <a:lnTo>
                      <a:pt x="89" y="534"/>
                    </a:lnTo>
                    <a:lnTo>
                      <a:pt x="85" y="542"/>
                    </a:lnTo>
                    <a:lnTo>
                      <a:pt x="84" y="547"/>
                    </a:lnTo>
                    <a:lnTo>
                      <a:pt x="82" y="553"/>
                    </a:lnTo>
                    <a:lnTo>
                      <a:pt x="81" y="555"/>
                    </a:lnTo>
                    <a:lnTo>
                      <a:pt x="82" y="555"/>
                    </a:lnTo>
                    <a:lnTo>
                      <a:pt x="86" y="548"/>
                    </a:lnTo>
                    <a:lnTo>
                      <a:pt x="87" y="545"/>
                    </a:lnTo>
                    <a:lnTo>
                      <a:pt x="90" y="541"/>
                    </a:lnTo>
                    <a:lnTo>
                      <a:pt x="91" y="542"/>
                    </a:lnTo>
                    <a:lnTo>
                      <a:pt x="93" y="543"/>
                    </a:lnTo>
                    <a:lnTo>
                      <a:pt x="93" y="545"/>
                    </a:lnTo>
                    <a:lnTo>
                      <a:pt x="89" y="548"/>
                    </a:lnTo>
                    <a:lnTo>
                      <a:pt x="87" y="550"/>
                    </a:lnTo>
                    <a:lnTo>
                      <a:pt x="83" y="556"/>
                    </a:lnTo>
                    <a:lnTo>
                      <a:pt x="84" y="557"/>
                    </a:lnTo>
                    <a:lnTo>
                      <a:pt x="86" y="557"/>
                    </a:lnTo>
                    <a:lnTo>
                      <a:pt x="84" y="559"/>
                    </a:lnTo>
                    <a:lnTo>
                      <a:pt x="81" y="558"/>
                    </a:lnTo>
                    <a:lnTo>
                      <a:pt x="79" y="559"/>
                    </a:lnTo>
                    <a:lnTo>
                      <a:pt x="77" y="563"/>
                    </a:lnTo>
                    <a:lnTo>
                      <a:pt x="75" y="566"/>
                    </a:lnTo>
                    <a:lnTo>
                      <a:pt x="75" y="570"/>
                    </a:lnTo>
                    <a:lnTo>
                      <a:pt x="74" y="569"/>
                    </a:lnTo>
                    <a:lnTo>
                      <a:pt x="72" y="567"/>
                    </a:lnTo>
                    <a:lnTo>
                      <a:pt x="70" y="569"/>
                    </a:lnTo>
                    <a:lnTo>
                      <a:pt x="70" y="573"/>
                    </a:lnTo>
                    <a:lnTo>
                      <a:pt x="72" y="574"/>
                    </a:lnTo>
                    <a:lnTo>
                      <a:pt x="73" y="576"/>
                    </a:lnTo>
                    <a:lnTo>
                      <a:pt x="72" y="582"/>
                    </a:lnTo>
                    <a:lnTo>
                      <a:pt x="72" y="591"/>
                    </a:lnTo>
                    <a:lnTo>
                      <a:pt x="72" y="595"/>
                    </a:lnTo>
                    <a:lnTo>
                      <a:pt x="75" y="600"/>
                    </a:lnTo>
                    <a:lnTo>
                      <a:pt x="76" y="601"/>
                    </a:lnTo>
                    <a:lnTo>
                      <a:pt x="77" y="598"/>
                    </a:lnTo>
                    <a:lnTo>
                      <a:pt x="79" y="595"/>
                    </a:lnTo>
                    <a:lnTo>
                      <a:pt x="83" y="594"/>
                    </a:lnTo>
                    <a:lnTo>
                      <a:pt x="86" y="592"/>
                    </a:lnTo>
                    <a:lnTo>
                      <a:pt x="89" y="588"/>
                    </a:lnTo>
                    <a:lnTo>
                      <a:pt x="89" y="587"/>
                    </a:lnTo>
                    <a:lnTo>
                      <a:pt x="89" y="591"/>
                    </a:lnTo>
                    <a:lnTo>
                      <a:pt x="89" y="594"/>
                    </a:lnTo>
                    <a:lnTo>
                      <a:pt x="87" y="595"/>
                    </a:lnTo>
                    <a:lnTo>
                      <a:pt x="85" y="598"/>
                    </a:lnTo>
                    <a:lnTo>
                      <a:pt x="85" y="600"/>
                    </a:lnTo>
                    <a:lnTo>
                      <a:pt x="88" y="602"/>
                    </a:lnTo>
                    <a:lnTo>
                      <a:pt x="89" y="604"/>
                    </a:lnTo>
                    <a:lnTo>
                      <a:pt x="92" y="604"/>
                    </a:lnTo>
                    <a:lnTo>
                      <a:pt x="94" y="605"/>
                    </a:lnTo>
                    <a:lnTo>
                      <a:pt x="96" y="608"/>
                    </a:lnTo>
                    <a:lnTo>
                      <a:pt x="93" y="605"/>
                    </a:lnTo>
                    <a:lnTo>
                      <a:pt x="89" y="606"/>
                    </a:lnTo>
                    <a:lnTo>
                      <a:pt x="86" y="604"/>
                    </a:lnTo>
                    <a:lnTo>
                      <a:pt x="82" y="604"/>
                    </a:lnTo>
                    <a:lnTo>
                      <a:pt x="82" y="607"/>
                    </a:lnTo>
                    <a:lnTo>
                      <a:pt x="82" y="609"/>
                    </a:lnTo>
                    <a:lnTo>
                      <a:pt x="83" y="611"/>
                    </a:lnTo>
                    <a:lnTo>
                      <a:pt x="83" y="618"/>
                    </a:lnTo>
                    <a:lnTo>
                      <a:pt x="85" y="622"/>
                    </a:lnTo>
                    <a:lnTo>
                      <a:pt x="86" y="622"/>
                    </a:lnTo>
                    <a:lnTo>
                      <a:pt x="88" y="620"/>
                    </a:lnTo>
                    <a:lnTo>
                      <a:pt x="89" y="621"/>
                    </a:lnTo>
                    <a:lnTo>
                      <a:pt x="88" y="622"/>
                    </a:lnTo>
                    <a:lnTo>
                      <a:pt x="87" y="624"/>
                    </a:lnTo>
                    <a:lnTo>
                      <a:pt x="89" y="625"/>
                    </a:lnTo>
                    <a:lnTo>
                      <a:pt x="89" y="627"/>
                    </a:lnTo>
                    <a:lnTo>
                      <a:pt x="88" y="628"/>
                    </a:lnTo>
                    <a:lnTo>
                      <a:pt x="86" y="628"/>
                    </a:lnTo>
                    <a:lnTo>
                      <a:pt x="83" y="629"/>
                    </a:lnTo>
                    <a:lnTo>
                      <a:pt x="80" y="632"/>
                    </a:lnTo>
                    <a:lnTo>
                      <a:pt x="79" y="634"/>
                    </a:lnTo>
                    <a:lnTo>
                      <a:pt x="81" y="635"/>
                    </a:lnTo>
                    <a:lnTo>
                      <a:pt x="85" y="633"/>
                    </a:lnTo>
                    <a:lnTo>
                      <a:pt x="87" y="634"/>
                    </a:lnTo>
                    <a:lnTo>
                      <a:pt x="85" y="635"/>
                    </a:lnTo>
                    <a:lnTo>
                      <a:pt x="84" y="636"/>
                    </a:lnTo>
                    <a:lnTo>
                      <a:pt x="86" y="639"/>
                    </a:lnTo>
                    <a:lnTo>
                      <a:pt x="90" y="638"/>
                    </a:lnTo>
                    <a:lnTo>
                      <a:pt x="94" y="634"/>
                    </a:lnTo>
                    <a:lnTo>
                      <a:pt x="96" y="630"/>
                    </a:lnTo>
                    <a:lnTo>
                      <a:pt x="100" y="629"/>
                    </a:lnTo>
                    <a:lnTo>
                      <a:pt x="102" y="627"/>
                    </a:lnTo>
                    <a:lnTo>
                      <a:pt x="103" y="624"/>
                    </a:lnTo>
                    <a:lnTo>
                      <a:pt x="103" y="623"/>
                    </a:lnTo>
                    <a:lnTo>
                      <a:pt x="104" y="626"/>
                    </a:lnTo>
                    <a:lnTo>
                      <a:pt x="102" y="630"/>
                    </a:lnTo>
                    <a:lnTo>
                      <a:pt x="99" y="632"/>
                    </a:lnTo>
                    <a:lnTo>
                      <a:pt x="96" y="634"/>
                    </a:lnTo>
                    <a:lnTo>
                      <a:pt x="96" y="636"/>
                    </a:lnTo>
                    <a:lnTo>
                      <a:pt x="96" y="638"/>
                    </a:lnTo>
                    <a:lnTo>
                      <a:pt x="99" y="637"/>
                    </a:lnTo>
                    <a:lnTo>
                      <a:pt x="102" y="637"/>
                    </a:lnTo>
                    <a:lnTo>
                      <a:pt x="104" y="639"/>
                    </a:lnTo>
                    <a:lnTo>
                      <a:pt x="101" y="639"/>
                    </a:lnTo>
                    <a:lnTo>
                      <a:pt x="99" y="639"/>
                    </a:lnTo>
                    <a:lnTo>
                      <a:pt x="99" y="645"/>
                    </a:lnTo>
                    <a:lnTo>
                      <a:pt x="100" y="649"/>
                    </a:lnTo>
                    <a:lnTo>
                      <a:pt x="99" y="649"/>
                    </a:lnTo>
                    <a:lnTo>
                      <a:pt x="97" y="647"/>
                    </a:lnTo>
                    <a:lnTo>
                      <a:pt x="97" y="642"/>
                    </a:lnTo>
                    <a:lnTo>
                      <a:pt x="96" y="640"/>
                    </a:lnTo>
                    <a:lnTo>
                      <a:pt x="94" y="642"/>
                    </a:lnTo>
                    <a:lnTo>
                      <a:pt x="87" y="647"/>
                    </a:lnTo>
                    <a:lnTo>
                      <a:pt x="86" y="649"/>
                    </a:lnTo>
                    <a:lnTo>
                      <a:pt x="82" y="652"/>
                    </a:lnTo>
                    <a:lnTo>
                      <a:pt x="82" y="654"/>
                    </a:lnTo>
                    <a:lnTo>
                      <a:pt x="82" y="656"/>
                    </a:lnTo>
                    <a:lnTo>
                      <a:pt x="82" y="659"/>
                    </a:lnTo>
                    <a:lnTo>
                      <a:pt x="82" y="660"/>
                    </a:lnTo>
                    <a:lnTo>
                      <a:pt x="84" y="659"/>
                    </a:lnTo>
                    <a:lnTo>
                      <a:pt x="87" y="657"/>
                    </a:lnTo>
                    <a:lnTo>
                      <a:pt x="88" y="654"/>
                    </a:lnTo>
                    <a:lnTo>
                      <a:pt x="89" y="655"/>
                    </a:lnTo>
                    <a:lnTo>
                      <a:pt x="91" y="656"/>
                    </a:lnTo>
                    <a:lnTo>
                      <a:pt x="95" y="657"/>
                    </a:lnTo>
                    <a:lnTo>
                      <a:pt x="94" y="658"/>
                    </a:lnTo>
                    <a:lnTo>
                      <a:pt x="92" y="658"/>
                    </a:lnTo>
                    <a:lnTo>
                      <a:pt x="89" y="658"/>
                    </a:lnTo>
                    <a:lnTo>
                      <a:pt x="87" y="660"/>
                    </a:lnTo>
                    <a:lnTo>
                      <a:pt x="87" y="661"/>
                    </a:lnTo>
                    <a:lnTo>
                      <a:pt x="87" y="663"/>
                    </a:lnTo>
                    <a:lnTo>
                      <a:pt x="86" y="663"/>
                    </a:lnTo>
                    <a:lnTo>
                      <a:pt x="84" y="663"/>
                    </a:lnTo>
                    <a:lnTo>
                      <a:pt x="80" y="663"/>
                    </a:lnTo>
                    <a:lnTo>
                      <a:pt x="80" y="665"/>
                    </a:lnTo>
                    <a:lnTo>
                      <a:pt x="83" y="665"/>
                    </a:lnTo>
                    <a:lnTo>
                      <a:pt x="85" y="666"/>
                    </a:lnTo>
                    <a:lnTo>
                      <a:pt x="88" y="666"/>
                    </a:lnTo>
                    <a:lnTo>
                      <a:pt x="86" y="668"/>
                    </a:lnTo>
                    <a:lnTo>
                      <a:pt x="83" y="668"/>
                    </a:lnTo>
                    <a:lnTo>
                      <a:pt x="82" y="666"/>
                    </a:lnTo>
                    <a:lnTo>
                      <a:pt x="79" y="667"/>
                    </a:lnTo>
                    <a:lnTo>
                      <a:pt x="79" y="670"/>
                    </a:lnTo>
                    <a:lnTo>
                      <a:pt x="80" y="672"/>
                    </a:lnTo>
                    <a:lnTo>
                      <a:pt x="82" y="672"/>
                    </a:lnTo>
                    <a:lnTo>
                      <a:pt x="85" y="670"/>
                    </a:lnTo>
                    <a:lnTo>
                      <a:pt x="87" y="672"/>
                    </a:lnTo>
                    <a:lnTo>
                      <a:pt x="90" y="672"/>
                    </a:lnTo>
                    <a:lnTo>
                      <a:pt x="90" y="673"/>
                    </a:lnTo>
                    <a:lnTo>
                      <a:pt x="87" y="674"/>
                    </a:lnTo>
                    <a:lnTo>
                      <a:pt x="85" y="673"/>
                    </a:lnTo>
                    <a:lnTo>
                      <a:pt x="84" y="674"/>
                    </a:lnTo>
                    <a:lnTo>
                      <a:pt x="85" y="675"/>
                    </a:lnTo>
                    <a:lnTo>
                      <a:pt x="89" y="675"/>
                    </a:lnTo>
                    <a:lnTo>
                      <a:pt x="90" y="675"/>
                    </a:lnTo>
                    <a:lnTo>
                      <a:pt x="90" y="677"/>
                    </a:lnTo>
                    <a:lnTo>
                      <a:pt x="87" y="677"/>
                    </a:lnTo>
                    <a:lnTo>
                      <a:pt x="84" y="677"/>
                    </a:lnTo>
                    <a:lnTo>
                      <a:pt x="82" y="675"/>
                    </a:lnTo>
                    <a:lnTo>
                      <a:pt x="81" y="676"/>
                    </a:lnTo>
                    <a:lnTo>
                      <a:pt x="82" y="680"/>
                    </a:lnTo>
                    <a:lnTo>
                      <a:pt x="86" y="682"/>
                    </a:lnTo>
                    <a:lnTo>
                      <a:pt x="86" y="680"/>
                    </a:lnTo>
                    <a:lnTo>
                      <a:pt x="88" y="680"/>
                    </a:lnTo>
                    <a:lnTo>
                      <a:pt x="90" y="680"/>
                    </a:lnTo>
                    <a:lnTo>
                      <a:pt x="94" y="680"/>
                    </a:lnTo>
                    <a:lnTo>
                      <a:pt x="95" y="681"/>
                    </a:lnTo>
                    <a:lnTo>
                      <a:pt x="93" y="682"/>
                    </a:lnTo>
                    <a:lnTo>
                      <a:pt x="93" y="684"/>
                    </a:lnTo>
                    <a:lnTo>
                      <a:pt x="96" y="684"/>
                    </a:lnTo>
                    <a:lnTo>
                      <a:pt x="96" y="686"/>
                    </a:lnTo>
                    <a:lnTo>
                      <a:pt x="100" y="687"/>
                    </a:lnTo>
                    <a:lnTo>
                      <a:pt x="102" y="687"/>
                    </a:lnTo>
                    <a:lnTo>
                      <a:pt x="103" y="683"/>
                    </a:lnTo>
                    <a:lnTo>
                      <a:pt x="106" y="680"/>
                    </a:lnTo>
                    <a:lnTo>
                      <a:pt x="106" y="678"/>
                    </a:lnTo>
                    <a:lnTo>
                      <a:pt x="106" y="681"/>
                    </a:lnTo>
                    <a:lnTo>
                      <a:pt x="105" y="684"/>
                    </a:lnTo>
                    <a:lnTo>
                      <a:pt x="101" y="687"/>
                    </a:lnTo>
                    <a:lnTo>
                      <a:pt x="98" y="689"/>
                    </a:lnTo>
                    <a:lnTo>
                      <a:pt x="96" y="689"/>
                    </a:lnTo>
                    <a:lnTo>
                      <a:pt x="93" y="691"/>
                    </a:lnTo>
                    <a:lnTo>
                      <a:pt x="93" y="693"/>
                    </a:lnTo>
                    <a:lnTo>
                      <a:pt x="96" y="694"/>
                    </a:lnTo>
                    <a:lnTo>
                      <a:pt x="97" y="693"/>
                    </a:lnTo>
                    <a:lnTo>
                      <a:pt x="99" y="692"/>
                    </a:lnTo>
                    <a:lnTo>
                      <a:pt x="100" y="694"/>
                    </a:lnTo>
                    <a:lnTo>
                      <a:pt x="100" y="694"/>
                    </a:lnTo>
                    <a:lnTo>
                      <a:pt x="102" y="692"/>
                    </a:lnTo>
                    <a:lnTo>
                      <a:pt x="103" y="691"/>
                    </a:lnTo>
                    <a:lnTo>
                      <a:pt x="103" y="692"/>
                    </a:lnTo>
                    <a:lnTo>
                      <a:pt x="103" y="693"/>
                    </a:lnTo>
                    <a:lnTo>
                      <a:pt x="103" y="695"/>
                    </a:lnTo>
                    <a:lnTo>
                      <a:pt x="104" y="695"/>
                    </a:lnTo>
                    <a:lnTo>
                      <a:pt x="106" y="697"/>
                    </a:lnTo>
                    <a:lnTo>
                      <a:pt x="108" y="697"/>
                    </a:lnTo>
                    <a:lnTo>
                      <a:pt x="111" y="691"/>
                    </a:lnTo>
                    <a:lnTo>
                      <a:pt x="111" y="686"/>
                    </a:lnTo>
                    <a:lnTo>
                      <a:pt x="113" y="683"/>
                    </a:lnTo>
                    <a:lnTo>
                      <a:pt x="114" y="682"/>
                    </a:lnTo>
                    <a:lnTo>
                      <a:pt x="114" y="684"/>
                    </a:lnTo>
                    <a:lnTo>
                      <a:pt x="113" y="686"/>
                    </a:lnTo>
                    <a:lnTo>
                      <a:pt x="113" y="691"/>
                    </a:lnTo>
                    <a:lnTo>
                      <a:pt x="110" y="695"/>
                    </a:lnTo>
                    <a:lnTo>
                      <a:pt x="108" y="698"/>
                    </a:lnTo>
                    <a:lnTo>
                      <a:pt x="109" y="699"/>
                    </a:lnTo>
                    <a:lnTo>
                      <a:pt x="112" y="699"/>
                    </a:lnTo>
                    <a:lnTo>
                      <a:pt x="115" y="698"/>
                    </a:lnTo>
                    <a:lnTo>
                      <a:pt x="116" y="699"/>
                    </a:lnTo>
                    <a:lnTo>
                      <a:pt x="113" y="701"/>
                    </a:lnTo>
                    <a:lnTo>
                      <a:pt x="112" y="705"/>
                    </a:lnTo>
                    <a:lnTo>
                      <a:pt x="109" y="708"/>
                    </a:lnTo>
                    <a:lnTo>
                      <a:pt x="109" y="710"/>
                    </a:lnTo>
                    <a:lnTo>
                      <a:pt x="110" y="715"/>
                    </a:lnTo>
                    <a:lnTo>
                      <a:pt x="113" y="716"/>
                    </a:lnTo>
                    <a:lnTo>
                      <a:pt x="115" y="715"/>
                    </a:lnTo>
                    <a:lnTo>
                      <a:pt x="117" y="715"/>
                    </a:lnTo>
                    <a:lnTo>
                      <a:pt x="118" y="718"/>
                    </a:lnTo>
                    <a:lnTo>
                      <a:pt x="120" y="720"/>
                    </a:lnTo>
                    <a:lnTo>
                      <a:pt x="119" y="722"/>
                    </a:lnTo>
                    <a:lnTo>
                      <a:pt x="118" y="722"/>
                    </a:lnTo>
                    <a:lnTo>
                      <a:pt x="117" y="719"/>
                    </a:lnTo>
                    <a:lnTo>
                      <a:pt x="115" y="718"/>
                    </a:lnTo>
                    <a:lnTo>
                      <a:pt x="115" y="722"/>
                    </a:lnTo>
                    <a:lnTo>
                      <a:pt x="118" y="726"/>
                    </a:lnTo>
                    <a:lnTo>
                      <a:pt x="121" y="724"/>
                    </a:lnTo>
                    <a:lnTo>
                      <a:pt x="124" y="722"/>
                    </a:lnTo>
                    <a:lnTo>
                      <a:pt x="126" y="721"/>
                    </a:lnTo>
                    <a:lnTo>
                      <a:pt x="125" y="725"/>
                    </a:lnTo>
                    <a:lnTo>
                      <a:pt x="123" y="732"/>
                    </a:lnTo>
                    <a:lnTo>
                      <a:pt x="124" y="738"/>
                    </a:lnTo>
                    <a:lnTo>
                      <a:pt x="126" y="738"/>
                    </a:lnTo>
                    <a:lnTo>
                      <a:pt x="126" y="738"/>
                    </a:lnTo>
                    <a:lnTo>
                      <a:pt x="493" y="782"/>
                    </a:lnTo>
                    <a:lnTo>
                      <a:pt x="495" y="7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1082">
                <a:extLst>
                  <a:ext uri="{FF2B5EF4-FFF2-40B4-BE49-F238E27FC236}">
                    <a16:creationId xmlns:a16="http://schemas.microsoft.com/office/drawing/2014/main" id="{1DC0357B-A8E7-419D-8945-91B4B4B2E0F8}"/>
                  </a:ext>
                </a:extLst>
              </p:cNvPr>
              <p:cNvSpPr>
                <a:spLocks/>
              </p:cNvSpPr>
              <p:nvPr/>
            </p:nvSpPr>
            <p:spPr bwMode="auto">
              <a:xfrm>
                <a:off x="2581" y="1089"/>
                <a:ext cx="4" cy="5"/>
              </a:xfrm>
              <a:custGeom>
                <a:avLst/>
                <a:gdLst>
                  <a:gd name="T0" fmla="*/ 0 w 4"/>
                  <a:gd name="T1" fmla="*/ 1 h 5"/>
                  <a:gd name="T2" fmla="*/ 0 w 4"/>
                  <a:gd name="T3" fmla="*/ 3 h 5"/>
                  <a:gd name="T4" fmla="*/ 2 w 4"/>
                  <a:gd name="T5" fmla="*/ 5 h 5"/>
                  <a:gd name="T6" fmla="*/ 3 w 4"/>
                  <a:gd name="T7" fmla="*/ 3 h 5"/>
                  <a:gd name="T8" fmla="*/ 4 w 4"/>
                  <a:gd name="T9" fmla="*/ 0 h 5"/>
                  <a:gd name="T10" fmla="*/ 2 w 4"/>
                  <a:gd name="T11" fmla="*/ 0 h 5"/>
                  <a:gd name="T12" fmla="*/ 0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1"/>
                    </a:moveTo>
                    <a:lnTo>
                      <a:pt x="0" y="3"/>
                    </a:lnTo>
                    <a:lnTo>
                      <a:pt x="2" y="5"/>
                    </a:lnTo>
                    <a:lnTo>
                      <a:pt x="3" y="3"/>
                    </a:lnTo>
                    <a:lnTo>
                      <a:pt x="4" y="0"/>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1083">
                <a:extLst>
                  <a:ext uri="{FF2B5EF4-FFF2-40B4-BE49-F238E27FC236}">
                    <a16:creationId xmlns:a16="http://schemas.microsoft.com/office/drawing/2014/main" id="{99DD5550-F279-48EC-8C76-8720DF9BD9E6}"/>
                  </a:ext>
                </a:extLst>
              </p:cNvPr>
              <p:cNvSpPr>
                <a:spLocks/>
              </p:cNvSpPr>
              <p:nvPr/>
            </p:nvSpPr>
            <p:spPr bwMode="auto">
              <a:xfrm>
                <a:off x="2598" y="1013"/>
                <a:ext cx="7" cy="5"/>
              </a:xfrm>
              <a:custGeom>
                <a:avLst/>
                <a:gdLst>
                  <a:gd name="T0" fmla="*/ 5 w 7"/>
                  <a:gd name="T1" fmla="*/ 3 h 5"/>
                  <a:gd name="T2" fmla="*/ 6 w 7"/>
                  <a:gd name="T3" fmla="*/ 3 h 5"/>
                  <a:gd name="T4" fmla="*/ 7 w 7"/>
                  <a:gd name="T5" fmla="*/ 1 h 5"/>
                  <a:gd name="T6" fmla="*/ 6 w 7"/>
                  <a:gd name="T7" fmla="*/ 0 h 5"/>
                  <a:gd name="T8" fmla="*/ 2 w 7"/>
                  <a:gd name="T9" fmla="*/ 1 h 5"/>
                  <a:gd name="T10" fmla="*/ 0 w 7"/>
                  <a:gd name="T11" fmla="*/ 5 h 5"/>
                  <a:gd name="T12" fmla="*/ 2 w 7"/>
                  <a:gd name="T13" fmla="*/ 5 h 5"/>
                  <a:gd name="T14" fmla="*/ 5 w 7"/>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3"/>
                    </a:moveTo>
                    <a:lnTo>
                      <a:pt x="6" y="3"/>
                    </a:lnTo>
                    <a:lnTo>
                      <a:pt x="7" y="1"/>
                    </a:lnTo>
                    <a:lnTo>
                      <a:pt x="6" y="0"/>
                    </a:lnTo>
                    <a:lnTo>
                      <a:pt x="2" y="1"/>
                    </a:lnTo>
                    <a:lnTo>
                      <a:pt x="0" y="5"/>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4" name="Freeform 1084">
                <a:extLst>
                  <a:ext uri="{FF2B5EF4-FFF2-40B4-BE49-F238E27FC236}">
                    <a16:creationId xmlns:a16="http://schemas.microsoft.com/office/drawing/2014/main" id="{825B1E8F-547B-42E6-AAFE-5627859F06FA}"/>
                  </a:ext>
                </a:extLst>
              </p:cNvPr>
              <p:cNvSpPr>
                <a:spLocks/>
              </p:cNvSpPr>
              <p:nvPr/>
            </p:nvSpPr>
            <p:spPr bwMode="auto">
              <a:xfrm>
                <a:off x="2586" y="1072"/>
                <a:ext cx="2" cy="3"/>
              </a:xfrm>
              <a:custGeom>
                <a:avLst/>
                <a:gdLst>
                  <a:gd name="T0" fmla="*/ 2 w 2"/>
                  <a:gd name="T1" fmla="*/ 1 h 3"/>
                  <a:gd name="T2" fmla="*/ 0 w 2"/>
                  <a:gd name="T3" fmla="*/ 0 h 3"/>
                  <a:gd name="T4" fmla="*/ 0 w 2"/>
                  <a:gd name="T5" fmla="*/ 2 h 3"/>
                  <a:gd name="T6" fmla="*/ 1 w 2"/>
                  <a:gd name="T7" fmla="*/ 3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lnTo>
                      <a:pt x="0" y="0"/>
                    </a:lnTo>
                    <a:lnTo>
                      <a:pt x="0" y="2"/>
                    </a:lnTo>
                    <a:lnTo>
                      <a:pt x="1"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5" name="Freeform 1085">
                <a:extLst>
                  <a:ext uri="{FF2B5EF4-FFF2-40B4-BE49-F238E27FC236}">
                    <a16:creationId xmlns:a16="http://schemas.microsoft.com/office/drawing/2014/main" id="{10A515D7-FA3B-410F-ABF1-32C6E42466FE}"/>
                  </a:ext>
                </a:extLst>
              </p:cNvPr>
              <p:cNvSpPr>
                <a:spLocks/>
              </p:cNvSpPr>
              <p:nvPr/>
            </p:nvSpPr>
            <p:spPr bwMode="auto">
              <a:xfrm>
                <a:off x="2583" y="1076"/>
                <a:ext cx="5" cy="10"/>
              </a:xfrm>
              <a:custGeom>
                <a:avLst/>
                <a:gdLst>
                  <a:gd name="T0" fmla="*/ 5 w 5"/>
                  <a:gd name="T1" fmla="*/ 6 h 10"/>
                  <a:gd name="T2" fmla="*/ 5 w 5"/>
                  <a:gd name="T3" fmla="*/ 4 h 10"/>
                  <a:gd name="T4" fmla="*/ 4 w 5"/>
                  <a:gd name="T5" fmla="*/ 3 h 10"/>
                  <a:gd name="T6" fmla="*/ 3 w 5"/>
                  <a:gd name="T7" fmla="*/ 0 h 10"/>
                  <a:gd name="T8" fmla="*/ 2 w 5"/>
                  <a:gd name="T9" fmla="*/ 1 h 10"/>
                  <a:gd name="T10" fmla="*/ 1 w 5"/>
                  <a:gd name="T11" fmla="*/ 3 h 10"/>
                  <a:gd name="T12" fmla="*/ 0 w 5"/>
                  <a:gd name="T13" fmla="*/ 5 h 10"/>
                  <a:gd name="T14" fmla="*/ 0 w 5"/>
                  <a:gd name="T15" fmla="*/ 9 h 10"/>
                  <a:gd name="T16" fmla="*/ 1 w 5"/>
                  <a:gd name="T17" fmla="*/ 10 h 10"/>
                  <a:gd name="T18" fmla="*/ 3 w 5"/>
                  <a:gd name="T19" fmla="*/ 9 h 10"/>
                  <a:gd name="T20" fmla="*/ 5 w 5"/>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5" y="6"/>
                    </a:moveTo>
                    <a:lnTo>
                      <a:pt x="5" y="4"/>
                    </a:lnTo>
                    <a:lnTo>
                      <a:pt x="4" y="3"/>
                    </a:lnTo>
                    <a:lnTo>
                      <a:pt x="3" y="0"/>
                    </a:lnTo>
                    <a:lnTo>
                      <a:pt x="2" y="1"/>
                    </a:lnTo>
                    <a:lnTo>
                      <a:pt x="1" y="3"/>
                    </a:lnTo>
                    <a:lnTo>
                      <a:pt x="0" y="5"/>
                    </a:lnTo>
                    <a:lnTo>
                      <a:pt x="0" y="9"/>
                    </a:lnTo>
                    <a:lnTo>
                      <a:pt x="1" y="10"/>
                    </a:lnTo>
                    <a:lnTo>
                      <a:pt x="3"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6" name="Freeform 1086">
                <a:extLst>
                  <a:ext uri="{FF2B5EF4-FFF2-40B4-BE49-F238E27FC236}">
                    <a16:creationId xmlns:a16="http://schemas.microsoft.com/office/drawing/2014/main" id="{72699020-5997-4826-A280-773F2ED4B637}"/>
                  </a:ext>
                </a:extLst>
              </p:cNvPr>
              <p:cNvSpPr>
                <a:spLocks/>
              </p:cNvSpPr>
              <p:nvPr/>
            </p:nvSpPr>
            <p:spPr bwMode="auto">
              <a:xfrm>
                <a:off x="2543" y="955"/>
                <a:ext cx="13" cy="16"/>
              </a:xfrm>
              <a:custGeom>
                <a:avLst/>
                <a:gdLst>
                  <a:gd name="T0" fmla="*/ 3 w 13"/>
                  <a:gd name="T1" fmla="*/ 13 h 16"/>
                  <a:gd name="T2" fmla="*/ 4 w 13"/>
                  <a:gd name="T3" fmla="*/ 16 h 16"/>
                  <a:gd name="T4" fmla="*/ 5 w 13"/>
                  <a:gd name="T5" fmla="*/ 16 h 16"/>
                  <a:gd name="T6" fmla="*/ 7 w 13"/>
                  <a:gd name="T7" fmla="*/ 15 h 16"/>
                  <a:gd name="T8" fmla="*/ 9 w 13"/>
                  <a:gd name="T9" fmla="*/ 15 h 16"/>
                  <a:gd name="T10" fmla="*/ 12 w 13"/>
                  <a:gd name="T11" fmla="*/ 13 h 16"/>
                  <a:gd name="T12" fmla="*/ 13 w 13"/>
                  <a:gd name="T13" fmla="*/ 10 h 16"/>
                  <a:gd name="T14" fmla="*/ 13 w 13"/>
                  <a:gd name="T15" fmla="*/ 5 h 16"/>
                  <a:gd name="T16" fmla="*/ 12 w 13"/>
                  <a:gd name="T17" fmla="*/ 3 h 16"/>
                  <a:gd name="T18" fmla="*/ 12 w 13"/>
                  <a:gd name="T19" fmla="*/ 0 h 16"/>
                  <a:gd name="T20" fmla="*/ 9 w 13"/>
                  <a:gd name="T21" fmla="*/ 0 h 16"/>
                  <a:gd name="T22" fmla="*/ 9 w 13"/>
                  <a:gd name="T23" fmla="*/ 1 h 16"/>
                  <a:gd name="T24" fmla="*/ 5 w 13"/>
                  <a:gd name="T25" fmla="*/ 4 h 16"/>
                  <a:gd name="T26" fmla="*/ 5 w 13"/>
                  <a:gd name="T27" fmla="*/ 6 h 16"/>
                  <a:gd name="T28" fmla="*/ 4 w 13"/>
                  <a:gd name="T29" fmla="*/ 8 h 16"/>
                  <a:gd name="T30" fmla="*/ 1 w 13"/>
                  <a:gd name="T31" fmla="*/ 10 h 16"/>
                  <a:gd name="T32" fmla="*/ 0 w 13"/>
                  <a:gd name="T33" fmla="*/ 10 h 16"/>
                  <a:gd name="T34" fmla="*/ 1 w 13"/>
                  <a:gd name="T35" fmla="*/ 12 h 16"/>
                  <a:gd name="T36" fmla="*/ 3 w 13"/>
                  <a:gd name="T3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6">
                    <a:moveTo>
                      <a:pt x="3" y="13"/>
                    </a:moveTo>
                    <a:lnTo>
                      <a:pt x="4" y="16"/>
                    </a:lnTo>
                    <a:lnTo>
                      <a:pt x="5" y="16"/>
                    </a:lnTo>
                    <a:lnTo>
                      <a:pt x="7" y="15"/>
                    </a:lnTo>
                    <a:lnTo>
                      <a:pt x="9" y="15"/>
                    </a:lnTo>
                    <a:lnTo>
                      <a:pt x="12" y="13"/>
                    </a:lnTo>
                    <a:lnTo>
                      <a:pt x="13" y="10"/>
                    </a:lnTo>
                    <a:lnTo>
                      <a:pt x="13" y="5"/>
                    </a:lnTo>
                    <a:lnTo>
                      <a:pt x="12" y="3"/>
                    </a:lnTo>
                    <a:lnTo>
                      <a:pt x="12" y="0"/>
                    </a:lnTo>
                    <a:lnTo>
                      <a:pt x="9" y="0"/>
                    </a:lnTo>
                    <a:lnTo>
                      <a:pt x="9" y="1"/>
                    </a:lnTo>
                    <a:lnTo>
                      <a:pt x="5" y="4"/>
                    </a:lnTo>
                    <a:lnTo>
                      <a:pt x="5" y="6"/>
                    </a:lnTo>
                    <a:lnTo>
                      <a:pt x="4" y="8"/>
                    </a:lnTo>
                    <a:lnTo>
                      <a:pt x="1" y="10"/>
                    </a:lnTo>
                    <a:lnTo>
                      <a:pt x="0" y="10"/>
                    </a:lnTo>
                    <a:lnTo>
                      <a:pt x="1"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7" name="Freeform 1087">
                <a:extLst>
                  <a:ext uri="{FF2B5EF4-FFF2-40B4-BE49-F238E27FC236}">
                    <a16:creationId xmlns:a16="http://schemas.microsoft.com/office/drawing/2014/main" id="{0A3CC496-930A-4B74-800F-D2F511C35048}"/>
                  </a:ext>
                </a:extLst>
              </p:cNvPr>
              <p:cNvSpPr>
                <a:spLocks/>
              </p:cNvSpPr>
              <p:nvPr/>
            </p:nvSpPr>
            <p:spPr bwMode="auto">
              <a:xfrm>
                <a:off x="2815" y="1196"/>
                <a:ext cx="2" cy="4"/>
              </a:xfrm>
              <a:custGeom>
                <a:avLst/>
                <a:gdLst>
                  <a:gd name="T0" fmla="*/ 2 w 2"/>
                  <a:gd name="T1" fmla="*/ 4 h 4"/>
                  <a:gd name="T2" fmla="*/ 2 w 2"/>
                  <a:gd name="T3" fmla="*/ 0 h 4"/>
                  <a:gd name="T4" fmla="*/ 0 w 2"/>
                  <a:gd name="T5" fmla="*/ 2 h 4"/>
                  <a:gd name="T6" fmla="*/ 0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0"/>
                    </a:lnTo>
                    <a:lnTo>
                      <a:pt x="0" y="2"/>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8" name="Freeform 1088">
                <a:extLst>
                  <a:ext uri="{FF2B5EF4-FFF2-40B4-BE49-F238E27FC236}">
                    <a16:creationId xmlns:a16="http://schemas.microsoft.com/office/drawing/2014/main" id="{48338522-8B81-40ED-8B7D-C9D655140FF7}"/>
                  </a:ext>
                </a:extLst>
              </p:cNvPr>
              <p:cNvSpPr>
                <a:spLocks/>
              </p:cNvSpPr>
              <p:nvPr/>
            </p:nvSpPr>
            <p:spPr bwMode="auto">
              <a:xfrm>
                <a:off x="2571" y="920"/>
                <a:ext cx="20" cy="11"/>
              </a:xfrm>
              <a:custGeom>
                <a:avLst/>
                <a:gdLst>
                  <a:gd name="T0" fmla="*/ 3 w 20"/>
                  <a:gd name="T1" fmla="*/ 8 h 11"/>
                  <a:gd name="T2" fmla="*/ 5 w 20"/>
                  <a:gd name="T3" fmla="*/ 9 h 11"/>
                  <a:gd name="T4" fmla="*/ 7 w 20"/>
                  <a:gd name="T5" fmla="*/ 10 h 11"/>
                  <a:gd name="T6" fmla="*/ 10 w 20"/>
                  <a:gd name="T7" fmla="*/ 10 h 11"/>
                  <a:gd name="T8" fmla="*/ 16 w 20"/>
                  <a:gd name="T9" fmla="*/ 11 h 11"/>
                  <a:gd name="T10" fmla="*/ 18 w 20"/>
                  <a:gd name="T11" fmla="*/ 10 h 11"/>
                  <a:gd name="T12" fmla="*/ 20 w 20"/>
                  <a:gd name="T13" fmla="*/ 4 h 11"/>
                  <a:gd name="T14" fmla="*/ 18 w 20"/>
                  <a:gd name="T15" fmla="*/ 2 h 11"/>
                  <a:gd name="T16" fmla="*/ 15 w 20"/>
                  <a:gd name="T17" fmla="*/ 2 h 11"/>
                  <a:gd name="T18" fmla="*/ 12 w 20"/>
                  <a:gd name="T19" fmla="*/ 0 h 11"/>
                  <a:gd name="T20" fmla="*/ 9 w 20"/>
                  <a:gd name="T21" fmla="*/ 0 h 11"/>
                  <a:gd name="T22" fmla="*/ 6 w 20"/>
                  <a:gd name="T23" fmla="*/ 0 h 11"/>
                  <a:gd name="T24" fmla="*/ 4 w 20"/>
                  <a:gd name="T25" fmla="*/ 0 h 11"/>
                  <a:gd name="T26" fmla="*/ 2 w 20"/>
                  <a:gd name="T27" fmla="*/ 1 h 11"/>
                  <a:gd name="T28" fmla="*/ 1 w 20"/>
                  <a:gd name="T29" fmla="*/ 2 h 11"/>
                  <a:gd name="T30" fmla="*/ 0 w 20"/>
                  <a:gd name="T31" fmla="*/ 4 h 11"/>
                  <a:gd name="T32" fmla="*/ 1 w 20"/>
                  <a:gd name="T33" fmla="*/ 6 h 11"/>
                  <a:gd name="T34" fmla="*/ 2 w 20"/>
                  <a:gd name="T35" fmla="*/ 7 h 11"/>
                  <a:gd name="T36" fmla="*/ 3 w 20"/>
                  <a:gd name="T3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1">
                    <a:moveTo>
                      <a:pt x="3" y="8"/>
                    </a:moveTo>
                    <a:lnTo>
                      <a:pt x="5" y="9"/>
                    </a:lnTo>
                    <a:lnTo>
                      <a:pt x="7" y="10"/>
                    </a:lnTo>
                    <a:lnTo>
                      <a:pt x="10" y="10"/>
                    </a:lnTo>
                    <a:lnTo>
                      <a:pt x="16" y="11"/>
                    </a:lnTo>
                    <a:lnTo>
                      <a:pt x="18" y="10"/>
                    </a:lnTo>
                    <a:lnTo>
                      <a:pt x="20" y="4"/>
                    </a:lnTo>
                    <a:lnTo>
                      <a:pt x="18" y="2"/>
                    </a:lnTo>
                    <a:lnTo>
                      <a:pt x="15" y="2"/>
                    </a:lnTo>
                    <a:lnTo>
                      <a:pt x="12" y="0"/>
                    </a:lnTo>
                    <a:lnTo>
                      <a:pt x="9" y="0"/>
                    </a:lnTo>
                    <a:lnTo>
                      <a:pt x="6" y="0"/>
                    </a:lnTo>
                    <a:lnTo>
                      <a:pt x="4" y="0"/>
                    </a:lnTo>
                    <a:lnTo>
                      <a:pt x="2" y="1"/>
                    </a:lnTo>
                    <a:lnTo>
                      <a:pt x="1" y="2"/>
                    </a:lnTo>
                    <a:lnTo>
                      <a:pt x="0" y="4"/>
                    </a:lnTo>
                    <a:lnTo>
                      <a:pt x="1" y="6"/>
                    </a:lnTo>
                    <a:lnTo>
                      <a:pt x="2" y="7"/>
                    </a:lnTo>
                    <a:lnTo>
                      <a:pt x="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9" name="Freeform 1089">
                <a:extLst>
                  <a:ext uri="{FF2B5EF4-FFF2-40B4-BE49-F238E27FC236}">
                    <a16:creationId xmlns:a16="http://schemas.microsoft.com/office/drawing/2014/main" id="{5DAB280C-7768-497F-B00B-E059C4EDA9C6}"/>
                  </a:ext>
                </a:extLst>
              </p:cNvPr>
              <p:cNvSpPr>
                <a:spLocks/>
              </p:cNvSpPr>
              <p:nvPr/>
            </p:nvSpPr>
            <p:spPr bwMode="auto">
              <a:xfrm>
                <a:off x="2583" y="960"/>
                <a:ext cx="2" cy="2"/>
              </a:xfrm>
              <a:custGeom>
                <a:avLst/>
                <a:gdLst>
                  <a:gd name="T0" fmla="*/ 1 w 2"/>
                  <a:gd name="T1" fmla="*/ 0 h 2"/>
                  <a:gd name="T2" fmla="*/ 0 w 2"/>
                  <a:gd name="T3" fmla="*/ 1 h 2"/>
                  <a:gd name="T4" fmla="*/ 1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1"/>
                    </a:lnTo>
                    <a:lnTo>
                      <a:pt x="1" y="2"/>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0" name="Freeform 1090">
                <a:extLst>
                  <a:ext uri="{FF2B5EF4-FFF2-40B4-BE49-F238E27FC236}">
                    <a16:creationId xmlns:a16="http://schemas.microsoft.com/office/drawing/2014/main" id="{F66BD018-B618-46C6-BF0A-A0DE858E6F62}"/>
                  </a:ext>
                </a:extLst>
              </p:cNvPr>
              <p:cNvSpPr>
                <a:spLocks/>
              </p:cNvSpPr>
              <p:nvPr/>
            </p:nvSpPr>
            <p:spPr bwMode="auto">
              <a:xfrm>
                <a:off x="2570" y="939"/>
                <a:ext cx="19" cy="8"/>
              </a:xfrm>
              <a:custGeom>
                <a:avLst/>
                <a:gdLst>
                  <a:gd name="T0" fmla="*/ 0 w 19"/>
                  <a:gd name="T1" fmla="*/ 7 h 8"/>
                  <a:gd name="T2" fmla="*/ 1 w 19"/>
                  <a:gd name="T3" fmla="*/ 8 h 8"/>
                  <a:gd name="T4" fmla="*/ 2 w 19"/>
                  <a:gd name="T5" fmla="*/ 6 h 8"/>
                  <a:gd name="T6" fmla="*/ 4 w 19"/>
                  <a:gd name="T7" fmla="*/ 6 h 8"/>
                  <a:gd name="T8" fmla="*/ 7 w 19"/>
                  <a:gd name="T9" fmla="*/ 8 h 8"/>
                  <a:gd name="T10" fmla="*/ 10 w 19"/>
                  <a:gd name="T11" fmla="*/ 6 h 8"/>
                  <a:gd name="T12" fmla="*/ 11 w 19"/>
                  <a:gd name="T13" fmla="*/ 5 h 8"/>
                  <a:gd name="T14" fmla="*/ 14 w 19"/>
                  <a:gd name="T15" fmla="*/ 4 h 8"/>
                  <a:gd name="T16" fmla="*/ 16 w 19"/>
                  <a:gd name="T17" fmla="*/ 4 h 8"/>
                  <a:gd name="T18" fmla="*/ 19 w 19"/>
                  <a:gd name="T19" fmla="*/ 2 h 8"/>
                  <a:gd name="T20" fmla="*/ 18 w 19"/>
                  <a:gd name="T21" fmla="*/ 0 h 8"/>
                  <a:gd name="T22" fmla="*/ 16 w 19"/>
                  <a:gd name="T23" fmla="*/ 0 h 8"/>
                  <a:gd name="T24" fmla="*/ 15 w 19"/>
                  <a:gd name="T25" fmla="*/ 1 h 8"/>
                  <a:gd name="T26" fmla="*/ 13 w 19"/>
                  <a:gd name="T27" fmla="*/ 0 h 8"/>
                  <a:gd name="T28" fmla="*/ 7 w 19"/>
                  <a:gd name="T29" fmla="*/ 2 h 8"/>
                  <a:gd name="T30" fmla="*/ 4 w 19"/>
                  <a:gd name="T31" fmla="*/ 4 h 8"/>
                  <a:gd name="T32" fmla="*/ 2 w 19"/>
                  <a:gd name="T33" fmla="*/ 5 h 8"/>
                  <a:gd name="T34" fmla="*/ 0 w 19"/>
                  <a:gd name="T35" fmla="*/ 5 h 8"/>
                  <a:gd name="T36" fmla="*/ 0 w 19"/>
                  <a:gd name="T3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8">
                    <a:moveTo>
                      <a:pt x="0" y="7"/>
                    </a:moveTo>
                    <a:lnTo>
                      <a:pt x="1" y="8"/>
                    </a:lnTo>
                    <a:lnTo>
                      <a:pt x="2" y="6"/>
                    </a:lnTo>
                    <a:lnTo>
                      <a:pt x="4" y="6"/>
                    </a:lnTo>
                    <a:lnTo>
                      <a:pt x="7" y="8"/>
                    </a:lnTo>
                    <a:lnTo>
                      <a:pt x="10" y="6"/>
                    </a:lnTo>
                    <a:lnTo>
                      <a:pt x="11" y="5"/>
                    </a:lnTo>
                    <a:lnTo>
                      <a:pt x="14" y="4"/>
                    </a:lnTo>
                    <a:lnTo>
                      <a:pt x="16" y="4"/>
                    </a:lnTo>
                    <a:lnTo>
                      <a:pt x="19" y="2"/>
                    </a:lnTo>
                    <a:lnTo>
                      <a:pt x="18" y="0"/>
                    </a:lnTo>
                    <a:lnTo>
                      <a:pt x="16" y="0"/>
                    </a:lnTo>
                    <a:lnTo>
                      <a:pt x="15" y="1"/>
                    </a:lnTo>
                    <a:lnTo>
                      <a:pt x="13" y="0"/>
                    </a:lnTo>
                    <a:lnTo>
                      <a:pt x="7" y="2"/>
                    </a:lnTo>
                    <a:lnTo>
                      <a:pt x="4" y="4"/>
                    </a:lnTo>
                    <a:lnTo>
                      <a:pt x="2" y="5"/>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1" name="Freeform 1091">
                <a:extLst>
                  <a:ext uri="{FF2B5EF4-FFF2-40B4-BE49-F238E27FC236}">
                    <a16:creationId xmlns:a16="http://schemas.microsoft.com/office/drawing/2014/main" id="{8D8ED930-FA32-4545-A254-4FC80E1BFC68}"/>
                  </a:ext>
                </a:extLst>
              </p:cNvPr>
              <p:cNvSpPr>
                <a:spLocks/>
              </p:cNvSpPr>
              <p:nvPr/>
            </p:nvSpPr>
            <p:spPr bwMode="auto">
              <a:xfrm>
                <a:off x="2572" y="1033"/>
                <a:ext cx="25" cy="10"/>
              </a:xfrm>
              <a:custGeom>
                <a:avLst/>
                <a:gdLst>
                  <a:gd name="T0" fmla="*/ 7 w 25"/>
                  <a:gd name="T1" fmla="*/ 1 h 10"/>
                  <a:gd name="T2" fmla="*/ 4 w 25"/>
                  <a:gd name="T3" fmla="*/ 4 h 10"/>
                  <a:gd name="T4" fmla="*/ 1 w 25"/>
                  <a:gd name="T5" fmla="*/ 3 h 10"/>
                  <a:gd name="T6" fmla="*/ 0 w 25"/>
                  <a:gd name="T7" fmla="*/ 4 h 10"/>
                  <a:gd name="T8" fmla="*/ 1 w 25"/>
                  <a:gd name="T9" fmla="*/ 6 h 10"/>
                  <a:gd name="T10" fmla="*/ 4 w 25"/>
                  <a:gd name="T11" fmla="*/ 7 h 10"/>
                  <a:gd name="T12" fmla="*/ 8 w 25"/>
                  <a:gd name="T13" fmla="*/ 10 h 10"/>
                  <a:gd name="T14" fmla="*/ 9 w 25"/>
                  <a:gd name="T15" fmla="*/ 8 h 10"/>
                  <a:gd name="T16" fmla="*/ 11 w 25"/>
                  <a:gd name="T17" fmla="*/ 9 h 10"/>
                  <a:gd name="T18" fmla="*/ 15 w 25"/>
                  <a:gd name="T19" fmla="*/ 8 h 10"/>
                  <a:gd name="T20" fmla="*/ 17 w 25"/>
                  <a:gd name="T21" fmla="*/ 8 h 10"/>
                  <a:gd name="T22" fmla="*/ 19 w 25"/>
                  <a:gd name="T23" fmla="*/ 8 h 10"/>
                  <a:gd name="T24" fmla="*/ 21 w 25"/>
                  <a:gd name="T25" fmla="*/ 5 h 10"/>
                  <a:gd name="T26" fmla="*/ 25 w 25"/>
                  <a:gd name="T27" fmla="*/ 5 h 10"/>
                  <a:gd name="T28" fmla="*/ 25 w 25"/>
                  <a:gd name="T29" fmla="*/ 3 h 10"/>
                  <a:gd name="T30" fmla="*/ 20 w 25"/>
                  <a:gd name="T31" fmla="*/ 0 h 10"/>
                  <a:gd name="T32" fmla="*/ 18 w 25"/>
                  <a:gd name="T33" fmla="*/ 1 h 10"/>
                  <a:gd name="T34" fmla="*/ 14 w 25"/>
                  <a:gd name="T35" fmla="*/ 2 h 10"/>
                  <a:gd name="T36" fmla="*/ 13 w 25"/>
                  <a:gd name="T37" fmla="*/ 1 h 10"/>
                  <a:gd name="T38" fmla="*/ 11 w 25"/>
                  <a:gd name="T39" fmla="*/ 3 h 10"/>
                  <a:gd name="T40" fmla="*/ 7 w 25"/>
                  <a:gd name="T4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0">
                    <a:moveTo>
                      <a:pt x="7" y="1"/>
                    </a:moveTo>
                    <a:lnTo>
                      <a:pt x="4" y="4"/>
                    </a:lnTo>
                    <a:lnTo>
                      <a:pt x="1" y="3"/>
                    </a:lnTo>
                    <a:lnTo>
                      <a:pt x="0" y="4"/>
                    </a:lnTo>
                    <a:lnTo>
                      <a:pt x="1" y="6"/>
                    </a:lnTo>
                    <a:lnTo>
                      <a:pt x="4" y="7"/>
                    </a:lnTo>
                    <a:lnTo>
                      <a:pt x="8" y="10"/>
                    </a:lnTo>
                    <a:lnTo>
                      <a:pt x="9" y="8"/>
                    </a:lnTo>
                    <a:lnTo>
                      <a:pt x="11" y="9"/>
                    </a:lnTo>
                    <a:lnTo>
                      <a:pt x="15" y="8"/>
                    </a:lnTo>
                    <a:lnTo>
                      <a:pt x="17" y="8"/>
                    </a:lnTo>
                    <a:lnTo>
                      <a:pt x="19" y="8"/>
                    </a:lnTo>
                    <a:lnTo>
                      <a:pt x="21" y="5"/>
                    </a:lnTo>
                    <a:lnTo>
                      <a:pt x="25" y="5"/>
                    </a:lnTo>
                    <a:lnTo>
                      <a:pt x="25" y="3"/>
                    </a:lnTo>
                    <a:lnTo>
                      <a:pt x="20" y="0"/>
                    </a:lnTo>
                    <a:lnTo>
                      <a:pt x="18" y="1"/>
                    </a:lnTo>
                    <a:lnTo>
                      <a:pt x="14" y="2"/>
                    </a:lnTo>
                    <a:lnTo>
                      <a:pt x="13" y="1"/>
                    </a:lnTo>
                    <a:lnTo>
                      <a:pt x="11"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2" name="Freeform 1092">
                <a:extLst>
                  <a:ext uri="{FF2B5EF4-FFF2-40B4-BE49-F238E27FC236}">
                    <a16:creationId xmlns:a16="http://schemas.microsoft.com/office/drawing/2014/main" id="{45180C94-A6DF-49A8-91CE-A9933F5A0895}"/>
                  </a:ext>
                </a:extLst>
              </p:cNvPr>
              <p:cNvSpPr>
                <a:spLocks/>
              </p:cNvSpPr>
              <p:nvPr/>
            </p:nvSpPr>
            <p:spPr bwMode="auto">
              <a:xfrm>
                <a:off x="2810" y="1003"/>
                <a:ext cx="12" cy="13"/>
              </a:xfrm>
              <a:custGeom>
                <a:avLst/>
                <a:gdLst>
                  <a:gd name="T0" fmla="*/ 10 w 12"/>
                  <a:gd name="T1" fmla="*/ 1 h 13"/>
                  <a:gd name="T2" fmla="*/ 3 w 12"/>
                  <a:gd name="T3" fmla="*/ 6 h 13"/>
                  <a:gd name="T4" fmla="*/ 2 w 12"/>
                  <a:gd name="T5" fmla="*/ 9 h 13"/>
                  <a:gd name="T6" fmla="*/ 0 w 12"/>
                  <a:gd name="T7" fmla="*/ 10 h 13"/>
                  <a:gd name="T8" fmla="*/ 1 w 12"/>
                  <a:gd name="T9" fmla="*/ 13 h 13"/>
                  <a:gd name="T10" fmla="*/ 2 w 12"/>
                  <a:gd name="T11" fmla="*/ 13 h 13"/>
                  <a:gd name="T12" fmla="*/ 2 w 12"/>
                  <a:gd name="T13" fmla="*/ 12 h 13"/>
                  <a:gd name="T14" fmla="*/ 4 w 12"/>
                  <a:gd name="T15" fmla="*/ 11 h 13"/>
                  <a:gd name="T16" fmla="*/ 5 w 12"/>
                  <a:gd name="T17" fmla="*/ 13 h 13"/>
                  <a:gd name="T18" fmla="*/ 6 w 12"/>
                  <a:gd name="T19" fmla="*/ 13 h 13"/>
                  <a:gd name="T20" fmla="*/ 7 w 12"/>
                  <a:gd name="T21" fmla="*/ 12 h 13"/>
                  <a:gd name="T22" fmla="*/ 5 w 12"/>
                  <a:gd name="T23" fmla="*/ 10 h 13"/>
                  <a:gd name="T24" fmla="*/ 6 w 12"/>
                  <a:gd name="T25" fmla="*/ 7 h 13"/>
                  <a:gd name="T26" fmla="*/ 11 w 12"/>
                  <a:gd name="T27" fmla="*/ 3 h 13"/>
                  <a:gd name="T28" fmla="*/ 12 w 12"/>
                  <a:gd name="T29" fmla="*/ 0 h 13"/>
                  <a:gd name="T30" fmla="*/ 10 w 12"/>
                  <a:gd name="T3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3">
                    <a:moveTo>
                      <a:pt x="10" y="1"/>
                    </a:moveTo>
                    <a:lnTo>
                      <a:pt x="3" y="6"/>
                    </a:lnTo>
                    <a:lnTo>
                      <a:pt x="2" y="9"/>
                    </a:lnTo>
                    <a:lnTo>
                      <a:pt x="0" y="10"/>
                    </a:lnTo>
                    <a:lnTo>
                      <a:pt x="1" y="13"/>
                    </a:lnTo>
                    <a:lnTo>
                      <a:pt x="2" y="13"/>
                    </a:lnTo>
                    <a:lnTo>
                      <a:pt x="2" y="12"/>
                    </a:lnTo>
                    <a:lnTo>
                      <a:pt x="4" y="11"/>
                    </a:lnTo>
                    <a:lnTo>
                      <a:pt x="5" y="13"/>
                    </a:lnTo>
                    <a:lnTo>
                      <a:pt x="6" y="13"/>
                    </a:lnTo>
                    <a:lnTo>
                      <a:pt x="7" y="12"/>
                    </a:lnTo>
                    <a:lnTo>
                      <a:pt x="5" y="10"/>
                    </a:lnTo>
                    <a:lnTo>
                      <a:pt x="6" y="7"/>
                    </a:lnTo>
                    <a:lnTo>
                      <a:pt x="11" y="3"/>
                    </a:lnTo>
                    <a:lnTo>
                      <a:pt x="12"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1093">
                <a:extLst>
                  <a:ext uri="{FF2B5EF4-FFF2-40B4-BE49-F238E27FC236}">
                    <a16:creationId xmlns:a16="http://schemas.microsoft.com/office/drawing/2014/main" id="{157BD034-D214-4091-81DC-09DE76433E8E}"/>
                  </a:ext>
                </a:extLst>
              </p:cNvPr>
              <p:cNvSpPr>
                <a:spLocks/>
              </p:cNvSpPr>
              <p:nvPr/>
            </p:nvSpPr>
            <p:spPr bwMode="auto">
              <a:xfrm>
                <a:off x="1951" y="1699"/>
                <a:ext cx="5" cy="6"/>
              </a:xfrm>
              <a:custGeom>
                <a:avLst/>
                <a:gdLst>
                  <a:gd name="T0" fmla="*/ 7 w 7"/>
                  <a:gd name="T1" fmla="*/ 2 h 8"/>
                  <a:gd name="T2" fmla="*/ 5 w 7"/>
                  <a:gd name="T3" fmla="*/ 0 h 8"/>
                  <a:gd name="T4" fmla="*/ 1 w 7"/>
                  <a:gd name="T5" fmla="*/ 3 h 8"/>
                  <a:gd name="T6" fmla="*/ 0 w 7"/>
                  <a:gd name="T7" fmla="*/ 8 h 8"/>
                  <a:gd name="T8" fmla="*/ 2 w 7"/>
                  <a:gd name="T9" fmla="*/ 7 h 8"/>
                  <a:gd name="T10" fmla="*/ 4 w 7"/>
                  <a:gd name="T11" fmla="*/ 8 h 8"/>
                  <a:gd name="T12" fmla="*/ 7 w 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2"/>
                    </a:moveTo>
                    <a:cubicBezTo>
                      <a:pt x="5" y="0"/>
                      <a:pt x="5" y="0"/>
                      <a:pt x="5" y="0"/>
                    </a:cubicBezTo>
                    <a:cubicBezTo>
                      <a:pt x="1" y="3"/>
                      <a:pt x="1" y="3"/>
                      <a:pt x="1" y="3"/>
                    </a:cubicBezTo>
                    <a:cubicBezTo>
                      <a:pt x="0" y="8"/>
                      <a:pt x="0" y="8"/>
                      <a:pt x="0" y="8"/>
                    </a:cubicBezTo>
                    <a:cubicBezTo>
                      <a:pt x="2" y="7"/>
                      <a:pt x="2" y="7"/>
                      <a:pt x="2" y="7"/>
                    </a:cubicBezTo>
                    <a:cubicBezTo>
                      <a:pt x="2" y="7"/>
                      <a:pt x="4" y="8"/>
                      <a:pt x="4" y="8"/>
                    </a:cubicBez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4" name="Freeform 1094">
                <a:extLst>
                  <a:ext uri="{FF2B5EF4-FFF2-40B4-BE49-F238E27FC236}">
                    <a16:creationId xmlns:a16="http://schemas.microsoft.com/office/drawing/2014/main" id="{C59617D2-1A79-4D6C-87CF-3641651F8D49}"/>
                  </a:ext>
                </a:extLst>
              </p:cNvPr>
              <p:cNvSpPr>
                <a:spLocks/>
              </p:cNvSpPr>
              <p:nvPr/>
            </p:nvSpPr>
            <p:spPr bwMode="auto">
              <a:xfrm>
                <a:off x="1983" y="1769"/>
                <a:ext cx="5" cy="10"/>
              </a:xfrm>
              <a:custGeom>
                <a:avLst/>
                <a:gdLst>
                  <a:gd name="T0" fmla="*/ 5 w 5"/>
                  <a:gd name="T1" fmla="*/ 7 h 10"/>
                  <a:gd name="T2" fmla="*/ 3 w 5"/>
                  <a:gd name="T3" fmla="*/ 3 h 10"/>
                  <a:gd name="T4" fmla="*/ 0 w 5"/>
                  <a:gd name="T5" fmla="*/ 0 h 10"/>
                  <a:gd name="T6" fmla="*/ 1 w 5"/>
                  <a:gd name="T7" fmla="*/ 5 h 10"/>
                  <a:gd name="T8" fmla="*/ 4 w 5"/>
                  <a:gd name="T9" fmla="*/ 10 h 10"/>
                  <a:gd name="T10" fmla="*/ 5 w 5"/>
                  <a:gd name="T11" fmla="*/ 7 h 10"/>
                </a:gdLst>
                <a:ahLst/>
                <a:cxnLst>
                  <a:cxn ang="0">
                    <a:pos x="T0" y="T1"/>
                  </a:cxn>
                  <a:cxn ang="0">
                    <a:pos x="T2" y="T3"/>
                  </a:cxn>
                  <a:cxn ang="0">
                    <a:pos x="T4" y="T5"/>
                  </a:cxn>
                  <a:cxn ang="0">
                    <a:pos x="T6" y="T7"/>
                  </a:cxn>
                  <a:cxn ang="0">
                    <a:pos x="T8" y="T9"/>
                  </a:cxn>
                  <a:cxn ang="0">
                    <a:pos x="T10" y="T11"/>
                  </a:cxn>
                </a:cxnLst>
                <a:rect l="0" t="0" r="r" b="b"/>
                <a:pathLst>
                  <a:path w="5" h="10">
                    <a:moveTo>
                      <a:pt x="5" y="7"/>
                    </a:moveTo>
                    <a:lnTo>
                      <a:pt x="3" y="3"/>
                    </a:lnTo>
                    <a:lnTo>
                      <a:pt x="0" y="0"/>
                    </a:lnTo>
                    <a:lnTo>
                      <a:pt x="1" y="5"/>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5" name="Freeform 1095">
                <a:extLst>
                  <a:ext uri="{FF2B5EF4-FFF2-40B4-BE49-F238E27FC236}">
                    <a16:creationId xmlns:a16="http://schemas.microsoft.com/office/drawing/2014/main" id="{4076F070-D3B6-4E3A-AE53-8E60A2802EF0}"/>
                  </a:ext>
                </a:extLst>
              </p:cNvPr>
              <p:cNvSpPr>
                <a:spLocks/>
              </p:cNvSpPr>
              <p:nvPr/>
            </p:nvSpPr>
            <p:spPr bwMode="auto">
              <a:xfrm>
                <a:off x="1950" y="1709"/>
                <a:ext cx="3" cy="7"/>
              </a:xfrm>
              <a:custGeom>
                <a:avLst/>
                <a:gdLst>
                  <a:gd name="T0" fmla="*/ 0 w 3"/>
                  <a:gd name="T1" fmla="*/ 2 h 7"/>
                  <a:gd name="T2" fmla="*/ 0 w 3"/>
                  <a:gd name="T3" fmla="*/ 5 h 7"/>
                  <a:gd name="T4" fmla="*/ 2 w 3"/>
                  <a:gd name="T5" fmla="*/ 7 h 7"/>
                  <a:gd name="T6" fmla="*/ 3 w 3"/>
                  <a:gd name="T7" fmla="*/ 2 h 7"/>
                  <a:gd name="T8" fmla="*/ 2 w 3"/>
                  <a:gd name="T9" fmla="*/ 0 h 7"/>
                  <a:gd name="T10" fmla="*/ 0 w 3"/>
                  <a:gd name="T11" fmla="*/ 2 h 7"/>
                </a:gdLst>
                <a:ahLst/>
                <a:cxnLst>
                  <a:cxn ang="0">
                    <a:pos x="T0" y="T1"/>
                  </a:cxn>
                  <a:cxn ang="0">
                    <a:pos x="T2" y="T3"/>
                  </a:cxn>
                  <a:cxn ang="0">
                    <a:pos x="T4" y="T5"/>
                  </a:cxn>
                  <a:cxn ang="0">
                    <a:pos x="T6" y="T7"/>
                  </a:cxn>
                  <a:cxn ang="0">
                    <a:pos x="T8" y="T9"/>
                  </a:cxn>
                  <a:cxn ang="0">
                    <a:pos x="T10" y="T11"/>
                  </a:cxn>
                </a:cxnLst>
                <a:rect l="0" t="0" r="r" b="b"/>
                <a:pathLst>
                  <a:path w="3" h="7">
                    <a:moveTo>
                      <a:pt x="0" y="2"/>
                    </a:moveTo>
                    <a:lnTo>
                      <a:pt x="0" y="5"/>
                    </a:lnTo>
                    <a:lnTo>
                      <a:pt x="2" y="7"/>
                    </a:lnTo>
                    <a:lnTo>
                      <a:pt x="3"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6" name="Freeform 1096">
                <a:extLst>
                  <a:ext uri="{FF2B5EF4-FFF2-40B4-BE49-F238E27FC236}">
                    <a16:creationId xmlns:a16="http://schemas.microsoft.com/office/drawing/2014/main" id="{B545EB40-C472-4DB3-991E-205F6A7F31FA}"/>
                  </a:ext>
                </a:extLst>
              </p:cNvPr>
              <p:cNvSpPr>
                <a:spLocks/>
              </p:cNvSpPr>
              <p:nvPr/>
            </p:nvSpPr>
            <p:spPr bwMode="auto">
              <a:xfrm>
                <a:off x="1953" y="1694"/>
                <a:ext cx="1" cy="4"/>
              </a:xfrm>
              <a:custGeom>
                <a:avLst/>
                <a:gdLst>
                  <a:gd name="T0" fmla="*/ 0 w 1"/>
                  <a:gd name="T1" fmla="*/ 1 h 4"/>
                  <a:gd name="T2" fmla="*/ 0 w 1"/>
                  <a:gd name="T3" fmla="*/ 4 h 4"/>
                  <a:gd name="T4" fmla="*/ 0 w 1"/>
                  <a:gd name="T5" fmla="*/ 4 h 4"/>
                  <a:gd name="T6" fmla="*/ 1 w 1"/>
                  <a:gd name="T7" fmla="*/ 2 h 4"/>
                  <a:gd name="T8" fmla="*/ 0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0" y="4"/>
                    </a:lnTo>
                    <a:lnTo>
                      <a:pt x="1"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7" name="Freeform 1097">
                <a:extLst>
                  <a:ext uri="{FF2B5EF4-FFF2-40B4-BE49-F238E27FC236}">
                    <a16:creationId xmlns:a16="http://schemas.microsoft.com/office/drawing/2014/main" id="{ABB9BB9F-50F5-4AF1-BB82-14FB4A870647}"/>
                  </a:ext>
                </a:extLst>
              </p:cNvPr>
              <p:cNvSpPr>
                <a:spLocks/>
              </p:cNvSpPr>
              <p:nvPr/>
            </p:nvSpPr>
            <p:spPr bwMode="auto">
              <a:xfrm>
                <a:off x="1944" y="1672"/>
                <a:ext cx="4" cy="10"/>
              </a:xfrm>
              <a:custGeom>
                <a:avLst/>
                <a:gdLst>
                  <a:gd name="T0" fmla="*/ 1 w 4"/>
                  <a:gd name="T1" fmla="*/ 0 h 10"/>
                  <a:gd name="T2" fmla="*/ 0 w 4"/>
                  <a:gd name="T3" fmla="*/ 6 h 10"/>
                  <a:gd name="T4" fmla="*/ 2 w 4"/>
                  <a:gd name="T5" fmla="*/ 7 h 10"/>
                  <a:gd name="T6" fmla="*/ 2 w 4"/>
                  <a:gd name="T7" fmla="*/ 10 h 10"/>
                  <a:gd name="T8" fmla="*/ 4 w 4"/>
                  <a:gd name="T9" fmla="*/ 7 h 10"/>
                  <a:gd name="T10" fmla="*/ 2 w 4"/>
                  <a:gd name="T11" fmla="*/ 3 h 10"/>
                  <a:gd name="T12" fmla="*/ 1 w 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1" y="0"/>
                    </a:moveTo>
                    <a:lnTo>
                      <a:pt x="0" y="6"/>
                    </a:lnTo>
                    <a:lnTo>
                      <a:pt x="2" y="7"/>
                    </a:lnTo>
                    <a:lnTo>
                      <a:pt x="2" y="10"/>
                    </a:lnTo>
                    <a:lnTo>
                      <a:pt x="4" y="7"/>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098">
                <a:extLst>
                  <a:ext uri="{FF2B5EF4-FFF2-40B4-BE49-F238E27FC236}">
                    <a16:creationId xmlns:a16="http://schemas.microsoft.com/office/drawing/2014/main" id="{C1821953-792B-4847-8A05-E723B2DEA20F}"/>
                  </a:ext>
                </a:extLst>
              </p:cNvPr>
              <p:cNvSpPr>
                <a:spLocks/>
              </p:cNvSpPr>
              <p:nvPr/>
            </p:nvSpPr>
            <p:spPr bwMode="auto">
              <a:xfrm>
                <a:off x="1949" y="1680"/>
                <a:ext cx="4" cy="4"/>
              </a:xfrm>
              <a:custGeom>
                <a:avLst/>
                <a:gdLst>
                  <a:gd name="T0" fmla="*/ 4 w 4"/>
                  <a:gd name="T1" fmla="*/ 0 h 4"/>
                  <a:gd name="T2" fmla="*/ 0 w 4"/>
                  <a:gd name="T3" fmla="*/ 2 h 4"/>
                  <a:gd name="T4" fmla="*/ 3 w 4"/>
                  <a:gd name="T5" fmla="*/ 4 h 4"/>
                  <a:gd name="T6" fmla="*/ 4 w 4"/>
                  <a:gd name="T7" fmla="*/ 2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2"/>
                    </a:lnTo>
                    <a:lnTo>
                      <a:pt x="3" y="4"/>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9" name="Freeform 1099">
                <a:extLst>
                  <a:ext uri="{FF2B5EF4-FFF2-40B4-BE49-F238E27FC236}">
                    <a16:creationId xmlns:a16="http://schemas.microsoft.com/office/drawing/2014/main" id="{E726839B-5E43-4BF5-9FC0-24CE793786D3}"/>
                  </a:ext>
                </a:extLst>
              </p:cNvPr>
              <p:cNvSpPr>
                <a:spLocks/>
              </p:cNvSpPr>
              <p:nvPr/>
            </p:nvSpPr>
            <p:spPr bwMode="auto">
              <a:xfrm>
                <a:off x="2576" y="899"/>
                <a:ext cx="12" cy="19"/>
              </a:xfrm>
              <a:custGeom>
                <a:avLst/>
                <a:gdLst>
                  <a:gd name="T0" fmla="*/ 4 w 12"/>
                  <a:gd name="T1" fmla="*/ 0 h 19"/>
                  <a:gd name="T2" fmla="*/ 3 w 12"/>
                  <a:gd name="T3" fmla="*/ 1 h 19"/>
                  <a:gd name="T4" fmla="*/ 2 w 12"/>
                  <a:gd name="T5" fmla="*/ 5 h 19"/>
                  <a:gd name="T6" fmla="*/ 3 w 12"/>
                  <a:gd name="T7" fmla="*/ 7 h 19"/>
                  <a:gd name="T8" fmla="*/ 2 w 12"/>
                  <a:gd name="T9" fmla="*/ 9 h 19"/>
                  <a:gd name="T10" fmla="*/ 0 w 12"/>
                  <a:gd name="T11" fmla="*/ 11 h 19"/>
                  <a:gd name="T12" fmla="*/ 1 w 12"/>
                  <a:gd name="T13" fmla="*/ 16 h 19"/>
                  <a:gd name="T14" fmla="*/ 4 w 12"/>
                  <a:gd name="T15" fmla="*/ 17 h 19"/>
                  <a:gd name="T16" fmla="*/ 7 w 12"/>
                  <a:gd name="T17" fmla="*/ 17 h 19"/>
                  <a:gd name="T18" fmla="*/ 9 w 12"/>
                  <a:gd name="T19" fmla="*/ 19 h 19"/>
                  <a:gd name="T20" fmla="*/ 11 w 12"/>
                  <a:gd name="T21" fmla="*/ 18 h 19"/>
                  <a:gd name="T22" fmla="*/ 12 w 12"/>
                  <a:gd name="T23" fmla="*/ 16 h 19"/>
                  <a:gd name="T24" fmla="*/ 12 w 12"/>
                  <a:gd name="T25" fmla="*/ 12 h 19"/>
                  <a:gd name="T26" fmla="*/ 10 w 12"/>
                  <a:gd name="T27" fmla="*/ 10 h 19"/>
                  <a:gd name="T28" fmla="*/ 12 w 12"/>
                  <a:gd name="T29" fmla="*/ 8 h 19"/>
                  <a:gd name="T30" fmla="*/ 12 w 12"/>
                  <a:gd name="T31" fmla="*/ 7 h 19"/>
                  <a:gd name="T32" fmla="*/ 10 w 12"/>
                  <a:gd name="T33" fmla="*/ 7 h 19"/>
                  <a:gd name="T34" fmla="*/ 8 w 12"/>
                  <a:gd name="T35" fmla="*/ 6 h 19"/>
                  <a:gd name="T36" fmla="*/ 9 w 12"/>
                  <a:gd name="T37" fmla="*/ 4 h 19"/>
                  <a:gd name="T38" fmla="*/ 10 w 12"/>
                  <a:gd name="T39" fmla="*/ 4 h 19"/>
                  <a:gd name="T40" fmla="*/ 10 w 12"/>
                  <a:gd name="T41" fmla="*/ 2 h 19"/>
                  <a:gd name="T42" fmla="*/ 9 w 12"/>
                  <a:gd name="T43" fmla="*/ 1 h 19"/>
                  <a:gd name="T44" fmla="*/ 8 w 12"/>
                  <a:gd name="T45" fmla="*/ 0 h 19"/>
                  <a:gd name="T46" fmla="*/ 4 w 12"/>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9">
                    <a:moveTo>
                      <a:pt x="4" y="0"/>
                    </a:moveTo>
                    <a:lnTo>
                      <a:pt x="3" y="1"/>
                    </a:lnTo>
                    <a:lnTo>
                      <a:pt x="2" y="5"/>
                    </a:lnTo>
                    <a:lnTo>
                      <a:pt x="3" y="7"/>
                    </a:lnTo>
                    <a:lnTo>
                      <a:pt x="2" y="9"/>
                    </a:lnTo>
                    <a:lnTo>
                      <a:pt x="0" y="11"/>
                    </a:lnTo>
                    <a:lnTo>
                      <a:pt x="1" y="16"/>
                    </a:lnTo>
                    <a:lnTo>
                      <a:pt x="4" y="17"/>
                    </a:lnTo>
                    <a:lnTo>
                      <a:pt x="7" y="17"/>
                    </a:lnTo>
                    <a:lnTo>
                      <a:pt x="9" y="19"/>
                    </a:lnTo>
                    <a:lnTo>
                      <a:pt x="11" y="18"/>
                    </a:lnTo>
                    <a:lnTo>
                      <a:pt x="12" y="16"/>
                    </a:lnTo>
                    <a:lnTo>
                      <a:pt x="12" y="12"/>
                    </a:lnTo>
                    <a:lnTo>
                      <a:pt x="10" y="10"/>
                    </a:lnTo>
                    <a:lnTo>
                      <a:pt x="12" y="8"/>
                    </a:lnTo>
                    <a:lnTo>
                      <a:pt x="12" y="7"/>
                    </a:lnTo>
                    <a:lnTo>
                      <a:pt x="10" y="7"/>
                    </a:lnTo>
                    <a:lnTo>
                      <a:pt x="8" y="6"/>
                    </a:lnTo>
                    <a:lnTo>
                      <a:pt x="9" y="4"/>
                    </a:lnTo>
                    <a:lnTo>
                      <a:pt x="10" y="4"/>
                    </a:lnTo>
                    <a:lnTo>
                      <a:pt x="10" y="2"/>
                    </a:lnTo>
                    <a:lnTo>
                      <a:pt x="9" y="1"/>
                    </a:lnTo>
                    <a:lnTo>
                      <a:pt x="8"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0" name="Freeform 1100">
                <a:extLst>
                  <a:ext uri="{FF2B5EF4-FFF2-40B4-BE49-F238E27FC236}">
                    <a16:creationId xmlns:a16="http://schemas.microsoft.com/office/drawing/2014/main" id="{E37F8797-19A5-48FD-AF82-534D052D3F0E}"/>
                  </a:ext>
                </a:extLst>
              </p:cNvPr>
              <p:cNvSpPr>
                <a:spLocks/>
              </p:cNvSpPr>
              <p:nvPr/>
            </p:nvSpPr>
            <p:spPr bwMode="auto">
              <a:xfrm>
                <a:off x="2589" y="843"/>
                <a:ext cx="12" cy="34"/>
              </a:xfrm>
              <a:custGeom>
                <a:avLst/>
                <a:gdLst>
                  <a:gd name="T0" fmla="*/ 4 w 12"/>
                  <a:gd name="T1" fmla="*/ 34 h 34"/>
                  <a:gd name="T2" fmla="*/ 8 w 12"/>
                  <a:gd name="T3" fmla="*/ 32 h 34"/>
                  <a:gd name="T4" fmla="*/ 10 w 12"/>
                  <a:gd name="T5" fmla="*/ 24 h 34"/>
                  <a:gd name="T6" fmla="*/ 9 w 12"/>
                  <a:gd name="T7" fmla="*/ 22 h 34"/>
                  <a:gd name="T8" fmla="*/ 11 w 12"/>
                  <a:gd name="T9" fmla="*/ 18 h 34"/>
                  <a:gd name="T10" fmla="*/ 10 w 12"/>
                  <a:gd name="T11" fmla="*/ 15 h 34"/>
                  <a:gd name="T12" fmla="*/ 12 w 12"/>
                  <a:gd name="T13" fmla="*/ 8 h 34"/>
                  <a:gd name="T14" fmla="*/ 11 w 12"/>
                  <a:gd name="T15" fmla="*/ 6 h 34"/>
                  <a:gd name="T16" fmla="*/ 11 w 12"/>
                  <a:gd name="T17" fmla="*/ 2 h 34"/>
                  <a:gd name="T18" fmla="*/ 9 w 12"/>
                  <a:gd name="T19" fmla="*/ 0 h 34"/>
                  <a:gd name="T20" fmla="*/ 8 w 12"/>
                  <a:gd name="T21" fmla="*/ 1 h 34"/>
                  <a:gd name="T22" fmla="*/ 8 w 12"/>
                  <a:gd name="T23" fmla="*/ 4 h 34"/>
                  <a:gd name="T24" fmla="*/ 6 w 12"/>
                  <a:gd name="T25" fmla="*/ 10 h 34"/>
                  <a:gd name="T26" fmla="*/ 6 w 12"/>
                  <a:gd name="T27" fmla="*/ 11 h 34"/>
                  <a:gd name="T28" fmla="*/ 4 w 12"/>
                  <a:gd name="T29" fmla="*/ 13 h 34"/>
                  <a:gd name="T30" fmla="*/ 4 w 12"/>
                  <a:gd name="T31" fmla="*/ 15 h 34"/>
                  <a:gd name="T32" fmla="*/ 1 w 12"/>
                  <a:gd name="T33" fmla="*/ 18 h 34"/>
                  <a:gd name="T34" fmla="*/ 1 w 12"/>
                  <a:gd name="T35" fmla="*/ 22 h 34"/>
                  <a:gd name="T36" fmla="*/ 1 w 12"/>
                  <a:gd name="T37" fmla="*/ 26 h 34"/>
                  <a:gd name="T38" fmla="*/ 0 w 12"/>
                  <a:gd name="T39" fmla="*/ 28 h 34"/>
                  <a:gd name="T40" fmla="*/ 1 w 12"/>
                  <a:gd name="T41" fmla="*/ 33 h 34"/>
                  <a:gd name="T42" fmla="*/ 4 w 12"/>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34">
                    <a:moveTo>
                      <a:pt x="4" y="34"/>
                    </a:moveTo>
                    <a:lnTo>
                      <a:pt x="8" y="32"/>
                    </a:lnTo>
                    <a:lnTo>
                      <a:pt x="10" y="24"/>
                    </a:lnTo>
                    <a:lnTo>
                      <a:pt x="9" y="22"/>
                    </a:lnTo>
                    <a:lnTo>
                      <a:pt x="11" y="18"/>
                    </a:lnTo>
                    <a:lnTo>
                      <a:pt x="10" y="15"/>
                    </a:lnTo>
                    <a:lnTo>
                      <a:pt x="12" y="8"/>
                    </a:lnTo>
                    <a:lnTo>
                      <a:pt x="11" y="6"/>
                    </a:lnTo>
                    <a:lnTo>
                      <a:pt x="11" y="2"/>
                    </a:lnTo>
                    <a:lnTo>
                      <a:pt x="9" y="0"/>
                    </a:lnTo>
                    <a:lnTo>
                      <a:pt x="8" y="1"/>
                    </a:lnTo>
                    <a:lnTo>
                      <a:pt x="8" y="4"/>
                    </a:lnTo>
                    <a:lnTo>
                      <a:pt x="6" y="10"/>
                    </a:lnTo>
                    <a:lnTo>
                      <a:pt x="6" y="11"/>
                    </a:lnTo>
                    <a:lnTo>
                      <a:pt x="4" y="13"/>
                    </a:lnTo>
                    <a:lnTo>
                      <a:pt x="4" y="15"/>
                    </a:lnTo>
                    <a:lnTo>
                      <a:pt x="1" y="18"/>
                    </a:lnTo>
                    <a:lnTo>
                      <a:pt x="1" y="22"/>
                    </a:lnTo>
                    <a:lnTo>
                      <a:pt x="1" y="26"/>
                    </a:lnTo>
                    <a:lnTo>
                      <a:pt x="0" y="28"/>
                    </a:lnTo>
                    <a:lnTo>
                      <a:pt x="1" y="33"/>
                    </a:lnTo>
                    <a:lnTo>
                      <a:pt x="4"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1" name="Freeform 1101">
                <a:extLst>
                  <a:ext uri="{FF2B5EF4-FFF2-40B4-BE49-F238E27FC236}">
                    <a16:creationId xmlns:a16="http://schemas.microsoft.com/office/drawing/2014/main" id="{6DD31834-17FD-48EF-B486-35C75F0D50D5}"/>
                  </a:ext>
                </a:extLst>
              </p:cNvPr>
              <p:cNvSpPr>
                <a:spLocks/>
              </p:cNvSpPr>
              <p:nvPr/>
            </p:nvSpPr>
            <p:spPr bwMode="auto">
              <a:xfrm>
                <a:off x="1977" y="1756"/>
                <a:ext cx="2" cy="6"/>
              </a:xfrm>
              <a:custGeom>
                <a:avLst/>
                <a:gdLst>
                  <a:gd name="T0" fmla="*/ 0 w 2"/>
                  <a:gd name="T1" fmla="*/ 1 h 6"/>
                  <a:gd name="T2" fmla="*/ 0 w 2"/>
                  <a:gd name="T3" fmla="*/ 6 h 6"/>
                  <a:gd name="T4" fmla="*/ 2 w 2"/>
                  <a:gd name="T5" fmla="*/ 0 h 6"/>
                  <a:gd name="T6" fmla="*/ 0 w 2"/>
                  <a:gd name="T7" fmla="*/ 1 h 6"/>
                </a:gdLst>
                <a:ahLst/>
                <a:cxnLst>
                  <a:cxn ang="0">
                    <a:pos x="T0" y="T1"/>
                  </a:cxn>
                  <a:cxn ang="0">
                    <a:pos x="T2" y="T3"/>
                  </a:cxn>
                  <a:cxn ang="0">
                    <a:pos x="T4" y="T5"/>
                  </a:cxn>
                  <a:cxn ang="0">
                    <a:pos x="T6" y="T7"/>
                  </a:cxn>
                </a:cxnLst>
                <a:rect l="0" t="0" r="r" b="b"/>
                <a:pathLst>
                  <a:path w="2" h="6">
                    <a:moveTo>
                      <a:pt x="0" y="1"/>
                    </a:moveTo>
                    <a:lnTo>
                      <a:pt x="0"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2" name="Freeform 1102">
                <a:extLst>
                  <a:ext uri="{FF2B5EF4-FFF2-40B4-BE49-F238E27FC236}">
                    <a16:creationId xmlns:a16="http://schemas.microsoft.com/office/drawing/2014/main" id="{390CD116-3FB5-4808-BE5E-605E42314834}"/>
                  </a:ext>
                </a:extLst>
              </p:cNvPr>
              <p:cNvSpPr>
                <a:spLocks/>
              </p:cNvSpPr>
              <p:nvPr/>
            </p:nvSpPr>
            <p:spPr bwMode="auto">
              <a:xfrm>
                <a:off x="1945" y="1663"/>
                <a:ext cx="1" cy="4"/>
              </a:xfrm>
              <a:custGeom>
                <a:avLst/>
                <a:gdLst>
                  <a:gd name="T0" fmla="*/ 0 w 1"/>
                  <a:gd name="T1" fmla="*/ 4 h 4"/>
                  <a:gd name="T2" fmla="*/ 1 w 1"/>
                  <a:gd name="T3" fmla="*/ 2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1" y="2"/>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3" name="Freeform 1103">
                <a:extLst>
                  <a:ext uri="{FF2B5EF4-FFF2-40B4-BE49-F238E27FC236}">
                    <a16:creationId xmlns:a16="http://schemas.microsoft.com/office/drawing/2014/main" id="{133B0CBE-32DD-4D64-9F93-688F3BF43A6B}"/>
                  </a:ext>
                </a:extLst>
              </p:cNvPr>
              <p:cNvSpPr>
                <a:spLocks/>
              </p:cNvSpPr>
              <p:nvPr/>
            </p:nvSpPr>
            <p:spPr bwMode="auto">
              <a:xfrm>
                <a:off x="2592" y="878"/>
                <a:ext cx="6" cy="4"/>
              </a:xfrm>
              <a:custGeom>
                <a:avLst/>
                <a:gdLst>
                  <a:gd name="T0" fmla="*/ 5 w 6"/>
                  <a:gd name="T1" fmla="*/ 4 h 4"/>
                  <a:gd name="T2" fmla="*/ 6 w 6"/>
                  <a:gd name="T3" fmla="*/ 0 h 4"/>
                  <a:gd name="T4" fmla="*/ 2 w 6"/>
                  <a:gd name="T5" fmla="*/ 0 h 4"/>
                  <a:gd name="T6" fmla="*/ 0 w 6"/>
                  <a:gd name="T7" fmla="*/ 3 h 4"/>
                  <a:gd name="T8" fmla="*/ 2 w 6"/>
                  <a:gd name="T9" fmla="*/ 4 h 4"/>
                  <a:gd name="T10" fmla="*/ 5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5" y="4"/>
                    </a:moveTo>
                    <a:lnTo>
                      <a:pt x="6" y="0"/>
                    </a:lnTo>
                    <a:lnTo>
                      <a:pt x="2" y="0"/>
                    </a:lnTo>
                    <a:lnTo>
                      <a:pt x="0" y="3"/>
                    </a:lnTo>
                    <a:lnTo>
                      <a:pt x="2"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4" name="Freeform 1104">
                <a:extLst>
                  <a:ext uri="{FF2B5EF4-FFF2-40B4-BE49-F238E27FC236}">
                    <a16:creationId xmlns:a16="http://schemas.microsoft.com/office/drawing/2014/main" id="{492D71B7-E180-4882-BF5D-F9F20F292215}"/>
                  </a:ext>
                </a:extLst>
              </p:cNvPr>
              <p:cNvSpPr>
                <a:spLocks/>
              </p:cNvSpPr>
              <p:nvPr/>
            </p:nvSpPr>
            <p:spPr bwMode="auto">
              <a:xfrm>
                <a:off x="2543" y="775"/>
                <a:ext cx="42" cy="31"/>
              </a:xfrm>
              <a:custGeom>
                <a:avLst/>
                <a:gdLst>
                  <a:gd name="T0" fmla="*/ 3 w 42"/>
                  <a:gd name="T1" fmla="*/ 13 h 31"/>
                  <a:gd name="T2" fmla="*/ 5 w 42"/>
                  <a:gd name="T3" fmla="*/ 14 h 31"/>
                  <a:gd name="T4" fmla="*/ 8 w 42"/>
                  <a:gd name="T5" fmla="*/ 13 h 31"/>
                  <a:gd name="T6" fmla="*/ 9 w 42"/>
                  <a:gd name="T7" fmla="*/ 14 h 31"/>
                  <a:gd name="T8" fmla="*/ 12 w 42"/>
                  <a:gd name="T9" fmla="*/ 13 h 31"/>
                  <a:gd name="T10" fmla="*/ 14 w 42"/>
                  <a:gd name="T11" fmla="*/ 15 h 31"/>
                  <a:gd name="T12" fmla="*/ 12 w 42"/>
                  <a:gd name="T13" fmla="*/ 17 h 31"/>
                  <a:gd name="T14" fmla="*/ 13 w 42"/>
                  <a:gd name="T15" fmla="*/ 21 h 31"/>
                  <a:gd name="T16" fmla="*/ 16 w 42"/>
                  <a:gd name="T17" fmla="*/ 24 h 31"/>
                  <a:gd name="T18" fmla="*/ 18 w 42"/>
                  <a:gd name="T19" fmla="*/ 21 h 31"/>
                  <a:gd name="T20" fmla="*/ 17 w 42"/>
                  <a:gd name="T21" fmla="*/ 18 h 31"/>
                  <a:gd name="T22" fmla="*/ 19 w 42"/>
                  <a:gd name="T23" fmla="*/ 17 h 31"/>
                  <a:gd name="T24" fmla="*/ 21 w 42"/>
                  <a:gd name="T25" fmla="*/ 21 h 31"/>
                  <a:gd name="T26" fmla="*/ 21 w 42"/>
                  <a:gd name="T27" fmla="*/ 24 h 31"/>
                  <a:gd name="T28" fmla="*/ 24 w 42"/>
                  <a:gd name="T29" fmla="*/ 29 h 31"/>
                  <a:gd name="T30" fmla="*/ 27 w 42"/>
                  <a:gd name="T31" fmla="*/ 28 h 31"/>
                  <a:gd name="T32" fmla="*/ 28 w 42"/>
                  <a:gd name="T33" fmla="*/ 31 h 31"/>
                  <a:gd name="T34" fmla="*/ 31 w 42"/>
                  <a:gd name="T35" fmla="*/ 31 h 31"/>
                  <a:gd name="T36" fmla="*/ 33 w 42"/>
                  <a:gd name="T37" fmla="*/ 31 h 31"/>
                  <a:gd name="T38" fmla="*/ 36 w 42"/>
                  <a:gd name="T39" fmla="*/ 28 h 31"/>
                  <a:gd name="T40" fmla="*/ 39 w 42"/>
                  <a:gd name="T41" fmla="*/ 26 h 31"/>
                  <a:gd name="T42" fmla="*/ 41 w 42"/>
                  <a:gd name="T43" fmla="*/ 19 h 31"/>
                  <a:gd name="T44" fmla="*/ 40 w 42"/>
                  <a:gd name="T45" fmla="*/ 14 h 31"/>
                  <a:gd name="T46" fmla="*/ 42 w 42"/>
                  <a:gd name="T47" fmla="*/ 10 h 31"/>
                  <a:gd name="T48" fmla="*/ 42 w 42"/>
                  <a:gd name="T49" fmla="*/ 7 h 31"/>
                  <a:gd name="T50" fmla="*/ 40 w 42"/>
                  <a:gd name="T51" fmla="*/ 3 h 31"/>
                  <a:gd name="T52" fmla="*/ 40 w 42"/>
                  <a:gd name="T53" fmla="*/ 1 h 31"/>
                  <a:gd name="T54" fmla="*/ 38 w 42"/>
                  <a:gd name="T55" fmla="*/ 0 h 31"/>
                  <a:gd name="T56" fmla="*/ 37 w 42"/>
                  <a:gd name="T57" fmla="*/ 2 h 31"/>
                  <a:gd name="T58" fmla="*/ 35 w 42"/>
                  <a:gd name="T59" fmla="*/ 1 h 31"/>
                  <a:gd name="T60" fmla="*/ 31 w 42"/>
                  <a:gd name="T61" fmla="*/ 2 h 31"/>
                  <a:gd name="T62" fmla="*/ 27 w 42"/>
                  <a:gd name="T63" fmla="*/ 5 h 31"/>
                  <a:gd name="T64" fmla="*/ 24 w 42"/>
                  <a:gd name="T65" fmla="*/ 5 h 31"/>
                  <a:gd name="T66" fmla="*/ 23 w 42"/>
                  <a:gd name="T67" fmla="*/ 5 h 31"/>
                  <a:gd name="T68" fmla="*/ 19 w 42"/>
                  <a:gd name="T69" fmla="*/ 3 h 31"/>
                  <a:gd name="T70" fmla="*/ 17 w 42"/>
                  <a:gd name="T71" fmla="*/ 3 h 31"/>
                  <a:gd name="T72" fmla="*/ 9 w 42"/>
                  <a:gd name="T73" fmla="*/ 5 h 31"/>
                  <a:gd name="T74" fmla="*/ 6 w 42"/>
                  <a:gd name="T75" fmla="*/ 5 h 31"/>
                  <a:gd name="T76" fmla="*/ 3 w 42"/>
                  <a:gd name="T77" fmla="*/ 6 h 31"/>
                  <a:gd name="T78" fmla="*/ 2 w 42"/>
                  <a:gd name="T79" fmla="*/ 8 h 31"/>
                  <a:gd name="T80" fmla="*/ 0 w 42"/>
                  <a:gd name="T81" fmla="*/ 11 h 31"/>
                  <a:gd name="T82" fmla="*/ 0 w 42"/>
                  <a:gd name="T83" fmla="*/ 14 h 31"/>
                  <a:gd name="T84" fmla="*/ 3 w 42"/>
                  <a:gd name="T8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31">
                    <a:moveTo>
                      <a:pt x="3" y="13"/>
                    </a:moveTo>
                    <a:lnTo>
                      <a:pt x="5" y="14"/>
                    </a:lnTo>
                    <a:lnTo>
                      <a:pt x="8" y="13"/>
                    </a:lnTo>
                    <a:lnTo>
                      <a:pt x="9" y="14"/>
                    </a:lnTo>
                    <a:lnTo>
                      <a:pt x="12" y="13"/>
                    </a:lnTo>
                    <a:lnTo>
                      <a:pt x="14" y="15"/>
                    </a:lnTo>
                    <a:lnTo>
                      <a:pt x="12" y="17"/>
                    </a:lnTo>
                    <a:lnTo>
                      <a:pt x="13" y="21"/>
                    </a:lnTo>
                    <a:lnTo>
                      <a:pt x="16" y="24"/>
                    </a:lnTo>
                    <a:lnTo>
                      <a:pt x="18" y="21"/>
                    </a:lnTo>
                    <a:lnTo>
                      <a:pt x="17" y="18"/>
                    </a:lnTo>
                    <a:lnTo>
                      <a:pt x="19" y="17"/>
                    </a:lnTo>
                    <a:lnTo>
                      <a:pt x="21" y="21"/>
                    </a:lnTo>
                    <a:lnTo>
                      <a:pt x="21" y="24"/>
                    </a:lnTo>
                    <a:lnTo>
                      <a:pt x="24" y="29"/>
                    </a:lnTo>
                    <a:lnTo>
                      <a:pt x="27" y="28"/>
                    </a:lnTo>
                    <a:lnTo>
                      <a:pt x="28" y="31"/>
                    </a:lnTo>
                    <a:lnTo>
                      <a:pt x="31" y="31"/>
                    </a:lnTo>
                    <a:lnTo>
                      <a:pt x="33" y="31"/>
                    </a:lnTo>
                    <a:lnTo>
                      <a:pt x="36" y="28"/>
                    </a:lnTo>
                    <a:lnTo>
                      <a:pt x="39" y="26"/>
                    </a:lnTo>
                    <a:lnTo>
                      <a:pt x="41" y="19"/>
                    </a:lnTo>
                    <a:lnTo>
                      <a:pt x="40" y="14"/>
                    </a:lnTo>
                    <a:lnTo>
                      <a:pt x="42" y="10"/>
                    </a:lnTo>
                    <a:lnTo>
                      <a:pt x="42" y="7"/>
                    </a:lnTo>
                    <a:lnTo>
                      <a:pt x="40" y="3"/>
                    </a:lnTo>
                    <a:lnTo>
                      <a:pt x="40" y="1"/>
                    </a:lnTo>
                    <a:lnTo>
                      <a:pt x="38" y="0"/>
                    </a:lnTo>
                    <a:lnTo>
                      <a:pt x="37" y="2"/>
                    </a:lnTo>
                    <a:lnTo>
                      <a:pt x="35" y="1"/>
                    </a:lnTo>
                    <a:lnTo>
                      <a:pt x="31" y="2"/>
                    </a:lnTo>
                    <a:lnTo>
                      <a:pt x="27" y="5"/>
                    </a:lnTo>
                    <a:lnTo>
                      <a:pt x="24" y="5"/>
                    </a:lnTo>
                    <a:lnTo>
                      <a:pt x="23" y="5"/>
                    </a:lnTo>
                    <a:lnTo>
                      <a:pt x="19" y="3"/>
                    </a:lnTo>
                    <a:lnTo>
                      <a:pt x="17" y="3"/>
                    </a:lnTo>
                    <a:lnTo>
                      <a:pt x="9" y="5"/>
                    </a:lnTo>
                    <a:lnTo>
                      <a:pt x="6" y="5"/>
                    </a:lnTo>
                    <a:lnTo>
                      <a:pt x="3" y="6"/>
                    </a:lnTo>
                    <a:lnTo>
                      <a:pt x="2" y="8"/>
                    </a:lnTo>
                    <a:lnTo>
                      <a:pt x="0" y="11"/>
                    </a:lnTo>
                    <a:lnTo>
                      <a:pt x="0" y="14"/>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5" name="Freeform 1105">
                <a:extLst>
                  <a:ext uri="{FF2B5EF4-FFF2-40B4-BE49-F238E27FC236}">
                    <a16:creationId xmlns:a16="http://schemas.microsoft.com/office/drawing/2014/main" id="{8C25BE60-DA91-4F6B-BE0C-C62649014F9C}"/>
                  </a:ext>
                </a:extLst>
              </p:cNvPr>
              <p:cNvSpPr>
                <a:spLocks/>
              </p:cNvSpPr>
              <p:nvPr/>
            </p:nvSpPr>
            <p:spPr bwMode="auto">
              <a:xfrm>
                <a:off x="1939" y="1732"/>
                <a:ext cx="51" cy="78"/>
              </a:xfrm>
              <a:custGeom>
                <a:avLst/>
                <a:gdLst>
                  <a:gd name="T0" fmla="*/ 15 w 51"/>
                  <a:gd name="T1" fmla="*/ 10 h 78"/>
                  <a:gd name="T2" fmla="*/ 12 w 51"/>
                  <a:gd name="T3" fmla="*/ 4 h 78"/>
                  <a:gd name="T4" fmla="*/ 7 w 51"/>
                  <a:gd name="T5" fmla="*/ 1 h 78"/>
                  <a:gd name="T6" fmla="*/ 3 w 51"/>
                  <a:gd name="T7" fmla="*/ 2 h 78"/>
                  <a:gd name="T8" fmla="*/ 0 w 51"/>
                  <a:gd name="T9" fmla="*/ 6 h 78"/>
                  <a:gd name="T10" fmla="*/ 3 w 51"/>
                  <a:gd name="T11" fmla="*/ 10 h 78"/>
                  <a:gd name="T12" fmla="*/ 7 w 51"/>
                  <a:gd name="T13" fmla="*/ 13 h 78"/>
                  <a:gd name="T14" fmla="*/ 2 w 51"/>
                  <a:gd name="T15" fmla="*/ 16 h 78"/>
                  <a:gd name="T16" fmla="*/ 2 w 51"/>
                  <a:gd name="T17" fmla="*/ 22 h 78"/>
                  <a:gd name="T18" fmla="*/ 6 w 51"/>
                  <a:gd name="T19" fmla="*/ 22 h 78"/>
                  <a:gd name="T20" fmla="*/ 9 w 51"/>
                  <a:gd name="T21" fmla="*/ 24 h 78"/>
                  <a:gd name="T22" fmla="*/ 12 w 51"/>
                  <a:gd name="T23" fmla="*/ 30 h 78"/>
                  <a:gd name="T24" fmla="*/ 11 w 51"/>
                  <a:gd name="T25" fmla="*/ 33 h 78"/>
                  <a:gd name="T26" fmla="*/ 15 w 51"/>
                  <a:gd name="T27" fmla="*/ 37 h 78"/>
                  <a:gd name="T28" fmla="*/ 19 w 51"/>
                  <a:gd name="T29" fmla="*/ 33 h 78"/>
                  <a:gd name="T30" fmla="*/ 16 w 51"/>
                  <a:gd name="T31" fmla="*/ 39 h 78"/>
                  <a:gd name="T32" fmla="*/ 17 w 51"/>
                  <a:gd name="T33" fmla="*/ 41 h 78"/>
                  <a:gd name="T34" fmla="*/ 23 w 51"/>
                  <a:gd name="T35" fmla="*/ 44 h 78"/>
                  <a:gd name="T36" fmla="*/ 24 w 51"/>
                  <a:gd name="T37" fmla="*/ 48 h 78"/>
                  <a:gd name="T38" fmla="*/ 24 w 51"/>
                  <a:gd name="T39" fmla="*/ 54 h 78"/>
                  <a:gd name="T40" fmla="*/ 30 w 51"/>
                  <a:gd name="T41" fmla="*/ 55 h 78"/>
                  <a:gd name="T42" fmla="*/ 34 w 51"/>
                  <a:gd name="T43" fmla="*/ 57 h 78"/>
                  <a:gd name="T44" fmla="*/ 35 w 51"/>
                  <a:gd name="T45" fmla="*/ 68 h 78"/>
                  <a:gd name="T46" fmla="*/ 38 w 51"/>
                  <a:gd name="T47" fmla="*/ 71 h 78"/>
                  <a:gd name="T48" fmla="*/ 48 w 51"/>
                  <a:gd name="T49" fmla="*/ 76 h 78"/>
                  <a:gd name="T50" fmla="*/ 48 w 51"/>
                  <a:gd name="T51" fmla="*/ 68 h 78"/>
                  <a:gd name="T52" fmla="*/ 48 w 51"/>
                  <a:gd name="T53" fmla="*/ 61 h 78"/>
                  <a:gd name="T54" fmla="*/ 47 w 51"/>
                  <a:gd name="T55" fmla="*/ 51 h 78"/>
                  <a:gd name="T56" fmla="*/ 40 w 51"/>
                  <a:gd name="T57" fmla="*/ 35 h 78"/>
                  <a:gd name="T58" fmla="*/ 36 w 51"/>
                  <a:gd name="T59" fmla="*/ 23 h 78"/>
                  <a:gd name="T60" fmla="*/ 31 w 51"/>
                  <a:gd name="T61" fmla="*/ 21 h 78"/>
                  <a:gd name="T62" fmla="*/ 24 w 51"/>
                  <a:gd name="T63" fmla="*/ 18 h 78"/>
                  <a:gd name="T64" fmla="*/ 20 w 51"/>
                  <a:gd name="T65"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20" y="13"/>
                    </a:moveTo>
                    <a:lnTo>
                      <a:pt x="15" y="10"/>
                    </a:lnTo>
                    <a:lnTo>
                      <a:pt x="13" y="8"/>
                    </a:lnTo>
                    <a:lnTo>
                      <a:pt x="12" y="4"/>
                    </a:lnTo>
                    <a:lnTo>
                      <a:pt x="9" y="5"/>
                    </a:lnTo>
                    <a:lnTo>
                      <a:pt x="7" y="1"/>
                    </a:lnTo>
                    <a:lnTo>
                      <a:pt x="5" y="0"/>
                    </a:lnTo>
                    <a:lnTo>
                      <a:pt x="3" y="2"/>
                    </a:lnTo>
                    <a:lnTo>
                      <a:pt x="0" y="1"/>
                    </a:lnTo>
                    <a:lnTo>
                      <a:pt x="0" y="6"/>
                    </a:lnTo>
                    <a:lnTo>
                      <a:pt x="2" y="6"/>
                    </a:lnTo>
                    <a:lnTo>
                      <a:pt x="3" y="10"/>
                    </a:lnTo>
                    <a:lnTo>
                      <a:pt x="10" y="11"/>
                    </a:lnTo>
                    <a:lnTo>
                      <a:pt x="7" y="13"/>
                    </a:lnTo>
                    <a:lnTo>
                      <a:pt x="3" y="13"/>
                    </a:lnTo>
                    <a:lnTo>
                      <a:pt x="2" y="16"/>
                    </a:lnTo>
                    <a:lnTo>
                      <a:pt x="3" y="18"/>
                    </a:lnTo>
                    <a:lnTo>
                      <a:pt x="2" y="22"/>
                    </a:lnTo>
                    <a:lnTo>
                      <a:pt x="3" y="23"/>
                    </a:lnTo>
                    <a:lnTo>
                      <a:pt x="6" y="22"/>
                    </a:lnTo>
                    <a:lnTo>
                      <a:pt x="7" y="25"/>
                    </a:lnTo>
                    <a:lnTo>
                      <a:pt x="9" y="24"/>
                    </a:lnTo>
                    <a:lnTo>
                      <a:pt x="10" y="28"/>
                    </a:lnTo>
                    <a:lnTo>
                      <a:pt x="12" y="30"/>
                    </a:lnTo>
                    <a:lnTo>
                      <a:pt x="15" y="28"/>
                    </a:lnTo>
                    <a:lnTo>
                      <a:pt x="11" y="33"/>
                    </a:lnTo>
                    <a:lnTo>
                      <a:pt x="13" y="37"/>
                    </a:lnTo>
                    <a:lnTo>
                      <a:pt x="15" y="37"/>
                    </a:lnTo>
                    <a:lnTo>
                      <a:pt x="15" y="33"/>
                    </a:lnTo>
                    <a:lnTo>
                      <a:pt x="19" y="33"/>
                    </a:lnTo>
                    <a:lnTo>
                      <a:pt x="18" y="37"/>
                    </a:lnTo>
                    <a:lnTo>
                      <a:pt x="16" y="39"/>
                    </a:lnTo>
                    <a:lnTo>
                      <a:pt x="16" y="42"/>
                    </a:lnTo>
                    <a:lnTo>
                      <a:pt x="17" y="41"/>
                    </a:lnTo>
                    <a:lnTo>
                      <a:pt x="18" y="45"/>
                    </a:lnTo>
                    <a:lnTo>
                      <a:pt x="23" y="44"/>
                    </a:lnTo>
                    <a:lnTo>
                      <a:pt x="23" y="47"/>
                    </a:lnTo>
                    <a:lnTo>
                      <a:pt x="24" y="48"/>
                    </a:lnTo>
                    <a:lnTo>
                      <a:pt x="26" y="51"/>
                    </a:lnTo>
                    <a:lnTo>
                      <a:pt x="24" y="54"/>
                    </a:lnTo>
                    <a:lnTo>
                      <a:pt x="28" y="57"/>
                    </a:lnTo>
                    <a:lnTo>
                      <a:pt x="30" y="55"/>
                    </a:lnTo>
                    <a:lnTo>
                      <a:pt x="31" y="57"/>
                    </a:lnTo>
                    <a:lnTo>
                      <a:pt x="34" y="57"/>
                    </a:lnTo>
                    <a:lnTo>
                      <a:pt x="30" y="62"/>
                    </a:lnTo>
                    <a:lnTo>
                      <a:pt x="35" y="68"/>
                    </a:lnTo>
                    <a:lnTo>
                      <a:pt x="37" y="69"/>
                    </a:lnTo>
                    <a:lnTo>
                      <a:pt x="38" y="71"/>
                    </a:lnTo>
                    <a:lnTo>
                      <a:pt x="47" y="78"/>
                    </a:lnTo>
                    <a:lnTo>
                      <a:pt x="48" y="76"/>
                    </a:lnTo>
                    <a:lnTo>
                      <a:pt x="51" y="77"/>
                    </a:lnTo>
                    <a:lnTo>
                      <a:pt x="48" y="68"/>
                    </a:lnTo>
                    <a:lnTo>
                      <a:pt x="49" y="64"/>
                    </a:lnTo>
                    <a:lnTo>
                      <a:pt x="48" y="61"/>
                    </a:lnTo>
                    <a:lnTo>
                      <a:pt x="49" y="54"/>
                    </a:lnTo>
                    <a:lnTo>
                      <a:pt x="47" y="51"/>
                    </a:lnTo>
                    <a:lnTo>
                      <a:pt x="40" y="45"/>
                    </a:lnTo>
                    <a:lnTo>
                      <a:pt x="40" y="35"/>
                    </a:lnTo>
                    <a:lnTo>
                      <a:pt x="36" y="30"/>
                    </a:lnTo>
                    <a:lnTo>
                      <a:pt x="36" y="23"/>
                    </a:lnTo>
                    <a:lnTo>
                      <a:pt x="35" y="22"/>
                    </a:lnTo>
                    <a:lnTo>
                      <a:pt x="31" y="21"/>
                    </a:lnTo>
                    <a:lnTo>
                      <a:pt x="27" y="18"/>
                    </a:lnTo>
                    <a:lnTo>
                      <a:pt x="24" y="18"/>
                    </a:lnTo>
                    <a:lnTo>
                      <a:pt x="21" y="16"/>
                    </a:lnTo>
                    <a:lnTo>
                      <a:pt x="2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6" name="Freeform 1106">
                <a:extLst>
                  <a:ext uri="{FF2B5EF4-FFF2-40B4-BE49-F238E27FC236}">
                    <a16:creationId xmlns:a16="http://schemas.microsoft.com/office/drawing/2014/main" id="{FEDD48CC-3214-4416-9174-FB243CFEC9B2}"/>
                  </a:ext>
                </a:extLst>
              </p:cNvPr>
              <p:cNvSpPr>
                <a:spLocks/>
              </p:cNvSpPr>
              <p:nvPr/>
            </p:nvSpPr>
            <p:spPr bwMode="auto">
              <a:xfrm>
                <a:off x="1904" y="1625"/>
                <a:ext cx="23" cy="64"/>
              </a:xfrm>
              <a:custGeom>
                <a:avLst/>
                <a:gdLst>
                  <a:gd name="T0" fmla="*/ 18 w 23"/>
                  <a:gd name="T1" fmla="*/ 8 h 64"/>
                  <a:gd name="T2" fmla="*/ 14 w 23"/>
                  <a:gd name="T3" fmla="*/ 13 h 64"/>
                  <a:gd name="T4" fmla="*/ 12 w 23"/>
                  <a:gd name="T5" fmla="*/ 18 h 64"/>
                  <a:gd name="T6" fmla="*/ 9 w 23"/>
                  <a:gd name="T7" fmla="*/ 20 h 64"/>
                  <a:gd name="T8" fmla="*/ 8 w 23"/>
                  <a:gd name="T9" fmla="*/ 17 h 64"/>
                  <a:gd name="T10" fmla="*/ 7 w 23"/>
                  <a:gd name="T11" fmla="*/ 16 h 64"/>
                  <a:gd name="T12" fmla="*/ 12 w 23"/>
                  <a:gd name="T13" fmla="*/ 13 h 64"/>
                  <a:gd name="T14" fmla="*/ 14 w 23"/>
                  <a:gd name="T15" fmla="*/ 10 h 64"/>
                  <a:gd name="T16" fmla="*/ 15 w 23"/>
                  <a:gd name="T17" fmla="*/ 6 h 64"/>
                  <a:gd name="T18" fmla="*/ 14 w 23"/>
                  <a:gd name="T19" fmla="*/ 4 h 64"/>
                  <a:gd name="T20" fmla="*/ 13 w 23"/>
                  <a:gd name="T21" fmla="*/ 3 h 64"/>
                  <a:gd name="T22" fmla="*/ 11 w 23"/>
                  <a:gd name="T23" fmla="*/ 6 h 64"/>
                  <a:gd name="T24" fmla="*/ 9 w 23"/>
                  <a:gd name="T25" fmla="*/ 6 h 64"/>
                  <a:gd name="T26" fmla="*/ 10 w 23"/>
                  <a:gd name="T27" fmla="*/ 2 h 64"/>
                  <a:gd name="T28" fmla="*/ 6 w 23"/>
                  <a:gd name="T29" fmla="*/ 0 h 64"/>
                  <a:gd name="T30" fmla="*/ 1 w 23"/>
                  <a:gd name="T31" fmla="*/ 9 h 64"/>
                  <a:gd name="T32" fmla="*/ 2 w 23"/>
                  <a:gd name="T33" fmla="*/ 15 h 64"/>
                  <a:gd name="T34" fmla="*/ 0 w 23"/>
                  <a:gd name="T35" fmla="*/ 19 h 64"/>
                  <a:gd name="T36" fmla="*/ 0 w 23"/>
                  <a:gd name="T37" fmla="*/ 22 h 64"/>
                  <a:gd name="T38" fmla="*/ 3 w 23"/>
                  <a:gd name="T39" fmla="*/ 22 h 64"/>
                  <a:gd name="T40" fmla="*/ 4 w 23"/>
                  <a:gd name="T41" fmla="*/ 25 h 64"/>
                  <a:gd name="T42" fmla="*/ 5 w 23"/>
                  <a:gd name="T43" fmla="*/ 28 h 64"/>
                  <a:gd name="T44" fmla="*/ 4 w 23"/>
                  <a:gd name="T45" fmla="*/ 26 h 64"/>
                  <a:gd name="T46" fmla="*/ 1 w 23"/>
                  <a:gd name="T47" fmla="*/ 26 h 64"/>
                  <a:gd name="T48" fmla="*/ 0 w 23"/>
                  <a:gd name="T49" fmla="*/ 28 h 64"/>
                  <a:gd name="T50" fmla="*/ 3 w 23"/>
                  <a:gd name="T51" fmla="*/ 31 h 64"/>
                  <a:gd name="T52" fmla="*/ 1 w 23"/>
                  <a:gd name="T53" fmla="*/ 35 h 64"/>
                  <a:gd name="T54" fmla="*/ 3 w 23"/>
                  <a:gd name="T55" fmla="*/ 36 h 64"/>
                  <a:gd name="T56" fmla="*/ 5 w 23"/>
                  <a:gd name="T57" fmla="*/ 39 h 64"/>
                  <a:gd name="T58" fmla="*/ 2 w 23"/>
                  <a:gd name="T59" fmla="*/ 38 h 64"/>
                  <a:gd name="T60" fmla="*/ 1 w 23"/>
                  <a:gd name="T61" fmla="*/ 41 h 64"/>
                  <a:gd name="T62" fmla="*/ 2 w 23"/>
                  <a:gd name="T63" fmla="*/ 44 h 64"/>
                  <a:gd name="T64" fmla="*/ 5 w 23"/>
                  <a:gd name="T65" fmla="*/ 44 h 64"/>
                  <a:gd name="T66" fmla="*/ 4 w 23"/>
                  <a:gd name="T67" fmla="*/ 47 h 64"/>
                  <a:gd name="T68" fmla="*/ 5 w 23"/>
                  <a:gd name="T69" fmla="*/ 52 h 64"/>
                  <a:gd name="T70" fmla="*/ 9 w 23"/>
                  <a:gd name="T71" fmla="*/ 63 h 64"/>
                  <a:gd name="T72" fmla="*/ 13 w 23"/>
                  <a:gd name="T73" fmla="*/ 64 h 64"/>
                  <a:gd name="T74" fmla="*/ 14 w 23"/>
                  <a:gd name="T75" fmla="*/ 61 h 64"/>
                  <a:gd name="T76" fmla="*/ 13 w 23"/>
                  <a:gd name="T77" fmla="*/ 59 h 64"/>
                  <a:gd name="T78" fmla="*/ 11 w 23"/>
                  <a:gd name="T79" fmla="*/ 59 h 64"/>
                  <a:gd name="T80" fmla="*/ 10 w 23"/>
                  <a:gd name="T81" fmla="*/ 54 h 64"/>
                  <a:gd name="T82" fmla="*/ 9 w 23"/>
                  <a:gd name="T83" fmla="*/ 49 h 64"/>
                  <a:gd name="T84" fmla="*/ 9 w 23"/>
                  <a:gd name="T85" fmla="*/ 44 h 64"/>
                  <a:gd name="T86" fmla="*/ 8 w 23"/>
                  <a:gd name="T87" fmla="*/ 40 h 64"/>
                  <a:gd name="T88" fmla="*/ 10 w 23"/>
                  <a:gd name="T89" fmla="*/ 37 h 64"/>
                  <a:gd name="T90" fmla="*/ 14 w 23"/>
                  <a:gd name="T91" fmla="*/ 37 h 64"/>
                  <a:gd name="T92" fmla="*/ 14 w 23"/>
                  <a:gd name="T93" fmla="*/ 33 h 64"/>
                  <a:gd name="T94" fmla="*/ 11 w 23"/>
                  <a:gd name="T95" fmla="*/ 32 h 64"/>
                  <a:gd name="T96" fmla="*/ 8 w 23"/>
                  <a:gd name="T97" fmla="*/ 33 h 64"/>
                  <a:gd name="T98" fmla="*/ 6 w 23"/>
                  <a:gd name="T99" fmla="*/ 33 h 64"/>
                  <a:gd name="T100" fmla="*/ 8 w 23"/>
                  <a:gd name="T101" fmla="*/ 30 h 64"/>
                  <a:gd name="T102" fmla="*/ 11 w 23"/>
                  <a:gd name="T103" fmla="*/ 30 h 64"/>
                  <a:gd name="T104" fmla="*/ 14 w 23"/>
                  <a:gd name="T105" fmla="*/ 27 h 64"/>
                  <a:gd name="T106" fmla="*/ 14 w 23"/>
                  <a:gd name="T107" fmla="*/ 22 h 64"/>
                  <a:gd name="T108" fmla="*/ 17 w 23"/>
                  <a:gd name="T109" fmla="*/ 18 h 64"/>
                  <a:gd name="T110" fmla="*/ 18 w 23"/>
                  <a:gd name="T111" fmla="*/ 13 h 64"/>
                  <a:gd name="T112" fmla="*/ 23 w 23"/>
                  <a:gd name="T113" fmla="*/ 6 h 64"/>
                  <a:gd name="T114" fmla="*/ 21 w 23"/>
                  <a:gd name="T115" fmla="*/ 6 h 64"/>
                  <a:gd name="T116" fmla="*/ 18 w 23"/>
                  <a:gd name="T117"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64">
                    <a:moveTo>
                      <a:pt x="18" y="8"/>
                    </a:moveTo>
                    <a:lnTo>
                      <a:pt x="14" y="13"/>
                    </a:lnTo>
                    <a:lnTo>
                      <a:pt x="12" y="18"/>
                    </a:lnTo>
                    <a:lnTo>
                      <a:pt x="9" y="20"/>
                    </a:lnTo>
                    <a:lnTo>
                      <a:pt x="8" y="17"/>
                    </a:lnTo>
                    <a:lnTo>
                      <a:pt x="7" y="16"/>
                    </a:lnTo>
                    <a:lnTo>
                      <a:pt x="12" y="13"/>
                    </a:lnTo>
                    <a:lnTo>
                      <a:pt x="14" y="10"/>
                    </a:lnTo>
                    <a:lnTo>
                      <a:pt x="15" y="6"/>
                    </a:lnTo>
                    <a:lnTo>
                      <a:pt x="14" y="4"/>
                    </a:lnTo>
                    <a:lnTo>
                      <a:pt x="13" y="3"/>
                    </a:lnTo>
                    <a:lnTo>
                      <a:pt x="11" y="6"/>
                    </a:lnTo>
                    <a:lnTo>
                      <a:pt x="9" y="6"/>
                    </a:lnTo>
                    <a:lnTo>
                      <a:pt x="10" y="2"/>
                    </a:lnTo>
                    <a:lnTo>
                      <a:pt x="6" y="0"/>
                    </a:lnTo>
                    <a:lnTo>
                      <a:pt x="1" y="9"/>
                    </a:lnTo>
                    <a:lnTo>
                      <a:pt x="2" y="15"/>
                    </a:lnTo>
                    <a:lnTo>
                      <a:pt x="0" y="19"/>
                    </a:lnTo>
                    <a:lnTo>
                      <a:pt x="0" y="22"/>
                    </a:lnTo>
                    <a:lnTo>
                      <a:pt x="3" y="22"/>
                    </a:lnTo>
                    <a:lnTo>
                      <a:pt x="4" y="25"/>
                    </a:lnTo>
                    <a:lnTo>
                      <a:pt x="5" y="28"/>
                    </a:lnTo>
                    <a:lnTo>
                      <a:pt x="4" y="26"/>
                    </a:lnTo>
                    <a:lnTo>
                      <a:pt x="1" y="26"/>
                    </a:lnTo>
                    <a:lnTo>
                      <a:pt x="0" y="28"/>
                    </a:lnTo>
                    <a:lnTo>
                      <a:pt x="3" y="31"/>
                    </a:lnTo>
                    <a:lnTo>
                      <a:pt x="1" y="35"/>
                    </a:lnTo>
                    <a:lnTo>
                      <a:pt x="3" y="36"/>
                    </a:lnTo>
                    <a:lnTo>
                      <a:pt x="5" y="39"/>
                    </a:lnTo>
                    <a:lnTo>
                      <a:pt x="2" y="38"/>
                    </a:lnTo>
                    <a:lnTo>
                      <a:pt x="1" y="41"/>
                    </a:lnTo>
                    <a:lnTo>
                      <a:pt x="2" y="44"/>
                    </a:lnTo>
                    <a:lnTo>
                      <a:pt x="5" y="44"/>
                    </a:lnTo>
                    <a:lnTo>
                      <a:pt x="4" y="47"/>
                    </a:lnTo>
                    <a:lnTo>
                      <a:pt x="5" y="52"/>
                    </a:lnTo>
                    <a:lnTo>
                      <a:pt x="9" y="63"/>
                    </a:lnTo>
                    <a:lnTo>
                      <a:pt x="13" y="64"/>
                    </a:lnTo>
                    <a:lnTo>
                      <a:pt x="14" y="61"/>
                    </a:lnTo>
                    <a:lnTo>
                      <a:pt x="13" y="59"/>
                    </a:lnTo>
                    <a:lnTo>
                      <a:pt x="11" y="59"/>
                    </a:lnTo>
                    <a:lnTo>
                      <a:pt x="10" y="54"/>
                    </a:lnTo>
                    <a:lnTo>
                      <a:pt x="9" y="49"/>
                    </a:lnTo>
                    <a:lnTo>
                      <a:pt x="9" y="44"/>
                    </a:lnTo>
                    <a:lnTo>
                      <a:pt x="8" y="40"/>
                    </a:lnTo>
                    <a:lnTo>
                      <a:pt x="10" y="37"/>
                    </a:lnTo>
                    <a:lnTo>
                      <a:pt x="14" y="37"/>
                    </a:lnTo>
                    <a:lnTo>
                      <a:pt x="14" y="33"/>
                    </a:lnTo>
                    <a:lnTo>
                      <a:pt x="11" y="32"/>
                    </a:lnTo>
                    <a:lnTo>
                      <a:pt x="8" y="33"/>
                    </a:lnTo>
                    <a:lnTo>
                      <a:pt x="6" y="33"/>
                    </a:lnTo>
                    <a:lnTo>
                      <a:pt x="8" y="30"/>
                    </a:lnTo>
                    <a:lnTo>
                      <a:pt x="11" y="30"/>
                    </a:lnTo>
                    <a:lnTo>
                      <a:pt x="14" y="27"/>
                    </a:lnTo>
                    <a:lnTo>
                      <a:pt x="14" y="22"/>
                    </a:lnTo>
                    <a:lnTo>
                      <a:pt x="17" y="18"/>
                    </a:lnTo>
                    <a:lnTo>
                      <a:pt x="18" y="13"/>
                    </a:lnTo>
                    <a:lnTo>
                      <a:pt x="23" y="6"/>
                    </a:lnTo>
                    <a:lnTo>
                      <a:pt x="21" y="6"/>
                    </a:lnTo>
                    <a:lnTo>
                      <a:pt x="1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7" name="Freeform 1107">
                <a:extLst>
                  <a:ext uri="{FF2B5EF4-FFF2-40B4-BE49-F238E27FC236}">
                    <a16:creationId xmlns:a16="http://schemas.microsoft.com/office/drawing/2014/main" id="{E887FF60-0DA4-4C95-81E5-E1307C3D58BD}"/>
                  </a:ext>
                </a:extLst>
              </p:cNvPr>
              <p:cNvSpPr>
                <a:spLocks/>
              </p:cNvSpPr>
              <p:nvPr/>
            </p:nvSpPr>
            <p:spPr bwMode="auto">
              <a:xfrm>
                <a:off x="1941" y="1641"/>
                <a:ext cx="5" cy="17"/>
              </a:xfrm>
              <a:custGeom>
                <a:avLst/>
                <a:gdLst>
                  <a:gd name="T0" fmla="*/ 1 w 5"/>
                  <a:gd name="T1" fmla="*/ 1 h 17"/>
                  <a:gd name="T2" fmla="*/ 1 w 5"/>
                  <a:gd name="T3" fmla="*/ 0 h 17"/>
                  <a:gd name="T4" fmla="*/ 0 w 5"/>
                  <a:gd name="T5" fmla="*/ 2 h 17"/>
                  <a:gd name="T6" fmla="*/ 0 w 5"/>
                  <a:gd name="T7" fmla="*/ 6 h 17"/>
                  <a:gd name="T8" fmla="*/ 2 w 5"/>
                  <a:gd name="T9" fmla="*/ 10 h 17"/>
                  <a:gd name="T10" fmla="*/ 2 w 5"/>
                  <a:gd name="T11" fmla="*/ 15 h 17"/>
                  <a:gd name="T12" fmla="*/ 5 w 5"/>
                  <a:gd name="T13" fmla="*/ 17 h 17"/>
                  <a:gd name="T14" fmla="*/ 5 w 5"/>
                  <a:gd name="T15" fmla="*/ 12 h 17"/>
                  <a:gd name="T16" fmla="*/ 3 w 5"/>
                  <a:gd name="T17" fmla="*/ 6 h 17"/>
                  <a:gd name="T18" fmla="*/ 1 w 5"/>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7">
                    <a:moveTo>
                      <a:pt x="1" y="1"/>
                    </a:moveTo>
                    <a:lnTo>
                      <a:pt x="1" y="0"/>
                    </a:lnTo>
                    <a:lnTo>
                      <a:pt x="0" y="2"/>
                    </a:lnTo>
                    <a:lnTo>
                      <a:pt x="0" y="6"/>
                    </a:lnTo>
                    <a:lnTo>
                      <a:pt x="2" y="10"/>
                    </a:lnTo>
                    <a:lnTo>
                      <a:pt x="2" y="15"/>
                    </a:lnTo>
                    <a:lnTo>
                      <a:pt x="5" y="17"/>
                    </a:lnTo>
                    <a:lnTo>
                      <a:pt x="5" y="12"/>
                    </a:lnTo>
                    <a:lnTo>
                      <a:pt x="3" y="6"/>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8" name="Freeform 1108">
                <a:extLst>
                  <a:ext uri="{FF2B5EF4-FFF2-40B4-BE49-F238E27FC236}">
                    <a16:creationId xmlns:a16="http://schemas.microsoft.com/office/drawing/2014/main" id="{0B83B035-9A51-45A4-BA58-57B09153236B}"/>
                  </a:ext>
                </a:extLst>
              </p:cNvPr>
              <p:cNvSpPr>
                <a:spLocks/>
              </p:cNvSpPr>
              <p:nvPr/>
            </p:nvSpPr>
            <p:spPr bwMode="auto">
              <a:xfrm>
                <a:off x="2821" y="1225"/>
                <a:ext cx="9" cy="10"/>
              </a:xfrm>
              <a:custGeom>
                <a:avLst/>
                <a:gdLst>
                  <a:gd name="T0" fmla="*/ 2 w 12"/>
                  <a:gd name="T1" fmla="*/ 13 h 13"/>
                  <a:gd name="T2" fmla="*/ 3 w 12"/>
                  <a:gd name="T3" fmla="*/ 11 h 13"/>
                  <a:gd name="T4" fmla="*/ 6 w 12"/>
                  <a:gd name="T5" fmla="*/ 9 h 13"/>
                  <a:gd name="T6" fmla="*/ 7 w 12"/>
                  <a:gd name="T7" fmla="*/ 10 h 13"/>
                  <a:gd name="T8" fmla="*/ 10 w 12"/>
                  <a:gd name="T9" fmla="*/ 9 h 13"/>
                  <a:gd name="T10" fmla="*/ 12 w 12"/>
                  <a:gd name="T11" fmla="*/ 6 h 13"/>
                  <a:gd name="T12" fmla="*/ 10 w 12"/>
                  <a:gd name="T13" fmla="*/ 4 h 13"/>
                  <a:gd name="T14" fmla="*/ 8 w 12"/>
                  <a:gd name="T15" fmla="*/ 4 h 13"/>
                  <a:gd name="T16" fmla="*/ 7 w 12"/>
                  <a:gd name="T17" fmla="*/ 1 h 13"/>
                  <a:gd name="T18" fmla="*/ 5 w 12"/>
                  <a:gd name="T19" fmla="*/ 0 h 13"/>
                  <a:gd name="T20" fmla="*/ 2 w 12"/>
                  <a:gd name="T21" fmla="*/ 3 h 13"/>
                  <a:gd name="T22" fmla="*/ 0 w 12"/>
                  <a:gd name="T23" fmla="*/ 6 h 13"/>
                  <a:gd name="T24" fmla="*/ 1 w 12"/>
                  <a:gd name="T25" fmla="*/ 8 h 13"/>
                  <a:gd name="T26" fmla="*/ 1 w 12"/>
                  <a:gd name="T27" fmla="*/ 12 h 13"/>
                  <a:gd name="T28" fmla="*/ 2 w 12"/>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3">
                    <a:moveTo>
                      <a:pt x="2" y="13"/>
                    </a:moveTo>
                    <a:cubicBezTo>
                      <a:pt x="3" y="11"/>
                      <a:pt x="3" y="11"/>
                      <a:pt x="3" y="11"/>
                    </a:cubicBezTo>
                    <a:cubicBezTo>
                      <a:pt x="6" y="9"/>
                      <a:pt x="6" y="9"/>
                      <a:pt x="6" y="9"/>
                    </a:cubicBezTo>
                    <a:cubicBezTo>
                      <a:pt x="7" y="10"/>
                      <a:pt x="7" y="10"/>
                      <a:pt x="7" y="10"/>
                    </a:cubicBezTo>
                    <a:cubicBezTo>
                      <a:pt x="10" y="9"/>
                      <a:pt x="10" y="9"/>
                      <a:pt x="10" y="9"/>
                    </a:cubicBezTo>
                    <a:cubicBezTo>
                      <a:pt x="12" y="6"/>
                      <a:pt x="12" y="6"/>
                      <a:pt x="12" y="6"/>
                    </a:cubicBezTo>
                    <a:cubicBezTo>
                      <a:pt x="10" y="4"/>
                      <a:pt x="10" y="4"/>
                      <a:pt x="10" y="4"/>
                    </a:cubicBezTo>
                    <a:cubicBezTo>
                      <a:pt x="8" y="4"/>
                      <a:pt x="8" y="4"/>
                      <a:pt x="8" y="4"/>
                    </a:cubicBezTo>
                    <a:cubicBezTo>
                      <a:pt x="7" y="1"/>
                      <a:pt x="7" y="1"/>
                      <a:pt x="7" y="1"/>
                    </a:cubicBezTo>
                    <a:cubicBezTo>
                      <a:pt x="5" y="0"/>
                      <a:pt x="5" y="0"/>
                      <a:pt x="5" y="0"/>
                    </a:cubicBezTo>
                    <a:cubicBezTo>
                      <a:pt x="2" y="3"/>
                      <a:pt x="2" y="3"/>
                      <a:pt x="2" y="3"/>
                    </a:cubicBezTo>
                    <a:cubicBezTo>
                      <a:pt x="0" y="6"/>
                      <a:pt x="0" y="6"/>
                      <a:pt x="0" y="6"/>
                    </a:cubicBezTo>
                    <a:cubicBezTo>
                      <a:pt x="1" y="8"/>
                      <a:pt x="1" y="8"/>
                      <a:pt x="1" y="8"/>
                    </a:cubicBezTo>
                    <a:cubicBezTo>
                      <a:pt x="1" y="12"/>
                      <a:pt x="1" y="12"/>
                      <a:pt x="1" y="12"/>
                    </a:cubicBezTo>
                    <a:cubicBezTo>
                      <a:pt x="1" y="12"/>
                      <a:pt x="2" y="13"/>
                      <a:pt x="2"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9" name="Freeform 1109">
                <a:extLst>
                  <a:ext uri="{FF2B5EF4-FFF2-40B4-BE49-F238E27FC236}">
                    <a16:creationId xmlns:a16="http://schemas.microsoft.com/office/drawing/2014/main" id="{38A50881-65B1-4726-A495-1AA3E4216FBC}"/>
                  </a:ext>
                </a:extLst>
              </p:cNvPr>
              <p:cNvSpPr>
                <a:spLocks/>
              </p:cNvSpPr>
              <p:nvPr/>
            </p:nvSpPr>
            <p:spPr bwMode="auto">
              <a:xfrm>
                <a:off x="2259" y="938"/>
                <a:ext cx="140" cy="133"/>
              </a:xfrm>
              <a:custGeom>
                <a:avLst/>
                <a:gdLst>
                  <a:gd name="T0" fmla="*/ 9 w 140"/>
                  <a:gd name="T1" fmla="*/ 96 h 133"/>
                  <a:gd name="T2" fmla="*/ 10 w 140"/>
                  <a:gd name="T3" fmla="*/ 106 h 133"/>
                  <a:gd name="T4" fmla="*/ 10 w 140"/>
                  <a:gd name="T5" fmla="*/ 118 h 133"/>
                  <a:gd name="T6" fmla="*/ 7 w 140"/>
                  <a:gd name="T7" fmla="*/ 132 h 133"/>
                  <a:gd name="T8" fmla="*/ 13 w 140"/>
                  <a:gd name="T9" fmla="*/ 130 h 133"/>
                  <a:gd name="T10" fmla="*/ 23 w 140"/>
                  <a:gd name="T11" fmla="*/ 128 h 133"/>
                  <a:gd name="T12" fmla="*/ 28 w 140"/>
                  <a:gd name="T13" fmla="*/ 121 h 133"/>
                  <a:gd name="T14" fmla="*/ 32 w 140"/>
                  <a:gd name="T15" fmla="*/ 125 h 133"/>
                  <a:gd name="T16" fmla="*/ 34 w 140"/>
                  <a:gd name="T17" fmla="*/ 130 h 133"/>
                  <a:gd name="T18" fmla="*/ 44 w 140"/>
                  <a:gd name="T19" fmla="*/ 124 h 133"/>
                  <a:gd name="T20" fmla="*/ 51 w 140"/>
                  <a:gd name="T21" fmla="*/ 113 h 133"/>
                  <a:gd name="T22" fmla="*/ 59 w 140"/>
                  <a:gd name="T23" fmla="*/ 105 h 133"/>
                  <a:gd name="T24" fmla="*/ 63 w 140"/>
                  <a:gd name="T25" fmla="*/ 102 h 133"/>
                  <a:gd name="T26" fmla="*/ 74 w 140"/>
                  <a:gd name="T27" fmla="*/ 97 h 133"/>
                  <a:gd name="T28" fmla="*/ 79 w 140"/>
                  <a:gd name="T29" fmla="*/ 89 h 133"/>
                  <a:gd name="T30" fmla="*/ 87 w 140"/>
                  <a:gd name="T31" fmla="*/ 82 h 133"/>
                  <a:gd name="T32" fmla="*/ 95 w 140"/>
                  <a:gd name="T33" fmla="*/ 82 h 133"/>
                  <a:gd name="T34" fmla="*/ 106 w 140"/>
                  <a:gd name="T35" fmla="*/ 77 h 133"/>
                  <a:gd name="T36" fmla="*/ 123 w 140"/>
                  <a:gd name="T37" fmla="*/ 72 h 133"/>
                  <a:gd name="T38" fmla="*/ 137 w 140"/>
                  <a:gd name="T39" fmla="*/ 68 h 133"/>
                  <a:gd name="T40" fmla="*/ 139 w 140"/>
                  <a:gd name="T41" fmla="*/ 58 h 133"/>
                  <a:gd name="T42" fmla="*/ 138 w 140"/>
                  <a:gd name="T43" fmla="*/ 49 h 133"/>
                  <a:gd name="T44" fmla="*/ 137 w 140"/>
                  <a:gd name="T45" fmla="*/ 32 h 133"/>
                  <a:gd name="T46" fmla="*/ 130 w 140"/>
                  <a:gd name="T47" fmla="*/ 21 h 133"/>
                  <a:gd name="T48" fmla="*/ 120 w 140"/>
                  <a:gd name="T49" fmla="*/ 25 h 133"/>
                  <a:gd name="T50" fmla="*/ 114 w 140"/>
                  <a:gd name="T51" fmla="*/ 31 h 133"/>
                  <a:gd name="T52" fmla="*/ 116 w 140"/>
                  <a:gd name="T53" fmla="*/ 20 h 133"/>
                  <a:gd name="T54" fmla="*/ 113 w 140"/>
                  <a:gd name="T55" fmla="*/ 20 h 133"/>
                  <a:gd name="T56" fmla="*/ 104 w 140"/>
                  <a:gd name="T57" fmla="*/ 8 h 133"/>
                  <a:gd name="T58" fmla="*/ 95 w 140"/>
                  <a:gd name="T59" fmla="*/ 0 h 133"/>
                  <a:gd name="T60" fmla="*/ 77 w 140"/>
                  <a:gd name="T61" fmla="*/ 2 h 133"/>
                  <a:gd name="T62" fmla="*/ 62 w 140"/>
                  <a:gd name="T63" fmla="*/ 3 h 133"/>
                  <a:gd name="T64" fmla="*/ 61 w 140"/>
                  <a:gd name="T65" fmla="*/ 11 h 133"/>
                  <a:gd name="T66" fmla="*/ 62 w 140"/>
                  <a:gd name="T67" fmla="*/ 26 h 133"/>
                  <a:gd name="T68" fmla="*/ 53 w 140"/>
                  <a:gd name="T69" fmla="*/ 33 h 133"/>
                  <a:gd name="T70" fmla="*/ 44 w 140"/>
                  <a:gd name="T71" fmla="*/ 44 h 133"/>
                  <a:gd name="T72" fmla="*/ 34 w 140"/>
                  <a:gd name="T73" fmla="*/ 52 h 133"/>
                  <a:gd name="T74" fmla="*/ 28 w 140"/>
                  <a:gd name="T75" fmla="*/ 61 h 133"/>
                  <a:gd name="T76" fmla="*/ 24 w 140"/>
                  <a:gd name="T77" fmla="*/ 69 h 133"/>
                  <a:gd name="T78" fmla="*/ 16 w 140"/>
                  <a:gd name="T79" fmla="*/ 73 h 133"/>
                  <a:gd name="T80" fmla="*/ 10 w 140"/>
                  <a:gd name="T81" fmla="*/ 82 h 133"/>
                  <a:gd name="T82" fmla="*/ 5 w 140"/>
                  <a:gd name="T83" fmla="*/ 86 h 133"/>
                  <a:gd name="T84" fmla="*/ 0 w 140"/>
                  <a:gd name="T85" fmla="*/ 9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33">
                    <a:moveTo>
                      <a:pt x="5" y="93"/>
                    </a:moveTo>
                    <a:lnTo>
                      <a:pt x="9" y="93"/>
                    </a:lnTo>
                    <a:lnTo>
                      <a:pt x="9" y="96"/>
                    </a:lnTo>
                    <a:lnTo>
                      <a:pt x="6" y="95"/>
                    </a:lnTo>
                    <a:lnTo>
                      <a:pt x="9" y="104"/>
                    </a:lnTo>
                    <a:lnTo>
                      <a:pt x="10" y="106"/>
                    </a:lnTo>
                    <a:lnTo>
                      <a:pt x="10" y="109"/>
                    </a:lnTo>
                    <a:lnTo>
                      <a:pt x="9" y="114"/>
                    </a:lnTo>
                    <a:lnTo>
                      <a:pt x="10" y="118"/>
                    </a:lnTo>
                    <a:lnTo>
                      <a:pt x="8" y="123"/>
                    </a:lnTo>
                    <a:lnTo>
                      <a:pt x="8" y="130"/>
                    </a:lnTo>
                    <a:lnTo>
                      <a:pt x="7" y="132"/>
                    </a:lnTo>
                    <a:lnTo>
                      <a:pt x="9" y="132"/>
                    </a:lnTo>
                    <a:lnTo>
                      <a:pt x="11" y="133"/>
                    </a:lnTo>
                    <a:lnTo>
                      <a:pt x="13" y="130"/>
                    </a:lnTo>
                    <a:lnTo>
                      <a:pt x="16" y="129"/>
                    </a:lnTo>
                    <a:lnTo>
                      <a:pt x="19" y="130"/>
                    </a:lnTo>
                    <a:lnTo>
                      <a:pt x="23" y="128"/>
                    </a:lnTo>
                    <a:lnTo>
                      <a:pt x="26" y="123"/>
                    </a:lnTo>
                    <a:lnTo>
                      <a:pt x="28" y="123"/>
                    </a:lnTo>
                    <a:lnTo>
                      <a:pt x="28" y="121"/>
                    </a:lnTo>
                    <a:lnTo>
                      <a:pt x="30" y="119"/>
                    </a:lnTo>
                    <a:lnTo>
                      <a:pt x="32" y="120"/>
                    </a:lnTo>
                    <a:lnTo>
                      <a:pt x="32" y="125"/>
                    </a:lnTo>
                    <a:lnTo>
                      <a:pt x="30" y="127"/>
                    </a:lnTo>
                    <a:lnTo>
                      <a:pt x="32" y="130"/>
                    </a:lnTo>
                    <a:lnTo>
                      <a:pt x="34" y="130"/>
                    </a:lnTo>
                    <a:lnTo>
                      <a:pt x="37" y="127"/>
                    </a:lnTo>
                    <a:lnTo>
                      <a:pt x="42" y="128"/>
                    </a:lnTo>
                    <a:lnTo>
                      <a:pt x="44" y="124"/>
                    </a:lnTo>
                    <a:lnTo>
                      <a:pt x="48" y="120"/>
                    </a:lnTo>
                    <a:lnTo>
                      <a:pt x="48" y="117"/>
                    </a:lnTo>
                    <a:lnTo>
                      <a:pt x="51" y="113"/>
                    </a:lnTo>
                    <a:lnTo>
                      <a:pt x="52" y="110"/>
                    </a:lnTo>
                    <a:lnTo>
                      <a:pt x="55" y="106"/>
                    </a:lnTo>
                    <a:lnTo>
                      <a:pt x="59" y="105"/>
                    </a:lnTo>
                    <a:lnTo>
                      <a:pt x="59" y="101"/>
                    </a:lnTo>
                    <a:lnTo>
                      <a:pt x="61" y="97"/>
                    </a:lnTo>
                    <a:lnTo>
                      <a:pt x="63" y="102"/>
                    </a:lnTo>
                    <a:lnTo>
                      <a:pt x="67" y="102"/>
                    </a:lnTo>
                    <a:lnTo>
                      <a:pt x="70" y="99"/>
                    </a:lnTo>
                    <a:lnTo>
                      <a:pt x="74" y="97"/>
                    </a:lnTo>
                    <a:lnTo>
                      <a:pt x="75" y="92"/>
                    </a:lnTo>
                    <a:lnTo>
                      <a:pt x="76" y="92"/>
                    </a:lnTo>
                    <a:lnTo>
                      <a:pt x="79" y="89"/>
                    </a:lnTo>
                    <a:lnTo>
                      <a:pt x="80" y="85"/>
                    </a:lnTo>
                    <a:lnTo>
                      <a:pt x="85" y="84"/>
                    </a:lnTo>
                    <a:lnTo>
                      <a:pt x="87" y="82"/>
                    </a:lnTo>
                    <a:lnTo>
                      <a:pt x="89" y="85"/>
                    </a:lnTo>
                    <a:lnTo>
                      <a:pt x="90" y="83"/>
                    </a:lnTo>
                    <a:lnTo>
                      <a:pt x="95" y="82"/>
                    </a:lnTo>
                    <a:lnTo>
                      <a:pt x="98" y="80"/>
                    </a:lnTo>
                    <a:lnTo>
                      <a:pt x="100" y="80"/>
                    </a:lnTo>
                    <a:lnTo>
                      <a:pt x="106" y="77"/>
                    </a:lnTo>
                    <a:lnTo>
                      <a:pt x="112" y="76"/>
                    </a:lnTo>
                    <a:lnTo>
                      <a:pt x="120" y="72"/>
                    </a:lnTo>
                    <a:lnTo>
                      <a:pt x="123" y="72"/>
                    </a:lnTo>
                    <a:lnTo>
                      <a:pt x="130" y="72"/>
                    </a:lnTo>
                    <a:lnTo>
                      <a:pt x="132" y="70"/>
                    </a:lnTo>
                    <a:lnTo>
                      <a:pt x="137" y="68"/>
                    </a:lnTo>
                    <a:lnTo>
                      <a:pt x="140" y="65"/>
                    </a:lnTo>
                    <a:lnTo>
                      <a:pt x="139" y="61"/>
                    </a:lnTo>
                    <a:lnTo>
                      <a:pt x="139" y="58"/>
                    </a:lnTo>
                    <a:lnTo>
                      <a:pt x="137" y="56"/>
                    </a:lnTo>
                    <a:lnTo>
                      <a:pt x="138" y="54"/>
                    </a:lnTo>
                    <a:lnTo>
                      <a:pt x="138" y="49"/>
                    </a:lnTo>
                    <a:lnTo>
                      <a:pt x="137" y="44"/>
                    </a:lnTo>
                    <a:lnTo>
                      <a:pt x="137" y="40"/>
                    </a:lnTo>
                    <a:lnTo>
                      <a:pt x="137" y="32"/>
                    </a:lnTo>
                    <a:lnTo>
                      <a:pt x="132" y="25"/>
                    </a:lnTo>
                    <a:lnTo>
                      <a:pt x="131" y="22"/>
                    </a:lnTo>
                    <a:lnTo>
                      <a:pt x="130" y="21"/>
                    </a:lnTo>
                    <a:lnTo>
                      <a:pt x="126" y="23"/>
                    </a:lnTo>
                    <a:lnTo>
                      <a:pt x="122" y="23"/>
                    </a:lnTo>
                    <a:lnTo>
                      <a:pt x="120" y="25"/>
                    </a:lnTo>
                    <a:lnTo>
                      <a:pt x="120" y="29"/>
                    </a:lnTo>
                    <a:lnTo>
                      <a:pt x="114" y="33"/>
                    </a:lnTo>
                    <a:lnTo>
                      <a:pt x="114" y="31"/>
                    </a:lnTo>
                    <a:lnTo>
                      <a:pt x="118" y="26"/>
                    </a:lnTo>
                    <a:lnTo>
                      <a:pt x="119" y="22"/>
                    </a:lnTo>
                    <a:lnTo>
                      <a:pt x="116" y="20"/>
                    </a:lnTo>
                    <a:lnTo>
                      <a:pt x="113" y="21"/>
                    </a:lnTo>
                    <a:lnTo>
                      <a:pt x="112" y="22"/>
                    </a:lnTo>
                    <a:lnTo>
                      <a:pt x="113" y="20"/>
                    </a:lnTo>
                    <a:lnTo>
                      <a:pt x="113" y="16"/>
                    </a:lnTo>
                    <a:lnTo>
                      <a:pt x="106" y="12"/>
                    </a:lnTo>
                    <a:lnTo>
                      <a:pt x="104" y="8"/>
                    </a:lnTo>
                    <a:lnTo>
                      <a:pt x="102" y="6"/>
                    </a:lnTo>
                    <a:lnTo>
                      <a:pt x="102" y="3"/>
                    </a:lnTo>
                    <a:lnTo>
                      <a:pt x="95" y="0"/>
                    </a:lnTo>
                    <a:lnTo>
                      <a:pt x="89" y="3"/>
                    </a:lnTo>
                    <a:lnTo>
                      <a:pt x="79" y="3"/>
                    </a:lnTo>
                    <a:lnTo>
                      <a:pt x="77" y="2"/>
                    </a:lnTo>
                    <a:lnTo>
                      <a:pt x="68" y="3"/>
                    </a:lnTo>
                    <a:lnTo>
                      <a:pt x="66" y="2"/>
                    </a:lnTo>
                    <a:lnTo>
                      <a:pt x="62" y="3"/>
                    </a:lnTo>
                    <a:lnTo>
                      <a:pt x="61" y="6"/>
                    </a:lnTo>
                    <a:lnTo>
                      <a:pt x="62" y="8"/>
                    </a:lnTo>
                    <a:lnTo>
                      <a:pt x="61" y="11"/>
                    </a:lnTo>
                    <a:lnTo>
                      <a:pt x="61" y="16"/>
                    </a:lnTo>
                    <a:lnTo>
                      <a:pt x="60" y="23"/>
                    </a:lnTo>
                    <a:lnTo>
                      <a:pt x="62" y="26"/>
                    </a:lnTo>
                    <a:lnTo>
                      <a:pt x="60" y="29"/>
                    </a:lnTo>
                    <a:lnTo>
                      <a:pt x="57" y="29"/>
                    </a:lnTo>
                    <a:lnTo>
                      <a:pt x="53" y="33"/>
                    </a:lnTo>
                    <a:lnTo>
                      <a:pt x="52" y="36"/>
                    </a:lnTo>
                    <a:lnTo>
                      <a:pt x="46" y="38"/>
                    </a:lnTo>
                    <a:lnTo>
                      <a:pt x="44" y="44"/>
                    </a:lnTo>
                    <a:lnTo>
                      <a:pt x="37" y="49"/>
                    </a:lnTo>
                    <a:lnTo>
                      <a:pt x="34" y="50"/>
                    </a:lnTo>
                    <a:lnTo>
                      <a:pt x="34" y="52"/>
                    </a:lnTo>
                    <a:lnTo>
                      <a:pt x="36" y="58"/>
                    </a:lnTo>
                    <a:lnTo>
                      <a:pt x="36" y="62"/>
                    </a:lnTo>
                    <a:lnTo>
                      <a:pt x="28" y="61"/>
                    </a:lnTo>
                    <a:lnTo>
                      <a:pt x="27" y="59"/>
                    </a:lnTo>
                    <a:lnTo>
                      <a:pt x="26" y="65"/>
                    </a:lnTo>
                    <a:lnTo>
                      <a:pt x="24" y="69"/>
                    </a:lnTo>
                    <a:lnTo>
                      <a:pt x="23" y="70"/>
                    </a:lnTo>
                    <a:lnTo>
                      <a:pt x="22" y="72"/>
                    </a:lnTo>
                    <a:lnTo>
                      <a:pt x="16" y="73"/>
                    </a:lnTo>
                    <a:lnTo>
                      <a:pt x="15" y="78"/>
                    </a:lnTo>
                    <a:lnTo>
                      <a:pt x="12" y="78"/>
                    </a:lnTo>
                    <a:lnTo>
                      <a:pt x="10" y="82"/>
                    </a:lnTo>
                    <a:lnTo>
                      <a:pt x="9" y="82"/>
                    </a:lnTo>
                    <a:lnTo>
                      <a:pt x="9" y="84"/>
                    </a:lnTo>
                    <a:lnTo>
                      <a:pt x="5" y="86"/>
                    </a:lnTo>
                    <a:lnTo>
                      <a:pt x="2" y="89"/>
                    </a:lnTo>
                    <a:lnTo>
                      <a:pt x="0" y="88"/>
                    </a:lnTo>
                    <a:lnTo>
                      <a:pt x="0" y="91"/>
                    </a:lnTo>
                    <a:lnTo>
                      <a:pt x="5"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0" name="Freeform 1110">
                <a:extLst>
                  <a:ext uri="{FF2B5EF4-FFF2-40B4-BE49-F238E27FC236}">
                    <a16:creationId xmlns:a16="http://schemas.microsoft.com/office/drawing/2014/main" id="{18F551C8-846F-42FE-A4AE-4AECDECAFA0D}"/>
                  </a:ext>
                </a:extLst>
              </p:cNvPr>
              <p:cNvSpPr>
                <a:spLocks/>
              </p:cNvSpPr>
              <p:nvPr/>
            </p:nvSpPr>
            <p:spPr bwMode="auto">
              <a:xfrm>
                <a:off x="2385" y="806"/>
                <a:ext cx="107" cy="72"/>
              </a:xfrm>
              <a:custGeom>
                <a:avLst/>
                <a:gdLst>
                  <a:gd name="T0" fmla="*/ 3 w 107"/>
                  <a:gd name="T1" fmla="*/ 49 h 72"/>
                  <a:gd name="T2" fmla="*/ 0 w 107"/>
                  <a:gd name="T3" fmla="*/ 55 h 72"/>
                  <a:gd name="T4" fmla="*/ 6 w 107"/>
                  <a:gd name="T5" fmla="*/ 57 h 72"/>
                  <a:gd name="T6" fmla="*/ 11 w 107"/>
                  <a:gd name="T7" fmla="*/ 55 h 72"/>
                  <a:gd name="T8" fmla="*/ 16 w 107"/>
                  <a:gd name="T9" fmla="*/ 64 h 72"/>
                  <a:gd name="T10" fmla="*/ 18 w 107"/>
                  <a:gd name="T11" fmla="*/ 59 h 72"/>
                  <a:gd name="T12" fmla="*/ 25 w 107"/>
                  <a:gd name="T13" fmla="*/ 52 h 72"/>
                  <a:gd name="T14" fmla="*/ 23 w 107"/>
                  <a:gd name="T15" fmla="*/ 58 h 72"/>
                  <a:gd name="T16" fmla="*/ 21 w 107"/>
                  <a:gd name="T17" fmla="*/ 66 h 72"/>
                  <a:gd name="T18" fmla="*/ 22 w 107"/>
                  <a:gd name="T19" fmla="*/ 69 h 72"/>
                  <a:gd name="T20" fmla="*/ 25 w 107"/>
                  <a:gd name="T21" fmla="*/ 72 h 72"/>
                  <a:gd name="T22" fmla="*/ 33 w 107"/>
                  <a:gd name="T23" fmla="*/ 66 h 72"/>
                  <a:gd name="T24" fmla="*/ 36 w 107"/>
                  <a:gd name="T25" fmla="*/ 59 h 72"/>
                  <a:gd name="T26" fmla="*/ 40 w 107"/>
                  <a:gd name="T27" fmla="*/ 52 h 72"/>
                  <a:gd name="T28" fmla="*/ 41 w 107"/>
                  <a:gd name="T29" fmla="*/ 58 h 72"/>
                  <a:gd name="T30" fmla="*/ 42 w 107"/>
                  <a:gd name="T31" fmla="*/ 65 h 72"/>
                  <a:gd name="T32" fmla="*/ 46 w 107"/>
                  <a:gd name="T33" fmla="*/ 56 h 72"/>
                  <a:gd name="T34" fmla="*/ 51 w 107"/>
                  <a:gd name="T35" fmla="*/ 47 h 72"/>
                  <a:gd name="T36" fmla="*/ 54 w 107"/>
                  <a:gd name="T37" fmla="*/ 45 h 72"/>
                  <a:gd name="T38" fmla="*/ 60 w 107"/>
                  <a:gd name="T39" fmla="*/ 33 h 72"/>
                  <a:gd name="T40" fmla="*/ 66 w 107"/>
                  <a:gd name="T41" fmla="*/ 33 h 72"/>
                  <a:gd name="T42" fmla="*/ 69 w 107"/>
                  <a:gd name="T43" fmla="*/ 38 h 72"/>
                  <a:gd name="T44" fmla="*/ 63 w 107"/>
                  <a:gd name="T45" fmla="*/ 48 h 72"/>
                  <a:gd name="T46" fmla="*/ 56 w 107"/>
                  <a:gd name="T47" fmla="*/ 57 h 72"/>
                  <a:gd name="T48" fmla="*/ 57 w 107"/>
                  <a:gd name="T49" fmla="*/ 65 h 72"/>
                  <a:gd name="T50" fmla="*/ 63 w 107"/>
                  <a:gd name="T51" fmla="*/ 65 h 72"/>
                  <a:gd name="T52" fmla="*/ 66 w 107"/>
                  <a:gd name="T53" fmla="*/ 58 h 72"/>
                  <a:gd name="T54" fmla="*/ 73 w 107"/>
                  <a:gd name="T55" fmla="*/ 52 h 72"/>
                  <a:gd name="T56" fmla="*/ 77 w 107"/>
                  <a:gd name="T57" fmla="*/ 53 h 72"/>
                  <a:gd name="T58" fmla="*/ 85 w 107"/>
                  <a:gd name="T59" fmla="*/ 48 h 72"/>
                  <a:gd name="T60" fmla="*/ 89 w 107"/>
                  <a:gd name="T61" fmla="*/ 34 h 72"/>
                  <a:gd name="T62" fmla="*/ 94 w 107"/>
                  <a:gd name="T63" fmla="*/ 38 h 72"/>
                  <a:gd name="T64" fmla="*/ 93 w 107"/>
                  <a:gd name="T65" fmla="*/ 29 h 72"/>
                  <a:gd name="T66" fmla="*/ 98 w 107"/>
                  <a:gd name="T67" fmla="*/ 23 h 72"/>
                  <a:gd name="T68" fmla="*/ 105 w 107"/>
                  <a:gd name="T69" fmla="*/ 22 h 72"/>
                  <a:gd name="T70" fmla="*/ 106 w 107"/>
                  <a:gd name="T71" fmla="*/ 9 h 72"/>
                  <a:gd name="T72" fmla="*/ 106 w 107"/>
                  <a:gd name="T73" fmla="*/ 1 h 72"/>
                  <a:gd name="T74" fmla="*/ 99 w 107"/>
                  <a:gd name="T75" fmla="*/ 3 h 72"/>
                  <a:gd name="T76" fmla="*/ 99 w 107"/>
                  <a:gd name="T77" fmla="*/ 13 h 72"/>
                  <a:gd name="T78" fmla="*/ 95 w 107"/>
                  <a:gd name="T79" fmla="*/ 10 h 72"/>
                  <a:gd name="T80" fmla="*/ 92 w 107"/>
                  <a:gd name="T81" fmla="*/ 11 h 72"/>
                  <a:gd name="T82" fmla="*/ 87 w 107"/>
                  <a:gd name="T83" fmla="*/ 3 h 72"/>
                  <a:gd name="T84" fmla="*/ 80 w 107"/>
                  <a:gd name="T85" fmla="*/ 3 h 72"/>
                  <a:gd name="T86" fmla="*/ 70 w 107"/>
                  <a:gd name="T87" fmla="*/ 4 h 72"/>
                  <a:gd name="T88" fmla="*/ 66 w 107"/>
                  <a:gd name="T89" fmla="*/ 9 h 72"/>
                  <a:gd name="T90" fmla="*/ 56 w 107"/>
                  <a:gd name="T91" fmla="*/ 17 h 72"/>
                  <a:gd name="T92" fmla="*/ 47 w 107"/>
                  <a:gd name="T93" fmla="*/ 21 h 72"/>
                  <a:gd name="T94" fmla="*/ 40 w 107"/>
                  <a:gd name="T95" fmla="*/ 26 h 72"/>
                  <a:gd name="T96" fmla="*/ 35 w 107"/>
                  <a:gd name="T97" fmla="*/ 28 h 72"/>
                  <a:gd name="T98" fmla="*/ 25 w 107"/>
                  <a:gd name="T99" fmla="*/ 34 h 72"/>
                  <a:gd name="T100" fmla="*/ 12 w 107"/>
                  <a:gd name="T101" fmla="*/ 36 h 72"/>
                  <a:gd name="T102" fmla="*/ 4 w 107"/>
                  <a:gd name="T103" fmla="*/ 42 h 72"/>
                  <a:gd name="T104" fmla="*/ 6 w 107"/>
                  <a:gd name="T105" fmla="*/ 4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72">
                    <a:moveTo>
                      <a:pt x="6" y="47"/>
                    </a:moveTo>
                    <a:lnTo>
                      <a:pt x="4" y="48"/>
                    </a:lnTo>
                    <a:lnTo>
                      <a:pt x="3" y="49"/>
                    </a:lnTo>
                    <a:lnTo>
                      <a:pt x="4" y="51"/>
                    </a:lnTo>
                    <a:lnTo>
                      <a:pt x="4" y="53"/>
                    </a:lnTo>
                    <a:lnTo>
                      <a:pt x="0" y="55"/>
                    </a:lnTo>
                    <a:lnTo>
                      <a:pt x="0" y="56"/>
                    </a:lnTo>
                    <a:lnTo>
                      <a:pt x="3" y="58"/>
                    </a:lnTo>
                    <a:lnTo>
                      <a:pt x="6" y="57"/>
                    </a:lnTo>
                    <a:lnTo>
                      <a:pt x="7" y="54"/>
                    </a:lnTo>
                    <a:lnTo>
                      <a:pt x="9" y="53"/>
                    </a:lnTo>
                    <a:lnTo>
                      <a:pt x="11" y="55"/>
                    </a:lnTo>
                    <a:lnTo>
                      <a:pt x="14" y="59"/>
                    </a:lnTo>
                    <a:lnTo>
                      <a:pt x="14" y="63"/>
                    </a:lnTo>
                    <a:lnTo>
                      <a:pt x="16" y="64"/>
                    </a:lnTo>
                    <a:lnTo>
                      <a:pt x="18" y="63"/>
                    </a:lnTo>
                    <a:lnTo>
                      <a:pt x="18" y="59"/>
                    </a:lnTo>
                    <a:lnTo>
                      <a:pt x="18" y="59"/>
                    </a:lnTo>
                    <a:lnTo>
                      <a:pt x="19" y="55"/>
                    </a:lnTo>
                    <a:lnTo>
                      <a:pt x="21" y="55"/>
                    </a:lnTo>
                    <a:lnTo>
                      <a:pt x="25" y="52"/>
                    </a:lnTo>
                    <a:lnTo>
                      <a:pt x="25" y="53"/>
                    </a:lnTo>
                    <a:lnTo>
                      <a:pt x="25" y="56"/>
                    </a:lnTo>
                    <a:lnTo>
                      <a:pt x="23" y="58"/>
                    </a:lnTo>
                    <a:lnTo>
                      <a:pt x="21" y="62"/>
                    </a:lnTo>
                    <a:lnTo>
                      <a:pt x="22" y="65"/>
                    </a:lnTo>
                    <a:lnTo>
                      <a:pt x="21" y="66"/>
                    </a:lnTo>
                    <a:lnTo>
                      <a:pt x="20" y="69"/>
                    </a:lnTo>
                    <a:lnTo>
                      <a:pt x="21" y="71"/>
                    </a:lnTo>
                    <a:lnTo>
                      <a:pt x="22" y="69"/>
                    </a:lnTo>
                    <a:lnTo>
                      <a:pt x="24" y="70"/>
                    </a:lnTo>
                    <a:lnTo>
                      <a:pt x="25" y="72"/>
                    </a:lnTo>
                    <a:lnTo>
                      <a:pt x="25" y="72"/>
                    </a:lnTo>
                    <a:lnTo>
                      <a:pt x="30" y="69"/>
                    </a:lnTo>
                    <a:lnTo>
                      <a:pt x="32" y="66"/>
                    </a:lnTo>
                    <a:lnTo>
                      <a:pt x="33" y="66"/>
                    </a:lnTo>
                    <a:lnTo>
                      <a:pt x="35" y="63"/>
                    </a:lnTo>
                    <a:lnTo>
                      <a:pt x="35" y="60"/>
                    </a:lnTo>
                    <a:lnTo>
                      <a:pt x="36" y="59"/>
                    </a:lnTo>
                    <a:lnTo>
                      <a:pt x="39" y="57"/>
                    </a:lnTo>
                    <a:lnTo>
                      <a:pt x="39" y="53"/>
                    </a:lnTo>
                    <a:lnTo>
                      <a:pt x="40" y="52"/>
                    </a:lnTo>
                    <a:lnTo>
                      <a:pt x="41" y="52"/>
                    </a:lnTo>
                    <a:lnTo>
                      <a:pt x="40" y="55"/>
                    </a:lnTo>
                    <a:lnTo>
                      <a:pt x="41" y="58"/>
                    </a:lnTo>
                    <a:lnTo>
                      <a:pt x="40" y="62"/>
                    </a:lnTo>
                    <a:lnTo>
                      <a:pt x="41" y="65"/>
                    </a:lnTo>
                    <a:lnTo>
                      <a:pt x="42" y="65"/>
                    </a:lnTo>
                    <a:lnTo>
                      <a:pt x="45" y="62"/>
                    </a:lnTo>
                    <a:lnTo>
                      <a:pt x="45" y="58"/>
                    </a:lnTo>
                    <a:lnTo>
                      <a:pt x="46" y="56"/>
                    </a:lnTo>
                    <a:lnTo>
                      <a:pt x="48" y="55"/>
                    </a:lnTo>
                    <a:lnTo>
                      <a:pt x="51" y="51"/>
                    </a:lnTo>
                    <a:lnTo>
                      <a:pt x="51" y="47"/>
                    </a:lnTo>
                    <a:lnTo>
                      <a:pt x="51" y="44"/>
                    </a:lnTo>
                    <a:lnTo>
                      <a:pt x="52" y="41"/>
                    </a:lnTo>
                    <a:lnTo>
                      <a:pt x="54" y="45"/>
                    </a:lnTo>
                    <a:lnTo>
                      <a:pt x="59" y="41"/>
                    </a:lnTo>
                    <a:lnTo>
                      <a:pt x="60" y="36"/>
                    </a:lnTo>
                    <a:lnTo>
                      <a:pt x="60" y="33"/>
                    </a:lnTo>
                    <a:lnTo>
                      <a:pt x="63" y="32"/>
                    </a:lnTo>
                    <a:lnTo>
                      <a:pt x="64" y="31"/>
                    </a:lnTo>
                    <a:lnTo>
                      <a:pt x="66" y="33"/>
                    </a:lnTo>
                    <a:lnTo>
                      <a:pt x="69" y="30"/>
                    </a:lnTo>
                    <a:lnTo>
                      <a:pt x="70" y="31"/>
                    </a:lnTo>
                    <a:lnTo>
                      <a:pt x="69" y="38"/>
                    </a:lnTo>
                    <a:lnTo>
                      <a:pt x="65" y="42"/>
                    </a:lnTo>
                    <a:lnTo>
                      <a:pt x="64" y="45"/>
                    </a:lnTo>
                    <a:lnTo>
                      <a:pt x="63" y="48"/>
                    </a:lnTo>
                    <a:lnTo>
                      <a:pt x="63" y="49"/>
                    </a:lnTo>
                    <a:lnTo>
                      <a:pt x="60" y="51"/>
                    </a:lnTo>
                    <a:lnTo>
                      <a:pt x="56" y="57"/>
                    </a:lnTo>
                    <a:lnTo>
                      <a:pt x="56" y="59"/>
                    </a:lnTo>
                    <a:lnTo>
                      <a:pt x="58" y="62"/>
                    </a:lnTo>
                    <a:lnTo>
                      <a:pt x="57" y="65"/>
                    </a:lnTo>
                    <a:lnTo>
                      <a:pt x="60" y="65"/>
                    </a:lnTo>
                    <a:lnTo>
                      <a:pt x="62" y="67"/>
                    </a:lnTo>
                    <a:lnTo>
                      <a:pt x="63" y="65"/>
                    </a:lnTo>
                    <a:lnTo>
                      <a:pt x="66" y="63"/>
                    </a:lnTo>
                    <a:lnTo>
                      <a:pt x="67" y="61"/>
                    </a:lnTo>
                    <a:lnTo>
                      <a:pt x="66" y="58"/>
                    </a:lnTo>
                    <a:lnTo>
                      <a:pt x="69" y="55"/>
                    </a:lnTo>
                    <a:lnTo>
                      <a:pt x="70" y="52"/>
                    </a:lnTo>
                    <a:lnTo>
                      <a:pt x="73" y="52"/>
                    </a:lnTo>
                    <a:lnTo>
                      <a:pt x="73" y="52"/>
                    </a:lnTo>
                    <a:lnTo>
                      <a:pt x="75" y="53"/>
                    </a:lnTo>
                    <a:lnTo>
                      <a:pt x="77" y="53"/>
                    </a:lnTo>
                    <a:lnTo>
                      <a:pt x="80" y="52"/>
                    </a:lnTo>
                    <a:lnTo>
                      <a:pt x="84" y="51"/>
                    </a:lnTo>
                    <a:lnTo>
                      <a:pt x="85" y="48"/>
                    </a:lnTo>
                    <a:lnTo>
                      <a:pt x="87" y="42"/>
                    </a:lnTo>
                    <a:lnTo>
                      <a:pt x="89" y="38"/>
                    </a:lnTo>
                    <a:lnTo>
                      <a:pt x="89" y="34"/>
                    </a:lnTo>
                    <a:lnTo>
                      <a:pt x="90" y="33"/>
                    </a:lnTo>
                    <a:lnTo>
                      <a:pt x="92" y="37"/>
                    </a:lnTo>
                    <a:lnTo>
                      <a:pt x="94" y="38"/>
                    </a:lnTo>
                    <a:lnTo>
                      <a:pt x="95" y="36"/>
                    </a:lnTo>
                    <a:lnTo>
                      <a:pt x="95" y="34"/>
                    </a:lnTo>
                    <a:lnTo>
                      <a:pt x="93" y="29"/>
                    </a:lnTo>
                    <a:lnTo>
                      <a:pt x="93" y="27"/>
                    </a:lnTo>
                    <a:lnTo>
                      <a:pt x="95" y="24"/>
                    </a:lnTo>
                    <a:lnTo>
                      <a:pt x="98" y="23"/>
                    </a:lnTo>
                    <a:lnTo>
                      <a:pt x="101" y="21"/>
                    </a:lnTo>
                    <a:lnTo>
                      <a:pt x="103" y="22"/>
                    </a:lnTo>
                    <a:lnTo>
                      <a:pt x="105" y="22"/>
                    </a:lnTo>
                    <a:lnTo>
                      <a:pt x="107" y="18"/>
                    </a:lnTo>
                    <a:lnTo>
                      <a:pt x="107" y="16"/>
                    </a:lnTo>
                    <a:lnTo>
                      <a:pt x="106" y="9"/>
                    </a:lnTo>
                    <a:lnTo>
                      <a:pt x="107" y="7"/>
                    </a:lnTo>
                    <a:lnTo>
                      <a:pt x="106" y="6"/>
                    </a:lnTo>
                    <a:lnTo>
                      <a:pt x="106" y="1"/>
                    </a:lnTo>
                    <a:lnTo>
                      <a:pt x="105" y="0"/>
                    </a:lnTo>
                    <a:lnTo>
                      <a:pt x="102" y="2"/>
                    </a:lnTo>
                    <a:lnTo>
                      <a:pt x="99" y="3"/>
                    </a:lnTo>
                    <a:lnTo>
                      <a:pt x="99" y="8"/>
                    </a:lnTo>
                    <a:lnTo>
                      <a:pt x="98" y="10"/>
                    </a:lnTo>
                    <a:lnTo>
                      <a:pt x="99" y="13"/>
                    </a:lnTo>
                    <a:lnTo>
                      <a:pt x="97" y="13"/>
                    </a:lnTo>
                    <a:lnTo>
                      <a:pt x="96" y="10"/>
                    </a:lnTo>
                    <a:lnTo>
                      <a:pt x="95" y="10"/>
                    </a:lnTo>
                    <a:lnTo>
                      <a:pt x="94" y="12"/>
                    </a:lnTo>
                    <a:lnTo>
                      <a:pt x="94" y="14"/>
                    </a:lnTo>
                    <a:lnTo>
                      <a:pt x="92" y="11"/>
                    </a:lnTo>
                    <a:lnTo>
                      <a:pt x="91" y="7"/>
                    </a:lnTo>
                    <a:lnTo>
                      <a:pt x="89" y="3"/>
                    </a:lnTo>
                    <a:lnTo>
                      <a:pt x="87" y="3"/>
                    </a:lnTo>
                    <a:lnTo>
                      <a:pt x="87" y="4"/>
                    </a:lnTo>
                    <a:lnTo>
                      <a:pt x="84" y="4"/>
                    </a:lnTo>
                    <a:lnTo>
                      <a:pt x="80" y="3"/>
                    </a:lnTo>
                    <a:lnTo>
                      <a:pt x="79" y="3"/>
                    </a:lnTo>
                    <a:lnTo>
                      <a:pt x="73" y="3"/>
                    </a:lnTo>
                    <a:lnTo>
                      <a:pt x="70" y="4"/>
                    </a:lnTo>
                    <a:lnTo>
                      <a:pt x="69" y="7"/>
                    </a:lnTo>
                    <a:lnTo>
                      <a:pt x="67" y="10"/>
                    </a:lnTo>
                    <a:lnTo>
                      <a:pt x="66" y="9"/>
                    </a:lnTo>
                    <a:lnTo>
                      <a:pt x="64" y="9"/>
                    </a:lnTo>
                    <a:lnTo>
                      <a:pt x="58" y="15"/>
                    </a:lnTo>
                    <a:lnTo>
                      <a:pt x="56" y="17"/>
                    </a:lnTo>
                    <a:lnTo>
                      <a:pt x="53" y="17"/>
                    </a:lnTo>
                    <a:lnTo>
                      <a:pt x="49" y="21"/>
                    </a:lnTo>
                    <a:lnTo>
                      <a:pt x="47" y="21"/>
                    </a:lnTo>
                    <a:lnTo>
                      <a:pt x="45" y="24"/>
                    </a:lnTo>
                    <a:lnTo>
                      <a:pt x="45" y="26"/>
                    </a:lnTo>
                    <a:lnTo>
                      <a:pt x="40" y="26"/>
                    </a:lnTo>
                    <a:lnTo>
                      <a:pt x="39" y="27"/>
                    </a:lnTo>
                    <a:lnTo>
                      <a:pt x="35" y="26"/>
                    </a:lnTo>
                    <a:lnTo>
                      <a:pt x="35" y="28"/>
                    </a:lnTo>
                    <a:lnTo>
                      <a:pt x="32" y="28"/>
                    </a:lnTo>
                    <a:lnTo>
                      <a:pt x="28" y="32"/>
                    </a:lnTo>
                    <a:lnTo>
                      <a:pt x="25" y="34"/>
                    </a:lnTo>
                    <a:lnTo>
                      <a:pt x="21" y="33"/>
                    </a:lnTo>
                    <a:lnTo>
                      <a:pt x="19" y="34"/>
                    </a:lnTo>
                    <a:lnTo>
                      <a:pt x="12" y="36"/>
                    </a:lnTo>
                    <a:lnTo>
                      <a:pt x="10" y="41"/>
                    </a:lnTo>
                    <a:lnTo>
                      <a:pt x="8" y="41"/>
                    </a:lnTo>
                    <a:lnTo>
                      <a:pt x="4" y="42"/>
                    </a:lnTo>
                    <a:lnTo>
                      <a:pt x="2" y="46"/>
                    </a:lnTo>
                    <a:lnTo>
                      <a:pt x="4" y="45"/>
                    </a:lnTo>
                    <a:lnTo>
                      <a:pt x="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1" name="Freeform 1111">
                <a:extLst>
                  <a:ext uri="{FF2B5EF4-FFF2-40B4-BE49-F238E27FC236}">
                    <a16:creationId xmlns:a16="http://schemas.microsoft.com/office/drawing/2014/main" id="{826D4A82-F040-40D4-A4A9-0C2D5AA8030B}"/>
                  </a:ext>
                </a:extLst>
              </p:cNvPr>
              <p:cNvSpPr>
                <a:spLocks/>
              </p:cNvSpPr>
              <p:nvPr/>
            </p:nvSpPr>
            <p:spPr bwMode="auto">
              <a:xfrm>
                <a:off x="2485" y="851"/>
                <a:ext cx="13" cy="10"/>
              </a:xfrm>
              <a:custGeom>
                <a:avLst/>
                <a:gdLst>
                  <a:gd name="T0" fmla="*/ 3 w 17"/>
                  <a:gd name="T1" fmla="*/ 1 h 14"/>
                  <a:gd name="T2" fmla="*/ 0 w 17"/>
                  <a:gd name="T3" fmla="*/ 2 h 14"/>
                  <a:gd name="T4" fmla="*/ 0 w 17"/>
                  <a:gd name="T5" fmla="*/ 3 h 14"/>
                  <a:gd name="T6" fmla="*/ 2 w 17"/>
                  <a:gd name="T7" fmla="*/ 4 h 14"/>
                  <a:gd name="T8" fmla="*/ 5 w 17"/>
                  <a:gd name="T9" fmla="*/ 8 h 14"/>
                  <a:gd name="T10" fmla="*/ 6 w 17"/>
                  <a:gd name="T11" fmla="*/ 12 h 14"/>
                  <a:gd name="T12" fmla="*/ 9 w 17"/>
                  <a:gd name="T13" fmla="*/ 12 h 14"/>
                  <a:gd name="T14" fmla="*/ 12 w 17"/>
                  <a:gd name="T15" fmla="*/ 14 h 14"/>
                  <a:gd name="T16" fmla="*/ 15 w 17"/>
                  <a:gd name="T17" fmla="*/ 12 h 14"/>
                  <a:gd name="T18" fmla="*/ 17 w 17"/>
                  <a:gd name="T19" fmla="*/ 8 h 14"/>
                  <a:gd name="T20" fmla="*/ 16 w 17"/>
                  <a:gd name="T21" fmla="*/ 6 h 14"/>
                  <a:gd name="T22" fmla="*/ 15 w 17"/>
                  <a:gd name="T23" fmla="*/ 3 h 14"/>
                  <a:gd name="T24" fmla="*/ 13 w 17"/>
                  <a:gd name="T25" fmla="*/ 2 h 14"/>
                  <a:gd name="T26" fmla="*/ 10 w 17"/>
                  <a:gd name="T27" fmla="*/ 3 h 14"/>
                  <a:gd name="T28" fmla="*/ 5 w 17"/>
                  <a:gd name="T29" fmla="*/ 0 h 14"/>
                  <a:gd name="T30" fmla="*/ 3 w 17"/>
                  <a:gd name="T3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4">
                    <a:moveTo>
                      <a:pt x="3" y="1"/>
                    </a:moveTo>
                    <a:cubicBezTo>
                      <a:pt x="0" y="2"/>
                      <a:pt x="0" y="2"/>
                      <a:pt x="0" y="2"/>
                    </a:cubicBezTo>
                    <a:cubicBezTo>
                      <a:pt x="0" y="2"/>
                      <a:pt x="0" y="3"/>
                      <a:pt x="0" y="3"/>
                    </a:cubicBezTo>
                    <a:cubicBezTo>
                      <a:pt x="2" y="4"/>
                      <a:pt x="2" y="4"/>
                      <a:pt x="2" y="4"/>
                    </a:cubicBezTo>
                    <a:cubicBezTo>
                      <a:pt x="5" y="8"/>
                      <a:pt x="5" y="8"/>
                      <a:pt x="5" y="8"/>
                    </a:cubicBezTo>
                    <a:cubicBezTo>
                      <a:pt x="6" y="12"/>
                      <a:pt x="6" y="12"/>
                      <a:pt x="6" y="12"/>
                    </a:cubicBezTo>
                    <a:cubicBezTo>
                      <a:pt x="9" y="12"/>
                      <a:pt x="9" y="12"/>
                      <a:pt x="9" y="12"/>
                    </a:cubicBezTo>
                    <a:cubicBezTo>
                      <a:pt x="12" y="14"/>
                      <a:pt x="12" y="14"/>
                      <a:pt x="12" y="14"/>
                    </a:cubicBezTo>
                    <a:cubicBezTo>
                      <a:pt x="15" y="12"/>
                      <a:pt x="15" y="12"/>
                      <a:pt x="15" y="12"/>
                    </a:cubicBezTo>
                    <a:cubicBezTo>
                      <a:pt x="17" y="8"/>
                      <a:pt x="17" y="8"/>
                      <a:pt x="17" y="8"/>
                    </a:cubicBezTo>
                    <a:cubicBezTo>
                      <a:pt x="16" y="6"/>
                      <a:pt x="16" y="6"/>
                      <a:pt x="16" y="6"/>
                    </a:cubicBezTo>
                    <a:cubicBezTo>
                      <a:pt x="15" y="3"/>
                      <a:pt x="15" y="3"/>
                      <a:pt x="15" y="3"/>
                    </a:cubicBezTo>
                    <a:cubicBezTo>
                      <a:pt x="13" y="2"/>
                      <a:pt x="13" y="2"/>
                      <a:pt x="13" y="2"/>
                    </a:cubicBezTo>
                    <a:cubicBezTo>
                      <a:pt x="10" y="3"/>
                      <a:pt x="10" y="3"/>
                      <a:pt x="10" y="3"/>
                    </a:cubicBezTo>
                    <a:cubicBezTo>
                      <a:pt x="5" y="0"/>
                      <a:pt x="5" y="0"/>
                      <a:pt x="5" y="0"/>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2" name="Freeform 1112">
                <a:extLst>
                  <a:ext uri="{FF2B5EF4-FFF2-40B4-BE49-F238E27FC236}">
                    <a16:creationId xmlns:a16="http://schemas.microsoft.com/office/drawing/2014/main" id="{22871C89-A248-40A9-841C-08B1CBC9BAE4}"/>
                  </a:ext>
                </a:extLst>
              </p:cNvPr>
              <p:cNvSpPr>
                <a:spLocks/>
              </p:cNvSpPr>
              <p:nvPr/>
            </p:nvSpPr>
            <p:spPr bwMode="auto">
              <a:xfrm>
                <a:off x="2228" y="1103"/>
                <a:ext cx="4" cy="4"/>
              </a:xfrm>
              <a:custGeom>
                <a:avLst/>
                <a:gdLst>
                  <a:gd name="T0" fmla="*/ 2 w 4"/>
                  <a:gd name="T1" fmla="*/ 3 h 4"/>
                  <a:gd name="T2" fmla="*/ 2 w 4"/>
                  <a:gd name="T3" fmla="*/ 2 h 4"/>
                  <a:gd name="T4" fmla="*/ 4 w 4"/>
                  <a:gd name="T5" fmla="*/ 1 h 4"/>
                  <a:gd name="T6" fmla="*/ 1 w 4"/>
                  <a:gd name="T7" fmla="*/ 0 h 4"/>
                  <a:gd name="T8" fmla="*/ 0 w 4"/>
                  <a:gd name="T9" fmla="*/ 2 h 4"/>
                  <a:gd name="T10" fmla="*/ 2 w 4"/>
                  <a:gd name="T11" fmla="*/ 4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2" y="2"/>
                    </a:lnTo>
                    <a:lnTo>
                      <a:pt x="4" y="1"/>
                    </a:lnTo>
                    <a:lnTo>
                      <a:pt x="1" y="0"/>
                    </a:lnTo>
                    <a:lnTo>
                      <a:pt x="0" y="2"/>
                    </a:lnTo>
                    <a:lnTo>
                      <a:pt x="2"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3" name="Freeform 1113">
                <a:extLst>
                  <a:ext uri="{FF2B5EF4-FFF2-40B4-BE49-F238E27FC236}">
                    <a16:creationId xmlns:a16="http://schemas.microsoft.com/office/drawing/2014/main" id="{6779CAAF-B036-49DE-ADE3-F2474926D8A2}"/>
                  </a:ext>
                </a:extLst>
              </p:cNvPr>
              <p:cNvSpPr>
                <a:spLocks/>
              </p:cNvSpPr>
              <p:nvPr/>
            </p:nvSpPr>
            <p:spPr bwMode="auto">
              <a:xfrm>
                <a:off x="1934" y="1646"/>
                <a:ext cx="9" cy="16"/>
              </a:xfrm>
              <a:custGeom>
                <a:avLst/>
                <a:gdLst>
                  <a:gd name="T0" fmla="*/ 0 w 12"/>
                  <a:gd name="T1" fmla="*/ 3 h 21"/>
                  <a:gd name="T2" fmla="*/ 2 w 12"/>
                  <a:gd name="T3" fmla="*/ 7 h 21"/>
                  <a:gd name="T4" fmla="*/ 7 w 12"/>
                  <a:gd name="T5" fmla="*/ 14 h 21"/>
                  <a:gd name="T6" fmla="*/ 7 w 12"/>
                  <a:gd name="T7" fmla="*/ 19 h 21"/>
                  <a:gd name="T8" fmla="*/ 10 w 12"/>
                  <a:gd name="T9" fmla="*/ 21 h 21"/>
                  <a:gd name="T10" fmla="*/ 12 w 12"/>
                  <a:gd name="T11" fmla="*/ 17 h 21"/>
                  <a:gd name="T12" fmla="*/ 9 w 12"/>
                  <a:gd name="T13" fmla="*/ 11 h 21"/>
                  <a:gd name="T14" fmla="*/ 2 w 12"/>
                  <a:gd name="T15" fmla="*/ 0 h 21"/>
                  <a:gd name="T16" fmla="*/ 0 w 12"/>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1">
                    <a:moveTo>
                      <a:pt x="0" y="3"/>
                    </a:moveTo>
                    <a:cubicBezTo>
                      <a:pt x="2" y="7"/>
                      <a:pt x="2" y="7"/>
                      <a:pt x="2" y="7"/>
                    </a:cubicBezTo>
                    <a:cubicBezTo>
                      <a:pt x="7" y="14"/>
                      <a:pt x="7" y="14"/>
                      <a:pt x="7" y="14"/>
                    </a:cubicBezTo>
                    <a:cubicBezTo>
                      <a:pt x="7" y="19"/>
                      <a:pt x="7" y="19"/>
                      <a:pt x="7" y="19"/>
                    </a:cubicBezTo>
                    <a:cubicBezTo>
                      <a:pt x="10" y="21"/>
                      <a:pt x="10" y="21"/>
                      <a:pt x="10" y="21"/>
                    </a:cubicBezTo>
                    <a:cubicBezTo>
                      <a:pt x="12" y="17"/>
                      <a:pt x="12" y="17"/>
                      <a:pt x="12" y="17"/>
                    </a:cubicBezTo>
                    <a:cubicBezTo>
                      <a:pt x="9" y="11"/>
                      <a:pt x="9" y="11"/>
                      <a:pt x="9" y="11"/>
                    </a:cubicBezTo>
                    <a:cubicBezTo>
                      <a:pt x="2" y="0"/>
                      <a:pt x="2" y="0"/>
                      <a:pt x="2" y="0"/>
                    </a:cubicBezTo>
                    <a:cubicBezTo>
                      <a:pt x="1"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4" name="Freeform 1114">
                <a:extLst>
                  <a:ext uri="{FF2B5EF4-FFF2-40B4-BE49-F238E27FC236}">
                    <a16:creationId xmlns:a16="http://schemas.microsoft.com/office/drawing/2014/main" id="{0F232064-2ACA-4DF0-A085-745A314A01A3}"/>
                  </a:ext>
                </a:extLst>
              </p:cNvPr>
              <p:cNvSpPr>
                <a:spLocks/>
              </p:cNvSpPr>
              <p:nvPr/>
            </p:nvSpPr>
            <p:spPr bwMode="auto">
              <a:xfrm>
                <a:off x="2519" y="806"/>
                <a:ext cx="48" cy="39"/>
              </a:xfrm>
              <a:custGeom>
                <a:avLst/>
                <a:gdLst>
                  <a:gd name="T0" fmla="*/ 2 w 48"/>
                  <a:gd name="T1" fmla="*/ 14 h 39"/>
                  <a:gd name="T2" fmla="*/ 2 w 48"/>
                  <a:gd name="T3" fmla="*/ 16 h 39"/>
                  <a:gd name="T4" fmla="*/ 0 w 48"/>
                  <a:gd name="T5" fmla="*/ 19 h 39"/>
                  <a:gd name="T6" fmla="*/ 1 w 48"/>
                  <a:gd name="T7" fmla="*/ 23 h 39"/>
                  <a:gd name="T8" fmla="*/ 2 w 48"/>
                  <a:gd name="T9" fmla="*/ 27 h 39"/>
                  <a:gd name="T10" fmla="*/ 3 w 48"/>
                  <a:gd name="T11" fmla="*/ 27 h 39"/>
                  <a:gd name="T12" fmla="*/ 5 w 48"/>
                  <a:gd name="T13" fmla="*/ 29 h 39"/>
                  <a:gd name="T14" fmla="*/ 8 w 48"/>
                  <a:gd name="T15" fmla="*/ 34 h 39"/>
                  <a:gd name="T16" fmla="*/ 6 w 48"/>
                  <a:gd name="T17" fmla="*/ 36 h 39"/>
                  <a:gd name="T18" fmla="*/ 7 w 48"/>
                  <a:gd name="T19" fmla="*/ 37 h 39"/>
                  <a:gd name="T20" fmla="*/ 10 w 48"/>
                  <a:gd name="T21" fmla="*/ 37 h 39"/>
                  <a:gd name="T22" fmla="*/ 13 w 48"/>
                  <a:gd name="T23" fmla="*/ 38 h 39"/>
                  <a:gd name="T24" fmla="*/ 15 w 48"/>
                  <a:gd name="T25" fmla="*/ 37 h 39"/>
                  <a:gd name="T26" fmla="*/ 17 w 48"/>
                  <a:gd name="T27" fmla="*/ 39 h 39"/>
                  <a:gd name="T28" fmla="*/ 20 w 48"/>
                  <a:gd name="T29" fmla="*/ 39 h 39"/>
                  <a:gd name="T30" fmla="*/ 23 w 48"/>
                  <a:gd name="T31" fmla="*/ 38 h 39"/>
                  <a:gd name="T32" fmla="*/ 26 w 48"/>
                  <a:gd name="T33" fmla="*/ 38 h 39"/>
                  <a:gd name="T34" fmla="*/ 28 w 48"/>
                  <a:gd name="T35" fmla="*/ 34 h 39"/>
                  <a:gd name="T36" fmla="*/ 28 w 48"/>
                  <a:gd name="T37" fmla="*/ 33 h 39"/>
                  <a:gd name="T38" fmla="*/ 30 w 48"/>
                  <a:gd name="T39" fmla="*/ 32 h 39"/>
                  <a:gd name="T40" fmla="*/ 31 w 48"/>
                  <a:gd name="T41" fmla="*/ 30 h 39"/>
                  <a:gd name="T42" fmla="*/ 35 w 48"/>
                  <a:gd name="T43" fmla="*/ 24 h 39"/>
                  <a:gd name="T44" fmla="*/ 34 w 48"/>
                  <a:gd name="T45" fmla="*/ 22 h 39"/>
                  <a:gd name="T46" fmla="*/ 33 w 48"/>
                  <a:gd name="T47" fmla="*/ 23 h 39"/>
                  <a:gd name="T48" fmla="*/ 30 w 48"/>
                  <a:gd name="T49" fmla="*/ 23 h 39"/>
                  <a:gd name="T50" fmla="*/ 30 w 48"/>
                  <a:gd name="T51" fmla="*/ 21 h 39"/>
                  <a:gd name="T52" fmla="*/ 33 w 48"/>
                  <a:gd name="T53" fmla="*/ 17 h 39"/>
                  <a:gd name="T54" fmla="*/ 36 w 48"/>
                  <a:gd name="T55" fmla="*/ 17 h 39"/>
                  <a:gd name="T56" fmla="*/ 43 w 48"/>
                  <a:gd name="T57" fmla="*/ 14 h 39"/>
                  <a:gd name="T58" fmla="*/ 45 w 48"/>
                  <a:gd name="T59" fmla="*/ 14 h 39"/>
                  <a:gd name="T60" fmla="*/ 48 w 48"/>
                  <a:gd name="T61" fmla="*/ 9 h 39"/>
                  <a:gd name="T62" fmla="*/ 47 w 48"/>
                  <a:gd name="T63" fmla="*/ 7 h 39"/>
                  <a:gd name="T64" fmla="*/ 43 w 48"/>
                  <a:gd name="T65" fmla="*/ 7 h 39"/>
                  <a:gd name="T66" fmla="*/ 43 w 48"/>
                  <a:gd name="T67" fmla="*/ 5 h 39"/>
                  <a:gd name="T68" fmla="*/ 40 w 48"/>
                  <a:gd name="T69" fmla="*/ 4 h 39"/>
                  <a:gd name="T70" fmla="*/ 36 w 48"/>
                  <a:gd name="T71" fmla="*/ 4 h 39"/>
                  <a:gd name="T72" fmla="*/ 35 w 48"/>
                  <a:gd name="T73" fmla="*/ 3 h 39"/>
                  <a:gd name="T74" fmla="*/ 31 w 48"/>
                  <a:gd name="T75" fmla="*/ 2 h 39"/>
                  <a:gd name="T76" fmla="*/ 29 w 48"/>
                  <a:gd name="T77" fmla="*/ 3 h 39"/>
                  <a:gd name="T78" fmla="*/ 26 w 48"/>
                  <a:gd name="T79" fmla="*/ 3 h 39"/>
                  <a:gd name="T80" fmla="*/ 24 w 48"/>
                  <a:gd name="T81" fmla="*/ 2 h 39"/>
                  <a:gd name="T82" fmla="*/ 22 w 48"/>
                  <a:gd name="T83" fmla="*/ 2 h 39"/>
                  <a:gd name="T84" fmla="*/ 20 w 48"/>
                  <a:gd name="T85" fmla="*/ 0 h 39"/>
                  <a:gd name="T86" fmla="*/ 13 w 48"/>
                  <a:gd name="T87" fmla="*/ 2 h 39"/>
                  <a:gd name="T88" fmla="*/ 11 w 48"/>
                  <a:gd name="T89" fmla="*/ 2 h 39"/>
                  <a:gd name="T90" fmla="*/ 9 w 48"/>
                  <a:gd name="T91" fmla="*/ 4 h 39"/>
                  <a:gd name="T92" fmla="*/ 5 w 48"/>
                  <a:gd name="T93" fmla="*/ 6 h 39"/>
                  <a:gd name="T94" fmla="*/ 5 w 48"/>
                  <a:gd name="T95" fmla="*/ 10 h 39"/>
                  <a:gd name="T96" fmla="*/ 2 w 48"/>
                  <a:gd name="T97"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9">
                    <a:moveTo>
                      <a:pt x="2" y="14"/>
                    </a:moveTo>
                    <a:lnTo>
                      <a:pt x="2" y="16"/>
                    </a:lnTo>
                    <a:lnTo>
                      <a:pt x="0" y="19"/>
                    </a:lnTo>
                    <a:lnTo>
                      <a:pt x="1" y="23"/>
                    </a:lnTo>
                    <a:lnTo>
                      <a:pt x="2" y="27"/>
                    </a:lnTo>
                    <a:lnTo>
                      <a:pt x="3" y="27"/>
                    </a:lnTo>
                    <a:lnTo>
                      <a:pt x="5" y="29"/>
                    </a:lnTo>
                    <a:lnTo>
                      <a:pt x="8" y="34"/>
                    </a:lnTo>
                    <a:lnTo>
                      <a:pt x="6" y="36"/>
                    </a:lnTo>
                    <a:lnTo>
                      <a:pt x="7" y="37"/>
                    </a:lnTo>
                    <a:lnTo>
                      <a:pt x="10" y="37"/>
                    </a:lnTo>
                    <a:lnTo>
                      <a:pt x="13" y="38"/>
                    </a:lnTo>
                    <a:lnTo>
                      <a:pt x="15" y="37"/>
                    </a:lnTo>
                    <a:lnTo>
                      <a:pt x="17" y="39"/>
                    </a:lnTo>
                    <a:lnTo>
                      <a:pt x="20" y="39"/>
                    </a:lnTo>
                    <a:lnTo>
                      <a:pt x="23" y="38"/>
                    </a:lnTo>
                    <a:lnTo>
                      <a:pt x="26" y="38"/>
                    </a:lnTo>
                    <a:lnTo>
                      <a:pt x="28" y="34"/>
                    </a:lnTo>
                    <a:lnTo>
                      <a:pt x="28" y="33"/>
                    </a:lnTo>
                    <a:lnTo>
                      <a:pt x="30" y="32"/>
                    </a:lnTo>
                    <a:lnTo>
                      <a:pt x="31" y="30"/>
                    </a:lnTo>
                    <a:lnTo>
                      <a:pt x="35" y="24"/>
                    </a:lnTo>
                    <a:lnTo>
                      <a:pt x="34" y="22"/>
                    </a:lnTo>
                    <a:lnTo>
                      <a:pt x="33" y="23"/>
                    </a:lnTo>
                    <a:lnTo>
                      <a:pt x="30" y="23"/>
                    </a:lnTo>
                    <a:lnTo>
                      <a:pt x="30" y="21"/>
                    </a:lnTo>
                    <a:lnTo>
                      <a:pt x="33" y="17"/>
                    </a:lnTo>
                    <a:lnTo>
                      <a:pt x="36" y="17"/>
                    </a:lnTo>
                    <a:lnTo>
                      <a:pt x="43" y="14"/>
                    </a:lnTo>
                    <a:lnTo>
                      <a:pt x="45" y="14"/>
                    </a:lnTo>
                    <a:lnTo>
                      <a:pt x="48" y="9"/>
                    </a:lnTo>
                    <a:lnTo>
                      <a:pt x="47" y="7"/>
                    </a:lnTo>
                    <a:lnTo>
                      <a:pt x="43" y="7"/>
                    </a:lnTo>
                    <a:lnTo>
                      <a:pt x="43" y="5"/>
                    </a:lnTo>
                    <a:lnTo>
                      <a:pt x="40" y="4"/>
                    </a:lnTo>
                    <a:lnTo>
                      <a:pt x="36" y="4"/>
                    </a:lnTo>
                    <a:lnTo>
                      <a:pt x="35" y="3"/>
                    </a:lnTo>
                    <a:lnTo>
                      <a:pt x="31" y="2"/>
                    </a:lnTo>
                    <a:lnTo>
                      <a:pt x="29" y="3"/>
                    </a:lnTo>
                    <a:lnTo>
                      <a:pt x="26" y="3"/>
                    </a:lnTo>
                    <a:lnTo>
                      <a:pt x="24" y="2"/>
                    </a:lnTo>
                    <a:lnTo>
                      <a:pt x="22" y="2"/>
                    </a:lnTo>
                    <a:lnTo>
                      <a:pt x="20" y="0"/>
                    </a:lnTo>
                    <a:lnTo>
                      <a:pt x="13" y="2"/>
                    </a:lnTo>
                    <a:lnTo>
                      <a:pt x="11" y="2"/>
                    </a:lnTo>
                    <a:lnTo>
                      <a:pt x="9" y="4"/>
                    </a:lnTo>
                    <a:lnTo>
                      <a:pt x="5" y="6"/>
                    </a:lnTo>
                    <a:lnTo>
                      <a:pt x="5" y="10"/>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5" name="Freeform 1115">
                <a:extLst>
                  <a:ext uri="{FF2B5EF4-FFF2-40B4-BE49-F238E27FC236}">
                    <a16:creationId xmlns:a16="http://schemas.microsoft.com/office/drawing/2014/main" id="{03AE73C4-00E8-4578-9C57-61A16AFF09C5}"/>
                  </a:ext>
                </a:extLst>
              </p:cNvPr>
              <p:cNvSpPr>
                <a:spLocks/>
              </p:cNvSpPr>
              <p:nvPr/>
            </p:nvSpPr>
            <p:spPr bwMode="auto">
              <a:xfrm>
                <a:off x="2503" y="839"/>
                <a:ext cx="4" cy="3"/>
              </a:xfrm>
              <a:custGeom>
                <a:avLst/>
                <a:gdLst>
                  <a:gd name="T0" fmla="*/ 2 w 4"/>
                  <a:gd name="T1" fmla="*/ 2 h 3"/>
                  <a:gd name="T2" fmla="*/ 4 w 4"/>
                  <a:gd name="T3" fmla="*/ 0 h 3"/>
                  <a:gd name="T4" fmla="*/ 0 w 4"/>
                  <a:gd name="T5" fmla="*/ 0 h 3"/>
                  <a:gd name="T6" fmla="*/ 0 w 4"/>
                  <a:gd name="T7" fmla="*/ 2 h 3"/>
                  <a:gd name="T8" fmla="*/ 0 w 4"/>
                  <a:gd name="T9" fmla="*/ 3 h 3"/>
                  <a:gd name="T10" fmla="*/ 2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2" y="2"/>
                    </a:moveTo>
                    <a:lnTo>
                      <a:pt x="4" y="0"/>
                    </a:ln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6" name="Freeform 1116">
                <a:extLst>
                  <a:ext uri="{FF2B5EF4-FFF2-40B4-BE49-F238E27FC236}">
                    <a16:creationId xmlns:a16="http://schemas.microsoft.com/office/drawing/2014/main" id="{11519E9A-3B06-40B1-936B-1148D9AB957D}"/>
                  </a:ext>
                </a:extLst>
              </p:cNvPr>
              <p:cNvSpPr>
                <a:spLocks/>
              </p:cNvSpPr>
              <p:nvPr/>
            </p:nvSpPr>
            <p:spPr bwMode="auto">
              <a:xfrm>
                <a:off x="2514" y="796"/>
                <a:ext cx="10" cy="18"/>
              </a:xfrm>
              <a:custGeom>
                <a:avLst/>
                <a:gdLst>
                  <a:gd name="T0" fmla="*/ 1 w 10"/>
                  <a:gd name="T1" fmla="*/ 17 h 18"/>
                  <a:gd name="T2" fmla="*/ 3 w 10"/>
                  <a:gd name="T3" fmla="*/ 18 h 18"/>
                  <a:gd name="T4" fmla="*/ 7 w 10"/>
                  <a:gd name="T5" fmla="*/ 17 h 18"/>
                  <a:gd name="T6" fmla="*/ 10 w 10"/>
                  <a:gd name="T7" fmla="*/ 13 h 18"/>
                  <a:gd name="T8" fmla="*/ 10 w 10"/>
                  <a:gd name="T9" fmla="*/ 9 h 18"/>
                  <a:gd name="T10" fmla="*/ 10 w 10"/>
                  <a:gd name="T11" fmla="*/ 6 h 18"/>
                  <a:gd name="T12" fmla="*/ 10 w 10"/>
                  <a:gd name="T13" fmla="*/ 4 h 18"/>
                  <a:gd name="T14" fmla="*/ 10 w 10"/>
                  <a:gd name="T15" fmla="*/ 0 h 18"/>
                  <a:gd name="T16" fmla="*/ 8 w 10"/>
                  <a:gd name="T17" fmla="*/ 1 h 18"/>
                  <a:gd name="T18" fmla="*/ 7 w 10"/>
                  <a:gd name="T19" fmla="*/ 1 h 18"/>
                  <a:gd name="T20" fmla="*/ 4 w 10"/>
                  <a:gd name="T21" fmla="*/ 0 h 18"/>
                  <a:gd name="T22" fmla="*/ 3 w 10"/>
                  <a:gd name="T23" fmla="*/ 1 h 18"/>
                  <a:gd name="T24" fmla="*/ 1 w 10"/>
                  <a:gd name="T25" fmla="*/ 2 h 18"/>
                  <a:gd name="T26" fmla="*/ 0 w 10"/>
                  <a:gd name="T27" fmla="*/ 5 h 18"/>
                  <a:gd name="T28" fmla="*/ 0 w 10"/>
                  <a:gd name="T29" fmla="*/ 9 h 18"/>
                  <a:gd name="T30" fmla="*/ 0 w 10"/>
                  <a:gd name="T31" fmla="*/ 12 h 18"/>
                  <a:gd name="T32" fmla="*/ 1 w 10"/>
                  <a:gd name="T3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8">
                    <a:moveTo>
                      <a:pt x="1" y="17"/>
                    </a:moveTo>
                    <a:lnTo>
                      <a:pt x="3" y="18"/>
                    </a:lnTo>
                    <a:lnTo>
                      <a:pt x="7" y="17"/>
                    </a:lnTo>
                    <a:lnTo>
                      <a:pt x="10" y="13"/>
                    </a:lnTo>
                    <a:lnTo>
                      <a:pt x="10" y="9"/>
                    </a:lnTo>
                    <a:lnTo>
                      <a:pt x="10" y="6"/>
                    </a:lnTo>
                    <a:lnTo>
                      <a:pt x="10" y="4"/>
                    </a:lnTo>
                    <a:lnTo>
                      <a:pt x="10" y="0"/>
                    </a:lnTo>
                    <a:lnTo>
                      <a:pt x="8" y="1"/>
                    </a:lnTo>
                    <a:lnTo>
                      <a:pt x="7" y="1"/>
                    </a:lnTo>
                    <a:lnTo>
                      <a:pt x="4" y="0"/>
                    </a:lnTo>
                    <a:lnTo>
                      <a:pt x="3" y="1"/>
                    </a:lnTo>
                    <a:lnTo>
                      <a:pt x="1" y="2"/>
                    </a:lnTo>
                    <a:lnTo>
                      <a:pt x="0" y="5"/>
                    </a:lnTo>
                    <a:lnTo>
                      <a:pt x="0" y="9"/>
                    </a:lnTo>
                    <a:lnTo>
                      <a:pt x="0" y="12"/>
                    </a:lnTo>
                    <a:lnTo>
                      <a:pt x="1"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7" name="Freeform 1117">
                <a:extLst>
                  <a:ext uri="{FF2B5EF4-FFF2-40B4-BE49-F238E27FC236}">
                    <a16:creationId xmlns:a16="http://schemas.microsoft.com/office/drawing/2014/main" id="{9F56EF03-C14A-4822-95F2-35C5A640242B}"/>
                  </a:ext>
                </a:extLst>
              </p:cNvPr>
              <p:cNvSpPr>
                <a:spLocks/>
              </p:cNvSpPr>
              <p:nvPr/>
            </p:nvSpPr>
            <p:spPr bwMode="auto">
              <a:xfrm>
                <a:off x="2415" y="869"/>
                <a:ext cx="140" cy="103"/>
              </a:xfrm>
              <a:custGeom>
                <a:avLst/>
                <a:gdLst>
                  <a:gd name="T0" fmla="*/ 72 w 140"/>
                  <a:gd name="T1" fmla="*/ 60 h 103"/>
                  <a:gd name="T2" fmla="*/ 71 w 140"/>
                  <a:gd name="T3" fmla="*/ 44 h 103"/>
                  <a:gd name="T4" fmla="*/ 75 w 140"/>
                  <a:gd name="T5" fmla="*/ 40 h 103"/>
                  <a:gd name="T6" fmla="*/ 75 w 140"/>
                  <a:gd name="T7" fmla="*/ 23 h 103"/>
                  <a:gd name="T8" fmla="*/ 68 w 140"/>
                  <a:gd name="T9" fmla="*/ 16 h 103"/>
                  <a:gd name="T10" fmla="*/ 64 w 140"/>
                  <a:gd name="T11" fmla="*/ 9 h 103"/>
                  <a:gd name="T12" fmla="*/ 46 w 140"/>
                  <a:gd name="T13" fmla="*/ 2 h 103"/>
                  <a:gd name="T14" fmla="*/ 50 w 140"/>
                  <a:gd name="T15" fmla="*/ 14 h 103"/>
                  <a:gd name="T16" fmla="*/ 40 w 140"/>
                  <a:gd name="T17" fmla="*/ 8 h 103"/>
                  <a:gd name="T18" fmla="*/ 28 w 140"/>
                  <a:gd name="T19" fmla="*/ 18 h 103"/>
                  <a:gd name="T20" fmla="*/ 43 w 140"/>
                  <a:gd name="T21" fmla="*/ 24 h 103"/>
                  <a:gd name="T22" fmla="*/ 27 w 140"/>
                  <a:gd name="T23" fmla="*/ 27 h 103"/>
                  <a:gd name="T24" fmla="*/ 16 w 140"/>
                  <a:gd name="T25" fmla="*/ 37 h 103"/>
                  <a:gd name="T26" fmla="*/ 31 w 140"/>
                  <a:gd name="T27" fmla="*/ 39 h 103"/>
                  <a:gd name="T28" fmla="*/ 21 w 140"/>
                  <a:gd name="T29" fmla="*/ 45 h 103"/>
                  <a:gd name="T30" fmla="*/ 2 w 140"/>
                  <a:gd name="T31" fmla="*/ 47 h 103"/>
                  <a:gd name="T32" fmla="*/ 5 w 140"/>
                  <a:gd name="T33" fmla="*/ 58 h 103"/>
                  <a:gd name="T34" fmla="*/ 11 w 140"/>
                  <a:gd name="T35" fmla="*/ 63 h 103"/>
                  <a:gd name="T36" fmla="*/ 19 w 140"/>
                  <a:gd name="T37" fmla="*/ 65 h 103"/>
                  <a:gd name="T38" fmla="*/ 24 w 140"/>
                  <a:gd name="T39" fmla="*/ 74 h 103"/>
                  <a:gd name="T40" fmla="*/ 33 w 140"/>
                  <a:gd name="T41" fmla="*/ 64 h 103"/>
                  <a:gd name="T42" fmla="*/ 38 w 140"/>
                  <a:gd name="T43" fmla="*/ 67 h 103"/>
                  <a:gd name="T44" fmla="*/ 43 w 140"/>
                  <a:gd name="T45" fmla="*/ 75 h 103"/>
                  <a:gd name="T46" fmla="*/ 52 w 140"/>
                  <a:gd name="T47" fmla="*/ 75 h 103"/>
                  <a:gd name="T48" fmla="*/ 65 w 140"/>
                  <a:gd name="T49" fmla="*/ 73 h 103"/>
                  <a:gd name="T50" fmla="*/ 55 w 140"/>
                  <a:gd name="T51" fmla="*/ 81 h 103"/>
                  <a:gd name="T52" fmla="*/ 37 w 140"/>
                  <a:gd name="T53" fmla="*/ 81 h 103"/>
                  <a:gd name="T54" fmla="*/ 21 w 140"/>
                  <a:gd name="T55" fmla="*/ 82 h 103"/>
                  <a:gd name="T56" fmla="*/ 24 w 140"/>
                  <a:gd name="T57" fmla="*/ 99 h 103"/>
                  <a:gd name="T58" fmla="*/ 44 w 140"/>
                  <a:gd name="T59" fmla="*/ 102 h 103"/>
                  <a:gd name="T60" fmla="*/ 55 w 140"/>
                  <a:gd name="T61" fmla="*/ 102 h 103"/>
                  <a:gd name="T62" fmla="*/ 63 w 140"/>
                  <a:gd name="T63" fmla="*/ 94 h 103"/>
                  <a:gd name="T64" fmla="*/ 72 w 140"/>
                  <a:gd name="T65" fmla="*/ 95 h 103"/>
                  <a:gd name="T66" fmla="*/ 85 w 140"/>
                  <a:gd name="T67" fmla="*/ 89 h 103"/>
                  <a:gd name="T68" fmla="*/ 86 w 140"/>
                  <a:gd name="T69" fmla="*/ 95 h 103"/>
                  <a:gd name="T70" fmla="*/ 97 w 140"/>
                  <a:gd name="T71" fmla="*/ 92 h 103"/>
                  <a:gd name="T72" fmla="*/ 103 w 140"/>
                  <a:gd name="T73" fmla="*/ 99 h 103"/>
                  <a:gd name="T74" fmla="*/ 116 w 140"/>
                  <a:gd name="T75" fmla="*/ 97 h 103"/>
                  <a:gd name="T76" fmla="*/ 120 w 140"/>
                  <a:gd name="T77" fmla="*/ 90 h 103"/>
                  <a:gd name="T78" fmla="*/ 128 w 140"/>
                  <a:gd name="T79" fmla="*/ 78 h 103"/>
                  <a:gd name="T80" fmla="*/ 140 w 140"/>
                  <a:gd name="T81" fmla="*/ 61 h 103"/>
                  <a:gd name="T82" fmla="*/ 127 w 140"/>
                  <a:gd name="T83" fmla="*/ 54 h 103"/>
                  <a:gd name="T84" fmla="*/ 123 w 140"/>
                  <a:gd name="T85" fmla="*/ 63 h 103"/>
                  <a:gd name="T86" fmla="*/ 119 w 140"/>
                  <a:gd name="T87" fmla="*/ 53 h 103"/>
                  <a:gd name="T88" fmla="*/ 108 w 140"/>
                  <a:gd name="T89" fmla="*/ 61 h 103"/>
                  <a:gd name="T90" fmla="*/ 119 w 140"/>
                  <a:gd name="T91" fmla="*/ 44 h 103"/>
                  <a:gd name="T92" fmla="*/ 113 w 140"/>
                  <a:gd name="T93" fmla="*/ 42 h 103"/>
                  <a:gd name="T94" fmla="*/ 119 w 140"/>
                  <a:gd name="T95" fmla="*/ 27 h 103"/>
                  <a:gd name="T96" fmla="*/ 124 w 140"/>
                  <a:gd name="T97" fmla="*/ 14 h 103"/>
                  <a:gd name="T98" fmla="*/ 118 w 140"/>
                  <a:gd name="T99" fmla="*/ 5 h 103"/>
                  <a:gd name="T100" fmla="*/ 106 w 140"/>
                  <a:gd name="T101" fmla="*/ 18 h 103"/>
                  <a:gd name="T102" fmla="*/ 100 w 140"/>
                  <a:gd name="T103" fmla="*/ 32 h 103"/>
                  <a:gd name="T104" fmla="*/ 95 w 140"/>
                  <a:gd name="T105" fmla="*/ 44 h 103"/>
                  <a:gd name="T106" fmla="*/ 96 w 140"/>
                  <a:gd name="T107" fmla="*/ 55 h 103"/>
                  <a:gd name="T108" fmla="*/ 92 w 140"/>
                  <a:gd name="T109" fmla="*/ 67 h 103"/>
                  <a:gd name="T110" fmla="*/ 80 w 140"/>
                  <a:gd name="T111" fmla="*/ 5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03">
                    <a:moveTo>
                      <a:pt x="80" y="59"/>
                    </a:moveTo>
                    <a:lnTo>
                      <a:pt x="78" y="58"/>
                    </a:lnTo>
                    <a:lnTo>
                      <a:pt x="77" y="60"/>
                    </a:lnTo>
                    <a:lnTo>
                      <a:pt x="74" y="61"/>
                    </a:lnTo>
                    <a:lnTo>
                      <a:pt x="72" y="60"/>
                    </a:lnTo>
                    <a:lnTo>
                      <a:pt x="72" y="54"/>
                    </a:lnTo>
                    <a:lnTo>
                      <a:pt x="75" y="52"/>
                    </a:lnTo>
                    <a:lnTo>
                      <a:pt x="76" y="45"/>
                    </a:lnTo>
                    <a:lnTo>
                      <a:pt x="75" y="45"/>
                    </a:lnTo>
                    <a:lnTo>
                      <a:pt x="71" y="44"/>
                    </a:lnTo>
                    <a:lnTo>
                      <a:pt x="69" y="44"/>
                    </a:lnTo>
                    <a:lnTo>
                      <a:pt x="68" y="42"/>
                    </a:lnTo>
                    <a:lnTo>
                      <a:pt x="71" y="40"/>
                    </a:lnTo>
                    <a:lnTo>
                      <a:pt x="74" y="42"/>
                    </a:lnTo>
                    <a:lnTo>
                      <a:pt x="75" y="40"/>
                    </a:lnTo>
                    <a:lnTo>
                      <a:pt x="74" y="33"/>
                    </a:lnTo>
                    <a:lnTo>
                      <a:pt x="71" y="29"/>
                    </a:lnTo>
                    <a:lnTo>
                      <a:pt x="73" y="27"/>
                    </a:lnTo>
                    <a:lnTo>
                      <a:pt x="75" y="25"/>
                    </a:lnTo>
                    <a:lnTo>
                      <a:pt x="75" y="23"/>
                    </a:lnTo>
                    <a:lnTo>
                      <a:pt x="73" y="21"/>
                    </a:lnTo>
                    <a:lnTo>
                      <a:pt x="73" y="19"/>
                    </a:lnTo>
                    <a:lnTo>
                      <a:pt x="71" y="16"/>
                    </a:lnTo>
                    <a:lnTo>
                      <a:pt x="70" y="16"/>
                    </a:lnTo>
                    <a:lnTo>
                      <a:pt x="68" y="16"/>
                    </a:lnTo>
                    <a:lnTo>
                      <a:pt x="67" y="16"/>
                    </a:lnTo>
                    <a:lnTo>
                      <a:pt x="61" y="17"/>
                    </a:lnTo>
                    <a:lnTo>
                      <a:pt x="61" y="14"/>
                    </a:lnTo>
                    <a:lnTo>
                      <a:pt x="62" y="10"/>
                    </a:lnTo>
                    <a:lnTo>
                      <a:pt x="64" y="9"/>
                    </a:lnTo>
                    <a:lnTo>
                      <a:pt x="64" y="3"/>
                    </a:lnTo>
                    <a:lnTo>
                      <a:pt x="61" y="0"/>
                    </a:lnTo>
                    <a:lnTo>
                      <a:pt x="56" y="1"/>
                    </a:lnTo>
                    <a:lnTo>
                      <a:pt x="54" y="0"/>
                    </a:lnTo>
                    <a:lnTo>
                      <a:pt x="46" y="2"/>
                    </a:lnTo>
                    <a:lnTo>
                      <a:pt x="44" y="4"/>
                    </a:lnTo>
                    <a:lnTo>
                      <a:pt x="46" y="6"/>
                    </a:lnTo>
                    <a:lnTo>
                      <a:pt x="46" y="8"/>
                    </a:lnTo>
                    <a:lnTo>
                      <a:pt x="49" y="11"/>
                    </a:lnTo>
                    <a:lnTo>
                      <a:pt x="50" y="14"/>
                    </a:lnTo>
                    <a:lnTo>
                      <a:pt x="49" y="13"/>
                    </a:lnTo>
                    <a:lnTo>
                      <a:pt x="46" y="9"/>
                    </a:lnTo>
                    <a:lnTo>
                      <a:pt x="43" y="9"/>
                    </a:lnTo>
                    <a:lnTo>
                      <a:pt x="42" y="8"/>
                    </a:lnTo>
                    <a:lnTo>
                      <a:pt x="40" y="8"/>
                    </a:lnTo>
                    <a:lnTo>
                      <a:pt x="36" y="10"/>
                    </a:lnTo>
                    <a:lnTo>
                      <a:pt x="34" y="10"/>
                    </a:lnTo>
                    <a:lnTo>
                      <a:pt x="33" y="12"/>
                    </a:lnTo>
                    <a:lnTo>
                      <a:pt x="31" y="15"/>
                    </a:lnTo>
                    <a:lnTo>
                      <a:pt x="28" y="18"/>
                    </a:lnTo>
                    <a:lnTo>
                      <a:pt x="30" y="20"/>
                    </a:lnTo>
                    <a:lnTo>
                      <a:pt x="36" y="23"/>
                    </a:lnTo>
                    <a:lnTo>
                      <a:pt x="38" y="23"/>
                    </a:lnTo>
                    <a:lnTo>
                      <a:pt x="41" y="24"/>
                    </a:lnTo>
                    <a:lnTo>
                      <a:pt x="43" y="24"/>
                    </a:lnTo>
                    <a:lnTo>
                      <a:pt x="43" y="27"/>
                    </a:lnTo>
                    <a:lnTo>
                      <a:pt x="42" y="27"/>
                    </a:lnTo>
                    <a:lnTo>
                      <a:pt x="39" y="26"/>
                    </a:lnTo>
                    <a:lnTo>
                      <a:pt x="33" y="25"/>
                    </a:lnTo>
                    <a:lnTo>
                      <a:pt x="27" y="27"/>
                    </a:lnTo>
                    <a:lnTo>
                      <a:pt x="26" y="26"/>
                    </a:lnTo>
                    <a:lnTo>
                      <a:pt x="23" y="26"/>
                    </a:lnTo>
                    <a:lnTo>
                      <a:pt x="19" y="30"/>
                    </a:lnTo>
                    <a:lnTo>
                      <a:pt x="16" y="35"/>
                    </a:lnTo>
                    <a:lnTo>
                      <a:pt x="16" y="37"/>
                    </a:lnTo>
                    <a:lnTo>
                      <a:pt x="19" y="37"/>
                    </a:lnTo>
                    <a:lnTo>
                      <a:pt x="24" y="39"/>
                    </a:lnTo>
                    <a:lnTo>
                      <a:pt x="26" y="38"/>
                    </a:lnTo>
                    <a:lnTo>
                      <a:pt x="30" y="38"/>
                    </a:lnTo>
                    <a:lnTo>
                      <a:pt x="31" y="39"/>
                    </a:lnTo>
                    <a:lnTo>
                      <a:pt x="33" y="41"/>
                    </a:lnTo>
                    <a:lnTo>
                      <a:pt x="30" y="44"/>
                    </a:lnTo>
                    <a:lnTo>
                      <a:pt x="26" y="44"/>
                    </a:lnTo>
                    <a:lnTo>
                      <a:pt x="24" y="46"/>
                    </a:lnTo>
                    <a:lnTo>
                      <a:pt x="21" y="45"/>
                    </a:lnTo>
                    <a:lnTo>
                      <a:pt x="17" y="43"/>
                    </a:lnTo>
                    <a:lnTo>
                      <a:pt x="12" y="43"/>
                    </a:lnTo>
                    <a:lnTo>
                      <a:pt x="11" y="42"/>
                    </a:lnTo>
                    <a:lnTo>
                      <a:pt x="8" y="43"/>
                    </a:lnTo>
                    <a:lnTo>
                      <a:pt x="2" y="47"/>
                    </a:lnTo>
                    <a:lnTo>
                      <a:pt x="4" y="50"/>
                    </a:lnTo>
                    <a:lnTo>
                      <a:pt x="4" y="53"/>
                    </a:lnTo>
                    <a:lnTo>
                      <a:pt x="0" y="53"/>
                    </a:lnTo>
                    <a:lnTo>
                      <a:pt x="0" y="54"/>
                    </a:lnTo>
                    <a:lnTo>
                      <a:pt x="5" y="58"/>
                    </a:lnTo>
                    <a:lnTo>
                      <a:pt x="8" y="63"/>
                    </a:lnTo>
                    <a:lnTo>
                      <a:pt x="9" y="63"/>
                    </a:lnTo>
                    <a:lnTo>
                      <a:pt x="10" y="60"/>
                    </a:lnTo>
                    <a:lnTo>
                      <a:pt x="12" y="61"/>
                    </a:lnTo>
                    <a:lnTo>
                      <a:pt x="11" y="63"/>
                    </a:lnTo>
                    <a:lnTo>
                      <a:pt x="14" y="66"/>
                    </a:lnTo>
                    <a:lnTo>
                      <a:pt x="14" y="70"/>
                    </a:lnTo>
                    <a:lnTo>
                      <a:pt x="16" y="72"/>
                    </a:lnTo>
                    <a:lnTo>
                      <a:pt x="18" y="70"/>
                    </a:lnTo>
                    <a:lnTo>
                      <a:pt x="19" y="65"/>
                    </a:lnTo>
                    <a:lnTo>
                      <a:pt x="20" y="66"/>
                    </a:lnTo>
                    <a:lnTo>
                      <a:pt x="23" y="66"/>
                    </a:lnTo>
                    <a:lnTo>
                      <a:pt x="21" y="68"/>
                    </a:lnTo>
                    <a:lnTo>
                      <a:pt x="21" y="72"/>
                    </a:lnTo>
                    <a:lnTo>
                      <a:pt x="24" y="74"/>
                    </a:lnTo>
                    <a:lnTo>
                      <a:pt x="26" y="73"/>
                    </a:lnTo>
                    <a:lnTo>
                      <a:pt x="27" y="71"/>
                    </a:lnTo>
                    <a:lnTo>
                      <a:pt x="32" y="68"/>
                    </a:lnTo>
                    <a:lnTo>
                      <a:pt x="33" y="65"/>
                    </a:lnTo>
                    <a:lnTo>
                      <a:pt x="33" y="64"/>
                    </a:lnTo>
                    <a:lnTo>
                      <a:pt x="35" y="67"/>
                    </a:lnTo>
                    <a:lnTo>
                      <a:pt x="36" y="65"/>
                    </a:lnTo>
                    <a:lnTo>
                      <a:pt x="40" y="64"/>
                    </a:lnTo>
                    <a:lnTo>
                      <a:pt x="41" y="64"/>
                    </a:lnTo>
                    <a:lnTo>
                      <a:pt x="38" y="67"/>
                    </a:lnTo>
                    <a:lnTo>
                      <a:pt x="35" y="70"/>
                    </a:lnTo>
                    <a:lnTo>
                      <a:pt x="35" y="72"/>
                    </a:lnTo>
                    <a:lnTo>
                      <a:pt x="39" y="74"/>
                    </a:lnTo>
                    <a:lnTo>
                      <a:pt x="41" y="73"/>
                    </a:lnTo>
                    <a:lnTo>
                      <a:pt x="43" y="75"/>
                    </a:lnTo>
                    <a:lnTo>
                      <a:pt x="45" y="74"/>
                    </a:lnTo>
                    <a:lnTo>
                      <a:pt x="48" y="73"/>
                    </a:lnTo>
                    <a:lnTo>
                      <a:pt x="50" y="71"/>
                    </a:lnTo>
                    <a:lnTo>
                      <a:pt x="52" y="73"/>
                    </a:lnTo>
                    <a:lnTo>
                      <a:pt x="52" y="75"/>
                    </a:lnTo>
                    <a:lnTo>
                      <a:pt x="55" y="75"/>
                    </a:lnTo>
                    <a:lnTo>
                      <a:pt x="60" y="73"/>
                    </a:lnTo>
                    <a:lnTo>
                      <a:pt x="60" y="75"/>
                    </a:lnTo>
                    <a:lnTo>
                      <a:pt x="64" y="75"/>
                    </a:lnTo>
                    <a:lnTo>
                      <a:pt x="65" y="73"/>
                    </a:lnTo>
                    <a:lnTo>
                      <a:pt x="66" y="75"/>
                    </a:lnTo>
                    <a:lnTo>
                      <a:pt x="64" y="76"/>
                    </a:lnTo>
                    <a:lnTo>
                      <a:pt x="64" y="78"/>
                    </a:lnTo>
                    <a:lnTo>
                      <a:pt x="57" y="78"/>
                    </a:lnTo>
                    <a:lnTo>
                      <a:pt x="55" y="81"/>
                    </a:lnTo>
                    <a:lnTo>
                      <a:pt x="53" y="80"/>
                    </a:lnTo>
                    <a:lnTo>
                      <a:pt x="50" y="80"/>
                    </a:lnTo>
                    <a:lnTo>
                      <a:pt x="45" y="78"/>
                    </a:lnTo>
                    <a:lnTo>
                      <a:pt x="41" y="78"/>
                    </a:lnTo>
                    <a:lnTo>
                      <a:pt x="37" y="81"/>
                    </a:lnTo>
                    <a:lnTo>
                      <a:pt x="34" y="81"/>
                    </a:lnTo>
                    <a:lnTo>
                      <a:pt x="31" y="80"/>
                    </a:lnTo>
                    <a:lnTo>
                      <a:pt x="30" y="82"/>
                    </a:lnTo>
                    <a:lnTo>
                      <a:pt x="25" y="80"/>
                    </a:lnTo>
                    <a:lnTo>
                      <a:pt x="21" y="82"/>
                    </a:lnTo>
                    <a:lnTo>
                      <a:pt x="20" y="87"/>
                    </a:lnTo>
                    <a:lnTo>
                      <a:pt x="21" y="89"/>
                    </a:lnTo>
                    <a:lnTo>
                      <a:pt x="20" y="93"/>
                    </a:lnTo>
                    <a:lnTo>
                      <a:pt x="23" y="96"/>
                    </a:lnTo>
                    <a:lnTo>
                      <a:pt x="24" y="99"/>
                    </a:lnTo>
                    <a:lnTo>
                      <a:pt x="28" y="101"/>
                    </a:lnTo>
                    <a:lnTo>
                      <a:pt x="32" y="103"/>
                    </a:lnTo>
                    <a:lnTo>
                      <a:pt x="36" y="103"/>
                    </a:lnTo>
                    <a:lnTo>
                      <a:pt x="40" y="102"/>
                    </a:lnTo>
                    <a:lnTo>
                      <a:pt x="44" y="102"/>
                    </a:lnTo>
                    <a:lnTo>
                      <a:pt x="45" y="103"/>
                    </a:lnTo>
                    <a:lnTo>
                      <a:pt x="48" y="103"/>
                    </a:lnTo>
                    <a:lnTo>
                      <a:pt x="51" y="102"/>
                    </a:lnTo>
                    <a:lnTo>
                      <a:pt x="52" y="103"/>
                    </a:lnTo>
                    <a:lnTo>
                      <a:pt x="55" y="102"/>
                    </a:lnTo>
                    <a:lnTo>
                      <a:pt x="56" y="99"/>
                    </a:lnTo>
                    <a:lnTo>
                      <a:pt x="59" y="99"/>
                    </a:lnTo>
                    <a:lnTo>
                      <a:pt x="61" y="98"/>
                    </a:lnTo>
                    <a:lnTo>
                      <a:pt x="61" y="96"/>
                    </a:lnTo>
                    <a:lnTo>
                      <a:pt x="63" y="94"/>
                    </a:lnTo>
                    <a:lnTo>
                      <a:pt x="64" y="95"/>
                    </a:lnTo>
                    <a:lnTo>
                      <a:pt x="66" y="92"/>
                    </a:lnTo>
                    <a:lnTo>
                      <a:pt x="68" y="94"/>
                    </a:lnTo>
                    <a:lnTo>
                      <a:pt x="71" y="93"/>
                    </a:lnTo>
                    <a:lnTo>
                      <a:pt x="72" y="95"/>
                    </a:lnTo>
                    <a:lnTo>
                      <a:pt x="75" y="95"/>
                    </a:lnTo>
                    <a:lnTo>
                      <a:pt x="77" y="93"/>
                    </a:lnTo>
                    <a:lnTo>
                      <a:pt x="81" y="91"/>
                    </a:lnTo>
                    <a:lnTo>
                      <a:pt x="83" y="91"/>
                    </a:lnTo>
                    <a:lnTo>
                      <a:pt x="85" y="89"/>
                    </a:lnTo>
                    <a:lnTo>
                      <a:pt x="85" y="88"/>
                    </a:lnTo>
                    <a:lnTo>
                      <a:pt x="87" y="89"/>
                    </a:lnTo>
                    <a:lnTo>
                      <a:pt x="88" y="91"/>
                    </a:lnTo>
                    <a:lnTo>
                      <a:pt x="86" y="92"/>
                    </a:lnTo>
                    <a:lnTo>
                      <a:pt x="86" y="95"/>
                    </a:lnTo>
                    <a:lnTo>
                      <a:pt x="90" y="96"/>
                    </a:lnTo>
                    <a:lnTo>
                      <a:pt x="92" y="95"/>
                    </a:lnTo>
                    <a:lnTo>
                      <a:pt x="93" y="93"/>
                    </a:lnTo>
                    <a:lnTo>
                      <a:pt x="95" y="92"/>
                    </a:lnTo>
                    <a:lnTo>
                      <a:pt x="97" y="92"/>
                    </a:lnTo>
                    <a:lnTo>
                      <a:pt x="97" y="93"/>
                    </a:lnTo>
                    <a:lnTo>
                      <a:pt x="95" y="96"/>
                    </a:lnTo>
                    <a:lnTo>
                      <a:pt x="96" y="99"/>
                    </a:lnTo>
                    <a:lnTo>
                      <a:pt x="99" y="100"/>
                    </a:lnTo>
                    <a:lnTo>
                      <a:pt x="103" y="99"/>
                    </a:lnTo>
                    <a:lnTo>
                      <a:pt x="108" y="97"/>
                    </a:lnTo>
                    <a:lnTo>
                      <a:pt x="110" y="97"/>
                    </a:lnTo>
                    <a:lnTo>
                      <a:pt x="113" y="96"/>
                    </a:lnTo>
                    <a:lnTo>
                      <a:pt x="115" y="98"/>
                    </a:lnTo>
                    <a:lnTo>
                      <a:pt x="116" y="97"/>
                    </a:lnTo>
                    <a:lnTo>
                      <a:pt x="116" y="96"/>
                    </a:lnTo>
                    <a:lnTo>
                      <a:pt x="117" y="95"/>
                    </a:lnTo>
                    <a:lnTo>
                      <a:pt x="119" y="94"/>
                    </a:lnTo>
                    <a:lnTo>
                      <a:pt x="120" y="92"/>
                    </a:lnTo>
                    <a:lnTo>
                      <a:pt x="120" y="90"/>
                    </a:lnTo>
                    <a:lnTo>
                      <a:pt x="123" y="88"/>
                    </a:lnTo>
                    <a:lnTo>
                      <a:pt x="124" y="87"/>
                    </a:lnTo>
                    <a:lnTo>
                      <a:pt x="127" y="82"/>
                    </a:lnTo>
                    <a:lnTo>
                      <a:pt x="127" y="80"/>
                    </a:lnTo>
                    <a:lnTo>
                      <a:pt x="128" y="78"/>
                    </a:lnTo>
                    <a:lnTo>
                      <a:pt x="130" y="78"/>
                    </a:lnTo>
                    <a:lnTo>
                      <a:pt x="133" y="77"/>
                    </a:lnTo>
                    <a:lnTo>
                      <a:pt x="136" y="73"/>
                    </a:lnTo>
                    <a:lnTo>
                      <a:pt x="139" y="65"/>
                    </a:lnTo>
                    <a:lnTo>
                      <a:pt x="140" y="61"/>
                    </a:lnTo>
                    <a:lnTo>
                      <a:pt x="139" y="58"/>
                    </a:lnTo>
                    <a:lnTo>
                      <a:pt x="137" y="53"/>
                    </a:lnTo>
                    <a:lnTo>
                      <a:pt x="133" y="50"/>
                    </a:lnTo>
                    <a:lnTo>
                      <a:pt x="132" y="50"/>
                    </a:lnTo>
                    <a:lnTo>
                      <a:pt x="127" y="54"/>
                    </a:lnTo>
                    <a:lnTo>
                      <a:pt x="127" y="58"/>
                    </a:lnTo>
                    <a:lnTo>
                      <a:pt x="126" y="61"/>
                    </a:lnTo>
                    <a:lnTo>
                      <a:pt x="126" y="61"/>
                    </a:lnTo>
                    <a:lnTo>
                      <a:pt x="126" y="63"/>
                    </a:lnTo>
                    <a:lnTo>
                      <a:pt x="123" y="63"/>
                    </a:lnTo>
                    <a:lnTo>
                      <a:pt x="121" y="66"/>
                    </a:lnTo>
                    <a:lnTo>
                      <a:pt x="120" y="65"/>
                    </a:lnTo>
                    <a:lnTo>
                      <a:pt x="123" y="60"/>
                    </a:lnTo>
                    <a:lnTo>
                      <a:pt x="123" y="55"/>
                    </a:lnTo>
                    <a:lnTo>
                      <a:pt x="119" y="53"/>
                    </a:lnTo>
                    <a:lnTo>
                      <a:pt x="117" y="54"/>
                    </a:lnTo>
                    <a:lnTo>
                      <a:pt x="116" y="56"/>
                    </a:lnTo>
                    <a:lnTo>
                      <a:pt x="110" y="59"/>
                    </a:lnTo>
                    <a:lnTo>
                      <a:pt x="109" y="62"/>
                    </a:lnTo>
                    <a:lnTo>
                      <a:pt x="108" y="61"/>
                    </a:lnTo>
                    <a:lnTo>
                      <a:pt x="109" y="58"/>
                    </a:lnTo>
                    <a:lnTo>
                      <a:pt x="113" y="53"/>
                    </a:lnTo>
                    <a:lnTo>
                      <a:pt x="117" y="50"/>
                    </a:lnTo>
                    <a:lnTo>
                      <a:pt x="120" y="46"/>
                    </a:lnTo>
                    <a:lnTo>
                      <a:pt x="119" y="44"/>
                    </a:lnTo>
                    <a:lnTo>
                      <a:pt x="115" y="44"/>
                    </a:lnTo>
                    <a:lnTo>
                      <a:pt x="112" y="45"/>
                    </a:lnTo>
                    <a:lnTo>
                      <a:pt x="111" y="45"/>
                    </a:lnTo>
                    <a:lnTo>
                      <a:pt x="111" y="44"/>
                    </a:lnTo>
                    <a:lnTo>
                      <a:pt x="113" y="42"/>
                    </a:lnTo>
                    <a:lnTo>
                      <a:pt x="117" y="37"/>
                    </a:lnTo>
                    <a:lnTo>
                      <a:pt x="118" y="37"/>
                    </a:lnTo>
                    <a:lnTo>
                      <a:pt x="120" y="36"/>
                    </a:lnTo>
                    <a:lnTo>
                      <a:pt x="120" y="28"/>
                    </a:lnTo>
                    <a:lnTo>
                      <a:pt x="119" y="27"/>
                    </a:lnTo>
                    <a:lnTo>
                      <a:pt x="119" y="23"/>
                    </a:lnTo>
                    <a:lnTo>
                      <a:pt x="120" y="20"/>
                    </a:lnTo>
                    <a:lnTo>
                      <a:pt x="120" y="16"/>
                    </a:lnTo>
                    <a:lnTo>
                      <a:pt x="121" y="15"/>
                    </a:lnTo>
                    <a:lnTo>
                      <a:pt x="124" y="14"/>
                    </a:lnTo>
                    <a:lnTo>
                      <a:pt x="125" y="13"/>
                    </a:lnTo>
                    <a:lnTo>
                      <a:pt x="123" y="9"/>
                    </a:lnTo>
                    <a:lnTo>
                      <a:pt x="124" y="8"/>
                    </a:lnTo>
                    <a:lnTo>
                      <a:pt x="120" y="6"/>
                    </a:lnTo>
                    <a:lnTo>
                      <a:pt x="118" y="5"/>
                    </a:lnTo>
                    <a:lnTo>
                      <a:pt x="112" y="13"/>
                    </a:lnTo>
                    <a:lnTo>
                      <a:pt x="109" y="13"/>
                    </a:lnTo>
                    <a:lnTo>
                      <a:pt x="108" y="16"/>
                    </a:lnTo>
                    <a:lnTo>
                      <a:pt x="108" y="19"/>
                    </a:lnTo>
                    <a:lnTo>
                      <a:pt x="106" y="18"/>
                    </a:lnTo>
                    <a:lnTo>
                      <a:pt x="104" y="18"/>
                    </a:lnTo>
                    <a:lnTo>
                      <a:pt x="102" y="20"/>
                    </a:lnTo>
                    <a:lnTo>
                      <a:pt x="99" y="23"/>
                    </a:lnTo>
                    <a:lnTo>
                      <a:pt x="100" y="28"/>
                    </a:lnTo>
                    <a:lnTo>
                      <a:pt x="100" y="32"/>
                    </a:lnTo>
                    <a:lnTo>
                      <a:pt x="102" y="34"/>
                    </a:lnTo>
                    <a:lnTo>
                      <a:pt x="103" y="38"/>
                    </a:lnTo>
                    <a:lnTo>
                      <a:pt x="102" y="43"/>
                    </a:lnTo>
                    <a:lnTo>
                      <a:pt x="99" y="43"/>
                    </a:lnTo>
                    <a:lnTo>
                      <a:pt x="95" y="44"/>
                    </a:lnTo>
                    <a:lnTo>
                      <a:pt x="93" y="44"/>
                    </a:lnTo>
                    <a:lnTo>
                      <a:pt x="92" y="47"/>
                    </a:lnTo>
                    <a:lnTo>
                      <a:pt x="94" y="49"/>
                    </a:lnTo>
                    <a:lnTo>
                      <a:pt x="93" y="51"/>
                    </a:lnTo>
                    <a:lnTo>
                      <a:pt x="96" y="55"/>
                    </a:lnTo>
                    <a:lnTo>
                      <a:pt x="97" y="61"/>
                    </a:lnTo>
                    <a:lnTo>
                      <a:pt x="92" y="63"/>
                    </a:lnTo>
                    <a:lnTo>
                      <a:pt x="94" y="65"/>
                    </a:lnTo>
                    <a:lnTo>
                      <a:pt x="94" y="66"/>
                    </a:lnTo>
                    <a:lnTo>
                      <a:pt x="92" y="67"/>
                    </a:lnTo>
                    <a:lnTo>
                      <a:pt x="90" y="64"/>
                    </a:lnTo>
                    <a:lnTo>
                      <a:pt x="85" y="61"/>
                    </a:lnTo>
                    <a:lnTo>
                      <a:pt x="84" y="62"/>
                    </a:lnTo>
                    <a:lnTo>
                      <a:pt x="80" y="61"/>
                    </a:lnTo>
                    <a:lnTo>
                      <a:pt x="80"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8" name="Freeform 1118">
                <a:extLst>
                  <a:ext uri="{FF2B5EF4-FFF2-40B4-BE49-F238E27FC236}">
                    <a16:creationId xmlns:a16="http://schemas.microsoft.com/office/drawing/2014/main" id="{ED058EDD-4A31-4DB9-BE10-24753BC4ED6D}"/>
                  </a:ext>
                </a:extLst>
              </p:cNvPr>
              <p:cNvSpPr>
                <a:spLocks/>
              </p:cNvSpPr>
              <p:nvPr/>
            </p:nvSpPr>
            <p:spPr bwMode="auto">
              <a:xfrm>
                <a:off x="2382" y="855"/>
                <a:ext cx="4" cy="4"/>
              </a:xfrm>
              <a:custGeom>
                <a:avLst/>
                <a:gdLst>
                  <a:gd name="T0" fmla="*/ 4 w 4"/>
                  <a:gd name="T1" fmla="*/ 4 h 4"/>
                  <a:gd name="T2" fmla="*/ 4 w 4"/>
                  <a:gd name="T3" fmla="*/ 3 h 4"/>
                  <a:gd name="T4" fmla="*/ 4 w 4"/>
                  <a:gd name="T5" fmla="*/ 1 h 4"/>
                  <a:gd name="T6" fmla="*/ 1 w 4"/>
                  <a:gd name="T7" fmla="*/ 0 h 4"/>
                  <a:gd name="T8" fmla="*/ 0 w 4"/>
                  <a:gd name="T9" fmla="*/ 1 h 4"/>
                  <a:gd name="T10" fmla="*/ 1 w 4"/>
                  <a:gd name="T11" fmla="*/ 3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4" y="3"/>
                    </a:lnTo>
                    <a:lnTo>
                      <a:pt x="4" y="1"/>
                    </a:lnTo>
                    <a:lnTo>
                      <a:pt x="1" y="0"/>
                    </a:lnTo>
                    <a:lnTo>
                      <a:pt x="0" y="1"/>
                    </a:lnTo>
                    <a:lnTo>
                      <a:pt x="1"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9" name="Freeform 1119">
                <a:extLst>
                  <a:ext uri="{FF2B5EF4-FFF2-40B4-BE49-F238E27FC236}">
                    <a16:creationId xmlns:a16="http://schemas.microsoft.com/office/drawing/2014/main" id="{FDC313D4-823F-45B7-A7EA-3FA368D0C4F6}"/>
                  </a:ext>
                </a:extLst>
              </p:cNvPr>
              <p:cNvSpPr>
                <a:spLocks/>
              </p:cNvSpPr>
              <p:nvPr/>
            </p:nvSpPr>
            <p:spPr bwMode="auto">
              <a:xfrm>
                <a:off x="2901" y="1803"/>
                <a:ext cx="3" cy="5"/>
              </a:xfrm>
              <a:custGeom>
                <a:avLst/>
                <a:gdLst>
                  <a:gd name="T0" fmla="*/ 0 w 4"/>
                  <a:gd name="T1" fmla="*/ 6 h 7"/>
                  <a:gd name="T2" fmla="*/ 1 w 4"/>
                  <a:gd name="T3" fmla="*/ 7 h 7"/>
                  <a:gd name="T4" fmla="*/ 3 w 4"/>
                  <a:gd name="T5" fmla="*/ 6 h 7"/>
                  <a:gd name="T6" fmla="*/ 4 w 4"/>
                  <a:gd name="T7" fmla="*/ 3 h 7"/>
                  <a:gd name="T8" fmla="*/ 4 w 4"/>
                  <a:gd name="T9" fmla="*/ 0 h 7"/>
                  <a:gd name="T10" fmla="*/ 1 w 4"/>
                  <a:gd name="T11" fmla="*/ 2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cubicBezTo>
                      <a:pt x="0" y="6"/>
                      <a:pt x="1" y="7"/>
                      <a:pt x="1" y="7"/>
                    </a:cubicBezTo>
                    <a:cubicBezTo>
                      <a:pt x="3" y="6"/>
                      <a:pt x="3" y="6"/>
                      <a:pt x="3" y="6"/>
                    </a:cubicBezTo>
                    <a:cubicBezTo>
                      <a:pt x="4" y="3"/>
                      <a:pt x="4" y="3"/>
                      <a:pt x="4" y="3"/>
                    </a:cubicBezTo>
                    <a:cubicBezTo>
                      <a:pt x="4" y="0"/>
                      <a:pt x="4" y="0"/>
                      <a:pt x="4"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0" name="Freeform 1120">
                <a:extLst>
                  <a:ext uri="{FF2B5EF4-FFF2-40B4-BE49-F238E27FC236}">
                    <a16:creationId xmlns:a16="http://schemas.microsoft.com/office/drawing/2014/main" id="{FC07A75A-3EE2-419D-97A5-81246DEF166D}"/>
                  </a:ext>
                </a:extLst>
              </p:cNvPr>
              <p:cNvSpPr>
                <a:spLocks/>
              </p:cNvSpPr>
              <p:nvPr/>
            </p:nvSpPr>
            <p:spPr bwMode="auto">
              <a:xfrm>
                <a:off x="2771" y="876"/>
                <a:ext cx="6" cy="9"/>
              </a:xfrm>
              <a:custGeom>
                <a:avLst/>
                <a:gdLst>
                  <a:gd name="T0" fmla="*/ 5 w 6"/>
                  <a:gd name="T1" fmla="*/ 3 h 9"/>
                  <a:gd name="T2" fmla="*/ 6 w 6"/>
                  <a:gd name="T3" fmla="*/ 1 h 9"/>
                  <a:gd name="T4" fmla="*/ 5 w 6"/>
                  <a:gd name="T5" fmla="*/ 0 h 9"/>
                  <a:gd name="T6" fmla="*/ 3 w 6"/>
                  <a:gd name="T7" fmla="*/ 1 h 9"/>
                  <a:gd name="T8" fmla="*/ 2 w 6"/>
                  <a:gd name="T9" fmla="*/ 3 h 9"/>
                  <a:gd name="T10" fmla="*/ 1 w 6"/>
                  <a:gd name="T11" fmla="*/ 6 h 9"/>
                  <a:gd name="T12" fmla="*/ 0 w 6"/>
                  <a:gd name="T13" fmla="*/ 9 h 9"/>
                  <a:gd name="T14" fmla="*/ 2 w 6"/>
                  <a:gd name="T15" fmla="*/ 9 h 9"/>
                  <a:gd name="T16" fmla="*/ 5 w 6"/>
                  <a:gd name="T17" fmla="*/ 5 h 9"/>
                  <a:gd name="T18" fmla="*/ 5 w 6"/>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5" y="3"/>
                    </a:moveTo>
                    <a:lnTo>
                      <a:pt x="6" y="1"/>
                    </a:lnTo>
                    <a:lnTo>
                      <a:pt x="5" y="0"/>
                    </a:lnTo>
                    <a:lnTo>
                      <a:pt x="3" y="1"/>
                    </a:lnTo>
                    <a:lnTo>
                      <a:pt x="2" y="3"/>
                    </a:lnTo>
                    <a:lnTo>
                      <a:pt x="1" y="6"/>
                    </a:lnTo>
                    <a:lnTo>
                      <a:pt x="0" y="9"/>
                    </a:lnTo>
                    <a:lnTo>
                      <a:pt x="2" y="9"/>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1121">
                <a:extLst>
                  <a:ext uri="{FF2B5EF4-FFF2-40B4-BE49-F238E27FC236}">
                    <a16:creationId xmlns:a16="http://schemas.microsoft.com/office/drawing/2014/main" id="{3E7EBAB5-3BA2-4FBC-9457-8A19EBBF364D}"/>
                  </a:ext>
                </a:extLst>
              </p:cNvPr>
              <p:cNvSpPr>
                <a:spLocks/>
              </p:cNvSpPr>
              <p:nvPr/>
            </p:nvSpPr>
            <p:spPr bwMode="auto">
              <a:xfrm>
                <a:off x="2888" y="1373"/>
                <a:ext cx="5" cy="6"/>
              </a:xfrm>
              <a:custGeom>
                <a:avLst/>
                <a:gdLst>
                  <a:gd name="T0" fmla="*/ 4 w 6"/>
                  <a:gd name="T1" fmla="*/ 6 h 8"/>
                  <a:gd name="T2" fmla="*/ 6 w 6"/>
                  <a:gd name="T3" fmla="*/ 2 h 8"/>
                  <a:gd name="T4" fmla="*/ 4 w 6"/>
                  <a:gd name="T5" fmla="*/ 0 h 8"/>
                  <a:gd name="T6" fmla="*/ 3 w 6"/>
                  <a:gd name="T7" fmla="*/ 1 h 8"/>
                  <a:gd name="T8" fmla="*/ 1 w 6"/>
                  <a:gd name="T9" fmla="*/ 3 h 8"/>
                  <a:gd name="T10" fmla="*/ 0 w 6"/>
                  <a:gd name="T11" fmla="*/ 7 h 8"/>
                  <a:gd name="T12" fmla="*/ 2 w 6"/>
                  <a:gd name="T13" fmla="*/ 7 h 8"/>
                  <a:gd name="T14" fmla="*/ 4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4" y="6"/>
                    </a:moveTo>
                    <a:cubicBezTo>
                      <a:pt x="6" y="2"/>
                      <a:pt x="6" y="2"/>
                      <a:pt x="6" y="2"/>
                    </a:cubicBezTo>
                    <a:cubicBezTo>
                      <a:pt x="4" y="0"/>
                      <a:pt x="4" y="0"/>
                      <a:pt x="4" y="0"/>
                    </a:cubicBezTo>
                    <a:cubicBezTo>
                      <a:pt x="3" y="1"/>
                      <a:pt x="3" y="1"/>
                      <a:pt x="3" y="1"/>
                    </a:cubicBezTo>
                    <a:cubicBezTo>
                      <a:pt x="1" y="3"/>
                      <a:pt x="1" y="3"/>
                      <a:pt x="1" y="3"/>
                    </a:cubicBezTo>
                    <a:cubicBezTo>
                      <a:pt x="0" y="7"/>
                      <a:pt x="0" y="7"/>
                      <a:pt x="0" y="7"/>
                    </a:cubicBezTo>
                    <a:cubicBezTo>
                      <a:pt x="0" y="8"/>
                      <a:pt x="2" y="7"/>
                      <a:pt x="2" y="7"/>
                    </a:cubicBez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2" name="Freeform 1122">
                <a:extLst>
                  <a:ext uri="{FF2B5EF4-FFF2-40B4-BE49-F238E27FC236}">
                    <a16:creationId xmlns:a16="http://schemas.microsoft.com/office/drawing/2014/main" id="{ED3C892F-7626-4736-A4D7-FB923852A9EC}"/>
                  </a:ext>
                </a:extLst>
              </p:cNvPr>
              <p:cNvSpPr>
                <a:spLocks/>
              </p:cNvSpPr>
              <p:nvPr/>
            </p:nvSpPr>
            <p:spPr bwMode="auto">
              <a:xfrm>
                <a:off x="2906" y="1856"/>
                <a:ext cx="4" cy="5"/>
              </a:xfrm>
              <a:custGeom>
                <a:avLst/>
                <a:gdLst>
                  <a:gd name="T0" fmla="*/ 3 w 5"/>
                  <a:gd name="T1" fmla="*/ 1 h 6"/>
                  <a:gd name="T2" fmla="*/ 2 w 5"/>
                  <a:gd name="T3" fmla="*/ 2 h 6"/>
                  <a:gd name="T4" fmla="*/ 1 w 5"/>
                  <a:gd name="T5" fmla="*/ 1 h 6"/>
                  <a:gd name="T6" fmla="*/ 0 w 5"/>
                  <a:gd name="T7" fmla="*/ 0 h 6"/>
                  <a:gd name="T8" fmla="*/ 0 w 5"/>
                  <a:gd name="T9" fmla="*/ 2 h 6"/>
                  <a:gd name="T10" fmla="*/ 1 w 5"/>
                  <a:gd name="T11" fmla="*/ 6 h 6"/>
                  <a:gd name="T12" fmla="*/ 3 w 5"/>
                  <a:gd name="T13" fmla="*/ 6 h 6"/>
                  <a:gd name="T14" fmla="*/ 5 w 5"/>
                  <a:gd name="T15" fmla="*/ 4 h 6"/>
                  <a:gd name="T16" fmla="*/ 5 w 5"/>
                  <a:gd name="T17" fmla="*/ 3 h 6"/>
                  <a:gd name="T18" fmla="*/ 3 w 5"/>
                  <a:gd name="T1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1"/>
                    </a:moveTo>
                    <a:cubicBezTo>
                      <a:pt x="2" y="2"/>
                      <a:pt x="2" y="2"/>
                      <a:pt x="2" y="2"/>
                    </a:cubicBezTo>
                    <a:cubicBezTo>
                      <a:pt x="1" y="1"/>
                      <a:pt x="1" y="1"/>
                      <a:pt x="1" y="1"/>
                    </a:cubicBezTo>
                    <a:cubicBezTo>
                      <a:pt x="0" y="0"/>
                      <a:pt x="0" y="0"/>
                      <a:pt x="0" y="0"/>
                    </a:cubicBezTo>
                    <a:cubicBezTo>
                      <a:pt x="0" y="2"/>
                      <a:pt x="0" y="2"/>
                      <a:pt x="0" y="2"/>
                    </a:cubicBezTo>
                    <a:cubicBezTo>
                      <a:pt x="1" y="6"/>
                      <a:pt x="1" y="6"/>
                      <a:pt x="1" y="6"/>
                    </a:cubicBezTo>
                    <a:cubicBezTo>
                      <a:pt x="1" y="6"/>
                      <a:pt x="3" y="6"/>
                      <a:pt x="3" y="6"/>
                    </a:cubicBezTo>
                    <a:cubicBezTo>
                      <a:pt x="5" y="4"/>
                      <a:pt x="5" y="4"/>
                      <a:pt x="5" y="4"/>
                    </a:cubicBezTo>
                    <a:cubicBezTo>
                      <a:pt x="5" y="3"/>
                      <a:pt x="5" y="3"/>
                      <a:pt x="5" y="3"/>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3" name="Freeform 1123">
                <a:extLst>
                  <a:ext uri="{FF2B5EF4-FFF2-40B4-BE49-F238E27FC236}">
                    <a16:creationId xmlns:a16="http://schemas.microsoft.com/office/drawing/2014/main" id="{3A7AB687-47D3-4553-A624-7D32209248C0}"/>
                  </a:ext>
                </a:extLst>
              </p:cNvPr>
              <p:cNvSpPr>
                <a:spLocks/>
              </p:cNvSpPr>
              <p:nvPr/>
            </p:nvSpPr>
            <p:spPr bwMode="auto">
              <a:xfrm>
                <a:off x="2877" y="1357"/>
                <a:ext cx="4" cy="6"/>
              </a:xfrm>
              <a:custGeom>
                <a:avLst/>
                <a:gdLst>
                  <a:gd name="T0" fmla="*/ 2 w 4"/>
                  <a:gd name="T1" fmla="*/ 6 h 6"/>
                  <a:gd name="T2" fmla="*/ 4 w 4"/>
                  <a:gd name="T3" fmla="*/ 5 h 6"/>
                  <a:gd name="T4" fmla="*/ 4 w 4"/>
                  <a:gd name="T5" fmla="*/ 1 h 6"/>
                  <a:gd name="T6" fmla="*/ 2 w 4"/>
                  <a:gd name="T7" fmla="*/ 0 h 6"/>
                  <a:gd name="T8" fmla="*/ 0 w 4"/>
                  <a:gd name="T9" fmla="*/ 2 h 6"/>
                  <a:gd name="T10" fmla="*/ 0 w 4"/>
                  <a:gd name="T11" fmla="*/ 6 h 6"/>
                  <a:gd name="T12" fmla="*/ 2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6"/>
                    </a:moveTo>
                    <a:lnTo>
                      <a:pt x="4" y="5"/>
                    </a:lnTo>
                    <a:lnTo>
                      <a:pt x="4" y="1"/>
                    </a:lnTo>
                    <a:lnTo>
                      <a:pt x="2" y="0"/>
                    </a:lnTo>
                    <a:lnTo>
                      <a:pt x="0" y="2"/>
                    </a:lnTo>
                    <a:lnTo>
                      <a:pt x="0"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1124">
                <a:extLst>
                  <a:ext uri="{FF2B5EF4-FFF2-40B4-BE49-F238E27FC236}">
                    <a16:creationId xmlns:a16="http://schemas.microsoft.com/office/drawing/2014/main" id="{C0FF2FC0-8599-40C3-AEA5-CD10BF567292}"/>
                  </a:ext>
                </a:extLst>
              </p:cNvPr>
              <p:cNvSpPr>
                <a:spLocks/>
              </p:cNvSpPr>
              <p:nvPr/>
            </p:nvSpPr>
            <p:spPr bwMode="auto">
              <a:xfrm>
                <a:off x="2910" y="892"/>
                <a:ext cx="4" cy="4"/>
              </a:xfrm>
              <a:custGeom>
                <a:avLst/>
                <a:gdLst>
                  <a:gd name="T0" fmla="*/ 5 w 5"/>
                  <a:gd name="T1" fmla="*/ 2 h 5"/>
                  <a:gd name="T2" fmla="*/ 3 w 5"/>
                  <a:gd name="T3" fmla="*/ 0 h 5"/>
                  <a:gd name="T4" fmla="*/ 2 w 5"/>
                  <a:gd name="T5" fmla="*/ 1 h 5"/>
                  <a:gd name="T6" fmla="*/ 0 w 5"/>
                  <a:gd name="T7" fmla="*/ 2 h 5"/>
                  <a:gd name="T8" fmla="*/ 2 w 5"/>
                  <a:gd name="T9" fmla="*/ 5 h 5"/>
                  <a:gd name="T10" fmla="*/ 5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3" y="0"/>
                      <a:pt x="3" y="0"/>
                      <a:pt x="3" y="0"/>
                    </a:cubicBezTo>
                    <a:cubicBezTo>
                      <a:pt x="3" y="0"/>
                      <a:pt x="2" y="1"/>
                      <a:pt x="2" y="1"/>
                    </a:cubicBezTo>
                    <a:cubicBezTo>
                      <a:pt x="0" y="2"/>
                      <a:pt x="0" y="2"/>
                      <a:pt x="0" y="2"/>
                    </a:cubicBezTo>
                    <a:cubicBezTo>
                      <a:pt x="2" y="5"/>
                      <a:pt x="2" y="5"/>
                      <a:pt x="2" y="5"/>
                    </a:cubicBezTo>
                    <a:cubicBezTo>
                      <a:pt x="5" y="5"/>
                      <a:pt x="5" y="5"/>
                      <a:pt x="5" y="5"/>
                    </a:cubicBez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5" name="Freeform 1125">
                <a:extLst>
                  <a:ext uri="{FF2B5EF4-FFF2-40B4-BE49-F238E27FC236}">
                    <a16:creationId xmlns:a16="http://schemas.microsoft.com/office/drawing/2014/main" id="{63A7A7F4-DAAD-4281-A848-AEDF33087E19}"/>
                  </a:ext>
                </a:extLst>
              </p:cNvPr>
              <p:cNvSpPr>
                <a:spLocks/>
              </p:cNvSpPr>
              <p:nvPr/>
            </p:nvSpPr>
            <p:spPr bwMode="auto">
              <a:xfrm>
                <a:off x="2899" y="1858"/>
                <a:ext cx="5" cy="5"/>
              </a:xfrm>
              <a:custGeom>
                <a:avLst/>
                <a:gdLst>
                  <a:gd name="T0" fmla="*/ 0 w 5"/>
                  <a:gd name="T1" fmla="*/ 4 h 5"/>
                  <a:gd name="T2" fmla="*/ 2 w 5"/>
                  <a:gd name="T3" fmla="*/ 5 h 5"/>
                  <a:gd name="T4" fmla="*/ 4 w 5"/>
                  <a:gd name="T5" fmla="*/ 4 h 5"/>
                  <a:gd name="T6" fmla="*/ 5 w 5"/>
                  <a:gd name="T7" fmla="*/ 2 h 5"/>
                  <a:gd name="T8" fmla="*/ 5 w 5"/>
                  <a:gd name="T9" fmla="*/ 0 h 5"/>
                  <a:gd name="T10" fmla="*/ 4 w 5"/>
                  <a:gd name="T11" fmla="*/ 0 h 5"/>
                  <a:gd name="T12" fmla="*/ 4 w 5"/>
                  <a:gd name="T13" fmla="*/ 0 h 5"/>
                  <a:gd name="T14" fmla="*/ 3 w 5"/>
                  <a:gd name="T15" fmla="*/ 3 h 5"/>
                  <a:gd name="T16" fmla="*/ 3 w 5"/>
                  <a:gd name="T17" fmla="*/ 3 h 5"/>
                  <a:gd name="T18" fmla="*/ 1 w 5"/>
                  <a:gd name="T19" fmla="*/ 2 h 5"/>
                  <a:gd name="T20" fmla="*/ 1 w 5"/>
                  <a:gd name="T21" fmla="*/ 3 h 5"/>
                  <a:gd name="T22" fmla="*/ 0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4"/>
                    </a:moveTo>
                    <a:lnTo>
                      <a:pt x="2" y="5"/>
                    </a:lnTo>
                    <a:lnTo>
                      <a:pt x="4" y="4"/>
                    </a:lnTo>
                    <a:lnTo>
                      <a:pt x="5" y="2"/>
                    </a:lnTo>
                    <a:lnTo>
                      <a:pt x="5" y="0"/>
                    </a:lnTo>
                    <a:lnTo>
                      <a:pt x="4" y="0"/>
                    </a:lnTo>
                    <a:lnTo>
                      <a:pt x="4" y="0"/>
                    </a:lnTo>
                    <a:lnTo>
                      <a:pt x="3" y="3"/>
                    </a:lnTo>
                    <a:lnTo>
                      <a:pt x="3" y="3"/>
                    </a:lnTo>
                    <a:lnTo>
                      <a:pt x="1" y="2"/>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6" name="Freeform 1126">
                <a:extLst>
                  <a:ext uri="{FF2B5EF4-FFF2-40B4-BE49-F238E27FC236}">
                    <a16:creationId xmlns:a16="http://schemas.microsoft.com/office/drawing/2014/main" id="{42A7F13E-646E-4589-9E26-6D79C1C7329E}"/>
                  </a:ext>
                </a:extLst>
              </p:cNvPr>
              <p:cNvSpPr>
                <a:spLocks/>
              </p:cNvSpPr>
              <p:nvPr/>
            </p:nvSpPr>
            <p:spPr bwMode="auto">
              <a:xfrm>
                <a:off x="2844" y="1321"/>
                <a:ext cx="3" cy="2"/>
              </a:xfrm>
              <a:custGeom>
                <a:avLst/>
                <a:gdLst>
                  <a:gd name="T0" fmla="*/ 0 w 3"/>
                  <a:gd name="T1" fmla="*/ 0 h 2"/>
                  <a:gd name="T2" fmla="*/ 2 w 3"/>
                  <a:gd name="T3" fmla="*/ 2 h 2"/>
                  <a:gd name="T4" fmla="*/ 3 w 3"/>
                  <a:gd name="T5" fmla="*/ 1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7" name="Freeform 1127">
                <a:extLst>
                  <a:ext uri="{FF2B5EF4-FFF2-40B4-BE49-F238E27FC236}">
                    <a16:creationId xmlns:a16="http://schemas.microsoft.com/office/drawing/2014/main" id="{D461B1F1-F305-40DB-B458-115EB5DCEA68}"/>
                  </a:ext>
                </a:extLst>
              </p:cNvPr>
              <p:cNvSpPr>
                <a:spLocks/>
              </p:cNvSpPr>
              <p:nvPr/>
            </p:nvSpPr>
            <p:spPr bwMode="auto">
              <a:xfrm>
                <a:off x="2857" y="1286"/>
                <a:ext cx="4" cy="3"/>
              </a:xfrm>
              <a:custGeom>
                <a:avLst/>
                <a:gdLst>
                  <a:gd name="T0" fmla="*/ 0 w 4"/>
                  <a:gd name="T1" fmla="*/ 2 h 3"/>
                  <a:gd name="T2" fmla="*/ 1 w 4"/>
                  <a:gd name="T3" fmla="*/ 3 h 3"/>
                  <a:gd name="T4" fmla="*/ 3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lnTo>
                      <a:pt x="1" y="3"/>
                    </a:lnTo>
                    <a:lnTo>
                      <a:pt x="3" y="3"/>
                    </a:lnTo>
                    <a:lnTo>
                      <a:pt x="4"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8" name="Freeform 1128">
                <a:extLst>
                  <a:ext uri="{FF2B5EF4-FFF2-40B4-BE49-F238E27FC236}">
                    <a16:creationId xmlns:a16="http://schemas.microsoft.com/office/drawing/2014/main" id="{7B880729-8A2A-4939-B322-4FB494EBCC0C}"/>
                  </a:ext>
                </a:extLst>
              </p:cNvPr>
              <p:cNvSpPr>
                <a:spLocks/>
              </p:cNvSpPr>
              <p:nvPr/>
            </p:nvSpPr>
            <p:spPr bwMode="auto">
              <a:xfrm>
                <a:off x="2860" y="929"/>
                <a:ext cx="4" cy="3"/>
              </a:xfrm>
              <a:custGeom>
                <a:avLst/>
                <a:gdLst>
                  <a:gd name="T0" fmla="*/ 3 w 4"/>
                  <a:gd name="T1" fmla="*/ 0 h 3"/>
                  <a:gd name="T2" fmla="*/ 0 w 4"/>
                  <a:gd name="T3" fmla="*/ 1 h 3"/>
                  <a:gd name="T4" fmla="*/ 2 w 4"/>
                  <a:gd name="T5" fmla="*/ 3 h 3"/>
                  <a:gd name="T6" fmla="*/ 4 w 4"/>
                  <a:gd name="T7" fmla="*/ 2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lnTo>
                      <a:pt x="0" y="1"/>
                    </a:lnTo>
                    <a:lnTo>
                      <a:pt x="2" y="3"/>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9" name="Freeform 1129">
                <a:extLst>
                  <a:ext uri="{FF2B5EF4-FFF2-40B4-BE49-F238E27FC236}">
                    <a16:creationId xmlns:a16="http://schemas.microsoft.com/office/drawing/2014/main" id="{FDE5E1D2-925D-4B95-B3A7-417510345D81}"/>
                  </a:ext>
                </a:extLst>
              </p:cNvPr>
              <p:cNvSpPr>
                <a:spLocks/>
              </p:cNvSpPr>
              <p:nvPr/>
            </p:nvSpPr>
            <p:spPr bwMode="auto">
              <a:xfrm>
                <a:off x="2856" y="1336"/>
                <a:ext cx="4" cy="3"/>
              </a:xfrm>
              <a:custGeom>
                <a:avLst/>
                <a:gdLst>
                  <a:gd name="T0" fmla="*/ 2 w 5"/>
                  <a:gd name="T1" fmla="*/ 0 h 4"/>
                  <a:gd name="T2" fmla="*/ 0 w 5"/>
                  <a:gd name="T3" fmla="*/ 1 h 4"/>
                  <a:gd name="T4" fmla="*/ 3 w 5"/>
                  <a:gd name="T5" fmla="*/ 4 h 4"/>
                  <a:gd name="T6" fmla="*/ 5 w 5"/>
                  <a:gd name="T7" fmla="*/ 3 h 4"/>
                  <a:gd name="T8" fmla="*/ 4 w 5"/>
                  <a:gd name="T9" fmla="*/ 0 h 4"/>
                  <a:gd name="T10" fmla="*/ 2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2" y="0"/>
                    </a:moveTo>
                    <a:cubicBezTo>
                      <a:pt x="2" y="0"/>
                      <a:pt x="0" y="1"/>
                      <a:pt x="0" y="1"/>
                    </a:cubicBezTo>
                    <a:cubicBezTo>
                      <a:pt x="3" y="4"/>
                      <a:pt x="3" y="4"/>
                      <a:pt x="3" y="4"/>
                    </a:cubicBezTo>
                    <a:cubicBezTo>
                      <a:pt x="5" y="3"/>
                      <a:pt x="5" y="3"/>
                      <a:pt x="5" y="3"/>
                    </a:cubicBezTo>
                    <a:cubicBezTo>
                      <a:pt x="4" y="0"/>
                      <a:pt x="4" y="0"/>
                      <a:pt x="4" y="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0" name="Freeform 1130">
                <a:extLst>
                  <a:ext uri="{FF2B5EF4-FFF2-40B4-BE49-F238E27FC236}">
                    <a16:creationId xmlns:a16="http://schemas.microsoft.com/office/drawing/2014/main" id="{313E2C49-D002-4EB7-BE11-7C831542E1B1}"/>
                  </a:ext>
                </a:extLst>
              </p:cNvPr>
              <p:cNvSpPr>
                <a:spLocks/>
              </p:cNvSpPr>
              <p:nvPr/>
            </p:nvSpPr>
            <p:spPr bwMode="auto">
              <a:xfrm>
                <a:off x="2853" y="1283"/>
                <a:ext cx="4" cy="5"/>
              </a:xfrm>
              <a:custGeom>
                <a:avLst/>
                <a:gdLst>
                  <a:gd name="T0" fmla="*/ 0 w 4"/>
                  <a:gd name="T1" fmla="*/ 2 h 5"/>
                  <a:gd name="T2" fmla="*/ 0 w 4"/>
                  <a:gd name="T3" fmla="*/ 3 h 5"/>
                  <a:gd name="T4" fmla="*/ 0 w 4"/>
                  <a:gd name="T5" fmla="*/ 5 h 5"/>
                  <a:gd name="T6" fmla="*/ 2 w 4"/>
                  <a:gd name="T7" fmla="*/ 5 h 5"/>
                  <a:gd name="T8" fmla="*/ 4 w 4"/>
                  <a:gd name="T9" fmla="*/ 2 h 5"/>
                  <a:gd name="T10" fmla="*/ 4 w 4"/>
                  <a:gd name="T11" fmla="*/ 0 h 5"/>
                  <a:gd name="T12" fmla="*/ 2 w 4"/>
                  <a:gd name="T13" fmla="*/ 1 h 5"/>
                  <a:gd name="T14" fmla="*/ 0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2"/>
                    </a:moveTo>
                    <a:lnTo>
                      <a:pt x="0" y="3"/>
                    </a:lnTo>
                    <a:lnTo>
                      <a:pt x="0" y="5"/>
                    </a:lnTo>
                    <a:lnTo>
                      <a:pt x="2" y="5"/>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1" name="Freeform 1131">
                <a:extLst>
                  <a:ext uri="{FF2B5EF4-FFF2-40B4-BE49-F238E27FC236}">
                    <a16:creationId xmlns:a16="http://schemas.microsoft.com/office/drawing/2014/main" id="{E41A4408-4499-48BD-9A1B-9DA7D8004513}"/>
                  </a:ext>
                </a:extLst>
              </p:cNvPr>
              <p:cNvSpPr>
                <a:spLocks/>
              </p:cNvSpPr>
              <p:nvPr/>
            </p:nvSpPr>
            <p:spPr bwMode="auto">
              <a:xfrm>
                <a:off x="2787" y="922"/>
                <a:ext cx="4" cy="6"/>
              </a:xfrm>
              <a:custGeom>
                <a:avLst/>
                <a:gdLst>
                  <a:gd name="T0" fmla="*/ 4 w 4"/>
                  <a:gd name="T1" fmla="*/ 5 h 6"/>
                  <a:gd name="T2" fmla="*/ 4 w 4"/>
                  <a:gd name="T3" fmla="*/ 1 h 6"/>
                  <a:gd name="T4" fmla="*/ 2 w 4"/>
                  <a:gd name="T5" fmla="*/ 0 h 6"/>
                  <a:gd name="T6" fmla="*/ 0 w 4"/>
                  <a:gd name="T7" fmla="*/ 0 h 6"/>
                  <a:gd name="T8" fmla="*/ 0 w 4"/>
                  <a:gd name="T9" fmla="*/ 2 h 6"/>
                  <a:gd name="T10" fmla="*/ 2 w 4"/>
                  <a:gd name="T11" fmla="*/ 6 h 6"/>
                  <a:gd name="T12" fmla="*/ 3 w 4"/>
                  <a:gd name="T13" fmla="*/ 6 h 6"/>
                  <a:gd name="T14" fmla="*/ 4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5"/>
                    </a:moveTo>
                    <a:lnTo>
                      <a:pt x="4" y="1"/>
                    </a:lnTo>
                    <a:lnTo>
                      <a:pt x="2" y="0"/>
                    </a:lnTo>
                    <a:lnTo>
                      <a:pt x="0" y="0"/>
                    </a:lnTo>
                    <a:lnTo>
                      <a:pt x="0" y="2"/>
                    </a:lnTo>
                    <a:lnTo>
                      <a:pt x="2" y="6"/>
                    </a:lnTo>
                    <a:lnTo>
                      <a:pt x="3"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2" name="Freeform 1132">
                <a:extLst>
                  <a:ext uri="{FF2B5EF4-FFF2-40B4-BE49-F238E27FC236}">
                    <a16:creationId xmlns:a16="http://schemas.microsoft.com/office/drawing/2014/main" id="{8F606351-FFA6-4D44-A6C2-8FAC27E6403D}"/>
                  </a:ext>
                </a:extLst>
              </p:cNvPr>
              <p:cNvSpPr>
                <a:spLocks/>
              </p:cNvSpPr>
              <p:nvPr/>
            </p:nvSpPr>
            <p:spPr bwMode="auto">
              <a:xfrm>
                <a:off x="2628" y="848"/>
                <a:ext cx="14" cy="17"/>
              </a:xfrm>
              <a:custGeom>
                <a:avLst/>
                <a:gdLst>
                  <a:gd name="T0" fmla="*/ 7 w 14"/>
                  <a:gd name="T1" fmla="*/ 16 h 17"/>
                  <a:gd name="T2" fmla="*/ 9 w 14"/>
                  <a:gd name="T3" fmla="*/ 15 h 17"/>
                  <a:gd name="T4" fmla="*/ 12 w 14"/>
                  <a:gd name="T5" fmla="*/ 17 h 17"/>
                  <a:gd name="T6" fmla="*/ 14 w 14"/>
                  <a:gd name="T7" fmla="*/ 17 h 17"/>
                  <a:gd name="T8" fmla="*/ 14 w 14"/>
                  <a:gd name="T9" fmla="*/ 11 h 17"/>
                  <a:gd name="T10" fmla="*/ 14 w 14"/>
                  <a:gd name="T11" fmla="*/ 7 h 17"/>
                  <a:gd name="T12" fmla="*/ 10 w 14"/>
                  <a:gd name="T13" fmla="*/ 2 h 17"/>
                  <a:gd name="T14" fmla="*/ 6 w 14"/>
                  <a:gd name="T15" fmla="*/ 0 h 17"/>
                  <a:gd name="T16" fmla="*/ 1 w 14"/>
                  <a:gd name="T17" fmla="*/ 1 h 17"/>
                  <a:gd name="T18" fmla="*/ 0 w 14"/>
                  <a:gd name="T19" fmla="*/ 4 h 17"/>
                  <a:gd name="T20" fmla="*/ 0 w 14"/>
                  <a:gd name="T21" fmla="*/ 9 h 17"/>
                  <a:gd name="T22" fmla="*/ 3 w 14"/>
                  <a:gd name="T23" fmla="*/ 12 h 17"/>
                  <a:gd name="T24" fmla="*/ 5 w 14"/>
                  <a:gd name="T25" fmla="*/ 16 h 17"/>
                  <a:gd name="T26" fmla="*/ 7 w 14"/>
                  <a:gd name="T2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7">
                    <a:moveTo>
                      <a:pt x="7" y="16"/>
                    </a:moveTo>
                    <a:lnTo>
                      <a:pt x="9" y="15"/>
                    </a:lnTo>
                    <a:lnTo>
                      <a:pt x="12" y="17"/>
                    </a:lnTo>
                    <a:lnTo>
                      <a:pt x="14" y="17"/>
                    </a:lnTo>
                    <a:lnTo>
                      <a:pt x="14" y="11"/>
                    </a:lnTo>
                    <a:lnTo>
                      <a:pt x="14" y="7"/>
                    </a:lnTo>
                    <a:lnTo>
                      <a:pt x="10" y="2"/>
                    </a:lnTo>
                    <a:lnTo>
                      <a:pt x="6" y="0"/>
                    </a:lnTo>
                    <a:lnTo>
                      <a:pt x="1" y="1"/>
                    </a:lnTo>
                    <a:lnTo>
                      <a:pt x="0" y="4"/>
                    </a:lnTo>
                    <a:lnTo>
                      <a:pt x="0" y="9"/>
                    </a:lnTo>
                    <a:lnTo>
                      <a:pt x="3" y="12"/>
                    </a:lnTo>
                    <a:lnTo>
                      <a:pt x="5" y="16"/>
                    </a:lnTo>
                    <a:lnTo>
                      <a:pt x="7"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3" name="Freeform 1133">
                <a:extLst>
                  <a:ext uri="{FF2B5EF4-FFF2-40B4-BE49-F238E27FC236}">
                    <a16:creationId xmlns:a16="http://schemas.microsoft.com/office/drawing/2014/main" id="{7A4675CF-FC59-468C-8303-82042D6CBF61}"/>
                  </a:ext>
                </a:extLst>
              </p:cNvPr>
              <p:cNvSpPr>
                <a:spLocks/>
              </p:cNvSpPr>
              <p:nvPr/>
            </p:nvSpPr>
            <p:spPr bwMode="auto">
              <a:xfrm>
                <a:off x="2576" y="913"/>
                <a:ext cx="69" cy="80"/>
              </a:xfrm>
              <a:custGeom>
                <a:avLst/>
                <a:gdLst>
                  <a:gd name="T0" fmla="*/ 25 w 89"/>
                  <a:gd name="T1" fmla="*/ 17 h 104"/>
                  <a:gd name="T2" fmla="*/ 28 w 89"/>
                  <a:gd name="T3" fmla="*/ 20 h 104"/>
                  <a:gd name="T4" fmla="*/ 26 w 89"/>
                  <a:gd name="T5" fmla="*/ 27 h 104"/>
                  <a:gd name="T6" fmla="*/ 24 w 89"/>
                  <a:gd name="T7" fmla="*/ 36 h 104"/>
                  <a:gd name="T8" fmla="*/ 19 w 89"/>
                  <a:gd name="T9" fmla="*/ 43 h 104"/>
                  <a:gd name="T10" fmla="*/ 20 w 89"/>
                  <a:gd name="T11" fmla="*/ 53 h 104"/>
                  <a:gd name="T12" fmla="*/ 16 w 89"/>
                  <a:gd name="T13" fmla="*/ 45 h 104"/>
                  <a:gd name="T14" fmla="*/ 11 w 89"/>
                  <a:gd name="T15" fmla="*/ 42 h 104"/>
                  <a:gd name="T16" fmla="*/ 9 w 89"/>
                  <a:gd name="T17" fmla="*/ 49 h 104"/>
                  <a:gd name="T18" fmla="*/ 3 w 89"/>
                  <a:gd name="T19" fmla="*/ 51 h 104"/>
                  <a:gd name="T20" fmla="*/ 2 w 89"/>
                  <a:gd name="T21" fmla="*/ 57 h 104"/>
                  <a:gd name="T22" fmla="*/ 7 w 89"/>
                  <a:gd name="T23" fmla="*/ 56 h 104"/>
                  <a:gd name="T24" fmla="*/ 15 w 89"/>
                  <a:gd name="T25" fmla="*/ 57 h 104"/>
                  <a:gd name="T26" fmla="*/ 26 w 89"/>
                  <a:gd name="T27" fmla="*/ 60 h 104"/>
                  <a:gd name="T28" fmla="*/ 47 w 89"/>
                  <a:gd name="T29" fmla="*/ 65 h 104"/>
                  <a:gd name="T30" fmla="*/ 36 w 89"/>
                  <a:gd name="T31" fmla="*/ 67 h 104"/>
                  <a:gd name="T32" fmla="*/ 25 w 89"/>
                  <a:gd name="T33" fmla="*/ 70 h 104"/>
                  <a:gd name="T34" fmla="*/ 28 w 89"/>
                  <a:gd name="T35" fmla="*/ 74 h 104"/>
                  <a:gd name="T36" fmla="*/ 17 w 89"/>
                  <a:gd name="T37" fmla="*/ 73 h 104"/>
                  <a:gd name="T38" fmla="*/ 15 w 89"/>
                  <a:gd name="T39" fmla="*/ 74 h 104"/>
                  <a:gd name="T40" fmla="*/ 14 w 89"/>
                  <a:gd name="T41" fmla="*/ 78 h 104"/>
                  <a:gd name="T42" fmla="*/ 18 w 89"/>
                  <a:gd name="T43" fmla="*/ 83 h 104"/>
                  <a:gd name="T44" fmla="*/ 17 w 89"/>
                  <a:gd name="T45" fmla="*/ 84 h 104"/>
                  <a:gd name="T46" fmla="*/ 14 w 89"/>
                  <a:gd name="T47" fmla="*/ 90 h 104"/>
                  <a:gd name="T48" fmla="*/ 15 w 89"/>
                  <a:gd name="T49" fmla="*/ 98 h 104"/>
                  <a:gd name="T50" fmla="*/ 22 w 89"/>
                  <a:gd name="T51" fmla="*/ 100 h 104"/>
                  <a:gd name="T52" fmla="*/ 25 w 89"/>
                  <a:gd name="T53" fmla="*/ 98 h 104"/>
                  <a:gd name="T54" fmla="*/ 30 w 89"/>
                  <a:gd name="T55" fmla="*/ 98 h 104"/>
                  <a:gd name="T56" fmla="*/ 42 w 89"/>
                  <a:gd name="T57" fmla="*/ 104 h 104"/>
                  <a:gd name="T58" fmla="*/ 44 w 89"/>
                  <a:gd name="T59" fmla="*/ 94 h 104"/>
                  <a:gd name="T60" fmla="*/ 46 w 89"/>
                  <a:gd name="T61" fmla="*/ 98 h 104"/>
                  <a:gd name="T62" fmla="*/ 50 w 89"/>
                  <a:gd name="T63" fmla="*/ 97 h 104"/>
                  <a:gd name="T64" fmla="*/ 52 w 89"/>
                  <a:gd name="T65" fmla="*/ 90 h 104"/>
                  <a:gd name="T66" fmla="*/ 48 w 89"/>
                  <a:gd name="T67" fmla="*/ 86 h 104"/>
                  <a:gd name="T68" fmla="*/ 55 w 89"/>
                  <a:gd name="T69" fmla="*/ 81 h 104"/>
                  <a:gd name="T70" fmla="*/ 60 w 89"/>
                  <a:gd name="T71" fmla="*/ 78 h 104"/>
                  <a:gd name="T72" fmla="*/ 61 w 89"/>
                  <a:gd name="T73" fmla="*/ 81 h 104"/>
                  <a:gd name="T74" fmla="*/ 62 w 89"/>
                  <a:gd name="T75" fmla="*/ 68 h 104"/>
                  <a:gd name="T76" fmla="*/ 65 w 89"/>
                  <a:gd name="T77" fmla="*/ 65 h 104"/>
                  <a:gd name="T78" fmla="*/ 69 w 89"/>
                  <a:gd name="T79" fmla="*/ 59 h 104"/>
                  <a:gd name="T80" fmla="*/ 77 w 89"/>
                  <a:gd name="T81" fmla="*/ 47 h 104"/>
                  <a:gd name="T82" fmla="*/ 81 w 89"/>
                  <a:gd name="T83" fmla="*/ 37 h 104"/>
                  <a:gd name="T84" fmla="*/ 89 w 89"/>
                  <a:gd name="T85" fmla="*/ 23 h 104"/>
                  <a:gd name="T86" fmla="*/ 82 w 89"/>
                  <a:gd name="T87" fmla="*/ 14 h 104"/>
                  <a:gd name="T88" fmla="*/ 84 w 89"/>
                  <a:gd name="T89" fmla="*/ 11 h 104"/>
                  <a:gd name="T90" fmla="*/ 81 w 89"/>
                  <a:gd name="T91" fmla="*/ 5 h 104"/>
                  <a:gd name="T92" fmla="*/ 79 w 89"/>
                  <a:gd name="T93" fmla="*/ 11 h 104"/>
                  <a:gd name="T94" fmla="*/ 74 w 89"/>
                  <a:gd name="T95" fmla="*/ 18 h 104"/>
                  <a:gd name="T96" fmla="*/ 69 w 89"/>
                  <a:gd name="T97" fmla="*/ 21 h 104"/>
                  <a:gd name="T98" fmla="*/ 69 w 89"/>
                  <a:gd name="T99" fmla="*/ 15 h 104"/>
                  <a:gd name="T100" fmla="*/ 66 w 89"/>
                  <a:gd name="T101" fmla="*/ 5 h 104"/>
                  <a:gd name="T102" fmla="*/ 60 w 89"/>
                  <a:gd name="T103" fmla="*/ 0 h 104"/>
                  <a:gd name="T104" fmla="*/ 51 w 89"/>
                  <a:gd name="T105" fmla="*/ 5 h 104"/>
                  <a:gd name="T106" fmla="*/ 46 w 89"/>
                  <a:gd name="T107" fmla="*/ 13 h 104"/>
                  <a:gd name="T108" fmla="*/ 49 w 89"/>
                  <a:gd name="T109" fmla="*/ 25 h 104"/>
                  <a:gd name="T110" fmla="*/ 44 w 89"/>
                  <a:gd name="T111" fmla="*/ 25 h 104"/>
                  <a:gd name="T112" fmla="*/ 49 w 89"/>
                  <a:gd name="T113" fmla="*/ 35 h 104"/>
                  <a:gd name="T114" fmla="*/ 47 w 89"/>
                  <a:gd name="T115" fmla="*/ 46 h 104"/>
                  <a:gd name="T116" fmla="*/ 39 w 89"/>
                  <a:gd name="T117" fmla="*/ 44 h 104"/>
                  <a:gd name="T118" fmla="*/ 37 w 89"/>
                  <a:gd name="T119" fmla="*/ 26 h 104"/>
                  <a:gd name="T120" fmla="*/ 37 w 89"/>
                  <a:gd name="T121" fmla="*/ 17 h 104"/>
                  <a:gd name="T122" fmla="*/ 33 w 89"/>
                  <a:gd name="T123" fmla="*/ 1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04">
                    <a:moveTo>
                      <a:pt x="29" y="12"/>
                    </a:moveTo>
                    <a:cubicBezTo>
                      <a:pt x="28" y="14"/>
                      <a:pt x="28" y="14"/>
                      <a:pt x="28" y="14"/>
                    </a:cubicBezTo>
                    <a:cubicBezTo>
                      <a:pt x="25" y="17"/>
                      <a:pt x="25" y="17"/>
                      <a:pt x="25" y="17"/>
                    </a:cubicBezTo>
                    <a:cubicBezTo>
                      <a:pt x="25" y="20"/>
                      <a:pt x="25" y="20"/>
                      <a:pt x="25" y="20"/>
                    </a:cubicBezTo>
                    <a:cubicBezTo>
                      <a:pt x="26" y="20"/>
                      <a:pt x="26" y="20"/>
                      <a:pt x="26" y="20"/>
                    </a:cubicBezTo>
                    <a:cubicBezTo>
                      <a:pt x="28" y="20"/>
                      <a:pt x="28" y="20"/>
                      <a:pt x="28" y="20"/>
                    </a:cubicBezTo>
                    <a:cubicBezTo>
                      <a:pt x="30" y="23"/>
                      <a:pt x="30" y="23"/>
                      <a:pt x="30" y="23"/>
                    </a:cubicBezTo>
                    <a:cubicBezTo>
                      <a:pt x="26" y="25"/>
                      <a:pt x="26" y="25"/>
                      <a:pt x="26" y="25"/>
                    </a:cubicBezTo>
                    <a:cubicBezTo>
                      <a:pt x="26" y="27"/>
                      <a:pt x="26" y="27"/>
                      <a:pt x="26" y="27"/>
                    </a:cubicBezTo>
                    <a:cubicBezTo>
                      <a:pt x="22" y="29"/>
                      <a:pt x="22" y="29"/>
                      <a:pt x="22" y="29"/>
                    </a:cubicBezTo>
                    <a:cubicBezTo>
                      <a:pt x="21" y="35"/>
                      <a:pt x="21" y="35"/>
                      <a:pt x="21" y="35"/>
                    </a:cubicBezTo>
                    <a:cubicBezTo>
                      <a:pt x="24" y="36"/>
                      <a:pt x="24" y="36"/>
                      <a:pt x="24" y="36"/>
                    </a:cubicBezTo>
                    <a:cubicBezTo>
                      <a:pt x="24" y="38"/>
                      <a:pt x="24" y="38"/>
                      <a:pt x="24" y="38"/>
                    </a:cubicBezTo>
                    <a:cubicBezTo>
                      <a:pt x="20" y="40"/>
                      <a:pt x="20" y="40"/>
                      <a:pt x="20" y="40"/>
                    </a:cubicBezTo>
                    <a:cubicBezTo>
                      <a:pt x="19" y="43"/>
                      <a:pt x="19" y="43"/>
                      <a:pt x="19" y="43"/>
                    </a:cubicBezTo>
                    <a:cubicBezTo>
                      <a:pt x="21" y="46"/>
                      <a:pt x="21" y="46"/>
                      <a:pt x="21" y="46"/>
                    </a:cubicBezTo>
                    <a:cubicBezTo>
                      <a:pt x="21" y="51"/>
                      <a:pt x="21" y="51"/>
                      <a:pt x="21" y="51"/>
                    </a:cubicBezTo>
                    <a:cubicBezTo>
                      <a:pt x="20" y="53"/>
                      <a:pt x="20" y="53"/>
                      <a:pt x="20" y="53"/>
                    </a:cubicBezTo>
                    <a:cubicBezTo>
                      <a:pt x="18" y="52"/>
                      <a:pt x="18" y="52"/>
                      <a:pt x="18" y="52"/>
                    </a:cubicBezTo>
                    <a:cubicBezTo>
                      <a:pt x="18" y="46"/>
                      <a:pt x="18" y="46"/>
                      <a:pt x="18" y="46"/>
                    </a:cubicBezTo>
                    <a:cubicBezTo>
                      <a:pt x="16" y="45"/>
                      <a:pt x="16" y="45"/>
                      <a:pt x="16" y="45"/>
                    </a:cubicBezTo>
                    <a:cubicBezTo>
                      <a:pt x="16" y="41"/>
                      <a:pt x="16" y="41"/>
                      <a:pt x="16" y="41"/>
                    </a:cubicBezTo>
                    <a:cubicBezTo>
                      <a:pt x="14" y="42"/>
                      <a:pt x="14" y="42"/>
                      <a:pt x="14" y="42"/>
                    </a:cubicBezTo>
                    <a:cubicBezTo>
                      <a:pt x="11" y="42"/>
                      <a:pt x="11" y="42"/>
                      <a:pt x="11" y="42"/>
                    </a:cubicBezTo>
                    <a:cubicBezTo>
                      <a:pt x="9" y="44"/>
                      <a:pt x="9" y="44"/>
                      <a:pt x="9" y="44"/>
                    </a:cubicBezTo>
                    <a:cubicBezTo>
                      <a:pt x="8" y="47"/>
                      <a:pt x="8" y="47"/>
                      <a:pt x="8" y="47"/>
                    </a:cubicBezTo>
                    <a:cubicBezTo>
                      <a:pt x="9" y="49"/>
                      <a:pt x="9" y="49"/>
                      <a:pt x="9" y="49"/>
                    </a:cubicBezTo>
                    <a:cubicBezTo>
                      <a:pt x="7" y="50"/>
                      <a:pt x="7" y="50"/>
                      <a:pt x="7" y="50"/>
                    </a:cubicBezTo>
                    <a:cubicBezTo>
                      <a:pt x="5" y="49"/>
                      <a:pt x="5" y="49"/>
                      <a:pt x="5" y="49"/>
                    </a:cubicBezTo>
                    <a:cubicBezTo>
                      <a:pt x="3" y="51"/>
                      <a:pt x="3" y="51"/>
                      <a:pt x="3" y="51"/>
                    </a:cubicBezTo>
                    <a:cubicBezTo>
                      <a:pt x="0" y="50"/>
                      <a:pt x="0" y="50"/>
                      <a:pt x="0" y="50"/>
                    </a:cubicBezTo>
                    <a:cubicBezTo>
                      <a:pt x="0" y="55"/>
                      <a:pt x="0" y="55"/>
                      <a:pt x="0" y="55"/>
                    </a:cubicBezTo>
                    <a:cubicBezTo>
                      <a:pt x="2" y="57"/>
                      <a:pt x="2" y="57"/>
                      <a:pt x="2" y="57"/>
                    </a:cubicBezTo>
                    <a:cubicBezTo>
                      <a:pt x="4" y="57"/>
                      <a:pt x="4" y="57"/>
                      <a:pt x="4" y="57"/>
                    </a:cubicBezTo>
                    <a:cubicBezTo>
                      <a:pt x="6" y="58"/>
                      <a:pt x="6" y="58"/>
                      <a:pt x="6" y="58"/>
                    </a:cubicBezTo>
                    <a:cubicBezTo>
                      <a:pt x="7" y="56"/>
                      <a:pt x="7" y="56"/>
                      <a:pt x="7" y="56"/>
                    </a:cubicBezTo>
                    <a:cubicBezTo>
                      <a:pt x="10" y="56"/>
                      <a:pt x="10" y="56"/>
                      <a:pt x="10" y="56"/>
                    </a:cubicBezTo>
                    <a:cubicBezTo>
                      <a:pt x="13" y="58"/>
                      <a:pt x="13" y="58"/>
                      <a:pt x="13" y="58"/>
                    </a:cubicBezTo>
                    <a:cubicBezTo>
                      <a:pt x="15" y="57"/>
                      <a:pt x="15" y="57"/>
                      <a:pt x="15" y="57"/>
                    </a:cubicBezTo>
                    <a:cubicBezTo>
                      <a:pt x="19" y="59"/>
                      <a:pt x="19" y="59"/>
                      <a:pt x="19" y="59"/>
                    </a:cubicBezTo>
                    <a:cubicBezTo>
                      <a:pt x="24" y="58"/>
                      <a:pt x="24" y="58"/>
                      <a:pt x="24" y="58"/>
                    </a:cubicBezTo>
                    <a:cubicBezTo>
                      <a:pt x="26" y="60"/>
                      <a:pt x="26" y="60"/>
                      <a:pt x="26" y="60"/>
                    </a:cubicBezTo>
                    <a:cubicBezTo>
                      <a:pt x="30" y="60"/>
                      <a:pt x="30" y="60"/>
                      <a:pt x="30" y="60"/>
                    </a:cubicBezTo>
                    <a:cubicBezTo>
                      <a:pt x="45" y="63"/>
                      <a:pt x="45" y="63"/>
                      <a:pt x="45" y="63"/>
                    </a:cubicBezTo>
                    <a:cubicBezTo>
                      <a:pt x="47" y="65"/>
                      <a:pt x="47" y="65"/>
                      <a:pt x="47" y="65"/>
                    </a:cubicBezTo>
                    <a:cubicBezTo>
                      <a:pt x="44" y="67"/>
                      <a:pt x="44" y="67"/>
                      <a:pt x="44" y="67"/>
                    </a:cubicBezTo>
                    <a:cubicBezTo>
                      <a:pt x="40" y="67"/>
                      <a:pt x="40" y="67"/>
                      <a:pt x="40" y="67"/>
                    </a:cubicBezTo>
                    <a:cubicBezTo>
                      <a:pt x="36" y="67"/>
                      <a:pt x="36" y="67"/>
                      <a:pt x="36" y="67"/>
                    </a:cubicBezTo>
                    <a:cubicBezTo>
                      <a:pt x="32" y="69"/>
                      <a:pt x="32" y="69"/>
                      <a:pt x="32" y="69"/>
                    </a:cubicBezTo>
                    <a:cubicBezTo>
                      <a:pt x="27" y="70"/>
                      <a:pt x="27" y="70"/>
                      <a:pt x="27" y="70"/>
                    </a:cubicBezTo>
                    <a:cubicBezTo>
                      <a:pt x="25" y="70"/>
                      <a:pt x="25" y="70"/>
                      <a:pt x="25" y="70"/>
                    </a:cubicBezTo>
                    <a:cubicBezTo>
                      <a:pt x="28" y="70"/>
                      <a:pt x="28" y="70"/>
                      <a:pt x="28" y="70"/>
                    </a:cubicBezTo>
                    <a:cubicBezTo>
                      <a:pt x="30" y="73"/>
                      <a:pt x="30" y="73"/>
                      <a:pt x="30" y="73"/>
                    </a:cubicBezTo>
                    <a:cubicBezTo>
                      <a:pt x="28" y="74"/>
                      <a:pt x="28" y="74"/>
                      <a:pt x="28" y="74"/>
                    </a:cubicBezTo>
                    <a:cubicBezTo>
                      <a:pt x="22" y="72"/>
                      <a:pt x="22" y="72"/>
                      <a:pt x="22" y="72"/>
                    </a:cubicBezTo>
                    <a:cubicBezTo>
                      <a:pt x="20" y="71"/>
                      <a:pt x="20" y="71"/>
                      <a:pt x="20" y="71"/>
                    </a:cubicBezTo>
                    <a:cubicBezTo>
                      <a:pt x="17" y="73"/>
                      <a:pt x="17" y="73"/>
                      <a:pt x="17" y="73"/>
                    </a:cubicBezTo>
                    <a:cubicBezTo>
                      <a:pt x="18" y="75"/>
                      <a:pt x="18" y="75"/>
                      <a:pt x="18" y="75"/>
                    </a:cubicBezTo>
                    <a:cubicBezTo>
                      <a:pt x="17" y="76"/>
                      <a:pt x="17" y="76"/>
                      <a:pt x="17" y="76"/>
                    </a:cubicBezTo>
                    <a:cubicBezTo>
                      <a:pt x="15" y="74"/>
                      <a:pt x="15" y="74"/>
                      <a:pt x="15" y="74"/>
                    </a:cubicBezTo>
                    <a:cubicBezTo>
                      <a:pt x="14" y="74"/>
                      <a:pt x="14" y="74"/>
                      <a:pt x="14" y="74"/>
                    </a:cubicBezTo>
                    <a:cubicBezTo>
                      <a:pt x="14" y="76"/>
                      <a:pt x="14" y="76"/>
                      <a:pt x="14" y="76"/>
                    </a:cubicBezTo>
                    <a:cubicBezTo>
                      <a:pt x="14" y="78"/>
                      <a:pt x="14" y="78"/>
                      <a:pt x="14" y="78"/>
                    </a:cubicBezTo>
                    <a:cubicBezTo>
                      <a:pt x="16" y="80"/>
                      <a:pt x="16" y="80"/>
                      <a:pt x="16" y="80"/>
                    </a:cubicBezTo>
                    <a:cubicBezTo>
                      <a:pt x="19" y="81"/>
                      <a:pt x="19" y="81"/>
                      <a:pt x="19" y="81"/>
                    </a:cubicBezTo>
                    <a:cubicBezTo>
                      <a:pt x="18" y="83"/>
                      <a:pt x="18" y="83"/>
                      <a:pt x="18" y="83"/>
                    </a:cubicBezTo>
                    <a:cubicBezTo>
                      <a:pt x="20" y="87"/>
                      <a:pt x="20" y="87"/>
                      <a:pt x="20" y="87"/>
                    </a:cubicBezTo>
                    <a:cubicBezTo>
                      <a:pt x="18" y="87"/>
                      <a:pt x="18" y="87"/>
                      <a:pt x="18" y="87"/>
                    </a:cubicBezTo>
                    <a:cubicBezTo>
                      <a:pt x="17" y="84"/>
                      <a:pt x="17" y="84"/>
                      <a:pt x="17" y="84"/>
                    </a:cubicBezTo>
                    <a:cubicBezTo>
                      <a:pt x="15" y="84"/>
                      <a:pt x="15" y="84"/>
                      <a:pt x="15" y="84"/>
                    </a:cubicBezTo>
                    <a:cubicBezTo>
                      <a:pt x="14" y="88"/>
                      <a:pt x="14" y="88"/>
                      <a:pt x="14" y="88"/>
                    </a:cubicBezTo>
                    <a:cubicBezTo>
                      <a:pt x="14" y="90"/>
                      <a:pt x="14" y="90"/>
                      <a:pt x="14" y="90"/>
                    </a:cubicBezTo>
                    <a:cubicBezTo>
                      <a:pt x="13" y="92"/>
                      <a:pt x="13" y="92"/>
                      <a:pt x="13" y="92"/>
                    </a:cubicBezTo>
                    <a:cubicBezTo>
                      <a:pt x="13" y="96"/>
                      <a:pt x="13" y="96"/>
                      <a:pt x="13" y="96"/>
                    </a:cubicBezTo>
                    <a:cubicBezTo>
                      <a:pt x="15" y="98"/>
                      <a:pt x="15" y="98"/>
                      <a:pt x="15" y="98"/>
                    </a:cubicBezTo>
                    <a:cubicBezTo>
                      <a:pt x="18" y="98"/>
                      <a:pt x="18" y="98"/>
                      <a:pt x="18" y="98"/>
                    </a:cubicBezTo>
                    <a:cubicBezTo>
                      <a:pt x="20" y="100"/>
                      <a:pt x="20" y="100"/>
                      <a:pt x="20" y="100"/>
                    </a:cubicBezTo>
                    <a:cubicBezTo>
                      <a:pt x="22" y="100"/>
                      <a:pt x="22" y="100"/>
                      <a:pt x="22" y="100"/>
                    </a:cubicBezTo>
                    <a:cubicBezTo>
                      <a:pt x="23" y="97"/>
                      <a:pt x="23" y="97"/>
                      <a:pt x="23" y="97"/>
                    </a:cubicBezTo>
                    <a:cubicBezTo>
                      <a:pt x="28" y="95"/>
                      <a:pt x="28" y="95"/>
                      <a:pt x="28" y="95"/>
                    </a:cubicBezTo>
                    <a:cubicBezTo>
                      <a:pt x="25" y="98"/>
                      <a:pt x="25" y="98"/>
                      <a:pt x="25" y="98"/>
                    </a:cubicBezTo>
                    <a:cubicBezTo>
                      <a:pt x="25" y="101"/>
                      <a:pt x="25" y="101"/>
                      <a:pt x="25" y="101"/>
                    </a:cubicBezTo>
                    <a:cubicBezTo>
                      <a:pt x="28" y="101"/>
                      <a:pt x="28" y="101"/>
                      <a:pt x="28" y="101"/>
                    </a:cubicBezTo>
                    <a:cubicBezTo>
                      <a:pt x="30" y="98"/>
                      <a:pt x="30" y="98"/>
                      <a:pt x="30" y="98"/>
                    </a:cubicBezTo>
                    <a:cubicBezTo>
                      <a:pt x="32" y="100"/>
                      <a:pt x="32" y="100"/>
                      <a:pt x="32" y="100"/>
                    </a:cubicBezTo>
                    <a:cubicBezTo>
                      <a:pt x="32" y="104"/>
                      <a:pt x="32" y="104"/>
                      <a:pt x="32" y="104"/>
                    </a:cubicBezTo>
                    <a:cubicBezTo>
                      <a:pt x="42" y="104"/>
                      <a:pt x="42" y="104"/>
                      <a:pt x="42" y="104"/>
                    </a:cubicBezTo>
                    <a:cubicBezTo>
                      <a:pt x="44" y="100"/>
                      <a:pt x="44" y="100"/>
                      <a:pt x="44" y="100"/>
                    </a:cubicBezTo>
                    <a:cubicBezTo>
                      <a:pt x="43" y="98"/>
                      <a:pt x="43" y="98"/>
                      <a:pt x="43" y="98"/>
                    </a:cubicBezTo>
                    <a:cubicBezTo>
                      <a:pt x="44" y="94"/>
                      <a:pt x="44" y="94"/>
                      <a:pt x="44" y="94"/>
                    </a:cubicBezTo>
                    <a:cubicBezTo>
                      <a:pt x="45" y="92"/>
                      <a:pt x="45" y="92"/>
                      <a:pt x="45" y="92"/>
                    </a:cubicBezTo>
                    <a:cubicBezTo>
                      <a:pt x="46" y="94"/>
                      <a:pt x="46" y="94"/>
                      <a:pt x="46" y="94"/>
                    </a:cubicBezTo>
                    <a:cubicBezTo>
                      <a:pt x="46" y="98"/>
                      <a:pt x="46" y="98"/>
                      <a:pt x="46" y="98"/>
                    </a:cubicBezTo>
                    <a:cubicBezTo>
                      <a:pt x="48" y="103"/>
                      <a:pt x="48" y="103"/>
                      <a:pt x="48" y="103"/>
                    </a:cubicBezTo>
                    <a:cubicBezTo>
                      <a:pt x="50" y="101"/>
                      <a:pt x="50" y="101"/>
                      <a:pt x="50" y="101"/>
                    </a:cubicBezTo>
                    <a:cubicBezTo>
                      <a:pt x="50" y="97"/>
                      <a:pt x="50" y="97"/>
                      <a:pt x="50" y="97"/>
                    </a:cubicBezTo>
                    <a:cubicBezTo>
                      <a:pt x="50" y="95"/>
                      <a:pt x="50" y="95"/>
                      <a:pt x="50" y="95"/>
                    </a:cubicBezTo>
                    <a:cubicBezTo>
                      <a:pt x="51" y="93"/>
                      <a:pt x="51" y="93"/>
                      <a:pt x="51" y="93"/>
                    </a:cubicBezTo>
                    <a:cubicBezTo>
                      <a:pt x="52" y="90"/>
                      <a:pt x="52" y="90"/>
                      <a:pt x="52" y="90"/>
                    </a:cubicBezTo>
                    <a:cubicBezTo>
                      <a:pt x="49" y="91"/>
                      <a:pt x="49" y="91"/>
                      <a:pt x="49" y="91"/>
                    </a:cubicBezTo>
                    <a:cubicBezTo>
                      <a:pt x="47" y="90"/>
                      <a:pt x="47" y="90"/>
                      <a:pt x="47" y="90"/>
                    </a:cubicBezTo>
                    <a:cubicBezTo>
                      <a:pt x="48" y="86"/>
                      <a:pt x="48" y="86"/>
                      <a:pt x="48" y="86"/>
                    </a:cubicBezTo>
                    <a:cubicBezTo>
                      <a:pt x="51" y="85"/>
                      <a:pt x="51" y="85"/>
                      <a:pt x="51" y="85"/>
                    </a:cubicBezTo>
                    <a:cubicBezTo>
                      <a:pt x="53" y="82"/>
                      <a:pt x="53" y="82"/>
                      <a:pt x="53" y="82"/>
                    </a:cubicBezTo>
                    <a:cubicBezTo>
                      <a:pt x="55" y="81"/>
                      <a:pt x="55" y="81"/>
                      <a:pt x="55" y="81"/>
                    </a:cubicBezTo>
                    <a:cubicBezTo>
                      <a:pt x="56" y="78"/>
                      <a:pt x="56" y="78"/>
                      <a:pt x="56" y="78"/>
                    </a:cubicBezTo>
                    <a:cubicBezTo>
                      <a:pt x="57" y="77"/>
                      <a:pt x="57" y="77"/>
                      <a:pt x="57" y="77"/>
                    </a:cubicBezTo>
                    <a:cubicBezTo>
                      <a:pt x="60" y="78"/>
                      <a:pt x="60" y="78"/>
                      <a:pt x="60" y="78"/>
                    </a:cubicBezTo>
                    <a:cubicBezTo>
                      <a:pt x="60" y="80"/>
                      <a:pt x="60" y="80"/>
                      <a:pt x="60" y="80"/>
                    </a:cubicBezTo>
                    <a:cubicBezTo>
                      <a:pt x="60" y="83"/>
                      <a:pt x="60" y="83"/>
                      <a:pt x="60" y="83"/>
                    </a:cubicBezTo>
                    <a:cubicBezTo>
                      <a:pt x="61" y="81"/>
                      <a:pt x="61" y="81"/>
                      <a:pt x="61" y="81"/>
                    </a:cubicBezTo>
                    <a:cubicBezTo>
                      <a:pt x="65" y="73"/>
                      <a:pt x="65" y="73"/>
                      <a:pt x="65" y="73"/>
                    </a:cubicBezTo>
                    <a:cubicBezTo>
                      <a:pt x="66" y="71"/>
                      <a:pt x="66" y="71"/>
                      <a:pt x="66" y="71"/>
                    </a:cubicBezTo>
                    <a:cubicBezTo>
                      <a:pt x="62" y="68"/>
                      <a:pt x="62" y="68"/>
                      <a:pt x="62" y="68"/>
                    </a:cubicBezTo>
                    <a:cubicBezTo>
                      <a:pt x="61" y="67"/>
                      <a:pt x="61" y="67"/>
                      <a:pt x="61" y="67"/>
                    </a:cubicBezTo>
                    <a:cubicBezTo>
                      <a:pt x="63" y="65"/>
                      <a:pt x="63" y="65"/>
                      <a:pt x="63" y="65"/>
                    </a:cubicBezTo>
                    <a:cubicBezTo>
                      <a:pt x="65" y="65"/>
                      <a:pt x="65" y="65"/>
                      <a:pt x="65" y="65"/>
                    </a:cubicBezTo>
                    <a:cubicBezTo>
                      <a:pt x="68" y="65"/>
                      <a:pt x="68" y="65"/>
                      <a:pt x="68" y="65"/>
                    </a:cubicBezTo>
                    <a:cubicBezTo>
                      <a:pt x="69" y="62"/>
                      <a:pt x="69" y="62"/>
                      <a:pt x="69" y="62"/>
                    </a:cubicBezTo>
                    <a:cubicBezTo>
                      <a:pt x="69" y="59"/>
                      <a:pt x="69" y="59"/>
                      <a:pt x="69" y="59"/>
                    </a:cubicBezTo>
                    <a:cubicBezTo>
                      <a:pt x="72" y="55"/>
                      <a:pt x="72" y="55"/>
                      <a:pt x="72" y="55"/>
                    </a:cubicBezTo>
                    <a:cubicBezTo>
                      <a:pt x="73" y="52"/>
                      <a:pt x="73" y="52"/>
                      <a:pt x="73" y="52"/>
                    </a:cubicBezTo>
                    <a:cubicBezTo>
                      <a:pt x="77" y="47"/>
                      <a:pt x="77" y="47"/>
                      <a:pt x="77" y="47"/>
                    </a:cubicBezTo>
                    <a:cubicBezTo>
                      <a:pt x="81" y="45"/>
                      <a:pt x="81" y="45"/>
                      <a:pt x="81" y="45"/>
                    </a:cubicBezTo>
                    <a:cubicBezTo>
                      <a:pt x="82" y="42"/>
                      <a:pt x="82" y="42"/>
                      <a:pt x="82" y="42"/>
                    </a:cubicBezTo>
                    <a:cubicBezTo>
                      <a:pt x="81" y="37"/>
                      <a:pt x="81" y="37"/>
                      <a:pt x="81" y="37"/>
                    </a:cubicBezTo>
                    <a:cubicBezTo>
                      <a:pt x="84" y="30"/>
                      <a:pt x="84" y="30"/>
                      <a:pt x="84" y="30"/>
                    </a:cubicBezTo>
                    <a:cubicBezTo>
                      <a:pt x="88" y="28"/>
                      <a:pt x="88" y="28"/>
                      <a:pt x="88" y="28"/>
                    </a:cubicBezTo>
                    <a:cubicBezTo>
                      <a:pt x="89" y="23"/>
                      <a:pt x="89" y="23"/>
                      <a:pt x="89" y="23"/>
                    </a:cubicBezTo>
                    <a:cubicBezTo>
                      <a:pt x="87" y="20"/>
                      <a:pt x="87" y="20"/>
                      <a:pt x="87" y="20"/>
                    </a:cubicBezTo>
                    <a:cubicBezTo>
                      <a:pt x="84" y="18"/>
                      <a:pt x="84" y="18"/>
                      <a:pt x="84" y="18"/>
                    </a:cubicBezTo>
                    <a:cubicBezTo>
                      <a:pt x="82" y="14"/>
                      <a:pt x="82" y="14"/>
                      <a:pt x="82" y="14"/>
                    </a:cubicBezTo>
                    <a:cubicBezTo>
                      <a:pt x="84" y="14"/>
                      <a:pt x="84" y="14"/>
                      <a:pt x="84" y="14"/>
                    </a:cubicBezTo>
                    <a:cubicBezTo>
                      <a:pt x="85" y="12"/>
                      <a:pt x="85" y="12"/>
                      <a:pt x="85" y="12"/>
                    </a:cubicBezTo>
                    <a:cubicBezTo>
                      <a:pt x="84" y="11"/>
                      <a:pt x="84" y="11"/>
                      <a:pt x="84" y="11"/>
                    </a:cubicBezTo>
                    <a:cubicBezTo>
                      <a:pt x="85" y="8"/>
                      <a:pt x="85" y="8"/>
                      <a:pt x="85" y="8"/>
                    </a:cubicBezTo>
                    <a:cubicBezTo>
                      <a:pt x="83" y="5"/>
                      <a:pt x="83" y="5"/>
                      <a:pt x="83" y="5"/>
                    </a:cubicBezTo>
                    <a:cubicBezTo>
                      <a:pt x="81" y="5"/>
                      <a:pt x="81" y="5"/>
                      <a:pt x="81" y="5"/>
                    </a:cubicBezTo>
                    <a:cubicBezTo>
                      <a:pt x="82" y="6"/>
                      <a:pt x="82" y="6"/>
                      <a:pt x="82" y="6"/>
                    </a:cubicBezTo>
                    <a:cubicBezTo>
                      <a:pt x="82" y="10"/>
                      <a:pt x="82" y="10"/>
                      <a:pt x="82" y="10"/>
                    </a:cubicBezTo>
                    <a:cubicBezTo>
                      <a:pt x="79" y="11"/>
                      <a:pt x="79" y="11"/>
                      <a:pt x="79" y="11"/>
                    </a:cubicBezTo>
                    <a:cubicBezTo>
                      <a:pt x="76" y="8"/>
                      <a:pt x="76" y="8"/>
                      <a:pt x="76" y="8"/>
                    </a:cubicBezTo>
                    <a:cubicBezTo>
                      <a:pt x="74" y="11"/>
                      <a:pt x="74" y="11"/>
                      <a:pt x="74" y="11"/>
                    </a:cubicBezTo>
                    <a:cubicBezTo>
                      <a:pt x="74" y="18"/>
                      <a:pt x="74" y="18"/>
                      <a:pt x="74" y="18"/>
                    </a:cubicBezTo>
                    <a:cubicBezTo>
                      <a:pt x="72" y="20"/>
                      <a:pt x="72" y="20"/>
                      <a:pt x="72" y="20"/>
                    </a:cubicBezTo>
                    <a:cubicBezTo>
                      <a:pt x="70" y="19"/>
                      <a:pt x="70" y="19"/>
                      <a:pt x="70" y="19"/>
                    </a:cubicBezTo>
                    <a:cubicBezTo>
                      <a:pt x="69" y="21"/>
                      <a:pt x="69" y="21"/>
                      <a:pt x="69" y="21"/>
                    </a:cubicBezTo>
                    <a:cubicBezTo>
                      <a:pt x="67" y="22"/>
                      <a:pt x="67" y="22"/>
                      <a:pt x="67" y="22"/>
                    </a:cubicBezTo>
                    <a:cubicBezTo>
                      <a:pt x="67" y="18"/>
                      <a:pt x="67" y="18"/>
                      <a:pt x="67" y="18"/>
                    </a:cubicBezTo>
                    <a:cubicBezTo>
                      <a:pt x="69" y="15"/>
                      <a:pt x="69" y="15"/>
                      <a:pt x="69" y="15"/>
                    </a:cubicBezTo>
                    <a:cubicBezTo>
                      <a:pt x="70" y="6"/>
                      <a:pt x="70" y="6"/>
                      <a:pt x="70" y="6"/>
                    </a:cubicBezTo>
                    <a:cubicBezTo>
                      <a:pt x="68" y="4"/>
                      <a:pt x="68" y="4"/>
                      <a:pt x="68" y="4"/>
                    </a:cubicBezTo>
                    <a:cubicBezTo>
                      <a:pt x="66" y="5"/>
                      <a:pt x="66" y="5"/>
                      <a:pt x="66" y="5"/>
                    </a:cubicBezTo>
                    <a:cubicBezTo>
                      <a:pt x="63" y="3"/>
                      <a:pt x="63" y="3"/>
                      <a:pt x="63" y="3"/>
                    </a:cubicBezTo>
                    <a:cubicBezTo>
                      <a:pt x="62" y="0"/>
                      <a:pt x="62" y="0"/>
                      <a:pt x="62" y="0"/>
                    </a:cubicBezTo>
                    <a:cubicBezTo>
                      <a:pt x="62" y="0"/>
                      <a:pt x="60" y="0"/>
                      <a:pt x="60" y="0"/>
                    </a:cubicBezTo>
                    <a:cubicBezTo>
                      <a:pt x="59" y="0"/>
                      <a:pt x="56" y="3"/>
                      <a:pt x="56" y="3"/>
                    </a:cubicBezTo>
                    <a:cubicBezTo>
                      <a:pt x="53" y="2"/>
                      <a:pt x="53" y="2"/>
                      <a:pt x="53" y="2"/>
                    </a:cubicBezTo>
                    <a:cubicBezTo>
                      <a:pt x="51" y="5"/>
                      <a:pt x="51" y="5"/>
                      <a:pt x="51" y="5"/>
                    </a:cubicBezTo>
                    <a:cubicBezTo>
                      <a:pt x="48" y="5"/>
                      <a:pt x="48" y="5"/>
                      <a:pt x="48" y="5"/>
                    </a:cubicBezTo>
                    <a:cubicBezTo>
                      <a:pt x="46" y="7"/>
                      <a:pt x="46" y="7"/>
                      <a:pt x="46" y="7"/>
                    </a:cubicBezTo>
                    <a:cubicBezTo>
                      <a:pt x="46" y="13"/>
                      <a:pt x="46" y="13"/>
                      <a:pt x="46" y="13"/>
                    </a:cubicBezTo>
                    <a:cubicBezTo>
                      <a:pt x="45" y="15"/>
                      <a:pt x="45" y="15"/>
                      <a:pt x="45" y="15"/>
                    </a:cubicBezTo>
                    <a:cubicBezTo>
                      <a:pt x="46" y="20"/>
                      <a:pt x="46" y="20"/>
                      <a:pt x="46" y="20"/>
                    </a:cubicBezTo>
                    <a:cubicBezTo>
                      <a:pt x="49" y="25"/>
                      <a:pt x="49" y="25"/>
                      <a:pt x="49" y="25"/>
                    </a:cubicBezTo>
                    <a:cubicBezTo>
                      <a:pt x="50" y="28"/>
                      <a:pt x="50" y="28"/>
                      <a:pt x="50" y="28"/>
                    </a:cubicBezTo>
                    <a:cubicBezTo>
                      <a:pt x="47" y="26"/>
                      <a:pt x="47" y="26"/>
                      <a:pt x="47" y="26"/>
                    </a:cubicBezTo>
                    <a:cubicBezTo>
                      <a:pt x="44" y="25"/>
                      <a:pt x="44" y="25"/>
                      <a:pt x="44" y="25"/>
                    </a:cubicBezTo>
                    <a:cubicBezTo>
                      <a:pt x="43" y="27"/>
                      <a:pt x="43" y="27"/>
                      <a:pt x="43" y="27"/>
                    </a:cubicBezTo>
                    <a:cubicBezTo>
                      <a:pt x="49" y="32"/>
                      <a:pt x="49" y="32"/>
                      <a:pt x="49" y="32"/>
                    </a:cubicBezTo>
                    <a:cubicBezTo>
                      <a:pt x="49" y="35"/>
                      <a:pt x="49" y="35"/>
                      <a:pt x="49" y="35"/>
                    </a:cubicBezTo>
                    <a:cubicBezTo>
                      <a:pt x="46" y="36"/>
                      <a:pt x="46" y="36"/>
                      <a:pt x="46" y="36"/>
                    </a:cubicBezTo>
                    <a:cubicBezTo>
                      <a:pt x="45" y="43"/>
                      <a:pt x="45" y="43"/>
                      <a:pt x="45" y="43"/>
                    </a:cubicBezTo>
                    <a:cubicBezTo>
                      <a:pt x="47" y="46"/>
                      <a:pt x="47" y="46"/>
                      <a:pt x="47" y="46"/>
                    </a:cubicBezTo>
                    <a:cubicBezTo>
                      <a:pt x="43" y="49"/>
                      <a:pt x="43" y="49"/>
                      <a:pt x="43" y="49"/>
                    </a:cubicBezTo>
                    <a:cubicBezTo>
                      <a:pt x="40" y="46"/>
                      <a:pt x="40" y="46"/>
                      <a:pt x="40" y="46"/>
                    </a:cubicBezTo>
                    <a:cubicBezTo>
                      <a:pt x="39" y="44"/>
                      <a:pt x="39" y="44"/>
                      <a:pt x="39" y="44"/>
                    </a:cubicBezTo>
                    <a:cubicBezTo>
                      <a:pt x="40" y="40"/>
                      <a:pt x="40" y="40"/>
                      <a:pt x="40" y="40"/>
                    </a:cubicBezTo>
                    <a:cubicBezTo>
                      <a:pt x="39" y="28"/>
                      <a:pt x="39" y="28"/>
                      <a:pt x="39" y="28"/>
                    </a:cubicBezTo>
                    <a:cubicBezTo>
                      <a:pt x="37" y="26"/>
                      <a:pt x="37" y="26"/>
                      <a:pt x="37" y="26"/>
                    </a:cubicBezTo>
                    <a:cubicBezTo>
                      <a:pt x="36" y="22"/>
                      <a:pt x="36" y="22"/>
                      <a:pt x="36" y="22"/>
                    </a:cubicBezTo>
                    <a:cubicBezTo>
                      <a:pt x="37" y="21"/>
                      <a:pt x="37" y="21"/>
                      <a:pt x="37" y="21"/>
                    </a:cubicBezTo>
                    <a:cubicBezTo>
                      <a:pt x="37" y="17"/>
                      <a:pt x="37" y="17"/>
                      <a:pt x="37" y="17"/>
                    </a:cubicBezTo>
                    <a:cubicBezTo>
                      <a:pt x="35" y="15"/>
                      <a:pt x="35" y="15"/>
                      <a:pt x="35" y="15"/>
                    </a:cubicBezTo>
                    <a:cubicBezTo>
                      <a:pt x="35" y="11"/>
                      <a:pt x="35" y="11"/>
                      <a:pt x="35" y="11"/>
                    </a:cubicBezTo>
                    <a:cubicBezTo>
                      <a:pt x="33" y="10"/>
                      <a:pt x="33" y="10"/>
                      <a:pt x="33" y="10"/>
                    </a:cubicBezTo>
                    <a:lnTo>
                      <a:pt x="29"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4" name="Freeform 1134">
                <a:extLst>
                  <a:ext uri="{FF2B5EF4-FFF2-40B4-BE49-F238E27FC236}">
                    <a16:creationId xmlns:a16="http://schemas.microsoft.com/office/drawing/2014/main" id="{E6670117-C3FD-43A6-A2C4-2F61F5F84DC8}"/>
                  </a:ext>
                </a:extLst>
              </p:cNvPr>
              <p:cNvSpPr>
                <a:spLocks/>
              </p:cNvSpPr>
              <p:nvPr/>
            </p:nvSpPr>
            <p:spPr bwMode="auto">
              <a:xfrm>
                <a:off x="2634" y="828"/>
                <a:ext cx="6" cy="6"/>
              </a:xfrm>
              <a:custGeom>
                <a:avLst/>
                <a:gdLst>
                  <a:gd name="T0" fmla="*/ 4 w 6"/>
                  <a:gd name="T1" fmla="*/ 4 h 6"/>
                  <a:gd name="T2" fmla="*/ 4 w 6"/>
                  <a:gd name="T3" fmla="*/ 2 h 6"/>
                  <a:gd name="T4" fmla="*/ 6 w 6"/>
                  <a:gd name="T5" fmla="*/ 0 h 6"/>
                  <a:gd name="T6" fmla="*/ 4 w 6"/>
                  <a:gd name="T7" fmla="*/ 0 h 6"/>
                  <a:gd name="T8" fmla="*/ 1 w 6"/>
                  <a:gd name="T9" fmla="*/ 2 h 6"/>
                  <a:gd name="T10" fmla="*/ 0 w 6"/>
                  <a:gd name="T11" fmla="*/ 6 h 6"/>
                  <a:gd name="T12" fmla="*/ 1 w 6"/>
                  <a:gd name="T13" fmla="*/ 6 h 6"/>
                  <a:gd name="T14" fmla="*/ 4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4"/>
                    </a:moveTo>
                    <a:lnTo>
                      <a:pt x="4" y="2"/>
                    </a:lnTo>
                    <a:lnTo>
                      <a:pt x="6" y="0"/>
                    </a:lnTo>
                    <a:lnTo>
                      <a:pt x="4" y="0"/>
                    </a:lnTo>
                    <a:lnTo>
                      <a:pt x="1" y="2"/>
                    </a:lnTo>
                    <a:lnTo>
                      <a:pt x="0" y="6"/>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5" name="Freeform 1135">
                <a:extLst>
                  <a:ext uri="{FF2B5EF4-FFF2-40B4-BE49-F238E27FC236}">
                    <a16:creationId xmlns:a16="http://schemas.microsoft.com/office/drawing/2014/main" id="{58FB9A9D-0BD5-497D-A10D-FB58A5B42A93}"/>
                  </a:ext>
                </a:extLst>
              </p:cNvPr>
              <p:cNvSpPr>
                <a:spLocks/>
              </p:cNvSpPr>
              <p:nvPr/>
            </p:nvSpPr>
            <p:spPr bwMode="auto">
              <a:xfrm>
                <a:off x="2623" y="763"/>
                <a:ext cx="60" cy="105"/>
              </a:xfrm>
              <a:custGeom>
                <a:avLst/>
                <a:gdLst>
                  <a:gd name="T0" fmla="*/ 5 w 60"/>
                  <a:gd name="T1" fmla="*/ 62 h 105"/>
                  <a:gd name="T2" fmla="*/ 8 w 60"/>
                  <a:gd name="T3" fmla="*/ 60 h 105"/>
                  <a:gd name="T4" fmla="*/ 17 w 60"/>
                  <a:gd name="T5" fmla="*/ 61 h 105"/>
                  <a:gd name="T6" fmla="*/ 22 w 60"/>
                  <a:gd name="T7" fmla="*/ 61 h 105"/>
                  <a:gd name="T8" fmla="*/ 20 w 60"/>
                  <a:gd name="T9" fmla="*/ 64 h 105"/>
                  <a:gd name="T10" fmla="*/ 19 w 60"/>
                  <a:gd name="T11" fmla="*/ 70 h 105"/>
                  <a:gd name="T12" fmla="*/ 26 w 60"/>
                  <a:gd name="T13" fmla="*/ 72 h 105"/>
                  <a:gd name="T14" fmla="*/ 30 w 60"/>
                  <a:gd name="T15" fmla="*/ 77 h 105"/>
                  <a:gd name="T16" fmla="*/ 30 w 60"/>
                  <a:gd name="T17" fmla="*/ 81 h 105"/>
                  <a:gd name="T18" fmla="*/ 26 w 60"/>
                  <a:gd name="T19" fmla="*/ 95 h 105"/>
                  <a:gd name="T20" fmla="*/ 29 w 60"/>
                  <a:gd name="T21" fmla="*/ 104 h 105"/>
                  <a:gd name="T22" fmla="*/ 33 w 60"/>
                  <a:gd name="T23" fmla="*/ 103 h 105"/>
                  <a:gd name="T24" fmla="*/ 36 w 60"/>
                  <a:gd name="T25" fmla="*/ 105 h 105"/>
                  <a:gd name="T26" fmla="*/ 40 w 60"/>
                  <a:gd name="T27" fmla="*/ 99 h 105"/>
                  <a:gd name="T28" fmla="*/ 44 w 60"/>
                  <a:gd name="T29" fmla="*/ 94 h 105"/>
                  <a:gd name="T30" fmla="*/ 46 w 60"/>
                  <a:gd name="T31" fmla="*/ 84 h 105"/>
                  <a:gd name="T32" fmla="*/ 47 w 60"/>
                  <a:gd name="T33" fmla="*/ 79 h 105"/>
                  <a:gd name="T34" fmla="*/ 48 w 60"/>
                  <a:gd name="T35" fmla="*/ 75 h 105"/>
                  <a:gd name="T36" fmla="*/ 52 w 60"/>
                  <a:gd name="T37" fmla="*/ 71 h 105"/>
                  <a:gd name="T38" fmla="*/ 57 w 60"/>
                  <a:gd name="T39" fmla="*/ 65 h 105"/>
                  <a:gd name="T40" fmla="*/ 57 w 60"/>
                  <a:gd name="T41" fmla="*/ 58 h 105"/>
                  <a:gd name="T42" fmla="*/ 60 w 60"/>
                  <a:gd name="T43" fmla="*/ 53 h 105"/>
                  <a:gd name="T44" fmla="*/ 59 w 60"/>
                  <a:gd name="T45" fmla="*/ 46 h 105"/>
                  <a:gd name="T46" fmla="*/ 54 w 60"/>
                  <a:gd name="T47" fmla="*/ 45 h 105"/>
                  <a:gd name="T48" fmla="*/ 50 w 60"/>
                  <a:gd name="T49" fmla="*/ 43 h 105"/>
                  <a:gd name="T50" fmla="*/ 56 w 60"/>
                  <a:gd name="T51" fmla="*/ 38 h 105"/>
                  <a:gd name="T52" fmla="*/ 54 w 60"/>
                  <a:gd name="T53" fmla="*/ 34 h 105"/>
                  <a:gd name="T54" fmla="*/ 55 w 60"/>
                  <a:gd name="T55" fmla="*/ 27 h 105"/>
                  <a:gd name="T56" fmla="*/ 50 w 60"/>
                  <a:gd name="T57" fmla="*/ 23 h 105"/>
                  <a:gd name="T58" fmla="*/ 43 w 60"/>
                  <a:gd name="T59" fmla="*/ 27 h 105"/>
                  <a:gd name="T60" fmla="*/ 40 w 60"/>
                  <a:gd name="T61" fmla="*/ 33 h 105"/>
                  <a:gd name="T62" fmla="*/ 38 w 60"/>
                  <a:gd name="T63" fmla="*/ 29 h 105"/>
                  <a:gd name="T64" fmla="*/ 43 w 60"/>
                  <a:gd name="T65" fmla="*/ 25 h 105"/>
                  <a:gd name="T66" fmla="*/ 43 w 60"/>
                  <a:gd name="T67" fmla="*/ 15 h 105"/>
                  <a:gd name="T68" fmla="*/ 41 w 60"/>
                  <a:gd name="T69" fmla="*/ 8 h 105"/>
                  <a:gd name="T70" fmla="*/ 36 w 60"/>
                  <a:gd name="T71" fmla="*/ 4 h 105"/>
                  <a:gd name="T72" fmla="*/ 31 w 60"/>
                  <a:gd name="T73" fmla="*/ 4 h 105"/>
                  <a:gd name="T74" fmla="*/ 26 w 60"/>
                  <a:gd name="T75" fmla="*/ 7 h 105"/>
                  <a:gd name="T76" fmla="*/ 24 w 60"/>
                  <a:gd name="T77" fmla="*/ 0 h 105"/>
                  <a:gd name="T78" fmla="*/ 21 w 60"/>
                  <a:gd name="T79" fmla="*/ 5 h 105"/>
                  <a:gd name="T80" fmla="*/ 17 w 60"/>
                  <a:gd name="T81" fmla="*/ 11 h 105"/>
                  <a:gd name="T82" fmla="*/ 15 w 60"/>
                  <a:gd name="T83" fmla="*/ 18 h 105"/>
                  <a:gd name="T84" fmla="*/ 18 w 60"/>
                  <a:gd name="T85" fmla="*/ 19 h 105"/>
                  <a:gd name="T86" fmla="*/ 22 w 60"/>
                  <a:gd name="T87" fmla="*/ 19 h 105"/>
                  <a:gd name="T88" fmla="*/ 15 w 60"/>
                  <a:gd name="T89" fmla="*/ 25 h 105"/>
                  <a:gd name="T90" fmla="*/ 13 w 60"/>
                  <a:gd name="T91" fmla="*/ 31 h 105"/>
                  <a:gd name="T92" fmla="*/ 21 w 60"/>
                  <a:gd name="T93" fmla="*/ 25 h 105"/>
                  <a:gd name="T94" fmla="*/ 24 w 60"/>
                  <a:gd name="T95" fmla="*/ 23 h 105"/>
                  <a:gd name="T96" fmla="*/ 25 w 60"/>
                  <a:gd name="T97" fmla="*/ 30 h 105"/>
                  <a:gd name="T98" fmla="*/ 20 w 60"/>
                  <a:gd name="T99" fmla="*/ 33 h 105"/>
                  <a:gd name="T100" fmla="*/ 20 w 60"/>
                  <a:gd name="T101" fmla="*/ 38 h 105"/>
                  <a:gd name="T102" fmla="*/ 26 w 60"/>
                  <a:gd name="T103" fmla="*/ 39 h 105"/>
                  <a:gd name="T104" fmla="*/ 19 w 60"/>
                  <a:gd name="T105" fmla="*/ 43 h 105"/>
                  <a:gd name="T106" fmla="*/ 17 w 60"/>
                  <a:gd name="T107" fmla="*/ 44 h 105"/>
                  <a:gd name="T108" fmla="*/ 19 w 60"/>
                  <a:gd name="T109" fmla="*/ 48 h 105"/>
                  <a:gd name="T110" fmla="*/ 14 w 60"/>
                  <a:gd name="T111" fmla="*/ 53 h 105"/>
                  <a:gd name="T112" fmla="*/ 10 w 60"/>
                  <a:gd name="T113" fmla="*/ 46 h 105"/>
                  <a:gd name="T114" fmla="*/ 2 w 60"/>
                  <a:gd name="T115" fmla="*/ 46 h 105"/>
                  <a:gd name="T116" fmla="*/ 0 w 60"/>
                  <a:gd name="T117" fmla="*/ 53 h 105"/>
                  <a:gd name="T118" fmla="*/ 2 w 60"/>
                  <a:gd name="T119"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05">
                    <a:moveTo>
                      <a:pt x="2" y="61"/>
                    </a:moveTo>
                    <a:lnTo>
                      <a:pt x="5" y="62"/>
                    </a:lnTo>
                    <a:lnTo>
                      <a:pt x="6" y="60"/>
                    </a:lnTo>
                    <a:lnTo>
                      <a:pt x="8" y="60"/>
                    </a:lnTo>
                    <a:lnTo>
                      <a:pt x="13" y="61"/>
                    </a:lnTo>
                    <a:lnTo>
                      <a:pt x="17" y="61"/>
                    </a:lnTo>
                    <a:lnTo>
                      <a:pt x="18" y="63"/>
                    </a:lnTo>
                    <a:lnTo>
                      <a:pt x="22" y="61"/>
                    </a:lnTo>
                    <a:lnTo>
                      <a:pt x="22" y="64"/>
                    </a:lnTo>
                    <a:lnTo>
                      <a:pt x="20" y="64"/>
                    </a:lnTo>
                    <a:lnTo>
                      <a:pt x="19" y="67"/>
                    </a:lnTo>
                    <a:lnTo>
                      <a:pt x="19" y="70"/>
                    </a:lnTo>
                    <a:lnTo>
                      <a:pt x="23" y="69"/>
                    </a:lnTo>
                    <a:lnTo>
                      <a:pt x="26" y="72"/>
                    </a:lnTo>
                    <a:lnTo>
                      <a:pt x="28" y="77"/>
                    </a:lnTo>
                    <a:lnTo>
                      <a:pt x="30" y="77"/>
                    </a:lnTo>
                    <a:lnTo>
                      <a:pt x="31" y="79"/>
                    </a:lnTo>
                    <a:lnTo>
                      <a:pt x="30" y="81"/>
                    </a:lnTo>
                    <a:lnTo>
                      <a:pt x="30" y="85"/>
                    </a:lnTo>
                    <a:lnTo>
                      <a:pt x="26" y="95"/>
                    </a:lnTo>
                    <a:lnTo>
                      <a:pt x="27" y="101"/>
                    </a:lnTo>
                    <a:lnTo>
                      <a:pt x="29" y="104"/>
                    </a:lnTo>
                    <a:lnTo>
                      <a:pt x="30" y="103"/>
                    </a:lnTo>
                    <a:lnTo>
                      <a:pt x="33" y="103"/>
                    </a:lnTo>
                    <a:lnTo>
                      <a:pt x="34" y="105"/>
                    </a:lnTo>
                    <a:lnTo>
                      <a:pt x="36" y="105"/>
                    </a:lnTo>
                    <a:lnTo>
                      <a:pt x="40" y="101"/>
                    </a:lnTo>
                    <a:lnTo>
                      <a:pt x="40" y="99"/>
                    </a:lnTo>
                    <a:lnTo>
                      <a:pt x="42" y="98"/>
                    </a:lnTo>
                    <a:lnTo>
                      <a:pt x="44" y="94"/>
                    </a:lnTo>
                    <a:lnTo>
                      <a:pt x="45" y="90"/>
                    </a:lnTo>
                    <a:lnTo>
                      <a:pt x="46" y="84"/>
                    </a:lnTo>
                    <a:lnTo>
                      <a:pt x="48" y="80"/>
                    </a:lnTo>
                    <a:lnTo>
                      <a:pt x="47" y="79"/>
                    </a:lnTo>
                    <a:lnTo>
                      <a:pt x="47" y="77"/>
                    </a:lnTo>
                    <a:lnTo>
                      <a:pt x="48" y="75"/>
                    </a:lnTo>
                    <a:lnTo>
                      <a:pt x="50" y="71"/>
                    </a:lnTo>
                    <a:lnTo>
                      <a:pt x="52" y="71"/>
                    </a:lnTo>
                    <a:lnTo>
                      <a:pt x="54" y="67"/>
                    </a:lnTo>
                    <a:lnTo>
                      <a:pt x="57" y="65"/>
                    </a:lnTo>
                    <a:lnTo>
                      <a:pt x="58" y="60"/>
                    </a:lnTo>
                    <a:lnTo>
                      <a:pt x="57" y="58"/>
                    </a:lnTo>
                    <a:lnTo>
                      <a:pt x="60" y="56"/>
                    </a:lnTo>
                    <a:lnTo>
                      <a:pt x="60" y="53"/>
                    </a:lnTo>
                    <a:lnTo>
                      <a:pt x="60" y="50"/>
                    </a:lnTo>
                    <a:lnTo>
                      <a:pt x="59" y="46"/>
                    </a:lnTo>
                    <a:lnTo>
                      <a:pt x="57" y="46"/>
                    </a:lnTo>
                    <a:lnTo>
                      <a:pt x="54" y="45"/>
                    </a:lnTo>
                    <a:lnTo>
                      <a:pt x="51" y="45"/>
                    </a:lnTo>
                    <a:lnTo>
                      <a:pt x="50" y="43"/>
                    </a:lnTo>
                    <a:lnTo>
                      <a:pt x="52" y="40"/>
                    </a:lnTo>
                    <a:lnTo>
                      <a:pt x="56" y="38"/>
                    </a:lnTo>
                    <a:lnTo>
                      <a:pt x="56" y="36"/>
                    </a:lnTo>
                    <a:lnTo>
                      <a:pt x="54" y="34"/>
                    </a:lnTo>
                    <a:lnTo>
                      <a:pt x="54" y="29"/>
                    </a:lnTo>
                    <a:lnTo>
                      <a:pt x="55" y="27"/>
                    </a:lnTo>
                    <a:lnTo>
                      <a:pt x="53" y="23"/>
                    </a:lnTo>
                    <a:lnTo>
                      <a:pt x="50" y="23"/>
                    </a:lnTo>
                    <a:lnTo>
                      <a:pt x="47" y="26"/>
                    </a:lnTo>
                    <a:lnTo>
                      <a:pt x="43" y="27"/>
                    </a:lnTo>
                    <a:lnTo>
                      <a:pt x="43" y="29"/>
                    </a:lnTo>
                    <a:lnTo>
                      <a:pt x="40" y="33"/>
                    </a:lnTo>
                    <a:lnTo>
                      <a:pt x="39" y="33"/>
                    </a:lnTo>
                    <a:lnTo>
                      <a:pt x="38" y="29"/>
                    </a:lnTo>
                    <a:lnTo>
                      <a:pt x="41" y="27"/>
                    </a:lnTo>
                    <a:lnTo>
                      <a:pt x="43" y="25"/>
                    </a:lnTo>
                    <a:lnTo>
                      <a:pt x="43" y="20"/>
                    </a:lnTo>
                    <a:lnTo>
                      <a:pt x="43" y="15"/>
                    </a:lnTo>
                    <a:lnTo>
                      <a:pt x="43" y="11"/>
                    </a:lnTo>
                    <a:lnTo>
                      <a:pt x="41" y="8"/>
                    </a:lnTo>
                    <a:lnTo>
                      <a:pt x="40" y="6"/>
                    </a:lnTo>
                    <a:lnTo>
                      <a:pt x="36" y="4"/>
                    </a:lnTo>
                    <a:lnTo>
                      <a:pt x="34" y="5"/>
                    </a:lnTo>
                    <a:lnTo>
                      <a:pt x="31" y="4"/>
                    </a:lnTo>
                    <a:lnTo>
                      <a:pt x="27" y="7"/>
                    </a:lnTo>
                    <a:lnTo>
                      <a:pt x="26" y="7"/>
                    </a:lnTo>
                    <a:lnTo>
                      <a:pt x="25" y="2"/>
                    </a:lnTo>
                    <a:lnTo>
                      <a:pt x="24" y="0"/>
                    </a:lnTo>
                    <a:lnTo>
                      <a:pt x="22" y="2"/>
                    </a:lnTo>
                    <a:lnTo>
                      <a:pt x="21" y="5"/>
                    </a:lnTo>
                    <a:lnTo>
                      <a:pt x="19" y="7"/>
                    </a:lnTo>
                    <a:lnTo>
                      <a:pt x="17" y="11"/>
                    </a:lnTo>
                    <a:lnTo>
                      <a:pt x="15" y="15"/>
                    </a:lnTo>
                    <a:lnTo>
                      <a:pt x="15" y="18"/>
                    </a:lnTo>
                    <a:lnTo>
                      <a:pt x="17" y="20"/>
                    </a:lnTo>
                    <a:lnTo>
                      <a:pt x="18" y="19"/>
                    </a:lnTo>
                    <a:lnTo>
                      <a:pt x="22" y="18"/>
                    </a:lnTo>
                    <a:lnTo>
                      <a:pt x="22" y="19"/>
                    </a:lnTo>
                    <a:lnTo>
                      <a:pt x="19" y="22"/>
                    </a:lnTo>
                    <a:lnTo>
                      <a:pt x="15" y="25"/>
                    </a:lnTo>
                    <a:lnTo>
                      <a:pt x="12" y="29"/>
                    </a:lnTo>
                    <a:lnTo>
                      <a:pt x="13" y="31"/>
                    </a:lnTo>
                    <a:lnTo>
                      <a:pt x="17" y="29"/>
                    </a:lnTo>
                    <a:lnTo>
                      <a:pt x="21" y="25"/>
                    </a:lnTo>
                    <a:lnTo>
                      <a:pt x="22" y="25"/>
                    </a:lnTo>
                    <a:lnTo>
                      <a:pt x="24" y="23"/>
                    </a:lnTo>
                    <a:lnTo>
                      <a:pt x="26" y="26"/>
                    </a:lnTo>
                    <a:lnTo>
                      <a:pt x="25" y="30"/>
                    </a:lnTo>
                    <a:lnTo>
                      <a:pt x="23" y="30"/>
                    </a:lnTo>
                    <a:lnTo>
                      <a:pt x="20" y="33"/>
                    </a:lnTo>
                    <a:lnTo>
                      <a:pt x="19" y="36"/>
                    </a:lnTo>
                    <a:lnTo>
                      <a:pt x="20" y="38"/>
                    </a:lnTo>
                    <a:lnTo>
                      <a:pt x="24" y="37"/>
                    </a:lnTo>
                    <a:lnTo>
                      <a:pt x="26" y="39"/>
                    </a:lnTo>
                    <a:lnTo>
                      <a:pt x="23" y="42"/>
                    </a:lnTo>
                    <a:lnTo>
                      <a:pt x="19" y="43"/>
                    </a:lnTo>
                    <a:lnTo>
                      <a:pt x="17" y="43"/>
                    </a:lnTo>
                    <a:lnTo>
                      <a:pt x="17" y="44"/>
                    </a:lnTo>
                    <a:lnTo>
                      <a:pt x="19" y="46"/>
                    </a:lnTo>
                    <a:lnTo>
                      <a:pt x="19" y="48"/>
                    </a:lnTo>
                    <a:lnTo>
                      <a:pt x="15" y="53"/>
                    </a:lnTo>
                    <a:lnTo>
                      <a:pt x="14" y="53"/>
                    </a:lnTo>
                    <a:lnTo>
                      <a:pt x="13" y="48"/>
                    </a:lnTo>
                    <a:lnTo>
                      <a:pt x="10" y="46"/>
                    </a:lnTo>
                    <a:lnTo>
                      <a:pt x="8" y="43"/>
                    </a:lnTo>
                    <a:lnTo>
                      <a:pt x="2" y="46"/>
                    </a:lnTo>
                    <a:lnTo>
                      <a:pt x="2" y="48"/>
                    </a:lnTo>
                    <a:lnTo>
                      <a:pt x="0" y="53"/>
                    </a:lnTo>
                    <a:lnTo>
                      <a:pt x="2" y="58"/>
                    </a:lnTo>
                    <a:lnTo>
                      <a:pt x="2" y="6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6" name="Freeform 1136">
                <a:extLst>
                  <a:ext uri="{FF2B5EF4-FFF2-40B4-BE49-F238E27FC236}">
                    <a16:creationId xmlns:a16="http://schemas.microsoft.com/office/drawing/2014/main" id="{078D5ABF-3FE4-4F9F-9AC0-08A532B7D16B}"/>
                  </a:ext>
                </a:extLst>
              </p:cNvPr>
              <p:cNvSpPr>
                <a:spLocks/>
              </p:cNvSpPr>
              <p:nvPr/>
            </p:nvSpPr>
            <p:spPr bwMode="auto">
              <a:xfrm>
                <a:off x="2607" y="905"/>
                <a:ext cx="17" cy="8"/>
              </a:xfrm>
              <a:custGeom>
                <a:avLst/>
                <a:gdLst>
                  <a:gd name="T0" fmla="*/ 4 w 22"/>
                  <a:gd name="T1" fmla="*/ 8 h 10"/>
                  <a:gd name="T2" fmla="*/ 8 w 22"/>
                  <a:gd name="T3" fmla="*/ 7 h 10"/>
                  <a:gd name="T4" fmla="*/ 11 w 22"/>
                  <a:gd name="T5" fmla="*/ 8 h 10"/>
                  <a:gd name="T6" fmla="*/ 16 w 22"/>
                  <a:gd name="T7" fmla="*/ 4 h 10"/>
                  <a:gd name="T8" fmla="*/ 19 w 22"/>
                  <a:gd name="T9" fmla="*/ 4 h 10"/>
                  <a:gd name="T10" fmla="*/ 22 w 22"/>
                  <a:gd name="T11" fmla="*/ 3 h 10"/>
                  <a:gd name="T12" fmla="*/ 21 w 22"/>
                  <a:gd name="T13" fmla="*/ 1 h 10"/>
                  <a:gd name="T14" fmla="*/ 16 w 22"/>
                  <a:gd name="T15" fmla="*/ 0 h 10"/>
                  <a:gd name="T16" fmla="*/ 12 w 22"/>
                  <a:gd name="T17" fmla="*/ 2 h 10"/>
                  <a:gd name="T18" fmla="*/ 8 w 22"/>
                  <a:gd name="T19" fmla="*/ 4 h 10"/>
                  <a:gd name="T20" fmla="*/ 6 w 22"/>
                  <a:gd name="T21" fmla="*/ 3 h 10"/>
                  <a:gd name="T22" fmla="*/ 2 w 22"/>
                  <a:gd name="T23" fmla="*/ 4 h 10"/>
                  <a:gd name="T24" fmla="*/ 0 w 22"/>
                  <a:gd name="T25" fmla="*/ 6 h 10"/>
                  <a:gd name="T26" fmla="*/ 0 w 22"/>
                  <a:gd name="T27" fmla="*/ 8 h 10"/>
                  <a:gd name="T28" fmla="*/ 2 w 22"/>
                  <a:gd name="T29" fmla="*/ 10 h 10"/>
                  <a:gd name="T30" fmla="*/ 4 w 22"/>
                  <a:gd name="T3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0">
                    <a:moveTo>
                      <a:pt x="4" y="8"/>
                    </a:moveTo>
                    <a:cubicBezTo>
                      <a:pt x="8" y="7"/>
                      <a:pt x="8" y="7"/>
                      <a:pt x="8" y="7"/>
                    </a:cubicBezTo>
                    <a:cubicBezTo>
                      <a:pt x="11" y="8"/>
                      <a:pt x="11" y="8"/>
                      <a:pt x="11" y="8"/>
                    </a:cubicBezTo>
                    <a:cubicBezTo>
                      <a:pt x="16" y="4"/>
                      <a:pt x="16" y="4"/>
                      <a:pt x="16" y="4"/>
                    </a:cubicBezTo>
                    <a:cubicBezTo>
                      <a:pt x="19" y="4"/>
                      <a:pt x="19" y="4"/>
                      <a:pt x="19" y="4"/>
                    </a:cubicBezTo>
                    <a:cubicBezTo>
                      <a:pt x="22" y="3"/>
                      <a:pt x="22" y="3"/>
                      <a:pt x="22" y="3"/>
                    </a:cubicBezTo>
                    <a:cubicBezTo>
                      <a:pt x="21" y="1"/>
                      <a:pt x="21" y="1"/>
                      <a:pt x="21" y="1"/>
                    </a:cubicBezTo>
                    <a:cubicBezTo>
                      <a:pt x="16" y="0"/>
                      <a:pt x="16" y="0"/>
                      <a:pt x="16" y="0"/>
                    </a:cubicBezTo>
                    <a:cubicBezTo>
                      <a:pt x="12" y="2"/>
                      <a:pt x="12" y="2"/>
                      <a:pt x="12" y="2"/>
                    </a:cubicBezTo>
                    <a:cubicBezTo>
                      <a:pt x="12" y="2"/>
                      <a:pt x="9" y="4"/>
                      <a:pt x="8" y="4"/>
                    </a:cubicBezTo>
                    <a:cubicBezTo>
                      <a:pt x="8" y="4"/>
                      <a:pt x="6" y="3"/>
                      <a:pt x="6" y="3"/>
                    </a:cubicBezTo>
                    <a:cubicBezTo>
                      <a:pt x="2" y="4"/>
                      <a:pt x="2" y="4"/>
                      <a:pt x="2" y="4"/>
                    </a:cubicBezTo>
                    <a:cubicBezTo>
                      <a:pt x="0" y="6"/>
                      <a:pt x="0" y="6"/>
                      <a:pt x="0" y="6"/>
                    </a:cubicBezTo>
                    <a:cubicBezTo>
                      <a:pt x="0" y="8"/>
                      <a:pt x="0" y="8"/>
                      <a:pt x="0" y="8"/>
                    </a:cubicBezTo>
                    <a:cubicBezTo>
                      <a:pt x="2" y="10"/>
                      <a:pt x="2" y="10"/>
                      <a:pt x="2" y="10"/>
                    </a:cubicBez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7" name="Freeform 1137">
                <a:extLst>
                  <a:ext uri="{FF2B5EF4-FFF2-40B4-BE49-F238E27FC236}">
                    <a16:creationId xmlns:a16="http://schemas.microsoft.com/office/drawing/2014/main" id="{FC9ED423-0B03-4366-B926-3D6073213324}"/>
                  </a:ext>
                </a:extLst>
              </p:cNvPr>
              <p:cNvSpPr>
                <a:spLocks/>
              </p:cNvSpPr>
              <p:nvPr/>
            </p:nvSpPr>
            <p:spPr bwMode="auto">
              <a:xfrm>
                <a:off x="2628" y="908"/>
                <a:ext cx="3" cy="6"/>
              </a:xfrm>
              <a:custGeom>
                <a:avLst/>
                <a:gdLst>
                  <a:gd name="T0" fmla="*/ 0 w 3"/>
                  <a:gd name="T1" fmla="*/ 0 h 6"/>
                  <a:gd name="T2" fmla="*/ 0 w 3"/>
                  <a:gd name="T3" fmla="*/ 1 h 6"/>
                  <a:gd name="T4" fmla="*/ 2 w 3"/>
                  <a:gd name="T5" fmla="*/ 5 h 6"/>
                  <a:gd name="T6" fmla="*/ 2 w 3"/>
                  <a:gd name="T7" fmla="*/ 6 h 6"/>
                  <a:gd name="T8" fmla="*/ 3 w 3"/>
                  <a:gd name="T9" fmla="*/ 5 h 6"/>
                  <a:gd name="T10" fmla="*/ 3 w 3"/>
                  <a:gd name="T11" fmla="*/ 2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1"/>
                    </a:lnTo>
                    <a:lnTo>
                      <a:pt x="2" y="5"/>
                    </a:lnTo>
                    <a:lnTo>
                      <a:pt x="2" y="6"/>
                    </a:lnTo>
                    <a:lnTo>
                      <a:pt x="3" y="5"/>
                    </a:lnTo>
                    <a:lnTo>
                      <a:pt x="3"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8" name="Freeform 1138">
                <a:extLst>
                  <a:ext uri="{FF2B5EF4-FFF2-40B4-BE49-F238E27FC236}">
                    <a16:creationId xmlns:a16="http://schemas.microsoft.com/office/drawing/2014/main" id="{F5C15F3D-F6A0-4D2C-9556-439253BBE7D3}"/>
                  </a:ext>
                </a:extLst>
              </p:cNvPr>
              <p:cNvSpPr>
                <a:spLocks/>
              </p:cNvSpPr>
              <p:nvPr/>
            </p:nvSpPr>
            <p:spPr bwMode="auto">
              <a:xfrm>
                <a:off x="2734" y="699"/>
                <a:ext cx="95" cy="187"/>
              </a:xfrm>
              <a:custGeom>
                <a:avLst/>
                <a:gdLst>
                  <a:gd name="T0" fmla="*/ 5 w 95"/>
                  <a:gd name="T1" fmla="*/ 176 h 187"/>
                  <a:gd name="T2" fmla="*/ 22 w 95"/>
                  <a:gd name="T3" fmla="*/ 175 h 187"/>
                  <a:gd name="T4" fmla="*/ 26 w 95"/>
                  <a:gd name="T5" fmla="*/ 168 h 187"/>
                  <a:gd name="T6" fmla="*/ 27 w 95"/>
                  <a:gd name="T7" fmla="*/ 172 h 187"/>
                  <a:gd name="T8" fmla="*/ 30 w 95"/>
                  <a:gd name="T9" fmla="*/ 185 h 187"/>
                  <a:gd name="T10" fmla="*/ 39 w 95"/>
                  <a:gd name="T11" fmla="*/ 173 h 187"/>
                  <a:gd name="T12" fmla="*/ 44 w 95"/>
                  <a:gd name="T13" fmla="*/ 166 h 187"/>
                  <a:gd name="T14" fmla="*/ 50 w 95"/>
                  <a:gd name="T15" fmla="*/ 151 h 187"/>
                  <a:gd name="T16" fmla="*/ 53 w 95"/>
                  <a:gd name="T17" fmla="*/ 147 h 187"/>
                  <a:gd name="T18" fmla="*/ 52 w 95"/>
                  <a:gd name="T19" fmla="*/ 166 h 187"/>
                  <a:gd name="T20" fmla="*/ 65 w 95"/>
                  <a:gd name="T21" fmla="*/ 143 h 187"/>
                  <a:gd name="T22" fmla="*/ 73 w 95"/>
                  <a:gd name="T23" fmla="*/ 144 h 187"/>
                  <a:gd name="T24" fmla="*/ 89 w 95"/>
                  <a:gd name="T25" fmla="*/ 136 h 187"/>
                  <a:gd name="T26" fmla="*/ 88 w 95"/>
                  <a:gd name="T27" fmla="*/ 117 h 187"/>
                  <a:gd name="T28" fmla="*/ 86 w 95"/>
                  <a:gd name="T29" fmla="*/ 119 h 187"/>
                  <a:gd name="T30" fmla="*/ 79 w 95"/>
                  <a:gd name="T31" fmla="*/ 113 h 187"/>
                  <a:gd name="T32" fmla="*/ 78 w 95"/>
                  <a:gd name="T33" fmla="*/ 108 h 187"/>
                  <a:gd name="T34" fmla="*/ 91 w 95"/>
                  <a:gd name="T35" fmla="*/ 87 h 187"/>
                  <a:gd name="T36" fmla="*/ 91 w 95"/>
                  <a:gd name="T37" fmla="*/ 84 h 187"/>
                  <a:gd name="T38" fmla="*/ 94 w 95"/>
                  <a:gd name="T39" fmla="*/ 67 h 187"/>
                  <a:gd name="T40" fmla="*/ 84 w 95"/>
                  <a:gd name="T41" fmla="*/ 84 h 187"/>
                  <a:gd name="T42" fmla="*/ 84 w 95"/>
                  <a:gd name="T43" fmla="*/ 72 h 187"/>
                  <a:gd name="T44" fmla="*/ 84 w 95"/>
                  <a:gd name="T45" fmla="*/ 59 h 187"/>
                  <a:gd name="T46" fmla="*/ 76 w 95"/>
                  <a:gd name="T47" fmla="*/ 56 h 187"/>
                  <a:gd name="T48" fmla="*/ 77 w 95"/>
                  <a:gd name="T49" fmla="*/ 25 h 187"/>
                  <a:gd name="T50" fmla="*/ 71 w 95"/>
                  <a:gd name="T51" fmla="*/ 2 h 187"/>
                  <a:gd name="T52" fmla="*/ 58 w 95"/>
                  <a:gd name="T53" fmla="*/ 0 h 187"/>
                  <a:gd name="T54" fmla="*/ 67 w 95"/>
                  <a:gd name="T55" fmla="*/ 11 h 187"/>
                  <a:gd name="T56" fmla="*/ 60 w 95"/>
                  <a:gd name="T57" fmla="*/ 19 h 187"/>
                  <a:gd name="T58" fmla="*/ 54 w 95"/>
                  <a:gd name="T59" fmla="*/ 25 h 187"/>
                  <a:gd name="T60" fmla="*/ 46 w 95"/>
                  <a:gd name="T61" fmla="*/ 33 h 187"/>
                  <a:gd name="T62" fmla="*/ 48 w 95"/>
                  <a:gd name="T63" fmla="*/ 45 h 187"/>
                  <a:gd name="T64" fmla="*/ 36 w 95"/>
                  <a:gd name="T65" fmla="*/ 41 h 187"/>
                  <a:gd name="T66" fmla="*/ 33 w 95"/>
                  <a:gd name="T67" fmla="*/ 49 h 187"/>
                  <a:gd name="T68" fmla="*/ 22 w 95"/>
                  <a:gd name="T69" fmla="*/ 45 h 187"/>
                  <a:gd name="T70" fmla="*/ 31 w 95"/>
                  <a:gd name="T71" fmla="*/ 62 h 187"/>
                  <a:gd name="T72" fmla="*/ 37 w 95"/>
                  <a:gd name="T73" fmla="*/ 69 h 187"/>
                  <a:gd name="T74" fmla="*/ 36 w 95"/>
                  <a:gd name="T75" fmla="*/ 77 h 187"/>
                  <a:gd name="T76" fmla="*/ 18 w 95"/>
                  <a:gd name="T77" fmla="*/ 64 h 187"/>
                  <a:gd name="T78" fmla="*/ 13 w 95"/>
                  <a:gd name="T79" fmla="*/ 76 h 187"/>
                  <a:gd name="T80" fmla="*/ 20 w 95"/>
                  <a:gd name="T81" fmla="*/ 93 h 187"/>
                  <a:gd name="T82" fmla="*/ 12 w 95"/>
                  <a:gd name="T83" fmla="*/ 93 h 187"/>
                  <a:gd name="T84" fmla="*/ 5 w 95"/>
                  <a:gd name="T85" fmla="*/ 107 h 187"/>
                  <a:gd name="T86" fmla="*/ 15 w 95"/>
                  <a:gd name="T87" fmla="*/ 109 h 187"/>
                  <a:gd name="T88" fmla="*/ 16 w 95"/>
                  <a:gd name="T89" fmla="*/ 114 h 187"/>
                  <a:gd name="T90" fmla="*/ 25 w 95"/>
                  <a:gd name="T91" fmla="*/ 117 h 187"/>
                  <a:gd name="T92" fmla="*/ 32 w 95"/>
                  <a:gd name="T93" fmla="*/ 124 h 187"/>
                  <a:gd name="T94" fmla="*/ 23 w 95"/>
                  <a:gd name="T95" fmla="*/ 126 h 187"/>
                  <a:gd name="T96" fmla="*/ 34 w 95"/>
                  <a:gd name="T97" fmla="*/ 134 h 187"/>
                  <a:gd name="T98" fmla="*/ 15 w 95"/>
                  <a:gd name="T99" fmla="*/ 124 h 187"/>
                  <a:gd name="T100" fmla="*/ 7 w 95"/>
                  <a:gd name="T101" fmla="*/ 139 h 187"/>
                  <a:gd name="T102" fmla="*/ 1 w 95"/>
                  <a:gd name="T103" fmla="*/ 151 h 187"/>
                  <a:gd name="T104" fmla="*/ 8 w 95"/>
                  <a:gd name="T105" fmla="*/ 155 h 187"/>
                  <a:gd name="T106" fmla="*/ 2 w 95"/>
                  <a:gd name="T107" fmla="*/ 16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87">
                    <a:moveTo>
                      <a:pt x="2" y="162"/>
                    </a:moveTo>
                    <a:lnTo>
                      <a:pt x="1" y="164"/>
                    </a:lnTo>
                    <a:lnTo>
                      <a:pt x="1" y="171"/>
                    </a:lnTo>
                    <a:lnTo>
                      <a:pt x="3" y="169"/>
                    </a:lnTo>
                    <a:lnTo>
                      <a:pt x="5" y="170"/>
                    </a:lnTo>
                    <a:lnTo>
                      <a:pt x="5" y="176"/>
                    </a:lnTo>
                    <a:lnTo>
                      <a:pt x="9" y="177"/>
                    </a:lnTo>
                    <a:lnTo>
                      <a:pt x="15" y="182"/>
                    </a:lnTo>
                    <a:lnTo>
                      <a:pt x="18" y="180"/>
                    </a:lnTo>
                    <a:lnTo>
                      <a:pt x="19" y="177"/>
                    </a:lnTo>
                    <a:lnTo>
                      <a:pt x="18" y="174"/>
                    </a:lnTo>
                    <a:lnTo>
                      <a:pt x="22" y="175"/>
                    </a:lnTo>
                    <a:lnTo>
                      <a:pt x="22" y="177"/>
                    </a:lnTo>
                    <a:lnTo>
                      <a:pt x="22" y="180"/>
                    </a:lnTo>
                    <a:lnTo>
                      <a:pt x="22" y="184"/>
                    </a:lnTo>
                    <a:lnTo>
                      <a:pt x="23" y="183"/>
                    </a:lnTo>
                    <a:lnTo>
                      <a:pt x="26" y="175"/>
                    </a:lnTo>
                    <a:lnTo>
                      <a:pt x="26" y="168"/>
                    </a:lnTo>
                    <a:lnTo>
                      <a:pt x="27" y="163"/>
                    </a:lnTo>
                    <a:lnTo>
                      <a:pt x="30" y="159"/>
                    </a:lnTo>
                    <a:lnTo>
                      <a:pt x="31" y="156"/>
                    </a:lnTo>
                    <a:lnTo>
                      <a:pt x="31" y="160"/>
                    </a:lnTo>
                    <a:lnTo>
                      <a:pt x="28" y="167"/>
                    </a:lnTo>
                    <a:lnTo>
                      <a:pt x="27" y="172"/>
                    </a:lnTo>
                    <a:lnTo>
                      <a:pt x="28" y="174"/>
                    </a:lnTo>
                    <a:lnTo>
                      <a:pt x="27" y="180"/>
                    </a:lnTo>
                    <a:lnTo>
                      <a:pt x="29" y="184"/>
                    </a:lnTo>
                    <a:lnTo>
                      <a:pt x="28" y="186"/>
                    </a:lnTo>
                    <a:lnTo>
                      <a:pt x="29" y="187"/>
                    </a:lnTo>
                    <a:lnTo>
                      <a:pt x="30" y="185"/>
                    </a:lnTo>
                    <a:lnTo>
                      <a:pt x="32" y="182"/>
                    </a:lnTo>
                    <a:lnTo>
                      <a:pt x="36" y="176"/>
                    </a:lnTo>
                    <a:lnTo>
                      <a:pt x="39" y="168"/>
                    </a:lnTo>
                    <a:lnTo>
                      <a:pt x="40" y="166"/>
                    </a:lnTo>
                    <a:lnTo>
                      <a:pt x="41" y="169"/>
                    </a:lnTo>
                    <a:lnTo>
                      <a:pt x="39" y="173"/>
                    </a:lnTo>
                    <a:lnTo>
                      <a:pt x="39" y="175"/>
                    </a:lnTo>
                    <a:lnTo>
                      <a:pt x="42" y="176"/>
                    </a:lnTo>
                    <a:lnTo>
                      <a:pt x="45" y="172"/>
                    </a:lnTo>
                    <a:lnTo>
                      <a:pt x="47" y="170"/>
                    </a:lnTo>
                    <a:lnTo>
                      <a:pt x="47" y="167"/>
                    </a:lnTo>
                    <a:lnTo>
                      <a:pt x="44" y="166"/>
                    </a:lnTo>
                    <a:lnTo>
                      <a:pt x="44" y="166"/>
                    </a:lnTo>
                    <a:lnTo>
                      <a:pt x="47" y="164"/>
                    </a:lnTo>
                    <a:lnTo>
                      <a:pt x="47" y="159"/>
                    </a:lnTo>
                    <a:lnTo>
                      <a:pt x="46" y="157"/>
                    </a:lnTo>
                    <a:lnTo>
                      <a:pt x="46" y="154"/>
                    </a:lnTo>
                    <a:lnTo>
                      <a:pt x="50" y="151"/>
                    </a:lnTo>
                    <a:lnTo>
                      <a:pt x="51" y="145"/>
                    </a:lnTo>
                    <a:lnTo>
                      <a:pt x="53" y="144"/>
                    </a:lnTo>
                    <a:lnTo>
                      <a:pt x="55" y="141"/>
                    </a:lnTo>
                    <a:lnTo>
                      <a:pt x="55" y="145"/>
                    </a:lnTo>
                    <a:lnTo>
                      <a:pt x="56" y="146"/>
                    </a:lnTo>
                    <a:lnTo>
                      <a:pt x="53" y="147"/>
                    </a:lnTo>
                    <a:lnTo>
                      <a:pt x="52" y="152"/>
                    </a:lnTo>
                    <a:lnTo>
                      <a:pt x="49" y="156"/>
                    </a:lnTo>
                    <a:lnTo>
                      <a:pt x="49" y="161"/>
                    </a:lnTo>
                    <a:lnTo>
                      <a:pt x="50" y="164"/>
                    </a:lnTo>
                    <a:lnTo>
                      <a:pt x="50" y="168"/>
                    </a:lnTo>
                    <a:lnTo>
                      <a:pt x="52" y="166"/>
                    </a:lnTo>
                    <a:lnTo>
                      <a:pt x="54" y="160"/>
                    </a:lnTo>
                    <a:lnTo>
                      <a:pt x="60" y="155"/>
                    </a:lnTo>
                    <a:lnTo>
                      <a:pt x="61" y="152"/>
                    </a:lnTo>
                    <a:lnTo>
                      <a:pt x="62" y="147"/>
                    </a:lnTo>
                    <a:lnTo>
                      <a:pt x="64" y="144"/>
                    </a:lnTo>
                    <a:lnTo>
                      <a:pt x="65" y="143"/>
                    </a:lnTo>
                    <a:lnTo>
                      <a:pt x="66" y="145"/>
                    </a:lnTo>
                    <a:lnTo>
                      <a:pt x="64" y="146"/>
                    </a:lnTo>
                    <a:lnTo>
                      <a:pt x="64" y="150"/>
                    </a:lnTo>
                    <a:lnTo>
                      <a:pt x="67" y="148"/>
                    </a:lnTo>
                    <a:lnTo>
                      <a:pt x="70" y="144"/>
                    </a:lnTo>
                    <a:lnTo>
                      <a:pt x="73" y="144"/>
                    </a:lnTo>
                    <a:lnTo>
                      <a:pt x="77" y="145"/>
                    </a:lnTo>
                    <a:lnTo>
                      <a:pt x="81" y="143"/>
                    </a:lnTo>
                    <a:lnTo>
                      <a:pt x="84" y="142"/>
                    </a:lnTo>
                    <a:lnTo>
                      <a:pt x="85" y="140"/>
                    </a:lnTo>
                    <a:lnTo>
                      <a:pt x="88" y="139"/>
                    </a:lnTo>
                    <a:lnTo>
                      <a:pt x="89" y="136"/>
                    </a:lnTo>
                    <a:lnTo>
                      <a:pt x="89" y="134"/>
                    </a:lnTo>
                    <a:lnTo>
                      <a:pt x="90" y="131"/>
                    </a:lnTo>
                    <a:lnTo>
                      <a:pt x="88" y="129"/>
                    </a:lnTo>
                    <a:lnTo>
                      <a:pt x="89" y="124"/>
                    </a:lnTo>
                    <a:lnTo>
                      <a:pt x="89" y="117"/>
                    </a:lnTo>
                    <a:lnTo>
                      <a:pt x="88" y="117"/>
                    </a:lnTo>
                    <a:lnTo>
                      <a:pt x="86" y="121"/>
                    </a:lnTo>
                    <a:lnTo>
                      <a:pt x="83" y="126"/>
                    </a:lnTo>
                    <a:lnTo>
                      <a:pt x="81" y="126"/>
                    </a:lnTo>
                    <a:lnTo>
                      <a:pt x="81" y="124"/>
                    </a:lnTo>
                    <a:lnTo>
                      <a:pt x="84" y="121"/>
                    </a:lnTo>
                    <a:lnTo>
                      <a:pt x="86" y="119"/>
                    </a:lnTo>
                    <a:lnTo>
                      <a:pt x="87" y="116"/>
                    </a:lnTo>
                    <a:lnTo>
                      <a:pt x="84" y="113"/>
                    </a:lnTo>
                    <a:lnTo>
                      <a:pt x="83" y="110"/>
                    </a:lnTo>
                    <a:lnTo>
                      <a:pt x="81" y="110"/>
                    </a:lnTo>
                    <a:lnTo>
                      <a:pt x="80" y="111"/>
                    </a:lnTo>
                    <a:lnTo>
                      <a:pt x="79" y="113"/>
                    </a:lnTo>
                    <a:lnTo>
                      <a:pt x="78" y="111"/>
                    </a:lnTo>
                    <a:lnTo>
                      <a:pt x="75" y="112"/>
                    </a:lnTo>
                    <a:lnTo>
                      <a:pt x="73" y="114"/>
                    </a:lnTo>
                    <a:lnTo>
                      <a:pt x="71" y="114"/>
                    </a:lnTo>
                    <a:lnTo>
                      <a:pt x="71" y="111"/>
                    </a:lnTo>
                    <a:lnTo>
                      <a:pt x="78" y="108"/>
                    </a:lnTo>
                    <a:lnTo>
                      <a:pt x="81" y="107"/>
                    </a:lnTo>
                    <a:lnTo>
                      <a:pt x="86" y="101"/>
                    </a:lnTo>
                    <a:lnTo>
                      <a:pt x="88" y="100"/>
                    </a:lnTo>
                    <a:lnTo>
                      <a:pt x="91" y="93"/>
                    </a:lnTo>
                    <a:lnTo>
                      <a:pt x="91" y="88"/>
                    </a:lnTo>
                    <a:lnTo>
                      <a:pt x="91" y="87"/>
                    </a:lnTo>
                    <a:lnTo>
                      <a:pt x="88" y="87"/>
                    </a:lnTo>
                    <a:lnTo>
                      <a:pt x="87" y="89"/>
                    </a:lnTo>
                    <a:lnTo>
                      <a:pt x="86" y="87"/>
                    </a:lnTo>
                    <a:lnTo>
                      <a:pt x="87" y="85"/>
                    </a:lnTo>
                    <a:lnTo>
                      <a:pt x="88" y="84"/>
                    </a:lnTo>
                    <a:lnTo>
                      <a:pt x="91" y="84"/>
                    </a:lnTo>
                    <a:lnTo>
                      <a:pt x="91" y="82"/>
                    </a:lnTo>
                    <a:lnTo>
                      <a:pt x="91" y="79"/>
                    </a:lnTo>
                    <a:lnTo>
                      <a:pt x="95" y="76"/>
                    </a:lnTo>
                    <a:lnTo>
                      <a:pt x="95" y="71"/>
                    </a:lnTo>
                    <a:lnTo>
                      <a:pt x="94" y="70"/>
                    </a:lnTo>
                    <a:lnTo>
                      <a:pt x="94" y="67"/>
                    </a:lnTo>
                    <a:lnTo>
                      <a:pt x="91" y="66"/>
                    </a:lnTo>
                    <a:lnTo>
                      <a:pt x="88" y="68"/>
                    </a:lnTo>
                    <a:lnTo>
                      <a:pt x="85" y="75"/>
                    </a:lnTo>
                    <a:lnTo>
                      <a:pt x="85" y="79"/>
                    </a:lnTo>
                    <a:lnTo>
                      <a:pt x="87" y="81"/>
                    </a:lnTo>
                    <a:lnTo>
                      <a:pt x="84" y="84"/>
                    </a:lnTo>
                    <a:lnTo>
                      <a:pt x="83" y="85"/>
                    </a:lnTo>
                    <a:lnTo>
                      <a:pt x="82" y="85"/>
                    </a:lnTo>
                    <a:lnTo>
                      <a:pt x="82" y="83"/>
                    </a:lnTo>
                    <a:lnTo>
                      <a:pt x="81" y="81"/>
                    </a:lnTo>
                    <a:lnTo>
                      <a:pt x="81" y="78"/>
                    </a:lnTo>
                    <a:lnTo>
                      <a:pt x="84" y="72"/>
                    </a:lnTo>
                    <a:lnTo>
                      <a:pt x="83" y="69"/>
                    </a:lnTo>
                    <a:lnTo>
                      <a:pt x="84" y="68"/>
                    </a:lnTo>
                    <a:lnTo>
                      <a:pt x="85" y="69"/>
                    </a:lnTo>
                    <a:lnTo>
                      <a:pt x="87" y="67"/>
                    </a:lnTo>
                    <a:lnTo>
                      <a:pt x="86" y="63"/>
                    </a:lnTo>
                    <a:lnTo>
                      <a:pt x="84" y="59"/>
                    </a:lnTo>
                    <a:lnTo>
                      <a:pt x="81" y="59"/>
                    </a:lnTo>
                    <a:lnTo>
                      <a:pt x="78" y="61"/>
                    </a:lnTo>
                    <a:lnTo>
                      <a:pt x="78" y="64"/>
                    </a:lnTo>
                    <a:lnTo>
                      <a:pt x="77" y="62"/>
                    </a:lnTo>
                    <a:lnTo>
                      <a:pt x="76" y="61"/>
                    </a:lnTo>
                    <a:lnTo>
                      <a:pt x="76" y="56"/>
                    </a:lnTo>
                    <a:lnTo>
                      <a:pt x="74" y="52"/>
                    </a:lnTo>
                    <a:lnTo>
                      <a:pt x="75" y="45"/>
                    </a:lnTo>
                    <a:lnTo>
                      <a:pt x="75" y="39"/>
                    </a:lnTo>
                    <a:lnTo>
                      <a:pt x="77" y="35"/>
                    </a:lnTo>
                    <a:lnTo>
                      <a:pt x="77" y="30"/>
                    </a:lnTo>
                    <a:lnTo>
                      <a:pt x="77" y="25"/>
                    </a:lnTo>
                    <a:lnTo>
                      <a:pt x="79" y="20"/>
                    </a:lnTo>
                    <a:lnTo>
                      <a:pt x="79" y="16"/>
                    </a:lnTo>
                    <a:lnTo>
                      <a:pt x="77" y="12"/>
                    </a:lnTo>
                    <a:lnTo>
                      <a:pt x="76" y="8"/>
                    </a:lnTo>
                    <a:lnTo>
                      <a:pt x="72" y="5"/>
                    </a:lnTo>
                    <a:lnTo>
                      <a:pt x="71" y="2"/>
                    </a:lnTo>
                    <a:lnTo>
                      <a:pt x="67" y="0"/>
                    </a:lnTo>
                    <a:lnTo>
                      <a:pt x="66" y="1"/>
                    </a:lnTo>
                    <a:lnTo>
                      <a:pt x="66" y="3"/>
                    </a:lnTo>
                    <a:lnTo>
                      <a:pt x="64" y="3"/>
                    </a:lnTo>
                    <a:lnTo>
                      <a:pt x="61" y="0"/>
                    </a:lnTo>
                    <a:lnTo>
                      <a:pt x="58" y="0"/>
                    </a:lnTo>
                    <a:lnTo>
                      <a:pt x="58" y="3"/>
                    </a:lnTo>
                    <a:lnTo>
                      <a:pt x="56" y="8"/>
                    </a:lnTo>
                    <a:lnTo>
                      <a:pt x="57" y="10"/>
                    </a:lnTo>
                    <a:lnTo>
                      <a:pt x="60" y="10"/>
                    </a:lnTo>
                    <a:lnTo>
                      <a:pt x="63" y="10"/>
                    </a:lnTo>
                    <a:lnTo>
                      <a:pt x="67" y="11"/>
                    </a:lnTo>
                    <a:lnTo>
                      <a:pt x="67" y="14"/>
                    </a:lnTo>
                    <a:lnTo>
                      <a:pt x="70" y="14"/>
                    </a:lnTo>
                    <a:lnTo>
                      <a:pt x="70" y="17"/>
                    </a:lnTo>
                    <a:lnTo>
                      <a:pt x="65" y="21"/>
                    </a:lnTo>
                    <a:lnTo>
                      <a:pt x="64" y="21"/>
                    </a:lnTo>
                    <a:lnTo>
                      <a:pt x="60" y="19"/>
                    </a:lnTo>
                    <a:lnTo>
                      <a:pt x="58" y="19"/>
                    </a:lnTo>
                    <a:lnTo>
                      <a:pt x="55" y="18"/>
                    </a:lnTo>
                    <a:lnTo>
                      <a:pt x="57" y="21"/>
                    </a:lnTo>
                    <a:lnTo>
                      <a:pt x="58" y="22"/>
                    </a:lnTo>
                    <a:lnTo>
                      <a:pt x="57" y="24"/>
                    </a:lnTo>
                    <a:lnTo>
                      <a:pt x="54" y="25"/>
                    </a:lnTo>
                    <a:lnTo>
                      <a:pt x="50" y="21"/>
                    </a:lnTo>
                    <a:lnTo>
                      <a:pt x="46" y="23"/>
                    </a:lnTo>
                    <a:lnTo>
                      <a:pt x="45" y="28"/>
                    </a:lnTo>
                    <a:lnTo>
                      <a:pt x="43" y="30"/>
                    </a:lnTo>
                    <a:lnTo>
                      <a:pt x="43" y="32"/>
                    </a:lnTo>
                    <a:lnTo>
                      <a:pt x="46" y="33"/>
                    </a:lnTo>
                    <a:lnTo>
                      <a:pt x="46" y="37"/>
                    </a:lnTo>
                    <a:lnTo>
                      <a:pt x="50" y="39"/>
                    </a:lnTo>
                    <a:lnTo>
                      <a:pt x="50" y="41"/>
                    </a:lnTo>
                    <a:lnTo>
                      <a:pt x="47" y="41"/>
                    </a:lnTo>
                    <a:lnTo>
                      <a:pt x="46" y="43"/>
                    </a:lnTo>
                    <a:lnTo>
                      <a:pt x="48" y="45"/>
                    </a:lnTo>
                    <a:lnTo>
                      <a:pt x="48" y="47"/>
                    </a:lnTo>
                    <a:lnTo>
                      <a:pt x="46" y="47"/>
                    </a:lnTo>
                    <a:lnTo>
                      <a:pt x="44" y="45"/>
                    </a:lnTo>
                    <a:lnTo>
                      <a:pt x="41" y="45"/>
                    </a:lnTo>
                    <a:lnTo>
                      <a:pt x="39" y="42"/>
                    </a:lnTo>
                    <a:lnTo>
                      <a:pt x="36" y="41"/>
                    </a:lnTo>
                    <a:lnTo>
                      <a:pt x="34" y="43"/>
                    </a:lnTo>
                    <a:lnTo>
                      <a:pt x="33" y="46"/>
                    </a:lnTo>
                    <a:lnTo>
                      <a:pt x="35" y="49"/>
                    </a:lnTo>
                    <a:lnTo>
                      <a:pt x="34" y="52"/>
                    </a:lnTo>
                    <a:lnTo>
                      <a:pt x="33" y="51"/>
                    </a:lnTo>
                    <a:lnTo>
                      <a:pt x="33" y="49"/>
                    </a:lnTo>
                    <a:lnTo>
                      <a:pt x="31" y="47"/>
                    </a:lnTo>
                    <a:lnTo>
                      <a:pt x="27" y="46"/>
                    </a:lnTo>
                    <a:lnTo>
                      <a:pt x="26" y="46"/>
                    </a:lnTo>
                    <a:lnTo>
                      <a:pt x="25" y="44"/>
                    </a:lnTo>
                    <a:lnTo>
                      <a:pt x="22" y="43"/>
                    </a:lnTo>
                    <a:lnTo>
                      <a:pt x="22" y="45"/>
                    </a:lnTo>
                    <a:lnTo>
                      <a:pt x="23" y="49"/>
                    </a:lnTo>
                    <a:lnTo>
                      <a:pt x="23" y="53"/>
                    </a:lnTo>
                    <a:lnTo>
                      <a:pt x="24" y="57"/>
                    </a:lnTo>
                    <a:lnTo>
                      <a:pt x="26" y="59"/>
                    </a:lnTo>
                    <a:lnTo>
                      <a:pt x="29" y="60"/>
                    </a:lnTo>
                    <a:lnTo>
                      <a:pt x="31" y="62"/>
                    </a:lnTo>
                    <a:lnTo>
                      <a:pt x="30" y="62"/>
                    </a:lnTo>
                    <a:lnTo>
                      <a:pt x="27" y="62"/>
                    </a:lnTo>
                    <a:lnTo>
                      <a:pt x="30" y="65"/>
                    </a:lnTo>
                    <a:lnTo>
                      <a:pt x="31" y="67"/>
                    </a:lnTo>
                    <a:lnTo>
                      <a:pt x="34" y="69"/>
                    </a:lnTo>
                    <a:lnTo>
                      <a:pt x="37" y="69"/>
                    </a:lnTo>
                    <a:lnTo>
                      <a:pt x="39" y="67"/>
                    </a:lnTo>
                    <a:lnTo>
                      <a:pt x="40" y="67"/>
                    </a:lnTo>
                    <a:lnTo>
                      <a:pt x="41" y="69"/>
                    </a:lnTo>
                    <a:lnTo>
                      <a:pt x="39" y="71"/>
                    </a:lnTo>
                    <a:lnTo>
                      <a:pt x="37" y="76"/>
                    </a:lnTo>
                    <a:lnTo>
                      <a:pt x="36" y="77"/>
                    </a:lnTo>
                    <a:lnTo>
                      <a:pt x="32" y="73"/>
                    </a:lnTo>
                    <a:lnTo>
                      <a:pt x="25" y="71"/>
                    </a:lnTo>
                    <a:lnTo>
                      <a:pt x="22" y="66"/>
                    </a:lnTo>
                    <a:lnTo>
                      <a:pt x="19" y="66"/>
                    </a:lnTo>
                    <a:lnTo>
                      <a:pt x="19" y="64"/>
                    </a:lnTo>
                    <a:lnTo>
                      <a:pt x="18" y="64"/>
                    </a:lnTo>
                    <a:lnTo>
                      <a:pt x="16" y="68"/>
                    </a:lnTo>
                    <a:lnTo>
                      <a:pt x="17" y="69"/>
                    </a:lnTo>
                    <a:lnTo>
                      <a:pt x="15" y="71"/>
                    </a:lnTo>
                    <a:lnTo>
                      <a:pt x="17" y="76"/>
                    </a:lnTo>
                    <a:lnTo>
                      <a:pt x="15" y="78"/>
                    </a:lnTo>
                    <a:lnTo>
                      <a:pt x="13" y="76"/>
                    </a:lnTo>
                    <a:lnTo>
                      <a:pt x="13" y="81"/>
                    </a:lnTo>
                    <a:lnTo>
                      <a:pt x="12" y="82"/>
                    </a:lnTo>
                    <a:lnTo>
                      <a:pt x="12" y="90"/>
                    </a:lnTo>
                    <a:lnTo>
                      <a:pt x="13" y="91"/>
                    </a:lnTo>
                    <a:lnTo>
                      <a:pt x="18" y="92"/>
                    </a:lnTo>
                    <a:lnTo>
                      <a:pt x="20" y="93"/>
                    </a:lnTo>
                    <a:lnTo>
                      <a:pt x="22" y="93"/>
                    </a:lnTo>
                    <a:lnTo>
                      <a:pt x="22" y="93"/>
                    </a:lnTo>
                    <a:lnTo>
                      <a:pt x="21" y="95"/>
                    </a:lnTo>
                    <a:lnTo>
                      <a:pt x="18" y="94"/>
                    </a:lnTo>
                    <a:lnTo>
                      <a:pt x="13" y="94"/>
                    </a:lnTo>
                    <a:lnTo>
                      <a:pt x="12" y="93"/>
                    </a:lnTo>
                    <a:lnTo>
                      <a:pt x="9" y="93"/>
                    </a:lnTo>
                    <a:lnTo>
                      <a:pt x="5" y="100"/>
                    </a:lnTo>
                    <a:lnTo>
                      <a:pt x="5" y="102"/>
                    </a:lnTo>
                    <a:lnTo>
                      <a:pt x="7" y="104"/>
                    </a:lnTo>
                    <a:lnTo>
                      <a:pt x="6" y="106"/>
                    </a:lnTo>
                    <a:lnTo>
                      <a:pt x="5" y="107"/>
                    </a:lnTo>
                    <a:lnTo>
                      <a:pt x="5" y="110"/>
                    </a:lnTo>
                    <a:lnTo>
                      <a:pt x="6" y="111"/>
                    </a:lnTo>
                    <a:lnTo>
                      <a:pt x="8" y="110"/>
                    </a:lnTo>
                    <a:lnTo>
                      <a:pt x="12" y="110"/>
                    </a:lnTo>
                    <a:lnTo>
                      <a:pt x="14" y="107"/>
                    </a:lnTo>
                    <a:lnTo>
                      <a:pt x="15" y="109"/>
                    </a:lnTo>
                    <a:lnTo>
                      <a:pt x="15" y="112"/>
                    </a:lnTo>
                    <a:lnTo>
                      <a:pt x="12" y="112"/>
                    </a:lnTo>
                    <a:lnTo>
                      <a:pt x="11" y="115"/>
                    </a:lnTo>
                    <a:lnTo>
                      <a:pt x="12" y="117"/>
                    </a:lnTo>
                    <a:lnTo>
                      <a:pt x="14" y="117"/>
                    </a:lnTo>
                    <a:lnTo>
                      <a:pt x="16" y="114"/>
                    </a:lnTo>
                    <a:lnTo>
                      <a:pt x="18" y="114"/>
                    </a:lnTo>
                    <a:lnTo>
                      <a:pt x="20" y="112"/>
                    </a:lnTo>
                    <a:lnTo>
                      <a:pt x="21" y="114"/>
                    </a:lnTo>
                    <a:lnTo>
                      <a:pt x="19" y="116"/>
                    </a:lnTo>
                    <a:lnTo>
                      <a:pt x="21" y="117"/>
                    </a:lnTo>
                    <a:lnTo>
                      <a:pt x="25" y="117"/>
                    </a:lnTo>
                    <a:lnTo>
                      <a:pt x="26" y="118"/>
                    </a:lnTo>
                    <a:lnTo>
                      <a:pt x="23" y="119"/>
                    </a:lnTo>
                    <a:lnTo>
                      <a:pt x="23" y="121"/>
                    </a:lnTo>
                    <a:lnTo>
                      <a:pt x="26" y="122"/>
                    </a:lnTo>
                    <a:lnTo>
                      <a:pt x="29" y="121"/>
                    </a:lnTo>
                    <a:lnTo>
                      <a:pt x="32" y="124"/>
                    </a:lnTo>
                    <a:lnTo>
                      <a:pt x="39" y="126"/>
                    </a:lnTo>
                    <a:lnTo>
                      <a:pt x="39" y="128"/>
                    </a:lnTo>
                    <a:lnTo>
                      <a:pt x="33" y="128"/>
                    </a:lnTo>
                    <a:lnTo>
                      <a:pt x="31" y="128"/>
                    </a:lnTo>
                    <a:lnTo>
                      <a:pt x="27" y="124"/>
                    </a:lnTo>
                    <a:lnTo>
                      <a:pt x="23" y="126"/>
                    </a:lnTo>
                    <a:lnTo>
                      <a:pt x="23" y="128"/>
                    </a:lnTo>
                    <a:lnTo>
                      <a:pt x="27" y="130"/>
                    </a:lnTo>
                    <a:lnTo>
                      <a:pt x="33" y="131"/>
                    </a:lnTo>
                    <a:lnTo>
                      <a:pt x="38" y="131"/>
                    </a:lnTo>
                    <a:lnTo>
                      <a:pt x="39" y="132"/>
                    </a:lnTo>
                    <a:lnTo>
                      <a:pt x="34" y="134"/>
                    </a:lnTo>
                    <a:lnTo>
                      <a:pt x="32" y="133"/>
                    </a:lnTo>
                    <a:lnTo>
                      <a:pt x="26" y="132"/>
                    </a:lnTo>
                    <a:lnTo>
                      <a:pt x="22" y="131"/>
                    </a:lnTo>
                    <a:lnTo>
                      <a:pt x="21" y="129"/>
                    </a:lnTo>
                    <a:lnTo>
                      <a:pt x="19" y="128"/>
                    </a:lnTo>
                    <a:lnTo>
                      <a:pt x="15" y="124"/>
                    </a:lnTo>
                    <a:lnTo>
                      <a:pt x="13" y="125"/>
                    </a:lnTo>
                    <a:lnTo>
                      <a:pt x="11" y="128"/>
                    </a:lnTo>
                    <a:lnTo>
                      <a:pt x="7" y="128"/>
                    </a:lnTo>
                    <a:lnTo>
                      <a:pt x="5" y="130"/>
                    </a:lnTo>
                    <a:lnTo>
                      <a:pt x="4" y="136"/>
                    </a:lnTo>
                    <a:lnTo>
                      <a:pt x="7" y="139"/>
                    </a:lnTo>
                    <a:lnTo>
                      <a:pt x="7" y="143"/>
                    </a:lnTo>
                    <a:lnTo>
                      <a:pt x="6" y="145"/>
                    </a:lnTo>
                    <a:lnTo>
                      <a:pt x="5" y="139"/>
                    </a:lnTo>
                    <a:lnTo>
                      <a:pt x="2" y="139"/>
                    </a:lnTo>
                    <a:lnTo>
                      <a:pt x="1" y="147"/>
                    </a:lnTo>
                    <a:lnTo>
                      <a:pt x="1" y="151"/>
                    </a:lnTo>
                    <a:lnTo>
                      <a:pt x="3" y="152"/>
                    </a:lnTo>
                    <a:lnTo>
                      <a:pt x="5" y="150"/>
                    </a:lnTo>
                    <a:lnTo>
                      <a:pt x="6" y="151"/>
                    </a:lnTo>
                    <a:lnTo>
                      <a:pt x="8" y="155"/>
                    </a:lnTo>
                    <a:lnTo>
                      <a:pt x="10" y="155"/>
                    </a:lnTo>
                    <a:lnTo>
                      <a:pt x="8" y="155"/>
                    </a:lnTo>
                    <a:lnTo>
                      <a:pt x="6" y="157"/>
                    </a:lnTo>
                    <a:lnTo>
                      <a:pt x="4" y="154"/>
                    </a:lnTo>
                    <a:lnTo>
                      <a:pt x="0" y="155"/>
                    </a:lnTo>
                    <a:lnTo>
                      <a:pt x="0" y="161"/>
                    </a:lnTo>
                    <a:lnTo>
                      <a:pt x="1" y="162"/>
                    </a:lnTo>
                    <a:lnTo>
                      <a:pt x="2" y="16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9" name="Freeform 1139">
                <a:extLst>
                  <a:ext uri="{FF2B5EF4-FFF2-40B4-BE49-F238E27FC236}">
                    <a16:creationId xmlns:a16="http://schemas.microsoft.com/office/drawing/2014/main" id="{FD1C1CAF-A357-4346-AD73-1E99187C7561}"/>
                  </a:ext>
                </a:extLst>
              </p:cNvPr>
              <p:cNvSpPr>
                <a:spLocks/>
              </p:cNvSpPr>
              <p:nvPr/>
            </p:nvSpPr>
            <p:spPr bwMode="auto">
              <a:xfrm>
                <a:off x="2770" y="736"/>
                <a:ext cx="6" cy="4"/>
              </a:xfrm>
              <a:custGeom>
                <a:avLst/>
                <a:gdLst>
                  <a:gd name="T0" fmla="*/ 3 w 6"/>
                  <a:gd name="T1" fmla="*/ 3 h 4"/>
                  <a:gd name="T2" fmla="*/ 4 w 6"/>
                  <a:gd name="T3" fmla="*/ 4 h 4"/>
                  <a:gd name="T4" fmla="*/ 6 w 6"/>
                  <a:gd name="T5" fmla="*/ 4 h 4"/>
                  <a:gd name="T6" fmla="*/ 6 w 6"/>
                  <a:gd name="T7" fmla="*/ 1 h 4"/>
                  <a:gd name="T8" fmla="*/ 3 w 6"/>
                  <a:gd name="T9" fmla="*/ 1 h 4"/>
                  <a:gd name="T10" fmla="*/ 2 w 6"/>
                  <a:gd name="T11" fmla="*/ 0 h 4"/>
                  <a:gd name="T12" fmla="*/ 0 w 6"/>
                  <a:gd name="T13" fmla="*/ 0 h 4"/>
                  <a:gd name="T14" fmla="*/ 0 w 6"/>
                  <a:gd name="T15" fmla="*/ 1 h 4"/>
                  <a:gd name="T16" fmla="*/ 0 w 6"/>
                  <a:gd name="T17" fmla="*/ 2 h 4"/>
                  <a:gd name="T18" fmla="*/ 3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3"/>
                    </a:moveTo>
                    <a:lnTo>
                      <a:pt x="4" y="4"/>
                    </a:lnTo>
                    <a:lnTo>
                      <a:pt x="6" y="4"/>
                    </a:lnTo>
                    <a:lnTo>
                      <a:pt x="6" y="1"/>
                    </a:lnTo>
                    <a:lnTo>
                      <a:pt x="3" y="1"/>
                    </a:lnTo>
                    <a:lnTo>
                      <a:pt x="2" y="0"/>
                    </a:lnTo>
                    <a:lnTo>
                      <a:pt x="0" y="0"/>
                    </a:lnTo>
                    <a:lnTo>
                      <a:pt x="0" y="1"/>
                    </a:lnTo>
                    <a:lnTo>
                      <a:pt x="0"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0" name="Freeform 1140">
                <a:extLst>
                  <a:ext uri="{FF2B5EF4-FFF2-40B4-BE49-F238E27FC236}">
                    <a16:creationId xmlns:a16="http://schemas.microsoft.com/office/drawing/2014/main" id="{74ABC593-74FD-4C62-9112-E67525BE664C}"/>
                  </a:ext>
                </a:extLst>
              </p:cNvPr>
              <p:cNvSpPr>
                <a:spLocks/>
              </p:cNvSpPr>
              <p:nvPr/>
            </p:nvSpPr>
            <p:spPr bwMode="auto">
              <a:xfrm>
                <a:off x="2714" y="747"/>
                <a:ext cx="16" cy="25"/>
              </a:xfrm>
              <a:custGeom>
                <a:avLst/>
                <a:gdLst>
                  <a:gd name="T0" fmla="*/ 4 w 16"/>
                  <a:gd name="T1" fmla="*/ 14 h 25"/>
                  <a:gd name="T2" fmla="*/ 6 w 16"/>
                  <a:gd name="T3" fmla="*/ 13 h 25"/>
                  <a:gd name="T4" fmla="*/ 6 w 16"/>
                  <a:gd name="T5" fmla="*/ 16 h 25"/>
                  <a:gd name="T6" fmla="*/ 4 w 16"/>
                  <a:gd name="T7" fmla="*/ 18 h 25"/>
                  <a:gd name="T8" fmla="*/ 4 w 16"/>
                  <a:gd name="T9" fmla="*/ 21 h 25"/>
                  <a:gd name="T10" fmla="*/ 4 w 16"/>
                  <a:gd name="T11" fmla="*/ 23 h 25"/>
                  <a:gd name="T12" fmla="*/ 5 w 16"/>
                  <a:gd name="T13" fmla="*/ 25 h 25"/>
                  <a:gd name="T14" fmla="*/ 8 w 16"/>
                  <a:gd name="T15" fmla="*/ 21 h 25"/>
                  <a:gd name="T16" fmla="*/ 11 w 16"/>
                  <a:gd name="T17" fmla="*/ 17 h 25"/>
                  <a:gd name="T18" fmla="*/ 11 w 16"/>
                  <a:gd name="T19" fmla="*/ 14 h 25"/>
                  <a:gd name="T20" fmla="*/ 14 w 16"/>
                  <a:gd name="T21" fmla="*/ 11 h 25"/>
                  <a:gd name="T22" fmla="*/ 16 w 16"/>
                  <a:gd name="T23" fmla="*/ 7 h 25"/>
                  <a:gd name="T24" fmla="*/ 15 w 16"/>
                  <a:gd name="T25" fmla="*/ 4 h 25"/>
                  <a:gd name="T26" fmla="*/ 11 w 16"/>
                  <a:gd name="T27" fmla="*/ 4 h 25"/>
                  <a:gd name="T28" fmla="*/ 10 w 16"/>
                  <a:gd name="T29" fmla="*/ 4 h 25"/>
                  <a:gd name="T30" fmla="*/ 11 w 16"/>
                  <a:gd name="T31" fmla="*/ 0 h 25"/>
                  <a:gd name="T32" fmla="*/ 10 w 16"/>
                  <a:gd name="T33" fmla="*/ 0 h 25"/>
                  <a:gd name="T34" fmla="*/ 6 w 16"/>
                  <a:gd name="T35" fmla="*/ 4 h 25"/>
                  <a:gd name="T36" fmla="*/ 2 w 16"/>
                  <a:gd name="T37" fmla="*/ 5 h 25"/>
                  <a:gd name="T38" fmla="*/ 1 w 16"/>
                  <a:gd name="T39" fmla="*/ 8 h 25"/>
                  <a:gd name="T40" fmla="*/ 0 w 16"/>
                  <a:gd name="T41" fmla="*/ 10 h 25"/>
                  <a:gd name="T42" fmla="*/ 0 w 16"/>
                  <a:gd name="T43" fmla="*/ 12 h 25"/>
                  <a:gd name="T44" fmla="*/ 4 w 16"/>
                  <a:gd name="T4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5">
                    <a:moveTo>
                      <a:pt x="4" y="14"/>
                    </a:moveTo>
                    <a:lnTo>
                      <a:pt x="6" y="13"/>
                    </a:lnTo>
                    <a:lnTo>
                      <a:pt x="6" y="16"/>
                    </a:lnTo>
                    <a:lnTo>
                      <a:pt x="4" y="18"/>
                    </a:lnTo>
                    <a:lnTo>
                      <a:pt x="4" y="21"/>
                    </a:lnTo>
                    <a:lnTo>
                      <a:pt x="4" y="23"/>
                    </a:lnTo>
                    <a:lnTo>
                      <a:pt x="5" y="25"/>
                    </a:lnTo>
                    <a:lnTo>
                      <a:pt x="8" y="21"/>
                    </a:lnTo>
                    <a:lnTo>
                      <a:pt x="11" y="17"/>
                    </a:lnTo>
                    <a:lnTo>
                      <a:pt x="11" y="14"/>
                    </a:lnTo>
                    <a:lnTo>
                      <a:pt x="14" y="11"/>
                    </a:lnTo>
                    <a:lnTo>
                      <a:pt x="16" y="7"/>
                    </a:lnTo>
                    <a:lnTo>
                      <a:pt x="15" y="4"/>
                    </a:lnTo>
                    <a:lnTo>
                      <a:pt x="11" y="4"/>
                    </a:lnTo>
                    <a:lnTo>
                      <a:pt x="10" y="4"/>
                    </a:lnTo>
                    <a:lnTo>
                      <a:pt x="11" y="0"/>
                    </a:lnTo>
                    <a:lnTo>
                      <a:pt x="10" y="0"/>
                    </a:lnTo>
                    <a:lnTo>
                      <a:pt x="6" y="4"/>
                    </a:lnTo>
                    <a:lnTo>
                      <a:pt x="2" y="5"/>
                    </a:lnTo>
                    <a:lnTo>
                      <a:pt x="1" y="8"/>
                    </a:lnTo>
                    <a:lnTo>
                      <a:pt x="0" y="10"/>
                    </a:lnTo>
                    <a:lnTo>
                      <a:pt x="0" y="12"/>
                    </a:lnTo>
                    <a:lnTo>
                      <a:pt x="4"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1" name="Freeform 1141">
                <a:extLst>
                  <a:ext uri="{FF2B5EF4-FFF2-40B4-BE49-F238E27FC236}">
                    <a16:creationId xmlns:a16="http://schemas.microsoft.com/office/drawing/2014/main" id="{B58AD147-32DB-4EAE-AD5F-0123FFE2C50C}"/>
                  </a:ext>
                </a:extLst>
              </p:cNvPr>
              <p:cNvSpPr>
                <a:spLocks/>
              </p:cNvSpPr>
              <p:nvPr/>
            </p:nvSpPr>
            <p:spPr bwMode="auto">
              <a:xfrm>
                <a:off x="2680" y="819"/>
                <a:ext cx="36" cy="57"/>
              </a:xfrm>
              <a:custGeom>
                <a:avLst/>
                <a:gdLst>
                  <a:gd name="T0" fmla="*/ 4 w 36"/>
                  <a:gd name="T1" fmla="*/ 30 h 57"/>
                  <a:gd name="T2" fmla="*/ 7 w 36"/>
                  <a:gd name="T3" fmla="*/ 32 h 57"/>
                  <a:gd name="T4" fmla="*/ 10 w 36"/>
                  <a:gd name="T5" fmla="*/ 37 h 57"/>
                  <a:gd name="T6" fmla="*/ 10 w 36"/>
                  <a:gd name="T7" fmla="*/ 40 h 57"/>
                  <a:gd name="T8" fmla="*/ 8 w 36"/>
                  <a:gd name="T9" fmla="*/ 40 h 57"/>
                  <a:gd name="T10" fmla="*/ 6 w 36"/>
                  <a:gd name="T11" fmla="*/ 37 h 57"/>
                  <a:gd name="T12" fmla="*/ 2 w 36"/>
                  <a:gd name="T13" fmla="*/ 36 h 57"/>
                  <a:gd name="T14" fmla="*/ 1 w 36"/>
                  <a:gd name="T15" fmla="*/ 39 h 57"/>
                  <a:gd name="T16" fmla="*/ 0 w 36"/>
                  <a:gd name="T17" fmla="*/ 41 h 57"/>
                  <a:gd name="T18" fmla="*/ 3 w 36"/>
                  <a:gd name="T19" fmla="*/ 43 h 57"/>
                  <a:gd name="T20" fmla="*/ 3 w 36"/>
                  <a:gd name="T21" fmla="*/ 47 h 57"/>
                  <a:gd name="T22" fmla="*/ 4 w 36"/>
                  <a:gd name="T23" fmla="*/ 49 h 57"/>
                  <a:gd name="T24" fmla="*/ 3 w 36"/>
                  <a:gd name="T25" fmla="*/ 51 h 57"/>
                  <a:gd name="T26" fmla="*/ 3 w 36"/>
                  <a:gd name="T27" fmla="*/ 55 h 57"/>
                  <a:gd name="T28" fmla="*/ 6 w 36"/>
                  <a:gd name="T29" fmla="*/ 54 h 57"/>
                  <a:gd name="T30" fmla="*/ 7 w 36"/>
                  <a:gd name="T31" fmla="*/ 52 h 57"/>
                  <a:gd name="T32" fmla="*/ 9 w 36"/>
                  <a:gd name="T33" fmla="*/ 52 h 57"/>
                  <a:gd name="T34" fmla="*/ 9 w 36"/>
                  <a:gd name="T35" fmla="*/ 56 h 57"/>
                  <a:gd name="T36" fmla="*/ 11 w 36"/>
                  <a:gd name="T37" fmla="*/ 56 h 57"/>
                  <a:gd name="T38" fmla="*/ 15 w 36"/>
                  <a:gd name="T39" fmla="*/ 54 h 57"/>
                  <a:gd name="T40" fmla="*/ 17 w 36"/>
                  <a:gd name="T41" fmla="*/ 56 h 57"/>
                  <a:gd name="T42" fmla="*/ 21 w 36"/>
                  <a:gd name="T43" fmla="*/ 52 h 57"/>
                  <a:gd name="T44" fmla="*/ 22 w 36"/>
                  <a:gd name="T45" fmla="*/ 54 h 57"/>
                  <a:gd name="T46" fmla="*/ 22 w 36"/>
                  <a:gd name="T47" fmla="*/ 56 h 57"/>
                  <a:gd name="T48" fmla="*/ 24 w 36"/>
                  <a:gd name="T49" fmla="*/ 57 h 57"/>
                  <a:gd name="T50" fmla="*/ 25 w 36"/>
                  <a:gd name="T51" fmla="*/ 55 h 57"/>
                  <a:gd name="T52" fmla="*/ 30 w 36"/>
                  <a:gd name="T53" fmla="*/ 51 h 57"/>
                  <a:gd name="T54" fmla="*/ 31 w 36"/>
                  <a:gd name="T55" fmla="*/ 48 h 57"/>
                  <a:gd name="T56" fmla="*/ 30 w 36"/>
                  <a:gd name="T57" fmla="*/ 43 h 57"/>
                  <a:gd name="T58" fmla="*/ 28 w 36"/>
                  <a:gd name="T59" fmla="*/ 42 h 57"/>
                  <a:gd name="T60" fmla="*/ 28 w 36"/>
                  <a:gd name="T61" fmla="*/ 41 h 57"/>
                  <a:gd name="T62" fmla="*/ 29 w 36"/>
                  <a:gd name="T63" fmla="*/ 40 h 57"/>
                  <a:gd name="T64" fmla="*/ 31 w 36"/>
                  <a:gd name="T65" fmla="*/ 40 h 57"/>
                  <a:gd name="T66" fmla="*/ 33 w 36"/>
                  <a:gd name="T67" fmla="*/ 39 h 57"/>
                  <a:gd name="T68" fmla="*/ 36 w 36"/>
                  <a:gd name="T69" fmla="*/ 36 h 57"/>
                  <a:gd name="T70" fmla="*/ 35 w 36"/>
                  <a:gd name="T71" fmla="*/ 29 h 57"/>
                  <a:gd name="T72" fmla="*/ 34 w 36"/>
                  <a:gd name="T73" fmla="*/ 26 h 57"/>
                  <a:gd name="T74" fmla="*/ 34 w 36"/>
                  <a:gd name="T75" fmla="*/ 25 h 57"/>
                  <a:gd name="T76" fmla="*/ 31 w 36"/>
                  <a:gd name="T77" fmla="*/ 25 h 57"/>
                  <a:gd name="T78" fmla="*/ 29 w 36"/>
                  <a:gd name="T79" fmla="*/ 21 h 57"/>
                  <a:gd name="T80" fmla="*/ 29 w 36"/>
                  <a:gd name="T81" fmla="*/ 19 h 57"/>
                  <a:gd name="T82" fmla="*/ 28 w 36"/>
                  <a:gd name="T83" fmla="*/ 18 h 57"/>
                  <a:gd name="T84" fmla="*/ 28 w 36"/>
                  <a:gd name="T85" fmla="*/ 15 h 57"/>
                  <a:gd name="T86" fmla="*/ 26 w 36"/>
                  <a:gd name="T87" fmla="*/ 14 h 57"/>
                  <a:gd name="T88" fmla="*/ 25 w 36"/>
                  <a:gd name="T89" fmla="*/ 11 h 57"/>
                  <a:gd name="T90" fmla="*/ 25 w 36"/>
                  <a:gd name="T91" fmla="*/ 9 h 57"/>
                  <a:gd name="T92" fmla="*/ 24 w 36"/>
                  <a:gd name="T93" fmla="*/ 5 h 57"/>
                  <a:gd name="T94" fmla="*/ 21 w 36"/>
                  <a:gd name="T95" fmla="*/ 0 h 57"/>
                  <a:gd name="T96" fmla="*/ 17 w 36"/>
                  <a:gd name="T97" fmla="*/ 0 h 57"/>
                  <a:gd name="T98" fmla="*/ 14 w 36"/>
                  <a:gd name="T99" fmla="*/ 3 h 57"/>
                  <a:gd name="T100" fmla="*/ 12 w 36"/>
                  <a:gd name="T101" fmla="*/ 5 h 57"/>
                  <a:gd name="T102" fmla="*/ 12 w 36"/>
                  <a:gd name="T103" fmla="*/ 11 h 57"/>
                  <a:gd name="T104" fmla="*/ 10 w 36"/>
                  <a:gd name="T105" fmla="*/ 12 h 57"/>
                  <a:gd name="T106" fmla="*/ 8 w 36"/>
                  <a:gd name="T107" fmla="*/ 11 h 57"/>
                  <a:gd name="T108" fmla="*/ 7 w 36"/>
                  <a:gd name="T109" fmla="*/ 16 h 57"/>
                  <a:gd name="T110" fmla="*/ 7 w 36"/>
                  <a:gd name="T111" fmla="*/ 21 h 57"/>
                  <a:gd name="T112" fmla="*/ 5 w 36"/>
                  <a:gd name="T113" fmla="*/ 25 h 57"/>
                  <a:gd name="T114" fmla="*/ 7 w 36"/>
                  <a:gd name="T115" fmla="*/ 28 h 57"/>
                  <a:gd name="T116" fmla="*/ 3 w 36"/>
                  <a:gd name="T117" fmla="*/ 28 h 57"/>
                  <a:gd name="T118" fmla="*/ 4 w 36"/>
                  <a:gd name="T119" fmla="*/ 3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57">
                    <a:moveTo>
                      <a:pt x="4" y="30"/>
                    </a:moveTo>
                    <a:lnTo>
                      <a:pt x="7" y="32"/>
                    </a:lnTo>
                    <a:lnTo>
                      <a:pt x="10" y="37"/>
                    </a:lnTo>
                    <a:lnTo>
                      <a:pt x="10" y="40"/>
                    </a:lnTo>
                    <a:lnTo>
                      <a:pt x="8" y="40"/>
                    </a:lnTo>
                    <a:lnTo>
                      <a:pt x="6" y="37"/>
                    </a:lnTo>
                    <a:lnTo>
                      <a:pt x="2" y="36"/>
                    </a:lnTo>
                    <a:lnTo>
                      <a:pt x="1" y="39"/>
                    </a:lnTo>
                    <a:lnTo>
                      <a:pt x="0" y="41"/>
                    </a:lnTo>
                    <a:lnTo>
                      <a:pt x="3" y="43"/>
                    </a:lnTo>
                    <a:lnTo>
                      <a:pt x="3" y="47"/>
                    </a:lnTo>
                    <a:lnTo>
                      <a:pt x="4" y="49"/>
                    </a:lnTo>
                    <a:lnTo>
                      <a:pt x="3" y="51"/>
                    </a:lnTo>
                    <a:lnTo>
                      <a:pt x="3" y="55"/>
                    </a:lnTo>
                    <a:lnTo>
                      <a:pt x="6" y="54"/>
                    </a:lnTo>
                    <a:lnTo>
                      <a:pt x="7" y="52"/>
                    </a:lnTo>
                    <a:lnTo>
                      <a:pt x="9" y="52"/>
                    </a:lnTo>
                    <a:lnTo>
                      <a:pt x="9" y="56"/>
                    </a:lnTo>
                    <a:lnTo>
                      <a:pt x="11" y="56"/>
                    </a:lnTo>
                    <a:lnTo>
                      <a:pt x="15" y="54"/>
                    </a:lnTo>
                    <a:lnTo>
                      <a:pt x="17" y="56"/>
                    </a:lnTo>
                    <a:lnTo>
                      <a:pt x="21" y="52"/>
                    </a:lnTo>
                    <a:lnTo>
                      <a:pt x="22" y="54"/>
                    </a:lnTo>
                    <a:lnTo>
                      <a:pt x="22" y="56"/>
                    </a:lnTo>
                    <a:lnTo>
                      <a:pt x="24" y="57"/>
                    </a:lnTo>
                    <a:lnTo>
                      <a:pt x="25" y="55"/>
                    </a:lnTo>
                    <a:lnTo>
                      <a:pt x="30" y="51"/>
                    </a:lnTo>
                    <a:lnTo>
                      <a:pt x="31" y="48"/>
                    </a:lnTo>
                    <a:lnTo>
                      <a:pt x="30" y="43"/>
                    </a:lnTo>
                    <a:lnTo>
                      <a:pt x="28" y="42"/>
                    </a:lnTo>
                    <a:lnTo>
                      <a:pt x="28" y="41"/>
                    </a:lnTo>
                    <a:lnTo>
                      <a:pt x="29" y="40"/>
                    </a:lnTo>
                    <a:lnTo>
                      <a:pt x="31" y="40"/>
                    </a:lnTo>
                    <a:lnTo>
                      <a:pt x="33" y="39"/>
                    </a:lnTo>
                    <a:lnTo>
                      <a:pt x="36" y="36"/>
                    </a:lnTo>
                    <a:lnTo>
                      <a:pt x="35" y="29"/>
                    </a:lnTo>
                    <a:lnTo>
                      <a:pt x="34" y="26"/>
                    </a:lnTo>
                    <a:lnTo>
                      <a:pt x="34" y="25"/>
                    </a:lnTo>
                    <a:lnTo>
                      <a:pt x="31" y="25"/>
                    </a:lnTo>
                    <a:lnTo>
                      <a:pt x="29" y="21"/>
                    </a:lnTo>
                    <a:lnTo>
                      <a:pt x="29" y="19"/>
                    </a:lnTo>
                    <a:lnTo>
                      <a:pt x="28" y="18"/>
                    </a:lnTo>
                    <a:lnTo>
                      <a:pt x="28" y="15"/>
                    </a:lnTo>
                    <a:lnTo>
                      <a:pt x="26" y="14"/>
                    </a:lnTo>
                    <a:lnTo>
                      <a:pt x="25" y="11"/>
                    </a:lnTo>
                    <a:lnTo>
                      <a:pt x="25" y="9"/>
                    </a:lnTo>
                    <a:lnTo>
                      <a:pt x="24" y="5"/>
                    </a:lnTo>
                    <a:lnTo>
                      <a:pt x="21" y="0"/>
                    </a:lnTo>
                    <a:lnTo>
                      <a:pt x="17" y="0"/>
                    </a:lnTo>
                    <a:lnTo>
                      <a:pt x="14" y="3"/>
                    </a:lnTo>
                    <a:lnTo>
                      <a:pt x="12" y="5"/>
                    </a:lnTo>
                    <a:lnTo>
                      <a:pt x="12" y="11"/>
                    </a:lnTo>
                    <a:lnTo>
                      <a:pt x="10" y="12"/>
                    </a:lnTo>
                    <a:lnTo>
                      <a:pt x="8" y="11"/>
                    </a:lnTo>
                    <a:lnTo>
                      <a:pt x="7" y="16"/>
                    </a:lnTo>
                    <a:lnTo>
                      <a:pt x="7" y="21"/>
                    </a:lnTo>
                    <a:lnTo>
                      <a:pt x="5" y="25"/>
                    </a:lnTo>
                    <a:lnTo>
                      <a:pt x="7" y="28"/>
                    </a:lnTo>
                    <a:lnTo>
                      <a:pt x="3" y="28"/>
                    </a:lnTo>
                    <a:lnTo>
                      <a:pt x="4" y="3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2" name="Freeform 1142">
                <a:extLst>
                  <a:ext uri="{FF2B5EF4-FFF2-40B4-BE49-F238E27FC236}">
                    <a16:creationId xmlns:a16="http://schemas.microsoft.com/office/drawing/2014/main" id="{647B91CA-D313-48A3-852C-23E956AA330C}"/>
                  </a:ext>
                </a:extLst>
              </p:cNvPr>
              <p:cNvSpPr>
                <a:spLocks/>
              </p:cNvSpPr>
              <p:nvPr/>
            </p:nvSpPr>
            <p:spPr bwMode="auto">
              <a:xfrm>
                <a:off x="2725" y="907"/>
                <a:ext cx="12" cy="19"/>
              </a:xfrm>
              <a:custGeom>
                <a:avLst/>
                <a:gdLst>
                  <a:gd name="T0" fmla="*/ 2 w 12"/>
                  <a:gd name="T1" fmla="*/ 2 h 19"/>
                  <a:gd name="T2" fmla="*/ 1 w 12"/>
                  <a:gd name="T3" fmla="*/ 6 h 19"/>
                  <a:gd name="T4" fmla="*/ 0 w 12"/>
                  <a:gd name="T5" fmla="*/ 9 h 19"/>
                  <a:gd name="T6" fmla="*/ 1 w 12"/>
                  <a:gd name="T7" fmla="*/ 13 h 19"/>
                  <a:gd name="T8" fmla="*/ 1 w 12"/>
                  <a:gd name="T9" fmla="*/ 16 h 19"/>
                  <a:gd name="T10" fmla="*/ 3 w 12"/>
                  <a:gd name="T11" fmla="*/ 19 h 19"/>
                  <a:gd name="T12" fmla="*/ 6 w 12"/>
                  <a:gd name="T13" fmla="*/ 19 h 19"/>
                  <a:gd name="T14" fmla="*/ 9 w 12"/>
                  <a:gd name="T15" fmla="*/ 17 h 19"/>
                  <a:gd name="T16" fmla="*/ 12 w 12"/>
                  <a:gd name="T17" fmla="*/ 11 h 19"/>
                  <a:gd name="T18" fmla="*/ 12 w 12"/>
                  <a:gd name="T19" fmla="*/ 9 h 19"/>
                  <a:gd name="T20" fmla="*/ 11 w 12"/>
                  <a:gd name="T21" fmla="*/ 8 h 19"/>
                  <a:gd name="T22" fmla="*/ 11 w 12"/>
                  <a:gd name="T23" fmla="*/ 6 h 19"/>
                  <a:gd name="T24" fmla="*/ 10 w 12"/>
                  <a:gd name="T25" fmla="*/ 4 h 19"/>
                  <a:gd name="T26" fmla="*/ 8 w 12"/>
                  <a:gd name="T27" fmla="*/ 4 h 19"/>
                  <a:gd name="T28" fmla="*/ 7 w 12"/>
                  <a:gd name="T29" fmla="*/ 0 h 19"/>
                  <a:gd name="T30" fmla="*/ 4 w 12"/>
                  <a:gd name="T31" fmla="*/ 0 h 19"/>
                  <a:gd name="T32" fmla="*/ 2 w 12"/>
                  <a:gd name="T3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2" y="2"/>
                    </a:moveTo>
                    <a:lnTo>
                      <a:pt x="1" y="6"/>
                    </a:lnTo>
                    <a:lnTo>
                      <a:pt x="0" y="9"/>
                    </a:lnTo>
                    <a:lnTo>
                      <a:pt x="1" y="13"/>
                    </a:lnTo>
                    <a:lnTo>
                      <a:pt x="1" y="16"/>
                    </a:lnTo>
                    <a:lnTo>
                      <a:pt x="3" y="19"/>
                    </a:lnTo>
                    <a:lnTo>
                      <a:pt x="6" y="19"/>
                    </a:lnTo>
                    <a:lnTo>
                      <a:pt x="9" y="17"/>
                    </a:lnTo>
                    <a:lnTo>
                      <a:pt x="12" y="11"/>
                    </a:lnTo>
                    <a:lnTo>
                      <a:pt x="12" y="9"/>
                    </a:lnTo>
                    <a:lnTo>
                      <a:pt x="11" y="8"/>
                    </a:lnTo>
                    <a:lnTo>
                      <a:pt x="11" y="6"/>
                    </a:lnTo>
                    <a:lnTo>
                      <a:pt x="10" y="4"/>
                    </a:lnTo>
                    <a:lnTo>
                      <a:pt x="8" y="4"/>
                    </a:lnTo>
                    <a:lnTo>
                      <a:pt x="7" y="0"/>
                    </a:lnTo>
                    <a:lnTo>
                      <a:pt x="4"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3" name="Freeform 1143">
                <a:extLst>
                  <a:ext uri="{FF2B5EF4-FFF2-40B4-BE49-F238E27FC236}">
                    <a16:creationId xmlns:a16="http://schemas.microsoft.com/office/drawing/2014/main" id="{9635968F-8A0B-471E-B151-6D73B78BA422}"/>
                  </a:ext>
                </a:extLst>
              </p:cNvPr>
              <p:cNvSpPr>
                <a:spLocks/>
              </p:cNvSpPr>
              <p:nvPr/>
            </p:nvSpPr>
            <p:spPr bwMode="auto">
              <a:xfrm>
                <a:off x="2801" y="845"/>
                <a:ext cx="13" cy="10"/>
              </a:xfrm>
              <a:custGeom>
                <a:avLst/>
                <a:gdLst>
                  <a:gd name="T0" fmla="*/ 6 w 13"/>
                  <a:gd name="T1" fmla="*/ 9 h 10"/>
                  <a:gd name="T2" fmla="*/ 8 w 13"/>
                  <a:gd name="T3" fmla="*/ 6 h 10"/>
                  <a:gd name="T4" fmla="*/ 12 w 13"/>
                  <a:gd name="T5" fmla="*/ 6 h 10"/>
                  <a:gd name="T6" fmla="*/ 13 w 13"/>
                  <a:gd name="T7" fmla="*/ 5 h 10"/>
                  <a:gd name="T8" fmla="*/ 11 w 13"/>
                  <a:gd name="T9" fmla="*/ 2 h 10"/>
                  <a:gd name="T10" fmla="*/ 7 w 13"/>
                  <a:gd name="T11" fmla="*/ 0 h 10"/>
                  <a:gd name="T12" fmla="*/ 5 w 13"/>
                  <a:gd name="T13" fmla="*/ 2 h 10"/>
                  <a:gd name="T14" fmla="*/ 4 w 13"/>
                  <a:gd name="T15" fmla="*/ 2 h 10"/>
                  <a:gd name="T16" fmla="*/ 0 w 13"/>
                  <a:gd name="T17" fmla="*/ 7 h 10"/>
                  <a:gd name="T18" fmla="*/ 0 w 13"/>
                  <a:gd name="T19" fmla="*/ 9 h 10"/>
                  <a:gd name="T20" fmla="*/ 3 w 13"/>
                  <a:gd name="T21" fmla="*/ 10 h 10"/>
                  <a:gd name="T22" fmla="*/ 6 w 13"/>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6" y="9"/>
                    </a:moveTo>
                    <a:lnTo>
                      <a:pt x="8" y="6"/>
                    </a:lnTo>
                    <a:lnTo>
                      <a:pt x="12" y="6"/>
                    </a:lnTo>
                    <a:lnTo>
                      <a:pt x="13" y="5"/>
                    </a:lnTo>
                    <a:lnTo>
                      <a:pt x="11" y="2"/>
                    </a:lnTo>
                    <a:lnTo>
                      <a:pt x="7" y="0"/>
                    </a:lnTo>
                    <a:lnTo>
                      <a:pt x="5" y="2"/>
                    </a:lnTo>
                    <a:lnTo>
                      <a:pt x="4" y="2"/>
                    </a:lnTo>
                    <a:lnTo>
                      <a:pt x="0" y="7"/>
                    </a:lnTo>
                    <a:lnTo>
                      <a:pt x="0" y="9"/>
                    </a:lnTo>
                    <a:lnTo>
                      <a:pt x="3" y="10"/>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4" name="Freeform 1144">
                <a:extLst>
                  <a:ext uri="{FF2B5EF4-FFF2-40B4-BE49-F238E27FC236}">
                    <a16:creationId xmlns:a16="http://schemas.microsoft.com/office/drawing/2014/main" id="{673E2D4E-22AA-4E9A-BFFB-6C24EE2A7663}"/>
                  </a:ext>
                </a:extLst>
              </p:cNvPr>
              <p:cNvSpPr>
                <a:spLocks/>
              </p:cNvSpPr>
              <p:nvPr/>
            </p:nvSpPr>
            <p:spPr bwMode="auto">
              <a:xfrm>
                <a:off x="2819" y="1541"/>
                <a:ext cx="10" cy="10"/>
              </a:xfrm>
              <a:custGeom>
                <a:avLst/>
                <a:gdLst>
                  <a:gd name="T0" fmla="*/ 1 w 10"/>
                  <a:gd name="T1" fmla="*/ 1 h 10"/>
                  <a:gd name="T2" fmla="*/ 0 w 10"/>
                  <a:gd name="T3" fmla="*/ 1 h 10"/>
                  <a:gd name="T4" fmla="*/ 0 w 10"/>
                  <a:gd name="T5" fmla="*/ 3 h 10"/>
                  <a:gd name="T6" fmla="*/ 2 w 10"/>
                  <a:gd name="T7" fmla="*/ 6 h 10"/>
                  <a:gd name="T8" fmla="*/ 3 w 10"/>
                  <a:gd name="T9" fmla="*/ 6 h 10"/>
                  <a:gd name="T10" fmla="*/ 5 w 10"/>
                  <a:gd name="T11" fmla="*/ 7 h 10"/>
                  <a:gd name="T12" fmla="*/ 5 w 10"/>
                  <a:gd name="T13" fmla="*/ 9 h 10"/>
                  <a:gd name="T14" fmla="*/ 6 w 10"/>
                  <a:gd name="T15" fmla="*/ 10 h 10"/>
                  <a:gd name="T16" fmla="*/ 6 w 10"/>
                  <a:gd name="T17" fmla="*/ 10 h 10"/>
                  <a:gd name="T18" fmla="*/ 7 w 10"/>
                  <a:gd name="T19" fmla="*/ 8 h 10"/>
                  <a:gd name="T20" fmla="*/ 8 w 10"/>
                  <a:gd name="T21" fmla="*/ 7 h 10"/>
                  <a:gd name="T22" fmla="*/ 8 w 10"/>
                  <a:gd name="T23" fmla="*/ 5 h 10"/>
                  <a:gd name="T24" fmla="*/ 10 w 10"/>
                  <a:gd name="T25" fmla="*/ 4 h 10"/>
                  <a:gd name="T26" fmla="*/ 10 w 10"/>
                  <a:gd name="T27" fmla="*/ 3 h 10"/>
                  <a:gd name="T28" fmla="*/ 6 w 10"/>
                  <a:gd name="T29" fmla="*/ 1 h 10"/>
                  <a:gd name="T30" fmla="*/ 3 w 10"/>
                  <a:gd name="T31" fmla="*/ 0 h 10"/>
                  <a:gd name="T32" fmla="*/ 1 w 10"/>
                  <a:gd name="T3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 y="1"/>
                    </a:moveTo>
                    <a:lnTo>
                      <a:pt x="0" y="1"/>
                    </a:lnTo>
                    <a:lnTo>
                      <a:pt x="0" y="3"/>
                    </a:lnTo>
                    <a:lnTo>
                      <a:pt x="2" y="6"/>
                    </a:lnTo>
                    <a:lnTo>
                      <a:pt x="3" y="6"/>
                    </a:lnTo>
                    <a:lnTo>
                      <a:pt x="5" y="7"/>
                    </a:lnTo>
                    <a:lnTo>
                      <a:pt x="5" y="9"/>
                    </a:lnTo>
                    <a:lnTo>
                      <a:pt x="6" y="10"/>
                    </a:lnTo>
                    <a:lnTo>
                      <a:pt x="6" y="10"/>
                    </a:lnTo>
                    <a:lnTo>
                      <a:pt x="7" y="8"/>
                    </a:lnTo>
                    <a:lnTo>
                      <a:pt x="8" y="7"/>
                    </a:lnTo>
                    <a:lnTo>
                      <a:pt x="8" y="5"/>
                    </a:lnTo>
                    <a:lnTo>
                      <a:pt x="10" y="4"/>
                    </a:lnTo>
                    <a:lnTo>
                      <a:pt x="10" y="3"/>
                    </a:lnTo>
                    <a:lnTo>
                      <a:pt x="6" y="1"/>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5" name="Freeform 1145">
                <a:extLst>
                  <a:ext uri="{FF2B5EF4-FFF2-40B4-BE49-F238E27FC236}">
                    <a16:creationId xmlns:a16="http://schemas.microsoft.com/office/drawing/2014/main" id="{6DF0D3F3-70D0-4353-9A4C-CD3CF34C566B}"/>
                  </a:ext>
                </a:extLst>
              </p:cNvPr>
              <p:cNvSpPr>
                <a:spLocks/>
              </p:cNvSpPr>
              <p:nvPr/>
            </p:nvSpPr>
            <p:spPr bwMode="auto">
              <a:xfrm>
                <a:off x="2776" y="1565"/>
                <a:ext cx="9" cy="12"/>
              </a:xfrm>
              <a:custGeom>
                <a:avLst/>
                <a:gdLst>
                  <a:gd name="T0" fmla="*/ 8 w 9"/>
                  <a:gd name="T1" fmla="*/ 0 h 12"/>
                  <a:gd name="T2" fmla="*/ 5 w 9"/>
                  <a:gd name="T3" fmla="*/ 1 h 12"/>
                  <a:gd name="T4" fmla="*/ 2 w 9"/>
                  <a:gd name="T5" fmla="*/ 4 h 12"/>
                  <a:gd name="T6" fmla="*/ 2 w 9"/>
                  <a:gd name="T7" fmla="*/ 6 h 12"/>
                  <a:gd name="T8" fmla="*/ 1 w 9"/>
                  <a:gd name="T9" fmla="*/ 7 h 12"/>
                  <a:gd name="T10" fmla="*/ 0 w 9"/>
                  <a:gd name="T11" fmla="*/ 10 h 12"/>
                  <a:gd name="T12" fmla="*/ 1 w 9"/>
                  <a:gd name="T13" fmla="*/ 12 h 12"/>
                  <a:gd name="T14" fmla="*/ 1 w 9"/>
                  <a:gd name="T15" fmla="*/ 12 h 12"/>
                  <a:gd name="T16" fmla="*/ 4 w 9"/>
                  <a:gd name="T17" fmla="*/ 10 h 12"/>
                  <a:gd name="T18" fmla="*/ 6 w 9"/>
                  <a:gd name="T19" fmla="*/ 10 h 12"/>
                  <a:gd name="T20" fmla="*/ 7 w 9"/>
                  <a:gd name="T21" fmla="*/ 7 h 12"/>
                  <a:gd name="T22" fmla="*/ 9 w 9"/>
                  <a:gd name="T23" fmla="*/ 6 h 12"/>
                  <a:gd name="T24" fmla="*/ 9 w 9"/>
                  <a:gd name="T25" fmla="*/ 4 h 12"/>
                  <a:gd name="T26" fmla="*/ 8 w 9"/>
                  <a:gd name="T27" fmla="*/ 4 h 12"/>
                  <a:gd name="T28" fmla="*/ 8 w 9"/>
                  <a:gd name="T29" fmla="*/ 2 h 12"/>
                  <a:gd name="T30" fmla="*/ 8 w 9"/>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2">
                    <a:moveTo>
                      <a:pt x="8" y="0"/>
                    </a:moveTo>
                    <a:lnTo>
                      <a:pt x="5" y="1"/>
                    </a:lnTo>
                    <a:lnTo>
                      <a:pt x="2" y="4"/>
                    </a:lnTo>
                    <a:lnTo>
                      <a:pt x="2" y="6"/>
                    </a:lnTo>
                    <a:lnTo>
                      <a:pt x="1" y="7"/>
                    </a:lnTo>
                    <a:lnTo>
                      <a:pt x="0" y="10"/>
                    </a:lnTo>
                    <a:lnTo>
                      <a:pt x="1" y="12"/>
                    </a:lnTo>
                    <a:lnTo>
                      <a:pt x="1" y="12"/>
                    </a:lnTo>
                    <a:lnTo>
                      <a:pt x="4" y="10"/>
                    </a:lnTo>
                    <a:lnTo>
                      <a:pt x="6" y="10"/>
                    </a:lnTo>
                    <a:lnTo>
                      <a:pt x="7" y="7"/>
                    </a:lnTo>
                    <a:lnTo>
                      <a:pt x="9" y="6"/>
                    </a:lnTo>
                    <a:lnTo>
                      <a:pt x="9" y="4"/>
                    </a:lnTo>
                    <a:lnTo>
                      <a:pt x="8"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6" name="Freeform 1146">
                <a:extLst>
                  <a:ext uri="{FF2B5EF4-FFF2-40B4-BE49-F238E27FC236}">
                    <a16:creationId xmlns:a16="http://schemas.microsoft.com/office/drawing/2014/main" id="{BC20D453-7ED9-474A-B170-B8E5ED214B2A}"/>
                  </a:ext>
                </a:extLst>
              </p:cNvPr>
              <p:cNvSpPr>
                <a:spLocks/>
              </p:cNvSpPr>
              <p:nvPr/>
            </p:nvSpPr>
            <p:spPr bwMode="auto">
              <a:xfrm>
                <a:off x="2715" y="1493"/>
                <a:ext cx="9" cy="6"/>
              </a:xfrm>
              <a:custGeom>
                <a:avLst/>
                <a:gdLst>
                  <a:gd name="T0" fmla="*/ 6 w 9"/>
                  <a:gd name="T1" fmla="*/ 3 h 6"/>
                  <a:gd name="T2" fmla="*/ 3 w 9"/>
                  <a:gd name="T3" fmla="*/ 0 h 6"/>
                  <a:gd name="T4" fmla="*/ 0 w 9"/>
                  <a:gd name="T5" fmla="*/ 0 h 6"/>
                  <a:gd name="T6" fmla="*/ 0 w 9"/>
                  <a:gd name="T7" fmla="*/ 0 h 6"/>
                  <a:gd name="T8" fmla="*/ 2 w 9"/>
                  <a:gd name="T9" fmla="*/ 2 h 6"/>
                  <a:gd name="T10" fmla="*/ 4 w 9"/>
                  <a:gd name="T11" fmla="*/ 4 h 6"/>
                  <a:gd name="T12" fmla="*/ 6 w 9"/>
                  <a:gd name="T13" fmla="*/ 5 h 6"/>
                  <a:gd name="T14" fmla="*/ 9 w 9"/>
                  <a:gd name="T15" fmla="*/ 6 h 6"/>
                  <a:gd name="T16" fmla="*/ 8 w 9"/>
                  <a:gd name="T17" fmla="*/ 5 h 6"/>
                  <a:gd name="T18" fmla="*/ 6 w 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6" y="3"/>
                    </a:moveTo>
                    <a:lnTo>
                      <a:pt x="3" y="0"/>
                    </a:lnTo>
                    <a:lnTo>
                      <a:pt x="0" y="0"/>
                    </a:lnTo>
                    <a:lnTo>
                      <a:pt x="0" y="0"/>
                    </a:lnTo>
                    <a:lnTo>
                      <a:pt x="2" y="2"/>
                    </a:lnTo>
                    <a:lnTo>
                      <a:pt x="4" y="4"/>
                    </a:lnTo>
                    <a:lnTo>
                      <a:pt x="6" y="5"/>
                    </a:lnTo>
                    <a:lnTo>
                      <a:pt x="9" y="6"/>
                    </a:lnTo>
                    <a:lnTo>
                      <a:pt x="8" y="5"/>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7" name="Freeform 1147">
                <a:extLst>
                  <a:ext uri="{FF2B5EF4-FFF2-40B4-BE49-F238E27FC236}">
                    <a16:creationId xmlns:a16="http://schemas.microsoft.com/office/drawing/2014/main" id="{68AA2CF3-C417-4397-8D58-A37493D734A6}"/>
                  </a:ext>
                </a:extLst>
              </p:cNvPr>
              <p:cNvSpPr>
                <a:spLocks/>
              </p:cNvSpPr>
              <p:nvPr/>
            </p:nvSpPr>
            <p:spPr bwMode="auto">
              <a:xfrm>
                <a:off x="2824" y="1532"/>
                <a:ext cx="4" cy="9"/>
              </a:xfrm>
              <a:custGeom>
                <a:avLst/>
                <a:gdLst>
                  <a:gd name="T0" fmla="*/ 4 w 4"/>
                  <a:gd name="T1" fmla="*/ 9 h 9"/>
                  <a:gd name="T2" fmla="*/ 4 w 4"/>
                  <a:gd name="T3" fmla="*/ 9 h 9"/>
                  <a:gd name="T4" fmla="*/ 4 w 4"/>
                  <a:gd name="T5" fmla="*/ 6 h 9"/>
                  <a:gd name="T6" fmla="*/ 2 w 4"/>
                  <a:gd name="T7" fmla="*/ 4 h 9"/>
                  <a:gd name="T8" fmla="*/ 2 w 4"/>
                  <a:gd name="T9" fmla="*/ 2 h 9"/>
                  <a:gd name="T10" fmla="*/ 1 w 4"/>
                  <a:gd name="T11" fmla="*/ 0 h 9"/>
                  <a:gd name="T12" fmla="*/ 0 w 4"/>
                  <a:gd name="T13" fmla="*/ 2 h 9"/>
                  <a:gd name="T14" fmla="*/ 0 w 4"/>
                  <a:gd name="T15" fmla="*/ 3 h 9"/>
                  <a:gd name="T16" fmla="*/ 1 w 4"/>
                  <a:gd name="T17" fmla="*/ 5 h 9"/>
                  <a:gd name="T18" fmla="*/ 1 w 4"/>
                  <a:gd name="T19" fmla="*/ 6 h 9"/>
                  <a:gd name="T20" fmla="*/ 4 w 4"/>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9"/>
                    </a:moveTo>
                    <a:lnTo>
                      <a:pt x="4" y="9"/>
                    </a:lnTo>
                    <a:lnTo>
                      <a:pt x="4" y="6"/>
                    </a:lnTo>
                    <a:lnTo>
                      <a:pt x="2" y="4"/>
                    </a:lnTo>
                    <a:lnTo>
                      <a:pt x="2" y="2"/>
                    </a:lnTo>
                    <a:lnTo>
                      <a:pt x="1" y="0"/>
                    </a:lnTo>
                    <a:lnTo>
                      <a:pt x="0" y="2"/>
                    </a:lnTo>
                    <a:lnTo>
                      <a:pt x="0" y="3"/>
                    </a:lnTo>
                    <a:lnTo>
                      <a:pt x="1" y="5"/>
                    </a:lnTo>
                    <a:lnTo>
                      <a:pt x="1" y="6"/>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8" name="Freeform 1148">
                <a:extLst>
                  <a:ext uri="{FF2B5EF4-FFF2-40B4-BE49-F238E27FC236}">
                    <a16:creationId xmlns:a16="http://schemas.microsoft.com/office/drawing/2014/main" id="{8CCD76B0-8E33-49C6-8410-ACCAA0B21D38}"/>
                  </a:ext>
                </a:extLst>
              </p:cNvPr>
              <p:cNvSpPr>
                <a:spLocks/>
              </p:cNvSpPr>
              <p:nvPr/>
            </p:nvSpPr>
            <p:spPr bwMode="auto">
              <a:xfrm>
                <a:off x="2759" y="1496"/>
                <a:ext cx="10" cy="10"/>
              </a:xfrm>
              <a:custGeom>
                <a:avLst/>
                <a:gdLst>
                  <a:gd name="T0" fmla="*/ 4 w 10"/>
                  <a:gd name="T1" fmla="*/ 7 h 10"/>
                  <a:gd name="T2" fmla="*/ 6 w 10"/>
                  <a:gd name="T3" fmla="*/ 8 h 10"/>
                  <a:gd name="T4" fmla="*/ 7 w 10"/>
                  <a:gd name="T5" fmla="*/ 10 h 10"/>
                  <a:gd name="T6" fmla="*/ 8 w 10"/>
                  <a:gd name="T7" fmla="*/ 9 h 10"/>
                  <a:gd name="T8" fmla="*/ 9 w 10"/>
                  <a:gd name="T9" fmla="*/ 8 h 10"/>
                  <a:gd name="T10" fmla="*/ 10 w 10"/>
                  <a:gd name="T11" fmla="*/ 8 h 10"/>
                  <a:gd name="T12" fmla="*/ 9 w 10"/>
                  <a:gd name="T13" fmla="*/ 6 h 10"/>
                  <a:gd name="T14" fmla="*/ 8 w 10"/>
                  <a:gd name="T15" fmla="*/ 4 h 10"/>
                  <a:gd name="T16" fmla="*/ 6 w 10"/>
                  <a:gd name="T17" fmla="*/ 3 h 10"/>
                  <a:gd name="T18" fmla="*/ 5 w 10"/>
                  <a:gd name="T19" fmla="*/ 2 h 10"/>
                  <a:gd name="T20" fmla="*/ 3 w 10"/>
                  <a:gd name="T21" fmla="*/ 0 h 10"/>
                  <a:gd name="T22" fmla="*/ 1 w 10"/>
                  <a:gd name="T23" fmla="*/ 0 h 10"/>
                  <a:gd name="T24" fmla="*/ 0 w 10"/>
                  <a:gd name="T25" fmla="*/ 0 h 10"/>
                  <a:gd name="T26" fmla="*/ 1 w 10"/>
                  <a:gd name="T27" fmla="*/ 1 h 10"/>
                  <a:gd name="T28" fmla="*/ 4 w 10"/>
                  <a:gd name="T29" fmla="*/ 3 h 10"/>
                  <a:gd name="T30" fmla="*/ 4 w 10"/>
                  <a:gd name="T31" fmla="*/ 4 h 10"/>
                  <a:gd name="T32" fmla="*/ 4 w 10"/>
                  <a:gd name="T33" fmla="*/ 5 h 10"/>
                  <a:gd name="T34" fmla="*/ 4 w 10"/>
                  <a:gd name="T3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
                    <a:moveTo>
                      <a:pt x="4" y="7"/>
                    </a:moveTo>
                    <a:lnTo>
                      <a:pt x="6" y="8"/>
                    </a:lnTo>
                    <a:lnTo>
                      <a:pt x="7" y="10"/>
                    </a:lnTo>
                    <a:lnTo>
                      <a:pt x="8" y="9"/>
                    </a:lnTo>
                    <a:lnTo>
                      <a:pt x="9" y="8"/>
                    </a:lnTo>
                    <a:lnTo>
                      <a:pt x="10" y="8"/>
                    </a:lnTo>
                    <a:lnTo>
                      <a:pt x="9" y="6"/>
                    </a:lnTo>
                    <a:lnTo>
                      <a:pt x="8" y="4"/>
                    </a:lnTo>
                    <a:lnTo>
                      <a:pt x="6" y="3"/>
                    </a:lnTo>
                    <a:lnTo>
                      <a:pt x="5" y="2"/>
                    </a:lnTo>
                    <a:lnTo>
                      <a:pt x="3" y="0"/>
                    </a:lnTo>
                    <a:lnTo>
                      <a:pt x="1" y="0"/>
                    </a:lnTo>
                    <a:lnTo>
                      <a:pt x="0" y="0"/>
                    </a:lnTo>
                    <a:lnTo>
                      <a:pt x="1" y="1"/>
                    </a:lnTo>
                    <a:lnTo>
                      <a:pt x="4" y="3"/>
                    </a:lnTo>
                    <a:lnTo>
                      <a:pt x="4" y="4"/>
                    </a:lnTo>
                    <a:lnTo>
                      <a:pt x="4"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9" name="Freeform 1149">
                <a:extLst>
                  <a:ext uri="{FF2B5EF4-FFF2-40B4-BE49-F238E27FC236}">
                    <a16:creationId xmlns:a16="http://schemas.microsoft.com/office/drawing/2014/main" id="{15061A7C-160B-431D-B5FB-2FD25A15AEFA}"/>
                  </a:ext>
                </a:extLst>
              </p:cNvPr>
              <p:cNvSpPr>
                <a:spLocks/>
              </p:cNvSpPr>
              <p:nvPr/>
            </p:nvSpPr>
            <p:spPr bwMode="auto">
              <a:xfrm>
                <a:off x="1962" y="1745"/>
                <a:ext cx="4" cy="3"/>
              </a:xfrm>
              <a:custGeom>
                <a:avLst/>
                <a:gdLst>
                  <a:gd name="T0" fmla="*/ 4 w 4"/>
                  <a:gd name="T1" fmla="*/ 3 h 3"/>
                  <a:gd name="T2" fmla="*/ 4 w 4"/>
                  <a:gd name="T3" fmla="*/ 0 h 3"/>
                  <a:gd name="T4" fmla="*/ 0 w 4"/>
                  <a:gd name="T5" fmla="*/ 0 h 3"/>
                  <a:gd name="T6" fmla="*/ 4 w 4"/>
                  <a:gd name="T7" fmla="*/ 3 h 3"/>
                </a:gdLst>
                <a:ahLst/>
                <a:cxnLst>
                  <a:cxn ang="0">
                    <a:pos x="T0" y="T1"/>
                  </a:cxn>
                  <a:cxn ang="0">
                    <a:pos x="T2" y="T3"/>
                  </a:cxn>
                  <a:cxn ang="0">
                    <a:pos x="T4" y="T5"/>
                  </a:cxn>
                  <a:cxn ang="0">
                    <a:pos x="T6" y="T7"/>
                  </a:cxn>
                </a:cxnLst>
                <a:rect l="0" t="0" r="r" b="b"/>
                <a:pathLst>
                  <a:path w="4" h="3">
                    <a:moveTo>
                      <a:pt x="4" y="3"/>
                    </a:moveTo>
                    <a:lnTo>
                      <a:pt x="4" y="0"/>
                    </a:lnTo>
                    <a:lnTo>
                      <a:pt x="0" y="0"/>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0" name="Freeform 1150">
                <a:extLst>
                  <a:ext uri="{FF2B5EF4-FFF2-40B4-BE49-F238E27FC236}">
                    <a16:creationId xmlns:a16="http://schemas.microsoft.com/office/drawing/2014/main" id="{D14FF718-F31B-4FB2-B179-55E933E78780}"/>
                  </a:ext>
                </a:extLst>
              </p:cNvPr>
              <p:cNvSpPr>
                <a:spLocks/>
              </p:cNvSpPr>
              <p:nvPr/>
            </p:nvSpPr>
            <p:spPr bwMode="auto">
              <a:xfrm>
                <a:off x="1963" y="1739"/>
                <a:ext cx="5" cy="4"/>
              </a:xfrm>
              <a:custGeom>
                <a:avLst/>
                <a:gdLst>
                  <a:gd name="T0" fmla="*/ 5 w 5"/>
                  <a:gd name="T1" fmla="*/ 2 h 4"/>
                  <a:gd name="T2" fmla="*/ 4 w 5"/>
                  <a:gd name="T3" fmla="*/ 0 h 4"/>
                  <a:gd name="T4" fmla="*/ 3 w 5"/>
                  <a:gd name="T5" fmla="*/ 2 h 4"/>
                  <a:gd name="T6" fmla="*/ 1 w 5"/>
                  <a:gd name="T7" fmla="*/ 2 h 4"/>
                  <a:gd name="T8" fmla="*/ 0 w 5"/>
                  <a:gd name="T9" fmla="*/ 4 h 4"/>
                  <a:gd name="T10" fmla="*/ 4 w 5"/>
                  <a:gd name="T11" fmla="*/ 4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lnTo>
                      <a:pt x="4" y="0"/>
                    </a:lnTo>
                    <a:lnTo>
                      <a:pt x="3" y="2"/>
                    </a:lnTo>
                    <a:lnTo>
                      <a:pt x="1" y="2"/>
                    </a:lnTo>
                    <a:lnTo>
                      <a:pt x="0" y="4"/>
                    </a:lnTo>
                    <a:lnTo>
                      <a:pt x="4"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1151">
                <a:extLst>
                  <a:ext uri="{FF2B5EF4-FFF2-40B4-BE49-F238E27FC236}">
                    <a16:creationId xmlns:a16="http://schemas.microsoft.com/office/drawing/2014/main" id="{028BDB90-C42F-4642-824C-A3FD02EC20AF}"/>
                  </a:ext>
                </a:extLst>
              </p:cNvPr>
              <p:cNvSpPr>
                <a:spLocks/>
              </p:cNvSpPr>
              <p:nvPr/>
            </p:nvSpPr>
            <p:spPr bwMode="auto">
              <a:xfrm>
                <a:off x="2469" y="1198"/>
                <a:ext cx="0" cy="3"/>
              </a:xfrm>
              <a:custGeom>
                <a:avLst/>
                <a:gdLst>
                  <a:gd name="T0" fmla="*/ 3 h 3"/>
                  <a:gd name="T1" fmla="*/ 3 h 3"/>
                  <a:gd name="T2" fmla="*/ 1 h 3"/>
                  <a:gd name="T3" fmla="*/ 0 h 3"/>
                  <a:gd name="T4" fmla="*/ 1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1"/>
                    </a:lnTo>
                    <a:lnTo>
                      <a:pt x="0"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2" name="Freeform 1152">
                <a:extLst>
                  <a:ext uri="{FF2B5EF4-FFF2-40B4-BE49-F238E27FC236}">
                    <a16:creationId xmlns:a16="http://schemas.microsoft.com/office/drawing/2014/main" id="{E716108C-74C1-4AF7-9CAC-13062FA1850A}"/>
                  </a:ext>
                </a:extLst>
              </p:cNvPr>
              <p:cNvSpPr>
                <a:spLocks/>
              </p:cNvSpPr>
              <p:nvPr/>
            </p:nvSpPr>
            <p:spPr bwMode="auto">
              <a:xfrm>
                <a:off x="1955" y="1676"/>
                <a:ext cx="2" cy="7"/>
              </a:xfrm>
              <a:custGeom>
                <a:avLst/>
                <a:gdLst>
                  <a:gd name="T0" fmla="*/ 0 w 2"/>
                  <a:gd name="T1" fmla="*/ 7 h 7"/>
                  <a:gd name="T2" fmla="*/ 1 w 2"/>
                  <a:gd name="T3" fmla="*/ 6 h 7"/>
                  <a:gd name="T4" fmla="*/ 1 w 2"/>
                  <a:gd name="T5" fmla="*/ 5 h 7"/>
                  <a:gd name="T6" fmla="*/ 2 w 2"/>
                  <a:gd name="T7" fmla="*/ 3 h 7"/>
                  <a:gd name="T8" fmla="*/ 1 w 2"/>
                  <a:gd name="T9" fmla="*/ 0 h 7"/>
                  <a:gd name="T10" fmla="*/ 0 w 2"/>
                  <a:gd name="T11" fmla="*/ 3 h 7"/>
                  <a:gd name="T12" fmla="*/ 0 w 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7"/>
                    </a:moveTo>
                    <a:lnTo>
                      <a:pt x="1" y="6"/>
                    </a:lnTo>
                    <a:lnTo>
                      <a:pt x="1" y="5"/>
                    </a:lnTo>
                    <a:lnTo>
                      <a:pt x="2" y="3"/>
                    </a:lnTo>
                    <a:lnTo>
                      <a:pt x="1" y="0"/>
                    </a:lnTo>
                    <a:lnTo>
                      <a:pt x="0" y="3"/>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1153">
                <a:extLst>
                  <a:ext uri="{FF2B5EF4-FFF2-40B4-BE49-F238E27FC236}">
                    <a16:creationId xmlns:a16="http://schemas.microsoft.com/office/drawing/2014/main" id="{EB43F847-E06E-447E-90FD-06FA4A496E9D}"/>
                  </a:ext>
                </a:extLst>
              </p:cNvPr>
              <p:cNvSpPr>
                <a:spLocks/>
              </p:cNvSpPr>
              <p:nvPr/>
            </p:nvSpPr>
            <p:spPr bwMode="auto">
              <a:xfrm>
                <a:off x="2830" y="1516"/>
                <a:ext cx="8" cy="7"/>
              </a:xfrm>
              <a:custGeom>
                <a:avLst/>
                <a:gdLst>
                  <a:gd name="T0" fmla="*/ 5 w 8"/>
                  <a:gd name="T1" fmla="*/ 1 h 7"/>
                  <a:gd name="T2" fmla="*/ 2 w 8"/>
                  <a:gd name="T3" fmla="*/ 1 h 7"/>
                  <a:gd name="T4" fmla="*/ 0 w 8"/>
                  <a:gd name="T5" fmla="*/ 3 h 7"/>
                  <a:gd name="T6" fmla="*/ 1 w 8"/>
                  <a:gd name="T7" fmla="*/ 4 h 7"/>
                  <a:gd name="T8" fmla="*/ 3 w 8"/>
                  <a:gd name="T9" fmla="*/ 4 h 7"/>
                  <a:gd name="T10" fmla="*/ 6 w 8"/>
                  <a:gd name="T11" fmla="*/ 7 h 7"/>
                  <a:gd name="T12" fmla="*/ 7 w 8"/>
                  <a:gd name="T13" fmla="*/ 6 h 7"/>
                  <a:gd name="T14" fmla="*/ 7 w 8"/>
                  <a:gd name="T15" fmla="*/ 4 h 7"/>
                  <a:gd name="T16" fmla="*/ 8 w 8"/>
                  <a:gd name="T17" fmla="*/ 2 h 7"/>
                  <a:gd name="T18" fmla="*/ 8 w 8"/>
                  <a:gd name="T19" fmla="*/ 1 h 7"/>
                  <a:gd name="T20" fmla="*/ 6 w 8"/>
                  <a:gd name="T21" fmla="*/ 0 h 7"/>
                  <a:gd name="T22" fmla="*/ 5 w 8"/>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5" y="1"/>
                    </a:moveTo>
                    <a:lnTo>
                      <a:pt x="2" y="1"/>
                    </a:lnTo>
                    <a:lnTo>
                      <a:pt x="0" y="3"/>
                    </a:lnTo>
                    <a:lnTo>
                      <a:pt x="1" y="4"/>
                    </a:lnTo>
                    <a:lnTo>
                      <a:pt x="3" y="4"/>
                    </a:lnTo>
                    <a:lnTo>
                      <a:pt x="6" y="7"/>
                    </a:lnTo>
                    <a:lnTo>
                      <a:pt x="7" y="6"/>
                    </a:lnTo>
                    <a:lnTo>
                      <a:pt x="7" y="4"/>
                    </a:lnTo>
                    <a:lnTo>
                      <a:pt x="8" y="2"/>
                    </a:lnTo>
                    <a:lnTo>
                      <a:pt x="8" y="1"/>
                    </a:lnTo>
                    <a:lnTo>
                      <a:pt x="6" y="0"/>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4" name="Freeform 1154">
                <a:extLst>
                  <a:ext uri="{FF2B5EF4-FFF2-40B4-BE49-F238E27FC236}">
                    <a16:creationId xmlns:a16="http://schemas.microsoft.com/office/drawing/2014/main" id="{944BEF97-A956-4DFB-9FB2-94D0315A0976}"/>
                  </a:ext>
                </a:extLst>
              </p:cNvPr>
              <p:cNvSpPr>
                <a:spLocks/>
              </p:cNvSpPr>
              <p:nvPr/>
            </p:nvSpPr>
            <p:spPr bwMode="auto">
              <a:xfrm>
                <a:off x="1961" y="1735"/>
                <a:ext cx="3" cy="3"/>
              </a:xfrm>
              <a:custGeom>
                <a:avLst/>
                <a:gdLst>
                  <a:gd name="T0" fmla="*/ 0 w 3"/>
                  <a:gd name="T1" fmla="*/ 3 h 3"/>
                  <a:gd name="T2" fmla="*/ 3 w 3"/>
                  <a:gd name="T3" fmla="*/ 3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5" name="Freeform 1155">
                <a:extLst>
                  <a:ext uri="{FF2B5EF4-FFF2-40B4-BE49-F238E27FC236}">
                    <a16:creationId xmlns:a16="http://schemas.microsoft.com/office/drawing/2014/main" id="{F65D0C1D-4282-482E-91D9-0022230DD05B}"/>
                  </a:ext>
                </a:extLst>
              </p:cNvPr>
              <p:cNvSpPr>
                <a:spLocks/>
              </p:cNvSpPr>
              <p:nvPr/>
            </p:nvSpPr>
            <p:spPr bwMode="auto">
              <a:xfrm>
                <a:off x="2838" y="1449"/>
                <a:ext cx="5" cy="6"/>
              </a:xfrm>
              <a:custGeom>
                <a:avLst/>
                <a:gdLst>
                  <a:gd name="T0" fmla="*/ 2 w 5"/>
                  <a:gd name="T1" fmla="*/ 1 h 6"/>
                  <a:gd name="T2" fmla="*/ 0 w 5"/>
                  <a:gd name="T3" fmla="*/ 5 h 6"/>
                  <a:gd name="T4" fmla="*/ 1 w 5"/>
                  <a:gd name="T5" fmla="*/ 6 h 6"/>
                  <a:gd name="T6" fmla="*/ 2 w 5"/>
                  <a:gd name="T7" fmla="*/ 4 h 6"/>
                  <a:gd name="T8" fmla="*/ 5 w 5"/>
                  <a:gd name="T9" fmla="*/ 2 h 6"/>
                  <a:gd name="T10" fmla="*/ 5 w 5"/>
                  <a:gd name="T11" fmla="*/ 0 h 6"/>
                  <a:gd name="T12" fmla="*/ 2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1"/>
                    </a:moveTo>
                    <a:lnTo>
                      <a:pt x="0" y="5"/>
                    </a:lnTo>
                    <a:lnTo>
                      <a:pt x="1" y="6"/>
                    </a:lnTo>
                    <a:lnTo>
                      <a:pt x="2" y="4"/>
                    </a:lnTo>
                    <a:lnTo>
                      <a:pt x="5" y="2"/>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6" name="Freeform 1156">
                <a:extLst>
                  <a:ext uri="{FF2B5EF4-FFF2-40B4-BE49-F238E27FC236}">
                    <a16:creationId xmlns:a16="http://schemas.microsoft.com/office/drawing/2014/main" id="{1314BBDA-B636-4D59-A950-2B732F1AF84B}"/>
                  </a:ext>
                </a:extLst>
              </p:cNvPr>
              <p:cNvSpPr>
                <a:spLocks/>
              </p:cNvSpPr>
              <p:nvPr/>
            </p:nvSpPr>
            <p:spPr bwMode="auto">
              <a:xfrm>
                <a:off x="2716" y="1306"/>
                <a:ext cx="5" cy="7"/>
              </a:xfrm>
              <a:custGeom>
                <a:avLst/>
                <a:gdLst>
                  <a:gd name="T0" fmla="*/ 1 w 5"/>
                  <a:gd name="T1" fmla="*/ 0 h 7"/>
                  <a:gd name="T2" fmla="*/ 0 w 5"/>
                  <a:gd name="T3" fmla="*/ 4 h 7"/>
                  <a:gd name="T4" fmla="*/ 1 w 5"/>
                  <a:gd name="T5" fmla="*/ 7 h 7"/>
                  <a:gd name="T6" fmla="*/ 2 w 5"/>
                  <a:gd name="T7" fmla="*/ 7 h 7"/>
                  <a:gd name="T8" fmla="*/ 2 w 5"/>
                  <a:gd name="T9" fmla="*/ 4 h 7"/>
                  <a:gd name="T10" fmla="*/ 4 w 5"/>
                  <a:gd name="T11" fmla="*/ 4 h 7"/>
                  <a:gd name="T12" fmla="*/ 5 w 5"/>
                  <a:gd name="T13" fmla="*/ 1 h 7"/>
                  <a:gd name="T14" fmla="*/ 2 w 5"/>
                  <a:gd name="T15" fmla="*/ 1 h 7"/>
                  <a:gd name="T16" fmla="*/ 1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0"/>
                    </a:moveTo>
                    <a:lnTo>
                      <a:pt x="0" y="4"/>
                    </a:lnTo>
                    <a:lnTo>
                      <a:pt x="1" y="7"/>
                    </a:lnTo>
                    <a:lnTo>
                      <a:pt x="2" y="7"/>
                    </a:lnTo>
                    <a:lnTo>
                      <a:pt x="2" y="4"/>
                    </a:lnTo>
                    <a:lnTo>
                      <a:pt x="4" y="4"/>
                    </a:lnTo>
                    <a:lnTo>
                      <a:pt x="5" y="1"/>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7" name="Freeform 1157">
                <a:extLst>
                  <a:ext uri="{FF2B5EF4-FFF2-40B4-BE49-F238E27FC236}">
                    <a16:creationId xmlns:a16="http://schemas.microsoft.com/office/drawing/2014/main" id="{8BC8C5C3-1D6D-4106-87C0-55A9A614C4FD}"/>
                  </a:ext>
                </a:extLst>
              </p:cNvPr>
              <p:cNvSpPr>
                <a:spLocks/>
              </p:cNvSpPr>
              <p:nvPr/>
            </p:nvSpPr>
            <p:spPr bwMode="auto">
              <a:xfrm>
                <a:off x="2712" y="1252"/>
                <a:ext cx="13" cy="10"/>
              </a:xfrm>
              <a:custGeom>
                <a:avLst/>
                <a:gdLst>
                  <a:gd name="T0" fmla="*/ 9 w 16"/>
                  <a:gd name="T1" fmla="*/ 4 h 13"/>
                  <a:gd name="T2" fmla="*/ 7 w 16"/>
                  <a:gd name="T3" fmla="*/ 1 h 13"/>
                  <a:gd name="T4" fmla="*/ 4 w 16"/>
                  <a:gd name="T5" fmla="*/ 0 h 13"/>
                  <a:gd name="T6" fmla="*/ 3 w 16"/>
                  <a:gd name="T7" fmla="*/ 2 h 13"/>
                  <a:gd name="T8" fmla="*/ 0 w 16"/>
                  <a:gd name="T9" fmla="*/ 5 h 13"/>
                  <a:gd name="T10" fmla="*/ 3 w 16"/>
                  <a:gd name="T11" fmla="*/ 6 h 13"/>
                  <a:gd name="T12" fmla="*/ 4 w 16"/>
                  <a:gd name="T13" fmla="*/ 8 h 13"/>
                  <a:gd name="T14" fmla="*/ 5 w 16"/>
                  <a:gd name="T15" fmla="*/ 9 h 13"/>
                  <a:gd name="T16" fmla="*/ 4 w 16"/>
                  <a:gd name="T17" fmla="*/ 11 h 13"/>
                  <a:gd name="T18" fmla="*/ 5 w 16"/>
                  <a:gd name="T19" fmla="*/ 13 h 13"/>
                  <a:gd name="T20" fmla="*/ 7 w 16"/>
                  <a:gd name="T21" fmla="*/ 12 h 13"/>
                  <a:gd name="T22" fmla="*/ 7 w 16"/>
                  <a:gd name="T23" fmla="*/ 9 h 13"/>
                  <a:gd name="T24" fmla="*/ 10 w 16"/>
                  <a:gd name="T25" fmla="*/ 10 h 13"/>
                  <a:gd name="T26" fmla="*/ 12 w 16"/>
                  <a:gd name="T27" fmla="*/ 10 h 13"/>
                  <a:gd name="T28" fmla="*/ 14 w 16"/>
                  <a:gd name="T29" fmla="*/ 10 h 13"/>
                  <a:gd name="T30" fmla="*/ 16 w 16"/>
                  <a:gd name="T31" fmla="*/ 8 h 13"/>
                  <a:gd name="T32" fmla="*/ 14 w 16"/>
                  <a:gd name="T33" fmla="*/ 5 h 13"/>
                  <a:gd name="T34" fmla="*/ 9 w 16"/>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3">
                    <a:moveTo>
                      <a:pt x="9" y="4"/>
                    </a:moveTo>
                    <a:cubicBezTo>
                      <a:pt x="7" y="1"/>
                      <a:pt x="7" y="1"/>
                      <a:pt x="7" y="1"/>
                    </a:cubicBezTo>
                    <a:cubicBezTo>
                      <a:pt x="4" y="0"/>
                      <a:pt x="4" y="0"/>
                      <a:pt x="4" y="0"/>
                    </a:cubicBezTo>
                    <a:cubicBezTo>
                      <a:pt x="3" y="2"/>
                      <a:pt x="3" y="2"/>
                      <a:pt x="3" y="2"/>
                    </a:cubicBezTo>
                    <a:cubicBezTo>
                      <a:pt x="3" y="2"/>
                      <a:pt x="0" y="5"/>
                      <a:pt x="0" y="5"/>
                    </a:cubicBezTo>
                    <a:cubicBezTo>
                      <a:pt x="3" y="6"/>
                      <a:pt x="3" y="6"/>
                      <a:pt x="3" y="6"/>
                    </a:cubicBezTo>
                    <a:cubicBezTo>
                      <a:pt x="4" y="8"/>
                      <a:pt x="4" y="8"/>
                      <a:pt x="4" y="8"/>
                    </a:cubicBezTo>
                    <a:cubicBezTo>
                      <a:pt x="5" y="9"/>
                      <a:pt x="5" y="9"/>
                      <a:pt x="5" y="9"/>
                    </a:cubicBezTo>
                    <a:cubicBezTo>
                      <a:pt x="4" y="11"/>
                      <a:pt x="4" y="11"/>
                      <a:pt x="4" y="11"/>
                    </a:cubicBezTo>
                    <a:cubicBezTo>
                      <a:pt x="5" y="13"/>
                      <a:pt x="5" y="13"/>
                      <a:pt x="5" y="13"/>
                    </a:cubicBezTo>
                    <a:cubicBezTo>
                      <a:pt x="7" y="12"/>
                      <a:pt x="7" y="12"/>
                      <a:pt x="7" y="12"/>
                    </a:cubicBezTo>
                    <a:cubicBezTo>
                      <a:pt x="7" y="9"/>
                      <a:pt x="7" y="9"/>
                      <a:pt x="7" y="9"/>
                    </a:cubicBezTo>
                    <a:cubicBezTo>
                      <a:pt x="10" y="10"/>
                      <a:pt x="10" y="10"/>
                      <a:pt x="10" y="10"/>
                    </a:cubicBezTo>
                    <a:cubicBezTo>
                      <a:pt x="12" y="10"/>
                      <a:pt x="12" y="10"/>
                      <a:pt x="12" y="10"/>
                    </a:cubicBezTo>
                    <a:cubicBezTo>
                      <a:pt x="14" y="10"/>
                      <a:pt x="14" y="10"/>
                      <a:pt x="14" y="10"/>
                    </a:cubicBezTo>
                    <a:cubicBezTo>
                      <a:pt x="16" y="8"/>
                      <a:pt x="16" y="8"/>
                      <a:pt x="16" y="8"/>
                    </a:cubicBezTo>
                    <a:cubicBezTo>
                      <a:pt x="14" y="5"/>
                      <a:pt x="14" y="5"/>
                      <a:pt x="14" y="5"/>
                    </a:cubicBez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8" name="Freeform 1158">
                <a:extLst>
                  <a:ext uri="{FF2B5EF4-FFF2-40B4-BE49-F238E27FC236}">
                    <a16:creationId xmlns:a16="http://schemas.microsoft.com/office/drawing/2014/main" id="{14F0240A-D22F-46FF-A25B-971CFE7242ED}"/>
                  </a:ext>
                </a:extLst>
              </p:cNvPr>
              <p:cNvSpPr>
                <a:spLocks/>
              </p:cNvSpPr>
              <p:nvPr/>
            </p:nvSpPr>
            <p:spPr bwMode="auto">
              <a:xfrm>
                <a:off x="2760" y="1323"/>
                <a:ext cx="14" cy="14"/>
              </a:xfrm>
              <a:custGeom>
                <a:avLst/>
                <a:gdLst>
                  <a:gd name="T0" fmla="*/ 4 w 14"/>
                  <a:gd name="T1" fmla="*/ 3 h 14"/>
                  <a:gd name="T2" fmla="*/ 3 w 14"/>
                  <a:gd name="T3" fmla="*/ 3 h 14"/>
                  <a:gd name="T4" fmla="*/ 1 w 14"/>
                  <a:gd name="T5" fmla="*/ 3 h 14"/>
                  <a:gd name="T6" fmla="*/ 0 w 14"/>
                  <a:gd name="T7" fmla="*/ 4 h 14"/>
                  <a:gd name="T8" fmla="*/ 1 w 14"/>
                  <a:gd name="T9" fmla="*/ 7 h 14"/>
                  <a:gd name="T10" fmla="*/ 2 w 14"/>
                  <a:gd name="T11" fmla="*/ 11 h 14"/>
                  <a:gd name="T12" fmla="*/ 3 w 14"/>
                  <a:gd name="T13" fmla="*/ 12 h 14"/>
                  <a:gd name="T14" fmla="*/ 4 w 14"/>
                  <a:gd name="T15" fmla="*/ 11 h 14"/>
                  <a:gd name="T16" fmla="*/ 7 w 14"/>
                  <a:gd name="T17" fmla="*/ 12 h 14"/>
                  <a:gd name="T18" fmla="*/ 8 w 14"/>
                  <a:gd name="T19" fmla="*/ 13 h 14"/>
                  <a:gd name="T20" fmla="*/ 10 w 14"/>
                  <a:gd name="T21" fmla="*/ 12 h 14"/>
                  <a:gd name="T22" fmla="*/ 13 w 14"/>
                  <a:gd name="T23" fmla="*/ 14 h 14"/>
                  <a:gd name="T24" fmla="*/ 14 w 14"/>
                  <a:gd name="T25" fmla="*/ 11 h 14"/>
                  <a:gd name="T26" fmla="*/ 13 w 14"/>
                  <a:gd name="T27" fmla="*/ 9 h 14"/>
                  <a:gd name="T28" fmla="*/ 13 w 14"/>
                  <a:gd name="T29" fmla="*/ 6 h 14"/>
                  <a:gd name="T30" fmla="*/ 10 w 14"/>
                  <a:gd name="T31" fmla="*/ 6 h 14"/>
                  <a:gd name="T32" fmla="*/ 10 w 14"/>
                  <a:gd name="T33" fmla="*/ 4 h 14"/>
                  <a:gd name="T34" fmla="*/ 7 w 14"/>
                  <a:gd name="T35" fmla="*/ 3 h 14"/>
                  <a:gd name="T36" fmla="*/ 7 w 14"/>
                  <a:gd name="T37" fmla="*/ 4 h 14"/>
                  <a:gd name="T38" fmla="*/ 7 w 14"/>
                  <a:gd name="T39" fmla="*/ 2 h 14"/>
                  <a:gd name="T40" fmla="*/ 6 w 14"/>
                  <a:gd name="T41" fmla="*/ 0 h 14"/>
                  <a:gd name="T42" fmla="*/ 5 w 14"/>
                  <a:gd name="T43" fmla="*/ 1 h 14"/>
                  <a:gd name="T44" fmla="*/ 4 w 14"/>
                  <a:gd name="T4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4">
                    <a:moveTo>
                      <a:pt x="4" y="3"/>
                    </a:moveTo>
                    <a:lnTo>
                      <a:pt x="3" y="3"/>
                    </a:lnTo>
                    <a:lnTo>
                      <a:pt x="1" y="3"/>
                    </a:lnTo>
                    <a:lnTo>
                      <a:pt x="0" y="4"/>
                    </a:lnTo>
                    <a:lnTo>
                      <a:pt x="1" y="7"/>
                    </a:lnTo>
                    <a:lnTo>
                      <a:pt x="2" y="11"/>
                    </a:lnTo>
                    <a:lnTo>
                      <a:pt x="3" y="12"/>
                    </a:lnTo>
                    <a:lnTo>
                      <a:pt x="4" y="11"/>
                    </a:lnTo>
                    <a:lnTo>
                      <a:pt x="7" y="12"/>
                    </a:lnTo>
                    <a:lnTo>
                      <a:pt x="8" y="13"/>
                    </a:lnTo>
                    <a:lnTo>
                      <a:pt x="10" y="12"/>
                    </a:lnTo>
                    <a:lnTo>
                      <a:pt x="13" y="14"/>
                    </a:lnTo>
                    <a:lnTo>
                      <a:pt x="14" y="11"/>
                    </a:lnTo>
                    <a:lnTo>
                      <a:pt x="13" y="9"/>
                    </a:lnTo>
                    <a:lnTo>
                      <a:pt x="13" y="6"/>
                    </a:lnTo>
                    <a:lnTo>
                      <a:pt x="10" y="6"/>
                    </a:lnTo>
                    <a:lnTo>
                      <a:pt x="10" y="4"/>
                    </a:lnTo>
                    <a:lnTo>
                      <a:pt x="7" y="3"/>
                    </a:lnTo>
                    <a:lnTo>
                      <a:pt x="7" y="4"/>
                    </a:lnTo>
                    <a:lnTo>
                      <a:pt x="7" y="2"/>
                    </a:lnTo>
                    <a:lnTo>
                      <a:pt x="6" y="0"/>
                    </a:lnTo>
                    <a:lnTo>
                      <a:pt x="5" y="1"/>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9" name="Freeform 1159">
                <a:extLst>
                  <a:ext uri="{FF2B5EF4-FFF2-40B4-BE49-F238E27FC236}">
                    <a16:creationId xmlns:a16="http://schemas.microsoft.com/office/drawing/2014/main" id="{B3DEE102-B607-44ED-866E-40961B57BBEC}"/>
                  </a:ext>
                </a:extLst>
              </p:cNvPr>
              <p:cNvSpPr>
                <a:spLocks/>
              </p:cNvSpPr>
              <p:nvPr/>
            </p:nvSpPr>
            <p:spPr bwMode="auto">
              <a:xfrm>
                <a:off x="2687" y="1448"/>
                <a:ext cx="4" cy="3"/>
              </a:xfrm>
              <a:custGeom>
                <a:avLst/>
                <a:gdLst>
                  <a:gd name="T0" fmla="*/ 4 w 4"/>
                  <a:gd name="T1" fmla="*/ 2 h 3"/>
                  <a:gd name="T2" fmla="*/ 3 w 4"/>
                  <a:gd name="T3" fmla="*/ 0 h 3"/>
                  <a:gd name="T4" fmla="*/ 0 w 4"/>
                  <a:gd name="T5" fmla="*/ 0 h 3"/>
                  <a:gd name="T6" fmla="*/ 0 w 4"/>
                  <a:gd name="T7" fmla="*/ 2 h 3"/>
                  <a:gd name="T8" fmla="*/ 3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3" y="0"/>
                    </a:lnTo>
                    <a:lnTo>
                      <a:pt x="0" y="0"/>
                    </a:lnTo>
                    <a:lnTo>
                      <a:pt x="0" y="2"/>
                    </a:lnTo>
                    <a:lnTo>
                      <a:pt x="3"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0" name="Freeform 1160">
                <a:extLst>
                  <a:ext uri="{FF2B5EF4-FFF2-40B4-BE49-F238E27FC236}">
                    <a16:creationId xmlns:a16="http://schemas.microsoft.com/office/drawing/2014/main" id="{7B91F4F3-1F06-4CFB-925A-8D67ED0FF361}"/>
                  </a:ext>
                </a:extLst>
              </p:cNvPr>
              <p:cNvSpPr>
                <a:spLocks/>
              </p:cNvSpPr>
              <p:nvPr/>
            </p:nvSpPr>
            <p:spPr bwMode="auto">
              <a:xfrm>
                <a:off x="2766" y="1306"/>
                <a:ext cx="2" cy="6"/>
              </a:xfrm>
              <a:custGeom>
                <a:avLst/>
                <a:gdLst>
                  <a:gd name="T0" fmla="*/ 1 w 2"/>
                  <a:gd name="T1" fmla="*/ 6 h 6"/>
                  <a:gd name="T2" fmla="*/ 2 w 2"/>
                  <a:gd name="T3" fmla="*/ 4 h 6"/>
                  <a:gd name="T4" fmla="*/ 1 w 2"/>
                  <a:gd name="T5" fmla="*/ 3 h 6"/>
                  <a:gd name="T6" fmla="*/ 1 w 2"/>
                  <a:gd name="T7" fmla="*/ 0 h 6"/>
                  <a:gd name="T8" fmla="*/ 0 w 2"/>
                  <a:gd name="T9" fmla="*/ 3 h 6"/>
                  <a:gd name="T10" fmla="*/ 1 w 2"/>
                  <a:gd name="T11" fmla="*/ 6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lnTo>
                      <a:pt x="2" y="4"/>
                    </a:lnTo>
                    <a:lnTo>
                      <a:pt x="1" y="3"/>
                    </a:lnTo>
                    <a:lnTo>
                      <a:pt x="1" y="0"/>
                    </a:lnTo>
                    <a:lnTo>
                      <a:pt x="0" y="3"/>
                    </a:lnTo>
                    <a:lnTo>
                      <a:pt x="1"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1" name="Freeform 1161">
                <a:extLst>
                  <a:ext uri="{FF2B5EF4-FFF2-40B4-BE49-F238E27FC236}">
                    <a16:creationId xmlns:a16="http://schemas.microsoft.com/office/drawing/2014/main" id="{CC01C696-5B8B-4F9F-B8B3-F81C941F0091}"/>
                  </a:ext>
                </a:extLst>
              </p:cNvPr>
              <p:cNvSpPr>
                <a:spLocks/>
              </p:cNvSpPr>
              <p:nvPr/>
            </p:nvSpPr>
            <p:spPr bwMode="auto">
              <a:xfrm>
                <a:off x="2720" y="1296"/>
                <a:ext cx="3" cy="7"/>
              </a:xfrm>
              <a:custGeom>
                <a:avLst/>
                <a:gdLst>
                  <a:gd name="T0" fmla="*/ 2 w 3"/>
                  <a:gd name="T1" fmla="*/ 4 h 7"/>
                  <a:gd name="T2" fmla="*/ 3 w 3"/>
                  <a:gd name="T3" fmla="*/ 3 h 7"/>
                  <a:gd name="T4" fmla="*/ 2 w 3"/>
                  <a:gd name="T5" fmla="*/ 1 h 7"/>
                  <a:gd name="T6" fmla="*/ 0 w 3"/>
                  <a:gd name="T7" fmla="*/ 0 h 7"/>
                  <a:gd name="T8" fmla="*/ 1 w 3"/>
                  <a:gd name="T9" fmla="*/ 3 h 7"/>
                  <a:gd name="T10" fmla="*/ 0 w 3"/>
                  <a:gd name="T11" fmla="*/ 5 h 7"/>
                  <a:gd name="T12" fmla="*/ 0 w 3"/>
                  <a:gd name="T13" fmla="*/ 7 h 7"/>
                  <a:gd name="T14" fmla="*/ 2 w 3"/>
                  <a:gd name="T15" fmla="*/ 7 h 7"/>
                  <a:gd name="T16" fmla="*/ 2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4"/>
                    </a:moveTo>
                    <a:lnTo>
                      <a:pt x="3" y="3"/>
                    </a:lnTo>
                    <a:lnTo>
                      <a:pt x="2" y="1"/>
                    </a:lnTo>
                    <a:lnTo>
                      <a:pt x="0" y="0"/>
                    </a:lnTo>
                    <a:lnTo>
                      <a:pt x="1" y="3"/>
                    </a:lnTo>
                    <a:lnTo>
                      <a:pt x="0" y="5"/>
                    </a:lnTo>
                    <a:lnTo>
                      <a:pt x="0" y="7"/>
                    </a:lnTo>
                    <a:lnTo>
                      <a:pt x="2"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2" name="Rectangle 1162">
                <a:extLst>
                  <a:ext uri="{FF2B5EF4-FFF2-40B4-BE49-F238E27FC236}">
                    <a16:creationId xmlns:a16="http://schemas.microsoft.com/office/drawing/2014/main" id="{5E7AAF27-1D93-40C1-B190-FF37A18E5D24}"/>
                  </a:ext>
                </a:extLst>
              </p:cNvPr>
              <p:cNvSpPr>
                <a:spLocks noChangeArrowheads="1"/>
              </p:cNvSpPr>
              <p:nvPr/>
            </p:nvSpPr>
            <p:spPr bwMode="auto">
              <a:xfrm>
                <a:off x="2745" y="1251"/>
                <a:ext cx="1" cy="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3" name="Freeform 1163">
                <a:extLst>
                  <a:ext uri="{FF2B5EF4-FFF2-40B4-BE49-F238E27FC236}">
                    <a16:creationId xmlns:a16="http://schemas.microsoft.com/office/drawing/2014/main" id="{43FD81FF-72CC-45AB-ABC7-068256BC3D87}"/>
                  </a:ext>
                </a:extLst>
              </p:cNvPr>
              <p:cNvSpPr>
                <a:spLocks/>
              </p:cNvSpPr>
              <p:nvPr/>
            </p:nvSpPr>
            <p:spPr bwMode="auto">
              <a:xfrm>
                <a:off x="2728" y="1312"/>
                <a:ext cx="30" cy="36"/>
              </a:xfrm>
              <a:custGeom>
                <a:avLst/>
                <a:gdLst>
                  <a:gd name="T0" fmla="*/ 14 w 30"/>
                  <a:gd name="T1" fmla="*/ 2 h 36"/>
                  <a:gd name="T2" fmla="*/ 12 w 30"/>
                  <a:gd name="T3" fmla="*/ 4 h 36"/>
                  <a:gd name="T4" fmla="*/ 7 w 30"/>
                  <a:gd name="T5" fmla="*/ 11 h 36"/>
                  <a:gd name="T6" fmla="*/ 6 w 30"/>
                  <a:gd name="T7" fmla="*/ 13 h 36"/>
                  <a:gd name="T8" fmla="*/ 4 w 30"/>
                  <a:gd name="T9" fmla="*/ 17 h 36"/>
                  <a:gd name="T10" fmla="*/ 0 w 30"/>
                  <a:gd name="T11" fmla="*/ 21 h 36"/>
                  <a:gd name="T12" fmla="*/ 0 w 30"/>
                  <a:gd name="T13" fmla="*/ 25 h 36"/>
                  <a:gd name="T14" fmla="*/ 0 w 30"/>
                  <a:gd name="T15" fmla="*/ 29 h 36"/>
                  <a:gd name="T16" fmla="*/ 0 w 30"/>
                  <a:gd name="T17" fmla="*/ 30 h 36"/>
                  <a:gd name="T18" fmla="*/ 0 w 30"/>
                  <a:gd name="T19" fmla="*/ 34 h 36"/>
                  <a:gd name="T20" fmla="*/ 0 w 30"/>
                  <a:gd name="T21" fmla="*/ 35 h 36"/>
                  <a:gd name="T22" fmla="*/ 2 w 30"/>
                  <a:gd name="T23" fmla="*/ 35 h 36"/>
                  <a:gd name="T24" fmla="*/ 4 w 30"/>
                  <a:gd name="T25" fmla="*/ 36 h 36"/>
                  <a:gd name="T26" fmla="*/ 8 w 30"/>
                  <a:gd name="T27" fmla="*/ 35 h 36"/>
                  <a:gd name="T28" fmla="*/ 10 w 30"/>
                  <a:gd name="T29" fmla="*/ 36 h 36"/>
                  <a:gd name="T30" fmla="*/ 13 w 30"/>
                  <a:gd name="T31" fmla="*/ 35 h 36"/>
                  <a:gd name="T32" fmla="*/ 14 w 30"/>
                  <a:gd name="T33" fmla="*/ 34 h 36"/>
                  <a:gd name="T34" fmla="*/ 15 w 30"/>
                  <a:gd name="T35" fmla="*/ 33 h 36"/>
                  <a:gd name="T36" fmla="*/ 19 w 30"/>
                  <a:gd name="T37" fmla="*/ 31 h 36"/>
                  <a:gd name="T38" fmla="*/ 21 w 30"/>
                  <a:gd name="T39" fmla="*/ 30 h 36"/>
                  <a:gd name="T40" fmla="*/ 22 w 30"/>
                  <a:gd name="T41" fmla="*/ 28 h 36"/>
                  <a:gd name="T42" fmla="*/ 26 w 30"/>
                  <a:gd name="T43" fmla="*/ 21 h 36"/>
                  <a:gd name="T44" fmla="*/ 26 w 30"/>
                  <a:gd name="T45" fmla="*/ 17 h 36"/>
                  <a:gd name="T46" fmla="*/ 28 w 30"/>
                  <a:gd name="T47" fmla="*/ 14 h 36"/>
                  <a:gd name="T48" fmla="*/ 30 w 30"/>
                  <a:gd name="T49" fmla="*/ 12 h 36"/>
                  <a:gd name="T50" fmla="*/ 30 w 30"/>
                  <a:gd name="T51" fmla="*/ 9 h 36"/>
                  <a:gd name="T52" fmla="*/ 29 w 30"/>
                  <a:gd name="T53" fmla="*/ 5 h 36"/>
                  <a:gd name="T54" fmla="*/ 27 w 30"/>
                  <a:gd name="T55" fmla="*/ 3 h 36"/>
                  <a:gd name="T56" fmla="*/ 25 w 30"/>
                  <a:gd name="T57" fmla="*/ 3 h 36"/>
                  <a:gd name="T58" fmla="*/ 25 w 30"/>
                  <a:gd name="T59" fmla="*/ 1 h 36"/>
                  <a:gd name="T60" fmla="*/ 21 w 30"/>
                  <a:gd name="T61" fmla="*/ 0 h 36"/>
                  <a:gd name="T62" fmla="*/ 18 w 30"/>
                  <a:gd name="T63" fmla="*/ 1 h 36"/>
                  <a:gd name="T64" fmla="*/ 17 w 30"/>
                  <a:gd name="T65" fmla="*/ 1 h 36"/>
                  <a:gd name="T66" fmla="*/ 16 w 30"/>
                  <a:gd name="T67" fmla="*/ 2 h 36"/>
                  <a:gd name="T68" fmla="*/ 14 w 30"/>
                  <a:gd name="T69"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6">
                    <a:moveTo>
                      <a:pt x="14" y="2"/>
                    </a:moveTo>
                    <a:lnTo>
                      <a:pt x="12" y="4"/>
                    </a:lnTo>
                    <a:lnTo>
                      <a:pt x="7" y="11"/>
                    </a:lnTo>
                    <a:lnTo>
                      <a:pt x="6" y="13"/>
                    </a:lnTo>
                    <a:lnTo>
                      <a:pt x="4" y="17"/>
                    </a:lnTo>
                    <a:lnTo>
                      <a:pt x="0" y="21"/>
                    </a:lnTo>
                    <a:lnTo>
                      <a:pt x="0" y="25"/>
                    </a:lnTo>
                    <a:lnTo>
                      <a:pt x="0" y="29"/>
                    </a:lnTo>
                    <a:lnTo>
                      <a:pt x="0" y="30"/>
                    </a:lnTo>
                    <a:lnTo>
                      <a:pt x="0" y="34"/>
                    </a:lnTo>
                    <a:lnTo>
                      <a:pt x="0" y="35"/>
                    </a:lnTo>
                    <a:lnTo>
                      <a:pt x="2" y="35"/>
                    </a:lnTo>
                    <a:lnTo>
                      <a:pt x="4" y="36"/>
                    </a:lnTo>
                    <a:lnTo>
                      <a:pt x="8" y="35"/>
                    </a:lnTo>
                    <a:lnTo>
                      <a:pt x="10" y="36"/>
                    </a:lnTo>
                    <a:lnTo>
                      <a:pt x="13" y="35"/>
                    </a:lnTo>
                    <a:lnTo>
                      <a:pt x="14" y="34"/>
                    </a:lnTo>
                    <a:lnTo>
                      <a:pt x="15" y="33"/>
                    </a:lnTo>
                    <a:lnTo>
                      <a:pt x="19" y="31"/>
                    </a:lnTo>
                    <a:lnTo>
                      <a:pt x="21" y="30"/>
                    </a:lnTo>
                    <a:lnTo>
                      <a:pt x="22" y="28"/>
                    </a:lnTo>
                    <a:lnTo>
                      <a:pt x="26" y="21"/>
                    </a:lnTo>
                    <a:lnTo>
                      <a:pt x="26" y="17"/>
                    </a:lnTo>
                    <a:lnTo>
                      <a:pt x="28" y="14"/>
                    </a:lnTo>
                    <a:lnTo>
                      <a:pt x="30" y="12"/>
                    </a:lnTo>
                    <a:lnTo>
                      <a:pt x="30" y="9"/>
                    </a:lnTo>
                    <a:lnTo>
                      <a:pt x="29" y="5"/>
                    </a:lnTo>
                    <a:lnTo>
                      <a:pt x="27" y="3"/>
                    </a:lnTo>
                    <a:lnTo>
                      <a:pt x="25" y="3"/>
                    </a:lnTo>
                    <a:lnTo>
                      <a:pt x="25" y="1"/>
                    </a:lnTo>
                    <a:lnTo>
                      <a:pt x="21" y="0"/>
                    </a:lnTo>
                    <a:lnTo>
                      <a:pt x="18" y="1"/>
                    </a:lnTo>
                    <a:lnTo>
                      <a:pt x="17" y="1"/>
                    </a:lnTo>
                    <a:lnTo>
                      <a:pt x="16" y="2"/>
                    </a:lnTo>
                    <a:lnTo>
                      <a:pt x="1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4" name="Freeform 1164">
                <a:extLst>
                  <a:ext uri="{FF2B5EF4-FFF2-40B4-BE49-F238E27FC236}">
                    <a16:creationId xmlns:a16="http://schemas.microsoft.com/office/drawing/2014/main" id="{9C71AD40-8DB8-43C0-8263-89F21B25EA51}"/>
                  </a:ext>
                </a:extLst>
              </p:cNvPr>
              <p:cNvSpPr>
                <a:spLocks/>
              </p:cNvSpPr>
              <p:nvPr/>
            </p:nvSpPr>
            <p:spPr bwMode="auto">
              <a:xfrm>
                <a:off x="2745" y="1277"/>
                <a:ext cx="8" cy="10"/>
              </a:xfrm>
              <a:custGeom>
                <a:avLst/>
                <a:gdLst>
                  <a:gd name="T0" fmla="*/ 3 w 8"/>
                  <a:gd name="T1" fmla="*/ 10 h 10"/>
                  <a:gd name="T2" fmla="*/ 4 w 8"/>
                  <a:gd name="T3" fmla="*/ 7 h 10"/>
                  <a:gd name="T4" fmla="*/ 6 w 8"/>
                  <a:gd name="T5" fmla="*/ 7 h 10"/>
                  <a:gd name="T6" fmla="*/ 8 w 8"/>
                  <a:gd name="T7" fmla="*/ 4 h 10"/>
                  <a:gd name="T8" fmla="*/ 7 w 8"/>
                  <a:gd name="T9" fmla="*/ 0 h 10"/>
                  <a:gd name="T10" fmla="*/ 4 w 8"/>
                  <a:gd name="T11" fmla="*/ 0 h 10"/>
                  <a:gd name="T12" fmla="*/ 2 w 8"/>
                  <a:gd name="T13" fmla="*/ 0 h 10"/>
                  <a:gd name="T14" fmla="*/ 1 w 8"/>
                  <a:gd name="T15" fmla="*/ 3 h 10"/>
                  <a:gd name="T16" fmla="*/ 0 w 8"/>
                  <a:gd name="T17" fmla="*/ 5 h 10"/>
                  <a:gd name="T18" fmla="*/ 1 w 8"/>
                  <a:gd name="T19" fmla="*/ 9 h 10"/>
                  <a:gd name="T20" fmla="*/ 3 w 8"/>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3" y="10"/>
                    </a:moveTo>
                    <a:lnTo>
                      <a:pt x="4" y="7"/>
                    </a:lnTo>
                    <a:lnTo>
                      <a:pt x="6" y="7"/>
                    </a:lnTo>
                    <a:lnTo>
                      <a:pt x="8" y="4"/>
                    </a:lnTo>
                    <a:lnTo>
                      <a:pt x="7" y="0"/>
                    </a:lnTo>
                    <a:lnTo>
                      <a:pt x="4" y="0"/>
                    </a:lnTo>
                    <a:lnTo>
                      <a:pt x="2" y="0"/>
                    </a:lnTo>
                    <a:lnTo>
                      <a:pt x="1" y="3"/>
                    </a:lnTo>
                    <a:lnTo>
                      <a:pt x="0" y="5"/>
                    </a:lnTo>
                    <a:lnTo>
                      <a:pt x="1" y="9"/>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5" name="Freeform 1165">
                <a:extLst>
                  <a:ext uri="{FF2B5EF4-FFF2-40B4-BE49-F238E27FC236}">
                    <a16:creationId xmlns:a16="http://schemas.microsoft.com/office/drawing/2014/main" id="{2FDF14EB-ECAE-489A-8E80-9AE7978434C9}"/>
                  </a:ext>
                </a:extLst>
              </p:cNvPr>
              <p:cNvSpPr>
                <a:spLocks/>
              </p:cNvSpPr>
              <p:nvPr/>
            </p:nvSpPr>
            <p:spPr bwMode="auto">
              <a:xfrm>
                <a:off x="2717" y="1273"/>
                <a:ext cx="18" cy="17"/>
              </a:xfrm>
              <a:custGeom>
                <a:avLst/>
                <a:gdLst>
                  <a:gd name="T0" fmla="*/ 15 w 18"/>
                  <a:gd name="T1" fmla="*/ 3 h 17"/>
                  <a:gd name="T2" fmla="*/ 13 w 18"/>
                  <a:gd name="T3" fmla="*/ 3 h 17"/>
                  <a:gd name="T4" fmla="*/ 11 w 18"/>
                  <a:gd name="T5" fmla="*/ 6 h 17"/>
                  <a:gd name="T6" fmla="*/ 8 w 18"/>
                  <a:gd name="T7" fmla="*/ 8 h 17"/>
                  <a:gd name="T8" fmla="*/ 5 w 18"/>
                  <a:gd name="T9" fmla="*/ 7 h 17"/>
                  <a:gd name="T10" fmla="*/ 3 w 18"/>
                  <a:gd name="T11" fmla="*/ 9 h 17"/>
                  <a:gd name="T12" fmla="*/ 1 w 18"/>
                  <a:gd name="T13" fmla="*/ 12 h 17"/>
                  <a:gd name="T14" fmla="*/ 0 w 18"/>
                  <a:gd name="T15" fmla="*/ 13 h 17"/>
                  <a:gd name="T16" fmla="*/ 1 w 18"/>
                  <a:gd name="T17" fmla="*/ 17 h 17"/>
                  <a:gd name="T18" fmla="*/ 1 w 18"/>
                  <a:gd name="T19" fmla="*/ 16 h 17"/>
                  <a:gd name="T20" fmla="*/ 4 w 18"/>
                  <a:gd name="T21" fmla="*/ 16 h 17"/>
                  <a:gd name="T22" fmla="*/ 6 w 18"/>
                  <a:gd name="T23" fmla="*/ 16 h 17"/>
                  <a:gd name="T24" fmla="*/ 11 w 18"/>
                  <a:gd name="T25" fmla="*/ 12 h 17"/>
                  <a:gd name="T26" fmla="*/ 12 w 18"/>
                  <a:gd name="T27" fmla="*/ 9 h 17"/>
                  <a:gd name="T28" fmla="*/ 14 w 18"/>
                  <a:gd name="T29" fmla="*/ 9 h 17"/>
                  <a:gd name="T30" fmla="*/ 16 w 18"/>
                  <a:gd name="T31" fmla="*/ 6 h 17"/>
                  <a:gd name="T32" fmla="*/ 18 w 18"/>
                  <a:gd name="T33" fmla="*/ 4 h 17"/>
                  <a:gd name="T34" fmla="*/ 18 w 18"/>
                  <a:gd name="T35" fmla="*/ 1 h 17"/>
                  <a:gd name="T36" fmla="*/ 17 w 18"/>
                  <a:gd name="T37" fmla="*/ 0 h 17"/>
                  <a:gd name="T38" fmla="*/ 15 w 18"/>
                  <a:gd name="T39" fmla="*/ 0 h 17"/>
                  <a:gd name="T40" fmla="*/ 15 w 18"/>
                  <a:gd name="T41"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7">
                    <a:moveTo>
                      <a:pt x="15" y="3"/>
                    </a:moveTo>
                    <a:lnTo>
                      <a:pt x="13" y="3"/>
                    </a:lnTo>
                    <a:lnTo>
                      <a:pt x="11" y="6"/>
                    </a:lnTo>
                    <a:lnTo>
                      <a:pt x="8" y="8"/>
                    </a:lnTo>
                    <a:lnTo>
                      <a:pt x="5" y="7"/>
                    </a:lnTo>
                    <a:lnTo>
                      <a:pt x="3" y="9"/>
                    </a:lnTo>
                    <a:lnTo>
                      <a:pt x="1" y="12"/>
                    </a:lnTo>
                    <a:lnTo>
                      <a:pt x="0" y="13"/>
                    </a:lnTo>
                    <a:lnTo>
                      <a:pt x="1" y="17"/>
                    </a:lnTo>
                    <a:lnTo>
                      <a:pt x="1" y="16"/>
                    </a:lnTo>
                    <a:lnTo>
                      <a:pt x="4" y="16"/>
                    </a:lnTo>
                    <a:lnTo>
                      <a:pt x="6" y="16"/>
                    </a:lnTo>
                    <a:lnTo>
                      <a:pt x="11" y="12"/>
                    </a:lnTo>
                    <a:lnTo>
                      <a:pt x="12" y="9"/>
                    </a:lnTo>
                    <a:lnTo>
                      <a:pt x="14" y="9"/>
                    </a:lnTo>
                    <a:lnTo>
                      <a:pt x="16" y="6"/>
                    </a:lnTo>
                    <a:lnTo>
                      <a:pt x="18" y="4"/>
                    </a:lnTo>
                    <a:lnTo>
                      <a:pt x="18" y="1"/>
                    </a:lnTo>
                    <a:lnTo>
                      <a:pt x="17" y="0"/>
                    </a:lnTo>
                    <a:lnTo>
                      <a:pt x="15" y="0"/>
                    </a:lnTo>
                    <a:lnTo>
                      <a:pt x="1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6" name="Freeform 1166">
                <a:extLst>
                  <a:ext uri="{FF2B5EF4-FFF2-40B4-BE49-F238E27FC236}">
                    <a16:creationId xmlns:a16="http://schemas.microsoft.com/office/drawing/2014/main" id="{3D5FBEC6-3ACC-45D4-A80C-765549660195}"/>
                  </a:ext>
                </a:extLst>
              </p:cNvPr>
              <p:cNvSpPr>
                <a:spLocks/>
              </p:cNvSpPr>
              <p:nvPr/>
            </p:nvSpPr>
            <p:spPr bwMode="auto">
              <a:xfrm>
                <a:off x="2733" y="1261"/>
                <a:ext cx="9" cy="8"/>
              </a:xfrm>
              <a:custGeom>
                <a:avLst/>
                <a:gdLst>
                  <a:gd name="T0" fmla="*/ 7 w 9"/>
                  <a:gd name="T1" fmla="*/ 0 h 8"/>
                  <a:gd name="T2" fmla="*/ 6 w 9"/>
                  <a:gd name="T3" fmla="*/ 3 h 8"/>
                  <a:gd name="T4" fmla="*/ 3 w 9"/>
                  <a:gd name="T5" fmla="*/ 3 h 8"/>
                  <a:gd name="T6" fmla="*/ 2 w 9"/>
                  <a:gd name="T7" fmla="*/ 6 h 8"/>
                  <a:gd name="T8" fmla="*/ 0 w 9"/>
                  <a:gd name="T9" fmla="*/ 8 h 8"/>
                  <a:gd name="T10" fmla="*/ 2 w 9"/>
                  <a:gd name="T11" fmla="*/ 7 h 8"/>
                  <a:gd name="T12" fmla="*/ 4 w 9"/>
                  <a:gd name="T13" fmla="*/ 7 h 8"/>
                  <a:gd name="T14" fmla="*/ 6 w 9"/>
                  <a:gd name="T15" fmla="*/ 5 h 8"/>
                  <a:gd name="T16" fmla="*/ 9 w 9"/>
                  <a:gd name="T17" fmla="*/ 4 h 8"/>
                  <a:gd name="T18" fmla="*/ 9 w 9"/>
                  <a:gd name="T19" fmla="*/ 2 h 8"/>
                  <a:gd name="T20" fmla="*/ 8 w 9"/>
                  <a:gd name="T21" fmla="*/ 0 h 8"/>
                  <a:gd name="T22" fmla="*/ 7 w 9"/>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8">
                    <a:moveTo>
                      <a:pt x="7" y="0"/>
                    </a:moveTo>
                    <a:lnTo>
                      <a:pt x="6" y="3"/>
                    </a:lnTo>
                    <a:lnTo>
                      <a:pt x="3" y="3"/>
                    </a:lnTo>
                    <a:lnTo>
                      <a:pt x="2" y="6"/>
                    </a:lnTo>
                    <a:lnTo>
                      <a:pt x="0" y="8"/>
                    </a:lnTo>
                    <a:lnTo>
                      <a:pt x="2" y="7"/>
                    </a:lnTo>
                    <a:lnTo>
                      <a:pt x="4" y="7"/>
                    </a:lnTo>
                    <a:lnTo>
                      <a:pt x="6" y="5"/>
                    </a:lnTo>
                    <a:lnTo>
                      <a:pt x="9" y="4"/>
                    </a:lnTo>
                    <a:lnTo>
                      <a:pt x="9" y="2"/>
                    </a:lnTo>
                    <a:lnTo>
                      <a:pt x="8" y="0"/>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7" name="Freeform 1167">
                <a:extLst>
                  <a:ext uri="{FF2B5EF4-FFF2-40B4-BE49-F238E27FC236}">
                    <a16:creationId xmlns:a16="http://schemas.microsoft.com/office/drawing/2014/main" id="{57969CF1-D5FD-4C28-8A2C-0BF97FD4C9A6}"/>
                  </a:ext>
                </a:extLst>
              </p:cNvPr>
              <p:cNvSpPr>
                <a:spLocks/>
              </p:cNvSpPr>
              <p:nvPr/>
            </p:nvSpPr>
            <p:spPr bwMode="auto">
              <a:xfrm>
                <a:off x="3013" y="649"/>
                <a:ext cx="5" cy="5"/>
              </a:xfrm>
              <a:custGeom>
                <a:avLst/>
                <a:gdLst>
                  <a:gd name="T0" fmla="*/ 5 w 5"/>
                  <a:gd name="T1" fmla="*/ 3 h 5"/>
                  <a:gd name="T2" fmla="*/ 3 w 5"/>
                  <a:gd name="T3" fmla="*/ 0 h 5"/>
                  <a:gd name="T4" fmla="*/ 2 w 5"/>
                  <a:gd name="T5" fmla="*/ 1 h 5"/>
                  <a:gd name="T6" fmla="*/ 0 w 5"/>
                  <a:gd name="T7" fmla="*/ 4 h 5"/>
                  <a:gd name="T8" fmla="*/ 2 w 5"/>
                  <a:gd name="T9" fmla="*/ 5 h 5"/>
                  <a:gd name="T10" fmla="*/ 5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5" y="3"/>
                    </a:moveTo>
                    <a:lnTo>
                      <a:pt x="3" y="0"/>
                    </a:lnTo>
                    <a:lnTo>
                      <a:pt x="2" y="1"/>
                    </a:lnTo>
                    <a:lnTo>
                      <a:pt x="0" y="4"/>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8" name="Freeform 1168">
                <a:extLst>
                  <a:ext uri="{FF2B5EF4-FFF2-40B4-BE49-F238E27FC236}">
                    <a16:creationId xmlns:a16="http://schemas.microsoft.com/office/drawing/2014/main" id="{8C7E0568-7DAA-4B66-A969-641E3A7A49FA}"/>
                  </a:ext>
                </a:extLst>
              </p:cNvPr>
              <p:cNvSpPr>
                <a:spLocks/>
              </p:cNvSpPr>
              <p:nvPr/>
            </p:nvSpPr>
            <p:spPr bwMode="auto">
              <a:xfrm>
                <a:off x="2892" y="1832"/>
                <a:ext cx="3" cy="2"/>
              </a:xfrm>
              <a:custGeom>
                <a:avLst/>
                <a:gdLst>
                  <a:gd name="T0" fmla="*/ 0 w 3"/>
                  <a:gd name="T1" fmla="*/ 0 h 2"/>
                  <a:gd name="T2" fmla="*/ 0 w 3"/>
                  <a:gd name="T3" fmla="*/ 2 h 2"/>
                  <a:gd name="T4" fmla="*/ 1 w 3"/>
                  <a:gd name="T5" fmla="*/ 2 h 2"/>
                  <a:gd name="T6" fmla="*/ 2 w 3"/>
                  <a:gd name="T7" fmla="*/ 2 h 2"/>
                  <a:gd name="T8" fmla="*/ 3 w 3"/>
                  <a:gd name="T9" fmla="*/ 2 h 2"/>
                  <a:gd name="T10" fmla="*/ 3 w 3"/>
                  <a:gd name="T11" fmla="*/ 0 h 2"/>
                  <a:gd name="T12" fmla="*/ 2 w 3"/>
                  <a:gd name="T13" fmla="*/ 0 h 2"/>
                  <a:gd name="T14" fmla="*/ 0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0"/>
                    </a:moveTo>
                    <a:lnTo>
                      <a:pt x="0" y="2"/>
                    </a:lnTo>
                    <a:lnTo>
                      <a:pt x="1" y="2"/>
                    </a:lnTo>
                    <a:lnTo>
                      <a:pt x="2" y="2"/>
                    </a:lnTo>
                    <a:lnTo>
                      <a:pt x="3" y="2"/>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9" name="Freeform 1169">
                <a:extLst>
                  <a:ext uri="{FF2B5EF4-FFF2-40B4-BE49-F238E27FC236}">
                    <a16:creationId xmlns:a16="http://schemas.microsoft.com/office/drawing/2014/main" id="{4A6FF84A-836C-4427-A718-CFEE8A6CB6B5}"/>
                  </a:ext>
                </a:extLst>
              </p:cNvPr>
              <p:cNvSpPr>
                <a:spLocks/>
              </p:cNvSpPr>
              <p:nvPr/>
            </p:nvSpPr>
            <p:spPr bwMode="auto">
              <a:xfrm>
                <a:off x="2870" y="1914"/>
                <a:ext cx="3" cy="11"/>
              </a:xfrm>
              <a:custGeom>
                <a:avLst/>
                <a:gdLst>
                  <a:gd name="T0" fmla="*/ 0 w 3"/>
                  <a:gd name="T1" fmla="*/ 11 h 11"/>
                  <a:gd name="T2" fmla="*/ 1 w 3"/>
                  <a:gd name="T3" fmla="*/ 11 h 11"/>
                  <a:gd name="T4" fmla="*/ 3 w 3"/>
                  <a:gd name="T5" fmla="*/ 9 h 11"/>
                  <a:gd name="T6" fmla="*/ 2 w 3"/>
                  <a:gd name="T7" fmla="*/ 7 h 11"/>
                  <a:gd name="T8" fmla="*/ 1 w 3"/>
                  <a:gd name="T9" fmla="*/ 7 h 11"/>
                  <a:gd name="T10" fmla="*/ 1 w 3"/>
                  <a:gd name="T11" fmla="*/ 5 h 11"/>
                  <a:gd name="T12" fmla="*/ 2 w 3"/>
                  <a:gd name="T13" fmla="*/ 4 h 11"/>
                  <a:gd name="T14" fmla="*/ 2 w 3"/>
                  <a:gd name="T15" fmla="*/ 2 h 11"/>
                  <a:gd name="T16" fmla="*/ 1 w 3"/>
                  <a:gd name="T17" fmla="*/ 1 h 11"/>
                  <a:gd name="T18" fmla="*/ 1 w 3"/>
                  <a:gd name="T19" fmla="*/ 0 h 11"/>
                  <a:gd name="T20" fmla="*/ 0 w 3"/>
                  <a:gd name="T21" fmla="*/ 1 h 11"/>
                  <a:gd name="T22" fmla="*/ 0 w 3"/>
                  <a:gd name="T23" fmla="*/ 2 h 11"/>
                  <a:gd name="T24" fmla="*/ 0 w 3"/>
                  <a:gd name="T25" fmla="*/ 4 h 11"/>
                  <a:gd name="T26" fmla="*/ 0 w 3"/>
                  <a:gd name="T27" fmla="*/ 7 h 11"/>
                  <a:gd name="T28" fmla="*/ 0 w 3"/>
                  <a:gd name="T29" fmla="*/ 10 h 11"/>
                  <a:gd name="T30" fmla="*/ 0 w 3"/>
                  <a:gd name="T3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1">
                    <a:moveTo>
                      <a:pt x="0" y="11"/>
                    </a:moveTo>
                    <a:lnTo>
                      <a:pt x="1" y="11"/>
                    </a:lnTo>
                    <a:lnTo>
                      <a:pt x="3" y="9"/>
                    </a:lnTo>
                    <a:lnTo>
                      <a:pt x="2" y="7"/>
                    </a:lnTo>
                    <a:lnTo>
                      <a:pt x="1" y="7"/>
                    </a:lnTo>
                    <a:lnTo>
                      <a:pt x="1" y="5"/>
                    </a:lnTo>
                    <a:lnTo>
                      <a:pt x="2" y="4"/>
                    </a:lnTo>
                    <a:lnTo>
                      <a:pt x="2" y="2"/>
                    </a:lnTo>
                    <a:lnTo>
                      <a:pt x="1" y="1"/>
                    </a:lnTo>
                    <a:lnTo>
                      <a:pt x="1" y="0"/>
                    </a:lnTo>
                    <a:lnTo>
                      <a:pt x="0" y="1"/>
                    </a:lnTo>
                    <a:lnTo>
                      <a:pt x="0" y="2"/>
                    </a:lnTo>
                    <a:lnTo>
                      <a:pt x="0" y="4"/>
                    </a:lnTo>
                    <a:lnTo>
                      <a:pt x="0" y="7"/>
                    </a:lnTo>
                    <a:lnTo>
                      <a:pt x="0" y="10"/>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0" name="Freeform 1170">
                <a:extLst>
                  <a:ext uri="{FF2B5EF4-FFF2-40B4-BE49-F238E27FC236}">
                    <a16:creationId xmlns:a16="http://schemas.microsoft.com/office/drawing/2014/main" id="{009B4882-1CEA-4070-8B25-46F02473358C}"/>
                  </a:ext>
                </a:extLst>
              </p:cNvPr>
              <p:cNvSpPr>
                <a:spLocks/>
              </p:cNvSpPr>
              <p:nvPr/>
            </p:nvSpPr>
            <p:spPr bwMode="auto">
              <a:xfrm>
                <a:off x="2842" y="1462"/>
                <a:ext cx="1" cy="3"/>
              </a:xfrm>
              <a:custGeom>
                <a:avLst/>
                <a:gdLst>
                  <a:gd name="T0" fmla="*/ 0 w 1"/>
                  <a:gd name="T1" fmla="*/ 1 h 3"/>
                  <a:gd name="T2" fmla="*/ 1 w 1"/>
                  <a:gd name="T3" fmla="*/ 3 h 3"/>
                  <a:gd name="T4" fmla="*/ 1 w 1"/>
                  <a:gd name="T5" fmla="*/ 3 h 3"/>
                  <a:gd name="T6" fmla="*/ 1 w 1"/>
                  <a:gd name="T7" fmla="*/ 0 h 3"/>
                  <a:gd name="T8" fmla="*/ 1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lnTo>
                      <a:pt x="1" y="3"/>
                    </a:lnTo>
                    <a:lnTo>
                      <a:pt x="1" y="3"/>
                    </a:ln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1" name="Freeform 1171">
                <a:extLst>
                  <a:ext uri="{FF2B5EF4-FFF2-40B4-BE49-F238E27FC236}">
                    <a16:creationId xmlns:a16="http://schemas.microsoft.com/office/drawing/2014/main" id="{AACF9657-6601-408A-912B-1E78CB32F662}"/>
                  </a:ext>
                </a:extLst>
              </p:cNvPr>
              <p:cNvSpPr>
                <a:spLocks/>
              </p:cNvSpPr>
              <p:nvPr/>
            </p:nvSpPr>
            <p:spPr bwMode="auto">
              <a:xfrm>
                <a:off x="2874" y="1924"/>
                <a:ext cx="1" cy="4"/>
              </a:xfrm>
              <a:custGeom>
                <a:avLst/>
                <a:gdLst>
                  <a:gd name="T0" fmla="*/ 0 w 1"/>
                  <a:gd name="T1" fmla="*/ 3 h 4"/>
                  <a:gd name="T2" fmla="*/ 0 w 1"/>
                  <a:gd name="T3" fmla="*/ 4 h 4"/>
                  <a:gd name="T4" fmla="*/ 1 w 1"/>
                  <a:gd name="T5" fmla="*/ 2 h 4"/>
                  <a:gd name="T6" fmla="*/ 1 w 1"/>
                  <a:gd name="T7" fmla="*/ 0 h 4"/>
                  <a:gd name="T8" fmla="*/ 0 w 1"/>
                  <a:gd name="T9" fmla="*/ 1 h 4"/>
                  <a:gd name="T10" fmla="*/ 0 w 1"/>
                  <a:gd name="T11" fmla="*/ 3 h 4"/>
                </a:gdLst>
                <a:ahLst/>
                <a:cxnLst>
                  <a:cxn ang="0">
                    <a:pos x="T0" y="T1"/>
                  </a:cxn>
                  <a:cxn ang="0">
                    <a:pos x="T2" y="T3"/>
                  </a:cxn>
                  <a:cxn ang="0">
                    <a:pos x="T4" y="T5"/>
                  </a:cxn>
                  <a:cxn ang="0">
                    <a:pos x="T6" y="T7"/>
                  </a:cxn>
                  <a:cxn ang="0">
                    <a:pos x="T8" y="T9"/>
                  </a:cxn>
                  <a:cxn ang="0">
                    <a:pos x="T10" y="T11"/>
                  </a:cxn>
                </a:cxnLst>
                <a:rect l="0" t="0" r="r" b="b"/>
                <a:pathLst>
                  <a:path w="1" h="4">
                    <a:moveTo>
                      <a:pt x="0" y="3"/>
                    </a:moveTo>
                    <a:lnTo>
                      <a:pt x="0" y="4"/>
                    </a:ln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2" name="Freeform 1172">
                <a:extLst>
                  <a:ext uri="{FF2B5EF4-FFF2-40B4-BE49-F238E27FC236}">
                    <a16:creationId xmlns:a16="http://schemas.microsoft.com/office/drawing/2014/main" id="{DDB75152-0E49-42BB-BBC2-6D034612601E}"/>
                  </a:ext>
                </a:extLst>
              </p:cNvPr>
              <p:cNvSpPr>
                <a:spLocks/>
              </p:cNvSpPr>
              <p:nvPr/>
            </p:nvSpPr>
            <p:spPr bwMode="auto">
              <a:xfrm>
                <a:off x="2100" y="1086"/>
                <a:ext cx="2" cy="3"/>
              </a:xfrm>
              <a:custGeom>
                <a:avLst/>
                <a:gdLst>
                  <a:gd name="T0" fmla="*/ 2 w 2"/>
                  <a:gd name="T1" fmla="*/ 2 h 3"/>
                  <a:gd name="T2" fmla="*/ 2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3" name="Freeform 1173">
                <a:extLst>
                  <a:ext uri="{FF2B5EF4-FFF2-40B4-BE49-F238E27FC236}">
                    <a16:creationId xmlns:a16="http://schemas.microsoft.com/office/drawing/2014/main" id="{CD5A4A92-FF07-496E-80F0-AD5904C3ED52}"/>
                  </a:ext>
                </a:extLst>
              </p:cNvPr>
              <p:cNvSpPr>
                <a:spLocks/>
              </p:cNvSpPr>
              <p:nvPr/>
            </p:nvSpPr>
            <p:spPr bwMode="auto">
              <a:xfrm>
                <a:off x="2843" y="1482"/>
                <a:ext cx="3" cy="12"/>
              </a:xfrm>
              <a:custGeom>
                <a:avLst/>
                <a:gdLst>
                  <a:gd name="T0" fmla="*/ 3 w 3"/>
                  <a:gd name="T1" fmla="*/ 2 h 12"/>
                  <a:gd name="T2" fmla="*/ 2 w 3"/>
                  <a:gd name="T3" fmla="*/ 0 h 12"/>
                  <a:gd name="T4" fmla="*/ 1 w 3"/>
                  <a:gd name="T5" fmla="*/ 6 h 12"/>
                  <a:gd name="T6" fmla="*/ 0 w 3"/>
                  <a:gd name="T7" fmla="*/ 10 h 12"/>
                  <a:gd name="T8" fmla="*/ 2 w 3"/>
                  <a:gd name="T9" fmla="*/ 12 h 12"/>
                  <a:gd name="T10" fmla="*/ 3 w 3"/>
                  <a:gd name="T11" fmla="*/ 11 h 12"/>
                  <a:gd name="T12" fmla="*/ 3 w 3"/>
                  <a:gd name="T13" fmla="*/ 9 h 12"/>
                  <a:gd name="T14" fmla="*/ 3 w 3"/>
                  <a:gd name="T15" fmla="*/ 5 h 12"/>
                  <a:gd name="T16" fmla="*/ 3 w 3"/>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2"/>
                    </a:moveTo>
                    <a:lnTo>
                      <a:pt x="2" y="0"/>
                    </a:lnTo>
                    <a:lnTo>
                      <a:pt x="1" y="6"/>
                    </a:lnTo>
                    <a:lnTo>
                      <a:pt x="0" y="10"/>
                    </a:lnTo>
                    <a:lnTo>
                      <a:pt x="2" y="12"/>
                    </a:lnTo>
                    <a:lnTo>
                      <a:pt x="3" y="11"/>
                    </a:lnTo>
                    <a:lnTo>
                      <a:pt x="3" y="9"/>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4" name="Freeform 1174">
                <a:extLst>
                  <a:ext uri="{FF2B5EF4-FFF2-40B4-BE49-F238E27FC236}">
                    <a16:creationId xmlns:a16="http://schemas.microsoft.com/office/drawing/2014/main" id="{F47DAFBF-B92F-4D5D-8421-B9094BCA954B}"/>
                  </a:ext>
                </a:extLst>
              </p:cNvPr>
              <p:cNvSpPr>
                <a:spLocks/>
              </p:cNvSpPr>
              <p:nvPr/>
            </p:nvSpPr>
            <p:spPr bwMode="auto">
              <a:xfrm>
                <a:off x="2724" y="646"/>
                <a:ext cx="378" cy="356"/>
              </a:xfrm>
              <a:custGeom>
                <a:avLst/>
                <a:gdLst>
                  <a:gd name="T0" fmla="*/ 109 w 378"/>
                  <a:gd name="T1" fmla="*/ 61 h 356"/>
                  <a:gd name="T2" fmla="*/ 115 w 378"/>
                  <a:gd name="T3" fmla="*/ 74 h 356"/>
                  <a:gd name="T4" fmla="*/ 136 w 378"/>
                  <a:gd name="T5" fmla="*/ 92 h 356"/>
                  <a:gd name="T6" fmla="*/ 112 w 378"/>
                  <a:gd name="T7" fmla="*/ 91 h 356"/>
                  <a:gd name="T8" fmla="*/ 142 w 378"/>
                  <a:gd name="T9" fmla="*/ 100 h 356"/>
                  <a:gd name="T10" fmla="*/ 123 w 378"/>
                  <a:gd name="T11" fmla="*/ 116 h 356"/>
                  <a:gd name="T12" fmla="*/ 168 w 378"/>
                  <a:gd name="T13" fmla="*/ 123 h 356"/>
                  <a:gd name="T14" fmla="*/ 199 w 378"/>
                  <a:gd name="T15" fmla="*/ 119 h 356"/>
                  <a:gd name="T16" fmla="*/ 207 w 378"/>
                  <a:gd name="T17" fmla="*/ 135 h 356"/>
                  <a:gd name="T18" fmla="*/ 188 w 378"/>
                  <a:gd name="T19" fmla="*/ 152 h 356"/>
                  <a:gd name="T20" fmla="*/ 150 w 378"/>
                  <a:gd name="T21" fmla="*/ 176 h 356"/>
                  <a:gd name="T22" fmla="*/ 115 w 378"/>
                  <a:gd name="T23" fmla="*/ 134 h 356"/>
                  <a:gd name="T24" fmla="*/ 105 w 378"/>
                  <a:gd name="T25" fmla="*/ 189 h 356"/>
                  <a:gd name="T26" fmla="*/ 122 w 378"/>
                  <a:gd name="T27" fmla="*/ 213 h 356"/>
                  <a:gd name="T28" fmla="*/ 97 w 378"/>
                  <a:gd name="T29" fmla="*/ 216 h 356"/>
                  <a:gd name="T30" fmla="*/ 56 w 378"/>
                  <a:gd name="T31" fmla="*/ 243 h 356"/>
                  <a:gd name="T32" fmla="*/ 87 w 378"/>
                  <a:gd name="T33" fmla="*/ 235 h 356"/>
                  <a:gd name="T34" fmla="*/ 69 w 378"/>
                  <a:gd name="T35" fmla="*/ 263 h 356"/>
                  <a:gd name="T36" fmla="*/ 69 w 378"/>
                  <a:gd name="T37" fmla="*/ 278 h 356"/>
                  <a:gd name="T38" fmla="*/ 81 w 378"/>
                  <a:gd name="T39" fmla="*/ 285 h 356"/>
                  <a:gd name="T40" fmla="*/ 42 w 378"/>
                  <a:gd name="T41" fmla="*/ 257 h 356"/>
                  <a:gd name="T42" fmla="*/ 42 w 378"/>
                  <a:gd name="T43" fmla="*/ 287 h 356"/>
                  <a:gd name="T44" fmla="*/ 19 w 378"/>
                  <a:gd name="T45" fmla="*/ 291 h 356"/>
                  <a:gd name="T46" fmla="*/ 5 w 378"/>
                  <a:gd name="T47" fmla="*/ 319 h 356"/>
                  <a:gd name="T48" fmla="*/ 18 w 378"/>
                  <a:gd name="T49" fmla="*/ 314 h 356"/>
                  <a:gd name="T50" fmla="*/ 25 w 378"/>
                  <a:gd name="T51" fmla="*/ 326 h 356"/>
                  <a:gd name="T52" fmla="*/ 44 w 378"/>
                  <a:gd name="T53" fmla="*/ 329 h 356"/>
                  <a:gd name="T54" fmla="*/ 61 w 378"/>
                  <a:gd name="T55" fmla="*/ 332 h 356"/>
                  <a:gd name="T56" fmla="*/ 72 w 378"/>
                  <a:gd name="T57" fmla="*/ 321 h 356"/>
                  <a:gd name="T58" fmla="*/ 91 w 378"/>
                  <a:gd name="T59" fmla="*/ 351 h 356"/>
                  <a:gd name="T60" fmla="*/ 116 w 378"/>
                  <a:gd name="T61" fmla="*/ 325 h 356"/>
                  <a:gd name="T62" fmla="*/ 93 w 378"/>
                  <a:gd name="T63" fmla="*/ 303 h 356"/>
                  <a:gd name="T64" fmla="*/ 94 w 378"/>
                  <a:gd name="T65" fmla="*/ 291 h 356"/>
                  <a:gd name="T66" fmla="*/ 136 w 378"/>
                  <a:gd name="T67" fmla="*/ 290 h 356"/>
                  <a:gd name="T68" fmla="*/ 157 w 378"/>
                  <a:gd name="T69" fmla="*/ 267 h 356"/>
                  <a:gd name="T70" fmla="*/ 181 w 378"/>
                  <a:gd name="T71" fmla="*/ 257 h 356"/>
                  <a:gd name="T72" fmla="*/ 166 w 378"/>
                  <a:gd name="T73" fmla="*/ 228 h 356"/>
                  <a:gd name="T74" fmla="*/ 168 w 378"/>
                  <a:gd name="T75" fmla="*/ 216 h 356"/>
                  <a:gd name="T76" fmla="*/ 181 w 378"/>
                  <a:gd name="T77" fmla="*/ 218 h 356"/>
                  <a:gd name="T78" fmla="*/ 185 w 378"/>
                  <a:gd name="T79" fmla="*/ 206 h 356"/>
                  <a:gd name="T80" fmla="*/ 209 w 378"/>
                  <a:gd name="T81" fmla="*/ 213 h 356"/>
                  <a:gd name="T82" fmla="*/ 229 w 378"/>
                  <a:gd name="T83" fmla="*/ 209 h 356"/>
                  <a:gd name="T84" fmla="*/ 237 w 378"/>
                  <a:gd name="T85" fmla="*/ 188 h 356"/>
                  <a:gd name="T86" fmla="*/ 267 w 378"/>
                  <a:gd name="T87" fmla="*/ 174 h 356"/>
                  <a:gd name="T88" fmla="*/ 324 w 378"/>
                  <a:gd name="T89" fmla="*/ 140 h 356"/>
                  <a:gd name="T90" fmla="*/ 287 w 378"/>
                  <a:gd name="T91" fmla="*/ 136 h 356"/>
                  <a:gd name="T92" fmla="*/ 318 w 378"/>
                  <a:gd name="T93" fmla="*/ 120 h 356"/>
                  <a:gd name="T94" fmla="*/ 362 w 378"/>
                  <a:gd name="T95" fmla="*/ 106 h 356"/>
                  <a:gd name="T96" fmla="*/ 369 w 378"/>
                  <a:gd name="T97" fmla="*/ 60 h 356"/>
                  <a:gd name="T98" fmla="*/ 354 w 378"/>
                  <a:gd name="T99" fmla="*/ 45 h 356"/>
                  <a:gd name="T100" fmla="*/ 349 w 378"/>
                  <a:gd name="T101" fmla="*/ 37 h 356"/>
                  <a:gd name="T102" fmla="*/ 327 w 378"/>
                  <a:gd name="T103" fmla="*/ 20 h 356"/>
                  <a:gd name="T104" fmla="*/ 289 w 378"/>
                  <a:gd name="T105" fmla="*/ 12 h 356"/>
                  <a:gd name="T106" fmla="*/ 254 w 378"/>
                  <a:gd name="T107" fmla="*/ 24 h 356"/>
                  <a:gd name="T108" fmla="*/ 233 w 378"/>
                  <a:gd name="T109" fmla="*/ 3 h 356"/>
                  <a:gd name="T110" fmla="*/ 228 w 378"/>
                  <a:gd name="T111" fmla="*/ 25 h 356"/>
                  <a:gd name="T112" fmla="*/ 214 w 378"/>
                  <a:gd name="T113" fmla="*/ 26 h 356"/>
                  <a:gd name="T114" fmla="*/ 193 w 378"/>
                  <a:gd name="T115" fmla="*/ 39 h 356"/>
                  <a:gd name="T116" fmla="*/ 171 w 378"/>
                  <a:gd name="T117" fmla="*/ 27 h 356"/>
                  <a:gd name="T118" fmla="*/ 166 w 378"/>
                  <a:gd name="T119" fmla="*/ 45 h 356"/>
                  <a:gd name="T120" fmla="*/ 150 w 378"/>
                  <a:gd name="T121" fmla="*/ 37 h 356"/>
                  <a:gd name="T122" fmla="*/ 133 w 378"/>
                  <a:gd name="T123" fmla="*/ 3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356">
                    <a:moveTo>
                      <a:pt x="105" y="51"/>
                    </a:moveTo>
                    <a:lnTo>
                      <a:pt x="105" y="55"/>
                    </a:lnTo>
                    <a:lnTo>
                      <a:pt x="105" y="58"/>
                    </a:lnTo>
                    <a:lnTo>
                      <a:pt x="108" y="56"/>
                    </a:lnTo>
                    <a:lnTo>
                      <a:pt x="109" y="54"/>
                    </a:lnTo>
                    <a:lnTo>
                      <a:pt x="109" y="52"/>
                    </a:lnTo>
                    <a:lnTo>
                      <a:pt x="112" y="51"/>
                    </a:lnTo>
                    <a:lnTo>
                      <a:pt x="114" y="49"/>
                    </a:lnTo>
                    <a:lnTo>
                      <a:pt x="115" y="49"/>
                    </a:lnTo>
                    <a:lnTo>
                      <a:pt x="116" y="53"/>
                    </a:lnTo>
                    <a:lnTo>
                      <a:pt x="118" y="51"/>
                    </a:lnTo>
                    <a:lnTo>
                      <a:pt x="119" y="48"/>
                    </a:lnTo>
                    <a:lnTo>
                      <a:pt x="119" y="47"/>
                    </a:lnTo>
                    <a:lnTo>
                      <a:pt x="119" y="52"/>
                    </a:lnTo>
                    <a:lnTo>
                      <a:pt x="120" y="53"/>
                    </a:lnTo>
                    <a:lnTo>
                      <a:pt x="123" y="54"/>
                    </a:lnTo>
                    <a:lnTo>
                      <a:pt x="121" y="55"/>
                    </a:lnTo>
                    <a:lnTo>
                      <a:pt x="117" y="56"/>
                    </a:lnTo>
                    <a:lnTo>
                      <a:pt x="112" y="60"/>
                    </a:lnTo>
                    <a:lnTo>
                      <a:pt x="109" y="61"/>
                    </a:lnTo>
                    <a:lnTo>
                      <a:pt x="110" y="64"/>
                    </a:lnTo>
                    <a:lnTo>
                      <a:pt x="110" y="67"/>
                    </a:lnTo>
                    <a:lnTo>
                      <a:pt x="112" y="67"/>
                    </a:lnTo>
                    <a:lnTo>
                      <a:pt x="114" y="65"/>
                    </a:lnTo>
                    <a:lnTo>
                      <a:pt x="117" y="64"/>
                    </a:lnTo>
                    <a:lnTo>
                      <a:pt x="120" y="63"/>
                    </a:lnTo>
                    <a:lnTo>
                      <a:pt x="126" y="62"/>
                    </a:lnTo>
                    <a:lnTo>
                      <a:pt x="131" y="61"/>
                    </a:lnTo>
                    <a:lnTo>
                      <a:pt x="133" y="63"/>
                    </a:lnTo>
                    <a:lnTo>
                      <a:pt x="133" y="64"/>
                    </a:lnTo>
                    <a:lnTo>
                      <a:pt x="130" y="65"/>
                    </a:lnTo>
                    <a:lnTo>
                      <a:pt x="129" y="63"/>
                    </a:lnTo>
                    <a:lnTo>
                      <a:pt x="126" y="64"/>
                    </a:lnTo>
                    <a:lnTo>
                      <a:pt x="124" y="66"/>
                    </a:lnTo>
                    <a:lnTo>
                      <a:pt x="119" y="66"/>
                    </a:lnTo>
                    <a:lnTo>
                      <a:pt x="115" y="70"/>
                    </a:lnTo>
                    <a:lnTo>
                      <a:pt x="112" y="70"/>
                    </a:lnTo>
                    <a:lnTo>
                      <a:pt x="111" y="71"/>
                    </a:lnTo>
                    <a:lnTo>
                      <a:pt x="112" y="74"/>
                    </a:lnTo>
                    <a:lnTo>
                      <a:pt x="115" y="74"/>
                    </a:lnTo>
                    <a:lnTo>
                      <a:pt x="118" y="77"/>
                    </a:lnTo>
                    <a:lnTo>
                      <a:pt x="115" y="77"/>
                    </a:lnTo>
                    <a:lnTo>
                      <a:pt x="112" y="77"/>
                    </a:lnTo>
                    <a:lnTo>
                      <a:pt x="109" y="75"/>
                    </a:lnTo>
                    <a:lnTo>
                      <a:pt x="108" y="75"/>
                    </a:lnTo>
                    <a:lnTo>
                      <a:pt x="106" y="77"/>
                    </a:lnTo>
                    <a:lnTo>
                      <a:pt x="106" y="81"/>
                    </a:lnTo>
                    <a:lnTo>
                      <a:pt x="105" y="82"/>
                    </a:lnTo>
                    <a:lnTo>
                      <a:pt x="105" y="85"/>
                    </a:lnTo>
                    <a:lnTo>
                      <a:pt x="108" y="87"/>
                    </a:lnTo>
                    <a:lnTo>
                      <a:pt x="112" y="85"/>
                    </a:lnTo>
                    <a:lnTo>
                      <a:pt x="116" y="88"/>
                    </a:lnTo>
                    <a:lnTo>
                      <a:pt x="119" y="87"/>
                    </a:lnTo>
                    <a:lnTo>
                      <a:pt x="121" y="89"/>
                    </a:lnTo>
                    <a:lnTo>
                      <a:pt x="122" y="89"/>
                    </a:lnTo>
                    <a:lnTo>
                      <a:pt x="126" y="92"/>
                    </a:lnTo>
                    <a:lnTo>
                      <a:pt x="129" y="92"/>
                    </a:lnTo>
                    <a:lnTo>
                      <a:pt x="129" y="91"/>
                    </a:lnTo>
                    <a:lnTo>
                      <a:pt x="133" y="92"/>
                    </a:lnTo>
                    <a:lnTo>
                      <a:pt x="136" y="92"/>
                    </a:lnTo>
                    <a:lnTo>
                      <a:pt x="139" y="88"/>
                    </a:lnTo>
                    <a:lnTo>
                      <a:pt x="146" y="89"/>
                    </a:lnTo>
                    <a:lnTo>
                      <a:pt x="149" y="88"/>
                    </a:lnTo>
                    <a:lnTo>
                      <a:pt x="151" y="87"/>
                    </a:lnTo>
                    <a:lnTo>
                      <a:pt x="153" y="86"/>
                    </a:lnTo>
                    <a:lnTo>
                      <a:pt x="154" y="85"/>
                    </a:lnTo>
                    <a:lnTo>
                      <a:pt x="154" y="87"/>
                    </a:lnTo>
                    <a:lnTo>
                      <a:pt x="153" y="90"/>
                    </a:lnTo>
                    <a:lnTo>
                      <a:pt x="148" y="91"/>
                    </a:lnTo>
                    <a:lnTo>
                      <a:pt x="143" y="92"/>
                    </a:lnTo>
                    <a:lnTo>
                      <a:pt x="141" y="94"/>
                    </a:lnTo>
                    <a:lnTo>
                      <a:pt x="138" y="94"/>
                    </a:lnTo>
                    <a:lnTo>
                      <a:pt x="137" y="95"/>
                    </a:lnTo>
                    <a:lnTo>
                      <a:pt x="134" y="94"/>
                    </a:lnTo>
                    <a:lnTo>
                      <a:pt x="131" y="96"/>
                    </a:lnTo>
                    <a:lnTo>
                      <a:pt x="128" y="96"/>
                    </a:lnTo>
                    <a:lnTo>
                      <a:pt x="126" y="94"/>
                    </a:lnTo>
                    <a:lnTo>
                      <a:pt x="124" y="94"/>
                    </a:lnTo>
                    <a:lnTo>
                      <a:pt x="120" y="91"/>
                    </a:lnTo>
                    <a:lnTo>
                      <a:pt x="112" y="91"/>
                    </a:lnTo>
                    <a:lnTo>
                      <a:pt x="110" y="90"/>
                    </a:lnTo>
                    <a:lnTo>
                      <a:pt x="107" y="91"/>
                    </a:lnTo>
                    <a:lnTo>
                      <a:pt x="105" y="90"/>
                    </a:lnTo>
                    <a:lnTo>
                      <a:pt x="103" y="91"/>
                    </a:lnTo>
                    <a:lnTo>
                      <a:pt x="104" y="96"/>
                    </a:lnTo>
                    <a:lnTo>
                      <a:pt x="105" y="98"/>
                    </a:lnTo>
                    <a:lnTo>
                      <a:pt x="105" y="102"/>
                    </a:lnTo>
                    <a:lnTo>
                      <a:pt x="106" y="107"/>
                    </a:lnTo>
                    <a:lnTo>
                      <a:pt x="108" y="108"/>
                    </a:lnTo>
                    <a:lnTo>
                      <a:pt x="109" y="109"/>
                    </a:lnTo>
                    <a:lnTo>
                      <a:pt x="113" y="115"/>
                    </a:lnTo>
                    <a:lnTo>
                      <a:pt x="115" y="116"/>
                    </a:lnTo>
                    <a:lnTo>
                      <a:pt x="116" y="115"/>
                    </a:lnTo>
                    <a:lnTo>
                      <a:pt x="120" y="111"/>
                    </a:lnTo>
                    <a:lnTo>
                      <a:pt x="125" y="108"/>
                    </a:lnTo>
                    <a:lnTo>
                      <a:pt x="130" y="104"/>
                    </a:lnTo>
                    <a:lnTo>
                      <a:pt x="133" y="100"/>
                    </a:lnTo>
                    <a:lnTo>
                      <a:pt x="134" y="98"/>
                    </a:lnTo>
                    <a:lnTo>
                      <a:pt x="136" y="98"/>
                    </a:lnTo>
                    <a:lnTo>
                      <a:pt x="142" y="100"/>
                    </a:lnTo>
                    <a:lnTo>
                      <a:pt x="147" y="99"/>
                    </a:lnTo>
                    <a:lnTo>
                      <a:pt x="151" y="99"/>
                    </a:lnTo>
                    <a:lnTo>
                      <a:pt x="155" y="101"/>
                    </a:lnTo>
                    <a:lnTo>
                      <a:pt x="160" y="103"/>
                    </a:lnTo>
                    <a:lnTo>
                      <a:pt x="166" y="103"/>
                    </a:lnTo>
                    <a:lnTo>
                      <a:pt x="168" y="105"/>
                    </a:lnTo>
                    <a:lnTo>
                      <a:pt x="167" y="105"/>
                    </a:lnTo>
                    <a:lnTo>
                      <a:pt x="163" y="106"/>
                    </a:lnTo>
                    <a:lnTo>
                      <a:pt x="160" y="105"/>
                    </a:lnTo>
                    <a:lnTo>
                      <a:pt x="156" y="105"/>
                    </a:lnTo>
                    <a:lnTo>
                      <a:pt x="150" y="101"/>
                    </a:lnTo>
                    <a:lnTo>
                      <a:pt x="147" y="101"/>
                    </a:lnTo>
                    <a:lnTo>
                      <a:pt x="146" y="102"/>
                    </a:lnTo>
                    <a:lnTo>
                      <a:pt x="140" y="101"/>
                    </a:lnTo>
                    <a:lnTo>
                      <a:pt x="137" y="101"/>
                    </a:lnTo>
                    <a:lnTo>
                      <a:pt x="136" y="103"/>
                    </a:lnTo>
                    <a:lnTo>
                      <a:pt x="132" y="105"/>
                    </a:lnTo>
                    <a:lnTo>
                      <a:pt x="129" y="109"/>
                    </a:lnTo>
                    <a:lnTo>
                      <a:pt x="125" y="112"/>
                    </a:lnTo>
                    <a:lnTo>
                      <a:pt x="123" y="116"/>
                    </a:lnTo>
                    <a:lnTo>
                      <a:pt x="121" y="119"/>
                    </a:lnTo>
                    <a:lnTo>
                      <a:pt x="120" y="121"/>
                    </a:lnTo>
                    <a:lnTo>
                      <a:pt x="123" y="123"/>
                    </a:lnTo>
                    <a:lnTo>
                      <a:pt x="127" y="124"/>
                    </a:lnTo>
                    <a:lnTo>
                      <a:pt x="127" y="125"/>
                    </a:lnTo>
                    <a:lnTo>
                      <a:pt x="129" y="129"/>
                    </a:lnTo>
                    <a:lnTo>
                      <a:pt x="135" y="129"/>
                    </a:lnTo>
                    <a:lnTo>
                      <a:pt x="140" y="132"/>
                    </a:lnTo>
                    <a:lnTo>
                      <a:pt x="145" y="131"/>
                    </a:lnTo>
                    <a:lnTo>
                      <a:pt x="149" y="126"/>
                    </a:lnTo>
                    <a:lnTo>
                      <a:pt x="150" y="122"/>
                    </a:lnTo>
                    <a:lnTo>
                      <a:pt x="154" y="120"/>
                    </a:lnTo>
                    <a:lnTo>
                      <a:pt x="157" y="120"/>
                    </a:lnTo>
                    <a:lnTo>
                      <a:pt x="153" y="122"/>
                    </a:lnTo>
                    <a:lnTo>
                      <a:pt x="153" y="125"/>
                    </a:lnTo>
                    <a:lnTo>
                      <a:pt x="156" y="126"/>
                    </a:lnTo>
                    <a:lnTo>
                      <a:pt x="160" y="124"/>
                    </a:lnTo>
                    <a:lnTo>
                      <a:pt x="163" y="125"/>
                    </a:lnTo>
                    <a:lnTo>
                      <a:pt x="166" y="123"/>
                    </a:lnTo>
                    <a:lnTo>
                      <a:pt x="168" y="123"/>
                    </a:lnTo>
                    <a:lnTo>
                      <a:pt x="166" y="126"/>
                    </a:lnTo>
                    <a:lnTo>
                      <a:pt x="160" y="127"/>
                    </a:lnTo>
                    <a:lnTo>
                      <a:pt x="158" y="129"/>
                    </a:lnTo>
                    <a:lnTo>
                      <a:pt x="154" y="129"/>
                    </a:lnTo>
                    <a:lnTo>
                      <a:pt x="150" y="132"/>
                    </a:lnTo>
                    <a:lnTo>
                      <a:pt x="151" y="136"/>
                    </a:lnTo>
                    <a:lnTo>
                      <a:pt x="153" y="136"/>
                    </a:lnTo>
                    <a:lnTo>
                      <a:pt x="157" y="136"/>
                    </a:lnTo>
                    <a:lnTo>
                      <a:pt x="161" y="139"/>
                    </a:lnTo>
                    <a:lnTo>
                      <a:pt x="169" y="139"/>
                    </a:lnTo>
                    <a:lnTo>
                      <a:pt x="172" y="140"/>
                    </a:lnTo>
                    <a:lnTo>
                      <a:pt x="175" y="139"/>
                    </a:lnTo>
                    <a:lnTo>
                      <a:pt x="185" y="135"/>
                    </a:lnTo>
                    <a:lnTo>
                      <a:pt x="188" y="134"/>
                    </a:lnTo>
                    <a:lnTo>
                      <a:pt x="193" y="129"/>
                    </a:lnTo>
                    <a:lnTo>
                      <a:pt x="192" y="128"/>
                    </a:lnTo>
                    <a:lnTo>
                      <a:pt x="191" y="128"/>
                    </a:lnTo>
                    <a:lnTo>
                      <a:pt x="195" y="122"/>
                    </a:lnTo>
                    <a:lnTo>
                      <a:pt x="197" y="122"/>
                    </a:lnTo>
                    <a:lnTo>
                      <a:pt x="199" y="119"/>
                    </a:lnTo>
                    <a:lnTo>
                      <a:pt x="200" y="119"/>
                    </a:lnTo>
                    <a:lnTo>
                      <a:pt x="201" y="122"/>
                    </a:lnTo>
                    <a:lnTo>
                      <a:pt x="202" y="122"/>
                    </a:lnTo>
                    <a:lnTo>
                      <a:pt x="202" y="119"/>
                    </a:lnTo>
                    <a:lnTo>
                      <a:pt x="210" y="112"/>
                    </a:lnTo>
                    <a:lnTo>
                      <a:pt x="216" y="112"/>
                    </a:lnTo>
                    <a:lnTo>
                      <a:pt x="223" y="108"/>
                    </a:lnTo>
                    <a:lnTo>
                      <a:pt x="223" y="109"/>
                    </a:lnTo>
                    <a:lnTo>
                      <a:pt x="216" y="113"/>
                    </a:lnTo>
                    <a:lnTo>
                      <a:pt x="212" y="114"/>
                    </a:lnTo>
                    <a:lnTo>
                      <a:pt x="205" y="119"/>
                    </a:lnTo>
                    <a:lnTo>
                      <a:pt x="204" y="123"/>
                    </a:lnTo>
                    <a:lnTo>
                      <a:pt x="201" y="126"/>
                    </a:lnTo>
                    <a:lnTo>
                      <a:pt x="198" y="127"/>
                    </a:lnTo>
                    <a:lnTo>
                      <a:pt x="196" y="132"/>
                    </a:lnTo>
                    <a:lnTo>
                      <a:pt x="195" y="133"/>
                    </a:lnTo>
                    <a:lnTo>
                      <a:pt x="195" y="135"/>
                    </a:lnTo>
                    <a:lnTo>
                      <a:pt x="202" y="133"/>
                    </a:lnTo>
                    <a:lnTo>
                      <a:pt x="204" y="135"/>
                    </a:lnTo>
                    <a:lnTo>
                      <a:pt x="207" y="135"/>
                    </a:lnTo>
                    <a:lnTo>
                      <a:pt x="210" y="137"/>
                    </a:lnTo>
                    <a:lnTo>
                      <a:pt x="210" y="139"/>
                    </a:lnTo>
                    <a:lnTo>
                      <a:pt x="212" y="140"/>
                    </a:lnTo>
                    <a:lnTo>
                      <a:pt x="214" y="140"/>
                    </a:lnTo>
                    <a:lnTo>
                      <a:pt x="216" y="143"/>
                    </a:lnTo>
                    <a:lnTo>
                      <a:pt x="212" y="143"/>
                    </a:lnTo>
                    <a:lnTo>
                      <a:pt x="209" y="145"/>
                    </a:lnTo>
                    <a:lnTo>
                      <a:pt x="206" y="142"/>
                    </a:lnTo>
                    <a:lnTo>
                      <a:pt x="202" y="139"/>
                    </a:lnTo>
                    <a:lnTo>
                      <a:pt x="195" y="140"/>
                    </a:lnTo>
                    <a:lnTo>
                      <a:pt x="185" y="141"/>
                    </a:lnTo>
                    <a:lnTo>
                      <a:pt x="181" y="143"/>
                    </a:lnTo>
                    <a:lnTo>
                      <a:pt x="179" y="143"/>
                    </a:lnTo>
                    <a:lnTo>
                      <a:pt x="178" y="144"/>
                    </a:lnTo>
                    <a:lnTo>
                      <a:pt x="180" y="146"/>
                    </a:lnTo>
                    <a:lnTo>
                      <a:pt x="184" y="147"/>
                    </a:lnTo>
                    <a:lnTo>
                      <a:pt x="188" y="147"/>
                    </a:lnTo>
                    <a:lnTo>
                      <a:pt x="190" y="150"/>
                    </a:lnTo>
                    <a:lnTo>
                      <a:pt x="190" y="151"/>
                    </a:lnTo>
                    <a:lnTo>
                      <a:pt x="188" y="152"/>
                    </a:lnTo>
                    <a:lnTo>
                      <a:pt x="185" y="150"/>
                    </a:lnTo>
                    <a:lnTo>
                      <a:pt x="179" y="150"/>
                    </a:lnTo>
                    <a:lnTo>
                      <a:pt x="177" y="146"/>
                    </a:lnTo>
                    <a:lnTo>
                      <a:pt x="174" y="146"/>
                    </a:lnTo>
                    <a:lnTo>
                      <a:pt x="170" y="149"/>
                    </a:lnTo>
                    <a:lnTo>
                      <a:pt x="164" y="149"/>
                    </a:lnTo>
                    <a:lnTo>
                      <a:pt x="160" y="147"/>
                    </a:lnTo>
                    <a:lnTo>
                      <a:pt x="156" y="146"/>
                    </a:lnTo>
                    <a:lnTo>
                      <a:pt x="152" y="145"/>
                    </a:lnTo>
                    <a:lnTo>
                      <a:pt x="150" y="144"/>
                    </a:lnTo>
                    <a:lnTo>
                      <a:pt x="145" y="144"/>
                    </a:lnTo>
                    <a:lnTo>
                      <a:pt x="143" y="148"/>
                    </a:lnTo>
                    <a:lnTo>
                      <a:pt x="145" y="151"/>
                    </a:lnTo>
                    <a:lnTo>
                      <a:pt x="145" y="163"/>
                    </a:lnTo>
                    <a:lnTo>
                      <a:pt x="145" y="166"/>
                    </a:lnTo>
                    <a:lnTo>
                      <a:pt x="143" y="169"/>
                    </a:lnTo>
                    <a:lnTo>
                      <a:pt x="143" y="171"/>
                    </a:lnTo>
                    <a:lnTo>
                      <a:pt x="145" y="173"/>
                    </a:lnTo>
                    <a:lnTo>
                      <a:pt x="146" y="176"/>
                    </a:lnTo>
                    <a:lnTo>
                      <a:pt x="150" y="176"/>
                    </a:lnTo>
                    <a:lnTo>
                      <a:pt x="152" y="178"/>
                    </a:lnTo>
                    <a:lnTo>
                      <a:pt x="150" y="177"/>
                    </a:lnTo>
                    <a:lnTo>
                      <a:pt x="147" y="179"/>
                    </a:lnTo>
                    <a:lnTo>
                      <a:pt x="146" y="181"/>
                    </a:lnTo>
                    <a:lnTo>
                      <a:pt x="146" y="178"/>
                    </a:lnTo>
                    <a:lnTo>
                      <a:pt x="143" y="175"/>
                    </a:lnTo>
                    <a:lnTo>
                      <a:pt x="143" y="175"/>
                    </a:lnTo>
                    <a:lnTo>
                      <a:pt x="141" y="177"/>
                    </a:lnTo>
                    <a:lnTo>
                      <a:pt x="139" y="174"/>
                    </a:lnTo>
                    <a:lnTo>
                      <a:pt x="139" y="168"/>
                    </a:lnTo>
                    <a:lnTo>
                      <a:pt x="139" y="162"/>
                    </a:lnTo>
                    <a:lnTo>
                      <a:pt x="138" y="154"/>
                    </a:lnTo>
                    <a:lnTo>
                      <a:pt x="134" y="150"/>
                    </a:lnTo>
                    <a:lnTo>
                      <a:pt x="134" y="146"/>
                    </a:lnTo>
                    <a:lnTo>
                      <a:pt x="128" y="141"/>
                    </a:lnTo>
                    <a:lnTo>
                      <a:pt x="126" y="141"/>
                    </a:lnTo>
                    <a:lnTo>
                      <a:pt x="122" y="138"/>
                    </a:lnTo>
                    <a:lnTo>
                      <a:pt x="122" y="135"/>
                    </a:lnTo>
                    <a:lnTo>
                      <a:pt x="119" y="133"/>
                    </a:lnTo>
                    <a:lnTo>
                      <a:pt x="115" y="134"/>
                    </a:lnTo>
                    <a:lnTo>
                      <a:pt x="106" y="146"/>
                    </a:lnTo>
                    <a:lnTo>
                      <a:pt x="105" y="150"/>
                    </a:lnTo>
                    <a:lnTo>
                      <a:pt x="105" y="153"/>
                    </a:lnTo>
                    <a:lnTo>
                      <a:pt x="107" y="155"/>
                    </a:lnTo>
                    <a:lnTo>
                      <a:pt x="110" y="156"/>
                    </a:lnTo>
                    <a:lnTo>
                      <a:pt x="112" y="160"/>
                    </a:lnTo>
                    <a:lnTo>
                      <a:pt x="112" y="162"/>
                    </a:lnTo>
                    <a:lnTo>
                      <a:pt x="111" y="163"/>
                    </a:lnTo>
                    <a:lnTo>
                      <a:pt x="108" y="159"/>
                    </a:lnTo>
                    <a:lnTo>
                      <a:pt x="107" y="158"/>
                    </a:lnTo>
                    <a:lnTo>
                      <a:pt x="105" y="156"/>
                    </a:lnTo>
                    <a:lnTo>
                      <a:pt x="104" y="157"/>
                    </a:lnTo>
                    <a:lnTo>
                      <a:pt x="102" y="158"/>
                    </a:lnTo>
                    <a:lnTo>
                      <a:pt x="101" y="160"/>
                    </a:lnTo>
                    <a:lnTo>
                      <a:pt x="102" y="164"/>
                    </a:lnTo>
                    <a:lnTo>
                      <a:pt x="104" y="166"/>
                    </a:lnTo>
                    <a:lnTo>
                      <a:pt x="105" y="170"/>
                    </a:lnTo>
                    <a:lnTo>
                      <a:pt x="106" y="180"/>
                    </a:lnTo>
                    <a:lnTo>
                      <a:pt x="105" y="184"/>
                    </a:lnTo>
                    <a:lnTo>
                      <a:pt x="105" y="189"/>
                    </a:lnTo>
                    <a:lnTo>
                      <a:pt x="102" y="194"/>
                    </a:lnTo>
                    <a:lnTo>
                      <a:pt x="102" y="198"/>
                    </a:lnTo>
                    <a:lnTo>
                      <a:pt x="103" y="199"/>
                    </a:lnTo>
                    <a:lnTo>
                      <a:pt x="105" y="198"/>
                    </a:lnTo>
                    <a:lnTo>
                      <a:pt x="105" y="203"/>
                    </a:lnTo>
                    <a:lnTo>
                      <a:pt x="102" y="207"/>
                    </a:lnTo>
                    <a:lnTo>
                      <a:pt x="101" y="205"/>
                    </a:lnTo>
                    <a:lnTo>
                      <a:pt x="101" y="201"/>
                    </a:lnTo>
                    <a:lnTo>
                      <a:pt x="98" y="199"/>
                    </a:lnTo>
                    <a:lnTo>
                      <a:pt x="96" y="201"/>
                    </a:lnTo>
                    <a:lnTo>
                      <a:pt x="96" y="207"/>
                    </a:lnTo>
                    <a:lnTo>
                      <a:pt x="100" y="215"/>
                    </a:lnTo>
                    <a:lnTo>
                      <a:pt x="104" y="214"/>
                    </a:lnTo>
                    <a:lnTo>
                      <a:pt x="106" y="215"/>
                    </a:lnTo>
                    <a:lnTo>
                      <a:pt x="108" y="218"/>
                    </a:lnTo>
                    <a:lnTo>
                      <a:pt x="112" y="218"/>
                    </a:lnTo>
                    <a:lnTo>
                      <a:pt x="117" y="220"/>
                    </a:lnTo>
                    <a:lnTo>
                      <a:pt x="119" y="218"/>
                    </a:lnTo>
                    <a:lnTo>
                      <a:pt x="122" y="215"/>
                    </a:lnTo>
                    <a:lnTo>
                      <a:pt x="122" y="213"/>
                    </a:lnTo>
                    <a:lnTo>
                      <a:pt x="124" y="212"/>
                    </a:lnTo>
                    <a:lnTo>
                      <a:pt x="124" y="215"/>
                    </a:lnTo>
                    <a:lnTo>
                      <a:pt x="123" y="218"/>
                    </a:lnTo>
                    <a:lnTo>
                      <a:pt x="122" y="222"/>
                    </a:lnTo>
                    <a:lnTo>
                      <a:pt x="122" y="223"/>
                    </a:lnTo>
                    <a:lnTo>
                      <a:pt x="119" y="222"/>
                    </a:lnTo>
                    <a:lnTo>
                      <a:pt x="113" y="222"/>
                    </a:lnTo>
                    <a:lnTo>
                      <a:pt x="111" y="222"/>
                    </a:lnTo>
                    <a:lnTo>
                      <a:pt x="111" y="225"/>
                    </a:lnTo>
                    <a:lnTo>
                      <a:pt x="112" y="225"/>
                    </a:lnTo>
                    <a:lnTo>
                      <a:pt x="115" y="226"/>
                    </a:lnTo>
                    <a:lnTo>
                      <a:pt x="115" y="229"/>
                    </a:lnTo>
                    <a:lnTo>
                      <a:pt x="113" y="229"/>
                    </a:lnTo>
                    <a:lnTo>
                      <a:pt x="113" y="233"/>
                    </a:lnTo>
                    <a:lnTo>
                      <a:pt x="109" y="226"/>
                    </a:lnTo>
                    <a:lnTo>
                      <a:pt x="108" y="227"/>
                    </a:lnTo>
                    <a:lnTo>
                      <a:pt x="106" y="224"/>
                    </a:lnTo>
                    <a:lnTo>
                      <a:pt x="105" y="221"/>
                    </a:lnTo>
                    <a:lnTo>
                      <a:pt x="99" y="216"/>
                    </a:lnTo>
                    <a:lnTo>
                      <a:pt x="97" y="216"/>
                    </a:lnTo>
                    <a:lnTo>
                      <a:pt x="94" y="212"/>
                    </a:lnTo>
                    <a:lnTo>
                      <a:pt x="93" y="211"/>
                    </a:lnTo>
                    <a:lnTo>
                      <a:pt x="91" y="211"/>
                    </a:lnTo>
                    <a:lnTo>
                      <a:pt x="88" y="213"/>
                    </a:lnTo>
                    <a:lnTo>
                      <a:pt x="86" y="213"/>
                    </a:lnTo>
                    <a:lnTo>
                      <a:pt x="84" y="215"/>
                    </a:lnTo>
                    <a:lnTo>
                      <a:pt x="80" y="213"/>
                    </a:lnTo>
                    <a:lnTo>
                      <a:pt x="74" y="215"/>
                    </a:lnTo>
                    <a:lnTo>
                      <a:pt x="72" y="214"/>
                    </a:lnTo>
                    <a:lnTo>
                      <a:pt x="68" y="219"/>
                    </a:lnTo>
                    <a:lnTo>
                      <a:pt x="66" y="224"/>
                    </a:lnTo>
                    <a:lnTo>
                      <a:pt x="66" y="228"/>
                    </a:lnTo>
                    <a:lnTo>
                      <a:pt x="63" y="229"/>
                    </a:lnTo>
                    <a:lnTo>
                      <a:pt x="60" y="230"/>
                    </a:lnTo>
                    <a:lnTo>
                      <a:pt x="57" y="232"/>
                    </a:lnTo>
                    <a:lnTo>
                      <a:pt x="57" y="235"/>
                    </a:lnTo>
                    <a:lnTo>
                      <a:pt x="53" y="238"/>
                    </a:lnTo>
                    <a:lnTo>
                      <a:pt x="53" y="242"/>
                    </a:lnTo>
                    <a:lnTo>
                      <a:pt x="55" y="242"/>
                    </a:lnTo>
                    <a:lnTo>
                      <a:pt x="56" y="243"/>
                    </a:lnTo>
                    <a:lnTo>
                      <a:pt x="53" y="243"/>
                    </a:lnTo>
                    <a:lnTo>
                      <a:pt x="51" y="246"/>
                    </a:lnTo>
                    <a:lnTo>
                      <a:pt x="55" y="250"/>
                    </a:lnTo>
                    <a:lnTo>
                      <a:pt x="59" y="250"/>
                    </a:lnTo>
                    <a:lnTo>
                      <a:pt x="61" y="248"/>
                    </a:lnTo>
                    <a:lnTo>
                      <a:pt x="61" y="246"/>
                    </a:lnTo>
                    <a:lnTo>
                      <a:pt x="64" y="246"/>
                    </a:lnTo>
                    <a:lnTo>
                      <a:pt x="69" y="242"/>
                    </a:lnTo>
                    <a:lnTo>
                      <a:pt x="69" y="246"/>
                    </a:lnTo>
                    <a:lnTo>
                      <a:pt x="66" y="247"/>
                    </a:lnTo>
                    <a:lnTo>
                      <a:pt x="63" y="250"/>
                    </a:lnTo>
                    <a:lnTo>
                      <a:pt x="63" y="253"/>
                    </a:lnTo>
                    <a:lnTo>
                      <a:pt x="68" y="253"/>
                    </a:lnTo>
                    <a:lnTo>
                      <a:pt x="70" y="253"/>
                    </a:lnTo>
                    <a:lnTo>
                      <a:pt x="74" y="250"/>
                    </a:lnTo>
                    <a:lnTo>
                      <a:pt x="77" y="246"/>
                    </a:lnTo>
                    <a:lnTo>
                      <a:pt x="81" y="239"/>
                    </a:lnTo>
                    <a:lnTo>
                      <a:pt x="84" y="232"/>
                    </a:lnTo>
                    <a:lnTo>
                      <a:pt x="87" y="232"/>
                    </a:lnTo>
                    <a:lnTo>
                      <a:pt x="87" y="235"/>
                    </a:lnTo>
                    <a:lnTo>
                      <a:pt x="84" y="236"/>
                    </a:lnTo>
                    <a:lnTo>
                      <a:pt x="81" y="243"/>
                    </a:lnTo>
                    <a:lnTo>
                      <a:pt x="82" y="245"/>
                    </a:lnTo>
                    <a:lnTo>
                      <a:pt x="80" y="246"/>
                    </a:lnTo>
                    <a:lnTo>
                      <a:pt x="77" y="249"/>
                    </a:lnTo>
                    <a:lnTo>
                      <a:pt x="77" y="250"/>
                    </a:lnTo>
                    <a:lnTo>
                      <a:pt x="80" y="250"/>
                    </a:lnTo>
                    <a:lnTo>
                      <a:pt x="79" y="252"/>
                    </a:lnTo>
                    <a:lnTo>
                      <a:pt x="77" y="252"/>
                    </a:lnTo>
                    <a:lnTo>
                      <a:pt x="74" y="255"/>
                    </a:lnTo>
                    <a:lnTo>
                      <a:pt x="75" y="257"/>
                    </a:lnTo>
                    <a:lnTo>
                      <a:pt x="78" y="257"/>
                    </a:lnTo>
                    <a:lnTo>
                      <a:pt x="76" y="259"/>
                    </a:lnTo>
                    <a:lnTo>
                      <a:pt x="73" y="257"/>
                    </a:lnTo>
                    <a:lnTo>
                      <a:pt x="70" y="257"/>
                    </a:lnTo>
                    <a:lnTo>
                      <a:pt x="69" y="258"/>
                    </a:lnTo>
                    <a:lnTo>
                      <a:pt x="67" y="259"/>
                    </a:lnTo>
                    <a:lnTo>
                      <a:pt x="65" y="261"/>
                    </a:lnTo>
                    <a:lnTo>
                      <a:pt x="67" y="263"/>
                    </a:lnTo>
                    <a:lnTo>
                      <a:pt x="69" y="263"/>
                    </a:lnTo>
                    <a:lnTo>
                      <a:pt x="70" y="262"/>
                    </a:lnTo>
                    <a:lnTo>
                      <a:pt x="71" y="263"/>
                    </a:lnTo>
                    <a:lnTo>
                      <a:pt x="74" y="263"/>
                    </a:lnTo>
                    <a:lnTo>
                      <a:pt x="74" y="265"/>
                    </a:lnTo>
                    <a:lnTo>
                      <a:pt x="71" y="265"/>
                    </a:lnTo>
                    <a:lnTo>
                      <a:pt x="69" y="264"/>
                    </a:lnTo>
                    <a:lnTo>
                      <a:pt x="68" y="266"/>
                    </a:lnTo>
                    <a:lnTo>
                      <a:pt x="68" y="267"/>
                    </a:lnTo>
                    <a:lnTo>
                      <a:pt x="70" y="267"/>
                    </a:lnTo>
                    <a:lnTo>
                      <a:pt x="70" y="268"/>
                    </a:lnTo>
                    <a:lnTo>
                      <a:pt x="67" y="270"/>
                    </a:lnTo>
                    <a:lnTo>
                      <a:pt x="66" y="270"/>
                    </a:lnTo>
                    <a:lnTo>
                      <a:pt x="66" y="272"/>
                    </a:lnTo>
                    <a:lnTo>
                      <a:pt x="67" y="276"/>
                    </a:lnTo>
                    <a:lnTo>
                      <a:pt x="70" y="276"/>
                    </a:lnTo>
                    <a:lnTo>
                      <a:pt x="71" y="274"/>
                    </a:lnTo>
                    <a:lnTo>
                      <a:pt x="74" y="271"/>
                    </a:lnTo>
                    <a:lnTo>
                      <a:pt x="74" y="274"/>
                    </a:lnTo>
                    <a:lnTo>
                      <a:pt x="71" y="276"/>
                    </a:lnTo>
                    <a:lnTo>
                      <a:pt x="69" y="278"/>
                    </a:lnTo>
                    <a:lnTo>
                      <a:pt x="69" y="281"/>
                    </a:lnTo>
                    <a:lnTo>
                      <a:pt x="72" y="283"/>
                    </a:lnTo>
                    <a:lnTo>
                      <a:pt x="76" y="283"/>
                    </a:lnTo>
                    <a:lnTo>
                      <a:pt x="76" y="282"/>
                    </a:lnTo>
                    <a:lnTo>
                      <a:pt x="77" y="282"/>
                    </a:lnTo>
                    <a:lnTo>
                      <a:pt x="79" y="284"/>
                    </a:lnTo>
                    <a:lnTo>
                      <a:pt x="84" y="281"/>
                    </a:lnTo>
                    <a:lnTo>
                      <a:pt x="88" y="277"/>
                    </a:lnTo>
                    <a:lnTo>
                      <a:pt x="88" y="276"/>
                    </a:lnTo>
                    <a:lnTo>
                      <a:pt x="91" y="274"/>
                    </a:lnTo>
                    <a:lnTo>
                      <a:pt x="95" y="268"/>
                    </a:lnTo>
                    <a:lnTo>
                      <a:pt x="96" y="265"/>
                    </a:lnTo>
                    <a:lnTo>
                      <a:pt x="98" y="263"/>
                    </a:lnTo>
                    <a:lnTo>
                      <a:pt x="100" y="263"/>
                    </a:lnTo>
                    <a:lnTo>
                      <a:pt x="98" y="265"/>
                    </a:lnTo>
                    <a:lnTo>
                      <a:pt x="98" y="268"/>
                    </a:lnTo>
                    <a:lnTo>
                      <a:pt x="93" y="274"/>
                    </a:lnTo>
                    <a:lnTo>
                      <a:pt x="88" y="278"/>
                    </a:lnTo>
                    <a:lnTo>
                      <a:pt x="84" y="283"/>
                    </a:lnTo>
                    <a:lnTo>
                      <a:pt x="81" y="285"/>
                    </a:lnTo>
                    <a:lnTo>
                      <a:pt x="78" y="288"/>
                    </a:lnTo>
                    <a:lnTo>
                      <a:pt x="80" y="290"/>
                    </a:lnTo>
                    <a:lnTo>
                      <a:pt x="79" y="291"/>
                    </a:lnTo>
                    <a:lnTo>
                      <a:pt x="75" y="287"/>
                    </a:lnTo>
                    <a:lnTo>
                      <a:pt x="69" y="287"/>
                    </a:lnTo>
                    <a:lnTo>
                      <a:pt x="69" y="289"/>
                    </a:lnTo>
                    <a:lnTo>
                      <a:pt x="67" y="289"/>
                    </a:lnTo>
                    <a:lnTo>
                      <a:pt x="66" y="284"/>
                    </a:lnTo>
                    <a:lnTo>
                      <a:pt x="60" y="281"/>
                    </a:lnTo>
                    <a:lnTo>
                      <a:pt x="59" y="282"/>
                    </a:lnTo>
                    <a:lnTo>
                      <a:pt x="57" y="281"/>
                    </a:lnTo>
                    <a:lnTo>
                      <a:pt x="59" y="277"/>
                    </a:lnTo>
                    <a:lnTo>
                      <a:pt x="59" y="267"/>
                    </a:lnTo>
                    <a:lnTo>
                      <a:pt x="57" y="260"/>
                    </a:lnTo>
                    <a:lnTo>
                      <a:pt x="54" y="256"/>
                    </a:lnTo>
                    <a:lnTo>
                      <a:pt x="52" y="256"/>
                    </a:lnTo>
                    <a:lnTo>
                      <a:pt x="49" y="255"/>
                    </a:lnTo>
                    <a:lnTo>
                      <a:pt x="47" y="255"/>
                    </a:lnTo>
                    <a:lnTo>
                      <a:pt x="44" y="255"/>
                    </a:lnTo>
                    <a:lnTo>
                      <a:pt x="42" y="257"/>
                    </a:lnTo>
                    <a:lnTo>
                      <a:pt x="39" y="257"/>
                    </a:lnTo>
                    <a:lnTo>
                      <a:pt x="39" y="260"/>
                    </a:lnTo>
                    <a:lnTo>
                      <a:pt x="40" y="263"/>
                    </a:lnTo>
                    <a:lnTo>
                      <a:pt x="39" y="263"/>
                    </a:lnTo>
                    <a:lnTo>
                      <a:pt x="39" y="269"/>
                    </a:lnTo>
                    <a:lnTo>
                      <a:pt x="40" y="272"/>
                    </a:lnTo>
                    <a:lnTo>
                      <a:pt x="42" y="272"/>
                    </a:lnTo>
                    <a:lnTo>
                      <a:pt x="41" y="274"/>
                    </a:lnTo>
                    <a:lnTo>
                      <a:pt x="39" y="276"/>
                    </a:lnTo>
                    <a:lnTo>
                      <a:pt x="39" y="277"/>
                    </a:lnTo>
                    <a:lnTo>
                      <a:pt x="40" y="281"/>
                    </a:lnTo>
                    <a:lnTo>
                      <a:pt x="42" y="281"/>
                    </a:lnTo>
                    <a:lnTo>
                      <a:pt x="43" y="279"/>
                    </a:lnTo>
                    <a:lnTo>
                      <a:pt x="46" y="281"/>
                    </a:lnTo>
                    <a:lnTo>
                      <a:pt x="45" y="281"/>
                    </a:lnTo>
                    <a:lnTo>
                      <a:pt x="43" y="281"/>
                    </a:lnTo>
                    <a:lnTo>
                      <a:pt x="42" y="282"/>
                    </a:lnTo>
                    <a:lnTo>
                      <a:pt x="44" y="284"/>
                    </a:lnTo>
                    <a:lnTo>
                      <a:pt x="44" y="285"/>
                    </a:lnTo>
                    <a:lnTo>
                      <a:pt x="42" y="287"/>
                    </a:lnTo>
                    <a:lnTo>
                      <a:pt x="42" y="288"/>
                    </a:lnTo>
                    <a:lnTo>
                      <a:pt x="43" y="288"/>
                    </a:lnTo>
                    <a:lnTo>
                      <a:pt x="45" y="290"/>
                    </a:lnTo>
                    <a:lnTo>
                      <a:pt x="47" y="290"/>
                    </a:lnTo>
                    <a:lnTo>
                      <a:pt x="48" y="291"/>
                    </a:lnTo>
                    <a:lnTo>
                      <a:pt x="47" y="292"/>
                    </a:lnTo>
                    <a:lnTo>
                      <a:pt x="44" y="292"/>
                    </a:lnTo>
                    <a:lnTo>
                      <a:pt x="43" y="293"/>
                    </a:lnTo>
                    <a:lnTo>
                      <a:pt x="40" y="291"/>
                    </a:lnTo>
                    <a:lnTo>
                      <a:pt x="39" y="291"/>
                    </a:lnTo>
                    <a:lnTo>
                      <a:pt x="39" y="292"/>
                    </a:lnTo>
                    <a:lnTo>
                      <a:pt x="36" y="292"/>
                    </a:lnTo>
                    <a:lnTo>
                      <a:pt x="36" y="289"/>
                    </a:lnTo>
                    <a:lnTo>
                      <a:pt x="33" y="288"/>
                    </a:lnTo>
                    <a:lnTo>
                      <a:pt x="32" y="290"/>
                    </a:lnTo>
                    <a:lnTo>
                      <a:pt x="27" y="290"/>
                    </a:lnTo>
                    <a:lnTo>
                      <a:pt x="23" y="288"/>
                    </a:lnTo>
                    <a:lnTo>
                      <a:pt x="21" y="288"/>
                    </a:lnTo>
                    <a:lnTo>
                      <a:pt x="19" y="289"/>
                    </a:lnTo>
                    <a:lnTo>
                      <a:pt x="19" y="291"/>
                    </a:lnTo>
                    <a:lnTo>
                      <a:pt x="18" y="292"/>
                    </a:lnTo>
                    <a:lnTo>
                      <a:pt x="15" y="293"/>
                    </a:lnTo>
                    <a:lnTo>
                      <a:pt x="14" y="295"/>
                    </a:lnTo>
                    <a:lnTo>
                      <a:pt x="10" y="296"/>
                    </a:lnTo>
                    <a:lnTo>
                      <a:pt x="8" y="297"/>
                    </a:lnTo>
                    <a:lnTo>
                      <a:pt x="7" y="298"/>
                    </a:lnTo>
                    <a:lnTo>
                      <a:pt x="4" y="300"/>
                    </a:lnTo>
                    <a:lnTo>
                      <a:pt x="4" y="302"/>
                    </a:lnTo>
                    <a:lnTo>
                      <a:pt x="4" y="305"/>
                    </a:lnTo>
                    <a:lnTo>
                      <a:pt x="3" y="307"/>
                    </a:lnTo>
                    <a:lnTo>
                      <a:pt x="0" y="309"/>
                    </a:lnTo>
                    <a:lnTo>
                      <a:pt x="0" y="312"/>
                    </a:lnTo>
                    <a:lnTo>
                      <a:pt x="1" y="313"/>
                    </a:lnTo>
                    <a:lnTo>
                      <a:pt x="0" y="317"/>
                    </a:lnTo>
                    <a:lnTo>
                      <a:pt x="1" y="319"/>
                    </a:lnTo>
                    <a:lnTo>
                      <a:pt x="4" y="319"/>
                    </a:lnTo>
                    <a:lnTo>
                      <a:pt x="6" y="315"/>
                    </a:lnTo>
                    <a:lnTo>
                      <a:pt x="7" y="315"/>
                    </a:lnTo>
                    <a:lnTo>
                      <a:pt x="6" y="316"/>
                    </a:lnTo>
                    <a:lnTo>
                      <a:pt x="5" y="319"/>
                    </a:lnTo>
                    <a:lnTo>
                      <a:pt x="6" y="320"/>
                    </a:lnTo>
                    <a:lnTo>
                      <a:pt x="8" y="318"/>
                    </a:lnTo>
                    <a:lnTo>
                      <a:pt x="8" y="313"/>
                    </a:lnTo>
                    <a:lnTo>
                      <a:pt x="9" y="306"/>
                    </a:lnTo>
                    <a:lnTo>
                      <a:pt x="11" y="305"/>
                    </a:lnTo>
                    <a:lnTo>
                      <a:pt x="13" y="304"/>
                    </a:lnTo>
                    <a:lnTo>
                      <a:pt x="10" y="311"/>
                    </a:lnTo>
                    <a:lnTo>
                      <a:pt x="10" y="314"/>
                    </a:lnTo>
                    <a:lnTo>
                      <a:pt x="9" y="315"/>
                    </a:lnTo>
                    <a:lnTo>
                      <a:pt x="9" y="319"/>
                    </a:lnTo>
                    <a:lnTo>
                      <a:pt x="8" y="322"/>
                    </a:lnTo>
                    <a:lnTo>
                      <a:pt x="8" y="323"/>
                    </a:lnTo>
                    <a:lnTo>
                      <a:pt x="10" y="323"/>
                    </a:lnTo>
                    <a:lnTo>
                      <a:pt x="11" y="325"/>
                    </a:lnTo>
                    <a:lnTo>
                      <a:pt x="15" y="326"/>
                    </a:lnTo>
                    <a:lnTo>
                      <a:pt x="15" y="322"/>
                    </a:lnTo>
                    <a:lnTo>
                      <a:pt x="15" y="321"/>
                    </a:lnTo>
                    <a:lnTo>
                      <a:pt x="16" y="319"/>
                    </a:lnTo>
                    <a:lnTo>
                      <a:pt x="17" y="315"/>
                    </a:lnTo>
                    <a:lnTo>
                      <a:pt x="18" y="314"/>
                    </a:lnTo>
                    <a:lnTo>
                      <a:pt x="18" y="316"/>
                    </a:lnTo>
                    <a:lnTo>
                      <a:pt x="18" y="318"/>
                    </a:lnTo>
                    <a:lnTo>
                      <a:pt x="17" y="322"/>
                    </a:lnTo>
                    <a:lnTo>
                      <a:pt x="18" y="324"/>
                    </a:lnTo>
                    <a:lnTo>
                      <a:pt x="18" y="326"/>
                    </a:lnTo>
                    <a:lnTo>
                      <a:pt x="19" y="329"/>
                    </a:lnTo>
                    <a:lnTo>
                      <a:pt x="21" y="329"/>
                    </a:lnTo>
                    <a:lnTo>
                      <a:pt x="22" y="328"/>
                    </a:lnTo>
                    <a:lnTo>
                      <a:pt x="22" y="326"/>
                    </a:lnTo>
                    <a:lnTo>
                      <a:pt x="22" y="325"/>
                    </a:lnTo>
                    <a:lnTo>
                      <a:pt x="22" y="324"/>
                    </a:lnTo>
                    <a:lnTo>
                      <a:pt x="25" y="324"/>
                    </a:lnTo>
                    <a:lnTo>
                      <a:pt x="25" y="322"/>
                    </a:lnTo>
                    <a:lnTo>
                      <a:pt x="25" y="319"/>
                    </a:lnTo>
                    <a:lnTo>
                      <a:pt x="24" y="318"/>
                    </a:lnTo>
                    <a:lnTo>
                      <a:pt x="24" y="315"/>
                    </a:lnTo>
                    <a:lnTo>
                      <a:pt x="25" y="316"/>
                    </a:lnTo>
                    <a:lnTo>
                      <a:pt x="27" y="321"/>
                    </a:lnTo>
                    <a:lnTo>
                      <a:pt x="27" y="323"/>
                    </a:lnTo>
                    <a:lnTo>
                      <a:pt x="25" y="326"/>
                    </a:lnTo>
                    <a:lnTo>
                      <a:pt x="25" y="326"/>
                    </a:lnTo>
                    <a:lnTo>
                      <a:pt x="23" y="329"/>
                    </a:lnTo>
                    <a:lnTo>
                      <a:pt x="23" y="331"/>
                    </a:lnTo>
                    <a:lnTo>
                      <a:pt x="25" y="331"/>
                    </a:lnTo>
                    <a:lnTo>
                      <a:pt x="26" y="332"/>
                    </a:lnTo>
                    <a:lnTo>
                      <a:pt x="26" y="333"/>
                    </a:lnTo>
                    <a:lnTo>
                      <a:pt x="29" y="332"/>
                    </a:lnTo>
                    <a:lnTo>
                      <a:pt x="32" y="336"/>
                    </a:lnTo>
                    <a:lnTo>
                      <a:pt x="33" y="336"/>
                    </a:lnTo>
                    <a:lnTo>
                      <a:pt x="34" y="339"/>
                    </a:lnTo>
                    <a:lnTo>
                      <a:pt x="39" y="339"/>
                    </a:lnTo>
                    <a:lnTo>
                      <a:pt x="41" y="340"/>
                    </a:lnTo>
                    <a:lnTo>
                      <a:pt x="43" y="340"/>
                    </a:lnTo>
                    <a:lnTo>
                      <a:pt x="43" y="338"/>
                    </a:lnTo>
                    <a:lnTo>
                      <a:pt x="41" y="334"/>
                    </a:lnTo>
                    <a:lnTo>
                      <a:pt x="40" y="329"/>
                    </a:lnTo>
                    <a:lnTo>
                      <a:pt x="42" y="325"/>
                    </a:lnTo>
                    <a:lnTo>
                      <a:pt x="43" y="323"/>
                    </a:lnTo>
                    <a:lnTo>
                      <a:pt x="43" y="324"/>
                    </a:lnTo>
                    <a:lnTo>
                      <a:pt x="44" y="329"/>
                    </a:lnTo>
                    <a:lnTo>
                      <a:pt x="44" y="332"/>
                    </a:lnTo>
                    <a:lnTo>
                      <a:pt x="45" y="333"/>
                    </a:lnTo>
                    <a:lnTo>
                      <a:pt x="46" y="332"/>
                    </a:lnTo>
                    <a:lnTo>
                      <a:pt x="47" y="332"/>
                    </a:lnTo>
                    <a:lnTo>
                      <a:pt x="49" y="332"/>
                    </a:lnTo>
                    <a:lnTo>
                      <a:pt x="50" y="330"/>
                    </a:lnTo>
                    <a:lnTo>
                      <a:pt x="50" y="328"/>
                    </a:lnTo>
                    <a:lnTo>
                      <a:pt x="52" y="326"/>
                    </a:lnTo>
                    <a:lnTo>
                      <a:pt x="53" y="322"/>
                    </a:lnTo>
                    <a:lnTo>
                      <a:pt x="53" y="321"/>
                    </a:lnTo>
                    <a:lnTo>
                      <a:pt x="54" y="321"/>
                    </a:lnTo>
                    <a:lnTo>
                      <a:pt x="55" y="325"/>
                    </a:lnTo>
                    <a:lnTo>
                      <a:pt x="54" y="326"/>
                    </a:lnTo>
                    <a:lnTo>
                      <a:pt x="53" y="329"/>
                    </a:lnTo>
                    <a:lnTo>
                      <a:pt x="53" y="332"/>
                    </a:lnTo>
                    <a:lnTo>
                      <a:pt x="53" y="332"/>
                    </a:lnTo>
                    <a:lnTo>
                      <a:pt x="53" y="336"/>
                    </a:lnTo>
                    <a:lnTo>
                      <a:pt x="56" y="337"/>
                    </a:lnTo>
                    <a:lnTo>
                      <a:pt x="59" y="336"/>
                    </a:lnTo>
                    <a:lnTo>
                      <a:pt x="61" y="332"/>
                    </a:lnTo>
                    <a:lnTo>
                      <a:pt x="60" y="328"/>
                    </a:lnTo>
                    <a:lnTo>
                      <a:pt x="60" y="324"/>
                    </a:lnTo>
                    <a:lnTo>
                      <a:pt x="63" y="322"/>
                    </a:lnTo>
                    <a:lnTo>
                      <a:pt x="65" y="321"/>
                    </a:lnTo>
                    <a:lnTo>
                      <a:pt x="63" y="324"/>
                    </a:lnTo>
                    <a:lnTo>
                      <a:pt x="62" y="327"/>
                    </a:lnTo>
                    <a:lnTo>
                      <a:pt x="63" y="330"/>
                    </a:lnTo>
                    <a:lnTo>
                      <a:pt x="61" y="336"/>
                    </a:lnTo>
                    <a:lnTo>
                      <a:pt x="61" y="339"/>
                    </a:lnTo>
                    <a:lnTo>
                      <a:pt x="63" y="341"/>
                    </a:lnTo>
                    <a:lnTo>
                      <a:pt x="66" y="340"/>
                    </a:lnTo>
                    <a:lnTo>
                      <a:pt x="68" y="341"/>
                    </a:lnTo>
                    <a:lnTo>
                      <a:pt x="70" y="339"/>
                    </a:lnTo>
                    <a:lnTo>
                      <a:pt x="70" y="336"/>
                    </a:lnTo>
                    <a:lnTo>
                      <a:pt x="71" y="334"/>
                    </a:lnTo>
                    <a:lnTo>
                      <a:pt x="71" y="332"/>
                    </a:lnTo>
                    <a:lnTo>
                      <a:pt x="69" y="327"/>
                    </a:lnTo>
                    <a:lnTo>
                      <a:pt x="70" y="322"/>
                    </a:lnTo>
                    <a:lnTo>
                      <a:pt x="70" y="318"/>
                    </a:lnTo>
                    <a:lnTo>
                      <a:pt x="72" y="321"/>
                    </a:lnTo>
                    <a:lnTo>
                      <a:pt x="72" y="323"/>
                    </a:lnTo>
                    <a:lnTo>
                      <a:pt x="71" y="326"/>
                    </a:lnTo>
                    <a:lnTo>
                      <a:pt x="73" y="331"/>
                    </a:lnTo>
                    <a:lnTo>
                      <a:pt x="74" y="332"/>
                    </a:lnTo>
                    <a:lnTo>
                      <a:pt x="77" y="332"/>
                    </a:lnTo>
                    <a:lnTo>
                      <a:pt x="74" y="333"/>
                    </a:lnTo>
                    <a:lnTo>
                      <a:pt x="73" y="337"/>
                    </a:lnTo>
                    <a:lnTo>
                      <a:pt x="74" y="339"/>
                    </a:lnTo>
                    <a:lnTo>
                      <a:pt x="77" y="341"/>
                    </a:lnTo>
                    <a:lnTo>
                      <a:pt x="79" y="339"/>
                    </a:lnTo>
                    <a:lnTo>
                      <a:pt x="82" y="344"/>
                    </a:lnTo>
                    <a:lnTo>
                      <a:pt x="82" y="346"/>
                    </a:lnTo>
                    <a:lnTo>
                      <a:pt x="80" y="350"/>
                    </a:lnTo>
                    <a:lnTo>
                      <a:pt x="77" y="352"/>
                    </a:lnTo>
                    <a:lnTo>
                      <a:pt x="79" y="353"/>
                    </a:lnTo>
                    <a:lnTo>
                      <a:pt x="80" y="356"/>
                    </a:lnTo>
                    <a:lnTo>
                      <a:pt x="83" y="356"/>
                    </a:lnTo>
                    <a:lnTo>
                      <a:pt x="85" y="354"/>
                    </a:lnTo>
                    <a:lnTo>
                      <a:pt x="86" y="355"/>
                    </a:lnTo>
                    <a:lnTo>
                      <a:pt x="91" y="351"/>
                    </a:lnTo>
                    <a:lnTo>
                      <a:pt x="94" y="351"/>
                    </a:lnTo>
                    <a:lnTo>
                      <a:pt x="94" y="352"/>
                    </a:lnTo>
                    <a:lnTo>
                      <a:pt x="98" y="348"/>
                    </a:lnTo>
                    <a:lnTo>
                      <a:pt x="101" y="347"/>
                    </a:lnTo>
                    <a:lnTo>
                      <a:pt x="103" y="343"/>
                    </a:lnTo>
                    <a:lnTo>
                      <a:pt x="105" y="341"/>
                    </a:lnTo>
                    <a:lnTo>
                      <a:pt x="105" y="342"/>
                    </a:lnTo>
                    <a:lnTo>
                      <a:pt x="105" y="346"/>
                    </a:lnTo>
                    <a:lnTo>
                      <a:pt x="104" y="350"/>
                    </a:lnTo>
                    <a:lnTo>
                      <a:pt x="105" y="350"/>
                    </a:lnTo>
                    <a:lnTo>
                      <a:pt x="108" y="348"/>
                    </a:lnTo>
                    <a:lnTo>
                      <a:pt x="109" y="345"/>
                    </a:lnTo>
                    <a:lnTo>
                      <a:pt x="112" y="343"/>
                    </a:lnTo>
                    <a:lnTo>
                      <a:pt x="115" y="343"/>
                    </a:lnTo>
                    <a:lnTo>
                      <a:pt x="118" y="336"/>
                    </a:lnTo>
                    <a:lnTo>
                      <a:pt x="119" y="330"/>
                    </a:lnTo>
                    <a:lnTo>
                      <a:pt x="118" y="328"/>
                    </a:lnTo>
                    <a:lnTo>
                      <a:pt x="119" y="325"/>
                    </a:lnTo>
                    <a:lnTo>
                      <a:pt x="117" y="324"/>
                    </a:lnTo>
                    <a:lnTo>
                      <a:pt x="116" y="325"/>
                    </a:lnTo>
                    <a:lnTo>
                      <a:pt x="114" y="325"/>
                    </a:lnTo>
                    <a:lnTo>
                      <a:pt x="111" y="327"/>
                    </a:lnTo>
                    <a:lnTo>
                      <a:pt x="109" y="329"/>
                    </a:lnTo>
                    <a:lnTo>
                      <a:pt x="107" y="329"/>
                    </a:lnTo>
                    <a:lnTo>
                      <a:pt x="109" y="326"/>
                    </a:lnTo>
                    <a:lnTo>
                      <a:pt x="109" y="324"/>
                    </a:lnTo>
                    <a:lnTo>
                      <a:pt x="107" y="324"/>
                    </a:lnTo>
                    <a:lnTo>
                      <a:pt x="106" y="323"/>
                    </a:lnTo>
                    <a:lnTo>
                      <a:pt x="107" y="321"/>
                    </a:lnTo>
                    <a:lnTo>
                      <a:pt x="108" y="321"/>
                    </a:lnTo>
                    <a:lnTo>
                      <a:pt x="110" y="315"/>
                    </a:lnTo>
                    <a:lnTo>
                      <a:pt x="112" y="313"/>
                    </a:lnTo>
                    <a:lnTo>
                      <a:pt x="111" y="310"/>
                    </a:lnTo>
                    <a:lnTo>
                      <a:pt x="108" y="308"/>
                    </a:lnTo>
                    <a:lnTo>
                      <a:pt x="102" y="309"/>
                    </a:lnTo>
                    <a:lnTo>
                      <a:pt x="99" y="312"/>
                    </a:lnTo>
                    <a:lnTo>
                      <a:pt x="101" y="308"/>
                    </a:lnTo>
                    <a:lnTo>
                      <a:pt x="98" y="305"/>
                    </a:lnTo>
                    <a:lnTo>
                      <a:pt x="95" y="302"/>
                    </a:lnTo>
                    <a:lnTo>
                      <a:pt x="93" y="303"/>
                    </a:lnTo>
                    <a:lnTo>
                      <a:pt x="92" y="305"/>
                    </a:lnTo>
                    <a:lnTo>
                      <a:pt x="91" y="305"/>
                    </a:lnTo>
                    <a:lnTo>
                      <a:pt x="88" y="308"/>
                    </a:lnTo>
                    <a:lnTo>
                      <a:pt x="85" y="308"/>
                    </a:lnTo>
                    <a:lnTo>
                      <a:pt x="87" y="304"/>
                    </a:lnTo>
                    <a:lnTo>
                      <a:pt x="84" y="301"/>
                    </a:lnTo>
                    <a:lnTo>
                      <a:pt x="87" y="301"/>
                    </a:lnTo>
                    <a:lnTo>
                      <a:pt x="88" y="301"/>
                    </a:lnTo>
                    <a:lnTo>
                      <a:pt x="91" y="301"/>
                    </a:lnTo>
                    <a:lnTo>
                      <a:pt x="93" y="301"/>
                    </a:lnTo>
                    <a:lnTo>
                      <a:pt x="94" y="299"/>
                    </a:lnTo>
                    <a:lnTo>
                      <a:pt x="91" y="295"/>
                    </a:lnTo>
                    <a:lnTo>
                      <a:pt x="92" y="293"/>
                    </a:lnTo>
                    <a:lnTo>
                      <a:pt x="94" y="288"/>
                    </a:lnTo>
                    <a:lnTo>
                      <a:pt x="94" y="286"/>
                    </a:lnTo>
                    <a:lnTo>
                      <a:pt x="96" y="282"/>
                    </a:lnTo>
                    <a:lnTo>
                      <a:pt x="96" y="284"/>
                    </a:lnTo>
                    <a:lnTo>
                      <a:pt x="97" y="286"/>
                    </a:lnTo>
                    <a:lnTo>
                      <a:pt x="96" y="289"/>
                    </a:lnTo>
                    <a:lnTo>
                      <a:pt x="94" y="291"/>
                    </a:lnTo>
                    <a:lnTo>
                      <a:pt x="96" y="298"/>
                    </a:lnTo>
                    <a:lnTo>
                      <a:pt x="102" y="306"/>
                    </a:lnTo>
                    <a:lnTo>
                      <a:pt x="105" y="307"/>
                    </a:lnTo>
                    <a:lnTo>
                      <a:pt x="106" y="306"/>
                    </a:lnTo>
                    <a:lnTo>
                      <a:pt x="110" y="306"/>
                    </a:lnTo>
                    <a:lnTo>
                      <a:pt x="116" y="310"/>
                    </a:lnTo>
                    <a:lnTo>
                      <a:pt x="118" y="309"/>
                    </a:lnTo>
                    <a:lnTo>
                      <a:pt x="119" y="305"/>
                    </a:lnTo>
                    <a:lnTo>
                      <a:pt x="122" y="302"/>
                    </a:lnTo>
                    <a:lnTo>
                      <a:pt x="122" y="302"/>
                    </a:lnTo>
                    <a:lnTo>
                      <a:pt x="122" y="305"/>
                    </a:lnTo>
                    <a:lnTo>
                      <a:pt x="123" y="305"/>
                    </a:lnTo>
                    <a:lnTo>
                      <a:pt x="126" y="304"/>
                    </a:lnTo>
                    <a:lnTo>
                      <a:pt x="126" y="301"/>
                    </a:lnTo>
                    <a:lnTo>
                      <a:pt x="127" y="300"/>
                    </a:lnTo>
                    <a:lnTo>
                      <a:pt x="129" y="301"/>
                    </a:lnTo>
                    <a:lnTo>
                      <a:pt x="132" y="300"/>
                    </a:lnTo>
                    <a:lnTo>
                      <a:pt x="132" y="296"/>
                    </a:lnTo>
                    <a:lnTo>
                      <a:pt x="136" y="293"/>
                    </a:lnTo>
                    <a:lnTo>
                      <a:pt x="136" y="290"/>
                    </a:lnTo>
                    <a:lnTo>
                      <a:pt x="135" y="289"/>
                    </a:lnTo>
                    <a:lnTo>
                      <a:pt x="133" y="289"/>
                    </a:lnTo>
                    <a:lnTo>
                      <a:pt x="135" y="286"/>
                    </a:lnTo>
                    <a:lnTo>
                      <a:pt x="136" y="280"/>
                    </a:lnTo>
                    <a:lnTo>
                      <a:pt x="139" y="279"/>
                    </a:lnTo>
                    <a:lnTo>
                      <a:pt x="145" y="281"/>
                    </a:lnTo>
                    <a:lnTo>
                      <a:pt x="147" y="283"/>
                    </a:lnTo>
                    <a:lnTo>
                      <a:pt x="151" y="283"/>
                    </a:lnTo>
                    <a:lnTo>
                      <a:pt x="154" y="281"/>
                    </a:lnTo>
                    <a:lnTo>
                      <a:pt x="156" y="281"/>
                    </a:lnTo>
                    <a:lnTo>
                      <a:pt x="158" y="284"/>
                    </a:lnTo>
                    <a:lnTo>
                      <a:pt x="160" y="283"/>
                    </a:lnTo>
                    <a:lnTo>
                      <a:pt x="163" y="280"/>
                    </a:lnTo>
                    <a:lnTo>
                      <a:pt x="165" y="278"/>
                    </a:lnTo>
                    <a:lnTo>
                      <a:pt x="165" y="276"/>
                    </a:lnTo>
                    <a:lnTo>
                      <a:pt x="162" y="276"/>
                    </a:lnTo>
                    <a:lnTo>
                      <a:pt x="153" y="270"/>
                    </a:lnTo>
                    <a:lnTo>
                      <a:pt x="153" y="268"/>
                    </a:lnTo>
                    <a:lnTo>
                      <a:pt x="155" y="267"/>
                    </a:lnTo>
                    <a:lnTo>
                      <a:pt x="157" y="267"/>
                    </a:lnTo>
                    <a:lnTo>
                      <a:pt x="159" y="269"/>
                    </a:lnTo>
                    <a:lnTo>
                      <a:pt x="161" y="268"/>
                    </a:lnTo>
                    <a:lnTo>
                      <a:pt x="166" y="273"/>
                    </a:lnTo>
                    <a:lnTo>
                      <a:pt x="167" y="272"/>
                    </a:lnTo>
                    <a:lnTo>
                      <a:pt x="171" y="269"/>
                    </a:lnTo>
                    <a:lnTo>
                      <a:pt x="173" y="268"/>
                    </a:lnTo>
                    <a:lnTo>
                      <a:pt x="174" y="267"/>
                    </a:lnTo>
                    <a:lnTo>
                      <a:pt x="174" y="262"/>
                    </a:lnTo>
                    <a:lnTo>
                      <a:pt x="170" y="260"/>
                    </a:lnTo>
                    <a:lnTo>
                      <a:pt x="168" y="259"/>
                    </a:lnTo>
                    <a:lnTo>
                      <a:pt x="167" y="257"/>
                    </a:lnTo>
                    <a:lnTo>
                      <a:pt x="164" y="256"/>
                    </a:lnTo>
                    <a:lnTo>
                      <a:pt x="164" y="254"/>
                    </a:lnTo>
                    <a:lnTo>
                      <a:pt x="167" y="254"/>
                    </a:lnTo>
                    <a:lnTo>
                      <a:pt x="170" y="256"/>
                    </a:lnTo>
                    <a:lnTo>
                      <a:pt x="170" y="257"/>
                    </a:lnTo>
                    <a:lnTo>
                      <a:pt x="172" y="259"/>
                    </a:lnTo>
                    <a:lnTo>
                      <a:pt x="174" y="259"/>
                    </a:lnTo>
                    <a:lnTo>
                      <a:pt x="177" y="260"/>
                    </a:lnTo>
                    <a:lnTo>
                      <a:pt x="181" y="257"/>
                    </a:lnTo>
                    <a:lnTo>
                      <a:pt x="181" y="256"/>
                    </a:lnTo>
                    <a:lnTo>
                      <a:pt x="183" y="250"/>
                    </a:lnTo>
                    <a:lnTo>
                      <a:pt x="186" y="244"/>
                    </a:lnTo>
                    <a:lnTo>
                      <a:pt x="186" y="241"/>
                    </a:lnTo>
                    <a:lnTo>
                      <a:pt x="184" y="239"/>
                    </a:lnTo>
                    <a:lnTo>
                      <a:pt x="181" y="236"/>
                    </a:lnTo>
                    <a:lnTo>
                      <a:pt x="178" y="237"/>
                    </a:lnTo>
                    <a:lnTo>
                      <a:pt x="176" y="237"/>
                    </a:lnTo>
                    <a:lnTo>
                      <a:pt x="174" y="238"/>
                    </a:lnTo>
                    <a:lnTo>
                      <a:pt x="174" y="236"/>
                    </a:lnTo>
                    <a:lnTo>
                      <a:pt x="177" y="235"/>
                    </a:lnTo>
                    <a:lnTo>
                      <a:pt x="180" y="235"/>
                    </a:lnTo>
                    <a:lnTo>
                      <a:pt x="181" y="232"/>
                    </a:lnTo>
                    <a:lnTo>
                      <a:pt x="176" y="229"/>
                    </a:lnTo>
                    <a:lnTo>
                      <a:pt x="174" y="227"/>
                    </a:lnTo>
                    <a:lnTo>
                      <a:pt x="171" y="228"/>
                    </a:lnTo>
                    <a:lnTo>
                      <a:pt x="171" y="227"/>
                    </a:lnTo>
                    <a:lnTo>
                      <a:pt x="170" y="228"/>
                    </a:lnTo>
                    <a:lnTo>
                      <a:pt x="167" y="229"/>
                    </a:lnTo>
                    <a:lnTo>
                      <a:pt x="166" y="228"/>
                    </a:lnTo>
                    <a:lnTo>
                      <a:pt x="166" y="229"/>
                    </a:lnTo>
                    <a:lnTo>
                      <a:pt x="164" y="228"/>
                    </a:lnTo>
                    <a:lnTo>
                      <a:pt x="164" y="225"/>
                    </a:lnTo>
                    <a:lnTo>
                      <a:pt x="164" y="224"/>
                    </a:lnTo>
                    <a:lnTo>
                      <a:pt x="159" y="222"/>
                    </a:lnTo>
                    <a:lnTo>
                      <a:pt x="158" y="219"/>
                    </a:lnTo>
                    <a:lnTo>
                      <a:pt x="160" y="221"/>
                    </a:lnTo>
                    <a:lnTo>
                      <a:pt x="165" y="222"/>
                    </a:lnTo>
                    <a:lnTo>
                      <a:pt x="167" y="224"/>
                    </a:lnTo>
                    <a:lnTo>
                      <a:pt x="167" y="225"/>
                    </a:lnTo>
                    <a:lnTo>
                      <a:pt x="171" y="225"/>
                    </a:lnTo>
                    <a:lnTo>
                      <a:pt x="176" y="225"/>
                    </a:lnTo>
                    <a:lnTo>
                      <a:pt x="179" y="227"/>
                    </a:lnTo>
                    <a:lnTo>
                      <a:pt x="181" y="227"/>
                    </a:lnTo>
                    <a:lnTo>
                      <a:pt x="181" y="223"/>
                    </a:lnTo>
                    <a:lnTo>
                      <a:pt x="174" y="221"/>
                    </a:lnTo>
                    <a:lnTo>
                      <a:pt x="169" y="220"/>
                    </a:lnTo>
                    <a:lnTo>
                      <a:pt x="165" y="219"/>
                    </a:lnTo>
                    <a:lnTo>
                      <a:pt x="166" y="217"/>
                    </a:lnTo>
                    <a:lnTo>
                      <a:pt x="168" y="216"/>
                    </a:lnTo>
                    <a:lnTo>
                      <a:pt x="171" y="219"/>
                    </a:lnTo>
                    <a:lnTo>
                      <a:pt x="177" y="219"/>
                    </a:lnTo>
                    <a:lnTo>
                      <a:pt x="181" y="220"/>
                    </a:lnTo>
                    <a:lnTo>
                      <a:pt x="183" y="222"/>
                    </a:lnTo>
                    <a:lnTo>
                      <a:pt x="182" y="227"/>
                    </a:lnTo>
                    <a:lnTo>
                      <a:pt x="183" y="229"/>
                    </a:lnTo>
                    <a:lnTo>
                      <a:pt x="187" y="232"/>
                    </a:lnTo>
                    <a:lnTo>
                      <a:pt x="191" y="234"/>
                    </a:lnTo>
                    <a:lnTo>
                      <a:pt x="192" y="236"/>
                    </a:lnTo>
                    <a:lnTo>
                      <a:pt x="194" y="236"/>
                    </a:lnTo>
                    <a:lnTo>
                      <a:pt x="195" y="234"/>
                    </a:lnTo>
                    <a:lnTo>
                      <a:pt x="195" y="231"/>
                    </a:lnTo>
                    <a:lnTo>
                      <a:pt x="195" y="228"/>
                    </a:lnTo>
                    <a:lnTo>
                      <a:pt x="195" y="226"/>
                    </a:lnTo>
                    <a:lnTo>
                      <a:pt x="197" y="224"/>
                    </a:lnTo>
                    <a:lnTo>
                      <a:pt x="195" y="222"/>
                    </a:lnTo>
                    <a:lnTo>
                      <a:pt x="188" y="220"/>
                    </a:lnTo>
                    <a:lnTo>
                      <a:pt x="185" y="221"/>
                    </a:lnTo>
                    <a:lnTo>
                      <a:pt x="184" y="221"/>
                    </a:lnTo>
                    <a:lnTo>
                      <a:pt x="181" y="218"/>
                    </a:lnTo>
                    <a:lnTo>
                      <a:pt x="178" y="216"/>
                    </a:lnTo>
                    <a:lnTo>
                      <a:pt x="176" y="214"/>
                    </a:lnTo>
                    <a:lnTo>
                      <a:pt x="174" y="214"/>
                    </a:lnTo>
                    <a:lnTo>
                      <a:pt x="173" y="215"/>
                    </a:lnTo>
                    <a:lnTo>
                      <a:pt x="171" y="215"/>
                    </a:lnTo>
                    <a:lnTo>
                      <a:pt x="171" y="212"/>
                    </a:lnTo>
                    <a:lnTo>
                      <a:pt x="167" y="210"/>
                    </a:lnTo>
                    <a:lnTo>
                      <a:pt x="167" y="208"/>
                    </a:lnTo>
                    <a:lnTo>
                      <a:pt x="170" y="208"/>
                    </a:lnTo>
                    <a:lnTo>
                      <a:pt x="171" y="209"/>
                    </a:lnTo>
                    <a:lnTo>
                      <a:pt x="174" y="210"/>
                    </a:lnTo>
                    <a:lnTo>
                      <a:pt x="174" y="208"/>
                    </a:lnTo>
                    <a:lnTo>
                      <a:pt x="174" y="206"/>
                    </a:lnTo>
                    <a:lnTo>
                      <a:pt x="175" y="205"/>
                    </a:lnTo>
                    <a:lnTo>
                      <a:pt x="177" y="207"/>
                    </a:lnTo>
                    <a:lnTo>
                      <a:pt x="177" y="211"/>
                    </a:lnTo>
                    <a:lnTo>
                      <a:pt x="179" y="212"/>
                    </a:lnTo>
                    <a:lnTo>
                      <a:pt x="187" y="215"/>
                    </a:lnTo>
                    <a:lnTo>
                      <a:pt x="188" y="213"/>
                    </a:lnTo>
                    <a:lnTo>
                      <a:pt x="185" y="206"/>
                    </a:lnTo>
                    <a:lnTo>
                      <a:pt x="181" y="205"/>
                    </a:lnTo>
                    <a:lnTo>
                      <a:pt x="179" y="203"/>
                    </a:lnTo>
                    <a:lnTo>
                      <a:pt x="178" y="201"/>
                    </a:lnTo>
                    <a:lnTo>
                      <a:pt x="179" y="200"/>
                    </a:lnTo>
                    <a:lnTo>
                      <a:pt x="181" y="202"/>
                    </a:lnTo>
                    <a:lnTo>
                      <a:pt x="185" y="203"/>
                    </a:lnTo>
                    <a:lnTo>
                      <a:pt x="187" y="205"/>
                    </a:lnTo>
                    <a:lnTo>
                      <a:pt x="188" y="208"/>
                    </a:lnTo>
                    <a:lnTo>
                      <a:pt x="189" y="207"/>
                    </a:lnTo>
                    <a:lnTo>
                      <a:pt x="191" y="210"/>
                    </a:lnTo>
                    <a:lnTo>
                      <a:pt x="194" y="212"/>
                    </a:lnTo>
                    <a:lnTo>
                      <a:pt x="195" y="213"/>
                    </a:lnTo>
                    <a:lnTo>
                      <a:pt x="196" y="214"/>
                    </a:lnTo>
                    <a:lnTo>
                      <a:pt x="198" y="211"/>
                    </a:lnTo>
                    <a:lnTo>
                      <a:pt x="200" y="211"/>
                    </a:lnTo>
                    <a:lnTo>
                      <a:pt x="203" y="214"/>
                    </a:lnTo>
                    <a:lnTo>
                      <a:pt x="204" y="213"/>
                    </a:lnTo>
                    <a:lnTo>
                      <a:pt x="204" y="210"/>
                    </a:lnTo>
                    <a:lnTo>
                      <a:pt x="206" y="210"/>
                    </a:lnTo>
                    <a:lnTo>
                      <a:pt x="209" y="213"/>
                    </a:lnTo>
                    <a:lnTo>
                      <a:pt x="212" y="213"/>
                    </a:lnTo>
                    <a:lnTo>
                      <a:pt x="212" y="212"/>
                    </a:lnTo>
                    <a:lnTo>
                      <a:pt x="212" y="202"/>
                    </a:lnTo>
                    <a:lnTo>
                      <a:pt x="206" y="194"/>
                    </a:lnTo>
                    <a:lnTo>
                      <a:pt x="204" y="194"/>
                    </a:lnTo>
                    <a:lnTo>
                      <a:pt x="203" y="195"/>
                    </a:lnTo>
                    <a:lnTo>
                      <a:pt x="202" y="194"/>
                    </a:lnTo>
                    <a:lnTo>
                      <a:pt x="202" y="193"/>
                    </a:lnTo>
                    <a:lnTo>
                      <a:pt x="206" y="192"/>
                    </a:lnTo>
                    <a:lnTo>
                      <a:pt x="208" y="193"/>
                    </a:lnTo>
                    <a:lnTo>
                      <a:pt x="210" y="192"/>
                    </a:lnTo>
                    <a:lnTo>
                      <a:pt x="212" y="194"/>
                    </a:lnTo>
                    <a:lnTo>
                      <a:pt x="212" y="197"/>
                    </a:lnTo>
                    <a:lnTo>
                      <a:pt x="212" y="198"/>
                    </a:lnTo>
                    <a:lnTo>
                      <a:pt x="216" y="199"/>
                    </a:lnTo>
                    <a:lnTo>
                      <a:pt x="217" y="205"/>
                    </a:lnTo>
                    <a:lnTo>
                      <a:pt x="218" y="207"/>
                    </a:lnTo>
                    <a:lnTo>
                      <a:pt x="221" y="207"/>
                    </a:lnTo>
                    <a:lnTo>
                      <a:pt x="222" y="208"/>
                    </a:lnTo>
                    <a:lnTo>
                      <a:pt x="229" y="209"/>
                    </a:lnTo>
                    <a:lnTo>
                      <a:pt x="233" y="209"/>
                    </a:lnTo>
                    <a:lnTo>
                      <a:pt x="237" y="204"/>
                    </a:lnTo>
                    <a:lnTo>
                      <a:pt x="237" y="201"/>
                    </a:lnTo>
                    <a:lnTo>
                      <a:pt x="236" y="200"/>
                    </a:lnTo>
                    <a:lnTo>
                      <a:pt x="234" y="201"/>
                    </a:lnTo>
                    <a:lnTo>
                      <a:pt x="233" y="199"/>
                    </a:lnTo>
                    <a:lnTo>
                      <a:pt x="234" y="198"/>
                    </a:lnTo>
                    <a:lnTo>
                      <a:pt x="237" y="197"/>
                    </a:lnTo>
                    <a:lnTo>
                      <a:pt x="241" y="198"/>
                    </a:lnTo>
                    <a:lnTo>
                      <a:pt x="244" y="196"/>
                    </a:lnTo>
                    <a:lnTo>
                      <a:pt x="244" y="193"/>
                    </a:lnTo>
                    <a:lnTo>
                      <a:pt x="243" y="190"/>
                    </a:lnTo>
                    <a:lnTo>
                      <a:pt x="236" y="190"/>
                    </a:lnTo>
                    <a:lnTo>
                      <a:pt x="230" y="188"/>
                    </a:lnTo>
                    <a:lnTo>
                      <a:pt x="230" y="187"/>
                    </a:lnTo>
                    <a:lnTo>
                      <a:pt x="233" y="187"/>
                    </a:lnTo>
                    <a:lnTo>
                      <a:pt x="234" y="184"/>
                    </a:lnTo>
                    <a:lnTo>
                      <a:pt x="236" y="184"/>
                    </a:lnTo>
                    <a:lnTo>
                      <a:pt x="236" y="188"/>
                    </a:lnTo>
                    <a:lnTo>
                      <a:pt x="237" y="188"/>
                    </a:lnTo>
                    <a:lnTo>
                      <a:pt x="239" y="186"/>
                    </a:lnTo>
                    <a:lnTo>
                      <a:pt x="244" y="188"/>
                    </a:lnTo>
                    <a:lnTo>
                      <a:pt x="246" y="187"/>
                    </a:lnTo>
                    <a:lnTo>
                      <a:pt x="249" y="189"/>
                    </a:lnTo>
                    <a:lnTo>
                      <a:pt x="250" y="189"/>
                    </a:lnTo>
                    <a:lnTo>
                      <a:pt x="253" y="185"/>
                    </a:lnTo>
                    <a:lnTo>
                      <a:pt x="252" y="183"/>
                    </a:lnTo>
                    <a:lnTo>
                      <a:pt x="249" y="181"/>
                    </a:lnTo>
                    <a:lnTo>
                      <a:pt x="250" y="177"/>
                    </a:lnTo>
                    <a:lnTo>
                      <a:pt x="251" y="176"/>
                    </a:lnTo>
                    <a:lnTo>
                      <a:pt x="250" y="171"/>
                    </a:lnTo>
                    <a:lnTo>
                      <a:pt x="253" y="174"/>
                    </a:lnTo>
                    <a:lnTo>
                      <a:pt x="253" y="176"/>
                    </a:lnTo>
                    <a:lnTo>
                      <a:pt x="251" y="178"/>
                    </a:lnTo>
                    <a:lnTo>
                      <a:pt x="252" y="181"/>
                    </a:lnTo>
                    <a:lnTo>
                      <a:pt x="254" y="181"/>
                    </a:lnTo>
                    <a:lnTo>
                      <a:pt x="256" y="180"/>
                    </a:lnTo>
                    <a:lnTo>
                      <a:pt x="262" y="179"/>
                    </a:lnTo>
                    <a:lnTo>
                      <a:pt x="264" y="177"/>
                    </a:lnTo>
                    <a:lnTo>
                      <a:pt x="267" y="174"/>
                    </a:lnTo>
                    <a:lnTo>
                      <a:pt x="267" y="170"/>
                    </a:lnTo>
                    <a:lnTo>
                      <a:pt x="268" y="169"/>
                    </a:lnTo>
                    <a:lnTo>
                      <a:pt x="270" y="169"/>
                    </a:lnTo>
                    <a:lnTo>
                      <a:pt x="272" y="167"/>
                    </a:lnTo>
                    <a:lnTo>
                      <a:pt x="275" y="167"/>
                    </a:lnTo>
                    <a:lnTo>
                      <a:pt x="277" y="165"/>
                    </a:lnTo>
                    <a:lnTo>
                      <a:pt x="283" y="164"/>
                    </a:lnTo>
                    <a:lnTo>
                      <a:pt x="285" y="160"/>
                    </a:lnTo>
                    <a:lnTo>
                      <a:pt x="289" y="160"/>
                    </a:lnTo>
                    <a:lnTo>
                      <a:pt x="292" y="156"/>
                    </a:lnTo>
                    <a:lnTo>
                      <a:pt x="295" y="157"/>
                    </a:lnTo>
                    <a:lnTo>
                      <a:pt x="297" y="156"/>
                    </a:lnTo>
                    <a:lnTo>
                      <a:pt x="300" y="156"/>
                    </a:lnTo>
                    <a:lnTo>
                      <a:pt x="305" y="153"/>
                    </a:lnTo>
                    <a:lnTo>
                      <a:pt x="308" y="150"/>
                    </a:lnTo>
                    <a:lnTo>
                      <a:pt x="310" y="150"/>
                    </a:lnTo>
                    <a:lnTo>
                      <a:pt x="312" y="146"/>
                    </a:lnTo>
                    <a:lnTo>
                      <a:pt x="317" y="144"/>
                    </a:lnTo>
                    <a:lnTo>
                      <a:pt x="319" y="143"/>
                    </a:lnTo>
                    <a:lnTo>
                      <a:pt x="324" y="140"/>
                    </a:lnTo>
                    <a:lnTo>
                      <a:pt x="326" y="135"/>
                    </a:lnTo>
                    <a:lnTo>
                      <a:pt x="328" y="130"/>
                    </a:lnTo>
                    <a:lnTo>
                      <a:pt x="323" y="130"/>
                    </a:lnTo>
                    <a:lnTo>
                      <a:pt x="320" y="131"/>
                    </a:lnTo>
                    <a:lnTo>
                      <a:pt x="318" y="130"/>
                    </a:lnTo>
                    <a:lnTo>
                      <a:pt x="315" y="130"/>
                    </a:lnTo>
                    <a:lnTo>
                      <a:pt x="310" y="136"/>
                    </a:lnTo>
                    <a:lnTo>
                      <a:pt x="303" y="137"/>
                    </a:lnTo>
                    <a:lnTo>
                      <a:pt x="292" y="138"/>
                    </a:lnTo>
                    <a:lnTo>
                      <a:pt x="288" y="137"/>
                    </a:lnTo>
                    <a:lnTo>
                      <a:pt x="281" y="137"/>
                    </a:lnTo>
                    <a:lnTo>
                      <a:pt x="277" y="140"/>
                    </a:lnTo>
                    <a:lnTo>
                      <a:pt x="277" y="136"/>
                    </a:lnTo>
                    <a:lnTo>
                      <a:pt x="274" y="137"/>
                    </a:lnTo>
                    <a:lnTo>
                      <a:pt x="275" y="134"/>
                    </a:lnTo>
                    <a:lnTo>
                      <a:pt x="278" y="133"/>
                    </a:lnTo>
                    <a:lnTo>
                      <a:pt x="280" y="134"/>
                    </a:lnTo>
                    <a:lnTo>
                      <a:pt x="283" y="132"/>
                    </a:lnTo>
                    <a:lnTo>
                      <a:pt x="283" y="135"/>
                    </a:lnTo>
                    <a:lnTo>
                      <a:pt x="287" y="136"/>
                    </a:lnTo>
                    <a:lnTo>
                      <a:pt x="292" y="134"/>
                    </a:lnTo>
                    <a:lnTo>
                      <a:pt x="295" y="134"/>
                    </a:lnTo>
                    <a:lnTo>
                      <a:pt x="302" y="132"/>
                    </a:lnTo>
                    <a:lnTo>
                      <a:pt x="315" y="127"/>
                    </a:lnTo>
                    <a:lnTo>
                      <a:pt x="316" y="125"/>
                    </a:lnTo>
                    <a:lnTo>
                      <a:pt x="315" y="123"/>
                    </a:lnTo>
                    <a:lnTo>
                      <a:pt x="309" y="122"/>
                    </a:lnTo>
                    <a:lnTo>
                      <a:pt x="300" y="120"/>
                    </a:lnTo>
                    <a:lnTo>
                      <a:pt x="299" y="117"/>
                    </a:lnTo>
                    <a:lnTo>
                      <a:pt x="302" y="119"/>
                    </a:lnTo>
                    <a:lnTo>
                      <a:pt x="306" y="119"/>
                    </a:lnTo>
                    <a:lnTo>
                      <a:pt x="305" y="116"/>
                    </a:lnTo>
                    <a:lnTo>
                      <a:pt x="302" y="113"/>
                    </a:lnTo>
                    <a:lnTo>
                      <a:pt x="301" y="109"/>
                    </a:lnTo>
                    <a:lnTo>
                      <a:pt x="304" y="112"/>
                    </a:lnTo>
                    <a:lnTo>
                      <a:pt x="308" y="119"/>
                    </a:lnTo>
                    <a:lnTo>
                      <a:pt x="309" y="119"/>
                    </a:lnTo>
                    <a:lnTo>
                      <a:pt x="311" y="118"/>
                    </a:lnTo>
                    <a:lnTo>
                      <a:pt x="313" y="119"/>
                    </a:lnTo>
                    <a:lnTo>
                      <a:pt x="318" y="120"/>
                    </a:lnTo>
                    <a:lnTo>
                      <a:pt x="320" y="122"/>
                    </a:lnTo>
                    <a:lnTo>
                      <a:pt x="322" y="122"/>
                    </a:lnTo>
                    <a:lnTo>
                      <a:pt x="326" y="122"/>
                    </a:lnTo>
                    <a:lnTo>
                      <a:pt x="328" y="121"/>
                    </a:lnTo>
                    <a:lnTo>
                      <a:pt x="326" y="120"/>
                    </a:lnTo>
                    <a:lnTo>
                      <a:pt x="323" y="119"/>
                    </a:lnTo>
                    <a:lnTo>
                      <a:pt x="323" y="116"/>
                    </a:lnTo>
                    <a:lnTo>
                      <a:pt x="326" y="118"/>
                    </a:lnTo>
                    <a:lnTo>
                      <a:pt x="330" y="119"/>
                    </a:lnTo>
                    <a:lnTo>
                      <a:pt x="333" y="122"/>
                    </a:lnTo>
                    <a:lnTo>
                      <a:pt x="335" y="121"/>
                    </a:lnTo>
                    <a:lnTo>
                      <a:pt x="336" y="118"/>
                    </a:lnTo>
                    <a:lnTo>
                      <a:pt x="338" y="120"/>
                    </a:lnTo>
                    <a:lnTo>
                      <a:pt x="342" y="120"/>
                    </a:lnTo>
                    <a:lnTo>
                      <a:pt x="346" y="119"/>
                    </a:lnTo>
                    <a:lnTo>
                      <a:pt x="349" y="118"/>
                    </a:lnTo>
                    <a:lnTo>
                      <a:pt x="352" y="115"/>
                    </a:lnTo>
                    <a:lnTo>
                      <a:pt x="361" y="110"/>
                    </a:lnTo>
                    <a:lnTo>
                      <a:pt x="362" y="108"/>
                    </a:lnTo>
                    <a:lnTo>
                      <a:pt x="362" y="106"/>
                    </a:lnTo>
                    <a:lnTo>
                      <a:pt x="365" y="105"/>
                    </a:lnTo>
                    <a:lnTo>
                      <a:pt x="368" y="105"/>
                    </a:lnTo>
                    <a:lnTo>
                      <a:pt x="368" y="104"/>
                    </a:lnTo>
                    <a:lnTo>
                      <a:pt x="374" y="101"/>
                    </a:lnTo>
                    <a:lnTo>
                      <a:pt x="378" y="93"/>
                    </a:lnTo>
                    <a:lnTo>
                      <a:pt x="378" y="85"/>
                    </a:lnTo>
                    <a:lnTo>
                      <a:pt x="378" y="80"/>
                    </a:lnTo>
                    <a:lnTo>
                      <a:pt x="377" y="76"/>
                    </a:lnTo>
                    <a:lnTo>
                      <a:pt x="373" y="74"/>
                    </a:lnTo>
                    <a:lnTo>
                      <a:pt x="372" y="74"/>
                    </a:lnTo>
                    <a:lnTo>
                      <a:pt x="371" y="74"/>
                    </a:lnTo>
                    <a:lnTo>
                      <a:pt x="368" y="74"/>
                    </a:lnTo>
                    <a:lnTo>
                      <a:pt x="366" y="77"/>
                    </a:lnTo>
                    <a:lnTo>
                      <a:pt x="365" y="79"/>
                    </a:lnTo>
                    <a:lnTo>
                      <a:pt x="363" y="77"/>
                    </a:lnTo>
                    <a:lnTo>
                      <a:pt x="367" y="72"/>
                    </a:lnTo>
                    <a:lnTo>
                      <a:pt x="368" y="70"/>
                    </a:lnTo>
                    <a:lnTo>
                      <a:pt x="370" y="67"/>
                    </a:lnTo>
                    <a:lnTo>
                      <a:pt x="370" y="63"/>
                    </a:lnTo>
                    <a:lnTo>
                      <a:pt x="369" y="60"/>
                    </a:lnTo>
                    <a:lnTo>
                      <a:pt x="368" y="59"/>
                    </a:lnTo>
                    <a:lnTo>
                      <a:pt x="370" y="57"/>
                    </a:lnTo>
                    <a:lnTo>
                      <a:pt x="372" y="50"/>
                    </a:lnTo>
                    <a:lnTo>
                      <a:pt x="369" y="49"/>
                    </a:lnTo>
                    <a:lnTo>
                      <a:pt x="366" y="50"/>
                    </a:lnTo>
                    <a:lnTo>
                      <a:pt x="365" y="53"/>
                    </a:lnTo>
                    <a:lnTo>
                      <a:pt x="364" y="55"/>
                    </a:lnTo>
                    <a:lnTo>
                      <a:pt x="362" y="56"/>
                    </a:lnTo>
                    <a:lnTo>
                      <a:pt x="361" y="54"/>
                    </a:lnTo>
                    <a:lnTo>
                      <a:pt x="362" y="52"/>
                    </a:lnTo>
                    <a:lnTo>
                      <a:pt x="362" y="50"/>
                    </a:lnTo>
                    <a:lnTo>
                      <a:pt x="364" y="47"/>
                    </a:lnTo>
                    <a:lnTo>
                      <a:pt x="362" y="46"/>
                    </a:lnTo>
                    <a:lnTo>
                      <a:pt x="360" y="48"/>
                    </a:lnTo>
                    <a:lnTo>
                      <a:pt x="358" y="52"/>
                    </a:lnTo>
                    <a:lnTo>
                      <a:pt x="357" y="53"/>
                    </a:lnTo>
                    <a:lnTo>
                      <a:pt x="356" y="51"/>
                    </a:lnTo>
                    <a:lnTo>
                      <a:pt x="358" y="47"/>
                    </a:lnTo>
                    <a:lnTo>
                      <a:pt x="357" y="45"/>
                    </a:lnTo>
                    <a:lnTo>
                      <a:pt x="354" y="45"/>
                    </a:lnTo>
                    <a:lnTo>
                      <a:pt x="350" y="47"/>
                    </a:lnTo>
                    <a:lnTo>
                      <a:pt x="348" y="51"/>
                    </a:lnTo>
                    <a:lnTo>
                      <a:pt x="345" y="50"/>
                    </a:lnTo>
                    <a:lnTo>
                      <a:pt x="344" y="52"/>
                    </a:lnTo>
                    <a:lnTo>
                      <a:pt x="342" y="55"/>
                    </a:lnTo>
                    <a:lnTo>
                      <a:pt x="340" y="55"/>
                    </a:lnTo>
                    <a:lnTo>
                      <a:pt x="338" y="53"/>
                    </a:lnTo>
                    <a:lnTo>
                      <a:pt x="333" y="53"/>
                    </a:lnTo>
                    <a:lnTo>
                      <a:pt x="326" y="53"/>
                    </a:lnTo>
                    <a:lnTo>
                      <a:pt x="330" y="51"/>
                    </a:lnTo>
                    <a:lnTo>
                      <a:pt x="332" y="49"/>
                    </a:lnTo>
                    <a:lnTo>
                      <a:pt x="334" y="51"/>
                    </a:lnTo>
                    <a:lnTo>
                      <a:pt x="336" y="50"/>
                    </a:lnTo>
                    <a:lnTo>
                      <a:pt x="340" y="48"/>
                    </a:lnTo>
                    <a:lnTo>
                      <a:pt x="344" y="47"/>
                    </a:lnTo>
                    <a:lnTo>
                      <a:pt x="346" y="43"/>
                    </a:lnTo>
                    <a:lnTo>
                      <a:pt x="351" y="41"/>
                    </a:lnTo>
                    <a:lnTo>
                      <a:pt x="353" y="39"/>
                    </a:lnTo>
                    <a:lnTo>
                      <a:pt x="352" y="37"/>
                    </a:lnTo>
                    <a:lnTo>
                      <a:pt x="349" y="37"/>
                    </a:lnTo>
                    <a:lnTo>
                      <a:pt x="344" y="33"/>
                    </a:lnTo>
                    <a:lnTo>
                      <a:pt x="344" y="31"/>
                    </a:lnTo>
                    <a:lnTo>
                      <a:pt x="342" y="31"/>
                    </a:lnTo>
                    <a:lnTo>
                      <a:pt x="340" y="33"/>
                    </a:lnTo>
                    <a:lnTo>
                      <a:pt x="338" y="35"/>
                    </a:lnTo>
                    <a:lnTo>
                      <a:pt x="337" y="34"/>
                    </a:lnTo>
                    <a:lnTo>
                      <a:pt x="336" y="31"/>
                    </a:lnTo>
                    <a:lnTo>
                      <a:pt x="337" y="29"/>
                    </a:lnTo>
                    <a:lnTo>
                      <a:pt x="337" y="26"/>
                    </a:lnTo>
                    <a:lnTo>
                      <a:pt x="333" y="27"/>
                    </a:lnTo>
                    <a:lnTo>
                      <a:pt x="331" y="30"/>
                    </a:lnTo>
                    <a:lnTo>
                      <a:pt x="330" y="29"/>
                    </a:lnTo>
                    <a:lnTo>
                      <a:pt x="329" y="25"/>
                    </a:lnTo>
                    <a:lnTo>
                      <a:pt x="326" y="27"/>
                    </a:lnTo>
                    <a:lnTo>
                      <a:pt x="325" y="29"/>
                    </a:lnTo>
                    <a:lnTo>
                      <a:pt x="323" y="26"/>
                    </a:lnTo>
                    <a:lnTo>
                      <a:pt x="325" y="25"/>
                    </a:lnTo>
                    <a:lnTo>
                      <a:pt x="324" y="22"/>
                    </a:lnTo>
                    <a:lnTo>
                      <a:pt x="326" y="22"/>
                    </a:lnTo>
                    <a:lnTo>
                      <a:pt x="327" y="20"/>
                    </a:lnTo>
                    <a:lnTo>
                      <a:pt x="326" y="18"/>
                    </a:lnTo>
                    <a:lnTo>
                      <a:pt x="320" y="16"/>
                    </a:lnTo>
                    <a:lnTo>
                      <a:pt x="316" y="14"/>
                    </a:lnTo>
                    <a:lnTo>
                      <a:pt x="313" y="15"/>
                    </a:lnTo>
                    <a:lnTo>
                      <a:pt x="310" y="18"/>
                    </a:lnTo>
                    <a:lnTo>
                      <a:pt x="309" y="21"/>
                    </a:lnTo>
                    <a:lnTo>
                      <a:pt x="308" y="22"/>
                    </a:lnTo>
                    <a:lnTo>
                      <a:pt x="306" y="19"/>
                    </a:lnTo>
                    <a:lnTo>
                      <a:pt x="309" y="15"/>
                    </a:lnTo>
                    <a:lnTo>
                      <a:pt x="310" y="13"/>
                    </a:lnTo>
                    <a:lnTo>
                      <a:pt x="306" y="13"/>
                    </a:lnTo>
                    <a:lnTo>
                      <a:pt x="303" y="11"/>
                    </a:lnTo>
                    <a:lnTo>
                      <a:pt x="300" y="11"/>
                    </a:lnTo>
                    <a:lnTo>
                      <a:pt x="299" y="14"/>
                    </a:lnTo>
                    <a:lnTo>
                      <a:pt x="294" y="17"/>
                    </a:lnTo>
                    <a:lnTo>
                      <a:pt x="291" y="22"/>
                    </a:lnTo>
                    <a:lnTo>
                      <a:pt x="289" y="22"/>
                    </a:lnTo>
                    <a:lnTo>
                      <a:pt x="288" y="20"/>
                    </a:lnTo>
                    <a:lnTo>
                      <a:pt x="290" y="16"/>
                    </a:lnTo>
                    <a:lnTo>
                      <a:pt x="289" y="12"/>
                    </a:lnTo>
                    <a:lnTo>
                      <a:pt x="288" y="11"/>
                    </a:lnTo>
                    <a:lnTo>
                      <a:pt x="288" y="8"/>
                    </a:lnTo>
                    <a:lnTo>
                      <a:pt x="284" y="5"/>
                    </a:lnTo>
                    <a:lnTo>
                      <a:pt x="281" y="6"/>
                    </a:lnTo>
                    <a:lnTo>
                      <a:pt x="277" y="5"/>
                    </a:lnTo>
                    <a:lnTo>
                      <a:pt x="276" y="2"/>
                    </a:lnTo>
                    <a:lnTo>
                      <a:pt x="273" y="1"/>
                    </a:lnTo>
                    <a:lnTo>
                      <a:pt x="269" y="3"/>
                    </a:lnTo>
                    <a:lnTo>
                      <a:pt x="267" y="1"/>
                    </a:lnTo>
                    <a:lnTo>
                      <a:pt x="264" y="1"/>
                    </a:lnTo>
                    <a:lnTo>
                      <a:pt x="263" y="0"/>
                    </a:lnTo>
                    <a:lnTo>
                      <a:pt x="261" y="1"/>
                    </a:lnTo>
                    <a:lnTo>
                      <a:pt x="261" y="5"/>
                    </a:lnTo>
                    <a:lnTo>
                      <a:pt x="262" y="13"/>
                    </a:lnTo>
                    <a:lnTo>
                      <a:pt x="261" y="19"/>
                    </a:lnTo>
                    <a:lnTo>
                      <a:pt x="261" y="24"/>
                    </a:lnTo>
                    <a:lnTo>
                      <a:pt x="260" y="25"/>
                    </a:lnTo>
                    <a:lnTo>
                      <a:pt x="257" y="25"/>
                    </a:lnTo>
                    <a:lnTo>
                      <a:pt x="254" y="25"/>
                    </a:lnTo>
                    <a:lnTo>
                      <a:pt x="254" y="24"/>
                    </a:lnTo>
                    <a:lnTo>
                      <a:pt x="255" y="22"/>
                    </a:lnTo>
                    <a:lnTo>
                      <a:pt x="254" y="15"/>
                    </a:lnTo>
                    <a:lnTo>
                      <a:pt x="255" y="13"/>
                    </a:lnTo>
                    <a:lnTo>
                      <a:pt x="255" y="9"/>
                    </a:lnTo>
                    <a:lnTo>
                      <a:pt x="254" y="8"/>
                    </a:lnTo>
                    <a:lnTo>
                      <a:pt x="250" y="12"/>
                    </a:lnTo>
                    <a:lnTo>
                      <a:pt x="250" y="13"/>
                    </a:lnTo>
                    <a:lnTo>
                      <a:pt x="248" y="13"/>
                    </a:lnTo>
                    <a:lnTo>
                      <a:pt x="247" y="12"/>
                    </a:lnTo>
                    <a:lnTo>
                      <a:pt x="248" y="8"/>
                    </a:lnTo>
                    <a:lnTo>
                      <a:pt x="247" y="5"/>
                    </a:lnTo>
                    <a:lnTo>
                      <a:pt x="246" y="7"/>
                    </a:lnTo>
                    <a:lnTo>
                      <a:pt x="244" y="11"/>
                    </a:lnTo>
                    <a:lnTo>
                      <a:pt x="242" y="12"/>
                    </a:lnTo>
                    <a:lnTo>
                      <a:pt x="241" y="9"/>
                    </a:lnTo>
                    <a:lnTo>
                      <a:pt x="243" y="7"/>
                    </a:lnTo>
                    <a:lnTo>
                      <a:pt x="243" y="3"/>
                    </a:lnTo>
                    <a:lnTo>
                      <a:pt x="242" y="1"/>
                    </a:lnTo>
                    <a:lnTo>
                      <a:pt x="236" y="0"/>
                    </a:lnTo>
                    <a:lnTo>
                      <a:pt x="233" y="3"/>
                    </a:lnTo>
                    <a:lnTo>
                      <a:pt x="230" y="3"/>
                    </a:lnTo>
                    <a:lnTo>
                      <a:pt x="229" y="4"/>
                    </a:lnTo>
                    <a:lnTo>
                      <a:pt x="231" y="7"/>
                    </a:lnTo>
                    <a:lnTo>
                      <a:pt x="233" y="7"/>
                    </a:lnTo>
                    <a:lnTo>
                      <a:pt x="234" y="8"/>
                    </a:lnTo>
                    <a:lnTo>
                      <a:pt x="231" y="9"/>
                    </a:lnTo>
                    <a:lnTo>
                      <a:pt x="230" y="11"/>
                    </a:lnTo>
                    <a:lnTo>
                      <a:pt x="231" y="13"/>
                    </a:lnTo>
                    <a:lnTo>
                      <a:pt x="234" y="16"/>
                    </a:lnTo>
                    <a:lnTo>
                      <a:pt x="234" y="18"/>
                    </a:lnTo>
                    <a:lnTo>
                      <a:pt x="233" y="19"/>
                    </a:lnTo>
                    <a:lnTo>
                      <a:pt x="236" y="23"/>
                    </a:lnTo>
                    <a:lnTo>
                      <a:pt x="238" y="24"/>
                    </a:lnTo>
                    <a:lnTo>
                      <a:pt x="237" y="25"/>
                    </a:lnTo>
                    <a:lnTo>
                      <a:pt x="236" y="26"/>
                    </a:lnTo>
                    <a:lnTo>
                      <a:pt x="235" y="27"/>
                    </a:lnTo>
                    <a:lnTo>
                      <a:pt x="230" y="20"/>
                    </a:lnTo>
                    <a:lnTo>
                      <a:pt x="229" y="21"/>
                    </a:lnTo>
                    <a:lnTo>
                      <a:pt x="228" y="23"/>
                    </a:lnTo>
                    <a:lnTo>
                      <a:pt x="228" y="25"/>
                    </a:lnTo>
                    <a:lnTo>
                      <a:pt x="226" y="25"/>
                    </a:lnTo>
                    <a:lnTo>
                      <a:pt x="226" y="19"/>
                    </a:lnTo>
                    <a:lnTo>
                      <a:pt x="226" y="15"/>
                    </a:lnTo>
                    <a:lnTo>
                      <a:pt x="225" y="12"/>
                    </a:lnTo>
                    <a:lnTo>
                      <a:pt x="225" y="8"/>
                    </a:lnTo>
                    <a:lnTo>
                      <a:pt x="224" y="6"/>
                    </a:lnTo>
                    <a:lnTo>
                      <a:pt x="222" y="6"/>
                    </a:lnTo>
                    <a:lnTo>
                      <a:pt x="219" y="3"/>
                    </a:lnTo>
                    <a:lnTo>
                      <a:pt x="218" y="3"/>
                    </a:lnTo>
                    <a:lnTo>
                      <a:pt x="216" y="7"/>
                    </a:lnTo>
                    <a:lnTo>
                      <a:pt x="217" y="13"/>
                    </a:lnTo>
                    <a:lnTo>
                      <a:pt x="216" y="18"/>
                    </a:lnTo>
                    <a:lnTo>
                      <a:pt x="218" y="23"/>
                    </a:lnTo>
                    <a:lnTo>
                      <a:pt x="218" y="28"/>
                    </a:lnTo>
                    <a:lnTo>
                      <a:pt x="219" y="30"/>
                    </a:lnTo>
                    <a:lnTo>
                      <a:pt x="219" y="34"/>
                    </a:lnTo>
                    <a:lnTo>
                      <a:pt x="217" y="36"/>
                    </a:lnTo>
                    <a:lnTo>
                      <a:pt x="216" y="32"/>
                    </a:lnTo>
                    <a:lnTo>
                      <a:pt x="216" y="29"/>
                    </a:lnTo>
                    <a:lnTo>
                      <a:pt x="214" y="26"/>
                    </a:lnTo>
                    <a:lnTo>
                      <a:pt x="214" y="22"/>
                    </a:lnTo>
                    <a:lnTo>
                      <a:pt x="213" y="18"/>
                    </a:lnTo>
                    <a:lnTo>
                      <a:pt x="213" y="13"/>
                    </a:lnTo>
                    <a:lnTo>
                      <a:pt x="208" y="10"/>
                    </a:lnTo>
                    <a:lnTo>
                      <a:pt x="205" y="10"/>
                    </a:lnTo>
                    <a:lnTo>
                      <a:pt x="205" y="13"/>
                    </a:lnTo>
                    <a:lnTo>
                      <a:pt x="204" y="15"/>
                    </a:lnTo>
                    <a:lnTo>
                      <a:pt x="205" y="19"/>
                    </a:lnTo>
                    <a:lnTo>
                      <a:pt x="209" y="23"/>
                    </a:lnTo>
                    <a:lnTo>
                      <a:pt x="209" y="25"/>
                    </a:lnTo>
                    <a:lnTo>
                      <a:pt x="205" y="25"/>
                    </a:lnTo>
                    <a:lnTo>
                      <a:pt x="204" y="24"/>
                    </a:lnTo>
                    <a:lnTo>
                      <a:pt x="202" y="24"/>
                    </a:lnTo>
                    <a:lnTo>
                      <a:pt x="200" y="26"/>
                    </a:lnTo>
                    <a:lnTo>
                      <a:pt x="202" y="32"/>
                    </a:lnTo>
                    <a:lnTo>
                      <a:pt x="201" y="35"/>
                    </a:lnTo>
                    <a:lnTo>
                      <a:pt x="198" y="36"/>
                    </a:lnTo>
                    <a:lnTo>
                      <a:pt x="197" y="39"/>
                    </a:lnTo>
                    <a:lnTo>
                      <a:pt x="195" y="40"/>
                    </a:lnTo>
                    <a:lnTo>
                      <a:pt x="193" y="39"/>
                    </a:lnTo>
                    <a:lnTo>
                      <a:pt x="193" y="36"/>
                    </a:lnTo>
                    <a:lnTo>
                      <a:pt x="192" y="36"/>
                    </a:lnTo>
                    <a:lnTo>
                      <a:pt x="191" y="39"/>
                    </a:lnTo>
                    <a:lnTo>
                      <a:pt x="188" y="40"/>
                    </a:lnTo>
                    <a:lnTo>
                      <a:pt x="188" y="33"/>
                    </a:lnTo>
                    <a:lnTo>
                      <a:pt x="188" y="29"/>
                    </a:lnTo>
                    <a:lnTo>
                      <a:pt x="188" y="26"/>
                    </a:lnTo>
                    <a:lnTo>
                      <a:pt x="183" y="24"/>
                    </a:lnTo>
                    <a:lnTo>
                      <a:pt x="183" y="22"/>
                    </a:lnTo>
                    <a:lnTo>
                      <a:pt x="185" y="20"/>
                    </a:lnTo>
                    <a:lnTo>
                      <a:pt x="185" y="18"/>
                    </a:lnTo>
                    <a:lnTo>
                      <a:pt x="183" y="15"/>
                    </a:lnTo>
                    <a:lnTo>
                      <a:pt x="178" y="15"/>
                    </a:lnTo>
                    <a:lnTo>
                      <a:pt x="177" y="14"/>
                    </a:lnTo>
                    <a:lnTo>
                      <a:pt x="173" y="15"/>
                    </a:lnTo>
                    <a:lnTo>
                      <a:pt x="172" y="18"/>
                    </a:lnTo>
                    <a:lnTo>
                      <a:pt x="174" y="20"/>
                    </a:lnTo>
                    <a:lnTo>
                      <a:pt x="174" y="26"/>
                    </a:lnTo>
                    <a:lnTo>
                      <a:pt x="173" y="29"/>
                    </a:lnTo>
                    <a:lnTo>
                      <a:pt x="171" y="27"/>
                    </a:lnTo>
                    <a:lnTo>
                      <a:pt x="167" y="29"/>
                    </a:lnTo>
                    <a:lnTo>
                      <a:pt x="166" y="26"/>
                    </a:lnTo>
                    <a:lnTo>
                      <a:pt x="163" y="26"/>
                    </a:lnTo>
                    <a:lnTo>
                      <a:pt x="162" y="30"/>
                    </a:lnTo>
                    <a:lnTo>
                      <a:pt x="164" y="32"/>
                    </a:lnTo>
                    <a:lnTo>
                      <a:pt x="165" y="35"/>
                    </a:lnTo>
                    <a:lnTo>
                      <a:pt x="167" y="37"/>
                    </a:lnTo>
                    <a:lnTo>
                      <a:pt x="167" y="40"/>
                    </a:lnTo>
                    <a:lnTo>
                      <a:pt x="168" y="43"/>
                    </a:lnTo>
                    <a:lnTo>
                      <a:pt x="170" y="43"/>
                    </a:lnTo>
                    <a:lnTo>
                      <a:pt x="172" y="48"/>
                    </a:lnTo>
                    <a:lnTo>
                      <a:pt x="172" y="52"/>
                    </a:lnTo>
                    <a:lnTo>
                      <a:pt x="171" y="53"/>
                    </a:lnTo>
                    <a:lnTo>
                      <a:pt x="171" y="49"/>
                    </a:lnTo>
                    <a:lnTo>
                      <a:pt x="170" y="50"/>
                    </a:lnTo>
                    <a:lnTo>
                      <a:pt x="167" y="53"/>
                    </a:lnTo>
                    <a:lnTo>
                      <a:pt x="166" y="51"/>
                    </a:lnTo>
                    <a:lnTo>
                      <a:pt x="166" y="48"/>
                    </a:lnTo>
                    <a:lnTo>
                      <a:pt x="167" y="47"/>
                    </a:lnTo>
                    <a:lnTo>
                      <a:pt x="166" y="45"/>
                    </a:lnTo>
                    <a:lnTo>
                      <a:pt x="164" y="46"/>
                    </a:lnTo>
                    <a:lnTo>
                      <a:pt x="163" y="47"/>
                    </a:lnTo>
                    <a:lnTo>
                      <a:pt x="163" y="51"/>
                    </a:lnTo>
                    <a:lnTo>
                      <a:pt x="162" y="53"/>
                    </a:lnTo>
                    <a:lnTo>
                      <a:pt x="161" y="51"/>
                    </a:lnTo>
                    <a:lnTo>
                      <a:pt x="160" y="49"/>
                    </a:lnTo>
                    <a:lnTo>
                      <a:pt x="160" y="46"/>
                    </a:lnTo>
                    <a:lnTo>
                      <a:pt x="160" y="42"/>
                    </a:lnTo>
                    <a:lnTo>
                      <a:pt x="157" y="37"/>
                    </a:lnTo>
                    <a:lnTo>
                      <a:pt x="156" y="37"/>
                    </a:lnTo>
                    <a:lnTo>
                      <a:pt x="153" y="43"/>
                    </a:lnTo>
                    <a:lnTo>
                      <a:pt x="152" y="43"/>
                    </a:lnTo>
                    <a:lnTo>
                      <a:pt x="152" y="47"/>
                    </a:lnTo>
                    <a:lnTo>
                      <a:pt x="153" y="49"/>
                    </a:lnTo>
                    <a:lnTo>
                      <a:pt x="152" y="51"/>
                    </a:lnTo>
                    <a:lnTo>
                      <a:pt x="150" y="49"/>
                    </a:lnTo>
                    <a:lnTo>
                      <a:pt x="150" y="46"/>
                    </a:lnTo>
                    <a:lnTo>
                      <a:pt x="150" y="44"/>
                    </a:lnTo>
                    <a:lnTo>
                      <a:pt x="150" y="42"/>
                    </a:lnTo>
                    <a:lnTo>
                      <a:pt x="150" y="37"/>
                    </a:lnTo>
                    <a:lnTo>
                      <a:pt x="147" y="36"/>
                    </a:lnTo>
                    <a:lnTo>
                      <a:pt x="147" y="32"/>
                    </a:lnTo>
                    <a:lnTo>
                      <a:pt x="146" y="29"/>
                    </a:lnTo>
                    <a:lnTo>
                      <a:pt x="145" y="28"/>
                    </a:lnTo>
                    <a:lnTo>
                      <a:pt x="142" y="32"/>
                    </a:lnTo>
                    <a:lnTo>
                      <a:pt x="139" y="32"/>
                    </a:lnTo>
                    <a:lnTo>
                      <a:pt x="139" y="36"/>
                    </a:lnTo>
                    <a:lnTo>
                      <a:pt x="139" y="39"/>
                    </a:lnTo>
                    <a:lnTo>
                      <a:pt x="139" y="40"/>
                    </a:lnTo>
                    <a:lnTo>
                      <a:pt x="139" y="43"/>
                    </a:lnTo>
                    <a:lnTo>
                      <a:pt x="137" y="44"/>
                    </a:lnTo>
                    <a:lnTo>
                      <a:pt x="137" y="42"/>
                    </a:lnTo>
                    <a:lnTo>
                      <a:pt x="138" y="40"/>
                    </a:lnTo>
                    <a:lnTo>
                      <a:pt x="137" y="39"/>
                    </a:lnTo>
                    <a:lnTo>
                      <a:pt x="135" y="41"/>
                    </a:lnTo>
                    <a:lnTo>
                      <a:pt x="133" y="46"/>
                    </a:lnTo>
                    <a:lnTo>
                      <a:pt x="132" y="46"/>
                    </a:lnTo>
                    <a:lnTo>
                      <a:pt x="132" y="39"/>
                    </a:lnTo>
                    <a:lnTo>
                      <a:pt x="133" y="37"/>
                    </a:lnTo>
                    <a:lnTo>
                      <a:pt x="133" y="35"/>
                    </a:lnTo>
                    <a:lnTo>
                      <a:pt x="130" y="34"/>
                    </a:lnTo>
                    <a:lnTo>
                      <a:pt x="129" y="35"/>
                    </a:lnTo>
                    <a:lnTo>
                      <a:pt x="123" y="36"/>
                    </a:lnTo>
                    <a:lnTo>
                      <a:pt x="119" y="38"/>
                    </a:lnTo>
                    <a:lnTo>
                      <a:pt x="116" y="38"/>
                    </a:lnTo>
                    <a:lnTo>
                      <a:pt x="113" y="39"/>
                    </a:lnTo>
                    <a:lnTo>
                      <a:pt x="112" y="43"/>
                    </a:lnTo>
                    <a:lnTo>
                      <a:pt x="108" y="43"/>
                    </a:lnTo>
                    <a:lnTo>
                      <a:pt x="106" y="44"/>
                    </a:lnTo>
                    <a:lnTo>
                      <a:pt x="106" y="48"/>
                    </a:lnTo>
                    <a:lnTo>
                      <a:pt x="104" y="46"/>
                    </a:lnTo>
                    <a:lnTo>
                      <a:pt x="103" y="48"/>
                    </a:lnTo>
                    <a:lnTo>
                      <a:pt x="104" y="51"/>
                    </a:lnTo>
                    <a:lnTo>
                      <a:pt x="105" y="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5" name="Freeform 1175">
                <a:extLst>
                  <a:ext uri="{FF2B5EF4-FFF2-40B4-BE49-F238E27FC236}">
                    <a16:creationId xmlns:a16="http://schemas.microsoft.com/office/drawing/2014/main" id="{6B47E31D-ED88-401B-BCFB-0B0D4DA52315}"/>
                  </a:ext>
                </a:extLst>
              </p:cNvPr>
              <p:cNvSpPr>
                <a:spLocks/>
              </p:cNvSpPr>
              <p:nvPr/>
            </p:nvSpPr>
            <p:spPr bwMode="auto">
              <a:xfrm>
                <a:off x="2800" y="1916"/>
                <a:ext cx="25" cy="33"/>
              </a:xfrm>
              <a:custGeom>
                <a:avLst/>
                <a:gdLst>
                  <a:gd name="T0" fmla="*/ 1 w 25"/>
                  <a:gd name="T1" fmla="*/ 29 h 33"/>
                  <a:gd name="T2" fmla="*/ 5 w 25"/>
                  <a:gd name="T3" fmla="*/ 31 h 33"/>
                  <a:gd name="T4" fmla="*/ 6 w 25"/>
                  <a:gd name="T5" fmla="*/ 33 h 33"/>
                  <a:gd name="T6" fmla="*/ 7 w 25"/>
                  <a:gd name="T7" fmla="*/ 32 h 33"/>
                  <a:gd name="T8" fmla="*/ 8 w 25"/>
                  <a:gd name="T9" fmla="*/ 29 h 33"/>
                  <a:gd name="T10" fmla="*/ 8 w 25"/>
                  <a:gd name="T11" fmla="*/ 29 h 33"/>
                  <a:gd name="T12" fmla="*/ 10 w 25"/>
                  <a:gd name="T13" fmla="*/ 31 h 33"/>
                  <a:gd name="T14" fmla="*/ 12 w 25"/>
                  <a:gd name="T15" fmla="*/ 31 h 33"/>
                  <a:gd name="T16" fmla="*/ 17 w 25"/>
                  <a:gd name="T17" fmla="*/ 27 h 33"/>
                  <a:gd name="T18" fmla="*/ 21 w 25"/>
                  <a:gd name="T19" fmla="*/ 26 h 33"/>
                  <a:gd name="T20" fmla="*/ 22 w 25"/>
                  <a:gd name="T21" fmla="*/ 25 h 33"/>
                  <a:gd name="T22" fmla="*/ 25 w 25"/>
                  <a:gd name="T23" fmla="*/ 24 h 33"/>
                  <a:gd name="T24" fmla="*/ 24 w 25"/>
                  <a:gd name="T25" fmla="*/ 22 h 33"/>
                  <a:gd name="T26" fmla="*/ 23 w 25"/>
                  <a:gd name="T27" fmla="*/ 18 h 33"/>
                  <a:gd name="T28" fmla="*/ 21 w 25"/>
                  <a:gd name="T29" fmla="*/ 18 h 33"/>
                  <a:gd name="T30" fmla="*/ 19 w 25"/>
                  <a:gd name="T31" fmla="*/ 18 h 33"/>
                  <a:gd name="T32" fmla="*/ 19 w 25"/>
                  <a:gd name="T33" fmla="*/ 21 h 33"/>
                  <a:gd name="T34" fmla="*/ 17 w 25"/>
                  <a:gd name="T35" fmla="*/ 22 h 33"/>
                  <a:gd name="T36" fmla="*/ 16 w 25"/>
                  <a:gd name="T37" fmla="*/ 21 h 33"/>
                  <a:gd name="T38" fmla="*/ 18 w 25"/>
                  <a:gd name="T39" fmla="*/ 18 h 33"/>
                  <a:gd name="T40" fmla="*/ 16 w 25"/>
                  <a:gd name="T41" fmla="*/ 16 h 33"/>
                  <a:gd name="T42" fmla="*/ 14 w 25"/>
                  <a:gd name="T43" fmla="*/ 15 h 33"/>
                  <a:gd name="T44" fmla="*/ 15 w 25"/>
                  <a:gd name="T45" fmla="*/ 12 h 33"/>
                  <a:gd name="T46" fmla="*/ 18 w 25"/>
                  <a:gd name="T47" fmla="*/ 6 h 33"/>
                  <a:gd name="T48" fmla="*/ 18 w 25"/>
                  <a:gd name="T49" fmla="*/ 4 h 33"/>
                  <a:gd name="T50" fmla="*/ 16 w 25"/>
                  <a:gd name="T51" fmla="*/ 4 h 33"/>
                  <a:gd name="T52" fmla="*/ 17 w 25"/>
                  <a:gd name="T53" fmla="*/ 1 h 33"/>
                  <a:gd name="T54" fmla="*/ 17 w 25"/>
                  <a:gd name="T55" fmla="*/ 0 h 33"/>
                  <a:gd name="T56" fmla="*/ 15 w 25"/>
                  <a:gd name="T57" fmla="*/ 1 h 33"/>
                  <a:gd name="T58" fmla="*/ 14 w 25"/>
                  <a:gd name="T59" fmla="*/ 3 h 33"/>
                  <a:gd name="T60" fmla="*/ 11 w 25"/>
                  <a:gd name="T61" fmla="*/ 6 h 33"/>
                  <a:gd name="T62" fmla="*/ 9 w 25"/>
                  <a:gd name="T63" fmla="*/ 10 h 33"/>
                  <a:gd name="T64" fmla="*/ 8 w 25"/>
                  <a:gd name="T65" fmla="*/ 12 h 33"/>
                  <a:gd name="T66" fmla="*/ 5 w 25"/>
                  <a:gd name="T67" fmla="*/ 17 h 33"/>
                  <a:gd name="T68" fmla="*/ 1 w 25"/>
                  <a:gd name="T69" fmla="*/ 19 h 33"/>
                  <a:gd name="T70" fmla="*/ 0 w 25"/>
                  <a:gd name="T71" fmla="*/ 22 h 33"/>
                  <a:gd name="T72" fmla="*/ 1 w 25"/>
                  <a:gd name="T73" fmla="*/ 24 h 33"/>
                  <a:gd name="T74" fmla="*/ 1 w 25"/>
                  <a:gd name="T7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3">
                    <a:moveTo>
                      <a:pt x="1" y="29"/>
                    </a:moveTo>
                    <a:lnTo>
                      <a:pt x="5" y="31"/>
                    </a:lnTo>
                    <a:lnTo>
                      <a:pt x="6" y="33"/>
                    </a:lnTo>
                    <a:lnTo>
                      <a:pt x="7" y="32"/>
                    </a:lnTo>
                    <a:lnTo>
                      <a:pt x="8" y="29"/>
                    </a:lnTo>
                    <a:lnTo>
                      <a:pt x="8" y="29"/>
                    </a:lnTo>
                    <a:lnTo>
                      <a:pt x="10" y="31"/>
                    </a:lnTo>
                    <a:lnTo>
                      <a:pt x="12" y="31"/>
                    </a:lnTo>
                    <a:lnTo>
                      <a:pt x="17" y="27"/>
                    </a:lnTo>
                    <a:lnTo>
                      <a:pt x="21" y="26"/>
                    </a:lnTo>
                    <a:lnTo>
                      <a:pt x="22" y="25"/>
                    </a:lnTo>
                    <a:lnTo>
                      <a:pt x="25" y="24"/>
                    </a:lnTo>
                    <a:lnTo>
                      <a:pt x="24" y="22"/>
                    </a:lnTo>
                    <a:lnTo>
                      <a:pt x="23" y="18"/>
                    </a:lnTo>
                    <a:lnTo>
                      <a:pt x="21" y="18"/>
                    </a:lnTo>
                    <a:lnTo>
                      <a:pt x="19" y="18"/>
                    </a:lnTo>
                    <a:lnTo>
                      <a:pt x="19" y="21"/>
                    </a:lnTo>
                    <a:lnTo>
                      <a:pt x="17" y="22"/>
                    </a:lnTo>
                    <a:lnTo>
                      <a:pt x="16" y="21"/>
                    </a:lnTo>
                    <a:lnTo>
                      <a:pt x="18" y="18"/>
                    </a:lnTo>
                    <a:lnTo>
                      <a:pt x="16" y="16"/>
                    </a:lnTo>
                    <a:lnTo>
                      <a:pt x="14" y="15"/>
                    </a:lnTo>
                    <a:lnTo>
                      <a:pt x="15" y="12"/>
                    </a:lnTo>
                    <a:lnTo>
                      <a:pt x="18" y="6"/>
                    </a:lnTo>
                    <a:lnTo>
                      <a:pt x="18" y="4"/>
                    </a:lnTo>
                    <a:lnTo>
                      <a:pt x="16" y="4"/>
                    </a:lnTo>
                    <a:lnTo>
                      <a:pt x="17" y="1"/>
                    </a:lnTo>
                    <a:lnTo>
                      <a:pt x="17" y="0"/>
                    </a:lnTo>
                    <a:lnTo>
                      <a:pt x="15" y="1"/>
                    </a:lnTo>
                    <a:lnTo>
                      <a:pt x="14" y="3"/>
                    </a:lnTo>
                    <a:lnTo>
                      <a:pt x="11" y="6"/>
                    </a:lnTo>
                    <a:lnTo>
                      <a:pt x="9" y="10"/>
                    </a:lnTo>
                    <a:lnTo>
                      <a:pt x="8" y="12"/>
                    </a:lnTo>
                    <a:lnTo>
                      <a:pt x="5" y="17"/>
                    </a:lnTo>
                    <a:lnTo>
                      <a:pt x="1" y="19"/>
                    </a:lnTo>
                    <a:lnTo>
                      <a:pt x="0" y="22"/>
                    </a:lnTo>
                    <a:lnTo>
                      <a:pt x="1" y="24"/>
                    </a:lnTo>
                    <a:lnTo>
                      <a:pt x="1"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6" name="Freeform 1176">
                <a:extLst>
                  <a:ext uri="{FF2B5EF4-FFF2-40B4-BE49-F238E27FC236}">
                    <a16:creationId xmlns:a16="http://schemas.microsoft.com/office/drawing/2014/main" id="{6DD35934-1D71-47B1-B600-16DEBDA35FCC}"/>
                  </a:ext>
                </a:extLst>
              </p:cNvPr>
              <p:cNvSpPr>
                <a:spLocks/>
              </p:cNvSpPr>
              <p:nvPr/>
            </p:nvSpPr>
            <p:spPr bwMode="auto">
              <a:xfrm>
                <a:off x="2834" y="1814"/>
                <a:ext cx="88" cy="116"/>
              </a:xfrm>
              <a:custGeom>
                <a:avLst/>
                <a:gdLst>
                  <a:gd name="T0" fmla="*/ 104 w 114"/>
                  <a:gd name="T1" fmla="*/ 73 h 150"/>
                  <a:gd name="T2" fmla="*/ 93 w 114"/>
                  <a:gd name="T3" fmla="*/ 65 h 150"/>
                  <a:gd name="T4" fmla="*/ 90 w 114"/>
                  <a:gd name="T5" fmla="*/ 69 h 150"/>
                  <a:gd name="T6" fmla="*/ 84 w 114"/>
                  <a:gd name="T7" fmla="*/ 68 h 150"/>
                  <a:gd name="T8" fmla="*/ 76 w 114"/>
                  <a:gd name="T9" fmla="*/ 75 h 150"/>
                  <a:gd name="T10" fmla="*/ 73 w 114"/>
                  <a:gd name="T11" fmla="*/ 69 h 150"/>
                  <a:gd name="T12" fmla="*/ 66 w 114"/>
                  <a:gd name="T13" fmla="*/ 65 h 150"/>
                  <a:gd name="T14" fmla="*/ 67 w 114"/>
                  <a:gd name="T15" fmla="*/ 57 h 150"/>
                  <a:gd name="T16" fmla="*/ 70 w 114"/>
                  <a:gd name="T17" fmla="*/ 53 h 150"/>
                  <a:gd name="T18" fmla="*/ 66 w 114"/>
                  <a:gd name="T19" fmla="*/ 47 h 150"/>
                  <a:gd name="T20" fmla="*/ 61 w 114"/>
                  <a:gd name="T21" fmla="*/ 45 h 150"/>
                  <a:gd name="T22" fmla="*/ 51 w 114"/>
                  <a:gd name="T23" fmla="*/ 56 h 150"/>
                  <a:gd name="T24" fmla="*/ 58 w 114"/>
                  <a:gd name="T25" fmla="*/ 38 h 150"/>
                  <a:gd name="T26" fmla="*/ 67 w 114"/>
                  <a:gd name="T27" fmla="*/ 24 h 150"/>
                  <a:gd name="T28" fmla="*/ 75 w 114"/>
                  <a:gd name="T29" fmla="*/ 17 h 150"/>
                  <a:gd name="T30" fmla="*/ 71 w 114"/>
                  <a:gd name="T31" fmla="*/ 8 h 150"/>
                  <a:gd name="T32" fmla="*/ 78 w 114"/>
                  <a:gd name="T33" fmla="*/ 2 h 150"/>
                  <a:gd name="T34" fmla="*/ 71 w 114"/>
                  <a:gd name="T35" fmla="*/ 4 h 150"/>
                  <a:gd name="T36" fmla="*/ 57 w 114"/>
                  <a:gd name="T37" fmla="*/ 16 h 150"/>
                  <a:gd name="T38" fmla="*/ 49 w 114"/>
                  <a:gd name="T39" fmla="*/ 26 h 150"/>
                  <a:gd name="T40" fmla="*/ 45 w 114"/>
                  <a:gd name="T41" fmla="*/ 34 h 150"/>
                  <a:gd name="T42" fmla="*/ 39 w 114"/>
                  <a:gd name="T43" fmla="*/ 42 h 150"/>
                  <a:gd name="T44" fmla="*/ 33 w 114"/>
                  <a:gd name="T45" fmla="*/ 61 h 150"/>
                  <a:gd name="T46" fmla="*/ 30 w 114"/>
                  <a:gd name="T47" fmla="*/ 69 h 150"/>
                  <a:gd name="T48" fmla="*/ 19 w 114"/>
                  <a:gd name="T49" fmla="*/ 78 h 150"/>
                  <a:gd name="T50" fmla="*/ 12 w 114"/>
                  <a:gd name="T51" fmla="*/ 81 h 150"/>
                  <a:gd name="T52" fmla="*/ 7 w 114"/>
                  <a:gd name="T53" fmla="*/ 89 h 150"/>
                  <a:gd name="T54" fmla="*/ 7 w 114"/>
                  <a:gd name="T55" fmla="*/ 102 h 150"/>
                  <a:gd name="T56" fmla="*/ 3 w 114"/>
                  <a:gd name="T57" fmla="*/ 115 h 150"/>
                  <a:gd name="T58" fmla="*/ 19 w 114"/>
                  <a:gd name="T59" fmla="*/ 110 h 150"/>
                  <a:gd name="T60" fmla="*/ 34 w 114"/>
                  <a:gd name="T61" fmla="*/ 116 h 150"/>
                  <a:gd name="T62" fmla="*/ 44 w 114"/>
                  <a:gd name="T63" fmla="*/ 116 h 150"/>
                  <a:gd name="T64" fmla="*/ 54 w 114"/>
                  <a:gd name="T65" fmla="*/ 114 h 150"/>
                  <a:gd name="T66" fmla="*/ 56 w 114"/>
                  <a:gd name="T67" fmla="*/ 113 h 150"/>
                  <a:gd name="T68" fmla="*/ 59 w 114"/>
                  <a:gd name="T69" fmla="*/ 115 h 150"/>
                  <a:gd name="T70" fmla="*/ 57 w 114"/>
                  <a:gd name="T71" fmla="*/ 120 h 150"/>
                  <a:gd name="T72" fmla="*/ 67 w 114"/>
                  <a:gd name="T73" fmla="*/ 117 h 150"/>
                  <a:gd name="T74" fmla="*/ 78 w 114"/>
                  <a:gd name="T75" fmla="*/ 117 h 150"/>
                  <a:gd name="T76" fmla="*/ 67 w 114"/>
                  <a:gd name="T77" fmla="*/ 127 h 150"/>
                  <a:gd name="T78" fmla="*/ 55 w 114"/>
                  <a:gd name="T79" fmla="*/ 135 h 150"/>
                  <a:gd name="T80" fmla="*/ 62 w 114"/>
                  <a:gd name="T81" fmla="*/ 137 h 150"/>
                  <a:gd name="T82" fmla="*/ 70 w 114"/>
                  <a:gd name="T83" fmla="*/ 132 h 150"/>
                  <a:gd name="T84" fmla="*/ 78 w 114"/>
                  <a:gd name="T85" fmla="*/ 126 h 150"/>
                  <a:gd name="T86" fmla="*/ 87 w 114"/>
                  <a:gd name="T87" fmla="*/ 110 h 150"/>
                  <a:gd name="T88" fmla="*/ 91 w 114"/>
                  <a:gd name="T89" fmla="*/ 125 h 150"/>
                  <a:gd name="T90" fmla="*/ 86 w 114"/>
                  <a:gd name="T91" fmla="*/ 144 h 150"/>
                  <a:gd name="T92" fmla="*/ 100 w 114"/>
                  <a:gd name="T93" fmla="*/ 132 h 150"/>
                  <a:gd name="T94" fmla="*/ 95 w 114"/>
                  <a:gd name="T95" fmla="*/ 148 h 150"/>
                  <a:gd name="T96" fmla="*/ 106 w 114"/>
                  <a:gd name="T97" fmla="*/ 147 h 150"/>
                  <a:gd name="T98" fmla="*/ 108 w 114"/>
                  <a:gd name="T99" fmla="*/ 135 h 150"/>
                  <a:gd name="T100" fmla="*/ 112 w 114"/>
                  <a:gd name="T101" fmla="*/ 116 h 150"/>
                  <a:gd name="T102" fmla="*/ 104 w 114"/>
                  <a:gd name="T103" fmla="*/ 116 h 150"/>
                  <a:gd name="T104" fmla="*/ 110 w 114"/>
                  <a:gd name="T105" fmla="*/ 107 h 150"/>
                  <a:gd name="T106" fmla="*/ 98 w 114"/>
                  <a:gd name="T107" fmla="*/ 119 h 150"/>
                  <a:gd name="T108" fmla="*/ 95 w 114"/>
                  <a:gd name="T109" fmla="*/ 113 h 150"/>
                  <a:gd name="T110" fmla="*/ 93 w 114"/>
                  <a:gd name="T111" fmla="*/ 105 h 150"/>
                  <a:gd name="T112" fmla="*/ 105 w 114"/>
                  <a:gd name="T113" fmla="*/ 95 h 150"/>
                  <a:gd name="T114" fmla="*/ 105 w 114"/>
                  <a:gd name="T115" fmla="*/ 90 h 150"/>
                  <a:gd name="T116" fmla="*/ 97 w 114"/>
                  <a:gd name="T117" fmla="*/ 96 h 150"/>
                  <a:gd name="T118" fmla="*/ 92 w 114"/>
                  <a:gd name="T119" fmla="*/ 97 h 150"/>
                  <a:gd name="T120" fmla="*/ 96 w 114"/>
                  <a:gd name="T121" fmla="*/ 86 h 150"/>
                  <a:gd name="T122" fmla="*/ 92 w 114"/>
                  <a:gd name="T123"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50">
                    <a:moveTo>
                      <a:pt x="93" y="82"/>
                    </a:moveTo>
                    <a:cubicBezTo>
                      <a:pt x="96" y="81"/>
                      <a:pt x="96" y="81"/>
                      <a:pt x="96" y="81"/>
                    </a:cubicBezTo>
                    <a:cubicBezTo>
                      <a:pt x="99" y="80"/>
                      <a:pt x="99" y="80"/>
                      <a:pt x="99" y="80"/>
                    </a:cubicBezTo>
                    <a:cubicBezTo>
                      <a:pt x="100" y="78"/>
                      <a:pt x="100" y="78"/>
                      <a:pt x="100" y="78"/>
                    </a:cubicBezTo>
                    <a:cubicBezTo>
                      <a:pt x="102" y="78"/>
                      <a:pt x="102" y="78"/>
                      <a:pt x="102" y="78"/>
                    </a:cubicBezTo>
                    <a:cubicBezTo>
                      <a:pt x="103" y="76"/>
                      <a:pt x="103" y="76"/>
                      <a:pt x="103" y="76"/>
                    </a:cubicBezTo>
                    <a:cubicBezTo>
                      <a:pt x="104" y="73"/>
                      <a:pt x="104" y="73"/>
                      <a:pt x="104" y="73"/>
                    </a:cubicBezTo>
                    <a:cubicBezTo>
                      <a:pt x="105" y="72"/>
                      <a:pt x="105" y="72"/>
                      <a:pt x="105" y="72"/>
                    </a:cubicBezTo>
                    <a:cubicBezTo>
                      <a:pt x="105" y="70"/>
                      <a:pt x="105" y="70"/>
                      <a:pt x="105" y="70"/>
                    </a:cubicBezTo>
                    <a:cubicBezTo>
                      <a:pt x="103" y="68"/>
                      <a:pt x="103" y="68"/>
                      <a:pt x="103" y="68"/>
                    </a:cubicBezTo>
                    <a:cubicBezTo>
                      <a:pt x="100" y="65"/>
                      <a:pt x="100" y="65"/>
                      <a:pt x="100" y="65"/>
                    </a:cubicBezTo>
                    <a:cubicBezTo>
                      <a:pt x="97" y="65"/>
                      <a:pt x="97" y="65"/>
                      <a:pt x="97" y="65"/>
                    </a:cubicBezTo>
                    <a:cubicBezTo>
                      <a:pt x="94" y="65"/>
                      <a:pt x="94" y="65"/>
                      <a:pt x="94" y="65"/>
                    </a:cubicBezTo>
                    <a:cubicBezTo>
                      <a:pt x="93" y="65"/>
                      <a:pt x="93" y="65"/>
                      <a:pt x="93" y="65"/>
                    </a:cubicBezTo>
                    <a:cubicBezTo>
                      <a:pt x="93" y="67"/>
                      <a:pt x="93" y="67"/>
                      <a:pt x="93" y="67"/>
                    </a:cubicBezTo>
                    <a:cubicBezTo>
                      <a:pt x="91" y="71"/>
                      <a:pt x="91" y="71"/>
                      <a:pt x="91" y="71"/>
                    </a:cubicBezTo>
                    <a:cubicBezTo>
                      <a:pt x="91" y="74"/>
                      <a:pt x="91" y="74"/>
                      <a:pt x="91" y="74"/>
                    </a:cubicBezTo>
                    <a:cubicBezTo>
                      <a:pt x="89" y="76"/>
                      <a:pt x="89" y="76"/>
                      <a:pt x="89" y="76"/>
                    </a:cubicBezTo>
                    <a:cubicBezTo>
                      <a:pt x="90" y="74"/>
                      <a:pt x="90" y="74"/>
                      <a:pt x="90" y="74"/>
                    </a:cubicBezTo>
                    <a:cubicBezTo>
                      <a:pt x="90" y="70"/>
                      <a:pt x="90" y="70"/>
                      <a:pt x="90" y="70"/>
                    </a:cubicBezTo>
                    <a:cubicBezTo>
                      <a:pt x="90" y="69"/>
                      <a:pt x="90" y="69"/>
                      <a:pt x="90" y="69"/>
                    </a:cubicBezTo>
                    <a:cubicBezTo>
                      <a:pt x="90" y="67"/>
                      <a:pt x="90" y="67"/>
                      <a:pt x="90" y="67"/>
                    </a:cubicBezTo>
                    <a:cubicBezTo>
                      <a:pt x="92" y="64"/>
                      <a:pt x="92" y="64"/>
                      <a:pt x="92" y="64"/>
                    </a:cubicBezTo>
                    <a:cubicBezTo>
                      <a:pt x="90" y="63"/>
                      <a:pt x="90" y="63"/>
                      <a:pt x="90" y="63"/>
                    </a:cubicBezTo>
                    <a:cubicBezTo>
                      <a:pt x="88" y="66"/>
                      <a:pt x="88" y="66"/>
                      <a:pt x="88" y="66"/>
                    </a:cubicBezTo>
                    <a:cubicBezTo>
                      <a:pt x="87" y="68"/>
                      <a:pt x="87" y="68"/>
                      <a:pt x="87" y="68"/>
                    </a:cubicBezTo>
                    <a:cubicBezTo>
                      <a:pt x="85" y="70"/>
                      <a:pt x="85" y="70"/>
                      <a:pt x="85" y="70"/>
                    </a:cubicBezTo>
                    <a:cubicBezTo>
                      <a:pt x="84" y="68"/>
                      <a:pt x="84" y="68"/>
                      <a:pt x="84" y="68"/>
                    </a:cubicBezTo>
                    <a:cubicBezTo>
                      <a:pt x="83" y="70"/>
                      <a:pt x="83" y="70"/>
                      <a:pt x="83" y="70"/>
                    </a:cubicBezTo>
                    <a:cubicBezTo>
                      <a:pt x="81" y="71"/>
                      <a:pt x="81" y="71"/>
                      <a:pt x="81" y="71"/>
                    </a:cubicBezTo>
                    <a:cubicBezTo>
                      <a:pt x="80" y="69"/>
                      <a:pt x="80" y="69"/>
                      <a:pt x="80" y="69"/>
                    </a:cubicBezTo>
                    <a:cubicBezTo>
                      <a:pt x="77" y="71"/>
                      <a:pt x="77" y="71"/>
                      <a:pt x="77" y="71"/>
                    </a:cubicBezTo>
                    <a:cubicBezTo>
                      <a:pt x="77" y="75"/>
                      <a:pt x="77" y="75"/>
                      <a:pt x="77" y="75"/>
                    </a:cubicBezTo>
                    <a:cubicBezTo>
                      <a:pt x="74" y="77"/>
                      <a:pt x="74" y="77"/>
                      <a:pt x="74" y="77"/>
                    </a:cubicBezTo>
                    <a:cubicBezTo>
                      <a:pt x="76" y="75"/>
                      <a:pt x="76" y="75"/>
                      <a:pt x="76" y="75"/>
                    </a:cubicBezTo>
                    <a:cubicBezTo>
                      <a:pt x="77" y="70"/>
                      <a:pt x="77" y="70"/>
                      <a:pt x="77" y="70"/>
                    </a:cubicBezTo>
                    <a:cubicBezTo>
                      <a:pt x="79" y="66"/>
                      <a:pt x="79" y="66"/>
                      <a:pt x="79" y="66"/>
                    </a:cubicBezTo>
                    <a:cubicBezTo>
                      <a:pt x="78" y="65"/>
                      <a:pt x="78" y="65"/>
                      <a:pt x="78" y="65"/>
                    </a:cubicBezTo>
                    <a:cubicBezTo>
                      <a:pt x="76" y="66"/>
                      <a:pt x="76" y="66"/>
                      <a:pt x="76" y="66"/>
                    </a:cubicBezTo>
                    <a:cubicBezTo>
                      <a:pt x="75" y="68"/>
                      <a:pt x="75" y="68"/>
                      <a:pt x="75" y="68"/>
                    </a:cubicBezTo>
                    <a:cubicBezTo>
                      <a:pt x="73" y="71"/>
                      <a:pt x="73" y="71"/>
                      <a:pt x="73" y="71"/>
                    </a:cubicBezTo>
                    <a:cubicBezTo>
                      <a:pt x="73" y="69"/>
                      <a:pt x="73" y="69"/>
                      <a:pt x="73" y="69"/>
                    </a:cubicBezTo>
                    <a:cubicBezTo>
                      <a:pt x="74" y="68"/>
                      <a:pt x="74" y="68"/>
                      <a:pt x="74" y="68"/>
                    </a:cubicBezTo>
                    <a:cubicBezTo>
                      <a:pt x="74" y="65"/>
                      <a:pt x="74" y="65"/>
                      <a:pt x="74" y="65"/>
                    </a:cubicBezTo>
                    <a:cubicBezTo>
                      <a:pt x="74" y="65"/>
                      <a:pt x="74" y="65"/>
                      <a:pt x="74" y="65"/>
                    </a:cubicBezTo>
                    <a:cubicBezTo>
                      <a:pt x="72" y="65"/>
                      <a:pt x="72" y="65"/>
                      <a:pt x="72" y="65"/>
                    </a:cubicBezTo>
                    <a:cubicBezTo>
                      <a:pt x="69" y="68"/>
                      <a:pt x="69" y="68"/>
                      <a:pt x="69" y="68"/>
                    </a:cubicBezTo>
                    <a:cubicBezTo>
                      <a:pt x="67" y="68"/>
                      <a:pt x="67" y="68"/>
                      <a:pt x="67" y="68"/>
                    </a:cubicBezTo>
                    <a:cubicBezTo>
                      <a:pt x="66" y="65"/>
                      <a:pt x="66" y="65"/>
                      <a:pt x="66" y="65"/>
                    </a:cubicBezTo>
                    <a:cubicBezTo>
                      <a:pt x="66" y="64"/>
                      <a:pt x="66" y="64"/>
                      <a:pt x="66" y="64"/>
                    </a:cubicBezTo>
                    <a:cubicBezTo>
                      <a:pt x="63" y="67"/>
                      <a:pt x="63" y="67"/>
                      <a:pt x="63" y="67"/>
                    </a:cubicBezTo>
                    <a:cubicBezTo>
                      <a:pt x="62" y="67"/>
                      <a:pt x="62" y="67"/>
                      <a:pt x="62" y="67"/>
                    </a:cubicBezTo>
                    <a:cubicBezTo>
                      <a:pt x="61" y="66"/>
                      <a:pt x="61" y="66"/>
                      <a:pt x="61" y="66"/>
                    </a:cubicBezTo>
                    <a:cubicBezTo>
                      <a:pt x="64" y="63"/>
                      <a:pt x="64" y="63"/>
                      <a:pt x="64" y="63"/>
                    </a:cubicBezTo>
                    <a:cubicBezTo>
                      <a:pt x="66" y="60"/>
                      <a:pt x="66" y="60"/>
                      <a:pt x="66" y="60"/>
                    </a:cubicBezTo>
                    <a:cubicBezTo>
                      <a:pt x="67" y="57"/>
                      <a:pt x="67" y="57"/>
                      <a:pt x="67" y="57"/>
                    </a:cubicBezTo>
                    <a:cubicBezTo>
                      <a:pt x="66" y="57"/>
                      <a:pt x="66" y="57"/>
                      <a:pt x="66" y="57"/>
                    </a:cubicBezTo>
                    <a:cubicBezTo>
                      <a:pt x="64" y="57"/>
                      <a:pt x="64" y="57"/>
                      <a:pt x="64" y="57"/>
                    </a:cubicBezTo>
                    <a:cubicBezTo>
                      <a:pt x="62" y="60"/>
                      <a:pt x="62" y="60"/>
                      <a:pt x="62" y="60"/>
                    </a:cubicBezTo>
                    <a:cubicBezTo>
                      <a:pt x="63" y="57"/>
                      <a:pt x="63" y="57"/>
                      <a:pt x="63" y="57"/>
                    </a:cubicBezTo>
                    <a:cubicBezTo>
                      <a:pt x="66" y="54"/>
                      <a:pt x="66" y="54"/>
                      <a:pt x="66" y="54"/>
                    </a:cubicBezTo>
                    <a:cubicBezTo>
                      <a:pt x="69" y="54"/>
                      <a:pt x="69" y="54"/>
                      <a:pt x="69" y="54"/>
                    </a:cubicBezTo>
                    <a:cubicBezTo>
                      <a:pt x="70" y="53"/>
                      <a:pt x="70" y="53"/>
                      <a:pt x="70" y="53"/>
                    </a:cubicBezTo>
                    <a:cubicBezTo>
                      <a:pt x="73" y="52"/>
                      <a:pt x="73" y="52"/>
                      <a:pt x="73" y="52"/>
                    </a:cubicBezTo>
                    <a:cubicBezTo>
                      <a:pt x="75" y="50"/>
                      <a:pt x="75" y="50"/>
                      <a:pt x="75" y="50"/>
                    </a:cubicBezTo>
                    <a:cubicBezTo>
                      <a:pt x="75" y="48"/>
                      <a:pt x="75" y="48"/>
                      <a:pt x="75" y="48"/>
                    </a:cubicBezTo>
                    <a:cubicBezTo>
                      <a:pt x="74" y="49"/>
                      <a:pt x="74" y="49"/>
                      <a:pt x="74" y="49"/>
                    </a:cubicBezTo>
                    <a:cubicBezTo>
                      <a:pt x="71" y="50"/>
                      <a:pt x="71" y="50"/>
                      <a:pt x="71" y="50"/>
                    </a:cubicBezTo>
                    <a:cubicBezTo>
                      <a:pt x="69" y="49"/>
                      <a:pt x="69" y="49"/>
                      <a:pt x="69" y="49"/>
                    </a:cubicBezTo>
                    <a:cubicBezTo>
                      <a:pt x="66" y="47"/>
                      <a:pt x="66" y="47"/>
                      <a:pt x="66" y="47"/>
                    </a:cubicBezTo>
                    <a:cubicBezTo>
                      <a:pt x="65" y="47"/>
                      <a:pt x="65" y="47"/>
                      <a:pt x="65" y="47"/>
                    </a:cubicBezTo>
                    <a:cubicBezTo>
                      <a:pt x="63" y="48"/>
                      <a:pt x="63" y="48"/>
                      <a:pt x="63" y="48"/>
                    </a:cubicBezTo>
                    <a:cubicBezTo>
                      <a:pt x="65" y="45"/>
                      <a:pt x="65" y="45"/>
                      <a:pt x="65" y="45"/>
                    </a:cubicBezTo>
                    <a:cubicBezTo>
                      <a:pt x="66" y="44"/>
                      <a:pt x="66" y="44"/>
                      <a:pt x="66" y="44"/>
                    </a:cubicBezTo>
                    <a:cubicBezTo>
                      <a:pt x="65" y="43"/>
                      <a:pt x="65" y="43"/>
                      <a:pt x="65" y="43"/>
                    </a:cubicBezTo>
                    <a:cubicBezTo>
                      <a:pt x="63" y="43"/>
                      <a:pt x="63" y="43"/>
                      <a:pt x="63" y="43"/>
                    </a:cubicBezTo>
                    <a:cubicBezTo>
                      <a:pt x="61" y="45"/>
                      <a:pt x="61" y="45"/>
                      <a:pt x="61" y="45"/>
                    </a:cubicBezTo>
                    <a:cubicBezTo>
                      <a:pt x="60" y="48"/>
                      <a:pt x="60" y="48"/>
                      <a:pt x="60" y="48"/>
                    </a:cubicBezTo>
                    <a:cubicBezTo>
                      <a:pt x="58" y="51"/>
                      <a:pt x="58" y="51"/>
                      <a:pt x="58" y="51"/>
                    </a:cubicBezTo>
                    <a:cubicBezTo>
                      <a:pt x="56" y="52"/>
                      <a:pt x="56" y="52"/>
                      <a:pt x="56" y="52"/>
                    </a:cubicBezTo>
                    <a:cubicBezTo>
                      <a:pt x="55" y="55"/>
                      <a:pt x="55" y="55"/>
                      <a:pt x="55" y="55"/>
                    </a:cubicBezTo>
                    <a:cubicBezTo>
                      <a:pt x="53" y="57"/>
                      <a:pt x="53" y="57"/>
                      <a:pt x="53" y="57"/>
                    </a:cubicBezTo>
                    <a:cubicBezTo>
                      <a:pt x="51" y="59"/>
                      <a:pt x="51" y="59"/>
                      <a:pt x="51" y="59"/>
                    </a:cubicBezTo>
                    <a:cubicBezTo>
                      <a:pt x="51" y="56"/>
                      <a:pt x="51" y="56"/>
                      <a:pt x="51" y="56"/>
                    </a:cubicBezTo>
                    <a:cubicBezTo>
                      <a:pt x="51" y="53"/>
                      <a:pt x="51" y="53"/>
                      <a:pt x="51" y="53"/>
                    </a:cubicBezTo>
                    <a:cubicBezTo>
                      <a:pt x="53" y="50"/>
                      <a:pt x="53" y="50"/>
                      <a:pt x="53" y="50"/>
                    </a:cubicBezTo>
                    <a:cubicBezTo>
                      <a:pt x="53" y="48"/>
                      <a:pt x="53" y="48"/>
                      <a:pt x="53" y="48"/>
                    </a:cubicBezTo>
                    <a:cubicBezTo>
                      <a:pt x="54" y="44"/>
                      <a:pt x="54" y="44"/>
                      <a:pt x="54" y="44"/>
                    </a:cubicBezTo>
                    <a:cubicBezTo>
                      <a:pt x="57" y="41"/>
                      <a:pt x="57" y="41"/>
                      <a:pt x="57" y="41"/>
                    </a:cubicBezTo>
                    <a:cubicBezTo>
                      <a:pt x="57" y="39"/>
                      <a:pt x="57" y="39"/>
                      <a:pt x="57" y="39"/>
                    </a:cubicBezTo>
                    <a:cubicBezTo>
                      <a:pt x="58" y="38"/>
                      <a:pt x="58" y="38"/>
                      <a:pt x="58" y="38"/>
                    </a:cubicBezTo>
                    <a:cubicBezTo>
                      <a:pt x="60" y="36"/>
                      <a:pt x="60" y="36"/>
                      <a:pt x="60" y="36"/>
                    </a:cubicBezTo>
                    <a:cubicBezTo>
                      <a:pt x="61" y="32"/>
                      <a:pt x="61" y="32"/>
                      <a:pt x="61" y="32"/>
                    </a:cubicBezTo>
                    <a:cubicBezTo>
                      <a:pt x="63" y="31"/>
                      <a:pt x="63" y="31"/>
                      <a:pt x="63" y="31"/>
                    </a:cubicBezTo>
                    <a:cubicBezTo>
                      <a:pt x="65" y="28"/>
                      <a:pt x="65" y="28"/>
                      <a:pt x="65" y="28"/>
                    </a:cubicBezTo>
                    <a:cubicBezTo>
                      <a:pt x="66" y="28"/>
                      <a:pt x="66" y="28"/>
                      <a:pt x="66" y="28"/>
                    </a:cubicBezTo>
                    <a:cubicBezTo>
                      <a:pt x="67" y="26"/>
                      <a:pt x="67" y="26"/>
                      <a:pt x="67" y="26"/>
                    </a:cubicBezTo>
                    <a:cubicBezTo>
                      <a:pt x="67" y="24"/>
                      <a:pt x="67" y="24"/>
                      <a:pt x="67" y="24"/>
                    </a:cubicBezTo>
                    <a:cubicBezTo>
                      <a:pt x="68" y="22"/>
                      <a:pt x="68" y="22"/>
                      <a:pt x="68" y="22"/>
                    </a:cubicBezTo>
                    <a:cubicBezTo>
                      <a:pt x="69" y="19"/>
                      <a:pt x="69" y="19"/>
                      <a:pt x="69" y="19"/>
                    </a:cubicBezTo>
                    <a:cubicBezTo>
                      <a:pt x="69" y="22"/>
                      <a:pt x="69" y="22"/>
                      <a:pt x="69" y="22"/>
                    </a:cubicBezTo>
                    <a:cubicBezTo>
                      <a:pt x="68" y="24"/>
                      <a:pt x="68" y="24"/>
                      <a:pt x="68" y="24"/>
                    </a:cubicBezTo>
                    <a:cubicBezTo>
                      <a:pt x="69" y="25"/>
                      <a:pt x="69" y="25"/>
                      <a:pt x="69" y="25"/>
                    </a:cubicBezTo>
                    <a:cubicBezTo>
                      <a:pt x="71" y="21"/>
                      <a:pt x="71" y="21"/>
                      <a:pt x="71" y="21"/>
                    </a:cubicBezTo>
                    <a:cubicBezTo>
                      <a:pt x="75" y="17"/>
                      <a:pt x="75" y="17"/>
                      <a:pt x="75" y="17"/>
                    </a:cubicBezTo>
                    <a:cubicBezTo>
                      <a:pt x="76" y="15"/>
                      <a:pt x="76" y="15"/>
                      <a:pt x="76" y="15"/>
                    </a:cubicBezTo>
                    <a:cubicBezTo>
                      <a:pt x="74" y="13"/>
                      <a:pt x="74" y="13"/>
                      <a:pt x="74" y="13"/>
                    </a:cubicBezTo>
                    <a:cubicBezTo>
                      <a:pt x="73" y="13"/>
                      <a:pt x="73" y="13"/>
                      <a:pt x="73" y="13"/>
                    </a:cubicBezTo>
                    <a:cubicBezTo>
                      <a:pt x="72" y="14"/>
                      <a:pt x="72" y="14"/>
                      <a:pt x="72" y="14"/>
                    </a:cubicBezTo>
                    <a:cubicBezTo>
                      <a:pt x="71" y="11"/>
                      <a:pt x="71" y="11"/>
                      <a:pt x="71" y="11"/>
                    </a:cubicBezTo>
                    <a:cubicBezTo>
                      <a:pt x="70" y="10"/>
                      <a:pt x="70" y="10"/>
                      <a:pt x="70" y="10"/>
                    </a:cubicBezTo>
                    <a:cubicBezTo>
                      <a:pt x="71" y="8"/>
                      <a:pt x="71" y="8"/>
                      <a:pt x="71" y="8"/>
                    </a:cubicBezTo>
                    <a:cubicBezTo>
                      <a:pt x="73" y="8"/>
                      <a:pt x="73" y="8"/>
                      <a:pt x="73" y="8"/>
                    </a:cubicBezTo>
                    <a:cubicBezTo>
                      <a:pt x="75" y="8"/>
                      <a:pt x="75" y="8"/>
                      <a:pt x="75" y="8"/>
                    </a:cubicBezTo>
                    <a:cubicBezTo>
                      <a:pt x="78" y="10"/>
                      <a:pt x="78" y="10"/>
                      <a:pt x="78" y="10"/>
                    </a:cubicBezTo>
                    <a:cubicBezTo>
                      <a:pt x="79" y="9"/>
                      <a:pt x="79" y="9"/>
                      <a:pt x="79" y="9"/>
                    </a:cubicBezTo>
                    <a:cubicBezTo>
                      <a:pt x="81" y="7"/>
                      <a:pt x="81" y="7"/>
                      <a:pt x="81" y="7"/>
                    </a:cubicBezTo>
                    <a:cubicBezTo>
                      <a:pt x="81" y="1"/>
                      <a:pt x="81" y="1"/>
                      <a:pt x="81" y="1"/>
                    </a:cubicBezTo>
                    <a:cubicBezTo>
                      <a:pt x="78" y="2"/>
                      <a:pt x="78" y="2"/>
                      <a:pt x="78" y="2"/>
                    </a:cubicBezTo>
                    <a:cubicBezTo>
                      <a:pt x="76" y="3"/>
                      <a:pt x="76" y="3"/>
                      <a:pt x="76" y="3"/>
                    </a:cubicBezTo>
                    <a:cubicBezTo>
                      <a:pt x="77" y="4"/>
                      <a:pt x="77" y="4"/>
                      <a:pt x="77" y="4"/>
                    </a:cubicBezTo>
                    <a:cubicBezTo>
                      <a:pt x="75" y="4"/>
                      <a:pt x="75" y="4"/>
                      <a:pt x="75" y="4"/>
                    </a:cubicBezTo>
                    <a:cubicBezTo>
                      <a:pt x="75" y="2"/>
                      <a:pt x="75" y="2"/>
                      <a:pt x="75" y="2"/>
                    </a:cubicBezTo>
                    <a:cubicBezTo>
                      <a:pt x="75" y="0"/>
                      <a:pt x="75" y="0"/>
                      <a:pt x="75" y="0"/>
                    </a:cubicBezTo>
                    <a:cubicBezTo>
                      <a:pt x="73" y="1"/>
                      <a:pt x="73" y="1"/>
                      <a:pt x="73" y="1"/>
                    </a:cubicBezTo>
                    <a:cubicBezTo>
                      <a:pt x="71" y="4"/>
                      <a:pt x="71" y="4"/>
                      <a:pt x="71" y="4"/>
                    </a:cubicBezTo>
                    <a:cubicBezTo>
                      <a:pt x="69" y="4"/>
                      <a:pt x="69" y="4"/>
                      <a:pt x="69" y="4"/>
                    </a:cubicBezTo>
                    <a:cubicBezTo>
                      <a:pt x="68" y="6"/>
                      <a:pt x="68" y="6"/>
                      <a:pt x="68" y="6"/>
                    </a:cubicBezTo>
                    <a:cubicBezTo>
                      <a:pt x="66" y="8"/>
                      <a:pt x="66" y="8"/>
                      <a:pt x="66" y="8"/>
                    </a:cubicBezTo>
                    <a:cubicBezTo>
                      <a:pt x="63" y="7"/>
                      <a:pt x="63" y="7"/>
                      <a:pt x="63" y="7"/>
                    </a:cubicBezTo>
                    <a:cubicBezTo>
                      <a:pt x="60" y="10"/>
                      <a:pt x="60" y="10"/>
                      <a:pt x="60" y="10"/>
                    </a:cubicBezTo>
                    <a:cubicBezTo>
                      <a:pt x="57" y="13"/>
                      <a:pt x="57" y="13"/>
                      <a:pt x="57" y="13"/>
                    </a:cubicBezTo>
                    <a:cubicBezTo>
                      <a:pt x="57" y="16"/>
                      <a:pt x="57" y="16"/>
                      <a:pt x="57" y="16"/>
                    </a:cubicBezTo>
                    <a:cubicBezTo>
                      <a:pt x="55" y="17"/>
                      <a:pt x="55" y="17"/>
                      <a:pt x="55" y="17"/>
                    </a:cubicBezTo>
                    <a:cubicBezTo>
                      <a:pt x="53" y="16"/>
                      <a:pt x="53" y="16"/>
                      <a:pt x="53" y="16"/>
                    </a:cubicBezTo>
                    <a:cubicBezTo>
                      <a:pt x="53" y="17"/>
                      <a:pt x="53" y="17"/>
                      <a:pt x="53" y="17"/>
                    </a:cubicBezTo>
                    <a:cubicBezTo>
                      <a:pt x="54" y="18"/>
                      <a:pt x="54" y="18"/>
                      <a:pt x="54" y="18"/>
                    </a:cubicBezTo>
                    <a:cubicBezTo>
                      <a:pt x="54" y="20"/>
                      <a:pt x="54" y="20"/>
                      <a:pt x="54" y="20"/>
                    </a:cubicBezTo>
                    <a:cubicBezTo>
                      <a:pt x="52" y="23"/>
                      <a:pt x="52" y="23"/>
                      <a:pt x="52" y="23"/>
                    </a:cubicBezTo>
                    <a:cubicBezTo>
                      <a:pt x="49" y="26"/>
                      <a:pt x="49" y="26"/>
                      <a:pt x="49" y="26"/>
                    </a:cubicBezTo>
                    <a:cubicBezTo>
                      <a:pt x="47" y="27"/>
                      <a:pt x="47" y="27"/>
                      <a:pt x="47" y="27"/>
                    </a:cubicBezTo>
                    <a:cubicBezTo>
                      <a:pt x="47" y="28"/>
                      <a:pt x="47" y="28"/>
                      <a:pt x="47" y="28"/>
                    </a:cubicBezTo>
                    <a:cubicBezTo>
                      <a:pt x="46" y="29"/>
                      <a:pt x="46" y="29"/>
                      <a:pt x="46" y="29"/>
                    </a:cubicBezTo>
                    <a:cubicBezTo>
                      <a:pt x="45" y="30"/>
                      <a:pt x="45" y="30"/>
                      <a:pt x="45" y="30"/>
                    </a:cubicBezTo>
                    <a:cubicBezTo>
                      <a:pt x="45" y="32"/>
                      <a:pt x="45" y="32"/>
                      <a:pt x="45" y="32"/>
                    </a:cubicBezTo>
                    <a:cubicBezTo>
                      <a:pt x="46" y="33"/>
                      <a:pt x="46" y="33"/>
                      <a:pt x="46" y="33"/>
                    </a:cubicBezTo>
                    <a:cubicBezTo>
                      <a:pt x="45" y="34"/>
                      <a:pt x="45" y="34"/>
                      <a:pt x="45" y="34"/>
                    </a:cubicBezTo>
                    <a:cubicBezTo>
                      <a:pt x="43" y="35"/>
                      <a:pt x="43" y="35"/>
                      <a:pt x="43" y="35"/>
                    </a:cubicBezTo>
                    <a:cubicBezTo>
                      <a:pt x="41" y="38"/>
                      <a:pt x="41" y="38"/>
                      <a:pt x="41" y="38"/>
                    </a:cubicBezTo>
                    <a:cubicBezTo>
                      <a:pt x="41" y="39"/>
                      <a:pt x="41" y="39"/>
                      <a:pt x="41" y="39"/>
                    </a:cubicBezTo>
                    <a:cubicBezTo>
                      <a:pt x="42" y="39"/>
                      <a:pt x="42" y="39"/>
                      <a:pt x="42" y="39"/>
                    </a:cubicBezTo>
                    <a:cubicBezTo>
                      <a:pt x="43" y="40"/>
                      <a:pt x="43" y="40"/>
                      <a:pt x="43" y="40"/>
                    </a:cubicBezTo>
                    <a:cubicBezTo>
                      <a:pt x="41" y="41"/>
                      <a:pt x="41" y="41"/>
                      <a:pt x="41" y="41"/>
                    </a:cubicBezTo>
                    <a:cubicBezTo>
                      <a:pt x="39" y="42"/>
                      <a:pt x="39" y="42"/>
                      <a:pt x="39" y="42"/>
                    </a:cubicBezTo>
                    <a:cubicBezTo>
                      <a:pt x="37" y="46"/>
                      <a:pt x="37" y="46"/>
                      <a:pt x="37" y="46"/>
                    </a:cubicBezTo>
                    <a:cubicBezTo>
                      <a:pt x="37" y="48"/>
                      <a:pt x="37" y="48"/>
                      <a:pt x="37" y="48"/>
                    </a:cubicBezTo>
                    <a:cubicBezTo>
                      <a:pt x="33" y="55"/>
                      <a:pt x="33" y="55"/>
                      <a:pt x="33" y="55"/>
                    </a:cubicBezTo>
                    <a:cubicBezTo>
                      <a:pt x="33" y="57"/>
                      <a:pt x="33" y="57"/>
                      <a:pt x="33" y="57"/>
                    </a:cubicBezTo>
                    <a:cubicBezTo>
                      <a:pt x="34" y="59"/>
                      <a:pt x="34" y="59"/>
                      <a:pt x="34" y="59"/>
                    </a:cubicBezTo>
                    <a:cubicBezTo>
                      <a:pt x="34" y="61"/>
                      <a:pt x="34" y="61"/>
                      <a:pt x="34" y="61"/>
                    </a:cubicBezTo>
                    <a:cubicBezTo>
                      <a:pt x="33" y="61"/>
                      <a:pt x="33" y="61"/>
                      <a:pt x="33" y="61"/>
                    </a:cubicBezTo>
                    <a:cubicBezTo>
                      <a:pt x="32" y="60"/>
                      <a:pt x="32" y="60"/>
                      <a:pt x="32" y="60"/>
                    </a:cubicBezTo>
                    <a:cubicBezTo>
                      <a:pt x="31" y="60"/>
                      <a:pt x="31" y="60"/>
                      <a:pt x="31" y="60"/>
                    </a:cubicBezTo>
                    <a:cubicBezTo>
                      <a:pt x="28" y="62"/>
                      <a:pt x="28" y="62"/>
                      <a:pt x="28" y="62"/>
                    </a:cubicBezTo>
                    <a:cubicBezTo>
                      <a:pt x="26" y="65"/>
                      <a:pt x="26" y="65"/>
                      <a:pt x="26" y="65"/>
                    </a:cubicBezTo>
                    <a:cubicBezTo>
                      <a:pt x="27" y="67"/>
                      <a:pt x="27" y="67"/>
                      <a:pt x="27" y="67"/>
                    </a:cubicBezTo>
                    <a:cubicBezTo>
                      <a:pt x="29" y="67"/>
                      <a:pt x="29" y="67"/>
                      <a:pt x="29" y="67"/>
                    </a:cubicBezTo>
                    <a:cubicBezTo>
                      <a:pt x="30" y="69"/>
                      <a:pt x="30" y="69"/>
                      <a:pt x="30" y="69"/>
                    </a:cubicBezTo>
                    <a:cubicBezTo>
                      <a:pt x="29" y="70"/>
                      <a:pt x="29" y="70"/>
                      <a:pt x="29" y="70"/>
                    </a:cubicBezTo>
                    <a:cubicBezTo>
                      <a:pt x="28" y="72"/>
                      <a:pt x="28" y="72"/>
                      <a:pt x="28" y="72"/>
                    </a:cubicBezTo>
                    <a:cubicBezTo>
                      <a:pt x="26" y="74"/>
                      <a:pt x="26" y="74"/>
                      <a:pt x="26" y="74"/>
                    </a:cubicBezTo>
                    <a:cubicBezTo>
                      <a:pt x="22" y="73"/>
                      <a:pt x="22" y="73"/>
                      <a:pt x="22" y="73"/>
                    </a:cubicBezTo>
                    <a:cubicBezTo>
                      <a:pt x="22" y="74"/>
                      <a:pt x="22" y="74"/>
                      <a:pt x="22" y="74"/>
                    </a:cubicBezTo>
                    <a:cubicBezTo>
                      <a:pt x="21" y="76"/>
                      <a:pt x="21" y="76"/>
                      <a:pt x="21" y="76"/>
                    </a:cubicBezTo>
                    <a:cubicBezTo>
                      <a:pt x="19" y="78"/>
                      <a:pt x="19" y="78"/>
                      <a:pt x="19" y="78"/>
                    </a:cubicBezTo>
                    <a:cubicBezTo>
                      <a:pt x="17" y="83"/>
                      <a:pt x="17" y="83"/>
                      <a:pt x="17" y="83"/>
                    </a:cubicBezTo>
                    <a:cubicBezTo>
                      <a:pt x="16" y="86"/>
                      <a:pt x="16" y="86"/>
                      <a:pt x="16" y="86"/>
                    </a:cubicBezTo>
                    <a:cubicBezTo>
                      <a:pt x="15" y="86"/>
                      <a:pt x="15" y="86"/>
                      <a:pt x="15" y="86"/>
                    </a:cubicBezTo>
                    <a:cubicBezTo>
                      <a:pt x="14" y="82"/>
                      <a:pt x="14" y="82"/>
                      <a:pt x="14" y="82"/>
                    </a:cubicBezTo>
                    <a:cubicBezTo>
                      <a:pt x="13" y="85"/>
                      <a:pt x="13" y="85"/>
                      <a:pt x="13" y="85"/>
                    </a:cubicBezTo>
                    <a:cubicBezTo>
                      <a:pt x="12" y="83"/>
                      <a:pt x="12" y="83"/>
                      <a:pt x="12" y="83"/>
                    </a:cubicBezTo>
                    <a:cubicBezTo>
                      <a:pt x="12" y="81"/>
                      <a:pt x="12" y="81"/>
                      <a:pt x="12" y="81"/>
                    </a:cubicBezTo>
                    <a:cubicBezTo>
                      <a:pt x="14" y="79"/>
                      <a:pt x="14" y="79"/>
                      <a:pt x="14" y="79"/>
                    </a:cubicBezTo>
                    <a:cubicBezTo>
                      <a:pt x="15" y="77"/>
                      <a:pt x="15" y="77"/>
                      <a:pt x="15" y="77"/>
                    </a:cubicBezTo>
                    <a:cubicBezTo>
                      <a:pt x="14" y="78"/>
                      <a:pt x="14" y="78"/>
                      <a:pt x="14" y="78"/>
                    </a:cubicBezTo>
                    <a:cubicBezTo>
                      <a:pt x="12" y="80"/>
                      <a:pt x="12" y="80"/>
                      <a:pt x="12" y="80"/>
                    </a:cubicBezTo>
                    <a:cubicBezTo>
                      <a:pt x="7" y="83"/>
                      <a:pt x="7" y="83"/>
                      <a:pt x="7" y="83"/>
                    </a:cubicBezTo>
                    <a:cubicBezTo>
                      <a:pt x="6" y="89"/>
                      <a:pt x="6" y="89"/>
                      <a:pt x="6" y="89"/>
                    </a:cubicBezTo>
                    <a:cubicBezTo>
                      <a:pt x="7" y="89"/>
                      <a:pt x="7" y="89"/>
                      <a:pt x="7" y="89"/>
                    </a:cubicBezTo>
                    <a:cubicBezTo>
                      <a:pt x="10" y="88"/>
                      <a:pt x="10" y="88"/>
                      <a:pt x="10" y="88"/>
                    </a:cubicBezTo>
                    <a:cubicBezTo>
                      <a:pt x="15" y="87"/>
                      <a:pt x="15" y="87"/>
                      <a:pt x="15" y="87"/>
                    </a:cubicBezTo>
                    <a:cubicBezTo>
                      <a:pt x="19" y="87"/>
                      <a:pt x="19" y="87"/>
                      <a:pt x="19" y="87"/>
                    </a:cubicBezTo>
                    <a:cubicBezTo>
                      <a:pt x="16" y="90"/>
                      <a:pt x="16" y="90"/>
                      <a:pt x="16" y="90"/>
                    </a:cubicBezTo>
                    <a:cubicBezTo>
                      <a:pt x="13" y="95"/>
                      <a:pt x="13" y="95"/>
                      <a:pt x="13" y="95"/>
                    </a:cubicBezTo>
                    <a:cubicBezTo>
                      <a:pt x="11" y="99"/>
                      <a:pt x="11" y="99"/>
                      <a:pt x="11" y="99"/>
                    </a:cubicBezTo>
                    <a:cubicBezTo>
                      <a:pt x="7" y="102"/>
                      <a:pt x="7" y="102"/>
                      <a:pt x="7" y="102"/>
                    </a:cubicBezTo>
                    <a:cubicBezTo>
                      <a:pt x="3" y="105"/>
                      <a:pt x="3" y="105"/>
                      <a:pt x="3" y="105"/>
                    </a:cubicBezTo>
                    <a:cubicBezTo>
                      <a:pt x="1" y="105"/>
                      <a:pt x="1" y="105"/>
                      <a:pt x="1" y="105"/>
                    </a:cubicBezTo>
                    <a:cubicBezTo>
                      <a:pt x="0" y="108"/>
                      <a:pt x="0" y="108"/>
                      <a:pt x="0" y="108"/>
                    </a:cubicBezTo>
                    <a:cubicBezTo>
                      <a:pt x="1" y="110"/>
                      <a:pt x="1" y="110"/>
                      <a:pt x="1" y="110"/>
                    </a:cubicBezTo>
                    <a:cubicBezTo>
                      <a:pt x="0" y="113"/>
                      <a:pt x="0" y="113"/>
                      <a:pt x="0" y="113"/>
                    </a:cubicBezTo>
                    <a:cubicBezTo>
                      <a:pt x="1" y="115"/>
                      <a:pt x="1" y="115"/>
                      <a:pt x="1" y="115"/>
                    </a:cubicBezTo>
                    <a:cubicBezTo>
                      <a:pt x="3" y="115"/>
                      <a:pt x="3" y="115"/>
                      <a:pt x="3" y="115"/>
                    </a:cubicBezTo>
                    <a:cubicBezTo>
                      <a:pt x="7" y="116"/>
                      <a:pt x="7" y="116"/>
                      <a:pt x="7" y="116"/>
                    </a:cubicBezTo>
                    <a:cubicBezTo>
                      <a:pt x="11" y="116"/>
                      <a:pt x="11" y="116"/>
                      <a:pt x="11" y="116"/>
                    </a:cubicBezTo>
                    <a:cubicBezTo>
                      <a:pt x="13" y="113"/>
                      <a:pt x="13" y="113"/>
                      <a:pt x="13" y="113"/>
                    </a:cubicBezTo>
                    <a:cubicBezTo>
                      <a:pt x="16" y="113"/>
                      <a:pt x="16" y="113"/>
                      <a:pt x="16" y="113"/>
                    </a:cubicBezTo>
                    <a:cubicBezTo>
                      <a:pt x="18" y="110"/>
                      <a:pt x="18" y="110"/>
                      <a:pt x="18" y="110"/>
                    </a:cubicBezTo>
                    <a:cubicBezTo>
                      <a:pt x="19" y="109"/>
                      <a:pt x="19" y="109"/>
                      <a:pt x="19" y="109"/>
                    </a:cubicBezTo>
                    <a:cubicBezTo>
                      <a:pt x="19" y="110"/>
                      <a:pt x="19" y="110"/>
                      <a:pt x="19" y="110"/>
                    </a:cubicBezTo>
                    <a:cubicBezTo>
                      <a:pt x="18" y="113"/>
                      <a:pt x="18" y="113"/>
                      <a:pt x="18" y="113"/>
                    </a:cubicBezTo>
                    <a:cubicBezTo>
                      <a:pt x="21" y="114"/>
                      <a:pt x="21" y="114"/>
                      <a:pt x="21" y="114"/>
                    </a:cubicBezTo>
                    <a:cubicBezTo>
                      <a:pt x="24" y="113"/>
                      <a:pt x="24" y="113"/>
                      <a:pt x="24" y="113"/>
                    </a:cubicBezTo>
                    <a:cubicBezTo>
                      <a:pt x="25" y="115"/>
                      <a:pt x="25" y="115"/>
                      <a:pt x="25" y="115"/>
                    </a:cubicBezTo>
                    <a:cubicBezTo>
                      <a:pt x="30" y="115"/>
                      <a:pt x="30" y="115"/>
                      <a:pt x="30" y="115"/>
                    </a:cubicBezTo>
                    <a:cubicBezTo>
                      <a:pt x="33" y="114"/>
                      <a:pt x="33" y="114"/>
                      <a:pt x="33" y="114"/>
                    </a:cubicBezTo>
                    <a:cubicBezTo>
                      <a:pt x="34" y="116"/>
                      <a:pt x="34" y="116"/>
                      <a:pt x="34" y="116"/>
                    </a:cubicBezTo>
                    <a:cubicBezTo>
                      <a:pt x="35" y="117"/>
                      <a:pt x="35" y="117"/>
                      <a:pt x="35" y="117"/>
                    </a:cubicBezTo>
                    <a:cubicBezTo>
                      <a:pt x="38" y="118"/>
                      <a:pt x="38" y="118"/>
                      <a:pt x="38" y="118"/>
                    </a:cubicBezTo>
                    <a:cubicBezTo>
                      <a:pt x="39" y="117"/>
                      <a:pt x="39" y="117"/>
                      <a:pt x="39" y="117"/>
                    </a:cubicBezTo>
                    <a:cubicBezTo>
                      <a:pt x="40" y="118"/>
                      <a:pt x="40" y="118"/>
                      <a:pt x="40" y="118"/>
                    </a:cubicBezTo>
                    <a:cubicBezTo>
                      <a:pt x="42" y="118"/>
                      <a:pt x="42" y="118"/>
                      <a:pt x="42" y="118"/>
                    </a:cubicBezTo>
                    <a:cubicBezTo>
                      <a:pt x="44" y="117"/>
                      <a:pt x="44" y="117"/>
                      <a:pt x="44" y="117"/>
                    </a:cubicBezTo>
                    <a:cubicBezTo>
                      <a:pt x="44" y="116"/>
                      <a:pt x="44" y="116"/>
                      <a:pt x="44" y="116"/>
                    </a:cubicBezTo>
                    <a:cubicBezTo>
                      <a:pt x="46" y="116"/>
                      <a:pt x="46" y="116"/>
                      <a:pt x="46" y="116"/>
                    </a:cubicBezTo>
                    <a:cubicBezTo>
                      <a:pt x="47" y="117"/>
                      <a:pt x="47" y="117"/>
                      <a:pt x="47" y="117"/>
                    </a:cubicBezTo>
                    <a:cubicBezTo>
                      <a:pt x="49" y="117"/>
                      <a:pt x="49" y="117"/>
                      <a:pt x="49" y="117"/>
                    </a:cubicBezTo>
                    <a:cubicBezTo>
                      <a:pt x="50" y="115"/>
                      <a:pt x="50" y="115"/>
                      <a:pt x="50" y="115"/>
                    </a:cubicBezTo>
                    <a:cubicBezTo>
                      <a:pt x="52" y="115"/>
                      <a:pt x="52" y="115"/>
                      <a:pt x="52" y="115"/>
                    </a:cubicBezTo>
                    <a:cubicBezTo>
                      <a:pt x="53" y="116"/>
                      <a:pt x="53" y="116"/>
                      <a:pt x="53" y="116"/>
                    </a:cubicBezTo>
                    <a:cubicBezTo>
                      <a:pt x="54" y="114"/>
                      <a:pt x="54" y="114"/>
                      <a:pt x="54" y="114"/>
                    </a:cubicBezTo>
                    <a:cubicBezTo>
                      <a:pt x="54" y="112"/>
                      <a:pt x="54" y="112"/>
                      <a:pt x="54" y="112"/>
                    </a:cubicBezTo>
                    <a:cubicBezTo>
                      <a:pt x="54" y="109"/>
                      <a:pt x="54" y="109"/>
                      <a:pt x="54" y="109"/>
                    </a:cubicBezTo>
                    <a:cubicBezTo>
                      <a:pt x="55" y="110"/>
                      <a:pt x="55" y="110"/>
                      <a:pt x="55" y="110"/>
                    </a:cubicBezTo>
                    <a:cubicBezTo>
                      <a:pt x="56" y="108"/>
                      <a:pt x="56" y="108"/>
                      <a:pt x="56" y="108"/>
                    </a:cubicBezTo>
                    <a:cubicBezTo>
                      <a:pt x="57" y="108"/>
                      <a:pt x="57" y="108"/>
                      <a:pt x="57" y="108"/>
                    </a:cubicBezTo>
                    <a:cubicBezTo>
                      <a:pt x="57" y="109"/>
                      <a:pt x="57" y="109"/>
                      <a:pt x="57" y="109"/>
                    </a:cubicBezTo>
                    <a:cubicBezTo>
                      <a:pt x="56" y="113"/>
                      <a:pt x="56" y="113"/>
                      <a:pt x="56" y="113"/>
                    </a:cubicBezTo>
                    <a:cubicBezTo>
                      <a:pt x="56" y="114"/>
                      <a:pt x="56" y="114"/>
                      <a:pt x="56" y="114"/>
                    </a:cubicBezTo>
                    <a:cubicBezTo>
                      <a:pt x="57" y="112"/>
                      <a:pt x="57" y="112"/>
                      <a:pt x="57" y="112"/>
                    </a:cubicBezTo>
                    <a:cubicBezTo>
                      <a:pt x="59" y="109"/>
                      <a:pt x="59" y="109"/>
                      <a:pt x="59" y="109"/>
                    </a:cubicBezTo>
                    <a:cubicBezTo>
                      <a:pt x="60" y="109"/>
                      <a:pt x="60" y="109"/>
                      <a:pt x="60" y="109"/>
                    </a:cubicBezTo>
                    <a:cubicBezTo>
                      <a:pt x="60" y="111"/>
                      <a:pt x="60" y="111"/>
                      <a:pt x="60" y="111"/>
                    </a:cubicBezTo>
                    <a:cubicBezTo>
                      <a:pt x="59" y="114"/>
                      <a:pt x="59" y="114"/>
                      <a:pt x="59" y="114"/>
                    </a:cubicBezTo>
                    <a:cubicBezTo>
                      <a:pt x="59" y="115"/>
                      <a:pt x="59" y="115"/>
                      <a:pt x="59" y="115"/>
                    </a:cubicBezTo>
                    <a:cubicBezTo>
                      <a:pt x="61" y="115"/>
                      <a:pt x="61" y="115"/>
                      <a:pt x="61" y="115"/>
                    </a:cubicBezTo>
                    <a:cubicBezTo>
                      <a:pt x="62" y="114"/>
                      <a:pt x="62" y="114"/>
                      <a:pt x="62" y="114"/>
                    </a:cubicBezTo>
                    <a:cubicBezTo>
                      <a:pt x="62" y="115"/>
                      <a:pt x="62" y="115"/>
                      <a:pt x="62" y="115"/>
                    </a:cubicBezTo>
                    <a:cubicBezTo>
                      <a:pt x="58" y="118"/>
                      <a:pt x="58" y="118"/>
                      <a:pt x="58" y="118"/>
                    </a:cubicBezTo>
                    <a:cubicBezTo>
                      <a:pt x="55" y="120"/>
                      <a:pt x="55" y="120"/>
                      <a:pt x="55" y="120"/>
                    </a:cubicBezTo>
                    <a:cubicBezTo>
                      <a:pt x="56" y="121"/>
                      <a:pt x="56" y="121"/>
                      <a:pt x="56" y="121"/>
                    </a:cubicBezTo>
                    <a:cubicBezTo>
                      <a:pt x="57" y="120"/>
                      <a:pt x="57" y="120"/>
                      <a:pt x="57" y="120"/>
                    </a:cubicBezTo>
                    <a:cubicBezTo>
                      <a:pt x="59" y="120"/>
                      <a:pt x="59" y="120"/>
                      <a:pt x="59" y="120"/>
                    </a:cubicBezTo>
                    <a:cubicBezTo>
                      <a:pt x="59" y="121"/>
                      <a:pt x="59" y="121"/>
                      <a:pt x="59" y="121"/>
                    </a:cubicBezTo>
                    <a:cubicBezTo>
                      <a:pt x="62" y="121"/>
                      <a:pt x="62" y="121"/>
                      <a:pt x="62" y="121"/>
                    </a:cubicBezTo>
                    <a:cubicBezTo>
                      <a:pt x="62" y="122"/>
                      <a:pt x="62" y="122"/>
                      <a:pt x="62" y="122"/>
                    </a:cubicBezTo>
                    <a:cubicBezTo>
                      <a:pt x="64" y="121"/>
                      <a:pt x="64" y="121"/>
                      <a:pt x="64" y="121"/>
                    </a:cubicBezTo>
                    <a:cubicBezTo>
                      <a:pt x="66" y="120"/>
                      <a:pt x="66" y="120"/>
                      <a:pt x="66" y="120"/>
                    </a:cubicBezTo>
                    <a:cubicBezTo>
                      <a:pt x="67" y="117"/>
                      <a:pt x="67" y="117"/>
                      <a:pt x="67" y="117"/>
                    </a:cubicBezTo>
                    <a:cubicBezTo>
                      <a:pt x="67" y="115"/>
                      <a:pt x="67" y="115"/>
                      <a:pt x="67" y="115"/>
                    </a:cubicBezTo>
                    <a:cubicBezTo>
                      <a:pt x="68" y="116"/>
                      <a:pt x="68" y="116"/>
                      <a:pt x="68" y="116"/>
                    </a:cubicBezTo>
                    <a:cubicBezTo>
                      <a:pt x="71" y="117"/>
                      <a:pt x="71" y="117"/>
                      <a:pt x="71" y="117"/>
                    </a:cubicBezTo>
                    <a:cubicBezTo>
                      <a:pt x="72" y="119"/>
                      <a:pt x="72" y="119"/>
                      <a:pt x="72" y="119"/>
                    </a:cubicBezTo>
                    <a:cubicBezTo>
                      <a:pt x="74" y="118"/>
                      <a:pt x="74" y="118"/>
                      <a:pt x="74" y="118"/>
                    </a:cubicBezTo>
                    <a:cubicBezTo>
                      <a:pt x="76" y="117"/>
                      <a:pt x="76" y="117"/>
                      <a:pt x="76" y="117"/>
                    </a:cubicBezTo>
                    <a:cubicBezTo>
                      <a:pt x="78" y="117"/>
                      <a:pt x="78" y="117"/>
                      <a:pt x="78" y="117"/>
                    </a:cubicBezTo>
                    <a:cubicBezTo>
                      <a:pt x="76" y="119"/>
                      <a:pt x="76" y="119"/>
                      <a:pt x="76" y="119"/>
                    </a:cubicBezTo>
                    <a:cubicBezTo>
                      <a:pt x="76" y="120"/>
                      <a:pt x="76" y="120"/>
                      <a:pt x="76" y="120"/>
                    </a:cubicBezTo>
                    <a:cubicBezTo>
                      <a:pt x="73" y="122"/>
                      <a:pt x="73" y="122"/>
                      <a:pt x="73" y="122"/>
                    </a:cubicBezTo>
                    <a:cubicBezTo>
                      <a:pt x="70" y="122"/>
                      <a:pt x="70" y="122"/>
                      <a:pt x="70" y="122"/>
                    </a:cubicBezTo>
                    <a:cubicBezTo>
                      <a:pt x="68" y="125"/>
                      <a:pt x="68" y="125"/>
                      <a:pt x="68" y="125"/>
                    </a:cubicBezTo>
                    <a:cubicBezTo>
                      <a:pt x="68" y="126"/>
                      <a:pt x="68" y="126"/>
                      <a:pt x="68" y="126"/>
                    </a:cubicBezTo>
                    <a:cubicBezTo>
                      <a:pt x="67" y="127"/>
                      <a:pt x="67" y="127"/>
                      <a:pt x="67" y="127"/>
                    </a:cubicBezTo>
                    <a:cubicBezTo>
                      <a:pt x="67" y="129"/>
                      <a:pt x="67" y="129"/>
                      <a:pt x="67" y="129"/>
                    </a:cubicBezTo>
                    <a:cubicBezTo>
                      <a:pt x="64" y="129"/>
                      <a:pt x="64" y="129"/>
                      <a:pt x="64" y="129"/>
                    </a:cubicBezTo>
                    <a:cubicBezTo>
                      <a:pt x="63" y="129"/>
                      <a:pt x="63" y="129"/>
                      <a:pt x="63" y="129"/>
                    </a:cubicBezTo>
                    <a:cubicBezTo>
                      <a:pt x="62" y="131"/>
                      <a:pt x="62" y="131"/>
                      <a:pt x="62" y="131"/>
                    </a:cubicBezTo>
                    <a:cubicBezTo>
                      <a:pt x="61" y="132"/>
                      <a:pt x="61" y="132"/>
                      <a:pt x="61" y="132"/>
                    </a:cubicBezTo>
                    <a:cubicBezTo>
                      <a:pt x="58" y="133"/>
                      <a:pt x="58" y="133"/>
                      <a:pt x="58" y="133"/>
                    </a:cubicBezTo>
                    <a:cubicBezTo>
                      <a:pt x="55" y="135"/>
                      <a:pt x="55" y="135"/>
                      <a:pt x="55" y="135"/>
                    </a:cubicBezTo>
                    <a:cubicBezTo>
                      <a:pt x="55" y="137"/>
                      <a:pt x="55" y="137"/>
                      <a:pt x="55" y="137"/>
                    </a:cubicBezTo>
                    <a:cubicBezTo>
                      <a:pt x="56" y="138"/>
                      <a:pt x="56" y="138"/>
                      <a:pt x="56" y="138"/>
                    </a:cubicBezTo>
                    <a:cubicBezTo>
                      <a:pt x="56" y="140"/>
                      <a:pt x="56" y="140"/>
                      <a:pt x="56" y="140"/>
                    </a:cubicBezTo>
                    <a:cubicBezTo>
                      <a:pt x="59" y="140"/>
                      <a:pt x="59" y="140"/>
                      <a:pt x="59" y="140"/>
                    </a:cubicBezTo>
                    <a:cubicBezTo>
                      <a:pt x="60" y="138"/>
                      <a:pt x="60" y="138"/>
                      <a:pt x="60" y="138"/>
                    </a:cubicBezTo>
                    <a:cubicBezTo>
                      <a:pt x="61" y="137"/>
                      <a:pt x="61" y="137"/>
                      <a:pt x="61" y="137"/>
                    </a:cubicBezTo>
                    <a:cubicBezTo>
                      <a:pt x="62" y="137"/>
                      <a:pt x="62" y="137"/>
                      <a:pt x="62" y="137"/>
                    </a:cubicBezTo>
                    <a:cubicBezTo>
                      <a:pt x="62" y="139"/>
                      <a:pt x="62" y="139"/>
                      <a:pt x="62" y="139"/>
                    </a:cubicBezTo>
                    <a:cubicBezTo>
                      <a:pt x="63" y="140"/>
                      <a:pt x="63" y="140"/>
                      <a:pt x="63" y="140"/>
                    </a:cubicBezTo>
                    <a:cubicBezTo>
                      <a:pt x="66" y="139"/>
                      <a:pt x="66" y="139"/>
                      <a:pt x="66" y="139"/>
                    </a:cubicBezTo>
                    <a:cubicBezTo>
                      <a:pt x="68" y="137"/>
                      <a:pt x="68" y="137"/>
                      <a:pt x="68" y="137"/>
                    </a:cubicBezTo>
                    <a:cubicBezTo>
                      <a:pt x="69" y="135"/>
                      <a:pt x="69" y="135"/>
                      <a:pt x="69" y="135"/>
                    </a:cubicBezTo>
                    <a:cubicBezTo>
                      <a:pt x="70" y="135"/>
                      <a:pt x="70" y="135"/>
                      <a:pt x="70" y="135"/>
                    </a:cubicBezTo>
                    <a:cubicBezTo>
                      <a:pt x="70" y="132"/>
                      <a:pt x="70" y="132"/>
                      <a:pt x="70" y="132"/>
                    </a:cubicBezTo>
                    <a:cubicBezTo>
                      <a:pt x="71" y="129"/>
                      <a:pt x="71" y="129"/>
                      <a:pt x="71" y="129"/>
                    </a:cubicBezTo>
                    <a:cubicBezTo>
                      <a:pt x="72" y="129"/>
                      <a:pt x="72" y="129"/>
                      <a:pt x="72" y="129"/>
                    </a:cubicBezTo>
                    <a:cubicBezTo>
                      <a:pt x="75" y="125"/>
                      <a:pt x="75" y="125"/>
                      <a:pt x="75" y="125"/>
                    </a:cubicBezTo>
                    <a:cubicBezTo>
                      <a:pt x="77" y="124"/>
                      <a:pt x="77" y="124"/>
                      <a:pt x="77" y="124"/>
                    </a:cubicBezTo>
                    <a:cubicBezTo>
                      <a:pt x="78" y="125"/>
                      <a:pt x="78" y="125"/>
                      <a:pt x="78" y="125"/>
                    </a:cubicBezTo>
                    <a:cubicBezTo>
                      <a:pt x="81" y="125"/>
                      <a:pt x="81" y="125"/>
                      <a:pt x="81" y="125"/>
                    </a:cubicBezTo>
                    <a:cubicBezTo>
                      <a:pt x="78" y="126"/>
                      <a:pt x="78" y="126"/>
                      <a:pt x="78" y="126"/>
                    </a:cubicBezTo>
                    <a:cubicBezTo>
                      <a:pt x="80" y="126"/>
                      <a:pt x="80" y="126"/>
                      <a:pt x="80" y="126"/>
                    </a:cubicBezTo>
                    <a:cubicBezTo>
                      <a:pt x="82" y="125"/>
                      <a:pt x="82" y="125"/>
                      <a:pt x="82" y="125"/>
                    </a:cubicBezTo>
                    <a:cubicBezTo>
                      <a:pt x="83" y="120"/>
                      <a:pt x="83" y="120"/>
                      <a:pt x="83" y="120"/>
                    </a:cubicBezTo>
                    <a:cubicBezTo>
                      <a:pt x="85" y="115"/>
                      <a:pt x="85" y="115"/>
                      <a:pt x="85" y="115"/>
                    </a:cubicBezTo>
                    <a:cubicBezTo>
                      <a:pt x="85" y="111"/>
                      <a:pt x="85" y="111"/>
                      <a:pt x="85" y="111"/>
                    </a:cubicBezTo>
                    <a:cubicBezTo>
                      <a:pt x="86" y="110"/>
                      <a:pt x="86" y="110"/>
                      <a:pt x="86" y="110"/>
                    </a:cubicBezTo>
                    <a:cubicBezTo>
                      <a:pt x="87" y="110"/>
                      <a:pt x="87" y="110"/>
                      <a:pt x="87" y="110"/>
                    </a:cubicBezTo>
                    <a:cubicBezTo>
                      <a:pt x="88" y="112"/>
                      <a:pt x="88" y="112"/>
                      <a:pt x="88" y="112"/>
                    </a:cubicBezTo>
                    <a:cubicBezTo>
                      <a:pt x="89" y="112"/>
                      <a:pt x="89" y="112"/>
                      <a:pt x="89" y="112"/>
                    </a:cubicBezTo>
                    <a:cubicBezTo>
                      <a:pt x="91" y="113"/>
                      <a:pt x="91" y="113"/>
                      <a:pt x="91" y="113"/>
                    </a:cubicBezTo>
                    <a:cubicBezTo>
                      <a:pt x="91" y="118"/>
                      <a:pt x="91" y="118"/>
                      <a:pt x="91" y="118"/>
                    </a:cubicBezTo>
                    <a:cubicBezTo>
                      <a:pt x="90" y="120"/>
                      <a:pt x="90" y="120"/>
                      <a:pt x="90" y="120"/>
                    </a:cubicBezTo>
                    <a:cubicBezTo>
                      <a:pt x="90" y="123"/>
                      <a:pt x="90" y="123"/>
                      <a:pt x="90" y="123"/>
                    </a:cubicBezTo>
                    <a:cubicBezTo>
                      <a:pt x="91" y="125"/>
                      <a:pt x="91" y="125"/>
                      <a:pt x="91" y="125"/>
                    </a:cubicBezTo>
                    <a:cubicBezTo>
                      <a:pt x="90" y="128"/>
                      <a:pt x="90" y="128"/>
                      <a:pt x="90" y="128"/>
                    </a:cubicBezTo>
                    <a:cubicBezTo>
                      <a:pt x="87" y="130"/>
                      <a:pt x="87" y="130"/>
                      <a:pt x="87" y="130"/>
                    </a:cubicBezTo>
                    <a:cubicBezTo>
                      <a:pt x="85" y="137"/>
                      <a:pt x="85" y="137"/>
                      <a:pt x="85" y="137"/>
                    </a:cubicBezTo>
                    <a:cubicBezTo>
                      <a:pt x="85" y="139"/>
                      <a:pt x="85" y="139"/>
                      <a:pt x="85" y="139"/>
                    </a:cubicBezTo>
                    <a:cubicBezTo>
                      <a:pt x="84" y="141"/>
                      <a:pt x="84" y="141"/>
                      <a:pt x="84" y="141"/>
                    </a:cubicBezTo>
                    <a:cubicBezTo>
                      <a:pt x="84" y="143"/>
                      <a:pt x="84" y="143"/>
                      <a:pt x="84" y="143"/>
                    </a:cubicBezTo>
                    <a:cubicBezTo>
                      <a:pt x="86" y="144"/>
                      <a:pt x="86" y="144"/>
                      <a:pt x="86" y="144"/>
                    </a:cubicBezTo>
                    <a:cubicBezTo>
                      <a:pt x="89" y="142"/>
                      <a:pt x="89" y="142"/>
                      <a:pt x="89" y="142"/>
                    </a:cubicBezTo>
                    <a:cubicBezTo>
                      <a:pt x="91" y="136"/>
                      <a:pt x="91" y="136"/>
                      <a:pt x="91" y="136"/>
                    </a:cubicBezTo>
                    <a:cubicBezTo>
                      <a:pt x="92" y="136"/>
                      <a:pt x="92" y="136"/>
                      <a:pt x="92" y="136"/>
                    </a:cubicBezTo>
                    <a:cubicBezTo>
                      <a:pt x="95" y="133"/>
                      <a:pt x="95" y="133"/>
                      <a:pt x="95" y="133"/>
                    </a:cubicBezTo>
                    <a:cubicBezTo>
                      <a:pt x="96" y="130"/>
                      <a:pt x="96" y="130"/>
                      <a:pt x="96" y="130"/>
                    </a:cubicBezTo>
                    <a:cubicBezTo>
                      <a:pt x="97" y="132"/>
                      <a:pt x="97" y="132"/>
                      <a:pt x="97" y="132"/>
                    </a:cubicBezTo>
                    <a:cubicBezTo>
                      <a:pt x="100" y="132"/>
                      <a:pt x="100" y="132"/>
                      <a:pt x="100" y="132"/>
                    </a:cubicBezTo>
                    <a:cubicBezTo>
                      <a:pt x="100" y="133"/>
                      <a:pt x="100" y="133"/>
                      <a:pt x="100" y="133"/>
                    </a:cubicBezTo>
                    <a:cubicBezTo>
                      <a:pt x="97" y="134"/>
                      <a:pt x="97" y="134"/>
                      <a:pt x="97" y="134"/>
                    </a:cubicBezTo>
                    <a:cubicBezTo>
                      <a:pt x="94" y="137"/>
                      <a:pt x="94" y="137"/>
                      <a:pt x="94" y="137"/>
                    </a:cubicBezTo>
                    <a:cubicBezTo>
                      <a:pt x="94" y="140"/>
                      <a:pt x="94" y="140"/>
                      <a:pt x="94" y="140"/>
                    </a:cubicBezTo>
                    <a:cubicBezTo>
                      <a:pt x="94" y="143"/>
                      <a:pt x="94" y="143"/>
                      <a:pt x="94" y="143"/>
                    </a:cubicBezTo>
                    <a:cubicBezTo>
                      <a:pt x="95" y="144"/>
                      <a:pt x="95" y="144"/>
                      <a:pt x="95" y="144"/>
                    </a:cubicBezTo>
                    <a:cubicBezTo>
                      <a:pt x="95" y="148"/>
                      <a:pt x="95" y="148"/>
                      <a:pt x="95" y="148"/>
                    </a:cubicBezTo>
                    <a:cubicBezTo>
                      <a:pt x="97" y="150"/>
                      <a:pt x="97" y="150"/>
                      <a:pt x="97" y="150"/>
                    </a:cubicBezTo>
                    <a:cubicBezTo>
                      <a:pt x="97" y="147"/>
                      <a:pt x="97" y="147"/>
                      <a:pt x="97" y="147"/>
                    </a:cubicBezTo>
                    <a:cubicBezTo>
                      <a:pt x="99" y="145"/>
                      <a:pt x="99" y="145"/>
                      <a:pt x="99" y="145"/>
                    </a:cubicBezTo>
                    <a:cubicBezTo>
                      <a:pt x="99" y="145"/>
                      <a:pt x="100" y="145"/>
                      <a:pt x="100" y="145"/>
                    </a:cubicBezTo>
                    <a:cubicBezTo>
                      <a:pt x="101" y="145"/>
                      <a:pt x="102" y="148"/>
                      <a:pt x="102" y="148"/>
                    </a:cubicBezTo>
                    <a:cubicBezTo>
                      <a:pt x="104" y="149"/>
                      <a:pt x="104" y="149"/>
                      <a:pt x="104" y="149"/>
                    </a:cubicBezTo>
                    <a:cubicBezTo>
                      <a:pt x="106" y="147"/>
                      <a:pt x="106" y="147"/>
                      <a:pt x="106" y="147"/>
                    </a:cubicBezTo>
                    <a:cubicBezTo>
                      <a:pt x="106" y="145"/>
                      <a:pt x="106" y="145"/>
                      <a:pt x="106" y="145"/>
                    </a:cubicBezTo>
                    <a:cubicBezTo>
                      <a:pt x="107" y="144"/>
                      <a:pt x="107" y="144"/>
                      <a:pt x="107" y="144"/>
                    </a:cubicBezTo>
                    <a:cubicBezTo>
                      <a:pt x="108" y="142"/>
                      <a:pt x="108" y="142"/>
                      <a:pt x="108" y="142"/>
                    </a:cubicBezTo>
                    <a:cubicBezTo>
                      <a:pt x="108" y="139"/>
                      <a:pt x="108" y="139"/>
                      <a:pt x="108" y="139"/>
                    </a:cubicBezTo>
                    <a:cubicBezTo>
                      <a:pt x="108" y="139"/>
                      <a:pt x="108" y="139"/>
                      <a:pt x="108" y="139"/>
                    </a:cubicBezTo>
                    <a:cubicBezTo>
                      <a:pt x="109" y="137"/>
                      <a:pt x="109" y="137"/>
                      <a:pt x="109" y="137"/>
                    </a:cubicBezTo>
                    <a:cubicBezTo>
                      <a:pt x="108" y="135"/>
                      <a:pt x="108" y="135"/>
                      <a:pt x="108" y="135"/>
                    </a:cubicBezTo>
                    <a:cubicBezTo>
                      <a:pt x="109" y="132"/>
                      <a:pt x="109" y="132"/>
                      <a:pt x="109" y="132"/>
                    </a:cubicBezTo>
                    <a:cubicBezTo>
                      <a:pt x="112" y="127"/>
                      <a:pt x="112" y="127"/>
                      <a:pt x="112" y="127"/>
                    </a:cubicBezTo>
                    <a:cubicBezTo>
                      <a:pt x="114" y="123"/>
                      <a:pt x="114" y="123"/>
                      <a:pt x="114" y="123"/>
                    </a:cubicBezTo>
                    <a:cubicBezTo>
                      <a:pt x="113" y="117"/>
                      <a:pt x="113" y="117"/>
                      <a:pt x="113" y="117"/>
                    </a:cubicBezTo>
                    <a:cubicBezTo>
                      <a:pt x="113" y="114"/>
                      <a:pt x="113" y="114"/>
                      <a:pt x="113" y="114"/>
                    </a:cubicBezTo>
                    <a:cubicBezTo>
                      <a:pt x="112" y="114"/>
                      <a:pt x="112" y="114"/>
                      <a:pt x="112" y="114"/>
                    </a:cubicBezTo>
                    <a:cubicBezTo>
                      <a:pt x="112" y="116"/>
                      <a:pt x="112" y="116"/>
                      <a:pt x="112" y="116"/>
                    </a:cubicBezTo>
                    <a:cubicBezTo>
                      <a:pt x="111" y="119"/>
                      <a:pt x="111" y="119"/>
                      <a:pt x="111" y="119"/>
                    </a:cubicBezTo>
                    <a:cubicBezTo>
                      <a:pt x="108" y="121"/>
                      <a:pt x="108" y="121"/>
                      <a:pt x="108" y="121"/>
                    </a:cubicBezTo>
                    <a:cubicBezTo>
                      <a:pt x="106" y="124"/>
                      <a:pt x="106" y="124"/>
                      <a:pt x="106" y="124"/>
                    </a:cubicBezTo>
                    <a:cubicBezTo>
                      <a:pt x="105" y="125"/>
                      <a:pt x="105" y="125"/>
                      <a:pt x="105" y="125"/>
                    </a:cubicBezTo>
                    <a:cubicBezTo>
                      <a:pt x="104" y="122"/>
                      <a:pt x="104" y="122"/>
                      <a:pt x="104" y="122"/>
                    </a:cubicBezTo>
                    <a:cubicBezTo>
                      <a:pt x="104" y="119"/>
                      <a:pt x="104" y="119"/>
                      <a:pt x="104" y="119"/>
                    </a:cubicBezTo>
                    <a:cubicBezTo>
                      <a:pt x="104" y="116"/>
                      <a:pt x="104" y="116"/>
                      <a:pt x="104" y="116"/>
                    </a:cubicBezTo>
                    <a:cubicBezTo>
                      <a:pt x="107" y="113"/>
                      <a:pt x="107" y="113"/>
                      <a:pt x="107" y="113"/>
                    </a:cubicBezTo>
                    <a:cubicBezTo>
                      <a:pt x="108" y="111"/>
                      <a:pt x="108" y="111"/>
                      <a:pt x="108" y="111"/>
                    </a:cubicBezTo>
                    <a:cubicBezTo>
                      <a:pt x="110" y="108"/>
                      <a:pt x="110" y="108"/>
                      <a:pt x="110" y="108"/>
                    </a:cubicBezTo>
                    <a:cubicBezTo>
                      <a:pt x="111" y="108"/>
                      <a:pt x="111" y="108"/>
                      <a:pt x="111" y="108"/>
                    </a:cubicBezTo>
                    <a:cubicBezTo>
                      <a:pt x="113" y="107"/>
                      <a:pt x="113" y="107"/>
                      <a:pt x="113" y="107"/>
                    </a:cubicBezTo>
                    <a:cubicBezTo>
                      <a:pt x="112" y="105"/>
                      <a:pt x="112" y="105"/>
                      <a:pt x="112" y="105"/>
                    </a:cubicBezTo>
                    <a:cubicBezTo>
                      <a:pt x="110" y="107"/>
                      <a:pt x="110" y="107"/>
                      <a:pt x="110" y="107"/>
                    </a:cubicBezTo>
                    <a:cubicBezTo>
                      <a:pt x="109" y="107"/>
                      <a:pt x="109" y="107"/>
                      <a:pt x="109" y="107"/>
                    </a:cubicBezTo>
                    <a:cubicBezTo>
                      <a:pt x="107" y="109"/>
                      <a:pt x="107" y="109"/>
                      <a:pt x="107" y="109"/>
                    </a:cubicBezTo>
                    <a:cubicBezTo>
                      <a:pt x="105" y="109"/>
                      <a:pt x="105" y="109"/>
                      <a:pt x="105" y="109"/>
                    </a:cubicBezTo>
                    <a:cubicBezTo>
                      <a:pt x="103" y="112"/>
                      <a:pt x="103" y="112"/>
                      <a:pt x="103" y="112"/>
                    </a:cubicBezTo>
                    <a:cubicBezTo>
                      <a:pt x="102" y="114"/>
                      <a:pt x="102" y="114"/>
                      <a:pt x="102" y="114"/>
                    </a:cubicBezTo>
                    <a:cubicBezTo>
                      <a:pt x="99" y="117"/>
                      <a:pt x="99" y="117"/>
                      <a:pt x="99" y="117"/>
                    </a:cubicBezTo>
                    <a:cubicBezTo>
                      <a:pt x="98" y="119"/>
                      <a:pt x="98" y="119"/>
                      <a:pt x="98" y="119"/>
                    </a:cubicBezTo>
                    <a:cubicBezTo>
                      <a:pt x="96" y="120"/>
                      <a:pt x="96" y="120"/>
                      <a:pt x="96" y="120"/>
                    </a:cubicBezTo>
                    <a:cubicBezTo>
                      <a:pt x="94" y="118"/>
                      <a:pt x="94" y="118"/>
                      <a:pt x="94" y="118"/>
                    </a:cubicBezTo>
                    <a:cubicBezTo>
                      <a:pt x="94" y="115"/>
                      <a:pt x="94" y="115"/>
                      <a:pt x="94" y="115"/>
                    </a:cubicBezTo>
                    <a:cubicBezTo>
                      <a:pt x="93" y="113"/>
                      <a:pt x="93" y="113"/>
                      <a:pt x="93" y="113"/>
                    </a:cubicBezTo>
                    <a:cubicBezTo>
                      <a:pt x="93" y="110"/>
                      <a:pt x="93" y="110"/>
                      <a:pt x="93" y="110"/>
                    </a:cubicBezTo>
                    <a:cubicBezTo>
                      <a:pt x="94" y="113"/>
                      <a:pt x="94" y="113"/>
                      <a:pt x="94" y="113"/>
                    </a:cubicBezTo>
                    <a:cubicBezTo>
                      <a:pt x="95" y="113"/>
                      <a:pt x="95" y="113"/>
                      <a:pt x="95" y="113"/>
                    </a:cubicBezTo>
                    <a:cubicBezTo>
                      <a:pt x="97" y="109"/>
                      <a:pt x="97" y="109"/>
                      <a:pt x="97" y="109"/>
                    </a:cubicBezTo>
                    <a:cubicBezTo>
                      <a:pt x="96" y="109"/>
                      <a:pt x="96" y="109"/>
                      <a:pt x="96" y="109"/>
                    </a:cubicBezTo>
                    <a:cubicBezTo>
                      <a:pt x="93" y="108"/>
                      <a:pt x="93" y="108"/>
                      <a:pt x="93" y="108"/>
                    </a:cubicBezTo>
                    <a:cubicBezTo>
                      <a:pt x="95" y="108"/>
                      <a:pt x="95" y="108"/>
                      <a:pt x="95" y="108"/>
                    </a:cubicBezTo>
                    <a:cubicBezTo>
                      <a:pt x="98" y="108"/>
                      <a:pt x="98" y="108"/>
                      <a:pt x="98" y="108"/>
                    </a:cubicBezTo>
                    <a:cubicBezTo>
                      <a:pt x="95" y="107"/>
                      <a:pt x="95" y="107"/>
                      <a:pt x="95" y="107"/>
                    </a:cubicBezTo>
                    <a:cubicBezTo>
                      <a:pt x="93" y="105"/>
                      <a:pt x="93" y="105"/>
                      <a:pt x="93" y="105"/>
                    </a:cubicBezTo>
                    <a:cubicBezTo>
                      <a:pt x="93" y="103"/>
                      <a:pt x="93" y="103"/>
                      <a:pt x="93" y="103"/>
                    </a:cubicBezTo>
                    <a:cubicBezTo>
                      <a:pt x="94" y="102"/>
                      <a:pt x="94" y="102"/>
                      <a:pt x="94" y="102"/>
                    </a:cubicBezTo>
                    <a:cubicBezTo>
                      <a:pt x="98" y="102"/>
                      <a:pt x="98" y="102"/>
                      <a:pt x="98" y="102"/>
                    </a:cubicBezTo>
                    <a:cubicBezTo>
                      <a:pt x="98" y="102"/>
                      <a:pt x="98" y="102"/>
                      <a:pt x="98" y="102"/>
                    </a:cubicBezTo>
                    <a:cubicBezTo>
                      <a:pt x="101" y="99"/>
                      <a:pt x="101" y="99"/>
                      <a:pt x="101" y="99"/>
                    </a:cubicBezTo>
                    <a:cubicBezTo>
                      <a:pt x="102" y="95"/>
                      <a:pt x="102" y="95"/>
                      <a:pt x="102" y="95"/>
                    </a:cubicBezTo>
                    <a:cubicBezTo>
                      <a:pt x="105" y="95"/>
                      <a:pt x="105" y="95"/>
                      <a:pt x="105" y="95"/>
                    </a:cubicBezTo>
                    <a:cubicBezTo>
                      <a:pt x="106" y="96"/>
                      <a:pt x="106" y="96"/>
                      <a:pt x="106" y="96"/>
                    </a:cubicBezTo>
                    <a:cubicBezTo>
                      <a:pt x="109" y="94"/>
                      <a:pt x="109" y="94"/>
                      <a:pt x="109" y="94"/>
                    </a:cubicBezTo>
                    <a:cubicBezTo>
                      <a:pt x="110" y="91"/>
                      <a:pt x="110" y="91"/>
                      <a:pt x="110" y="91"/>
                    </a:cubicBezTo>
                    <a:cubicBezTo>
                      <a:pt x="110" y="88"/>
                      <a:pt x="110" y="88"/>
                      <a:pt x="110" y="88"/>
                    </a:cubicBezTo>
                    <a:cubicBezTo>
                      <a:pt x="109" y="86"/>
                      <a:pt x="109" y="86"/>
                      <a:pt x="109" y="86"/>
                    </a:cubicBezTo>
                    <a:cubicBezTo>
                      <a:pt x="107" y="89"/>
                      <a:pt x="107" y="89"/>
                      <a:pt x="107" y="89"/>
                    </a:cubicBezTo>
                    <a:cubicBezTo>
                      <a:pt x="105" y="90"/>
                      <a:pt x="105" y="90"/>
                      <a:pt x="105" y="90"/>
                    </a:cubicBezTo>
                    <a:cubicBezTo>
                      <a:pt x="105" y="89"/>
                      <a:pt x="105" y="89"/>
                      <a:pt x="105" y="89"/>
                    </a:cubicBezTo>
                    <a:cubicBezTo>
                      <a:pt x="103" y="88"/>
                      <a:pt x="103" y="88"/>
                      <a:pt x="103" y="88"/>
                    </a:cubicBezTo>
                    <a:cubicBezTo>
                      <a:pt x="103" y="90"/>
                      <a:pt x="103" y="90"/>
                      <a:pt x="103" y="90"/>
                    </a:cubicBezTo>
                    <a:cubicBezTo>
                      <a:pt x="102" y="93"/>
                      <a:pt x="102" y="93"/>
                      <a:pt x="102" y="93"/>
                    </a:cubicBezTo>
                    <a:cubicBezTo>
                      <a:pt x="101" y="94"/>
                      <a:pt x="101" y="94"/>
                      <a:pt x="101" y="94"/>
                    </a:cubicBezTo>
                    <a:cubicBezTo>
                      <a:pt x="99" y="94"/>
                      <a:pt x="99" y="94"/>
                      <a:pt x="99" y="94"/>
                    </a:cubicBezTo>
                    <a:cubicBezTo>
                      <a:pt x="97" y="96"/>
                      <a:pt x="97" y="96"/>
                      <a:pt x="97" y="96"/>
                    </a:cubicBezTo>
                    <a:cubicBezTo>
                      <a:pt x="95" y="97"/>
                      <a:pt x="95" y="97"/>
                      <a:pt x="95" y="97"/>
                    </a:cubicBezTo>
                    <a:cubicBezTo>
                      <a:pt x="95" y="99"/>
                      <a:pt x="95" y="99"/>
                      <a:pt x="95" y="99"/>
                    </a:cubicBezTo>
                    <a:cubicBezTo>
                      <a:pt x="94" y="100"/>
                      <a:pt x="94" y="100"/>
                      <a:pt x="94" y="100"/>
                    </a:cubicBezTo>
                    <a:cubicBezTo>
                      <a:pt x="95" y="98"/>
                      <a:pt x="95" y="98"/>
                      <a:pt x="95" y="98"/>
                    </a:cubicBezTo>
                    <a:cubicBezTo>
                      <a:pt x="95" y="96"/>
                      <a:pt x="95" y="96"/>
                      <a:pt x="95" y="96"/>
                    </a:cubicBezTo>
                    <a:cubicBezTo>
                      <a:pt x="94" y="97"/>
                      <a:pt x="94" y="97"/>
                      <a:pt x="94" y="97"/>
                    </a:cubicBezTo>
                    <a:cubicBezTo>
                      <a:pt x="92" y="97"/>
                      <a:pt x="92" y="97"/>
                      <a:pt x="92" y="97"/>
                    </a:cubicBezTo>
                    <a:cubicBezTo>
                      <a:pt x="94" y="96"/>
                      <a:pt x="94" y="96"/>
                      <a:pt x="94" y="96"/>
                    </a:cubicBezTo>
                    <a:cubicBezTo>
                      <a:pt x="95" y="93"/>
                      <a:pt x="95" y="93"/>
                      <a:pt x="95" y="93"/>
                    </a:cubicBezTo>
                    <a:cubicBezTo>
                      <a:pt x="96" y="92"/>
                      <a:pt x="96" y="92"/>
                      <a:pt x="96" y="92"/>
                    </a:cubicBezTo>
                    <a:cubicBezTo>
                      <a:pt x="95" y="91"/>
                      <a:pt x="95" y="91"/>
                      <a:pt x="95" y="91"/>
                    </a:cubicBezTo>
                    <a:cubicBezTo>
                      <a:pt x="96" y="90"/>
                      <a:pt x="96" y="90"/>
                      <a:pt x="96" y="90"/>
                    </a:cubicBezTo>
                    <a:cubicBezTo>
                      <a:pt x="97" y="87"/>
                      <a:pt x="97" y="87"/>
                      <a:pt x="97" y="87"/>
                    </a:cubicBezTo>
                    <a:cubicBezTo>
                      <a:pt x="96" y="86"/>
                      <a:pt x="96" y="86"/>
                      <a:pt x="96" y="86"/>
                    </a:cubicBezTo>
                    <a:cubicBezTo>
                      <a:pt x="95" y="88"/>
                      <a:pt x="95" y="88"/>
                      <a:pt x="95" y="88"/>
                    </a:cubicBezTo>
                    <a:cubicBezTo>
                      <a:pt x="96" y="85"/>
                      <a:pt x="96" y="85"/>
                      <a:pt x="96" y="85"/>
                    </a:cubicBezTo>
                    <a:cubicBezTo>
                      <a:pt x="96" y="83"/>
                      <a:pt x="96" y="83"/>
                      <a:pt x="96" y="83"/>
                    </a:cubicBezTo>
                    <a:cubicBezTo>
                      <a:pt x="95" y="83"/>
                      <a:pt x="95" y="83"/>
                      <a:pt x="95" y="83"/>
                    </a:cubicBezTo>
                    <a:cubicBezTo>
                      <a:pt x="93" y="84"/>
                      <a:pt x="93" y="84"/>
                      <a:pt x="93" y="84"/>
                    </a:cubicBezTo>
                    <a:cubicBezTo>
                      <a:pt x="89" y="83"/>
                      <a:pt x="89" y="83"/>
                      <a:pt x="89" y="83"/>
                    </a:cubicBezTo>
                    <a:cubicBezTo>
                      <a:pt x="92" y="83"/>
                      <a:pt x="92" y="83"/>
                      <a:pt x="92" y="83"/>
                    </a:cubicBezTo>
                    <a:lnTo>
                      <a:pt x="93" y="8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7" name="Freeform 1177">
                <a:extLst>
                  <a:ext uri="{FF2B5EF4-FFF2-40B4-BE49-F238E27FC236}">
                    <a16:creationId xmlns:a16="http://schemas.microsoft.com/office/drawing/2014/main" id="{522AE46B-B7F3-4A82-9479-F6F409991364}"/>
                  </a:ext>
                </a:extLst>
              </p:cNvPr>
              <p:cNvSpPr>
                <a:spLocks/>
              </p:cNvSpPr>
              <p:nvPr/>
            </p:nvSpPr>
            <p:spPr bwMode="auto">
              <a:xfrm>
                <a:off x="2907" y="1894"/>
                <a:ext cx="4" cy="2"/>
              </a:xfrm>
              <a:custGeom>
                <a:avLst/>
                <a:gdLst>
                  <a:gd name="T0" fmla="*/ 0 w 4"/>
                  <a:gd name="T1" fmla="*/ 0 h 2"/>
                  <a:gd name="T2" fmla="*/ 0 w 4"/>
                  <a:gd name="T3" fmla="*/ 1 h 2"/>
                  <a:gd name="T4" fmla="*/ 2 w 4"/>
                  <a:gd name="T5" fmla="*/ 2 h 2"/>
                  <a:gd name="T6" fmla="*/ 4 w 4"/>
                  <a:gd name="T7" fmla="*/ 2 h 2"/>
                  <a:gd name="T8" fmla="*/ 4 w 4"/>
                  <a:gd name="T9" fmla="*/ 1 h 2"/>
                  <a:gd name="T10" fmla="*/ 2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0" y="1"/>
                    </a:lnTo>
                    <a:lnTo>
                      <a:pt x="2" y="2"/>
                    </a:lnTo>
                    <a:lnTo>
                      <a:pt x="4" y="2"/>
                    </a:lnTo>
                    <a:lnTo>
                      <a:pt x="4"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8" name="Freeform 1178">
                <a:extLst>
                  <a:ext uri="{FF2B5EF4-FFF2-40B4-BE49-F238E27FC236}">
                    <a16:creationId xmlns:a16="http://schemas.microsoft.com/office/drawing/2014/main" id="{181DDF7F-296B-499B-BAC0-545363AB267E}"/>
                  </a:ext>
                </a:extLst>
              </p:cNvPr>
              <p:cNvSpPr>
                <a:spLocks/>
              </p:cNvSpPr>
              <p:nvPr/>
            </p:nvSpPr>
            <p:spPr bwMode="auto">
              <a:xfrm>
                <a:off x="2877" y="1903"/>
                <a:ext cx="2" cy="1"/>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1"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9" name="Freeform 1179">
                <a:extLst>
                  <a:ext uri="{FF2B5EF4-FFF2-40B4-BE49-F238E27FC236}">
                    <a16:creationId xmlns:a16="http://schemas.microsoft.com/office/drawing/2014/main" id="{D970312E-50DB-40C8-8986-7DE91FB67970}"/>
                  </a:ext>
                </a:extLst>
              </p:cNvPr>
              <p:cNvSpPr>
                <a:spLocks/>
              </p:cNvSpPr>
              <p:nvPr/>
            </p:nvSpPr>
            <p:spPr bwMode="auto">
              <a:xfrm>
                <a:off x="1947" y="1665"/>
                <a:ext cx="9" cy="14"/>
              </a:xfrm>
              <a:custGeom>
                <a:avLst/>
                <a:gdLst>
                  <a:gd name="T0" fmla="*/ 2 w 9"/>
                  <a:gd name="T1" fmla="*/ 4 h 14"/>
                  <a:gd name="T2" fmla="*/ 2 w 9"/>
                  <a:gd name="T3" fmla="*/ 7 h 14"/>
                  <a:gd name="T4" fmla="*/ 2 w 9"/>
                  <a:gd name="T5" fmla="*/ 9 h 14"/>
                  <a:gd name="T6" fmla="*/ 4 w 9"/>
                  <a:gd name="T7" fmla="*/ 10 h 14"/>
                  <a:gd name="T8" fmla="*/ 6 w 9"/>
                  <a:gd name="T9" fmla="*/ 7 h 14"/>
                  <a:gd name="T10" fmla="*/ 5 w 9"/>
                  <a:gd name="T11" fmla="*/ 11 h 14"/>
                  <a:gd name="T12" fmla="*/ 6 w 9"/>
                  <a:gd name="T13" fmla="*/ 14 h 14"/>
                  <a:gd name="T14" fmla="*/ 9 w 9"/>
                  <a:gd name="T15" fmla="*/ 10 h 14"/>
                  <a:gd name="T16" fmla="*/ 9 w 9"/>
                  <a:gd name="T17" fmla="*/ 2 h 14"/>
                  <a:gd name="T18" fmla="*/ 6 w 9"/>
                  <a:gd name="T19" fmla="*/ 0 h 14"/>
                  <a:gd name="T20" fmla="*/ 3 w 9"/>
                  <a:gd name="T21" fmla="*/ 0 h 14"/>
                  <a:gd name="T22" fmla="*/ 0 w 9"/>
                  <a:gd name="T23" fmla="*/ 4 h 14"/>
                  <a:gd name="T24" fmla="*/ 2 w 9"/>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2" y="4"/>
                    </a:moveTo>
                    <a:lnTo>
                      <a:pt x="2" y="7"/>
                    </a:lnTo>
                    <a:lnTo>
                      <a:pt x="2" y="9"/>
                    </a:lnTo>
                    <a:lnTo>
                      <a:pt x="4" y="10"/>
                    </a:lnTo>
                    <a:lnTo>
                      <a:pt x="6" y="7"/>
                    </a:lnTo>
                    <a:lnTo>
                      <a:pt x="5" y="11"/>
                    </a:lnTo>
                    <a:lnTo>
                      <a:pt x="6" y="14"/>
                    </a:lnTo>
                    <a:lnTo>
                      <a:pt x="9" y="10"/>
                    </a:lnTo>
                    <a:lnTo>
                      <a:pt x="9" y="2"/>
                    </a:lnTo>
                    <a:lnTo>
                      <a:pt x="6" y="0"/>
                    </a:lnTo>
                    <a:lnTo>
                      <a:pt x="3" y="0"/>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0" name="Freeform 1180">
                <a:extLst>
                  <a:ext uri="{FF2B5EF4-FFF2-40B4-BE49-F238E27FC236}">
                    <a16:creationId xmlns:a16="http://schemas.microsoft.com/office/drawing/2014/main" id="{AF29FFF3-311F-4AAA-9772-BACB949C34DA}"/>
                  </a:ext>
                </a:extLst>
              </p:cNvPr>
              <p:cNvSpPr>
                <a:spLocks/>
              </p:cNvSpPr>
              <p:nvPr/>
            </p:nvSpPr>
            <p:spPr bwMode="auto">
              <a:xfrm>
                <a:off x="2059" y="1065"/>
                <a:ext cx="8" cy="7"/>
              </a:xfrm>
              <a:custGeom>
                <a:avLst/>
                <a:gdLst>
                  <a:gd name="T0" fmla="*/ 4 w 8"/>
                  <a:gd name="T1" fmla="*/ 6 h 7"/>
                  <a:gd name="T2" fmla="*/ 6 w 8"/>
                  <a:gd name="T3" fmla="*/ 7 h 7"/>
                  <a:gd name="T4" fmla="*/ 8 w 8"/>
                  <a:gd name="T5" fmla="*/ 7 h 7"/>
                  <a:gd name="T6" fmla="*/ 5 w 8"/>
                  <a:gd name="T7" fmla="*/ 2 h 7"/>
                  <a:gd name="T8" fmla="*/ 1 w 8"/>
                  <a:gd name="T9" fmla="*/ 0 h 7"/>
                  <a:gd name="T10" fmla="*/ 0 w 8"/>
                  <a:gd name="T11" fmla="*/ 3 h 7"/>
                  <a:gd name="T12" fmla="*/ 2 w 8"/>
                  <a:gd name="T13" fmla="*/ 7 h 7"/>
                  <a:gd name="T14" fmla="*/ 4 w 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6"/>
                    </a:moveTo>
                    <a:lnTo>
                      <a:pt x="6" y="7"/>
                    </a:lnTo>
                    <a:lnTo>
                      <a:pt x="8" y="7"/>
                    </a:lnTo>
                    <a:lnTo>
                      <a:pt x="5" y="2"/>
                    </a:lnTo>
                    <a:lnTo>
                      <a:pt x="1" y="0"/>
                    </a:lnTo>
                    <a:lnTo>
                      <a:pt x="0" y="3"/>
                    </a:lnTo>
                    <a:lnTo>
                      <a:pt x="2"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1" name="Freeform 1181">
                <a:extLst>
                  <a:ext uri="{FF2B5EF4-FFF2-40B4-BE49-F238E27FC236}">
                    <a16:creationId xmlns:a16="http://schemas.microsoft.com/office/drawing/2014/main" id="{20421980-EC0A-49F4-AF79-C297A15A5ED9}"/>
                  </a:ext>
                </a:extLst>
              </p:cNvPr>
              <p:cNvSpPr>
                <a:spLocks/>
              </p:cNvSpPr>
              <p:nvPr/>
            </p:nvSpPr>
            <p:spPr bwMode="auto">
              <a:xfrm>
                <a:off x="1935" y="1634"/>
                <a:ext cx="8" cy="6"/>
              </a:xfrm>
              <a:custGeom>
                <a:avLst/>
                <a:gdLst>
                  <a:gd name="T0" fmla="*/ 4 w 8"/>
                  <a:gd name="T1" fmla="*/ 4 h 6"/>
                  <a:gd name="T2" fmla="*/ 5 w 8"/>
                  <a:gd name="T3" fmla="*/ 6 h 6"/>
                  <a:gd name="T4" fmla="*/ 7 w 8"/>
                  <a:gd name="T5" fmla="*/ 6 h 6"/>
                  <a:gd name="T6" fmla="*/ 8 w 8"/>
                  <a:gd name="T7" fmla="*/ 2 h 6"/>
                  <a:gd name="T8" fmla="*/ 6 w 8"/>
                  <a:gd name="T9" fmla="*/ 0 h 6"/>
                  <a:gd name="T10" fmla="*/ 2 w 8"/>
                  <a:gd name="T11" fmla="*/ 1 h 6"/>
                  <a:gd name="T12" fmla="*/ 0 w 8"/>
                  <a:gd name="T13" fmla="*/ 4 h 6"/>
                  <a:gd name="T14" fmla="*/ 4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4" y="4"/>
                    </a:moveTo>
                    <a:lnTo>
                      <a:pt x="5" y="6"/>
                    </a:lnTo>
                    <a:lnTo>
                      <a:pt x="7" y="6"/>
                    </a:lnTo>
                    <a:lnTo>
                      <a:pt x="8" y="2"/>
                    </a:lnTo>
                    <a:lnTo>
                      <a:pt x="6" y="0"/>
                    </a:lnTo>
                    <a:lnTo>
                      <a:pt x="2" y="1"/>
                    </a:lnTo>
                    <a:lnTo>
                      <a:pt x="0"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2" name="Freeform 1182">
                <a:extLst>
                  <a:ext uri="{FF2B5EF4-FFF2-40B4-BE49-F238E27FC236}">
                    <a16:creationId xmlns:a16="http://schemas.microsoft.com/office/drawing/2014/main" id="{AEC5E460-4141-418C-96BD-1AA6C1365BBB}"/>
                  </a:ext>
                </a:extLst>
              </p:cNvPr>
              <p:cNvSpPr>
                <a:spLocks/>
              </p:cNvSpPr>
              <p:nvPr/>
            </p:nvSpPr>
            <p:spPr bwMode="auto">
              <a:xfrm>
                <a:off x="1947" y="1660"/>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3" name="Freeform 1183">
                <a:extLst>
                  <a:ext uri="{FF2B5EF4-FFF2-40B4-BE49-F238E27FC236}">
                    <a16:creationId xmlns:a16="http://schemas.microsoft.com/office/drawing/2014/main" id="{FF39D192-D092-428C-8AB2-39646485C879}"/>
                  </a:ext>
                </a:extLst>
              </p:cNvPr>
              <p:cNvSpPr>
                <a:spLocks/>
              </p:cNvSpPr>
              <p:nvPr/>
            </p:nvSpPr>
            <p:spPr bwMode="auto">
              <a:xfrm>
                <a:off x="1953" y="1650"/>
                <a:ext cx="5" cy="6"/>
              </a:xfrm>
              <a:custGeom>
                <a:avLst/>
                <a:gdLst>
                  <a:gd name="T0" fmla="*/ 3 w 5"/>
                  <a:gd name="T1" fmla="*/ 3 h 6"/>
                  <a:gd name="T2" fmla="*/ 5 w 5"/>
                  <a:gd name="T3" fmla="*/ 0 h 6"/>
                  <a:gd name="T4" fmla="*/ 3 w 5"/>
                  <a:gd name="T5" fmla="*/ 0 h 6"/>
                  <a:gd name="T6" fmla="*/ 0 w 5"/>
                  <a:gd name="T7" fmla="*/ 2 h 6"/>
                  <a:gd name="T8" fmla="*/ 0 w 5"/>
                  <a:gd name="T9" fmla="*/ 6 h 6"/>
                  <a:gd name="T10" fmla="*/ 1 w 5"/>
                  <a:gd name="T11" fmla="*/ 5 h 6"/>
                  <a:gd name="T12" fmla="*/ 3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3"/>
                    </a:moveTo>
                    <a:lnTo>
                      <a:pt x="5" y="0"/>
                    </a:lnTo>
                    <a:lnTo>
                      <a:pt x="3" y="0"/>
                    </a:lnTo>
                    <a:lnTo>
                      <a:pt x="0" y="2"/>
                    </a:lnTo>
                    <a:lnTo>
                      <a:pt x="0" y="6"/>
                    </a:lnTo>
                    <a:lnTo>
                      <a:pt x="1" y="5"/>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4" name="Freeform 1184">
                <a:extLst>
                  <a:ext uri="{FF2B5EF4-FFF2-40B4-BE49-F238E27FC236}">
                    <a16:creationId xmlns:a16="http://schemas.microsoft.com/office/drawing/2014/main" id="{779A1B0F-64E5-446F-80B0-55656DC5D7EC}"/>
                  </a:ext>
                </a:extLst>
              </p:cNvPr>
              <p:cNvSpPr>
                <a:spLocks/>
              </p:cNvSpPr>
              <p:nvPr/>
            </p:nvSpPr>
            <p:spPr bwMode="auto">
              <a:xfrm>
                <a:off x="2082" y="1099"/>
                <a:ext cx="5" cy="11"/>
              </a:xfrm>
              <a:custGeom>
                <a:avLst/>
                <a:gdLst>
                  <a:gd name="T0" fmla="*/ 4 w 6"/>
                  <a:gd name="T1" fmla="*/ 13 h 13"/>
                  <a:gd name="T2" fmla="*/ 5 w 6"/>
                  <a:gd name="T3" fmla="*/ 9 h 13"/>
                  <a:gd name="T4" fmla="*/ 6 w 6"/>
                  <a:gd name="T5" fmla="*/ 0 h 13"/>
                  <a:gd name="T6" fmla="*/ 2 w 6"/>
                  <a:gd name="T7" fmla="*/ 4 h 13"/>
                  <a:gd name="T8" fmla="*/ 1 w 6"/>
                  <a:gd name="T9" fmla="*/ 8 h 13"/>
                  <a:gd name="T10" fmla="*/ 0 w 6"/>
                  <a:gd name="T11" fmla="*/ 9 h 13"/>
                  <a:gd name="T12" fmla="*/ 1 w 6"/>
                  <a:gd name="T13" fmla="*/ 11 h 13"/>
                  <a:gd name="T14" fmla="*/ 4 w 6"/>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4" y="13"/>
                    </a:moveTo>
                    <a:cubicBezTo>
                      <a:pt x="5" y="9"/>
                      <a:pt x="5" y="9"/>
                      <a:pt x="5" y="9"/>
                    </a:cubicBezTo>
                    <a:cubicBezTo>
                      <a:pt x="6" y="0"/>
                      <a:pt x="6" y="0"/>
                      <a:pt x="6" y="0"/>
                    </a:cubicBezTo>
                    <a:cubicBezTo>
                      <a:pt x="2" y="4"/>
                      <a:pt x="2" y="4"/>
                      <a:pt x="2" y="4"/>
                    </a:cubicBezTo>
                    <a:cubicBezTo>
                      <a:pt x="1" y="8"/>
                      <a:pt x="1" y="8"/>
                      <a:pt x="1" y="8"/>
                    </a:cubicBezTo>
                    <a:cubicBezTo>
                      <a:pt x="0" y="9"/>
                      <a:pt x="0" y="9"/>
                      <a:pt x="0" y="9"/>
                    </a:cubicBezTo>
                    <a:cubicBezTo>
                      <a:pt x="1" y="11"/>
                      <a:pt x="1" y="11"/>
                      <a:pt x="1" y="11"/>
                    </a:cubicBezTo>
                    <a:cubicBezTo>
                      <a:pt x="1" y="11"/>
                      <a:pt x="4" y="13"/>
                      <a:pt x="4"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5" name="Freeform 1185">
                <a:extLst>
                  <a:ext uri="{FF2B5EF4-FFF2-40B4-BE49-F238E27FC236}">
                    <a16:creationId xmlns:a16="http://schemas.microsoft.com/office/drawing/2014/main" id="{8545ECCF-1928-44B8-A426-6DC7D6F42F81}"/>
                  </a:ext>
                </a:extLst>
              </p:cNvPr>
              <p:cNvSpPr>
                <a:spLocks/>
              </p:cNvSpPr>
              <p:nvPr/>
            </p:nvSpPr>
            <p:spPr bwMode="auto">
              <a:xfrm>
                <a:off x="2101" y="1081"/>
                <a:ext cx="3" cy="3"/>
              </a:xfrm>
              <a:custGeom>
                <a:avLst/>
                <a:gdLst>
                  <a:gd name="T0" fmla="*/ 4 w 4"/>
                  <a:gd name="T1" fmla="*/ 0 h 4"/>
                  <a:gd name="T2" fmla="*/ 3 w 4"/>
                  <a:gd name="T3" fmla="*/ 0 h 4"/>
                  <a:gd name="T4" fmla="*/ 0 w 4"/>
                  <a:gd name="T5" fmla="*/ 3 h 4"/>
                  <a:gd name="T6" fmla="*/ 2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cubicBezTo>
                      <a:pt x="3" y="0"/>
                      <a:pt x="3" y="0"/>
                      <a:pt x="3" y="0"/>
                    </a:cubicBezTo>
                    <a:cubicBezTo>
                      <a:pt x="3" y="0"/>
                      <a:pt x="0" y="3"/>
                      <a:pt x="0" y="3"/>
                    </a:cubicBezTo>
                    <a:cubicBezTo>
                      <a:pt x="2" y="4"/>
                      <a:pt x="2" y="4"/>
                      <a:pt x="2" y="4"/>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6" name="Freeform 1186">
                <a:extLst>
                  <a:ext uri="{FF2B5EF4-FFF2-40B4-BE49-F238E27FC236}">
                    <a16:creationId xmlns:a16="http://schemas.microsoft.com/office/drawing/2014/main" id="{961DF5CC-8EC1-48E1-A128-CF3F380E279D}"/>
                  </a:ext>
                </a:extLst>
              </p:cNvPr>
              <p:cNvSpPr>
                <a:spLocks/>
              </p:cNvSpPr>
              <p:nvPr/>
            </p:nvSpPr>
            <p:spPr bwMode="auto">
              <a:xfrm>
                <a:off x="2094" y="1085"/>
                <a:ext cx="23" cy="25"/>
              </a:xfrm>
              <a:custGeom>
                <a:avLst/>
                <a:gdLst>
                  <a:gd name="T0" fmla="*/ 1 w 23"/>
                  <a:gd name="T1" fmla="*/ 25 h 25"/>
                  <a:gd name="T2" fmla="*/ 4 w 23"/>
                  <a:gd name="T3" fmla="*/ 25 h 25"/>
                  <a:gd name="T4" fmla="*/ 5 w 23"/>
                  <a:gd name="T5" fmla="*/ 23 h 25"/>
                  <a:gd name="T6" fmla="*/ 8 w 23"/>
                  <a:gd name="T7" fmla="*/ 23 h 25"/>
                  <a:gd name="T8" fmla="*/ 18 w 23"/>
                  <a:gd name="T9" fmla="*/ 14 h 25"/>
                  <a:gd name="T10" fmla="*/ 22 w 23"/>
                  <a:gd name="T11" fmla="*/ 11 h 25"/>
                  <a:gd name="T12" fmla="*/ 23 w 23"/>
                  <a:gd name="T13" fmla="*/ 7 h 25"/>
                  <a:gd name="T14" fmla="*/ 22 w 23"/>
                  <a:gd name="T15" fmla="*/ 7 h 25"/>
                  <a:gd name="T16" fmla="*/ 20 w 23"/>
                  <a:gd name="T17" fmla="*/ 7 h 25"/>
                  <a:gd name="T18" fmla="*/ 19 w 23"/>
                  <a:gd name="T19" fmla="*/ 0 h 25"/>
                  <a:gd name="T20" fmla="*/ 18 w 23"/>
                  <a:gd name="T21" fmla="*/ 0 h 25"/>
                  <a:gd name="T22" fmla="*/ 15 w 23"/>
                  <a:gd name="T23" fmla="*/ 5 h 25"/>
                  <a:gd name="T24" fmla="*/ 13 w 23"/>
                  <a:gd name="T25" fmla="*/ 7 h 25"/>
                  <a:gd name="T26" fmla="*/ 14 w 23"/>
                  <a:gd name="T27" fmla="*/ 9 h 25"/>
                  <a:gd name="T28" fmla="*/ 11 w 23"/>
                  <a:gd name="T29" fmla="*/ 9 h 25"/>
                  <a:gd name="T30" fmla="*/ 10 w 23"/>
                  <a:gd name="T31" fmla="*/ 10 h 25"/>
                  <a:gd name="T32" fmla="*/ 9 w 23"/>
                  <a:gd name="T33" fmla="*/ 13 h 25"/>
                  <a:gd name="T34" fmla="*/ 8 w 23"/>
                  <a:gd name="T35" fmla="*/ 10 h 25"/>
                  <a:gd name="T36" fmla="*/ 9 w 23"/>
                  <a:gd name="T37" fmla="*/ 8 h 25"/>
                  <a:gd name="T38" fmla="*/ 8 w 23"/>
                  <a:gd name="T39" fmla="*/ 6 h 25"/>
                  <a:gd name="T40" fmla="*/ 5 w 23"/>
                  <a:gd name="T41" fmla="*/ 9 h 25"/>
                  <a:gd name="T42" fmla="*/ 4 w 23"/>
                  <a:gd name="T43" fmla="*/ 8 h 25"/>
                  <a:gd name="T44" fmla="*/ 3 w 23"/>
                  <a:gd name="T45" fmla="*/ 12 h 25"/>
                  <a:gd name="T46" fmla="*/ 1 w 23"/>
                  <a:gd name="T47" fmla="*/ 14 h 25"/>
                  <a:gd name="T48" fmla="*/ 2 w 23"/>
                  <a:gd name="T49" fmla="*/ 19 h 25"/>
                  <a:gd name="T50" fmla="*/ 0 w 23"/>
                  <a:gd name="T51" fmla="*/ 22 h 25"/>
                  <a:gd name="T52" fmla="*/ 1 w 23"/>
                  <a:gd name="T5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5">
                    <a:moveTo>
                      <a:pt x="1" y="25"/>
                    </a:moveTo>
                    <a:lnTo>
                      <a:pt x="4" y="25"/>
                    </a:lnTo>
                    <a:lnTo>
                      <a:pt x="5" y="23"/>
                    </a:lnTo>
                    <a:lnTo>
                      <a:pt x="8" y="23"/>
                    </a:lnTo>
                    <a:lnTo>
                      <a:pt x="18" y="14"/>
                    </a:lnTo>
                    <a:lnTo>
                      <a:pt x="22" y="11"/>
                    </a:lnTo>
                    <a:lnTo>
                      <a:pt x="23" y="7"/>
                    </a:lnTo>
                    <a:lnTo>
                      <a:pt x="22" y="7"/>
                    </a:lnTo>
                    <a:lnTo>
                      <a:pt x="20" y="7"/>
                    </a:lnTo>
                    <a:lnTo>
                      <a:pt x="19" y="0"/>
                    </a:lnTo>
                    <a:lnTo>
                      <a:pt x="18" y="0"/>
                    </a:lnTo>
                    <a:lnTo>
                      <a:pt x="15" y="5"/>
                    </a:lnTo>
                    <a:lnTo>
                      <a:pt x="13" y="7"/>
                    </a:lnTo>
                    <a:lnTo>
                      <a:pt x="14" y="9"/>
                    </a:lnTo>
                    <a:lnTo>
                      <a:pt x="11" y="9"/>
                    </a:lnTo>
                    <a:lnTo>
                      <a:pt x="10" y="10"/>
                    </a:lnTo>
                    <a:lnTo>
                      <a:pt x="9" y="13"/>
                    </a:lnTo>
                    <a:lnTo>
                      <a:pt x="8" y="10"/>
                    </a:lnTo>
                    <a:lnTo>
                      <a:pt x="9" y="8"/>
                    </a:lnTo>
                    <a:lnTo>
                      <a:pt x="8" y="6"/>
                    </a:lnTo>
                    <a:lnTo>
                      <a:pt x="5" y="9"/>
                    </a:lnTo>
                    <a:lnTo>
                      <a:pt x="4" y="8"/>
                    </a:lnTo>
                    <a:lnTo>
                      <a:pt x="3" y="12"/>
                    </a:lnTo>
                    <a:lnTo>
                      <a:pt x="1" y="14"/>
                    </a:lnTo>
                    <a:lnTo>
                      <a:pt x="2" y="19"/>
                    </a:lnTo>
                    <a:lnTo>
                      <a:pt x="0" y="22"/>
                    </a:lnTo>
                    <a:lnTo>
                      <a:pt x="1"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7" name="Freeform 1187">
                <a:extLst>
                  <a:ext uri="{FF2B5EF4-FFF2-40B4-BE49-F238E27FC236}">
                    <a16:creationId xmlns:a16="http://schemas.microsoft.com/office/drawing/2014/main" id="{EDDCCE37-80F9-450B-919F-D7E263E64285}"/>
                  </a:ext>
                </a:extLst>
              </p:cNvPr>
              <p:cNvSpPr>
                <a:spLocks/>
              </p:cNvSpPr>
              <p:nvPr/>
            </p:nvSpPr>
            <p:spPr bwMode="auto">
              <a:xfrm>
                <a:off x="2201" y="1068"/>
                <a:ext cx="4" cy="6"/>
              </a:xfrm>
              <a:custGeom>
                <a:avLst/>
                <a:gdLst>
                  <a:gd name="T0" fmla="*/ 4 w 4"/>
                  <a:gd name="T1" fmla="*/ 4 h 6"/>
                  <a:gd name="T2" fmla="*/ 4 w 4"/>
                  <a:gd name="T3" fmla="*/ 0 h 6"/>
                  <a:gd name="T4" fmla="*/ 1 w 4"/>
                  <a:gd name="T5" fmla="*/ 2 h 6"/>
                  <a:gd name="T6" fmla="*/ 0 w 4"/>
                  <a:gd name="T7" fmla="*/ 4 h 6"/>
                  <a:gd name="T8" fmla="*/ 1 w 4"/>
                  <a:gd name="T9" fmla="*/ 6 h 6"/>
                  <a:gd name="T10" fmla="*/ 4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4" y="4"/>
                    </a:moveTo>
                    <a:lnTo>
                      <a:pt x="4" y="0"/>
                    </a:lnTo>
                    <a:lnTo>
                      <a:pt x="1" y="2"/>
                    </a:lnTo>
                    <a:lnTo>
                      <a:pt x="0" y="4"/>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8" name="Freeform 1188">
                <a:extLst>
                  <a:ext uri="{FF2B5EF4-FFF2-40B4-BE49-F238E27FC236}">
                    <a16:creationId xmlns:a16="http://schemas.microsoft.com/office/drawing/2014/main" id="{90338D65-20E3-4DE0-8275-61366B26F009}"/>
                  </a:ext>
                </a:extLst>
              </p:cNvPr>
              <p:cNvSpPr>
                <a:spLocks/>
              </p:cNvSpPr>
              <p:nvPr/>
            </p:nvSpPr>
            <p:spPr bwMode="auto">
              <a:xfrm>
                <a:off x="2082" y="1111"/>
                <a:ext cx="10" cy="18"/>
              </a:xfrm>
              <a:custGeom>
                <a:avLst/>
                <a:gdLst>
                  <a:gd name="T0" fmla="*/ 2 w 10"/>
                  <a:gd name="T1" fmla="*/ 9 h 18"/>
                  <a:gd name="T2" fmla="*/ 5 w 10"/>
                  <a:gd name="T3" fmla="*/ 12 h 18"/>
                  <a:gd name="T4" fmla="*/ 9 w 10"/>
                  <a:gd name="T5" fmla="*/ 18 h 18"/>
                  <a:gd name="T6" fmla="*/ 10 w 10"/>
                  <a:gd name="T7" fmla="*/ 15 h 18"/>
                  <a:gd name="T8" fmla="*/ 8 w 10"/>
                  <a:gd name="T9" fmla="*/ 9 h 18"/>
                  <a:gd name="T10" fmla="*/ 8 w 10"/>
                  <a:gd name="T11" fmla="*/ 4 h 18"/>
                  <a:gd name="T12" fmla="*/ 6 w 10"/>
                  <a:gd name="T13" fmla="*/ 4 h 18"/>
                  <a:gd name="T14" fmla="*/ 2 w 10"/>
                  <a:gd name="T15" fmla="*/ 0 h 18"/>
                  <a:gd name="T16" fmla="*/ 0 w 10"/>
                  <a:gd name="T17" fmla="*/ 0 h 18"/>
                  <a:gd name="T18" fmla="*/ 0 w 10"/>
                  <a:gd name="T19" fmla="*/ 2 h 18"/>
                  <a:gd name="T20" fmla="*/ 5 w 10"/>
                  <a:gd name="T21" fmla="*/ 8 h 18"/>
                  <a:gd name="T22" fmla="*/ 2 w 10"/>
                  <a:gd name="T23" fmla="*/ 7 h 18"/>
                  <a:gd name="T24" fmla="*/ 2 w 10"/>
                  <a:gd name="T2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8">
                    <a:moveTo>
                      <a:pt x="2" y="9"/>
                    </a:moveTo>
                    <a:lnTo>
                      <a:pt x="5" y="12"/>
                    </a:lnTo>
                    <a:lnTo>
                      <a:pt x="9" y="18"/>
                    </a:lnTo>
                    <a:lnTo>
                      <a:pt x="10" y="15"/>
                    </a:lnTo>
                    <a:lnTo>
                      <a:pt x="8" y="9"/>
                    </a:lnTo>
                    <a:lnTo>
                      <a:pt x="8" y="4"/>
                    </a:lnTo>
                    <a:lnTo>
                      <a:pt x="6" y="4"/>
                    </a:lnTo>
                    <a:lnTo>
                      <a:pt x="2" y="0"/>
                    </a:lnTo>
                    <a:lnTo>
                      <a:pt x="0" y="0"/>
                    </a:lnTo>
                    <a:lnTo>
                      <a:pt x="0" y="2"/>
                    </a:lnTo>
                    <a:lnTo>
                      <a:pt x="5" y="8"/>
                    </a:lnTo>
                    <a:lnTo>
                      <a:pt x="2" y="7"/>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9" name="Freeform 1189">
                <a:extLst>
                  <a:ext uri="{FF2B5EF4-FFF2-40B4-BE49-F238E27FC236}">
                    <a16:creationId xmlns:a16="http://schemas.microsoft.com/office/drawing/2014/main" id="{7C372053-55DE-42E4-9888-FBDA738CB812}"/>
                  </a:ext>
                </a:extLst>
              </p:cNvPr>
              <p:cNvSpPr>
                <a:spLocks/>
              </p:cNvSpPr>
              <p:nvPr/>
            </p:nvSpPr>
            <p:spPr bwMode="auto">
              <a:xfrm>
                <a:off x="2086" y="1094"/>
                <a:ext cx="8" cy="19"/>
              </a:xfrm>
              <a:custGeom>
                <a:avLst/>
                <a:gdLst>
                  <a:gd name="T0" fmla="*/ 2 w 8"/>
                  <a:gd name="T1" fmla="*/ 16 h 19"/>
                  <a:gd name="T2" fmla="*/ 0 w 8"/>
                  <a:gd name="T3" fmla="*/ 18 h 19"/>
                  <a:gd name="T4" fmla="*/ 3 w 8"/>
                  <a:gd name="T5" fmla="*/ 19 h 19"/>
                  <a:gd name="T6" fmla="*/ 7 w 8"/>
                  <a:gd name="T7" fmla="*/ 17 h 19"/>
                  <a:gd name="T8" fmla="*/ 6 w 8"/>
                  <a:gd name="T9" fmla="*/ 15 h 19"/>
                  <a:gd name="T10" fmla="*/ 8 w 8"/>
                  <a:gd name="T11" fmla="*/ 12 h 19"/>
                  <a:gd name="T12" fmla="*/ 8 w 8"/>
                  <a:gd name="T13" fmla="*/ 4 h 19"/>
                  <a:gd name="T14" fmla="*/ 7 w 8"/>
                  <a:gd name="T15" fmla="*/ 0 h 19"/>
                  <a:gd name="T16" fmla="*/ 5 w 8"/>
                  <a:gd name="T17" fmla="*/ 1 h 19"/>
                  <a:gd name="T18" fmla="*/ 5 w 8"/>
                  <a:gd name="T19" fmla="*/ 3 h 19"/>
                  <a:gd name="T20" fmla="*/ 3 w 8"/>
                  <a:gd name="T21" fmla="*/ 2 h 19"/>
                  <a:gd name="T22" fmla="*/ 2 w 8"/>
                  <a:gd name="T23" fmla="*/ 4 h 19"/>
                  <a:gd name="T24" fmla="*/ 2 w 8"/>
                  <a:gd name="T25" fmla="*/ 11 h 19"/>
                  <a:gd name="T26" fmla="*/ 3 w 8"/>
                  <a:gd name="T27" fmla="*/ 14 h 19"/>
                  <a:gd name="T28" fmla="*/ 2 w 8"/>
                  <a:gd name="T2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2" y="16"/>
                    </a:moveTo>
                    <a:lnTo>
                      <a:pt x="0" y="18"/>
                    </a:lnTo>
                    <a:lnTo>
                      <a:pt x="3" y="19"/>
                    </a:lnTo>
                    <a:lnTo>
                      <a:pt x="7" y="17"/>
                    </a:lnTo>
                    <a:lnTo>
                      <a:pt x="6" y="15"/>
                    </a:lnTo>
                    <a:lnTo>
                      <a:pt x="8" y="12"/>
                    </a:lnTo>
                    <a:lnTo>
                      <a:pt x="8" y="4"/>
                    </a:lnTo>
                    <a:lnTo>
                      <a:pt x="7" y="0"/>
                    </a:lnTo>
                    <a:lnTo>
                      <a:pt x="5" y="1"/>
                    </a:lnTo>
                    <a:lnTo>
                      <a:pt x="5" y="3"/>
                    </a:lnTo>
                    <a:lnTo>
                      <a:pt x="3" y="2"/>
                    </a:lnTo>
                    <a:lnTo>
                      <a:pt x="2" y="4"/>
                    </a:lnTo>
                    <a:lnTo>
                      <a:pt x="2" y="11"/>
                    </a:lnTo>
                    <a:lnTo>
                      <a:pt x="3" y="14"/>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0" name="Freeform 1190">
                <a:extLst>
                  <a:ext uri="{FF2B5EF4-FFF2-40B4-BE49-F238E27FC236}">
                    <a16:creationId xmlns:a16="http://schemas.microsoft.com/office/drawing/2014/main" id="{85EB9A22-9DFB-4847-89E6-7B6499DE215C}"/>
                  </a:ext>
                </a:extLst>
              </p:cNvPr>
              <p:cNvSpPr>
                <a:spLocks/>
              </p:cNvSpPr>
              <p:nvPr/>
            </p:nvSpPr>
            <p:spPr bwMode="auto">
              <a:xfrm>
                <a:off x="2689" y="1460"/>
                <a:ext cx="11" cy="12"/>
              </a:xfrm>
              <a:custGeom>
                <a:avLst/>
                <a:gdLst>
                  <a:gd name="T0" fmla="*/ 1 w 11"/>
                  <a:gd name="T1" fmla="*/ 4 h 12"/>
                  <a:gd name="T2" fmla="*/ 2 w 11"/>
                  <a:gd name="T3" fmla="*/ 5 h 12"/>
                  <a:gd name="T4" fmla="*/ 3 w 11"/>
                  <a:gd name="T5" fmla="*/ 6 h 12"/>
                  <a:gd name="T6" fmla="*/ 5 w 11"/>
                  <a:gd name="T7" fmla="*/ 8 h 12"/>
                  <a:gd name="T8" fmla="*/ 5 w 11"/>
                  <a:gd name="T9" fmla="*/ 10 h 12"/>
                  <a:gd name="T10" fmla="*/ 5 w 11"/>
                  <a:gd name="T11" fmla="*/ 11 h 12"/>
                  <a:gd name="T12" fmla="*/ 7 w 11"/>
                  <a:gd name="T13" fmla="*/ 11 h 12"/>
                  <a:gd name="T14" fmla="*/ 8 w 11"/>
                  <a:gd name="T15" fmla="*/ 12 h 12"/>
                  <a:gd name="T16" fmla="*/ 9 w 11"/>
                  <a:gd name="T17" fmla="*/ 12 h 12"/>
                  <a:gd name="T18" fmla="*/ 9 w 11"/>
                  <a:gd name="T19" fmla="*/ 10 h 12"/>
                  <a:gd name="T20" fmla="*/ 10 w 11"/>
                  <a:gd name="T21" fmla="*/ 10 h 12"/>
                  <a:gd name="T22" fmla="*/ 11 w 11"/>
                  <a:gd name="T23" fmla="*/ 9 h 12"/>
                  <a:gd name="T24" fmla="*/ 9 w 11"/>
                  <a:gd name="T25" fmla="*/ 7 h 12"/>
                  <a:gd name="T26" fmla="*/ 10 w 11"/>
                  <a:gd name="T27" fmla="*/ 6 h 12"/>
                  <a:gd name="T28" fmla="*/ 10 w 11"/>
                  <a:gd name="T29" fmla="*/ 5 h 12"/>
                  <a:gd name="T30" fmla="*/ 8 w 11"/>
                  <a:gd name="T31" fmla="*/ 3 h 12"/>
                  <a:gd name="T32" fmla="*/ 6 w 11"/>
                  <a:gd name="T33" fmla="*/ 3 h 12"/>
                  <a:gd name="T34" fmla="*/ 5 w 11"/>
                  <a:gd name="T35" fmla="*/ 2 h 12"/>
                  <a:gd name="T36" fmla="*/ 5 w 11"/>
                  <a:gd name="T37" fmla="*/ 1 h 12"/>
                  <a:gd name="T38" fmla="*/ 4 w 11"/>
                  <a:gd name="T39" fmla="*/ 1 h 12"/>
                  <a:gd name="T40" fmla="*/ 2 w 11"/>
                  <a:gd name="T41" fmla="*/ 0 h 12"/>
                  <a:gd name="T42" fmla="*/ 1 w 11"/>
                  <a:gd name="T43" fmla="*/ 1 h 12"/>
                  <a:gd name="T44" fmla="*/ 0 w 11"/>
                  <a:gd name="T45" fmla="*/ 2 h 12"/>
                  <a:gd name="T46" fmla="*/ 1 w 11"/>
                  <a:gd name="T47" fmla="*/ 4 h 12"/>
                  <a:gd name="T48" fmla="*/ 1 w 11"/>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1" y="4"/>
                    </a:moveTo>
                    <a:lnTo>
                      <a:pt x="2" y="5"/>
                    </a:lnTo>
                    <a:lnTo>
                      <a:pt x="3" y="6"/>
                    </a:lnTo>
                    <a:lnTo>
                      <a:pt x="5" y="8"/>
                    </a:lnTo>
                    <a:lnTo>
                      <a:pt x="5" y="10"/>
                    </a:lnTo>
                    <a:lnTo>
                      <a:pt x="5" y="11"/>
                    </a:lnTo>
                    <a:lnTo>
                      <a:pt x="7" y="11"/>
                    </a:lnTo>
                    <a:lnTo>
                      <a:pt x="8" y="12"/>
                    </a:lnTo>
                    <a:lnTo>
                      <a:pt x="9" y="12"/>
                    </a:lnTo>
                    <a:lnTo>
                      <a:pt x="9" y="10"/>
                    </a:lnTo>
                    <a:lnTo>
                      <a:pt x="10" y="10"/>
                    </a:lnTo>
                    <a:lnTo>
                      <a:pt x="11" y="9"/>
                    </a:lnTo>
                    <a:lnTo>
                      <a:pt x="9" y="7"/>
                    </a:lnTo>
                    <a:lnTo>
                      <a:pt x="10" y="6"/>
                    </a:lnTo>
                    <a:lnTo>
                      <a:pt x="10" y="5"/>
                    </a:lnTo>
                    <a:lnTo>
                      <a:pt x="8" y="3"/>
                    </a:lnTo>
                    <a:lnTo>
                      <a:pt x="6" y="3"/>
                    </a:lnTo>
                    <a:lnTo>
                      <a:pt x="5" y="2"/>
                    </a:lnTo>
                    <a:lnTo>
                      <a:pt x="5" y="1"/>
                    </a:lnTo>
                    <a:lnTo>
                      <a:pt x="4" y="1"/>
                    </a:lnTo>
                    <a:lnTo>
                      <a:pt x="2" y="0"/>
                    </a:lnTo>
                    <a:lnTo>
                      <a:pt x="1" y="1"/>
                    </a:lnTo>
                    <a:lnTo>
                      <a:pt x="0" y="2"/>
                    </a:lnTo>
                    <a:lnTo>
                      <a:pt x="1"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1" name="Freeform 1191">
                <a:extLst>
                  <a:ext uri="{FF2B5EF4-FFF2-40B4-BE49-F238E27FC236}">
                    <a16:creationId xmlns:a16="http://schemas.microsoft.com/office/drawing/2014/main" id="{70584D38-1F23-4478-947E-679752651DED}"/>
                  </a:ext>
                </a:extLst>
              </p:cNvPr>
              <p:cNvSpPr>
                <a:spLocks/>
              </p:cNvSpPr>
              <p:nvPr/>
            </p:nvSpPr>
            <p:spPr bwMode="auto">
              <a:xfrm>
                <a:off x="2692" y="1260"/>
                <a:ext cx="2" cy="2"/>
              </a:xfrm>
              <a:custGeom>
                <a:avLst/>
                <a:gdLst>
                  <a:gd name="T0" fmla="*/ 2 w 2"/>
                  <a:gd name="T1" fmla="*/ 2 h 2"/>
                  <a:gd name="T2" fmla="*/ 2 w 2"/>
                  <a:gd name="T3" fmla="*/ 1 h 2"/>
                  <a:gd name="T4" fmla="*/ 2 w 2"/>
                  <a:gd name="T5" fmla="*/ 1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1"/>
                    </a:ln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2" name="Freeform 1192">
                <a:extLst>
                  <a:ext uri="{FF2B5EF4-FFF2-40B4-BE49-F238E27FC236}">
                    <a16:creationId xmlns:a16="http://schemas.microsoft.com/office/drawing/2014/main" id="{92B07ECE-F263-4DAF-B16B-FB85F33D020E}"/>
                  </a:ext>
                </a:extLst>
              </p:cNvPr>
              <p:cNvSpPr>
                <a:spLocks/>
              </p:cNvSpPr>
              <p:nvPr/>
            </p:nvSpPr>
            <p:spPr bwMode="auto">
              <a:xfrm>
                <a:off x="2694" y="1264"/>
                <a:ext cx="5" cy="3"/>
              </a:xfrm>
              <a:custGeom>
                <a:avLst/>
                <a:gdLst>
                  <a:gd name="T0" fmla="*/ 0 w 5"/>
                  <a:gd name="T1" fmla="*/ 1 h 3"/>
                  <a:gd name="T2" fmla="*/ 1 w 5"/>
                  <a:gd name="T3" fmla="*/ 2 h 3"/>
                  <a:gd name="T4" fmla="*/ 3 w 5"/>
                  <a:gd name="T5" fmla="*/ 2 h 3"/>
                  <a:gd name="T6" fmla="*/ 4 w 5"/>
                  <a:gd name="T7" fmla="*/ 3 h 3"/>
                  <a:gd name="T8" fmla="*/ 5 w 5"/>
                  <a:gd name="T9" fmla="*/ 1 h 3"/>
                  <a:gd name="T10" fmla="*/ 3 w 5"/>
                  <a:gd name="T11" fmla="*/ 0 h 3"/>
                  <a:gd name="T12" fmla="*/ 1 w 5"/>
                  <a:gd name="T13" fmla="*/ 0 h 3"/>
                  <a:gd name="T14" fmla="*/ 0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1"/>
                    </a:moveTo>
                    <a:lnTo>
                      <a:pt x="1" y="2"/>
                    </a:lnTo>
                    <a:lnTo>
                      <a:pt x="3" y="2"/>
                    </a:lnTo>
                    <a:lnTo>
                      <a:pt x="4" y="3"/>
                    </a:lnTo>
                    <a:lnTo>
                      <a:pt x="5" y="1"/>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3" name="Freeform 1193">
                <a:extLst>
                  <a:ext uri="{FF2B5EF4-FFF2-40B4-BE49-F238E27FC236}">
                    <a16:creationId xmlns:a16="http://schemas.microsoft.com/office/drawing/2014/main" id="{48B7219A-F5FE-4151-A848-0F92F34B4F01}"/>
                  </a:ext>
                </a:extLst>
              </p:cNvPr>
              <p:cNvSpPr>
                <a:spLocks/>
              </p:cNvSpPr>
              <p:nvPr/>
            </p:nvSpPr>
            <p:spPr bwMode="auto">
              <a:xfrm>
                <a:off x="2687" y="1248"/>
                <a:ext cx="4" cy="3"/>
              </a:xfrm>
              <a:custGeom>
                <a:avLst/>
                <a:gdLst>
                  <a:gd name="T0" fmla="*/ 2 w 4"/>
                  <a:gd name="T1" fmla="*/ 0 h 3"/>
                  <a:gd name="T2" fmla="*/ 0 w 4"/>
                  <a:gd name="T3" fmla="*/ 0 h 3"/>
                  <a:gd name="T4" fmla="*/ 0 w 4"/>
                  <a:gd name="T5" fmla="*/ 1 h 3"/>
                  <a:gd name="T6" fmla="*/ 0 w 4"/>
                  <a:gd name="T7" fmla="*/ 2 h 3"/>
                  <a:gd name="T8" fmla="*/ 2 w 4"/>
                  <a:gd name="T9" fmla="*/ 3 h 3"/>
                  <a:gd name="T10" fmla="*/ 3 w 4"/>
                  <a:gd name="T11" fmla="*/ 3 h 3"/>
                  <a:gd name="T12" fmla="*/ 4 w 4"/>
                  <a:gd name="T13" fmla="*/ 3 h 3"/>
                  <a:gd name="T14" fmla="*/ 4 w 4"/>
                  <a:gd name="T15" fmla="*/ 2 h 3"/>
                  <a:gd name="T16" fmla="*/ 2 w 4"/>
                  <a:gd name="T17" fmla="*/ 0 h 3"/>
                  <a:gd name="T18" fmla="*/ 2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0"/>
                    </a:moveTo>
                    <a:lnTo>
                      <a:pt x="0" y="0"/>
                    </a:lnTo>
                    <a:lnTo>
                      <a:pt x="0" y="1"/>
                    </a:lnTo>
                    <a:lnTo>
                      <a:pt x="0" y="2"/>
                    </a:lnTo>
                    <a:lnTo>
                      <a:pt x="2" y="3"/>
                    </a:lnTo>
                    <a:lnTo>
                      <a:pt x="3" y="3"/>
                    </a:lnTo>
                    <a:lnTo>
                      <a:pt x="4" y="3"/>
                    </a:lnTo>
                    <a:lnTo>
                      <a:pt x="4" y="2"/>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4" name="Freeform 1194">
                <a:extLst>
                  <a:ext uri="{FF2B5EF4-FFF2-40B4-BE49-F238E27FC236}">
                    <a16:creationId xmlns:a16="http://schemas.microsoft.com/office/drawing/2014/main" id="{EBBFEEAB-5F4A-4961-9D7B-1C8FA1F2027E}"/>
                  </a:ext>
                </a:extLst>
              </p:cNvPr>
              <p:cNvSpPr>
                <a:spLocks/>
              </p:cNvSpPr>
              <p:nvPr/>
            </p:nvSpPr>
            <p:spPr bwMode="auto">
              <a:xfrm>
                <a:off x="2697" y="126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5" name="Freeform 1195">
                <a:extLst>
                  <a:ext uri="{FF2B5EF4-FFF2-40B4-BE49-F238E27FC236}">
                    <a16:creationId xmlns:a16="http://schemas.microsoft.com/office/drawing/2014/main" id="{7DAFFA28-2A52-4F42-9101-D1CB3D56F559}"/>
                  </a:ext>
                </a:extLst>
              </p:cNvPr>
              <p:cNvSpPr>
                <a:spLocks/>
              </p:cNvSpPr>
              <p:nvPr/>
            </p:nvSpPr>
            <p:spPr bwMode="auto">
              <a:xfrm>
                <a:off x="2677" y="1244"/>
                <a:ext cx="3" cy="4"/>
              </a:xfrm>
              <a:custGeom>
                <a:avLst/>
                <a:gdLst>
                  <a:gd name="T0" fmla="*/ 0 w 3"/>
                  <a:gd name="T1" fmla="*/ 0 h 4"/>
                  <a:gd name="T2" fmla="*/ 0 w 3"/>
                  <a:gd name="T3" fmla="*/ 4 h 4"/>
                  <a:gd name="T4" fmla="*/ 3 w 3"/>
                  <a:gd name="T5" fmla="*/ 4 h 4"/>
                  <a:gd name="T6" fmla="*/ 3 w 3"/>
                  <a:gd name="T7" fmla="*/ 3 h 4"/>
                  <a:gd name="T8" fmla="*/ 3 w 3"/>
                  <a:gd name="T9" fmla="*/ 1 h 4"/>
                  <a:gd name="T10" fmla="*/ 1 w 3"/>
                  <a:gd name="T11" fmla="*/ 1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0" y="4"/>
                    </a:lnTo>
                    <a:lnTo>
                      <a:pt x="3" y="4"/>
                    </a:lnTo>
                    <a:lnTo>
                      <a:pt x="3" y="3"/>
                    </a:lnTo>
                    <a:lnTo>
                      <a:pt x="3"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6" name="Freeform 1196">
                <a:extLst>
                  <a:ext uri="{FF2B5EF4-FFF2-40B4-BE49-F238E27FC236}">
                    <a16:creationId xmlns:a16="http://schemas.microsoft.com/office/drawing/2014/main" id="{D7C195F7-7254-47FD-B52B-58F7E0404BA2}"/>
                  </a:ext>
                </a:extLst>
              </p:cNvPr>
              <p:cNvSpPr>
                <a:spLocks/>
              </p:cNvSpPr>
              <p:nvPr/>
            </p:nvSpPr>
            <p:spPr bwMode="auto">
              <a:xfrm>
                <a:off x="2673" y="1464"/>
                <a:ext cx="12" cy="15"/>
              </a:xfrm>
              <a:custGeom>
                <a:avLst/>
                <a:gdLst>
                  <a:gd name="T0" fmla="*/ 12 w 12"/>
                  <a:gd name="T1" fmla="*/ 5 h 15"/>
                  <a:gd name="T2" fmla="*/ 10 w 12"/>
                  <a:gd name="T3" fmla="*/ 4 h 15"/>
                  <a:gd name="T4" fmla="*/ 8 w 12"/>
                  <a:gd name="T5" fmla="*/ 3 h 15"/>
                  <a:gd name="T6" fmla="*/ 7 w 12"/>
                  <a:gd name="T7" fmla="*/ 1 h 15"/>
                  <a:gd name="T8" fmla="*/ 5 w 12"/>
                  <a:gd name="T9" fmla="*/ 0 h 15"/>
                  <a:gd name="T10" fmla="*/ 4 w 12"/>
                  <a:gd name="T11" fmla="*/ 1 h 15"/>
                  <a:gd name="T12" fmla="*/ 1 w 12"/>
                  <a:gd name="T13" fmla="*/ 1 h 15"/>
                  <a:gd name="T14" fmla="*/ 0 w 12"/>
                  <a:gd name="T15" fmla="*/ 0 h 15"/>
                  <a:gd name="T16" fmla="*/ 0 w 12"/>
                  <a:gd name="T17" fmla="*/ 1 h 15"/>
                  <a:gd name="T18" fmla="*/ 0 w 12"/>
                  <a:gd name="T19" fmla="*/ 5 h 15"/>
                  <a:gd name="T20" fmla="*/ 2 w 12"/>
                  <a:gd name="T21" fmla="*/ 7 h 15"/>
                  <a:gd name="T22" fmla="*/ 4 w 12"/>
                  <a:gd name="T23" fmla="*/ 10 h 15"/>
                  <a:gd name="T24" fmla="*/ 4 w 12"/>
                  <a:gd name="T25" fmla="*/ 11 h 15"/>
                  <a:gd name="T26" fmla="*/ 5 w 12"/>
                  <a:gd name="T27" fmla="*/ 14 h 15"/>
                  <a:gd name="T28" fmla="*/ 6 w 12"/>
                  <a:gd name="T29" fmla="*/ 15 h 15"/>
                  <a:gd name="T30" fmla="*/ 8 w 12"/>
                  <a:gd name="T31" fmla="*/ 14 h 15"/>
                  <a:gd name="T32" fmla="*/ 10 w 12"/>
                  <a:gd name="T33" fmla="*/ 13 h 15"/>
                  <a:gd name="T34" fmla="*/ 11 w 12"/>
                  <a:gd name="T35" fmla="*/ 13 h 15"/>
                  <a:gd name="T36" fmla="*/ 12 w 12"/>
                  <a:gd name="T37" fmla="*/ 11 h 15"/>
                  <a:gd name="T38" fmla="*/ 12 w 12"/>
                  <a:gd name="T39" fmla="*/ 10 h 15"/>
                  <a:gd name="T40" fmla="*/ 12 w 12"/>
                  <a:gd name="T41" fmla="*/ 9 h 15"/>
                  <a:gd name="T42" fmla="*/ 12 w 12"/>
                  <a:gd name="T4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5">
                    <a:moveTo>
                      <a:pt x="12" y="5"/>
                    </a:moveTo>
                    <a:lnTo>
                      <a:pt x="10" y="4"/>
                    </a:lnTo>
                    <a:lnTo>
                      <a:pt x="8" y="3"/>
                    </a:lnTo>
                    <a:lnTo>
                      <a:pt x="7" y="1"/>
                    </a:lnTo>
                    <a:lnTo>
                      <a:pt x="5" y="0"/>
                    </a:lnTo>
                    <a:lnTo>
                      <a:pt x="4" y="1"/>
                    </a:lnTo>
                    <a:lnTo>
                      <a:pt x="1" y="1"/>
                    </a:lnTo>
                    <a:lnTo>
                      <a:pt x="0" y="0"/>
                    </a:lnTo>
                    <a:lnTo>
                      <a:pt x="0" y="1"/>
                    </a:lnTo>
                    <a:lnTo>
                      <a:pt x="0" y="5"/>
                    </a:lnTo>
                    <a:lnTo>
                      <a:pt x="2" y="7"/>
                    </a:lnTo>
                    <a:lnTo>
                      <a:pt x="4" y="10"/>
                    </a:lnTo>
                    <a:lnTo>
                      <a:pt x="4" y="11"/>
                    </a:lnTo>
                    <a:lnTo>
                      <a:pt x="5" y="14"/>
                    </a:lnTo>
                    <a:lnTo>
                      <a:pt x="6" y="15"/>
                    </a:lnTo>
                    <a:lnTo>
                      <a:pt x="8" y="14"/>
                    </a:lnTo>
                    <a:lnTo>
                      <a:pt x="10" y="13"/>
                    </a:lnTo>
                    <a:lnTo>
                      <a:pt x="11" y="13"/>
                    </a:lnTo>
                    <a:lnTo>
                      <a:pt x="12" y="11"/>
                    </a:lnTo>
                    <a:lnTo>
                      <a:pt x="12" y="10"/>
                    </a:lnTo>
                    <a:lnTo>
                      <a:pt x="12" y="9"/>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7" name="Freeform 1197">
                <a:extLst>
                  <a:ext uri="{FF2B5EF4-FFF2-40B4-BE49-F238E27FC236}">
                    <a16:creationId xmlns:a16="http://schemas.microsoft.com/office/drawing/2014/main" id="{7D628AD7-302E-4696-BC8F-7C7E3BC54260}"/>
                  </a:ext>
                </a:extLst>
              </p:cNvPr>
              <p:cNvSpPr>
                <a:spLocks/>
              </p:cNvSpPr>
              <p:nvPr/>
            </p:nvSpPr>
            <p:spPr bwMode="auto">
              <a:xfrm>
                <a:off x="2593" y="1244"/>
                <a:ext cx="3" cy="7"/>
              </a:xfrm>
              <a:custGeom>
                <a:avLst/>
                <a:gdLst>
                  <a:gd name="T0" fmla="*/ 2 w 3"/>
                  <a:gd name="T1" fmla="*/ 7 h 7"/>
                  <a:gd name="T2" fmla="*/ 3 w 3"/>
                  <a:gd name="T3" fmla="*/ 6 h 7"/>
                  <a:gd name="T4" fmla="*/ 3 w 3"/>
                  <a:gd name="T5" fmla="*/ 1 h 7"/>
                  <a:gd name="T6" fmla="*/ 2 w 3"/>
                  <a:gd name="T7" fmla="*/ 0 h 7"/>
                  <a:gd name="T8" fmla="*/ 1 w 3"/>
                  <a:gd name="T9" fmla="*/ 0 h 7"/>
                  <a:gd name="T10" fmla="*/ 0 w 3"/>
                  <a:gd name="T11" fmla="*/ 3 h 7"/>
                  <a:gd name="T12" fmla="*/ 1 w 3"/>
                  <a:gd name="T13" fmla="*/ 4 h 7"/>
                  <a:gd name="T14" fmla="*/ 1 w 3"/>
                  <a:gd name="T15" fmla="*/ 7 h 7"/>
                  <a:gd name="T16" fmla="*/ 2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7"/>
                    </a:moveTo>
                    <a:lnTo>
                      <a:pt x="3" y="6"/>
                    </a:lnTo>
                    <a:lnTo>
                      <a:pt x="3" y="1"/>
                    </a:lnTo>
                    <a:lnTo>
                      <a:pt x="2" y="0"/>
                    </a:lnTo>
                    <a:lnTo>
                      <a:pt x="1" y="0"/>
                    </a:lnTo>
                    <a:lnTo>
                      <a:pt x="0" y="3"/>
                    </a:lnTo>
                    <a:lnTo>
                      <a:pt x="1" y="4"/>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8" name="Freeform 1198">
                <a:extLst>
                  <a:ext uri="{FF2B5EF4-FFF2-40B4-BE49-F238E27FC236}">
                    <a16:creationId xmlns:a16="http://schemas.microsoft.com/office/drawing/2014/main" id="{96D8CB8D-97EF-4C66-933B-FE50FF1F3AAE}"/>
                  </a:ext>
                </a:extLst>
              </p:cNvPr>
              <p:cNvSpPr>
                <a:spLocks/>
              </p:cNvSpPr>
              <p:nvPr/>
            </p:nvSpPr>
            <p:spPr bwMode="auto">
              <a:xfrm>
                <a:off x="2597" y="1243"/>
                <a:ext cx="2" cy="5"/>
              </a:xfrm>
              <a:custGeom>
                <a:avLst/>
                <a:gdLst>
                  <a:gd name="T0" fmla="*/ 0 w 2"/>
                  <a:gd name="T1" fmla="*/ 1 h 5"/>
                  <a:gd name="T2" fmla="*/ 0 w 2"/>
                  <a:gd name="T3" fmla="*/ 5 h 5"/>
                  <a:gd name="T4" fmla="*/ 1 w 2"/>
                  <a:gd name="T5" fmla="*/ 4 h 5"/>
                  <a:gd name="T6" fmla="*/ 2 w 2"/>
                  <a:gd name="T7" fmla="*/ 4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5"/>
                    </a:lnTo>
                    <a:lnTo>
                      <a:pt x="1"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9" name="Freeform 1199">
                <a:extLst>
                  <a:ext uri="{FF2B5EF4-FFF2-40B4-BE49-F238E27FC236}">
                    <a16:creationId xmlns:a16="http://schemas.microsoft.com/office/drawing/2014/main" id="{604B3739-543E-4DCF-AF03-FDC05015F753}"/>
                  </a:ext>
                </a:extLst>
              </p:cNvPr>
              <p:cNvSpPr>
                <a:spLocks/>
              </p:cNvSpPr>
              <p:nvPr/>
            </p:nvSpPr>
            <p:spPr bwMode="auto">
              <a:xfrm>
                <a:off x="2587" y="1224"/>
                <a:ext cx="5" cy="3"/>
              </a:xfrm>
              <a:custGeom>
                <a:avLst/>
                <a:gdLst>
                  <a:gd name="T0" fmla="*/ 0 w 5"/>
                  <a:gd name="T1" fmla="*/ 2 h 3"/>
                  <a:gd name="T2" fmla="*/ 1 w 5"/>
                  <a:gd name="T3" fmla="*/ 3 h 3"/>
                  <a:gd name="T4" fmla="*/ 3 w 5"/>
                  <a:gd name="T5" fmla="*/ 3 h 3"/>
                  <a:gd name="T6" fmla="*/ 4 w 5"/>
                  <a:gd name="T7" fmla="*/ 3 h 3"/>
                  <a:gd name="T8" fmla="*/ 5 w 5"/>
                  <a:gd name="T9" fmla="*/ 1 h 3"/>
                  <a:gd name="T10" fmla="*/ 3 w 5"/>
                  <a:gd name="T11" fmla="*/ 0 h 3"/>
                  <a:gd name="T12" fmla="*/ 2 w 5"/>
                  <a:gd name="T13" fmla="*/ 0 h 3"/>
                  <a:gd name="T14" fmla="*/ 0 w 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2"/>
                    </a:moveTo>
                    <a:lnTo>
                      <a:pt x="1" y="3"/>
                    </a:lnTo>
                    <a:lnTo>
                      <a:pt x="3" y="3"/>
                    </a:lnTo>
                    <a:lnTo>
                      <a:pt x="4" y="3"/>
                    </a:lnTo>
                    <a:lnTo>
                      <a:pt x="5" y="1"/>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0" name="Freeform 1200">
                <a:extLst>
                  <a:ext uri="{FF2B5EF4-FFF2-40B4-BE49-F238E27FC236}">
                    <a16:creationId xmlns:a16="http://schemas.microsoft.com/office/drawing/2014/main" id="{C24F0CCA-33B6-42D7-B0A4-C91A18A2902C}"/>
                  </a:ext>
                </a:extLst>
              </p:cNvPr>
              <p:cNvSpPr>
                <a:spLocks/>
              </p:cNvSpPr>
              <p:nvPr/>
            </p:nvSpPr>
            <p:spPr bwMode="auto">
              <a:xfrm>
                <a:off x="2760" y="1302"/>
                <a:ext cx="4" cy="14"/>
              </a:xfrm>
              <a:custGeom>
                <a:avLst/>
                <a:gdLst>
                  <a:gd name="T0" fmla="*/ 3 w 4"/>
                  <a:gd name="T1" fmla="*/ 0 h 14"/>
                  <a:gd name="T2" fmla="*/ 1 w 4"/>
                  <a:gd name="T3" fmla="*/ 1 h 14"/>
                  <a:gd name="T4" fmla="*/ 1 w 4"/>
                  <a:gd name="T5" fmla="*/ 4 h 14"/>
                  <a:gd name="T6" fmla="*/ 0 w 4"/>
                  <a:gd name="T7" fmla="*/ 7 h 14"/>
                  <a:gd name="T8" fmla="*/ 0 w 4"/>
                  <a:gd name="T9" fmla="*/ 10 h 14"/>
                  <a:gd name="T10" fmla="*/ 1 w 4"/>
                  <a:gd name="T11" fmla="*/ 11 h 14"/>
                  <a:gd name="T12" fmla="*/ 2 w 4"/>
                  <a:gd name="T13" fmla="*/ 14 h 14"/>
                  <a:gd name="T14" fmla="*/ 3 w 4"/>
                  <a:gd name="T15" fmla="*/ 13 h 14"/>
                  <a:gd name="T16" fmla="*/ 4 w 4"/>
                  <a:gd name="T17" fmla="*/ 12 h 14"/>
                  <a:gd name="T18" fmla="*/ 3 w 4"/>
                  <a:gd name="T19" fmla="*/ 8 h 14"/>
                  <a:gd name="T20" fmla="*/ 4 w 4"/>
                  <a:gd name="T21" fmla="*/ 3 h 14"/>
                  <a:gd name="T22" fmla="*/ 3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3" y="0"/>
                    </a:moveTo>
                    <a:lnTo>
                      <a:pt x="1" y="1"/>
                    </a:lnTo>
                    <a:lnTo>
                      <a:pt x="1" y="4"/>
                    </a:lnTo>
                    <a:lnTo>
                      <a:pt x="0" y="7"/>
                    </a:lnTo>
                    <a:lnTo>
                      <a:pt x="0" y="10"/>
                    </a:lnTo>
                    <a:lnTo>
                      <a:pt x="1" y="11"/>
                    </a:lnTo>
                    <a:lnTo>
                      <a:pt x="2" y="14"/>
                    </a:lnTo>
                    <a:lnTo>
                      <a:pt x="3" y="13"/>
                    </a:lnTo>
                    <a:lnTo>
                      <a:pt x="4" y="12"/>
                    </a:lnTo>
                    <a:lnTo>
                      <a:pt x="3"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1" name="Freeform 1201">
                <a:extLst>
                  <a:ext uri="{FF2B5EF4-FFF2-40B4-BE49-F238E27FC236}">
                    <a16:creationId xmlns:a16="http://schemas.microsoft.com/office/drawing/2014/main" id="{BC372EB4-B47D-446D-9298-F3646C509731}"/>
                  </a:ext>
                </a:extLst>
              </p:cNvPr>
              <p:cNvSpPr>
                <a:spLocks/>
              </p:cNvSpPr>
              <p:nvPr/>
            </p:nvSpPr>
            <p:spPr bwMode="auto">
              <a:xfrm>
                <a:off x="2641" y="1224"/>
                <a:ext cx="10" cy="9"/>
              </a:xfrm>
              <a:custGeom>
                <a:avLst/>
                <a:gdLst>
                  <a:gd name="T0" fmla="*/ 7 w 13"/>
                  <a:gd name="T1" fmla="*/ 1 h 11"/>
                  <a:gd name="T2" fmla="*/ 4 w 13"/>
                  <a:gd name="T3" fmla="*/ 0 h 11"/>
                  <a:gd name="T4" fmla="*/ 3 w 13"/>
                  <a:gd name="T5" fmla="*/ 2 h 11"/>
                  <a:gd name="T6" fmla="*/ 0 w 13"/>
                  <a:gd name="T7" fmla="*/ 3 h 11"/>
                  <a:gd name="T8" fmla="*/ 1 w 13"/>
                  <a:gd name="T9" fmla="*/ 4 h 11"/>
                  <a:gd name="T10" fmla="*/ 1 w 13"/>
                  <a:gd name="T11" fmla="*/ 8 h 11"/>
                  <a:gd name="T12" fmla="*/ 3 w 13"/>
                  <a:gd name="T13" fmla="*/ 9 h 11"/>
                  <a:gd name="T14" fmla="*/ 4 w 13"/>
                  <a:gd name="T15" fmla="*/ 7 h 11"/>
                  <a:gd name="T16" fmla="*/ 6 w 13"/>
                  <a:gd name="T17" fmla="*/ 9 h 11"/>
                  <a:gd name="T18" fmla="*/ 9 w 13"/>
                  <a:gd name="T19" fmla="*/ 9 h 11"/>
                  <a:gd name="T20" fmla="*/ 10 w 13"/>
                  <a:gd name="T21" fmla="*/ 11 h 11"/>
                  <a:gd name="T22" fmla="*/ 12 w 13"/>
                  <a:gd name="T23" fmla="*/ 11 h 11"/>
                  <a:gd name="T24" fmla="*/ 13 w 13"/>
                  <a:gd name="T25" fmla="*/ 8 h 11"/>
                  <a:gd name="T26" fmla="*/ 13 w 13"/>
                  <a:gd name="T27" fmla="*/ 5 h 11"/>
                  <a:gd name="T28" fmla="*/ 9 w 13"/>
                  <a:gd name="T29" fmla="*/ 4 h 11"/>
                  <a:gd name="T30" fmla="*/ 7 w 13"/>
                  <a:gd name="T3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1">
                    <a:moveTo>
                      <a:pt x="7" y="1"/>
                    </a:moveTo>
                    <a:cubicBezTo>
                      <a:pt x="4" y="0"/>
                      <a:pt x="4" y="0"/>
                      <a:pt x="4" y="0"/>
                    </a:cubicBezTo>
                    <a:cubicBezTo>
                      <a:pt x="3" y="2"/>
                      <a:pt x="3" y="2"/>
                      <a:pt x="3" y="2"/>
                    </a:cubicBezTo>
                    <a:cubicBezTo>
                      <a:pt x="0" y="3"/>
                      <a:pt x="0" y="3"/>
                      <a:pt x="0" y="3"/>
                    </a:cubicBezTo>
                    <a:cubicBezTo>
                      <a:pt x="1" y="4"/>
                      <a:pt x="1" y="4"/>
                      <a:pt x="1" y="4"/>
                    </a:cubicBezTo>
                    <a:cubicBezTo>
                      <a:pt x="1" y="8"/>
                      <a:pt x="1" y="8"/>
                      <a:pt x="1" y="8"/>
                    </a:cubicBezTo>
                    <a:cubicBezTo>
                      <a:pt x="3" y="9"/>
                      <a:pt x="3" y="9"/>
                      <a:pt x="3" y="9"/>
                    </a:cubicBezTo>
                    <a:cubicBezTo>
                      <a:pt x="4" y="7"/>
                      <a:pt x="4" y="7"/>
                      <a:pt x="4" y="7"/>
                    </a:cubicBezTo>
                    <a:cubicBezTo>
                      <a:pt x="6" y="9"/>
                      <a:pt x="6" y="9"/>
                      <a:pt x="6" y="9"/>
                    </a:cubicBezTo>
                    <a:cubicBezTo>
                      <a:pt x="9" y="9"/>
                      <a:pt x="9" y="9"/>
                      <a:pt x="9" y="9"/>
                    </a:cubicBezTo>
                    <a:cubicBezTo>
                      <a:pt x="10" y="11"/>
                      <a:pt x="10" y="11"/>
                      <a:pt x="10" y="11"/>
                    </a:cubicBezTo>
                    <a:cubicBezTo>
                      <a:pt x="10" y="11"/>
                      <a:pt x="12" y="11"/>
                      <a:pt x="12" y="11"/>
                    </a:cubicBezTo>
                    <a:cubicBezTo>
                      <a:pt x="13" y="8"/>
                      <a:pt x="13" y="8"/>
                      <a:pt x="13" y="8"/>
                    </a:cubicBezTo>
                    <a:cubicBezTo>
                      <a:pt x="13" y="5"/>
                      <a:pt x="13" y="5"/>
                      <a:pt x="13" y="5"/>
                    </a:cubicBezTo>
                    <a:cubicBezTo>
                      <a:pt x="9" y="4"/>
                      <a:pt x="9" y="4"/>
                      <a:pt x="9" y="4"/>
                    </a:cubicBez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2" name="Freeform 1202">
                <a:extLst>
                  <a:ext uri="{FF2B5EF4-FFF2-40B4-BE49-F238E27FC236}">
                    <a16:creationId xmlns:a16="http://schemas.microsoft.com/office/drawing/2014/main" id="{05E18ADC-2AE5-4B54-977B-4665B1624594}"/>
                  </a:ext>
                </a:extLst>
              </p:cNvPr>
              <p:cNvSpPr>
                <a:spLocks/>
              </p:cNvSpPr>
              <p:nvPr/>
            </p:nvSpPr>
            <p:spPr bwMode="auto">
              <a:xfrm>
                <a:off x="1957" y="1691"/>
                <a:ext cx="11" cy="10"/>
              </a:xfrm>
              <a:custGeom>
                <a:avLst/>
                <a:gdLst>
                  <a:gd name="T0" fmla="*/ 6 w 11"/>
                  <a:gd name="T1" fmla="*/ 6 h 10"/>
                  <a:gd name="T2" fmla="*/ 11 w 11"/>
                  <a:gd name="T3" fmla="*/ 2 h 10"/>
                  <a:gd name="T4" fmla="*/ 11 w 11"/>
                  <a:gd name="T5" fmla="*/ 0 h 10"/>
                  <a:gd name="T6" fmla="*/ 7 w 11"/>
                  <a:gd name="T7" fmla="*/ 2 h 10"/>
                  <a:gd name="T8" fmla="*/ 6 w 11"/>
                  <a:gd name="T9" fmla="*/ 5 h 10"/>
                  <a:gd name="T10" fmla="*/ 3 w 11"/>
                  <a:gd name="T11" fmla="*/ 5 h 10"/>
                  <a:gd name="T12" fmla="*/ 0 w 11"/>
                  <a:gd name="T13" fmla="*/ 10 h 10"/>
                  <a:gd name="T14" fmla="*/ 2 w 11"/>
                  <a:gd name="T15" fmla="*/ 10 h 10"/>
                  <a:gd name="T16" fmla="*/ 5 w 11"/>
                  <a:gd name="T17" fmla="*/ 7 h 10"/>
                  <a:gd name="T18" fmla="*/ 6 w 11"/>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6" y="6"/>
                    </a:moveTo>
                    <a:lnTo>
                      <a:pt x="11" y="2"/>
                    </a:lnTo>
                    <a:lnTo>
                      <a:pt x="11" y="0"/>
                    </a:lnTo>
                    <a:lnTo>
                      <a:pt x="7" y="2"/>
                    </a:lnTo>
                    <a:lnTo>
                      <a:pt x="6" y="5"/>
                    </a:lnTo>
                    <a:lnTo>
                      <a:pt x="3" y="5"/>
                    </a:lnTo>
                    <a:lnTo>
                      <a:pt x="0" y="10"/>
                    </a:lnTo>
                    <a:lnTo>
                      <a:pt x="2" y="10"/>
                    </a:lnTo>
                    <a:lnTo>
                      <a:pt x="5" y="7"/>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3" name="Freeform 1203">
                <a:extLst>
                  <a:ext uri="{FF2B5EF4-FFF2-40B4-BE49-F238E27FC236}">
                    <a16:creationId xmlns:a16="http://schemas.microsoft.com/office/drawing/2014/main" id="{F29F153F-1A3D-40F0-9ADE-970E93FFC024}"/>
                  </a:ext>
                </a:extLst>
              </p:cNvPr>
              <p:cNvSpPr>
                <a:spLocks/>
              </p:cNvSpPr>
              <p:nvPr/>
            </p:nvSpPr>
            <p:spPr bwMode="auto">
              <a:xfrm>
                <a:off x="2769" y="1315"/>
                <a:ext cx="2" cy="4"/>
              </a:xfrm>
              <a:custGeom>
                <a:avLst/>
                <a:gdLst>
                  <a:gd name="T0" fmla="*/ 2 w 2"/>
                  <a:gd name="T1" fmla="*/ 3 h 4"/>
                  <a:gd name="T2" fmla="*/ 2 w 2"/>
                  <a:gd name="T3" fmla="*/ 0 h 4"/>
                  <a:gd name="T4" fmla="*/ 1 w 2"/>
                  <a:gd name="T5" fmla="*/ 0 h 4"/>
                  <a:gd name="T6" fmla="*/ 0 w 2"/>
                  <a:gd name="T7" fmla="*/ 2 h 4"/>
                  <a:gd name="T8" fmla="*/ 1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0"/>
                    </a:lnTo>
                    <a:lnTo>
                      <a:pt x="1" y="0"/>
                    </a:lnTo>
                    <a:lnTo>
                      <a:pt x="0" y="2"/>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4" name="Freeform 1204">
                <a:extLst>
                  <a:ext uri="{FF2B5EF4-FFF2-40B4-BE49-F238E27FC236}">
                    <a16:creationId xmlns:a16="http://schemas.microsoft.com/office/drawing/2014/main" id="{9A37AF79-6114-4B17-B683-E6EBE3311389}"/>
                  </a:ext>
                </a:extLst>
              </p:cNvPr>
              <p:cNvSpPr>
                <a:spLocks/>
              </p:cNvSpPr>
              <p:nvPr/>
            </p:nvSpPr>
            <p:spPr bwMode="auto">
              <a:xfrm>
                <a:off x="2683" y="1248"/>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5" name="Freeform 1205">
                <a:extLst>
                  <a:ext uri="{FF2B5EF4-FFF2-40B4-BE49-F238E27FC236}">
                    <a16:creationId xmlns:a16="http://schemas.microsoft.com/office/drawing/2014/main" id="{6EEF0EB9-9D4D-4A08-8C0E-1DFF2A0389F3}"/>
                  </a:ext>
                </a:extLst>
              </p:cNvPr>
              <p:cNvSpPr>
                <a:spLocks/>
              </p:cNvSpPr>
              <p:nvPr/>
            </p:nvSpPr>
            <p:spPr bwMode="auto">
              <a:xfrm>
                <a:off x="2491" y="1204"/>
                <a:ext cx="47" cy="58"/>
              </a:xfrm>
              <a:custGeom>
                <a:avLst/>
                <a:gdLst>
                  <a:gd name="T0" fmla="*/ 16 w 47"/>
                  <a:gd name="T1" fmla="*/ 47 h 58"/>
                  <a:gd name="T2" fmla="*/ 19 w 47"/>
                  <a:gd name="T3" fmla="*/ 48 h 58"/>
                  <a:gd name="T4" fmla="*/ 20 w 47"/>
                  <a:gd name="T5" fmla="*/ 53 h 58"/>
                  <a:gd name="T6" fmla="*/ 22 w 47"/>
                  <a:gd name="T7" fmla="*/ 55 h 58"/>
                  <a:gd name="T8" fmla="*/ 24 w 47"/>
                  <a:gd name="T9" fmla="*/ 51 h 58"/>
                  <a:gd name="T10" fmla="*/ 24 w 47"/>
                  <a:gd name="T11" fmla="*/ 54 h 58"/>
                  <a:gd name="T12" fmla="*/ 28 w 47"/>
                  <a:gd name="T13" fmla="*/ 58 h 58"/>
                  <a:gd name="T14" fmla="*/ 30 w 47"/>
                  <a:gd name="T15" fmla="*/ 57 h 58"/>
                  <a:gd name="T16" fmla="*/ 33 w 47"/>
                  <a:gd name="T17" fmla="*/ 57 h 58"/>
                  <a:gd name="T18" fmla="*/ 36 w 47"/>
                  <a:gd name="T19" fmla="*/ 54 h 58"/>
                  <a:gd name="T20" fmla="*/ 37 w 47"/>
                  <a:gd name="T21" fmla="*/ 54 h 58"/>
                  <a:gd name="T22" fmla="*/ 40 w 47"/>
                  <a:gd name="T23" fmla="*/ 51 h 58"/>
                  <a:gd name="T24" fmla="*/ 42 w 47"/>
                  <a:gd name="T25" fmla="*/ 54 h 58"/>
                  <a:gd name="T26" fmla="*/ 44 w 47"/>
                  <a:gd name="T27" fmla="*/ 52 h 58"/>
                  <a:gd name="T28" fmla="*/ 47 w 47"/>
                  <a:gd name="T29" fmla="*/ 49 h 58"/>
                  <a:gd name="T30" fmla="*/ 47 w 47"/>
                  <a:gd name="T31" fmla="*/ 46 h 58"/>
                  <a:gd name="T32" fmla="*/ 44 w 47"/>
                  <a:gd name="T33" fmla="*/ 47 h 58"/>
                  <a:gd name="T34" fmla="*/ 43 w 47"/>
                  <a:gd name="T35" fmla="*/ 45 h 58"/>
                  <a:gd name="T36" fmla="*/ 45 w 47"/>
                  <a:gd name="T37" fmla="*/ 38 h 58"/>
                  <a:gd name="T38" fmla="*/ 47 w 47"/>
                  <a:gd name="T39" fmla="*/ 35 h 58"/>
                  <a:gd name="T40" fmla="*/ 43 w 47"/>
                  <a:gd name="T41" fmla="*/ 37 h 58"/>
                  <a:gd name="T42" fmla="*/ 41 w 47"/>
                  <a:gd name="T43" fmla="*/ 42 h 58"/>
                  <a:gd name="T44" fmla="*/ 41 w 47"/>
                  <a:gd name="T45" fmla="*/ 39 h 58"/>
                  <a:gd name="T46" fmla="*/ 43 w 47"/>
                  <a:gd name="T47" fmla="*/ 31 h 58"/>
                  <a:gd name="T48" fmla="*/ 41 w 47"/>
                  <a:gd name="T49" fmla="*/ 19 h 58"/>
                  <a:gd name="T50" fmla="*/ 37 w 47"/>
                  <a:gd name="T51" fmla="*/ 16 h 58"/>
                  <a:gd name="T52" fmla="*/ 37 w 47"/>
                  <a:gd name="T53" fmla="*/ 13 h 58"/>
                  <a:gd name="T54" fmla="*/ 36 w 47"/>
                  <a:gd name="T55" fmla="*/ 13 h 58"/>
                  <a:gd name="T56" fmla="*/ 33 w 47"/>
                  <a:gd name="T57" fmla="*/ 16 h 58"/>
                  <a:gd name="T58" fmla="*/ 33 w 47"/>
                  <a:gd name="T59" fmla="*/ 13 h 58"/>
                  <a:gd name="T60" fmla="*/ 36 w 47"/>
                  <a:gd name="T61" fmla="*/ 10 h 58"/>
                  <a:gd name="T62" fmla="*/ 34 w 47"/>
                  <a:gd name="T63" fmla="*/ 6 h 58"/>
                  <a:gd name="T64" fmla="*/ 35 w 47"/>
                  <a:gd name="T65" fmla="*/ 4 h 58"/>
                  <a:gd name="T66" fmla="*/ 35 w 47"/>
                  <a:gd name="T67" fmla="*/ 0 h 58"/>
                  <a:gd name="T68" fmla="*/ 30 w 47"/>
                  <a:gd name="T69" fmla="*/ 2 h 58"/>
                  <a:gd name="T70" fmla="*/ 26 w 47"/>
                  <a:gd name="T71" fmla="*/ 6 h 58"/>
                  <a:gd name="T72" fmla="*/ 25 w 47"/>
                  <a:gd name="T73" fmla="*/ 12 h 58"/>
                  <a:gd name="T74" fmla="*/ 26 w 47"/>
                  <a:gd name="T75" fmla="*/ 17 h 58"/>
                  <a:gd name="T76" fmla="*/ 23 w 47"/>
                  <a:gd name="T77" fmla="*/ 16 h 58"/>
                  <a:gd name="T78" fmla="*/ 23 w 47"/>
                  <a:gd name="T79" fmla="*/ 12 h 58"/>
                  <a:gd name="T80" fmla="*/ 21 w 47"/>
                  <a:gd name="T81" fmla="*/ 11 h 58"/>
                  <a:gd name="T82" fmla="*/ 20 w 47"/>
                  <a:gd name="T83" fmla="*/ 15 h 58"/>
                  <a:gd name="T84" fmla="*/ 19 w 47"/>
                  <a:gd name="T85" fmla="*/ 16 h 58"/>
                  <a:gd name="T86" fmla="*/ 20 w 47"/>
                  <a:gd name="T87" fmla="*/ 19 h 58"/>
                  <a:gd name="T88" fmla="*/ 19 w 47"/>
                  <a:gd name="T89" fmla="*/ 22 h 58"/>
                  <a:gd name="T90" fmla="*/ 16 w 47"/>
                  <a:gd name="T91" fmla="*/ 22 h 58"/>
                  <a:gd name="T92" fmla="*/ 15 w 47"/>
                  <a:gd name="T93" fmla="*/ 24 h 58"/>
                  <a:gd name="T94" fmla="*/ 10 w 47"/>
                  <a:gd name="T95" fmla="*/ 24 h 58"/>
                  <a:gd name="T96" fmla="*/ 9 w 47"/>
                  <a:gd name="T97" fmla="*/ 25 h 58"/>
                  <a:gd name="T98" fmla="*/ 6 w 47"/>
                  <a:gd name="T99" fmla="*/ 24 h 58"/>
                  <a:gd name="T100" fmla="*/ 0 w 47"/>
                  <a:gd name="T101" fmla="*/ 29 h 58"/>
                  <a:gd name="T102" fmla="*/ 1 w 47"/>
                  <a:gd name="T103" fmla="*/ 33 h 58"/>
                  <a:gd name="T104" fmla="*/ 4 w 47"/>
                  <a:gd name="T105" fmla="*/ 37 h 58"/>
                  <a:gd name="T106" fmla="*/ 6 w 47"/>
                  <a:gd name="T107" fmla="*/ 35 h 58"/>
                  <a:gd name="T108" fmla="*/ 5 w 47"/>
                  <a:gd name="T109" fmla="*/ 33 h 58"/>
                  <a:gd name="T110" fmla="*/ 6 w 47"/>
                  <a:gd name="T111" fmla="*/ 31 h 58"/>
                  <a:gd name="T112" fmla="*/ 9 w 47"/>
                  <a:gd name="T113" fmla="*/ 33 h 58"/>
                  <a:gd name="T114" fmla="*/ 8 w 47"/>
                  <a:gd name="T115" fmla="*/ 38 h 58"/>
                  <a:gd name="T116" fmla="*/ 11 w 47"/>
                  <a:gd name="T117" fmla="*/ 41 h 58"/>
                  <a:gd name="T118" fmla="*/ 12 w 47"/>
                  <a:gd name="T119" fmla="*/ 38 h 58"/>
                  <a:gd name="T120" fmla="*/ 13 w 47"/>
                  <a:gd name="T121" fmla="*/ 40 h 58"/>
                  <a:gd name="T122" fmla="*/ 12 w 47"/>
                  <a:gd name="T123" fmla="*/ 43 h 58"/>
                  <a:gd name="T124" fmla="*/ 16 w 47"/>
                  <a:gd name="T1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58">
                    <a:moveTo>
                      <a:pt x="16" y="47"/>
                    </a:moveTo>
                    <a:lnTo>
                      <a:pt x="19" y="48"/>
                    </a:lnTo>
                    <a:lnTo>
                      <a:pt x="20" y="53"/>
                    </a:lnTo>
                    <a:lnTo>
                      <a:pt x="22" y="55"/>
                    </a:lnTo>
                    <a:lnTo>
                      <a:pt x="24" y="51"/>
                    </a:lnTo>
                    <a:lnTo>
                      <a:pt x="24" y="54"/>
                    </a:lnTo>
                    <a:lnTo>
                      <a:pt x="28" y="58"/>
                    </a:lnTo>
                    <a:lnTo>
                      <a:pt x="30" y="57"/>
                    </a:lnTo>
                    <a:lnTo>
                      <a:pt x="33" y="57"/>
                    </a:lnTo>
                    <a:lnTo>
                      <a:pt x="36" y="54"/>
                    </a:lnTo>
                    <a:lnTo>
                      <a:pt x="37" y="54"/>
                    </a:lnTo>
                    <a:lnTo>
                      <a:pt x="40" y="51"/>
                    </a:lnTo>
                    <a:lnTo>
                      <a:pt x="42" y="54"/>
                    </a:lnTo>
                    <a:lnTo>
                      <a:pt x="44" y="52"/>
                    </a:lnTo>
                    <a:lnTo>
                      <a:pt x="47" y="49"/>
                    </a:lnTo>
                    <a:lnTo>
                      <a:pt x="47" y="46"/>
                    </a:lnTo>
                    <a:lnTo>
                      <a:pt x="44" y="47"/>
                    </a:lnTo>
                    <a:lnTo>
                      <a:pt x="43" y="45"/>
                    </a:lnTo>
                    <a:lnTo>
                      <a:pt x="45" y="38"/>
                    </a:lnTo>
                    <a:lnTo>
                      <a:pt x="47" y="35"/>
                    </a:lnTo>
                    <a:lnTo>
                      <a:pt x="43" y="37"/>
                    </a:lnTo>
                    <a:lnTo>
                      <a:pt x="41" y="42"/>
                    </a:lnTo>
                    <a:lnTo>
                      <a:pt x="41" y="39"/>
                    </a:lnTo>
                    <a:lnTo>
                      <a:pt x="43" y="31"/>
                    </a:lnTo>
                    <a:lnTo>
                      <a:pt x="41" y="19"/>
                    </a:lnTo>
                    <a:lnTo>
                      <a:pt x="37" y="16"/>
                    </a:lnTo>
                    <a:lnTo>
                      <a:pt x="37" y="13"/>
                    </a:lnTo>
                    <a:lnTo>
                      <a:pt x="36" y="13"/>
                    </a:lnTo>
                    <a:lnTo>
                      <a:pt x="33" y="16"/>
                    </a:lnTo>
                    <a:lnTo>
                      <a:pt x="33" y="13"/>
                    </a:lnTo>
                    <a:lnTo>
                      <a:pt x="36" y="10"/>
                    </a:lnTo>
                    <a:lnTo>
                      <a:pt x="34" y="6"/>
                    </a:lnTo>
                    <a:lnTo>
                      <a:pt x="35" y="4"/>
                    </a:lnTo>
                    <a:lnTo>
                      <a:pt x="35" y="0"/>
                    </a:lnTo>
                    <a:lnTo>
                      <a:pt x="30" y="2"/>
                    </a:lnTo>
                    <a:lnTo>
                      <a:pt x="26" y="6"/>
                    </a:lnTo>
                    <a:lnTo>
                      <a:pt x="25" y="12"/>
                    </a:lnTo>
                    <a:lnTo>
                      <a:pt x="26" y="17"/>
                    </a:lnTo>
                    <a:lnTo>
                      <a:pt x="23" y="16"/>
                    </a:lnTo>
                    <a:lnTo>
                      <a:pt x="23" y="12"/>
                    </a:lnTo>
                    <a:lnTo>
                      <a:pt x="21" y="11"/>
                    </a:lnTo>
                    <a:lnTo>
                      <a:pt x="20" y="15"/>
                    </a:lnTo>
                    <a:lnTo>
                      <a:pt x="19" y="16"/>
                    </a:lnTo>
                    <a:lnTo>
                      <a:pt x="20" y="19"/>
                    </a:lnTo>
                    <a:lnTo>
                      <a:pt x="19" y="22"/>
                    </a:lnTo>
                    <a:lnTo>
                      <a:pt x="16" y="22"/>
                    </a:lnTo>
                    <a:lnTo>
                      <a:pt x="15" y="24"/>
                    </a:lnTo>
                    <a:lnTo>
                      <a:pt x="10" y="24"/>
                    </a:lnTo>
                    <a:lnTo>
                      <a:pt x="9" y="25"/>
                    </a:lnTo>
                    <a:lnTo>
                      <a:pt x="6" y="24"/>
                    </a:lnTo>
                    <a:lnTo>
                      <a:pt x="0" y="29"/>
                    </a:lnTo>
                    <a:lnTo>
                      <a:pt x="1" y="33"/>
                    </a:lnTo>
                    <a:lnTo>
                      <a:pt x="4" y="37"/>
                    </a:lnTo>
                    <a:lnTo>
                      <a:pt x="6" y="35"/>
                    </a:lnTo>
                    <a:lnTo>
                      <a:pt x="5" y="33"/>
                    </a:lnTo>
                    <a:lnTo>
                      <a:pt x="6" y="31"/>
                    </a:lnTo>
                    <a:lnTo>
                      <a:pt x="9" y="33"/>
                    </a:lnTo>
                    <a:lnTo>
                      <a:pt x="8" y="38"/>
                    </a:lnTo>
                    <a:lnTo>
                      <a:pt x="11" y="41"/>
                    </a:lnTo>
                    <a:lnTo>
                      <a:pt x="12" y="38"/>
                    </a:lnTo>
                    <a:lnTo>
                      <a:pt x="13" y="40"/>
                    </a:lnTo>
                    <a:lnTo>
                      <a:pt x="12" y="43"/>
                    </a:lnTo>
                    <a:lnTo>
                      <a:pt x="1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6" name="Freeform 1206">
                <a:extLst>
                  <a:ext uri="{FF2B5EF4-FFF2-40B4-BE49-F238E27FC236}">
                    <a16:creationId xmlns:a16="http://schemas.microsoft.com/office/drawing/2014/main" id="{3F3370C2-0110-4802-B896-CA15CCB2EC31}"/>
                  </a:ext>
                </a:extLst>
              </p:cNvPr>
              <p:cNvSpPr>
                <a:spLocks/>
              </p:cNvSpPr>
              <p:nvPr/>
            </p:nvSpPr>
            <p:spPr bwMode="auto">
              <a:xfrm>
                <a:off x="2304" y="1011"/>
                <a:ext cx="186" cy="218"/>
              </a:xfrm>
              <a:custGeom>
                <a:avLst/>
                <a:gdLst>
                  <a:gd name="T0" fmla="*/ 179 w 186"/>
                  <a:gd name="T1" fmla="*/ 166 h 218"/>
                  <a:gd name="T2" fmla="*/ 170 w 186"/>
                  <a:gd name="T3" fmla="*/ 147 h 218"/>
                  <a:gd name="T4" fmla="*/ 164 w 186"/>
                  <a:gd name="T5" fmla="*/ 120 h 218"/>
                  <a:gd name="T6" fmla="*/ 171 w 186"/>
                  <a:gd name="T7" fmla="*/ 95 h 218"/>
                  <a:gd name="T8" fmla="*/ 180 w 186"/>
                  <a:gd name="T9" fmla="*/ 66 h 218"/>
                  <a:gd name="T10" fmla="*/ 182 w 186"/>
                  <a:gd name="T11" fmla="*/ 42 h 218"/>
                  <a:gd name="T12" fmla="*/ 170 w 186"/>
                  <a:gd name="T13" fmla="*/ 26 h 218"/>
                  <a:gd name="T14" fmla="*/ 158 w 186"/>
                  <a:gd name="T15" fmla="*/ 36 h 218"/>
                  <a:gd name="T16" fmla="*/ 149 w 186"/>
                  <a:gd name="T17" fmla="*/ 68 h 218"/>
                  <a:gd name="T18" fmla="*/ 141 w 186"/>
                  <a:gd name="T19" fmla="*/ 89 h 218"/>
                  <a:gd name="T20" fmla="*/ 137 w 186"/>
                  <a:gd name="T21" fmla="*/ 101 h 218"/>
                  <a:gd name="T22" fmla="*/ 137 w 186"/>
                  <a:gd name="T23" fmla="*/ 77 h 218"/>
                  <a:gd name="T24" fmla="*/ 142 w 186"/>
                  <a:gd name="T25" fmla="*/ 53 h 218"/>
                  <a:gd name="T26" fmla="*/ 131 w 186"/>
                  <a:gd name="T27" fmla="*/ 36 h 218"/>
                  <a:gd name="T28" fmla="*/ 130 w 186"/>
                  <a:gd name="T29" fmla="*/ 48 h 218"/>
                  <a:gd name="T30" fmla="*/ 125 w 186"/>
                  <a:gd name="T31" fmla="*/ 53 h 218"/>
                  <a:gd name="T32" fmla="*/ 113 w 186"/>
                  <a:gd name="T33" fmla="*/ 50 h 218"/>
                  <a:gd name="T34" fmla="*/ 113 w 186"/>
                  <a:gd name="T35" fmla="*/ 47 h 218"/>
                  <a:gd name="T36" fmla="*/ 113 w 186"/>
                  <a:gd name="T37" fmla="*/ 28 h 218"/>
                  <a:gd name="T38" fmla="*/ 97 w 186"/>
                  <a:gd name="T39" fmla="*/ 31 h 218"/>
                  <a:gd name="T40" fmla="*/ 82 w 186"/>
                  <a:gd name="T41" fmla="*/ 30 h 218"/>
                  <a:gd name="T42" fmla="*/ 97 w 186"/>
                  <a:gd name="T43" fmla="*/ 16 h 218"/>
                  <a:gd name="T44" fmla="*/ 71 w 186"/>
                  <a:gd name="T45" fmla="*/ 7 h 218"/>
                  <a:gd name="T46" fmla="*/ 34 w 186"/>
                  <a:gd name="T47" fmla="*/ 35 h 218"/>
                  <a:gd name="T48" fmla="*/ 17 w 186"/>
                  <a:gd name="T49" fmla="*/ 54 h 218"/>
                  <a:gd name="T50" fmla="*/ 23 w 186"/>
                  <a:gd name="T51" fmla="*/ 63 h 218"/>
                  <a:gd name="T52" fmla="*/ 27 w 186"/>
                  <a:gd name="T53" fmla="*/ 69 h 218"/>
                  <a:gd name="T54" fmla="*/ 55 w 186"/>
                  <a:gd name="T55" fmla="*/ 74 h 218"/>
                  <a:gd name="T56" fmla="*/ 40 w 186"/>
                  <a:gd name="T57" fmla="*/ 75 h 218"/>
                  <a:gd name="T58" fmla="*/ 11 w 186"/>
                  <a:gd name="T59" fmla="*/ 80 h 218"/>
                  <a:gd name="T60" fmla="*/ 16 w 186"/>
                  <a:gd name="T61" fmla="*/ 102 h 218"/>
                  <a:gd name="T62" fmla="*/ 27 w 186"/>
                  <a:gd name="T63" fmla="*/ 107 h 218"/>
                  <a:gd name="T64" fmla="*/ 45 w 186"/>
                  <a:gd name="T65" fmla="*/ 109 h 218"/>
                  <a:gd name="T66" fmla="*/ 61 w 186"/>
                  <a:gd name="T67" fmla="*/ 119 h 218"/>
                  <a:gd name="T68" fmla="*/ 74 w 186"/>
                  <a:gd name="T69" fmla="*/ 134 h 218"/>
                  <a:gd name="T70" fmla="*/ 59 w 186"/>
                  <a:gd name="T71" fmla="*/ 136 h 218"/>
                  <a:gd name="T72" fmla="*/ 41 w 186"/>
                  <a:gd name="T73" fmla="*/ 126 h 218"/>
                  <a:gd name="T74" fmla="*/ 10 w 186"/>
                  <a:gd name="T75" fmla="*/ 121 h 218"/>
                  <a:gd name="T76" fmla="*/ 3 w 186"/>
                  <a:gd name="T77" fmla="*/ 146 h 218"/>
                  <a:gd name="T78" fmla="*/ 15 w 186"/>
                  <a:gd name="T79" fmla="*/ 164 h 218"/>
                  <a:gd name="T80" fmla="*/ 28 w 186"/>
                  <a:gd name="T81" fmla="*/ 174 h 218"/>
                  <a:gd name="T82" fmla="*/ 23 w 186"/>
                  <a:gd name="T83" fmla="*/ 193 h 218"/>
                  <a:gd name="T84" fmla="*/ 33 w 186"/>
                  <a:gd name="T85" fmla="*/ 202 h 218"/>
                  <a:gd name="T86" fmla="*/ 51 w 186"/>
                  <a:gd name="T87" fmla="*/ 203 h 218"/>
                  <a:gd name="T88" fmla="*/ 61 w 186"/>
                  <a:gd name="T89" fmla="*/ 206 h 218"/>
                  <a:gd name="T90" fmla="*/ 82 w 186"/>
                  <a:gd name="T91" fmla="*/ 195 h 218"/>
                  <a:gd name="T92" fmla="*/ 103 w 186"/>
                  <a:gd name="T93" fmla="*/ 189 h 218"/>
                  <a:gd name="T94" fmla="*/ 113 w 186"/>
                  <a:gd name="T95" fmla="*/ 181 h 218"/>
                  <a:gd name="T96" fmla="*/ 112 w 186"/>
                  <a:gd name="T97" fmla="*/ 195 h 218"/>
                  <a:gd name="T98" fmla="*/ 123 w 186"/>
                  <a:gd name="T99" fmla="*/ 201 h 218"/>
                  <a:gd name="T100" fmla="*/ 126 w 186"/>
                  <a:gd name="T101" fmla="*/ 211 h 218"/>
                  <a:gd name="T102" fmla="*/ 139 w 186"/>
                  <a:gd name="T103" fmla="*/ 216 h 218"/>
                  <a:gd name="T104" fmla="*/ 148 w 186"/>
                  <a:gd name="T105" fmla="*/ 217 h 218"/>
                  <a:gd name="T106" fmla="*/ 158 w 186"/>
                  <a:gd name="T107" fmla="*/ 215 h 218"/>
                  <a:gd name="T108" fmla="*/ 161 w 186"/>
                  <a:gd name="T109" fmla="*/ 204 h 218"/>
                  <a:gd name="T110" fmla="*/ 156 w 186"/>
                  <a:gd name="T111" fmla="*/ 196 h 218"/>
                  <a:gd name="T112" fmla="*/ 148 w 186"/>
                  <a:gd name="T113" fmla="*/ 194 h 218"/>
                  <a:gd name="T114" fmla="*/ 157 w 186"/>
                  <a:gd name="T115" fmla="*/ 191 h 218"/>
                  <a:gd name="T116" fmla="*/ 167 w 186"/>
                  <a:gd name="T117" fmla="*/ 178 h 218"/>
                  <a:gd name="T118" fmla="*/ 172 w 186"/>
                  <a:gd name="T119" fmla="*/ 191 h 218"/>
                  <a:gd name="T120" fmla="*/ 179 w 186"/>
                  <a:gd name="T121" fmla="*/ 19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218">
                    <a:moveTo>
                      <a:pt x="186" y="173"/>
                    </a:moveTo>
                    <a:lnTo>
                      <a:pt x="185" y="173"/>
                    </a:lnTo>
                    <a:lnTo>
                      <a:pt x="183" y="172"/>
                    </a:lnTo>
                    <a:lnTo>
                      <a:pt x="182" y="174"/>
                    </a:lnTo>
                    <a:lnTo>
                      <a:pt x="182" y="170"/>
                    </a:lnTo>
                    <a:lnTo>
                      <a:pt x="182" y="169"/>
                    </a:lnTo>
                    <a:lnTo>
                      <a:pt x="182" y="168"/>
                    </a:lnTo>
                    <a:lnTo>
                      <a:pt x="179" y="168"/>
                    </a:lnTo>
                    <a:lnTo>
                      <a:pt x="179" y="166"/>
                    </a:lnTo>
                    <a:lnTo>
                      <a:pt x="176" y="164"/>
                    </a:lnTo>
                    <a:lnTo>
                      <a:pt x="176" y="161"/>
                    </a:lnTo>
                    <a:lnTo>
                      <a:pt x="174" y="156"/>
                    </a:lnTo>
                    <a:lnTo>
                      <a:pt x="174" y="152"/>
                    </a:lnTo>
                    <a:lnTo>
                      <a:pt x="175" y="148"/>
                    </a:lnTo>
                    <a:lnTo>
                      <a:pt x="174" y="143"/>
                    </a:lnTo>
                    <a:lnTo>
                      <a:pt x="172" y="147"/>
                    </a:lnTo>
                    <a:lnTo>
                      <a:pt x="172" y="150"/>
                    </a:lnTo>
                    <a:lnTo>
                      <a:pt x="170" y="147"/>
                    </a:lnTo>
                    <a:lnTo>
                      <a:pt x="168" y="145"/>
                    </a:lnTo>
                    <a:lnTo>
                      <a:pt x="167" y="138"/>
                    </a:lnTo>
                    <a:lnTo>
                      <a:pt x="165" y="137"/>
                    </a:lnTo>
                    <a:lnTo>
                      <a:pt x="165" y="132"/>
                    </a:lnTo>
                    <a:lnTo>
                      <a:pt x="162" y="129"/>
                    </a:lnTo>
                    <a:lnTo>
                      <a:pt x="162" y="125"/>
                    </a:lnTo>
                    <a:lnTo>
                      <a:pt x="161" y="123"/>
                    </a:lnTo>
                    <a:lnTo>
                      <a:pt x="161" y="121"/>
                    </a:lnTo>
                    <a:lnTo>
                      <a:pt x="164" y="120"/>
                    </a:lnTo>
                    <a:lnTo>
                      <a:pt x="165" y="116"/>
                    </a:lnTo>
                    <a:lnTo>
                      <a:pt x="167" y="116"/>
                    </a:lnTo>
                    <a:lnTo>
                      <a:pt x="168" y="118"/>
                    </a:lnTo>
                    <a:lnTo>
                      <a:pt x="169" y="116"/>
                    </a:lnTo>
                    <a:lnTo>
                      <a:pt x="169" y="113"/>
                    </a:lnTo>
                    <a:lnTo>
                      <a:pt x="172" y="107"/>
                    </a:lnTo>
                    <a:lnTo>
                      <a:pt x="172" y="102"/>
                    </a:lnTo>
                    <a:lnTo>
                      <a:pt x="172" y="100"/>
                    </a:lnTo>
                    <a:lnTo>
                      <a:pt x="171" y="95"/>
                    </a:lnTo>
                    <a:lnTo>
                      <a:pt x="172" y="91"/>
                    </a:lnTo>
                    <a:lnTo>
                      <a:pt x="173" y="91"/>
                    </a:lnTo>
                    <a:lnTo>
                      <a:pt x="173" y="86"/>
                    </a:lnTo>
                    <a:lnTo>
                      <a:pt x="176" y="81"/>
                    </a:lnTo>
                    <a:lnTo>
                      <a:pt x="176" y="78"/>
                    </a:lnTo>
                    <a:lnTo>
                      <a:pt x="178" y="76"/>
                    </a:lnTo>
                    <a:lnTo>
                      <a:pt x="178" y="70"/>
                    </a:lnTo>
                    <a:lnTo>
                      <a:pt x="180" y="69"/>
                    </a:lnTo>
                    <a:lnTo>
                      <a:pt x="180" y="66"/>
                    </a:lnTo>
                    <a:lnTo>
                      <a:pt x="183" y="61"/>
                    </a:lnTo>
                    <a:lnTo>
                      <a:pt x="182" y="57"/>
                    </a:lnTo>
                    <a:lnTo>
                      <a:pt x="183" y="55"/>
                    </a:lnTo>
                    <a:lnTo>
                      <a:pt x="185" y="55"/>
                    </a:lnTo>
                    <a:lnTo>
                      <a:pt x="185" y="51"/>
                    </a:lnTo>
                    <a:lnTo>
                      <a:pt x="183" y="48"/>
                    </a:lnTo>
                    <a:lnTo>
                      <a:pt x="184" y="46"/>
                    </a:lnTo>
                    <a:lnTo>
                      <a:pt x="184" y="43"/>
                    </a:lnTo>
                    <a:lnTo>
                      <a:pt x="182" y="42"/>
                    </a:lnTo>
                    <a:lnTo>
                      <a:pt x="180" y="37"/>
                    </a:lnTo>
                    <a:lnTo>
                      <a:pt x="181" y="35"/>
                    </a:lnTo>
                    <a:lnTo>
                      <a:pt x="179" y="30"/>
                    </a:lnTo>
                    <a:lnTo>
                      <a:pt x="177" y="29"/>
                    </a:lnTo>
                    <a:lnTo>
                      <a:pt x="175" y="27"/>
                    </a:lnTo>
                    <a:lnTo>
                      <a:pt x="175" y="28"/>
                    </a:lnTo>
                    <a:lnTo>
                      <a:pt x="174" y="32"/>
                    </a:lnTo>
                    <a:lnTo>
                      <a:pt x="172" y="32"/>
                    </a:lnTo>
                    <a:lnTo>
                      <a:pt x="170" y="26"/>
                    </a:lnTo>
                    <a:lnTo>
                      <a:pt x="168" y="25"/>
                    </a:lnTo>
                    <a:lnTo>
                      <a:pt x="166" y="23"/>
                    </a:lnTo>
                    <a:lnTo>
                      <a:pt x="164" y="23"/>
                    </a:lnTo>
                    <a:lnTo>
                      <a:pt x="165" y="28"/>
                    </a:lnTo>
                    <a:lnTo>
                      <a:pt x="164" y="29"/>
                    </a:lnTo>
                    <a:lnTo>
                      <a:pt x="161" y="28"/>
                    </a:lnTo>
                    <a:lnTo>
                      <a:pt x="160" y="33"/>
                    </a:lnTo>
                    <a:lnTo>
                      <a:pt x="160" y="34"/>
                    </a:lnTo>
                    <a:lnTo>
                      <a:pt x="158" y="36"/>
                    </a:lnTo>
                    <a:lnTo>
                      <a:pt x="156" y="43"/>
                    </a:lnTo>
                    <a:lnTo>
                      <a:pt x="156" y="47"/>
                    </a:lnTo>
                    <a:lnTo>
                      <a:pt x="154" y="50"/>
                    </a:lnTo>
                    <a:lnTo>
                      <a:pt x="154" y="54"/>
                    </a:lnTo>
                    <a:lnTo>
                      <a:pt x="154" y="55"/>
                    </a:lnTo>
                    <a:lnTo>
                      <a:pt x="154" y="57"/>
                    </a:lnTo>
                    <a:lnTo>
                      <a:pt x="151" y="59"/>
                    </a:lnTo>
                    <a:lnTo>
                      <a:pt x="151" y="66"/>
                    </a:lnTo>
                    <a:lnTo>
                      <a:pt x="149" y="68"/>
                    </a:lnTo>
                    <a:lnTo>
                      <a:pt x="147" y="68"/>
                    </a:lnTo>
                    <a:lnTo>
                      <a:pt x="146" y="73"/>
                    </a:lnTo>
                    <a:lnTo>
                      <a:pt x="147" y="74"/>
                    </a:lnTo>
                    <a:lnTo>
                      <a:pt x="146" y="78"/>
                    </a:lnTo>
                    <a:lnTo>
                      <a:pt x="145" y="81"/>
                    </a:lnTo>
                    <a:lnTo>
                      <a:pt x="144" y="85"/>
                    </a:lnTo>
                    <a:lnTo>
                      <a:pt x="145" y="87"/>
                    </a:lnTo>
                    <a:lnTo>
                      <a:pt x="144" y="89"/>
                    </a:lnTo>
                    <a:lnTo>
                      <a:pt x="141" y="89"/>
                    </a:lnTo>
                    <a:lnTo>
                      <a:pt x="143" y="91"/>
                    </a:lnTo>
                    <a:lnTo>
                      <a:pt x="145" y="92"/>
                    </a:lnTo>
                    <a:lnTo>
                      <a:pt x="145" y="95"/>
                    </a:lnTo>
                    <a:lnTo>
                      <a:pt x="144" y="95"/>
                    </a:lnTo>
                    <a:lnTo>
                      <a:pt x="141" y="95"/>
                    </a:lnTo>
                    <a:lnTo>
                      <a:pt x="139" y="97"/>
                    </a:lnTo>
                    <a:lnTo>
                      <a:pt x="137" y="96"/>
                    </a:lnTo>
                    <a:lnTo>
                      <a:pt x="137" y="98"/>
                    </a:lnTo>
                    <a:lnTo>
                      <a:pt x="137" y="101"/>
                    </a:lnTo>
                    <a:lnTo>
                      <a:pt x="135" y="102"/>
                    </a:lnTo>
                    <a:lnTo>
                      <a:pt x="134" y="101"/>
                    </a:lnTo>
                    <a:lnTo>
                      <a:pt x="133" y="98"/>
                    </a:lnTo>
                    <a:lnTo>
                      <a:pt x="134" y="95"/>
                    </a:lnTo>
                    <a:lnTo>
                      <a:pt x="133" y="93"/>
                    </a:lnTo>
                    <a:lnTo>
                      <a:pt x="132" y="88"/>
                    </a:lnTo>
                    <a:lnTo>
                      <a:pt x="134" y="83"/>
                    </a:lnTo>
                    <a:lnTo>
                      <a:pt x="135" y="78"/>
                    </a:lnTo>
                    <a:lnTo>
                      <a:pt x="137" y="77"/>
                    </a:lnTo>
                    <a:lnTo>
                      <a:pt x="137" y="74"/>
                    </a:lnTo>
                    <a:lnTo>
                      <a:pt x="137" y="71"/>
                    </a:lnTo>
                    <a:lnTo>
                      <a:pt x="139" y="64"/>
                    </a:lnTo>
                    <a:lnTo>
                      <a:pt x="143" y="62"/>
                    </a:lnTo>
                    <a:lnTo>
                      <a:pt x="143" y="57"/>
                    </a:lnTo>
                    <a:lnTo>
                      <a:pt x="141" y="58"/>
                    </a:lnTo>
                    <a:lnTo>
                      <a:pt x="140" y="57"/>
                    </a:lnTo>
                    <a:lnTo>
                      <a:pt x="140" y="55"/>
                    </a:lnTo>
                    <a:lnTo>
                      <a:pt x="142" y="53"/>
                    </a:lnTo>
                    <a:lnTo>
                      <a:pt x="142" y="46"/>
                    </a:lnTo>
                    <a:lnTo>
                      <a:pt x="141" y="45"/>
                    </a:lnTo>
                    <a:lnTo>
                      <a:pt x="139" y="41"/>
                    </a:lnTo>
                    <a:lnTo>
                      <a:pt x="141" y="40"/>
                    </a:lnTo>
                    <a:lnTo>
                      <a:pt x="141" y="36"/>
                    </a:lnTo>
                    <a:lnTo>
                      <a:pt x="139" y="35"/>
                    </a:lnTo>
                    <a:lnTo>
                      <a:pt x="136" y="31"/>
                    </a:lnTo>
                    <a:lnTo>
                      <a:pt x="132" y="33"/>
                    </a:lnTo>
                    <a:lnTo>
                      <a:pt x="131" y="36"/>
                    </a:lnTo>
                    <a:lnTo>
                      <a:pt x="134" y="39"/>
                    </a:lnTo>
                    <a:lnTo>
                      <a:pt x="134" y="42"/>
                    </a:lnTo>
                    <a:lnTo>
                      <a:pt x="135" y="43"/>
                    </a:lnTo>
                    <a:lnTo>
                      <a:pt x="135" y="47"/>
                    </a:lnTo>
                    <a:lnTo>
                      <a:pt x="134" y="47"/>
                    </a:lnTo>
                    <a:lnTo>
                      <a:pt x="133" y="43"/>
                    </a:lnTo>
                    <a:lnTo>
                      <a:pt x="130" y="43"/>
                    </a:lnTo>
                    <a:lnTo>
                      <a:pt x="130" y="47"/>
                    </a:lnTo>
                    <a:lnTo>
                      <a:pt x="130" y="48"/>
                    </a:lnTo>
                    <a:lnTo>
                      <a:pt x="131" y="50"/>
                    </a:lnTo>
                    <a:lnTo>
                      <a:pt x="133" y="55"/>
                    </a:lnTo>
                    <a:lnTo>
                      <a:pt x="131" y="56"/>
                    </a:lnTo>
                    <a:lnTo>
                      <a:pt x="130" y="54"/>
                    </a:lnTo>
                    <a:lnTo>
                      <a:pt x="130" y="53"/>
                    </a:lnTo>
                    <a:lnTo>
                      <a:pt x="129" y="57"/>
                    </a:lnTo>
                    <a:lnTo>
                      <a:pt x="127" y="55"/>
                    </a:lnTo>
                    <a:lnTo>
                      <a:pt x="127" y="52"/>
                    </a:lnTo>
                    <a:lnTo>
                      <a:pt x="125" y="53"/>
                    </a:lnTo>
                    <a:lnTo>
                      <a:pt x="123" y="56"/>
                    </a:lnTo>
                    <a:lnTo>
                      <a:pt x="122" y="55"/>
                    </a:lnTo>
                    <a:lnTo>
                      <a:pt x="122" y="52"/>
                    </a:lnTo>
                    <a:lnTo>
                      <a:pt x="123" y="50"/>
                    </a:lnTo>
                    <a:lnTo>
                      <a:pt x="123" y="49"/>
                    </a:lnTo>
                    <a:lnTo>
                      <a:pt x="120" y="50"/>
                    </a:lnTo>
                    <a:lnTo>
                      <a:pt x="116" y="54"/>
                    </a:lnTo>
                    <a:lnTo>
                      <a:pt x="114" y="50"/>
                    </a:lnTo>
                    <a:lnTo>
                      <a:pt x="113" y="50"/>
                    </a:lnTo>
                    <a:lnTo>
                      <a:pt x="110" y="53"/>
                    </a:lnTo>
                    <a:lnTo>
                      <a:pt x="107" y="53"/>
                    </a:lnTo>
                    <a:lnTo>
                      <a:pt x="107" y="50"/>
                    </a:lnTo>
                    <a:lnTo>
                      <a:pt x="104" y="51"/>
                    </a:lnTo>
                    <a:lnTo>
                      <a:pt x="102" y="50"/>
                    </a:lnTo>
                    <a:lnTo>
                      <a:pt x="105" y="47"/>
                    </a:lnTo>
                    <a:lnTo>
                      <a:pt x="108" y="47"/>
                    </a:lnTo>
                    <a:lnTo>
                      <a:pt x="110" y="47"/>
                    </a:lnTo>
                    <a:lnTo>
                      <a:pt x="113" y="47"/>
                    </a:lnTo>
                    <a:lnTo>
                      <a:pt x="113" y="44"/>
                    </a:lnTo>
                    <a:lnTo>
                      <a:pt x="115" y="44"/>
                    </a:lnTo>
                    <a:lnTo>
                      <a:pt x="117" y="44"/>
                    </a:lnTo>
                    <a:lnTo>
                      <a:pt x="120" y="42"/>
                    </a:lnTo>
                    <a:lnTo>
                      <a:pt x="120" y="39"/>
                    </a:lnTo>
                    <a:lnTo>
                      <a:pt x="120" y="37"/>
                    </a:lnTo>
                    <a:lnTo>
                      <a:pt x="119" y="35"/>
                    </a:lnTo>
                    <a:lnTo>
                      <a:pt x="116" y="30"/>
                    </a:lnTo>
                    <a:lnTo>
                      <a:pt x="113" y="28"/>
                    </a:lnTo>
                    <a:lnTo>
                      <a:pt x="113" y="26"/>
                    </a:lnTo>
                    <a:lnTo>
                      <a:pt x="109" y="21"/>
                    </a:lnTo>
                    <a:lnTo>
                      <a:pt x="108" y="19"/>
                    </a:lnTo>
                    <a:lnTo>
                      <a:pt x="106" y="19"/>
                    </a:lnTo>
                    <a:lnTo>
                      <a:pt x="102" y="22"/>
                    </a:lnTo>
                    <a:lnTo>
                      <a:pt x="100" y="22"/>
                    </a:lnTo>
                    <a:lnTo>
                      <a:pt x="96" y="28"/>
                    </a:lnTo>
                    <a:lnTo>
                      <a:pt x="97" y="29"/>
                    </a:lnTo>
                    <a:lnTo>
                      <a:pt x="97" y="31"/>
                    </a:lnTo>
                    <a:lnTo>
                      <a:pt x="95" y="32"/>
                    </a:lnTo>
                    <a:lnTo>
                      <a:pt x="93" y="33"/>
                    </a:lnTo>
                    <a:lnTo>
                      <a:pt x="93" y="31"/>
                    </a:lnTo>
                    <a:lnTo>
                      <a:pt x="91" y="32"/>
                    </a:lnTo>
                    <a:lnTo>
                      <a:pt x="89" y="30"/>
                    </a:lnTo>
                    <a:lnTo>
                      <a:pt x="86" y="30"/>
                    </a:lnTo>
                    <a:lnTo>
                      <a:pt x="85" y="32"/>
                    </a:lnTo>
                    <a:lnTo>
                      <a:pt x="82" y="32"/>
                    </a:lnTo>
                    <a:lnTo>
                      <a:pt x="82" y="30"/>
                    </a:lnTo>
                    <a:lnTo>
                      <a:pt x="82" y="30"/>
                    </a:lnTo>
                    <a:lnTo>
                      <a:pt x="86" y="28"/>
                    </a:lnTo>
                    <a:lnTo>
                      <a:pt x="87" y="25"/>
                    </a:lnTo>
                    <a:lnTo>
                      <a:pt x="89" y="24"/>
                    </a:lnTo>
                    <a:lnTo>
                      <a:pt x="92" y="25"/>
                    </a:lnTo>
                    <a:lnTo>
                      <a:pt x="93" y="21"/>
                    </a:lnTo>
                    <a:lnTo>
                      <a:pt x="94" y="17"/>
                    </a:lnTo>
                    <a:lnTo>
                      <a:pt x="95" y="16"/>
                    </a:lnTo>
                    <a:lnTo>
                      <a:pt x="97" y="16"/>
                    </a:lnTo>
                    <a:lnTo>
                      <a:pt x="99" y="11"/>
                    </a:lnTo>
                    <a:lnTo>
                      <a:pt x="99" y="5"/>
                    </a:lnTo>
                    <a:lnTo>
                      <a:pt x="99" y="3"/>
                    </a:lnTo>
                    <a:lnTo>
                      <a:pt x="99" y="0"/>
                    </a:lnTo>
                    <a:lnTo>
                      <a:pt x="96" y="0"/>
                    </a:lnTo>
                    <a:lnTo>
                      <a:pt x="92" y="2"/>
                    </a:lnTo>
                    <a:lnTo>
                      <a:pt x="87" y="3"/>
                    </a:lnTo>
                    <a:lnTo>
                      <a:pt x="82" y="5"/>
                    </a:lnTo>
                    <a:lnTo>
                      <a:pt x="71" y="7"/>
                    </a:lnTo>
                    <a:lnTo>
                      <a:pt x="58" y="13"/>
                    </a:lnTo>
                    <a:lnTo>
                      <a:pt x="55" y="16"/>
                    </a:lnTo>
                    <a:lnTo>
                      <a:pt x="47" y="19"/>
                    </a:lnTo>
                    <a:lnTo>
                      <a:pt x="37" y="25"/>
                    </a:lnTo>
                    <a:lnTo>
                      <a:pt x="33" y="29"/>
                    </a:lnTo>
                    <a:lnTo>
                      <a:pt x="33" y="31"/>
                    </a:lnTo>
                    <a:lnTo>
                      <a:pt x="36" y="31"/>
                    </a:lnTo>
                    <a:lnTo>
                      <a:pt x="37" y="33"/>
                    </a:lnTo>
                    <a:lnTo>
                      <a:pt x="34" y="35"/>
                    </a:lnTo>
                    <a:lnTo>
                      <a:pt x="32" y="35"/>
                    </a:lnTo>
                    <a:lnTo>
                      <a:pt x="27" y="40"/>
                    </a:lnTo>
                    <a:lnTo>
                      <a:pt x="23" y="40"/>
                    </a:lnTo>
                    <a:lnTo>
                      <a:pt x="21" y="42"/>
                    </a:lnTo>
                    <a:lnTo>
                      <a:pt x="21" y="45"/>
                    </a:lnTo>
                    <a:lnTo>
                      <a:pt x="17" y="49"/>
                    </a:lnTo>
                    <a:lnTo>
                      <a:pt x="16" y="51"/>
                    </a:lnTo>
                    <a:lnTo>
                      <a:pt x="15" y="55"/>
                    </a:lnTo>
                    <a:lnTo>
                      <a:pt x="17" y="54"/>
                    </a:lnTo>
                    <a:lnTo>
                      <a:pt x="19" y="56"/>
                    </a:lnTo>
                    <a:lnTo>
                      <a:pt x="18" y="58"/>
                    </a:lnTo>
                    <a:lnTo>
                      <a:pt x="19" y="59"/>
                    </a:lnTo>
                    <a:lnTo>
                      <a:pt x="20" y="59"/>
                    </a:lnTo>
                    <a:lnTo>
                      <a:pt x="23" y="57"/>
                    </a:lnTo>
                    <a:lnTo>
                      <a:pt x="26" y="57"/>
                    </a:lnTo>
                    <a:lnTo>
                      <a:pt x="27" y="59"/>
                    </a:lnTo>
                    <a:lnTo>
                      <a:pt x="26" y="61"/>
                    </a:lnTo>
                    <a:lnTo>
                      <a:pt x="23" y="63"/>
                    </a:lnTo>
                    <a:lnTo>
                      <a:pt x="20" y="61"/>
                    </a:lnTo>
                    <a:lnTo>
                      <a:pt x="19" y="62"/>
                    </a:lnTo>
                    <a:lnTo>
                      <a:pt x="19" y="65"/>
                    </a:lnTo>
                    <a:lnTo>
                      <a:pt x="24" y="68"/>
                    </a:lnTo>
                    <a:lnTo>
                      <a:pt x="26" y="68"/>
                    </a:lnTo>
                    <a:lnTo>
                      <a:pt x="26" y="65"/>
                    </a:lnTo>
                    <a:lnTo>
                      <a:pt x="27" y="64"/>
                    </a:lnTo>
                    <a:lnTo>
                      <a:pt x="29" y="67"/>
                    </a:lnTo>
                    <a:lnTo>
                      <a:pt x="27" y="69"/>
                    </a:lnTo>
                    <a:lnTo>
                      <a:pt x="30" y="68"/>
                    </a:lnTo>
                    <a:lnTo>
                      <a:pt x="34" y="70"/>
                    </a:lnTo>
                    <a:lnTo>
                      <a:pt x="39" y="68"/>
                    </a:lnTo>
                    <a:lnTo>
                      <a:pt x="41" y="68"/>
                    </a:lnTo>
                    <a:lnTo>
                      <a:pt x="45" y="70"/>
                    </a:lnTo>
                    <a:lnTo>
                      <a:pt x="48" y="69"/>
                    </a:lnTo>
                    <a:lnTo>
                      <a:pt x="51" y="71"/>
                    </a:lnTo>
                    <a:lnTo>
                      <a:pt x="53" y="74"/>
                    </a:lnTo>
                    <a:lnTo>
                      <a:pt x="55" y="74"/>
                    </a:lnTo>
                    <a:lnTo>
                      <a:pt x="54" y="76"/>
                    </a:lnTo>
                    <a:lnTo>
                      <a:pt x="52" y="76"/>
                    </a:lnTo>
                    <a:lnTo>
                      <a:pt x="48" y="73"/>
                    </a:lnTo>
                    <a:lnTo>
                      <a:pt x="43" y="72"/>
                    </a:lnTo>
                    <a:lnTo>
                      <a:pt x="42" y="74"/>
                    </a:lnTo>
                    <a:lnTo>
                      <a:pt x="45" y="75"/>
                    </a:lnTo>
                    <a:lnTo>
                      <a:pt x="46" y="77"/>
                    </a:lnTo>
                    <a:lnTo>
                      <a:pt x="41" y="77"/>
                    </a:lnTo>
                    <a:lnTo>
                      <a:pt x="40" y="75"/>
                    </a:lnTo>
                    <a:lnTo>
                      <a:pt x="33" y="76"/>
                    </a:lnTo>
                    <a:lnTo>
                      <a:pt x="31" y="78"/>
                    </a:lnTo>
                    <a:lnTo>
                      <a:pt x="30" y="76"/>
                    </a:lnTo>
                    <a:lnTo>
                      <a:pt x="28" y="76"/>
                    </a:lnTo>
                    <a:lnTo>
                      <a:pt x="26" y="77"/>
                    </a:lnTo>
                    <a:lnTo>
                      <a:pt x="24" y="77"/>
                    </a:lnTo>
                    <a:lnTo>
                      <a:pt x="17" y="78"/>
                    </a:lnTo>
                    <a:lnTo>
                      <a:pt x="16" y="78"/>
                    </a:lnTo>
                    <a:lnTo>
                      <a:pt x="11" y="80"/>
                    </a:lnTo>
                    <a:lnTo>
                      <a:pt x="10" y="83"/>
                    </a:lnTo>
                    <a:lnTo>
                      <a:pt x="11" y="92"/>
                    </a:lnTo>
                    <a:lnTo>
                      <a:pt x="11" y="94"/>
                    </a:lnTo>
                    <a:lnTo>
                      <a:pt x="11" y="98"/>
                    </a:lnTo>
                    <a:lnTo>
                      <a:pt x="10" y="99"/>
                    </a:lnTo>
                    <a:lnTo>
                      <a:pt x="10" y="101"/>
                    </a:lnTo>
                    <a:lnTo>
                      <a:pt x="12" y="102"/>
                    </a:lnTo>
                    <a:lnTo>
                      <a:pt x="14" y="102"/>
                    </a:lnTo>
                    <a:lnTo>
                      <a:pt x="16" y="102"/>
                    </a:lnTo>
                    <a:lnTo>
                      <a:pt x="17" y="103"/>
                    </a:lnTo>
                    <a:lnTo>
                      <a:pt x="19" y="103"/>
                    </a:lnTo>
                    <a:lnTo>
                      <a:pt x="20" y="102"/>
                    </a:lnTo>
                    <a:lnTo>
                      <a:pt x="21" y="102"/>
                    </a:lnTo>
                    <a:lnTo>
                      <a:pt x="23" y="103"/>
                    </a:lnTo>
                    <a:lnTo>
                      <a:pt x="24" y="104"/>
                    </a:lnTo>
                    <a:lnTo>
                      <a:pt x="25" y="103"/>
                    </a:lnTo>
                    <a:lnTo>
                      <a:pt x="26" y="106"/>
                    </a:lnTo>
                    <a:lnTo>
                      <a:pt x="27" y="107"/>
                    </a:lnTo>
                    <a:lnTo>
                      <a:pt x="29" y="108"/>
                    </a:lnTo>
                    <a:lnTo>
                      <a:pt x="31" y="107"/>
                    </a:lnTo>
                    <a:lnTo>
                      <a:pt x="33" y="107"/>
                    </a:lnTo>
                    <a:lnTo>
                      <a:pt x="34" y="109"/>
                    </a:lnTo>
                    <a:lnTo>
                      <a:pt x="37" y="109"/>
                    </a:lnTo>
                    <a:lnTo>
                      <a:pt x="39" y="108"/>
                    </a:lnTo>
                    <a:lnTo>
                      <a:pt x="41" y="109"/>
                    </a:lnTo>
                    <a:lnTo>
                      <a:pt x="44" y="108"/>
                    </a:lnTo>
                    <a:lnTo>
                      <a:pt x="45" y="109"/>
                    </a:lnTo>
                    <a:lnTo>
                      <a:pt x="49" y="109"/>
                    </a:lnTo>
                    <a:lnTo>
                      <a:pt x="51" y="109"/>
                    </a:lnTo>
                    <a:lnTo>
                      <a:pt x="54" y="109"/>
                    </a:lnTo>
                    <a:lnTo>
                      <a:pt x="55" y="112"/>
                    </a:lnTo>
                    <a:lnTo>
                      <a:pt x="57" y="111"/>
                    </a:lnTo>
                    <a:lnTo>
                      <a:pt x="57" y="113"/>
                    </a:lnTo>
                    <a:lnTo>
                      <a:pt x="59" y="116"/>
                    </a:lnTo>
                    <a:lnTo>
                      <a:pt x="59" y="117"/>
                    </a:lnTo>
                    <a:lnTo>
                      <a:pt x="61" y="119"/>
                    </a:lnTo>
                    <a:lnTo>
                      <a:pt x="63" y="119"/>
                    </a:lnTo>
                    <a:lnTo>
                      <a:pt x="64" y="119"/>
                    </a:lnTo>
                    <a:lnTo>
                      <a:pt x="65" y="122"/>
                    </a:lnTo>
                    <a:lnTo>
                      <a:pt x="67" y="123"/>
                    </a:lnTo>
                    <a:lnTo>
                      <a:pt x="68" y="125"/>
                    </a:lnTo>
                    <a:lnTo>
                      <a:pt x="68" y="126"/>
                    </a:lnTo>
                    <a:lnTo>
                      <a:pt x="68" y="128"/>
                    </a:lnTo>
                    <a:lnTo>
                      <a:pt x="71" y="131"/>
                    </a:lnTo>
                    <a:lnTo>
                      <a:pt x="74" y="134"/>
                    </a:lnTo>
                    <a:lnTo>
                      <a:pt x="74" y="136"/>
                    </a:lnTo>
                    <a:lnTo>
                      <a:pt x="73" y="137"/>
                    </a:lnTo>
                    <a:lnTo>
                      <a:pt x="74" y="139"/>
                    </a:lnTo>
                    <a:lnTo>
                      <a:pt x="72" y="138"/>
                    </a:lnTo>
                    <a:lnTo>
                      <a:pt x="68" y="137"/>
                    </a:lnTo>
                    <a:lnTo>
                      <a:pt x="64" y="135"/>
                    </a:lnTo>
                    <a:lnTo>
                      <a:pt x="61" y="136"/>
                    </a:lnTo>
                    <a:lnTo>
                      <a:pt x="59" y="135"/>
                    </a:lnTo>
                    <a:lnTo>
                      <a:pt x="59" y="136"/>
                    </a:lnTo>
                    <a:lnTo>
                      <a:pt x="57" y="136"/>
                    </a:lnTo>
                    <a:lnTo>
                      <a:pt x="54" y="133"/>
                    </a:lnTo>
                    <a:lnTo>
                      <a:pt x="53" y="133"/>
                    </a:lnTo>
                    <a:lnTo>
                      <a:pt x="51" y="130"/>
                    </a:lnTo>
                    <a:lnTo>
                      <a:pt x="50" y="130"/>
                    </a:lnTo>
                    <a:lnTo>
                      <a:pt x="47" y="130"/>
                    </a:lnTo>
                    <a:lnTo>
                      <a:pt x="46" y="130"/>
                    </a:lnTo>
                    <a:lnTo>
                      <a:pt x="44" y="128"/>
                    </a:lnTo>
                    <a:lnTo>
                      <a:pt x="41" y="126"/>
                    </a:lnTo>
                    <a:lnTo>
                      <a:pt x="40" y="124"/>
                    </a:lnTo>
                    <a:lnTo>
                      <a:pt x="40" y="124"/>
                    </a:lnTo>
                    <a:lnTo>
                      <a:pt x="38" y="123"/>
                    </a:lnTo>
                    <a:lnTo>
                      <a:pt x="35" y="123"/>
                    </a:lnTo>
                    <a:lnTo>
                      <a:pt x="33" y="123"/>
                    </a:lnTo>
                    <a:lnTo>
                      <a:pt x="27" y="123"/>
                    </a:lnTo>
                    <a:lnTo>
                      <a:pt x="23" y="123"/>
                    </a:lnTo>
                    <a:lnTo>
                      <a:pt x="21" y="122"/>
                    </a:lnTo>
                    <a:lnTo>
                      <a:pt x="10" y="121"/>
                    </a:lnTo>
                    <a:lnTo>
                      <a:pt x="8" y="122"/>
                    </a:lnTo>
                    <a:lnTo>
                      <a:pt x="5" y="123"/>
                    </a:lnTo>
                    <a:lnTo>
                      <a:pt x="3" y="126"/>
                    </a:lnTo>
                    <a:lnTo>
                      <a:pt x="3" y="131"/>
                    </a:lnTo>
                    <a:lnTo>
                      <a:pt x="1" y="136"/>
                    </a:lnTo>
                    <a:lnTo>
                      <a:pt x="2" y="140"/>
                    </a:lnTo>
                    <a:lnTo>
                      <a:pt x="0" y="143"/>
                    </a:lnTo>
                    <a:lnTo>
                      <a:pt x="1" y="144"/>
                    </a:lnTo>
                    <a:lnTo>
                      <a:pt x="3" y="146"/>
                    </a:lnTo>
                    <a:lnTo>
                      <a:pt x="2" y="147"/>
                    </a:lnTo>
                    <a:lnTo>
                      <a:pt x="2" y="148"/>
                    </a:lnTo>
                    <a:lnTo>
                      <a:pt x="3" y="155"/>
                    </a:lnTo>
                    <a:lnTo>
                      <a:pt x="5" y="157"/>
                    </a:lnTo>
                    <a:lnTo>
                      <a:pt x="6" y="159"/>
                    </a:lnTo>
                    <a:lnTo>
                      <a:pt x="10" y="162"/>
                    </a:lnTo>
                    <a:lnTo>
                      <a:pt x="12" y="164"/>
                    </a:lnTo>
                    <a:lnTo>
                      <a:pt x="13" y="163"/>
                    </a:lnTo>
                    <a:lnTo>
                      <a:pt x="15" y="164"/>
                    </a:lnTo>
                    <a:lnTo>
                      <a:pt x="17" y="165"/>
                    </a:lnTo>
                    <a:lnTo>
                      <a:pt x="20" y="164"/>
                    </a:lnTo>
                    <a:lnTo>
                      <a:pt x="22" y="164"/>
                    </a:lnTo>
                    <a:lnTo>
                      <a:pt x="23" y="166"/>
                    </a:lnTo>
                    <a:lnTo>
                      <a:pt x="26" y="166"/>
                    </a:lnTo>
                    <a:lnTo>
                      <a:pt x="29" y="170"/>
                    </a:lnTo>
                    <a:lnTo>
                      <a:pt x="30" y="171"/>
                    </a:lnTo>
                    <a:lnTo>
                      <a:pt x="30" y="173"/>
                    </a:lnTo>
                    <a:lnTo>
                      <a:pt x="28" y="174"/>
                    </a:lnTo>
                    <a:lnTo>
                      <a:pt x="28" y="176"/>
                    </a:lnTo>
                    <a:lnTo>
                      <a:pt x="26" y="178"/>
                    </a:lnTo>
                    <a:lnTo>
                      <a:pt x="26" y="179"/>
                    </a:lnTo>
                    <a:lnTo>
                      <a:pt x="26" y="181"/>
                    </a:lnTo>
                    <a:lnTo>
                      <a:pt x="23" y="184"/>
                    </a:lnTo>
                    <a:lnTo>
                      <a:pt x="23" y="185"/>
                    </a:lnTo>
                    <a:lnTo>
                      <a:pt x="21" y="187"/>
                    </a:lnTo>
                    <a:lnTo>
                      <a:pt x="23" y="189"/>
                    </a:lnTo>
                    <a:lnTo>
                      <a:pt x="23" y="193"/>
                    </a:lnTo>
                    <a:lnTo>
                      <a:pt x="25" y="197"/>
                    </a:lnTo>
                    <a:lnTo>
                      <a:pt x="25" y="199"/>
                    </a:lnTo>
                    <a:lnTo>
                      <a:pt x="22" y="200"/>
                    </a:lnTo>
                    <a:lnTo>
                      <a:pt x="23" y="202"/>
                    </a:lnTo>
                    <a:lnTo>
                      <a:pt x="27" y="202"/>
                    </a:lnTo>
                    <a:lnTo>
                      <a:pt x="29" y="202"/>
                    </a:lnTo>
                    <a:lnTo>
                      <a:pt x="30" y="202"/>
                    </a:lnTo>
                    <a:lnTo>
                      <a:pt x="31" y="203"/>
                    </a:lnTo>
                    <a:lnTo>
                      <a:pt x="33" y="202"/>
                    </a:lnTo>
                    <a:lnTo>
                      <a:pt x="34" y="201"/>
                    </a:lnTo>
                    <a:lnTo>
                      <a:pt x="35" y="202"/>
                    </a:lnTo>
                    <a:lnTo>
                      <a:pt x="39" y="202"/>
                    </a:lnTo>
                    <a:lnTo>
                      <a:pt x="43" y="204"/>
                    </a:lnTo>
                    <a:lnTo>
                      <a:pt x="45" y="202"/>
                    </a:lnTo>
                    <a:lnTo>
                      <a:pt x="48" y="202"/>
                    </a:lnTo>
                    <a:lnTo>
                      <a:pt x="49" y="204"/>
                    </a:lnTo>
                    <a:lnTo>
                      <a:pt x="50" y="204"/>
                    </a:lnTo>
                    <a:lnTo>
                      <a:pt x="51" y="203"/>
                    </a:lnTo>
                    <a:lnTo>
                      <a:pt x="53" y="202"/>
                    </a:lnTo>
                    <a:lnTo>
                      <a:pt x="54" y="203"/>
                    </a:lnTo>
                    <a:lnTo>
                      <a:pt x="54" y="206"/>
                    </a:lnTo>
                    <a:lnTo>
                      <a:pt x="56" y="205"/>
                    </a:lnTo>
                    <a:lnTo>
                      <a:pt x="57" y="204"/>
                    </a:lnTo>
                    <a:lnTo>
                      <a:pt x="58" y="205"/>
                    </a:lnTo>
                    <a:lnTo>
                      <a:pt x="59" y="208"/>
                    </a:lnTo>
                    <a:lnTo>
                      <a:pt x="61" y="208"/>
                    </a:lnTo>
                    <a:lnTo>
                      <a:pt x="61" y="206"/>
                    </a:lnTo>
                    <a:lnTo>
                      <a:pt x="65" y="206"/>
                    </a:lnTo>
                    <a:lnTo>
                      <a:pt x="67" y="203"/>
                    </a:lnTo>
                    <a:lnTo>
                      <a:pt x="69" y="202"/>
                    </a:lnTo>
                    <a:lnTo>
                      <a:pt x="71" y="202"/>
                    </a:lnTo>
                    <a:lnTo>
                      <a:pt x="74" y="199"/>
                    </a:lnTo>
                    <a:lnTo>
                      <a:pt x="78" y="198"/>
                    </a:lnTo>
                    <a:lnTo>
                      <a:pt x="80" y="197"/>
                    </a:lnTo>
                    <a:lnTo>
                      <a:pt x="80" y="195"/>
                    </a:lnTo>
                    <a:lnTo>
                      <a:pt x="82" y="195"/>
                    </a:lnTo>
                    <a:lnTo>
                      <a:pt x="85" y="196"/>
                    </a:lnTo>
                    <a:lnTo>
                      <a:pt x="87" y="195"/>
                    </a:lnTo>
                    <a:lnTo>
                      <a:pt x="89" y="197"/>
                    </a:lnTo>
                    <a:lnTo>
                      <a:pt x="94" y="197"/>
                    </a:lnTo>
                    <a:lnTo>
                      <a:pt x="100" y="192"/>
                    </a:lnTo>
                    <a:lnTo>
                      <a:pt x="101" y="190"/>
                    </a:lnTo>
                    <a:lnTo>
                      <a:pt x="102" y="190"/>
                    </a:lnTo>
                    <a:lnTo>
                      <a:pt x="102" y="192"/>
                    </a:lnTo>
                    <a:lnTo>
                      <a:pt x="103" y="189"/>
                    </a:lnTo>
                    <a:lnTo>
                      <a:pt x="106" y="188"/>
                    </a:lnTo>
                    <a:lnTo>
                      <a:pt x="106" y="186"/>
                    </a:lnTo>
                    <a:lnTo>
                      <a:pt x="106" y="185"/>
                    </a:lnTo>
                    <a:lnTo>
                      <a:pt x="107" y="185"/>
                    </a:lnTo>
                    <a:lnTo>
                      <a:pt x="109" y="185"/>
                    </a:lnTo>
                    <a:lnTo>
                      <a:pt x="110" y="183"/>
                    </a:lnTo>
                    <a:lnTo>
                      <a:pt x="110" y="181"/>
                    </a:lnTo>
                    <a:lnTo>
                      <a:pt x="111" y="182"/>
                    </a:lnTo>
                    <a:lnTo>
                      <a:pt x="113" y="181"/>
                    </a:lnTo>
                    <a:lnTo>
                      <a:pt x="113" y="184"/>
                    </a:lnTo>
                    <a:lnTo>
                      <a:pt x="113" y="185"/>
                    </a:lnTo>
                    <a:lnTo>
                      <a:pt x="114" y="187"/>
                    </a:lnTo>
                    <a:lnTo>
                      <a:pt x="113" y="188"/>
                    </a:lnTo>
                    <a:lnTo>
                      <a:pt x="113" y="191"/>
                    </a:lnTo>
                    <a:lnTo>
                      <a:pt x="111" y="193"/>
                    </a:lnTo>
                    <a:lnTo>
                      <a:pt x="109" y="194"/>
                    </a:lnTo>
                    <a:lnTo>
                      <a:pt x="110" y="195"/>
                    </a:lnTo>
                    <a:lnTo>
                      <a:pt x="112" y="195"/>
                    </a:lnTo>
                    <a:lnTo>
                      <a:pt x="114" y="198"/>
                    </a:lnTo>
                    <a:lnTo>
                      <a:pt x="115" y="197"/>
                    </a:lnTo>
                    <a:lnTo>
                      <a:pt x="116" y="196"/>
                    </a:lnTo>
                    <a:lnTo>
                      <a:pt x="119" y="198"/>
                    </a:lnTo>
                    <a:lnTo>
                      <a:pt x="120" y="201"/>
                    </a:lnTo>
                    <a:lnTo>
                      <a:pt x="121" y="202"/>
                    </a:lnTo>
                    <a:lnTo>
                      <a:pt x="121" y="201"/>
                    </a:lnTo>
                    <a:lnTo>
                      <a:pt x="122" y="199"/>
                    </a:lnTo>
                    <a:lnTo>
                      <a:pt x="123" y="201"/>
                    </a:lnTo>
                    <a:lnTo>
                      <a:pt x="123" y="203"/>
                    </a:lnTo>
                    <a:lnTo>
                      <a:pt x="122" y="205"/>
                    </a:lnTo>
                    <a:lnTo>
                      <a:pt x="120" y="205"/>
                    </a:lnTo>
                    <a:lnTo>
                      <a:pt x="118" y="207"/>
                    </a:lnTo>
                    <a:lnTo>
                      <a:pt x="119" y="209"/>
                    </a:lnTo>
                    <a:lnTo>
                      <a:pt x="120" y="209"/>
                    </a:lnTo>
                    <a:lnTo>
                      <a:pt x="122" y="209"/>
                    </a:lnTo>
                    <a:lnTo>
                      <a:pt x="123" y="212"/>
                    </a:lnTo>
                    <a:lnTo>
                      <a:pt x="126" y="211"/>
                    </a:lnTo>
                    <a:lnTo>
                      <a:pt x="127" y="207"/>
                    </a:lnTo>
                    <a:lnTo>
                      <a:pt x="128" y="207"/>
                    </a:lnTo>
                    <a:lnTo>
                      <a:pt x="128" y="210"/>
                    </a:lnTo>
                    <a:lnTo>
                      <a:pt x="130" y="213"/>
                    </a:lnTo>
                    <a:lnTo>
                      <a:pt x="131" y="214"/>
                    </a:lnTo>
                    <a:lnTo>
                      <a:pt x="133" y="212"/>
                    </a:lnTo>
                    <a:lnTo>
                      <a:pt x="135" y="213"/>
                    </a:lnTo>
                    <a:lnTo>
                      <a:pt x="137" y="216"/>
                    </a:lnTo>
                    <a:lnTo>
                      <a:pt x="139" y="216"/>
                    </a:lnTo>
                    <a:lnTo>
                      <a:pt x="140" y="217"/>
                    </a:lnTo>
                    <a:lnTo>
                      <a:pt x="141" y="217"/>
                    </a:lnTo>
                    <a:lnTo>
                      <a:pt x="141" y="215"/>
                    </a:lnTo>
                    <a:lnTo>
                      <a:pt x="142" y="215"/>
                    </a:lnTo>
                    <a:lnTo>
                      <a:pt x="144" y="214"/>
                    </a:lnTo>
                    <a:lnTo>
                      <a:pt x="145" y="215"/>
                    </a:lnTo>
                    <a:lnTo>
                      <a:pt x="145" y="217"/>
                    </a:lnTo>
                    <a:lnTo>
                      <a:pt x="146" y="218"/>
                    </a:lnTo>
                    <a:lnTo>
                      <a:pt x="148" y="217"/>
                    </a:lnTo>
                    <a:lnTo>
                      <a:pt x="149" y="215"/>
                    </a:lnTo>
                    <a:lnTo>
                      <a:pt x="151" y="216"/>
                    </a:lnTo>
                    <a:lnTo>
                      <a:pt x="151" y="218"/>
                    </a:lnTo>
                    <a:lnTo>
                      <a:pt x="152" y="218"/>
                    </a:lnTo>
                    <a:lnTo>
                      <a:pt x="153" y="216"/>
                    </a:lnTo>
                    <a:lnTo>
                      <a:pt x="154" y="216"/>
                    </a:lnTo>
                    <a:lnTo>
                      <a:pt x="155" y="214"/>
                    </a:lnTo>
                    <a:lnTo>
                      <a:pt x="157" y="214"/>
                    </a:lnTo>
                    <a:lnTo>
                      <a:pt x="158" y="215"/>
                    </a:lnTo>
                    <a:lnTo>
                      <a:pt x="159" y="216"/>
                    </a:lnTo>
                    <a:lnTo>
                      <a:pt x="160" y="215"/>
                    </a:lnTo>
                    <a:lnTo>
                      <a:pt x="160" y="214"/>
                    </a:lnTo>
                    <a:lnTo>
                      <a:pt x="160" y="212"/>
                    </a:lnTo>
                    <a:lnTo>
                      <a:pt x="161" y="209"/>
                    </a:lnTo>
                    <a:lnTo>
                      <a:pt x="161" y="208"/>
                    </a:lnTo>
                    <a:lnTo>
                      <a:pt x="163" y="206"/>
                    </a:lnTo>
                    <a:lnTo>
                      <a:pt x="163" y="204"/>
                    </a:lnTo>
                    <a:lnTo>
                      <a:pt x="161" y="204"/>
                    </a:lnTo>
                    <a:lnTo>
                      <a:pt x="160" y="202"/>
                    </a:lnTo>
                    <a:lnTo>
                      <a:pt x="161" y="199"/>
                    </a:lnTo>
                    <a:lnTo>
                      <a:pt x="163" y="199"/>
                    </a:lnTo>
                    <a:lnTo>
                      <a:pt x="163" y="195"/>
                    </a:lnTo>
                    <a:lnTo>
                      <a:pt x="161" y="193"/>
                    </a:lnTo>
                    <a:lnTo>
                      <a:pt x="158" y="194"/>
                    </a:lnTo>
                    <a:lnTo>
                      <a:pt x="158" y="196"/>
                    </a:lnTo>
                    <a:lnTo>
                      <a:pt x="158" y="198"/>
                    </a:lnTo>
                    <a:lnTo>
                      <a:pt x="156" y="196"/>
                    </a:lnTo>
                    <a:lnTo>
                      <a:pt x="152" y="196"/>
                    </a:lnTo>
                    <a:lnTo>
                      <a:pt x="149" y="200"/>
                    </a:lnTo>
                    <a:lnTo>
                      <a:pt x="147" y="202"/>
                    </a:lnTo>
                    <a:lnTo>
                      <a:pt x="147" y="201"/>
                    </a:lnTo>
                    <a:lnTo>
                      <a:pt x="149" y="199"/>
                    </a:lnTo>
                    <a:lnTo>
                      <a:pt x="151" y="196"/>
                    </a:lnTo>
                    <a:lnTo>
                      <a:pt x="151" y="192"/>
                    </a:lnTo>
                    <a:lnTo>
                      <a:pt x="150" y="195"/>
                    </a:lnTo>
                    <a:lnTo>
                      <a:pt x="148" y="194"/>
                    </a:lnTo>
                    <a:lnTo>
                      <a:pt x="148" y="192"/>
                    </a:lnTo>
                    <a:lnTo>
                      <a:pt x="151" y="189"/>
                    </a:lnTo>
                    <a:lnTo>
                      <a:pt x="149" y="185"/>
                    </a:lnTo>
                    <a:lnTo>
                      <a:pt x="151" y="182"/>
                    </a:lnTo>
                    <a:lnTo>
                      <a:pt x="152" y="182"/>
                    </a:lnTo>
                    <a:lnTo>
                      <a:pt x="152" y="185"/>
                    </a:lnTo>
                    <a:lnTo>
                      <a:pt x="154" y="189"/>
                    </a:lnTo>
                    <a:lnTo>
                      <a:pt x="155" y="192"/>
                    </a:lnTo>
                    <a:lnTo>
                      <a:pt x="157" y="191"/>
                    </a:lnTo>
                    <a:lnTo>
                      <a:pt x="159" y="191"/>
                    </a:lnTo>
                    <a:lnTo>
                      <a:pt x="161" y="187"/>
                    </a:lnTo>
                    <a:lnTo>
                      <a:pt x="159" y="185"/>
                    </a:lnTo>
                    <a:lnTo>
                      <a:pt x="159" y="184"/>
                    </a:lnTo>
                    <a:lnTo>
                      <a:pt x="161" y="184"/>
                    </a:lnTo>
                    <a:lnTo>
                      <a:pt x="162" y="185"/>
                    </a:lnTo>
                    <a:lnTo>
                      <a:pt x="164" y="185"/>
                    </a:lnTo>
                    <a:lnTo>
                      <a:pt x="166" y="181"/>
                    </a:lnTo>
                    <a:lnTo>
                      <a:pt x="167" y="178"/>
                    </a:lnTo>
                    <a:lnTo>
                      <a:pt x="167" y="181"/>
                    </a:lnTo>
                    <a:lnTo>
                      <a:pt x="168" y="181"/>
                    </a:lnTo>
                    <a:lnTo>
                      <a:pt x="171" y="178"/>
                    </a:lnTo>
                    <a:lnTo>
                      <a:pt x="168" y="184"/>
                    </a:lnTo>
                    <a:lnTo>
                      <a:pt x="168" y="188"/>
                    </a:lnTo>
                    <a:lnTo>
                      <a:pt x="170" y="188"/>
                    </a:lnTo>
                    <a:lnTo>
                      <a:pt x="171" y="188"/>
                    </a:lnTo>
                    <a:lnTo>
                      <a:pt x="170" y="191"/>
                    </a:lnTo>
                    <a:lnTo>
                      <a:pt x="172" y="191"/>
                    </a:lnTo>
                    <a:lnTo>
                      <a:pt x="173" y="188"/>
                    </a:lnTo>
                    <a:lnTo>
                      <a:pt x="174" y="186"/>
                    </a:lnTo>
                    <a:lnTo>
                      <a:pt x="176" y="181"/>
                    </a:lnTo>
                    <a:lnTo>
                      <a:pt x="178" y="181"/>
                    </a:lnTo>
                    <a:lnTo>
                      <a:pt x="178" y="184"/>
                    </a:lnTo>
                    <a:lnTo>
                      <a:pt x="175" y="187"/>
                    </a:lnTo>
                    <a:lnTo>
                      <a:pt x="176" y="192"/>
                    </a:lnTo>
                    <a:lnTo>
                      <a:pt x="178" y="192"/>
                    </a:lnTo>
                    <a:lnTo>
                      <a:pt x="179" y="194"/>
                    </a:lnTo>
                    <a:lnTo>
                      <a:pt x="181" y="192"/>
                    </a:lnTo>
                    <a:lnTo>
                      <a:pt x="184" y="188"/>
                    </a:lnTo>
                    <a:lnTo>
                      <a:pt x="185" y="183"/>
                    </a:lnTo>
                    <a:lnTo>
                      <a:pt x="186" y="180"/>
                    </a:lnTo>
                    <a:lnTo>
                      <a:pt x="186" y="176"/>
                    </a:lnTo>
                    <a:lnTo>
                      <a:pt x="186" y="175"/>
                    </a:lnTo>
                    <a:lnTo>
                      <a:pt x="186" y="1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7" name="Freeform 1207">
                <a:extLst>
                  <a:ext uri="{FF2B5EF4-FFF2-40B4-BE49-F238E27FC236}">
                    <a16:creationId xmlns:a16="http://schemas.microsoft.com/office/drawing/2014/main" id="{E2CE93EA-C86B-437E-93FA-0F87E427A498}"/>
                  </a:ext>
                </a:extLst>
              </p:cNvPr>
              <p:cNvSpPr>
                <a:spLocks/>
              </p:cNvSpPr>
              <p:nvPr/>
            </p:nvSpPr>
            <p:spPr bwMode="auto">
              <a:xfrm>
                <a:off x="2476" y="1227"/>
                <a:ext cx="7" cy="14"/>
              </a:xfrm>
              <a:custGeom>
                <a:avLst/>
                <a:gdLst>
                  <a:gd name="T0" fmla="*/ 0 w 7"/>
                  <a:gd name="T1" fmla="*/ 11 h 14"/>
                  <a:gd name="T2" fmla="*/ 1 w 7"/>
                  <a:gd name="T3" fmla="*/ 14 h 14"/>
                  <a:gd name="T4" fmla="*/ 3 w 7"/>
                  <a:gd name="T5" fmla="*/ 13 h 14"/>
                  <a:gd name="T6" fmla="*/ 3 w 7"/>
                  <a:gd name="T7" fmla="*/ 10 h 14"/>
                  <a:gd name="T8" fmla="*/ 6 w 7"/>
                  <a:gd name="T9" fmla="*/ 9 h 14"/>
                  <a:gd name="T10" fmla="*/ 7 w 7"/>
                  <a:gd name="T11" fmla="*/ 5 h 14"/>
                  <a:gd name="T12" fmla="*/ 5 w 7"/>
                  <a:gd name="T13" fmla="*/ 3 h 14"/>
                  <a:gd name="T14" fmla="*/ 5 w 7"/>
                  <a:gd name="T15" fmla="*/ 0 h 14"/>
                  <a:gd name="T16" fmla="*/ 3 w 7"/>
                  <a:gd name="T17" fmla="*/ 0 h 14"/>
                  <a:gd name="T18" fmla="*/ 2 w 7"/>
                  <a:gd name="T19" fmla="*/ 2 h 14"/>
                  <a:gd name="T20" fmla="*/ 3 w 7"/>
                  <a:gd name="T21" fmla="*/ 4 h 14"/>
                  <a:gd name="T22" fmla="*/ 0 w 7"/>
                  <a:gd name="T23" fmla="*/ 9 h 14"/>
                  <a:gd name="T24" fmla="*/ 0 w 7"/>
                  <a:gd name="T2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0" y="11"/>
                    </a:moveTo>
                    <a:lnTo>
                      <a:pt x="1" y="14"/>
                    </a:lnTo>
                    <a:lnTo>
                      <a:pt x="3" y="13"/>
                    </a:lnTo>
                    <a:lnTo>
                      <a:pt x="3" y="10"/>
                    </a:lnTo>
                    <a:lnTo>
                      <a:pt x="6" y="9"/>
                    </a:lnTo>
                    <a:lnTo>
                      <a:pt x="7" y="5"/>
                    </a:lnTo>
                    <a:lnTo>
                      <a:pt x="5" y="3"/>
                    </a:lnTo>
                    <a:lnTo>
                      <a:pt x="5" y="0"/>
                    </a:lnTo>
                    <a:lnTo>
                      <a:pt x="3" y="0"/>
                    </a:lnTo>
                    <a:lnTo>
                      <a:pt x="2" y="2"/>
                    </a:lnTo>
                    <a:lnTo>
                      <a:pt x="3" y="4"/>
                    </a:lnTo>
                    <a:lnTo>
                      <a:pt x="0" y="9"/>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8" name="Freeform 1208">
                <a:extLst>
                  <a:ext uri="{FF2B5EF4-FFF2-40B4-BE49-F238E27FC236}">
                    <a16:creationId xmlns:a16="http://schemas.microsoft.com/office/drawing/2014/main" id="{6AB67196-FA4A-4721-87B2-D0015FFBFC27}"/>
                  </a:ext>
                </a:extLst>
              </p:cNvPr>
              <p:cNvSpPr>
                <a:spLocks/>
              </p:cNvSpPr>
              <p:nvPr/>
            </p:nvSpPr>
            <p:spPr bwMode="auto">
              <a:xfrm>
                <a:off x="2477" y="1206"/>
                <a:ext cx="4" cy="10"/>
              </a:xfrm>
              <a:custGeom>
                <a:avLst/>
                <a:gdLst>
                  <a:gd name="T0" fmla="*/ 0 w 4"/>
                  <a:gd name="T1" fmla="*/ 8 h 10"/>
                  <a:gd name="T2" fmla="*/ 0 w 4"/>
                  <a:gd name="T3" fmla="*/ 10 h 10"/>
                  <a:gd name="T4" fmla="*/ 1 w 4"/>
                  <a:gd name="T5" fmla="*/ 10 h 10"/>
                  <a:gd name="T6" fmla="*/ 2 w 4"/>
                  <a:gd name="T7" fmla="*/ 8 h 10"/>
                  <a:gd name="T8" fmla="*/ 3 w 4"/>
                  <a:gd name="T9" fmla="*/ 8 h 10"/>
                  <a:gd name="T10" fmla="*/ 4 w 4"/>
                  <a:gd name="T11" fmla="*/ 6 h 10"/>
                  <a:gd name="T12" fmla="*/ 4 w 4"/>
                  <a:gd name="T13" fmla="*/ 4 h 10"/>
                  <a:gd name="T14" fmla="*/ 3 w 4"/>
                  <a:gd name="T15" fmla="*/ 3 h 10"/>
                  <a:gd name="T16" fmla="*/ 3 w 4"/>
                  <a:gd name="T17" fmla="*/ 0 h 10"/>
                  <a:gd name="T18" fmla="*/ 2 w 4"/>
                  <a:gd name="T19" fmla="*/ 0 h 10"/>
                  <a:gd name="T20" fmla="*/ 1 w 4"/>
                  <a:gd name="T21" fmla="*/ 3 h 10"/>
                  <a:gd name="T22" fmla="*/ 2 w 4"/>
                  <a:gd name="T23" fmla="*/ 5 h 10"/>
                  <a:gd name="T24" fmla="*/ 0 w 4"/>
                  <a:gd name="T25" fmla="*/ 6 h 10"/>
                  <a:gd name="T26" fmla="*/ 0 w 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0" y="8"/>
                    </a:moveTo>
                    <a:lnTo>
                      <a:pt x="0" y="10"/>
                    </a:lnTo>
                    <a:lnTo>
                      <a:pt x="1" y="10"/>
                    </a:lnTo>
                    <a:lnTo>
                      <a:pt x="2" y="8"/>
                    </a:lnTo>
                    <a:lnTo>
                      <a:pt x="3" y="8"/>
                    </a:lnTo>
                    <a:lnTo>
                      <a:pt x="4" y="6"/>
                    </a:lnTo>
                    <a:lnTo>
                      <a:pt x="4" y="4"/>
                    </a:lnTo>
                    <a:lnTo>
                      <a:pt x="3" y="3"/>
                    </a:lnTo>
                    <a:lnTo>
                      <a:pt x="3" y="0"/>
                    </a:lnTo>
                    <a:lnTo>
                      <a:pt x="2" y="0"/>
                    </a:lnTo>
                    <a:lnTo>
                      <a:pt x="1" y="3"/>
                    </a:lnTo>
                    <a:lnTo>
                      <a:pt x="2" y="5"/>
                    </a:lnTo>
                    <a:lnTo>
                      <a:pt x="0" y="6"/>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9" name="Freeform 1209">
                <a:extLst>
                  <a:ext uri="{FF2B5EF4-FFF2-40B4-BE49-F238E27FC236}">
                    <a16:creationId xmlns:a16="http://schemas.microsoft.com/office/drawing/2014/main" id="{EC96E874-F88A-4209-980C-DEDC06091CDC}"/>
                  </a:ext>
                </a:extLst>
              </p:cNvPr>
              <p:cNvSpPr>
                <a:spLocks/>
              </p:cNvSpPr>
              <p:nvPr/>
            </p:nvSpPr>
            <p:spPr bwMode="auto">
              <a:xfrm>
                <a:off x="2483" y="1223"/>
                <a:ext cx="5" cy="8"/>
              </a:xfrm>
              <a:custGeom>
                <a:avLst/>
                <a:gdLst>
                  <a:gd name="T0" fmla="*/ 4 w 6"/>
                  <a:gd name="T1" fmla="*/ 7 h 11"/>
                  <a:gd name="T2" fmla="*/ 6 w 6"/>
                  <a:gd name="T3" fmla="*/ 4 h 11"/>
                  <a:gd name="T4" fmla="*/ 4 w 6"/>
                  <a:gd name="T5" fmla="*/ 0 h 11"/>
                  <a:gd name="T6" fmla="*/ 3 w 6"/>
                  <a:gd name="T7" fmla="*/ 1 h 11"/>
                  <a:gd name="T8" fmla="*/ 0 w 6"/>
                  <a:gd name="T9" fmla="*/ 7 h 11"/>
                  <a:gd name="T10" fmla="*/ 1 w 6"/>
                  <a:gd name="T11" fmla="*/ 9 h 11"/>
                  <a:gd name="T12" fmla="*/ 2 w 6"/>
                  <a:gd name="T13" fmla="*/ 11 h 11"/>
                  <a:gd name="T14" fmla="*/ 4 w 6"/>
                  <a:gd name="T15" fmla="*/ 11 h 11"/>
                  <a:gd name="T16" fmla="*/ 4 w 6"/>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4" y="7"/>
                    </a:moveTo>
                    <a:cubicBezTo>
                      <a:pt x="6" y="4"/>
                      <a:pt x="6" y="4"/>
                      <a:pt x="6" y="4"/>
                    </a:cubicBezTo>
                    <a:cubicBezTo>
                      <a:pt x="4" y="0"/>
                      <a:pt x="4" y="0"/>
                      <a:pt x="4" y="0"/>
                    </a:cubicBezTo>
                    <a:cubicBezTo>
                      <a:pt x="3" y="1"/>
                      <a:pt x="3" y="1"/>
                      <a:pt x="3" y="1"/>
                    </a:cubicBezTo>
                    <a:cubicBezTo>
                      <a:pt x="0" y="7"/>
                      <a:pt x="0" y="7"/>
                      <a:pt x="0" y="7"/>
                    </a:cubicBezTo>
                    <a:cubicBezTo>
                      <a:pt x="1" y="9"/>
                      <a:pt x="1" y="9"/>
                      <a:pt x="1" y="9"/>
                    </a:cubicBezTo>
                    <a:cubicBezTo>
                      <a:pt x="2" y="11"/>
                      <a:pt x="2" y="11"/>
                      <a:pt x="2" y="11"/>
                    </a:cubicBezTo>
                    <a:cubicBezTo>
                      <a:pt x="2" y="11"/>
                      <a:pt x="4" y="11"/>
                      <a:pt x="4" y="11"/>
                    </a:cubicBez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11">
              <a:extLst>
                <a:ext uri="{FF2B5EF4-FFF2-40B4-BE49-F238E27FC236}">
                  <a16:creationId xmlns:a16="http://schemas.microsoft.com/office/drawing/2014/main" id="{8DAEF192-9647-4A61-9DD9-5D773A92244F}"/>
                </a:ext>
              </a:extLst>
            </p:cNvPr>
            <p:cNvGrpSpPr/>
            <p:nvPr/>
          </p:nvGrpSpPr>
          <p:grpSpPr>
            <a:xfrm>
              <a:off x="2425701" y="1103313"/>
              <a:ext cx="7337425" cy="5118100"/>
              <a:chOff x="2425792" y="1103208"/>
              <a:chExt cx="7337698" cy="5117624"/>
            </a:xfrm>
            <a:grpFill/>
          </p:grpSpPr>
          <p:sp>
            <p:nvSpPr>
              <p:cNvPr id="14" name="Freeform 5">
                <a:extLst>
                  <a:ext uri="{FF2B5EF4-FFF2-40B4-BE49-F238E27FC236}">
                    <a16:creationId xmlns:a16="http://schemas.microsoft.com/office/drawing/2014/main" id="{47CB445E-DDA0-4A7C-B9D1-05643986A9AE}"/>
                  </a:ext>
                </a:extLst>
              </p:cNvPr>
              <p:cNvSpPr>
                <a:spLocks/>
              </p:cNvSpPr>
              <p:nvPr/>
            </p:nvSpPr>
            <p:spPr bwMode="auto">
              <a:xfrm>
                <a:off x="6281972" y="3242956"/>
                <a:ext cx="1588" cy="7937"/>
              </a:xfrm>
              <a:custGeom>
                <a:avLst/>
                <a:gdLst>
                  <a:gd name="T0" fmla="*/ 1 w 1"/>
                  <a:gd name="T1" fmla="*/ 0 h 5"/>
                  <a:gd name="T2" fmla="*/ 1 w 1"/>
                  <a:gd name="T3" fmla="*/ 0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0"/>
                    </a:lnTo>
                    <a:lnTo>
                      <a:pt x="0" y="5"/>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6">
                <a:extLst>
                  <a:ext uri="{FF2B5EF4-FFF2-40B4-BE49-F238E27FC236}">
                    <a16:creationId xmlns:a16="http://schemas.microsoft.com/office/drawing/2014/main" id="{328731C3-4496-4904-A7E8-4CEDA9298DF6}"/>
                  </a:ext>
                </a:extLst>
              </p:cNvPr>
              <p:cNvSpPr>
                <a:spLocks/>
              </p:cNvSpPr>
              <p:nvPr/>
            </p:nvSpPr>
            <p:spPr bwMode="auto">
              <a:xfrm>
                <a:off x="6118454" y="3144540"/>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7">
                <a:extLst>
                  <a:ext uri="{FF2B5EF4-FFF2-40B4-BE49-F238E27FC236}">
                    <a16:creationId xmlns:a16="http://schemas.microsoft.com/office/drawing/2014/main" id="{0F0338C8-0F1F-415F-A1EE-9B74C9798F7E}"/>
                  </a:ext>
                </a:extLst>
              </p:cNvPr>
              <p:cNvSpPr>
                <a:spLocks/>
              </p:cNvSpPr>
              <p:nvPr/>
            </p:nvSpPr>
            <p:spPr bwMode="auto">
              <a:xfrm>
                <a:off x="6185131" y="3031838"/>
                <a:ext cx="3175" cy="6349"/>
              </a:xfrm>
              <a:custGeom>
                <a:avLst/>
                <a:gdLst>
                  <a:gd name="T0" fmla="*/ 1 w 2"/>
                  <a:gd name="T1" fmla="*/ 3 h 4"/>
                  <a:gd name="T2" fmla="*/ 0 w 2"/>
                  <a:gd name="T3" fmla="*/ 0 h 4"/>
                  <a:gd name="T4" fmla="*/ 2 w 2"/>
                  <a:gd name="T5" fmla="*/ 4 h 4"/>
                  <a:gd name="T6" fmla="*/ 1 w 2"/>
                  <a:gd name="T7" fmla="*/ 3 h 4"/>
                </a:gdLst>
                <a:ahLst/>
                <a:cxnLst>
                  <a:cxn ang="0">
                    <a:pos x="T0" y="T1"/>
                  </a:cxn>
                  <a:cxn ang="0">
                    <a:pos x="T2" y="T3"/>
                  </a:cxn>
                  <a:cxn ang="0">
                    <a:pos x="T4" y="T5"/>
                  </a:cxn>
                  <a:cxn ang="0">
                    <a:pos x="T6" y="T7"/>
                  </a:cxn>
                </a:cxnLst>
                <a:rect l="0" t="0" r="r" b="b"/>
                <a:pathLst>
                  <a:path w="2" h="4">
                    <a:moveTo>
                      <a:pt x="1" y="3"/>
                    </a:moveTo>
                    <a:lnTo>
                      <a:pt x="0" y="0"/>
                    </a:lnTo>
                    <a:lnTo>
                      <a:pt x="2"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8">
                <a:extLst>
                  <a:ext uri="{FF2B5EF4-FFF2-40B4-BE49-F238E27FC236}">
                    <a16:creationId xmlns:a16="http://schemas.microsoft.com/office/drawing/2014/main" id="{244B9977-EB39-49AB-A8E5-5EB0ABAD9AF5}"/>
                  </a:ext>
                </a:extLst>
              </p:cNvPr>
              <p:cNvSpPr>
                <a:spLocks/>
              </p:cNvSpPr>
              <p:nvPr/>
            </p:nvSpPr>
            <p:spPr bwMode="auto">
              <a:xfrm>
                <a:off x="6126392" y="3188987"/>
                <a:ext cx="3175" cy="1587"/>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9">
                <a:extLst>
                  <a:ext uri="{FF2B5EF4-FFF2-40B4-BE49-F238E27FC236}">
                    <a16:creationId xmlns:a16="http://schemas.microsoft.com/office/drawing/2014/main" id="{D6E46A88-5160-4AC1-8969-B4F9D8057A9C}"/>
                  </a:ext>
                </a:extLst>
              </p:cNvPr>
              <p:cNvSpPr>
                <a:spLocks/>
              </p:cNvSpPr>
              <p:nvPr/>
            </p:nvSpPr>
            <p:spPr bwMode="auto">
              <a:xfrm>
                <a:off x="6145442" y="3219146"/>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0">
                <a:extLst>
                  <a:ext uri="{FF2B5EF4-FFF2-40B4-BE49-F238E27FC236}">
                    <a16:creationId xmlns:a16="http://schemas.microsoft.com/office/drawing/2014/main" id="{BD74056C-8492-4CEA-9A60-7371D7420AE1}"/>
                  </a:ext>
                </a:extLst>
              </p:cNvPr>
              <p:cNvSpPr>
                <a:spLocks/>
              </p:cNvSpPr>
              <p:nvPr/>
            </p:nvSpPr>
            <p:spPr bwMode="auto">
              <a:xfrm>
                <a:off x="6261333" y="3030251"/>
                <a:ext cx="14289" cy="3175"/>
              </a:xfrm>
              <a:custGeom>
                <a:avLst/>
                <a:gdLst>
                  <a:gd name="T0" fmla="*/ 3 w 9"/>
                  <a:gd name="T1" fmla="*/ 1 h 2"/>
                  <a:gd name="T2" fmla="*/ 0 w 9"/>
                  <a:gd name="T3" fmla="*/ 2 h 2"/>
                  <a:gd name="T4" fmla="*/ 9 w 9"/>
                  <a:gd name="T5" fmla="*/ 0 h 2"/>
                  <a:gd name="T6" fmla="*/ 3 w 9"/>
                  <a:gd name="T7" fmla="*/ 1 h 2"/>
                </a:gdLst>
                <a:ahLst/>
                <a:cxnLst>
                  <a:cxn ang="0">
                    <a:pos x="T0" y="T1"/>
                  </a:cxn>
                  <a:cxn ang="0">
                    <a:pos x="T2" y="T3"/>
                  </a:cxn>
                  <a:cxn ang="0">
                    <a:pos x="T4" y="T5"/>
                  </a:cxn>
                  <a:cxn ang="0">
                    <a:pos x="T6" y="T7"/>
                  </a:cxn>
                </a:cxnLst>
                <a:rect l="0" t="0" r="r" b="b"/>
                <a:pathLst>
                  <a:path w="9" h="2">
                    <a:moveTo>
                      <a:pt x="3" y="1"/>
                    </a:moveTo>
                    <a:lnTo>
                      <a:pt x="0" y="2"/>
                    </a:lnTo>
                    <a:lnTo>
                      <a:pt x="9"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1">
                <a:extLst>
                  <a:ext uri="{FF2B5EF4-FFF2-40B4-BE49-F238E27FC236}">
                    <a16:creationId xmlns:a16="http://schemas.microsoft.com/office/drawing/2014/main" id="{FF3807E3-5963-46E9-B785-8C52E374FCAD}"/>
                  </a:ext>
                </a:extLst>
              </p:cNvPr>
              <p:cNvSpPr>
                <a:spLocks/>
              </p:cNvSpPr>
              <p:nvPr/>
            </p:nvSpPr>
            <p:spPr bwMode="auto">
              <a:xfrm>
                <a:off x="6080352" y="2166733"/>
                <a:ext cx="4763" cy="4762"/>
              </a:xfrm>
              <a:custGeom>
                <a:avLst/>
                <a:gdLst>
                  <a:gd name="T0" fmla="*/ 3 w 3"/>
                  <a:gd name="T1" fmla="*/ 3 h 3"/>
                  <a:gd name="T2" fmla="*/ 0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
                <a:extLst>
                  <a:ext uri="{FF2B5EF4-FFF2-40B4-BE49-F238E27FC236}">
                    <a16:creationId xmlns:a16="http://schemas.microsoft.com/office/drawing/2014/main" id="{AB3A006A-73AF-4300-8776-7CC41CFFED8F}"/>
                  </a:ext>
                </a:extLst>
              </p:cNvPr>
              <p:cNvSpPr>
                <a:spLocks/>
              </p:cNvSpPr>
              <p:nvPr/>
            </p:nvSpPr>
            <p:spPr bwMode="auto">
              <a:xfrm>
                <a:off x="5916834" y="3060411"/>
                <a:ext cx="0" cy="4762"/>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
                <a:extLst>
                  <a:ext uri="{FF2B5EF4-FFF2-40B4-BE49-F238E27FC236}">
                    <a16:creationId xmlns:a16="http://schemas.microsoft.com/office/drawing/2014/main" id="{85071803-33AB-4B1B-97E2-2E5B81B43D8F}"/>
                  </a:ext>
                </a:extLst>
              </p:cNvPr>
              <p:cNvSpPr>
                <a:spLocks/>
              </p:cNvSpPr>
              <p:nvPr/>
            </p:nvSpPr>
            <p:spPr bwMode="auto">
              <a:xfrm>
                <a:off x="5843807" y="2992155"/>
                <a:ext cx="4763" cy="1587"/>
              </a:xfrm>
              <a:custGeom>
                <a:avLst/>
                <a:gdLst>
                  <a:gd name="T0" fmla="*/ 0 w 3"/>
                  <a:gd name="T1" fmla="*/ 1 h 1"/>
                  <a:gd name="T2" fmla="*/ 3 w 3"/>
                  <a:gd name="T3" fmla="*/ 0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
                <a:extLst>
                  <a:ext uri="{FF2B5EF4-FFF2-40B4-BE49-F238E27FC236}">
                    <a16:creationId xmlns:a16="http://schemas.microsoft.com/office/drawing/2014/main" id="{3B2A79A5-BAD1-42EE-AF5F-651609414680}"/>
                  </a:ext>
                </a:extLst>
              </p:cNvPr>
              <p:cNvSpPr>
                <a:spLocks/>
              </p:cNvSpPr>
              <p:nvPr/>
            </p:nvSpPr>
            <p:spPr bwMode="auto">
              <a:xfrm>
                <a:off x="5870794" y="3054061"/>
                <a:ext cx="6350" cy="4762"/>
              </a:xfrm>
              <a:custGeom>
                <a:avLst/>
                <a:gdLst>
                  <a:gd name="T0" fmla="*/ 4 w 4"/>
                  <a:gd name="T1" fmla="*/ 0 h 3"/>
                  <a:gd name="T2" fmla="*/ 0 w 4"/>
                  <a:gd name="T3" fmla="*/ 3 h 3"/>
                  <a:gd name="T4" fmla="*/ 4 w 4"/>
                  <a:gd name="T5" fmla="*/ 0 h 3"/>
                  <a:gd name="T6" fmla="*/ 4 w 4"/>
                  <a:gd name="T7" fmla="*/ 0 h 3"/>
                </a:gdLst>
                <a:ahLst/>
                <a:cxnLst>
                  <a:cxn ang="0">
                    <a:pos x="T0" y="T1"/>
                  </a:cxn>
                  <a:cxn ang="0">
                    <a:pos x="T2" y="T3"/>
                  </a:cxn>
                  <a:cxn ang="0">
                    <a:pos x="T4" y="T5"/>
                  </a:cxn>
                  <a:cxn ang="0">
                    <a:pos x="T6" y="T7"/>
                  </a:cxn>
                </a:cxnLst>
                <a:rect l="0" t="0" r="r" b="b"/>
                <a:pathLst>
                  <a:path w="4" h="3">
                    <a:moveTo>
                      <a:pt x="4" y="0"/>
                    </a:moveTo>
                    <a:lnTo>
                      <a:pt x="0" y="3"/>
                    </a:lnTo>
                    <a:lnTo>
                      <a:pt x="4"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5">
                <a:extLst>
                  <a:ext uri="{FF2B5EF4-FFF2-40B4-BE49-F238E27FC236}">
                    <a16:creationId xmlns:a16="http://schemas.microsoft.com/office/drawing/2014/main" id="{45CBFE84-EB3E-4581-B510-0CED31C912AC}"/>
                  </a:ext>
                </a:extLst>
              </p:cNvPr>
              <p:cNvSpPr>
                <a:spLocks/>
              </p:cNvSpPr>
              <p:nvPr/>
            </p:nvSpPr>
            <p:spPr bwMode="auto">
              <a:xfrm>
                <a:off x="6124804" y="2992155"/>
                <a:ext cx="1588" cy="7937"/>
              </a:xfrm>
              <a:custGeom>
                <a:avLst/>
                <a:gdLst>
                  <a:gd name="T0" fmla="*/ 1 w 1"/>
                  <a:gd name="T1" fmla="*/ 4 h 5"/>
                  <a:gd name="T2" fmla="*/ 0 w 1"/>
                  <a:gd name="T3" fmla="*/ 0 h 5"/>
                  <a:gd name="T4" fmla="*/ 1 w 1"/>
                  <a:gd name="T5" fmla="*/ 5 h 5"/>
                  <a:gd name="T6" fmla="*/ 1 w 1"/>
                  <a:gd name="T7" fmla="*/ 4 h 5"/>
                </a:gdLst>
                <a:ahLst/>
                <a:cxnLst>
                  <a:cxn ang="0">
                    <a:pos x="T0" y="T1"/>
                  </a:cxn>
                  <a:cxn ang="0">
                    <a:pos x="T2" y="T3"/>
                  </a:cxn>
                  <a:cxn ang="0">
                    <a:pos x="T4" y="T5"/>
                  </a:cxn>
                  <a:cxn ang="0">
                    <a:pos x="T6" y="T7"/>
                  </a:cxn>
                </a:cxnLst>
                <a:rect l="0" t="0" r="r" b="b"/>
                <a:pathLst>
                  <a:path w="1" h="5">
                    <a:moveTo>
                      <a:pt x="1" y="4"/>
                    </a:moveTo>
                    <a:lnTo>
                      <a:pt x="0" y="0"/>
                    </a:lnTo>
                    <a:lnTo>
                      <a:pt x="1" y="5"/>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6">
                <a:extLst>
                  <a:ext uri="{FF2B5EF4-FFF2-40B4-BE49-F238E27FC236}">
                    <a16:creationId xmlns:a16="http://schemas.microsoft.com/office/drawing/2014/main" id="{B0355909-C442-4E3B-B776-4C16D2B35B38}"/>
                  </a:ext>
                </a:extLst>
              </p:cNvPr>
              <p:cNvSpPr>
                <a:spLocks/>
              </p:cNvSpPr>
              <p:nvPr/>
            </p:nvSpPr>
            <p:spPr bwMode="auto">
              <a:xfrm>
                <a:off x="5912071" y="3057236"/>
                <a:ext cx="4763" cy="3175"/>
              </a:xfrm>
              <a:custGeom>
                <a:avLst/>
                <a:gdLst>
                  <a:gd name="T0" fmla="*/ 2 w 3"/>
                  <a:gd name="T1" fmla="*/ 1 h 2"/>
                  <a:gd name="T2" fmla="*/ 0 w 3"/>
                  <a:gd name="T3" fmla="*/ 0 h 2"/>
                  <a:gd name="T4" fmla="*/ 3 w 3"/>
                  <a:gd name="T5" fmla="*/ 2 h 2"/>
                  <a:gd name="T6" fmla="*/ 2 w 3"/>
                  <a:gd name="T7" fmla="*/ 1 h 2"/>
                </a:gdLst>
                <a:ahLst/>
                <a:cxnLst>
                  <a:cxn ang="0">
                    <a:pos x="T0" y="T1"/>
                  </a:cxn>
                  <a:cxn ang="0">
                    <a:pos x="T2" y="T3"/>
                  </a:cxn>
                  <a:cxn ang="0">
                    <a:pos x="T4" y="T5"/>
                  </a:cxn>
                  <a:cxn ang="0">
                    <a:pos x="T6" y="T7"/>
                  </a:cxn>
                </a:cxnLst>
                <a:rect l="0" t="0" r="r" b="b"/>
                <a:pathLst>
                  <a:path w="3" h="2">
                    <a:moveTo>
                      <a:pt x="2" y="1"/>
                    </a:moveTo>
                    <a:lnTo>
                      <a:pt x="0" y="0"/>
                    </a:lnTo>
                    <a:lnTo>
                      <a:pt x="3"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7">
                <a:extLst>
                  <a:ext uri="{FF2B5EF4-FFF2-40B4-BE49-F238E27FC236}">
                    <a16:creationId xmlns:a16="http://schemas.microsoft.com/office/drawing/2014/main" id="{419BE9B7-E854-4E38-B3A5-7F1CAB4634EB}"/>
                  </a:ext>
                </a:extLst>
              </p:cNvPr>
              <p:cNvSpPr>
                <a:spLocks/>
              </p:cNvSpPr>
              <p:nvPr/>
            </p:nvSpPr>
            <p:spPr bwMode="auto">
              <a:xfrm>
                <a:off x="8085439" y="4047742"/>
                <a:ext cx="6350" cy="3175"/>
              </a:xfrm>
              <a:custGeom>
                <a:avLst/>
                <a:gdLst>
                  <a:gd name="T0" fmla="*/ 0 w 4"/>
                  <a:gd name="T1" fmla="*/ 2 h 2"/>
                  <a:gd name="T2" fmla="*/ 2 w 4"/>
                  <a:gd name="T3" fmla="*/ 1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2" y="1"/>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8">
                <a:extLst>
                  <a:ext uri="{FF2B5EF4-FFF2-40B4-BE49-F238E27FC236}">
                    <a16:creationId xmlns:a16="http://schemas.microsoft.com/office/drawing/2014/main" id="{016F5D26-215B-459C-A94B-3A71348A9ED1}"/>
                  </a:ext>
                </a:extLst>
              </p:cNvPr>
              <p:cNvSpPr>
                <a:spLocks/>
              </p:cNvSpPr>
              <p:nvPr/>
            </p:nvSpPr>
            <p:spPr bwMode="auto">
              <a:xfrm>
                <a:off x="6064476" y="3090571"/>
                <a:ext cx="1588" cy="9524"/>
              </a:xfrm>
              <a:custGeom>
                <a:avLst/>
                <a:gdLst>
                  <a:gd name="T0" fmla="*/ 1 w 1"/>
                  <a:gd name="T1" fmla="*/ 6 h 6"/>
                  <a:gd name="T2" fmla="*/ 1 w 1"/>
                  <a:gd name="T3" fmla="*/ 5 h 6"/>
                  <a:gd name="T4" fmla="*/ 0 w 1"/>
                  <a:gd name="T5" fmla="*/ 0 h 6"/>
                  <a:gd name="T6" fmla="*/ 1 w 1"/>
                  <a:gd name="T7" fmla="*/ 6 h 6"/>
                </a:gdLst>
                <a:ahLst/>
                <a:cxnLst>
                  <a:cxn ang="0">
                    <a:pos x="T0" y="T1"/>
                  </a:cxn>
                  <a:cxn ang="0">
                    <a:pos x="T2" y="T3"/>
                  </a:cxn>
                  <a:cxn ang="0">
                    <a:pos x="T4" y="T5"/>
                  </a:cxn>
                  <a:cxn ang="0">
                    <a:pos x="T6" y="T7"/>
                  </a:cxn>
                </a:cxnLst>
                <a:rect l="0" t="0" r="r" b="b"/>
                <a:pathLst>
                  <a:path w="1" h="6">
                    <a:moveTo>
                      <a:pt x="1" y="6"/>
                    </a:moveTo>
                    <a:lnTo>
                      <a:pt x="1" y="5"/>
                    </a:lnTo>
                    <a:lnTo>
                      <a:pt x="0" y="0"/>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9">
                <a:extLst>
                  <a:ext uri="{FF2B5EF4-FFF2-40B4-BE49-F238E27FC236}">
                    <a16:creationId xmlns:a16="http://schemas.microsoft.com/office/drawing/2014/main" id="{632907D3-CFF5-4AA8-9676-6C5445F8160F}"/>
                  </a:ext>
                </a:extLst>
              </p:cNvPr>
              <p:cNvSpPr>
                <a:spLocks/>
              </p:cNvSpPr>
              <p:nvPr/>
            </p:nvSpPr>
            <p:spPr bwMode="auto">
              <a:xfrm>
                <a:off x="6000974" y="3092157"/>
                <a:ext cx="6350" cy="9524"/>
              </a:xfrm>
              <a:custGeom>
                <a:avLst/>
                <a:gdLst>
                  <a:gd name="T0" fmla="*/ 0 w 4"/>
                  <a:gd name="T1" fmla="*/ 6 h 6"/>
                  <a:gd name="T2" fmla="*/ 3 w 4"/>
                  <a:gd name="T3" fmla="*/ 0 h 6"/>
                  <a:gd name="T4" fmla="*/ 4 w 4"/>
                  <a:gd name="T5" fmla="*/ 0 h 6"/>
                  <a:gd name="T6" fmla="*/ 0 w 4"/>
                  <a:gd name="T7" fmla="*/ 6 h 6"/>
                </a:gdLst>
                <a:ahLst/>
                <a:cxnLst>
                  <a:cxn ang="0">
                    <a:pos x="T0" y="T1"/>
                  </a:cxn>
                  <a:cxn ang="0">
                    <a:pos x="T2" y="T3"/>
                  </a:cxn>
                  <a:cxn ang="0">
                    <a:pos x="T4" y="T5"/>
                  </a:cxn>
                  <a:cxn ang="0">
                    <a:pos x="T6" y="T7"/>
                  </a:cxn>
                </a:cxnLst>
                <a:rect l="0" t="0" r="r" b="b"/>
                <a:pathLst>
                  <a:path w="4" h="6">
                    <a:moveTo>
                      <a:pt x="0" y="6"/>
                    </a:moveTo>
                    <a:lnTo>
                      <a:pt x="3" y="0"/>
                    </a:lnTo>
                    <a:lnTo>
                      <a:pt x="4"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0">
                <a:extLst>
                  <a:ext uri="{FF2B5EF4-FFF2-40B4-BE49-F238E27FC236}">
                    <a16:creationId xmlns:a16="http://schemas.microsoft.com/office/drawing/2014/main" id="{8131AF21-CA25-40E8-8426-451E080DFF2D}"/>
                  </a:ext>
                </a:extLst>
              </p:cNvPr>
              <p:cNvSpPr>
                <a:spLocks/>
              </p:cNvSpPr>
              <p:nvPr/>
            </p:nvSpPr>
            <p:spPr bwMode="auto">
              <a:xfrm>
                <a:off x="5864444" y="3114380"/>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1">
                <a:extLst>
                  <a:ext uri="{FF2B5EF4-FFF2-40B4-BE49-F238E27FC236}">
                    <a16:creationId xmlns:a16="http://schemas.microsoft.com/office/drawing/2014/main" id="{3E784858-8199-49C3-911F-0F4D9FDD3072}"/>
                  </a:ext>
                </a:extLst>
              </p:cNvPr>
              <p:cNvSpPr>
                <a:spLocks/>
              </p:cNvSpPr>
              <p:nvPr/>
            </p:nvSpPr>
            <p:spPr bwMode="auto">
              <a:xfrm>
                <a:off x="6307374" y="3117555"/>
                <a:ext cx="4763" cy="7937"/>
              </a:xfrm>
              <a:custGeom>
                <a:avLst/>
                <a:gdLst>
                  <a:gd name="T0" fmla="*/ 3 w 3"/>
                  <a:gd name="T1" fmla="*/ 5 h 5"/>
                  <a:gd name="T2" fmla="*/ 1 w 3"/>
                  <a:gd name="T3" fmla="*/ 0 h 5"/>
                  <a:gd name="T4" fmla="*/ 0 w 3"/>
                  <a:gd name="T5" fmla="*/ 0 h 5"/>
                  <a:gd name="T6" fmla="*/ 3 w 3"/>
                  <a:gd name="T7" fmla="*/ 5 h 5"/>
                </a:gdLst>
                <a:ahLst/>
                <a:cxnLst>
                  <a:cxn ang="0">
                    <a:pos x="T0" y="T1"/>
                  </a:cxn>
                  <a:cxn ang="0">
                    <a:pos x="T2" y="T3"/>
                  </a:cxn>
                  <a:cxn ang="0">
                    <a:pos x="T4" y="T5"/>
                  </a:cxn>
                  <a:cxn ang="0">
                    <a:pos x="T6" y="T7"/>
                  </a:cxn>
                </a:cxnLst>
                <a:rect l="0" t="0" r="r" b="b"/>
                <a:pathLst>
                  <a:path w="3" h="5">
                    <a:moveTo>
                      <a:pt x="3" y="5"/>
                    </a:moveTo>
                    <a:lnTo>
                      <a:pt x="1" y="0"/>
                    </a:lnTo>
                    <a:lnTo>
                      <a:pt x="0" y="0"/>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2">
                <a:extLst>
                  <a:ext uri="{FF2B5EF4-FFF2-40B4-BE49-F238E27FC236}">
                    <a16:creationId xmlns:a16="http://schemas.microsoft.com/office/drawing/2014/main" id="{FCD8D6F5-7AAC-471D-96B9-8E104A18492A}"/>
                  </a:ext>
                </a:extLst>
              </p:cNvPr>
              <p:cNvSpPr>
                <a:spLocks/>
              </p:cNvSpPr>
              <p:nvPr/>
            </p:nvSpPr>
            <p:spPr bwMode="auto">
              <a:xfrm>
                <a:off x="7061463" y="3584236"/>
                <a:ext cx="17464" cy="26985"/>
              </a:xfrm>
              <a:custGeom>
                <a:avLst/>
                <a:gdLst>
                  <a:gd name="T0" fmla="*/ 0 w 11"/>
                  <a:gd name="T1" fmla="*/ 17 h 17"/>
                  <a:gd name="T2" fmla="*/ 0 w 11"/>
                  <a:gd name="T3" fmla="*/ 17 h 17"/>
                  <a:gd name="T4" fmla="*/ 11 w 11"/>
                  <a:gd name="T5" fmla="*/ 0 h 17"/>
                  <a:gd name="T6" fmla="*/ 0 w 11"/>
                  <a:gd name="T7" fmla="*/ 17 h 17"/>
                </a:gdLst>
                <a:ahLst/>
                <a:cxnLst>
                  <a:cxn ang="0">
                    <a:pos x="T0" y="T1"/>
                  </a:cxn>
                  <a:cxn ang="0">
                    <a:pos x="T2" y="T3"/>
                  </a:cxn>
                  <a:cxn ang="0">
                    <a:pos x="T4" y="T5"/>
                  </a:cxn>
                  <a:cxn ang="0">
                    <a:pos x="T6" y="T7"/>
                  </a:cxn>
                </a:cxnLst>
                <a:rect l="0" t="0" r="r" b="b"/>
                <a:pathLst>
                  <a:path w="11" h="17">
                    <a:moveTo>
                      <a:pt x="0" y="17"/>
                    </a:moveTo>
                    <a:lnTo>
                      <a:pt x="0" y="17"/>
                    </a:lnTo>
                    <a:lnTo>
                      <a:pt x="11" y="0"/>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
                <a:extLst>
                  <a:ext uri="{FF2B5EF4-FFF2-40B4-BE49-F238E27FC236}">
                    <a16:creationId xmlns:a16="http://schemas.microsoft.com/office/drawing/2014/main" id="{02A33488-33B4-4FB1-8253-F6981293364B}"/>
                  </a:ext>
                </a:extLst>
              </p:cNvPr>
              <p:cNvSpPr>
                <a:spLocks/>
              </p:cNvSpPr>
              <p:nvPr/>
            </p:nvSpPr>
            <p:spPr bwMode="auto">
              <a:xfrm>
                <a:off x="6701088" y="3046125"/>
                <a:ext cx="190507" cy="357155"/>
              </a:xfrm>
              <a:custGeom>
                <a:avLst/>
                <a:gdLst>
                  <a:gd name="T0" fmla="*/ 144 w 155"/>
                  <a:gd name="T1" fmla="*/ 227 h 290"/>
                  <a:gd name="T2" fmla="*/ 131 w 155"/>
                  <a:gd name="T3" fmla="*/ 218 h 290"/>
                  <a:gd name="T4" fmla="*/ 134 w 155"/>
                  <a:gd name="T5" fmla="*/ 214 h 290"/>
                  <a:gd name="T6" fmla="*/ 136 w 155"/>
                  <a:gd name="T7" fmla="*/ 210 h 290"/>
                  <a:gd name="T8" fmla="*/ 126 w 155"/>
                  <a:gd name="T9" fmla="*/ 201 h 290"/>
                  <a:gd name="T10" fmla="*/ 121 w 155"/>
                  <a:gd name="T11" fmla="*/ 197 h 290"/>
                  <a:gd name="T12" fmla="*/ 117 w 155"/>
                  <a:gd name="T13" fmla="*/ 164 h 290"/>
                  <a:gd name="T14" fmla="*/ 109 w 155"/>
                  <a:gd name="T15" fmla="*/ 149 h 290"/>
                  <a:gd name="T16" fmla="*/ 110 w 155"/>
                  <a:gd name="T17" fmla="*/ 124 h 290"/>
                  <a:gd name="T18" fmla="*/ 99 w 155"/>
                  <a:gd name="T19" fmla="*/ 119 h 290"/>
                  <a:gd name="T20" fmla="*/ 90 w 155"/>
                  <a:gd name="T21" fmla="*/ 111 h 290"/>
                  <a:gd name="T22" fmla="*/ 83 w 155"/>
                  <a:gd name="T23" fmla="*/ 106 h 290"/>
                  <a:gd name="T24" fmla="*/ 74 w 155"/>
                  <a:gd name="T25" fmla="*/ 87 h 290"/>
                  <a:gd name="T26" fmla="*/ 62 w 155"/>
                  <a:gd name="T27" fmla="*/ 77 h 290"/>
                  <a:gd name="T28" fmla="*/ 72 w 155"/>
                  <a:gd name="T29" fmla="*/ 74 h 290"/>
                  <a:gd name="T30" fmla="*/ 83 w 155"/>
                  <a:gd name="T31" fmla="*/ 74 h 290"/>
                  <a:gd name="T32" fmla="*/ 78 w 155"/>
                  <a:gd name="T33" fmla="*/ 67 h 290"/>
                  <a:gd name="T34" fmla="*/ 75 w 155"/>
                  <a:gd name="T35" fmla="*/ 53 h 290"/>
                  <a:gd name="T36" fmla="*/ 91 w 155"/>
                  <a:gd name="T37" fmla="*/ 47 h 290"/>
                  <a:gd name="T38" fmla="*/ 103 w 155"/>
                  <a:gd name="T39" fmla="*/ 51 h 290"/>
                  <a:gd name="T40" fmla="*/ 104 w 155"/>
                  <a:gd name="T41" fmla="*/ 45 h 290"/>
                  <a:gd name="T42" fmla="*/ 105 w 155"/>
                  <a:gd name="T43" fmla="*/ 30 h 290"/>
                  <a:gd name="T44" fmla="*/ 102 w 155"/>
                  <a:gd name="T45" fmla="*/ 15 h 290"/>
                  <a:gd name="T46" fmla="*/ 99 w 155"/>
                  <a:gd name="T47" fmla="*/ 4 h 290"/>
                  <a:gd name="T48" fmla="*/ 87 w 155"/>
                  <a:gd name="T49" fmla="*/ 4 h 290"/>
                  <a:gd name="T50" fmla="*/ 81 w 155"/>
                  <a:gd name="T51" fmla="*/ 6 h 290"/>
                  <a:gd name="T52" fmla="*/ 75 w 155"/>
                  <a:gd name="T53" fmla="*/ 0 h 290"/>
                  <a:gd name="T54" fmla="*/ 62 w 155"/>
                  <a:gd name="T55" fmla="*/ 3 h 290"/>
                  <a:gd name="T56" fmla="*/ 55 w 155"/>
                  <a:gd name="T57" fmla="*/ 9 h 290"/>
                  <a:gd name="T58" fmla="*/ 46 w 155"/>
                  <a:gd name="T59" fmla="*/ 17 h 290"/>
                  <a:gd name="T60" fmla="*/ 39 w 155"/>
                  <a:gd name="T61" fmla="*/ 19 h 290"/>
                  <a:gd name="T62" fmla="*/ 36 w 155"/>
                  <a:gd name="T63" fmla="*/ 17 h 290"/>
                  <a:gd name="T64" fmla="*/ 35 w 155"/>
                  <a:gd name="T65" fmla="*/ 26 h 290"/>
                  <a:gd name="T66" fmla="*/ 30 w 155"/>
                  <a:gd name="T67" fmla="*/ 30 h 290"/>
                  <a:gd name="T68" fmla="*/ 29 w 155"/>
                  <a:gd name="T69" fmla="*/ 37 h 290"/>
                  <a:gd name="T70" fmla="*/ 24 w 155"/>
                  <a:gd name="T71" fmla="*/ 36 h 290"/>
                  <a:gd name="T72" fmla="*/ 16 w 155"/>
                  <a:gd name="T73" fmla="*/ 40 h 290"/>
                  <a:gd name="T74" fmla="*/ 10 w 155"/>
                  <a:gd name="T75" fmla="*/ 44 h 290"/>
                  <a:gd name="T76" fmla="*/ 3 w 155"/>
                  <a:gd name="T77" fmla="*/ 62 h 290"/>
                  <a:gd name="T78" fmla="*/ 5 w 155"/>
                  <a:gd name="T79" fmla="*/ 83 h 290"/>
                  <a:gd name="T80" fmla="*/ 17 w 155"/>
                  <a:gd name="T81" fmla="*/ 98 h 290"/>
                  <a:gd name="T82" fmla="*/ 17 w 155"/>
                  <a:gd name="T83" fmla="*/ 102 h 290"/>
                  <a:gd name="T84" fmla="*/ 21 w 155"/>
                  <a:gd name="T85" fmla="*/ 118 h 290"/>
                  <a:gd name="T86" fmla="*/ 43 w 155"/>
                  <a:gd name="T87" fmla="*/ 149 h 290"/>
                  <a:gd name="T88" fmla="*/ 52 w 155"/>
                  <a:gd name="T89" fmla="*/ 161 h 290"/>
                  <a:gd name="T90" fmla="*/ 66 w 155"/>
                  <a:gd name="T91" fmla="*/ 184 h 290"/>
                  <a:gd name="T92" fmla="*/ 73 w 155"/>
                  <a:gd name="T93" fmla="*/ 192 h 290"/>
                  <a:gd name="T94" fmla="*/ 62 w 155"/>
                  <a:gd name="T95" fmla="*/ 211 h 290"/>
                  <a:gd name="T96" fmla="*/ 61 w 155"/>
                  <a:gd name="T97" fmla="*/ 230 h 290"/>
                  <a:gd name="T98" fmla="*/ 56 w 155"/>
                  <a:gd name="T99" fmla="*/ 224 h 290"/>
                  <a:gd name="T100" fmla="*/ 56 w 155"/>
                  <a:gd name="T101" fmla="*/ 247 h 290"/>
                  <a:gd name="T102" fmla="*/ 60 w 155"/>
                  <a:gd name="T103" fmla="*/ 265 h 290"/>
                  <a:gd name="T104" fmla="*/ 78 w 155"/>
                  <a:gd name="T105" fmla="*/ 269 h 290"/>
                  <a:gd name="T106" fmla="*/ 98 w 155"/>
                  <a:gd name="T107" fmla="*/ 286 h 290"/>
                  <a:gd name="T108" fmla="*/ 139 w 155"/>
                  <a:gd name="T109" fmla="*/ 285 h 290"/>
                  <a:gd name="T110" fmla="*/ 151 w 155"/>
                  <a:gd name="T111" fmla="*/ 27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 h="290">
                    <a:moveTo>
                      <a:pt x="146" y="252"/>
                    </a:moveTo>
                    <a:cubicBezTo>
                      <a:pt x="146" y="241"/>
                      <a:pt x="146" y="241"/>
                      <a:pt x="146" y="241"/>
                    </a:cubicBezTo>
                    <a:cubicBezTo>
                      <a:pt x="145" y="237"/>
                      <a:pt x="145" y="237"/>
                      <a:pt x="145" y="237"/>
                    </a:cubicBezTo>
                    <a:cubicBezTo>
                      <a:pt x="146" y="231"/>
                      <a:pt x="146" y="231"/>
                      <a:pt x="146" y="231"/>
                    </a:cubicBezTo>
                    <a:cubicBezTo>
                      <a:pt x="144" y="227"/>
                      <a:pt x="144" y="227"/>
                      <a:pt x="144" y="227"/>
                    </a:cubicBezTo>
                    <a:cubicBezTo>
                      <a:pt x="140" y="224"/>
                      <a:pt x="140" y="224"/>
                      <a:pt x="140" y="224"/>
                    </a:cubicBezTo>
                    <a:cubicBezTo>
                      <a:pt x="138" y="219"/>
                      <a:pt x="138" y="219"/>
                      <a:pt x="138" y="219"/>
                    </a:cubicBezTo>
                    <a:cubicBezTo>
                      <a:pt x="135" y="219"/>
                      <a:pt x="135" y="219"/>
                      <a:pt x="135" y="219"/>
                    </a:cubicBezTo>
                    <a:cubicBezTo>
                      <a:pt x="133" y="218"/>
                      <a:pt x="133" y="218"/>
                      <a:pt x="133" y="218"/>
                    </a:cubicBezTo>
                    <a:cubicBezTo>
                      <a:pt x="131" y="218"/>
                      <a:pt x="131" y="218"/>
                      <a:pt x="131" y="218"/>
                    </a:cubicBezTo>
                    <a:cubicBezTo>
                      <a:pt x="132" y="223"/>
                      <a:pt x="132" y="223"/>
                      <a:pt x="132" y="223"/>
                    </a:cubicBezTo>
                    <a:cubicBezTo>
                      <a:pt x="130" y="220"/>
                      <a:pt x="130" y="220"/>
                      <a:pt x="130" y="220"/>
                    </a:cubicBezTo>
                    <a:cubicBezTo>
                      <a:pt x="129" y="216"/>
                      <a:pt x="129" y="216"/>
                      <a:pt x="129" y="216"/>
                    </a:cubicBezTo>
                    <a:cubicBezTo>
                      <a:pt x="133" y="212"/>
                      <a:pt x="133" y="212"/>
                      <a:pt x="133" y="212"/>
                    </a:cubicBezTo>
                    <a:cubicBezTo>
                      <a:pt x="134" y="214"/>
                      <a:pt x="134" y="214"/>
                      <a:pt x="134" y="214"/>
                    </a:cubicBezTo>
                    <a:cubicBezTo>
                      <a:pt x="136" y="213"/>
                      <a:pt x="136" y="213"/>
                      <a:pt x="136" y="213"/>
                    </a:cubicBezTo>
                    <a:cubicBezTo>
                      <a:pt x="139" y="215"/>
                      <a:pt x="139" y="215"/>
                      <a:pt x="139" y="215"/>
                    </a:cubicBezTo>
                    <a:cubicBezTo>
                      <a:pt x="141" y="213"/>
                      <a:pt x="141" y="213"/>
                      <a:pt x="141" y="213"/>
                    </a:cubicBezTo>
                    <a:cubicBezTo>
                      <a:pt x="138" y="209"/>
                      <a:pt x="138" y="209"/>
                      <a:pt x="138" y="209"/>
                    </a:cubicBezTo>
                    <a:cubicBezTo>
                      <a:pt x="136" y="210"/>
                      <a:pt x="136" y="210"/>
                      <a:pt x="136" y="210"/>
                    </a:cubicBezTo>
                    <a:cubicBezTo>
                      <a:pt x="135" y="206"/>
                      <a:pt x="135" y="206"/>
                      <a:pt x="135" y="206"/>
                    </a:cubicBezTo>
                    <a:cubicBezTo>
                      <a:pt x="136" y="201"/>
                      <a:pt x="136" y="201"/>
                      <a:pt x="136" y="201"/>
                    </a:cubicBezTo>
                    <a:cubicBezTo>
                      <a:pt x="134" y="200"/>
                      <a:pt x="134" y="200"/>
                      <a:pt x="134" y="200"/>
                    </a:cubicBezTo>
                    <a:cubicBezTo>
                      <a:pt x="132" y="202"/>
                      <a:pt x="132" y="202"/>
                      <a:pt x="132" y="202"/>
                    </a:cubicBezTo>
                    <a:cubicBezTo>
                      <a:pt x="126" y="201"/>
                      <a:pt x="126" y="201"/>
                      <a:pt x="126" y="201"/>
                    </a:cubicBezTo>
                    <a:cubicBezTo>
                      <a:pt x="125" y="202"/>
                      <a:pt x="125" y="202"/>
                      <a:pt x="125" y="202"/>
                    </a:cubicBezTo>
                    <a:cubicBezTo>
                      <a:pt x="127" y="205"/>
                      <a:pt x="127" y="205"/>
                      <a:pt x="127" y="205"/>
                    </a:cubicBezTo>
                    <a:cubicBezTo>
                      <a:pt x="128" y="207"/>
                      <a:pt x="128" y="207"/>
                      <a:pt x="128" y="207"/>
                    </a:cubicBezTo>
                    <a:cubicBezTo>
                      <a:pt x="121" y="200"/>
                      <a:pt x="121" y="200"/>
                      <a:pt x="121" y="200"/>
                    </a:cubicBezTo>
                    <a:cubicBezTo>
                      <a:pt x="121" y="197"/>
                      <a:pt x="121" y="197"/>
                      <a:pt x="121" y="197"/>
                    </a:cubicBezTo>
                    <a:cubicBezTo>
                      <a:pt x="118" y="194"/>
                      <a:pt x="118" y="194"/>
                      <a:pt x="118" y="194"/>
                    </a:cubicBezTo>
                    <a:cubicBezTo>
                      <a:pt x="118" y="183"/>
                      <a:pt x="118" y="183"/>
                      <a:pt x="118" y="183"/>
                    </a:cubicBezTo>
                    <a:cubicBezTo>
                      <a:pt x="120" y="178"/>
                      <a:pt x="120" y="178"/>
                      <a:pt x="120" y="178"/>
                    </a:cubicBezTo>
                    <a:cubicBezTo>
                      <a:pt x="121" y="172"/>
                      <a:pt x="121" y="172"/>
                      <a:pt x="121" y="172"/>
                    </a:cubicBezTo>
                    <a:cubicBezTo>
                      <a:pt x="117" y="164"/>
                      <a:pt x="117" y="164"/>
                      <a:pt x="117" y="164"/>
                    </a:cubicBezTo>
                    <a:cubicBezTo>
                      <a:pt x="116" y="160"/>
                      <a:pt x="116" y="160"/>
                      <a:pt x="116" y="160"/>
                    </a:cubicBezTo>
                    <a:cubicBezTo>
                      <a:pt x="113" y="158"/>
                      <a:pt x="113" y="158"/>
                      <a:pt x="113" y="158"/>
                    </a:cubicBezTo>
                    <a:cubicBezTo>
                      <a:pt x="112" y="154"/>
                      <a:pt x="112" y="154"/>
                      <a:pt x="112" y="154"/>
                    </a:cubicBezTo>
                    <a:cubicBezTo>
                      <a:pt x="109" y="151"/>
                      <a:pt x="109" y="151"/>
                      <a:pt x="109" y="151"/>
                    </a:cubicBezTo>
                    <a:cubicBezTo>
                      <a:pt x="109" y="149"/>
                      <a:pt x="109" y="149"/>
                      <a:pt x="109" y="149"/>
                    </a:cubicBezTo>
                    <a:cubicBezTo>
                      <a:pt x="108" y="144"/>
                      <a:pt x="108" y="144"/>
                      <a:pt x="108" y="144"/>
                    </a:cubicBezTo>
                    <a:cubicBezTo>
                      <a:pt x="107" y="139"/>
                      <a:pt x="107" y="139"/>
                      <a:pt x="107" y="139"/>
                    </a:cubicBezTo>
                    <a:cubicBezTo>
                      <a:pt x="109" y="133"/>
                      <a:pt x="109" y="133"/>
                      <a:pt x="109" y="133"/>
                    </a:cubicBezTo>
                    <a:cubicBezTo>
                      <a:pt x="110" y="126"/>
                      <a:pt x="110" y="126"/>
                      <a:pt x="110" y="126"/>
                    </a:cubicBezTo>
                    <a:cubicBezTo>
                      <a:pt x="110" y="124"/>
                      <a:pt x="110" y="124"/>
                      <a:pt x="110" y="124"/>
                    </a:cubicBezTo>
                    <a:cubicBezTo>
                      <a:pt x="110" y="123"/>
                      <a:pt x="110" y="123"/>
                      <a:pt x="110" y="123"/>
                    </a:cubicBezTo>
                    <a:cubicBezTo>
                      <a:pt x="109" y="122"/>
                      <a:pt x="109" y="122"/>
                      <a:pt x="109" y="122"/>
                    </a:cubicBezTo>
                    <a:cubicBezTo>
                      <a:pt x="105" y="122"/>
                      <a:pt x="105" y="122"/>
                      <a:pt x="105" y="122"/>
                    </a:cubicBezTo>
                    <a:cubicBezTo>
                      <a:pt x="102" y="120"/>
                      <a:pt x="102" y="120"/>
                      <a:pt x="102" y="120"/>
                    </a:cubicBezTo>
                    <a:cubicBezTo>
                      <a:pt x="99" y="119"/>
                      <a:pt x="99" y="119"/>
                      <a:pt x="99" y="119"/>
                    </a:cubicBezTo>
                    <a:cubicBezTo>
                      <a:pt x="96" y="121"/>
                      <a:pt x="96" y="121"/>
                      <a:pt x="96" y="121"/>
                    </a:cubicBezTo>
                    <a:cubicBezTo>
                      <a:pt x="95" y="120"/>
                      <a:pt x="95" y="120"/>
                      <a:pt x="95" y="120"/>
                    </a:cubicBezTo>
                    <a:cubicBezTo>
                      <a:pt x="93" y="116"/>
                      <a:pt x="93" y="116"/>
                      <a:pt x="93" y="116"/>
                    </a:cubicBezTo>
                    <a:cubicBezTo>
                      <a:pt x="92" y="115"/>
                      <a:pt x="92" y="115"/>
                      <a:pt x="92" y="115"/>
                    </a:cubicBezTo>
                    <a:cubicBezTo>
                      <a:pt x="90" y="111"/>
                      <a:pt x="90" y="111"/>
                      <a:pt x="90" y="111"/>
                    </a:cubicBezTo>
                    <a:cubicBezTo>
                      <a:pt x="88" y="110"/>
                      <a:pt x="88" y="110"/>
                      <a:pt x="88" y="110"/>
                    </a:cubicBezTo>
                    <a:cubicBezTo>
                      <a:pt x="87" y="111"/>
                      <a:pt x="87" y="111"/>
                      <a:pt x="87" y="111"/>
                    </a:cubicBezTo>
                    <a:cubicBezTo>
                      <a:pt x="84" y="112"/>
                      <a:pt x="84" y="112"/>
                      <a:pt x="84" y="112"/>
                    </a:cubicBezTo>
                    <a:cubicBezTo>
                      <a:pt x="82" y="112"/>
                      <a:pt x="82" y="112"/>
                      <a:pt x="82" y="112"/>
                    </a:cubicBezTo>
                    <a:cubicBezTo>
                      <a:pt x="83" y="106"/>
                      <a:pt x="83" y="106"/>
                      <a:pt x="83" y="106"/>
                    </a:cubicBezTo>
                    <a:cubicBezTo>
                      <a:pt x="82" y="102"/>
                      <a:pt x="82" y="102"/>
                      <a:pt x="82" y="102"/>
                    </a:cubicBezTo>
                    <a:cubicBezTo>
                      <a:pt x="77" y="95"/>
                      <a:pt x="77" y="95"/>
                      <a:pt x="77" y="95"/>
                    </a:cubicBezTo>
                    <a:cubicBezTo>
                      <a:pt x="76" y="92"/>
                      <a:pt x="76" y="92"/>
                      <a:pt x="76" y="92"/>
                    </a:cubicBezTo>
                    <a:cubicBezTo>
                      <a:pt x="75" y="92"/>
                      <a:pt x="75" y="92"/>
                      <a:pt x="75" y="92"/>
                    </a:cubicBezTo>
                    <a:cubicBezTo>
                      <a:pt x="74" y="87"/>
                      <a:pt x="74" y="87"/>
                      <a:pt x="74" y="87"/>
                    </a:cubicBezTo>
                    <a:cubicBezTo>
                      <a:pt x="71" y="85"/>
                      <a:pt x="71" y="85"/>
                      <a:pt x="71" y="85"/>
                    </a:cubicBezTo>
                    <a:cubicBezTo>
                      <a:pt x="70" y="82"/>
                      <a:pt x="70" y="82"/>
                      <a:pt x="70" y="82"/>
                    </a:cubicBezTo>
                    <a:cubicBezTo>
                      <a:pt x="67" y="81"/>
                      <a:pt x="67" y="81"/>
                      <a:pt x="67" y="81"/>
                    </a:cubicBezTo>
                    <a:cubicBezTo>
                      <a:pt x="64" y="80"/>
                      <a:pt x="64" y="80"/>
                      <a:pt x="64" y="80"/>
                    </a:cubicBezTo>
                    <a:cubicBezTo>
                      <a:pt x="62" y="77"/>
                      <a:pt x="62" y="77"/>
                      <a:pt x="62" y="77"/>
                    </a:cubicBezTo>
                    <a:cubicBezTo>
                      <a:pt x="62" y="75"/>
                      <a:pt x="62" y="75"/>
                      <a:pt x="62" y="75"/>
                    </a:cubicBezTo>
                    <a:cubicBezTo>
                      <a:pt x="64" y="73"/>
                      <a:pt x="64" y="73"/>
                      <a:pt x="64" y="73"/>
                    </a:cubicBezTo>
                    <a:cubicBezTo>
                      <a:pt x="66" y="74"/>
                      <a:pt x="66" y="74"/>
                      <a:pt x="66" y="74"/>
                    </a:cubicBezTo>
                    <a:cubicBezTo>
                      <a:pt x="71" y="73"/>
                      <a:pt x="71" y="73"/>
                      <a:pt x="71" y="73"/>
                    </a:cubicBezTo>
                    <a:cubicBezTo>
                      <a:pt x="72" y="74"/>
                      <a:pt x="72" y="74"/>
                      <a:pt x="72" y="74"/>
                    </a:cubicBezTo>
                    <a:cubicBezTo>
                      <a:pt x="74" y="74"/>
                      <a:pt x="74" y="74"/>
                      <a:pt x="74" y="74"/>
                    </a:cubicBezTo>
                    <a:cubicBezTo>
                      <a:pt x="76" y="75"/>
                      <a:pt x="76" y="75"/>
                      <a:pt x="76" y="75"/>
                    </a:cubicBezTo>
                    <a:cubicBezTo>
                      <a:pt x="78" y="73"/>
                      <a:pt x="78" y="73"/>
                      <a:pt x="78" y="73"/>
                    </a:cubicBezTo>
                    <a:cubicBezTo>
                      <a:pt x="80" y="72"/>
                      <a:pt x="80" y="72"/>
                      <a:pt x="80" y="72"/>
                    </a:cubicBezTo>
                    <a:cubicBezTo>
                      <a:pt x="83" y="74"/>
                      <a:pt x="83" y="74"/>
                      <a:pt x="83" y="74"/>
                    </a:cubicBezTo>
                    <a:cubicBezTo>
                      <a:pt x="84" y="72"/>
                      <a:pt x="84" y="72"/>
                      <a:pt x="84" y="72"/>
                    </a:cubicBezTo>
                    <a:cubicBezTo>
                      <a:pt x="83" y="70"/>
                      <a:pt x="83" y="70"/>
                      <a:pt x="83" y="70"/>
                    </a:cubicBezTo>
                    <a:cubicBezTo>
                      <a:pt x="79" y="71"/>
                      <a:pt x="79" y="71"/>
                      <a:pt x="79" y="71"/>
                    </a:cubicBezTo>
                    <a:cubicBezTo>
                      <a:pt x="78" y="70"/>
                      <a:pt x="78" y="70"/>
                      <a:pt x="78" y="70"/>
                    </a:cubicBezTo>
                    <a:cubicBezTo>
                      <a:pt x="78" y="67"/>
                      <a:pt x="78" y="67"/>
                      <a:pt x="78" y="67"/>
                    </a:cubicBezTo>
                    <a:cubicBezTo>
                      <a:pt x="74" y="62"/>
                      <a:pt x="74" y="62"/>
                      <a:pt x="74" y="62"/>
                    </a:cubicBezTo>
                    <a:cubicBezTo>
                      <a:pt x="74" y="59"/>
                      <a:pt x="74" y="59"/>
                      <a:pt x="74" y="59"/>
                    </a:cubicBezTo>
                    <a:cubicBezTo>
                      <a:pt x="76" y="58"/>
                      <a:pt x="76" y="58"/>
                      <a:pt x="76" y="58"/>
                    </a:cubicBezTo>
                    <a:cubicBezTo>
                      <a:pt x="76" y="54"/>
                      <a:pt x="76" y="54"/>
                      <a:pt x="76" y="54"/>
                    </a:cubicBezTo>
                    <a:cubicBezTo>
                      <a:pt x="75" y="53"/>
                      <a:pt x="75" y="53"/>
                      <a:pt x="75" y="53"/>
                    </a:cubicBezTo>
                    <a:cubicBezTo>
                      <a:pt x="78" y="50"/>
                      <a:pt x="78" y="50"/>
                      <a:pt x="78" y="50"/>
                    </a:cubicBezTo>
                    <a:cubicBezTo>
                      <a:pt x="82" y="48"/>
                      <a:pt x="82" y="48"/>
                      <a:pt x="82" y="48"/>
                    </a:cubicBezTo>
                    <a:cubicBezTo>
                      <a:pt x="85" y="47"/>
                      <a:pt x="85" y="47"/>
                      <a:pt x="85" y="47"/>
                    </a:cubicBezTo>
                    <a:cubicBezTo>
                      <a:pt x="88" y="49"/>
                      <a:pt x="88" y="49"/>
                      <a:pt x="88" y="49"/>
                    </a:cubicBezTo>
                    <a:cubicBezTo>
                      <a:pt x="91" y="47"/>
                      <a:pt x="91" y="47"/>
                      <a:pt x="91" y="47"/>
                    </a:cubicBezTo>
                    <a:cubicBezTo>
                      <a:pt x="94" y="47"/>
                      <a:pt x="94" y="47"/>
                      <a:pt x="94" y="47"/>
                    </a:cubicBezTo>
                    <a:cubicBezTo>
                      <a:pt x="96" y="49"/>
                      <a:pt x="96" y="49"/>
                      <a:pt x="96" y="49"/>
                    </a:cubicBezTo>
                    <a:cubicBezTo>
                      <a:pt x="97" y="47"/>
                      <a:pt x="97" y="47"/>
                      <a:pt x="97" y="47"/>
                    </a:cubicBezTo>
                    <a:cubicBezTo>
                      <a:pt x="100" y="47"/>
                      <a:pt x="100" y="47"/>
                      <a:pt x="100" y="47"/>
                    </a:cubicBezTo>
                    <a:cubicBezTo>
                      <a:pt x="103" y="51"/>
                      <a:pt x="103" y="51"/>
                      <a:pt x="103" y="51"/>
                    </a:cubicBezTo>
                    <a:cubicBezTo>
                      <a:pt x="106" y="51"/>
                      <a:pt x="106" y="51"/>
                      <a:pt x="106" y="51"/>
                    </a:cubicBezTo>
                    <a:cubicBezTo>
                      <a:pt x="109" y="49"/>
                      <a:pt x="109" y="49"/>
                      <a:pt x="109" y="49"/>
                    </a:cubicBezTo>
                    <a:cubicBezTo>
                      <a:pt x="110" y="47"/>
                      <a:pt x="110" y="47"/>
                      <a:pt x="110" y="47"/>
                    </a:cubicBezTo>
                    <a:cubicBezTo>
                      <a:pt x="107" y="46"/>
                      <a:pt x="107" y="46"/>
                      <a:pt x="107" y="46"/>
                    </a:cubicBezTo>
                    <a:cubicBezTo>
                      <a:pt x="104" y="45"/>
                      <a:pt x="104" y="45"/>
                      <a:pt x="104" y="45"/>
                    </a:cubicBezTo>
                    <a:cubicBezTo>
                      <a:pt x="102" y="39"/>
                      <a:pt x="102" y="39"/>
                      <a:pt x="102" y="39"/>
                    </a:cubicBezTo>
                    <a:cubicBezTo>
                      <a:pt x="102" y="34"/>
                      <a:pt x="102" y="34"/>
                      <a:pt x="102" y="34"/>
                    </a:cubicBezTo>
                    <a:cubicBezTo>
                      <a:pt x="104" y="33"/>
                      <a:pt x="104" y="33"/>
                      <a:pt x="104" y="33"/>
                    </a:cubicBezTo>
                    <a:cubicBezTo>
                      <a:pt x="106" y="31"/>
                      <a:pt x="106" y="31"/>
                      <a:pt x="106" y="31"/>
                    </a:cubicBezTo>
                    <a:cubicBezTo>
                      <a:pt x="105" y="30"/>
                      <a:pt x="105" y="30"/>
                      <a:pt x="105" y="30"/>
                    </a:cubicBezTo>
                    <a:cubicBezTo>
                      <a:pt x="104" y="28"/>
                      <a:pt x="104" y="28"/>
                      <a:pt x="104" y="28"/>
                    </a:cubicBezTo>
                    <a:cubicBezTo>
                      <a:pt x="103" y="26"/>
                      <a:pt x="103" y="26"/>
                      <a:pt x="103" y="26"/>
                    </a:cubicBezTo>
                    <a:cubicBezTo>
                      <a:pt x="105" y="21"/>
                      <a:pt x="105" y="21"/>
                      <a:pt x="105" y="21"/>
                    </a:cubicBezTo>
                    <a:cubicBezTo>
                      <a:pt x="105" y="18"/>
                      <a:pt x="105" y="18"/>
                      <a:pt x="105" y="18"/>
                    </a:cubicBezTo>
                    <a:cubicBezTo>
                      <a:pt x="102" y="15"/>
                      <a:pt x="102" y="15"/>
                      <a:pt x="102" y="15"/>
                    </a:cubicBezTo>
                    <a:cubicBezTo>
                      <a:pt x="102" y="12"/>
                      <a:pt x="102" y="12"/>
                      <a:pt x="102" y="12"/>
                    </a:cubicBezTo>
                    <a:cubicBezTo>
                      <a:pt x="103" y="9"/>
                      <a:pt x="103" y="9"/>
                      <a:pt x="103" y="9"/>
                    </a:cubicBezTo>
                    <a:cubicBezTo>
                      <a:pt x="103" y="8"/>
                      <a:pt x="103" y="8"/>
                      <a:pt x="103" y="8"/>
                    </a:cubicBezTo>
                    <a:cubicBezTo>
                      <a:pt x="101" y="7"/>
                      <a:pt x="101" y="7"/>
                      <a:pt x="101" y="7"/>
                    </a:cubicBezTo>
                    <a:cubicBezTo>
                      <a:pt x="99" y="4"/>
                      <a:pt x="99" y="4"/>
                      <a:pt x="99" y="4"/>
                    </a:cubicBezTo>
                    <a:cubicBezTo>
                      <a:pt x="99" y="3"/>
                      <a:pt x="99" y="3"/>
                      <a:pt x="99" y="3"/>
                    </a:cubicBezTo>
                    <a:cubicBezTo>
                      <a:pt x="92" y="2"/>
                      <a:pt x="92" y="2"/>
                      <a:pt x="92" y="2"/>
                    </a:cubicBezTo>
                    <a:cubicBezTo>
                      <a:pt x="90" y="2"/>
                      <a:pt x="90" y="2"/>
                      <a:pt x="90" y="2"/>
                    </a:cubicBezTo>
                    <a:cubicBezTo>
                      <a:pt x="88" y="2"/>
                      <a:pt x="88" y="2"/>
                      <a:pt x="88" y="2"/>
                    </a:cubicBezTo>
                    <a:cubicBezTo>
                      <a:pt x="87" y="4"/>
                      <a:pt x="87" y="4"/>
                      <a:pt x="87" y="4"/>
                    </a:cubicBezTo>
                    <a:cubicBezTo>
                      <a:pt x="85" y="5"/>
                      <a:pt x="85" y="5"/>
                      <a:pt x="85" y="5"/>
                    </a:cubicBezTo>
                    <a:cubicBezTo>
                      <a:pt x="85" y="7"/>
                      <a:pt x="85" y="7"/>
                      <a:pt x="85" y="7"/>
                    </a:cubicBezTo>
                    <a:cubicBezTo>
                      <a:pt x="83" y="9"/>
                      <a:pt x="83" y="9"/>
                      <a:pt x="83" y="9"/>
                    </a:cubicBezTo>
                    <a:cubicBezTo>
                      <a:pt x="81" y="7"/>
                      <a:pt x="81" y="7"/>
                      <a:pt x="81" y="7"/>
                    </a:cubicBezTo>
                    <a:cubicBezTo>
                      <a:pt x="81" y="6"/>
                      <a:pt x="81" y="6"/>
                      <a:pt x="81" y="6"/>
                    </a:cubicBezTo>
                    <a:cubicBezTo>
                      <a:pt x="78" y="6"/>
                      <a:pt x="78" y="6"/>
                      <a:pt x="78" y="6"/>
                    </a:cubicBezTo>
                    <a:cubicBezTo>
                      <a:pt x="77" y="7"/>
                      <a:pt x="77" y="7"/>
                      <a:pt x="77" y="7"/>
                    </a:cubicBezTo>
                    <a:cubicBezTo>
                      <a:pt x="76" y="5"/>
                      <a:pt x="76" y="5"/>
                      <a:pt x="76" y="5"/>
                    </a:cubicBezTo>
                    <a:cubicBezTo>
                      <a:pt x="76" y="1"/>
                      <a:pt x="76" y="1"/>
                      <a:pt x="76" y="1"/>
                    </a:cubicBezTo>
                    <a:cubicBezTo>
                      <a:pt x="75" y="0"/>
                      <a:pt x="75" y="0"/>
                      <a:pt x="75" y="0"/>
                    </a:cubicBezTo>
                    <a:cubicBezTo>
                      <a:pt x="74" y="2"/>
                      <a:pt x="74" y="2"/>
                      <a:pt x="74" y="2"/>
                    </a:cubicBezTo>
                    <a:cubicBezTo>
                      <a:pt x="71" y="2"/>
                      <a:pt x="71" y="2"/>
                      <a:pt x="71" y="2"/>
                    </a:cubicBezTo>
                    <a:cubicBezTo>
                      <a:pt x="70" y="0"/>
                      <a:pt x="70" y="0"/>
                      <a:pt x="70" y="0"/>
                    </a:cubicBezTo>
                    <a:cubicBezTo>
                      <a:pt x="65" y="0"/>
                      <a:pt x="65" y="0"/>
                      <a:pt x="65" y="0"/>
                    </a:cubicBezTo>
                    <a:cubicBezTo>
                      <a:pt x="62" y="3"/>
                      <a:pt x="62" y="3"/>
                      <a:pt x="62" y="3"/>
                    </a:cubicBezTo>
                    <a:cubicBezTo>
                      <a:pt x="61" y="6"/>
                      <a:pt x="61" y="6"/>
                      <a:pt x="61" y="6"/>
                    </a:cubicBezTo>
                    <a:cubicBezTo>
                      <a:pt x="60" y="7"/>
                      <a:pt x="60" y="7"/>
                      <a:pt x="60" y="7"/>
                    </a:cubicBezTo>
                    <a:cubicBezTo>
                      <a:pt x="59" y="6"/>
                      <a:pt x="59" y="6"/>
                      <a:pt x="59" y="6"/>
                    </a:cubicBezTo>
                    <a:cubicBezTo>
                      <a:pt x="57" y="6"/>
                      <a:pt x="57" y="6"/>
                      <a:pt x="57" y="6"/>
                    </a:cubicBezTo>
                    <a:cubicBezTo>
                      <a:pt x="55" y="9"/>
                      <a:pt x="55" y="9"/>
                      <a:pt x="55" y="9"/>
                    </a:cubicBezTo>
                    <a:cubicBezTo>
                      <a:pt x="53" y="9"/>
                      <a:pt x="53" y="9"/>
                      <a:pt x="53" y="9"/>
                    </a:cubicBezTo>
                    <a:cubicBezTo>
                      <a:pt x="52" y="12"/>
                      <a:pt x="52" y="12"/>
                      <a:pt x="52" y="12"/>
                    </a:cubicBezTo>
                    <a:cubicBezTo>
                      <a:pt x="49" y="15"/>
                      <a:pt x="49" y="15"/>
                      <a:pt x="49" y="15"/>
                    </a:cubicBezTo>
                    <a:cubicBezTo>
                      <a:pt x="47" y="15"/>
                      <a:pt x="47" y="15"/>
                      <a:pt x="47" y="15"/>
                    </a:cubicBezTo>
                    <a:cubicBezTo>
                      <a:pt x="46" y="17"/>
                      <a:pt x="46" y="17"/>
                      <a:pt x="46" y="17"/>
                    </a:cubicBezTo>
                    <a:cubicBezTo>
                      <a:pt x="45" y="19"/>
                      <a:pt x="45" y="19"/>
                      <a:pt x="45" y="19"/>
                    </a:cubicBezTo>
                    <a:cubicBezTo>
                      <a:pt x="44" y="17"/>
                      <a:pt x="44" y="17"/>
                      <a:pt x="44" y="17"/>
                    </a:cubicBezTo>
                    <a:cubicBezTo>
                      <a:pt x="42" y="17"/>
                      <a:pt x="42" y="17"/>
                      <a:pt x="42" y="17"/>
                    </a:cubicBezTo>
                    <a:cubicBezTo>
                      <a:pt x="41" y="19"/>
                      <a:pt x="41" y="19"/>
                      <a:pt x="41" y="19"/>
                    </a:cubicBezTo>
                    <a:cubicBezTo>
                      <a:pt x="39" y="19"/>
                      <a:pt x="39" y="19"/>
                      <a:pt x="39" y="19"/>
                    </a:cubicBezTo>
                    <a:cubicBezTo>
                      <a:pt x="38" y="17"/>
                      <a:pt x="38" y="17"/>
                      <a:pt x="38" y="17"/>
                    </a:cubicBezTo>
                    <a:cubicBezTo>
                      <a:pt x="36" y="17"/>
                      <a:pt x="36" y="17"/>
                      <a:pt x="36" y="17"/>
                    </a:cubicBezTo>
                    <a:cubicBezTo>
                      <a:pt x="36" y="17"/>
                      <a:pt x="36" y="17"/>
                      <a:pt x="36" y="17"/>
                    </a:cubicBezTo>
                    <a:cubicBezTo>
                      <a:pt x="36" y="17"/>
                      <a:pt x="36" y="17"/>
                      <a:pt x="36" y="17"/>
                    </a:cubicBezTo>
                    <a:cubicBezTo>
                      <a:pt x="36" y="17"/>
                      <a:pt x="36" y="17"/>
                      <a:pt x="36" y="17"/>
                    </a:cubicBezTo>
                    <a:cubicBezTo>
                      <a:pt x="36" y="19"/>
                      <a:pt x="36" y="19"/>
                      <a:pt x="36" y="19"/>
                    </a:cubicBezTo>
                    <a:cubicBezTo>
                      <a:pt x="36" y="21"/>
                      <a:pt x="36" y="21"/>
                      <a:pt x="36" y="21"/>
                    </a:cubicBezTo>
                    <a:cubicBezTo>
                      <a:pt x="33" y="22"/>
                      <a:pt x="33" y="22"/>
                      <a:pt x="33" y="22"/>
                    </a:cubicBezTo>
                    <a:cubicBezTo>
                      <a:pt x="35" y="23"/>
                      <a:pt x="35" y="23"/>
                      <a:pt x="35" y="23"/>
                    </a:cubicBezTo>
                    <a:cubicBezTo>
                      <a:pt x="35" y="26"/>
                      <a:pt x="35" y="26"/>
                      <a:pt x="35" y="26"/>
                    </a:cubicBezTo>
                    <a:cubicBezTo>
                      <a:pt x="33" y="26"/>
                      <a:pt x="33" y="26"/>
                      <a:pt x="33" y="26"/>
                    </a:cubicBezTo>
                    <a:cubicBezTo>
                      <a:pt x="34" y="27"/>
                      <a:pt x="34" y="27"/>
                      <a:pt x="34" y="27"/>
                    </a:cubicBezTo>
                    <a:cubicBezTo>
                      <a:pt x="34" y="30"/>
                      <a:pt x="34" y="30"/>
                      <a:pt x="34" y="30"/>
                    </a:cubicBezTo>
                    <a:cubicBezTo>
                      <a:pt x="31" y="29"/>
                      <a:pt x="31" y="29"/>
                      <a:pt x="31" y="29"/>
                    </a:cubicBezTo>
                    <a:cubicBezTo>
                      <a:pt x="30" y="30"/>
                      <a:pt x="30" y="30"/>
                      <a:pt x="30" y="30"/>
                    </a:cubicBezTo>
                    <a:cubicBezTo>
                      <a:pt x="27" y="29"/>
                      <a:pt x="27" y="29"/>
                      <a:pt x="27" y="29"/>
                    </a:cubicBezTo>
                    <a:cubicBezTo>
                      <a:pt x="24" y="29"/>
                      <a:pt x="24" y="29"/>
                      <a:pt x="24" y="29"/>
                    </a:cubicBezTo>
                    <a:cubicBezTo>
                      <a:pt x="30" y="33"/>
                      <a:pt x="30" y="33"/>
                      <a:pt x="30" y="33"/>
                    </a:cubicBezTo>
                    <a:cubicBezTo>
                      <a:pt x="30" y="35"/>
                      <a:pt x="30" y="35"/>
                      <a:pt x="30" y="35"/>
                    </a:cubicBezTo>
                    <a:cubicBezTo>
                      <a:pt x="29" y="37"/>
                      <a:pt x="29" y="37"/>
                      <a:pt x="29" y="37"/>
                    </a:cubicBezTo>
                    <a:cubicBezTo>
                      <a:pt x="27" y="35"/>
                      <a:pt x="27" y="35"/>
                      <a:pt x="27" y="35"/>
                    </a:cubicBezTo>
                    <a:cubicBezTo>
                      <a:pt x="27" y="35"/>
                      <a:pt x="25" y="35"/>
                      <a:pt x="25" y="35"/>
                    </a:cubicBezTo>
                    <a:cubicBezTo>
                      <a:pt x="24" y="35"/>
                      <a:pt x="23" y="35"/>
                      <a:pt x="23" y="35"/>
                    </a:cubicBezTo>
                    <a:cubicBezTo>
                      <a:pt x="21" y="35"/>
                      <a:pt x="21" y="35"/>
                      <a:pt x="21" y="35"/>
                    </a:cubicBezTo>
                    <a:cubicBezTo>
                      <a:pt x="24" y="36"/>
                      <a:pt x="24" y="36"/>
                      <a:pt x="24" y="36"/>
                    </a:cubicBezTo>
                    <a:cubicBezTo>
                      <a:pt x="24" y="38"/>
                      <a:pt x="24" y="38"/>
                      <a:pt x="24" y="38"/>
                    </a:cubicBezTo>
                    <a:cubicBezTo>
                      <a:pt x="22" y="40"/>
                      <a:pt x="22" y="40"/>
                      <a:pt x="22" y="40"/>
                    </a:cubicBezTo>
                    <a:cubicBezTo>
                      <a:pt x="19" y="40"/>
                      <a:pt x="19" y="40"/>
                      <a:pt x="19" y="40"/>
                    </a:cubicBezTo>
                    <a:cubicBezTo>
                      <a:pt x="18" y="42"/>
                      <a:pt x="18" y="42"/>
                      <a:pt x="18" y="42"/>
                    </a:cubicBezTo>
                    <a:cubicBezTo>
                      <a:pt x="16" y="40"/>
                      <a:pt x="16" y="40"/>
                      <a:pt x="16" y="40"/>
                    </a:cubicBezTo>
                    <a:cubicBezTo>
                      <a:pt x="15" y="42"/>
                      <a:pt x="15" y="42"/>
                      <a:pt x="15" y="42"/>
                    </a:cubicBezTo>
                    <a:cubicBezTo>
                      <a:pt x="14" y="43"/>
                      <a:pt x="14" y="43"/>
                      <a:pt x="14" y="43"/>
                    </a:cubicBezTo>
                    <a:cubicBezTo>
                      <a:pt x="12" y="42"/>
                      <a:pt x="12" y="42"/>
                      <a:pt x="12" y="42"/>
                    </a:cubicBezTo>
                    <a:cubicBezTo>
                      <a:pt x="10" y="41"/>
                      <a:pt x="10" y="41"/>
                      <a:pt x="10" y="41"/>
                    </a:cubicBezTo>
                    <a:cubicBezTo>
                      <a:pt x="10" y="44"/>
                      <a:pt x="10" y="44"/>
                      <a:pt x="10" y="44"/>
                    </a:cubicBezTo>
                    <a:cubicBezTo>
                      <a:pt x="9" y="47"/>
                      <a:pt x="9" y="47"/>
                      <a:pt x="9" y="47"/>
                    </a:cubicBezTo>
                    <a:cubicBezTo>
                      <a:pt x="8" y="52"/>
                      <a:pt x="8" y="52"/>
                      <a:pt x="8" y="52"/>
                    </a:cubicBezTo>
                    <a:cubicBezTo>
                      <a:pt x="6" y="53"/>
                      <a:pt x="6" y="53"/>
                      <a:pt x="6" y="53"/>
                    </a:cubicBezTo>
                    <a:cubicBezTo>
                      <a:pt x="5" y="58"/>
                      <a:pt x="5" y="58"/>
                      <a:pt x="5" y="58"/>
                    </a:cubicBezTo>
                    <a:cubicBezTo>
                      <a:pt x="3" y="62"/>
                      <a:pt x="3" y="62"/>
                      <a:pt x="3" y="62"/>
                    </a:cubicBezTo>
                    <a:cubicBezTo>
                      <a:pt x="3" y="70"/>
                      <a:pt x="3" y="70"/>
                      <a:pt x="3" y="70"/>
                    </a:cubicBezTo>
                    <a:cubicBezTo>
                      <a:pt x="1" y="71"/>
                      <a:pt x="1" y="71"/>
                      <a:pt x="1" y="71"/>
                    </a:cubicBezTo>
                    <a:cubicBezTo>
                      <a:pt x="0" y="75"/>
                      <a:pt x="0" y="75"/>
                      <a:pt x="0" y="75"/>
                    </a:cubicBezTo>
                    <a:cubicBezTo>
                      <a:pt x="2" y="83"/>
                      <a:pt x="2" y="83"/>
                      <a:pt x="2" y="83"/>
                    </a:cubicBezTo>
                    <a:cubicBezTo>
                      <a:pt x="5" y="83"/>
                      <a:pt x="5" y="83"/>
                      <a:pt x="5" y="83"/>
                    </a:cubicBezTo>
                    <a:cubicBezTo>
                      <a:pt x="7" y="82"/>
                      <a:pt x="7" y="82"/>
                      <a:pt x="7" y="82"/>
                    </a:cubicBezTo>
                    <a:cubicBezTo>
                      <a:pt x="9" y="86"/>
                      <a:pt x="9" y="86"/>
                      <a:pt x="9" y="86"/>
                    </a:cubicBezTo>
                    <a:cubicBezTo>
                      <a:pt x="13" y="87"/>
                      <a:pt x="13" y="87"/>
                      <a:pt x="13" y="87"/>
                    </a:cubicBezTo>
                    <a:cubicBezTo>
                      <a:pt x="13" y="94"/>
                      <a:pt x="13" y="94"/>
                      <a:pt x="13" y="94"/>
                    </a:cubicBezTo>
                    <a:cubicBezTo>
                      <a:pt x="17" y="98"/>
                      <a:pt x="17" y="98"/>
                      <a:pt x="17" y="98"/>
                    </a:cubicBezTo>
                    <a:cubicBezTo>
                      <a:pt x="19" y="96"/>
                      <a:pt x="19" y="96"/>
                      <a:pt x="19" y="96"/>
                    </a:cubicBezTo>
                    <a:cubicBezTo>
                      <a:pt x="21" y="95"/>
                      <a:pt x="21" y="95"/>
                      <a:pt x="21" y="95"/>
                    </a:cubicBezTo>
                    <a:cubicBezTo>
                      <a:pt x="19" y="99"/>
                      <a:pt x="19" y="99"/>
                      <a:pt x="19" y="99"/>
                    </a:cubicBezTo>
                    <a:cubicBezTo>
                      <a:pt x="18" y="103"/>
                      <a:pt x="18" y="103"/>
                      <a:pt x="18" y="103"/>
                    </a:cubicBezTo>
                    <a:cubicBezTo>
                      <a:pt x="17" y="102"/>
                      <a:pt x="17" y="102"/>
                      <a:pt x="17" y="102"/>
                    </a:cubicBezTo>
                    <a:cubicBezTo>
                      <a:pt x="16" y="106"/>
                      <a:pt x="16" y="106"/>
                      <a:pt x="16" y="106"/>
                    </a:cubicBezTo>
                    <a:cubicBezTo>
                      <a:pt x="19" y="106"/>
                      <a:pt x="19" y="106"/>
                      <a:pt x="19" y="106"/>
                    </a:cubicBezTo>
                    <a:cubicBezTo>
                      <a:pt x="19" y="108"/>
                      <a:pt x="19" y="108"/>
                      <a:pt x="19" y="108"/>
                    </a:cubicBezTo>
                    <a:cubicBezTo>
                      <a:pt x="20" y="111"/>
                      <a:pt x="20" y="111"/>
                      <a:pt x="20" y="111"/>
                    </a:cubicBezTo>
                    <a:cubicBezTo>
                      <a:pt x="21" y="118"/>
                      <a:pt x="21" y="118"/>
                      <a:pt x="21" y="118"/>
                    </a:cubicBezTo>
                    <a:cubicBezTo>
                      <a:pt x="23" y="121"/>
                      <a:pt x="23" y="121"/>
                      <a:pt x="23" y="121"/>
                    </a:cubicBezTo>
                    <a:cubicBezTo>
                      <a:pt x="25" y="128"/>
                      <a:pt x="25" y="128"/>
                      <a:pt x="25" y="128"/>
                    </a:cubicBezTo>
                    <a:cubicBezTo>
                      <a:pt x="31" y="138"/>
                      <a:pt x="31" y="138"/>
                      <a:pt x="31" y="138"/>
                    </a:cubicBezTo>
                    <a:cubicBezTo>
                      <a:pt x="41" y="147"/>
                      <a:pt x="41" y="147"/>
                      <a:pt x="41" y="147"/>
                    </a:cubicBezTo>
                    <a:cubicBezTo>
                      <a:pt x="43" y="149"/>
                      <a:pt x="43" y="149"/>
                      <a:pt x="43" y="149"/>
                    </a:cubicBezTo>
                    <a:cubicBezTo>
                      <a:pt x="43" y="149"/>
                      <a:pt x="43" y="149"/>
                      <a:pt x="43" y="149"/>
                    </a:cubicBezTo>
                    <a:cubicBezTo>
                      <a:pt x="37" y="158"/>
                      <a:pt x="37" y="158"/>
                      <a:pt x="37" y="158"/>
                    </a:cubicBezTo>
                    <a:cubicBezTo>
                      <a:pt x="43" y="149"/>
                      <a:pt x="43" y="149"/>
                      <a:pt x="43" y="149"/>
                    </a:cubicBezTo>
                    <a:cubicBezTo>
                      <a:pt x="47" y="152"/>
                      <a:pt x="47" y="152"/>
                      <a:pt x="47" y="152"/>
                    </a:cubicBezTo>
                    <a:cubicBezTo>
                      <a:pt x="52" y="161"/>
                      <a:pt x="52" y="161"/>
                      <a:pt x="52" y="161"/>
                    </a:cubicBezTo>
                    <a:cubicBezTo>
                      <a:pt x="53" y="165"/>
                      <a:pt x="53" y="165"/>
                      <a:pt x="53" y="165"/>
                    </a:cubicBezTo>
                    <a:cubicBezTo>
                      <a:pt x="55" y="171"/>
                      <a:pt x="55" y="171"/>
                      <a:pt x="55" y="171"/>
                    </a:cubicBezTo>
                    <a:cubicBezTo>
                      <a:pt x="61" y="177"/>
                      <a:pt x="61" y="177"/>
                      <a:pt x="61" y="177"/>
                    </a:cubicBezTo>
                    <a:cubicBezTo>
                      <a:pt x="62" y="180"/>
                      <a:pt x="62" y="180"/>
                      <a:pt x="62" y="180"/>
                    </a:cubicBezTo>
                    <a:cubicBezTo>
                      <a:pt x="66" y="184"/>
                      <a:pt x="66" y="184"/>
                      <a:pt x="66" y="184"/>
                    </a:cubicBezTo>
                    <a:cubicBezTo>
                      <a:pt x="71" y="183"/>
                      <a:pt x="71" y="183"/>
                      <a:pt x="71" y="183"/>
                    </a:cubicBezTo>
                    <a:cubicBezTo>
                      <a:pt x="75" y="186"/>
                      <a:pt x="75" y="186"/>
                      <a:pt x="75" y="186"/>
                    </a:cubicBezTo>
                    <a:cubicBezTo>
                      <a:pt x="78" y="190"/>
                      <a:pt x="78" y="190"/>
                      <a:pt x="78" y="190"/>
                    </a:cubicBezTo>
                    <a:cubicBezTo>
                      <a:pt x="75" y="190"/>
                      <a:pt x="75" y="190"/>
                      <a:pt x="75" y="190"/>
                    </a:cubicBezTo>
                    <a:cubicBezTo>
                      <a:pt x="73" y="192"/>
                      <a:pt x="73" y="192"/>
                      <a:pt x="73" y="192"/>
                    </a:cubicBezTo>
                    <a:cubicBezTo>
                      <a:pt x="68" y="192"/>
                      <a:pt x="68" y="192"/>
                      <a:pt x="68" y="192"/>
                    </a:cubicBezTo>
                    <a:cubicBezTo>
                      <a:pt x="62" y="198"/>
                      <a:pt x="62" y="198"/>
                      <a:pt x="62" y="198"/>
                    </a:cubicBezTo>
                    <a:cubicBezTo>
                      <a:pt x="63" y="204"/>
                      <a:pt x="63" y="204"/>
                      <a:pt x="63" y="204"/>
                    </a:cubicBezTo>
                    <a:cubicBezTo>
                      <a:pt x="63" y="208"/>
                      <a:pt x="63" y="208"/>
                      <a:pt x="63" y="208"/>
                    </a:cubicBezTo>
                    <a:cubicBezTo>
                      <a:pt x="62" y="211"/>
                      <a:pt x="62" y="211"/>
                      <a:pt x="62" y="211"/>
                    </a:cubicBezTo>
                    <a:cubicBezTo>
                      <a:pt x="61" y="215"/>
                      <a:pt x="61" y="215"/>
                      <a:pt x="61" y="215"/>
                    </a:cubicBezTo>
                    <a:cubicBezTo>
                      <a:pt x="62" y="217"/>
                      <a:pt x="62" y="217"/>
                      <a:pt x="62" y="217"/>
                    </a:cubicBezTo>
                    <a:cubicBezTo>
                      <a:pt x="62" y="220"/>
                      <a:pt x="62" y="220"/>
                      <a:pt x="62" y="220"/>
                    </a:cubicBezTo>
                    <a:cubicBezTo>
                      <a:pt x="61" y="222"/>
                      <a:pt x="61" y="222"/>
                      <a:pt x="61" y="222"/>
                    </a:cubicBezTo>
                    <a:cubicBezTo>
                      <a:pt x="61" y="230"/>
                      <a:pt x="61" y="230"/>
                      <a:pt x="61" y="230"/>
                    </a:cubicBezTo>
                    <a:cubicBezTo>
                      <a:pt x="60" y="233"/>
                      <a:pt x="60" y="233"/>
                      <a:pt x="60" y="233"/>
                    </a:cubicBezTo>
                    <a:cubicBezTo>
                      <a:pt x="58" y="230"/>
                      <a:pt x="58" y="230"/>
                      <a:pt x="58" y="230"/>
                    </a:cubicBezTo>
                    <a:cubicBezTo>
                      <a:pt x="60" y="225"/>
                      <a:pt x="60" y="225"/>
                      <a:pt x="60" y="225"/>
                    </a:cubicBezTo>
                    <a:cubicBezTo>
                      <a:pt x="57" y="222"/>
                      <a:pt x="57" y="222"/>
                      <a:pt x="57" y="222"/>
                    </a:cubicBezTo>
                    <a:cubicBezTo>
                      <a:pt x="56" y="224"/>
                      <a:pt x="56" y="224"/>
                      <a:pt x="56" y="224"/>
                    </a:cubicBezTo>
                    <a:cubicBezTo>
                      <a:pt x="55" y="227"/>
                      <a:pt x="55" y="227"/>
                      <a:pt x="55" y="227"/>
                    </a:cubicBezTo>
                    <a:cubicBezTo>
                      <a:pt x="56" y="233"/>
                      <a:pt x="56" y="233"/>
                      <a:pt x="56" y="233"/>
                    </a:cubicBezTo>
                    <a:cubicBezTo>
                      <a:pt x="56" y="236"/>
                      <a:pt x="56" y="236"/>
                      <a:pt x="56" y="236"/>
                    </a:cubicBezTo>
                    <a:cubicBezTo>
                      <a:pt x="57" y="238"/>
                      <a:pt x="57" y="238"/>
                      <a:pt x="57" y="238"/>
                    </a:cubicBezTo>
                    <a:cubicBezTo>
                      <a:pt x="56" y="247"/>
                      <a:pt x="56" y="247"/>
                      <a:pt x="56" y="247"/>
                    </a:cubicBezTo>
                    <a:cubicBezTo>
                      <a:pt x="56" y="248"/>
                      <a:pt x="56" y="248"/>
                      <a:pt x="56" y="248"/>
                    </a:cubicBezTo>
                    <a:cubicBezTo>
                      <a:pt x="59" y="253"/>
                      <a:pt x="59" y="253"/>
                      <a:pt x="59" y="253"/>
                    </a:cubicBezTo>
                    <a:cubicBezTo>
                      <a:pt x="60" y="258"/>
                      <a:pt x="60" y="258"/>
                      <a:pt x="60" y="258"/>
                    </a:cubicBezTo>
                    <a:cubicBezTo>
                      <a:pt x="59" y="263"/>
                      <a:pt x="59" y="263"/>
                      <a:pt x="59" y="263"/>
                    </a:cubicBezTo>
                    <a:cubicBezTo>
                      <a:pt x="60" y="265"/>
                      <a:pt x="60" y="265"/>
                      <a:pt x="60" y="265"/>
                    </a:cubicBezTo>
                    <a:cubicBezTo>
                      <a:pt x="63" y="265"/>
                      <a:pt x="63" y="265"/>
                      <a:pt x="63" y="265"/>
                    </a:cubicBezTo>
                    <a:cubicBezTo>
                      <a:pt x="66" y="270"/>
                      <a:pt x="66" y="270"/>
                      <a:pt x="66" y="270"/>
                    </a:cubicBezTo>
                    <a:cubicBezTo>
                      <a:pt x="71" y="270"/>
                      <a:pt x="71" y="270"/>
                      <a:pt x="71" y="270"/>
                    </a:cubicBezTo>
                    <a:cubicBezTo>
                      <a:pt x="74" y="271"/>
                      <a:pt x="74" y="271"/>
                      <a:pt x="74" y="271"/>
                    </a:cubicBezTo>
                    <a:cubicBezTo>
                      <a:pt x="78" y="269"/>
                      <a:pt x="78" y="269"/>
                      <a:pt x="78" y="269"/>
                    </a:cubicBezTo>
                    <a:cubicBezTo>
                      <a:pt x="82" y="273"/>
                      <a:pt x="82" y="273"/>
                      <a:pt x="82" y="273"/>
                    </a:cubicBezTo>
                    <a:cubicBezTo>
                      <a:pt x="85" y="273"/>
                      <a:pt x="85" y="273"/>
                      <a:pt x="85" y="273"/>
                    </a:cubicBezTo>
                    <a:cubicBezTo>
                      <a:pt x="86" y="277"/>
                      <a:pt x="86" y="277"/>
                      <a:pt x="86" y="277"/>
                    </a:cubicBezTo>
                    <a:cubicBezTo>
                      <a:pt x="89" y="282"/>
                      <a:pt x="89" y="282"/>
                      <a:pt x="89" y="282"/>
                    </a:cubicBezTo>
                    <a:cubicBezTo>
                      <a:pt x="98" y="286"/>
                      <a:pt x="98" y="286"/>
                      <a:pt x="98" y="286"/>
                    </a:cubicBezTo>
                    <a:cubicBezTo>
                      <a:pt x="102" y="286"/>
                      <a:pt x="102" y="286"/>
                      <a:pt x="102" y="286"/>
                    </a:cubicBezTo>
                    <a:cubicBezTo>
                      <a:pt x="113" y="290"/>
                      <a:pt x="113" y="290"/>
                      <a:pt x="113" y="290"/>
                    </a:cubicBezTo>
                    <a:cubicBezTo>
                      <a:pt x="118" y="290"/>
                      <a:pt x="118" y="290"/>
                      <a:pt x="118" y="290"/>
                    </a:cubicBezTo>
                    <a:cubicBezTo>
                      <a:pt x="130" y="286"/>
                      <a:pt x="130" y="286"/>
                      <a:pt x="130" y="286"/>
                    </a:cubicBezTo>
                    <a:cubicBezTo>
                      <a:pt x="139" y="285"/>
                      <a:pt x="139" y="285"/>
                      <a:pt x="139" y="285"/>
                    </a:cubicBezTo>
                    <a:cubicBezTo>
                      <a:pt x="150" y="286"/>
                      <a:pt x="150" y="286"/>
                      <a:pt x="150" y="286"/>
                    </a:cubicBezTo>
                    <a:cubicBezTo>
                      <a:pt x="154" y="287"/>
                      <a:pt x="154" y="287"/>
                      <a:pt x="154" y="287"/>
                    </a:cubicBezTo>
                    <a:cubicBezTo>
                      <a:pt x="155" y="281"/>
                      <a:pt x="155" y="281"/>
                      <a:pt x="155" y="281"/>
                    </a:cubicBezTo>
                    <a:cubicBezTo>
                      <a:pt x="153" y="276"/>
                      <a:pt x="153" y="276"/>
                      <a:pt x="153" y="276"/>
                    </a:cubicBezTo>
                    <a:cubicBezTo>
                      <a:pt x="151" y="270"/>
                      <a:pt x="151" y="270"/>
                      <a:pt x="151" y="270"/>
                    </a:cubicBezTo>
                    <a:cubicBezTo>
                      <a:pt x="147" y="260"/>
                      <a:pt x="147" y="260"/>
                      <a:pt x="147" y="260"/>
                    </a:cubicBezTo>
                    <a:lnTo>
                      <a:pt x="146" y="2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4">
                <a:extLst>
                  <a:ext uri="{FF2B5EF4-FFF2-40B4-BE49-F238E27FC236}">
                    <a16:creationId xmlns:a16="http://schemas.microsoft.com/office/drawing/2014/main" id="{D8F9B06A-460B-44A4-AB5F-18F4E9790A21}"/>
                  </a:ext>
                </a:extLst>
              </p:cNvPr>
              <p:cNvSpPr>
                <a:spLocks/>
              </p:cNvSpPr>
              <p:nvPr/>
            </p:nvSpPr>
            <p:spPr bwMode="auto">
              <a:xfrm>
                <a:off x="6578846" y="3544553"/>
                <a:ext cx="20639" cy="3175"/>
              </a:xfrm>
              <a:custGeom>
                <a:avLst/>
                <a:gdLst>
                  <a:gd name="T0" fmla="*/ 13 w 13"/>
                  <a:gd name="T1" fmla="*/ 2 h 2"/>
                  <a:gd name="T2" fmla="*/ 1 w 13"/>
                  <a:gd name="T3" fmla="*/ 0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lnTo>
                      <a:pt x="1" y="0"/>
                    </a:lnTo>
                    <a:lnTo>
                      <a:pt x="0" y="0"/>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5">
                <a:extLst>
                  <a:ext uri="{FF2B5EF4-FFF2-40B4-BE49-F238E27FC236}">
                    <a16:creationId xmlns:a16="http://schemas.microsoft.com/office/drawing/2014/main" id="{62F0CFE4-7219-45E1-8F0B-B35165B6C95B}"/>
                  </a:ext>
                </a:extLst>
              </p:cNvPr>
              <p:cNvSpPr>
                <a:spLocks/>
              </p:cNvSpPr>
              <p:nvPr/>
            </p:nvSpPr>
            <p:spPr bwMode="auto">
              <a:xfrm>
                <a:off x="4145118" y="2652461"/>
                <a:ext cx="6350" cy="11112"/>
              </a:xfrm>
              <a:custGeom>
                <a:avLst/>
                <a:gdLst>
                  <a:gd name="T0" fmla="*/ 0 w 4"/>
                  <a:gd name="T1" fmla="*/ 7 h 7"/>
                  <a:gd name="T2" fmla="*/ 0 w 4"/>
                  <a:gd name="T3" fmla="*/ 6 h 7"/>
                  <a:gd name="T4" fmla="*/ 3 w 4"/>
                  <a:gd name="T5" fmla="*/ 4 h 7"/>
                  <a:gd name="T6" fmla="*/ 4 w 4"/>
                  <a:gd name="T7" fmla="*/ 0 h 7"/>
                  <a:gd name="T8" fmla="*/ 0 w 4"/>
                  <a:gd name="T9" fmla="*/ 5 h 7"/>
                  <a:gd name="T10" fmla="*/ 0 w 4"/>
                  <a:gd name="T11" fmla="*/ 7 h 7"/>
                </a:gdLst>
                <a:ahLst/>
                <a:cxnLst>
                  <a:cxn ang="0">
                    <a:pos x="T0" y="T1"/>
                  </a:cxn>
                  <a:cxn ang="0">
                    <a:pos x="T2" y="T3"/>
                  </a:cxn>
                  <a:cxn ang="0">
                    <a:pos x="T4" y="T5"/>
                  </a:cxn>
                  <a:cxn ang="0">
                    <a:pos x="T6" y="T7"/>
                  </a:cxn>
                  <a:cxn ang="0">
                    <a:pos x="T8" y="T9"/>
                  </a:cxn>
                  <a:cxn ang="0">
                    <a:pos x="T10" y="T11"/>
                  </a:cxn>
                </a:cxnLst>
                <a:rect l="0" t="0" r="r" b="b"/>
                <a:pathLst>
                  <a:path w="4" h="7">
                    <a:moveTo>
                      <a:pt x="0" y="7"/>
                    </a:moveTo>
                    <a:lnTo>
                      <a:pt x="0" y="6"/>
                    </a:lnTo>
                    <a:lnTo>
                      <a:pt x="3" y="4"/>
                    </a:lnTo>
                    <a:lnTo>
                      <a:pt x="4"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6">
                <a:extLst>
                  <a:ext uri="{FF2B5EF4-FFF2-40B4-BE49-F238E27FC236}">
                    <a16:creationId xmlns:a16="http://schemas.microsoft.com/office/drawing/2014/main" id="{9300ADED-3111-4B5B-8F2C-BDAFE84EE464}"/>
                  </a:ext>
                </a:extLst>
              </p:cNvPr>
              <p:cNvSpPr>
                <a:spLocks/>
              </p:cNvSpPr>
              <p:nvPr/>
            </p:nvSpPr>
            <p:spPr bwMode="auto">
              <a:xfrm>
                <a:off x="4389602" y="4222351"/>
                <a:ext cx="11114" cy="14286"/>
              </a:xfrm>
              <a:custGeom>
                <a:avLst/>
                <a:gdLst>
                  <a:gd name="T0" fmla="*/ 7 w 7"/>
                  <a:gd name="T1" fmla="*/ 0 h 9"/>
                  <a:gd name="T2" fmla="*/ 3 w 7"/>
                  <a:gd name="T3" fmla="*/ 6 h 9"/>
                  <a:gd name="T4" fmla="*/ 0 w 7"/>
                  <a:gd name="T5" fmla="*/ 9 h 9"/>
                  <a:gd name="T6" fmla="*/ 3 w 7"/>
                  <a:gd name="T7" fmla="*/ 6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lnTo>
                      <a:pt x="3" y="6"/>
                    </a:lnTo>
                    <a:lnTo>
                      <a:pt x="0" y="9"/>
                    </a:lnTo>
                    <a:lnTo>
                      <a:pt x="3" y="6"/>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Rectangle 27">
                <a:extLst>
                  <a:ext uri="{FF2B5EF4-FFF2-40B4-BE49-F238E27FC236}">
                    <a16:creationId xmlns:a16="http://schemas.microsoft.com/office/drawing/2014/main" id="{B5DA7B6D-12E0-497C-A747-40B190AE5702}"/>
                  </a:ext>
                </a:extLst>
              </p:cNvPr>
              <p:cNvSpPr>
                <a:spLocks noChangeArrowheads="1"/>
              </p:cNvSpPr>
              <p:nvPr/>
            </p:nvSpPr>
            <p:spPr bwMode="auto">
              <a:xfrm>
                <a:off x="3710127" y="3962025"/>
                <a:ext cx="39690"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8">
                <a:extLst>
                  <a:ext uri="{FF2B5EF4-FFF2-40B4-BE49-F238E27FC236}">
                    <a16:creationId xmlns:a16="http://schemas.microsoft.com/office/drawing/2014/main" id="{66E53D47-1683-4EA5-A812-AD5EF19D3868}"/>
                  </a:ext>
                </a:extLst>
              </p:cNvPr>
              <p:cNvSpPr>
                <a:spLocks/>
              </p:cNvSpPr>
              <p:nvPr/>
            </p:nvSpPr>
            <p:spPr bwMode="auto">
              <a:xfrm>
                <a:off x="3740290" y="4055680"/>
                <a:ext cx="6350" cy="4762"/>
              </a:xfrm>
              <a:custGeom>
                <a:avLst/>
                <a:gdLst>
                  <a:gd name="T0" fmla="*/ 2 w 4"/>
                  <a:gd name="T1" fmla="*/ 1 h 3"/>
                  <a:gd name="T2" fmla="*/ 4 w 4"/>
                  <a:gd name="T3" fmla="*/ 0 h 3"/>
                  <a:gd name="T4" fmla="*/ 0 w 4"/>
                  <a:gd name="T5" fmla="*/ 3 h 3"/>
                  <a:gd name="T6" fmla="*/ 2 w 4"/>
                  <a:gd name="T7" fmla="*/ 1 h 3"/>
                </a:gdLst>
                <a:ahLst/>
                <a:cxnLst>
                  <a:cxn ang="0">
                    <a:pos x="T0" y="T1"/>
                  </a:cxn>
                  <a:cxn ang="0">
                    <a:pos x="T2" y="T3"/>
                  </a:cxn>
                  <a:cxn ang="0">
                    <a:pos x="T4" y="T5"/>
                  </a:cxn>
                  <a:cxn ang="0">
                    <a:pos x="T6" y="T7"/>
                  </a:cxn>
                </a:cxnLst>
                <a:rect l="0" t="0" r="r" b="b"/>
                <a:pathLst>
                  <a:path w="4" h="3">
                    <a:moveTo>
                      <a:pt x="2" y="1"/>
                    </a:moveTo>
                    <a:lnTo>
                      <a:pt x="4"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9">
                <a:extLst>
                  <a:ext uri="{FF2B5EF4-FFF2-40B4-BE49-F238E27FC236}">
                    <a16:creationId xmlns:a16="http://schemas.microsoft.com/office/drawing/2014/main" id="{B6D51F8E-6F44-41C4-AA5D-169AB85B0CA1}"/>
                  </a:ext>
                </a:extLst>
              </p:cNvPr>
              <p:cNvSpPr>
                <a:spLocks/>
              </p:cNvSpPr>
              <p:nvPr/>
            </p:nvSpPr>
            <p:spPr bwMode="auto">
              <a:xfrm>
                <a:off x="6678862" y="3393754"/>
                <a:ext cx="4763" cy="1587"/>
              </a:xfrm>
              <a:custGeom>
                <a:avLst/>
                <a:gdLst>
                  <a:gd name="T0" fmla="*/ 3 w 3"/>
                  <a:gd name="T1" fmla="*/ 0 h 1"/>
                  <a:gd name="T2" fmla="*/ 3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3"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0">
                <a:extLst>
                  <a:ext uri="{FF2B5EF4-FFF2-40B4-BE49-F238E27FC236}">
                    <a16:creationId xmlns:a16="http://schemas.microsoft.com/office/drawing/2014/main" id="{68EEE294-57B9-4CFA-9A5B-6D72F853057F}"/>
                  </a:ext>
                </a:extLst>
              </p:cNvPr>
              <p:cNvSpPr>
                <a:spLocks/>
              </p:cNvSpPr>
              <p:nvPr/>
            </p:nvSpPr>
            <p:spPr bwMode="auto">
              <a:xfrm>
                <a:off x="7531381" y="2914374"/>
                <a:ext cx="3175" cy="1587"/>
              </a:xfrm>
              <a:custGeom>
                <a:avLst/>
                <a:gdLst>
                  <a:gd name="T0" fmla="*/ 2 w 2"/>
                  <a:gd name="T1" fmla="*/ 1 h 1"/>
                  <a:gd name="T2" fmla="*/ 0 w 2"/>
                  <a:gd name="T3" fmla="*/ 1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1">
                <a:extLst>
                  <a:ext uri="{FF2B5EF4-FFF2-40B4-BE49-F238E27FC236}">
                    <a16:creationId xmlns:a16="http://schemas.microsoft.com/office/drawing/2014/main" id="{58EB4052-1EBB-4B83-9FCE-9048097D856A}"/>
                  </a:ext>
                </a:extLst>
              </p:cNvPr>
              <p:cNvSpPr>
                <a:spLocks/>
              </p:cNvSpPr>
              <p:nvPr/>
            </p:nvSpPr>
            <p:spPr bwMode="auto">
              <a:xfrm>
                <a:off x="6640761" y="3257241"/>
                <a:ext cx="3175" cy="4762"/>
              </a:xfrm>
              <a:custGeom>
                <a:avLst/>
                <a:gdLst>
                  <a:gd name="T0" fmla="*/ 0 w 2"/>
                  <a:gd name="T1" fmla="*/ 0 h 3"/>
                  <a:gd name="T2" fmla="*/ 2 w 2"/>
                  <a:gd name="T3" fmla="*/ 3 h 3"/>
                  <a:gd name="T4" fmla="*/ 0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2">
                <a:extLst>
                  <a:ext uri="{FF2B5EF4-FFF2-40B4-BE49-F238E27FC236}">
                    <a16:creationId xmlns:a16="http://schemas.microsoft.com/office/drawing/2014/main" id="{1950873B-25E5-41A9-8DB6-734B1BD26843}"/>
                  </a:ext>
                </a:extLst>
              </p:cNvPr>
              <p:cNvSpPr>
                <a:spLocks/>
              </p:cNvSpPr>
              <p:nvPr/>
            </p:nvSpPr>
            <p:spPr bwMode="auto">
              <a:xfrm>
                <a:off x="6701088" y="3317561"/>
                <a:ext cx="11114" cy="15874"/>
              </a:xfrm>
              <a:custGeom>
                <a:avLst/>
                <a:gdLst>
                  <a:gd name="T0" fmla="*/ 7 w 7"/>
                  <a:gd name="T1" fmla="*/ 10 h 10"/>
                  <a:gd name="T2" fmla="*/ 7 w 7"/>
                  <a:gd name="T3" fmla="*/ 10 h 10"/>
                  <a:gd name="T4" fmla="*/ 0 w 7"/>
                  <a:gd name="T5" fmla="*/ 0 h 10"/>
                  <a:gd name="T6" fmla="*/ 7 w 7"/>
                  <a:gd name="T7" fmla="*/ 10 h 10"/>
                </a:gdLst>
                <a:ahLst/>
                <a:cxnLst>
                  <a:cxn ang="0">
                    <a:pos x="T0" y="T1"/>
                  </a:cxn>
                  <a:cxn ang="0">
                    <a:pos x="T2" y="T3"/>
                  </a:cxn>
                  <a:cxn ang="0">
                    <a:pos x="T4" y="T5"/>
                  </a:cxn>
                  <a:cxn ang="0">
                    <a:pos x="T6" y="T7"/>
                  </a:cxn>
                </a:cxnLst>
                <a:rect l="0" t="0" r="r" b="b"/>
                <a:pathLst>
                  <a:path w="7" h="10">
                    <a:moveTo>
                      <a:pt x="7" y="10"/>
                    </a:moveTo>
                    <a:lnTo>
                      <a:pt x="7" y="10"/>
                    </a:lnTo>
                    <a:lnTo>
                      <a:pt x="0" y="0"/>
                    </a:lnTo>
                    <a:lnTo>
                      <a:pt x="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3">
                <a:extLst>
                  <a:ext uri="{FF2B5EF4-FFF2-40B4-BE49-F238E27FC236}">
                    <a16:creationId xmlns:a16="http://schemas.microsoft.com/office/drawing/2014/main" id="{78D5D863-7A5A-40E6-A99A-8709785638F4}"/>
                  </a:ext>
                </a:extLst>
              </p:cNvPr>
              <p:cNvSpPr>
                <a:spLocks/>
              </p:cNvSpPr>
              <p:nvPr/>
            </p:nvSpPr>
            <p:spPr bwMode="auto">
              <a:xfrm>
                <a:off x="6497881" y="3560426"/>
                <a:ext cx="0" cy="20636"/>
              </a:xfrm>
              <a:custGeom>
                <a:avLst/>
                <a:gdLst>
                  <a:gd name="T0" fmla="*/ 13 h 13"/>
                  <a:gd name="T1" fmla="*/ 0 h 13"/>
                  <a:gd name="T2" fmla="*/ 6 h 13"/>
                  <a:gd name="T3" fmla="*/ 13 h 13"/>
                </a:gdLst>
                <a:ahLst/>
                <a:cxnLst>
                  <a:cxn ang="0">
                    <a:pos x="0" y="T0"/>
                  </a:cxn>
                  <a:cxn ang="0">
                    <a:pos x="0" y="T1"/>
                  </a:cxn>
                  <a:cxn ang="0">
                    <a:pos x="0" y="T2"/>
                  </a:cxn>
                  <a:cxn ang="0">
                    <a:pos x="0" y="T3"/>
                  </a:cxn>
                </a:cxnLst>
                <a:rect l="0" t="0" r="r" b="b"/>
                <a:pathLst>
                  <a:path h="13">
                    <a:moveTo>
                      <a:pt x="0" y="13"/>
                    </a:moveTo>
                    <a:lnTo>
                      <a:pt x="0" y="0"/>
                    </a:lnTo>
                    <a:lnTo>
                      <a:pt x="0" y="6"/>
                    </a:ln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4">
                <a:extLst>
                  <a:ext uri="{FF2B5EF4-FFF2-40B4-BE49-F238E27FC236}">
                    <a16:creationId xmlns:a16="http://schemas.microsoft.com/office/drawing/2014/main" id="{861F4D5E-D8BD-4A96-B122-DC4C637501FE}"/>
                  </a:ext>
                </a:extLst>
              </p:cNvPr>
              <p:cNvSpPr>
                <a:spLocks/>
              </p:cNvSpPr>
              <p:nvPr/>
            </p:nvSpPr>
            <p:spPr bwMode="auto">
              <a:xfrm>
                <a:off x="6674099" y="3304862"/>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5">
                <a:extLst>
                  <a:ext uri="{FF2B5EF4-FFF2-40B4-BE49-F238E27FC236}">
                    <a16:creationId xmlns:a16="http://schemas.microsoft.com/office/drawing/2014/main" id="{48A7C7DF-56C8-4628-9D73-ED4DE1F0ED2E}"/>
                  </a:ext>
                </a:extLst>
              </p:cNvPr>
              <p:cNvSpPr>
                <a:spLocks/>
              </p:cNvSpPr>
              <p:nvPr/>
            </p:nvSpPr>
            <p:spPr bwMode="auto">
              <a:xfrm>
                <a:off x="6499468" y="3538203"/>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6">
                <a:extLst>
                  <a:ext uri="{FF2B5EF4-FFF2-40B4-BE49-F238E27FC236}">
                    <a16:creationId xmlns:a16="http://schemas.microsoft.com/office/drawing/2014/main" id="{9F64C7A7-4078-48FA-AEB5-A57DB02CEF7B}"/>
                  </a:ext>
                </a:extLst>
              </p:cNvPr>
              <p:cNvSpPr>
                <a:spLocks/>
              </p:cNvSpPr>
              <p:nvPr/>
            </p:nvSpPr>
            <p:spPr bwMode="auto">
              <a:xfrm>
                <a:off x="6505818" y="35318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7">
                <a:extLst>
                  <a:ext uri="{FF2B5EF4-FFF2-40B4-BE49-F238E27FC236}">
                    <a16:creationId xmlns:a16="http://schemas.microsoft.com/office/drawing/2014/main" id="{41357AA4-EF16-4BCD-A623-29D937547A09}"/>
                  </a:ext>
                </a:extLst>
              </p:cNvPr>
              <p:cNvSpPr>
                <a:spLocks/>
              </p:cNvSpPr>
              <p:nvPr/>
            </p:nvSpPr>
            <p:spPr bwMode="auto">
              <a:xfrm>
                <a:off x="6039076" y="4095363"/>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8">
                <a:extLst>
                  <a:ext uri="{FF2B5EF4-FFF2-40B4-BE49-F238E27FC236}">
                    <a16:creationId xmlns:a16="http://schemas.microsoft.com/office/drawing/2014/main" id="{147A3FD6-B37A-4C32-B45F-ADDDB38D12A0}"/>
                  </a:ext>
                </a:extLst>
              </p:cNvPr>
              <p:cNvSpPr>
                <a:spLocks/>
              </p:cNvSpPr>
              <p:nvPr/>
            </p:nvSpPr>
            <p:spPr bwMode="auto">
              <a:xfrm>
                <a:off x="5750140" y="4149333"/>
                <a:ext cx="1588" cy="4762"/>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9">
                <a:extLst>
                  <a:ext uri="{FF2B5EF4-FFF2-40B4-BE49-F238E27FC236}">
                    <a16:creationId xmlns:a16="http://schemas.microsoft.com/office/drawing/2014/main" id="{100DC3BC-CD38-498D-817B-A3D60F289503}"/>
                  </a:ext>
                </a:extLst>
              </p:cNvPr>
              <p:cNvSpPr>
                <a:spLocks/>
              </p:cNvSpPr>
              <p:nvPr/>
            </p:nvSpPr>
            <p:spPr bwMode="auto">
              <a:xfrm>
                <a:off x="4295936" y="4371562"/>
                <a:ext cx="1588" cy="12699"/>
              </a:xfrm>
              <a:custGeom>
                <a:avLst/>
                <a:gdLst>
                  <a:gd name="T0" fmla="*/ 0 w 1"/>
                  <a:gd name="T1" fmla="*/ 8 h 8"/>
                  <a:gd name="T2" fmla="*/ 1 w 1"/>
                  <a:gd name="T3" fmla="*/ 2 h 8"/>
                  <a:gd name="T4" fmla="*/ 0 w 1"/>
                  <a:gd name="T5" fmla="*/ 0 h 8"/>
                  <a:gd name="T6" fmla="*/ 1 w 1"/>
                  <a:gd name="T7" fmla="*/ 2 h 8"/>
                  <a:gd name="T8" fmla="*/ 0 w 1"/>
                  <a:gd name="T9" fmla="*/ 8 h 8"/>
                </a:gdLst>
                <a:ahLst/>
                <a:cxnLst>
                  <a:cxn ang="0">
                    <a:pos x="T0" y="T1"/>
                  </a:cxn>
                  <a:cxn ang="0">
                    <a:pos x="T2" y="T3"/>
                  </a:cxn>
                  <a:cxn ang="0">
                    <a:pos x="T4" y="T5"/>
                  </a:cxn>
                  <a:cxn ang="0">
                    <a:pos x="T6" y="T7"/>
                  </a:cxn>
                  <a:cxn ang="0">
                    <a:pos x="T8" y="T9"/>
                  </a:cxn>
                </a:cxnLst>
                <a:rect l="0" t="0" r="r" b="b"/>
                <a:pathLst>
                  <a:path w="1" h="8">
                    <a:moveTo>
                      <a:pt x="0" y="8"/>
                    </a:moveTo>
                    <a:lnTo>
                      <a:pt x="1" y="2"/>
                    </a:lnTo>
                    <a:lnTo>
                      <a:pt x="0" y="0"/>
                    </a:lnTo>
                    <a:lnTo>
                      <a:pt x="1"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0">
                <a:extLst>
                  <a:ext uri="{FF2B5EF4-FFF2-40B4-BE49-F238E27FC236}">
                    <a16:creationId xmlns:a16="http://schemas.microsoft.com/office/drawing/2014/main" id="{C7BC0CA1-2A56-44C3-A3EA-DAAA6D671776}"/>
                  </a:ext>
                </a:extLst>
              </p:cNvPr>
              <p:cNvSpPr>
                <a:spLocks/>
              </p:cNvSpPr>
              <p:nvPr/>
            </p:nvSpPr>
            <p:spPr bwMode="auto">
              <a:xfrm>
                <a:off x="5458029" y="4046156"/>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1">
                <a:extLst>
                  <a:ext uri="{FF2B5EF4-FFF2-40B4-BE49-F238E27FC236}">
                    <a16:creationId xmlns:a16="http://schemas.microsoft.com/office/drawing/2014/main" id="{7241EBDD-A239-44A3-9163-2F0E3F88DE86}"/>
                  </a:ext>
                </a:extLst>
              </p:cNvPr>
              <p:cNvSpPr>
                <a:spLocks/>
              </p:cNvSpPr>
              <p:nvPr/>
            </p:nvSpPr>
            <p:spPr bwMode="auto">
              <a:xfrm>
                <a:off x="6088290" y="4365213"/>
                <a:ext cx="11114" cy="22223"/>
              </a:xfrm>
              <a:custGeom>
                <a:avLst/>
                <a:gdLst>
                  <a:gd name="T0" fmla="*/ 0 w 7"/>
                  <a:gd name="T1" fmla="*/ 14 h 14"/>
                  <a:gd name="T2" fmla="*/ 7 w 7"/>
                  <a:gd name="T3" fmla="*/ 0 h 14"/>
                  <a:gd name="T4" fmla="*/ 1 w 7"/>
                  <a:gd name="T5" fmla="*/ 13 h 14"/>
                  <a:gd name="T6" fmla="*/ 0 w 7"/>
                  <a:gd name="T7" fmla="*/ 14 h 14"/>
                </a:gdLst>
                <a:ahLst/>
                <a:cxnLst>
                  <a:cxn ang="0">
                    <a:pos x="T0" y="T1"/>
                  </a:cxn>
                  <a:cxn ang="0">
                    <a:pos x="T2" y="T3"/>
                  </a:cxn>
                  <a:cxn ang="0">
                    <a:pos x="T4" y="T5"/>
                  </a:cxn>
                  <a:cxn ang="0">
                    <a:pos x="T6" y="T7"/>
                  </a:cxn>
                </a:cxnLst>
                <a:rect l="0" t="0" r="r" b="b"/>
                <a:pathLst>
                  <a:path w="7" h="14">
                    <a:moveTo>
                      <a:pt x="0" y="14"/>
                    </a:moveTo>
                    <a:lnTo>
                      <a:pt x="7" y="0"/>
                    </a:lnTo>
                    <a:lnTo>
                      <a:pt x="1" y="13"/>
                    </a:lnTo>
                    <a:lnTo>
                      <a:pt x="0"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2">
                <a:extLst>
                  <a:ext uri="{FF2B5EF4-FFF2-40B4-BE49-F238E27FC236}">
                    <a16:creationId xmlns:a16="http://schemas.microsoft.com/office/drawing/2014/main" id="{DAEDEA5C-DB21-42D8-AB8B-E34A43B5F493}"/>
                  </a:ext>
                </a:extLst>
              </p:cNvPr>
              <p:cNvSpPr>
                <a:spLocks/>
              </p:cNvSpPr>
              <p:nvPr/>
            </p:nvSpPr>
            <p:spPr bwMode="auto">
              <a:xfrm>
                <a:off x="5935885" y="3076284"/>
                <a:ext cx="4763" cy="6349"/>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3">
                <a:extLst>
                  <a:ext uri="{FF2B5EF4-FFF2-40B4-BE49-F238E27FC236}">
                    <a16:creationId xmlns:a16="http://schemas.microsoft.com/office/drawing/2014/main" id="{451F269A-F1EE-4E09-B9D7-CF5A8A5302FF}"/>
                  </a:ext>
                </a:extLst>
              </p:cNvPr>
              <p:cNvSpPr>
                <a:spLocks/>
              </p:cNvSpPr>
              <p:nvPr/>
            </p:nvSpPr>
            <p:spPr bwMode="auto">
              <a:xfrm>
                <a:off x="6415328" y="4479501"/>
                <a:ext cx="26989" cy="1587"/>
              </a:xfrm>
              <a:custGeom>
                <a:avLst/>
                <a:gdLst>
                  <a:gd name="T0" fmla="*/ 0 w 17"/>
                  <a:gd name="T1" fmla="*/ 1 h 1"/>
                  <a:gd name="T2" fmla="*/ 17 w 17"/>
                  <a:gd name="T3" fmla="*/ 0 h 1"/>
                  <a:gd name="T4" fmla="*/ 12 w 17"/>
                  <a:gd name="T5" fmla="*/ 0 h 1"/>
                  <a:gd name="T6" fmla="*/ 0 w 17"/>
                  <a:gd name="T7" fmla="*/ 1 h 1"/>
                </a:gdLst>
                <a:ahLst/>
                <a:cxnLst>
                  <a:cxn ang="0">
                    <a:pos x="T0" y="T1"/>
                  </a:cxn>
                  <a:cxn ang="0">
                    <a:pos x="T2" y="T3"/>
                  </a:cxn>
                  <a:cxn ang="0">
                    <a:pos x="T4" y="T5"/>
                  </a:cxn>
                  <a:cxn ang="0">
                    <a:pos x="T6" y="T7"/>
                  </a:cxn>
                </a:cxnLst>
                <a:rect l="0" t="0" r="r" b="b"/>
                <a:pathLst>
                  <a:path w="17" h="1">
                    <a:moveTo>
                      <a:pt x="0" y="1"/>
                    </a:moveTo>
                    <a:lnTo>
                      <a:pt x="17" y="0"/>
                    </a:lnTo>
                    <a:lnTo>
                      <a:pt x="1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4">
                <a:extLst>
                  <a:ext uri="{FF2B5EF4-FFF2-40B4-BE49-F238E27FC236}">
                    <a16:creationId xmlns:a16="http://schemas.microsoft.com/office/drawing/2014/main" id="{862F2823-8974-4D37-90E0-2D51E7FFD673}"/>
                  </a:ext>
                </a:extLst>
              </p:cNvPr>
              <p:cNvSpPr>
                <a:spLocks/>
              </p:cNvSpPr>
              <p:nvPr/>
            </p:nvSpPr>
            <p:spPr bwMode="auto">
              <a:xfrm>
                <a:off x="6012088" y="4582680"/>
                <a:ext cx="4763" cy="4762"/>
              </a:xfrm>
              <a:custGeom>
                <a:avLst/>
                <a:gdLst>
                  <a:gd name="T0" fmla="*/ 0 w 3"/>
                  <a:gd name="T1" fmla="*/ 3 h 3"/>
                  <a:gd name="T2" fmla="*/ 3 w 3"/>
                  <a:gd name="T3" fmla="*/ 0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5">
                <a:extLst>
                  <a:ext uri="{FF2B5EF4-FFF2-40B4-BE49-F238E27FC236}">
                    <a16:creationId xmlns:a16="http://schemas.microsoft.com/office/drawing/2014/main" id="{F2DD72F6-D86C-41AD-8581-C9D7ADEF624E}"/>
                  </a:ext>
                </a:extLst>
              </p:cNvPr>
              <p:cNvSpPr>
                <a:spLocks/>
              </p:cNvSpPr>
              <p:nvPr/>
            </p:nvSpPr>
            <p:spPr bwMode="auto">
              <a:xfrm>
                <a:off x="6142268" y="4347752"/>
                <a:ext cx="1588" cy="6349"/>
              </a:xfrm>
              <a:custGeom>
                <a:avLst/>
                <a:gdLst>
                  <a:gd name="T0" fmla="*/ 0 w 1"/>
                  <a:gd name="T1" fmla="*/ 4 h 4"/>
                  <a:gd name="T2" fmla="*/ 1 w 1"/>
                  <a:gd name="T3" fmla="*/ 0 h 4"/>
                  <a:gd name="T4" fmla="*/ 1 w 1"/>
                  <a:gd name="T5" fmla="*/ 3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6">
                <a:extLst>
                  <a:ext uri="{FF2B5EF4-FFF2-40B4-BE49-F238E27FC236}">
                    <a16:creationId xmlns:a16="http://schemas.microsoft.com/office/drawing/2014/main" id="{22FC99AC-C68A-4696-AD15-F06EC6EFE12A}"/>
                  </a:ext>
                </a:extLst>
              </p:cNvPr>
              <p:cNvSpPr>
                <a:spLocks/>
              </p:cNvSpPr>
              <p:nvPr/>
            </p:nvSpPr>
            <p:spPr bwMode="auto">
              <a:xfrm>
                <a:off x="6020025" y="4396959"/>
                <a:ext cx="26989" cy="0"/>
              </a:xfrm>
              <a:custGeom>
                <a:avLst/>
                <a:gdLst>
                  <a:gd name="T0" fmla="*/ 0 w 17"/>
                  <a:gd name="T1" fmla="*/ 17 w 17"/>
                  <a:gd name="T2" fmla="*/ 0 w 17"/>
                  <a:gd name="T3" fmla="*/ 0 w 17"/>
                </a:gdLst>
                <a:ahLst/>
                <a:cxnLst>
                  <a:cxn ang="0">
                    <a:pos x="T0" y="0"/>
                  </a:cxn>
                  <a:cxn ang="0">
                    <a:pos x="T1" y="0"/>
                  </a:cxn>
                  <a:cxn ang="0">
                    <a:pos x="T2" y="0"/>
                  </a:cxn>
                  <a:cxn ang="0">
                    <a:pos x="T3" y="0"/>
                  </a:cxn>
                </a:cxnLst>
                <a:rect l="0" t="0" r="r" b="b"/>
                <a:pathLst>
                  <a:path w="17">
                    <a:moveTo>
                      <a:pt x="0" y="0"/>
                    </a:moveTo>
                    <a:lnTo>
                      <a:pt x="17"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7">
                <a:extLst>
                  <a:ext uri="{FF2B5EF4-FFF2-40B4-BE49-F238E27FC236}">
                    <a16:creationId xmlns:a16="http://schemas.microsoft.com/office/drawing/2014/main" id="{D31C8A54-77C8-4EE1-BD05-6410B0A9396B}"/>
                  </a:ext>
                </a:extLst>
              </p:cNvPr>
              <p:cNvSpPr>
                <a:spLocks/>
              </p:cNvSpPr>
              <p:nvPr/>
            </p:nvSpPr>
            <p:spPr bwMode="auto">
              <a:xfrm>
                <a:off x="6002562" y="4090601"/>
                <a:ext cx="1588" cy="4762"/>
              </a:xfrm>
              <a:custGeom>
                <a:avLst/>
                <a:gdLst>
                  <a:gd name="T0" fmla="*/ 0 w 1"/>
                  <a:gd name="T1" fmla="*/ 3 h 3"/>
                  <a:gd name="T2" fmla="*/ 1 w 1"/>
                  <a:gd name="T3" fmla="*/ 0 h 3"/>
                  <a:gd name="T4" fmla="*/ 1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8">
                <a:extLst>
                  <a:ext uri="{FF2B5EF4-FFF2-40B4-BE49-F238E27FC236}">
                    <a16:creationId xmlns:a16="http://schemas.microsoft.com/office/drawing/2014/main" id="{AF8E2125-2233-40F0-B81D-287259B6CD1B}"/>
                  </a:ext>
                </a:extLst>
              </p:cNvPr>
              <p:cNvSpPr>
                <a:spLocks/>
              </p:cNvSpPr>
              <p:nvPr/>
            </p:nvSpPr>
            <p:spPr bwMode="auto">
              <a:xfrm>
                <a:off x="5537407" y="3687414"/>
                <a:ext cx="0" cy="7937"/>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9">
                <a:extLst>
                  <a:ext uri="{FF2B5EF4-FFF2-40B4-BE49-F238E27FC236}">
                    <a16:creationId xmlns:a16="http://schemas.microsoft.com/office/drawing/2014/main" id="{9B54CE4F-894F-4C49-B864-8061BF99562A}"/>
                  </a:ext>
                </a:extLst>
              </p:cNvPr>
              <p:cNvSpPr>
                <a:spLocks/>
              </p:cNvSpPr>
              <p:nvPr/>
            </p:nvSpPr>
            <p:spPr bwMode="auto">
              <a:xfrm>
                <a:off x="6948747" y="3746146"/>
                <a:ext cx="19051" cy="71431"/>
              </a:xfrm>
              <a:custGeom>
                <a:avLst/>
                <a:gdLst>
                  <a:gd name="T0" fmla="*/ 0 w 12"/>
                  <a:gd name="T1" fmla="*/ 45 h 45"/>
                  <a:gd name="T2" fmla="*/ 0 w 12"/>
                  <a:gd name="T3" fmla="*/ 45 h 45"/>
                  <a:gd name="T4" fmla="*/ 12 w 12"/>
                  <a:gd name="T5" fmla="*/ 0 h 45"/>
                  <a:gd name="T6" fmla="*/ 0 w 12"/>
                  <a:gd name="T7" fmla="*/ 45 h 45"/>
                </a:gdLst>
                <a:ahLst/>
                <a:cxnLst>
                  <a:cxn ang="0">
                    <a:pos x="T0" y="T1"/>
                  </a:cxn>
                  <a:cxn ang="0">
                    <a:pos x="T2" y="T3"/>
                  </a:cxn>
                  <a:cxn ang="0">
                    <a:pos x="T4" y="T5"/>
                  </a:cxn>
                  <a:cxn ang="0">
                    <a:pos x="T6" y="T7"/>
                  </a:cxn>
                </a:cxnLst>
                <a:rect l="0" t="0" r="r" b="b"/>
                <a:pathLst>
                  <a:path w="12" h="45">
                    <a:moveTo>
                      <a:pt x="0" y="45"/>
                    </a:moveTo>
                    <a:lnTo>
                      <a:pt x="0" y="45"/>
                    </a:lnTo>
                    <a:lnTo>
                      <a:pt x="12" y="0"/>
                    </a:lnTo>
                    <a:lnTo>
                      <a:pt x="0"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50">
                <a:extLst>
                  <a:ext uri="{FF2B5EF4-FFF2-40B4-BE49-F238E27FC236}">
                    <a16:creationId xmlns:a16="http://schemas.microsoft.com/office/drawing/2014/main" id="{23DCCBD3-76EC-450F-B66C-1449ACC880E9}"/>
                  </a:ext>
                </a:extLst>
              </p:cNvPr>
              <p:cNvSpPr>
                <a:spLocks noChangeArrowheads="1"/>
              </p:cNvSpPr>
              <p:nvPr/>
            </p:nvSpPr>
            <p:spPr bwMode="auto">
              <a:xfrm>
                <a:off x="6039076" y="4095363"/>
                <a:ext cx="1588"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1">
                <a:extLst>
                  <a:ext uri="{FF2B5EF4-FFF2-40B4-BE49-F238E27FC236}">
                    <a16:creationId xmlns:a16="http://schemas.microsoft.com/office/drawing/2014/main" id="{BFB4C885-F5E8-4530-AA9A-C5A8AF43CE59}"/>
                  </a:ext>
                </a:extLst>
              </p:cNvPr>
              <p:cNvSpPr>
                <a:spLocks/>
              </p:cNvSpPr>
              <p:nvPr/>
            </p:nvSpPr>
            <p:spPr bwMode="auto">
              <a:xfrm>
                <a:off x="5739028" y="4038218"/>
                <a:ext cx="0" cy="3175"/>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2">
                <a:extLst>
                  <a:ext uri="{FF2B5EF4-FFF2-40B4-BE49-F238E27FC236}">
                    <a16:creationId xmlns:a16="http://schemas.microsoft.com/office/drawing/2014/main" id="{9A9C2BB5-62B9-4173-9294-10D561B63755}"/>
                  </a:ext>
                </a:extLst>
              </p:cNvPr>
              <p:cNvSpPr>
                <a:spLocks/>
              </p:cNvSpPr>
              <p:nvPr/>
            </p:nvSpPr>
            <p:spPr bwMode="auto">
              <a:xfrm>
                <a:off x="5994624" y="4093776"/>
                <a:ext cx="4763" cy="3175"/>
              </a:xfrm>
              <a:custGeom>
                <a:avLst/>
                <a:gdLst>
                  <a:gd name="T0" fmla="*/ 0 w 3"/>
                  <a:gd name="T1" fmla="*/ 0 h 2"/>
                  <a:gd name="T2" fmla="*/ 3 w 3"/>
                  <a:gd name="T3" fmla="*/ 2 h 2"/>
                  <a:gd name="T4" fmla="*/ 2 w 3"/>
                  <a:gd name="T5" fmla="*/ 1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3">
                <a:extLst>
                  <a:ext uri="{FF2B5EF4-FFF2-40B4-BE49-F238E27FC236}">
                    <a16:creationId xmlns:a16="http://schemas.microsoft.com/office/drawing/2014/main" id="{91EE2891-3030-4938-A506-0552AB422679}"/>
                  </a:ext>
                </a:extLst>
              </p:cNvPr>
              <p:cNvSpPr>
                <a:spLocks/>
              </p:cNvSpPr>
              <p:nvPr/>
            </p:nvSpPr>
            <p:spPr bwMode="auto">
              <a:xfrm>
                <a:off x="5612023" y="4158857"/>
                <a:ext cx="3175" cy="1587"/>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4">
                <a:extLst>
                  <a:ext uri="{FF2B5EF4-FFF2-40B4-BE49-F238E27FC236}">
                    <a16:creationId xmlns:a16="http://schemas.microsoft.com/office/drawing/2014/main" id="{3B1FB493-37F0-4E03-83A6-ED76E0449FB6}"/>
                  </a:ext>
                </a:extLst>
              </p:cNvPr>
              <p:cNvSpPr>
                <a:spLocks/>
              </p:cNvSpPr>
              <p:nvPr/>
            </p:nvSpPr>
            <p:spPr bwMode="auto">
              <a:xfrm>
                <a:off x="5558046" y="4162032"/>
                <a:ext cx="9525" cy="6349"/>
              </a:xfrm>
              <a:custGeom>
                <a:avLst/>
                <a:gdLst>
                  <a:gd name="T0" fmla="*/ 0 w 6"/>
                  <a:gd name="T1" fmla="*/ 4 h 4"/>
                  <a:gd name="T2" fmla="*/ 6 w 6"/>
                  <a:gd name="T3" fmla="*/ 0 h 4"/>
                  <a:gd name="T4" fmla="*/ 1 w 6"/>
                  <a:gd name="T5" fmla="*/ 3 h 4"/>
                  <a:gd name="T6" fmla="*/ 0 w 6"/>
                  <a:gd name="T7" fmla="*/ 4 h 4"/>
                </a:gdLst>
                <a:ahLst/>
                <a:cxnLst>
                  <a:cxn ang="0">
                    <a:pos x="T0" y="T1"/>
                  </a:cxn>
                  <a:cxn ang="0">
                    <a:pos x="T2" y="T3"/>
                  </a:cxn>
                  <a:cxn ang="0">
                    <a:pos x="T4" y="T5"/>
                  </a:cxn>
                  <a:cxn ang="0">
                    <a:pos x="T6" y="T7"/>
                  </a:cxn>
                </a:cxnLst>
                <a:rect l="0" t="0" r="r" b="b"/>
                <a:pathLst>
                  <a:path w="6" h="4">
                    <a:moveTo>
                      <a:pt x="0" y="4"/>
                    </a:moveTo>
                    <a:lnTo>
                      <a:pt x="6"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5">
                <a:extLst>
                  <a:ext uri="{FF2B5EF4-FFF2-40B4-BE49-F238E27FC236}">
                    <a16:creationId xmlns:a16="http://schemas.microsoft.com/office/drawing/2014/main" id="{47388827-3670-469F-9DCA-6DEA0FA50F1E}"/>
                  </a:ext>
                </a:extLst>
              </p:cNvPr>
              <p:cNvSpPr>
                <a:spLocks/>
              </p:cNvSpPr>
              <p:nvPr/>
            </p:nvSpPr>
            <p:spPr bwMode="auto">
              <a:xfrm>
                <a:off x="6185131" y="2822308"/>
                <a:ext cx="4763" cy="7937"/>
              </a:xfrm>
              <a:custGeom>
                <a:avLst/>
                <a:gdLst>
                  <a:gd name="T0" fmla="*/ 0 w 3"/>
                  <a:gd name="T1" fmla="*/ 0 h 5"/>
                  <a:gd name="T2" fmla="*/ 3 w 3"/>
                  <a:gd name="T3" fmla="*/ 5 h 5"/>
                  <a:gd name="T4" fmla="*/ 2 w 3"/>
                  <a:gd name="T5" fmla="*/ 4 h 5"/>
                  <a:gd name="T6" fmla="*/ 0 w 3"/>
                  <a:gd name="T7" fmla="*/ 0 h 5"/>
                </a:gdLst>
                <a:ahLst/>
                <a:cxnLst>
                  <a:cxn ang="0">
                    <a:pos x="T0" y="T1"/>
                  </a:cxn>
                  <a:cxn ang="0">
                    <a:pos x="T2" y="T3"/>
                  </a:cxn>
                  <a:cxn ang="0">
                    <a:pos x="T4" y="T5"/>
                  </a:cxn>
                  <a:cxn ang="0">
                    <a:pos x="T6" y="T7"/>
                  </a:cxn>
                </a:cxnLst>
                <a:rect l="0" t="0" r="r" b="b"/>
                <a:pathLst>
                  <a:path w="3" h="5">
                    <a:moveTo>
                      <a:pt x="0" y="0"/>
                    </a:moveTo>
                    <a:lnTo>
                      <a:pt x="3" y="5"/>
                    </a:lnTo>
                    <a:lnTo>
                      <a:pt x="2"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56">
                <a:extLst>
                  <a:ext uri="{FF2B5EF4-FFF2-40B4-BE49-F238E27FC236}">
                    <a16:creationId xmlns:a16="http://schemas.microsoft.com/office/drawing/2014/main" id="{4C0B13E6-B90D-42C8-80C1-263847F78C01}"/>
                  </a:ext>
                </a:extLst>
              </p:cNvPr>
              <p:cNvSpPr>
                <a:spLocks/>
              </p:cNvSpPr>
              <p:nvPr/>
            </p:nvSpPr>
            <p:spPr bwMode="auto">
              <a:xfrm>
                <a:off x="6180369" y="3000091"/>
                <a:ext cx="476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57">
                <a:extLst>
                  <a:ext uri="{FF2B5EF4-FFF2-40B4-BE49-F238E27FC236}">
                    <a16:creationId xmlns:a16="http://schemas.microsoft.com/office/drawing/2014/main" id="{9DE97886-001F-405C-BCF3-5CA17DC1EDB9}"/>
                  </a:ext>
                </a:extLst>
              </p:cNvPr>
              <p:cNvSpPr>
                <a:spLocks/>
              </p:cNvSpPr>
              <p:nvPr/>
            </p:nvSpPr>
            <p:spPr bwMode="auto">
              <a:xfrm>
                <a:off x="6248633" y="2688971"/>
                <a:ext cx="11114" cy="3175"/>
              </a:xfrm>
              <a:custGeom>
                <a:avLst/>
                <a:gdLst>
                  <a:gd name="T0" fmla="*/ 7 w 7"/>
                  <a:gd name="T1" fmla="*/ 2 h 2"/>
                  <a:gd name="T2" fmla="*/ 4 w 7"/>
                  <a:gd name="T3" fmla="*/ 1 h 2"/>
                  <a:gd name="T4" fmla="*/ 0 w 7"/>
                  <a:gd name="T5" fmla="*/ 0 h 2"/>
                  <a:gd name="T6" fmla="*/ 7 w 7"/>
                  <a:gd name="T7" fmla="*/ 2 h 2"/>
                </a:gdLst>
                <a:ahLst/>
                <a:cxnLst>
                  <a:cxn ang="0">
                    <a:pos x="T0" y="T1"/>
                  </a:cxn>
                  <a:cxn ang="0">
                    <a:pos x="T2" y="T3"/>
                  </a:cxn>
                  <a:cxn ang="0">
                    <a:pos x="T4" y="T5"/>
                  </a:cxn>
                  <a:cxn ang="0">
                    <a:pos x="T6" y="T7"/>
                  </a:cxn>
                </a:cxnLst>
                <a:rect l="0" t="0" r="r" b="b"/>
                <a:pathLst>
                  <a:path w="7" h="2">
                    <a:moveTo>
                      <a:pt x="7" y="2"/>
                    </a:moveTo>
                    <a:lnTo>
                      <a:pt x="4" y="1"/>
                    </a:lnTo>
                    <a:lnTo>
                      <a:pt x="0" y="0"/>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58">
                <a:extLst>
                  <a:ext uri="{FF2B5EF4-FFF2-40B4-BE49-F238E27FC236}">
                    <a16:creationId xmlns:a16="http://schemas.microsoft.com/office/drawing/2014/main" id="{C03364CB-906B-4E57-AAE6-7F56D81A6B65}"/>
                  </a:ext>
                </a:extLst>
              </p:cNvPr>
              <p:cNvSpPr>
                <a:spLocks/>
              </p:cNvSpPr>
              <p:nvPr/>
            </p:nvSpPr>
            <p:spPr bwMode="auto">
              <a:xfrm>
                <a:off x="6269272" y="3635032"/>
                <a:ext cx="9525" cy="265088"/>
              </a:xfrm>
              <a:custGeom>
                <a:avLst/>
                <a:gdLst>
                  <a:gd name="T0" fmla="*/ 5 w 6"/>
                  <a:gd name="T1" fmla="*/ 134 h 167"/>
                  <a:gd name="T2" fmla="*/ 0 w 6"/>
                  <a:gd name="T3" fmla="*/ 0 h 167"/>
                  <a:gd name="T4" fmla="*/ 6 w 6"/>
                  <a:gd name="T5" fmla="*/ 167 h 167"/>
                  <a:gd name="T6" fmla="*/ 5 w 6"/>
                  <a:gd name="T7" fmla="*/ 134 h 167"/>
                </a:gdLst>
                <a:ahLst/>
                <a:cxnLst>
                  <a:cxn ang="0">
                    <a:pos x="T0" y="T1"/>
                  </a:cxn>
                  <a:cxn ang="0">
                    <a:pos x="T2" y="T3"/>
                  </a:cxn>
                  <a:cxn ang="0">
                    <a:pos x="T4" y="T5"/>
                  </a:cxn>
                  <a:cxn ang="0">
                    <a:pos x="T6" y="T7"/>
                  </a:cxn>
                </a:cxnLst>
                <a:rect l="0" t="0" r="r" b="b"/>
                <a:pathLst>
                  <a:path w="6" h="167">
                    <a:moveTo>
                      <a:pt x="5" y="134"/>
                    </a:moveTo>
                    <a:lnTo>
                      <a:pt x="0" y="0"/>
                    </a:lnTo>
                    <a:lnTo>
                      <a:pt x="6" y="167"/>
                    </a:lnTo>
                    <a:lnTo>
                      <a:pt x="5" y="1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9">
                <a:extLst>
                  <a:ext uri="{FF2B5EF4-FFF2-40B4-BE49-F238E27FC236}">
                    <a16:creationId xmlns:a16="http://schemas.microsoft.com/office/drawing/2014/main" id="{82CF2E8D-0909-4785-AF76-A5FA55110630}"/>
                  </a:ext>
                </a:extLst>
              </p:cNvPr>
              <p:cNvSpPr>
                <a:spLocks/>
              </p:cNvSpPr>
              <p:nvPr/>
            </p:nvSpPr>
            <p:spPr bwMode="auto">
              <a:xfrm>
                <a:off x="6169255" y="3020728"/>
                <a:ext cx="6350" cy="4762"/>
              </a:xfrm>
              <a:custGeom>
                <a:avLst/>
                <a:gdLst>
                  <a:gd name="T0" fmla="*/ 3 w 4"/>
                  <a:gd name="T1" fmla="*/ 0 h 3"/>
                  <a:gd name="T2" fmla="*/ 4 w 4"/>
                  <a:gd name="T3" fmla="*/ 0 h 3"/>
                  <a:gd name="T4" fmla="*/ 0 w 4"/>
                  <a:gd name="T5" fmla="*/ 3 h 3"/>
                  <a:gd name="T6" fmla="*/ 3 w 4"/>
                  <a:gd name="T7" fmla="*/ 0 h 3"/>
                </a:gdLst>
                <a:ahLst/>
                <a:cxnLst>
                  <a:cxn ang="0">
                    <a:pos x="T0" y="T1"/>
                  </a:cxn>
                  <a:cxn ang="0">
                    <a:pos x="T2" y="T3"/>
                  </a:cxn>
                  <a:cxn ang="0">
                    <a:pos x="T4" y="T5"/>
                  </a:cxn>
                  <a:cxn ang="0">
                    <a:pos x="T6" y="T7"/>
                  </a:cxn>
                </a:cxnLst>
                <a:rect l="0" t="0" r="r" b="b"/>
                <a:pathLst>
                  <a:path w="4" h="3">
                    <a:moveTo>
                      <a:pt x="3" y="0"/>
                    </a:moveTo>
                    <a:lnTo>
                      <a:pt x="4" y="0"/>
                    </a:lnTo>
                    <a:lnTo>
                      <a:pt x="0"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0">
                <a:extLst>
                  <a:ext uri="{FF2B5EF4-FFF2-40B4-BE49-F238E27FC236}">
                    <a16:creationId xmlns:a16="http://schemas.microsoft.com/office/drawing/2014/main" id="{D344CA22-B4F6-4458-ABDB-A4CA61DB85D5}"/>
                  </a:ext>
                </a:extLst>
              </p:cNvPr>
              <p:cNvSpPr>
                <a:spLocks/>
              </p:cNvSpPr>
              <p:nvPr/>
            </p:nvSpPr>
            <p:spPr bwMode="auto">
              <a:xfrm>
                <a:off x="6110516" y="3115969"/>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1">
                <a:extLst>
                  <a:ext uri="{FF2B5EF4-FFF2-40B4-BE49-F238E27FC236}">
                    <a16:creationId xmlns:a16="http://schemas.microsoft.com/office/drawing/2014/main" id="{71239FEA-97B5-4B41-A328-F87ABAF93FC6}"/>
                  </a:ext>
                </a:extLst>
              </p:cNvPr>
              <p:cNvSpPr>
                <a:spLocks/>
              </p:cNvSpPr>
              <p:nvPr/>
            </p:nvSpPr>
            <p:spPr bwMode="auto">
              <a:xfrm>
                <a:off x="6156554" y="3246131"/>
                <a:ext cx="1588" cy="1587"/>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2">
                <a:extLst>
                  <a:ext uri="{FF2B5EF4-FFF2-40B4-BE49-F238E27FC236}">
                    <a16:creationId xmlns:a16="http://schemas.microsoft.com/office/drawing/2014/main" id="{E272F5AE-CAE2-457E-A1FC-571687B2ED06}"/>
                  </a:ext>
                </a:extLst>
              </p:cNvPr>
              <p:cNvSpPr>
                <a:spLocks/>
              </p:cNvSpPr>
              <p:nvPr/>
            </p:nvSpPr>
            <p:spPr bwMode="auto">
              <a:xfrm>
                <a:off x="6672512" y="4115999"/>
                <a:ext cx="9525" cy="1587"/>
              </a:xfrm>
              <a:custGeom>
                <a:avLst/>
                <a:gdLst>
                  <a:gd name="T0" fmla="*/ 6 w 6"/>
                  <a:gd name="T1" fmla="*/ 0 h 1"/>
                  <a:gd name="T2" fmla="*/ 3 w 6"/>
                  <a:gd name="T3" fmla="*/ 1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3" y="1"/>
                    </a:lnTo>
                    <a:lnTo>
                      <a:pt x="0" y="1"/>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3">
                <a:extLst>
                  <a:ext uri="{FF2B5EF4-FFF2-40B4-BE49-F238E27FC236}">
                    <a16:creationId xmlns:a16="http://schemas.microsoft.com/office/drawing/2014/main" id="{4A83806A-EAC4-4354-A8FC-E5F7E4328D19}"/>
                  </a:ext>
                </a:extLst>
              </p:cNvPr>
              <p:cNvSpPr>
                <a:spLocks/>
              </p:cNvSpPr>
              <p:nvPr/>
            </p:nvSpPr>
            <p:spPr bwMode="auto">
              <a:xfrm>
                <a:off x="6412153" y="5068409"/>
                <a:ext cx="3175" cy="3175"/>
              </a:xfrm>
              <a:custGeom>
                <a:avLst/>
                <a:gdLst>
                  <a:gd name="T0" fmla="*/ 2 w 2"/>
                  <a:gd name="T1" fmla="*/ 2 h 2"/>
                  <a:gd name="T2" fmla="*/ 2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4">
                <a:extLst>
                  <a:ext uri="{FF2B5EF4-FFF2-40B4-BE49-F238E27FC236}">
                    <a16:creationId xmlns:a16="http://schemas.microsoft.com/office/drawing/2014/main" id="{CF8E9C72-5A41-4A04-9683-1BCC4CB50816}"/>
                  </a:ext>
                </a:extLst>
              </p:cNvPr>
              <p:cNvSpPr>
                <a:spLocks/>
              </p:cNvSpPr>
              <p:nvPr/>
            </p:nvSpPr>
            <p:spPr bwMode="auto">
              <a:xfrm>
                <a:off x="6278797" y="4933484"/>
                <a:ext cx="3175" cy="4762"/>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5">
                <a:extLst>
                  <a:ext uri="{FF2B5EF4-FFF2-40B4-BE49-F238E27FC236}">
                    <a16:creationId xmlns:a16="http://schemas.microsoft.com/office/drawing/2014/main" id="{EC9C4F87-F027-43FD-A150-711071CA5E35}"/>
                  </a:ext>
                </a:extLst>
              </p:cNvPr>
              <p:cNvSpPr>
                <a:spLocks/>
              </p:cNvSpPr>
              <p:nvPr/>
            </p:nvSpPr>
            <p:spPr bwMode="auto">
              <a:xfrm>
                <a:off x="6421678" y="5160476"/>
                <a:ext cx="0" cy="7937"/>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66">
                <a:extLst>
                  <a:ext uri="{FF2B5EF4-FFF2-40B4-BE49-F238E27FC236}">
                    <a16:creationId xmlns:a16="http://schemas.microsoft.com/office/drawing/2014/main" id="{D3A976DA-5B87-4B90-BB0E-2602B8073CF0}"/>
                  </a:ext>
                </a:extLst>
              </p:cNvPr>
              <p:cNvSpPr>
                <a:spLocks/>
              </p:cNvSpPr>
              <p:nvPr/>
            </p:nvSpPr>
            <p:spPr bwMode="auto">
              <a:xfrm>
                <a:off x="6688388" y="4150921"/>
                <a:ext cx="1588" cy="4762"/>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67">
                <a:extLst>
                  <a:ext uri="{FF2B5EF4-FFF2-40B4-BE49-F238E27FC236}">
                    <a16:creationId xmlns:a16="http://schemas.microsoft.com/office/drawing/2014/main" id="{AFB4557F-9358-4437-A72C-4F824E759FB7}"/>
                  </a:ext>
                </a:extLst>
              </p:cNvPr>
              <p:cNvSpPr>
                <a:spLocks/>
              </p:cNvSpPr>
              <p:nvPr/>
            </p:nvSpPr>
            <p:spPr bwMode="auto">
              <a:xfrm>
                <a:off x="6491530" y="4766813"/>
                <a:ext cx="6350" cy="23810"/>
              </a:xfrm>
              <a:custGeom>
                <a:avLst/>
                <a:gdLst>
                  <a:gd name="T0" fmla="*/ 4 w 4"/>
                  <a:gd name="T1" fmla="*/ 0 h 15"/>
                  <a:gd name="T2" fmla="*/ 1 w 4"/>
                  <a:gd name="T3" fmla="*/ 12 h 15"/>
                  <a:gd name="T4" fmla="*/ 0 w 4"/>
                  <a:gd name="T5" fmla="*/ 15 h 15"/>
                  <a:gd name="T6" fmla="*/ 4 w 4"/>
                  <a:gd name="T7" fmla="*/ 0 h 15"/>
                </a:gdLst>
                <a:ahLst/>
                <a:cxnLst>
                  <a:cxn ang="0">
                    <a:pos x="T0" y="T1"/>
                  </a:cxn>
                  <a:cxn ang="0">
                    <a:pos x="T2" y="T3"/>
                  </a:cxn>
                  <a:cxn ang="0">
                    <a:pos x="T4" y="T5"/>
                  </a:cxn>
                  <a:cxn ang="0">
                    <a:pos x="T6" y="T7"/>
                  </a:cxn>
                </a:cxnLst>
                <a:rect l="0" t="0" r="r" b="b"/>
                <a:pathLst>
                  <a:path w="4" h="15">
                    <a:moveTo>
                      <a:pt x="4" y="0"/>
                    </a:moveTo>
                    <a:lnTo>
                      <a:pt x="1" y="12"/>
                    </a:lnTo>
                    <a:lnTo>
                      <a:pt x="0" y="15"/>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68">
                <a:extLst>
                  <a:ext uri="{FF2B5EF4-FFF2-40B4-BE49-F238E27FC236}">
                    <a16:creationId xmlns:a16="http://schemas.microsoft.com/office/drawing/2014/main" id="{FAB74E42-2FC9-41FE-9219-5E4D198B6EE7}"/>
                  </a:ext>
                </a:extLst>
              </p:cNvPr>
              <p:cNvSpPr>
                <a:spLocks/>
              </p:cNvSpPr>
              <p:nvPr/>
            </p:nvSpPr>
            <p:spPr bwMode="auto">
              <a:xfrm>
                <a:off x="6383576" y="4489025"/>
                <a:ext cx="4763" cy="6349"/>
              </a:xfrm>
              <a:custGeom>
                <a:avLst/>
                <a:gdLst>
                  <a:gd name="T0" fmla="*/ 3 w 3"/>
                  <a:gd name="T1" fmla="*/ 0 h 4"/>
                  <a:gd name="T2" fmla="*/ 0 w 3"/>
                  <a:gd name="T3" fmla="*/ 4 h 4"/>
                  <a:gd name="T4" fmla="*/ 3 w 3"/>
                  <a:gd name="T5" fmla="*/ 0 h 4"/>
                  <a:gd name="T6" fmla="*/ 3 w 3"/>
                  <a:gd name="T7" fmla="*/ 0 h 4"/>
                </a:gdLst>
                <a:ahLst/>
                <a:cxnLst>
                  <a:cxn ang="0">
                    <a:pos x="T0" y="T1"/>
                  </a:cxn>
                  <a:cxn ang="0">
                    <a:pos x="T2" y="T3"/>
                  </a:cxn>
                  <a:cxn ang="0">
                    <a:pos x="T4" y="T5"/>
                  </a:cxn>
                  <a:cxn ang="0">
                    <a:pos x="T6" y="T7"/>
                  </a:cxn>
                </a:cxnLst>
                <a:rect l="0" t="0" r="r" b="b"/>
                <a:pathLst>
                  <a:path w="3" h="4">
                    <a:moveTo>
                      <a:pt x="3" y="0"/>
                    </a:moveTo>
                    <a:lnTo>
                      <a:pt x="0" y="4"/>
                    </a:lnTo>
                    <a:lnTo>
                      <a:pt x="3"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9">
                <a:extLst>
                  <a:ext uri="{FF2B5EF4-FFF2-40B4-BE49-F238E27FC236}">
                    <a16:creationId xmlns:a16="http://schemas.microsoft.com/office/drawing/2014/main" id="{69AFF744-5FFA-4BB2-B2B8-ADB5C8E3B95B}"/>
                  </a:ext>
                </a:extLst>
              </p:cNvPr>
              <p:cNvSpPr>
                <a:spLocks/>
              </p:cNvSpPr>
              <p:nvPr/>
            </p:nvSpPr>
            <p:spPr bwMode="auto">
              <a:xfrm>
                <a:off x="6545507" y="4060441"/>
                <a:ext cx="3175" cy="1587"/>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70">
                <a:extLst>
                  <a:ext uri="{FF2B5EF4-FFF2-40B4-BE49-F238E27FC236}">
                    <a16:creationId xmlns:a16="http://schemas.microsoft.com/office/drawing/2014/main" id="{851B9805-29C4-49F0-84CB-3E8D57D803D2}"/>
                  </a:ext>
                </a:extLst>
              </p:cNvPr>
              <p:cNvSpPr>
                <a:spLocks/>
              </p:cNvSpPr>
              <p:nvPr/>
            </p:nvSpPr>
            <p:spPr bwMode="auto">
              <a:xfrm>
                <a:off x="6269272" y="2738179"/>
                <a:ext cx="4763" cy="1587"/>
              </a:xfrm>
              <a:custGeom>
                <a:avLst/>
                <a:gdLst>
                  <a:gd name="T0" fmla="*/ 3 w 3"/>
                  <a:gd name="T1" fmla="*/ 0 h 1"/>
                  <a:gd name="T2" fmla="*/ 2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2"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1">
                <a:extLst>
                  <a:ext uri="{FF2B5EF4-FFF2-40B4-BE49-F238E27FC236}">
                    <a16:creationId xmlns:a16="http://schemas.microsoft.com/office/drawing/2014/main" id="{7A2709F4-5D6F-42F2-B0E9-3FAA1EAA8993}"/>
                  </a:ext>
                </a:extLst>
              </p:cNvPr>
              <p:cNvSpPr>
                <a:spLocks/>
              </p:cNvSpPr>
              <p:nvPr/>
            </p:nvSpPr>
            <p:spPr bwMode="auto">
              <a:xfrm>
                <a:off x="4257834" y="5093806"/>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72">
                <a:extLst>
                  <a:ext uri="{FF2B5EF4-FFF2-40B4-BE49-F238E27FC236}">
                    <a16:creationId xmlns:a16="http://schemas.microsoft.com/office/drawing/2014/main" id="{1879316D-C9E9-46FB-A61C-9692A6E92331}"/>
                  </a:ext>
                </a:extLst>
              </p:cNvPr>
              <p:cNvSpPr>
                <a:spLocks/>
              </p:cNvSpPr>
              <p:nvPr/>
            </p:nvSpPr>
            <p:spPr bwMode="auto">
              <a:xfrm>
                <a:off x="4449929" y="5004915"/>
                <a:ext cx="3175" cy="4762"/>
              </a:xfrm>
              <a:custGeom>
                <a:avLst/>
                <a:gdLst>
                  <a:gd name="T0" fmla="*/ 2 w 2"/>
                  <a:gd name="T1" fmla="*/ 3 h 3"/>
                  <a:gd name="T2" fmla="*/ 2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1"/>
                    </a:lnTo>
                    <a:lnTo>
                      <a:pt x="0"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73">
                <a:extLst>
                  <a:ext uri="{FF2B5EF4-FFF2-40B4-BE49-F238E27FC236}">
                    <a16:creationId xmlns:a16="http://schemas.microsoft.com/office/drawing/2014/main" id="{6A85C8F5-DF80-48BA-BDA7-90A8E6824264}"/>
                  </a:ext>
                </a:extLst>
              </p:cNvPr>
              <p:cNvSpPr>
                <a:spLocks/>
              </p:cNvSpPr>
              <p:nvPr/>
            </p:nvSpPr>
            <p:spPr bwMode="auto">
              <a:xfrm>
                <a:off x="4348325" y="4336640"/>
                <a:ext cx="476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74">
                <a:extLst>
                  <a:ext uri="{FF2B5EF4-FFF2-40B4-BE49-F238E27FC236}">
                    <a16:creationId xmlns:a16="http://schemas.microsoft.com/office/drawing/2014/main" id="{D30C95F6-DF0E-4F60-86DF-AE86F9B3699B}"/>
                  </a:ext>
                </a:extLst>
              </p:cNvPr>
              <p:cNvSpPr>
                <a:spLocks/>
              </p:cNvSpPr>
              <p:nvPr/>
            </p:nvSpPr>
            <p:spPr bwMode="auto">
              <a:xfrm>
                <a:off x="4303874" y="4396959"/>
                <a:ext cx="11114" cy="4762"/>
              </a:xfrm>
              <a:custGeom>
                <a:avLst/>
                <a:gdLst>
                  <a:gd name="T0" fmla="*/ 0 w 7"/>
                  <a:gd name="T1" fmla="*/ 3 h 3"/>
                  <a:gd name="T2" fmla="*/ 1 w 7"/>
                  <a:gd name="T3" fmla="*/ 2 h 3"/>
                  <a:gd name="T4" fmla="*/ 7 w 7"/>
                  <a:gd name="T5" fmla="*/ 0 h 3"/>
                  <a:gd name="T6" fmla="*/ 1 w 7"/>
                  <a:gd name="T7" fmla="*/ 2 h 3"/>
                  <a:gd name="T8" fmla="*/ 0 w 7"/>
                  <a:gd name="T9" fmla="*/ 3 h 3"/>
                </a:gdLst>
                <a:ahLst/>
                <a:cxnLst>
                  <a:cxn ang="0">
                    <a:pos x="T0" y="T1"/>
                  </a:cxn>
                  <a:cxn ang="0">
                    <a:pos x="T2" y="T3"/>
                  </a:cxn>
                  <a:cxn ang="0">
                    <a:pos x="T4" y="T5"/>
                  </a:cxn>
                  <a:cxn ang="0">
                    <a:pos x="T6" y="T7"/>
                  </a:cxn>
                  <a:cxn ang="0">
                    <a:pos x="T8" y="T9"/>
                  </a:cxn>
                </a:cxnLst>
                <a:rect l="0" t="0" r="r" b="b"/>
                <a:pathLst>
                  <a:path w="7" h="3">
                    <a:moveTo>
                      <a:pt x="0" y="3"/>
                    </a:moveTo>
                    <a:lnTo>
                      <a:pt x="1" y="2"/>
                    </a:lnTo>
                    <a:lnTo>
                      <a:pt x="7" y="0"/>
                    </a:lnTo>
                    <a:lnTo>
                      <a:pt x="1"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75">
                <a:extLst>
                  <a:ext uri="{FF2B5EF4-FFF2-40B4-BE49-F238E27FC236}">
                    <a16:creationId xmlns:a16="http://schemas.microsoft.com/office/drawing/2014/main" id="{5E40EDFF-69E0-49AF-9247-DBE9DF164A56}"/>
                  </a:ext>
                </a:extLst>
              </p:cNvPr>
              <p:cNvSpPr>
                <a:spLocks/>
              </p:cNvSpPr>
              <p:nvPr/>
            </p:nvSpPr>
            <p:spPr bwMode="auto">
              <a:xfrm>
                <a:off x="4172106" y="4566806"/>
                <a:ext cx="0" cy="7937"/>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76">
                <a:extLst>
                  <a:ext uri="{FF2B5EF4-FFF2-40B4-BE49-F238E27FC236}">
                    <a16:creationId xmlns:a16="http://schemas.microsoft.com/office/drawing/2014/main" id="{AF2C5A9A-A957-4E70-9019-0F5F95CFAAB7}"/>
                  </a:ext>
                </a:extLst>
              </p:cNvPr>
              <p:cNvSpPr>
                <a:spLocks/>
              </p:cNvSpPr>
              <p:nvPr/>
            </p:nvSpPr>
            <p:spPr bwMode="auto">
              <a:xfrm>
                <a:off x="4248309" y="4428706"/>
                <a:ext cx="14289" cy="9524"/>
              </a:xfrm>
              <a:custGeom>
                <a:avLst/>
                <a:gdLst>
                  <a:gd name="T0" fmla="*/ 0 w 9"/>
                  <a:gd name="T1" fmla="*/ 0 h 6"/>
                  <a:gd name="T2" fmla="*/ 5 w 9"/>
                  <a:gd name="T3" fmla="*/ 5 h 6"/>
                  <a:gd name="T4" fmla="*/ 9 w 9"/>
                  <a:gd name="T5" fmla="*/ 6 h 6"/>
                  <a:gd name="T6" fmla="*/ 5 w 9"/>
                  <a:gd name="T7" fmla="*/ 5 h 6"/>
                  <a:gd name="T8" fmla="*/ 0 w 9"/>
                  <a:gd name="T9" fmla="*/ 0 h 6"/>
                </a:gdLst>
                <a:ahLst/>
                <a:cxnLst>
                  <a:cxn ang="0">
                    <a:pos x="T0" y="T1"/>
                  </a:cxn>
                  <a:cxn ang="0">
                    <a:pos x="T2" y="T3"/>
                  </a:cxn>
                  <a:cxn ang="0">
                    <a:pos x="T4" y="T5"/>
                  </a:cxn>
                  <a:cxn ang="0">
                    <a:pos x="T6" y="T7"/>
                  </a:cxn>
                  <a:cxn ang="0">
                    <a:pos x="T8" y="T9"/>
                  </a:cxn>
                </a:cxnLst>
                <a:rect l="0" t="0" r="r" b="b"/>
                <a:pathLst>
                  <a:path w="9" h="6">
                    <a:moveTo>
                      <a:pt x="0" y="0"/>
                    </a:moveTo>
                    <a:lnTo>
                      <a:pt x="5" y="5"/>
                    </a:lnTo>
                    <a:lnTo>
                      <a:pt x="9" y="6"/>
                    </a:lnTo>
                    <a:lnTo>
                      <a:pt x="5"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77">
                <a:extLst>
                  <a:ext uri="{FF2B5EF4-FFF2-40B4-BE49-F238E27FC236}">
                    <a16:creationId xmlns:a16="http://schemas.microsoft.com/office/drawing/2014/main" id="{69B36281-9A53-408E-9222-DAD2414DA4B6}"/>
                  </a:ext>
                </a:extLst>
              </p:cNvPr>
              <p:cNvSpPr>
                <a:spLocks/>
              </p:cNvSpPr>
              <p:nvPr/>
            </p:nvSpPr>
            <p:spPr bwMode="auto">
              <a:xfrm>
                <a:off x="4227671" y="4281083"/>
                <a:ext cx="4763" cy="12699"/>
              </a:xfrm>
              <a:custGeom>
                <a:avLst/>
                <a:gdLst>
                  <a:gd name="T0" fmla="*/ 0 w 3"/>
                  <a:gd name="T1" fmla="*/ 0 h 8"/>
                  <a:gd name="T2" fmla="*/ 2 w 3"/>
                  <a:gd name="T3" fmla="*/ 1 h 8"/>
                  <a:gd name="T4" fmla="*/ 3 w 3"/>
                  <a:gd name="T5" fmla="*/ 8 h 8"/>
                  <a:gd name="T6" fmla="*/ 2 w 3"/>
                  <a:gd name="T7" fmla="*/ 1 h 8"/>
                  <a:gd name="T8" fmla="*/ 0 w 3"/>
                  <a:gd name="T9" fmla="*/ 0 h 8"/>
                </a:gdLst>
                <a:ahLst/>
                <a:cxnLst>
                  <a:cxn ang="0">
                    <a:pos x="T0" y="T1"/>
                  </a:cxn>
                  <a:cxn ang="0">
                    <a:pos x="T2" y="T3"/>
                  </a:cxn>
                  <a:cxn ang="0">
                    <a:pos x="T4" y="T5"/>
                  </a:cxn>
                  <a:cxn ang="0">
                    <a:pos x="T6" y="T7"/>
                  </a:cxn>
                  <a:cxn ang="0">
                    <a:pos x="T8" y="T9"/>
                  </a:cxn>
                </a:cxnLst>
                <a:rect l="0" t="0" r="r" b="b"/>
                <a:pathLst>
                  <a:path w="3" h="8">
                    <a:moveTo>
                      <a:pt x="0" y="0"/>
                    </a:moveTo>
                    <a:lnTo>
                      <a:pt x="2" y="1"/>
                    </a:lnTo>
                    <a:lnTo>
                      <a:pt x="3" y="8"/>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78">
                <a:extLst>
                  <a:ext uri="{FF2B5EF4-FFF2-40B4-BE49-F238E27FC236}">
                    <a16:creationId xmlns:a16="http://schemas.microsoft.com/office/drawing/2014/main" id="{754AE7A3-9F4E-44A7-9939-0567694BA983}"/>
                  </a:ext>
                </a:extLst>
              </p:cNvPr>
              <p:cNvSpPr>
                <a:spLocks/>
              </p:cNvSpPr>
              <p:nvPr/>
            </p:nvSpPr>
            <p:spPr bwMode="auto">
              <a:xfrm>
                <a:off x="4138768" y="4258860"/>
                <a:ext cx="4763" cy="3175"/>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79">
                <a:extLst>
                  <a:ext uri="{FF2B5EF4-FFF2-40B4-BE49-F238E27FC236}">
                    <a16:creationId xmlns:a16="http://schemas.microsoft.com/office/drawing/2014/main" id="{F77BCD07-7382-4F14-BB92-6B7D19435C2F}"/>
                  </a:ext>
                </a:extLst>
              </p:cNvPr>
              <p:cNvSpPr>
                <a:spLocks/>
              </p:cNvSpPr>
              <p:nvPr/>
            </p:nvSpPr>
            <p:spPr bwMode="auto">
              <a:xfrm>
                <a:off x="4221320" y="4325530"/>
                <a:ext cx="1588" cy="6349"/>
              </a:xfrm>
              <a:custGeom>
                <a:avLst/>
                <a:gdLst>
                  <a:gd name="T0" fmla="*/ 0 w 1"/>
                  <a:gd name="T1" fmla="*/ 4 h 4"/>
                  <a:gd name="T2" fmla="*/ 0 w 1"/>
                  <a:gd name="T3" fmla="*/ 4 h 4"/>
                  <a:gd name="T4" fmla="*/ 1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0" y="4"/>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80">
                <a:extLst>
                  <a:ext uri="{FF2B5EF4-FFF2-40B4-BE49-F238E27FC236}">
                    <a16:creationId xmlns:a16="http://schemas.microsoft.com/office/drawing/2014/main" id="{22793A53-2E96-414C-8254-EF4F1C0F7272}"/>
                  </a:ext>
                </a:extLst>
              </p:cNvPr>
              <p:cNvSpPr>
                <a:spLocks/>
              </p:cNvSpPr>
              <p:nvPr/>
            </p:nvSpPr>
            <p:spPr bwMode="auto">
              <a:xfrm>
                <a:off x="4119717" y="4249336"/>
                <a:ext cx="11114" cy="9524"/>
              </a:xfrm>
              <a:custGeom>
                <a:avLst/>
                <a:gdLst>
                  <a:gd name="T0" fmla="*/ 0 w 7"/>
                  <a:gd name="T1" fmla="*/ 0 h 6"/>
                  <a:gd name="T2" fmla="*/ 3 w 7"/>
                  <a:gd name="T3" fmla="*/ 3 h 6"/>
                  <a:gd name="T4" fmla="*/ 7 w 7"/>
                  <a:gd name="T5" fmla="*/ 6 h 6"/>
                  <a:gd name="T6" fmla="*/ 3 w 7"/>
                  <a:gd name="T7" fmla="*/ 3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3" y="3"/>
                    </a:lnTo>
                    <a:lnTo>
                      <a:pt x="7" y="6"/>
                    </a:lnTo>
                    <a:lnTo>
                      <a:pt x="3"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81">
                <a:extLst>
                  <a:ext uri="{FF2B5EF4-FFF2-40B4-BE49-F238E27FC236}">
                    <a16:creationId xmlns:a16="http://schemas.microsoft.com/office/drawing/2014/main" id="{15C7DE76-396F-4111-9B1A-5A9DBEC06455}"/>
                  </a:ext>
                </a:extLst>
              </p:cNvPr>
              <p:cNvSpPr>
                <a:spLocks/>
              </p:cNvSpPr>
              <p:nvPr/>
            </p:nvSpPr>
            <p:spPr bwMode="auto">
              <a:xfrm>
                <a:off x="2851257" y="2166733"/>
                <a:ext cx="4763" cy="9524"/>
              </a:xfrm>
              <a:custGeom>
                <a:avLst/>
                <a:gdLst>
                  <a:gd name="T0" fmla="*/ 1 w 3"/>
                  <a:gd name="T1" fmla="*/ 0 h 6"/>
                  <a:gd name="T2" fmla="*/ 0 w 3"/>
                  <a:gd name="T3" fmla="*/ 2 h 6"/>
                  <a:gd name="T4" fmla="*/ 2 w 3"/>
                  <a:gd name="T5" fmla="*/ 6 h 6"/>
                  <a:gd name="T6" fmla="*/ 3 w 3"/>
                  <a:gd name="T7" fmla="*/ 4 h 6"/>
                  <a:gd name="T8" fmla="*/ 3 w 3"/>
                  <a:gd name="T9" fmla="*/ 3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2"/>
                    </a:lnTo>
                    <a:lnTo>
                      <a:pt x="2" y="6"/>
                    </a:lnTo>
                    <a:lnTo>
                      <a:pt x="3" y="4"/>
                    </a:lnTo>
                    <a:lnTo>
                      <a:pt x="3"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82">
                <a:extLst>
                  <a:ext uri="{FF2B5EF4-FFF2-40B4-BE49-F238E27FC236}">
                    <a16:creationId xmlns:a16="http://schemas.microsoft.com/office/drawing/2014/main" id="{1C60C9DA-7442-4D8E-AA99-DC11B179471E}"/>
                  </a:ext>
                </a:extLst>
              </p:cNvPr>
              <p:cNvSpPr>
                <a:spLocks/>
              </p:cNvSpPr>
              <p:nvPr/>
            </p:nvSpPr>
            <p:spPr bwMode="auto">
              <a:xfrm>
                <a:off x="2714727" y="2211178"/>
                <a:ext cx="6350" cy="3175"/>
              </a:xfrm>
              <a:custGeom>
                <a:avLst/>
                <a:gdLst>
                  <a:gd name="T0" fmla="*/ 0 w 4"/>
                  <a:gd name="T1" fmla="*/ 0 h 2"/>
                  <a:gd name="T2" fmla="*/ 2 w 4"/>
                  <a:gd name="T3" fmla="*/ 2 h 2"/>
                  <a:gd name="T4" fmla="*/ 4 w 4"/>
                  <a:gd name="T5" fmla="*/ 0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83">
                <a:extLst>
                  <a:ext uri="{FF2B5EF4-FFF2-40B4-BE49-F238E27FC236}">
                    <a16:creationId xmlns:a16="http://schemas.microsoft.com/office/drawing/2014/main" id="{D1E06A1B-0509-4A7B-BDA5-3F8AC6819A63}"/>
                  </a:ext>
                </a:extLst>
              </p:cNvPr>
              <p:cNvSpPr>
                <a:spLocks/>
              </p:cNvSpPr>
              <p:nvPr/>
            </p:nvSpPr>
            <p:spPr bwMode="auto">
              <a:xfrm>
                <a:off x="2873482" y="2171494"/>
                <a:ext cx="4763" cy="3175"/>
              </a:xfrm>
              <a:custGeom>
                <a:avLst/>
                <a:gdLst>
                  <a:gd name="T0" fmla="*/ 3 w 3"/>
                  <a:gd name="T1" fmla="*/ 0 h 2"/>
                  <a:gd name="T2" fmla="*/ 1 w 3"/>
                  <a:gd name="T3" fmla="*/ 0 h 2"/>
                  <a:gd name="T4" fmla="*/ 0 w 3"/>
                  <a:gd name="T5" fmla="*/ 1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1"/>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84">
                <a:extLst>
                  <a:ext uri="{FF2B5EF4-FFF2-40B4-BE49-F238E27FC236}">
                    <a16:creationId xmlns:a16="http://schemas.microsoft.com/office/drawing/2014/main" id="{62996258-C164-439C-AF49-094B124A4C9E}"/>
                  </a:ext>
                </a:extLst>
              </p:cNvPr>
              <p:cNvSpPr>
                <a:spLocks/>
              </p:cNvSpPr>
              <p:nvPr/>
            </p:nvSpPr>
            <p:spPr bwMode="auto">
              <a:xfrm>
                <a:off x="2552796" y="2203242"/>
                <a:ext cx="9525" cy="12699"/>
              </a:xfrm>
              <a:custGeom>
                <a:avLst/>
                <a:gdLst>
                  <a:gd name="T0" fmla="*/ 3 w 6"/>
                  <a:gd name="T1" fmla="*/ 6 h 8"/>
                  <a:gd name="T2" fmla="*/ 6 w 6"/>
                  <a:gd name="T3" fmla="*/ 1 h 8"/>
                  <a:gd name="T4" fmla="*/ 6 w 6"/>
                  <a:gd name="T5" fmla="*/ 0 h 8"/>
                  <a:gd name="T6" fmla="*/ 4 w 6"/>
                  <a:gd name="T7" fmla="*/ 1 h 8"/>
                  <a:gd name="T8" fmla="*/ 1 w 6"/>
                  <a:gd name="T9" fmla="*/ 4 h 8"/>
                  <a:gd name="T10" fmla="*/ 0 w 6"/>
                  <a:gd name="T11" fmla="*/ 7 h 8"/>
                  <a:gd name="T12" fmla="*/ 2 w 6"/>
                  <a:gd name="T13" fmla="*/ 8 h 8"/>
                  <a:gd name="T14" fmla="*/ 3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6"/>
                    </a:moveTo>
                    <a:lnTo>
                      <a:pt x="6" y="1"/>
                    </a:lnTo>
                    <a:lnTo>
                      <a:pt x="6" y="0"/>
                    </a:lnTo>
                    <a:lnTo>
                      <a:pt x="4" y="1"/>
                    </a:lnTo>
                    <a:lnTo>
                      <a:pt x="1" y="4"/>
                    </a:lnTo>
                    <a:lnTo>
                      <a:pt x="0" y="7"/>
                    </a:lnTo>
                    <a:lnTo>
                      <a:pt x="2" y="8"/>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85">
                <a:extLst>
                  <a:ext uri="{FF2B5EF4-FFF2-40B4-BE49-F238E27FC236}">
                    <a16:creationId xmlns:a16="http://schemas.microsoft.com/office/drawing/2014/main" id="{D92C2A74-DB14-4F19-A73D-9CC717146818}"/>
                  </a:ext>
                </a:extLst>
              </p:cNvPr>
              <p:cNvSpPr>
                <a:spLocks/>
              </p:cNvSpPr>
              <p:nvPr/>
            </p:nvSpPr>
            <p:spPr bwMode="auto">
              <a:xfrm>
                <a:off x="2562321" y="2209591"/>
                <a:ext cx="4763" cy="3175"/>
              </a:xfrm>
              <a:custGeom>
                <a:avLst/>
                <a:gdLst>
                  <a:gd name="T0" fmla="*/ 3 w 3"/>
                  <a:gd name="T1" fmla="*/ 0 h 2"/>
                  <a:gd name="T2" fmla="*/ 0 w 3"/>
                  <a:gd name="T3" fmla="*/ 1 h 2"/>
                  <a:gd name="T4" fmla="*/ 1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1"/>
                    </a:lnTo>
                    <a:lnTo>
                      <a:pt x="1"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86">
                <a:extLst>
                  <a:ext uri="{FF2B5EF4-FFF2-40B4-BE49-F238E27FC236}">
                    <a16:creationId xmlns:a16="http://schemas.microsoft.com/office/drawing/2014/main" id="{4150BD64-8CAF-4A86-A0E2-56ADD9B9E3A2}"/>
                  </a:ext>
                </a:extLst>
              </p:cNvPr>
              <p:cNvSpPr>
                <a:spLocks/>
              </p:cNvSpPr>
              <p:nvPr/>
            </p:nvSpPr>
            <p:spPr bwMode="auto">
              <a:xfrm>
                <a:off x="2760767" y="2165145"/>
                <a:ext cx="9525" cy="7937"/>
              </a:xfrm>
              <a:custGeom>
                <a:avLst/>
                <a:gdLst>
                  <a:gd name="T0" fmla="*/ 6 w 6"/>
                  <a:gd name="T1" fmla="*/ 0 h 5"/>
                  <a:gd name="T2" fmla="*/ 4 w 6"/>
                  <a:gd name="T3" fmla="*/ 0 h 5"/>
                  <a:gd name="T4" fmla="*/ 0 w 6"/>
                  <a:gd name="T5" fmla="*/ 5 h 5"/>
                  <a:gd name="T6" fmla="*/ 3 w 6"/>
                  <a:gd name="T7" fmla="*/ 5 h 5"/>
                  <a:gd name="T8" fmla="*/ 6 w 6"/>
                  <a:gd name="T9" fmla="*/ 2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lnTo>
                      <a:pt x="4" y="0"/>
                    </a:lnTo>
                    <a:lnTo>
                      <a:pt x="0" y="5"/>
                    </a:lnTo>
                    <a:lnTo>
                      <a:pt x="3" y="5"/>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87">
                <a:extLst>
                  <a:ext uri="{FF2B5EF4-FFF2-40B4-BE49-F238E27FC236}">
                    <a16:creationId xmlns:a16="http://schemas.microsoft.com/office/drawing/2014/main" id="{A46E04FD-21CC-4FC3-9C97-7DDFE6615FCC}"/>
                  </a:ext>
                </a:extLst>
              </p:cNvPr>
              <p:cNvSpPr>
                <a:spLocks/>
              </p:cNvSpPr>
              <p:nvPr/>
            </p:nvSpPr>
            <p:spPr bwMode="auto">
              <a:xfrm>
                <a:off x="2425792" y="1455600"/>
                <a:ext cx="809656" cy="1101621"/>
              </a:xfrm>
              <a:custGeom>
                <a:avLst/>
                <a:gdLst>
                  <a:gd name="T0" fmla="*/ 542 w 657"/>
                  <a:gd name="T1" fmla="*/ 800 h 895"/>
                  <a:gd name="T2" fmla="*/ 511 w 657"/>
                  <a:gd name="T3" fmla="*/ 685 h 895"/>
                  <a:gd name="T4" fmla="*/ 648 w 657"/>
                  <a:gd name="T5" fmla="*/ 171 h 895"/>
                  <a:gd name="T6" fmla="*/ 607 w 657"/>
                  <a:gd name="T7" fmla="*/ 137 h 895"/>
                  <a:gd name="T8" fmla="*/ 578 w 657"/>
                  <a:gd name="T9" fmla="*/ 113 h 895"/>
                  <a:gd name="T10" fmla="*/ 534 w 657"/>
                  <a:gd name="T11" fmla="*/ 102 h 895"/>
                  <a:gd name="T12" fmla="*/ 518 w 657"/>
                  <a:gd name="T13" fmla="*/ 42 h 895"/>
                  <a:gd name="T14" fmla="*/ 497 w 657"/>
                  <a:gd name="T15" fmla="*/ 36 h 895"/>
                  <a:gd name="T16" fmla="*/ 504 w 657"/>
                  <a:gd name="T17" fmla="*/ 19 h 895"/>
                  <a:gd name="T18" fmla="*/ 453 w 657"/>
                  <a:gd name="T19" fmla="*/ 16 h 895"/>
                  <a:gd name="T20" fmla="*/ 409 w 657"/>
                  <a:gd name="T21" fmla="*/ 50 h 895"/>
                  <a:gd name="T22" fmla="*/ 332 w 657"/>
                  <a:gd name="T23" fmla="*/ 77 h 895"/>
                  <a:gd name="T24" fmla="*/ 261 w 657"/>
                  <a:gd name="T25" fmla="*/ 134 h 895"/>
                  <a:gd name="T26" fmla="*/ 280 w 657"/>
                  <a:gd name="T27" fmla="*/ 232 h 895"/>
                  <a:gd name="T28" fmla="*/ 273 w 657"/>
                  <a:gd name="T29" fmla="*/ 209 h 895"/>
                  <a:gd name="T30" fmla="*/ 256 w 657"/>
                  <a:gd name="T31" fmla="*/ 259 h 895"/>
                  <a:gd name="T32" fmla="*/ 234 w 657"/>
                  <a:gd name="T33" fmla="*/ 216 h 895"/>
                  <a:gd name="T34" fmla="*/ 171 w 657"/>
                  <a:gd name="T35" fmla="*/ 230 h 895"/>
                  <a:gd name="T36" fmla="*/ 172 w 657"/>
                  <a:gd name="T37" fmla="*/ 281 h 895"/>
                  <a:gd name="T38" fmla="*/ 170 w 657"/>
                  <a:gd name="T39" fmla="*/ 323 h 895"/>
                  <a:gd name="T40" fmla="*/ 227 w 657"/>
                  <a:gd name="T41" fmla="*/ 321 h 895"/>
                  <a:gd name="T42" fmla="*/ 219 w 657"/>
                  <a:gd name="T43" fmla="*/ 367 h 895"/>
                  <a:gd name="T44" fmla="*/ 137 w 657"/>
                  <a:gd name="T45" fmla="*/ 417 h 895"/>
                  <a:gd name="T46" fmla="*/ 88 w 657"/>
                  <a:gd name="T47" fmla="*/ 452 h 895"/>
                  <a:gd name="T48" fmla="*/ 90 w 657"/>
                  <a:gd name="T49" fmla="*/ 493 h 895"/>
                  <a:gd name="T50" fmla="*/ 92 w 657"/>
                  <a:gd name="T51" fmla="*/ 499 h 895"/>
                  <a:gd name="T52" fmla="*/ 87 w 657"/>
                  <a:gd name="T53" fmla="*/ 552 h 895"/>
                  <a:gd name="T54" fmla="*/ 108 w 657"/>
                  <a:gd name="T55" fmla="*/ 553 h 895"/>
                  <a:gd name="T56" fmla="*/ 100 w 657"/>
                  <a:gd name="T57" fmla="*/ 604 h 895"/>
                  <a:gd name="T58" fmla="*/ 126 w 657"/>
                  <a:gd name="T59" fmla="*/ 612 h 895"/>
                  <a:gd name="T60" fmla="*/ 155 w 657"/>
                  <a:gd name="T61" fmla="*/ 623 h 895"/>
                  <a:gd name="T62" fmla="*/ 136 w 657"/>
                  <a:gd name="T63" fmla="*/ 679 h 895"/>
                  <a:gd name="T64" fmla="*/ 91 w 657"/>
                  <a:gd name="T65" fmla="*/ 713 h 895"/>
                  <a:gd name="T66" fmla="*/ 43 w 657"/>
                  <a:gd name="T67" fmla="*/ 737 h 895"/>
                  <a:gd name="T68" fmla="*/ 4 w 657"/>
                  <a:gd name="T69" fmla="*/ 771 h 895"/>
                  <a:gd name="T70" fmla="*/ 37 w 657"/>
                  <a:gd name="T71" fmla="*/ 753 h 895"/>
                  <a:gd name="T72" fmla="*/ 68 w 657"/>
                  <a:gd name="T73" fmla="*/ 748 h 895"/>
                  <a:gd name="T74" fmla="*/ 96 w 657"/>
                  <a:gd name="T75" fmla="*/ 744 h 895"/>
                  <a:gd name="T76" fmla="*/ 127 w 657"/>
                  <a:gd name="T77" fmla="*/ 716 h 895"/>
                  <a:gd name="T78" fmla="*/ 161 w 657"/>
                  <a:gd name="T79" fmla="*/ 690 h 895"/>
                  <a:gd name="T80" fmla="*/ 201 w 657"/>
                  <a:gd name="T81" fmla="*/ 670 h 895"/>
                  <a:gd name="T82" fmla="*/ 226 w 657"/>
                  <a:gd name="T83" fmla="*/ 627 h 895"/>
                  <a:gd name="T84" fmla="*/ 251 w 657"/>
                  <a:gd name="T85" fmla="*/ 599 h 895"/>
                  <a:gd name="T86" fmla="*/ 309 w 657"/>
                  <a:gd name="T87" fmla="*/ 547 h 895"/>
                  <a:gd name="T88" fmla="*/ 316 w 657"/>
                  <a:gd name="T89" fmla="*/ 570 h 895"/>
                  <a:gd name="T90" fmla="*/ 275 w 657"/>
                  <a:gd name="T91" fmla="*/ 623 h 895"/>
                  <a:gd name="T92" fmla="*/ 283 w 657"/>
                  <a:gd name="T93" fmla="*/ 623 h 895"/>
                  <a:gd name="T94" fmla="*/ 318 w 657"/>
                  <a:gd name="T95" fmla="*/ 614 h 895"/>
                  <a:gd name="T96" fmla="*/ 338 w 657"/>
                  <a:gd name="T97" fmla="*/ 584 h 895"/>
                  <a:gd name="T98" fmla="*/ 363 w 657"/>
                  <a:gd name="T99" fmla="*/ 579 h 895"/>
                  <a:gd name="T100" fmla="*/ 374 w 657"/>
                  <a:gd name="T101" fmla="*/ 591 h 895"/>
                  <a:gd name="T102" fmla="*/ 399 w 657"/>
                  <a:gd name="T103" fmla="*/ 617 h 895"/>
                  <a:gd name="T104" fmla="*/ 430 w 657"/>
                  <a:gd name="T105" fmla="*/ 644 h 895"/>
                  <a:gd name="T106" fmla="*/ 464 w 657"/>
                  <a:gd name="T107" fmla="*/ 668 h 895"/>
                  <a:gd name="T108" fmla="*/ 472 w 657"/>
                  <a:gd name="T109" fmla="*/ 699 h 895"/>
                  <a:gd name="T110" fmla="*/ 492 w 657"/>
                  <a:gd name="T111" fmla="*/ 727 h 895"/>
                  <a:gd name="T112" fmla="*/ 502 w 657"/>
                  <a:gd name="T113" fmla="*/ 728 h 895"/>
                  <a:gd name="T114" fmla="*/ 526 w 657"/>
                  <a:gd name="T115" fmla="*/ 697 h 895"/>
                  <a:gd name="T116" fmla="*/ 535 w 657"/>
                  <a:gd name="T117" fmla="*/ 765 h 895"/>
                  <a:gd name="T118" fmla="*/ 532 w 657"/>
                  <a:gd name="T119" fmla="*/ 804 h 895"/>
                  <a:gd name="T120" fmla="*/ 540 w 657"/>
                  <a:gd name="T121" fmla="*/ 842 h 895"/>
                  <a:gd name="T122" fmla="*/ 550 w 657"/>
                  <a:gd name="T123" fmla="*/ 88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895">
                    <a:moveTo>
                      <a:pt x="562" y="848"/>
                    </a:moveTo>
                    <a:cubicBezTo>
                      <a:pt x="560" y="846"/>
                      <a:pt x="560" y="846"/>
                      <a:pt x="560" y="846"/>
                    </a:cubicBezTo>
                    <a:cubicBezTo>
                      <a:pt x="560" y="842"/>
                      <a:pt x="560" y="842"/>
                      <a:pt x="560" y="842"/>
                    </a:cubicBezTo>
                    <a:cubicBezTo>
                      <a:pt x="558" y="838"/>
                      <a:pt x="558" y="838"/>
                      <a:pt x="558" y="838"/>
                    </a:cubicBezTo>
                    <a:cubicBezTo>
                      <a:pt x="554" y="835"/>
                      <a:pt x="554" y="835"/>
                      <a:pt x="554" y="835"/>
                    </a:cubicBezTo>
                    <a:cubicBezTo>
                      <a:pt x="552" y="832"/>
                      <a:pt x="552" y="832"/>
                      <a:pt x="552" y="832"/>
                    </a:cubicBezTo>
                    <a:cubicBezTo>
                      <a:pt x="551" y="830"/>
                      <a:pt x="551" y="830"/>
                      <a:pt x="551" y="830"/>
                    </a:cubicBezTo>
                    <a:cubicBezTo>
                      <a:pt x="547" y="824"/>
                      <a:pt x="547" y="824"/>
                      <a:pt x="547" y="824"/>
                    </a:cubicBezTo>
                    <a:cubicBezTo>
                      <a:pt x="545" y="823"/>
                      <a:pt x="545" y="823"/>
                      <a:pt x="545" y="823"/>
                    </a:cubicBezTo>
                    <a:cubicBezTo>
                      <a:pt x="542" y="823"/>
                      <a:pt x="542" y="823"/>
                      <a:pt x="542" y="823"/>
                    </a:cubicBezTo>
                    <a:cubicBezTo>
                      <a:pt x="542" y="821"/>
                      <a:pt x="542" y="821"/>
                      <a:pt x="542" y="821"/>
                    </a:cubicBezTo>
                    <a:cubicBezTo>
                      <a:pt x="543" y="819"/>
                      <a:pt x="543" y="819"/>
                      <a:pt x="543" y="819"/>
                    </a:cubicBezTo>
                    <a:cubicBezTo>
                      <a:pt x="542" y="816"/>
                      <a:pt x="542" y="816"/>
                      <a:pt x="542" y="816"/>
                    </a:cubicBezTo>
                    <a:cubicBezTo>
                      <a:pt x="541" y="814"/>
                      <a:pt x="541" y="814"/>
                      <a:pt x="541" y="814"/>
                    </a:cubicBezTo>
                    <a:cubicBezTo>
                      <a:pt x="540" y="812"/>
                      <a:pt x="540" y="812"/>
                      <a:pt x="540" y="812"/>
                    </a:cubicBezTo>
                    <a:cubicBezTo>
                      <a:pt x="542" y="809"/>
                      <a:pt x="542" y="809"/>
                      <a:pt x="542" y="809"/>
                    </a:cubicBezTo>
                    <a:cubicBezTo>
                      <a:pt x="543" y="809"/>
                      <a:pt x="543" y="809"/>
                      <a:pt x="543" y="809"/>
                    </a:cubicBezTo>
                    <a:cubicBezTo>
                      <a:pt x="543" y="807"/>
                      <a:pt x="543" y="807"/>
                      <a:pt x="543" y="807"/>
                    </a:cubicBezTo>
                    <a:cubicBezTo>
                      <a:pt x="541" y="805"/>
                      <a:pt x="541" y="805"/>
                      <a:pt x="541" y="805"/>
                    </a:cubicBezTo>
                    <a:cubicBezTo>
                      <a:pt x="539" y="805"/>
                      <a:pt x="539" y="805"/>
                      <a:pt x="539" y="805"/>
                    </a:cubicBezTo>
                    <a:cubicBezTo>
                      <a:pt x="539" y="803"/>
                      <a:pt x="539" y="803"/>
                      <a:pt x="539" y="803"/>
                    </a:cubicBezTo>
                    <a:cubicBezTo>
                      <a:pt x="542" y="800"/>
                      <a:pt x="542" y="800"/>
                      <a:pt x="542" y="800"/>
                    </a:cubicBezTo>
                    <a:cubicBezTo>
                      <a:pt x="541" y="784"/>
                      <a:pt x="541" y="784"/>
                      <a:pt x="541" y="784"/>
                    </a:cubicBezTo>
                    <a:cubicBezTo>
                      <a:pt x="541" y="769"/>
                      <a:pt x="541" y="769"/>
                      <a:pt x="541" y="769"/>
                    </a:cubicBezTo>
                    <a:cubicBezTo>
                      <a:pt x="543" y="756"/>
                      <a:pt x="543" y="756"/>
                      <a:pt x="543" y="756"/>
                    </a:cubicBezTo>
                    <a:cubicBezTo>
                      <a:pt x="541" y="752"/>
                      <a:pt x="541" y="752"/>
                      <a:pt x="541" y="752"/>
                    </a:cubicBezTo>
                    <a:cubicBezTo>
                      <a:pt x="541" y="748"/>
                      <a:pt x="541" y="748"/>
                      <a:pt x="541" y="748"/>
                    </a:cubicBezTo>
                    <a:cubicBezTo>
                      <a:pt x="543" y="744"/>
                      <a:pt x="543" y="744"/>
                      <a:pt x="543" y="744"/>
                    </a:cubicBezTo>
                    <a:cubicBezTo>
                      <a:pt x="542" y="740"/>
                      <a:pt x="542" y="740"/>
                      <a:pt x="542" y="740"/>
                    </a:cubicBezTo>
                    <a:cubicBezTo>
                      <a:pt x="541" y="737"/>
                      <a:pt x="541" y="737"/>
                      <a:pt x="541" y="737"/>
                    </a:cubicBezTo>
                    <a:cubicBezTo>
                      <a:pt x="540" y="729"/>
                      <a:pt x="540" y="729"/>
                      <a:pt x="540" y="729"/>
                    </a:cubicBezTo>
                    <a:cubicBezTo>
                      <a:pt x="536" y="724"/>
                      <a:pt x="536" y="724"/>
                      <a:pt x="536" y="724"/>
                    </a:cubicBezTo>
                    <a:cubicBezTo>
                      <a:pt x="535" y="715"/>
                      <a:pt x="535" y="715"/>
                      <a:pt x="535" y="715"/>
                    </a:cubicBezTo>
                    <a:cubicBezTo>
                      <a:pt x="535" y="712"/>
                      <a:pt x="535" y="712"/>
                      <a:pt x="535" y="712"/>
                    </a:cubicBezTo>
                    <a:cubicBezTo>
                      <a:pt x="532" y="699"/>
                      <a:pt x="532" y="699"/>
                      <a:pt x="532" y="699"/>
                    </a:cubicBezTo>
                    <a:cubicBezTo>
                      <a:pt x="532" y="696"/>
                      <a:pt x="532" y="696"/>
                      <a:pt x="532" y="696"/>
                    </a:cubicBezTo>
                    <a:cubicBezTo>
                      <a:pt x="535" y="690"/>
                      <a:pt x="535" y="690"/>
                      <a:pt x="535" y="690"/>
                    </a:cubicBezTo>
                    <a:cubicBezTo>
                      <a:pt x="534" y="687"/>
                      <a:pt x="534" y="687"/>
                      <a:pt x="534" y="687"/>
                    </a:cubicBezTo>
                    <a:cubicBezTo>
                      <a:pt x="534" y="683"/>
                      <a:pt x="534" y="683"/>
                      <a:pt x="534" y="683"/>
                    </a:cubicBezTo>
                    <a:cubicBezTo>
                      <a:pt x="530" y="679"/>
                      <a:pt x="530" y="679"/>
                      <a:pt x="530" y="679"/>
                    </a:cubicBezTo>
                    <a:cubicBezTo>
                      <a:pt x="525" y="680"/>
                      <a:pt x="525" y="680"/>
                      <a:pt x="525" y="680"/>
                    </a:cubicBezTo>
                    <a:cubicBezTo>
                      <a:pt x="519" y="682"/>
                      <a:pt x="519" y="682"/>
                      <a:pt x="519" y="682"/>
                    </a:cubicBezTo>
                    <a:cubicBezTo>
                      <a:pt x="517" y="683"/>
                      <a:pt x="517" y="683"/>
                      <a:pt x="517" y="683"/>
                    </a:cubicBezTo>
                    <a:cubicBezTo>
                      <a:pt x="511" y="685"/>
                      <a:pt x="511" y="685"/>
                      <a:pt x="511" y="685"/>
                    </a:cubicBezTo>
                    <a:cubicBezTo>
                      <a:pt x="506" y="690"/>
                      <a:pt x="506" y="690"/>
                      <a:pt x="506" y="690"/>
                    </a:cubicBezTo>
                    <a:cubicBezTo>
                      <a:pt x="501" y="700"/>
                      <a:pt x="501" y="700"/>
                      <a:pt x="501" y="700"/>
                    </a:cubicBezTo>
                    <a:cubicBezTo>
                      <a:pt x="497" y="702"/>
                      <a:pt x="497" y="702"/>
                      <a:pt x="497" y="702"/>
                    </a:cubicBezTo>
                    <a:cubicBezTo>
                      <a:pt x="491" y="703"/>
                      <a:pt x="491" y="703"/>
                      <a:pt x="491" y="703"/>
                    </a:cubicBezTo>
                    <a:cubicBezTo>
                      <a:pt x="484" y="705"/>
                      <a:pt x="484" y="705"/>
                      <a:pt x="484" y="705"/>
                    </a:cubicBezTo>
                    <a:cubicBezTo>
                      <a:pt x="483" y="705"/>
                      <a:pt x="483" y="705"/>
                      <a:pt x="483" y="705"/>
                    </a:cubicBezTo>
                    <a:cubicBezTo>
                      <a:pt x="483" y="702"/>
                      <a:pt x="483" y="702"/>
                      <a:pt x="483" y="702"/>
                    </a:cubicBezTo>
                    <a:cubicBezTo>
                      <a:pt x="486" y="696"/>
                      <a:pt x="486" y="696"/>
                      <a:pt x="486" y="696"/>
                    </a:cubicBezTo>
                    <a:cubicBezTo>
                      <a:pt x="484" y="690"/>
                      <a:pt x="484" y="690"/>
                      <a:pt x="484" y="690"/>
                    </a:cubicBezTo>
                    <a:cubicBezTo>
                      <a:pt x="479" y="665"/>
                      <a:pt x="479" y="665"/>
                      <a:pt x="479" y="665"/>
                    </a:cubicBezTo>
                    <a:cubicBezTo>
                      <a:pt x="476" y="654"/>
                      <a:pt x="476" y="654"/>
                      <a:pt x="476" y="654"/>
                    </a:cubicBezTo>
                    <a:cubicBezTo>
                      <a:pt x="474" y="648"/>
                      <a:pt x="474" y="648"/>
                      <a:pt x="474" y="648"/>
                    </a:cubicBezTo>
                    <a:cubicBezTo>
                      <a:pt x="478" y="639"/>
                      <a:pt x="478" y="639"/>
                      <a:pt x="478" y="639"/>
                    </a:cubicBezTo>
                    <a:cubicBezTo>
                      <a:pt x="469" y="637"/>
                      <a:pt x="469" y="637"/>
                      <a:pt x="469" y="637"/>
                    </a:cubicBezTo>
                    <a:cubicBezTo>
                      <a:pt x="462" y="642"/>
                      <a:pt x="462" y="642"/>
                      <a:pt x="462" y="642"/>
                    </a:cubicBezTo>
                    <a:cubicBezTo>
                      <a:pt x="458" y="639"/>
                      <a:pt x="458" y="639"/>
                      <a:pt x="458" y="639"/>
                    </a:cubicBezTo>
                    <a:cubicBezTo>
                      <a:pt x="446" y="639"/>
                      <a:pt x="446" y="639"/>
                      <a:pt x="446" y="639"/>
                    </a:cubicBezTo>
                    <a:cubicBezTo>
                      <a:pt x="657" y="177"/>
                      <a:pt x="657" y="177"/>
                      <a:pt x="657" y="177"/>
                    </a:cubicBezTo>
                    <a:cubicBezTo>
                      <a:pt x="657" y="175"/>
                      <a:pt x="657" y="175"/>
                      <a:pt x="657" y="175"/>
                    </a:cubicBezTo>
                    <a:cubicBezTo>
                      <a:pt x="653" y="173"/>
                      <a:pt x="653" y="173"/>
                      <a:pt x="653" y="173"/>
                    </a:cubicBezTo>
                    <a:cubicBezTo>
                      <a:pt x="650" y="174"/>
                      <a:pt x="650" y="174"/>
                      <a:pt x="650" y="174"/>
                    </a:cubicBezTo>
                    <a:cubicBezTo>
                      <a:pt x="648" y="171"/>
                      <a:pt x="648" y="171"/>
                      <a:pt x="648" y="171"/>
                    </a:cubicBezTo>
                    <a:cubicBezTo>
                      <a:pt x="647" y="163"/>
                      <a:pt x="647" y="163"/>
                      <a:pt x="647" y="163"/>
                    </a:cubicBezTo>
                    <a:cubicBezTo>
                      <a:pt x="645" y="158"/>
                      <a:pt x="645" y="158"/>
                      <a:pt x="645" y="158"/>
                    </a:cubicBezTo>
                    <a:cubicBezTo>
                      <a:pt x="642" y="156"/>
                      <a:pt x="642" y="156"/>
                      <a:pt x="642" y="156"/>
                    </a:cubicBezTo>
                    <a:cubicBezTo>
                      <a:pt x="642" y="152"/>
                      <a:pt x="642" y="152"/>
                      <a:pt x="642" y="152"/>
                    </a:cubicBezTo>
                    <a:cubicBezTo>
                      <a:pt x="639" y="146"/>
                      <a:pt x="639" y="146"/>
                      <a:pt x="639" y="146"/>
                    </a:cubicBezTo>
                    <a:cubicBezTo>
                      <a:pt x="638" y="144"/>
                      <a:pt x="638" y="144"/>
                      <a:pt x="638" y="144"/>
                    </a:cubicBezTo>
                    <a:cubicBezTo>
                      <a:pt x="631" y="144"/>
                      <a:pt x="631" y="144"/>
                      <a:pt x="631" y="144"/>
                    </a:cubicBezTo>
                    <a:cubicBezTo>
                      <a:pt x="630" y="145"/>
                      <a:pt x="630" y="145"/>
                      <a:pt x="630" y="145"/>
                    </a:cubicBezTo>
                    <a:cubicBezTo>
                      <a:pt x="625" y="144"/>
                      <a:pt x="625" y="144"/>
                      <a:pt x="625" y="144"/>
                    </a:cubicBezTo>
                    <a:cubicBezTo>
                      <a:pt x="620" y="146"/>
                      <a:pt x="620" y="146"/>
                      <a:pt x="620" y="146"/>
                    </a:cubicBezTo>
                    <a:cubicBezTo>
                      <a:pt x="618" y="144"/>
                      <a:pt x="618" y="144"/>
                      <a:pt x="618" y="144"/>
                    </a:cubicBezTo>
                    <a:cubicBezTo>
                      <a:pt x="617" y="144"/>
                      <a:pt x="617" y="144"/>
                      <a:pt x="617" y="144"/>
                    </a:cubicBezTo>
                    <a:cubicBezTo>
                      <a:pt x="615" y="143"/>
                      <a:pt x="615" y="143"/>
                      <a:pt x="615" y="143"/>
                    </a:cubicBezTo>
                    <a:cubicBezTo>
                      <a:pt x="614" y="144"/>
                      <a:pt x="614" y="144"/>
                      <a:pt x="614" y="144"/>
                    </a:cubicBezTo>
                    <a:cubicBezTo>
                      <a:pt x="612" y="144"/>
                      <a:pt x="612" y="144"/>
                      <a:pt x="612" y="144"/>
                    </a:cubicBezTo>
                    <a:cubicBezTo>
                      <a:pt x="612" y="143"/>
                      <a:pt x="612" y="143"/>
                      <a:pt x="612" y="143"/>
                    </a:cubicBezTo>
                    <a:cubicBezTo>
                      <a:pt x="613" y="142"/>
                      <a:pt x="613" y="142"/>
                      <a:pt x="613" y="142"/>
                    </a:cubicBezTo>
                    <a:cubicBezTo>
                      <a:pt x="614" y="140"/>
                      <a:pt x="614" y="140"/>
                      <a:pt x="614" y="140"/>
                    </a:cubicBezTo>
                    <a:cubicBezTo>
                      <a:pt x="611" y="138"/>
                      <a:pt x="611" y="138"/>
                      <a:pt x="611" y="138"/>
                    </a:cubicBezTo>
                    <a:cubicBezTo>
                      <a:pt x="609" y="139"/>
                      <a:pt x="609" y="139"/>
                      <a:pt x="609" y="139"/>
                    </a:cubicBezTo>
                    <a:cubicBezTo>
                      <a:pt x="606" y="138"/>
                      <a:pt x="606" y="138"/>
                      <a:pt x="606" y="138"/>
                    </a:cubicBezTo>
                    <a:cubicBezTo>
                      <a:pt x="607" y="137"/>
                      <a:pt x="607" y="137"/>
                      <a:pt x="607" y="137"/>
                    </a:cubicBezTo>
                    <a:cubicBezTo>
                      <a:pt x="608" y="135"/>
                      <a:pt x="608" y="135"/>
                      <a:pt x="608" y="135"/>
                    </a:cubicBezTo>
                    <a:cubicBezTo>
                      <a:pt x="607" y="134"/>
                      <a:pt x="607" y="134"/>
                      <a:pt x="607" y="134"/>
                    </a:cubicBezTo>
                    <a:cubicBezTo>
                      <a:pt x="605" y="134"/>
                      <a:pt x="605" y="134"/>
                      <a:pt x="605" y="134"/>
                    </a:cubicBezTo>
                    <a:cubicBezTo>
                      <a:pt x="602" y="133"/>
                      <a:pt x="602" y="133"/>
                      <a:pt x="602" y="133"/>
                    </a:cubicBezTo>
                    <a:cubicBezTo>
                      <a:pt x="602" y="131"/>
                      <a:pt x="602" y="131"/>
                      <a:pt x="602" y="131"/>
                    </a:cubicBezTo>
                    <a:cubicBezTo>
                      <a:pt x="600" y="128"/>
                      <a:pt x="600" y="128"/>
                      <a:pt x="600" y="128"/>
                    </a:cubicBezTo>
                    <a:cubicBezTo>
                      <a:pt x="594" y="123"/>
                      <a:pt x="594" y="123"/>
                      <a:pt x="594" y="123"/>
                    </a:cubicBezTo>
                    <a:cubicBezTo>
                      <a:pt x="593" y="124"/>
                      <a:pt x="593" y="124"/>
                      <a:pt x="593" y="124"/>
                    </a:cubicBezTo>
                    <a:cubicBezTo>
                      <a:pt x="592" y="122"/>
                      <a:pt x="592" y="122"/>
                      <a:pt x="592" y="122"/>
                    </a:cubicBezTo>
                    <a:cubicBezTo>
                      <a:pt x="590" y="122"/>
                      <a:pt x="590" y="122"/>
                      <a:pt x="590" y="122"/>
                    </a:cubicBezTo>
                    <a:cubicBezTo>
                      <a:pt x="588" y="124"/>
                      <a:pt x="588" y="124"/>
                      <a:pt x="588" y="124"/>
                    </a:cubicBezTo>
                    <a:cubicBezTo>
                      <a:pt x="589" y="123"/>
                      <a:pt x="589" y="123"/>
                      <a:pt x="589" y="123"/>
                    </a:cubicBezTo>
                    <a:cubicBezTo>
                      <a:pt x="588" y="121"/>
                      <a:pt x="588" y="121"/>
                      <a:pt x="588" y="121"/>
                    </a:cubicBezTo>
                    <a:cubicBezTo>
                      <a:pt x="586" y="119"/>
                      <a:pt x="586" y="119"/>
                      <a:pt x="586" y="119"/>
                    </a:cubicBezTo>
                    <a:cubicBezTo>
                      <a:pt x="584" y="123"/>
                      <a:pt x="584" y="123"/>
                      <a:pt x="584" y="123"/>
                    </a:cubicBezTo>
                    <a:cubicBezTo>
                      <a:pt x="582" y="122"/>
                      <a:pt x="582" y="122"/>
                      <a:pt x="582" y="122"/>
                    </a:cubicBezTo>
                    <a:cubicBezTo>
                      <a:pt x="582" y="119"/>
                      <a:pt x="582" y="119"/>
                      <a:pt x="582" y="119"/>
                    </a:cubicBezTo>
                    <a:cubicBezTo>
                      <a:pt x="583" y="118"/>
                      <a:pt x="583" y="118"/>
                      <a:pt x="583" y="118"/>
                    </a:cubicBezTo>
                    <a:cubicBezTo>
                      <a:pt x="582" y="116"/>
                      <a:pt x="582" y="116"/>
                      <a:pt x="582" y="116"/>
                    </a:cubicBezTo>
                    <a:cubicBezTo>
                      <a:pt x="579" y="115"/>
                      <a:pt x="579" y="115"/>
                      <a:pt x="579" y="115"/>
                    </a:cubicBezTo>
                    <a:cubicBezTo>
                      <a:pt x="577" y="115"/>
                      <a:pt x="577" y="115"/>
                      <a:pt x="577" y="115"/>
                    </a:cubicBezTo>
                    <a:cubicBezTo>
                      <a:pt x="578" y="113"/>
                      <a:pt x="578" y="113"/>
                      <a:pt x="578" y="113"/>
                    </a:cubicBezTo>
                    <a:cubicBezTo>
                      <a:pt x="577" y="112"/>
                      <a:pt x="577" y="112"/>
                      <a:pt x="577" y="112"/>
                    </a:cubicBezTo>
                    <a:cubicBezTo>
                      <a:pt x="574" y="109"/>
                      <a:pt x="574" y="109"/>
                      <a:pt x="574" y="109"/>
                    </a:cubicBezTo>
                    <a:cubicBezTo>
                      <a:pt x="572" y="106"/>
                      <a:pt x="572" y="106"/>
                      <a:pt x="572" y="106"/>
                    </a:cubicBezTo>
                    <a:cubicBezTo>
                      <a:pt x="572" y="104"/>
                      <a:pt x="572" y="104"/>
                      <a:pt x="572" y="104"/>
                    </a:cubicBezTo>
                    <a:cubicBezTo>
                      <a:pt x="571" y="103"/>
                      <a:pt x="571" y="103"/>
                      <a:pt x="571" y="103"/>
                    </a:cubicBezTo>
                    <a:cubicBezTo>
                      <a:pt x="569" y="102"/>
                      <a:pt x="569" y="102"/>
                      <a:pt x="569" y="102"/>
                    </a:cubicBezTo>
                    <a:cubicBezTo>
                      <a:pt x="567" y="104"/>
                      <a:pt x="567" y="104"/>
                      <a:pt x="567" y="104"/>
                    </a:cubicBezTo>
                    <a:cubicBezTo>
                      <a:pt x="560" y="112"/>
                      <a:pt x="560" y="112"/>
                      <a:pt x="560" y="112"/>
                    </a:cubicBezTo>
                    <a:cubicBezTo>
                      <a:pt x="553" y="116"/>
                      <a:pt x="553" y="116"/>
                      <a:pt x="553" y="116"/>
                    </a:cubicBezTo>
                    <a:cubicBezTo>
                      <a:pt x="559" y="111"/>
                      <a:pt x="559" y="111"/>
                      <a:pt x="559" y="111"/>
                    </a:cubicBezTo>
                    <a:cubicBezTo>
                      <a:pt x="563" y="103"/>
                      <a:pt x="563" y="103"/>
                      <a:pt x="563" y="103"/>
                    </a:cubicBezTo>
                    <a:cubicBezTo>
                      <a:pt x="567" y="98"/>
                      <a:pt x="567" y="98"/>
                      <a:pt x="567" y="98"/>
                    </a:cubicBezTo>
                    <a:cubicBezTo>
                      <a:pt x="568" y="93"/>
                      <a:pt x="568" y="93"/>
                      <a:pt x="568" y="93"/>
                    </a:cubicBezTo>
                    <a:cubicBezTo>
                      <a:pt x="566" y="91"/>
                      <a:pt x="566" y="91"/>
                      <a:pt x="566" y="91"/>
                    </a:cubicBezTo>
                    <a:cubicBezTo>
                      <a:pt x="561" y="87"/>
                      <a:pt x="561" y="87"/>
                      <a:pt x="561" y="87"/>
                    </a:cubicBezTo>
                    <a:cubicBezTo>
                      <a:pt x="557" y="87"/>
                      <a:pt x="557" y="87"/>
                      <a:pt x="557" y="87"/>
                    </a:cubicBezTo>
                    <a:cubicBezTo>
                      <a:pt x="552" y="89"/>
                      <a:pt x="552" y="89"/>
                      <a:pt x="552" y="89"/>
                    </a:cubicBezTo>
                    <a:cubicBezTo>
                      <a:pt x="549" y="89"/>
                      <a:pt x="549" y="89"/>
                      <a:pt x="549" y="89"/>
                    </a:cubicBezTo>
                    <a:cubicBezTo>
                      <a:pt x="548" y="90"/>
                      <a:pt x="548" y="90"/>
                      <a:pt x="548" y="90"/>
                    </a:cubicBezTo>
                    <a:cubicBezTo>
                      <a:pt x="543" y="91"/>
                      <a:pt x="543" y="91"/>
                      <a:pt x="543" y="91"/>
                    </a:cubicBezTo>
                    <a:cubicBezTo>
                      <a:pt x="538" y="98"/>
                      <a:pt x="538" y="98"/>
                      <a:pt x="538" y="98"/>
                    </a:cubicBezTo>
                    <a:cubicBezTo>
                      <a:pt x="534" y="102"/>
                      <a:pt x="534" y="102"/>
                      <a:pt x="534" y="102"/>
                    </a:cubicBezTo>
                    <a:cubicBezTo>
                      <a:pt x="537" y="97"/>
                      <a:pt x="537" y="97"/>
                      <a:pt x="537" y="97"/>
                    </a:cubicBezTo>
                    <a:cubicBezTo>
                      <a:pt x="536" y="91"/>
                      <a:pt x="536" y="91"/>
                      <a:pt x="536" y="91"/>
                    </a:cubicBezTo>
                    <a:cubicBezTo>
                      <a:pt x="537" y="86"/>
                      <a:pt x="537" y="86"/>
                      <a:pt x="537" y="86"/>
                    </a:cubicBezTo>
                    <a:cubicBezTo>
                      <a:pt x="537" y="82"/>
                      <a:pt x="537" y="82"/>
                      <a:pt x="537" y="82"/>
                    </a:cubicBezTo>
                    <a:cubicBezTo>
                      <a:pt x="531" y="78"/>
                      <a:pt x="531" y="78"/>
                      <a:pt x="531" y="78"/>
                    </a:cubicBezTo>
                    <a:cubicBezTo>
                      <a:pt x="531" y="76"/>
                      <a:pt x="531" y="76"/>
                      <a:pt x="531" y="76"/>
                    </a:cubicBezTo>
                    <a:cubicBezTo>
                      <a:pt x="535" y="75"/>
                      <a:pt x="535" y="75"/>
                      <a:pt x="535" y="75"/>
                    </a:cubicBezTo>
                    <a:cubicBezTo>
                      <a:pt x="538" y="75"/>
                      <a:pt x="538" y="75"/>
                      <a:pt x="538" y="75"/>
                    </a:cubicBezTo>
                    <a:cubicBezTo>
                      <a:pt x="537" y="73"/>
                      <a:pt x="537" y="73"/>
                      <a:pt x="537" y="73"/>
                    </a:cubicBezTo>
                    <a:cubicBezTo>
                      <a:pt x="528" y="67"/>
                      <a:pt x="528" y="67"/>
                      <a:pt x="528" y="67"/>
                    </a:cubicBezTo>
                    <a:cubicBezTo>
                      <a:pt x="528" y="64"/>
                      <a:pt x="528" y="64"/>
                      <a:pt x="528" y="64"/>
                    </a:cubicBezTo>
                    <a:cubicBezTo>
                      <a:pt x="529" y="61"/>
                      <a:pt x="529" y="61"/>
                      <a:pt x="529" y="61"/>
                    </a:cubicBezTo>
                    <a:cubicBezTo>
                      <a:pt x="534" y="58"/>
                      <a:pt x="534" y="58"/>
                      <a:pt x="534" y="58"/>
                    </a:cubicBezTo>
                    <a:cubicBezTo>
                      <a:pt x="537" y="55"/>
                      <a:pt x="537" y="55"/>
                      <a:pt x="537" y="55"/>
                    </a:cubicBezTo>
                    <a:cubicBezTo>
                      <a:pt x="535" y="52"/>
                      <a:pt x="535" y="52"/>
                      <a:pt x="535" y="52"/>
                    </a:cubicBezTo>
                    <a:cubicBezTo>
                      <a:pt x="533" y="48"/>
                      <a:pt x="533" y="48"/>
                      <a:pt x="533" y="48"/>
                    </a:cubicBezTo>
                    <a:cubicBezTo>
                      <a:pt x="531" y="47"/>
                      <a:pt x="531" y="47"/>
                      <a:pt x="531" y="47"/>
                    </a:cubicBezTo>
                    <a:cubicBezTo>
                      <a:pt x="529" y="49"/>
                      <a:pt x="529" y="49"/>
                      <a:pt x="529" y="49"/>
                    </a:cubicBezTo>
                    <a:cubicBezTo>
                      <a:pt x="528" y="46"/>
                      <a:pt x="528" y="46"/>
                      <a:pt x="528" y="46"/>
                    </a:cubicBezTo>
                    <a:cubicBezTo>
                      <a:pt x="525" y="44"/>
                      <a:pt x="525" y="44"/>
                      <a:pt x="525" y="44"/>
                    </a:cubicBezTo>
                    <a:cubicBezTo>
                      <a:pt x="522" y="44"/>
                      <a:pt x="522" y="44"/>
                      <a:pt x="522" y="44"/>
                    </a:cubicBezTo>
                    <a:cubicBezTo>
                      <a:pt x="518" y="42"/>
                      <a:pt x="518" y="42"/>
                      <a:pt x="518" y="42"/>
                    </a:cubicBezTo>
                    <a:cubicBezTo>
                      <a:pt x="516" y="42"/>
                      <a:pt x="516" y="42"/>
                      <a:pt x="516" y="42"/>
                    </a:cubicBezTo>
                    <a:cubicBezTo>
                      <a:pt x="513" y="43"/>
                      <a:pt x="513" y="43"/>
                      <a:pt x="513" y="43"/>
                    </a:cubicBezTo>
                    <a:cubicBezTo>
                      <a:pt x="509" y="43"/>
                      <a:pt x="509" y="43"/>
                      <a:pt x="509" y="43"/>
                    </a:cubicBezTo>
                    <a:cubicBezTo>
                      <a:pt x="507" y="46"/>
                      <a:pt x="507" y="46"/>
                      <a:pt x="507" y="46"/>
                    </a:cubicBezTo>
                    <a:cubicBezTo>
                      <a:pt x="507" y="48"/>
                      <a:pt x="507" y="48"/>
                      <a:pt x="507" y="48"/>
                    </a:cubicBezTo>
                    <a:cubicBezTo>
                      <a:pt x="505" y="44"/>
                      <a:pt x="505" y="44"/>
                      <a:pt x="505" y="44"/>
                    </a:cubicBezTo>
                    <a:cubicBezTo>
                      <a:pt x="506" y="41"/>
                      <a:pt x="506" y="41"/>
                      <a:pt x="506" y="41"/>
                    </a:cubicBezTo>
                    <a:cubicBezTo>
                      <a:pt x="508" y="40"/>
                      <a:pt x="508" y="40"/>
                      <a:pt x="508" y="40"/>
                    </a:cubicBezTo>
                    <a:cubicBezTo>
                      <a:pt x="507" y="36"/>
                      <a:pt x="507" y="36"/>
                      <a:pt x="507" y="36"/>
                    </a:cubicBezTo>
                    <a:cubicBezTo>
                      <a:pt x="509" y="33"/>
                      <a:pt x="509" y="33"/>
                      <a:pt x="509" y="33"/>
                    </a:cubicBezTo>
                    <a:cubicBezTo>
                      <a:pt x="511" y="32"/>
                      <a:pt x="511" y="32"/>
                      <a:pt x="511" y="32"/>
                    </a:cubicBezTo>
                    <a:cubicBezTo>
                      <a:pt x="511" y="28"/>
                      <a:pt x="511" y="28"/>
                      <a:pt x="511" y="28"/>
                    </a:cubicBezTo>
                    <a:cubicBezTo>
                      <a:pt x="512" y="24"/>
                      <a:pt x="512" y="24"/>
                      <a:pt x="512" y="24"/>
                    </a:cubicBezTo>
                    <a:cubicBezTo>
                      <a:pt x="511" y="21"/>
                      <a:pt x="511" y="21"/>
                      <a:pt x="511" y="21"/>
                    </a:cubicBezTo>
                    <a:cubicBezTo>
                      <a:pt x="510" y="21"/>
                      <a:pt x="510" y="21"/>
                      <a:pt x="510" y="21"/>
                    </a:cubicBezTo>
                    <a:cubicBezTo>
                      <a:pt x="505" y="26"/>
                      <a:pt x="505" y="26"/>
                      <a:pt x="505" y="26"/>
                    </a:cubicBezTo>
                    <a:cubicBezTo>
                      <a:pt x="504" y="30"/>
                      <a:pt x="504" y="30"/>
                      <a:pt x="504" y="30"/>
                    </a:cubicBezTo>
                    <a:cubicBezTo>
                      <a:pt x="504" y="30"/>
                      <a:pt x="504" y="30"/>
                      <a:pt x="504" y="30"/>
                    </a:cubicBezTo>
                    <a:cubicBezTo>
                      <a:pt x="501" y="28"/>
                      <a:pt x="501" y="28"/>
                      <a:pt x="501" y="28"/>
                    </a:cubicBezTo>
                    <a:cubicBezTo>
                      <a:pt x="497" y="30"/>
                      <a:pt x="497" y="30"/>
                      <a:pt x="497" y="30"/>
                    </a:cubicBezTo>
                    <a:cubicBezTo>
                      <a:pt x="497" y="32"/>
                      <a:pt x="497" y="32"/>
                      <a:pt x="497" y="32"/>
                    </a:cubicBezTo>
                    <a:cubicBezTo>
                      <a:pt x="497" y="36"/>
                      <a:pt x="497" y="36"/>
                      <a:pt x="497" y="36"/>
                    </a:cubicBezTo>
                    <a:cubicBezTo>
                      <a:pt x="495" y="39"/>
                      <a:pt x="495" y="39"/>
                      <a:pt x="495" y="39"/>
                    </a:cubicBezTo>
                    <a:cubicBezTo>
                      <a:pt x="493" y="40"/>
                      <a:pt x="493" y="40"/>
                      <a:pt x="493" y="40"/>
                    </a:cubicBezTo>
                    <a:cubicBezTo>
                      <a:pt x="492" y="38"/>
                      <a:pt x="492" y="38"/>
                      <a:pt x="492" y="38"/>
                    </a:cubicBezTo>
                    <a:cubicBezTo>
                      <a:pt x="490" y="43"/>
                      <a:pt x="490" y="43"/>
                      <a:pt x="490" y="43"/>
                    </a:cubicBezTo>
                    <a:cubicBezTo>
                      <a:pt x="490" y="48"/>
                      <a:pt x="490" y="48"/>
                      <a:pt x="490" y="48"/>
                    </a:cubicBezTo>
                    <a:cubicBezTo>
                      <a:pt x="489" y="43"/>
                      <a:pt x="489" y="43"/>
                      <a:pt x="489" y="43"/>
                    </a:cubicBezTo>
                    <a:cubicBezTo>
                      <a:pt x="489" y="39"/>
                      <a:pt x="489" y="39"/>
                      <a:pt x="489" y="39"/>
                    </a:cubicBezTo>
                    <a:cubicBezTo>
                      <a:pt x="491" y="35"/>
                      <a:pt x="491" y="35"/>
                      <a:pt x="491" y="35"/>
                    </a:cubicBezTo>
                    <a:cubicBezTo>
                      <a:pt x="489" y="34"/>
                      <a:pt x="489" y="34"/>
                      <a:pt x="489" y="34"/>
                    </a:cubicBezTo>
                    <a:cubicBezTo>
                      <a:pt x="487" y="37"/>
                      <a:pt x="487" y="37"/>
                      <a:pt x="487" y="37"/>
                    </a:cubicBezTo>
                    <a:cubicBezTo>
                      <a:pt x="486" y="40"/>
                      <a:pt x="486" y="40"/>
                      <a:pt x="486" y="40"/>
                    </a:cubicBezTo>
                    <a:cubicBezTo>
                      <a:pt x="483" y="41"/>
                      <a:pt x="483" y="41"/>
                      <a:pt x="483" y="41"/>
                    </a:cubicBezTo>
                    <a:cubicBezTo>
                      <a:pt x="485" y="35"/>
                      <a:pt x="485" y="35"/>
                      <a:pt x="485" y="35"/>
                    </a:cubicBezTo>
                    <a:cubicBezTo>
                      <a:pt x="483" y="30"/>
                      <a:pt x="483" y="30"/>
                      <a:pt x="483" y="30"/>
                    </a:cubicBezTo>
                    <a:cubicBezTo>
                      <a:pt x="480" y="31"/>
                      <a:pt x="480" y="31"/>
                      <a:pt x="480" y="31"/>
                    </a:cubicBezTo>
                    <a:cubicBezTo>
                      <a:pt x="480" y="28"/>
                      <a:pt x="480" y="28"/>
                      <a:pt x="480" y="28"/>
                    </a:cubicBezTo>
                    <a:cubicBezTo>
                      <a:pt x="484" y="24"/>
                      <a:pt x="484" y="24"/>
                      <a:pt x="484" y="24"/>
                    </a:cubicBezTo>
                    <a:cubicBezTo>
                      <a:pt x="488" y="23"/>
                      <a:pt x="488" y="23"/>
                      <a:pt x="488" y="23"/>
                    </a:cubicBezTo>
                    <a:cubicBezTo>
                      <a:pt x="492" y="27"/>
                      <a:pt x="492" y="27"/>
                      <a:pt x="492" y="27"/>
                    </a:cubicBezTo>
                    <a:cubicBezTo>
                      <a:pt x="497" y="24"/>
                      <a:pt x="497" y="24"/>
                      <a:pt x="497" y="24"/>
                    </a:cubicBezTo>
                    <a:cubicBezTo>
                      <a:pt x="500" y="23"/>
                      <a:pt x="500" y="23"/>
                      <a:pt x="500" y="23"/>
                    </a:cubicBezTo>
                    <a:cubicBezTo>
                      <a:pt x="504" y="19"/>
                      <a:pt x="504" y="19"/>
                      <a:pt x="504" y="19"/>
                    </a:cubicBezTo>
                    <a:cubicBezTo>
                      <a:pt x="504" y="17"/>
                      <a:pt x="504" y="17"/>
                      <a:pt x="504" y="17"/>
                    </a:cubicBezTo>
                    <a:cubicBezTo>
                      <a:pt x="505" y="15"/>
                      <a:pt x="505" y="15"/>
                      <a:pt x="505" y="15"/>
                    </a:cubicBezTo>
                    <a:cubicBezTo>
                      <a:pt x="504" y="13"/>
                      <a:pt x="504" y="13"/>
                      <a:pt x="504" y="13"/>
                    </a:cubicBezTo>
                    <a:cubicBezTo>
                      <a:pt x="500" y="11"/>
                      <a:pt x="500" y="11"/>
                      <a:pt x="500" y="11"/>
                    </a:cubicBezTo>
                    <a:cubicBezTo>
                      <a:pt x="499" y="11"/>
                      <a:pt x="499" y="11"/>
                      <a:pt x="499" y="11"/>
                    </a:cubicBezTo>
                    <a:cubicBezTo>
                      <a:pt x="499" y="7"/>
                      <a:pt x="499" y="7"/>
                      <a:pt x="499" y="7"/>
                    </a:cubicBezTo>
                    <a:cubicBezTo>
                      <a:pt x="497" y="6"/>
                      <a:pt x="497" y="6"/>
                      <a:pt x="497" y="6"/>
                    </a:cubicBezTo>
                    <a:cubicBezTo>
                      <a:pt x="496" y="4"/>
                      <a:pt x="496" y="4"/>
                      <a:pt x="496" y="4"/>
                    </a:cubicBezTo>
                    <a:cubicBezTo>
                      <a:pt x="497" y="3"/>
                      <a:pt x="497" y="3"/>
                      <a:pt x="497" y="3"/>
                    </a:cubicBezTo>
                    <a:cubicBezTo>
                      <a:pt x="498" y="2"/>
                      <a:pt x="498" y="2"/>
                      <a:pt x="498" y="2"/>
                    </a:cubicBezTo>
                    <a:cubicBezTo>
                      <a:pt x="499" y="1"/>
                      <a:pt x="499" y="1"/>
                      <a:pt x="499" y="1"/>
                    </a:cubicBezTo>
                    <a:cubicBezTo>
                      <a:pt x="497" y="0"/>
                      <a:pt x="497" y="0"/>
                      <a:pt x="497" y="0"/>
                    </a:cubicBezTo>
                    <a:cubicBezTo>
                      <a:pt x="491" y="4"/>
                      <a:pt x="491" y="4"/>
                      <a:pt x="491" y="4"/>
                    </a:cubicBezTo>
                    <a:cubicBezTo>
                      <a:pt x="489" y="6"/>
                      <a:pt x="489" y="6"/>
                      <a:pt x="489" y="6"/>
                    </a:cubicBezTo>
                    <a:cubicBezTo>
                      <a:pt x="484" y="7"/>
                      <a:pt x="484" y="7"/>
                      <a:pt x="484" y="7"/>
                    </a:cubicBezTo>
                    <a:cubicBezTo>
                      <a:pt x="480" y="9"/>
                      <a:pt x="480" y="9"/>
                      <a:pt x="480" y="9"/>
                    </a:cubicBezTo>
                    <a:cubicBezTo>
                      <a:pt x="473" y="17"/>
                      <a:pt x="473" y="17"/>
                      <a:pt x="473" y="17"/>
                    </a:cubicBezTo>
                    <a:cubicBezTo>
                      <a:pt x="468" y="19"/>
                      <a:pt x="468" y="19"/>
                      <a:pt x="468" y="19"/>
                    </a:cubicBezTo>
                    <a:cubicBezTo>
                      <a:pt x="460" y="19"/>
                      <a:pt x="460" y="19"/>
                      <a:pt x="460" y="19"/>
                    </a:cubicBezTo>
                    <a:cubicBezTo>
                      <a:pt x="455" y="15"/>
                      <a:pt x="455" y="15"/>
                      <a:pt x="455" y="15"/>
                    </a:cubicBezTo>
                    <a:cubicBezTo>
                      <a:pt x="453" y="13"/>
                      <a:pt x="453" y="13"/>
                      <a:pt x="453" y="13"/>
                    </a:cubicBezTo>
                    <a:cubicBezTo>
                      <a:pt x="453" y="16"/>
                      <a:pt x="453" y="16"/>
                      <a:pt x="453" y="16"/>
                    </a:cubicBezTo>
                    <a:cubicBezTo>
                      <a:pt x="450" y="15"/>
                      <a:pt x="450" y="15"/>
                      <a:pt x="450" y="15"/>
                    </a:cubicBezTo>
                    <a:cubicBezTo>
                      <a:pt x="446" y="12"/>
                      <a:pt x="446" y="12"/>
                      <a:pt x="446" y="12"/>
                    </a:cubicBezTo>
                    <a:cubicBezTo>
                      <a:pt x="443" y="13"/>
                      <a:pt x="443" y="13"/>
                      <a:pt x="443" y="13"/>
                    </a:cubicBezTo>
                    <a:cubicBezTo>
                      <a:pt x="442" y="17"/>
                      <a:pt x="442" y="17"/>
                      <a:pt x="442" y="17"/>
                    </a:cubicBezTo>
                    <a:cubicBezTo>
                      <a:pt x="440" y="17"/>
                      <a:pt x="440" y="17"/>
                      <a:pt x="440" y="17"/>
                    </a:cubicBezTo>
                    <a:cubicBezTo>
                      <a:pt x="439" y="14"/>
                      <a:pt x="439" y="14"/>
                      <a:pt x="439" y="14"/>
                    </a:cubicBezTo>
                    <a:cubicBezTo>
                      <a:pt x="440" y="11"/>
                      <a:pt x="440" y="11"/>
                      <a:pt x="440" y="11"/>
                    </a:cubicBezTo>
                    <a:cubicBezTo>
                      <a:pt x="443" y="10"/>
                      <a:pt x="443" y="10"/>
                      <a:pt x="443" y="10"/>
                    </a:cubicBezTo>
                    <a:cubicBezTo>
                      <a:pt x="442" y="8"/>
                      <a:pt x="442" y="8"/>
                      <a:pt x="442" y="8"/>
                    </a:cubicBezTo>
                    <a:cubicBezTo>
                      <a:pt x="437" y="10"/>
                      <a:pt x="437" y="10"/>
                      <a:pt x="437" y="10"/>
                    </a:cubicBezTo>
                    <a:cubicBezTo>
                      <a:pt x="430" y="14"/>
                      <a:pt x="430" y="14"/>
                      <a:pt x="430" y="14"/>
                    </a:cubicBezTo>
                    <a:cubicBezTo>
                      <a:pt x="425" y="17"/>
                      <a:pt x="425" y="17"/>
                      <a:pt x="425" y="17"/>
                    </a:cubicBezTo>
                    <a:cubicBezTo>
                      <a:pt x="424" y="21"/>
                      <a:pt x="424" y="21"/>
                      <a:pt x="424" y="21"/>
                    </a:cubicBezTo>
                    <a:cubicBezTo>
                      <a:pt x="424" y="25"/>
                      <a:pt x="424" y="25"/>
                      <a:pt x="424" y="25"/>
                    </a:cubicBezTo>
                    <a:cubicBezTo>
                      <a:pt x="429" y="27"/>
                      <a:pt x="429" y="27"/>
                      <a:pt x="429" y="27"/>
                    </a:cubicBezTo>
                    <a:cubicBezTo>
                      <a:pt x="426" y="29"/>
                      <a:pt x="426" y="29"/>
                      <a:pt x="426" y="29"/>
                    </a:cubicBezTo>
                    <a:cubicBezTo>
                      <a:pt x="422" y="29"/>
                      <a:pt x="422" y="29"/>
                      <a:pt x="422" y="29"/>
                    </a:cubicBezTo>
                    <a:cubicBezTo>
                      <a:pt x="417" y="34"/>
                      <a:pt x="417" y="34"/>
                      <a:pt x="417" y="34"/>
                    </a:cubicBezTo>
                    <a:cubicBezTo>
                      <a:pt x="413" y="43"/>
                      <a:pt x="413" y="43"/>
                      <a:pt x="413" y="43"/>
                    </a:cubicBezTo>
                    <a:cubicBezTo>
                      <a:pt x="411" y="51"/>
                      <a:pt x="411" y="51"/>
                      <a:pt x="411" y="51"/>
                    </a:cubicBezTo>
                    <a:cubicBezTo>
                      <a:pt x="410" y="51"/>
                      <a:pt x="410" y="51"/>
                      <a:pt x="410" y="51"/>
                    </a:cubicBezTo>
                    <a:cubicBezTo>
                      <a:pt x="409" y="50"/>
                      <a:pt x="409" y="50"/>
                      <a:pt x="409" y="50"/>
                    </a:cubicBezTo>
                    <a:cubicBezTo>
                      <a:pt x="410" y="42"/>
                      <a:pt x="410" y="42"/>
                      <a:pt x="410" y="42"/>
                    </a:cubicBezTo>
                    <a:cubicBezTo>
                      <a:pt x="416" y="32"/>
                      <a:pt x="416" y="32"/>
                      <a:pt x="416" y="32"/>
                    </a:cubicBezTo>
                    <a:cubicBezTo>
                      <a:pt x="416" y="30"/>
                      <a:pt x="416" y="30"/>
                      <a:pt x="416" y="30"/>
                    </a:cubicBezTo>
                    <a:cubicBezTo>
                      <a:pt x="414" y="29"/>
                      <a:pt x="414" y="29"/>
                      <a:pt x="414" y="29"/>
                    </a:cubicBezTo>
                    <a:cubicBezTo>
                      <a:pt x="405" y="34"/>
                      <a:pt x="405" y="34"/>
                      <a:pt x="405" y="34"/>
                    </a:cubicBezTo>
                    <a:cubicBezTo>
                      <a:pt x="401" y="34"/>
                      <a:pt x="401" y="34"/>
                      <a:pt x="401" y="34"/>
                    </a:cubicBezTo>
                    <a:cubicBezTo>
                      <a:pt x="399" y="33"/>
                      <a:pt x="399" y="33"/>
                      <a:pt x="399" y="33"/>
                    </a:cubicBezTo>
                    <a:cubicBezTo>
                      <a:pt x="396" y="28"/>
                      <a:pt x="396" y="28"/>
                      <a:pt x="396" y="28"/>
                    </a:cubicBezTo>
                    <a:cubicBezTo>
                      <a:pt x="391" y="27"/>
                      <a:pt x="391" y="27"/>
                      <a:pt x="391" y="27"/>
                    </a:cubicBezTo>
                    <a:cubicBezTo>
                      <a:pt x="389" y="27"/>
                      <a:pt x="389" y="27"/>
                      <a:pt x="389" y="27"/>
                    </a:cubicBezTo>
                    <a:cubicBezTo>
                      <a:pt x="390" y="29"/>
                      <a:pt x="390" y="29"/>
                      <a:pt x="390" y="29"/>
                    </a:cubicBezTo>
                    <a:cubicBezTo>
                      <a:pt x="395" y="32"/>
                      <a:pt x="395" y="32"/>
                      <a:pt x="395" y="32"/>
                    </a:cubicBezTo>
                    <a:cubicBezTo>
                      <a:pt x="397" y="34"/>
                      <a:pt x="397" y="34"/>
                      <a:pt x="397" y="34"/>
                    </a:cubicBezTo>
                    <a:cubicBezTo>
                      <a:pt x="395" y="36"/>
                      <a:pt x="395" y="36"/>
                      <a:pt x="395" y="36"/>
                    </a:cubicBezTo>
                    <a:cubicBezTo>
                      <a:pt x="390" y="34"/>
                      <a:pt x="390" y="34"/>
                      <a:pt x="390" y="34"/>
                    </a:cubicBezTo>
                    <a:cubicBezTo>
                      <a:pt x="384" y="33"/>
                      <a:pt x="384" y="33"/>
                      <a:pt x="384" y="33"/>
                    </a:cubicBezTo>
                    <a:cubicBezTo>
                      <a:pt x="376" y="37"/>
                      <a:pt x="376" y="37"/>
                      <a:pt x="376" y="37"/>
                    </a:cubicBezTo>
                    <a:cubicBezTo>
                      <a:pt x="367" y="47"/>
                      <a:pt x="367" y="47"/>
                      <a:pt x="367" y="47"/>
                    </a:cubicBezTo>
                    <a:cubicBezTo>
                      <a:pt x="356" y="53"/>
                      <a:pt x="356" y="53"/>
                      <a:pt x="356" y="53"/>
                    </a:cubicBezTo>
                    <a:cubicBezTo>
                      <a:pt x="349" y="59"/>
                      <a:pt x="349" y="59"/>
                      <a:pt x="349" y="59"/>
                    </a:cubicBezTo>
                    <a:cubicBezTo>
                      <a:pt x="342" y="68"/>
                      <a:pt x="342" y="68"/>
                      <a:pt x="342" y="68"/>
                    </a:cubicBezTo>
                    <a:cubicBezTo>
                      <a:pt x="332" y="77"/>
                      <a:pt x="332" y="77"/>
                      <a:pt x="332" y="77"/>
                    </a:cubicBezTo>
                    <a:cubicBezTo>
                      <a:pt x="326" y="80"/>
                      <a:pt x="326" y="80"/>
                      <a:pt x="326" y="80"/>
                    </a:cubicBezTo>
                    <a:cubicBezTo>
                      <a:pt x="323" y="81"/>
                      <a:pt x="323" y="81"/>
                      <a:pt x="323" y="81"/>
                    </a:cubicBezTo>
                    <a:cubicBezTo>
                      <a:pt x="318" y="85"/>
                      <a:pt x="318" y="85"/>
                      <a:pt x="318" y="85"/>
                    </a:cubicBezTo>
                    <a:cubicBezTo>
                      <a:pt x="314" y="85"/>
                      <a:pt x="314" y="85"/>
                      <a:pt x="314" y="85"/>
                    </a:cubicBezTo>
                    <a:cubicBezTo>
                      <a:pt x="308" y="90"/>
                      <a:pt x="308" y="90"/>
                      <a:pt x="308" y="90"/>
                    </a:cubicBezTo>
                    <a:cubicBezTo>
                      <a:pt x="302" y="90"/>
                      <a:pt x="302" y="90"/>
                      <a:pt x="302" y="90"/>
                    </a:cubicBezTo>
                    <a:cubicBezTo>
                      <a:pt x="300" y="87"/>
                      <a:pt x="300" y="87"/>
                      <a:pt x="300" y="87"/>
                    </a:cubicBezTo>
                    <a:cubicBezTo>
                      <a:pt x="294" y="87"/>
                      <a:pt x="294" y="87"/>
                      <a:pt x="294" y="87"/>
                    </a:cubicBezTo>
                    <a:cubicBezTo>
                      <a:pt x="289" y="83"/>
                      <a:pt x="289" y="83"/>
                      <a:pt x="289" y="83"/>
                    </a:cubicBezTo>
                    <a:cubicBezTo>
                      <a:pt x="286" y="81"/>
                      <a:pt x="286" y="81"/>
                      <a:pt x="286" y="81"/>
                    </a:cubicBezTo>
                    <a:cubicBezTo>
                      <a:pt x="280" y="77"/>
                      <a:pt x="280" y="77"/>
                      <a:pt x="280" y="77"/>
                    </a:cubicBezTo>
                    <a:cubicBezTo>
                      <a:pt x="278" y="78"/>
                      <a:pt x="278" y="78"/>
                      <a:pt x="278" y="78"/>
                    </a:cubicBezTo>
                    <a:cubicBezTo>
                      <a:pt x="274" y="83"/>
                      <a:pt x="274" y="83"/>
                      <a:pt x="274" y="83"/>
                    </a:cubicBezTo>
                    <a:cubicBezTo>
                      <a:pt x="267" y="91"/>
                      <a:pt x="267" y="91"/>
                      <a:pt x="267" y="91"/>
                    </a:cubicBezTo>
                    <a:cubicBezTo>
                      <a:pt x="266" y="96"/>
                      <a:pt x="266" y="96"/>
                      <a:pt x="266" y="96"/>
                    </a:cubicBezTo>
                    <a:cubicBezTo>
                      <a:pt x="262" y="100"/>
                      <a:pt x="262" y="100"/>
                      <a:pt x="262" y="100"/>
                    </a:cubicBezTo>
                    <a:cubicBezTo>
                      <a:pt x="260" y="106"/>
                      <a:pt x="260" y="106"/>
                      <a:pt x="260" y="106"/>
                    </a:cubicBezTo>
                    <a:cubicBezTo>
                      <a:pt x="257" y="105"/>
                      <a:pt x="257" y="105"/>
                      <a:pt x="257" y="105"/>
                    </a:cubicBezTo>
                    <a:cubicBezTo>
                      <a:pt x="255" y="103"/>
                      <a:pt x="255" y="103"/>
                      <a:pt x="255" y="103"/>
                    </a:cubicBezTo>
                    <a:cubicBezTo>
                      <a:pt x="253" y="105"/>
                      <a:pt x="253" y="105"/>
                      <a:pt x="253" y="105"/>
                    </a:cubicBezTo>
                    <a:cubicBezTo>
                      <a:pt x="256" y="114"/>
                      <a:pt x="256" y="114"/>
                      <a:pt x="256" y="114"/>
                    </a:cubicBezTo>
                    <a:cubicBezTo>
                      <a:pt x="261" y="134"/>
                      <a:pt x="261" y="134"/>
                      <a:pt x="261" y="134"/>
                    </a:cubicBezTo>
                    <a:cubicBezTo>
                      <a:pt x="265" y="148"/>
                      <a:pt x="265" y="148"/>
                      <a:pt x="265" y="148"/>
                    </a:cubicBezTo>
                    <a:cubicBezTo>
                      <a:pt x="267" y="162"/>
                      <a:pt x="267" y="162"/>
                      <a:pt x="267" y="162"/>
                    </a:cubicBezTo>
                    <a:cubicBezTo>
                      <a:pt x="266" y="174"/>
                      <a:pt x="266" y="174"/>
                      <a:pt x="266" y="174"/>
                    </a:cubicBezTo>
                    <a:cubicBezTo>
                      <a:pt x="262" y="183"/>
                      <a:pt x="262" y="183"/>
                      <a:pt x="262" y="183"/>
                    </a:cubicBezTo>
                    <a:cubicBezTo>
                      <a:pt x="259" y="188"/>
                      <a:pt x="259" y="188"/>
                      <a:pt x="259" y="188"/>
                    </a:cubicBezTo>
                    <a:cubicBezTo>
                      <a:pt x="259" y="191"/>
                      <a:pt x="259" y="191"/>
                      <a:pt x="259" y="191"/>
                    </a:cubicBezTo>
                    <a:cubicBezTo>
                      <a:pt x="265" y="201"/>
                      <a:pt x="265" y="201"/>
                      <a:pt x="265" y="201"/>
                    </a:cubicBezTo>
                    <a:cubicBezTo>
                      <a:pt x="269" y="203"/>
                      <a:pt x="269" y="203"/>
                      <a:pt x="269" y="203"/>
                    </a:cubicBezTo>
                    <a:cubicBezTo>
                      <a:pt x="269" y="198"/>
                      <a:pt x="269" y="198"/>
                      <a:pt x="269" y="198"/>
                    </a:cubicBezTo>
                    <a:cubicBezTo>
                      <a:pt x="271" y="200"/>
                      <a:pt x="271" y="200"/>
                      <a:pt x="271" y="200"/>
                    </a:cubicBezTo>
                    <a:cubicBezTo>
                      <a:pt x="274" y="198"/>
                      <a:pt x="274" y="198"/>
                      <a:pt x="274" y="198"/>
                    </a:cubicBezTo>
                    <a:cubicBezTo>
                      <a:pt x="276" y="198"/>
                      <a:pt x="276" y="198"/>
                      <a:pt x="276" y="198"/>
                    </a:cubicBezTo>
                    <a:cubicBezTo>
                      <a:pt x="274" y="200"/>
                      <a:pt x="274" y="200"/>
                      <a:pt x="274" y="200"/>
                    </a:cubicBezTo>
                    <a:cubicBezTo>
                      <a:pt x="274" y="203"/>
                      <a:pt x="274" y="203"/>
                      <a:pt x="274" y="203"/>
                    </a:cubicBezTo>
                    <a:cubicBezTo>
                      <a:pt x="282" y="212"/>
                      <a:pt x="282" y="212"/>
                      <a:pt x="282" y="212"/>
                    </a:cubicBezTo>
                    <a:cubicBezTo>
                      <a:pt x="280" y="214"/>
                      <a:pt x="280" y="214"/>
                      <a:pt x="280" y="214"/>
                    </a:cubicBezTo>
                    <a:cubicBezTo>
                      <a:pt x="276" y="213"/>
                      <a:pt x="276" y="213"/>
                      <a:pt x="276" y="213"/>
                    </a:cubicBezTo>
                    <a:cubicBezTo>
                      <a:pt x="275" y="216"/>
                      <a:pt x="275" y="216"/>
                      <a:pt x="275" y="216"/>
                    </a:cubicBezTo>
                    <a:cubicBezTo>
                      <a:pt x="275" y="227"/>
                      <a:pt x="275" y="227"/>
                      <a:pt x="275" y="227"/>
                    </a:cubicBezTo>
                    <a:cubicBezTo>
                      <a:pt x="275" y="232"/>
                      <a:pt x="275" y="232"/>
                      <a:pt x="275" y="232"/>
                    </a:cubicBezTo>
                    <a:cubicBezTo>
                      <a:pt x="277" y="234"/>
                      <a:pt x="277" y="234"/>
                      <a:pt x="277" y="234"/>
                    </a:cubicBezTo>
                    <a:cubicBezTo>
                      <a:pt x="280" y="232"/>
                      <a:pt x="280" y="232"/>
                      <a:pt x="280" y="232"/>
                    </a:cubicBezTo>
                    <a:cubicBezTo>
                      <a:pt x="284" y="230"/>
                      <a:pt x="284" y="230"/>
                      <a:pt x="284" y="230"/>
                    </a:cubicBezTo>
                    <a:cubicBezTo>
                      <a:pt x="287" y="232"/>
                      <a:pt x="287" y="232"/>
                      <a:pt x="287" y="232"/>
                    </a:cubicBezTo>
                    <a:cubicBezTo>
                      <a:pt x="288" y="235"/>
                      <a:pt x="288" y="235"/>
                      <a:pt x="288" y="235"/>
                    </a:cubicBezTo>
                    <a:cubicBezTo>
                      <a:pt x="293" y="233"/>
                      <a:pt x="293" y="233"/>
                      <a:pt x="293" y="233"/>
                    </a:cubicBezTo>
                    <a:cubicBezTo>
                      <a:pt x="298" y="235"/>
                      <a:pt x="298" y="235"/>
                      <a:pt x="298" y="235"/>
                    </a:cubicBezTo>
                    <a:cubicBezTo>
                      <a:pt x="303" y="238"/>
                      <a:pt x="303" y="238"/>
                      <a:pt x="303" y="238"/>
                    </a:cubicBezTo>
                    <a:cubicBezTo>
                      <a:pt x="299" y="241"/>
                      <a:pt x="299" y="241"/>
                      <a:pt x="299" y="241"/>
                    </a:cubicBezTo>
                    <a:cubicBezTo>
                      <a:pt x="300" y="246"/>
                      <a:pt x="300" y="246"/>
                      <a:pt x="300" y="246"/>
                    </a:cubicBezTo>
                    <a:cubicBezTo>
                      <a:pt x="298" y="250"/>
                      <a:pt x="298" y="250"/>
                      <a:pt x="298" y="250"/>
                    </a:cubicBezTo>
                    <a:cubicBezTo>
                      <a:pt x="292" y="251"/>
                      <a:pt x="292" y="251"/>
                      <a:pt x="292" y="251"/>
                    </a:cubicBezTo>
                    <a:cubicBezTo>
                      <a:pt x="293" y="248"/>
                      <a:pt x="293" y="248"/>
                      <a:pt x="293" y="248"/>
                    </a:cubicBezTo>
                    <a:cubicBezTo>
                      <a:pt x="289" y="246"/>
                      <a:pt x="289" y="246"/>
                      <a:pt x="289" y="246"/>
                    </a:cubicBezTo>
                    <a:cubicBezTo>
                      <a:pt x="287" y="247"/>
                      <a:pt x="287" y="247"/>
                      <a:pt x="287" y="247"/>
                    </a:cubicBezTo>
                    <a:cubicBezTo>
                      <a:pt x="282" y="247"/>
                      <a:pt x="282" y="247"/>
                      <a:pt x="282" y="247"/>
                    </a:cubicBezTo>
                    <a:cubicBezTo>
                      <a:pt x="280" y="244"/>
                      <a:pt x="280" y="244"/>
                      <a:pt x="280" y="244"/>
                    </a:cubicBezTo>
                    <a:cubicBezTo>
                      <a:pt x="279" y="238"/>
                      <a:pt x="279" y="238"/>
                      <a:pt x="279" y="238"/>
                    </a:cubicBezTo>
                    <a:cubicBezTo>
                      <a:pt x="276" y="237"/>
                      <a:pt x="276" y="237"/>
                      <a:pt x="276" y="237"/>
                    </a:cubicBezTo>
                    <a:cubicBezTo>
                      <a:pt x="274" y="237"/>
                      <a:pt x="274" y="237"/>
                      <a:pt x="274" y="237"/>
                    </a:cubicBezTo>
                    <a:cubicBezTo>
                      <a:pt x="269" y="233"/>
                      <a:pt x="269" y="233"/>
                      <a:pt x="269" y="233"/>
                    </a:cubicBezTo>
                    <a:cubicBezTo>
                      <a:pt x="270" y="226"/>
                      <a:pt x="270" y="226"/>
                      <a:pt x="270" y="226"/>
                    </a:cubicBezTo>
                    <a:cubicBezTo>
                      <a:pt x="274" y="213"/>
                      <a:pt x="274" y="213"/>
                      <a:pt x="274" y="213"/>
                    </a:cubicBezTo>
                    <a:cubicBezTo>
                      <a:pt x="273" y="209"/>
                      <a:pt x="273" y="209"/>
                      <a:pt x="273" y="209"/>
                    </a:cubicBezTo>
                    <a:cubicBezTo>
                      <a:pt x="272" y="209"/>
                      <a:pt x="272" y="209"/>
                      <a:pt x="272" y="209"/>
                    </a:cubicBezTo>
                    <a:cubicBezTo>
                      <a:pt x="269" y="213"/>
                      <a:pt x="269" y="213"/>
                      <a:pt x="269" y="213"/>
                    </a:cubicBezTo>
                    <a:cubicBezTo>
                      <a:pt x="268" y="226"/>
                      <a:pt x="268" y="226"/>
                      <a:pt x="268" y="226"/>
                    </a:cubicBezTo>
                    <a:cubicBezTo>
                      <a:pt x="267" y="234"/>
                      <a:pt x="267" y="234"/>
                      <a:pt x="267" y="234"/>
                    </a:cubicBezTo>
                    <a:cubicBezTo>
                      <a:pt x="263" y="239"/>
                      <a:pt x="263" y="239"/>
                      <a:pt x="263" y="239"/>
                    </a:cubicBezTo>
                    <a:cubicBezTo>
                      <a:pt x="263" y="242"/>
                      <a:pt x="263" y="242"/>
                      <a:pt x="263" y="242"/>
                    </a:cubicBezTo>
                    <a:cubicBezTo>
                      <a:pt x="266" y="238"/>
                      <a:pt x="266" y="238"/>
                      <a:pt x="266" y="238"/>
                    </a:cubicBezTo>
                    <a:cubicBezTo>
                      <a:pt x="268" y="238"/>
                      <a:pt x="268" y="238"/>
                      <a:pt x="268" y="238"/>
                    </a:cubicBezTo>
                    <a:cubicBezTo>
                      <a:pt x="270" y="240"/>
                      <a:pt x="270" y="240"/>
                      <a:pt x="270" y="240"/>
                    </a:cubicBezTo>
                    <a:cubicBezTo>
                      <a:pt x="274" y="240"/>
                      <a:pt x="274" y="240"/>
                      <a:pt x="274" y="240"/>
                    </a:cubicBezTo>
                    <a:cubicBezTo>
                      <a:pt x="276" y="245"/>
                      <a:pt x="276" y="245"/>
                      <a:pt x="276" y="245"/>
                    </a:cubicBezTo>
                    <a:cubicBezTo>
                      <a:pt x="276" y="252"/>
                      <a:pt x="276" y="252"/>
                      <a:pt x="276" y="252"/>
                    </a:cubicBezTo>
                    <a:cubicBezTo>
                      <a:pt x="272" y="257"/>
                      <a:pt x="272" y="257"/>
                      <a:pt x="272" y="257"/>
                    </a:cubicBezTo>
                    <a:cubicBezTo>
                      <a:pt x="267" y="260"/>
                      <a:pt x="267" y="260"/>
                      <a:pt x="267" y="260"/>
                    </a:cubicBezTo>
                    <a:cubicBezTo>
                      <a:pt x="272" y="252"/>
                      <a:pt x="272" y="252"/>
                      <a:pt x="272" y="252"/>
                    </a:cubicBezTo>
                    <a:cubicBezTo>
                      <a:pt x="272" y="250"/>
                      <a:pt x="272" y="250"/>
                      <a:pt x="272" y="250"/>
                    </a:cubicBezTo>
                    <a:cubicBezTo>
                      <a:pt x="269" y="248"/>
                      <a:pt x="269" y="248"/>
                      <a:pt x="269" y="248"/>
                    </a:cubicBezTo>
                    <a:cubicBezTo>
                      <a:pt x="268" y="247"/>
                      <a:pt x="268" y="247"/>
                      <a:pt x="268" y="247"/>
                    </a:cubicBezTo>
                    <a:cubicBezTo>
                      <a:pt x="266" y="249"/>
                      <a:pt x="266" y="249"/>
                      <a:pt x="266" y="249"/>
                    </a:cubicBezTo>
                    <a:cubicBezTo>
                      <a:pt x="260" y="254"/>
                      <a:pt x="260" y="254"/>
                      <a:pt x="260" y="254"/>
                    </a:cubicBezTo>
                    <a:cubicBezTo>
                      <a:pt x="260" y="258"/>
                      <a:pt x="260" y="258"/>
                      <a:pt x="260" y="258"/>
                    </a:cubicBezTo>
                    <a:cubicBezTo>
                      <a:pt x="256" y="259"/>
                      <a:pt x="256" y="259"/>
                      <a:pt x="256" y="259"/>
                    </a:cubicBezTo>
                    <a:cubicBezTo>
                      <a:pt x="253" y="261"/>
                      <a:pt x="253" y="261"/>
                      <a:pt x="253" y="261"/>
                    </a:cubicBezTo>
                    <a:cubicBezTo>
                      <a:pt x="252" y="257"/>
                      <a:pt x="252" y="257"/>
                      <a:pt x="252" y="257"/>
                    </a:cubicBezTo>
                    <a:cubicBezTo>
                      <a:pt x="251" y="256"/>
                      <a:pt x="251" y="256"/>
                      <a:pt x="251" y="256"/>
                    </a:cubicBezTo>
                    <a:cubicBezTo>
                      <a:pt x="246" y="257"/>
                      <a:pt x="246" y="257"/>
                      <a:pt x="246" y="257"/>
                    </a:cubicBezTo>
                    <a:cubicBezTo>
                      <a:pt x="244" y="255"/>
                      <a:pt x="244" y="255"/>
                      <a:pt x="244" y="255"/>
                    </a:cubicBezTo>
                    <a:cubicBezTo>
                      <a:pt x="243" y="251"/>
                      <a:pt x="243" y="251"/>
                      <a:pt x="243" y="251"/>
                    </a:cubicBezTo>
                    <a:cubicBezTo>
                      <a:pt x="241" y="250"/>
                      <a:pt x="241" y="250"/>
                      <a:pt x="241" y="250"/>
                    </a:cubicBezTo>
                    <a:cubicBezTo>
                      <a:pt x="239" y="251"/>
                      <a:pt x="239" y="251"/>
                      <a:pt x="239" y="251"/>
                    </a:cubicBezTo>
                    <a:cubicBezTo>
                      <a:pt x="236" y="251"/>
                      <a:pt x="236" y="251"/>
                      <a:pt x="236" y="251"/>
                    </a:cubicBezTo>
                    <a:cubicBezTo>
                      <a:pt x="235" y="247"/>
                      <a:pt x="235" y="247"/>
                      <a:pt x="235" y="247"/>
                    </a:cubicBezTo>
                    <a:cubicBezTo>
                      <a:pt x="233" y="245"/>
                      <a:pt x="233" y="245"/>
                      <a:pt x="233" y="245"/>
                    </a:cubicBezTo>
                    <a:cubicBezTo>
                      <a:pt x="230" y="247"/>
                      <a:pt x="230" y="247"/>
                      <a:pt x="230" y="247"/>
                    </a:cubicBezTo>
                    <a:cubicBezTo>
                      <a:pt x="229" y="247"/>
                      <a:pt x="229" y="247"/>
                      <a:pt x="229" y="247"/>
                    </a:cubicBezTo>
                    <a:cubicBezTo>
                      <a:pt x="229" y="242"/>
                      <a:pt x="229" y="242"/>
                      <a:pt x="229" y="242"/>
                    </a:cubicBezTo>
                    <a:cubicBezTo>
                      <a:pt x="227" y="238"/>
                      <a:pt x="227" y="238"/>
                      <a:pt x="227" y="238"/>
                    </a:cubicBezTo>
                    <a:cubicBezTo>
                      <a:pt x="227" y="236"/>
                      <a:pt x="227" y="236"/>
                      <a:pt x="227" y="236"/>
                    </a:cubicBezTo>
                    <a:cubicBezTo>
                      <a:pt x="230" y="235"/>
                      <a:pt x="230" y="235"/>
                      <a:pt x="230" y="235"/>
                    </a:cubicBezTo>
                    <a:cubicBezTo>
                      <a:pt x="234" y="228"/>
                      <a:pt x="234" y="228"/>
                      <a:pt x="234" y="228"/>
                    </a:cubicBezTo>
                    <a:cubicBezTo>
                      <a:pt x="236" y="227"/>
                      <a:pt x="236" y="227"/>
                      <a:pt x="236" y="227"/>
                    </a:cubicBezTo>
                    <a:cubicBezTo>
                      <a:pt x="239" y="224"/>
                      <a:pt x="239" y="224"/>
                      <a:pt x="239" y="224"/>
                    </a:cubicBezTo>
                    <a:cubicBezTo>
                      <a:pt x="238" y="222"/>
                      <a:pt x="238" y="222"/>
                      <a:pt x="238" y="222"/>
                    </a:cubicBezTo>
                    <a:cubicBezTo>
                      <a:pt x="234" y="216"/>
                      <a:pt x="234" y="216"/>
                      <a:pt x="234" y="216"/>
                    </a:cubicBezTo>
                    <a:cubicBezTo>
                      <a:pt x="231" y="214"/>
                      <a:pt x="231" y="214"/>
                      <a:pt x="231" y="214"/>
                    </a:cubicBezTo>
                    <a:cubicBezTo>
                      <a:pt x="227" y="214"/>
                      <a:pt x="227" y="214"/>
                      <a:pt x="227" y="214"/>
                    </a:cubicBezTo>
                    <a:cubicBezTo>
                      <a:pt x="221" y="218"/>
                      <a:pt x="221" y="218"/>
                      <a:pt x="221" y="218"/>
                    </a:cubicBezTo>
                    <a:cubicBezTo>
                      <a:pt x="218" y="218"/>
                      <a:pt x="218" y="218"/>
                      <a:pt x="218" y="218"/>
                    </a:cubicBezTo>
                    <a:cubicBezTo>
                      <a:pt x="215" y="215"/>
                      <a:pt x="215" y="215"/>
                      <a:pt x="215" y="215"/>
                    </a:cubicBezTo>
                    <a:cubicBezTo>
                      <a:pt x="212" y="215"/>
                      <a:pt x="212" y="215"/>
                      <a:pt x="212" y="215"/>
                    </a:cubicBezTo>
                    <a:cubicBezTo>
                      <a:pt x="201" y="221"/>
                      <a:pt x="201" y="221"/>
                      <a:pt x="201" y="221"/>
                    </a:cubicBezTo>
                    <a:cubicBezTo>
                      <a:pt x="200" y="223"/>
                      <a:pt x="200" y="223"/>
                      <a:pt x="200" y="223"/>
                    </a:cubicBezTo>
                    <a:cubicBezTo>
                      <a:pt x="202" y="225"/>
                      <a:pt x="202" y="225"/>
                      <a:pt x="202" y="225"/>
                    </a:cubicBezTo>
                    <a:cubicBezTo>
                      <a:pt x="206" y="230"/>
                      <a:pt x="206" y="230"/>
                      <a:pt x="206" y="230"/>
                    </a:cubicBezTo>
                    <a:cubicBezTo>
                      <a:pt x="205" y="231"/>
                      <a:pt x="205" y="231"/>
                      <a:pt x="205" y="231"/>
                    </a:cubicBezTo>
                    <a:cubicBezTo>
                      <a:pt x="202" y="230"/>
                      <a:pt x="202" y="230"/>
                      <a:pt x="202" y="230"/>
                    </a:cubicBezTo>
                    <a:cubicBezTo>
                      <a:pt x="199" y="230"/>
                      <a:pt x="199" y="230"/>
                      <a:pt x="199" y="230"/>
                    </a:cubicBezTo>
                    <a:cubicBezTo>
                      <a:pt x="198" y="228"/>
                      <a:pt x="198" y="228"/>
                      <a:pt x="198" y="228"/>
                    </a:cubicBezTo>
                    <a:cubicBezTo>
                      <a:pt x="195" y="227"/>
                      <a:pt x="195" y="227"/>
                      <a:pt x="195" y="227"/>
                    </a:cubicBezTo>
                    <a:cubicBezTo>
                      <a:pt x="188" y="226"/>
                      <a:pt x="188" y="226"/>
                      <a:pt x="188" y="226"/>
                    </a:cubicBezTo>
                    <a:cubicBezTo>
                      <a:pt x="181" y="227"/>
                      <a:pt x="181" y="227"/>
                      <a:pt x="181" y="227"/>
                    </a:cubicBezTo>
                    <a:cubicBezTo>
                      <a:pt x="179" y="229"/>
                      <a:pt x="179" y="229"/>
                      <a:pt x="179" y="229"/>
                    </a:cubicBezTo>
                    <a:cubicBezTo>
                      <a:pt x="179" y="231"/>
                      <a:pt x="179" y="231"/>
                      <a:pt x="179" y="231"/>
                    </a:cubicBezTo>
                    <a:cubicBezTo>
                      <a:pt x="175" y="232"/>
                      <a:pt x="175" y="232"/>
                      <a:pt x="175" y="232"/>
                    </a:cubicBezTo>
                    <a:cubicBezTo>
                      <a:pt x="174" y="230"/>
                      <a:pt x="174" y="230"/>
                      <a:pt x="174" y="230"/>
                    </a:cubicBezTo>
                    <a:cubicBezTo>
                      <a:pt x="171" y="230"/>
                      <a:pt x="171" y="230"/>
                      <a:pt x="171" y="230"/>
                    </a:cubicBezTo>
                    <a:cubicBezTo>
                      <a:pt x="166" y="234"/>
                      <a:pt x="166" y="234"/>
                      <a:pt x="166" y="234"/>
                    </a:cubicBezTo>
                    <a:cubicBezTo>
                      <a:pt x="166" y="236"/>
                      <a:pt x="166" y="236"/>
                      <a:pt x="166" y="236"/>
                    </a:cubicBezTo>
                    <a:cubicBezTo>
                      <a:pt x="163" y="237"/>
                      <a:pt x="163" y="237"/>
                      <a:pt x="163" y="237"/>
                    </a:cubicBezTo>
                    <a:cubicBezTo>
                      <a:pt x="158" y="240"/>
                      <a:pt x="158" y="240"/>
                      <a:pt x="158" y="240"/>
                    </a:cubicBezTo>
                    <a:cubicBezTo>
                      <a:pt x="154" y="243"/>
                      <a:pt x="154" y="243"/>
                      <a:pt x="154" y="243"/>
                    </a:cubicBezTo>
                    <a:cubicBezTo>
                      <a:pt x="152" y="244"/>
                      <a:pt x="152" y="244"/>
                      <a:pt x="152" y="244"/>
                    </a:cubicBezTo>
                    <a:cubicBezTo>
                      <a:pt x="153" y="242"/>
                      <a:pt x="153" y="242"/>
                      <a:pt x="153" y="242"/>
                    </a:cubicBezTo>
                    <a:cubicBezTo>
                      <a:pt x="154" y="240"/>
                      <a:pt x="154" y="240"/>
                      <a:pt x="154" y="240"/>
                    </a:cubicBezTo>
                    <a:cubicBezTo>
                      <a:pt x="151" y="241"/>
                      <a:pt x="151" y="241"/>
                      <a:pt x="151" y="241"/>
                    </a:cubicBezTo>
                    <a:cubicBezTo>
                      <a:pt x="148" y="246"/>
                      <a:pt x="148" y="246"/>
                      <a:pt x="148" y="246"/>
                    </a:cubicBezTo>
                    <a:cubicBezTo>
                      <a:pt x="148" y="248"/>
                      <a:pt x="148" y="248"/>
                      <a:pt x="148" y="248"/>
                    </a:cubicBezTo>
                    <a:cubicBezTo>
                      <a:pt x="153" y="255"/>
                      <a:pt x="153" y="255"/>
                      <a:pt x="153" y="255"/>
                    </a:cubicBezTo>
                    <a:cubicBezTo>
                      <a:pt x="157" y="264"/>
                      <a:pt x="157" y="264"/>
                      <a:pt x="157" y="264"/>
                    </a:cubicBezTo>
                    <a:cubicBezTo>
                      <a:pt x="163" y="266"/>
                      <a:pt x="163" y="266"/>
                      <a:pt x="163" y="266"/>
                    </a:cubicBezTo>
                    <a:cubicBezTo>
                      <a:pt x="166" y="272"/>
                      <a:pt x="166" y="272"/>
                      <a:pt x="166" y="272"/>
                    </a:cubicBezTo>
                    <a:cubicBezTo>
                      <a:pt x="170" y="275"/>
                      <a:pt x="170" y="275"/>
                      <a:pt x="170" y="275"/>
                    </a:cubicBezTo>
                    <a:cubicBezTo>
                      <a:pt x="172" y="280"/>
                      <a:pt x="172" y="280"/>
                      <a:pt x="172" y="280"/>
                    </a:cubicBezTo>
                    <a:cubicBezTo>
                      <a:pt x="176" y="281"/>
                      <a:pt x="176" y="281"/>
                      <a:pt x="176" y="281"/>
                    </a:cubicBezTo>
                    <a:cubicBezTo>
                      <a:pt x="180" y="284"/>
                      <a:pt x="180" y="284"/>
                      <a:pt x="180" y="284"/>
                    </a:cubicBezTo>
                    <a:cubicBezTo>
                      <a:pt x="178" y="285"/>
                      <a:pt x="178" y="285"/>
                      <a:pt x="178" y="285"/>
                    </a:cubicBezTo>
                    <a:cubicBezTo>
                      <a:pt x="172" y="285"/>
                      <a:pt x="172" y="285"/>
                      <a:pt x="172" y="285"/>
                    </a:cubicBezTo>
                    <a:cubicBezTo>
                      <a:pt x="172" y="281"/>
                      <a:pt x="172" y="281"/>
                      <a:pt x="172" y="281"/>
                    </a:cubicBezTo>
                    <a:cubicBezTo>
                      <a:pt x="167" y="277"/>
                      <a:pt x="167" y="277"/>
                      <a:pt x="167" y="277"/>
                    </a:cubicBezTo>
                    <a:cubicBezTo>
                      <a:pt x="165" y="275"/>
                      <a:pt x="165" y="275"/>
                      <a:pt x="165" y="275"/>
                    </a:cubicBezTo>
                    <a:cubicBezTo>
                      <a:pt x="163" y="275"/>
                      <a:pt x="163" y="275"/>
                      <a:pt x="163" y="275"/>
                    </a:cubicBezTo>
                    <a:cubicBezTo>
                      <a:pt x="159" y="280"/>
                      <a:pt x="159" y="280"/>
                      <a:pt x="159" y="280"/>
                    </a:cubicBezTo>
                    <a:cubicBezTo>
                      <a:pt x="157" y="280"/>
                      <a:pt x="157" y="280"/>
                      <a:pt x="157" y="280"/>
                    </a:cubicBezTo>
                    <a:cubicBezTo>
                      <a:pt x="154" y="276"/>
                      <a:pt x="154" y="276"/>
                      <a:pt x="154" y="276"/>
                    </a:cubicBezTo>
                    <a:cubicBezTo>
                      <a:pt x="158" y="272"/>
                      <a:pt x="158" y="272"/>
                      <a:pt x="158" y="272"/>
                    </a:cubicBezTo>
                    <a:cubicBezTo>
                      <a:pt x="158" y="270"/>
                      <a:pt x="158" y="270"/>
                      <a:pt x="158" y="270"/>
                    </a:cubicBezTo>
                    <a:cubicBezTo>
                      <a:pt x="155" y="270"/>
                      <a:pt x="155" y="270"/>
                      <a:pt x="155" y="270"/>
                    </a:cubicBezTo>
                    <a:cubicBezTo>
                      <a:pt x="152" y="275"/>
                      <a:pt x="152" y="275"/>
                      <a:pt x="152" y="275"/>
                    </a:cubicBezTo>
                    <a:cubicBezTo>
                      <a:pt x="153" y="284"/>
                      <a:pt x="153" y="284"/>
                      <a:pt x="153" y="284"/>
                    </a:cubicBezTo>
                    <a:cubicBezTo>
                      <a:pt x="154" y="285"/>
                      <a:pt x="154" y="285"/>
                      <a:pt x="154" y="285"/>
                    </a:cubicBezTo>
                    <a:cubicBezTo>
                      <a:pt x="154" y="289"/>
                      <a:pt x="154" y="289"/>
                      <a:pt x="154" y="289"/>
                    </a:cubicBezTo>
                    <a:cubicBezTo>
                      <a:pt x="150" y="293"/>
                      <a:pt x="150" y="293"/>
                      <a:pt x="150" y="293"/>
                    </a:cubicBezTo>
                    <a:cubicBezTo>
                      <a:pt x="147" y="299"/>
                      <a:pt x="147" y="299"/>
                      <a:pt x="147" y="299"/>
                    </a:cubicBezTo>
                    <a:cubicBezTo>
                      <a:pt x="146" y="305"/>
                      <a:pt x="146" y="305"/>
                      <a:pt x="146" y="305"/>
                    </a:cubicBezTo>
                    <a:cubicBezTo>
                      <a:pt x="147" y="311"/>
                      <a:pt x="147" y="311"/>
                      <a:pt x="147" y="311"/>
                    </a:cubicBezTo>
                    <a:cubicBezTo>
                      <a:pt x="153" y="319"/>
                      <a:pt x="153" y="319"/>
                      <a:pt x="153" y="319"/>
                    </a:cubicBezTo>
                    <a:cubicBezTo>
                      <a:pt x="159" y="322"/>
                      <a:pt x="159" y="322"/>
                      <a:pt x="159" y="322"/>
                    </a:cubicBezTo>
                    <a:cubicBezTo>
                      <a:pt x="163" y="327"/>
                      <a:pt x="163" y="327"/>
                      <a:pt x="163" y="327"/>
                    </a:cubicBezTo>
                    <a:cubicBezTo>
                      <a:pt x="165" y="327"/>
                      <a:pt x="165" y="327"/>
                      <a:pt x="165" y="327"/>
                    </a:cubicBezTo>
                    <a:cubicBezTo>
                      <a:pt x="170" y="323"/>
                      <a:pt x="170" y="323"/>
                      <a:pt x="170" y="323"/>
                    </a:cubicBezTo>
                    <a:cubicBezTo>
                      <a:pt x="175" y="321"/>
                      <a:pt x="175" y="321"/>
                      <a:pt x="175" y="321"/>
                    </a:cubicBezTo>
                    <a:cubicBezTo>
                      <a:pt x="179" y="324"/>
                      <a:pt x="179" y="324"/>
                      <a:pt x="179" y="324"/>
                    </a:cubicBezTo>
                    <a:cubicBezTo>
                      <a:pt x="187" y="325"/>
                      <a:pt x="187" y="325"/>
                      <a:pt x="187" y="325"/>
                    </a:cubicBezTo>
                    <a:cubicBezTo>
                      <a:pt x="190" y="328"/>
                      <a:pt x="190" y="328"/>
                      <a:pt x="190" y="328"/>
                    </a:cubicBezTo>
                    <a:cubicBezTo>
                      <a:pt x="192" y="333"/>
                      <a:pt x="192" y="333"/>
                      <a:pt x="192" y="333"/>
                    </a:cubicBezTo>
                    <a:cubicBezTo>
                      <a:pt x="194" y="334"/>
                      <a:pt x="194" y="334"/>
                      <a:pt x="194" y="334"/>
                    </a:cubicBezTo>
                    <a:cubicBezTo>
                      <a:pt x="195" y="332"/>
                      <a:pt x="195" y="332"/>
                      <a:pt x="195" y="332"/>
                    </a:cubicBezTo>
                    <a:cubicBezTo>
                      <a:pt x="195" y="326"/>
                      <a:pt x="195" y="326"/>
                      <a:pt x="195" y="326"/>
                    </a:cubicBezTo>
                    <a:cubicBezTo>
                      <a:pt x="196" y="324"/>
                      <a:pt x="196" y="324"/>
                      <a:pt x="196" y="324"/>
                    </a:cubicBezTo>
                    <a:cubicBezTo>
                      <a:pt x="200" y="326"/>
                      <a:pt x="200" y="326"/>
                      <a:pt x="200" y="326"/>
                    </a:cubicBezTo>
                    <a:cubicBezTo>
                      <a:pt x="200" y="328"/>
                      <a:pt x="200" y="328"/>
                      <a:pt x="200" y="328"/>
                    </a:cubicBezTo>
                    <a:cubicBezTo>
                      <a:pt x="196" y="334"/>
                      <a:pt x="196" y="334"/>
                      <a:pt x="196" y="334"/>
                    </a:cubicBezTo>
                    <a:cubicBezTo>
                      <a:pt x="196" y="338"/>
                      <a:pt x="196" y="338"/>
                      <a:pt x="196" y="338"/>
                    </a:cubicBezTo>
                    <a:cubicBezTo>
                      <a:pt x="198" y="338"/>
                      <a:pt x="198" y="338"/>
                      <a:pt x="198" y="338"/>
                    </a:cubicBezTo>
                    <a:cubicBezTo>
                      <a:pt x="203" y="333"/>
                      <a:pt x="203" y="333"/>
                      <a:pt x="203" y="333"/>
                    </a:cubicBezTo>
                    <a:cubicBezTo>
                      <a:pt x="204" y="330"/>
                      <a:pt x="204" y="330"/>
                      <a:pt x="204" y="330"/>
                    </a:cubicBezTo>
                    <a:cubicBezTo>
                      <a:pt x="210" y="329"/>
                      <a:pt x="210" y="329"/>
                      <a:pt x="210" y="329"/>
                    </a:cubicBezTo>
                    <a:cubicBezTo>
                      <a:pt x="217" y="323"/>
                      <a:pt x="217" y="323"/>
                      <a:pt x="217" y="323"/>
                    </a:cubicBezTo>
                    <a:cubicBezTo>
                      <a:pt x="223" y="323"/>
                      <a:pt x="223" y="323"/>
                      <a:pt x="223" y="323"/>
                    </a:cubicBezTo>
                    <a:cubicBezTo>
                      <a:pt x="225" y="318"/>
                      <a:pt x="225" y="318"/>
                      <a:pt x="225" y="318"/>
                    </a:cubicBezTo>
                    <a:cubicBezTo>
                      <a:pt x="226" y="318"/>
                      <a:pt x="226" y="318"/>
                      <a:pt x="226" y="318"/>
                    </a:cubicBezTo>
                    <a:cubicBezTo>
                      <a:pt x="227" y="321"/>
                      <a:pt x="227" y="321"/>
                      <a:pt x="227" y="321"/>
                    </a:cubicBezTo>
                    <a:cubicBezTo>
                      <a:pt x="229" y="322"/>
                      <a:pt x="229" y="322"/>
                      <a:pt x="229" y="322"/>
                    </a:cubicBezTo>
                    <a:cubicBezTo>
                      <a:pt x="235" y="317"/>
                      <a:pt x="235" y="317"/>
                      <a:pt x="235" y="317"/>
                    </a:cubicBezTo>
                    <a:cubicBezTo>
                      <a:pt x="240" y="317"/>
                      <a:pt x="240" y="317"/>
                      <a:pt x="240" y="317"/>
                    </a:cubicBezTo>
                    <a:cubicBezTo>
                      <a:pt x="242" y="315"/>
                      <a:pt x="242" y="315"/>
                      <a:pt x="242" y="315"/>
                    </a:cubicBezTo>
                    <a:cubicBezTo>
                      <a:pt x="240" y="318"/>
                      <a:pt x="240" y="318"/>
                      <a:pt x="240" y="318"/>
                    </a:cubicBezTo>
                    <a:cubicBezTo>
                      <a:pt x="236" y="322"/>
                      <a:pt x="236" y="322"/>
                      <a:pt x="236" y="322"/>
                    </a:cubicBezTo>
                    <a:cubicBezTo>
                      <a:pt x="236" y="324"/>
                      <a:pt x="236" y="324"/>
                      <a:pt x="236" y="324"/>
                    </a:cubicBezTo>
                    <a:cubicBezTo>
                      <a:pt x="238" y="325"/>
                      <a:pt x="238" y="325"/>
                      <a:pt x="238" y="325"/>
                    </a:cubicBezTo>
                    <a:cubicBezTo>
                      <a:pt x="235" y="332"/>
                      <a:pt x="235" y="332"/>
                      <a:pt x="235" y="332"/>
                    </a:cubicBezTo>
                    <a:cubicBezTo>
                      <a:pt x="230" y="333"/>
                      <a:pt x="230" y="333"/>
                      <a:pt x="230" y="333"/>
                    </a:cubicBezTo>
                    <a:cubicBezTo>
                      <a:pt x="228" y="331"/>
                      <a:pt x="228" y="331"/>
                      <a:pt x="228" y="331"/>
                    </a:cubicBezTo>
                    <a:cubicBezTo>
                      <a:pt x="226" y="331"/>
                      <a:pt x="226" y="331"/>
                      <a:pt x="226" y="331"/>
                    </a:cubicBezTo>
                    <a:cubicBezTo>
                      <a:pt x="221" y="335"/>
                      <a:pt x="221" y="335"/>
                      <a:pt x="221" y="335"/>
                    </a:cubicBezTo>
                    <a:cubicBezTo>
                      <a:pt x="221" y="336"/>
                      <a:pt x="221" y="336"/>
                      <a:pt x="221" y="336"/>
                    </a:cubicBezTo>
                    <a:cubicBezTo>
                      <a:pt x="225" y="337"/>
                      <a:pt x="225" y="337"/>
                      <a:pt x="225" y="337"/>
                    </a:cubicBezTo>
                    <a:cubicBezTo>
                      <a:pt x="227" y="340"/>
                      <a:pt x="227" y="340"/>
                      <a:pt x="227" y="340"/>
                    </a:cubicBezTo>
                    <a:cubicBezTo>
                      <a:pt x="227" y="346"/>
                      <a:pt x="227" y="346"/>
                      <a:pt x="227" y="346"/>
                    </a:cubicBezTo>
                    <a:cubicBezTo>
                      <a:pt x="221" y="354"/>
                      <a:pt x="221" y="354"/>
                      <a:pt x="221" y="354"/>
                    </a:cubicBezTo>
                    <a:cubicBezTo>
                      <a:pt x="220" y="359"/>
                      <a:pt x="220" y="359"/>
                      <a:pt x="220" y="359"/>
                    </a:cubicBezTo>
                    <a:cubicBezTo>
                      <a:pt x="219" y="362"/>
                      <a:pt x="219" y="362"/>
                      <a:pt x="219" y="362"/>
                    </a:cubicBezTo>
                    <a:cubicBezTo>
                      <a:pt x="218" y="365"/>
                      <a:pt x="218" y="365"/>
                      <a:pt x="218" y="365"/>
                    </a:cubicBezTo>
                    <a:cubicBezTo>
                      <a:pt x="219" y="367"/>
                      <a:pt x="219" y="367"/>
                      <a:pt x="219" y="367"/>
                    </a:cubicBezTo>
                    <a:cubicBezTo>
                      <a:pt x="219" y="370"/>
                      <a:pt x="219" y="370"/>
                      <a:pt x="219" y="370"/>
                    </a:cubicBezTo>
                    <a:cubicBezTo>
                      <a:pt x="218" y="374"/>
                      <a:pt x="218" y="374"/>
                      <a:pt x="218" y="374"/>
                    </a:cubicBezTo>
                    <a:cubicBezTo>
                      <a:pt x="215" y="380"/>
                      <a:pt x="215" y="380"/>
                      <a:pt x="215" y="380"/>
                    </a:cubicBezTo>
                    <a:cubicBezTo>
                      <a:pt x="212" y="382"/>
                      <a:pt x="212" y="382"/>
                      <a:pt x="212" y="382"/>
                    </a:cubicBezTo>
                    <a:cubicBezTo>
                      <a:pt x="208" y="382"/>
                      <a:pt x="208" y="382"/>
                      <a:pt x="208" y="382"/>
                    </a:cubicBezTo>
                    <a:cubicBezTo>
                      <a:pt x="206" y="384"/>
                      <a:pt x="206" y="384"/>
                      <a:pt x="206" y="384"/>
                    </a:cubicBezTo>
                    <a:cubicBezTo>
                      <a:pt x="202" y="388"/>
                      <a:pt x="202" y="388"/>
                      <a:pt x="202" y="388"/>
                    </a:cubicBezTo>
                    <a:cubicBezTo>
                      <a:pt x="199" y="389"/>
                      <a:pt x="199" y="389"/>
                      <a:pt x="199" y="389"/>
                    </a:cubicBezTo>
                    <a:cubicBezTo>
                      <a:pt x="195" y="388"/>
                      <a:pt x="195" y="388"/>
                      <a:pt x="195" y="388"/>
                    </a:cubicBezTo>
                    <a:cubicBezTo>
                      <a:pt x="190" y="384"/>
                      <a:pt x="190" y="384"/>
                      <a:pt x="190" y="384"/>
                    </a:cubicBezTo>
                    <a:cubicBezTo>
                      <a:pt x="188" y="385"/>
                      <a:pt x="188" y="385"/>
                      <a:pt x="188" y="385"/>
                    </a:cubicBezTo>
                    <a:cubicBezTo>
                      <a:pt x="187" y="383"/>
                      <a:pt x="187" y="383"/>
                      <a:pt x="187" y="383"/>
                    </a:cubicBezTo>
                    <a:cubicBezTo>
                      <a:pt x="187" y="383"/>
                      <a:pt x="187" y="383"/>
                      <a:pt x="187" y="383"/>
                    </a:cubicBezTo>
                    <a:cubicBezTo>
                      <a:pt x="183" y="386"/>
                      <a:pt x="179" y="388"/>
                      <a:pt x="175" y="390"/>
                    </a:cubicBezTo>
                    <a:cubicBezTo>
                      <a:pt x="173" y="393"/>
                      <a:pt x="173" y="393"/>
                      <a:pt x="173" y="393"/>
                    </a:cubicBezTo>
                    <a:cubicBezTo>
                      <a:pt x="165" y="396"/>
                      <a:pt x="165" y="396"/>
                      <a:pt x="165" y="396"/>
                    </a:cubicBezTo>
                    <a:cubicBezTo>
                      <a:pt x="163" y="398"/>
                      <a:pt x="163" y="398"/>
                      <a:pt x="163" y="398"/>
                    </a:cubicBezTo>
                    <a:cubicBezTo>
                      <a:pt x="160" y="399"/>
                      <a:pt x="160" y="399"/>
                      <a:pt x="160" y="399"/>
                    </a:cubicBezTo>
                    <a:cubicBezTo>
                      <a:pt x="158" y="398"/>
                      <a:pt x="158" y="398"/>
                      <a:pt x="158" y="398"/>
                    </a:cubicBezTo>
                    <a:cubicBezTo>
                      <a:pt x="158" y="399"/>
                      <a:pt x="157" y="399"/>
                      <a:pt x="157" y="400"/>
                    </a:cubicBezTo>
                    <a:cubicBezTo>
                      <a:pt x="151" y="406"/>
                      <a:pt x="145" y="412"/>
                      <a:pt x="138" y="415"/>
                    </a:cubicBezTo>
                    <a:cubicBezTo>
                      <a:pt x="137" y="417"/>
                      <a:pt x="137" y="417"/>
                      <a:pt x="137" y="417"/>
                    </a:cubicBezTo>
                    <a:cubicBezTo>
                      <a:pt x="135" y="420"/>
                      <a:pt x="135" y="420"/>
                      <a:pt x="135" y="420"/>
                    </a:cubicBezTo>
                    <a:cubicBezTo>
                      <a:pt x="134" y="417"/>
                      <a:pt x="134" y="417"/>
                      <a:pt x="134" y="417"/>
                    </a:cubicBezTo>
                    <a:cubicBezTo>
                      <a:pt x="134" y="417"/>
                      <a:pt x="134" y="417"/>
                      <a:pt x="134" y="417"/>
                    </a:cubicBezTo>
                    <a:cubicBezTo>
                      <a:pt x="131" y="417"/>
                      <a:pt x="128" y="418"/>
                      <a:pt x="124" y="417"/>
                    </a:cubicBezTo>
                    <a:cubicBezTo>
                      <a:pt x="125" y="419"/>
                      <a:pt x="125" y="419"/>
                      <a:pt x="125" y="419"/>
                    </a:cubicBezTo>
                    <a:cubicBezTo>
                      <a:pt x="124" y="422"/>
                      <a:pt x="124" y="422"/>
                      <a:pt x="124" y="422"/>
                    </a:cubicBezTo>
                    <a:cubicBezTo>
                      <a:pt x="122" y="422"/>
                      <a:pt x="122" y="422"/>
                      <a:pt x="122" y="422"/>
                    </a:cubicBezTo>
                    <a:cubicBezTo>
                      <a:pt x="121" y="418"/>
                      <a:pt x="121" y="418"/>
                      <a:pt x="121" y="418"/>
                    </a:cubicBezTo>
                    <a:cubicBezTo>
                      <a:pt x="120" y="417"/>
                      <a:pt x="120" y="417"/>
                      <a:pt x="120" y="417"/>
                    </a:cubicBezTo>
                    <a:cubicBezTo>
                      <a:pt x="118" y="416"/>
                      <a:pt x="117" y="415"/>
                      <a:pt x="116" y="414"/>
                    </a:cubicBezTo>
                    <a:cubicBezTo>
                      <a:pt x="111" y="420"/>
                      <a:pt x="111" y="420"/>
                      <a:pt x="111" y="420"/>
                    </a:cubicBezTo>
                    <a:cubicBezTo>
                      <a:pt x="109" y="426"/>
                      <a:pt x="109" y="426"/>
                      <a:pt x="109" y="426"/>
                    </a:cubicBezTo>
                    <a:cubicBezTo>
                      <a:pt x="107" y="427"/>
                      <a:pt x="107" y="427"/>
                      <a:pt x="107" y="427"/>
                    </a:cubicBezTo>
                    <a:cubicBezTo>
                      <a:pt x="104" y="427"/>
                      <a:pt x="104" y="427"/>
                      <a:pt x="104" y="427"/>
                    </a:cubicBezTo>
                    <a:cubicBezTo>
                      <a:pt x="96" y="436"/>
                      <a:pt x="96" y="436"/>
                      <a:pt x="96" y="436"/>
                    </a:cubicBezTo>
                    <a:cubicBezTo>
                      <a:pt x="95" y="442"/>
                      <a:pt x="95" y="442"/>
                      <a:pt x="95" y="442"/>
                    </a:cubicBezTo>
                    <a:cubicBezTo>
                      <a:pt x="93" y="444"/>
                      <a:pt x="93" y="444"/>
                      <a:pt x="93" y="444"/>
                    </a:cubicBezTo>
                    <a:cubicBezTo>
                      <a:pt x="90" y="445"/>
                      <a:pt x="90" y="445"/>
                      <a:pt x="90" y="445"/>
                    </a:cubicBezTo>
                    <a:cubicBezTo>
                      <a:pt x="86" y="443"/>
                      <a:pt x="86" y="443"/>
                      <a:pt x="86" y="443"/>
                    </a:cubicBezTo>
                    <a:cubicBezTo>
                      <a:pt x="85" y="444"/>
                      <a:pt x="85" y="444"/>
                      <a:pt x="85" y="444"/>
                    </a:cubicBezTo>
                    <a:cubicBezTo>
                      <a:pt x="89" y="449"/>
                      <a:pt x="89" y="449"/>
                      <a:pt x="89" y="449"/>
                    </a:cubicBezTo>
                    <a:cubicBezTo>
                      <a:pt x="88" y="452"/>
                      <a:pt x="88" y="452"/>
                      <a:pt x="88" y="452"/>
                    </a:cubicBezTo>
                    <a:cubicBezTo>
                      <a:pt x="86" y="453"/>
                      <a:pt x="86" y="453"/>
                      <a:pt x="86" y="453"/>
                    </a:cubicBezTo>
                    <a:cubicBezTo>
                      <a:pt x="84" y="449"/>
                      <a:pt x="84" y="449"/>
                      <a:pt x="84" y="449"/>
                    </a:cubicBezTo>
                    <a:cubicBezTo>
                      <a:pt x="82" y="449"/>
                      <a:pt x="82" y="449"/>
                      <a:pt x="82" y="449"/>
                    </a:cubicBezTo>
                    <a:cubicBezTo>
                      <a:pt x="81" y="453"/>
                      <a:pt x="81" y="453"/>
                      <a:pt x="81" y="453"/>
                    </a:cubicBezTo>
                    <a:cubicBezTo>
                      <a:pt x="76" y="459"/>
                      <a:pt x="76" y="459"/>
                      <a:pt x="76" y="459"/>
                    </a:cubicBezTo>
                    <a:cubicBezTo>
                      <a:pt x="76" y="462"/>
                      <a:pt x="76" y="462"/>
                      <a:pt x="76" y="462"/>
                    </a:cubicBezTo>
                    <a:cubicBezTo>
                      <a:pt x="80" y="468"/>
                      <a:pt x="80" y="468"/>
                      <a:pt x="80" y="468"/>
                    </a:cubicBezTo>
                    <a:cubicBezTo>
                      <a:pt x="80" y="473"/>
                      <a:pt x="80" y="473"/>
                      <a:pt x="80" y="473"/>
                    </a:cubicBezTo>
                    <a:cubicBezTo>
                      <a:pt x="79" y="477"/>
                      <a:pt x="79" y="477"/>
                      <a:pt x="79" y="477"/>
                    </a:cubicBezTo>
                    <a:cubicBezTo>
                      <a:pt x="78" y="481"/>
                      <a:pt x="78" y="481"/>
                      <a:pt x="78" y="481"/>
                    </a:cubicBezTo>
                    <a:cubicBezTo>
                      <a:pt x="78" y="484"/>
                      <a:pt x="78" y="484"/>
                      <a:pt x="78" y="484"/>
                    </a:cubicBezTo>
                    <a:cubicBezTo>
                      <a:pt x="81" y="484"/>
                      <a:pt x="81" y="484"/>
                      <a:pt x="81" y="484"/>
                    </a:cubicBezTo>
                    <a:cubicBezTo>
                      <a:pt x="83" y="480"/>
                      <a:pt x="83" y="480"/>
                      <a:pt x="83" y="480"/>
                    </a:cubicBezTo>
                    <a:cubicBezTo>
                      <a:pt x="84" y="483"/>
                      <a:pt x="84" y="483"/>
                      <a:pt x="84" y="483"/>
                    </a:cubicBezTo>
                    <a:cubicBezTo>
                      <a:pt x="84" y="489"/>
                      <a:pt x="84" y="489"/>
                      <a:pt x="84" y="489"/>
                    </a:cubicBezTo>
                    <a:cubicBezTo>
                      <a:pt x="82" y="490"/>
                      <a:pt x="82" y="490"/>
                      <a:pt x="82" y="490"/>
                    </a:cubicBezTo>
                    <a:cubicBezTo>
                      <a:pt x="81" y="492"/>
                      <a:pt x="81" y="492"/>
                      <a:pt x="81" y="492"/>
                    </a:cubicBezTo>
                    <a:cubicBezTo>
                      <a:pt x="82" y="494"/>
                      <a:pt x="82" y="494"/>
                      <a:pt x="82" y="494"/>
                    </a:cubicBezTo>
                    <a:cubicBezTo>
                      <a:pt x="85" y="493"/>
                      <a:pt x="85" y="493"/>
                      <a:pt x="85" y="493"/>
                    </a:cubicBezTo>
                    <a:cubicBezTo>
                      <a:pt x="86" y="491"/>
                      <a:pt x="86" y="491"/>
                      <a:pt x="86" y="491"/>
                    </a:cubicBezTo>
                    <a:cubicBezTo>
                      <a:pt x="88" y="491"/>
                      <a:pt x="88" y="491"/>
                      <a:pt x="88" y="491"/>
                    </a:cubicBezTo>
                    <a:cubicBezTo>
                      <a:pt x="90" y="493"/>
                      <a:pt x="90" y="493"/>
                      <a:pt x="90" y="493"/>
                    </a:cubicBezTo>
                    <a:cubicBezTo>
                      <a:pt x="90" y="495"/>
                      <a:pt x="90" y="495"/>
                      <a:pt x="90" y="495"/>
                    </a:cubicBezTo>
                    <a:cubicBezTo>
                      <a:pt x="94" y="496"/>
                      <a:pt x="94" y="496"/>
                      <a:pt x="94" y="496"/>
                    </a:cubicBezTo>
                    <a:cubicBezTo>
                      <a:pt x="97" y="498"/>
                      <a:pt x="97" y="498"/>
                      <a:pt x="97" y="498"/>
                    </a:cubicBezTo>
                    <a:cubicBezTo>
                      <a:pt x="101" y="498"/>
                      <a:pt x="101" y="498"/>
                      <a:pt x="101" y="498"/>
                    </a:cubicBezTo>
                    <a:cubicBezTo>
                      <a:pt x="103" y="495"/>
                      <a:pt x="103" y="495"/>
                      <a:pt x="103" y="495"/>
                    </a:cubicBezTo>
                    <a:cubicBezTo>
                      <a:pt x="105" y="487"/>
                      <a:pt x="105" y="487"/>
                      <a:pt x="105" y="487"/>
                    </a:cubicBezTo>
                    <a:cubicBezTo>
                      <a:pt x="107" y="484"/>
                      <a:pt x="107" y="484"/>
                      <a:pt x="107" y="484"/>
                    </a:cubicBezTo>
                    <a:cubicBezTo>
                      <a:pt x="114" y="484"/>
                      <a:pt x="114" y="484"/>
                      <a:pt x="114" y="484"/>
                    </a:cubicBezTo>
                    <a:cubicBezTo>
                      <a:pt x="117" y="481"/>
                      <a:pt x="117" y="481"/>
                      <a:pt x="117" y="481"/>
                    </a:cubicBezTo>
                    <a:cubicBezTo>
                      <a:pt x="113" y="486"/>
                      <a:pt x="113" y="486"/>
                      <a:pt x="113" y="486"/>
                    </a:cubicBezTo>
                    <a:cubicBezTo>
                      <a:pt x="110" y="486"/>
                      <a:pt x="110" y="486"/>
                      <a:pt x="110" y="486"/>
                    </a:cubicBezTo>
                    <a:cubicBezTo>
                      <a:pt x="105" y="493"/>
                      <a:pt x="105" y="493"/>
                      <a:pt x="105" y="493"/>
                    </a:cubicBezTo>
                    <a:cubicBezTo>
                      <a:pt x="104" y="497"/>
                      <a:pt x="104" y="497"/>
                      <a:pt x="104" y="497"/>
                    </a:cubicBezTo>
                    <a:cubicBezTo>
                      <a:pt x="102" y="500"/>
                      <a:pt x="102" y="500"/>
                      <a:pt x="102" y="500"/>
                    </a:cubicBezTo>
                    <a:cubicBezTo>
                      <a:pt x="105" y="505"/>
                      <a:pt x="105" y="505"/>
                      <a:pt x="105" y="505"/>
                    </a:cubicBezTo>
                    <a:cubicBezTo>
                      <a:pt x="105" y="508"/>
                      <a:pt x="105" y="508"/>
                      <a:pt x="105" y="508"/>
                    </a:cubicBezTo>
                    <a:cubicBezTo>
                      <a:pt x="101" y="509"/>
                      <a:pt x="101" y="509"/>
                      <a:pt x="101" y="509"/>
                    </a:cubicBezTo>
                    <a:cubicBezTo>
                      <a:pt x="99" y="508"/>
                      <a:pt x="99" y="508"/>
                      <a:pt x="99" y="508"/>
                    </a:cubicBezTo>
                    <a:cubicBezTo>
                      <a:pt x="99" y="505"/>
                      <a:pt x="99" y="505"/>
                      <a:pt x="99" y="505"/>
                    </a:cubicBezTo>
                    <a:cubicBezTo>
                      <a:pt x="97" y="503"/>
                      <a:pt x="97" y="503"/>
                      <a:pt x="97" y="503"/>
                    </a:cubicBezTo>
                    <a:cubicBezTo>
                      <a:pt x="94" y="503"/>
                      <a:pt x="94" y="503"/>
                      <a:pt x="94" y="503"/>
                    </a:cubicBezTo>
                    <a:cubicBezTo>
                      <a:pt x="92" y="499"/>
                      <a:pt x="92" y="499"/>
                      <a:pt x="92" y="499"/>
                    </a:cubicBezTo>
                    <a:cubicBezTo>
                      <a:pt x="87" y="498"/>
                      <a:pt x="87" y="498"/>
                      <a:pt x="87" y="498"/>
                    </a:cubicBezTo>
                    <a:cubicBezTo>
                      <a:pt x="86" y="495"/>
                      <a:pt x="86" y="495"/>
                      <a:pt x="86" y="495"/>
                    </a:cubicBezTo>
                    <a:cubicBezTo>
                      <a:pt x="83" y="498"/>
                      <a:pt x="83" y="498"/>
                      <a:pt x="83" y="498"/>
                    </a:cubicBezTo>
                    <a:cubicBezTo>
                      <a:pt x="80" y="499"/>
                      <a:pt x="80" y="499"/>
                      <a:pt x="80" y="499"/>
                    </a:cubicBezTo>
                    <a:cubicBezTo>
                      <a:pt x="79" y="502"/>
                      <a:pt x="79" y="502"/>
                      <a:pt x="79" y="502"/>
                    </a:cubicBezTo>
                    <a:cubicBezTo>
                      <a:pt x="76" y="505"/>
                      <a:pt x="76" y="505"/>
                      <a:pt x="76" y="505"/>
                    </a:cubicBezTo>
                    <a:cubicBezTo>
                      <a:pt x="72" y="504"/>
                      <a:pt x="72" y="504"/>
                      <a:pt x="72" y="504"/>
                    </a:cubicBezTo>
                    <a:cubicBezTo>
                      <a:pt x="72" y="507"/>
                      <a:pt x="72" y="507"/>
                      <a:pt x="72" y="507"/>
                    </a:cubicBezTo>
                    <a:cubicBezTo>
                      <a:pt x="73" y="510"/>
                      <a:pt x="73" y="510"/>
                      <a:pt x="73" y="510"/>
                    </a:cubicBezTo>
                    <a:cubicBezTo>
                      <a:pt x="75" y="510"/>
                      <a:pt x="75" y="510"/>
                      <a:pt x="75" y="510"/>
                    </a:cubicBezTo>
                    <a:cubicBezTo>
                      <a:pt x="73" y="514"/>
                      <a:pt x="73" y="514"/>
                      <a:pt x="73" y="514"/>
                    </a:cubicBezTo>
                    <a:cubicBezTo>
                      <a:pt x="72" y="519"/>
                      <a:pt x="72" y="519"/>
                      <a:pt x="72" y="519"/>
                    </a:cubicBezTo>
                    <a:cubicBezTo>
                      <a:pt x="73" y="523"/>
                      <a:pt x="73" y="523"/>
                      <a:pt x="73" y="523"/>
                    </a:cubicBezTo>
                    <a:cubicBezTo>
                      <a:pt x="76" y="524"/>
                      <a:pt x="76" y="524"/>
                      <a:pt x="76" y="524"/>
                    </a:cubicBezTo>
                    <a:cubicBezTo>
                      <a:pt x="76" y="531"/>
                      <a:pt x="76" y="531"/>
                      <a:pt x="76" y="531"/>
                    </a:cubicBezTo>
                    <a:cubicBezTo>
                      <a:pt x="77" y="533"/>
                      <a:pt x="77" y="533"/>
                      <a:pt x="77" y="533"/>
                    </a:cubicBezTo>
                    <a:cubicBezTo>
                      <a:pt x="77" y="537"/>
                      <a:pt x="77" y="537"/>
                      <a:pt x="77" y="537"/>
                    </a:cubicBezTo>
                    <a:cubicBezTo>
                      <a:pt x="80" y="540"/>
                      <a:pt x="80" y="540"/>
                      <a:pt x="80" y="540"/>
                    </a:cubicBezTo>
                    <a:cubicBezTo>
                      <a:pt x="80" y="542"/>
                      <a:pt x="80" y="542"/>
                      <a:pt x="80" y="542"/>
                    </a:cubicBezTo>
                    <a:cubicBezTo>
                      <a:pt x="76" y="543"/>
                      <a:pt x="76" y="543"/>
                      <a:pt x="76" y="543"/>
                    </a:cubicBezTo>
                    <a:cubicBezTo>
                      <a:pt x="75" y="545"/>
                      <a:pt x="75" y="545"/>
                      <a:pt x="75" y="545"/>
                    </a:cubicBezTo>
                    <a:cubicBezTo>
                      <a:pt x="87" y="552"/>
                      <a:pt x="87" y="552"/>
                      <a:pt x="87" y="552"/>
                    </a:cubicBezTo>
                    <a:cubicBezTo>
                      <a:pt x="92" y="551"/>
                      <a:pt x="92" y="551"/>
                      <a:pt x="92" y="551"/>
                    </a:cubicBezTo>
                    <a:cubicBezTo>
                      <a:pt x="97" y="549"/>
                      <a:pt x="97" y="549"/>
                      <a:pt x="97" y="549"/>
                    </a:cubicBezTo>
                    <a:cubicBezTo>
                      <a:pt x="100" y="547"/>
                      <a:pt x="100" y="547"/>
                      <a:pt x="100" y="547"/>
                    </a:cubicBezTo>
                    <a:cubicBezTo>
                      <a:pt x="102" y="549"/>
                      <a:pt x="102" y="549"/>
                      <a:pt x="102" y="549"/>
                    </a:cubicBezTo>
                    <a:cubicBezTo>
                      <a:pt x="104" y="549"/>
                      <a:pt x="104" y="549"/>
                      <a:pt x="104" y="549"/>
                    </a:cubicBezTo>
                    <a:cubicBezTo>
                      <a:pt x="109" y="541"/>
                      <a:pt x="109" y="541"/>
                      <a:pt x="109" y="541"/>
                    </a:cubicBezTo>
                    <a:cubicBezTo>
                      <a:pt x="109" y="537"/>
                      <a:pt x="109" y="537"/>
                      <a:pt x="109" y="537"/>
                    </a:cubicBezTo>
                    <a:cubicBezTo>
                      <a:pt x="107" y="534"/>
                      <a:pt x="107" y="534"/>
                      <a:pt x="107" y="534"/>
                    </a:cubicBezTo>
                    <a:cubicBezTo>
                      <a:pt x="107" y="532"/>
                      <a:pt x="107" y="532"/>
                      <a:pt x="107" y="532"/>
                    </a:cubicBezTo>
                    <a:cubicBezTo>
                      <a:pt x="112" y="529"/>
                      <a:pt x="112" y="529"/>
                      <a:pt x="112" y="529"/>
                    </a:cubicBezTo>
                    <a:cubicBezTo>
                      <a:pt x="117" y="524"/>
                      <a:pt x="117" y="524"/>
                      <a:pt x="117" y="524"/>
                    </a:cubicBezTo>
                    <a:cubicBezTo>
                      <a:pt x="125" y="518"/>
                      <a:pt x="125" y="518"/>
                      <a:pt x="125" y="518"/>
                    </a:cubicBezTo>
                    <a:cubicBezTo>
                      <a:pt x="129" y="519"/>
                      <a:pt x="129" y="519"/>
                      <a:pt x="129" y="519"/>
                    </a:cubicBezTo>
                    <a:cubicBezTo>
                      <a:pt x="125" y="519"/>
                      <a:pt x="125" y="519"/>
                      <a:pt x="125" y="519"/>
                    </a:cubicBezTo>
                    <a:cubicBezTo>
                      <a:pt x="118" y="528"/>
                      <a:pt x="118" y="528"/>
                      <a:pt x="118" y="528"/>
                    </a:cubicBezTo>
                    <a:cubicBezTo>
                      <a:pt x="113" y="531"/>
                      <a:pt x="113" y="531"/>
                      <a:pt x="113" y="531"/>
                    </a:cubicBezTo>
                    <a:cubicBezTo>
                      <a:pt x="113" y="534"/>
                      <a:pt x="113" y="534"/>
                      <a:pt x="113" y="534"/>
                    </a:cubicBezTo>
                    <a:cubicBezTo>
                      <a:pt x="116" y="537"/>
                      <a:pt x="116" y="537"/>
                      <a:pt x="116" y="537"/>
                    </a:cubicBezTo>
                    <a:cubicBezTo>
                      <a:pt x="116" y="540"/>
                      <a:pt x="116" y="540"/>
                      <a:pt x="116" y="540"/>
                    </a:cubicBezTo>
                    <a:cubicBezTo>
                      <a:pt x="113" y="546"/>
                      <a:pt x="113" y="546"/>
                      <a:pt x="113" y="546"/>
                    </a:cubicBezTo>
                    <a:cubicBezTo>
                      <a:pt x="109" y="549"/>
                      <a:pt x="109" y="549"/>
                      <a:pt x="109" y="549"/>
                    </a:cubicBezTo>
                    <a:cubicBezTo>
                      <a:pt x="108" y="553"/>
                      <a:pt x="108" y="553"/>
                      <a:pt x="108" y="553"/>
                    </a:cubicBezTo>
                    <a:cubicBezTo>
                      <a:pt x="109" y="559"/>
                      <a:pt x="109" y="559"/>
                      <a:pt x="109" y="559"/>
                    </a:cubicBezTo>
                    <a:cubicBezTo>
                      <a:pt x="108" y="563"/>
                      <a:pt x="108" y="563"/>
                      <a:pt x="108" y="563"/>
                    </a:cubicBezTo>
                    <a:cubicBezTo>
                      <a:pt x="108" y="565"/>
                      <a:pt x="108" y="565"/>
                      <a:pt x="108" y="565"/>
                    </a:cubicBezTo>
                    <a:cubicBezTo>
                      <a:pt x="108" y="569"/>
                      <a:pt x="108" y="569"/>
                      <a:pt x="108" y="569"/>
                    </a:cubicBezTo>
                    <a:cubicBezTo>
                      <a:pt x="109" y="574"/>
                      <a:pt x="109" y="574"/>
                      <a:pt x="109" y="574"/>
                    </a:cubicBezTo>
                    <a:cubicBezTo>
                      <a:pt x="104" y="576"/>
                      <a:pt x="104" y="576"/>
                      <a:pt x="104" y="576"/>
                    </a:cubicBezTo>
                    <a:cubicBezTo>
                      <a:pt x="101" y="578"/>
                      <a:pt x="101" y="578"/>
                      <a:pt x="101" y="578"/>
                    </a:cubicBezTo>
                    <a:cubicBezTo>
                      <a:pt x="100" y="581"/>
                      <a:pt x="100" y="581"/>
                      <a:pt x="100" y="581"/>
                    </a:cubicBezTo>
                    <a:cubicBezTo>
                      <a:pt x="99" y="581"/>
                      <a:pt x="99" y="581"/>
                      <a:pt x="99" y="581"/>
                    </a:cubicBezTo>
                    <a:cubicBezTo>
                      <a:pt x="97" y="582"/>
                      <a:pt x="97" y="582"/>
                      <a:pt x="97" y="582"/>
                    </a:cubicBezTo>
                    <a:cubicBezTo>
                      <a:pt x="99" y="586"/>
                      <a:pt x="99" y="586"/>
                      <a:pt x="99" y="586"/>
                    </a:cubicBezTo>
                    <a:cubicBezTo>
                      <a:pt x="99" y="591"/>
                      <a:pt x="99" y="591"/>
                      <a:pt x="99" y="591"/>
                    </a:cubicBezTo>
                    <a:cubicBezTo>
                      <a:pt x="100" y="592"/>
                      <a:pt x="100" y="592"/>
                      <a:pt x="100" y="592"/>
                    </a:cubicBezTo>
                    <a:cubicBezTo>
                      <a:pt x="104" y="590"/>
                      <a:pt x="104" y="590"/>
                      <a:pt x="104" y="590"/>
                    </a:cubicBezTo>
                    <a:cubicBezTo>
                      <a:pt x="106" y="590"/>
                      <a:pt x="106" y="590"/>
                      <a:pt x="106" y="590"/>
                    </a:cubicBezTo>
                    <a:cubicBezTo>
                      <a:pt x="107" y="593"/>
                      <a:pt x="107" y="593"/>
                      <a:pt x="107" y="593"/>
                    </a:cubicBezTo>
                    <a:cubicBezTo>
                      <a:pt x="105" y="595"/>
                      <a:pt x="105" y="595"/>
                      <a:pt x="105" y="595"/>
                    </a:cubicBezTo>
                    <a:cubicBezTo>
                      <a:pt x="101" y="595"/>
                      <a:pt x="101" y="595"/>
                      <a:pt x="101" y="595"/>
                    </a:cubicBezTo>
                    <a:cubicBezTo>
                      <a:pt x="99" y="597"/>
                      <a:pt x="99" y="597"/>
                      <a:pt x="99" y="597"/>
                    </a:cubicBezTo>
                    <a:cubicBezTo>
                      <a:pt x="100" y="599"/>
                      <a:pt x="100" y="599"/>
                      <a:pt x="100" y="599"/>
                    </a:cubicBezTo>
                    <a:cubicBezTo>
                      <a:pt x="100" y="601"/>
                      <a:pt x="100" y="601"/>
                      <a:pt x="100" y="601"/>
                    </a:cubicBezTo>
                    <a:cubicBezTo>
                      <a:pt x="100" y="604"/>
                      <a:pt x="100" y="604"/>
                      <a:pt x="100" y="604"/>
                    </a:cubicBezTo>
                    <a:cubicBezTo>
                      <a:pt x="98" y="606"/>
                      <a:pt x="98" y="606"/>
                      <a:pt x="98" y="606"/>
                    </a:cubicBezTo>
                    <a:cubicBezTo>
                      <a:pt x="95" y="607"/>
                      <a:pt x="95" y="607"/>
                      <a:pt x="95" y="607"/>
                    </a:cubicBezTo>
                    <a:cubicBezTo>
                      <a:pt x="92" y="610"/>
                      <a:pt x="92" y="610"/>
                      <a:pt x="92" y="610"/>
                    </a:cubicBezTo>
                    <a:cubicBezTo>
                      <a:pt x="90" y="609"/>
                      <a:pt x="90" y="609"/>
                      <a:pt x="90" y="609"/>
                    </a:cubicBezTo>
                    <a:cubicBezTo>
                      <a:pt x="88" y="610"/>
                      <a:pt x="88" y="610"/>
                      <a:pt x="88" y="610"/>
                    </a:cubicBezTo>
                    <a:cubicBezTo>
                      <a:pt x="91" y="612"/>
                      <a:pt x="91" y="612"/>
                      <a:pt x="91" y="612"/>
                    </a:cubicBezTo>
                    <a:cubicBezTo>
                      <a:pt x="94" y="612"/>
                      <a:pt x="94" y="612"/>
                      <a:pt x="94" y="612"/>
                    </a:cubicBezTo>
                    <a:cubicBezTo>
                      <a:pt x="96" y="615"/>
                      <a:pt x="96" y="615"/>
                      <a:pt x="96" y="615"/>
                    </a:cubicBezTo>
                    <a:cubicBezTo>
                      <a:pt x="100" y="610"/>
                      <a:pt x="100" y="610"/>
                      <a:pt x="100" y="610"/>
                    </a:cubicBezTo>
                    <a:cubicBezTo>
                      <a:pt x="108" y="604"/>
                      <a:pt x="108" y="604"/>
                      <a:pt x="108" y="604"/>
                    </a:cubicBezTo>
                    <a:cubicBezTo>
                      <a:pt x="109" y="604"/>
                      <a:pt x="109" y="604"/>
                      <a:pt x="109" y="604"/>
                    </a:cubicBezTo>
                    <a:cubicBezTo>
                      <a:pt x="112" y="605"/>
                      <a:pt x="112" y="605"/>
                      <a:pt x="112" y="605"/>
                    </a:cubicBezTo>
                    <a:cubicBezTo>
                      <a:pt x="115" y="602"/>
                      <a:pt x="115" y="602"/>
                      <a:pt x="115" y="602"/>
                    </a:cubicBezTo>
                    <a:cubicBezTo>
                      <a:pt x="120" y="599"/>
                      <a:pt x="120" y="599"/>
                      <a:pt x="120" y="599"/>
                    </a:cubicBezTo>
                    <a:cubicBezTo>
                      <a:pt x="120" y="602"/>
                      <a:pt x="120" y="602"/>
                      <a:pt x="120" y="602"/>
                    </a:cubicBezTo>
                    <a:cubicBezTo>
                      <a:pt x="117" y="604"/>
                      <a:pt x="117" y="604"/>
                      <a:pt x="117" y="604"/>
                    </a:cubicBezTo>
                    <a:cubicBezTo>
                      <a:pt x="117" y="606"/>
                      <a:pt x="117" y="606"/>
                      <a:pt x="117" y="606"/>
                    </a:cubicBezTo>
                    <a:cubicBezTo>
                      <a:pt x="120" y="607"/>
                      <a:pt x="120" y="607"/>
                      <a:pt x="120" y="607"/>
                    </a:cubicBezTo>
                    <a:cubicBezTo>
                      <a:pt x="121" y="611"/>
                      <a:pt x="121" y="611"/>
                      <a:pt x="121" y="611"/>
                    </a:cubicBezTo>
                    <a:cubicBezTo>
                      <a:pt x="120" y="613"/>
                      <a:pt x="120" y="613"/>
                      <a:pt x="120" y="613"/>
                    </a:cubicBezTo>
                    <a:cubicBezTo>
                      <a:pt x="123" y="615"/>
                      <a:pt x="123" y="615"/>
                      <a:pt x="123" y="615"/>
                    </a:cubicBezTo>
                    <a:cubicBezTo>
                      <a:pt x="126" y="612"/>
                      <a:pt x="126" y="612"/>
                      <a:pt x="126" y="612"/>
                    </a:cubicBezTo>
                    <a:cubicBezTo>
                      <a:pt x="127" y="609"/>
                      <a:pt x="127" y="609"/>
                      <a:pt x="127" y="609"/>
                    </a:cubicBezTo>
                    <a:cubicBezTo>
                      <a:pt x="129" y="611"/>
                      <a:pt x="129" y="611"/>
                      <a:pt x="129" y="611"/>
                    </a:cubicBezTo>
                    <a:cubicBezTo>
                      <a:pt x="127" y="613"/>
                      <a:pt x="127" y="613"/>
                      <a:pt x="127" y="613"/>
                    </a:cubicBezTo>
                    <a:cubicBezTo>
                      <a:pt x="130" y="618"/>
                      <a:pt x="130" y="618"/>
                      <a:pt x="130" y="618"/>
                    </a:cubicBezTo>
                    <a:cubicBezTo>
                      <a:pt x="131" y="625"/>
                      <a:pt x="131" y="625"/>
                      <a:pt x="131" y="625"/>
                    </a:cubicBezTo>
                    <a:cubicBezTo>
                      <a:pt x="130" y="629"/>
                      <a:pt x="130" y="629"/>
                      <a:pt x="130" y="629"/>
                    </a:cubicBezTo>
                    <a:cubicBezTo>
                      <a:pt x="132" y="635"/>
                      <a:pt x="132" y="635"/>
                      <a:pt x="132" y="635"/>
                    </a:cubicBezTo>
                    <a:cubicBezTo>
                      <a:pt x="134" y="635"/>
                      <a:pt x="134" y="635"/>
                      <a:pt x="134" y="635"/>
                    </a:cubicBezTo>
                    <a:cubicBezTo>
                      <a:pt x="136" y="630"/>
                      <a:pt x="136" y="630"/>
                      <a:pt x="136" y="630"/>
                    </a:cubicBezTo>
                    <a:cubicBezTo>
                      <a:pt x="135" y="626"/>
                      <a:pt x="135" y="626"/>
                      <a:pt x="135" y="626"/>
                    </a:cubicBezTo>
                    <a:cubicBezTo>
                      <a:pt x="138" y="619"/>
                      <a:pt x="138" y="619"/>
                      <a:pt x="138" y="619"/>
                    </a:cubicBezTo>
                    <a:cubicBezTo>
                      <a:pt x="139" y="616"/>
                      <a:pt x="139" y="616"/>
                      <a:pt x="139" y="616"/>
                    </a:cubicBezTo>
                    <a:cubicBezTo>
                      <a:pt x="143" y="612"/>
                      <a:pt x="143" y="612"/>
                      <a:pt x="143" y="612"/>
                    </a:cubicBezTo>
                    <a:cubicBezTo>
                      <a:pt x="144" y="612"/>
                      <a:pt x="144" y="612"/>
                      <a:pt x="144" y="612"/>
                    </a:cubicBezTo>
                    <a:cubicBezTo>
                      <a:pt x="148" y="608"/>
                      <a:pt x="148" y="608"/>
                      <a:pt x="148" y="608"/>
                    </a:cubicBezTo>
                    <a:cubicBezTo>
                      <a:pt x="153" y="608"/>
                      <a:pt x="153" y="608"/>
                      <a:pt x="153" y="608"/>
                    </a:cubicBezTo>
                    <a:cubicBezTo>
                      <a:pt x="148" y="611"/>
                      <a:pt x="148" y="611"/>
                      <a:pt x="148" y="611"/>
                    </a:cubicBezTo>
                    <a:cubicBezTo>
                      <a:pt x="143" y="617"/>
                      <a:pt x="143" y="617"/>
                      <a:pt x="143" y="617"/>
                    </a:cubicBezTo>
                    <a:cubicBezTo>
                      <a:pt x="143" y="620"/>
                      <a:pt x="143" y="620"/>
                      <a:pt x="143" y="620"/>
                    </a:cubicBezTo>
                    <a:cubicBezTo>
                      <a:pt x="148" y="626"/>
                      <a:pt x="148" y="626"/>
                      <a:pt x="148" y="626"/>
                    </a:cubicBezTo>
                    <a:cubicBezTo>
                      <a:pt x="150" y="627"/>
                      <a:pt x="150" y="627"/>
                      <a:pt x="150" y="627"/>
                    </a:cubicBezTo>
                    <a:cubicBezTo>
                      <a:pt x="155" y="623"/>
                      <a:pt x="155" y="623"/>
                      <a:pt x="155" y="623"/>
                    </a:cubicBezTo>
                    <a:cubicBezTo>
                      <a:pt x="162" y="622"/>
                      <a:pt x="162" y="622"/>
                      <a:pt x="162" y="622"/>
                    </a:cubicBezTo>
                    <a:cubicBezTo>
                      <a:pt x="166" y="619"/>
                      <a:pt x="166" y="619"/>
                      <a:pt x="166" y="619"/>
                    </a:cubicBezTo>
                    <a:cubicBezTo>
                      <a:pt x="168" y="619"/>
                      <a:pt x="168" y="619"/>
                      <a:pt x="168" y="619"/>
                    </a:cubicBezTo>
                    <a:cubicBezTo>
                      <a:pt x="174" y="615"/>
                      <a:pt x="174" y="615"/>
                      <a:pt x="174" y="615"/>
                    </a:cubicBezTo>
                    <a:cubicBezTo>
                      <a:pt x="177" y="615"/>
                      <a:pt x="177" y="615"/>
                      <a:pt x="177" y="615"/>
                    </a:cubicBezTo>
                    <a:cubicBezTo>
                      <a:pt x="174" y="616"/>
                      <a:pt x="174" y="616"/>
                      <a:pt x="174" y="616"/>
                    </a:cubicBezTo>
                    <a:cubicBezTo>
                      <a:pt x="170" y="622"/>
                      <a:pt x="170" y="622"/>
                      <a:pt x="170" y="622"/>
                    </a:cubicBezTo>
                    <a:cubicBezTo>
                      <a:pt x="170" y="624"/>
                      <a:pt x="170" y="624"/>
                      <a:pt x="170" y="624"/>
                    </a:cubicBezTo>
                    <a:cubicBezTo>
                      <a:pt x="168" y="627"/>
                      <a:pt x="168" y="627"/>
                      <a:pt x="168" y="627"/>
                    </a:cubicBezTo>
                    <a:cubicBezTo>
                      <a:pt x="158" y="634"/>
                      <a:pt x="158" y="634"/>
                      <a:pt x="158" y="634"/>
                    </a:cubicBezTo>
                    <a:cubicBezTo>
                      <a:pt x="153" y="638"/>
                      <a:pt x="153" y="638"/>
                      <a:pt x="153" y="638"/>
                    </a:cubicBezTo>
                    <a:cubicBezTo>
                      <a:pt x="150" y="645"/>
                      <a:pt x="150" y="645"/>
                      <a:pt x="150" y="645"/>
                    </a:cubicBezTo>
                    <a:cubicBezTo>
                      <a:pt x="150" y="649"/>
                      <a:pt x="150" y="649"/>
                      <a:pt x="150" y="649"/>
                    </a:cubicBezTo>
                    <a:cubicBezTo>
                      <a:pt x="151" y="653"/>
                      <a:pt x="151" y="653"/>
                      <a:pt x="151" y="653"/>
                    </a:cubicBezTo>
                    <a:cubicBezTo>
                      <a:pt x="155" y="656"/>
                      <a:pt x="155" y="656"/>
                      <a:pt x="155" y="656"/>
                    </a:cubicBezTo>
                    <a:cubicBezTo>
                      <a:pt x="148" y="654"/>
                      <a:pt x="148" y="654"/>
                      <a:pt x="148" y="654"/>
                    </a:cubicBezTo>
                    <a:cubicBezTo>
                      <a:pt x="146" y="655"/>
                      <a:pt x="146" y="655"/>
                      <a:pt x="146" y="655"/>
                    </a:cubicBezTo>
                    <a:cubicBezTo>
                      <a:pt x="143" y="660"/>
                      <a:pt x="143" y="660"/>
                      <a:pt x="143" y="660"/>
                    </a:cubicBezTo>
                    <a:cubicBezTo>
                      <a:pt x="142" y="666"/>
                      <a:pt x="142" y="666"/>
                      <a:pt x="142" y="666"/>
                    </a:cubicBezTo>
                    <a:cubicBezTo>
                      <a:pt x="137" y="672"/>
                      <a:pt x="137" y="672"/>
                      <a:pt x="137" y="672"/>
                    </a:cubicBezTo>
                    <a:cubicBezTo>
                      <a:pt x="135" y="676"/>
                      <a:pt x="135" y="676"/>
                      <a:pt x="135" y="676"/>
                    </a:cubicBezTo>
                    <a:cubicBezTo>
                      <a:pt x="136" y="679"/>
                      <a:pt x="136" y="679"/>
                      <a:pt x="136" y="679"/>
                    </a:cubicBezTo>
                    <a:cubicBezTo>
                      <a:pt x="137" y="680"/>
                      <a:pt x="137" y="680"/>
                      <a:pt x="137" y="680"/>
                    </a:cubicBezTo>
                    <a:cubicBezTo>
                      <a:pt x="137" y="683"/>
                      <a:pt x="137" y="683"/>
                      <a:pt x="137" y="683"/>
                    </a:cubicBezTo>
                    <a:cubicBezTo>
                      <a:pt x="134" y="682"/>
                      <a:pt x="134" y="682"/>
                      <a:pt x="134" y="682"/>
                    </a:cubicBezTo>
                    <a:cubicBezTo>
                      <a:pt x="133" y="680"/>
                      <a:pt x="133" y="680"/>
                      <a:pt x="133" y="680"/>
                    </a:cubicBezTo>
                    <a:cubicBezTo>
                      <a:pt x="131" y="679"/>
                      <a:pt x="131" y="679"/>
                      <a:pt x="131" y="679"/>
                    </a:cubicBezTo>
                    <a:cubicBezTo>
                      <a:pt x="128" y="683"/>
                      <a:pt x="128" y="683"/>
                      <a:pt x="128" y="683"/>
                    </a:cubicBezTo>
                    <a:cubicBezTo>
                      <a:pt x="123" y="687"/>
                      <a:pt x="123" y="687"/>
                      <a:pt x="123" y="687"/>
                    </a:cubicBezTo>
                    <a:cubicBezTo>
                      <a:pt x="125" y="689"/>
                      <a:pt x="125" y="689"/>
                      <a:pt x="125" y="689"/>
                    </a:cubicBezTo>
                    <a:cubicBezTo>
                      <a:pt x="123" y="692"/>
                      <a:pt x="123" y="692"/>
                      <a:pt x="123" y="692"/>
                    </a:cubicBezTo>
                    <a:cubicBezTo>
                      <a:pt x="121" y="692"/>
                      <a:pt x="121" y="692"/>
                      <a:pt x="121" y="692"/>
                    </a:cubicBezTo>
                    <a:cubicBezTo>
                      <a:pt x="120" y="690"/>
                      <a:pt x="120" y="690"/>
                      <a:pt x="120" y="690"/>
                    </a:cubicBezTo>
                    <a:cubicBezTo>
                      <a:pt x="118" y="691"/>
                      <a:pt x="118" y="691"/>
                      <a:pt x="118" y="691"/>
                    </a:cubicBezTo>
                    <a:cubicBezTo>
                      <a:pt x="110" y="699"/>
                      <a:pt x="110" y="699"/>
                      <a:pt x="110" y="699"/>
                    </a:cubicBezTo>
                    <a:cubicBezTo>
                      <a:pt x="108" y="703"/>
                      <a:pt x="108" y="703"/>
                      <a:pt x="108" y="703"/>
                    </a:cubicBezTo>
                    <a:cubicBezTo>
                      <a:pt x="108" y="706"/>
                      <a:pt x="108" y="706"/>
                      <a:pt x="108" y="706"/>
                    </a:cubicBezTo>
                    <a:cubicBezTo>
                      <a:pt x="107" y="708"/>
                      <a:pt x="107" y="708"/>
                      <a:pt x="107" y="708"/>
                    </a:cubicBezTo>
                    <a:cubicBezTo>
                      <a:pt x="104" y="706"/>
                      <a:pt x="104" y="706"/>
                      <a:pt x="104" y="706"/>
                    </a:cubicBezTo>
                    <a:cubicBezTo>
                      <a:pt x="104" y="702"/>
                      <a:pt x="104" y="702"/>
                      <a:pt x="104" y="702"/>
                    </a:cubicBezTo>
                    <a:cubicBezTo>
                      <a:pt x="99" y="705"/>
                      <a:pt x="99" y="705"/>
                      <a:pt x="99" y="705"/>
                    </a:cubicBezTo>
                    <a:cubicBezTo>
                      <a:pt x="95" y="708"/>
                      <a:pt x="95" y="708"/>
                      <a:pt x="95" y="708"/>
                    </a:cubicBezTo>
                    <a:cubicBezTo>
                      <a:pt x="92" y="710"/>
                      <a:pt x="92" y="710"/>
                      <a:pt x="92" y="710"/>
                    </a:cubicBezTo>
                    <a:cubicBezTo>
                      <a:pt x="91" y="713"/>
                      <a:pt x="91" y="713"/>
                      <a:pt x="91" y="713"/>
                    </a:cubicBezTo>
                    <a:cubicBezTo>
                      <a:pt x="88" y="715"/>
                      <a:pt x="88" y="715"/>
                      <a:pt x="88" y="715"/>
                    </a:cubicBezTo>
                    <a:cubicBezTo>
                      <a:pt x="83" y="715"/>
                      <a:pt x="83" y="715"/>
                      <a:pt x="83" y="715"/>
                    </a:cubicBezTo>
                    <a:cubicBezTo>
                      <a:pt x="78" y="720"/>
                      <a:pt x="78" y="720"/>
                      <a:pt x="78" y="720"/>
                    </a:cubicBezTo>
                    <a:cubicBezTo>
                      <a:pt x="70" y="724"/>
                      <a:pt x="70" y="724"/>
                      <a:pt x="70" y="724"/>
                    </a:cubicBezTo>
                    <a:cubicBezTo>
                      <a:pt x="64" y="729"/>
                      <a:pt x="64" y="729"/>
                      <a:pt x="64" y="729"/>
                    </a:cubicBezTo>
                    <a:cubicBezTo>
                      <a:pt x="62" y="735"/>
                      <a:pt x="62" y="735"/>
                      <a:pt x="62" y="735"/>
                    </a:cubicBezTo>
                    <a:cubicBezTo>
                      <a:pt x="61" y="738"/>
                      <a:pt x="61" y="738"/>
                      <a:pt x="61" y="738"/>
                    </a:cubicBezTo>
                    <a:cubicBezTo>
                      <a:pt x="63" y="741"/>
                      <a:pt x="63" y="741"/>
                      <a:pt x="63" y="741"/>
                    </a:cubicBezTo>
                    <a:cubicBezTo>
                      <a:pt x="62" y="744"/>
                      <a:pt x="62" y="744"/>
                      <a:pt x="62" y="744"/>
                    </a:cubicBezTo>
                    <a:cubicBezTo>
                      <a:pt x="61" y="745"/>
                      <a:pt x="61" y="745"/>
                      <a:pt x="61" y="745"/>
                    </a:cubicBezTo>
                    <a:cubicBezTo>
                      <a:pt x="59" y="742"/>
                      <a:pt x="59" y="742"/>
                      <a:pt x="59" y="742"/>
                    </a:cubicBezTo>
                    <a:cubicBezTo>
                      <a:pt x="57" y="742"/>
                      <a:pt x="57" y="742"/>
                      <a:pt x="57" y="742"/>
                    </a:cubicBezTo>
                    <a:cubicBezTo>
                      <a:pt x="57" y="744"/>
                      <a:pt x="57" y="744"/>
                      <a:pt x="57" y="744"/>
                    </a:cubicBezTo>
                    <a:cubicBezTo>
                      <a:pt x="57" y="747"/>
                      <a:pt x="57" y="747"/>
                      <a:pt x="57" y="747"/>
                    </a:cubicBezTo>
                    <a:cubicBezTo>
                      <a:pt x="56" y="748"/>
                      <a:pt x="56" y="748"/>
                      <a:pt x="56" y="748"/>
                    </a:cubicBezTo>
                    <a:cubicBezTo>
                      <a:pt x="54" y="745"/>
                      <a:pt x="54" y="745"/>
                      <a:pt x="54" y="745"/>
                    </a:cubicBezTo>
                    <a:cubicBezTo>
                      <a:pt x="54" y="741"/>
                      <a:pt x="54" y="741"/>
                      <a:pt x="54" y="741"/>
                    </a:cubicBezTo>
                    <a:cubicBezTo>
                      <a:pt x="55" y="738"/>
                      <a:pt x="55" y="738"/>
                      <a:pt x="55" y="738"/>
                    </a:cubicBezTo>
                    <a:cubicBezTo>
                      <a:pt x="52" y="737"/>
                      <a:pt x="52" y="737"/>
                      <a:pt x="52" y="737"/>
                    </a:cubicBezTo>
                    <a:cubicBezTo>
                      <a:pt x="49" y="737"/>
                      <a:pt x="49" y="737"/>
                      <a:pt x="49" y="737"/>
                    </a:cubicBezTo>
                    <a:cubicBezTo>
                      <a:pt x="47" y="736"/>
                      <a:pt x="47" y="736"/>
                      <a:pt x="47" y="736"/>
                    </a:cubicBezTo>
                    <a:cubicBezTo>
                      <a:pt x="43" y="737"/>
                      <a:pt x="43" y="737"/>
                      <a:pt x="43" y="737"/>
                    </a:cubicBezTo>
                    <a:cubicBezTo>
                      <a:pt x="38" y="738"/>
                      <a:pt x="38" y="738"/>
                      <a:pt x="38" y="738"/>
                    </a:cubicBezTo>
                    <a:cubicBezTo>
                      <a:pt x="35" y="740"/>
                      <a:pt x="35" y="740"/>
                      <a:pt x="35" y="740"/>
                    </a:cubicBezTo>
                    <a:cubicBezTo>
                      <a:pt x="33" y="743"/>
                      <a:pt x="33" y="743"/>
                      <a:pt x="33" y="743"/>
                    </a:cubicBezTo>
                    <a:cubicBezTo>
                      <a:pt x="28" y="746"/>
                      <a:pt x="28" y="746"/>
                      <a:pt x="28" y="746"/>
                    </a:cubicBezTo>
                    <a:cubicBezTo>
                      <a:pt x="24" y="749"/>
                      <a:pt x="24" y="749"/>
                      <a:pt x="24" y="749"/>
                    </a:cubicBezTo>
                    <a:cubicBezTo>
                      <a:pt x="19" y="754"/>
                      <a:pt x="19" y="754"/>
                      <a:pt x="19" y="754"/>
                    </a:cubicBezTo>
                    <a:cubicBezTo>
                      <a:pt x="20" y="756"/>
                      <a:pt x="20" y="756"/>
                      <a:pt x="20" y="756"/>
                    </a:cubicBezTo>
                    <a:cubicBezTo>
                      <a:pt x="19" y="758"/>
                      <a:pt x="19" y="758"/>
                      <a:pt x="19" y="758"/>
                    </a:cubicBezTo>
                    <a:cubicBezTo>
                      <a:pt x="17" y="758"/>
                      <a:pt x="17" y="758"/>
                      <a:pt x="17" y="758"/>
                    </a:cubicBezTo>
                    <a:cubicBezTo>
                      <a:pt x="13" y="760"/>
                      <a:pt x="13" y="760"/>
                      <a:pt x="13" y="760"/>
                    </a:cubicBezTo>
                    <a:cubicBezTo>
                      <a:pt x="10" y="762"/>
                      <a:pt x="10" y="762"/>
                      <a:pt x="10" y="762"/>
                    </a:cubicBezTo>
                    <a:cubicBezTo>
                      <a:pt x="10" y="765"/>
                      <a:pt x="10" y="765"/>
                      <a:pt x="10" y="765"/>
                    </a:cubicBezTo>
                    <a:cubicBezTo>
                      <a:pt x="8" y="765"/>
                      <a:pt x="8" y="765"/>
                      <a:pt x="8" y="765"/>
                    </a:cubicBezTo>
                    <a:cubicBezTo>
                      <a:pt x="5" y="764"/>
                      <a:pt x="5" y="764"/>
                      <a:pt x="5" y="764"/>
                    </a:cubicBezTo>
                    <a:cubicBezTo>
                      <a:pt x="2" y="765"/>
                      <a:pt x="2" y="765"/>
                      <a:pt x="2" y="765"/>
                    </a:cubicBezTo>
                    <a:cubicBezTo>
                      <a:pt x="0" y="768"/>
                      <a:pt x="0" y="768"/>
                      <a:pt x="0" y="768"/>
                    </a:cubicBezTo>
                    <a:cubicBezTo>
                      <a:pt x="0" y="772"/>
                      <a:pt x="0" y="772"/>
                      <a:pt x="0" y="772"/>
                    </a:cubicBezTo>
                    <a:cubicBezTo>
                      <a:pt x="0" y="772"/>
                      <a:pt x="0" y="773"/>
                      <a:pt x="1" y="773"/>
                    </a:cubicBezTo>
                    <a:cubicBezTo>
                      <a:pt x="1" y="773"/>
                      <a:pt x="1" y="773"/>
                      <a:pt x="1" y="773"/>
                    </a:cubicBezTo>
                    <a:cubicBezTo>
                      <a:pt x="1" y="774"/>
                      <a:pt x="2" y="774"/>
                      <a:pt x="3" y="774"/>
                    </a:cubicBezTo>
                    <a:cubicBezTo>
                      <a:pt x="3" y="774"/>
                      <a:pt x="3" y="774"/>
                      <a:pt x="3" y="774"/>
                    </a:cubicBezTo>
                    <a:cubicBezTo>
                      <a:pt x="4" y="771"/>
                      <a:pt x="4" y="771"/>
                      <a:pt x="4" y="771"/>
                    </a:cubicBezTo>
                    <a:cubicBezTo>
                      <a:pt x="4" y="769"/>
                      <a:pt x="4" y="769"/>
                      <a:pt x="4" y="769"/>
                    </a:cubicBezTo>
                    <a:cubicBezTo>
                      <a:pt x="6" y="767"/>
                      <a:pt x="6" y="767"/>
                      <a:pt x="6" y="767"/>
                    </a:cubicBezTo>
                    <a:cubicBezTo>
                      <a:pt x="7" y="769"/>
                      <a:pt x="7" y="769"/>
                      <a:pt x="7" y="769"/>
                    </a:cubicBezTo>
                    <a:cubicBezTo>
                      <a:pt x="7" y="772"/>
                      <a:pt x="7" y="772"/>
                      <a:pt x="7" y="772"/>
                    </a:cubicBezTo>
                    <a:cubicBezTo>
                      <a:pt x="7" y="773"/>
                      <a:pt x="7" y="773"/>
                      <a:pt x="7" y="773"/>
                    </a:cubicBezTo>
                    <a:cubicBezTo>
                      <a:pt x="10" y="773"/>
                      <a:pt x="10" y="773"/>
                      <a:pt x="10" y="773"/>
                    </a:cubicBezTo>
                    <a:cubicBezTo>
                      <a:pt x="13" y="766"/>
                      <a:pt x="13" y="766"/>
                      <a:pt x="13" y="766"/>
                    </a:cubicBezTo>
                    <a:cubicBezTo>
                      <a:pt x="15" y="765"/>
                      <a:pt x="15" y="765"/>
                      <a:pt x="15" y="765"/>
                    </a:cubicBezTo>
                    <a:cubicBezTo>
                      <a:pt x="16" y="768"/>
                      <a:pt x="16" y="768"/>
                      <a:pt x="16" y="768"/>
                    </a:cubicBezTo>
                    <a:cubicBezTo>
                      <a:pt x="16" y="770"/>
                      <a:pt x="16" y="770"/>
                      <a:pt x="16" y="770"/>
                    </a:cubicBezTo>
                    <a:cubicBezTo>
                      <a:pt x="16" y="772"/>
                      <a:pt x="16" y="772"/>
                      <a:pt x="16" y="772"/>
                    </a:cubicBezTo>
                    <a:cubicBezTo>
                      <a:pt x="19" y="772"/>
                      <a:pt x="19" y="772"/>
                      <a:pt x="19" y="772"/>
                    </a:cubicBezTo>
                    <a:cubicBezTo>
                      <a:pt x="21" y="768"/>
                      <a:pt x="21" y="768"/>
                      <a:pt x="21" y="768"/>
                    </a:cubicBezTo>
                    <a:cubicBezTo>
                      <a:pt x="22" y="771"/>
                      <a:pt x="22" y="771"/>
                      <a:pt x="22" y="771"/>
                    </a:cubicBezTo>
                    <a:cubicBezTo>
                      <a:pt x="23" y="771"/>
                      <a:pt x="23" y="771"/>
                      <a:pt x="23" y="771"/>
                    </a:cubicBezTo>
                    <a:cubicBezTo>
                      <a:pt x="23" y="768"/>
                      <a:pt x="23" y="768"/>
                      <a:pt x="23" y="768"/>
                    </a:cubicBezTo>
                    <a:cubicBezTo>
                      <a:pt x="26" y="766"/>
                      <a:pt x="26" y="766"/>
                      <a:pt x="26" y="766"/>
                    </a:cubicBezTo>
                    <a:cubicBezTo>
                      <a:pt x="29" y="766"/>
                      <a:pt x="29" y="766"/>
                      <a:pt x="29" y="766"/>
                    </a:cubicBezTo>
                    <a:cubicBezTo>
                      <a:pt x="33" y="764"/>
                      <a:pt x="33" y="764"/>
                      <a:pt x="33" y="764"/>
                    </a:cubicBezTo>
                    <a:cubicBezTo>
                      <a:pt x="35" y="759"/>
                      <a:pt x="35" y="759"/>
                      <a:pt x="35" y="759"/>
                    </a:cubicBezTo>
                    <a:cubicBezTo>
                      <a:pt x="34" y="755"/>
                      <a:pt x="34" y="755"/>
                      <a:pt x="34" y="755"/>
                    </a:cubicBezTo>
                    <a:cubicBezTo>
                      <a:pt x="37" y="753"/>
                      <a:pt x="37" y="753"/>
                      <a:pt x="37" y="753"/>
                    </a:cubicBezTo>
                    <a:cubicBezTo>
                      <a:pt x="40" y="749"/>
                      <a:pt x="40" y="749"/>
                      <a:pt x="40" y="749"/>
                    </a:cubicBezTo>
                    <a:cubicBezTo>
                      <a:pt x="42" y="749"/>
                      <a:pt x="42" y="749"/>
                      <a:pt x="42" y="749"/>
                    </a:cubicBezTo>
                    <a:cubicBezTo>
                      <a:pt x="46" y="752"/>
                      <a:pt x="46" y="752"/>
                      <a:pt x="46" y="752"/>
                    </a:cubicBezTo>
                    <a:cubicBezTo>
                      <a:pt x="44" y="754"/>
                      <a:pt x="44" y="754"/>
                      <a:pt x="44" y="754"/>
                    </a:cubicBezTo>
                    <a:cubicBezTo>
                      <a:pt x="42" y="755"/>
                      <a:pt x="42" y="755"/>
                      <a:pt x="42" y="755"/>
                    </a:cubicBezTo>
                    <a:cubicBezTo>
                      <a:pt x="40" y="759"/>
                      <a:pt x="40" y="759"/>
                      <a:pt x="40" y="759"/>
                    </a:cubicBezTo>
                    <a:cubicBezTo>
                      <a:pt x="40" y="762"/>
                      <a:pt x="40" y="762"/>
                      <a:pt x="40" y="762"/>
                    </a:cubicBezTo>
                    <a:cubicBezTo>
                      <a:pt x="41" y="763"/>
                      <a:pt x="41" y="763"/>
                      <a:pt x="41" y="763"/>
                    </a:cubicBezTo>
                    <a:cubicBezTo>
                      <a:pt x="46" y="759"/>
                      <a:pt x="46" y="759"/>
                      <a:pt x="46" y="759"/>
                    </a:cubicBezTo>
                    <a:cubicBezTo>
                      <a:pt x="47" y="756"/>
                      <a:pt x="47" y="756"/>
                      <a:pt x="47" y="756"/>
                    </a:cubicBezTo>
                    <a:cubicBezTo>
                      <a:pt x="49" y="755"/>
                      <a:pt x="49" y="755"/>
                      <a:pt x="49" y="755"/>
                    </a:cubicBezTo>
                    <a:cubicBezTo>
                      <a:pt x="50" y="757"/>
                      <a:pt x="50" y="757"/>
                      <a:pt x="50" y="757"/>
                    </a:cubicBezTo>
                    <a:cubicBezTo>
                      <a:pt x="51" y="755"/>
                      <a:pt x="51" y="755"/>
                      <a:pt x="51" y="755"/>
                    </a:cubicBezTo>
                    <a:cubicBezTo>
                      <a:pt x="52" y="755"/>
                      <a:pt x="52" y="755"/>
                      <a:pt x="52" y="755"/>
                    </a:cubicBezTo>
                    <a:cubicBezTo>
                      <a:pt x="53" y="757"/>
                      <a:pt x="53" y="757"/>
                      <a:pt x="53" y="757"/>
                    </a:cubicBezTo>
                    <a:cubicBezTo>
                      <a:pt x="52" y="760"/>
                      <a:pt x="52" y="760"/>
                      <a:pt x="52" y="760"/>
                    </a:cubicBezTo>
                    <a:cubicBezTo>
                      <a:pt x="53" y="760"/>
                      <a:pt x="53" y="760"/>
                      <a:pt x="53" y="760"/>
                    </a:cubicBezTo>
                    <a:cubicBezTo>
                      <a:pt x="56" y="756"/>
                      <a:pt x="56" y="756"/>
                      <a:pt x="56" y="756"/>
                    </a:cubicBezTo>
                    <a:cubicBezTo>
                      <a:pt x="59" y="757"/>
                      <a:pt x="59" y="757"/>
                      <a:pt x="59" y="757"/>
                    </a:cubicBezTo>
                    <a:cubicBezTo>
                      <a:pt x="61" y="754"/>
                      <a:pt x="61" y="754"/>
                      <a:pt x="61" y="754"/>
                    </a:cubicBezTo>
                    <a:cubicBezTo>
                      <a:pt x="65" y="754"/>
                      <a:pt x="65" y="754"/>
                      <a:pt x="65" y="754"/>
                    </a:cubicBezTo>
                    <a:cubicBezTo>
                      <a:pt x="68" y="748"/>
                      <a:pt x="68" y="748"/>
                      <a:pt x="68" y="748"/>
                    </a:cubicBezTo>
                    <a:cubicBezTo>
                      <a:pt x="71" y="746"/>
                      <a:pt x="71" y="746"/>
                      <a:pt x="71" y="746"/>
                    </a:cubicBezTo>
                    <a:cubicBezTo>
                      <a:pt x="74" y="747"/>
                      <a:pt x="74" y="747"/>
                      <a:pt x="74" y="747"/>
                    </a:cubicBezTo>
                    <a:cubicBezTo>
                      <a:pt x="74" y="749"/>
                      <a:pt x="74" y="749"/>
                      <a:pt x="74" y="749"/>
                    </a:cubicBezTo>
                    <a:cubicBezTo>
                      <a:pt x="71" y="753"/>
                      <a:pt x="71" y="753"/>
                      <a:pt x="71" y="753"/>
                    </a:cubicBezTo>
                    <a:cubicBezTo>
                      <a:pt x="69" y="758"/>
                      <a:pt x="69" y="758"/>
                      <a:pt x="69" y="758"/>
                    </a:cubicBezTo>
                    <a:cubicBezTo>
                      <a:pt x="69" y="760"/>
                      <a:pt x="69" y="760"/>
                      <a:pt x="69" y="760"/>
                    </a:cubicBezTo>
                    <a:cubicBezTo>
                      <a:pt x="71" y="760"/>
                      <a:pt x="71" y="760"/>
                      <a:pt x="71" y="760"/>
                    </a:cubicBezTo>
                    <a:cubicBezTo>
                      <a:pt x="76" y="754"/>
                      <a:pt x="76" y="754"/>
                      <a:pt x="76" y="754"/>
                    </a:cubicBezTo>
                    <a:cubicBezTo>
                      <a:pt x="76" y="747"/>
                      <a:pt x="76" y="747"/>
                      <a:pt x="76" y="747"/>
                    </a:cubicBezTo>
                    <a:cubicBezTo>
                      <a:pt x="76" y="746"/>
                      <a:pt x="76" y="746"/>
                      <a:pt x="76" y="746"/>
                    </a:cubicBezTo>
                    <a:cubicBezTo>
                      <a:pt x="78" y="748"/>
                      <a:pt x="78" y="748"/>
                      <a:pt x="78" y="748"/>
                    </a:cubicBezTo>
                    <a:cubicBezTo>
                      <a:pt x="81" y="747"/>
                      <a:pt x="81" y="747"/>
                      <a:pt x="81" y="747"/>
                    </a:cubicBezTo>
                    <a:cubicBezTo>
                      <a:pt x="83" y="747"/>
                      <a:pt x="83" y="747"/>
                      <a:pt x="83" y="747"/>
                    </a:cubicBezTo>
                    <a:cubicBezTo>
                      <a:pt x="87" y="747"/>
                      <a:pt x="87" y="747"/>
                      <a:pt x="87" y="747"/>
                    </a:cubicBezTo>
                    <a:cubicBezTo>
                      <a:pt x="90" y="743"/>
                      <a:pt x="90" y="743"/>
                      <a:pt x="90" y="743"/>
                    </a:cubicBezTo>
                    <a:cubicBezTo>
                      <a:pt x="91" y="742"/>
                      <a:pt x="91" y="742"/>
                      <a:pt x="91" y="742"/>
                    </a:cubicBezTo>
                    <a:cubicBezTo>
                      <a:pt x="92" y="743"/>
                      <a:pt x="92" y="743"/>
                      <a:pt x="92" y="743"/>
                    </a:cubicBezTo>
                    <a:cubicBezTo>
                      <a:pt x="94" y="738"/>
                      <a:pt x="94" y="738"/>
                      <a:pt x="94" y="738"/>
                    </a:cubicBezTo>
                    <a:cubicBezTo>
                      <a:pt x="96" y="736"/>
                      <a:pt x="96" y="736"/>
                      <a:pt x="96" y="736"/>
                    </a:cubicBezTo>
                    <a:cubicBezTo>
                      <a:pt x="97" y="738"/>
                      <a:pt x="97" y="738"/>
                      <a:pt x="97" y="738"/>
                    </a:cubicBezTo>
                    <a:cubicBezTo>
                      <a:pt x="96" y="741"/>
                      <a:pt x="96" y="741"/>
                      <a:pt x="96" y="741"/>
                    </a:cubicBezTo>
                    <a:cubicBezTo>
                      <a:pt x="96" y="744"/>
                      <a:pt x="96" y="744"/>
                      <a:pt x="96" y="744"/>
                    </a:cubicBezTo>
                    <a:cubicBezTo>
                      <a:pt x="98" y="743"/>
                      <a:pt x="98" y="743"/>
                      <a:pt x="98" y="743"/>
                    </a:cubicBezTo>
                    <a:cubicBezTo>
                      <a:pt x="101" y="740"/>
                      <a:pt x="101" y="740"/>
                      <a:pt x="101" y="740"/>
                    </a:cubicBezTo>
                    <a:cubicBezTo>
                      <a:pt x="100" y="739"/>
                      <a:pt x="100" y="739"/>
                      <a:pt x="100" y="739"/>
                    </a:cubicBezTo>
                    <a:cubicBezTo>
                      <a:pt x="103" y="736"/>
                      <a:pt x="103" y="736"/>
                      <a:pt x="103" y="736"/>
                    </a:cubicBezTo>
                    <a:cubicBezTo>
                      <a:pt x="102" y="734"/>
                      <a:pt x="102" y="734"/>
                      <a:pt x="102" y="734"/>
                    </a:cubicBezTo>
                    <a:cubicBezTo>
                      <a:pt x="97" y="734"/>
                      <a:pt x="97" y="734"/>
                      <a:pt x="97" y="734"/>
                    </a:cubicBezTo>
                    <a:cubicBezTo>
                      <a:pt x="96" y="733"/>
                      <a:pt x="96" y="733"/>
                      <a:pt x="96" y="733"/>
                    </a:cubicBezTo>
                    <a:cubicBezTo>
                      <a:pt x="100" y="731"/>
                      <a:pt x="100" y="731"/>
                      <a:pt x="100" y="731"/>
                    </a:cubicBezTo>
                    <a:cubicBezTo>
                      <a:pt x="106" y="728"/>
                      <a:pt x="106" y="728"/>
                      <a:pt x="106" y="728"/>
                    </a:cubicBezTo>
                    <a:cubicBezTo>
                      <a:pt x="113" y="728"/>
                      <a:pt x="113" y="728"/>
                      <a:pt x="113" y="728"/>
                    </a:cubicBezTo>
                    <a:cubicBezTo>
                      <a:pt x="115" y="726"/>
                      <a:pt x="115" y="726"/>
                      <a:pt x="115" y="726"/>
                    </a:cubicBezTo>
                    <a:cubicBezTo>
                      <a:pt x="114" y="723"/>
                      <a:pt x="114" y="723"/>
                      <a:pt x="114" y="723"/>
                    </a:cubicBezTo>
                    <a:cubicBezTo>
                      <a:pt x="113" y="722"/>
                      <a:pt x="113" y="722"/>
                      <a:pt x="113" y="722"/>
                    </a:cubicBezTo>
                    <a:cubicBezTo>
                      <a:pt x="114" y="721"/>
                      <a:pt x="114" y="721"/>
                      <a:pt x="114" y="721"/>
                    </a:cubicBezTo>
                    <a:cubicBezTo>
                      <a:pt x="117" y="720"/>
                      <a:pt x="117" y="720"/>
                      <a:pt x="117" y="720"/>
                    </a:cubicBezTo>
                    <a:cubicBezTo>
                      <a:pt x="119" y="719"/>
                      <a:pt x="119" y="719"/>
                      <a:pt x="119" y="719"/>
                    </a:cubicBezTo>
                    <a:cubicBezTo>
                      <a:pt x="121" y="719"/>
                      <a:pt x="121" y="719"/>
                      <a:pt x="121" y="719"/>
                    </a:cubicBezTo>
                    <a:cubicBezTo>
                      <a:pt x="122" y="722"/>
                      <a:pt x="122" y="722"/>
                      <a:pt x="122" y="722"/>
                    </a:cubicBezTo>
                    <a:cubicBezTo>
                      <a:pt x="124" y="722"/>
                      <a:pt x="124" y="722"/>
                      <a:pt x="124" y="722"/>
                    </a:cubicBezTo>
                    <a:cubicBezTo>
                      <a:pt x="125" y="719"/>
                      <a:pt x="125" y="719"/>
                      <a:pt x="125" y="719"/>
                    </a:cubicBezTo>
                    <a:cubicBezTo>
                      <a:pt x="124" y="718"/>
                      <a:pt x="124" y="718"/>
                      <a:pt x="124" y="718"/>
                    </a:cubicBezTo>
                    <a:cubicBezTo>
                      <a:pt x="127" y="716"/>
                      <a:pt x="127" y="716"/>
                      <a:pt x="127" y="716"/>
                    </a:cubicBezTo>
                    <a:cubicBezTo>
                      <a:pt x="127" y="712"/>
                      <a:pt x="127" y="712"/>
                      <a:pt x="127" y="712"/>
                    </a:cubicBezTo>
                    <a:cubicBezTo>
                      <a:pt x="129" y="710"/>
                      <a:pt x="129" y="710"/>
                      <a:pt x="129" y="710"/>
                    </a:cubicBezTo>
                    <a:cubicBezTo>
                      <a:pt x="130" y="712"/>
                      <a:pt x="130" y="712"/>
                      <a:pt x="130" y="712"/>
                    </a:cubicBezTo>
                    <a:cubicBezTo>
                      <a:pt x="130" y="715"/>
                      <a:pt x="130" y="715"/>
                      <a:pt x="130" y="715"/>
                    </a:cubicBezTo>
                    <a:cubicBezTo>
                      <a:pt x="132" y="716"/>
                      <a:pt x="132" y="716"/>
                      <a:pt x="132" y="716"/>
                    </a:cubicBezTo>
                    <a:cubicBezTo>
                      <a:pt x="136" y="713"/>
                      <a:pt x="136" y="713"/>
                      <a:pt x="136" y="713"/>
                    </a:cubicBezTo>
                    <a:cubicBezTo>
                      <a:pt x="138" y="710"/>
                      <a:pt x="138" y="710"/>
                      <a:pt x="138" y="710"/>
                    </a:cubicBezTo>
                    <a:cubicBezTo>
                      <a:pt x="140" y="710"/>
                      <a:pt x="140" y="710"/>
                      <a:pt x="140" y="710"/>
                    </a:cubicBezTo>
                    <a:cubicBezTo>
                      <a:pt x="142" y="706"/>
                      <a:pt x="142" y="706"/>
                      <a:pt x="142" y="706"/>
                    </a:cubicBezTo>
                    <a:cubicBezTo>
                      <a:pt x="144" y="705"/>
                      <a:pt x="144" y="705"/>
                      <a:pt x="144" y="705"/>
                    </a:cubicBezTo>
                    <a:cubicBezTo>
                      <a:pt x="145" y="708"/>
                      <a:pt x="145" y="708"/>
                      <a:pt x="145" y="708"/>
                    </a:cubicBezTo>
                    <a:cubicBezTo>
                      <a:pt x="148" y="707"/>
                      <a:pt x="148" y="707"/>
                      <a:pt x="148" y="707"/>
                    </a:cubicBezTo>
                    <a:cubicBezTo>
                      <a:pt x="152" y="701"/>
                      <a:pt x="152" y="701"/>
                      <a:pt x="152" y="701"/>
                    </a:cubicBezTo>
                    <a:cubicBezTo>
                      <a:pt x="152" y="698"/>
                      <a:pt x="152" y="698"/>
                      <a:pt x="152" y="698"/>
                    </a:cubicBezTo>
                    <a:cubicBezTo>
                      <a:pt x="151" y="698"/>
                      <a:pt x="151" y="698"/>
                      <a:pt x="151" y="698"/>
                    </a:cubicBezTo>
                    <a:cubicBezTo>
                      <a:pt x="149" y="698"/>
                      <a:pt x="149" y="698"/>
                      <a:pt x="149" y="698"/>
                    </a:cubicBezTo>
                    <a:cubicBezTo>
                      <a:pt x="148" y="697"/>
                      <a:pt x="148" y="697"/>
                      <a:pt x="148" y="697"/>
                    </a:cubicBezTo>
                    <a:cubicBezTo>
                      <a:pt x="153" y="693"/>
                      <a:pt x="153" y="693"/>
                      <a:pt x="153" y="693"/>
                    </a:cubicBezTo>
                    <a:cubicBezTo>
                      <a:pt x="156" y="691"/>
                      <a:pt x="156" y="691"/>
                      <a:pt x="156" y="691"/>
                    </a:cubicBezTo>
                    <a:cubicBezTo>
                      <a:pt x="159" y="688"/>
                      <a:pt x="159" y="688"/>
                      <a:pt x="159" y="688"/>
                    </a:cubicBezTo>
                    <a:cubicBezTo>
                      <a:pt x="160" y="688"/>
                      <a:pt x="160" y="688"/>
                      <a:pt x="160" y="688"/>
                    </a:cubicBezTo>
                    <a:cubicBezTo>
                      <a:pt x="161" y="690"/>
                      <a:pt x="161" y="690"/>
                      <a:pt x="161" y="690"/>
                    </a:cubicBezTo>
                    <a:cubicBezTo>
                      <a:pt x="165" y="685"/>
                      <a:pt x="165" y="685"/>
                      <a:pt x="165" y="685"/>
                    </a:cubicBezTo>
                    <a:cubicBezTo>
                      <a:pt x="169" y="683"/>
                      <a:pt x="169" y="683"/>
                      <a:pt x="169" y="683"/>
                    </a:cubicBezTo>
                    <a:cubicBezTo>
                      <a:pt x="170" y="680"/>
                      <a:pt x="170" y="680"/>
                      <a:pt x="170" y="680"/>
                    </a:cubicBezTo>
                    <a:cubicBezTo>
                      <a:pt x="172" y="679"/>
                      <a:pt x="172" y="679"/>
                      <a:pt x="172" y="679"/>
                    </a:cubicBezTo>
                    <a:cubicBezTo>
                      <a:pt x="173" y="677"/>
                      <a:pt x="173" y="677"/>
                      <a:pt x="173" y="677"/>
                    </a:cubicBezTo>
                    <a:cubicBezTo>
                      <a:pt x="175" y="676"/>
                      <a:pt x="175" y="676"/>
                      <a:pt x="175" y="676"/>
                    </a:cubicBezTo>
                    <a:cubicBezTo>
                      <a:pt x="177" y="679"/>
                      <a:pt x="177" y="679"/>
                      <a:pt x="177" y="679"/>
                    </a:cubicBezTo>
                    <a:cubicBezTo>
                      <a:pt x="178" y="680"/>
                      <a:pt x="178" y="680"/>
                      <a:pt x="178" y="680"/>
                    </a:cubicBezTo>
                    <a:cubicBezTo>
                      <a:pt x="179" y="677"/>
                      <a:pt x="179" y="677"/>
                      <a:pt x="179" y="677"/>
                    </a:cubicBezTo>
                    <a:cubicBezTo>
                      <a:pt x="182" y="677"/>
                      <a:pt x="182" y="677"/>
                      <a:pt x="182" y="677"/>
                    </a:cubicBezTo>
                    <a:cubicBezTo>
                      <a:pt x="184" y="676"/>
                      <a:pt x="184" y="676"/>
                      <a:pt x="184" y="676"/>
                    </a:cubicBezTo>
                    <a:cubicBezTo>
                      <a:pt x="183" y="673"/>
                      <a:pt x="183" y="673"/>
                      <a:pt x="183" y="673"/>
                    </a:cubicBezTo>
                    <a:cubicBezTo>
                      <a:pt x="187" y="672"/>
                      <a:pt x="187" y="672"/>
                      <a:pt x="187" y="672"/>
                    </a:cubicBezTo>
                    <a:cubicBezTo>
                      <a:pt x="188" y="670"/>
                      <a:pt x="188" y="670"/>
                      <a:pt x="188" y="670"/>
                    </a:cubicBezTo>
                    <a:cubicBezTo>
                      <a:pt x="189" y="671"/>
                      <a:pt x="189" y="671"/>
                      <a:pt x="189" y="671"/>
                    </a:cubicBezTo>
                    <a:cubicBezTo>
                      <a:pt x="194" y="672"/>
                      <a:pt x="194" y="672"/>
                      <a:pt x="194" y="672"/>
                    </a:cubicBezTo>
                    <a:cubicBezTo>
                      <a:pt x="195" y="668"/>
                      <a:pt x="195" y="668"/>
                      <a:pt x="195" y="668"/>
                    </a:cubicBezTo>
                    <a:cubicBezTo>
                      <a:pt x="196" y="668"/>
                      <a:pt x="196" y="668"/>
                      <a:pt x="196" y="668"/>
                    </a:cubicBezTo>
                    <a:cubicBezTo>
                      <a:pt x="197" y="670"/>
                      <a:pt x="197" y="670"/>
                      <a:pt x="197" y="670"/>
                    </a:cubicBezTo>
                    <a:cubicBezTo>
                      <a:pt x="198" y="670"/>
                      <a:pt x="198" y="670"/>
                      <a:pt x="198" y="670"/>
                    </a:cubicBezTo>
                    <a:cubicBezTo>
                      <a:pt x="200" y="668"/>
                      <a:pt x="200" y="668"/>
                      <a:pt x="200" y="668"/>
                    </a:cubicBezTo>
                    <a:cubicBezTo>
                      <a:pt x="201" y="670"/>
                      <a:pt x="201" y="670"/>
                      <a:pt x="201" y="670"/>
                    </a:cubicBezTo>
                    <a:cubicBezTo>
                      <a:pt x="202" y="669"/>
                      <a:pt x="202" y="668"/>
                      <a:pt x="203" y="668"/>
                    </a:cubicBezTo>
                    <a:cubicBezTo>
                      <a:pt x="204" y="663"/>
                      <a:pt x="204" y="663"/>
                      <a:pt x="204" y="663"/>
                    </a:cubicBezTo>
                    <a:cubicBezTo>
                      <a:pt x="203" y="663"/>
                      <a:pt x="203" y="663"/>
                      <a:pt x="203" y="663"/>
                    </a:cubicBezTo>
                    <a:cubicBezTo>
                      <a:pt x="201" y="664"/>
                      <a:pt x="201" y="664"/>
                      <a:pt x="201" y="664"/>
                    </a:cubicBezTo>
                    <a:cubicBezTo>
                      <a:pt x="202" y="660"/>
                      <a:pt x="202" y="660"/>
                      <a:pt x="202" y="660"/>
                    </a:cubicBezTo>
                    <a:cubicBezTo>
                      <a:pt x="206" y="657"/>
                      <a:pt x="206" y="657"/>
                      <a:pt x="206" y="657"/>
                    </a:cubicBezTo>
                    <a:cubicBezTo>
                      <a:pt x="208" y="657"/>
                      <a:pt x="208" y="657"/>
                      <a:pt x="208" y="657"/>
                    </a:cubicBezTo>
                    <a:cubicBezTo>
                      <a:pt x="209" y="658"/>
                      <a:pt x="209" y="658"/>
                      <a:pt x="209" y="658"/>
                    </a:cubicBezTo>
                    <a:cubicBezTo>
                      <a:pt x="210" y="657"/>
                      <a:pt x="210" y="657"/>
                      <a:pt x="210" y="657"/>
                    </a:cubicBezTo>
                    <a:cubicBezTo>
                      <a:pt x="208" y="654"/>
                      <a:pt x="208" y="654"/>
                      <a:pt x="208" y="654"/>
                    </a:cubicBezTo>
                    <a:cubicBezTo>
                      <a:pt x="206" y="653"/>
                      <a:pt x="206" y="653"/>
                      <a:pt x="206" y="653"/>
                    </a:cubicBezTo>
                    <a:cubicBezTo>
                      <a:pt x="208" y="652"/>
                      <a:pt x="208" y="652"/>
                      <a:pt x="208" y="652"/>
                    </a:cubicBezTo>
                    <a:cubicBezTo>
                      <a:pt x="211" y="653"/>
                      <a:pt x="211" y="653"/>
                      <a:pt x="211" y="653"/>
                    </a:cubicBezTo>
                    <a:cubicBezTo>
                      <a:pt x="215" y="649"/>
                      <a:pt x="215" y="649"/>
                      <a:pt x="215" y="649"/>
                    </a:cubicBezTo>
                    <a:cubicBezTo>
                      <a:pt x="219" y="649"/>
                      <a:pt x="219" y="649"/>
                      <a:pt x="219" y="649"/>
                    </a:cubicBezTo>
                    <a:cubicBezTo>
                      <a:pt x="223" y="645"/>
                      <a:pt x="223" y="645"/>
                      <a:pt x="223" y="645"/>
                    </a:cubicBezTo>
                    <a:cubicBezTo>
                      <a:pt x="226" y="645"/>
                      <a:pt x="226" y="645"/>
                      <a:pt x="226" y="645"/>
                    </a:cubicBezTo>
                    <a:cubicBezTo>
                      <a:pt x="230" y="640"/>
                      <a:pt x="230" y="640"/>
                      <a:pt x="230" y="640"/>
                    </a:cubicBezTo>
                    <a:cubicBezTo>
                      <a:pt x="230" y="633"/>
                      <a:pt x="230" y="633"/>
                      <a:pt x="230" y="633"/>
                    </a:cubicBezTo>
                    <a:cubicBezTo>
                      <a:pt x="229" y="632"/>
                      <a:pt x="229" y="632"/>
                      <a:pt x="229" y="632"/>
                    </a:cubicBezTo>
                    <a:cubicBezTo>
                      <a:pt x="227" y="632"/>
                      <a:pt x="227" y="632"/>
                      <a:pt x="227" y="632"/>
                    </a:cubicBezTo>
                    <a:cubicBezTo>
                      <a:pt x="226" y="627"/>
                      <a:pt x="226" y="627"/>
                      <a:pt x="226" y="627"/>
                    </a:cubicBezTo>
                    <a:cubicBezTo>
                      <a:pt x="224" y="626"/>
                      <a:pt x="224" y="626"/>
                      <a:pt x="224" y="626"/>
                    </a:cubicBezTo>
                    <a:cubicBezTo>
                      <a:pt x="219" y="626"/>
                      <a:pt x="219" y="626"/>
                      <a:pt x="219" y="626"/>
                    </a:cubicBezTo>
                    <a:cubicBezTo>
                      <a:pt x="220" y="622"/>
                      <a:pt x="220" y="622"/>
                      <a:pt x="220" y="622"/>
                    </a:cubicBezTo>
                    <a:cubicBezTo>
                      <a:pt x="220" y="617"/>
                      <a:pt x="220" y="617"/>
                      <a:pt x="220" y="617"/>
                    </a:cubicBezTo>
                    <a:cubicBezTo>
                      <a:pt x="225" y="615"/>
                      <a:pt x="225" y="615"/>
                      <a:pt x="225" y="615"/>
                    </a:cubicBezTo>
                    <a:cubicBezTo>
                      <a:pt x="226" y="613"/>
                      <a:pt x="226" y="613"/>
                      <a:pt x="226" y="613"/>
                    </a:cubicBezTo>
                    <a:cubicBezTo>
                      <a:pt x="228" y="612"/>
                      <a:pt x="228" y="612"/>
                      <a:pt x="228" y="612"/>
                    </a:cubicBezTo>
                    <a:cubicBezTo>
                      <a:pt x="229" y="610"/>
                      <a:pt x="229" y="610"/>
                      <a:pt x="229" y="610"/>
                    </a:cubicBezTo>
                    <a:cubicBezTo>
                      <a:pt x="228" y="609"/>
                      <a:pt x="228" y="609"/>
                      <a:pt x="228" y="609"/>
                    </a:cubicBezTo>
                    <a:cubicBezTo>
                      <a:pt x="230" y="607"/>
                      <a:pt x="230" y="607"/>
                      <a:pt x="230" y="607"/>
                    </a:cubicBezTo>
                    <a:cubicBezTo>
                      <a:pt x="234" y="608"/>
                      <a:pt x="234" y="608"/>
                      <a:pt x="234" y="608"/>
                    </a:cubicBezTo>
                    <a:cubicBezTo>
                      <a:pt x="239" y="604"/>
                      <a:pt x="239" y="604"/>
                      <a:pt x="239" y="604"/>
                    </a:cubicBezTo>
                    <a:cubicBezTo>
                      <a:pt x="242" y="608"/>
                      <a:pt x="242" y="608"/>
                      <a:pt x="242" y="608"/>
                    </a:cubicBezTo>
                    <a:cubicBezTo>
                      <a:pt x="246" y="605"/>
                      <a:pt x="246" y="605"/>
                      <a:pt x="246" y="605"/>
                    </a:cubicBezTo>
                    <a:cubicBezTo>
                      <a:pt x="246" y="608"/>
                      <a:pt x="246" y="608"/>
                      <a:pt x="246" y="608"/>
                    </a:cubicBezTo>
                    <a:cubicBezTo>
                      <a:pt x="247" y="610"/>
                      <a:pt x="247" y="610"/>
                      <a:pt x="247" y="610"/>
                    </a:cubicBezTo>
                    <a:cubicBezTo>
                      <a:pt x="249" y="610"/>
                      <a:pt x="249" y="610"/>
                      <a:pt x="249" y="610"/>
                    </a:cubicBezTo>
                    <a:cubicBezTo>
                      <a:pt x="253" y="605"/>
                      <a:pt x="253" y="605"/>
                      <a:pt x="253" y="605"/>
                    </a:cubicBezTo>
                    <a:cubicBezTo>
                      <a:pt x="252" y="603"/>
                      <a:pt x="252" y="603"/>
                      <a:pt x="252" y="603"/>
                    </a:cubicBezTo>
                    <a:cubicBezTo>
                      <a:pt x="250" y="602"/>
                      <a:pt x="250" y="602"/>
                      <a:pt x="250" y="602"/>
                    </a:cubicBezTo>
                    <a:cubicBezTo>
                      <a:pt x="249" y="600"/>
                      <a:pt x="249" y="600"/>
                      <a:pt x="249" y="600"/>
                    </a:cubicBezTo>
                    <a:cubicBezTo>
                      <a:pt x="251" y="599"/>
                      <a:pt x="251" y="599"/>
                      <a:pt x="251" y="599"/>
                    </a:cubicBezTo>
                    <a:cubicBezTo>
                      <a:pt x="254" y="601"/>
                      <a:pt x="254" y="601"/>
                      <a:pt x="254" y="601"/>
                    </a:cubicBezTo>
                    <a:cubicBezTo>
                      <a:pt x="261" y="599"/>
                      <a:pt x="261" y="599"/>
                      <a:pt x="261" y="599"/>
                    </a:cubicBezTo>
                    <a:cubicBezTo>
                      <a:pt x="262" y="593"/>
                      <a:pt x="262" y="593"/>
                      <a:pt x="262" y="593"/>
                    </a:cubicBezTo>
                    <a:cubicBezTo>
                      <a:pt x="261" y="588"/>
                      <a:pt x="261" y="588"/>
                      <a:pt x="261" y="588"/>
                    </a:cubicBezTo>
                    <a:cubicBezTo>
                      <a:pt x="255" y="584"/>
                      <a:pt x="255" y="584"/>
                      <a:pt x="255" y="584"/>
                    </a:cubicBezTo>
                    <a:cubicBezTo>
                      <a:pt x="253" y="584"/>
                      <a:pt x="253" y="584"/>
                      <a:pt x="253" y="584"/>
                    </a:cubicBezTo>
                    <a:cubicBezTo>
                      <a:pt x="251" y="586"/>
                      <a:pt x="251" y="586"/>
                      <a:pt x="251" y="586"/>
                    </a:cubicBezTo>
                    <a:cubicBezTo>
                      <a:pt x="251" y="585"/>
                      <a:pt x="251" y="585"/>
                      <a:pt x="251" y="585"/>
                    </a:cubicBezTo>
                    <a:cubicBezTo>
                      <a:pt x="254" y="582"/>
                      <a:pt x="254" y="582"/>
                      <a:pt x="254" y="582"/>
                    </a:cubicBezTo>
                    <a:cubicBezTo>
                      <a:pt x="258" y="582"/>
                      <a:pt x="258" y="582"/>
                      <a:pt x="258" y="582"/>
                    </a:cubicBezTo>
                    <a:cubicBezTo>
                      <a:pt x="261" y="585"/>
                      <a:pt x="261" y="585"/>
                      <a:pt x="261" y="585"/>
                    </a:cubicBezTo>
                    <a:cubicBezTo>
                      <a:pt x="266" y="584"/>
                      <a:pt x="266" y="584"/>
                      <a:pt x="266" y="584"/>
                    </a:cubicBezTo>
                    <a:cubicBezTo>
                      <a:pt x="269" y="580"/>
                      <a:pt x="269" y="580"/>
                      <a:pt x="269" y="580"/>
                    </a:cubicBezTo>
                    <a:cubicBezTo>
                      <a:pt x="269" y="578"/>
                      <a:pt x="269" y="578"/>
                      <a:pt x="269" y="578"/>
                    </a:cubicBezTo>
                    <a:cubicBezTo>
                      <a:pt x="277" y="573"/>
                      <a:pt x="277" y="573"/>
                      <a:pt x="277" y="573"/>
                    </a:cubicBezTo>
                    <a:cubicBezTo>
                      <a:pt x="282" y="568"/>
                      <a:pt x="282" y="568"/>
                      <a:pt x="282" y="568"/>
                    </a:cubicBezTo>
                    <a:cubicBezTo>
                      <a:pt x="286" y="568"/>
                      <a:pt x="286" y="568"/>
                      <a:pt x="286" y="568"/>
                    </a:cubicBezTo>
                    <a:cubicBezTo>
                      <a:pt x="287" y="566"/>
                      <a:pt x="287" y="566"/>
                      <a:pt x="287" y="566"/>
                    </a:cubicBezTo>
                    <a:cubicBezTo>
                      <a:pt x="287" y="563"/>
                      <a:pt x="287" y="563"/>
                      <a:pt x="287" y="563"/>
                    </a:cubicBezTo>
                    <a:cubicBezTo>
                      <a:pt x="295" y="556"/>
                      <a:pt x="295" y="556"/>
                      <a:pt x="295" y="556"/>
                    </a:cubicBezTo>
                    <a:cubicBezTo>
                      <a:pt x="301" y="556"/>
                      <a:pt x="301" y="556"/>
                      <a:pt x="301" y="556"/>
                    </a:cubicBezTo>
                    <a:cubicBezTo>
                      <a:pt x="309" y="547"/>
                      <a:pt x="309" y="547"/>
                      <a:pt x="309" y="547"/>
                    </a:cubicBezTo>
                    <a:cubicBezTo>
                      <a:pt x="314" y="547"/>
                      <a:pt x="314" y="547"/>
                      <a:pt x="314" y="547"/>
                    </a:cubicBezTo>
                    <a:cubicBezTo>
                      <a:pt x="321" y="538"/>
                      <a:pt x="321" y="538"/>
                      <a:pt x="321" y="538"/>
                    </a:cubicBezTo>
                    <a:cubicBezTo>
                      <a:pt x="319" y="543"/>
                      <a:pt x="319" y="543"/>
                      <a:pt x="319" y="543"/>
                    </a:cubicBezTo>
                    <a:cubicBezTo>
                      <a:pt x="319" y="548"/>
                      <a:pt x="319" y="548"/>
                      <a:pt x="319" y="548"/>
                    </a:cubicBezTo>
                    <a:cubicBezTo>
                      <a:pt x="321" y="549"/>
                      <a:pt x="321" y="549"/>
                      <a:pt x="321" y="549"/>
                    </a:cubicBezTo>
                    <a:cubicBezTo>
                      <a:pt x="323" y="550"/>
                      <a:pt x="323" y="550"/>
                      <a:pt x="323" y="550"/>
                    </a:cubicBezTo>
                    <a:cubicBezTo>
                      <a:pt x="324" y="552"/>
                      <a:pt x="324" y="552"/>
                      <a:pt x="324" y="552"/>
                    </a:cubicBezTo>
                    <a:cubicBezTo>
                      <a:pt x="329" y="546"/>
                      <a:pt x="329" y="546"/>
                      <a:pt x="329" y="546"/>
                    </a:cubicBezTo>
                    <a:cubicBezTo>
                      <a:pt x="333" y="544"/>
                      <a:pt x="333" y="544"/>
                      <a:pt x="333" y="544"/>
                    </a:cubicBezTo>
                    <a:cubicBezTo>
                      <a:pt x="340" y="541"/>
                      <a:pt x="340" y="541"/>
                      <a:pt x="340" y="541"/>
                    </a:cubicBezTo>
                    <a:cubicBezTo>
                      <a:pt x="342" y="538"/>
                      <a:pt x="342" y="538"/>
                      <a:pt x="342" y="538"/>
                    </a:cubicBezTo>
                    <a:cubicBezTo>
                      <a:pt x="341" y="543"/>
                      <a:pt x="341" y="543"/>
                      <a:pt x="341" y="543"/>
                    </a:cubicBezTo>
                    <a:cubicBezTo>
                      <a:pt x="335" y="547"/>
                      <a:pt x="335" y="547"/>
                      <a:pt x="335" y="547"/>
                    </a:cubicBezTo>
                    <a:cubicBezTo>
                      <a:pt x="331" y="547"/>
                      <a:pt x="331" y="547"/>
                      <a:pt x="331" y="547"/>
                    </a:cubicBezTo>
                    <a:cubicBezTo>
                      <a:pt x="323" y="557"/>
                      <a:pt x="323" y="557"/>
                      <a:pt x="323" y="557"/>
                    </a:cubicBezTo>
                    <a:cubicBezTo>
                      <a:pt x="322" y="561"/>
                      <a:pt x="322" y="561"/>
                      <a:pt x="322" y="561"/>
                    </a:cubicBezTo>
                    <a:cubicBezTo>
                      <a:pt x="326" y="568"/>
                      <a:pt x="326" y="568"/>
                      <a:pt x="326" y="568"/>
                    </a:cubicBezTo>
                    <a:cubicBezTo>
                      <a:pt x="327" y="573"/>
                      <a:pt x="327" y="573"/>
                      <a:pt x="327" y="573"/>
                    </a:cubicBezTo>
                    <a:cubicBezTo>
                      <a:pt x="324" y="569"/>
                      <a:pt x="324" y="569"/>
                      <a:pt x="324" y="569"/>
                    </a:cubicBezTo>
                    <a:cubicBezTo>
                      <a:pt x="321" y="569"/>
                      <a:pt x="321" y="569"/>
                      <a:pt x="321" y="569"/>
                    </a:cubicBezTo>
                    <a:cubicBezTo>
                      <a:pt x="319" y="570"/>
                      <a:pt x="319" y="570"/>
                      <a:pt x="319" y="570"/>
                    </a:cubicBezTo>
                    <a:cubicBezTo>
                      <a:pt x="316" y="570"/>
                      <a:pt x="316" y="570"/>
                      <a:pt x="316" y="570"/>
                    </a:cubicBezTo>
                    <a:cubicBezTo>
                      <a:pt x="313" y="567"/>
                      <a:pt x="313" y="567"/>
                      <a:pt x="313" y="567"/>
                    </a:cubicBezTo>
                    <a:cubicBezTo>
                      <a:pt x="312" y="561"/>
                      <a:pt x="312" y="561"/>
                      <a:pt x="312" y="561"/>
                    </a:cubicBezTo>
                    <a:cubicBezTo>
                      <a:pt x="306" y="565"/>
                      <a:pt x="306" y="565"/>
                      <a:pt x="306" y="565"/>
                    </a:cubicBezTo>
                    <a:cubicBezTo>
                      <a:pt x="303" y="565"/>
                      <a:pt x="303" y="565"/>
                      <a:pt x="303" y="565"/>
                    </a:cubicBezTo>
                    <a:cubicBezTo>
                      <a:pt x="298" y="569"/>
                      <a:pt x="298" y="569"/>
                      <a:pt x="298" y="569"/>
                    </a:cubicBezTo>
                    <a:cubicBezTo>
                      <a:pt x="293" y="569"/>
                      <a:pt x="293" y="569"/>
                      <a:pt x="293" y="569"/>
                    </a:cubicBezTo>
                    <a:cubicBezTo>
                      <a:pt x="289" y="573"/>
                      <a:pt x="289" y="573"/>
                      <a:pt x="289" y="573"/>
                    </a:cubicBezTo>
                    <a:cubicBezTo>
                      <a:pt x="289" y="578"/>
                      <a:pt x="289" y="578"/>
                      <a:pt x="289" y="578"/>
                    </a:cubicBezTo>
                    <a:cubicBezTo>
                      <a:pt x="290" y="580"/>
                      <a:pt x="290" y="580"/>
                      <a:pt x="290" y="580"/>
                    </a:cubicBezTo>
                    <a:cubicBezTo>
                      <a:pt x="287" y="587"/>
                      <a:pt x="287" y="587"/>
                      <a:pt x="287" y="587"/>
                    </a:cubicBezTo>
                    <a:cubicBezTo>
                      <a:pt x="283" y="590"/>
                      <a:pt x="283" y="590"/>
                      <a:pt x="283" y="590"/>
                    </a:cubicBezTo>
                    <a:cubicBezTo>
                      <a:pt x="281" y="596"/>
                      <a:pt x="281" y="596"/>
                      <a:pt x="281" y="596"/>
                    </a:cubicBezTo>
                    <a:cubicBezTo>
                      <a:pt x="270" y="606"/>
                      <a:pt x="270" y="606"/>
                      <a:pt x="270" y="606"/>
                    </a:cubicBezTo>
                    <a:cubicBezTo>
                      <a:pt x="268" y="611"/>
                      <a:pt x="268" y="611"/>
                      <a:pt x="268" y="611"/>
                    </a:cubicBezTo>
                    <a:cubicBezTo>
                      <a:pt x="268" y="614"/>
                      <a:pt x="268" y="614"/>
                      <a:pt x="268" y="614"/>
                    </a:cubicBezTo>
                    <a:cubicBezTo>
                      <a:pt x="272" y="620"/>
                      <a:pt x="272" y="620"/>
                      <a:pt x="272" y="620"/>
                    </a:cubicBezTo>
                    <a:cubicBezTo>
                      <a:pt x="274" y="617"/>
                      <a:pt x="274" y="617"/>
                      <a:pt x="274" y="617"/>
                    </a:cubicBezTo>
                    <a:cubicBezTo>
                      <a:pt x="275" y="617"/>
                      <a:pt x="275" y="617"/>
                      <a:pt x="275" y="617"/>
                    </a:cubicBezTo>
                    <a:cubicBezTo>
                      <a:pt x="279" y="614"/>
                      <a:pt x="279" y="614"/>
                      <a:pt x="279" y="614"/>
                    </a:cubicBezTo>
                    <a:cubicBezTo>
                      <a:pt x="281" y="614"/>
                      <a:pt x="281" y="614"/>
                      <a:pt x="281" y="614"/>
                    </a:cubicBezTo>
                    <a:cubicBezTo>
                      <a:pt x="281" y="617"/>
                      <a:pt x="281" y="617"/>
                      <a:pt x="281" y="617"/>
                    </a:cubicBezTo>
                    <a:cubicBezTo>
                      <a:pt x="275" y="623"/>
                      <a:pt x="275" y="623"/>
                      <a:pt x="275" y="623"/>
                    </a:cubicBezTo>
                    <a:cubicBezTo>
                      <a:pt x="272" y="623"/>
                      <a:pt x="272" y="623"/>
                      <a:pt x="272" y="623"/>
                    </a:cubicBezTo>
                    <a:cubicBezTo>
                      <a:pt x="271" y="627"/>
                      <a:pt x="271" y="627"/>
                      <a:pt x="271" y="627"/>
                    </a:cubicBezTo>
                    <a:cubicBezTo>
                      <a:pt x="267" y="625"/>
                      <a:pt x="267" y="625"/>
                      <a:pt x="267" y="625"/>
                    </a:cubicBezTo>
                    <a:cubicBezTo>
                      <a:pt x="264" y="625"/>
                      <a:pt x="264" y="625"/>
                      <a:pt x="264" y="625"/>
                    </a:cubicBezTo>
                    <a:cubicBezTo>
                      <a:pt x="262" y="626"/>
                      <a:pt x="262" y="626"/>
                      <a:pt x="262" y="626"/>
                    </a:cubicBezTo>
                    <a:cubicBezTo>
                      <a:pt x="262" y="630"/>
                      <a:pt x="262" y="630"/>
                      <a:pt x="262" y="630"/>
                    </a:cubicBezTo>
                    <a:cubicBezTo>
                      <a:pt x="259" y="629"/>
                      <a:pt x="259" y="629"/>
                      <a:pt x="259" y="629"/>
                    </a:cubicBezTo>
                    <a:cubicBezTo>
                      <a:pt x="256" y="630"/>
                      <a:pt x="256" y="630"/>
                      <a:pt x="256" y="630"/>
                    </a:cubicBezTo>
                    <a:cubicBezTo>
                      <a:pt x="256" y="636"/>
                      <a:pt x="256" y="636"/>
                      <a:pt x="256" y="636"/>
                    </a:cubicBezTo>
                    <a:cubicBezTo>
                      <a:pt x="261" y="642"/>
                      <a:pt x="261" y="642"/>
                      <a:pt x="261" y="642"/>
                    </a:cubicBezTo>
                    <a:cubicBezTo>
                      <a:pt x="263" y="641"/>
                      <a:pt x="263" y="641"/>
                      <a:pt x="263" y="641"/>
                    </a:cubicBezTo>
                    <a:cubicBezTo>
                      <a:pt x="265" y="638"/>
                      <a:pt x="265" y="638"/>
                      <a:pt x="265" y="638"/>
                    </a:cubicBezTo>
                    <a:cubicBezTo>
                      <a:pt x="267" y="641"/>
                      <a:pt x="267" y="641"/>
                      <a:pt x="267" y="641"/>
                    </a:cubicBezTo>
                    <a:cubicBezTo>
                      <a:pt x="268" y="636"/>
                      <a:pt x="268" y="636"/>
                      <a:pt x="268" y="636"/>
                    </a:cubicBezTo>
                    <a:cubicBezTo>
                      <a:pt x="271" y="636"/>
                      <a:pt x="271" y="636"/>
                      <a:pt x="271" y="636"/>
                    </a:cubicBezTo>
                    <a:cubicBezTo>
                      <a:pt x="271" y="640"/>
                      <a:pt x="271" y="640"/>
                      <a:pt x="271" y="640"/>
                    </a:cubicBezTo>
                    <a:cubicBezTo>
                      <a:pt x="273" y="638"/>
                      <a:pt x="273" y="638"/>
                      <a:pt x="273" y="638"/>
                    </a:cubicBezTo>
                    <a:cubicBezTo>
                      <a:pt x="273" y="635"/>
                      <a:pt x="273" y="635"/>
                      <a:pt x="273" y="635"/>
                    </a:cubicBezTo>
                    <a:cubicBezTo>
                      <a:pt x="276" y="634"/>
                      <a:pt x="276" y="634"/>
                      <a:pt x="276" y="634"/>
                    </a:cubicBezTo>
                    <a:cubicBezTo>
                      <a:pt x="280" y="631"/>
                      <a:pt x="280" y="631"/>
                      <a:pt x="280" y="631"/>
                    </a:cubicBezTo>
                    <a:cubicBezTo>
                      <a:pt x="280" y="626"/>
                      <a:pt x="280" y="626"/>
                      <a:pt x="280" y="626"/>
                    </a:cubicBezTo>
                    <a:cubicBezTo>
                      <a:pt x="283" y="623"/>
                      <a:pt x="283" y="623"/>
                      <a:pt x="283" y="623"/>
                    </a:cubicBezTo>
                    <a:cubicBezTo>
                      <a:pt x="283" y="625"/>
                      <a:pt x="283" y="625"/>
                      <a:pt x="283" y="625"/>
                    </a:cubicBezTo>
                    <a:cubicBezTo>
                      <a:pt x="282" y="628"/>
                      <a:pt x="282" y="628"/>
                      <a:pt x="282" y="628"/>
                    </a:cubicBezTo>
                    <a:cubicBezTo>
                      <a:pt x="283" y="630"/>
                      <a:pt x="283" y="630"/>
                      <a:pt x="283" y="630"/>
                    </a:cubicBezTo>
                    <a:cubicBezTo>
                      <a:pt x="287" y="630"/>
                      <a:pt x="287" y="630"/>
                      <a:pt x="287" y="630"/>
                    </a:cubicBezTo>
                    <a:cubicBezTo>
                      <a:pt x="293" y="625"/>
                      <a:pt x="293" y="625"/>
                      <a:pt x="293" y="625"/>
                    </a:cubicBezTo>
                    <a:cubicBezTo>
                      <a:pt x="297" y="624"/>
                      <a:pt x="297" y="624"/>
                      <a:pt x="297" y="624"/>
                    </a:cubicBezTo>
                    <a:cubicBezTo>
                      <a:pt x="298" y="627"/>
                      <a:pt x="298" y="627"/>
                      <a:pt x="298" y="627"/>
                    </a:cubicBezTo>
                    <a:cubicBezTo>
                      <a:pt x="300" y="625"/>
                      <a:pt x="300" y="625"/>
                      <a:pt x="300" y="625"/>
                    </a:cubicBezTo>
                    <a:cubicBezTo>
                      <a:pt x="301" y="617"/>
                      <a:pt x="301" y="617"/>
                      <a:pt x="301" y="617"/>
                    </a:cubicBezTo>
                    <a:cubicBezTo>
                      <a:pt x="306" y="614"/>
                      <a:pt x="306" y="614"/>
                      <a:pt x="306" y="614"/>
                    </a:cubicBezTo>
                    <a:cubicBezTo>
                      <a:pt x="307" y="614"/>
                      <a:pt x="307" y="614"/>
                      <a:pt x="307" y="614"/>
                    </a:cubicBezTo>
                    <a:cubicBezTo>
                      <a:pt x="303" y="620"/>
                      <a:pt x="303" y="620"/>
                      <a:pt x="303" y="620"/>
                    </a:cubicBezTo>
                    <a:cubicBezTo>
                      <a:pt x="303" y="623"/>
                      <a:pt x="303" y="623"/>
                      <a:pt x="303" y="623"/>
                    </a:cubicBezTo>
                    <a:cubicBezTo>
                      <a:pt x="305" y="622"/>
                      <a:pt x="305" y="622"/>
                      <a:pt x="305" y="622"/>
                    </a:cubicBezTo>
                    <a:cubicBezTo>
                      <a:pt x="309" y="615"/>
                      <a:pt x="309" y="615"/>
                      <a:pt x="309" y="615"/>
                    </a:cubicBezTo>
                    <a:cubicBezTo>
                      <a:pt x="311" y="608"/>
                      <a:pt x="311" y="608"/>
                      <a:pt x="311" y="608"/>
                    </a:cubicBezTo>
                    <a:cubicBezTo>
                      <a:pt x="314" y="606"/>
                      <a:pt x="314" y="606"/>
                      <a:pt x="314" y="606"/>
                    </a:cubicBezTo>
                    <a:cubicBezTo>
                      <a:pt x="314" y="610"/>
                      <a:pt x="314" y="610"/>
                      <a:pt x="314" y="610"/>
                    </a:cubicBezTo>
                    <a:cubicBezTo>
                      <a:pt x="312" y="615"/>
                      <a:pt x="312" y="615"/>
                      <a:pt x="312" y="615"/>
                    </a:cubicBezTo>
                    <a:cubicBezTo>
                      <a:pt x="312" y="617"/>
                      <a:pt x="312" y="617"/>
                      <a:pt x="312" y="617"/>
                    </a:cubicBezTo>
                    <a:cubicBezTo>
                      <a:pt x="316" y="611"/>
                      <a:pt x="316" y="611"/>
                      <a:pt x="316" y="611"/>
                    </a:cubicBezTo>
                    <a:cubicBezTo>
                      <a:pt x="318" y="614"/>
                      <a:pt x="318" y="614"/>
                      <a:pt x="318" y="614"/>
                    </a:cubicBezTo>
                    <a:cubicBezTo>
                      <a:pt x="317" y="617"/>
                      <a:pt x="317" y="617"/>
                      <a:pt x="317" y="617"/>
                    </a:cubicBezTo>
                    <a:cubicBezTo>
                      <a:pt x="321" y="617"/>
                      <a:pt x="321" y="617"/>
                      <a:pt x="321" y="617"/>
                    </a:cubicBezTo>
                    <a:cubicBezTo>
                      <a:pt x="323" y="619"/>
                      <a:pt x="323" y="619"/>
                      <a:pt x="323" y="619"/>
                    </a:cubicBezTo>
                    <a:cubicBezTo>
                      <a:pt x="326" y="616"/>
                      <a:pt x="326" y="616"/>
                      <a:pt x="326" y="616"/>
                    </a:cubicBezTo>
                    <a:cubicBezTo>
                      <a:pt x="327" y="611"/>
                      <a:pt x="327" y="611"/>
                      <a:pt x="327" y="611"/>
                    </a:cubicBezTo>
                    <a:cubicBezTo>
                      <a:pt x="332" y="611"/>
                      <a:pt x="332" y="611"/>
                      <a:pt x="332" y="611"/>
                    </a:cubicBezTo>
                    <a:cubicBezTo>
                      <a:pt x="334" y="609"/>
                      <a:pt x="334" y="609"/>
                      <a:pt x="334" y="609"/>
                    </a:cubicBezTo>
                    <a:cubicBezTo>
                      <a:pt x="334" y="609"/>
                      <a:pt x="334" y="608"/>
                      <a:pt x="334" y="608"/>
                    </a:cubicBezTo>
                    <a:cubicBezTo>
                      <a:pt x="334" y="608"/>
                      <a:pt x="334" y="608"/>
                      <a:pt x="334" y="607"/>
                    </a:cubicBezTo>
                    <a:cubicBezTo>
                      <a:pt x="333" y="607"/>
                      <a:pt x="333" y="607"/>
                      <a:pt x="333" y="607"/>
                    </a:cubicBezTo>
                    <a:cubicBezTo>
                      <a:pt x="334" y="602"/>
                      <a:pt x="334" y="602"/>
                      <a:pt x="334" y="602"/>
                    </a:cubicBezTo>
                    <a:cubicBezTo>
                      <a:pt x="335" y="602"/>
                      <a:pt x="335" y="602"/>
                      <a:pt x="335" y="602"/>
                    </a:cubicBezTo>
                    <a:cubicBezTo>
                      <a:pt x="335" y="598"/>
                      <a:pt x="337" y="595"/>
                      <a:pt x="339" y="593"/>
                    </a:cubicBezTo>
                    <a:cubicBezTo>
                      <a:pt x="339" y="593"/>
                      <a:pt x="339" y="593"/>
                      <a:pt x="339" y="593"/>
                    </a:cubicBezTo>
                    <a:cubicBezTo>
                      <a:pt x="337" y="591"/>
                      <a:pt x="337" y="591"/>
                      <a:pt x="337" y="591"/>
                    </a:cubicBezTo>
                    <a:cubicBezTo>
                      <a:pt x="332" y="590"/>
                      <a:pt x="332" y="590"/>
                      <a:pt x="332" y="590"/>
                    </a:cubicBezTo>
                    <a:cubicBezTo>
                      <a:pt x="334" y="587"/>
                      <a:pt x="334" y="587"/>
                      <a:pt x="334" y="587"/>
                    </a:cubicBezTo>
                    <a:cubicBezTo>
                      <a:pt x="337" y="587"/>
                      <a:pt x="337" y="587"/>
                      <a:pt x="337" y="587"/>
                    </a:cubicBezTo>
                    <a:cubicBezTo>
                      <a:pt x="340" y="588"/>
                      <a:pt x="340" y="588"/>
                      <a:pt x="340" y="588"/>
                    </a:cubicBezTo>
                    <a:cubicBezTo>
                      <a:pt x="341" y="586"/>
                      <a:pt x="341" y="586"/>
                      <a:pt x="341" y="586"/>
                    </a:cubicBezTo>
                    <a:cubicBezTo>
                      <a:pt x="341" y="582"/>
                      <a:pt x="341" y="582"/>
                      <a:pt x="341" y="582"/>
                    </a:cubicBezTo>
                    <a:cubicBezTo>
                      <a:pt x="338" y="584"/>
                      <a:pt x="338" y="584"/>
                      <a:pt x="338" y="584"/>
                    </a:cubicBezTo>
                    <a:cubicBezTo>
                      <a:pt x="335" y="580"/>
                      <a:pt x="335" y="580"/>
                      <a:pt x="335" y="580"/>
                    </a:cubicBezTo>
                    <a:cubicBezTo>
                      <a:pt x="334" y="577"/>
                      <a:pt x="334" y="577"/>
                      <a:pt x="334" y="577"/>
                    </a:cubicBezTo>
                    <a:cubicBezTo>
                      <a:pt x="339" y="576"/>
                      <a:pt x="339" y="576"/>
                      <a:pt x="339" y="576"/>
                    </a:cubicBezTo>
                    <a:cubicBezTo>
                      <a:pt x="341" y="575"/>
                      <a:pt x="341" y="575"/>
                      <a:pt x="341" y="575"/>
                    </a:cubicBezTo>
                    <a:cubicBezTo>
                      <a:pt x="343" y="576"/>
                      <a:pt x="343" y="576"/>
                      <a:pt x="343" y="576"/>
                    </a:cubicBezTo>
                    <a:cubicBezTo>
                      <a:pt x="343" y="574"/>
                      <a:pt x="343" y="574"/>
                      <a:pt x="343" y="574"/>
                    </a:cubicBezTo>
                    <a:cubicBezTo>
                      <a:pt x="342" y="569"/>
                      <a:pt x="342" y="569"/>
                      <a:pt x="342" y="569"/>
                    </a:cubicBezTo>
                    <a:cubicBezTo>
                      <a:pt x="348" y="566"/>
                      <a:pt x="348" y="566"/>
                      <a:pt x="348" y="566"/>
                    </a:cubicBezTo>
                    <a:cubicBezTo>
                      <a:pt x="351" y="569"/>
                      <a:pt x="351" y="569"/>
                      <a:pt x="351" y="569"/>
                    </a:cubicBezTo>
                    <a:cubicBezTo>
                      <a:pt x="354" y="568"/>
                      <a:pt x="354" y="568"/>
                      <a:pt x="354" y="568"/>
                    </a:cubicBezTo>
                    <a:cubicBezTo>
                      <a:pt x="358" y="568"/>
                      <a:pt x="358" y="568"/>
                      <a:pt x="358" y="568"/>
                    </a:cubicBezTo>
                    <a:cubicBezTo>
                      <a:pt x="352" y="574"/>
                      <a:pt x="352" y="574"/>
                      <a:pt x="352" y="574"/>
                    </a:cubicBezTo>
                    <a:cubicBezTo>
                      <a:pt x="352" y="577"/>
                      <a:pt x="352" y="577"/>
                      <a:pt x="352" y="577"/>
                    </a:cubicBezTo>
                    <a:cubicBezTo>
                      <a:pt x="353" y="585"/>
                      <a:pt x="353" y="585"/>
                      <a:pt x="353" y="585"/>
                    </a:cubicBezTo>
                    <a:cubicBezTo>
                      <a:pt x="355" y="584"/>
                      <a:pt x="355" y="584"/>
                      <a:pt x="355" y="584"/>
                    </a:cubicBezTo>
                    <a:cubicBezTo>
                      <a:pt x="357" y="576"/>
                      <a:pt x="357" y="576"/>
                      <a:pt x="357" y="576"/>
                    </a:cubicBezTo>
                    <a:cubicBezTo>
                      <a:pt x="360" y="574"/>
                      <a:pt x="360" y="574"/>
                      <a:pt x="360" y="574"/>
                    </a:cubicBezTo>
                    <a:cubicBezTo>
                      <a:pt x="361" y="574"/>
                      <a:pt x="361" y="574"/>
                      <a:pt x="361" y="574"/>
                    </a:cubicBezTo>
                    <a:cubicBezTo>
                      <a:pt x="360" y="576"/>
                      <a:pt x="360" y="576"/>
                      <a:pt x="360" y="576"/>
                    </a:cubicBezTo>
                    <a:cubicBezTo>
                      <a:pt x="358" y="580"/>
                      <a:pt x="358" y="580"/>
                      <a:pt x="358" y="580"/>
                    </a:cubicBezTo>
                    <a:cubicBezTo>
                      <a:pt x="359" y="582"/>
                      <a:pt x="359" y="582"/>
                      <a:pt x="359" y="582"/>
                    </a:cubicBezTo>
                    <a:cubicBezTo>
                      <a:pt x="363" y="579"/>
                      <a:pt x="363" y="579"/>
                      <a:pt x="363" y="579"/>
                    </a:cubicBezTo>
                    <a:cubicBezTo>
                      <a:pt x="364" y="576"/>
                      <a:pt x="364" y="576"/>
                      <a:pt x="364" y="576"/>
                    </a:cubicBezTo>
                    <a:cubicBezTo>
                      <a:pt x="367" y="579"/>
                      <a:pt x="367" y="579"/>
                      <a:pt x="367" y="579"/>
                    </a:cubicBezTo>
                    <a:cubicBezTo>
                      <a:pt x="371" y="576"/>
                      <a:pt x="371" y="576"/>
                      <a:pt x="371" y="576"/>
                    </a:cubicBezTo>
                    <a:cubicBezTo>
                      <a:pt x="372" y="575"/>
                      <a:pt x="372" y="575"/>
                      <a:pt x="372" y="575"/>
                    </a:cubicBezTo>
                    <a:cubicBezTo>
                      <a:pt x="376" y="572"/>
                      <a:pt x="376" y="572"/>
                      <a:pt x="376" y="572"/>
                    </a:cubicBezTo>
                    <a:cubicBezTo>
                      <a:pt x="380" y="571"/>
                      <a:pt x="380" y="571"/>
                      <a:pt x="380" y="571"/>
                    </a:cubicBezTo>
                    <a:cubicBezTo>
                      <a:pt x="383" y="573"/>
                      <a:pt x="383" y="573"/>
                      <a:pt x="383" y="573"/>
                    </a:cubicBezTo>
                    <a:cubicBezTo>
                      <a:pt x="382" y="574"/>
                      <a:pt x="382" y="574"/>
                      <a:pt x="382" y="574"/>
                    </a:cubicBezTo>
                    <a:cubicBezTo>
                      <a:pt x="378" y="574"/>
                      <a:pt x="378" y="574"/>
                      <a:pt x="378" y="574"/>
                    </a:cubicBezTo>
                    <a:cubicBezTo>
                      <a:pt x="374" y="579"/>
                      <a:pt x="374" y="579"/>
                      <a:pt x="374" y="579"/>
                    </a:cubicBezTo>
                    <a:cubicBezTo>
                      <a:pt x="372" y="579"/>
                      <a:pt x="372" y="579"/>
                      <a:pt x="372" y="579"/>
                    </a:cubicBezTo>
                    <a:cubicBezTo>
                      <a:pt x="370" y="582"/>
                      <a:pt x="370" y="582"/>
                      <a:pt x="370" y="582"/>
                    </a:cubicBezTo>
                    <a:cubicBezTo>
                      <a:pt x="372" y="585"/>
                      <a:pt x="372" y="585"/>
                      <a:pt x="372" y="585"/>
                    </a:cubicBezTo>
                    <a:cubicBezTo>
                      <a:pt x="378" y="586"/>
                      <a:pt x="378" y="586"/>
                      <a:pt x="378" y="586"/>
                    </a:cubicBezTo>
                    <a:cubicBezTo>
                      <a:pt x="381" y="589"/>
                      <a:pt x="381" y="589"/>
                      <a:pt x="381" y="589"/>
                    </a:cubicBezTo>
                    <a:cubicBezTo>
                      <a:pt x="380" y="591"/>
                      <a:pt x="380" y="591"/>
                      <a:pt x="380" y="591"/>
                    </a:cubicBezTo>
                    <a:cubicBezTo>
                      <a:pt x="376" y="587"/>
                      <a:pt x="376" y="587"/>
                      <a:pt x="376" y="587"/>
                    </a:cubicBezTo>
                    <a:cubicBezTo>
                      <a:pt x="372" y="587"/>
                      <a:pt x="372" y="587"/>
                      <a:pt x="372" y="587"/>
                    </a:cubicBezTo>
                    <a:cubicBezTo>
                      <a:pt x="369" y="588"/>
                      <a:pt x="369" y="588"/>
                      <a:pt x="369" y="588"/>
                    </a:cubicBezTo>
                    <a:cubicBezTo>
                      <a:pt x="368" y="592"/>
                      <a:pt x="368" y="592"/>
                      <a:pt x="368" y="592"/>
                    </a:cubicBezTo>
                    <a:cubicBezTo>
                      <a:pt x="371" y="593"/>
                      <a:pt x="371" y="593"/>
                      <a:pt x="371" y="593"/>
                    </a:cubicBezTo>
                    <a:cubicBezTo>
                      <a:pt x="374" y="591"/>
                      <a:pt x="374" y="591"/>
                      <a:pt x="374" y="591"/>
                    </a:cubicBezTo>
                    <a:cubicBezTo>
                      <a:pt x="377" y="594"/>
                      <a:pt x="377" y="594"/>
                      <a:pt x="377" y="594"/>
                    </a:cubicBezTo>
                    <a:cubicBezTo>
                      <a:pt x="375" y="595"/>
                      <a:pt x="375" y="595"/>
                      <a:pt x="375" y="595"/>
                    </a:cubicBezTo>
                    <a:cubicBezTo>
                      <a:pt x="371" y="595"/>
                      <a:pt x="371" y="595"/>
                      <a:pt x="371" y="595"/>
                    </a:cubicBezTo>
                    <a:cubicBezTo>
                      <a:pt x="372" y="598"/>
                      <a:pt x="372" y="598"/>
                      <a:pt x="372" y="598"/>
                    </a:cubicBezTo>
                    <a:cubicBezTo>
                      <a:pt x="377" y="600"/>
                      <a:pt x="377" y="600"/>
                      <a:pt x="377" y="600"/>
                    </a:cubicBezTo>
                    <a:cubicBezTo>
                      <a:pt x="378" y="603"/>
                      <a:pt x="378" y="603"/>
                      <a:pt x="378" y="603"/>
                    </a:cubicBezTo>
                    <a:cubicBezTo>
                      <a:pt x="375" y="604"/>
                      <a:pt x="375" y="604"/>
                      <a:pt x="375" y="604"/>
                    </a:cubicBezTo>
                    <a:cubicBezTo>
                      <a:pt x="373" y="605"/>
                      <a:pt x="373" y="605"/>
                      <a:pt x="373" y="605"/>
                    </a:cubicBezTo>
                    <a:cubicBezTo>
                      <a:pt x="373" y="606"/>
                      <a:pt x="374" y="606"/>
                      <a:pt x="374" y="607"/>
                    </a:cubicBezTo>
                    <a:cubicBezTo>
                      <a:pt x="377" y="607"/>
                      <a:pt x="377" y="607"/>
                      <a:pt x="377" y="607"/>
                    </a:cubicBezTo>
                    <a:cubicBezTo>
                      <a:pt x="380" y="605"/>
                      <a:pt x="380" y="605"/>
                      <a:pt x="380" y="605"/>
                    </a:cubicBezTo>
                    <a:cubicBezTo>
                      <a:pt x="383" y="609"/>
                      <a:pt x="383" y="609"/>
                      <a:pt x="383" y="609"/>
                    </a:cubicBezTo>
                    <a:cubicBezTo>
                      <a:pt x="387" y="610"/>
                      <a:pt x="387" y="610"/>
                      <a:pt x="387" y="610"/>
                    </a:cubicBezTo>
                    <a:cubicBezTo>
                      <a:pt x="392" y="608"/>
                      <a:pt x="392" y="608"/>
                      <a:pt x="392" y="608"/>
                    </a:cubicBezTo>
                    <a:cubicBezTo>
                      <a:pt x="393" y="611"/>
                      <a:pt x="393" y="611"/>
                      <a:pt x="393" y="611"/>
                    </a:cubicBezTo>
                    <a:cubicBezTo>
                      <a:pt x="393" y="613"/>
                      <a:pt x="393" y="613"/>
                      <a:pt x="393" y="613"/>
                    </a:cubicBezTo>
                    <a:cubicBezTo>
                      <a:pt x="391" y="615"/>
                      <a:pt x="391" y="615"/>
                      <a:pt x="391" y="615"/>
                    </a:cubicBezTo>
                    <a:cubicBezTo>
                      <a:pt x="391" y="617"/>
                      <a:pt x="391" y="617"/>
                      <a:pt x="391" y="617"/>
                    </a:cubicBezTo>
                    <a:cubicBezTo>
                      <a:pt x="393" y="618"/>
                      <a:pt x="393" y="618"/>
                      <a:pt x="393" y="618"/>
                    </a:cubicBezTo>
                    <a:cubicBezTo>
                      <a:pt x="394" y="620"/>
                      <a:pt x="394" y="620"/>
                      <a:pt x="394" y="620"/>
                    </a:cubicBezTo>
                    <a:cubicBezTo>
                      <a:pt x="396" y="622"/>
                      <a:pt x="396" y="622"/>
                      <a:pt x="396" y="622"/>
                    </a:cubicBezTo>
                    <a:cubicBezTo>
                      <a:pt x="399" y="617"/>
                      <a:pt x="399" y="617"/>
                      <a:pt x="399" y="617"/>
                    </a:cubicBezTo>
                    <a:cubicBezTo>
                      <a:pt x="398" y="615"/>
                      <a:pt x="398" y="615"/>
                      <a:pt x="398" y="615"/>
                    </a:cubicBezTo>
                    <a:cubicBezTo>
                      <a:pt x="399" y="614"/>
                      <a:pt x="399" y="614"/>
                      <a:pt x="399" y="614"/>
                    </a:cubicBezTo>
                    <a:cubicBezTo>
                      <a:pt x="403" y="614"/>
                      <a:pt x="403" y="614"/>
                      <a:pt x="403" y="614"/>
                    </a:cubicBezTo>
                    <a:cubicBezTo>
                      <a:pt x="401" y="618"/>
                      <a:pt x="401" y="618"/>
                      <a:pt x="401" y="618"/>
                    </a:cubicBezTo>
                    <a:cubicBezTo>
                      <a:pt x="401" y="620"/>
                      <a:pt x="401" y="620"/>
                      <a:pt x="401" y="620"/>
                    </a:cubicBezTo>
                    <a:cubicBezTo>
                      <a:pt x="396" y="626"/>
                      <a:pt x="396" y="626"/>
                      <a:pt x="396" y="626"/>
                    </a:cubicBezTo>
                    <a:cubicBezTo>
                      <a:pt x="400" y="630"/>
                      <a:pt x="400" y="630"/>
                      <a:pt x="400" y="630"/>
                    </a:cubicBezTo>
                    <a:cubicBezTo>
                      <a:pt x="398" y="631"/>
                      <a:pt x="398" y="631"/>
                      <a:pt x="398" y="631"/>
                    </a:cubicBezTo>
                    <a:cubicBezTo>
                      <a:pt x="396" y="630"/>
                      <a:pt x="396" y="630"/>
                      <a:pt x="396" y="630"/>
                    </a:cubicBezTo>
                    <a:cubicBezTo>
                      <a:pt x="394" y="631"/>
                      <a:pt x="394" y="631"/>
                      <a:pt x="394" y="631"/>
                    </a:cubicBezTo>
                    <a:cubicBezTo>
                      <a:pt x="395" y="634"/>
                      <a:pt x="395" y="634"/>
                      <a:pt x="395" y="634"/>
                    </a:cubicBezTo>
                    <a:cubicBezTo>
                      <a:pt x="404" y="636"/>
                      <a:pt x="404" y="636"/>
                      <a:pt x="404" y="636"/>
                    </a:cubicBezTo>
                    <a:cubicBezTo>
                      <a:pt x="406" y="635"/>
                      <a:pt x="406" y="635"/>
                      <a:pt x="406" y="635"/>
                    </a:cubicBezTo>
                    <a:cubicBezTo>
                      <a:pt x="409" y="635"/>
                      <a:pt x="409" y="635"/>
                      <a:pt x="409" y="635"/>
                    </a:cubicBezTo>
                    <a:cubicBezTo>
                      <a:pt x="413" y="635"/>
                      <a:pt x="413" y="635"/>
                      <a:pt x="413" y="635"/>
                    </a:cubicBezTo>
                    <a:cubicBezTo>
                      <a:pt x="417" y="635"/>
                      <a:pt x="417" y="635"/>
                      <a:pt x="417" y="635"/>
                    </a:cubicBezTo>
                    <a:cubicBezTo>
                      <a:pt x="421" y="634"/>
                      <a:pt x="421" y="634"/>
                      <a:pt x="421" y="634"/>
                    </a:cubicBezTo>
                    <a:cubicBezTo>
                      <a:pt x="423" y="635"/>
                      <a:pt x="423" y="635"/>
                      <a:pt x="423" y="635"/>
                    </a:cubicBezTo>
                    <a:cubicBezTo>
                      <a:pt x="423" y="638"/>
                      <a:pt x="423" y="638"/>
                      <a:pt x="423" y="638"/>
                    </a:cubicBezTo>
                    <a:cubicBezTo>
                      <a:pt x="426" y="639"/>
                      <a:pt x="426" y="639"/>
                      <a:pt x="426" y="639"/>
                    </a:cubicBezTo>
                    <a:cubicBezTo>
                      <a:pt x="428" y="642"/>
                      <a:pt x="428" y="642"/>
                      <a:pt x="428" y="642"/>
                    </a:cubicBezTo>
                    <a:cubicBezTo>
                      <a:pt x="430" y="644"/>
                      <a:pt x="430" y="644"/>
                      <a:pt x="430" y="644"/>
                    </a:cubicBezTo>
                    <a:cubicBezTo>
                      <a:pt x="431" y="647"/>
                      <a:pt x="431" y="647"/>
                      <a:pt x="431" y="647"/>
                    </a:cubicBezTo>
                    <a:cubicBezTo>
                      <a:pt x="434" y="647"/>
                      <a:pt x="434" y="647"/>
                      <a:pt x="434" y="647"/>
                    </a:cubicBezTo>
                    <a:cubicBezTo>
                      <a:pt x="439" y="644"/>
                      <a:pt x="439" y="644"/>
                      <a:pt x="439" y="644"/>
                    </a:cubicBezTo>
                    <a:cubicBezTo>
                      <a:pt x="440" y="643"/>
                      <a:pt x="440" y="643"/>
                      <a:pt x="440" y="643"/>
                    </a:cubicBezTo>
                    <a:cubicBezTo>
                      <a:pt x="442" y="644"/>
                      <a:pt x="442" y="644"/>
                      <a:pt x="442" y="644"/>
                    </a:cubicBezTo>
                    <a:cubicBezTo>
                      <a:pt x="442" y="647"/>
                      <a:pt x="442" y="647"/>
                      <a:pt x="442" y="647"/>
                    </a:cubicBezTo>
                    <a:cubicBezTo>
                      <a:pt x="439" y="650"/>
                      <a:pt x="439" y="650"/>
                      <a:pt x="439" y="650"/>
                    </a:cubicBezTo>
                    <a:cubicBezTo>
                      <a:pt x="436" y="651"/>
                      <a:pt x="436" y="651"/>
                      <a:pt x="436" y="651"/>
                    </a:cubicBezTo>
                    <a:cubicBezTo>
                      <a:pt x="437" y="653"/>
                      <a:pt x="437" y="653"/>
                      <a:pt x="437" y="653"/>
                    </a:cubicBezTo>
                    <a:cubicBezTo>
                      <a:pt x="442" y="654"/>
                      <a:pt x="442" y="654"/>
                      <a:pt x="442" y="654"/>
                    </a:cubicBezTo>
                    <a:cubicBezTo>
                      <a:pt x="443" y="658"/>
                      <a:pt x="443" y="658"/>
                      <a:pt x="443" y="658"/>
                    </a:cubicBezTo>
                    <a:cubicBezTo>
                      <a:pt x="445" y="661"/>
                      <a:pt x="445" y="661"/>
                      <a:pt x="445" y="661"/>
                    </a:cubicBezTo>
                    <a:cubicBezTo>
                      <a:pt x="450" y="663"/>
                      <a:pt x="450" y="663"/>
                      <a:pt x="450" y="663"/>
                    </a:cubicBezTo>
                    <a:cubicBezTo>
                      <a:pt x="457" y="661"/>
                      <a:pt x="457" y="661"/>
                      <a:pt x="457" y="661"/>
                    </a:cubicBezTo>
                    <a:cubicBezTo>
                      <a:pt x="460" y="660"/>
                      <a:pt x="460" y="660"/>
                      <a:pt x="460" y="660"/>
                    </a:cubicBezTo>
                    <a:cubicBezTo>
                      <a:pt x="461" y="662"/>
                      <a:pt x="461" y="662"/>
                      <a:pt x="461" y="662"/>
                    </a:cubicBezTo>
                    <a:cubicBezTo>
                      <a:pt x="463" y="658"/>
                      <a:pt x="463" y="658"/>
                      <a:pt x="463" y="658"/>
                    </a:cubicBezTo>
                    <a:cubicBezTo>
                      <a:pt x="468" y="654"/>
                      <a:pt x="468" y="654"/>
                      <a:pt x="468" y="654"/>
                    </a:cubicBezTo>
                    <a:cubicBezTo>
                      <a:pt x="470" y="655"/>
                      <a:pt x="470" y="655"/>
                      <a:pt x="470" y="655"/>
                    </a:cubicBezTo>
                    <a:cubicBezTo>
                      <a:pt x="468" y="657"/>
                      <a:pt x="468" y="657"/>
                      <a:pt x="468" y="657"/>
                    </a:cubicBezTo>
                    <a:cubicBezTo>
                      <a:pt x="465" y="660"/>
                      <a:pt x="465" y="660"/>
                      <a:pt x="465" y="660"/>
                    </a:cubicBezTo>
                    <a:cubicBezTo>
                      <a:pt x="464" y="668"/>
                      <a:pt x="464" y="668"/>
                      <a:pt x="464" y="668"/>
                    </a:cubicBezTo>
                    <a:cubicBezTo>
                      <a:pt x="462" y="673"/>
                      <a:pt x="462" y="673"/>
                      <a:pt x="462" y="673"/>
                    </a:cubicBezTo>
                    <a:cubicBezTo>
                      <a:pt x="460" y="673"/>
                      <a:pt x="460" y="673"/>
                      <a:pt x="460" y="673"/>
                    </a:cubicBezTo>
                    <a:cubicBezTo>
                      <a:pt x="456" y="670"/>
                      <a:pt x="456" y="670"/>
                      <a:pt x="456" y="670"/>
                    </a:cubicBezTo>
                    <a:cubicBezTo>
                      <a:pt x="455" y="671"/>
                      <a:pt x="455" y="671"/>
                      <a:pt x="455" y="671"/>
                    </a:cubicBezTo>
                    <a:cubicBezTo>
                      <a:pt x="457" y="676"/>
                      <a:pt x="457" y="676"/>
                      <a:pt x="457" y="676"/>
                    </a:cubicBezTo>
                    <a:cubicBezTo>
                      <a:pt x="458" y="680"/>
                      <a:pt x="458" y="680"/>
                      <a:pt x="458" y="680"/>
                    </a:cubicBezTo>
                    <a:cubicBezTo>
                      <a:pt x="461" y="683"/>
                      <a:pt x="461" y="683"/>
                      <a:pt x="461" y="683"/>
                    </a:cubicBezTo>
                    <a:cubicBezTo>
                      <a:pt x="464" y="682"/>
                      <a:pt x="464" y="682"/>
                      <a:pt x="464" y="682"/>
                    </a:cubicBezTo>
                    <a:cubicBezTo>
                      <a:pt x="466" y="683"/>
                      <a:pt x="466" y="683"/>
                      <a:pt x="466" y="683"/>
                    </a:cubicBezTo>
                    <a:cubicBezTo>
                      <a:pt x="465" y="686"/>
                      <a:pt x="465" y="686"/>
                      <a:pt x="465" y="686"/>
                    </a:cubicBezTo>
                    <a:cubicBezTo>
                      <a:pt x="463" y="686"/>
                      <a:pt x="463" y="686"/>
                      <a:pt x="463" y="686"/>
                    </a:cubicBezTo>
                    <a:cubicBezTo>
                      <a:pt x="463" y="687"/>
                      <a:pt x="463" y="687"/>
                      <a:pt x="463" y="687"/>
                    </a:cubicBezTo>
                    <a:cubicBezTo>
                      <a:pt x="468" y="693"/>
                      <a:pt x="468" y="693"/>
                      <a:pt x="468" y="693"/>
                    </a:cubicBezTo>
                    <a:cubicBezTo>
                      <a:pt x="470" y="692"/>
                      <a:pt x="470" y="692"/>
                      <a:pt x="470" y="692"/>
                    </a:cubicBezTo>
                    <a:cubicBezTo>
                      <a:pt x="474" y="693"/>
                      <a:pt x="474" y="693"/>
                      <a:pt x="474" y="693"/>
                    </a:cubicBezTo>
                    <a:cubicBezTo>
                      <a:pt x="475" y="688"/>
                      <a:pt x="475" y="688"/>
                      <a:pt x="475" y="688"/>
                    </a:cubicBezTo>
                    <a:cubicBezTo>
                      <a:pt x="480" y="679"/>
                      <a:pt x="480" y="679"/>
                      <a:pt x="480" y="679"/>
                    </a:cubicBezTo>
                    <a:cubicBezTo>
                      <a:pt x="478" y="686"/>
                      <a:pt x="478" y="686"/>
                      <a:pt x="478" y="686"/>
                    </a:cubicBezTo>
                    <a:cubicBezTo>
                      <a:pt x="478" y="691"/>
                      <a:pt x="478" y="691"/>
                      <a:pt x="478" y="691"/>
                    </a:cubicBezTo>
                    <a:cubicBezTo>
                      <a:pt x="477" y="694"/>
                      <a:pt x="477" y="694"/>
                      <a:pt x="477" y="694"/>
                    </a:cubicBezTo>
                    <a:cubicBezTo>
                      <a:pt x="475" y="696"/>
                      <a:pt x="475" y="696"/>
                      <a:pt x="475" y="696"/>
                    </a:cubicBezTo>
                    <a:cubicBezTo>
                      <a:pt x="472" y="699"/>
                      <a:pt x="472" y="699"/>
                      <a:pt x="472" y="699"/>
                    </a:cubicBezTo>
                    <a:cubicBezTo>
                      <a:pt x="473" y="702"/>
                      <a:pt x="473" y="702"/>
                      <a:pt x="473" y="702"/>
                    </a:cubicBezTo>
                    <a:cubicBezTo>
                      <a:pt x="475" y="704"/>
                      <a:pt x="475" y="704"/>
                      <a:pt x="475" y="704"/>
                    </a:cubicBezTo>
                    <a:cubicBezTo>
                      <a:pt x="474" y="706"/>
                      <a:pt x="474" y="706"/>
                      <a:pt x="474" y="706"/>
                    </a:cubicBezTo>
                    <a:cubicBezTo>
                      <a:pt x="474" y="716"/>
                      <a:pt x="474" y="716"/>
                      <a:pt x="474" y="716"/>
                    </a:cubicBezTo>
                    <a:cubicBezTo>
                      <a:pt x="476" y="719"/>
                      <a:pt x="476" y="719"/>
                      <a:pt x="476" y="719"/>
                    </a:cubicBezTo>
                    <a:cubicBezTo>
                      <a:pt x="478" y="719"/>
                      <a:pt x="478" y="719"/>
                      <a:pt x="478" y="719"/>
                    </a:cubicBezTo>
                    <a:cubicBezTo>
                      <a:pt x="477" y="722"/>
                      <a:pt x="477" y="722"/>
                      <a:pt x="477" y="722"/>
                    </a:cubicBezTo>
                    <a:cubicBezTo>
                      <a:pt x="478" y="726"/>
                      <a:pt x="478" y="726"/>
                      <a:pt x="478" y="726"/>
                    </a:cubicBezTo>
                    <a:cubicBezTo>
                      <a:pt x="484" y="734"/>
                      <a:pt x="484" y="734"/>
                      <a:pt x="484" y="734"/>
                    </a:cubicBezTo>
                    <a:cubicBezTo>
                      <a:pt x="486" y="735"/>
                      <a:pt x="486" y="735"/>
                      <a:pt x="486" y="735"/>
                    </a:cubicBezTo>
                    <a:cubicBezTo>
                      <a:pt x="486" y="737"/>
                      <a:pt x="486" y="737"/>
                      <a:pt x="486" y="737"/>
                    </a:cubicBezTo>
                    <a:cubicBezTo>
                      <a:pt x="488" y="735"/>
                      <a:pt x="488" y="735"/>
                      <a:pt x="488" y="735"/>
                    </a:cubicBezTo>
                    <a:cubicBezTo>
                      <a:pt x="490" y="738"/>
                      <a:pt x="490" y="738"/>
                      <a:pt x="490" y="738"/>
                    </a:cubicBezTo>
                    <a:cubicBezTo>
                      <a:pt x="493" y="737"/>
                      <a:pt x="493" y="737"/>
                      <a:pt x="493" y="737"/>
                    </a:cubicBezTo>
                    <a:cubicBezTo>
                      <a:pt x="492" y="735"/>
                      <a:pt x="492" y="735"/>
                      <a:pt x="492" y="735"/>
                    </a:cubicBezTo>
                    <a:cubicBezTo>
                      <a:pt x="493" y="733"/>
                      <a:pt x="493" y="733"/>
                      <a:pt x="493" y="733"/>
                    </a:cubicBezTo>
                    <a:cubicBezTo>
                      <a:pt x="494" y="735"/>
                      <a:pt x="494" y="735"/>
                      <a:pt x="494" y="735"/>
                    </a:cubicBezTo>
                    <a:cubicBezTo>
                      <a:pt x="496" y="736"/>
                      <a:pt x="496" y="736"/>
                      <a:pt x="496" y="736"/>
                    </a:cubicBezTo>
                    <a:cubicBezTo>
                      <a:pt x="497" y="732"/>
                      <a:pt x="497" y="732"/>
                      <a:pt x="497" y="732"/>
                    </a:cubicBezTo>
                    <a:cubicBezTo>
                      <a:pt x="495" y="726"/>
                      <a:pt x="495" y="726"/>
                      <a:pt x="495" y="726"/>
                    </a:cubicBezTo>
                    <a:cubicBezTo>
                      <a:pt x="493" y="726"/>
                      <a:pt x="493" y="726"/>
                      <a:pt x="493" y="726"/>
                    </a:cubicBezTo>
                    <a:cubicBezTo>
                      <a:pt x="492" y="727"/>
                      <a:pt x="492" y="727"/>
                      <a:pt x="492" y="727"/>
                    </a:cubicBezTo>
                    <a:cubicBezTo>
                      <a:pt x="491" y="726"/>
                      <a:pt x="491" y="726"/>
                      <a:pt x="491" y="726"/>
                    </a:cubicBezTo>
                    <a:cubicBezTo>
                      <a:pt x="493" y="722"/>
                      <a:pt x="493" y="722"/>
                      <a:pt x="493" y="722"/>
                    </a:cubicBezTo>
                    <a:cubicBezTo>
                      <a:pt x="493" y="719"/>
                      <a:pt x="493" y="719"/>
                      <a:pt x="493" y="719"/>
                    </a:cubicBezTo>
                    <a:cubicBezTo>
                      <a:pt x="492" y="716"/>
                      <a:pt x="492" y="716"/>
                      <a:pt x="492" y="716"/>
                    </a:cubicBezTo>
                    <a:cubicBezTo>
                      <a:pt x="490" y="715"/>
                      <a:pt x="490" y="715"/>
                      <a:pt x="490" y="715"/>
                    </a:cubicBezTo>
                    <a:cubicBezTo>
                      <a:pt x="490" y="713"/>
                      <a:pt x="490" y="713"/>
                      <a:pt x="490" y="713"/>
                    </a:cubicBezTo>
                    <a:cubicBezTo>
                      <a:pt x="491" y="711"/>
                      <a:pt x="491" y="711"/>
                      <a:pt x="491" y="711"/>
                    </a:cubicBezTo>
                    <a:cubicBezTo>
                      <a:pt x="491" y="706"/>
                      <a:pt x="491" y="706"/>
                      <a:pt x="491" y="706"/>
                    </a:cubicBezTo>
                    <a:cubicBezTo>
                      <a:pt x="493" y="706"/>
                      <a:pt x="493" y="706"/>
                      <a:pt x="493" y="706"/>
                    </a:cubicBezTo>
                    <a:cubicBezTo>
                      <a:pt x="494" y="711"/>
                      <a:pt x="494" y="711"/>
                      <a:pt x="494" y="711"/>
                    </a:cubicBezTo>
                    <a:cubicBezTo>
                      <a:pt x="495" y="713"/>
                      <a:pt x="495" y="713"/>
                      <a:pt x="495" y="713"/>
                    </a:cubicBezTo>
                    <a:cubicBezTo>
                      <a:pt x="497" y="709"/>
                      <a:pt x="497" y="709"/>
                      <a:pt x="497" y="709"/>
                    </a:cubicBezTo>
                    <a:cubicBezTo>
                      <a:pt x="498" y="712"/>
                      <a:pt x="498" y="712"/>
                      <a:pt x="498" y="712"/>
                    </a:cubicBezTo>
                    <a:cubicBezTo>
                      <a:pt x="499" y="715"/>
                      <a:pt x="499" y="715"/>
                      <a:pt x="499" y="715"/>
                    </a:cubicBezTo>
                    <a:cubicBezTo>
                      <a:pt x="498" y="719"/>
                      <a:pt x="498" y="719"/>
                      <a:pt x="498" y="719"/>
                    </a:cubicBezTo>
                    <a:cubicBezTo>
                      <a:pt x="499" y="722"/>
                      <a:pt x="499" y="722"/>
                      <a:pt x="499" y="722"/>
                    </a:cubicBezTo>
                    <a:cubicBezTo>
                      <a:pt x="501" y="723"/>
                      <a:pt x="501" y="723"/>
                      <a:pt x="501" y="723"/>
                    </a:cubicBezTo>
                    <a:cubicBezTo>
                      <a:pt x="504" y="719"/>
                      <a:pt x="504" y="719"/>
                      <a:pt x="504" y="719"/>
                    </a:cubicBezTo>
                    <a:cubicBezTo>
                      <a:pt x="506" y="719"/>
                      <a:pt x="506" y="719"/>
                      <a:pt x="506" y="719"/>
                    </a:cubicBezTo>
                    <a:cubicBezTo>
                      <a:pt x="504" y="722"/>
                      <a:pt x="504" y="722"/>
                      <a:pt x="504" y="722"/>
                    </a:cubicBezTo>
                    <a:cubicBezTo>
                      <a:pt x="502" y="725"/>
                      <a:pt x="502" y="725"/>
                      <a:pt x="502" y="725"/>
                    </a:cubicBezTo>
                    <a:cubicBezTo>
                      <a:pt x="502" y="728"/>
                      <a:pt x="502" y="728"/>
                      <a:pt x="502" y="728"/>
                    </a:cubicBezTo>
                    <a:cubicBezTo>
                      <a:pt x="503" y="732"/>
                      <a:pt x="503" y="732"/>
                      <a:pt x="503" y="732"/>
                    </a:cubicBezTo>
                    <a:cubicBezTo>
                      <a:pt x="502" y="737"/>
                      <a:pt x="502" y="737"/>
                      <a:pt x="502" y="737"/>
                    </a:cubicBezTo>
                    <a:cubicBezTo>
                      <a:pt x="504" y="737"/>
                      <a:pt x="506" y="737"/>
                      <a:pt x="507" y="738"/>
                    </a:cubicBezTo>
                    <a:cubicBezTo>
                      <a:pt x="509" y="735"/>
                      <a:pt x="509" y="735"/>
                      <a:pt x="509" y="735"/>
                    </a:cubicBezTo>
                    <a:cubicBezTo>
                      <a:pt x="509" y="738"/>
                      <a:pt x="509" y="738"/>
                      <a:pt x="509" y="738"/>
                    </a:cubicBezTo>
                    <a:cubicBezTo>
                      <a:pt x="509" y="738"/>
                      <a:pt x="509" y="738"/>
                      <a:pt x="509" y="738"/>
                    </a:cubicBezTo>
                    <a:cubicBezTo>
                      <a:pt x="511" y="739"/>
                      <a:pt x="513" y="740"/>
                      <a:pt x="514" y="741"/>
                    </a:cubicBezTo>
                    <a:cubicBezTo>
                      <a:pt x="515" y="740"/>
                      <a:pt x="515" y="740"/>
                      <a:pt x="515" y="740"/>
                    </a:cubicBezTo>
                    <a:cubicBezTo>
                      <a:pt x="515" y="735"/>
                      <a:pt x="515" y="735"/>
                      <a:pt x="515" y="735"/>
                    </a:cubicBezTo>
                    <a:cubicBezTo>
                      <a:pt x="517" y="731"/>
                      <a:pt x="517" y="731"/>
                      <a:pt x="517" y="731"/>
                    </a:cubicBezTo>
                    <a:cubicBezTo>
                      <a:pt x="517" y="721"/>
                      <a:pt x="517" y="721"/>
                      <a:pt x="517" y="721"/>
                    </a:cubicBezTo>
                    <a:cubicBezTo>
                      <a:pt x="520" y="712"/>
                      <a:pt x="520" y="712"/>
                      <a:pt x="520" y="712"/>
                    </a:cubicBezTo>
                    <a:cubicBezTo>
                      <a:pt x="520" y="702"/>
                      <a:pt x="520" y="702"/>
                      <a:pt x="520" y="702"/>
                    </a:cubicBezTo>
                    <a:cubicBezTo>
                      <a:pt x="519" y="696"/>
                      <a:pt x="519" y="696"/>
                      <a:pt x="519" y="696"/>
                    </a:cubicBezTo>
                    <a:cubicBezTo>
                      <a:pt x="518" y="693"/>
                      <a:pt x="518" y="693"/>
                      <a:pt x="518" y="693"/>
                    </a:cubicBezTo>
                    <a:cubicBezTo>
                      <a:pt x="518" y="692"/>
                      <a:pt x="518" y="692"/>
                      <a:pt x="518" y="692"/>
                    </a:cubicBezTo>
                    <a:cubicBezTo>
                      <a:pt x="519" y="693"/>
                      <a:pt x="519" y="693"/>
                      <a:pt x="519" y="693"/>
                    </a:cubicBezTo>
                    <a:cubicBezTo>
                      <a:pt x="521" y="698"/>
                      <a:pt x="521" y="698"/>
                      <a:pt x="521" y="698"/>
                    </a:cubicBezTo>
                    <a:cubicBezTo>
                      <a:pt x="523" y="699"/>
                      <a:pt x="523" y="699"/>
                      <a:pt x="523" y="699"/>
                    </a:cubicBezTo>
                    <a:cubicBezTo>
                      <a:pt x="525" y="694"/>
                      <a:pt x="525" y="694"/>
                      <a:pt x="525" y="694"/>
                    </a:cubicBezTo>
                    <a:cubicBezTo>
                      <a:pt x="528" y="691"/>
                      <a:pt x="528" y="691"/>
                      <a:pt x="528" y="691"/>
                    </a:cubicBezTo>
                    <a:cubicBezTo>
                      <a:pt x="526" y="697"/>
                      <a:pt x="526" y="697"/>
                      <a:pt x="526" y="697"/>
                    </a:cubicBezTo>
                    <a:cubicBezTo>
                      <a:pt x="525" y="704"/>
                      <a:pt x="525" y="704"/>
                      <a:pt x="525" y="704"/>
                    </a:cubicBezTo>
                    <a:cubicBezTo>
                      <a:pt x="526" y="710"/>
                      <a:pt x="526" y="710"/>
                      <a:pt x="526" y="710"/>
                    </a:cubicBezTo>
                    <a:cubicBezTo>
                      <a:pt x="522" y="718"/>
                      <a:pt x="522" y="718"/>
                      <a:pt x="522" y="718"/>
                    </a:cubicBezTo>
                    <a:cubicBezTo>
                      <a:pt x="522" y="724"/>
                      <a:pt x="522" y="724"/>
                      <a:pt x="522" y="724"/>
                    </a:cubicBezTo>
                    <a:cubicBezTo>
                      <a:pt x="523" y="726"/>
                      <a:pt x="523" y="726"/>
                      <a:pt x="523" y="726"/>
                    </a:cubicBezTo>
                    <a:cubicBezTo>
                      <a:pt x="521" y="729"/>
                      <a:pt x="521" y="729"/>
                      <a:pt x="521" y="729"/>
                    </a:cubicBezTo>
                    <a:cubicBezTo>
                      <a:pt x="520" y="735"/>
                      <a:pt x="520" y="735"/>
                      <a:pt x="520" y="735"/>
                    </a:cubicBezTo>
                    <a:cubicBezTo>
                      <a:pt x="521" y="739"/>
                      <a:pt x="521" y="739"/>
                      <a:pt x="521" y="739"/>
                    </a:cubicBezTo>
                    <a:cubicBezTo>
                      <a:pt x="522" y="743"/>
                      <a:pt x="522" y="743"/>
                      <a:pt x="522" y="743"/>
                    </a:cubicBezTo>
                    <a:cubicBezTo>
                      <a:pt x="525" y="747"/>
                      <a:pt x="525" y="747"/>
                      <a:pt x="525" y="747"/>
                    </a:cubicBezTo>
                    <a:cubicBezTo>
                      <a:pt x="525" y="752"/>
                      <a:pt x="525" y="752"/>
                      <a:pt x="525" y="752"/>
                    </a:cubicBezTo>
                    <a:cubicBezTo>
                      <a:pt x="527" y="752"/>
                      <a:pt x="527" y="752"/>
                      <a:pt x="527" y="752"/>
                    </a:cubicBezTo>
                    <a:cubicBezTo>
                      <a:pt x="527" y="757"/>
                      <a:pt x="527" y="757"/>
                      <a:pt x="527" y="757"/>
                    </a:cubicBezTo>
                    <a:cubicBezTo>
                      <a:pt x="530" y="759"/>
                      <a:pt x="530" y="759"/>
                      <a:pt x="530" y="759"/>
                    </a:cubicBezTo>
                    <a:cubicBezTo>
                      <a:pt x="532" y="758"/>
                      <a:pt x="532" y="758"/>
                      <a:pt x="532" y="758"/>
                    </a:cubicBezTo>
                    <a:cubicBezTo>
                      <a:pt x="534" y="759"/>
                      <a:pt x="534" y="759"/>
                      <a:pt x="534" y="759"/>
                    </a:cubicBezTo>
                    <a:cubicBezTo>
                      <a:pt x="537" y="758"/>
                      <a:pt x="537" y="758"/>
                      <a:pt x="537" y="758"/>
                    </a:cubicBezTo>
                    <a:cubicBezTo>
                      <a:pt x="541" y="757"/>
                      <a:pt x="541" y="757"/>
                      <a:pt x="541" y="757"/>
                    </a:cubicBezTo>
                    <a:cubicBezTo>
                      <a:pt x="541" y="758"/>
                      <a:pt x="541" y="758"/>
                      <a:pt x="541" y="758"/>
                    </a:cubicBezTo>
                    <a:cubicBezTo>
                      <a:pt x="536" y="762"/>
                      <a:pt x="536" y="762"/>
                      <a:pt x="536" y="762"/>
                    </a:cubicBezTo>
                    <a:cubicBezTo>
                      <a:pt x="535" y="763"/>
                      <a:pt x="535" y="763"/>
                      <a:pt x="535" y="763"/>
                    </a:cubicBezTo>
                    <a:cubicBezTo>
                      <a:pt x="535" y="765"/>
                      <a:pt x="535" y="765"/>
                      <a:pt x="535" y="765"/>
                    </a:cubicBezTo>
                    <a:cubicBezTo>
                      <a:pt x="537" y="767"/>
                      <a:pt x="537" y="767"/>
                      <a:pt x="537" y="767"/>
                    </a:cubicBezTo>
                    <a:cubicBezTo>
                      <a:pt x="535" y="769"/>
                      <a:pt x="535" y="769"/>
                      <a:pt x="535" y="769"/>
                    </a:cubicBezTo>
                    <a:cubicBezTo>
                      <a:pt x="533" y="769"/>
                      <a:pt x="533" y="769"/>
                      <a:pt x="533" y="769"/>
                    </a:cubicBezTo>
                    <a:cubicBezTo>
                      <a:pt x="533" y="772"/>
                      <a:pt x="533" y="772"/>
                      <a:pt x="533" y="772"/>
                    </a:cubicBezTo>
                    <a:cubicBezTo>
                      <a:pt x="535" y="777"/>
                      <a:pt x="535" y="777"/>
                      <a:pt x="535" y="777"/>
                    </a:cubicBezTo>
                    <a:cubicBezTo>
                      <a:pt x="535" y="781"/>
                      <a:pt x="535" y="781"/>
                      <a:pt x="535" y="781"/>
                    </a:cubicBezTo>
                    <a:cubicBezTo>
                      <a:pt x="534" y="782"/>
                      <a:pt x="534" y="782"/>
                      <a:pt x="534" y="782"/>
                    </a:cubicBezTo>
                    <a:cubicBezTo>
                      <a:pt x="531" y="779"/>
                      <a:pt x="531" y="779"/>
                      <a:pt x="531" y="779"/>
                    </a:cubicBezTo>
                    <a:cubicBezTo>
                      <a:pt x="530" y="776"/>
                      <a:pt x="530" y="776"/>
                      <a:pt x="530" y="776"/>
                    </a:cubicBezTo>
                    <a:cubicBezTo>
                      <a:pt x="529" y="777"/>
                      <a:pt x="529" y="777"/>
                      <a:pt x="529" y="777"/>
                    </a:cubicBezTo>
                    <a:cubicBezTo>
                      <a:pt x="530" y="780"/>
                      <a:pt x="530" y="780"/>
                      <a:pt x="530" y="780"/>
                    </a:cubicBezTo>
                    <a:cubicBezTo>
                      <a:pt x="528" y="783"/>
                      <a:pt x="528" y="783"/>
                      <a:pt x="528" y="783"/>
                    </a:cubicBezTo>
                    <a:cubicBezTo>
                      <a:pt x="528" y="788"/>
                      <a:pt x="528" y="788"/>
                      <a:pt x="528" y="788"/>
                    </a:cubicBezTo>
                    <a:cubicBezTo>
                      <a:pt x="529" y="790"/>
                      <a:pt x="529" y="790"/>
                      <a:pt x="529" y="790"/>
                    </a:cubicBezTo>
                    <a:cubicBezTo>
                      <a:pt x="528" y="792"/>
                      <a:pt x="528" y="792"/>
                      <a:pt x="528" y="792"/>
                    </a:cubicBezTo>
                    <a:cubicBezTo>
                      <a:pt x="525" y="792"/>
                      <a:pt x="525" y="792"/>
                      <a:pt x="525" y="792"/>
                    </a:cubicBezTo>
                    <a:cubicBezTo>
                      <a:pt x="524" y="795"/>
                      <a:pt x="524" y="795"/>
                      <a:pt x="524" y="795"/>
                    </a:cubicBezTo>
                    <a:cubicBezTo>
                      <a:pt x="524" y="797"/>
                      <a:pt x="524" y="797"/>
                      <a:pt x="524" y="797"/>
                    </a:cubicBezTo>
                    <a:cubicBezTo>
                      <a:pt x="527" y="798"/>
                      <a:pt x="527" y="798"/>
                      <a:pt x="527" y="798"/>
                    </a:cubicBezTo>
                    <a:cubicBezTo>
                      <a:pt x="529" y="797"/>
                      <a:pt x="529" y="797"/>
                      <a:pt x="529" y="797"/>
                    </a:cubicBezTo>
                    <a:cubicBezTo>
                      <a:pt x="530" y="801"/>
                      <a:pt x="530" y="801"/>
                      <a:pt x="530" y="801"/>
                    </a:cubicBezTo>
                    <a:cubicBezTo>
                      <a:pt x="532" y="804"/>
                      <a:pt x="532" y="804"/>
                      <a:pt x="532" y="804"/>
                    </a:cubicBezTo>
                    <a:cubicBezTo>
                      <a:pt x="534" y="803"/>
                      <a:pt x="534" y="803"/>
                      <a:pt x="534" y="803"/>
                    </a:cubicBezTo>
                    <a:cubicBezTo>
                      <a:pt x="536" y="805"/>
                      <a:pt x="536" y="805"/>
                      <a:pt x="536" y="805"/>
                    </a:cubicBezTo>
                    <a:cubicBezTo>
                      <a:pt x="536" y="806"/>
                      <a:pt x="536" y="806"/>
                      <a:pt x="536" y="806"/>
                    </a:cubicBezTo>
                    <a:cubicBezTo>
                      <a:pt x="533" y="806"/>
                      <a:pt x="533" y="806"/>
                      <a:pt x="533" y="806"/>
                    </a:cubicBezTo>
                    <a:cubicBezTo>
                      <a:pt x="532" y="807"/>
                      <a:pt x="532" y="807"/>
                      <a:pt x="532" y="807"/>
                    </a:cubicBezTo>
                    <a:cubicBezTo>
                      <a:pt x="533" y="810"/>
                      <a:pt x="533" y="810"/>
                      <a:pt x="533" y="810"/>
                    </a:cubicBezTo>
                    <a:cubicBezTo>
                      <a:pt x="535" y="812"/>
                      <a:pt x="535" y="812"/>
                      <a:pt x="535" y="812"/>
                    </a:cubicBezTo>
                    <a:cubicBezTo>
                      <a:pt x="536" y="815"/>
                      <a:pt x="536" y="815"/>
                      <a:pt x="536" y="815"/>
                    </a:cubicBezTo>
                    <a:cubicBezTo>
                      <a:pt x="539" y="819"/>
                      <a:pt x="539" y="819"/>
                      <a:pt x="539" y="819"/>
                    </a:cubicBezTo>
                    <a:cubicBezTo>
                      <a:pt x="541" y="819"/>
                      <a:pt x="541" y="819"/>
                      <a:pt x="541" y="819"/>
                    </a:cubicBezTo>
                    <a:cubicBezTo>
                      <a:pt x="539" y="820"/>
                      <a:pt x="539" y="820"/>
                      <a:pt x="539" y="820"/>
                    </a:cubicBezTo>
                    <a:cubicBezTo>
                      <a:pt x="537" y="820"/>
                      <a:pt x="537" y="820"/>
                      <a:pt x="537" y="820"/>
                    </a:cubicBezTo>
                    <a:cubicBezTo>
                      <a:pt x="535" y="824"/>
                      <a:pt x="535" y="824"/>
                      <a:pt x="535" y="824"/>
                    </a:cubicBezTo>
                    <a:cubicBezTo>
                      <a:pt x="535" y="828"/>
                      <a:pt x="535" y="828"/>
                      <a:pt x="535" y="828"/>
                    </a:cubicBezTo>
                    <a:cubicBezTo>
                      <a:pt x="538" y="835"/>
                      <a:pt x="538" y="835"/>
                      <a:pt x="538" y="835"/>
                    </a:cubicBezTo>
                    <a:cubicBezTo>
                      <a:pt x="541" y="837"/>
                      <a:pt x="541" y="837"/>
                      <a:pt x="541" y="837"/>
                    </a:cubicBezTo>
                    <a:cubicBezTo>
                      <a:pt x="545" y="837"/>
                      <a:pt x="545" y="837"/>
                      <a:pt x="545" y="837"/>
                    </a:cubicBezTo>
                    <a:cubicBezTo>
                      <a:pt x="547" y="838"/>
                      <a:pt x="547" y="838"/>
                      <a:pt x="547" y="838"/>
                    </a:cubicBezTo>
                    <a:cubicBezTo>
                      <a:pt x="543" y="840"/>
                      <a:pt x="543" y="840"/>
                      <a:pt x="543" y="840"/>
                    </a:cubicBezTo>
                    <a:cubicBezTo>
                      <a:pt x="539" y="839"/>
                      <a:pt x="539" y="839"/>
                      <a:pt x="539" y="839"/>
                    </a:cubicBezTo>
                    <a:cubicBezTo>
                      <a:pt x="538" y="840"/>
                      <a:pt x="538" y="840"/>
                      <a:pt x="538" y="840"/>
                    </a:cubicBezTo>
                    <a:cubicBezTo>
                      <a:pt x="538" y="841"/>
                      <a:pt x="539" y="841"/>
                      <a:pt x="540" y="842"/>
                    </a:cubicBezTo>
                    <a:cubicBezTo>
                      <a:pt x="541" y="843"/>
                      <a:pt x="541" y="843"/>
                      <a:pt x="541" y="843"/>
                    </a:cubicBezTo>
                    <a:cubicBezTo>
                      <a:pt x="542" y="845"/>
                      <a:pt x="543" y="847"/>
                      <a:pt x="544" y="849"/>
                    </a:cubicBezTo>
                    <a:cubicBezTo>
                      <a:pt x="548" y="848"/>
                      <a:pt x="548" y="848"/>
                      <a:pt x="548" y="848"/>
                    </a:cubicBezTo>
                    <a:cubicBezTo>
                      <a:pt x="545" y="852"/>
                      <a:pt x="545" y="852"/>
                      <a:pt x="545" y="852"/>
                    </a:cubicBezTo>
                    <a:cubicBezTo>
                      <a:pt x="546" y="852"/>
                      <a:pt x="546" y="853"/>
                      <a:pt x="546" y="854"/>
                    </a:cubicBezTo>
                    <a:cubicBezTo>
                      <a:pt x="550" y="854"/>
                      <a:pt x="550" y="854"/>
                      <a:pt x="550" y="854"/>
                    </a:cubicBezTo>
                    <a:cubicBezTo>
                      <a:pt x="550" y="855"/>
                      <a:pt x="550" y="855"/>
                      <a:pt x="550" y="855"/>
                    </a:cubicBezTo>
                    <a:cubicBezTo>
                      <a:pt x="546" y="859"/>
                      <a:pt x="546" y="859"/>
                      <a:pt x="546" y="859"/>
                    </a:cubicBezTo>
                    <a:cubicBezTo>
                      <a:pt x="546" y="860"/>
                      <a:pt x="546" y="861"/>
                      <a:pt x="546" y="862"/>
                    </a:cubicBezTo>
                    <a:cubicBezTo>
                      <a:pt x="546" y="863"/>
                      <a:pt x="546" y="863"/>
                      <a:pt x="546" y="863"/>
                    </a:cubicBezTo>
                    <a:cubicBezTo>
                      <a:pt x="547" y="866"/>
                      <a:pt x="547" y="866"/>
                      <a:pt x="547" y="866"/>
                    </a:cubicBezTo>
                    <a:cubicBezTo>
                      <a:pt x="546" y="867"/>
                      <a:pt x="546" y="867"/>
                      <a:pt x="546" y="867"/>
                    </a:cubicBezTo>
                    <a:cubicBezTo>
                      <a:pt x="547" y="868"/>
                      <a:pt x="547" y="870"/>
                      <a:pt x="547" y="871"/>
                    </a:cubicBezTo>
                    <a:cubicBezTo>
                      <a:pt x="547" y="875"/>
                      <a:pt x="547" y="875"/>
                      <a:pt x="547" y="875"/>
                    </a:cubicBezTo>
                    <a:cubicBezTo>
                      <a:pt x="547" y="878"/>
                      <a:pt x="546" y="881"/>
                      <a:pt x="545" y="884"/>
                    </a:cubicBezTo>
                    <a:cubicBezTo>
                      <a:pt x="545" y="884"/>
                      <a:pt x="545" y="884"/>
                      <a:pt x="545" y="884"/>
                    </a:cubicBezTo>
                    <a:cubicBezTo>
                      <a:pt x="544" y="885"/>
                      <a:pt x="544" y="885"/>
                      <a:pt x="544" y="885"/>
                    </a:cubicBezTo>
                    <a:cubicBezTo>
                      <a:pt x="544" y="886"/>
                      <a:pt x="543" y="887"/>
                      <a:pt x="543" y="887"/>
                    </a:cubicBezTo>
                    <a:cubicBezTo>
                      <a:pt x="543" y="890"/>
                      <a:pt x="542" y="892"/>
                      <a:pt x="542" y="895"/>
                    </a:cubicBezTo>
                    <a:cubicBezTo>
                      <a:pt x="542" y="895"/>
                      <a:pt x="542" y="895"/>
                      <a:pt x="542" y="895"/>
                    </a:cubicBezTo>
                    <a:cubicBezTo>
                      <a:pt x="545" y="893"/>
                      <a:pt x="545" y="893"/>
                      <a:pt x="545" y="893"/>
                    </a:cubicBezTo>
                    <a:cubicBezTo>
                      <a:pt x="550" y="887"/>
                      <a:pt x="550" y="887"/>
                      <a:pt x="550" y="887"/>
                    </a:cubicBezTo>
                    <a:cubicBezTo>
                      <a:pt x="553" y="880"/>
                      <a:pt x="553" y="880"/>
                      <a:pt x="553" y="880"/>
                    </a:cubicBezTo>
                    <a:cubicBezTo>
                      <a:pt x="555" y="871"/>
                      <a:pt x="555" y="871"/>
                      <a:pt x="555" y="871"/>
                    </a:cubicBezTo>
                    <a:cubicBezTo>
                      <a:pt x="559" y="861"/>
                      <a:pt x="559" y="861"/>
                      <a:pt x="559" y="861"/>
                    </a:cubicBezTo>
                    <a:cubicBezTo>
                      <a:pt x="560" y="859"/>
                      <a:pt x="560" y="859"/>
                      <a:pt x="560" y="859"/>
                    </a:cubicBezTo>
                    <a:cubicBezTo>
                      <a:pt x="560" y="859"/>
                      <a:pt x="560" y="859"/>
                      <a:pt x="560" y="859"/>
                    </a:cubicBezTo>
                    <a:cubicBezTo>
                      <a:pt x="561" y="858"/>
                      <a:pt x="561" y="858"/>
                      <a:pt x="561" y="858"/>
                    </a:cubicBezTo>
                    <a:cubicBezTo>
                      <a:pt x="561" y="854"/>
                      <a:pt x="561" y="854"/>
                      <a:pt x="561" y="854"/>
                    </a:cubicBezTo>
                    <a:cubicBezTo>
                      <a:pt x="562" y="854"/>
                      <a:pt x="562" y="854"/>
                      <a:pt x="562" y="854"/>
                    </a:cubicBezTo>
                    <a:cubicBezTo>
                      <a:pt x="562" y="852"/>
                      <a:pt x="562" y="852"/>
                      <a:pt x="562" y="852"/>
                    </a:cubicBezTo>
                    <a:cubicBezTo>
                      <a:pt x="563" y="850"/>
                      <a:pt x="563" y="850"/>
                      <a:pt x="563" y="850"/>
                    </a:cubicBezTo>
                    <a:lnTo>
                      <a:pt x="562" y="848"/>
                    </a:lnTo>
                    <a:close/>
                  </a:path>
                </a:pathLst>
              </a:custGeom>
              <a:solidFill>
                <a:srgbClr val="2898D4"/>
              </a:solid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88">
                <a:extLst>
                  <a:ext uri="{FF2B5EF4-FFF2-40B4-BE49-F238E27FC236}">
                    <a16:creationId xmlns:a16="http://schemas.microsoft.com/office/drawing/2014/main" id="{507B2B7E-5B07-4D5B-9DE7-2FAD5B646F4B}"/>
                  </a:ext>
                </a:extLst>
              </p:cNvPr>
              <p:cNvSpPr>
                <a:spLocks/>
              </p:cNvSpPr>
              <p:nvPr/>
            </p:nvSpPr>
            <p:spPr bwMode="auto">
              <a:xfrm>
                <a:off x="6732840" y="4798560"/>
                <a:ext cx="6350" cy="12699"/>
              </a:xfrm>
              <a:custGeom>
                <a:avLst/>
                <a:gdLst>
                  <a:gd name="T0" fmla="*/ 1 w 4"/>
                  <a:gd name="T1" fmla="*/ 8 h 8"/>
                  <a:gd name="T2" fmla="*/ 4 w 4"/>
                  <a:gd name="T3" fmla="*/ 2 h 8"/>
                  <a:gd name="T4" fmla="*/ 2 w 4"/>
                  <a:gd name="T5" fmla="*/ 0 h 8"/>
                  <a:gd name="T6" fmla="*/ 1 w 4"/>
                  <a:gd name="T7" fmla="*/ 0 h 8"/>
                  <a:gd name="T8" fmla="*/ 1 w 4"/>
                  <a:gd name="T9" fmla="*/ 3 h 8"/>
                  <a:gd name="T10" fmla="*/ 0 w 4"/>
                  <a:gd name="T11" fmla="*/ 6 h 8"/>
                  <a:gd name="T12" fmla="*/ 1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1" y="8"/>
                    </a:moveTo>
                    <a:lnTo>
                      <a:pt x="4" y="2"/>
                    </a:lnTo>
                    <a:lnTo>
                      <a:pt x="2" y="0"/>
                    </a:lnTo>
                    <a:lnTo>
                      <a:pt x="1" y="0"/>
                    </a:lnTo>
                    <a:lnTo>
                      <a:pt x="1" y="3"/>
                    </a:lnTo>
                    <a:lnTo>
                      <a:pt x="0" y="6"/>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89">
                <a:extLst>
                  <a:ext uri="{FF2B5EF4-FFF2-40B4-BE49-F238E27FC236}">
                    <a16:creationId xmlns:a16="http://schemas.microsoft.com/office/drawing/2014/main" id="{E8AA2303-9B94-48D4-A425-7D99C6173749}"/>
                  </a:ext>
                </a:extLst>
              </p:cNvPr>
              <p:cNvSpPr>
                <a:spLocks/>
              </p:cNvSpPr>
              <p:nvPr/>
            </p:nvSpPr>
            <p:spPr bwMode="auto">
              <a:xfrm>
                <a:off x="6715376" y="4784273"/>
                <a:ext cx="7938" cy="6349"/>
              </a:xfrm>
              <a:custGeom>
                <a:avLst/>
                <a:gdLst>
                  <a:gd name="T0" fmla="*/ 4 w 5"/>
                  <a:gd name="T1" fmla="*/ 4 h 4"/>
                  <a:gd name="T2" fmla="*/ 5 w 5"/>
                  <a:gd name="T3" fmla="*/ 3 h 4"/>
                  <a:gd name="T4" fmla="*/ 4 w 5"/>
                  <a:gd name="T5" fmla="*/ 0 h 4"/>
                  <a:gd name="T6" fmla="*/ 2 w 5"/>
                  <a:gd name="T7" fmla="*/ 1 h 4"/>
                  <a:gd name="T8" fmla="*/ 0 w 5"/>
                  <a:gd name="T9" fmla="*/ 1 h 4"/>
                  <a:gd name="T10" fmla="*/ 2 w 5"/>
                  <a:gd name="T11" fmla="*/ 3 h 4"/>
                  <a:gd name="T12" fmla="*/ 4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4"/>
                    </a:moveTo>
                    <a:lnTo>
                      <a:pt x="5" y="3"/>
                    </a:lnTo>
                    <a:lnTo>
                      <a:pt x="4" y="0"/>
                    </a:lnTo>
                    <a:lnTo>
                      <a:pt x="2" y="1"/>
                    </a:lnTo>
                    <a:lnTo>
                      <a:pt x="0" y="1"/>
                    </a:lnTo>
                    <a:lnTo>
                      <a:pt x="2"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90">
                <a:extLst>
                  <a:ext uri="{FF2B5EF4-FFF2-40B4-BE49-F238E27FC236}">
                    <a16:creationId xmlns:a16="http://schemas.microsoft.com/office/drawing/2014/main" id="{1A001415-DF05-48E1-97A5-9E057133397C}"/>
                  </a:ext>
                </a:extLst>
              </p:cNvPr>
              <p:cNvSpPr>
                <a:spLocks/>
              </p:cNvSpPr>
              <p:nvPr/>
            </p:nvSpPr>
            <p:spPr bwMode="auto">
              <a:xfrm>
                <a:off x="6689976" y="4760463"/>
                <a:ext cx="7938" cy="17461"/>
              </a:xfrm>
              <a:custGeom>
                <a:avLst/>
                <a:gdLst>
                  <a:gd name="T0" fmla="*/ 3 w 5"/>
                  <a:gd name="T1" fmla="*/ 0 h 11"/>
                  <a:gd name="T2" fmla="*/ 2 w 5"/>
                  <a:gd name="T3" fmla="*/ 0 h 11"/>
                  <a:gd name="T4" fmla="*/ 0 w 5"/>
                  <a:gd name="T5" fmla="*/ 5 h 11"/>
                  <a:gd name="T6" fmla="*/ 0 w 5"/>
                  <a:gd name="T7" fmla="*/ 6 h 11"/>
                  <a:gd name="T8" fmla="*/ 1 w 5"/>
                  <a:gd name="T9" fmla="*/ 10 h 11"/>
                  <a:gd name="T10" fmla="*/ 2 w 5"/>
                  <a:gd name="T11" fmla="*/ 11 h 11"/>
                  <a:gd name="T12" fmla="*/ 3 w 5"/>
                  <a:gd name="T13" fmla="*/ 11 h 11"/>
                  <a:gd name="T14" fmla="*/ 4 w 5"/>
                  <a:gd name="T15" fmla="*/ 9 h 11"/>
                  <a:gd name="T16" fmla="*/ 3 w 5"/>
                  <a:gd name="T17" fmla="*/ 5 h 11"/>
                  <a:gd name="T18" fmla="*/ 5 w 5"/>
                  <a:gd name="T19" fmla="*/ 4 h 11"/>
                  <a:gd name="T20" fmla="*/ 3 w 5"/>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1">
                    <a:moveTo>
                      <a:pt x="3" y="0"/>
                    </a:moveTo>
                    <a:lnTo>
                      <a:pt x="2" y="0"/>
                    </a:lnTo>
                    <a:lnTo>
                      <a:pt x="0" y="5"/>
                    </a:lnTo>
                    <a:lnTo>
                      <a:pt x="0" y="6"/>
                    </a:lnTo>
                    <a:lnTo>
                      <a:pt x="1" y="10"/>
                    </a:lnTo>
                    <a:lnTo>
                      <a:pt x="2" y="11"/>
                    </a:lnTo>
                    <a:lnTo>
                      <a:pt x="3" y="11"/>
                    </a:lnTo>
                    <a:lnTo>
                      <a:pt x="4" y="9"/>
                    </a:lnTo>
                    <a:lnTo>
                      <a:pt x="3" y="5"/>
                    </a:lnTo>
                    <a:lnTo>
                      <a:pt x="5"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91">
                <a:extLst>
                  <a:ext uri="{FF2B5EF4-FFF2-40B4-BE49-F238E27FC236}">
                    <a16:creationId xmlns:a16="http://schemas.microsoft.com/office/drawing/2014/main" id="{0EC6976C-C1B3-4E3D-9A7E-53EFB9896AF1}"/>
                  </a:ext>
                </a:extLst>
              </p:cNvPr>
              <p:cNvSpPr>
                <a:spLocks/>
              </p:cNvSpPr>
              <p:nvPr/>
            </p:nvSpPr>
            <p:spPr bwMode="auto">
              <a:xfrm>
                <a:off x="6696326" y="4787447"/>
                <a:ext cx="4763" cy="3175"/>
              </a:xfrm>
              <a:custGeom>
                <a:avLst/>
                <a:gdLst>
                  <a:gd name="T0" fmla="*/ 1 w 3"/>
                  <a:gd name="T1" fmla="*/ 2 h 2"/>
                  <a:gd name="T2" fmla="*/ 3 w 3"/>
                  <a:gd name="T3" fmla="*/ 2 h 2"/>
                  <a:gd name="T4" fmla="*/ 3 w 3"/>
                  <a:gd name="T5" fmla="*/ 1 h 2"/>
                  <a:gd name="T6" fmla="*/ 1 w 3"/>
                  <a:gd name="T7" fmla="*/ 0 h 2"/>
                  <a:gd name="T8" fmla="*/ 0 w 3"/>
                  <a:gd name="T9" fmla="*/ 1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3" y="2"/>
                    </a:lnTo>
                    <a:lnTo>
                      <a:pt x="3" y="1"/>
                    </a:lnTo>
                    <a:lnTo>
                      <a:pt x="1"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92">
                <a:extLst>
                  <a:ext uri="{FF2B5EF4-FFF2-40B4-BE49-F238E27FC236}">
                    <a16:creationId xmlns:a16="http://schemas.microsoft.com/office/drawing/2014/main" id="{99C59858-847B-48E1-9959-1C867FAA1F1F}"/>
                  </a:ext>
                </a:extLst>
              </p:cNvPr>
              <p:cNvSpPr>
                <a:spLocks/>
              </p:cNvSpPr>
              <p:nvPr/>
            </p:nvSpPr>
            <p:spPr bwMode="auto">
              <a:xfrm>
                <a:off x="6969386" y="4581092"/>
                <a:ext cx="6350" cy="6349"/>
              </a:xfrm>
              <a:custGeom>
                <a:avLst/>
                <a:gdLst>
                  <a:gd name="T0" fmla="*/ 1 w 4"/>
                  <a:gd name="T1" fmla="*/ 0 h 4"/>
                  <a:gd name="T2" fmla="*/ 0 w 4"/>
                  <a:gd name="T3" fmla="*/ 2 h 4"/>
                  <a:gd name="T4" fmla="*/ 1 w 4"/>
                  <a:gd name="T5" fmla="*/ 4 h 4"/>
                  <a:gd name="T6" fmla="*/ 4 w 4"/>
                  <a:gd name="T7" fmla="*/ 3 h 4"/>
                  <a:gd name="T8" fmla="*/ 4 w 4"/>
                  <a:gd name="T9" fmla="*/ 1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lnTo>
                      <a:pt x="0" y="2"/>
                    </a:lnTo>
                    <a:lnTo>
                      <a:pt x="1" y="4"/>
                    </a:lnTo>
                    <a:lnTo>
                      <a:pt x="4" y="3"/>
                    </a:lnTo>
                    <a:lnTo>
                      <a:pt x="4"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93">
                <a:extLst>
                  <a:ext uri="{FF2B5EF4-FFF2-40B4-BE49-F238E27FC236}">
                    <a16:creationId xmlns:a16="http://schemas.microsoft.com/office/drawing/2014/main" id="{E6B235D0-9C1E-4ECA-8414-44AB7C17793F}"/>
                  </a:ext>
                </a:extLst>
              </p:cNvPr>
              <p:cNvSpPr>
                <a:spLocks/>
              </p:cNvSpPr>
              <p:nvPr/>
            </p:nvSpPr>
            <p:spPr bwMode="auto">
              <a:xfrm>
                <a:off x="6767767" y="4716018"/>
                <a:ext cx="1588" cy="317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94">
                <a:extLst>
                  <a:ext uri="{FF2B5EF4-FFF2-40B4-BE49-F238E27FC236}">
                    <a16:creationId xmlns:a16="http://schemas.microsoft.com/office/drawing/2014/main" id="{2AD93C82-45BA-4A65-975D-682622DB4C52}"/>
                  </a:ext>
                </a:extLst>
              </p:cNvPr>
              <p:cNvSpPr>
                <a:spLocks/>
              </p:cNvSpPr>
              <p:nvPr/>
            </p:nvSpPr>
            <p:spPr bwMode="auto">
              <a:xfrm>
                <a:off x="6761416" y="4704905"/>
                <a:ext cx="9525" cy="4762"/>
              </a:xfrm>
              <a:custGeom>
                <a:avLst/>
                <a:gdLst>
                  <a:gd name="T0" fmla="*/ 4 w 6"/>
                  <a:gd name="T1" fmla="*/ 2 h 3"/>
                  <a:gd name="T2" fmla="*/ 2 w 6"/>
                  <a:gd name="T3" fmla="*/ 0 h 3"/>
                  <a:gd name="T4" fmla="*/ 0 w 6"/>
                  <a:gd name="T5" fmla="*/ 2 h 3"/>
                  <a:gd name="T6" fmla="*/ 2 w 6"/>
                  <a:gd name="T7" fmla="*/ 3 h 3"/>
                  <a:gd name="T8" fmla="*/ 5 w 6"/>
                  <a:gd name="T9" fmla="*/ 2 h 3"/>
                  <a:gd name="T10" fmla="*/ 6 w 6"/>
                  <a:gd name="T11" fmla="*/ 2 h 3"/>
                  <a:gd name="T12" fmla="*/ 4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lnTo>
                      <a:pt x="2" y="0"/>
                    </a:lnTo>
                    <a:lnTo>
                      <a:pt x="0" y="2"/>
                    </a:lnTo>
                    <a:lnTo>
                      <a:pt x="2" y="3"/>
                    </a:lnTo>
                    <a:lnTo>
                      <a:pt x="5" y="2"/>
                    </a:lnTo>
                    <a:lnTo>
                      <a:pt x="6" y="2"/>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95">
                <a:extLst>
                  <a:ext uri="{FF2B5EF4-FFF2-40B4-BE49-F238E27FC236}">
                    <a16:creationId xmlns:a16="http://schemas.microsoft.com/office/drawing/2014/main" id="{4529028E-823E-44D4-B876-B30C4DC3484B}"/>
                  </a:ext>
                </a:extLst>
              </p:cNvPr>
              <p:cNvSpPr>
                <a:spLocks/>
              </p:cNvSpPr>
              <p:nvPr/>
            </p:nvSpPr>
            <p:spPr bwMode="auto">
              <a:xfrm>
                <a:off x="7807617" y="4074727"/>
                <a:ext cx="9525" cy="36509"/>
              </a:xfrm>
              <a:custGeom>
                <a:avLst/>
                <a:gdLst>
                  <a:gd name="T0" fmla="*/ 2 w 6"/>
                  <a:gd name="T1" fmla="*/ 23 h 23"/>
                  <a:gd name="T2" fmla="*/ 5 w 6"/>
                  <a:gd name="T3" fmla="*/ 20 h 23"/>
                  <a:gd name="T4" fmla="*/ 5 w 6"/>
                  <a:gd name="T5" fmla="*/ 15 h 23"/>
                  <a:gd name="T6" fmla="*/ 3 w 6"/>
                  <a:gd name="T7" fmla="*/ 13 h 23"/>
                  <a:gd name="T8" fmla="*/ 5 w 6"/>
                  <a:gd name="T9" fmla="*/ 9 h 23"/>
                  <a:gd name="T10" fmla="*/ 6 w 6"/>
                  <a:gd name="T11" fmla="*/ 6 h 23"/>
                  <a:gd name="T12" fmla="*/ 4 w 6"/>
                  <a:gd name="T13" fmla="*/ 5 h 23"/>
                  <a:gd name="T14" fmla="*/ 6 w 6"/>
                  <a:gd name="T15" fmla="*/ 2 h 23"/>
                  <a:gd name="T16" fmla="*/ 5 w 6"/>
                  <a:gd name="T17" fmla="*/ 0 h 23"/>
                  <a:gd name="T18" fmla="*/ 2 w 6"/>
                  <a:gd name="T19" fmla="*/ 4 h 23"/>
                  <a:gd name="T20" fmla="*/ 2 w 6"/>
                  <a:gd name="T21" fmla="*/ 9 h 23"/>
                  <a:gd name="T22" fmla="*/ 2 w 6"/>
                  <a:gd name="T23" fmla="*/ 12 h 23"/>
                  <a:gd name="T24" fmla="*/ 2 w 6"/>
                  <a:gd name="T25" fmla="*/ 14 h 23"/>
                  <a:gd name="T26" fmla="*/ 0 w 6"/>
                  <a:gd name="T27" fmla="*/ 21 h 23"/>
                  <a:gd name="T28" fmla="*/ 2 w 6"/>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3">
                    <a:moveTo>
                      <a:pt x="2" y="23"/>
                    </a:moveTo>
                    <a:lnTo>
                      <a:pt x="5" y="20"/>
                    </a:lnTo>
                    <a:lnTo>
                      <a:pt x="5" y="15"/>
                    </a:lnTo>
                    <a:lnTo>
                      <a:pt x="3" y="13"/>
                    </a:lnTo>
                    <a:lnTo>
                      <a:pt x="5" y="9"/>
                    </a:lnTo>
                    <a:lnTo>
                      <a:pt x="6" y="6"/>
                    </a:lnTo>
                    <a:lnTo>
                      <a:pt x="4" y="5"/>
                    </a:lnTo>
                    <a:lnTo>
                      <a:pt x="6" y="2"/>
                    </a:lnTo>
                    <a:lnTo>
                      <a:pt x="5" y="0"/>
                    </a:lnTo>
                    <a:lnTo>
                      <a:pt x="2" y="4"/>
                    </a:lnTo>
                    <a:lnTo>
                      <a:pt x="2" y="9"/>
                    </a:lnTo>
                    <a:lnTo>
                      <a:pt x="2" y="12"/>
                    </a:lnTo>
                    <a:lnTo>
                      <a:pt x="2" y="14"/>
                    </a:lnTo>
                    <a:lnTo>
                      <a:pt x="0" y="21"/>
                    </a:lnTo>
                    <a:lnTo>
                      <a:pt x="2"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96">
                <a:extLst>
                  <a:ext uri="{FF2B5EF4-FFF2-40B4-BE49-F238E27FC236}">
                    <a16:creationId xmlns:a16="http://schemas.microsoft.com/office/drawing/2014/main" id="{2BF2290E-ECD0-46AD-9CE2-64B7CA094EFC}"/>
                  </a:ext>
                </a:extLst>
              </p:cNvPr>
              <p:cNvSpPr>
                <a:spLocks/>
              </p:cNvSpPr>
              <p:nvPr/>
            </p:nvSpPr>
            <p:spPr bwMode="auto">
              <a:xfrm>
                <a:off x="7837781" y="4254098"/>
                <a:ext cx="6350" cy="15874"/>
              </a:xfrm>
              <a:custGeom>
                <a:avLst/>
                <a:gdLst>
                  <a:gd name="T0" fmla="*/ 4 w 5"/>
                  <a:gd name="T1" fmla="*/ 2 h 13"/>
                  <a:gd name="T2" fmla="*/ 2 w 5"/>
                  <a:gd name="T3" fmla="*/ 0 h 13"/>
                  <a:gd name="T4" fmla="*/ 0 w 5"/>
                  <a:gd name="T5" fmla="*/ 3 h 13"/>
                  <a:gd name="T6" fmla="*/ 0 w 5"/>
                  <a:gd name="T7" fmla="*/ 7 h 13"/>
                  <a:gd name="T8" fmla="*/ 2 w 5"/>
                  <a:gd name="T9" fmla="*/ 8 h 13"/>
                  <a:gd name="T10" fmla="*/ 3 w 5"/>
                  <a:gd name="T11" fmla="*/ 13 h 13"/>
                  <a:gd name="T12" fmla="*/ 5 w 5"/>
                  <a:gd name="T13" fmla="*/ 10 h 13"/>
                  <a:gd name="T14" fmla="*/ 4 w 5"/>
                  <a:gd name="T15" fmla="*/ 6 h 13"/>
                  <a:gd name="T16" fmla="*/ 4 w 5"/>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4" y="2"/>
                    </a:moveTo>
                    <a:cubicBezTo>
                      <a:pt x="2" y="0"/>
                      <a:pt x="2" y="0"/>
                      <a:pt x="2" y="0"/>
                    </a:cubicBezTo>
                    <a:cubicBezTo>
                      <a:pt x="0" y="3"/>
                      <a:pt x="0" y="3"/>
                      <a:pt x="0" y="3"/>
                    </a:cubicBezTo>
                    <a:cubicBezTo>
                      <a:pt x="0" y="7"/>
                      <a:pt x="0" y="7"/>
                      <a:pt x="0" y="7"/>
                    </a:cubicBezTo>
                    <a:cubicBezTo>
                      <a:pt x="0" y="7"/>
                      <a:pt x="2" y="8"/>
                      <a:pt x="2" y="8"/>
                    </a:cubicBezTo>
                    <a:cubicBezTo>
                      <a:pt x="2" y="9"/>
                      <a:pt x="3" y="13"/>
                      <a:pt x="3" y="13"/>
                    </a:cubicBezTo>
                    <a:cubicBezTo>
                      <a:pt x="5" y="10"/>
                      <a:pt x="5" y="10"/>
                      <a:pt x="5" y="10"/>
                    </a:cubicBezTo>
                    <a:cubicBezTo>
                      <a:pt x="4" y="6"/>
                      <a:pt x="4" y="6"/>
                      <a:pt x="4" y="6"/>
                    </a:cubicBez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97">
                <a:extLst>
                  <a:ext uri="{FF2B5EF4-FFF2-40B4-BE49-F238E27FC236}">
                    <a16:creationId xmlns:a16="http://schemas.microsoft.com/office/drawing/2014/main" id="{2C38D3AB-74F7-47B8-93D7-0BD6098BA8B0}"/>
                  </a:ext>
                </a:extLst>
              </p:cNvPr>
              <p:cNvSpPr>
                <a:spLocks/>
              </p:cNvSpPr>
              <p:nvPr/>
            </p:nvSpPr>
            <p:spPr bwMode="auto">
              <a:xfrm>
                <a:off x="7812380" y="4198541"/>
                <a:ext cx="4763" cy="4762"/>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98">
                <a:extLst>
                  <a:ext uri="{FF2B5EF4-FFF2-40B4-BE49-F238E27FC236}">
                    <a16:creationId xmlns:a16="http://schemas.microsoft.com/office/drawing/2014/main" id="{F655EA75-2CB4-4822-B535-CF7289EAA2F5}"/>
                  </a:ext>
                </a:extLst>
              </p:cNvPr>
              <p:cNvSpPr>
                <a:spLocks/>
              </p:cNvSpPr>
              <p:nvPr/>
            </p:nvSpPr>
            <p:spPr bwMode="auto">
              <a:xfrm>
                <a:off x="7834606" y="4247749"/>
                <a:ext cx="4763" cy="6349"/>
              </a:xfrm>
              <a:custGeom>
                <a:avLst/>
                <a:gdLst>
                  <a:gd name="T0" fmla="*/ 2 w 3"/>
                  <a:gd name="T1" fmla="*/ 0 h 4"/>
                  <a:gd name="T2" fmla="*/ 0 w 3"/>
                  <a:gd name="T3" fmla="*/ 2 h 4"/>
                  <a:gd name="T4" fmla="*/ 1 w 3"/>
                  <a:gd name="T5" fmla="*/ 4 h 4"/>
                  <a:gd name="T6" fmla="*/ 3 w 3"/>
                  <a:gd name="T7" fmla="*/ 0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0" y="2"/>
                    </a:lnTo>
                    <a:lnTo>
                      <a:pt x="1" y="4"/>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99">
                <a:extLst>
                  <a:ext uri="{FF2B5EF4-FFF2-40B4-BE49-F238E27FC236}">
                    <a16:creationId xmlns:a16="http://schemas.microsoft.com/office/drawing/2014/main" id="{6DF1185D-BDF3-4ADB-B6AF-C05F44D133CC}"/>
                  </a:ext>
                </a:extLst>
              </p:cNvPr>
              <p:cNvSpPr>
                <a:spLocks/>
              </p:cNvSpPr>
              <p:nvPr/>
            </p:nvSpPr>
            <p:spPr bwMode="auto">
              <a:xfrm>
                <a:off x="7833018" y="4225525"/>
                <a:ext cx="3175" cy="6349"/>
              </a:xfrm>
              <a:custGeom>
                <a:avLst/>
                <a:gdLst>
                  <a:gd name="T0" fmla="*/ 2 w 2"/>
                  <a:gd name="T1" fmla="*/ 1 h 4"/>
                  <a:gd name="T2" fmla="*/ 0 w 2"/>
                  <a:gd name="T3" fmla="*/ 0 h 4"/>
                  <a:gd name="T4" fmla="*/ 0 w 2"/>
                  <a:gd name="T5" fmla="*/ 2 h 4"/>
                  <a:gd name="T6" fmla="*/ 0 w 2"/>
                  <a:gd name="T7" fmla="*/ 4 h 4"/>
                  <a:gd name="T8" fmla="*/ 2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0" y="0"/>
                    </a:lnTo>
                    <a:lnTo>
                      <a:pt x="0" y="2"/>
                    </a:lnTo>
                    <a:lnTo>
                      <a:pt x="0" y="4"/>
                    </a:lnTo>
                    <a:lnTo>
                      <a:pt x="2"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00">
                <a:extLst>
                  <a:ext uri="{FF2B5EF4-FFF2-40B4-BE49-F238E27FC236}">
                    <a16:creationId xmlns:a16="http://schemas.microsoft.com/office/drawing/2014/main" id="{0E3851D1-7F3E-4A2C-B836-4DC1AF3CC7E9}"/>
                  </a:ext>
                </a:extLst>
              </p:cNvPr>
              <p:cNvSpPr>
                <a:spLocks/>
              </p:cNvSpPr>
              <p:nvPr/>
            </p:nvSpPr>
            <p:spPr bwMode="auto">
              <a:xfrm>
                <a:off x="7794916" y="4133459"/>
                <a:ext cx="4763" cy="4762"/>
              </a:xfrm>
              <a:custGeom>
                <a:avLst/>
                <a:gdLst>
                  <a:gd name="T0" fmla="*/ 0 w 3"/>
                  <a:gd name="T1" fmla="*/ 2 h 3"/>
                  <a:gd name="T2" fmla="*/ 3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lnTo>
                      <a:pt x="3"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01">
                <a:extLst>
                  <a:ext uri="{FF2B5EF4-FFF2-40B4-BE49-F238E27FC236}">
                    <a16:creationId xmlns:a16="http://schemas.microsoft.com/office/drawing/2014/main" id="{924E520A-83FA-4768-928D-4A6D55475E48}"/>
                  </a:ext>
                </a:extLst>
              </p:cNvPr>
              <p:cNvSpPr>
                <a:spLocks/>
              </p:cNvSpPr>
              <p:nvPr/>
            </p:nvSpPr>
            <p:spPr bwMode="auto">
              <a:xfrm>
                <a:off x="7828256" y="4233463"/>
                <a:ext cx="4763" cy="7937"/>
              </a:xfrm>
              <a:custGeom>
                <a:avLst/>
                <a:gdLst>
                  <a:gd name="T0" fmla="*/ 0 w 3"/>
                  <a:gd name="T1" fmla="*/ 1 h 5"/>
                  <a:gd name="T2" fmla="*/ 0 w 3"/>
                  <a:gd name="T3" fmla="*/ 3 h 5"/>
                  <a:gd name="T4" fmla="*/ 2 w 3"/>
                  <a:gd name="T5" fmla="*/ 5 h 5"/>
                  <a:gd name="T6" fmla="*/ 3 w 3"/>
                  <a:gd name="T7" fmla="*/ 4 h 5"/>
                  <a:gd name="T8" fmla="*/ 2 w 3"/>
                  <a:gd name="T9" fmla="*/ 0 h 5"/>
                  <a:gd name="T10" fmla="*/ 0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0" y="1"/>
                    </a:moveTo>
                    <a:lnTo>
                      <a:pt x="0" y="3"/>
                    </a:lnTo>
                    <a:lnTo>
                      <a:pt x="2" y="5"/>
                    </a:lnTo>
                    <a:lnTo>
                      <a:pt x="3"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02">
                <a:extLst>
                  <a:ext uri="{FF2B5EF4-FFF2-40B4-BE49-F238E27FC236}">
                    <a16:creationId xmlns:a16="http://schemas.microsoft.com/office/drawing/2014/main" id="{82BDA2F1-1BFF-4B38-814F-AAADA26780DF}"/>
                  </a:ext>
                </a:extLst>
              </p:cNvPr>
              <p:cNvSpPr>
                <a:spLocks/>
              </p:cNvSpPr>
              <p:nvPr/>
            </p:nvSpPr>
            <p:spPr bwMode="auto">
              <a:xfrm>
                <a:off x="7821906" y="4220764"/>
                <a:ext cx="6350" cy="9524"/>
              </a:xfrm>
              <a:custGeom>
                <a:avLst/>
                <a:gdLst>
                  <a:gd name="T0" fmla="*/ 0 w 4"/>
                  <a:gd name="T1" fmla="*/ 0 h 7"/>
                  <a:gd name="T2" fmla="*/ 1 w 4"/>
                  <a:gd name="T3" fmla="*/ 3 h 7"/>
                  <a:gd name="T4" fmla="*/ 4 w 4"/>
                  <a:gd name="T5" fmla="*/ 7 h 7"/>
                  <a:gd name="T6" fmla="*/ 2 w 4"/>
                  <a:gd name="T7" fmla="*/ 1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0"/>
                      <a:pt x="1" y="3"/>
                      <a:pt x="1" y="3"/>
                    </a:cubicBezTo>
                    <a:cubicBezTo>
                      <a:pt x="4" y="7"/>
                      <a:pt x="4" y="7"/>
                      <a:pt x="4" y="7"/>
                    </a:cubicBezTo>
                    <a:cubicBezTo>
                      <a:pt x="2" y="1"/>
                      <a:pt x="2" y="1"/>
                      <a:pt x="2"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03">
                <a:extLst>
                  <a:ext uri="{FF2B5EF4-FFF2-40B4-BE49-F238E27FC236}">
                    <a16:creationId xmlns:a16="http://schemas.microsoft.com/office/drawing/2014/main" id="{B0AAE6A1-4388-49D0-886C-56329BB89FB7}"/>
                  </a:ext>
                </a:extLst>
              </p:cNvPr>
              <p:cNvSpPr>
                <a:spLocks/>
              </p:cNvSpPr>
              <p:nvPr/>
            </p:nvSpPr>
            <p:spPr bwMode="auto">
              <a:xfrm>
                <a:off x="7806030" y="4114411"/>
                <a:ext cx="6350" cy="28573"/>
              </a:xfrm>
              <a:custGeom>
                <a:avLst/>
                <a:gdLst>
                  <a:gd name="T0" fmla="*/ 2 w 4"/>
                  <a:gd name="T1" fmla="*/ 7 h 18"/>
                  <a:gd name="T2" fmla="*/ 3 w 4"/>
                  <a:gd name="T3" fmla="*/ 3 h 18"/>
                  <a:gd name="T4" fmla="*/ 4 w 4"/>
                  <a:gd name="T5" fmla="*/ 2 h 18"/>
                  <a:gd name="T6" fmla="*/ 4 w 4"/>
                  <a:gd name="T7" fmla="*/ 0 h 18"/>
                  <a:gd name="T8" fmla="*/ 0 w 4"/>
                  <a:gd name="T9" fmla="*/ 2 h 18"/>
                  <a:gd name="T10" fmla="*/ 0 w 4"/>
                  <a:gd name="T11" fmla="*/ 6 h 18"/>
                  <a:gd name="T12" fmla="*/ 0 w 4"/>
                  <a:gd name="T13" fmla="*/ 8 h 18"/>
                  <a:gd name="T14" fmla="*/ 1 w 4"/>
                  <a:gd name="T15" fmla="*/ 12 h 18"/>
                  <a:gd name="T16" fmla="*/ 0 w 4"/>
                  <a:gd name="T17" fmla="*/ 15 h 18"/>
                  <a:gd name="T18" fmla="*/ 1 w 4"/>
                  <a:gd name="T19" fmla="*/ 18 h 18"/>
                  <a:gd name="T20" fmla="*/ 3 w 4"/>
                  <a:gd name="T21" fmla="*/ 12 h 18"/>
                  <a:gd name="T22" fmla="*/ 3 w 4"/>
                  <a:gd name="T23" fmla="*/ 9 h 18"/>
                  <a:gd name="T24" fmla="*/ 2 w 4"/>
                  <a:gd name="T2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8">
                    <a:moveTo>
                      <a:pt x="2" y="7"/>
                    </a:moveTo>
                    <a:lnTo>
                      <a:pt x="3" y="3"/>
                    </a:lnTo>
                    <a:lnTo>
                      <a:pt x="4" y="2"/>
                    </a:lnTo>
                    <a:lnTo>
                      <a:pt x="4" y="0"/>
                    </a:lnTo>
                    <a:lnTo>
                      <a:pt x="0" y="2"/>
                    </a:lnTo>
                    <a:lnTo>
                      <a:pt x="0" y="6"/>
                    </a:lnTo>
                    <a:lnTo>
                      <a:pt x="0" y="8"/>
                    </a:lnTo>
                    <a:lnTo>
                      <a:pt x="1" y="12"/>
                    </a:lnTo>
                    <a:lnTo>
                      <a:pt x="0" y="15"/>
                    </a:lnTo>
                    <a:lnTo>
                      <a:pt x="1" y="18"/>
                    </a:lnTo>
                    <a:lnTo>
                      <a:pt x="3" y="12"/>
                    </a:lnTo>
                    <a:lnTo>
                      <a:pt x="3" y="9"/>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04">
                <a:extLst>
                  <a:ext uri="{FF2B5EF4-FFF2-40B4-BE49-F238E27FC236}">
                    <a16:creationId xmlns:a16="http://schemas.microsoft.com/office/drawing/2014/main" id="{10C0238A-68C7-4373-BA3A-9A2BC9CDB64C}"/>
                  </a:ext>
                </a:extLst>
              </p:cNvPr>
              <p:cNvSpPr>
                <a:spLocks/>
              </p:cNvSpPr>
              <p:nvPr/>
            </p:nvSpPr>
            <p:spPr bwMode="auto">
              <a:xfrm>
                <a:off x="7804442" y="4154096"/>
                <a:ext cx="6350" cy="12699"/>
              </a:xfrm>
              <a:custGeom>
                <a:avLst/>
                <a:gdLst>
                  <a:gd name="T0" fmla="*/ 0 w 5"/>
                  <a:gd name="T1" fmla="*/ 2 h 11"/>
                  <a:gd name="T2" fmla="*/ 0 w 5"/>
                  <a:gd name="T3" fmla="*/ 7 h 11"/>
                  <a:gd name="T4" fmla="*/ 0 w 5"/>
                  <a:gd name="T5" fmla="*/ 11 h 11"/>
                  <a:gd name="T6" fmla="*/ 3 w 5"/>
                  <a:gd name="T7" fmla="*/ 11 h 11"/>
                  <a:gd name="T8" fmla="*/ 5 w 5"/>
                  <a:gd name="T9" fmla="*/ 5 h 11"/>
                  <a:gd name="T10" fmla="*/ 4 w 5"/>
                  <a:gd name="T11" fmla="*/ 0 h 11"/>
                  <a:gd name="T12" fmla="*/ 0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2"/>
                    </a:moveTo>
                    <a:cubicBezTo>
                      <a:pt x="0" y="7"/>
                      <a:pt x="0" y="7"/>
                      <a:pt x="0" y="7"/>
                    </a:cubicBezTo>
                    <a:cubicBezTo>
                      <a:pt x="0" y="7"/>
                      <a:pt x="0" y="11"/>
                      <a:pt x="0" y="11"/>
                    </a:cubicBezTo>
                    <a:cubicBezTo>
                      <a:pt x="3" y="11"/>
                      <a:pt x="3" y="11"/>
                      <a:pt x="3" y="11"/>
                    </a:cubicBezTo>
                    <a:cubicBezTo>
                      <a:pt x="5" y="5"/>
                      <a:pt x="5" y="5"/>
                      <a:pt x="5" y="5"/>
                    </a:cubicBezTo>
                    <a:cubicBezTo>
                      <a:pt x="4" y="0"/>
                      <a:pt x="4" y="0"/>
                      <a:pt x="4"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05">
                <a:extLst>
                  <a:ext uri="{FF2B5EF4-FFF2-40B4-BE49-F238E27FC236}">
                    <a16:creationId xmlns:a16="http://schemas.microsoft.com/office/drawing/2014/main" id="{37019CDA-F533-444A-A2FC-9347913F0488}"/>
                  </a:ext>
                </a:extLst>
              </p:cNvPr>
              <p:cNvSpPr>
                <a:spLocks/>
              </p:cNvSpPr>
              <p:nvPr/>
            </p:nvSpPr>
            <p:spPr bwMode="auto">
              <a:xfrm>
                <a:off x="8985586" y="4050917"/>
                <a:ext cx="4763" cy="4762"/>
              </a:xfrm>
              <a:custGeom>
                <a:avLst/>
                <a:gdLst>
                  <a:gd name="T0" fmla="*/ 3 w 3"/>
                  <a:gd name="T1" fmla="*/ 3 h 3"/>
                  <a:gd name="T2" fmla="*/ 2 w 3"/>
                  <a:gd name="T3" fmla="*/ 0 h 3"/>
                  <a:gd name="T4" fmla="*/ 0 w 3"/>
                  <a:gd name="T5" fmla="*/ 3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3"/>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106">
                <a:extLst>
                  <a:ext uri="{FF2B5EF4-FFF2-40B4-BE49-F238E27FC236}">
                    <a16:creationId xmlns:a16="http://schemas.microsoft.com/office/drawing/2014/main" id="{398AB725-47FC-433A-95D8-C018763D64A7}"/>
                  </a:ext>
                </a:extLst>
              </p:cNvPr>
              <p:cNvSpPr>
                <a:spLocks/>
              </p:cNvSpPr>
              <p:nvPr/>
            </p:nvSpPr>
            <p:spPr bwMode="auto">
              <a:xfrm>
                <a:off x="8993524" y="4017583"/>
                <a:ext cx="4763" cy="11112"/>
              </a:xfrm>
              <a:custGeom>
                <a:avLst/>
                <a:gdLst>
                  <a:gd name="T0" fmla="*/ 3 w 3"/>
                  <a:gd name="T1" fmla="*/ 0 h 7"/>
                  <a:gd name="T2" fmla="*/ 0 w 3"/>
                  <a:gd name="T3" fmla="*/ 2 h 7"/>
                  <a:gd name="T4" fmla="*/ 2 w 3"/>
                  <a:gd name="T5" fmla="*/ 7 h 7"/>
                  <a:gd name="T6" fmla="*/ 2 w 3"/>
                  <a:gd name="T7" fmla="*/ 4 h 7"/>
                  <a:gd name="T8" fmla="*/ 3 w 3"/>
                  <a:gd name="T9" fmla="*/ 1 h 7"/>
                  <a:gd name="T10" fmla="*/ 3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3" y="0"/>
                    </a:moveTo>
                    <a:lnTo>
                      <a:pt x="0" y="2"/>
                    </a:lnTo>
                    <a:lnTo>
                      <a:pt x="2" y="7"/>
                    </a:lnTo>
                    <a:lnTo>
                      <a:pt x="2" y="4"/>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107">
                <a:extLst>
                  <a:ext uri="{FF2B5EF4-FFF2-40B4-BE49-F238E27FC236}">
                    <a16:creationId xmlns:a16="http://schemas.microsoft.com/office/drawing/2014/main" id="{9BC3B02B-B283-487B-B01C-2D7A8571AE76}"/>
                  </a:ext>
                </a:extLst>
              </p:cNvPr>
              <p:cNvSpPr>
                <a:spLocks/>
              </p:cNvSpPr>
              <p:nvPr/>
            </p:nvSpPr>
            <p:spPr bwMode="auto">
              <a:xfrm>
                <a:off x="8971298" y="4069965"/>
                <a:ext cx="9525" cy="11112"/>
              </a:xfrm>
              <a:custGeom>
                <a:avLst/>
                <a:gdLst>
                  <a:gd name="T0" fmla="*/ 6 w 6"/>
                  <a:gd name="T1" fmla="*/ 1 h 7"/>
                  <a:gd name="T2" fmla="*/ 5 w 6"/>
                  <a:gd name="T3" fmla="*/ 0 h 7"/>
                  <a:gd name="T4" fmla="*/ 2 w 6"/>
                  <a:gd name="T5" fmla="*/ 1 h 7"/>
                  <a:gd name="T6" fmla="*/ 1 w 6"/>
                  <a:gd name="T7" fmla="*/ 4 h 7"/>
                  <a:gd name="T8" fmla="*/ 0 w 6"/>
                  <a:gd name="T9" fmla="*/ 6 h 7"/>
                  <a:gd name="T10" fmla="*/ 2 w 6"/>
                  <a:gd name="T11" fmla="*/ 7 h 7"/>
                  <a:gd name="T12" fmla="*/ 4 w 6"/>
                  <a:gd name="T13" fmla="*/ 6 h 7"/>
                  <a:gd name="T14" fmla="*/ 6 w 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6" y="1"/>
                    </a:moveTo>
                    <a:lnTo>
                      <a:pt x="5" y="0"/>
                    </a:lnTo>
                    <a:lnTo>
                      <a:pt x="2" y="1"/>
                    </a:lnTo>
                    <a:lnTo>
                      <a:pt x="1" y="4"/>
                    </a:lnTo>
                    <a:lnTo>
                      <a:pt x="0" y="6"/>
                    </a:lnTo>
                    <a:lnTo>
                      <a:pt x="2" y="7"/>
                    </a:lnTo>
                    <a:lnTo>
                      <a:pt x="4"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08">
                <a:extLst>
                  <a:ext uri="{FF2B5EF4-FFF2-40B4-BE49-F238E27FC236}">
                    <a16:creationId xmlns:a16="http://schemas.microsoft.com/office/drawing/2014/main" id="{B81EB01E-18B8-480A-99B7-F5D7435B1DD5}"/>
                  </a:ext>
                </a:extLst>
              </p:cNvPr>
              <p:cNvSpPr>
                <a:spLocks/>
              </p:cNvSpPr>
              <p:nvPr/>
            </p:nvSpPr>
            <p:spPr bwMode="auto">
              <a:xfrm>
                <a:off x="8839531" y="2906438"/>
                <a:ext cx="33340" cy="55558"/>
              </a:xfrm>
              <a:custGeom>
                <a:avLst/>
                <a:gdLst>
                  <a:gd name="T0" fmla="*/ 0 w 21"/>
                  <a:gd name="T1" fmla="*/ 31 h 35"/>
                  <a:gd name="T2" fmla="*/ 1 w 21"/>
                  <a:gd name="T3" fmla="*/ 35 h 35"/>
                  <a:gd name="T4" fmla="*/ 3 w 21"/>
                  <a:gd name="T5" fmla="*/ 34 h 35"/>
                  <a:gd name="T6" fmla="*/ 3 w 21"/>
                  <a:gd name="T7" fmla="*/ 31 h 35"/>
                  <a:gd name="T8" fmla="*/ 6 w 21"/>
                  <a:gd name="T9" fmla="*/ 29 h 35"/>
                  <a:gd name="T10" fmla="*/ 5 w 21"/>
                  <a:gd name="T11" fmla="*/ 24 h 35"/>
                  <a:gd name="T12" fmla="*/ 7 w 21"/>
                  <a:gd name="T13" fmla="*/ 23 h 35"/>
                  <a:gd name="T14" fmla="*/ 7 w 21"/>
                  <a:gd name="T15" fmla="*/ 21 h 35"/>
                  <a:gd name="T16" fmla="*/ 8 w 21"/>
                  <a:gd name="T17" fmla="*/ 20 h 35"/>
                  <a:gd name="T18" fmla="*/ 10 w 21"/>
                  <a:gd name="T19" fmla="*/ 21 h 35"/>
                  <a:gd name="T20" fmla="*/ 11 w 21"/>
                  <a:gd name="T21" fmla="*/ 18 h 35"/>
                  <a:gd name="T22" fmla="*/ 14 w 21"/>
                  <a:gd name="T23" fmla="*/ 14 h 35"/>
                  <a:gd name="T24" fmla="*/ 16 w 21"/>
                  <a:gd name="T25" fmla="*/ 9 h 35"/>
                  <a:gd name="T26" fmla="*/ 20 w 21"/>
                  <a:gd name="T27" fmla="*/ 9 h 35"/>
                  <a:gd name="T28" fmla="*/ 21 w 21"/>
                  <a:gd name="T29" fmla="*/ 7 h 35"/>
                  <a:gd name="T30" fmla="*/ 21 w 21"/>
                  <a:gd name="T31" fmla="*/ 3 h 35"/>
                  <a:gd name="T32" fmla="*/ 21 w 21"/>
                  <a:gd name="T33" fmla="*/ 0 h 35"/>
                  <a:gd name="T34" fmla="*/ 19 w 21"/>
                  <a:gd name="T35" fmla="*/ 1 h 35"/>
                  <a:gd name="T36" fmla="*/ 16 w 21"/>
                  <a:gd name="T37" fmla="*/ 5 h 35"/>
                  <a:gd name="T38" fmla="*/ 15 w 21"/>
                  <a:gd name="T39" fmla="*/ 8 h 35"/>
                  <a:gd name="T40" fmla="*/ 14 w 21"/>
                  <a:gd name="T41" fmla="*/ 8 h 35"/>
                  <a:gd name="T42" fmla="*/ 11 w 21"/>
                  <a:gd name="T43" fmla="*/ 10 h 35"/>
                  <a:gd name="T44" fmla="*/ 10 w 21"/>
                  <a:gd name="T45" fmla="*/ 9 h 35"/>
                  <a:gd name="T46" fmla="*/ 9 w 21"/>
                  <a:gd name="T47" fmla="*/ 7 h 35"/>
                  <a:gd name="T48" fmla="*/ 8 w 21"/>
                  <a:gd name="T49" fmla="*/ 7 h 35"/>
                  <a:gd name="T50" fmla="*/ 7 w 21"/>
                  <a:gd name="T51" fmla="*/ 10 h 35"/>
                  <a:gd name="T52" fmla="*/ 8 w 21"/>
                  <a:gd name="T53" fmla="*/ 11 h 35"/>
                  <a:gd name="T54" fmla="*/ 7 w 21"/>
                  <a:gd name="T55" fmla="*/ 14 h 35"/>
                  <a:gd name="T56" fmla="*/ 5 w 21"/>
                  <a:gd name="T57" fmla="*/ 17 h 35"/>
                  <a:gd name="T58" fmla="*/ 4 w 21"/>
                  <a:gd name="T59" fmla="*/ 17 h 35"/>
                  <a:gd name="T60" fmla="*/ 4 w 21"/>
                  <a:gd name="T61" fmla="*/ 19 h 35"/>
                  <a:gd name="T62" fmla="*/ 3 w 21"/>
                  <a:gd name="T63" fmla="*/ 22 h 35"/>
                  <a:gd name="T64" fmla="*/ 1 w 21"/>
                  <a:gd name="T65" fmla="*/ 24 h 35"/>
                  <a:gd name="T66" fmla="*/ 1 w 21"/>
                  <a:gd name="T67" fmla="*/ 26 h 35"/>
                  <a:gd name="T68" fmla="*/ 3 w 21"/>
                  <a:gd name="T69" fmla="*/ 27 h 35"/>
                  <a:gd name="T70" fmla="*/ 1 w 21"/>
                  <a:gd name="T71" fmla="*/ 29 h 35"/>
                  <a:gd name="T72" fmla="*/ 0 w 21"/>
                  <a:gd name="T7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35">
                    <a:moveTo>
                      <a:pt x="0" y="31"/>
                    </a:moveTo>
                    <a:lnTo>
                      <a:pt x="1" y="35"/>
                    </a:lnTo>
                    <a:lnTo>
                      <a:pt x="3" y="34"/>
                    </a:lnTo>
                    <a:lnTo>
                      <a:pt x="3" y="31"/>
                    </a:lnTo>
                    <a:lnTo>
                      <a:pt x="6" y="29"/>
                    </a:lnTo>
                    <a:lnTo>
                      <a:pt x="5" y="24"/>
                    </a:lnTo>
                    <a:lnTo>
                      <a:pt x="7" y="23"/>
                    </a:lnTo>
                    <a:lnTo>
                      <a:pt x="7" y="21"/>
                    </a:lnTo>
                    <a:lnTo>
                      <a:pt x="8" y="20"/>
                    </a:lnTo>
                    <a:lnTo>
                      <a:pt x="10" y="21"/>
                    </a:lnTo>
                    <a:lnTo>
                      <a:pt x="11" y="18"/>
                    </a:lnTo>
                    <a:lnTo>
                      <a:pt x="14" y="14"/>
                    </a:lnTo>
                    <a:lnTo>
                      <a:pt x="16" y="9"/>
                    </a:lnTo>
                    <a:lnTo>
                      <a:pt x="20" y="9"/>
                    </a:lnTo>
                    <a:lnTo>
                      <a:pt x="21" y="7"/>
                    </a:lnTo>
                    <a:lnTo>
                      <a:pt x="21" y="3"/>
                    </a:lnTo>
                    <a:lnTo>
                      <a:pt x="21" y="0"/>
                    </a:lnTo>
                    <a:lnTo>
                      <a:pt x="19" y="1"/>
                    </a:lnTo>
                    <a:lnTo>
                      <a:pt x="16" y="5"/>
                    </a:lnTo>
                    <a:lnTo>
                      <a:pt x="15" y="8"/>
                    </a:lnTo>
                    <a:lnTo>
                      <a:pt x="14" y="8"/>
                    </a:lnTo>
                    <a:lnTo>
                      <a:pt x="11" y="10"/>
                    </a:lnTo>
                    <a:lnTo>
                      <a:pt x="10" y="9"/>
                    </a:lnTo>
                    <a:lnTo>
                      <a:pt x="9" y="7"/>
                    </a:lnTo>
                    <a:lnTo>
                      <a:pt x="8" y="7"/>
                    </a:lnTo>
                    <a:lnTo>
                      <a:pt x="7" y="10"/>
                    </a:lnTo>
                    <a:lnTo>
                      <a:pt x="8" y="11"/>
                    </a:lnTo>
                    <a:lnTo>
                      <a:pt x="7" y="14"/>
                    </a:lnTo>
                    <a:lnTo>
                      <a:pt x="5" y="17"/>
                    </a:lnTo>
                    <a:lnTo>
                      <a:pt x="4" y="17"/>
                    </a:lnTo>
                    <a:lnTo>
                      <a:pt x="4" y="19"/>
                    </a:lnTo>
                    <a:lnTo>
                      <a:pt x="3" y="22"/>
                    </a:lnTo>
                    <a:lnTo>
                      <a:pt x="1" y="24"/>
                    </a:lnTo>
                    <a:lnTo>
                      <a:pt x="1" y="26"/>
                    </a:lnTo>
                    <a:lnTo>
                      <a:pt x="3" y="27"/>
                    </a:lnTo>
                    <a:lnTo>
                      <a:pt x="1" y="29"/>
                    </a:lnTo>
                    <a:lnTo>
                      <a:pt x="0"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109">
                <a:extLst>
                  <a:ext uri="{FF2B5EF4-FFF2-40B4-BE49-F238E27FC236}">
                    <a16:creationId xmlns:a16="http://schemas.microsoft.com/office/drawing/2014/main" id="{57FEAB72-F887-46BF-A744-4753515C6DDD}"/>
                  </a:ext>
                </a:extLst>
              </p:cNvPr>
              <p:cNvSpPr>
                <a:spLocks/>
              </p:cNvSpPr>
              <p:nvPr/>
            </p:nvSpPr>
            <p:spPr bwMode="auto">
              <a:xfrm>
                <a:off x="8883982" y="2869929"/>
                <a:ext cx="19051" cy="33335"/>
              </a:xfrm>
              <a:custGeom>
                <a:avLst/>
                <a:gdLst>
                  <a:gd name="T0" fmla="*/ 4 w 12"/>
                  <a:gd name="T1" fmla="*/ 18 h 21"/>
                  <a:gd name="T2" fmla="*/ 7 w 12"/>
                  <a:gd name="T3" fmla="*/ 14 h 21"/>
                  <a:gd name="T4" fmla="*/ 8 w 12"/>
                  <a:gd name="T5" fmla="*/ 13 h 21"/>
                  <a:gd name="T6" fmla="*/ 8 w 12"/>
                  <a:gd name="T7" fmla="*/ 9 h 21"/>
                  <a:gd name="T8" fmla="*/ 9 w 12"/>
                  <a:gd name="T9" fmla="*/ 5 h 21"/>
                  <a:gd name="T10" fmla="*/ 12 w 12"/>
                  <a:gd name="T11" fmla="*/ 0 h 21"/>
                  <a:gd name="T12" fmla="*/ 10 w 12"/>
                  <a:gd name="T13" fmla="*/ 2 h 21"/>
                  <a:gd name="T14" fmla="*/ 8 w 12"/>
                  <a:gd name="T15" fmla="*/ 2 h 21"/>
                  <a:gd name="T16" fmla="*/ 7 w 12"/>
                  <a:gd name="T17" fmla="*/ 6 h 21"/>
                  <a:gd name="T18" fmla="*/ 5 w 12"/>
                  <a:gd name="T19" fmla="*/ 6 h 21"/>
                  <a:gd name="T20" fmla="*/ 4 w 12"/>
                  <a:gd name="T21" fmla="*/ 9 h 21"/>
                  <a:gd name="T22" fmla="*/ 3 w 12"/>
                  <a:gd name="T23" fmla="*/ 11 h 21"/>
                  <a:gd name="T24" fmla="*/ 3 w 12"/>
                  <a:gd name="T25" fmla="*/ 13 h 21"/>
                  <a:gd name="T26" fmla="*/ 1 w 12"/>
                  <a:gd name="T27" fmla="*/ 16 h 21"/>
                  <a:gd name="T28" fmla="*/ 0 w 12"/>
                  <a:gd name="T29" fmla="*/ 21 h 21"/>
                  <a:gd name="T30" fmla="*/ 1 w 12"/>
                  <a:gd name="T31" fmla="*/ 21 h 21"/>
                  <a:gd name="T32" fmla="*/ 4 w 12"/>
                  <a:gd name="T3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1">
                    <a:moveTo>
                      <a:pt x="4" y="18"/>
                    </a:moveTo>
                    <a:lnTo>
                      <a:pt x="7" y="14"/>
                    </a:lnTo>
                    <a:lnTo>
                      <a:pt x="8" y="13"/>
                    </a:lnTo>
                    <a:lnTo>
                      <a:pt x="8" y="9"/>
                    </a:lnTo>
                    <a:lnTo>
                      <a:pt x="9" y="5"/>
                    </a:lnTo>
                    <a:lnTo>
                      <a:pt x="12" y="0"/>
                    </a:lnTo>
                    <a:lnTo>
                      <a:pt x="10" y="2"/>
                    </a:lnTo>
                    <a:lnTo>
                      <a:pt x="8" y="2"/>
                    </a:lnTo>
                    <a:lnTo>
                      <a:pt x="7" y="6"/>
                    </a:lnTo>
                    <a:lnTo>
                      <a:pt x="5" y="6"/>
                    </a:lnTo>
                    <a:lnTo>
                      <a:pt x="4" y="9"/>
                    </a:lnTo>
                    <a:lnTo>
                      <a:pt x="3" y="11"/>
                    </a:lnTo>
                    <a:lnTo>
                      <a:pt x="3" y="13"/>
                    </a:lnTo>
                    <a:lnTo>
                      <a:pt x="1" y="16"/>
                    </a:lnTo>
                    <a:lnTo>
                      <a:pt x="0" y="21"/>
                    </a:lnTo>
                    <a:lnTo>
                      <a:pt x="1" y="21"/>
                    </a:lnTo>
                    <a:lnTo>
                      <a:pt x="4"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10">
                <a:extLst>
                  <a:ext uri="{FF2B5EF4-FFF2-40B4-BE49-F238E27FC236}">
                    <a16:creationId xmlns:a16="http://schemas.microsoft.com/office/drawing/2014/main" id="{026CE0B5-E113-4924-B664-19FBF2C16289}"/>
                  </a:ext>
                </a:extLst>
              </p:cNvPr>
              <p:cNvSpPr>
                <a:spLocks/>
              </p:cNvSpPr>
              <p:nvPr/>
            </p:nvSpPr>
            <p:spPr bwMode="auto">
              <a:xfrm>
                <a:off x="6218470" y="1354009"/>
                <a:ext cx="2956036" cy="1906408"/>
              </a:xfrm>
              <a:custGeom>
                <a:avLst/>
                <a:gdLst>
                  <a:gd name="T0" fmla="*/ 2353 w 2400"/>
                  <a:gd name="T1" fmla="*/ 75 h 1549"/>
                  <a:gd name="T2" fmla="*/ 2276 w 2400"/>
                  <a:gd name="T3" fmla="*/ 76 h 1549"/>
                  <a:gd name="T4" fmla="*/ 2098 w 2400"/>
                  <a:gd name="T5" fmla="*/ 47 h 1549"/>
                  <a:gd name="T6" fmla="*/ 1984 w 2400"/>
                  <a:gd name="T7" fmla="*/ 108 h 1549"/>
                  <a:gd name="T8" fmla="*/ 1798 w 2400"/>
                  <a:gd name="T9" fmla="*/ 97 h 1549"/>
                  <a:gd name="T10" fmla="*/ 1597 w 2400"/>
                  <a:gd name="T11" fmla="*/ 141 h 1549"/>
                  <a:gd name="T12" fmla="*/ 1514 w 2400"/>
                  <a:gd name="T13" fmla="*/ 156 h 1549"/>
                  <a:gd name="T14" fmla="*/ 1431 w 2400"/>
                  <a:gd name="T15" fmla="*/ 267 h 1549"/>
                  <a:gd name="T16" fmla="*/ 1333 w 2400"/>
                  <a:gd name="T17" fmla="*/ 153 h 1549"/>
                  <a:gd name="T18" fmla="*/ 1247 w 2400"/>
                  <a:gd name="T19" fmla="*/ 197 h 1549"/>
                  <a:gd name="T20" fmla="*/ 1073 w 2400"/>
                  <a:gd name="T21" fmla="*/ 204 h 1549"/>
                  <a:gd name="T22" fmla="*/ 1053 w 2400"/>
                  <a:gd name="T23" fmla="*/ 151 h 1549"/>
                  <a:gd name="T24" fmla="*/ 989 w 2400"/>
                  <a:gd name="T25" fmla="*/ 35 h 1549"/>
                  <a:gd name="T26" fmla="*/ 892 w 2400"/>
                  <a:gd name="T27" fmla="*/ 4 h 1549"/>
                  <a:gd name="T28" fmla="*/ 846 w 2400"/>
                  <a:gd name="T29" fmla="*/ 131 h 1549"/>
                  <a:gd name="T30" fmla="*/ 739 w 2400"/>
                  <a:gd name="T31" fmla="*/ 219 h 1549"/>
                  <a:gd name="T32" fmla="*/ 687 w 2400"/>
                  <a:gd name="T33" fmla="*/ 363 h 1549"/>
                  <a:gd name="T34" fmla="*/ 761 w 2400"/>
                  <a:gd name="T35" fmla="*/ 467 h 1549"/>
                  <a:gd name="T36" fmla="*/ 695 w 2400"/>
                  <a:gd name="T37" fmla="*/ 474 h 1549"/>
                  <a:gd name="T38" fmla="*/ 684 w 2400"/>
                  <a:gd name="T39" fmla="*/ 557 h 1549"/>
                  <a:gd name="T40" fmla="*/ 665 w 2400"/>
                  <a:gd name="T41" fmla="*/ 690 h 1549"/>
                  <a:gd name="T42" fmla="*/ 618 w 2400"/>
                  <a:gd name="T43" fmla="*/ 524 h 1549"/>
                  <a:gd name="T44" fmla="*/ 534 w 2400"/>
                  <a:gd name="T45" fmla="*/ 517 h 1549"/>
                  <a:gd name="T46" fmla="*/ 457 w 2400"/>
                  <a:gd name="T47" fmla="*/ 577 h 1549"/>
                  <a:gd name="T48" fmla="*/ 376 w 2400"/>
                  <a:gd name="T49" fmla="*/ 652 h 1549"/>
                  <a:gd name="T50" fmla="*/ 292 w 2400"/>
                  <a:gd name="T51" fmla="*/ 710 h 1549"/>
                  <a:gd name="T52" fmla="*/ 228 w 2400"/>
                  <a:gd name="T53" fmla="*/ 746 h 1549"/>
                  <a:gd name="T54" fmla="*/ 118 w 2400"/>
                  <a:gd name="T55" fmla="*/ 831 h 1549"/>
                  <a:gd name="T56" fmla="*/ 121 w 2400"/>
                  <a:gd name="T57" fmla="*/ 757 h 1549"/>
                  <a:gd name="T58" fmla="*/ 72 w 2400"/>
                  <a:gd name="T59" fmla="*/ 638 h 1549"/>
                  <a:gd name="T60" fmla="*/ 10 w 2400"/>
                  <a:gd name="T61" fmla="*/ 648 h 1549"/>
                  <a:gd name="T62" fmla="*/ 56 w 2400"/>
                  <a:gd name="T63" fmla="*/ 989 h 1549"/>
                  <a:gd name="T64" fmla="*/ 122 w 2400"/>
                  <a:gd name="T65" fmla="*/ 1215 h 1549"/>
                  <a:gd name="T66" fmla="*/ 255 w 2400"/>
                  <a:gd name="T67" fmla="*/ 1385 h 1549"/>
                  <a:gd name="T68" fmla="*/ 319 w 2400"/>
                  <a:gd name="T69" fmla="*/ 1538 h 1549"/>
                  <a:gd name="T70" fmla="*/ 409 w 2400"/>
                  <a:gd name="T71" fmla="*/ 1417 h 1549"/>
                  <a:gd name="T72" fmla="*/ 431 w 2400"/>
                  <a:gd name="T73" fmla="*/ 1241 h 1549"/>
                  <a:gd name="T74" fmla="*/ 602 w 2400"/>
                  <a:gd name="T75" fmla="*/ 1264 h 1549"/>
                  <a:gd name="T76" fmla="*/ 661 w 2400"/>
                  <a:gd name="T77" fmla="*/ 1136 h 1549"/>
                  <a:gd name="T78" fmla="*/ 799 w 2400"/>
                  <a:gd name="T79" fmla="*/ 1152 h 1549"/>
                  <a:gd name="T80" fmla="*/ 1027 w 2400"/>
                  <a:gd name="T81" fmla="*/ 1261 h 1549"/>
                  <a:gd name="T82" fmla="*/ 1214 w 2400"/>
                  <a:gd name="T83" fmla="*/ 1233 h 1549"/>
                  <a:gd name="T84" fmla="*/ 1366 w 2400"/>
                  <a:gd name="T85" fmla="*/ 1200 h 1549"/>
                  <a:gd name="T86" fmla="*/ 1601 w 2400"/>
                  <a:gd name="T87" fmla="*/ 1169 h 1549"/>
                  <a:gd name="T88" fmla="*/ 1664 w 2400"/>
                  <a:gd name="T89" fmla="*/ 1056 h 1549"/>
                  <a:gd name="T90" fmla="*/ 1763 w 2400"/>
                  <a:gd name="T91" fmla="*/ 1169 h 1549"/>
                  <a:gd name="T92" fmla="*/ 1862 w 2400"/>
                  <a:gd name="T93" fmla="*/ 1208 h 1549"/>
                  <a:gd name="T94" fmla="*/ 1855 w 2400"/>
                  <a:gd name="T95" fmla="*/ 1324 h 1549"/>
                  <a:gd name="T96" fmla="*/ 1943 w 2400"/>
                  <a:gd name="T97" fmla="*/ 1323 h 1549"/>
                  <a:gd name="T98" fmla="*/ 1944 w 2400"/>
                  <a:gd name="T99" fmla="*/ 1032 h 1549"/>
                  <a:gd name="T100" fmla="*/ 1832 w 2400"/>
                  <a:gd name="T101" fmla="*/ 965 h 1549"/>
                  <a:gd name="T102" fmla="*/ 1919 w 2400"/>
                  <a:gd name="T103" fmla="*/ 733 h 1549"/>
                  <a:gd name="T104" fmla="*/ 2039 w 2400"/>
                  <a:gd name="T105" fmla="*/ 713 h 1549"/>
                  <a:gd name="T106" fmla="*/ 2082 w 2400"/>
                  <a:gd name="T107" fmla="*/ 567 h 1549"/>
                  <a:gd name="T108" fmla="*/ 2129 w 2400"/>
                  <a:gd name="T109" fmla="*/ 516 h 1549"/>
                  <a:gd name="T110" fmla="*/ 2148 w 2400"/>
                  <a:gd name="T111" fmla="*/ 665 h 1549"/>
                  <a:gd name="T112" fmla="*/ 2241 w 2400"/>
                  <a:gd name="T113" fmla="*/ 997 h 1549"/>
                  <a:gd name="T114" fmla="*/ 2257 w 2400"/>
                  <a:gd name="T115" fmla="*/ 800 h 1549"/>
                  <a:gd name="T116" fmla="*/ 2188 w 2400"/>
                  <a:gd name="T117" fmla="*/ 627 h 1549"/>
                  <a:gd name="T118" fmla="*/ 2295 w 2400"/>
                  <a:gd name="T119" fmla="*/ 514 h 1549"/>
                  <a:gd name="T120" fmla="*/ 2327 w 2400"/>
                  <a:gd name="T121" fmla="*/ 364 h 1549"/>
                  <a:gd name="T122" fmla="*/ 2305 w 2400"/>
                  <a:gd name="T123" fmla="*/ 284 h 1549"/>
                  <a:gd name="T124" fmla="*/ 2360 w 2400"/>
                  <a:gd name="T125" fmla="*/ 211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0" h="1549">
                    <a:moveTo>
                      <a:pt x="2397" y="198"/>
                    </a:moveTo>
                    <a:cubicBezTo>
                      <a:pt x="2394" y="198"/>
                      <a:pt x="2394" y="198"/>
                      <a:pt x="2394" y="198"/>
                    </a:cubicBezTo>
                    <a:cubicBezTo>
                      <a:pt x="2390" y="195"/>
                      <a:pt x="2390" y="195"/>
                      <a:pt x="2390" y="195"/>
                    </a:cubicBezTo>
                    <a:cubicBezTo>
                      <a:pt x="2392" y="191"/>
                      <a:pt x="2392" y="191"/>
                      <a:pt x="2392" y="191"/>
                    </a:cubicBezTo>
                    <a:cubicBezTo>
                      <a:pt x="2396" y="194"/>
                      <a:pt x="2396" y="194"/>
                      <a:pt x="2396" y="194"/>
                    </a:cubicBezTo>
                    <a:cubicBezTo>
                      <a:pt x="2398" y="192"/>
                      <a:pt x="2398" y="192"/>
                      <a:pt x="2398" y="192"/>
                    </a:cubicBezTo>
                    <a:cubicBezTo>
                      <a:pt x="2398" y="187"/>
                      <a:pt x="2398" y="187"/>
                      <a:pt x="2398" y="187"/>
                    </a:cubicBezTo>
                    <a:cubicBezTo>
                      <a:pt x="2395" y="186"/>
                      <a:pt x="2395" y="186"/>
                      <a:pt x="2395" y="186"/>
                    </a:cubicBezTo>
                    <a:cubicBezTo>
                      <a:pt x="2392" y="185"/>
                      <a:pt x="2392" y="185"/>
                      <a:pt x="2392" y="185"/>
                    </a:cubicBezTo>
                    <a:cubicBezTo>
                      <a:pt x="2390" y="187"/>
                      <a:pt x="2390" y="187"/>
                      <a:pt x="2390" y="187"/>
                    </a:cubicBezTo>
                    <a:cubicBezTo>
                      <a:pt x="2390" y="191"/>
                      <a:pt x="2390" y="191"/>
                      <a:pt x="2390" y="191"/>
                    </a:cubicBezTo>
                    <a:cubicBezTo>
                      <a:pt x="2388" y="188"/>
                      <a:pt x="2388" y="188"/>
                      <a:pt x="2388" y="188"/>
                    </a:cubicBezTo>
                    <a:cubicBezTo>
                      <a:pt x="2384" y="189"/>
                      <a:pt x="2384" y="189"/>
                      <a:pt x="2384" y="189"/>
                    </a:cubicBezTo>
                    <a:cubicBezTo>
                      <a:pt x="2385" y="183"/>
                      <a:pt x="2385" y="183"/>
                      <a:pt x="2385" y="183"/>
                    </a:cubicBezTo>
                    <a:cubicBezTo>
                      <a:pt x="2383" y="180"/>
                      <a:pt x="2383" y="180"/>
                      <a:pt x="2383" y="180"/>
                    </a:cubicBezTo>
                    <a:cubicBezTo>
                      <a:pt x="2379" y="181"/>
                      <a:pt x="2379" y="181"/>
                      <a:pt x="2379" y="181"/>
                    </a:cubicBezTo>
                    <a:cubicBezTo>
                      <a:pt x="2379" y="185"/>
                      <a:pt x="2379" y="185"/>
                      <a:pt x="2379" y="185"/>
                    </a:cubicBezTo>
                    <a:cubicBezTo>
                      <a:pt x="2378" y="182"/>
                      <a:pt x="2378" y="182"/>
                      <a:pt x="2378" y="182"/>
                    </a:cubicBezTo>
                    <a:cubicBezTo>
                      <a:pt x="2378" y="179"/>
                      <a:pt x="2378" y="179"/>
                      <a:pt x="2378" y="179"/>
                    </a:cubicBezTo>
                    <a:cubicBezTo>
                      <a:pt x="2382" y="176"/>
                      <a:pt x="2382" y="176"/>
                      <a:pt x="2382" y="176"/>
                    </a:cubicBezTo>
                    <a:cubicBezTo>
                      <a:pt x="2381" y="170"/>
                      <a:pt x="2381" y="170"/>
                      <a:pt x="2381" y="170"/>
                    </a:cubicBezTo>
                    <a:cubicBezTo>
                      <a:pt x="2379" y="168"/>
                      <a:pt x="2379" y="168"/>
                      <a:pt x="2379" y="168"/>
                    </a:cubicBezTo>
                    <a:cubicBezTo>
                      <a:pt x="2383" y="165"/>
                      <a:pt x="2383" y="165"/>
                      <a:pt x="2383" y="165"/>
                    </a:cubicBezTo>
                    <a:cubicBezTo>
                      <a:pt x="2380" y="159"/>
                      <a:pt x="2380" y="159"/>
                      <a:pt x="2380" y="159"/>
                    </a:cubicBezTo>
                    <a:cubicBezTo>
                      <a:pt x="2381" y="156"/>
                      <a:pt x="2381" y="156"/>
                      <a:pt x="2381" y="156"/>
                    </a:cubicBezTo>
                    <a:cubicBezTo>
                      <a:pt x="2376" y="151"/>
                      <a:pt x="2376" y="151"/>
                      <a:pt x="2376" y="151"/>
                    </a:cubicBezTo>
                    <a:cubicBezTo>
                      <a:pt x="2371" y="152"/>
                      <a:pt x="2371" y="152"/>
                      <a:pt x="2371" y="152"/>
                    </a:cubicBezTo>
                    <a:cubicBezTo>
                      <a:pt x="2367" y="157"/>
                      <a:pt x="2367" y="157"/>
                      <a:pt x="2367" y="157"/>
                    </a:cubicBezTo>
                    <a:cubicBezTo>
                      <a:pt x="2368" y="150"/>
                      <a:pt x="2368" y="150"/>
                      <a:pt x="2368" y="150"/>
                    </a:cubicBezTo>
                    <a:cubicBezTo>
                      <a:pt x="2371" y="148"/>
                      <a:pt x="2371" y="148"/>
                      <a:pt x="2371" y="148"/>
                    </a:cubicBezTo>
                    <a:cubicBezTo>
                      <a:pt x="2367" y="142"/>
                      <a:pt x="2367" y="142"/>
                      <a:pt x="2367" y="142"/>
                    </a:cubicBezTo>
                    <a:cubicBezTo>
                      <a:pt x="2367" y="138"/>
                      <a:pt x="2367" y="138"/>
                      <a:pt x="2367" y="138"/>
                    </a:cubicBezTo>
                    <a:cubicBezTo>
                      <a:pt x="2365" y="138"/>
                      <a:pt x="2365" y="138"/>
                      <a:pt x="2365" y="138"/>
                    </a:cubicBezTo>
                    <a:cubicBezTo>
                      <a:pt x="2363" y="142"/>
                      <a:pt x="2363" y="142"/>
                      <a:pt x="2363" y="142"/>
                    </a:cubicBezTo>
                    <a:cubicBezTo>
                      <a:pt x="2361" y="138"/>
                      <a:pt x="2361" y="138"/>
                      <a:pt x="2361" y="138"/>
                    </a:cubicBezTo>
                    <a:cubicBezTo>
                      <a:pt x="2358" y="137"/>
                      <a:pt x="2358" y="137"/>
                      <a:pt x="2358" y="137"/>
                    </a:cubicBezTo>
                    <a:cubicBezTo>
                      <a:pt x="2353" y="138"/>
                      <a:pt x="2353" y="138"/>
                      <a:pt x="2353" y="138"/>
                    </a:cubicBezTo>
                    <a:cubicBezTo>
                      <a:pt x="2357" y="134"/>
                      <a:pt x="2357" y="134"/>
                      <a:pt x="2357" y="134"/>
                    </a:cubicBezTo>
                    <a:cubicBezTo>
                      <a:pt x="2362" y="134"/>
                      <a:pt x="2362" y="134"/>
                      <a:pt x="2362" y="134"/>
                    </a:cubicBezTo>
                    <a:cubicBezTo>
                      <a:pt x="2366" y="130"/>
                      <a:pt x="2366" y="130"/>
                      <a:pt x="2366" y="130"/>
                    </a:cubicBezTo>
                    <a:cubicBezTo>
                      <a:pt x="2367" y="132"/>
                      <a:pt x="2367" y="132"/>
                      <a:pt x="2367" y="132"/>
                    </a:cubicBezTo>
                    <a:cubicBezTo>
                      <a:pt x="2371" y="125"/>
                      <a:pt x="2371" y="125"/>
                      <a:pt x="2371" y="125"/>
                    </a:cubicBezTo>
                    <a:cubicBezTo>
                      <a:pt x="2375" y="123"/>
                      <a:pt x="2375" y="123"/>
                      <a:pt x="2375" y="123"/>
                    </a:cubicBezTo>
                    <a:cubicBezTo>
                      <a:pt x="2376" y="120"/>
                      <a:pt x="2376" y="120"/>
                      <a:pt x="2376" y="120"/>
                    </a:cubicBezTo>
                    <a:cubicBezTo>
                      <a:pt x="2373" y="116"/>
                      <a:pt x="2373" y="116"/>
                      <a:pt x="2373" y="116"/>
                    </a:cubicBezTo>
                    <a:cubicBezTo>
                      <a:pt x="2365" y="114"/>
                      <a:pt x="2365" y="114"/>
                      <a:pt x="2365" y="114"/>
                    </a:cubicBezTo>
                    <a:cubicBezTo>
                      <a:pt x="2371" y="112"/>
                      <a:pt x="2371" y="112"/>
                      <a:pt x="2371" y="112"/>
                    </a:cubicBezTo>
                    <a:cubicBezTo>
                      <a:pt x="2377" y="113"/>
                      <a:pt x="2377" y="113"/>
                      <a:pt x="2377" y="113"/>
                    </a:cubicBezTo>
                    <a:cubicBezTo>
                      <a:pt x="2379" y="110"/>
                      <a:pt x="2379" y="110"/>
                      <a:pt x="2379" y="110"/>
                    </a:cubicBezTo>
                    <a:cubicBezTo>
                      <a:pt x="2378" y="105"/>
                      <a:pt x="2378" y="105"/>
                      <a:pt x="2378" y="105"/>
                    </a:cubicBezTo>
                    <a:cubicBezTo>
                      <a:pt x="2374" y="103"/>
                      <a:pt x="2374" y="103"/>
                      <a:pt x="2374" y="103"/>
                    </a:cubicBezTo>
                    <a:cubicBezTo>
                      <a:pt x="2371" y="99"/>
                      <a:pt x="2371" y="99"/>
                      <a:pt x="2371" y="99"/>
                    </a:cubicBezTo>
                    <a:cubicBezTo>
                      <a:pt x="2368" y="100"/>
                      <a:pt x="2368" y="100"/>
                      <a:pt x="2368" y="100"/>
                    </a:cubicBezTo>
                    <a:cubicBezTo>
                      <a:pt x="2368" y="97"/>
                      <a:pt x="2368" y="97"/>
                      <a:pt x="2368" y="97"/>
                    </a:cubicBezTo>
                    <a:cubicBezTo>
                      <a:pt x="2369" y="91"/>
                      <a:pt x="2369" y="91"/>
                      <a:pt x="2369" y="91"/>
                    </a:cubicBezTo>
                    <a:cubicBezTo>
                      <a:pt x="2366" y="80"/>
                      <a:pt x="2366" y="80"/>
                      <a:pt x="2366" y="80"/>
                    </a:cubicBezTo>
                    <a:cubicBezTo>
                      <a:pt x="2367" y="77"/>
                      <a:pt x="2367" y="77"/>
                      <a:pt x="2367" y="77"/>
                    </a:cubicBezTo>
                    <a:cubicBezTo>
                      <a:pt x="2369" y="74"/>
                      <a:pt x="2369" y="74"/>
                      <a:pt x="2369" y="74"/>
                    </a:cubicBezTo>
                    <a:cubicBezTo>
                      <a:pt x="2369" y="70"/>
                      <a:pt x="2369" y="70"/>
                      <a:pt x="2369" y="70"/>
                    </a:cubicBezTo>
                    <a:cubicBezTo>
                      <a:pt x="2365" y="69"/>
                      <a:pt x="2365" y="69"/>
                      <a:pt x="2365" y="69"/>
                    </a:cubicBezTo>
                    <a:cubicBezTo>
                      <a:pt x="2362" y="74"/>
                      <a:pt x="2362" y="74"/>
                      <a:pt x="2362" y="74"/>
                    </a:cubicBezTo>
                    <a:cubicBezTo>
                      <a:pt x="2359" y="76"/>
                      <a:pt x="2359" y="76"/>
                      <a:pt x="2359" y="76"/>
                    </a:cubicBezTo>
                    <a:cubicBezTo>
                      <a:pt x="2359" y="71"/>
                      <a:pt x="2359" y="71"/>
                      <a:pt x="2359" y="71"/>
                    </a:cubicBezTo>
                    <a:cubicBezTo>
                      <a:pt x="2355" y="70"/>
                      <a:pt x="2355" y="70"/>
                      <a:pt x="2355" y="70"/>
                    </a:cubicBezTo>
                    <a:cubicBezTo>
                      <a:pt x="2355" y="74"/>
                      <a:pt x="2355" y="74"/>
                      <a:pt x="2355" y="74"/>
                    </a:cubicBezTo>
                    <a:cubicBezTo>
                      <a:pt x="2353" y="75"/>
                      <a:pt x="2353" y="75"/>
                      <a:pt x="2353" y="75"/>
                    </a:cubicBezTo>
                    <a:cubicBezTo>
                      <a:pt x="2352" y="73"/>
                      <a:pt x="2352" y="73"/>
                      <a:pt x="2352" y="73"/>
                    </a:cubicBezTo>
                    <a:cubicBezTo>
                      <a:pt x="2353" y="68"/>
                      <a:pt x="2353" y="68"/>
                      <a:pt x="2353" y="68"/>
                    </a:cubicBezTo>
                    <a:cubicBezTo>
                      <a:pt x="2342" y="66"/>
                      <a:pt x="2342" y="66"/>
                      <a:pt x="2342" y="66"/>
                    </a:cubicBezTo>
                    <a:cubicBezTo>
                      <a:pt x="2339" y="67"/>
                      <a:pt x="2339" y="67"/>
                      <a:pt x="2339" y="67"/>
                    </a:cubicBezTo>
                    <a:cubicBezTo>
                      <a:pt x="2334" y="66"/>
                      <a:pt x="2334" y="66"/>
                      <a:pt x="2334" y="66"/>
                    </a:cubicBezTo>
                    <a:cubicBezTo>
                      <a:pt x="2331" y="62"/>
                      <a:pt x="2331" y="62"/>
                      <a:pt x="2331" y="62"/>
                    </a:cubicBezTo>
                    <a:cubicBezTo>
                      <a:pt x="2330" y="60"/>
                      <a:pt x="2330" y="60"/>
                      <a:pt x="2330" y="60"/>
                    </a:cubicBezTo>
                    <a:cubicBezTo>
                      <a:pt x="2327" y="59"/>
                      <a:pt x="2327" y="59"/>
                      <a:pt x="2327" y="59"/>
                    </a:cubicBezTo>
                    <a:cubicBezTo>
                      <a:pt x="2325" y="60"/>
                      <a:pt x="2325" y="60"/>
                      <a:pt x="2325" y="60"/>
                    </a:cubicBezTo>
                    <a:cubicBezTo>
                      <a:pt x="2324" y="58"/>
                      <a:pt x="2324" y="58"/>
                      <a:pt x="2324" y="58"/>
                    </a:cubicBezTo>
                    <a:cubicBezTo>
                      <a:pt x="2321" y="57"/>
                      <a:pt x="2321" y="57"/>
                      <a:pt x="2321" y="57"/>
                    </a:cubicBezTo>
                    <a:cubicBezTo>
                      <a:pt x="2317" y="63"/>
                      <a:pt x="2317" y="63"/>
                      <a:pt x="2317" y="63"/>
                    </a:cubicBezTo>
                    <a:cubicBezTo>
                      <a:pt x="2314" y="64"/>
                      <a:pt x="2314" y="64"/>
                      <a:pt x="2314" y="64"/>
                    </a:cubicBezTo>
                    <a:cubicBezTo>
                      <a:pt x="2312" y="66"/>
                      <a:pt x="2312" y="66"/>
                      <a:pt x="2312" y="66"/>
                    </a:cubicBezTo>
                    <a:cubicBezTo>
                      <a:pt x="2310" y="67"/>
                      <a:pt x="2310" y="67"/>
                      <a:pt x="2310" y="67"/>
                    </a:cubicBezTo>
                    <a:cubicBezTo>
                      <a:pt x="2315" y="67"/>
                      <a:pt x="2315" y="67"/>
                      <a:pt x="2315" y="67"/>
                    </a:cubicBezTo>
                    <a:cubicBezTo>
                      <a:pt x="2313" y="71"/>
                      <a:pt x="2313" y="71"/>
                      <a:pt x="2313" y="71"/>
                    </a:cubicBezTo>
                    <a:cubicBezTo>
                      <a:pt x="2309" y="74"/>
                      <a:pt x="2309" y="74"/>
                      <a:pt x="2309" y="74"/>
                    </a:cubicBezTo>
                    <a:cubicBezTo>
                      <a:pt x="2307" y="74"/>
                      <a:pt x="2307" y="74"/>
                      <a:pt x="2307" y="74"/>
                    </a:cubicBezTo>
                    <a:cubicBezTo>
                      <a:pt x="2309" y="78"/>
                      <a:pt x="2309" y="78"/>
                      <a:pt x="2309" y="78"/>
                    </a:cubicBezTo>
                    <a:cubicBezTo>
                      <a:pt x="2312" y="81"/>
                      <a:pt x="2312" y="81"/>
                      <a:pt x="2312" y="81"/>
                    </a:cubicBezTo>
                    <a:cubicBezTo>
                      <a:pt x="2311" y="83"/>
                      <a:pt x="2311" y="83"/>
                      <a:pt x="2311" y="83"/>
                    </a:cubicBezTo>
                    <a:cubicBezTo>
                      <a:pt x="2307" y="82"/>
                      <a:pt x="2307" y="82"/>
                      <a:pt x="2307" y="82"/>
                    </a:cubicBezTo>
                    <a:cubicBezTo>
                      <a:pt x="2304" y="74"/>
                      <a:pt x="2304" y="74"/>
                      <a:pt x="2304" y="74"/>
                    </a:cubicBezTo>
                    <a:cubicBezTo>
                      <a:pt x="2305" y="71"/>
                      <a:pt x="2305" y="71"/>
                      <a:pt x="2305" y="71"/>
                    </a:cubicBezTo>
                    <a:cubicBezTo>
                      <a:pt x="2302" y="72"/>
                      <a:pt x="2302" y="72"/>
                      <a:pt x="2302" y="72"/>
                    </a:cubicBezTo>
                    <a:cubicBezTo>
                      <a:pt x="2298" y="80"/>
                      <a:pt x="2298" y="80"/>
                      <a:pt x="2298" y="80"/>
                    </a:cubicBezTo>
                    <a:cubicBezTo>
                      <a:pt x="2295" y="86"/>
                      <a:pt x="2295" y="86"/>
                      <a:pt x="2295" y="86"/>
                    </a:cubicBezTo>
                    <a:cubicBezTo>
                      <a:pt x="2291" y="90"/>
                      <a:pt x="2291" y="90"/>
                      <a:pt x="2291" y="90"/>
                    </a:cubicBezTo>
                    <a:cubicBezTo>
                      <a:pt x="2292" y="92"/>
                      <a:pt x="2292" y="92"/>
                      <a:pt x="2292" y="92"/>
                    </a:cubicBezTo>
                    <a:cubicBezTo>
                      <a:pt x="2297" y="88"/>
                      <a:pt x="2297" y="88"/>
                      <a:pt x="2297" y="88"/>
                    </a:cubicBezTo>
                    <a:cubicBezTo>
                      <a:pt x="2299" y="88"/>
                      <a:pt x="2299" y="88"/>
                      <a:pt x="2299" y="88"/>
                    </a:cubicBezTo>
                    <a:cubicBezTo>
                      <a:pt x="2301" y="92"/>
                      <a:pt x="2301" y="92"/>
                      <a:pt x="2301" y="92"/>
                    </a:cubicBezTo>
                    <a:cubicBezTo>
                      <a:pt x="2304" y="96"/>
                      <a:pt x="2304" y="96"/>
                      <a:pt x="2304" y="96"/>
                    </a:cubicBezTo>
                    <a:cubicBezTo>
                      <a:pt x="2311" y="102"/>
                      <a:pt x="2311" y="102"/>
                      <a:pt x="2311" y="102"/>
                    </a:cubicBezTo>
                    <a:cubicBezTo>
                      <a:pt x="2312" y="107"/>
                      <a:pt x="2312" y="107"/>
                      <a:pt x="2312" y="107"/>
                    </a:cubicBezTo>
                    <a:cubicBezTo>
                      <a:pt x="2309" y="110"/>
                      <a:pt x="2309" y="110"/>
                      <a:pt x="2309" y="110"/>
                    </a:cubicBezTo>
                    <a:cubicBezTo>
                      <a:pt x="2310" y="114"/>
                      <a:pt x="2310" y="114"/>
                      <a:pt x="2310" y="114"/>
                    </a:cubicBezTo>
                    <a:cubicBezTo>
                      <a:pt x="2315" y="113"/>
                      <a:pt x="2315" y="113"/>
                      <a:pt x="2315" y="113"/>
                    </a:cubicBezTo>
                    <a:cubicBezTo>
                      <a:pt x="2319" y="110"/>
                      <a:pt x="2319" y="110"/>
                      <a:pt x="2319" y="110"/>
                    </a:cubicBezTo>
                    <a:cubicBezTo>
                      <a:pt x="2322" y="113"/>
                      <a:pt x="2322" y="113"/>
                      <a:pt x="2322" y="113"/>
                    </a:cubicBezTo>
                    <a:cubicBezTo>
                      <a:pt x="2322" y="117"/>
                      <a:pt x="2322" y="117"/>
                      <a:pt x="2322" y="117"/>
                    </a:cubicBezTo>
                    <a:cubicBezTo>
                      <a:pt x="2325" y="124"/>
                      <a:pt x="2325" y="124"/>
                      <a:pt x="2325" y="124"/>
                    </a:cubicBezTo>
                    <a:cubicBezTo>
                      <a:pt x="2325" y="126"/>
                      <a:pt x="2325" y="126"/>
                      <a:pt x="2325" y="126"/>
                    </a:cubicBezTo>
                    <a:cubicBezTo>
                      <a:pt x="2322" y="122"/>
                      <a:pt x="2322" y="122"/>
                      <a:pt x="2322" y="122"/>
                    </a:cubicBezTo>
                    <a:cubicBezTo>
                      <a:pt x="2320" y="116"/>
                      <a:pt x="2320" y="116"/>
                      <a:pt x="2320" y="116"/>
                    </a:cubicBezTo>
                    <a:cubicBezTo>
                      <a:pt x="2317" y="115"/>
                      <a:pt x="2317" y="115"/>
                      <a:pt x="2317" y="115"/>
                    </a:cubicBezTo>
                    <a:cubicBezTo>
                      <a:pt x="2315" y="119"/>
                      <a:pt x="2315" y="119"/>
                      <a:pt x="2315" y="119"/>
                    </a:cubicBezTo>
                    <a:cubicBezTo>
                      <a:pt x="2316" y="123"/>
                      <a:pt x="2316" y="123"/>
                      <a:pt x="2316" y="123"/>
                    </a:cubicBezTo>
                    <a:cubicBezTo>
                      <a:pt x="2318" y="124"/>
                      <a:pt x="2318" y="124"/>
                      <a:pt x="2318" y="124"/>
                    </a:cubicBezTo>
                    <a:cubicBezTo>
                      <a:pt x="2317" y="126"/>
                      <a:pt x="2317" y="126"/>
                      <a:pt x="2317" y="126"/>
                    </a:cubicBezTo>
                    <a:cubicBezTo>
                      <a:pt x="2314" y="125"/>
                      <a:pt x="2314" y="125"/>
                      <a:pt x="2314" y="125"/>
                    </a:cubicBezTo>
                    <a:cubicBezTo>
                      <a:pt x="2311" y="119"/>
                      <a:pt x="2311" y="119"/>
                      <a:pt x="2311" y="119"/>
                    </a:cubicBezTo>
                    <a:cubicBezTo>
                      <a:pt x="2306" y="118"/>
                      <a:pt x="2306" y="118"/>
                      <a:pt x="2306" y="118"/>
                    </a:cubicBezTo>
                    <a:cubicBezTo>
                      <a:pt x="2303" y="122"/>
                      <a:pt x="2303" y="122"/>
                      <a:pt x="2303" y="122"/>
                    </a:cubicBezTo>
                    <a:cubicBezTo>
                      <a:pt x="2300" y="120"/>
                      <a:pt x="2300" y="120"/>
                      <a:pt x="2300" y="120"/>
                    </a:cubicBezTo>
                    <a:cubicBezTo>
                      <a:pt x="2299" y="116"/>
                      <a:pt x="2299" y="116"/>
                      <a:pt x="2299" y="116"/>
                    </a:cubicBezTo>
                    <a:cubicBezTo>
                      <a:pt x="2301" y="114"/>
                      <a:pt x="2301" y="114"/>
                      <a:pt x="2301" y="114"/>
                    </a:cubicBezTo>
                    <a:cubicBezTo>
                      <a:pt x="2298" y="109"/>
                      <a:pt x="2298" y="109"/>
                      <a:pt x="2298" y="109"/>
                    </a:cubicBezTo>
                    <a:cubicBezTo>
                      <a:pt x="2295" y="105"/>
                      <a:pt x="2295" y="105"/>
                      <a:pt x="2295" y="105"/>
                    </a:cubicBezTo>
                    <a:cubicBezTo>
                      <a:pt x="2294" y="101"/>
                      <a:pt x="2294" y="101"/>
                      <a:pt x="2294" y="101"/>
                    </a:cubicBezTo>
                    <a:cubicBezTo>
                      <a:pt x="2288" y="98"/>
                      <a:pt x="2288" y="98"/>
                      <a:pt x="2288" y="98"/>
                    </a:cubicBezTo>
                    <a:cubicBezTo>
                      <a:pt x="2282" y="86"/>
                      <a:pt x="2282" y="86"/>
                      <a:pt x="2282" y="86"/>
                    </a:cubicBezTo>
                    <a:cubicBezTo>
                      <a:pt x="2278" y="81"/>
                      <a:pt x="2278" y="81"/>
                      <a:pt x="2278" y="81"/>
                    </a:cubicBezTo>
                    <a:cubicBezTo>
                      <a:pt x="2279" y="79"/>
                      <a:pt x="2279" y="79"/>
                      <a:pt x="2279" y="79"/>
                    </a:cubicBezTo>
                    <a:cubicBezTo>
                      <a:pt x="2276" y="76"/>
                      <a:pt x="2276" y="76"/>
                      <a:pt x="2276" y="76"/>
                    </a:cubicBezTo>
                    <a:cubicBezTo>
                      <a:pt x="2273" y="75"/>
                      <a:pt x="2273" y="75"/>
                      <a:pt x="2273" y="75"/>
                    </a:cubicBezTo>
                    <a:cubicBezTo>
                      <a:pt x="2274" y="77"/>
                      <a:pt x="2274" y="77"/>
                      <a:pt x="2274" y="77"/>
                    </a:cubicBezTo>
                    <a:cubicBezTo>
                      <a:pt x="2273" y="81"/>
                      <a:pt x="2273" y="81"/>
                      <a:pt x="2273" y="81"/>
                    </a:cubicBezTo>
                    <a:cubicBezTo>
                      <a:pt x="2272" y="79"/>
                      <a:pt x="2272" y="79"/>
                      <a:pt x="2272" y="79"/>
                    </a:cubicBezTo>
                    <a:cubicBezTo>
                      <a:pt x="2270" y="75"/>
                      <a:pt x="2270" y="75"/>
                      <a:pt x="2270" y="75"/>
                    </a:cubicBezTo>
                    <a:cubicBezTo>
                      <a:pt x="2263" y="70"/>
                      <a:pt x="2263" y="70"/>
                      <a:pt x="2263" y="70"/>
                    </a:cubicBezTo>
                    <a:cubicBezTo>
                      <a:pt x="2259" y="69"/>
                      <a:pt x="2259" y="69"/>
                      <a:pt x="2259" y="69"/>
                    </a:cubicBezTo>
                    <a:cubicBezTo>
                      <a:pt x="2255" y="70"/>
                      <a:pt x="2255" y="70"/>
                      <a:pt x="2255" y="70"/>
                    </a:cubicBezTo>
                    <a:cubicBezTo>
                      <a:pt x="2256" y="73"/>
                      <a:pt x="2256" y="73"/>
                      <a:pt x="2256" y="73"/>
                    </a:cubicBezTo>
                    <a:cubicBezTo>
                      <a:pt x="2259" y="75"/>
                      <a:pt x="2259" y="75"/>
                      <a:pt x="2259" y="75"/>
                    </a:cubicBezTo>
                    <a:cubicBezTo>
                      <a:pt x="2266" y="78"/>
                      <a:pt x="2266" y="78"/>
                      <a:pt x="2266" y="78"/>
                    </a:cubicBezTo>
                    <a:cubicBezTo>
                      <a:pt x="2261" y="81"/>
                      <a:pt x="2261" y="81"/>
                      <a:pt x="2261" y="81"/>
                    </a:cubicBezTo>
                    <a:cubicBezTo>
                      <a:pt x="2254" y="77"/>
                      <a:pt x="2254" y="77"/>
                      <a:pt x="2254" y="77"/>
                    </a:cubicBezTo>
                    <a:cubicBezTo>
                      <a:pt x="2251" y="73"/>
                      <a:pt x="2251" y="73"/>
                      <a:pt x="2251" y="73"/>
                    </a:cubicBezTo>
                    <a:cubicBezTo>
                      <a:pt x="2252" y="70"/>
                      <a:pt x="2252" y="70"/>
                      <a:pt x="2252" y="70"/>
                    </a:cubicBezTo>
                    <a:cubicBezTo>
                      <a:pt x="2250" y="69"/>
                      <a:pt x="2250" y="69"/>
                      <a:pt x="2250" y="69"/>
                    </a:cubicBezTo>
                    <a:cubicBezTo>
                      <a:pt x="2244" y="69"/>
                      <a:pt x="2244" y="69"/>
                      <a:pt x="2244" y="69"/>
                    </a:cubicBezTo>
                    <a:cubicBezTo>
                      <a:pt x="2246" y="70"/>
                      <a:pt x="2246" y="70"/>
                      <a:pt x="2246" y="70"/>
                    </a:cubicBezTo>
                    <a:cubicBezTo>
                      <a:pt x="2246" y="72"/>
                      <a:pt x="2246" y="72"/>
                      <a:pt x="2246" y="72"/>
                    </a:cubicBezTo>
                    <a:cubicBezTo>
                      <a:pt x="2241" y="74"/>
                      <a:pt x="2241" y="74"/>
                      <a:pt x="2241" y="74"/>
                    </a:cubicBezTo>
                    <a:cubicBezTo>
                      <a:pt x="2238" y="70"/>
                      <a:pt x="2238" y="70"/>
                      <a:pt x="2238" y="70"/>
                    </a:cubicBezTo>
                    <a:cubicBezTo>
                      <a:pt x="2239" y="68"/>
                      <a:pt x="2239" y="68"/>
                      <a:pt x="2239" y="68"/>
                    </a:cubicBezTo>
                    <a:cubicBezTo>
                      <a:pt x="2234" y="66"/>
                      <a:pt x="2234" y="66"/>
                      <a:pt x="2234" y="66"/>
                    </a:cubicBezTo>
                    <a:cubicBezTo>
                      <a:pt x="2232" y="67"/>
                      <a:pt x="2232" y="67"/>
                      <a:pt x="2232" y="67"/>
                    </a:cubicBezTo>
                    <a:cubicBezTo>
                      <a:pt x="2233" y="71"/>
                      <a:pt x="2233" y="71"/>
                      <a:pt x="2233" y="71"/>
                    </a:cubicBezTo>
                    <a:cubicBezTo>
                      <a:pt x="2230" y="70"/>
                      <a:pt x="2230" y="70"/>
                      <a:pt x="2230" y="70"/>
                    </a:cubicBezTo>
                    <a:cubicBezTo>
                      <a:pt x="2228" y="66"/>
                      <a:pt x="2228" y="66"/>
                      <a:pt x="2228" y="66"/>
                    </a:cubicBezTo>
                    <a:cubicBezTo>
                      <a:pt x="2223" y="66"/>
                      <a:pt x="2223" y="66"/>
                      <a:pt x="2223" y="66"/>
                    </a:cubicBezTo>
                    <a:cubicBezTo>
                      <a:pt x="2225" y="70"/>
                      <a:pt x="2225" y="70"/>
                      <a:pt x="2225" y="70"/>
                    </a:cubicBezTo>
                    <a:cubicBezTo>
                      <a:pt x="2209" y="66"/>
                      <a:pt x="2209" y="66"/>
                      <a:pt x="2209" y="66"/>
                    </a:cubicBezTo>
                    <a:cubicBezTo>
                      <a:pt x="2205" y="68"/>
                      <a:pt x="2205" y="68"/>
                      <a:pt x="2205" y="68"/>
                    </a:cubicBezTo>
                    <a:cubicBezTo>
                      <a:pt x="2199" y="66"/>
                      <a:pt x="2199" y="66"/>
                      <a:pt x="2199" y="66"/>
                    </a:cubicBezTo>
                    <a:cubicBezTo>
                      <a:pt x="2199" y="63"/>
                      <a:pt x="2199" y="63"/>
                      <a:pt x="2199" y="63"/>
                    </a:cubicBezTo>
                    <a:cubicBezTo>
                      <a:pt x="2193" y="61"/>
                      <a:pt x="2193" y="61"/>
                      <a:pt x="2193" y="61"/>
                    </a:cubicBezTo>
                    <a:cubicBezTo>
                      <a:pt x="2193" y="62"/>
                      <a:pt x="2193" y="62"/>
                      <a:pt x="2193" y="62"/>
                    </a:cubicBezTo>
                    <a:cubicBezTo>
                      <a:pt x="2193" y="65"/>
                      <a:pt x="2193" y="65"/>
                      <a:pt x="2193" y="65"/>
                    </a:cubicBezTo>
                    <a:cubicBezTo>
                      <a:pt x="2191" y="63"/>
                      <a:pt x="2191" y="63"/>
                      <a:pt x="2191" y="63"/>
                    </a:cubicBezTo>
                    <a:cubicBezTo>
                      <a:pt x="2187" y="62"/>
                      <a:pt x="2187" y="62"/>
                      <a:pt x="2187" y="62"/>
                    </a:cubicBezTo>
                    <a:cubicBezTo>
                      <a:pt x="2184" y="59"/>
                      <a:pt x="2184" y="59"/>
                      <a:pt x="2184" y="59"/>
                    </a:cubicBezTo>
                    <a:cubicBezTo>
                      <a:pt x="2182" y="60"/>
                      <a:pt x="2182" y="60"/>
                      <a:pt x="2182" y="60"/>
                    </a:cubicBezTo>
                    <a:cubicBezTo>
                      <a:pt x="2183" y="64"/>
                      <a:pt x="2183" y="64"/>
                      <a:pt x="2183" y="64"/>
                    </a:cubicBezTo>
                    <a:cubicBezTo>
                      <a:pt x="2178" y="63"/>
                      <a:pt x="2178" y="63"/>
                      <a:pt x="2178" y="63"/>
                    </a:cubicBezTo>
                    <a:cubicBezTo>
                      <a:pt x="2173" y="64"/>
                      <a:pt x="2173" y="64"/>
                      <a:pt x="2173" y="64"/>
                    </a:cubicBezTo>
                    <a:cubicBezTo>
                      <a:pt x="2172" y="67"/>
                      <a:pt x="2172" y="67"/>
                      <a:pt x="2172" y="67"/>
                    </a:cubicBezTo>
                    <a:cubicBezTo>
                      <a:pt x="2166" y="67"/>
                      <a:pt x="2166" y="67"/>
                      <a:pt x="2166" y="67"/>
                    </a:cubicBezTo>
                    <a:cubicBezTo>
                      <a:pt x="2155" y="62"/>
                      <a:pt x="2155" y="62"/>
                      <a:pt x="2155" y="62"/>
                    </a:cubicBezTo>
                    <a:cubicBezTo>
                      <a:pt x="2156" y="61"/>
                      <a:pt x="2156" y="61"/>
                      <a:pt x="2156" y="61"/>
                    </a:cubicBezTo>
                    <a:cubicBezTo>
                      <a:pt x="2162" y="63"/>
                      <a:pt x="2162" y="63"/>
                      <a:pt x="2162" y="63"/>
                    </a:cubicBezTo>
                    <a:cubicBezTo>
                      <a:pt x="2165" y="65"/>
                      <a:pt x="2165" y="65"/>
                      <a:pt x="2165" y="65"/>
                    </a:cubicBezTo>
                    <a:cubicBezTo>
                      <a:pt x="2166" y="63"/>
                      <a:pt x="2166" y="63"/>
                      <a:pt x="2166" y="63"/>
                    </a:cubicBezTo>
                    <a:cubicBezTo>
                      <a:pt x="2155" y="55"/>
                      <a:pt x="2155" y="55"/>
                      <a:pt x="2155" y="55"/>
                    </a:cubicBezTo>
                    <a:cubicBezTo>
                      <a:pt x="2143" y="53"/>
                      <a:pt x="2143" y="53"/>
                      <a:pt x="2143" y="53"/>
                    </a:cubicBezTo>
                    <a:cubicBezTo>
                      <a:pt x="2137" y="55"/>
                      <a:pt x="2137" y="55"/>
                      <a:pt x="2137" y="55"/>
                    </a:cubicBezTo>
                    <a:cubicBezTo>
                      <a:pt x="2136" y="53"/>
                      <a:pt x="2136" y="53"/>
                      <a:pt x="2136" y="53"/>
                    </a:cubicBezTo>
                    <a:cubicBezTo>
                      <a:pt x="2138" y="51"/>
                      <a:pt x="2138" y="51"/>
                      <a:pt x="2138" y="51"/>
                    </a:cubicBezTo>
                    <a:cubicBezTo>
                      <a:pt x="2135" y="48"/>
                      <a:pt x="2135" y="48"/>
                      <a:pt x="2135" y="48"/>
                    </a:cubicBezTo>
                    <a:cubicBezTo>
                      <a:pt x="2131" y="50"/>
                      <a:pt x="2131" y="50"/>
                      <a:pt x="2131" y="50"/>
                    </a:cubicBezTo>
                    <a:cubicBezTo>
                      <a:pt x="2132" y="51"/>
                      <a:pt x="2132" y="51"/>
                      <a:pt x="2132" y="51"/>
                    </a:cubicBezTo>
                    <a:cubicBezTo>
                      <a:pt x="2130" y="52"/>
                      <a:pt x="2130" y="52"/>
                      <a:pt x="2130" y="52"/>
                    </a:cubicBezTo>
                    <a:cubicBezTo>
                      <a:pt x="2125" y="50"/>
                      <a:pt x="2125" y="50"/>
                      <a:pt x="2125" y="50"/>
                    </a:cubicBezTo>
                    <a:cubicBezTo>
                      <a:pt x="2114" y="45"/>
                      <a:pt x="2114" y="45"/>
                      <a:pt x="2114" y="45"/>
                    </a:cubicBezTo>
                    <a:cubicBezTo>
                      <a:pt x="2108" y="46"/>
                      <a:pt x="2108" y="46"/>
                      <a:pt x="2108" y="46"/>
                    </a:cubicBezTo>
                    <a:cubicBezTo>
                      <a:pt x="2106" y="49"/>
                      <a:pt x="2106" y="49"/>
                      <a:pt x="2106" y="49"/>
                    </a:cubicBezTo>
                    <a:cubicBezTo>
                      <a:pt x="2104" y="48"/>
                      <a:pt x="2104" y="48"/>
                      <a:pt x="2104" y="48"/>
                    </a:cubicBezTo>
                    <a:cubicBezTo>
                      <a:pt x="2102" y="45"/>
                      <a:pt x="2102" y="45"/>
                      <a:pt x="2102" y="45"/>
                    </a:cubicBezTo>
                    <a:cubicBezTo>
                      <a:pt x="2098" y="47"/>
                      <a:pt x="2098" y="47"/>
                      <a:pt x="2098" y="47"/>
                    </a:cubicBezTo>
                    <a:cubicBezTo>
                      <a:pt x="2092" y="47"/>
                      <a:pt x="2092" y="47"/>
                      <a:pt x="2092" y="47"/>
                    </a:cubicBezTo>
                    <a:cubicBezTo>
                      <a:pt x="2088" y="44"/>
                      <a:pt x="2088" y="44"/>
                      <a:pt x="2088" y="44"/>
                    </a:cubicBezTo>
                    <a:cubicBezTo>
                      <a:pt x="2086" y="44"/>
                      <a:pt x="2086" y="44"/>
                      <a:pt x="2086" y="44"/>
                    </a:cubicBezTo>
                    <a:cubicBezTo>
                      <a:pt x="2081" y="45"/>
                      <a:pt x="2081" y="45"/>
                      <a:pt x="2081" y="45"/>
                    </a:cubicBezTo>
                    <a:cubicBezTo>
                      <a:pt x="2079" y="44"/>
                      <a:pt x="2079" y="44"/>
                      <a:pt x="2079" y="44"/>
                    </a:cubicBezTo>
                    <a:cubicBezTo>
                      <a:pt x="2077" y="47"/>
                      <a:pt x="2077" y="47"/>
                      <a:pt x="2077" y="47"/>
                    </a:cubicBezTo>
                    <a:cubicBezTo>
                      <a:pt x="2076" y="51"/>
                      <a:pt x="2076" y="51"/>
                      <a:pt x="2076" y="51"/>
                    </a:cubicBezTo>
                    <a:cubicBezTo>
                      <a:pt x="2074" y="47"/>
                      <a:pt x="2074" y="47"/>
                      <a:pt x="2074" y="47"/>
                    </a:cubicBezTo>
                    <a:cubicBezTo>
                      <a:pt x="2060" y="51"/>
                      <a:pt x="2060" y="51"/>
                      <a:pt x="2060" y="51"/>
                    </a:cubicBezTo>
                    <a:cubicBezTo>
                      <a:pt x="2060" y="56"/>
                      <a:pt x="2060" y="56"/>
                      <a:pt x="2060" y="56"/>
                    </a:cubicBezTo>
                    <a:cubicBezTo>
                      <a:pt x="2056" y="54"/>
                      <a:pt x="2056" y="54"/>
                      <a:pt x="2056" y="54"/>
                    </a:cubicBezTo>
                    <a:cubicBezTo>
                      <a:pt x="2054" y="59"/>
                      <a:pt x="2054" y="59"/>
                      <a:pt x="2054" y="59"/>
                    </a:cubicBezTo>
                    <a:cubicBezTo>
                      <a:pt x="2053" y="59"/>
                      <a:pt x="2053" y="59"/>
                      <a:pt x="2053" y="59"/>
                    </a:cubicBezTo>
                    <a:cubicBezTo>
                      <a:pt x="2051" y="56"/>
                      <a:pt x="2051" y="56"/>
                      <a:pt x="2051" y="56"/>
                    </a:cubicBezTo>
                    <a:cubicBezTo>
                      <a:pt x="2046" y="57"/>
                      <a:pt x="2046" y="57"/>
                      <a:pt x="2046" y="57"/>
                    </a:cubicBezTo>
                    <a:cubicBezTo>
                      <a:pt x="2046" y="61"/>
                      <a:pt x="2046" y="61"/>
                      <a:pt x="2046" y="61"/>
                    </a:cubicBezTo>
                    <a:cubicBezTo>
                      <a:pt x="2044" y="61"/>
                      <a:pt x="2044" y="61"/>
                      <a:pt x="2044" y="61"/>
                    </a:cubicBezTo>
                    <a:cubicBezTo>
                      <a:pt x="2041" y="62"/>
                      <a:pt x="2041" y="62"/>
                      <a:pt x="2041" y="62"/>
                    </a:cubicBezTo>
                    <a:cubicBezTo>
                      <a:pt x="2036" y="59"/>
                      <a:pt x="2036" y="59"/>
                      <a:pt x="2036" y="59"/>
                    </a:cubicBezTo>
                    <a:cubicBezTo>
                      <a:pt x="2032" y="60"/>
                      <a:pt x="2032" y="60"/>
                      <a:pt x="2032" y="60"/>
                    </a:cubicBezTo>
                    <a:cubicBezTo>
                      <a:pt x="2031" y="64"/>
                      <a:pt x="2031" y="64"/>
                      <a:pt x="2031" y="64"/>
                    </a:cubicBezTo>
                    <a:cubicBezTo>
                      <a:pt x="2023" y="63"/>
                      <a:pt x="2023" y="63"/>
                      <a:pt x="2023" y="63"/>
                    </a:cubicBezTo>
                    <a:cubicBezTo>
                      <a:pt x="2013" y="65"/>
                      <a:pt x="2013" y="65"/>
                      <a:pt x="2013" y="65"/>
                    </a:cubicBezTo>
                    <a:cubicBezTo>
                      <a:pt x="2011" y="63"/>
                      <a:pt x="2011" y="63"/>
                      <a:pt x="2011" y="63"/>
                    </a:cubicBezTo>
                    <a:cubicBezTo>
                      <a:pt x="2003" y="64"/>
                      <a:pt x="2003" y="64"/>
                      <a:pt x="2003" y="64"/>
                    </a:cubicBezTo>
                    <a:cubicBezTo>
                      <a:pt x="2002" y="66"/>
                      <a:pt x="2002" y="66"/>
                      <a:pt x="2002" y="66"/>
                    </a:cubicBezTo>
                    <a:cubicBezTo>
                      <a:pt x="2007" y="70"/>
                      <a:pt x="2007" y="70"/>
                      <a:pt x="2007" y="70"/>
                    </a:cubicBezTo>
                    <a:cubicBezTo>
                      <a:pt x="2009" y="77"/>
                      <a:pt x="2009" y="77"/>
                      <a:pt x="2009" y="77"/>
                    </a:cubicBezTo>
                    <a:cubicBezTo>
                      <a:pt x="2011" y="79"/>
                      <a:pt x="2011" y="79"/>
                      <a:pt x="2011" y="79"/>
                    </a:cubicBezTo>
                    <a:cubicBezTo>
                      <a:pt x="2013" y="84"/>
                      <a:pt x="2013" y="84"/>
                      <a:pt x="2013" y="84"/>
                    </a:cubicBezTo>
                    <a:cubicBezTo>
                      <a:pt x="2015" y="90"/>
                      <a:pt x="2015" y="90"/>
                      <a:pt x="2015" y="90"/>
                    </a:cubicBezTo>
                    <a:cubicBezTo>
                      <a:pt x="2014" y="93"/>
                      <a:pt x="2014" y="93"/>
                      <a:pt x="2014" y="93"/>
                    </a:cubicBezTo>
                    <a:cubicBezTo>
                      <a:pt x="2014" y="98"/>
                      <a:pt x="2014" y="98"/>
                      <a:pt x="2014" y="98"/>
                    </a:cubicBezTo>
                    <a:cubicBezTo>
                      <a:pt x="2016" y="99"/>
                      <a:pt x="2016" y="99"/>
                      <a:pt x="2016" y="99"/>
                    </a:cubicBezTo>
                    <a:cubicBezTo>
                      <a:pt x="2019" y="95"/>
                      <a:pt x="2019" y="95"/>
                      <a:pt x="2019" y="95"/>
                    </a:cubicBezTo>
                    <a:cubicBezTo>
                      <a:pt x="2026" y="99"/>
                      <a:pt x="2026" y="99"/>
                      <a:pt x="2026" y="99"/>
                    </a:cubicBezTo>
                    <a:cubicBezTo>
                      <a:pt x="2027" y="102"/>
                      <a:pt x="2027" y="102"/>
                      <a:pt x="2027" y="102"/>
                    </a:cubicBezTo>
                    <a:cubicBezTo>
                      <a:pt x="2030" y="103"/>
                      <a:pt x="2030" y="103"/>
                      <a:pt x="2030" y="103"/>
                    </a:cubicBezTo>
                    <a:cubicBezTo>
                      <a:pt x="2037" y="111"/>
                      <a:pt x="2037" y="111"/>
                      <a:pt x="2037" y="111"/>
                    </a:cubicBezTo>
                    <a:cubicBezTo>
                      <a:pt x="2038" y="118"/>
                      <a:pt x="2038" y="118"/>
                      <a:pt x="2038" y="118"/>
                    </a:cubicBezTo>
                    <a:cubicBezTo>
                      <a:pt x="2043" y="120"/>
                      <a:pt x="2043" y="120"/>
                      <a:pt x="2043" y="120"/>
                    </a:cubicBezTo>
                    <a:cubicBezTo>
                      <a:pt x="2047" y="125"/>
                      <a:pt x="2047" y="125"/>
                      <a:pt x="2047" y="125"/>
                    </a:cubicBezTo>
                    <a:cubicBezTo>
                      <a:pt x="2046" y="128"/>
                      <a:pt x="2046" y="128"/>
                      <a:pt x="2046" y="128"/>
                    </a:cubicBezTo>
                    <a:cubicBezTo>
                      <a:pt x="2047" y="131"/>
                      <a:pt x="2047" y="131"/>
                      <a:pt x="2047" y="131"/>
                    </a:cubicBezTo>
                    <a:cubicBezTo>
                      <a:pt x="2046" y="133"/>
                      <a:pt x="2046" y="133"/>
                      <a:pt x="2046" y="133"/>
                    </a:cubicBezTo>
                    <a:cubicBezTo>
                      <a:pt x="2048" y="137"/>
                      <a:pt x="2048" y="137"/>
                      <a:pt x="2048" y="137"/>
                    </a:cubicBezTo>
                    <a:cubicBezTo>
                      <a:pt x="2047" y="139"/>
                      <a:pt x="2047" y="139"/>
                      <a:pt x="2047" y="139"/>
                    </a:cubicBezTo>
                    <a:cubicBezTo>
                      <a:pt x="2044" y="138"/>
                      <a:pt x="2044" y="138"/>
                      <a:pt x="2044" y="138"/>
                    </a:cubicBezTo>
                    <a:cubicBezTo>
                      <a:pt x="2040" y="141"/>
                      <a:pt x="2040" y="141"/>
                      <a:pt x="2040" y="141"/>
                    </a:cubicBezTo>
                    <a:cubicBezTo>
                      <a:pt x="2041" y="144"/>
                      <a:pt x="2041" y="144"/>
                      <a:pt x="2041" y="144"/>
                    </a:cubicBezTo>
                    <a:cubicBezTo>
                      <a:pt x="2036" y="145"/>
                      <a:pt x="2036" y="145"/>
                      <a:pt x="2036" y="145"/>
                    </a:cubicBezTo>
                    <a:cubicBezTo>
                      <a:pt x="2033" y="148"/>
                      <a:pt x="2033" y="148"/>
                      <a:pt x="2033" y="148"/>
                    </a:cubicBezTo>
                    <a:cubicBezTo>
                      <a:pt x="2027" y="147"/>
                      <a:pt x="2027" y="147"/>
                      <a:pt x="2027" y="147"/>
                    </a:cubicBezTo>
                    <a:cubicBezTo>
                      <a:pt x="2025" y="144"/>
                      <a:pt x="2025" y="144"/>
                      <a:pt x="2025" y="144"/>
                    </a:cubicBezTo>
                    <a:cubicBezTo>
                      <a:pt x="2025" y="139"/>
                      <a:pt x="2025" y="139"/>
                      <a:pt x="2025" y="139"/>
                    </a:cubicBezTo>
                    <a:cubicBezTo>
                      <a:pt x="2019" y="129"/>
                      <a:pt x="2019" y="129"/>
                      <a:pt x="2019" y="129"/>
                    </a:cubicBezTo>
                    <a:cubicBezTo>
                      <a:pt x="2016" y="129"/>
                      <a:pt x="2016" y="129"/>
                      <a:pt x="2016" y="129"/>
                    </a:cubicBezTo>
                    <a:cubicBezTo>
                      <a:pt x="2015" y="130"/>
                      <a:pt x="2015" y="130"/>
                      <a:pt x="2015" y="130"/>
                    </a:cubicBezTo>
                    <a:cubicBezTo>
                      <a:pt x="2006" y="128"/>
                      <a:pt x="2006" y="128"/>
                      <a:pt x="2006" y="128"/>
                    </a:cubicBezTo>
                    <a:cubicBezTo>
                      <a:pt x="2001" y="129"/>
                      <a:pt x="2001" y="129"/>
                      <a:pt x="2001" y="129"/>
                    </a:cubicBezTo>
                    <a:cubicBezTo>
                      <a:pt x="1998" y="127"/>
                      <a:pt x="1998" y="127"/>
                      <a:pt x="1998" y="127"/>
                    </a:cubicBezTo>
                    <a:cubicBezTo>
                      <a:pt x="1993" y="120"/>
                      <a:pt x="1993" y="120"/>
                      <a:pt x="1993" y="120"/>
                    </a:cubicBezTo>
                    <a:cubicBezTo>
                      <a:pt x="1993" y="114"/>
                      <a:pt x="1993" y="114"/>
                      <a:pt x="1993" y="114"/>
                    </a:cubicBezTo>
                    <a:cubicBezTo>
                      <a:pt x="1990" y="111"/>
                      <a:pt x="1990" y="111"/>
                      <a:pt x="1990" y="111"/>
                    </a:cubicBezTo>
                    <a:cubicBezTo>
                      <a:pt x="1985" y="111"/>
                      <a:pt x="1985" y="111"/>
                      <a:pt x="1985" y="111"/>
                    </a:cubicBezTo>
                    <a:cubicBezTo>
                      <a:pt x="1984" y="108"/>
                      <a:pt x="1984" y="108"/>
                      <a:pt x="1984" y="108"/>
                    </a:cubicBezTo>
                    <a:cubicBezTo>
                      <a:pt x="1982" y="103"/>
                      <a:pt x="1982" y="103"/>
                      <a:pt x="1982" y="103"/>
                    </a:cubicBezTo>
                    <a:cubicBezTo>
                      <a:pt x="1976" y="101"/>
                      <a:pt x="1976" y="101"/>
                      <a:pt x="1976" y="101"/>
                    </a:cubicBezTo>
                    <a:cubicBezTo>
                      <a:pt x="1975" y="103"/>
                      <a:pt x="1975" y="103"/>
                      <a:pt x="1975" y="103"/>
                    </a:cubicBezTo>
                    <a:cubicBezTo>
                      <a:pt x="1974" y="108"/>
                      <a:pt x="1974" y="108"/>
                      <a:pt x="1974" y="108"/>
                    </a:cubicBezTo>
                    <a:cubicBezTo>
                      <a:pt x="1974" y="114"/>
                      <a:pt x="1974" y="114"/>
                      <a:pt x="1974" y="114"/>
                    </a:cubicBezTo>
                    <a:cubicBezTo>
                      <a:pt x="1975" y="117"/>
                      <a:pt x="1975" y="117"/>
                      <a:pt x="1975" y="117"/>
                    </a:cubicBezTo>
                    <a:cubicBezTo>
                      <a:pt x="1971" y="124"/>
                      <a:pt x="1971" y="124"/>
                      <a:pt x="1971" y="124"/>
                    </a:cubicBezTo>
                    <a:cubicBezTo>
                      <a:pt x="1969" y="129"/>
                      <a:pt x="1969" y="129"/>
                      <a:pt x="1969" y="129"/>
                    </a:cubicBezTo>
                    <a:cubicBezTo>
                      <a:pt x="1967" y="126"/>
                      <a:pt x="1967" y="126"/>
                      <a:pt x="1967" y="126"/>
                    </a:cubicBezTo>
                    <a:cubicBezTo>
                      <a:pt x="1966" y="123"/>
                      <a:pt x="1966" y="123"/>
                      <a:pt x="1966" y="123"/>
                    </a:cubicBezTo>
                    <a:cubicBezTo>
                      <a:pt x="1964" y="124"/>
                      <a:pt x="1964" y="124"/>
                      <a:pt x="1964" y="124"/>
                    </a:cubicBezTo>
                    <a:cubicBezTo>
                      <a:pt x="1961" y="126"/>
                      <a:pt x="1961" y="126"/>
                      <a:pt x="1961" y="126"/>
                    </a:cubicBezTo>
                    <a:cubicBezTo>
                      <a:pt x="1953" y="126"/>
                      <a:pt x="1953" y="126"/>
                      <a:pt x="1953" y="126"/>
                    </a:cubicBezTo>
                    <a:cubicBezTo>
                      <a:pt x="1947" y="128"/>
                      <a:pt x="1947" y="128"/>
                      <a:pt x="1947" y="128"/>
                    </a:cubicBezTo>
                    <a:cubicBezTo>
                      <a:pt x="1944" y="127"/>
                      <a:pt x="1944" y="127"/>
                      <a:pt x="1944" y="127"/>
                    </a:cubicBezTo>
                    <a:cubicBezTo>
                      <a:pt x="1939" y="132"/>
                      <a:pt x="1939" y="132"/>
                      <a:pt x="1939" y="132"/>
                    </a:cubicBezTo>
                    <a:cubicBezTo>
                      <a:pt x="1934" y="133"/>
                      <a:pt x="1934" y="133"/>
                      <a:pt x="1934" y="133"/>
                    </a:cubicBezTo>
                    <a:cubicBezTo>
                      <a:pt x="1931" y="132"/>
                      <a:pt x="1931" y="132"/>
                      <a:pt x="1931" y="132"/>
                    </a:cubicBezTo>
                    <a:cubicBezTo>
                      <a:pt x="1927" y="128"/>
                      <a:pt x="1927" y="128"/>
                      <a:pt x="1927" y="128"/>
                    </a:cubicBezTo>
                    <a:cubicBezTo>
                      <a:pt x="1925" y="128"/>
                      <a:pt x="1925" y="128"/>
                      <a:pt x="1925" y="128"/>
                    </a:cubicBezTo>
                    <a:cubicBezTo>
                      <a:pt x="1924" y="129"/>
                      <a:pt x="1924" y="129"/>
                      <a:pt x="1924" y="129"/>
                    </a:cubicBezTo>
                    <a:cubicBezTo>
                      <a:pt x="1924" y="133"/>
                      <a:pt x="1924" y="133"/>
                      <a:pt x="1924" y="133"/>
                    </a:cubicBezTo>
                    <a:cubicBezTo>
                      <a:pt x="1918" y="136"/>
                      <a:pt x="1918" y="136"/>
                      <a:pt x="1918" y="136"/>
                    </a:cubicBezTo>
                    <a:cubicBezTo>
                      <a:pt x="1914" y="139"/>
                      <a:pt x="1914" y="139"/>
                      <a:pt x="1914" y="139"/>
                    </a:cubicBezTo>
                    <a:cubicBezTo>
                      <a:pt x="1907" y="140"/>
                      <a:pt x="1907" y="140"/>
                      <a:pt x="1907" y="140"/>
                    </a:cubicBezTo>
                    <a:cubicBezTo>
                      <a:pt x="1903" y="146"/>
                      <a:pt x="1903" y="146"/>
                      <a:pt x="1903" y="146"/>
                    </a:cubicBezTo>
                    <a:cubicBezTo>
                      <a:pt x="1903" y="154"/>
                      <a:pt x="1903" y="154"/>
                      <a:pt x="1903" y="154"/>
                    </a:cubicBezTo>
                    <a:cubicBezTo>
                      <a:pt x="1903" y="165"/>
                      <a:pt x="1903" y="165"/>
                      <a:pt x="1903" y="165"/>
                    </a:cubicBezTo>
                    <a:cubicBezTo>
                      <a:pt x="1909" y="176"/>
                      <a:pt x="1909" y="176"/>
                      <a:pt x="1909" y="176"/>
                    </a:cubicBezTo>
                    <a:cubicBezTo>
                      <a:pt x="1910" y="183"/>
                      <a:pt x="1910" y="183"/>
                      <a:pt x="1910" y="183"/>
                    </a:cubicBezTo>
                    <a:cubicBezTo>
                      <a:pt x="1905" y="174"/>
                      <a:pt x="1905" y="174"/>
                      <a:pt x="1905" y="174"/>
                    </a:cubicBezTo>
                    <a:cubicBezTo>
                      <a:pt x="1902" y="170"/>
                      <a:pt x="1902" y="170"/>
                      <a:pt x="1902" y="170"/>
                    </a:cubicBezTo>
                    <a:cubicBezTo>
                      <a:pt x="1899" y="170"/>
                      <a:pt x="1899" y="170"/>
                      <a:pt x="1899" y="170"/>
                    </a:cubicBezTo>
                    <a:cubicBezTo>
                      <a:pt x="1895" y="168"/>
                      <a:pt x="1895" y="168"/>
                      <a:pt x="1895" y="168"/>
                    </a:cubicBezTo>
                    <a:cubicBezTo>
                      <a:pt x="1895" y="172"/>
                      <a:pt x="1895" y="172"/>
                      <a:pt x="1895" y="172"/>
                    </a:cubicBezTo>
                    <a:cubicBezTo>
                      <a:pt x="1899" y="174"/>
                      <a:pt x="1899" y="174"/>
                      <a:pt x="1899" y="174"/>
                    </a:cubicBezTo>
                    <a:cubicBezTo>
                      <a:pt x="1901" y="181"/>
                      <a:pt x="1901" y="181"/>
                      <a:pt x="1901" y="181"/>
                    </a:cubicBezTo>
                    <a:cubicBezTo>
                      <a:pt x="1901" y="183"/>
                      <a:pt x="1901" y="183"/>
                      <a:pt x="1901" y="183"/>
                    </a:cubicBezTo>
                    <a:cubicBezTo>
                      <a:pt x="1896" y="175"/>
                      <a:pt x="1896" y="175"/>
                      <a:pt x="1896" y="175"/>
                    </a:cubicBezTo>
                    <a:cubicBezTo>
                      <a:pt x="1892" y="175"/>
                      <a:pt x="1892" y="175"/>
                      <a:pt x="1892" y="175"/>
                    </a:cubicBezTo>
                    <a:cubicBezTo>
                      <a:pt x="1891" y="167"/>
                      <a:pt x="1891" y="167"/>
                      <a:pt x="1891" y="167"/>
                    </a:cubicBezTo>
                    <a:cubicBezTo>
                      <a:pt x="1885" y="160"/>
                      <a:pt x="1885" y="160"/>
                      <a:pt x="1885" y="160"/>
                    </a:cubicBezTo>
                    <a:cubicBezTo>
                      <a:pt x="1882" y="154"/>
                      <a:pt x="1882" y="154"/>
                      <a:pt x="1882" y="154"/>
                    </a:cubicBezTo>
                    <a:cubicBezTo>
                      <a:pt x="1879" y="155"/>
                      <a:pt x="1879" y="155"/>
                      <a:pt x="1879" y="155"/>
                    </a:cubicBezTo>
                    <a:cubicBezTo>
                      <a:pt x="1881" y="162"/>
                      <a:pt x="1881" y="162"/>
                      <a:pt x="1881" y="162"/>
                    </a:cubicBezTo>
                    <a:cubicBezTo>
                      <a:pt x="1880" y="166"/>
                      <a:pt x="1880" y="166"/>
                      <a:pt x="1880" y="166"/>
                    </a:cubicBezTo>
                    <a:cubicBezTo>
                      <a:pt x="1878" y="161"/>
                      <a:pt x="1878" y="161"/>
                      <a:pt x="1878" y="161"/>
                    </a:cubicBezTo>
                    <a:cubicBezTo>
                      <a:pt x="1874" y="158"/>
                      <a:pt x="1874" y="158"/>
                      <a:pt x="1874" y="158"/>
                    </a:cubicBezTo>
                    <a:cubicBezTo>
                      <a:pt x="1869" y="159"/>
                      <a:pt x="1869" y="159"/>
                      <a:pt x="1869" y="159"/>
                    </a:cubicBezTo>
                    <a:cubicBezTo>
                      <a:pt x="1869" y="162"/>
                      <a:pt x="1869" y="162"/>
                      <a:pt x="1869" y="162"/>
                    </a:cubicBezTo>
                    <a:cubicBezTo>
                      <a:pt x="1867" y="159"/>
                      <a:pt x="1867" y="159"/>
                      <a:pt x="1867" y="159"/>
                    </a:cubicBezTo>
                    <a:cubicBezTo>
                      <a:pt x="1862" y="159"/>
                      <a:pt x="1862" y="159"/>
                      <a:pt x="1862" y="159"/>
                    </a:cubicBezTo>
                    <a:cubicBezTo>
                      <a:pt x="1857" y="165"/>
                      <a:pt x="1857" y="165"/>
                      <a:pt x="1857" y="165"/>
                    </a:cubicBezTo>
                    <a:cubicBezTo>
                      <a:pt x="1853" y="166"/>
                      <a:pt x="1853" y="166"/>
                      <a:pt x="1853" y="166"/>
                    </a:cubicBezTo>
                    <a:cubicBezTo>
                      <a:pt x="1856" y="162"/>
                      <a:pt x="1856" y="162"/>
                      <a:pt x="1856" y="162"/>
                    </a:cubicBezTo>
                    <a:cubicBezTo>
                      <a:pt x="1855" y="157"/>
                      <a:pt x="1855" y="157"/>
                      <a:pt x="1855" y="157"/>
                    </a:cubicBezTo>
                    <a:cubicBezTo>
                      <a:pt x="1852" y="149"/>
                      <a:pt x="1852" y="149"/>
                      <a:pt x="1852" y="149"/>
                    </a:cubicBezTo>
                    <a:cubicBezTo>
                      <a:pt x="1852" y="142"/>
                      <a:pt x="1852" y="142"/>
                      <a:pt x="1852" y="142"/>
                    </a:cubicBezTo>
                    <a:cubicBezTo>
                      <a:pt x="1850" y="140"/>
                      <a:pt x="1850" y="140"/>
                      <a:pt x="1850" y="140"/>
                    </a:cubicBezTo>
                    <a:cubicBezTo>
                      <a:pt x="1850" y="136"/>
                      <a:pt x="1850" y="136"/>
                      <a:pt x="1850" y="136"/>
                    </a:cubicBezTo>
                    <a:cubicBezTo>
                      <a:pt x="1847" y="128"/>
                      <a:pt x="1847" y="128"/>
                      <a:pt x="1847" y="128"/>
                    </a:cubicBezTo>
                    <a:cubicBezTo>
                      <a:pt x="1840" y="119"/>
                      <a:pt x="1840" y="119"/>
                      <a:pt x="1840" y="119"/>
                    </a:cubicBezTo>
                    <a:cubicBezTo>
                      <a:pt x="1832" y="115"/>
                      <a:pt x="1832" y="115"/>
                      <a:pt x="1832" y="115"/>
                    </a:cubicBezTo>
                    <a:cubicBezTo>
                      <a:pt x="1825" y="105"/>
                      <a:pt x="1825" y="105"/>
                      <a:pt x="1825" y="105"/>
                    </a:cubicBezTo>
                    <a:cubicBezTo>
                      <a:pt x="1807" y="98"/>
                      <a:pt x="1807" y="98"/>
                      <a:pt x="1807" y="98"/>
                    </a:cubicBezTo>
                    <a:cubicBezTo>
                      <a:pt x="1798" y="97"/>
                      <a:pt x="1798" y="97"/>
                      <a:pt x="1798" y="97"/>
                    </a:cubicBezTo>
                    <a:cubicBezTo>
                      <a:pt x="1793" y="98"/>
                      <a:pt x="1793" y="98"/>
                      <a:pt x="1793" y="98"/>
                    </a:cubicBezTo>
                    <a:cubicBezTo>
                      <a:pt x="1786" y="105"/>
                      <a:pt x="1786" y="105"/>
                      <a:pt x="1786" y="105"/>
                    </a:cubicBezTo>
                    <a:cubicBezTo>
                      <a:pt x="1785" y="106"/>
                      <a:pt x="1785" y="106"/>
                      <a:pt x="1785" y="106"/>
                    </a:cubicBezTo>
                    <a:cubicBezTo>
                      <a:pt x="1781" y="105"/>
                      <a:pt x="1781" y="105"/>
                      <a:pt x="1781" y="105"/>
                    </a:cubicBezTo>
                    <a:cubicBezTo>
                      <a:pt x="1774" y="108"/>
                      <a:pt x="1774" y="108"/>
                      <a:pt x="1774" y="108"/>
                    </a:cubicBezTo>
                    <a:cubicBezTo>
                      <a:pt x="1761" y="117"/>
                      <a:pt x="1761" y="117"/>
                      <a:pt x="1761" y="117"/>
                    </a:cubicBezTo>
                    <a:cubicBezTo>
                      <a:pt x="1756" y="118"/>
                      <a:pt x="1756" y="118"/>
                      <a:pt x="1756" y="118"/>
                    </a:cubicBezTo>
                    <a:cubicBezTo>
                      <a:pt x="1750" y="125"/>
                      <a:pt x="1750" y="125"/>
                      <a:pt x="1750" y="125"/>
                    </a:cubicBezTo>
                    <a:cubicBezTo>
                      <a:pt x="1746" y="127"/>
                      <a:pt x="1746" y="127"/>
                      <a:pt x="1746" y="127"/>
                    </a:cubicBezTo>
                    <a:cubicBezTo>
                      <a:pt x="1739" y="134"/>
                      <a:pt x="1739" y="134"/>
                      <a:pt x="1739" y="134"/>
                    </a:cubicBezTo>
                    <a:cubicBezTo>
                      <a:pt x="1735" y="136"/>
                      <a:pt x="1735" y="136"/>
                      <a:pt x="1735" y="136"/>
                    </a:cubicBezTo>
                    <a:cubicBezTo>
                      <a:pt x="1730" y="141"/>
                      <a:pt x="1730" y="141"/>
                      <a:pt x="1730" y="141"/>
                    </a:cubicBezTo>
                    <a:cubicBezTo>
                      <a:pt x="1724" y="143"/>
                      <a:pt x="1724" y="143"/>
                      <a:pt x="1724" y="143"/>
                    </a:cubicBezTo>
                    <a:cubicBezTo>
                      <a:pt x="1719" y="141"/>
                      <a:pt x="1719" y="141"/>
                      <a:pt x="1719" y="141"/>
                    </a:cubicBezTo>
                    <a:cubicBezTo>
                      <a:pt x="1712" y="143"/>
                      <a:pt x="1712" y="143"/>
                      <a:pt x="1712" y="143"/>
                    </a:cubicBezTo>
                    <a:cubicBezTo>
                      <a:pt x="1706" y="146"/>
                      <a:pt x="1706" y="146"/>
                      <a:pt x="1706" y="146"/>
                    </a:cubicBezTo>
                    <a:cubicBezTo>
                      <a:pt x="1710" y="141"/>
                      <a:pt x="1710" y="141"/>
                      <a:pt x="1710" y="141"/>
                    </a:cubicBezTo>
                    <a:cubicBezTo>
                      <a:pt x="1716" y="137"/>
                      <a:pt x="1716" y="137"/>
                      <a:pt x="1716" y="137"/>
                    </a:cubicBezTo>
                    <a:cubicBezTo>
                      <a:pt x="1717" y="133"/>
                      <a:pt x="1717" y="133"/>
                      <a:pt x="1717" y="133"/>
                    </a:cubicBezTo>
                    <a:cubicBezTo>
                      <a:pt x="1712" y="126"/>
                      <a:pt x="1712" y="126"/>
                      <a:pt x="1712" y="126"/>
                    </a:cubicBezTo>
                    <a:cubicBezTo>
                      <a:pt x="1703" y="123"/>
                      <a:pt x="1703" y="123"/>
                      <a:pt x="1703" y="123"/>
                    </a:cubicBezTo>
                    <a:cubicBezTo>
                      <a:pt x="1694" y="116"/>
                      <a:pt x="1694" y="116"/>
                      <a:pt x="1694" y="116"/>
                    </a:cubicBezTo>
                    <a:cubicBezTo>
                      <a:pt x="1691" y="114"/>
                      <a:pt x="1691" y="114"/>
                      <a:pt x="1691" y="114"/>
                    </a:cubicBezTo>
                    <a:cubicBezTo>
                      <a:pt x="1690" y="116"/>
                      <a:pt x="1690" y="116"/>
                      <a:pt x="1690" y="116"/>
                    </a:cubicBezTo>
                    <a:cubicBezTo>
                      <a:pt x="1686" y="125"/>
                      <a:pt x="1686" y="125"/>
                      <a:pt x="1686" y="125"/>
                    </a:cubicBezTo>
                    <a:cubicBezTo>
                      <a:pt x="1686" y="130"/>
                      <a:pt x="1686" y="130"/>
                      <a:pt x="1686" y="130"/>
                    </a:cubicBezTo>
                    <a:cubicBezTo>
                      <a:pt x="1685" y="127"/>
                      <a:pt x="1685" y="127"/>
                      <a:pt x="1685" y="127"/>
                    </a:cubicBezTo>
                    <a:cubicBezTo>
                      <a:pt x="1683" y="128"/>
                      <a:pt x="1683" y="128"/>
                      <a:pt x="1683" y="128"/>
                    </a:cubicBezTo>
                    <a:cubicBezTo>
                      <a:pt x="1681" y="133"/>
                      <a:pt x="1681" y="133"/>
                      <a:pt x="1681" y="133"/>
                    </a:cubicBezTo>
                    <a:cubicBezTo>
                      <a:pt x="1678" y="135"/>
                      <a:pt x="1678" y="135"/>
                      <a:pt x="1678" y="135"/>
                    </a:cubicBezTo>
                    <a:cubicBezTo>
                      <a:pt x="1677" y="133"/>
                      <a:pt x="1677" y="133"/>
                      <a:pt x="1677" y="133"/>
                    </a:cubicBezTo>
                    <a:cubicBezTo>
                      <a:pt x="1679" y="126"/>
                      <a:pt x="1679" y="126"/>
                      <a:pt x="1679" y="126"/>
                    </a:cubicBezTo>
                    <a:cubicBezTo>
                      <a:pt x="1680" y="123"/>
                      <a:pt x="1680" y="123"/>
                      <a:pt x="1680" y="123"/>
                    </a:cubicBezTo>
                    <a:cubicBezTo>
                      <a:pt x="1679" y="118"/>
                      <a:pt x="1679" y="118"/>
                      <a:pt x="1679" y="118"/>
                    </a:cubicBezTo>
                    <a:cubicBezTo>
                      <a:pt x="1674" y="115"/>
                      <a:pt x="1674" y="115"/>
                      <a:pt x="1674" y="115"/>
                    </a:cubicBezTo>
                    <a:cubicBezTo>
                      <a:pt x="1670" y="120"/>
                      <a:pt x="1670" y="120"/>
                      <a:pt x="1670" y="120"/>
                    </a:cubicBezTo>
                    <a:cubicBezTo>
                      <a:pt x="1671" y="123"/>
                      <a:pt x="1671" y="123"/>
                      <a:pt x="1671" y="123"/>
                    </a:cubicBezTo>
                    <a:cubicBezTo>
                      <a:pt x="1668" y="128"/>
                      <a:pt x="1668" y="128"/>
                      <a:pt x="1668" y="128"/>
                    </a:cubicBezTo>
                    <a:cubicBezTo>
                      <a:pt x="1666" y="125"/>
                      <a:pt x="1666" y="125"/>
                      <a:pt x="1666" y="125"/>
                    </a:cubicBezTo>
                    <a:cubicBezTo>
                      <a:pt x="1666" y="120"/>
                      <a:pt x="1666" y="120"/>
                      <a:pt x="1666" y="120"/>
                    </a:cubicBezTo>
                    <a:cubicBezTo>
                      <a:pt x="1663" y="115"/>
                      <a:pt x="1663" y="115"/>
                      <a:pt x="1663" y="115"/>
                    </a:cubicBezTo>
                    <a:cubicBezTo>
                      <a:pt x="1662" y="109"/>
                      <a:pt x="1662" y="109"/>
                      <a:pt x="1662" y="109"/>
                    </a:cubicBezTo>
                    <a:cubicBezTo>
                      <a:pt x="1658" y="113"/>
                      <a:pt x="1658" y="113"/>
                      <a:pt x="1658" y="113"/>
                    </a:cubicBezTo>
                    <a:cubicBezTo>
                      <a:pt x="1652" y="114"/>
                      <a:pt x="1652" y="114"/>
                      <a:pt x="1652" y="114"/>
                    </a:cubicBezTo>
                    <a:cubicBezTo>
                      <a:pt x="1648" y="117"/>
                      <a:pt x="1648" y="117"/>
                      <a:pt x="1648" y="117"/>
                    </a:cubicBezTo>
                    <a:cubicBezTo>
                      <a:pt x="1645" y="115"/>
                      <a:pt x="1645" y="115"/>
                      <a:pt x="1645" y="115"/>
                    </a:cubicBezTo>
                    <a:cubicBezTo>
                      <a:pt x="1648" y="112"/>
                      <a:pt x="1648" y="112"/>
                      <a:pt x="1648" y="112"/>
                    </a:cubicBezTo>
                    <a:cubicBezTo>
                      <a:pt x="1648" y="108"/>
                      <a:pt x="1648" y="108"/>
                      <a:pt x="1648" y="108"/>
                    </a:cubicBezTo>
                    <a:cubicBezTo>
                      <a:pt x="1648" y="104"/>
                      <a:pt x="1648" y="104"/>
                      <a:pt x="1648" y="104"/>
                    </a:cubicBezTo>
                    <a:cubicBezTo>
                      <a:pt x="1647" y="99"/>
                      <a:pt x="1647" y="99"/>
                      <a:pt x="1647" y="99"/>
                    </a:cubicBezTo>
                    <a:cubicBezTo>
                      <a:pt x="1647" y="98"/>
                      <a:pt x="1647" y="98"/>
                      <a:pt x="1647" y="98"/>
                    </a:cubicBezTo>
                    <a:cubicBezTo>
                      <a:pt x="1654" y="104"/>
                      <a:pt x="1654" y="104"/>
                      <a:pt x="1654" y="104"/>
                    </a:cubicBezTo>
                    <a:cubicBezTo>
                      <a:pt x="1657" y="101"/>
                      <a:pt x="1657" y="101"/>
                      <a:pt x="1657" y="101"/>
                    </a:cubicBezTo>
                    <a:cubicBezTo>
                      <a:pt x="1658" y="96"/>
                      <a:pt x="1658" y="96"/>
                      <a:pt x="1658" y="96"/>
                    </a:cubicBezTo>
                    <a:cubicBezTo>
                      <a:pt x="1651" y="87"/>
                      <a:pt x="1651" y="87"/>
                      <a:pt x="1651" y="87"/>
                    </a:cubicBezTo>
                    <a:cubicBezTo>
                      <a:pt x="1639" y="81"/>
                      <a:pt x="1639" y="81"/>
                      <a:pt x="1639" y="81"/>
                    </a:cubicBezTo>
                    <a:cubicBezTo>
                      <a:pt x="1630" y="80"/>
                      <a:pt x="1630" y="80"/>
                      <a:pt x="1630" y="80"/>
                    </a:cubicBezTo>
                    <a:cubicBezTo>
                      <a:pt x="1619" y="83"/>
                      <a:pt x="1619" y="83"/>
                      <a:pt x="1619" y="83"/>
                    </a:cubicBezTo>
                    <a:cubicBezTo>
                      <a:pt x="1609" y="86"/>
                      <a:pt x="1609" y="86"/>
                      <a:pt x="1609" y="86"/>
                    </a:cubicBezTo>
                    <a:cubicBezTo>
                      <a:pt x="1603" y="92"/>
                      <a:pt x="1603" y="92"/>
                      <a:pt x="1603" y="92"/>
                    </a:cubicBezTo>
                    <a:cubicBezTo>
                      <a:pt x="1604" y="114"/>
                      <a:pt x="1604" y="114"/>
                      <a:pt x="1604" y="114"/>
                    </a:cubicBezTo>
                    <a:cubicBezTo>
                      <a:pt x="1604" y="120"/>
                      <a:pt x="1604" y="120"/>
                      <a:pt x="1604" y="120"/>
                    </a:cubicBezTo>
                    <a:cubicBezTo>
                      <a:pt x="1605" y="124"/>
                      <a:pt x="1605" y="124"/>
                      <a:pt x="1605" y="124"/>
                    </a:cubicBezTo>
                    <a:cubicBezTo>
                      <a:pt x="1602" y="131"/>
                      <a:pt x="1602" y="131"/>
                      <a:pt x="1602" y="131"/>
                    </a:cubicBezTo>
                    <a:cubicBezTo>
                      <a:pt x="1602" y="137"/>
                      <a:pt x="1602" y="137"/>
                      <a:pt x="1602" y="137"/>
                    </a:cubicBezTo>
                    <a:cubicBezTo>
                      <a:pt x="1597" y="141"/>
                      <a:pt x="1597" y="141"/>
                      <a:pt x="1597" y="141"/>
                    </a:cubicBezTo>
                    <a:cubicBezTo>
                      <a:pt x="1594" y="141"/>
                      <a:pt x="1594" y="141"/>
                      <a:pt x="1594" y="141"/>
                    </a:cubicBezTo>
                    <a:cubicBezTo>
                      <a:pt x="1592" y="139"/>
                      <a:pt x="1592" y="139"/>
                      <a:pt x="1592" y="139"/>
                    </a:cubicBezTo>
                    <a:cubicBezTo>
                      <a:pt x="1593" y="136"/>
                      <a:pt x="1593" y="136"/>
                      <a:pt x="1593" y="136"/>
                    </a:cubicBezTo>
                    <a:cubicBezTo>
                      <a:pt x="1588" y="132"/>
                      <a:pt x="1588" y="132"/>
                      <a:pt x="1588" y="132"/>
                    </a:cubicBezTo>
                    <a:cubicBezTo>
                      <a:pt x="1591" y="130"/>
                      <a:pt x="1591" y="130"/>
                      <a:pt x="1591" y="130"/>
                    </a:cubicBezTo>
                    <a:cubicBezTo>
                      <a:pt x="1593" y="131"/>
                      <a:pt x="1593" y="131"/>
                      <a:pt x="1593" y="131"/>
                    </a:cubicBezTo>
                    <a:cubicBezTo>
                      <a:pt x="1596" y="124"/>
                      <a:pt x="1596" y="124"/>
                      <a:pt x="1596" y="124"/>
                    </a:cubicBezTo>
                    <a:cubicBezTo>
                      <a:pt x="1595" y="115"/>
                      <a:pt x="1595" y="115"/>
                      <a:pt x="1595" y="115"/>
                    </a:cubicBezTo>
                    <a:cubicBezTo>
                      <a:pt x="1591" y="114"/>
                      <a:pt x="1591" y="114"/>
                      <a:pt x="1591" y="114"/>
                    </a:cubicBezTo>
                    <a:cubicBezTo>
                      <a:pt x="1589" y="106"/>
                      <a:pt x="1589" y="106"/>
                      <a:pt x="1589" y="106"/>
                    </a:cubicBezTo>
                    <a:cubicBezTo>
                      <a:pt x="1591" y="107"/>
                      <a:pt x="1591" y="107"/>
                      <a:pt x="1591" y="107"/>
                    </a:cubicBezTo>
                    <a:cubicBezTo>
                      <a:pt x="1595" y="103"/>
                      <a:pt x="1595" y="103"/>
                      <a:pt x="1595" y="103"/>
                    </a:cubicBezTo>
                    <a:cubicBezTo>
                      <a:pt x="1595" y="108"/>
                      <a:pt x="1595" y="108"/>
                      <a:pt x="1595" y="108"/>
                    </a:cubicBezTo>
                    <a:cubicBezTo>
                      <a:pt x="1599" y="112"/>
                      <a:pt x="1599" y="112"/>
                      <a:pt x="1599" y="112"/>
                    </a:cubicBezTo>
                    <a:cubicBezTo>
                      <a:pt x="1601" y="119"/>
                      <a:pt x="1601" y="119"/>
                      <a:pt x="1601" y="119"/>
                    </a:cubicBezTo>
                    <a:cubicBezTo>
                      <a:pt x="1602" y="116"/>
                      <a:pt x="1602" y="116"/>
                      <a:pt x="1602" y="116"/>
                    </a:cubicBezTo>
                    <a:cubicBezTo>
                      <a:pt x="1601" y="105"/>
                      <a:pt x="1601" y="105"/>
                      <a:pt x="1601" y="105"/>
                    </a:cubicBezTo>
                    <a:cubicBezTo>
                      <a:pt x="1600" y="97"/>
                      <a:pt x="1600" y="97"/>
                      <a:pt x="1600" y="97"/>
                    </a:cubicBezTo>
                    <a:cubicBezTo>
                      <a:pt x="1587" y="103"/>
                      <a:pt x="1587" y="103"/>
                      <a:pt x="1587" y="103"/>
                    </a:cubicBezTo>
                    <a:cubicBezTo>
                      <a:pt x="1578" y="111"/>
                      <a:pt x="1578" y="111"/>
                      <a:pt x="1578" y="111"/>
                    </a:cubicBezTo>
                    <a:cubicBezTo>
                      <a:pt x="1578" y="115"/>
                      <a:pt x="1578" y="115"/>
                      <a:pt x="1578" y="115"/>
                    </a:cubicBezTo>
                    <a:cubicBezTo>
                      <a:pt x="1572" y="120"/>
                      <a:pt x="1572" y="120"/>
                      <a:pt x="1572" y="120"/>
                    </a:cubicBezTo>
                    <a:cubicBezTo>
                      <a:pt x="1569" y="117"/>
                      <a:pt x="1569" y="117"/>
                      <a:pt x="1569" y="117"/>
                    </a:cubicBezTo>
                    <a:cubicBezTo>
                      <a:pt x="1569" y="114"/>
                      <a:pt x="1569" y="114"/>
                      <a:pt x="1569" y="114"/>
                    </a:cubicBezTo>
                    <a:cubicBezTo>
                      <a:pt x="1572" y="113"/>
                      <a:pt x="1572" y="113"/>
                      <a:pt x="1572" y="113"/>
                    </a:cubicBezTo>
                    <a:cubicBezTo>
                      <a:pt x="1569" y="108"/>
                      <a:pt x="1569" y="108"/>
                      <a:pt x="1569" y="108"/>
                    </a:cubicBezTo>
                    <a:cubicBezTo>
                      <a:pt x="1571" y="98"/>
                      <a:pt x="1571" y="98"/>
                      <a:pt x="1571" y="98"/>
                    </a:cubicBezTo>
                    <a:cubicBezTo>
                      <a:pt x="1575" y="100"/>
                      <a:pt x="1575" y="100"/>
                      <a:pt x="1575" y="100"/>
                    </a:cubicBezTo>
                    <a:cubicBezTo>
                      <a:pt x="1577" y="99"/>
                      <a:pt x="1577" y="99"/>
                      <a:pt x="1577" y="99"/>
                    </a:cubicBezTo>
                    <a:cubicBezTo>
                      <a:pt x="1581" y="102"/>
                      <a:pt x="1581" y="102"/>
                      <a:pt x="1581" y="102"/>
                    </a:cubicBezTo>
                    <a:cubicBezTo>
                      <a:pt x="1593" y="95"/>
                      <a:pt x="1593" y="95"/>
                      <a:pt x="1593" y="95"/>
                    </a:cubicBezTo>
                    <a:cubicBezTo>
                      <a:pt x="1598" y="94"/>
                      <a:pt x="1598" y="94"/>
                      <a:pt x="1598" y="94"/>
                    </a:cubicBezTo>
                    <a:cubicBezTo>
                      <a:pt x="1589" y="93"/>
                      <a:pt x="1589" y="93"/>
                      <a:pt x="1589" y="93"/>
                    </a:cubicBezTo>
                    <a:cubicBezTo>
                      <a:pt x="1584" y="94"/>
                      <a:pt x="1584" y="94"/>
                      <a:pt x="1584" y="94"/>
                    </a:cubicBezTo>
                    <a:cubicBezTo>
                      <a:pt x="1577" y="93"/>
                      <a:pt x="1577" y="93"/>
                      <a:pt x="1577" y="93"/>
                    </a:cubicBezTo>
                    <a:cubicBezTo>
                      <a:pt x="1561" y="94"/>
                      <a:pt x="1561" y="94"/>
                      <a:pt x="1561" y="94"/>
                    </a:cubicBezTo>
                    <a:cubicBezTo>
                      <a:pt x="1558" y="96"/>
                      <a:pt x="1558" y="96"/>
                      <a:pt x="1558" y="96"/>
                    </a:cubicBezTo>
                    <a:cubicBezTo>
                      <a:pt x="1536" y="98"/>
                      <a:pt x="1536" y="98"/>
                      <a:pt x="1536" y="98"/>
                    </a:cubicBezTo>
                    <a:cubicBezTo>
                      <a:pt x="1524" y="98"/>
                      <a:pt x="1524" y="98"/>
                      <a:pt x="1524" y="98"/>
                    </a:cubicBezTo>
                    <a:cubicBezTo>
                      <a:pt x="1517" y="100"/>
                      <a:pt x="1517" y="100"/>
                      <a:pt x="1517" y="100"/>
                    </a:cubicBezTo>
                    <a:cubicBezTo>
                      <a:pt x="1508" y="96"/>
                      <a:pt x="1508" y="96"/>
                      <a:pt x="1508" y="96"/>
                    </a:cubicBezTo>
                    <a:cubicBezTo>
                      <a:pt x="1501" y="97"/>
                      <a:pt x="1501" y="97"/>
                      <a:pt x="1501" y="97"/>
                    </a:cubicBezTo>
                    <a:cubicBezTo>
                      <a:pt x="1496" y="100"/>
                      <a:pt x="1496" y="100"/>
                      <a:pt x="1496" y="100"/>
                    </a:cubicBezTo>
                    <a:cubicBezTo>
                      <a:pt x="1500" y="105"/>
                      <a:pt x="1500" y="105"/>
                      <a:pt x="1500" y="105"/>
                    </a:cubicBezTo>
                    <a:cubicBezTo>
                      <a:pt x="1506" y="105"/>
                      <a:pt x="1506" y="105"/>
                      <a:pt x="1506" y="105"/>
                    </a:cubicBezTo>
                    <a:cubicBezTo>
                      <a:pt x="1510" y="107"/>
                      <a:pt x="1510" y="107"/>
                      <a:pt x="1510" y="107"/>
                    </a:cubicBezTo>
                    <a:cubicBezTo>
                      <a:pt x="1513" y="106"/>
                      <a:pt x="1513" y="106"/>
                      <a:pt x="1513" y="106"/>
                    </a:cubicBezTo>
                    <a:cubicBezTo>
                      <a:pt x="1517" y="112"/>
                      <a:pt x="1517" y="112"/>
                      <a:pt x="1517" y="112"/>
                    </a:cubicBezTo>
                    <a:cubicBezTo>
                      <a:pt x="1516" y="115"/>
                      <a:pt x="1516" y="115"/>
                      <a:pt x="1516" y="115"/>
                    </a:cubicBezTo>
                    <a:cubicBezTo>
                      <a:pt x="1510" y="122"/>
                      <a:pt x="1510" y="122"/>
                      <a:pt x="1510" y="122"/>
                    </a:cubicBezTo>
                    <a:cubicBezTo>
                      <a:pt x="1506" y="121"/>
                      <a:pt x="1506" y="121"/>
                      <a:pt x="1506" y="121"/>
                    </a:cubicBezTo>
                    <a:cubicBezTo>
                      <a:pt x="1500" y="124"/>
                      <a:pt x="1500" y="124"/>
                      <a:pt x="1500" y="124"/>
                    </a:cubicBezTo>
                    <a:cubicBezTo>
                      <a:pt x="1499" y="130"/>
                      <a:pt x="1499" y="130"/>
                      <a:pt x="1499" y="130"/>
                    </a:cubicBezTo>
                    <a:cubicBezTo>
                      <a:pt x="1497" y="134"/>
                      <a:pt x="1497" y="134"/>
                      <a:pt x="1497" y="134"/>
                    </a:cubicBezTo>
                    <a:cubicBezTo>
                      <a:pt x="1501" y="143"/>
                      <a:pt x="1501" y="143"/>
                      <a:pt x="1501" y="143"/>
                    </a:cubicBezTo>
                    <a:cubicBezTo>
                      <a:pt x="1508" y="145"/>
                      <a:pt x="1508" y="145"/>
                      <a:pt x="1508" y="145"/>
                    </a:cubicBezTo>
                    <a:cubicBezTo>
                      <a:pt x="1508" y="140"/>
                      <a:pt x="1508" y="140"/>
                      <a:pt x="1508" y="140"/>
                    </a:cubicBezTo>
                    <a:cubicBezTo>
                      <a:pt x="1512" y="136"/>
                      <a:pt x="1512" y="136"/>
                      <a:pt x="1512" y="136"/>
                    </a:cubicBezTo>
                    <a:cubicBezTo>
                      <a:pt x="1519" y="133"/>
                      <a:pt x="1519" y="133"/>
                      <a:pt x="1519" y="133"/>
                    </a:cubicBezTo>
                    <a:cubicBezTo>
                      <a:pt x="1518" y="141"/>
                      <a:pt x="1518" y="141"/>
                      <a:pt x="1518" y="141"/>
                    </a:cubicBezTo>
                    <a:cubicBezTo>
                      <a:pt x="1512" y="141"/>
                      <a:pt x="1512" y="141"/>
                      <a:pt x="1512" y="141"/>
                    </a:cubicBezTo>
                    <a:cubicBezTo>
                      <a:pt x="1514" y="146"/>
                      <a:pt x="1514" y="146"/>
                      <a:pt x="1514" y="146"/>
                    </a:cubicBezTo>
                    <a:cubicBezTo>
                      <a:pt x="1514" y="148"/>
                      <a:pt x="1514" y="148"/>
                      <a:pt x="1514" y="148"/>
                    </a:cubicBezTo>
                    <a:cubicBezTo>
                      <a:pt x="1515" y="151"/>
                      <a:pt x="1515" y="151"/>
                      <a:pt x="1515" y="151"/>
                    </a:cubicBezTo>
                    <a:cubicBezTo>
                      <a:pt x="1511" y="155"/>
                      <a:pt x="1511" y="155"/>
                      <a:pt x="1511" y="155"/>
                    </a:cubicBezTo>
                    <a:cubicBezTo>
                      <a:pt x="1514" y="156"/>
                      <a:pt x="1514" y="156"/>
                      <a:pt x="1514" y="156"/>
                    </a:cubicBezTo>
                    <a:cubicBezTo>
                      <a:pt x="1518" y="154"/>
                      <a:pt x="1518" y="154"/>
                      <a:pt x="1518" y="154"/>
                    </a:cubicBezTo>
                    <a:cubicBezTo>
                      <a:pt x="1520" y="157"/>
                      <a:pt x="1520" y="157"/>
                      <a:pt x="1520" y="157"/>
                    </a:cubicBezTo>
                    <a:cubicBezTo>
                      <a:pt x="1519" y="162"/>
                      <a:pt x="1519" y="162"/>
                      <a:pt x="1519" y="162"/>
                    </a:cubicBezTo>
                    <a:cubicBezTo>
                      <a:pt x="1524" y="168"/>
                      <a:pt x="1524" y="168"/>
                      <a:pt x="1524" y="168"/>
                    </a:cubicBezTo>
                    <a:cubicBezTo>
                      <a:pt x="1528" y="168"/>
                      <a:pt x="1528" y="168"/>
                      <a:pt x="1528" y="168"/>
                    </a:cubicBezTo>
                    <a:cubicBezTo>
                      <a:pt x="1534" y="176"/>
                      <a:pt x="1534" y="176"/>
                      <a:pt x="1534" y="176"/>
                    </a:cubicBezTo>
                    <a:cubicBezTo>
                      <a:pt x="1533" y="180"/>
                      <a:pt x="1533" y="180"/>
                      <a:pt x="1533" y="180"/>
                    </a:cubicBezTo>
                    <a:cubicBezTo>
                      <a:pt x="1530" y="178"/>
                      <a:pt x="1530" y="178"/>
                      <a:pt x="1530" y="178"/>
                    </a:cubicBezTo>
                    <a:cubicBezTo>
                      <a:pt x="1526" y="180"/>
                      <a:pt x="1526" y="180"/>
                      <a:pt x="1526" y="180"/>
                    </a:cubicBezTo>
                    <a:cubicBezTo>
                      <a:pt x="1528" y="185"/>
                      <a:pt x="1528" y="185"/>
                      <a:pt x="1528" y="185"/>
                    </a:cubicBezTo>
                    <a:cubicBezTo>
                      <a:pt x="1525" y="186"/>
                      <a:pt x="1525" y="186"/>
                      <a:pt x="1525" y="186"/>
                    </a:cubicBezTo>
                    <a:cubicBezTo>
                      <a:pt x="1523" y="184"/>
                      <a:pt x="1523" y="184"/>
                      <a:pt x="1523" y="184"/>
                    </a:cubicBezTo>
                    <a:cubicBezTo>
                      <a:pt x="1521" y="185"/>
                      <a:pt x="1521" y="185"/>
                      <a:pt x="1521" y="185"/>
                    </a:cubicBezTo>
                    <a:cubicBezTo>
                      <a:pt x="1519" y="180"/>
                      <a:pt x="1519" y="180"/>
                      <a:pt x="1519" y="180"/>
                    </a:cubicBezTo>
                    <a:cubicBezTo>
                      <a:pt x="1514" y="175"/>
                      <a:pt x="1514" y="175"/>
                      <a:pt x="1514" y="175"/>
                    </a:cubicBezTo>
                    <a:cubicBezTo>
                      <a:pt x="1511" y="176"/>
                      <a:pt x="1511" y="176"/>
                      <a:pt x="1511" y="176"/>
                    </a:cubicBezTo>
                    <a:cubicBezTo>
                      <a:pt x="1513" y="180"/>
                      <a:pt x="1513" y="180"/>
                      <a:pt x="1513" y="180"/>
                    </a:cubicBezTo>
                    <a:cubicBezTo>
                      <a:pt x="1510" y="182"/>
                      <a:pt x="1510" y="182"/>
                      <a:pt x="1510" y="182"/>
                    </a:cubicBezTo>
                    <a:cubicBezTo>
                      <a:pt x="1508" y="180"/>
                      <a:pt x="1508" y="180"/>
                      <a:pt x="1508" y="180"/>
                    </a:cubicBezTo>
                    <a:cubicBezTo>
                      <a:pt x="1505" y="182"/>
                      <a:pt x="1505" y="182"/>
                      <a:pt x="1505" y="182"/>
                    </a:cubicBezTo>
                    <a:cubicBezTo>
                      <a:pt x="1507" y="187"/>
                      <a:pt x="1507" y="187"/>
                      <a:pt x="1507" y="187"/>
                    </a:cubicBezTo>
                    <a:cubicBezTo>
                      <a:pt x="1508" y="194"/>
                      <a:pt x="1508" y="194"/>
                      <a:pt x="1508" y="194"/>
                    </a:cubicBezTo>
                    <a:cubicBezTo>
                      <a:pt x="1512" y="195"/>
                      <a:pt x="1512" y="195"/>
                      <a:pt x="1512" y="195"/>
                    </a:cubicBezTo>
                    <a:cubicBezTo>
                      <a:pt x="1516" y="192"/>
                      <a:pt x="1516" y="192"/>
                      <a:pt x="1516" y="192"/>
                    </a:cubicBezTo>
                    <a:cubicBezTo>
                      <a:pt x="1520" y="196"/>
                      <a:pt x="1520" y="196"/>
                      <a:pt x="1520" y="196"/>
                    </a:cubicBezTo>
                    <a:cubicBezTo>
                      <a:pt x="1517" y="199"/>
                      <a:pt x="1517" y="199"/>
                      <a:pt x="1517" y="199"/>
                    </a:cubicBezTo>
                    <a:cubicBezTo>
                      <a:pt x="1521" y="202"/>
                      <a:pt x="1521" y="202"/>
                      <a:pt x="1521" y="202"/>
                    </a:cubicBezTo>
                    <a:cubicBezTo>
                      <a:pt x="1517" y="205"/>
                      <a:pt x="1517" y="205"/>
                      <a:pt x="1517" y="205"/>
                    </a:cubicBezTo>
                    <a:cubicBezTo>
                      <a:pt x="1512" y="203"/>
                      <a:pt x="1512" y="203"/>
                      <a:pt x="1512" y="203"/>
                    </a:cubicBezTo>
                    <a:cubicBezTo>
                      <a:pt x="1513" y="205"/>
                      <a:pt x="1513" y="205"/>
                      <a:pt x="1513" y="205"/>
                    </a:cubicBezTo>
                    <a:cubicBezTo>
                      <a:pt x="1518" y="209"/>
                      <a:pt x="1518" y="209"/>
                      <a:pt x="1518" y="209"/>
                    </a:cubicBezTo>
                    <a:cubicBezTo>
                      <a:pt x="1510" y="209"/>
                      <a:pt x="1510" y="209"/>
                      <a:pt x="1510" y="209"/>
                    </a:cubicBezTo>
                    <a:cubicBezTo>
                      <a:pt x="1508" y="205"/>
                      <a:pt x="1508" y="205"/>
                      <a:pt x="1508" y="205"/>
                    </a:cubicBezTo>
                    <a:cubicBezTo>
                      <a:pt x="1502" y="204"/>
                      <a:pt x="1502" y="204"/>
                      <a:pt x="1502" y="204"/>
                    </a:cubicBezTo>
                    <a:cubicBezTo>
                      <a:pt x="1499" y="200"/>
                      <a:pt x="1499" y="200"/>
                      <a:pt x="1499" y="200"/>
                    </a:cubicBezTo>
                    <a:cubicBezTo>
                      <a:pt x="1495" y="198"/>
                      <a:pt x="1495" y="198"/>
                      <a:pt x="1495" y="198"/>
                    </a:cubicBezTo>
                    <a:cubicBezTo>
                      <a:pt x="1491" y="193"/>
                      <a:pt x="1491" y="193"/>
                      <a:pt x="1491" y="193"/>
                    </a:cubicBezTo>
                    <a:cubicBezTo>
                      <a:pt x="1485" y="193"/>
                      <a:pt x="1485" y="193"/>
                      <a:pt x="1485" y="193"/>
                    </a:cubicBezTo>
                    <a:cubicBezTo>
                      <a:pt x="1481" y="190"/>
                      <a:pt x="1481" y="190"/>
                      <a:pt x="1481" y="190"/>
                    </a:cubicBezTo>
                    <a:cubicBezTo>
                      <a:pt x="1478" y="191"/>
                      <a:pt x="1478" y="191"/>
                      <a:pt x="1478" y="191"/>
                    </a:cubicBezTo>
                    <a:cubicBezTo>
                      <a:pt x="1476" y="190"/>
                      <a:pt x="1476" y="190"/>
                      <a:pt x="1476" y="190"/>
                    </a:cubicBezTo>
                    <a:cubicBezTo>
                      <a:pt x="1464" y="196"/>
                      <a:pt x="1464" y="196"/>
                      <a:pt x="1464" y="196"/>
                    </a:cubicBezTo>
                    <a:cubicBezTo>
                      <a:pt x="1463" y="200"/>
                      <a:pt x="1463" y="200"/>
                      <a:pt x="1463" y="200"/>
                    </a:cubicBezTo>
                    <a:cubicBezTo>
                      <a:pt x="1462" y="202"/>
                      <a:pt x="1462" y="202"/>
                      <a:pt x="1462" y="202"/>
                    </a:cubicBezTo>
                    <a:cubicBezTo>
                      <a:pt x="1465" y="206"/>
                      <a:pt x="1465" y="206"/>
                      <a:pt x="1465" y="206"/>
                    </a:cubicBezTo>
                    <a:cubicBezTo>
                      <a:pt x="1464" y="208"/>
                      <a:pt x="1464" y="208"/>
                      <a:pt x="1464" y="208"/>
                    </a:cubicBezTo>
                    <a:cubicBezTo>
                      <a:pt x="1467" y="213"/>
                      <a:pt x="1467" y="213"/>
                      <a:pt x="1467" y="213"/>
                    </a:cubicBezTo>
                    <a:cubicBezTo>
                      <a:pt x="1466" y="214"/>
                      <a:pt x="1466" y="214"/>
                      <a:pt x="1466" y="214"/>
                    </a:cubicBezTo>
                    <a:cubicBezTo>
                      <a:pt x="1462" y="211"/>
                      <a:pt x="1462" y="211"/>
                      <a:pt x="1462" y="211"/>
                    </a:cubicBezTo>
                    <a:cubicBezTo>
                      <a:pt x="1460" y="213"/>
                      <a:pt x="1460" y="213"/>
                      <a:pt x="1460" y="213"/>
                    </a:cubicBezTo>
                    <a:cubicBezTo>
                      <a:pt x="1456" y="211"/>
                      <a:pt x="1456" y="211"/>
                      <a:pt x="1456" y="211"/>
                    </a:cubicBezTo>
                    <a:cubicBezTo>
                      <a:pt x="1442" y="213"/>
                      <a:pt x="1442" y="213"/>
                      <a:pt x="1442" y="213"/>
                    </a:cubicBezTo>
                    <a:cubicBezTo>
                      <a:pt x="1435" y="212"/>
                      <a:pt x="1435" y="212"/>
                      <a:pt x="1435" y="212"/>
                    </a:cubicBezTo>
                    <a:cubicBezTo>
                      <a:pt x="1431" y="207"/>
                      <a:pt x="1431" y="207"/>
                      <a:pt x="1431" y="207"/>
                    </a:cubicBezTo>
                    <a:cubicBezTo>
                      <a:pt x="1427" y="206"/>
                      <a:pt x="1427" y="206"/>
                      <a:pt x="1427" y="206"/>
                    </a:cubicBezTo>
                    <a:cubicBezTo>
                      <a:pt x="1423" y="200"/>
                      <a:pt x="1423" y="200"/>
                      <a:pt x="1423" y="200"/>
                    </a:cubicBezTo>
                    <a:cubicBezTo>
                      <a:pt x="1421" y="195"/>
                      <a:pt x="1421" y="195"/>
                      <a:pt x="1421" y="195"/>
                    </a:cubicBezTo>
                    <a:cubicBezTo>
                      <a:pt x="1418" y="193"/>
                      <a:pt x="1418" y="193"/>
                      <a:pt x="1418" y="193"/>
                    </a:cubicBezTo>
                    <a:cubicBezTo>
                      <a:pt x="1418" y="196"/>
                      <a:pt x="1418" y="196"/>
                      <a:pt x="1418" y="196"/>
                    </a:cubicBezTo>
                    <a:cubicBezTo>
                      <a:pt x="1421" y="204"/>
                      <a:pt x="1421" y="204"/>
                      <a:pt x="1421" y="204"/>
                    </a:cubicBezTo>
                    <a:cubicBezTo>
                      <a:pt x="1422" y="215"/>
                      <a:pt x="1422" y="215"/>
                      <a:pt x="1422" y="215"/>
                    </a:cubicBezTo>
                    <a:cubicBezTo>
                      <a:pt x="1427" y="228"/>
                      <a:pt x="1427" y="228"/>
                      <a:pt x="1427" y="228"/>
                    </a:cubicBezTo>
                    <a:cubicBezTo>
                      <a:pt x="1431" y="239"/>
                      <a:pt x="1431" y="239"/>
                      <a:pt x="1431" y="239"/>
                    </a:cubicBezTo>
                    <a:cubicBezTo>
                      <a:pt x="1435" y="262"/>
                      <a:pt x="1435" y="262"/>
                      <a:pt x="1435" y="262"/>
                    </a:cubicBezTo>
                    <a:cubicBezTo>
                      <a:pt x="1434" y="267"/>
                      <a:pt x="1434" y="267"/>
                      <a:pt x="1434" y="267"/>
                    </a:cubicBezTo>
                    <a:cubicBezTo>
                      <a:pt x="1431" y="267"/>
                      <a:pt x="1431" y="267"/>
                      <a:pt x="1431" y="267"/>
                    </a:cubicBezTo>
                    <a:cubicBezTo>
                      <a:pt x="1429" y="263"/>
                      <a:pt x="1429" y="263"/>
                      <a:pt x="1429" y="263"/>
                    </a:cubicBezTo>
                    <a:cubicBezTo>
                      <a:pt x="1428" y="260"/>
                      <a:pt x="1428" y="260"/>
                      <a:pt x="1428" y="260"/>
                    </a:cubicBezTo>
                    <a:cubicBezTo>
                      <a:pt x="1425" y="256"/>
                      <a:pt x="1425" y="256"/>
                      <a:pt x="1425" y="256"/>
                    </a:cubicBezTo>
                    <a:cubicBezTo>
                      <a:pt x="1423" y="257"/>
                      <a:pt x="1423" y="257"/>
                      <a:pt x="1423" y="257"/>
                    </a:cubicBezTo>
                    <a:cubicBezTo>
                      <a:pt x="1425" y="260"/>
                      <a:pt x="1425" y="260"/>
                      <a:pt x="1425" y="260"/>
                    </a:cubicBezTo>
                    <a:cubicBezTo>
                      <a:pt x="1423" y="263"/>
                      <a:pt x="1423" y="263"/>
                      <a:pt x="1423" y="263"/>
                    </a:cubicBezTo>
                    <a:cubicBezTo>
                      <a:pt x="1418" y="261"/>
                      <a:pt x="1418" y="261"/>
                      <a:pt x="1418" y="261"/>
                    </a:cubicBezTo>
                    <a:cubicBezTo>
                      <a:pt x="1413" y="254"/>
                      <a:pt x="1413" y="254"/>
                      <a:pt x="1413" y="254"/>
                    </a:cubicBezTo>
                    <a:cubicBezTo>
                      <a:pt x="1404" y="253"/>
                      <a:pt x="1404" y="253"/>
                      <a:pt x="1404" y="253"/>
                    </a:cubicBezTo>
                    <a:cubicBezTo>
                      <a:pt x="1400" y="247"/>
                      <a:pt x="1400" y="247"/>
                      <a:pt x="1400" y="247"/>
                    </a:cubicBezTo>
                    <a:cubicBezTo>
                      <a:pt x="1397" y="246"/>
                      <a:pt x="1397" y="246"/>
                      <a:pt x="1397" y="246"/>
                    </a:cubicBezTo>
                    <a:cubicBezTo>
                      <a:pt x="1385" y="233"/>
                      <a:pt x="1385" y="233"/>
                      <a:pt x="1385" y="233"/>
                    </a:cubicBezTo>
                    <a:cubicBezTo>
                      <a:pt x="1383" y="233"/>
                      <a:pt x="1383" y="233"/>
                      <a:pt x="1383" y="233"/>
                    </a:cubicBezTo>
                    <a:cubicBezTo>
                      <a:pt x="1381" y="235"/>
                      <a:pt x="1381" y="235"/>
                      <a:pt x="1381" y="235"/>
                    </a:cubicBezTo>
                    <a:cubicBezTo>
                      <a:pt x="1378" y="235"/>
                      <a:pt x="1378" y="235"/>
                      <a:pt x="1378" y="235"/>
                    </a:cubicBezTo>
                    <a:cubicBezTo>
                      <a:pt x="1376" y="232"/>
                      <a:pt x="1376" y="232"/>
                      <a:pt x="1376" y="232"/>
                    </a:cubicBezTo>
                    <a:cubicBezTo>
                      <a:pt x="1383" y="224"/>
                      <a:pt x="1383" y="224"/>
                      <a:pt x="1383" y="224"/>
                    </a:cubicBezTo>
                    <a:cubicBezTo>
                      <a:pt x="1386" y="224"/>
                      <a:pt x="1386" y="224"/>
                      <a:pt x="1386" y="224"/>
                    </a:cubicBezTo>
                    <a:cubicBezTo>
                      <a:pt x="1384" y="222"/>
                      <a:pt x="1384" y="222"/>
                      <a:pt x="1384" y="222"/>
                    </a:cubicBezTo>
                    <a:cubicBezTo>
                      <a:pt x="1380" y="220"/>
                      <a:pt x="1380" y="220"/>
                      <a:pt x="1380" y="220"/>
                    </a:cubicBezTo>
                    <a:cubicBezTo>
                      <a:pt x="1375" y="215"/>
                      <a:pt x="1375" y="215"/>
                      <a:pt x="1375" y="215"/>
                    </a:cubicBezTo>
                    <a:cubicBezTo>
                      <a:pt x="1374" y="215"/>
                      <a:pt x="1374" y="215"/>
                      <a:pt x="1374" y="215"/>
                    </a:cubicBezTo>
                    <a:cubicBezTo>
                      <a:pt x="1375" y="217"/>
                      <a:pt x="1375" y="217"/>
                      <a:pt x="1375" y="217"/>
                    </a:cubicBezTo>
                    <a:cubicBezTo>
                      <a:pt x="1379" y="221"/>
                      <a:pt x="1379" y="221"/>
                      <a:pt x="1379" y="221"/>
                    </a:cubicBezTo>
                    <a:cubicBezTo>
                      <a:pt x="1379" y="226"/>
                      <a:pt x="1379" y="226"/>
                      <a:pt x="1379" y="226"/>
                    </a:cubicBezTo>
                    <a:cubicBezTo>
                      <a:pt x="1374" y="229"/>
                      <a:pt x="1374" y="229"/>
                      <a:pt x="1374" y="229"/>
                    </a:cubicBezTo>
                    <a:cubicBezTo>
                      <a:pt x="1368" y="227"/>
                      <a:pt x="1368" y="227"/>
                      <a:pt x="1368" y="227"/>
                    </a:cubicBezTo>
                    <a:cubicBezTo>
                      <a:pt x="1361" y="221"/>
                      <a:pt x="1361" y="221"/>
                      <a:pt x="1361" y="221"/>
                    </a:cubicBezTo>
                    <a:cubicBezTo>
                      <a:pt x="1359" y="218"/>
                      <a:pt x="1359" y="218"/>
                      <a:pt x="1359" y="218"/>
                    </a:cubicBezTo>
                    <a:cubicBezTo>
                      <a:pt x="1352" y="217"/>
                      <a:pt x="1352" y="217"/>
                      <a:pt x="1352" y="217"/>
                    </a:cubicBezTo>
                    <a:cubicBezTo>
                      <a:pt x="1351" y="212"/>
                      <a:pt x="1351" y="212"/>
                      <a:pt x="1351" y="212"/>
                    </a:cubicBezTo>
                    <a:cubicBezTo>
                      <a:pt x="1348" y="210"/>
                      <a:pt x="1348" y="210"/>
                      <a:pt x="1348" y="210"/>
                    </a:cubicBezTo>
                    <a:cubicBezTo>
                      <a:pt x="1356" y="210"/>
                      <a:pt x="1356" y="210"/>
                      <a:pt x="1356" y="210"/>
                    </a:cubicBezTo>
                    <a:cubicBezTo>
                      <a:pt x="1363" y="212"/>
                      <a:pt x="1363" y="212"/>
                      <a:pt x="1363" y="212"/>
                    </a:cubicBezTo>
                    <a:cubicBezTo>
                      <a:pt x="1366" y="215"/>
                      <a:pt x="1366" y="215"/>
                      <a:pt x="1366" y="215"/>
                    </a:cubicBezTo>
                    <a:cubicBezTo>
                      <a:pt x="1370" y="213"/>
                      <a:pt x="1370" y="213"/>
                      <a:pt x="1370" y="213"/>
                    </a:cubicBezTo>
                    <a:cubicBezTo>
                      <a:pt x="1373" y="206"/>
                      <a:pt x="1373" y="206"/>
                      <a:pt x="1373" y="206"/>
                    </a:cubicBezTo>
                    <a:cubicBezTo>
                      <a:pt x="1373" y="203"/>
                      <a:pt x="1373" y="203"/>
                      <a:pt x="1373" y="203"/>
                    </a:cubicBezTo>
                    <a:cubicBezTo>
                      <a:pt x="1370" y="204"/>
                      <a:pt x="1370" y="204"/>
                      <a:pt x="1370" y="204"/>
                    </a:cubicBezTo>
                    <a:cubicBezTo>
                      <a:pt x="1369" y="201"/>
                      <a:pt x="1369" y="201"/>
                      <a:pt x="1369" y="201"/>
                    </a:cubicBezTo>
                    <a:cubicBezTo>
                      <a:pt x="1366" y="202"/>
                      <a:pt x="1366" y="202"/>
                      <a:pt x="1366" y="202"/>
                    </a:cubicBezTo>
                    <a:cubicBezTo>
                      <a:pt x="1367" y="195"/>
                      <a:pt x="1367" y="195"/>
                      <a:pt x="1367" y="195"/>
                    </a:cubicBezTo>
                    <a:cubicBezTo>
                      <a:pt x="1363" y="190"/>
                      <a:pt x="1363" y="190"/>
                      <a:pt x="1363" y="190"/>
                    </a:cubicBezTo>
                    <a:cubicBezTo>
                      <a:pt x="1360" y="192"/>
                      <a:pt x="1360" y="192"/>
                      <a:pt x="1360" y="192"/>
                    </a:cubicBezTo>
                    <a:cubicBezTo>
                      <a:pt x="1360" y="188"/>
                      <a:pt x="1360" y="188"/>
                      <a:pt x="1360" y="188"/>
                    </a:cubicBezTo>
                    <a:cubicBezTo>
                      <a:pt x="1358" y="187"/>
                      <a:pt x="1358" y="187"/>
                      <a:pt x="1358" y="187"/>
                    </a:cubicBezTo>
                    <a:cubicBezTo>
                      <a:pt x="1355" y="188"/>
                      <a:pt x="1355" y="188"/>
                      <a:pt x="1355" y="188"/>
                    </a:cubicBezTo>
                    <a:cubicBezTo>
                      <a:pt x="1353" y="191"/>
                      <a:pt x="1353" y="191"/>
                      <a:pt x="1353" y="191"/>
                    </a:cubicBezTo>
                    <a:cubicBezTo>
                      <a:pt x="1348" y="190"/>
                      <a:pt x="1348" y="190"/>
                      <a:pt x="1348" y="190"/>
                    </a:cubicBezTo>
                    <a:cubicBezTo>
                      <a:pt x="1347" y="184"/>
                      <a:pt x="1347" y="184"/>
                      <a:pt x="1347" y="184"/>
                    </a:cubicBezTo>
                    <a:cubicBezTo>
                      <a:pt x="1354" y="176"/>
                      <a:pt x="1354" y="176"/>
                      <a:pt x="1354" y="176"/>
                    </a:cubicBezTo>
                    <a:cubicBezTo>
                      <a:pt x="1353" y="173"/>
                      <a:pt x="1353" y="173"/>
                      <a:pt x="1353" y="173"/>
                    </a:cubicBezTo>
                    <a:cubicBezTo>
                      <a:pt x="1350" y="173"/>
                      <a:pt x="1350" y="173"/>
                      <a:pt x="1350" y="173"/>
                    </a:cubicBezTo>
                    <a:cubicBezTo>
                      <a:pt x="1346" y="179"/>
                      <a:pt x="1346" y="179"/>
                      <a:pt x="1346" y="179"/>
                    </a:cubicBezTo>
                    <a:cubicBezTo>
                      <a:pt x="1345" y="174"/>
                      <a:pt x="1345" y="174"/>
                      <a:pt x="1345" y="174"/>
                    </a:cubicBezTo>
                    <a:cubicBezTo>
                      <a:pt x="1348" y="170"/>
                      <a:pt x="1348" y="170"/>
                      <a:pt x="1348" y="170"/>
                    </a:cubicBezTo>
                    <a:cubicBezTo>
                      <a:pt x="1347" y="165"/>
                      <a:pt x="1347" y="165"/>
                      <a:pt x="1347" y="165"/>
                    </a:cubicBezTo>
                    <a:cubicBezTo>
                      <a:pt x="1345" y="166"/>
                      <a:pt x="1345" y="166"/>
                      <a:pt x="1345" y="166"/>
                    </a:cubicBezTo>
                    <a:cubicBezTo>
                      <a:pt x="1344" y="168"/>
                      <a:pt x="1344" y="168"/>
                      <a:pt x="1344" y="168"/>
                    </a:cubicBezTo>
                    <a:cubicBezTo>
                      <a:pt x="1343" y="163"/>
                      <a:pt x="1343" y="163"/>
                      <a:pt x="1343" y="163"/>
                    </a:cubicBezTo>
                    <a:cubicBezTo>
                      <a:pt x="1339" y="163"/>
                      <a:pt x="1339" y="163"/>
                      <a:pt x="1339" y="163"/>
                    </a:cubicBezTo>
                    <a:cubicBezTo>
                      <a:pt x="1338" y="161"/>
                      <a:pt x="1338" y="161"/>
                      <a:pt x="1338" y="161"/>
                    </a:cubicBezTo>
                    <a:cubicBezTo>
                      <a:pt x="1335" y="159"/>
                      <a:pt x="1335" y="159"/>
                      <a:pt x="1335" y="159"/>
                    </a:cubicBezTo>
                    <a:cubicBezTo>
                      <a:pt x="1337" y="153"/>
                      <a:pt x="1337" y="153"/>
                      <a:pt x="1337" y="153"/>
                    </a:cubicBezTo>
                    <a:cubicBezTo>
                      <a:pt x="1336" y="151"/>
                      <a:pt x="1336" y="151"/>
                      <a:pt x="1336" y="151"/>
                    </a:cubicBezTo>
                    <a:cubicBezTo>
                      <a:pt x="1333" y="153"/>
                      <a:pt x="1333" y="153"/>
                      <a:pt x="1333" y="153"/>
                    </a:cubicBezTo>
                    <a:cubicBezTo>
                      <a:pt x="1331" y="159"/>
                      <a:pt x="1331" y="159"/>
                      <a:pt x="1331" y="159"/>
                    </a:cubicBezTo>
                    <a:cubicBezTo>
                      <a:pt x="1330" y="150"/>
                      <a:pt x="1330" y="150"/>
                      <a:pt x="1330" y="150"/>
                    </a:cubicBezTo>
                    <a:cubicBezTo>
                      <a:pt x="1326" y="147"/>
                      <a:pt x="1326" y="147"/>
                      <a:pt x="1326" y="147"/>
                    </a:cubicBezTo>
                    <a:cubicBezTo>
                      <a:pt x="1323" y="150"/>
                      <a:pt x="1323" y="150"/>
                      <a:pt x="1323" y="150"/>
                    </a:cubicBezTo>
                    <a:cubicBezTo>
                      <a:pt x="1321" y="150"/>
                      <a:pt x="1321" y="150"/>
                      <a:pt x="1321" y="150"/>
                    </a:cubicBezTo>
                    <a:cubicBezTo>
                      <a:pt x="1320" y="144"/>
                      <a:pt x="1320" y="144"/>
                      <a:pt x="1320" y="144"/>
                    </a:cubicBezTo>
                    <a:cubicBezTo>
                      <a:pt x="1316" y="147"/>
                      <a:pt x="1316" y="147"/>
                      <a:pt x="1316" y="147"/>
                    </a:cubicBezTo>
                    <a:cubicBezTo>
                      <a:pt x="1315" y="147"/>
                      <a:pt x="1315" y="147"/>
                      <a:pt x="1315" y="147"/>
                    </a:cubicBezTo>
                    <a:cubicBezTo>
                      <a:pt x="1314" y="150"/>
                      <a:pt x="1314" y="150"/>
                      <a:pt x="1314" y="150"/>
                    </a:cubicBezTo>
                    <a:cubicBezTo>
                      <a:pt x="1313" y="144"/>
                      <a:pt x="1313" y="144"/>
                      <a:pt x="1313" y="144"/>
                    </a:cubicBezTo>
                    <a:cubicBezTo>
                      <a:pt x="1313" y="141"/>
                      <a:pt x="1313" y="141"/>
                      <a:pt x="1313" y="141"/>
                    </a:cubicBezTo>
                    <a:cubicBezTo>
                      <a:pt x="1308" y="141"/>
                      <a:pt x="1308" y="141"/>
                      <a:pt x="1308" y="141"/>
                    </a:cubicBezTo>
                    <a:cubicBezTo>
                      <a:pt x="1306" y="143"/>
                      <a:pt x="1306" y="143"/>
                      <a:pt x="1306" y="143"/>
                    </a:cubicBezTo>
                    <a:cubicBezTo>
                      <a:pt x="1304" y="141"/>
                      <a:pt x="1304" y="141"/>
                      <a:pt x="1304" y="141"/>
                    </a:cubicBezTo>
                    <a:cubicBezTo>
                      <a:pt x="1298" y="143"/>
                      <a:pt x="1298" y="143"/>
                      <a:pt x="1298" y="143"/>
                    </a:cubicBezTo>
                    <a:cubicBezTo>
                      <a:pt x="1295" y="143"/>
                      <a:pt x="1295" y="143"/>
                      <a:pt x="1295" y="143"/>
                    </a:cubicBezTo>
                    <a:cubicBezTo>
                      <a:pt x="1294" y="145"/>
                      <a:pt x="1294" y="145"/>
                      <a:pt x="1294" y="145"/>
                    </a:cubicBezTo>
                    <a:cubicBezTo>
                      <a:pt x="1296" y="146"/>
                      <a:pt x="1296" y="146"/>
                      <a:pt x="1296" y="146"/>
                    </a:cubicBezTo>
                    <a:cubicBezTo>
                      <a:pt x="1298" y="151"/>
                      <a:pt x="1298" y="151"/>
                      <a:pt x="1298" y="151"/>
                    </a:cubicBezTo>
                    <a:cubicBezTo>
                      <a:pt x="1295" y="150"/>
                      <a:pt x="1295" y="150"/>
                      <a:pt x="1295" y="150"/>
                    </a:cubicBezTo>
                    <a:cubicBezTo>
                      <a:pt x="1293" y="151"/>
                      <a:pt x="1293" y="151"/>
                      <a:pt x="1293" y="151"/>
                    </a:cubicBezTo>
                    <a:cubicBezTo>
                      <a:pt x="1293" y="155"/>
                      <a:pt x="1293" y="155"/>
                      <a:pt x="1293" y="155"/>
                    </a:cubicBezTo>
                    <a:cubicBezTo>
                      <a:pt x="1292" y="154"/>
                      <a:pt x="1292" y="154"/>
                      <a:pt x="1292" y="154"/>
                    </a:cubicBezTo>
                    <a:cubicBezTo>
                      <a:pt x="1288" y="155"/>
                      <a:pt x="1288" y="155"/>
                      <a:pt x="1288" y="155"/>
                    </a:cubicBezTo>
                    <a:cubicBezTo>
                      <a:pt x="1287" y="154"/>
                      <a:pt x="1287" y="154"/>
                      <a:pt x="1287" y="154"/>
                    </a:cubicBezTo>
                    <a:cubicBezTo>
                      <a:pt x="1289" y="150"/>
                      <a:pt x="1289" y="150"/>
                      <a:pt x="1289" y="150"/>
                    </a:cubicBezTo>
                    <a:cubicBezTo>
                      <a:pt x="1291" y="148"/>
                      <a:pt x="1291" y="148"/>
                      <a:pt x="1291" y="148"/>
                    </a:cubicBezTo>
                    <a:cubicBezTo>
                      <a:pt x="1289" y="144"/>
                      <a:pt x="1289" y="144"/>
                      <a:pt x="1289" y="144"/>
                    </a:cubicBezTo>
                    <a:cubicBezTo>
                      <a:pt x="1286" y="143"/>
                      <a:pt x="1286" y="143"/>
                      <a:pt x="1286" y="143"/>
                    </a:cubicBezTo>
                    <a:cubicBezTo>
                      <a:pt x="1286" y="147"/>
                      <a:pt x="1286" y="147"/>
                      <a:pt x="1286" y="147"/>
                    </a:cubicBezTo>
                    <a:cubicBezTo>
                      <a:pt x="1284" y="149"/>
                      <a:pt x="1284" y="149"/>
                      <a:pt x="1284" y="149"/>
                    </a:cubicBezTo>
                    <a:cubicBezTo>
                      <a:pt x="1281" y="145"/>
                      <a:pt x="1281" y="145"/>
                      <a:pt x="1281" y="145"/>
                    </a:cubicBezTo>
                    <a:cubicBezTo>
                      <a:pt x="1278" y="144"/>
                      <a:pt x="1278" y="144"/>
                      <a:pt x="1278" y="144"/>
                    </a:cubicBezTo>
                    <a:cubicBezTo>
                      <a:pt x="1275" y="140"/>
                      <a:pt x="1275" y="140"/>
                      <a:pt x="1275" y="140"/>
                    </a:cubicBezTo>
                    <a:cubicBezTo>
                      <a:pt x="1274" y="142"/>
                      <a:pt x="1274" y="142"/>
                      <a:pt x="1274" y="142"/>
                    </a:cubicBezTo>
                    <a:cubicBezTo>
                      <a:pt x="1271" y="143"/>
                      <a:pt x="1271" y="143"/>
                      <a:pt x="1271" y="143"/>
                    </a:cubicBezTo>
                    <a:cubicBezTo>
                      <a:pt x="1266" y="143"/>
                      <a:pt x="1266" y="143"/>
                      <a:pt x="1266" y="143"/>
                    </a:cubicBezTo>
                    <a:cubicBezTo>
                      <a:pt x="1265" y="141"/>
                      <a:pt x="1265" y="141"/>
                      <a:pt x="1265" y="141"/>
                    </a:cubicBezTo>
                    <a:cubicBezTo>
                      <a:pt x="1264" y="145"/>
                      <a:pt x="1264" y="145"/>
                      <a:pt x="1264" y="145"/>
                    </a:cubicBezTo>
                    <a:cubicBezTo>
                      <a:pt x="1262" y="146"/>
                      <a:pt x="1262" y="146"/>
                      <a:pt x="1262" y="146"/>
                    </a:cubicBezTo>
                    <a:cubicBezTo>
                      <a:pt x="1258" y="142"/>
                      <a:pt x="1258" y="142"/>
                      <a:pt x="1258" y="142"/>
                    </a:cubicBezTo>
                    <a:cubicBezTo>
                      <a:pt x="1255" y="143"/>
                      <a:pt x="1255" y="143"/>
                      <a:pt x="1255" y="143"/>
                    </a:cubicBezTo>
                    <a:cubicBezTo>
                      <a:pt x="1256" y="147"/>
                      <a:pt x="1256" y="147"/>
                      <a:pt x="1256" y="147"/>
                    </a:cubicBezTo>
                    <a:cubicBezTo>
                      <a:pt x="1256" y="148"/>
                      <a:pt x="1256" y="148"/>
                      <a:pt x="1256" y="148"/>
                    </a:cubicBezTo>
                    <a:cubicBezTo>
                      <a:pt x="1252" y="152"/>
                      <a:pt x="1252" y="152"/>
                      <a:pt x="1252" y="152"/>
                    </a:cubicBezTo>
                    <a:cubicBezTo>
                      <a:pt x="1251" y="151"/>
                      <a:pt x="1251" y="151"/>
                      <a:pt x="1251" y="151"/>
                    </a:cubicBezTo>
                    <a:cubicBezTo>
                      <a:pt x="1250" y="148"/>
                      <a:pt x="1250" y="148"/>
                      <a:pt x="1250" y="148"/>
                    </a:cubicBezTo>
                    <a:cubicBezTo>
                      <a:pt x="1248" y="153"/>
                      <a:pt x="1248" y="153"/>
                      <a:pt x="1248" y="153"/>
                    </a:cubicBezTo>
                    <a:cubicBezTo>
                      <a:pt x="1249" y="158"/>
                      <a:pt x="1249" y="158"/>
                      <a:pt x="1249" y="158"/>
                    </a:cubicBezTo>
                    <a:cubicBezTo>
                      <a:pt x="1251" y="161"/>
                      <a:pt x="1251" y="161"/>
                      <a:pt x="1251" y="161"/>
                    </a:cubicBezTo>
                    <a:cubicBezTo>
                      <a:pt x="1252" y="166"/>
                      <a:pt x="1252" y="166"/>
                      <a:pt x="1252" y="166"/>
                    </a:cubicBezTo>
                    <a:cubicBezTo>
                      <a:pt x="1254" y="167"/>
                      <a:pt x="1254" y="167"/>
                      <a:pt x="1254" y="167"/>
                    </a:cubicBezTo>
                    <a:cubicBezTo>
                      <a:pt x="1255" y="172"/>
                      <a:pt x="1255" y="172"/>
                      <a:pt x="1255" y="172"/>
                    </a:cubicBezTo>
                    <a:cubicBezTo>
                      <a:pt x="1259" y="173"/>
                      <a:pt x="1259" y="173"/>
                      <a:pt x="1259" y="173"/>
                    </a:cubicBezTo>
                    <a:cubicBezTo>
                      <a:pt x="1260" y="177"/>
                      <a:pt x="1260" y="177"/>
                      <a:pt x="1260" y="177"/>
                    </a:cubicBezTo>
                    <a:cubicBezTo>
                      <a:pt x="1260" y="181"/>
                      <a:pt x="1260" y="181"/>
                      <a:pt x="1260" y="181"/>
                    </a:cubicBezTo>
                    <a:cubicBezTo>
                      <a:pt x="1263" y="185"/>
                      <a:pt x="1263" y="185"/>
                      <a:pt x="1263" y="185"/>
                    </a:cubicBezTo>
                    <a:cubicBezTo>
                      <a:pt x="1264" y="188"/>
                      <a:pt x="1264" y="188"/>
                      <a:pt x="1264" y="188"/>
                    </a:cubicBezTo>
                    <a:cubicBezTo>
                      <a:pt x="1262" y="192"/>
                      <a:pt x="1262" y="192"/>
                      <a:pt x="1262" y="192"/>
                    </a:cubicBezTo>
                    <a:cubicBezTo>
                      <a:pt x="1260" y="191"/>
                      <a:pt x="1260" y="191"/>
                      <a:pt x="1260" y="191"/>
                    </a:cubicBezTo>
                    <a:cubicBezTo>
                      <a:pt x="1259" y="188"/>
                      <a:pt x="1259" y="188"/>
                      <a:pt x="1259" y="188"/>
                    </a:cubicBezTo>
                    <a:cubicBezTo>
                      <a:pt x="1254" y="190"/>
                      <a:pt x="1254" y="190"/>
                      <a:pt x="1254" y="190"/>
                    </a:cubicBezTo>
                    <a:cubicBezTo>
                      <a:pt x="1251" y="189"/>
                      <a:pt x="1251" y="189"/>
                      <a:pt x="1251" y="189"/>
                    </a:cubicBezTo>
                    <a:cubicBezTo>
                      <a:pt x="1247" y="190"/>
                      <a:pt x="1247" y="190"/>
                      <a:pt x="1247" y="190"/>
                    </a:cubicBezTo>
                    <a:cubicBezTo>
                      <a:pt x="1249" y="193"/>
                      <a:pt x="1249" y="193"/>
                      <a:pt x="1249" y="193"/>
                    </a:cubicBezTo>
                    <a:cubicBezTo>
                      <a:pt x="1247" y="197"/>
                      <a:pt x="1247" y="197"/>
                      <a:pt x="1247" y="197"/>
                    </a:cubicBezTo>
                    <a:cubicBezTo>
                      <a:pt x="1243" y="197"/>
                      <a:pt x="1243" y="197"/>
                      <a:pt x="1243" y="197"/>
                    </a:cubicBezTo>
                    <a:cubicBezTo>
                      <a:pt x="1240" y="196"/>
                      <a:pt x="1240" y="196"/>
                      <a:pt x="1240" y="196"/>
                    </a:cubicBezTo>
                    <a:cubicBezTo>
                      <a:pt x="1232" y="201"/>
                      <a:pt x="1232" y="201"/>
                      <a:pt x="1232" y="201"/>
                    </a:cubicBezTo>
                    <a:cubicBezTo>
                      <a:pt x="1221" y="204"/>
                      <a:pt x="1221" y="204"/>
                      <a:pt x="1221" y="204"/>
                    </a:cubicBezTo>
                    <a:cubicBezTo>
                      <a:pt x="1216" y="202"/>
                      <a:pt x="1216" y="202"/>
                      <a:pt x="1216" y="202"/>
                    </a:cubicBezTo>
                    <a:cubicBezTo>
                      <a:pt x="1211" y="202"/>
                      <a:pt x="1211" y="202"/>
                      <a:pt x="1211" y="202"/>
                    </a:cubicBezTo>
                    <a:cubicBezTo>
                      <a:pt x="1209" y="203"/>
                      <a:pt x="1209" y="203"/>
                      <a:pt x="1209" y="203"/>
                    </a:cubicBezTo>
                    <a:cubicBezTo>
                      <a:pt x="1206" y="201"/>
                      <a:pt x="1206" y="201"/>
                      <a:pt x="1206" y="201"/>
                    </a:cubicBezTo>
                    <a:cubicBezTo>
                      <a:pt x="1190" y="201"/>
                      <a:pt x="1190" y="201"/>
                      <a:pt x="1190" y="201"/>
                    </a:cubicBezTo>
                    <a:cubicBezTo>
                      <a:pt x="1185" y="196"/>
                      <a:pt x="1185" y="196"/>
                      <a:pt x="1185" y="196"/>
                    </a:cubicBezTo>
                    <a:cubicBezTo>
                      <a:pt x="1183" y="188"/>
                      <a:pt x="1183" y="188"/>
                      <a:pt x="1183" y="188"/>
                    </a:cubicBezTo>
                    <a:cubicBezTo>
                      <a:pt x="1185" y="183"/>
                      <a:pt x="1185" y="183"/>
                      <a:pt x="1185" y="183"/>
                    </a:cubicBezTo>
                    <a:cubicBezTo>
                      <a:pt x="1187" y="182"/>
                      <a:pt x="1187" y="182"/>
                      <a:pt x="1187" y="182"/>
                    </a:cubicBezTo>
                    <a:cubicBezTo>
                      <a:pt x="1187" y="178"/>
                      <a:pt x="1187" y="178"/>
                      <a:pt x="1187" y="178"/>
                    </a:cubicBezTo>
                    <a:cubicBezTo>
                      <a:pt x="1182" y="176"/>
                      <a:pt x="1182" y="176"/>
                      <a:pt x="1182" y="176"/>
                    </a:cubicBezTo>
                    <a:cubicBezTo>
                      <a:pt x="1177" y="176"/>
                      <a:pt x="1177" y="176"/>
                      <a:pt x="1177" y="176"/>
                    </a:cubicBezTo>
                    <a:cubicBezTo>
                      <a:pt x="1165" y="182"/>
                      <a:pt x="1165" y="182"/>
                      <a:pt x="1165" y="182"/>
                    </a:cubicBezTo>
                    <a:cubicBezTo>
                      <a:pt x="1151" y="183"/>
                      <a:pt x="1151" y="183"/>
                      <a:pt x="1151" y="183"/>
                    </a:cubicBezTo>
                    <a:cubicBezTo>
                      <a:pt x="1139" y="187"/>
                      <a:pt x="1139" y="187"/>
                      <a:pt x="1139" y="187"/>
                    </a:cubicBezTo>
                    <a:cubicBezTo>
                      <a:pt x="1131" y="188"/>
                      <a:pt x="1131" y="188"/>
                      <a:pt x="1131" y="188"/>
                    </a:cubicBezTo>
                    <a:cubicBezTo>
                      <a:pt x="1130" y="191"/>
                      <a:pt x="1130" y="191"/>
                      <a:pt x="1130" y="191"/>
                    </a:cubicBezTo>
                    <a:cubicBezTo>
                      <a:pt x="1128" y="191"/>
                      <a:pt x="1128" y="191"/>
                      <a:pt x="1128" y="191"/>
                    </a:cubicBezTo>
                    <a:cubicBezTo>
                      <a:pt x="1126" y="194"/>
                      <a:pt x="1126" y="194"/>
                      <a:pt x="1126" y="194"/>
                    </a:cubicBezTo>
                    <a:cubicBezTo>
                      <a:pt x="1122" y="197"/>
                      <a:pt x="1122" y="197"/>
                      <a:pt x="1122" y="197"/>
                    </a:cubicBezTo>
                    <a:cubicBezTo>
                      <a:pt x="1117" y="202"/>
                      <a:pt x="1117" y="202"/>
                      <a:pt x="1117" y="202"/>
                    </a:cubicBezTo>
                    <a:cubicBezTo>
                      <a:pt x="1120" y="208"/>
                      <a:pt x="1120" y="208"/>
                      <a:pt x="1120" y="208"/>
                    </a:cubicBezTo>
                    <a:cubicBezTo>
                      <a:pt x="1122" y="209"/>
                      <a:pt x="1122" y="209"/>
                      <a:pt x="1122" y="209"/>
                    </a:cubicBezTo>
                    <a:cubicBezTo>
                      <a:pt x="1125" y="207"/>
                      <a:pt x="1125" y="207"/>
                      <a:pt x="1125" y="207"/>
                    </a:cubicBezTo>
                    <a:cubicBezTo>
                      <a:pt x="1127" y="208"/>
                      <a:pt x="1127" y="208"/>
                      <a:pt x="1127" y="208"/>
                    </a:cubicBezTo>
                    <a:cubicBezTo>
                      <a:pt x="1125" y="212"/>
                      <a:pt x="1125" y="212"/>
                      <a:pt x="1125" y="212"/>
                    </a:cubicBezTo>
                    <a:cubicBezTo>
                      <a:pt x="1123" y="212"/>
                      <a:pt x="1123" y="212"/>
                      <a:pt x="1123" y="212"/>
                    </a:cubicBezTo>
                    <a:cubicBezTo>
                      <a:pt x="1120" y="216"/>
                      <a:pt x="1120" y="216"/>
                      <a:pt x="1120" y="216"/>
                    </a:cubicBezTo>
                    <a:cubicBezTo>
                      <a:pt x="1120" y="219"/>
                      <a:pt x="1120" y="219"/>
                      <a:pt x="1120" y="219"/>
                    </a:cubicBezTo>
                    <a:cubicBezTo>
                      <a:pt x="1118" y="217"/>
                      <a:pt x="1118" y="217"/>
                      <a:pt x="1118" y="217"/>
                    </a:cubicBezTo>
                    <a:cubicBezTo>
                      <a:pt x="1118" y="209"/>
                      <a:pt x="1118" y="209"/>
                      <a:pt x="1118" y="209"/>
                    </a:cubicBezTo>
                    <a:cubicBezTo>
                      <a:pt x="1113" y="204"/>
                      <a:pt x="1113" y="204"/>
                      <a:pt x="1113" y="204"/>
                    </a:cubicBezTo>
                    <a:cubicBezTo>
                      <a:pt x="1112" y="201"/>
                      <a:pt x="1112" y="201"/>
                      <a:pt x="1112" y="201"/>
                    </a:cubicBezTo>
                    <a:cubicBezTo>
                      <a:pt x="1113" y="198"/>
                      <a:pt x="1113" y="198"/>
                      <a:pt x="1113" y="198"/>
                    </a:cubicBezTo>
                    <a:cubicBezTo>
                      <a:pt x="1109" y="194"/>
                      <a:pt x="1109" y="194"/>
                      <a:pt x="1109" y="194"/>
                    </a:cubicBezTo>
                    <a:cubicBezTo>
                      <a:pt x="1107" y="193"/>
                      <a:pt x="1107" y="193"/>
                      <a:pt x="1107" y="193"/>
                    </a:cubicBezTo>
                    <a:cubicBezTo>
                      <a:pt x="1100" y="185"/>
                      <a:pt x="1100" y="185"/>
                      <a:pt x="1100" y="185"/>
                    </a:cubicBezTo>
                    <a:cubicBezTo>
                      <a:pt x="1098" y="185"/>
                      <a:pt x="1098" y="185"/>
                      <a:pt x="1098" y="185"/>
                    </a:cubicBezTo>
                    <a:cubicBezTo>
                      <a:pt x="1098" y="187"/>
                      <a:pt x="1098" y="187"/>
                      <a:pt x="1098" y="187"/>
                    </a:cubicBezTo>
                    <a:cubicBezTo>
                      <a:pt x="1103" y="195"/>
                      <a:pt x="1103" y="195"/>
                      <a:pt x="1103" y="195"/>
                    </a:cubicBezTo>
                    <a:cubicBezTo>
                      <a:pt x="1104" y="200"/>
                      <a:pt x="1104" y="200"/>
                      <a:pt x="1104" y="200"/>
                    </a:cubicBezTo>
                    <a:cubicBezTo>
                      <a:pt x="1101" y="204"/>
                      <a:pt x="1101" y="204"/>
                      <a:pt x="1101" y="204"/>
                    </a:cubicBezTo>
                    <a:cubicBezTo>
                      <a:pt x="1094" y="205"/>
                      <a:pt x="1094" y="205"/>
                      <a:pt x="1094" y="205"/>
                    </a:cubicBezTo>
                    <a:cubicBezTo>
                      <a:pt x="1092" y="207"/>
                      <a:pt x="1092" y="207"/>
                      <a:pt x="1092" y="207"/>
                    </a:cubicBezTo>
                    <a:cubicBezTo>
                      <a:pt x="1087" y="206"/>
                      <a:pt x="1087" y="206"/>
                      <a:pt x="1087" y="206"/>
                    </a:cubicBezTo>
                    <a:cubicBezTo>
                      <a:pt x="1077" y="197"/>
                      <a:pt x="1077" y="197"/>
                      <a:pt x="1077" y="197"/>
                    </a:cubicBezTo>
                    <a:cubicBezTo>
                      <a:pt x="1077" y="192"/>
                      <a:pt x="1077" y="192"/>
                      <a:pt x="1077" y="192"/>
                    </a:cubicBezTo>
                    <a:cubicBezTo>
                      <a:pt x="1079" y="190"/>
                      <a:pt x="1079" y="190"/>
                      <a:pt x="1079" y="190"/>
                    </a:cubicBezTo>
                    <a:cubicBezTo>
                      <a:pt x="1078" y="186"/>
                      <a:pt x="1078" y="186"/>
                      <a:pt x="1078" y="186"/>
                    </a:cubicBezTo>
                    <a:cubicBezTo>
                      <a:pt x="1073" y="189"/>
                      <a:pt x="1073" y="189"/>
                      <a:pt x="1073" y="189"/>
                    </a:cubicBezTo>
                    <a:cubicBezTo>
                      <a:pt x="1073" y="194"/>
                      <a:pt x="1073" y="194"/>
                      <a:pt x="1073" y="194"/>
                    </a:cubicBezTo>
                    <a:cubicBezTo>
                      <a:pt x="1071" y="197"/>
                      <a:pt x="1071" y="197"/>
                      <a:pt x="1071" y="197"/>
                    </a:cubicBezTo>
                    <a:cubicBezTo>
                      <a:pt x="1065" y="192"/>
                      <a:pt x="1065" y="192"/>
                      <a:pt x="1065" y="192"/>
                    </a:cubicBezTo>
                    <a:cubicBezTo>
                      <a:pt x="1059" y="192"/>
                      <a:pt x="1059" y="192"/>
                      <a:pt x="1059" y="192"/>
                    </a:cubicBezTo>
                    <a:cubicBezTo>
                      <a:pt x="1056" y="196"/>
                      <a:pt x="1056" y="196"/>
                      <a:pt x="1056" y="196"/>
                    </a:cubicBezTo>
                    <a:cubicBezTo>
                      <a:pt x="1057" y="203"/>
                      <a:pt x="1057" y="203"/>
                      <a:pt x="1057" y="203"/>
                    </a:cubicBezTo>
                    <a:cubicBezTo>
                      <a:pt x="1054" y="208"/>
                      <a:pt x="1054" y="208"/>
                      <a:pt x="1054" y="208"/>
                    </a:cubicBezTo>
                    <a:cubicBezTo>
                      <a:pt x="1056" y="214"/>
                      <a:pt x="1056" y="214"/>
                      <a:pt x="1056" y="214"/>
                    </a:cubicBezTo>
                    <a:cubicBezTo>
                      <a:pt x="1060" y="216"/>
                      <a:pt x="1060" y="216"/>
                      <a:pt x="1060" y="216"/>
                    </a:cubicBezTo>
                    <a:cubicBezTo>
                      <a:pt x="1066" y="212"/>
                      <a:pt x="1066" y="212"/>
                      <a:pt x="1066" y="212"/>
                    </a:cubicBezTo>
                    <a:cubicBezTo>
                      <a:pt x="1066" y="209"/>
                      <a:pt x="1066" y="209"/>
                      <a:pt x="1066" y="209"/>
                    </a:cubicBezTo>
                    <a:cubicBezTo>
                      <a:pt x="1073" y="204"/>
                      <a:pt x="1073" y="204"/>
                      <a:pt x="1073" y="204"/>
                    </a:cubicBezTo>
                    <a:cubicBezTo>
                      <a:pt x="1075" y="207"/>
                      <a:pt x="1075" y="207"/>
                      <a:pt x="1075" y="207"/>
                    </a:cubicBezTo>
                    <a:cubicBezTo>
                      <a:pt x="1074" y="212"/>
                      <a:pt x="1074" y="212"/>
                      <a:pt x="1074" y="212"/>
                    </a:cubicBezTo>
                    <a:cubicBezTo>
                      <a:pt x="1067" y="218"/>
                      <a:pt x="1067" y="218"/>
                      <a:pt x="1067" y="218"/>
                    </a:cubicBezTo>
                    <a:cubicBezTo>
                      <a:pt x="1070" y="221"/>
                      <a:pt x="1070" y="221"/>
                      <a:pt x="1070" y="221"/>
                    </a:cubicBezTo>
                    <a:cubicBezTo>
                      <a:pt x="1067" y="226"/>
                      <a:pt x="1067" y="226"/>
                      <a:pt x="1067" y="226"/>
                    </a:cubicBezTo>
                    <a:cubicBezTo>
                      <a:pt x="1062" y="228"/>
                      <a:pt x="1062" y="228"/>
                      <a:pt x="1062" y="228"/>
                    </a:cubicBezTo>
                    <a:cubicBezTo>
                      <a:pt x="1059" y="225"/>
                      <a:pt x="1059" y="225"/>
                      <a:pt x="1059" y="225"/>
                    </a:cubicBezTo>
                    <a:cubicBezTo>
                      <a:pt x="1059" y="227"/>
                      <a:pt x="1059" y="227"/>
                      <a:pt x="1059" y="227"/>
                    </a:cubicBezTo>
                    <a:cubicBezTo>
                      <a:pt x="1061" y="232"/>
                      <a:pt x="1061" y="232"/>
                      <a:pt x="1061" y="232"/>
                    </a:cubicBezTo>
                    <a:cubicBezTo>
                      <a:pt x="1058" y="237"/>
                      <a:pt x="1058" y="237"/>
                      <a:pt x="1058" y="237"/>
                    </a:cubicBezTo>
                    <a:cubicBezTo>
                      <a:pt x="1053" y="242"/>
                      <a:pt x="1053" y="242"/>
                      <a:pt x="1053" y="242"/>
                    </a:cubicBezTo>
                    <a:cubicBezTo>
                      <a:pt x="1055" y="245"/>
                      <a:pt x="1055" y="245"/>
                      <a:pt x="1055" y="245"/>
                    </a:cubicBezTo>
                    <a:cubicBezTo>
                      <a:pt x="1053" y="248"/>
                      <a:pt x="1053" y="248"/>
                      <a:pt x="1053" y="248"/>
                    </a:cubicBezTo>
                    <a:cubicBezTo>
                      <a:pt x="1050" y="248"/>
                      <a:pt x="1050" y="248"/>
                      <a:pt x="1050" y="248"/>
                    </a:cubicBezTo>
                    <a:cubicBezTo>
                      <a:pt x="1045" y="253"/>
                      <a:pt x="1045" y="253"/>
                      <a:pt x="1045" y="253"/>
                    </a:cubicBezTo>
                    <a:cubicBezTo>
                      <a:pt x="1038" y="254"/>
                      <a:pt x="1038" y="254"/>
                      <a:pt x="1038" y="254"/>
                    </a:cubicBezTo>
                    <a:cubicBezTo>
                      <a:pt x="1032" y="255"/>
                      <a:pt x="1032" y="255"/>
                      <a:pt x="1032" y="255"/>
                    </a:cubicBezTo>
                    <a:cubicBezTo>
                      <a:pt x="1030" y="260"/>
                      <a:pt x="1030" y="260"/>
                      <a:pt x="1030" y="260"/>
                    </a:cubicBezTo>
                    <a:cubicBezTo>
                      <a:pt x="1032" y="266"/>
                      <a:pt x="1032" y="266"/>
                      <a:pt x="1032" y="266"/>
                    </a:cubicBezTo>
                    <a:cubicBezTo>
                      <a:pt x="1038" y="273"/>
                      <a:pt x="1038" y="273"/>
                      <a:pt x="1038" y="273"/>
                    </a:cubicBezTo>
                    <a:cubicBezTo>
                      <a:pt x="1041" y="274"/>
                      <a:pt x="1041" y="274"/>
                      <a:pt x="1041" y="274"/>
                    </a:cubicBezTo>
                    <a:cubicBezTo>
                      <a:pt x="1038" y="275"/>
                      <a:pt x="1038" y="275"/>
                      <a:pt x="1038" y="275"/>
                    </a:cubicBezTo>
                    <a:cubicBezTo>
                      <a:pt x="1033" y="275"/>
                      <a:pt x="1033" y="275"/>
                      <a:pt x="1033" y="275"/>
                    </a:cubicBezTo>
                    <a:cubicBezTo>
                      <a:pt x="1032" y="278"/>
                      <a:pt x="1032" y="278"/>
                      <a:pt x="1032" y="278"/>
                    </a:cubicBezTo>
                    <a:cubicBezTo>
                      <a:pt x="1033" y="280"/>
                      <a:pt x="1033" y="280"/>
                      <a:pt x="1033" y="280"/>
                    </a:cubicBezTo>
                    <a:cubicBezTo>
                      <a:pt x="1031" y="284"/>
                      <a:pt x="1031" y="284"/>
                      <a:pt x="1031" y="284"/>
                    </a:cubicBezTo>
                    <a:cubicBezTo>
                      <a:pt x="1028" y="288"/>
                      <a:pt x="1028" y="288"/>
                      <a:pt x="1028" y="288"/>
                    </a:cubicBezTo>
                    <a:cubicBezTo>
                      <a:pt x="1024" y="289"/>
                      <a:pt x="1024" y="289"/>
                      <a:pt x="1024" y="289"/>
                    </a:cubicBezTo>
                    <a:cubicBezTo>
                      <a:pt x="1023" y="292"/>
                      <a:pt x="1023" y="292"/>
                      <a:pt x="1023" y="292"/>
                    </a:cubicBezTo>
                    <a:cubicBezTo>
                      <a:pt x="1024" y="287"/>
                      <a:pt x="1024" y="287"/>
                      <a:pt x="1024" y="287"/>
                    </a:cubicBezTo>
                    <a:cubicBezTo>
                      <a:pt x="1027" y="285"/>
                      <a:pt x="1027" y="285"/>
                      <a:pt x="1027" y="285"/>
                    </a:cubicBezTo>
                    <a:cubicBezTo>
                      <a:pt x="1029" y="273"/>
                      <a:pt x="1029" y="273"/>
                      <a:pt x="1029" y="273"/>
                    </a:cubicBezTo>
                    <a:cubicBezTo>
                      <a:pt x="1027" y="271"/>
                      <a:pt x="1027" y="271"/>
                      <a:pt x="1027" y="271"/>
                    </a:cubicBezTo>
                    <a:cubicBezTo>
                      <a:pt x="1026" y="267"/>
                      <a:pt x="1026" y="267"/>
                      <a:pt x="1026" y="267"/>
                    </a:cubicBezTo>
                    <a:cubicBezTo>
                      <a:pt x="1028" y="265"/>
                      <a:pt x="1028" y="265"/>
                      <a:pt x="1028" y="265"/>
                    </a:cubicBezTo>
                    <a:cubicBezTo>
                      <a:pt x="1028" y="260"/>
                      <a:pt x="1028" y="260"/>
                      <a:pt x="1028" y="260"/>
                    </a:cubicBezTo>
                    <a:cubicBezTo>
                      <a:pt x="1026" y="254"/>
                      <a:pt x="1026" y="254"/>
                      <a:pt x="1026" y="254"/>
                    </a:cubicBezTo>
                    <a:cubicBezTo>
                      <a:pt x="1028" y="248"/>
                      <a:pt x="1028" y="248"/>
                      <a:pt x="1028" y="248"/>
                    </a:cubicBezTo>
                    <a:cubicBezTo>
                      <a:pt x="1031" y="245"/>
                      <a:pt x="1031" y="245"/>
                      <a:pt x="1031" y="245"/>
                    </a:cubicBezTo>
                    <a:cubicBezTo>
                      <a:pt x="1032" y="241"/>
                      <a:pt x="1032" y="241"/>
                      <a:pt x="1032" y="241"/>
                    </a:cubicBezTo>
                    <a:cubicBezTo>
                      <a:pt x="1030" y="233"/>
                      <a:pt x="1030" y="233"/>
                      <a:pt x="1030" y="233"/>
                    </a:cubicBezTo>
                    <a:cubicBezTo>
                      <a:pt x="1029" y="230"/>
                      <a:pt x="1029" y="230"/>
                      <a:pt x="1029" y="230"/>
                    </a:cubicBezTo>
                    <a:cubicBezTo>
                      <a:pt x="1031" y="228"/>
                      <a:pt x="1031" y="228"/>
                      <a:pt x="1031" y="228"/>
                    </a:cubicBezTo>
                    <a:cubicBezTo>
                      <a:pt x="1033" y="227"/>
                      <a:pt x="1033" y="227"/>
                      <a:pt x="1033" y="227"/>
                    </a:cubicBezTo>
                    <a:cubicBezTo>
                      <a:pt x="1034" y="228"/>
                      <a:pt x="1034" y="228"/>
                      <a:pt x="1034" y="228"/>
                    </a:cubicBezTo>
                    <a:cubicBezTo>
                      <a:pt x="1039" y="226"/>
                      <a:pt x="1039" y="226"/>
                      <a:pt x="1039" y="226"/>
                    </a:cubicBezTo>
                    <a:cubicBezTo>
                      <a:pt x="1043" y="216"/>
                      <a:pt x="1043" y="216"/>
                      <a:pt x="1043" y="216"/>
                    </a:cubicBezTo>
                    <a:cubicBezTo>
                      <a:pt x="1042" y="213"/>
                      <a:pt x="1042" y="213"/>
                      <a:pt x="1042" y="213"/>
                    </a:cubicBezTo>
                    <a:cubicBezTo>
                      <a:pt x="1040" y="208"/>
                      <a:pt x="1040" y="208"/>
                      <a:pt x="1040" y="208"/>
                    </a:cubicBezTo>
                    <a:cubicBezTo>
                      <a:pt x="1042" y="197"/>
                      <a:pt x="1042" y="197"/>
                      <a:pt x="1042" y="197"/>
                    </a:cubicBezTo>
                    <a:cubicBezTo>
                      <a:pt x="1045" y="193"/>
                      <a:pt x="1045" y="193"/>
                      <a:pt x="1045" y="193"/>
                    </a:cubicBezTo>
                    <a:cubicBezTo>
                      <a:pt x="1048" y="185"/>
                      <a:pt x="1048" y="185"/>
                      <a:pt x="1048" y="185"/>
                    </a:cubicBezTo>
                    <a:cubicBezTo>
                      <a:pt x="1046" y="179"/>
                      <a:pt x="1046" y="179"/>
                      <a:pt x="1046" y="179"/>
                    </a:cubicBezTo>
                    <a:cubicBezTo>
                      <a:pt x="1045" y="179"/>
                      <a:pt x="1045" y="179"/>
                      <a:pt x="1045" y="179"/>
                    </a:cubicBezTo>
                    <a:cubicBezTo>
                      <a:pt x="1043" y="182"/>
                      <a:pt x="1043" y="182"/>
                      <a:pt x="1043" y="182"/>
                    </a:cubicBezTo>
                    <a:cubicBezTo>
                      <a:pt x="1040" y="182"/>
                      <a:pt x="1040" y="182"/>
                      <a:pt x="1040" y="182"/>
                    </a:cubicBezTo>
                    <a:cubicBezTo>
                      <a:pt x="1036" y="180"/>
                      <a:pt x="1036" y="180"/>
                      <a:pt x="1036" y="180"/>
                    </a:cubicBezTo>
                    <a:cubicBezTo>
                      <a:pt x="1039" y="180"/>
                      <a:pt x="1039" y="180"/>
                      <a:pt x="1039" y="180"/>
                    </a:cubicBezTo>
                    <a:cubicBezTo>
                      <a:pt x="1044" y="176"/>
                      <a:pt x="1044" y="176"/>
                      <a:pt x="1044" y="176"/>
                    </a:cubicBezTo>
                    <a:cubicBezTo>
                      <a:pt x="1047" y="174"/>
                      <a:pt x="1047" y="174"/>
                      <a:pt x="1047" y="174"/>
                    </a:cubicBezTo>
                    <a:cubicBezTo>
                      <a:pt x="1049" y="170"/>
                      <a:pt x="1049" y="170"/>
                      <a:pt x="1049" y="170"/>
                    </a:cubicBezTo>
                    <a:cubicBezTo>
                      <a:pt x="1048" y="167"/>
                      <a:pt x="1048" y="167"/>
                      <a:pt x="1048" y="167"/>
                    </a:cubicBezTo>
                    <a:cubicBezTo>
                      <a:pt x="1050" y="165"/>
                      <a:pt x="1050" y="165"/>
                      <a:pt x="1050" y="165"/>
                    </a:cubicBezTo>
                    <a:cubicBezTo>
                      <a:pt x="1053" y="158"/>
                      <a:pt x="1053" y="158"/>
                      <a:pt x="1053" y="158"/>
                    </a:cubicBezTo>
                    <a:cubicBezTo>
                      <a:pt x="1052" y="155"/>
                      <a:pt x="1052" y="155"/>
                      <a:pt x="1052" y="155"/>
                    </a:cubicBezTo>
                    <a:cubicBezTo>
                      <a:pt x="1053" y="151"/>
                      <a:pt x="1053" y="151"/>
                      <a:pt x="1053" y="151"/>
                    </a:cubicBezTo>
                    <a:cubicBezTo>
                      <a:pt x="1058" y="148"/>
                      <a:pt x="1058" y="148"/>
                      <a:pt x="1058" y="148"/>
                    </a:cubicBezTo>
                    <a:cubicBezTo>
                      <a:pt x="1058" y="145"/>
                      <a:pt x="1058" y="145"/>
                      <a:pt x="1058" y="145"/>
                    </a:cubicBezTo>
                    <a:cubicBezTo>
                      <a:pt x="1055" y="142"/>
                      <a:pt x="1055" y="142"/>
                      <a:pt x="1055" y="142"/>
                    </a:cubicBezTo>
                    <a:cubicBezTo>
                      <a:pt x="1055" y="140"/>
                      <a:pt x="1055" y="140"/>
                      <a:pt x="1055" y="140"/>
                    </a:cubicBezTo>
                    <a:cubicBezTo>
                      <a:pt x="1058" y="134"/>
                      <a:pt x="1058" y="134"/>
                      <a:pt x="1058" y="134"/>
                    </a:cubicBezTo>
                    <a:cubicBezTo>
                      <a:pt x="1057" y="130"/>
                      <a:pt x="1057" y="130"/>
                      <a:pt x="1057" y="130"/>
                    </a:cubicBezTo>
                    <a:cubicBezTo>
                      <a:pt x="1058" y="127"/>
                      <a:pt x="1058" y="127"/>
                      <a:pt x="1058" y="127"/>
                    </a:cubicBezTo>
                    <a:cubicBezTo>
                      <a:pt x="1060" y="126"/>
                      <a:pt x="1060" y="126"/>
                      <a:pt x="1060" y="126"/>
                    </a:cubicBezTo>
                    <a:cubicBezTo>
                      <a:pt x="1062" y="119"/>
                      <a:pt x="1062" y="119"/>
                      <a:pt x="1062" y="119"/>
                    </a:cubicBezTo>
                    <a:cubicBezTo>
                      <a:pt x="1063" y="111"/>
                      <a:pt x="1063" y="111"/>
                      <a:pt x="1063" y="111"/>
                    </a:cubicBezTo>
                    <a:cubicBezTo>
                      <a:pt x="1061" y="103"/>
                      <a:pt x="1061" y="103"/>
                      <a:pt x="1061" y="103"/>
                    </a:cubicBezTo>
                    <a:cubicBezTo>
                      <a:pt x="1058" y="96"/>
                      <a:pt x="1058" y="96"/>
                      <a:pt x="1058" y="96"/>
                    </a:cubicBezTo>
                    <a:cubicBezTo>
                      <a:pt x="1059" y="94"/>
                      <a:pt x="1059" y="94"/>
                      <a:pt x="1059" y="94"/>
                    </a:cubicBezTo>
                    <a:cubicBezTo>
                      <a:pt x="1058" y="91"/>
                      <a:pt x="1058" y="91"/>
                      <a:pt x="1058" y="91"/>
                    </a:cubicBezTo>
                    <a:cubicBezTo>
                      <a:pt x="1056" y="90"/>
                      <a:pt x="1056" y="90"/>
                      <a:pt x="1056" y="90"/>
                    </a:cubicBezTo>
                    <a:cubicBezTo>
                      <a:pt x="1054" y="91"/>
                      <a:pt x="1054" y="91"/>
                      <a:pt x="1054" y="91"/>
                    </a:cubicBezTo>
                    <a:cubicBezTo>
                      <a:pt x="1052" y="89"/>
                      <a:pt x="1052" y="89"/>
                      <a:pt x="1052" y="89"/>
                    </a:cubicBezTo>
                    <a:cubicBezTo>
                      <a:pt x="1050" y="86"/>
                      <a:pt x="1050" y="86"/>
                      <a:pt x="1050" y="86"/>
                    </a:cubicBezTo>
                    <a:cubicBezTo>
                      <a:pt x="1049" y="86"/>
                      <a:pt x="1049" y="86"/>
                      <a:pt x="1049" y="86"/>
                    </a:cubicBezTo>
                    <a:cubicBezTo>
                      <a:pt x="1047" y="91"/>
                      <a:pt x="1047" y="91"/>
                      <a:pt x="1047" y="91"/>
                    </a:cubicBezTo>
                    <a:cubicBezTo>
                      <a:pt x="1046" y="93"/>
                      <a:pt x="1046" y="93"/>
                      <a:pt x="1046" y="93"/>
                    </a:cubicBezTo>
                    <a:cubicBezTo>
                      <a:pt x="1044" y="91"/>
                      <a:pt x="1044" y="91"/>
                      <a:pt x="1044" y="91"/>
                    </a:cubicBezTo>
                    <a:cubicBezTo>
                      <a:pt x="1041" y="86"/>
                      <a:pt x="1041" y="86"/>
                      <a:pt x="1041" y="86"/>
                    </a:cubicBezTo>
                    <a:cubicBezTo>
                      <a:pt x="1042" y="84"/>
                      <a:pt x="1042" y="84"/>
                      <a:pt x="1042" y="84"/>
                    </a:cubicBezTo>
                    <a:cubicBezTo>
                      <a:pt x="1040" y="83"/>
                      <a:pt x="1040" y="83"/>
                      <a:pt x="1040" y="83"/>
                    </a:cubicBezTo>
                    <a:cubicBezTo>
                      <a:pt x="1036" y="82"/>
                      <a:pt x="1036" y="82"/>
                      <a:pt x="1036" y="82"/>
                    </a:cubicBezTo>
                    <a:cubicBezTo>
                      <a:pt x="1033" y="78"/>
                      <a:pt x="1033" y="78"/>
                      <a:pt x="1033" y="78"/>
                    </a:cubicBezTo>
                    <a:cubicBezTo>
                      <a:pt x="1034" y="77"/>
                      <a:pt x="1034" y="77"/>
                      <a:pt x="1034" y="77"/>
                    </a:cubicBezTo>
                    <a:cubicBezTo>
                      <a:pt x="1039" y="77"/>
                      <a:pt x="1039" y="77"/>
                      <a:pt x="1039" y="77"/>
                    </a:cubicBezTo>
                    <a:cubicBezTo>
                      <a:pt x="1045" y="80"/>
                      <a:pt x="1045" y="80"/>
                      <a:pt x="1045" y="80"/>
                    </a:cubicBezTo>
                    <a:cubicBezTo>
                      <a:pt x="1048" y="83"/>
                      <a:pt x="1048" y="83"/>
                      <a:pt x="1048" y="83"/>
                    </a:cubicBezTo>
                    <a:cubicBezTo>
                      <a:pt x="1050" y="81"/>
                      <a:pt x="1050" y="81"/>
                      <a:pt x="1050" y="81"/>
                    </a:cubicBezTo>
                    <a:cubicBezTo>
                      <a:pt x="1051" y="80"/>
                      <a:pt x="1051" y="80"/>
                      <a:pt x="1051" y="80"/>
                    </a:cubicBezTo>
                    <a:cubicBezTo>
                      <a:pt x="1053" y="83"/>
                      <a:pt x="1053" y="83"/>
                      <a:pt x="1053" y="83"/>
                    </a:cubicBezTo>
                    <a:cubicBezTo>
                      <a:pt x="1053" y="85"/>
                      <a:pt x="1053" y="85"/>
                      <a:pt x="1053" y="85"/>
                    </a:cubicBezTo>
                    <a:cubicBezTo>
                      <a:pt x="1054" y="86"/>
                      <a:pt x="1054" y="86"/>
                      <a:pt x="1054" y="86"/>
                    </a:cubicBezTo>
                    <a:cubicBezTo>
                      <a:pt x="1055" y="82"/>
                      <a:pt x="1055" y="82"/>
                      <a:pt x="1055" y="82"/>
                    </a:cubicBezTo>
                    <a:cubicBezTo>
                      <a:pt x="1052" y="78"/>
                      <a:pt x="1052" y="78"/>
                      <a:pt x="1052" y="78"/>
                    </a:cubicBezTo>
                    <a:cubicBezTo>
                      <a:pt x="1051" y="74"/>
                      <a:pt x="1051" y="74"/>
                      <a:pt x="1051" y="74"/>
                    </a:cubicBezTo>
                    <a:cubicBezTo>
                      <a:pt x="1049" y="69"/>
                      <a:pt x="1049" y="69"/>
                      <a:pt x="1049" y="69"/>
                    </a:cubicBezTo>
                    <a:cubicBezTo>
                      <a:pt x="1047" y="68"/>
                      <a:pt x="1047" y="68"/>
                      <a:pt x="1047" y="68"/>
                    </a:cubicBezTo>
                    <a:cubicBezTo>
                      <a:pt x="1045" y="68"/>
                      <a:pt x="1045" y="68"/>
                      <a:pt x="1045" y="68"/>
                    </a:cubicBezTo>
                    <a:cubicBezTo>
                      <a:pt x="1043" y="69"/>
                      <a:pt x="1043" y="69"/>
                      <a:pt x="1043" y="69"/>
                    </a:cubicBezTo>
                    <a:cubicBezTo>
                      <a:pt x="1041" y="68"/>
                      <a:pt x="1041" y="68"/>
                      <a:pt x="1041" y="68"/>
                    </a:cubicBezTo>
                    <a:cubicBezTo>
                      <a:pt x="1040" y="63"/>
                      <a:pt x="1040" y="63"/>
                      <a:pt x="1040" y="63"/>
                    </a:cubicBezTo>
                    <a:cubicBezTo>
                      <a:pt x="1035" y="58"/>
                      <a:pt x="1035" y="58"/>
                      <a:pt x="1035" y="58"/>
                    </a:cubicBezTo>
                    <a:cubicBezTo>
                      <a:pt x="1035" y="54"/>
                      <a:pt x="1035" y="54"/>
                      <a:pt x="1035" y="54"/>
                    </a:cubicBezTo>
                    <a:cubicBezTo>
                      <a:pt x="1032" y="51"/>
                      <a:pt x="1032" y="51"/>
                      <a:pt x="1032" y="51"/>
                    </a:cubicBezTo>
                    <a:cubicBezTo>
                      <a:pt x="1030" y="48"/>
                      <a:pt x="1030" y="48"/>
                      <a:pt x="1030" y="48"/>
                    </a:cubicBezTo>
                    <a:cubicBezTo>
                      <a:pt x="1028" y="47"/>
                      <a:pt x="1028" y="47"/>
                      <a:pt x="1028" y="47"/>
                    </a:cubicBezTo>
                    <a:cubicBezTo>
                      <a:pt x="1025" y="50"/>
                      <a:pt x="1025" y="50"/>
                      <a:pt x="1025" y="50"/>
                    </a:cubicBezTo>
                    <a:cubicBezTo>
                      <a:pt x="1025" y="54"/>
                      <a:pt x="1025" y="54"/>
                      <a:pt x="1025" y="54"/>
                    </a:cubicBezTo>
                    <a:cubicBezTo>
                      <a:pt x="1028" y="54"/>
                      <a:pt x="1028" y="54"/>
                      <a:pt x="1028" y="54"/>
                    </a:cubicBezTo>
                    <a:cubicBezTo>
                      <a:pt x="1030" y="56"/>
                      <a:pt x="1030" y="56"/>
                      <a:pt x="1030" y="56"/>
                    </a:cubicBezTo>
                    <a:cubicBezTo>
                      <a:pt x="1030" y="59"/>
                      <a:pt x="1030" y="59"/>
                      <a:pt x="1030" y="59"/>
                    </a:cubicBezTo>
                    <a:cubicBezTo>
                      <a:pt x="1028" y="60"/>
                      <a:pt x="1028" y="60"/>
                      <a:pt x="1028" y="60"/>
                    </a:cubicBezTo>
                    <a:cubicBezTo>
                      <a:pt x="1028" y="63"/>
                      <a:pt x="1028" y="63"/>
                      <a:pt x="1028" y="63"/>
                    </a:cubicBezTo>
                    <a:cubicBezTo>
                      <a:pt x="1026" y="64"/>
                      <a:pt x="1026" y="64"/>
                      <a:pt x="1026" y="64"/>
                    </a:cubicBezTo>
                    <a:cubicBezTo>
                      <a:pt x="1020" y="56"/>
                      <a:pt x="1020" y="56"/>
                      <a:pt x="1020" y="56"/>
                    </a:cubicBezTo>
                    <a:cubicBezTo>
                      <a:pt x="1020" y="52"/>
                      <a:pt x="1020" y="52"/>
                      <a:pt x="1020" y="52"/>
                    </a:cubicBezTo>
                    <a:cubicBezTo>
                      <a:pt x="1018" y="48"/>
                      <a:pt x="1018" y="48"/>
                      <a:pt x="1018" y="48"/>
                    </a:cubicBezTo>
                    <a:cubicBezTo>
                      <a:pt x="1015" y="47"/>
                      <a:pt x="1015" y="47"/>
                      <a:pt x="1015" y="47"/>
                    </a:cubicBezTo>
                    <a:cubicBezTo>
                      <a:pt x="1001" y="37"/>
                      <a:pt x="1001" y="37"/>
                      <a:pt x="1001" y="37"/>
                    </a:cubicBezTo>
                    <a:cubicBezTo>
                      <a:pt x="998" y="36"/>
                      <a:pt x="998" y="36"/>
                      <a:pt x="998" y="36"/>
                    </a:cubicBezTo>
                    <a:cubicBezTo>
                      <a:pt x="997" y="35"/>
                      <a:pt x="997" y="35"/>
                      <a:pt x="997" y="35"/>
                    </a:cubicBezTo>
                    <a:cubicBezTo>
                      <a:pt x="989" y="35"/>
                      <a:pt x="989" y="35"/>
                      <a:pt x="989" y="35"/>
                    </a:cubicBezTo>
                    <a:cubicBezTo>
                      <a:pt x="988" y="32"/>
                      <a:pt x="988" y="32"/>
                      <a:pt x="988" y="32"/>
                    </a:cubicBezTo>
                    <a:cubicBezTo>
                      <a:pt x="989" y="29"/>
                      <a:pt x="989" y="29"/>
                      <a:pt x="989" y="29"/>
                    </a:cubicBezTo>
                    <a:cubicBezTo>
                      <a:pt x="989" y="27"/>
                      <a:pt x="989" y="27"/>
                      <a:pt x="989" y="27"/>
                    </a:cubicBezTo>
                    <a:cubicBezTo>
                      <a:pt x="985" y="28"/>
                      <a:pt x="985" y="28"/>
                      <a:pt x="985" y="28"/>
                    </a:cubicBezTo>
                    <a:cubicBezTo>
                      <a:pt x="983" y="26"/>
                      <a:pt x="983" y="26"/>
                      <a:pt x="983" y="26"/>
                    </a:cubicBezTo>
                    <a:cubicBezTo>
                      <a:pt x="980" y="27"/>
                      <a:pt x="980" y="27"/>
                      <a:pt x="980" y="27"/>
                    </a:cubicBezTo>
                    <a:cubicBezTo>
                      <a:pt x="977" y="30"/>
                      <a:pt x="977" y="30"/>
                      <a:pt x="977" y="30"/>
                    </a:cubicBezTo>
                    <a:cubicBezTo>
                      <a:pt x="975" y="29"/>
                      <a:pt x="975" y="29"/>
                      <a:pt x="975" y="29"/>
                    </a:cubicBezTo>
                    <a:cubicBezTo>
                      <a:pt x="972" y="33"/>
                      <a:pt x="972" y="33"/>
                      <a:pt x="972" y="33"/>
                    </a:cubicBezTo>
                    <a:cubicBezTo>
                      <a:pt x="971" y="37"/>
                      <a:pt x="971" y="37"/>
                      <a:pt x="971" y="37"/>
                    </a:cubicBezTo>
                    <a:cubicBezTo>
                      <a:pt x="966" y="37"/>
                      <a:pt x="966" y="37"/>
                      <a:pt x="966" y="37"/>
                    </a:cubicBezTo>
                    <a:cubicBezTo>
                      <a:pt x="963" y="37"/>
                      <a:pt x="963" y="37"/>
                      <a:pt x="963" y="37"/>
                    </a:cubicBezTo>
                    <a:cubicBezTo>
                      <a:pt x="959" y="42"/>
                      <a:pt x="959" y="42"/>
                      <a:pt x="959" y="42"/>
                    </a:cubicBezTo>
                    <a:cubicBezTo>
                      <a:pt x="953" y="44"/>
                      <a:pt x="953" y="44"/>
                      <a:pt x="953" y="44"/>
                    </a:cubicBezTo>
                    <a:cubicBezTo>
                      <a:pt x="950" y="45"/>
                      <a:pt x="950" y="45"/>
                      <a:pt x="950" y="45"/>
                    </a:cubicBezTo>
                    <a:cubicBezTo>
                      <a:pt x="948" y="44"/>
                      <a:pt x="948" y="44"/>
                      <a:pt x="948" y="44"/>
                    </a:cubicBezTo>
                    <a:cubicBezTo>
                      <a:pt x="946" y="44"/>
                      <a:pt x="946" y="44"/>
                      <a:pt x="946" y="44"/>
                    </a:cubicBezTo>
                    <a:cubicBezTo>
                      <a:pt x="944" y="45"/>
                      <a:pt x="944" y="45"/>
                      <a:pt x="944" y="45"/>
                    </a:cubicBezTo>
                    <a:cubicBezTo>
                      <a:pt x="944" y="50"/>
                      <a:pt x="944" y="50"/>
                      <a:pt x="944" y="50"/>
                    </a:cubicBezTo>
                    <a:cubicBezTo>
                      <a:pt x="947" y="51"/>
                      <a:pt x="947" y="51"/>
                      <a:pt x="947" y="51"/>
                    </a:cubicBezTo>
                    <a:cubicBezTo>
                      <a:pt x="949" y="51"/>
                      <a:pt x="949" y="51"/>
                      <a:pt x="949" y="51"/>
                    </a:cubicBezTo>
                    <a:cubicBezTo>
                      <a:pt x="951" y="57"/>
                      <a:pt x="951" y="57"/>
                      <a:pt x="951" y="57"/>
                    </a:cubicBezTo>
                    <a:cubicBezTo>
                      <a:pt x="951" y="65"/>
                      <a:pt x="951" y="65"/>
                      <a:pt x="951" y="65"/>
                    </a:cubicBezTo>
                    <a:cubicBezTo>
                      <a:pt x="949" y="71"/>
                      <a:pt x="949" y="71"/>
                      <a:pt x="949" y="71"/>
                    </a:cubicBezTo>
                    <a:cubicBezTo>
                      <a:pt x="944" y="71"/>
                      <a:pt x="944" y="71"/>
                      <a:pt x="944" y="71"/>
                    </a:cubicBezTo>
                    <a:cubicBezTo>
                      <a:pt x="939" y="76"/>
                      <a:pt x="939" y="76"/>
                      <a:pt x="939" y="76"/>
                    </a:cubicBezTo>
                    <a:cubicBezTo>
                      <a:pt x="932" y="78"/>
                      <a:pt x="932" y="78"/>
                      <a:pt x="932" y="78"/>
                    </a:cubicBezTo>
                    <a:cubicBezTo>
                      <a:pt x="930" y="77"/>
                      <a:pt x="930" y="77"/>
                      <a:pt x="930" y="77"/>
                    </a:cubicBezTo>
                    <a:cubicBezTo>
                      <a:pt x="933" y="74"/>
                      <a:pt x="933" y="74"/>
                      <a:pt x="933" y="74"/>
                    </a:cubicBezTo>
                    <a:cubicBezTo>
                      <a:pt x="936" y="73"/>
                      <a:pt x="936" y="73"/>
                      <a:pt x="936" y="73"/>
                    </a:cubicBezTo>
                    <a:cubicBezTo>
                      <a:pt x="936" y="68"/>
                      <a:pt x="936" y="68"/>
                      <a:pt x="936" y="68"/>
                    </a:cubicBezTo>
                    <a:cubicBezTo>
                      <a:pt x="932" y="59"/>
                      <a:pt x="932" y="59"/>
                      <a:pt x="932" y="59"/>
                    </a:cubicBezTo>
                    <a:cubicBezTo>
                      <a:pt x="934" y="53"/>
                      <a:pt x="934" y="53"/>
                      <a:pt x="934" y="53"/>
                    </a:cubicBezTo>
                    <a:cubicBezTo>
                      <a:pt x="934" y="49"/>
                      <a:pt x="934" y="49"/>
                      <a:pt x="934" y="49"/>
                    </a:cubicBezTo>
                    <a:cubicBezTo>
                      <a:pt x="936" y="46"/>
                      <a:pt x="936" y="46"/>
                      <a:pt x="936" y="46"/>
                    </a:cubicBezTo>
                    <a:cubicBezTo>
                      <a:pt x="933" y="40"/>
                      <a:pt x="933" y="40"/>
                      <a:pt x="933" y="40"/>
                    </a:cubicBezTo>
                    <a:cubicBezTo>
                      <a:pt x="933" y="35"/>
                      <a:pt x="933" y="35"/>
                      <a:pt x="933" y="35"/>
                    </a:cubicBezTo>
                    <a:cubicBezTo>
                      <a:pt x="929" y="30"/>
                      <a:pt x="929" y="30"/>
                      <a:pt x="929" y="30"/>
                    </a:cubicBezTo>
                    <a:cubicBezTo>
                      <a:pt x="926" y="32"/>
                      <a:pt x="926" y="32"/>
                      <a:pt x="926" y="32"/>
                    </a:cubicBezTo>
                    <a:cubicBezTo>
                      <a:pt x="923" y="30"/>
                      <a:pt x="923" y="30"/>
                      <a:pt x="923" y="30"/>
                    </a:cubicBezTo>
                    <a:cubicBezTo>
                      <a:pt x="921" y="30"/>
                      <a:pt x="921" y="30"/>
                      <a:pt x="921" y="30"/>
                    </a:cubicBezTo>
                    <a:cubicBezTo>
                      <a:pt x="920" y="35"/>
                      <a:pt x="920" y="35"/>
                      <a:pt x="920" y="35"/>
                    </a:cubicBezTo>
                    <a:cubicBezTo>
                      <a:pt x="916" y="35"/>
                      <a:pt x="916" y="35"/>
                      <a:pt x="916" y="35"/>
                    </a:cubicBezTo>
                    <a:cubicBezTo>
                      <a:pt x="914" y="33"/>
                      <a:pt x="914" y="33"/>
                      <a:pt x="914" y="33"/>
                    </a:cubicBezTo>
                    <a:cubicBezTo>
                      <a:pt x="910" y="36"/>
                      <a:pt x="910" y="36"/>
                      <a:pt x="910" y="36"/>
                    </a:cubicBezTo>
                    <a:cubicBezTo>
                      <a:pt x="907" y="42"/>
                      <a:pt x="907" y="42"/>
                      <a:pt x="907" y="42"/>
                    </a:cubicBezTo>
                    <a:cubicBezTo>
                      <a:pt x="904" y="42"/>
                      <a:pt x="904" y="42"/>
                      <a:pt x="904" y="42"/>
                    </a:cubicBezTo>
                    <a:cubicBezTo>
                      <a:pt x="904" y="38"/>
                      <a:pt x="904" y="38"/>
                      <a:pt x="904" y="38"/>
                    </a:cubicBezTo>
                    <a:cubicBezTo>
                      <a:pt x="906" y="34"/>
                      <a:pt x="906" y="34"/>
                      <a:pt x="906" y="34"/>
                    </a:cubicBezTo>
                    <a:cubicBezTo>
                      <a:pt x="906" y="31"/>
                      <a:pt x="906" y="31"/>
                      <a:pt x="906" y="31"/>
                    </a:cubicBezTo>
                    <a:cubicBezTo>
                      <a:pt x="903" y="30"/>
                      <a:pt x="903" y="30"/>
                      <a:pt x="903" y="30"/>
                    </a:cubicBezTo>
                    <a:cubicBezTo>
                      <a:pt x="897" y="41"/>
                      <a:pt x="897" y="41"/>
                      <a:pt x="897" y="41"/>
                    </a:cubicBezTo>
                    <a:cubicBezTo>
                      <a:pt x="889" y="45"/>
                      <a:pt x="889" y="45"/>
                      <a:pt x="889" y="45"/>
                    </a:cubicBezTo>
                    <a:cubicBezTo>
                      <a:pt x="886" y="44"/>
                      <a:pt x="886" y="44"/>
                      <a:pt x="886" y="44"/>
                    </a:cubicBezTo>
                    <a:cubicBezTo>
                      <a:pt x="889" y="38"/>
                      <a:pt x="889" y="38"/>
                      <a:pt x="889" y="38"/>
                    </a:cubicBezTo>
                    <a:cubicBezTo>
                      <a:pt x="893" y="37"/>
                      <a:pt x="893" y="37"/>
                      <a:pt x="893" y="37"/>
                    </a:cubicBezTo>
                    <a:cubicBezTo>
                      <a:pt x="897" y="30"/>
                      <a:pt x="897" y="30"/>
                      <a:pt x="897" y="30"/>
                    </a:cubicBezTo>
                    <a:cubicBezTo>
                      <a:pt x="896" y="25"/>
                      <a:pt x="896" y="25"/>
                      <a:pt x="896" y="25"/>
                    </a:cubicBezTo>
                    <a:cubicBezTo>
                      <a:pt x="898" y="21"/>
                      <a:pt x="898" y="21"/>
                      <a:pt x="898" y="21"/>
                    </a:cubicBezTo>
                    <a:cubicBezTo>
                      <a:pt x="898" y="19"/>
                      <a:pt x="898" y="19"/>
                      <a:pt x="898" y="19"/>
                    </a:cubicBezTo>
                    <a:cubicBezTo>
                      <a:pt x="901" y="17"/>
                      <a:pt x="901" y="17"/>
                      <a:pt x="901" y="17"/>
                    </a:cubicBezTo>
                    <a:cubicBezTo>
                      <a:pt x="901" y="15"/>
                      <a:pt x="901" y="15"/>
                      <a:pt x="901" y="15"/>
                    </a:cubicBezTo>
                    <a:cubicBezTo>
                      <a:pt x="895" y="13"/>
                      <a:pt x="895" y="13"/>
                      <a:pt x="895" y="13"/>
                    </a:cubicBezTo>
                    <a:cubicBezTo>
                      <a:pt x="894" y="11"/>
                      <a:pt x="894" y="11"/>
                      <a:pt x="894" y="11"/>
                    </a:cubicBezTo>
                    <a:cubicBezTo>
                      <a:pt x="894" y="5"/>
                      <a:pt x="894" y="5"/>
                      <a:pt x="894" y="5"/>
                    </a:cubicBezTo>
                    <a:cubicBezTo>
                      <a:pt x="892" y="4"/>
                      <a:pt x="892" y="4"/>
                      <a:pt x="892" y="4"/>
                    </a:cubicBezTo>
                    <a:cubicBezTo>
                      <a:pt x="887" y="9"/>
                      <a:pt x="887" y="9"/>
                      <a:pt x="887" y="9"/>
                    </a:cubicBezTo>
                    <a:cubicBezTo>
                      <a:pt x="882" y="8"/>
                      <a:pt x="882" y="8"/>
                      <a:pt x="882" y="8"/>
                    </a:cubicBezTo>
                    <a:cubicBezTo>
                      <a:pt x="880" y="2"/>
                      <a:pt x="880" y="2"/>
                      <a:pt x="880" y="2"/>
                    </a:cubicBezTo>
                    <a:cubicBezTo>
                      <a:pt x="877" y="2"/>
                      <a:pt x="877" y="2"/>
                      <a:pt x="877" y="2"/>
                    </a:cubicBezTo>
                    <a:cubicBezTo>
                      <a:pt x="874" y="6"/>
                      <a:pt x="874" y="6"/>
                      <a:pt x="874" y="6"/>
                    </a:cubicBezTo>
                    <a:cubicBezTo>
                      <a:pt x="869" y="0"/>
                      <a:pt x="869" y="0"/>
                      <a:pt x="869" y="0"/>
                    </a:cubicBezTo>
                    <a:cubicBezTo>
                      <a:pt x="867" y="0"/>
                      <a:pt x="867" y="0"/>
                      <a:pt x="867" y="0"/>
                    </a:cubicBezTo>
                    <a:cubicBezTo>
                      <a:pt x="862" y="5"/>
                      <a:pt x="862" y="5"/>
                      <a:pt x="862" y="5"/>
                    </a:cubicBezTo>
                    <a:cubicBezTo>
                      <a:pt x="861" y="9"/>
                      <a:pt x="861" y="9"/>
                      <a:pt x="861" y="9"/>
                    </a:cubicBezTo>
                    <a:cubicBezTo>
                      <a:pt x="858" y="10"/>
                      <a:pt x="858" y="10"/>
                      <a:pt x="858" y="10"/>
                    </a:cubicBezTo>
                    <a:cubicBezTo>
                      <a:pt x="860" y="15"/>
                      <a:pt x="860" y="15"/>
                      <a:pt x="860" y="15"/>
                    </a:cubicBezTo>
                    <a:cubicBezTo>
                      <a:pt x="856" y="19"/>
                      <a:pt x="856" y="19"/>
                      <a:pt x="856" y="19"/>
                    </a:cubicBezTo>
                    <a:cubicBezTo>
                      <a:pt x="856" y="26"/>
                      <a:pt x="856" y="26"/>
                      <a:pt x="856" y="26"/>
                    </a:cubicBezTo>
                    <a:cubicBezTo>
                      <a:pt x="857" y="31"/>
                      <a:pt x="857" y="31"/>
                      <a:pt x="857" y="31"/>
                    </a:cubicBezTo>
                    <a:cubicBezTo>
                      <a:pt x="853" y="37"/>
                      <a:pt x="853" y="37"/>
                      <a:pt x="853" y="37"/>
                    </a:cubicBezTo>
                    <a:cubicBezTo>
                      <a:pt x="853" y="57"/>
                      <a:pt x="853" y="57"/>
                      <a:pt x="853" y="57"/>
                    </a:cubicBezTo>
                    <a:cubicBezTo>
                      <a:pt x="857" y="62"/>
                      <a:pt x="857" y="62"/>
                      <a:pt x="857" y="62"/>
                    </a:cubicBezTo>
                    <a:cubicBezTo>
                      <a:pt x="857" y="67"/>
                      <a:pt x="857" y="67"/>
                      <a:pt x="857" y="67"/>
                    </a:cubicBezTo>
                    <a:cubicBezTo>
                      <a:pt x="854" y="67"/>
                      <a:pt x="854" y="67"/>
                      <a:pt x="854" y="67"/>
                    </a:cubicBezTo>
                    <a:cubicBezTo>
                      <a:pt x="854" y="72"/>
                      <a:pt x="854" y="72"/>
                      <a:pt x="854" y="72"/>
                    </a:cubicBezTo>
                    <a:cubicBezTo>
                      <a:pt x="858" y="77"/>
                      <a:pt x="858" y="77"/>
                      <a:pt x="858" y="77"/>
                    </a:cubicBezTo>
                    <a:cubicBezTo>
                      <a:pt x="861" y="77"/>
                      <a:pt x="861" y="77"/>
                      <a:pt x="861" y="77"/>
                    </a:cubicBezTo>
                    <a:cubicBezTo>
                      <a:pt x="865" y="84"/>
                      <a:pt x="865" y="84"/>
                      <a:pt x="865" y="84"/>
                    </a:cubicBezTo>
                    <a:cubicBezTo>
                      <a:pt x="870" y="85"/>
                      <a:pt x="870" y="85"/>
                      <a:pt x="870" y="85"/>
                    </a:cubicBezTo>
                    <a:cubicBezTo>
                      <a:pt x="865" y="89"/>
                      <a:pt x="865" y="89"/>
                      <a:pt x="865" y="89"/>
                    </a:cubicBezTo>
                    <a:cubicBezTo>
                      <a:pt x="867" y="94"/>
                      <a:pt x="867" y="94"/>
                      <a:pt x="867" y="94"/>
                    </a:cubicBezTo>
                    <a:cubicBezTo>
                      <a:pt x="867" y="98"/>
                      <a:pt x="867" y="98"/>
                      <a:pt x="867" y="98"/>
                    </a:cubicBezTo>
                    <a:cubicBezTo>
                      <a:pt x="873" y="98"/>
                      <a:pt x="873" y="98"/>
                      <a:pt x="873" y="98"/>
                    </a:cubicBezTo>
                    <a:cubicBezTo>
                      <a:pt x="878" y="96"/>
                      <a:pt x="878" y="96"/>
                      <a:pt x="878" y="96"/>
                    </a:cubicBezTo>
                    <a:cubicBezTo>
                      <a:pt x="884" y="99"/>
                      <a:pt x="884" y="99"/>
                      <a:pt x="884" y="99"/>
                    </a:cubicBezTo>
                    <a:cubicBezTo>
                      <a:pt x="889" y="99"/>
                      <a:pt x="889" y="99"/>
                      <a:pt x="889" y="99"/>
                    </a:cubicBezTo>
                    <a:cubicBezTo>
                      <a:pt x="891" y="102"/>
                      <a:pt x="891" y="102"/>
                      <a:pt x="891" y="102"/>
                    </a:cubicBezTo>
                    <a:cubicBezTo>
                      <a:pt x="888" y="105"/>
                      <a:pt x="888" y="105"/>
                      <a:pt x="888" y="105"/>
                    </a:cubicBezTo>
                    <a:cubicBezTo>
                      <a:pt x="885" y="104"/>
                      <a:pt x="885" y="104"/>
                      <a:pt x="885" y="104"/>
                    </a:cubicBezTo>
                    <a:cubicBezTo>
                      <a:pt x="882" y="104"/>
                      <a:pt x="882" y="104"/>
                      <a:pt x="882" y="104"/>
                    </a:cubicBezTo>
                    <a:cubicBezTo>
                      <a:pt x="877" y="102"/>
                      <a:pt x="877" y="102"/>
                      <a:pt x="877" y="102"/>
                    </a:cubicBezTo>
                    <a:cubicBezTo>
                      <a:pt x="869" y="106"/>
                      <a:pt x="869" y="106"/>
                      <a:pt x="869" y="106"/>
                    </a:cubicBezTo>
                    <a:cubicBezTo>
                      <a:pt x="867" y="104"/>
                      <a:pt x="867" y="104"/>
                      <a:pt x="867" y="104"/>
                    </a:cubicBezTo>
                    <a:cubicBezTo>
                      <a:pt x="863" y="106"/>
                      <a:pt x="863" y="106"/>
                      <a:pt x="863" y="106"/>
                    </a:cubicBezTo>
                    <a:cubicBezTo>
                      <a:pt x="859" y="105"/>
                      <a:pt x="859" y="105"/>
                      <a:pt x="859" y="105"/>
                    </a:cubicBezTo>
                    <a:cubicBezTo>
                      <a:pt x="856" y="105"/>
                      <a:pt x="856" y="105"/>
                      <a:pt x="856" y="105"/>
                    </a:cubicBezTo>
                    <a:cubicBezTo>
                      <a:pt x="854" y="108"/>
                      <a:pt x="854" y="108"/>
                      <a:pt x="854" y="108"/>
                    </a:cubicBezTo>
                    <a:cubicBezTo>
                      <a:pt x="846" y="108"/>
                      <a:pt x="846" y="108"/>
                      <a:pt x="846" y="108"/>
                    </a:cubicBezTo>
                    <a:cubicBezTo>
                      <a:pt x="844" y="111"/>
                      <a:pt x="844" y="111"/>
                      <a:pt x="844" y="111"/>
                    </a:cubicBezTo>
                    <a:cubicBezTo>
                      <a:pt x="844" y="113"/>
                      <a:pt x="844" y="113"/>
                      <a:pt x="844" y="113"/>
                    </a:cubicBezTo>
                    <a:cubicBezTo>
                      <a:pt x="848" y="115"/>
                      <a:pt x="848" y="115"/>
                      <a:pt x="848" y="115"/>
                    </a:cubicBezTo>
                    <a:cubicBezTo>
                      <a:pt x="849" y="118"/>
                      <a:pt x="849" y="118"/>
                      <a:pt x="849" y="118"/>
                    </a:cubicBezTo>
                    <a:cubicBezTo>
                      <a:pt x="853" y="117"/>
                      <a:pt x="853" y="117"/>
                      <a:pt x="853" y="117"/>
                    </a:cubicBezTo>
                    <a:cubicBezTo>
                      <a:pt x="855" y="119"/>
                      <a:pt x="855" y="119"/>
                      <a:pt x="855" y="119"/>
                    </a:cubicBezTo>
                    <a:cubicBezTo>
                      <a:pt x="859" y="116"/>
                      <a:pt x="859" y="116"/>
                      <a:pt x="859" y="116"/>
                    </a:cubicBezTo>
                    <a:cubicBezTo>
                      <a:pt x="863" y="122"/>
                      <a:pt x="863" y="122"/>
                      <a:pt x="863" y="122"/>
                    </a:cubicBezTo>
                    <a:cubicBezTo>
                      <a:pt x="867" y="125"/>
                      <a:pt x="867" y="125"/>
                      <a:pt x="867" y="125"/>
                    </a:cubicBezTo>
                    <a:cubicBezTo>
                      <a:pt x="871" y="134"/>
                      <a:pt x="871" y="134"/>
                      <a:pt x="871" y="134"/>
                    </a:cubicBezTo>
                    <a:cubicBezTo>
                      <a:pt x="868" y="143"/>
                      <a:pt x="868" y="143"/>
                      <a:pt x="868" y="143"/>
                    </a:cubicBezTo>
                    <a:cubicBezTo>
                      <a:pt x="863" y="146"/>
                      <a:pt x="863" y="146"/>
                      <a:pt x="863" y="146"/>
                    </a:cubicBezTo>
                    <a:cubicBezTo>
                      <a:pt x="866" y="136"/>
                      <a:pt x="866" y="136"/>
                      <a:pt x="866" y="136"/>
                    </a:cubicBezTo>
                    <a:cubicBezTo>
                      <a:pt x="864" y="134"/>
                      <a:pt x="864" y="134"/>
                      <a:pt x="864" y="134"/>
                    </a:cubicBezTo>
                    <a:cubicBezTo>
                      <a:pt x="864" y="127"/>
                      <a:pt x="864" y="127"/>
                      <a:pt x="864" y="127"/>
                    </a:cubicBezTo>
                    <a:cubicBezTo>
                      <a:pt x="858" y="127"/>
                      <a:pt x="858" y="127"/>
                      <a:pt x="858" y="127"/>
                    </a:cubicBezTo>
                    <a:cubicBezTo>
                      <a:pt x="857" y="126"/>
                      <a:pt x="857" y="126"/>
                      <a:pt x="857" y="126"/>
                    </a:cubicBezTo>
                    <a:cubicBezTo>
                      <a:pt x="857" y="123"/>
                      <a:pt x="857" y="123"/>
                      <a:pt x="857" y="123"/>
                    </a:cubicBezTo>
                    <a:cubicBezTo>
                      <a:pt x="855" y="122"/>
                      <a:pt x="855" y="122"/>
                      <a:pt x="855" y="122"/>
                    </a:cubicBezTo>
                    <a:cubicBezTo>
                      <a:pt x="851" y="124"/>
                      <a:pt x="851" y="124"/>
                      <a:pt x="851" y="124"/>
                    </a:cubicBezTo>
                    <a:cubicBezTo>
                      <a:pt x="846" y="125"/>
                      <a:pt x="846" y="125"/>
                      <a:pt x="846" y="125"/>
                    </a:cubicBezTo>
                    <a:cubicBezTo>
                      <a:pt x="842" y="130"/>
                      <a:pt x="842" y="130"/>
                      <a:pt x="842" y="130"/>
                    </a:cubicBezTo>
                    <a:cubicBezTo>
                      <a:pt x="846" y="131"/>
                      <a:pt x="846" y="131"/>
                      <a:pt x="846" y="131"/>
                    </a:cubicBezTo>
                    <a:cubicBezTo>
                      <a:pt x="844" y="134"/>
                      <a:pt x="844" y="134"/>
                      <a:pt x="844" y="134"/>
                    </a:cubicBezTo>
                    <a:cubicBezTo>
                      <a:pt x="840" y="134"/>
                      <a:pt x="840" y="134"/>
                      <a:pt x="840" y="134"/>
                    </a:cubicBezTo>
                    <a:cubicBezTo>
                      <a:pt x="843" y="137"/>
                      <a:pt x="843" y="137"/>
                      <a:pt x="843" y="137"/>
                    </a:cubicBezTo>
                    <a:cubicBezTo>
                      <a:pt x="842" y="140"/>
                      <a:pt x="842" y="140"/>
                      <a:pt x="842" y="140"/>
                    </a:cubicBezTo>
                    <a:cubicBezTo>
                      <a:pt x="836" y="145"/>
                      <a:pt x="836" y="145"/>
                      <a:pt x="836" y="145"/>
                    </a:cubicBezTo>
                    <a:cubicBezTo>
                      <a:pt x="836" y="140"/>
                      <a:pt x="836" y="140"/>
                      <a:pt x="836" y="140"/>
                    </a:cubicBezTo>
                    <a:cubicBezTo>
                      <a:pt x="834" y="140"/>
                      <a:pt x="834" y="140"/>
                      <a:pt x="834" y="140"/>
                    </a:cubicBezTo>
                    <a:cubicBezTo>
                      <a:pt x="832" y="142"/>
                      <a:pt x="832" y="142"/>
                      <a:pt x="832" y="142"/>
                    </a:cubicBezTo>
                    <a:cubicBezTo>
                      <a:pt x="833" y="147"/>
                      <a:pt x="833" y="147"/>
                      <a:pt x="833" y="147"/>
                    </a:cubicBezTo>
                    <a:cubicBezTo>
                      <a:pt x="832" y="152"/>
                      <a:pt x="832" y="152"/>
                      <a:pt x="832" y="152"/>
                    </a:cubicBezTo>
                    <a:cubicBezTo>
                      <a:pt x="829" y="152"/>
                      <a:pt x="829" y="152"/>
                      <a:pt x="829" y="152"/>
                    </a:cubicBezTo>
                    <a:cubicBezTo>
                      <a:pt x="828" y="145"/>
                      <a:pt x="828" y="145"/>
                      <a:pt x="828" y="145"/>
                    </a:cubicBezTo>
                    <a:cubicBezTo>
                      <a:pt x="825" y="141"/>
                      <a:pt x="825" y="141"/>
                      <a:pt x="825" y="141"/>
                    </a:cubicBezTo>
                    <a:cubicBezTo>
                      <a:pt x="824" y="142"/>
                      <a:pt x="824" y="142"/>
                      <a:pt x="824" y="142"/>
                    </a:cubicBezTo>
                    <a:cubicBezTo>
                      <a:pt x="825" y="147"/>
                      <a:pt x="825" y="147"/>
                      <a:pt x="825" y="147"/>
                    </a:cubicBezTo>
                    <a:cubicBezTo>
                      <a:pt x="822" y="153"/>
                      <a:pt x="822" y="153"/>
                      <a:pt x="822" y="153"/>
                    </a:cubicBezTo>
                    <a:cubicBezTo>
                      <a:pt x="820" y="160"/>
                      <a:pt x="820" y="160"/>
                      <a:pt x="820" y="160"/>
                    </a:cubicBezTo>
                    <a:cubicBezTo>
                      <a:pt x="817" y="156"/>
                      <a:pt x="817" y="156"/>
                      <a:pt x="817" y="156"/>
                    </a:cubicBezTo>
                    <a:cubicBezTo>
                      <a:pt x="817" y="154"/>
                      <a:pt x="817" y="154"/>
                      <a:pt x="817" y="154"/>
                    </a:cubicBezTo>
                    <a:cubicBezTo>
                      <a:pt x="820" y="143"/>
                      <a:pt x="820" y="143"/>
                      <a:pt x="820" y="143"/>
                    </a:cubicBezTo>
                    <a:cubicBezTo>
                      <a:pt x="819" y="141"/>
                      <a:pt x="819" y="141"/>
                      <a:pt x="819" y="141"/>
                    </a:cubicBezTo>
                    <a:cubicBezTo>
                      <a:pt x="816" y="142"/>
                      <a:pt x="813" y="142"/>
                      <a:pt x="810" y="141"/>
                    </a:cubicBezTo>
                    <a:cubicBezTo>
                      <a:pt x="805" y="143"/>
                      <a:pt x="805" y="143"/>
                      <a:pt x="805" y="143"/>
                    </a:cubicBezTo>
                    <a:cubicBezTo>
                      <a:pt x="801" y="142"/>
                      <a:pt x="801" y="142"/>
                      <a:pt x="801" y="142"/>
                    </a:cubicBezTo>
                    <a:cubicBezTo>
                      <a:pt x="796" y="146"/>
                      <a:pt x="796" y="146"/>
                      <a:pt x="796" y="146"/>
                    </a:cubicBezTo>
                    <a:cubicBezTo>
                      <a:pt x="793" y="145"/>
                      <a:pt x="793" y="145"/>
                      <a:pt x="793" y="145"/>
                    </a:cubicBezTo>
                    <a:cubicBezTo>
                      <a:pt x="790" y="143"/>
                      <a:pt x="790" y="143"/>
                      <a:pt x="790" y="143"/>
                    </a:cubicBezTo>
                    <a:cubicBezTo>
                      <a:pt x="785" y="144"/>
                      <a:pt x="785" y="144"/>
                      <a:pt x="785" y="144"/>
                    </a:cubicBezTo>
                    <a:cubicBezTo>
                      <a:pt x="789" y="148"/>
                      <a:pt x="789" y="148"/>
                      <a:pt x="789" y="148"/>
                    </a:cubicBezTo>
                    <a:cubicBezTo>
                      <a:pt x="787" y="152"/>
                      <a:pt x="787" y="152"/>
                      <a:pt x="787" y="152"/>
                    </a:cubicBezTo>
                    <a:cubicBezTo>
                      <a:pt x="785" y="151"/>
                      <a:pt x="785" y="151"/>
                      <a:pt x="785" y="151"/>
                    </a:cubicBezTo>
                    <a:cubicBezTo>
                      <a:pt x="785" y="149"/>
                      <a:pt x="785" y="149"/>
                      <a:pt x="785" y="149"/>
                    </a:cubicBezTo>
                    <a:cubicBezTo>
                      <a:pt x="783" y="148"/>
                      <a:pt x="783" y="148"/>
                      <a:pt x="783" y="148"/>
                    </a:cubicBezTo>
                    <a:cubicBezTo>
                      <a:pt x="782" y="152"/>
                      <a:pt x="782" y="152"/>
                      <a:pt x="782" y="152"/>
                    </a:cubicBezTo>
                    <a:cubicBezTo>
                      <a:pt x="780" y="154"/>
                      <a:pt x="780" y="154"/>
                      <a:pt x="780" y="154"/>
                    </a:cubicBezTo>
                    <a:cubicBezTo>
                      <a:pt x="780" y="163"/>
                      <a:pt x="780" y="163"/>
                      <a:pt x="780" y="163"/>
                    </a:cubicBezTo>
                    <a:cubicBezTo>
                      <a:pt x="782" y="166"/>
                      <a:pt x="782" y="166"/>
                      <a:pt x="782" y="166"/>
                    </a:cubicBezTo>
                    <a:cubicBezTo>
                      <a:pt x="786" y="161"/>
                      <a:pt x="786" y="161"/>
                      <a:pt x="786" y="161"/>
                    </a:cubicBezTo>
                    <a:cubicBezTo>
                      <a:pt x="788" y="163"/>
                      <a:pt x="788" y="163"/>
                      <a:pt x="788" y="163"/>
                    </a:cubicBezTo>
                    <a:cubicBezTo>
                      <a:pt x="794" y="159"/>
                      <a:pt x="794" y="159"/>
                      <a:pt x="794" y="159"/>
                    </a:cubicBezTo>
                    <a:cubicBezTo>
                      <a:pt x="797" y="160"/>
                      <a:pt x="797" y="160"/>
                      <a:pt x="797" y="160"/>
                    </a:cubicBezTo>
                    <a:cubicBezTo>
                      <a:pt x="796" y="164"/>
                      <a:pt x="796" y="164"/>
                      <a:pt x="796" y="164"/>
                    </a:cubicBezTo>
                    <a:cubicBezTo>
                      <a:pt x="786" y="169"/>
                      <a:pt x="786" y="169"/>
                      <a:pt x="786" y="169"/>
                    </a:cubicBezTo>
                    <a:cubicBezTo>
                      <a:pt x="784" y="174"/>
                      <a:pt x="784" y="174"/>
                      <a:pt x="784" y="174"/>
                    </a:cubicBezTo>
                    <a:cubicBezTo>
                      <a:pt x="779" y="177"/>
                      <a:pt x="779" y="177"/>
                      <a:pt x="779" y="177"/>
                    </a:cubicBezTo>
                    <a:cubicBezTo>
                      <a:pt x="771" y="178"/>
                      <a:pt x="771" y="178"/>
                      <a:pt x="771" y="178"/>
                    </a:cubicBezTo>
                    <a:cubicBezTo>
                      <a:pt x="771" y="182"/>
                      <a:pt x="771" y="182"/>
                      <a:pt x="771" y="182"/>
                    </a:cubicBezTo>
                    <a:cubicBezTo>
                      <a:pt x="772" y="184"/>
                      <a:pt x="772" y="184"/>
                      <a:pt x="772" y="184"/>
                    </a:cubicBezTo>
                    <a:cubicBezTo>
                      <a:pt x="766" y="186"/>
                      <a:pt x="766" y="186"/>
                      <a:pt x="766" y="186"/>
                    </a:cubicBezTo>
                    <a:cubicBezTo>
                      <a:pt x="763" y="184"/>
                      <a:pt x="763" y="184"/>
                      <a:pt x="763" y="184"/>
                    </a:cubicBezTo>
                    <a:cubicBezTo>
                      <a:pt x="761" y="185"/>
                      <a:pt x="761" y="185"/>
                      <a:pt x="761" y="185"/>
                    </a:cubicBezTo>
                    <a:cubicBezTo>
                      <a:pt x="760" y="189"/>
                      <a:pt x="760" y="189"/>
                      <a:pt x="760" y="189"/>
                    </a:cubicBezTo>
                    <a:cubicBezTo>
                      <a:pt x="758" y="190"/>
                      <a:pt x="758" y="190"/>
                      <a:pt x="758" y="190"/>
                    </a:cubicBezTo>
                    <a:cubicBezTo>
                      <a:pt x="753" y="192"/>
                      <a:pt x="753" y="192"/>
                      <a:pt x="753" y="192"/>
                    </a:cubicBezTo>
                    <a:cubicBezTo>
                      <a:pt x="752" y="194"/>
                      <a:pt x="752" y="194"/>
                      <a:pt x="752" y="194"/>
                    </a:cubicBezTo>
                    <a:cubicBezTo>
                      <a:pt x="754" y="198"/>
                      <a:pt x="754" y="198"/>
                      <a:pt x="754" y="198"/>
                    </a:cubicBezTo>
                    <a:cubicBezTo>
                      <a:pt x="752" y="198"/>
                      <a:pt x="752" y="198"/>
                      <a:pt x="752" y="198"/>
                    </a:cubicBezTo>
                    <a:cubicBezTo>
                      <a:pt x="751" y="202"/>
                      <a:pt x="751" y="202"/>
                      <a:pt x="751" y="202"/>
                    </a:cubicBezTo>
                    <a:cubicBezTo>
                      <a:pt x="749" y="203"/>
                      <a:pt x="749" y="203"/>
                      <a:pt x="749" y="203"/>
                    </a:cubicBezTo>
                    <a:cubicBezTo>
                      <a:pt x="748" y="200"/>
                      <a:pt x="748" y="200"/>
                      <a:pt x="748" y="200"/>
                    </a:cubicBezTo>
                    <a:cubicBezTo>
                      <a:pt x="746" y="200"/>
                      <a:pt x="746" y="200"/>
                      <a:pt x="746" y="200"/>
                    </a:cubicBezTo>
                    <a:cubicBezTo>
                      <a:pt x="743" y="206"/>
                      <a:pt x="743" y="206"/>
                      <a:pt x="743" y="206"/>
                    </a:cubicBezTo>
                    <a:cubicBezTo>
                      <a:pt x="743" y="209"/>
                      <a:pt x="743" y="209"/>
                      <a:pt x="743" y="209"/>
                    </a:cubicBezTo>
                    <a:cubicBezTo>
                      <a:pt x="742" y="210"/>
                      <a:pt x="742" y="210"/>
                      <a:pt x="742" y="210"/>
                    </a:cubicBezTo>
                    <a:cubicBezTo>
                      <a:pt x="742" y="214"/>
                      <a:pt x="742" y="214"/>
                      <a:pt x="742" y="214"/>
                    </a:cubicBezTo>
                    <a:cubicBezTo>
                      <a:pt x="739" y="219"/>
                      <a:pt x="739" y="219"/>
                      <a:pt x="739" y="219"/>
                    </a:cubicBezTo>
                    <a:cubicBezTo>
                      <a:pt x="739" y="223"/>
                      <a:pt x="739" y="223"/>
                      <a:pt x="739" y="223"/>
                    </a:cubicBezTo>
                    <a:cubicBezTo>
                      <a:pt x="735" y="225"/>
                      <a:pt x="735" y="225"/>
                      <a:pt x="735" y="225"/>
                    </a:cubicBezTo>
                    <a:cubicBezTo>
                      <a:pt x="729" y="225"/>
                      <a:pt x="729" y="225"/>
                      <a:pt x="729" y="225"/>
                    </a:cubicBezTo>
                    <a:cubicBezTo>
                      <a:pt x="729" y="226"/>
                      <a:pt x="730" y="227"/>
                      <a:pt x="730" y="228"/>
                    </a:cubicBezTo>
                    <a:cubicBezTo>
                      <a:pt x="730" y="229"/>
                      <a:pt x="730" y="230"/>
                      <a:pt x="730" y="231"/>
                    </a:cubicBezTo>
                    <a:cubicBezTo>
                      <a:pt x="738" y="233"/>
                      <a:pt x="738" y="233"/>
                      <a:pt x="738" y="233"/>
                    </a:cubicBezTo>
                    <a:cubicBezTo>
                      <a:pt x="736" y="236"/>
                      <a:pt x="736" y="236"/>
                      <a:pt x="736" y="236"/>
                    </a:cubicBezTo>
                    <a:cubicBezTo>
                      <a:pt x="732" y="235"/>
                      <a:pt x="732" y="235"/>
                      <a:pt x="732" y="235"/>
                    </a:cubicBezTo>
                    <a:cubicBezTo>
                      <a:pt x="732" y="237"/>
                      <a:pt x="732" y="237"/>
                      <a:pt x="732" y="237"/>
                    </a:cubicBezTo>
                    <a:cubicBezTo>
                      <a:pt x="732" y="237"/>
                      <a:pt x="732" y="237"/>
                      <a:pt x="732" y="237"/>
                    </a:cubicBezTo>
                    <a:cubicBezTo>
                      <a:pt x="734" y="239"/>
                      <a:pt x="734" y="239"/>
                      <a:pt x="734" y="239"/>
                    </a:cubicBezTo>
                    <a:cubicBezTo>
                      <a:pt x="733" y="248"/>
                      <a:pt x="733" y="248"/>
                      <a:pt x="733" y="248"/>
                    </a:cubicBezTo>
                    <a:cubicBezTo>
                      <a:pt x="733" y="249"/>
                      <a:pt x="733" y="249"/>
                      <a:pt x="733" y="249"/>
                    </a:cubicBezTo>
                    <a:cubicBezTo>
                      <a:pt x="733" y="254"/>
                      <a:pt x="733" y="258"/>
                      <a:pt x="732" y="263"/>
                    </a:cubicBezTo>
                    <a:cubicBezTo>
                      <a:pt x="733" y="266"/>
                      <a:pt x="733" y="266"/>
                      <a:pt x="733" y="266"/>
                    </a:cubicBezTo>
                    <a:cubicBezTo>
                      <a:pt x="736" y="269"/>
                      <a:pt x="736" y="269"/>
                      <a:pt x="736" y="269"/>
                    </a:cubicBezTo>
                    <a:cubicBezTo>
                      <a:pt x="740" y="268"/>
                      <a:pt x="740" y="268"/>
                      <a:pt x="740" y="268"/>
                    </a:cubicBezTo>
                    <a:cubicBezTo>
                      <a:pt x="742" y="267"/>
                      <a:pt x="742" y="267"/>
                      <a:pt x="742" y="267"/>
                    </a:cubicBezTo>
                    <a:cubicBezTo>
                      <a:pt x="743" y="270"/>
                      <a:pt x="743" y="270"/>
                      <a:pt x="743" y="270"/>
                    </a:cubicBezTo>
                    <a:cubicBezTo>
                      <a:pt x="739" y="272"/>
                      <a:pt x="739" y="272"/>
                      <a:pt x="739" y="272"/>
                    </a:cubicBezTo>
                    <a:cubicBezTo>
                      <a:pt x="738" y="272"/>
                      <a:pt x="738" y="272"/>
                      <a:pt x="738" y="272"/>
                    </a:cubicBezTo>
                    <a:cubicBezTo>
                      <a:pt x="739" y="274"/>
                      <a:pt x="740" y="277"/>
                      <a:pt x="740" y="279"/>
                    </a:cubicBezTo>
                    <a:cubicBezTo>
                      <a:pt x="740" y="279"/>
                      <a:pt x="740" y="279"/>
                      <a:pt x="740" y="279"/>
                    </a:cubicBezTo>
                    <a:cubicBezTo>
                      <a:pt x="742" y="285"/>
                      <a:pt x="742" y="285"/>
                      <a:pt x="742" y="285"/>
                    </a:cubicBezTo>
                    <a:cubicBezTo>
                      <a:pt x="744" y="287"/>
                      <a:pt x="744" y="287"/>
                      <a:pt x="744" y="287"/>
                    </a:cubicBezTo>
                    <a:cubicBezTo>
                      <a:pt x="746" y="285"/>
                      <a:pt x="746" y="285"/>
                      <a:pt x="746" y="285"/>
                    </a:cubicBezTo>
                    <a:cubicBezTo>
                      <a:pt x="752" y="285"/>
                      <a:pt x="752" y="285"/>
                      <a:pt x="752" y="285"/>
                    </a:cubicBezTo>
                    <a:cubicBezTo>
                      <a:pt x="751" y="289"/>
                      <a:pt x="751" y="289"/>
                      <a:pt x="751" y="289"/>
                    </a:cubicBezTo>
                    <a:cubicBezTo>
                      <a:pt x="756" y="293"/>
                      <a:pt x="756" y="293"/>
                      <a:pt x="756" y="293"/>
                    </a:cubicBezTo>
                    <a:cubicBezTo>
                      <a:pt x="760" y="293"/>
                      <a:pt x="760" y="293"/>
                      <a:pt x="760" y="293"/>
                    </a:cubicBezTo>
                    <a:cubicBezTo>
                      <a:pt x="763" y="299"/>
                      <a:pt x="763" y="299"/>
                      <a:pt x="763" y="299"/>
                    </a:cubicBezTo>
                    <a:cubicBezTo>
                      <a:pt x="760" y="307"/>
                      <a:pt x="760" y="307"/>
                      <a:pt x="760" y="307"/>
                    </a:cubicBezTo>
                    <a:cubicBezTo>
                      <a:pt x="753" y="312"/>
                      <a:pt x="753" y="312"/>
                      <a:pt x="753" y="312"/>
                    </a:cubicBezTo>
                    <a:cubicBezTo>
                      <a:pt x="750" y="317"/>
                      <a:pt x="750" y="317"/>
                      <a:pt x="750" y="317"/>
                    </a:cubicBezTo>
                    <a:cubicBezTo>
                      <a:pt x="750" y="320"/>
                      <a:pt x="750" y="320"/>
                      <a:pt x="750" y="320"/>
                    </a:cubicBezTo>
                    <a:cubicBezTo>
                      <a:pt x="757" y="328"/>
                      <a:pt x="757" y="328"/>
                      <a:pt x="757" y="328"/>
                    </a:cubicBezTo>
                    <a:cubicBezTo>
                      <a:pt x="761" y="330"/>
                      <a:pt x="761" y="330"/>
                      <a:pt x="761" y="330"/>
                    </a:cubicBezTo>
                    <a:cubicBezTo>
                      <a:pt x="754" y="330"/>
                      <a:pt x="754" y="330"/>
                      <a:pt x="754" y="330"/>
                    </a:cubicBezTo>
                    <a:cubicBezTo>
                      <a:pt x="746" y="323"/>
                      <a:pt x="746" y="323"/>
                      <a:pt x="746" y="323"/>
                    </a:cubicBezTo>
                    <a:cubicBezTo>
                      <a:pt x="746" y="318"/>
                      <a:pt x="746" y="318"/>
                      <a:pt x="746" y="318"/>
                    </a:cubicBezTo>
                    <a:cubicBezTo>
                      <a:pt x="750" y="309"/>
                      <a:pt x="750" y="309"/>
                      <a:pt x="750" y="309"/>
                    </a:cubicBezTo>
                    <a:cubicBezTo>
                      <a:pt x="752" y="307"/>
                      <a:pt x="752" y="307"/>
                      <a:pt x="752" y="307"/>
                    </a:cubicBezTo>
                    <a:cubicBezTo>
                      <a:pt x="752" y="304"/>
                      <a:pt x="752" y="304"/>
                      <a:pt x="752" y="304"/>
                    </a:cubicBezTo>
                    <a:cubicBezTo>
                      <a:pt x="754" y="299"/>
                      <a:pt x="754" y="299"/>
                      <a:pt x="754" y="299"/>
                    </a:cubicBezTo>
                    <a:cubicBezTo>
                      <a:pt x="753" y="297"/>
                      <a:pt x="753" y="297"/>
                      <a:pt x="753" y="297"/>
                    </a:cubicBezTo>
                    <a:cubicBezTo>
                      <a:pt x="740" y="304"/>
                      <a:pt x="740" y="304"/>
                      <a:pt x="740" y="304"/>
                    </a:cubicBezTo>
                    <a:cubicBezTo>
                      <a:pt x="733" y="306"/>
                      <a:pt x="733" y="306"/>
                      <a:pt x="733" y="306"/>
                    </a:cubicBezTo>
                    <a:cubicBezTo>
                      <a:pt x="732" y="312"/>
                      <a:pt x="732" y="312"/>
                      <a:pt x="732" y="312"/>
                    </a:cubicBezTo>
                    <a:cubicBezTo>
                      <a:pt x="727" y="314"/>
                      <a:pt x="727" y="314"/>
                      <a:pt x="727" y="314"/>
                    </a:cubicBezTo>
                    <a:cubicBezTo>
                      <a:pt x="724" y="312"/>
                      <a:pt x="724" y="312"/>
                      <a:pt x="724" y="312"/>
                    </a:cubicBezTo>
                    <a:cubicBezTo>
                      <a:pt x="719" y="313"/>
                      <a:pt x="719" y="313"/>
                      <a:pt x="719" y="313"/>
                    </a:cubicBezTo>
                    <a:cubicBezTo>
                      <a:pt x="714" y="319"/>
                      <a:pt x="714" y="319"/>
                      <a:pt x="714" y="319"/>
                    </a:cubicBezTo>
                    <a:cubicBezTo>
                      <a:pt x="700" y="325"/>
                      <a:pt x="700" y="325"/>
                      <a:pt x="700" y="325"/>
                    </a:cubicBezTo>
                    <a:cubicBezTo>
                      <a:pt x="690" y="328"/>
                      <a:pt x="690" y="328"/>
                      <a:pt x="690" y="328"/>
                    </a:cubicBezTo>
                    <a:cubicBezTo>
                      <a:pt x="686" y="328"/>
                      <a:pt x="686" y="328"/>
                      <a:pt x="686" y="328"/>
                    </a:cubicBezTo>
                    <a:cubicBezTo>
                      <a:pt x="681" y="333"/>
                      <a:pt x="681" y="333"/>
                      <a:pt x="681" y="333"/>
                    </a:cubicBezTo>
                    <a:cubicBezTo>
                      <a:pt x="676" y="333"/>
                      <a:pt x="676" y="333"/>
                      <a:pt x="676" y="333"/>
                    </a:cubicBezTo>
                    <a:cubicBezTo>
                      <a:pt x="673" y="336"/>
                      <a:pt x="673" y="336"/>
                      <a:pt x="673" y="336"/>
                    </a:cubicBezTo>
                    <a:cubicBezTo>
                      <a:pt x="678" y="340"/>
                      <a:pt x="678" y="340"/>
                      <a:pt x="678" y="340"/>
                    </a:cubicBezTo>
                    <a:cubicBezTo>
                      <a:pt x="677" y="345"/>
                      <a:pt x="677" y="345"/>
                      <a:pt x="677" y="345"/>
                    </a:cubicBezTo>
                    <a:cubicBezTo>
                      <a:pt x="676" y="349"/>
                      <a:pt x="676" y="349"/>
                      <a:pt x="676" y="349"/>
                    </a:cubicBezTo>
                    <a:cubicBezTo>
                      <a:pt x="678" y="352"/>
                      <a:pt x="678" y="352"/>
                      <a:pt x="678" y="352"/>
                    </a:cubicBezTo>
                    <a:cubicBezTo>
                      <a:pt x="681" y="352"/>
                      <a:pt x="681" y="352"/>
                      <a:pt x="681" y="352"/>
                    </a:cubicBezTo>
                    <a:cubicBezTo>
                      <a:pt x="682" y="355"/>
                      <a:pt x="682" y="355"/>
                      <a:pt x="682" y="355"/>
                    </a:cubicBezTo>
                    <a:cubicBezTo>
                      <a:pt x="681" y="358"/>
                      <a:pt x="681" y="358"/>
                      <a:pt x="681" y="358"/>
                    </a:cubicBezTo>
                    <a:cubicBezTo>
                      <a:pt x="687" y="363"/>
                      <a:pt x="687" y="363"/>
                      <a:pt x="687" y="363"/>
                    </a:cubicBezTo>
                    <a:cubicBezTo>
                      <a:pt x="692" y="373"/>
                      <a:pt x="692" y="373"/>
                      <a:pt x="692" y="373"/>
                    </a:cubicBezTo>
                    <a:cubicBezTo>
                      <a:pt x="692" y="381"/>
                      <a:pt x="692" y="381"/>
                      <a:pt x="692" y="381"/>
                    </a:cubicBezTo>
                    <a:cubicBezTo>
                      <a:pt x="693" y="384"/>
                      <a:pt x="693" y="384"/>
                      <a:pt x="693" y="384"/>
                    </a:cubicBezTo>
                    <a:cubicBezTo>
                      <a:pt x="695" y="384"/>
                      <a:pt x="695" y="384"/>
                      <a:pt x="695" y="384"/>
                    </a:cubicBezTo>
                    <a:cubicBezTo>
                      <a:pt x="695" y="390"/>
                      <a:pt x="695" y="390"/>
                      <a:pt x="695" y="390"/>
                    </a:cubicBezTo>
                    <a:cubicBezTo>
                      <a:pt x="701" y="394"/>
                      <a:pt x="701" y="394"/>
                      <a:pt x="701" y="394"/>
                    </a:cubicBezTo>
                    <a:cubicBezTo>
                      <a:pt x="705" y="394"/>
                      <a:pt x="705" y="394"/>
                      <a:pt x="705" y="394"/>
                    </a:cubicBezTo>
                    <a:cubicBezTo>
                      <a:pt x="717" y="394"/>
                      <a:pt x="717" y="394"/>
                      <a:pt x="717" y="394"/>
                    </a:cubicBezTo>
                    <a:cubicBezTo>
                      <a:pt x="722" y="391"/>
                      <a:pt x="722" y="391"/>
                      <a:pt x="722" y="391"/>
                    </a:cubicBezTo>
                    <a:cubicBezTo>
                      <a:pt x="722" y="394"/>
                      <a:pt x="722" y="394"/>
                      <a:pt x="722" y="394"/>
                    </a:cubicBezTo>
                    <a:cubicBezTo>
                      <a:pt x="724" y="398"/>
                      <a:pt x="724" y="398"/>
                      <a:pt x="724" y="398"/>
                    </a:cubicBezTo>
                    <a:cubicBezTo>
                      <a:pt x="723" y="404"/>
                      <a:pt x="723" y="404"/>
                      <a:pt x="723" y="404"/>
                    </a:cubicBezTo>
                    <a:cubicBezTo>
                      <a:pt x="729" y="407"/>
                      <a:pt x="729" y="407"/>
                      <a:pt x="729" y="407"/>
                    </a:cubicBezTo>
                    <a:cubicBezTo>
                      <a:pt x="732" y="413"/>
                      <a:pt x="732" y="413"/>
                      <a:pt x="732" y="413"/>
                    </a:cubicBezTo>
                    <a:cubicBezTo>
                      <a:pt x="741" y="414"/>
                      <a:pt x="741" y="414"/>
                      <a:pt x="741" y="414"/>
                    </a:cubicBezTo>
                    <a:cubicBezTo>
                      <a:pt x="748" y="419"/>
                      <a:pt x="748" y="419"/>
                      <a:pt x="748" y="419"/>
                    </a:cubicBezTo>
                    <a:cubicBezTo>
                      <a:pt x="750" y="419"/>
                      <a:pt x="750" y="419"/>
                      <a:pt x="750" y="419"/>
                    </a:cubicBezTo>
                    <a:cubicBezTo>
                      <a:pt x="754" y="424"/>
                      <a:pt x="754" y="424"/>
                      <a:pt x="754" y="424"/>
                    </a:cubicBezTo>
                    <a:cubicBezTo>
                      <a:pt x="755" y="435"/>
                      <a:pt x="755" y="435"/>
                      <a:pt x="755" y="435"/>
                    </a:cubicBezTo>
                    <a:cubicBezTo>
                      <a:pt x="756" y="440"/>
                      <a:pt x="756" y="440"/>
                      <a:pt x="756" y="440"/>
                    </a:cubicBezTo>
                    <a:cubicBezTo>
                      <a:pt x="755" y="445"/>
                      <a:pt x="755" y="445"/>
                      <a:pt x="755" y="445"/>
                    </a:cubicBezTo>
                    <a:cubicBezTo>
                      <a:pt x="759" y="451"/>
                      <a:pt x="759" y="451"/>
                      <a:pt x="759" y="451"/>
                    </a:cubicBezTo>
                    <a:cubicBezTo>
                      <a:pt x="763" y="454"/>
                      <a:pt x="763" y="454"/>
                      <a:pt x="763" y="454"/>
                    </a:cubicBezTo>
                    <a:cubicBezTo>
                      <a:pt x="768" y="464"/>
                      <a:pt x="768" y="464"/>
                      <a:pt x="768" y="464"/>
                    </a:cubicBezTo>
                    <a:cubicBezTo>
                      <a:pt x="771" y="474"/>
                      <a:pt x="771" y="474"/>
                      <a:pt x="771" y="474"/>
                    </a:cubicBezTo>
                    <a:cubicBezTo>
                      <a:pt x="776" y="479"/>
                      <a:pt x="776" y="479"/>
                      <a:pt x="776" y="479"/>
                    </a:cubicBezTo>
                    <a:cubicBezTo>
                      <a:pt x="777" y="483"/>
                      <a:pt x="777" y="483"/>
                      <a:pt x="777" y="483"/>
                    </a:cubicBezTo>
                    <a:cubicBezTo>
                      <a:pt x="773" y="493"/>
                      <a:pt x="773" y="493"/>
                      <a:pt x="773" y="493"/>
                    </a:cubicBezTo>
                    <a:cubicBezTo>
                      <a:pt x="771" y="494"/>
                      <a:pt x="771" y="494"/>
                      <a:pt x="771" y="494"/>
                    </a:cubicBezTo>
                    <a:cubicBezTo>
                      <a:pt x="768" y="492"/>
                      <a:pt x="768" y="492"/>
                      <a:pt x="768" y="492"/>
                    </a:cubicBezTo>
                    <a:cubicBezTo>
                      <a:pt x="771" y="499"/>
                      <a:pt x="771" y="499"/>
                      <a:pt x="771" y="499"/>
                    </a:cubicBezTo>
                    <a:cubicBezTo>
                      <a:pt x="777" y="499"/>
                      <a:pt x="777" y="499"/>
                      <a:pt x="777" y="499"/>
                    </a:cubicBezTo>
                    <a:cubicBezTo>
                      <a:pt x="781" y="502"/>
                      <a:pt x="781" y="502"/>
                      <a:pt x="781" y="502"/>
                    </a:cubicBezTo>
                    <a:cubicBezTo>
                      <a:pt x="788" y="511"/>
                      <a:pt x="788" y="511"/>
                      <a:pt x="788" y="511"/>
                    </a:cubicBezTo>
                    <a:cubicBezTo>
                      <a:pt x="794" y="514"/>
                      <a:pt x="794" y="514"/>
                      <a:pt x="794" y="514"/>
                    </a:cubicBezTo>
                    <a:cubicBezTo>
                      <a:pt x="795" y="514"/>
                      <a:pt x="795" y="514"/>
                      <a:pt x="795" y="514"/>
                    </a:cubicBezTo>
                    <a:cubicBezTo>
                      <a:pt x="797" y="515"/>
                      <a:pt x="797" y="515"/>
                      <a:pt x="797" y="515"/>
                    </a:cubicBezTo>
                    <a:cubicBezTo>
                      <a:pt x="803" y="509"/>
                      <a:pt x="803" y="509"/>
                      <a:pt x="803" y="509"/>
                    </a:cubicBezTo>
                    <a:cubicBezTo>
                      <a:pt x="809" y="508"/>
                      <a:pt x="809" y="508"/>
                      <a:pt x="809" y="508"/>
                    </a:cubicBezTo>
                    <a:cubicBezTo>
                      <a:pt x="816" y="513"/>
                      <a:pt x="816" y="513"/>
                      <a:pt x="816" y="513"/>
                    </a:cubicBezTo>
                    <a:cubicBezTo>
                      <a:pt x="821" y="515"/>
                      <a:pt x="821" y="515"/>
                      <a:pt x="821" y="515"/>
                    </a:cubicBezTo>
                    <a:cubicBezTo>
                      <a:pt x="824" y="516"/>
                      <a:pt x="824" y="516"/>
                      <a:pt x="824" y="516"/>
                    </a:cubicBezTo>
                    <a:cubicBezTo>
                      <a:pt x="827" y="521"/>
                      <a:pt x="827" y="521"/>
                      <a:pt x="827" y="521"/>
                    </a:cubicBezTo>
                    <a:cubicBezTo>
                      <a:pt x="828" y="530"/>
                      <a:pt x="828" y="530"/>
                      <a:pt x="828" y="530"/>
                    </a:cubicBezTo>
                    <a:cubicBezTo>
                      <a:pt x="826" y="522"/>
                      <a:pt x="826" y="522"/>
                      <a:pt x="826" y="522"/>
                    </a:cubicBezTo>
                    <a:cubicBezTo>
                      <a:pt x="823" y="518"/>
                      <a:pt x="823" y="518"/>
                      <a:pt x="823" y="518"/>
                    </a:cubicBezTo>
                    <a:cubicBezTo>
                      <a:pt x="817" y="518"/>
                      <a:pt x="817" y="518"/>
                      <a:pt x="817" y="518"/>
                    </a:cubicBezTo>
                    <a:cubicBezTo>
                      <a:pt x="809" y="510"/>
                      <a:pt x="809" y="510"/>
                      <a:pt x="809" y="510"/>
                    </a:cubicBezTo>
                    <a:cubicBezTo>
                      <a:pt x="805" y="510"/>
                      <a:pt x="805" y="510"/>
                      <a:pt x="805" y="510"/>
                    </a:cubicBezTo>
                    <a:cubicBezTo>
                      <a:pt x="800" y="517"/>
                      <a:pt x="800" y="517"/>
                      <a:pt x="800" y="517"/>
                    </a:cubicBezTo>
                    <a:cubicBezTo>
                      <a:pt x="800" y="523"/>
                      <a:pt x="800" y="523"/>
                      <a:pt x="800" y="523"/>
                    </a:cubicBezTo>
                    <a:cubicBezTo>
                      <a:pt x="801" y="526"/>
                      <a:pt x="801" y="526"/>
                      <a:pt x="801" y="526"/>
                    </a:cubicBezTo>
                    <a:cubicBezTo>
                      <a:pt x="793" y="517"/>
                      <a:pt x="793" y="517"/>
                      <a:pt x="793" y="517"/>
                    </a:cubicBezTo>
                    <a:cubicBezTo>
                      <a:pt x="786" y="517"/>
                      <a:pt x="786" y="517"/>
                      <a:pt x="786" y="517"/>
                    </a:cubicBezTo>
                    <a:cubicBezTo>
                      <a:pt x="782" y="514"/>
                      <a:pt x="782" y="514"/>
                      <a:pt x="782" y="514"/>
                    </a:cubicBezTo>
                    <a:cubicBezTo>
                      <a:pt x="782" y="509"/>
                      <a:pt x="782" y="509"/>
                      <a:pt x="782" y="509"/>
                    </a:cubicBezTo>
                    <a:cubicBezTo>
                      <a:pt x="779" y="503"/>
                      <a:pt x="779" y="503"/>
                      <a:pt x="779" y="503"/>
                    </a:cubicBezTo>
                    <a:cubicBezTo>
                      <a:pt x="773" y="502"/>
                      <a:pt x="773" y="502"/>
                      <a:pt x="773" y="502"/>
                    </a:cubicBezTo>
                    <a:cubicBezTo>
                      <a:pt x="767" y="502"/>
                      <a:pt x="767" y="502"/>
                      <a:pt x="767" y="502"/>
                    </a:cubicBezTo>
                    <a:cubicBezTo>
                      <a:pt x="761" y="497"/>
                      <a:pt x="761" y="497"/>
                      <a:pt x="761" y="497"/>
                    </a:cubicBezTo>
                    <a:cubicBezTo>
                      <a:pt x="762" y="495"/>
                      <a:pt x="762" y="495"/>
                      <a:pt x="762" y="495"/>
                    </a:cubicBezTo>
                    <a:cubicBezTo>
                      <a:pt x="762" y="490"/>
                      <a:pt x="762" y="490"/>
                      <a:pt x="762" y="490"/>
                    </a:cubicBezTo>
                    <a:cubicBezTo>
                      <a:pt x="765" y="488"/>
                      <a:pt x="765" y="488"/>
                      <a:pt x="765" y="488"/>
                    </a:cubicBezTo>
                    <a:cubicBezTo>
                      <a:pt x="764" y="485"/>
                      <a:pt x="764" y="485"/>
                      <a:pt x="764" y="485"/>
                    </a:cubicBezTo>
                    <a:cubicBezTo>
                      <a:pt x="763" y="474"/>
                      <a:pt x="763" y="474"/>
                      <a:pt x="763" y="474"/>
                    </a:cubicBezTo>
                    <a:cubicBezTo>
                      <a:pt x="761" y="467"/>
                      <a:pt x="761" y="467"/>
                      <a:pt x="761" y="467"/>
                    </a:cubicBezTo>
                    <a:cubicBezTo>
                      <a:pt x="758" y="464"/>
                      <a:pt x="758" y="464"/>
                      <a:pt x="758" y="464"/>
                    </a:cubicBezTo>
                    <a:cubicBezTo>
                      <a:pt x="756" y="471"/>
                      <a:pt x="756" y="471"/>
                      <a:pt x="756" y="471"/>
                    </a:cubicBezTo>
                    <a:cubicBezTo>
                      <a:pt x="753" y="473"/>
                      <a:pt x="753" y="473"/>
                      <a:pt x="753" y="473"/>
                    </a:cubicBezTo>
                    <a:cubicBezTo>
                      <a:pt x="754" y="478"/>
                      <a:pt x="754" y="478"/>
                      <a:pt x="754" y="478"/>
                    </a:cubicBezTo>
                    <a:cubicBezTo>
                      <a:pt x="752" y="481"/>
                      <a:pt x="752" y="481"/>
                      <a:pt x="752" y="481"/>
                    </a:cubicBezTo>
                    <a:cubicBezTo>
                      <a:pt x="753" y="484"/>
                      <a:pt x="753" y="484"/>
                      <a:pt x="753" y="484"/>
                    </a:cubicBezTo>
                    <a:cubicBezTo>
                      <a:pt x="752" y="489"/>
                      <a:pt x="752" y="489"/>
                      <a:pt x="752" y="489"/>
                    </a:cubicBezTo>
                    <a:cubicBezTo>
                      <a:pt x="749" y="489"/>
                      <a:pt x="749" y="489"/>
                      <a:pt x="749" y="489"/>
                    </a:cubicBezTo>
                    <a:cubicBezTo>
                      <a:pt x="748" y="475"/>
                      <a:pt x="748" y="475"/>
                      <a:pt x="748" y="475"/>
                    </a:cubicBezTo>
                    <a:cubicBezTo>
                      <a:pt x="750" y="472"/>
                      <a:pt x="750" y="472"/>
                      <a:pt x="750" y="472"/>
                    </a:cubicBezTo>
                    <a:cubicBezTo>
                      <a:pt x="750" y="467"/>
                      <a:pt x="750" y="467"/>
                      <a:pt x="750" y="467"/>
                    </a:cubicBezTo>
                    <a:cubicBezTo>
                      <a:pt x="744" y="461"/>
                      <a:pt x="744" y="461"/>
                      <a:pt x="744" y="461"/>
                    </a:cubicBezTo>
                    <a:cubicBezTo>
                      <a:pt x="744" y="454"/>
                      <a:pt x="744" y="454"/>
                      <a:pt x="744" y="454"/>
                    </a:cubicBezTo>
                    <a:cubicBezTo>
                      <a:pt x="741" y="449"/>
                      <a:pt x="741" y="449"/>
                      <a:pt x="741" y="449"/>
                    </a:cubicBezTo>
                    <a:cubicBezTo>
                      <a:pt x="741" y="443"/>
                      <a:pt x="741" y="443"/>
                      <a:pt x="741" y="443"/>
                    </a:cubicBezTo>
                    <a:cubicBezTo>
                      <a:pt x="747" y="439"/>
                      <a:pt x="747" y="439"/>
                      <a:pt x="747" y="439"/>
                    </a:cubicBezTo>
                    <a:cubicBezTo>
                      <a:pt x="747" y="436"/>
                      <a:pt x="747" y="436"/>
                      <a:pt x="747" y="436"/>
                    </a:cubicBezTo>
                    <a:cubicBezTo>
                      <a:pt x="746" y="431"/>
                      <a:pt x="746" y="431"/>
                      <a:pt x="746" y="431"/>
                    </a:cubicBezTo>
                    <a:cubicBezTo>
                      <a:pt x="747" y="424"/>
                      <a:pt x="747" y="424"/>
                      <a:pt x="747" y="424"/>
                    </a:cubicBezTo>
                    <a:cubicBezTo>
                      <a:pt x="743" y="423"/>
                      <a:pt x="743" y="423"/>
                      <a:pt x="743" y="423"/>
                    </a:cubicBezTo>
                    <a:cubicBezTo>
                      <a:pt x="741" y="424"/>
                      <a:pt x="741" y="424"/>
                      <a:pt x="741" y="424"/>
                    </a:cubicBezTo>
                    <a:cubicBezTo>
                      <a:pt x="739" y="420"/>
                      <a:pt x="739" y="420"/>
                      <a:pt x="739" y="420"/>
                    </a:cubicBezTo>
                    <a:cubicBezTo>
                      <a:pt x="731" y="426"/>
                      <a:pt x="731" y="426"/>
                      <a:pt x="731" y="426"/>
                    </a:cubicBezTo>
                    <a:cubicBezTo>
                      <a:pt x="721" y="428"/>
                      <a:pt x="721" y="428"/>
                      <a:pt x="721" y="428"/>
                    </a:cubicBezTo>
                    <a:cubicBezTo>
                      <a:pt x="716" y="427"/>
                      <a:pt x="716" y="427"/>
                      <a:pt x="716" y="427"/>
                    </a:cubicBezTo>
                    <a:cubicBezTo>
                      <a:pt x="709" y="418"/>
                      <a:pt x="709" y="418"/>
                      <a:pt x="709" y="418"/>
                    </a:cubicBezTo>
                    <a:cubicBezTo>
                      <a:pt x="704" y="415"/>
                      <a:pt x="704" y="415"/>
                      <a:pt x="704" y="415"/>
                    </a:cubicBezTo>
                    <a:cubicBezTo>
                      <a:pt x="704" y="411"/>
                      <a:pt x="704" y="411"/>
                      <a:pt x="704" y="411"/>
                    </a:cubicBezTo>
                    <a:cubicBezTo>
                      <a:pt x="693" y="410"/>
                      <a:pt x="693" y="410"/>
                      <a:pt x="693" y="410"/>
                    </a:cubicBezTo>
                    <a:cubicBezTo>
                      <a:pt x="688" y="406"/>
                      <a:pt x="688" y="406"/>
                      <a:pt x="688" y="406"/>
                    </a:cubicBezTo>
                    <a:cubicBezTo>
                      <a:pt x="684" y="400"/>
                      <a:pt x="684" y="400"/>
                      <a:pt x="684" y="400"/>
                    </a:cubicBezTo>
                    <a:cubicBezTo>
                      <a:pt x="671" y="401"/>
                      <a:pt x="671" y="401"/>
                      <a:pt x="671" y="401"/>
                    </a:cubicBezTo>
                    <a:cubicBezTo>
                      <a:pt x="669" y="399"/>
                      <a:pt x="669" y="399"/>
                      <a:pt x="669" y="399"/>
                    </a:cubicBezTo>
                    <a:cubicBezTo>
                      <a:pt x="666" y="404"/>
                      <a:pt x="663" y="409"/>
                      <a:pt x="659" y="412"/>
                    </a:cubicBezTo>
                    <a:cubicBezTo>
                      <a:pt x="659" y="415"/>
                      <a:pt x="659" y="415"/>
                      <a:pt x="659" y="415"/>
                    </a:cubicBezTo>
                    <a:cubicBezTo>
                      <a:pt x="657" y="417"/>
                      <a:pt x="657" y="417"/>
                      <a:pt x="657" y="417"/>
                    </a:cubicBezTo>
                    <a:cubicBezTo>
                      <a:pt x="656" y="416"/>
                      <a:pt x="656" y="416"/>
                      <a:pt x="656" y="416"/>
                    </a:cubicBezTo>
                    <a:cubicBezTo>
                      <a:pt x="655" y="416"/>
                      <a:pt x="655" y="416"/>
                      <a:pt x="654" y="417"/>
                    </a:cubicBezTo>
                    <a:cubicBezTo>
                      <a:pt x="654" y="418"/>
                      <a:pt x="654" y="418"/>
                      <a:pt x="654" y="418"/>
                    </a:cubicBezTo>
                    <a:cubicBezTo>
                      <a:pt x="656" y="421"/>
                      <a:pt x="656" y="421"/>
                      <a:pt x="656" y="421"/>
                    </a:cubicBezTo>
                    <a:cubicBezTo>
                      <a:pt x="662" y="416"/>
                      <a:pt x="662" y="416"/>
                      <a:pt x="662" y="416"/>
                    </a:cubicBezTo>
                    <a:cubicBezTo>
                      <a:pt x="669" y="418"/>
                      <a:pt x="669" y="418"/>
                      <a:pt x="669" y="418"/>
                    </a:cubicBezTo>
                    <a:cubicBezTo>
                      <a:pt x="672" y="426"/>
                      <a:pt x="672" y="426"/>
                      <a:pt x="672" y="426"/>
                    </a:cubicBezTo>
                    <a:cubicBezTo>
                      <a:pt x="668" y="435"/>
                      <a:pt x="668" y="435"/>
                      <a:pt x="668" y="435"/>
                    </a:cubicBezTo>
                    <a:cubicBezTo>
                      <a:pt x="663" y="436"/>
                      <a:pt x="663" y="436"/>
                      <a:pt x="663" y="436"/>
                    </a:cubicBezTo>
                    <a:cubicBezTo>
                      <a:pt x="655" y="432"/>
                      <a:pt x="655" y="432"/>
                      <a:pt x="655" y="432"/>
                    </a:cubicBezTo>
                    <a:cubicBezTo>
                      <a:pt x="650" y="425"/>
                      <a:pt x="650" y="425"/>
                      <a:pt x="650" y="425"/>
                    </a:cubicBezTo>
                    <a:cubicBezTo>
                      <a:pt x="647" y="425"/>
                      <a:pt x="647" y="425"/>
                      <a:pt x="647" y="425"/>
                    </a:cubicBezTo>
                    <a:cubicBezTo>
                      <a:pt x="642" y="430"/>
                      <a:pt x="642" y="430"/>
                      <a:pt x="642" y="430"/>
                    </a:cubicBezTo>
                    <a:cubicBezTo>
                      <a:pt x="641" y="432"/>
                      <a:pt x="641" y="432"/>
                      <a:pt x="641" y="432"/>
                    </a:cubicBezTo>
                    <a:cubicBezTo>
                      <a:pt x="638" y="433"/>
                      <a:pt x="638" y="433"/>
                      <a:pt x="638" y="433"/>
                    </a:cubicBezTo>
                    <a:cubicBezTo>
                      <a:pt x="644" y="443"/>
                      <a:pt x="644" y="443"/>
                      <a:pt x="644" y="443"/>
                    </a:cubicBezTo>
                    <a:cubicBezTo>
                      <a:pt x="646" y="444"/>
                      <a:pt x="646" y="444"/>
                      <a:pt x="646" y="444"/>
                    </a:cubicBezTo>
                    <a:cubicBezTo>
                      <a:pt x="647" y="449"/>
                      <a:pt x="647" y="449"/>
                      <a:pt x="647" y="449"/>
                    </a:cubicBezTo>
                    <a:cubicBezTo>
                      <a:pt x="653" y="456"/>
                      <a:pt x="653" y="456"/>
                      <a:pt x="653" y="456"/>
                    </a:cubicBezTo>
                    <a:cubicBezTo>
                      <a:pt x="659" y="456"/>
                      <a:pt x="659" y="456"/>
                      <a:pt x="659" y="456"/>
                    </a:cubicBezTo>
                    <a:cubicBezTo>
                      <a:pt x="663" y="459"/>
                      <a:pt x="663" y="459"/>
                      <a:pt x="663" y="459"/>
                    </a:cubicBezTo>
                    <a:cubicBezTo>
                      <a:pt x="672" y="460"/>
                      <a:pt x="672" y="460"/>
                      <a:pt x="672" y="460"/>
                    </a:cubicBezTo>
                    <a:cubicBezTo>
                      <a:pt x="674" y="457"/>
                      <a:pt x="674" y="457"/>
                      <a:pt x="674" y="457"/>
                    </a:cubicBezTo>
                    <a:cubicBezTo>
                      <a:pt x="676" y="458"/>
                      <a:pt x="676" y="458"/>
                      <a:pt x="676" y="458"/>
                    </a:cubicBezTo>
                    <a:cubicBezTo>
                      <a:pt x="676" y="461"/>
                      <a:pt x="676" y="461"/>
                      <a:pt x="676" y="461"/>
                    </a:cubicBezTo>
                    <a:cubicBezTo>
                      <a:pt x="683" y="461"/>
                      <a:pt x="683" y="461"/>
                      <a:pt x="683" y="461"/>
                    </a:cubicBezTo>
                    <a:cubicBezTo>
                      <a:pt x="685" y="468"/>
                      <a:pt x="685" y="468"/>
                      <a:pt x="685" y="468"/>
                    </a:cubicBezTo>
                    <a:cubicBezTo>
                      <a:pt x="687" y="469"/>
                      <a:pt x="687" y="469"/>
                      <a:pt x="687" y="469"/>
                    </a:cubicBezTo>
                    <a:cubicBezTo>
                      <a:pt x="688" y="473"/>
                      <a:pt x="688" y="473"/>
                      <a:pt x="688" y="473"/>
                    </a:cubicBezTo>
                    <a:cubicBezTo>
                      <a:pt x="695" y="474"/>
                      <a:pt x="695" y="474"/>
                      <a:pt x="695" y="474"/>
                    </a:cubicBezTo>
                    <a:cubicBezTo>
                      <a:pt x="699" y="471"/>
                      <a:pt x="699" y="471"/>
                      <a:pt x="699" y="471"/>
                    </a:cubicBezTo>
                    <a:cubicBezTo>
                      <a:pt x="696" y="475"/>
                      <a:pt x="696" y="475"/>
                      <a:pt x="696" y="475"/>
                    </a:cubicBezTo>
                    <a:cubicBezTo>
                      <a:pt x="688" y="477"/>
                      <a:pt x="688" y="477"/>
                      <a:pt x="688" y="477"/>
                    </a:cubicBezTo>
                    <a:cubicBezTo>
                      <a:pt x="684" y="473"/>
                      <a:pt x="684" y="473"/>
                      <a:pt x="684" y="473"/>
                    </a:cubicBezTo>
                    <a:cubicBezTo>
                      <a:pt x="680" y="473"/>
                      <a:pt x="680" y="473"/>
                      <a:pt x="680" y="473"/>
                    </a:cubicBezTo>
                    <a:cubicBezTo>
                      <a:pt x="675" y="466"/>
                      <a:pt x="675" y="466"/>
                      <a:pt x="675" y="466"/>
                    </a:cubicBezTo>
                    <a:cubicBezTo>
                      <a:pt x="672" y="465"/>
                      <a:pt x="672" y="465"/>
                      <a:pt x="672" y="465"/>
                    </a:cubicBezTo>
                    <a:cubicBezTo>
                      <a:pt x="669" y="467"/>
                      <a:pt x="669" y="467"/>
                      <a:pt x="669" y="467"/>
                    </a:cubicBezTo>
                    <a:cubicBezTo>
                      <a:pt x="664" y="468"/>
                      <a:pt x="664" y="468"/>
                      <a:pt x="664" y="468"/>
                    </a:cubicBezTo>
                    <a:cubicBezTo>
                      <a:pt x="661" y="473"/>
                      <a:pt x="661" y="473"/>
                      <a:pt x="661" y="473"/>
                    </a:cubicBezTo>
                    <a:cubicBezTo>
                      <a:pt x="660" y="469"/>
                      <a:pt x="660" y="469"/>
                      <a:pt x="660" y="469"/>
                    </a:cubicBezTo>
                    <a:cubicBezTo>
                      <a:pt x="657" y="466"/>
                      <a:pt x="657" y="466"/>
                      <a:pt x="657" y="466"/>
                    </a:cubicBezTo>
                    <a:cubicBezTo>
                      <a:pt x="653" y="468"/>
                      <a:pt x="653" y="468"/>
                      <a:pt x="653" y="468"/>
                    </a:cubicBezTo>
                    <a:cubicBezTo>
                      <a:pt x="647" y="468"/>
                      <a:pt x="647" y="468"/>
                      <a:pt x="647" y="468"/>
                    </a:cubicBezTo>
                    <a:cubicBezTo>
                      <a:pt x="642" y="464"/>
                      <a:pt x="642" y="464"/>
                      <a:pt x="642" y="464"/>
                    </a:cubicBezTo>
                    <a:cubicBezTo>
                      <a:pt x="637" y="465"/>
                      <a:pt x="637" y="465"/>
                      <a:pt x="637" y="465"/>
                    </a:cubicBezTo>
                    <a:cubicBezTo>
                      <a:pt x="636" y="462"/>
                      <a:pt x="636" y="462"/>
                      <a:pt x="636" y="462"/>
                    </a:cubicBezTo>
                    <a:cubicBezTo>
                      <a:pt x="639" y="459"/>
                      <a:pt x="639" y="459"/>
                      <a:pt x="639" y="459"/>
                    </a:cubicBezTo>
                    <a:cubicBezTo>
                      <a:pt x="639" y="456"/>
                      <a:pt x="639" y="456"/>
                      <a:pt x="639" y="456"/>
                    </a:cubicBezTo>
                    <a:cubicBezTo>
                      <a:pt x="636" y="453"/>
                      <a:pt x="636" y="453"/>
                      <a:pt x="636" y="453"/>
                    </a:cubicBezTo>
                    <a:cubicBezTo>
                      <a:pt x="636" y="449"/>
                      <a:pt x="636" y="449"/>
                      <a:pt x="636" y="449"/>
                    </a:cubicBezTo>
                    <a:cubicBezTo>
                      <a:pt x="630" y="444"/>
                      <a:pt x="630" y="444"/>
                      <a:pt x="630" y="444"/>
                    </a:cubicBezTo>
                    <a:cubicBezTo>
                      <a:pt x="628" y="439"/>
                      <a:pt x="628" y="439"/>
                      <a:pt x="628" y="439"/>
                    </a:cubicBezTo>
                    <a:cubicBezTo>
                      <a:pt x="629" y="433"/>
                      <a:pt x="629" y="433"/>
                      <a:pt x="629" y="433"/>
                    </a:cubicBezTo>
                    <a:cubicBezTo>
                      <a:pt x="627" y="427"/>
                      <a:pt x="627" y="427"/>
                      <a:pt x="627" y="427"/>
                    </a:cubicBezTo>
                    <a:cubicBezTo>
                      <a:pt x="627" y="418"/>
                      <a:pt x="627" y="418"/>
                      <a:pt x="627" y="418"/>
                    </a:cubicBezTo>
                    <a:cubicBezTo>
                      <a:pt x="623" y="413"/>
                      <a:pt x="623" y="413"/>
                      <a:pt x="623" y="413"/>
                    </a:cubicBezTo>
                    <a:cubicBezTo>
                      <a:pt x="623" y="406"/>
                      <a:pt x="623" y="406"/>
                      <a:pt x="623" y="406"/>
                    </a:cubicBezTo>
                    <a:cubicBezTo>
                      <a:pt x="621" y="404"/>
                      <a:pt x="621" y="404"/>
                      <a:pt x="621" y="404"/>
                    </a:cubicBezTo>
                    <a:cubicBezTo>
                      <a:pt x="618" y="403"/>
                      <a:pt x="618" y="403"/>
                      <a:pt x="618" y="403"/>
                    </a:cubicBezTo>
                    <a:cubicBezTo>
                      <a:pt x="618" y="397"/>
                      <a:pt x="618" y="397"/>
                      <a:pt x="618" y="397"/>
                    </a:cubicBezTo>
                    <a:cubicBezTo>
                      <a:pt x="612" y="393"/>
                      <a:pt x="612" y="393"/>
                      <a:pt x="612" y="393"/>
                    </a:cubicBezTo>
                    <a:cubicBezTo>
                      <a:pt x="610" y="394"/>
                      <a:pt x="610" y="394"/>
                      <a:pt x="610" y="394"/>
                    </a:cubicBezTo>
                    <a:cubicBezTo>
                      <a:pt x="618" y="412"/>
                      <a:pt x="618" y="412"/>
                      <a:pt x="618" y="412"/>
                    </a:cubicBezTo>
                    <a:cubicBezTo>
                      <a:pt x="620" y="424"/>
                      <a:pt x="620" y="424"/>
                      <a:pt x="620" y="424"/>
                    </a:cubicBezTo>
                    <a:cubicBezTo>
                      <a:pt x="618" y="433"/>
                      <a:pt x="618" y="433"/>
                      <a:pt x="618" y="433"/>
                    </a:cubicBezTo>
                    <a:cubicBezTo>
                      <a:pt x="612" y="442"/>
                      <a:pt x="612" y="442"/>
                      <a:pt x="612" y="442"/>
                    </a:cubicBezTo>
                    <a:cubicBezTo>
                      <a:pt x="608" y="447"/>
                      <a:pt x="608" y="447"/>
                      <a:pt x="608" y="447"/>
                    </a:cubicBezTo>
                    <a:cubicBezTo>
                      <a:pt x="608" y="449"/>
                      <a:pt x="608" y="449"/>
                      <a:pt x="608" y="449"/>
                    </a:cubicBezTo>
                    <a:cubicBezTo>
                      <a:pt x="611" y="452"/>
                      <a:pt x="611" y="452"/>
                      <a:pt x="611" y="452"/>
                    </a:cubicBezTo>
                    <a:cubicBezTo>
                      <a:pt x="612" y="459"/>
                      <a:pt x="612" y="459"/>
                      <a:pt x="612" y="459"/>
                    </a:cubicBezTo>
                    <a:cubicBezTo>
                      <a:pt x="610" y="467"/>
                      <a:pt x="610" y="467"/>
                      <a:pt x="610" y="467"/>
                    </a:cubicBezTo>
                    <a:cubicBezTo>
                      <a:pt x="610" y="473"/>
                      <a:pt x="610" y="473"/>
                      <a:pt x="610" y="473"/>
                    </a:cubicBezTo>
                    <a:cubicBezTo>
                      <a:pt x="617" y="477"/>
                      <a:pt x="617" y="477"/>
                      <a:pt x="617" y="477"/>
                    </a:cubicBezTo>
                    <a:cubicBezTo>
                      <a:pt x="625" y="486"/>
                      <a:pt x="625" y="486"/>
                      <a:pt x="625" y="486"/>
                    </a:cubicBezTo>
                    <a:cubicBezTo>
                      <a:pt x="627" y="492"/>
                      <a:pt x="627" y="492"/>
                      <a:pt x="627" y="492"/>
                    </a:cubicBezTo>
                    <a:cubicBezTo>
                      <a:pt x="632" y="492"/>
                      <a:pt x="632" y="492"/>
                      <a:pt x="632" y="492"/>
                    </a:cubicBezTo>
                    <a:cubicBezTo>
                      <a:pt x="636" y="497"/>
                      <a:pt x="636" y="497"/>
                      <a:pt x="636" y="497"/>
                    </a:cubicBezTo>
                    <a:cubicBezTo>
                      <a:pt x="639" y="506"/>
                      <a:pt x="639" y="506"/>
                      <a:pt x="639" y="506"/>
                    </a:cubicBezTo>
                    <a:cubicBezTo>
                      <a:pt x="638" y="521"/>
                      <a:pt x="638" y="521"/>
                      <a:pt x="638" y="521"/>
                    </a:cubicBezTo>
                    <a:cubicBezTo>
                      <a:pt x="637" y="526"/>
                      <a:pt x="637" y="526"/>
                      <a:pt x="637" y="526"/>
                    </a:cubicBezTo>
                    <a:cubicBezTo>
                      <a:pt x="641" y="534"/>
                      <a:pt x="641" y="534"/>
                      <a:pt x="641" y="534"/>
                    </a:cubicBezTo>
                    <a:cubicBezTo>
                      <a:pt x="640" y="544"/>
                      <a:pt x="640" y="544"/>
                      <a:pt x="640" y="544"/>
                    </a:cubicBezTo>
                    <a:cubicBezTo>
                      <a:pt x="643" y="549"/>
                      <a:pt x="643" y="549"/>
                      <a:pt x="643" y="549"/>
                    </a:cubicBezTo>
                    <a:cubicBezTo>
                      <a:pt x="649" y="557"/>
                      <a:pt x="649" y="557"/>
                      <a:pt x="649" y="557"/>
                    </a:cubicBezTo>
                    <a:cubicBezTo>
                      <a:pt x="650" y="562"/>
                      <a:pt x="650" y="562"/>
                      <a:pt x="650" y="562"/>
                    </a:cubicBezTo>
                    <a:cubicBezTo>
                      <a:pt x="649" y="568"/>
                      <a:pt x="649" y="568"/>
                      <a:pt x="649" y="568"/>
                    </a:cubicBezTo>
                    <a:cubicBezTo>
                      <a:pt x="651" y="570"/>
                      <a:pt x="651" y="570"/>
                      <a:pt x="651" y="570"/>
                    </a:cubicBezTo>
                    <a:cubicBezTo>
                      <a:pt x="656" y="572"/>
                      <a:pt x="656" y="572"/>
                      <a:pt x="656" y="572"/>
                    </a:cubicBezTo>
                    <a:cubicBezTo>
                      <a:pt x="662" y="568"/>
                      <a:pt x="662" y="568"/>
                      <a:pt x="662" y="568"/>
                    </a:cubicBezTo>
                    <a:cubicBezTo>
                      <a:pt x="668" y="571"/>
                      <a:pt x="668" y="571"/>
                      <a:pt x="668" y="571"/>
                    </a:cubicBezTo>
                    <a:cubicBezTo>
                      <a:pt x="671" y="568"/>
                      <a:pt x="671" y="568"/>
                      <a:pt x="671" y="568"/>
                    </a:cubicBezTo>
                    <a:cubicBezTo>
                      <a:pt x="672" y="562"/>
                      <a:pt x="672" y="562"/>
                      <a:pt x="672" y="562"/>
                    </a:cubicBezTo>
                    <a:cubicBezTo>
                      <a:pt x="676" y="557"/>
                      <a:pt x="676" y="557"/>
                      <a:pt x="676" y="557"/>
                    </a:cubicBezTo>
                    <a:cubicBezTo>
                      <a:pt x="681" y="559"/>
                      <a:pt x="681" y="559"/>
                      <a:pt x="681" y="559"/>
                    </a:cubicBezTo>
                    <a:cubicBezTo>
                      <a:pt x="684" y="557"/>
                      <a:pt x="684" y="557"/>
                      <a:pt x="684" y="557"/>
                    </a:cubicBezTo>
                    <a:cubicBezTo>
                      <a:pt x="691" y="562"/>
                      <a:pt x="691" y="562"/>
                      <a:pt x="691" y="562"/>
                    </a:cubicBezTo>
                    <a:cubicBezTo>
                      <a:pt x="695" y="560"/>
                      <a:pt x="695" y="560"/>
                      <a:pt x="695" y="560"/>
                    </a:cubicBezTo>
                    <a:cubicBezTo>
                      <a:pt x="697" y="565"/>
                      <a:pt x="697" y="565"/>
                      <a:pt x="697" y="565"/>
                    </a:cubicBezTo>
                    <a:cubicBezTo>
                      <a:pt x="705" y="570"/>
                      <a:pt x="705" y="570"/>
                      <a:pt x="705" y="570"/>
                    </a:cubicBezTo>
                    <a:cubicBezTo>
                      <a:pt x="712" y="569"/>
                      <a:pt x="712" y="569"/>
                      <a:pt x="712" y="569"/>
                    </a:cubicBezTo>
                    <a:cubicBezTo>
                      <a:pt x="716" y="576"/>
                      <a:pt x="716" y="576"/>
                      <a:pt x="716" y="576"/>
                    </a:cubicBezTo>
                    <a:cubicBezTo>
                      <a:pt x="716" y="579"/>
                      <a:pt x="716" y="579"/>
                      <a:pt x="716" y="579"/>
                    </a:cubicBezTo>
                    <a:cubicBezTo>
                      <a:pt x="722" y="583"/>
                      <a:pt x="722" y="583"/>
                      <a:pt x="722" y="583"/>
                    </a:cubicBezTo>
                    <a:cubicBezTo>
                      <a:pt x="723" y="587"/>
                      <a:pt x="723" y="587"/>
                      <a:pt x="723" y="587"/>
                    </a:cubicBezTo>
                    <a:cubicBezTo>
                      <a:pt x="724" y="588"/>
                      <a:pt x="724" y="588"/>
                      <a:pt x="724" y="588"/>
                    </a:cubicBezTo>
                    <a:cubicBezTo>
                      <a:pt x="725" y="591"/>
                      <a:pt x="725" y="591"/>
                      <a:pt x="725" y="591"/>
                    </a:cubicBezTo>
                    <a:cubicBezTo>
                      <a:pt x="727" y="594"/>
                      <a:pt x="727" y="594"/>
                      <a:pt x="727" y="594"/>
                    </a:cubicBezTo>
                    <a:cubicBezTo>
                      <a:pt x="724" y="596"/>
                      <a:pt x="724" y="596"/>
                      <a:pt x="724" y="596"/>
                    </a:cubicBezTo>
                    <a:cubicBezTo>
                      <a:pt x="721" y="598"/>
                      <a:pt x="721" y="598"/>
                      <a:pt x="721" y="598"/>
                    </a:cubicBezTo>
                    <a:cubicBezTo>
                      <a:pt x="720" y="605"/>
                      <a:pt x="720" y="605"/>
                      <a:pt x="720" y="605"/>
                    </a:cubicBezTo>
                    <a:cubicBezTo>
                      <a:pt x="723" y="611"/>
                      <a:pt x="723" y="611"/>
                      <a:pt x="723" y="611"/>
                    </a:cubicBezTo>
                    <a:cubicBezTo>
                      <a:pt x="725" y="613"/>
                      <a:pt x="725" y="613"/>
                      <a:pt x="725" y="613"/>
                    </a:cubicBezTo>
                    <a:cubicBezTo>
                      <a:pt x="724" y="617"/>
                      <a:pt x="724" y="617"/>
                      <a:pt x="724" y="617"/>
                    </a:cubicBezTo>
                    <a:cubicBezTo>
                      <a:pt x="726" y="620"/>
                      <a:pt x="726" y="620"/>
                      <a:pt x="726" y="620"/>
                    </a:cubicBezTo>
                    <a:cubicBezTo>
                      <a:pt x="730" y="620"/>
                      <a:pt x="730" y="620"/>
                      <a:pt x="730" y="620"/>
                    </a:cubicBezTo>
                    <a:cubicBezTo>
                      <a:pt x="733" y="624"/>
                      <a:pt x="733" y="624"/>
                      <a:pt x="733" y="624"/>
                    </a:cubicBezTo>
                    <a:cubicBezTo>
                      <a:pt x="738" y="624"/>
                      <a:pt x="738" y="624"/>
                      <a:pt x="738" y="624"/>
                    </a:cubicBezTo>
                    <a:cubicBezTo>
                      <a:pt x="741" y="619"/>
                      <a:pt x="741" y="619"/>
                      <a:pt x="741" y="619"/>
                    </a:cubicBezTo>
                    <a:cubicBezTo>
                      <a:pt x="742" y="622"/>
                      <a:pt x="742" y="622"/>
                      <a:pt x="742" y="622"/>
                    </a:cubicBezTo>
                    <a:cubicBezTo>
                      <a:pt x="746" y="621"/>
                      <a:pt x="746" y="621"/>
                      <a:pt x="746" y="621"/>
                    </a:cubicBezTo>
                    <a:cubicBezTo>
                      <a:pt x="748" y="622"/>
                      <a:pt x="748" y="622"/>
                      <a:pt x="748" y="622"/>
                    </a:cubicBezTo>
                    <a:cubicBezTo>
                      <a:pt x="746" y="623"/>
                      <a:pt x="746" y="623"/>
                      <a:pt x="746" y="623"/>
                    </a:cubicBezTo>
                    <a:cubicBezTo>
                      <a:pt x="745" y="626"/>
                      <a:pt x="745" y="626"/>
                      <a:pt x="745" y="626"/>
                    </a:cubicBezTo>
                    <a:cubicBezTo>
                      <a:pt x="739" y="627"/>
                      <a:pt x="739" y="627"/>
                      <a:pt x="739" y="627"/>
                    </a:cubicBezTo>
                    <a:cubicBezTo>
                      <a:pt x="736" y="628"/>
                      <a:pt x="736" y="628"/>
                      <a:pt x="736" y="628"/>
                    </a:cubicBezTo>
                    <a:cubicBezTo>
                      <a:pt x="731" y="629"/>
                      <a:pt x="731" y="629"/>
                      <a:pt x="731" y="629"/>
                    </a:cubicBezTo>
                    <a:cubicBezTo>
                      <a:pt x="726" y="625"/>
                      <a:pt x="726" y="625"/>
                      <a:pt x="726" y="625"/>
                    </a:cubicBezTo>
                    <a:cubicBezTo>
                      <a:pt x="722" y="625"/>
                      <a:pt x="722" y="625"/>
                      <a:pt x="722" y="625"/>
                    </a:cubicBezTo>
                    <a:cubicBezTo>
                      <a:pt x="719" y="620"/>
                      <a:pt x="719" y="620"/>
                      <a:pt x="719" y="620"/>
                    </a:cubicBezTo>
                    <a:cubicBezTo>
                      <a:pt x="721" y="618"/>
                      <a:pt x="721" y="618"/>
                      <a:pt x="721" y="618"/>
                    </a:cubicBezTo>
                    <a:cubicBezTo>
                      <a:pt x="720" y="612"/>
                      <a:pt x="720" y="612"/>
                      <a:pt x="720" y="612"/>
                    </a:cubicBezTo>
                    <a:cubicBezTo>
                      <a:pt x="717" y="607"/>
                      <a:pt x="717" y="607"/>
                      <a:pt x="717" y="607"/>
                    </a:cubicBezTo>
                    <a:cubicBezTo>
                      <a:pt x="716" y="602"/>
                      <a:pt x="716" y="602"/>
                      <a:pt x="716" y="602"/>
                    </a:cubicBezTo>
                    <a:cubicBezTo>
                      <a:pt x="713" y="600"/>
                      <a:pt x="713" y="600"/>
                      <a:pt x="713" y="600"/>
                    </a:cubicBezTo>
                    <a:cubicBezTo>
                      <a:pt x="713" y="594"/>
                      <a:pt x="713" y="594"/>
                      <a:pt x="713" y="594"/>
                    </a:cubicBezTo>
                    <a:cubicBezTo>
                      <a:pt x="709" y="588"/>
                      <a:pt x="709" y="588"/>
                      <a:pt x="709" y="588"/>
                    </a:cubicBezTo>
                    <a:cubicBezTo>
                      <a:pt x="707" y="588"/>
                      <a:pt x="707" y="588"/>
                      <a:pt x="707" y="588"/>
                    </a:cubicBezTo>
                    <a:cubicBezTo>
                      <a:pt x="706" y="584"/>
                      <a:pt x="706" y="584"/>
                      <a:pt x="706" y="584"/>
                    </a:cubicBezTo>
                    <a:cubicBezTo>
                      <a:pt x="700" y="581"/>
                      <a:pt x="700" y="581"/>
                      <a:pt x="700" y="581"/>
                    </a:cubicBezTo>
                    <a:cubicBezTo>
                      <a:pt x="700" y="575"/>
                      <a:pt x="700" y="575"/>
                      <a:pt x="700" y="575"/>
                    </a:cubicBezTo>
                    <a:cubicBezTo>
                      <a:pt x="694" y="568"/>
                      <a:pt x="694" y="568"/>
                      <a:pt x="694" y="568"/>
                    </a:cubicBezTo>
                    <a:cubicBezTo>
                      <a:pt x="689" y="568"/>
                      <a:pt x="689" y="568"/>
                      <a:pt x="689" y="568"/>
                    </a:cubicBezTo>
                    <a:cubicBezTo>
                      <a:pt x="682" y="577"/>
                      <a:pt x="682" y="577"/>
                      <a:pt x="682" y="577"/>
                    </a:cubicBezTo>
                    <a:cubicBezTo>
                      <a:pt x="677" y="578"/>
                      <a:pt x="677" y="578"/>
                      <a:pt x="677" y="578"/>
                    </a:cubicBezTo>
                    <a:cubicBezTo>
                      <a:pt x="674" y="583"/>
                      <a:pt x="674" y="583"/>
                      <a:pt x="674" y="583"/>
                    </a:cubicBezTo>
                    <a:cubicBezTo>
                      <a:pt x="668" y="588"/>
                      <a:pt x="668" y="588"/>
                      <a:pt x="668" y="588"/>
                    </a:cubicBezTo>
                    <a:cubicBezTo>
                      <a:pt x="669" y="601"/>
                      <a:pt x="669" y="601"/>
                      <a:pt x="669" y="601"/>
                    </a:cubicBezTo>
                    <a:cubicBezTo>
                      <a:pt x="671" y="605"/>
                      <a:pt x="671" y="605"/>
                      <a:pt x="671" y="605"/>
                    </a:cubicBezTo>
                    <a:cubicBezTo>
                      <a:pt x="679" y="610"/>
                      <a:pt x="679" y="610"/>
                      <a:pt x="679" y="610"/>
                    </a:cubicBezTo>
                    <a:cubicBezTo>
                      <a:pt x="684" y="626"/>
                      <a:pt x="684" y="626"/>
                      <a:pt x="684" y="626"/>
                    </a:cubicBezTo>
                    <a:cubicBezTo>
                      <a:pt x="684" y="630"/>
                      <a:pt x="684" y="630"/>
                      <a:pt x="684" y="630"/>
                    </a:cubicBezTo>
                    <a:cubicBezTo>
                      <a:pt x="678" y="642"/>
                      <a:pt x="678" y="642"/>
                      <a:pt x="678" y="642"/>
                    </a:cubicBezTo>
                    <a:cubicBezTo>
                      <a:pt x="677" y="649"/>
                      <a:pt x="677" y="649"/>
                      <a:pt x="677" y="649"/>
                    </a:cubicBezTo>
                    <a:cubicBezTo>
                      <a:pt x="680" y="656"/>
                      <a:pt x="680" y="656"/>
                      <a:pt x="680" y="656"/>
                    </a:cubicBezTo>
                    <a:cubicBezTo>
                      <a:pt x="677" y="666"/>
                      <a:pt x="677" y="666"/>
                      <a:pt x="677" y="666"/>
                    </a:cubicBezTo>
                    <a:cubicBezTo>
                      <a:pt x="677" y="670"/>
                      <a:pt x="677" y="670"/>
                      <a:pt x="677" y="670"/>
                    </a:cubicBezTo>
                    <a:cubicBezTo>
                      <a:pt x="671" y="676"/>
                      <a:pt x="671" y="676"/>
                      <a:pt x="671" y="676"/>
                    </a:cubicBezTo>
                    <a:cubicBezTo>
                      <a:pt x="671" y="679"/>
                      <a:pt x="671" y="679"/>
                      <a:pt x="671" y="679"/>
                    </a:cubicBezTo>
                    <a:cubicBezTo>
                      <a:pt x="668" y="681"/>
                      <a:pt x="668" y="681"/>
                      <a:pt x="668" y="681"/>
                    </a:cubicBezTo>
                    <a:cubicBezTo>
                      <a:pt x="665" y="685"/>
                      <a:pt x="665" y="685"/>
                      <a:pt x="665" y="685"/>
                    </a:cubicBezTo>
                    <a:cubicBezTo>
                      <a:pt x="665" y="690"/>
                      <a:pt x="665" y="690"/>
                      <a:pt x="665" y="690"/>
                    </a:cubicBezTo>
                    <a:cubicBezTo>
                      <a:pt x="668" y="693"/>
                      <a:pt x="668" y="693"/>
                      <a:pt x="668" y="693"/>
                    </a:cubicBezTo>
                    <a:cubicBezTo>
                      <a:pt x="668" y="698"/>
                      <a:pt x="668" y="698"/>
                      <a:pt x="668" y="698"/>
                    </a:cubicBezTo>
                    <a:cubicBezTo>
                      <a:pt x="662" y="702"/>
                      <a:pt x="662" y="702"/>
                      <a:pt x="662" y="702"/>
                    </a:cubicBezTo>
                    <a:cubicBezTo>
                      <a:pt x="655" y="700"/>
                      <a:pt x="655" y="700"/>
                      <a:pt x="655" y="700"/>
                    </a:cubicBezTo>
                    <a:cubicBezTo>
                      <a:pt x="654" y="697"/>
                      <a:pt x="654" y="697"/>
                      <a:pt x="654" y="697"/>
                    </a:cubicBezTo>
                    <a:cubicBezTo>
                      <a:pt x="648" y="698"/>
                      <a:pt x="648" y="698"/>
                      <a:pt x="648" y="698"/>
                    </a:cubicBezTo>
                    <a:cubicBezTo>
                      <a:pt x="641" y="699"/>
                      <a:pt x="641" y="699"/>
                      <a:pt x="641" y="699"/>
                    </a:cubicBezTo>
                    <a:cubicBezTo>
                      <a:pt x="635" y="697"/>
                      <a:pt x="635" y="697"/>
                      <a:pt x="635" y="697"/>
                    </a:cubicBezTo>
                    <a:cubicBezTo>
                      <a:pt x="622" y="694"/>
                      <a:pt x="622" y="694"/>
                      <a:pt x="622" y="694"/>
                    </a:cubicBezTo>
                    <a:cubicBezTo>
                      <a:pt x="617" y="689"/>
                      <a:pt x="617" y="689"/>
                      <a:pt x="617" y="689"/>
                    </a:cubicBezTo>
                    <a:cubicBezTo>
                      <a:pt x="615" y="685"/>
                      <a:pt x="615" y="685"/>
                      <a:pt x="615" y="685"/>
                    </a:cubicBezTo>
                    <a:cubicBezTo>
                      <a:pt x="609" y="686"/>
                      <a:pt x="609" y="686"/>
                      <a:pt x="609" y="686"/>
                    </a:cubicBezTo>
                    <a:cubicBezTo>
                      <a:pt x="607" y="690"/>
                      <a:pt x="607" y="690"/>
                      <a:pt x="607" y="690"/>
                    </a:cubicBezTo>
                    <a:cubicBezTo>
                      <a:pt x="606" y="688"/>
                      <a:pt x="606" y="688"/>
                      <a:pt x="606" y="688"/>
                    </a:cubicBezTo>
                    <a:cubicBezTo>
                      <a:pt x="604" y="688"/>
                      <a:pt x="604" y="688"/>
                      <a:pt x="604" y="688"/>
                    </a:cubicBezTo>
                    <a:cubicBezTo>
                      <a:pt x="606" y="682"/>
                      <a:pt x="606" y="682"/>
                      <a:pt x="606" y="682"/>
                    </a:cubicBezTo>
                    <a:cubicBezTo>
                      <a:pt x="612" y="682"/>
                      <a:pt x="612" y="682"/>
                      <a:pt x="612" y="682"/>
                    </a:cubicBezTo>
                    <a:cubicBezTo>
                      <a:pt x="622" y="680"/>
                      <a:pt x="622" y="680"/>
                      <a:pt x="622" y="680"/>
                    </a:cubicBezTo>
                    <a:cubicBezTo>
                      <a:pt x="624" y="677"/>
                      <a:pt x="624" y="677"/>
                      <a:pt x="624" y="677"/>
                    </a:cubicBezTo>
                    <a:cubicBezTo>
                      <a:pt x="632" y="683"/>
                      <a:pt x="632" y="683"/>
                      <a:pt x="632" y="683"/>
                    </a:cubicBezTo>
                    <a:cubicBezTo>
                      <a:pt x="635" y="682"/>
                      <a:pt x="635" y="682"/>
                      <a:pt x="635" y="682"/>
                    </a:cubicBezTo>
                    <a:cubicBezTo>
                      <a:pt x="636" y="680"/>
                      <a:pt x="636" y="680"/>
                      <a:pt x="636" y="680"/>
                    </a:cubicBezTo>
                    <a:cubicBezTo>
                      <a:pt x="640" y="680"/>
                      <a:pt x="640" y="680"/>
                      <a:pt x="640" y="680"/>
                    </a:cubicBezTo>
                    <a:cubicBezTo>
                      <a:pt x="639" y="683"/>
                      <a:pt x="639" y="683"/>
                      <a:pt x="639" y="683"/>
                    </a:cubicBezTo>
                    <a:cubicBezTo>
                      <a:pt x="634" y="687"/>
                      <a:pt x="634" y="687"/>
                      <a:pt x="634" y="687"/>
                    </a:cubicBezTo>
                    <a:cubicBezTo>
                      <a:pt x="637" y="690"/>
                      <a:pt x="637" y="690"/>
                      <a:pt x="637" y="690"/>
                    </a:cubicBezTo>
                    <a:cubicBezTo>
                      <a:pt x="644" y="690"/>
                      <a:pt x="644" y="690"/>
                      <a:pt x="644" y="690"/>
                    </a:cubicBezTo>
                    <a:cubicBezTo>
                      <a:pt x="647" y="685"/>
                      <a:pt x="647" y="685"/>
                      <a:pt x="647" y="685"/>
                    </a:cubicBezTo>
                    <a:cubicBezTo>
                      <a:pt x="651" y="683"/>
                      <a:pt x="651" y="683"/>
                      <a:pt x="651" y="683"/>
                    </a:cubicBezTo>
                    <a:cubicBezTo>
                      <a:pt x="650" y="680"/>
                      <a:pt x="650" y="680"/>
                      <a:pt x="650" y="680"/>
                    </a:cubicBezTo>
                    <a:cubicBezTo>
                      <a:pt x="647" y="675"/>
                      <a:pt x="647" y="675"/>
                      <a:pt x="647" y="675"/>
                    </a:cubicBezTo>
                    <a:cubicBezTo>
                      <a:pt x="647" y="672"/>
                      <a:pt x="647" y="672"/>
                      <a:pt x="647" y="672"/>
                    </a:cubicBezTo>
                    <a:cubicBezTo>
                      <a:pt x="651" y="674"/>
                      <a:pt x="651" y="674"/>
                      <a:pt x="651" y="674"/>
                    </a:cubicBezTo>
                    <a:cubicBezTo>
                      <a:pt x="653" y="672"/>
                      <a:pt x="653" y="672"/>
                      <a:pt x="653" y="672"/>
                    </a:cubicBezTo>
                    <a:cubicBezTo>
                      <a:pt x="653" y="663"/>
                      <a:pt x="653" y="663"/>
                      <a:pt x="653" y="663"/>
                    </a:cubicBezTo>
                    <a:cubicBezTo>
                      <a:pt x="657" y="660"/>
                      <a:pt x="657" y="660"/>
                      <a:pt x="657" y="660"/>
                    </a:cubicBezTo>
                    <a:cubicBezTo>
                      <a:pt x="657" y="657"/>
                      <a:pt x="657" y="657"/>
                      <a:pt x="657" y="657"/>
                    </a:cubicBezTo>
                    <a:cubicBezTo>
                      <a:pt x="654" y="658"/>
                      <a:pt x="654" y="658"/>
                      <a:pt x="654" y="658"/>
                    </a:cubicBezTo>
                    <a:cubicBezTo>
                      <a:pt x="653" y="656"/>
                      <a:pt x="653" y="656"/>
                      <a:pt x="653" y="656"/>
                    </a:cubicBezTo>
                    <a:cubicBezTo>
                      <a:pt x="657" y="654"/>
                      <a:pt x="657" y="654"/>
                      <a:pt x="657" y="654"/>
                    </a:cubicBezTo>
                    <a:cubicBezTo>
                      <a:pt x="657" y="644"/>
                      <a:pt x="657" y="644"/>
                      <a:pt x="657" y="644"/>
                    </a:cubicBezTo>
                    <a:cubicBezTo>
                      <a:pt x="656" y="642"/>
                      <a:pt x="656" y="642"/>
                      <a:pt x="656" y="642"/>
                    </a:cubicBezTo>
                    <a:cubicBezTo>
                      <a:pt x="658" y="638"/>
                      <a:pt x="658" y="638"/>
                      <a:pt x="658" y="638"/>
                    </a:cubicBezTo>
                    <a:cubicBezTo>
                      <a:pt x="658" y="636"/>
                      <a:pt x="658" y="636"/>
                      <a:pt x="658" y="636"/>
                    </a:cubicBezTo>
                    <a:cubicBezTo>
                      <a:pt x="661" y="632"/>
                      <a:pt x="661" y="632"/>
                      <a:pt x="661" y="632"/>
                    </a:cubicBezTo>
                    <a:cubicBezTo>
                      <a:pt x="661" y="626"/>
                      <a:pt x="661" y="626"/>
                      <a:pt x="661" y="626"/>
                    </a:cubicBezTo>
                    <a:cubicBezTo>
                      <a:pt x="657" y="621"/>
                      <a:pt x="657" y="621"/>
                      <a:pt x="657" y="621"/>
                    </a:cubicBezTo>
                    <a:cubicBezTo>
                      <a:pt x="654" y="612"/>
                      <a:pt x="654" y="612"/>
                      <a:pt x="654" y="612"/>
                    </a:cubicBezTo>
                    <a:cubicBezTo>
                      <a:pt x="655" y="606"/>
                      <a:pt x="655" y="606"/>
                      <a:pt x="655" y="606"/>
                    </a:cubicBezTo>
                    <a:cubicBezTo>
                      <a:pt x="655" y="602"/>
                      <a:pt x="655" y="602"/>
                      <a:pt x="655" y="602"/>
                    </a:cubicBezTo>
                    <a:cubicBezTo>
                      <a:pt x="657" y="602"/>
                      <a:pt x="657" y="602"/>
                      <a:pt x="657" y="602"/>
                    </a:cubicBezTo>
                    <a:cubicBezTo>
                      <a:pt x="657" y="599"/>
                      <a:pt x="657" y="599"/>
                      <a:pt x="657" y="599"/>
                    </a:cubicBezTo>
                    <a:cubicBezTo>
                      <a:pt x="652" y="593"/>
                      <a:pt x="652" y="593"/>
                      <a:pt x="652" y="593"/>
                    </a:cubicBezTo>
                    <a:cubicBezTo>
                      <a:pt x="649" y="592"/>
                      <a:pt x="649" y="592"/>
                      <a:pt x="649" y="592"/>
                    </a:cubicBezTo>
                    <a:cubicBezTo>
                      <a:pt x="647" y="588"/>
                      <a:pt x="647" y="588"/>
                      <a:pt x="647" y="588"/>
                    </a:cubicBezTo>
                    <a:cubicBezTo>
                      <a:pt x="641" y="586"/>
                      <a:pt x="641" y="586"/>
                      <a:pt x="641" y="586"/>
                    </a:cubicBezTo>
                    <a:cubicBezTo>
                      <a:pt x="633" y="575"/>
                      <a:pt x="633" y="575"/>
                      <a:pt x="633" y="575"/>
                    </a:cubicBezTo>
                    <a:cubicBezTo>
                      <a:pt x="632" y="565"/>
                      <a:pt x="632" y="565"/>
                      <a:pt x="632" y="565"/>
                    </a:cubicBezTo>
                    <a:cubicBezTo>
                      <a:pt x="630" y="563"/>
                      <a:pt x="630" y="563"/>
                      <a:pt x="630" y="563"/>
                    </a:cubicBezTo>
                    <a:cubicBezTo>
                      <a:pt x="632" y="559"/>
                      <a:pt x="632" y="559"/>
                      <a:pt x="632" y="559"/>
                    </a:cubicBezTo>
                    <a:cubicBezTo>
                      <a:pt x="628" y="556"/>
                      <a:pt x="628" y="556"/>
                      <a:pt x="628" y="556"/>
                    </a:cubicBezTo>
                    <a:cubicBezTo>
                      <a:pt x="626" y="552"/>
                      <a:pt x="626" y="552"/>
                      <a:pt x="626" y="552"/>
                    </a:cubicBezTo>
                    <a:cubicBezTo>
                      <a:pt x="627" y="546"/>
                      <a:pt x="627" y="546"/>
                      <a:pt x="627" y="546"/>
                    </a:cubicBezTo>
                    <a:cubicBezTo>
                      <a:pt x="621" y="536"/>
                      <a:pt x="621" y="536"/>
                      <a:pt x="621" y="536"/>
                    </a:cubicBezTo>
                    <a:cubicBezTo>
                      <a:pt x="621" y="529"/>
                      <a:pt x="621" y="529"/>
                      <a:pt x="621" y="529"/>
                    </a:cubicBezTo>
                    <a:cubicBezTo>
                      <a:pt x="618" y="524"/>
                      <a:pt x="618" y="524"/>
                      <a:pt x="618" y="524"/>
                    </a:cubicBezTo>
                    <a:cubicBezTo>
                      <a:pt x="619" y="521"/>
                      <a:pt x="619" y="521"/>
                      <a:pt x="619" y="521"/>
                    </a:cubicBezTo>
                    <a:cubicBezTo>
                      <a:pt x="619" y="518"/>
                      <a:pt x="619" y="518"/>
                      <a:pt x="619" y="518"/>
                    </a:cubicBezTo>
                    <a:cubicBezTo>
                      <a:pt x="616" y="514"/>
                      <a:pt x="616" y="514"/>
                      <a:pt x="616" y="514"/>
                    </a:cubicBezTo>
                    <a:cubicBezTo>
                      <a:pt x="614" y="501"/>
                      <a:pt x="614" y="501"/>
                      <a:pt x="614" y="501"/>
                    </a:cubicBezTo>
                    <a:cubicBezTo>
                      <a:pt x="612" y="496"/>
                      <a:pt x="612" y="496"/>
                      <a:pt x="612" y="496"/>
                    </a:cubicBezTo>
                    <a:cubicBezTo>
                      <a:pt x="608" y="493"/>
                      <a:pt x="608" y="493"/>
                      <a:pt x="608" y="493"/>
                    </a:cubicBezTo>
                    <a:cubicBezTo>
                      <a:pt x="606" y="484"/>
                      <a:pt x="606" y="484"/>
                      <a:pt x="606" y="484"/>
                    </a:cubicBezTo>
                    <a:cubicBezTo>
                      <a:pt x="604" y="483"/>
                      <a:pt x="604" y="483"/>
                      <a:pt x="604" y="483"/>
                    </a:cubicBezTo>
                    <a:cubicBezTo>
                      <a:pt x="601" y="484"/>
                      <a:pt x="601" y="484"/>
                      <a:pt x="601" y="484"/>
                    </a:cubicBezTo>
                    <a:cubicBezTo>
                      <a:pt x="601" y="483"/>
                      <a:pt x="601" y="483"/>
                      <a:pt x="601" y="483"/>
                    </a:cubicBezTo>
                    <a:cubicBezTo>
                      <a:pt x="597" y="481"/>
                      <a:pt x="597" y="481"/>
                      <a:pt x="597" y="481"/>
                    </a:cubicBezTo>
                    <a:cubicBezTo>
                      <a:pt x="595" y="476"/>
                      <a:pt x="595" y="476"/>
                      <a:pt x="595" y="476"/>
                    </a:cubicBezTo>
                    <a:cubicBezTo>
                      <a:pt x="591" y="471"/>
                      <a:pt x="591" y="471"/>
                      <a:pt x="591" y="471"/>
                    </a:cubicBezTo>
                    <a:cubicBezTo>
                      <a:pt x="590" y="466"/>
                      <a:pt x="590" y="466"/>
                      <a:pt x="590" y="466"/>
                    </a:cubicBezTo>
                    <a:cubicBezTo>
                      <a:pt x="592" y="465"/>
                      <a:pt x="592" y="465"/>
                      <a:pt x="592" y="465"/>
                    </a:cubicBezTo>
                    <a:cubicBezTo>
                      <a:pt x="593" y="461"/>
                      <a:pt x="593" y="461"/>
                      <a:pt x="593" y="461"/>
                    </a:cubicBezTo>
                    <a:cubicBezTo>
                      <a:pt x="591" y="457"/>
                      <a:pt x="591" y="457"/>
                      <a:pt x="591" y="457"/>
                    </a:cubicBezTo>
                    <a:cubicBezTo>
                      <a:pt x="592" y="454"/>
                      <a:pt x="592" y="454"/>
                      <a:pt x="592" y="454"/>
                    </a:cubicBezTo>
                    <a:cubicBezTo>
                      <a:pt x="590" y="451"/>
                      <a:pt x="590" y="451"/>
                      <a:pt x="590" y="451"/>
                    </a:cubicBezTo>
                    <a:cubicBezTo>
                      <a:pt x="592" y="439"/>
                      <a:pt x="592" y="439"/>
                      <a:pt x="592" y="439"/>
                    </a:cubicBezTo>
                    <a:cubicBezTo>
                      <a:pt x="589" y="432"/>
                      <a:pt x="589" y="432"/>
                      <a:pt x="589" y="432"/>
                    </a:cubicBezTo>
                    <a:cubicBezTo>
                      <a:pt x="589" y="424"/>
                      <a:pt x="589" y="424"/>
                      <a:pt x="589" y="424"/>
                    </a:cubicBezTo>
                    <a:cubicBezTo>
                      <a:pt x="587" y="422"/>
                      <a:pt x="587" y="422"/>
                      <a:pt x="587" y="422"/>
                    </a:cubicBezTo>
                    <a:cubicBezTo>
                      <a:pt x="587" y="416"/>
                      <a:pt x="587" y="416"/>
                      <a:pt x="587" y="416"/>
                    </a:cubicBezTo>
                    <a:cubicBezTo>
                      <a:pt x="585" y="411"/>
                      <a:pt x="585" y="411"/>
                      <a:pt x="585" y="411"/>
                    </a:cubicBezTo>
                    <a:cubicBezTo>
                      <a:pt x="588" y="410"/>
                      <a:pt x="588" y="410"/>
                      <a:pt x="588" y="410"/>
                    </a:cubicBezTo>
                    <a:cubicBezTo>
                      <a:pt x="586" y="406"/>
                      <a:pt x="586" y="406"/>
                      <a:pt x="586" y="406"/>
                    </a:cubicBezTo>
                    <a:cubicBezTo>
                      <a:pt x="583" y="405"/>
                      <a:pt x="583" y="405"/>
                      <a:pt x="583" y="405"/>
                    </a:cubicBezTo>
                    <a:cubicBezTo>
                      <a:pt x="578" y="405"/>
                      <a:pt x="578" y="405"/>
                      <a:pt x="578" y="405"/>
                    </a:cubicBezTo>
                    <a:cubicBezTo>
                      <a:pt x="567" y="399"/>
                      <a:pt x="567" y="399"/>
                      <a:pt x="567" y="399"/>
                    </a:cubicBezTo>
                    <a:cubicBezTo>
                      <a:pt x="562" y="399"/>
                      <a:pt x="562" y="399"/>
                      <a:pt x="562" y="399"/>
                    </a:cubicBezTo>
                    <a:cubicBezTo>
                      <a:pt x="560" y="401"/>
                      <a:pt x="560" y="401"/>
                      <a:pt x="560" y="401"/>
                    </a:cubicBezTo>
                    <a:cubicBezTo>
                      <a:pt x="557" y="400"/>
                      <a:pt x="557" y="400"/>
                      <a:pt x="557" y="400"/>
                    </a:cubicBezTo>
                    <a:cubicBezTo>
                      <a:pt x="554" y="399"/>
                      <a:pt x="554" y="399"/>
                      <a:pt x="554" y="399"/>
                    </a:cubicBezTo>
                    <a:cubicBezTo>
                      <a:pt x="549" y="402"/>
                      <a:pt x="549" y="402"/>
                      <a:pt x="549" y="402"/>
                    </a:cubicBezTo>
                    <a:cubicBezTo>
                      <a:pt x="544" y="402"/>
                      <a:pt x="544" y="402"/>
                      <a:pt x="544" y="402"/>
                    </a:cubicBezTo>
                    <a:cubicBezTo>
                      <a:pt x="540" y="404"/>
                      <a:pt x="540" y="404"/>
                      <a:pt x="540" y="404"/>
                    </a:cubicBezTo>
                    <a:cubicBezTo>
                      <a:pt x="539" y="403"/>
                      <a:pt x="539" y="403"/>
                      <a:pt x="539" y="403"/>
                    </a:cubicBezTo>
                    <a:cubicBezTo>
                      <a:pt x="540" y="401"/>
                      <a:pt x="540" y="401"/>
                      <a:pt x="540" y="401"/>
                    </a:cubicBezTo>
                    <a:cubicBezTo>
                      <a:pt x="537" y="399"/>
                      <a:pt x="537" y="399"/>
                      <a:pt x="537" y="399"/>
                    </a:cubicBezTo>
                    <a:cubicBezTo>
                      <a:pt x="534" y="400"/>
                      <a:pt x="534" y="400"/>
                      <a:pt x="534" y="400"/>
                    </a:cubicBezTo>
                    <a:cubicBezTo>
                      <a:pt x="535" y="409"/>
                      <a:pt x="535" y="409"/>
                      <a:pt x="535" y="409"/>
                    </a:cubicBezTo>
                    <a:cubicBezTo>
                      <a:pt x="534" y="416"/>
                      <a:pt x="534" y="416"/>
                      <a:pt x="534" y="416"/>
                    </a:cubicBezTo>
                    <a:cubicBezTo>
                      <a:pt x="537" y="421"/>
                      <a:pt x="537" y="421"/>
                      <a:pt x="537" y="421"/>
                    </a:cubicBezTo>
                    <a:cubicBezTo>
                      <a:pt x="536" y="423"/>
                      <a:pt x="536" y="423"/>
                      <a:pt x="536" y="423"/>
                    </a:cubicBezTo>
                    <a:cubicBezTo>
                      <a:pt x="534" y="431"/>
                      <a:pt x="534" y="431"/>
                      <a:pt x="534" y="431"/>
                    </a:cubicBezTo>
                    <a:cubicBezTo>
                      <a:pt x="536" y="434"/>
                      <a:pt x="536" y="434"/>
                      <a:pt x="536" y="434"/>
                    </a:cubicBezTo>
                    <a:cubicBezTo>
                      <a:pt x="536" y="439"/>
                      <a:pt x="536" y="439"/>
                      <a:pt x="536" y="439"/>
                    </a:cubicBezTo>
                    <a:cubicBezTo>
                      <a:pt x="537" y="442"/>
                      <a:pt x="537" y="442"/>
                      <a:pt x="537" y="442"/>
                    </a:cubicBezTo>
                    <a:cubicBezTo>
                      <a:pt x="536" y="446"/>
                      <a:pt x="536" y="446"/>
                      <a:pt x="536" y="446"/>
                    </a:cubicBezTo>
                    <a:cubicBezTo>
                      <a:pt x="536" y="452"/>
                      <a:pt x="536" y="452"/>
                      <a:pt x="536" y="452"/>
                    </a:cubicBezTo>
                    <a:cubicBezTo>
                      <a:pt x="539" y="457"/>
                      <a:pt x="539" y="457"/>
                      <a:pt x="539" y="457"/>
                    </a:cubicBezTo>
                    <a:cubicBezTo>
                      <a:pt x="536" y="463"/>
                      <a:pt x="536" y="463"/>
                      <a:pt x="536" y="463"/>
                    </a:cubicBezTo>
                    <a:cubicBezTo>
                      <a:pt x="537" y="467"/>
                      <a:pt x="537" y="467"/>
                      <a:pt x="537" y="467"/>
                    </a:cubicBezTo>
                    <a:cubicBezTo>
                      <a:pt x="539" y="473"/>
                      <a:pt x="539" y="473"/>
                      <a:pt x="539" y="473"/>
                    </a:cubicBezTo>
                    <a:cubicBezTo>
                      <a:pt x="537" y="475"/>
                      <a:pt x="537" y="475"/>
                      <a:pt x="537" y="475"/>
                    </a:cubicBezTo>
                    <a:cubicBezTo>
                      <a:pt x="533" y="478"/>
                      <a:pt x="533" y="478"/>
                      <a:pt x="533" y="478"/>
                    </a:cubicBezTo>
                    <a:cubicBezTo>
                      <a:pt x="527" y="490"/>
                      <a:pt x="527" y="490"/>
                      <a:pt x="527" y="490"/>
                    </a:cubicBezTo>
                    <a:cubicBezTo>
                      <a:pt x="525" y="492"/>
                      <a:pt x="525" y="492"/>
                      <a:pt x="525" y="492"/>
                    </a:cubicBezTo>
                    <a:cubicBezTo>
                      <a:pt x="525" y="496"/>
                      <a:pt x="525" y="496"/>
                      <a:pt x="525" y="496"/>
                    </a:cubicBezTo>
                    <a:cubicBezTo>
                      <a:pt x="528" y="500"/>
                      <a:pt x="528" y="500"/>
                      <a:pt x="528" y="500"/>
                    </a:cubicBezTo>
                    <a:cubicBezTo>
                      <a:pt x="526" y="504"/>
                      <a:pt x="526" y="504"/>
                      <a:pt x="526" y="504"/>
                    </a:cubicBezTo>
                    <a:cubicBezTo>
                      <a:pt x="525" y="511"/>
                      <a:pt x="525" y="511"/>
                      <a:pt x="525" y="511"/>
                    </a:cubicBezTo>
                    <a:cubicBezTo>
                      <a:pt x="529" y="516"/>
                      <a:pt x="529" y="516"/>
                      <a:pt x="529" y="516"/>
                    </a:cubicBezTo>
                    <a:cubicBezTo>
                      <a:pt x="532" y="515"/>
                      <a:pt x="532" y="515"/>
                      <a:pt x="532" y="515"/>
                    </a:cubicBezTo>
                    <a:cubicBezTo>
                      <a:pt x="534" y="517"/>
                      <a:pt x="534" y="517"/>
                      <a:pt x="534" y="517"/>
                    </a:cubicBezTo>
                    <a:cubicBezTo>
                      <a:pt x="537" y="525"/>
                      <a:pt x="537" y="525"/>
                      <a:pt x="537" y="525"/>
                    </a:cubicBezTo>
                    <a:cubicBezTo>
                      <a:pt x="541" y="526"/>
                      <a:pt x="541" y="526"/>
                      <a:pt x="541" y="526"/>
                    </a:cubicBezTo>
                    <a:cubicBezTo>
                      <a:pt x="544" y="529"/>
                      <a:pt x="544" y="529"/>
                      <a:pt x="544" y="529"/>
                    </a:cubicBezTo>
                    <a:cubicBezTo>
                      <a:pt x="542" y="528"/>
                      <a:pt x="542" y="528"/>
                      <a:pt x="542" y="528"/>
                    </a:cubicBezTo>
                    <a:cubicBezTo>
                      <a:pt x="539" y="533"/>
                      <a:pt x="539" y="533"/>
                      <a:pt x="539" y="533"/>
                    </a:cubicBezTo>
                    <a:cubicBezTo>
                      <a:pt x="540" y="538"/>
                      <a:pt x="540" y="538"/>
                      <a:pt x="540" y="538"/>
                    </a:cubicBezTo>
                    <a:cubicBezTo>
                      <a:pt x="545" y="543"/>
                      <a:pt x="545" y="543"/>
                      <a:pt x="545" y="543"/>
                    </a:cubicBezTo>
                    <a:cubicBezTo>
                      <a:pt x="545" y="548"/>
                      <a:pt x="545" y="548"/>
                      <a:pt x="545" y="548"/>
                    </a:cubicBezTo>
                    <a:cubicBezTo>
                      <a:pt x="542" y="551"/>
                      <a:pt x="542" y="551"/>
                      <a:pt x="542" y="551"/>
                    </a:cubicBezTo>
                    <a:cubicBezTo>
                      <a:pt x="540" y="549"/>
                      <a:pt x="540" y="549"/>
                      <a:pt x="540" y="549"/>
                    </a:cubicBezTo>
                    <a:cubicBezTo>
                      <a:pt x="540" y="552"/>
                      <a:pt x="540" y="552"/>
                      <a:pt x="540" y="552"/>
                    </a:cubicBezTo>
                    <a:cubicBezTo>
                      <a:pt x="543" y="561"/>
                      <a:pt x="543" y="561"/>
                      <a:pt x="543" y="561"/>
                    </a:cubicBezTo>
                    <a:cubicBezTo>
                      <a:pt x="545" y="564"/>
                      <a:pt x="545" y="564"/>
                      <a:pt x="545" y="564"/>
                    </a:cubicBezTo>
                    <a:cubicBezTo>
                      <a:pt x="547" y="572"/>
                      <a:pt x="547" y="572"/>
                      <a:pt x="547" y="572"/>
                    </a:cubicBezTo>
                    <a:cubicBezTo>
                      <a:pt x="548" y="568"/>
                      <a:pt x="548" y="568"/>
                      <a:pt x="548" y="568"/>
                    </a:cubicBezTo>
                    <a:cubicBezTo>
                      <a:pt x="552" y="571"/>
                      <a:pt x="552" y="571"/>
                      <a:pt x="552" y="571"/>
                    </a:cubicBezTo>
                    <a:cubicBezTo>
                      <a:pt x="556" y="571"/>
                      <a:pt x="556" y="571"/>
                      <a:pt x="556" y="571"/>
                    </a:cubicBezTo>
                    <a:cubicBezTo>
                      <a:pt x="560" y="574"/>
                      <a:pt x="560" y="574"/>
                      <a:pt x="560" y="574"/>
                    </a:cubicBezTo>
                    <a:cubicBezTo>
                      <a:pt x="563" y="569"/>
                      <a:pt x="563" y="569"/>
                      <a:pt x="563" y="569"/>
                    </a:cubicBezTo>
                    <a:cubicBezTo>
                      <a:pt x="565" y="571"/>
                      <a:pt x="565" y="571"/>
                      <a:pt x="565" y="571"/>
                    </a:cubicBezTo>
                    <a:cubicBezTo>
                      <a:pt x="565" y="578"/>
                      <a:pt x="565" y="578"/>
                      <a:pt x="565" y="578"/>
                    </a:cubicBezTo>
                    <a:cubicBezTo>
                      <a:pt x="568" y="583"/>
                      <a:pt x="568" y="583"/>
                      <a:pt x="568" y="583"/>
                    </a:cubicBezTo>
                    <a:cubicBezTo>
                      <a:pt x="570" y="583"/>
                      <a:pt x="570" y="583"/>
                      <a:pt x="570" y="583"/>
                    </a:cubicBezTo>
                    <a:cubicBezTo>
                      <a:pt x="578" y="594"/>
                      <a:pt x="578" y="594"/>
                      <a:pt x="578" y="594"/>
                    </a:cubicBezTo>
                    <a:cubicBezTo>
                      <a:pt x="581" y="595"/>
                      <a:pt x="581" y="595"/>
                      <a:pt x="581" y="595"/>
                    </a:cubicBezTo>
                    <a:cubicBezTo>
                      <a:pt x="584" y="593"/>
                      <a:pt x="584" y="593"/>
                      <a:pt x="584" y="593"/>
                    </a:cubicBezTo>
                    <a:cubicBezTo>
                      <a:pt x="587" y="593"/>
                      <a:pt x="587" y="593"/>
                      <a:pt x="587" y="593"/>
                    </a:cubicBezTo>
                    <a:cubicBezTo>
                      <a:pt x="588" y="595"/>
                      <a:pt x="588" y="595"/>
                      <a:pt x="588" y="595"/>
                    </a:cubicBezTo>
                    <a:cubicBezTo>
                      <a:pt x="591" y="594"/>
                      <a:pt x="591" y="594"/>
                      <a:pt x="591" y="594"/>
                    </a:cubicBezTo>
                    <a:cubicBezTo>
                      <a:pt x="588" y="597"/>
                      <a:pt x="588" y="597"/>
                      <a:pt x="588" y="597"/>
                    </a:cubicBezTo>
                    <a:cubicBezTo>
                      <a:pt x="588" y="609"/>
                      <a:pt x="588" y="609"/>
                      <a:pt x="588" y="609"/>
                    </a:cubicBezTo>
                    <a:cubicBezTo>
                      <a:pt x="587" y="612"/>
                      <a:pt x="587" y="612"/>
                      <a:pt x="587" y="612"/>
                    </a:cubicBezTo>
                    <a:cubicBezTo>
                      <a:pt x="590" y="617"/>
                      <a:pt x="590" y="617"/>
                      <a:pt x="590" y="617"/>
                    </a:cubicBezTo>
                    <a:cubicBezTo>
                      <a:pt x="589" y="619"/>
                      <a:pt x="589" y="619"/>
                      <a:pt x="589" y="619"/>
                    </a:cubicBezTo>
                    <a:cubicBezTo>
                      <a:pt x="586" y="619"/>
                      <a:pt x="586" y="619"/>
                      <a:pt x="586" y="619"/>
                    </a:cubicBezTo>
                    <a:cubicBezTo>
                      <a:pt x="587" y="625"/>
                      <a:pt x="587" y="625"/>
                      <a:pt x="587" y="625"/>
                    </a:cubicBezTo>
                    <a:cubicBezTo>
                      <a:pt x="587" y="628"/>
                      <a:pt x="587" y="628"/>
                      <a:pt x="587" y="628"/>
                    </a:cubicBezTo>
                    <a:cubicBezTo>
                      <a:pt x="583" y="627"/>
                      <a:pt x="583" y="627"/>
                      <a:pt x="583" y="627"/>
                    </a:cubicBezTo>
                    <a:cubicBezTo>
                      <a:pt x="579" y="618"/>
                      <a:pt x="579" y="618"/>
                      <a:pt x="579" y="618"/>
                    </a:cubicBezTo>
                    <a:cubicBezTo>
                      <a:pt x="574" y="613"/>
                      <a:pt x="574" y="613"/>
                      <a:pt x="574" y="613"/>
                    </a:cubicBezTo>
                    <a:cubicBezTo>
                      <a:pt x="568" y="612"/>
                      <a:pt x="568" y="612"/>
                      <a:pt x="568" y="612"/>
                    </a:cubicBezTo>
                    <a:cubicBezTo>
                      <a:pt x="566" y="606"/>
                      <a:pt x="566" y="606"/>
                      <a:pt x="566" y="606"/>
                    </a:cubicBezTo>
                    <a:cubicBezTo>
                      <a:pt x="562" y="602"/>
                      <a:pt x="562" y="602"/>
                      <a:pt x="562" y="602"/>
                    </a:cubicBezTo>
                    <a:cubicBezTo>
                      <a:pt x="553" y="601"/>
                      <a:pt x="553" y="601"/>
                      <a:pt x="553" y="601"/>
                    </a:cubicBezTo>
                    <a:cubicBezTo>
                      <a:pt x="543" y="594"/>
                      <a:pt x="543" y="594"/>
                      <a:pt x="543" y="594"/>
                    </a:cubicBezTo>
                    <a:cubicBezTo>
                      <a:pt x="536" y="593"/>
                      <a:pt x="536" y="593"/>
                      <a:pt x="536" y="593"/>
                    </a:cubicBezTo>
                    <a:cubicBezTo>
                      <a:pt x="536" y="589"/>
                      <a:pt x="536" y="589"/>
                      <a:pt x="536" y="589"/>
                    </a:cubicBezTo>
                    <a:cubicBezTo>
                      <a:pt x="533" y="588"/>
                      <a:pt x="533" y="588"/>
                      <a:pt x="533" y="588"/>
                    </a:cubicBezTo>
                    <a:cubicBezTo>
                      <a:pt x="530" y="585"/>
                      <a:pt x="530" y="585"/>
                      <a:pt x="530" y="585"/>
                    </a:cubicBezTo>
                    <a:cubicBezTo>
                      <a:pt x="525" y="587"/>
                      <a:pt x="525" y="587"/>
                      <a:pt x="525" y="587"/>
                    </a:cubicBezTo>
                    <a:cubicBezTo>
                      <a:pt x="521" y="591"/>
                      <a:pt x="521" y="591"/>
                      <a:pt x="521" y="591"/>
                    </a:cubicBezTo>
                    <a:cubicBezTo>
                      <a:pt x="520" y="586"/>
                      <a:pt x="520" y="586"/>
                      <a:pt x="520" y="586"/>
                    </a:cubicBezTo>
                    <a:cubicBezTo>
                      <a:pt x="521" y="584"/>
                      <a:pt x="521" y="584"/>
                      <a:pt x="521" y="584"/>
                    </a:cubicBezTo>
                    <a:cubicBezTo>
                      <a:pt x="520" y="581"/>
                      <a:pt x="520" y="581"/>
                      <a:pt x="520" y="581"/>
                    </a:cubicBezTo>
                    <a:cubicBezTo>
                      <a:pt x="508" y="576"/>
                      <a:pt x="508" y="576"/>
                      <a:pt x="508" y="576"/>
                    </a:cubicBezTo>
                    <a:cubicBezTo>
                      <a:pt x="503" y="572"/>
                      <a:pt x="503" y="572"/>
                      <a:pt x="503" y="572"/>
                    </a:cubicBezTo>
                    <a:cubicBezTo>
                      <a:pt x="486" y="570"/>
                      <a:pt x="486" y="570"/>
                      <a:pt x="486" y="570"/>
                    </a:cubicBezTo>
                    <a:cubicBezTo>
                      <a:pt x="472" y="573"/>
                      <a:pt x="472" y="573"/>
                      <a:pt x="472" y="573"/>
                    </a:cubicBezTo>
                    <a:cubicBezTo>
                      <a:pt x="468" y="571"/>
                      <a:pt x="468" y="571"/>
                      <a:pt x="468" y="571"/>
                    </a:cubicBezTo>
                    <a:cubicBezTo>
                      <a:pt x="465" y="572"/>
                      <a:pt x="465" y="572"/>
                      <a:pt x="465" y="572"/>
                    </a:cubicBezTo>
                    <a:cubicBezTo>
                      <a:pt x="462" y="570"/>
                      <a:pt x="462" y="570"/>
                      <a:pt x="462" y="570"/>
                    </a:cubicBezTo>
                    <a:cubicBezTo>
                      <a:pt x="460" y="570"/>
                      <a:pt x="460" y="570"/>
                      <a:pt x="460" y="570"/>
                    </a:cubicBezTo>
                    <a:cubicBezTo>
                      <a:pt x="457" y="570"/>
                      <a:pt x="457" y="570"/>
                      <a:pt x="457" y="570"/>
                    </a:cubicBezTo>
                    <a:cubicBezTo>
                      <a:pt x="457" y="570"/>
                      <a:pt x="457" y="570"/>
                      <a:pt x="457" y="570"/>
                    </a:cubicBezTo>
                    <a:cubicBezTo>
                      <a:pt x="457" y="572"/>
                      <a:pt x="456" y="573"/>
                      <a:pt x="456" y="575"/>
                    </a:cubicBezTo>
                    <a:cubicBezTo>
                      <a:pt x="457" y="577"/>
                      <a:pt x="457" y="577"/>
                      <a:pt x="457" y="577"/>
                    </a:cubicBezTo>
                    <a:cubicBezTo>
                      <a:pt x="457" y="580"/>
                      <a:pt x="457" y="580"/>
                      <a:pt x="457" y="580"/>
                    </a:cubicBezTo>
                    <a:cubicBezTo>
                      <a:pt x="453" y="582"/>
                      <a:pt x="453" y="582"/>
                      <a:pt x="453" y="582"/>
                    </a:cubicBezTo>
                    <a:cubicBezTo>
                      <a:pt x="453" y="584"/>
                      <a:pt x="453" y="584"/>
                      <a:pt x="453" y="584"/>
                    </a:cubicBezTo>
                    <a:cubicBezTo>
                      <a:pt x="455" y="589"/>
                      <a:pt x="455" y="589"/>
                      <a:pt x="455" y="589"/>
                    </a:cubicBezTo>
                    <a:cubicBezTo>
                      <a:pt x="458" y="591"/>
                      <a:pt x="458" y="591"/>
                      <a:pt x="458" y="591"/>
                    </a:cubicBezTo>
                    <a:cubicBezTo>
                      <a:pt x="460" y="598"/>
                      <a:pt x="460" y="598"/>
                      <a:pt x="460" y="598"/>
                    </a:cubicBezTo>
                    <a:cubicBezTo>
                      <a:pt x="462" y="602"/>
                      <a:pt x="462" y="602"/>
                      <a:pt x="462" y="602"/>
                    </a:cubicBezTo>
                    <a:cubicBezTo>
                      <a:pt x="462" y="598"/>
                      <a:pt x="462" y="598"/>
                      <a:pt x="462" y="598"/>
                    </a:cubicBezTo>
                    <a:cubicBezTo>
                      <a:pt x="465" y="599"/>
                      <a:pt x="465" y="599"/>
                      <a:pt x="465" y="599"/>
                    </a:cubicBezTo>
                    <a:cubicBezTo>
                      <a:pt x="468" y="606"/>
                      <a:pt x="468" y="606"/>
                      <a:pt x="468" y="606"/>
                    </a:cubicBezTo>
                    <a:cubicBezTo>
                      <a:pt x="468" y="610"/>
                      <a:pt x="468" y="610"/>
                      <a:pt x="468" y="610"/>
                    </a:cubicBezTo>
                    <a:cubicBezTo>
                      <a:pt x="472" y="611"/>
                      <a:pt x="472" y="611"/>
                      <a:pt x="472" y="611"/>
                    </a:cubicBezTo>
                    <a:cubicBezTo>
                      <a:pt x="477" y="618"/>
                      <a:pt x="477" y="618"/>
                      <a:pt x="477" y="618"/>
                    </a:cubicBezTo>
                    <a:cubicBezTo>
                      <a:pt x="472" y="617"/>
                      <a:pt x="472" y="617"/>
                      <a:pt x="472" y="617"/>
                    </a:cubicBezTo>
                    <a:cubicBezTo>
                      <a:pt x="471" y="615"/>
                      <a:pt x="471" y="615"/>
                      <a:pt x="471" y="615"/>
                    </a:cubicBezTo>
                    <a:cubicBezTo>
                      <a:pt x="468" y="615"/>
                      <a:pt x="468" y="615"/>
                      <a:pt x="468" y="615"/>
                    </a:cubicBezTo>
                    <a:cubicBezTo>
                      <a:pt x="466" y="622"/>
                      <a:pt x="466" y="622"/>
                      <a:pt x="466" y="622"/>
                    </a:cubicBezTo>
                    <a:cubicBezTo>
                      <a:pt x="463" y="625"/>
                      <a:pt x="463" y="625"/>
                      <a:pt x="463" y="625"/>
                    </a:cubicBezTo>
                    <a:cubicBezTo>
                      <a:pt x="458" y="622"/>
                      <a:pt x="458" y="622"/>
                      <a:pt x="458" y="622"/>
                    </a:cubicBezTo>
                    <a:cubicBezTo>
                      <a:pt x="455" y="625"/>
                      <a:pt x="455" y="625"/>
                      <a:pt x="455" y="625"/>
                    </a:cubicBezTo>
                    <a:cubicBezTo>
                      <a:pt x="455" y="627"/>
                      <a:pt x="455" y="627"/>
                      <a:pt x="455" y="627"/>
                    </a:cubicBezTo>
                    <a:cubicBezTo>
                      <a:pt x="459" y="633"/>
                      <a:pt x="459" y="633"/>
                      <a:pt x="459" y="633"/>
                    </a:cubicBezTo>
                    <a:cubicBezTo>
                      <a:pt x="460" y="634"/>
                      <a:pt x="460" y="634"/>
                      <a:pt x="460" y="634"/>
                    </a:cubicBezTo>
                    <a:cubicBezTo>
                      <a:pt x="460" y="637"/>
                      <a:pt x="460" y="637"/>
                      <a:pt x="460" y="637"/>
                    </a:cubicBezTo>
                    <a:cubicBezTo>
                      <a:pt x="458" y="640"/>
                      <a:pt x="458" y="640"/>
                      <a:pt x="458" y="640"/>
                    </a:cubicBezTo>
                    <a:cubicBezTo>
                      <a:pt x="449" y="639"/>
                      <a:pt x="449" y="639"/>
                      <a:pt x="449" y="639"/>
                    </a:cubicBezTo>
                    <a:cubicBezTo>
                      <a:pt x="447" y="636"/>
                      <a:pt x="447" y="636"/>
                      <a:pt x="447" y="636"/>
                    </a:cubicBezTo>
                    <a:cubicBezTo>
                      <a:pt x="448" y="633"/>
                      <a:pt x="448" y="633"/>
                      <a:pt x="448" y="633"/>
                    </a:cubicBezTo>
                    <a:cubicBezTo>
                      <a:pt x="446" y="628"/>
                      <a:pt x="446" y="628"/>
                      <a:pt x="446" y="628"/>
                    </a:cubicBezTo>
                    <a:cubicBezTo>
                      <a:pt x="449" y="625"/>
                      <a:pt x="449" y="625"/>
                      <a:pt x="449" y="625"/>
                    </a:cubicBezTo>
                    <a:cubicBezTo>
                      <a:pt x="449" y="623"/>
                      <a:pt x="449" y="623"/>
                      <a:pt x="449" y="623"/>
                    </a:cubicBezTo>
                    <a:cubicBezTo>
                      <a:pt x="445" y="618"/>
                      <a:pt x="445" y="618"/>
                      <a:pt x="445" y="618"/>
                    </a:cubicBezTo>
                    <a:cubicBezTo>
                      <a:pt x="442" y="617"/>
                      <a:pt x="442" y="617"/>
                      <a:pt x="442" y="617"/>
                    </a:cubicBezTo>
                    <a:cubicBezTo>
                      <a:pt x="445" y="613"/>
                      <a:pt x="445" y="613"/>
                      <a:pt x="445" y="613"/>
                    </a:cubicBezTo>
                    <a:cubicBezTo>
                      <a:pt x="445" y="612"/>
                      <a:pt x="445" y="612"/>
                      <a:pt x="445" y="612"/>
                    </a:cubicBezTo>
                    <a:cubicBezTo>
                      <a:pt x="442" y="613"/>
                      <a:pt x="442" y="613"/>
                      <a:pt x="442" y="613"/>
                    </a:cubicBezTo>
                    <a:cubicBezTo>
                      <a:pt x="440" y="614"/>
                      <a:pt x="440" y="614"/>
                      <a:pt x="440" y="614"/>
                    </a:cubicBezTo>
                    <a:cubicBezTo>
                      <a:pt x="435" y="619"/>
                      <a:pt x="435" y="619"/>
                      <a:pt x="435" y="619"/>
                    </a:cubicBezTo>
                    <a:cubicBezTo>
                      <a:pt x="432" y="620"/>
                      <a:pt x="432" y="620"/>
                      <a:pt x="432" y="620"/>
                    </a:cubicBezTo>
                    <a:cubicBezTo>
                      <a:pt x="429" y="624"/>
                      <a:pt x="429" y="624"/>
                      <a:pt x="429" y="624"/>
                    </a:cubicBezTo>
                    <a:cubicBezTo>
                      <a:pt x="429" y="626"/>
                      <a:pt x="429" y="626"/>
                      <a:pt x="429" y="626"/>
                    </a:cubicBezTo>
                    <a:cubicBezTo>
                      <a:pt x="424" y="626"/>
                      <a:pt x="424" y="626"/>
                      <a:pt x="424" y="626"/>
                    </a:cubicBezTo>
                    <a:cubicBezTo>
                      <a:pt x="422" y="629"/>
                      <a:pt x="422" y="629"/>
                      <a:pt x="422" y="629"/>
                    </a:cubicBezTo>
                    <a:cubicBezTo>
                      <a:pt x="422" y="632"/>
                      <a:pt x="422" y="632"/>
                      <a:pt x="422" y="632"/>
                    </a:cubicBezTo>
                    <a:cubicBezTo>
                      <a:pt x="419" y="634"/>
                      <a:pt x="419" y="634"/>
                      <a:pt x="419" y="634"/>
                    </a:cubicBezTo>
                    <a:cubicBezTo>
                      <a:pt x="411" y="634"/>
                      <a:pt x="411" y="634"/>
                      <a:pt x="411" y="634"/>
                    </a:cubicBezTo>
                    <a:cubicBezTo>
                      <a:pt x="409" y="633"/>
                      <a:pt x="409" y="633"/>
                      <a:pt x="409" y="633"/>
                    </a:cubicBezTo>
                    <a:cubicBezTo>
                      <a:pt x="407" y="634"/>
                      <a:pt x="407" y="634"/>
                      <a:pt x="407" y="634"/>
                    </a:cubicBezTo>
                    <a:cubicBezTo>
                      <a:pt x="405" y="634"/>
                      <a:pt x="405" y="634"/>
                      <a:pt x="405" y="634"/>
                    </a:cubicBezTo>
                    <a:cubicBezTo>
                      <a:pt x="402" y="632"/>
                      <a:pt x="402" y="632"/>
                      <a:pt x="402" y="632"/>
                    </a:cubicBezTo>
                    <a:cubicBezTo>
                      <a:pt x="398" y="636"/>
                      <a:pt x="398" y="636"/>
                      <a:pt x="398" y="636"/>
                    </a:cubicBezTo>
                    <a:cubicBezTo>
                      <a:pt x="397" y="638"/>
                      <a:pt x="397" y="638"/>
                      <a:pt x="397" y="638"/>
                    </a:cubicBezTo>
                    <a:cubicBezTo>
                      <a:pt x="393" y="639"/>
                      <a:pt x="393" y="639"/>
                      <a:pt x="393" y="639"/>
                    </a:cubicBezTo>
                    <a:cubicBezTo>
                      <a:pt x="390" y="643"/>
                      <a:pt x="390" y="643"/>
                      <a:pt x="390" y="643"/>
                    </a:cubicBezTo>
                    <a:cubicBezTo>
                      <a:pt x="390" y="645"/>
                      <a:pt x="390" y="645"/>
                      <a:pt x="390" y="645"/>
                    </a:cubicBezTo>
                    <a:cubicBezTo>
                      <a:pt x="393" y="647"/>
                      <a:pt x="393" y="647"/>
                      <a:pt x="393" y="647"/>
                    </a:cubicBezTo>
                    <a:cubicBezTo>
                      <a:pt x="392" y="650"/>
                      <a:pt x="392" y="650"/>
                      <a:pt x="392" y="650"/>
                    </a:cubicBezTo>
                    <a:cubicBezTo>
                      <a:pt x="392" y="652"/>
                      <a:pt x="392" y="652"/>
                      <a:pt x="392" y="652"/>
                    </a:cubicBezTo>
                    <a:cubicBezTo>
                      <a:pt x="391" y="654"/>
                      <a:pt x="391" y="654"/>
                      <a:pt x="391" y="654"/>
                    </a:cubicBezTo>
                    <a:cubicBezTo>
                      <a:pt x="388" y="651"/>
                      <a:pt x="388" y="651"/>
                      <a:pt x="388" y="651"/>
                    </a:cubicBezTo>
                    <a:cubicBezTo>
                      <a:pt x="387" y="648"/>
                      <a:pt x="387" y="648"/>
                      <a:pt x="387" y="648"/>
                    </a:cubicBezTo>
                    <a:cubicBezTo>
                      <a:pt x="385" y="649"/>
                      <a:pt x="385" y="649"/>
                      <a:pt x="385" y="649"/>
                    </a:cubicBezTo>
                    <a:cubicBezTo>
                      <a:pt x="381" y="654"/>
                      <a:pt x="381" y="654"/>
                      <a:pt x="381" y="654"/>
                    </a:cubicBezTo>
                    <a:cubicBezTo>
                      <a:pt x="379" y="659"/>
                      <a:pt x="379" y="659"/>
                      <a:pt x="379" y="659"/>
                    </a:cubicBezTo>
                    <a:cubicBezTo>
                      <a:pt x="379" y="654"/>
                      <a:pt x="379" y="654"/>
                      <a:pt x="379" y="654"/>
                    </a:cubicBezTo>
                    <a:cubicBezTo>
                      <a:pt x="376" y="652"/>
                      <a:pt x="376" y="652"/>
                      <a:pt x="376" y="652"/>
                    </a:cubicBezTo>
                    <a:cubicBezTo>
                      <a:pt x="373" y="654"/>
                      <a:pt x="373" y="654"/>
                      <a:pt x="373" y="654"/>
                    </a:cubicBezTo>
                    <a:cubicBezTo>
                      <a:pt x="371" y="654"/>
                      <a:pt x="371" y="654"/>
                      <a:pt x="371" y="654"/>
                    </a:cubicBezTo>
                    <a:cubicBezTo>
                      <a:pt x="368" y="655"/>
                      <a:pt x="368" y="655"/>
                      <a:pt x="368" y="655"/>
                    </a:cubicBezTo>
                    <a:cubicBezTo>
                      <a:pt x="365" y="654"/>
                      <a:pt x="365" y="654"/>
                      <a:pt x="365" y="654"/>
                    </a:cubicBezTo>
                    <a:cubicBezTo>
                      <a:pt x="365" y="651"/>
                      <a:pt x="365" y="651"/>
                      <a:pt x="365" y="651"/>
                    </a:cubicBezTo>
                    <a:cubicBezTo>
                      <a:pt x="368" y="647"/>
                      <a:pt x="368" y="647"/>
                      <a:pt x="368" y="647"/>
                    </a:cubicBezTo>
                    <a:cubicBezTo>
                      <a:pt x="372" y="646"/>
                      <a:pt x="372" y="646"/>
                      <a:pt x="372" y="646"/>
                    </a:cubicBezTo>
                    <a:cubicBezTo>
                      <a:pt x="373" y="643"/>
                      <a:pt x="373" y="643"/>
                      <a:pt x="373" y="643"/>
                    </a:cubicBezTo>
                    <a:cubicBezTo>
                      <a:pt x="371" y="639"/>
                      <a:pt x="371" y="639"/>
                      <a:pt x="371" y="639"/>
                    </a:cubicBezTo>
                    <a:cubicBezTo>
                      <a:pt x="372" y="637"/>
                      <a:pt x="372" y="637"/>
                      <a:pt x="372" y="637"/>
                    </a:cubicBezTo>
                    <a:cubicBezTo>
                      <a:pt x="374" y="635"/>
                      <a:pt x="374" y="635"/>
                      <a:pt x="374" y="635"/>
                    </a:cubicBezTo>
                    <a:cubicBezTo>
                      <a:pt x="370" y="631"/>
                      <a:pt x="370" y="631"/>
                      <a:pt x="370" y="631"/>
                    </a:cubicBezTo>
                    <a:cubicBezTo>
                      <a:pt x="368" y="632"/>
                      <a:pt x="368" y="632"/>
                      <a:pt x="368" y="632"/>
                    </a:cubicBezTo>
                    <a:cubicBezTo>
                      <a:pt x="365" y="631"/>
                      <a:pt x="365" y="631"/>
                      <a:pt x="365" y="631"/>
                    </a:cubicBezTo>
                    <a:cubicBezTo>
                      <a:pt x="364" y="629"/>
                      <a:pt x="364" y="629"/>
                      <a:pt x="364" y="629"/>
                    </a:cubicBezTo>
                    <a:cubicBezTo>
                      <a:pt x="371" y="625"/>
                      <a:pt x="371" y="625"/>
                      <a:pt x="371" y="625"/>
                    </a:cubicBezTo>
                    <a:cubicBezTo>
                      <a:pt x="374" y="625"/>
                      <a:pt x="374" y="625"/>
                      <a:pt x="374" y="625"/>
                    </a:cubicBezTo>
                    <a:cubicBezTo>
                      <a:pt x="377" y="623"/>
                      <a:pt x="377" y="623"/>
                      <a:pt x="377" y="623"/>
                    </a:cubicBezTo>
                    <a:cubicBezTo>
                      <a:pt x="377" y="621"/>
                      <a:pt x="377" y="621"/>
                      <a:pt x="377" y="621"/>
                    </a:cubicBezTo>
                    <a:cubicBezTo>
                      <a:pt x="370" y="622"/>
                      <a:pt x="370" y="622"/>
                      <a:pt x="370" y="622"/>
                    </a:cubicBezTo>
                    <a:cubicBezTo>
                      <a:pt x="360" y="627"/>
                      <a:pt x="360" y="627"/>
                      <a:pt x="360" y="627"/>
                    </a:cubicBezTo>
                    <a:cubicBezTo>
                      <a:pt x="358" y="630"/>
                      <a:pt x="358" y="630"/>
                      <a:pt x="358" y="630"/>
                    </a:cubicBezTo>
                    <a:cubicBezTo>
                      <a:pt x="359" y="632"/>
                      <a:pt x="359" y="632"/>
                      <a:pt x="359" y="632"/>
                    </a:cubicBezTo>
                    <a:cubicBezTo>
                      <a:pt x="360" y="636"/>
                      <a:pt x="360" y="636"/>
                      <a:pt x="360" y="636"/>
                    </a:cubicBezTo>
                    <a:cubicBezTo>
                      <a:pt x="361" y="639"/>
                      <a:pt x="361" y="639"/>
                      <a:pt x="361" y="639"/>
                    </a:cubicBezTo>
                    <a:cubicBezTo>
                      <a:pt x="359" y="642"/>
                      <a:pt x="359" y="642"/>
                      <a:pt x="359" y="642"/>
                    </a:cubicBezTo>
                    <a:cubicBezTo>
                      <a:pt x="357" y="643"/>
                      <a:pt x="357" y="643"/>
                      <a:pt x="357" y="643"/>
                    </a:cubicBezTo>
                    <a:cubicBezTo>
                      <a:pt x="354" y="638"/>
                      <a:pt x="354" y="638"/>
                      <a:pt x="354" y="638"/>
                    </a:cubicBezTo>
                    <a:cubicBezTo>
                      <a:pt x="355" y="636"/>
                      <a:pt x="355" y="636"/>
                      <a:pt x="355" y="636"/>
                    </a:cubicBezTo>
                    <a:cubicBezTo>
                      <a:pt x="356" y="635"/>
                      <a:pt x="356" y="635"/>
                      <a:pt x="356" y="635"/>
                    </a:cubicBezTo>
                    <a:cubicBezTo>
                      <a:pt x="356" y="633"/>
                      <a:pt x="356" y="633"/>
                      <a:pt x="356" y="633"/>
                    </a:cubicBezTo>
                    <a:cubicBezTo>
                      <a:pt x="354" y="633"/>
                      <a:pt x="354" y="633"/>
                      <a:pt x="354" y="633"/>
                    </a:cubicBezTo>
                    <a:cubicBezTo>
                      <a:pt x="348" y="641"/>
                      <a:pt x="348" y="641"/>
                      <a:pt x="348" y="641"/>
                    </a:cubicBezTo>
                    <a:cubicBezTo>
                      <a:pt x="348" y="643"/>
                      <a:pt x="348" y="643"/>
                      <a:pt x="348" y="643"/>
                    </a:cubicBezTo>
                    <a:cubicBezTo>
                      <a:pt x="351" y="646"/>
                      <a:pt x="351" y="646"/>
                      <a:pt x="351" y="646"/>
                    </a:cubicBezTo>
                    <a:cubicBezTo>
                      <a:pt x="353" y="647"/>
                      <a:pt x="353" y="647"/>
                      <a:pt x="353" y="647"/>
                    </a:cubicBezTo>
                    <a:cubicBezTo>
                      <a:pt x="352" y="650"/>
                      <a:pt x="352" y="650"/>
                      <a:pt x="352" y="650"/>
                    </a:cubicBezTo>
                    <a:cubicBezTo>
                      <a:pt x="348" y="655"/>
                      <a:pt x="348" y="655"/>
                      <a:pt x="348" y="655"/>
                    </a:cubicBezTo>
                    <a:cubicBezTo>
                      <a:pt x="346" y="654"/>
                      <a:pt x="346" y="654"/>
                      <a:pt x="346" y="654"/>
                    </a:cubicBezTo>
                    <a:cubicBezTo>
                      <a:pt x="347" y="651"/>
                      <a:pt x="347" y="651"/>
                      <a:pt x="347" y="651"/>
                    </a:cubicBezTo>
                    <a:cubicBezTo>
                      <a:pt x="347" y="648"/>
                      <a:pt x="347" y="648"/>
                      <a:pt x="347" y="648"/>
                    </a:cubicBezTo>
                    <a:cubicBezTo>
                      <a:pt x="346" y="648"/>
                      <a:pt x="346" y="648"/>
                      <a:pt x="346" y="648"/>
                    </a:cubicBezTo>
                    <a:cubicBezTo>
                      <a:pt x="345" y="644"/>
                      <a:pt x="345" y="644"/>
                      <a:pt x="345" y="644"/>
                    </a:cubicBezTo>
                    <a:cubicBezTo>
                      <a:pt x="338" y="647"/>
                      <a:pt x="338" y="647"/>
                      <a:pt x="338" y="647"/>
                    </a:cubicBezTo>
                    <a:cubicBezTo>
                      <a:pt x="337" y="650"/>
                      <a:pt x="337" y="650"/>
                      <a:pt x="337" y="650"/>
                    </a:cubicBezTo>
                    <a:cubicBezTo>
                      <a:pt x="332" y="652"/>
                      <a:pt x="332" y="652"/>
                      <a:pt x="332" y="652"/>
                    </a:cubicBezTo>
                    <a:cubicBezTo>
                      <a:pt x="328" y="652"/>
                      <a:pt x="328" y="652"/>
                      <a:pt x="328" y="652"/>
                    </a:cubicBezTo>
                    <a:cubicBezTo>
                      <a:pt x="326" y="653"/>
                      <a:pt x="326" y="653"/>
                      <a:pt x="326" y="653"/>
                    </a:cubicBezTo>
                    <a:cubicBezTo>
                      <a:pt x="326" y="655"/>
                      <a:pt x="326" y="655"/>
                      <a:pt x="326" y="655"/>
                    </a:cubicBezTo>
                    <a:cubicBezTo>
                      <a:pt x="319" y="666"/>
                      <a:pt x="319" y="666"/>
                      <a:pt x="319" y="666"/>
                    </a:cubicBezTo>
                    <a:cubicBezTo>
                      <a:pt x="317" y="667"/>
                      <a:pt x="317" y="667"/>
                      <a:pt x="317" y="667"/>
                    </a:cubicBezTo>
                    <a:cubicBezTo>
                      <a:pt x="310" y="677"/>
                      <a:pt x="310" y="677"/>
                      <a:pt x="310" y="677"/>
                    </a:cubicBezTo>
                    <a:cubicBezTo>
                      <a:pt x="307" y="679"/>
                      <a:pt x="307" y="679"/>
                      <a:pt x="307" y="679"/>
                    </a:cubicBezTo>
                    <a:cubicBezTo>
                      <a:pt x="304" y="676"/>
                      <a:pt x="304" y="676"/>
                      <a:pt x="304" y="676"/>
                    </a:cubicBezTo>
                    <a:cubicBezTo>
                      <a:pt x="302" y="676"/>
                      <a:pt x="302" y="676"/>
                      <a:pt x="302" y="676"/>
                    </a:cubicBezTo>
                    <a:cubicBezTo>
                      <a:pt x="304" y="680"/>
                      <a:pt x="304" y="680"/>
                      <a:pt x="304" y="680"/>
                    </a:cubicBezTo>
                    <a:cubicBezTo>
                      <a:pt x="309" y="684"/>
                      <a:pt x="309" y="684"/>
                      <a:pt x="309" y="684"/>
                    </a:cubicBezTo>
                    <a:cubicBezTo>
                      <a:pt x="309" y="688"/>
                      <a:pt x="309" y="688"/>
                      <a:pt x="309" y="688"/>
                    </a:cubicBezTo>
                    <a:cubicBezTo>
                      <a:pt x="303" y="685"/>
                      <a:pt x="303" y="685"/>
                      <a:pt x="303" y="685"/>
                    </a:cubicBezTo>
                    <a:cubicBezTo>
                      <a:pt x="302" y="688"/>
                      <a:pt x="302" y="688"/>
                      <a:pt x="302" y="688"/>
                    </a:cubicBezTo>
                    <a:cubicBezTo>
                      <a:pt x="292" y="689"/>
                      <a:pt x="292" y="689"/>
                      <a:pt x="292" y="689"/>
                    </a:cubicBezTo>
                    <a:cubicBezTo>
                      <a:pt x="290" y="691"/>
                      <a:pt x="290" y="691"/>
                      <a:pt x="290" y="691"/>
                    </a:cubicBezTo>
                    <a:cubicBezTo>
                      <a:pt x="293" y="695"/>
                      <a:pt x="293" y="695"/>
                      <a:pt x="293" y="695"/>
                    </a:cubicBezTo>
                    <a:cubicBezTo>
                      <a:pt x="293" y="699"/>
                      <a:pt x="293" y="699"/>
                      <a:pt x="293" y="699"/>
                    </a:cubicBezTo>
                    <a:cubicBezTo>
                      <a:pt x="291" y="704"/>
                      <a:pt x="291" y="704"/>
                      <a:pt x="291" y="704"/>
                    </a:cubicBezTo>
                    <a:cubicBezTo>
                      <a:pt x="292" y="710"/>
                      <a:pt x="292" y="710"/>
                      <a:pt x="292" y="710"/>
                    </a:cubicBezTo>
                    <a:cubicBezTo>
                      <a:pt x="291" y="715"/>
                      <a:pt x="291" y="715"/>
                      <a:pt x="291" y="715"/>
                    </a:cubicBezTo>
                    <a:cubicBezTo>
                      <a:pt x="285" y="718"/>
                      <a:pt x="285" y="718"/>
                      <a:pt x="285" y="718"/>
                    </a:cubicBezTo>
                    <a:cubicBezTo>
                      <a:pt x="284" y="721"/>
                      <a:pt x="284" y="721"/>
                      <a:pt x="284" y="721"/>
                    </a:cubicBezTo>
                    <a:cubicBezTo>
                      <a:pt x="280" y="721"/>
                      <a:pt x="280" y="721"/>
                      <a:pt x="280" y="721"/>
                    </a:cubicBezTo>
                    <a:cubicBezTo>
                      <a:pt x="278" y="723"/>
                      <a:pt x="278" y="723"/>
                      <a:pt x="278" y="723"/>
                    </a:cubicBezTo>
                    <a:cubicBezTo>
                      <a:pt x="276" y="719"/>
                      <a:pt x="276" y="719"/>
                      <a:pt x="276" y="719"/>
                    </a:cubicBezTo>
                    <a:cubicBezTo>
                      <a:pt x="271" y="723"/>
                      <a:pt x="271" y="723"/>
                      <a:pt x="271" y="723"/>
                    </a:cubicBezTo>
                    <a:cubicBezTo>
                      <a:pt x="268" y="723"/>
                      <a:pt x="268" y="723"/>
                      <a:pt x="268" y="723"/>
                    </a:cubicBezTo>
                    <a:cubicBezTo>
                      <a:pt x="261" y="711"/>
                      <a:pt x="261" y="711"/>
                      <a:pt x="261" y="711"/>
                    </a:cubicBezTo>
                    <a:cubicBezTo>
                      <a:pt x="253" y="704"/>
                      <a:pt x="253" y="704"/>
                      <a:pt x="253" y="704"/>
                    </a:cubicBezTo>
                    <a:cubicBezTo>
                      <a:pt x="250" y="702"/>
                      <a:pt x="250" y="702"/>
                      <a:pt x="250" y="702"/>
                    </a:cubicBezTo>
                    <a:cubicBezTo>
                      <a:pt x="251" y="696"/>
                      <a:pt x="251" y="696"/>
                      <a:pt x="251" y="696"/>
                    </a:cubicBezTo>
                    <a:cubicBezTo>
                      <a:pt x="252" y="693"/>
                      <a:pt x="252" y="693"/>
                      <a:pt x="252" y="693"/>
                    </a:cubicBezTo>
                    <a:cubicBezTo>
                      <a:pt x="254" y="694"/>
                      <a:pt x="254" y="694"/>
                      <a:pt x="254" y="694"/>
                    </a:cubicBezTo>
                    <a:cubicBezTo>
                      <a:pt x="255" y="691"/>
                      <a:pt x="255" y="691"/>
                      <a:pt x="255" y="691"/>
                    </a:cubicBezTo>
                    <a:cubicBezTo>
                      <a:pt x="255" y="689"/>
                      <a:pt x="255" y="689"/>
                      <a:pt x="255" y="689"/>
                    </a:cubicBezTo>
                    <a:cubicBezTo>
                      <a:pt x="256" y="687"/>
                      <a:pt x="256" y="687"/>
                      <a:pt x="256" y="687"/>
                    </a:cubicBezTo>
                    <a:cubicBezTo>
                      <a:pt x="262" y="686"/>
                      <a:pt x="262" y="686"/>
                      <a:pt x="262" y="686"/>
                    </a:cubicBezTo>
                    <a:cubicBezTo>
                      <a:pt x="264" y="683"/>
                      <a:pt x="264" y="683"/>
                      <a:pt x="264" y="683"/>
                    </a:cubicBezTo>
                    <a:cubicBezTo>
                      <a:pt x="270" y="684"/>
                      <a:pt x="270" y="684"/>
                      <a:pt x="270" y="684"/>
                    </a:cubicBezTo>
                    <a:cubicBezTo>
                      <a:pt x="271" y="680"/>
                      <a:pt x="271" y="680"/>
                      <a:pt x="271" y="680"/>
                    </a:cubicBezTo>
                    <a:cubicBezTo>
                      <a:pt x="266" y="672"/>
                      <a:pt x="266" y="672"/>
                      <a:pt x="266" y="672"/>
                    </a:cubicBezTo>
                    <a:cubicBezTo>
                      <a:pt x="265" y="669"/>
                      <a:pt x="265" y="669"/>
                      <a:pt x="265" y="669"/>
                    </a:cubicBezTo>
                    <a:cubicBezTo>
                      <a:pt x="261" y="668"/>
                      <a:pt x="261" y="668"/>
                      <a:pt x="261" y="668"/>
                    </a:cubicBezTo>
                    <a:cubicBezTo>
                      <a:pt x="257" y="663"/>
                      <a:pt x="257" y="663"/>
                      <a:pt x="257" y="663"/>
                    </a:cubicBezTo>
                    <a:cubicBezTo>
                      <a:pt x="257" y="659"/>
                      <a:pt x="257" y="659"/>
                      <a:pt x="257" y="659"/>
                    </a:cubicBezTo>
                    <a:cubicBezTo>
                      <a:pt x="253" y="655"/>
                      <a:pt x="253" y="655"/>
                      <a:pt x="253" y="655"/>
                    </a:cubicBezTo>
                    <a:cubicBezTo>
                      <a:pt x="243" y="654"/>
                      <a:pt x="243" y="654"/>
                      <a:pt x="243" y="654"/>
                    </a:cubicBezTo>
                    <a:cubicBezTo>
                      <a:pt x="236" y="655"/>
                      <a:pt x="236" y="655"/>
                      <a:pt x="236" y="655"/>
                    </a:cubicBezTo>
                    <a:cubicBezTo>
                      <a:pt x="233" y="657"/>
                      <a:pt x="233" y="657"/>
                      <a:pt x="233" y="657"/>
                    </a:cubicBezTo>
                    <a:cubicBezTo>
                      <a:pt x="229" y="657"/>
                      <a:pt x="229" y="657"/>
                      <a:pt x="229" y="657"/>
                    </a:cubicBezTo>
                    <a:cubicBezTo>
                      <a:pt x="221" y="651"/>
                      <a:pt x="221" y="651"/>
                      <a:pt x="221" y="651"/>
                    </a:cubicBezTo>
                    <a:cubicBezTo>
                      <a:pt x="217" y="651"/>
                      <a:pt x="217" y="651"/>
                      <a:pt x="217" y="651"/>
                    </a:cubicBezTo>
                    <a:cubicBezTo>
                      <a:pt x="217" y="653"/>
                      <a:pt x="217" y="653"/>
                      <a:pt x="217" y="653"/>
                    </a:cubicBezTo>
                    <a:cubicBezTo>
                      <a:pt x="226" y="662"/>
                      <a:pt x="226" y="662"/>
                      <a:pt x="226" y="662"/>
                    </a:cubicBezTo>
                    <a:cubicBezTo>
                      <a:pt x="232" y="667"/>
                      <a:pt x="232" y="667"/>
                      <a:pt x="232" y="667"/>
                    </a:cubicBezTo>
                    <a:cubicBezTo>
                      <a:pt x="234" y="676"/>
                      <a:pt x="234" y="676"/>
                      <a:pt x="234" y="676"/>
                    </a:cubicBezTo>
                    <a:cubicBezTo>
                      <a:pt x="234" y="681"/>
                      <a:pt x="234" y="681"/>
                      <a:pt x="234" y="681"/>
                    </a:cubicBezTo>
                    <a:cubicBezTo>
                      <a:pt x="236" y="684"/>
                      <a:pt x="236" y="684"/>
                      <a:pt x="236" y="684"/>
                    </a:cubicBezTo>
                    <a:cubicBezTo>
                      <a:pt x="235" y="685"/>
                      <a:pt x="235" y="685"/>
                      <a:pt x="235" y="685"/>
                    </a:cubicBezTo>
                    <a:cubicBezTo>
                      <a:pt x="235" y="689"/>
                      <a:pt x="235" y="689"/>
                      <a:pt x="235" y="689"/>
                    </a:cubicBezTo>
                    <a:cubicBezTo>
                      <a:pt x="235" y="692"/>
                      <a:pt x="235" y="692"/>
                      <a:pt x="235" y="692"/>
                    </a:cubicBezTo>
                    <a:cubicBezTo>
                      <a:pt x="234" y="694"/>
                      <a:pt x="234" y="694"/>
                      <a:pt x="234" y="694"/>
                    </a:cubicBezTo>
                    <a:cubicBezTo>
                      <a:pt x="234" y="704"/>
                      <a:pt x="234" y="704"/>
                      <a:pt x="234" y="704"/>
                    </a:cubicBezTo>
                    <a:cubicBezTo>
                      <a:pt x="233" y="709"/>
                      <a:pt x="233" y="709"/>
                      <a:pt x="233" y="709"/>
                    </a:cubicBezTo>
                    <a:cubicBezTo>
                      <a:pt x="234" y="715"/>
                      <a:pt x="234" y="715"/>
                      <a:pt x="234" y="715"/>
                    </a:cubicBezTo>
                    <a:cubicBezTo>
                      <a:pt x="240" y="714"/>
                      <a:pt x="240" y="714"/>
                      <a:pt x="240" y="714"/>
                    </a:cubicBezTo>
                    <a:cubicBezTo>
                      <a:pt x="244" y="717"/>
                      <a:pt x="244" y="717"/>
                      <a:pt x="244" y="717"/>
                    </a:cubicBezTo>
                    <a:cubicBezTo>
                      <a:pt x="246" y="721"/>
                      <a:pt x="246" y="721"/>
                      <a:pt x="246" y="721"/>
                    </a:cubicBezTo>
                    <a:cubicBezTo>
                      <a:pt x="245" y="723"/>
                      <a:pt x="245" y="723"/>
                      <a:pt x="245" y="723"/>
                    </a:cubicBezTo>
                    <a:cubicBezTo>
                      <a:pt x="246" y="726"/>
                      <a:pt x="246" y="726"/>
                      <a:pt x="246" y="726"/>
                    </a:cubicBezTo>
                    <a:cubicBezTo>
                      <a:pt x="245" y="728"/>
                      <a:pt x="245" y="728"/>
                      <a:pt x="245" y="728"/>
                    </a:cubicBezTo>
                    <a:cubicBezTo>
                      <a:pt x="246" y="731"/>
                      <a:pt x="246" y="731"/>
                      <a:pt x="246" y="731"/>
                    </a:cubicBezTo>
                    <a:cubicBezTo>
                      <a:pt x="247" y="732"/>
                      <a:pt x="247" y="732"/>
                      <a:pt x="247" y="732"/>
                    </a:cubicBezTo>
                    <a:cubicBezTo>
                      <a:pt x="246" y="735"/>
                      <a:pt x="246" y="735"/>
                      <a:pt x="246" y="735"/>
                    </a:cubicBezTo>
                    <a:cubicBezTo>
                      <a:pt x="246" y="745"/>
                      <a:pt x="246" y="745"/>
                      <a:pt x="246" y="745"/>
                    </a:cubicBezTo>
                    <a:cubicBezTo>
                      <a:pt x="245" y="748"/>
                      <a:pt x="245" y="748"/>
                      <a:pt x="245" y="748"/>
                    </a:cubicBezTo>
                    <a:cubicBezTo>
                      <a:pt x="247" y="754"/>
                      <a:pt x="247" y="754"/>
                      <a:pt x="247" y="754"/>
                    </a:cubicBezTo>
                    <a:cubicBezTo>
                      <a:pt x="248" y="762"/>
                      <a:pt x="248" y="762"/>
                      <a:pt x="248" y="762"/>
                    </a:cubicBezTo>
                    <a:cubicBezTo>
                      <a:pt x="245" y="759"/>
                      <a:pt x="245" y="759"/>
                      <a:pt x="245" y="759"/>
                    </a:cubicBezTo>
                    <a:cubicBezTo>
                      <a:pt x="244" y="754"/>
                      <a:pt x="244" y="754"/>
                      <a:pt x="244" y="754"/>
                    </a:cubicBezTo>
                    <a:cubicBezTo>
                      <a:pt x="239" y="749"/>
                      <a:pt x="239" y="749"/>
                      <a:pt x="239" y="749"/>
                    </a:cubicBezTo>
                    <a:cubicBezTo>
                      <a:pt x="235" y="754"/>
                      <a:pt x="235" y="754"/>
                      <a:pt x="235" y="754"/>
                    </a:cubicBezTo>
                    <a:cubicBezTo>
                      <a:pt x="236" y="750"/>
                      <a:pt x="236" y="750"/>
                      <a:pt x="236" y="750"/>
                    </a:cubicBezTo>
                    <a:cubicBezTo>
                      <a:pt x="234" y="747"/>
                      <a:pt x="234" y="747"/>
                      <a:pt x="234" y="747"/>
                    </a:cubicBezTo>
                    <a:cubicBezTo>
                      <a:pt x="228" y="746"/>
                      <a:pt x="228" y="746"/>
                      <a:pt x="228" y="746"/>
                    </a:cubicBezTo>
                    <a:cubicBezTo>
                      <a:pt x="223" y="747"/>
                      <a:pt x="223" y="747"/>
                      <a:pt x="223" y="747"/>
                    </a:cubicBezTo>
                    <a:cubicBezTo>
                      <a:pt x="219" y="743"/>
                      <a:pt x="219" y="743"/>
                      <a:pt x="219" y="743"/>
                    </a:cubicBezTo>
                    <a:cubicBezTo>
                      <a:pt x="215" y="742"/>
                      <a:pt x="215" y="742"/>
                      <a:pt x="215" y="742"/>
                    </a:cubicBezTo>
                    <a:cubicBezTo>
                      <a:pt x="212" y="745"/>
                      <a:pt x="212" y="745"/>
                      <a:pt x="212" y="745"/>
                    </a:cubicBezTo>
                    <a:cubicBezTo>
                      <a:pt x="208" y="755"/>
                      <a:pt x="208" y="755"/>
                      <a:pt x="208" y="755"/>
                    </a:cubicBezTo>
                    <a:cubicBezTo>
                      <a:pt x="202" y="761"/>
                      <a:pt x="202" y="761"/>
                      <a:pt x="202" y="761"/>
                    </a:cubicBezTo>
                    <a:cubicBezTo>
                      <a:pt x="198" y="762"/>
                      <a:pt x="198" y="762"/>
                      <a:pt x="198" y="762"/>
                    </a:cubicBezTo>
                    <a:cubicBezTo>
                      <a:pt x="195" y="766"/>
                      <a:pt x="195" y="766"/>
                      <a:pt x="195" y="766"/>
                    </a:cubicBezTo>
                    <a:cubicBezTo>
                      <a:pt x="194" y="771"/>
                      <a:pt x="194" y="771"/>
                      <a:pt x="194" y="771"/>
                    </a:cubicBezTo>
                    <a:cubicBezTo>
                      <a:pt x="190" y="778"/>
                      <a:pt x="190" y="778"/>
                      <a:pt x="190" y="778"/>
                    </a:cubicBezTo>
                    <a:cubicBezTo>
                      <a:pt x="185" y="783"/>
                      <a:pt x="185" y="783"/>
                      <a:pt x="185" y="783"/>
                    </a:cubicBezTo>
                    <a:cubicBezTo>
                      <a:pt x="184" y="786"/>
                      <a:pt x="184" y="786"/>
                      <a:pt x="184" y="786"/>
                    </a:cubicBezTo>
                    <a:cubicBezTo>
                      <a:pt x="186" y="793"/>
                      <a:pt x="186" y="793"/>
                      <a:pt x="186" y="793"/>
                    </a:cubicBezTo>
                    <a:cubicBezTo>
                      <a:pt x="194" y="803"/>
                      <a:pt x="194" y="803"/>
                      <a:pt x="194" y="803"/>
                    </a:cubicBezTo>
                    <a:cubicBezTo>
                      <a:pt x="199" y="811"/>
                      <a:pt x="199" y="811"/>
                      <a:pt x="199" y="811"/>
                    </a:cubicBezTo>
                    <a:cubicBezTo>
                      <a:pt x="196" y="815"/>
                      <a:pt x="196" y="815"/>
                      <a:pt x="196" y="815"/>
                    </a:cubicBezTo>
                    <a:cubicBezTo>
                      <a:pt x="194" y="815"/>
                      <a:pt x="194" y="815"/>
                      <a:pt x="194" y="815"/>
                    </a:cubicBezTo>
                    <a:cubicBezTo>
                      <a:pt x="194" y="820"/>
                      <a:pt x="194" y="820"/>
                      <a:pt x="194" y="820"/>
                    </a:cubicBezTo>
                    <a:cubicBezTo>
                      <a:pt x="190" y="823"/>
                      <a:pt x="190" y="823"/>
                      <a:pt x="190" y="823"/>
                    </a:cubicBezTo>
                    <a:cubicBezTo>
                      <a:pt x="189" y="827"/>
                      <a:pt x="189" y="827"/>
                      <a:pt x="189" y="827"/>
                    </a:cubicBezTo>
                    <a:cubicBezTo>
                      <a:pt x="184" y="821"/>
                      <a:pt x="184" y="821"/>
                      <a:pt x="184" y="821"/>
                    </a:cubicBezTo>
                    <a:cubicBezTo>
                      <a:pt x="172" y="814"/>
                      <a:pt x="172" y="814"/>
                      <a:pt x="172" y="814"/>
                    </a:cubicBezTo>
                    <a:cubicBezTo>
                      <a:pt x="168" y="814"/>
                      <a:pt x="168" y="814"/>
                      <a:pt x="168" y="814"/>
                    </a:cubicBezTo>
                    <a:cubicBezTo>
                      <a:pt x="167" y="811"/>
                      <a:pt x="167" y="811"/>
                      <a:pt x="167" y="811"/>
                    </a:cubicBezTo>
                    <a:cubicBezTo>
                      <a:pt x="161" y="811"/>
                      <a:pt x="161" y="811"/>
                      <a:pt x="161" y="811"/>
                    </a:cubicBezTo>
                    <a:cubicBezTo>
                      <a:pt x="157" y="808"/>
                      <a:pt x="157" y="808"/>
                      <a:pt x="157" y="808"/>
                    </a:cubicBezTo>
                    <a:cubicBezTo>
                      <a:pt x="155" y="803"/>
                      <a:pt x="155" y="803"/>
                      <a:pt x="155" y="803"/>
                    </a:cubicBezTo>
                    <a:cubicBezTo>
                      <a:pt x="150" y="802"/>
                      <a:pt x="150" y="802"/>
                      <a:pt x="150" y="802"/>
                    </a:cubicBezTo>
                    <a:cubicBezTo>
                      <a:pt x="146" y="798"/>
                      <a:pt x="146" y="798"/>
                      <a:pt x="146" y="798"/>
                    </a:cubicBezTo>
                    <a:cubicBezTo>
                      <a:pt x="141" y="799"/>
                      <a:pt x="141" y="799"/>
                      <a:pt x="141" y="799"/>
                    </a:cubicBezTo>
                    <a:cubicBezTo>
                      <a:pt x="141" y="801"/>
                      <a:pt x="141" y="801"/>
                      <a:pt x="141" y="801"/>
                    </a:cubicBezTo>
                    <a:cubicBezTo>
                      <a:pt x="142" y="804"/>
                      <a:pt x="142" y="804"/>
                      <a:pt x="142" y="804"/>
                    </a:cubicBezTo>
                    <a:cubicBezTo>
                      <a:pt x="141" y="807"/>
                      <a:pt x="141" y="807"/>
                      <a:pt x="141" y="807"/>
                    </a:cubicBezTo>
                    <a:cubicBezTo>
                      <a:pt x="142" y="809"/>
                      <a:pt x="142" y="809"/>
                      <a:pt x="142" y="809"/>
                    </a:cubicBezTo>
                    <a:cubicBezTo>
                      <a:pt x="140" y="812"/>
                      <a:pt x="140" y="812"/>
                      <a:pt x="140" y="812"/>
                    </a:cubicBezTo>
                    <a:cubicBezTo>
                      <a:pt x="136" y="811"/>
                      <a:pt x="136" y="811"/>
                      <a:pt x="136" y="811"/>
                    </a:cubicBezTo>
                    <a:cubicBezTo>
                      <a:pt x="139" y="817"/>
                      <a:pt x="139" y="817"/>
                      <a:pt x="139" y="817"/>
                    </a:cubicBezTo>
                    <a:cubicBezTo>
                      <a:pt x="140" y="822"/>
                      <a:pt x="140" y="822"/>
                      <a:pt x="140" y="822"/>
                    </a:cubicBezTo>
                    <a:cubicBezTo>
                      <a:pt x="145" y="825"/>
                      <a:pt x="145" y="825"/>
                      <a:pt x="145" y="825"/>
                    </a:cubicBezTo>
                    <a:cubicBezTo>
                      <a:pt x="148" y="830"/>
                      <a:pt x="148" y="830"/>
                      <a:pt x="148" y="830"/>
                    </a:cubicBezTo>
                    <a:cubicBezTo>
                      <a:pt x="152" y="833"/>
                      <a:pt x="152" y="833"/>
                      <a:pt x="152" y="833"/>
                    </a:cubicBezTo>
                    <a:cubicBezTo>
                      <a:pt x="156" y="831"/>
                      <a:pt x="156" y="831"/>
                      <a:pt x="156" y="831"/>
                    </a:cubicBezTo>
                    <a:cubicBezTo>
                      <a:pt x="158" y="831"/>
                      <a:pt x="158" y="831"/>
                      <a:pt x="158" y="831"/>
                    </a:cubicBezTo>
                    <a:cubicBezTo>
                      <a:pt x="161" y="829"/>
                      <a:pt x="161" y="829"/>
                      <a:pt x="161" y="829"/>
                    </a:cubicBezTo>
                    <a:cubicBezTo>
                      <a:pt x="161" y="832"/>
                      <a:pt x="161" y="832"/>
                      <a:pt x="161" y="832"/>
                    </a:cubicBezTo>
                    <a:cubicBezTo>
                      <a:pt x="165" y="834"/>
                      <a:pt x="165" y="834"/>
                      <a:pt x="165" y="834"/>
                    </a:cubicBezTo>
                    <a:cubicBezTo>
                      <a:pt x="165" y="836"/>
                      <a:pt x="165" y="836"/>
                      <a:pt x="165" y="836"/>
                    </a:cubicBezTo>
                    <a:cubicBezTo>
                      <a:pt x="164" y="838"/>
                      <a:pt x="164" y="838"/>
                      <a:pt x="164" y="838"/>
                    </a:cubicBezTo>
                    <a:cubicBezTo>
                      <a:pt x="167" y="841"/>
                      <a:pt x="167" y="841"/>
                      <a:pt x="167" y="841"/>
                    </a:cubicBezTo>
                    <a:cubicBezTo>
                      <a:pt x="167" y="848"/>
                      <a:pt x="167" y="848"/>
                      <a:pt x="167" y="848"/>
                    </a:cubicBezTo>
                    <a:cubicBezTo>
                      <a:pt x="164" y="849"/>
                      <a:pt x="164" y="849"/>
                      <a:pt x="164" y="849"/>
                    </a:cubicBezTo>
                    <a:cubicBezTo>
                      <a:pt x="161" y="849"/>
                      <a:pt x="161" y="849"/>
                      <a:pt x="161" y="849"/>
                    </a:cubicBezTo>
                    <a:cubicBezTo>
                      <a:pt x="157" y="854"/>
                      <a:pt x="157" y="854"/>
                      <a:pt x="157" y="854"/>
                    </a:cubicBezTo>
                    <a:cubicBezTo>
                      <a:pt x="155" y="854"/>
                      <a:pt x="155" y="854"/>
                      <a:pt x="155" y="854"/>
                    </a:cubicBezTo>
                    <a:cubicBezTo>
                      <a:pt x="152" y="850"/>
                      <a:pt x="152" y="850"/>
                      <a:pt x="152" y="850"/>
                    </a:cubicBezTo>
                    <a:cubicBezTo>
                      <a:pt x="147" y="850"/>
                      <a:pt x="147" y="850"/>
                      <a:pt x="147" y="850"/>
                    </a:cubicBezTo>
                    <a:cubicBezTo>
                      <a:pt x="145" y="848"/>
                      <a:pt x="145" y="848"/>
                      <a:pt x="145" y="848"/>
                    </a:cubicBezTo>
                    <a:cubicBezTo>
                      <a:pt x="139" y="848"/>
                      <a:pt x="139" y="848"/>
                      <a:pt x="139" y="848"/>
                    </a:cubicBezTo>
                    <a:cubicBezTo>
                      <a:pt x="137" y="846"/>
                      <a:pt x="137" y="846"/>
                      <a:pt x="137" y="846"/>
                    </a:cubicBezTo>
                    <a:cubicBezTo>
                      <a:pt x="137" y="841"/>
                      <a:pt x="137" y="841"/>
                      <a:pt x="137" y="841"/>
                    </a:cubicBezTo>
                    <a:cubicBezTo>
                      <a:pt x="134" y="838"/>
                      <a:pt x="134" y="838"/>
                      <a:pt x="134" y="838"/>
                    </a:cubicBezTo>
                    <a:cubicBezTo>
                      <a:pt x="131" y="834"/>
                      <a:pt x="131" y="834"/>
                      <a:pt x="131" y="834"/>
                    </a:cubicBezTo>
                    <a:cubicBezTo>
                      <a:pt x="130" y="834"/>
                      <a:pt x="130" y="834"/>
                      <a:pt x="130" y="834"/>
                    </a:cubicBezTo>
                    <a:cubicBezTo>
                      <a:pt x="126" y="837"/>
                      <a:pt x="126" y="837"/>
                      <a:pt x="126" y="837"/>
                    </a:cubicBezTo>
                    <a:cubicBezTo>
                      <a:pt x="119" y="834"/>
                      <a:pt x="119" y="834"/>
                      <a:pt x="119" y="834"/>
                    </a:cubicBezTo>
                    <a:cubicBezTo>
                      <a:pt x="118" y="831"/>
                      <a:pt x="118" y="831"/>
                      <a:pt x="118" y="831"/>
                    </a:cubicBezTo>
                    <a:cubicBezTo>
                      <a:pt x="116" y="828"/>
                      <a:pt x="116" y="828"/>
                      <a:pt x="116" y="828"/>
                    </a:cubicBezTo>
                    <a:cubicBezTo>
                      <a:pt x="117" y="825"/>
                      <a:pt x="117" y="825"/>
                      <a:pt x="117" y="825"/>
                    </a:cubicBezTo>
                    <a:cubicBezTo>
                      <a:pt x="117" y="820"/>
                      <a:pt x="117" y="820"/>
                      <a:pt x="117" y="820"/>
                    </a:cubicBezTo>
                    <a:cubicBezTo>
                      <a:pt x="117" y="816"/>
                      <a:pt x="117" y="816"/>
                      <a:pt x="117" y="816"/>
                    </a:cubicBezTo>
                    <a:cubicBezTo>
                      <a:pt x="113" y="813"/>
                      <a:pt x="113" y="813"/>
                      <a:pt x="113" y="813"/>
                    </a:cubicBezTo>
                    <a:cubicBezTo>
                      <a:pt x="113" y="809"/>
                      <a:pt x="113" y="809"/>
                      <a:pt x="113" y="809"/>
                    </a:cubicBezTo>
                    <a:cubicBezTo>
                      <a:pt x="108" y="803"/>
                      <a:pt x="108" y="803"/>
                      <a:pt x="108" y="803"/>
                    </a:cubicBezTo>
                    <a:cubicBezTo>
                      <a:pt x="108" y="798"/>
                      <a:pt x="108" y="798"/>
                      <a:pt x="108" y="798"/>
                    </a:cubicBezTo>
                    <a:cubicBezTo>
                      <a:pt x="105" y="797"/>
                      <a:pt x="105" y="797"/>
                      <a:pt x="105" y="797"/>
                    </a:cubicBezTo>
                    <a:cubicBezTo>
                      <a:pt x="106" y="793"/>
                      <a:pt x="106" y="793"/>
                      <a:pt x="106" y="793"/>
                    </a:cubicBezTo>
                    <a:cubicBezTo>
                      <a:pt x="109" y="792"/>
                      <a:pt x="109" y="792"/>
                      <a:pt x="109" y="792"/>
                    </a:cubicBezTo>
                    <a:cubicBezTo>
                      <a:pt x="109" y="785"/>
                      <a:pt x="109" y="785"/>
                      <a:pt x="109" y="785"/>
                    </a:cubicBezTo>
                    <a:cubicBezTo>
                      <a:pt x="109" y="781"/>
                      <a:pt x="109" y="781"/>
                      <a:pt x="109" y="781"/>
                    </a:cubicBezTo>
                    <a:cubicBezTo>
                      <a:pt x="108" y="781"/>
                      <a:pt x="108" y="781"/>
                      <a:pt x="108" y="781"/>
                    </a:cubicBezTo>
                    <a:cubicBezTo>
                      <a:pt x="108" y="778"/>
                      <a:pt x="108" y="778"/>
                      <a:pt x="108" y="778"/>
                    </a:cubicBezTo>
                    <a:cubicBezTo>
                      <a:pt x="109" y="775"/>
                      <a:pt x="109" y="775"/>
                      <a:pt x="109" y="775"/>
                    </a:cubicBezTo>
                    <a:cubicBezTo>
                      <a:pt x="107" y="774"/>
                      <a:pt x="107" y="774"/>
                      <a:pt x="107" y="774"/>
                    </a:cubicBezTo>
                    <a:cubicBezTo>
                      <a:pt x="103" y="768"/>
                      <a:pt x="103" y="768"/>
                      <a:pt x="103" y="768"/>
                    </a:cubicBezTo>
                    <a:cubicBezTo>
                      <a:pt x="95" y="764"/>
                      <a:pt x="95" y="764"/>
                      <a:pt x="95" y="764"/>
                    </a:cubicBezTo>
                    <a:cubicBezTo>
                      <a:pt x="93" y="766"/>
                      <a:pt x="93" y="766"/>
                      <a:pt x="93" y="766"/>
                    </a:cubicBezTo>
                    <a:cubicBezTo>
                      <a:pt x="91" y="763"/>
                      <a:pt x="91" y="763"/>
                      <a:pt x="91" y="763"/>
                    </a:cubicBezTo>
                    <a:cubicBezTo>
                      <a:pt x="88" y="763"/>
                      <a:pt x="88" y="763"/>
                      <a:pt x="88" y="763"/>
                    </a:cubicBezTo>
                    <a:cubicBezTo>
                      <a:pt x="86" y="765"/>
                      <a:pt x="86" y="765"/>
                      <a:pt x="86" y="765"/>
                    </a:cubicBezTo>
                    <a:cubicBezTo>
                      <a:pt x="82" y="764"/>
                      <a:pt x="82" y="764"/>
                      <a:pt x="82" y="764"/>
                    </a:cubicBezTo>
                    <a:cubicBezTo>
                      <a:pt x="84" y="761"/>
                      <a:pt x="84" y="761"/>
                      <a:pt x="84" y="761"/>
                    </a:cubicBezTo>
                    <a:cubicBezTo>
                      <a:pt x="87" y="761"/>
                      <a:pt x="87" y="761"/>
                      <a:pt x="87" y="761"/>
                    </a:cubicBezTo>
                    <a:cubicBezTo>
                      <a:pt x="88" y="757"/>
                      <a:pt x="88" y="757"/>
                      <a:pt x="88" y="757"/>
                    </a:cubicBezTo>
                    <a:cubicBezTo>
                      <a:pt x="84" y="757"/>
                      <a:pt x="84" y="757"/>
                      <a:pt x="84" y="757"/>
                    </a:cubicBezTo>
                    <a:cubicBezTo>
                      <a:pt x="84" y="756"/>
                      <a:pt x="84" y="756"/>
                      <a:pt x="84" y="756"/>
                    </a:cubicBezTo>
                    <a:cubicBezTo>
                      <a:pt x="87" y="754"/>
                      <a:pt x="87" y="754"/>
                      <a:pt x="87" y="754"/>
                    </a:cubicBezTo>
                    <a:cubicBezTo>
                      <a:pt x="84" y="752"/>
                      <a:pt x="84" y="752"/>
                      <a:pt x="84" y="752"/>
                    </a:cubicBezTo>
                    <a:cubicBezTo>
                      <a:pt x="82" y="754"/>
                      <a:pt x="82" y="754"/>
                      <a:pt x="82" y="754"/>
                    </a:cubicBezTo>
                    <a:cubicBezTo>
                      <a:pt x="76" y="756"/>
                      <a:pt x="76" y="756"/>
                      <a:pt x="76" y="756"/>
                    </a:cubicBezTo>
                    <a:cubicBezTo>
                      <a:pt x="75" y="755"/>
                      <a:pt x="75" y="755"/>
                      <a:pt x="75" y="755"/>
                    </a:cubicBezTo>
                    <a:cubicBezTo>
                      <a:pt x="77" y="752"/>
                      <a:pt x="77" y="752"/>
                      <a:pt x="77" y="752"/>
                    </a:cubicBezTo>
                    <a:cubicBezTo>
                      <a:pt x="80" y="750"/>
                      <a:pt x="80" y="750"/>
                      <a:pt x="80" y="750"/>
                    </a:cubicBezTo>
                    <a:cubicBezTo>
                      <a:pt x="79" y="748"/>
                      <a:pt x="79" y="748"/>
                      <a:pt x="79" y="748"/>
                    </a:cubicBezTo>
                    <a:cubicBezTo>
                      <a:pt x="74" y="747"/>
                      <a:pt x="74" y="747"/>
                      <a:pt x="74" y="747"/>
                    </a:cubicBezTo>
                    <a:cubicBezTo>
                      <a:pt x="73" y="744"/>
                      <a:pt x="73" y="744"/>
                      <a:pt x="73" y="744"/>
                    </a:cubicBezTo>
                    <a:cubicBezTo>
                      <a:pt x="69" y="740"/>
                      <a:pt x="69" y="740"/>
                      <a:pt x="69" y="740"/>
                    </a:cubicBezTo>
                    <a:cubicBezTo>
                      <a:pt x="68" y="734"/>
                      <a:pt x="68" y="734"/>
                      <a:pt x="68" y="734"/>
                    </a:cubicBezTo>
                    <a:cubicBezTo>
                      <a:pt x="64" y="731"/>
                      <a:pt x="64" y="731"/>
                      <a:pt x="64" y="731"/>
                    </a:cubicBezTo>
                    <a:cubicBezTo>
                      <a:pt x="65" y="730"/>
                      <a:pt x="65" y="730"/>
                      <a:pt x="65" y="730"/>
                    </a:cubicBezTo>
                    <a:cubicBezTo>
                      <a:pt x="68" y="729"/>
                      <a:pt x="68" y="729"/>
                      <a:pt x="68" y="729"/>
                    </a:cubicBezTo>
                    <a:cubicBezTo>
                      <a:pt x="69" y="731"/>
                      <a:pt x="69" y="731"/>
                      <a:pt x="69" y="731"/>
                    </a:cubicBezTo>
                    <a:cubicBezTo>
                      <a:pt x="74" y="731"/>
                      <a:pt x="74" y="731"/>
                      <a:pt x="74" y="731"/>
                    </a:cubicBezTo>
                    <a:cubicBezTo>
                      <a:pt x="75" y="735"/>
                      <a:pt x="75" y="735"/>
                      <a:pt x="75" y="735"/>
                    </a:cubicBezTo>
                    <a:cubicBezTo>
                      <a:pt x="82" y="743"/>
                      <a:pt x="82" y="743"/>
                      <a:pt x="82" y="743"/>
                    </a:cubicBezTo>
                    <a:cubicBezTo>
                      <a:pt x="85" y="743"/>
                      <a:pt x="85" y="743"/>
                      <a:pt x="85" y="743"/>
                    </a:cubicBezTo>
                    <a:cubicBezTo>
                      <a:pt x="86" y="742"/>
                      <a:pt x="86" y="742"/>
                      <a:pt x="86" y="742"/>
                    </a:cubicBezTo>
                    <a:cubicBezTo>
                      <a:pt x="89" y="745"/>
                      <a:pt x="89" y="745"/>
                      <a:pt x="89" y="745"/>
                    </a:cubicBezTo>
                    <a:cubicBezTo>
                      <a:pt x="95" y="745"/>
                      <a:pt x="95" y="745"/>
                      <a:pt x="95" y="745"/>
                    </a:cubicBezTo>
                    <a:cubicBezTo>
                      <a:pt x="96" y="743"/>
                      <a:pt x="96" y="743"/>
                      <a:pt x="96" y="743"/>
                    </a:cubicBezTo>
                    <a:cubicBezTo>
                      <a:pt x="98" y="746"/>
                      <a:pt x="98" y="746"/>
                      <a:pt x="98" y="746"/>
                    </a:cubicBezTo>
                    <a:cubicBezTo>
                      <a:pt x="96" y="748"/>
                      <a:pt x="96" y="748"/>
                      <a:pt x="96" y="748"/>
                    </a:cubicBezTo>
                    <a:cubicBezTo>
                      <a:pt x="97" y="750"/>
                      <a:pt x="97" y="750"/>
                      <a:pt x="97" y="750"/>
                    </a:cubicBezTo>
                    <a:cubicBezTo>
                      <a:pt x="97" y="752"/>
                      <a:pt x="97" y="752"/>
                      <a:pt x="97" y="752"/>
                    </a:cubicBezTo>
                    <a:cubicBezTo>
                      <a:pt x="101" y="752"/>
                      <a:pt x="101" y="752"/>
                      <a:pt x="101" y="752"/>
                    </a:cubicBezTo>
                    <a:cubicBezTo>
                      <a:pt x="103" y="750"/>
                      <a:pt x="103" y="750"/>
                      <a:pt x="103" y="750"/>
                    </a:cubicBezTo>
                    <a:cubicBezTo>
                      <a:pt x="108" y="750"/>
                      <a:pt x="108" y="750"/>
                      <a:pt x="108" y="750"/>
                    </a:cubicBezTo>
                    <a:cubicBezTo>
                      <a:pt x="107" y="751"/>
                      <a:pt x="107" y="751"/>
                      <a:pt x="107" y="751"/>
                    </a:cubicBezTo>
                    <a:cubicBezTo>
                      <a:pt x="110" y="752"/>
                      <a:pt x="110" y="752"/>
                      <a:pt x="110" y="752"/>
                    </a:cubicBezTo>
                    <a:cubicBezTo>
                      <a:pt x="114" y="751"/>
                      <a:pt x="114" y="751"/>
                      <a:pt x="114" y="751"/>
                    </a:cubicBezTo>
                    <a:cubicBezTo>
                      <a:pt x="113" y="754"/>
                      <a:pt x="113" y="754"/>
                      <a:pt x="113" y="754"/>
                    </a:cubicBezTo>
                    <a:cubicBezTo>
                      <a:pt x="118" y="759"/>
                      <a:pt x="118" y="759"/>
                      <a:pt x="118" y="759"/>
                    </a:cubicBezTo>
                    <a:cubicBezTo>
                      <a:pt x="121" y="757"/>
                      <a:pt x="121" y="757"/>
                      <a:pt x="121" y="757"/>
                    </a:cubicBezTo>
                    <a:cubicBezTo>
                      <a:pt x="124" y="758"/>
                      <a:pt x="124" y="758"/>
                      <a:pt x="124" y="758"/>
                    </a:cubicBezTo>
                    <a:cubicBezTo>
                      <a:pt x="125" y="760"/>
                      <a:pt x="125" y="760"/>
                      <a:pt x="125" y="760"/>
                    </a:cubicBezTo>
                    <a:cubicBezTo>
                      <a:pt x="130" y="760"/>
                      <a:pt x="130" y="760"/>
                      <a:pt x="130" y="760"/>
                    </a:cubicBezTo>
                    <a:cubicBezTo>
                      <a:pt x="133" y="761"/>
                      <a:pt x="133" y="761"/>
                      <a:pt x="133" y="761"/>
                    </a:cubicBezTo>
                    <a:cubicBezTo>
                      <a:pt x="135" y="759"/>
                      <a:pt x="135" y="759"/>
                      <a:pt x="135" y="759"/>
                    </a:cubicBezTo>
                    <a:cubicBezTo>
                      <a:pt x="140" y="763"/>
                      <a:pt x="140" y="763"/>
                      <a:pt x="140" y="763"/>
                    </a:cubicBezTo>
                    <a:cubicBezTo>
                      <a:pt x="146" y="765"/>
                      <a:pt x="146" y="765"/>
                      <a:pt x="146" y="765"/>
                    </a:cubicBezTo>
                    <a:cubicBezTo>
                      <a:pt x="156" y="765"/>
                      <a:pt x="156" y="765"/>
                      <a:pt x="156" y="765"/>
                    </a:cubicBezTo>
                    <a:cubicBezTo>
                      <a:pt x="164" y="764"/>
                      <a:pt x="164" y="764"/>
                      <a:pt x="164" y="764"/>
                    </a:cubicBezTo>
                    <a:cubicBezTo>
                      <a:pt x="165" y="762"/>
                      <a:pt x="165" y="762"/>
                      <a:pt x="165" y="762"/>
                    </a:cubicBezTo>
                    <a:cubicBezTo>
                      <a:pt x="171" y="762"/>
                      <a:pt x="171" y="762"/>
                      <a:pt x="171" y="762"/>
                    </a:cubicBezTo>
                    <a:cubicBezTo>
                      <a:pt x="173" y="760"/>
                      <a:pt x="173" y="760"/>
                      <a:pt x="173" y="760"/>
                    </a:cubicBezTo>
                    <a:cubicBezTo>
                      <a:pt x="179" y="759"/>
                      <a:pt x="179" y="759"/>
                      <a:pt x="179" y="759"/>
                    </a:cubicBezTo>
                    <a:cubicBezTo>
                      <a:pt x="184" y="755"/>
                      <a:pt x="184" y="755"/>
                      <a:pt x="184" y="755"/>
                    </a:cubicBezTo>
                    <a:cubicBezTo>
                      <a:pt x="191" y="744"/>
                      <a:pt x="191" y="744"/>
                      <a:pt x="191" y="744"/>
                    </a:cubicBezTo>
                    <a:cubicBezTo>
                      <a:pt x="192" y="741"/>
                      <a:pt x="192" y="741"/>
                      <a:pt x="192" y="741"/>
                    </a:cubicBezTo>
                    <a:cubicBezTo>
                      <a:pt x="196" y="735"/>
                      <a:pt x="196" y="735"/>
                      <a:pt x="196" y="735"/>
                    </a:cubicBezTo>
                    <a:cubicBezTo>
                      <a:pt x="196" y="732"/>
                      <a:pt x="196" y="732"/>
                      <a:pt x="196" y="732"/>
                    </a:cubicBezTo>
                    <a:cubicBezTo>
                      <a:pt x="197" y="729"/>
                      <a:pt x="197" y="729"/>
                      <a:pt x="197" y="729"/>
                    </a:cubicBezTo>
                    <a:cubicBezTo>
                      <a:pt x="198" y="722"/>
                      <a:pt x="198" y="722"/>
                      <a:pt x="198" y="722"/>
                    </a:cubicBezTo>
                    <a:cubicBezTo>
                      <a:pt x="198" y="717"/>
                      <a:pt x="198" y="717"/>
                      <a:pt x="198" y="717"/>
                    </a:cubicBezTo>
                    <a:cubicBezTo>
                      <a:pt x="198" y="712"/>
                      <a:pt x="198" y="712"/>
                      <a:pt x="198" y="712"/>
                    </a:cubicBezTo>
                    <a:cubicBezTo>
                      <a:pt x="196" y="710"/>
                      <a:pt x="196" y="710"/>
                      <a:pt x="196" y="710"/>
                    </a:cubicBezTo>
                    <a:cubicBezTo>
                      <a:pt x="195" y="711"/>
                      <a:pt x="195" y="711"/>
                      <a:pt x="195" y="711"/>
                    </a:cubicBezTo>
                    <a:cubicBezTo>
                      <a:pt x="192" y="705"/>
                      <a:pt x="192" y="705"/>
                      <a:pt x="192" y="705"/>
                    </a:cubicBezTo>
                    <a:cubicBezTo>
                      <a:pt x="190" y="703"/>
                      <a:pt x="190" y="703"/>
                      <a:pt x="190" y="703"/>
                    </a:cubicBezTo>
                    <a:cubicBezTo>
                      <a:pt x="189" y="698"/>
                      <a:pt x="189" y="698"/>
                      <a:pt x="189" y="698"/>
                    </a:cubicBezTo>
                    <a:cubicBezTo>
                      <a:pt x="185" y="693"/>
                      <a:pt x="185" y="693"/>
                      <a:pt x="185" y="693"/>
                    </a:cubicBezTo>
                    <a:cubicBezTo>
                      <a:pt x="182" y="692"/>
                      <a:pt x="182" y="692"/>
                      <a:pt x="182" y="692"/>
                    </a:cubicBezTo>
                    <a:cubicBezTo>
                      <a:pt x="181" y="694"/>
                      <a:pt x="181" y="694"/>
                      <a:pt x="181" y="694"/>
                    </a:cubicBezTo>
                    <a:cubicBezTo>
                      <a:pt x="177" y="692"/>
                      <a:pt x="177" y="692"/>
                      <a:pt x="177" y="692"/>
                    </a:cubicBezTo>
                    <a:cubicBezTo>
                      <a:pt x="177" y="689"/>
                      <a:pt x="177" y="689"/>
                      <a:pt x="177" y="689"/>
                    </a:cubicBezTo>
                    <a:cubicBezTo>
                      <a:pt x="170" y="683"/>
                      <a:pt x="170" y="683"/>
                      <a:pt x="170" y="683"/>
                    </a:cubicBezTo>
                    <a:cubicBezTo>
                      <a:pt x="170" y="679"/>
                      <a:pt x="170" y="679"/>
                      <a:pt x="170" y="679"/>
                    </a:cubicBezTo>
                    <a:cubicBezTo>
                      <a:pt x="166" y="674"/>
                      <a:pt x="166" y="674"/>
                      <a:pt x="166" y="674"/>
                    </a:cubicBezTo>
                    <a:cubicBezTo>
                      <a:pt x="164" y="674"/>
                      <a:pt x="164" y="674"/>
                      <a:pt x="164" y="674"/>
                    </a:cubicBezTo>
                    <a:cubicBezTo>
                      <a:pt x="165" y="676"/>
                      <a:pt x="165" y="676"/>
                      <a:pt x="165" y="676"/>
                    </a:cubicBezTo>
                    <a:cubicBezTo>
                      <a:pt x="168" y="682"/>
                      <a:pt x="168" y="682"/>
                      <a:pt x="168" y="682"/>
                    </a:cubicBezTo>
                    <a:cubicBezTo>
                      <a:pt x="165" y="683"/>
                      <a:pt x="165" y="683"/>
                      <a:pt x="165" y="683"/>
                    </a:cubicBezTo>
                    <a:cubicBezTo>
                      <a:pt x="161" y="678"/>
                      <a:pt x="161" y="678"/>
                      <a:pt x="161" y="678"/>
                    </a:cubicBezTo>
                    <a:cubicBezTo>
                      <a:pt x="158" y="678"/>
                      <a:pt x="158" y="678"/>
                      <a:pt x="158" y="678"/>
                    </a:cubicBezTo>
                    <a:cubicBezTo>
                      <a:pt x="153" y="672"/>
                      <a:pt x="153" y="672"/>
                      <a:pt x="153" y="672"/>
                    </a:cubicBezTo>
                    <a:cubicBezTo>
                      <a:pt x="151" y="672"/>
                      <a:pt x="151" y="672"/>
                      <a:pt x="151" y="672"/>
                    </a:cubicBezTo>
                    <a:cubicBezTo>
                      <a:pt x="151" y="674"/>
                      <a:pt x="151" y="674"/>
                      <a:pt x="151" y="674"/>
                    </a:cubicBezTo>
                    <a:cubicBezTo>
                      <a:pt x="151" y="676"/>
                      <a:pt x="151" y="676"/>
                      <a:pt x="151" y="676"/>
                    </a:cubicBezTo>
                    <a:cubicBezTo>
                      <a:pt x="149" y="675"/>
                      <a:pt x="149" y="675"/>
                      <a:pt x="149" y="675"/>
                    </a:cubicBezTo>
                    <a:cubicBezTo>
                      <a:pt x="144" y="668"/>
                      <a:pt x="144" y="668"/>
                      <a:pt x="144" y="668"/>
                    </a:cubicBezTo>
                    <a:cubicBezTo>
                      <a:pt x="141" y="666"/>
                      <a:pt x="141" y="666"/>
                      <a:pt x="141" y="666"/>
                    </a:cubicBezTo>
                    <a:cubicBezTo>
                      <a:pt x="138" y="663"/>
                      <a:pt x="138" y="663"/>
                      <a:pt x="138" y="663"/>
                    </a:cubicBezTo>
                    <a:cubicBezTo>
                      <a:pt x="126" y="653"/>
                      <a:pt x="126" y="653"/>
                      <a:pt x="126" y="653"/>
                    </a:cubicBezTo>
                    <a:cubicBezTo>
                      <a:pt x="107" y="641"/>
                      <a:pt x="107" y="641"/>
                      <a:pt x="107" y="641"/>
                    </a:cubicBezTo>
                    <a:cubicBezTo>
                      <a:pt x="103" y="639"/>
                      <a:pt x="103" y="639"/>
                      <a:pt x="103" y="639"/>
                    </a:cubicBezTo>
                    <a:cubicBezTo>
                      <a:pt x="102" y="641"/>
                      <a:pt x="102" y="641"/>
                      <a:pt x="102" y="641"/>
                    </a:cubicBezTo>
                    <a:cubicBezTo>
                      <a:pt x="99" y="638"/>
                      <a:pt x="99" y="638"/>
                      <a:pt x="99" y="638"/>
                    </a:cubicBezTo>
                    <a:cubicBezTo>
                      <a:pt x="94" y="637"/>
                      <a:pt x="94" y="637"/>
                      <a:pt x="94" y="637"/>
                    </a:cubicBezTo>
                    <a:cubicBezTo>
                      <a:pt x="95" y="639"/>
                      <a:pt x="95" y="639"/>
                      <a:pt x="95" y="639"/>
                    </a:cubicBezTo>
                    <a:cubicBezTo>
                      <a:pt x="92" y="641"/>
                      <a:pt x="92" y="641"/>
                      <a:pt x="92" y="641"/>
                    </a:cubicBezTo>
                    <a:cubicBezTo>
                      <a:pt x="88" y="639"/>
                      <a:pt x="88" y="639"/>
                      <a:pt x="88" y="639"/>
                    </a:cubicBezTo>
                    <a:cubicBezTo>
                      <a:pt x="83" y="639"/>
                      <a:pt x="83" y="639"/>
                      <a:pt x="83" y="639"/>
                    </a:cubicBezTo>
                    <a:cubicBezTo>
                      <a:pt x="81" y="635"/>
                      <a:pt x="81" y="635"/>
                      <a:pt x="81" y="635"/>
                    </a:cubicBezTo>
                    <a:cubicBezTo>
                      <a:pt x="77" y="633"/>
                      <a:pt x="77" y="633"/>
                      <a:pt x="77" y="633"/>
                    </a:cubicBezTo>
                    <a:cubicBezTo>
                      <a:pt x="77" y="634"/>
                      <a:pt x="77" y="634"/>
                      <a:pt x="77" y="634"/>
                    </a:cubicBezTo>
                    <a:cubicBezTo>
                      <a:pt x="79" y="637"/>
                      <a:pt x="79" y="637"/>
                      <a:pt x="79" y="637"/>
                    </a:cubicBezTo>
                    <a:cubicBezTo>
                      <a:pt x="79" y="639"/>
                      <a:pt x="79" y="639"/>
                      <a:pt x="79" y="639"/>
                    </a:cubicBezTo>
                    <a:cubicBezTo>
                      <a:pt x="76" y="637"/>
                      <a:pt x="76" y="637"/>
                      <a:pt x="76" y="637"/>
                    </a:cubicBezTo>
                    <a:cubicBezTo>
                      <a:pt x="72" y="638"/>
                      <a:pt x="72" y="638"/>
                      <a:pt x="72" y="638"/>
                    </a:cubicBezTo>
                    <a:cubicBezTo>
                      <a:pt x="71" y="639"/>
                      <a:pt x="71" y="639"/>
                      <a:pt x="71" y="639"/>
                    </a:cubicBezTo>
                    <a:cubicBezTo>
                      <a:pt x="72" y="642"/>
                      <a:pt x="72" y="642"/>
                      <a:pt x="72" y="642"/>
                    </a:cubicBezTo>
                    <a:cubicBezTo>
                      <a:pt x="69" y="647"/>
                      <a:pt x="69" y="647"/>
                      <a:pt x="69" y="647"/>
                    </a:cubicBezTo>
                    <a:cubicBezTo>
                      <a:pt x="65" y="648"/>
                      <a:pt x="65" y="648"/>
                      <a:pt x="65" y="648"/>
                    </a:cubicBezTo>
                    <a:cubicBezTo>
                      <a:pt x="68" y="644"/>
                      <a:pt x="68" y="644"/>
                      <a:pt x="68" y="644"/>
                    </a:cubicBezTo>
                    <a:cubicBezTo>
                      <a:pt x="70" y="642"/>
                      <a:pt x="70" y="642"/>
                      <a:pt x="70" y="642"/>
                    </a:cubicBezTo>
                    <a:cubicBezTo>
                      <a:pt x="69" y="640"/>
                      <a:pt x="69" y="640"/>
                      <a:pt x="69" y="640"/>
                    </a:cubicBezTo>
                    <a:cubicBezTo>
                      <a:pt x="66" y="640"/>
                      <a:pt x="66" y="640"/>
                      <a:pt x="66" y="640"/>
                    </a:cubicBezTo>
                    <a:cubicBezTo>
                      <a:pt x="67" y="638"/>
                      <a:pt x="67" y="638"/>
                      <a:pt x="67" y="638"/>
                    </a:cubicBezTo>
                    <a:cubicBezTo>
                      <a:pt x="67" y="636"/>
                      <a:pt x="67" y="636"/>
                      <a:pt x="67" y="636"/>
                    </a:cubicBezTo>
                    <a:cubicBezTo>
                      <a:pt x="66" y="635"/>
                      <a:pt x="66" y="635"/>
                      <a:pt x="66" y="635"/>
                    </a:cubicBezTo>
                    <a:cubicBezTo>
                      <a:pt x="64" y="637"/>
                      <a:pt x="64" y="637"/>
                      <a:pt x="64" y="637"/>
                    </a:cubicBezTo>
                    <a:cubicBezTo>
                      <a:pt x="61" y="642"/>
                      <a:pt x="61" y="642"/>
                      <a:pt x="61" y="642"/>
                    </a:cubicBezTo>
                    <a:cubicBezTo>
                      <a:pt x="61" y="639"/>
                      <a:pt x="61" y="639"/>
                      <a:pt x="61" y="639"/>
                    </a:cubicBezTo>
                    <a:cubicBezTo>
                      <a:pt x="62" y="637"/>
                      <a:pt x="62" y="637"/>
                      <a:pt x="62" y="637"/>
                    </a:cubicBezTo>
                    <a:cubicBezTo>
                      <a:pt x="61" y="636"/>
                      <a:pt x="61" y="636"/>
                      <a:pt x="61" y="636"/>
                    </a:cubicBezTo>
                    <a:cubicBezTo>
                      <a:pt x="59" y="639"/>
                      <a:pt x="59" y="639"/>
                      <a:pt x="59" y="639"/>
                    </a:cubicBezTo>
                    <a:cubicBezTo>
                      <a:pt x="58" y="639"/>
                      <a:pt x="58" y="639"/>
                      <a:pt x="58" y="639"/>
                    </a:cubicBezTo>
                    <a:cubicBezTo>
                      <a:pt x="58" y="636"/>
                      <a:pt x="58" y="636"/>
                      <a:pt x="58" y="636"/>
                    </a:cubicBezTo>
                    <a:cubicBezTo>
                      <a:pt x="55" y="634"/>
                      <a:pt x="55" y="634"/>
                      <a:pt x="55" y="634"/>
                    </a:cubicBezTo>
                    <a:cubicBezTo>
                      <a:pt x="52" y="637"/>
                      <a:pt x="52" y="637"/>
                      <a:pt x="52" y="637"/>
                    </a:cubicBezTo>
                    <a:cubicBezTo>
                      <a:pt x="51" y="633"/>
                      <a:pt x="51" y="633"/>
                      <a:pt x="51" y="633"/>
                    </a:cubicBezTo>
                    <a:cubicBezTo>
                      <a:pt x="50" y="632"/>
                      <a:pt x="50" y="632"/>
                      <a:pt x="50" y="632"/>
                    </a:cubicBezTo>
                    <a:cubicBezTo>
                      <a:pt x="47" y="635"/>
                      <a:pt x="47" y="635"/>
                      <a:pt x="47" y="635"/>
                    </a:cubicBezTo>
                    <a:cubicBezTo>
                      <a:pt x="46" y="631"/>
                      <a:pt x="46" y="631"/>
                      <a:pt x="46" y="631"/>
                    </a:cubicBezTo>
                    <a:cubicBezTo>
                      <a:pt x="46" y="626"/>
                      <a:pt x="46" y="626"/>
                      <a:pt x="46" y="626"/>
                    </a:cubicBezTo>
                    <a:cubicBezTo>
                      <a:pt x="48" y="623"/>
                      <a:pt x="48" y="623"/>
                      <a:pt x="48" y="623"/>
                    </a:cubicBezTo>
                    <a:cubicBezTo>
                      <a:pt x="48" y="626"/>
                      <a:pt x="48" y="626"/>
                      <a:pt x="48" y="626"/>
                    </a:cubicBezTo>
                    <a:cubicBezTo>
                      <a:pt x="51" y="630"/>
                      <a:pt x="51" y="630"/>
                      <a:pt x="51" y="630"/>
                    </a:cubicBezTo>
                    <a:cubicBezTo>
                      <a:pt x="55" y="629"/>
                      <a:pt x="55" y="629"/>
                      <a:pt x="55" y="629"/>
                    </a:cubicBezTo>
                    <a:cubicBezTo>
                      <a:pt x="58" y="630"/>
                      <a:pt x="58" y="630"/>
                      <a:pt x="58" y="630"/>
                    </a:cubicBezTo>
                    <a:cubicBezTo>
                      <a:pt x="61" y="627"/>
                      <a:pt x="61" y="627"/>
                      <a:pt x="61" y="627"/>
                    </a:cubicBezTo>
                    <a:cubicBezTo>
                      <a:pt x="61" y="625"/>
                      <a:pt x="61" y="625"/>
                      <a:pt x="61" y="625"/>
                    </a:cubicBezTo>
                    <a:cubicBezTo>
                      <a:pt x="59" y="623"/>
                      <a:pt x="59" y="623"/>
                      <a:pt x="59" y="623"/>
                    </a:cubicBezTo>
                    <a:cubicBezTo>
                      <a:pt x="58" y="622"/>
                      <a:pt x="58" y="622"/>
                      <a:pt x="58" y="622"/>
                    </a:cubicBezTo>
                    <a:cubicBezTo>
                      <a:pt x="55" y="621"/>
                      <a:pt x="55" y="621"/>
                      <a:pt x="55" y="621"/>
                    </a:cubicBezTo>
                    <a:cubicBezTo>
                      <a:pt x="54" y="622"/>
                      <a:pt x="54" y="622"/>
                      <a:pt x="54" y="622"/>
                    </a:cubicBezTo>
                    <a:cubicBezTo>
                      <a:pt x="52" y="620"/>
                      <a:pt x="52" y="620"/>
                      <a:pt x="52" y="620"/>
                    </a:cubicBezTo>
                    <a:cubicBezTo>
                      <a:pt x="50" y="617"/>
                      <a:pt x="50" y="617"/>
                      <a:pt x="50" y="617"/>
                    </a:cubicBezTo>
                    <a:cubicBezTo>
                      <a:pt x="46" y="615"/>
                      <a:pt x="46" y="615"/>
                      <a:pt x="46" y="615"/>
                    </a:cubicBezTo>
                    <a:cubicBezTo>
                      <a:pt x="43" y="614"/>
                      <a:pt x="43" y="614"/>
                      <a:pt x="43" y="614"/>
                    </a:cubicBezTo>
                    <a:cubicBezTo>
                      <a:pt x="42" y="616"/>
                      <a:pt x="42" y="616"/>
                      <a:pt x="42" y="616"/>
                    </a:cubicBezTo>
                    <a:cubicBezTo>
                      <a:pt x="43" y="618"/>
                      <a:pt x="43" y="618"/>
                      <a:pt x="43" y="618"/>
                    </a:cubicBezTo>
                    <a:cubicBezTo>
                      <a:pt x="44" y="619"/>
                      <a:pt x="44" y="619"/>
                      <a:pt x="44" y="619"/>
                    </a:cubicBezTo>
                    <a:cubicBezTo>
                      <a:pt x="44" y="620"/>
                      <a:pt x="44" y="620"/>
                      <a:pt x="44" y="620"/>
                    </a:cubicBezTo>
                    <a:cubicBezTo>
                      <a:pt x="42" y="621"/>
                      <a:pt x="42" y="621"/>
                      <a:pt x="42" y="621"/>
                    </a:cubicBezTo>
                    <a:cubicBezTo>
                      <a:pt x="40" y="621"/>
                      <a:pt x="40" y="621"/>
                      <a:pt x="40" y="621"/>
                    </a:cubicBezTo>
                    <a:cubicBezTo>
                      <a:pt x="40" y="622"/>
                      <a:pt x="40" y="622"/>
                      <a:pt x="40" y="622"/>
                    </a:cubicBezTo>
                    <a:cubicBezTo>
                      <a:pt x="43" y="625"/>
                      <a:pt x="43" y="625"/>
                      <a:pt x="43" y="625"/>
                    </a:cubicBezTo>
                    <a:cubicBezTo>
                      <a:pt x="41" y="626"/>
                      <a:pt x="41" y="626"/>
                      <a:pt x="41" y="626"/>
                    </a:cubicBezTo>
                    <a:cubicBezTo>
                      <a:pt x="39" y="625"/>
                      <a:pt x="39" y="625"/>
                      <a:pt x="39" y="625"/>
                    </a:cubicBezTo>
                    <a:cubicBezTo>
                      <a:pt x="38" y="628"/>
                      <a:pt x="38" y="628"/>
                      <a:pt x="38" y="628"/>
                    </a:cubicBezTo>
                    <a:cubicBezTo>
                      <a:pt x="37" y="634"/>
                      <a:pt x="37" y="634"/>
                      <a:pt x="37" y="634"/>
                    </a:cubicBezTo>
                    <a:cubicBezTo>
                      <a:pt x="36" y="631"/>
                      <a:pt x="36" y="631"/>
                      <a:pt x="36" y="631"/>
                    </a:cubicBezTo>
                    <a:cubicBezTo>
                      <a:pt x="36" y="627"/>
                      <a:pt x="36" y="627"/>
                      <a:pt x="36" y="627"/>
                    </a:cubicBezTo>
                    <a:cubicBezTo>
                      <a:pt x="34" y="625"/>
                      <a:pt x="34" y="625"/>
                      <a:pt x="34" y="625"/>
                    </a:cubicBezTo>
                    <a:cubicBezTo>
                      <a:pt x="30" y="624"/>
                      <a:pt x="30" y="624"/>
                      <a:pt x="30" y="624"/>
                    </a:cubicBezTo>
                    <a:cubicBezTo>
                      <a:pt x="30" y="625"/>
                      <a:pt x="30" y="625"/>
                      <a:pt x="30" y="625"/>
                    </a:cubicBezTo>
                    <a:cubicBezTo>
                      <a:pt x="30" y="629"/>
                      <a:pt x="30" y="629"/>
                      <a:pt x="30" y="629"/>
                    </a:cubicBezTo>
                    <a:cubicBezTo>
                      <a:pt x="28" y="632"/>
                      <a:pt x="28" y="632"/>
                      <a:pt x="28" y="632"/>
                    </a:cubicBezTo>
                    <a:cubicBezTo>
                      <a:pt x="24" y="631"/>
                      <a:pt x="24" y="631"/>
                      <a:pt x="24" y="631"/>
                    </a:cubicBezTo>
                    <a:cubicBezTo>
                      <a:pt x="21" y="631"/>
                      <a:pt x="21" y="631"/>
                      <a:pt x="21" y="631"/>
                    </a:cubicBezTo>
                    <a:cubicBezTo>
                      <a:pt x="22" y="637"/>
                      <a:pt x="22" y="637"/>
                      <a:pt x="22" y="637"/>
                    </a:cubicBezTo>
                    <a:cubicBezTo>
                      <a:pt x="19" y="642"/>
                      <a:pt x="19" y="642"/>
                      <a:pt x="19" y="642"/>
                    </a:cubicBezTo>
                    <a:cubicBezTo>
                      <a:pt x="15" y="643"/>
                      <a:pt x="15" y="643"/>
                      <a:pt x="15" y="643"/>
                    </a:cubicBezTo>
                    <a:cubicBezTo>
                      <a:pt x="10" y="648"/>
                      <a:pt x="10" y="648"/>
                      <a:pt x="10" y="648"/>
                    </a:cubicBezTo>
                    <a:cubicBezTo>
                      <a:pt x="10" y="656"/>
                      <a:pt x="10" y="656"/>
                      <a:pt x="10" y="656"/>
                    </a:cubicBezTo>
                    <a:cubicBezTo>
                      <a:pt x="7" y="656"/>
                      <a:pt x="7" y="656"/>
                      <a:pt x="7" y="656"/>
                    </a:cubicBezTo>
                    <a:cubicBezTo>
                      <a:pt x="7" y="656"/>
                      <a:pt x="7" y="656"/>
                      <a:pt x="7" y="656"/>
                    </a:cubicBezTo>
                    <a:cubicBezTo>
                      <a:pt x="3" y="659"/>
                      <a:pt x="3" y="659"/>
                      <a:pt x="3" y="659"/>
                    </a:cubicBezTo>
                    <a:cubicBezTo>
                      <a:pt x="0" y="661"/>
                      <a:pt x="0" y="661"/>
                      <a:pt x="0" y="661"/>
                    </a:cubicBezTo>
                    <a:cubicBezTo>
                      <a:pt x="3" y="662"/>
                      <a:pt x="3" y="662"/>
                      <a:pt x="3" y="662"/>
                    </a:cubicBezTo>
                    <a:cubicBezTo>
                      <a:pt x="2" y="668"/>
                      <a:pt x="2" y="668"/>
                      <a:pt x="2" y="668"/>
                    </a:cubicBezTo>
                    <a:cubicBezTo>
                      <a:pt x="0" y="676"/>
                      <a:pt x="0" y="676"/>
                      <a:pt x="0" y="676"/>
                    </a:cubicBezTo>
                    <a:cubicBezTo>
                      <a:pt x="3" y="679"/>
                      <a:pt x="3" y="679"/>
                      <a:pt x="3" y="679"/>
                    </a:cubicBezTo>
                    <a:cubicBezTo>
                      <a:pt x="6" y="689"/>
                      <a:pt x="6" y="689"/>
                      <a:pt x="6" y="689"/>
                    </a:cubicBezTo>
                    <a:cubicBezTo>
                      <a:pt x="9" y="690"/>
                      <a:pt x="9" y="690"/>
                      <a:pt x="9" y="690"/>
                    </a:cubicBezTo>
                    <a:cubicBezTo>
                      <a:pt x="14" y="693"/>
                      <a:pt x="14" y="693"/>
                      <a:pt x="14" y="693"/>
                    </a:cubicBezTo>
                    <a:cubicBezTo>
                      <a:pt x="16" y="698"/>
                      <a:pt x="16" y="698"/>
                      <a:pt x="16" y="698"/>
                    </a:cubicBezTo>
                    <a:cubicBezTo>
                      <a:pt x="18" y="702"/>
                      <a:pt x="18" y="702"/>
                      <a:pt x="18" y="702"/>
                    </a:cubicBezTo>
                    <a:cubicBezTo>
                      <a:pt x="26" y="708"/>
                      <a:pt x="26" y="708"/>
                      <a:pt x="26" y="708"/>
                    </a:cubicBezTo>
                    <a:cubicBezTo>
                      <a:pt x="28" y="711"/>
                      <a:pt x="28" y="711"/>
                      <a:pt x="28" y="711"/>
                    </a:cubicBezTo>
                    <a:cubicBezTo>
                      <a:pt x="27" y="717"/>
                      <a:pt x="27" y="717"/>
                      <a:pt x="27" y="717"/>
                    </a:cubicBezTo>
                    <a:cubicBezTo>
                      <a:pt x="23" y="725"/>
                      <a:pt x="23" y="725"/>
                      <a:pt x="23" y="725"/>
                    </a:cubicBezTo>
                    <a:cubicBezTo>
                      <a:pt x="20" y="735"/>
                      <a:pt x="20" y="735"/>
                      <a:pt x="20" y="735"/>
                    </a:cubicBezTo>
                    <a:cubicBezTo>
                      <a:pt x="24" y="741"/>
                      <a:pt x="24" y="741"/>
                      <a:pt x="24" y="741"/>
                    </a:cubicBezTo>
                    <a:cubicBezTo>
                      <a:pt x="26" y="747"/>
                      <a:pt x="26" y="747"/>
                      <a:pt x="26" y="747"/>
                    </a:cubicBezTo>
                    <a:cubicBezTo>
                      <a:pt x="33" y="763"/>
                      <a:pt x="33" y="763"/>
                      <a:pt x="33" y="763"/>
                    </a:cubicBezTo>
                    <a:cubicBezTo>
                      <a:pt x="41" y="786"/>
                      <a:pt x="41" y="786"/>
                      <a:pt x="41" y="786"/>
                    </a:cubicBezTo>
                    <a:cubicBezTo>
                      <a:pt x="38" y="787"/>
                      <a:pt x="38" y="787"/>
                      <a:pt x="38" y="787"/>
                    </a:cubicBezTo>
                    <a:cubicBezTo>
                      <a:pt x="37" y="801"/>
                      <a:pt x="37" y="801"/>
                      <a:pt x="37" y="801"/>
                    </a:cubicBezTo>
                    <a:cubicBezTo>
                      <a:pt x="37" y="805"/>
                      <a:pt x="37" y="805"/>
                      <a:pt x="37" y="805"/>
                    </a:cubicBezTo>
                    <a:cubicBezTo>
                      <a:pt x="41" y="806"/>
                      <a:pt x="41" y="806"/>
                      <a:pt x="41" y="806"/>
                    </a:cubicBezTo>
                    <a:cubicBezTo>
                      <a:pt x="38" y="810"/>
                      <a:pt x="38" y="810"/>
                      <a:pt x="38" y="810"/>
                    </a:cubicBezTo>
                    <a:cubicBezTo>
                      <a:pt x="38" y="817"/>
                      <a:pt x="38" y="817"/>
                      <a:pt x="38" y="817"/>
                    </a:cubicBezTo>
                    <a:cubicBezTo>
                      <a:pt x="41" y="821"/>
                      <a:pt x="41" y="821"/>
                      <a:pt x="41" y="821"/>
                    </a:cubicBezTo>
                    <a:cubicBezTo>
                      <a:pt x="45" y="822"/>
                      <a:pt x="45" y="822"/>
                      <a:pt x="45" y="822"/>
                    </a:cubicBezTo>
                    <a:cubicBezTo>
                      <a:pt x="47" y="826"/>
                      <a:pt x="47" y="826"/>
                      <a:pt x="47" y="826"/>
                    </a:cubicBezTo>
                    <a:cubicBezTo>
                      <a:pt x="45" y="828"/>
                      <a:pt x="45" y="828"/>
                      <a:pt x="45" y="828"/>
                    </a:cubicBezTo>
                    <a:cubicBezTo>
                      <a:pt x="46" y="836"/>
                      <a:pt x="46" y="836"/>
                      <a:pt x="46" y="836"/>
                    </a:cubicBezTo>
                    <a:cubicBezTo>
                      <a:pt x="48" y="841"/>
                      <a:pt x="48" y="841"/>
                      <a:pt x="48" y="841"/>
                    </a:cubicBezTo>
                    <a:cubicBezTo>
                      <a:pt x="53" y="846"/>
                      <a:pt x="53" y="846"/>
                      <a:pt x="53" y="846"/>
                    </a:cubicBezTo>
                    <a:cubicBezTo>
                      <a:pt x="54" y="852"/>
                      <a:pt x="54" y="852"/>
                      <a:pt x="54" y="852"/>
                    </a:cubicBezTo>
                    <a:cubicBezTo>
                      <a:pt x="50" y="858"/>
                      <a:pt x="50" y="858"/>
                      <a:pt x="50" y="858"/>
                    </a:cubicBezTo>
                    <a:cubicBezTo>
                      <a:pt x="49" y="864"/>
                      <a:pt x="49" y="864"/>
                      <a:pt x="49" y="864"/>
                    </a:cubicBezTo>
                    <a:cubicBezTo>
                      <a:pt x="57" y="878"/>
                      <a:pt x="57" y="878"/>
                      <a:pt x="57" y="878"/>
                    </a:cubicBezTo>
                    <a:cubicBezTo>
                      <a:pt x="62" y="880"/>
                      <a:pt x="62" y="880"/>
                      <a:pt x="62" y="880"/>
                    </a:cubicBezTo>
                    <a:cubicBezTo>
                      <a:pt x="70" y="891"/>
                      <a:pt x="70" y="891"/>
                      <a:pt x="70" y="891"/>
                    </a:cubicBezTo>
                    <a:cubicBezTo>
                      <a:pt x="71" y="898"/>
                      <a:pt x="71" y="898"/>
                      <a:pt x="71" y="898"/>
                    </a:cubicBezTo>
                    <a:cubicBezTo>
                      <a:pt x="66" y="913"/>
                      <a:pt x="66" y="913"/>
                      <a:pt x="66" y="913"/>
                    </a:cubicBezTo>
                    <a:cubicBezTo>
                      <a:pt x="58" y="928"/>
                      <a:pt x="58" y="928"/>
                      <a:pt x="58" y="928"/>
                    </a:cubicBezTo>
                    <a:cubicBezTo>
                      <a:pt x="54" y="939"/>
                      <a:pt x="54" y="939"/>
                      <a:pt x="54" y="939"/>
                    </a:cubicBezTo>
                    <a:cubicBezTo>
                      <a:pt x="49" y="948"/>
                      <a:pt x="49" y="948"/>
                      <a:pt x="49" y="948"/>
                    </a:cubicBezTo>
                    <a:cubicBezTo>
                      <a:pt x="44" y="959"/>
                      <a:pt x="44" y="959"/>
                      <a:pt x="44" y="959"/>
                    </a:cubicBezTo>
                    <a:cubicBezTo>
                      <a:pt x="40" y="961"/>
                      <a:pt x="40" y="961"/>
                      <a:pt x="40" y="961"/>
                    </a:cubicBezTo>
                    <a:cubicBezTo>
                      <a:pt x="32" y="971"/>
                      <a:pt x="32" y="971"/>
                      <a:pt x="32" y="971"/>
                    </a:cubicBezTo>
                    <a:cubicBezTo>
                      <a:pt x="32" y="977"/>
                      <a:pt x="32" y="977"/>
                      <a:pt x="32" y="977"/>
                    </a:cubicBezTo>
                    <a:cubicBezTo>
                      <a:pt x="32" y="977"/>
                      <a:pt x="32" y="977"/>
                      <a:pt x="32" y="977"/>
                    </a:cubicBezTo>
                    <a:cubicBezTo>
                      <a:pt x="33" y="976"/>
                      <a:pt x="33" y="976"/>
                      <a:pt x="33" y="976"/>
                    </a:cubicBezTo>
                    <a:cubicBezTo>
                      <a:pt x="34" y="976"/>
                      <a:pt x="38" y="973"/>
                      <a:pt x="38" y="973"/>
                    </a:cubicBezTo>
                    <a:cubicBezTo>
                      <a:pt x="42" y="972"/>
                      <a:pt x="42" y="972"/>
                      <a:pt x="42" y="972"/>
                    </a:cubicBezTo>
                    <a:cubicBezTo>
                      <a:pt x="40" y="974"/>
                      <a:pt x="40" y="974"/>
                      <a:pt x="40" y="974"/>
                    </a:cubicBezTo>
                    <a:cubicBezTo>
                      <a:pt x="41" y="977"/>
                      <a:pt x="41" y="977"/>
                      <a:pt x="41" y="977"/>
                    </a:cubicBezTo>
                    <a:cubicBezTo>
                      <a:pt x="41" y="981"/>
                      <a:pt x="41" y="981"/>
                      <a:pt x="41" y="981"/>
                    </a:cubicBezTo>
                    <a:cubicBezTo>
                      <a:pt x="37" y="977"/>
                      <a:pt x="37" y="977"/>
                      <a:pt x="37" y="977"/>
                    </a:cubicBezTo>
                    <a:cubicBezTo>
                      <a:pt x="36" y="980"/>
                      <a:pt x="36" y="980"/>
                      <a:pt x="36" y="980"/>
                    </a:cubicBezTo>
                    <a:cubicBezTo>
                      <a:pt x="41" y="985"/>
                      <a:pt x="41" y="985"/>
                      <a:pt x="41" y="985"/>
                    </a:cubicBezTo>
                    <a:cubicBezTo>
                      <a:pt x="45" y="986"/>
                      <a:pt x="45" y="986"/>
                      <a:pt x="45" y="986"/>
                    </a:cubicBezTo>
                    <a:cubicBezTo>
                      <a:pt x="47" y="990"/>
                      <a:pt x="47" y="990"/>
                      <a:pt x="47" y="990"/>
                    </a:cubicBezTo>
                    <a:cubicBezTo>
                      <a:pt x="51" y="990"/>
                      <a:pt x="51" y="990"/>
                      <a:pt x="51" y="990"/>
                    </a:cubicBezTo>
                    <a:cubicBezTo>
                      <a:pt x="53" y="989"/>
                      <a:pt x="53" y="989"/>
                      <a:pt x="53" y="989"/>
                    </a:cubicBezTo>
                    <a:cubicBezTo>
                      <a:pt x="56" y="989"/>
                      <a:pt x="56" y="989"/>
                      <a:pt x="56" y="989"/>
                    </a:cubicBezTo>
                    <a:cubicBezTo>
                      <a:pt x="59" y="995"/>
                      <a:pt x="59" y="995"/>
                      <a:pt x="59" y="995"/>
                    </a:cubicBezTo>
                    <a:cubicBezTo>
                      <a:pt x="57" y="998"/>
                      <a:pt x="57" y="998"/>
                      <a:pt x="57" y="998"/>
                    </a:cubicBezTo>
                    <a:cubicBezTo>
                      <a:pt x="51" y="996"/>
                      <a:pt x="51" y="996"/>
                      <a:pt x="51" y="996"/>
                    </a:cubicBezTo>
                    <a:cubicBezTo>
                      <a:pt x="49" y="997"/>
                      <a:pt x="49" y="997"/>
                      <a:pt x="49" y="997"/>
                    </a:cubicBezTo>
                    <a:cubicBezTo>
                      <a:pt x="48" y="1001"/>
                      <a:pt x="48" y="1001"/>
                      <a:pt x="48" y="1001"/>
                    </a:cubicBezTo>
                    <a:cubicBezTo>
                      <a:pt x="44" y="1005"/>
                      <a:pt x="44" y="1005"/>
                      <a:pt x="44" y="1005"/>
                    </a:cubicBezTo>
                    <a:cubicBezTo>
                      <a:pt x="40" y="1002"/>
                      <a:pt x="40" y="1002"/>
                      <a:pt x="40" y="1002"/>
                    </a:cubicBezTo>
                    <a:cubicBezTo>
                      <a:pt x="38" y="1004"/>
                      <a:pt x="38" y="1004"/>
                      <a:pt x="38" y="1004"/>
                    </a:cubicBezTo>
                    <a:cubicBezTo>
                      <a:pt x="39" y="1008"/>
                      <a:pt x="39" y="1008"/>
                      <a:pt x="39" y="1008"/>
                    </a:cubicBezTo>
                    <a:cubicBezTo>
                      <a:pt x="35" y="1009"/>
                      <a:pt x="35" y="1009"/>
                      <a:pt x="35" y="1009"/>
                    </a:cubicBezTo>
                    <a:cubicBezTo>
                      <a:pt x="34" y="1006"/>
                      <a:pt x="34" y="1006"/>
                      <a:pt x="34" y="1006"/>
                    </a:cubicBezTo>
                    <a:cubicBezTo>
                      <a:pt x="32" y="1006"/>
                      <a:pt x="32" y="1006"/>
                      <a:pt x="32" y="1006"/>
                    </a:cubicBezTo>
                    <a:cubicBezTo>
                      <a:pt x="32" y="1009"/>
                      <a:pt x="32" y="1009"/>
                      <a:pt x="32" y="1009"/>
                    </a:cubicBezTo>
                    <a:cubicBezTo>
                      <a:pt x="34" y="1012"/>
                      <a:pt x="34" y="1012"/>
                      <a:pt x="34" y="1012"/>
                    </a:cubicBezTo>
                    <a:cubicBezTo>
                      <a:pt x="33" y="1017"/>
                      <a:pt x="33" y="1017"/>
                      <a:pt x="33" y="1017"/>
                    </a:cubicBezTo>
                    <a:cubicBezTo>
                      <a:pt x="33" y="1017"/>
                      <a:pt x="33" y="1017"/>
                      <a:pt x="33" y="1017"/>
                    </a:cubicBezTo>
                    <a:cubicBezTo>
                      <a:pt x="34" y="1021"/>
                      <a:pt x="34" y="1021"/>
                      <a:pt x="34" y="1021"/>
                    </a:cubicBezTo>
                    <a:cubicBezTo>
                      <a:pt x="35" y="1022"/>
                      <a:pt x="35" y="1022"/>
                      <a:pt x="35" y="1022"/>
                    </a:cubicBezTo>
                    <a:cubicBezTo>
                      <a:pt x="34" y="1023"/>
                      <a:pt x="34" y="1023"/>
                      <a:pt x="34" y="1023"/>
                    </a:cubicBezTo>
                    <a:cubicBezTo>
                      <a:pt x="31" y="1027"/>
                      <a:pt x="31" y="1027"/>
                      <a:pt x="31" y="1027"/>
                    </a:cubicBezTo>
                    <a:cubicBezTo>
                      <a:pt x="30" y="1034"/>
                      <a:pt x="30" y="1034"/>
                      <a:pt x="30" y="1034"/>
                    </a:cubicBezTo>
                    <a:cubicBezTo>
                      <a:pt x="28" y="1035"/>
                      <a:pt x="28" y="1035"/>
                      <a:pt x="28" y="1035"/>
                    </a:cubicBezTo>
                    <a:cubicBezTo>
                      <a:pt x="27" y="1052"/>
                      <a:pt x="27" y="1052"/>
                      <a:pt x="27" y="1052"/>
                    </a:cubicBezTo>
                    <a:cubicBezTo>
                      <a:pt x="35" y="1070"/>
                      <a:pt x="35" y="1070"/>
                      <a:pt x="35" y="1070"/>
                    </a:cubicBezTo>
                    <a:cubicBezTo>
                      <a:pt x="35" y="1074"/>
                      <a:pt x="35" y="1074"/>
                      <a:pt x="35" y="1074"/>
                    </a:cubicBezTo>
                    <a:cubicBezTo>
                      <a:pt x="32" y="1077"/>
                      <a:pt x="32" y="1077"/>
                      <a:pt x="32" y="1077"/>
                    </a:cubicBezTo>
                    <a:cubicBezTo>
                      <a:pt x="33" y="1082"/>
                      <a:pt x="33" y="1082"/>
                      <a:pt x="33" y="1082"/>
                    </a:cubicBezTo>
                    <a:cubicBezTo>
                      <a:pt x="30" y="1086"/>
                      <a:pt x="30" y="1086"/>
                      <a:pt x="30" y="1086"/>
                    </a:cubicBezTo>
                    <a:cubicBezTo>
                      <a:pt x="33" y="1087"/>
                      <a:pt x="33" y="1087"/>
                      <a:pt x="33" y="1087"/>
                    </a:cubicBezTo>
                    <a:cubicBezTo>
                      <a:pt x="34" y="1091"/>
                      <a:pt x="34" y="1091"/>
                      <a:pt x="34" y="1091"/>
                    </a:cubicBezTo>
                    <a:cubicBezTo>
                      <a:pt x="33" y="1093"/>
                      <a:pt x="33" y="1093"/>
                      <a:pt x="33" y="1093"/>
                    </a:cubicBezTo>
                    <a:cubicBezTo>
                      <a:pt x="35" y="1095"/>
                      <a:pt x="35" y="1095"/>
                      <a:pt x="35" y="1095"/>
                    </a:cubicBezTo>
                    <a:cubicBezTo>
                      <a:pt x="36" y="1098"/>
                      <a:pt x="36" y="1098"/>
                      <a:pt x="36" y="1098"/>
                    </a:cubicBezTo>
                    <a:cubicBezTo>
                      <a:pt x="35" y="1101"/>
                      <a:pt x="35" y="1101"/>
                      <a:pt x="35" y="1101"/>
                    </a:cubicBezTo>
                    <a:cubicBezTo>
                      <a:pt x="38" y="1106"/>
                      <a:pt x="38" y="1106"/>
                      <a:pt x="38" y="1106"/>
                    </a:cubicBezTo>
                    <a:cubicBezTo>
                      <a:pt x="39" y="1109"/>
                      <a:pt x="39" y="1109"/>
                      <a:pt x="39" y="1109"/>
                    </a:cubicBezTo>
                    <a:cubicBezTo>
                      <a:pt x="41" y="1115"/>
                      <a:pt x="41" y="1115"/>
                      <a:pt x="41" y="1115"/>
                    </a:cubicBezTo>
                    <a:cubicBezTo>
                      <a:pt x="43" y="1119"/>
                      <a:pt x="43" y="1119"/>
                      <a:pt x="43" y="1119"/>
                    </a:cubicBezTo>
                    <a:cubicBezTo>
                      <a:pt x="44" y="1125"/>
                      <a:pt x="44" y="1125"/>
                      <a:pt x="44" y="1125"/>
                    </a:cubicBezTo>
                    <a:cubicBezTo>
                      <a:pt x="45" y="1125"/>
                      <a:pt x="45" y="1125"/>
                      <a:pt x="45" y="1125"/>
                    </a:cubicBezTo>
                    <a:cubicBezTo>
                      <a:pt x="49" y="1127"/>
                      <a:pt x="49" y="1127"/>
                      <a:pt x="49" y="1127"/>
                    </a:cubicBezTo>
                    <a:cubicBezTo>
                      <a:pt x="52" y="1124"/>
                      <a:pt x="52" y="1124"/>
                      <a:pt x="52" y="1124"/>
                    </a:cubicBezTo>
                    <a:cubicBezTo>
                      <a:pt x="56" y="1131"/>
                      <a:pt x="56" y="1131"/>
                      <a:pt x="56" y="1131"/>
                    </a:cubicBezTo>
                    <a:cubicBezTo>
                      <a:pt x="61" y="1129"/>
                      <a:pt x="61" y="1129"/>
                      <a:pt x="61" y="1129"/>
                    </a:cubicBezTo>
                    <a:cubicBezTo>
                      <a:pt x="65" y="1129"/>
                      <a:pt x="65" y="1129"/>
                      <a:pt x="65" y="1129"/>
                    </a:cubicBezTo>
                    <a:cubicBezTo>
                      <a:pt x="68" y="1137"/>
                      <a:pt x="68" y="1137"/>
                      <a:pt x="68" y="1137"/>
                    </a:cubicBezTo>
                    <a:cubicBezTo>
                      <a:pt x="73" y="1132"/>
                      <a:pt x="73" y="1132"/>
                      <a:pt x="73" y="1132"/>
                    </a:cubicBezTo>
                    <a:cubicBezTo>
                      <a:pt x="78" y="1130"/>
                      <a:pt x="78" y="1130"/>
                      <a:pt x="78" y="1130"/>
                    </a:cubicBezTo>
                    <a:cubicBezTo>
                      <a:pt x="80" y="1134"/>
                      <a:pt x="80" y="1134"/>
                      <a:pt x="80" y="1134"/>
                    </a:cubicBezTo>
                    <a:cubicBezTo>
                      <a:pt x="83" y="1134"/>
                      <a:pt x="83" y="1134"/>
                      <a:pt x="83" y="1134"/>
                    </a:cubicBezTo>
                    <a:cubicBezTo>
                      <a:pt x="91" y="1137"/>
                      <a:pt x="91" y="1137"/>
                      <a:pt x="91" y="1137"/>
                    </a:cubicBezTo>
                    <a:cubicBezTo>
                      <a:pt x="92" y="1142"/>
                      <a:pt x="92" y="1142"/>
                      <a:pt x="92" y="1142"/>
                    </a:cubicBezTo>
                    <a:cubicBezTo>
                      <a:pt x="90" y="1148"/>
                      <a:pt x="90" y="1148"/>
                      <a:pt x="90" y="1148"/>
                    </a:cubicBezTo>
                    <a:cubicBezTo>
                      <a:pt x="93" y="1152"/>
                      <a:pt x="93" y="1152"/>
                      <a:pt x="93" y="1152"/>
                    </a:cubicBezTo>
                    <a:cubicBezTo>
                      <a:pt x="93" y="1159"/>
                      <a:pt x="93" y="1159"/>
                      <a:pt x="93" y="1159"/>
                    </a:cubicBezTo>
                    <a:cubicBezTo>
                      <a:pt x="98" y="1164"/>
                      <a:pt x="98" y="1164"/>
                      <a:pt x="98" y="1164"/>
                    </a:cubicBezTo>
                    <a:cubicBezTo>
                      <a:pt x="100" y="1170"/>
                      <a:pt x="100" y="1170"/>
                      <a:pt x="100" y="1170"/>
                    </a:cubicBezTo>
                    <a:cubicBezTo>
                      <a:pt x="105" y="1178"/>
                      <a:pt x="105" y="1178"/>
                      <a:pt x="105" y="1178"/>
                    </a:cubicBezTo>
                    <a:cubicBezTo>
                      <a:pt x="108" y="1181"/>
                      <a:pt x="108" y="1181"/>
                      <a:pt x="108" y="1181"/>
                    </a:cubicBezTo>
                    <a:cubicBezTo>
                      <a:pt x="110" y="1188"/>
                      <a:pt x="110" y="1188"/>
                      <a:pt x="110" y="1188"/>
                    </a:cubicBezTo>
                    <a:cubicBezTo>
                      <a:pt x="116" y="1190"/>
                      <a:pt x="116" y="1190"/>
                      <a:pt x="116" y="1190"/>
                    </a:cubicBezTo>
                    <a:cubicBezTo>
                      <a:pt x="123" y="1198"/>
                      <a:pt x="123" y="1198"/>
                      <a:pt x="123" y="1198"/>
                    </a:cubicBezTo>
                    <a:cubicBezTo>
                      <a:pt x="123" y="1202"/>
                      <a:pt x="123" y="1202"/>
                      <a:pt x="123" y="1202"/>
                    </a:cubicBezTo>
                    <a:cubicBezTo>
                      <a:pt x="128" y="1206"/>
                      <a:pt x="128" y="1206"/>
                      <a:pt x="128" y="1206"/>
                    </a:cubicBezTo>
                    <a:cubicBezTo>
                      <a:pt x="126" y="1208"/>
                      <a:pt x="126" y="1208"/>
                      <a:pt x="126" y="1208"/>
                    </a:cubicBezTo>
                    <a:cubicBezTo>
                      <a:pt x="122" y="1215"/>
                      <a:pt x="122" y="1215"/>
                      <a:pt x="122" y="1215"/>
                    </a:cubicBezTo>
                    <a:cubicBezTo>
                      <a:pt x="113" y="1217"/>
                      <a:pt x="113" y="1217"/>
                      <a:pt x="113" y="1217"/>
                    </a:cubicBezTo>
                    <a:cubicBezTo>
                      <a:pt x="109" y="1212"/>
                      <a:pt x="109" y="1212"/>
                      <a:pt x="109" y="1212"/>
                    </a:cubicBezTo>
                    <a:cubicBezTo>
                      <a:pt x="107" y="1216"/>
                      <a:pt x="107" y="1216"/>
                      <a:pt x="107" y="1216"/>
                    </a:cubicBezTo>
                    <a:cubicBezTo>
                      <a:pt x="107" y="1221"/>
                      <a:pt x="107" y="1221"/>
                      <a:pt x="107" y="1221"/>
                    </a:cubicBezTo>
                    <a:cubicBezTo>
                      <a:pt x="111" y="1228"/>
                      <a:pt x="111" y="1228"/>
                      <a:pt x="111" y="1228"/>
                    </a:cubicBezTo>
                    <a:cubicBezTo>
                      <a:pt x="111" y="1234"/>
                      <a:pt x="111" y="1234"/>
                      <a:pt x="111" y="1234"/>
                    </a:cubicBezTo>
                    <a:cubicBezTo>
                      <a:pt x="115" y="1240"/>
                      <a:pt x="115" y="1240"/>
                      <a:pt x="115" y="1240"/>
                    </a:cubicBezTo>
                    <a:cubicBezTo>
                      <a:pt x="115" y="1245"/>
                      <a:pt x="115" y="1245"/>
                      <a:pt x="115" y="1245"/>
                    </a:cubicBezTo>
                    <a:cubicBezTo>
                      <a:pt x="118" y="1246"/>
                      <a:pt x="118" y="1246"/>
                      <a:pt x="118" y="1246"/>
                    </a:cubicBezTo>
                    <a:cubicBezTo>
                      <a:pt x="122" y="1245"/>
                      <a:pt x="122" y="1245"/>
                      <a:pt x="122" y="1245"/>
                    </a:cubicBezTo>
                    <a:cubicBezTo>
                      <a:pt x="122" y="1240"/>
                      <a:pt x="122" y="1240"/>
                      <a:pt x="122" y="1240"/>
                    </a:cubicBezTo>
                    <a:cubicBezTo>
                      <a:pt x="124" y="1237"/>
                      <a:pt x="124" y="1237"/>
                      <a:pt x="124" y="1237"/>
                    </a:cubicBezTo>
                    <a:cubicBezTo>
                      <a:pt x="133" y="1241"/>
                      <a:pt x="133" y="1241"/>
                      <a:pt x="133" y="1241"/>
                    </a:cubicBezTo>
                    <a:cubicBezTo>
                      <a:pt x="143" y="1241"/>
                      <a:pt x="143" y="1241"/>
                      <a:pt x="143" y="1241"/>
                    </a:cubicBezTo>
                    <a:cubicBezTo>
                      <a:pt x="147" y="1238"/>
                      <a:pt x="147" y="1238"/>
                      <a:pt x="147" y="1238"/>
                    </a:cubicBezTo>
                    <a:cubicBezTo>
                      <a:pt x="151" y="1238"/>
                      <a:pt x="151" y="1238"/>
                      <a:pt x="151" y="1238"/>
                    </a:cubicBezTo>
                    <a:cubicBezTo>
                      <a:pt x="154" y="1248"/>
                      <a:pt x="154" y="1248"/>
                      <a:pt x="154" y="1248"/>
                    </a:cubicBezTo>
                    <a:cubicBezTo>
                      <a:pt x="158" y="1252"/>
                      <a:pt x="158" y="1252"/>
                      <a:pt x="158" y="1252"/>
                    </a:cubicBezTo>
                    <a:cubicBezTo>
                      <a:pt x="156" y="1257"/>
                      <a:pt x="156" y="1257"/>
                      <a:pt x="156" y="1257"/>
                    </a:cubicBezTo>
                    <a:cubicBezTo>
                      <a:pt x="161" y="1265"/>
                      <a:pt x="161" y="1265"/>
                      <a:pt x="161" y="1265"/>
                    </a:cubicBezTo>
                    <a:cubicBezTo>
                      <a:pt x="171" y="1263"/>
                      <a:pt x="171" y="1263"/>
                      <a:pt x="171" y="1263"/>
                    </a:cubicBezTo>
                    <a:cubicBezTo>
                      <a:pt x="175" y="1267"/>
                      <a:pt x="175" y="1267"/>
                      <a:pt x="175" y="1267"/>
                    </a:cubicBezTo>
                    <a:cubicBezTo>
                      <a:pt x="175" y="1272"/>
                      <a:pt x="175" y="1272"/>
                      <a:pt x="175" y="1272"/>
                    </a:cubicBezTo>
                    <a:cubicBezTo>
                      <a:pt x="179" y="1272"/>
                      <a:pt x="179" y="1272"/>
                      <a:pt x="179" y="1272"/>
                    </a:cubicBezTo>
                    <a:cubicBezTo>
                      <a:pt x="179" y="1278"/>
                      <a:pt x="179" y="1278"/>
                      <a:pt x="179" y="1278"/>
                    </a:cubicBezTo>
                    <a:cubicBezTo>
                      <a:pt x="181" y="1285"/>
                      <a:pt x="181" y="1285"/>
                      <a:pt x="181" y="1285"/>
                    </a:cubicBezTo>
                    <a:cubicBezTo>
                      <a:pt x="189" y="1295"/>
                      <a:pt x="189" y="1295"/>
                      <a:pt x="189" y="1295"/>
                    </a:cubicBezTo>
                    <a:cubicBezTo>
                      <a:pt x="192" y="1290"/>
                      <a:pt x="192" y="1290"/>
                      <a:pt x="192" y="1290"/>
                    </a:cubicBezTo>
                    <a:cubicBezTo>
                      <a:pt x="197" y="1294"/>
                      <a:pt x="197" y="1294"/>
                      <a:pt x="197" y="1294"/>
                    </a:cubicBezTo>
                    <a:cubicBezTo>
                      <a:pt x="201" y="1292"/>
                      <a:pt x="201" y="1292"/>
                      <a:pt x="201" y="1292"/>
                    </a:cubicBezTo>
                    <a:cubicBezTo>
                      <a:pt x="205" y="1293"/>
                      <a:pt x="205" y="1293"/>
                      <a:pt x="205" y="1293"/>
                    </a:cubicBezTo>
                    <a:cubicBezTo>
                      <a:pt x="212" y="1288"/>
                      <a:pt x="212" y="1288"/>
                      <a:pt x="212" y="1288"/>
                    </a:cubicBezTo>
                    <a:cubicBezTo>
                      <a:pt x="214" y="1287"/>
                      <a:pt x="214" y="1287"/>
                      <a:pt x="214" y="1287"/>
                    </a:cubicBezTo>
                    <a:cubicBezTo>
                      <a:pt x="218" y="1298"/>
                      <a:pt x="218" y="1298"/>
                      <a:pt x="218" y="1298"/>
                    </a:cubicBezTo>
                    <a:cubicBezTo>
                      <a:pt x="224" y="1302"/>
                      <a:pt x="224" y="1302"/>
                      <a:pt x="224" y="1302"/>
                    </a:cubicBezTo>
                    <a:cubicBezTo>
                      <a:pt x="226" y="1306"/>
                      <a:pt x="226" y="1306"/>
                      <a:pt x="226" y="1306"/>
                    </a:cubicBezTo>
                    <a:cubicBezTo>
                      <a:pt x="228" y="1303"/>
                      <a:pt x="228" y="1303"/>
                      <a:pt x="228" y="1303"/>
                    </a:cubicBezTo>
                    <a:cubicBezTo>
                      <a:pt x="235" y="1305"/>
                      <a:pt x="235" y="1305"/>
                      <a:pt x="235" y="1305"/>
                    </a:cubicBezTo>
                    <a:cubicBezTo>
                      <a:pt x="240" y="1305"/>
                      <a:pt x="240" y="1305"/>
                      <a:pt x="240" y="1305"/>
                    </a:cubicBezTo>
                    <a:cubicBezTo>
                      <a:pt x="243" y="1308"/>
                      <a:pt x="243" y="1308"/>
                      <a:pt x="243" y="1308"/>
                    </a:cubicBezTo>
                    <a:cubicBezTo>
                      <a:pt x="247" y="1307"/>
                      <a:pt x="247" y="1307"/>
                      <a:pt x="247" y="1307"/>
                    </a:cubicBezTo>
                    <a:cubicBezTo>
                      <a:pt x="252" y="1310"/>
                      <a:pt x="252" y="1310"/>
                      <a:pt x="252" y="1310"/>
                    </a:cubicBezTo>
                    <a:cubicBezTo>
                      <a:pt x="257" y="1312"/>
                      <a:pt x="257" y="1312"/>
                      <a:pt x="257" y="1312"/>
                    </a:cubicBezTo>
                    <a:cubicBezTo>
                      <a:pt x="260" y="1308"/>
                      <a:pt x="260" y="1308"/>
                      <a:pt x="260" y="1308"/>
                    </a:cubicBezTo>
                    <a:cubicBezTo>
                      <a:pt x="262" y="1313"/>
                      <a:pt x="262" y="1313"/>
                      <a:pt x="262" y="1313"/>
                    </a:cubicBezTo>
                    <a:cubicBezTo>
                      <a:pt x="264" y="1315"/>
                      <a:pt x="264" y="1315"/>
                      <a:pt x="264" y="1315"/>
                    </a:cubicBezTo>
                    <a:cubicBezTo>
                      <a:pt x="264" y="1321"/>
                      <a:pt x="264" y="1321"/>
                      <a:pt x="264" y="1321"/>
                    </a:cubicBezTo>
                    <a:cubicBezTo>
                      <a:pt x="261" y="1326"/>
                      <a:pt x="261" y="1326"/>
                      <a:pt x="261" y="1326"/>
                    </a:cubicBezTo>
                    <a:cubicBezTo>
                      <a:pt x="257" y="1327"/>
                      <a:pt x="257" y="1327"/>
                      <a:pt x="257" y="1327"/>
                    </a:cubicBezTo>
                    <a:cubicBezTo>
                      <a:pt x="256" y="1336"/>
                      <a:pt x="256" y="1336"/>
                      <a:pt x="256" y="1336"/>
                    </a:cubicBezTo>
                    <a:cubicBezTo>
                      <a:pt x="261" y="1341"/>
                      <a:pt x="261" y="1341"/>
                      <a:pt x="261" y="1341"/>
                    </a:cubicBezTo>
                    <a:cubicBezTo>
                      <a:pt x="262" y="1347"/>
                      <a:pt x="262" y="1347"/>
                      <a:pt x="262" y="1347"/>
                    </a:cubicBezTo>
                    <a:cubicBezTo>
                      <a:pt x="260" y="1355"/>
                      <a:pt x="260" y="1355"/>
                      <a:pt x="260" y="1355"/>
                    </a:cubicBezTo>
                    <a:cubicBezTo>
                      <a:pt x="261" y="1361"/>
                      <a:pt x="261" y="1361"/>
                      <a:pt x="261" y="1361"/>
                    </a:cubicBezTo>
                    <a:cubicBezTo>
                      <a:pt x="257" y="1364"/>
                      <a:pt x="257" y="1364"/>
                      <a:pt x="257" y="1364"/>
                    </a:cubicBezTo>
                    <a:cubicBezTo>
                      <a:pt x="249" y="1364"/>
                      <a:pt x="249" y="1364"/>
                      <a:pt x="249" y="1364"/>
                    </a:cubicBezTo>
                    <a:cubicBezTo>
                      <a:pt x="245" y="1372"/>
                      <a:pt x="245" y="1372"/>
                      <a:pt x="245" y="1372"/>
                    </a:cubicBezTo>
                    <a:cubicBezTo>
                      <a:pt x="242" y="1373"/>
                      <a:pt x="242" y="1373"/>
                      <a:pt x="242" y="1373"/>
                    </a:cubicBezTo>
                    <a:cubicBezTo>
                      <a:pt x="241" y="1383"/>
                      <a:pt x="241" y="1383"/>
                      <a:pt x="241" y="1383"/>
                    </a:cubicBezTo>
                    <a:cubicBezTo>
                      <a:pt x="241" y="1383"/>
                      <a:pt x="241" y="1383"/>
                      <a:pt x="241" y="1383"/>
                    </a:cubicBezTo>
                    <a:cubicBezTo>
                      <a:pt x="242" y="1383"/>
                      <a:pt x="242" y="1383"/>
                      <a:pt x="242" y="1383"/>
                    </a:cubicBezTo>
                    <a:cubicBezTo>
                      <a:pt x="246" y="1384"/>
                      <a:pt x="246" y="1384"/>
                      <a:pt x="246" y="1384"/>
                    </a:cubicBezTo>
                    <a:cubicBezTo>
                      <a:pt x="250" y="1380"/>
                      <a:pt x="250" y="1380"/>
                      <a:pt x="250" y="1380"/>
                    </a:cubicBezTo>
                    <a:cubicBezTo>
                      <a:pt x="255" y="1380"/>
                      <a:pt x="255" y="1380"/>
                      <a:pt x="255" y="1380"/>
                    </a:cubicBezTo>
                    <a:cubicBezTo>
                      <a:pt x="256" y="1382"/>
                      <a:pt x="256" y="1382"/>
                      <a:pt x="256" y="1382"/>
                    </a:cubicBezTo>
                    <a:cubicBezTo>
                      <a:pt x="255" y="1385"/>
                      <a:pt x="255" y="1385"/>
                      <a:pt x="255" y="1385"/>
                    </a:cubicBezTo>
                    <a:cubicBezTo>
                      <a:pt x="245" y="1391"/>
                      <a:pt x="245" y="1391"/>
                      <a:pt x="245" y="1391"/>
                    </a:cubicBezTo>
                    <a:cubicBezTo>
                      <a:pt x="241" y="1395"/>
                      <a:pt x="241" y="1395"/>
                      <a:pt x="241" y="1395"/>
                    </a:cubicBezTo>
                    <a:cubicBezTo>
                      <a:pt x="243" y="1397"/>
                      <a:pt x="243" y="1397"/>
                      <a:pt x="243" y="1397"/>
                    </a:cubicBezTo>
                    <a:cubicBezTo>
                      <a:pt x="245" y="1397"/>
                      <a:pt x="245" y="1397"/>
                      <a:pt x="245" y="1397"/>
                    </a:cubicBezTo>
                    <a:cubicBezTo>
                      <a:pt x="243" y="1400"/>
                      <a:pt x="243" y="1400"/>
                      <a:pt x="243" y="1400"/>
                    </a:cubicBezTo>
                    <a:cubicBezTo>
                      <a:pt x="239" y="1399"/>
                      <a:pt x="239" y="1399"/>
                      <a:pt x="239" y="1399"/>
                    </a:cubicBezTo>
                    <a:cubicBezTo>
                      <a:pt x="232" y="1400"/>
                      <a:pt x="232" y="1400"/>
                      <a:pt x="232" y="1400"/>
                    </a:cubicBezTo>
                    <a:cubicBezTo>
                      <a:pt x="235" y="1406"/>
                      <a:pt x="235" y="1406"/>
                      <a:pt x="235" y="1406"/>
                    </a:cubicBezTo>
                    <a:cubicBezTo>
                      <a:pt x="238" y="1410"/>
                      <a:pt x="238" y="1410"/>
                      <a:pt x="238" y="1410"/>
                    </a:cubicBezTo>
                    <a:cubicBezTo>
                      <a:pt x="240" y="1408"/>
                      <a:pt x="240" y="1408"/>
                      <a:pt x="240" y="1408"/>
                    </a:cubicBezTo>
                    <a:cubicBezTo>
                      <a:pt x="240" y="1410"/>
                      <a:pt x="240" y="1410"/>
                      <a:pt x="240" y="1410"/>
                    </a:cubicBezTo>
                    <a:cubicBezTo>
                      <a:pt x="244" y="1411"/>
                      <a:pt x="244" y="1411"/>
                      <a:pt x="244" y="1411"/>
                    </a:cubicBezTo>
                    <a:cubicBezTo>
                      <a:pt x="244" y="1413"/>
                      <a:pt x="244" y="1413"/>
                      <a:pt x="244" y="1413"/>
                    </a:cubicBezTo>
                    <a:cubicBezTo>
                      <a:pt x="242" y="1414"/>
                      <a:pt x="242" y="1414"/>
                      <a:pt x="242" y="1414"/>
                    </a:cubicBezTo>
                    <a:cubicBezTo>
                      <a:pt x="240" y="1416"/>
                      <a:pt x="240" y="1416"/>
                      <a:pt x="240" y="1416"/>
                    </a:cubicBezTo>
                    <a:cubicBezTo>
                      <a:pt x="238" y="1416"/>
                      <a:pt x="238" y="1416"/>
                      <a:pt x="238" y="1416"/>
                    </a:cubicBezTo>
                    <a:cubicBezTo>
                      <a:pt x="236" y="1417"/>
                      <a:pt x="236" y="1417"/>
                      <a:pt x="236" y="1417"/>
                    </a:cubicBezTo>
                    <a:cubicBezTo>
                      <a:pt x="236" y="1419"/>
                      <a:pt x="236" y="1419"/>
                      <a:pt x="236" y="1419"/>
                    </a:cubicBezTo>
                    <a:cubicBezTo>
                      <a:pt x="232" y="1424"/>
                      <a:pt x="232" y="1424"/>
                      <a:pt x="232" y="1424"/>
                    </a:cubicBezTo>
                    <a:cubicBezTo>
                      <a:pt x="232" y="1428"/>
                      <a:pt x="232" y="1428"/>
                      <a:pt x="232" y="1428"/>
                    </a:cubicBezTo>
                    <a:cubicBezTo>
                      <a:pt x="234" y="1430"/>
                      <a:pt x="234" y="1430"/>
                      <a:pt x="234" y="1430"/>
                    </a:cubicBezTo>
                    <a:cubicBezTo>
                      <a:pt x="233" y="1436"/>
                      <a:pt x="233" y="1436"/>
                      <a:pt x="233" y="1436"/>
                    </a:cubicBezTo>
                    <a:cubicBezTo>
                      <a:pt x="230" y="1435"/>
                      <a:pt x="230" y="1435"/>
                      <a:pt x="230" y="1435"/>
                    </a:cubicBezTo>
                    <a:cubicBezTo>
                      <a:pt x="229" y="1436"/>
                      <a:pt x="229" y="1436"/>
                      <a:pt x="229" y="1436"/>
                    </a:cubicBezTo>
                    <a:cubicBezTo>
                      <a:pt x="226" y="1433"/>
                      <a:pt x="226" y="1433"/>
                      <a:pt x="226" y="1433"/>
                    </a:cubicBezTo>
                    <a:cubicBezTo>
                      <a:pt x="222" y="1432"/>
                      <a:pt x="222" y="1432"/>
                      <a:pt x="222" y="1432"/>
                    </a:cubicBezTo>
                    <a:cubicBezTo>
                      <a:pt x="222" y="1434"/>
                      <a:pt x="222" y="1434"/>
                      <a:pt x="222" y="1434"/>
                    </a:cubicBezTo>
                    <a:cubicBezTo>
                      <a:pt x="223" y="1437"/>
                      <a:pt x="223" y="1437"/>
                      <a:pt x="223" y="1437"/>
                    </a:cubicBezTo>
                    <a:cubicBezTo>
                      <a:pt x="221" y="1439"/>
                      <a:pt x="221" y="1439"/>
                      <a:pt x="221" y="1439"/>
                    </a:cubicBezTo>
                    <a:cubicBezTo>
                      <a:pt x="218" y="1441"/>
                      <a:pt x="218" y="1441"/>
                      <a:pt x="218" y="1441"/>
                    </a:cubicBezTo>
                    <a:cubicBezTo>
                      <a:pt x="222" y="1442"/>
                      <a:pt x="222" y="1442"/>
                      <a:pt x="222" y="1442"/>
                    </a:cubicBezTo>
                    <a:cubicBezTo>
                      <a:pt x="224" y="1442"/>
                      <a:pt x="224" y="1442"/>
                      <a:pt x="224" y="1442"/>
                    </a:cubicBezTo>
                    <a:cubicBezTo>
                      <a:pt x="229" y="1447"/>
                      <a:pt x="229" y="1447"/>
                      <a:pt x="229" y="1447"/>
                    </a:cubicBezTo>
                    <a:cubicBezTo>
                      <a:pt x="230" y="1450"/>
                      <a:pt x="230" y="1450"/>
                      <a:pt x="230" y="1450"/>
                    </a:cubicBezTo>
                    <a:cubicBezTo>
                      <a:pt x="234" y="1455"/>
                      <a:pt x="234" y="1455"/>
                      <a:pt x="234" y="1455"/>
                    </a:cubicBezTo>
                    <a:cubicBezTo>
                      <a:pt x="240" y="1454"/>
                      <a:pt x="240" y="1454"/>
                      <a:pt x="240" y="1454"/>
                    </a:cubicBezTo>
                    <a:cubicBezTo>
                      <a:pt x="248" y="1460"/>
                      <a:pt x="248" y="1460"/>
                      <a:pt x="248" y="1460"/>
                    </a:cubicBezTo>
                    <a:cubicBezTo>
                      <a:pt x="252" y="1461"/>
                      <a:pt x="252" y="1461"/>
                      <a:pt x="252" y="1461"/>
                    </a:cubicBezTo>
                    <a:cubicBezTo>
                      <a:pt x="264" y="1471"/>
                      <a:pt x="264" y="1471"/>
                      <a:pt x="264" y="1471"/>
                    </a:cubicBezTo>
                    <a:cubicBezTo>
                      <a:pt x="266" y="1477"/>
                      <a:pt x="266" y="1477"/>
                      <a:pt x="266" y="1477"/>
                    </a:cubicBezTo>
                    <a:cubicBezTo>
                      <a:pt x="270" y="1478"/>
                      <a:pt x="270" y="1478"/>
                      <a:pt x="270" y="1478"/>
                    </a:cubicBezTo>
                    <a:cubicBezTo>
                      <a:pt x="271" y="1481"/>
                      <a:pt x="271" y="1481"/>
                      <a:pt x="271" y="1481"/>
                    </a:cubicBezTo>
                    <a:cubicBezTo>
                      <a:pt x="274" y="1484"/>
                      <a:pt x="274" y="1484"/>
                      <a:pt x="274" y="1484"/>
                    </a:cubicBezTo>
                    <a:cubicBezTo>
                      <a:pt x="277" y="1484"/>
                      <a:pt x="277" y="1484"/>
                      <a:pt x="277" y="1484"/>
                    </a:cubicBezTo>
                    <a:cubicBezTo>
                      <a:pt x="278" y="1487"/>
                      <a:pt x="278" y="1487"/>
                      <a:pt x="278" y="1487"/>
                    </a:cubicBezTo>
                    <a:cubicBezTo>
                      <a:pt x="281" y="1488"/>
                      <a:pt x="281" y="1488"/>
                      <a:pt x="281" y="1488"/>
                    </a:cubicBezTo>
                    <a:cubicBezTo>
                      <a:pt x="283" y="1488"/>
                      <a:pt x="283" y="1488"/>
                      <a:pt x="283" y="1488"/>
                    </a:cubicBezTo>
                    <a:cubicBezTo>
                      <a:pt x="286" y="1493"/>
                      <a:pt x="286" y="1493"/>
                      <a:pt x="286" y="1493"/>
                    </a:cubicBezTo>
                    <a:cubicBezTo>
                      <a:pt x="290" y="1494"/>
                      <a:pt x="290" y="1494"/>
                      <a:pt x="290" y="1494"/>
                    </a:cubicBezTo>
                    <a:cubicBezTo>
                      <a:pt x="291" y="1495"/>
                      <a:pt x="291" y="1495"/>
                      <a:pt x="291" y="1495"/>
                    </a:cubicBezTo>
                    <a:cubicBezTo>
                      <a:pt x="293" y="1494"/>
                      <a:pt x="293" y="1494"/>
                      <a:pt x="293" y="1494"/>
                    </a:cubicBezTo>
                    <a:cubicBezTo>
                      <a:pt x="298" y="1499"/>
                      <a:pt x="298" y="1499"/>
                      <a:pt x="298" y="1499"/>
                    </a:cubicBezTo>
                    <a:cubicBezTo>
                      <a:pt x="298" y="1501"/>
                      <a:pt x="298" y="1501"/>
                      <a:pt x="298" y="1501"/>
                    </a:cubicBezTo>
                    <a:cubicBezTo>
                      <a:pt x="303" y="1502"/>
                      <a:pt x="303" y="1502"/>
                      <a:pt x="303" y="1502"/>
                    </a:cubicBezTo>
                    <a:cubicBezTo>
                      <a:pt x="306" y="1509"/>
                      <a:pt x="306" y="1509"/>
                      <a:pt x="306" y="1509"/>
                    </a:cubicBezTo>
                    <a:cubicBezTo>
                      <a:pt x="309" y="1513"/>
                      <a:pt x="309" y="1513"/>
                      <a:pt x="309" y="1513"/>
                    </a:cubicBezTo>
                    <a:cubicBezTo>
                      <a:pt x="310" y="1522"/>
                      <a:pt x="310" y="1522"/>
                      <a:pt x="310" y="1522"/>
                    </a:cubicBezTo>
                    <a:cubicBezTo>
                      <a:pt x="313" y="1529"/>
                      <a:pt x="313" y="1529"/>
                      <a:pt x="313" y="1529"/>
                    </a:cubicBezTo>
                    <a:cubicBezTo>
                      <a:pt x="312" y="1531"/>
                      <a:pt x="312" y="1531"/>
                      <a:pt x="312" y="1531"/>
                    </a:cubicBezTo>
                    <a:cubicBezTo>
                      <a:pt x="312" y="1535"/>
                      <a:pt x="312" y="1535"/>
                      <a:pt x="312" y="1535"/>
                    </a:cubicBezTo>
                    <a:cubicBezTo>
                      <a:pt x="312" y="1536"/>
                      <a:pt x="312" y="1536"/>
                      <a:pt x="312" y="1536"/>
                    </a:cubicBezTo>
                    <a:cubicBezTo>
                      <a:pt x="312" y="1536"/>
                      <a:pt x="312" y="1536"/>
                      <a:pt x="312" y="1536"/>
                    </a:cubicBezTo>
                    <a:cubicBezTo>
                      <a:pt x="314" y="1536"/>
                      <a:pt x="314" y="1536"/>
                      <a:pt x="314" y="1536"/>
                    </a:cubicBezTo>
                    <a:cubicBezTo>
                      <a:pt x="315" y="1540"/>
                      <a:pt x="315" y="1540"/>
                      <a:pt x="315" y="1540"/>
                    </a:cubicBezTo>
                    <a:cubicBezTo>
                      <a:pt x="317" y="1541"/>
                      <a:pt x="317" y="1541"/>
                      <a:pt x="317" y="1541"/>
                    </a:cubicBezTo>
                    <a:cubicBezTo>
                      <a:pt x="319" y="1538"/>
                      <a:pt x="319" y="1538"/>
                      <a:pt x="319" y="1538"/>
                    </a:cubicBezTo>
                    <a:cubicBezTo>
                      <a:pt x="323" y="1541"/>
                      <a:pt x="323" y="1541"/>
                      <a:pt x="323" y="1541"/>
                    </a:cubicBezTo>
                    <a:cubicBezTo>
                      <a:pt x="326" y="1540"/>
                      <a:pt x="326" y="1540"/>
                      <a:pt x="326" y="1540"/>
                    </a:cubicBezTo>
                    <a:cubicBezTo>
                      <a:pt x="328" y="1537"/>
                      <a:pt x="328" y="1537"/>
                      <a:pt x="328" y="1537"/>
                    </a:cubicBezTo>
                    <a:cubicBezTo>
                      <a:pt x="331" y="1538"/>
                      <a:pt x="331" y="1538"/>
                      <a:pt x="331" y="1538"/>
                    </a:cubicBezTo>
                    <a:cubicBezTo>
                      <a:pt x="339" y="1546"/>
                      <a:pt x="339" y="1546"/>
                      <a:pt x="339" y="1546"/>
                    </a:cubicBezTo>
                    <a:cubicBezTo>
                      <a:pt x="342" y="1547"/>
                      <a:pt x="342" y="1547"/>
                      <a:pt x="342" y="1547"/>
                    </a:cubicBezTo>
                    <a:cubicBezTo>
                      <a:pt x="342" y="1547"/>
                      <a:pt x="342" y="1547"/>
                      <a:pt x="342" y="1547"/>
                    </a:cubicBezTo>
                    <a:cubicBezTo>
                      <a:pt x="348" y="1545"/>
                      <a:pt x="348" y="1545"/>
                      <a:pt x="348" y="1545"/>
                    </a:cubicBezTo>
                    <a:cubicBezTo>
                      <a:pt x="356" y="1543"/>
                      <a:pt x="356" y="1543"/>
                      <a:pt x="356" y="1543"/>
                    </a:cubicBezTo>
                    <a:cubicBezTo>
                      <a:pt x="359" y="1543"/>
                      <a:pt x="359" y="1543"/>
                      <a:pt x="359" y="1543"/>
                    </a:cubicBezTo>
                    <a:cubicBezTo>
                      <a:pt x="369" y="1543"/>
                      <a:pt x="369" y="1543"/>
                      <a:pt x="369" y="1543"/>
                    </a:cubicBezTo>
                    <a:cubicBezTo>
                      <a:pt x="373" y="1548"/>
                      <a:pt x="373" y="1548"/>
                      <a:pt x="373" y="1548"/>
                    </a:cubicBezTo>
                    <a:cubicBezTo>
                      <a:pt x="370" y="1544"/>
                      <a:pt x="370" y="1544"/>
                      <a:pt x="370" y="1544"/>
                    </a:cubicBezTo>
                    <a:cubicBezTo>
                      <a:pt x="370" y="1541"/>
                      <a:pt x="370" y="1541"/>
                      <a:pt x="370" y="1541"/>
                    </a:cubicBezTo>
                    <a:cubicBezTo>
                      <a:pt x="377" y="1537"/>
                      <a:pt x="377" y="1537"/>
                      <a:pt x="377" y="1537"/>
                    </a:cubicBezTo>
                    <a:cubicBezTo>
                      <a:pt x="387" y="1544"/>
                      <a:pt x="387" y="1544"/>
                      <a:pt x="387" y="1544"/>
                    </a:cubicBezTo>
                    <a:cubicBezTo>
                      <a:pt x="394" y="1545"/>
                      <a:pt x="394" y="1545"/>
                      <a:pt x="394" y="1545"/>
                    </a:cubicBezTo>
                    <a:cubicBezTo>
                      <a:pt x="401" y="1549"/>
                      <a:pt x="401" y="1549"/>
                      <a:pt x="401" y="1549"/>
                    </a:cubicBezTo>
                    <a:cubicBezTo>
                      <a:pt x="402" y="1541"/>
                      <a:pt x="402" y="1541"/>
                      <a:pt x="402" y="1541"/>
                    </a:cubicBezTo>
                    <a:cubicBezTo>
                      <a:pt x="399" y="1537"/>
                      <a:pt x="399" y="1537"/>
                      <a:pt x="399" y="1537"/>
                    </a:cubicBezTo>
                    <a:cubicBezTo>
                      <a:pt x="394" y="1533"/>
                      <a:pt x="394" y="1533"/>
                      <a:pt x="394" y="1533"/>
                    </a:cubicBezTo>
                    <a:cubicBezTo>
                      <a:pt x="396" y="1525"/>
                      <a:pt x="396" y="1525"/>
                      <a:pt x="396" y="1525"/>
                    </a:cubicBezTo>
                    <a:cubicBezTo>
                      <a:pt x="401" y="1526"/>
                      <a:pt x="401" y="1526"/>
                      <a:pt x="401" y="1526"/>
                    </a:cubicBezTo>
                    <a:cubicBezTo>
                      <a:pt x="410" y="1534"/>
                      <a:pt x="410" y="1534"/>
                      <a:pt x="410" y="1534"/>
                    </a:cubicBezTo>
                    <a:cubicBezTo>
                      <a:pt x="412" y="1539"/>
                      <a:pt x="412" y="1539"/>
                      <a:pt x="412" y="1539"/>
                    </a:cubicBezTo>
                    <a:cubicBezTo>
                      <a:pt x="421" y="1540"/>
                      <a:pt x="421" y="1540"/>
                      <a:pt x="421" y="1540"/>
                    </a:cubicBezTo>
                    <a:cubicBezTo>
                      <a:pt x="422" y="1537"/>
                      <a:pt x="422" y="1537"/>
                      <a:pt x="422" y="1537"/>
                    </a:cubicBezTo>
                    <a:cubicBezTo>
                      <a:pt x="428" y="1533"/>
                      <a:pt x="428" y="1533"/>
                      <a:pt x="428" y="1533"/>
                    </a:cubicBezTo>
                    <a:cubicBezTo>
                      <a:pt x="434" y="1524"/>
                      <a:pt x="434" y="1524"/>
                      <a:pt x="434" y="1524"/>
                    </a:cubicBezTo>
                    <a:cubicBezTo>
                      <a:pt x="434" y="1524"/>
                      <a:pt x="434" y="1524"/>
                      <a:pt x="434" y="1524"/>
                    </a:cubicBezTo>
                    <a:cubicBezTo>
                      <a:pt x="432" y="1522"/>
                      <a:pt x="432" y="1522"/>
                      <a:pt x="432" y="1522"/>
                    </a:cubicBezTo>
                    <a:cubicBezTo>
                      <a:pt x="422" y="1513"/>
                      <a:pt x="422" y="1513"/>
                      <a:pt x="422" y="1513"/>
                    </a:cubicBezTo>
                    <a:cubicBezTo>
                      <a:pt x="416" y="1503"/>
                      <a:pt x="416" y="1503"/>
                      <a:pt x="416" y="1503"/>
                    </a:cubicBezTo>
                    <a:cubicBezTo>
                      <a:pt x="414" y="1496"/>
                      <a:pt x="414" y="1496"/>
                      <a:pt x="414" y="1496"/>
                    </a:cubicBezTo>
                    <a:cubicBezTo>
                      <a:pt x="412" y="1493"/>
                      <a:pt x="412" y="1493"/>
                      <a:pt x="412" y="1493"/>
                    </a:cubicBezTo>
                    <a:cubicBezTo>
                      <a:pt x="411" y="1486"/>
                      <a:pt x="411" y="1486"/>
                      <a:pt x="411" y="1486"/>
                    </a:cubicBezTo>
                    <a:cubicBezTo>
                      <a:pt x="410" y="1483"/>
                      <a:pt x="410" y="1483"/>
                      <a:pt x="410" y="1483"/>
                    </a:cubicBezTo>
                    <a:cubicBezTo>
                      <a:pt x="410" y="1481"/>
                      <a:pt x="410" y="1481"/>
                      <a:pt x="410" y="1481"/>
                    </a:cubicBezTo>
                    <a:cubicBezTo>
                      <a:pt x="407" y="1481"/>
                      <a:pt x="407" y="1481"/>
                      <a:pt x="407" y="1481"/>
                    </a:cubicBezTo>
                    <a:cubicBezTo>
                      <a:pt x="408" y="1477"/>
                      <a:pt x="408" y="1477"/>
                      <a:pt x="408" y="1477"/>
                    </a:cubicBezTo>
                    <a:cubicBezTo>
                      <a:pt x="409" y="1478"/>
                      <a:pt x="409" y="1478"/>
                      <a:pt x="409" y="1478"/>
                    </a:cubicBezTo>
                    <a:cubicBezTo>
                      <a:pt x="410" y="1474"/>
                      <a:pt x="410" y="1474"/>
                      <a:pt x="410" y="1474"/>
                    </a:cubicBezTo>
                    <a:cubicBezTo>
                      <a:pt x="412" y="1470"/>
                      <a:pt x="412" y="1470"/>
                      <a:pt x="412" y="1470"/>
                    </a:cubicBezTo>
                    <a:cubicBezTo>
                      <a:pt x="410" y="1471"/>
                      <a:pt x="410" y="1471"/>
                      <a:pt x="410" y="1471"/>
                    </a:cubicBezTo>
                    <a:cubicBezTo>
                      <a:pt x="408" y="1473"/>
                      <a:pt x="408" y="1473"/>
                      <a:pt x="408" y="1473"/>
                    </a:cubicBezTo>
                    <a:cubicBezTo>
                      <a:pt x="404" y="1469"/>
                      <a:pt x="404" y="1469"/>
                      <a:pt x="404" y="1469"/>
                    </a:cubicBezTo>
                    <a:cubicBezTo>
                      <a:pt x="404" y="1462"/>
                      <a:pt x="404" y="1462"/>
                      <a:pt x="404" y="1462"/>
                    </a:cubicBezTo>
                    <a:cubicBezTo>
                      <a:pt x="400" y="1461"/>
                      <a:pt x="400" y="1461"/>
                      <a:pt x="400" y="1461"/>
                    </a:cubicBezTo>
                    <a:cubicBezTo>
                      <a:pt x="398" y="1457"/>
                      <a:pt x="398" y="1457"/>
                      <a:pt x="398" y="1457"/>
                    </a:cubicBezTo>
                    <a:cubicBezTo>
                      <a:pt x="396" y="1458"/>
                      <a:pt x="396" y="1458"/>
                      <a:pt x="396" y="1458"/>
                    </a:cubicBezTo>
                    <a:cubicBezTo>
                      <a:pt x="393" y="1458"/>
                      <a:pt x="393" y="1458"/>
                      <a:pt x="393" y="1458"/>
                    </a:cubicBezTo>
                    <a:cubicBezTo>
                      <a:pt x="391" y="1450"/>
                      <a:pt x="391" y="1450"/>
                      <a:pt x="391" y="1450"/>
                    </a:cubicBezTo>
                    <a:cubicBezTo>
                      <a:pt x="392" y="1446"/>
                      <a:pt x="392" y="1446"/>
                      <a:pt x="392" y="1446"/>
                    </a:cubicBezTo>
                    <a:cubicBezTo>
                      <a:pt x="394" y="1445"/>
                      <a:pt x="394" y="1445"/>
                      <a:pt x="394" y="1445"/>
                    </a:cubicBezTo>
                    <a:cubicBezTo>
                      <a:pt x="394" y="1437"/>
                      <a:pt x="394" y="1437"/>
                      <a:pt x="394" y="1437"/>
                    </a:cubicBezTo>
                    <a:cubicBezTo>
                      <a:pt x="396" y="1433"/>
                      <a:pt x="396" y="1433"/>
                      <a:pt x="396" y="1433"/>
                    </a:cubicBezTo>
                    <a:cubicBezTo>
                      <a:pt x="397" y="1428"/>
                      <a:pt x="397" y="1428"/>
                      <a:pt x="397" y="1428"/>
                    </a:cubicBezTo>
                    <a:cubicBezTo>
                      <a:pt x="399" y="1427"/>
                      <a:pt x="399" y="1427"/>
                      <a:pt x="399" y="1427"/>
                    </a:cubicBezTo>
                    <a:cubicBezTo>
                      <a:pt x="400" y="1422"/>
                      <a:pt x="400" y="1422"/>
                      <a:pt x="400" y="1422"/>
                    </a:cubicBezTo>
                    <a:cubicBezTo>
                      <a:pt x="401" y="1419"/>
                      <a:pt x="401" y="1419"/>
                      <a:pt x="401" y="1419"/>
                    </a:cubicBezTo>
                    <a:cubicBezTo>
                      <a:pt x="401" y="1416"/>
                      <a:pt x="401" y="1416"/>
                      <a:pt x="401" y="1416"/>
                    </a:cubicBezTo>
                    <a:cubicBezTo>
                      <a:pt x="403" y="1417"/>
                      <a:pt x="403" y="1417"/>
                      <a:pt x="403" y="1417"/>
                    </a:cubicBezTo>
                    <a:cubicBezTo>
                      <a:pt x="405" y="1418"/>
                      <a:pt x="405" y="1418"/>
                      <a:pt x="405" y="1418"/>
                    </a:cubicBezTo>
                    <a:cubicBezTo>
                      <a:pt x="406" y="1417"/>
                      <a:pt x="406" y="1417"/>
                      <a:pt x="406" y="1417"/>
                    </a:cubicBezTo>
                    <a:cubicBezTo>
                      <a:pt x="407" y="1415"/>
                      <a:pt x="407" y="1415"/>
                      <a:pt x="407" y="1415"/>
                    </a:cubicBezTo>
                    <a:cubicBezTo>
                      <a:pt x="409" y="1417"/>
                      <a:pt x="409" y="1417"/>
                      <a:pt x="409" y="1417"/>
                    </a:cubicBezTo>
                    <a:cubicBezTo>
                      <a:pt x="410" y="1415"/>
                      <a:pt x="410" y="1415"/>
                      <a:pt x="410" y="1415"/>
                    </a:cubicBezTo>
                    <a:cubicBezTo>
                      <a:pt x="413" y="1415"/>
                      <a:pt x="413" y="1415"/>
                      <a:pt x="413" y="1415"/>
                    </a:cubicBezTo>
                    <a:cubicBezTo>
                      <a:pt x="415" y="1413"/>
                      <a:pt x="415" y="1413"/>
                      <a:pt x="415" y="1413"/>
                    </a:cubicBezTo>
                    <a:cubicBezTo>
                      <a:pt x="415" y="1411"/>
                      <a:pt x="415" y="1411"/>
                      <a:pt x="415" y="1411"/>
                    </a:cubicBezTo>
                    <a:cubicBezTo>
                      <a:pt x="412" y="1410"/>
                      <a:pt x="412" y="1410"/>
                      <a:pt x="412" y="1410"/>
                    </a:cubicBezTo>
                    <a:cubicBezTo>
                      <a:pt x="414" y="1410"/>
                      <a:pt x="414" y="1410"/>
                      <a:pt x="414" y="1410"/>
                    </a:cubicBezTo>
                    <a:cubicBezTo>
                      <a:pt x="414" y="1410"/>
                      <a:pt x="415" y="1410"/>
                      <a:pt x="416" y="1410"/>
                    </a:cubicBezTo>
                    <a:cubicBezTo>
                      <a:pt x="416" y="1410"/>
                      <a:pt x="418" y="1410"/>
                      <a:pt x="418" y="1410"/>
                    </a:cubicBezTo>
                    <a:cubicBezTo>
                      <a:pt x="420" y="1412"/>
                      <a:pt x="420" y="1412"/>
                      <a:pt x="420" y="1412"/>
                    </a:cubicBezTo>
                    <a:cubicBezTo>
                      <a:pt x="421" y="1410"/>
                      <a:pt x="421" y="1410"/>
                      <a:pt x="421" y="1410"/>
                    </a:cubicBezTo>
                    <a:cubicBezTo>
                      <a:pt x="421" y="1408"/>
                      <a:pt x="421" y="1408"/>
                      <a:pt x="421" y="1408"/>
                    </a:cubicBezTo>
                    <a:cubicBezTo>
                      <a:pt x="415" y="1404"/>
                      <a:pt x="415" y="1404"/>
                      <a:pt x="415" y="1404"/>
                    </a:cubicBezTo>
                    <a:cubicBezTo>
                      <a:pt x="418" y="1404"/>
                      <a:pt x="418" y="1404"/>
                      <a:pt x="418" y="1404"/>
                    </a:cubicBezTo>
                    <a:cubicBezTo>
                      <a:pt x="421" y="1405"/>
                      <a:pt x="421" y="1405"/>
                      <a:pt x="421" y="1405"/>
                    </a:cubicBezTo>
                    <a:cubicBezTo>
                      <a:pt x="422" y="1404"/>
                      <a:pt x="422" y="1404"/>
                      <a:pt x="422" y="1404"/>
                    </a:cubicBezTo>
                    <a:cubicBezTo>
                      <a:pt x="425" y="1405"/>
                      <a:pt x="425" y="1405"/>
                      <a:pt x="425" y="1405"/>
                    </a:cubicBezTo>
                    <a:cubicBezTo>
                      <a:pt x="425" y="1402"/>
                      <a:pt x="425" y="1402"/>
                      <a:pt x="425" y="1402"/>
                    </a:cubicBezTo>
                    <a:cubicBezTo>
                      <a:pt x="424" y="1401"/>
                      <a:pt x="424" y="1401"/>
                      <a:pt x="424" y="1401"/>
                    </a:cubicBezTo>
                    <a:cubicBezTo>
                      <a:pt x="426" y="1401"/>
                      <a:pt x="426" y="1401"/>
                      <a:pt x="426" y="1401"/>
                    </a:cubicBezTo>
                    <a:cubicBezTo>
                      <a:pt x="426" y="1398"/>
                      <a:pt x="426" y="1398"/>
                      <a:pt x="426" y="1398"/>
                    </a:cubicBezTo>
                    <a:cubicBezTo>
                      <a:pt x="424" y="1397"/>
                      <a:pt x="424" y="1397"/>
                      <a:pt x="424" y="1397"/>
                    </a:cubicBezTo>
                    <a:cubicBezTo>
                      <a:pt x="427" y="1396"/>
                      <a:pt x="427" y="1396"/>
                      <a:pt x="427" y="1396"/>
                    </a:cubicBezTo>
                    <a:cubicBezTo>
                      <a:pt x="427" y="1394"/>
                      <a:pt x="427" y="1394"/>
                      <a:pt x="427" y="1394"/>
                    </a:cubicBezTo>
                    <a:cubicBezTo>
                      <a:pt x="427" y="1392"/>
                      <a:pt x="427" y="1392"/>
                      <a:pt x="427" y="1392"/>
                    </a:cubicBezTo>
                    <a:cubicBezTo>
                      <a:pt x="427" y="1392"/>
                      <a:pt x="427" y="1392"/>
                      <a:pt x="427" y="1392"/>
                    </a:cubicBezTo>
                    <a:cubicBezTo>
                      <a:pt x="427" y="1392"/>
                      <a:pt x="427" y="1392"/>
                      <a:pt x="427" y="1392"/>
                    </a:cubicBezTo>
                    <a:cubicBezTo>
                      <a:pt x="423" y="1389"/>
                      <a:pt x="423" y="1389"/>
                      <a:pt x="423" y="1389"/>
                    </a:cubicBezTo>
                    <a:cubicBezTo>
                      <a:pt x="418" y="1390"/>
                      <a:pt x="418" y="1390"/>
                      <a:pt x="418" y="1390"/>
                    </a:cubicBezTo>
                    <a:cubicBezTo>
                      <a:pt x="411" y="1385"/>
                      <a:pt x="411" y="1385"/>
                      <a:pt x="411" y="1385"/>
                    </a:cubicBezTo>
                    <a:cubicBezTo>
                      <a:pt x="412" y="1381"/>
                      <a:pt x="412" y="1381"/>
                      <a:pt x="412" y="1381"/>
                    </a:cubicBezTo>
                    <a:cubicBezTo>
                      <a:pt x="419" y="1381"/>
                      <a:pt x="419" y="1381"/>
                      <a:pt x="419" y="1381"/>
                    </a:cubicBezTo>
                    <a:cubicBezTo>
                      <a:pt x="411" y="1367"/>
                      <a:pt x="411" y="1367"/>
                      <a:pt x="411" y="1367"/>
                    </a:cubicBezTo>
                    <a:cubicBezTo>
                      <a:pt x="403" y="1357"/>
                      <a:pt x="403" y="1357"/>
                      <a:pt x="403" y="1357"/>
                    </a:cubicBezTo>
                    <a:cubicBezTo>
                      <a:pt x="391" y="1353"/>
                      <a:pt x="391" y="1353"/>
                      <a:pt x="391" y="1353"/>
                    </a:cubicBezTo>
                    <a:cubicBezTo>
                      <a:pt x="390" y="1357"/>
                      <a:pt x="390" y="1357"/>
                      <a:pt x="390" y="1357"/>
                    </a:cubicBezTo>
                    <a:cubicBezTo>
                      <a:pt x="384" y="1351"/>
                      <a:pt x="384" y="1351"/>
                      <a:pt x="384" y="1351"/>
                    </a:cubicBezTo>
                    <a:cubicBezTo>
                      <a:pt x="385" y="1347"/>
                      <a:pt x="385" y="1347"/>
                      <a:pt x="385" y="1347"/>
                    </a:cubicBezTo>
                    <a:cubicBezTo>
                      <a:pt x="382" y="1341"/>
                      <a:pt x="382" y="1341"/>
                      <a:pt x="382" y="1341"/>
                    </a:cubicBezTo>
                    <a:cubicBezTo>
                      <a:pt x="374" y="1338"/>
                      <a:pt x="374" y="1338"/>
                      <a:pt x="374" y="1338"/>
                    </a:cubicBezTo>
                    <a:cubicBezTo>
                      <a:pt x="377" y="1330"/>
                      <a:pt x="377" y="1330"/>
                      <a:pt x="377" y="1330"/>
                    </a:cubicBezTo>
                    <a:cubicBezTo>
                      <a:pt x="379" y="1316"/>
                      <a:pt x="379" y="1316"/>
                      <a:pt x="379" y="1316"/>
                    </a:cubicBezTo>
                    <a:cubicBezTo>
                      <a:pt x="376" y="1313"/>
                      <a:pt x="376" y="1313"/>
                      <a:pt x="376" y="1313"/>
                    </a:cubicBezTo>
                    <a:cubicBezTo>
                      <a:pt x="375" y="1302"/>
                      <a:pt x="375" y="1302"/>
                      <a:pt x="375" y="1302"/>
                    </a:cubicBezTo>
                    <a:cubicBezTo>
                      <a:pt x="379" y="1300"/>
                      <a:pt x="379" y="1300"/>
                      <a:pt x="379" y="1300"/>
                    </a:cubicBezTo>
                    <a:cubicBezTo>
                      <a:pt x="383" y="1293"/>
                      <a:pt x="383" y="1293"/>
                      <a:pt x="383" y="1293"/>
                    </a:cubicBezTo>
                    <a:cubicBezTo>
                      <a:pt x="383" y="1288"/>
                      <a:pt x="383" y="1288"/>
                      <a:pt x="383" y="1288"/>
                    </a:cubicBezTo>
                    <a:cubicBezTo>
                      <a:pt x="386" y="1284"/>
                      <a:pt x="386" y="1284"/>
                      <a:pt x="386" y="1284"/>
                    </a:cubicBezTo>
                    <a:cubicBezTo>
                      <a:pt x="396" y="1294"/>
                      <a:pt x="396" y="1294"/>
                      <a:pt x="396" y="1294"/>
                    </a:cubicBezTo>
                    <a:cubicBezTo>
                      <a:pt x="397" y="1298"/>
                      <a:pt x="397" y="1298"/>
                      <a:pt x="397" y="1298"/>
                    </a:cubicBezTo>
                    <a:cubicBezTo>
                      <a:pt x="402" y="1302"/>
                      <a:pt x="402" y="1302"/>
                      <a:pt x="402" y="1302"/>
                    </a:cubicBezTo>
                    <a:cubicBezTo>
                      <a:pt x="408" y="1302"/>
                      <a:pt x="408" y="1302"/>
                      <a:pt x="408" y="1302"/>
                    </a:cubicBezTo>
                    <a:cubicBezTo>
                      <a:pt x="407" y="1295"/>
                      <a:pt x="407" y="1295"/>
                      <a:pt x="407" y="1295"/>
                    </a:cubicBezTo>
                    <a:cubicBezTo>
                      <a:pt x="410" y="1293"/>
                      <a:pt x="410" y="1293"/>
                      <a:pt x="410" y="1293"/>
                    </a:cubicBezTo>
                    <a:cubicBezTo>
                      <a:pt x="405" y="1275"/>
                      <a:pt x="405" y="1275"/>
                      <a:pt x="405" y="1275"/>
                    </a:cubicBezTo>
                    <a:cubicBezTo>
                      <a:pt x="411" y="1274"/>
                      <a:pt x="411" y="1274"/>
                      <a:pt x="411" y="1274"/>
                    </a:cubicBezTo>
                    <a:cubicBezTo>
                      <a:pt x="417" y="1274"/>
                      <a:pt x="417" y="1274"/>
                      <a:pt x="417" y="1274"/>
                    </a:cubicBezTo>
                    <a:cubicBezTo>
                      <a:pt x="417" y="1269"/>
                      <a:pt x="417" y="1269"/>
                      <a:pt x="417" y="1269"/>
                    </a:cubicBezTo>
                    <a:cubicBezTo>
                      <a:pt x="414" y="1265"/>
                      <a:pt x="414" y="1265"/>
                      <a:pt x="414" y="1265"/>
                    </a:cubicBezTo>
                    <a:cubicBezTo>
                      <a:pt x="416" y="1260"/>
                      <a:pt x="416" y="1260"/>
                      <a:pt x="416" y="1260"/>
                    </a:cubicBezTo>
                    <a:cubicBezTo>
                      <a:pt x="421" y="1256"/>
                      <a:pt x="421" y="1256"/>
                      <a:pt x="421" y="1256"/>
                    </a:cubicBezTo>
                    <a:cubicBezTo>
                      <a:pt x="423" y="1256"/>
                      <a:pt x="423" y="1256"/>
                      <a:pt x="423" y="1256"/>
                    </a:cubicBezTo>
                    <a:cubicBezTo>
                      <a:pt x="425" y="1250"/>
                      <a:pt x="425" y="1250"/>
                      <a:pt x="425" y="1250"/>
                    </a:cubicBezTo>
                    <a:cubicBezTo>
                      <a:pt x="428" y="1248"/>
                      <a:pt x="428" y="1248"/>
                      <a:pt x="428" y="1248"/>
                    </a:cubicBezTo>
                    <a:cubicBezTo>
                      <a:pt x="432" y="1249"/>
                      <a:pt x="432" y="1249"/>
                      <a:pt x="432" y="1249"/>
                    </a:cubicBezTo>
                    <a:cubicBezTo>
                      <a:pt x="432" y="1245"/>
                      <a:pt x="432" y="1245"/>
                      <a:pt x="432" y="1245"/>
                    </a:cubicBezTo>
                    <a:cubicBezTo>
                      <a:pt x="431" y="1241"/>
                      <a:pt x="431" y="1241"/>
                      <a:pt x="431" y="1241"/>
                    </a:cubicBezTo>
                    <a:cubicBezTo>
                      <a:pt x="432" y="1238"/>
                      <a:pt x="432" y="1238"/>
                      <a:pt x="432" y="1238"/>
                    </a:cubicBezTo>
                    <a:cubicBezTo>
                      <a:pt x="438" y="1242"/>
                      <a:pt x="438" y="1242"/>
                      <a:pt x="438" y="1242"/>
                    </a:cubicBezTo>
                    <a:cubicBezTo>
                      <a:pt x="442" y="1244"/>
                      <a:pt x="442" y="1244"/>
                      <a:pt x="442" y="1244"/>
                    </a:cubicBezTo>
                    <a:cubicBezTo>
                      <a:pt x="441" y="1247"/>
                      <a:pt x="441" y="1247"/>
                      <a:pt x="441" y="1247"/>
                    </a:cubicBezTo>
                    <a:cubicBezTo>
                      <a:pt x="439" y="1251"/>
                      <a:pt x="439" y="1251"/>
                      <a:pt x="439" y="1251"/>
                    </a:cubicBezTo>
                    <a:cubicBezTo>
                      <a:pt x="441" y="1253"/>
                      <a:pt x="441" y="1253"/>
                      <a:pt x="441" y="1253"/>
                    </a:cubicBezTo>
                    <a:cubicBezTo>
                      <a:pt x="444" y="1250"/>
                      <a:pt x="444" y="1250"/>
                      <a:pt x="444" y="1250"/>
                    </a:cubicBezTo>
                    <a:cubicBezTo>
                      <a:pt x="445" y="1247"/>
                      <a:pt x="445" y="1247"/>
                      <a:pt x="445" y="1247"/>
                    </a:cubicBezTo>
                    <a:cubicBezTo>
                      <a:pt x="448" y="1245"/>
                      <a:pt x="448" y="1245"/>
                      <a:pt x="448" y="1245"/>
                    </a:cubicBezTo>
                    <a:cubicBezTo>
                      <a:pt x="448" y="1249"/>
                      <a:pt x="448" y="1249"/>
                      <a:pt x="448" y="1249"/>
                    </a:cubicBezTo>
                    <a:cubicBezTo>
                      <a:pt x="450" y="1246"/>
                      <a:pt x="450" y="1246"/>
                      <a:pt x="450" y="1246"/>
                    </a:cubicBezTo>
                    <a:cubicBezTo>
                      <a:pt x="451" y="1243"/>
                      <a:pt x="451" y="1243"/>
                      <a:pt x="451" y="1243"/>
                    </a:cubicBezTo>
                    <a:cubicBezTo>
                      <a:pt x="454" y="1243"/>
                      <a:pt x="454" y="1243"/>
                      <a:pt x="454" y="1243"/>
                    </a:cubicBezTo>
                    <a:cubicBezTo>
                      <a:pt x="458" y="1240"/>
                      <a:pt x="458" y="1240"/>
                      <a:pt x="458" y="1240"/>
                    </a:cubicBezTo>
                    <a:cubicBezTo>
                      <a:pt x="461" y="1240"/>
                      <a:pt x="461" y="1240"/>
                      <a:pt x="461" y="1240"/>
                    </a:cubicBezTo>
                    <a:cubicBezTo>
                      <a:pt x="463" y="1245"/>
                      <a:pt x="463" y="1245"/>
                      <a:pt x="463" y="1245"/>
                    </a:cubicBezTo>
                    <a:cubicBezTo>
                      <a:pt x="467" y="1249"/>
                      <a:pt x="467" y="1249"/>
                      <a:pt x="467" y="1249"/>
                    </a:cubicBezTo>
                    <a:cubicBezTo>
                      <a:pt x="474" y="1246"/>
                      <a:pt x="474" y="1246"/>
                      <a:pt x="474" y="1246"/>
                    </a:cubicBezTo>
                    <a:cubicBezTo>
                      <a:pt x="477" y="1246"/>
                      <a:pt x="477" y="1246"/>
                      <a:pt x="477" y="1246"/>
                    </a:cubicBezTo>
                    <a:cubicBezTo>
                      <a:pt x="479" y="1250"/>
                      <a:pt x="479" y="1250"/>
                      <a:pt x="479" y="1250"/>
                    </a:cubicBezTo>
                    <a:cubicBezTo>
                      <a:pt x="481" y="1250"/>
                      <a:pt x="481" y="1250"/>
                      <a:pt x="481" y="1250"/>
                    </a:cubicBezTo>
                    <a:cubicBezTo>
                      <a:pt x="484" y="1255"/>
                      <a:pt x="484" y="1255"/>
                      <a:pt x="484" y="1255"/>
                    </a:cubicBezTo>
                    <a:cubicBezTo>
                      <a:pt x="488" y="1255"/>
                      <a:pt x="488" y="1255"/>
                      <a:pt x="488" y="1255"/>
                    </a:cubicBezTo>
                    <a:cubicBezTo>
                      <a:pt x="491" y="1260"/>
                      <a:pt x="491" y="1260"/>
                      <a:pt x="491" y="1260"/>
                    </a:cubicBezTo>
                    <a:cubicBezTo>
                      <a:pt x="496" y="1265"/>
                      <a:pt x="496" y="1265"/>
                      <a:pt x="496" y="1265"/>
                    </a:cubicBezTo>
                    <a:cubicBezTo>
                      <a:pt x="499" y="1265"/>
                      <a:pt x="499" y="1265"/>
                      <a:pt x="499" y="1265"/>
                    </a:cubicBezTo>
                    <a:cubicBezTo>
                      <a:pt x="501" y="1268"/>
                      <a:pt x="501" y="1268"/>
                      <a:pt x="501" y="1268"/>
                    </a:cubicBezTo>
                    <a:cubicBezTo>
                      <a:pt x="501" y="1273"/>
                      <a:pt x="501" y="1273"/>
                      <a:pt x="501" y="1273"/>
                    </a:cubicBezTo>
                    <a:cubicBezTo>
                      <a:pt x="503" y="1274"/>
                      <a:pt x="503" y="1274"/>
                      <a:pt x="503" y="1274"/>
                    </a:cubicBezTo>
                    <a:cubicBezTo>
                      <a:pt x="505" y="1270"/>
                      <a:pt x="505" y="1270"/>
                      <a:pt x="505" y="1270"/>
                    </a:cubicBezTo>
                    <a:cubicBezTo>
                      <a:pt x="505" y="1264"/>
                      <a:pt x="505" y="1264"/>
                      <a:pt x="505" y="1264"/>
                    </a:cubicBezTo>
                    <a:cubicBezTo>
                      <a:pt x="509" y="1261"/>
                      <a:pt x="509" y="1261"/>
                      <a:pt x="509" y="1261"/>
                    </a:cubicBezTo>
                    <a:cubicBezTo>
                      <a:pt x="511" y="1266"/>
                      <a:pt x="511" y="1266"/>
                      <a:pt x="511" y="1266"/>
                    </a:cubicBezTo>
                    <a:cubicBezTo>
                      <a:pt x="518" y="1267"/>
                      <a:pt x="518" y="1267"/>
                      <a:pt x="518" y="1267"/>
                    </a:cubicBezTo>
                    <a:cubicBezTo>
                      <a:pt x="520" y="1271"/>
                      <a:pt x="520" y="1271"/>
                      <a:pt x="520" y="1271"/>
                    </a:cubicBezTo>
                    <a:cubicBezTo>
                      <a:pt x="523" y="1272"/>
                      <a:pt x="523" y="1272"/>
                      <a:pt x="523" y="1272"/>
                    </a:cubicBezTo>
                    <a:cubicBezTo>
                      <a:pt x="527" y="1268"/>
                      <a:pt x="527" y="1268"/>
                      <a:pt x="527" y="1268"/>
                    </a:cubicBezTo>
                    <a:cubicBezTo>
                      <a:pt x="528" y="1260"/>
                      <a:pt x="528" y="1260"/>
                      <a:pt x="528" y="1260"/>
                    </a:cubicBezTo>
                    <a:cubicBezTo>
                      <a:pt x="532" y="1260"/>
                      <a:pt x="532" y="1260"/>
                      <a:pt x="532" y="1260"/>
                    </a:cubicBezTo>
                    <a:cubicBezTo>
                      <a:pt x="532" y="1256"/>
                      <a:pt x="532" y="1256"/>
                      <a:pt x="532" y="1256"/>
                    </a:cubicBezTo>
                    <a:cubicBezTo>
                      <a:pt x="535" y="1255"/>
                      <a:pt x="535" y="1255"/>
                      <a:pt x="535" y="1255"/>
                    </a:cubicBezTo>
                    <a:cubicBezTo>
                      <a:pt x="537" y="1258"/>
                      <a:pt x="537" y="1258"/>
                      <a:pt x="537" y="1258"/>
                    </a:cubicBezTo>
                    <a:cubicBezTo>
                      <a:pt x="539" y="1254"/>
                      <a:pt x="539" y="1254"/>
                      <a:pt x="539" y="1254"/>
                    </a:cubicBezTo>
                    <a:cubicBezTo>
                      <a:pt x="543" y="1253"/>
                      <a:pt x="543" y="1253"/>
                      <a:pt x="543" y="1253"/>
                    </a:cubicBezTo>
                    <a:cubicBezTo>
                      <a:pt x="548" y="1259"/>
                      <a:pt x="548" y="1259"/>
                      <a:pt x="548" y="1259"/>
                    </a:cubicBezTo>
                    <a:cubicBezTo>
                      <a:pt x="549" y="1262"/>
                      <a:pt x="549" y="1262"/>
                      <a:pt x="549" y="1262"/>
                    </a:cubicBezTo>
                    <a:cubicBezTo>
                      <a:pt x="554" y="1261"/>
                      <a:pt x="554" y="1261"/>
                      <a:pt x="554" y="1261"/>
                    </a:cubicBezTo>
                    <a:cubicBezTo>
                      <a:pt x="553" y="1256"/>
                      <a:pt x="553" y="1256"/>
                      <a:pt x="553" y="1256"/>
                    </a:cubicBezTo>
                    <a:cubicBezTo>
                      <a:pt x="556" y="1255"/>
                      <a:pt x="556" y="1255"/>
                      <a:pt x="556" y="1255"/>
                    </a:cubicBezTo>
                    <a:cubicBezTo>
                      <a:pt x="560" y="1255"/>
                      <a:pt x="560" y="1255"/>
                      <a:pt x="560" y="1255"/>
                    </a:cubicBezTo>
                    <a:cubicBezTo>
                      <a:pt x="562" y="1252"/>
                      <a:pt x="562" y="1252"/>
                      <a:pt x="562" y="1252"/>
                    </a:cubicBezTo>
                    <a:cubicBezTo>
                      <a:pt x="567" y="1255"/>
                      <a:pt x="567" y="1255"/>
                      <a:pt x="567" y="1255"/>
                    </a:cubicBezTo>
                    <a:cubicBezTo>
                      <a:pt x="569" y="1256"/>
                      <a:pt x="569" y="1256"/>
                      <a:pt x="569" y="1256"/>
                    </a:cubicBezTo>
                    <a:cubicBezTo>
                      <a:pt x="568" y="1259"/>
                      <a:pt x="568" y="1259"/>
                      <a:pt x="568" y="1259"/>
                    </a:cubicBezTo>
                    <a:cubicBezTo>
                      <a:pt x="565" y="1261"/>
                      <a:pt x="565" y="1261"/>
                      <a:pt x="565" y="1261"/>
                    </a:cubicBezTo>
                    <a:cubicBezTo>
                      <a:pt x="569" y="1266"/>
                      <a:pt x="569" y="1266"/>
                      <a:pt x="569" y="1266"/>
                    </a:cubicBezTo>
                    <a:cubicBezTo>
                      <a:pt x="572" y="1267"/>
                      <a:pt x="572" y="1267"/>
                      <a:pt x="572" y="1267"/>
                    </a:cubicBezTo>
                    <a:cubicBezTo>
                      <a:pt x="574" y="1266"/>
                      <a:pt x="574" y="1266"/>
                      <a:pt x="574" y="1266"/>
                    </a:cubicBezTo>
                    <a:cubicBezTo>
                      <a:pt x="576" y="1268"/>
                      <a:pt x="576" y="1268"/>
                      <a:pt x="576" y="1268"/>
                    </a:cubicBezTo>
                    <a:cubicBezTo>
                      <a:pt x="582" y="1268"/>
                      <a:pt x="582" y="1268"/>
                      <a:pt x="582" y="1268"/>
                    </a:cubicBezTo>
                    <a:cubicBezTo>
                      <a:pt x="588" y="1272"/>
                      <a:pt x="588" y="1272"/>
                      <a:pt x="588" y="1272"/>
                    </a:cubicBezTo>
                    <a:cubicBezTo>
                      <a:pt x="592" y="1271"/>
                      <a:pt x="592" y="1271"/>
                      <a:pt x="592" y="1271"/>
                    </a:cubicBezTo>
                    <a:cubicBezTo>
                      <a:pt x="594" y="1266"/>
                      <a:pt x="594" y="1266"/>
                      <a:pt x="594" y="1266"/>
                    </a:cubicBezTo>
                    <a:cubicBezTo>
                      <a:pt x="594" y="1262"/>
                      <a:pt x="594" y="1262"/>
                      <a:pt x="594" y="1262"/>
                    </a:cubicBezTo>
                    <a:cubicBezTo>
                      <a:pt x="596" y="1260"/>
                      <a:pt x="596" y="1260"/>
                      <a:pt x="596" y="1260"/>
                    </a:cubicBezTo>
                    <a:cubicBezTo>
                      <a:pt x="602" y="1264"/>
                      <a:pt x="602" y="1264"/>
                      <a:pt x="602" y="1264"/>
                    </a:cubicBezTo>
                    <a:cubicBezTo>
                      <a:pt x="607" y="1265"/>
                      <a:pt x="607" y="1265"/>
                      <a:pt x="607" y="1265"/>
                    </a:cubicBezTo>
                    <a:cubicBezTo>
                      <a:pt x="613" y="1262"/>
                      <a:pt x="613" y="1262"/>
                      <a:pt x="613" y="1262"/>
                    </a:cubicBezTo>
                    <a:cubicBezTo>
                      <a:pt x="615" y="1259"/>
                      <a:pt x="615" y="1259"/>
                      <a:pt x="615" y="1259"/>
                    </a:cubicBezTo>
                    <a:cubicBezTo>
                      <a:pt x="614" y="1241"/>
                      <a:pt x="614" y="1241"/>
                      <a:pt x="614" y="1241"/>
                    </a:cubicBezTo>
                    <a:cubicBezTo>
                      <a:pt x="612" y="1240"/>
                      <a:pt x="612" y="1240"/>
                      <a:pt x="612" y="1240"/>
                    </a:cubicBezTo>
                    <a:cubicBezTo>
                      <a:pt x="607" y="1240"/>
                      <a:pt x="607" y="1240"/>
                      <a:pt x="607" y="1240"/>
                    </a:cubicBezTo>
                    <a:cubicBezTo>
                      <a:pt x="603" y="1236"/>
                      <a:pt x="603" y="1236"/>
                      <a:pt x="603" y="1236"/>
                    </a:cubicBezTo>
                    <a:cubicBezTo>
                      <a:pt x="603" y="1234"/>
                      <a:pt x="603" y="1234"/>
                      <a:pt x="603" y="1234"/>
                    </a:cubicBezTo>
                    <a:cubicBezTo>
                      <a:pt x="599" y="1233"/>
                      <a:pt x="599" y="1233"/>
                      <a:pt x="599" y="1233"/>
                    </a:cubicBezTo>
                    <a:cubicBezTo>
                      <a:pt x="596" y="1230"/>
                      <a:pt x="596" y="1230"/>
                      <a:pt x="596" y="1230"/>
                    </a:cubicBezTo>
                    <a:cubicBezTo>
                      <a:pt x="592" y="1230"/>
                      <a:pt x="592" y="1230"/>
                      <a:pt x="592" y="1230"/>
                    </a:cubicBezTo>
                    <a:cubicBezTo>
                      <a:pt x="592" y="1227"/>
                      <a:pt x="592" y="1227"/>
                      <a:pt x="592" y="1227"/>
                    </a:cubicBezTo>
                    <a:cubicBezTo>
                      <a:pt x="590" y="1225"/>
                      <a:pt x="590" y="1225"/>
                      <a:pt x="590" y="1225"/>
                    </a:cubicBezTo>
                    <a:cubicBezTo>
                      <a:pt x="591" y="1222"/>
                      <a:pt x="591" y="1222"/>
                      <a:pt x="591" y="1222"/>
                    </a:cubicBezTo>
                    <a:cubicBezTo>
                      <a:pt x="594" y="1222"/>
                      <a:pt x="594" y="1222"/>
                      <a:pt x="594" y="1222"/>
                    </a:cubicBezTo>
                    <a:cubicBezTo>
                      <a:pt x="595" y="1217"/>
                      <a:pt x="595" y="1217"/>
                      <a:pt x="595" y="1217"/>
                    </a:cubicBezTo>
                    <a:cubicBezTo>
                      <a:pt x="598" y="1213"/>
                      <a:pt x="598" y="1213"/>
                      <a:pt x="598" y="1213"/>
                    </a:cubicBezTo>
                    <a:cubicBezTo>
                      <a:pt x="597" y="1208"/>
                      <a:pt x="597" y="1208"/>
                      <a:pt x="597" y="1208"/>
                    </a:cubicBezTo>
                    <a:cubicBezTo>
                      <a:pt x="594" y="1208"/>
                      <a:pt x="594" y="1208"/>
                      <a:pt x="594" y="1208"/>
                    </a:cubicBezTo>
                    <a:cubicBezTo>
                      <a:pt x="594" y="1203"/>
                      <a:pt x="594" y="1203"/>
                      <a:pt x="594" y="1203"/>
                    </a:cubicBezTo>
                    <a:cubicBezTo>
                      <a:pt x="598" y="1196"/>
                      <a:pt x="598" y="1196"/>
                      <a:pt x="598" y="1196"/>
                    </a:cubicBezTo>
                    <a:cubicBezTo>
                      <a:pt x="602" y="1191"/>
                      <a:pt x="602" y="1191"/>
                      <a:pt x="602" y="1191"/>
                    </a:cubicBezTo>
                    <a:cubicBezTo>
                      <a:pt x="610" y="1190"/>
                      <a:pt x="610" y="1190"/>
                      <a:pt x="610" y="1190"/>
                    </a:cubicBezTo>
                    <a:cubicBezTo>
                      <a:pt x="613" y="1192"/>
                      <a:pt x="613" y="1192"/>
                      <a:pt x="613" y="1192"/>
                    </a:cubicBezTo>
                    <a:cubicBezTo>
                      <a:pt x="615" y="1190"/>
                      <a:pt x="615" y="1190"/>
                      <a:pt x="615" y="1190"/>
                    </a:cubicBezTo>
                    <a:cubicBezTo>
                      <a:pt x="615" y="1186"/>
                      <a:pt x="615" y="1186"/>
                      <a:pt x="615" y="1186"/>
                    </a:cubicBezTo>
                    <a:cubicBezTo>
                      <a:pt x="611" y="1184"/>
                      <a:pt x="611" y="1184"/>
                      <a:pt x="611" y="1184"/>
                    </a:cubicBezTo>
                    <a:cubicBezTo>
                      <a:pt x="608" y="1181"/>
                      <a:pt x="608" y="1181"/>
                      <a:pt x="608" y="1181"/>
                    </a:cubicBezTo>
                    <a:cubicBezTo>
                      <a:pt x="606" y="1181"/>
                      <a:pt x="606" y="1181"/>
                      <a:pt x="606" y="1181"/>
                    </a:cubicBezTo>
                    <a:cubicBezTo>
                      <a:pt x="603" y="1183"/>
                      <a:pt x="603" y="1183"/>
                      <a:pt x="603" y="1183"/>
                    </a:cubicBezTo>
                    <a:cubicBezTo>
                      <a:pt x="600" y="1181"/>
                      <a:pt x="600" y="1181"/>
                      <a:pt x="600" y="1181"/>
                    </a:cubicBezTo>
                    <a:cubicBezTo>
                      <a:pt x="595" y="1181"/>
                      <a:pt x="595" y="1181"/>
                      <a:pt x="595" y="1181"/>
                    </a:cubicBezTo>
                    <a:cubicBezTo>
                      <a:pt x="595" y="1178"/>
                      <a:pt x="595" y="1178"/>
                      <a:pt x="595" y="1178"/>
                    </a:cubicBezTo>
                    <a:cubicBezTo>
                      <a:pt x="596" y="1176"/>
                      <a:pt x="596" y="1176"/>
                      <a:pt x="596" y="1176"/>
                    </a:cubicBezTo>
                    <a:cubicBezTo>
                      <a:pt x="601" y="1176"/>
                      <a:pt x="601" y="1176"/>
                      <a:pt x="601" y="1176"/>
                    </a:cubicBezTo>
                    <a:cubicBezTo>
                      <a:pt x="600" y="1172"/>
                      <a:pt x="600" y="1172"/>
                      <a:pt x="600" y="1172"/>
                    </a:cubicBezTo>
                    <a:cubicBezTo>
                      <a:pt x="595" y="1172"/>
                      <a:pt x="595" y="1172"/>
                      <a:pt x="595" y="1172"/>
                    </a:cubicBezTo>
                    <a:cubicBezTo>
                      <a:pt x="592" y="1171"/>
                      <a:pt x="592" y="1171"/>
                      <a:pt x="592" y="1171"/>
                    </a:cubicBezTo>
                    <a:cubicBezTo>
                      <a:pt x="593" y="1169"/>
                      <a:pt x="593" y="1169"/>
                      <a:pt x="593" y="1169"/>
                    </a:cubicBezTo>
                    <a:cubicBezTo>
                      <a:pt x="592" y="1164"/>
                      <a:pt x="592" y="1164"/>
                      <a:pt x="592" y="1164"/>
                    </a:cubicBezTo>
                    <a:cubicBezTo>
                      <a:pt x="593" y="1162"/>
                      <a:pt x="593" y="1162"/>
                      <a:pt x="593" y="1162"/>
                    </a:cubicBezTo>
                    <a:cubicBezTo>
                      <a:pt x="597" y="1162"/>
                      <a:pt x="597" y="1162"/>
                      <a:pt x="597" y="1162"/>
                    </a:cubicBezTo>
                    <a:cubicBezTo>
                      <a:pt x="599" y="1159"/>
                      <a:pt x="599" y="1159"/>
                      <a:pt x="599" y="1159"/>
                    </a:cubicBezTo>
                    <a:cubicBezTo>
                      <a:pt x="601" y="1160"/>
                      <a:pt x="601" y="1160"/>
                      <a:pt x="601" y="1160"/>
                    </a:cubicBezTo>
                    <a:cubicBezTo>
                      <a:pt x="602" y="1162"/>
                      <a:pt x="602" y="1162"/>
                      <a:pt x="602" y="1162"/>
                    </a:cubicBezTo>
                    <a:cubicBezTo>
                      <a:pt x="607" y="1161"/>
                      <a:pt x="607" y="1161"/>
                      <a:pt x="607" y="1161"/>
                    </a:cubicBezTo>
                    <a:cubicBezTo>
                      <a:pt x="610" y="1164"/>
                      <a:pt x="610" y="1164"/>
                      <a:pt x="610" y="1164"/>
                    </a:cubicBezTo>
                    <a:cubicBezTo>
                      <a:pt x="611" y="1162"/>
                      <a:pt x="611" y="1162"/>
                      <a:pt x="611" y="1162"/>
                    </a:cubicBezTo>
                    <a:cubicBezTo>
                      <a:pt x="611" y="1159"/>
                      <a:pt x="611" y="1159"/>
                      <a:pt x="611" y="1159"/>
                    </a:cubicBezTo>
                    <a:cubicBezTo>
                      <a:pt x="614" y="1157"/>
                      <a:pt x="614" y="1157"/>
                      <a:pt x="614" y="1157"/>
                    </a:cubicBezTo>
                    <a:cubicBezTo>
                      <a:pt x="618" y="1157"/>
                      <a:pt x="618" y="1157"/>
                      <a:pt x="618" y="1157"/>
                    </a:cubicBezTo>
                    <a:cubicBezTo>
                      <a:pt x="620" y="1161"/>
                      <a:pt x="620" y="1161"/>
                      <a:pt x="620" y="1161"/>
                    </a:cubicBezTo>
                    <a:cubicBezTo>
                      <a:pt x="622" y="1158"/>
                      <a:pt x="622" y="1158"/>
                      <a:pt x="622" y="1158"/>
                    </a:cubicBezTo>
                    <a:cubicBezTo>
                      <a:pt x="622" y="1155"/>
                      <a:pt x="622" y="1155"/>
                      <a:pt x="622" y="1155"/>
                    </a:cubicBezTo>
                    <a:cubicBezTo>
                      <a:pt x="628" y="1153"/>
                      <a:pt x="628" y="1153"/>
                      <a:pt x="628" y="1153"/>
                    </a:cubicBezTo>
                    <a:cubicBezTo>
                      <a:pt x="632" y="1152"/>
                      <a:pt x="632" y="1152"/>
                      <a:pt x="632" y="1152"/>
                    </a:cubicBezTo>
                    <a:cubicBezTo>
                      <a:pt x="637" y="1150"/>
                      <a:pt x="637" y="1150"/>
                      <a:pt x="637" y="1150"/>
                    </a:cubicBezTo>
                    <a:cubicBezTo>
                      <a:pt x="642" y="1149"/>
                      <a:pt x="642" y="1149"/>
                      <a:pt x="642" y="1149"/>
                    </a:cubicBezTo>
                    <a:cubicBezTo>
                      <a:pt x="643" y="1147"/>
                      <a:pt x="643" y="1147"/>
                      <a:pt x="643" y="1147"/>
                    </a:cubicBezTo>
                    <a:cubicBezTo>
                      <a:pt x="648" y="1144"/>
                      <a:pt x="648" y="1144"/>
                      <a:pt x="648" y="1144"/>
                    </a:cubicBezTo>
                    <a:cubicBezTo>
                      <a:pt x="652" y="1143"/>
                      <a:pt x="652" y="1143"/>
                      <a:pt x="652" y="1143"/>
                    </a:cubicBezTo>
                    <a:cubicBezTo>
                      <a:pt x="655" y="1141"/>
                      <a:pt x="655" y="1141"/>
                      <a:pt x="655" y="1141"/>
                    </a:cubicBezTo>
                    <a:cubicBezTo>
                      <a:pt x="658" y="1141"/>
                      <a:pt x="658" y="1141"/>
                      <a:pt x="658" y="1141"/>
                    </a:cubicBezTo>
                    <a:cubicBezTo>
                      <a:pt x="660" y="1142"/>
                      <a:pt x="660" y="1142"/>
                      <a:pt x="660" y="1142"/>
                    </a:cubicBezTo>
                    <a:cubicBezTo>
                      <a:pt x="662" y="1140"/>
                      <a:pt x="662" y="1140"/>
                      <a:pt x="662" y="1140"/>
                    </a:cubicBezTo>
                    <a:cubicBezTo>
                      <a:pt x="661" y="1136"/>
                      <a:pt x="661" y="1136"/>
                      <a:pt x="661" y="1136"/>
                    </a:cubicBezTo>
                    <a:cubicBezTo>
                      <a:pt x="664" y="1134"/>
                      <a:pt x="664" y="1134"/>
                      <a:pt x="664" y="1134"/>
                    </a:cubicBezTo>
                    <a:cubicBezTo>
                      <a:pt x="668" y="1134"/>
                      <a:pt x="668" y="1134"/>
                      <a:pt x="668" y="1134"/>
                    </a:cubicBezTo>
                    <a:cubicBezTo>
                      <a:pt x="668" y="1131"/>
                      <a:pt x="668" y="1131"/>
                      <a:pt x="668" y="1131"/>
                    </a:cubicBezTo>
                    <a:cubicBezTo>
                      <a:pt x="670" y="1128"/>
                      <a:pt x="670" y="1128"/>
                      <a:pt x="670" y="1128"/>
                    </a:cubicBezTo>
                    <a:cubicBezTo>
                      <a:pt x="672" y="1131"/>
                      <a:pt x="672" y="1131"/>
                      <a:pt x="672" y="1131"/>
                    </a:cubicBezTo>
                    <a:cubicBezTo>
                      <a:pt x="675" y="1131"/>
                      <a:pt x="675" y="1131"/>
                      <a:pt x="675" y="1131"/>
                    </a:cubicBezTo>
                    <a:cubicBezTo>
                      <a:pt x="678" y="1129"/>
                      <a:pt x="678" y="1129"/>
                      <a:pt x="678" y="1129"/>
                    </a:cubicBezTo>
                    <a:cubicBezTo>
                      <a:pt x="682" y="1127"/>
                      <a:pt x="682" y="1127"/>
                      <a:pt x="682" y="1127"/>
                    </a:cubicBezTo>
                    <a:cubicBezTo>
                      <a:pt x="690" y="1121"/>
                      <a:pt x="690" y="1121"/>
                      <a:pt x="690" y="1121"/>
                    </a:cubicBezTo>
                    <a:cubicBezTo>
                      <a:pt x="692" y="1121"/>
                      <a:pt x="692" y="1121"/>
                      <a:pt x="692" y="1121"/>
                    </a:cubicBezTo>
                    <a:cubicBezTo>
                      <a:pt x="694" y="1120"/>
                      <a:pt x="694" y="1120"/>
                      <a:pt x="694" y="1120"/>
                    </a:cubicBezTo>
                    <a:cubicBezTo>
                      <a:pt x="698" y="1119"/>
                      <a:pt x="698" y="1119"/>
                      <a:pt x="698" y="1119"/>
                    </a:cubicBezTo>
                    <a:cubicBezTo>
                      <a:pt x="700" y="1115"/>
                      <a:pt x="700" y="1115"/>
                      <a:pt x="700" y="1115"/>
                    </a:cubicBezTo>
                    <a:cubicBezTo>
                      <a:pt x="703" y="1115"/>
                      <a:pt x="703" y="1115"/>
                      <a:pt x="703" y="1115"/>
                    </a:cubicBezTo>
                    <a:cubicBezTo>
                      <a:pt x="708" y="1114"/>
                      <a:pt x="708" y="1114"/>
                      <a:pt x="708" y="1114"/>
                    </a:cubicBezTo>
                    <a:cubicBezTo>
                      <a:pt x="708" y="1111"/>
                      <a:pt x="708" y="1111"/>
                      <a:pt x="708" y="1111"/>
                    </a:cubicBezTo>
                    <a:cubicBezTo>
                      <a:pt x="706" y="1108"/>
                      <a:pt x="706" y="1108"/>
                      <a:pt x="706" y="1108"/>
                    </a:cubicBezTo>
                    <a:cubicBezTo>
                      <a:pt x="708" y="1106"/>
                      <a:pt x="708" y="1106"/>
                      <a:pt x="708" y="1106"/>
                    </a:cubicBezTo>
                    <a:cubicBezTo>
                      <a:pt x="713" y="1106"/>
                      <a:pt x="713" y="1106"/>
                      <a:pt x="713" y="1106"/>
                    </a:cubicBezTo>
                    <a:cubicBezTo>
                      <a:pt x="714" y="1102"/>
                      <a:pt x="714" y="1102"/>
                      <a:pt x="714" y="1102"/>
                    </a:cubicBezTo>
                    <a:cubicBezTo>
                      <a:pt x="717" y="1100"/>
                      <a:pt x="717" y="1100"/>
                      <a:pt x="717" y="1100"/>
                    </a:cubicBezTo>
                    <a:cubicBezTo>
                      <a:pt x="719" y="1100"/>
                      <a:pt x="719" y="1100"/>
                      <a:pt x="719" y="1100"/>
                    </a:cubicBezTo>
                    <a:cubicBezTo>
                      <a:pt x="722" y="1099"/>
                      <a:pt x="722" y="1099"/>
                      <a:pt x="722" y="1099"/>
                    </a:cubicBezTo>
                    <a:cubicBezTo>
                      <a:pt x="726" y="1101"/>
                      <a:pt x="726" y="1101"/>
                      <a:pt x="726" y="1101"/>
                    </a:cubicBezTo>
                    <a:cubicBezTo>
                      <a:pt x="731" y="1101"/>
                      <a:pt x="731" y="1101"/>
                      <a:pt x="731" y="1101"/>
                    </a:cubicBezTo>
                    <a:cubicBezTo>
                      <a:pt x="736" y="1104"/>
                      <a:pt x="736" y="1104"/>
                      <a:pt x="736" y="1104"/>
                    </a:cubicBezTo>
                    <a:cubicBezTo>
                      <a:pt x="740" y="1104"/>
                      <a:pt x="740" y="1104"/>
                      <a:pt x="740" y="1104"/>
                    </a:cubicBezTo>
                    <a:cubicBezTo>
                      <a:pt x="744" y="1102"/>
                      <a:pt x="744" y="1102"/>
                      <a:pt x="744" y="1102"/>
                    </a:cubicBezTo>
                    <a:cubicBezTo>
                      <a:pt x="748" y="1102"/>
                      <a:pt x="748" y="1102"/>
                      <a:pt x="748" y="1102"/>
                    </a:cubicBezTo>
                    <a:cubicBezTo>
                      <a:pt x="749" y="1108"/>
                      <a:pt x="749" y="1108"/>
                      <a:pt x="749" y="1108"/>
                    </a:cubicBezTo>
                    <a:cubicBezTo>
                      <a:pt x="751" y="1109"/>
                      <a:pt x="751" y="1109"/>
                      <a:pt x="751" y="1109"/>
                    </a:cubicBezTo>
                    <a:cubicBezTo>
                      <a:pt x="752" y="1114"/>
                      <a:pt x="752" y="1114"/>
                      <a:pt x="752" y="1114"/>
                    </a:cubicBezTo>
                    <a:cubicBezTo>
                      <a:pt x="755" y="1117"/>
                      <a:pt x="755" y="1117"/>
                      <a:pt x="755" y="1117"/>
                    </a:cubicBezTo>
                    <a:cubicBezTo>
                      <a:pt x="757" y="1119"/>
                      <a:pt x="757" y="1119"/>
                      <a:pt x="757" y="1119"/>
                    </a:cubicBezTo>
                    <a:cubicBezTo>
                      <a:pt x="757" y="1121"/>
                      <a:pt x="757" y="1121"/>
                      <a:pt x="757" y="1121"/>
                    </a:cubicBezTo>
                    <a:cubicBezTo>
                      <a:pt x="757" y="1125"/>
                      <a:pt x="757" y="1125"/>
                      <a:pt x="757" y="1125"/>
                    </a:cubicBezTo>
                    <a:cubicBezTo>
                      <a:pt x="757" y="1129"/>
                      <a:pt x="757" y="1129"/>
                      <a:pt x="757" y="1129"/>
                    </a:cubicBezTo>
                    <a:cubicBezTo>
                      <a:pt x="757" y="1131"/>
                      <a:pt x="757" y="1131"/>
                      <a:pt x="757" y="1131"/>
                    </a:cubicBezTo>
                    <a:cubicBezTo>
                      <a:pt x="754" y="1132"/>
                      <a:pt x="754" y="1132"/>
                      <a:pt x="754" y="1132"/>
                    </a:cubicBezTo>
                    <a:cubicBezTo>
                      <a:pt x="756" y="1136"/>
                      <a:pt x="756" y="1136"/>
                      <a:pt x="756" y="1136"/>
                    </a:cubicBezTo>
                    <a:cubicBezTo>
                      <a:pt x="758" y="1138"/>
                      <a:pt x="758" y="1138"/>
                      <a:pt x="758" y="1138"/>
                    </a:cubicBezTo>
                    <a:cubicBezTo>
                      <a:pt x="762" y="1135"/>
                      <a:pt x="762" y="1135"/>
                      <a:pt x="762" y="1135"/>
                    </a:cubicBezTo>
                    <a:cubicBezTo>
                      <a:pt x="765" y="1138"/>
                      <a:pt x="765" y="1138"/>
                      <a:pt x="765" y="1138"/>
                    </a:cubicBezTo>
                    <a:cubicBezTo>
                      <a:pt x="767" y="1137"/>
                      <a:pt x="767" y="1137"/>
                      <a:pt x="767" y="1137"/>
                    </a:cubicBezTo>
                    <a:cubicBezTo>
                      <a:pt x="768" y="1133"/>
                      <a:pt x="768" y="1133"/>
                      <a:pt x="768" y="1133"/>
                    </a:cubicBezTo>
                    <a:cubicBezTo>
                      <a:pt x="770" y="1132"/>
                      <a:pt x="770" y="1132"/>
                      <a:pt x="770" y="1132"/>
                    </a:cubicBezTo>
                    <a:cubicBezTo>
                      <a:pt x="771" y="1136"/>
                      <a:pt x="771" y="1136"/>
                      <a:pt x="771" y="1136"/>
                    </a:cubicBezTo>
                    <a:cubicBezTo>
                      <a:pt x="773" y="1136"/>
                      <a:pt x="773" y="1136"/>
                      <a:pt x="773" y="1136"/>
                    </a:cubicBezTo>
                    <a:cubicBezTo>
                      <a:pt x="774" y="1133"/>
                      <a:pt x="774" y="1133"/>
                      <a:pt x="774" y="1133"/>
                    </a:cubicBezTo>
                    <a:cubicBezTo>
                      <a:pt x="772" y="1128"/>
                      <a:pt x="772" y="1128"/>
                      <a:pt x="772" y="1128"/>
                    </a:cubicBezTo>
                    <a:cubicBezTo>
                      <a:pt x="774" y="1127"/>
                      <a:pt x="774" y="1127"/>
                      <a:pt x="774" y="1127"/>
                    </a:cubicBezTo>
                    <a:cubicBezTo>
                      <a:pt x="780" y="1133"/>
                      <a:pt x="780" y="1133"/>
                      <a:pt x="780" y="1133"/>
                    </a:cubicBezTo>
                    <a:cubicBezTo>
                      <a:pt x="781" y="1140"/>
                      <a:pt x="781" y="1140"/>
                      <a:pt x="781" y="1140"/>
                    </a:cubicBezTo>
                    <a:cubicBezTo>
                      <a:pt x="783" y="1145"/>
                      <a:pt x="783" y="1145"/>
                      <a:pt x="783" y="1145"/>
                    </a:cubicBezTo>
                    <a:cubicBezTo>
                      <a:pt x="785" y="1145"/>
                      <a:pt x="785" y="1145"/>
                      <a:pt x="785" y="1145"/>
                    </a:cubicBezTo>
                    <a:cubicBezTo>
                      <a:pt x="788" y="1142"/>
                      <a:pt x="788" y="1142"/>
                      <a:pt x="788" y="1142"/>
                    </a:cubicBezTo>
                    <a:cubicBezTo>
                      <a:pt x="786" y="1140"/>
                      <a:pt x="786" y="1140"/>
                      <a:pt x="786" y="1140"/>
                    </a:cubicBezTo>
                    <a:cubicBezTo>
                      <a:pt x="785" y="1138"/>
                      <a:pt x="785" y="1138"/>
                      <a:pt x="785" y="1138"/>
                    </a:cubicBezTo>
                    <a:cubicBezTo>
                      <a:pt x="789" y="1137"/>
                      <a:pt x="789" y="1137"/>
                      <a:pt x="789" y="1137"/>
                    </a:cubicBezTo>
                    <a:cubicBezTo>
                      <a:pt x="796" y="1141"/>
                      <a:pt x="796" y="1141"/>
                      <a:pt x="796" y="1141"/>
                    </a:cubicBezTo>
                    <a:cubicBezTo>
                      <a:pt x="798" y="1141"/>
                      <a:pt x="798" y="1141"/>
                      <a:pt x="798" y="1141"/>
                    </a:cubicBezTo>
                    <a:cubicBezTo>
                      <a:pt x="801" y="1138"/>
                      <a:pt x="801" y="1138"/>
                      <a:pt x="801" y="1138"/>
                    </a:cubicBezTo>
                    <a:cubicBezTo>
                      <a:pt x="803" y="1140"/>
                      <a:pt x="803" y="1140"/>
                      <a:pt x="803" y="1140"/>
                    </a:cubicBezTo>
                    <a:cubicBezTo>
                      <a:pt x="801" y="1144"/>
                      <a:pt x="801" y="1144"/>
                      <a:pt x="801" y="1144"/>
                    </a:cubicBezTo>
                    <a:cubicBezTo>
                      <a:pt x="799" y="1146"/>
                      <a:pt x="799" y="1146"/>
                      <a:pt x="799" y="1146"/>
                    </a:cubicBezTo>
                    <a:cubicBezTo>
                      <a:pt x="799" y="1152"/>
                      <a:pt x="799" y="1152"/>
                      <a:pt x="799" y="1152"/>
                    </a:cubicBezTo>
                    <a:cubicBezTo>
                      <a:pt x="801" y="1156"/>
                      <a:pt x="801" y="1156"/>
                      <a:pt x="801" y="1156"/>
                    </a:cubicBezTo>
                    <a:cubicBezTo>
                      <a:pt x="804" y="1156"/>
                      <a:pt x="804" y="1156"/>
                      <a:pt x="804" y="1156"/>
                    </a:cubicBezTo>
                    <a:cubicBezTo>
                      <a:pt x="806" y="1153"/>
                      <a:pt x="806" y="1153"/>
                      <a:pt x="806" y="1153"/>
                    </a:cubicBezTo>
                    <a:cubicBezTo>
                      <a:pt x="810" y="1151"/>
                      <a:pt x="810" y="1151"/>
                      <a:pt x="810" y="1151"/>
                    </a:cubicBezTo>
                    <a:cubicBezTo>
                      <a:pt x="817" y="1153"/>
                      <a:pt x="817" y="1153"/>
                      <a:pt x="817" y="1153"/>
                    </a:cubicBezTo>
                    <a:cubicBezTo>
                      <a:pt x="819" y="1155"/>
                      <a:pt x="819" y="1155"/>
                      <a:pt x="819" y="1155"/>
                    </a:cubicBezTo>
                    <a:cubicBezTo>
                      <a:pt x="821" y="1153"/>
                      <a:pt x="821" y="1153"/>
                      <a:pt x="821" y="1153"/>
                    </a:cubicBezTo>
                    <a:cubicBezTo>
                      <a:pt x="821" y="1148"/>
                      <a:pt x="821" y="1148"/>
                      <a:pt x="821" y="1148"/>
                    </a:cubicBezTo>
                    <a:cubicBezTo>
                      <a:pt x="824" y="1146"/>
                      <a:pt x="824" y="1146"/>
                      <a:pt x="824" y="1146"/>
                    </a:cubicBezTo>
                    <a:cubicBezTo>
                      <a:pt x="829" y="1145"/>
                      <a:pt x="829" y="1145"/>
                      <a:pt x="829" y="1145"/>
                    </a:cubicBezTo>
                    <a:cubicBezTo>
                      <a:pt x="833" y="1143"/>
                      <a:pt x="833" y="1143"/>
                      <a:pt x="833" y="1143"/>
                    </a:cubicBezTo>
                    <a:cubicBezTo>
                      <a:pt x="834" y="1139"/>
                      <a:pt x="834" y="1139"/>
                      <a:pt x="834" y="1139"/>
                    </a:cubicBezTo>
                    <a:cubicBezTo>
                      <a:pt x="837" y="1136"/>
                      <a:pt x="837" y="1136"/>
                      <a:pt x="837" y="1136"/>
                    </a:cubicBezTo>
                    <a:cubicBezTo>
                      <a:pt x="837" y="1133"/>
                      <a:pt x="837" y="1133"/>
                      <a:pt x="837" y="1133"/>
                    </a:cubicBezTo>
                    <a:cubicBezTo>
                      <a:pt x="841" y="1128"/>
                      <a:pt x="841" y="1128"/>
                      <a:pt x="841" y="1128"/>
                    </a:cubicBezTo>
                    <a:cubicBezTo>
                      <a:pt x="844" y="1127"/>
                      <a:pt x="844" y="1127"/>
                      <a:pt x="844" y="1127"/>
                    </a:cubicBezTo>
                    <a:cubicBezTo>
                      <a:pt x="847" y="1123"/>
                      <a:pt x="847" y="1123"/>
                      <a:pt x="847" y="1123"/>
                    </a:cubicBezTo>
                    <a:cubicBezTo>
                      <a:pt x="851" y="1122"/>
                      <a:pt x="851" y="1122"/>
                      <a:pt x="851" y="1122"/>
                    </a:cubicBezTo>
                    <a:cubicBezTo>
                      <a:pt x="856" y="1120"/>
                      <a:pt x="856" y="1120"/>
                      <a:pt x="856" y="1120"/>
                    </a:cubicBezTo>
                    <a:cubicBezTo>
                      <a:pt x="858" y="1122"/>
                      <a:pt x="858" y="1122"/>
                      <a:pt x="858" y="1122"/>
                    </a:cubicBezTo>
                    <a:cubicBezTo>
                      <a:pt x="858" y="1126"/>
                      <a:pt x="858" y="1126"/>
                      <a:pt x="858" y="1126"/>
                    </a:cubicBezTo>
                    <a:cubicBezTo>
                      <a:pt x="855" y="1130"/>
                      <a:pt x="855" y="1130"/>
                      <a:pt x="855" y="1130"/>
                    </a:cubicBezTo>
                    <a:cubicBezTo>
                      <a:pt x="852" y="1131"/>
                      <a:pt x="852" y="1131"/>
                      <a:pt x="852" y="1131"/>
                    </a:cubicBezTo>
                    <a:cubicBezTo>
                      <a:pt x="853" y="1134"/>
                      <a:pt x="853" y="1134"/>
                      <a:pt x="853" y="1134"/>
                    </a:cubicBezTo>
                    <a:cubicBezTo>
                      <a:pt x="886" y="1164"/>
                      <a:pt x="886" y="1164"/>
                      <a:pt x="886" y="1164"/>
                    </a:cubicBezTo>
                    <a:cubicBezTo>
                      <a:pt x="931" y="1231"/>
                      <a:pt x="931" y="1231"/>
                      <a:pt x="931" y="1231"/>
                    </a:cubicBezTo>
                    <a:cubicBezTo>
                      <a:pt x="935" y="1230"/>
                      <a:pt x="935" y="1230"/>
                      <a:pt x="935" y="1230"/>
                    </a:cubicBezTo>
                    <a:cubicBezTo>
                      <a:pt x="938" y="1228"/>
                      <a:pt x="938" y="1228"/>
                      <a:pt x="938" y="1228"/>
                    </a:cubicBezTo>
                    <a:cubicBezTo>
                      <a:pt x="939" y="1225"/>
                      <a:pt x="939" y="1225"/>
                      <a:pt x="939" y="1225"/>
                    </a:cubicBezTo>
                    <a:cubicBezTo>
                      <a:pt x="938" y="1224"/>
                      <a:pt x="938" y="1224"/>
                      <a:pt x="938" y="1224"/>
                    </a:cubicBezTo>
                    <a:cubicBezTo>
                      <a:pt x="938" y="1219"/>
                      <a:pt x="938" y="1219"/>
                      <a:pt x="938" y="1219"/>
                    </a:cubicBezTo>
                    <a:cubicBezTo>
                      <a:pt x="941" y="1218"/>
                      <a:pt x="941" y="1218"/>
                      <a:pt x="941" y="1218"/>
                    </a:cubicBezTo>
                    <a:cubicBezTo>
                      <a:pt x="946" y="1221"/>
                      <a:pt x="946" y="1221"/>
                      <a:pt x="946" y="1221"/>
                    </a:cubicBezTo>
                    <a:cubicBezTo>
                      <a:pt x="945" y="1224"/>
                      <a:pt x="945" y="1224"/>
                      <a:pt x="945" y="1224"/>
                    </a:cubicBezTo>
                    <a:cubicBezTo>
                      <a:pt x="946" y="1227"/>
                      <a:pt x="946" y="1227"/>
                      <a:pt x="946" y="1227"/>
                    </a:cubicBezTo>
                    <a:cubicBezTo>
                      <a:pt x="950" y="1228"/>
                      <a:pt x="950" y="1228"/>
                      <a:pt x="950" y="1228"/>
                    </a:cubicBezTo>
                    <a:cubicBezTo>
                      <a:pt x="952" y="1231"/>
                      <a:pt x="952" y="1231"/>
                      <a:pt x="952" y="1231"/>
                    </a:cubicBezTo>
                    <a:cubicBezTo>
                      <a:pt x="956" y="1231"/>
                      <a:pt x="956" y="1231"/>
                      <a:pt x="956" y="1231"/>
                    </a:cubicBezTo>
                    <a:cubicBezTo>
                      <a:pt x="958" y="1229"/>
                      <a:pt x="958" y="1229"/>
                      <a:pt x="958" y="1229"/>
                    </a:cubicBezTo>
                    <a:cubicBezTo>
                      <a:pt x="961" y="1229"/>
                      <a:pt x="961" y="1229"/>
                      <a:pt x="961" y="1229"/>
                    </a:cubicBezTo>
                    <a:cubicBezTo>
                      <a:pt x="966" y="1232"/>
                      <a:pt x="966" y="1232"/>
                      <a:pt x="966" y="1232"/>
                    </a:cubicBezTo>
                    <a:cubicBezTo>
                      <a:pt x="970" y="1230"/>
                      <a:pt x="970" y="1230"/>
                      <a:pt x="970" y="1230"/>
                    </a:cubicBezTo>
                    <a:cubicBezTo>
                      <a:pt x="973" y="1230"/>
                      <a:pt x="973" y="1230"/>
                      <a:pt x="973" y="1230"/>
                    </a:cubicBezTo>
                    <a:cubicBezTo>
                      <a:pt x="976" y="1229"/>
                      <a:pt x="976" y="1229"/>
                      <a:pt x="976" y="1229"/>
                    </a:cubicBezTo>
                    <a:cubicBezTo>
                      <a:pt x="977" y="1227"/>
                      <a:pt x="977" y="1227"/>
                      <a:pt x="977" y="1227"/>
                    </a:cubicBezTo>
                    <a:cubicBezTo>
                      <a:pt x="976" y="1224"/>
                      <a:pt x="976" y="1224"/>
                      <a:pt x="976" y="1224"/>
                    </a:cubicBezTo>
                    <a:cubicBezTo>
                      <a:pt x="977" y="1222"/>
                      <a:pt x="977" y="1222"/>
                      <a:pt x="977" y="1222"/>
                    </a:cubicBezTo>
                    <a:cubicBezTo>
                      <a:pt x="983" y="1221"/>
                      <a:pt x="983" y="1221"/>
                      <a:pt x="983" y="1221"/>
                    </a:cubicBezTo>
                    <a:cubicBezTo>
                      <a:pt x="989" y="1221"/>
                      <a:pt x="989" y="1221"/>
                      <a:pt x="989" y="1221"/>
                    </a:cubicBezTo>
                    <a:cubicBezTo>
                      <a:pt x="995" y="1223"/>
                      <a:pt x="995" y="1223"/>
                      <a:pt x="995" y="1223"/>
                    </a:cubicBezTo>
                    <a:cubicBezTo>
                      <a:pt x="1000" y="1228"/>
                      <a:pt x="1000" y="1228"/>
                      <a:pt x="1000" y="1228"/>
                    </a:cubicBezTo>
                    <a:cubicBezTo>
                      <a:pt x="1003" y="1234"/>
                      <a:pt x="1003" y="1234"/>
                      <a:pt x="1003" y="1234"/>
                    </a:cubicBezTo>
                    <a:cubicBezTo>
                      <a:pt x="1005" y="1239"/>
                      <a:pt x="1005" y="1239"/>
                      <a:pt x="1005" y="1239"/>
                    </a:cubicBezTo>
                    <a:cubicBezTo>
                      <a:pt x="1007" y="1239"/>
                      <a:pt x="1007" y="1239"/>
                      <a:pt x="1007" y="1239"/>
                    </a:cubicBezTo>
                    <a:cubicBezTo>
                      <a:pt x="1011" y="1240"/>
                      <a:pt x="1011" y="1240"/>
                      <a:pt x="1011" y="1240"/>
                    </a:cubicBezTo>
                    <a:cubicBezTo>
                      <a:pt x="1015" y="1244"/>
                      <a:pt x="1015" y="1244"/>
                      <a:pt x="1015" y="1244"/>
                    </a:cubicBezTo>
                    <a:cubicBezTo>
                      <a:pt x="1016" y="1244"/>
                      <a:pt x="1016" y="1244"/>
                      <a:pt x="1016" y="1244"/>
                    </a:cubicBezTo>
                    <a:cubicBezTo>
                      <a:pt x="1019" y="1245"/>
                      <a:pt x="1019" y="1245"/>
                      <a:pt x="1019" y="1245"/>
                    </a:cubicBezTo>
                    <a:cubicBezTo>
                      <a:pt x="1019" y="1248"/>
                      <a:pt x="1019" y="1248"/>
                      <a:pt x="1019" y="1248"/>
                    </a:cubicBezTo>
                    <a:cubicBezTo>
                      <a:pt x="1018" y="1250"/>
                      <a:pt x="1018" y="1250"/>
                      <a:pt x="1018" y="1250"/>
                    </a:cubicBezTo>
                    <a:cubicBezTo>
                      <a:pt x="1018" y="1253"/>
                      <a:pt x="1018" y="1253"/>
                      <a:pt x="1018" y="1253"/>
                    </a:cubicBezTo>
                    <a:cubicBezTo>
                      <a:pt x="1019" y="1256"/>
                      <a:pt x="1019" y="1256"/>
                      <a:pt x="1019" y="1256"/>
                    </a:cubicBezTo>
                    <a:cubicBezTo>
                      <a:pt x="1021" y="1258"/>
                      <a:pt x="1021" y="1258"/>
                      <a:pt x="1021" y="1258"/>
                    </a:cubicBezTo>
                    <a:cubicBezTo>
                      <a:pt x="1022" y="1259"/>
                      <a:pt x="1022" y="1259"/>
                      <a:pt x="1022" y="1259"/>
                    </a:cubicBezTo>
                    <a:cubicBezTo>
                      <a:pt x="1024" y="1259"/>
                      <a:pt x="1024" y="1259"/>
                      <a:pt x="1024" y="1259"/>
                    </a:cubicBezTo>
                    <a:cubicBezTo>
                      <a:pt x="1027" y="1261"/>
                      <a:pt x="1027" y="1261"/>
                      <a:pt x="1027" y="1261"/>
                    </a:cubicBezTo>
                    <a:cubicBezTo>
                      <a:pt x="1030" y="1263"/>
                      <a:pt x="1030" y="1263"/>
                      <a:pt x="1030" y="1263"/>
                    </a:cubicBezTo>
                    <a:cubicBezTo>
                      <a:pt x="1031" y="1261"/>
                      <a:pt x="1031" y="1261"/>
                      <a:pt x="1031" y="1261"/>
                    </a:cubicBezTo>
                    <a:cubicBezTo>
                      <a:pt x="1034" y="1259"/>
                      <a:pt x="1034" y="1259"/>
                      <a:pt x="1034" y="1259"/>
                    </a:cubicBezTo>
                    <a:cubicBezTo>
                      <a:pt x="1043" y="1258"/>
                      <a:pt x="1043" y="1258"/>
                      <a:pt x="1043" y="1258"/>
                    </a:cubicBezTo>
                    <a:cubicBezTo>
                      <a:pt x="1046" y="1257"/>
                      <a:pt x="1046" y="1257"/>
                      <a:pt x="1046" y="1257"/>
                    </a:cubicBezTo>
                    <a:cubicBezTo>
                      <a:pt x="1048" y="1253"/>
                      <a:pt x="1048" y="1253"/>
                      <a:pt x="1048" y="1253"/>
                    </a:cubicBezTo>
                    <a:cubicBezTo>
                      <a:pt x="1052" y="1251"/>
                      <a:pt x="1052" y="1251"/>
                      <a:pt x="1052" y="1251"/>
                    </a:cubicBezTo>
                    <a:cubicBezTo>
                      <a:pt x="1054" y="1252"/>
                      <a:pt x="1054" y="1252"/>
                      <a:pt x="1054" y="1252"/>
                    </a:cubicBezTo>
                    <a:cubicBezTo>
                      <a:pt x="1052" y="1257"/>
                      <a:pt x="1052" y="1257"/>
                      <a:pt x="1052" y="1257"/>
                    </a:cubicBezTo>
                    <a:cubicBezTo>
                      <a:pt x="1053" y="1261"/>
                      <a:pt x="1053" y="1261"/>
                      <a:pt x="1053" y="1261"/>
                    </a:cubicBezTo>
                    <a:cubicBezTo>
                      <a:pt x="1056" y="1261"/>
                      <a:pt x="1056" y="1261"/>
                      <a:pt x="1056" y="1261"/>
                    </a:cubicBezTo>
                    <a:cubicBezTo>
                      <a:pt x="1060" y="1266"/>
                      <a:pt x="1060" y="1266"/>
                      <a:pt x="1060" y="1266"/>
                    </a:cubicBezTo>
                    <a:cubicBezTo>
                      <a:pt x="1065" y="1268"/>
                      <a:pt x="1065" y="1268"/>
                      <a:pt x="1065" y="1268"/>
                    </a:cubicBezTo>
                    <a:cubicBezTo>
                      <a:pt x="1066" y="1269"/>
                      <a:pt x="1066" y="1269"/>
                      <a:pt x="1066" y="1269"/>
                    </a:cubicBezTo>
                    <a:cubicBezTo>
                      <a:pt x="1068" y="1269"/>
                      <a:pt x="1068" y="1269"/>
                      <a:pt x="1068" y="1269"/>
                    </a:cubicBezTo>
                    <a:cubicBezTo>
                      <a:pt x="1072" y="1271"/>
                      <a:pt x="1072" y="1271"/>
                      <a:pt x="1072" y="1271"/>
                    </a:cubicBezTo>
                    <a:cubicBezTo>
                      <a:pt x="1074" y="1271"/>
                      <a:pt x="1074" y="1271"/>
                      <a:pt x="1074" y="1271"/>
                    </a:cubicBezTo>
                    <a:cubicBezTo>
                      <a:pt x="1074" y="1270"/>
                      <a:pt x="1074" y="1270"/>
                      <a:pt x="1074" y="1270"/>
                    </a:cubicBezTo>
                    <a:cubicBezTo>
                      <a:pt x="1076" y="1262"/>
                      <a:pt x="1076" y="1262"/>
                      <a:pt x="1076" y="1262"/>
                    </a:cubicBezTo>
                    <a:cubicBezTo>
                      <a:pt x="1080" y="1260"/>
                      <a:pt x="1080" y="1260"/>
                      <a:pt x="1080" y="1260"/>
                    </a:cubicBezTo>
                    <a:cubicBezTo>
                      <a:pt x="1088" y="1261"/>
                      <a:pt x="1088" y="1261"/>
                      <a:pt x="1088" y="1261"/>
                    </a:cubicBezTo>
                    <a:cubicBezTo>
                      <a:pt x="1089" y="1258"/>
                      <a:pt x="1089" y="1258"/>
                      <a:pt x="1089" y="1258"/>
                    </a:cubicBezTo>
                    <a:cubicBezTo>
                      <a:pt x="1092" y="1254"/>
                      <a:pt x="1092" y="1254"/>
                      <a:pt x="1092" y="1254"/>
                    </a:cubicBezTo>
                    <a:cubicBezTo>
                      <a:pt x="1098" y="1252"/>
                      <a:pt x="1098" y="1252"/>
                      <a:pt x="1098" y="1252"/>
                    </a:cubicBezTo>
                    <a:cubicBezTo>
                      <a:pt x="1099" y="1247"/>
                      <a:pt x="1099" y="1247"/>
                      <a:pt x="1099" y="1247"/>
                    </a:cubicBezTo>
                    <a:cubicBezTo>
                      <a:pt x="1100" y="1243"/>
                      <a:pt x="1100" y="1243"/>
                      <a:pt x="1100" y="1243"/>
                    </a:cubicBezTo>
                    <a:cubicBezTo>
                      <a:pt x="1105" y="1240"/>
                      <a:pt x="1105" y="1240"/>
                      <a:pt x="1105" y="1240"/>
                    </a:cubicBezTo>
                    <a:cubicBezTo>
                      <a:pt x="1105" y="1237"/>
                      <a:pt x="1105" y="1237"/>
                      <a:pt x="1105" y="1237"/>
                    </a:cubicBezTo>
                    <a:cubicBezTo>
                      <a:pt x="1108" y="1234"/>
                      <a:pt x="1108" y="1234"/>
                      <a:pt x="1108" y="1234"/>
                    </a:cubicBezTo>
                    <a:cubicBezTo>
                      <a:pt x="1111" y="1233"/>
                      <a:pt x="1111" y="1233"/>
                      <a:pt x="1111" y="1233"/>
                    </a:cubicBezTo>
                    <a:cubicBezTo>
                      <a:pt x="1113" y="1229"/>
                      <a:pt x="1113" y="1229"/>
                      <a:pt x="1113" y="1229"/>
                    </a:cubicBezTo>
                    <a:cubicBezTo>
                      <a:pt x="1115" y="1227"/>
                      <a:pt x="1115" y="1227"/>
                      <a:pt x="1115" y="1227"/>
                    </a:cubicBezTo>
                    <a:cubicBezTo>
                      <a:pt x="1113" y="1225"/>
                      <a:pt x="1113" y="1225"/>
                      <a:pt x="1113" y="1225"/>
                    </a:cubicBezTo>
                    <a:cubicBezTo>
                      <a:pt x="1113" y="1222"/>
                      <a:pt x="1113" y="1222"/>
                      <a:pt x="1113" y="1222"/>
                    </a:cubicBezTo>
                    <a:cubicBezTo>
                      <a:pt x="1114" y="1220"/>
                      <a:pt x="1114" y="1220"/>
                      <a:pt x="1114" y="1220"/>
                    </a:cubicBezTo>
                    <a:cubicBezTo>
                      <a:pt x="1120" y="1222"/>
                      <a:pt x="1120" y="1222"/>
                      <a:pt x="1120" y="1222"/>
                    </a:cubicBezTo>
                    <a:cubicBezTo>
                      <a:pt x="1122" y="1221"/>
                      <a:pt x="1122" y="1221"/>
                      <a:pt x="1122" y="1221"/>
                    </a:cubicBezTo>
                    <a:cubicBezTo>
                      <a:pt x="1124" y="1215"/>
                      <a:pt x="1124" y="1215"/>
                      <a:pt x="1124" y="1215"/>
                    </a:cubicBezTo>
                    <a:cubicBezTo>
                      <a:pt x="1127" y="1214"/>
                      <a:pt x="1127" y="1214"/>
                      <a:pt x="1127" y="1214"/>
                    </a:cubicBezTo>
                    <a:cubicBezTo>
                      <a:pt x="1134" y="1213"/>
                      <a:pt x="1134" y="1213"/>
                      <a:pt x="1134" y="1213"/>
                    </a:cubicBezTo>
                    <a:cubicBezTo>
                      <a:pt x="1137" y="1211"/>
                      <a:pt x="1137" y="1211"/>
                      <a:pt x="1137" y="1211"/>
                    </a:cubicBezTo>
                    <a:cubicBezTo>
                      <a:pt x="1140" y="1211"/>
                      <a:pt x="1140" y="1211"/>
                      <a:pt x="1140" y="1211"/>
                    </a:cubicBezTo>
                    <a:cubicBezTo>
                      <a:pt x="1144" y="1212"/>
                      <a:pt x="1144" y="1212"/>
                      <a:pt x="1144" y="1212"/>
                    </a:cubicBezTo>
                    <a:cubicBezTo>
                      <a:pt x="1147" y="1210"/>
                      <a:pt x="1147" y="1210"/>
                      <a:pt x="1147" y="1210"/>
                    </a:cubicBezTo>
                    <a:cubicBezTo>
                      <a:pt x="1148" y="1210"/>
                      <a:pt x="1148" y="1210"/>
                      <a:pt x="1148" y="1210"/>
                    </a:cubicBezTo>
                    <a:cubicBezTo>
                      <a:pt x="1150" y="1213"/>
                      <a:pt x="1150" y="1213"/>
                      <a:pt x="1150" y="1213"/>
                    </a:cubicBezTo>
                    <a:cubicBezTo>
                      <a:pt x="1151" y="1216"/>
                      <a:pt x="1151" y="1216"/>
                      <a:pt x="1151" y="1216"/>
                    </a:cubicBezTo>
                    <a:cubicBezTo>
                      <a:pt x="1153" y="1219"/>
                      <a:pt x="1153" y="1219"/>
                      <a:pt x="1153" y="1219"/>
                    </a:cubicBezTo>
                    <a:cubicBezTo>
                      <a:pt x="1157" y="1218"/>
                      <a:pt x="1157" y="1218"/>
                      <a:pt x="1157" y="1218"/>
                    </a:cubicBezTo>
                    <a:cubicBezTo>
                      <a:pt x="1158" y="1217"/>
                      <a:pt x="1158" y="1217"/>
                      <a:pt x="1158" y="1217"/>
                    </a:cubicBezTo>
                    <a:cubicBezTo>
                      <a:pt x="1162" y="1218"/>
                      <a:pt x="1162" y="1218"/>
                      <a:pt x="1162" y="1218"/>
                    </a:cubicBezTo>
                    <a:cubicBezTo>
                      <a:pt x="1165" y="1216"/>
                      <a:pt x="1165" y="1216"/>
                      <a:pt x="1165" y="1216"/>
                    </a:cubicBezTo>
                    <a:cubicBezTo>
                      <a:pt x="1170" y="1215"/>
                      <a:pt x="1170" y="1215"/>
                      <a:pt x="1170" y="1215"/>
                    </a:cubicBezTo>
                    <a:cubicBezTo>
                      <a:pt x="1171" y="1219"/>
                      <a:pt x="1171" y="1219"/>
                      <a:pt x="1171" y="1219"/>
                    </a:cubicBezTo>
                    <a:cubicBezTo>
                      <a:pt x="1172" y="1222"/>
                      <a:pt x="1172" y="1222"/>
                      <a:pt x="1172" y="1222"/>
                    </a:cubicBezTo>
                    <a:cubicBezTo>
                      <a:pt x="1173" y="1225"/>
                      <a:pt x="1173" y="1225"/>
                      <a:pt x="1173" y="1225"/>
                    </a:cubicBezTo>
                    <a:cubicBezTo>
                      <a:pt x="1182" y="1231"/>
                      <a:pt x="1182" y="1231"/>
                      <a:pt x="1182" y="1231"/>
                    </a:cubicBezTo>
                    <a:cubicBezTo>
                      <a:pt x="1186" y="1234"/>
                      <a:pt x="1186" y="1234"/>
                      <a:pt x="1186" y="1234"/>
                    </a:cubicBezTo>
                    <a:cubicBezTo>
                      <a:pt x="1192" y="1238"/>
                      <a:pt x="1192" y="1238"/>
                      <a:pt x="1192" y="1238"/>
                    </a:cubicBezTo>
                    <a:cubicBezTo>
                      <a:pt x="1194" y="1237"/>
                      <a:pt x="1194" y="1237"/>
                      <a:pt x="1194" y="1237"/>
                    </a:cubicBezTo>
                    <a:cubicBezTo>
                      <a:pt x="1198" y="1235"/>
                      <a:pt x="1198" y="1235"/>
                      <a:pt x="1198" y="1235"/>
                    </a:cubicBezTo>
                    <a:cubicBezTo>
                      <a:pt x="1202" y="1232"/>
                      <a:pt x="1202" y="1232"/>
                      <a:pt x="1202" y="1232"/>
                    </a:cubicBezTo>
                    <a:cubicBezTo>
                      <a:pt x="1205" y="1231"/>
                      <a:pt x="1205" y="1231"/>
                      <a:pt x="1205" y="1231"/>
                    </a:cubicBezTo>
                    <a:cubicBezTo>
                      <a:pt x="1209" y="1232"/>
                      <a:pt x="1209" y="1232"/>
                      <a:pt x="1209" y="1232"/>
                    </a:cubicBezTo>
                    <a:cubicBezTo>
                      <a:pt x="1211" y="1234"/>
                      <a:pt x="1211" y="1234"/>
                      <a:pt x="1211" y="1234"/>
                    </a:cubicBezTo>
                    <a:cubicBezTo>
                      <a:pt x="1214" y="1233"/>
                      <a:pt x="1214" y="1233"/>
                      <a:pt x="1214" y="1233"/>
                    </a:cubicBezTo>
                    <a:cubicBezTo>
                      <a:pt x="1222" y="1234"/>
                      <a:pt x="1222" y="1234"/>
                      <a:pt x="1222" y="1234"/>
                    </a:cubicBezTo>
                    <a:cubicBezTo>
                      <a:pt x="1225" y="1235"/>
                      <a:pt x="1225" y="1235"/>
                      <a:pt x="1225" y="1235"/>
                    </a:cubicBezTo>
                    <a:cubicBezTo>
                      <a:pt x="1229" y="1235"/>
                      <a:pt x="1229" y="1235"/>
                      <a:pt x="1229" y="1235"/>
                    </a:cubicBezTo>
                    <a:cubicBezTo>
                      <a:pt x="1229" y="1234"/>
                      <a:pt x="1229" y="1234"/>
                      <a:pt x="1229" y="1234"/>
                    </a:cubicBezTo>
                    <a:cubicBezTo>
                      <a:pt x="1233" y="1234"/>
                      <a:pt x="1233" y="1234"/>
                      <a:pt x="1233" y="1234"/>
                    </a:cubicBezTo>
                    <a:cubicBezTo>
                      <a:pt x="1239" y="1234"/>
                      <a:pt x="1239" y="1234"/>
                      <a:pt x="1239" y="1234"/>
                    </a:cubicBezTo>
                    <a:cubicBezTo>
                      <a:pt x="1242" y="1227"/>
                      <a:pt x="1242" y="1227"/>
                      <a:pt x="1242" y="1227"/>
                    </a:cubicBezTo>
                    <a:cubicBezTo>
                      <a:pt x="1240" y="1224"/>
                      <a:pt x="1240" y="1224"/>
                      <a:pt x="1240" y="1224"/>
                    </a:cubicBezTo>
                    <a:cubicBezTo>
                      <a:pt x="1237" y="1221"/>
                      <a:pt x="1237" y="1221"/>
                      <a:pt x="1237" y="1221"/>
                    </a:cubicBezTo>
                    <a:cubicBezTo>
                      <a:pt x="1237" y="1215"/>
                      <a:pt x="1237" y="1215"/>
                      <a:pt x="1237" y="1215"/>
                    </a:cubicBezTo>
                    <a:cubicBezTo>
                      <a:pt x="1238" y="1208"/>
                      <a:pt x="1238" y="1208"/>
                      <a:pt x="1238" y="1208"/>
                    </a:cubicBezTo>
                    <a:cubicBezTo>
                      <a:pt x="1237" y="1205"/>
                      <a:pt x="1237" y="1205"/>
                      <a:pt x="1237" y="1205"/>
                    </a:cubicBezTo>
                    <a:cubicBezTo>
                      <a:pt x="1234" y="1203"/>
                      <a:pt x="1234" y="1203"/>
                      <a:pt x="1234" y="1203"/>
                    </a:cubicBezTo>
                    <a:cubicBezTo>
                      <a:pt x="1232" y="1200"/>
                      <a:pt x="1232" y="1200"/>
                      <a:pt x="1232" y="1200"/>
                    </a:cubicBezTo>
                    <a:cubicBezTo>
                      <a:pt x="1227" y="1199"/>
                      <a:pt x="1227" y="1199"/>
                      <a:pt x="1227" y="1199"/>
                    </a:cubicBezTo>
                    <a:cubicBezTo>
                      <a:pt x="1225" y="1193"/>
                      <a:pt x="1225" y="1193"/>
                      <a:pt x="1225" y="1193"/>
                    </a:cubicBezTo>
                    <a:cubicBezTo>
                      <a:pt x="1225" y="1183"/>
                      <a:pt x="1225" y="1183"/>
                      <a:pt x="1225" y="1183"/>
                    </a:cubicBezTo>
                    <a:cubicBezTo>
                      <a:pt x="1229" y="1178"/>
                      <a:pt x="1229" y="1178"/>
                      <a:pt x="1229" y="1178"/>
                    </a:cubicBezTo>
                    <a:cubicBezTo>
                      <a:pt x="1229" y="1174"/>
                      <a:pt x="1229" y="1174"/>
                      <a:pt x="1229" y="1174"/>
                    </a:cubicBezTo>
                    <a:cubicBezTo>
                      <a:pt x="1231" y="1171"/>
                      <a:pt x="1231" y="1171"/>
                      <a:pt x="1231" y="1171"/>
                    </a:cubicBezTo>
                    <a:cubicBezTo>
                      <a:pt x="1234" y="1169"/>
                      <a:pt x="1234" y="1169"/>
                      <a:pt x="1234" y="1169"/>
                    </a:cubicBezTo>
                    <a:cubicBezTo>
                      <a:pt x="1236" y="1170"/>
                      <a:pt x="1236" y="1170"/>
                      <a:pt x="1236" y="1170"/>
                    </a:cubicBezTo>
                    <a:cubicBezTo>
                      <a:pt x="1237" y="1167"/>
                      <a:pt x="1237" y="1167"/>
                      <a:pt x="1237" y="1167"/>
                    </a:cubicBezTo>
                    <a:cubicBezTo>
                      <a:pt x="1236" y="1163"/>
                      <a:pt x="1236" y="1163"/>
                      <a:pt x="1236" y="1163"/>
                    </a:cubicBezTo>
                    <a:cubicBezTo>
                      <a:pt x="1237" y="1159"/>
                      <a:pt x="1237" y="1159"/>
                      <a:pt x="1237" y="1159"/>
                    </a:cubicBezTo>
                    <a:cubicBezTo>
                      <a:pt x="1239" y="1157"/>
                      <a:pt x="1239" y="1157"/>
                      <a:pt x="1239" y="1157"/>
                    </a:cubicBezTo>
                    <a:cubicBezTo>
                      <a:pt x="1242" y="1157"/>
                      <a:pt x="1242" y="1157"/>
                      <a:pt x="1242" y="1157"/>
                    </a:cubicBezTo>
                    <a:cubicBezTo>
                      <a:pt x="1245" y="1159"/>
                      <a:pt x="1245" y="1159"/>
                      <a:pt x="1245" y="1159"/>
                    </a:cubicBezTo>
                    <a:cubicBezTo>
                      <a:pt x="1250" y="1161"/>
                      <a:pt x="1250" y="1161"/>
                      <a:pt x="1250" y="1161"/>
                    </a:cubicBezTo>
                    <a:cubicBezTo>
                      <a:pt x="1254" y="1164"/>
                      <a:pt x="1254" y="1164"/>
                      <a:pt x="1254" y="1164"/>
                    </a:cubicBezTo>
                    <a:cubicBezTo>
                      <a:pt x="1255" y="1165"/>
                      <a:pt x="1255" y="1165"/>
                      <a:pt x="1255" y="1165"/>
                    </a:cubicBezTo>
                    <a:cubicBezTo>
                      <a:pt x="1259" y="1167"/>
                      <a:pt x="1259" y="1167"/>
                      <a:pt x="1259" y="1167"/>
                    </a:cubicBezTo>
                    <a:cubicBezTo>
                      <a:pt x="1264" y="1167"/>
                      <a:pt x="1264" y="1167"/>
                      <a:pt x="1264" y="1167"/>
                    </a:cubicBezTo>
                    <a:cubicBezTo>
                      <a:pt x="1270" y="1167"/>
                      <a:pt x="1270" y="1167"/>
                      <a:pt x="1270" y="1167"/>
                    </a:cubicBezTo>
                    <a:cubicBezTo>
                      <a:pt x="1273" y="1169"/>
                      <a:pt x="1273" y="1169"/>
                      <a:pt x="1273" y="1169"/>
                    </a:cubicBezTo>
                    <a:cubicBezTo>
                      <a:pt x="1275" y="1171"/>
                      <a:pt x="1275" y="1171"/>
                      <a:pt x="1275" y="1171"/>
                    </a:cubicBezTo>
                    <a:cubicBezTo>
                      <a:pt x="1279" y="1172"/>
                      <a:pt x="1279" y="1172"/>
                      <a:pt x="1279" y="1172"/>
                    </a:cubicBezTo>
                    <a:cubicBezTo>
                      <a:pt x="1282" y="1173"/>
                      <a:pt x="1282" y="1173"/>
                      <a:pt x="1282" y="1173"/>
                    </a:cubicBezTo>
                    <a:cubicBezTo>
                      <a:pt x="1285" y="1174"/>
                      <a:pt x="1285" y="1174"/>
                      <a:pt x="1285" y="1174"/>
                    </a:cubicBezTo>
                    <a:cubicBezTo>
                      <a:pt x="1293" y="1173"/>
                      <a:pt x="1293" y="1173"/>
                      <a:pt x="1293" y="1173"/>
                    </a:cubicBezTo>
                    <a:cubicBezTo>
                      <a:pt x="1296" y="1175"/>
                      <a:pt x="1296" y="1175"/>
                      <a:pt x="1296" y="1175"/>
                    </a:cubicBezTo>
                    <a:cubicBezTo>
                      <a:pt x="1297" y="1178"/>
                      <a:pt x="1297" y="1178"/>
                      <a:pt x="1297" y="1178"/>
                    </a:cubicBezTo>
                    <a:cubicBezTo>
                      <a:pt x="1297" y="1181"/>
                      <a:pt x="1297" y="1181"/>
                      <a:pt x="1297" y="1181"/>
                    </a:cubicBezTo>
                    <a:cubicBezTo>
                      <a:pt x="1299" y="1184"/>
                      <a:pt x="1299" y="1184"/>
                      <a:pt x="1299" y="1184"/>
                    </a:cubicBezTo>
                    <a:cubicBezTo>
                      <a:pt x="1299" y="1187"/>
                      <a:pt x="1299" y="1187"/>
                      <a:pt x="1299" y="1187"/>
                    </a:cubicBezTo>
                    <a:cubicBezTo>
                      <a:pt x="1300" y="1190"/>
                      <a:pt x="1300" y="1190"/>
                      <a:pt x="1300" y="1190"/>
                    </a:cubicBezTo>
                    <a:cubicBezTo>
                      <a:pt x="1302" y="1194"/>
                      <a:pt x="1302" y="1194"/>
                      <a:pt x="1302" y="1194"/>
                    </a:cubicBezTo>
                    <a:cubicBezTo>
                      <a:pt x="1302" y="1198"/>
                      <a:pt x="1302" y="1198"/>
                      <a:pt x="1302" y="1198"/>
                    </a:cubicBezTo>
                    <a:cubicBezTo>
                      <a:pt x="1304" y="1201"/>
                      <a:pt x="1304" y="1201"/>
                      <a:pt x="1304" y="1201"/>
                    </a:cubicBezTo>
                    <a:cubicBezTo>
                      <a:pt x="1307" y="1201"/>
                      <a:pt x="1307" y="1201"/>
                      <a:pt x="1307" y="1201"/>
                    </a:cubicBezTo>
                    <a:cubicBezTo>
                      <a:pt x="1310" y="1205"/>
                      <a:pt x="1310" y="1205"/>
                      <a:pt x="1310" y="1205"/>
                    </a:cubicBezTo>
                    <a:cubicBezTo>
                      <a:pt x="1311" y="1207"/>
                      <a:pt x="1311" y="1207"/>
                      <a:pt x="1311" y="1207"/>
                    </a:cubicBezTo>
                    <a:cubicBezTo>
                      <a:pt x="1317" y="1209"/>
                      <a:pt x="1317" y="1209"/>
                      <a:pt x="1317" y="1209"/>
                    </a:cubicBezTo>
                    <a:cubicBezTo>
                      <a:pt x="1322" y="1212"/>
                      <a:pt x="1322" y="1212"/>
                      <a:pt x="1322" y="1212"/>
                    </a:cubicBezTo>
                    <a:cubicBezTo>
                      <a:pt x="1325" y="1213"/>
                      <a:pt x="1325" y="1213"/>
                      <a:pt x="1325" y="1213"/>
                    </a:cubicBezTo>
                    <a:cubicBezTo>
                      <a:pt x="1326" y="1211"/>
                      <a:pt x="1326" y="1211"/>
                      <a:pt x="1326" y="1211"/>
                    </a:cubicBezTo>
                    <a:cubicBezTo>
                      <a:pt x="1332" y="1211"/>
                      <a:pt x="1332" y="1211"/>
                      <a:pt x="1332" y="1211"/>
                    </a:cubicBezTo>
                    <a:cubicBezTo>
                      <a:pt x="1334" y="1209"/>
                      <a:pt x="1334" y="1209"/>
                      <a:pt x="1334" y="1209"/>
                    </a:cubicBezTo>
                    <a:cubicBezTo>
                      <a:pt x="1337" y="1209"/>
                      <a:pt x="1337" y="1209"/>
                      <a:pt x="1337" y="1209"/>
                    </a:cubicBezTo>
                    <a:cubicBezTo>
                      <a:pt x="1339" y="1210"/>
                      <a:pt x="1339" y="1210"/>
                      <a:pt x="1339" y="1210"/>
                    </a:cubicBezTo>
                    <a:cubicBezTo>
                      <a:pt x="1342" y="1210"/>
                      <a:pt x="1342" y="1210"/>
                      <a:pt x="1342" y="1210"/>
                    </a:cubicBezTo>
                    <a:cubicBezTo>
                      <a:pt x="1345" y="1205"/>
                      <a:pt x="1345" y="1205"/>
                      <a:pt x="1345" y="1205"/>
                    </a:cubicBezTo>
                    <a:cubicBezTo>
                      <a:pt x="1350" y="1203"/>
                      <a:pt x="1350" y="1203"/>
                      <a:pt x="1350" y="1203"/>
                    </a:cubicBezTo>
                    <a:cubicBezTo>
                      <a:pt x="1357" y="1203"/>
                      <a:pt x="1357" y="1203"/>
                      <a:pt x="1357" y="1203"/>
                    </a:cubicBezTo>
                    <a:cubicBezTo>
                      <a:pt x="1361" y="1200"/>
                      <a:pt x="1361" y="1200"/>
                      <a:pt x="1361" y="1200"/>
                    </a:cubicBezTo>
                    <a:cubicBezTo>
                      <a:pt x="1366" y="1200"/>
                      <a:pt x="1366" y="1200"/>
                      <a:pt x="1366" y="1200"/>
                    </a:cubicBezTo>
                    <a:cubicBezTo>
                      <a:pt x="1370" y="1198"/>
                      <a:pt x="1370" y="1198"/>
                      <a:pt x="1370" y="1198"/>
                    </a:cubicBezTo>
                    <a:cubicBezTo>
                      <a:pt x="1374" y="1201"/>
                      <a:pt x="1374" y="1201"/>
                      <a:pt x="1374" y="1201"/>
                    </a:cubicBezTo>
                    <a:cubicBezTo>
                      <a:pt x="1380" y="1202"/>
                      <a:pt x="1380" y="1202"/>
                      <a:pt x="1380" y="1202"/>
                    </a:cubicBezTo>
                    <a:cubicBezTo>
                      <a:pt x="1387" y="1202"/>
                      <a:pt x="1387" y="1202"/>
                      <a:pt x="1387" y="1202"/>
                    </a:cubicBezTo>
                    <a:cubicBezTo>
                      <a:pt x="1390" y="1208"/>
                      <a:pt x="1390" y="1208"/>
                      <a:pt x="1390" y="1208"/>
                    </a:cubicBezTo>
                    <a:cubicBezTo>
                      <a:pt x="1397" y="1211"/>
                      <a:pt x="1397" y="1211"/>
                      <a:pt x="1397" y="1211"/>
                    </a:cubicBezTo>
                    <a:cubicBezTo>
                      <a:pt x="1402" y="1211"/>
                      <a:pt x="1402" y="1211"/>
                      <a:pt x="1402" y="1211"/>
                    </a:cubicBezTo>
                    <a:cubicBezTo>
                      <a:pt x="1406" y="1210"/>
                      <a:pt x="1406" y="1210"/>
                      <a:pt x="1406" y="1210"/>
                    </a:cubicBezTo>
                    <a:cubicBezTo>
                      <a:pt x="1408" y="1212"/>
                      <a:pt x="1408" y="1212"/>
                      <a:pt x="1408" y="1212"/>
                    </a:cubicBezTo>
                    <a:cubicBezTo>
                      <a:pt x="1410" y="1219"/>
                      <a:pt x="1410" y="1219"/>
                      <a:pt x="1410" y="1219"/>
                    </a:cubicBezTo>
                    <a:cubicBezTo>
                      <a:pt x="1413" y="1222"/>
                      <a:pt x="1413" y="1222"/>
                      <a:pt x="1413" y="1222"/>
                    </a:cubicBezTo>
                    <a:cubicBezTo>
                      <a:pt x="1416" y="1223"/>
                      <a:pt x="1416" y="1223"/>
                      <a:pt x="1416" y="1223"/>
                    </a:cubicBezTo>
                    <a:cubicBezTo>
                      <a:pt x="1418" y="1224"/>
                      <a:pt x="1418" y="1224"/>
                      <a:pt x="1418" y="1224"/>
                    </a:cubicBezTo>
                    <a:cubicBezTo>
                      <a:pt x="1421" y="1228"/>
                      <a:pt x="1421" y="1228"/>
                      <a:pt x="1421" y="1228"/>
                    </a:cubicBezTo>
                    <a:cubicBezTo>
                      <a:pt x="1424" y="1228"/>
                      <a:pt x="1424" y="1228"/>
                      <a:pt x="1424" y="1228"/>
                    </a:cubicBezTo>
                    <a:cubicBezTo>
                      <a:pt x="1432" y="1227"/>
                      <a:pt x="1432" y="1227"/>
                      <a:pt x="1432" y="1227"/>
                    </a:cubicBezTo>
                    <a:cubicBezTo>
                      <a:pt x="1439" y="1230"/>
                      <a:pt x="1439" y="1230"/>
                      <a:pt x="1439" y="1230"/>
                    </a:cubicBezTo>
                    <a:cubicBezTo>
                      <a:pt x="1450" y="1229"/>
                      <a:pt x="1450" y="1229"/>
                      <a:pt x="1450" y="1229"/>
                    </a:cubicBezTo>
                    <a:cubicBezTo>
                      <a:pt x="1455" y="1229"/>
                      <a:pt x="1455" y="1229"/>
                      <a:pt x="1455" y="1229"/>
                    </a:cubicBezTo>
                    <a:cubicBezTo>
                      <a:pt x="1457" y="1227"/>
                      <a:pt x="1457" y="1227"/>
                      <a:pt x="1457" y="1227"/>
                    </a:cubicBezTo>
                    <a:cubicBezTo>
                      <a:pt x="1461" y="1227"/>
                      <a:pt x="1461" y="1227"/>
                      <a:pt x="1461" y="1227"/>
                    </a:cubicBezTo>
                    <a:cubicBezTo>
                      <a:pt x="1464" y="1229"/>
                      <a:pt x="1464" y="1229"/>
                      <a:pt x="1464" y="1229"/>
                    </a:cubicBezTo>
                    <a:cubicBezTo>
                      <a:pt x="1466" y="1229"/>
                      <a:pt x="1466" y="1229"/>
                      <a:pt x="1466" y="1229"/>
                    </a:cubicBezTo>
                    <a:cubicBezTo>
                      <a:pt x="1469" y="1223"/>
                      <a:pt x="1469" y="1223"/>
                      <a:pt x="1469" y="1223"/>
                    </a:cubicBezTo>
                    <a:cubicBezTo>
                      <a:pt x="1476" y="1219"/>
                      <a:pt x="1476" y="1219"/>
                      <a:pt x="1476" y="1219"/>
                    </a:cubicBezTo>
                    <a:cubicBezTo>
                      <a:pt x="1480" y="1219"/>
                      <a:pt x="1480" y="1219"/>
                      <a:pt x="1480" y="1219"/>
                    </a:cubicBezTo>
                    <a:cubicBezTo>
                      <a:pt x="1483" y="1215"/>
                      <a:pt x="1483" y="1215"/>
                      <a:pt x="1483" y="1215"/>
                    </a:cubicBezTo>
                    <a:cubicBezTo>
                      <a:pt x="1486" y="1214"/>
                      <a:pt x="1486" y="1214"/>
                      <a:pt x="1486" y="1214"/>
                    </a:cubicBezTo>
                    <a:cubicBezTo>
                      <a:pt x="1494" y="1214"/>
                      <a:pt x="1494" y="1214"/>
                      <a:pt x="1494" y="1214"/>
                    </a:cubicBezTo>
                    <a:cubicBezTo>
                      <a:pt x="1498" y="1211"/>
                      <a:pt x="1498" y="1211"/>
                      <a:pt x="1498" y="1211"/>
                    </a:cubicBezTo>
                    <a:cubicBezTo>
                      <a:pt x="1499" y="1206"/>
                      <a:pt x="1499" y="1206"/>
                      <a:pt x="1499" y="1206"/>
                    </a:cubicBezTo>
                    <a:cubicBezTo>
                      <a:pt x="1499" y="1204"/>
                      <a:pt x="1499" y="1204"/>
                      <a:pt x="1499" y="1204"/>
                    </a:cubicBezTo>
                    <a:cubicBezTo>
                      <a:pt x="1501" y="1200"/>
                      <a:pt x="1501" y="1200"/>
                      <a:pt x="1501" y="1200"/>
                    </a:cubicBezTo>
                    <a:cubicBezTo>
                      <a:pt x="1505" y="1198"/>
                      <a:pt x="1505" y="1198"/>
                      <a:pt x="1505" y="1198"/>
                    </a:cubicBezTo>
                    <a:cubicBezTo>
                      <a:pt x="1508" y="1195"/>
                      <a:pt x="1508" y="1195"/>
                      <a:pt x="1508" y="1195"/>
                    </a:cubicBezTo>
                    <a:cubicBezTo>
                      <a:pt x="1509" y="1190"/>
                      <a:pt x="1509" y="1190"/>
                      <a:pt x="1509" y="1190"/>
                    </a:cubicBezTo>
                    <a:cubicBezTo>
                      <a:pt x="1512" y="1187"/>
                      <a:pt x="1512" y="1187"/>
                      <a:pt x="1512" y="1187"/>
                    </a:cubicBezTo>
                    <a:cubicBezTo>
                      <a:pt x="1515" y="1187"/>
                      <a:pt x="1515" y="1187"/>
                      <a:pt x="1515" y="1187"/>
                    </a:cubicBezTo>
                    <a:cubicBezTo>
                      <a:pt x="1516" y="1188"/>
                      <a:pt x="1516" y="1188"/>
                      <a:pt x="1516" y="1188"/>
                    </a:cubicBezTo>
                    <a:cubicBezTo>
                      <a:pt x="1522" y="1186"/>
                      <a:pt x="1522" y="1186"/>
                      <a:pt x="1522" y="1186"/>
                    </a:cubicBezTo>
                    <a:cubicBezTo>
                      <a:pt x="1525" y="1187"/>
                      <a:pt x="1525" y="1187"/>
                      <a:pt x="1525" y="1187"/>
                    </a:cubicBezTo>
                    <a:cubicBezTo>
                      <a:pt x="1529" y="1190"/>
                      <a:pt x="1529" y="1190"/>
                      <a:pt x="1529" y="1190"/>
                    </a:cubicBezTo>
                    <a:cubicBezTo>
                      <a:pt x="1532" y="1194"/>
                      <a:pt x="1532" y="1194"/>
                      <a:pt x="1532" y="1194"/>
                    </a:cubicBezTo>
                    <a:cubicBezTo>
                      <a:pt x="1534" y="1195"/>
                      <a:pt x="1534" y="1195"/>
                      <a:pt x="1534" y="1195"/>
                    </a:cubicBezTo>
                    <a:cubicBezTo>
                      <a:pt x="1538" y="1193"/>
                      <a:pt x="1538" y="1193"/>
                      <a:pt x="1538" y="1193"/>
                    </a:cubicBezTo>
                    <a:cubicBezTo>
                      <a:pt x="1540" y="1195"/>
                      <a:pt x="1540" y="1195"/>
                      <a:pt x="1540" y="1195"/>
                    </a:cubicBezTo>
                    <a:cubicBezTo>
                      <a:pt x="1543" y="1195"/>
                      <a:pt x="1543" y="1195"/>
                      <a:pt x="1543" y="1195"/>
                    </a:cubicBezTo>
                    <a:cubicBezTo>
                      <a:pt x="1547" y="1192"/>
                      <a:pt x="1547" y="1192"/>
                      <a:pt x="1547" y="1192"/>
                    </a:cubicBezTo>
                    <a:cubicBezTo>
                      <a:pt x="1547" y="1190"/>
                      <a:pt x="1547" y="1190"/>
                      <a:pt x="1547" y="1190"/>
                    </a:cubicBezTo>
                    <a:cubicBezTo>
                      <a:pt x="1553" y="1188"/>
                      <a:pt x="1553" y="1188"/>
                      <a:pt x="1553" y="1188"/>
                    </a:cubicBezTo>
                    <a:cubicBezTo>
                      <a:pt x="1560" y="1191"/>
                      <a:pt x="1560" y="1191"/>
                      <a:pt x="1560" y="1191"/>
                    </a:cubicBezTo>
                    <a:cubicBezTo>
                      <a:pt x="1562" y="1193"/>
                      <a:pt x="1562" y="1193"/>
                      <a:pt x="1562" y="1193"/>
                    </a:cubicBezTo>
                    <a:cubicBezTo>
                      <a:pt x="1564" y="1192"/>
                      <a:pt x="1564" y="1192"/>
                      <a:pt x="1564" y="1192"/>
                    </a:cubicBezTo>
                    <a:cubicBezTo>
                      <a:pt x="1566" y="1193"/>
                      <a:pt x="1566" y="1193"/>
                      <a:pt x="1566" y="1193"/>
                    </a:cubicBezTo>
                    <a:cubicBezTo>
                      <a:pt x="1567" y="1194"/>
                      <a:pt x="1567" y="1194"/>
                      <a:pt x="1567" y="1194"/>
                    </a:cubicBezTo>
                    <a:cubicBezTo>
                      <a:pt x="1570" y="1194"/>
                      <a:pt x="1570" y="1194"/>
                      <a:pt x="1570" y="1194"/>
                    </a:cubicBezTo>
                    <a:cubicBezTo>
                      <a:pt x="1575" y="1194"/>
                      <a:pt x="1575" y="1194"/>
                      <a:pt x="1575" y="1194"/>
                    </a:cubicBezTo>
                    <a:cubicBezTo>
                      <a:pt x="1578" y="1197"/>
                      <a:pt x="1578" y="1197"/>
                      <a:pt x="1578" y="1197"/>
                    </a:cubicBezTo>
                    <a:cubicBezTo>
                      <a:pt x="1580" y="1197"/>
                      <a:pt x="1580" y="1197"/>
                      <a:pt x="1580" y="1197"/>
                    </a:cubicBezTo>
                    <a:cubicBezTo>
                      <a:pt x="1589" y="1187"/>
                      <a:pt x="1589" y="1187"/>
                      <a:pt x="1589" y="1187"/>
                    </a:cubicBezTo>
                    <a:cubicBezTo>
                      <a:pt x="1593" y="1183"/>
                      <a:pt x="1593" y="1183"/>
                      <a:pt x="1593" y="1183"/>
                    </a:cubicBezTo>
                    <a:cubicBezTo>
                      <a:pt x="1599" y="1182"/>
                      <a:pt x="1599" y="1182"/>
                      <a:pt x="1599" y="1182"/>
                    </a:cubicBezTo>
                    <a:cubicBezTo>
                      <a:pt x="1602" y="1179"/>
                      <a:pt x="1602" y="1179"/>
                      <a:pt x="1602" y="1179"/>
                    </a:cubicBezTo>
                    <a:cubicBezTo>
                      <a:pt x="1603" y="1174"/>
                      <a:pt x="1603" y="1174"/>
                      <a:pt x="1603" y="1174"/>
                    </a:cubicBezTo>
                    <a:cubicBezTo>
                      <a:pt x="1603" y="1170"/>
                      <a:pt x="1603" y="1170"/>
                      <a:pt x="1603" y="1170"/>
                    </a:cubicBezTo>
                    <a:cubicBezTo>
                      <a:pt x="1601" y="1169"/>
                      <a:pt x="1601" y="1169"/>
                      <a:pt x="1601" y="1169"/>
                    </a:cubicBezTo>
                    <a:cubicBezTo>
                      <a:pt x="1600" y="1170"/>
                      <a:pt x="1600" y="1170"/>
                      <a:pt x="1600" y="1170"/>
                    </a:cubicBezTo>
                    <a:cubicBezTo>
                      <a:pt x="1598" y="1169"/>
                      <a:pt x="1598" y="1169"/>
                      <a:pt x="1598" y="1169"/>
                    </a:cubicBezTo>
                    <a:cubicBezTo>
                      <a:pt x="1597" y="1168"/>
                      <a:pt x="1597" y="1168"/>
                      <a:pt x="1597" y="1168"/>
                    </a:cubicBezTo>
                    <a:cubicBezTo>
                      <a:pt x="1596" y="1162"/>
                      <a:pt x="1596" y="1162"/>
                      <a:pt x="1596" y="1162"/>
                    </a:cubicBezTo>
                    <a:cubicBezTo>
                      <a:pt x="1597" y="1161"/>
                      <a:pt x="1597" y="1161"/>
                      <a:pt x="1597" y="1161"/>
                    </a:cubicBezTo>
                    <a:cubicBezTo>
                      <a:pt x="1597" y="1154"/>
                      <a:pt x="1597" y="1154"/>
                      <a:pt x="1597" y="1154"/>
                    </a:cubicBezTo>
                    <a:cubicBezTo>
                      <a:pt x="1596" y="1150"/>
                      <a:pt x="1596" y="1150"/>
                      <a:pt x="1596" y="1150"/>
                    </a:cubicBezTo>
                    <a:cubicBezTo>
                      <a:pt x="1597" y="1148"/>
                      <a:pt x="1597" y="1148"/>
                      <a:pt x="1597" y="1148"/>
                    </a:cubicBezTo>
                    <a:cubicBezTo>
                      <a:pt x="1599" y="1146"/>
                      <a:pt x="1599" y="1146"/>
                      <a:pt x="1599" y="1146"/>
                    </a:cubicBezTo>
                    <a:cubicBezTo>
                      <a:pt x="1599" y="1142"/>
                      <a:pt x="1599" y="1142"/>
                      <a:pt x="1599" y="1142"/>
                    </a:cubicBezTo>
                    <a:cubicBezTo>
                      <a:pt x="1597" y="1140"/>
                      <a:pt x="1597" y="1140"/>
                      <a:pt x="1597" y="1140"/>
                    </a:cubicBezTo>
                    <a:cubicBezTo>
                      <a:pt x="1596" y="1135"/>
                      <a:pt x="1596" y="1135"/>
                      <a:pt x="1596" y="1135"/>
                    </a:cubicBezTo>
                    <a:cubicBezTo>
                      <a:pt x="1597" y="1132"/>
                      <a:pt x="1597" y="1132"/>
                      <a:pt x="1597" y="1132"/>
                    </a:cubicBezTo>
                    <a:cubicBezTo>
                      <a:pt x="1595" y="1129"/>
                      <a:pt x="1595" y="1129"/>
                      <a:pt x="1595" y="1129"/>
                    </a:cubicBezTo>
                    <a:cubicBezTo>
                      <a:pt x="1595" y="1125"/>
                      <a:pt x="1595" y="1125"/>
                      <a:pt x="1595" y="1125"/>
                    </a:cubicBezTo>
                    <a:cubicBezTo>
                      <a:pt x="1598" y="1121"/>
                      <a:pt x="1598" y="1121"/>
                      <a:pt x="1598" y="1121"/>
                    </a:cubicBezTo>
                    <a:cubicBezTo>
                      <a:pt x="1600" y="1119"/>
                      <a:pt x="1600" y="1119"/>
                      <a:pt x="1600" y="1119"/>
                    </a:cubicBezTo>
                    <a:cubicBezTo>
                      <a:pt x="1601" y="1114"/>
                      <a:pt x="1601" y="1114"/>
                      <a:pt x="1601" y="1114"/>
                    </a:cubicBezTo>
                    <a:cubicBezTo>
                      <a:pt x="1603" y="1109"/>
                      <a:pt x="1603" y="1109"/>
                      <a:pt x="1603" y="1109"/>
                    </a:cubicBezTo>
                    <a:cubicBezTo>
                      <a:pt x="1605" y="1107"/>
                      <a:pt x="1605" y="1107"/>
                      <a:pt x="1605" y="1107"/>
                    </a:cubicBezTo>
                    <a:cubicBezTo>
                      <a:pt x="1605" y="1102"/>
                      <a:pt x="1605" y="1102"/>
                      <a:pt x="1605" y="1102"/>
                    </a:cubicBezTo>
                    <a:cubicBezTo>
                      <a:pt x="1605" y="1099"/>
                      <a:pt x="1605" y="1099"/>
                      <a:pt x="1605" y="1099"/>
                    </a:cubicBezTo>
                    <a:cubicBezTo>
                      <a:pt x="1605" y="1096"/>
                      <a:pt x="1605" y="1096"/>
                      <a:pt x="1605" y="1096"/>
                    </a:cubicBezTo>
                    <a:cubicBezTo>
                      <a:pt x="1602" y="1094"/>
                      <a:pt x="1602" y="1094"/>
                      <a:pt x="1602" y="1094"/>
                    </a:cubicBezTo>
                    <a:cubicBezTo>
                      <a:pt x="1601" y="1090"/>
                      <a:pt x="1601" y="1090"/>
                      <a:pt x="1601" y="1090"/>
                    </a:cubicBezTo>
                    <a:cubicBezTo>
                      <a:pt x="1598" y="1084"/>
                      <a:pt x="1598" y="1084"/>
                      <a:pt x="1598" y="1084"/>
                    </a:cubicBezTo>
                    <a:cubicBezTo>
                      <a:pt x="1596" y="1084"/>
                      <a:pt x="1596" y="1084"/>
                      <a:pt x="1596" y="1084"/>
                    </a:cubicBezTo>
                    <a:cubicBezTo>
                      <a:pt x="1593" y="1085"/>
                      <a:pt x="1593" y="1085"/>
                      <a:pt x="1593" y="1085"/>
                    </a:cubicBezTo>
                    <a:cubicBezTo>
                      <a:pt x="1589" y="1088"/>
                      <a:pt x="1589" y="1088"/>
                      <a:pt x="1589" y="1088"/>
                    </a:cubicBezTo>
                    <a:cubicBezTo>
                      <a:pt x="1587" y="1088"/>
                      <a:pt x="1587" y="1088"/>
                      <a:pt x="1587" y="1088"/>
                    </a:cubicBezTo>
                    <a:cubicBezTo>
                      <a:pt x="1586" y="1086"/>
                      <a:pt x="1586" y="1086"/>
                      <a:pt x="1586" y="1086"/>
                    </a:cubicBezTo>
                    <a:cubicBezTo>
                      <a:pt x="1586" y="1081"/>
                      <a:pt x="1586" y="1081"/>
                      <a:pt x="1586" y="1081"/>
                    </a:cubicBezTo>
                    <a:cubicBezTo>
                      <a:pt x="1587" y="1079"/>
                      <a:pt x="1587" y="1079"/>
                      <a:pt x="1587" y="1079"/>
                    </a:cubicBezTo>
                    <a:cubicBezTo>
                      <a:pt x="1587" y="1077"/>
                      <a:pt x="1587" y="1077"/>
                      <a:pt x="1587" y="1077"/>
                    </a:cubicBezTo>
                    <a:cubicBezTo>
                      <a:pt x="1589" y="1074"/>
                      <a:pt x="1589" y="1074"/>
                      <a:pt x="1589" y="1074"/>
                    </a:cubicBezTo>
                    <a:cubicBezTo>
                      <a:pt x="1590" y="1070"/>
                      <a:pt x="1590" y="1070"/>
                      <a:pt x="1590" y="1070"/>
                    </a:cubicBezTo>
                    <a:cubicBezTo>
                      <a:pt x="1592" y="1066"/>
                      <a:pt x="1592" y="1066"/>
                      <a:pt x="1592" y="1066"/>
                    </a:cubicBezTo>
                    <a:cubicBezTo>
                      <a:pt x="1592" y="1064"/>
                      <a:pt x="1592" y="1064"/>
                      <a:pt x="1592" y="1064"/>
                    </a:cubicBezTo>
                    <a:cubicBezTo>
                      <a:pt x="1594" y="1062"/>
                      <a:pt x="1594" y="1062"/>
                      <a:pt x="1594" y="1062"/>
                    </a:cubicBezTo>
                    <a:cubicBezTo>
                      <a:pt x="1599" y="1061"/>
                      <a:pt x="1599" y="1061"/>
                      <a:pt x="1599" y="1061"/>
                    </a:cubicBezTo>
                    <a:cubicBezTo>
                      <a:pt x="1601" y="1060"/>
                      <a:pt x="1601" y="1060"/>
                      <a:pt x="1601" y="1060"/>
                    </a:cubicBezTo>
                    <a:cubicBezTo>
                      <a:pt x="1604" y="1060"/>
                      <a:pt x="1604" y="1060"/>
                      <a:pt x="1604" y="1060"/>
                    </a:cubicBezTo>
                    <a:cubicBezTo>
                      <a:pt x="1604" y="1059"/>
                      <a:pt x="1604" y="1059"/>
                      <a:pt x="1604" y="1059"/>
                    </a:cubicBezTo>
                    <a:cubicBezTo>
                      <a:pt x="1607" y="1059"/>
                      <a:pt x="1607" y="1059"/>
                      <a:pt x="1607" y="1059"/>
                    </a:cubicBezTo>
                    <a:cubicBezTo>
                      <a:pt x="1610" y="1058"/>
                      <a:pt x="1610" y="1058"/>
                      <a:pt x="1610" y="1058"/>
                    </a:cubicBezTo>
                    <a:cubicBezTo>
                      <a:pt x="1611" y="1055"/>
                      <a:pt x="1611" y="1055"/>
                      <a:pt x="1611" y="1055"/>
                    </a:cubicBezTo>
                    <a:cubicBezTo>
                      <a:pt x="1614" y="1055"/>
                      <a:pt x="1614" y="1055"/>
                      <a:pt x="1614" y="1055"/>
                    </a:cubicBezTo>
                    <a:cubicBezTo>
                      <a:pt x="1616" y="1052"/>
                      <a:pt x="1616" y="1052"/>
                      <a:pt x="1616" y="1052"/>
                    </a:cubicBezTo>
                    <a:cubicBezTo>
                      <a:pt x="1620" y="1053"/>
                      <a:pt x="1620" y="1053"/>
                      <a:pt x="1620" y="1053"/>
                    </a:cubicBezTo>
                    <a:cubicBezTo>
                      <a:pt x="1623" y="1052"/>
                      <a:pt x="1623" y="1052"/>
                      <a:pt x="1623" y="1052"/>
                    </a:cubicBezTo>
                    <a:cubicBezTo>
                      <a:pt x="1626" y="1052"/>
                      <a:pt x="1626" y="1052"/>
                      <a:pt x="1626" y="1052"/>
                    </a:cubicBezTo>
                    <a:cubicBezTo>
                      <a:pt x="1628" y="1051"/>
                      <a:pt x="1628" y="1051"/>
                      <a:pt x="1628" y="1051"/>
                    </a:cubicBezTo>
                    <a:cubicBezTo>
                      <a:pt x="1629" y="1051"/>
                      <a:pt x="1629" y="1051"/>
                      <a:pt x="1629" y="1051"/>
                    </a:cubicBezTo>
                    <a:cubicBezTo>
                      <a:pt x="1630" y="1047"/>
                      <a:pt x="1630" y="1047"/>
                      <a:pt x="1630" y="1047"/>
                    </a:cubicBezTo>
                    <a:cubicBezTo>
                      <a:pt x="1636" y="1047"/>
                      <a:pt x="1636" y="1047"/>
                      <a:pt x="1636" y="1047"/>
                    </a:cubicBezTo>
                    <a:cubicBezTo>
                      <a:pt x="1637" y="1046"/>
                      <a:pt x="1637" y="1046"/>
                      <a:pt x="1637" y="1046"/>
                    </a:cubicBezTo>
                    <a:cubicBezTo>
                      <a:pt x="1639" y="1047"/>
                      <a:pt x="1639" y="1047"/>
                      <a:pt x="1639" y="1047"/>
                    </a:cubicBezTo>
                    <a:cubicBezTo>
                      <a:pt x="1642" y="1047"/>
                      <a:pt x="1642" y="1047"/>
                      <a:pt x="1642" y="1047"/>
                    </a:cubicBezTo>
                    <a:cubicBezTo>
                      <a:pt x="1644" y="1049"/>
                      <a:pt x="1644" y="1049"/>
                      <a:pt x="1644" y="1049"/>
                    </a:cubicBezTo>
                    <a:cubicBezTo>
                      <a:pt x="1650" y="1050"/>
                      <a:pt x="1650" y="1050"/>
                      <a:pt x="1650" y="1050"/>
                    </a:cubicBezTo>
                    <a:cubicBezTo>
                      <a:pt x="1652" y="1052"/>
                      <a:pt x="1652" y="1052"/>
                      <a:pt x="1652" y="1052"/>
                    </a:cubicBezTo>
                    <a:cubicBezTo>
                      <a:pt x="1653" y="1054"/>
                      <a:pt x="1653" y="1054"/>
                      <a:pt x="1653" y="1054"/>
                    </a:cubicBezTo>
                    <a:cubicBezTo>
                      <a:pt x="1657" y="1054"/>
                      <a:pt x="1657" y="1054"/>
                      <a:pt x="1657" y="1054"/>
                    </a:cubicBezTo>
                    <a:cubicBezTo>
                      <a:pt x="1659" y="1053"/>
                      <a:pt x="1659" y="1053"/>
                      <a:pt x="1659" y="1053"/>
                    </a:cubicBezTo>
                    <a:cubicBezTo>
                      <a:pt x="1661" y="1054"/>
                      <a:pt x="1661" y="1054"/>
                      <a:pt x="1661" y="1054"/>
                    </a:cubicBezTo>
                    <a:cubicBezTo>
                      <a:pt x="1664" y="1056"/>
                      <a:pt x="1664" y="1056"/>
                      <a:pt x="1664" y="1056"/>
                    </a:cubicBezTo>
                    <a:cubicBezTo>
                      <a:pt x="1665" y="1056"/>
                      <a:pt x="1665" y="1056"/>
                      <a:pt x="1665" y="1056"/>
                    </a:cubicBezTo>
                    <a:cubicBezTo>
                      <a:pt x="1665" y="1053"/>
                      <a:pt x="1665" y="1053"/>
                      <a:pt x="1665" y="1053"/>
                    </a:cubicBezTo>
                    <a:cubicBezTo>
                      <a:pt x="1667" y="1052"/>
                      <a:pt x="1667" y="1052"/>
                      <a:pt x="1667" y="1052"/>
                    </a:cubicBezTo>
                    <a:cubicBezTo>
                      <a:pt x="1668" y="1052"/>
                      <a:pt x="1668" y="1052"/>
                      <a:pt x="1668" y="1052"/>
                    </a:cubicBezTo>
                    <a:cubicBezTo>
                      <a:pt x="1671" y="1052"/>
                      <a:pt x="1671" y="1052"/>
                      <a:pt x="1671" y="1052"/>
                    </a:cubicBezTo>
                    <a:cubicBezTo>
                      <a:pt x="1672" y="1052"/>
                      <a:pt x="1672" y="1052"/>
                      <a:pt x="1672" y="1052"/>
                    </a:cubicBezTo>
                    <a:cubicBezTo>
                      <a:pt x="1674" y="1054"/>
                      <a:pt x="1674" y="1054"/>
                      <a:pt x="1674" y="1054"/>
                    </a:cubicBezTo>
                    <a:cubicBezTo>
                      <a:pt x="1676" y="1054"/>
                      <a:pt x="1676" y="1054"/>
                      <a:pt x="1676" y="1054"/>
                    </a:cubicBezTo>
                    <a:cubicBezTo>
                      <a:pt x="1678" y="1055"/>
                      <a:pt x="1678" y="1055"/>
                      <a:pt x="1678" y="1055"/>
                    </a:cubicBezTo>
                    <a:cubicBezTo>
                      <a:pt x="1680" y="1057"/>
                      <a:pt x="1680" y="1057"/>
                      <a:pt x="1680" y="1057"/>
                    </a:cubicBezTo>
                    <a:cubicBezTo>
                      <a:pt x="1679" y="1059"/>
                      <a:pt x="1679" y="1059"/>
                      <a:pt x="1679" y="1059"/>
                    </a:cubicBezTo>
                    <a:cubicBezTo>
                      <a:pt x="1680" y="1061"/>
                      <a:pt x="1680" y="1061"/>
                      <a:pt x="1680" y="1061"/>
                    </a:cubicBezTo>
                    <a:cubicBezTo>
                      <a:pt x="1682" y="1062"/>
                      <a:pt x="1682" y="1062"/>
                      <a:pt x="1682" y="1062"/>
                    </a:cubicBezTo>
                    <a:cubicBezTo>
                      <a:pt x="1683" y="1063"/>
                      <a:pt x="1683" y="1063"/>
                      <a:pt x="1683" y="1063"/>
                    </a:cubicBezTo>
                    <a:cubicBezTo>
                      <a:pt x="1684" y="1061"/>
                      <a:pt x="1684" y="1061"/>
                      <a:pt x="1684" y="1061"/>
                    </a:cubicBezTo>
                    <a:cubicBezTo>
                      <a:pt x="1687" y="1062"/>
                      <a:pt x="1687" y="1062"/>
                      <a:pt x="1687" y="1062"/>
                    </a:cubicBezTo>
                    <a:cubicBezTo>
                      <a:pt x="1687" y="1064"/>
                      <a:pt x="1687" y="1064"/>
                      <a:pt x="1687" y="1064"/>
                    </a:cubicBezTo>
                    <a:cubicBezTo>
                      <a:pt x="1687" y="1066"/>
                      <a:pt x="1687" y="1066"/>
                      <a:pt x="1687" y="1066"/>
                    </a:cubicBezTo>
                    <a:cubicBezTo>
                      <a:pt x="1687" y="1068"/>
                      <a:pt x="1687" y="1068"/>
                      <a:pt x="1687" y="1068"/>
                    </a:cubicBezTo>
                    <a:cubicBezTo>
                      <a:pt x="1690" y="1069"/>
                      <a:pt x="1690" y="1069"/>
                      <a:pt x="1690" y="1069"/>
                    </a:cubicBezTo>
                    <a:cubicBezTo>
                      <a:pt x="1692" y="1069"/>
                      <a:pt x="1692" y="1069"/>
                      <a:pt x="1692" y="1069"/>
                    </a:cubicBezTo>
                    <a:cubicBezTo>
                      <a:pt x="1693" y="1070"/>
                      <a:pt x="1693" y="1070"/>
                      <a:pt x="1693" y="1070"/>
                    </a:cubicBezTo>
                    <a:cubicBezTo>
                      <a:pt x="1693" y="1072"/>
                      <a:pt x="1693" y="1072"/>
                      <a:pt x="1693" y="1072"/>
                    </a:cubicBezTo>
                    <a:cubicBezTo>
                      <a:pt x="1695" y="1073"/>
                      <a:pt x="1695" y="1073"/>
                      <a:pt x="1695" y="1073"/>
                    </a:cubicBezTo>
                    <a:cubicBezTo>
                      <a:pt x="1696" y="1076"/>
                      <a:pt x="1696" y="1076"/>
                      <a:pt x="1696" y="1076"/>
                    </a:cubicBezTo>
                    <a:cubicBezTo>
                      <a:pt x="1697" y="1079"/>
                      <a:pt x="1697" y="1079"/>
                      <a:pt x="1697" y="1079"/>
                    </a:cubicBezTo>
                    <a:cubicBezTo>
                      <a:pt x="1698" y="1082"/>
                      <a:pt x="1698" y="1082"/>
                      <a:pt x="1698" y="1082"/>
                    </a:cubicBezTo>
                    <a:cubicBezTo>
                      <a:pt x="1698" y="1084"/>
                      <a:pt x="1698" y="1084"/>
                      <a:pt x="1698" y="1084"/>
                    </a:cubicBezTo>
                    <a:cubicBezTo>
                      <a:pt x="1698" y="1085"/>
                      <a:pt x="1698" y="1085"/>
                      <a:pt x="1698" y="1085"/>
                    </a:cubicBezTo>
                    <a:cubicBezTo>
                      <a:pt x="1703" y="1086"/>
                      <a:pt x="1703" y="1086"/>
                      <a:pt x="1703" y="1086"/>
                    </a:cubicBezTo>
                    <a:cubicBezTo>
                      <a:pt x="1704" y="1088"/>
                      <a:pt x="1704" y="1088"/>
                      <a:pt x="1704" y="1088"/>
                    </a:cubicBezTo>
                    <a:cubicBezTo>
                      <a:pt x="1702" y="1091"/>
                      <a:pt x="1702" y="1091"/>
                      <a:pt x="1702" y="1091"/>
                    </a:cubicBezTo>
                    <a:cubicBezTo>
                      <a:pt x="1703" y="1093"/>
                      <a:pt x="1703" y="1093"/>
                      <a:pt x="1703" y="1093"/>
                    </a:cubicBezTo>
                    <a:cubicBezTo>
                      <a:pt x="1707" y="1096"/>
                      <a:pt x="1707" y="1096"/>
                      <a:pt x="1707" y="1096"/>
                    </a:cubicBezTo>
                    <a:cubicBezTo>
                      <a:pt x="1709" y="1100"/>
                      <a:pt x="1709" y="1100"/>
                      <a:pt x="1709" y="1100"/>
                    </a:cubicBezTo>
                    <a:cubicBezTo>
                      <a:pt x="1711" y="1103"/>
                      <a:pt x="1711" y="1103"/>
                      <a:pt x="1711" y="1103"/>
                    </a:cubicBezTo>
                    <a:cubicBezTo>
                      <a:pt x="1711" y="1106"/>
                      <a:pt x="1711" y="1106"/>
                      <a:pt x="1711" y="1106"/>
                    </a:cubicBezTo>
                    <a:cubicBezTo>
                      <a:pt x="1713" y="1108"/>
                      <a:pt x="1713" y="1108"/>
                      <a:pt x="1713" y="1108"/>
                    </a:cubicBezTo>
                    <a:cubicBezTo>
                      <a:pt x="1714" y="1111"/>
                      <a:pt x="1714" y="1111"/>
                      <a:pt x="1714" y="1111"/>
                    </a:cubicBezTo>
                    <a:cubicBezTo>
                      <a:pt x="1717" y="1113"/>
                      <a:pt x="1717" y="1113"/>
                      <a:pt x="1717" y="1113"/>
                    </a:cubicBezTo>
                    <a:cubicBezTo>
                      <a:pt x="1717" y="1115"/>
                      <a:pt x="1717" y="1115"/>
                      <a:pt x="1717" y="1115"/>
                    </a:cubicBezTo>
                    <a:cubicBezTo>
                      <a:pt x="1716" y="1118"/>
                      <a:pt x="1716" y="1118"/>
                      <a:pt x="1716" y="1118"/>
                    </a:cubicBezTo>
                    <a:cubicBezTo>
                      <a:pt x="1717" y="1118"/>
                      <a:pt x="1717" y="1118"/>
                      <a:pt x="1717" y="1118"/>
                    </a:cubicBezTo>
                    <a:cubicBezTo>
                      <a:pt x="1719" y="1117"/>
                      <a:pt x="1719" y="1117"/>
                      <a:pt x="1719" y="1117"/>
                    </a:cubicBezTo>
                    <a:cubicBezTo>
                      <a:pt x="1721" y="1121"/>
                      <a:pt x="1721" y="1121"/>
                      <a:pt x="1721" y="1121"/>
                    </a:cubicBezTo>
                    <a:cubicBezTo>
                      <a:pt x="1721" y="1123"/>
                      <a:pt x="1721" y="1123"/>
                      <a:pt x="1721" y="1123"/>
                    </a:cubicBezTo>
                    <a:cubicBezTo>
                      <a:pt x="1725" y="1129"/>
                      <a:pt x="1725" y="1129"/>
                      <a:pt x="1725" y="1129"/>
                    </a:cubicBezTo>
                    <a:cubicBezTo>
                      <a:pt x="1731" y="1134"/>
                      <a:pt x="1731" y="1134"/>
                      <a:pt x="1731" y="1134"/>
                    </a:cubicBezTo>
                    <a:cubicBezTo>
                      <a:pt x="1732" y="1138"/>
                      <a:pt x="1732" y="1138"/>
                      <a:pt x="1732" y="1138"/>
                    </a:cubicBezTo>
                    <a:cubicBezTo>
                      <a:pt x="1733" y="1143"/>
                      <a:pt x="1733" y="1143"/>
                      <a:pt x="1733" y="1143"/>
                    </a:cubicBezTo>
                    <a:cubicBezTo>
                      <a:pt x="1734" y="1144"/>
                      <a:pt x="1734" y="1144"/>
                      <a:pt x="1734" y="1144"/>
                    </a:cubicBezTo>
                    <a:cubicBezTo>
                      <a:pt x="1735" y="1148"/>
                      <a:pt x="1735" y="1148"/>
                      <a:pt x="1735" y="1148"/>
                    </a:cubicBezTo>
                    <a:cubicBezTo>
                      <a:pt x="1737" y="1150"/>
                      <a:pt x="1737" y="1150"/>
                      <a:pt x="1737" y="1150"/>
                    </a:cubicBezTo>
                    <a:cubicBezTo>
                      <a:pt x="1739" y="1150"/>
                      <a:pt x="1739" y="1150"/>
                      <a:pt x="1739" y="1150"/>
                    </a:cubicBezTo>
                    <a:cubicBezTo>
                      <a:pt x="1739" y="1154"/>
                      <a:pt x="1739" y="1154"/>
                      <a:pt x="1739" y="1154"/>
                    </a:cubicBezTo>
                    <a:cubicBezTo>
                      <a:pt x="1739" y="1157"/>
                      <a:pt x="1739" y="1157"/>
                      <a:pt x="1739" y="1157"/>
                    </a:cubicBezTo>
                    <a:cubicBezTo>
                      <a:pt x="1741" y="1161"/>
                      <a:pt x="1741" y="1161"/>
                      <a:pt x="1741" y="1161"/>
                    </a:cubicBezTo>
                    <a:cubicBezTo>
                      <a:pt x="1745" y="1166"/>
                      <a:pt x="1745" y="1166"/>
                      <a:pt x="1745" y="1166"/>
                    </a:cubicBezTo>
                    <a:cubicBezTo>
                      <a:pt x="1748" y="1168"/>
                      <a:pt x="1748" y="1168"/>
                      <a:pt x="1748" y="1168"/>
                    </a:cubicBezTo>
                    <a:cubicBezTo>
                      <a:pt x="1749" y="1170"/>
                      <a:pt x="1749" y="1170"/>
                      <a:pt x="1749" y="1170"/>
                    </a:cubicBezTo>
                    <a:cubicBezTo>
                      <a:pt x="1752" y="1171"/>
                      <a:pt x="1752" y="1171"/>
                      <a:pt x="1752" y="1171"/>
                    </a:cubicBezTo>
                    <a:cubicBezTo>
                      <a:pt x="1754" y="1170"/>
                      <a:pt x="1754" y="1170"/>
                      <a:pt x="1754" y="1170"/>
                    </a:cubicBezTo>
                    <a:cubicBezTo>
                      <a:pt x="1755" y="1171"/>
                      <a:pt x="1755" y="1171"/>
                      <a:pt x="1755" y="1171"/>
                    </a:cubicBezTo>
                    <a:cubicBezTo>
                      <a:pt x="1757" y="1170"/>
                      <a:pt x="1757" y="1170"/>
                      <a:pt x="1757" y="1170"/>
                    </a:cubicBezTo>
                    <a:cubicBezTo>
                      <a:pt x="1761" y="1171"/>
                      <a:pt x="1761" y="1171"/>
                      <a:pt x="1761" y="1171"/>
                    </a:cubicBezTo>
                    <a:cubicBezTo>
                      <a:pt x="1763" y="1169"/>
                      <a:pt x="1763" y="1169"/>
                      <a:pt x="1763" y="1169"/>
                    </a:cubicBezTo>
                    <a:cubicBezTo>
                      <a:pt x="1765" y="1169"/>
                      <a:pt x="1765" y="1169"/>
                      <a:pt x="1765" y="1169"/>
                    </a:cubicBezTo>
                    <a:cubicBezTo>
                      <a:pt x="1765" y="1170"/>
                      <a:pt x="1765" y="1170"/>
                      <a:pt x="1765" y="1170"/>
                    </a:cubicBezTo>
                    <a:cubicBezTo>
                      <a:pt x="1764" y="1172"/>
                      <a:pt x="1764" y="1172"/>
                      <a:pt x="1764" y="1172"/>
                    </a:cubicBezTo>
                    <a:cubicBezTo>
                      <a:pt x="1765" y="1173"/>
                      <a:pt x="1765" y="1173"/>
                      <a:pt x="1765" y="1173"/>
                    </a:cubicBezTo>
                    <a:cubicBezTo>
                      <a:pt x="1769" y="1174"/>
                      <a:pt x="1769" y="1174"/>
                      <a:pt x="1769" y="1174"/>
                    </a:cubicBezTo>
                    <a:cubicBezTo>
                      <a:pt x="1771" y="1175"/>
                      <a:pt x="1771" y="1175"/>
                      <a:pt x="1771" y="1175"/>
                    </a:cubicBezTo>
                    <a:cubicBezTo>
                      <a:pt x="1772" y="1177"/>
                      <a:pt x="1772" y="1177"/>
                      <a:pt x="1772" y="1177"/>
                    </a:cubicBezTo>
                    <a:cubicBezTo>
                      <a:pt x="1774" y="1179"/>
                      <a:pt x="1774" y="1179"/>
                      <a:pt x="1774" y="1179"/>
                    </a:cubicBezTo>
                    <a:cubicBezTo>
                      <a:pt x="1775" y="1177"/>
                      <a:pt x="1775" y="1177"/>
                      <a:pt x="1775" y="1177"/>
                    </a:cubicBezTo>
                    <a:cubicBezTo>
                      <a:pt x="1776" y="1176"/>
                      <a:pt x="1776" y="1176"/>
                      <a:pt x="1776" y="1176"/>
                    </a:cubicBezTo>
                    <a:cubicBezTo>
                      <a:pt x="1778" y="1177"/>
                      <a:pt x="1778" y="1177"/>
                      <a:pt x="1778" y="1177"/>
                    </a:cubicBezTo>
                    <a:cubicBezTo>
                      <a:pt x="1779" y="1174"/>
                      <a:pt x="1779" y="1174"/>
                      <a:pt x="1779" y="1174"/>
                    </a:cubicBezTo>
                    <a:cubicBezTo>
                      <a:pt x="1781" y="1174"/>
                      <a:pt x="1781" y="1174"/>
                      <a:pt x="1781" y="1174"/>
                    </a:cubicBezTo>
                    <a:cubicBezTo>
                      <a:pt x="1782" y="1175"/>
                      <a:pt x="1782" y="1175"/>
                      <a:pt x="1782" y="1175"/>
                    </a:cubicBezTo>
                    <a:cubicBezTo>
                      <a:pt x="1783" y="1178"/>
                      <a:pt x="1783" y="1178"/>
                      <a:pt x="1783" y="1178"/>
                    </a:cubicBezTo>
                    <a:cubicBezTo>
                      <a:pt x="1785" y="1180"/>
                      <a:pt x="1785" y="1180"/>
                      <a:pt x="1785" y="1180"/>
                    </a:cubicBezTo>
                    <a:cubicBezTo>
                      <a:pt x="1787" y="1181"/>
                      <a:pt x="1787" y="1181"/>
                      <a:pt x="1787" y="1181"/>
                    </a:cubicBezTo>
                    <a:cubicBezTo>
                      <a:pt x="1787" y="1183"/>
                      <a:pt x="1787" y="1183"/>
                      <a:pt x="1787" y="1183"/>
                    </a:cubicBezTo>
                    <a:cubicBezTo>
                      <a:pt x="1789" y="1185"/>
                      <a:pt x="1789" y="1185"/>
                      <a:pt x="1789" y="1185"/>
                    </a:cubicBezTo>
                    <a:cubicBezTo>
                      <a:pt x="1790" y="1185"/>
                      <a:pt x="1790" y="1185"/>
                      <a:pt x="1790" y="1185"/>
                    </a:cubicBezTo>
                    <a:cubicBezTo>
                      <a:pt x="1792" y="1187"/>
                      <a:pt x="1792" y="1187"/>
                      <a:pt x="1792" y="1187"/>
                    </a:cubicBezTo>
                    <a:cubicBezTo>
                      <a:pt x="1792" y="1189"/>
                      <a:pt x="1792" y="1189"/>
                      <a:pt x="1792" y="1189"/>
                    </a:cubicBezTo>
                    <a:cubicBezTo>
                      <a:pt x="1796" y="1191"/>
                      <a:pt x="1796" y="1191"/>
                      <a:pt x="1796" y="1191"/>
                    </a:cubicBezTo>
                    <a:cubicBezTo>
                      <a:pt x="1797" y="1192"/>
                      <a:pt x="1797" y="1192"/>
                      <a:pt x="1797" y="1192"/>
                    </a:cubicBezTo>
                    <a:cubicBezTo>
                      <a:pt x="1799" y="1192"/>
                      <a:pt x="1799" y="1192"/>
                      <a:pt x="1799" y="1192"/>
                    </a:cubicBezTo>
                    <a:cubicBezTo>
                      <a:pt x="1801" y="1194"/>
                      <a:pt x="1801" y="1194"/>
                      <a:pt x="1801" y="1194"/>
                    </a:cubicBezTo>
                    <a:cubicBezTo>
                      <a:pt x="1803" y="1194"/>
                      <a:pt x="1803" y="1194"/>
                      <a:pt x="1803" y="1194"/>
                    </a:cubicBezTo>
                    <a:cubicBezTo>
                      <a:pt x="1805" y="1194"/>
                      <a:pt x="1805" y="1194"/>
                      <a:pt x="1805" y="1194"/>
                    </a:cubicBezTo>
                    <a:cubicBezTo>
                      <a:pt x="1808" y="1194"/>
                      <a:pt x="1808" y="1194"/>
                      <a:pt x="1808" y="1194"/>
                    </a:cubicBezTo>
                    <a:cubicBezTo>
                      <a:pt x="1809" y="1192"/>
                      <a:pt x="1809" y="1192"/>
                      <a:pt x="1809" y="1192"/>
                    </a:cubicBezTo>
                    <a:cubicBezTo>
                      <a:pt x="1811" y="1191"/>
                      <a:pt x="1811" y="1191"/>
                      <a:pt x="1811" y="1191"/>
                    </a:cubicBezTo>
                    <a:cubicBezTo>
                      <a:pt x="1812" y="1192"/>
                      <a:pt x="1812" y="1192"/>
                      <a:pt x="1812" y="1192"/>
                    </a:cubicBezTo>
                    <a:cubicBezTo>
                      <a:pt x="1812" y="1195"/>
                      <a:pt x="1812" y="1195"/>
                      <a:pt x="1812" y="1195"/>
                    </a:cubicBezTo>
                    <a:cubicBezTo>
                      <a:pt x="1810" y="1198"/>
                      <a:pt x="1810" y="1198"/>
                      <a:pt x="1810" y="1198"/>
                    </a:cubicBezTo>
                    <a:cubicBezTo>
                      <a:pt x="1810" y="1201"/>
                      <a:pt x="1810" y="1201"/>
                      <a:pt x="1810" y="1201"/>
                    </a:cubicBezTo>
                    <a:cubicBezTo>
                      <a:pt x="1811" y="1203"/>
                      <a:pt x="1811" y="1203"/>
                      <a:pt x="1811" y="1203"/>
                    </a:cubicBezTo>
                    <a:cubicBezTo>
                      <a:pt x="1814" y="1203"/>
                      <a:pt x="1814" y="1203"/>
                      <a:pt x="1814" y="1203"/>
                    </a:cubicBezTo>
                    <a:cubicBezTo>
                      <a:pt x="1814" y="1207"/>
                      <a:pt x="1814" y="1207"/>
                      <a:pt x="1814" y="1207"/>
                    </a:cubicBezTo>
                    <a:cubicBezTo>
                      <a:pt x="1816" y="1210"/>
                      <a:pt x="1816" y="1210"/>
                      <a:pt x="1816" y="1210"/>
                    </a:cubicBezTo>
                    <a:cubicBezTo>
                      <a:pt x="1815" y="1215"/>
                      <a:pt x="1815" y="1215"/>
                      <a:pt x="1815" y="1215"/>
                    </a:cubicBezTo>
                    <a:cubicBezTo>
                      <a:pt x="1814" y="1216"/>
                      <a:pt x="1814" y="1216"/>
                      <a:pt x="1814" y="1216"/>
                    </a:cubicBezTo>
                    <a:cubicBezTo>
                      <a:pt x="1814" y="1219"/>
                      <a:pt x="1814" y="1219"/>
                      <a:pt x="1814" y="1219"/>
                    </a:cubicBezTo>
                    <a:cubicBezTo>
                      <a:pt x="1818" y="1224"/>
                      <a:pt x="1818" y="1224"/>
                      <a:pt x="1818" y="1224"/>
                    </a:cubicBezTo>
                    <a:cubicBezTo>
                      <a:pt x="1819" y="1225"/>
                      <a:pt x="1819" y="1225"/>
                      <a:pt x="1819" y="1225"/>
                    </a:cubicBezTo>
                    <a:cubicBezTo>
                      <a:pt x="1822" y="1230"/>
                      <a:pt x="1822" y="1230"/>
                      <a:pt x="1822" y="1230"/>
                    </a:cubicBezTo>
                    <a:cubicBezTo>
                      <a:pt x="1823" y="1232"/>
                      <a:pt x="1823" y="1232"/>
                      <a:pt x="1823" y="1232"/>
                    </a:cubicBezTo>
                    <a:cubicBezTo>
                      <a:pt x="1826" y="1231"/>
                      <a:pt x="1826" y="1231"/>
                      <a:pt x="1826" y="1231"/>
                    </a:cubicBezTo>
                    <a:cubicBezTo>
                      <a:pt x="1828" y="1229"/>
                      <a:pt x="1828" y="1229"/>
                      <a:pt x="1828" y="1229"/>
                    </a:cubicBezTo>
                    <a:cubicBezTo>
                      <a:pt x="1831" y="1229"/>
                      <a:pt x="1831" y="1229"/>
                      <a:pt x="1831" y="1229"/>
                    </a:cubicBezTo>
                    <a:cubicBezTo>
                      <a:pt x="1832" y="1232"/>
                      <a:pt x="1832" y="1232"/>
                      <a:pt x="1832" y="1232"/>
                    </a:cubicBezTo>
                    <a:cubicBezTo>
                      <a:pt x="1833" y="1235"/>
                      <a:pt x="1833" y="1235"/>
                      <a:pt x="1833" y="1235"/>
                    </a:cubicBezTo>
                    <a:cubicBezTo>
                      <a:pt x="1836" y="1234"/>
                      <a:pt x="1836" y="1234"/>
                      <a:pt x="1836" y="1234"/>
                    </a:cubicBezTo>
                    <a:cubicBezTo>
                      <a:pt x="1837" y="1232"/>
                      <a:pt x="1837" y="1232"/>
                      <a:pt x="1837" y="1232"/>
                    </a:cubicBezTo>
                    <a:cubicBezTo>
                      <a:pt x="1840" y="1233"/>
                      <a:pt x="1840" y="1233"/>
                      <a:pt x="1840" y="1233"/>
                    </a:cubicBezTo>
                    <a:cubicBezTo>
                      <a:pt x="1842" y="1232"/>
                      <a:pt x="1842" y="1232"/>
                      <a:pt x="1842" y="1232"/>
                    </a:cubicBezTo>
                    <a:cubicBezTo>
                      <a:pt x="1847" y="1231"/>
                      <a:pt x="1847" y="1231"/>
                      <a:pt x="1847" y="1231"/>
                    </a:cubicBezTo>
                    <a:cubicBezTo>
                      <a:pt x="1849" y="1228"/>
                      <a:pt x="1849" y="1228"/>
                      <a:pt x="1849" y="1228"/>
                    </a:cubicBezTo>
                    <a:cubicBezTo>
                      <a:pt x="1851" y="1227"/>
                      <a:pt x="1851" y="1227"/>
                      <a:pt x="1851" y="1227"/>
                    </a:cubicBezTo>
                    <a:cubicBezTo>
                      <a:pt x="1851" y="1225"/>
                      <a:pt x="1851" y="1225"/>
                      <a:pt x="1851" y="1225"/>
                    </a:cubicBezTo>
                    <a:cubicBezTo>
                      <a:pt x="1851" y="1221"/>
                      <a:pt x="1851" y="1221"/>
                      <a:pt x="1851" y="1221"/>
                    </a:cubicBezTo>
                    <a:cubicBezTo>
                      <a:pt x="1854" y="1219"/>
                      <a:pt x="1854" y="1219"/>
                      <a:pt x="1854" y="1219"/>
                    </a:cubicBezTo>
                    <a:cubicBezTo>
                      <a:pt x="1854" y="1216"/>
                      <a:pt x="1854" y="1216"/>
                      <a:pt x="1854" y="1216"/>
                    </a:cubicBezTo>
                    <a:cubicBezTo>
                      <a:pt x="1855" y="1213"/>
                      <a:pt x="1855" y="1213"/>
                      <a:pt x="1855" y="1213"/>
                    </a:cubicBezTo>
                    <a:cubicBezTo>
                      <a:pt x="1857" y="1212"/>
                      <a:pt x="1857" y="1212"/>
                      <a:pt x="1857" y="1212"/>
                    </a:cubicBezTo>
                    <a:cubicBezTo>
                      <a:pt x="1861" y="1212"/>
                      <a:pt x="1861" y="1212"/>
                      <a:pt x="1861" y="1212"/>
                    </a:cubicBezTo>
                    <a:cubicBezTo>
                      <a:pt x="1862" y="1208"/>
                      <a:pt x="1862" y="1208"/>
                      <a:pt x="1862" y="1208"/>
                    </a:cubicBezTo>
                    <a:cubicBezTo>
                      <a:pt x="1864" y="1207"/>
                      <a:pt x="1864" y="1207"/>
                      <a:pt x="1864" y="1207"/>
                    </a:cubicBezTo>
                    <a:cubicBezTo>
                      <a:pt x="1866" y="1207"/>
                      <a:pt x="1866" y="1207"/>
                      <a:pt x="1866" y="1207"/>
                    </a:cubicBezTo>
                    <a:cubicBezTo>
                      <a:pt x="1866" y="1203"/>
                      <a:pt x="1866" y="1203"/>
                      <a:pt x="1866" y="1203"/>
                    </a:cubicBezTo>
                    <a:cubicBezTo>
                      <a:pt x="1868" y="1201"/>
                      <a:pt x="1868" y="1201"/>
                      <a:pt x="1868" y="1201"/>
                    </a:cubicBezTo>
                    <a:cubicBezTo>
                      <a:pt x="1871" y="1201"/>
                      <a:pt x="1871" y="1201"/>
                      <a:pt x="1871" y="1201"/>
                    </a:cubicBezTo>
                    <a:cubicBezTo>
                      <a:pt x="1873" y="1199"/>
                      <a:pt x="1873" y="1199"/>
                      <a:pt x="1873" y="1199"/>
                    </a:cubicBezTo>
                    <a:cubicBezTo>
                      <a:pt x="1876" y="1200"/>
                      <a:pt x="1876" y="1200"/>
                      <a:pt x="1876" y="1200"/>
                    </a:cubicBezTo>
                    <a:cubicBezTo>
                      <a:pt x="1878" y="1202"/>
                      <a:pt x="1878" y="1202"/>
                      <a:pt x="1878" y="1202"/>
                    </a:cubicBezTo>
                    <a:cubicBezTo>
                      <a:pt x="1881" y="1202"/>
                      <a:pt x="1881" y="1202"/>
                      <a:pt x="1881" y="1202"/>
                    </a:cubicBezTo>
                    <a:cubicBezTo>
                      <a:pt x="1882" y="1205"/>
                      <a:pt x="1882" y="1205"/>
                      <a:pt x="1882" y="1205"/>
                    </a:cubicBezTo>
                    <a:cubicBezTo>
                      <a:pt x="1884" y="1208"/>
                      <a:pt x="1884" y="1208"/>
                      <a:pt x="1884" y="1208"/>
                    </a:cubicBezTo>
                    <a:cubicBezTo>
                      <a:pt x="1882" y="1211"/>
                      <a:pt x="1882" y="1211"/>
                      <a:pt x="1882" y="1211"/>
                    </a:cubicBezTo>
                    <a:cubicBezTo>
                      <a:pt x="1883" y="1213"/>
                      <a:pt x="1883" y="1213"/>
                      <a:pt x="1883" y="1213"/>
                    </a:cubicBezTo>
                    <a:cubicBezTo>
                      <a:pt x="1886" y="1217"/>
                      <a:pt x="1886" y="1217"/>
                      <a:pt x="1886" y="1217"/>
                    </a:cubicBezTo>
                    <a:cubicBezTo>
                      <a:pt x="1886" y="1220"/>
                      <a:pt x="1886" y="1220"/>
                      <a:pt x="1886" y="1220"/>
                    </a:cubicBezTo>
                    <a:cubicBezTo>
                      <a:pt x="1888" y="1222"/>
                      <a:pt x="1888" y="1222"/>
                      <a:pt x="1888" y="1222"/>
                    </a:cubicBezTo>
                    <a:cubicBezTo>
                      <a:pt x="1890" y="1224"/>
                      <a:pt x="1890" y="1224"/>
                      <a:pt x="1890" y="1224"/>
                    </a:cubicBezTo>
                    <a:cubicBezTo>
                      <a:pt x="1890" y="1228"/>
                      <a:pt x="1890" y="1228"/>
                      <a:pt x="1890" y="1228"/>
                    </a:cubicBezTo>
                    <a:cubicBezTo>
                      <a:pt x="1889" y="1232"/>
                      <a:pt x="1889" y="1232"/>
                      <a:pt x="1889" y="1232"/>
                    </a:cubicBezTo>
                    <a:cubicBezTo>
                      <a:pt x="1889" y="1234"/>
                      <a:pt x="1889" y="1234"/>
                      <a:pt x="1889" y="1234"/>
                    </a:cubicBezTo>
                    <a:cubicBezTo>
                      <a:pt x="1886" y="1234"/>
                      <a:pt x="1886" y="1234"/>
                      <a:pt x="1886" y="1234"/>
                    </a:cubicBezTo>
                    <a:cubicBezTo>
                      <a:pt x="1884" y="1238"/>
                      <a:pt x="1884" y="1238"/>
                      <a:pt x="1884" y="1238"/>
                    </a:cubicBezTo>
                    <a:cubicBezTo>
                      <a:pt x="1884" y="1240"/>
                      <a:pt x="1884" y="1240"/>
                      <a:pt x="1884" y="1240"/>
                    </a:cubicBezTo>
                    <a:cubicBezTo>
                      <a:pt x="1885" y="1243"/>
                      <a:pt x="1885" y="1243"/>
                      <a:pt x="1885" y="1243"/>
                    </a:cubicBezTo>
                    <a:cubicBezTo>
                      <a:pt x="1886" y="1244"/>
                      <a:pt x="1886" y="1244"/>
                      <a:pt x="1886" y="1244"/>
                    </a:cubicBezTo>
                    <a:cubicBezTo>
                      <a:pt x="1886" y="1247"/>
                      <a:pt x="1886" y="1247"/>
                      <a:pt x="1886" y="1247"/>
                    </a:cubicBezTo>
                    <a:cubicBezTo>
                      <a:pt x="1885" y="1251"/>
                      <a:pt x="1885" y="1251"/>
                      <a:pt x="1885" y="1251"/>
                    </a:cubicBezTo>
                    <a:cubicBezTo>
                      <a:pt x="1886" y="1253"/>
                      <a:pt x="1886" y="1253"/>
                      <a:pt x="1886" y="1253"/>
                    </a:cubicBezTo>
                    <a:cubicBezTo>
                      <a:pt x="1887" y="1254"/>
                      <a:pt x="1887" y="1254"/>
                      <a:pt x="1887" y="1254"/>
                    </a:cubicBezTo>
                    <a:cubicBezTo>
                      <a:pt x="1887" y="1256"/>
                      <a:pt x="1887" y="1256"/>
                      <a:pt x="1887" y="1256"/>
                    </a:cubicBezTo>
                    <a:cubicBezTo>
                      <a:pt x="1888" y="1258"/>
                      <a:pt x="1888" y="1258"/>
                      <a:pt x="1888" y="1258"/>
                    </a:cubicBezTo>
                    <a:cubicBezTo>
                      <a:pt x="1888" y="1259"/>
                      <a:pt x="1888" y="1259"/>
                      <a:pt x="1888" y="1259"/>
                    </a:cubicBezTo>
                    <a:cubicBezTo>
                      <a:pt x="1887" y="1260"/>
                      <a:pt x="1887" y="1260"/>
                      <a:pt x="1887" y="1260"/>
                    </a:cubicBezTo>
                    <a:cubicBezTo>
                      <a:pt x="1886" y="1261"/>
                      <a:pt x="1886" y="1261"/>
                      <a:pt x="1886" y="1261"/>
                    </a:cubicBezTo>
                    <a:cubicBezTo>
                      <a:pt x="1886" y="1266"/>
                      <a:pt x="1886" y="1266"/>
                      <a:pt x="1886" y="1266"/>
                    </a:cubicBezTo>
                    <a:cubicBezTo>
                      <a:pt x="1888" y="1271"/>
                      <a:pt x="1888" y="1271"/>
                      <a:pt x="1888" y="1271"/>
                    </a:cubicBezTo>
                    <a:cubicBezTo>
                      <a:pt x="1889" y="1273"/>
                      <a:pt x="1889" y="1273"/>
                      <a:pt x="1889" y="1273"/>
                    </a:cubicBezTo>
                    <a:cubicBezTo>
                      <a:pt x="1889" y="1275"/>
                      <a:pt x="1889" y="1275"/>
                      <a:pt x="1889" y="1275"/>
                    </a:cubicBezTo>
                    <a:cubicBezTo>
                      <a:pt x="1887" y="1276"/>
                      <a:pt x="1887" y="1276"/>
                      <a:pt x="1887" y="1276"/>
                    </a:cubicBezTo>
                    <a:cubicBezTo>
                      <a:pt x="1886" y="1279"/>
                      <a:pt x="1886" y="1279"/>
                      <a:pt x="1886" y="1279"/>
                    </a:cubicBezTo>
                    <a:cubicBezTo>
                      <a:pt x="1887" y="1281"/>
                      <a:pt x="1887" y="1281"/>
                      <a:pt x="1887" y="1281"/>
                    </a:cubicBezTo>
                    <a:cubicBezTo>
                      <a:pt x="1887" y="1284"/>
                      <a:pt x="1887" y="1284"/>
                      <a:pt x="1887" y="1284"/>
                    </a:cubicBezTo>
                    <a:cubicBezTo>
                      <a:pt x="1888" y="1286"/>
                      <a:pt x="1888" y="1286"/>
                      <a:pt x="1888" y="1286"/>
                    </a:cubicBezTo>
                    <a:cubicBezTo>
                      <a:pt x="1886" y="1287"/>
                      <a:pt x="1886" y="1287"/>
                      <a:pt x="1886" y="1287"/>
                    </a:cubicBezTo>
                    <a:cubicBezTo>
                      <a:pt x="1885" y="1289"/>
                      <a:pt x="1885" y="1289"/>
                      <a:pt x="1885" y="1289"/>
                    </a:cubicBezTo>
                    <a:cubicBezTo>
                      <a:pt x="1886" y="1291"/>
                      <a:pt x="1886" y="1291"/>
                      <a:pt x="1886" y="1291"/>
                    </a:cubicBezTo>
                    <a:cubicBezTo>
                      <a:pt x="1887" y="1294"/>
                      <a:pt x="1887" y="1294"/>
                      <a:pt x="1887" y="1294"/>
                    </a:cubicBezTo>
                    <a:cubicBezTo>
                      <a:pt x="1886" y="1296"/>
                      <a:pt x="1886" y="1296"/>
                      <a:pt x="1886" y="1296"/>
                    </a:cubicBezTo>
                    <a:cubicBezTo>
                      <a:pt x="1884" y="1300"/>
                      <a:pt x="1884" y="1300"/>
                      <a:pt x="1884" y="1300"/>
                    </a:cubicBezTo>
                    <a:cubicBezTo>
                      <a:pt x="1885" y="1303"/>
                      <a:pt x="1885" y="1303"/>
                      <a:pt x="1885" y="1303"/>
                    </a:cubicBezTo>
                    <a:cubicBezTo>
                      <a:pt x="1885" y="1305"/>
                      <a:pt x="1885" y="1305"/>
                      <a:pt x="1885" y="1305"/>
                    </a:cubicBezTo>
                    <a:cubicBezTo>
                      <a:pt x="1885" y="1307"/>
                      <a:pt x="1885" y="1307"/>
                      <a:pt x="1885" y="1307"/>
                    </a:cubicBezTo>
                    <a:cubicBezTo>
                      <a:pt x="1885" y="1309"/>
                      <a:pt x="1885" y="1309"/>
                      <a:pt x="1885" y="1309"/>
                    </a:cubicBezTo>
                    <a:cubicBezTo>
                      <a:pt x="1886" y="1311"/>
                      <a:pt x="1886" y="1311"/>
                      <a:pt x="1886" y="1311"/>
                    </a:cubicBezTo>
                    <a:cubicBezTo>
                      <a:pt x="1887" y="1315"/>
                      <a:pt x="1887" y="1315"/>
                      <a:pt x="1887" y="1315"/>
                    </a:cubicBezTo>
                    <a:cubicBezTo>
                      <a:pt x="1885" y="1317"/>
                      <a:pt x="1885" y="1317"/>
                      <a:pt x="1885" y="1317"/>
                    </a:cubicBezTo>
                    <a:cubicBezTo>
                      <a:pt x="1883" y="1317"/>
                      <a:pt x="1883" y="1317"/>
                      <a:pt x="1883" y="1317"/>
                    </a:cubicBezTo>
                    <a:cubicBezTo>
                      <a:pt x="1881" y="1316"/>
                      <a:pt x="1881" y="1316"/>
                      <a:pt x="1881" y="1316"/>
                    </a:cubicBezTo>
                    <a:cubicBezTo>
                      <a:pt x="1870" y="1314"/>
                      <a:pt x="1870" y="1314"/>
                      <a:pt x="1870" y="1314"/>
                    </a:cubicBezTo>
                    <a:cubicBezTo>
                      <a:pt x="1867" y="1313"/>
                      <a:pt x="1867" y="1313"/>
                      <a:pt x="1867" y="1313"/>
                    </a:cubicBezTo>
                    <a:cubicBezTo>
                      <a:pt x="1864" y="1312"/>
                      <a:pt x="1864" y="1312"/>
                      <a:pt x="1864" y="1312"/>
                    </a:cubicBezTo>
                    <a:cubicBezTo>
                      <a:pt x="1863" y="1312"/>
                      <a:pt x="1863" y="1312"/>
                      <a:pt x="1863" y="1312"/>
                    </a:cubicBezTo>
                    <a:cubicBezTo>
                      <a:pt x="1860" y="1318"/>
                      <a:pt x="1860" y="1318"/>
                      <a:pt x="1860" y="1318"/>
                    </a:cubicBezTo>
                    <a:cubicBezTo>
                      <a:pt x="1859" y="1321"/>
                      <a:pt x="1859" y="1321"/>
                      <a:pt x="1859" y="1321"/>
                    </a:cubicBezTo>
                    <a:cubicBezTo>
                      <a:pt x="1857" y="1324"/>
                      <a:pt x="1857" y="1324"/>
                      <a:pt x="1857" y="1324"/>
                    </a:cubicBezTo>
                    <a:cubicBezTo>
                      <a:pt x="1855" y="1324"/>
                      <a:pt x="1855" y="1324"/>
                      <a:pt x="1855" y="1324"/>
                    </a:cubicBezTo>
                    <a:cubicBezTo>
                      <a:pt x="1853" y="1326"/>
                      <a:pt x="1853" y="1326"/>
                      <a:pt x="1853" y="1326"/>
                    </a:cubicBezTo>
                    <a:cubicBezTo>
                      <a:pt x="1852" y="1328"/>
                      <a:pt x="1852" y="1328"/>
                      <a:pt x="1852" y="1328"/>
                    </a:cubicBezTo>
                    <a:cubicBezTo>
                      <a:pt x="1853" y="1332"/>
                      <a:pt x="1853" y="1332"/>
                      <a:pt x="1853" y="1332"/>
                    </a:cubicBezTo>
                    <a:cubicBezTo>
                      <a:pt x="1858" y="1340"/>
                      <a:pt x="1858" y="1340"/>
                      <a:pt x="1858" y="1340"/>
                    </a:cubicBezTo>
                    <a:cubicBezTo>
                      <a:pt x="1859" y="1343"/>
                      <a:pt x="1859" y="1343"/>
                      <a:pt x="1859" y="1343"/>
                    </a:cubicBezTo>
                    <a:cubicBezTo>
                      <a:pt x="1860" y="1346"/>
                      <a:pt x="1860" y="1346"/>
                      <a:pt x="1860" y="1346"/>
                    </a:cubicBezTo>
                    <a:cubicBezTo>
                      <a:pt x="1862" y="1349"/>
                      <a:pt x="1862" y="1349"/>
                      <a:pt x="1862" y="1349"/>
                    </a:cubicBezTo>
                    <a:cubicBezTo>
                      <a:pt x="1862" y="1353"/>
                      <a:pt x="1862" y="1353"/>
                      <a:pt x="1862" y="1353"/>
                    </a:cubicBezTo>
                    <a:cubicBezTo>
                      <a:pt x="1862" y="1359"/>
                      <a:pt x="1862" y="1359"/>
                      <a:pt x="1862" y="1359"/>
                    </a:cubicBezTo>
                    <a:cubicBezTo>
                      <a:pt x="1863" y="1362"/>
                      <a:pt x="1863" y="1362"/>
                      <a:pt x="1863" y="1362"/>
                    </a:cubicBezTo>
                    <a:cubicBezTo>
                      <a:pt x="1863" y="1370"/>
                      <a:pt x="1863" y="1370"/>
                      <a:pt x="1863" y="1370"/>
                    </a:cubicBezTo>
                    <a:cubicBezTo>
                      <a:pt x="1865" y="1372"/>
                      <a:pt x="1865" y="1372"/>
                      <a:pt x="1865" y="1372"/>
                    </a:cubicBezTo>
                    <a:cubicBezTo>
                      <a:pt x="1865" y="1375"/>
                      <a:pt x="1865" y="1375"/>
                      <a:pt x="1865" y="1375"/>
                    </a:cubicBezTo>
                    <a:cubicBezTo>
                      <a:pt x="1865" y="1379"/>
                      <a:pt x="1865" y="1379"/>
                      <a:pt x="1865" y="1379"/>
                    </a:cubicBezTo>
                    <a:cubicBezTo>
                      <a:pt x="1864" y="1381"/>
                      <a:pt x="1864" y="1381"/>
                      <a:pt x="1864" y="1381"/>
                    </a:cubicBezTo>
                    <a:cubicBezTo>
                      <a:pt x="1864" y="1384"/>
                      <a:pt x="1864" y="1384"/>
                      <a:pt x="1864" y="1384"/>
                    </a:cubicBezTo>
                    <a:cubicBezTo>
                      <a:pt x="1865" y="1387"/>
                      <a:pt x="1865" y="1387"/>
                      <a:pt x="1865" y="1387"/>
                    </a:cubicBezTo>
                    <a:cubicBezTo>
                      <a:pt x="1865" y="1390"/>
                      <a:pt x="1865" y="1390"/>
                      <a:pt x="1865" y="1390"/>
                    </a:cubicBezTo>
                    <a:cubicBezTo>
                      <a:pt x="1863" y="1391"/>
                      <a:pt x="1863" y="1391"/>
                      <a:pt x="1863" y="1391"/>
                    </a:cubicBezTo>
                    <a:cubicBezTo>
                      <a:pt x="1859" y="1390"/>
                      <a:pt x="1859" y="1390"/>
                      <a:pt x="1859" y="1390"/>
                    </a:cubicBezTo>
                    <a:cubicBezTo>
                      <a:pt x="1857" y="1392"/>
                      <a:pt x="1857" y="1392"/>
                      <a:pt x="1857" y="1392"/>
                    </a:cubicBezTo>
                    <a:cubicBezTo>
                      <a:pt x="1857" y="1393"/>
                      <a:pt x="1857" y="1393"/>
                      <a:pt x="1857" y="1393"/>
                    </a:cubicBezTo>
                    <a:cubicBezTo>
                      <a:pt x="1857" y="1397"/>
                      <a:pt x="1857" y="1397"/>
                      <a:pt x="1857" y="1397"/>
                    </a:cubicBezTo>
                    <a:cubicBezTo>
                      <a:pt x="1859" y="1398"/>
                      <a:pt x="1859" y="1398"/>
                      <a:pt x="1859" y="1398"/>
                    </a:cubicBezTo>
                    <a:cubicBezTo>
                      <a:pt x="1859" y="1401"/>
                      <a:pt x="1859" y="1401"/>
                      <a:pt x="1859" y="1401"/>
                    </a:cubicBezTo>
                    <a:cubicBezTo>
                      <a:pt x="1858" y="1402"/>
                      <a:pt x="1858" y="1402"/>
                      <a:pt x="1858" y="1402"/>
                    </a:cubicBezTo>
                    <a:cubicBezTo>
                      <a:pt x="1861" y="1407"/>
                      <a:pt x="1861" y="1407"/>
                      <a:pt x="1861" y="1407"/>
                    </a:cubicBezTo>
                    <a:cubicBezTo>
                      <a:pt x="1863" y="1407"/>
                      <a:pt x="1863" y="1407"/>
                      <a:pt x="1863" y="1407"/>
                    </a:cubicBezTo>
                    <a:cubicBezTo>
                      <a:pt x="1864" y="1401"/>
                      <a:pt x="1864" y="1401"/>
                      <a:pt x="1864" y="1401"/>
                    </a:cubicBezTo>
                    <a:cubicBezTo>
                      <a:pt x="1869" y="1400"/>
                      <a:pt x="1869" y="1400"/>
                      <a:pt x="1869" y="1400"/>
                    </a:cubicBezTo>
                    <a:cubicBezTo>
                      <a:pt x="1870" y="1402"/>
                      <a:pt x="1870" y="1402"/>
                      <a:pt x="1870" y="1402"/>
                    </a:cubicBezTo>
                    <a:cubicBezTo>
                      <a:pt x="1872" y="1395"/>
                      <a:pt x="1872" y="1395"/>
                      <a:pt x="1872" y="1395"/>
                    </a:cubicBezTo>
                    <a:cubicBezTo>
                      <a:pt x="1874" y="1393"/>
                      <a:pt x="1874" y="1393"/>
                      <a:pt x="1874" y="1393"/>
                    </a:cubicBezTo>
                    <a:cubicBezTo>
                      <a:pt x="1874" y="1385"/>
                      <a:pt x="1874" y="1385"/>
                      <a:pt x="1874" y="1385"/>
                    </a:cubicBezTo>
                    <a:cubicBezTo>
                      <a:pt x="1878" y="1382"/>
                      <a:pt x="1878" y="1382"/>
                      <a:pt x="1878" y="1382"/>
                    </a:cubicBezTo>
                    <a:cubicBezTo>
                      <a:pt x="1877" y="1378"/>
                      <a:pt x="1877" y="1378"/>
                      <a:pt x="1877" y="1378"/>
                    </a:cubicBezTo>
                    <a:cubicBezTo>
                      <a:pt x="1879" y="1375"/>
                      <a:pt x="1879" y="1375"/>
                      <a:pt x="1879" y="1375"/>
                    </a:cubicBezTo>
                    <a:cubicBezTo>
                      <a:pt x="1882" y="1378"/>
                      <a:pt x="1882" y="1378"/>
                      <a:pt x="1882" y="1378"/>
                    </a:cubicBezTo>
                    <a:cubicBezTo>
                      <a:pt x="1887" y="1376"/>
                      <a:pt x="1887" y="1376"/>
                      <a:pt x="1887" y="1376"/>
                    </a:cubicBezTo>
                    <a:cubicBezTo>
                      <a:pt x="1889" y="1378"/>
                      <a:pt x="1889" y="1378"/>
                      <a:pt x="1889" y="1378"/>
                    </a:cubicBezTo>
                    <a:cubicBezTo>
                      <a:pt x="1889" y="1386"/>
                      <a:pt x="1889" y="1386"/>
                      <a:pt x="1889" y="1386"/>
                    </a:cubicBezTo>
                    <a:cubicBezTo>
                      <a:pt x="1895" y="1388"/>
                      <a:pt x="1895" y="1388"/>
                      <a:pt x="1895" y="1388"/>
                    </a:cubicBezTo>
                    <a:cubicBezTo>
                      <a:pt x="1901" y="1392"/>
                      <a:pt x="1901" y="1392"/>
                      <a:pt x="1901" y="1392"/>
                    </a:cubicBezTo>
                    <a:cubicBezTo>
                      <a:pt x="1903" y="1389"/>
                      <a:pt x="1903" y="1389"/>
                      <a:pt x="1903" y="1389"/>
                    </a:cubicBezTo>
                    <a:cubicBezTo>
                      <a:pt x="1905" y="1392"/>
                      <a:pt x="1905" y="1392"/>
                      <a:pt x="1905" y="1392"/>
                    </a:cubicBezTo>
                    <a:cubicBezTo>
                      <a:pt x="1909" y="1387"/>
                      <a:pt x="1909" y="1387"/>
                      <a:pt x="1909" y="1387"/>
                    </a:cubicBezTo>
                    <a:cubicBezTo>
                      <a:pt x="1914" y="1386"/>
                      <a:pt x="1914" y="1386"/>
                      <a:pt x="1914" y="1386"/>
                    </a:cubicBezTo>
                    <a:cubicBezTo>
                      <a:pt x="1915" y="1383"/>
                      <a:pt x="1915" y="1383"/>
                      <a:pt x="1915" y="1383"/>
                    </a:cubicBezTo>
                    <a:cubicBezTo>
                      <a:pt x="1917" y="1383"/>
                      <a:pt x="1917" y="1383"/>
                      <a:pt x="1917" y="1383"/>
                    </a:cubicBezTo>
                    <a:cubicBezTo>
                      <a:pt x="1920" y="1377"/>
                      <a:pt x="1920" y="1377"/>
                      <a:pt x="1920" y="1377"/>
                    </a:cubicBezTo>
                    <a:cubicBezTo>
                      <a:pt x="1926" y="1368"/>
                      <a:pt x="1926" y="1368"/>
                      <a:pt x="1926" y="1368"/>
                    </a:cubicBezTo>
                    <a:cubicBezTo>
                      <a:pt x="1925" y="1366"/>
                      <a:pt x="1925" y="1366"/>
                      <a:pt x="1925" y="1366"/>
                    </a:cubicBezTo>
                    <a:cubicBezTo>
                      <a:pt x="1929" y="1364"/>
                      <a:pt x="1929" y="1364"/>
                      <a:pt x="1929" y="1364"/>
                    </a:cubicBezTo>
                    <a:cubicBezTo>
                      <a:pt x="1929" y="1359"/>
                      <a:pt x="1929" y="1359"/>
                      <a:pt x="1929" y="1359"/>
                    </a:cubicBezTo>
                    <a:cubicBezTo>
                      <a:pt x="1928" y="1354"/>
                      <a:pt x="1928" y="1354"/>
                      <a:pt x="1928" y="1354"/>
                    </a:cubicBezTo>
                    <a:cubicBezTo>
                      <a:pt x="1931" y="1355"/>
                      <a:pt x="1931" y="1355"/>
                      <a:pt x="1931" y="1355"/>
                    </a:cubicBezTo>
                    <a:cubicBezTo>
                      <a:pt x="1931" y="1356"/>
                      <a:pt x="1931" y="1356"/>
                      <a:pt x="1931" y="1356"/>
                    </a:cubicBezTo>
                    <a:cubicBezTo>
                      <a:pt x="1935" y="1349"/>
                      <a:pt x="1935" y="1349"/>
                      <a:pt x="1935" y="1349"/>
                    </a:cubicBezTo>
                    <a:cubicBezTo>
                      <a:pt x="1934" y="1345"/>
                      <a:pt x="1934" y="1345"/>
                      <a:pt x="1934" y="1345"/>
                    </a:cubicBezTo>
                    <a:cubicBezTo>
                      <a:pt x="1935" y="1344"/>
                      <a:pt x="1935" y="1344"/>
                      <a:pt x="1935" y="1344"/>
                    </a:cubicBezTo>
                    <a:cubicBezTo>
                      <a:pt x="1935" y="1337"/>
                      <a:pt x="1935" y="1337"/>
                      <a:pt x="1935" y="1337"/>
                    </a:cubicBezTo>
                    <a:cubicBezTo>
                      <a:pt x="1938" y="1335"/>
                      <a:pt x="1938" y="1335"/>
                      <a:pt x="1938" y="1335"/>
                    </a:cubicBezTo>
                    <a:cubicBezTo>
                      <a:pt x="1938" y="1331"/>
                      <a:pt x="1938" y="1331"/>
                      <a:pt x="1938" y="1331"/>
                    </a:cubicBezTo>
                    <a:cubicBezTo>
                      <a:pt x="1943" y="1327"/>
                      <a:pt x="1943" y="1327"/>
                      <a:pt x="1943" y="1327"/>
                    </a:cubicBezTo>
                    <a:cubicBezTo>
                      <a:pt x="1944" y="1325"/>
                      <a:pt x="1944" y="1325"/>
                      <a:pt x="1944" y="1325"/>
                    </a:cubicBezTo>
                    <a:cubicBezTo>
                      <a:pt x="1943" y="1323"/>
                      <a:pt x="1943" y="1323"/>
                      <a:pt x="1943" y="1323"/>
                    </a:cubicBezTo>
                    <a:cubicBezTo>
                      <a:pt x="1943" y="1318"/>
                      <a:pt x="1943" y="1318"/>
                      <a:pt x="1943" y="1318"/>
                    </a:cubicBezTo>
                    <a:cubicBezTo>
                      <a:pt x="1945" y="1316"/>
                      <a:pt x="1945" y="1316"/>
                      <a:pt x="1945" y="1316"/>
                    </a:cubicBezTo>
                    <a:cubicBezTo>
                      <a:pt x="1949" y="1298"/>
                      <a:pt x="1949" y="1298"/>
                      <a:pt x="1949" y="1298"/>
                    </a:cubicBezTo>
                    <a:cubicBezTo>
                      <a:pt x="1953" y="1292"/>
                      <a:pt x="1953" y="1292"/>
                      <a:pt x="1953" y="1292"/>
                    </a:cubicBezTo>
                    <a:cubicBezTo>
                      <a:pt x="1953" y="1288"/>
                      <a:pt x="1953" y="1288"/>
                      <a:pt x="1953" y="1288"/>
                    </a:cubicBezTo>
                    <a:cubicBezTo>
                      <a:pt x="1957" y="1284"/>
                      <a:pt x="1957" y="1284"/>
                      <a:pt x="1957" y="1284"/>
                    </a:cubicBezTo>
                    <a:cubicBezTo>
                      <a:pt x="1957" y="1279"/>
                      <a:pt x="1957" y="1279"/>
                      <a:pt x="1957" y="1279"/>
                    </a:cubicBezTo>
                    <a:cubicBezTo>
                      <a:pt x="1962" y="1272"/>
                      <a:pt x="1962" y="1272"/>
                      <a:pt x="1962" y="1272"/>
                    </a:cubicBezTo>
                    <a:cubicBezTo>
                      <a:pt x="1962" y="1268"/>
                      <a:pt x="1962" y="1268"/>
                      <a:pt x="1962" y="1268"/>
                    </a:cubicBezTo>
                    <a:cubicBezTo>
                      <a:pt x="1960" y="1267"/>
                      <a:pt x="1960" y="1267"/>
                      <a:pt x="1960" y="1267"/>
                    </a:cubicBezTo>
                    <a:cubicBezTo>
                      <a:pt x="1959" y="1261"/>
                      <a:pt x="1959" y="1261"/>
                      <a:pt x="1959" y="1261"/>
                    </a:cubicBezTo>
                    <a:cubicBezTo>
                      <a:pt x="1963" y="1257"/>
                      <a:pt x="1963" y="1257"/>
                      <a:pt x="1963" y="1257"/>
                    </a:cubicBezTo>
                    <a:cubicBezTo>
                      <a:pt x="1961" y="1247"/>
                      <a:pt x="1961" y="1247"/>
                      <a:pt x="1961" y="1247"/>
                    </a:cubicBezTo>
                    <a:cubicBezTo>
                      <a:pt x="1964" y="1242"/>
                      <a:pt x="1964" y="1242"/>
                      <a:pt x="1964" y="1242"/>
                    </a:cubicBezTo>
                    <a:cubicBezTo>
                      <a:pt x="1964" y="1239"/>
                      <a:pt x="1964" y="1239"/>
                      <a:pt x="1964" y="1239"/>
                    </a:cubicBezTo>
                    <a:cubicBezTo>
                      <a:pt x="1962" y="1239"/>
                      <a:pt x="1962" y="1239"/>
                      <a:pt x="1962" y="1239"/>
                    </a:cubicBezTo>
                    <a:cubicBezTo>
                      <a:pt x="1965" y="1232"/>
                      <a:pt x="1965" y="1232"/>
                      <a:pt x="1965" y="1232"/>
                    </a:cubicBezTo>
                    <a:cubicBezTo>
                      <a:pt x="1965" y="1226"/>
                      <a:pt x="1965" y="1226"/>
                      <a:pt x="1965" y="1226"/>
                    </a:cubicBezTo>
                    <a:cubicBezTo>
                      <a:pt x="1968" y="1222"/>
                      <a:pt x="1968" y="1222"/>
                      <a:pt x="1968" y="1222"/>
                    </a:cubicBezTo>
                    <a:cubicBezTo>
                      <a:pt x="1969" y="1216"/>
                      <a:pt x="1969" y="1216"/>
                      <a:pt x="1969" y="1216"/>
                    </a:cubicBezTo>
                    <a:cubicBezTo>
                      <a:pt x="1968" y="1215"/>
                      <a:pt x="1968" y="1215"/>
                      <a:pt x="1968" y="1215"/>
                    </a:cubicBezTo>
                    <a:cubicBezTo>
                      <a:pt x="1967" y="1208"/>
                      <a:pt x="1967" y="1208"/>
                      <a:pt x="1967" y="1208"/>
                    </a:cubicBezTo>
                    <a:cubicBezTo>
                      <a:pt x="1969" y="1201"/>
                      <a:pt x="1969" y="1201"/>
                      <a:pt x="1969" y="1201"/>
                    </a:cubicBezTo>
                    <a:cubicBezTo>
                      <a:pt x="1970" y="1194"/>
                      <a:pt x="1970" y="1194"/>
                      <a:pt x="1970" y="1194"/>
                    </a:cubicBezTo>
                    <a:cubicBezTo>
                      <a:pt x="1975" y="1188"/>
                      <a:pt x="1975" y="1188"/>
                      <a:pt x="1975" y="1188"/>
                    </a:cubicBezTo>
                    <a:cubicBezTo>
                      <a:pt x="1975" y="1182"/>
                      <a:pt x="1975" y="1182"/>
                      <a:pt x="1975" y="1182"/>
                    </a:cubicBezTo>
                    <a:cubicBezTo>
                      <a:pt x="1973" y="1178"/>
                      <a:pt x="1973" y="1178"/>
                      <a:pt x="1973" y="1178"/>
                    </a:cubicBezTo>
                    <a:cubicBezTo>
                      <a:pt x="1973" y="1171"/>
                      <a:pt x="1973" y="1171"/>
                      <a:pt x="1973" y="1171"/>
                    </a:cubicBezTo>
                    <a:cubicBezTo>
                      <a:pt x="1974" y="1169"/>
                      <a:pt x="1974" y="1169"/>
                      <a:pt x="1974" y="1169"/>
                    </a:cubicBezTo>
                    <a:cubicBezTo>
                      <a:pt x="1974" y="1164"/>
                      <a:pt x="1974" y="1164"/>
                      <a:pt x="1974" y="1164"/>
                    </a:cubicBezTo>
                    <a:cubicBezTo>
                      <a:pt x="1971" y="1165"/>
                      <a:pt x="1971" y="1165"/>
                      <a:pt x="1971" y="1165"/>
                    </a:cubicBezTo>
                    <a:cubicBezTo>
                      <a:pt x="1970" y="1154"/>
                      <a:pt x="1970" y="1154"/>
                      <a:pt x="1970" y="1154"/>
                    </a:cubicBezTo>
                    <a:cubicBezTo>
                      <a:pt x="1970" y="1151"/>
                      <a:pt x="1970" y="1151"/>
                      <a:pt x="1970" y="1151"/>
                    </a:cubicBezTo>
                    <a:cubicBezTo>
                      <a:pt x="1969" y="1148"/>
                      <a:pt x="1969" y="1148"/>
                      <a:pt x="1969" y="1148"/>
                    </a:cubicBezTo>
                    <a:cubicBezTo>
                      <a:pt x="1970" y="1140"/>
                      <a:pt x="1970" y="1140"/>
                      <a:pt x="1970" y="1140"/>
                    </a:cubicBezTo>
                    <a:cubicBezTo>
                      <a:pt x="1965" y="1133"/>
                      <a:pt x="1965" y="1133"/>
                      <a:pt x="1965" y="1133"/>
                    </a:cubicBezTo>
                    <a:cubicBezTo>
                      <a:pt x="1963" y="1133"/>
                      <a:pt x="1963" y="1133"/>
                      <a:pt x="1963" y="1133"/>
                    </a:cubicBezTo>
                    <a:cubicBezTo>
                      <a:pt x="1961" y="1129"/>
                      <a:pt x="1961" y="1129"/>
                      <a:pt x="1961" y="1129"/>
                    </a:cubicBezTo>
                    <a:cubicBezTo>
                      <a:pt x="1963" y="1127"/>
                      <a:pt x="1963" y="1127"/>
                      <a:pt x="1963" y="1127"/>
                    </a:cubicBezTo>
                    <a:cubicBezTo>
                      <a:pt x="1965" y="1122"/>
                      <a:pt x="1965" y="1122"/>
                      <a:pt x="1965" y="1122"/>
                    </a:cubicBezTo>
                    <a:cubicBezTo>
                      <a:pt x="1965" y="1120"/>
                      <a:pt x="1965" y="1120"/>
                      <a:pt x="1965" y="1120"/>
                    </a:cubicBezTo>
                    <a:cubicBezTo>
                      <a:pt x="1962" y="1123"/>
                      <a:pt x="1962" y="1123"/>
                      <a:pt x="1962" y="1123"/>
                    </a:cubicBezTo>
                    <a:cubicBezTo>
                      <a:pt x="1959" y="1122"/>
                      <a:pt x="1959" y="1122"/>
                      <a:pt x="1959" y="1122"/>
                    </a:cubicBezTo>
                    <a:cubicBezTo>
                      <a:pt x="1955" y="1108"/>
                      <a:pt x="1955" y="1108"/>
                      <a:pt x="1955" y="1108"/>
                    </a:cubicBezTo>
                    <a:cubicBezTo>
                      <a:pt x="1955" y="1104"/>
                      <a:pt x="1955" y="1104"/>
                      <a:pt x="1955" y="1104"/>
                    </a:cubicBezTo>
                    <a:cubicBezTo>
                      <a:pt x="1955" y="1101"/>
                      <a:pt x="1955" y="1101"/>
                      <a:pt x="1955" y="1101"/>
                    </a:cubicBezTo>
                    <a:cubicBezTo>
                      <a:pt x="1954" y="1093"/>
                      <a:pt x="1954" y="1093"/>
                      <a:pt x="1954" y="1093"/>
                    </a:cubicBezTo>
                    <a:cubicBezTo>
                      <a:pt x="1955" y="1090"/>
                      <a:pt x="1955" y="1090"/>
                      <a:pt x="1955" y="1090"/>
                    </a:cubicBezTo>
                    <a:cubicBezTo>
                      <a:pt x="1952" y="1079"/>
                      <a:pt x="1952" y="1079"/>
                      <a:pt x="1952" y="1079"/>
                    </a:cubicBezTo>
                    <a:cubicBezTo>
                      <a:pt x="1954" y="1076"/>
                      <a:pt x="1954" y="1076"/>
                      <a:pt x="1954" y="1076"/>
                    </a:cubicBezTo>
                    <a:cubicBezTo>
                      <a:pt x="1953" y="1075"/>
                      <a:pt x="1953" y="1075"/>
                      <a:pt x="1953" y="1075"/>
                    </a:cubicBezTo>
                    <a:cubicBezTo>
                      <a:pt x="1953" y="1072"/>
                      <a:pt x="1953" y="1072"/>
                      <a:pt x="1953" y="1072"/>
                    </a:cubicBezTo>
                    <a:cubicBezTo>
                      <a:pt x="1954" y="1070"/>
                      <a:pt x="1954" y="1070"/>
                      <a:pt x="1954" y="1070"/>
                    </a:cubicBezTo>
                    <a:cubicBezTo>
                      <a:pt x="1952" y="1068"/>
                      <a:pt x="1952" y="1068"/>
                      <a:pt x="1952" y="1068"/>
                    </a:cubicBezTo>
                    <a:cubicBezTo>
                      <a:pt x="1954" y="1064"/>
                      <a:pt x="1954" y="1064"/>
                      <a:pt x="1954" y="1064"/>
                    </a:cubicBezTo>
                    <a:cubicBezTo>
                      <a:pt x="1953" y="1060"/>
                      <a:pt x="1953" y="1060"/>
                      <a:pt x="1953" y="1060"/>
                    </a:cubicBezTo>
                    <a:cubicBezTo>
                      <a:pt x="1953" y="1057"/>
                      <a:pt x="1953" y="1057"/>
                      <a:pt x="1953" y="1057"/>
                    </a:cubicBezTo>
                    <a:cubicBezTo>
                      <a:pt x="1955" y="1054"/>
                      <a:pt x="1955" y="1054"/>
                      <a:pt x="1955" y="1054"/>
                    </a:cubicBezTo>
                    <a:cubicBezTo>
                      <a:pt x="1952" y="1051"/>
                      <a:pt x="1952" y="1051"/>
                      <a:pt x="1952" y="1051"/>
                    </a:cubicBezTo>
                    <a:cubicBezTo>
                      <a:pt x="1952" y="1046"/>
                      <a:pt x="1952" y="1046"/>
                      <a:pt x="1952" y="1046"/>
                    </a:cubicBezTo>
                    <a:cubicBezTo>
                      <a:pt x="1953" y="1043"/>
                      <a:pt x="1953" y="1043"/>
                      <a:pt x="1953" y="1043"/>
                    </a:cubicBezTo>
                    <a:cubicBezTo>
                      <a:pt x="1953" y="1040"/>
                      <a:pt x="1953" y="1040"/>
                      <a:pt x="1953" y="1040"/>
                    </a:cubicBezTo>
                    <a:cubicBezTo>
                      <a:pt x="1950" y="1042"/>
                      <a:pt x="1950" y="1042"/>
                      <a:pt x="1950" y="1042"/>
                    </a:cubicBezTo>
                    <a:cubicBezTo>
                      <a:pt x="1947" y="1041"/>
                      <a:pt x="1947" y="1041"/>
                      <a:pt x="1947" y="1041"/>
                    </a:cubicBezTo>
                    <a:cubicBezTo>
                      <a:pt x="1943" y="1037"/>
                      <a:pt x="1943" y="1037"/>
                      <a:pt x="1943" y="1037"/>
                    </a:cubicBezTo>
                    <a:cubicBezTo>
                      <a:pt x="1944" y="1032"/>
                      <a:pt x="1944" y="1032"/>
                      <a:pt x="1944" y="1032"/>
                    </a:cubicBezTo>
                    <a:cubicBezTo>
                      <a:pt x="1946" y="1029"/>
                      <a:pt x="1946" y="1029"/>
                      <a:pt x="1946" y="1029"/>
                    </a:cubicBezTo>
                    <a:cubicBezTo>
                      <a:pt x="1945" y="1025"/>
                      <a:pt x="1945" y="1025"/>
                      <a:pt x="1945" y="1025"/>
                    </a:cubicBezTo>
                    <a:cubicBezTo>
                      <a:pt x="1941" y="1018"/>
                      <a:pt x="1941" y="1018"/>
                      <a:pt x="1941" y="1018"/>
                    </a:cubicBezTo>
                    <a:cubicBezTo>
                      <a:pt x="1938" y="1018"/>
                      <a:pt x="1938" y="1018"/>
                      <a:pt x="1938" y="1018"/>
                    </a:cubicBezTo>
                    <a:cubicBezTo>
                      <a:pt x="1934" y="1013"/>
                      <a:pt x="1934" y="1013"/>
                      <a:pt x="1934" y="1013"/>
                    </a:cubicBezTo>
                    <a:cubicBezTo>
                      <a:pt x="1937" y="1012"/>
                      <a:pt x="1937" y="1012"/>
                      <a:pt x="1937" y="1012"/>
                    </a:cubicBezTo>
                    <a:cubicBezTo>
                      <a:pt x="1937" y="1008"/>
                      <a:pt x="1937" y="1008"/>
                      <a:pt x="1937" y="1008"/>
                    </a:cubicBezTo>
                    <a:cubicBezTo>
                      <a:pt x="1939" y="1004"/>
                      <a:pt x="1939" y="1004"/>
                      <a:pt x="1939" y="1004"/>
                    </a:cubicBezTo>
                    <a:cubicBezTo>
                      <a:pt x="1936" y="997"/>
                      <a:pt x="1936" y="997"/>
                      <a:pt x="1936" y="997"/>
                    </a:cubicBezTo>
                    <a:cubicBezTo>
                      <a:pt x="1934" y="997"/>
                      <a:pt x="1934" y="997"/>
                      <a:pt x="1934" y="997"/>
                    </a:cubicBezTo>
                    <a:cubicBezTo>
                      <a:pt x="1932" y="994"/>
                      <a:pt x="1932" y="994"/>
                      <a:pt x="1932" y="994"/>
                    </a:cubicBezTo>
                    <a:cubicBezTo>
                      <a:pt x="1929" y="993"/>
                      <a:pt x="1929" y="993"/>
                      <a:pt x="1929" y="993"/>
                    </a:cubicBezTo>
                    <a:cubicBezTo>
                      <a:pt x="1928" y="991"/>
                      <a:pt x="1928" y="991"/>
                      <a:pt x="1928" y="991"/>
                    </a:cubicBezTo>
                    <a:cubicBezTo>
                      <a:pt x="1920" y="987"/>
                      <a:pt x="1920" y="987"/>
                      <a:pt x="1920" y="987"/>
                    </a:cubicBezTo>
                    <a:cubicBezTo>
                      <a:pt x="1918" y="984"/>
                      <a:pt x="1918" y="984"/>
                      <a:pt x="1918" y="984"/>
                    </a:cubicBezTo>
                    <a:cubicBezTo>
                      <a:pt x="1913" y="983"/>
                      <a:pt x="1913" y="983"/>
                      <a:pt x="1913" y="983"/>
                    </a:cubicBezTo>
                    <a:cubicBezTo>
                      <a:pt x="1911" y="981"/>
                      <a:pt x="1911" y="981"/>
                      <a:pt x="1911" y="981"/>
                    </a:cubicBezTo>
                    <a:cubicBezTo>
                      <a:pt x="1909" y="976"/>
                      <a:pt x="1909" y="976"/>
                      <a:pt x="1909" y="976"/>
                    </a:cubicBezTo>
                    <a:cubicBezTo>
                      <a:pt x="1906" y="973"/>
                      <a:pt x="1906" y="973"/>
                      <a:pt x="1906" y="973"/>
                    </a:cubicBezTo>
                    <a:cubicBezTo>
                      <a:pt x="1902" y="973"/>
                      <a:pt x="1902" y="973"/>
                      <a:pt x="1902" y="973"/>
                    </a:cubicBezTo>
                    <a:cubicBezTo>
                      <a:pt x="1898" y="969"/>
                      <a:pt x="1898" y="969"/>
                      <a:pt x="1898" y="969"/>
                    </a:cubicBezTo>
                    <a:cubicBezTo>
                      <a:pt x="1893" y="973"/>
                      <a:pt x="1893" y="973"/>
                      <a:pt x="1893" y="973"/>
                    </a:cubicBezTo>
                    <a:cubicBezTo>
                      <a:pt x="1890" y="973"/>
                      <a:pt x="1890" y="973"/>
                      <a:pt x="1890" y="973"/>
                    </a:cubicBezTo>
                    <a:cubicBezTo>
                      <a:pt x="1888" y="976"/>
                      <a:pt x="1888" y="976"/>
                      <a:pt x="1888" y="976"/>
                    </a:cubicBezTo>
                    <a:cubicBezTo>
                      <a:pt x="1886" y="976"/>
                      <a:pt x="1886" y="976"/>
                      <a:pt x="1886" y="976"/>
                    </a:cubicBezTo>
                    <a:cubicBezTo>
                      <a:pt x="1885" y="974"/>
                      <a:pt x="1885" y="974"/>
                      <a:pt x="1885" y="974"/>
                    </a:cubicBezTo>
                    <a:cubicBezTo>
                      <a:pt x="1885" y="972"/>
                      <a:pt x="1885" y="972"/>
                      <a:pt x="1885" y="972"/>
                    </a:cubicBezTo>
                    <a:cubicBezTo>
                      <a:pt x="1882" y="970"/>
                      <a:pt x="1882" y="970"/>
                      <a:pt x="1882" y="970"/>
                    </a:cubicBezTo>
                    <a:cubicBezTo>
                      <a:pt x="1878" y="970"/>
                      <a:pt x="1878" y="970"/>
                      <a:pt x="1878" y="970"/>
                    </a:cubicBezTo>
                    <a:cubicBezTo>
                      <a:pt x="1880" y="977"/>
                      <a:pt x="1880" y="977"/>
                      <a:pt x="1880" y="977"/>
                    </a:cubicBezTo>
                    <a:cubicBezTo>
                      <a:pt x="1883" y="981"/>
                      <a:pt x="1883" y="981"/>
                      <a:pt x="1883" y="981"/>
                    </a:cubicBezTo>
                    <a:cubicBezTo>
                      <a:pt x="1882" y="985"/>
                      <a:pt x="1882" y="985"/>
                      <a:pt x="1882" y="985"/>
                    </a:cubicBezTo>
                    <a:cubicBezTo>
                      <a:pt x="1884" y="992"/>
                      <a:pt x="1884" y="992"/>
                      <a:pt x="1884" y="992"/>
                    </a:cubicBezTo>
                    <a:cubicBezTo>
                      <a:pt x="1882" y="998"/>
                      <a:pt x="1882" y="998"/>
                      <a:pt x="1882" y="998"/>
                    </a:cubicBezTo>
                    <a:cubicBezTo>
                      <a:pt x="1880" y="1000"/>
                      <a:pt x="1880" y="1000"/>
                      <a:pt x="1880" y="1000"/>
                    </a:cubicBezTo>
                    <a:cubicBezTo>
                      <a:pt x="1880" y="995"/>
                      <a:pt x="1880" y="995"/>
                      <a:pt x="1880" y="995"/>
                    </a:cubicBezTo>
                    <a:cubicBezTo>
                      <a:pt x="1880" y="989"/>
                      <a:pt x="1880" y="989"/>
                      <a:pt x="1880" y="989"/>
                    </a:cubicBezTo>
                    <a:cubicBezTo>
                      <a:pt x="1878" y="983"/>
                      <a:pt x="1878" y="983"/>
                      <a:pt x="1878" y="983"/>
                    </a:cubicBezTo>
                    <a:cubicBezTo>
                      <a:pt x="1877" y="986"/>
                      <a:pt x="1877" y="986"/>
                      <a:pt x="1877" y="986"/>
                    </a:cubicBezTo>
                    <a:cubicBezTo>
                      <a:pt x="1877" y="991"/>
                      <a:pt x="1877" y="991"/>
                      <a:pt x="1877" y="991"/>
                    </a:cubicBezTo>
                    <a:cubicBezTo>
                      <a:pt x="1876" y="997"/>
                      <a:pt x="1876" y="997"/>
                      <a:pt x="1876" y="997"/>
                    </a:cubicBezTo>
                    <a:cubicBezTo>
                      <a:pt x="1872" y="1000"/>
                      <a:pt x="1872" y="1000"/>
                      <a:pt x="1872" y="1000"/>
                    </a:cubicBezTo>
                    <a:cubicBezTo>
                      <a:pt x="1863" y="1002"/>
                      <a:pt x="1863" y="1002"/>
                      <a:pt x="1863" y="1002"/>
                    </a:cubicBezTo>
                    <a:cubicBezTo>
                      <a:pt x="1862" y="1000"/>
                      <a:pt x="1862" y="1000"/>
                      <a:pt x="1862" y="1000"/>
                    </a:cubicBezTo>
                    <a:cubicBezTo>
                      <a:pt x="1865" y="997"/>
                      <a:pt x="1865" y="997"/>
                      <a:pt x="1865" y="997"/>
                    </a:cubicBezTo>
                    <a:cubicBezTo>
                      <a:pt x="1867" y="997"/>
                      <a:pt x="1867" y="997"/>
                      <a:pt x="1867" y="997"/>
                    </a:cubicBezTo>
                    <a:cubicBezTo>
                      <a:pt x="1867" y="990"/>
                      <a:pt x="1867" y="990"/>
                      <a:pt x="1867" y="990"/>
                    </a:cubicBezTo>
                    <a:cubicBezTo>
                      <a:pt x="1869" y="987"/>
                      <a:pt x="1869" y="987"/>
                      <a:pt x="1869" y="987"/>
                    </a:cubicBezTo>
                    <a:cubicBezTo>
                      <a:pt x="1870" y="985"/>
                      <a:pt x="1870" y="985"/>
                      <a:pt x="1870" y="985"/>
                    </a:cubicBezTo>
                    <a:cubicBezTo>
                      <a:pt x="1866" y="985"/>
                      <a:pt x="1866" y="985"/>
                      <a:pt x="1866" y="985"/>
                    </a:cubicBezTo>
                    <a:cubicBezTo>
                      <a:pt x="1864" y="987"/>
                      <a:pt x="1864" y="987"/>
                      <a:pt x="1864" y="987"/>
                    </a:cubicBezTo>
                    <a:cubicBezTo>
                      <a:pt x="1863" y="985"/>
                      <a:pt x="1863" y="985"/>
                      <a:pt x="1863" y="985"/>
                    </a:cubicBezTo>
                    <a:cubicBezTo>
                      <a:pt x="1860" y="986"/>
                      <a:pt x="1860" y="986"/>
                      <a:pt x="1860" y="986"/>
                    </a:cubicBezTo>
                    <a:cubicBezTo>
                      <a:pt x="1858" y="990"/>
                      <a:pt x="1858" y="990"/>
                      <a:pt x="1858" y="990"/>
                    </a:cubicBezTo>
                    <a:cubicBezTo>
                      <a:pt x="1856" y="992"/>
                      <a:pt x="1856" y="992"/>
                      <a:pt x="1856" y="992"/>
                    </a:cubicBezTo>
                    <a:cubicBezTo>
                      <a:pt x="1855" y="992"/>
                      <a:pt x="1855" y="992"/>
                      <a:pt x="1855" y="992"/>
                    </a:cubicBezTo>
                    <a:cubicBezTo>
                      <a:pt x="1853" y="995"/>
                      <a:pt x="1853" y="995"/>
                      <a:pt x="1853" y="995"/>
                    </a:cubicBezTo>
                    <a:cubicBezTo>
                      <a:pt x="1848" y="990"/>
                      <a:pt x="1848" y="990"/>
                      <a:pt x="1848" y="990"/>
                    </a:cubicBezTo>
                    <a:cubicBezTo>
                      <a:pt x="1849" y="985"/>
                      <a:pt x="1849" y="985"/>
                      <a:pt x="1849" y="985"/>
                    </a:cubicBezTo>
                    <a:cubicBezTo>
                      <a:pt x="1847" y="978"/>
                      <a:pt x="1847" y="978"/>
                      <a:pt x="1847" y="978"/>
                    </a:cubicBezTo>
                    <a:cubicBezTo>
                      <a:pt x="1843" y="971"/>
                      <a:pt x="1843" y="971"/>
                      <a:pt x="1843" y="971"/>
                    </a:cubicBezTo>
                    <a:cubicBezTo>
                      <a:pt x="1843" y="960"/>
                      <a:pt x="1843" y="960"/>
                      <a:pt x="1843" y="960"/>
                    </a:cubicBezTo>
                    <a:cubicBezTo>
                      <a:pt x="1839" y="961"/>
                      <a:pt x="1839" y="961"/>
                      <a:pt x="1839" y="961"/>
                    </a:cubicBezTo>
                    <a:cubicBezTo>
                      <a:pt x="1838" y="961"/>
                      <a:pt x="1838" y="961"/>
                      <a:pt x="1838" y="961"/>
                    </a:cubicBezTo>
                    <a:cubicBezTo>
                      <a:pt x="1834" y="963"/>
                      <a:pt x="1834" y="963"/>
                      <a:pt x="1834" y="963"/>
                    </a:cubicBezTo>
                    <a:cubicBezTo>
                      <a:pt x="1832" y="965"/>
                      <a:pt x="1832" y="965"/>
                      <a:pt x="1832" y="965"/>
                    </a:cubicBezTo>
                    <a:cubicBezTo>
                      <a:pt x="1827" y="969"/>
                      <a:pt x="1827" y="969"/>
                      <a:pt x="1827" y="969"/>
                    </a:cubicBezTo>
                    <a:cubicBezTo>
                      <a:pt x="1824" y="968"/>
                      <a:pt x="1824" y="968"/>
                      <a:pt x="1824" y="968"/>
                    </a:cubicBezTo>
                    <a:cubicBezTo>
                      <a:pt x="1821" y="965"/>
                      <a:pt x="1821" y="965"/>
                      <a:pt x="1821" y="965"/>
                    </a:cubicBezTo>
                    <a:cubicBezTo>
                      <a:pt x="1817" y="966"/>
                      <a:pt x="1817" y="966"/>
                      <a:pt x="1817" y="966"/>
                    </a:cubicBezTo>
                    <a:cubicBezTo>
                      <a:pt x="1814" y="964"/>
                      <a:pt x="1814" y="964"/>
                      <a:pt x="1814" y="964"/>
                    </a:cubicBezTo>
                    <a:cubicBezTo>
                      <a:pt x="1812" y="960"/>
                      <a:pt x="1812" y="960"/>
                      <a:pt x="1812" y="960"/>
                    </a:cubicBezTo>
                    <a:cubicBezTo>
                      <a:pt x="1814" y="956"/>
                      <a:pt x="1814" y="956"/>
                      <a:pt x="1814" y="956"/>
                    </a:cubicBezTo>
                    <a:cubicBezTo>
                      <a:pt x="1815" y="951"/>
                      <a:pt x="1815" y="951"/>
                      <a:pt x="1815" y="951"/>
                    </a:cubicBezTo>
                    <a:cubicBezTo>
                      <a:pt x="1818" y="945"/>
                      <a:pt x="1818" y="945"/>
                      <a:pt x="1818" y="945"/>
                    </a:cubicBezTo>
                    <a:cubicBezTo>
                      <a:pt x="1818" y="941"/>
                      <a:pt x="1818" y="941"/>
                      <a:pt x="1818" y="941"/>
                    </a:cubicBezTo>
                    <a:cubicBezTo>
                      <a:pt x="1823" y="936"/>
                      <a:pt x="1823" y="936"/>
                      <a:pt x="1823" y="936"/>
                    </a:cubicBezTo>
                    <a:cubicBezTo>
                      <a:pt x="1823" y="928"/>
                      <a:pt x="1823" y="928"/>
                      <a:pt x="1823" y="928"/>
                    </a:cubicBezTo>
                    <a:cubicBezTo>
                      <a:pt x="1829" y="923"/>
                      <a:pt x="1829" y="923"/>
                      <a:pt x="1829" y="923"/>
                    </a:cubicBezTo>
                    <a:cubicBezTo>
                      <a:pt x="1829" y="917"/>
                      <a:pt x="1829" y="917"/>
                      <a:pt x="1829" y="917"/>
                    </a:cubicBezTo>
                    <a:cubicBezTo>
                      <a:pt x="1831" y="916"/>
                      <a:pt x="1831" y="916"/>
                      <a:pt x="1831" y="916"/>
                    </a:cubicBezTo>
                    <a:cubicBezTo>
                      <a:pt x="1831" y="914"/>
                      <a:pt x="1831" y="914"/>
                      <a:pt x="1831" y="914"/>
                    </a:cubicBezTo>
                    <a:cubicBezTo>
                      <a:pt x="1834" y="908"/>
                      <a:pt x="1834" y="908"/>
                      <a:pt x="1834" y="908"/>
                    </a:cubicBezTo>
                    <a:cubicBezTo>
                      <a:pt x="1835" y="903"/>
                      <a:pt x="1835" y="903"/>
                      <a:pt x="1835" y="903"/>
                    </a:cubicBezTo>
                    <a:cubicBezTo>
                      <a:pt x="1837" y="898"/>
                      <a:pt x="1837" y="898"/>
                      <a:pt x="1837" y="898"/>
                    </a:cubicBezTo>
                    <a:cubicBezTo>
                      <a:pt x="1836" y="893"/>
                      <a:pt x="1836" y="893"/>
                      <a:pt x="1836" y="893"/>
                    </a:cubicBezTo>
                    <a:cubicBezTo>
                      <a:pt x="1837" y="890"/>
                      <a:pt x="1837" y="890"/>
                      <a:pt x="1837" y="890"/>
                    </a:cubicBezTo>
                    <a:cubicBezTo>
                      <a:pt x="1837" y="882"/>
                      <a:pt x="1837" y="882"/>
                      <a:pt x="1837" y="882"/>
                    </a:cubicBezTo>
                    <a:cubicBezTo>
                      <a:pt x="1839" y="872"/>
                      <a:pt x="1839" y="872"/>
                      <a:pt x="1839" y="872"/>
                    </a:cubicBezTo>
                    <a:cubicBezTo>
                      <a:pt x="1840" y="872"/>
                      <a:pt x="1840" y="872"/>
                      <a:pt x="1840" y="872"/>
                    </a:cubicBezTo>
                    <a:cubicBezTo>
                      <a:pt x="1841" y="864"/>
                      <a:pt x="1841" y="864"/>
                      <a:pt x="1841" y="864"/>
                    </a:cubicBezTo>
                    <a:cubicBezTo>
                      <a:pt x="1844" y="862"/>
                      <a:pt x="1844" y="862"/>
                      <a:pt x="1844" y="862"/>
                    </a:cubicBezTo>
                    <a:cubicBezTo>
                      <a:pt x="1843" y="857"/>
                      <a:pt x="1843" y="857"/>
                      <a:pt x="1843" y="857"/>
                    </a:cubicBezTo>
                    <a:cubicBezTo>
                      <a:pt x="1848" y="850"/>
                      <a:pt x="1848" y="850"/>
                      <a:pt x="1848" y="850"/>
                    </a:cubicBezTo>
                    <a:cubicBezTo>
                      <a:pt x="1849" y="844"/>
                      <a:pt x="1849" y="844"/>
                      <a:pt x="1849" y="844"/>
                    </a:cubicBezTo>
                    <a:cubicBezTo>
                      <a:pt x="1852" y="841"/>
                      <a:pt x="1852" y="841"/>
                      <a:pt x="1852" y="841"/>
                    </a:cubicBezTo>
                    <a:cubicBezTo>
                      <a:pt x="1850" y="833"/>
                      <a:pt x="1850" y="833"/>
                      <a:pt x="1850" y="833"/>
                    </a:cubicBezTo>
                    <a:cubicBezTo>
                      <a:pt x="1852" y="832"/>
                      <a:pt x="1852" y="832"/>
                      <a:pt x="1852" y="832"/>
                    </a:cubicBezTo>
                    <a:cubicBezTo>
                      <a:pt x="1852" y="827"/>
                      <a:pt x="1852" y="827"/>
                      <a:pt x="1852" y="827"/>
                    </a:cubicBezTo>
                    <a:cubicBezTo>
                      <a:pt x="1855" y="825"/>
                      <a:pt x="1855" y="825"/>
                      <a:pt x="1855" y="825"/>
                    </a:cubicBezTo>
                    <a:cubicBezTo>
                      <a:pt x="1856" y="825"/>
                      <a:pt x="1856" y="825"/>
                      <a:pt x="1856" y="825"/>
                    </a:cubicBezTo>
                    <a:cubicBezTo>
                      <a:pt x="1856" y="820"/>
                      <a:pt x="1856" y="820"/>
                      <a:pt x="1856" y="820"/>
                    </a:cubicBezTo>
                    <a:cubicBezTo>
                      <a:pt x="1854" y="817"/>
                      <a:pt x="1854" y="817"/>
                      <a:pt x="1854" y="817"/>
                    </a:cubicBezTo>
                    <a:cubicBezTo>
                      <a:pt x="1855" y="808"/>
                      <a:pt x="1855" y="808"/>
                      <a:pt x="1855" y="808"/>
                    </a:cubicBezTo>
                    <a:cubicBezTo>
                      <a:pt x="1854" y="803"/>
                      <a:pt x="1854" y="803"/>
                      <a:pt x="1854" y="803"/>
                    </a:cubicBezTo>
                    <a:cubicBezTo>
                      <a:pt x="1856" y="796"/>
                      <a:pt x="1856" y="796"/>
                      <a:pt x="1856" y="796"/>
                    </a:cubicBezTo>
                    <a:cubicBezTo>
                      <a:pt x="1862" y="789"/>
                      <a:pt x="1862" y="789"/>
                      <a:pt x="1862" y="789"/>
                    </a:cubicBezTo>
                    <a:cubicBezTo>
                      <a:pt x="1863" y="780"/>
                      <a:pt x="1863" y="780"/>
                      <a:pt x="1863" y="780"/>
                    </a:cubicBezTo>
                    <a:cubicBezTo>
                      <a:pt x="1858" y="772"/>
                      <a:pt x="1858" y="772"/>
                      <a:pt x="1858" y="772"/>
                    </a:cubicBezTo>
                    <a:cubicBezTo>
                      <a:pt x="1859" y="767"/>
                      <a:pt x="1859" y="767"/>
                      <a:pt x="1859" y="767"/>
                    </a:cubicBezTo>
                    <a:cubicBezTo>
                      <a:pt x="1862" y="763"/>
                      <a:pt x="1862" y="763"/>
                      <a:pt x="1862" y="763"/>
                    </a:cubicBezTo>
                    <a:cubicBezTo>
                      <a:pt x="1863" y="758"/>
                      <a:pt x="1863" y="758"/>
                      <a:pt x="1863" y="758"/>
                    </a:cubicBezTo>
                    <a:cubicBezTo>
                      <a:pt x="1870" y="752"/>
                      <a:pt x="1870" y="752"/>
                      <a:pt x="1870" y="752"/>
                    </a:cubicBezTo>
                    <a:cubicBezTo>
                      <a:pt x="1871" y="748"/>
                      <a:pt x="1871" y="748"/>
                      <a:pt x="1871" y="748"/>
                    </a:cubicBezTo>
                    <a:cubicBezTo>
                      <a:pt x="1873" y="748"/>
                      <a:pt x="1873" y="748"/>
                      <a:pt x="1873" y="748"/>
                    </a:cubicBezTo>
                    <a:cubicBezTo>
                      <a:pt x="1876" y="751"/>
                      <a:pt x="1876" y="751"/>
                      <a:pt x="1876" y="751"/>
                    </a:cubicBezTo>
                    <a:cubicBezTo>
                      <a:pt x="1880" y="750"/>
                      <a:pt x="1880" y="750"/>
                      <a:pt x="1880" y="750"/>
                    </a:cubicBezTo>
                    <a:cubicBezTo>
                      <a:pt x="1886" y="744"/>
                      <a:pt x="1886" y="744"/>
                      <a:pt x="1886" y="744"/>
                    </a:cubicBezTo>
                    <a:cubicBezTo>
                      <a:pt x="1891" y="743"/>
                      <a:pt x="1891" y="743"/>
                      <a:pt x="1891" y="743"/>
                    </a:cubicBezTo>
                    <a:cubicBezTo>
                      <a:pt x="1897" y="739"/>
                      <a:pt x="1897" y="739"/>
                      <a:pt x="1897" y="739"/>
                    </a:cubicBezTo>
                    <a:cubicBezTo>
                      <a:pt x="1900" y="740"/>
                      <a:pt x="1900" y="740"/>
                      <a:pt x="1900" y="740"/>
                    </a:cubicBezTo>
                    <a:cubicBezTo>
                      <a:pt x="1904" y="737"/>
                      <a:pt x="1904" y="737"/>
                      <a:pt x="1904" y="737"/>
                    </a:cubicBezTo>
                    <a:cubicBezTo>
                      <a:pt x="1907" y="737"/>
                      <a:pt x="1907" y="737"/>
                      <a:pt x="1907" y="737"/>
                    </a:cubicBezTo>
                    <a:cubicBezTo>
                      <a:pt x="1910" y="736"/>
                      <a:pt x="1910" y="736"/>
                      <a:pt x="1910" y="736"/>
                    </a:cubicBezTo>
                    <a:cubicBezTo>
                      <a:pt x="1912" y="733"/>
                      <a:pt x="1912" y="733"/>
                      <a:pt x="1912" y="733"/>
                    </a:cubicBezTo>
                    <a:cubicBezTo>
                      <a:pt x="1915" y="736"/>
                      <a:pt x="1915" y="736"/>
                      <a:pt x="1915" y="736"/>
                    </a:cubicBezTo>
                    <a:cubicBezTo>
                      <a:pt x="1914" y="740"/>
                      <a:pt x="1914" y="740"/>
                      <a:pt x="1914" y="740"/>
                    </a:cubicBezTo>
                    <a:cubicBezTo>
                      <a:pt x="1916" y="741"/>
                      <a:pt x="1916" y="741"/>
                      <a:pt x="1916" y="741"/>
                    </a:cubicBezTo>
                    <a:cubicBezTo>
                      <a:pt x="1920" y="745"/>
                      <a:pt x="1920" y="745"/>
                      <a:pt x="1920" y="745"/>
                    </a:cubicBezTo>
                    <a:cubicBezTo>
                      <a:pt x="1921" y="741"/>
                      <a:pt x="1921" y="741"/>
                      <a:pt x="1921" y="741"/>
                    </a:cubicBezTo>
                    <a:cubicBezTo>
                      <a:pt x="1924" y="738"/>
                      <a:pt x="1924" y="738"/>
                      <a:pt x="1924" y="738"/>
                    </a:cubicBezTo>
                    <a:cubicBezTo>
                      <a:pt x="1919" y="733"/>
                      <a:pt x="1919" y="733"/>
                      <a:pt x="1919" y="733"/>
                    </a:cubicBezTo>
                    <a:cubicBezTo>
                      <a:pt x="1919" y="731"/>
                      <a:pt x="1919" y="731"/>
                      <a:pt x="1919" y="731"/>
                    </a:cubicBezTo>
                    <a:cubicBezTo>
                      <a:pt x="1923" y="728"/>
                      <a:pt x="1923" y="728"/>
                      <a:pt x="1923" y="728"/>
                    </a:cubicBezTo>
                    <a:cubicBezTo>
                      <a:pt x="1930" y="730"/>
                      <a:pt x="1930" y="730"/>
                      <a:pt x="1930" y="730"/>
                    </a:cubicBezTo>
                    <a:cubicBezTo>
                      <a:pt x="1933" y="727"/>
                      <a:pt x="1933" y="727"/>
                      <a:pt x="1933" y="727"/>
                    </a:cubicBezTo>
                    <a:cubicBezTo>
                      <a:pt x="1941" y="728"/>
                      <a:pt x="1941" y="728"/>
                      <a:pt x="1941" y="728"/>
                    </a:cubicBezTo>
                    <a:cubicBezTo>
                      <a:pt x="1942" y="731"/>
                      <a:pt x="1942" y="731"/>
                      <a:pt x="1942" y="731"/>
                    </a:cubicBezTo>
                    <a:cubicBezTo>
                      <a:pt x="1944" y="731"/>
                      <a:pt x="1944" y="731"/>
                      <a:pt x="1944" y="731"/>
                    </a:cubicBezTo>
                    <a:cubicBezTo>
                      <a:pt x="1946" y="728"/>
                      <a:pt x="1946" y="728"/>
                      <a:pt x="1946" y="728"/>
                    </a:cubicBezTo>
                    <a:cubicBezTo>
                      <a:pt x="1949" y="729"/>
                      <a:pt x="1949" y="729"/>
                      <a:pt x="1949" y="729"/>
                    </a:cubicBezTo>
                    <a:cubicBezTo>
                      <a:pt x="1948" y="725"/>
                      <a:pt x="1948" y="725"/>
                      <a:pt x="1948" y="725"/>
                    </a:cubicBezTo>
                    <a:cubicBezTo>
                      <a:pt x="1950" y="723"/>
                      <a:pt x="1950" y="723"/>
                      <a:pt x="1950" y="723"/>
                    </a:cubicBezTo>
                    <a:cubicBezTo>
                      <a:pt x="1956" y="724"/>
                      <a:pt x="1956" y="724"/>
                      <a:pt x="1956" y="724"/>
                    </a:cubicBezTo>
                    <a:cubicBezTo>
                      <a:pt x="1958" y="727"/>
                      <a:pt x="1958" y="727"/>
                      <a:pt x="1958" y="727"/>
                    </a:cubicBezTo>
                    <a:cubicBezTo>
                      <a:pt x="1965" y="724"/>
                      <a:pt x="1965" y="724"/>
                      <a:pt x="1965" y="724"/>
                    </a:cubicBezTo>
                    <a:cubicBezTo>
                      <a:pt x="1965" y="721"/>
                      <a:pt x="1965" y="721"/>
                      <a:pt x="1965" y="721"/>
                    </a:cubicBezTo>
                    <a:cubicBezTo>
                      <a:pt x="1963" y="719"/>
                      <a:pt x="1963" y="719"/>
                      <a:pt x="1963" y="719"/>
                    </a:cubicBezTo>
                    <a:cubicBezTo>
                      <a:pt x="1961" y="721"/>
                      <a:pt x="1961" y="721"/>
                      <a:pt x="1961" y="721"/>
                    </a:cubicBezTo>
                    <a:cubicBezTo>
                      <a:pt x="1957" y="718"/>
                      <a:pt x="1957" y="718"/>
                      <a:pt x="1957" y="718"/>
                    </a:cubicBezTo>
                    <a:cubicBezTo>
                      <a:pt x="1960" y="713"/>
                      <a:pt x="1960" y="713"/>
                      <a:pt x="1960" y="713"/>
                    </a:cubicBezTo>
                    <a:cubicBezTo>
                      <a:pt x="1961" y="716"/>
                      <a:pt x="1961" y="716"/>
                      <a:pt x="1961" y="716"/>
                    </a:cubicBezTo>
                    <a:cubicBezTo>
                      <a:pt x="1966" y="713"/>
                      <a:pt x="1966" y="713"/>
                      <a:pt x="1966" y="713"/>
                    </a:cubicBezTo>
                    <a:cubicBezTo>
                      <a:pt x="1961" y="710"/>
                      <a:pt x="1961" y="710"/>
                      <a:pt x="1961" y="710"/>
                    </a:cubicBezTo>
                    <a:cubicBezTo>
                      <a:pt x="1961" y="707"/>
                      <a:pt x="1961" y="707"/>
                      <a:pt x="1961" y="707"/>
                    </a:cubicBezTo>
                    <a:cubicBezTo>
                      <a:pt x="1964" y="707"/>
                      <a:pt x="1964" y="707"/>
                      <a:pt x="1964" y="707"/>
                    </a:cubicBezTo>
                    <a:cubicBezTo>
                      <a:pt x="1968" y="700"/>
                      <a:pt x="1968" y="700"/>
                      <a:pt x="1968" y="700"/>
                    </a:cubicBezTo>
                    <a:cubicBezTo>
                      <a:pt x="1974" y="700"/>
                      <a:pt x="1974" y="700"/>
                      <a:pt x="1974" y="700"/>
                    </a:cubicBezTo>
                    <a:cubicBezTo>
                      <a:pt x="1976" y="703"/>
                      <a:pt x="1976" y="703"/>
                      <a:pt x="1976" y="703"/>
                    </a:cubicBezTo>
                    <a:cubicBezTo>
                      <a:pt x="1979" y="701"/>
                      <a:pt x="1979" y="701"/>
                      <a:pt x="1979" y="701"/>
                    </a:cubicBezTo>
                    <a:cubicBezTo>
                      <a:pt x="1986" y="703"/>
                      <a:pt x="1986" y="703"/>
                      <a:pt x="1986" y="703"/>
                    </a:cubicBezTo>
                    <a:cubicBezTo>
                      <a:pt x="1991" y="702"/>
                      <a:pt x="1991" y="702"/>
                      <a:pt x="1991" y="702"/>
                    </a:cubicBezTo>
                    <a:cubicBezTo>
                      <a:pt x="1990" y="704"/>
                      <a:pt x="1990" y="704"/>
                      <a:pt x="1990" y="704"/>
                    </a:cubicBezTo>
                    <a:cubicBezTo>
                      <a:pt x="1993" y="706"/>
                      <a:pt x="1993" y="706"/>
                      <a:pt x="1993" y="706"/>
                    </a:cubicBezTo>
                    <a:cubicBezTo>
                      <a:pt x="1995" y="706"/>
                      <a:pt x="1995" y="706"/>
                      <a:pt x="1995" y="706"/>
                    </a:cubicBezTo>
                    <a:cubicBezTo>
                      <a:pt x="1993" y="702"/>
                      <a:pt x="1993" y="702"/>
                      <a:pt x="1993" y="702"/>
                    </a:cubicBezTo>
                    <a:cubicBezTo>
                      <a:pt x="1999" y="702"/>
                      <a:pt x="1999" y="702"/>
                      <a:pt x="1999" y="702"/>
                    </a:cubicBezTo>
                    <a:cubicBezTo>
                      <a:pt x="2004" y="703"/>
                      <a:pt x="2004" y="703"/>
                      <a:pt x="2004" y="703"/>
                    </a:cubicBezTo>
                    <a:cubicBezTo>
                      <a:pt x="2007" y="704"/>
                      <a:pt x="2007" y="704"/>
                      <a:pt x="2007" y="704"/>
                    </a:cubicBezTo>
                    <a:cubicBezTo>
                      <a:pt x="2011" y="707"/>
                      <a:pt x="2011" y="707"/>
                      <a:pt x="2011" y="707"/>
                    </a:cubicBezTo>
                    <a:cubicBezTo>
                      <a:pt x="2011" y="709"/>
                      <a:pt x="2011" y="709"/>
                      <a:pt x="2011" y="709"/>
                    </a:cubicBezTo>
                    <a:cubicBezTo>
                      <a:pt x="2016" y="710"/>
                      <a:pt x="2016" y="710"/>
                      <a:pt x="2016" y="710"/>
                    </a:cubicBezTo>
                    <a:cubicBezTo>
                      <a:pt x="2019" y="706"/>
                      <a:pt x="2019" y="706"/>
                      <a:pt x="2019" y="706"/>
                    </a:cubicBezTo>
                    <a:cubicBezTo>
                      <a:pt x="2022" y="707"/>
                      <a:pt x="2022" y="707"/>
                      <a:pt x="2022" y="707"/>
                    </a:cubicBezTo>
                    <a:cubicBezTo>
                      <a:pt x="2022" y="710"/>
                      <a:pt x="2022" y="710"/>
                      <a:pt x="2022" y="710"/>
                    </a:cubicBezTo>
                    <a:cubicBezTo>
                      <a:pt x="2016" y="715"/>
                      <a:pt x="2016" y="715"/>
                      <a:pt x="2016" y="715"/>
                    </a:cubicBezTo>
                    <a:cubicBezTo>
                      <a:pt x="2011" y="715"/>
                      <a:pt x="2011" y="715"/>
                      <a:pt x="2011" y="715"/>
                    </a:cubicBezTo>
                    <a:cubicBezTo>
                      <a:pt x="2009" y="717"/>
                      <a:pt x="2009" y="717"/>
                      <a:pt x="2009" y="717"/>
                    </a:cubicBezTo>
                    <a:cubicBezTo>
                      <a:pt x="2010" y="722"/>
                      <a:pt x="2010" y="722"/>
                      <a:pt x="2010" y="722"/>
                    </a:cubicBezTo>
                    <a:cubicBezTo>
                      <a:pt x="2007" y="722"/>
                      <a:pt x="2007" y="722"/>
                      <a:pt x="2007" y="722"/>
                    </a:cubicBezTo>
                    <a:cubicBezTo>
                      <a:pt x="2006" y="724"/>
                      <a:pt x="2006" y="724"/>
                      <a:pt x="2006" y="724"/>
                    </a:cubicBezTo>
                    <a:cubicBezTo>
                      <a:pt x="2007" y="725"/>
                      <a:pt x="2007" y="725"/>
                      <a:pt x="2007" y="725"/>
                    </a:cubicBezTo>
                    <a:cubicBezTo>
                      <a:pt x="2010" y="725"/>
                      <a:pt x="2010" y="725"/>
                      <a:pt x="2010" y="725"/>
                    </a:cubicBezTo>
                    <a:cubicBezTo>
                      <a:pt x="2015" y="733"/>
                      <a:pt x="2015" y="733"/>
                      <a:pt x="2015" y="733"/>
                    </a:cubicBezTo>
                    <a:cubicBezTo>
                      <a:pt x="2016" y="731"/>
                      <a:pt x="2016" y="731"/>
                      <a:pt x="2016" y="731"/>
                    </a:cubicBezTo>
                    <a:cubicBezTo>
                      <a:pt x="2022" y="729"/>
                      <a:pt x="2022" y="729"/>
                      <a:pt x="2022" y="729"/>
                    </a:cubicBezTo>
                    <a:cubicBezTo>
                      <a:pt x="2024" y="725"/>
                      <a:pt x="2024" y="725"/>
                      <a:pt x="2024" y="725"/>
                    </a:cubicBezTo>
                    <a:cubicBezTo>
                      <a:pt x="2023" y="724"/>
                      <a:pt x="2023" y="724"/>
                      <a:pt x="2023" y="724"/>
                    </a:cubicBezTo>
                    <a:cubicBezTo>
                      <a:pt x="2027" y="722"/>
                      <a:pt x="2027" y="722"/>
                      <a:pt x="2027" y="722"/>
                    </a:cubicBezTo>
                    <a:cubicBezTo>
                      <a:pt x="2024" y="717"/>
                      <a:pt x="2024" y="717"/>
                      <a:pt x="2024" y="717"/>
                    </a:cubicBezTo>
                    <a:cubicBezTo>
                      <a:pt x="2026" y="717"/>
                      <a:pt x="2026" y="717"/>
                      <a:pt x="2026" y="717"/>
                    </a:cubicBezTo>
                    <a:cubicBezTo>
                      <a:pt x="2031" y="723"/>
                      <a:pt x="2031" y="723"/>
                      <a:pt x="2031" y="723"/>
                    </a:cubicBezTo>
                    <a:cubicBezTo>
                      <a:pt x="2034" y="723"/>
                      <a:pt x="2034" y="723"/>
                      <a:pt x="2034" y="723"/>
                    </a:cubicBezTo>
                    <a:cubicBezTo>
                      <a:pt x="2035" y="720"/>
                      <a:pt x="2035" y="720"/>
                      <a:pt x="2035" y="720"/>
                    </a:cubicBezTo>
                    <a:cubicBezTo>
                      <a:pt x="2034" y="718"/>
                      <a:pt x="2034" y="718"/>
                      <a:pt x="2034" y="718"/>
                    </a:cubicBezTo>
                    <a:cubicBezTo>
                      <a:pt x="2036" y="716"/>
                      <a:pt x="2036" y="716"/>
                      <a:pt x="2036" y="716"/>
                    </a:cubicBezTo>
                    <a:cubicBezTo>
                      <a:pt x="2038" y="713"/>
                      <a:pt x="2038" y="713"/>
                      <a:pt x="2038" y="713"/>
                    </a:cubicBezTo>
                    <a:cubicBezTo>
                      <a:pt x="2039" y="713"/>
                      <a:pt x="2039" y="713"/>
                      <a:pt x="2039" y="713"/>
                    </a:cubicBezTo>
                    <a:cubicBezTo>
                      <a:pt x="2039" y="709"/>
                      <a:pt x="2039" y="709"/>
                      <a:pt x="2039" y="709"/>
                    </a:cubicBezTo>
                    <a:cubicBezTo>
                      <a:pt x="2039" y="707"/>
                      <a:pt x="2039" y="707"/>
                      <a:pt x="2039" y="707"/>
                    </a:cubicBezTo>
                    <a:cubicBezTo>
                      <a:pt x="2041" y="705"/>
                      <a:pt x="2041" y="705"/>
                      <a:pt x="2041" y="705"/>
                    </a:cubicBezTo>
                    <a:cubicBezTo>
                      <a:pt x="2043" y="707"/>
                      <a:pt x="2043" y="707"/>
                      <a:pt x="2043" y="707"/>
                    </a:cubicBezTo>
                    <a:cubicBezTo>
                      <a:pt x="2046" y="705"/>
                      <a:pt x="2046" y="705"/>
                      <a:pt x="2046" y="705"/>
                    </a:cubicBezTo>
                    <a:cubicBezTo>
                      <a:pt x="2048" y="708"/>
                      <a:pt x="2048" y="708"/>
                      <a:pt x="2048" y="708"/>
                    </a:cubicBezTo>
                    <a:cubicBezTo>
                      <a:pt x="2048" y="711"/>
                      <a:pt x="2048" y="711"/>
                      <a:pt x="2048" y="711"/>
                    </a:cubicBezTo>
                    <a:cubicBezTo>
                      <a:pt x="2051" y="713"/>
                      <a:pt x="2051" y="713"/>
                      <a:pt x="2051" y="713"/>
                    </a:cubicBezTo>
                    <a:cubicBezTo>
                      <a:pt x="2055" y="707"/>
                      <a:pt x="2055" y="707"/>
                      <a:pt x="2055" y="707"/>
                    </a:cubicBezTo>
                    <a:cubicBezTo>
                      <a:pt x="2053" y="705"/>
                      <a:pt x="2053" y="705"/>
                      <a:pt x="2053" y="705"/>
                    </a:cubicBezTo>
                    <a:cubicBezTo>
                      <a:pt x="2054" y="703"/>
                      <a:pt x="2054" y="703"/>
                      <a:pt x="2054" y="703"/>
                    </a:cubicBezTo>
                    <a:cubicBezTo>
                      <a:pt x="2056" y="701"/>
                      <a:pt x="2056" y="701"/>
                      <a:pt x="2056" y="701"/>
                    </a:cubicBezTo>
                    <a:cubicBezTo>
                      <a:pt x="2059" y="702"/>
                      <a:pt x="2059" y="702"/>
                      <a:pt x="2059" y="702"/>
                    </a:cubicBezTo>
                    <a:cubicBezTo>
                      <a:pt x="2061" y="700"/>
                      <a:pt x="2061" y="700"/>
                      <a:pt x="2061" y="700"/>
                    </a:cubicBezTo>
                    <a:cubicBezTo>
                      <a:pt x="2064" y="701"/>
                      <a:pt x="2064" y="701"/>
                      <a:pt x="2064" y="701"/>
                    </a:cubicBezTo>
                    <a:cubicBezTo>
                      <a:pt x="2064" y="699"/>
                      <a:pt x="2064" y="699"/>
                      <a:pt x="2064" y="699"/>
                    </a:cubicBezTo>
                    <a:cubicBezTo>
                      <a:pt x="2061" y="695"/>
                      <a:pt x="2061" y="695"/>
                      <a:pt x="2061" y="695"/>
                    </a:cubicBezTo>
                    <a:cubicBezTo>
                      <a:pt x="2062" y="693"/>
                      <a:pt x="2062" y="693"/>
                      <a:pt x="2062" y="693"/>
                    </a:cubicBezTo>
                    <a:cubicBezTo>
                      <a:pt x="2061" y="691"/>
                      <a:pt x="2061" y="691"/>
                      <a:pt x="2061" y="691"/>
                    </a:cubicBezTo>
                    <a:cubicBezTo>
                      <a:pt x="2058" y="689"/>
                      <a:pt x="2058" y="689"/>
                      <a:pt x="2058" y="689"/>
                    </a:cubicBezTo>
                    <a:cubicBezTo>
                      <a:pt x="2056" y="687"/>
                      <a:pt x="2056" y="687"/>
                      <a:pt x="2056" y="687"/>
                    </a:cubicBezTo>
                    <a:cubicBezTo>
                      <a:pt x="2055" y="688"/>
                      <a:pt x="2055" y="688"/>
                      <a:pt x="2055" y="688"/>
                    </a:cubicBezTo>
                    <a:cubicBezTo>
                      <a:pt x="2056" y="690"/>
                      <a:pt x="2056" y="690"/>
                      <a:pt x="2056" y="690"/>
                    </a:cubicBezTo>
                    <a:cubicBezTo>
                      <a:pt x="2054" y="690"/>
                      <a:pt x="2054" y="690"/>
                      <a:pt x="2054" y="690"/>
                    </a:cubicBezTo>
                    <a:cubicBezTo>
                      <a:pt x="2050" y="688"/>
                      <a:pt x="2050" y="688"/>
                      <a:pt x="2050" y="688"/>
                    </a:cubicBezTo>
                    <a:cubicBezTo>
                      <a:pt x="2049" y="689"/>
                      <a:pt x="2049" y="689"/>
                      <a:pt x="2049" y="689"/>
                    </a:cubicBezTo>
                    <a:cubicBezTo>
                      <a:pt x="2050" y="691"/>
                      <a:pt x="2050" y="691"/>
                      <a:pt x="2050" y="691"/>
                    </a:cubicBezTo>
                    <a:cubicBezTo>
                      <a:pt x="2046" y="691"/>
                      <a:pt x="2046" y="691"/>
                      <a:pt x="2046" y="691"/>
                    </a:cubicBezTo>
                    <a:cubicBezTo>
                      <a:pt x="2045" y="692"/>
                      <a:pt x="2045" y="692"/>
                      <a:pt x="2045" y="692"/>
                    </a:cubicBezTo>
                    <a:cubicBezTo>
                      <a:pt x="2042" y="690"/>
                      <a:pt x="2042" y="690"/>
                      <a:pt x="2042" y="690"/>
                    </a:cubicBezTo>
                    <a:cubicBezTo>
                      <a:pt x="2043" y="687"/>
                      <a:pt x="2043" y="687"/>
                      <a:pt x="2043" y="687"/>
                    </a:cubicBezTo>
                    <a:cubicBezTo>
                      <a:pt x="2045" y="685"/>
                      <a:pt x="2045" y="685"/>
                      <a:pt x="2045" y="685"/>
                    </a:cubicBezTo>
                    <a:cubicBezTo>
                      <a:pt x="2040" y="677"/>
                      <a:pt x="2040" y="677"/>
                      <a:pt x="2040" y="677"/>
                    </a:cubicBezTo>
                    <a:cubicBezTo>
                      <a:pt x="2043" y="675"/>
                      <a:pt x="2043" y="675"/>
                      <a:pt x="2043" y="675"/>
                    </a:cubicBezTo>
                    <a:cubicBezTo>
                      <a:pt x="2039" y="669"/>
                      <a:pt x="2039" y="669"/>
                      <a:pt x="2039" y="669"/>
                    </a:cubicBezTo>
                    <a:cubicBezTo>
                      <a:pt x="2041" y="662"/>
                      <a:pt x="2041" y="662"/>
                      <a:pt x="2041" y="662"/>
                    </a:cubicBezTo>
                    <a:cubicBezTo>
                      <a:pt x="2041" y="657"/>
                      <a:pt x="2041" y="657"/>
                      <a:pt x="2041" y="657"/>
                    </a:cubicBezTo>
                    <a:cubicBezTo>
                      <a:pt x="2044" y="653"/>
                      <a:pt x="2044" y="653"/>
                      <a:pt x="2044" y="653"/>
                    </a:cubicBezTo>
                    <a:cubicBezTo>
                      <a:pt x="2044" y="646"/>
                      <a:pt x="2044" y="646"/>
                      <a:pt x="2044" y="646"/>
                    </a:cubicBezTo>
                    <a:cubicBezTo>
                      <a:pt x="2048" y="642"/>
                      <a:pt x="2048" y="642"/>
                      <a:pt x="2048" y="642"/>
                    </a:cubicBezTo>
                    <a:cubicBezTo>
                      <a:pt x="2048" y="637"/>
                      <a:pt x="2048" y="637"/>
                      <a:pt x="2048" y="637"/>
                    </a:cubicBezTo>
                    <a:cubicBezTo>
                      <a:pt x="2046" y="636"/>
                      <a:pt x="2046" y="636"/>
                      <a:pt x="2046" y="636"/>
                    </a:cubicBezTo>
                    <a:cubicBezTo>
                      <a:pt x="2050" y="634"/>
                      <a:pt x="2050" y="634"/>
                      <a:pt x="2050" y="634"/>
                    </a:cubicBezTo>
                    <a:cubicBezTo>
                      <a:pt x="2046" y="628"/>
                      <a:pt x="2046" y="628"/>
                      <a:pt x="2046" y="628"/>
                    </a:cubicBezTo>
                    <a:cubicBezTo>
                      <a:pt x="2048" y="613"/>
                      <a:pt x="2048" y="613"/>
                      <a:pt x="2048" y="613"/>
                    </a:cubicBezTo>
                    <a:cubicBezTo>
                      <a:pt x="2050" y="610"/>
                      <a:pt x="2050" y="610"/>
                      <a:pt x="2050" y="610"/>
                    </a:cubicBezTo>
                    <a:cubicBezTo>
                      <a:pt x="2047" y="603"/>
                      <a:pt x="2047" y="603"/>
                      <a:pt x="2047" y="603"/>
                    </a:cubicBezTo>
                    <a:cubicBezTo>
                      <a:pt x="2046" y="598"/>
                      <a:pt x="2046" y="598"/>
                      <a:pt x="2046" y="598"/>
                    </a:cubicBezTo>
                    <a:cubicBezTo>
                      <a:pt x="2044" y="596"/>
                      <a:pt x="2044" y="596"/>
                      <a:pt x="2044" y="596"/>
                    </a:cubicBezTo>
                    <a:cubicBezTo>
                      <a:pt x="2044" y="594"/>
                      <a:pt x="2044" y="594"/>
                      <a:pt x="2044" y="594"/>
                    </a:cubicBezTo>
                    <a:cubicBezTo>
                      <a:pt x="2047" y="591"/>
                      <a:pt x="2047" y="591"/>
                      <a:pt x="2047" y="591"/>
                    </a:cubicBezTo>
                    <a:cubicBezTo>
                      <a:pt x="2047" y="585"/>
                      <a:pt x="2047" y="585"/>
                      <a:pt x="2047" y="585"/>
                    </a:cubicBezTo>
                    <a:cubicBezTo>
                      <a:pt x="2049" y="583"/>
                      <a:pt x="2049" y="583"/>
                      <a:pt x="2049" y="583"/>
                    </a:cubicBezTo>
                    <a:cubicBezTo>
                      <a:pt x="2053" y="575"/>
                      <a:pt x="2053" y="575"/>
                      <a:pt x="2053" y="575"/>
                    </a:cubicBezTo>
                    <a:cubicBezTo>
                      <a:pt x="2057" y="576"/>
                      <a:pt x="2057" y="576"/>
                      <a:pt x="2057" y="576"/>
                    </a:cubicBezTo>
                    <a:cubicBezTo>
                      <a:pt x="2059" y="574"/>
                      <a:pt x="2059" y="574"/>
                      <a:pt x="2059" y="574"/>
                    </a:cubicBezTo>
                    <a:cubicBezTo>
                      <a:pt x="2062" y="575"/>
                      <a:pt x="2062" y="575"/>
                      <a:pt x="2062" y="575"/>
                    </a:cubicBezTo>
                    <a:cubicBezTo>
                      <a:pt x="2064" y="572"/>
                      <a:pt x="2064" y="572"/>
                      <a:pt x="2064" y="572"/>
                    </a:cubicBezTo>
                    <a:cubicBezTo>
                      <a:pt x="2070" y="571"/>
                      <a:pt x="2070" y="571"/>
                      <a:pt x="2070" y="571"/>
                    </a:cubicBezTo>
                    <a:cubicBezTo>
                      <a:pt x="2071" y="569"/>
                      <a:pt x="2071" y="569"/>
                      <a:pt x="2071" y="569"/>
                    </a:cubicBezTo>
                    <a:cubicBezTo>
                      <a:pt x="2074" y="569"/>
                      <a:pt x="2074" y="569"/>
                      <a:pt x="2074" y="569"/>
                    </a:cubicBezTo>
                    <a:cubicBezTo>
                      <a:pt x="2074" y="564"/>
                      <a:pt x="2074" y="564"/>
                      <a:pt x="2074" y="564"/>
                    </a:cubicBezTo>
                    <a:cubicBezTo>
                      <a:pt x="2076" y="564"/>
                      <a:pt x="2076" y="564"/>
                      <a:pt x="2076" y="564"/>
                    </a:cubicBezTo>
                    <a:cubicBezTo>
                      <a:pt x="2077" y="563"/>
                      <a:pt x="2077" y="563"/>
                      <a:pt x="2077" y="563"/>
                    </a:cubicBezTo>
                    <a:cubicBezTo>
                      <a:pt x="2082" y="563"/>
                      <a:pt x="2082" y="563"/>
                      <a:pt x="2082" y="563"/>
                    </a:cubicBezTo>
                    <a:cubicBezTo>
                      <a:pt x="2082" y="567"/>
                      <a:pt x="2082" y="567"/>
                      <a:pt x="2082" y="567"/>
                    </a:cubicBezTo>
                    <a:cubicBezTo>
                      <a:pt x="2084" y="566"/>
                      <a:pt x="2084" y="566"/>
                      <a:pt x="2084" y="566"/>
                    </a:cubicBezTo>
                    <a:cubicBezTo>
                      <a:pt x="2085" y="566"/>
                      <a:pt x="2085" y="566"/>
                      <a:pt x="2085" y="566"/>
                    </a:cubicBezTo>
                    <a:cubicBezTo>
                      <a:pt x="2087" y="571"/>
                      <a:pt x="2087" y="571"/>
                      <a:pt x="2087" y="571"/>
                    </a:cubicBezTo>
                    <a:cubicBezTo>
                      <a:pt x="2089" y="571"/>
                      <a:pt x="2089" y="571"/>
                      <a:pt x="2089" y="571"/>
                    </a:cubicBezTo>
                    <a:cubicBezTo>
                      <a:pt x="2092" y="567"/>
                      <a:pt x="2092" y="567"/>
                      <a:pt x="2092" y="567"/>
                    </a:cubicBezTo>
                    <a:cubicBezTo>
                      <a:pt x="2091" y="561"/>
                      <a:pt x="2091" y="561"/>
                      <a:pt x="2091" y="561"/>
                    </a:cubicBezTo>
                    <a:cubicBezTo>
                      <a:pt x="2094" y="561"/>
                      <a:pt x="2094" y="561"/>
                      <a:pt x="2094" y="561"/>
                    </a:cubicBezTo>
                    <a:cubicBezTo>
                      <a:pt x="2095" y="555"/>
                      <a:pt x="2095" y="555"/>
                      <a:pt x="2095" y="555"/>
                    </a:cubicBezTo>
                    <a:cubicBezTo>
                      <a:pt x="2096" y="555"/>
                      <a:pt x="2096" y="555"/>
                      <a:pt x="2096" y="555"/>
                    </a:cubicBezTo>
                    <a:cubicBezTo>
                      <a:pt x="2097" y="559"/>
                      <a:pt x="2097" y="559"/>
                      <a:pt x="2097" y="559"/>
                    </a:cubicBezTo>
                    <a:cubicBezTo>
                      <a:pt x="2101" y="562"/>
                      <a:pt x="2101" y="562"/>
                      <a:pt x="2101" y="562"/>
                    </a:cubicBezTo>
                    <a:cubicBezTo>
                      <a:pt x="2101" y="567"/>
                      <a:pt x="2101" y="567"/>
                      <a:pt x="2101" y="567"/>
                    </a:cubicBezTo>
                    <a:cubicBezTo>
                      <a:pt x="2100" y="569"/>
                      <a:pt x="2100" y="569"/>
                      <a:pt x="2100" y="569"/>
                    </a:cubicBezTo>
                    <a:cubicBezTo>
                      <a:pt x="2102" y="571"/>
                      <a:pt x="2102" y="571"/>
                      <a:pt x="2102" y="571"/>
                    </a:cubicBezTo>
                    <a:cubicBezTo>
                      <a:pt x="2103" y="575"/>
                      <a:pt x="2103" y="575"/>
                      <a:pt x="2103" y="575"/>
                    </a:cubicBezTo>
                    <a:cubicBezTo>
                      <a:pt x="2101" y="578"/>
                      <a:pt x="2101" y="578"/>
                      <a:pt x="2101" y="578"/>
                    </a:cubicBezTo>
                    <a:cubicBezTo>
                      <a:pt x="2102" y="579"/>
                      <a:pt x="2102" y="579"/>
                      <a:pt x="2102" y="579"/>
                    </a:cubicBezTo>
                    <a:cubicBezTo>
                      <a:pt x="2103" y="584"/>
                      <a:pt x="2103" y="584"/>
                      <a:pt x="2103" y="584"/>
                    </a:cubicBezTo>
                    <a:cubicBezTo>
                      <a:pt x="2102" y="584"/>
                      <a:pt x="2102" y="584"/>
                      <a:pt x="2102" y="584"/>
                    </a:cubicBezTo>
                    <a:cubicBezTo>
                      <a:pt x="2102" y="588"/>
                      <a:pt x="2102" y="588"/>
                      <a:pt x="2102" y="588"/>
                    </a:cubicBezTo>
                    <a:cubicBezTo>
                      <a:pt x="2103" y="590"/>
                      <a:pt x="2103" y="590"/>
                      <a:pt x="2103" y="590"/>
                    </a:cubicBezTo>
                    <a:cubicBezTo>
                      <a:pt x="2102" y="592"/>
                      <a:pt x="2102" y="592"/>
                      <a:pt x="2102" y="592"/>
                    </a:cubicBezTo>
                    <a:cubicBezTo>
                      <a:pt x="2101" y="594"/>
                      <a:pt x="2101" y="594"/>
                      <a:pt x="2101" y="594"/>
                    </a:cubicBezTo>
                    <a:cubicBezTo>
                      <a:pt x="2102" y="596"/>
                      <a:pt x="2102" y="596"/>
                      <a:pt x="2102" y="596"/>
                    </a:cubicBezTo>
                    <a:cubicBezTo>
                      <a:pt x="2105" y="593"/>
                      <a:pt x="2105" y="593"/>
                      <a:pt x="2105" y="593"/>
                    </a:cubicBezTo>
                    <a:cubicBezTo>
                      <a:pt x="2106" y="596"/>
                      <a:pt x="2106" y="596"/>
                      <a:pt x="2106" y="596"/>
                    </a:cubicBezTo>
                    <a:cubicBezTo>
                      <a:pt x="2110" y="597"/>
                      <a:pt x="2110" y="597"/>
                      <a:pt x="2110" y="597"/>
                    </a:cubicBezTo>
                    <a:cubicBezTo>
                      <a:pt x="2111" y="605"/>
                      <a:pt x="2111" y="605"/>
                      <a:pt x="2111" y="605"/>
                    </a:cubicBezTo>
                    <a:cubicBezTo>
                      <a:pt x="2112" y="603"/>
                      <a:pt x="2112" y="603"/>
                      <a:pt x="2112" y="603"/>
                    </a:cubicBezTo>
                    <a:cubicBezTo>
                      <a:pt x="2113" y="600"/>
                      <a:pt x="2113" y="600"/>
                      <a:pt x="2113" y="600"/>
                    </a:cubicBezTo>
                    <a:cubicBezTo>
                      <a:pt x="2116" y="596"/>
                      <a:pt x="2116" y="596"/>
                      <a:pt x="2116" y="596"/>
                    </a:cubicBezTo>
                    <a:cubicBezTo>
                      <a:pt x="2118" y="596"/>
                      <a:pt x="2118" y="596"/>
                      <a:pt x="2118" y="596"/>
                    </a:cubicBezTo>
                    <a:cubicBezTo>
                      <a:pt x="2120" y="599"/>
                      <a:pt x="2120" y="599"/>
                      <a:pt x="2120" y="599"/>
                    </a:cubicBezTo>
                    <a:cubicBezTo>
                      <a:pt x="2117" y="605"/>
                      <a:pt x="2117" y="605"/>
                      <a:pt x="2117" y="605"/>
                    </a:cubicBezTo>
                    <a:cubicBezTo>
                      <a:pt x="2120" y="609"/>
                      <a:pt x="2120" y="609"/>
                      <a:pt x="2120" y="609"/>
                    </a:cubicBezTo>
                    <a:cubicBezTo>
                      <a:pt x="2121" y="613"/>
                      <a:pt x="2121" y="613"/>
                      <a:pt x="2121" y="613"/>
                    </a:cubicBezTo>
                    <a:cubicBezTo>
                      <a:pt x="2123" y="607"/>
                      <a:pt x="2123" y="607"/>
                      <a:pt x="2123" y="607"/>
                    </a:cubicBezTo>
                    <a:cubicBezTo>
                      <a:pt x="2126" y="605"/>
                      <a:pt x="2126" y="605"/>
                      <a:pt x="2126" y="605"/>
                    </a:cubicBezTo>
                    <a:cubicBezTo>
                      <a:pt x="2126" y="602"/>
                      <a:pt x="2126" y="602"/>
                      <a:pt x="2126" y="602"/>
                    </a:cubicBezTo>
                    <a:cubicBezTo>
                      <a:pt x="2127" y="600"/>
                      <a:pt x="2127" y="600"/>
                      <a:pt x="2127" y="600"/>
                    </a:cubicBezTo>
                    <a:cubicBezTo>
                      <a:pt x="2128" y="589"/>
                      <a:pt x="2128" y="589"/>
                      <a:pt x="2128" y="589"/>
                    </a:cubicBezTo>
                    <a:cubicBezTo>
                      <a:pt x="2130" y="586"/>
                      <a:pt x="2130" y="586"/>
                      <a:pt x="2130" y="586"/>
                    </a:cubicBezTo>
                    <a:cubicBezTo>
                      <a:pt x="2127" y="583"/>
                      <a:pt x="2127" y="583"/>
                      <a:pt x="2127" y="583"/>
                    </a:cubicBezTo>
                    <a:cubicBezTo>
                      <a:pt x="2130" y="579"/>
                      <a:pt x="2130" y="579"/>
                      <a:pt x="2130" y="579"/>
                    </a:cubicBezTo>
                    <a:cubicBezTo>
                      <a:pt x="2131" y="576"/>
                      <a:pt x="2131" y="576"/>
                      <a:pt x="2131" y="576"/>
                    </a:cubicBezTo>
                    <a:cubicBezTo>
                      <a:pt x="2129" y="575"/>
                      <a:pt x="2129" y="575"/>
                      <a:pt x="2129" y="575"/>
                    </a:cubicBezTo>
                    <a:cubicBezTo>
                      <a:pt x="2130" y="573"/>
                      <a:pt x="2130" y="573"/>
                      <a:pt x="2130" y="573"/>
                    </a:cubicBezTo>
                    <a:cubicBezTo>
                      <a:pt x="2131" y="572"/>
                      <a:pt x="2131" y="572"/>
                      <a:pt x="2131" y="572"/>
                    </a:cubicBezTo>
                    <a:cubicBezTo>
                      <a:pt x="2132" y="566"/>
                      <a:pt x="2132" y="566"/>
                      <a:pt x="2132" y="566"/>
                    </a:cubicBezTo>
                    <a:cubicBezTo>
                      <a:pt x="2130" y="563"/>
                      <a:pt x="2130" y="563"/>
                      <a:pt x="2130" y="563"/>
                    </a:cubicBezTo>
                    <a:cubicBezTo>
                      <a:pt x="2132" y="556"/>
                      <a:pt x="2132" y="556"/>
                      <a:pt x="2132" y="556"/>
                    </a:cubicBezTo>
                    <a:cubicBezTo>
                      <a:pt x="2134" y="554"/>
                      <a:pt x="2134" y="554"/>
                      <a:pt x="2134" y="554"/>
                    </a:cubicBezTo>
                    <a:cubicBezTo>
                      <a:pt x="2139" y="552"/>
                      <a:pt x="2139" y="552"/>
                      <a:pt x="2139" y="552"/>
                    </a:cubicBezTo>
                    <a:cubicBezTo>
                      <a:pt x="2141" y="556"/>
                      <a:pt x="2141" y="556"/>
                      <a:pt x="2141" y="556"/>
                    </a:cubicBezTo>
                    <a:cubicBezTo>
                      <a:pt x="2143" y="559"/>
                      <a:pt x="2143" y="559"/>
                      <a:pt x="2143" y="559"/>
                    </a:cubicBezTo>
                    <a:cubicBezTo>
                      <a:pt x="2145" y="556"/>
                      <a:pt x="2145" y="556"/>
                      <a:pt x="2145" y="556"/>
                    </a:cubicBezTo>
                    <a:cubicBezTo>
                      <a:pt x="2142" y="553"/>
                      <a:pt x="2142" y="553"/>
                      <a:pt x="2142" y="553"/>
                    </a:cubicBezTo>
                    <a:cubicBezTo>
                      <a:pt x="2143" y="548"/>
                      <a:pt x="2143" y="548"/>
                      <a:pt x="2143" y="548"/>
                    </a:cubicBezTo>
                    <a:cubicBezTo>
                      <a:pt x="2138" y="545"/>
                      <a:pt x="2138" y="545"/>
                      <a:pt x="2138" y="545"/>
                    </a:cubicBezTo>
                    <a:cubicBezTo>
                      <a:pt x="2136" y="536"/>
                      <a:pt x="2136" y="536"/>
                      <a:pt x="2136" y="536"/>
                    </a:cubicBezTo>
                    <a:cubicBezTo>
                      <a:pt x="2134" y="534"/>
                      <a:pt x="2134" y="534"/>
                      <a:pt x="2134" y="534"/>
                    </a:cubicBezTo>
                    <a:cubicBezTo>
                      <a:pt x="2133" y="532"/>
                      <a:pt x="2133" y="532"/>
                      <a:pt x="2133" y="532"/>
                    </a:cubicBezTo>
                    <a:cubicBezTo>
                      <a:pt x="2130" y="529"/>
                      <a:pt x="2130" y="529"/>
                      <a:pt x="2130" y="529"/>
                    </a:cubicBezTo>
                    <a:cubicBezTo>
                      <a:pt x="2129" y="523"/>
                      <a:pt x="2129" y="523"/>
                      <a:pt x="2129" y="523"/>
                    </a:cubicBezTo>
                    <a:cubicBezTo>
                      <a:pt x="2130" y="521"/>
                      <a:pt x="2130" y="521"/>
                      <a:pt x="2130" y="521"/>
                    </a:cubicBezTo>
                    <a:cubicBezTo>
                      <a:pt x="2129" y="516"/>
                      <a:pt x="2129" y="516"/>
                      <a:pt x="2129" y="516"/>
                    </a:cubicBezTo>
                    <a:cubicBezTo>
                      <a:pt x="2125" y="512"/>
                      <a:pt x="2125" y="512"/>
                      <a:pt x="2125" y="512"/>
                    </a:cubicBezTo>
                    <a:cubicBezTo>
                      <a:pt x="2126" y="509"/>
                      <a:pt x="2126" y="509"/>
                      <a:pt x="2126" y="509"/>
                    </a:cubicBezTo>
                    <a:cubicBezTo>
                      <a:pt x="2124" y="506"/>
                      <a:pt x="2124" y="506"/>
                      <a:pt x="2124" y="506"/>
                    </a:cubicBezTo>
                    <a:cubicBezTo>
                      <a:pt x="2129" y="501"/>
                      <a:pt x="2129" y="501"/>
                      <a:pt x="2129" y="501"/>
                    </a:cubicBezTo>
                    <a:cubicBezTo>
                      <a:pt x="2133" y="501"/>
                      <a:pt x="2133" y="501"/>
                      <a:pt x="2133" y="501"/>
                    </a:cubicBezTo>
                    <a:cubicBezTo>
                      <a:pt x="2136" y="496"/>
                      <a:pt x="2136" y="496"/>
                      <a:pt x="2136" y="496"/>
                    </a:cubicBezTo>
                    <a:cubicBezTo>
                      <a:pt x="2141" y="496"/>
                      <a:pt x="2141" y="496"/>
                      <a:pt x="2141" y="496"/>
                    </a:cubicBezTo>
                    <a:cubicBezTo>
                      <a:pt x="2142" y="495"/>
                      <a:pt x="2142" y="495"/>
                      <a:pt x="2142" y="495"/>
                    </a:cubicBezTo>
                    <a:cubicBezTo>
                      <a:pt x="2147" y="500"/>
                      <a:pt x="2147" y="500"/>
                      <a:pt x="2147" y="500"/>
                    </a:cubicBezTo>
                    <a:cubicBezTo>
                      <a:pt x="2152" y="500"/>
                      <a:pt x="2152" y="500"/>
                      <a:pt x="2152" y="500"/>
                    </a:cubicBezTo>
                    <a:cubicBezTo>
                      <a:pt x="2154" y="501"/>
                      <a:pt x="2154" y="501"/>
                      <a:pt x="2154" y="501"/>
                    </a:cubicBezTo>
                    <a:cubicBezTo>
                      <a:pt x="2158" y="501"/>
                      <a:pt x="2158" y="501"/>
                      <a:pt x="2158" y="501"/>
                    </a:cubicBezTo>
                    <a:cubicBezTo>
                      <a:pt x="2160" y="501"/>
                      <a:pt x="2160" y="501"/>
                      <a:pt x="2160" y="501"/>
                    </a:cubicBezTo>
                    <a:cubicBezTo>
                      <a:pt x="2156" y="504"/>
                      <a:pt x="2156" y="504"/>
                      <a:pt x="2156" y="504"/>
                    </a:cubicBezTo>
                    <a:cubicBezTo>
                      <a:pt x="2158" y="506"/>
                      <a:pt x="2158" y="506"/>
                      <a:pt x="2158" y="506"/>
                    </a:cubicBezTo>
                    <a:cubicBezTo>
                      <a:pt x="2154" y="508"/>
                      <a:pt x="2154" y="508"/>
                      <a:pt x="2154" y="508"/>
                    </a:cubicBezTo>
                    <a:cubicBezTo>
                      <a:pt x="2150" y="506"/>
                      <a:pt x="2150" y="506"/>
                      <a:pt x="2150" y="506"/>
                    </a:cubicBezTo>
                    <a:cubicBezTo>
                      <a:pt x="2145" y="513"/>
                      <a:pt x="2145" y="513"/>
                      <a:pt x="2145" y="513"/>
                    </a:cubicBezTo>
                    <a:cubicBezTo>
                      <a:pt x="2145" y="516"/>
                      <a:pt x="2145" y="516"/>
                      <a:pt x="2145" y="516"/>
                    </a:cubicBezTo>
                    <a:cubicBezTo>
                      <a:pt x="2147" y="521"/>
                      <a:pt x="2147" y="521"/>
                      <a:pt x="2147" y="521"/>
                    </a:cubicBezTo>
                    <a:cubicBezTo>
                      <a:pt x="2147" y="526"/>
                      <a:pt x="2147" y="526"/>
                      <a:pt x="2147" y="526"/>
                    </a:cubicBezTo>
                    <a:cubicBezTo>
                      <a:pt x="2149" y="528"/>
                      <a:pt x="2149" y="528"/>
                      <a:pt x="2149" y="528"/>
                    </a:cubicBezTo>
                    <a:cubicBezTo>
                      <a:pt x="2150" y="532"/>
                      <a:pt x="2150" y="532"/>
                      <a:pt x="2150" y="532"/>
                    </a:cubicBezTo>
                    <a:cubicBezTo>
                      <a:pt x="2154" y="537"/>
                      <a:pt x="2154" y="537"/>
                      <a:pt x="2154" y="537"/>
                    </a:cubicBezTo>
                    <a:cubicBezTo>
                      <a:pt x="2154" y="540"/>
                      <a:pt x="2154" y="540"/>
                      <a:pt x="2154" y="540"/>
                    </a:cubicBezTo>
                    <a:cubicBezTo>
                      <a:pt x="2155" y="540"/>
                      <a:pt x="2155" y="540"/>
                      <a:pt x="2155" y="540"/>
                    </a:cubicBezTo>
                    <a:cubicBezTo>
                      <a:pt x="2154" y="542"/>
                      <a:pt x="2154" y="542"/>
                      <a:pt x="2154" y="542"/>
                    </a:cubicBezTo>
                    <a:cubicBezTo>
                      <a:pt x="2157" y="544"/>
                      <a:pt x="2157" y="544"/>
                      <a:pt x="2157" y="544"/>
                    </a:cubicBezTo>
                    <a:cubicBezTo>
                      <a:pt x="2158" y="549"/>
                      <a:pt x="2158" y="549"/>
                      <a:pt x="2158" y="549"/>
                    </a:cubicBezTo>
                    <a:cubicBezTo>
                      <a:pt x="2158" y="551"/>
                      <a:pt x="2158" y="551"/>
                      <a:pt x="2158" y="551"/>
                    </a:cubicBezTo>
                    <a:cubicBezTo>
                      <a:pt x="2157" y="554"/>
                      <a:pt x="2157" y="554"/>
                      <a:pt x="2157" y="554"/>
                    </a:cubicBezTo>
                    <a:cubicBezTo>
                      <a:pt x="2158" y="564"/>
                      <a:pt x="2158" y="564"/>
                      <a:pt x="2158" y="564"/>
                    </a:cubicBezTo>
                    <a:cubicBezTo>
                      <a:pt x="2159" y="565"/>
                      <a:pt x="2159" y="565"/>
                      <a:pt x="2159" y="565"/>
                    </a:cubicBezTo>
                    <a:cubicBezTo>
                      <a:pt x="2160" y="562"/>
                      <a:pt x="2160" y="562"/>
                      <a:pt x="2160" y="562"/>
                    </a:cubicBezTo>
                    <a:cubicBezTo>
                      <a:pt x="2162" y="562"/>
                      <a:pt x="2162" y="562"/>
                      <a:pt x="2162" y="562"/>
                    </a:cubicBezTo>
                    <a:cubicBezTo>
                      <a:pt x="2164" y="566"/>
                      <a:pt x="2164" y="566"/>
                      <a:pt x="2164" y="566"/>
                    </a:cubicBezTo>
                    <a:cubicBezTo>
                      <a:pt x="2165" y="569"/>
                      <a:pt x="2165" y="569"/>
                      <a:pt x="2165" y="569"/>
                    </a:cubicBezTo>
                    <a:cubicBezTo>
                      <a:pt x="2163" y="576"/>
                      <a:pt x="2163" y="576"/>
                      <a:pt x="2163" y="576"/>
                    </a:cubicBezTo>
                    <a:cubicBezTo>
                      <a:pt x="2163" y="584"/>
                      <a:pt x="2163" y="584"/>
                      <a:pt x="2163" y="584"/>
                    </a:cubicBezTo>
                    <a:cubicBezTo>
                      <a:pt x="2166" y="587"/>
                      <a:pt x="2166" y="587"/>
                      <a:pt x="2166" y="587"/>
                    </a:cubicBezTo>
                    <a:cubicBezTo>
                      <a:pt x="2168" y="585"/>
                      <a:pt x="2168" y="585"/>
                      <a:pt x="2168" y="585"/>
                    </a:cubicBezTo>
                    <a:cubicBezTo>
                      <a:pt x="2171" y="586"/>
                      <a:pt x="2171" y="586"/>
                      <a:pt x="2171" y="586"/>
                    </a:cubicBezTo>
                    <a:cubicBezTo>
                      <a:pt x="2172" y="587"/>
                      <a:pt x="2172" y="587"/>
                      <a:pt x="2172" y="587"/>
                    </a:cubicBezTo>
                    <a:cubicBezTo>
                      <a:pt x="2171" y="590"/>
                      <a:pt x="2171" y="590"/>
                      <a:pt x="2171" y="590"/>
                    </a:cubicBezTo>
                    <a:cubicBezTo>
                      <a:pt x="2169" y="590"/>
                      <a:pt x="2169" y="590"/>
                      <a:pt x="2169" y="590"/>
                    </a:cubicBezTo>
                    <a:cubicBezTo>
                      <a:pt x="2166" y="593"/>
                      <a:pt x="2166" y="593"/>
                      <a:pt x="2166" y="593"/>
                    </a:cubicBezTo>
                    <a:cubicBezTo>
                      <a:pt x="2165" y="593"/>
                      <a:pt x="2165" y="593"/>
                      <a:pt x="2165" y="593"/>
                    </a:cubicBezTo>
                    <a:cubicBezTo>
                      <a:pt x="2160" y="598"/>
                      <a:pt x="2160" y="598"/>
                      <a:pt x="2160" y="598"/>
                    </a:cubicBezTo>
                    <a:cubicBezTo>
                      <a:pt x="2160" y="602"/>
                      <a:pt x="2160" y="602"/>
                      <a:pt x="2160" y="602"/>
                    </a:cubicBezTo>
                    <a:cubicBezTo>
                      <a:pt x="2156" y="605"/>
                      <a:pt x="2156" y="605"/>
                      <a:pt x="2156" y="605"/>
                    </a:cubicBezTo>
                    <a:cubicBezTo>
                      <a:pt x="2155" y="608"/>
                      <a:pt x="2155" y="608"/>
                      <a:pt x="2155" y="608"/>
                    </a:cubicBezTo>
                    <a:cubicBezTo>
                      <a:pt x="2152" y="609"/>
                      <a:pt x="2152" y="609"/>
                      <a:pt x="2152" y="609"/>
                    </a:cubicBezTo>
                    <a:cubicBezTo>
                      <a:pt x="2152" y="613"/>
                      <a:pt x="2152" y="613"/>
                      <a:pt x="2152" y="613"/>
                    </a:cubicBezTo>
                    <a:cubicBezTo>
                      <a:pt x="2150" y="616"/>
                      <a:pt x="2150" y="616"/>
                      <a:pt x="2150" y="616"/>
                    </a:cubicBezTo>
                    <a:cubicBezTo>
                      <a:pt x="2151" y="622"/>
                      <a:pt x="2151" y="622"/>
                      <a:pt x="2151" y="622"/>
                    </a:cubicBezTo>
                    <a:cubicBezTo>
                      <a:pt x="2154" y="621"/>
                      <a:pt x="2154" y="621"/>
                      <a:pt x="2154" y="621"/>
                    </a:cubicBezTo>
                    <a:cubicBezTo>
                      <a:pt x="2153" y="627"/>
                      <a:pt x="2153" y="627"/>
                      <a:pt x="2153" y="627"/>
                    </a:cubicBezTo>
                    <a:cubicBezTo>
                      <a:pt x="2150" y="634"/>
                      <a:pt x="2150" y="634"/>
                      <a:pt x="2150" y="634"/>
                    </a:cubicBezTo>
                    <a:cubicBezTo>
                      <a:pt x="2151" y="637"/>
                      <a:pt x="2151" y="637"/>
                      <a:pt x="2151" y="637"/>
                    </a:cubicBezTo>
                    <a:cubicBezTo>
                      <a:pt x="2153" y="638"/>
                      <a:pt x="2153" y="638"/>
                      <a:pt x="2153" y="638"/>
                    </a:cubicBezTo>
                    <a:cubicBezTo>
                      <a:pt x="2152" y="647"/>
                      <a:pt x="2152" y="647"/>
                      <a:pt x="2152" y="647"/>
                    </a:cubicBezTo>
                    <a:cubicBezTo>
                      <a:pt x="2153" y="654"/>
                      <a:pt x="2153" y="654"/>
                      <a:pt x="2153" y="654"/>
                    </a:cubicBezTo>
                    <a:cubicBezTo>
                      <a:pt x="2151" y="657"/>
                      <a:pt x="2151" y="657"/>
                      <a:pt x="2151" y="657"/>
                    </a:cubicBezTo>
                    <a:cubicBezTo>
                      <a:pt x="2147" y="659"/>
                      <a:pt x="2147" y="659"/>
                      <a:pt x="2147" y="659"/>
                    </a:cubicBezTo>
                    <a:cubicBezTo>
                      <a:pt x="2146" y="664"/>
                      <a:pt x="2146" y="664"/>
                      <a:pt x="2146" y="664"/>
                    </a:cubicBezTo>
                    <a:cubicBezTo>
                      <a:pt x="2148" y="665"/>
                      <a:pt x="2148" y="665"/>
                      <a:pt x="2148" y="665"/>
                    </a:cubicBezTo>
                    <a:cubicBezTo>
                      <a:pt x="2147" y="674"/>
                      <a:pt x="2147" y="674"/>
                      <a:pt x="2147" y="674"/>
                    </a:cubicBezTo>
                    <a:cubicBezTo>
                      <a:pt x="2146" y="676"/>
                      <a:pt x="2146" y="676"/>
                      <a:pt x="2146" y="676"/>
                    </a:cubicBezTo>
                    <a:cubicBezTo>
                      <a:pt x="2147" y="679"/>
                      <a:pt x="2147" y="679"/>
                      <a:pt x="2147" y="679"/>
                    </a:cubicBezTo>
                    <a:cubicBezTo>
                      <a:pt x="2150" y="683"/>
                      <a:pt x="2150" y="683"/>
                      <a:pt x="2150" y="683"/>
                    </a:cubicBezTo>
                    <a:cubicBezTo>
                      <a:pt x="2147" y="683"/>
                      <a:pt x="2147" y="683"/>
                      <a:pt x="2147" y="683"/>
                    </a:cubicBezTo>
                    <a:cubicBezTo>
                      <a:pt x="2146" y="690"/>
                      <a:pt x="2146" y="690"/>
                      <a:pt x="2146" y="690"/>
                    </a:cubicBezTo>
                    <a:cubicBezTo>
                      <a:pt x="2147" y="693"/>
                      <a:pt x="2147" y="693"/>
                      <a:pt x="2147" y="693"/>
                    </a:cubicBezTo>
                    <a:cubicBezTo>
                      <a:pt x="2147" y="698"/>
                      <a:pt x="2147" y="698"/>
                      <a:pt x="2147" y="698"/>
                    </a:cubicBezTo>
                    <a:cubicBezTo>
                      <a:pt x="2144" y="702"/>
                      <a:pt x="2144" y="702"/>
                      <a:pt x="2144" y="702"/>
                    </a:cubicBezTo>
                    <a:cubicBezTo>
                      <a:pt x="2146" y="707"/>
                      <a:pt x="2146" y="707"/>
                      <a:pt x="2146" y="707"/>
                    </a:cubicBezTo>
                    <a:cubicBezTo>
                      <a:pt x="2146" y="716"/>
                      <a:pt x="2146" y="716"/>
                      <a:pt x="2146" y="716"/>
                    </a:cubicBezTo>
                    <a:cubicBezTo>
                      <a:pt x="2149" y="724"/>
                      <a:pt x="2149" y="724"/>
                      <a:pt x="2149" y="724"/>
                    </a:cubicBezTo>
                    <a:cubicBezTo>
                      <a:pt x="2143" y="737"/>
                      <a:pt x="2143" y="737"/>
                      <a:pt x="2143" y="737"/>
                    </a:cubicBezTo>
                    <a:cubicBezTo>
                      <a:pt x="2146" y="742"/>
                      <a:pt x="2146" y="742"/>
                      <a:pt x="2146" y="742"/>
                    </a:cubicBezTo>
                    <a:cubicBezTo>
                      <a:pt x="2143" y="741"/>
                      <a:pt x="2143" y="741"/>
                      <a:pt x="2143" y="741"/>
                    </a:cubicBezTo>
                    <a:cubicBezTo>
                      <a:pt x="2136" y="742"/>
                      <a:pt x="2136" y="742"/>
                      <a:pt x="2136" y="742"/>
                    </a:cubicBezTo>
                    <a:cubicBezTo>
                      <a:pt x="2136" y="750"/>
                      <a:pt x="2136" y="750"/>
                      <a:pt x="2136" y="750"/>
                    </a:cubicBezTo>
                    <a:cubicBezTo>
                      <a:pt x="2137" y="754"/>
                      <a:pt x="2137" y="754"/>
                      <a:pt x="2137" y="754"/>
                    </a:cubicBezTo>
                    <a:cubicBezTo>
                      <a:pt x="2133" y="759"/>
                      <a:pt x="2133" y="759"/>
                      <a:pt x="2133" y="759"/>
                    </a:cubicBezTo>
                    <a:cubicBezTo>
                      <a:pt x="2126" y="755"/>
                      <a:pt x="2126" y="755"/>
                      <a:pt x="2126" y="755"/>
                    </a:cubicBezTo>
                    <a:cubicBezTo>
                      <a:pt x="2123" y="759"/>
                      <a:pt x="2123" y="759"/>
                      <a:pt x="2123" y="759"/>
                    </a:cubicBezTo>
                    <a:cubicBezTo>
                      <a:pt x="2123" y="762"/>
                      <a:pt x="2123" y="762"/>
                      <a:pt x="2123" y="762"/>
                    </a:cubicBezTo>
                    <a:cubicBezTo>
                      <a:pt x="2128" y="762"/>
                      <a:pt x="2128" y="762"/>
                      <a:pt x="2128" y="762"/>
                    </a:cubicBezTo>
                    <a:cubicBezTo>
                      <a:pt x="2134" y="773"/>
                      <a:pt x="2134" y="773"/>
                      <a:pt x="2134" y="773"/>
                    </a:cubicBezTo>
                    <a:cubicBezTo>
                      <a:pt x="2134" y="784"/>
                      <a:pt x="2134" y="784"/>
                      <a:pt x="2134" y="784"/>
                    </a:cubicBezTo>
                    <a:cubicBezTo>
                      <a:pt x="2133" y="787"/>
                      <a:pt x="2133" y="787"/>
                      <a:pt x="2133" y="787"/>
                    </a:cubicBezTo>
                    <a:cubicBezTo>
                      <a:pt x="2135" y="790"/>
                      <a:pt x="2135" y="790"/>
                      <a:pt x="2135" y="790"/>
                    </a:cubicBezTo>
                    <a:cubicBezTo>
                      <a:pt x="2132" y="791"/>
                      <a:pt x="2132" y="791"/>
                      <a:pt x="2132" y="791"/>
                    </a:cubicBezTo>
                    <a:cubicBezTo>
                      <a:pt x="2131" y="799"/>
                      <a:pt x="2131" y="799"/>
                      <a:pt x="2131" y="799"/>
                    </a:cubicBezTo>
                    <a:cubicBezTo>
                      <a:pt x="2127" y="804"/>
                      <a:pt x="2127" y="804"/>
                      <a:pt x="2127" y="804"/>
                    </a:cubicBezTo>
                    <a:cubicBezTo>
                      <a:pt x="2126" y="813"/>
                      <a:pt x="2126" y="813"/>
                      <a:pt x="2126" y="813"/>
                    </a:cubicBezTo>
                    <a:cubicBezTo>
                      <a:pt x="2129" y="821"/>
                      <a:pt x="2129" y="821"/>
                      <a:pt x="2129" y="821"/>
                    </a:cubicBezTo>
                    <a:cubicBezTo>
                      <a:pt x="2131" y="836"/>
                      <a:pt x="2131" y="836"/>
                      <a:pt x="2131" y="836"/>
                    </a:cubicBezTo>
                    <a:cubicBezTo>
                      <a:pt x="2136" y="846"/>
                      <a:pt x="2136" y="846"/>
                      <a:pt x="2136" y="846"/>
                    </a:cubicBezTo>
                    <a:cubicBezTo>
                      <a:pt x="2136" y="854"/>
                      <a:pt x="2136" y="854"/>
                      <a:pt x="2136" y="854"/>
                    </a:cubicBezTo>
                    <a:cubicBezTo>
                      <a:pt x="2144" y="875"/>
                      <a:pt x="2144" y="875"/>
                      <a:pt x="2144" y="875"/>
                    </a:cubicBezTo>
                    <a:cubicBezTo>
                      <a:pt x="2153" y="899"/>
                      <a:pt x="2153" y="899"/>
                      <a:pt x="2153" y="899"/>
                    </a:cubicBezTo>
                    <a:cubicBezTo>
                      <a:pt x="2163" y="918"/>
                      <a:pt x="2163" y="918"/>
                      <a:pt x="2163" y="918"/>
                    </a:cubicBezTo>
                    <a:cubicBezTo>
                      <a:pt x="2168" y="924"/>
                      <a:pt x="2168" y="924"/>
                      <a:pt x="2168" y="924"/>
                    </a:cubicBezTo>
                    <a:cubicBezTo>
                      <a:pt x="2168" y="931"/>
                      <a:pt x="2168" y="931"/>
                      <a:pt x="2168" y="931"/>
                    </a:cubicBezTo>
                    <a:cubicBezTo>
                      <a:pt x="2181" y="949"/>
                      <a:pt x="2181" y="949"/>
                      <a:pt x="2181" y="949"/>
                    </a:cubicBezTo>
                    <a:cubicBezTo>
                      <a:pt x="2195" y="979"/>
                      <a:pt x="2195" y="979"/>
                      <a:pt x="2195" y="979"/>
                    </a:cubicBezTo>
                    <a:cubicBezTo>
                      <a:pt x="2202" y="983"/>
                      <a:pt x="2202" y="983"/>
                      <a:pt x="2202" y="983"/>
                    </a:cubicBezTo>
                    <a:cubicBezTo>
                      <a:pt x="2206" y="983"/>
                      <a:pt x="2206" y="983"/>
                      <a:pt x="2206" y="983"/>
                    </a:cubicBezTo>
                    <a:cubicBezTo>
                      <a:pt x="2209" y="982"/>
                      <a:pt x="2209" y="982"/>
                      <a:pt x="2209" y="982"/>
                    </a:cubicBezTo>
                    <a:cubicBezTo>
                      <a:pt x="2208" y="985"/>
                      <a:pt x="2208" y="985"/>
                      <a:pt x="2208" y="985"/>
                    </a:cubicBezTo>
                    <a:cubicBezTo>
                      <a:pt x="2205" y="987"/>
                      <a:pt x="2205" y="987"/>
                      <a:pt x="2205" y="987"/>
                    </a:cubicBezTo>
                    <a:cubicBezTo>
                      <a:pt x="2202" y="987"/>
                      <a:pt x="2202" y="987"/>
                      <a:pt x="2202" y="987"/>
                    </a:cubicBezTo>
                    <a:cubicBezTo>
                      <a:pt x="2207" y="996"/>
                      <a:pt x="2207" y="996"/>
                      <a:pt x="2207" y="996"/>
                    </a:cubicBezTo>
                    <a:cubicBezTo>
                      <a:pt x="2214" y="1015"/>
                      <a:pt x="2214" y="1015"/>
                      <a:pt x="2214" y="1015"/>
                    </a:cubicBezTo>
                    <a:cubicBezTo>
                      <a:pt x="2215" y="1023"/>
                      <a:pt x="2215" y="1023"/>
                      <a:pt x="2215" y="1023"/>
                    </a:cubicBezTo>
                    <a:cubicBezTo>
                      <a:pt x="2219" y="1029"/>
                      <a:pt x="2219" y="1029"/>
                      <a:pt x="2219" y="1029"/>
                    </a:cubicBezTo>
                    <a:cubicBezTo>
                      <a:pt x="2226" y="1030"/>
                      <a:pt x="2226" y="1030"/>
                      <a:pt x="2226" y="1030"/>
                    </a:cubicBezTo>
                    <a:cubicBezTo>
                      <a:pt x="2227" y="1033"/>
                      <a:pt x="2227" y="1033"/>
                      <a:pt x="2227" y="1033"/>
                    </a:cubicBezTo>
                    <a:cubicBezTo>
                      <a:pt x="2227" y="1038"/>
                      <a:pt x="2227" y="1038"/>
                      <a:pt x="2227" y="1038"/>
                    </a:cubicBezTo>
                    <a:cubicBezTo>
                      <a:pt x="2228" y="1041"/>
                      <a:pt x="2228" y="1041"/>
                      <a:pt x="2228" y="1041"/>
                    </a:cubicBezTo>
                    <a:cubicBezTo>
                      <a:pt x="2227" y="1046"/>
                      <a:pt x="2227" y="1046"/>
                      <a:pt x="2227" y="1046"/>
                    </a:cubicBezTo>
                    <a:cubicBezTo>
                      <a:pt x="2231" y="1036"/>
                      <a:pt x="2231" y="1036"/>
                      <a:pt x="2231" y="1036"/>
                    </a:cubicBezTo>
                    <a:cubicBezTo>
                      <a:pt x="2233" y="1026"/>
                      <a:pt x="2233" y="1026"/>
                      <a:pt x="2233" y="1026"/>
                    </a:cubicBezTo>
                    <a:cubicBezTo>
                      <a:pt x="2234" y="1025"/>
                      <a:pt x="2234" y="1025"/>
                      <a:pt x="2234" y="1025"/>
                    </a:cubicBezTo>
                    <a:cubicBezTo>
                      <a:pt x="2234" y="1021"/>
                      <a:pt x="2234" y="1021"/>
                      <a:pt x="2234" y="1021"/>
                    </a:cubicBezTo>
                    <a:cubicBezTo>
                      <a:pt x="2239" y="1016"/>
                      <a:pt x="2239" y="1016"/>
                      <a:pt x="2239" y="1016"/>
                    </a:cubicBezTo>
                    <a:cubicBezTo>
                      <a:pt x="2240" y="1012"/>
                      <a:pt x="2240" y="1012"/>
                      <a:pt x="2240" y="1012"/>
                    </a:cubicBezTo>
                    <a:cubicBezTo>
                      <a:pt x="2239" y="1010"/>
                      <a:pt x="2239" y="1010"/>
                      <a:pt x="2239" y="1010"/>
                    </a:cubicBezTo>
                    <a:cubicBezTo>
                      <a:pt x="2240" y="1006"/>
                      <a:pt x="2240" y="1006"/>
                      <a:pt x="2240" y="1006"/>
                    </a:cubicBezTo>
                    <a:cubicBezTo>
                      <a:pt x="2241" y="997"/>
                      <a:pt x="2241" y="997"/>
                      <a:pt x="2241" y="997"/>
                    </a:cubicBezTo>
                    <a:cubicBezTo>
                      <a:pt x="2239" y="993"/>
                      <a:pt x="2239" y="993"/>
                      <a:pt x="2239" y="993"/>
                    </a:cubicBezTo>
                    <a:cubicBezTo>
                      <a:pt x="2240" y="987"/>
                      <a:pt x="2240" y="987"/>
                      <a:pt x="2240" y="987"/>
                    </a:cubicBezTo>
                    <a:cubicBezTo>
                      <a:pt x="2243" y="983"/>
                      <a:pt x="2243" y="983"/>
                      <a:pt x="2243" y="983"/>
                    </a:cubicBezTo>
                    <a:cubicBezTo>
                      <a:pt x="2240" y="979"/>
                      <a:pt x="2240" y="979"/>
                      <a:pt x="2240" y="979"/>
                    </a:cubicBezTo>
                    <a:cubicBezTo>
                      <a:pt x="2238" y="980"/>
                      <a:pt x="2238" y="980"/>
                      <a:pt x="2238" y="980"/>
                    </a:cubicBezTo>
                    <a:cubicBezTo>
                      <a:pt x="2235" y="980"/>
                      <a:pt x="2235" y="980"/>
                      <a:pt x="2235" y="980"/>
                    </a:cubicBezTo>
                    <a:cubicBezTo>
                      <a:pt x="2236" y="976"/>
                      <a:pt x="2236" y="976"/>
                      <a:pt x="2236" y="976"/>
                    </a:cubicBezTo>
                    <a:cubicBezTo>
                      <a:pt x="2234" y="970"/>
                      <a:pt x="2234" y="970"/>
                      <a:pt x="2234" y="970"/>
                    </a:cubicBezTo>
                    <a:cubicBezTo>
                      <a:pt x="2236" y="971"/>
                      <a:pt x="2236" y="971"/>
                      <a:pt x="2236" y="971"/>
                    </a:cubicBezTo>
                    <a:cubicBezTo>
                      <a:pt x="2237" y="969"/>
                      <a:pt x="2237" y="969"/>
                      <a:pt x="2237" y="969"/>
                    </a:cubicBezTo>
                    <a:cubicBezTo>
                      <a:pt x="2234" y="965"/>
                      <a:pt x="2234" y="965"/>
                      <a:pt x="2234" y="965"/>
                    </a:cubicBezTo>
                    <a:cubicBezTo>
                      <a:pt x="2235" y="962"/>
                      <a:pt x="2235" y="962"/>
                      <a:pt x="2235" y="962"/>
                    </a:cubicBezTo>
                    <a:cubicBezTo>
                      <a:pt x="2236" y="957"/>
                      <a:pt x="2236" y="957"/>
                      <a:pt x="2236" y="957"/>
                    </a:cubicBezTo>
                    <a:cubicBezTo>
                      <a:pt x="2232" y="957"/>
                      <a:pt x="2232" y="957"/>
                      <a:pt x="2232" y="957"/>
                    </a:cubicBezTo>
                    <a:cubicBezTo>
                      <a:pt x="2230" y="955"/>
                      <a:pt x="2230" y="955"/>
                      <a:pt x="2230" y="955"/>
                    </a:cubicBezTo>
                    <a:cubicBezTo>
                      <a:pt x="2231" y="951"/>
                      <a:pt x="2231" y="951"/>
                      <a:pt x="2231" y="951"/>
                    </a:cubicBezTo>
                    <a:cubicBezTo>
                      <a:pt x="2235" y="954"/>
                      <a:pt x="2235" y="954"/>
                      <a:pt x="2235" y="954"/>
                    </a:cubicBezTo>
                    <a:cubicBezTo>
                      <a:pt x="2240" y="948"/>
                      <a:pt x="2240" y="948"/>
                      <a:pt x="2240" y="948"/>
                    </a:cubicBezTo>
                    <a:cubicBezTo>
                      <a:pt x="2243" y="949"/>
                      <a:pt x="2243" y="949"/>
                      <a:pt x="2243" y="949"/>
                    </a:cubicBezTo>
                    <a:cubicBezTo>
                      <a:pt x="2246" y="945"/>
                      <a:pt x="2246" y="945"/>
                      <a:pt x="2246" y="945"/>
                    </a:cubicBezTo>
                    <a:cubicBezTo>
                      <a:pt x="2250" y="943"/>
                      <a:pt x="2250" y="943"/>
                      <a:pt x="2250" y="943"/>
                    </a:cubicBezTo>
                    <a:cubicBezTo>
                      <a:pt x="2251" y="944"/>
                      <a:pt x="2251" y="944"/>
                      <a:pt x="2251" y="944"/>
                    </a:cubicBezTo>
                    <a:cubicBezTo>
                      <a:pt x="2255" y="945"/>
                      <a:pt x="2255" y="945"/>
                      <a:pt x="2255" y="945"/>
                    </a:cubicBezTo>
                    <a:cubicBezTo>
                      <a:pt x="2252" y="940"/>
                      <a:pt x="2252" y="940"/>
                      <a:pt x="2252" y="940"/>
                    </a:cubicBezTo>
                    <a:cubicBezTo>
                      <a:pt x="2247" y="937"/>
                      <a:pt x="2247" y="937"/>
                      <a:pt x="2247" y="937"/>
                    </a:cubicBezTo>
                    <a:cubicBezTo>
                      <a:pt x="2247" y="932"/>
                      <a:pt x="2247" y="932"/>
                      <a:pt x="2247" y="932"/>
                    </a:cubicBezTo>
                    <a:cubicBezTo>
                      <a:pt x="2242" y="928"/>
                      <a:pt x="2242" y="928"/>
                      <a:pt x="2242" y="928"/>
                    </a:cubicBezTo>
                    <a:cubicBezTo>
                      <a:pt x="2239" y="916"/>
                      <a:pt x="2239" y="916"/>
                      <a:pt x="2239" y="916"/>
                    </a:cubicBezTo>
                    <a:cubicBezTo>
                      <a:pt x="2241" y="905"/>
                      <a:pt x="2241" y="905"/>
                      <a:pt x="2241" y="905"/>
                    </a:cubicBezTo>
                    <a:cubicBezTo>
                      <a:pt x="2238" y="901"/>
                      <a:pt x="2238" y="901"/>
                      <a:pt x="2238" y="901"/>
                    </a:cubicBezTo>
                    <a:cubicBezTo>
                      <a:pt x="2241" y="898"/>
                      <a:pt x="2241" y="898"/>
                      <a:pt x="2241" y="898"/>
                    </a:cubicBezTo>
                    <a:cubicBezTo>
                      <a:pt x="2241" y="893"/>
                      <a:pt x="2241" y="893"/>
                      <a:pt x="2241" y="893"/>
                    </a:cubicBezTo>
                    <a:cubicBezTo>
                      <a:pt x="2245" y="884"/>
                      <a:pt x="2245" y="884"/>
                      <a:pt x="2245" y="884"/>
                    </a:cubicBezTo>
                    <a:cubicBezTo>
                      <a:pt x="2243" y="882"/>
                      <a:pt x="2243" y="882"/>
                      <a:pt x="2243" y="882"/>
                    </a:cubicBezTo>
                    <a:cubicBezTo>
                      <a:pt x="2246" y="883"/>
                      <a:pt x="2246" y="883"/>
                      <a:pt x="2246" y="883"/>
                    </a:cubicBezTo>
                    <a:cubicBezTo>
                      <a:pt x="2252" y="878"/>
                      <a:pt x="2252" y="878"/>
                      <a:pt x="2252" y="878"/>
                    </a:cubicBezTo>
                    <a:cubicBezTo>
                      <a:pt x="2253" y="881"/>
                      <a:pt x="2253" y="881"/>
                      <a:pt x="2253" y="881"/>
                    </a:cubicBezTo>
                    <a:cubicBezTo>
                      <a:pt x="2263" y="876"/>
                      <a:pt x="2263" y="876"/>
                      <a:pt x="2263" y="876"/>
                    </a:cubicBezTo>
                    <a:cubicBezTo>
                      <a:pt x="2263" y="870"/>
                      <a:pt x="2263" y="870"/>
                      <a:pt x="2263" y="870"/>
                    </a:cubicBezTo>
                    <a:cubicBezTo>
                      <a:pt x="2265" y="867"/>
                      <a:pt x="2265" y="867"/>
                      <a:pt x="2265" y="867"/>
                    </a:cubicBezTo>
                    <a:cubicBezTo>
                      <a:pt x="2261" y="864"/>
                      <a:pt x="2261" y="864"/>
                      <a:pt x="2261" y="864"/>
                    </a:cubicBezTo>
                    <a:cubicBezTo>
                      <a:pt x="2255" y="853"/>
                      <a:pt x="2255" y="853"/>
                      <a:pt x="2255" y="853"/>
                    </a:cubicBezTo>
                    <a:cubicBezTo>
                      <a:pt x="2252" y="853"/>
                      <a:pt x="2252" y="853"/>
                      <a:pt x="2252" y="853"/>
                    </a:cubicBezTo>
                    <a:cubicBezTo>
                      <a:pt x="2243" y="837"/>
                      <a:pt x="2243" y="837"/>
                      <a:pt x="2243" y="837"/>
                    </a:cubicBezTo>
                    <a:cubicBezTo>
                      <a:pt x="2243" y="833"/>
                      <a:pt x="2243" y="833"/>
                      <a:pt x="2243" y="833"/>
                    </a:cubicBezTo>
                    <a:cubicBezTo>
                      <a:pt x="2241" y="830"/>
                      <a:pt x="2241" y="830"/>
                      <a:pt x="2241" y="830"/>
                    </a:cubicBezTo>
                    <a:cubicBezTo>
                      <a:pt x="2240" y="814"/>
                      <a:pt x="2240" y="814"/>
                      <a:pt x="2240" y="814"/>
                    </a:cubicBezTo>
                    <a:cubicBezTo>
                      <a:pt x="2241" y="812"/>
                      <a:pt x="2241" y="812"/>
                      <a:pt x="2241" y="812"/>
                    </a:cubicBezTo>
                    <a:cubicBezTo>
                      <a:pt x="2239" y="806"/>
                      <a:pt x="2239" y="806"/>
                      <a:pt x="2239" y="806"/>
                    </a:cubicBezTo>
                    <a:cubicBezTo>
                      <a:pt x="2242" y="801"/>
                      <a:pt x="2242" y="801"/>
                      <a:pt x="2242" y="801"/>
                    </a:cubicBezTo>
                    <a:cubicBezTo>
                      <a:pt x="2242" y="796"/>
                      <a:pt x="2242" y="796"/>
                      <a:pt x="2242" y="796"/>
                    </a:cubicBezTo>
                    <a:cubicBezTo>
                      <a:pt x="2238" y="797"/>
                      <a:pt x="2238" y="797"/>
                      <a:pt x="2238" y="797"/>
                    </a:cubicBezTo>
                    <a:cubicBezTo>
                      <a:pt x="2237" y="795"/>
                      <a:pt x="2237" y="795"/>
                      <a:pt x="2237" y="795"/>
                    </a:cubicBezTo>
                    <a:cubicBezTo>
                      <a:pt x="2240" y="788"/>
                      <a:pt x="2240" y="788"/>
                      <a:pt x="2240" y="788"/>
                    </a:cubicBezTo>
                    <a:cubicBezTo>
                      <a:pt x="2244" y="788"/>
                      <a:pt x="2244" y="788"/>
                      <a:pt x="2244" y="788"/>
                    </a:cubicBezTo>
                    <a:cubicBezTo>
                      <a:pt x="2244" y="784"/>
                      <a:pt x="2244" y="784"/>
                      <a:pt x="2244" y="784"/>
                    </a:cubicBezTo>
                    <a:cubicBezTo>
                      <a:pt x="2243" y="783"/>
                      <a:pt x="2243" y="783"/>
                      <a:pt x="2243" y="783"/>
                    </a:cubicBezTo>
                    <a:cubicBezTo>
                      <a:pt x="2245" y="780"/>
                      <a:pt x="2245" y="780"/>
                      <a:pt x="2245" y="780"/>
                    </a:cubicBezTo>
                    <a:cubicBezTo>
                      <a:pt x="2246" y="784"/>
                      <a:pt x="2246" y="784"/>
                      <a:pt x="2246" y="784"/>
                    </a:cubicBezTo>
                    <a:cubicBezTo>
                      <a:pt x="2245" y="790"/>
                      <a:pt x="2245" y="790"/>
                      <a:pt x="2245" y="790"/>
                    </a:cubicBezTo>
                    <a:cubicBezTo>
                      <a:pt x="2244" y="794"/>
                      <a:pt x="2244" y="794"/>
                      <a:pt x="2244" y="794"/>
                    </a:cubicBezTo>
                    <a:cubicBezTo>
                      <a:pt x="2244" y="800"/>
                      <a:pt x="2244" y="800"/>
                      <a:pt x="2244" y="800"/>
                    </a:cubicBezTo>
                    <a:cubicBezTo>
                      <a:pt x="2250" y="803"/>
                      <a:pt x="2250" y="803"/>
                      <a:pt x="2250" y="803"/>
                    </a:cubicBezTo>
                    <a:cubicBezTo>
                      <a:pt x="2254" y="807"/>
                      <a:pt x="2254" y="807"/>
                      <a:pt x="2254" y="807"/>
                    </a:cubicBezTo>
                    <a:cubicBezTo>
                      <a:pt x="2257" y="806"/>
                      <a:pt x="2257" y="806"/>
                      <a:pt x="2257" y="806"/>
                    </a:cubicBezTo>
                    <a:cubicBezTo>
                      <a:pt x="2257" y="800"/>
                      <a:pt x="2257" y="800"/>
                      <a:pt x="2257" y="800"/>
                    </a:cubicBezTo>
                    <a:cubicBezTo>
                      <a:pt x="2259" y="797"/>
                      <a:pt x="2259" y="797"/>
                      <a:pt x="2259" y="797"/>
                    </a:cubicBezTo>
                    <a:cubicBezTo>
                      <a:pt x="2256" y="790"/>
                      <a:pt x="2256" y="790"/>
                      <a:pt x="2256" y="790"/>
                    </a:cubicBezTo>
                    <a:cubicBezTo>
                      <a:pt x="2248" y="782"/>
                      <a:pt x="2248" y="782"/>
                      <a:pt x="2248" y="782"/>
                    </a:cubicBezTo>
                    <a:cubicBezTo>
                      <a:pt x="2248" y="771"/>
                      <a:pt x="2248" y="771"/>
                      <a:pt x="2248" y="771"/>
                    </a:cubicBezTo>
                    <a:cubicBezTo>
                      <a:pt x="2244" y="769"/>
                      <a:pt x="2244" y="769"/>
                      <a:pt x="2244" y="769"/>
                    </a:cubicBezTo>
                    <a:cubicBezTo>
                      <a:pt x="2243" y="768"/>
                      <a:pt x="2243" y="768"/>
                      <a:pt x="2243" y="768"/>
                    </a:cubicBezTo>
                    <a:cubicBezTo>
                      <a:pt x="2242" y="770"/>
                      <a:pt x="2242" y="770"/>
                      <a:pt x="2242" y="770"/>
                    </a:cubicBezTo>
                    <a:cubicBezTo>
                      <a:pt x="2239" y="772"/>
                      <a:pt x="2239" y="772"/>
                      <a:pt x="2239" y="772"/>
                    </a:cubicBezTo>
                    <a:cubicBezTo>
                      <a:pt x="2239" y="775"/>
                      <a:pt x="2239" y="775"/>
                      <a:pt x="2239" y="775"/>
                    </a:cubicBezTo>
                    <a:cubicBezTo>
                      <a:pt x="2237" y="776"/>
                      <a:pt x="2237" y="776"/>
                      <a:pt x="2237" y="776"/>
                    </a:cubicBezTo>
                    <a:cubicBezTo>
                      <a:pt x="2234" y="773"/>
                      <a:pt x="2234" y="773"/>
                      <a:pt x="2234" y="773"/>
                    </a:cubicBezTo>
                    <a:cubicBezTo>
                      <a:pt x="2234" y="765"/>
                      <a:pt x="2234" y="765"/>
                      <a:pt x="2234" y="765"/>
                    </a:cubicBezTo>
                    <a:cubicBezTo>
                      <a:pt x="2231" y="760"/>
                      <a:pt x="2231" y="760"/>
                      <a:pt x="2231" y="760"/>
                    </a:cubicBezTo>
                    <a:cubicBezTo>
                      <a:pt x="2228" y="752"/>
                      <a:pt x="2228" y="752"/>
                      <a:pt x="2228" y="752"/>
                    </a:cubicBezTo>
                    <a:cubicBezTo>
                      <a:pt x="2230" y="749"/>
                      <a:pt x="2230" y="749"/>
                      <a:pt x="2230" y="749"/>
                    </a:cubicBezTo>
                    <a:cubicBezTo>
                      <a:pt x="2232" y="747"/>
                      <a:pt x="2232" y="747"/>
                      <a:pt x="2232" y="747"/>
                    </a:cubicBezTo>
                    <a:cubicBezTo>
                      <a:pt x="2231" y="744"/>
                      <a:pt x="2231" y="744"/>
                      <a:pt x="2231" y="744"/>
                    </a:cubicBezTo>
                    <a:cubicBezTo>
                      <a:pt x="2233" y="740"/>
                      <a:pt x="2233" y="740"/>
                      <a:pt x="2233" y="740"/>
                    </a:cubicBezTo>
                    <a:cubicBezTo>
                      <a:pt x="2231" y="736"/>
                      <a:pt x="2231" y="736"/>
                      <a:pt x="2231" y="736"/>
                    </a:cubicBezTo>
                    <a:cubicBezTo>
                      <a:pt x="2232" y="734"/>
                      <a:pt x="2232" y="734"/>
                      <a:pt x="2232" y="734"/>
                    </a:cubicBezTo>
                    <a:cubicBezTo>
                      <a:pt x="2231" y="730"/>
                      <a:pt x="2231" y="730"/>
                      <a:pt x="2231" y="730"/>
                    </a:cubicBezTo>
                    <a:cubicBezTo>
                      <a:pt x="2229" y="728"/>
                      <a:pt x="2229" y="728"/>
                      <a:pt x="2229" y="728"/>
                    </a:cubicBezTo>
                    <a:cubicBezTo>
                      <a:pt x="2226" y="729"/>
                      <a:pt x="2226" y="729"/>
                      <a:pt x="2226" y="729"/>
                    </a:cubicBezTo>
                    <a:cubicBezTo>
                      <a:pt x="2220" y="723"/>
                      <a:pt x="2220" y="723"/>
                      <a:pt x="2220" y="723"/>
                    </a:cubicBezTo>
                    <a:cubicBezTo>
                      <a:pt x="2216" y="723"/>
                      <a:pt x="2216" y="723"/>
                      <a:pt x="2216" y="723"/>
                    </a:cubicBezTo>
                    <a:cubicBezTo>
                      <a:pt x="2213" y="726"/>
                      <a:pt x="2213" y="726"/>
                      <a:pt x="2213" y="726"/>
                    </a:cubicBezTo>
                    <a:cubicBezTo>
                      <a:pt x="2213" y="729"/>
                      <a:pt x="2213" y="729"/>
                      <a:pt x="2213" y="729"/>
                    </a:cubicBezTo>
                    <a:cubicBezTo>
                      <a:pt x="2218" y="735"/>
                      <a:pt x="2218" y="735"/>
                      <a:pt x="2218" y="735"/>
                    </a:cubicBezTo>
                    <a:cubicBezTo>
                      <a:pt x="2217" y="739"/>
                      <a:pt x="2217" y="739"/>
                      <a:pt x="2217" y="739"/>
                    </a:cubicBezTo>
                    <a:cubicBezTo>
                      <a:pt x="2216" y="740"/>
                      <a:pt x="2216" y="740"/>
                      <a:pt x="2216" y="740"/>
                    </a:cubicBezTo>
                    <a:cubicBezTo>
                      <a:pt x="2211" y="738"/>
                      <a:pt x="2211" y="738"/>
                      <a:pt x="2211" y="738"/>
                    </a:cubicBezTo>
                    <a:cubicBezTo>
                      <a:pt x="2207" y="730"/>
                      <a:pt x="2207" y="730"/>
                      <a:pt x="2207" y="730"/>
                    </a:cubicBezTo>
                    <a:cubicBezTo>
                      <a:pt x="2203" y="726"/>
                      <a:pt x="2203" y="726"/>
                      <a:pt x="2203" y="726"/>
                    </a:cubicBezTo>
                    <a:cubicBezTo>
                      <a:pt x="2200" y="724"/>
                      <a:pt x="2200" y="724"/>
                      <a:pt x="2200" y="724"/>
                    </a:cubicBezTo>
                    <a:cubicBezTo>
                      <a:pt x="2202" y="722"/>
                      <a:pt x="2202" y="722"/>
                      <a:pt x="2202" y="722"/>
                    </a:cubicBezTo>
                    <a:cubicBezTo>
                      <a:pt x="2199" y="714"/>
                      <a:pt x="2199" y="714"/>
                      <a:pt x="2199" y="714"/>
                    </a:cubicBezTo>
                    <a:cubicBezTo>
                      <a:pt x="2199" y="709"/>
                      <a:pt x="2199" y="709"/>
                      <a:pt x="2199" y="709"/>
                    </a:cubicBezTo>
                    <a:cubicBezTo>
                      <a:pt x="2199" y="706"/>
                      <a:pt x="2199" y="706"/>
                      <a:pt x="2199" y="706"/>
                    </a:cubicBezTo>
                    <a:cubicBezTo>
                      <a:pt x="2197" y="702"/>
                      <a:pt x="2197" y="702"/>
                      <a:pt x="2197" y="702"/>
                    </a:cubicBezTo>
                    <a:cubicBezTo>
                      <a:pt x="2198" y="699"/>
                      <a:pt x="2198" y="699"/>
                      <a:pt x="2198" y="699"/>
                    </a:cubicBezTo>
                    <a:cubicBezTo>
                      <a:pt x="2197" y="692"/>
                      <a:pt x="2197" y="692"/>
                      <a:pt x="2197" y="692"/>
                    </a:cubicBezTo>
                    <a:cubicBezTo>
                      <a:pt x="2199" y="689"/>
                      <a:pt x="2199" y="689"/>
                      <a:pt x="2199" y="689"/>
                    </a:cubicBezTo>
                    <a:cubicBezTo>
                      <a:pt x="2198" y="685"/>
                      <a:pt x="2198" y="685"/>
                      <a:pt x="2198" y="685"/>
                    </a:cubicBezTo>
                    <a:cubicBezTo>
                      <a:pt x="2200" y="680"/>
                      <a:pt x="2200" y="680"/>
                      <a:pt x="2200" y="680"/>
                    </a:cubicBezTo>
                    <a:cubicBezTo>
                      <a:pt x="2200" y="675"/>
                      <a:pt x="2200" y="675"/>
                      <a:pt x="2200" y="675"/>
                    </a:cubicBezTo>
                    <a:cubicBezTo>
                      <a:pt x="2198" y="677"/>
                      <a:pt x="2198" y="677"/>
                      <a:pt x="2198" y="677"/>
                    </a:cubicBezTo>
                    <a:cubicBezTo>
                      <a:pt x="2194" y="672"/>
                      <a:pt x="2194" y="672"/>
                      <a:pt x="2194" y="672"/>
                    </a:cubicBezTo>
                    <a:cubicBezTo>
                      <a:pt x="2194" y="670"/>
                      <a:pt x="2194" y="670"/>
                      <a:pt x="2194" y="670"/>
                    </a:cubicBezTo>
                    <a:cubicBezTo>
                      <a:pt x="2197" y="669"/>
                      <a:pt x="2197" y="669"/>
                      <a:pt x="2197" y="669"/>
                    </a:cubicBezTo>
                    <a:cubicBezTo>
                      <a:pt x="2200" y="672"/>
                      <a:pt x="2200" y="672"/>
                      <a:pt x="2200" y="672"/>
                    </a:cubicBezTo>
                    <a:cubicBezTo>
                      <a:pt x="2201" y="670"/>
                      <a:pt x="2201" y="670"/>
                      <a:pt x="2201" y="670"/>
                    </a:cubicBezTo>
                    <a:cubicBezTo>
                      <a:pt x="2198" y="667"/>
                      <a:pt x="2198" y="667"/>
                      <a:pt x="2198" y="667"/>
                    </a:cubicBezTo>
                    <a:cubicBezTo>
                      <a:pt x="2195" y="664"/>
                      <a:pt x="2195" y="664"/>
                      <a:pt x="2195" y="664"/>
                    </a:cubicBezTo>
                    <a:cubicBezTo>
                      <a:pt x="2196" y="661"/>
                      <a:pt x="2196" y="661"/>
                      <a:pt x="2196" y="661"/>
                    </a:cubicBezTo>
                    <a:cubicBezTo>
                      <a:pt x="2198" y="661"/>
                      <a:pt x="2198" y="661"/>
                      <a:pt x="2198" y="661"/>
                    </a:cubicBezTo>
                    <a:cubicBezTo>
                      <a:pt x="2197" y="659"/>
                      <a:pt x="2197" y="659"/>
                      <a:pt x="2197" y="659"/>
                    </a:cubicBezTo>
                    <a:cubicBezTo>
                      <a:pt x="2194" y="655"/>
                      <a:pt x="2194" y="655"/>
                      <a:pt x="2194" y="655"/>
                    </a:cubicBezTo>
                    <a:cubicBezTo>
                      <a:pt x="2190" y="654"/>
                      <a:pt x="2190" y="654"/>
                      <a:pt x="2190" y="654"/>
                    </a:cubicBezTo>
                    <a:cubicBezTo>
                      <a:pt x="2189" y="651"/>
                      <a:pt x="2189" y="651"/>
                      <a:pt x="2189" y="651"/>
                    </a:cubicBezTo>
                    <a:cubicBezTo>
                      <a:pt x="2191" y="650"/>
                      <a:pt x="2191" y="650"/>
                      <a:pt x="2191" y="650"/>
                    </a:cubicBezTo>
                    <a:cubicBezTo>
                      <a:pt x="2190" y="645"/>
                      <a:pt x="2190" y="645"/>
                      <a:pt x="2190" y="645"/>
                    </a:cubicBezTo>
                    <a:cubicBezTo>
                      <a:pt x="2187" y="640"/>
                      <a:pt x="2187" y="640"/>
                      <a:pt x="2187" y="640"/>
                    </a:cubicBezTo>
                    <a:cubicBezTo>
                      <a:pt x="2188" y="637"/>
                      <a:pt x="2188" y="637"/>
                      <a:pt x="2188" y="637"/>
                    </a:cubicBezTo>
                    <a:cubicBezTo>
                      <a:pt x="2189" y="633"/>
                      <a:pt x="2189" y="633"/>
                      <a:pt x="2189" y="633"/>
                    </a:cubicBezTo>
                    <a:cubicBezTo>
                      <a:pt x="2191" y="631"/>
                      <a:pt x="2191" y="631"/>
                      <a:pt x="2191" y="631"/>
                    </a:cubicBezTo>
                    <a:cubicBezTo>
                      <a:pt x="2188" y="627"/>
                      <a:pt x="2188" y="627"/>
                      <a:pt x="2188" y="627"/>
                    </a:cubicBezTo>
                    <a:cubicBezTo>
                      <a:pt x="2189" y="624"/>
                      <a:pt x="2189" y="624"/>
                      <a:pt x="2189" y="624"/>
                    </a:cubicBezTo>
                    <a:cubicBezTo>
                      <a:pt x="2191" y="624"/>
                      <a:pt x="2191" y="624"/>
                      <a:pt x="2191" y="624"/>
                    </a:cubicBezTo>
                    <a:cubicBezTo>
                      <a:pt x="2195" y="626"/>
                      <a:pt x="2195" y="626"/>
                      <a:pt x="2195" y="626"/>
                    </a:cubicBezTo>
                    <a:cubicBezTo>
                      <a:pt x="2197" y="626"/>
                      <a:pt x="2197" y="626"/>
                      <a:pt x="2197" y="626"/>
                    </a:cubicBezTo>
                    <a:cubicBezTo>
                      <a:pt x="2199" y="619"/>
                      <a:pt x="2199" y="619"/>
                      <a:pt x="2199" y="619"/>
                    </a:cubicBezTo>
                    <a:cubicBezTo>
                      <a:pt x="2201" y="619"/>
                      <a:pt x="2201" y="619"/>
                      <a:pt x="2201" y="619"/>
                    </a:cubicBezTo>
                    <a:cubicBezTo>
                      <a:pt x="2203" y="622"/>
                      <a:pt x="2203" y="622"/>
                      <a:pt x="2203" y="622"/>
                    </a:cubicBezTo>
                    <a:cubicBezTo>
                      <a:pt x="2205" y="622"/>
                      <a:pt x="2205" y="622"/>
                      <a:pt x="2205" y="622"/>
                    </a:cubicBezTo>
                    <a:cubicBezTo>
                      <a:pt x="2208" y="627"/>
                      <a:pt x="2208" y="627"/>
                      <a:pt x="2208" y="627"/>
                    </a:cubicBezTo>
                    <a:cubicBezTo>
                      <a:pt x="2212" y="617"/>
                      <a:pt x="2212" y="617"/>
                      <a:pt x="2212" y="617"/>
                    </a:cubicBezTo>
                    <a:cubicBezTo>
                      <a:pt x="2208" y="615"/>
                      <a:pt x="2208" y="615"/>
                      <a:pt x="2208" y="615"/>
                    </a:cubicBezTo>
                    <a:cubicBezTo>
                      <a:pt x="2208" y="611"/>
                      <a:pt x="2208" y="611"/>
                      <a:pt x="2208" y="611"/>
                    </a:cubicBezTo>
                    <a:cubicBezTo>
                      <a:pt x="2211" y="609"/>
                      <a:pt x="2211" y="609"/>
                      <a:pt x="2211" y="609"/>
                    </a:cubicBezTo>
                    <a:cubicBezTo>
                      <a:pt x="2216" y="600"/>
                      <a:pt x="2216" y="600"/>
                      <a:pt x="2216" y="600"/>
                    </a:cubicBezTo>
                    <a:cubicBezTo>
                      <a:pt x="2216" y="595"/>
                      <a:pt x="2216" y="595"/>
                      <a:pt x="2216" y="595"/>
                    </a:cubicBezTo>
                    <a:cubicBezTo>
                      <a:pt x="2219" y="599"/>
                      <a:pt x="2219" y="599"/>
                      <a:pt x="2219" y="599"/>
                    </a:cubicBezTo>
                    <a:cubicBezTo>
                      <a:pt x="2222" y="601"/>
                      <a:pt x="2222" y="601"/>
                      <a:pt x="2222" y="601"/>
                    </a:cubicBezTo>
                    <a:cubicBezTo>
                      <a:pt x="2222" y="606"/>
                      <a:pt x="2222" y="606"/>
                      <a:pt x="2222" y="606"/>
                    </a:cubicBezTo>
                    <a:cubicBezTo>
                      <a:pt x="2227" y="620"/>
                      <a:pt x="2227" y="620"/>
                      <a:pt x="2227" y="620"/>
                    </a:cubicBezTo>
                    <a:cubicBezTo>
                      <a:pt x="2229" y="623"/>
                      <a:pt x="2229" y="623"/>
                      <a:pt x="2229" y="623"/>
                    </a:cubicBezTo>
                    <a:cubicBezTo>
                      <a:pt x="2231" y="622"/>
                      <a:pt x="2231" y="622"/>
                      <a:pt x="2231" y="622"/>
                    </a:cubicBezTo>
                    <a:cubicBezTo>
                      <a:pt x="2232" y="610"/>
                      <a:pt x="2232" y="610"/>
                      <a:pt x="2232" y="610"/>
                    </a:cubicBezTo>
                    <a:cubicBezTo>
                      <a:pt x="2233" y="606"/>
                      <a:pt x="2233" y="606"/>
                      <a:pt x="2233" y="606"/>
                    </a:cubicBezTo>
                    <a:cubicBezTo>
                      <a:pt x="2233" y="601"/>
                      <a:pt x="2233" y="601"/>
                      <a:pt x="2233" y="601"/>
                    </a:cubicBezTo>
                    <a:cubicBezTo>
                      <a:pt x="2235" y="598"/>
                      <a:pt x="2235" y="598"/>
                      <a:pt x="2235" y="598"/>
                    </a:cubicBezTo>
                    <a:cubicBezTo>
                      <a:pt x="2232" y="592"/>
                      <a:pt x="2232" y="592"/>
                      <a:pt x="2232" y="592"/>
                    </a:cubicBezTo>
                    <a:cubicBezTo>
                      <a:pt x="2235" y="594"/>
                      <a:pt x="2235" y="594"/>
                      <a:pt x="2235" y="594"/>
                    </a:cubicBezTo>
                    <a:cubicBezTo>
                      <a:pt x="2238" y="591"/>
                      <a:pt x="2238" y="591"/>
                      <a:pt x="2238" y="591"/>
                    </a:cubicBezTo>
                    <a:cubicBezTo>
                      <a:pt x="2240" y="583"/>
                      <a:pt x="2240" y="583"/>
                      <a:pt x="2240" y="583"/>
                    </a:cubicBezTo>
                    <a:cubicBezTo>
                      <a:pt x="2243" y="583"/>
                      <a:pt x="2243" y="583"/>
                      <a:pt x="2243" y="583"/>
                    </a:cubicBezTo>
                    <a:cubicBezTo>
                      <a:pt x="2247" y="577"/>
                      <a:pt x="2247" y="577"/>
                      <a:pt x="2247" y="577"/>
                    </a:cubicBezTo>
                    <a:cubicBezTo>
                      <a:pt x="2251" y="576"/>
                      <a:pt x="2251" y="576"/>
                      <a:pt x="2251" y="576"/>
                    </a:cubicBezTo>
                    <a:cubicBezTo>
                      <a:pt x="2253" y="577"/>
                      <a:pt x="2253" y="577"/>
                      <a:pt x="2253" y="577"/>
                    </a:cubicBezTo>
                    <a:cubicBezTo>
                      <a:pt x="2259" y="573"/>
                      <a:pt x="2259" y="573"/>
                      <a:pt x="2259" y="573"/>
                    </a:cubicBezTo>
                    <a:cubicBezTo>
                      <a:pt x="2264" y="574"/>
                      <a:pt x="2264" y="574"/>
                      <a:pt x="2264" y="574"/>
                    </a:cubicBezTo>
                    <a:cubicBezTo>
                      <a:pt x="2274" y="581"/>
                      <a:pt x="2274" y="581"/>
                      <a:pt x="2274" y="581"/>
                    </a:cubicBezTo>
                    <a:cubicBezTo>
                      <a:pt x="2274" y="585"/>
                      <a:pt x="2274" y="585"/>
                      <a:pt x="2274" y="585"/>
                    </a:cubicBezTo>
                    <a:cubicBezTo>
                      <a:pt x="2277" y="585"/>
                      <a:pt x="2277" y="585"/>
                      <a:pt x="2277" y="585"/>
                    </a:cubicBezTo>
                    <a:cubicBezTo>
                      <a:pt x="2280" y="584"/>
                      <a:pt x="2280" y="584"/>
                      <a:pt x="2280" y="584"/>
                    </a:cubicBezTo>
                    <a:cubicBezTo>
                      <a:pt x="2282" y="585"/>
                      <a:pt x="2282" y="585"/>
                      <a:pt x="2282" y="585"/>
                    </a:cubicBezTo>
                    <a:cubicBezTo>
                      <a:pt x="2280" y="587"/>
                      <a:pt x="2280" y="587"/>
                      <a:pt x="2280" y="587"/>
                    </a:cubicBezTo>
                    <a:cubicBezTo>
                      <a:pt x="2286" y="594"/>
                      <a:pt x="2286" y="594"/>
                      <a:pt x="2286" y="594"/>
                    </a:cubicBezTo>
                    <a:cubicBezTo>
                      <a:pt x="2288" y="592"/>
                      <a:pt x="2288" y="592"/>
                      <a:pt x="2288" y="592"/>
                    </a:cubicBezTo>
                    <a:cubicBezTo>
                      <a:pt x="2291" y="596"/>
                      <a:pt x="2291" y="596"/>
                      <a:pt x="2291" y="596"/>
                    </a:cubicBezTo>
                    <a:cubicBezTo>
                      <a:pt x="2295" y="595"/>
                      <a:pt x="2295" y="595"/>
                      <a:pt x="2295" y="595"/>
                    </a:cubicBezTo>
                    <a:cubicBezTo>
                      <a:pt x="2298" y="596"/>
                      <a:pt x="2298" y="596"/>
                      <a:pt x="2298" y="596"/>
                    </a:cubicBezTo>
                    <a:cubicBezTo>
                      <a:pt x="2298" y="592"/>
                      <a:pt x="2298" y="592"/>
                      <a:pt x="2298" y="592"/>
                    </a:cubicBezTo>
                    <a:cubicBezTo>
                      <a:pt x="2292" y="584"/>
                      <a:pt x="2292" y="584"/>
                      <a:pt x="2292" y="584"/>
                    </a:cubicBezTo>
                    <a:cubicBezTo>
                      <a:pt x="2294" y="581"/>
                      <a:pt x="2294" y="581"/>
                      <a:pt x="2294" y="581"/>
                    </a:cubicBezTo>
                    <a:cubicBezTo>
                      <a:pt x="2293" y="579"/>
                      <a:pt x="2293" y="579"/>
                      <a:pt x="2293" y="579"/>
                    </a:cubicBezTo>
                    <a:cubicBezTo>
                      <a:pt x="2290" y="578"/>
                      <a:pt x="2290" y="578"/>
                      <a:pt x="2290" y="578"/>
                    </a:cubicBezTo>
                    <a:cubicBezTo>
                      <a:pt x="2291" y="574"/>
                      <a:pt x="2291" y="574"/>
                      <a:pt x="2291" y="574"/>
                    </a:cubicBezTo>
                    <a:cubicBezTo>
                      <a:pt x="2293" y="570"/>
                      <a:pt x="2293" y="570"/>
                      <a:pt x="2293" y="570"/>
                    </a:cubicBezTo>
                    <a:cubicBezTo>
                      <a:pt x="2294" y="560"/>
                      <a:pt x="2294" y="560"/>
                      <a:pt x="2294" y="560"/>
                    </a:cubicBezTo>
                    <a:cubicBezTo>
                      <a:pt x="2297" y="552"/>
                      <a:pt x="2297" y="552"/>
                      <a:pt x="2297" y="552"/>
                    </a:cubicBezTo>
                    <a:cubicBezTo>
                      <a:pt x="2296" y="548"/>
                      <a:pt x="2296" y="548"/>
                      <a:pt x="2296" y="548"/>
                    </a:cubicBezTo>
                    <a:cubicBezTo>
                      <a:pt x="2300" y="542"/>
                      <a:pt x="2300" y="542"/>
                      <a:pt x="2300" y="542"/>
                    </a:cubicBezTo>
                    <a:cubicBezTo>
                      <a:pt x="2298" y="539"/>
                      <a:pt x="2298" y="539"/>
                      <a:pt x="2298" y="539"/>
                    </a:cubicBezTo>
                    <a:cubicBezTo>
                      <a:pt x="2300" y="537"/>
                      <a:pt x="2300" y="537"/>
                      <a:pt x="2300" y="537"/>
                    </a:cubicBezTo>
                    <a:cubicBezTo>
                      <a:pt x="2298" y="530"/>
                      <a:pt x="2298" y="530"/>
                      <a:pt x="2298" y="530"/>
                    </a:cubicBezTo>
                    <a:cubicBezTo>
                      <a:pt x="2295" y="528"/>
                      <a:pt x="2295" y="528"/>
                      <a:pt x="2295" y="528"/>
                    </a:cubicBezTo>
                    <a:cubicBezTo>
                      <a:pt x="2295" y="526"/>
                      <a:pt x="2295" y="526"/>
                      <a:pt x="2295" y="526"/>
                    </a:cubicBezTo>
                    <a:cubicBezTo>
                      <a:pt x="2300" y="525"/>
                      <a:pt x="2300" y="525"/>
                      <a:pt x="2300" y="525"/>
                    </a:cubicBezTo>
                    <a:cubicBezTo>
                      <a:pt x="2302" y="520"/>
                      <a:pt x="2302" y="520"/>
                      <a:pt x="2302" y="520"/>
                    </a:cubicBezTo>
                    <a:cubicBezTo>
                      <a:pt x="2297" y="517"/>
                      <a:pt x="2297" y="517"/>
                      <a:pt x="2297" y="517"/>
                    </a:cubicBezTo>
                    <a:cubicBezTo>
                      <a:pt x="2295" y="514"/>
                      <a:pt x="2295" y="514"/>
                      <a:pt x="2295" y="514"/>
                    </a:cubicBezTo>
                    <a:cubicBezTo>
                      <a:pt x="2297" y="513"/>
                      <a:pt x="2297" y="513"/>
                      <a:pt x="2297" y="513"/>
                    </a:cubicBezTo>
                    <a:cubicBezTo>
                      <a:pt x="2299" y="515"/>
                      <a:pt x="2299" y="515"/>
                      <a:pt x="2299" y="515"/>
                    </a:cubicBezTo>
                    <a:cubicBezTo>
                      <a:pt x="2302" y="515"/>
                      <a:pt x="2302" y="515"/>
                      <a:pt x="2302" y="515"/>
                    </a:cubicBezTo>
                    <a:cubicBezTo>
                      <a:pt x="2303" y="511"/>
                      <a:pt x="2303" y="511"/>
                      <a:pt x="2303" y="511"/>
                    </a:cubicBezTo>
                    <a:cubicBezTo>
                      <a:pt x="2301" y="508"/>
                      <a:pt x="2301" y="508"/>
                      <a:pt x="2301" y="508"/>
                    </a:cubicBezTo>
                    <a:cubicBezTo>
                      <a:pt x="2304" y="504"/>
                      <a:pt x="2304" y="504"/>
                      <a:pt x="2304" y="504"/>
                    </a:cubicBezTo>
                    <a:cubicBezTo>
                      <a:pt x="2304" y="501"/>
                      <a:pt x="2304" y="501"/>
                      <a:pt x="2304" y="501"/>
                    </a:cubicBezTo>
                    <a:cubicBezTo>
                      <a:pt x="2302" y="498"/>
                      <a:pt x="2302" y="498"/>
                      <a:pt x="2302" y="498"/>
                    </a:cubicBezTo>
                    <a:cubicBezTo>
                      <a:pt x="2305" y="496"/>
                      <a:pt x="2305" y="496"/>
                      <a:pt x="2305" y="496"/>
                    </a:cubicBezTo>
                    <a:cubicBezTo>
                      <a:pt x="2307" y="497"/>
                      <a:pt x="2307" y="497"/>
                      <a:pt x="2307" y="497"/>
                    </a:cubicBezTo>
                    <a:cubicBezTo>
                      <a:pt x="2308" y="494"/>
                      <a:pt x="2308" y="494"/>
                      <a:pt x="2308" y="494"/>
                    </a:cubicBezTo>
                    <a:cubicBezTo>
                      <a:pt x="2309" y="491"/>
                      <a:pt x="2309" y="491"/>
                      <a:pt x="2309" y="491"/>
                    </a:cubicBezTo>
                    <a:cubicBezTo>
                      <a:pt x="2307" y="489"/>
                      <a:pt x="2307" y="489"/>
                      <a:pt x="2307" y="489"/>
                    </a:cubicBezTo>
                    <a:cubicBezTo>
                      <a:pt x="2310" y="488"/>
                      <a:pt x="2310" y="488"/>
                      <a:pt x="2310" y="488"/>
                    </a:cubicBezTo>
                    <a:cubicBezTo>
                      <a:pt x="2314" y="483"/>
                      <a:pt x="2314" y="483"/>
                      <a:pt x="2314" y="483"/>
                    </a:cubicBezTo>
                    <a:cubicBezTo>
                      <a:pt x="2313" y="480"/>
                      <a:pt x="2313" y="480"/>
                      <a:pt x="2313" y="480"/>
                    </a:cubicBezTo>
                    <a:cubicBezTo>
                      <a:pt x="2314" y="475"/>
                      <a:pt x="2314" y="475"/>
                      <a:pt x="2314" y="475"/>
                    </a:cubicBezTo>
                    <a:cubicBezTo>
                      <a:pt x="2316" y="478"/>
                      <a:pt x="2316" y="478"/>
                      <a:pt x="2316" y="478"/>
                    </a:cubicBezTo>
                    <a:cubicBezTo>
                      <a:pt x="2319" y="474"/>
                      <a:pt x="2319" y="474"/>
                      <a:pt x="2319" y="474"/>
                    </a:cubicBezTo>
                    <a:cubicBezTo>
                      <a:pt x="2317" y="468"/>
                      <a:pt x="2317" y="468"/>
                      <a:pt x="2317" y="468"/>
                    </a:cubicBezTo>
                    <a:cubicBezTo>
                      <a:pt x="2317" y="461"/>
                      <a:pt x="2317" y="461"/>
                      <a:pt x="2317" y="461"/>
                    </a:cubicBezTo>
                    <a:cubicBezTo>
                      <a:pt x="2320" y="461"/>
                      <a:pt x="2320" y="461"/>
                      <a:pt x="2320" y="461"/>
                    </a:cubicBezTo>
                    <a:cubicBezTo>
                      <a:pt x="2321" y="463"/>
                      <a:pt x="2321" y="463"/>
                      <a:pt x="2321" y="463"/>
                    </a:cubicBezTo>
                    <a:cubicBezTo>
                      <a:pt x="2323" y="460"/>
                      <a:pt x="2323" y="460"/>
                      <a:pt x="2323" y="460"/>
                    </a:cubicBezTo>
                    <a:cubicBezTo>
                      <a:pt x="2328" y="452"/>
                      <a:pt x="2328" y="452"/>
                      <a:pt x="2328" y="452"/>
                    </a:cubicBezTo>
                    <a:cubicBezTo>
                      <a:pt x="2326" y="451"/>
                      <a:pt x="2326" y="451"/>
                      <a:pt x="2326" y="451"/>
                    </a:cubicBezTo>
                    <a:cubicBezTo>
                      <a:pt x="2326" y="447"/>
                      <a:pt x="2326" y="447"/>
                      <a:pt x="2326" y="447"/>
                    </a:cubicBezTo>
                    <a:cubicBezTo>
                      <a:pt x="2329" y="447"/>
                      <a:pt x="2329" y="447"/>
                      <a:pt x="2329" y="447"/>
                    </a:cubicBezTo>
                    <a:cubicBezTo>
                      <a:pt x="2335" y="440"/>
                      <a:pt x="2335" y="440"/>
                      <a:pt x="2335" y="440"/>
                    </a:cubicBezTo>
                    <a:cubicBezTo>
                      <a:pt x="2333" y="438"/>
                      <a:pt x="2333" y="438"/>
                      <a:pt x="2333" y="438"/>
                    </a:cubicBezTo>
                    <a:cubicBezTo>
                      <a:pt x="2334" y="436"/>
                      <a:pt x="2334" y="436"/>
                      <a:pt x="2334" y="436"/>
                    </a:cubicBezTo>
                    <a:cubicBezTo>
                      <a:pt x="2339" y="436"/>
                      <a:pt x="2339" y="436"/>
                      <a:pt x="2339" y="436"/>
                    </a:cubicBezTo>
                    <a:cubicBezTo>
                      <a:pt x="2345" y="432"/>
                      <a:pt x="2345" y="432"/>
                      <a:pt x="2345" y="432"/>
                    </a:cubicBezTo>
                    <a:cubicBezTo>
                      <a:pt x="2343" y="428"/>
                      <a:pt x="2343" y="428"/>
                      <a:pt x="2343" y="428"/>
                    </a:cubicBezTo>
                    <a:cubicBezTo>
                      <a:pt x="2344" y="427"/>
                      <a:pt x="2344" y="427"/>
                      <a:pt x="2344" y="427"/>
                    </a:cubicBezTo>
                    <a:cubicBezTo>
                      <a:pt x="2346" y="428"/>
                      <a:pt x="2346" y="428"/>
                      <a:pt x="2346" y="428"/>
                    </a:cubicBezTo>
                    <a:cubicBezTo>
                      <a:pt x="2347" y="432"/>
                      <a:pt x="2347" y="432"/>
                      <a:pt x="2347" y="432"/>
                    </a:cubicBezTo>
                    <a:cubicBezTo>
                      <a:pt x="2350" y="433"/>
                      <a:pt x="2350" y="433"/>
                      <a:pt x="2350" y="433"/>
                    </a:cubicBezTo>
                    <a:cubicBezTo>
                      <a:pt x="2353" y="431"/>
                      <a:pt x="2353" y="431"/>
                      <a:pt x="2353" y="431"/>
                    </a:cubicBezTo>
                    <a:cubicBezTo>
                      <a:pt x="2357" y="434"/>
                      <a:pt x="2357" y="434"/>
                      <a:pt x="2357" y="434"/>
                    </a:cubicBezTo>
                    <a:cubicBezTo>
                      <a:pt x="2370" y="434"/>
                      <a:pt x="2370" y="434"/>
                      <a:pt x="2370" y="434"/>
                    </a:cubicBezTo>
                    <a:cubicBezTo>
                      <a:pt x="2372" y="437"/>
                      <a:pt x="2372" y="437"/>
                      <a:pt x="2372" y="437"/>
                    </a:cubicBezTo>
                    <a:cubicBezTo>
                      <a:pt x="2374" y="436"/>
                      <a:pt x="2374" y="436"/>
                      <a:pt x="2374" y="436"/>
                    </a:cubicBezTo>
                    <a:cubicBezTo>
                      <a:pt x="2372" y="430"/>
                      <a:pt x="2372" y="430"/>
                      <a:pt x="2372" y="430"/>
                    </a:cubicBezTo>
                    <a:cubicBezTo>
                      <a:pt x="2368" y="428"/>
                      <a:pt x="2368" y="428"/>
                      <a:pt x="2368" y="428"/>
                    </a:cubicBezTo>
                    <a:cubicBezTo>
                      <a:pt x="2368" y="425"/>
                      <a:pt x="2368" y="425"/>
                      <a:pt x="2368" y="425"/>
                    </a:cubicBezTo>
                    <a:cubicBezTo>
                      <a:pt x="2371" y="425"/>
                      <a:pt x="2371" y="425"/>
                      <a:pt x="2371" y="425"/>
                    </a:cubicBezTo>
                    <a:cubicBezTo>
                      <a:pt x="2371" y="411"/>
                      <a:pt x="2371" y="411"/>
                      <a:pt x="2371" y="411"/>
                    </a:cubicBezTo>
                    <a:cubicBezTo>
                      <a:pt x="2366" y="402"/>
                      <a:pt x="2366" y="402"/>
                      <a:pt x="2366" y="402"/>
                    </a:cubicBezTo>
                    <a:cubicBezTo>
                      <a:pt x="2362" y="401"/>
                      <a:pt x="2362" y="401"/>
                      <a:pt x="2362" y="401"/>
                    </a:cubicBezTo>
                    <a:cubicBezTo>
                      <a:pt x="2357" y="393"/>
                      <a:pt x="2357" y="393"/>
                      <a:pt x="2357" y="393"/>
                    </a:cubicBezTo>
                    <a:cubicBezTo>
                      <a:pt x="2360" y="390"/>
                      <a:pt x="2360" y="390"/>
                      <a:pt x="2360" y="390"/>
                    </a:cubicBezTo>
                    <a:cubicBezTo>
                      <a:pt x="2355" y="385"/>
                      <a:pt x="2355" y="385"/>
                      <a:pt x="2355" y="385"/>
                    </a:cubicBezTo>
                    <a:cubicBezTo>
                      <a:pt x="2347" y="383"/>
                      <a:pt x="2347" y="383"/>
                      <a:pt x="2347" y="383"/>
                    </a:cubicBezTo>
                    <a:cubicBezTo>
                      <a:pt x="2338" y="376"/>
                      <a:pt x="2338" y="376"/>
                      <a:pt x="2338" y="376"/>
                    </a:cubicBezTo>
                    <a:cubicBezTo>
                      <a:pt x="2335" y="370"/>
                      <a:pt x="2335" y="370"/>
                      <a:pt x="2335" y="370"/>
                    </a:cubicBezTo>
                    <a:cubicBezTo>
                      <a:pt x="2334" y="374"/>
                      <a:pt x="2334" y="374"/>
                      <a:pt x="2334" y="374"/>
                    </a:cubicBezTo>
                    <a:cubicBezTo>
                      <a:pt x="2332" y="373"/>
                      <a:pt x="2332" y="373"/>
                      <a:pt x="2332" y="373"/>
                    </a:cubicBezTo>
                    <a:cubicBezTo>
                      <a:pt x="2330" y="374"/>
                      <a:pt x="2330" y="374"/>
                      <a:pt x="2330" y="374"/>
                    </a:cubicBezTo>
                    <a:cubicBezTo>
                      <a:pt x="2330" y="379"/>
                      <a:pt x="2330" y="379"/>
                      <a:pt x="2330" y="379"/>
                    </a:cubicBezTo>
                    <a:cubicBezTo>
                      <a:pt x="2326" y="380"/>
                      <a:pt x="2326" y="380"/>
                      <a:pt x="2326" y="380"/>
                    </a:cubicBezTo>
                    <a:cubicBezTo>
                      <a:pt x="2325" y="377"/>
                      <a:pt x="2325" y="377"/>
                      <a:pt x="2325" y="377"/>
                    </a:cubicBezTo>
                    <a:cubicBezTo>
                      <a:pt x="2325" y="373"/>
                      <a:pt x="2325" y="373"/>
                      <a:pt x="2325" y="373"/>
                    </a:cubicBezTo>
                    <a:cubicBezTo>
                      <a:pt x="2329" y="370"/>
                      <a:pt x="2329" y="370"/>
                      <a:pt x="2329" y="370"/>
                    </a:cubicBezTo>
                    <a:cubicBezTo>
                      <a:pt x="2326" y="365"/>
                      <a:pt x="2326" y="365"/>
                      <a:pt x="2326" y="365"/>
                    </a:cubicBezTo>
                    <a:cubicBezTo>
                      <a:pt x="2327" y="364"/>
                      <a:pt x="2327" y="364"/>
                      <a:pt x="2327" y="364"/>
                    </a:cubicBezTo>
                    <a:cubicBezTo>
                      <a:pt x="2329" y="364"/>
                      <a:pt x="2329" y="364"/>
                      <a:pt x="2329" y="364"/>
                    </a:cubicBezTo>
                    <a:cubicBezTo>
                      <a:pt x="2332" y="367"/>
                      <a:pt x="2332" y="367"/>
                      <a:pt x="2332" y="367"/>
                    </a:cubicBezTo>
                    <a:cubicBezTo>
                      <a:pt x="2325" y="353"/>
                      <a:pt x="2325" y="353"/>
                      <a:pt x="2325" y="353"/>
                    </a:cubicBezTo>
                    <a:cubicBezTo>
                      <a:pt x="2319" y="348"/>
                      <a:pt x="2319" y="348"/>
                      <a:pt x="2319" y="348"/>
                    </a:cubicBezTo>
                    <a:cubicBezTo>
                      <a:pt x="2319" y="354"/>
                      <a:pt x="2319" y="354"/>
                      <a:pt x="2319" y="354"/>
                    </a:cubicBezTo>
                    <a:cubicBezTo>
                      <a:pt x="2319" y="356"/>
                      <a:pt x="2319" y="356"/>
                      <a:pt x="2319" y="356"/>
                    </a:cubicBezTo>
                    <a:cubicBezTo>
                      <a:pt x="2317" y="357"/>
                      <a:pt x="2317" y="357"/>
                      <a:pt x="2317" y="357"/>
                    </a:cubicBezTo>
                    <a:cubicBezTo>
                      <a:pt x="2310" y="349"/>
                      <a:pt x="2310" y="349"/>
                      <a:pt x="2310" y="349"/>
                    </a:cubicBezTo>
                    <a:cubicBezTo>
                      <a:pt x="2311" y="345"/>
                      <a:pt x="2311" y="345"/>
                      <a:pt x="2311" y="345"/>
                    </a:cubicBezTo>
                    <a:cubicBezTo>
                      <a:pt x="2314" y="345"/>
                      <a:pt x="2314" y="345"/>
                      <a:pt x="2314" y="345"/>
                    </a:cubicBezTo>
                    <a:cubicBezTo>
                      <a:pt x="2313" y="342"/>
                      <a:pt x="2313" y="342"/>
                      <a:pt x="2313" y="342"/>
                    </a:cubicBezTo>
                    <a:cubicBezTo>
                      <a:pt x="2303" y="332"/>
                      <a:pt x="2303" y="332"/>
                      <a:pt x="2303" y="332"/>
                    </a:cubicBezTo>
                    <a:cubicBezTo>
                      <a:pt x="2301" y="332"/>
                      <a:pt x="2301" y="332"/>
                      <a:pt x="2301" y="332"/>
                    </a:cubicBezTo>
                    <a:cubicBezTo>
                      <a:pt x="2302" y="335"/>
                      <a:pt x="2302" y="335"/>
                      <a:pt x="2302" y="335"/>
                    </a:cubicBezTo>
                    <a:cubicBezTo>
                      <a:pt x="2301" y="339"/>
                      <a:pt x="2301" y="339"/>
                      <a:pt x="2301" y="339"/>
                    </a:cubicBezTo>
                    <a:cubicBezTo>
                      <a:pt x="2296" y="340"/>
                      <a:pt x="2296" y="340"/>
                      <a:pt x="2296" y="340"/>
                    </a:cubicBezTo>
                    <a:cubicBezTo>
                      <a:pt x="2291" y="334"/>
                      <a:pt x="2291" y="334"/>
                      <a:pt x="2291" y="334"/>
                    </a:cubicBezTo>
                    <a:cubicBezTo>
                      <a:pt x="2287" y="333"/>
                      <a:pt x="2287" y="333"/>
                      <a:pt x="2287" y="333"/>
                    </a:cubicBezTo>
                    <a:cubicBezTo>
                      <a:pt x="2282" y="325"/>
                      <a:pt x="2282" y="325"/>
                      <a:pt x="2282" y="325"/>
                    </a:cubicBezTo>
                    <a:cubicBezTo>
                      <a:pt x="2282" y="322"/>
                      <a:pt x="2282" y="322"/>
                      <a:pt x="2282" y="322"/>
                    </a:cubicBezTo>
                    <a:cubicBezTo>
                      <a:pt x="2280" y="319"/>
                      <a:pt x="2280" y="319"/>
                      <a:pt x="2280" y="319"/>
                    </a:cubicBezTo>
                    <a:cubicBezTo>
                      <a:pt x="2277" y="320"/>
                      <a:pt x="2277" y="320"/>
                      <a:pt x="2277" y="320"/>
                    </a:cubicBezTo>
                    <a:cubicBezTo>
                      <a:pt x="2271" y="327"/>
                      <a:pt x="2271" y="327"/>
                      <a:pt x="2271" y="327"/>
                    </a:cubicBezTo>
                    <a:cubicBezTo>
                      <a:pt x="2271" y="329"/>
                      <a:pt x="2271" y="329"/>
                      <a:pt x="2271" y="329"/>
                    </a:cubicBezTo>
                    <a:cubicBezTo>
                      <a:pt x="2268" y="328"/>
                      <a:pt x="2268" y="328"/>
                      <a:pt x="2268" y="328"/>
                    </a:cubicBezTo>
                    <a:cubicBezTo>
                      <a:pt x="2266" y="330"/>
                      <a:pt x="2266" y="330"/>
                      <a:pt x="2266" y="330"/>
                    </a:cubicBezTo>
                    <a:cubicBezTo>
                      <a:pt x="2265" y="339"/>
                      <a:pt x="2265" y="339"/>
                      <a:pt x="2265" y="339"/>
                    </a:cubicBezTo>
                    <a:cubicBezTo>
                      <a:pt x="2267" y="341"/>
                      <a:pt x="2267" y="341"/>
                      <a:pt x="2267" y="341"/>
                    </a:cubicBezTo>
                    <a:cubicBezTo>
                      <a:pt x="2264" y="339"/>
                      <a:pt x="2264" y="339"/>
                      <a:pt x="2264" y="339"/>
                    </a:cubicBezTo>
                    <a:cubicBezTo>
                      <a:pt x="2262" y="332"/>
                      <a:pt x="2262" y="332"/>
                      <a:pt x="2262" y="332"/>
                    </a:cubicBezTo>
                    <a:cubicBezTo>
                      <a:pt x="2263" y="325"/>
                      <a:pt x="2263" y="325"/>
                      <a:pt x="2263" y="325"/>
                    </a:cubicBezTo>
                    <a:cubicBezTo>
                      <a:pt x="2257" y="322"/>
                      <a:pt x="2257" y="322"/>
                      <a:pt x="2257" y="322"/>
                    </a:cubicBezTo>
                    <a:cubicBezTo>
                      <a:pt x="2256" y="316"/>
                      <a:pt x="2256" y="316"/>
                      <a:pt x="2256" y="316"/>
                    </a:cubicBezTo>
                    <a:cubicBezTo>
                      <a:pt x="2254" y="316"/>
                      <a:pt x="2254" y="316"/>
                      <a:pt x="2254" y="316"/>
                    </a:cubicBezTo>
                    <a:cubicBezTo>
                      <a:pt x="2257" y="315"/>
                      <a:pt x="2257" y="315"/>
                      <a:pt x="2257" y="315"/>
                    </a:cubicBezTo>
                    <a:cubicBezTo>
                      <a:pt x="2261" y="320"/>
                      <a:pt x="2261" y="320"/>
                      <a:pt x="2261" y="320"/>
                    </a:cubicBezTo>
                    <a:cubicBezTo>
                      <a:pt x="2261" y="316"/>
                      <a:pt x="2261" y="316"/>
                      <a:pt x="2261" y="316"/>
                    </a:cubicBezTo>
                    <a:cubicBezTo>
                      <a:pt x="2265" y="315"/>
                      <a:pt x="2265" y="315"/>
                      <a:pt x="2265" y="315"/>
                    </a:cubicBezTo>
                    <a:cubicBezTo>
                      <a:pt x="2268" y="318"/>
                      <a:pt x="2268" y="318"/>
                      <a:pt x="2268" y="318"/>
                    </a:cubicBezTo>
                    <a:cubicBezTo>
                      <a:pt x="2273" y="314"/>
                      <a:pt x="2273" y="314"/>
                      <a:pt x="2273" y="314"/>
                    </a:cubicBezTo>
                    <a:cubicBezTo>
                      <a:pt x="2271" y="310"/>
                      <a:pt x="2271" y="310"/>
                      <a:pt x="2271" y="310"/>
                    </a:cubicBezTo>
                    <a:cubicBezTo>
                      <a:pt x="2262" y="305"/>
                      <a:pt x="2262" y="305"/>
                      <a:pt x="2262" y="305"/>
                    </a:cubicBezTo>
                    <a:cubicBezTo>
                      <a:pt x="2259" y="310"/>
                      <a:pt x="2259" y="310"/>
                      <a:pt x="2259" y="310"/>
                    </a:cubicBezTo>
                    <a:cubicBezTo>
                      <a:pt x="2254" y="309"/>
                      <a:pt x="2254" y="309"/>
                      <a:pt x="2254" y="309"/>
                    </a:cubicBezTo>
                    <a:cubicBezTo>
                      <a:pt x="2250" y="307"/>
                      <a:pt x="2250" y="307"/>
                      <a:pt x="2250" y="307"/>
                    </a:cubicBezTo>
                    <a:cubicBezTo>
                      <a:pt x="2254" y="307"/>
                      <a:pt x="2254" y="307"/>
                      <a:pt x="2254" y="307"/>
                    </a:cubicBezTo>
                    <a:cubicBezTo>
                      <a:pt x="2257" y="302"/>
                      <a:pt x="2257" y="302"/>
                      <a:pt x="2257" y="302"/>
                    </a:cubicBezTo>
                    <a:cubicBezTo>
                      <a:pt x="2261" y="301"/>
                      <a:pt x="2261" y="301"/>
                      <a:pt x="2261" y="301"/>
                    </a:cubicBezTo>
                    <a:cubicBezTo>
                      <a:pt x="2264" y="303"/>
                      <a:pt x="2264" y="303"/>
                      <a:pt x="2264" y="303"/>
                    </a:cubicBezTo>
                    <a:cubicBezTo>
                      <a:pt x="2268" y="304"/>
                      <a:pt x="2268" y="304"/>
                      <a:pt x="2268" y="304"/>
                    </a:cubicBezTo>
                    <a:cubicBezTo>
                      <a:pt x="2272" y="308"/>
                      <a:pt x="2272" y="308"/>
                      <a:pt x="2272" y="308"/>
                    </a:cubicBezTo>
                    <a:cubicBezTo>
                      <a:pt x="2278" y="314"/>
                      <a:pt x="2278" y="314"/>
                      <a:pt x="2278" y="314"/>
                    </a:cubicBezTo>
                    <a:cubicBezTo>
                      <a:pt x="2282" y="315"/>
                      <a:pt x="2282" y="315"/>
                      <a:pt x="2282" y="315"/>
                    </a:cubicBezTo>
                    <a:cubicBezTo>
                      <a:pt x="2284" y="319"/>
                      <a:pt x="2284" y="319"/>
                      <a:pt x="2284" y="319"/>
                    </a:cubicBezTo>
                    <a:cubicBezTo>
                      <a:pt x="2286" y="320"/>
                      <a:pt x="2286" y="320"/>
                      <a:pt x="2286" y="320"/>
                    </a:cubicBezTo>
                    <a:cubicBezTo>
                      <a:pt x="2290" y="316"/>
                      <a:pt x="2290" y="316"/>
                      <a:pt x="2290" y="316"/>
                    </a:cubicBezTo>
                    <a:cubicBezTo>
                      <a:pt x="2292" y="319"/>
                      <a:pt x="2292" y="319"/>
                      <a:pt x="2292" y="319"/>
                    </a:cubicBezTo>
                    <a:cubicBezTo>
                      <a:pt x="2301" y="312"/>
                      <a:pt x="2301" y="312"/>
                      <a:pt x="2301" y="312"/>
                    </a:cubicBezTo>
                    <a:cubicBezTo>
                      <a:pt x="2302" y="313"/>
                      <a:pt x="2302" y="313"/>
                      <a:pt x="2302" y="313"/>
                    </a:cubicBezTo>
                    <a:cubicBezTo>
                      <a:pt x="2301" y="318"/>
                      <a:pt x="2301" y="318"/>
                      <a:pt x="2301" y="318"/>
                    </a:cubicBezTo>
                    <a:cubicBezTo>
                      <a:pt x="2304" y="315"/>
                      <a:pt x="2304" y="315"/>
                      <a:pt x="2304" y="315"/>
                    </a:cubicBezTo>
                    <a:cubicBezTo>
                      <a:pt x="2304" y="309"/>
                      <a:pt x="2304" y="309"/>
                      <a:pt x="2304" y="309"/>
                    </a:cubicBezTo>
                    <a:cubicBezTo>
                      <a:pt x="2308" y="301"/>
                      <a:pt x="2308" y="301"/>
                      <a:pt x="2308" y="301"/>
                    </a:cubicBezTo>
                    <a:cubicBezTo>
                      <a:pt x="2307" y="298"/>
                      <a:pt x="2307" y="298"/>
                      <a:pt x="2307" y="298"/>
                    </a:cubicBezTo>
                    <a:cubicBezTo>
                      <a:pt x="2307" y="292"/>
                      <a:pt x="2307" y="292"/>
                      <a:pt x="2307" y="292"/>
                    </a:cubicBezTo>
                    <a:cubicBezTo>
                      <a:pt x="2305" y="284"/>
                      <a:pt x="2305" y="284"/>
                      <a:pt x="2305" y="284"/>
                    </a:cubicBezTo>
                    <a:cubicBezTo>
                      <a:pt x="2308" y="270"/>
                      <a:pt x="2308" y="270"/>
                      <a:pt x="2308" y="270"/>
                    </a:cubicBezTo>
                    <a:cubicBezTo>
                      <a:pt x="2308" y="260"/>
                      <a:pt x="2308" y="260"/>
                      <a:pt x="2308" y="260"/>
                    </a:cubicBezTo>
                    <a:cubicBezTo>
                      <a:pt x="2305" y="255"/>
                      <a:pt x="2305" y="255"/>
                      <a:pt x="2305" y="255"/>
                    </a:cubicBezTo>
                    <a:cubicBezTo>
                      <a:pt x="2304" y="250"/>
                      <a:pt x="2304" y="250"/>
                      <a:pt x="2304" y="250"/>
                    </a:cubicBezTo>
                    <a:cubicBezTo>
                      <a:pt x="2298" y="245"/>
                      <a:pt x="2298" y="245"/>
                      <a:pt x="2298" y="245"/>
                    </a:cubicBezTo>
                    <a:cubicBezTo>
                      <a:pt x="2296" y="239"/>
                      <a:pt x="2296" y="239"/>
                      <a:pt x="2296" y="239"/>
                    </a:cubicBezTo>
                    <a:cubicBezTo>
                      <a:pt x="2298" y="239"/>
                      <a:pt x="2298" y="239"/>
                      <a:pt x="2298" y="239"/>
                    </a:cubicBezTo>
                    <a:cubicBezTo>
                      <a:pt x="2301" y="244"/>
                      <a:pt x="2301" y="244"/>
                      <a:pt x="2301" y="244"/>
                    </a:cubicBezTo>
                    <a:cubicBezTo>
                      <a:pt x="2302" y="244"/>
                      <a:pt x="2302" y="244"/>
                      <a:pt x="2302" y="244"/>
                    </a:cubicBezTo>
                    <a:cubicBezTo>
                      <a:pt x="2301" y="238"/>
                      <a:pt x="2301" y="238"/>
                      <a:pt x="2301" y="238"/>
                    </a:cubicBezTo>
                    <a:cubicBezTo>
                      <a:pt x="2296" y="235"/>
                      <a:pt x="2296" y="235"/>
                      <a:pt x="2296" y="235"/>
                    </a:cubicBezTo>
                    <a:cubicBezTo>
                      <a:pt x="2292" y="237"/>
                      <a:pt x="2292" y="237"/>
                      <a:pt x="2292" y="237"/>
                    </a:cubicBezTo>
                    <a:cubicBezTo>
                      <a:pt x="2284" y="235"/>
                      <a:pt x="2284" y="235"/>
                      <a:pt x="2284" y="235"/>
                    </a:cubicBezTo>
                    <a:cubicBezTo>
                      <a:pt x="2274" y="220"/>
                      <a:pt x="2274" y="220"/>
                      <a:pt x="2274" y="220"/>
                    </a:cubicBezTo>
                    <a:cubicBezTo>
                      <a:pt x="2272" y="219"/>
                      <a:pt x="2272" y="219"/>
                      <a:pt x="2272" y="219"/>
                    </a:cubicBezTo>
                    <a:cubicBezTo>
                      <a:pt x="2272" y="216"/>
                      <a:pt x="2272" y="216"/>
                      <a:pt x="2272" y="216"/>
                    </a:cubicBezTo>
                    <a:cubicBezTo>
                      <a:pt x="2278" y="216"/>
                      <a:pt x="2278" y="216"/>
                      <a:pt x="2278" y="216"/>
                    </a:cubicBezTo>
                    <a:cubicBezTo>
                      <a:pt x="2279" y="211"/>
                      <a:pt x="2279" y="211"/>
                      <a:pt x="2279" y="211"/>
                    </a:cubicBezTo>
                    <a:cubicBezTo>
                      <a:pt x="2277" y="207"/>
                      <a:pt x="2277" y="207"/>
                      <a:pt x="2277" y="207"/>
                    </a:cubicBezTo>
                    <a:cubicBezTo>
                      <a:pt x="2272" y="207"/>
                      <a:pt x="2272" y="207"/>
                      <a:pt x="2272" y="207"/>
                    </a:cubicBezTo>
                    <a:cubicBezTo>
                      <a:pt x="2271" y="206"/>
                      <a:pt x="2271" y="206"/>
                      <a:pt x="2271" y="206"/>
                    </a:cubicBezTo>
                    <a:cubicBezTo>
                      <a:pt x="2273" y="203"/>
                      <a:pt x="2273" y="203"/>
                      <a:pt x="2273" y="203"/>
                    </a:cubicBezTo>
                    <a:cubicBezTo>
                      <a:pt x="2271" y="198"/>
                      <a:pt x="2271" y="198"/>
                      <a:pt x="2271" y="198"/>
                    </a:cubicBezTo>
                    <a:cubicBezTo>
                      <a:pt x="2272" y="197"/>
                      <a:pt x="2272" y="197"/>
                      <a:pt x="2272" y="197"/>
                    </a:cubicBezTo>
                    <a:cubicBezTo>
                      <a:pt x="2276" y="203"/>
                      <a:pt x="2276" y="203"/>
                      <a:pt x="2276" y="203"/>
                    </a:cubicBezTo>
                    <a:cubicBezTo>
                      <a:pt x="2282" y="207"/>
                      <a:pt x="2282" y="207"/>
                      <a:pt x="2282" y="207"/>
                    </a:cubicBezTo>
                    <a:cubicBezTo>
                      <a:pt x="2283" y="204"/>
                      <a:pt x="2283" y="204"/>
                      <a:pt x="2283" y="204"/>
                    </a:cubicBezTo>
                    <a:cubicBezTo>
                      <a:pt x="2280" y="201"/>
                      <a:pt x="2280" y="201"/>
                      <a:pt x="2280" y="201"/>
                    </a:cubicBezTo>
                    <a:cubicBezTo>
                      <a:pt x="2281" y="197"/>
                      <a:pt x="2281" y="197"/>
                      <a:pt x="2281" y="197"/>
                    </a:cubicBezTo>
                    <a:cubicBezTo>
                      <a:pt x="2279" y="194"/>
                      <a:pt x="2279" y="194"/>
                      <a:pt x="2279" y="194"/>
                    </a:cubicBezTo>
                    <a:cubicBezTo>
                      <a:pt x="2281" y="192"/>
                      <a:pt x="2281" y="192"/>
                      <a:pt x="2281" y="192"/>
                    </a:cubicBezTo>
                    <a:cubicBezTo>
                      <a:pt x="2283" y="194"/>
                      <a:pt x="2283" y="194"/>
                      <a:pt x="2283" y="194"/>
                    </a:cubicBezTo>
                    <a:cubicBezTo>
                      <a:pt x="2285" y="197"/>
                      <a:pt x="2285" y="197"/>
                      <a:pt x="2285" y="197"/>
                    </a:cubicBezTo>
                    <a:cubicBezTo>
                      <a:pt x="2288" y="199"/>
                      <a:pt x="2288" y="199"/>
                      <a:pt x="2288" y="199"/>
                    </a:cubicBezTo>
                    <a:cubicBezTo>
                      <a:pt x="2289" y="209"/>
                      <a:pt x="2289" y="209"/>
                      <a:pt x="2289" y="209"/>
                    </a:cubicBezTo>
                    <a:cubicBezTo>
                      <a:pt x="2289" y="213"/>
                      <a:pt x="2289" y="213"/>
                      <a:pt x="2289" y="213"/>
                    </a:cubicBezTo>
                    <a:cubicBezTo>
                      <a:pt x="2298" y="221"/>
                      <a:pt x="2298" y="221"/>
                      <a:pt x="2298" y="221"/>
                    </a:cubicBezTo>
                    <a:cubicBezTo>
                      <a:pt x="2301" y="219"/>
                      <a:pt x="2301" y="219"/>
                      <a:pt x="2301" y="219"/>
                    </a:cubicBezTo>
                    <a:cubicBezTo>
                      <a:pt x="2305" y="221"/>
                      <a:pt x="2305" y="221"/>
                      <a:pt x="2305" y="221"/>
                    </a:cubicBezTo>
                    <a:cubicBezTo>
                      <a:pt x="2305" y="228"/>
                      <a:pt x="2305" y="228"/>
                      <a:pt x="2305" y="228"/>
                    </a:cubicBezTo>
                    <a:cubicBezTo>
                      <a:pt x="2308" y="228"/>
                      <a:pt x="2308" y="228"/>
                      <a:pt x="2308" y="228"/>
                    </a:cubicBezTo>
                    <a:cubicBezTo>
                      <a:pt x="2315" y="217"/>
                      <a:pt x="2315" y="217"/>
                      <a:pt x="2315" y="217"/>
                    </a:cubicBezTo>
                    <a:cubicBezTo>
                      <a:pt x="2316" y="212"/>
                      <a:pt x="2316" y="212"/>
                      <a:pt x="2316" y="212"/>
                    </a:cubicBezTo>
                    <a:cubicBezTo>
                      <a:pt x="2315" y="207"/>
                      <a:pt x="2315" y="207"/>
                      <a:pt x="2315" y="207"/>
                    </a:cubicBezTo>
                    <a:cubicBezTo>
                      <a:pt x="2315" y="198"/>
                      <a:pt x="2315" y="198"/>
                      <a:pt x="2315" y="198"/>
                    </a:cubicBezTo>
                    <a:cubicBezTo>
                      <a:pt x="2314" y="194"/>
                      <a:pt x="2314" y="194"/>
                      <a:pt x="2314" y="194"/>
                    </a:cubicBezTo>
                    <a:cubicBezTo>
                      <a:pt x="2316" y="199"/>
                      <a:pt x="2316" y="199"/>
                      <a:pt x="2316" y="199"/>
                    </a:cubicBezTo>
                    <a:cubicBezTo>
                      <a:pt x="2317" y="204"/>
                      <a:pt x="2317" y="204"/>
                      <a:pt x="2317" y="204"/>
                    </a:cubicBezTo>
                    <a:cubicBezTo>
                      <a:pt x="2319" y="204"/>
                      <a:pt x="2319" y="204"/>
                      <a:pt x="2319" y="204"/>
                    </a:cubicBezTo>
                    <a:cubicBezTo>
                      <a:pt x="2322" y="200"/>
                      <a:pt x="2322" y="200"/>
                      <a:pt x="2322" y="200"/>
                    </a:cubicBezTo>
                    <a:cubicBezTo>
                      <a:pt x="2328" y="198"/>
                      <a:pt x="2328" y="198"/>
                      <a:pt x="2328" y="198"/>
                    </a:cubicBezTo>
                    <a:cubicBezTo>
                      <a:pt x="2329" y="193"/>
                      <a:pt x="2329" y="193"/>
                      <a:pt x="2329" y="193"/>
                    </a:cubicBezTo>
                    <a:cubicBezTo>
                      <a:pt x="2335" y="196"/>
                      <a:pt x="2335" y="196"/>
                      <a:pt x="2335" y="196"/>
                    </a:cubicBezTo>
                    <a:cubicBezTo>
                      <a:pt x="2334" y="197"/>
                      <a:pt x="2334" y="197"/>
                      <a:pt x="2334" y="197"/>
                    </a:cubicBezTo>
                    <a:cubicBezTo>
                      <a:pt x="2335" y="199"/>
                      <a:pt x="2335" y="199"/>
                      <a:pt x="2335" y="199"/>
                    </a:cubicBezTo>
                    <a:cubicBezTo>
                      <a:pt x="2344" y="207"/>
                      <a:pt x="2344" y="207"/>
                      <a:pt x="2344" y="207"/>
                    </a:cubicBezTo>
                    <a:cubicBezTo>
                      <a:pt x="2346" y="208"/>
                      <a:pt x="2346" y="208"/>
                      <a:pt x="2346" y="208"/>
                    </a:cubicBezTo>
                    <a:cubicBezTo>
                      <a:pt x="2347" y="213"/>
                      <a:pt x="2347" y="213"/>
                      <a:pt x="2347" y="213"/>
                    </a:cubicBezTo>
                    <a:cubicBezTo>
                      <a:pt x="2347" y="216"/>
                      <a:pt x="2347" y="216"/>
                      <a:pt x="2347" y="216"/>
                    </a:cubicBezTo>
                    <a:cubicBezTo>
                      <a:pt x="2349" y="217"/>
                      <a:pt x="2349" y="217"/>
                      <a:pt x="2349" y="217"/>
                    </a:cubicBezTo>
                    <a:cubicBezTo>
                      <a:pt x="2356" y="215"/>
                      <a:pt x="2356" y="215"/>
                      <a:pt x="2356" y="215"/>
                    </a:cubicBezTo>
                    <a:cubicBezTo>
                      <a:pt x="2358" y="216"/>
                      <a:pt x="2358" y="216"/>
                      <a:pt x="2358" y="216"/>
                    </a:cubicBezTo>
                    <a:cubicBezTo>
                      <a:pt x="2358" y="218"/>
                      <a:pt x="2358" y="218"/>
                      <a:pt x="2358" y="218"/>
                    </a:cubicBezTo>
                    <a:cubicBezTo>
                      <a:pt x="2359" y="218"/>
                      <a:pt x="2359" y="218"/>
                      <a:pt x="2359" y="218"/>
                    </a:cubicBezTo>
                    <a:cubicBezTo>
                      <a:pt x="2362" y="214"/>
                      <a:pt x="2362" y="214"/>
                      <a:pt x="2362" y="214"/>
                    </a:cubicBezTo>
                    <a:cubicBezTo>
                      <a:pt x="2360" y="211"/>
                      <a:pt x="2360" y="211"/>
                      <a:pt x="2360" y="211"/>
                    </a:cubicBezTo>
                    <a:cubicBezTo>
                      <a:pt x="2361" y="209"/>
                      <a:pt x="2361" y="209"/>
                      <a:pt x="2361" y="209"/>
                    </a:cubicBezTo>
                    <a:cubicBezTo>
                      <a:pt x="2363" y="209"/>
                      <a:pt x="2363" y="209"/>
                      <a:pt x="2363" y="209"/>
                    </a:cubicBezTo>
                    <a:cubicBezTo>
                      <a:pt x="2362" y="204"/>
                      <a:pt x="2362" y="204"/>
                      <a:pt x="2362" y="204"/>
                    </a:cubicBezTo>
                    <a:cubicBezTo>
                      <a:pt x="2365" y="204"/>
                      <a:pt x="2365" y="204"/>
                      <a:pt x="2365" y="204"/>
                    </a:cubicBezTo>
                    <a:cubicBezTo>
                      <a:pt x="2366" y="207"/>
                      <a:pt x="2366" y="207"/>
                      <a:pt x="2366" y="207"/>
                    </a:cubicBezTo>
                    <a:cubicBezTo>
                      <a:pt x="2365" y="210"/>
                      <a:pt x="2365" y="210"/>
                      <a:pt x="2365" y="210"/>
                    </a:cubicBezTo>
                    <a:cubicBezTo>
                      <a:pt x="2369" y="210"/>
                      <a:pt x="2369" y="210"/>
                      <a:pt x="2369" y="210"/>
                    </a:cubicBezTo>
                    <a:cubicBezTo>
                      <a:pt x="2372" y="208"/>
                      <a:pt x="2372" y="208"/>
                      <a:pt x="2372" y="208"/>
                    </a:cubicBezTo>
                    <a:cubicBezTo>
                      <a:pt x="2380" y="209"/>
                      <a:pt x="2380" y="209"/>
                      <a:pt x="2380" y="209"/>
                    </a:cubicBezTo>
                    <a:cubicBezTo>
                      <a:pt x="2383" y="211"/>
                      <a:pt x="2383" y="211"/>
                      <a:pt x="2383" y="211"/>
                    </a:cubicBezTo>
                    <a:cubicBezTo>
                      <a:pt x="2386" y="210"/>
                      <a:pt x="2386" y="210"/>
                      <a:pt x="2386" y="210"/>
                    </a:cubicBezTo>
                    <a:cubicBezTo>
                      <a:pt x="2387" y="212"/>
                      <a:pt x="2387" y="212"/>
                      <a:pt x="2387" y="212"/>
                    </a:cubicBezTo>
                    <a:cubicBezTo>
                      <a:pt x="2388" y="213"/>
                      <a:pt x="2388" y="213"/>
                      <a:pt x="2388" y="213"/>
                    </a:cubicBezTo>
                    <a:cubicBezTo>
                      <a:pt x="2391" y="209"/>
                      <a:pt x="2391" y="209"/>
                      <a:pt x="2391" y="209"/>
                    </a:cubicBezTo>
                    <a:cubicBezTo>
                      <a:pt x="2389" y="201"/>
                      <a:pt x="2389" y="201"/>
                      <a:pt x="2389" y="201"/>
                    </a:cubicBezTo>
                    <a:cubicBezTo>
                      <a:pt x="2390" y="202"/>
                      <a:pt x="2390" y="202"/>
                      <a:pt x="2390" y="202"/>
                    </a:cubicBezTo>
                    <a:cubicBezTo>
                      <a:pt x="2394" y="209"/>
                      <a:pt x="2394" y="209"/>
                      <a:pt x="2394" y="209"/>
                    </a:cubicBezTo>
                    <a:cubicBezTo>
                      <a:pt x="2400" y="207"/>
                      <a:pt x="2400" y="207"/>
                      <a:pt x="2400" y="207"/>
                    </a:cubicBezTo>
                    <a:cubicBezTo>
                      <a:pt x="2400" y="204"/>
                      <a:pt x="2400" y="204"/>
                      <a:pt x="2400" y="204"/>
                    </a:cubicBezTo>
                    <a:lnTo>
                      <a:pt x="2397"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11">
                <a:extLst>
                  <a:ext uri="{FF2B5EF4-FFF2-40B4-BE49-F238E27FC236}">
                    <a16:creationId xmlns:a16="http://schemas.microsoft.com/office/drawing/2014/main" id="{D57FDE70-908D-40F8-A5E1-AB02505EAFFB}"/>
                  </a:ext>
                </a:extLst>
              </p:cNvPr>
              <p:cNvSpPr>
                <a:spLocks/>
              </p:cNvSpPr>
              <p:nvPr/>
            </p:nvSpPr>
            <p:spPr bwMode="auto">
              <a:xfrm>
                <a:off x="8842705" y="2984217"/>
                <a:ext cx="6350" cy="7937"/>
              </a:xfrm>
              <a:custGeom>
                <a:avLst/>
                <a:gdLst>
                  <a:gd name="T0" fmla="*/ 0 w 4"/>
                  <a:gd name="T1" fmla="*/ 4 h 5"/>
                  <a:gd name="T2" fmla="*/ 1 w 4"/>
                  <a:gd name="T3" fmla="*/ 5 h 5"/>
                  <a:gd name="T4" fmla="*/ 4 w 4"/>
                  <a:gd name="T5" fmla="*/ 3 h 5"/>
                  <a:gd name="T6" fmla="*/ 4 w 4"/>
                  <a:gd name="T7" fmla="*/ 0 h 5"/>
                  <a:gd name="T8" fmla="*/ 2 w 4"/>
                  <a:gd name="T9" fmla="*/ 1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lnTo>
                      <a:pt x="1" y="5"/>
                    </a:lnTo>
                    <a:lnTo>
                      <a:pt x="4" y="3"/>
                    </a:lnTo>
                    <a:lnTo>
                      <a:pt x="4" y="0"/>
                    </a:lnTo>
                    <a:lnTo>
                      <a:pt x="2"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112">
                <a:extLst>
                  <a:ext uri="{FF2B5EF4-FFF2-40B4-BE49-F238E27FC236}">
                    <a16:creationId xmlns:a16="http://schemas.microsoft.com/office/drawing/2014/main" id="{5C10A4F8-21FF-48D1-8914-836430F47898}"/>
                  </a:ext>
                </a:extLst>
              </p:cNvPr>
              <p:cNvSpPr>
                <a:spLocks/>
              </p:cNvSpPr>
              <p:nvPr/>
            </p:nvSpPr>
            <p:spPr bwMode="auto">
              <a:xfrm>
                <a:off x="8930022" y="2809609"/>
                <a:ext cx="3175" cy="317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113">
                <a:extLst>
                  <a:ext uri="{FF2B5EF4-FFF2-40B4-BE49-F238E27FC236}">
                    <a16:creationId xmlns:a16="http://schemas.microsoft.com/office/drawing/2014/main" id="{1E21EA10-B221-4104-B9F5-7432C053FEAA}"/>
                  </a:ext>
                </a:extLst>
              </p:cNvPr>
              <p:cNvSpPr>
                <a:spLocks/>
              </p:cNvSpPr>
              <p:nvPr/>
            </p:nvSpPr>
            <p:spPr bwMode="auto">
              <a:xfrm>
                <a:off x="8931609" y="2782625"/>
                <a:ext cx="3175" cy="3175"/>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114">
                <a:extLst>
                  <a:ext uri="{FF2B5EF4-FFF2-40B4-BE49-F238E27FC236}">
                    <a16:creationId xmlns:a16="http://schemas.microsoft.com/office/drawing/2014/main" id="{D23C8E48-E035-46E5-9E4B-0D411F66E466}"/>
                  </a:ext>
                </a:extLst>
              </p:cNvPr>
              <p:cNvSpPr>
                <a:spLocks/>
              </p:cNvSpPr>
              <p:nvPr/>
            </p:nvSpPr>
            <p:spPr bwMode="auto">
              <a:xfrm>
                <a:off x="8491856" y="2511187"/>
                <a:ext cx="20639" cy="22223"/>
              </a:xfrm>
              <a:custGeom>
                <a:avLst/>
                <a:gdLst>
                  <a:gd name="T0" fmla="*/ 9 w 13"/>
                  <a:gd name="T1" fmla="*/ 2 h 14"/>
                  <a:gd name="T2" fmla="*/ 8 w 13"/>
                  <a:gd name="T3" fmla="*/ 1 h 14"/>
                  <a:gd name="T4" fmla="*/ 6 w 13"/>
                  <a:gd name="T5" fmla="*/ 2 h 14"/>
                  <a:gd name="T6" fmla="*/ 4 w 13"/>
                  <a:gd name="T7" fmla="*/ 0 h 14"/>
                  <a:gd name="T8" fmla="*/ 2 w 13"/>
                  <a:gd name="T9" fmla="*/ 2 h 14"/>
                  <a:gd name="T10" fmla="*/ 1 w 13"/>
                  <a:gd name="T11" fmla="*/ 5 h 14"/>
                  <a:gd name="T12" fmla="*/ 0 w 13"/>
                  <a:gd name="T13" fmla="*/ 7 h 14"/>
                  <a:gd name="T14" fmla="*/ 0 w 13"/>
                  <a:gd name="T15" fmla="*/ 10 h 14"/>
                  <a:gd name="T16" fmla="*/ 2 w 13"/>
                  <a:gd name="T17" fmla="*/ 14 h 14"/>
                  <a:gd name="T18" fmla="*/ 3 w 13"/>
                  <a:gd name="T19" fmla="*/ 14 h 14"/>
                  <a:gd name="T20" fmla="*/ 3 w 13"/>
                  <a:gd name="T21" fmla="*/ 12 h 14"/>
                  <a:gd name="T22" fmla="*/ 4 w 13"/>
                  <a:gd name="T23" fmla="*/ 11 h 14"/>
                  <a:gd name="T24" fmla="*/ 5 w 13"/>
                  <a:gd name="T25" fmla="*/ 11 h 14"/>
                  <a:gd name="T26" fmla="*/ 7 w 13"/>
                  <a:gd name="T27" fmla="*/ 14 h 14"/>
                  <a:gd name="T28" fmla="*/ 9 w 13"/>
                  <a:gd name="T29" fmla="*/ 14 h 14"/>
                  <a:gd name="T30" fmla="*/ 11 w 13"/>
                  <a:gd name="T31" fmla="*/ 13 h 14"/>
                  <a:gd name="T32" fmla="*/ 11 w 13"/>
                  <a:gd name="T33" fmla="*/ 11 h 14"/>
                  <a:gd name="T34" fmla="*/ 11 w 13"/>
                  <a:gd name="T35" fmla="*/ 9 h 14"/>
                  <a:gd name="T36" fmla="*/ 11 w 13"/>
                  <a:gd name="T37" fmla="*/ 7 h 14"/>
                  <a:gd name="T38" fmla="*/ 12 w 13"/>
                  <a:gd name="T39" fmla="*/ 5 h 14"/>
                  <a:gd name="T40" fmla="*/ 13 w 13"/>
                  <a:gd name="T41" fmla="*/ 4 h 14"/>
                  <a:gd name="T42" fmla="*/ 11 w 13"/>
                  <a:gd name="T43" fmla="*/ 4 h 14"/>
                  <a:gd name="T44" fmla="*/ 10 w 13"/>
                  <a:gd name="T45" fmla="*/ 5 h 14"/>
                  <a:gd name="T46" fmla="*/ 8 w 13"/>
                  <a:gd name="T47" fmla="*/ 6 h 14"/>
                  <a:gd name="T48" fmla="*/ 8 w 13"/>
                  <a:gd name="T49" fmla="*/ 5 h 14"/>
                  <a:gd name="T50" fmla="*/ 9 w 13"/>
                  <a:gd name="T51" fmla="*/ 3 h 14"/>
                  <a:gd name="T52" fmla="*/ 9 w 13"/>
                  <a:gd name="T5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4">
                    <a:moveTo>
                      <a:pt x="9" y="2"/>
                    </a:moveTo>
                    <a:lnTo>
                      <a:pt x="8" y="1"/>
                    </a:lnTo>
                    <a:lnTo>
                      <a:pt x="6" y="2"/>
                    </a:lnTo>
                    <a:lnTo>
                      <a:pt x="4" y="0"/>
                    </a:lnTo>
                    <a:lnTo>
                      <a:pt x="2" y="2"/>
                    </a:lnTo>
                    <a:lnTo>
                      <a:pt x="1" y="5"/>
                    </a:lnTo>
                    <a:lnTo>
                      <a:pt x="0" y="7"/>
                    </a:lnTo>
                    <a:lnTo>
                      <a:pt x="0" y="10"/>
                    </a:lnTo>
                    <a:lnTo>
                      <a:pt x="2" y="14"/>
                    </a:lnTo>
                    <a:lnTo>
                      <a:pt x="3" y="14"/>
                    </a:lnTo>
                    <a:lnTo>
                      <a:pt x="3" y="12"/>
                    </a:lnTo>
                    <a:lnTo>
                      <a:pt x="4" y="11"/>
                    </a:lnTo>
                    <a:lnTo>
                      <a:pt x="5" y="11"/>
                    </a:lnTo>
                    <a:lnTo>
                      <a:pt x="7" y="14"/>
                    </a:lnTo>
                    <a:lnTo>
                      <a:pt x="9" y="14"/>
                    </a:lnTo>
                    <a:lnTo>
                      <a:pt x="11" y="13"/>
                    </a:lnTo>
                    <a:lnTo>
                      <a:pt x="11" y="11"/>
                    </a:lnTo>
                    <a:lnTo>
                      <a:pt x="11" y="9"/>
                    </a:lnTo>
                    <a:lnTo>
                      <a:pt x="11" y="7"/>
                    </a:lnTo>
                    <a:lnTo>
                      <a:pt x="12" y="5"/>
                    </a:lnTo>
                    <a:lnTo>
                      <a:pt x="13" y="4"/>
                    </a:lnTo>
                    <a:lnTo>
                      <a:pt x="11" y="4"/>
                    </a:lnTo>
                    <a:lnTo>
                      <a:pt x="10" y="5"/>
                    </a:lnTo>
                    <a:lnTo>
                      <a:pt x="8" y="6"/>
                    </a:lnTo>
                    <a:lnTo>
                      <a:pt x="8" y="5"/>
                    </a:lnTo>
                    <a:lnTo>
                      <a:pt x="9" y="3"/>
                    </a:lnTo>
                    <a:lnTo>
                      <a:pt x="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115">
                <a:extLst>
                  <a:ext uri="{FF2B5EF4-FFF2-40B4-BE49-F238E27FC236}">
                    <a16:creationId xmlns:a16="http://schemas.microsoft.com/office/drawing/2014/main" id="{E5F3C9EC-89DA-4ACB-95EB-17899806A07B}"/>
                  </a:ext>
                </a:extLst>
              </p:cNvPr>
              <p:cNvSpPr>
                <a:spLocks/>
              </p:cNvSpPr>
              <p:nvPr/>
            </p:nvSpPr>
            <p:spPr bwMode="auto">
              <a:xfrm>
                <a:off x="8922084" y="2830246"/>
                <a:ext cx="3175" cy="11112"/>
              </a:xfrm>
              <a:custGeom>
                <a:avLst/>
                <a:gdLst>
                  <a:gd name="T0" fmla="*/ 1 w 2"/>
                  <a:gd name="T1" fmla="*/ 6 h 7"/>
                  <a:gd name="T2" fmla="*/ 2 w 2"/>
                  <a:gd name="T3" fmla="*/ 0 h 7"/>
                  <a:gd name="T4" fmla="*/ 1 w 2"/>
                  <a:gd name="T5" fmla="*/ 0 h 7"/>
                  <a:gd name="T6" fmla="*/ 0 w 2"/>
                  <a:gd name="T7" fmla="*/ 3 h 7"/>
                  <a:gd name="T8" fmla="*/ 0 w 2"/>
                  <a:gd name="T9" fmla="*/ 6 h 7"/>
                  <a:gd name="T10" fmla="*/ 0 w 2"/>
                  <a:gd name="T11" fmla="*/ 7 h 7"/>
                  <a:gd name="T12" fmla="*/ 1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1" y="6"/>
                    </a:moveTo>
                    <a:lnTo>
                      <a:pt x="2" y="0"/>
                    </a:lnTo>
                    <a:lnTo>
                      <a:pt x="1" y="0"/>
                    </a:lnTo>
                    <a:lnTo>
                      <a:pt x="0" y="3"/>
                    </a:lnTo>
                    <a:lnTo>
                      <a:pt x="0" y="6"/>
                    </a:lnTo>
                    <a:lnTo>
                      <a:pt x="0" y="7"/>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116">
                <a:extLst>
                  <a:ext uri="{FF2B5EF4-FFF2-40B4-BE49-F238E27FC236}">
                    <a16:creationId xmlns:a16="http://schemas.microsoft.com/office/drawing/2014/main" id="{77C38089-CC2A-4720-B538-F4F657A935A9}"/>
                  </a:ext>
                </a:extLst>
              </p:cNvPr>
              <p:cNvSpPr>
                <a:spLocks/>
              </p:cNvSpPr>
              <p:nvPr/>
            </p:nvSpPr>
            <p:spPr bwMode="auto">
              <a:xfrm>
                <a:off x="8930022" y="2798498"/>
                <a:ext cx="3175" cy="7937"/>
              </a:xfrm>
              <a:custGeom>
                <a:avLst/>
                <a:gdLst>
                  <a:gd name="T0" fmla="*/ 1 w 2"/>
                  <a:gd name="T1" fmla="*/ 5 h 5"/>
                  <a:gd name="T2" fmla="*/ 2 w 2"/>
                  <a:gd name="T3" fmla="*/ 2 h 5"/>
                  <a:gd name="T4" fmla="*/ 1 w 2"/>
                  <a:gd name="T5" fmla="*/ 0 h 5"/>
                  <a:gd name="T6" fmla="*/ 0 w 2"/>
                  <a:gd name="T7" fmla="*/ 2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lnTo>
                      <a:pt x="2" y="2"/>
                    </a:lnTo>
                    <a:lnTo>
                      <a:pt x="1"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117">
                <a:extLst>
                  <a:ext uri="{FF2B5EF4-FFF2-40B4-BE49-F238E27FC236}">
                    <a16:creationId xmlns:a16="http://schemas.microsoft.com/office/drawing/2014/main" id="{9003D769-9C7F-40F2-82EC-8847F765185C}"/>
                  </a:ext>
                </a:extLst>
              </p:cNvPr>
              <p:cNvSpPr>
                <a:spLocks/>
              </p:cNvSpPr>
              <p:nvPr/>
            </p:nvSpPr>
            <p:spPr bwMode="auto">
              <a:xfrm>
                <a:off x="8504556" y="2550872"/>
                <a:ext cx="9525" cy="15874"/>
              </a:xfrm>
              <a:custGeom>
                <a:avLst/>
                <a:gdLst>
                  <a:gd name="T0" fmla="*/ 2 w 6"/>
                  <a:gd name="T1" fmla="*/ 1 h 10"/>
                  <a:gd name="T2" fmla="*/ 0 w 6"/>
                  <a:gd name="T3" fmla="*/ 5 h 10"/>
                  <a:gd name="T4" fmla="*/ 0 w 6"/>
                  <a:gd name="T5" fmla="*/ 8 h 10"/>
                  <a:gd name="T6" fmla="*/ 2 w 6"/>
                  <a:gd name="T7" fmla="*/ 10 h 10"/>
                  <a:gd name="T8" fmla="*/ 3 w 6"/>
                  <a:gd name="T9" fmla="*/ 6 h 10"/>
                  <a:gd name="T10" fmla="*/ 5 w 6"/>
                  <a:gd name="T11" fmla="*/ 6 h 10"/>
                  <a:gd name="T12" fmla="*/ 6 w 6"/>
                  <a:gd name="T13" fmla="*/ 3 h 10"/>
                  <a:gd name="T14" fmla="*/ 5 w 6"/>
                  <a:gd name="T15" fmla="*/ 2 h 10"/>
                  <a:gd name="T16" fmla="*/ 6 w 6"/>
                  <a:gd name="T17" fmla="*/ 0 h 10"/>
                  <a:gd name="T18" fmla="*/ 2 w 6"/>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
                    </a:moveTo>
                    <a:lnTo>
                      <a:pt x="0" y="5"/>
                    </a:lnTo>
                    <a:lnTo>
                      <a:pt x="0" y="8"/>
                    </a:lnTo>
                    <a:lnTo>
                      <a:pt x="2" y="10"/>
                    </a:lnTo>
                    <a:lnTo>
                      <a:pt x="3" y="6"/>
                    </a:lnTo>
                    <a:lnTo>
                      <a:pt x="5" y="6"/>
                    </a:lnTo>
                    <a:lnTo>
                      <a:pt x="6" y="3"/>
                    </a:lnTo>
                    <a:lnTo>
                      <a:pt x="5" y="2"/>
                    </a:lnTo>
                    <a:lnTo>
                      <a:pt x="6"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118">
                <a:extLst>
                  <a:ext uri="{FF2B5EF4-FFF2-40B4-BE49-F238E27FC236}">
                    <a16:creationId xmlns:a16="http://schemas.microsoft.com/office/drawing/2014/main" id="{AC703889-E636-463A-B396-284B4882846F}"/>
                  </a:ext>
                </a:extLst>
              </p:cNvPr>
              <p:cNvSpPr>
                <a:spLocks/>
              </p:cNvSpPr>
              <p:nvPr/>
            </p:nvSpPr>
            <p:spPr bwMode="auto">
              <a:xfrm>
                <a:off x="8933197" y="2642938"/>
                <a:ext cx="7938" cy="7937"/>
              </a:xfrm>
              <a:custGeom>
                <a:avLst/>
                <a:gdLst>
                  <a:gd name="T0" fmla="*/ 0 w 5"/>
                  <a:gd name="T1" fmla="*/ 1 h 5"/>
                  <a:gd name="T2" fmla="*/ 0 w 5"/>
                  <a:gd name="T3" fmla="*/ 4 h 5"/>
                  <a:gd name="T4" fmla="*/ 2 w 5"/>
                  <a:gd name="T5" fmla="*/ 5 h 5"/>
                  <a:gd name="T6" fmla="*/ 4 w 5"/>
                  <a:gd name="T7" fmla="*/ 5 h 5"/>
                  <a:gd name="T8" fmla="*/ 5 w 5"/>
                  <a:gd name="T9" fmla="*/ 3 h 5"/>
                  <a:gd name="T10" fmla="*/ 3 w 5"/>
                  <a:gd name="T11" fmla="*/ 0 h 5"/>
                  <a:gd name="T12" fmla="*/ 0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1"/>
                    </a:moveTo>
                    <a:lnTo>
                      <a:pt x="0" y="4"/>
                    </a:lnTo>
                    <a:lnTo>
                      <a:pt x="2" y="5"/>
                    </a:lnTo>
                    <a:lnTo>
                      <a:pt x="4" y="5"/>
                    </a:lnTo>
                    <a:lnTo>
                      <a:pt x="5" y="3"/>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119">
                <a:extLst>
                  <a:ext uri="{FF2B5EF4-FFF2-40B4-BE49-F238E27FC236}">
                    <a16:creationId xmlns:a16="http://schemas.microsoft.com/office/drawing/2014/main" id="{1F82574C-01B0-459A-9C5A-7231E7F97C89}"/>
                  </a:ext>
                </a:extLst>
              </p:cNvPr>
              <p:cNvSpPr>
                <a:spLocks/>
              </p:cNvSpPr>
              <p:nvPr/>
            </p:nvSpPr>
            <p:spPr bwMode="auto">
              <a:xfrm>
                <a:off x="8863344" y="2030220"/>
                <a:ext cx="3175" cy="7937"/>
              </a:xfrm>
              <a:custGeom>
                <a:avLst/>
                <a:gdLst>
                  <a:gd name="T0" fmla="*/ 0 w 2"/>
                  <a:gd name="T1" fmla="*/ 2 h 5"/>
                  <a:gd name="T2" fmla="*/ 2 w 2"/>
                  <a:gd name="T3" fmla="*/ 5 h 5"/>
                  <a:gd name="T4" fmla="*/ 2 w 2"/>
                  <a:gd name="T5" fmla="*/ 3 h 5"/>
                  <a:gd name="T6" fmla="*/ 2 w 2"/>
                  <a:gd name="T7" fmla="*/ 1 h 5"/>
                  <a:gd name="T8" fmla="*/ 2 w 2"/>
                  <a:gd name="T9" fmla="*/ 0 h 5"/>
                  <a:gd name="T10" fmla="*/ 2 w 2"/>
                  <a:gd name="T11" fmla="*/ 1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2" y="5"/>
                    </a:lnTo>
                    <a:lnTo>
                      <a:pt x="2" y="3"/>
                    </a:lnTo>
                    <a:lnTo>
                      <a:pt x="2" y="1"/>
                    </a:lnTo>
                    <a:lnTo>
                      <a:pt x="2"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120">
                <a:extLst>
                  <a:ext uri="{FF2B5EF4-FFF2-40B4-BE49-F238E27FC236}">
                    <a16:creationId xmlns:a16="http://schemas.microsoft.com/office/drawing/2014/main" id="{FC8CC68F-CA94-4616-8634-7FF0CD048047}"/>
                  </a:ext>
                </a:extLst>
              </p:cNvPr>
              <p:cNvSpPr>
                <a:spLocks/>
              </p:cNvSpPr>
              <p:nvPr/>
            </p:nvSpPr>
            <p:spPr bwMode="auto">
              <a:xfrm>
                <a:off x="8860169" y="2019109"/>
                <a:ext cx="6350" cy="7937"/>
              </a:xfrm>
              <a:custGeom>
                <a:avLst/>
                <a:gdLst>
                  <a:gd name="T0" fmla="*/ 0 w 4"/>
                  <a:gd name="T1" fmla="*/ 0 h 5"/>
                  <a:gd name="T2" fmla="*/ 0 w 4"/>
                  <a:gd name="T3" fmla="*/ 2 h 5"/>
                  <a:gd name="T4" fmla="*/ 2 w 4"/>
                  <a:gd name="T5" fmla="*/ 5 h 5"/>
                  <a:gd name="T6" fmla="*/ 4 w 4"/>
                  <a:gd name="T7" fmla="*/ 4 h 5"/>
                  <a:gd name="T8" fmla="*/ 4 w 4"/>
                  <a:gd name="T9" fmla="*/ 3 h 5"/>
                  <a:gd name="T10" fmla="*/ 2 w 4"/>
                  <a:gd name="T11" fmla="*/ 0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0" y="2"/>
                    </a:lnTo>
                    <a:lnTo>
                      <a:pt x="2" y="5"/>
                    </a:lnTo>
                    <a:lnTo>
                      <a:pt x="4" y="4"/>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21">
                <a:extLst>
                  <a:ext uri="{FF2B5EF4-FFF2-40B4-BE49-F238E27FC236}">
                    <a16:creationId xmlns:a16="http://schemas.microsoft.com/office/drawing/2014/main" id="{073BA497-7566-471D-AD0F-BF43E68CD932}"/>
                  </a:ext>
                </a:extLst>
              </p:cNvPr>
              <p:cNvSpPr>
                <a:spLocks/>
              </p:cNvSpPr>
              <p:nvPr/>
            </p:nvSpPr>
            <p:spPr bwMode="auto">
              <a:xfrm>
                <a:off x="8933197" y="2738179"/>
                <a:ext cx="4763" cy="3175"/>
              </a:xfrm>
              <a:custGeom>
                <a:avLst/>
                <a:gdLst>
                  <a:gd name="T0" fmla="*/ 2 w 3"/>
                  <a:gd name="T1" fmla="*/ 2 h 2"/>
                  <a:gd name="T2" fmla="*/ 3 w 3"/>
                  <a:gd name="T3" fmla="*/ 2 h 2"/>
                  <a:gd name="T4" fmla="*/ 2 w 3"/>
                  <a:gd name="T5" fmla="*/ 0 h 2"/>
                  <a:gd name="T6" fmla="*/ 0 w 3"/>
                  <a:gd name="T7" fmla="*/ 0 h 2"/>
                  <a:gd name="T8" fmla="*/ 0 w 3"/>
                  <a:gd name="T9" fmla="*/ 1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3" y="2"/>
                    </a:lnTo>
                    <a:lnTo>
                      <a:pt x="2" y="0"/>
                    </a:lnTo>
                    <a:lnTo>
                      <a:pt x="0"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122">
                <a:extLst>
                  <a:ext uri="{FF2B5EF4-FFF2-40B4-BE49-F238E27FC236}">
                    <a16:creationId xmlns:a16="http://schemas.microsoft.com/office/drawing/2014/main" id="{0780F781-2765-4D78-A901-3D91C61CF75D}"/>
                  </a:ext>
                </a:extLst>
              </p:cNvPr>
              <p:cNvSpPr>
                <a:spLocks/>
              </p:cNvSpPr>
              <p:nvPr/>
            </p:nvSpPr>
            <p:spPr bwMode="auto">
              <a:xfrm>
                <a:off x="8477567" y="2515950"/>
                <a:ext cx="9525" cy="12699"/>
              </a:xfrm>
              <a:custGeom>
                <a:avLst/>
                <a:gdLst>
                  <a:gd name="T0" fmla="*/ 6 w 6"/>
                  <a:gd name="T1" fmla="*/ 0 h 8"/>
                  <a:gd name="T2" fmla="*/ 5 w 6"/>
                  <a:gd name="T3" fmla="*/ 0 h 8"/>
                  <a:gd name="T4" fmla="*/ 3 w 6"/>
                  <a:gd name="T5" fmla="*/ 2 h 8"/>
                  <a:gd name="T6" fmla="*/ 0 w 6"/>
                  <a:gd name="T7" fmla="*/ 4 h 8"/>
                  <a:gd name="T8" fmla="*/ 0 w 6"/>
                  <a:gd name="T9" fmla="*/ 6 h 8"/>
                  <a:gd name="T10" fmla="*/ 2 w 6"/>
                  <a:gd name="T11" fmla="*/ 8 h 8"/>
                  <a:gd name="T12" fmla="*/ 3 w 6"/>
                  <a:gd name="T13" fmla="*/ 8 h 8"/>
                  <a:gd name="T14" fmla="*/ 3 w 6"/>
                  <a:gd name="T15" fmla="*/ 8 h 8"/>
                  <a:gd name="T16" fmla="*/ 3 w 6"/>
                  <a:gd name="T17" fmla="*/ 6 h 8"/>
                  <a:gd name="T18" fmla="*/ 5 w 6"/>
                  <a:gd name="T19" fmla="*/ 8 h 8"/>
                  <a:gd name="T20" fmla="*/ 6 w 6"/>
                  <a:gd name="T21" fmla="*/ 7 h 8"/>
                  <a:gd name="T22" fmla="*/ 5 w 6"/>
                  <a:gd name="T23" fmla="*/ 4 h 8"/>
                  <a:gd name="T24" fmla="*/ 6 w 6"/>
                  <a:gd name="T25" fmla="*/ 2 h 8"/>
                  <a:gd name="T26" fmla="*/ 6 w 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6" y="0"/>
                    </a:moveTo>
                    <a:lnTo>
                      <a:pt x="5" y="0"/>
                    </a:lnTo>
                    <a:lnTo>
                      <a:pt x="3" y="2"/>
                    </a:lnTo>
                    <a:lnTo>
                      <a:pt x="0" y="4"/>
                    </a:lnTo>
                    <a:lnTo>
                      <a:pt x="0" y="6"/>
                    </a:lnTo>
                    <a:lnTo>
                      <a:pt x="2" y="8"/>
                    </a:lnTo>
                    <a:lnTo>
                      <a:pt x="3" y="8"/>
                    </a:lnTo>
                    <a:lnTo>
                      <a:pt x="3" y="8"/>
                    </a:lnTo>
                    <a:lnTo>
                      <a:pt x="3" y="6"/>
                    </a:lnTo>
                    <a:lnTo>
                      <a:pt x="5" y="8"/>
                    </a:lnTo>
                    <a:lnTo>
                      <a:pt x="6" y="7"/>
                    </a:lnTo>
                    <a:lnTo>
                      <a:pt x="5" y="4"/>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123">
                <a:extLst>
                  <a:ext uri="{FF2B5EF4-FFF2-40B4-BE49-F238E27FC236}">
                    <a16:creationId xmlns:a16="http://schemas.microsoft.com/office/drawing/2014/main" id="{B81E7E6A-51C6-4EC0-8928-6CF796B62391}"/>
                  </a:ext>
                </a:extLst>
              </p:cNvPr>
              <p:cNvSpPr>
                <a:spLocks/>
              </p:cNvSpPr>
              <p:nvPr/>
            </p:nvSpPr>
            <p:spPr bwMode="auto">
              <a:xfrm>
                <a:off x="8939547" y="2647699"/>
                <a:ext cx="19051" cy="42859"/>
              </a:xfrm>
              <a:custGeom>
                <a:avLst/>
                <a:gdLst>
                  <a:gd name="T0" fmla="*/ 3 w 12"/>
                  <a:gd name="T1" fmla="*/ 13 h 27"/>
                  <a:gd name="T2" fmla="*/ 2 w 12"/>
                  <a:gd name="T3" fmla="*/ 16 h 27"/>
                  <a:gd name="T4" fmla="*/ 0 w 12"/>
                  <a:gd name="T5" fmla="*/ 16 h 27"/>
                  <a:gd name="T6" fmla="*/ 0 w 12"/>
                  <a:gd name="T7" fmla="*/ 17 h 27"/>
                  <a:gd name="T8" fmla="*/ 2 w 12"/>
                  <a:gd name="T9" fmla="*/ 20 h 27"/>
                  <a:gd name="T10" fmla="*/ 2 w 12"/>
                  <a:gd name="T11" fmla="*/ 23 h 27"/>
                  <a:gd name="T12" fmla="*/ 0 w 12"/>
                  <a:gd name="T13" fmla="*/ 24 h 27"/>
                  <a:gd name="T14" fmla="*/ 1 w 12"/>
                  <a:gd name="T15" fmla="*/ 25 h 27"/>
                  <a:gd name="T16" fmla="*/ 3 w 12"/>
                  <a:gd name="T17" fmla="*/ 25 h 27"/>
                  <a:gd name="T18" fmla="*/ 5 w 12"/>
                  <a:gd name="T19" fmla="*/ 26 h 27"/>
                  <a:gd name="T20" fmla="*/ 6 w 12"/>
                  <a:gd name="T21" fmla="*/ 27 h 27"/>
                  <a:gd name="T22" fmla="*/ 6 w 12"/>
                  <a:gd name="T23" fmla="*/ 23 h 27"/>
                  <a:gd name="T24" fmla="*/ 6 w 12"/>
                  <a:gd name="T25" fmla="*/ 20 h 27"/>
                  <a:gd name="T26" fmla="*/ 8 w 12"/>
                  <a:gd name="T27" fmla="*/ 19 h 27"/>
                  <a:gd name="T28" fmla="*/ 10 w 12"/>
                  <a:gd name="T29" fmla="*/ 16 h 27"/>
                  <a:gd name="T30" fmla="*/ 10 w 12"/>
                  <a:gd name="T31" fmla="*/ 12 h 27"/>
                  <a:gd name="T32" fmla="*/ 10 w 12"/>
                  <a:gd name="T33" fmla="*/ 9 h 27"/>
                  <a:gd name="T34" fmla="*/ 12 w 12"/>
                  <a:gd name="T35" fmla="*/ 8 h 27"/>
                  <a:gd name="T36" fmla="*/ 11 w 12"/>
                  <a:gd name="T37" fmla="*/ 4 h 27"/>
                  <a:gd name="T38" fmla="*/ 6 w 12"/>
                  <a:gd name="T39" fmla="*/ 0 h 27"/>
                  <a:gd name="T40" fmla="*/ 6 w 12"/>
                  <a:gd name="T41" fmla="*/ 2 h 27"/>
                  <a:gd name="T42" fmla="*/ 6 w 12"/>
                  <a:gd name="T43" fmla="*/ 8 h 27"/>
                  <a:gd name="T44" fmla="*/ 6 w 12"/>
                  <a:gd name="T45" fmla="*/ 12 h 27"/>
                  <a:gd name="T46" fmla="*/ 3 w 12"/>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7">
                    <a:moveTo>
                      <a:pt x="3" y="13"/>
                    </a:moveTo>
                    <a:lnTo>
                      <a:pt x="2" y="16"/>
                    </a:lnTo>
                    <a:lnTo>
                      <a:pt x="0" y="16"/>
                    </a:lnTo>
                    <a:lnTo>
                      <a:pt x="0" y="17"/>
                    </a:lnTo>
                    <a:lnTo>
                      <a:pt x="2" y="20"/>
                    </a:lnTo>
                    <a:lnTo>
                      <a:pt x="2" y="23"/>
                    </a:lnTo>
                    <a:lnTo>
                      <a:pt x="0" y="24"/>
                    </a:lnTo>
                    <a:lnTo>
                      <a:pt x="1" y="25"/>
                    </a:lnTo>
                    <a:lnTo>
                      <a:pt x="3" y="25"/>
                    </a:lnTo>
                    <a:lnTo>
                      <a:pt x="5" y="26"/>
                    </a:lnTo>
                    <a:lnTo>
                      <a:pt x="6" y="27"/>
                    </a:lnTo>
                    <a:lnTo>
                      <a:pt x="6" y="23"/>
                    </a:lnTo>
                    <a:lnTo>
                      <a:pt x="6" y="20"/>
                    </a:lnTo>
                    <a:lnTo>
                      <a:pt x="8" y="19"/>
                    </a:lnTo>
                    <a:lnTo>
                      <a:pt x="10" y="16"/>
                    </a:lnTo>
                    <a:lnTo>
                      <a:pt x="10" y="12"/>
                    </a:lnTo>
                    <a:lnTo>
                      <a:pt x="10" y="9"/>
                    </a:lnTo>
                    <a:lnTo>
                      <a:pt x="12" y="8"/>
                    </a:lnTo>
                    <a:lnTo>
                      <a:pt x="11" y="4"/>
                    </a:lnTo>
                    <a:lnTo>
                      <a:pt x="6" y="0"/>
                    </a:lnTo>
                    <a:lnTo>
                      <a:pt x="6" y="2"/>
                    </a:lnTo>
                    <a:lnTo>
                      <a:pt x="6" y="8"/>
                    </a:lnTo>
                    <a:lnTo>
                      <a:pt x="6"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124">
                <a:extLst>
                  <a:ext uri="{FF2B5EF4-FFF2-40B4-BE49-F238E27FC236}">
                    <a16:creationId xmlns:a16="http://schemas.microsoft.com/office/drawing/2014/main" id="{56DF0948-0C49-4D77-B8A9-169DF58EA6B1}"/>
                  </a:ext>
                </a:extLst>
              </p:cNvPr>
              <p:cNvSpPr>
                <a:spLocks/>
              </p:cNvSpPr>
              <p:nvPr/>
            </p:nvSpPr>
            <p:spPr bwMode="auto">
              <a:xfrm>
                <a:off x="8955423" y="2641350"/>
                <a:ext cx="6350" cy="11112"/>
              </a:xfrm>
              <a:custGeom>
                <a:avLst/>
                <a:gdLst>
                  <a:gd name="T0" fmla="*/ 3 w 4"/>
                  <a:gd name="T1" fmla="*/ 7 h 7"/>
                  <a:gd name="T2" fmla="*/ 4 w 4"/>
                  <a:gd name="T3" fmla="*/ 5 h 7"/>
                  <a:gd name="T4" fmla="*/ 3 w 4"/>
                  <a:gd name="T5" fmla="*/ 2 h 7"/>
                  <a:gd name="T6" fmla="*/ 2 w 4"/>
                  <a:gd name="T7" fmla="*/ 0 h 7"/>
                  <a:gd name="T8" fmla="*/ 0 w 4"/>
                  <a:gd name="T9" fmla="*/ 2 h 7"/>
                  <a:gd name="T10" fmla="*/ 0 w 4"/>
                  <a:gd name="T11" fmla="*/ 4 h 7"/>
                  <a:gd name="T12" fmla="*/ 2 w 4"/>
                  <a:gd name="T13" fmla="*/ 7 h 7"/>
                  <a:gd name="T14" fmla="*/ 3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7"/>
                    </a:moveTo>
                    <a:lnTo>
                      <a:pt x="4" y="5"/>
                    </a:lnTo>
                    <a:lnTo>
                      <a:pt x="3" y="2"/>
                    </a:lnTo>
                    <a:lnTo>
                      <a:pt x="2" y="0"/>
                    </a:lnTo>
                    <a:lnTo>
                      <a:pt x="0" y="2"/>
                    </a:lnTo>
                    <a:lnTo>
                      <a:pt x="0" y="4"/>
                    </a:lnTo>
                    <a:lnTo>
                      <a:pt x="2" y="7"/>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125">
                <a:extLst>
                  <a:ext uri="{FF2B5EF4-FFF2-40B4-BE49-F238E27FC236}">
                    <a16:creationId xmlns:a16="http://schemas.microsoft.com/office/drawing/2014/main" id="{7B877978-C520-4442-A74E-5F829411AB78}"/>
                  </a:ext>
                </a:extLst>
              </p:cNvPr>
              <p:cNvSpPr>
                <a:spLocks/>
              </p:cNvSpPr>
              <p:nvPr/>
            </p:nvSpPr>
            <p:spPr bwMode="auto">
              <a:xfrm>
                <a:off x="8926847" y="2817547"/>
                <a:ext cx="1588" cy="4762"/>
              </a:xfrm>
              <a:custGeom>
                <a:avLst/>
                <a:gdLst>
                  <a:gd name="T0" fmla="*/ 1 w 1"/>
                  <a:gd name="T1" fmla="*/ 1 h 3"/>
                  <a:gd name="T2" fmla="*/ 0 w 1"/>
                  <a:gd name="T3" fmla="*/ 0 h 3"/>
                  <a:gd name="T4" fmla="*/ 0 w 1"/>
                  <a:gd name="T5" fmla="*/ 1 h 3"/>
                  <a:gd name="T6" fmla="*/ 0 w 1"/>
                  <a:gd name="T7" fmla="*/ 2 h 3"/>
                  <a:gd name="T8" fmla="*/ 1 w 1"/>
                  <a:gd name="T9" fmla="*/ 3 h 3"/>
                  <a:gd name="T10" fmla="*/ 1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1" y="1"/>
                    </a:moveTo>
                    <a:lnTo>
                      <a:pt x="0" y="0"/>
                    </a:lnTo>
                    <a:lnTo>
                      <a:pt x="0" y="1"/>
                    </a:lnTo>
                    <a:lnTo>
                      <a:pt x="0" y="2"/>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126">
                <a:extLst>
                  <a:ext uri="{FF2B5EF4-FFF2-40B4-BE49-F238E27FC236}">
                    <a16:creationId xmlns:a16="http://schemas.microsoft.com/office/drawing/2014/main" id="{DDFEE2EF-8674-4683-A808-82AB58296E02}"/>
                  </a:ext>
                </a:extLst>
              </p:cNvPr>
              <p:cNvSpPr>
                <a:spLocks/>
              </p:cNvSpPr>
              <p:nvPr/>
            </p:nvSpPr>
            <p:spPr bwMode="auto">
              <a:xfrm>
                <a:off x="8510906" y="2541348"/>
                <a:ext cx="4763" cy="7937"/>
              </a:xfrm>
              <a:custGeom>
                <a:avLst/>
                <a:gdLst>
                  <a:gd name="T0" fmla="*/ 3 w 3"/>
                  <a:gd name="T1" fmla="*/ 1 h 5"/>
                  <a:gd name="T2" fmla="*/ 1 w 3"/>
                  <a:gd name="T3" fmla="*/ 0 h 5"/>
                  <a:gd name="T4" fmla="*/ 1 w 3"/>
                  <a:gd name="T5" fmla="*/ 1 h 5"/>
                  <a:gd name="T6" fmla="*/ 1 w 3"/>
                  <a:gd name="T7" fmla="*/ 2 h 5"/>
                  <a:gd name="T8" fmla="*/ 0 w 3"/>
                  <a:gd name="T9" fmla="*/ 4 h 5"/>
                  <a:gd name="T10" fmla="*/ 0 w 3"/>
                  <a:gd name="T11" fmla="*/ 5 h 5"/>
                  <a:gd name="T12" fmla="*/ 2 w 3"/>
                  <a:gd name="T13" fmla="*/ 3 h 5"/>
                  <a:gd name="T14" fmla="*/ 3 w 3"/>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1"/>
                    </a:moveTo>
                    <a:lnTo>
                      <a:pt x="1" y="0"/>
                    </a:lnTo>
                    <a:lnTo>
                      <a:pt x="1" y="1"/>
                    </a:lnTo>
                    <a:lnTo>
                      <a:pt x="1" y="2"/>
                    </a:lnTo>
                    <a:lnTo>
                      <a:pt x="0" y="4"/>
                    </a:lnTo>
                    <a:lnTo>
                      <a:pt x="0" y="5"/>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127">
                <a:extLst>
                  <a:ext uri="{FF2B5EF4-FFF2-40B4-BE49-F238E27FC236}">
                    <a16:creationId xmlns:a16="http://schemas.microsoft.com/office/drawing/2014/main" id="{EB9BA69C-0450-4C72-83E0-D25B94BA75E2}"/>
                  </a:ext>
                </a:extLst>
              </p:cNvPr>
              <p:cNvSpPr>
                <a:spLocks/>
              </p:cNvSpPr>
              <p:nvPr/>
            </p:nvSpPr>
            <p:spPr bwMode="auto">
              <a:xfrm>
                <a:off x="8939547" y="2709607"/>
                <a:ext cx="4763" cy="12699"/>
              </a:xfrm>
              <a:custGeom>
                <a:avLst/>
                <a:gdLst>
                  <a:gd name="T0" fmla="*/ 4 w 4"/>
                  <a:gd name="T1" fmla="*/ 9 h 11"/>
                  <a:gd name="T2" fmla="*/ 2 w 4"/>
                  <a:gd name="T3" fmla="*/ 4 h 11"/>
                  <a:gd name="T4" fmla="*/ 2 w 4"/>
                  <a:gd name="T5" fmla="*/ 1 h 11"/>
                  <a:gd name="T6" fmla="*/ 1 w 4"/>
                  <a:gd name="T7" fmla="*/ 0 h 11"/>
                  <a:gd name="T8" fmla="*/ 1 w 4"/>
                  <a:gd name="T9" fmla="*/ 4 h 11"/>
                  <a:gd name="T10" fmla="*/ 0 w 4"/>
                  <a:gd name="T11" fmla="*/ 8 h 11"/>
                  <a:gd name="T12" fmla="*/ 2 w 4"/>
                  <a:gd name="T13" fmla="*/ 11 h 11"/>
                  <a:gd name="T14" fmla="*/ 4 w 4"/>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4" y="9"/>
                    </a:moveTo>
                    <a:cubicBezTo>
                      <a:pt x="2" y="4"/>
                      <a:pt x="2" y="4"/>
                      <a:pt x="2" y="4"/>
                    </a:cubicBezTo>
                    <a:cubicBezTo>
                      <a:pt x="2" y="1"/>
                      <a:pt x="2" y="1"/>
                      <a:pt x="2" y="1"/>
                    </a:cubicBezTo>
                    <a:cubicBezTo>
                      <a:pt x="1" y="0"/>
                      <a:pt x="1" y="0"/>
                      <a:pt x="1" y="0"/>
                    </a:cubicBezTo>
                    <a:cubicBezTo>
                      <a:pt x="1" y="4"/>
                      <a:pt x="1" y="4"/>
                      <a:pt x="1" y="4"/>
                    </a:cubicBezTo>
                    <a:cubicBezTo>
                      <a:pt x="0" y="8"/>
                      <a:pt x="0" y="8"/>
                      <a:pt x="0" y="8"/>
                    </a:cubicBezTo>
                    <a:cubicBezTo>
                      <a:pt x="2" y="11"/>
                      <a:pt x="2" y="11"/>
                      <a:pt x="2" y="11"/>
                    </a:cubicBezTo>
                    <a:cubicBezTo>
                      <a:pt x="2" y="11"/>
                      <a:pt x="4" y="9"/>
                      <a:pt x="4"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128">
                <a:extLst>
                  <a:ext uri="{FF2B5EF4-FFF2-40B4-BE49-F238E27FC236}">
                    <a16:creationId xmlns:a16="http://schemas.microsoft.com/office/drawing/2014/main" id="{87F5C843-F201-4E6E-98C5-2DFE484E0B17}"/>
                  </a:ext>
                </a:extLst>
              </p:cNvPr>
              <p:cNvSpPr>
                <a:spLocks/>
              </p:cNvSpPr>
              <p:nvPr/>
            </p:nvSpPr>
            <p:spPr bwMode="auto">
              <a:xfrm>
                <a:off x="8937959" y="2742940"/>
                <a:ext cx="4763" cy="9524"/>
              </a:xfrm>
              <a:custGeom>
                <a:avLst/>
                <a:gdLst>
                  <a:gd name="T0" fmla="*/ 1 w 3"/>
                  <a:gd name="T1" fmla="*/ 3 h 6"/>
                  <a:gd name="T2" fmla="*/ 0 w 3"/>
                  <a:gd name="T3" fmla="*/ 6 h 6"/>
                  <a:gd name="T4" fmla="*/ 1 w 3"/>
                  <a:gd name="T5" fmla="*/ 6 h 6"/>
                  <a:gd name="T6" fmla="*/ 3 w 3"/>
                  <a:gd name="T7" fmla="*/ 4 h 6"/>
                  <a:gd name="T8" fmla="*/ 3 w 3"/>
                  <a:gd name="T9" fmla="*/ 1 h 6"/>
                  <a:gd name="T10" fmla="*/ 2 w 3"/>
                  <a:gd name="T11" fmla="*/ 0 h 6"/>
                  <a:gd name="T12" fmla="*/ 1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3"/>
                    </a:moveTo>
                    <a:lnTo>
                      <a:pt x="0" y="6"/>
                    </a:lnTo>
                    <a:lnTo>
                      <a:pt x="1" y="6"/>
                    </a:lnTo>
                    <a:lnTo>
                      <a:pt x="3" y="4"/>
                    </a:lnTo>
                    <a:lnTo>
                      <a:pt x="3" y="1"/>
                    </a:lnTo>
                    <a:lnTo>
                      <a:pt x="2"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129">
                <a:extLst>
                  <a:ext uri="{FF2B5EF4-FFF2-40B4-BE49-F238E27FC236}">
                    <a16:creationId xmlns:a16="http://schemas.microsoft.com/office/drawing/2014/main" id="{6693DDC5-F49B-4992-85F1-ACBD80EBAEF2}"/>
                  </a:ext>
                </a:extLst>
              </p:cNvPr>
              <p:cNvSpPr>
                <a:spLocks/>
              </p:cNvSpPr>
              <p:nvPr/>
            </p:nvSpPr>
            <p:spPr bwMode="auto">
              <a:xfrm>
                <a:off x="8939547" y="2727067"/>
                <a:ext cx="6350" cy="6349"/>
              </a:xfrm>
              <a:custGeom>
                <a:avLst/>
                <a:gdLst>
                  <a:gd name="T0" fmla="*/ 4 w 4"/>
                  <a:gd name="T1" fmla="*/ 3 h 4"/>
                  <a:gd name="T2" fmla="*/ 3 w 4"/>
                  <a:gd name="T3" fmla="*/ 1 h 4"/>
                  <a:gd name="T4" fmla="*/ 2 w 4"/>
                  <a:gd name="T5" fmla="*/ 0 h 4"/>
                  <a:gd name="T6" fmla="*/ 0 w 4"/>
                  <a:gd name="T7" fmla="*/ 1 h 4"/>
                  <a:gd name="T8" fmla="*/ 1 w 4"/>
                  <a:gd name="T9" fmla="*/ 2 h 4"/>
                  <a:gd name="T10" fmla="*/ 3 w 4"/>
                  <a:gd name="T11" fmla="*/ 4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3" y="1"/>
                    </a:lnTo>
                    <a:lnTo>
                      <a:pt x="2" y="0"/>
                    </a:lnTo>
                    <a:lnTo>
                      <a:pt x="0" y="1"/>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130">
                <a:extLst>
                  <a:ext uri="{FF2B5EF4-FFF2-40B4-BE49-F238E27FC236}">
                    <a16:creationId xmlns:a16="http://schemas.microsoft.com/office/drawing/2014/main" id="{AC14E1CC-8B2F-46A5-85BE-3DBCD05802CF}"/>
                  </a:ext>
                </a:extLst>
              </p:cNvPr>
              <p:cNvSpPr>
                <a:spLocks/>
              </p:cNvSpPr>
              <p:nvPr/>
            </p:nvSpPr>
            <p:spPr bwMode="auto">
              <a:xfrm>
                <a:off x="8506143" y="2539759"/>
                <a:ext cx="3175" cy="7937"/>
              </a:xfrm>
              <a:custGeom>
                <a:avLst/>
                <a:gdLst>
                  <a:gd name="T0" fmla="*/ 0 w 2"/>
                  <a:gd name="T1" fmla="*/ 1 h 5"/>
                  <a:gd name="T2" fmla="*/ 0 w 2"/>
                  <a:gd name="T3" fmla="*/ 3 h 5"/>
                  <a:gd name="T4" fmla="*/ 1 w 2"/>
                  <a:gd name="T5" fmla="*/ 5 h 5"/>
                  <a:gd name="T6" fmla="*/ 2 w 2"/>
                  <a:gd name="T7" fmla="*/ 3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3"/>
                    </a:lnTo>
                    <a:lnTo>
                      <a:pt x="1" y="5"/>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131">
                <a:extLst>
                  <a:ext uri="{FF2B5EF4-FFF2-40B4-BE49-F238E27FC236}">
                    <a16:creationId xmlns:a16="http://schemas.microsoft.com/office/drawing/2014/main" id="{191A22E2-CB65-4870-A911-41C3D3DB12E3}"/>
                  </a:ext>
                </a:extLst>
              </p:cNvPr>
              <p:cNvSpPr>
                <a:spLocks/>
              </p:cNvSpPr>
              <p:nvPr/>
            </p:nvSpPr>
            <p:spPr bwMode="auto">
              <a:xfrm>
                <a:off x="6464542" y="1355596"/>
                <a:ext cx="6350" cy="14286"/>
              </a:xfrm>
              <a:custGeom>
                <a:avLst/>
                <a:gdLst>
                  <a:gd name="T0" fmla="*/ 1 w 4"/>
                  <a:gd name="T1" fmla="*/ 0 h 9"/>
                  <a:gd name="T2" fmla="*/ 0 w 4"/>
                  <a:gd name="T3" fmla="*/ 1 h 9"/>
                  <a:gd name="T4" fmla="*/ 0 w 4"/>
                  <a:gd name="T5" fmla="*/ 4 h 9"/>
                  <a:gd name="T6" fmla="*/ 3 w 4"/>
                  <a:gd name="T7" fmla="*/ 9 h 9"/>
                  <a:gd name="T8" fmla="*/ 3 w 4"/>
                  <a:gd name="T9" fmla="*/ 9 h 9"/>
                  <a:gd name="T10" fmla="*/ 4 w 4"/>
                  <a:gd name="T11" fmla="*/ 7 h 9"/>
                  <a:gd name="T12" fmla="*/ 3 w 4"/>
                  <a:gd name="T13" fmla="*/ 4 h 9"/>
                  <a:gd name="T14" fmla="*/ 1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1" y="0"/>
                    </a:moveTo>
                    <a:lnTo>
                      <a:pt x="0" y="1"/>
                    </a:lnTo>
                    <a:lnTo>
                      <a:pt x="0" y="4"/>
                    </a:lnTo>
                    <a:lnTo>
                      <a:pt x="3" y="9"/>
                    </a:lnTo>
                    <a:lnTo>
                      <a:pt x="3" y="9"/>
                    </a:lnTo>
                    <a:lnTo>
                      <a:pt x="4" y="7"/>
                    </a:lnTo>
                    <a:lnTo>
                      <a:pt x="3" y="4"/>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132">
                <a:extLst>
                  <a:ext uri="{FF2B5EF4-FFF2-40B4-BE49-F238E27FC236}">
                    <a16:creationId xmlns:a16="http://schemas.microsoft.com/office/drawing/2014/main" id="{54F72444-CADD-4F1B-BDB3-BEF5DECAE383}"/>
                  </a:ext>
                </a:extLst>
              </p:cNvPr>
              <p:cNvSpPr>
                <a:spLocks/>
              </p:cNvSpPr>
              <p:nvPr/>
            </p:nvSpPr>
            <p:spPr bwMode="auto">
              <a:xfrm>
                <a:off x="6980500" y="2193717"/>
                <a:ext cx="14289" cy="11112"/>
              </a:xfrm>
              <a:custGeom>
                <a:avLst/>
                <a:gdLst>
                  <a:gd name="T0" fmla="*/ 4 w 9"/>
                  <a:gd name="T1" fmla="*/ 1 h 7"/>
                  <a:gd name="T2" fmla="*/ 1 w 9"/>
                  <a:gd name="T3" fmla="*/ 0 h 7"/>
                  <a:gd name="T4" fmla="*/ 0 w 9"/>
                  <a:gd name="T5" fmla="*/ 0 h 7"/>
                  <a:gd name="T6" fmla="*/ 0 w 9"/>
                  <a:gd name="T7" fmla="*/ 2 h 7"/>
                  <a:gd name="T8" fmla="*/ 1 w 9"/>
                  <a:gd name="T9" fmla="*/ 3 h 7"/>
                  <a:gd name="T10" fmla="*/ 2 w 9"/>
                  <a:gd name="T11" fmla="*/ 4 h 7"/>
                  <a:gd name="T12" fmla="*/ 5 w 9"/>
                  <a:gd name="T13" fmla="*/ 7 h 7"/>
                  <a:gd name="T14" fmla="*/ 7 w 9"/>
                  <a:gd name="T15" fmla="*/ 6 h 7"/>
                  <a:gd name="T16" fmla="*/ 9 w 9"/>
                  <a:gd name="T17" fmla="*/ 4 h 7"/>
                  <a:gd name="T18" fmla="*/ 7 w 9"/>
                  <a:gd name="T19" fmla="*/ 1 h 7"/>
                  <a:gd name="T20" fmla="*/ 6 w 9"/>
                  <a:gd name="T21" fmla="*/ 0 h 7"/>
                  <a:gd name="T22" fmla="*/ 4 w 9"/>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4" y="1"/>
                    </a:moveTo>
                    <a:lnTo>
                      <a:pt x="1" y="0"/>
                    </a:lnTo>
                    <a:lnTo>
                      <a:pt x="0" y="0"/>
                    </a:lnTo>
                    <a:lnTo>
                      <a:pt x="0" y="2"/>
                    </a:lnTo>
                    <a:lnTo>
                      <a:pt x="1" y="3"/>
                    </a:lnTo>
                    <a:lnTo>
                      <a:pt x="2" y="4"/>
                    </a:lnTo>
                    <a:lnTo>
                      <a:pt x="5" y="7"/>
                    </a:lnTo>
                    <a:lnTo>
                      <a:pt x="7" y="6"/>
                    </a:lnTo>
                    <a:lnTo>
                      <a:pt x="9" y="4"/>
                    </a:lnTo>
                    <a:lnTo>
                      <a:pt x="7" y="1"/>
                    </a:lnTo>
                    <a:lnTo>
                      <a:pt x="6" y="0"/>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133">
                <a:extLst>
                  <a:ext uri="{FF2B5EF4-FFF2-40B4-BE49-F238E27FC236}">
                    <a16:creationId xmlns:a16="http://schemas.microsoft.com/office/drawing/2014/main" id="{EC8755F0-DAB4-4816-A767-24FEA6BAE738}"/>
                  </a:ext>
                </a:extLst>
              </p:cNvPr>
              <p:cNvSpPr>
                <a:spLocks/>
              </p:cNvSpPr>
              <p:nvPr/>
            </p:nvSpPr>
            <p:spPr bwMode="auto">
              <a:xfrm>
                <a:off x="7169419" y="1944504"/>
                <a:ext cx="3175" cy="9524"/>
              </a:xfrm>
              <a:custGeom>
                <a:avLst/>
                <a:gdLst>
                  <a:gd name="T0" fmla="*/ 2 w 2"/>
                  <a:gd name="T1" fmla="*/ 3 h 6"/>
                  <a:gd name="T2" fmla="*/ 1 w 2"/>
                  <a:gd name="T3" fmla="*/ 1 h 6"/>
                  <a:gd name="T4" fmla="*/ 0 w 2"/>
                  <a:gd name="T5" fmla="*/ 0 h 6"/>
                  <a:gd name="T6" fmla="*/ 0 w 2"/>
                  <a:gd name="T7" fmla="*/ 4 h 6"/>
                  <a:gd name="T8" fmla="*/ 1 w 2"/>
                  <a:gd name="T9" fmla="*/ 6 h 6"/>
                  <a:gd name="T10" fmla="*/ 2 w 2"/>
                  <a:gd name="T11" fmla="*/ 3 h 6"/>
                </a:gdLst>
                <a:ahLst/>
                <a:cxnLst>
                  <a:cxn ang="0">
                    <a:pos x="T0" y="T1"/>
                  </a:cxn>
                  <a:cxn ang="0">
                    <a:pos x="T2" y="T3"/>
                  </a:cxn>
                  <a:cxn ang="0">
                    <a:pos x="T4" y="T5"/>
                  </a:cxn>
                  <a:cxn ang="0">
                    <a:pos x="T6" y="T7"/>
                  </a:cxn>
                  <a:cxn ang="0">
                    <a:pos x="T8" y="T9"/>
                  </a:cxn>
                  <a:cxn ang="0">
                    <a:pos x="T10" y="T11"/>
                  </a:cxn>
                </a:cxnLst>
                <a:rect l="0" t="0" r="r" b="b"/>
                <a:pathLst>
                  <a:path w="2" h="6">
                    <a:moveTo>
                      <a:pt x="2" y="3"/>
                    </a:moveTo>
                    <a:lnTo>
                      <a:pt x="1" y="1"/>
                    </a:lnTo>
                    <a:lnTo>
                      <a:pt x="0" y="0"/>
                    </a:lnTo>
                    <a:lnTo>
                      <a:pt x="0" y="4"/>
                    </a:lnTo>
                    <a:lnTo>
                      <a:pt x="1" y="6"/>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134">
                <a:extLst>
                  <a:ext uri="{FF2B5EF4-FFF2-40B4-BE49-F238E27FC236}">
                    <a16:creationId xmlns:a16="http://schemas.microsoft.com/office/drawing/2014/main" id="{CABA5ED4-5ACB-4B58-BEC3-768ED500EB80}"/>
                  </a:ext>
                </a:extLst>
              </p:cNvPr>
              <p:cNvSpPr>
                <a:spLocks/>
              </p:cNvSpPr>
              <p:nvPr/>
            </p:nvSpPr>
            <p:spPr bwMode="auto">
              <a:xfrm>
                <a:off x="8690300" y="1463536"/>
                <a:ext cx="6350" cy="7937"/>
              </a:xfrm>
              <a:custGeom>
                <a:avLst/>
                <a:gdLst>
                  <a:gd name="T0" fmla="*/ 4 w 4"/>
                  <a:gd name="T1" fmla="*/ 0 h 5"/>
                  <a:gd name="T2" fmla="*/ 1 w 4"/>
                  <a:gd name="T3" fmla="*/ 1 h 5"/>
                  <a:gd name="T4" fmla="*/ 0 w 4"/>
                  <a:gd name="T5" fmla="*/ 2 h 5"/>
                  <a:gd name="T6" fmla="*/ 2 w 4"/>
                  <a:gd name="T7" fmla="*/ 5 h 5"/>
                  <a:gd name="T8" fmla="*/ 4 w 4"/>
                  <a:gd name="T9" fmla="*/ 2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1" y="1"/>
                    </a:lnTo>
                    <a:lnTo>
                      <a:pt x="0" y="2"/>
                    </a:lnTo>
                    <a:lnTo>
                      <a:pt x="2" y="5"/>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135">
                <a:extLst>
                  <a:ext uri="{FF2B5EF4-FFF2-40B4-BE49-F238E27FC236}">
                    <a16:creationId xmlns:a16="http://schemas.microsoft.com/office/drawing/2014/main" id="{EA1D9808-1689-4741-8A0A-23FFD17E926E}"/>
                  </a:ext>
                </a:extLst>
              </p:cNvPr>
              <p:cNvSpPr>
                <a:spLocks/>
              </p:cNvSpPr>
              <p:nvPr/>
            </p:nvSpPr>
            <p:spPr bwMode="auto">
              <a:xfrm>
                <a:off x="7153543" y="1917518"/>
                <a:ext cx="4763" cy="7937"/>
              </a:xfrm>
              <a:custGeom>
                <a:avLst/>
                <a:gdLst>
                  <a:gd name="T0" fmla="*/ 3 w 3"/>
                  <a:gd name="T1" fmla="*/ 5 h 5"/>
                  <a:gd name="T2" fmla="*/ 3 w 3"/>
                  <a:gd name="T3" fmla="*/ 2 h 5"/>
                  <a:gd name="T4" fmla="*/ 2 w 3"/>
                  <a:gd name="T5" fmla="*/ 0 h 5"/>
                  <a:gd name="T6" fmla="*/ 0 w 3"/>
                  <a:gd name="T7" fmla="*/ 1 h 5"/>
                  <a:gd name="T8" fmla="*/ 2 w 3"/>
                  <a:gd name="T9" fmla="*/ 4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lnTo>
                      <a:pt x="3" y="2"/>
                    </a:lnTo>
                    <a:lnTo>
                      <a:pt x="2"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136">
                <a:extLst>
                  <a:ext uri="{FF2B5EF4-FFF2-40B4-BE49-F238E27FC236}">
                    <a16:creationId xmlns:a16="http://schemas.microsoft.com/office/drawing/2014/main" id="{E84019DD-B91D-4012-9398-6710CF4F4101}"/>
                  </a:ext>
                </a:extLst>
              </p:cNvPr>
              <p:cNvSpPr>
                <a:spLocks/>
              </p:cNvSpPr>
              <p:nvPr/>
            </p:nvSpPr>
            <p:spPr bwMode="auto">
              <a:xfrm>
                <a:off x="7159893" y="1928630"/>
                <a:ext cx="6350" cy="25398"/>
              </a:xfrm>
              <a:custGeom>
                <a:avLst/>
                <a:gdLst>
                  <a:gd name="T0" fmla="*/ 2 w 4"/>
                  <a:gd name="T1" fmla="*/ 16 h 16"/>
                  <a:gd name="T2" fmla="*/ 4 w 4"/>
                  <a:gd name="T3" fmla="*/ 13 h 16"/>
                  <a:gd name="T4" fmla="*/ 3 w 4"/>
                  <a:gd name="T5" fmla="*/ 4 h 16"/>
                  <a:gd name="T6" fmla="*/ 2 w 4"/>
                  <a:gd name="T7" fmla="*/ 0 h 16"/>
                  <a:gd name="T8" fmla="*/ 0 w 4"/>
                  <a:gd name="T9" fmla="*/ 0 h 16"/>
                  <a:gd name="T10" fmla="*/ 1 w 4"/>
                  <a:gd name="T11" fmla="*/ 6 h 16"/>
                  <a:gd name="T12" fmla="*/ 2 w 4"/>
                  <a:gd name="T13" fmla="*/ 9 h 16"/>
                  <a:gd name="T14" fmla="*/ 2 w 4"/>
                  <a:gd name="T15" fmla="*/ 15 h 16"/>
                  <a:gd name="T16" fmla="*/ 2 w 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2" y="16"/>
                    </a:moveTo>
                    <a:lnTo>
                      <a:pt x="4" y="13"/>
                    </a:lnTo>
                    <a:lnTo>
                      <a:pt x="3" y="4"/>
                    </a:lnTo>
                    <a:lnTo>
                      <a:pt x="2" y="0"/>
                    </a:lnTo>
                    <a:lnTo>
                      <a:pt x="0" y="0"/>
                    </a:lnTo>
                    <a:lnTo>
                      <a:pt x="1" y="6"/>
                    </a:lnTo>
                    <a:lnTo>
                      <a:pt x="2" y="9"/>
                    </a:lnTo>
                    <a:lnTo>
                      <a:pt x="2" y="15"/>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137">
                <a:extLst>
                  <a:ext uri="{FF2B5EF4-FFF2-40B4-BE49-F238E27FC236}">
                    <a16:creationId xmlns:a16="http://schemas.microsoft.com/office/drawing/2014/main" id="{47D448B3-67D4-4C7C-A685-B96B118E90AF}"/>
                  </a:ext>
                </a:extLst>
              </p:cNvPr>
              <p:cNvSpPr>
                <a:spLocks/>
              </p:cNvSpPr>
              <p:nvPr/>
            </p:nvSpPr>
            <p:spPr bwMode="auto">
              <a:xfrm>
                <a:off x="7047177" y="1201624"/>
                <a:ext cx="120655" cy="114289"/>
              </a:xfrm>
              <a:custGeom>
                <a:avLst/>
                <a:gdLst>
                  <a:gd name="T0" fmla="*/ 8 w 76"/>
                  <a:gd name="T1" fmla="*/ 12 h 72"/>
                  <a:gd name="T2" fmla="*/ 4 w 76"/>
                  <a:gd name="T3" fmla="*/ 16 h 72"/>
                  <a:gd name="T4" fmla="*/ 0 w 76"/>
                  <a:gd name="T5" fmla="*/ 24 h 72"/>
                  <a:gd name="T6" fmla="*/ 4 w 76"/>
                  <a:gd name="T7" fmla="*/ 29 h 72"/>
                  <a:gd name="T8" fmla="*/ 7 w 76"/>
                  <a:gd name="T9" fmla="*/ 31 h 72"/>
                  <a:gd name="T10" fmla="*/ 3 w 76"/>
                  <a:gd name="T11" fmla="*/ 38 h 72"/>
                  <a:gd name="T12" fmla="*/ 4 w 76"/>
                  <a:gd name="T13" fmla="*/ 45 h 72"/>
                  <a:gd name="T14" fmla="*/ 0 w 76"/>
                  <a:gd name="T15" fmla="*/ 49 h 72"/>
                  <a:gd name="T16" fmla="*/ 4 w 76"/>
                  <a:gd name="T17" fmla="*/ 53 h 72"/>
                  <a:gd name="T18" fmla="*/ 4 w 76"/>
                  <a:gd name="T19" fmla="*/ 50 h 72"/>
                  <a:gd name="T20" fmla="*/ 7 w 76"/>
                  <a:gd name="T21" fmla="*/ 49 h 72"/>
                  <a:gd name="T22" fmla="*/ 12 w 76"/>
                  <a:gd name="T23" fmla="*/ 50 h 72"/>
                  <a:gd name="T24" fmla="*/ 16 w 76"/>
                  <a:gd name="T25" fmla="*/ 54 h 72"/>
                  <a:gd name="T26" fmla="*/ 20 w 76"/>
                  <a:gd name="T27" fmla="*/ 63 h 72"/>
                  <a:gd name="T28" fmla="*/ 26 w 76"/>
                  <a:gd name="T29" fmla="*/ 66 h 72"/>
                  <a:gd name="T30" fmla="*/ 32 w 76"/>
                  <a:gd name="T31" fmla="*/ 64 h 72"/>
                  <a:gd name="T32" fmla="*/ 38 w 76"/>
                  <a:gd name="T33" fmla="*/ 64 h 72"/>
                  <a:gd name="T34" fmla="*/ 49 w 76"/>
                  <a:gd name="T35" fmla="*/ 67 h 72"/>
                  <a:gd name="T36" fmla="*/ 53 w 76"/>
                  <a:gd name="T37" fmla="*/ 67 h 72"/>
                  <a:gd name="T38" fmla="*/ 58 w 76"/>
                  <a:gd name="T39" fmla="*/ 69 h 72"/>
                  <a:gd name="T40" fmla="*/ 63 w 76"/>
                  <a:gd name="T41" fmla="*/ 71 h 72"/>
                  <a:gd name="T42" fmla="*/ 69 w 76"/>
                  <a:gd name="T43" fmla="*/ 65 h 72"/>
                  <a:gd name="T44" fmla="*/ 76 w 76"/>
                  <a:gd name="T45" fmla="*/ 59 h 72"/>
                  <a:gd name="T46" fmla="*/ 73 w 76"/>
                  <a:gd name="T47" fmla="*/ 51 h 72"/>
                  <a:gd name="T48" fmla="*/ 68 w 76"/>
                  <a:gd name="T49" fmla="*/ 45 h 72"/>
                  <a:gd name="T50" fmla="*/ 61 w 76"/>
                  <a:gd name="T51" fmla="*/ 42 h 72"/>
                  <a:gd name="T52" fmla="*/ 62 w 76"/>
                  <a:gd name="T53" fmla="*/ 39 h 72"/>
                  <a:gd name="T54" fmla="*/ 66 w 76"/>
                  <a:gd name="T55" fmla="*/ 40 h 72"/>
                  <a:gd name="T56" fmla="*/ 63 w 76"/>
                  <a:gd name="T57" fmla="*/ 33 h 72"/>
                  <a:gd name="T58" fmla="*/ 59 w 76"/>
                  <a:gd name="T59" fmla="*/ 23 h 72"/>
                  <a:gd name="T60" fmla="*/ 56 w 76"/>
                  <a:gd name="T61" fmla="*/ 17 h 72"/>
                  <a:gd name="T62" fmla="*/ 55 w 76"/>
                  <a:gd name="T63" fmla="*/ 11 h 72"/>
                  <a:gd name="T64" fmla="*/ 45 w 76"/>
                  <a:gd name="T65" fmla="*/ 2 h 72"/>
                  <a:gd name="T66" fmla="*/ 35 w 76"/>
                  <a:gd name="T67" fmla="*/ 2 h 72"/>
                  <a:gd name="T68" fmla="*/ 35 w 76"/>
                  <a:gd name="T69" fmla="*/ 7 h 72"/>
                  <a:gd name="T70" fmla="*/ 38 w 76"/>
                  <a:gd name="T71" fmla="*/ 14 h 72"/>
                  <a:gd name="T72" fmla="*/ 37 w 76"/>
                  <a:gd name="T73" fmla="*/ 20 h 72"/>
                  <a:gd name="T74" fmla="*/ 35 w 76"/>
                  <a:gd name="T75" fmla="*/ 28 h 72"/>
                  <a:gd name="T76" fmla="*/ 33 w 76"/>
                  <a:gd name="T77" fmla="*/ 27 h 72"/>
                  <a:gd name="T78" fmla="*/ 35 w 76"/>
                  <a:gd name="T79" fmla="*/ 21 h 72"/>
                  <a:gd name="T80" fmla="*/ 35 w 76"/>
                  <a:gd name="T81" fmla="*/ 14 h 72"/>
                  <a:gd name="T82" fmla="*/ 29 w 76"/>
                  <a:gd name="T83" fmla="*/ 4 h 72"/>
                  <a:gd name="T84" fmla="*/ 20 w 76"/>
                  <a:gd name="T85" fmla="*/ 0 h 72"/>
                  <a:gd name="T86" fmla="*/ 18 w 76"/>
                  <a:gd name="T87" fmla="*/ 4 h 72"/>
                  <a:gd name="T88" fmla="*/ 10 w 76"/>
                  <a:gd name="T8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2">
                    <a:moveTo>
                      <a:pt x="10" y="10"/>
                    </a:moveTo>
                    <a:lnTo>
                      <a:pt x="8" y="12"/>
                    </a:lnTo>
                    <a:lnTo>
                      <a:pt x="8" y="15"/>
                    </a:lnTo>
                    <a:lnTo>
                      <a:pt x="4" y="16"/>
                    </a:lnTo>
                    <a:lnTo>
                      <a:pt x="2" y="19"/>
                    </a:lnTo>
                    <a:lnTo>
                      <a:pt x="0" y="24"/>
                    </a:lnTo>
                    <a:lnTo>
                      <a:pt x="1" y="27"/>
                    </a:lnTo>
                    <a:lnTo>
                      <a:pt x="4" y="29"/>
                    </a:lnTo>
                    <a:lnTo>
                      <a:pt x="6" y="29"/>
                    </a:lnTo>
                    <a:lnTo>
                      <a:pt x="7" y="31"/>
                    </a:lnTo>
                    <a:lnTo>
                      <a:pt x="4" y="35"/>
                    </a:lnTo>
                    <a:lnTo>
                      <a:pt x="3" y="38"/>
                    </a:lnTo>
                    <a:lnTo>
                      <a:pt x="4" y="43"/>
                    </a:lnTo>
                    <a:lnTo>
                      <a:pt x="4" y="45"/>
                    </a:lnTo>
                    <a:lnTo>
                      <a:pt x="0" y="48"/>
                    </a:lnTo>
                    <a:lnTo>
                      <a:pt x="0" y="49"/>
                    </a:lnTo>
                    <a:lnTo>
                      <a:pt x="3" y="52"/>
                    </a:lnTo>
                    <a:lnTo>
                      <a:pt x="4" y="53"/>
                    </a:lnTo>
                    <a:lnTo>
                      <a:pt x="5" y="52"/>
                    </a:lnTo>
                    <a:lnTo>
                      <a:pt x="4" y="50"/>
                    </a:lnTo>
                    <a:lnTo>
                      <a:pt x="5" y="48"/>
                    </a:lnTo>
                    <a:lnTo>
                      <a:pt x="7" y="49"/>
                    </a:lnTo>
                    <a:lnTo>
                      <a:pt x="10" y="52"/>
                    </a:lnTo>
                    <a:lnTo>
                      <a:pt x="12" y="50"/>
                    </a:lnTo>
                    <a:lnTo>
                      <a:pt x="14" y="51"/>
                    </a:lnTo>
                    <a:lnTo>
                      <a:pt x="16" y="54"/>
                    </a:lnTo>
                    <a:lnTo>
                      <a:pt x="18" y="60"/>
                    </a:lnTo>
                    <a:lnTo>
                      <a:pt x="20" y="63"/>
                    </a:lnTo>
                    <a:lnTo>
                      <a:pt x="23" y="63"/>
                    </a:lnTo>
                    <a:lnTo>
                      <a:pt x="26" y="66"/>
                    </a:lnTo>
                    <a:lnTo>
                      <a:pt x="29" y="66"/>
                    </a:lnTo>
                    <a:lnTo>
                      <a:pt x="32" y="64"/>
                    </a:lnTo>
                    <a:lnTo>
                      <a:pt x="36" y="63"/>
                    </a:lnTo>
                    <a:lnTo>
                      <a:pt x="38" y="64"/>
                    </a:lnTo>
                    <a:lnTo>
                      <a:pt x="42" y="67"/>
                    </a:lnTo>
                    <a:lnTo>
                      <a:pt x="49" y="67"/>
                    </a:lnTo>
                    <a:lnTo>
                      <a:pt x="51" y="66"/>
                    </a:lnTo>
                    <a:lnTo>
                      <a:pt x="53" y="67"/>
                    </a:lnTo>
                    <a:lnTo>
                      <a:pt x="56" y="67"/>
                    </a:lnTo>
                    <a:lnTo>
                      <a:pt x="58" y="69"/>
                    </a:lnTo>
                    <a:lnTo>
                      <a:pt x="61" y="72"/>
                    </a:lnTo>
                    <a:lnTo>
                      <a:pt x="63" y="71"/>
                    </a:lnTo>
                    <a:lnTo>
                      <a:pt x="66" y="69"/>
                    </a:lnTo>
                    <a:lnTo>
                      <a:pt x="69" y="65"/>
                    </a:lnTo>
                    <a:lnTo>
                      <a:pt x="73" y="64"/>
                    </a:lnTo>
                    <a:lnTo>
                      <a:pt x="76" y="59"/>
                    </a:lnTo>
                    <a:lnTo>
                      <a:pt x="76" y="56"/>
                    </a:lnTo>
                    <a:lnTo>
                      <a:pt x="73" y="51"/>
                    </a:lnTo>
                    <a:lnTo>
                      <a:pt x="71" y="50"/>
                    </a:lnTo>
                    <a:lnTo>
                      <a:pt x="68" y="45"/>
                    </a:lnTo>
                    <a:lnTo>
                      <a:pt x="64" y="45"/>
                    </a:lnTo>
                    <a:lnTo>
                      <a:pt x="61" y="42"/>
                    </a:lnTo>
                    <a:lnTo>
                      <a:pt x="60" y="39"/>
                    </a:lnTo>
                    <a:lnTo>
                      <a:pt x="62" y="39"/>
                    </a:lnTo>
                    <a:lnTo>
                      <a:pt x="64" y="40"/>
                    </a:lnTo>
                    <a:lnTo>
                      <a:pt x="66" y="40"/>
                    </a:lnTo>
                    <a:lnTo>
                      <a:pt x="66" y="38"/>
                    </a:lnTo>
                    <a:lnTo>
                      <a:pt x="63" y="33"/>
                    </a:lnTo>
                    <a:lnTo>
                      <a:pt x="59" y="28"/>
                    </a:lnTo>
                    <a:lnTo>
                      <a:pt x="59" y="23"/>
                    </a:lnTo>
                    <a:lnTo>
                      <a:pt x="59" y="18"/>
                    </a:lnTo>
                    <a:lnTo>
                      <a:pt x="56" y="17"/>
                    </a:lnTo>
                    <a:lnTo>
                      <a:pt x="56" y="13"/>
                    </a:lnTo>
                    <a:lnTo>
                      <a:pt x="55" y="11"/>
                    </a:lnTo>
                    <a:lnTo>
                      <a:pt x="53" y="11"/>
                    </a:lnTo>
                    <a:lnTo>
                      <a:pt x="45" y="2"/>
                    </a:lnTo>
                    <a:lnTo>
                      <a:pt x="39" y="1"/>
                    </a:lnTo>
                    <a:lnTo>
                      <a:pt x="35" y="2"/>
                    </a:lnTo>
                    <a:lnTo>
                      <a:pt x="34" y="4"/>
                    </a:lnTo>
                    <a:lnTo>
                      <a:pt x="35" y="7"/>
                    </a:lnTo>
                    <a:lnTo>
                      <a:pt x="38" y="12"/>
                    </a:lnTo>
                    <a:lnTo>
                      <a:pt x="38" y="14"/>
                    </a:lnTo>
                    <a:lnTo>
                      <a:pt x="37" y="17"/>
                    </a:lnTo>
                    <a:lnTo>
                      <a:pt x="37" y="20"/>
                    </a:lnTo>
                    <a:lnTo>
                      <a:pt x="37" y="24"/>
                    </a:lnTo>
                    <a:lnTo>
                      <a:pt x="35" y="28"/>
                    </a:lnTo>
                    <a:lnTo>
                      <a:pt x="33" y="30"/>
                    </a:lnTo>
                    <a:lnTo>
                      <a:pt x="33" y="27"/>
                    </a:lnTo>
                    <a:lnTo>
                      <a:pt x="35" y="25"/>
                    </a:lnTo>
                    <a:lnTo>
                      <a:pt x="35" y="21"/>
                    </a:lnTo>
                    <a:lnTo>
                      <a:pt x="34" y="20"/>
                    </a:lnTo>
                    <a:lnTo>
                      <a:pt x="35" y="14"/>
                    </a:lnTo>
                    <a:lnTo>
                      <a:pt x="34" y="11"/>
                    </a:lnTo>
                    <a:lnTo>
                      <a:pt x="29" y="4"/>
                    </a:lnTo>
                    <a:lnTo>
                      <a:pt x="25" y="1"/>
                    </a:lnTo>
                    <a:lnTo>
                      <a:pt x="20" y="0"/>
                    </a:lnTo>
                    <a:lnTo>
                      <a:pt x="19" y="1"/>
                    </a:lnTo>
                    <a:lnTo>
                      <a:pt x="18" y="4"/>
                    </a:lnTo>
                    <a:lnTo>
                      <a:pt x="14" y="8"/>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138">
                <a:extLst>
                  <a:ext uri="{FF2B5EF4-FFF2-40B4-BE49-F238E27FC236}">
                    <a16:creationId xmlns:a16="http://schemas.microsoft.com/office/drawing/2014/main" id="{5102673B-671E-4924-B55D-FF12363322CF}"/>
                  </a:ext>
                </a:extLst>
              </p:cNvPr>
              <p:cNvSpPr>
                <a:spLocks/>
              </p:cNvSpPr>
              <p:nvPr/>
            </p:nvSpPr>
            <p:spPr bwMode="auto">
              <a:xfrm>
                <a:off x="7129730" y="1714337"/>
                <a:ext cx="4763" cy="7937"/>
              </a:xfrm>
              <a:custGeom>
                <a:avLst/>
                <a:gdLst>
                  <a:gd name="T0" fmla="*/ 3 w 3"/>
                  <a:gd name="T1" fmla="*/ 4 h 5"/>
                  <a:gd name="T2" fmla="*/ 1 w 3"/>
                  <a:gd name="T3" fmla="*/ 2 h 5"/>
                  <a:gd name="T4" fmla="*/ 0 w 3"/>
                  <a:gd name="T5" fmla="*/ 0 h 5"/>
                  <a:gd name="T6" fmla="*/ 0 w 3"/>
                  <a:gd name="T7" fmla="*/ 5 h 5"/>
                  <a:gd name="T8" fmla="*/ 2 w 3"/>
                  <a:gd name="T9" fmla="*/ 5 h 5"/>
                  <a:gd name="T10" fmla="*/ 3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3" y="4"/>
                    </a:moveTo>
                    <a:lnTo>
                      <a:pt x="1" y="2"/>
                    </a:lnTo>
                    <a:lnTo>
                      <a:pt x="0" y="0"/>
                    </a:lnTo>
                    <a:lnTo>
                      <a:pt x="0" y="5"/>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139">
                <a:extLst>
                  <a:ext uri="{FF2B5EF4-FFF2-40B4-BE49-F238E27FC236}">
                    <a16:creationId xmlns:a16="http://schemas.microsoft.com/office/drawing/2014/main" id="{EA3DC64C-4A4C-4306-A2FF-22331D5E7D9B}"/>
                  </a:ext>
                </a:extLst>
              </p:cNvPr>
              <p:cNvSpPr>
                <a:spLocks/>
              </p:cNvSpPr>
              <p:nvPr/>
            </p:nvSpPr>
            <p:spPr bwMode="auto">
              <a:xfrm>
                <a:off x="6996374" y="1241307"/>
                <a:ext cx="46040" cy="38097"/>
              </a:xfrm>
              <a:custGeom>
                <a:avLst/>
                <a:gdLst>
                  <a:gd name="T0" fmla="*/ 15 w 29"/>
                  <a:gd name="T1" fmla="*/ 17 h 24"/>
                  <a:gd name="T2" fmla="*/ 19 w 29"/>
                  <a:gd name="T3" fmla="*/ 17 h 24"/>
                  <a:gd name="T4" fmla="*/ 22 w 29"/>
                  <a:gd name="T5" fmla="*/ 18 h 24"/>
                  <a:gd name="T6" fmla="*/ 20 w 29"/>
                  <a:gd name="T7" fmla="*/ 19 h 24"/>
                  <a:gd name="T8" fmla="*/ 16 w 29"/>
                  <a:gd name="T9" fmla="*/ 20 h 24"/>
                  <a:gd name="T10" fmla="*/ 13 w 29"/>
                  <a:gd name="T11" fmla="*/ 20 h 24"/>
                  <a:gd name="T12" fmla="*/ 13 w 29"/>
                  <a:gd name="T13" fmla="*/ 22 h 24"/>
                  <a:gd name="T14" fmla="*/ 15 w 29"/>
                  <a:gd name="T15" fmla="*/ 24 h 24"/>
                  <a:gd name="T16" fmla="*/ 18 w 29"/>
                  <a:gd name="T17" fmla="*/ 24 h 24"/>
                  <a:gd name="T18" fmla="*/ 22 w 29"/>
                  <a:gd name="T19" fmla="*/ 21 h 24"/>
                  <a:gd name="T20" fmla="*/ 25 w 29"/>
                  <a:gd name="T21" fmla="*/ 18 h 24"/>
                  <a:gd name="T22" fmla="*/ 26 w 29"/>
                  <a:gd name="T23" fmla="*/ 17 h 24"/>
                  <a:gd name="T24" fmla="*/ 28 w 29"/>
                  <a:gd name="T25" fmla="*/ 12 h 24"/>
                  <a:gd name="T26" fmla="*/ 29 w 29"/>
                  <a:gd name="T27" fmla="*/ 7 h 24"/>
                  <a:gd name="T28" fmla="*/ 29 w 29"/>
                  <a:gd name="T29" fmla="*/ 5 h 24"/>
                  <a:gd name="T30" fmla="*/ 23 w 29"/>
                  <a:gd name="T31" fmla="*/ 1 h 24"/>
                  <a:gd name="T32" fmla="*/ 18 w 29"/>
                  <a:gd name="T33" fmla="*/ 0 h 24"/>
                  <a:gd name="T34" fmla="*/ 14 w 29"/>
                  <a:gd name="T35" fmla="*/ 1 h 24"/>
                  <a:gd name="T36" fmla="*/ 11 w 29"/>
                  <a:gd name="T37" fmla="*/ 3 h 24"/>
                  <a:gd name="T38" fmla="*/ 8 w 29"/>
                  <a:gd name="T39" fmla="*/ 1 h 24"/>
                  <a:gd name="T40" fmla="*/ 7 w 29"/>
                  <a:gd name="T41" fmla="*/ 1 h 24"/>
                  <a:gd name="T42" fmla="*/ 4 w 29"/>
                  <a:gd name="T43" fmla="*/ 3 h 24"/>
                  <a:gd name="T44" fmla="*/ 1 w 29"/>
                  <a:gd name="T45" fmla="*/ 3 h 24"/>
                  <a:gd name="T46" fmla="*/ 0 w 29"/>
                  <a:gd name="T47" fmla="*/ 5 h 24"/>
                  <a:gd name="T48" fmla="*/ 1 w 29"/>
                  <a:gd name="T49" fmla="*/ 7 h 24"/>
                  <a:gd name="T50" fmla="*/ 4 w 29"/>
                  <a:gd name="T51" fmla="*/ 8 h 24"/>
                  <a:gd name="T52" fmla="*/ 6 w 29"/>
                  <a:gd name="T53" fmla="*/ 10 h 24"/>
                  <a:gd name="T54" fmla="*/ 9 w 29"/>
                  <a:gd name="T55" fmla="*/ 13 h 24"/>
                  <a:gd name="T56" fmla="*/ 11 w 29"/>
                  <a:gd name="T57" fmla="*/ 16 h 24"/>
                  <a:gd name="T58" fmla="*/ 15 w 29"/>
                  <a:gd name="T5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24">
                    <a:moveTo>
                      <a:pt x="15" y="17"/>
                    </a:moveTo>
                    <a:lnTo>
                      <a:pt x="19" y="17"/>
                    </a:lnTo>
                    <a:lnTo>
                      <a:pt x="22" y="18"/>
                    </a:lnTo>
                    <a:lnTo>
                      <a:pt x="20" y="19"/>
                    </a:lnTo>
                    <a:lnTo>
                      <a:pt x="16" y="20"/>
                    </a:lnTo>
                    <a:lnTo>
                      <a:pt x="13" y="20"/>
                    </a:lnTo>
                    <a:lnTo>
                      <a:pt x="13" y="22"/>
                    </a:lnTo>
                    <a:lnTo>
                      <a:pt x="15" y="24"/>
                    </a:lnTo>
                    <a:lnTo>
                      <a:pt x="18" y="24"/>
                    </a:lnTo>
                    <a:lnTo>
                      <a:pt x="22" y="21"/>
                    </a:lnTo>
                    <a:lnTo>
                      <a:pt x="25" y="18"/>
                    </a:lnTo>
                    <a:lnTo>
                      <a:pt x="26" y="17"/>
                    </a:lnTo>
                    <a:lnTo>
                      <a:pt x="28" y="12"/>
                    </a:lnTo>
                    <a:lnTo>
                      <a:pt x="29" y="7"/>
                    </a:lnTo>
                    <a:lnTo>
                      <a:pt x="29" y="5"/>
                    </a:lnTo>
                    <a:lnTo>
                      <a:pt x="23" y="1"/>
                    </a:lnTo>
                    <a:lnTo>
                      <a:pt x="18" y="0"/>
                    </a:lnTo>
                    <a:lnTo>
                      <a:pt x="14" y="1"/>
                    </a:lnTo>
                    <a:lnTo>
                      <a:pt x="11" y="3"/>
                    </a:lnTo>
                    <a:lnTo>
                      <a:pt x="8" y="1"/>
                    </a:lnTo>
                    <a:lnTo>
                      <a:pt x="7" y="1"/>
                    </a:lnTo>
                    <a:lnTo>
                      <a:pt x="4" y="3"/>
                    </a:lnTo>
                    <a:lnTo>
                      <a:pt x="1" y="3"/>
                    </a:lnTo>
                    <a:lnTo>
                      <a:pt x="0" y="5"/>
                    </a:lnTo>
                    <a:lnTo>
                      <a:pt x="1" y="7"/>
                    </a:lnTo>
                    <a:lnTo>
                      <a:pt x="4" y="8"/>
                    </a:lnTo>
                    <a:lnTo>
                      <a:pt x="6" y="10"/>
                    </a:lnTo>
                    <a:lnTo>
                      <a:pt x="9" y="13"/>
                    </a:lnTo>
                    <a:lnTo>
                      <a:pt x="11" y="16"/>
                    </a:lnTo>
                    <a:lnTo>
                      <a:pt x="1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140">
                <a:extLst>
                  <a:ext uri="{FF2B5EF4-FFF2-40B4-BE49-F238E27FC236}">
                    <a16:creationId xmlns:a16="http://schemas.microsoft.com/office/drawing/2014/main" id="{E7564BDA-1860-4634-A237-D6213FD3F81C}"/>
                  </a:ext>
                </a:extLst>
              </p:cNvPr>
              <p:cNvSpPr>
                <a:spLocks/>
              </p:cNvSpPr>
              <p:nvPr/>
            </p:nvSpPr>
            <p:spPr bwMode="auto">
              <a:xfrm>
                <a:off x="8647436" y="1457187"/>
                <a:ext cx="30164" cy="28573"/>
              </a:xfrm>
              <a:custGeom>
                <a:avLst/>
                <a:gdLst>
                  <a:gd name="T0" fmla="*/ 2 w 19"/>
                  <a:gd name="T1" fmla="*/ 12 h 18"/>
                  <a:gd name="T2" fmla="*/ 4 w 19"/>
                  <a:gd name="T3" fmla="*/ 12 h 18"/>
                  <a:gd name="T4" fmla="*/ 7 w 19"/>
                  <a:gd name="T5" fmla="*/ 13 h 18"/>
                  <a:gd name="T6" fmla="*/ 11 w 19"/>
                  <a:gd name="T7" fmla="*/ 16 h 18"/>
                  <a:gd name="T8" fmla="*/ 14 w 19"/>
                  <a:gd name="T9" fmla="*/ 18 h 18"/>
                  <a:gd name="T10" fmla="*/ 17 w 19"/>
                  <a:gd name="T11" fmla="*/ 17 h 18"/>
                  <a:gd name="T12" fmla="*/ 19 w 19"/>
                  <a:gd name="T13" fmla="*/ 14 h 18"/>
                  <a:gd name="T14" fmla="*/ 18 w 19"/>
                  <a:gd name="T15" fmla="*/ 10 h 18"/>
                  <a:gd name="T16" fmla="*/ 17 w 19"/>
                  <a:gd name="T17" fmla="*/ 7 h 18"/>
                  <a:gd name="T18" fmla="*/ 17 w 19"/>
                  <a:gd name="T19" fmla="*/ 6 h 18"/>
                  <a:gd name="T20" fmla="*/ 16 w 19"/>
                  <a:gd name="T21" fmla="*/ 2 h 18"/>
                  <a:gd name="T22" fmla="*/ 14 w 19"/>
                  <a:gd name="T23" fmla="*/ 0 h 18"/>
                  <a:gd name="T24" fmla="*/ 13 w 19"/>
                  <a:gd name="T25" fmla="*/ 2 h 18"/>
                  <a:gd name="T26" fmla="*/ 10 w 19"/>
                  <a:gd name="T27" fmla="*/ 2 h 18"/>
                  <a:gd name="T28" fmla="*/ 7 w 19"/>
                  <a:gd name="T29" fmla="*/ 0 h 18"/>
                  <a:gd name="T30" fmla="*/ 5 w 19"/>
                  <a:gd name="T31" fmla="*/ 0 h 18"/>
                  <a:gd name="T32" fmla="*/ 4 w 19"/>
                  <a:gd name="T33" fmla="*/ 2 h 18"/>
                  <a:gd name="T34" fmla="*/ 3 w 19"/>
                  <a:gd name="T35" fmla="*/ 2 h 18"/>
                  <a:gd name="T36" fmla="*/ 3 w 19"/>
                  <a:gd name="T37" fmla="*/ 3 h 18"/>
                  <a:gd name="T38" fmla="*/ 1 w 19"/>
                  <a:gd name="T39" fmla="*/ 3 h 18"/>
                  <a:gd name="T40" fmla="*/ 0 w 19"/>
                  <a:gd name="T41" fmla="*/ 6 h 18"/>
                  <a:gd name="T42" fmla="*/ 0 w 19"/>
                  <a:gd name="T43" fmla="*/ 12 h 18"/>
                  <a:gd name="T44" fmla="*/ 2 w 19"/>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8">
                    <a:moveTo>
                      <a:pt x="2" y="12"/>
                    </a:moveTo>
                    <a:lnTo>
                      <a:pt x="4" y="12"/>
                    </a:lnTo>
                    <a:lnTo>
                      <a:pt x="7" y="13"/>
                    </a:lnTo>
                    <a:lnTo>
                      <a:pt x="11" y="16"/>
                    </a:lnTo>
                    <a:lnTo>
                      <a:pt x="14" y="18"/>
                    </a:lnTo>
                    <a:lnTo>
                      <a:pt x="17" y="17"/>
                    </a:lnTo>
                    <a:lnTo>
                      <a:pt x="19" y="14"/>
                    </a:lnTo>
                    <a:lnTo>
                      <a:pt x="18" y="10"/>
                    </a:lnTo>
                    <a:lnTo>
                      <a:pt x="17" y="7"/>
                    </a:lnTo>
                    <a:lnTo>
                      <a:pt x="17" y="6"/>
                    </a:lnTo>
                    <a:lnTo>
                      <a:pt x="16" y="2"/>
                    </a:lnTo>
                    <a:lnTo>
                      <a:pt x="14" y="0"/>
                    </a:lnTo>
                    <a:lnTo>
                      <a:pt x="13" y="2"/>
                    </a:lnTo>
                    <a:lnTo>
                      <a:pt x="10" y="2"/>
                    </a:lnTo>
                    <a:lnTo>
                      <a:pt x="7" y="0"/>
                    </a:lnTo>
                    <a:lnTo>
                      <a:pt x="5" y="0"/>
                    </a:lnTo>
                    <a:lnTo>
                      <a:pt x="4" y="2"/>
                    </a:lnTo>
                    <a:lnTo>
                      <a:pt x="3" y="2"/>
                    </a:lnTo>
                    <a:lnTo>
                      <a:pt x="3" y="3"/>
                    </a:lnTo>
                    <a:lnTo>
                      <a:pt x="1" y="3"/>
                    </a:lnTo>
                    <a:lnTo>
                      <a:pt x="0" y="6"/>
                    </a:lnTo>
                    <a:lnTo>
                      <a:pt x="0" y="12"/>
                    </a:lnTo>
                    <a:lnTo>
                      <a:pt x="2"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141">
                <a:extLst>
                  <a:ext uri="{FF2B5EF4-FFF2-40B4-BE49-F238E27FC236}">
                    <a16:creationId xmlns:a16="http://schemas.microsoft.com/office/drawing/2014/main" id="{76CC8511-BDFE-4DD1-8C83-07C3CD815240}"/>
                  </a:ext>
                </a:extLst>
              </p:cNvPr>
              <p:cNvSpPr>
                <a:spLocks/>
              </p:cNvSpPr>
              <p:nvPr/>
            </p:nvSpPr>
            <p:spPr bwMode="auto">
              <a:xfrm>
                <a:off x="7988599" y="1120668"/>
                <a:ext cx="11114" cy="19048"/>
              </a:xfrm>
              <a:custGeom>
                <a:avLst/>
                <a:gdLst>
                  <a:gd name="T0" fmla="*/ 6 w 7"/>
                  <a:gd name="T1" fmla="*/ 8 h 12"/>
                  <a:gd name="T2" fmla="*/ 7 w 7"/>
                  <a:gd name="T3" fmla="*/ 6 h 12"/>
                  <a:gd name="T4" fmla="*/ 6 w 7"/>
                  <a:gd name="T5" fmla="*/ 5 h 12"/>
                  <a:gd name="T6" fmla="*/ 6 w 7"/>
                  <a:gd name="T7" fmla="*/ 2 h 12"/>
                  <a:gd name="T8" fmla="*/ 6 w 7"/>
                  <a:gd name="T9" fmla="*/ 0 h 12"/>
                  <a:gd name="T10" fmla="*/ 2 w 7"/>
                  <a:gd name="T11" fmla="*/ 5 h 12"/>
                  <a:gd name="T12" fmla="*/ 0 w 7"/>
                  <a:gd name="T13" fmla="*/ 12 h 12"/>
                  <a:gd name="T14" fmla="*/ 3 w 7"/>
                  <a:gd name="T15" fmla="*/ 10 h 12"/>
                  <a:gd name="T16" fmla="*/ 6 w 7"/>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6" y="8"/>
                    </a:moveTo>
                    <a:lnTo>
                      <a:pt x="7" y="6"/>
                    </a:lnTo>
                    <a:lnTo>
                      <a:pt x="6" y="5"/>
                    </a:lnTo>
                    <a:lnTo>
                      <a:pt x="6" y="2"/>
                    </a:lnTo>
                    <a:lnTo>
                      <a:pt x="6" y="0"/>
                    </a:lnTo>
                    <a:lnTo>
                      <a:pt x="2" y="5"/>
                    </a:lnTo>
                    <a:lnTo>
                      <a:pt x="0" y="12"/>
                    </a:lnTo>
                    <a:lnTo>
                      <a:pt x="3" y="10"/>
                    </a:lnTo>
                    <a:lnTo>
                      <a:pt x="6"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142">
                <a:extLst>
                  <a:ext uri="{FF2B5EF4-FFF2-40B4-BE49-F238E27FC236}">
                    <a16:creationId xmlns:a16="http://schemas.microsoft.com/office/drawing/2014/main" id="{E52C3FB8-0917-4B6B-82DB-A3F4E01F4E1A}"/>
                  </a:ext>
                </a:extLst>
              </p:cNvPr>
              <p:cNvSpPr>
                <a:spLocks/>
              </p:cNvSpPr>
              <p:nvPr/>
            </p:nvSpPr>
            <p:spPr bwMode="auto">
              <a:xfrm>
                <a:off x="7861595" y="1223847"/>
                <a:ext cx="146055" cy="133338"/>
              </a:xfrm>
              <a:custGeom>
                <a:avLst/>
                <a:gdLst>
                  <a:gd name="T0" fmla="*/ 7 w 92"/>
                  <a:gd name="T1" fmla="*/ 38 h 84"/>
                  <a:gd name="T2" fmla="*/ 4 w 92"/>
                  <a:gd name="T3" fmla="*/ 40 h 84"/>
                  <a:gd name="T4" fmla="*/ 7 w 92"/>
                  <a:gd name="T5" fmla="*/ 44 h 84"/>
                  <a:gd name="T6" fmla="*/ 8 w 92"/>
                  <a:gd name="T7" fmla="*/ 49 h 84"/>
                  <a:gd name="T8" fmla="*/ 13 w 92"/>
                  <a:gd name="T9" fmla="*/ 52 h 84"/>
                  <a:gd name="T10" fmla="*/ 13 w 92"/>
                  <a:gd name="T11" fmla="*/ 56 h 84"/>
                  <a:gd name="T12" fmla="*/ 16 w 92"/>
                  <a:gd name="T13" fmla="*/ 56 h 84"/>
                  <a:gd name="T14" fmla="*/ 19 w 92"/>
                  <a:gd name="T15" fmla="*/ 59 h 84"/>
                  <a:gd name="T16" fmla="*/ 17 w 92"/>
                  <a:gd name="T17" fmla="*/ 59 h 84"/>
                  <a:gd name="T18" fmla="*/ 13 w 92"/>
                  <a:gd name="T19" fmla="*/ 62 h 84"/>
                  <a:gd name="T20" fmla="*/ 23 w 92"/>
                  <a:gd name="T21" fmla="*/ 71 h 84"/>
                  <a:gd name="T22" fmla="*/ 31 w 92"/>
                  <a:gd name="T23" fmla="*/ 73 h 84"/>
                  <a:gd name="T24" fmla="*/ 37 w 92"/>
                  <a:gd name="T25" fmla="*/ 77 h 84"/>
                  <a:gd name="T26" fmla="*/ 40 w 92"/>
                  <a:gd name="T27" fmla="*/ 83 h 84"/>
                  <a:gd name="T28" fmla="*/ 48 w 92"/>
                  <a:gd name="T29" fmla="*/ 82 h 84"/>
                  <a:gd name="T30" fmla="*/ 55 w 92"/>
                  <a:gd name="T31" fmla="*/ 84 h 84"/>
                  <a:gd name="T32" fmla="*/ 58 w 92"/>
                  <a:gd name="T33" fmla="*/ 80 h 84"/>
                  <a:gd name="T34" fmla="*/ 57 w 92"/>
                  <a:gd name="T35" fmla="*/ 73 h 84"/>
                  <a:gd name="T36" fmla="*/ 55 w 92"/>
                  <a:gd name="T37" fmla="*/ 71 h 84"/>
                  <a:gd name="T38" fmla="*/ 53 w 92"/>
                  <a:gd name="T39" fmla="*/ 67 h 84"/>
                  <a:gd name="T40" fmla="*/ 55 w 92"/>
                  <a:gd name="T41" fmla="*/ 66 h 84"/>
                  <a:gd name="T42" fmla="*/ 59 w 92"/>
                  <a:gd name="T43" fmla="*/ 69 h 84"/>
                  <a:gd name="T44" fmla="*/ 60 w 92"/>
                  <a:gd name="T45" fmla="*/ 73 h 84"/>
                  <a:gd name="T46" fmla="*/ 65 w 92"/>
                  <a:gd name="T47" fmla="*/ 69 h 84"/>
                  <a:gd name="T48" fmla="*/ 72 w 92"/>
                  <a:gd name="T49" fmla="*/ 56 h 84"/>
                  <a:gd name="T50" fmla="*/ 78 w 92"/>
                  <a:gd name="T51" fmla="*/ 53 h 84"/>
                  <a:gd name="T52" fmla="*/ 79 w 92"/>
                  <a:gd name="T53" fmla="*/ 57 h 84"/>
                  <a:gd name="T54" fmla="*/ 83 w 92"/>
                  <a:gd name="T55" fmla="*/ 59 h 84"/>
                  <a:gd name="T56" fmla="*/ 86 w 92"/>
                  <a:gd name="T57" fmla="*/ 54 h 84"/>
                  <a:gd name="T58" fmla="*/ 92 w 92"/>
                  <a:gd name="T59" fmla="*/ 49 h 84"/>
                  <a:gd name="T60" fmla="*/ 87 w 92"/>
                  <a:gd name="T61" fmla="*/ 48 h 84"/>
                  <a:gd name="T62" fmla="*/ 79 w 92"/>
                  <a:gd name="T63" fmla="*/ 47 h 84"/>
                  <a:gd name="T64" fmla="*/ 72 w 92"/>
                  <a:gd name="T65" fmla="*/ 43 h 84"/>
                  <a:gd name="T66" fmla="*/ 69 w 92"/>
                  <a:gd name="T67" fmla="*/ 42 h 84"/>
                  <a:gd name="T68" fmla="*/ 62 w 92"/>
                  <a:gd name="T69" fmla="*/ 35 h 84"/>
                  <a:gd name="T70" fmla="*/ 61 w 92"/>
                  <a:gd name="T71" fmla="*/ 26 h 84"/>
                  <a:gd name="T72" fmla="*/ 58 w 92"/>
                  <a:gd name="T73" fmla="*/ 20 h 84"/>
                  <a:gd name="T74" fmla="*/ 55 w 92"/>
                  <a:gd name="T75" fmla="*/ 16 h 84"/>
                  <a:gd name="T76" fmla="*/ 55 w 92"/>
                  <a:gd name="T77" fmla="*/ 13 h 84"/>
                  <a:gd name="T78" fmla="*/ 57 w 92"/>
                  <a:gd name="T79" fmla="*/ 11 h 84"/>
                  <a:gd name="T80" fmla="*/ 56 w 92"/>
                  <a:gd name="T81" fmla="*/ 7 h 84"/>
                  <a:gd name="T82" fmla="*/ 48 w 92"/>
                  <a:gd name="T83" fmla="*/ 5 h 84"/>
                  <a:gd name="T84" fmla="*/ 42 w 92"/>
                  <a:gd name="T85" fmla="*/ 2 h 84"/>
                  <a:gd name="T86" fmla="*/ 36 w 92"/>
                  <a:gd name="T87" fmla="*/ 0 h 84"/>
                  <a:gd name="T88" fmla="*/ 40 w 92"/>
                  <a:gd name="T89" fmla="*/ 6 h 84"/>
                  <a:gd name="T90" fmla="*/ 43 w 92"/>
                  <a:gd name="T91" fmla="*/ 8 h 84"/>
                  <a:gd name="T92" fmla="*/ 39 w 92"/>
                  <a:gd name="T93" fmla="*/ 7 h 84"/>
                  <a:gd name="T94" fmla="*/ 35 w 92"/>
                  <a:gd name="T95" fmla="*/ 11 h 84"/>
                  <a:gd name="T96" fmla="*/ 38 w 92"/>
                  <a:gd name="T97" fmla="*/ 18 h 84"/>
                  <a:gd name="T98" fmla="*/ 43 w 92"/>
                  <a:gd name="T99" fmla="*/ 28 h 84"/>
                  <a:gd name="T100" fmla="*/ 42 w 92"/>
                  <a:gd name="T101" fmla="*/ 31 h 84"/>
                  <a:gd name="T102" fmla="*/ 36 w 92"/>
                  <a:gd name="T103" fmla="*/ 28 h 84"/>
                  <a:gd name="T104" fmla="*/ 32 w 92"/>
                  <a:gd name="T105" fmla="*/ 21 h 84"/>
                  <a:gd name="T106" fmla="*/ 28 w 92"/>
                  <a:gd name="T107" fmla="*/ 24 h 84"/>
                  <a:gd name="T108" fmla="*/ 24 w 92"/>
                  <a:gd name="T109" fmla="*/ 21 h 84"/>
                  <a:gd name="T110" fmla="*/ 23 w 92"/>
                  <a:gd name="T111" fmla="*/ 15 h 84"/>
                  <a:gd name="T112" fmla="*/ 17 w 92"/>
                  <a:gd name="T113" fmla="*/ 11 h 84"/>
                  <a:gd name="T114" fmla="*/ 12 w 92"/>
                  <a:gd name="T115" fmla="*/ 10 h 84"/>
                  <a:gd name="T116" fmla="*/ 7 w 92"/>
                  <a:gd name="T117" fmla="*/ 8 h 84"/>
                  <a:gd name="T118" fmla="*/ 5 w 92"/>
                  <a:gd name="T119" fmla="*/ 15 h 84"/>
                  <a:gd name="T120" fmla="*/ 5 w 92"/>
                  <a:gd name="T121" fmla="*/ 21 h 84"/>
                  <a:gd name="T122" fmla="*/ 0 w 92"/>
                  <a:gd name="T123" fmla="*/ 28 h 84"/>
                  <a:gd name="T124" fmla="*/ 3 w 92"/>
                  <a:gd name="T125" fmla="*/ 3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84">
                    <a:moveTo>
                      <a:pt x="6" y="36"/>
                    </a:moveTo>
                    <a:lnTo>
                      <a:pt x="7" y="38"/>
                    </a:lnTo>
                    <a:lnTo>
                      <a:pt x="6" y="39"/>
                    </a:lnTo>
                    <a:lnTo>
                      <a:pt x="4" y="40"/>
                    </a:lnTo>
                    <a:lnTo>
                      <a:pt x="5" y="43"/>
                    </a:lnTo>
                    <a:lnTo>
                      <a:pt x="7" y="44"/>
                    </a:lnTo>
                    <a:lnTo>
                      <a:pt x="8" y="47"/>
                    </a:lnTo>
                    <a:lnTo>
                      <a:pt x="8" y="49"/>
                    </a:lnTo>
                    <a:lnTo>
                      <a:pt x="10" y="51"/>
                    </a:lnTo>
                    <a:lnTo>
                      <a:pt x="13" y="52"/>
                    </a:lnTo>
                    <a:lnTo>
                      <a:pt x="14" y="54"/>
                    </a:lnTo>
                    <a:lnTo>
                      <a:pt x="13" y="56"/>
                    </a:lnTo>
                    <a:lnTo>
                      <a:pt x="15" y="57"/>
                    </a:lnTo>
                    <a:lnTo>
                      <a:pt x="16" y="56"/>
                    </a:lnTo>
                    <a:lnTo>
                      <a:pt x="18" y="57"/>
                    </a:lnTo>
                    <a:lnTo>
                      <a:pt x="19" y="59"/>
                    </a:lnTo>
                    <a:lnTo>
                      <a:pt x="17" y="60"/>
                    </a:lnTo>
                    <a:lnTo>
                      <a:pt x="17" y="59"/>
                    </a:lnTo>
                    <a:lnTo>
                      <a:pt x="14" y="59"/>
                    </a:lnTo>
                    <a:lnTo>
                      <a:pt x="13" y="62"/>
                    </a:lnTo>
                    <a:lnTo>
                      <a:pt x="14" y="65"/>
                    </a:lnTo>
                    <a:lnTo>
                      <a:pt x="23" y="71"/>
                    </a:lnTo>
                    <a:lnTo>
                      <a:pt x="27" y="73"/>
                    </a:lnTo>
                    <a:lnTo>
                      <a:pt x="31" y="73"/>
                    </a:lnTo>
                    <a:lnTo>
                      <a:pt x="34" y="76"/>
                    </a:lnTo>
                    <a:lnTo>
                      <a:pt x="37" y="77"/>
                    </a:lnTo>
                    <a:lnTo>
                      <a:pt x="38" y="80"/>
                    </a:lnTo>
                    <a:lnTo>
                      <a:pt x="40" y="83"/>
                    </a:lnTo>
                    <a:lnTo>
                      <a:pt x="44" y="83"/>
                    </a:lnTo>
                    <a:lnTo>
                      <a:pt x="48" y="82"/>
                    </a:lnTo>
                    <a:lnTo>
                      <a:pt x="52" y="82"/>
                    </a:lnTo>
                    <a:lnTo>
                      <a:pt x="55" y="84"/>
                    </a:lnTo>
                    <a:lnTo>
                      <a:pt x="57" y="83"/>
                    </a:lnTo>
                    <a:lnTo>
                      <a:pt x="58" y="80"/>
                    </a:lnTo>
                    <a:lnTo>
                      <a:pt x="58" y="77"/>
                    </a:lnTo>
                    <a:lnTo>
                      <a:pt x="57" y="73"/>
                    </a:lnTo>
                    <a:lnTo>
                      <a:pt x="57" y="71"/>
                    </a:lnTo>
                    <a:lnTo>
                      <a:pt x="55" y="71"/>
                    </a:lnTo>
                    <a:lnTo>
                      <a:pt x="54" y="69"/>
                    </a:lnTo>
                    <a:lnTo>
                      <a:pt x="53" y="67"/>
                    </a:lnTo>
                    <a:lnTo>
                      <a:pt x="54" y="65"/>
                    </a:lnTo>
                    <a:lnTo>
                      <a:pt x="55" y="66"/>
                    </a:lnTo>
                    <a:lnTo>
                      <a:pt x="57" y="69"/>
                    </a:lnTo>
                    <a:lnTo>
                      <a:pt x="59" y="69"/>
                    </a:lnTo>
                    <a:lnTo>
                      <a:pt x="61" y="72"/>
                    </a:lnTo>
                    <a:lnTo>
                      <a:pt x="60" y="73"/>
                    </a:lnTo>
                    <a:lnTo>
                      <a:pt x="62" y="73"/>
                    </a:lnTo>
                    <a:lnTo>
                      <a:pt x="65" y="69"/>
                    </a:lnTo>
                    <a:lnTo>
                      <a:pt x="68" y="63"/>
                    </a:lnTo>
                    <a:lnTo>
                      <a:pt x="72" y="56"/>
                    </a:lnTo>
                    <a:lnTo>
                      <a:pt x="76" y="56"/>
                    </a:lnTo>
                    <a:lnTo>
                      <a:pt x="78" y="53"/>
                    </a:lnTo>
                    <a:lnTo>
                      <a:pt x="79" y="54"/>
                    </a:lnTo>
                    <a:lnTo>
                      <a:pt x="79" y="57"/>
                    </a:lnTo>
                    <a:lnTo>
                      <a:pt x="81" y="57"/>
                    </a:lnTo>
                    <a:lnTo>
                      <a:pt x="83" y="59"/>
                    </a:lnTo>
                    <a:lnTo>
                      <a:pt x="86" y="57"/>
                    </a:lnTo>
                    <a:lnTo>
                      <a:pt x="86" y="54"/>
                    </a:lnTo>
                    <a:lnTo>
                      <a:pt x="90" y="52"/>
                    </a:lnTo>
                    <a:lnTo>
                      <a:pt x="92" y="49"/>
                    </a:lnTo>
                    <a:lnTo>
                      <a:pt x="91" y="47"/>
                    </a:lnTo>
                    <a:lnTo>
                      <a:pt x="87" y="48"/>
                    </a:lnTo>
                    <a:lnTo>
                      <a:pt x="83" y="50"/>
                    </a:lnTo>
                    <a:lnTo>
                      <a:pt x="79" y="47"/>
                    </a:lnTo>
                    <a:lnTo>
                      <a:pt x="74" y="45"/>
                    </a:lnTo>
                    <a:lnTo>
                      <a:pt x="72" y="43"/>
                    </a:lnTo>
                    <a:lnTo>
                      <a:pt x="69" y="43"/>
                    </a:lnTo>
                    <a:lnTo>
                      <a:pt x="69" y="42"/>
                    </a:lnTo>
                    <a:lnTo>
                      <a:pt x="65" y="36"/>
                    </a:lnTo>
                    <a:lnTo>
                      <a:pt x="62" y="35"/>
                    </a:lnTo>
                    <a:lnTo>
                      <a:pt x="61" y="29"/>
                    </a:lnTo>
                    <a:lnTo>
                      <a:pt x="61" y="26"/>
                    </a:lnTo>
                    <a:lnTo>
                      <a:pt x="58" y="23"/>
                    </a:lnTo>
                    <a:lnTo>
                      <a:pt x="58" y="20"/>
                    </a:lnTo>
                    <a:lnTo>
                      <a:pt x="55" y="18"/>
                    </a:lnTo>
                    <a:lnTo>
                      <a:pt x="55" y="16"/>
                    </a:lnTo>
                    <a:lnTo>
                      <a:pt x="56" y="15"/>
                    </a:lnTo>
                    <a:lnTo>
                      <a:pt x="55" y="13"/>
                    </a:lnTo>
                    <a:lnTo>
                      <a:pt x="56" y="11"/>
                    </a:lnTo>
                    <a:lnTo>
                      <a:pt x="57" y="11"/>
                    </a:lnTo>
                    <a:lnTo>
                      <a:pt x="57" y="8"/>
                    </a:lnTo>
                    <a:lnTo>
                      <a:pt x="56" y="7"/>
                    </a:lnTo>
                    <a:lnTo>
                      <a:pt x="54" y="5"/>
                    </a:lnTo>
                    <a:lnTo>
                      <a:pt x="48" y="5"/>
                    </a:lnTo>
                    <a:lnTo>
                      <a:pt x="45" y="4"/>
                    </a:lnTo>
                    <a:lnTo>
                      <a:pt x="42" y="2"/>
                    </a:lnTo>
                    <a:lnTo>
                      <a:pt x="39" y="2"/>
                    </a:lnTo>
                    <a:lnTo>
                      <a:pt x="36" y="0"/>
                    </a:lnTo>
                    <a:lnTo>
                      <a:pt x="35" y="1"/>
                    </a:lnTo>
                    <a:lnTo>
                      <a:pt x="40" y="6"/>
                    </a:lnTo>
                    <a:lnTo>
                      <a:pt x="42" y="7"/>
                    </a:lnTo>
                    <a:lnTo>
                      <a:pt x="43" y="8"/>
                    </a:lnTo>
                    <a:lnTo>
                      <a:pt x="40" y="8"/>
                    </a:lnTo>
                    <a:lnTo>
                      <a:pt x="39" y="7"/>
                    </a:lnTo>
                    <a:lnTo>
                      <a:pt x="37" y="7"/>
                    </a:lnTo>
                    <a:lnTo>
                      <a:pt x="35" y="11"/>
                    </a:lnTo>
                    <a:lnTo>
                      <a:pt x="36" y="14"/>
                    </a:lnTo>
                    <a:lnTo>
                      <a:pt x="38" y="18"/>
                    </a:lnTo>
                    <a:lnTo>
                      <a:pt x="38" y="22"/>
                    </a:lnTo>
                    <a:lnTo>
                      <a:pt x="43" y="28"/>
                    </a:lnTo>
                    <a:lnTo>
                      <a:pt x="44" y="30"/>
                    </a:lnTo>
                    <a:lnTo>
                      <a:pt x="42" y="31"/>
                    </a:lnTo>
                    <a:lnTo>
                      <a:pt x="39" y="31"/>
                    </a:lnTo>
                    <a:lnTo>
                      <a:pt x="36" y="28"/>
                    </a:lnTo>
                    <a:lnTo>
                      <a:pt x="34" y="23"/>
                    </a:lnTo>
                    <a:lnTo>
                      <a:pt x="32" y="21"/>
                    </a:lnTo>
                    <a:lnTo>
                      <a:pt x="30" y="22"/>
                    </a:lnTo>
                    <a:lnTo>
                      <a:pt x="28" y="24"/>
                    </a:lnTo>
                    <a:lnTo>
                      <a:pt x="27" y="22"/>
                    </a:lnTo>
                    <a:lnTo>
                      <a:pt x="24" y="21"/>
                    </a:lnTo>
                    <a:lnTo>
                      <a:pt x="24" y="18"/>
                    </a:lnTo>
                    <a:lnTo>
                      <a:pt x="23" y="15"/>
                    </a:lnTo>
                    <a:lnTo>
                      <a:pt x="20" y="14"/>
                    </a:lnTo>
                    <a:lnTo>
                      <a:pt x="17" y="11"/>
                    </a:lnTo>
                    <a:lnTo>
                      <a:pt x="13" y="11"/>
                    </a:lnTo>
                    <a:lnTo>
                      <a:pt x="12" y="10"/>
                    </a:lnTo>
                    <a:lnTo>
                      <a:pt x="10" y="7"/>
                    </a:lnTo>
                    <a:lnTo>
                      <a:pt x="7" y="8"/>
                    </a:lnTo>
                    <a:lnTo>
                      <a:pt x="5" y="11"/>
                    </a:lnTo>
                    <a:lnTo>
                      <a:pt x="5" y="15"/>
                    </a:lnTo>
                    <a:lnTo>
                      <a:pt x="4" y="17"/>
                    </a:lnTo>
                    <a:lnTo>
                      <a:pt x="5" y="21"/>
                    </a:lnTo>
                    <a:lnTo>
                      <a:pt x="3" y="25"/>
                    </a:lnTo>
                    <a:lnTo>
                      <a:pt x="0" y="28"/>
                    </a:lnTo>
                    <a:lnTo>
                      <a:pt x="0" y="31"/>
                    </a:lnTo>
                    <a:lnTo>
                      <a:pt x="3" y="36"/>
                    </a:lnTo>
                    <a:lnTo>
                      <a:pt x="6"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143">
                <a:extLst>
                  <a:ext uri="{FF2B5EF4-FFF2-40B4-BE49-F238E27FC236}">
                    <a16:creationId xmlns:a16="http://schemas.microsoft.com/office/drawing/2014/main" id="{DAB599D0-0F1B-4922-87EC-B103D0647397}"/>
                  </a:ext>
                </a:extLst>
              </p:cNvPr>
              <p:cNvSpPr>
                <a:spLocks/>
              </p:cNvSpPr>
              <p:nvPr/>
            </p:nvSpPr>
            <p:spPr bwMode="auto">
              <a:xfrm>
                <a:off x="8018763" y="1388931"/>
                <a:ext cx="68265" cy="53969"/>
              </a:xfrm>
              <a:custGeom>
                <a:avLst/>
                <a:gdLst>
                  <a:gd name="T0" fmla="*/ 4 w 43"/>
                  <a:gd name="T1" fmla="*/ 33 h 34"/>
                  <a:gd name="T2" fmla="*/ 6 w 43"/>
                  <a:gd name="T3" fmla="*/ 29 h 34"/>
                  <a:gd name="T4" fmla="*/ 10 w 43"/>
                  <a:gd name="T5" fmla="*/ 27 h 34"/>
                  <a:gd name="T6" fmla="*/ 15 w 43"/>
                  <a:gd name="T7" fmla="*/ 28 h 34"/>
                  <a:gd name="T8" fmla="*/ 20 w 43"/>
                  <a:gd name="T9" fmla="*/ 28 h 34"/>
                  <a:gd name="T10" fmla="*/ 24 w 43"/>
                  <a:gd name="T11" fmla="*/ 27 h 34"/>
                  <a:gd name="T12" fmla="*/ 31 w 43"/>
                  <a:gd name="T13" fmla="*/ 27 h 34"/>
                  <a:gd name="T14" fmla="*/ 33 w 43"/>
                  <a:gd name="T15" fmla="*/ 24 h 34"/>
                  <a:gd name="T16" fmla="*/ 38 w 43"/>
                  <a:gd name="T17" fmla="*/ 24 h 34"/>
                  <a:gd name="T18" fmla="*/ 41 w 43"/>
                  <a:gd name="T19" fmla="*/ 25 h 34"/>
                  <a:gd name="T20" fmla="*/ 43 w 43"/>
                  <a:gd name="T21" fmla="*/ 22 h 34"/>
                  <a:gd name="T22" fmla="*/ 41 w 43"/>
                  <a:gd name="T23" fmla="*/ 20 h 34"/>
                  <a:gd name="T24" fmla="*/ 39 w 43"/>
                  <a:gd name="T25" fmla="*/ 17 h 34"/>
                  <a:gd name="T26" fmla="*/ 36 w 43"/>
                  <a:gd name="T27" fmla="*/ 11 h 34"/>
                  <a:gd name="T28" fmla="*/ 30 w 43"/>
                  <a:gd name="T29" fmla="*/ 6 h 34"/>
                  <a:gd name="T30" fmla="*/ 26 w 43"/>
                  <a:gd name="T31" fmla="*/ 6 h 34"/>
                  <a:gd name="T32" fmla="*/ 22 w 43"/>
                  <a:gd name="T33" fmla="*/ 4 h 34"/>
                  <a:gd name="T34" fmla="*/ 20 w 43"/>
                  <a:gd name="T35" fmla="*/ 1 h 34"/>
                  <a:gd name="T36" fmla="*/ 18 w 43"/>
                  <a:gd name="T37" fmla="*/ 1 h 34"/>
                  <a:gd name="T38" fmla="*/ 15 w 43"/>
                  <a:gd name="T39" fmla="*/ 3 h 34"/>
                  <a:gd name="T40" fmla="*/ 11 w 43"/>
                  <a:gd name="T41" fmla="*/ 0 h 34"/>
                  <a:gd name="T42" fmla="*/ 9 w 43"/>
                  <a:gd name="T43" fmla="*/ 0 h 34"/>
                  <a:gd name="T44" fmla="*/ 7 w 43"/>
                  <a:gd name="T45" fmla="*/ 4 h 34"/>
                  <a:gd name="T46" fmla="*/ 4 w 43"/>
                  <a:gd name="T47" fmla="*/ 10 h 34"/>
                  <a:gd name="T48" fmla="*/ 5 w 43"/>
                  <a:gd name="T49" fmla="*/ 13 h 34"/>
                  <a:gd name="T50" fmla="*/ 4 w 43"/>
                  <a:gd name="T51" fmla="*/ 21 h 34"/>
                  <a:gd name="T52" fmla="*/ 3 w 43"/>
                  <a:gd name="T53" fmla="*/ 28 h 34"/>
                  <a:gd name="T54" fmla="*/ 0 w 43"/>
                  <a:gd name="T55" fmla="*/ 31 h 34"/>
                  <a:gd name="T56" fmla="*/ 0 w 43"/>
                  <a:gd name="T57" fmla="*/ 34 h 34"/>
                  <a:gd name="T58" fmla="*/ 2 w 43"/>
                  <a:gd name="T59" fmla="*/ 34 h 34"/>
                  <a:gd name="T60" fmla="*/ 4 w 43"/>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4">
                    <a:moveTo>
                      <a:pt x="4" y="33"/>
                    </a:moveTo>
                    <a:lnTo>
                      <a:pt x="6" y="29"/>
                    </a:lnTo>
                    <a:lnTo>
                      <a:pt x="10" y="27"/>
                    </a:lnTo>
                    <a:lnTo>
                      <a:pt x="15" y="28"/>
                    </a:lnTo>
                    <a:lnTo>
                      <a:pt x="20" y="28"/>
                    </a:lnTo>
                    <a:lnTo>
                      <a:pt x="24" y="27"/>
                    </a:lnTo>
                    <a:lnTo>
                      <a:pt x="31" y="27"/>
                    </a:lnTo>
                    <a:lnTo>
                      <a:pt x="33" y="24"/>
                    </a:lnTo>
                    <a:lnTo>
                      <a:pt x="38" y="24"/>
                    </a:lnTo>
                    <a:lnTo>
                      <a:pt x="41" y="25"/>
                    </a:lnTo>
                    <a:lnTo>
                      <a:pt x="43" y="22"/>
                    </a:lnTo>
                    <a:lnTo>
                      <a:pt x="41" y="20"/>
                    </a:lnTo>
                    <a:lnTo>
                      <a:pt x="39" y="17"/>
                    </a:lnTo>
                    <a:lnTo>
                      <a:pt x="36" y="11"/>
                    </a:lnTo>
                    <a:lnTo>
                      <a:pt x="30" y="6"/>
                    </a:lnTo>
                    <a:lnTo>
                      <a:pt x="26" y="6"/>
                    </a:lnTo>
                    <a:lnTo>
                      <a:pt x="22" y="4"/>
                    </a:lnTo>
                    <a:lnTo>
                      <a:pt x="20" y="1"/>
                    </a:lnTo>
                    <a:lnTo>
                      <a:pt x="18" y="1"/>
                    </a:lnTo>
                    <a:lnTo>
                      <a:pt x="15" y="3"/>
                    </a:lnTo>
                    <a:lnTo>
                      <a:pt x="11" y="0"/>
                    </a:lnTo>
                    <a:lnTo>
                      <a:pt x="9" y="0"/>
                    </a:lnTo>
                    <a:lnTo>
                      <a:pt x="7" y="4"/>
                    </a:lnTo>
                    <a:lnTo>
                      <a:pt x="4" y="10"/>
                    </a:lnTo>
                    <a:lnTo>
                      <a:pt x="5" y="13"/>
                    </a:lnTo>
                    <a:lnTo>
                      <a:pt x="4" y="21"/>
                    </a:lnTo>
                    <a:lnTo>
                      <a:pt x="3" y="28"/>
                    </a:lnTo>
                    <a:lnTo>
                      <a:pt x="0" y="31"/>
                    </a:lnTo>
                    <a:lnTo>
                      <a:pt x="0" y="34"/>
                    </a:lnTo>
                    <a:lnTo>
                      <a:pt x="2" y="34"/>
                    </a:lnTo>
                    <a:lnTo>
                      <a:pt x="4"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44">
                <a:extLst>
                  <a:ext uri="{FF2B5EF4-FFF2-40B4-BE49-F238E27FC236}">
                    <a16:creationId xmlns:a16="http://schemas.microsoft.com/office/drawing/2014/main" id="{DA66F793-285D-4290-85C9-864D32B2D153}"/>
                  </a:ext>
                </a:extLst>
              </p:cNvPr>
              <p:cNvSpPr>
                <a:spLocks/>
              </p:cNvSpPr>
              <p:nvPr/>
            </p:nvSpPr>
            <p:spPr bwMode="auto">
              <a:xfrm>
                <a:off x="8036226" y="1230196"/>
                <a:ext cx="85728" cy="41272"/>
              </a:xfrm>
              <a:custGeom>
                <a:avLst/>
                <a:gdLst>
                  <a:gd name="T0" fmla="*/ 7 w 54"/>
                  <a:gd name="T1" fmla="*/ 15 h 26"/>
                  <a:gd name="T2" fmla="*/ 8 w 54"/>
                  <a:gd name="T3" fmla="*/ 18 h 26"/>
                  <a:gd name="T4" fmla="*/ 18 w 54"/>
                  <a:gd name="T5" fmla="*/ 22 h 26"/>
                  <a:gd name="T6" fmla="*/ 25 w 54"/>
                  <a:gd name="T7" fmla="*/ 23 h 26"/>
                  <a:gd name="T8" fmla="*/ 30 w 54"/>
                  <a:gd name="T9" fmla="*/ 26 h 26"/>
                  <a:gd name="T10" fmla="*/ 35 w 54"/>
                  <a:gd name="T11" fmla="*/ 26 h 26"/>
                  <a:gd name="T12" fmla="*/ 38 w 54"/>
                  <a:gd name="T13" fmla="*/ 24 h 26"/>
                  <a:gd name="T14" fmla="*/ 43 w 54"/>
                  <a:gd name="T15" fmla="*/ 26 h 26"/>
                  <a:gd name="T16" fmla="*/ 45 w 54"/>
                  <a:gd name="T17" fmla="*/ 25 h 26"/>
                  <a:gd name="T18" fmla="*/ 51 w 54"/>
                  <a:gd name="T19" fmla="*/ 21 h 26"/>
                  <a:gd name="T20" fmla="*/ 52 w 54"/>
                  <a:gd name="T21" fmla="*/ 17 h 26"/>
                  <a:gd name="T22" fmla="*/ 54 w 54"/>
                  <a:gd name="T23" fmla="*/ 13 h 26"/>
                  <a:gd name="T24" fmla="*/ 53 w 54"/>
                  <a:gd name="T25" fmla="*/ 8 h 26"/>
                  <a:gd name="T26" fmla="*/ 51 w 54"/>
                  <a:gd name="T27" fmla="*/ 7 h 26"/>
                  <a:gd name="T28" fmla="*/ 49 w 54"/>
                  <a:gd name="T29" fmla="*/ 7 h 26"/>
                  <a:gd name="T30" fmla="*/ 48 w 54"/>
                  <a:gd name="T31" fmla="*/ 4 h 26"/>
                  <a:gd name="T32" fmla="*/ 48 w 54"/>
                  <a:gd name="T33" fmla="*/ 3 h 26"/>
                  <a:gd name="T34" fmla="*/ 46 w 54"/>
                  <a:gd name="T35" fmla="*/ 0 h 26"/>
                  <a:gd name="T36" fmla="*/ 44 w 54"/>
                  <a:gd name="T37" fmla="*/ 2 h 26"/>
                  <a:gd name="T38" fmla="*/ 40 w 54"/>
                  <a:gd name="T39" fmla="*/ 1 h 26"/>
                  <a:gd name="T40" fmla="*/ 33 w 54"/>
                  <a:gd name="T41" fmla="*/ 3 h 26"/>
                  <a:gd name="T42" fmla="*/ 29 w 54"/>
                  <a:gd name="T43" fmla="*/ 6 h 26"/>
                  <a:gd name="T44" fmla="*/ 26 w 54"/>
                  <a:gd name="T45" fmla="*/ 7 h 26"/>
                  <a:gd name="T46" fmla="*/ 25 w 54"/>
                  <a:gd name="T47" fmla="*/ 5 h 26"/>
                  <a:gd name="T48" fmla="*/ 25 w 54"/>
                  <a:gd name="T49" fmla="*/ 2 h 26"/>
                  <a:gd name="T50" fmla="*/ 22 w 54"/>
                  <a:gd name="T51" fmla="*/ 3 h 26"/>
                  <a:gd name="T52" fmla="*/ 19 w 54"/>
                  <a:gd name="T53" fmla="*/ 3 h 26"/>
                  <a:gd name="T54" fmla="*/ 14 w 54"/>
                  <a:gd name="T55" fmla="*/ 3 h 26"/>
                  <a:gd name="T56" fmla="*/ 12 w 54"/>
                  <a:gd name="T57" fmla="*/ 2 h 26"/>
                  <a:gd name="T58" fmla="*/ 12 w 54"/>
                  <a:gd name="T59" fmla="*/ 5 h 26"/>
                  <a:gd name="T60" fmla="*/ 11 w 54"/>
                  <a:gd name="T61" fmla="*/ 7 h 26"/>
                  <a:gd name="T62" fmla="*/ 5 w 54"/>
                  <a:gd name="T63" fmla="*/ 6 h 26"/>
                  <a:gd name="T64" fmla="*/ 4 w 54"/>
                  <a:gd name="T65" fmla="*/ 3 h 26"/>
                  <a:gd name="T66" fmla="*/ 3 w 54"/>
                  <a:gd name="T67" fmla="*/ 1 h 26"/>
                  <a:gd name="T68" fmla="*/ 0 w 54"/>
                  <a:gd name="T69" fmla="*/ 1 h 26"/>
                  <a:gd name="T70" fmla="*/ 2 w 54"/>
                  <a:gd name="T71" fmla="*/ 7 h 26"/>
                  <a:gd name="T72" fmla="*/ 7 w 54"/>
                  <a:gd name="T7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26">
                    <a:moveTo>
                      <a:pt x="7" y="15"/>
                    </a:moveTo>
                    <a:lnTo>
                      <a:pt x="8" y="18"/>
                    </a:lnTo>
                    <a:lnTo>
                      <a:pt x="18" y="22"/>
                    </a:lnTo>
                    <a:lnTo>
                      <a:pt x="25" y="23"/>
                    </a:lnTo>
                    <a:lnTo>
                      <a:pt x="30" y="26"/>
                    </a:lnTo>
                    <a:lnTo>
                      <a:pt x="35" y="26"/>
                    </a:lnTo>
                    <a:lnTo>
                      <a:pt x="38" y="24"/>
                    </a:lnTo>
                    <a:lnTo>
                      <a:pt x="43" y="26"/>
                    </a:lnTo>
                    <a:lnTo>
                      <a:pt x="45" y="25"/>
                    </a:lnTo>
                    <a:lnTo>
                      <a:pt x="51" y="21"/>
                    </a:lnTo>
                    <a:lnTo>
                      <a:pt x="52" y="17"/>
                    </a:lnTo>
                    <a:lnTo>
                      <a:pt x="54" y="13"/>
                    </a:lnTo>
                    <a:lnTo>
                      <a:pt x="53" y="8"/>
                    </a:lnTo>
                    <a:lnTo>
                      <a:pt x="51" y="7"/>
                    </a:lnTo>
                    <a:lnTo>
                      <a:pt x="49" y="7"/>
                    </a:lnTo>
                    <a:lnTo>
                      <a:pt x="48" y="4"/>
                    </a:lnTo>
                    <a:lnTo>
                      <a:pt x="48" y="3"/>
                    </a:lnTo>
                    <a:lnTo>
                      <a:pt x="46" y="0"/>
                    </a:lnTo>
                    <a:lnTo>
                      <a:pt x="44" y="2"/>
                    </a:lnTo>
                    <a:lnTo>
                      <a:pt x="40" y="1"/>
                    </a:lnTo>
                    <a:lnTo>
                      <a:pt x="33" y="3"/>
                    </a:lnTo>
                    <a:lnTo>
                      <a:pt x="29" y="6"/>
                    </a:lnTo>
                    <a:lnTo>
                      <a:pt x="26" y="7"/>
                    </a:lnTo>
                    <a:lnTo>
                      <a:pt x="25" y="5"/>
                    </a:lnTo>
                    <a:lnTo>
                      <a:pt x="25" y="2"/>
                    </a:lnTo>
                    <a:lnTo>
                      <a:pt x="22" y="3"/>
                    </a:lnTo>
                    <a:lnTo>
                      <a:pt x="19" y="3"/>
                    </a:lnTo>
                    <a:lnTo>
                      <a:pt x="14" y="3"/>
                    </a:lnTo>
                    <a:lnTo>
                      <a:pt x="12" y="2"/>
                    </a:lnTo>
                    <a:lnTo>
                      <a:pt x="12" y="5"/>
                    </a:lnTo>
                    <a:lnTo>
                      <a:pt x="11" y="7"/>
                    </a:lnTo>
                    <a:lnTo>
                      <a:pt x="5" y="6"/>
                    </a:lnTo>
                    <a:lnTo>
                      <a:pt x="4" y="3"/>
                    </a:lnTo>
                    <a:lnTo>
                      <a:pt x="3" y="1"/>
                    </a:lnTo>
                    <a:lnTo>
                      <a:pt x="0" y="1"/>
                    </a:lnTo>
                    <a:lnTo>
                      <a:pt x="2" y="7"/>
                    </a:lnTo>
                    <a:lnTo>
                      <a:pt x="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45">
                <a:extLst>
                  <a:ext uri="{FF2B5EF4-FFF2-40B4-BE49-F238E27FC236}">
                    <a16:creationId xmlns:a16="http://schemas.microsoft.com/office/drawing/2014/main" id="{1D9A0D48-3666-4059-9216-385BA097D475}"/>
                  </a:ext>
                </a:extLst>
              </p:cNvPr>
              <p:cNvSpPr>
                <a:spLocks/>
              </p:cNvSpPr>
              <p:nvPr/>
            </p:nvSpPr>
            <p:spPr bwMode="auto">
              <a:xfrm>
                <a:off x="7993362" y="1369883"/>
                <a:ext cx="20639" cy="33335"/>
              </a:xfrm>
              <a:custGeom>
                <a:avLst/>
                <a:gdLst>
                  <a:gd name="T0" fmla="*/ 13 w 13"/>
                  <a:gd name="T1" fmla="*/ 12 h 21"/>
                  <a:gd name="T2" fmla="*/ 13 w 13"/>
                  <a:gd name="T3" fmla="*/ 9 h 21"/>
                  <a:gd name="T4" fmla="*/ 9 w 13"/>
                  <a:gd name="T5" fmla="*/ 5 h 21"/>
                  <a:gd name="T6" fmla="*/ 7 w 13"/>
                  <a:gd name="T7" fmla="*/ 1 h 21"/>
                  <a:gd name="T8" fmla="*/ 5 w 13"/>
                  <a:gd name="T9" fmla="*/ 0 h 21"/>
                  <a:gd name="T10" fmla="*/ 2 w 13"/>
                  <a:gd name="T11" fmla="*/ 1 h 21"/>
                  <a:gd name="T12" fmla="*/ 0 w 13"/>
                  <a:gd name="T13" fmla="*/ 5 h 21"/>
                  <a:gd name="T14" fmla="*/ 0 w 13"/>
                  <a:gd name="T15" fmla="*/ 7 h 21"/>
                  <a:gd name="T16" fmla="*/ 2 w 13"/>
                  <a:gd name="T17" fmla="*/ 11 h 21"/>
                  <a:gd name="T18" fmla="*/ 1 w 13"/>
                  <a:gd name="T19" fmla="*/ 12 h 21"/>
                  <a:gd name="T20" fmla="*/ 2 w 13"/>
                  <a:gd name="T21" fmla="*/ 15 h 21"/>
                  <a:gd name="T22" fmla="*/ 4 w 13"/>
                  <a:gd name="T23" fmla="*/ 15 h 21"/>
                  <a:gd name="T24" fmla="*/ 7 w 13"/>
                  <a:gd name="T25" fmla="*/ 20 h 21"/>
                  <a:gd name="T26" fmla="*/ 10 w 13"/>
                  <a:gd name="T27" fmla="*/ 21 h 21"/>
                  <a:gd name="T28" fmla="*/ 11 w 13"/>
                  <a:gd name="T29" fmla="*/ 20 h 21"/>
                  <a:gd name="T30" fmla="*/ 10 w 13"/>
                  <a:gd name="T31" fmla="*/ 19 h 21"/>
                  <a:gd name="T32" fmla="*/ 11 w 13"/>
                  <a:gd name="T33" fmla="*/ 15 h 21"/>
                  <a:gd name="T34" fmla="*/ 13 w 13"/>
                  <a:gd name="T3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21">
                    <a:moveTo>
                      <a:pt x="13" y="12"/>
                    </a:moveTo>
                    <a:lnTo>
                      <a:pt x="13" y="9"/>
                    </a:lnTo>
                    <a:lnTo>
                      <a:pt x="9" y="5"/>
                    </a:lnTo>
                    <a:lnTo>
                      <a:pt x="7" y="1"/>
                    </a:lnTo>
                    <a:lnTo>
                      <a:pt x="5" y="0"/>
                    </a:lnTo>
                    <a:lnTo>
                      <a:pt x="2" y="1"/>
                    </a:lnTo>
                    <a:lnTo>
                      <a:pt x="0" y="5"/>
                    </a:lnTo>
                    <a:lnTo>
                      <a:pt x="0" y="7"/>
                    </a:lnTo>
                    <a:lnTo>
                      <a:pt x="2" y="11"/>
                    </a:lnTo>
                    <a:lnTo>
                      <a:pt x="1" y="12"/>
                    </a:lnTo>
                    <a:lnTo>
                      <a:pt x="2" y="15"/>
                    </a:lnTo>
                    <a:lnTo>
                      <a:pt x="4" y="15"/>
                    </a:lnTo>
                    <a:lnTo>
                      <a:pt x="7" y="20"/>
                    </a:lnTo>
                    <a:lnTo>
                      <a:pt x="10" y="21"/>
                    </a:lnTo>
                    <a:lnTo>
                      <a:pt x="11" y="20"/>
                    </a:lnTo>
                    <a:lnTo>
                      <a:pt x="10" y="19"/>
                    </a:lnTo>
                    <a:lnTo>
                      <a:pt x="11" y="15"/>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46">
                <a:extLst>
                  <a:ext uri="{FF2B5EF4-FFF2-40B4-BE49-F238E27FC236}">
                    <a16:creationId xmlns:a16="http://schemas.microsoft.com/office/drawing/2014/main" id="{8491FB85-3762-4FD5-89B7-2D867EADBEDC}"/>
                  </a:ext>
                </a:extLst>
              </p:cNvPr>
              <p:cNvSpPr>
                <a:spLocks/>
              </p:cNvSpPr>
              <p:nvPr/>
            </p:nvSpPr>
            <p:spPr bwMode="auto">
              <a:xfrm>
                <a:off x="8472805" y="1452425"/>
                <a:ext cx="6350" cy="7937"/>
              </a:xfrm>
              <a:custGeom>
                <a:avLst/>
                <a:gdLst>
                  <a:gd name="T0" fmla="*/ 3 w 4"/>
                  <a:gd name="T1" fmla="*/ 5 h 5"/>
                  <a:gd name="T2" fmla="*/ 4 w 4"/>
                  <a:gd name="T3" fmla="*/ 4 h 5"/>
                  <a:gd name="T4" fmla="*/ 4 w 4"/>
                  <a:gd name="T5" fmla="*/ 1 h 5"/>
                  <a:gd name="T6" fmla="*/ 2 w 4"/>
                  <a:gd name="T7" fmla="*/ 0 h 5"/>
                  <a:gd name="T8" fmla="*/ 0 w 4"/>
                  <a:gd name="T9" fmla="*/ 2 h 5"/>
                  <a:gd name="T10" fmla="*/ 2 w 4"/>
                  <a:gd name="T11" fmla="*/ 5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4"/>
                    </a:lnTo>
                    <a:lnTo>
                      <a:pt x="4" y="1"/>
                    </a:lnTo>
                    <a:lnTo>
                      <a:pt x="2" y="0"/>
                    </a:lnTo>
                    <a:lnTo>
                      <a:pt x="0" y="2"/>
                    </a:lnTo>
                    <a:lnTo>
                      <a:pt x="2"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147">
                <a:extLst>
                  <a:ext uri="{FF2B5EF4-FFF2-40B4-BE49-F238E27FC236}">
                    <a16:creationId xmlns:a16="http://schemas.microsoft.com/office/drawing/2014/main" id="{E1F3CA26-9005-40D4-9757-2F4BF64AD3B8}"/>
                  </a:ext>
                </a:extLst>
              </p:cNvPr>
              <p:cNvSpPr>
                <a:spLocks/>
              </p:cNvSpPr>
              <p:nvPr/>
            </p:nvSpPr>
            <p:spPr bwMode="auto">
              <a:xfrm>
                <a:off x="7953673" y="1230196"/>
                <a:ext cx="63502" cy="65082"/>
              </a:xfrm>
              <a:custGeom>
                <a:avLst/>
                <a:gdLst>
                  <a:gd name="T0" fmla="*/ 4 w 40"/>
                  <a:gd name="T1" fmla="*/ 7 h 41"/>
                  <a:gd name="T2" fmla="*/ 6 w 40"/>
                  <a:gd name="T3" fmla="*/ 8 h 41"/>
                  <a:gd name="T4" fmla="*/ 7 w 40"/>
                  <a:gd name="T5" fmla="*/ 11 h 41"/>
                  <a:gd name="T6" fmla="*/ 8 w 40"/>
                  <a:gd name="T7" fmla="*/ 13 h 41"/>
                  <a:gd name="T8" fmla="*/ 10 w 40"/>
                  <a:gd name="T9" fmla="*/ 16 h 41"/>
                  <a:gd name="T10" fmla="*/ 9 w 40"/>
                  <a:gd name="T11" fmla="*/ 17 h 41"/>
                  <a:gd name="T12" fmla="*/ 8 w 40"/>
                  <a:gd name="T13" fmla="*/ 21 h 41"/>
                  <a:gd name="T14" fmla="*/ 7 w 40"/>
                  <a:gd name="T15" fmla="*/ 24 h 41"/>
                  <a:gd name="T16" fmla="*/ 8 w 40"/>
                  <a:gd name="T17" fmla="*/ 28 h 41"/>
                  <a:gd name="T18" fmla="*/ 15 w 40"/>
                  <a:gd name="T19" fmla="*/ 34 h 41"/>
                  <a:gd name="T20" fmla="*/ 18 w 40"/>
                  <a:gd name="T21" fmla="*/ 38 h 41"/>
                  <a:gd name="T22" fmla="*/ 25 w 40"/>
                  <a:gd name="T23" fmla="*/ 41 h 41"/>
                  <a:gd name="T24" fmla="*/ 28 w 40"/>
                  <a:gd name="T25" fmla="*/ 41 h 41"/>
                  <a:gd name="T26" fmla="*/ 31 w 40"/>
                  <a:gd name="T27" fmla="*/ 39 h 41"/>
                  <a:gd name="T28" fmla="*/ 32 w 40"/>
                  <a:gd name="T29" fmla="*/ 38 h 41"/>
                  <a:gd name="T30" fmla="*/ 35 w 40"/>
                  <a:gd name="T31" fmla="*/ 41 h 41"/>
                  <a:gd name="T32" fmla="*/ 36 w 40"/>
                  <a:gd name="T33" fmla="*/ 39 h 41"/>
                  <a:gd name="T34" fmla="*/ 39 w 40"/>
                  <a:gd name="T35" fmla="*/ 36 h 41"/>
                  <a:gd name="T36" fmla="*/ 39 w 40"/>
                  <a:gd name="T37" fmla="*/ 31 h 41"/>
                  <a:gd name="T38" fmla="*/ 40 w 40"/>
                  <a:gd name="T39" fmla="*/ 28 h 41"/>
                  <a:gd name="T40" fmla="*/ 40 w 40"/>
                  <a:gd name="T41" fmla="*/ 26 h 41"/>
                  <a:gd name="T42" fmla="*/ 39 w 40"/>
                  <a:gd name="T43" fmla="*/ 22 h 41"/>
                  <a:gd name="T44" fmla="*/ 36 w 40"/>
                  <a:gd name="T45" fmla="*/ 21 h 41"/>
                  <a:gd name="T46" fmla="*/ 33 w 40"/>
                  <a:gd name="T47" fmla="*/ 17 h 41"/>
                  <a:gd name="T48" fmla="*/ 33 w 40"/>
                  <a:gd name="T49" fmla="*/ 14 h 41"/>
                  <a:gd name="T50" fmla="*/ 35 w 40"/>
                  <a:gd name="T51" fmla="*/ 11 h 41"/>
                  <a:gd name="T52" fmla="*/ 39 w 40"/>
                  <a:gd name="T53" fmla="*/ 10 h 41"/>
                  <a:gd name="T54" fmla="*/ 39 w 40"/>
                  <a:gd name="T55" fmla="*/ 8 h 41"/>
                  <a:gd name="T56" fmla="*/ 32 w 40"/>
                  <a:gd name="T57" fmla="*/ 6 h 41"/>
                  <a:gd name="T58" fmla="*/ 25 w 40"/>
                  <a:gd name="T59" fmla="*/ 5 h 41"/>
                  <a:gd name="T60" fmla="*/ 22 w 40"/>
                  <a:gd name="T61" fmla="*/ 6 h 41"/>
                  <a:gd name="T62" fmla="*/ 19 w 40"/>
                  <a:gd name="T63" fmla="*/ 5 h 41"/>
                  <a:gd name="T64" fmla="*/ 12 w 40"/>
                  <a:gd name="T65" fmla="*/ 1 h 41"/>
                  <a:gd name="T66" fmla="*/ 9 w 40"/>
                  <a:gd name="T67" fmla="*/ 0 h 41"/>
                  <a:gd name="T68" fmla="*/ 4 w 40"/>
                  <a:gd name="T69" fmla="*/ 0 h 41"/>
                  <a:gd name="T70" fmla="*/ 0 w 40"/>
                  <a:gd name="T71" fmla="*/ 0 h 41"/>
                  <a:gd name="T72" fmla="*/ 2 w 40"/>
                  <a:gd name="T73" fmla="*/ 4 h 41"/>
                  <a:gd name="T74" fmla="*/ 4 w 40"/>
                  <a:gd name="T75"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1">
                    <a:moveTo>
                      <a:pt x="4" y="7"/>
                    </a:moveTo>
                    <a:lnTo>
                      <a:pt x="6" y="8"/>
                    </a:lnTo>
                    <a:lnTo>
                      <a:pt x="7" y="11"/>
                    </a:lnTo>
                    <a:lnTo>
                      <a:pt x="8" y="13"/>
                    </a:lnTo>
                    <a:lnTo>
                      <a:pt x="10" y="16"/>
                    </a:lnTo>
                    <a:lnTo>
                      <a:pt x="9" y="17"/>
                    </a:lnTo>
                    <a:lnTo>
                      <a:pt x="8" y="21"/>
                    </a:lnTo>
                    <a:lnTo>
                      <a:pt x="7" y="24"/>
                    </a:lnTo>
                    <a:lnTo>
                      <a:pt x="8" y="28"/>
                    </a:lnTo>
                    <a:lnTo>
                      <a:pt x="15" y="34"/>
                    </a:lnTo>
                    <a:lnTo>
                      <a:pt x="18" y="38"/>
                    </a:lnTo>
                    <a:lnTo>
                      <a:pt x="25" y="41"/>
                    </a:lnTo>
                    <a:lnTo>
                      <a:pt x="28" y="41"/>
                    </a:lnTo>
                    <a:lnTo>
                      <a:pt x="31" y="39"/>
                    </a:lnTo>
                    <a:lnTo>
                      <a:pt x="32" y="38"/>
                    </a:lnTo>
                    <a:lnTo>
                      <a:pt x="35" y="41"/>
                    </a:lnTo>
                    <a:lnTo>
                      <a:pt x="36" y="39"/>
                    </a:lnTo>
                    <a:lnTo>
                      <a:pt x="39" y="36"/>
                    </a:lnTo>
                    <a:lnTo>
                      <a:pt x="39" y="31"/>
                    </a:lnTo>
                    <a:lnTo>
                      <a:pt x="40" y="28"/>
                    </a:lnTo>
                    <a:lnTo>
                      <a:pt x="40" y="26"/>
                    </a:lnTo>
                    <a:lnTo>
                      <a:pt x="39" y="22"/>
                    </a:lnTo>
                    <a:lnTo>
                      <a:pt x="36" y="21"/>
                    </a:lnTo>
                    <a:lnTo>
                      <a:pt x="33" y="17"/>
                    </a:lnTo>
                    <a:lnTo>
                      <a:pt x="33" y="14"/>
                    </a:lnTo>
                    <a:lnTo>
                      <a:pt x="35" y="11"/>
                    </a:lnTo>
                    <a:lnTo>
                      <a:pt x="39" y="10"/>
                    </a:lnTo>
                    <a:lnTo>
                      <a:pt x="39" y="8"/>
                    </a:lnTo>
                    <a:lnTo>
                      <a:pt x="32" y="6"/>
                    </a:lnTo>
                    <a:lnTo>
                      <a:pt x="25" y="5"/>
                    </a:lnTo>
                    <a:lnTo>
                      <a:pt x="22" y="6"/>
                    </a:lnTo>
                    <a:lnTo>
                      <a:pt x="19" y="5"/>
                    </a:lnTo>
                    <a:lnTo>
                      <a:pt x="12" y="1"/>
                    </a:lnTo>
                    <a:lnTo>
                      <a:pt x="9" y="0"/>
                    </a:lnTo>
                    <a:lnTo>
                      <a:pt x="4" y="0"/>
                    </a:lnTo>
                    <a:lnTo>
                      <a:pt x="0" y="0"/>
                    </a:lnTo>
                    <a:lnTo>
                      <a:pt x="2" y="4"/>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148">
                <a:extLst>
                  <a:ext uri="{FF2B5EF4-FFF2-40B4-BE49-F238E27FC236}">
                    <a16:creationId xmlns:a16="http://schemas.microsoft.com/office/drawing/2014/main" id="{D39BF917-6EDD-417F-AD1E-B4638E104B16}"/>
                  </a:ext>
                </a:extLst>
              </p:cNvPr>
              <p:cNvSpPr>
                <a:spLocks/>
              </p:cNvSpPr>
              <p:nvPr/>
            </p:nvSpPr>
            <p:spPr bwMode="auto">
              <a:xfrm>
                <a:off x="8058452" y="1577825"/>
                <a:ext cx="14289" cy="17461"/>
              </a:xfrm>
              <a:custGeom>
                <a:avLst/>
                <a:gdLst>
                  <a:gd name="T0" fmla="*/ 6 w 12"/>
                  <a:gd name="T1" fmla="*/ 14 h 14"/>
                  <a:gd name="T2" fmla="*/ 6 w 12"/>
                  <a:gd name="T3" fmla="*/ 12 h 14"/>
                  <a:gd name="T4" fmla="*/ 11 w 12"/>
                  <a:gd name="T5" fmla="*/ 10 h 14"/>
                  <a:gd name="T6" fmla="*/ 12 w 12"/>
                  <a:gd name="T7" fmla="*/ 8 h 14"/>
                  <a:gd name="T8" fmla="*/ 11 w 12"/>
                  <a:gd name="T9" fmla="*/ 5 h 14"/>
                  <a:gd name="T10" fmla="*/ 10 w 12"/>
                  <a:gd name="T11" fmla="*/ 0 h 14"/>
                  <a:gd name="T12" fmla="*/ 8 w 12"/>
                  <a:gd name="T13" fmla="*/ 1 h 14"/>
                  <a:gd name="T14" fmla="*/ 7 w 12"/>
                  <a:gd name="T15" fmla="*/ 5 h 14"/>
                  <a:gd name="T16" fmla="*/ 4 w 12"/>
                  <a:gd name="T17" fmla="*/ 8 h 14"/>
                  <a:gd name="T18" fmla="*/ 0 w 12"/>
                  <a:gd name="T19" fmla="*/ 8 h 14"/>
                  <a:gd name="T20" fmla="*/ 3 w 12"/>
                  <a:gd name="T21" fmla="*/ 13 h 14"/>
                  <a:gd name="T22" fmla="*/ 6 w 12"/>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6" y="14"/>
                    </a:moveTo>
                    <a:cubicBezTo>
                      <a:pt x="6" y="12"/>
                      <a:pt x="6" y="12"/>
                      <a:pt x="6" y="12"/>
                    </a:cubicBezTo>
                    <a:cubicBezTo>
                      <a:pt x="11" y="10"/>
                      <a:pt x="11" y="10"/>
                      <a:pt x="11" y="10"/>
                    </a:cubicBezTo>
                    <a:cubicBezTo>
                      <a:pt x="12" y="8"/>
                      <a:pt x="12" y="8"/>
                      <a:pt x="12" y="8"/>
                    </a:cubicBezTo>
                    <a:cubicBezTo>
                      <a:pt x="11" y="5"/>
                      <a:pt x="11" y="5"/>
                      <a:pt x="11" y="5"/>
                    </a:cubicBezTo>
                    <a:cubicBezTo>
                      <a:pt x="10" y="0"/>
                      <a:pt x="10" y="0"/>
                      <a:pt x="10" y="0"/>
                    </a:cubicBezTo>
                    <a:cubicBezTo>
                      <a:pt x="8" y="1"/>
                      <a:pt x="8" y="1"/>
                      <a:pt x="8" y="1"/>
                    </a:cubicBezTo>
                    <a:cubicBezTo>
                      <a:pt x="7" y="5"/>
                      <a:pt x="7" y="5"/>
                      <a:pt x="7" y="5"/>
                    </a:cubicBezTo>
                    <a:cubicBezTo>
                      <a:pt x="4" y="8"/>
                      <a:pt x="4" y="8"/>
                      <a:pt x="4" y="8"/>
                    </a:cubicBezTo>
                    <a:cubicBezTo>
                      <a:pt x="4" y="8"/>
                      <a:pt x="0" y="8"/>
                      <a:pt x="0" y="8"/>
                    </a:cubicBezTo>
                    <a:cubicBezTo>
                      <a:pt x="3" y="13"/>
                      <a:pt x="3" y="13"/>
                      <a:pt x="3" y="13"/>
                    </a:cubicBezTo>
                    <a:lnTo>
                      <a:pt x="6"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49">
                <a:extLst>
                  <a:ext uri="{FF2B5EF4-FFF2-40B4-BE49-F238E27FC236}">
                    <a16:creationId xmlns:a16="http://schemas.microsoft.com/office/drawing/2014/main" id="{E77460D0-FFD9-4D43-B028-5E16E0E377A3}"/>
                  </a:ext>
                </a:extLst>
              </p:cNvPr>
              <p:cNvSpPr>
                <a:spLocks/>
              </p:cNvSpPr>
              <p:nvPr/>
            </p:nvSpPr>
            <p:spPr bwMode="auto">
              <a:xfrm>
                <a:off x="8552182" y="1546079"/>
                <a:ext cx="6350" cy="12699"/>
              </a:xfrm>
              <a:custGeom>
                <a:avLst/>
                <a:gdLst>
                  <a:gd name="T0" fmla="*/ 2 w 4"/>
                  <a:gd name="T1" fmla="*/ 4 h 8"/>
                  <a:gd name="T2" fmla="*/ 4 w 4"/>
                  <a:gd name="T3" fmla="*/ 8 h 8"/>
                  <a:gd name="T4" fmla="*/ 4 w 4"/>
                  <a:gd name="T5" fmla="*/ 7 h 8"/>
                  <a:gd name="T6" fmla="*/ 3 w 4"/>
                  <a:gd name="T7" fmla="*/ 2 h 8"/>
                  <a:gd name="T8" fmla="*/ 1 w 4"/>
                  <a:gd name="T9" fmla="*/ 0 h 8"/>
                  <a:gd name="T10" fmla="*/ 0 w 4"/>
                  <a:gd name="T11" fmla="*/ 0 h 8"/>
                  <a:gd name="T12" fmla="*/ 0 w 4"/>
                  <a:gd name="T13" fmla="*/ 1 h 8"/>
                  <a:gd name="T14" fmla="*/ 2 w 4"/>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4"/>
                    </a:moveTo>
                    <a:lnTo>
                      <a:pt x="4" y="8"/>
                    </a:lnTo>
                    <a:lnTo>
                      <a:pt x="4" y="7"/>
                    </a:lnTo>
                    <a:lnTo>
                      <a:pt x="3" y="2"/>
                    </a:lnTo>
                    <a:lnTo>
                      <a:pt x="1" y="0"/>
                    </a:lnTo>
                    <a:lnTo>
                      <a:pt x="0"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50">
                <a:extLst>
                  <a:ext uri="{FF2B5EF4-FFF2-40B4-BE49-F238E27FC236}">
                    <a16:creationId xmlns:a16="http://schemas.microsoft.com/office/drawing/2014/main" id="{88148B53-98A5-483E-B9D0-5D75CB06BB2E}"/>
                  </a:ext>
                </a:extLst>
              </p:cNvPr>
              <p:cNvSpPr>
                <a:spLocks/>
              </p:cNvSpPr>
              <p:nvPr/>
            </p:nvSpPr>
            <p:spPr bwMode="auto">
              <a:xfrm>
                <a:off x="8552182" y="1538142"/>
                <a:ext cx="6350" cy="9524"/>
              </a:xfrm>
              <a:custGeom>
                <a:avLst/>
                <a:gdLst>
                  <a:gd name="T0" fmla="*/ 4 w 4"/>
                  <a:gd name="T1" fmla="*/ 6 h 6"/>
                  <a:gd name="T2" fmla="*/ 3 w 4"/>
                  <a:gd name="T3" fmla="*/ 3 h 6"/>
                  <a:gd name="T4" fmla="*/ 2 w 4"/>
                  <a:gd name="T5" fmla="*/ 0 h 6"/>
                  <a:gd name="T6" fmla="*/ 1 w 4"/>
                  <a:gd name="T7" fmla="*/ 0 h 6"/>
                  <a:gd name="T8" fmla="*/ 0 w 4"/>
                  <a:gd name="T9" fmla="*/ 2 h 6"/>
                  <a:gd name="T10" fmla="*/ 2 w 4"/>
                  <a:gd name="T11" fmla="*/ 5 h 6"/>
                  <a:gd name="T12" fmla="*/ 4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6"/>
                    </a:moveTo>
                    <a:lnTo>
                      <a:pt x="3" y="3"/>
                    </a:lnTo>
                    <a:lnTo>
                      <a:pt x="2" y="0"/>
                    </a:lnTo>
                    <a:lnTo>
                      <a:pt x="1" y="0"/>
                    </a:lnTo>
                    <a:lnTo>
                      <a:pt x="0" y="2"/>
                    </a:lnTo>
                    <a:lnTo>
                      <a:pt x="2" y="5"/>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51">
                <a:extLst>
                  <a:ext uri="{FF2B5EF4-FFF2-40B4-BE49-F238E27FC236}">
                    <a16:creationId xmlns:a16="http://schemas.microsoft.com/office/drawing/2014/main" id="{F82CA43E-AAA2-444D-A61B-CD7F2444A123}"/>
                  </a:ext>
                </a:extLst>
              </p:cNvPr>
              <p:cNvSpPr>
                <a:spLocks/>
              </p:cNvSpPr>
              <p:nvPr/>
            </p:nvSpPr>
            <p:spPr bwMode="auto">
              <a:xfrm>
                <a:off x="8556945" y="1531792"/>
                <a:ext cx="4763" cy="9524"/>
              </a:xfrm>
              <a:custGeom>
                <a:avLst/>
                <a:gdLst>
                  <a:gd name="T0" fmla="*/ 2 w 3"/>
                  <a:gd name="T1" fmla="*/ 6 h 6"/>
                  <a:gd name="T2" fmla="*/ 3 w 3"/>
                  <a:gd name="T3" fmla="*/ 3 h 6"/>
                  <a:gd name="T4" fmla="*/ 1 w 3"/>
                  <a:gd name="T5" fmla="*/ 0 h 6"/>
                  <a:gd name="T6" fmla="*/ 1 w 3"/>
                  <a:gd name="T7" fmla="*/ 0 h 6"/>
                  <a:gd name="T8" fmla="*/ 0 w 3"/>
                  <a:gd name="T9" fmla="*/ 1 h 6"/>
                  <a:gd name="T10" fmla="*/ 1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lnTo>
                      <a:pt x="3" y="3"/>
                    </a:lnTo>
                    <a:lnTo>
                      <a:pt x="1" y="0"/>
                    </a:lnTo>
                    <a:lnTo>
                      <a:pt x="1" y="0"/>
                    </a:lnTo>
                    <a:lnTo>
                      <a:pt x="0" y="1"/>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52">
                <a:extLst>
                  <a:ext uri="{FF2B5EF4-FFF2-40B4-BE49-F238E27FC236}">
                    <a16:creationId xmlns:a16="http://schemas.microsoft.com/office/drawing/2014/main" id="{1084B31E-027C-4218-84F9-D6B3FD42CEED}"/>
                  </a:ext>
                </a:extLst>
              </p:cNvPr>
              <p:cNvSpPr>
                <a:spLocks/>
              </p:cNvSpPr>
              <p:nvPr/>
            </p:nvSpPr>
            <p:spPr bwMode="auto">
              <a:xfrm>
                <a:off x="8509318" y="1450837"/>
                <a:ext cx="3175" cy="6349"/>
              </a:xfrm>
              <a:custGeom>
                <a:avLst/>
                <a:gdLst>
                  <a:gd name="T0" fmla="*/ 1 w 2"/>
                  <a:gd name="T1" fmla="*/ 3 h 4"/>
                  <a:gd name="T2" fmla="*/ 2 w 2"/>
                  <a:gd name="T3" fmla="*/ 2 h 4"/>
                  <a:gd name="T4" fmla="*/ 0 w 2"/>
                  <a:gd name="T5" fmla="*/ 0 h 4"/>
                  <a:gd name="T6" fmla="*/ 0 w 2"/>
                  <a:gd name="T7" fmla="*/ 2 h 4"/>
                  <a:gd name="T8" fmla="*/ 0 w 2"/>
                  <a:gd name="T9" fmla="*/ 4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lnTo>
                      <a:pt x="2" y="2"/>
                    </a:lnTo>
                    <a:lnTo>
                      <a:pt x="0" y="0"/>
                    </a:lnTo>
                    <a:lnTo>
                      <a:pt x="0" y="2"/>
                    </a:lnTo>
                    <a:lnTo>
                      <a:pt x="0"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53">
                <a:extLst>
                  <a:ext uri="{FF2B5EF4-FFF2-40B4-BE49-F238E27FC236}">
                    <a16:creationId xmlns:a16="http://schemas.microsoft.com/office/drawing/2014/main" id="{CE7CE6BD-80F0-47B1-ACB6-9537414FCD27}"/>
                  </a:ext>
                </a:extLst>
              </p:cNvPr>
              <p:cNvSpPr>
                <a:spLocks/>
              </p:cNvSpPr>
              <p:nvPr/>
            </p:nvSpPr>
            <p:spPr bwMode="auto">
              <a:xfrm>
                <a:off x="8541070" y="1542904"/>
                <a:ext cx="6350" cy="9524"/>
              </a:xfrm>
              <a:custGeom>
                <a:avLst/>
                <a:gdLst>
                  <a:gd name="T0" fmla="*/ 3 w 4"/>
                  <a:gd name="T1" fmla="*/ 6 h 6"/>
                  <a:gd name="T2" fmla="*/ 4 w 4"/>
                  <a:gd name="T3" fmla="*/ 4 h 6"/>
                  <a:gd name="T4" fmla="*/ 4 w 4"/>
                  <a:gd name="T5" fmla="*/ 4 h 6"/>
                  <a:gd name="T6" fmla="*/ 4 w 4"/>
                  <a:gd name="T7" fmla="*/ 0 h 6"/>
                  <a:gd name="T8" fmla="*/ 2 w 4"/>
                  <a:gd name="T9" fmla="*/ 0 h 6"/>
                  <a:gd name="T10" fmla="*/ 1 w 4"/>
                  <a:gd name="T11" fmla="*/ 0 h 6"/>
                  <a:gd name="T12" fmla="*/ 0 w 4"/>
                  <a:gd name="T13" fmla="*/ 1 h 6"/>
                  <a:gd name="T14" fmla="*/ 1 w 4"/>
                  <a:gd name="T15" fmla="*/ 5 h 6"/>
                  <a:gd name="T16" fmla="*/ 3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6"/>
                    </a:moveTo>
                    <a:lnTo>
                      <a:pt x="4" y="4"/>
                    </a:lnTo>
                    <a:lnTo>
                      <a:pt x="4" y="4"/>
                    </a:lnTo>
                    <a:lnTo>
                      <a:pt x="4" y="0"/>
                    </a:lnTo>
                    <a:lnTo>
                      <a:pt x="2" y="0"/>
                    </a:lnTo>
                    <a:lnTo>
                      <a:pt x="1" y="0"/>
                    </a:lnTo>
                    <a:lnTo>
                      <a:pt x="0" y="1"/>
                    </a:lnTo>
                    <a:lnTo>
                      <a:pt x="1" y="5"/>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54">
                <a:extLst>
                  <a:ext uri="{FF2B5EF4-FFF2-40B4-BE49-F238E27FC236}">
                    <a16:creationId xmlns:a16="http://schemas.microsoft.com/office/drawing/2014/main" id="{173DD3D4-5F93-4D2E-8ECD-96216764BD5D}"/>
                  </a:ext>
                </a:extLst>
              </p:cNvPr>
              <p:cNvSpPr>
                <a:spLocks/>
              </p:cNvSpPr>
              <p:nvPr/>
            </p:nvSpPr>
            <p:spPr bwMode="auto">
              <a:xfrm>
                <a:off x="6894771" y="2058793"/>
                <a:ext cx="7938" cy="11112"/>
              </a:xfrm>
              <a:custGeom>
                <a:avLst/>
                <a:gdLst>
                  <a:gd name="T0" fmla="*/ 6 w 6"/>
                  <a:gd name="T1" fmla="*/ 6 h 9"/>
                  <a:gd name="T2" fmla="*/ 5 w 6"/>
                  <a:gd name="T3" fmla="*/ 2 h 9"/>
                  <a:gd name="T4" fmla="*/ 4 w 6"/>
                  <a:gd name="T5" fmla="*/ 0 h 9"/>
                  <a:gd name="T6" fmla="*/ 1 w 6"/>
                  <a:gd name="T7" fmla="*/ 2 h 9"/>
                  <a:gd name="T8" fmla="*/ 1 w 6"/>
                  <a:gd name="T9" fmla="*/ 4 h 9"/>
                  <a:gd name="T10" fmla="*/ 0 w 6"/>
                  <a:gd name="T11" fmla="*/ 6 h 9"/>
                  <a:gd name="T12" fmla="*/ 1 w 6"/>
                  <a:gd name="T13" fmla="*/ 8 h 9"/>
                  <a:gd name="T14" fmla="*/ 4 w 6"/>
                  <a:gd name="T15" fmla="*/ 9 h 9"/>
                  <a:gd name="T16" fmla="*/ 6 w 6"/>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6"/>
                    </a:moveTo>
                    <a:cubicBezTo>
                      <a:pt x="5" y="2"/>
                      <a:pt x="5" y="2"/>
                      <a:pt x="5" y="2"/>
                    </a:cubicBezTo>
                    <a:cubicBezTo>
                      <a:pt x="4" y="0"/>
                      <a:pt x="4" y="0"/>
                      <a:pt x="4" y="0"/>
                    </a:cubicBezTo>
                    <a:cubicBezTo>
                      <a:pt x="1" y="2"/>
                      <a:pt x="1" y="2"/>
                      <a:pt x="1" y="2"/>
                    </a:cubicBezTo>
                    <a:cubicBezTo>
                      <a:pt x="1" y="4"/>
                      <a:pt x="1" y="4"/>
                      <a:pt x="1" y="4"/>
                    </a:cubicBezTo>
                    <a:cubicBezTo>
                      <a:pt x="0" y="6"/>
                      <a:pt x="0" y="6"/>
                      <a:pt x="0" y="6"/>
                    </a:cubicBezTo>
                    <a:cubicBezTo>
                      <a:pt x="0" y="6"/>
                      <a:pt x="1" y="8"/>
                      <a:pt x="1" y="8"/>
                    </a:cubicBezTo>
                    <a:cubicBezTo>
                      <a:pt x="4" y="9"/>
                      <a:pt x="4" y="9"/>
                      <a:pt x="4" y="9"/>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55">
                <a:extLst>
                  <a:ext uri="{FF2B5EF4-FFF2-40B4-BE49-F238E27FC236}">
                    <a16:creationId xmlns:a16="http://schemas.microsoft.com/office/drawing/2014/main" id="{C75AD350-C453-449B-AF2F-98C7D7E19E20}"/>
                  </a:ext>
                </a:extLst>
              </p:cNvPr>
              <p:cNvSpPr>
                <a:spLocks/>
              </p:cNvSpPr>
              <p:nvPr/>
            </p:nvSpPr>
            <p:spPr bwMode="auto">
              <a:xfrm>
                <a:off x="8490267" y="1447663"/>
                <a:ext cx="7938" cy="6349"/>
              </a:xfrm>
              <a:custGeom>
                <a:avLst/>
                <a:gdLst>
                  <a:gd name="T0" fmla="*/ 3 w 5"/>
                  <a:gd name="T1" fmla="*/ 3 h 4"/>
                  <a:gd name="T2" fmla="*/ 5 w 5"/>
                  <a:gd name="T3" fmla="*/ 1 h 4"/>
                  <a:gd name="T4" fmla="*/ 1 w 5"/>
                  <a:gd name="T5" fmla="*/ 0 h 4"/>
                  <a:gd name="T6" fmla="*/ 0 w 5"/>
                  <a:gd name="T7" fmla="*/ 1 h 4"/>
                  <a:gd name="T8" fmla="*/ 2 w 5"/>
                  <a:gd name="T9" fmla="*/ 4 h 4"/>
                  <a:gd name="T10" fmla="*/ 3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3" y="3"/>
                    </a:moveTo>
                    <a:lnTo>
                      <a:pt x="5" y="1"/>
                    </a:lnTo>
                    <a:lnTo>
                      <a:pt x="1" y="0"/>
                    </a:lnTo>
                    <a:lnTo>
                      <a:pt x="0" y="1"/>
                    </a:lnTo>
                    <a:lnTo>
                      <a:pt x="2"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56">
                <a:extLst>
                  <a:ext uri="{FF2B5EF4-FFF2-40B4-BE49-F238E27FC236}">
                    <a16:creationId xmlns:a16="http://schemas.microsoft.com/office/drawing/2014/main" id="{428495EF-67CE-426D-9741-78D1B93F62AD}"/>
                  </a:ext>
                </a:extLst>
              </p:cNvPr>
              <p:cNvSpPr>
                <a:spLocks/>
              </p:cNvSpPr>
              <p:nvPr/>
            </p:nvSpPr>
            <p:spPr bwMode="auto">
              <a:xfrm>
                <a:off x="6262923" y="2566745"/>
                <a:ext cx="6350" cy="6349"/>
              </a:xfrm>
              <a:custGeom>
                <a:avLst/>
                <a:gdLst>
                  <a:gd name="T0" fmla="*/ 5 w 5"/>
                  <a:gd name="T1" fmla="*/ 4 h 6"/>
                  <a:gd name="T2" fmla="*/ 1 w 5"/>
                  <a:gd name="T3" fmla="*/ 0 h 6"/>
                  <a:gd name="T4" fmla="*/ 0 w 5"/>
                  <a:gd name="T5" fmla="*/ 4 h 6"/>
                  <a:gd name="T6" fmla="*/ 3 w 5"/>
                  <a:gd name="T7" fmla="*/ 6 h 6"/>
                  <a:gd name="T8" fmla="*/ 5 w 5"/>
                  <a:gd name="T9" fmla="*/ 4 h 6"/>
                </a:gdLst>
                <a:ahLst/>
                <a:cxnLst>
                  <a:cxn ang="0">
                    <a:pos x="T0" y="T1"/>
                  </a:cxn>
                  <a:cxn ang="0">
                    <a:pos x="T2" y="T3"/>
                  </a:cxn>
                  <a:cxn ang="0">
                    <a:pos x="T4" y="T5"/>
                  </a:cxn>
                  <a:cxn ang="0">
                    <a:pos x="T6" y="T7"/>
                  </a:cxn>
                  <a:cxn ang="0">
                    <a:pos x="T8" y="T9"/>
                  </a:cxn>
                </a:cxnLst>
                <a:rect l="0" t="0" r="r" b="b"/>
                <a:pathLst>
                  <a:path w="5" h="6">
                    <a:moveTo>
                      <a:pt x="5" y="4"/>
                    </a:moveTo>
                    <a:cubicBezTo>
                      <a:pt x="1" y="0"/>
                      <a:pt x="1" y="0"/>
                      <a:pt x="1" y="0"/>
                    </a:cubicBezTo>
                    <a:cubicBezTo>
                      <a:pt x="1" y="0"/>
                      <a:pt x="0" y="4"/>
                      <a:pt x="0" y="4"/>
                    </a:cubicBezTo>
                    <a:cubicBezTo>
                      <a:pt x="3" y="6"/>
                      <a:pt x="3" y="6"/>
                      <a:pt x="3" y="6"/>
                    </a:cubicBez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57">
                <a:extLst>
                  <a:ext uri="{FF2B5EF4-FFF2-40B4-BE49-F238E27FC236}">
                    <a16:creationId xmlns:a16="http://schemas.microsoft.com/office/drawing/2014/main" id="{35CC551D-C34E-4814-8368-046A10C82E12}"/>
                  </a:ext>
                </a:extLst>
              </p:cNvPr>
              <p:cNvSpPr>
                <a:spLocks/>
              </p:cNvSpPr>
              <p:nvPr/>
            </p:nvSpPr>
            <p:spPr bwMode="auto">
              <a:xfrm>
                <a:off x="7178944" y="1236546"/>
                <a:ext cx="88903" cy="134925"/>
              </a:xfrm>
              <a:custGeom>
                <a:avLst/>
                <a:gdLst>
                  <a:gd name="T0" fmla="*/ 0 w 72"/>
                  <a:gd name="T1" fmla="*/ 19 h 109"/>
                  <a:gd name="T2" fmla="*/ 2 w 72"/>
                  <a:gd name="T3" fmla="*/ 26 h 109"/>
                  <a:gd name="T4" fmla="*/ 6 w 72"/>
                  <a:gd name="T5" fmla="*/ 29 h 109"/>
                  <a:gd name="T6" fmla="*/ 10 w 72"/>
                  <a:gd name="T7" fmla="*/ 44 h 109"/>
                  <a:gd name="T8" fmla="*/ 16 w 72"/>
                  <a:gd name="T9" fmla="*/ 47 h 109"/>
                  <a:gd name="T10" fmla="*/ 10 w 72"/>
                  <a:gd name="T11" fmla="*/ 51 h 109"/>
                  <a:gd name="T12" fmla="*/ 11 w 72"/>
                  <a:gd name="T13" fmla="*/ 66 h 109"/>
                  <a:gd name="T14" fmla="*/ 12 w 72"/>
                  <a:gd name="T15" fmla="*/ 77 h 109"/>
                  <a:gd name="T16" fmla="*/ 15 w 72"/>
                  <a:gd name="T17" fmla="*/ 83 h 109"/>
                  <a:gd name="T18" fmla="*/ 16 w 72"/>
                  <a:gd name="T19" fmla="*/ 92 h 109"/>
                  <a:gd name="T20" fmla="*/ 21 w 72"/>
                  <a:gd name="T21" fmla="*/ 102 h 109"/>
                  <a:gd name="T22" fmla="*/ 23 w 72"/>
                  <a:gd name="T23" fmla="*/ 109 h 109"/>
                  <a:gd name="T24" fmla="*/ 30 w 72"/>
                  <a:gd name="T25" fmla="*/ 101 h 109"/>
                  <a:gd name="T26" fmla="*/ 37 w 72"/>
                  <a:gd name="T27" fmla="*/ 93 h 109"/>
                  <a:gd name="T28" fmla="*/ 37 w 72"/>
                  <a:gd name="T29" fmla="*/ 86 h 109"/>
                  <a:gd name="T30" fmla="*/ 48 w 72"/>
                  <a:gd name="T31" fmla="*/ 79 h 109"/>
                  <a:gd name="T32" fmla="*/ 53 w 72"/>
                  <a:gd name="T33" fmla="*/ 81 h 109"/>
                  <a:gd name="T34" fmla="*/ 56 w 72"/>
                  <a:gd name="T35" fmla="*/ 73 h 109"/>
                  <a:gd name="T36" fmla="*/ 66 w 72"/>
                  <a:gd name="T37" fmla="*/ 66 h 109"/>
                  <a:gd name="T38" fmla="*/ 69 w 72"/>
                  <a:gd name="T39" fmla="*/ 60 h 109"/>
                  <a:gd name="T40" fmla="*/ 71 w 72"/>
                  <a:gd name="T41" fmla="*/ 47 h 109"/>
                  <a:gd name="T42" fmla="*/ 64 w 72"/>
                  <a:gd name="T43" fmla="*/ 35 h 109"/>
                  <a:gd name="T44" fmla="*/ 58 w 72"/>
                  <a:gd name="T45" fmla="*/ 27 h 109"/>
                  <a:gd name="T46" fmla="*/ 53 w 72"/>
                  <a:gd name="T47" fmla="*/ 27 h 109"/>
                  <a:gd name="T48" fmla="*/ 46 w 72"/>
                  <a:gd name="T49" fmla="*/ 23 h 109"/>
                  <a:gd name="T50" fmla="*/ 40 w 72"/>
                  <a:gd name="T51" fmla="*/ 17 h 109"/>
                  <a:gd name="T52" fmla="*/ 36 w 72"/>
                  <a:gd name="T53" fmla="*/ 18 h 109"/>
                  <a:gd name="T54" fmla="*/ 33 w 72"/>
                  <a:gd name="T55" fmla="*/ 11 h 109"/>
                  <a:gd name="T56" fmla="*/ 30 w 72"/>
                  <a:gd name="T57" fmla="*/ 15 h 109"/>
                  <a:gd name="T58" fmla="*/ 24 w 72"/>
                  <a:gd name="T59" fmla="*/ 10 h 109"/>
                  <a:gd name="T60" fmla="*/ 22 w 72"/>
                  <a:gd name="T61" fmla="*/ 10 h 109"/>
                  <a:gd name="T62" fmla="*/ 25 w 72"/>
                  <a:gd name="T63" fmla="*/ 17 h 109"/>
                  <a:gd name="T64" fmla="*/ 23 w 72"/>
                  <a:gd name="T65" fmla="*/ 23 h 109"/>
                  <a:gd name="T66" fmla="*/ 19 w 72"/>
                  <a:gd name="T67" fmla="*/ 20 h 109"/>
                  <a:gd name="T68" fmla="*/ 15 w 72"/>
                  <a:gd name="T69" fmla="*/ 4 h 109"/>
                  <a:gd name="T70" fmla="*/ 7 w 72"/>
                  <a:gd name="T71" fmla="*/ 0 h 109"/>
                  <a:gd name="T72" fmla="*/ 2 w 72"/>
                  <a:gd name="T73" fmla="*/ 3 h 109"/>
                  <a:gd name="T74" fmla="*/ 7 w 72"/>
                  <a:gd name="T75" fmla="*/ 10 h 109"/>
                  <a:gd name="T76" fmla="*/ 8 w 72"/>
                  <a:gd name="T77" fmla="*/ 16 h 109"/>
                  <a:gd name="T78" fmla="*/ 3 w 72"/>
                  <a:gd name="T79" fmla="*/ 13 h 109"/>
                  <a:gd name="T80" fmla="*/ 0 w 72"/>
                  <a:gd name="T81" fmla="*/ 11 h 109"/>
                  <a:gd name="T82" fmla="*/ 1 w 72"/>
                  <a:gd name="T83"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9">
                    <a:moveTo>
                      <a:pt x="1" y="18"/>
                    </a:moveTo>
                    <a:cubicBezTo>
                      <a:pt x="0" y="19"/>
                      <a:pt x="0" y="19"/>
                      <a:pt x="0" y="19"/>
                    </a:cubicBezTo>
                    <a:cubicBezTo>
                      <a:pt x="0" y="24"/>
                      <a:pt x="0" y="24"/>
                      <a:pt x="0" y="24"/>
                    </a:cubicBezTo>
                    <a:cubicBezTo>
                      <a:pt x="2" y="26"/>
                      <a:pt x="2" y="26"/>
                      <a:pt x="2" y="26"/>
                    </a:cubicBezTo>
                    <a:cubicBezTo>
                      <a:pt x="5" y="27"/>
                      <a:pt x="5" y="27"/>
                      <a:pt x="5" y="27"/>
                    </a:cubicBezTo>
                    <a:cubicBezTo>
                      <a:pt x="6" y="29"/>
                      <a:pt x="6" y="29"/>
                      <a:pt x="6" y="29"/>
                    </a:cubicBezTo>
                    <a:cubicBezTo>
                      <a:pt x="6" y="33"/>
                      <a:pt x="6" y="33"/>
                      <a:pt x="6" y="33"/>
                    </a:cubicBezTo>
                    <a:cubicBezTo>
                      <a:pt x="10" y="44"/>
                      <a:pt x="10" y="44"/>
                      <a:pt x="10" y="44"/>
                    </a:cubicBezTo>
                    <a:cubicBezTo>
                      <a:pt x="12" y="47"/>
                      <a:pt x="12" y="47"/>
                      <a:pt x="12" y="47"/>
                    </a:cubicBezTo>
                    <a:cubicBezTo>
                      <a:pt x="16" y="47"/>
                      <a:pt x="16" y="47"/>
                      <a:pt x="16" y="47"/>
                    </a:cubicBezTo>
                    <a:cubicBezTo>
                      <a:pt x="13" y="50"/>
                      <a:pt x="13" y="50"/>
                      <a:pt x="13" y="50"/>
                    </a:cubicBezTo>
                    <a:cubicBezTo>
                      <a:pt x="10" y="51"/>
                      <a:pt x="10" y="51"/>
                      <a:pt x="10" y="51"/>
                    </a:cubicBezTo>
                    <a:cubicBezTo>
                      <a:pt x="8" y="58"/>
                      <a:pt x="8" y="58"/>
                      <a:pt x="8" y="58"/>
                    </a:cubicBezTo>
                    <a:cubicBezTo>
                      <a:pt x="11" y="66"/>
                      <a:pt x="11" y="66"/>
                      <a:pt x="11" y="66"/>
                    </a:cubicBezTo>
                    <a:cubicBezTo>
                      <a:pt x="13" y="72"/>
                      <a:pt x="13" y="72"/>
                      <a:pt x="13" y="72"/>
                    </a:cubicBezTo>
                    <a:cubicBezTo>
                      <a:pt x="12" y="77"/>
                      <a:pt x="12" y="77"/>
                      <a:pt x="12" y="77"/>
                    </a:cubicBezTo>
                    <a:cubicBezTo>
                      <a:pt x="14" y="79"/>
                      <a:pt x="14" y="79"/>
                      <a:pt x="14" y="79"/>
                    </a:cubicBezTo>
                    <a:cubicBezTo>
                      <a:pt x="15" y="83"/>
                      <a:pt x="15" y="83"/>
                      <a:pt x="15" y="83"/>
                    </a:cubicBezTo>
                    <a:cubicBezTo>
                      <a:pt x="14" y="85"/>
                      <a:pt x="14" y="85"/>
                      <a:pt x="14" y="85"/>
                    </a:cubicBezTo>
                    <a:cubicBezTo>
                      <a:pt x="16" y="92"/>
                      <a:pt x="16" y="92"/>
                      <a:pt x="16" y="92"/>
                    </a:cubicBezTo>
                    <a:cubicBezTo>
                      <a:pt x="18" y="99"/>
                      <a:pt x="18" y="99"/>
                      <a:pt x="18" y="99"/>
                    </a:cubicBezTo>
                    <a:cubicBezTo>
                      <a:pt x="21" y="102"/>
                      <a:pt x="21" y="102"/>
                      <a:pt x="21" y="102"/>
                    </a:cubicBezTo>
                    <a:cubicBezTo>
                      <a:pt x="21" y="106"/>
                      <a:pt x="21" y="106"/>
                      <a:pt x="21" y="106"/>
                    </a:cubicBezTo>
                    <a:cubicBezTo>
                      <a:pt x="23" y="109"/>
                      <a:pt x="23" y="109"/>
                      <a:pt x="23" y="109"/>
                    </a:cubicBezTo>
                    <a:cubicBezTo>
                      <a:pt x="23" y="109"/>
                      <a:pt x="28" y="107"/>
                      <a:pt x="28" y="107"/>
                    </a:cubicBezTo>
                    <a:cubicBezTo>
                      <a:pt x="30" y="101"/>
                      <a:pt x="30" y="101"/>
                      <a:pt x="30" y="101"/>
                    </a:cubicBezTo>
                    <a:cubicBezTo>
                      <a:pt x="34" y="94"/>
                      <a:pt x="34" y="94"/>
                      <a:pt x="34" y="94"/>
                    </a:cubicBezTo>
                    <a:cubicBezTo>
                      <a:pt x="37" y="93"/>
                      <a:pt x="37" y="93"/>
                      <a:pt x="37" y="93"/>
                    </a:cubicBezTo>
                    <a:cubicBezTo>
                      <a:pt x="36" y="90"/>
                      <a:pt x="36" y="90"/>
                      <a:pt x="36" y="90"/>
                    </a:cubicBezTo>
                    <a:cubicBezTo>
                      <a:pt x="37" y="86"/>
                      <a:pt x="37" y="86"/>
                      <a:pt x="37" y="86"/>
                    </a:cubicBezTo>
                    <a:cubicBezTo>
                      <a:pt x="45" y="80"/>
                      <a:pt x="45" y="80"/>
                      <a:pt x="45" y="80"/>
                    </a:cubicBezTo>
                    <a:cubicBezTo>
                      <a:pt x="48" y="79"/>
                      <a:pt x="48" y="79"/>
                      <a:pt x="48" y="79"/>
                    </a:cubicBezTo>
                    <a:cubicBezTo>
                      <a:pt x="50" y="81"/>
                      <a:pt x="50" y="81"/>
                      <a:pt x="50" y="81"/>
                    </a:cubicBezTo>
                    <a:cubicBezTo>
                      <a:pt x="53" y="81"/>
                      <a:pt x="53" y="81"/>
                      <a:pt x="53" y="81"/>
                    </a:cubicBezTo>
                    <a:cubicBezTo>
                      <a:pt x="54" y="77"/>
                      <a:pt x="54" y="77"/>
                      <a:pt x="54" y="77"/>
                    </a:cubicBezTo>
                    <a:cubicBezTo>
                      <a:pt x="56" y="73"/>
                      <a:pt x="56" y="73"/>
                      <a:pt x="56" y="73"/>
                    </a:cubicBezTo>
                    <a:cubicBezTo>
                      <a:pt x="60" y="72"/>
                      <a:pt x="60" y="72"/>
                      <a:pt x="60" y="72"/>
                    </a:cubicBezTo>
                    <a:cubicBezTo>
                      <a:pt x="66" y="66"/>
                      <a:pt x="66" y="66"/>
                      <a:pt x="66" y="66"/>
                    </a:cubicBezTo>
                    <a:cubicBezTo>
                      <a:pt x="67" y="62"/>
                      <a:pt x="67" y="62"/>
                      <a:pt x="67" y="62"/>
                    </a:cubicBezTo>
                    <a:cubicBezTo>
                      <a:pt x="69" y="60"/>
                      <a:pt x="69" y="60"/>
                      <a:pt x="69" y="60"/>
                    </a:cubicBezTo>
                    <a:cubicBezTo>
                      <a:pt x="72" y="52"/>
                      <a:pt x="72" y="52"/>
                      <a:pt x="72" y="52"/>
                    </a:cubicBezTo>
                    <a:cubicBezTo>
                      <a:pt x="71" y="47"/>
                      <a:pt x="71" y="47"/>
                      <a:pt x="71" y="47"/>
                    </a:cubicBezTo>
                    <a:cubicBezTo>
                      <a:pt x="67" y="40"/>
                      <a:pt x="67" y="40"/>
                      <a:pt x="67" y="40"/>
                    </a:cubicBezTo>
                    <a:cubicBezTo>
                      <a:pt x="64" y="35"/>
                      <a:pt x="64" y="35"/>
                      <a:pt x="64" y="35"/>
                    </a:cubicBezTo>
                    <a:cubicBezTo>
                      <a:pt x="64" y="31"/>
                      <a:pt x="64" y="31"/>
                      <a:pt x="64" y="31"/>
                    </a:cubicBezTo>
                    <a:cubicBezTo>
                      <a:pt x="58" y="27"/>
                      <a:pt x="58" y="27"/>
                      <a:pt x="58" y="27"/>
                    </a:cubicBezTo>
                    <a:cubicBezTo>
                      <a:pt x="55" y="26"/>
                      <a:pt x="55" y="26"/>
                      <a:pt x="55" y="26"/>
                    </a:cubicBezTo>
                    <a:cubicBezTo>
                      <a:pt x="53" y="27"/>
                      <a:pt x="53" y="27"/>
                      <a:pt x="53" y="27"/>
                    </a:cubicBezTo>
                    <a:cubicBezTo>
                      <a:pt x="51" y="25"/>
                      <a:pt x="51" y="25"/>
                      <a:pt x="51" y="25"/>
                    </a:cubicBezTo>
                    <a:cubicBezTo>
                      <a:pt x="46" y="23"/>
                      <a:pt x="46" y="23"/>
                      <a:pt x="46" y="23"/>
                    </a:cubicBezTo>
                    <a:cubicBezTo>
                      <a:pt x="42" y="18"/>
                      <a:pt x="42" y="18"/>
                      <a:pt x="42" y="18"/>
                    </a:cubicBezTo>
                    <a:cubicBezTo>
                      <a:pt x="40" y="17"/>
                      <a:pt x="40" y="17"/>
                      <a:pt x="40" y="17"/>
                    </a:cubicBezTo>
                    <a:cubicBezTo>
                      <a:pt x="39" y="19"/>
                      <a:pt x="39" y="19"/>
                      <a:pt x="39" y="19"/>
                    </a:cubicBezTo>
                    <a:cubicBezTo>
                      <a:pt x="36" y="18"/>
                      <a:pt x="36" y="18"/>
                      <a:pt x="36" y="18"/>
                    </a:cubicBezTo>
                    <a:cubicBezTo>
                      <a:pt x="35" y="15"/>
                      <a:pt x="35" y="15"/>
                      <a:pt x="35" y="15"/>
                    </a:cubicBezTo>
                    <a:cubicBezTo>
                      <a:pt x="33" y="11"/>
                      <a:pt x="33" y="11"/>
                      <a:pt x="33" y="11"/>
                    </a:cubicBezTo>
                    <a:cubicBezTo>
                      <a:pt x="30" y="11"/>
                      <a:pt x="30" y="11"/>
                      <a:pt x="30" y="11"/>
                    </a:cubicBezTo>
                    <a:cubicBezTo>
                      <a:pt x="30" y="15"/>
                      <a:pt x="30" y="15"/>
                      <a:pt x="30" y="15"/>
                    </a:cubicBezTo>
                    <a:cubicBezTo>
                      <a:pt x="28" y="15"/>
                      <a:pt x="28" y="15"/>
                      <a:pt x="28" y="15"/>
                    </a:cubicBezTo>
                    <a:cubicBezTo>
                      <a:pt x="24" y="10"/>
                      <a:pt x="24" y="10"/>
                      <a:pt x="24" y="10"/>
                    </a:cubicBezTo>
                    <a:cubicBezTo>
                      <a:pt x="22" y="8"/>
                      <a:pt x="22" y="8"/>
                      <a:pt x="22" y="8"/>
                    </a:cubicBezTo>
                    <a:cubicBezTo>
                      <a:pt x="22" y="10"/>
                      <a:pt x="22" y="10"/>
                      <a:pt x="22" y="10"/>
                    </a:cubicBezTo>
                    <a:cubicBezTo>
                      <a:pt x="25" y="14"/>
                      <a:pt x="25" y="14"/>
                      <a:pt x="25" y="14"/>
                    </a:cubicBezTo>
                    <a:cubicBezTo>
                      <a:pt x="25" y="17"/>
                      <a:pt x="25" y="17"/>
                      <a:pt x="25" y="17"/>
                    </a:cubicBezTo>
                    <a:cubicBezTo>
                      <a:pt x="22" y="19"/>
                      <a:pt x="22" y="19"/>
                      <a:pt x="22" y="19"/>
                    </a:cubicBezTo>
                    <a:cubicBezTo>
                      <a:pt x="23" y="23"/>
                      <a:pt x="23" y="23"/>
                      <a:pt x="23" y="23"/>
                    </a:cubicBezTo>
                    <a:cubicBezTo>
                      <a:pt x="21" y="23"/>
                      <a:pt x="21" y="23"/>
                      <a:pt x="21" y="23"/>
                    </a:cubicBezTo>
                    <a:cubicBezTo>
                      <a:pt x="19" y="20"/>
                      <a:pt x="19" y="20"/>
                      <a:pt x="19" y="20"/>
                    </a:cubicBezTo>
                    <a:cubicBezTo>
                      <a:pt x="19" y="5"/>
                      <a:pt x="19" y="5"/>
                      <a:pt x="19" y="5"/>
                    </a:cubicBezTo>
                    <a:cubicBezTo>
                      <a:pt x="15" y="4"/>
                      <a:pt x="15" y="4"/>
                      <a:pt x="15" y="4"/>
                    </a:cubicBezTo>
                    <a:cubicBezTo>
                      <a:pt x="11" y="3"/>
                      <a:pt x="11" y="3"/>
                      <a:pt x="11" y="3"/>
                    </a:cubicBezTo>
                    <a:cubicBezTo>
                      <a:pt x="7" y="0"/>
                      <a:pt x="7" y="0"/>
                      <a:pt x="7" y="0"/>
                    </a:cubicBezTo>
                    <a:cubicBezTo>
                      <a:pt x="4" y="0"/>
                      <a:pt x="4" y="0"/>
                      <a:pt x="4" y="0"/>
                    </a:cubicBezTo>
                    <a:cubicBezTo>
                      <a:pt x="2" y="3"/>
                      <a:pt x="2" y="3"/>
                      <a:pt x="2" y="3"/>
                    </a:cubicBezTo>
                    <a:cubicBezTo>
                      <a:pt x="3" y="8"/>
                      <a:pt x="3" y="8"/>
                      <a:pt x="3" y="8"/>
                    </a:cubicBezTo>
                    <a:cubicBezTo>
                      <a:pt x="7" y="10"/>
                      <a:pt x="7" y="10"/>
                      <a:pt x="7" y="10"/>
                    </a:cubicBezTo>
                    <a:cubicBezTo>
                      <a:pt x="9" y="14"/>
                      <a:pt x="9" y="14"/>
                      <a:pt x="9" y="14"/>
                    </a:cubicBezTo>
                    <a:cubicBezTo>
                      <a:pt x="8" y="16"/>
                      <a:pt x="8" y="16"/>
                      <a:pt x="8" y="16"/>
                    </a:cubicBezTo>
                    <a:cubicBezTo>
                      <a:pt x="5" y="16"/>
                      <a:pt x="5" y="16"/>
                      <a:pt x="5" y="16"/>
                    </a:cubicBezTo>
                    <a:cubicBezTo>
                      <a:pt x="3" y="13"/>
                      <a:pt x="3" y="13"/>
                      <a:pt x="3" y="13"/>
                    </a:cubicBezTo>
                    <a:cubicBezTo>
                      <a:pt x="1" y="11"/>
                      <a:pt x="1" y="11"/>
                      <a:pt x="1" y="11"/>
                    </a:cubicBezTo>
                    <a:cubicBezTo>
                      <a:pt x="0" y="11"/>
                      <a:pt x="0" y="11"/>
                      <a:pt x="0" y="11"/>
                    </a:cubicBezTo>
                    <a:cubicBezTo>
                      <a:pt x="0" y="14"/>
                      <a:pt x="0" y="14"/>
                      <a:pt x="0" y="14"/>
                    </a:cubicBezTo>
                    <a:lnTo>
                      <a:pt x="1"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58">
                <a:extLst>
                  <a:ext uri="{FF2B5EF4-FFF2-40B4-BE49-F238E27FC236}">
                    <a16:creationId xmlns:a16="http://schemas.microsoft.com/office/drawing/2014/main" id="{7C4E2906-3ADF-4079-A349-D72C17E899FE}"/>
                  </a:ext>
                </a:extLst>
              </p:cNvPr>
              <p:cNvSpPr>
                <a:spLocks/>
              </p:cNvSpPr>
              <p:nvPr/>
            </p:nvSpPr>
            <p:spPr bwMode="auto">
              <a:xfrm>
                <a:off x="6488356" y="2254036"/>
                <a:ext cx="4763" cy="6349"/>
              </a:xfrm>
              <a:custGeom>
                <a:avLst/>
                <a:gdLst>
                  <a:gd name="T0" fmla="*/ 3 w 3"/>
                  <a:gd name="T1" fmla="*/ 4 h 4"/>
                  <a:gd name="T2" fmla="*/ 3 w 3"/>
                  <a:gd name="T3" fmla="*/ 2 h 4"/>
                  <a:gd name="T4" fmla="*/ 2 w 3"/>
                  <a:gd name="T5" fmla="*/ 0 h 4"/>
                  <a:gd name="T6" fmla="*/ 0 w 3"/>
                  <a:gd name="T7" fmla="*/ 0 h 4"/>
                  <a:gd name="T8" fmla="*/ 0 w 3"/>
                  <a:gd name="T9" fmla="*/ 2 h 4"/>
                  <a:gd name="T10" fmla="*/ 2 w 3"/>
                  <a:gd name="T11" fmla="*/ 4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3" y="2"/>
                    </a:lnTo>
                    <a:lnTo>
                      <a:pt x="2" y="0"/>
                    </a:lnTo>
                    <a:lnTo>
                      <a:pt x="0" y="0"/>
                    </a:lnTo>
                    <a:lnTo>
                      <a:pt x="0" y="2"/>
                    </a:lnTo>
                    <a:lnTo>
                      <a:pt x="2" y="4"/>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59">
                <a:extLst>
                  <a:ext uri="{FF2B5EF4-FFF2-40B4-BE49-F238E27FC236}">
                    <a16:creationId xmlns:a16="http://schemas.microsoft.com/office/drawing/2014/main" id="{281BDA83-5716-4C20-BF42-E1D26EA8F70F}"/>
                  </a:ext>
                </a:extLst>
              </p:cNvPr>
              <p:cNvSpPr>
                <a:spLocks/>
              </p:cNvSpPr>
              <p:nvPr/>
            </p:nvSpPr>
            <p:spPr bwMode="auto">
              <a:xfrm>
                <a:off x="6678863" y="2147685"/>
                <a:ext cx="4763" cy="6349"/>
              </a:xfrm>
              <a:custGeom>
                <a:avLst/>
                <a:gdLst>
                  <a:gd name="T0" fmla="*/ 0 w 3"/>
                  <a:gd name="T1" fmla="*/ 4 h 4"/>
                  <a:gd name="T2" fmla="*/ 2 w 3"/>
                  <a:gd name="T3" fmla="*/ 4 h 4"/>
                  <a:gd name="T4" fmla="*/ 3 w 3"/>
                  <a:gd name="T5" fmla="*/ 2 h 4"/>
                  <a:gd name="T6" fmla="*/ 2 w 3"/>
                  <a:gd name="T7" fmla="*/ 0 h 4"/>
                  <a:gd name="T8" fmla="*/ 0 w 3"/>
                  <a:gd name="T9" fmla="*/ 1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2" y="4"/>
                    </a:lnTo>
                    <a:lnTo>
                      <a:pt x="3" y="2"/>
                    </a:lnTo>
                    <a:lnTo>
                      <a:pt x="2"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60">
                <a:extLst>
                  <a:ext uri="{FF2B5EF4-FFF2-40B4-BE49-F238E27FC236}">
                    <a16:creationId xmlns:a16="http://schemas.microsoft.com/office/drawing/2014/main" id="{15091128-6121-49B1-BD9F-063C43DD1266}"/>
                  </a:ext>
                </a:extLst>
              </p:cNvPr>
              <p:cNvSpPr>
                <a:spLocks/>
              </p:cNvSpPr>
              <p:nvPr/>
            </p:nvSpPr>
            <p:spPr bwMode="auto">
              <a:xfrm>
                <a:off x="6367702" y="2338167"/>
                <a:ext cx="7938" cy="14286"/>
              </a:xfrm>
              <a:custGeom>
                <a:avLst/>
                <a:gdLst>
                  <a:gd name="T0" fmla="*/ 4 w 5"/>
                  <a:gd name="T1" fmla="*/ 1 h 9"/>
                  <a:gd name="T2" fmla="*/ 2 w 5"/>
                  <a:gd name="T3" fmla="*/ 0 h 9"/>
                  <a:gd name="T4" fmla="*/ 0 w 5"/>
                  <a:gd name="T5" fmla="*/ 2 h 9"/>
                  <a:gd name="T6" fmla="*/ 1 w 5"/>
                  <a:gd name="T7" fmla="*/ 5 h 9"/>
                  <a:gd name="T8" fmla="*/ 2 w 5"/>
                  <a:gd name="T9" fmla="*/ 7 h 9"/>
                  <a:gd name="T10" fmla="*/ 3 w 5"/>
                  <a:gd name="T11" fmla="*/ 9 h 9"/>
                  <a:gd name="T12" fmla="*/ 5 w 5"/>
                  <a:gd name="T13" fmla="*/ 9 h 9"/>
                  <a:gd name="T14" fmla="*/ 5 w 5"/>
                  <a:gd name="T15" fmla="*/ 7 h 9"/>
                  <a:gd name="T16" fmla="*/ 3 w 5"/>
                  <a:gd name="T17" fmla="*/ 4 h 9"/>
                  <a:gd name="T18" fmla="*/ 5 w 5"/>
                  <a:gd name="T19" fmla="*/ 2 h 9"/>
                  <a:gd name="T20" fmla="*/ 4 w 5"/>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4" y="1"/>
                    </a:moveTo>
                    <a:lnTo>
                      <a:pt x="2" y="0"/>
                    </a:lnTo>
                    <a:lnTo>
                      <a:pt x="0" y="2"/>
                    </a:lnTo>
                    <a:lnTo>
                      <a:pt x="1" y="5"/>
                    </a:lnTo>
                    <a:lnTo>
                      <a:pt x="2" y="7"/>
                    </a:lnTo>
                    <a:lnTo>
                      <a:pt x="3" y="9"/>
                    </a:lnTo>
                    <a:lnTo>
                      <a:pt x="5" y="9"/>
                    </a:lnTo>
                    <a:lnTo>
                      <a:pt x="5" y="7"/>
                    </a:lnTo>
                    <a:lnTo>
                      <a:pt x="3" y="4"/>
                    </a:lnTo>
                    <a:lnTo>
                      <a:pt x="5"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61">
                <a:extLst>
                  <a:ext uri="{FF2B5EF4-FFF2-40B4-BE49-F238E27FC236}">
                    <a16:creationId xmlns:a16="http://schemas.microsoft.com/office/drawing/2014/main" id="{CEC3D929-49F1-4BDC-A78A-DFF68339DA55}"/>
                  </a:ext>
                </a:extLst>
              </p:cNvPr>
              <p:cNvSpPr>
                <a:spLocks/>
              </p:cNvSpPr>
              <p:nvPr/>
            </p:nvSpPr>
            <p:spPr bwMode="auto">
              <a:xfrm>
                <a:off x="7758404" y="1514331"/>
                <a:ext cx="9525" cy="11112"/>
              </a:xfrm>
              <a:custGeom>
                <a:avLst/>
                <a:gdLst>
                  <a:gd name="T0" fmla="*/ 2 w 6"/>
                  <a:gd name="T1" fmla="*/ 6 h 7"/>
                  <a:gd name="T2" fmla="*/ 3 w 6"/>
                  <a:gd name="T3" fmla="*/ 7 h 7"/>
                  <a:gd name="T4" fmla="*/ 5 w 6"/>
                  <a:gd name="T5" fmla="*/ 6 h 7"/>
                  <a:gd name="T6" fmla="*/ 6 w 6"/>
                  <a:gd name="T7" fmla="*/ 2 h 7"/>
                  <a:gd name="T8" fmla="*/ 5 w 6"/>
                  <a:gd name="T9" fmla="*/ 0 h 7"/>
                  <a:gd name="T10" fmla="*/ 1 w 6"/>
                  <a:gd name="T11" fmla="*/ 1 h 7"/>
                  <a:gd name="T12" fmla="*/ 0 w 6"/>
                  <a:gd name="T13" fmla="*/ 3 h 7"/>
                  <a:gd name="T14" fmla="*/ 1 w 6"/>
                  <a:gd name="T15" fmla="*/ 6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3" y="7"/>
                    </a:lnTo>
                    <a:lnTo>
                      <a:pt x="5" y="6"/>
                    </a:lnTo>
                    <a:lnTo>
                      <a:pt x="6" y="2"/>
                    </a:lnTo>
                    <a:lnTo>
                      <a:pt x="5" y="0"/>
                    </a:lnTo>
                    <a:lnTo>
                      <a:pt x="1" y="1"/>
                    </a:lnTo>
                    <a:lnTo>
                      <a:pt x="0" y="3"/>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62">
                <a:extLst>
                  <a:ext uri="{FF2B5EF4-FFF2-40B4-BE49-F238E27FC236}">
                    <a16:creationId xmlns:a16="http://schemas.microsoft.com/office/drawing/2014/main" id="{44488157-EB02-4A9D-BABC-5BB1C8D1BBD9}"/>
                  </a:ext>
                </a:extLst>
              </p:cNvPr>
              <p:cNvSpPr>
                <a:spLocks/>
              </p:cNvSpPr>
              <p:nvPr/>
            </p:nvSpPr>
            <p:spPr bwMode="auto">
              <a:xfrm>
                <a:off x="7915571" y="1415915"/>
                <a:ext cx="25401" cy="19048"/>
              </a:xfrm>
              <a:custGeom>
                <a:avLst/>
                <a:gdLst>
                  <a:gd name="T0" fmla="*/ 9 w 16"/>
                  <a:gd name="T1" fmla="*/ 4 h 12"/>
                  <a:gd name="T2" fmla="*/ 6 w 16"/>
                  <a:gd name="T3" fmla="*/ 4 h 12"/>
                  <a:gd name="T4" fmla="*/ 2 w 16"/>
                  <a:gd name="T5" fmla="*/ 0 h 12"/>
                  <a:gd name="T6" fmla="*/ 0 w 16"/>
                  <a:gd name="T7" fmla="*/ 0 h 12"/>
                  <a:gd name="T8" fmla="*/ 0 w 16"/>
                  <a:gd name="T9" fmla="*/ 0 h 12"/>
                  <a:gd name="T10" fmla="*/ 0 w 16"/>
                  <a:gd name="T11" fmla="*/ 4 h 12"/>
                  <a:gd name="T12" fmla="*/ 2 w 16"/>
                  <a:gd name="T13" fmla="*/ 7 h 12"/>
                  <a:gd name="T14" fmla="*/ 5 w 16"/>
                  <a:gd name="T15" fmla="*/ 7 h 12"/>
                  <a:gd name="T16" fmla="*/ 8 w 16"/>
                  <a:gd name="T17" fmla="*/ 9 h 12"/>
                  <a:gd name="T18" fmla="*/ 11 w 16"/>
                  <a:gd name="T19" fmla="*/ 9 h 12"/>
                  <a:gd name="T20" fmla="*/ 14 w 16"/>
                  <a:gd name="T21" fmla="*/ 12 h 12"/>
                  <a:gd name="T22" fmla="*/ 16 w 16"/>
                  <a:gd name="T23" fmla="*/ 12 h 12"/>
                  <a:gd name="T24" fmla="*/ 16 w 16"/>
                  <a:gd name="T25" fmla="*/ 10 h 12"/>
                  <a:gd name="T26" fmla="*/ 12 w 16"/>
                  <a:gd name="T27" fmla="*/ 5 h 12"/>
                  <a:gd name="T28" fmla="*/ 9 w 16"/>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2">
                    <a:moveTo>
                      <a:pt x="9" y="4"/>
                    </a:moveTo>
                    <a:lnTo>
                      <a:pt x="6" y="4"/>
                    </a:lnTo>
                    <a:lnTo>
                      <a:pt x="2" y="0"/>
                    </a:lnTo>
                    <a:lnTo>
                      <a:pt x="0" y="0"/>
                    </a:lnTo>
                    <a:lnTo>
                      <a:pt x="0" y="0"/>
                    </a:lnTo>
                    <a:lnTo>
                      <a:pt x="0" y="4"/>
                    </a:lnTo>
                    <a:lnTo>
                      <a:pt x="2" y="7"/>
                    </a:lnTo>
                    <a:lnTo>
                      <a:pt x="5" y="7"/>
                    </a:lnTo>
                    <a:lnTo>
                      <a:pt x="8" y="9"/>
                    </a:lnTo>
                    <a:lnTo>
                      <a:pt x="11" y="9"/>
                    </a:lnTo>
                    <a:lnTo>
                      <a:pt x="14" y="12"/>
                    </a:lnTo>
                    <a:lnTo>
                      <a:pt x="16" y="12"/>
                    </a:lnTo>
                    <a:lnTo>
                      <a:pt x="16" y="10"/>
                    </a:lnTo>
                    <a:lnTo>
                      <a:pt x="12" y="5"/>
                    </a:ln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63">
                <a:extLst>
                  <a:ext uri="{FF2B5EF4-FFF2-40B4-BE49-F238E27FC236}">
                    <a16:creationId xmlns:a16="http://schemas.microsoft.com/office/drawing/2014/main" id="{01FF9A2B-962B-4388-BE6D-DC91BE481756}"/>
                  </a:ext>
                </a:extLst>
              </p:cNvPr>
              <p:cNvSpPr>
                <a:spLocks/>
              </p:cNvSpPr>
              <p:nvPr/>
            </p:nvSpPr>
            <p:spPr bwMode="auto">
              <a:xfrm>
                <a:off x="7704426" y="1588937"/>
                <a:ext cx="14289" cy="11112"/>
              </a:xfrm>
              <a:custGeom>
                <a:avLst/>
                <a:gdLst>
                  <a:gd name="T0" fmla="*/ 3 w 11"/>
                  <a:gd name="T1" fmla="*/ 6 h 9"/>
                  <a:gd name="T2" fmla="*/ 3 w 11"/>
                  <a:gd name="T3" fmla="*/ 9 h 9"/>
                  <a:gd name="T4" fmla="*/ 8 w 11"/>
                  <a:gd name="T5" fmla="*/ 9 h 9"/>
                  <a:gd name="T6" fmla="*/ 9 w 11"/>
                  <a:gd name="T7" fmla="*/ 8 h 9"/>
                  <a:gd name="T8" fmla="*/ 10 w 11"/>
                  <a:gd name="T9" fmla="*/ 8 h 9"/>
                  <a:gd name="T10" fmla="*/ 11 w 11"/>
                  <a:gd name="T11" fmla="*/ 6 h 9"/>
                  <a:gd name="T12" fmla="*/ 8 w 11"/>
                  <a:gd name="T13" fmla="*/ 4 h 9"/>
                  <a:gd name="T14" fmla="*/ 5 w 11"/>
                  <a:gd name="T15" fmla="*/ 0 h 9"/>
                  <a:gd name="T16" fmla="*/ 2 w 11"/>
                  <a:gd name="T17" fmla="*/ 0 h 9"/>
                  <a:gd name="T18" fmla="*/ 0 w 11"/>
                  <a:gd name="T19" fmla="*/ 2 h 9"/>
                  <a:gd name="T20" fmla="*/ 0 w 11"/>
                  <a:gd name="T21" fmla="*/ 4 h 9"/>
                  <a:gd name="T22" fmla="*/ 3 w 11"/>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
                    <a:moveTo>
                      <a:pt x="3" y="6"/>
                    </a:moveTo>
                    <a:cubicBezTo>
                      <a:pt x="3" y="6"/>
                      <a:pt x="3" y="9"/>
                      <a:pt x="3" y="9"/>
                    </a:cubicBezTo>
                    <a:cubicBezTo>
                      <a:pt x="8" y="9"/>
                      <a:pt x="8" y="9"/>
                      <a:pt x="8" y="9"/>
                    </a:cubicBezTo>
                    <a:cubicBezTo>
                      <a:pt x="9" y="8"/>
                      <a:pt x="9" y="8"/>
                      <a:pt x="9" y="8"/>
                    </a:cubicBezTo>
                    <a:cubicBezTo>
                      <a:pt x="10" y="8"/>
                      <a:pt x="10" y="8"/>
                      <a:pt x="10" y="8"/>
                    </a:cubicBezTo>
                    <a:cubicBezTo>
                      <a:pt x="11" y="6"/>
                      <a:pt x="11" y="6"/>
                      <a:pt x="11" y="6"/>
                    </a:cubicBezTo>
                    <a:cubicBezTo>
                      <a:pt x="8" y="4"/>
                      <a:pt x="8" y="4"/>
                      <a:pt x="8" y="4"/>
                    </a:cubicBezTo>
                    <a:cubicBezTo>
                      <a:pt x="5" y="0"/>
                      <a:pt x="5" y="0"/>
                      <a:pt x="5" y="0"/>
                    </a:cubicBezTo>
                    <a:cubicBezTo>
                      <a:pt x="2" y="0"/>
                      <a:pt x="2" y="0"/>
                      <a:pt x="2" y="0"/>
                    </a:cubicBezTo>
                    <a:cubicBezTo>
                      <a:pt x="0" y="2"/>
                      <a:pt x="0" y="2"/>
                      <a:pt x="0" y="2"/>
                    </a:cubicBezTo>
                    <a:cubicBezTo>
                      <a:pt x="0" y="4"/>
                      <a:pt x="0" y="4"/>
                      <a:pt x="0" y="4"/>
                    </a:cubicBez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64">
                <a:extLst>
                  <a:ext uri="{FF2B5EF4-FFF2-40B4-BE49-F238E27FC236}">
                    <a16:creationId xmlns:a16="http://schemas.microsoft.com/office/drawing/2014/main" id="{CF7345E2-8C8F-4D10-AFBB-D7C51C858DCA}"/>
                  </a:ext>
                </a:extLst>
              </p:cNvPr>
              <p:cNvSpPr>
                <a:spLocks/>
              </p:cNvSpPr>
              <p:nvPr/>
            </p:nvSpPr>
            <p:spPr bwMode="auto">
              <a:xfrm>
                <a:off x="7836193" y="1288927"/>
                <a:ext cx="28576" cy="44446"/>
              </a:xfrm>
              <a:custGeom>
                <a:avLst/>
                <a:gdLst>
                  <a:gd name="T0" fmla="*/ 4 w 18"/>
                  <a:gd name="T1" fmla="*/ 8 h 28"/>
                  <a:gd name="T2" fmla="*/ 8 w 18"/>
                  <a:gd name="T3" fmla="*/ 12 h 28"/>
                  <a:gd name="T4" fmla="*/ 12 w 18"/>
                  <a:gd name="T5" fmla="*/ 19 h 28"/>
                  <a:gd name="T6" fmla="*/ 14 w 18"/>
                  <a:gd name="T7" fmla="*/ 26 h 28"/>
                  <a:gd name="T8" fmla="*/ 16 w 18"/>
                  <a:gd name="T9" fmla="*/ 28 h 28"/>
                  <a:gd name="T10" fmla="*/ 18 w 18"/>
                  <a:gd name="T11" fmla="*/ 26 h 28"/>
                  <a:gd name="T12" fmla="*/ 18 w 18"/>
                  <a:gd name="T13" fmla="*/ 22 h 28"/>
                  <a:gd name="T14" fmla="*/ 15 w 18"/>
                  <a:gd name="T15" fmla="*/ 14 h 28"/>
                  <a:gd name="T16" fmla="*/ 14 w 18"/>
                  <a:gd name="T17" fmla="*/ 10 h 28"/>
                  <a:gd name="T18" fmla="*/ 12 w 18"/>
                  <a:gd name="T19" fmla="*/ 8 h 28"/>
                  <a:gd name="T20" fmla="*/ 7 w 18"/>
                  <a:gd name="T21" fmla="*/ 8 h 28"/>
                  <a:gd name="T22" fmla="*/ 5 w 18"/>
                  <a:gd name="T23" fmla="*/ 3 h 28"/>
                  <a:gd name="T24" fmla="*/ 2 w 18"/>
                  <a:gd name="T25" fmla="*/ 1 h 28"/>
                  <a:gd name="T26" fmla="*/ 0 w 18"/>
                  <a:gd name="T27" fmla="*/ 0 h 28"/>
                  <a:gd name="T28" fmla="*/ 1 w 18"/>
                  <a:gd name="T29" fmla="*/ 2 h 28"/>
                  <a:gd name="T30" fmla="*/ 4 w 18"/>
                  <a:gd name="T31"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8">
                    <a:moveTo>
                      <a:pt x="4" y="8"/>
                    </a:moveTo>
                    <a:lnTo>
                      <a:pt x="8" y="12"/>
                    </a:lnTo>
                    <a:lnTo>
                      <a:pt x="12" y="19"/>
                    </a:lnTo>
                    <a:lnTo>
                      <a:pt x="14" y="26"/>
                    </a:lnTo>
                    <a:lnTo>
                      <a:pt x="16" y="28"/>
                    </a:lnTo>
                    <a:lnTo>
                      <a:pt x="18" y="26"/>
                    </a:lnTo>
                    <a:lnTo>
                      <a:pt x="18" y="22"/>
                    </a:lnTo>
                    <a:lnTo>
                      <a:pt x="15" y="14"/>
                    </a:lnTo>
                    <a:lnTo>
                      <a:pt x="14" y="10"/>
                    </a:lnTo>
                    <a:lnTo>
                      <a:pt x="12" y="8"/>
                    </a:lnTo>
                    <a:lnTo>
                      <a:pt x="7" y="8"/>
                    </a:lnTo>
                    <a:lnTo>
                      <a:pt x="5" y="3"/>
                    </a:lnTo>
                    <a:lnTo>
                      <a:pt x="2" y="1"/>
                    </a:lnTo>
                    <a:lnTo>
                      <a:pt x="0" y="0"/>
                    </a:lnTo>
                    <a:lnTo>
                      <a:pt x="1" y="2"/>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65">
                <a:extLst>
                  <a:ext uri="{FF2B5EF4-FFF2-40B4-BE49-F238E27FC236}">
                    <a16:creationId xmlns:a16="http://schemas.microsoft.com/office/drawing/2014/main" id="{A1B4DAF1-91F5-4DC9-963B-5AD89D6453B0}"/>
                  </a:ext>
                </a:extLst>
              </p:cNvPr>
              <p:cNvSpPr>
                <a:spLocks/>
              </p:cNvSpPr>
              <p:nvPr/>
            </p:nvSpPr>
            <p:spPr bwMode="auto">
              <a:xfrm>
                <a:off x="7531382" y="1531792"/>
                <a:ext cx="34927" cy="38097"/>
              </a:xfrm>
              <a:custGeom>
                <a:avLst/>
                <a:gdLst>
                  <a:gd name="T0" fmla="*/ 6 w 22"/>
                  <a:gd name="T1" fmla="*/ 20 h 24"/>
                  <a:gd name="T2" fmla="*/ 13 w 22"/>
                  <a:gd name="T3" fmla="*/ 22 h 24"/>
                  <a:gd name="T4" fmla="*/ 16 w 22"/>
                  <a:gd name="T5" fmla="*/ 23 h 24"/>
                  <a:gd name="T6" fmla="*/ 17 w 22"/>
                  <a:gd name="T7" fmla="*/ 24 h 24"/>
                  <a:gd name="T8" fmla="*/ 20 w 22"/>
                  <a:gd name="T9" fmla="*/ 23 h 24"/>
                  <a:gd name="T10" fmla="*/ 21 w 22"/>
                  <a:gd name="T11" fmla="*/ 20 h 24"/>
                  <a:gd name="T12" fmla="*/ 22 w 22"/>
                  <a:gd name="T13" fmla="*/ 19 h 24"/>
                  <a:gd name="T14" fmla="*/ 22 w 22"/>
                  <a:gd name="T15" fmla="*/ 17 h 24"/>
                  <a:gd name="T16" fmla="*/ 21 w 22"/>
                  <a:gd name="T17" fmla="*/ 14 h 24"/>
                  <a:gd name="T18" fmla="*/ 20 w 22"/>
                  <a:gd name="T19" fmla="*/ 9 h 24"/>
                  <a:gd name="T20" fmla="*/ 18 w 22"/>
                  <a:gd name="T21" fmla="*/ 7 h 24"/>
                  <a:gd name="T22" fmla="*/ 17 w 22"/>
                  <a:gd name="T23" fmla="*/ 3 h 24"/>
                  <a:gd name="T24" fmla="*/ 17 w 22"/>
                  <a:gd name="T25" fmla="*/ 1 h 24"/>
                  <a:gd name="T26" fmla="*/ 15 w 22"/>
                  <a:gd name="T27" fmla="*/ 0 h 24"/>
                  <a:gd name="T28" fmla="*/ 10 w 22"/>
                  <a:gd name="T29" fmla="*/ 2 h 24"/>
                  <a:gd name="T30" fmla="*/ 4 w 22"/>
                  <a:gd name="T31" fmla="*/ 6 h 24"/>
                  <a:gd name="T32" fmla="*/ 2 w 22"/>
                  <a:gd name="T33" fmla="*/ 6 h 24"/>
                  <a:gd name="T34" fmla="*/ 1 w 22"/>
                  <a:gd name="T35" fmla="*/ 7 h 24"/>
                  <a:gd name="T36" fmla="*/ 2 w 22"/>
                  <a:gd name="T37" fmla="*/ 11 h 24"/>
                  <a:gd name="T38" fmla="*/ 4 w 22"/>
                  <a:gd name="T39" fmla="*/ 13 h 24"/>
                  <a:gd name="T40" fmla="*/ 5 w 22"/>
                  <a:gd name="T41" fmla="*/ 16 h 24"/>
                  <a:gd name="T42" fmla="*/ 3 w 22"/>
                  <a:gd name="T43" fmla="*/ 17 h 24"/>
                  <a:gd name="T44" fmla="*/ 1 w 22"/>
                  <a:gd name="T45" fmla="*/ 17 h 24"/>
                  <a:gd name="T46" fmla="*/ 0 w 22"/>
                  <a:gd name="T47" fmla="*/ 18 h 24"/>
                  <a:gd name="T48" fmla="*/ 2 w 22"/>
                  <a:gd name="T49" fmla="*/ 20 h 24"/>
                  <a:gd name="T50" fmla="*/ 6 w 22"/>
                  <a:gd name="T5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6" y="20"/>
                    </a:moveTo>
                    <a:lnTo>
                      <a:pt x="13" y="22"/>
                    </a:lnTo>
                    <a:lnTo>
                      <a:pt x="16" y="23"/>
                    </a:lnTo>
                    <a:lnTo>
                      <a:pt x="17" y="24"/>
                    </a:lnTo>
                    <a:lnTo>
                      <a:pt x="20" y="23"/>
                    </a:lnTo>
                    <a:lnTo>
                      <a:pt x="21" y="20"/>
                    </a:lnTo>
                    <a:lnTo>
                      <a:pt x="22" y="19"/>
                    </a:lnTo>
                    <a:lnTo>
                      <a:pt x="22" y="17"/>
                    </a:lnTo>
                    <a:lnTo>
                      <a:pt x="21" y="14"/>
                    </a:lnTo>
                    <a:lnTo>
                      <a:pt x="20" y="9"/>
                    </a:lnTo>
                    <a:lnTo>
                      <a:pt x="18" y="7"/>
                    </a:lnTo>
                    <a:lnTo>
                      <a:pt x="17" y="3"/>
                    </a:lnTo>
                    <a:lnTo>
                      <a:pt x="17" y="1"/>
                    </a:lnTo>
                    <a:lnTo>
                      <a:pt x="15" y="0"/>
                    </a:lnTo>
                    <a:lnTo>
                      <a:pt x="10" y="2"/>
                    </a:lnTo>
                    <a:lnTo>
                      <a:pt x="4" y="6"/>
                    </a:lnTo>
                    <a:lnTo>
                      <a:pt x="2" y="6"/>
                    </a:lnTo>
                    <a:lnTo>
                      <a:pt x="1" y="7"/>
                    </a:lnTo>
                    <a:lnTo>
                      <a:pt x="2" y="11"/>
                    </a:lnTo>
                    <a:lnTo>
                      <a:pt x="4" y="13"/>
                    </a:lnTo>
                    <a:lnTo>
                      <a:pt x="5" y="16"/>
                    </a:lnTo>
                    <a:lnTo>
                      <a:pt x="3" y="17"/>
                    </a:lnTo>
                    <a:lnTo>
                      <a:pt x="1" y="17"/>
                    </a:lnTo>
                    <a:lnTo>
                      <a:pt x="0" y="18"/>
                    </a:lnTo>
                    <a:lnTo>
                      <a:pt x="2" y="20"/>
                    </a:lnTo>
                    <a:lnTo>
                      <a:pt x="6"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66">
                <a:extLst>
                  <a:ext uri="{FF2B5EF4-FFF2-40B4-BE49-F238E27FC236}">
                    <a16:creationId xmlns:a16="http://schemas.microsoft.com/office/drawing/2014/main" id="{06842007-B610-4211-BD2A-773B59B7FD25}"/>
                  </a:ext>
                </a:extLst>
              </p:cNvPr>
              <p:cNvSpPr>
                <a:spLocks/>
              </p:cNvSpPr>
              <p:nvPr/>
            </p:nvSpPr>
            <p:spPr bwMode="auto">
              <a:xfrm>
                <a:off x="6491531" y="1363533"/>
                <a:ext cx="7938" cy="6349"/>
              </a:xfrm>
              <a:custGeom>
                <a:avLst/>
                <a:gdLst>
                  <a:gd name="T0" fmla="*/ 4 w 5"/>
                  <a:gd name="T1" fmla="*/ 3 h 4"/>
                  <a:gd name="T2" fmla="*/ 5 w 5"/>
                  <a:gd name="T3" fmla="*/ 1 h 4"/>
                  <a:gd name="T4" fmla="*/ 4 w 5"/>
                  <a:gd name="T5" fmla="*/ 0 h 4"/>
                  <a:gd name="T6" fmla="*/ 2 w 5"/>
                  <a:gd name="T7" fmla="*/ 0 h 4"/>
                  <a:gd name="T8" fmla="*/ 2 w 5"/>
                  <a:gd name="T9" fmla="*/ 1 h 4"/>
                  <a:gd name="T10" fmla="*/ 0 w 5"/>
                  <a:gd name="T11" fmla="*/ 2 h 4"/>
                  <a:gd name="T12" fmla="*/ 0 w 5"/>
                  <a:gd name="T13" fmla="*/ 3 h 4"/>
                  <a:gd name="T14" fmla="*/ 2 w 5"/>
                  <a:gd name="T15" fmla="*/ 4 h 4"/>
                  <a:gd name="T16" fmla="*/ 4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3"/>
                    </a:moveTo>
                    <a:lnTo>
                      <a:pt x="5" y="1"/>
                    </a:lnTo>
                    <a:lnTo>
                      <a:pt x="4" y="0"/>
                    </a:lnTo>
                    <a:lnTo>
                      <a:pt x="2" y="0"/>
                    </a:lnTo>
                    <a:lnTo>
                      <a:pt x="2" y="1"/>
                    </a:lnTo>
                    <a:lnTo>
                      <a:pt x="0" y="2"/>
                    </a:lnTo>
                    <a:lnTo>
                      <a:pt x="0" y="3"/>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67">
                <a:extLst>
                  <a:ext uri="{FF2B5EF4-FFF2-40B4-BE49-F238E27FC236}">
                    <a16:creationId xmlns:a16="http://schemas.microsoft.com/office/drawing/2014/main" id="{006F2FCF-33EF-4AA5-BF01-3E82AD63EAB2}"/>
                  </a:ext>
                </a:extLst>
              </p:cNvPr>
              <p:cNvSpPr>
                <a:spLocks/>
              </p:cNvSpPr>
              <p:nvPr/>
            </p:nvSpPr>
            <p:spPr bwMode="auto">
              <a:xfrm>
                <a:off x="6482006" y="1374645"/>
                <a:ext cx="11114" cy="11112"/>
              </a:xfrm>
              <a:custGeom>
                <a:avLst/>
                <a:gdLst>
                  <a:gd name="T0" fmla="*/ 4 w 7"/>
                  <a:gd name="T1" fmla="*/ 7 h 7"/>
                  <a:gd name="T2" fmla="*/ 6 w 7"/>
                  <a:gd name="T3" fmla="*/ 6 h 7"/>
                  <a:gd name="T4" fmla="*/ 7 w 7"/>
                  <a:gd name="T5" fmla="*/ 5 h 7"/>
                  <a:gd name="T6" fmla="*/ 6 w 7"/>
                  <a:gd name="T7" fmla="*/ 2 h 7"/>
                  <a:gd name="T8" fmla="*/ 6 w 7"/>
                  <a:gd name="T9" fmla="*/ 0 h 7"/>
                  <a:gd name="T10" fmla="*/ 4 w 7"/>
                  <a:gd name="T11" fmla="*/ 1 h 7"/>
                  <a:gd name="T12" fmla="*/ 3 w 7"/>
                  <a:gd name="T13" fmla="*/ 3 h 7"/>
                  <a:gd name="T14" fmla="*/ 0 w 7"/>
                  <a:gd name="T15" fmla="*/ 4 h 7"/>
                  <a:gd name="T16" fmla="*/ 1 w 7"/>
                  <a:gd name="T17" fmla="*/ 6 h 7"/>
                  <a:gd name="T18" fmla="*/ 4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7"/>
                    </a:moveTo>
                    <a:lnTo>
                      <a:pt x="6" y="6"/>
                    </a:lnTo>
                    <a:lnTo>
                      <a:pt x="7" y="5"/>
                    </a:lnTo>
                    <a:lnTo>
                      <a:pt x="6" y="2"/>
                    </a:lnTo>
                    <a:lnTo>
                      <a:pt x="6" y="0"/>
                    </a:lnTo>
                    <a:lnTo>
                      <a:pt x="4" y="1"/>
                    </a:lnTo>
                    <a:lnTo>
                      <a:pt x="3"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68">
                <a:extLst>
                  <a:ext uri="{FF2B5EF4-FFF2-40B4-BE49-F238E27FC236}">
                    <a16:creationId xmlns:a16="http://schemas.microsoft.com/office/drawing/2014/main" id="{390667E2-B0A6-48A4-B4D3-C6DED26F3FF1}"/>
                  </a:ext>
                </a:extLst>
              </p:cNvPr>
              <p:cNvSpPr>
                <a:spLocks/>
              </p:cNvSpPr>
              <p:nvPr/>
            </p:nvSpPr>
            <p:spPr bwMode="auto">
              <a:xfrm>
                <a:off x="6485181" y="1363533"/>
                <a:ext cx="3175" cy="7937"/>
              </a:xfrm>
              <a:custGeom>
                <a:avLst/>
                <a:gdLst>
                  <a:gd name="T0" fmla="*/ 0 w 2"/>
                  <a:gd name="T1" fmla="*/ 5 h 5"/>
                  <a:gd name="T2" fmla="*/ 1 w 2"/>
                  <a:gd name="T3" fmla="*/ 5 h 5"/>
                  <a:gd name="T4" fmla="*/ 2 w 2"/>
                  <a:gd name="T5" fmla="*/ 2 h 5"/>
                  <a:gd name="T6" fmla="*/ 2 w 2"/>
                  <a:gd name="T7" fmla="*/ 0 h 5"/>
                  <a:gd name="T8" fmla="*/ 1 w 2"/>
                  <a:gd name="T9" fmla="*/ 2 h 5"/>
                  <a:gd name="T10" fmla="*/ 0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0" y="5"/>
                    </a:moveTo>
                    <a:lnTo>
                      <a:pt x="1" y="5"/>
                    </a:lnTo>
                    <a:lnTo>
                      <a:pt x="2" y="2"/>
                    </a:lnTo>
                    <a:lnTo>
                      <a:pt x="2" y="0"/>
                    </a:lnTo>
                    <a:lnTo>
                      <a:pt x="1" y="2"/>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69">
                <a:extLst>
                  <a:ext uri="{FF2B5EF4-FFF2-40B4-BE49-F238E27FC236}">
                    <a16:creationId xmlns:a16="http://schemas.microsoft.com/office/drawing/2014/main" id="{AED6C12C-5357-431F-82B3-D7B4CFBE3E2F}"/>
                  </a:ext>
                </a:extLst>
              </p:cNvPr>
              <p:cNvSpPr>
                <a:spLocks/>
              </p:cNvSpPr>
              <p:nvPr/>
            </p:nvSpPr>
            <p:spPr bwMode="auto">
              <a:xfrm>
                <a:off x="6501057" y="1290515"/>
                <a:ext cx="12701" cy="12699"/>
              </a:xfrm>
              <a:custGeom>
                <a:avLst/>
                <a:gdLst>
                  <a:gd name="T0" fmla="*/ 2 w 8"/>
                  <a:gd name="T1" fmla="*/ 0 h 8"/>
                  <a:gd name="T2" fmla="*/ 1 w 8"/>
                  <a:gd name="T3" fmla="*/ 0 h 8"/>
                  <a:gd name="T4" fmla="*/ 0 w 8"/>
                  <a:gd name="T5" fmla="*/ 2 h 8"/>
                  <a:gd name="T6" fmla="*/ 1 w 8"/>
                  <a:gd name="T7" fmla="*/ 5 h 8"/>
                  <a:gd name="T8" fmla="*/ 5 w 8"/>
                  <a:gd name="T9" fmla="*/ 8 h 8"/>
                  <a:gd name="T10" fmla="*/ 8 w 8"/>
                  <a:gd name="T11" fmla="*/ 7 h 8"/>
                  <a:gd name="T12" fmla="*/ 8 w 8"/>
                  <a:gd name="T13" fmla="*/ 4 h 8"/>
                  <a:gd name="T14" fmla="*/ 6 w 8"/>
                  <a:gd name="T15" fmla="*/ 2 h 8"/>
                  <a:gd name="T16" fmla="*/ 3 w 8"/>
                  <a:gd name="T17" fmla="*/ 2 h 8"/>
                  <a:gd name="T18" fmla="*/ 2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2" y="0"/>
                    </a:moveTo>
                    <a:lnTo>
                      <a:pt x="1" y="0"/>
                    </a:lnTo>
                    <a:lnTo>
                      <a:pt x="0" y="2"/>
                    </a:lnTo>
                    <a:lnTo>
                      <a:pt x="1" y="5"/>
                    </a:lnTo>
                    <a:lnTo>
                      <a:pt x="5" y="8"/>
                    </a:lnTo>
                    <a:lnTo>
                      <a:pt x="8" y="7"/>
                    </a:lnTo>
                    <a:lnTo>
                      <a:pt x="8" y="4"/>
                    </a:lnTo>
                    <a:lnTo>
                      <a:pt x="6"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70">
                <a:extLst>
                  <a:ext uri="{FF2B5EF4-FFF2-40B4-BE49-F238E27FC236}">
                    <a16:creationId xmlns:a16="http://schemas.microsoft.com/office/drawing/2014/main" id="{86B83834-159D-4CBF-90C6-8276D80869BC}"/>
                  </a:ext>
                </a:extLst>
              </p:cNvPr>
              <p:cNvSpPr>
                <a:spLocks/>
              </p:cNvSpPr>
              <p:nvPr/>
            </p:nvSpPr>
            <p:spPr bwMode="auto">
              <a:xfrm>
                <a:off x="6508994" y="1307975"/>
                <a:ext cx="11114" cy="15874"/>
              </a:xfrm>
              <a:custGeom>
                <a:avLst/>
                <a:gdLst>
                  <a:gd name="T0" fmla="*/ 2 w 7"/>
                  <a:gd name="T1" fmla="*/ 6 h 10"/>
                  <a:gd name="T2" fmla="*/ 0 w 7"/>
                  <a:gd name="T3" fmla="*/ 7 h 10"/>
                  <a:gd name="T4" fmla="*/ 0 w 7"/>
                  <a:gd name="T5" fmla="*/ 10 h 10"/>
                  <a:gd name="T6" fmla="*/ 1 w 7"/>
                  <a:gd name="T7" fmla="*/ 10 h 10"/>
                  <a:gd name="T8" fmla="*/ 4 w 7"/>
                  <a:gd name="T9" fmla="*/ 10 h 10"/>
                  <a:gd name="T10" fmla="*/ 6 w 7"/>
                  <a:gd name="T11" fmla="*/ 9 h 10"/>
                  <a:gd name="T12" fmla="*/ 6 w 7"/>
                  <a:gd name="T13" fmla="*/ 6 h 10"/>
                  <a:gd name="T14" fmla="*/ 7 w 7"/>
                  <a:gd name="T15" fmla="*/ 6 h 10"/>
                  <a:gd name="T16" fmla="*/ 7 w 7"/>
                  <a:gd name="T17" fmla="*/ 3 h 10"/>
                  <a:gd name="T18" fmla="*/ 5 w 7"/>
                  <a:gd name="T19" fmla="*/ 0 h 10"/>
                  <a:gd name="T20" fmla="*/ 4 w 7"/>
                  <a:gd name="T21" fmla="*/ 0 h 10"/>
                  <a:gd name="T22" fmla="*/ 3 w 7"/>
                  <a:gd name="T23" fmla="*/ 2 h 10"/>
                  <a:gd name="T24" fmla="*/ 2 w 7"/>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6"/>
                    </a:moveTo>
                    <a:lnTo>
                      <a:pt x="0" y="7"/>
                    </a:lnTo>
                    <a:lnTo>
                      <a:pt x="0" y="10"/>
                    </a:lnTo>
                    <a:lnTo>
                      <a:pt x="1" y="10"/>
                    </a:lnTo>
                    <a:lnTo>
                      <a:pt x="4" y="10"/>
                    </a:lnTo>
                    <a:lnTo>
                      <a:pt x="6" y="9"/>
                    </a:lnTo>
                    <a:lnTo>
                      <a:pt x="6" y="6"/>
                    </a:lnTo>
                    <a:lnTo>
                      <a:pt x="7" y="6"/>
                    </a:lnTo>
                    <a:lnTo>
                      <a:pt x="7" y="3"/>
                    </a:lnTo>
                    <a:lnTo>
                      <a:pt x="5" y="0"/>
                    </a:lnTo>
                    <a:lnTo>
                      <a:pt x="4" y="0"/>
                    </a:lnTo>
                    <a:lnTo>
                      <a:pt x="3" y="2"/>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71">
                <a:extLst>
                  <a:ext uri="{FF2B5EF4-FFF2-40B4-BE49-F238E27FC236}">
                    <a16:creationId xmlns:a16="http://schemas.microsoft.com/office/drawing/2014/main" id="{766199FB-3AB0-40CE-84A6-40243F04946F}"/>
                  </a:ext>
                </a:extLst>
              </p:cNvPr>
              <p:cNvSpPr>
                <a:spLocks/>
              </p:cNvSpPr>
              <p:nvPr/>
            </p:nvSpPr>
            <p:spPr bwMode="auto">
              <a:xfrm>
                <a:off x="6508994" y="1339723"/>
                <a:ext cx="11114" cy="7937"/>
              </a:xfrm>
              <a:custGeom>
                <a:avLst/>
                <a:gdLst>
                  <a:gd name="T0" fmla="*/ 4 w 7"/>
                  <a:gd name="T1" fmla="*/ 0 h 5"/>
                  <a:gd name="T2" fmla="*/ 3 w 7"/>
                  <a:gd name="T3" fmla="*/ 2 h 5"/>
                  <a:gd name="T4" fmla="*/ 0 w 7"/>
                  <a:gd name="T5" fmla="*/ 2 h 5"/>
                  <a:gd name="T6" fmla="*/ 3 w 7"/>
                  <a:gd name="T7" fmla="*/ 4 h 5"/>
                  <a:gd name="T8" fmla="*/ 4 w 7"/>
                  <a:gd name="T9" fmla="*/ 5 h 5"/>
                  <a:gd name="T10" fmla="*/ 7 w 7"/>
                  <a:gd name="T11" fmla="*/ 3 h 5"/>
                  <a:gd name="T12" fmla="*/ 7 w 7"/>
                  <a:gd name="T13" fmla="*/ 1 h 5"/>
                  <a:gd name="T14" fmla="*/ 6 w 7"/>
                  <a:gd name="T15" fmla="*/ 0 h 5"/>
                  <a:gd name="T16" fmla="*/ 4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4" y="0"/>
                    </a:moveTo>
                    <a:lnTo>
                      <a:pt x="3" y="2"/>
                    </a:lnTo>
                    <a:lnTo>
                      <a:pt x="0" y="2"/>
                    </a:lnTo>
                    <a:lnTo>
                      <a:pt x="3" y="4"/>
                    </a:lnTo>
                    <a:lnTo>
                      <a:pt x="4" y="5"/>
                    </a:lnTo>
                    <a:lnTo>
                      <a:pt x="7" y="3"/>
                    </a:lnTo>
                    <a:lnTo>
                      <a:pt x="7" y="1"/>
                    </a:lnTo>
                    <a:lnTo>
                      <a:pt x="6"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72">
                <a:extLst>
                  <a:ext uri="{FF2B5EF4-FFF2-40B4-BE49-F238E27FC236}">
                    <a16:creationId xmlns:a16="http://schemas.microsoft.com/office/drawing/2014/main" id="{35E3A4DA-8C9D-4FBB-8987-413D6E270FD4}"/>
                  </a:ext>
                </a:extLst>
              </p:cNvPr>
              <p:cNvSpPr>
                <a:spLocks/>
              </p:cNvSpPr>
              <p:nvPr/>
            </p:nvSpPr>
            <p:spPr bwMode="auto">
              <a:xfrm>
                <a:off x="6477243" y="1296865"/>
                <a:ext cx="31752" cy="22223"/>
              </a:xfrm>
              <a:custGeom>
                <a:avLst/>
                <a:gdLst>
                  <a:gd name="T0" fmla="*/ 20 w 20"/>
                  <a:gd name="T1" fmla="*/ 6 h 14"/>
                  <a:gd name="T2" fmla="*/ 17 w 20"/>
                  <a:gd name="T3" fmla="*/ 7 h 14"/>
                  <a:gd name="T4" fmla="*/ 16 w 20"/>
                  <a:gd name="T5" fmla="*/ 7 h 14"/>
                  <a:gd name="T6" fmla="*/ 12 w 20"/>
                  <a:gd name="T7" fmla="*/ 3 h 14"/>
                  <a:gd name="T8" fmla="*/ 7 w 20"/>
                  <a:gd name="T9" fmla="*/ 0 h 14"/>
                  <a:gd name="T10" fmla="*/ 3 w 20"/>
                  <a:gd name="T11" fmla="*/ 0 h 14"/>
                  <a:gd name="T12" fmla="*/ 1 w 20"/>
                  <a:gd name="T13" fmla="*/ 1 h 14"/>
                  <a:gd name="T14" fmla="*/ 0 w 20"/>
                  <a:gd name="T15" fmla="*/ 3 h 14"/>
                  <a:gd name="T16" fmla="*/ 2 w 20"/>
                  <a:gd name="T17" fmla="*/ 4 h 14"/>
                  <a:gd name="T18" fmla="*/ 4 w 20"/>
                  <a:gd name="T19" fmla="*/ 4 h 14"/>
                  <a:gd name="T20" fmla="*/ 9 w 20"/>
                  <a:gd name="T21" fmla="*/ 6 h 14"/>
                  <a:gd name="T22" fmla="*/ 14 w 20"/>
                  <a:gd name="T23" fmla="*/ 11 h 14"/>
                  <a:gd name="T24" fmla="*/ 16 w 20"/>
                  <a:gd name="T25" fmla="*/ 14 h 14"/>
                  <a:gd name="T26" fmla="*/ 19 w 20"/>
                  <a:gd name="T27" fmla="*/ 13 h 14"/>
                  <a:gd name="T28" fmla="*/ 20 w 20"/>
                  <a:gd name="T29" fmla="*/ 10 h 14"/>
                  <a:gd name="T30" fmla="*/ 20 w 20"/>
                  <a:gd name="T31" fmla="*/ 6 h 14"/>
                  <a:gd name="T32" fmla="*/ 20 w 20"/>
                  <a:gd name="T3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4">
                    <a:moveTo>
                      <a:pt x="20" y="6"/>
                    </a:moveTo>
                    <a:lnTo>
                      <a:pt x="17" y="7"/>
                    </a:lnTo>
                    <a:lnTo>
                      <a:pt x="16" y="7"/>
                    </a:lnTo>
                    <a:lnTo>
                      <a:pt x="12" y="3"/>
                    </a:lnTo>
                    <a:lnTo>
                      <a:pt x="7" y="0"/>
                    </a:lnTo>
                    <a:lnTo>
                      <a:pt x="3" y="0"/>
                    </a:lnTo>
                    <a:lnTo>
                      <a:pt x="1" y="1"/>
                    </a:lnTo>
                    <a:lnTo>
                      <a:pt x="0" y="3"/>
                    </a:lnTo>
                    <a:lnTo>
                      <a:pt x="2" y="4"/>
                    </a:lnTo>
                    <a:lnTo>
                      <a:pt x="4" y="4"/>
                    </a:lnTo>
                    <a:lnTo>
                      <a:pt x="9" y="6"/>
                    </a:lnTo>
                    <a:lnTo>
                      <a:pt x="14" y="11"/>
                    </a:lnTo>
                    <a:lnTo>
                      <a:pt x="16" y="14"/>
                    </a:lnTo>
                    <a:lnTo>
                      <a:pt x="19" y="13"/>
                    </a:lnTo>
                    <a:lnTo>
                      <a:pt x="20" y="10"/>
                    </a:lnTo>
                    <a:lnTo>
                      <a:pt x="20" y="6"/>
                    </a:lnTo>
                    <a:lnTo>
                      <a:pt x="2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73">
                <a:extLst>
                  <a:ext uri="{FF2B5EF4-FFF2-40B4-BE49-F238E27FC236}">
                    <a16:creationId xmlns:a16="http://schemas.microsoft.com/office/drawing/2014/main" id="{0980C006-254A-46BD-A15D-3D1BAD624E19}"/>
                  </a:ext>
                </a:extLst>
              </p:cNvPr>
              <p:cNvSpPr>
                <a:spLocks/>
              </p:cNvSpPr>
              <p:nvPr/>
            </p:nvSpPr>
            <p:spPr bwMode="auto">
              <a:xfrm>
                <a:off x="6497882" y="1365121"/>
                <a:ext cx="22226" cy="31747"/>
              </a:xfrm>
              <a:custGeom>
                <a:avLst/>
                <a:gdLst>
                  <a:gd name="T0" fmla="*/ 3 w 14"/>
                  <a:gd name="T1" fmla="*/ 17 h 20"/>
                  <a:gd name="T2" fmla="*/ 4 w 14"/>
                  <a:gd name="T3" fmla="*/ 19 h 20"/>
                  <a:gd name="T4" fmla="*/ 7 w 14"/>
                  <a:gd name="T5" fmla="*/ 20 h 20"/>
                  <a:gd name="T6" fmla="*/ 10 w 14"/>
                  <a:gd name="T7" fmla="*/ 18 h 20"/>
                  <a:gd name="T8" fmla="*/ 14 w 14"/>
                  <a:gd name="T9" fmla="*/ 18 h 20"/>
                  <a:gd name="T10" fmla="*/ 14 w 14"/>
                  <a:gd name="T11" fmla="*/ 16 h 20"/>
                  <a:gd name="T12" fmla="*/ 12 w 14"/>
                  <a:gd name="T13" fmla="*/ 13 h 20"/>
                  <a:gd name="T14" fmla="*/ 12 w 14"/>
                  <a:gd name="T15" fmla="*/ 9 h 20"/>
                  <a:gd name="T16" fmla="*/ 12 w 14"/>
                  <a:gd name="T17" fmla="*/ 6 h 20"/>
                  <a:gd name="T18" fmla="*/ 10 w 14"/>
                  <a:gd name="T19" fmla="*/ 2 h 20"/>
                  <a:gd name="T20" fmla="*/ 8 w 14"/>
                  <a:gd name="T21" fmla="*/ 0 h 20"/>
                  <a:gd name="T22" fmla="*/ 7 w 14"/>
                  <a:gd name="T23" fmla="*/ 1 h 20"/>
                  <a:gd name="T24" fmla="*/ 3 w 14"/>
                  <a:gd name="T25" fmla="*/ 2 h 20"/>
                  <a:gd name="T26" fmla="*/ 0 w 14"/>
                  <a:gd name="T27" fmla="*/ 5 h 20"/>
                  <a:gd name="T28" fmla="*/ 0 w 14"/>
                  <a:gd name="T29" fmla="*/ 7 h 20"/>
                  <a:gd name="T30" fmla="*/ 2 w 14"/>
                  <a:gd name="T31" fmla="*/ 11 h 20"/>
                  <a:gd name="T32" fmla="*/ 3 w 14"/>
                  <a:gd name="T3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3" y="17"/>
                    </a:moveTo>
                    <a:lnTo>
                      <a:pt x="4" y="19"/>
                    </a:lnTo>
                    <a:lnTo>
                      <a:pt x="7" y="20"/>
                    </a:lnTo>
                    <a:lnTo>
                      <a:pt x="10" y="18"/>
                    </a:lnTo>
                    <a:lnTo>
                      <a:pt x="14" y="18"/>
                    </a:lnTo>
                    <a:lnTo>
                      <a:pt x="14" y="16"/>
                    </a:lnTo>
                    <a:lnTo>
                      <a:pt x="12" y="13"/>
                    </a:lnTo>
                    <a:lnTo>
                      <a:pt x="12" y="9"/>
                    </a:lnTo>
                    <a:lnTo>
                      <a:pt x="12" y="6"/>
                    </a:lnTo>
                    <a:lnTo>
                      <a:pt x="10" y="2"/>
                    </a:lnTo>
                    <a:lnTo>
                      <a:pt x="8" y="0"/>
                    </a:lnTo>
                    <a:lnTo>
                      <a:pt x="7" y="1"/>
                    </a:lnTo>
                    <a:lnTo>
                      <a:pt x="3" y="2"/>
                    </a:lnTo>
                    <a:lnTo>
                      <a:pt x="0" y="5"/>
                    </a:lnTo>
                    <a:lnTo>
                      <a:pt x="0" y="7"/>
                    </a:lnTo>
                    <a:lnTo>
                      <a:pt x="2" y="11"/>
                    </a:lnTo>
                    <a:lnTo>
                      <a:pt x="3"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74">
                <a:extLst>
                  <a:ext uri="{FF2B5EF4-FFF2-40B4-BE49-F238E27FC236}">
                    <a16:creationId xmlns:a16="http://schemas.microsoft.com/office/drawing/2014/main" id="{8CF96C6C-A9AA-47E0-8AAF-83F87F3BC40B}"/>
                  </a:ext>
                </a:extLst>
              </p:cNvPr>
              <p:cNvSpPr>
                <a:spLocks/>
              </p:cNvSpPr>
              <p:nvPr/>
            </p:nvSpPr>
            <p:spPr bwMode="auto">
              <a:xfrm>
                <a:off x="8817305" y="2960408"/>
                <a:ext cx="15876" cy="38097"/>
              </a:xfrm>
              <a:custGeom>
                <a:avLst/>
                <a:gdLst>
                  <a:gd name="T0" fmla="*/ 6 w 13"/>
                  <a:gd name="T1" fmla="*/ 13 h 30"/>
                  <a:gd name="T2" fmla="*/ 8 w 13"/>
                  <a:gd name="T3" fmla="*/ 12 h 30"/>
                  <a:gd name="T4" fmla="*/ 12 w 13"/>
                  <a:gd name="T5" fmla="*/ 7 h 30"/>
                  <a:gd name="T6" fmla="*/ 13 w 13"/>
                  <a:gd name="T7" fmla="*/ 2 h 30"/>
                  <a:gd name="T8" fmla="*/ 12 w 13"/>
                  <a:gd name="T9" fmla="*/ 2 h 30"/>
                  <a:gd name="T10" fmla="*/ 9 w 13"/>
                  <a:gd name="T11" fmla="*/ 3 h 30"/>
                  <a:gd name="T12" fmla="*/ 7 w 13"/>
                  <a:gd name="T13" fmla="*/ 2 h 30"/>
                  <a:gd name="T14" fmla="*/ 5 w 13"/>
                  <a:gd name="T15" fmla="*/ 0 h 30"/>
                  <a:gd name="T16" fmla="*/ 4 w 13"/>
                  <a:gd name="T17" fmla="*/ 2 h 30"/>
                  <a:gd name="T18" fmla="*/ 4 w 13"/>
                  <a:gd name="T19" fmla="*/ 7 h 30"/>
                  <a:gd name="T20" fmla="*/ 3 w 13"/>
                  <a:gd name="T21" fmla="*/ 12 h 30"/>
                  <a:gd name="T22" fmla="*/ 2 w 13"/>
                  <a:gd name="T23" fmla="*/ 18 h 30"/>
                  <a:gd name="T24" fmla="*/ 0 w 13"/>
                  <a:gd name="T25" fmla="*/ 23 h 30"/>
                  <a:gd name="T26" fmla="*/ 1 w 13"/>
                  <a:gd name="T27" fmla="*/ 25 h 30"/>
                  <a:gd name="T28" fmla="*/ 4 w 13"/>
                  <a:gd name="T29" fmla="*/ 30 h 30"/>
                  <a:gd name="T30" fmla="*/ 4 w 13"/>
                  <a:gd name="T31" fmla="*/ 24 h 30"/>
                  <a:gd name="T32" fmla="*/ 6 w 13"/>
                  <a:gd name="T3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30">
                    <a:moveTo>
                      <a:pt x="6" y="13"/>
                    </a:moveTo>
                    <a:cubicBezTo>
                      <a:pt x="8" y="12"/>
                      <a:pt x="8" y="12"/>
                      <a:pt x="8" y="12"/>
                    </a:cubicBezTo>
                    <a:cubicBezTo>
                      <a:pt x="12" y="7"/>
                      <a:pt x="12" y="7"/>
                      <a:pt x="12" y="7"/>
                    </a:cubicBezTo>
                    <a:cubicBezTo>
                      <a:pt x="13" y="2"/>
                      <a:pt x="13" y="2"/>
                      <a:pt x="13" y="2"/>
                    </a:cubicBezTo>
                    <a:cubicBezTo>
                      <a:pt x="12" y="2"/>
                      <a:pt x="12" y="2"/>
                      <a:pt x="12" y="2"/>
                    </a:cubicBezTo>
                    <a:cubicBezTo>
                      <a:pt x="9" y="3"/>
                      <a:pt x="9" y="3"/>
                      <a:pt x="9" y="3"/>
                    </a:cubicBezTo>
                    <a:cubicBezTo>
                      <a:pt x="7" y="2"/>
                      <a:pt x="7" y="2"/>
                      <a:pt x="7" y="2"/>
                    </a:cubicBezTo>
                    <a:cubicBezTo>
                      <a:pt x="5" y="0"/>
                      <a:pt x="5" y="0"/>
                      <a:pt x="5" y="0"/>
                    </a:cubicBezTo>
                    <a:cubicBezTo>
                      <a:pt x="4" y="2"/>
                      <a:pt x="4" y="2"/>
                      <a:pt x="4" y="2"/>
                    </a:cubicBezTo>
                    <a:cubicBezTo>
                      <a:pt x="4" y="7"/>
                      <a:pt x="4" y="7"/>
                      <a:pt x="4" y="7"/>
                    </a:cubicBezTo>
                    <a:cubicBezTo>
                      <a:pt x="3" y="12"/>
                      <a:pt x="3" y="12"/>
                      <a:pt x="3" y="12"/>
                    </a:cubicBezTo>
                    <a:cubicBezTo>
                      <a:pt x="2" y="18"/>
                      <a:pt x="2" y="18"/>
                      <a:pt x="2" y="18"/>
                    </a:cubicBezTo>
                    <a:cubicBezTo>
                      <a:pt x="0" y="23"/>
                      <a:pt x="0" y="23"/>
                      <a:pt x="0" y="23"/>
                    </a:cubicBezTo>
                    <a:cubicBezTo>
                      <a:pt x="1" y="25"/>
                      <a:pt x="1" y="25"/>
                      <a:pt x="1" y="25"/>
                    </a:cubicBezTo>
                    <a:cubicBezTo>
                      <a:pt x="4" y="30"/>
                      <a:pt x="4" y="30"/>
                      <a:pt x="4" y="30"/>
                    </a:cubicBezTo>
                    <a:cubicBezTo>
                      <a:pt x="4" y="29"/>
                      <a:pt x="4" y="24"/>
                      <a:pt x="4" y="24"/>
                    </a:cubicBezTo>
                    <a:lnTo>
                      <a:pt x="6"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75">
                <a:extLst>
                  <a:ext uri="{FF2B5EF4-FFF2-40B4-BE49-F238E27FC236}">
                    <a16:creationId xmlns:a16="http://schemas.microsoft.com/office/drawing/2014/main" id="{FBAEE54B-0BA8-47B3-A27A-ABD4556F0890}"/>
                  </a:ext>
                </a:extLst>
              </p:cNvPr>
              <p:cNvSpPr>
                <a:spLocks/>
              </p:cNvSpPr>
              <p:nvPr/>
            </p:nvSpPr>
            <p:spPr bwMode="auto">
              <a:xfrm>
                <a:off x="6474068" y="1366708"/>
                <a:ext cx="4763" cy="11112"/>
              </a:xfrm>
              <a:custGeom>
                <a:avLst/>
                <a:gdLst>
                  <a:gd name="T0" fmla="*/ 3 w 3"/>
                  <a:gd name="T1" fmla="*/ 0 h 7"/>
                  <a:gd name="T2" fmla="*/ 1 w 3"/>
                  <a:gd name="T3" fmla="*/ 0 h 7"/>
                  <a:gd name="T4" fmla="*/ 0 w 3"/>
                  <a:gd name="T5" fmla="*/ 1 h 7"/>
                  <a:gd name="T6" fmla="*/ 1 w 3"/>
                  <a:gd name="T7" fmla="*/ 3 h 7"/>
                  <a:gd name="T8" fmla="*/ 0 w 3"/>
                  <a:gd name="T9" fmla="*/ 5 h 7"/>
                  <a:gd name="T10" fmla="*/ 1 w 3"/>
                  <a:gd name="T11" fmla="*/ 7 h 7"/>
                  <a:gd name="T12" fmla="*/ 2 w 3"/>
                  <a:gd name="T13" fmla="*/ 6 h 7"/>
                  <a:gd name="T14" fmla="*/ 3 w 3"/>
                  <a:gd name="T15" fmla="*/ 3 h 7"/>
                  <a:gd name="T16" fmla="*/ 3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0"/>
                    </a:moveTo>
                    <a:lnTo>
                      <a:pt x="1" y="0"/>
                    </a:lnTo>
                    <a:lnTo>
                      <a:pt x="0" y="1"/>
                    </a:lnTo>
                    <a:lnTo>
                      <a:pt x="1" y="3"/>
                    </a:lnTo>
                    <a:lnTo>
                      <a:pt x="0" y="5"/>
                    </a:lnTo>
                    <a:lnTo>
                      <a:pt x="1" y="7"/>
                    </a:lnTo>
                    <a:lnTo>
                      <a:pt x="2" y="6"/>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76">
                <a:extLst>
                  <a:ext uri="{FF2B5EF4-FFF2-40B4-BE49-F238E27FC236}">
                    <a16:creationId xmlns:a16="http://schemas.microsoft.com/office/drawing/2014/main" id="{0368A532-395A-4394-B6F3-6397639C8352}"/>
                  </a:ext>
                </a:extLst>
              </p:cNvPr>
              <p:cNvSpPr>
                <a:spLocks/>
              </p:cNvSpPr>
              <p:nvPr/>
            </p:nvSpPr>
            <p:spPr bwMode="auto">
              <a:xfrm>
                <a:off x="6483593" y="1333373"/>
                <a:ext cx="19051" cy="15874"/>
              </a:xfrm>
              <a:custGeom>
                <a:avLst/>
                <a:gdLst>
                  <a:gd name="T0" fmla="*/ 5 w 12"/>
                  <a:gd name="T1" fmla="*/ 7 h 10"/>
                  <a:gd name="T2" fmla="*/ 8 w 12"/>
                  <a:gd name="T3" fmla="*/ 8 h 10"/>
                  <a:gd name="T4" fmla="*/ 10 w 12"/>
                  <a:gd name="T5" fmla="*/ 8 h 10"/>
                  <a:gd name="T6" fmla="*/ 12 w 12"/>
                  <a:gd name="T7" fmla="*/ 7 h 10"/>
                  <a:gd name="T8" fmla="*/ 12 w 12"/>
                  <a:gd name="T9" fmla="*/ 4 h 10"/>
                  <a:gd name="T10" fmla="*/ 9 w 12"/>
                  <a:gd name="T11" fmla="*/ 3 h 10"/>
                  <a:gd name="T12" fmla="*/ 8 w 12"/>
                  <a:gd name="T13" fmla="*/ 1 h 10"/>
                  <a:gd name="T14" fmla="*/ 5 w 12"/>
                  <a:gd name="T15" fmla="*/ 0 h 10"/>
                  <a:gd name="T16" fmla="*/ 2 w 12"/>
                  <a:gd name="T17" fmla="*/ 1 h 10"/>
                  <a:gd name="T18" fmla="*/ 0 w 12"/>
                  <a:gd name="T19" fmla="*/ 5 h 10"/>
                  <a:gd name="T20" fmla="*/ 1 w 12"/>
                  <a:gd name="T21" fmla="*/ 8 h 10"/>
                  <a:gd name="T22" fmla="*/ 2 w 12"/>
                  <a:gd name="T23" fmla="*/ 10 h 10"/>
                  <a:gd name="T24" fmla="*/ 4 w 12"/>
                  <a:gd name="T25" fmla="*/ 10 h 10"/>
                  <a:gd name="T26" fmla="*/ 5 w 12"/>
                  <a:gd name="T2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
                    <a:moveTo>
                      <a:pt x="5" y="7"/>
                    </a:moveTo>
                    <a:lnTo>
                      <a:pt x="8" y="8"/>
                    </a:lnTo>
                    <a:lnTo>
                      <a:pt x="10" y="8"/>
                    </a:lnTo>
                    <a:lnTo>
                      <a:pt x="12" y="7"/>
                    </a:lnTo>
                    <a:lnTo>
                      <a:pt x="12" y="4"/>
                    </a:lnTo>
                    <a:lnTo>
                      <a:pt x="9" y="3"/>
                    </a:lnTo>
                    <a:lnTo>
                      <a:pt x="8" y="1"/>
                    </a:lnTo>
                    <a:lnTo>
                      <a:pt x="5" y="0"/>
                    </a:lnTo>
                    <a:lnTo>
                      <a:pt x="2" y="1"/>
                    </a:lnTo>
                    <a:lnTo>
                      <a:pt x="0" y="5"/>
                    </a:lnTo>
                    <a:lnTo>
                      <a:pt x="1" y="8"/>
                    </a:lnTo>
                    <a:lnTo>
                      <a:pt x="2" y="10"/>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77">
                <a:extLst>
                  <a:ext uri="{FF2B5EF4-FFF2-40B4-BE49-F238E27FC236}">
                    <a16:creationId xmlns:a16="http://schemas.microsoft.com/office/drawing/2014/main" id="{256652FD-6AF5-4B7A-BB3F-6B9BF19F656B}"/>
                  </a:ext>
                </a:extLst>
              </p:cNvPr>
              <p:cNvSpPr>
                <a:spLocks/>
              </p:cNvSpPr>
              <p:nvPr/>
            </p:nvSpPr>
            <p:spPr bwMode="auto">
              <a:xfrm>
                <a:off x="8679187" y="2242926"/>
                <a:ext cx="6350" cy="7937"/>
              </a:xfrm>
              <a:custGeom>
                <a:avLst/>
                <a:gdLst>
                  <a:gd name="T0" fmla="*/ 3 w 4"/>
                  <a:gd name="T1" fmla="*/ 2 h 5"/>
                  <a:gd name="T2" fmla="*/ 4 w 4"/>
                  <a:gd name="T3" fmla="*/ 0 h 5"/>
                  <a:gd name="T4" fmla="*/ 1 w 4"/>
                  <a:gd name="T5" fmla="*/ 0 h 5"/>
                  <a:gd name="T6" fmla="*/ 0 w 4"/>
                  <a:gd name="T7" fmla="*/ 3 h 5"/>
                  <a:gd name="T8" fmla="*/ 0 w 4"/>
                  <a:gd name="T9" fmla="*/ 5 h 5"/>
                  <a:gd name="T10" fmla="*/ 1 w 4"/>
                  <a:gd name="T11" fmla="*/ 5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4" y="0"/>
                    </a:lnTo>
                    <a:lnTo>
                      <a:pt x="1" y="0"/>
                    </a:lnTo>
                    <a:lnTo>
                      <a:pt x="0" y="3"/>
                    </a:lnTo>
                    <a:lnTo>
                      <a:pt x="0" y="5"/>
                    </a:lnTo>
                    <a:lnTo>
                      <a:pt x="1"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78">
                <a:extLst>
                  <a:ext uri="{FF2B5EF4-FFF2-40B4-BE49-F238E27FC236}">
                    <a16:creationId xmlns:a16="http://schemas.microsoft.com/office/drawing/2014/main" id="{759061BD-8D92-4901-8515-DC073A97614D}"/>
                  </a:ext>
                </a:extLst>
              </p:cNvPr>
              <p:cNvSpPr>
                <a:spLocks/>
              </p:cNvSpPr>
              <p:nvPr/>
            </p:nvSpPr>
            <p:spPr bwMode="auto">
              <a:xfrm>
                <a:off x="6459780" y="1328612"/>
                <a:ext cx="23814" cy="14286"/>
              </a:xfrm>
              <a:custGeom>
                <a:avLst/>
                <a:gdLst>
                  <a:gd name="T0" fmla="*/ 19 w 19"/>
                  <a:gd name="T1" fmla="*/ 6 h 12"/>
                  <a:gd name="T2" fmla="*/ 19 w 19"/>
                  <a:gd name="T3" fmla="*/ 4 h 12"/>
                  <a:gd name="T4" fmla="*/ 17 w 19"/>
                  <a:gd name="T5" fmla="*/ 3 h 12"/>
                  <a:gd name="T6" fmla="*/ 16 w 19"/>
                  <a:gd name="T7" fmla="*/ 4 h 12"/>
                  <a:gd name="T8" fmla="*/ 13 w 19"/>
                  <a:gd name="T9" fmla="*/ 4 h 12"/>
                  <a:gd name="T10" fmla="*/ 12 w 19"/>
                  <a:gd name="T11" fmla="*/ 0 h 12"/>
                  <a:gd name="T12" fmla="*/ 10 w 19"/>
                  <a:gd name="T13" fmla="*/ 2 h 12"/>
                  <a:gd name="T14" fmla="*/ 6 w 19"/>
                  <a:gd name="T15" fmla="*/ 1 h 12"/>
                  <a:gd name="T16" fmla="*/ 2 w 19"/>
                  <a:gd name="T17" fmla="*/ 2 h 12"/>
                  <a:gd name="T18" fmla="*/ 0 w 19"/>
                  <a:gd name="T19" fmla="*/ 4 h 12"/>
                  <a:gd name="T20" fmla="*/ 0 w 19"/>
                  <a:gd name="T21" fmla="*/ 6 h 12"/>
                  <a:gd name="T22" fmla="*/ 3 w 19"/>
                  <a:gd name="T23" fmla="*/ 9 h 12"/>
                  <a:gd name="T24" fmla="*/ 7 w 19"/>
                  <a:gd name="T25" fmla="*/ 9 h 12"/>
                  <a:gd name="T26" fmla="*/ 9 w 19"/>
                  <a:gd name="T27" fmla="*/ 11 h 12"/>
                  <a:gd name="T28" fmla="*/ 11 w 19"/>
                  <a:gd name="T29" fmla="*/ 12 h 12"/>
                  <a:gd name="T30" fmla="*/ 19 w 19"/>
                  <a:gd name="T31" fmla="*/ 8 h 12"/>
                  <a:gd name="T32" fmla="*/ 19 w 19"/>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2">
                    <a:moveTo>
                      <a:pt x="19" y="6"/>
                    </a:moveTo>
                    <a:cubicBezTo>
                      <a:pt x="19" y="4"/>
                      <a:pt x="19" y="4"/>
                      <a:pt x="19" y="4"/>
                    </a:cubicBezTo>
                    <a:cubicBezTo>
                      <a:pt x="17" y="3"/>
                      <a:pt x="17" y="3"/>
                      <a:pt x="17" y="3"/>
                    </a:cubicBezTo>
                    <a:cubicBezTo>
                      <a:pt x="16" y="4"/>
                      <a:pt x="16" y="4"/>
                      <a:pt x="16" y="4"/>
                    </a:cubicBezTo>
                    <a:cubicBezTo>
                      <a:pt x="13" y="4"/>
                      <a:pt x="13" y="4"/>
                      <a:pt x="13" y="4"/>
                    </a:cubicBezTo>
                    <a:cubicBezTo>
                      <a:pt x="12" y="0"/>
                      <a:pt x="12" y="0"/>
                      <a:pt x="12" y="0"/>
                    </a:cubicBezTo>
                    <a:cubicBezTo>
                      <a:pt x="10" y="2"/>
                      <a:pt x="10" y="2"/>
                      <a:pt x="10" y="2"/>
                    </a:cubicBezTo>
                    <a:cubicBezTo>
                      <a:pt x="6" y="1"/>
                      <a:pt x="6" y="1"/>
                      <a:pt x="6" y="1"/>
                    </a:cubicBezTo>
                    <a:cubicBezTo>
                      <a:pt x="2" y="2"/>
                      <a:pt x="2" y="2"/>
                      <a:pt x="2" y="2"/>
                    </a:cubicBezTo>
                    <a:cubicBezTo>
                      <a:pt x="0" y="4"/>
                      <a:pt x="0" y="4"/>
                      <a:pt x="0" y="4"/>
                    </a:cubicBezTo>
                    <a:cubicBezTo>
                      <a:pt x="0" y="6"/>
                      <a:pt x="0" y="6"/>
                      <a:pt x="0" y="6"/>
                    </a:cubicBezTo>
                    <a:cubicBezTo>
                      <a:pt x="3" y="9"/>
                      <a:pt x="3" y="9"/>
                      <a:pt x="3" y="9"/>
                    </a:cubicBezTo>
                    <a:cubicBezTo>
                      <a:pt x="7" y="9"/>
                      <a:pt x="7" y="9"/>
                      <a:pt x="7" y="9"/>
                    </a:cubicBezTo>
                    <a:cubicBezTo>
                      <a:pt x="9" y="11"/>
                      <a:pt x="9" y="11"/>
                      <a:pt x="9" y="11"/>
                    </a:cubicBezTo>
                    <a:cubicBezTo>
                      <a:pt x="9" y="11"/>
                      <a:pt x="11" y="12"/>
                      <a:pt x="11" y="12"/>
                    </a:cubicBezTo>
                    <a:cubicBezTo>
                      <a:pt x="19" y="8"/>
                      <a:pt x="19" y="8"/>
                      <a:pt x="19" y="8"/>
                    </a:cubicBez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79">
                <a:extLst>
                  <a:ext uri="{FF2B5EF4-FFF2-40B4-BE49-F238E27FC236}">
                    <a16:creationId xmlns:a16="http://schemas.microsoft.com/office/drawing/2014/main" id="{D67F2CC0-0174-40FD-B28C-CFBBF3F41A47}"/>
                  </a:ext>
                </a:extLst>
              </p:cNvPr>
              <p:cNvSpPr>
                <a:spLocks/>
              </p:cNvSpPr>
              <p:nvPr/>
            </p:nvSpPr>
            <p:spPr bwMode="auto">
              <a:xfrm>
                <a:off x="6474068" y="1357184"/>
                <a:ext cx="7938" cy="9524"/>
              </a:xfrm>
              <a:custGeom>
                <a:avLst/>
                <a:gdLst>
                  <a:gd name="T0" fmla="*/ 7 w 7"/>
                  <a:gd name="T1" fmla="*/ 5 h 7"/>
                  <a:gd name="T2" fmla="*/ 4 w 7"/>
                  <a:gd name="T3" fmla="*/ 1 h 7"/>
                  <a:gd name="T4" fmla="*/ 1 w 7"/>
                  <a:gd name="T5" fmla="*/ 0 h 7"/>
                  <a:gd name="T6" fmla="*/ 0 w 7"/>
                  <a:gd name="T7" fmla="*/ 2 h 7"/>
                  <a:gd name="T8" fmla="*/ 3 w 7"/>
                  <a:gd name="T9" fmla="*/ 6 h 7"/>
                  <a:gd name="T10" fmla="*/ 6 w 7"/>
                  <a:gd name="T11" fmla="*/ 7 h 7"/>
                  <a:gd name="T12" fmla="*/ 7 w 7"/>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5"/>
                    </a:moveTo>
                    <a:cubicBezTo>
                      <a:pt x="4" y="1"/>
                      <a:pt x="4" y="1"/>
                      <a:pt x="4" y="1"/>
                    </a:cubicBezTo>
                    <a:cubicBezTo>
                      <a:pt x="1" y="0"/>
                      <a:pt x="1" y="0"/>
                      <a:pt x="1" y="0"/>
                    </a:cubicBezTo>
                    <a:cubicBezTo>
                      <a:pt x="0" y="2"/>
                      <a:pt x="0" y="2"/>
                      <a:pt x="0" y="2"/>
                    </a:cubicBezTo>
                    <a:cubicBezTo>
                      <a:pt x="3" y="6"/>
                      <a:pt x="3" y="6"/>
                      <a:pt x="3" y="6"/>
                    </a:cubicBezTo>
                    <a:cubicBezTo>
                      <a:pt x="3" y="6"/>
                      <a:pt x="6" y="7"/>
                      <a:pt x="6" y="7"/>
                    </a:cubicBezTo>
                    <a:lnTo>
                      <a:pt x="7"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80">
                <a:extLst>
                  <a:ext uri="{FF2B5EF4-FFF2-40B4-BE49-F238E27FC236}">
                    <a16:creationId xmlns:a16="http://schemas.microsoft.com/office/drawing/2014/main" id="{41716412-2DBD-43B3-9A0C-A12A9EA05FE8}"/>
                  </a:ext>
                </a:extLst>
              </p:cNvPr>
              <p:cNvSpPr>
                <a:spLocks/>
              </p:cNvSpPr>
              <p:nvPr/>
            </p:nvSpPr>
            <p:spPr bwMode="auto">
              <a:xfrm>
                <a:off x="6474068" y="1382582"/>
                <a:ext cx="4763" cy="11112"/>
              </a:xfrm>
              <a:custGeom>
                <a:avLst/>
                <a:gdLst>
                  <a:gd name="T0" fmla="*/ 0 w 3"/>
                  <a:gd name="T1" fmla="*/ 0 h 7"/>
                  <a:gd name="T2" fmla="*/ 0 w 3"/>
                  <a:gd name="T3" fmla="*/ 3 h 7"/>
                  <a:gd name="T4" fmla="*/ 1 w 3"/>
                  <a:gd name="T5" fmla="*/ 6 h 7"/>
                  <a:gd name="T6" fmla="*/ 3 w 3"/>
                  <a:gd name="T7" fmla="*/ 7 h 7"/>
                  <a:gd name="T8" fmla="*/ 3 w 3"/>
                  <a:gd name="T9" fmla="*/ 4 h 7"/>
                  <a:gd name="T10" fmla="*/ 1 w 3"/>
                  <a:gd name="T11" fmla="*/ 0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3"/>
                    </a:lnTo>
                    <a:lnTo>
                      <a:pt x="1" y="6"/>
                    </a:lnTo>
                    <a:lnTo>
                      <a:pt x="3" y="7"/>
                    </a:lnTo>
                    <a:lnTo>
                      <a:pt x="3" y="4"/>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81">
                <a:extLst>
                  <a:ext uri="{FF2B5EF4-FFF2-40B4-BE49-F238E27FC236}">
                    <a16:creationId xmlns:a16="http://schemas.microsoft.com/office/drawing/2014/main" id="{25C73B1E-7D79-4C53-8040-B467DBE28B3C}"/>
                  </a:ext>
                </a:extLst>
              </p:cNvPr>
              <p:cNvSpPr>
                <a:spLocks/>
              </p:cNvSpPr>
              <p:nvPr/>
            </p:nvSpPr>
            <p:spPr bwMode="auto">
              <a:xfrm>
                <a:off x="8602985" y="2525474"/>
                <a:ext cx="147643" cy="390488"/>
              </a:xfrm>
              <a:custGeom>
                <a:avLst/>
                <a:gdLst>
                  <a:gd name="T0" fmla="*/ 34 w 93"/>
                  <a:gd name="T1" fmla="*/ 98 h 246"/>
                  <a:gd name="T2" fmla="*/ 37 w 93"/>
                  <a:gd name="T3" fmla="*/ 112 h 246"/>
                  <a:gd name="T4" fmla="*/ 42 w 93"/>
                  <a:gd name="T5" fmla="*/ 121 h 246"/>
                  <a:gd name="T6" fmla="*/ 44 w 93"/>
                  <a:gd name="T7" fmla="*/ 130 h 246"/>
                  <a:gd name="T8" fmla="*/ 47 w 93"/>
                  <a:gd name="T9" fmla="*/ 145 h 246"/>
                  <a:gd name="T10" fmla="*/ 48 w 93"/>
                  <a:gd name="T11" fmla="*/ 156 h 246"/>
                  <a:gd name="T12" fmla="*/ 50 w 93"/>
                  <a:gd name="T13" fmla="*/ 170 h 246"/>
                  <a:gd name="T14" fmla="*/ 58 w 93"/>
                  <a:gd name="T15" fmla="*/ 184 h 246"/>
                  <a:gd name="T16" fmla="*/ 60 w 93"/>
                  <a:gd name="T17" fmla="*/ 202 h 246"/>
                  <a:gd name="T18" fmla="*/ 67 w 93"/>
                  <a:gd name="T19" fmla="*/ 216 h 246"/>
                  <a:gd name="T20" fmla="*/ 66 w 93"/>
                  <a:gd name="T21" fmla="*/ 231 h 246"/>
                  <a:gd name="T22" fmla="*/ 73 w 93"/>
                  <a:gd name="T23" fmla="*/ 243 h 246"/>
                  <a:gd name="T24" fmla="*/ 76 w 93"/>
                  <a:gd name="T25" fmla="*/ 238 h 246"/>
                  <a:gd name="T26" fmla="*/ 75 w 93"/>
                  <a:gd name="T27" fmla="*/ 226 h 246"/>
                  <a:gd name="T28" fmla="*/ 79 w 93"/>
                  <a:gd name="T29" fmla="*/ 226 h 246"/>
                  <a:gd name="T30" fmla="*/ 87 w 93"/>
                  <a:gd name="T31" fmla="*/ 225 h 246"/>
                  <a:gd name="T32" fmla="*/ 88 w 93"/>
                  <a:gd name="T33" fmla="*/ 228 h 246"/>
                  <a:gd name="T34" fmla="*/ 91 w 93"/>
                  <a:gd name="T35" fmla="*/ 237 h 246"/>
                  <a:gd name="T36" fmla="*/ 93 w 93"/>
                  <a:gd name="T37" fmla="*/ 235 h 246"/>
                  <a:gd name="T38" fmla="*/ 90 w 93"/>
                  <a:gd name="T39" fmla="*/ 225 h 246"/>
                  <a:gd name="T40" fmla="*/ 87 w 93"/>
                  <a:gd name="T41" fmla="*/ 219 h 246"/>
                  <a:gd name="T42" fmla="*/ 80 w 93"/>
                  <a:gd name="T43" fmla="*/ 211 h 246"/>
                  <a:gd name="T44" fmla="*/ 73 w 93"/>
                  <a:gd name="T45" fmla="*/ 202 h 246"/>
                  <a:gd name="T46" fmla="*/ 67 w 93"/>
                  <a:gd name="T47" fmla="*/ 189 h 246"/>
                  <a:gd name="T48" fmla="*/ 66 w 93"/>
                  <a:gd name="T49" fmla="*/ 173 h 246"/>
                  <a:gd name="T50" fmla="*/ 64 w 93"/>
                  <a:gd name="T51" fmla="*/ 161 h 246"/>
                  <a:gd name="T52" fmla="*/ 64 w 93"/>
                  <a:gd name="T53" fmla="*/ 151 h 246"/>
                  <a:gd name="T54" fmla="*/ 67 w 93"/>
                  <a:gd name="T55" fmla="*/ 150 h 246"/>
                  <a:gd name="T56" fmla="*/ 76 w 93"/>
                  <a:gd name="T57" fmla="*/ 151 h 246"/>
                  <a:gd name="T58" fmla="*/ 84 w 93"/>
                  <a:gd name="T59" fmla="*/ 160 h 246"/>
                  <a:gd name="T60" fmla="*/ 87 w 93"/>
                  <a:gd name="T61" fmla="*/ 161 h 246"/>
                  <a:gd name="T62" fmla="*/ 77 w 93"/>
                  <a:gd name="T63" fmla="*/ 148 h 246"/>
                  <a:gd name="T64" fmla="*/ 73 w 93"/>
                  <a:gd name="T65" fmla="*/ 140 h 246"/>
                  <a:gd name="T66" fmla="*/ 68 w 93"/>
                  <a:gd name="T67" fmla="*/ 129 h 246"/>
                  <a:gd name="T68" fmla="*/ 59 w 93"/>
                  <a:gd name="T69" fmla="*/ 112 h 246"/>
                  <a:gd name="T70" fmla="*/ 51 w 93"/>
                  <a:gd name="T71" fmla="*/ 94 h 246"/>
                  <a:gd name="T72" fmla="*/ 47 w 93"/>
                  <a:gd name="T73" fmla="*/ 85 h 246"/>
                  <a:gd name="T74" fmla="*/ 44 w 93"/>
                  <a:gd name="T75" fmla="*/ 85 h 246"/>
                  <a:gd name="T76" fmla="*/ 42 w 93"/>
                  <a:gd name="T77" fmla="*/ 79 h 246"/>
                  <a:gd name="T78" fmla="*/ 36 w 93"/>
                  <a:gd name="T79" fmla="*/ 69 h 246"/>
                  <a:gd name="T80" fmla="*/ 35 w 93"/>
                  <a:gd name="T81" fmla="*/ 60 h 246"/>
                  <a:gd name="T82" fmla="*/ 35 w 93"/>
                  <a:gd name="T83" fmla="*/ 50 h 246"/>
                  <a:gd name="T84" fmla="*/ 28 w 93"/>
                  <a:gd name="T85" fmla="*/ 41 h 246"/>
                  <a:gd name="T86" fmla="*/ 26 w 93"/>
                  <a:gd name="T87" fmla="*/ 35 h 246"/>
                  <a:gd name="T88" fmla="*/ 32 w 93"/>
                  <a:gd name="T89" fmla="*/ 43 h 246"/>
                  <a:gd name="T90" fmla="*/ 24 w 93"/>
                  <a:gd name="T91" fmla="*/ 28 h 246"/>
                  <a:gd name="T92" fmla="*/ 17 w 93"/>
                  <a:gd name="T93" fmla="*/ 20 h 246"/>
                  <a:gd name="T94" fmla="*/ 14 w 93"/>
                  <a:gd name="T95" fmla="*/ 9 h 246"/>
                  <a:gd name="T96" fmla="*/ 7 w 93"/>
                  <a:gd name="T97" fmla="*/ 0 h 246"/>
                  <a:gd name="T98" fmla="*/ 7 w 93"/>
                  <a:gd name="T99" fmla="*/ 5 h 246"/>
                  <a:gd name="T100" fmla="*/ 0 w 93"/>
                  <a:gd name="T101" fmla="*/ 5 h 246"/>
                  <a:gd name="T102" fmla="*/ 10 w 93"/>
                  <a:gd name="T103" fmla="*/ 16 h 246"/>
                  <a:gd name="T104" fmla="*/ 13 w 93"/>
                  <a:gd name="T105" fmla="*/ 18 h 246"/>
                  <a:gd name="T106" fmla="*/ 10 w 93"/>
                  <a:gd name="T107" fmla="*/ 22 h 246"/>
                  <a:gd name="T108" fmla="*/ 14 w 93"/>
                  <a:gd name="T109" fmla="*/ 29 h 246"/>
                  <a:gd name="T110" fmla="*/ 8 w 93"/>
                  <a:gd name="T111" fmla="*/ 26 h 246"/>
                  <a:gd name="T112" fmla="*/ 7 w 93"/>
                  <a:gd name="T113" fmla="*/ 36 h 246"/>
                  <a:gd name="T114" fmla="*/ 13 w 93"/>
                  <a:gd name="T115" fmla="*/ 50 h 246"/>
                  <a:gd name="T116" fmla="*/ 15 w 93"/>
                  <a:gd name="T117" fmla="*/ 64 h 246"/>
                  <a:gd name="T118" fmla="*/ 22 w 93"/>
                  <a:gd name="T119" fmla="*/ 80 h 246"/>
                  <a:gd name="T120" fmla="*/ 28 w 93"/>
                  <a:gd name="T121" fmla="*/ 9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246">
                    <a:moveTo>
                      <a:pt x="28" y="91"/>
                    </a:moveTo>
                    <a:lnTo>
                      <a:pt x="31" y="91"/>
                    </a:lnTo>
                    <a:lnTo>
                      <a:pt x="34" y="98"/>
                    </a:lnTo>
                    <a:lnTo>
                      <a:pt x="35" y="103"/>
                    </a:lnTo>
                    <a:lnTo>
                      <a:pt x="35" y="108"/>
                    </a:lnTo>
                    <a:lnTo>
                      <a:pt x="37" y="112"/>
                    </a:lnTo>
                    <a:lnTo>
                      <a:pt x="37" y="116"/>
                    </a:lnTo>
                    <a:lnTo>
                      <a:pt x="39" y="117"/>
                    </a:lnTo>
                    <a:lnTo>
                      <a:pt x="42" y="121"/>
                    </a:lnTo>
                    <a:lnTo>
                      <a:pt x="41" y="122"/>
                    </a:lnTo>
                    <a:lnTo>
                      <a:pt x="41" y="125"/>
                    </a:lnTo>
                    <a:lnTo>
                      <a:pt x="44" y="130"/>
                    </a:lnTo>
                    <a:lnTo>
                      <a:pt x="45" y="134"/>
                    </a:lnTo>
                    <a:lnTo>
                      <a:pt x="46" y="139"/>
                    </a:lnTo>
                    <a:lnTo>
                      <a:pt x="47" y="145"/>
                    </a:lnTo>
                    <a:lnTo>
                      <a:pt x="48" y="147"/>
                    </a:lnTo>
                    <a:lnTo>
                      <a:pt x="48" y="150"/>
                    </a:lnTo>
                    <a:lnTo>
                      <a:pt x="48" y="156"/>
                    </a:lnTo>
                    <a:lnTo>
                      <a:pt x="50" y="163"/>
                    </a:lnTo>
                    <a:lnTo>
                      <a:pt x="49" y="165"/>
                    </a:lnTo>
                    <a:lnTo>
                      <a:pt x="50" y="170"/>
                    </a:lnTo>
                    <a:lnTo>
                      <a:pt x="52" y="173"/>
                    </a:lnTo>
                    <a:lnTo>
                      <a:pt x="58" y="181"/>
                    </a:lnTo>
                    <a:lnTo>
                      <a:pt x="58" y="184"/>
                    </a:lnTo>
                    <a:lnTo>
                      <a:pt x="60" y="188"/>
                    </a:lnTo>
                    <a:lnTo>
                      <a:pt x="59" y="195"/>
                    </a:lnTo>
                    <a:lnTo>
                      <a:pt x="60" y="202"/>
                    </a:lnTo>
                    <a:lnTo>
                      <a:pt x="62" y="206"/>
                    </a:lnTo>
                    <a:lnTo>
                      <a:pt x="63" y="210"/>
                    </a:lnTo>
                    <a:lnTo>
                      <a:pt x="67" y="216"/>
                    </a:lnTo>
                    <a:lnTo>
                      <a:pt x="67" y="219"/>
                    </a:lnTo>
                    <a:lnTo>
                      <a:pt x="66" y="224"/>
                    </a:lnTo>
                    <a:lnTo>
                      <a:pt x="66" y="231"/>
                    </a:lnTo>
                    <a:lnTo>
                      <a:pt x="67" y="235"/>
                    </a:lnTo>
                    <a:lnTo>
                      <a:pt x="70" y="238"/>
                    </a:lnTo>
                    <a:lnTo>
                      <a:pt x="73" y="243"/>
                    </a:lnTo>
                    <a:lnTo>
                      <a:pt x="76" y="246"/>
                    </a:lnTo>
                    <a:lnTo>
                      <a:pt x="76" y="242"/>
                    </a:lnTo>
                    <a:lnTo>
                      <a:pt x="76" y="238"/>
                    </a:lnTo>
                    <a:lnTo>
                      <a:pt x="75" y="235"/>
                    </a:lnTo>
                    <a:lnTo>
                      <a:pt x="74" y="231"/>
                    </a:lnTo>
                    <a:lnTo>
                      <a:pt x="75" y="226"/>
                    </a:lnTo>
                    <a:lnTo>
                      <a:pt x="77" y="223"/>
                    </a:lnTo>
                    <a:lnTo>
                      <a:pt x="79" y="223"/>
                    </a:lnTo>
                    <a:lnTo>
                      <a:pt x="79" y="226"/>
                    </a:lnTo>
                    <a:lnTo>
                      <a:pt x="80" y="227"/>
                    </a:lnTo>
                    <a:lnTo>
                      <a:pt x="86" y="226"/>
                    </a:lnTo>
                    <a:lnTo>
                      <a:pt x="87" y="225"/>
                    </a:lnTo>
                    <a:lnTo>
                      <a:pt x="87" y="225"/>
                    </a:lnTo>
                    <a:lnTo>
                      <a:pt x="89" y="226"/>
                    </a:lnTo>
                    <a:lnTo>
                      <a:pt x="88" y="228"/>
                    </a:lnTo>
                    <a:lnTo>
                      <a:pt x="88" y="230"/>
                    </a:lnTo>
                    <a:lnTo>
                      <a:pt x="91" y="234"/>
                    </a:lnTo>
                    <a:lnTo>
                      <a:pt x="91" y="237"/>
                    </a:lnTo>
                    <a:lnTo>
                      <a:pt x="93" y="239"/>
                    </a:lnTo>
                    <a:lnTo>
                      <a:pt x="93" y="236"/>
                    </a:lnTo>
                    <a:lnTo>
                      <a:pt x="93" y="235"/>
                    </a:lnTo>
                    <a:lnTo>
                      <a:pt x="93" y="231"/>
                    </a:lnTo>
                    <a:lnTo>
                      <a:pt x="93" y="227"/>
                    </a:lnTo>
                    <a:lnTo>
                      <a:pt x="90" y="225"/>
                    </a:lnTo>
                    <a:lnTo>
                      <a:pt x="90" y="220"/>
                    </a:lnTo>
                    <a:lnTo>
                      <a:pt x="88" y="217"/>
                    </a:lnTo>
                    <a:lnTo>
                      <a:pt x="87" y="219"/>
                    </a:lnTo>
                    <a:lnTo>
                      <a:pt x="84" y="219"/>
                    </a:lnTo>
                    <a:lnTo>
                      <a:pt x="80" y="216"/>
                    </a:lnTo>
                    <a:lnTo>
                      <a:pt x="80" y="211"/>
                    </a:lnTo>
                    <a:lnTo>
                      <a:pt x="78" y="207"/>
                    </a:lnTo>
                    <a:lnTo>
                      <a:pt x="75" y="203"/>
                    </a:lnTo>
                    <a:lnTo>
                      <a:pt x="73" y="202"/>
                    </a:lnTo>
                    <a:lnTo>
                      <a:pt x="70" y="199"/>
                    </a:lnTo>
                    <a:lnTo>
                      <a:pt x="69" y="193"/>
                    </a:lnTo>
                    <a:lnTo>
                      <a:pt x="67" y="189"/>
                    </a:lnTo>
                    <a:lnTo>
                      <a:pt x="66" y="185"/>
                    </a:lnTo>
                    <a:lnTo>
                      <a:pt x="66" y="179"/>
                    </a:lnTo>
                    <a:lnTo>
                      <a:pt x="66" y="173"/>
                    </a:lnTo>
                    <a:lnTo>
                      <a:pt x="64" y="169"/>
                    </a:lnTo>
                    <a:lnTo>
                      <a:pt x="65" y="164"/>
                    </a:lnTo>
                    <a:lnTo>
                      <a:pt x="64" y="161"/>
                    </a:lnTo>
                    <a:lnTo>
                      <a:pt x="62" y="156"/>
                    </a:lnTo>
                    <a:lnTo>
                      <a:pt x="63" y="154"/>
                    </a:lnTo>
                    <a:lnTo>
                      <a:pt x="64" y="151"/>
                    </a:lnTo>
                    <a:lnTo>
                      <a:pt x="64" y="150"/>
                    </a:lnTo>
                    <a:lnTo>
                      <a:pt x="66" y="149"/>
                    </a:lnTo>
                    <a:lnTo>
                      <a:pt x="67" y="150"/>
                    </a:lnTo>
                    <a:lnTo>
                      <a:pt x="70" y="149"/>
                    </a:lnTo>
                    <a:lnTo>
                      <a:pt x="73" y="149"/>
                    </a:lnTo>
                    <a:lnTo>
                      <a:pt x="76" y="151"/>
                    </a:lnTo>
                    <a:lnTo>
                      <a:pt x="79" y="157"/>
                    </a:lnTo>
                    <a:lnTo>
                      <a:pt x="81" y="157"/>
                    </a:lnTo>
                    <a:lnTo>
                      <a:pt x="84" y="160"/>
                    </a:lnTo>
                    <a:lnTo>
                      <a:pt x="87" y="164"/>
                    </a:lnTo>
                    <a:lnTo>
                      <a:pt x="88" y="165"/>
                    </a:lnTo>
                    <a:lnTo>
                      <a:pt x="87" y="161"/>
                    </a:lnTo>
                    <a:lnTo>
                      <a:pt x="84" y="157"/>
                    </a:lnTo>
                    <a:lnTo>
                      <a:pt x="80" y="153"/>
                    </a:lnTo>
                    <a:lnTo>
                      <a:pt x="77" y="148"/>
                    </a:lnTo>
                    <a:lnTo>
                      <a:pt x="75" y="144"/>
                    </a:lnTo>
                    <a:lnTo>
                      <a:pt x="75" y="142"/>
                    </a:lnTo>
                    <a:lnTo>
                      <a:pt x="73" y="140"/>
                    </a:lnTo>
                    <a:lnTo>
                      <a:pt x="71" y="134"/>
                    </a:lnTo>
                    <a:lnTo>
                      <a:pt x="69" y="130"/>
                    </a:lnTo>
                    <a:lnTo>
                      <a:pt x="68" y="129"/>
                    </a:lnTo>
                    <a:lnTo>
                      <a:pt x="67" y="126"/>
                    </a:lnTo>
                    <a:lnTo>
                      <a:pt x="63" y="120"/>
                    </a:lnTo>
                    <a:lnTo>
                      <a:pt x="59" y="112"/>
                    </a:lnTo>
                    <a:lnTo>
                      <a:pt x="59" y="108"/>
                    </a:lnTo>
                    <a:lnTo>
                      <a:pt x="53" y="99"/>
                    </a:lnTo>
                    <a:lnTo>
                      <a:pt x="51" y="94"/>
                    </a:lnTo>
                    <a:lnTo>
                      <a:pt x="49" y="92"/>
                    </a:lnTo>
                    <a:lnTo>
                      <a:pt x="49" y="88"/>
                    </a:lnTo>
                    <a:lnTo>
                      <a:pt x="47" y="85"/>
                    </a:lnTo>
                    <a:lnTo>
                      <a:pt x="45" y="85"/>
                    </a:lnTo>
                    <a:lnTo>
                      <a:pt x="45" y="86"/>
                    </a:lnTo>
                    <a:lnTo>
                      <a:pt x="44" y="85"/>
                    </a:lnTo>
                    <a:lnTo>
                      <a:pt x="43" y="85"/>
                    </a:lnTo>
                    <a:lnTo>
                      <a:pt x="44" y="81"/>
                    </a:lnTo>
                    <a:lnTo>
                      <a:pt x="42" y="79"/>
                    </a:lnTo>
                    <a:lnTo>
                      <a:pt x="40" y="77"/>
                    </a:lnTo>
                    <a:lnTo>
                      <a:pt x="38" y="74"/>
                    </a:lnTo>
                    <a:lnTo>
                      <a:pt x="36" y="69"/>
                    </a:lnTo>
                    <a:lnTo>
                      <a:pt x="35" y="66"/>
                    </a:lnTo>
                    <a:lnTo>
                      <a:pt x="35" y="63"/>
                    </a:lnTo>
                    <a:lnTo>
                      <a:pt x="35" y="60"/>
                    </a:lnTo>
                    <a:lnTo>
                      <a:pt x="35" y="60"/>
                    </a:lnTo>
                    <a:lnTo>
                      <a:pt x="35" y="56"/>
                    </a:lnTo>
                    <a:lnTo>
                      <a:pt x="35" y="50"/>
                    </a:lnTo>
                    <a:lnTo>
                      <a:pt x="34" y="47"/>
                    </a:lnTo>
                    <a:lnTo>
                      <a:pt x="31" y="45"/>
                    </a:lnTo>
                    <a:lnTo>
                      <a:pt x="28" y="41"/>
                    </a:lnTo>
                    <a:lnTo>
                      <a:pt x="28" y="39"/>
                    </a:lnTo>
                    <a:lnTo>
                      <a:pt x="26" y="36"/>
                    </a:lnTo>
                    <a:lnTo>
                      <a:pt x="26" y="35"/>
                    </a:lnTo>
                    <a:lnTo>
                      <a:pt x="27" y="35"/>
                    </a:lnTo>
                    <a:lnTo>
                      <a:pt x="30" y="38"/>
                    </a:lnTo>
                    <a:lnTo>
                      <a:pt x="32" y="43"/>
                    </a:lnTo>
                    <a:lnTo>
                      <a:pt x="31" y="38"/>
                    </a:lnTo>
                    <a:lnTo>
                      <a:pt x="28" y="33"/>
                    </a:lnTo>
                    <a:lnTo>
                      <a:pt x="24" y="28"/>
                    </a:lnTo>
                    <a:lnTo>
                      <a:pt x="24" y="28"/>
                    </a:lnTo>
                    <a:lnTo>
                      <a:pt x="23" y="26"/>
                    </a:lnTo>
                    <a:lnTo>
                      <a:pt x="17" y="20"/>
                    </a:lnTo>
                    <a:lnTo>
                      <a:pt x="15" y="16"/>
                    </a:lnTo>
                    <a:lnTo>
                      <a:pt x="15" y="10"/>
                    </a:lnTo>
                    <a:lnTo>
                      <a:pt x="14" y="9"/>
                    </a:lnTo>
                    <a:lnTo>
                      <a:pt x="9" y="6"/>
                    </a:lnTo>
                    <a:lnTo>
                      <a:pt x="7" y="2"/>
                    </a:lnTo>
                    <a:lnTo>
                      <a:pt x="7" y="0"/>
                    </a:lnTo>
                    <a:lnTo>
                      <a:pt x="5" y="2"/>
                    </a:lnTo>
                    <a:lnTo>
                      <a:pt x="7" y="3"/>
                    </a:lnTo>
                    <a:lnTo>
                      <a:pt x="7" y="5"/>
                    </a:lnTo>
                    <a:lnTo>
                      <a:pt x="5" y="6"/>
                    </a:lnTo>
                    <a:lnTo>
                      <a:pt x="3" y="5"/>
                    </a:lnTo>
                    <a:lnTo>
                      <a:pt x="0" y="5"/>
                    </a:lnTo>
                    <a:lnTo>
                      <a:pt x="4" y="9"/>
                    </a:lnTo>
                    <a:lnTo>
                      <a:pt x="9" y="13"/>
                    </a:lnTo>
                    <a:lnTo>
                      <a:pt x="10" y="16"/>
                    </a:lnTo>
                    <a:lnTo>
                      <a:pt x="10" y="19"/>
                    </a:lnTo>
                    <a:lnTo>
                      <a:pt x="11" y="18"/>
                    </a:lnTo>
                    <a:lnTo>
                      <a:pt x="13" y="18"/>
                    </a:lnTo>
                    <a:lnTo>
                      <a:pt x="14" y="20"/>
                    </a:lnTo>
                    <a:lnTo>
                      <a:pt x="13" y="22"/>
                    </a:lnTo>
                    <a:lnTo>
                      <a:pt x="10" y="22"/>
                    </a:lnTo>
                    <a:lnTo>
                      <a:pt x="11" y="25"/>
                    </a:lnTo>
                    <a:lnTo>
                      <a:pt x="14" y="25"/>
                    </a:lnTo>
                    <a:lnTo>
                      <a:pt x="14" y="29"/>
                    </a:lnTo>
                    <a:lnTo>
                      <a:pt x="12" y="30"/>
                    </a:lnTo>
                    <a:lnTo>
                      <a:pt x="10" y="29"/>
                    </a:lnTo>
                    <a:lnTo>
                      <a:pt x="8" y="26"/>
                    </a:lnTo>
                    <a:lnTo>
                      <a:pt x="6" y="29"/>
                    </a:lnTo>
                    <a:lnTo>
                      <a:pt x="4" y="33"/>
                    </a:lnTo>
                    <a:lnTo>
                      <a:pt x="7" y="36"/>
                    </a:lnTo>
                    <a:lnTo>
                      <a:pt x="8" y="40"/>
                    </a:lnTo>
                    <a:lnTo>
                      <a:pt x="10" y="45"/>
                    </a:lnTo>
                    <a:lnTo>
                      <a:pt x="13" y="50"/>
                    </a:lnTo>
                    <a:lnTo>
                      <a:pt x="14" y="57"/>
                    </a:lnTo>
                    <a:lnTo>
                      <a:pt x="14" y="59"/>
                    </a:lnTo>
                    <a:lnTo>
                      <a:pt x="15" y="64"/>
                    </a:lnTo>
                    <a:lnTo>
                      <a:pt x="17" y="72"/>
                    </a:lnTo>
                    <a:lnTo>
                      <a:pt x="19" y="78"/>
                    </a:lnTo>
                    <a:lnTo>
                      <a:pt x="22" y="80"/>
                    </a:lnTo>
                    <a:lnTo>
                      <a:pt x="23" y="81"/>
                    </a:lnTo>
                    <a:lnTo>
                      <a:pt x="21" y="82"/>
                    </a:lnTo>
                    <a:lnTo>
                      <a:pt x="28" y="9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82">
                <a:extLst>
                  <a:ext uri="{FF2B5EF4-FFF2-40B4-BE49-F238E27FC236}">
                    <a16:creationId xmlns:a16="http://schemas.microsoft.com/office/drawing/2014/main" id="{4D3347AE-F461-43D6-90B7-3023C89AD735}"/>
                  </a:ext>
                </a:extLst>
              </p:cNvPr>
              <p:cNvSpPr>
                <a:spLocks/>
              </p:cNvSpPr>
              <p:nvPr/>
            </p:nvSpPr>
            <p:spPr bwMode="auto">
              <a:xfrm>
                <a:off x="6421678" y="1403216"/>
                <a:ext cx="20639" cy="23810"/>
              </a:xfrm>
              <a:custGeom>
                <a:avLst/>
                <a:gdLst>
                  <a:gd name="T0" fmla="*/ 0 w 17"/>
                  <a:gd name="T1" fmla="*/ 13 h 20"/>
                  <a:gd name="T2" fmla="*/ 4 w 17"/>
                  <a:gd name="T3" fmla="*/ 16 h 20"/>
                  <a:gd name="T4" fmla="*/ 5 w 17"/>
                  <a:gd name="T5" fmla="*/ 20 h 20"/>
                  <a:gd name="T6" fmla="*/ 8 w 17"/>
                  <a:gd name="T7" fmla="*/ 20 h 20"/>
                  <a:gd name="T8" fmla="*/ 11 w 17"/>
                  <a:gd name="T9" fmla="*/ 18 h 20"/>
                  <a:gd name="T10" fmla="*/ 16 w 17"/>
                  <a:gd name="T11" fmla="*/ 18 h 20"/>
                  <a:gd name="T12" fmla="*/ 17 w 17"/>
                  <a:gd name="T13" fmla="*/ 15 h 20"/>
                  <a:gd name="T14" fmla="*/ 16 w 17"/>
                  <a:gd name="T15" fmla="*/ 12 h 20"/>
                  <a:gd name="T16" fmla="*/ 12 w 17"/>
                  <a:gd name="T17" fmla="*/ 11 h 20"/>
                  <a:gd name="T18" fmla="*/ 12 w 17"/>
                  <a:gd name="T19" fmla="*/ 7 h 20"/>
                  <a:gd name="T20" fmla="*/ 8 w 17"/>
                  <a:gd name="T21" fmla="*/ 0 h 20"/>
                  <a:gd name="T22" fmla="*/ 7 w 17"/>
                  <a:gd name="T23" fmla="*/ 2 h 20"/>
                  <a:gd name="T24" fmla="*/ 7 w 17"/>
                  <a:gd name="T25" fmla="*/ 9 h 20"/>
                  <a:gd name="T26" fmla="*/ 6 w 17"/>
                  <a:gd name="T27" fmla="*/ 12 h 20"/>
                  <a:gd name="T28" fmla="*/ 1 w 17"/>
                  <a:gd name="T29" fmla="*/ 12 h 20"/>
                  <a:gd name="T30" fmla="*/ 0 w 17"/>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0">
                    <a:moveTo>
                      <a:pt x="0" y="13"/>
                    </a:moveTo>
                    <a:cubicBezTo>
                      <a:pt x="4" y="16"/>
                      <a:pt x="4" y="16"/>
                      <a:pt x="4" y="16"/>
                    </a:cubicBezTo>
                    <a:cubicBezTo>
                      <a:pt x="5" y="20"/>
                      <a:pt x="5" y="20"/>
                      <a:pt x="5" y="20"/>
                    </a:cubicBezTo>
                    <a:cubicBezTo>
                      <a:pt x="5" y="20"/>
                      <a:pt x="8" y="20"/>
                      <a:pt x="8" y="20"/>
                    </a:cubicBezTo>
                    <a:cubicBezTo>
                      <a:pt x="11" y="18"/>
                      <a:pt x="11" y="18"/>
                      <a:pt x="11" y="18"/>
                    </a:cubicBezTo>
                    <a:cubicBezTo>
                      <a:pt x="16" y="18"/>
                      <a:pt x="16" y="18"/>
                      <a:pt x="16" y="18"/>
                    </a:cubicBezTo>
                    <a:cubicBezTo>
                      <a:pt x="17" y="15"/>
                      <a:pt x="17" y="15"/>
                      <a:pt x="17" y="15"/>
                    </a:cubicBezTo>
                    <a:cubicBezTo>
                      <a:pt x="16" y="12"/>
                      <a:pt x="16" y="12"/>
                      <a:pt x="16" y="12"/>
                    </a:cubicBezTo>
                    <a:cubicBezTo>
                      <a:pt x="12" y="11"/>
                      <a:pt x="12" y="11"/>
                      <a:pt x="12" y="11"/>
                    </a:cubicBezTo>
                    <a:cubicBezTo>
                      <a:pt x="12" y="7"/>
                      <a:pt x="12" y="7"/>
                      <a:pt x="12" y="7"/>
                    </a:cubicBezTo>
                    <a:cubicBezTo>
                      <a:pt x="8" y="0"/>
                      <a:pt x="8" y="0"/>
                      <a:pt x="8" y="0"/>
                    </a:cubicBezTo>
                    <a:cubicBezTo>
                      <a:pt x="7" y="2"/>
                      <a:pt x="7" y="2"/>
                      <a:pt x="7" y="2"/>
                    </a:cubicBezTo>
                    <a:cubicBezTo>
                      <a:pt x="7" y="9"/>
                      <a:pt x="7" y="9"/>
                      <a:pt x="7" y="9"/>
                    </a:cubicBezTo>
                    <a:cubicBezTo>
                      <a:pt x="6" y="12"/>
                      <a:pt x="6" y="12"/>
                      <a:pt x="6" y="12"/>
                    </a:cubicBezTo>
                    <a:cubicBezTo>
                      <a:pt x="1" y="12"/>
                      <a:pt x="1" y="12"/>
                      <a:pt x="1" y="12"/>
                    </a:cubicBez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83">
                <a:extLst>
                  <a:ext uri="{FF2B5EF4-FFF2-40B4-BE49-F238E27FC236}">
                    <a16:creationId xmlns:a16="http://schemas.microsoft.com/office/drawing/2014/main" id="{4F175883-1D34-4623-A3BA-B490DF3384E3}"/>
                  </a:ext>
                </a:extLst>
              </p:cNvPr>
              <p:cNvSpPr>
                <a:spLocks/>
              </p:cNvSpPr>
              <p:nvPr/>
            </p:nvSpPr>
            <p:spPr bwMode="auto">
              <a:xfrm>
                <a:off x="6455017" y="1382582"/>
                <a:ext cx="14289" cy="19048"/>
              </a:xfrm>
              <a:custGeom>
                <a:avLst/>
                <a:gdLst>
                  <a:gd name="T0" fmla="*/ 6 w 9"/>
                  <a:gd name="T1" fmla="*/ 12 h 12"/>
                  <a:gd name="T2" fmla="*/ 9 w 9"/>
                  <a:gd name="T3" fmla="*/ 10 h 12"/>
                  <a:gd name="T4" fmla="*/ 9 w 9"/>
                  <a:gd name="T5" fmla="*/ 6 h 12"/>
                  <a:gd name="T6" fmla="*/ 9 w 9"/>
                  <a:gd name="T7" fmla="*/ 3 h 12"/>
                  <a:gd name="T8" fmla="*/ 7 w 9"/>
                  <a:gd name="T9" fmla="*/ 3 h 12"/>
                  <a:gd name="T10" fmla="*/ 5 w 9"/>
                  <a:gd name="T11" fmla="*/ 0 h 12"/>
                  <a:gd name="T12" fmla="*/ 3 w 9"/>
                  <a:gd name="T13" fmla="*/ 0 h 12"/>
                  <a:gd name="T14" fmla="*/ 1 w 9"/>
                  <a:gd name="T15" fmla="*/ 1 h 12"/>
                  <a:gd name="T16" fmla="*/ 3 w 9"/>
                  <a:gd name="T17" fmla="*/ 4 h 12"/>
                  <a:gd name="T18" fmla="*/ 3 w 9"/>
                  <a:gd name="T19" fmla="*/ 7 h 12"/>
                  <a:gd name="T20" fmla="*/ 0 w 9"/>
                  <a:gd name="T21" fmla="*/ 9 h 12"/>
                  <a:gd name="T22" fmla="*/ 2 w 9"/>
                  <a:gd name="T23" fmla="*/ 11 h 12"/>
                  <a:gd name="T24" fmla="*/ 6 w 9"/>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6" y="12"/>
                    </a:moveTo>
                    <a:lnTo>
                      <a:pt x="9" y="10"/>
                    </a:lnTo>
                    <a:lnTo>
                      <a:pt x="9" y="6"/>
                    </a:lnTo>
                    <a:lnTo>
                      <a:pt x="9" y="3"/>
                    </a:lnTo>
                    <a:lnTo>
                      <a:pt x="7" y="3"/>
                    </a:lnTo>
                    <a:lnTo>
                      <a:pt x="5" y="0"/>
                    </a:lnTo>
                    <a:lnTo>
                      <a:pt x="3" y="0"/>
                    </a:lnTo>
                    <a:lnTo>
                      <a:pt x="1" y="1"/>
                    </a:lnTo>
                    <a:lnTo>
                      <a:pt x="3" y="4"/>
                    </a:lnTo>
                    <a:lnTo>
                      <a:pt x="3" y="7"/>
                    </a:lnTo>
                    <a:lnTo>
                      <a:pt x="0" y="9"/>
                    </a:lnTo>
                    <a:lnTo>
                      <a:pt x="2" y="11"/>
                    </a:lnTo>
                    <a:lnTo>
                      <a:pt x="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84">
                <a:extLst>
                  <a:ext uri="{FF2B5EF4-FFF2-40B4-BE49-F238E27FC236}">
                    <a16:creationId xmlns:a16="http://schemas.microsoft.com/office/drawing/2014/main" id="{F0D1F9C5-ACAD-4B5D-A783-1F8F057A071B}"/>
                  </a:ext>
                </a:extLst>
              </p:cNvPr>
              <p:cNvSpPr>
                <a:spLocks/>
              </p:cNvSpPr>
              <p:nvPr/>
            </p:nvSpPr>
            <p:spPr bwMode="auto">
              <a:xfrm>
                <a:off x="6413740" y="1393692"/>
                <a:ext cx="11114" cy="20636"/>
              </a:xfrm>
              <a:custGeom>
                <a:avLst/>
                <a:gdLst>
                  <a:gd name="T0" fmla="*/ 7 w 7"/>
                  <a:gd name="T1" fmla="*/ 4 h 13"/>
                  <a:gd name="T2" fmla="*/ 4 w 7"/>
                  <a:gd name="T3" fmla="*/ 3 h 13"/>
                  <a:gd name="T4" fmla="*/ 1 w 7"/>
                  <a:gd name="T5" fmla="*/ 0 h 13"/>
                  <a:gd name="T6" fmla="*/ 1 w 7"/>
                  <a:gd name="T7" fmla="*/ 5 h 13"/>
                  <a:gd name="T8" fmla="*/ 0 w 7"/>
                  <a:gd name="T9" fmla="*/ 7 h 13"/>
                  <a:gd name="T10" fmla="*/ 1 w 7"/>
                  <a:gd name="T11" fmla="*/ 10 h 13"/>
                  <a:gd name="T12" fmla="*/ 4 w 7"/>
                  <a:gd name="T13" fmla="*/ 13 h 13"/>
                  <a:gd name="T14" fmla="*/ 5 w 7"/>
                  <a:gd name="T15" fmla="*/ 10 h 13"/>
                  <a:gd name="T16" fmla="*/ 7 w 7"/>
                  <a:gd name="T17" fmla="*/ 7 h 13"/>
                  <a:gd name="T18" fmla="*/ 7 w 7"/>
                  <a:gd name="T1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4"/>
                    </a:moveTo>
                    <a:lnTo>
                      <a:pt x="4" y="3"/>
                    </a:lnTo>
                    <a:lnTo>
                      <a:pt x="1" y="0"/>
                    </a:lnTo>
                    <a:lnTo>
                      <a:pt x="1" y="5"/>
                    </a:lnTo>
                    <a:lnTo>
                      <a:pt x="0" y="7"/>
                    </a:lnTo>
                    <a:lnTo>
                      <a:pt x="1" y="10"/>
                    </a:lnTo>
                    <a:lnTo>
                      <a:pt x="4" y="13"/>
                    </a:lnTo>
                    <a:lnTo>
                      <a:pt x="5" y="10"/>
                    </a:lnTo>
                    <a:lnTo>
                      <a:pt x="7" y="7"/>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85">
                <a:extLst>
                  <a:ext uri="{FF2B5EF4-FFF2-40B4-BE49-F238E27FC236}">
                    <a16:creationId xmlns:a16="http://schemas.microsoft.com/office/drawing/2014/main" id="{BBA9CB6C-9E54-4A13-AE64-4D0A423D0342}"/>
                  </a:ext>
                </a:extLst>
              </p:cNvPr>
              <p:cNvSpPr>
                <a:spLocks/>
              </p:cNvSpPr>
              <p:nvPr/>
            </p:nvSpPr>
            <p:spPr bwMode="auto">
              <a:xfrm>
                <a:off x="6456605" y="1358771"/>
                <a:ext cx="7938" cy="14286"/>
              </a:xfrm>
              <a:custGeom>
                <a:avLst/>
                <a:gdLst>
                  <a:gd name="T0" fmla="*/ 4 w 5"/>
                  <a:gd name="T1" fmla="*/ 9 h 9"/>
                  <a:gd name="T2" fmla="*/ 5 w 5"/>
                  <a:gd name="T3" fmla="*/ 9 h 9"/>
                  <a:gd name="T4" fmla="*/ 3 w 5"/>
                  <a:gd name="T5" fmla="*/ 5 h 9"/>
                  <a:gd name="T6" fmla="*/ 3 w 5"/>
                  <a:gd name="T7" fmla="*/ 1 h 9"/>
                  <a:gd name="T8" fmla="*/ 2 w 5"/>
                  <a:gd name="T9" fmla="*/ 0 h 9"/>
                  <a:gd name="T10" fmla="*/ 1 w 5"/>
                  <a:gd name="T11" fmla="*/ 5 h 9"/>
                  <a:gd name="T12" fmla="*/ 0 w 5"/>
                  <a:gd name="T13" fmla="*/ 6 h 9"/>
                  <a:gd name="T14" fmla="*/ 1 w 5"/>
                  <a:gd name="T15" fmla="*/ 8 h 9"/>
                  <a:gd name="T16" fmla="*/ 4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4" y="9"/>
                    </a:moveTo>
                    <a:lnTo>
                      <a:pt x="5" y="9"/>
                    </a:lnTo>
                    <a:lnTo>
                      <a:pt x="3" y="5"/>
                    </a:lnTo>
                    <a:lnTo>
                      <a:pt x="3" y="1"/>
                    </a:lnTo>
                    <a:lnTo>
                      <a:pt x="2" y="0"/>
                    </a:lnTo>
                    <a:lnTo>
                      <a:pt x="1" y="5"/>
                    </a:lnTo>
                    <a:lnTo>
                      <a:pt x="0" y="6"/>
                    </a:lnTo>
                    <a:lnTo>
                      <a:pt x="1" y="8"/>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86">
                <a:extLst>
                  <a:ext uri="{FF2B5EF4-FFF2-40B4-BE49-F238E27FC236}">
                    <a16:creationId xmlns:a16="http://schemas.microsoft.com/office/drawing/2014/main" id="{CDE8E0D6-634A-4D02-BB92-96912CC9069D}"/>
                  </a:ext>
                </a:extLst>
              </p:cNvPr>
              <p:cNvSpPr>
                <a:spLocks/>
              </p:cNvSpPr>
              <p:nvPr/>
            </p:nvSpPr>
            <p:spPr bwMode="auto">
              <a:xfrm>
                <a:off x="6501057" y="1254006"/>
                <a:ext cx="7938" cy="11112"/>
              </a:xfrm>
              <a:custGeom>
                <a:avLst/>
                <a:gdLst>
                  <a:gd name="T0" fmla="*/ 2 w 5"/>
                  <a:gd name="T1" fmla="*/ 7 h 7"/>
                  <a:gd name="T2" fmla="*/ 5 w 5"/>
                  <a:gd name="T3" fmla="*/ 6 h 7"/>
                  <a:gd name="T4" fmla="*/ 5 w 5"/>
                  <a:gd name="T5" fmla="*/ 4 h 7"/>
                  <a:gd name="T6" fmla="*/ 5 w 5"/>
                  <a:gd name="T7" fmla="*/ 2 h 7"/>
                  <a:gd name="T8" fmla="*/ 3 w 5"/>
                  <a:gd name="T9" fmla="*/ 0 h 7"/>
                  <a:gd name="T10" fmla="*/ 1 w 5"/>
                  <a:gd name="T11" fmla="*/ 1 h 7"/>
                  <a:gd name="T12" fmla="*/ 0 w 5"/>
                  <a:gd name="T13" fmla="*/ 2 h 7"/>
                  <a:gd name="T14" fmla="*/ 1 w 5"/>
                  <a:gd name="T15" fmla="*/ 7 h 7"/>
                  <a:gd name="T16" fmla="*/ 2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7"/>
                    </a:moveTo>
                    <a:lnTo>
                      <a:pt x="5" y="6"/>
                    </a:lnTo>
                    <a:lnTo>
                      <a:pt x="5" y="4"/>
                    </a:lnTo>
                    <a:lnTo>
                      <a:pt x="5" y="2"/>
                    </a:lnTo>
                    <a:lnTo>
                      <a:pt x="3" y="0"/>
                    </a:lnTo>
                    <a:lnTo>
                      <a:pt x="1" y="1"/>
                    </a:lnTo>
                    <a:lnTo>
                      <a:pt x="0" y="2"/>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87">
                <a:extLst>
                  <a:ext uri="{FF2B5EF4-FFF2-40B4-BE49-F238E27FC236}">
                    <a16:creationId xmlns:a16="http://schemas.microsoft.com/office/drawing/2014/main" id="{481CE582-24B6-4646-8A5B-DE1CDB10C5C9}"/>
                  </a:ext>
                </a:extLst>
              </p:cNvPr>
              <p:cNvSpPr>
                <a:spLocks/>
              </p:cNvSpPr>
              <p:nvPr/>
            </p:nvSpPr>
            <p:spPr bwMode="auto">
              <a:xfrm>
                <a:off x="6401040" y="1306389"/>
                <a:ext cx="7938" cy="11112"/>
              </a:xfrm>
              <a:custGeom>
                <a:avLst/>
                <a:gdLst>
                  <a:gd name="T0" fmla="*/ 1 w 7"/>
                  <a:gd name="T1" fmla="*/ 9 h 9"/>
                  <a:gd name="T2" fmla="*/ 6 w 7"/>
                  <a:gd name="T3" fmla="*/ 9 h 9"/>
                  <a:gd name="T4" fmla="*/ 7 w 7"/>
                  <a:gd name="T5" fmla="*/ 6 h 9"/>
                  <a:gd name="T6" fmla="*/ 5 w 7"/>
                  <a:gd name="T7" fmla="*/ 4 h 9"/>
                  <a:gd name="T8" fmla="*/ 5 w 7"/>
                  <a:gd name="T9" fmla="*/ 0 h 9"/>
                  <a:gd name="T10" fmla="*/ 3 w 7"/>
                  <a:gd name="T11" fmla="*/ 0 h 9"/>
                  <a:gd name="T12" fmla="*/ 1 w 7"/>
                  <a:gd name="T13" fmla="*/ 3 h 9"/>
                  <a:gd name="T14" fmla="*/ 0 w 7"/>
                  <a:gd name="T15" fmla="*/ 8 h 9"/>
                  <a:gd name="T16" fmla="*/ 1 w 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1" y="9"/>
                    </a:moveTo>
                    <a:cubicBezTo>
                      <a:pt x="6" y="9"/>
                      <a:pt x="6" y="9"/>
                      <a:pt x="6" y="9"/>
                    </a:cubicBezTo>
                    <a:cubicBezTo>
                      <a:pt x="7" y="6"/>
                      <a:pt x="7" y="6"/>
                      <a:pt x="7" y="6"/>
                    </a:cubicBezTo>
                    <a:cubicBezTo>
                      <a:pt x="5" y="4"/>
                      <a:pt x="5" y="4"/>
                      <a:pt x="5" y="4"/>
                    </a:cubicBezTo>
                    <a:cubicBezTo>
                      <a:pt x="5" y="0"/>
                      <a:pt x="5" y="0"/>
                      <a:pt x="5" y="0"/>
                    </a:cubicBezTo>
                    <a:cubicBezTo>
                      <a:pt x="3" y="0"/>
                      <a:pt x="3" y="0"/>
                      <a:pt x="3" y="0"/>
                    </a:cubicBezTo>
                    <a:cubicBezTo>
                      <a:pt x="1" y="3"/>
                      <a:pt x="1" y="3"/>
                      <a:pt x="1" y="3"/>
                    </a:cubicBezTo>
                    <a:cubicBezTo>
                      <a:pt x="0" y="8"/>
                      <a:pt x="0" y="8"/>
                      <a:pt x="0" y="8"/>
                    </a:cubicBezTo>
                    <a:cubicBezTo>
                      <a:pt x="0" y="8"/>
                      <a:pt x="1" y="9"/>
                      <a:pt x="1"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188">
                <a:extLst>
                  <a:ext uri="{FF2B5EF4-FFF2-40B4-BE49-F238E27FC236}">
                    <a16:creationId xmlns:a16="http://schemas.microsoft.com/office/drawing/2014/main" id="{5B9C1F16-9EBC-41F2-8EE3-9B81B8D35B95}"/>
                  </a:ext>
                </a:extLst>
              </p:cNvPr>
              <p:cNvSpPr>
                <a:spLocks/>
              </p:cNvSpPr>
              <p:nvPr/>
            </p:nvSpPr>
            <p:spPr bwMode="auto">
              <a:xfrm>
                <a:off x="6367702" y="1327024"/>
                <a:ext cx="60327" cy="96828"/>
              </a:xfrm>
              <a:custGeom>
                <a:avLst/>
                <a:gdLst>
                  <a:gd name="T0" fmla="*/ 9 w 38"/>
                  <a:gd name="T1" fmla="*/ 29 h 61"/>
                  <a:gd name="T2" fmla="*/ 4 w 38"/>
                  <a:gd name="T3" fmla="*/ 28 h 61"/>
                  <a:gd name="T4" fmla="*/ 1 w 38"/>
                  <a:gd name="T5" fmla="*/ 28 h 61"/>
                  <a:gd name="T6" fmla="*/ 0 w 38"/>
                  <a:gd name="T7" fmla="*/ 32 h 61"/>
                  <a:gd name="T8" fmla="*/ 2 w 38"/>
                  <a:gd name="T9" fmla="*/ 35 h 61"/>
                  <a:gd name="T10" fmla="*/ 6 w 38"/>
                  <a:gd name="T11" fmla="*/ 35 h 61"/>
                  <a:gd name="T12" fmla="*/ 9 w 38"/>
                  <a:gd name="T13" fmla="*/ 39 h 61"/>
                  <a:gd name="T14" fmla="*/ 9 w 38"/>
                  <a:gd name="T15" fmla="*/ 41 h 61"/>
                  <a:gd name="T16" fmla="*/ 3 w 38"/>
                  <a:gd name="T17" fmla="*/ 44 h 61"/>
                  <a:gd name="T18" fmla="*/ 6 w 38"/>
                  <a:gd name="T19" fmla="*/ 55 h 61"/>
                  <a:gd name="T20" fmla="*/ 6 w 38"/>
                  <a:gd name="T21" fmla="*/ 59 h 61"/>
                  <a:gd name="T22" fmla="*/ 10 w 38"/>
                  <a:gd name="T23" fmla="*/ 57 h 61"/>
                  <a:gd name="T24" fmla="*/ 12 w 38"/>
                  <a:gd name="T25" fmla="*/ 52 h 61"/>
                  <a:gd name="T26" fmla="*/ 15 w 38"/>
                  <a:gd name="T27" fmla="*/ 54 h 61"/>
                  <a:gd name="T28" fmla="*/ 16 w 38"/>
                  <a:gd name="T29" fmla="*/ 61 h 61"/>
                  <a:gd name="T30" fmla="*/ 19 w 38"/>
                  <a:gd name="T31" fmla="*/ 57 h 61"/>
                  <a:gd name="T32" fmla="*/ 19 w 38"/>
                  <a:gd name="T33" fmla="*/ 53 h 61"/>
                  <a:gd name="T34" fmla="*/ 23 w 38"/>
                  <a:gd name="T35" fmla="*/ 53 h 61"/>
                  <a:gd name="T36" fmla="*/ 23 w 38"/>
                  <a:gd name="T37" fmla="*/ 43 h 61"/>
                  <a:gd name="T38" fmla="*/ 20 w 38"/>
                  <a:gd name="T39" fmla="*/ 39 h 61"/>
                  <a:gd name="T40" fmla="*/ 26 w 38"/>
                  <a:gd name="T41" fmla="*/ 38 h 61"/>
                  <a:gd name="T42" fmla="*/ 31 w 38"/>
                  <a:gd name="T43" fmla="*/ 36 h 61"/>
                  <a:gd name="T44" fmla="*/ 30 w 38"/>
                  <a:gd name="T45" fmla="*/ 34 h 61"/>
                  <a:gd name="T46" fmla="*/ 27 w 38"/>
                  <a:gd name="T47" fmla="*/ 32 h 61"/>
                  <a:gd name="T48" fmla="*/ 27 w 38"/>
                  <a:gd name="T49" fmla="*/ 27 h 61"/>
                  <a:gd name="T50" fmla="*/ 30 w 38"/>
                  <a:gd name="T51" fmla="*/ 26 h 61"/>
                  <a:gd name="T52" fmla="*/ 32 w 38"/>
                  <a:gd name="T53" fmla="*/ 28 h 61"/>
                  <a:gd name="T54" fmla="*/ 36 w 38"/>
                  <a:gd name="T55" fmla="*/ 24 h 61"/>
                  <a:gd name="T56" fmla="*/ 38 w 38"/>
                  <a:gd name="T57" fmla="*/ 21 h 61"/>
                  <a:gd name="T58" fmla="*/ 37 w 38"/>
                  <a:gd name="T59" fmla="*/ 15 h 61"/>
                  <a:gd name="T60" fmla="*/ 33 w 38"/>
                  <a:gd name="T61" fmla="*/ 11 h 61"/>
                  <a:gd name="T62" fmla="*/ 29 w 38"/>
                  <a:gd name="T63" fmla="*/ 12 h 61"/>
                  <a:gd name="T64" fmla="*/ 26 w 38"/>
                  <a:gd name="T65" fmla="*/ 17 h 61"/>
                  <a:gd name="T66" fmla="*/ 26 w 38"/>
                  <a:gd name="T67" fmla="*/ 11 h 61"/>
                  <a:gd name="T68" fmla="*/ 30 w 38"/>
                  <a:gd name="T69" fmla="*/ 5 h 61"/>
                  <a:gd name="T70" fmla="*/ 30 w 38"/>
                  <a:gd name="T71" fmla="*/ 0 h 61"/>
                  <a:gd name="T72" fmla="*/ 24 w 38"/>
                  <a:gd name="T73" fmla="*/ 9 h 61"/>
                  <a:gd name="T74" fmla="*/ 23 w 38"/>
                  <a:gd name="T75" fmla="*/ 8 h 61"/>
                  <a:gd name="T76" fmla="*/ 23 w 38"/>
                  <a:gd name="T77" fmla="*/ 3 h 61"/>
                  <a:gd name="T78" fmla="*/ 21 w 38"/>
                  <a:gd name="T79" fmla="*/ 8 h 61"/>
                  <a:gd name="T80" fmla="*/ 19 w 38"/>
                  <a:gd name="T81" fmla="*/ 12 h 61"/>
                  <a:gd name="T82" fmla="*/ 22 w 38"/>
                  <a:gd name="T83" fmla="*/ 13 h 61"/>
                  <a:gd name="T84" fmla="*/ 23 w 38"/>
                  <a:gd name="T85" fmla="*/ 15 h 61"/>
                  <a:gd name="T86" fmla="*/ 19 w 38"/>
                  <a:gd name="T87" fmla="*/ 18 h 61"/>
                  <a:gd name="T88" fmla="*/ 18 w 38"/>
                  <a:gd name="T89" fmla="*/ 25 h 61"/>
                  <a:gd name="T90" fmla="*/ 14 w 38"/>
                  <a:gd name="T9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61">
                    <a:moveTo>
                      <a:pt x="12" y="31"/>
                    </a:moveTo>
                    <a:lnTo>
                      <a:pt x="9" y="29"/>
                    </a:lnTo>
                    <a:lnTo>
                      <a:pt x="7" y="29"/>
                    </a:lnTo>
                    <a:lnTo>
                      <a:pt x="4" y="28"/>
                    </a:lnTo>
                    <a:lnTo>
                      <a:pt x="2" y="26"/>
                    </a:lnTo>
                    <a:lnTo>
                      <a:pt x="1" y="28"/>
                    </a:lnTo>
                    <a:lnTo>
                      <a:pt x="1" y="30"/>
                    </a:lnTo>
                    <a:lnTo>
                      <a:pt x="0" y="32"/>
                    </a:lnTo>
                    <a:lnTo>
                      <a:pt x="0" y="34"/>
                    </a:lnTo>
                    <a:lnTo>
                      <a:pt x="2" y="35"/>
                    </a:lnTo>
                    <a:lnTo>
                      <a:pt x="5" y="32"/>
                    </a:lnTo>
                    <a:lnTo>
                      <a:pt x="6" y="35"/>
                    </a:lnTo>
                    <a:lnTo>
                      <a:pt x="7" y="39"/>
                    </a:lnTo>
                    <a:lnTo>
                      <a:pt x="9" y="39"/>
                    </a:lnTo>
                    <a:lnTo>
                      <a:pt x="11" y="40"/>
                    </a:lnTo>
                    <a:lnTo>
                      <a:pt x="9" y="41"/>
                    </a:lnTo>
                    <a:lnTo>
                      <a:pt x="6" y="41"/>
                    </a:lnTo>
                    <a:lnTo>
                      <a:pt x="3" y="44"/>
                    </a:lnTo>
                    <a:lnTo>
                      <a:pt x="4" y="52"/>
                    </a:lnTo>
                    <a:lnTo>
                      <a:pt x="6" y="55"/>
                    </a:lnTo>
                    <a:lnTo>
                      <a:pt x="5" y="56"/>
                    </a:lnTo>
                    <a:lnTo>
                      <a:pt x="6" y="59"/>
                    </a:lnTo>
                    <a:lnTo>
                      <a:pt x="8" y="57"/>
                    </a:lnTo>
                    <a:lnTo>
                      <a:pt x="10" y="57"/>
                    </a:lnTo>
                    <a:lnTo>
                      <a:pt x="11" y="55"/>
                    </a:lnTo>
                    <a:lnTo>
                      <a:pt x="12" y="52"/>
                    </a:lnTo>
                    <a:lnTo>
                      <a:pt x="13" y="52"/>
                    </a:lnTo>
                    <a:lnTo>
                      <a:pt x="15" y="54"/>
                    </a:lnTo>
                    <a:lnTo>
                      <a:pt x="16" y="61"/>
                    </a:lnTo>
                    <a:lnTo>
                      <a:pt x="16" y="61"/>
                    </a:lnTo>
                    <a:lnTo>
                      <a:pt x="18" y="60"/>
                    </a:lnTo>
                    <a:lnTo>
                      <a:pt x="19" y="57"/>
                    </a:lnTo>
                    <a:lnTo>
                      <a:pt x="19" y="54"/>
                    </a:lnTo>
                    <a:lnTo>
                      <a:pt x="19" y="53"/>
                    </a:lnTo>
                    <a:lnTo>
                      <a:pt x="21" y="54"/>
                    </a:lnTo>
                    <a:lnTo>
                      <a:pt x="23" y="53"/>
                    </a:lnTo>
                    <a:lnTo>
                      <a:pt x="23" y="48"/>
                    </a:lnTo>
                    <a:lnTo>
                      <a:pt x="23" y="43"/>
                    </a:lnTo>
                    <a:lnTo>
                      <a:pt x="21" y="41"/>
                    </a:lnTo>
                    <a:lnTo>
                      <a:pt x="20" y="39"/>
                    </a:lnTo>
                    <a:lnTo>
                      <a:pt x="23" y="38"/>
                    </a:lnTo>
                    <a:lnTo>
                      <a:pt x="26" y="38"/>
                    </a:lnTo>
                    <a:lnTo>
                      <a:pt x="30" y="37"/>
                    </a:lnTo>
                    <a:lnTo>
                      <a:pt x="31" y="36"/>
                    </a:lnTo>
                    <a:lnTo>
                      <a:pt x="31" y="35"/>
                    </a:lnTo>
                    <a:lnTo>
                      <a:pt x="30" y="34"/>
                    </a:lnTo>
                    <a:lnTo>
                      <a:pt x="30" y="32"/>
                    </a:lnTo>
                    <a:lnTo>
                      <a:pt x="27" y="32"/>
                    </a:lnTo>
                    <a:lnTo>
                      <a:pt x="27" y="30"/>
                    </a:lnTo>
                    <a:lnTo>
                      <a:pt x="27" y="27"/>
                    </a:lnTo>
                    <a:lnTo>
                      <a:pt x="28" y="25"/>
                    </a:lnTo>
                    <a:lnTo>
                      <a:pt x="30" y="26"/>
                    </a:lnTo>
                    <a:lnTo>
                      <a:pt x="30" y="27"/>
                    </a:lnTo>
                    <a:lnTo>
                      <a:pt x="32" y="28"/>
                    </a:lnTo>
                    <a:lnTo>
                      <a:pt x="33" y="27"/>
                    </a:lnTo>
                    <a:lnTo>
                      <a:pt x="36" y="24"/>
                    </a:lnTo>
                    <a:lnTo>
                      <a:pt x="38" y="22"/>
                    </a:lnTo>
                    <a:lnTo>
                      <a:pt x="38" y="21"/>
                    </a:lnTo>
                    <a:lnTo>
                      <a:pt x="37" y="18"/>
                    </a:lnTo>
                    <a:lnTo>
                      <a:pt x="37" y="15"/>
                    </a:lnTo>
                    <a:lnTo>
                      <a:pt x="33" y="14"/>
                    </a:lnTo>
                    <a:lnTo>
                      <a:pt x="33" y="11"/>
                    </a:lnTo>
                    <a:lnTo>
                      <a:pt x="32" y="10"/>
                    </a:lnTo>
                    <a:lnTo>
                      <a:pt x="29" y="12"/>
                    </a:lnTo>
                    <a:lnTo>
                      <a:pt x="27" y="15"/>
                    </a:lnTo>
                    <a:lnTo>
                      <a:pt x="26" y="17"/>
                    </a:lnTo>
                    <a:lnTo>
                      <a:pt x="26" y="15"/>
                    </a:lnTo>
                    <a:lnTo>
                      <a:pt x="26" y="11"/>
                    </a:lnTo>
                    <a:lnTo>
                      <a:pt x="28" y="10"/>
                    </a:lnTo>
                    <a:lnTo>
                      <a:pt x="30" y="5"/>
                    </a:lnTo>
                    <a:lnTo>
                      <a:pt x="30" y="1"/>
                    </a:lnTo>
                    <a:lnTo>
                      <a:pt x="30" y="0"/>
                    </a:lnTo>
                    <a:lnTo>
                      <a:pt x="26" y="4"/>
                    </a:lnTo>
                    <a:lnTo>
                      <a:pt x="24" y="9"/>
                    </a:lnTo>
                    <a:lnTo>
                      <a:pt x="23" y="9"/>
                    </a:lnTo>
                    <a:lnTo>
                      <a:pt x="23" y="8"/>
                    </a:lnTo>
                    <a:lnTo>
                      <a:pt x="23" y="4"/>
                    </a:lnTo>
                    <a:lnTo>
                      <a:pt x="23" y="3"/>
                    </a:lnTo>
                    <a:lnTo>
                      <a:pt x="22" y="4"/>
                    </a:lnTo>
                    <a:lnTo>
                      <a:pt x="21" y="8"/>
                    </a:lnTo>
                    <a:lnTo>
                      <a:pt x="19" y="9"/>
                    </a:lnTo>
                    <a:lnTo>
                      <a:pt x="19" y="12"/>
                    </a:lnTo>
                    <a:lnTo>
                      <a:pt x="19" y="13"/>
                    </a:lnTo>
                    <a:lnTo>
                      <a:pt x="22" y="13"/>
                    </a:lnTo>
                    <a:lnTo>
                      <a:pt x="23" y="13"/>
                    </a:lnTo>
                    <a:lnTo>
                      <a:pt x="23" y="15"/>
                    </a:lnTo>
                    <a:lnTo>
                      <a:pt x="21" y="16"/>
                    </a:lnTo>
                    <a:lnTo>
                      <a:pt x="19" y="18"/>
                    </a:lnTo>
                    <a:lnTo>
                      <a:pt x="19" y="22"/>
                    </a:lnTo>
                    <a:lnTo>
                      <a:pt x="18" y="25"/>
                    </a:lnTo>
                    <a:lnTo>
                      <a:pt x="16" y="25"/>
                    </a:lnTo>
                    <a:lnTo>
                      <a:pt x="14" y="29"/>
                    </a:lnTo>
                    <a:lnTo>
                      <a:pt x="1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89">
                <a:extLst>
                  <a:ext uri="{FF2B5EF4-FFF2-40B4-BE49-F238E27FC236}">
                    <a16:creationId xmlns:a16="http://schemas.microsoft.com/office/drawing/2014/main" id="{4B24F8B9-B5A5-4CD7-B32A-C112EE704AD4}"/>
                  </a:ext>
                </a:extLst>
              </p:cNvPr>
              <p:cNvSpPr>
                <a:spLocks/>
              </p:cNvSpPr>
              <p:nvPr/>
            </p:nvSpPr>
            <p:spPr bwMode="auto">
              <a:xfrm>
                <a:off x="6332775" y="1347660"/>
                <a:ext cx="58740" cy="50795"/>
              </a:xfrm>
              <a:custGeom>
                <a:avLst/>
                <a:gdLst>
                  <a:gd name="T0" fmla="*/ 3 w 37"/>
                  <a:gd name="T1" fmla="*/ 26 h 32"/>
                  <a:gd name="T2" fmla="*/ 7 w 37"/>
                  <a:gd name="T3" fmla="*/ 23 h 32"/>
                  <a:gd name="T4" fmla="*/ 9 w 37"/>
                  <a:gd name="T5" fmla="*/ 26 h 32"/>
                  <a:gd name="T6" fmla="*/ 10 w 37"/>
                  <a:gd name="T7" fmla="*/ 28 h 32"/>
                  <a:gd name="T8" fmla="*/ 12 w 37"/>
                  <a:gd name="T9" fmla="*/ 29 h 32"/>
                  <a:gd name="T10" fmla="*/ 14 w 37"/>
                  <a:gd name="T11" fmla="*/ 26 h 32"/>
                  <a:gd name="T12" fmla="*/ 14 w 37"/>
                  <a:gd name="T13" fmla="*/ 25 h 32"/>
                  <a:gd name="T14" fmla="*/ 15 w 37"/>
                  <a:gd name="T15" fmla="*/ 23 h 32"/>
                  <a:gd name="T16" fmla="*/ 17 w 37"/>
                  <a:gd name="T17" fmla="*/ 26 h 32"/>
                  <a:gd name="T18" fmla="*/ 18 w 37"/>
                  <a:gd name="T19" fmla="*/ 30 h 32"/>
                  <a:gd name="T20" fmla="*/ 21 w 37"/>
                  <a:gd name="T21" fmla="*/ 32 h 32"/>
                  <a:gd name="T22" fmla="*/ 21 w 37"/>
                  <a:gd name="T23" fmla="*/ 29 h 32"/>
                  <a:gd name="T24" fmla="*/ 19 w 37"/>
                  <a:gd name="T25" fmla="*/ 26 h 32"/>
                  <a:gd name="T26" fmla="*/ 19 w 37"/>
                  <a:gd name="T27" fmla="*/ 21 h 32"/>
                  <a:gd name="T28" fmla="*/ 17 w 37"/>
                  <a:gd name="T29" fmla="*/ 19 h 32"/>
                  <a:gd name="T30" fmla="*/ 16 w 37"/>
                  <a:gd name="T31" fmla="*/ 19 h 32"/>
                  <a:gd name="T32" fmla="*/ 14 w 37"/>
                  <a:gd name="T33" fmla="*/ 15 h 32"/>
                  <a:gd name="T34" fmla="*/ 17 w 37"/>
                  <a:gd name="T35" fmla="*/ 12 h 32"/>
                  <a:gd name="T36" fmla="*/ 20 w 37"/>
                  <a:gd name="T37" fmla="*/ 9 h 32"/>
                  <a:gd name="T38" fmla="*/ 24 w 37"/>
                  <a:gd name="T39" fmla="*/ 8 h 32"/>
                  <a:gd name="T40" fmla="*/ 25 w 37"/>
                  <a:gd name="T41" fmla="*/ 6 h 32"/>
                  <a:gd name="T42" fmla="*/ 27 w 37"/>
                  <a:gd name="T43" fmla="*/ 7 h 32"/>
                  <a:gd name="T44" fmla="*/ 28 w 37"/>
                  <a:gd name="T45" fmla="*/ 11 h 32"/>
                  <a:gd name="T46" fmla="*/ 31 w 37"/>
                  <a:gd name="T47" fmla="*/ 12 h 32"/>
                  <a:gd name="T48" fmla="*/ 35 w 37"/>
                  <a:gd name="T49" fmla="*/ 12 h 32"/>
                  <a:gd name="T50" fmla="*/ 35 w 37"/>
                  <a:gd name="T51" fmla="*/ 11 h 32"/>
                  <a:gd name="T52" fmla="*/ 37 w 37"/>
                  <a:gd name="T53" fmla="*/ 9 h 32"/>
                  <a:gd name="T54" fmla="*/ 35 w 37"/>
                  <a:gd name="T55" fmla="*/ 7 h 32"/>
                  <a:gd name="T56" fmla="*/ 32 w 37"/>
                  <a:gd name="T57" fmla="*/ 6 h 32"/>
                  <a:gd name="T58" fmla="*/ 24 w 37"/>
                  <a:gd name="T59" fmla="*/ 1 h 32"/>
                  <a:gd name="T60" fmla="*/ 18 w 37"/>
                  <a:gd name="T61" fmla="*/ 0 h 32"/>
                  <a:gd name="T62" fmla="*/ 14 w 37"/>
                  <a:gd name="T63" fmla="*/ 0 h 32"/>
                  <a:gd name="T64" fmla="*/ 9 w 37"/>
                  <a:gd name="T65" fmla="*/ 6 h 32"/>
                  <a:gd name="T66" fmla="*/ 7 w 37"/>
                  <a:gd name="T67" fmla="*/ 11 h 32"/>
                  <a:gd name="T68" fmla="*/ 4 w 37"/>
                  <a:gd name="T69" fmla="*/ 12 h 32"/>
                  <a:gd name="T70" fmla="*/ 0 w 37"/>
                  <a:gd name="T71" fmla="*/ 16 h 32"/>
                  <a:gd name="T72" fmla="*/ 1 w 37"/>
                  <a:gd name="T73" fmla="*/ 24 h 32"/>
                  <a:gd name="T74" fmla="*/ 3 w 37"/>
                  <a:gd name="T75"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32">
                    <a:moveTo>
                      <a:pt x="3" y="26"/>
                    </a:moveTo>
                    <a:lnTo>
                      <a:pt x="7" y="23"/>
                    </a:lnTo>
                    <a:lnTo>
                      <a:pt x="9" y="26"/>
                    </a:lnTo>
                    <a:lnTo>
                      <a:pt x="10" y="28"/>
                    </a:lnTo>
                    <a:lnTo>
                      <a:pt x="12" y="29"/>
                    </a:lnTo>
                    <a:lnTo>
                      <a:pt x="14" y="26"/>
                    </a:lnTo>
                    <a:lnTo>
                      <a:pt x="14" y="25"/>
                    </a:lnTo>
                    <a:lnTo>
                      <a:pt x="15" y="23"/>
                    </a:lnTo>
                    <a:lnTo>
                      <a:pt x="17" y="26"/>
                    </a:lnTo>
                    <a:lnTo>
                      <a:pt x="18" y="30"/>
                    </a:lnTo>
                    <a:lnTo>
                      <a:pt x="21" y="32"/>
                    </a:lnTo>
                    <a:lnTo>
                      <a:pt x="21" y="29"/>
                    </a:lnTo>
                    <a:lnTo>
                      <a:pt x="19" y="26"/>
                    </a:lnTo>
                    <a:lnTo>
                      <a:pt x="19" y="21"/>
                    </a:lnTo>
                    <a:lnTo>
                      <a:pt x="17" y="19"/>
                    </a:lnTo>
                    <a:lnTo>
                      <a:pt x="16" y="19"/>
                    </a:lnTo>
                    <a:lnTo>
                      <a:pt x="14" y="15"/>
                    </a:lnTo>
                    <a:lnTo>
                      <a:pt x="17" y="12"/>
                    </a:lnTo>
                    <a:lnTo>
                      <a:pt x="20" y="9"/>
                    </a:lnTo>
                    <a:lnTo>
                      <a:pt x="24" y="8"/>
                    </a:lnTo>
                    <a:lnTo>
                      <a:pt x="25" y="6"/>
                    </a:lnTo>
                    <a:lnTo>
                      <a:pt x="27" y="7"/>
                    </a:lnTo>
                    <a:lnTo>
                      <a:pt x="28" y="11"/>
                    </a:lnTo>
                    <a:lnTo>
                      <a:pt x="31" y="12"/>
                    </a:lnTo>
                    <a:lnTo>
                      <a:pt x="35" y="12"/>
                    </a:lnTo>
                    <a:lnTo>
                      <a:pt x="35" y="11"/>
                    </a:lnTo>
                    <a:lnTo>
                      <a:pt x="37" y="9"/>
                    </a:lnTo>
                    <a:lnTo>
                      <a:pt x="35" y="7"/>
                    </a:lnTo>
                    <a:lnTo>
                      <a:pt x="32" y="6"/>
                    </a:lnTo>
                    <a:lnTo>
                      <a:pt x="24" y="1"/>
                    </a:lnTo>
                    <a:lnTo>
                      <a:pt x="18" y="0"/>
                    </a:lnTo>
                    <a:lnTo>
                      <a:pt x="14" y="0"/>
                    </a:lnTo>
                    <a:lnTo>
                      <a:pt x="9" y="6"/>
                    </a:lnTo>
                    <a:lnTo>
                      <a:pt x="7" y="11"/>
                    </a:lnTo>
                    <a:lnTo>
                      <a:pt x="4" y="12"/>
                    </a:lnTo>
                    <a:lnTo>
                      <a:pt x="0" y="16"/>
                    </a:lnTo>
                    <a:lnTo>
                      <a:pt x="1" y="24"/>
                    </a:lnTo>
                    <a:lnTo>
                      <a:pt x="3"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90">
                <a:extLst>
                  <a:ext uri="{FF2B5EF4-FFF2-40B4-BE49-F238E27FC236}">
                    <a16:creationId xmlns:a16="http://schemas.microsoft.com/office/drawing/2014/main" id="{A722A35A-D2D3-4DC1-BD99-5D9CA1A6D99A}"/>
                  </a:ext>
                </a:extLst>
              </p:cNvPr>
              <p:cNvSpPr>
                <a:spLocks/>
              </p:cNvSpPr>
              <p:nvPr/>
            </p:nvSpPr>
            <p:spPr bwMode="auto">
              <a:xfrm>
                <a:off x="6489943" y="1241307"/>
                <a:ext cx="1588" cy="4762"/>
              </a:xfrm>
              <a:custGeom>
                <a:avLst/>
                <a:gdLst>
                  <a:gd name="T0" fmla="*/ 0 w 1"/>
                  <a:gd name="T1" fmla="*/ 3 h 3"/>
                  <a:gd name="T2" fmla="*/ 1 w 1"/>
                  <a:gd name="T3" fmla="*/ 2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91">
                <a:extLst>
                  <a:ext uri="{FF2B5EF4-FFF2-40B4-BE49-F238E27FC236}">
                    <a16:creationId xmlns:a16="http://schemas.microsoft.com/office/drawing/2014/main" id="{B5392EE0-0687-45F1-A677-2E06CBA33E4B}"/>
                  </a:ext>
                </a:extLst>
              </p:cNvPr>
              <p:cNvSpPr>
                <a:spLocks/>
              </p:cNvSpPr>
              <p:nvPr/>
            </p:nvSpPr>
            <p:spPr bwMode="auto">
              <a:xfrm>
                <a:off x="6480418" y="1219084"/>
                <a:ext cx="17464" cy="17461"/>
              </a:xfrm>
              <a:custGeom>
                <a:avLst/>
                <a:gdLst>
                  <a:gd name="T0" fmla="*/ 3 w 14"/>
                  <a:gd name="T1" fmla="*/ 12 h 15"/>
                  <a:gd name="T2" fmla="*/ 5 w 14"/>
                  <a:gd name="T3" fmla="*/ 15 h 15"/>
                  <a:gd name="T4" fmla="*/ 8 w 14"/>
                  <a:gd name="T5" fmla="*/ 12 h 15"/>
                  <a:gd name="T6" fmla="*/ 12 w 14"/>
                  <a:gd name="T7" fmla="*/ 12 h 15"/>
                  <a:gd name="T8" fmla="*/ 13 w 14"/>
                  <a:gd name="T9" fmla="*/ 10 h 15"/>
                  <a:gd name="T10" fmla="*/ 14 w 14"/>
                  <a:gd name="T11" fmla="*/ 9 h 15"/>
                  <a:gd name="T12" fmla="*/ 13 w 14"/>
                  <a:gd name="T13" fmla="*/ 6 h 15"/>
                  <a:gd name="T14" fmla="*/ 12 w 14"/>
                  <a:gd name="T15" fmla="*/ 1 h 15"/>
                  <a:gd name="T16" fmla="*/ 10 w 14"/>
                  <a:gd name="T17" fmla="*/ 0 h 15"/>
                  <a:gd name="T18" fmla="*/ 7 w 14"/>
                  <a:gd name="T19" fmla="*/ 2 h 15"/>
                  <a:gd name="T20" fmla="*/ 3 w 14"/>
                  <a:gd name="T21" fmla="*/ 3 h 15"/>
                  <a:gd name="T22" fmla="*/ 0 w 14"/>
                  <a:gd name="T23" fmla="*/ 5 h 15"/>
                  <a:gd name="T24" fmla="*/ 0 w 14"/>
                  <a:gd name="T25" fmla="*/ 7 h 15"/>
                  <a:gd name="T26" fmla="*/ 1 w 14"/>
                  <a:gd name="T27" fmla="*/ 9 h 15"/>
                  <a:gd name="T28" fmla="*/ 3 w 14"/>
                  <a:gd name="T2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3" y="12"/>
                    </a:moveTo>
                    <a:cubicBezTo>
                      <a:pt x="3" y="12"/>
                      <a:pt x="5" y="15"/>
                      <a:pt x="5" y="15"/>
                    </a:cubicBezTo>
                    <a:cubicBezTo>
                      <a:pt x="8" y="12"/>
                      <a:pt x="8" y="12"/>
                      <a:pt x="8" y="12"/>
                    </a:cubicBezTo>
                    <a:cubicBezTo>
                      <a:pt x="12" y="12"/>
                      <a:pt x="12" y="12"/>
                      <a:pt x="12" y="12"/>
                    </a:cubicBezTo>
                    <a:cubicBezTo>
                      <a:pt x="13" y="10"/>
                      <a:pt x="13" y="10"/>
                      <a:pt x="13" y="10"/>
                    </a:cubicBezTo>
                    <a:cubicBezTo>
                      <a:pt x="14" y="9"/>
                      <a:pt x="14" y="9"/>
                      <a:pt x="14" y="9"/>
                    </a:cubicBezTo>
                    <a:cubicBezTo>
                      <a:pt x="13" y="6"/>
                      <a:pt x="13" y="6"/>
                      <a:pt x="13" y="6"/>
                    </a:cubicBezTo>
                    <a:cubicBezTo>
                      <a:pt x="12" y="1"/>
                      <a:pt x="12" y="1"/>
                      <a:pt x="12" y="1"/>
                    </a:cubicBezTo>
                    <a:cubicBezTo>
                      <a:pt x="10" y="0"/>
                      <a:pt x="10" y="0"/>
                      <a:pt x="10" y="0"/>
                    </a:cubicBezTo>
                    <a:cubicBezTo>
                      <a:pt x="7" y="2"/>
                      <a:pt x="7" y="2"/>
                      <a:pt x="7" y="2"/>
                    </a:cubicBezTo>
                    <a:cubicBezTo>
                      <a:pt x="3" y="3"/>
                      <a:pt x="3" y="3"/>
                      <a:pt x="3" y="3"/>
                    </a:cubicBezTo>
                    <a:cubicBezTo>
                      <a:pt x="0" y="5"/>
                      <a:pt x="0" y="5"/>
                      <a:pt x="0" y="5"/>
                    </a:cubicBezTo>
                    <a:cubicBezTo>
                      <a:pt x="0" y="7"/>
                      <a:pt x="0" y="7"/>
                      <a:pt x="0" y="7"/>
                    </a:cubicBezTo>
                    <a:cubicBezTo>
                      <a:pt x="1" y="9"/>
                      <a:pt x="1" y="9"/>
                      <a:pt x="1" y="9"/>
                    </a:cubicBezTo>
                    <a:lnTo>
                      <a:pt x="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92">
                <a:extLst>
                  <a:ext uri="{FF2B5EF4-FFF2-40B4-BE49-F238E27FC236}">
                    <a16:creationId xmlns:a16="http://schemas.microsoft.com/office/drawing/2014/main" id="{B517545D-5605-43FC-9275-717F705E63DF}"/>
                  </a:ext>
                </a:extLst>
              </p:cNvPr>
              <p:cNvSpPr>
                <a:spLocks/>
              </p:cNvSpPr>
              <p:nvPr/>
            </p:nvSpPr>
            <p:spPr bwMode="auto">
              <a:xfrm>
                <a:off x="6486768" y="1280991"/>
                <a:ext cx="11114" cy="14286"/>
              </a:xfrm>
              <a:custGeom>
                <a:avLst/>
                <a:gdLst>
                  <a:gd name="T0" fmla="*/ 4 w 7"/>
                  <a:gd name="T1" fmla="*/ 2 h 9"/>
                  <a:gd name="T2" fmla="*/ 2 w 7"/>
                  <a:gd name="T3" fmla="*/ 5 h 9"/>
                  <a:gd name="T4" fmla="*/ 0 w 7"/>
                  <a:gd name="T5" fmla="*/ 8 h 9"/>
                  <a:gd name="T6" fmla="*/ 2 w 7"/>
                  <a:gd name="T7" fmla="*/ 9 h 9"/>
                  <a:gd name="T8" fmla="*/ 3 w 7"/>
                  <a:gd name="T9" fmla="*/ 8 h 9"/>
                  <a:gd name="T10" fmla="*/ 6 w 7"/>
                  <a:gd name="T11" fmla="*/ 8 h 9"/>
                  <a:gd name="T12" fmla="*/ 7 w 7"/>
                  <a:gd name="T13" fmla="*/ 5 h 9"/>
                  <a:gd name="T14" fmla="*/ 7 w 7"/>
                  <a:gd name="T15" fmla="*/ 3 h 9"/>
                  <a:gd name="T16" fmla="*/ 5 w 7"/>
                  <a:gd name="T17" fmla="*/ 0 h 9"/>
                  <a:gd name="T18" fmla="*/ 4 w 7"/>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2"/>
                    </a:moveTo>
                    <a:lnTo>
                      <a:pt x="2" y="5"/>
                    </a:lnTo>
                    <a:lnTo>
                      <a:pt x="0" y="8"/>
                    </a:lnTo>
                    <a:lnTo>
                      <a:pt x="2" y="9"/>
                    </a:lnTo>
                    <a:lnTo>
                      <a:pt x="3" y="8"/>
                    </a:lnTo>
                    <a:lnTo>
                      <a:pt x="6" y="8"/>
                    </a:lnTo>
                    <a:lnTo>
                      <a:pt x="7" y="5"/>
                    </a:lnTo>
                    <a:lnTo>
                      <a:pt x="7" y="3"/>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93">
                <a:extLst>
                  <a:ext uri="{FF2B5EF4-FFF2-40B4-BE49-F238E27FC236}">
                    <a16:creationId xmlns:a16="http://schemas.microsoft.com/office/drawing/2014/main" id="{4D254A22-A1F2-48C6-899A-45A952A6B531}"/>
                  </a:ext>
                </a:extLst>
              </p:cNvPr>
              <p:cNvSpPr>
                <a:spLocks/>
              </p:cNvSpPr>
              <p:nvPr/>
            </p:nvSpPr>
            <p:spPr bwMode="auto">
              <a:xfrm>
                <a:off x="6475656" y="1250831"/>
                <a:ext cx="22226" cy="15874"/>
              </a:xfrm>
              <a:custGeom>
                <a:avLst/>
                <a:gdLst>
                  <a:gd name="T0" fmla="*/ 3 w 14"/>
                  <a:gd name="T1" fmla="*/ 9 h 10"/>
                  <a:gd name="T2" fmla="*/ 5 w 14"/>
                  <a:gd name="T3" fmla="*/ 8 h 10"/>
                  <a:gd name="T4" fmla="*/ 7 w 14"/>
                  <a:gd name="T5" fmla="*/ 10 h 10"/>
                  <a:gd name="T6" fmla="*/ 8 w 14"/>
                  <a:gd name="T7" fmla="*/ 10 h 10"/>
                  <a:gd name="T8" fmla="*/ 10 w 14"/>
                  <a:gd name="T9" fmla="*/ 8 h 10"/>
                  <a:gd name="T10" fmla="*/ 11 w 14"/>
                  <a:gd name="T11" fmla="*/ 5 h 10"/>
                  <a:gd name="T12" fmla="*/ 13 w 14"/>
                  <a:gd name="T13" fmla="*/ 4 h 10"/>
                  <a:gd name="T14" fmla="*/ 14 w 14"/>
                  <a:gd name="T15" fmla="*/ 2 h 10"/>
                  <a:gd name="T16" fmla="*/ 12 w 14"/>
                  <a:gd name="T17" fmla="*/ 1 h 10"/>
                  <a:gd name="T18" fmla="*/ 11 w 14"/>
                  <a:gd name="T19" fmla="*/ 1 h 10"/>
                  <a:gd name="T20" fmla="*/ 8 w 14"/>
                  <a:gd name="T21" fmla="*/ 1 h 10"/>
                  <a:gd name="T22" fmla="*/ 7 w 14"/>
                  <a:gd name="T23" fmla="*/ 0 h 10"/>
                  <a:gd name="T24" fmla="*/ 4 w 14"/>
                  <a:gd name="T25" fmla="*/ 0 h 10"/>
                  <a:gd name="T26" fmla="*/ 2 w 14"/>
                  <a:gd name="T27" fmla="*/ 1 h 10"/>
                  <a:gd name="T28" fmla="*/ 0 w 14"/>
                  <a:gd name="T29" fmla="*/ 4 h 10"/>
                  <a:gd name="T30" fmla="*/ 0 w 14"/>
                  <a:gd name="T31" fmla="*/ 6 h 10"/>
                  <a:gd name="T32" fmla="*/ 0 w 14"/>
                  <a:gd name="T33" fmla="*/ 8 h 10"/>
                  <a:gd name="T34" fmla="*/ 3 w 14"/>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0">
                    <a:moveTo>
                      <a:pt x="3" y="9"/>
                    </a:moveTo>
                    <a:lnTo>
                      <a:pt x="5" y="8"/>
                    </a:lnTo>
                    <a:lnTo>
                      <a:pt x="7" y="10"/>
                    </a:lnTo>
                    <a:lnTo>
                      <a:pt x="8" y="10"/>
                    </a:lnTo>
                    <a:lnTo>
                      <a:pt x="10" y="8"/>
                    </a:lnTo>
                    <a:lnTo>
                      <a:pt x="11" y="5"/>
                    </a:lnTo>
                    <a:lnTo>
                      <a:pt x="13" y="4"/>
                    </a:lnTo>
                    <a:lnTo>
                      <a:pt x="14" y="2"/>
                    </a:lnTo>
                    <a:lnTo>
                      <a:pt x="12" y="1"/>
                    </a:lnTo>
                    <a:lnTo>
                      <a:pt x="11" y="1"/>
                    </a:lnTo>
                    <a:lnTo>
                      <a:pt x="8" y="1"/>
                    </a:lnTo>
                    <a:lnTo>
                      <a:pt x="7" y="0"/>
                    </a:lnTo>
                    <a:lnTo>
                      <a:pt x="4" y="0"/>
                    </a:lnTo>
                    <a:lnTo>
                      <a:pt x="2" y="1"/>
                    </a:lnTo>
                    <a:lnTo>
                      <a:pt x="0" y="4"/>
                    </a:lnTo>
                    <a:lnTo>
                      <a:pt x="0" y="6"/>
                    </a:lnTo>
                    <a:lnTo>
                      <a:pt x="0"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94">
                <a:extLst>
                  <a:ext uri="{FF2B5EF4-FFF2-40B4-BE49-F238E27FC236}">
                    <a16:creationId xmlns:a16="http://schemas.microsoft.com/office/drawing/2014/main" id="{C1914BE8-BCD8-4C66-8F4D-1D0E3ECDF66C}"/>
                  </a:ext>
                </a:extLst>
              </p:cNvPr>
              <p:cNvSpPr>
                <a:spLocks/>
              </p:cNvSpPr>
              <p:nvPr/>
            </p:nvSpPr>
            <p:spPr bwMode="auto">
              <a:xfrm>
                <a:off x="6456605" y="1306389"/>
                <a:ext cx="50802" cy="28573"/>
              </a:xfrm>
              <a:custGeom>
                <a:avLst/>
                <a:gdLst>
                  <a:gd name="T0" fmla="*/ 1 w 32"/>
                  <a:gd name="T1" fmla="*/ 6 h 18"/>
                  <a:gd name="T2" fmla="*/ 2 w 32"/>
                  <a:gd name="T3" fmla="*/ 7 h 18"/>
                  <a:gd name="T4" fmla="*/ 6 w 32"/>
                  <a:gd name="T5" fmla="*/ 9 h 18"/>
                  <a:gd name="T6" fmla="*/ 8 w 32"/>
                  <a:gd name="T7" fmla="*/ 7 h 18"/>
                  <a:gd name="T8" fmla="*/ 9 w 32"/>
                  <a:gd name="T9" fmla="*/ 7 h 18"/>
                  <a:gd name="T10" fmla="*/ 12 w 32"/>
                  <a:gd name="T11" fmla="*/ 9 h 18"/>
                  <a:gd name="T12" fmla="*/ 12 w 32"/>
                  <a:gd name="T13" fmla="*/ 12 h 18"/>
                  <a:gd name="T14" fmla="*/ 14 w 32"/>
                  <a:gd name="T15" fmla="*/ 12 h 18"/>
                  <a:gd name="T16" fmla="*/ 15 w 32"/>
                  <a:gd name="T17" fmla="*/ 11 h 18"/>
                  <a:gd name="T18" fmla="*/ 17 w 32"/>
                  <a:gd name="T19" fmla="*/ 14 h 18"/>
                  <a:gd name="T20" fmla="*/ 21 w 32"/>
                  <a:gd name="T21" fmla="*/ 16 h 18"/>
                  <a:gd name="T22" fmla="*/ 24 w 32"/>
                  <a:gd name="T23" fmla="*/ 15 h 18"/>
                  <a:gd name="T24" fmla="*/ 27 w 32"/>
                  <a:gd name="T25" fmla="*/ 17 h 18"/>
                  <a:gd name="T26" fmla="*/ 30 w 32"/>
                  <a:gd name="T27" fmla="*/ 18 h 18"/>
                  <a:gd name="T28" fmla="*/ 32 w 32"/>
                  <a:gd name="T29" fmla="*/ 17 h 18"/>
                  <a:gd name="T30" fmla="*/ 32 w 32"/>
                  <a:gd name="T31" fmla="*/ 12 h 18"/>
                  <a:gd name="T32" fmla="*/ 30 w 32"/>
                  <a:gd name="T33" fmla="*/ 9 h 18"/>
                  <a:gd name="T34" fmla="*/ 28 w 32"/>
                  <a:gd name="T35" fmla="*/ 9 h 18"/>
                  <a:gd name="T36" fmla="*/ 23 w 32"/>
                  <a:gd name="T37" fmla="*/ 7 h 18"/>
                  <a:gd name="T38" fmla="*/ 19 w 32"/>
                  <a:gd name="T39" fmla="*/ 4 h 18"/>
                  <a:gd name="T40" fmla="*/ 18 w 32"/>
                  <a:gd name="T41" fmla="*/ 4 h 18"/>
                  <a:gd name="T42" fmla="*/ 15 w 32"/>
                  <a:gd name="T43" fmla="*/ 2 h 18"/>
                  <a:gd name="T44" fmla="*/ 12 w 32"/>
                  <a:gd name="T45" fmla="*/ 2 h 18"/>
                  <a:gd name="T46" fmla="*/ 10 w 32"/>
                  <a:gd name="T47" fmla="*/ 0 h 18"/>
                  <a:gd name="T48" fmla="*/ 3 w 32"/>
                  <a:gd name="T49" fmla="*/ 0 h 18"/>
                  <a:gd name="T50" fmla="*/ 0 w 32"/>
                  <a:gd name="T51" fmla="*/ 1 h 18"/>
                  <a:gd name="T52" fmla="*/ 1 w 32"/>
                  <a:gd name="T53" fmla="*/ 4 h 18"/>
                  <a:gd name="T54" fmla="*/ 1 w 32"/>
                  <a:gd name="T5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18">
                    <a:moveTo>
                      <a:pt x="1" y="6"/>
                    </a:moveTo>
                    <a:lnTo>
                      <a:pt x="2" y="7"/>
                    </a:lnTo>
                    <a:lnTo>
                      <a:pt x="6" y="9"/>
                    </a:lnTo>
                    <a:lnTo>
                      <a:pt x="8" y="7"/>
                    </a:lnTo>
                    <a:lnTo>
                      <a:pt x="9" y="7"/>
                    </a:lnTo>
                    <a:lnTo>
                      <a:pt x="12" y="9"/>
                    </a:lnTo>
                    <a:lnTo>
                      <a:pt x="12" y="12"/>
                    </a:lnTo>
                    <a:lnTo>
                      <a:pt x="14" y="12"/>
                    </a:lnTo>
                    <a:lnTo>
                      <a:pt x="15" y="11"/>
                    </a:lnTo>
                    <a:lnTo>
                      <a:pt x="17" y="14"/>
                    </a:lnTo>
                    <a:lnTo>
                      <a:pt x="21" y="16"/>
                    </a:lnTo>
                    <a:lnTo>
                      <a:pt x="24" y="15"/>
                    </a:lnTo>
                    <a:lnTo>
                      <a:pt x="27" y="17"/>
                    </a:lnTo>
                    <a:lnTo>
                      <a:pt x="30" y="18"/>
                    </a:lnTo>
                    <a:lnTo>
                      <a:pt x="32" y="17"/>
                    </a:lnTo>
                    <a:lnTo>
                      <a:pt x="32" y="12"/>
                    </a:lnTo>
                    <a:lnTo>
                      <a:pt x="30" y="9"/>
                    </a:lnTo>
                    <a:lnTo>
                      <a:pt x="28" y="9"/>
                    </a:lnTo>
                    <a:lnTo>
                      <a:pt x="23" y="7"/>
                    </a:lnTo>
                    <a:lnTo>
                      <a:pt x="19" y="4"/>
                    </a:lnTo>
                    <a:lnTo>
                      <a:pt x="18" y="4"/>
                    </a:lnTo>
                    <a:lnTo>
                      <a:pt x="15" y="2"/>
                    </a:lnTo>
                    <a:lnTo>
                      <a:pt x="12" y="2"/>
                    </a:lnTo>
                    <a:lnTo>
                      <a:pt x="10" y="0"/>
                    </a:lnTo>
                    <a:lnTo>
                      <a:pt x="3" y="0"/>
                    </a:lnTo>
                    <a:lnTo>
                      <a:pt x="0" y="1"/>
                    </a:lnTo>
                    <a:lnTo>
                      <a:pt x="1" y="4"/>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95">
                <a:extLst>
                  <a:ext uri="{FF2B5EF4-FFF2-40B4-BE49-F238E27FC236}">
                    <a16:creationId xmlns:a16="http://schemas.microsoft.com/office/drawing/2014/main" id="{BE37F81E-A0D3-4F2F-B5D9-F2695F198CDC}"/>
                  </a:ext>
                </a:extLst>
              </p:cNvPr>
              <p:cNvSpPr>
                <a:spLocks/>
              </p:cNvSpPr>
              <p:nvPr/>
            </p:nvSpPr>
            <p:spPr bwMode="auto">
              <a:xfrm>
                <a:off x="6466130" y="1268292"/>
                <a:ext cx="28576" cy="31747"/>
              </a:xfrm>
              <a:custGeom>
                <a:avLst/>
                <a:gdLst>
                  <a:gd name="T0" fmla="*/ 6 w 23"/>
                  <a:gd name="T1" fmla="*/ 25 h 25"/>
                  <a:gd name="T2" fmla="*/ 9 w 23"/>
                  <a:gd name="T3" fmla="*/ 21 h 25"/>
                  <a:gd name="T4" fmla="*/ 14 w 23"/>
                  <a:gd name="T5" fmla="*/ 19 h 25"/>
                  <a:gd name="T6" fmla="*/ 18 w 23"/>
                  <a:gd name="T7" fmla="*/ 13 h 25"/>
                  <a:gd name="T8" fmla="*/ 20 w 23"/>
                  <a:gd name="T9" fmla="*/ 7 h 25"/>
                  <a:gd name="T10" fmla="*/ 23 w 23"/>
                  <a:gd name="T11" fmla="*/ 4 h 25"/>
                  <a:gd name="T12" fmla="*/ 23 w 23"/>
                  <a:gd name="T13" fmla="*/ 2 h 25"/>
                  <a:gd name="T14" fmla="*/ 20 w 23"/>
                  <a:gd name="T15" fmla="*/ 0 h 25"/>
                  <a:gd name="T16" fmla="*/ 16 w 23"/>
                  <a:gd name="T17" fmla="*/ 3 h 25"/>
                  <a:gd name="T18" fmla="*/ 12 w 23"/>
                  <a:gd name="T19" fmla="*/ 1 h 25"/>
                  <a:gd name="T20" fmla="*/ 8 w 23"/>
                  <a:gd name="T21" fmla="*/ 1 h 25"/>
                  <a:gd name="T22" fmla="*/ 7 w 23"/>
                  <a:gd name="T23" fmla="*/ 5 h 25"/>
                  <a:gd name="T24" fmla="*/ 6 w 23"/>
                  <a:gd name="T25" fmla="*/ 8 h 25"/>
                  <a:gd name="T26" fmla="*/ 7 w 23"/>
                  <a:gd name="T27" fmla="*/ 9 h 25"/>
                  <a:gd name="T28" fmla="*/ 9 w 23"/>
                  <a:gd name="T29" fmla="*/ 8 h 25"/>
                  <a:gd name="T30" fmla="*/ 11 w 23"/>
                  <a:gd name="T31" fmla="*/ 14 h 25"/>
                  <a:gd name="T32" fmla="*/ 12 w 23"/>
                  <a:gd name="T33" fmla="*/ 15 h 25"/>
                  <a:gd name="T34" fmla="*/ 7 w 23"/>
                  <a:gd name="T35" fmla="*/ 16 h 25"/>
                  <a:gd name="T36" fmla="*/ 1 w 23"/>
                  <a:gd name="T37" fmla="*/ 19 h 25"/>
                  <a:gd name="T38" fmla="*/ 0 w 23"/>
                  <a:gd name="T39" fmla="*/ 21 h 25"/>
                  <a:gd name="T40" fmla="*/ 2 w 23"/>
                  <a:gd name="T41" fmla="*/ 24 h 25"/>
                  <a:gd name="T42" fmla="*/ 6 w 23"/>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5">
                    <a:moveTo>
                      <a:pt x="6" y="25"/>
                    </a:moveTo>
                    <a:cubicBezTo>
                      <a:pt x="9" y="21"/>
                      <a:pt x="9" y="21"/>
                      <a:pt x="9" y="21"/>
                    </a:cubicBezTo>
                    <a:cubicBezTo>
                      <a:pt x="9" y="21"/>
                      <a:pt x="14" y="20"/>
                      <a:pt x="14" y="19"/>
                    </a:cubicBezTo>
                    <a:cubicBezTo>
                      <a:pt x="18" y="13"/>
                      <a:pt x="18" y="13"/>
                      <a:pt x="18" y="13"/>
                    </a:cubicBezTo>
                    <a:cubicBezTo>
                      <a:pt x="20" y="7"/>
                      <a:pt x="20" y="7"/>
                      <a:pt x="20" y="7"/>
                    </a:cubicBezTo>
                    <a:cubicBezTo>
                      <a:pt x="23" y="4"/>
                      <a:pt x="23" y="4"/>
                      <a:pt x="23" y="4"/>
                    </a:cubicBezTo>
                    <a:cubicBezTo>
                      <a:pt x="23" y="2"/>
                      <a:pt x="23" y="2"/>
                      <a:pt x="23" y="2"/>
                    </a:cubicBezTo>
                    <a:cubicBezTo>
                      <a:pt x="20" y="0"/>
                      <a:pt x="20" y="0"/>
                      <a:pt x="20" y="0"/>
                    </a:cubicBezTo>
                    <a:cubicBezTo>
                      <a:pt x="16" y="3"/>
                      <a:pt x="16" y="3"/>
                      <a:pt x="16" y="3"/>
                    </a:cubicBezTo>
                    <a:cubicBezTo>
                      <a:pt x="12" y="1"/>
                      <a:pt x="12" y="1"/>
                      <a:pt x="12" y="1"/>
                    </a:cubicBezTo>
                    <a:cubicBezTo>
                      <a:pt x="8" y="1"/>
                      <a:pt x="8" y="1"/>
                      <a:pt x="8" y="1"/>
                    </a:cubicBezTo>
                    <a:cubicBezTo>
                      <a:pt x="7" y="5"/>
                      <a:pt x="7" y="5"/>
                      <a:pt x="7" y="5"/>
                    </a:cubicBezTo>
                    <a:cubicBezTo>
                      <a:pt x="6" y="8"/>
                      <a:pt x="6" y="8"/>
                      <a:pt x="6" y="8"/>
                    </a:cubicBezTo>
                    <a:cubicBezTo>
                      <a:pt x="7" y="9"/>
                      <a:pt x="7" y="9"/>
                      <a:pt x="7" y="9"/>
                    </a:cubicBezTo>
                    <a:cubicBezTo>
                      <a:pt x="9" y="8"/>
                      <a:pt x="9" y="8"/>
                      <a:pt x="9" y="8"/>
                    </a:cubicBezTo>
                    <a:cubicBezTo>
                      <a:pt x="11" y="14"/>
                      <a:pt x="11" y="14"/>
                      <a:pt x="11" y="14"/>
                    </a:cubicBezTo>
                    <a:cubicBezTo>
                      <a:pt x="12" y="15"/>
                      <a:pt x="12" y="15"/>
                      <a:pt x="12" y="15"/>
                    </a:cubicBezTo>
                    <a:cubicBezTo>
                      <a:pt x="7" y="16"/>
                      <a:pt x="7" y="16"/>
                      <a:pt x="7" y="16"/>
                    </a:cubicBezTo>
                    <a:cubicBezTo>
                      <a:pt x="1" y="19"/>
                      <a:pt x="1" y="19"/>
                      <a:pt x="1" y="19"/>
                    </a:cubicBezTo>
                    <a:cubicBezTo>
                      <a:pt x="0" y="21"/>
                      <a:pt x="0" y="21"/>
                      <a:pt x="0" y="21"/>
                    </a:cubicBezTo>
                    <a:cubicBezTo>
                      <a:pt x="2" y="24"/>
                      <a:pt x="2" y="24"/>
                      <a:pt x="2" y="24"/>
                    </a:cubicBezTo>
                    <a:lnTo>
                      <a:pt x="6"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96">
                <a:extLst>
                  <a:ext uri="{FF2B5EF4-FFF2-40B4-BE49-F238E27FC236}">
                    <a16:creationId xmlns:a16="http://schemas.microsoft.com/office/drawing/2014/main" id="{1DF8D224-E14B-40A3-8584-509FE8A4E67F}"/>
                  </a:ext>
                </a:extLst>
              </p:cNvPr>
              <p:cNvSpPr>
                <a:spLocks/>
              </p:cNvSpPr>
              <p:nvPr/>
            </p:nvSpPr>
            <p:spPr bwMode="auto">
              <a:xfrm>
                <a:off x="6807454" y="1355596"/>
                <a:ext cx="17464" cy="9524"/>
              </a:xfrm>
              <a:custGeom>
                <a:avLst/>
                <a:gdLst>
                  <a:gd name="T0" fmla="*/ 4 w 11"/>
                  <a:gd name="T1" fmla="*/ 1 h 6"/>
                  <a:gd name="T2" fmla="*/ 2 w 11"/>
                  <a:gd name="T3" fmla="*/ 0 h 6"/>
                  <a:gd name="T4" fmla="*/ 0 w 11"/>
                  <a:gd name="T5" fmla="*/ 0 h 6"/>
                  <a:gd name="T6" fmla="*/ 0 w 11"/>
                  <a:gd name="T7" fmla="*/ 3 h 6"/>
                  <a:gd name="T8" fmla="*/ 1 w 11"/>
                  <a:gd name="T9" fmla="*/ 4 h 6"/>
                  <a:gd name="T10" fmla="*/ 3 w 11"/>
                  <a:gd name="T11" fmla="*/ 4 h 6"/>
                  <a:gd name="T12" fmla="*/ 6 w 11"/>
                  <a:gd name="T13" fmla="*/ 6 h 6"/>
                  <a:gd name="T14" fmla="*/ 7 w 11"/>
                  <a:gd name="T15" fmla="*/ 6 h 6"/>
                  <a:gd name="T16" fmla="*/ 11 w 11"/>
                  <a:gd name="T17" fmla="*/ 4 h 6"/>
                  <a:gd name="T18" fmla="*/ 11 w 11"/>
                  <a:gd name="T19" fmla="*/ 2 h 6"/>
                  <a:gd name="T20" fmla="*/ 9 w 11"/>
                  <a:gd name="T21" fmla="*/ 1 h 6"/>
                  <a:gd name="T22" fmla="*/ 6 w 11"/>
                  <a:gd name="T23" fmla="*/ 3 h 6"/>
                  <a:gd name="T24" fmla="*/ 4 w 11"/>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
                    <a:moveTo>
                      <a:pt x="4" y="1"/>
                    </a:moveTo>
                    <a:lnTo>
                      <a:pt x="2" y="0"/>
                    </a:lnTo>
                    <a:lnTo>
                      <a:pt x="0" y="0"/>
                    </a:lnTo>
                    <a:lnTo>
                      <a:pt x="0" y="3"/>
                    </a:lnTo>
                    <a:lnTo>
                      <a:pt x="1" y="4"/>
                    </a:lnTo>
                    <a:lnTo>
                      <a:pt x="3" y="4"/>
                    </a:lnTo>
                    <a:lnTo>
                      <a:pt x="6" y="6"/>
                    </a:lnTo>
                    <a:lnTo>
                      <a:pt x="7" y="6"/>
                    </a:lnTo>
                    <a:lnTo>
                      <a:pt x="11" y="4"/>
                    </a:lnTo>
                    <a:lnTo>
                      <a:pt x="11" y="2"/>
                    </a:lnTo>
                    <a:lnTo>
                      <a:pt x="9" y="1"/>
                    </a:lnTo>
                    <a:lnTo>
                      <a:pt x="6"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97">
                <a:extLst>
                  <a:ext uri="{FF2B5EF4-FFF2-40B4-BE49-F238E27FC236}">
                    <a16:creationId xmlns:a16="http://schemas.microsoft.com/office/drawing/2014/main" id="{33BA6863-7122-466D-B8CD-565A4EAACE16}"/>
                  </a:ext>
                </a:extLst>
              </p:cNvPr>
              <p:cNvSpPr>
                <a:spLocks/>
              </p:cNvSpPr>
              <p:nvPr/>
            </p:nvSpPr>
            <p:spPr bwMode="auto">
              <a:xfrm>
                <a:off x="6637586" y="1682590"/>
                <a:ext cx="11114" cy="12699"/>
              </a:xfrm>
              <a:custGeom>
                <a:avLst/>
                <a:gdLst>
                  <a:gd name="T0" fmla="*/ 2 w 7"/>
                  <a:gd name="T1" fmla="*/ 7 h 8"/>
                  <a:gd name="T2" fmla="*/ 3 w 7"/>
                  <a:gd name="T3" fmla="*/ 5 h 8"/>
                  <a:gd name="T4" fmla="*/ 7 w 7"/>
                  <a:gd name="T5" fmla="*/ 2 h 8"/>
                  <a:gd name="T6" fmla="*/ 7 w 7"/>
                  <a:gd name="T7" fmla="*/ 0 h 8"/>
                  <a:gd name="T8" fmla="*/ 6 w 7"/>
                  <a:gd name="T9" fmla="*/ 0 h 8"/>
                  <a:gd name="T10" fmla="*/ 3 w 7"/>
                  <a:gd name="T11" fmla="*/ 2 h 8"/>
                  <a:gd name="T12" fmla="*/ 2 w 7"/>
                  <a:gd name="T13" fmla="*/ 3 h 8"/>
                  <a:gd name="T14" fmla="*/ 0 w 7"/>
                  <a:gd name="T15" fmla="*/ 5 h 8"/>
                  <a:gd name="T16" fmla="*/ 1 w 7"/>
                  <a:gd name="T17" fmla="*/ 8 h 8"/>
                  <a:gd name="T18" fmla="*/ 2 w 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2" y="7"/>
                    </a:moveTo>
                    <a:lnTo>
                      <a:pt x="3" y="5"/>
                    </a:lnTo>
                    <a:lnTo>
                      <a:pt x="7" y="2"/>
                    </a:lnTo>
                    <a:lnTo>
                      <a:pt x="7" y="0"/>
                    </a:lnTo>
                    <a:lnTo>
                      <a:pt x="6" y="0"/>
                    </a:lnTo>
                    <a:lnTo>
                      <a:pt x="3" y="2"/>
                    </a:lnTo>
                    <a:lnTo>
                      <a:pt x="2" y="3"/>
                    </a:lnTo>
                    <a:lnTo>
                      <a:pt x="0" y="5"/>
                    </a:lnTo>
                    <a:lnTo>
                      <a:pt x="1" y="8"/>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98">
                <a:extLst>
                  <a:ext uri="{FF2B5EF4-FFF2-40B4-BE49-F238E27FC236}">
                    <a16:creationId xmlns:a16="http://schemas.microsoft.com/office/drawing/2014/main" id="{F9328FD1-E5F2-482A-BC38-BA99BAFAF27E}"/>
                  </a:ext>
                </a:extLst>
              </p:cNvPr>
              <p:cNvSpPr>
                <a:spLocks/>
              </p:cNvSpPr>
              <p:nvPr/>
            </p:nvSpPr>
            <p:spPr bwMode="auto">
              <a:xfrm>
                <a:off x="6796343" y="1234958"/>
                <a:ext cx="20639" cy="12699"/>
              </a:xfrm>
              <a:custGeom>
                <a:avLst/>
                <a:gdLst>
                  <a:gd name="T0" fmla="*/ 4 w 17"/>
                  <a:gd name="T1" fmla="*/ 11 h 11"/>
                  <a:gd name="T2" fmla="*/ 10 w 17"/>
                  <a:gd name="T3" fmla="*/ 11 h 11"/>
                  <a:gd name="T4" fmla="*/ 15 w 17"/>
                  <a:gd name="T5" fmla="*/ 9 h 11"/>
                  <a:gd name="T6" fmla="*/ 17 w 17"/>
                  <a:gd name="T7" fmla="*/ 6 h 11"/>
                  <a:gd name="T8" fmla="*/ 15 w 17"/>
                  <a:gd name="T9" fmla="*/ 1 h 11"/>
                  <a:gd name="T10" fmla="*/ 10 w 17"/>
                  <a:gd name="T11" fmla="*/ 0 h 11"/>
                  <a:gd name="T12" fmla="*/ 4 w 17"/>
                  <a:gd name="T13" fmla="*/ 0 h 11"/>
                  <a:gd name="T14" fmla="*/ 0 w 17"/>
                  <a:gd name="T15" fmla="*/ 5 h 11"/>
                  <a:gd name="T16" fmla="*/ 0 w 17"/>
                  <a:gd name="T17" fmla="*/ 8 h 11"/>
                  <a:gd name="T18" fmla="*/ 1 w 17"/>
                  <a:gd name="T19" fmla="*/ 10 h 11"/>
                  <a:gd name="T20" fmla="*/ 4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4" y="11"/>
                    </a:moveTo>
                    <a:cubicBezTo>
                      <a:pt x="10" y="11"/>
                      <a:pt x="10" y="11"/>
                      <a:pt x="10" y="11"/>
                    </a:cubicBezTo>
                    <a:cubicBezTo>
                      <a:pt x="15" y="9"/>
                      <a:pt x="15" y="9"/>
                      <a:pt x="15" y="9"/>
                    </a:cubicBezTo>
                    <a:cubicBezTo>
                      <a:pt x="17" y="6"/>
                      <a:pt x="17" y="6"/>
                      <a:pt x="17" y="6"/>
                    </a:cubicBezTo>
                    <a:cubicBezTo>
                      <a:pt x="15" y="1"/>
                      <a:pt x="15" y="1"/>
                      <a:pt x="15" y="1"/>
                    </a:cubicBezTo>
                    <a:cubicBezTo>
                      <a:pt x="10" y="0"/>
                      <a:pt x="10" y="0"/>
                      <a:pt x="10" y="0"/>
                    </a:cubicBezTo>
                    <a:cubicBezTo>
                      <a:pt x="4" y="0"/>
                      <a:pt x="4" y="0"/>
                      <a:pt x="4" y="0"/>
                    </a:cubicBezTo>
                    <a:cubicBezTo>
                      <a:pt x="0" y="5"/>
                      <a:pt x="0" y="5"/>
                      <a:pt x="0" y="5"/>
                    </a:cubicBezTo>
                    <a:cubicBezTo>
                      <a:pt x="0" y="8"/>
                      <a:pt x="0" y="8"/>
                      <a:pt x="0" y="8"/>
                    </a:cubicBezTo>
                    <a:cubicBezTo>
                      <a:pt x="1" y="10"/>
                      <a:pt x="1" y="10"/>
                      <a:pt x="1" y="10"/>
                    </a:cubicBezTo>
                    <a:cubicBezTo>
                      <a:pt x="1" y="10"/>
                      <a:pt x="4" y="11"/>
                      <a:pt x="4" y="1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99">
                <a:extLst>
                  <a:ext uri="{FF2B5EF4-FFF2-40B4-BE49-F238E27FC236}">
                    <a16:creationId xmlns:a16="http://schemas.microsoft.com/office/drawing/2014/main" id="{DCFB80E2-C78C-4CD3-8F92-1585F43F59B6}"/>
                  </a:ext>
                </a:extLst>
              </p:cNvPr>
              <p:cNvSpPr>
                <a:spLocks/>
              </p:cNvSpPr>
              <p:nvPr/>
            </p:nvSpPr>
            <p:spPr bwMode="auto">
              <a:xfrm>
                <a:off x="6597897" y="1581000"/>
                <a:ext cx="190507" cy="285723"/>
              </a:xfrm>
              <a:custGeom>
                <a:avLst/>
                <a:gdLst>
                  <a:gd name="T0" fmla="*/ 4 w 155"/>
                  <a:gd name="T1" fmla="*/ 210 h 233"/>
                  <a:gd name="T2" fmla="*/ 7 w 155"/>
                  <a:gd name="T3" fmla="*/ 221 h 233"/>
                  <a:gd name="T4" fmla="*/ 20 w 155"/>
                  <a:gd name="T5" fmla="*/ 210 h 233"/>
                  <a:gd name="T6" fmla="*/ 22 w 155"/>
                  <a:gd name="T7" fmla="*/ 212 h 233"/>
                  <a:gd name="T8" fmla="*/ 11 w 155"/>
                  <a:gd name="T9" fmla="*/ 226 h 233"/>
                  <a:gd name="T10" fmla="*/ 22 w 155"/>
                  <a:gd name="T11" fmla="*/ 230 h 233"/>
                  <a:gd name="T12" fmla="*/ 38 w 155"/>
                  <a:gd name="T13" fmla="*/ 231 h 233"/>
                  <a:gd name="T14" fmla="*/ 43 w 155"/>
                  <a:gd name="T15" fmla="*/ 232 h 233"/>
                  <a:gd name="T16" fmla="*/ 53 w 155"/>
                  <a:gd name="T17" fmla="*/ 219 h 233"/>
                  <a:gd name="T18" fmla="*/ 48 w 155"/>
                  <a:gd name="T19" fmla="*/ 201 h 233"/>
                  <a:gd name="T20" fmla="*/ 52 w 155"/>
                  <a:gd name="T21" fmla="*/ 198 h 233"/>
                  <a:gd name="T22" fmla="*/ 56 w 155"/>
                  <a:gd name="T23" fmla="*/ 196 h 233"/>
                  <a:gd name="T24" fmla="*/ 53 w 155"/>
                  <a:gd name="T25" fmla="*/ 188 h 233"/>
                  <a:gd name="T26" fmla="*/ 58 w 155"/>
                  <a:gd name="T27" fmla="*/ 184 h 233"/>
                  <a:gd name="T28" fmla="*/ 54 w 155"/>
                  <a:gd name="T29" fmla="*/ 163 h 233"/>
                  <a:gd name="T30" fmla="*/ 62 w 155"/>
                  <a:gd name="T31" fmla="*/ 159 h 233"/>
                  <a:gd name="T32" fmla="*/ 70 w 155"/>
                  <a:gd name="T33" fmla="*/ 157 h 233"/>
                  <a:gd name="T34" fmla="*/ 74 w 155"/>
                  <a:gd name="T35" fmla="*/ 152 h 233"/>
                  <a:gd name="T36" fmla="*/ 81 w 155"/>
                  <a:gd name="T37" fmla="*/ 138 h 233"/>
                  <a:gd name="T38" fmla="*/ 81 w 155"/>
                  <a:gd name="T39" fmla="*/ 130 h 233"/>
                  <a:gd name="T40" fmla="*/ 92 w 155"/>
                  <a:gd name="T41" fmla="*/ 107 h 233"/>
                  <a:gd name="T42" fmla="*/ 112 w 155"/>
                  <a:gd name="T43" fmla="*/ 83 h 233"/>
                  <a:gd name="T44" fmla="*/ 138 w 155"/>
                  <a:gd name="T45" fmla="*/ 59 h 233"/>
                  <a:gd name="T46" fmla="*/ 154 w 155"/>
                  <a:gd name="T47" fmla="*/ 45 h 233"/>
                  <a:gd name="T48" fmla="*/ 155 w 155"/>
                  <a:gd name="T49" fmla="*/ 27 h 233"/>
                  <a:gd name="T50" fmla="*/ 151 w 155"/>
                  <a:gd name="T51" fmla="*/ 12 h 233"/>
                  <a:gd name="T52" fmla="*/ 140 w 155"/>
                  <a:gd name="T53" fmla="*/ 2 h 233"/>
                  <a:gd name="T54" fmla="*/ 129 w 155"/>
                  <a:gd name="T55" fmla="*/ 3 h 233"/>
                  <a:gd name="T56" fmla="*/ 116 w 155"/>
                  <a:gd name="T57" fmla="*/ 14 h 233"/>
                  <a:gd name="T58" fmla="*/ 112 w 155"/>
                  <a:gd name="T59" fmla="*/ 29 h 233"/>
                  <a:gd name="T60" fmla="*/ 106 w 155"/>
                  <a:gd name="T61" fmla="*/ 39 h 233"/>
                  <a:gd name="T62" fmla="*/ 91 w 155"/>
                  <a:gd name="T63" fmla="*/ 49 h 233"/>
                  <a:gd name="T64" fmla="*/ 80 w 155"/>
                  <a:gd name="T65" fmla="*/ 55 h 233"/>
                  <a:gd name="T66" fmla="*/ 76 w 155"/>
                  <a:gd name="T67" fmla="*/ 60 h 233"/>
                  <a:gd name="T68" fmla="*/ 58 w 155"/>
                  <a:gd name="T69" fmla="*/ 61 h 233"/>
                  <a:gd name="T70" fmla="*/ 58 w 155"/>
                  <a:gd name="T71" fmla="*/ 74 h 233"/>
                  <a:gd name="T72" fmla="*/ 56 w 155"/>
                  <a:gd name="T73" fmla="*/ 70 h 233"/>
                  <a:gd name="T74" fmla="*/ 51 w 155"/>
                  <a:gd name="T75" fmla="*/ 81 h 233"/>
                  <a:gd name="T76" fmla="*/ 41 w 155"/>
                  <a:gd name="T77" fmla="*/ 91 h 233"/>
                  <a:gd name="T78" fmla="*/ 38 w 155"/>
                  <a:gd name="T79" fmla="*/ 103 h 233"/>
                  <a:gd name="T80" fmla="*/ 28 w 155"/>
                  <a:gd name="T81" fmla="*/ 117 h 233"/>
                  <a:gd name="T82" fmla="*/ 33 w 155"/>
                  <a:gd name="T83" fmla="*/ 125 h 233"/>
                  <a:gd name="T84" fmla="*/ 19 w 155"/>
                  <a:gd name="T85" fmla="*/ 130 h 233"/>
                  <a:gd name="T86" fmla="*/ 10 w 155"/>
                  <a:gd name="T87" fmla="*/ 136 h 233"/>
                  <a:gd name="T88" fmla="*/ 11 w 155"/>
                  <a:gd name="T89" fmla="*/ 147 h 233"/>
                  <a:gd name="T90" fmla="*/ 13 w 155"/>
                  <a:gd name="T91" fmla="*/ 156 h 233"/>
                  <a:gd name="T92" fmla="*/ 24 w 155"/>
                  <a:gd name="T93" fmla="*/ 156 h 233"/>
                  <a:gd name="T94" fmla="*/ 19 w 155"/>
                  <a:gd name="T95" fmla="*/ 159 h 233"/>
                  <a:gd name="T96" fmla="*/ 18 w 155"/>
                  <a:gd name="T97" fmla="*/ 170 h 233"/>
                  <a:gd name="T98" fmla="*/ 19 w 155"/>
                  <a:gd name="T99" fmla="*/ 175 h 233"/>
                  <a:gd name="T100" fmla="*/ 17 w 155"/>
                  <a:gd name="T101" fmla="*/ 180 h 233"/>
                  <a:gd name="T102" fmla="*/ 15 w 155"/>
                  <a:gd name="T103" fmla="*/ 186 h 233"/>
                  <a:gd name="T104" fmla="*/ 28 w 155"/>
                  <a:gd name="T105" fmla="*/ 194 h 233"/>
                  <a:gd name="T106" fmla="*/ 16 w 155"/>
                  <a:gd name="T107" fmla="*/ 189 h 233"/>
                  <a:gd name="T108" fmla="*/ 9 w 155"/>
                  <a:gd name="T109" fmla="*/ 19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 h="233">
                    <a:moveTo>
                      <a:pt x="8" y="203"/>
                    </a:moveTo>
                    <a:cubicBezTo>
                      <a:pt x="7" y="202"/>
                      <a:pt x="7" y="202"/>
                      <a:pt x="7" y="202"/>
                    </a:cubicBezTo>
                    <a:cubicBezTo>
                      <a:pt x="5" y="205"/>
                      <a:pt x="5" y="205"/>
                      <a:pt x="5" y="205"/>
                    </a:cubicBezTo>
                    <a:cubicBezTo>
                      <a:pt x="4" y="209"/>
                      <a:pt x="4" y="209"/>
                      <a:pt x="4" y="209"/>
                    </a:cubicBezTo>
                    <a:cubicBezTo>
                      <a:pt x="4" y="210"/>
                      <a:pt x="4" y="210"/>
                      <a:pt x="4" y="210"/>
                    </a:cubicBezTo>
                    <a:cubicBezTo>
                      <a:pt x="3" y="212"/>
                      <a:pt x="3" y="212"/>
                      <a:pt x="3" y="212"/>
                    </a:cubicBezTo>
                    <a:cubicBezTo>
                      <a:pt x="0" y="213"/>
                      <a:pt x="0" y="213"/>
                      <a:pt x="0" y="213"/>
                    </a:cubicBezTo>
                    <a:cubicBezTo>
                      <a:pt x="0" y="215"/>
                      <a:pt x="0" y="215"/>
                      <a:pt x="0" y="215"/>
                    </a:cubicBezTo>
                    <a:cubicBezTo>
                      <a:pt x="4" y="219"/>
                      <a:pt x="4" y="219"/>
                      <a:pt x="4" y="219"/>
                    </a:cubicBezTo>
                    <a:cubicBezTo>
                      <a:pt x="7" y="221"/>
                      <a:pt x="7" y="221"/>
                      <a:pt x="7" y="221"/>
                    </a:cubicBezTo>
                    <a:cubicBezTo>
                      <a:pt x="9" y="220"/>
                      <a:pt x="9" y="220"/>
                      <a:pt x="9" y="220"/>
                    </a:cubicBezTo>
                    <a:cubicBezTo>
                      <a:pt x="10" y="218"/>
                      <a:pt x="10" y="218"/>
                      <a:pt x="10" y="218"/>
                    </a:cubicBezTo>
                    <a:cubicBezTo>
                      <a:pt x="12" y="216"/>
                      <a:pt x="12" y="216"/>
                      <a:pt x="12" y="216"/>
                    </a:cubicBezTo>
                    <a:cubicBezTo>
                      <a:pt x="17" y="212"/>
                      <a:pt x="17" y="212"/>
                      <a:pt x="17" y="212"/>
                    </a:cubicBezTo>
                    <a:cubicBezTo>
                      <a:pt x="20" y="210"/>
                      <a:pt x="20" y="210"/>
                      <a:pt x="20" y="210"/>
                    </a:cubicBezTo>
                    <a:cubicBezTo>
                      <a:pt x="24" y="210"/>
                      <a:pt x="24" y="210"/>
                      <a:pt x="24" y="210"/>
                    </a:cubicBezTo>
                    <a:cubicBezTo>
                      <a:pt x="26" y="212"/>
                      <a:pt x="26" y="212"/>
                      <a:pt x="26" y="212"/>
                    </a:cubicBezTo>
                    <a:cubicBezTo>
                      <a:pt x="26" y="214"/>
                      <a:pt x="26" y="214"/>
                      <a:pt x="26" y="214"/>
                    </a:cubicBezTo>
                    <a:cubicBezTo>
                      <a:pt x="24" y="215"/>
                      <a:pt x="24" y="215"/>
                      <a:pt x="24" y="215"/>
                    </a:cubicBezTo>
                    <a:cubicBezTo>
                      <a:pt x="22" y="212"/>
                      <a:pt x="22" y="212"/>
                      <a:pt x="22" y="212"/>
                    </a:cubicBezTo>
                    <a:cubicBezTo>
                      <a:pt x="20" y="212"/>
                      <a:pt x="20" y="212"/>
                      <a:pt x="20" y="212"/>
                    </a:cubicBezTo>
                    <a:cubicBezTo>
                      <a:pt x="19" y="215"/>
                      <a:pt x="19" y="215"/>
                      <a:pt x="19" y="215"/>
                    </a:cubicBezTo>
                    <a:cubicBezTo>
                      <a:pt x="14" y="218"/>
                      <a:pt x="14" y="218"/>
                      <a:pt x="14" y="218"/>
                    </a:cubicBezTo>
                    <a:cubicBezTo>
                      <a:pt x="12" y="222"/>
                      <a:pt x="12" y="222"/>
                      <a:pt x="12" y="222"/>
                    </a:cubicBezTo>
                    <a:cubicBezTo>
                      <a:pt x="11" y="226"/>
                      <a:pt x="11" y="226"/>
                      <a:pt x="11" y="226"/>
                    </a:cubicBezTo>
                    <a:cubicBezTo>
                      <a:pt x="12" y="229"/>
                      <a:pt x="12" y="229"/>
                      <a:pt x="12" y="229"/>
                    </a:cubicBezTo>
                    <a:cubicBezTo>
                      <a:pt x="11" y="231"/>
                      <a:pt x="11" y="231"/>
                      <a:pt x="11" y="231"/>
                    </a:cubicBezTo>
                    <a:cubicBezTo>
                      <a:pt x="11" y="231"/>
                      <a:pt x="11" y="233"/>
                      <a:pt x="11" y="233"/>
                    </a:cubicBezTo>
                    <a:cubicBezTo>
                      <a:pt x="16" y="233"/>
                      <a:pt x="16" y="233"/>
                      <a:pt x="16" y="233"/>
                    </a:cubicBezTo>
                    <a:cubicBezTo>
                      <a:pt x="22" y="230"/>
                      <a:pt x="22" y="230"/>
                      <a:pt x="22" y="230"/>
                    </a:cubicBezTo>
                    <a:cubicBezTo>
                      <a:pt x="26" y="228"/>
                      <a:pt x="26" y="228"/>
                      <a:pt x="26" y="228"/>
                    </a:cubicBezTo>
                    <a:cubicBezTo>
                      <a:pt x="29" y="229"/>
                      <a:pt x="29" y="229"/>
                      <a:pt x="29" y="229"/>
                    </a:cubicBezTo>
                    <a:cubicBezTo>
                      <a:pt x="31" y="231"/>
                      <a:pt x="31" y="231"/>
                      <a:pt x="31" y="231"/>
                    </a:cubicBezTo>
                    <a:cubicBezTo>
                      <a:pt x="35" y="232"/>
                      <a:pt x="35" y="232"/>
                      <a:pt x="35" y="232"/>
                    </a:cubicBezTo>
                    <a:cubicBezTo>
                      <a:pt x="38" y="231"/>
                      <a:pt x="38" y="231"/>
                      <a:pt x="38" y="231"/>
                    </a:cubicBezTo>
                    <a:cubicBezTo>
                      <a:pt x="36" y="228"/>
                      <a:pt x="36" y="228"/>
                      <a:pt x="36" y="228"/>
                    </a:cubicBezTo>
                    <a:cubicBezTo>
                      <a:pt x="37" y="225"/>
                      <a:pt x="37" y="225"/>
                      <a:pt x="37" y="225"/>
                    </a:cubicBezTo>
                    <a:cubicBezTo>
                      <a:pt x="38" y="226"/>
                      <a:pt x="38" y="226"/>
                      <a:pt x="38" y="226"/>
                    </a:cubicBezTo>
                    <a:cubicBezTo>
                      <a:pt x="40" y="230"/>
                      <a:pt x="40" y="230"/>
                      <a:pt x="40" y="230"/>
                    </a:cubicBezTo>
                    <a:cubicBezTo>
                      <a:pt x="43" y="232"/>
                      <a:pt x="43" y="232"/>
                      <a:pt x="43" y="232"/>
                    </a:cubicBezTo>
                    <a:cubicBezTo>
                      <a:pt x="48" y="232"/>
                      <a:pt x="48" y="232"/>
                      <a:pt x="48" y="232"/>
                    </a:cubicBezTo>
                    <a:cubicBezTo>
                      <a:pt x="49" y="229"/>
                      <a:pt x="49" y="229"/>
                      <a:pt x="49" y="229"/>
                    </a:cubicBezTo>
                    <a:cubicBezTo>
                      <a:pt x="52" y="229"/>
                      <a:pt x="52" y="229"/>
                      <a:pt x="52" y="229"/>
                    </a:cubicBezTo>
                    <a:cubicBezTo>
                      <a:pt x="54" y="223"/>
                      <a:pt x="54" y="223"/>
                      <a:pt x="54" y="223"/>
                    </a:cubicBezTo>
                    <a:cubicBezTo>
                      <a:pt x="53" y="219"/>
                      <a:pt x="53" y="219"/>
                      <a:pt x="53" y="219"/>
                    </a:cubicBezTo>
                    <a:cubicBezTo>
                      <a:pt x="56" y="214"/>
                      <a:pt x="56" y="214"/>
                      <a:pt x="56" y="214"/>
                    </a:cubicBezTo>
                    <a:cubicBezTo>
                      <a:pt x="56" y="210"/>
                      <a:pt x="56" y="210"/>
                      <a:pt x="56" y="210"/>
                    </a:cubicBezTo>
                    <a:cubicBezTo>
                      <a:pt x="54" y="207"/>
                      <a:pt x="54" y="207"/>
                      <a:pt x="54" y="207"/>
                    </a:cubicBezTo>
                    <a:cubicBezTo>
                      <a:pt x="52" y="202"/>
                      <a:pt x="52" y="202"/>
                      <a:pt x="52" y="202"/>
                    </a:cubicBezTo>
                    <a:cubicBezTo>
                      <a:pt x="48" y="201"/>
                      <a:pt x="48" y="201"/>
                      <a:pt x="48" y="201"/>
                    </a:cubicBezTo>
                    <a:cubicBezTo>
                      <a:pt x="46" y="201"/>
                      <a:pt x="46" y="201"/>
                      <a:pt x="46" y="201"/>
                    </a:cubicBezTo>
                    <a:cubicBezTo>
                      <a:pt x="45" y="199"/>
                      <a:pt x="45" y="199"/>
                      <a:pt x="45" y="199"/>
                    </a:cubicBezTo>
                    <a:cubicBezTo>
                      <a:pt x="47" y="198"/>
                      <a:pt x="47" y="198"/>
                      <a:pt x="47" y="198"/>
                    </a:cubicBezTo>
                    <a:cubicBezTo>
                      <a:pt x="50" y="199"/>
                      <a:pt x="50" y="199"/>
                      <a:pt x="50" y="199"/>
                    </a:cubicBezTo>
                    <a:cubicBezTo>
                      <a:pt x="52" y="198"/>
                      <a:pt x="52" y="198"/>
                      <a:pt x="52" y="198"/>
                    </a:cubicBezTo>
                    <a:cubicBezTo>
                      <a:pt x="54" y="201"/>
                      <a:pt x="54" y="201"/>
                      <a:pt x="54" y="201"/>
                    </a:cubicBezTo>
                    <a:cubicBezTo>
                      <a:pt x="54" y="204"/>
                      <a:pt x="54" y="204"/>
                      <a:pt x="54" y="204"/>
                    </a:cubicBezTo>
                    <a:cubicBezTo>
                      <a:pt x="56" y="205"/>
                      <a:pt x="56" y="205"/>
                      <a:pt x="56" y="205"/>
                    </a:cubicBezTo>
                    <a:cubicBezTo>
                      <a:pt x="58" y="202"/>
                      <a:pt x="58" y="202"/>
                      <a:pt x="58" y="202"/>
                    </a:cubicBezTo>
                    <a:cubicBezTo>
                      <a:pt x="56" y="196"/>
                      <a:pt x="56" y="196"/>
                      <a:pt x="56" y="196"/>
                    </a:cubicBezTo>
                    <a:cubicBezTo>
                      <a:pt x="52" y="190"/>
                      <a:pt x="52" y="190"/>
                      <a:pt x="52" y="190"/>
                    </a:cubicBezTo>
                    <a:cubicBezTo>
                      <a:pt x="49" y="184"/>
                      <a:pt x="49" y="184"/>
                      <a:pt x="49" y="184"/>
                    </a:cubicBezTo>
                    <a:cubicBezTo>
                      <a:pt x="50" y="181"/>
                      <a:pt x="50" y="181"/>
                      <a:pt x="50" y="181"/>
                    </a:cubicBezTo>
                    <a:cubicBezTo>
                      <a:pt x="52" y="185"/>
                      <a:pt x="52" y="185"/>
                      <a:pt x="52" y="185"/>
                    </a:cubicBezTo>
                    <a:cubicBezTo>
                      <a:pt x="53" y="188"/>
                      <a:pt x="53" y="188"/>
                      <a:pt x="53" y="188"/>
                    </a:cubicBezTo>
                    <a:cubicBezTo>
                      <a:pt x="56" y="190"/>
                      <a:pt x="56" y="190"/>
                      <a:pt x="56" y="190"/>
                    </a:cubicBezTo>
                    <a:cubicBezTo>
                      <a:pt x="59" y="191"/>
                      <a:pt x="59" y="191"/>
                      <a:pt x="59" y="191"/>
                    </a:cubicBezTo>
                    <a:cubicBezTo>
                      <a:pt x="60" y="188"/>
                      <a:pt x="60" y="188"/>
                      <a:pt x="60" y="188"/>
                    </a:cubicBezTo>
                    <a:cubicBezTo>
                      <a:pt x="60" y="185"/>
                      <a:pt x="60" y="185"/>
                      <a:pt x="60" y="185"/>
                    </a:cubicBezTo>
                    <a:cubicBezTo>
                      <a:pt x="58" y="184"/>
                      <a:pt x="58" y="184"/>
                      <a:pt x="58" y="184"/>
                    </a:cubicBezTo>
                    <a:cubicBezTo>
                      <a:pt x="59" y="181"/>
                      <a:pt x="59" y="181"/>
                      <a:pt x="59" y="181"/>
                    </a:cubicBezTo>
                    <a:cubicBezTo>
                      <a:pt x="61" y="177"/>
                      <a:pt x="61" y="177"/>
                      <a:pt x="61" y="177"/>
                    </a:cubicBezTo>
                    <a:cubicBezTo>
                      <a:pt x="60" y="173"/>
                      <a:pt x="60" y="173"/>
                      <a:pt x="60" y="173"/>
                    </a:cubicBezTo>
                    <a:cubicBezTo>
                      <a:pt x="58" y="168"/>
                      <a:pt x="58" y="168"/>
                      <a:pt x="58" y="168"/>
                    </a:cubicBezTo>
                    <a:cubicBezTo>
                      <a:pt x="54" y="163"/>
                      <a:pt x="54" y="163"/>
                      <a:pt x="54" y="163"/>
                    </a:cubicBezTo>
                    <a:cubicBezTo>
                      <a:pt x="56" y="162"/>
                      <a:pt x="56" y="162"/>
                      <a:pt x="56" y="162"/>
                    </a:cubicBezTo>
                    <a:cubicBezTo>
                      <a:pt x="59" y="165"/>
                      <a:pt x="59" y="165"/>
                      <a:pt x="59" y="165"/>
                    </a:cubicBezTo>
                    <a:cubicBezTo>
                      <a:pt x="62" y="165"/>
                      <a:pt x="62" y="165"/>
                      <a:pt x="62" y="165"/>
                    </a:cubicBezTo>
                    <a:cubicBezTo>
                      <a:pt x="63" y="160"/>
                      <a:pt x="63" y="160"/>
                      <a:pt x="63" y="160"/>
                    </a:cubicBezTo>
                    <a:cubicBezTo>
                      <a:pt x="62" y="159"/>
                      <a:pt x="62" y="159"/>
                      <a:pt x="62" y="159"/>
                    </a:cubicBezTo>
                    <a:cubicBezTo>
                      <a:pt x="60" y="159"/>
                      <a:pt x="60" y="159"/>
                      <a:pt x="60" y="159"/>
                    </a:cubicBezTo>
                    <a:cubicBezTo>
                      <a:pt x="60" y="153"/>
                      <a:pt x="60" y="153"/>
                      <a:pt x="60" y="153"/>
                    </a:cubicBezTo>
                    <a:cubicBezTo>
                      <a:pt x="63" y="152"/>
                      <a:pt x="63" y="152"/>
                      <a:pt x="63" y="152"/>
                    </a:cubicBezTo>
                    <a:cubicBezTo>
                      <a:pt x="66" y="155"/>
                      <a:pt x="66" y="155"/>
                      <a:pt x="66" y="155"/>
                    </a:cubicBezTo>
                    <a:cubicBezTo>
                      <a:pt x="70" y="157"/>
                      <a:pt x="70" y="157"/>
                      <a:pt x="70" y="157"/>
                    </a:cubicBezTo>
                    <a:cubicBezTo>
                      <a:pt x="72" y="155"/>
                      <a:pt x="72" y="155"/>
                      <a:pt x="72" y="155"/>
                    </a:cubicBezTo>
                    <a:cubicBezTo>
                      <a:pt x="69" y="153"/>
                      <a:pt x="69" y="153"/>
                      <a:pt x="69" y="153"/>
                    </a:cubicBezTo>
                    <a:cubicBezTo>
                      <a:pt x="69" y="150"/>
                      <a:pt x="69" y="150"/>
                      <a:pt x="69" y="150"/>
                    </a:cubicBezTo>
                    <a:cubicBezTo>
                      <a:pt x="72" y="150"/>
                      <a:pt x="72" y="150"/>
                      <a:pt x="72" y="150"/>
                    </a:cubicBezTo>
                    <a:cubicBezTo>
                      <a:pt x="74" y="152"/>
                      <a:pt x="74" y="152"/>
                      <a:pt x="74" y="152"/>
                    </a:cubicBezTo>
                    <a:cubicBezTo>
                      <a:pt x="76" y="149"/>
                      <a:pt x="76" y="149"/>
                      <a:pt x="76" y="149"/>
                    </a:cubicBezTo>
                    <a:cubicBezTo>
                      <a:pt x="77" y="144"/>
                      <a:pt x="77" y="144"/>
                      <a:pt x="77" y="144"/>
                    </a:cubicBezTo>
                    <a:cubicBezTo>
                      <a:pt x="76" y="143"/>
                      <a:pt x="76" y="143"/>
                      <a:pt x="76" y="143"/>
                    </a:cubicBezTo>
                    <a:cubicBezTo>
                      <a:pt x="76" y="141"/>
                      <a:pt x="76" y="141"/>
                      <a:pt x="76" y="141"/>
                    </a:cubicBezTo>
                    <a:cubicBezTo>
                      <a:pt x="81" y="138"/>
                      <a:pt x="81" y="138"/>
                      <a:pt x="81" y="138"/>
                    </a:cubicBezTo>
                    <a:cubicBezTo>
                      <a:pt x="82" y="135"/>
                      <a:pt x="82" y="135"/>
                      <a:pt x="82" y="135"/>
                    </a:cubicBezTo>
                    <a:cubicBezTo>
                      <a:pt x="79" y="133"/>
                      <a:pt x="79" y="133"/>
                      <a:pt x="79" y="133"/>
                    </a:cubicBezTo>
                    <a:cubicBezTo>
                      <a:pt x="77" y="130"/>
                      <a:pt x="77" y="130"/>
                      <a:pt x="77" y="130"/>
                    </a:cubicBezTo>
                    <a:cubicBezTo>
                      <a:pt x="79" y="126"/>
                      <a:pt x="79" y="126"/>
                      <a:pt x="79" y="126"/>
                    </a:cubicBezTo>
                    <a:cubicBezTo>
                      <a:pt x="81" y="130"/>
                      <a:pt x="81" y="130"/>
                      <a:pt x="81" y="130"/>
                    </a:cubicBezTo>
                    <a:cubicBezTo>
                      <a:pt x="83" y="127"/>
                      <a:pt x="83" y="127"/>
                      <a:pt x="83" y="127"/>
                    </a:cubicBezTo>
                    <a:cubicBezTo>
                      <a:pt x="88" y="120"/>
                      <a:pt x="88" y="120"/>
                      <a:pt x="88" y="120"/>
                    </a:cubicBezTo>
                    <a:cubicBezTo>
                      <a:pt x="90" y="115"/>
                      <a:pt x="90" y="115"/>
                      <a:pt x="90" y="115"/>
                    </a:cubicBezTo>
                    <a:cubicBezTo>
                      <a:pt x="92" y="112"/>
                      <a:pt x="92" y="112"/>
                      <a:pt x="92" y="112"/>
                    </a:cubicBezTo>
                    <a:cubicBezTo>
                      <a:pt x="92" y="107"/>
                      <a:pt x="92" y="107"/>
                      <a:pt x="92" y="107"/>
                    </a:cubicBezTo>
                    <a:cubicBezTo>
                      <a:pt x="97" y="103"/>
                      <a:pt x="97" y="103"/>
                      <a:pt x="97" y="103"/>
                    </a:cubicBezTo>
                    <a:cubicBezTo>
                      <a:pt x="100" y="97"/>
                      <a:pt x="100" y="97"/>
                      <a:pt x="100" y="97"/>
                    </a:cubicBezTo>
                    <a:cubicBezTo>
                      <a:pt x="102" y="89"/>
                      <a:pt x="102" y="89"/>
                      <a:pt x="102" y="89"/>
                    </a:cubicBezTo>
                    <a:cubicBezTo>
                      <a:pt x="105" y="89"/>
                      <a:pt x="105" y="89"/>
                      <a:pt x="105" y="89"/>
                    </a:cubicBezTo>
                    <a:cubicBezTo>
                      <a:pt x="112" y="83"/>
                      <a:pt x="112" y="83"/>
                      <a:pt x="112" y="83"/>
                    </a:cubicBezTo>
                    <a:cubicBezTo>
                      <a:pt x="119" y="73"/>
                      <a:pt x="119" y="73"/>
                      <a:pt x="119" y="73"/>
                    </a:cubicBezTo>
                    <a:cubicBezTo>
                      <a:pt x="125" y="67"/>
                      <a:pt x="125" y="67"/>
                      <a:pt x="125" y="67"/>
                    </a:cubicBezTo>
                    <a:cubicBezTo>
                      <a:pt x="127" y="66"/>
                      <a:pt x="127" y="66"/>
                      <a:pt x="127" y="66"/>
                    </a:cubicBezTo>
                    <a:cubicBezTo>
                      <a:pt x="132" y="61"/>
                      <a:pt x="132" y="61"/>
                      <a:pt x="132" y="61"/>
                    </a:cubicBezTo>
                    <a:cubicBezTo>
                      <a:pt x="138" y="59"/>
                      <a:pt x="138" y="59"/>
                      <a:pt x="138" y="59"/>
                    </a:cubicBezTo>
                    <a:cubicBezTo>
                      <a:pt x="141" y="56"/>
                      <a:pt x="141" y="56"/>
                      <a:pt x="141" y="56"/>
                    </a:cubicBezTo>
                    <a:cubicBezTo>
                      <a:pt x="146" y="48"/>
                      <a:pt x="146" y="48"/>
                      <a:pt x="146" y="48"/>
                    </a:cubicBezTo>
                    <a:cubicBezTo>
                      <a:pt x="149" y="46"/>
                      <a:pt x="149" y="46"/>
                      <a:pt x="149" y="46"/>
                    </a:cubicBezTo>
                    <a:cubicBezTo>
                      <a:pt x="151" y="47"/>
                      <a:pt x="151" y="47"/>
                      <a:pt x="151" y="47"/>
                    </a:cubicBezTo>
                    <a:cubicBezTo>
                      <a:pt x="154" y="45"/>
                      <a:pt x="154" y="45"/>
                      <a:pt x="154" y="45"/>
                    </a:cubicBezTo>
                    <a:cubicBezTo>
                      <a:pt x="154" y="42"/>
                      <a:pt x="154" y="42"/>
                      <a:pt x="154" y="42"/>
                    </a:cubicBezTo>
                    <a:cubicBezTo>
                      <a:pt x="153" y="40"/>
                      <a:pt x="153" y="40"/>
                      <a:pt x="153" y="40"/>
                    </a:cubicBezTo>
                    <a:cubicBezTo>
                      <a:pt x="155" y="36"/>
                      <a:pt x="155" y="36"/>
                      <a:pt x="155" y="36"/>
                    </a:cubicBezTo>
                    <a:cubicBezTo>
                      <a:pt x="155" y="33"/>
                      <a:pt x="155" y="33"/>
                      <a:pt x="155" y="33"/>
                    </a:cubicBezTo>
                    <a:cubicBezTo>
                      <a:pt x="155" y="27"/>
                      <a:pt x="155" y="27"/>
                      <a:pt x="155" y="27"/>
                    </a:cubicBezTo>
                    <a:cubicBezTo>
                      <a:pt x="153" y="26"/>
                      <a:pt x="153" y="26"/>
                      <a:pt x="153" y="26"/>
                    </a:cubicBezTo>
                    <a:cubicBezTo>
                      <a:pt x="151" y="25"/>
                      <a:pt x="151" y="25"/>
                      <a:pt x="151" y="25"/>
                    </a:cubicBezTo>
                    <a:cubicBezTo>
                      <a:pt x="151" y="20"/>
                      <a:pt x="151" y="20"/>
                      <a:pt x="151" y="20"/>
                    </a:cubicBezTo>
                    <a:cubicBezTo>
                      <a:pt x="152" y="14"/>
                      <a:pt x="152" y="14"/>
                      <a:pt x="152" y="14"/>
                    </a:cubicBezTo>
                    <a:cubicBezTo>
                      <a:pt x="151" y="12"/>
                      <a:pt x="151" y="12"/>
                      <a:pt x="151" y="12"/>
                    </a:cubicBezTo>
                    <a:cubicBezTo>
                      <a:pt x="148" y="12"/>
                      <a:pt x="148" y="12"/>
                      <a:pt x="148" y="12"/>
                    </a:cubicBezTo>
                    <a:cubicBezTo>
                      <a:pt x="146" y="9"/>
                      <a:pt x="146" y="9"/>
                      <a:pt x="146" y="9"/>
                    </a:cubicBezTo>
                    <a:cubicBezTo>
                      <a:pt x="142" y="9"/>
                      <a:pt x="142" y="9"/>
                      <a:pt x="142" y="9"/>
                    </a:cubicBezTo>
                    <a:cubicBezTo>
                      <a:pt x="140" y="6"/>
                      <a:pt x="140" y="6"/>
                      <a:pt x="140" y="6"/>
                    </a:cubicBezTo>
                    <a:cubicBezTo>
                      <a:pt x="140" y="2"/>
                      <a:pt x="140" y="2"/>
                      <a:pt x="140" y="2"/>
                    </a:cubicBezTo>
                    <a:cubicBezTo>
                      <a:pt x="139" y="0"/>
                      <a:pt x="139" y="0"/>
                      <a:pt x="139" y="0"/>
                    </a:cubicBezTo>
                    <a:cubicBezTo>
                      <a:pt x="135" y="3"/>
                      <a:pt x="135" y="3"/>
                      <a:pt x="135" y="3"/>
                    </a:cubicBezTo>
                    <a:cubicBezTo>
                      <a:pt x="134" y="5"/>
                      <a:pt x="134" y="5"/>
                      <a:pt x="134" y="5"/>
                    </a:cubicBezTo>
                    <a:cubicBezTo>
                      <a:pt x="132" y="4"/>
                      <a:pt x="132" y="4"/>
                      <a:pt x="132" y="4"/>
                    </a:cubicBezTo>
                    <a:cubicBezTo>
                      <a:pt x="129" y="3"/>
                      <a:pt x="129" y="3"/>
                      <a:pt x="129" y="3"/>
                    </a:cubicBezTo>
                    <a:cubicBezTo>
                      <a:pt x="126" y="4"/>
                      <a:pt x="126" y="4"/>
                      <a:pt x="126" y="4"/>
                    </a:cubicBezTo>
                    <a:cubicBezTo>
                      <a:pt x="121" y="7"/>
                      <a:pt x="121" y="7"/>
                      <a:pt x="121" y="7"/>
                    </a:cubicBezTo>
                    <a:cubicBezTo>
                      <a:pt x="120" y="11"/>
                      <a:pt x="120" y="11"/>
                      <a:pt x="120" y="11"/>
                    </a:cubicBezTo>
                    <a:cubicBezTo>
                      <a:pt x="118" y="13"/>
                      <a:pt x="118" y="13"/>
                      <a:pt x="118" y="13"/>
                    </a:cubicBezTo>
                    <a:cubicBezTo>
                      <a:pt x="116" y="14"/>
                      <a:pt x="116" y="14"/>
                      <a:pt x="116" y="14"/>
                    </a:cubicBezTo>
                    <a:cubicBezTo>
                      <a:pt x="114" y="16"/>
                      <a:pt x="114" y="16"/>
                      <a:pt x="114" y="16"/>
                    </a:cubicBezTo>
                    <a:cubicBezTo>
                      <a:pt x="113" y="19"/>
                      <a:pt x="113" y="19"/>
                      <a:pt x="113" y="19"/>
                    </a:cubicBezTo>
                    <a:cubicBezTo>
                      <a:pt x="110" y="23"/>
                      <a:pt x="110" y="23"/>
                      <a:pt x="110" y="23"/>
                    </a:cubicBezTo>
                    <a:cubicBezTo>
                      <a:pt x="110" y="25"/>
                      <a:pt x="110" y="25"/>
                      <a:pt x="110" y="25"/>
                    </a:cubicBezTo>
                    <a:cubicBezTo>
                      <a:pt x="112" y="29"/>
                      <a:pt x="112" y="29"/>
                      <a:pt x="112" y="29"/>
                    </a:cubicBezTo>
                    <a:cubicBezTo>
                      <a:pt x="113" y="32"/>
                      <a:pt x="113" y="32"/>
                      <a:pt x="113" y="32"/>
                    </a:cubicBezTo>
                    <a:cubicBezTo>
                      <a:pt x="109" y="32"/>
                      <a:pt x="109" y="32"/>
                      <a:pt x="109" y="32"/>
                    </a:cubicBezTo>
                    <a:cubicBezTo>
                      <a:pt x="108" y="35"/>
                      <a:pt x="108" y="35"/>
                      <a:pt x="108" y="35"/>
                    </a:cubicBezTo>
                    <a:cubicBezTo>
                      <a:pt x="108" y="38"/>
                      <a:pt x="108" y="38"/>
                      <a:pt x="108" y="38"/>
                    </a:cubicBezTo>
                    <a:cubicBezTo>
                      <a:pt x="106" y="39"/>
                      <a:pt x="106" y="39"/>
                      <a:pt x="106" y="39"/>
                    </a:cubicBezTo>
                    <a:cubicBezTo>
                      <a:pt x="104" y="43"/>
                      <a:pt x="104" y="43"/>
                      <a:pt x="104" y="43"/>
                    </a:cubicBezTo>
                    <a:cubicBezTo>
                      <a:pt x="98" y="48"/>
                      <a:pt x="98" y="48"/>
                      <a:pt x="98" y="48"/>
                    </a:cubicBezTo>
                    <a:cubicBezTo>
                      <a:pt x="95" y="50"/>
                      <a:pt x="95" y="50"/>
                      <a:pt x="95" y="50"/>
                    </a:cubicBezTo>
                    <a:cubicBezTo>
                      <a:pt x="94" y="49"/>
                      <a:pt x="94" y="49"/>
                      <a:pt x="94" y="49"/>
                    </a:cubicBezTo>
                    <a:cubicBezTo>
                      <a:pt x="91" y="49"/>
                      <a:pt x="91" y="49"/>
                      <a:pt x="91" y="49"/>
                    </a:cubicBezTo>
                    <a:cubicBezTo>
                      <a:pt x="88" y="51"/>
                      <a:pt x="88" y="51"/>
                      <a:pt x="88" y="51"/>
                    </a:cubicBezTo>
                    <a:cubicBezTo>
                      <a:pt x="85" y="57"/>
                      <a:pt x="85" y="57"/>
                      <a:pt x="85" y="57"/>
                    </a:cubicBezTo>
                    <a:cubicBezTo>
                      <a:pt x="83" y="59"/>
                      <a:pt x="83" y="59"/>
                      <a:pt x="83" y="59"/>
                    </a:cubicBezTo>
                    <a:cubicBezTo>
                      <a:pt x="81" y="58"/>
                      <a:pt x="81" y="58"/>
                      <a:pt x="81" y="58"/>
                    </a:cubicBezTo>
                    <a:cubicBezTo>
                      <a:pt x="80" y="55"/>
                      <a:pt x="80" y="55"/>
                      <a:pt x="80" y="55"/>
                    </a:cubicBezTo>
                    <a:cubicBezTo>
                      <a:pt x="78" y="55"/>
                      <a:pt x="78" y="55"/>
                      <a:pt x="78" y="55"/>
                    </a:cubicBezTo>
                    <a:cubicBezTo>
                      <a:pt x="78" y="57"/>
                      <a:pt x="78" y="57"/>
                      <a:pt x="78" y="57"/>
                    </a:cubicBezTo>
                    <a:cubicBezTo>
                      <a:pt x="78" y="62"/>
                      <a:pt x="78" y="62"/>
                      <a:pt x="78" y="62"/>
                    </a:cubicBezTo>
                    <a:cubicBezTo>
                      <a:pt x="77" y="64"/>
                      <a:pt x="77" y="64"/>
                      <a:pt x="77" y="64"/>
                    </a:cubicBezTo>
                    <a:cubicBezTo>
                      <a:pt x="76" y="60"/>
                      <a:pt x="76" y="60"/>
                      <a:pt x="76" y="60"/>
                    </a:cubicBezTo>
                    <a:cubicBezTo>
                      <a:pt x="74" y="56"/>
                      <a:pt x="74" y="56"/>
                      <a:pt x="74" y="56"/>
                    </a:cubicBezTo>
                    <a:cubicBezTo>
                      <a:pt x="69" y="57"/>
                      <a:pt x="69" y="57"/>
                      <a:pt x="69" y="57"/>
                    </a:cubicBezTo>
                    <a:cubicBezTo>
                      <a:pt x="62" y="59"/>
                      <a:pt x="62" y="59"/>
                      <a:pt x="62" y="59"/>
                    </a:cubicBezTo>
                    <a:cubicBezTo>
                      <a:pt x="61" y="61"/>
                      <a:pt x="61" y="61"/>
                      <a:pt x="61" y="61"/>
                    </a:cubicBezTo>
                    <a:cubicBezTo>
                      <a:pt x="58" y="61"/>
                      <a:pt x="58" y="61"/>
                      <a:pt x="58" y="61"/>
                    </a:cubicBezTo>
                    <a:cubicBezTo>
                      <a:pt x="57" y="64"/>
                      <a:pt x="57" y="64"/>
                      <a:pt x="57" y="64"/>
                    </a:cubicBezTo>
                    <a:cubicBezTo>
                      <a:pt x="59" y="69"/>
                      <a:pt x="59" y="69"/>
                      <a:pt x="59" y="69"/>
                    </a:cubicBezTo>
                    <a:cubicBezTo>
                      <a:pt x="61" y="71"/>
                      <a:pt x="61" y="71"/>
                      <a:pt x="61" y="71"/>
                    </a:cubicBezTo>
                    <a:cubicBezTo>
                      <a:pt x="60" y="73"/>
                      <a:pt x="60" y="73"/>
                      <a:pt x="60" y="73"/>
                    </a:cubicBezTo>
                    <a:cubicBezTo>
                      <a:pt x="58" y="74"/>
                      <a:pt x="58" y="74"/>
                      <a:pt x="58" y="74"/>
                    </a:cubicBezTo>
                    <a:cubicBezTo>
                      <a:pt x="56" y="77"/>
                      <a:pt x="56" y="77"/>
                      <a:pt x="56" y="77"/>
                    </a:cubicBezTo>
                    <a:cubicBezTo>
                      <a:pt x="55" y="77"/>
                      <a:pt x="55" y="77"/>
                      <a:pt x="55" y="77"/>
                    </a:cubicBezTo>
                    <a:cubicBezTo>
                      <a:pt x="55" y="74"/>
                      <a:pt x="55" y="74"/>
                      <a:pt x="55" y="74"/>
                    </a:cubicBezTo>
                    <a:cubicBezTo>
                      <a:pt x="56" y="73"/>
                      <a:pt x="56" y="73"/>
                      <a:pt x="56" y="73"/>
                    </a:cubicBezTo>
                    <a:cubicBezTo>
                      <a:pt x="56" y="70"/>
                      <a:pt x="56" y="70"/>
                      <a:pt x="56" y="70"/>
                    </a:cubicBezTo>
                    <a:cubicBezTo>
                      <a:pt x="54" y="70"/>
                      <a:pt x="54" y="70"/>
                      <a:pt x="54" y="70"/>
                    </a:cubicBezTo>
                    <a:cubicBezTo>
                      <a:pt x="51" y="74"/>
                      <a:pt x="51" y="74"/>
                      <a:pt x="51" y="74"/>
                    </a:cubicBezTo>
                    <a:cubicBezTo>
                      <a:pt x="48" y="77"/>
                      <a:pt x="48" y="77"/>
                      <a:pt x="48" y="77"/>
                    </a:cubicBezTo>
                    <a:cubicBezTo>
                      <a:pt x="49" y="80"/>
                      <a:pt x="49" y="80"/>
                      <a:pt x="49" y="80"/>
                    </a:cubicBezTo>
                    <a:cubicBezTo>
                      <a:pt x="51" y="81"/>
                      <a:pt x="51" y="81"/>
                      <a:pt x="51" y="81"/>
                    </a:cubicBezTo>
                    <a:cubicBezTo>
                      <a:pt x="49" y="83"/>
                      <a:pt x="49" y="83"/>
                      <a:pt x="49" y="83"/>
                    </a:cubicBezTo>
                    <a:cubicBezTo>
                      <a:pt x="48" y="87"/>
                      <a:pt x="48" y="87"/>
                      <a:pt x="48" y="87"/>
                    </a:cubicBezTo>
                    <a:cubicBezTo>
                      <a:pt x="44" y="87"/>
                      <a:pt x="44" y="87"/>
                      <a:pt x="44" y="87"/>
                    </a:cubicBezTo>
                    <a:cubicBezTo>
                      <a:pt x="41" y="89"/>
                      <a:pt x="41" y="89"/>
                      <a:pt x="41" y="89"/>
                    </a:cubicBezTo>
                    <a:cubicBezTo>
                      <a:pt x="41" y="91"/>
                      <a:pt x="41" y="91"/>
                      <a:pt x="41" y="91"/>
                    </a:cubicBezTo>
                    <a:cubicBezTo>
                      <a:pt x="38" y="93"/>
                      <a:pt x="38" y="93"/>
                      <a:pt x="38" y="93"/>
                    </a:cubicBezTo>
                    <a:cubicBezTo>
                      <a:pt x="35" y="95"/>
                      <a:pt x="35" y="95"/>
                      <a:pt x="35" y="95"/>
                    </a:cubicBezTo>
                    <a:cubicBezTo>
                      <a:pt x="35" y="101"/>
                      <a:pt x="35" y="101"/>
                      <a:pt x="35" y="101"/>
                    </a:cubicBezTo>
                    <a:cubicBezTo>
                      <a:pt x="36" y="103"/>
                      <a:pt x="36" y="103"/>
                      <a:pt x="36" y="103"/>
                    </a:cubicBezTo>
                    <a:cubicBezTo>
                      <a:pt x="38" y="103"/>
                      <a:pt x="38" y="103"/>
                      <a:pt x="38" y="103"/>
                    </a:cubicBezTo>
                    <a:cubicBezTo>
                      <a:pt x="35" y="106"/>
                      <a:pt x="35" y="106"/>
                      <a:pt x="35" y="106"/>
                    </a:cubicBezTo>
                    <a:cubicBezTo>
                      <a:pt x="30" y="106"/>
                      <a:pt x="30" y="106"/>
                      <a:pt x="30" y="106"/>
                    </a:cubicBezTo>
                    <a:cubicBezTo>
                      <a:pt x="28" y="108"/>
                      <a:pt x="28" y="108"/>
                      <a:pt x="28" y="108"/>
                    </a:cubicBezTo>
                    <a:cubicBezTo>
                      <a:pt x="27" y="114"/>
                      <a:pt x="27" y="114"/>
                      <a:pt x="27" y="114"/>
                    </a:cubicBezTo>
                    <a:cubicBezTo>
                      <a:pt x="28" y="117"/>
                      <a:pt x="28" y="117"/>
                      <a:pt x="28" y="117"/>
                    </a:cubicBezTo>
                    <a:cubicBezTo>
                      <a:pt x="29" y="117"/>
                      <a:pt x="29" y="117"/>
                      <a:pt x="29" y="117"/>
                    </a:cubicBezTo>
                    <a:cubicBezTo>
                      <a:pt x="32" y="117"/>
                      <a:pt x="32" y="117"/>
                      <a:pt x="32" y="117"/>
                    </a:cubicBezTo>
                    <a:cubicBezTo>
                      <a:pt x="33" y="119"/>
                      <a:pt x="33" y="119"/>
                      <a:pt x="33" y="119"/>
                    </a:cubicBezTo>
                    <a:cubicBezTo>
                      <a:pt x="33" y="121"/>
                      <a:pt x="33" y="121"/>
                      <a:pt x="33" y="121"/>
                    </a:cubicBezTo>
                    <a:cubicBezTo>
                      <a:pt x="33" y="125"/>
                      <a:pt x="33" y="125"/>
                      <a:pt x="33" y="125"/>
                    </a:cubicBezTo>
                    <a:cubicBezTo>
                      <a:pt x="31" y="127"/>
                      <a:pt x="31" y="127"/>
                      <a:pt x="31" y="127"/>
                    </a:cubicBezTo>
                    <a:cubicBezTo>
                      <a:pt x="28" y="126"/>
                      <a:pt x="28" y="126"/>
                      <a:pt x="28" y="126"/>
                    </a:cubicBezTo>
                    <a:cubicBezTo>
                      <a:pt x="24" y="125"/>
                      <a:pt x="24" y="125"/>
                      <a:pt x="24" y="125"/>
                    </a:cubicBezTo>
                    <a:cubicBezTo>
                      <a:pt x="20" y="127"/>
                      <a:pt x="20" y="127"/>
                      <a:pt x="20" y="127"/>
                    </a:cubicBezTo>
                    <a:cubicBezTo>
                      <a:pt x="19" y="130"/>
                      <a:pt x="19" y="130"/>
                      <a:pt x="19" y="130"/>
                    </a:cubicBezTo>
                    <a:cubicBezTo>
                      <a:pt x="19" y="133"/>
                      <a:pt x="19" y="133"/>
                      <a:pt x="19" y="133"/>
                    </a:cubicBezTo>
                    <a:cubicBezTo>
                      <a:pt x="18" y="137"/>
                      <a:pt x="18" y="137"/>
                      <a:pt x="18" y="137"/>
                    </a:cubicBezTo>
                    <a:cubicBezTo>
                      <a:pt x="14" y="140"/>
                      <a:pt x="14" y="140"/>
                      <a:pt x="14" y="140"/>
                    </a:cubicBezTo>
                    <a:cubicBezTo>
                      <a:pt x="12" y="139"/>
                      <a:pt x="12" y="139"/>
                      <a:pt x="12" y="139"/>
                    </a:cubicBezTo>
                    <a:cubicBezTo>
                      <a:pt x="10" y="136"/>
                      <a:pt x="10" y="136"/>
                      <a:pt x="10" y="136"/>
                    </a:cubicBezTo>
                    <a:cubicBezTo>
                      <a:pt x="9" y="133"/>
                      <a:pt x="9" y="133"/>
                      <a:pt x="9" y="133"/>
                    </a:cubicBezTo>
                    <a:cubicBezTo>
                      <a:pt x="8" y="134"/>
                      <a:pt x="8" y="134"/>
                      <a:pt x="8" y="134"/>
                    </a:cubicBezTo>
                    <a:cubicBezTo>
                      <a:pt x="7" y="139"/>
                      <a:pt x="7" y="139"/>
                      <a:pt x="7" y="139"/>
                    </a:cubicBezTo>
                    <a:cubicBezTo>
                      <a:pt x="7" y="144"/>
                      <a:pt x="7" y="144"/>
                      <a:pt x="7" y="144"/>
                    </a:cubicBezTo>
                    <a:cubicBezTo>
                      <a:pt x="11" y="147"/>
                      <a:pt x="11" y="147"/>
                      <a:pt x="11" y="147"/>
                    </a:cubicBezTo>
                    <a:cubicBezTo>
                      <a:pt x="13" y="146"/>
                      <a:pt x="13" y="146"/>
                      <a:pt x="13" y="146"/>
                    </a:cubicBezTo>
                    <a:cubicBezTo>
                      <a:pt x="14" y="147"/>
                      <a:pt x="14" y="147"/>
                      <a:pt x="14" y="147"/>
                    </a:cubicBezTo>
                    <a:cubicBezTo>
                      <a:pt x="14" y="150"/>
                      <a:pt x="14" y="150"/>
                      <a:pt x="14" y="150"/>
                    </a:cubicBezTo>
                    <a:cubicBezTo>
                      <a:pt x="12" y="154"/>
                      <a:pt x="12" y="154"/>
                      <a:pt x="12" y="154"/>
                    </a:cubicBezTo>
                    <a:cubicBezTo>
                      <a:pt x="13" y="156"/>
                      <a:pt x="13" y="156"/>
                      <a:pt x="13" y="156"/>
                    </a:cubicBezTo>
                    <a:cubicBezTo>
                      <a:pt x="15" y="158"/>
                      <a:pt x="15" y="158"/>
                      <a:pt x="15" y="158"/>
                    </a:cubicBezTo>
                    <a:cubicBezTo>
                      <a:pt x="17" y="155"/>
                      <a:pt x="17" y="155"/>
                      <a:pt x="17" y="155"/>
                    </a:cubicBezTo>
                    <a:cubicBezTo>
                      <a:pt x="19" y="155"/>
                      <a:pt x="19" y="155"/>
                      <a:pt x="19" y="155"/>
                    </a:cubicBezTo>
                    <a:cubicBezTo>
                      <a:pt x="20" y="156"/>
                      <a:pt x="20" y="156"/>
                      <a:pt x="20" y="156"/>
                    </a:cubicBezTo>
                    <a:cubicBezTo>
                      <a:pt x="24" y="156"/>
                      <a:pt x="24" y="156"/>
                      <a:pt x="24" y="156"/>
                    </a:cubicBezTo>
                    <a:cubicBezTo>
                      <a:pt x="26" y="155"/>
                      <a:pt x="26" y="155"/>
                      <a:pt x="26" y="155"/>
                    </a:cubicBezTo>
                    <a:cubicBezTo>
                      <a:pt x="27" y="156"/>
                      <a:pt x="27" y="156"/>
                      <a:pt x="27" y="156"/>
                    </a:cubicBezTo>
                    <a:cubicBezTo>
                      <a:pt x="26" y="159"/>
                      <a:pt x="26" y="159"/>
                      <a:pt x="26" y="159"/>
                    </a:cubicBezTo>
                    <a:cubicBezTo>
                      <a:pt x="23" y="159"/>
                      <a:pt x="23" y="159"/>
                      <a:pt x="23" y="159"/>
                    </a:cubicBezTo>
                    <a:cubicBezTo>
                      <a:pt x="19" y="159"/>
                      <a:pt x="19" y="159"/>
                      <a:pt x="19" y="159"/>
                    </a:cubicBezTo>
                    <a:cubicBezTo>
                      <a:pt x="17" y="162"/>
                      <a:pt x="17" y="162"/>
                      <a:pt x="17" y="162"/>
                    </a:cubicBezTo>
                    <a:cubicBezTo>
                      <a:pt x="15" y="161"/>
                      <a:pt x="15" y="161"/>
                      <a:pt x="15" y="161"/>
                    </a:cubicBezTo>
                    <a:cubicBezTo>
                      <a:pt x="14" y="164"/>
                      <a:pt x="14" y="164"/>
                      <a:pt x="14" y="164"/>
                    </a:cubicBezTo>
                    <a:cubicBezTo>
                      <a:pt x="15" y="168"/>
                      <a:pt x="15" y="168"/>
                      <a:pt x="15" y="168"/>
                    </a:cubicBezTo>
                    <a:cubicBezTo>
                      <a:pt x="18" y="170"/>
                      <a:pt x="18" y="170"/>
                      <a:pt x="18" y="170"/>
                    </a:cubicBezTo>
                    <a:cubicBezTo>
                      <a:pt x="20" y="171"/>
                      <a:pt x="20" y="171"/>
                      <a:pt x="20" y="171"/>
                    </a:cubicBezTo>
                    <a:cubicBezTo>
                      <a:pt x="22" y="170"/>
                      <a:pt x="22" y="170"/>
                      <a:pt x="22" y="170"/>
                    </a:cubicBezTo>
                    <a:cubicBezTo>
                      <a:pt x="24" y="171"/>
                      <a:pt x="24" y="171"/>
                      <a:pt x="24" y="171"/>
                    </a:cubicBezTo>
                    <a:cubicBezTo>
                      <a:pt x="23" y="173"/>
                      <a:pt x="23" y="173"/>
                      <a:pt x="23" y="173"/>
                    </a:cubicBezTo>
                    <a:cubicBezTo>
                      <a:pt x="19" y="175"/>
                      <a:pt x="19" y="175"/>
                      <a:pt x="19" y="175"/>
                    </a:cubicBezTo>
                    <a:cubicBezTo>
                      <a:pt x="14" y="175"/>
                      <a:pt x="14" y="175"/>
                      <a:pt x="14" y="175"/>
                    </a:cubicBezTo>
                    <a:cubicBezTo>
                      <a:pt x="12" y="176"/>
                      <a:pt x="12" y="176"/>
                      <a:pt x="12" y="176"/>
                    </a:cubicBezTo>
                    <a:cubicBezTo>
                      <a:pt x="12" y="179"/>
                      <a:pt x="12" y="179"/>
                      <a:pt x="12" y="179"/>
                    </a:cubicBezTo>
                    <a:cubicBezTo>
                      <a:pt x="14" y="180"/>
                      <a:pt x="14" y="180"/>
                      <a:pt x="14" y="180"/>
                    </a:cubicBezTo>
                    <a:cubicBezTo>
                      <a:pt x="17" y="180"/>
                      <a:pt x="17" y="180"/>
                      <a:pt x="17" y="180"/>
                    </a:cubicBezTo>
                    <a:cubicBezTo>
                      <a:pt x="20" y="180"/>
                      <a:pt x="20" y="180"/>
                      <a:pt x="20" y="180"/>
                    </a:cubicBezTo>
                    <a:cubicBezTo>
                      <a:pt x="20" y="182"/>
                      <a:pt x="20" y="182"/>
                      <a:pt x="20" y="182"/>
                    </a:cubicBezTo>
                    <a:cubicBezTo>
                      <a:pt x="18" y="183"/>
                      <a:pt x="18" y="183"/>
                      <a:pt x="18" y="183"/>
                    </a:cubicBezTo>
                    <a:cubicBezTo>
                      <a:pt x="15" y="183"/>
                      <a:pt x="15" y="183"/>
                      <a:pt x="15" y="183"/>
                    </a:cubicBezTo>
                    <a:cubicBezTo>
                      <a:pt x="15" y="186"/>
                      <a:pt x="15" y="186"/>
                      <a:pt x="15" y="186"/>
                    </a:cubicBezTo>
                    <a:cubicBezTo>
                      <a:pt x="16" y="186"/>
                      <a:pt x="16" y="186"/>
                      <a:pt x="16" y="186"/>
                    </a:cubicBezTo>
                    <a:cubicBezTo>
                      <a:pt x="20" y="187"/>
                      <a:pt x="20" y="187"/>
                      <a:pt x="20" y="187"/>
                    </a:cubicBezTo>
                    <a:cubicBezTo>
                      <a:pt x="25" y="191"/>
                      <a:pt x="25" y="191"/>
                      <a:pt x="25" y="191"/>
                    </a:cubicBezTo>
                    <a:cubicBezTo>
                      <a:pt x="28" y="192"/>
                      <a:pt x="28" y="192"/>
                      <a:pt x="28" y="192"/>
                    </a:cubicBezTo>
                    <a:cubicBezTo>
                      <a:pt x="28" y="194"/>
                      <a:pt x="28" y="194"/>
                      <a:pt x="28" y="194"/>
                    </a:cubicBezTo>
                    <a:cubicBezTo>
                      <a:pt x="29" y="196"/>
                      <a:pt x="29" y="196"/>
                      <a:pt x="29" y="196"/>
                    </a:cubicBezTo>
                    <a:cubicBezTo>
                      <a:pt x="26" y="193"/>
                      <a:pt x="26" y="193"/>
                      <a:pt x="26" y="193"/>
                    </a:cubicBezTo>
                    <a:cubicBezTo>
                      <a:pt x="23" y="191"/>
                      <a:pt x="23" y="191"/>
                      <a:pt x="23" y="191"/>
                    </a:cubicBezTo>
                    <a:cubicBezTo>
                      <a:pt x="19" y="191"/>
                      <a:pt x="19" y="191"/>
                      <a:pt x="19" y="191"/>
                    </a:cubicBezTo>
                    <a:cubicBezTo>
                      <a:pt x="16" y="189"/>
                      <a:pt x="16" y="189"/>
                      <a:pt x="16" y="189"/>
                    </a:cubicBezTo>
                    <a:cubicBezTo>
                      <a:pt x="13" y="189"/>
                      <a:pt x="13" y="189"/>
                      <a:pt x="13" y="189"/>
                    </a:cubicBezTo>
                    <a:cubicBezTo>
                      <a:pt x="11" y="191"/>
                      <a:pt x="11" y="191"/>
                      <a:pt x="11" y="191"/>
                    </a:cubicBezTo>
                    <a:cubicBezTo>
                      <a:pt x="11" y="194"/>
                      <a:pt x="11" y="194"/>
                      <a:pt x="11" y="194"/>
                    </a:cubicBezTo>
                    <a:cubicBezTo>
                      <a:pt x="9" y="196"/>
                      <a:pt x="9" y="196"/>
                      <a:pt x="9" y="196"/>
                    </a:cubicBezTo>
                    <a:cubicBezTo>
                      <a:pt x="9" y="198"/>
                      <a:pt x="9" y="198"/>
                      <a:pt x="9" y="198"/>
                    </a:cubicBezTo>
                    <a:cubicBezTo>
                      <a:pt x="11" y="200"/>
                      <a:pt x="11" y="200"/>
                      <a:pt x="11" y="200"/>
                    </a:cubicBezTo>
                    <a:cubicBezTo>
                      <a:pt x="10" y="202"/>
                      <a:pt x="10" y="202"/>
                      <a:pt x="10" y="202"/>
                    </a:cubicBezTo>
                    <a:lnTo>
                      <a:pt x="8"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200">
                <a:extLst>
                  <a:ext uri="{FF2B5EF4-FFF2-40B4-BE49-F238E27FC236}">
                    <a16:creationId xmlns:a16="http://schemas.microsoft.com/office/drawing/2014/main" id="{A4CCED8F-3D48-4FAA-93AE-35F7CE07A608}"/>
                  </a:ext>
                </a:extLst>
              </p:cNvPr>
              <p:cNvSpPr>
                <a:spLocks/>
              </p:cNvSpPr>
              <p:nvPr/>
            </p:nvSpPr>
            <p:spPr bwMode="auto">
              <a:xfrm>
                <a:off x="6766178" y="2098476"/>
                <a:ext cx="4763" cy="3175"/>
              </a:xfrm>
              <a:custGeom>
                <a:avLst/>
                <a:gdLst>
                  <a:gd name="T0" fmla="*/ 1 w 3"/>
                  <a:gd name="T1" fmla="*/ 3 h 3"/>
                  <a:gd name="T2" fmla="*/ 3 w 3"/>
                  <a:gd name="T3" fmla="*/ 0 h 3"/>
                  <a:gd name="T4" fmla="*/ 0 w 3"/>
                  <a:gd name="T5" fmla="*/ 1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3" y="0"/>
                      <a:pt x="3" y="0"/>
                    </a:cubicBezTo>
                    <a:cubicBezTo>
                      <a:pt x="0" y="1"/>
                      <a:pt x="0" y="1"/>
                      <a:pt x="0" y="1"/>
                    </a:cubicBez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201">
                <a:extLst>
                  <a:ext uri="{FF2B5EF4-FFF2-40B4-BE49-F238E27FC236}">
                    <a16:creationId xmlns:a16="http://schemas.microsoft.com/office/drawing/2014/main" id="{8C58D982-52B4-4641-98FC-9C8DD0BDA20A}"/>
                  </a:ext>
                </a:extLst>
              </p:cNvPr>
              <p:cNvSpPr>
                <a:spLocks/>
              </p:cNvSpPr>
              <p:nvPr/>
            </p:nvSpPr>
            <p:spPr bwMode="auto">
              <a:xfrm>
                <a:off x="6535983" y="1284166"/>
                <a:ext cx="22226" cy="22223"/>
              </a:xfrm>
              <a:custGeom>
                <a:avLst/>
                <a:gdLst>
                  <a:gd name="T0" fmla="*/ 5 w 14"/>
                  <a:gd name="T1" fmla="*/ 13 h 14"/>
                  <a:gd name="T2" fmla="*/ 8 w 14"/>
                  <a:gd name="T3" fmla="*/ 14 h 14"/>
                  <a:gd name="T4" fmla="*/ 11 w 14"/>
                  <a:gd name="T5" fmla="*/ 12 h 14"/>
                  <a:gd name="T6" fmla="*/ 12 w 14"/>
                  <a:gd name="T7" fmla="*/ 8 h 14"/>
                  <a:gd name="T8" fmla="*/ 14 w 14"/>
                  <a:gd name="T9" fmla="*/ 7 h 14"/>
                  <a:gd name="T10" fmla="*/ 14 w 14"/>
                  <a:gd name="T11" fmla="*/ 5 h 14"/>
                  <a:gd name="T12" fmla="*/ 12 w 14"/>
                  <a:gd name="T13" fmla="*/ 4 h 14"/>
                  <a:gd name="T14" fmla="*/ 10 w 14"/>
                  <a:gd name="T15" fmla="*/ 0 h 14"/>
                  <a:gd name="T16" fmla="*/ 8 w 14"/>
                  <a:gd name="T17" fmla="*/ 0 h 14"/>
                  <a:gd name="T18" fmla="*/ 4 w 14"/>
                  <a:gd name="T19" fmla="*/ 2 h 14"/>
                  <a:gd name="T20" fmla="*/ 0 w 14"/>
                  <a:gd name="T21" fmla="*/ 4 h 14"/>
                  <a:gd name="T22" fmla="*/ 0 w 14"/>
                  <a:gd name="T23" fmla="*/ 7 h 14"/>
                  <a:gd name="T24" fmla="*/ 0 w 14"/>
                  <a:gd name="T25" fmla="*/ 9 h 14"/>
                  <a:gd name="T26" fmla="*/ 5 w 14"/>
                  <a:gd name="T2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4">
                    <a:moveTo>
                      <a:pt x="5" y="13"/>
                    </a:moveTo>
                    <a:lnTo>
                      <a:pt x="8" y="14"/>
                    </a:lnTo>
                    <a:lnTo>
                      <a:pt x="11" y="12"/>
                    </a:lnTo>
                    <a:lnTo>
                      <a:pt x="12" y="8"/>
                    </a:lnTo>
                    <a:lnTo>
                      <a:pt x="14" y="7"/>
                    </a:lnTo>
                    <a:lnTo>
                      <a:pt x="14" y="5"/>
                    </a:lnTo>
                    <a:lnTo>
                      <a:pt x="12" y="4"/>
                    </a:lnTo>
                    <a:lnTo>
                      <a:pt x="10" y="0"/>
                    </a:lnTo>
                    <a:lnTo>
                      <a:pt x="8" y="0"/>
                    </a:lnTo>
                    <a:lnTo>
                      <a:pt x="4" y="2"/>
                    </a:lnTo>
                    <a:lnTo>
                      <a:pt x="0" y="4"/>
                    </a:lnTo>
                    <a:lnTo>
                      <a:pt x="0" y="7"/>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202">
                <a:extLst>
                  <a:ext uri="{FF2B5EF4-FFF2-40B4-BE49-F238E27FC236}">
                    <a16:creationId xmlns:a16="http://schemas.microsoft.com/office/drawing/2014/main" id="{909702A6-85FB-42BC-B591-AC2759D3F803}"/>
                  </a:ext>
                </a:extLst>
              </p:cNvPr>
              <p:cNvSpPr>
                <a:spLocks/>
              </p:cNvSpPr>
              <p:nvPr/>
            </p:nvSpPr>
            <p:spPr bwMode="auto">
              <a:xfrm>
                <a:off x="6937635" y="1149241"/>
                <a:ext cx="17464" cy="14286"/>
              </a:xfrm>
              <a:custGeom>
                <a:avLst/>
                <a:gdLst>
                  <a:gd name="T0" fmla="*/ 4 w 11"/>
                  <a:gd name="T1" fmla="*/ 9 h 9"/>
                  <a:gd name="T2" fmla="*/ 7 w 11"/>
                  <a:gd name="T3" fmla="*/ 9 h 9"/>
                  <a:gd name="T4" fmla="*/ 10 w 11"/>
                  <a:gd name="T5" fmla="*/ 6 h 9"/>
                  <a:gd name="T6" fmla="*/ 10 w 11"/>
                  <a:gd name="T7" fmla="*/ 3 h 9"/>
                  <a:gd name="T8" fmla="*/ 11 w 11"/>
                  <a:gd name="T9" fmla="*/ 1 h 9"/>
                  <a:gd name="T10" fmla="*/ 8 w 11"/>
                  <a:gd name="T11" fmla="*/ 0 h 9"/>
                  <a:gd name="T12" fmla="*/ 4 w 11"/>
                  <a:gd name="T13" fmla="*/ 1 h 9"/>
                  <a:gd name="T14" fmla="*/ 3 w 11"/>
                  <a:gd name="T15" fmla="*/ 3 h 9"/>
                  <a:gd name="T16" fmla="*/ 0 w 11"/>
                  <a:gd name="T17" fmla="*/ 7 h 9"/>
                  <a:gd name="T18" fmla="*/ 1 w 11"/>
                  <a:gd name="T19" fmla="*/ 9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7" y="9"/>
                    </a:lnTo>
                    <a:lnTo>
                      <a:pt x="10" y="6"/>
                    </a:lnTo>
                    <a:lnTo>
                      <a:pt x="10" y="3"/>
                    </a:lnTo>
                    <a:lnTo>
                      <a:pt x="11" y="1"/>
                    </a:lnTo>
                    <a:lnTo>
                      <a:pt x="8" y="0"/>
                    </a:lnTo>
                    <a:lnTo>
                      <a:pt x="4" y="1"/>
                    </a:lnTo>
                    <a:lnTo>
                      <a:pt x="3" y="3"/>
                    </a:lnTo>
                    <a:lnTo>
                      <a:pt x="0" y="7"/>
                    </a:lnTo>
                    <a:lnTo>
                      <a:pt x="1" y="9"/>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203">
                <a:extLst>
                  <a:ext uri="{FF2B5EF4-FFF2-40B4-BE49-F238E27FC236}">
                    <a16:creationId xmlns:a16="http://schemas.microsoft.com/office/drawing/2014/main" id="{1994ABA2-3210-4254-87BE-6C37A161761A}"/>
                  </a:ext>
                </a:extLst>
              </p:cNvPr>
              <p:cNvSpPr>
                <a:spLocks/>
              </p:cNvSpPr>
              <p:nvPr/>
            </p:nvSpPr>
            <p:spPr bwMode="auto">
              <a:xfrm>
                <a:off x="6986850" y="1120668"/>
                <a:ext cx="84141" cy="115877"/>
              </a:xfrm>
              <a:custGeom>
                <a:avLst/>
                <a:gdLst>
                  <a:gd name="T0" fmla="*/ 2 w 53"/>
                  <a:gd name="T1" fmla="*/ 45 h 73"/>
                  <a:gd name="T2" fmla="*/ 5 w 53"/>
                  <a:gd name="T3" fmla="*/ 47 h 73"/>
                  <a:gd name="T4" fmla="*/ 5 w 53"/>
                  <a:gd name="T5" fmla="*/ 51 h 73"/>
                  <a:gd name="T6" fmla="*/ 4 w 53"/>
                  <a:gd name="T7" fmla="*/ 60 h 73"/>
                  <a:gd name="T8" fmla="*/ 3 w 53"/>
                  <a:gd name="T9" fmla="*/ 63 h 73"/>
                  <a:gd name="T10" fmla="*/ 2 w 53"/>
                  <a:gd name="T11" fmla="*/ 66 h 73"/>
                  <a:gd name="T12" fmla="*/ 3 w 53"/>
                  <a:gd name="T13" fmla="*/ 69 h 73"/>
                  <a:gd name="T14" fmla="*/ 4 w 53"/>
                  <a:gd name="T15" fmla="*/ 68 h 73"/>
                  <a:gd name="T16" fmla="*/ 6 w 53"/>
                  <a:gd name="T17" fmla="*/ 65 h 73"/>
                  <a:gd name="T18" fmla="*/ 10 w 53"/>
                  <a:gd name="T19" fmla="*/ 63 h 73"/>
                  <a:gd name="T20" fmla="*/ 10 w 53"/>
                  <a:gd name="T21" fmla="*/ 64 h 73"/>
                  <a:gd name="T22" fmla="*/ 11 w 53"/>
                  <a:gd name="T23" fmla="*/ 68 h 73"/>
                  <a:gd name="T24" fmla="*/ 16 w 53"/>
                  <a:gd name="T25" fmla="*/ 71 h 73"/>
                  <a:gd name="T26" fmla="*/ 17 w 53"/>
                  <a:gd name="T27" fmla="*/ 71 h 73"/>
                  <a:gd name="T28" fmla="*/ 19 w 53"/>
                  <a:gd name="T29" fmla="*/ 69 h 73"/>
                  <a:gd name="T30" fmla="*/ 21 w 53"/>
                  <a:gd name="T31" fmla="*/ 70 h 73"/>
                  <a:gd name="T32" fmla="*/ 25 w 53"/>
                  <a:gd name="T33" fmla="*/ 72 h 73"/>
                  <a:gd name="T34" fmla="*/ 28 w 53"/>
                  <a:gd name="T35" fmla="*/ 73 h 73"/>
                  <a:gd name="T36" fmla="*/ 32 w 53"/>
                  <a:gd name="T37" fmla="*/ 72 h 73"/>
                  <a:gd name="T38" fmla="*/ 37 w 53"/>
                  <a:gd name="T39" fmla="*/ 69 h 73"/>
                  <a:gd name="T40" fmla="*/ 38 w 53"/>
                  <a:gd name="T41" fmla="*/ 66 h 73"/>
                  <a:gd name="T42" fmla="*/ 39 w 53"/>
                  <a:gd name="T43" fmla="*/ 62 h 73"/>
                  <a:gd name="T44" fmla="*/ 42 w 53"/>
                  <a:gd name="T45" fmla="*/ 59 h 73"/>
                  <a:gd name="T46" fmla="*/ 48 w 53"/>
                  <a:gd name="T47" fmla="*/ 54 h 73"/>
                  <a:gd name="T48" fmla="*/ 52 w 53"/>
                  <a:gd name="T49" fmla="*/ 52 h 73"/>
                  <a:gd name="T50" fmla="*/ 53 w 53"/>
                  <a:gd name="T51" fmla="*/ 48 h 73"/>
                  <a:gd name="T52" fmla="*/ 52 w 53"/>
                  <a:gd name="T53" fmla="*/ 45 h 73"/>
                  <a:gd name="T54" fmla="*/ 48 w 53"/>
                  <a:gd name="T55" fmla="*/ 41 h 73"/>
                  <a:gd name="T56" fmla="*/ 44 w 53"/>
                  <a:gd name="T57" fmla="*/ 37 h 73"/>
                  <a:gd name="T58" fmla="*/ 41 w 53"/>
                  <a:gd name="T59" fmla="*/ 31 h 73"/>
                  <a:gd name="T60" fmla="*/ 42 w 53"/>
                  <a:gd name="T61" fmla="*/ 27 h 73"/>
                  <a:gd name="T62" fmla="*/ 43 w 53"/>
                  <a:gd name="T63" fmla="*/ 24 h 73"/>
                  <a:gd name="T64" fmla="*/ 43 w 53"/>
                  <a:gd name="T65" fmla="*/ 21 h 73"/>
                  <a:gd name="T66" fmla="*/ 42 w 53"/>
                  <a:gd name="T67" fmla="*/ 21 h 73"/>
                  <a:gd name="T68" fmla="*/ 35 w 53"/>
                  <a:gd name="T69" fmla="*/ 21 h 73"/>
                  <a:gd name="T70" fmla="*/ 29 w 53"/>
                  <a:gd name="T71" fmla="*/ 18 h 73"/>
                  <a:gd name="T72" fmla="*/ 25 w 53"/>
                  <a:gd name="T73" fmla="*/ 15 h 73"/>
                  <a:gd name="T74" fmla="*/ 20 w 53"/>
                  <a:gd name="T75" fmla="*/ 7 h 73"/>
                  <a:gd name="T76" fmla="*/ 16 w 53"/>
                  <a:gd name="T77" fmla="*/ 3 h 73"/>
                  <a:gd name="T78" fmla="*/ 11 w 53"/>
                  <a:gd name="T79" fmla="*/ 0 h 73"/>
                  <a:gd name="T80" fmla="*/ 9 w 53"/>
                  <a:gd name="T81" fmla="*/ 0 h 73"/>
                  <a:gd name="T82" fmla="*/ 8 w 53"/>
                  <a:gd name="T83" fmla="*/ 1 h 73"/>
                  <a:gd name="T84" fmla="*/ 7 w 53"/>
                  <a:gd name="T85" fmla="*/ 4 h 73"/>
                  <a:gd name="T86" fmla="*/ 8 w 53"/>
                  <a:gd name="T87" fmla="*/ 7 h 73"/>
                  <a:gd name="T88" fmla="*/ 8 w 53"/>
                  <a:gd name="T89" fmla="*/ 11 h 73"/>
                  <a:gd name="T90" fmla="*/ 6 w 53"/>
                  <a:gd name="T91" fmla="*/ 16 h 73"/>
                  <a:gd name="T92" fmla="*/ 3 w 53"/>
                  <a:gd name="T93" fmla="*/ 21 h 73"/>
                  <a:gd name="T94" fmla="*/ 0 w 53"/>
                  <a:gd name="T95" fmla="*/ 25 h 73"/>
                  <a:gd name="T96" fmla="*/ 0 w 53"/>
                  <a:gd name="T97" fmla="*/ 28 h 73"/>
                  <a:gd name="T98" fmla="*/ 0 w 53"/>
                  <a:gd name="T99" fmla="*/ 42 h 73"/>
                  <a:gd name="T100" fmla="*/ 2 w 53"/>
                  <a:gd name="T101"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73">
                    <a:moveTo>
                      <a:pt x="2" y="45"/>
                    </a:moveTo>
                    <a:lnTo>
                      <a:pt x="5" y="47"/>
                    </a:lnTo>
                    <a:lnTo>
                      <a:pt x="5" y="51"/>
                    </a:lnTo>
                    <a:lnTo>
                      <a:pt x="4" y="60"/>
                    </a:lnTo>
                    <a:lnTo>
                      <a:pt x="3" y="63"/>
                    </a:lnTo>
                    <a:lnTo>
                      <a:pt x="2" y="66"/>
                    </a:lnTo>
                    <a:lnTo>
                      <a:pt x="3" y="69"/>
                    </a:lnTo>
                    <a:lnTo>
                      <a:pt x="4" y="68"/>
                    </a:lnTo>
                    <a:lnTo>
                      <a:pt x="6" y="65"/>
                    </a:lnTo>
                    <a:lnTo>
                      <a:pt x="10" y="63"/>
                    </a:lnTo>
                    <a:lnTo>
                      <a:pt x="10" y="64"/>
                    </a:lnTo>
                    <a:lnTo>
                      <a:pt x="11" y="68"/>
                    </a:lnTo>
                    <a:lnTo>
                      <a:pt x="16" y="71"/>
                    </a:lnTo>
                    <a:lnTo>
                      <a:pt x="17" y="71"/>
                    </a:lnTo>
                    <a:lnTo>
                      <a:pt x="19" y="69"/>
                    </a:lnTo>
                    <a:lnTo>
                      <a:pt x="21" y="70"/>
                    </a:lnTo>
                    <a:lnTo>
                      <a:pt x="25" y="72"/>
                    </a:lnTo>
                    <a:lnTo>
                      <a:pt x="28" y="73"/>
                    </a:lnTo>
                    <a:lnTo>
                      <a:pt x="32" y="72"/>
                    </a:lnTo>
                    <a:lnTo>
                      <a:pt x="37" y="69"/>
                    </a:lnTo>
                    <a:lnTo>
                      <a:pt x="38" y="66"/>
                    </a:lnTo>
                    <a:lnTo>
                      <a:pt x="39" y="62"/>
                    </a:lnTo>
                    <a:lnTo>
                      <a:pt x="42" y="59"/>
                    </a:lnTo>
                    <a:lnTo>
                      <a:pt x="48" y="54"/>
                    </a:lnTo>
                    <a:lnTo>
                      <a:pt x="52" y="52"/>
                    </a:lnTo>
                    <a:lnTo>
                      <a:pt x="53" y="48"/>
                    </a:lnTo>
                    <a:lnTo>
                      <a:pt x="52" y="45"/>
                    </a:lnTo>
                    <a:lnTo>
                      <a:pt x="48" y="41"/>
                    </a:lnTo>
                    <a:lnTo>
                      <a:pt x="44" y="37"/>
                    </a:lnTo>
                    <a:lnTo>
                      <a:pt x="41" y="31"/>
                    </a:lnTo>
                    <a:lnTo>
                      <a:pt x="42" y="27"/>
                    </a:lnTo>
                    <a:lnTo>
                      <a:pt x="43" y="24"/>
                    </a:lnTo>
                    <a:lnTo>
                      <a:pt x="43" y="21"/>
                    </a:lnTo>
                    <a:lnTo>
                      <a:pt x="42" y="21"/>
                    </a:lnTo>
                    <a:lnTo>
                      <a:pt x="35" y="21"/>
                    </a:lnTo>
                    <a:lnTo>
                      <a:pt x="29" y="18"/>
                    </a:lnTo>
                    <a:lnTo>
                      <a:pt x="25" y="15"/>
                    </a:lnTo>
                    <a:lnTo>
                      <a:pt x="20" y="7"/>
                    </a:lnTo>
                    <a:lnTo>
                      <a:pt x="16" y="3"/>
                    </a:lnTo>
                    <a:lnTo>
                      <a:pt x="11" y="0"/>
                    </a:lnTo>
                    <a:lnTo>
                      <a:pt x="9" y="0"/>
                    </a:lnTo>
                    <a:lnTo>
                      <a:pt x="8" y="1"/>
                    </a:lnTo>
                    <a:lnTo>
                      <a:pt x="7" y="4"/>
                    </a:lnTo>
                    <a:lnTo>
                      <a:pt x="8" y="7"/>
                    </a:lnTo>
                    <a:lnTo>
                      <a:pt x="8" y="11"/>
                    </a:lnTo>
                    <a:lnTo>
                      <a:pt x="6" y="16"/>
                    </a:lnTo>
                    <a:lnTo>
                      <a:pt x="3" y="21"/>
                    </a:lnTo>
                    <a:lnTo>
                      <a:pt x="0" y="25"/>
                    </a:lnTo>
                    <a:lnTo>
                      <a:pt x="0" y="28"/>
                    </a:lnTo>
                    <a:lnTo>
                      <a:pt x="0" y="42"/>
                    </a:lnTo>
                    <a:lnTo>
                      <a:pt x="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204">
                <a:extLst>
                  <a:ext uri="{FF2B5EF4-FFF2-40B4-BE49-F238E27FC236}">
                    <a16:creationId xmlns:a16="http://schemas.microsoft.com/office/drawing/2014/main" id="{E0E0CBD2-B5D3-47B9-B3F1-E0665E253B0F}"/>
                  </a:ext>
                </a:extLst>
              </p:cNvPr>
              <p:cNvSpPr>
                <a:spLocks/>
              </p:cNvSpPr>
              <p:nvPr/>
            </p:nvSpPr>
            <p:spPr bwMode="auto">
              <a:xfrm>
                <a:off x="6539158" y="1295276"/>
                <a:ext cx="36515" cy="60319"/>
              </a:xfrm>
              <a:custGeom>
                <a:avLst/>
                <a:gdLst>
                  <a:gd name="T0" fmla="*/ 12 w 23"/>
                  <a:gd name="T1" fmla="*/ 7 h 38"/>
                  <a:gd name="T2" fmla="*/ 10 w 23"/>
                  <a:gd name="T3" fmla="*/ 7 h 38"/>
                  <a:gd name="T4" fmla="*/ 6 w 23"/>
                  <a:gd name="T5" fmla="*/ 11 h 38"/>
                  <a:gd name="T6" fmla="*/ 3 w 23"/>
                  <a:gd name="T7" fmla="*/ 11 h 38"/>
                  <a:gd name="T8" fmla="*/ 1 w 23"/>
                  <a:gd name="T9" fmla="*/ 10 h 38"/>
                  <a:gd name="T10" fmla="*/ 0 w 23"/>
                  <a:gd name="T11" fmla="*/ 11 h 38"/>
                  <a:gd name="T12" fmla="*/ 0 w 23"/>
                  <a:gd name="T13" fmla="*/ 14 h 38"/>
                  <a:gd name="T14" fmla="*/ 1 w 23"/>
                  <a:gd name="T15" fmla="*/ 18 h 38"/>
                  <a:gd name="T16" fmla="*/ 1 w 23"/>
                  <a:gd name="T17" fmla="*/ 27 h 38"/>
                  <a:gd name="T18" fmla="*/ 2 w 23"/>
                  <a:gd name="T19" fmla="*/ 31 h 38"/>
                  <a:gd name="T20" fmla="*/ 5 w 23"/>
                  <a:gd name="T21" fmla="*/ 38 h 38"/>
                  <a:gd name="T22" fmla="*/ 8 w 23"/>
                  <a:gd name="T23" fmla="*/ 38 h 38"/>
                  <a:gd name="T24" fmla="*/ 12 w 23"/>
                  <a:gd name="T25" fmla="*/ 35 h 38"/>
                  <a:gd name="T26" fmla="*/ 16 w 23"/>
                  <a:gd name="T27" fmla="*/ 35 h 38"/>
                  <a:gd name="T28" fmla="*/ 19 w 23"/>
                  <a:gd name="T29" fmla="*/ 33 h 38"/>
                  <a:gd name="T30" fmla="*/ 23 w 23"/>
                  <a:gd name="T31" fmla="*/ 31 h 38"/>
                  <a:gd name="T32" fmla="*/ 22 w 23"/>
                  <a:gd name="T33" fmla="*/ 29 h 38"/>
                  <a:gd name="T34" fmla="*/ 21 w 23"/>
                  <a:gd name="T35" fmla="*/ 27 h 38"/>
                  <a:gd name="T36" fmla="*/ 19 w 23"/>
                  <a:gd name="T37" fmla="*/ 24 h 38"/>
                  <a:gd name="T38" fmla="*/ 15 w 23"/>
                  <a:gd name="T39" fmla="*/ 22 h 38"/>
                  <a:gd name="T40" fmla="*/ 14 w 23"/>
                  <a:gd name="T41" fmla="*/ 18 h 38"/>
                  <a:gd name="T42" fmla="*/ 15 w 23"/>
                  <a:gd name="T43" fmla="*/ 16 h 38"/>
                  <a:gd name="T44" fmla="*/ 17 w 23"/>
                  <a:gd name="T45" fmla="*/ 14 h 38"/>
                  <a:gd name="T46" fmla="*/ 20 w 23"/>
                  <a:gd name="T47" fmla="*/ 14 h 38"/>
                  <a:gd name="T48" fmla="*/ 22 w 23"/>
                  <a:gd name="T49" fmla="*/ 12 h 38"/>
                  <a:gd name="T50" fmla="*/ 22 w 23"/>
                  <a:gd name="T51" fmla="*/ 10 h 38"/>
                  <a:gd name="T52" fmla="*/ 20 w 23"/>
                  <a:gd name="T53" fmla="*/ 6 h 38"/>
                  <a:gd name="T54" fmla="*/ 17 w 23"/>
                  <a:gd name="T55" fmla="*/ 4 h 38"/>
                  <a:gd name="T56" fmla="*/ 16 w 23"/>
                  <a:gd name="T57" fmla="*/ 0 h 38"/>
                  <a:gd name="T58" fmla="*/ 15 w 23"/>
                  <a:gd name="T59" fmla="*/ 2 h 38"/>
                  <a:gd name="T60" fmla="*/ 15 w 23"/>
                  <a:gd name="T61" fmla="*/ 6 h 38"/>
                  <a:gd name="T62" fmla="*/ 12 w 23"/>
                  <a:gd name="T63" fmla="*/ 8 h 38"/>
                  <a:gd name="T64" fmla="*/ 12 w 23"/>
                  <a:gd name="T65"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38">
                    <a:moveTo>
                      <a:pt x="12" y="7"/>
                    </a:moveTo>
                    <a:lnTo>
                      <a:pt x="10" y="7"/>
                    </a:lnTo>
                    <a:lnTo>
                      <a:pt x="6" y="11"/>
                    </a:lnTo>
                    <a:lnTo>
                      <a:pt x="3" y="11"/>
                    </a:lnTo>
                    <a:lnTo>
                      <a:pt x="1" y="10"/>
                    </a:lnTo>
                    <a:lnTo>
                      <a:pt x="0" y="11"/>
                    </a:lnTo>
                    <a:lnTo>
                      <a:pt x="0" y="14"/>
                    </a:lnTo>
                    <a:lnTo>
                      <a:pt x="1" y="18"/>
                    </a:lnTo>
                    <a:lnTo>
                      <a:pt x="1" y="27"/>
                    </a:lnTo>
                    <a:lnTo>
                      <a:pt x="2" y="31"/>
                    </a:lnTo>
                    <a:lnTo>
                      <a:pt x="5" y="38"/>
                    </a:lnTo>
                    <a:lnTo>
                      <a:pt x="8" y="38"/>
                    </a:lnTo>
                    <a:lnTo>
                      <a:pt x="12" y="35"/>
                    </a:lnTo>
                    <a:lnTo>
                      <a:pt x="16" y="35"/>
                    </a:lnTo>
                    <a:lnTo>
                      <a:pt x="19" y="33"/>
                    </a:lnTo>
                    <a:lnTo>
                      <a:pt x="23" y="31"/>
                    </a:lnTo>
                    <a:lnTo>
                      <a:pt x="22" y="29"/>
                    </a:lnTo>
                    <a:lnTo>
                      <a:pt x="21" y="27"/>
                    </a:lnTo>
                    <a:lnTo>
                      <a:pt x="19" y="24"/>
                    </a:lnTo>
                    <a:lnTo>
                      <a:pt x="15" y="22"/>
                    </a:lnTo>
                    <a:lnTo>
                      <a:pt x="14" y="18"/>
                    </a:lnTo>
                    <a:lnTo>
                      <a:pt x="15" y="16"/>
                    </a:lnTo>
                    <a:lnTo>
                      <a:pt x="17" y="14"/>
                    </a:lnTo>
                    <a:lnTo>
                      <a:pt x="20" y="14"/>
                    </a:lnTo>
                    <a:lnTo>
                      <a:pt x="22" y="12"/>
                    </a:lnTo>
                    <a:lnTo>
                      <a:pt x="22" y="10"/>
                    </a:lnTo>
                    <a:lnTo>
                      <a:pt x="20" y="6"/>
                    </a:lnTo>
                    <a:lnTo>
                      <a:pt x="17" y="4"/>
                    </a:lnTo>
                    <a:lnTo>
                      <a:pt x="16" y="0"/>
                    </a:lnTo>
                    <a:lnTo>
                      <a:pt x="15" y="2"/>
                    </a:lnTo>
                    <a:lnTo>
                      <a:pt x="15" y="6"/>
                    </a:lnTo>
                    <a:lnTo>
                      <a:pt x="12" y="8"/>
                    </a:lnTo>
                    <a:lnTo>
                      <a:pt x="1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217" name="Group 406">
                <a:extLst>
                  <a:ext uri="{FF2B5EF4-FFF2-40B4-BE49-F238E27FC236}">
                    <a16:creationId xmlns:a16="http://schemas.microsoft.com/office/drawing/2014/main" id="{90F1CBAF-EDFC-4C98-A046-B2CEF0131093}"/>
                  </a:ext>
                </a:extLst>
              </p:cNvPr>
              <p:cNvGrpSpPr>
                <a:grpSpLocks/>
              </p:cNvGrpSpPr>
              <p:nvPr/>
            </p:nvGrpSpPr>
            <p:grpSpPr bwMode="auto">
              <a:xfrm>
                <a:off x="5867620" y="1222259"/>
                <a:ext cx="3895870" cy="3819165"/>
                <a:chOff x="3696" y="770"/>
                <a:chExt cx="2454" cy="2406"/>
              </a:xfrm>
              <a:grpFill/>
            </p:grpSpPr>
            <p:sp>
              <p:nvSpPr>
                <p:cNvPr id="1000" name="Freeform 206">
                  <a:extLst>
                    <a:ext uri="{FF2B5EF4-FFF2-40B4-BE49-F238E27FC236}">
                      <a16:creationId xmlns:a16="http://schemas.microsoft.com/office/drawing/2014/main" id="{5CA5E85D-85F3-45BD-9F36-7BB494A27E38}"/>
                    </a:ext>
                  </a:extLst>
                </p:cNvPr>
                <p:cNvSpPr>
                  <a:spLocks/>
                </p:cNvSpPr>
                <p:nvPr/>
              </p:nvSpPr>
              <p:spPr bwMode="auto">
                <a:xfrm>
                  <a:off x="4138" y="785"/>
                  <a:ext cx="21" cy="38"/>
                </a:xfrm>
                <a:custGeom>
                  <a:avLst/>
                  <a:gdLst>
                    <a:gd name="T0" fmla="*/ 1 w 21"/>
                    <a:gd name="T1" fmla="*/ 23 h 38"/>
                    <a:gd name="T2" fmla="*/ 0 w 21"/>
                    <a:gd name="T3" fmla="*/ 26 h 38"/>
                    <a:gd name="T4" fmla="*/ 0 w 21"/>
                    <a:gd name="T5" fmla="*/ 28 h 38"/>
                    <a:gd name="T6" fmla="*/ 3 w 21"/>
                    <a:gd name="T7" fmla="*/ 31 h 38"/>
                    <a:gd name="T8" fmla="*/ 6 w 21"/>
                    <a:gd name="T9" fmla="*/ 31 h 38"/>
                    <a:gd name="T10" fmla="*/ 7 w 21"/>
                    <a:gd name="T11" fmla="*/ 33 h 38"/>
                    <a:gd name="T12" fmla="*/ 8 w 21"/>
                    <a:gd name="T13" fmla="*/ 35 h 38"/>
                    <a:gd name="T14" fmla="*/ 10 w 21"/>
                    <a:gd name="T15" fmla="*/ 38 h 38"/>
                    <a:gd name="T16" fmla="*/ 12 w 21"/>
                    <a:gd name="T17" fmla="*/ 34 h 38"/>
                    <a:gd name="T18" fmla="*/ 13 w 21"/>
                    <a:gd name="T19" fmla="*/ 30 h 38"/>
                    <a:gd name="T20" fmla="*/ 12 w 21"/>
                    <a:gd name="T21" fmla="*/ 27 h 38"/>
                    <a:gd name="T22" fmla="*/ 13 w 21"/>
                    <a:gd name="T23" fmla="*/ 24 h 38"/>
                    <a:gd name="T24" fmla="*/ 17 w 21"/>
                    <a:gd name="T25" fmla="*/ 22 h 38"/>
                    <a:gd name="T26" fmla="*/ 21 w 21"/>
                    <a:gd name="T27" fmla="*/ 19 h 38"/>
                    <a:gd name="T28" fmla="*/ 21 w 21"/>
                    <a:gd name="T29" fmla="*/ 17 h 38"/>
                    <a:gd name="T30" fmla="*/ 20 w 21"/>
                    <a:gd name="T31" fmla="*/ 17 h 38"/>
                    <a:gd name="T32" fmla="*/ 17 w 21"/>
                    <a:gd name="T33" fmla="*/ 13 h 38"/>
                    <a:gd name="T34" fmla="*/ 14 w 21"/>
                    <a:gd name="T35" fmla="*/ 12 h 38"/>
                    <a:gd name="T36" fmla="*/ 14 w 21"/>
                    <a:gd name="T37" fmla="*/ 11 h 38"/>
                    <a:gd name="T38" fmla="*/ 14 w 21"/>
                    <a:gd name="T39" fmla="*/ 5 h 38"/>
                    <a:gd name="T40" fmla="*/ 12 w 21"/>
                    <a:gd name="T41" fmla="*/ 1 h 38"/>
                    <a:gd name="T42" fmla="*/ 10 w 21"/>
                    <a:gd name="T43" fmla="*/ 0 h 38"/>
                    <a:gd name="T44" fmla="*/ 8 w 21"/>
                    <a:gd name="T45" fmla="*/ 0 h 38"/>
                    <a:gd name="T46" fmla="*/ 6 w 21"/>
                    <a:gd name="T47" fmla="*/ 0 h 38"/>
                    <a:gd name="T48" fmla="*/ 5 w 21"/>
                    <a:gd name="T49" fmla="*/ 2 h 38"/>
                    <a:gd name="T50" fmla="*/ 5 w 21"/>
                    <a:gd name="T51" fmla="*/ 4 h 38"/>
                    <a:gd name="T52" fmla="*/ 3 w 21"/>
                    <a:gd name="T53" fmla="*/ 8 h 38"/>
                    <a:gd name="T54" fmla="*/ 0 w 21"/>
                    <a:gd name="T55" fmla="*/ 11 h 38"/>
                    <a:gd name="T56" fmla="*/ 0 w 21"/>
                    <a:gd name="T57" fmla="*/ 14 h 38"/>
                    <a:gd name="T58" fmla="*/ 0 w 21"/>
                    <a:gd name="T59" fmla="*/ 19 h 38"/>
                    <a:gd name="T60" fmla="*/ 1 w 21"/>
                    <a:gd name="T6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38">
                      <a:moveTo>
                        <a:pt x="1" y="23"/>
                      </a:moveTo>
                      <a:lnTo>
                        <a:pt x="0" y="26"/>
                      </a:lnTo>
                      <a:lnTo>
                        <a:pt x="0" y="28"/>
                      </a:lnTo>
                      <a:lnTo>
                        <a:pt x="3" y="31"/>
                      </a:lnTo>
                      <a:lnTo>
                        <a:pt x="6" y="31"/>
                      </a:lnTo>
                      <a:lnTo>
                        <a:pt x="7" y="33"/>
                      </a:lnTo>
                      <a:lnTo>
                        <a:pt x="8" y="35"/>
                      </a:lnTo>
                      <a:lnTo>
                        <a:pt x="10" y="38"/>
                      </a:lnTo>
                      <a:lnTo>
                        <a:pt x="12" y="34"/>
                      </a:lnTo>
                      <a:lnTo>
                        <a:pt x="13" y="30"/>
                      </a:lnTo>
                      <a:lnTo>
                        <a:pt x="12" y="27"/>
                      </a:lnTo>
                      <a:lnTo>
                        <a:pt x="13" y="24"/>
                      </a:lnTo>
                      <a:lnTo>
                        <a:pt x="17" y="22"/>
                      </a:lnTo>
                      <a:lnTo>
                        <a:pt x="21" y="19"/>
                      </a:lnTo>
                      <a:lnTo>
                        <a:pt x="21" y="17"/>
                      </a:lnTo>
                      <a:lnTo>
                        <a:pt x="20" y="17"/>
                      </a:lnTo>
                      <a:lnTo>
                        <a:pt x="17" y="13"/>
                      </a:lnTo>
                      <a:lnTo>
                        <a:pt x="14" y="12"/>
                      </a:lnTo>
                      <a:lnTo>
                        <a:pt x="14" y="11"/>
                      </a:lnTo>
                      <a:lnTo>
                        <a:pt x="14" y="5"/>
                      </a:lnTo>
                      <a:lnTo>
                        <a:pt x="12" y="1"/>
                      </a:lnTo>
                      <a:lnTo>
                        <a:pt x="10" y="0"/>
                      </a:lnTo>
                      <a:lnTo>
                        <a:pt x="8" y="0"/>
                      </a:lnTo>
                      <a:lnTo>
                        <a:pt x="6" y="0"/>
                      </a:lnTo>
                      <a:lnTo>
                        <a:pt x="5" y="2"/>
                      </a:lnTo>
                      <a:lnTo>
                        <a:pt x="5" y="4"/>
                      </a:lnTo>
                      <a:lnTo>
                        <a:pt x="3" y="8"/>
                      </a:lnTo>
                      <a:lnTo>
                        <a:pt x="0" y="11"/>
                      </a:lnTo>
                      <a:lnTo>
                        <a:pt x="0" y="14"/>
                      </a:lnTo>
                      <a:lnTo>
                        <a:pt x="0" y="19"/>
                      </a:lnTo>
                      <a:lnTo>
                        <a:pt x="1"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207">
                  <a:extLst>
                    <a:ext uri="{FF2B5EF4-FFF2-40B4-BE49-F238E27FC236}">
                      <a16:creationId xmlns:a16="http://schemas.microsoft.com/office/drawing/2014/main" id="{0F690931-4B68-48F7-A8CC-4DDDECFA1FF8}"/>
                    </a:ext>
                  </a:extLst>
                </p:cNvPr>
                <p:cNvSpPr>
                  <a:spLocks/>
                </p:cNvSpPr>
                <p:nvPr/>
              </p:nvSpPr>
              <p:spPr bwMode="auto">
                <a:xfrm>
                  <a:off x="4227" y="1335"/>
                  <a:ext cx="3" cy="3"/>
                </a:xfrm>
                <a:custGeom>
                  <a:avLst/>
                  <a:gdLst>
                    <a:gd name="T0" fmla="*/ 3 w 3"/>
                    <a:gd name="T1" fmla="*/ 3 h 3"/>
                    <a:gd name="T2" fmla="*/ 3 w 3"/>
                    <a:gd name="T3" fmla="*/ 1 h 3"/>
                    <a:gd name="T4" fmla="*/ 1 w 3"/>
                    <a:gd name="T5" fmla="*/ 0 h 3"/>
                    <a:gd name="T6" fmla="*/ 0 w 3"/>
                    <a:gd name="T7" fmla="*/ 1 h 3"/>
                    <a:gd name="T8" fmla="*/ 1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1" y="0"/>
                      </a:lnTo>
                      <a:lnTo>
                        <a:pt x="0" y="1"/>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208">
                  <a:extLst>
                    <a:ext uri="{FF2B5EF4-FFF2-40B4-BE49-F238E27FC236}">
                      <a16:creationId xmlns:a16="http://schemas.microsoft.com/office/drawing/2014/main" id="{040FCC4A-D732-48EB-8A34-1300807B815F}"/>
                    </a:ext>
                  </a:extLst>
                </p:cNvPr>
                <p:cNvSpPr>
                  <a:spLocks/>
                </p:cNvSpPr>
                <p:nvPr/>
              </p:nvSpPr>
              <p:spPr bwMode="auto">
                <a:xfrm>
                  <a:off x="4123" y="770"/>
                  <a:ext cx="11" cy="7"/>
                </a:xfrm>
                <a:custGeom>
                  <a:avLst/>
                  <a:gdLst>
                    <a:gd name="T0" fmla="*/ 4 w 11"/>
                    <a:gd name="T1" fmla="*/ 5 h 7"/>
                    <a:gd name="T2" fmla="*/ 6 w 11"/>
                    <a:gd name="T3" fmla="*/ 7 h 7"/>
                    <a:gd name="T4" fmla="*/ 8 w 11"/>
                    <a:gd name="T5" fmla="*/ 7 h 7"/>
                    <a:gd name="T6" fmla="*/ 11 w 11"/>
                    <a:gd name="T7" fmla="*/ 4 h 7"/>
                    <a:gd name="T8" fmla="*/ 10 w 11"/>
                    <a:gd name="T9" fmla="*/ 1 h 7"/>
                    <a:gd name="T10" fmla="*/ 8 w 11"/>
                    <a:gd name="T11" fmla="*/ 1 h 7"/>
                    <a:gd name="T12" fmla="*/ 7 w 11"/>
                    <a:gd name="T13" fmla="*/ 0 h 7"/>
                    <a:gd name="T14" fmla="*/ 5 w 11"/>
                    <a:gd name="T15" fmla="*/ 0 h 7"/>
                    <a:gd name="T16" fmla="*/ 3 w 11"/>
                    <a:gd name="T17" fmla="*/ 3 h 7"/>
                    <a:gd name="T18" fmla="*/ 1 w 11"/>
                    <a:gd name="T19" fmla="*/ 3 h 7"/>
                    <a:gd name="T20" fmla="*/ 0 w 11"/>
                    <a:gd name="T21" fmla="*/ 4 h 7"/>
                    <a:gd name="T22" fmla="*/ 1 w 11"/>
                    <a:gd name="T23" fmla="*/ 5 h 7"/>
                    <a:gd name="T24" fmla="*/ 4 w 11"/>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4" y="5"/>
                      </a:moveTo>
                      <a:lnTo>
                        <a:pt x="6" y="7"/>
                      </a:lnTo>
                      <a:lnTo>
                        <a:pt x="8" y="7"/>
                      </a:lnTo>
                      <a:lnTo>
                        <a:pt x="11" y="4"/>
                      </a:lnTo>
                      <a:lnTo>
                        <a:pt x="10" y="1"/>
                      </a:lnTo>
                      <a:lnTo>
                        <a:pt x="8" y="1"/>
                      </a:lnTo>
                      <a:lnTo>
                        <a:pt x="7" y="0"/>
                      </a:lnTo>
                      <a:lnTo>
                        <a:pt x="5" y="0"/>
                      </a:lnTo>
                      <a:lnTo>
                        <a:pt x="3" y="3"/>
                      </a:lnTo>
                      <a:lnTo>
                        <a:pt x="1" y="3"/>
                      </a:lnTo>
                      <a:lnTo>
                        <a:pt x="0" y="4"/>
                      </a:lnTo>
                      <a:lnTo>
                        <a:pt x="1" y="5"/>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209">
                  <a:extLst>
                    <a:ext uri="{FF2B5EF4-FFF2-40B4-BE49-F238E27FC236}">
                      <a16:creationId xmlns:a16="http://schemas.microsoft.com/office/drawing/2014/main" id="{D071887B-B1BF-4D7E-8F6A-E7F082AB701D}"/>
                    </a:ext>
                  </a:extLst>
                </p:cNvPr>
                <p:cNvSpPr>
                  <a:spLocks/>
                </p:cNvSpPr>
                <p:nvPr/>
              </p:nvSpPr>
              <p:spPr bwMode="auto">
                <a:xfrm>
                  <a:off x="4123" y="871"/>
                  <a:ext cx="11" cy="12"/>
                </a:xfrm>
                <a:custGeom>
                  <a:avLst/>
                  <a:gdLst>
                    <a:gd name="T0" fmla="*/ 8 w 11"/>
                    <a:gd name="T1" fmla="*/ 12 h 12"/>
                    <a:gd name="T2" fmla="*/ 11 w 11"/>
                    <a:gd name="T3" fmla="*/ 7 h 12"/>
                    <a:gd name="T4" fmla="*/ 10 w 11"/>
                    <a:gd name="T5" fmla="*/ 2 h 12"/>
                    <a:gd name="T6" fmla="*/ 8 w 11"/>
                    <a:gd name="T7" fmla="*/ 0 h 12"/>
                    <a:gd name="T8" fmla="*/ 4 w 11"/>
                    <a:gd name="T9" fmla="*/ 1 h 12"/>
                    <a:gd name="T10" fmla="*/ 0 w 11"/>
                    <a:gd name="T11" fmla="*/ 4 h 12"/>
                    <a:gd name="T12" fmla="*/ 0 w 11"/>
                    <a:gd name="T13" fmla="*/ 7 h 12"/>
                    <a:gd name="T14" fmla="*/ 3 w 11"/>
                    <a:gd name="T15" fmla="*/ 8 h 12"/>
                    <a:gd name="T16" fmla="*/ 5 w 11"/>
                    <a:gd name="T17" fmla="*/ 11 h 12"/>
                    <a:gd name="T18" fmla="*/ 8 w 11"/>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8" y="12"/>
                      </a:moveTo>
                      <a:lnTo>
                        <a:pt x="11" y="7"/>
                      </a:lnTo>
                      <a:lnTo>
                        <a:pt x="10" y="2"/>
                      </a:lnTo>
                      <a:lnTo>
                        <a:pt x="8" y="0"/>
                      </a:lnTo>
                      <a:lnTo>
                        <a:pt x="4" y="1"/>
                      </a:lnTo>
                      <a:lnTo>
                        <a:pt x="0" y="4"/>
                      </a:lnTo>
                      <a:lnTo>
                        <a:pt x="0" y="7"/>
                      </a:lnTo>
                      <a:lnTo>
                        <a:pt x="3" y="8"/>
                      </a:lnTo>
                      <a:lnTo>
                        <a:pt x="5" y="11"/>
                      </a:lnTo>
                      <a:lnTo>
                        <a:pt x="8"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210">
                  <a:extLst>
                    <a:ext uri="{FF2B5EF4-FFF2-40B4-BE49-F238E27FC236}">
                      <a16:creationId xmlns:a16="http://schemas.microsoft.com/office/drawing/2014/main" id="{798AB824-BD22-49A0-AFFB-2CB75DE97C22}"/>
                    </a:ext>
                  </a:extLst>
                </p:cNvPr>
                <p:cNvSpPr>
                  <a:spLocks/>
                </p:cNvSpPr>
                <p:nvPr/>
              </p:nvSpPr>
              <p:spPr bwMode="auto">
                <a:xfrm>
                  <a:off x="4137" y="1324"/>
                  <a:ext cx="22" cy="29"/>
                </a:xfrm>
                <a:custGeom>
                  <a:avLst/>
                  <a:gdLst>
                    <a:gd name="T0" fmla="*/ 22 w 22"/>
                    <a:gd name="T1" fmla="*/ 14 h 29"/>
                    <a:gd name="T2" fmla="*/ 22 w 22"/>
                    <a:gd name="T3" fmla="*/ 10 h 29"/>
                    <a:gd name="T4" fmla="*/ 19 w 22"/>
                    <a:gd name="T5" fmla="*/ 6 h 29"/>
                    <a:gd name="T6" fmla="*/ 9 w 22"/>
                    <a:gd name="T7" fmla="*/ 1 h 29"/>
                    <a:gd name="T8" fmla="*/ 4 w 22"/>
                    <a:gd name="T9" fmla="*/ 0 h 29"/>
                    <a:gd name="T10" fmla="*/ 1 w 22"/>
                    <a:gd name="T11" fmla="*/ 3 h 29"/>
                    <a:gd name="T12" fmla="*/ 0 w 22"/>
                    <a:gd name="T13" fmla="*/ 10 h 29"/>
                    <a:gd name="T14" fmla="*/ 0 w 22"/>
                    <a:gd name="T15" fmla="*/ 18 h 29"/>
                    <a:gd name="T16" fmla="*/ 1 w 22"/>
                    <a:gd name="T17" fmla="*/ 22 h 29"/>
                    <a:gd name="T18" fmla="*/ 2 w 22"/>
                    <a:gd name="T19" fmla="*/ 26 h 29"/>
                    <a:gd name="T20" fmla="*/ 3 w 22"/>
                    <a:gd name="T21" fmla="*/ 25 h 29"/>
                    <a:gd name="T22" fmla="*/ 5 w 22"/>
                    <a:gd name="T23" fmla="*/ 27 h 29"/>
                    <a:gd name="T24" fmla="*/ 4 w 22"/>
                    <a:gd name="T25" fmla="*/ 29 h 29"/>
                    <a:gd name="T26" fmla="*/ 7 w 22"/>
                    <a:gd name="T27" fmla="*/ 29 h 29"/>
                    <a:gd name="T28" fmla="*/ 9 w 22"/>
                    <a:gd name="T29" fmla="*/ 27 h 29"/>
                    <a:gd name="T30" fmla="*/ 11 w 22"/>
                    <a:gd name="T31" fmla="*/ 27 h 29"/>
                    <a:gd name="T32" fmla="*/ 15 w 22"/>
                    <a:gd name="T33" fmla="*/ 23 h 29"/>
                    <a:gd name="T34" fmla="*/ 18 w 22"/>
                    <a:gd name="T35" fmla="*/ 19 h 29"/>
                    <a:gd name="T36" fmla="*/ 18 w 22"/>
                    <a:gd name="T37" fmla="*/ 13 h 29"/>
                    <a:gd name="T38" fmla="*/ 20 w 22"/>
                    <a:gd name="T39" fmla="*/ 10 h 29"/>
                    <a:gd name="T40" fmla="*/ 21 w 22"/>
                    <a:gd name="T41" fmla="*/ 13 h 29"/>
                    <a:gd name="T42" fmla="*/ 20 w 22"/>
                    <a:gd name="T43" fmla="*/ 18 h 29"/>
                    <a:gd name="T44" fmla="*/ 22 w 22"/>
                    <a:gd name="T45"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22" y="14"/>
                      </a:moveTo>
                      <a:lnTo>
                        <a:pt x="22" y="10"/>
                      </a:lnTo>
                      <a:lnTo>
                        <a:pt x="19" y="6"/>
                      </a:lnTo>
                      <a:lnTo>
                        <a:pt x="9" y="1"/>
                      </a:lnTo>
                      <a:lnTo>
                        <a:pt x="4" y="0"/>
                      </a:lnTo>
                      <a:lnTo>
                        <a:pt x="1" y="3"/>
                      </a:lnTo>
                      <a:lnTo>
                        <a:pt x="0" y="10"/>
                      </a:lnTo>
                      <a:lnTo>
                        <a:pt x="0" y="18"/>
                      </a:lnTo>
                      <a:lnTo>
                        <a:pt x="1" y="22"/>
                      </a:lnTo>
                      <a:lnTo>
                        <a:pt x="2" y="26"/>
                      </a:lnTo>
                      <a:lnTo>
                        <a:pt x="3" y="25"/>
                      </a:lnTo>
                      <a:lnTo>
                        <a:pt x="5" y="27"/>
                      </a:lnTo>
                      <a:lnTo>
                        <a:pt x="4" y="29"/>
                      </a:lnTo>
                      <a:lnTo>
                        <a:pt x="7" y="29"/>
                      </a:lnTo>
                      <a:lnTo>
                        <a:pt x="9" y="27"/>
                      </a:lnTo>
                      <a:lnTo>
                        <a:pt x="11" y="27"/>
                      </a:lnTo>
                      <a:lnTo>
                        <a:pt x="15" y="23"/>
                      </a:lnTo>
                      <a:lnTo>
                        <a:pt x="18" y="19"/>
                      </a:lnTo>
                      <a:lnTo>
                        <a:pt x="18" y="13"/>
                      </a:lnTo>
                      <a:lnTo>
                        <a:pt x="20" y="10"/>
                      </a:lnTo>
                      <a:lnTo>
                        <a:pt x="21" y="13"/>
                      </a:lnTo>
                      <a:lnTo>
                        <a:pt x="20" y="18"/>
                      </a:lnTo>
                      <a:lnTo>
                        <a:pt x="2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211">
                  <a:extLst>
                    <a:ext uri="{FF2B5EF4-FFF2-40B4-BE49-F238E27FC236}">
                      <a16:creationId xmlns:a16="http://schemas.microsoft.com/office/drawing/2014/main" id="{E59EB454-82B9-4925-BB35-23B71CDA7EB5}"/>
                    </a:ext>
                  </a:extLst>
                </p:cNvPr>
                <p:cNvSpPr>
                  <a:spLocks/>
                </p:cNvSpPr>
                <p:nvPr/>
              </p:nvSpPr>
              <p:spPr bwMode="auto">
                <a:xfrm>
                  <a:off x="4121" y="882"/>
                  <a:ext cx="6" cy="5"/>
                </a:xfrm>
                <a:custGeom>
                  <a:avLst/>
                  <a:gdLst>
                    <a:gd name="T0" fmla="*/ 1 w 6"/>
                    <a:gd name="T1" fmla="*/ 0 h 5"/>
                    <a:gd name="T2" fmla="*/ 0 w 6"/>
                    <a:gd name="T3" fmla="*/ 3 h 5"/>
                    <a:gd name="T4" fmla="*/ 3 w 6"/>
                    <a:gd name="T5" fmla="*/ 4 h 5"/>
                    <a:gd name="T6" fmla="*/ 5 w 6"/>
                    <a:gd name="T7" fmla="*/ 5 h 5"/>
                    <a:gd name="T8" fmla="*/ 6 w 6"/>
                    <a:gd name="T9" fmla="*/ 3 h 5"/>
                    <a:gd name="T10" fmla="*/ 3 w 6"/>
                    <a:gd name="T11" fmla="*/ 0 h 5"/>
                    <a:gd name="T12" fmla="*/ 1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1" y="0"/>
                      </a:moveTo>
                      <a:lnTo>
                        <a:pt x="0" y="3"/>
                      </a:lnTo>
                      <a:lnTo>
                        <a:pt x="3" y="4"/>
                      </a:lnTo>
                      <a:lnTo>
                        <a:pt x="5" y="5"/>
                      </a:lnTo>
                      <a:lnTo>
                        <a:pt x="6"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212">
                  <a:extLst>
                    <a:ext uri="{FF2B5EF4-FFF2-40B4-BE49-F238E27FC236}">
                      <a16:creationId xmlns:a16="http://schemas.microsoft.com/office/drawing/2014/main" id="{7C3EEFD5-5A09-4C57-8EB4-EA6DFCFBCD74}"/>
                    </a:ext>
                  </a:extLst>
                </p:cNvPr>
                <p:cNvSpPr>
                  <a:spLocks/>
                </p:cNvSpPr>
                <p:nvPr/>
              </p:nvSpPr>
              <p:spPr bwMode="auto">
                <a:xfrm>
                  <a:off x="4212" y="1351"/>
                  <a:ext cx="3" cy="7"/>
                </a:xfrm>
                <a:custGeom>
                  <a:avLst/>
                  <a:gdLst>
                    <a:gd name="T0" fmla="*/ 0 w 3"/>
                    <a:gd name="T1" fmla="*/ 4 h 7"/>
                    <a:gd name="T2" fmla="*/ 0 w 3"/>
                    <a:gd name="T3" fmla="*/ 5 h 7"/>
                    <a:gd name="T4" fmla="*/ 1 w 3"/>
                    <a:gd name="T5" fmla="*/ 7 h 7"/>
                    <a:gd name="T6" fmla="*/ 3 w 3"/>
                    <a:gd name="T7" fmla="*/ 3 h 7"/>
                    <a:gd name="T8" fmla="*/ 3 w 3"/>
                    <a:gd name="T9" fmla="*/ 0 h 7"/>
                    <a:gd name="T10" fmla="*/ 1 w 3"/>
                    <a:gd name="T11" fmla="*/ 1 h 7"/>
                    <a:gd name="T12" fmla="*/ 0 w 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4"/>
                      </a:moveTo>
                      <a:lnTo>
                        <a:pt x="0" y="5"/>
                      </a:lnTo>
                      <a:lnTo>
                        <a:pt x="1" y="7"/>
                      </a:lnTo>
                      <a:lnTo>
                        <a:pt x="3" y="3"/>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213">
                  <a:extLst>
                    <a:ext uri="{FF2B5EF4-FFF2-40B4-BE49-F238E27FC236}">
                      <a16:creationId xmlns:a16="http://schemas.microsoft.com/office/drawing/2014/main" id="{1DD6605E-3D3A-4A1B-9AFB-31FB14DFFD39}"/>
                    </a:ext>
                  </a:extLst>
                </p:cNvPr>
                <p:cNvSpPr>
                  <a:spLocks/>
                </p:cNvSpPr>
                <p:nvPr/>
              </p:nvSpPr>
              <p:spPr bwMode="auto">
                <a:xfrm>
                  <a:off x="4218" y="1334"/>
                  <a:ext cx="6" cy="4"/>
                </a:xfrm>
                <a:custGeom>
                  <a:avLst/>
                  <a:gdLst>
                    <a:gd name="T0" fmla="*/ 2 w 6"/>
                    <a:gd name="T1" fmla="*/ 0 h 4"/>
                    <a:gd name="T2" fmla="*/ 0 w 6"/>
                    <a:gd name="T3" fmla="*/ 1 h 4"/>
                    <a:gd name="T4" fmla="*/ 2 w 6"/>
                    <a:gd name="T5" fmla="*/ 2 h 4"/>
                    <a:gd name="T6" fmla="*/ 3 w 6"/>
                    <a:gd name="T7" fmla="*/ 3 h 4"/>
                    <a:gd name="T8" fmla="*/ 6 w 6"/>
                    <a:gd name="T9" fmla="*/ 4 h 4"/>
                    <a:gd name="T10" fmla="*/ 5 w 6"/>
                    <a:gd name="T11" fmla="*/ 1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2" y="2"/>
                      </a:lnTo>
                      <a:lnTo>
                        <a:pt x="3" y="3"/>
                      </a:lnTo>
                      <a:lnTo>
                        <a:pt x="6" y="4"/>
                      </a:lnTo>
                      <a:lnTo>
                        <a:pt x="5"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214">
                  <a:extLst>
                    <a:ext uri="{FF2B5EF4-FFF2-40B4-BE49-F238E27FC236}">
                      <a16:creationId xmlns:a16="http://schemas.microsoft.com/office/drawing/2014/main" id="{8B04642F-B909-4C6F-8F1E-4C0AC5D653D6}"/>
                    </a:ext>
                  </a:extLst>
                </p:cNvPr>
                <p:cNvSpPr>
                  <a:spLocks/>
                </p:cNvSpPr>
                <p:nvPr/>
              </p:nvSpPr>
              <p:spPr bwMode="auto">
                <a:xfrm>
                  <a:off x="4171" y="1354"/>
                  <a:ext cx="7" cy="3"/>
                </a:xfrm>
                <a:custGeom>
                  <a:avLst/>
                  <a:gdLst>
                    <a:gd name="T0" fmla="*/ 1 w 7"/>
                    <a:gd name="T1" fmla="*/ 1 h 3"/>
                    <a:gd name="T2" fmla="*/ 0 w 7"/>
                    <a:gd name="T3" fmla="*/ 3 h 3"/>
                    <a:gd name="T4" fmla="*/ 1 w 7"/>
                    <a:gd name="T5" fmla="*/ 3 h 3"/>
                    <a:gd name="T6" fmla="*/ 2 w 7"/>
                    <a:gd name="T7" fmla="*/ 2 h 3"/>
                    <a:gd name="T8" fmla="*/ 5 w 7"/>
                    <a:gd name="T9" fmla="*/ 1 h 3"/>
                    <a:gd name="T10" fmla="*/ 7 w 7"/>
                    <a:gd name="T11" fmla="*/ 0 h 3"/>
                    <a:gd name="T12" fmla="*/ 3 w 7"/>
                    <a:gd name="T13" fmla="*/ 0 h 3"/>
                    <a:gd name="T14" fmla="*/ 1 w 7"/>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1"/>
                      </a:moveTo>
                      <a:lnTo>
                        <a:pt x="0" y="3"/>
                      </a:lnTo>
                      <a:lnTo>
                        <a:pt x="1" y="3"/>
                      </a:lnTo>
                      <a:lnTo>
                        <a:pt x="2" y="2"/>
                      </a:lnTo>
                      <a:lnTo>
                        <a:pt x="5" y="1"/>
                      </a:lnTo>
                      <a:lnTo>
                        <a:pt x="7" y="0"/>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215">
                  <a:extLst>
                    <a:ext uri="{FF2B5EF4-FFF2-40B4-BE49-F238E27FC236}">
                      <a16:creationId xmlns:a16="http://schemas.microsoft.com/office/drawing/2014/main" id="{057FC118-63E1-4022-961B-8845E2D6A3C9}"/>
                    </a:ext>
                  </a:extLst>
                </p:cNvPr>
                <p:cNvSpPr>
                  <a:spLocks/>
                </p:cNvSpPr>
                <p:nvPr/>
              </p:nvSpPr>
              <p:spPr bwMode="auto">
                <a:xfrm>
                  <a:off x="4214" y="1334"/>
                  <a:ext cx="3" cy="3"/>
                </a:xfrm>
                <a:custGeom>
                  <a:avLst/>
                  <a:gdLst>
                    <a:gd name="T0" fmla="*/ 3 w 3"/>
                    <a:gd name="T1" fmla="*/ 1 h 3"/>
                    <a:gd name="T2" fmla="*/ 2 w 3"/>
                    <a:gd name="T3" fmla="*/ 0 h 3"/>
                    <a:gd name="T4" fmla="*/ 0 w 3"/>
                    <a:gd name="T5" fmla="*/ 2 h 3"/>
                    <a:gd name="T6" fmla="*/ 0 w 3"/>
                    <a:gd name="T7" fmla="*/ 3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2" y="0"/>
                      </a:lnTo>
                      <a:lnTo>
                        <a:pt x="0" y="2"/>
                      </a:lnTo>
                      <a:lnTo>
                        <a:pt x="0" y="3"/>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216">
                  <a:extLst>
                    <a:ext uri="{FF2B5EF4-FFF2-40B4-BE49-F238E27FC236}">
                      <a16:creationId xmlns:a16="http://schemas.microsoft.com/office/drawing/2014/main" id="{7739D44A-A995-4C85-8910-15B15AE16802}"/>
                    </a:ext>
                  </a:extLst>
                </p:cNvPr>
                <p:cNvSpPr>
                  <a:spLocks/>
                </p:cNvSpPr>
                <p:nvPr/>
              </p:nvSpPr>
              <p:spPr bwMode="auto">
                <a:xfrm>
                  <a:off x="4152" y="1175"/>
                  <a:ext cx="76" cy="107"/>
                </a:xfrm>
                <a:custGeom>
                  <a:avLst/>
                  <a:gdLst>
                    <a:gd name="T0" fmla="*/ 98 w 99"/>
                    <a:gd name="T1" fmla="*/ 125 h 139"/>
                    <a:gd name="T2" fmla="*/ 95 w 99"/>
                    <a:gd name="T3" fmla="*/ 117 h 139"/>
                    <a:gd name="T4" fmla="*/ 87 w 99"/>
                    <a:gd name="T5" fmla="*/ 111 h 139"/>
                    <a:gd name="T6" fmla="*/ 75 w 99"/>
                    <a:gd name="T7" fmla="*/ 101 h 139"/>
                    <a:gd name="T8" fmla="*/ 61 w 99"/>
                    <a:gd name="T9" fmla="*/ 83 h 139"/>
                    <a:gd name="T10" fmla="*/ 55 w 99"/>
                    <a:gd name="T11" fmla="*/ 55 h 139"/>
                    <a:gd name="T12" fmla="*/ 50 w 99"/>
                    <a:gd name="T13" fmla="*/ 34 h 139"/>
                    <a:gd name="T14" fmla="*/ 48 w 99"/>
                    <a:gd name="T15" fmla="*/ 27 h 139"/>
                    <a:gd name="T16" fmla="*/ 44 w 99"/>
                    <a:gd name="T17" fmla="*/ 25 h 139"/>
                    <a:gd name="T18" fmla="*/ 53 w 99"/>
                    <a:gd name="T19" fmla="*/ 14 h 139"/>
                    <a:gd name="T20" fmla="*/ 46 w 99"/>
                    <a:gd name="T21" fmla="*/ 12 h 139"/>
                    <a:gd name="T22" fmla="*/ 53 w 99"/>
                    <a:gd name="T23" fmla="*/ 6 h 139"/>
                    <a:gd name="T24" fmla="*/ 36 w 99"/>
                    <a:gd name="T25" fmla="*/ 2 h 139"/>
                    <a:gd name="T26" fmla="*/ 24 w 99"/>
                    <a:gd name="T27" fmla="*/ 5 h 139"/>
                    <a:gd name="T28" fmla="*/ 10 w 99"/>
                    <a:gd name="T29" fmla="*/ 11 h 139"/>
                    <a:gd name="T30" fmla="*/ 10 w 99"/>
                    <a:gd name="T31" fmla="*/ 23 h 139"/>
                    <a:gd name="T32" fmla="*/ 13 w 99"/>
                    <a:gd name="T33" fmla="*/ 27 h 139"/>
                    <a:gd name="T34" fmla="*/ 3 w 99"/>
                    <a:gd name="T35" fmla="*/ 35 h 139"/>
                    <a:gd name="T36" fmla="*/ 8 w 99"/>
                    <a:gd name="T37" fmla="*/ 41 h 139"/>
                    <a:gd name="T38" fmla="*/ 10 w 99"/>
                    <a:gd name="T39" fmla="*/ 43 h 139"/>
                    <a:gd name="T40" fmla="*/ 13 w 99"/>
                    <a:gd name="T41" fmla="*/ 44 h 139"/>
                    <a:gd name="T42" fmla="*/ 14 w 99"/>
                    <a:gd name="T43" fmla="*/ 48 h 139"/>
                    <a:gd name="T44" fmla="*/ 19 w 99"/>
                    <a:gd name="T45" fmla="*/ 54 h 139"/>
                    <a:gd name="T46" fmla="*/ 12 w 99"/>
                    <a:gd name="T47" fmla="*/ 59 h 139"/>
                    <a:gd name="T48" fmla="*/ 13 w 99"/>
                    <a:gd name="T49" fmla="*/ 68 h 139"/>
                    <a:gd name="T50" fmla="*/ 5 w 99"/>
                    <a:gd name="T51" fmla="*/ 66 h 139"/>
                    <a:gd name="T52" fmla="*/ 0 w 99"/>
                    <a:gd name="T53" fmla="*/ 75 h 139"/>
                    <a:gd name="T54" fmla="*/ 1 w 99"/>
                    <a:gd name="T55" fmla="*/ 90 h 139"/>
                    <a:gd name="T56" fmla="*/ 11 w 99"/>
                    <a:gd name="T57" fmla="*/ 102 h 139"/>
                    <a:gd name="T58" fmla="*/ 19 w 99"/>
                    <a:gd name="T59" fmla="*/ 101 h 139"/>
                    <a:gd name="T60" fmla="*/ 21 w 99"/>
                    <a:gd name="T61" fmla="*/ 86 h 139"/>
                    <a:gd name="T62" fmla="*/ 22 w 99"/>
                    <a:gd name="T63" fmla="*/ 90 h 139"/>
                    <a:gd name="T64" fmla="*/ 27 w 99"/>
                    <a:gd name="T65" fmla="*/ 99 h 139"/>
                    <a:gd name="T66" fmla="*/ 31 w 99"/>
                    <a:gd name="T67" fmla="*/ 90 h 139"/>
                    <a:gd name="T68" fmla="*/ 32 w 99"/>
                    <a:gd name="T69" fmla="*/ 98 h 139"/>
                    <a:gd name="T70" fmla="*/ 42 w 99"/>
                    <a:gd name="T71" fmla="*/ 107 h 139"/>
                    <a:gd name="T72" fmla="*/ 46 w 99"/>
                    <a:gd name="T73" fmla="*/ 108 h 139"/>
                    <a:gd name="T74" fmla="*/ 41 w 99"/>
                    <a:gd name="T75" fmla="*/ 112 h 139"/>
                    <a:gd name="T76" fmla="*/ 46 w 99"/>
                    <a:gd name="T77" fmla="*/ 127 h 139"/>
                    <a:gd name="T78" fmla="*/ 58 w 99"/>
                    <a:gd name="T79" fmla="*/ 130 h 139"/>
                    <a:gd name="T80" fmla="*/ 61 w 99"/>
                    <a:gd name="T81" fmla="*/ 130 h 139"/>
                    <a:gd name="T82" fmla="*/ 68 w 99"/>
                    <a:gd name="T83" fmla="*/ 138 h 139"/>
                    <a:gd name="T84" fmla="*/ 65 w 99"/>
                    <a:gd name="T85" fmla="*/ 128 h 139"/>
                    <a:gd name="T86" fmla="*/ 67 w 99"/>
                    <a:gd name="T87" fmla="*/ 126 h 139"/>
                    <a:gd name="T88" fmla="*/ 74 w 99"/>
                    <a:gd name="T89" fmla="*/ 136 h 139"/>
                    <a:gd name="T90" fmla="*/ 78 w 99"/>
                    <a:gd name="T91" fmla="*/ 131 h 139"/>
                    <a:gd name="T92" fmla="*/ 86 w 99"/>
                    <a:gd name="T93" fmla="*/ 137 h 139"/>
                    <a:gd name="T94" fmla="*/ 83 w 99"/>
                    <a:gd name="T95" fmla="*/ 130 h 139"/>
                    <a:gd name="T96" fmla="*/ 90 w 99"/>
                    <a:gd name="T97" fmla="*/ 133 h 139"/>
                    <a:gd name="T98" fmla="*/ 94 w 99"/>
                    <a:gd name="T99" fmla="*/ 139 h 139"/>
                    <a:gd name="T100" fmla="*/ 95 w 99"/>
                    <a:gd name="T101" fmla="*/ 131 h 139"/>
                    <a:gd name="T102" fmla="*/ 92 w 99"/>
                    <a:gd name="T103"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39">
                      <a:moveTo>
                        <a:pt x="94" y="129"/>
                      </a:moveTo>
                      <a:cubicBezTo>
                        <a:pt x="96" y="129"/>
                        <a:pt x="96" y="129"/>
                        <a:pt x="96" y="129"/>
                      </a:cubicBezTo>
                      <a:cubicBezTo>
                        <a:pt x="98" y="125"/>
                        <a:pt x="98" y="125"/>
                        <a:pt x="98" y="125"/>
                      </a:cubicBezTo>
                      <a:cubicBezTo>
                        <a:pt x="99" y="123"/>
                        <a:pt x="99" y="123"/>
                        <a:pt x="99" y="123"/>
                      </a:cubicBezTo>
                      <a:cubicBezTo>
                        <a:pt x="99" y="120"/>
                        <a:pt x="99" y="120"/>
                        <a:pt x="99" y="120"/>
                      </a:cubicBezTo>
                      <a:cubicBezTo>
                        <a:pt x="95" y="117"/>
                        <a:pt x="95" y="117"/>
                        <a:pt x="95" y="117"/>
                      </a:cubicBezTo>
                      <a:cubicBezTo>
                        <a:pt x="93" y="118"/>
                        <a:pt x="93" y="118"/>
                        <a:pt x="93" y="118"/>
                      </a:cubicBezTo>
                      <a:cubicBezTo>
                        <a:pt x="90" y="117"/>
                        <a:pt x="90" y="117"/>
                        <a:pt x="90" y="117"/>
                      </a:cubicBezTo>
                      <a:cubicBezTo>
                        <a:pt x="87" y="111"/>
                        <a:pt x="87" y="111"/>
                        <a:pt x="87" y="111"/>
                      </a:cubicBezTo>
                      <a:cubicBezTo>
                        <a:pt x="84" y="111"/>
                        <a:pt x="84" y="111"/>
                        <a:pt x="84" y="111"/>
                      </a:cubicBezTo>
                      <a:cubicBezTo>
                        <a:pt x="78" y="106"/>
                        <a:pt x="78" y="106"/>
                        <a:pt x="78" y="106"/>
                      </a:cubicBezTo>
                      <a:cubicBezTo>
                        <a:pt x="75" y="101"/>
                        <a:pt x="75" y="101"/>
                        <a:pt x="75" y="101"/>
                      </a:cubicBezTo>
                      <a:cubicBezTo>
                        <a:pt x="71" y="101"/>
                        <a:pt x="71" y="101"/>
                        <a:pt x="71" y="101"/>
                      </a:cubicBezTo>
                      <a:cubicBezTo>
                        <a:pt x="67" y="92"/>
                        <a:pt x="67" y="92"/>
                        <a:pt x="67" y="92"/>
                      </a:cubicBezTo>
                      <a:cubicBezTo>
                        <a:pt x="61" y="83"/>
                        <a:pt x="61" y="83"/>
                        <a:pt x="61" y="83"/>
                      </a:cubicBezTo>
                      <a:cubicBezTo>
                        <a:pt x="58" y="73"/>
                        <a:pt x="58" y="73"/>
                        <a:pt x="58" y="73"/>
                      </a:cubicBezTo>
                      <a:cubicBezTo>
                        <a:pt x="55" y="66"/>
                        <a:pt x="55" y="66"/>
                        <a:pt x="55" y="66"/>
                      </a:cubicBezTo>
                      <a:cubicBezTo>
                        <a:pt x="55" y="55"/>
                        <a:pt x="55" y="55"/>
                        <a:pt x="55" y="55"/>
                      </a:cubicBezTo>
                      <a:cubicBezTo>
                        <a:pt x="52" y="49"/>
                        <a:pt x="52" y="49"/>
                        <a:pt x="52" y="49"/>
                      </a:cubicBezTo>
                      <a:cubicBezTo>
                        <a:pt x="50" y="37"/>
                        <a:pt x="50" y="37"/>
                        <a:pt x="50" y="37"/>
                      </a:cubicBezTo>
                      <a:cubicBezTo>
                        <a:pt x="50" y="34"/>
                        <a:pt x="50" y="34"/>
                        <a:pt x="50" y="34"/>
                      </a:cubicBezTo>
                      <a:cubicBezTo>
                        <a:pt x="51" y="31"/>
                        <a:pt x="51" y="31"/>
                        <a:pt x="51" y="31"/>
                      </a:cubicBezTo>
                      <a:cubicBezTo>
                        <a:pt x="51" y="28"/>
                        <a:pt x="51" y="28"/>
                        <a:pt x="51" y="28"/>
                      </a:cubicBezTo>
                      <a:cubicBezTo>
                        <a:pt x="48" y="27"/>
                        <a:pt x="48" y="27"/>
                        <a:pt x="48" y="27"/>
                      </a:cubicBezTo>
                      <a:cubicBezTo>
                        <a:pt x="45" y="29"/>
                        <a:pt x="45" y="29"/>
                        <a:pt x="45" y="29"/>
                      </a:cubicBezTo>
                      <a:cubicBezTo>
                        <a:pt x="43" y="27"/>
                        <a:pt x="43" y="27"/>
                        <a:pt x="43" y="27"/>
                      </a:cubicBezTo>
                      <a:cubicBezTo>
                        <a:pt x="44" y="25"/>
                        <a:pt x="44" y="25"/>
                        <a:pt x="44" y="25"/>
                      </a:cubicBezTo>
                      <a:cubicBezTo>
                        <a:pt x="49" y="26"/>
                        <a:pt x="49" y="26"/>
                        <a:pt x="49" y="26"/>
                      </a:cubicBezTo>
                      <a:cubicBezTo>
                        <a:pt x="53" y="23"/>
                        <a:pt x="53" y="23"/>
                        <a:pt x="53" y="23"/>
                      </a:cubicBezTo>
                      <a:cubicBezTo>
                        <a:pt x="53" y="14"/>
                        <a:pt x="53" y="14"/>
                        <a:pt x="53" y="14"/>
                      </a:cubicBezTo>
                      <a:cubicBezTo>
                        <a:pt x="53" y="10"/>
                        <a:pt x="53" y="10"/>
                        <a:pt x="53" y="10"/>
                      </a:cubicBezTo>
                      <a:cubicBezTo>
                        <a:pt x="49" y="11"/>
                        <a:pt x="49" y="11"/>
                        <a:pt x="49" y="11"/>
                      </a:cubicBezTo>
                      <a:cubicBezTo>
                        <a:pt x="46" y="12"/>
                        <a:pt x="46" y="12"/>
                        <a:pt x="46" y="12"/>
                      </a:cubicBezTo>
                      <a:cubicBezTo>
                        <a:pt x="47" y="10"/>
                        <a:pt x="47" y="10"/>
                        <a:pt x="47" y="10"/>
                      </a:cubicBezTo>
                      <a:cubicBezTo>
                        <a:pt x="52" y="8"/>
                        <a:pt x="52" y="8"/>
                        <a:pt x="52" y="8"/>
                      </a:cubicBezTo>
                      <a:cubicBezTo>
                        <a:pt x="53" y="6"/>
                        <a:pt x="53" y="6"/>
                        <a:pt x="53" y="6"/>
                      </a:cubicBezTo>
                      <a:cubicBezTo>
                        <a:pt x="52" y="4"/>
                        <a:pt x="52" y="4"/>
                        <a:pt x="52" y="4"/>
                      </a:cubicBezTo>
                      <a:cubicBezTo>
                        <a:pt x="45" y="4"/>
                        <a:pt x="45" y="4"/>
                        <a:pt x="45" y="4"/>
                      </a:cubicBezTo>
                      <a:cubicBezTo>
                        <a:pt x="36" y="2"/>
                        <a:pt x="36" y="2"/>
                        <a:pt x="36" y="2"/>
                      </a:cubicBezTo>
                      <a:cubicBezTo>
                        <a:pt x="33" y="0"/>
                        <a:pt x="33" y="0"/>
                        <a:pt x="33" y="0"/>
                      </a:cubicBezTo>
                      <a:cubicBezTo>
                        <a:pt x="30" y="0"/>
                        <a:pt x="30" y="0"/>
                        <a:pt x="30" y="0"/>
                      </a:cubicBezTo>
                      <a:cubicBezTo>
                        <a:pt x="24" y="5"/>
                        <a:pt x="24" y="5"/>
                        <a:pt x="24" y="5"/>
                      </a:cubicBezTo>
                      <a:cubicBezTo>
                        <a:pt x="17" y="5"/>
                        <a:pt x="17" y="5"/>
                        <a:pt x="17" y="5"/>
                      </a:cubicBezTo>
                      <a:cubicBezTo>
                        <a:pt x="15" y="7"/>
                        <a:pt x="15" y="7"/>
                        <a:pt x="15" y="7"/>
                      </a:cubicBezTo>
                      <a:cubicBezTo>
                        <a:pt x="10" y="11"/>
                        <a:pt x="10" y="11"/>
                        <a:pt x="10" y="11"/>
                      </a:cubicBezTo>
                      <a:cubicBezTo>
                        <a:pt x="10" y="16"/>
                        <a:pt x="10" y="16"/>
                        <a:pt x="10" y="16"/>
                      </a:cubicBezTo>
                      <a:cubicBezTo>
                        <a:pt x="9" y="19"/>
                        <a:pt x="9" y="19"/>
                        <a:pt x="9" y="19"/>
                      </a:cubicBezTo>
                      <a:cubicBezTo>
                        <a:pt x="10" y="23"/>
                        <a:pt x="10" y="23"/>
                        <a:pt x="10" y="23"/>
                      </a:cubicBezTo>
                      <a:cubicBezTo>
                        <a:pt x="13" y="23"/>
                        <a:pt x="13" y="23"/>
                        <a:pt x="13" y="23"/>
                      </a:cubicBezTo>
                      <a:cubicBezTo>
                        <a:pt x="14" y="25"/>
                        <a:pt x="14" y="25"/>
                        <a:pt x="14" y="25"/>
                      </a:cubicBezTo>
                      <a:cubicBezTo>
                        <a:pt x="13" y="27"/>
                        <a:pt x="13" y="27"/>
                        <a:pt x="13" y="27"/>
                      </a:cubicBezTo>
                      <a:cubicBezTo>
                        <a:pt x="10" y="27"/>
                        <a:pt x="10" y="27"/>
                        <a:pt x="10" y="27"/>
                      </a:cubicBezTo>
                      <a:cubicBezTo>
                        <a:pt x="6" y="29"/>
                        <a:pt x="6" y="29"/>
                        <a:pt x="6" y="29"/>
                      </a:cubicBezTo>
                      <a:cubicBezTo>
                        <a:pt x="3" y="35"/>
                        <a:pt x="3" y="35"/>
                        <a:pt x="3" y="35"/>
                      </a:cubicBezTo>
                      <a:cubicBezTo>
                        <a:pt x="3" y="40"/>
                        <a:pt x="3" y="40"/>
                        <a:pt x="3" y="40"/>
                      </a:cubicBezTo>
                      <a:cubicBezTo>
                        <a:pt x="5" y="42"/>
                        <a:pt x="5" y="42"/>
                        <a:pt x="5" y="42"/>
                      </a:cubicBezTo>
                      <a:cubicBezTo>
                        <a:pt x="8" y="41"/>
                        <a:pt x="8" y="41"/>
                        <a:pt x="8" y="41"/>
                      </a:cubicBezTo>
                      <a:cubicBezTo>
                        <a:pt x="12" y="38"/>
                        <a:pt x="12" y="38"/>
                        <a:pt x="12" y="38"/>
                      </a:cubicBezTo>
                      <a:cubicBezTo>
                        <a:pt x="13" y="40"/>
                        <a:pt x="13" y="40"/>
                        <a:pt x="13" y="40"/>
                      </a:cubicBezTo>
                      <a:cubicBezTo>
                        <a:pt x="10" y="43"/>
                        <a:pt x="10" y="43"/>
                        <a:pt x="10" y="43"/>
                      </a:cubicBezTo>
                      <a:cubicBezTo>
                        <a:pt x="9" y="47"/>
                        <a:pt x="9" y="47"/>
                        <a:pt x="9" y="47"/>
                      </a:cubicBezTo>
                      <a:cubicBezTo>
                        <a:pt x="11" y="47"/>
                        <a:pt x="11" y="47"/>
                        <a:pt x="11" y="47"/>
                      </a:cubicBezTo>
                      <a:cubicBezTo>
                        <a:pt x="13" y="44"/>
                        <a:pt x="13" y="44"/>
                        <a:pt x="13" y="44"/>
                      </a:cubicBezTo>
                      <a:cubicBezTo>
                        <a:pt x="16" y="43"/>
                        <a:pt x="16" y="43"/>
                        <a:pt x="16" y="43"/>
                      </a:cubicBezTo>
                      <a:cubicBezTo>
                        <a:pt x="17" y="45"/>
                        <a:pt x="17" y="45"/>
                        <a:pt x="17" y="45"/>
                      </a:cubicBezTo>
                      <a:cubicBezTo>
                        <a:pt x="14" y="48"/>
                        <a:pt x="14" y="48"/>
                        <a:pt x="14" y="48"/>
                      </a:cubicBezTo>
                      <a:cubicBezTo>
                        <a:pt x="13" y="51"/>
                        <a:pt x="13" y="51"/>
                        <a:pt x="13" y="51"/>
                      </a:cubicBezTo>
                      <a:cubicBezTo>
                        <a:pt x="16" y="54"/>
                        <a:pt x="16" y="54"/>
                        <a:pt x="16" y="54"/>
                      </a:cubicBezTo>
                      <a:cubicBezTo>
                        <a:pt x="19" y="54"/>
                        <a:pt x="19" y="54"/>
                        <a:pt x="19" y="54"/>
                      </a:cubicBezTo>
                      <a:cubicBezTo>
                        <a:pt x="17" y="56"/>
                        <a:pt x="17" y="56"/>
                        <a:pt x="17" y="56"/>
                      </a:cubicBezTo>
                      <a:cubicBezTo>
                        <a:pt x="15" y="56"/>
                        <a:pt x="15" y="56"/>
                        <a:pt x="15" y="56"/>
                      </a:cubicBezTo>
                      <a:cubicBezTo>
                        <a:pt x="12" y="59"/>
                        <a:pt x="12" y="59"/>
                        <a:pt x="12" y="59"/>
                      </a:cubicBezTo>
                      <a:cubicBezTo>
                        <a:pt x="12" y="62"/>
                        <a:pt x="12" y="62"/>
                        <a:pt x="12" y="62"/>
                      </a:cubicBezTo>
                      <a:cubicBezTo>
                        <a:pt x="14" y="66"/>
                        <a:pt x="14" y="66"/>
                        <a:pt x="14" y="66"/>
                      </a:cubicBezTo>
                      <a:cubicBezTo>
                        <a:pt x="13" y="68"/>
                        <a:pt x="13" y="68"/>
                        <a:pt x="13" y="68"/>
                      </a:cubicBezTo>
                      <a:cubicBezTo>
                        <a:pt x="11" y="67"/>
                        <a:pt x="11" y="67"/>
                        <a:pt x="11" y="67"/>
                      </a:cubicBezTo>
                      <a:cubicBezTo>
                        <a:pt x="8" y="68"/>
                        <a:pt x="8" y="68"/>
                        <a:pt x="8" y="68"/>
                      </a:cubicBezTo>
                      <a:cubicBezTo>
                        <a:pt x="5" y="66"/>
                        <a:pt x="5" y="66"/>
                        <a:pt x="5" y="66"/>
                      </a:cubicBezTo>
                      <a:cubicBezTo>
                        <a:pt x="3" y="66"/>
                        <a:pt x="3" y="66"/>
                        <a:pt x="3" y="66"/>
                      </a:cubicBezTo>
                      <a:cubicBezTo>
                        <a:pt x="0" y="71"/>
                        <a:pt x="0" y="71"/>
                        <a:pt x="0" y="71"/>
                      </a:cubicBezTo>
                      <a:cubicBezTo>
                        <a:pt x="0" y="75"/>
                        <a:pt x="0" y="75"/>
                        <a:pt x="0" y="75"/>
                      </a:cubicBezTo>
                      <a:cubicBezTo>
                        <a:pt x="1" y="81"/>
                        <a:pt x="1" y="81"/>
                        <a:pt x="1" y="81"/>
                      </a:cubicBezTo>
                      <a:cubicBezTo>
                        <a:pt x="0" y="86"/>
                        <a:pt x="0" y="86"/>
                        <a:pt x="0" y="86"/>
                      </a:cubicBezTo>
                      <a:cubicBezTo>
                        <a:pt x="1" y="90"/>
                        <a:pt x="1" y="90"/>
                        <a:pt x="1" y="90"/>
                      </a:cubicBezTo>
                      <a:cubicBezTo>
                        <a:pt x="6" y="95"/>
                        <a:pt x="6" y="95"/>
                        <a:pt x="6" y="95"/>
                      </a:cubicBezTo>
                      <a:cubicBezTo>
                        <a:pt x="6" y="97"/>
                        <a:pt x="6" y="97"/>
                        <a:pt x="6" y="97"/>
                      </a:cubicBezTo>
                      <a:cubicBezTo>
                        <a:pt x="11" y="102"/>
                        <a:pt x="11" y="102"/>
                        <a:pt x="11" y="102"/>
                      </a:cubicBezTo>
                      <a:cubicBezTo>
                        <a:pt x="14" y="103"/>
                        <a:pt x="14" y="103"/>
                        <a:pt x="14" y="103"/>
                      </a:cubicBezTo>
                      <a:cubicBezTo>
                        <a:pt x="16" y="102"/>
                        <a:pt x="16" y="102"/>
                        <a:pt x="16" y="102"/>
                      </a:cubicBezTo>
                      <a:cubicBezTo>
                        <a:pt x="19" y="101"/>
                        <a:pt x="19" y="101"/>
                        <a:pt x="19" y="101"/>
                      </a:cubicBezTo>
                      <a:cubicBezTo>
                        <a:pt x="22" y="96"/>
                        <a:pt x="22" y="96"/>
                        <a:pt x="22" y="96"/>
                      </a:cubicBezTo>
                      <a:cubicBezTo>
                        <a:pt x="21" y="90"/>
                        <a:pt x="21" y="90"/>
                        <a:pt x="21" y="90"/>
                      </a:cubicBezTo>
                      <a:cubicBezTo>
                        <a:pt x="21" y="86"/>
                        <a:pt x="21" y="86"/>
                        <a:pt x="21" y="86"/>
                      </a:cubicBezTo>
                      <a:cubicBezTo>
                        <a:pt x="24" y="82"/>
                        <a:pt x="24" y="82"/>
                        <a:pt x="24" y="82"/>
                      </a:cubicBezTo>
                      <a:cubicBezTo>
                        <a:pt x="22" y="87"/>
                        <a:pt x="22" y="87"/>
                        <a:pt x="22" y="87"/>
                      </a:cubicBezTo>
                      <a:cubicBezTo>
                        <a:pt x="22" y="90"/>
                        <a:pt x="22" y="90"/>
                        <a:pt x="22" y="90"/>
                      </a:cubicBezTo>
                      <a:cubicBezTo>
                        <a:pt x="23" y="93"/>
                        <a:pt x="23" y="93"/>
                        <a:pt x="23" y="93"/>
                      </a:cubicBezTo>
                      <a:cubicBezTo>
                        <a:pt x="25" y="99"/>
                        <a:pt x="25" y="99"/>
                        <a:pt x="25" y="99"/>
                      </a:cubicBezTo>
                      <a:cubicBezTo>
                        <a:pt x="27" y="99"/>
                        <a:pt x="27" y="99"/>
                        <a:pt x="27" y="99"/>
                      </a:cubicBezTo>
                      <a:cubicBezTo>
                        <a:pt x="29" y="97"/>
                        <a:pt x="29" y="97"/>
                        <a:pt x="29" y="97"/>
                      </a:cubicBezTo>
                      <a:cubicBezTo>
                        <a:pt x="29" y="94"/>
                        <a:pt x="29" y="94"/>
                        <a:pt x="29" y="94"/>
                      </a:cubicBezTo>
                      <a:cubicBezTo>
                        <a:pt x="31" y="90"/>
                        <a:pt x="31" y="90"/>
                        <a:pt x="31" y="90"/>
                      </a:cubicBezTo>
                      <a:cubicBezTo>
                        <a:pt x="32" y="92"/>
                        <a:pt x="32" y="92"/>
                        <a:pt x="32" y="92"/>
                      </a:cubicBezTo>
                      <a:cubicBezTo>
                        <a:pt x="32" y="94"/>
                        <a:pt x="32" y="94"/>
                        <a:pt x="32" y="94"/>
                      </a:cubicBezTo>
                      <a:cubicBezTo>
                        <a:pt x="32" y="98"/>
                        <a:pt x="32" y="98"/>
                        <a:pt x="32" y="98"/>
                      </a:cubicBezTo>
                      <a:cubicBezTo>
                        <a:pt x="35" y="105"/>
                        <a:pt x="35" y="105"/>
                        <a:pt x="35" y="105"/>
                      </a:cubicBezTo>
                      <a:cubicBezTo>
                        <a:pt x="40" y="108"/>
                        <a:pt x="40" y="108"/>
                        <a:pt x="40" y="108"/>
                      </a:cubicBezTo>
                      <a:cubicBezTo>
                        <a:pt x="42" y="107"/>
                        <a:pt x="42" y="107"/>
                        <a:pt x="42" y="107"/>
                      </a:cubicBezTo>
                      <a:cubicBezTo>
                        <a:pt x="45" y="105"/>
                        <a:pt x="45" y="105"/>
                        <a:pt x="45" y="105"/>
                      </a:cubicBezTo>
                      <a:cubicBezTo>
                        <a:pt x="47" y="106"/>
                        <a:pt x="47" y="106"/>
                        <a:pt x="47" y="106"/>
                      </a:cubicBezTo>
                      <a:cubicBezTo>
                        <a:pt x="46" y="108"/>
                        <a:pt x="46" y="108"/>
                        <a:pt x="46" y="108"/>
                      </a:cubicBezTo>
                      <a:cubicBezTo>
                        <a:pt x="44" y="108"/>
                        <a:pt x="44" y="108"/>
                        <a:pt x="44" y="108"/>
                      </a:cubicBezTo>
                      <a:cubicBezTo>
                        <a:pt x="43" y="111"/>
                        <a:pt x="43" y="111"/>
                        <a:pt x="43" y="111"/>
                      </a:cubicBezTo>
                      <a:cubicBezTo>
                        <a:pt x="41" y="112"/>
                        <a:pt x="41" y="112"/>
                        <a:pt x="41" y="112"/>
                      </a:cubicBezTo>
                      <a:cubicBezTo>
                        <a:pt x="42" y="113"/>
                        <a:pt x="43" y="115"/>
                        <a:pt x="44" y="117"/>
                      </a:cubicBezTo>
                      <a:cubicBezTo>
                        <a:pt x="44" y="120"/>
                        <a:pt x="45" y="123"/>
                        <a:pt x="44" y="127"/>
                      </a:cubicBezTo>
                      <a:cubicBezTo>
                        <a:pt x="46" y="127"/>
                        <a:pt x="46" y="127"/>
                        <a:pt x="46" y="127"/>
                      </a:cubicBezTo>
                      <a:cubicBezTo>
                        <a:pt x="50" y="129"/>
                        <a:pt x="50" y="129"/>
                        <a:pt x="50" y="129"/>
                      </a:cubicBezTo>
                      <a:cubicBezTo>
                        <a:pt x="54" y="128"/>
                        <a:pt x="54" y="128"/>
                        <a:pt x="54" y="128"/>
                      </a:cubicBezTo>
                      <a:cubicBezTo>
                        <a:pt x="58" y="130"/>
                        <a:pt x="58" y="130"/>
                        <a:pt x="58" y="130"/>
                      </a:cubicBezTo>
                      <a:cubicBezTo>
                        <a:pt x="58" y="126"/>
                        <a:pt x="58" y="126"/>
                        <a:pt x="58" y="126"/>
                      </a:cubicBezTo>
                      <a:cubicBezTo>
                        <a:pt x="60" y="127"/>
                        <a:pt x="60" y="127"/>
                        <a:pt x="60" y="127"/>
                      </a:cubicBezTo>
                      <a:cubicBezTo>
                        <a:pt x="61" y="130"/>
                        <a:pt x="61" y="130"/>
                        <a:pt x="61" y="130"/>
                      </a:cubicBezTo>
                      <a:cubicBezTo>
                        <a:pt x="63" y="136"/>
                        <a:pt x="63" y="136"/>
                        <a:pt x="63" y="136"/>
                      </a:cubicBezTo>
                      <a:cubicBezTo>
                        <a:pt x="65" y="138"/>
                        <a:pt x="65" y="138"/>
                        <a:pt x="65" y="138"/>
                      </a:cubicBezTo>
                      <a:cubicBezTo>
                        <a:pt x="68" y="138"/>
                        <a:pt x="68" y="138"/>
                        <a:pt x="68" y="138"/>
                      </a:cubicBezTo>
                      <a:cubicBezTo>
                        <a:pt x="70" y="135"/>
                        <a:pt x="70" y="135"/>
                        <a:pt x="70" y="135"/>
                      </a:cubicBezTo>
                      <a:cubicBezTo>
                        <a:pt x="70" y="130"/>
                        <a:pt x="70" y="130"/>
                        <a:pt x="70" y="130"/>
                      </a:cubicBezTo>
                      <a:cubicBezTo>
                        <a:pt x="65" y="128"/>
                        <a:pt x="65" y="128"/>
                        <a:pt x="65" y="128"/>
                      </a:cubicBezTo>
                      <a:cubicBezTo>
                        <a:pt x="63" y="126"/>
                        <a:pt x="63" y="126"/>
                        <a:pt x="63" y="126"/>
                      </a:cubicBezTo>
                      <a:cubicBezTo>
                        <a:pt x="65" y="125"/>
                        <a:pt x="65" y="125"/>
                        <a:pt x="65" y="125"/>
                      </a:cubicBezTo>
                      <a:cubicBezTo>
                        <a:pt x="67" y="126"/>
                        <a:pt x="67" y="126"/>
                        <a:pt x="67" y="126"/>
                      </a:cubicBezTo>
                      <a:cubicBezTo>
                        <a:pt x="71" y="129"/>
                        <a:pt x="71" y="129"/>
                        <a:pt x="71" y="129"/>
                      </a:cubicBezTo>
                      <a:cubicBezTo>
                        <a:pt x="73" y="132"/>
                        <a:pt x="73" y="132"/>
                        <a:pt x="73" y="132"/>
                      </a:cubicBezTo>
                      <a:cubicBezTo>
                        <a:pt x="74" y="136"/>
                        <a:pt x="74" y="136"/>
                        <a:pt x="74" y="136"/>
                      </a:cubicBezTo>
                      <a:cubicBezTo>
                        <a:pt x="75" y="136"/>
                        <a:pt x="75" y="136"/>
                        <a:pt x="75" y="136"/>
                      </a:cubicBezTo>
                      <a:cubicBezTo>
                        <a:pt x="76" y="132"/>
                        <a:pt x="76" y="132"/>
                        <a:pt x="76" y="132"/>
                      </a:cubicBezTo>
                      <a:cubicBezTo>
                        <a:pt x="78" y="131"/>
                        <a:pt x="78" y="131"/>
                        <a:pt x="78" y="131"/>
                      </a:cubicBezTo>
                      <a:cubicBezTo>
                        <a:pt x="80" y="135"/>
                        <a:pt x="80" y="135"/>
                        <a:pt x="80" y="135"/>
                      </a:cubicBezTo>
                      <a:cubicBezTo>
                        <a:pt x="84" y="137"/>
                        <a:pt x="84" y="137"/>
                        <a:pt x="84" y="137"/>
                      </a:cubicBezTo>
                      <a:cubicBezTo>
                        <a:pt x="86" y="137"/>
                        <a:pt x="86" y="137"/>
                        <a:pt x="86" y="137"/>
                      </a:cubicBezTo>
                      <a:cubicBezTo>
                        <a:pt x="86" y="134"/>
                        <a:pt x="86" y="134"/>
                        <a:pt x="86" y="134"/>
                      </a:cubicBezTo>
                      <a:cubicBezTo>
                        <a:pt x="83" y="131"/>
                        <a:pt x="83" y="131"/>
                        <a:pt x="83" y="131"/>
                      </a:cubicBezTo>
                      <a:cubicBezTo>
                        <a:pt x="83" y="130"/>
                        <a:pt x="83" y="130"/>
                        <a:pt x="83" y="130"/>
                      </a:cubicBezTo>
                      <a:cubicBezTo>
                        <a:pt x="85" y="129"/>
                        <a:pt x="85" y="129"/>
                        <a:pt x="85" y="129"/>
                      </a:cubicBezTo>
                      <a:cubicBezTo>
                        <a:pt x="89" y="131"/>
                        <a:pt x="89" y="131"/>
                        <a:pt x="89" y="131"/>
                      </a:cubicBezTo>
                      <a:cubicBezTo>
                        <a:pt x="90" y="133"/>
                        <a:pt x="90" y="133"/>
                        <a:pt x="90" y="133"/>
                      </a:cubicBezTo>
                      <a:cubicBezTo>
                        <a:pt x="91" y="133"/>
                        <a:pt x="91" y="133"/>
                        <a:pt x="91" y="133"/>
                      </a:cubicBezTo>
                      <a:cubicBezTo>
                        <a:pt x="92" y="137"/>
                        <a:pt x="92" y="137"/>
                        <a:pt x="92" y="137"/>
                      </a:cubicBezTo>
                      <a:cubicBezTo>
                        <a:pt x="94" y="139"/>
                        <a:pt x="94" y="139"/>
                        <a:pt x="94" y="139"/>
                      </a:cubicBezTo>
                      <a:cubicBezTo>
                        <a:pt x="96" y="138"/>
                        <a:pt x="96" y="138"/>
                        <a:pt x="96" y="138"/>
                      </a:cubicBezTo>
                      <a:cubicBezTo>
                        <a:pt x="97" y="135"/>
                        <a:pt x="97" y="135"/>
                        <a:pt x="97" y="135"/>
                      </a:cubicBezTo>
                      <a:cubicBezTo>
                        <a:pt x="95" y="131"/>
                        <a:pt x="95" y="131"/>
                        <a:pt x="95" y="131"/>
                      </a:cubicBezTo>
                      <a:cubicBezTo>
                        <a:pt x="93" y="131"/>
                        <a:pt x="93" y="131"/>
                        <a:pt x="93" y="131"/>
                      </a:cubicBezTo>
                      <a:cubicBezTo>
                        <a:pt x="91" y="129"/>
                        <a:pt x="91" y="129"/>
                        <a:pt x="91" y="129"/>
                      </a:cubicBezTo>
                      <a:cubicBezTo>
                        <a:pt x="92" y="128"/>
                        <a:pt x="92" y="128"/>
                        <a:pt x="92" y="128"/>
                      </a:cubicBezTo>
                      <a:lnTo>
                        <a:pt x="94" y="1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217">
                  <a:extLst>
                    <a:ext uri="{FF2B5EF4-FFF2-40B4-BE49-F238E27FC236}">
                      <a16:creationId xmlns:a16="http://schemas.microsoft.com/office/drawing/2014/main" id="{43F794B3-FED9-4599-9213-1817D3BA4360}"/>
                    </a:ext>
                  </a:extLst>
                </p:cNvPr>
                <p:cNvSpPr>
                  <a:spLocks/>
                </p:cNvSpPr>
                <p:nvPr/>
              </p:nvSpPr>
              <p:spPr bwMode="auto">
                <a:xfrm>
                  <a:off x="4240" y="1334"/>
                  <a:ext cx="8" cy="6"/>
                </a:xfrm>
                <a:custGeom>
                  <a:avLst/>
                  <a:gdLst>
                    <a:gd name="T0" fmla="*/ 2 w 8"/>
                    <a:gd name="T1" fmla="*/ 3 h 6"/>
                    <a:gd name="T2" fmla="*/ 0 w 8"/>
                    <a:gd name="T3" fmla="*/ 6 h 6"/>
                    <a:gd name="T4" fmla="*/ 2 w 8"/>
                    <a:gd name="T5" fmla="*/ 6 h 6"/>
                    <a:gd name="T6" fmla="*/ 3 w 8"/>
                    <a:gd name="T7" fmla="*/ 4 h 6"/>
                    <a:gd name="T8" fmla="*/ 7 w 8"/>
                    <a:gd name="T9" fmla="*/ 3 h 6"/>
                    <a:gd name="T10" fmla="*/ 8 w 8"/>
                    <a:gd name="T11" fmla="*/ 1 h 6"/>
                    <a:gd name="T12" fmla="*/ 5 w 8"/>
                    <a:gd name="T13" fmla="*/ 0 h 6"/>
                    <a:gd name="T14" fmla="*/ 2 w 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2" y="3"/>
                      </a:moveTo>
                      <a:lnTo>
                        <a:pt x="0" y="6"/>
                      </a:lnTo>
                      <a:lnTo>
                        <a:pt x="2" y="6"/>
                      </a:lnTo>
                      <a:lnTo>
                        <a:pt x="3" y="4"/>
                      </a:lnTo>
                      <a:lnTo>
                        <a:pt x="7" y="3"/>
                      </a:lnTo>
                      <a:lnTo>
                        <a:pt x="8" y="1"/>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218">
                  <a:extLst>
                    <a:ext uri="{FF2B5EF4-FFF2-40B4-BE49-F238E27FC236}">
                      <a16:creationId xmlns:a16="http://schemas.microsoft.com/office/drawing/2014/main" id="{9FF28F0B-01FA-48BD-9E89-6945F45BF308}"/>
                    </a:ext>
                  </a:extLst>
                </p:cNvPr>
                <p:cNvSpPr>
                  <a:spLocks/>
                </p:cNvSpPr>
                <p:nvPr/>
              </p:nvSpPr>
              <p:spPr bwMode="auto">
                <a:xfrm>
                  <a:off x="4103" y="851"/>
                  <a:ext cx="19" cy="24"/>
                </a:xfrm>
                <a:custGeom>
                  <a:avLst/>
                  <a:gdLst>
                    <a:gd name="T0" fmla="*/ 0 w 19"/>
                    <a:gd name="T1" fmla="*/ 3 h 24"/>
                    <a:gd name="T2" fmla="*/ 0 w 19"/>
                    <a:gd name="T3" fmla="*/ 5 h 24"/>
                    <a:gd name="T4" fmla="*/ 4 w 19"/>
                    <a:gd name="T5" fmla="*/ 12 h 24"/>
                    <a:gd name="T6" fmla="*/ 4 w 19"/>
                    <a:gd name="T7" fmla="*/ 17 h 24"/>
                    <a:gd name="T8" fmla="*/ 6 w 19"/>
                    <a:gd name="T9" fmla="*/ 23 h 24"/>
                    <a:gd name="T10" fmla="*/ 9 w 19"/>
                    <a:gd name="T11" fmla="*/ 24 h 24"/>
                    <a:gd name="T12" fmla="*/ 11 w 19"/>
                    <a:gd name="T13" fmla="*/ 24 h 24"/>
                    <a:gd name="T14" fmla="*/ 11 w 19"/>
                    <a:gd name="T15" fmla="*/ 23 h 24"/>
                    <a:gd name="T16" fmla="*/ 9 w 19"/>
                    <a:gd name="T17" fmla="*/ 20 h 24"/>
                    <a:gd name="T18" fmla="*/ 9 w 19"/>
                    <a:gd name="T19" fmla="*/ 19 h 24"/>
                    <a:gd name="T20" fmla="*/ 11 w 19"/>
                    <a:gd name="T21" fmla="*/ 17 h 24"/>
                    <a:gd name="T22" fmla="*/ 12 w 19"/>
                    <a:gd name="T23" fmla="*/ 14 h 24"/>
                    <a:gd name="T24" fmla="*/ 13 w 19"/>
                    <a:gd name="T25" fmla="*/ 12 h 24"/>
                    <a:gd name="T26" fmla="*/ 17 w 19"/>
                    <a:gd name="T27" fmla="*/ 9 h 24"/>
                    <a:gd name="T28" fmla="*/ 18 w 19"/>
                    <a:gd name="T29" fmla="*/ 9 h 24"/>
                    <a:gd name="T30" fmla="*/ 19 w 19"/>
                    <a:gd name="T31" fmla="*/ 7 h 24"/>
                    <a:gd name="T32" fmla="*/ 17 w 19"/>
                    <a:gd name="T33" fmla="*/ 7 h 24"/>
                    <a:gd name="T34" fmla="*/ 14 w 19"/>
                    <a:gd name="T35" fmla="*/ 7 h 24"/>
                    <a:gd name="T36" fmla="*/ 9 w 19"/>
                    <a:gd name="T37" fmla="*/ 3 h 24"/>
                    <a:gd name="T38" fmla="*/ 6 w 19"/>
                    <a:gd name="T39" fmla="*/ 0 h 24"/>
                    <a:gd name="T40" fmla="*/ 4 w 19"/>
                    <a:gd name="T41" fmla="*/ 2 h 24"/>
                    <a:gd name="T42" fmla="*/ 2 w 19"/>
                    <a:gd name="T43" fmla="*/ 3 h 24"/>
                    <a:gd name="T44" fmla="*/ 0 w 19"/>
                    <a:gd name="T4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4">
                      <a:moveTo>
                        <a:pt x="0" y="3"/>
                      </a:moveTo>
                      <a:lnTo>
                        <a:pt x="0" y="5"/>
                      </a:lnTo>
                      <a:lnTo>
                        <a:pt x="4" y="12"/>
                      </a:lnTo>
                      <a:lnTo>
                        <a:pt x="4" y="17"/>
                      </a:lnTo>
                      <a:lnTo>
                        <a:pt x="6" y="23"/>
                      </a:lnTo>
                      <a:lnTo>
                        <a:pt x="9" y="24"/>
                      </a:lnTo>
                      <a:lnTo>
                        <a:pt x="11" y="24"/>
                      </a:lnTo>
                      <a:lnTo>
                        <a:pt x="11" y="23"/>
                      </a:lnTo>
                      <a:lnTo>
                        <a:pt x="9" y="20"/>
                      </a:lnTo>
                      <a:lnTo>
                        <a:pt x="9" y="19"/>
                      </a:lnTo>
                      <a:lnTo>
                        <a:pt x="11" y="17"/>
                      </a:lnTo>
                      <a:lnTo>
                        <a:pt x="12" y="14"/>
                      </a:lnTo>
                      <a:lnTo>
                        <a:pt x="13" y="12"/>
                      </a:lnTo>
                      <a:lnTo>
                        <a:pt x="17" y="9"/>
                      </a:lnTo>
                      <a:lnTo>
                        <a:pt x="18" y="9"/>
                      </a:lnTo>
                      <a:lnTo>
                        <a:pt x="19" y="7"/>
                      </a:lnTo>
                      <a:lnTo>
                        <a:pt x="17" y="7"/>
                      </a:lnTo>
                      <a:lnTo>
                        <a:pt x="14" y="7"/>
                      </a:lnTo>
                      <a:lnTo>
                        <a:pt x="9" y="3"/>
                      </a:lnTo>
                      <a:lnTo>
                        <a:pt x="6" y="0"/>
                      </a:lnTo>
                      <a:lnTo>
                        <a:pt x="4" y="2"/>
                      </a:lnTo>
                      <a:lnTo>
                        <a:pt x="2"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219">
                  <a:extLst>
                    <a:ext uri="{FF2B5EF4-FFF2-40B4-BE49-F238E27FC236}">
                      <a16:creationId xmlns:a16="http://schemas.microsoft.com/office/drawing/2014/main" id="{85716169-6CC6-4784-82AE-B12CBF4F609B}"/>
                    </a:ext>
                  </a:extLst>
                </p:cNvPr>
                <p:cNvSpPr>
                  <a:spLocks/>
                </p:cNvSpPr>
                <p:nvPr/>
              </p:nvSpPr>
              <p:spPr bwMode="auto">
                <a:xfrm>
                  <a:off x="5298" y="2238"/>
                  <a:ext cx="6" cy="4"/>
                </a:xfrm>
                <a:custGeom>
                  <a:avLst/>
                  <a:gdLst>
                    <a:gd name="T0" fmla="*/ 6 w 6"/>
                    <a:gd name="T1" fmla="*/ 2 h 4"/>
                    <a:gd name="T2" fmla="*/ 3 w 6"/>
                    <a:gd name="T3" fmla="*/ 0 h 4"/>
                    <a:gd name="T4" fmla="*/ 2 w 6"/>
                    <a:gd name="T5" fmla="*/ 0 h 4"/>
                    <a:gd name="T6" fmla="*/ 0 w 6"/>
                    <a:gd name="T7" fmla="*/ 0 h 4"/>
                    <a:gd name="T8" fmla="*/ 1 w 6"/>
                    <a:gd name="T9" fmla="*/ 2 h 4"/>
                    <a:gd name="T10" fmla="*/ 4 w 6"/>
                    <a:gd name="T11" fmla="*/ 3 h 4"/>
                    <a:gd name="T12" fmla="*/ 6 w 6"/>
                    <a:gd name="T13" fmla="*/ 4 h 4"/>
                    <a:gd name="T14" fmla="*/ 6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2"/>
                      </a:moveTo>
                      <a:lnTo>
                        <a:pt x="3" y="0"/>
                      </a:lnTo>
                      <a:lnTo>
                        <a:pt x="2" y="0"/>
                      </a:lnTo>
                      <a:lnTo>
                        <a:pt x="0" y="0"/>
                      </a:lnTo>
                      <a:lnTo>
                        <a:pt x="1" y="2"/>
                      </a:lnTo>
                      <a:lnTo>
                        <a:pt x="4" y="3"/>
                      </a:lnTo>
                      <a:lnTo>
                        <a:pt x="6" y="4"/>
                      </a:ln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220">
                  <a:extLst>
                    <a:ext uri="{FF2B5EF4-FFF2-40B4-BE49-F238E27FC236}">
                      <a16:creationId xmlns:a16="http://schemas.microsoft.com/office/drawing/2014/main" id="{93158B39-B1ED-4186-B8DA-579AB8D5418F}"/>
                    </a:ext>
                  </a:extLst>
                </p:cNvPr>
                <p:cNvSpPr>
                  <a:spLocks/>
                </p:cNvSpPr>
                <p:nvPr/>
              </p:nvSpPr>
              <p:spPr bwMode="auto">
                <a:xfrm>
                  <a:off x="5288" y="2338"/>
                  <a:ext cx="25" cy="72"/>
                </a:xfrm>
                <a:custGeom>
                  <a:avLst/>
                  <a:gdLst>
                    <a:gd name="T0" fmla="*/ 6 w 25"/>
                    <a:gd name="T1" fmla="*/ 19 h 72"/>
                    <a:gd name="T2" fmla="*/ 3 w 25"/>
                    <a:gd name="T3" fmla="*/ 26 h 72"/>
                    <a:gd name="T4" fmla="*/ 1 w 25"/>
                    <a:gd name="T5" fmla="*/ 32 h 72"/>
                    <a:gd name="T6" fmla="*/ 0 w 25"/>
                    <a:gd name="T7" fmla="*/ 34 h 72"/>
                    <a:gd name="T8" fmla="*/ 1 w 25"/>
                    <a:gd name="T9" fmla="*/ 35 h 72"/>
                    <a:gd name="T10" fmla="*/ 1 w 25"/>
                    <a:gd name="T11" fmla="*/ 42 h 72"/>
                    <a:gd name="T12" fmla="*/ 2 w 25"/>
                    <a:gd name="T13" fmla="*/ 48 h 72"/>
                    <a:gd name="T14" fmla="*/ 3 w 25"/>
                    <a:gd name="T15" fmla="*/ 49 h 72"/>
                    <a:gd name="T16" fmla="*/ 3 w 25"/>
                    <a:gd name="T17" fmla="*/ 52 h 72"/>
                    <a:gd name="T18" fmla="*/ 3 w 25"/>
                    <a:gd name="T19" fmla="*/ 52 h 72"/>
                    <a:gd name="T20" fmla="*/ 3 w 25"/>
                    <a:gd name="T21" fmla="*/ 54 h 72"/>
                    <a:gd name="T22" fmla="*/ 4 w 25"/>
                    <a:gd name="T23" fmla="*/ 57 h 72"/>
                    <a:gd name="T24" fmla="*/ 6 w 25"/>
                    <a:gd name="T25" fmla="*/ 57 h 72"/>
                    <a:gd name="T26" fmla="*/ 6 w 25"/>
                    <a:gd name="T27" fmla="*/ 59 h 72"/>
                    <a:gd name="T28" fmla="*/ 10 w 25"/>
                    <a:gd name="T29" fmla="*/ 61 h 72"/>
                    <a:gd name="T30" fmla="*/ 13 w 25"/>
                    <a:gd name="T31" fmla="*/ 65 h 72"/>
                    <a:gd name="T32" fmla="*/ 12 w 25"/>
                    <a:gd name="T33" fmla="*/ 69 h 72"/>
                    <a:gd name="T34" fmla="*/ 13 w 25"/>
                    <a:gd name="T35" fmla="*/ 72 h 72"/>
                    <a:gd name="T36" fmla="*/ 14 w 25"/>
                    <a:gd name="T37" fmla="*/ 70 h 72"/>
                    <a:gd name="T38" fmla="*/ 17 w 25"/>
                    <a:gd name="T39" fmla="*/ 72 h 72"/>
                    <a:gd name="T40" fmla="*/ 16 w 25"/>
                    <a:gd name="T41" fmla="*/ 68 h 72"/>
                    <a:gd name="T42" fmla="*/ 17 w 25"/>
                    <a:gd name="T43" fmla="*/ 64 h 72"/>
                    <a:gd name="T44" fmla="*/ 15 w 25"/>
                    <a:gd name="T45" fmla="*/ 59 h 72"/>
                    <a:gd name="T46" fmla="*/ 17 w 25"/>
                    <a:gd name="T47" fmla="*/ 55 h 72"/>
                    <a:gd name="T48" fmla="*/ 21 w 25"/>
                    <a:gd name="T49" fmla="*/ 48 h 72"/>
                    <a:gd name="T50" fmla="*/ 21 w 25"/>
                    <a:gd name="T51" fmla="*/ 45 h 72"/>
                    <a:gd name="T52" fmla="*/ 22 w 25"/>
                    <a:gd name="T53" fmla="*/ 43 h 72"/>
                    <a:gd name="T54" fmla="*/ 20 w 25"/>
                    <a:gd name="T55" fmla="*/ 42 h 72"/>
                    <a:gd name="T56" fmla="*/ 21 w 25"/>
                    <a:gd name="T57" fmla="*/ 36 h 72"/>
                    <a:gd name="T58" fmla="*/ 22 w 25"/>
                    <a:gd name="T59" fmla="*/ 31 h 72"/>
                    <a:gd name="T60" fmla="*/ 21 w 25"/>
                    <a:gd name="T61" fmla="*/ 27 h 72"/>
                    <a:gd name="T62" fmla="*/ 23 w 25"/>
                    <a:gd name="T63" fmla="*/ 23 h 72"/>
                    <a:gd name="T64" fmla="*/ 24 w 25"/>
                    <a:gd name="T65" fmla="*/ 14 h 72"/>
                    <a:gd name="T66" fmla="*/ 24 w 25"/>
                    <a:gd name="T67" fmla="*/ 10 h 72"/>
                    <a:gd name="T68" fmla="*/ 25 w 25"/>
                    <a:gd name="T69" fmla="*/ 10 h 72"/>
                    <a:gd name="T70" fmla="*/ 25 w 25"/>
                    <a:gd name="T71" fmla="*/ 7 h 72"/>
                    <a:gd name="T72" fmla="*/ 23 w 25"/>
                    <a:gd name="T73" fmla="*/ 4 h 72"/>
                    <a:gd name="T74" fmla="*/ 21 w 25"/>
                    <a:gd name="T75" fmla="*/ 4 h 72"/>
                    <a:gd name="T76" fmla="*/ 20 w 25"/>
                    <a:gd name="T77" fmla="*/ 0 h 72"/>
                    <a:gd name="T78" fmla="*/ 17 w 25"/>
                    <a:gd name="T79" fmla="*/ 0 h 72"/>
                    <a:gd name="T80" fmla="*/ 15 w 25"/>
                    <a:gd name="T81" fmla="*/ 0 h 72"/>
                    <a:gd name="T82" fmla="*/ 15 w 25"/>
                    <a:gd name="T83" fmla="*/ 3 h 72"/>
                    <a:gd name="T84" fmla="*/ 13 w 25"/>
                    <a:gd name="T85" fmla="*/ 4 h 72"/>
                    <a:gd name="T86" fmla="*/ 10 w 25"/>
                    <a:gd name="T87" fmla="*/ 8 h 72"/>
                    <a:gd name="T88" fmla="*/ 7 w 25"/>
                    <a:gd name="T89" fmla="*/ 14 h 72"/>
                    <a:gd name="T90" fmla="*/ 8 w 25"/>
                    <a:gd name="T91" fmla="*/ 16 h 72"/>
                    <a:gd name="T92" fmla="*/ 7 w 25"/>
                    <a:gd name="T93" fmla="*/ 18 h 72"/>
                    <a:gd name="T94" fmla="*/ 6 w 25"/>
                    <a:gd name="T95" fmla="*/ 1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72">
                      <a:moveTo>
                        <a:pt x="6" y="19"/>
                      </a:moveTo>
                      <a:lnTo>
                        <a:pt x="3" y="26"/>
                      </a:lnTo>
                      <a:lnTo>
                        <a:pt x="1" y="32"/>
                      </a:lnTo>
                      <a:lnTo>
                        <a:pt x="0" y="34"/>
                      </a:lnTo>
                      <a:lnTo>
                        <a:pt x="1" y="35"/>
                      </a:lnTo>
                      <a:lnTo>
                        <a:pt x="1" y="42"/>
                      </a:lnTo>
                      <a:lnTo>
                        <a:pt x="2" y="48"/>
                      </a:lnTo>
                      <a:lnTo>
                        <a:pt x="3" y="49"/>
                      </a:lnTo>
                      <a:lnTo>
                        <a:pt x="3" y="52"/>
                      </a:lnTo>
                      <a:lnTo>
                        <a:pt x="3" y="52"/>
                      </a:lnTo>
                      <a:lnTo>
                        <a:pt x="3" y="54"/>
                      </a:lnTo>
                      <a:lnTo>
                        <a:pt x="4" y="57"/>
                      </a:lnTo>
                      <a:lnTo>
                        <a:pt x="6" y="57"/>
                      </a:lnTo>
                      <a:lnTo>
                        <a:pt x="6" y="59"/>
                      </a:lnTo>
                      <a:lnTo>
                        <a:pt x="10" y="61"/>
                      </a:lnTo>
                      <a:lnTo>
                        <a:pt x="13" y="65"/>
                      </a:lnTo>
                      <a:lnTo>
                        <a:pt x="12" y="69"/>
                      </a:lnTo>
                      <a:lnTo>
                        <a:pt x="13" y="72"/>
                      </a:lnTo>
                      <a:lnTo>
                        <a:pt x="14" y="70"/>
                      </a:lnTo>
                      <a:lnTo>
                        <a:pt x="17" y="72"/>
                      </a:lnTo>
                      <a:lnTo>
                        <a:pt x="16" y="68"/>
                      </a:lnTo>
                      <a:lnTo>
                        <a:pt x="17" y="64"/>
                      </a:lnTo>
                      <a:lnTo>
                        <a:pt x="15" y="59"/>
                      </a:lnTo>
                      <a:lnTo>
                        <a:pt x="17" y="55"/>
                      </a:lnTo>
                      <a:lnTo>
                        <a:pt x="21" y="48"/>
                      </a:lnTo>
                      <a:lnTo>
                        <a:pt x="21" y="45"/>
                      </a:lnTo>
                      <a:lnTo>
                        <a:pt x="22" y="43"/>
                      </a:lnTo>
                      <a:lnTo>
                        <a:pt x="20" y="42"/>
                      </a:lnTo>
                      <a:lnTo>
                        <a:pt x="21" y="36"/>
                      </a:lnTo>
                      <a:lnTo>
                        <a:pt x="22" y="31"/>
                      </a:lnTo>
                      <a:lnTo>
                        <a:pt x="21" y="27"/>
                      </a:lnTo>
                      <a:lnTo>
                        <a:pt x="23" y="23"/>
                      </a:lnTo>
                      <a:lnTo>
                        <a:pt x="24" y="14"/>
                      </a:lnTo>
                      <a:lnTo>
                        <a:pt x="24" y="10"/>
                      </a:lnTo>
                      <a:lnTo>
                        <a:pt x="25" y="10"/>
                      </a:lnTo>
                      <a:lnTo>
                        <a:pt x="25" y="7"/>
                      </a:lnTo>
                      <a:lnTo>
                        <a:pt x="23" y="4"/>
                      </a:lnTo>
                      <a:lnTo>
                        <a:pt x="21" y="4"/>
                      </a:lnTo>
                      <a:lnTo>
                        <a:pt x="20" y="0"/>
                      </a:lnTo>
                      <a:lnTo>
                        <a:pt x="17" y="0"/>
                      </a:lnTo>
                      <a:lnTo>
                        <a:pt x="15" y="0"/>
                      </a:lnTo>
                      <a:lnTo>
                        <a:pt x="15" y="3"/>
                      </a:lnTo>
                      <a:lnTo>
                        <a:pt x="13" y="4"/>
                      </a:lnTo>
                      <a:lnTo>
                        <a:pt x="10" y="8"/>
                      </a:lnTo>
                      <a:lnTo>
                        <a:pt x="7" y="14"/>
                      </a:lnTo>
                      <a:lnTo>
                        <a:pt x="8" y="16"/>
                      </a:lnTo>
                      <a:lnTo>
                        <a:pt x="7" y="18"/>
                      </a:lnTo>
                      <a:lnTo>
                        <a:pt x="6"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221">
                  <a:extLst>
                    <a:ext uri="{FF2B5EF4-FFF2-40B4-BE49-F238E27FC236}">
                      <a16:creationId xmlns:a16="http://schemas.microsoft.com/office/drawing/2014/main" id="{C22B8E88-8E23-464C-82A8-AA8DB77C0A4D}"/>
                    </a:ext>
                  </a:extLst>
                </p:cNvPr>
                <p:cNvSpPr>
                  <a:spLocks/>
                </p:cNvSpPr>
                <p:nvPr/>
              </p:nvSpPr>
              <p:spPr bwMode="auto">
                <a:xfrm>
                  <a:off x="4516" y="1664"/>
                  <a:ext cx="868" cy="778"/>
                </a:xfrm>
                <a:custGeom>
                  <a:avLst/>
                  <a:gdLst>
                    <a:gd name="T0" fmla="*/ 822 w 868"/>
                    <a:gd name="T1" fmla="*/ 293 h 778"/>
                    <a:gd name="T2" fmla="*/ 848 w 868"/>
                    <a:gd name="T3" fmla="*/ 262 h 778"/>
                    <a:gd name="T4" fmla="*/ 861 w 868"/>
                    <a:gd name="T5" fmla="*/ 209 h 778"/>
                    <a:gd name="T6" fmla="*/ 865 w 868"/>
                    <a:gd name="T7" fmla="*/ 167 h 778"/>
                    <a:gd name="T8" fmla="*/ 861 w 868"/>
                    <a:gd name="T9" fmla="*/ 123 h 778"/>
                    <a:gd name="T10" fmla="*/ 826 w 868"/>
                    <a:gd name="T11" fmla="*/ 146 h 778"/>
                    <a:gd name="T12" fmla="*/ 802 w 868"/>
                    <a:gd name="T13" fmla="*/ 115 h 778"/>
                    <a:gd name="T14" fmla="*/ 771 w 868"/>
                    <a:gd name="T15" fmla="*/ 98 h 778"/>
                    <a:gd name="T16" fmla="*/ 737 w 868"/>
                    <a:gd name="T17" fmla="*/ 60 h 778"/>
                    <a:gd name="T18" fmla="*/ 715 w 868"/>
                    <a:gd name="T19" fmla="*/ 18 h 778"/>
                    <a:gd name="T20" fmla="*/ 688 w 868"/>
                    <a:gd name="T21" fmla="*/ 5 h 778"/>
                    <a:gd name="T22" fmla="*/ 642 w 868"/>
                    <a:gd name="T23" fmla="*/ 12 h 778"/>
                    <a:gd name="T24" fmla="*/ 641 w 868"/>
                    <a:gd name="T25" fmla="*/ 58 h 778"/>
                    <a:gd name="T26" fmla="*/ 626 w 868"/>
                    <a:gd name="T27" fmla="*/ 117 h 778"/>
                    <a:gd name="T28" fmla="*/ 651 w 868"/>
                    <a:gd name="T29" fmla="*/ 157 h 778"/>
                    <a:gd name="T30" fmla="*/ 638 w 868"/>
                    <a:gd name="T31" fmla="*/ 205 h 778"/>
                    <a:gd name="T32" fmla="*/ 574 w 868"/>
                    <a:gd name="T33" fmla="*/ 243 h 778"/>
                    <a:gd name="T34" fmla="*/ 511 w 868"/>
                    <a:gd name="T35" fmla="*/ 324 h 778"/>
                    <a:gd name="T36" fmla="*/ 387 w 868"/>
                    <a:gd name="T37" fmla="*/ 315 h 778"/>
                    <a:gd name="T38" fmla="*/ 332 w 868"/>
                    <a:gd name="T39" fmla="*/ 266 h 778"/>
                    <a:gd name="T40" fmla="*/ 280 w 868"/>
                    <a:gd name="T41" fmla="*/ 212 h 778"/>
                    <a:gd name="T42" fmla="*/ 241 w 868"/>
                    <a:gd name="T43" fmla="*/ 189 h 778"/>
                    <a:gd name="T44" fmla="*/ 212 w 868"/>
                    <a:gd name="T45" fmla="*/ 199 h 778"/>
                    <a:gd name="T46" fmla="*/ 183 w 868"/>
                    <a:gd name="T47" fmla="*/ 266 h 778"/>
                    <a:gd name="T48" fmla="*/ 160 w 868"/>
                    <a:gd name="T49" fmla="*/ 301 h 778"/>
                    <a:gd name="T50" fmla="*/ 100 w 868"/>
                    <a:gd name="T51" fmla="*/ 331 h 778"/>
                    <a:gd name="T52" fmla="*/ 33 w 868"/>
                    <a:gd name="T53" fmla="*/ 357 h 778"/>
                    <a:gd name="T54" fmla="*/ 16 w 868"/>
                    <a:gd name="T55" fmla="*/ 397 h 778"/>
                    <a:gd name="T56" fmla="*/ 21 w 868"/>
                    <a:gd name="T57" fmla="*/ 459 h 778"/>
                    <a:gd name="T58" fmla="*/ 56 w 868"/>
                    <a:gd name="T59" fmla="*/ 436 h 778"/>
                    <a:gd name="T60" fmla="*/ 106 w 868"/>
                    <a:gd name="T61" fmla="*/ 450 h 778"/>
                    <a:gd name="T62" fmla="*/ 162 w 868"/>
                    <a:gd name="T63" fmla="*/ 503 h 778"/>
                    <a:gd name="T64" fmla="*/ 186 w 868"/>
                    <a:gd name="T65" fmla="*/ 583 h 778"/>
                    <a:gd name="T66" fmla="*/ 244 w 868"/>
                    <a:gd name="T67" fmla="*/ 608 h 778"/>
                    <a:gd name="T68" fmla="*/ 300 w 868"/>
                    <a:gd name="T69" fmla="*/ 636 h 778"/>
                    <a:gd name="T70" fmla="*/ 366 w 868"/>
                    <a:gd name="T71" fmla="*/ 638 h 778"/>
                    <a:gd name="T72" fmla="*/ 426 w 868"/>
                    <a:gd name="T73" fmla="*/ 607 h 778"/>
                    <a:gd name="T74" fmla="*/ 463 w 868"/>
                    <a:gd name="T75" fmla="*/ 646 h 778"/>
                    <a:gd name="T76" fmla="*/ 464 w 868"/>
                    <a:gd name="T77" fmla="*/ 710 h 778"/>
                    <a:gd name="T78" fmla="*/ 491 w 868"/>
                    <a:gd name="T79" fmla="*/ 745 h 778"/>
                    <a:gd name="T80" fmla="*/ 524 w 868"/>
                    <a:gd name="T81" fmla="*/ 740 h 778"/>
                    <a:gd name="T82" fmla="*/ 568 w 868"/>
                    <a:gd name="T83" fmla="*/ 721 h 778"/>
                    <a:gd name="T84" fmla="*/ 612 w 868"/>
                    <a:gd name="T85" fmla="*/ 754 h 778"/>
                    <a:gd name="T86" fmla="*/ 637 w 868"/>
                    <a:gd name="T87" fmla="*/ 775 h 778"/>
                    <a:gd name="T88" fmla="*/ 645 w 868"/>
                    <a:gd name="T89" fmla="*/ 760 h 778"/>
                    <a:gd name="T90" fmla="*/ 680 w 868"/>
                    <a:gd name="T91" fmla="*/ 726 h 778"/>
                    <a:gd name="T92" fmla="*/ 713 w 868"/>
                    <a:gd name="T93" fmla="*/ 729 h 778"/>
                    <a:gd name="T94" fmla="*/ 740 w 868"/>
                    <a:gd name="T95" fmla="*/ 702 h 778"/>
                    <a:gd name="T96" fmla="*/ 751 w 868"/>
                    <a:gd name="T97" fmla="*/ 681 h 778"/>
                    <a:gd name="T98" fmla="*/ 758 w 868"/>
                    <a:gd name="T99" fmla="*/ 660 h 778"/>
                    <a:gd name="T100" fmla="*/ 769 w 868"/>
                    <a:gd name="T101" fmla="*/ 633 h 778"/>
                    <a:gd name="T102" fmla="*/ 779 w 868"/>
                    <a:gd name="T103" fmla="*/ 602 h 778"/>
                    <a:gd name="T104" fmla="*/ 782 w 868"/>
                    <a:gd name="T105" fmla="*/ 581 h 778"/>
                    <a:gd name="T106" fmla="*/ 777 w 868"/>
                    <a:gd name="T107" fmla="*/ 557 h 778"/>
                    <a:gd name="T108" fmla="*/ 750 w 868"/>
                    <a:gd name="T109" fmla="*/ 536 h 778"/>
                    <a:gd name="T110" fmla="*/ 737 w 868"/>
                    <a:gd name="T111" fmla="*/ 483 h 778"/>
                    <a:gd name="T112" fmla="*/ 746 w 868"/>
                    <a:gd name="T113" fmla="*/ 430 h 778"/>
                    <a:gd name="T114" fmla="*/ 745 w 868"/>
                    <a:gd name="T115" fmla="*/ 412 h 778"/>
                    <a:gd name="T116" fmla="*/ 703 w 868"/>
                    <a:gd name="T117" fmla="*/ 405 h 778"/>
                    <a:gd name="T118" fmla="*/ 706 w 868"/>
                    <a:gd name="T119" fmla="*/ 367 h 778"/>
                    <a:gd name="T120" fmla="*/ 738 w 868"/>
                    <a:gd name="T121" fmla="*/ 354 h 778"/>
                    <a:gd name="T122" fmla="*/ 745 w 868"/>
                    <a:gd name="T123" fmla="*/ 377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8" h="778">
                      <a:moveTo>
                        <a:pt x="782" y="339"/>
                      </a:moveTo>
                      <a:lnTo>
                        <a:pt x="784" y="335"/>
                      </a:lnTo>
                      <a:lnTo>
                        <a:pt x="784" y="333"/>
                      </a:lnTo>
                      <a:lnTo>
                        <a:pt x="788" y="329"/>
                      </a:lnTo>
                      <a:lnTo>
                        <a:pt x="790" y="324"/>
                      </a:lnTo>
                      <a:lnTo>
                        <a:pt x="792" y="322"/>
                      </a:lnTo>
                      <a:lnTo>
                        <a:pt x="795" y="314"/>
                      </a:lnTo>
                      <a:lnTo>
                        <a:pt x="796" y="311"/>
                      </a:lnTo>
                      <a:lnTo>
                        <a:pt x="796" y="309"/>
                      </a:lnTo>
                      <a:lnTo>
                        <a:pt x="796" y="304"/>
                      </a:lnTo>
                      <a:lnTo>
                        <a:pt x="799" y="300"/>
                      </a:lnTo>
                      <a:lnTo>
                        <a:pt x="801" y="305"/>
                      </a:lnTo>
                      <a:lnTo>
                        <a:pt x="803" y="306"/>
                      </a:lnTo>
                      <a:lnTo>
                        <a:pt x="806" y="308"/>
                      </a:lnTo>
                      <a:lnTo>
                        <a:pt x="808" y="307"/>
                      </a:lnTo>
                      <a:lnTo>
                        <a:pt x="811" y="308"/>
                      </a:lnTo>
                      <a:lnTo>
                        <a:pt x="816" y="308"/>
                      </a:lnTo>
                      <a:lnTo>
                        <a:pt x="820" y="308"/>
                      </a:lnTo>
                      <a:lnTo>
                        <a:pt x="822" y="304"/>
                      </a:lnTo>
                      <a:lnTo>
                        <a:pt x="822" y="301"/>
                      </a:lnTo>
                      <a:lnTo>
                        <a:pt x="819" y="298"/>
                      </a:lnTo>
                      <a:lnTo>
                        <a:pt x="816" y="295"/>
                      </a:lnTo>
                      <a:lnTo>
                        <a:pt x="818" y="293"/>
                      </a:lnTo>
                      <a:lnTo>
                        <a:pt x="822" y="293"/>
                      </a:lnTo>
                      <a:lnTo>
                        <a:pt x="827" y="288"/>
                      </a:lnTo>
                      <a:lnTo>
                        <a:pt x="827" y="284"/>
                      </a:lnTo>
                      <a:lnTo>
                        <a:pt x="830" y="280"/>
                      </a:lnTo>
                      <a:lnTo>
                        <a:pt x="832" y="280"/>
                      </a:lnTo>
                      <a:lnTo>
                        <a:pt x="834" y="277"/>
                      </a:lnTo>
                      <a:lnTo>
                        <a:pt x="832" y="274"/>
                      </a:lnTo>
                      <a:lnTo>
                        <a:pt x="833" y="270"/>
                      </a:lnTo>
                      <a:lnTo>
                        <a:pt x="833" y="267"/>
                      </a:lnTo>
                      <a:lnTo>
                        <a:pt x="834" y="266"/>
                      </a:lnTo>
                      <a:lnTo>
                        <a:pt x="837" y="268"/>
                      </a:lnTo>
                      <a:lnTo>
                        <a:pt x="837" y="272"/>
                      </a:lnTo>
                      <a:lnTo>
                        <a:pt x="838" y="274"/>
                      </a:lnTo>
                      <a:lnTo>
                        <a:pt x="842" y="274"/>
                      </a:lnTo>
                      <a:lnTo>
                        <a:pt x="843" y="276"/>
                      </a:lnTo>
                      <a:lnTo>
                        <a:pt x="844" y="275"/>
                      </a:lnTo>
                      <a:lnTo>
                        <a:pt x="844" y="273"/>
                      </a:lnTo>
                      <a:lnTo>
                        <a:pt x="842" y="272"/>
                      </a:lnTo>
                      <a:lnTo>
                        <a:pt x="842" y="269"/>
                      </a:lnTo>
                      <a:lnTo>
                        <a:pt x="842" y="268"/>
                      </a:lnTo>
                      <a:lnTo>
                        <a:pt x="844" y="267"/>
                      </a:lnTo>
                      <a:lnTo>
                        <a:pt x="847" y="267"/>
                      </a:lnTo>
                      <a:lnTo>
                        <a:pt x="848" y="267"/>
                      </a:lnTo>
                      <a:lnTo>
                        <a:pt x="848" y="264"/>
                      </a:lnTo>
                      <a:lnTo>
                        <a:pt x="848" y="262"/>
                      </a:lnTo>
                      <a:lnTo>
                        <a:pt x="848" y="260"/>
                      </a:lnTo>
                      <a:lnTo>
                        <a:pt x="848" y="258"/>
                      </a:lnTo>
                      <a:lnTo>
                        <a:pt x="848" y="255"/>
                      </a:lnTo>
                      <a:lnTo>
                        <a:pt x="848" y="253"/>
                      </a:lnTo>
                      <a:lnTo>
                        <a:pt x="847" y="251"/>
                      </a:lnTo>
                      <a:lnTo>
                        <a:pt x="847" y="245"/>
                      </a:lnTo>
                      <a:lnTo>
                        <a:pt x="846" y="243"/>
                      </a:lnTo>
                      <a:lnTo>
                        <a:pt x="846" y="238"/>
                      </a:lnTo>
                      <a:lnTo>
                        <a:pt x="846" y="235"/>
                      </a:lnTo>
                      <a:lnTo>
                        <a:pt x="844" y="232"/>
                      </a:lnTo>
                      <a:lnTo>
                        <a:pt x="844" y="230"/>
                      </a:lnTo>
                      <a:lnTo>
                        <a:pt x="843" y="228"/>
                      </a:lnTo>
                      <a:lnTo>
                        <a:pt x="839" y="222"/>
                      </a:lnTo>
                      <a:lnTo>
                        <a:pt x="838" y="219"/>
                      </a:lnTo>
                      <a:lnTo>
                        <a:pt x="839" y="217"/>
                      </a:lnTo>
                      <a:lnTo>
                        <a:pt x="841" y="215"/>
                      </a:lnTo>
                      <a:lnTo>
                        <a:pt x="842" y="215"/>
                      </a:lnTo>
                      <a:lnTo>
                        <a:pt x="844" y="213"/>
                      </a:lnTo>
                      <a:lnTo>
                        <a:pt x="844" y="211"/>
                      </a:lnTo>
                      <a:lnTo>
                        <a:pt x="847" y="206"/>
                      </a:lnTo>
                      <a:lnTo>
                        <a:pt x="848" y="206"/>
                      </a:lnTo>
                      <a:lnTo>
                        <a:pt x="850" y="207"/>
                      </a:lnTo>
                      <a:lnTo>
                        <a:pt x="852" y="208"/>
                      </a:lnTo>
                      <a:lnTo>
                        <a:pt x="861" y="209"/>
                      </a:lnTo>
                      <a:lnTo>
                        <a:pt x="862" y="210"/>
                      </a:lnTo>
                      <a:lnTo>
                        <a:pt x="864" y="210"/>
                      </a:lnTo>
                      <a:lnTo>
                        <a:pt x="865" y="208"/>
                      </a:lnTo>
                      <a:lnTo>
                        <a:pt x="865" y="205"/>
                      </a:lnTo>
                      <a:lnTo>
                        <a:pt x="864" y="204"/>
                      </a:lnTo>
                      <a:lnTo>
                        <a:pt x="864" y="202"/>
                      </a:lnTo>
                      <a:lnTo>
                        <a:pt x="864" y="201"/>
                      </a:lnTo>
                      <a:lnTo>
                        <a:pt x="864" y="199"/>
                      </a:lnTo>
                      <a:lnTo>
                        <a:pt x="863" y="197"/>
                      </a:lnTo>
                      <a:lnTo>
                        <a:pt x="865" y="194"/>
                      </a:lnTo>
                      <a:lnTo>
                        <a:pt x="865" y="192"/>
                      </a:lnTo>
                      <a:lnTo>
                        <a:pt x="865" y="190"/>
                      </a:lnTo>
                      <a:lnTo>
                        <a:pt x="864" y="188"/>
                      </a:lnTo>
                      <a:lnTo>
                        <a:pt x="865" y="187"/>
                      </a:lnTo>
                      <a:lnTo>
                        <a:pt x="866" y="186"/>
                      </a:lnTo>
                      <a:lnTo>
                        <a:pt x="865" y="184"/>
                      </a:lnTo>
                      <a:lnTo>
                        <a:pt x="865" y="182"/>
                      </a:lnTo>
                      <a:lnTo>
                        <a:pt x="865" y="181"/>
                      </a:lnTo>
                      <a:lnTo>
                        <a:pt x="865" y="178"/>
                      </a:lnTo>
                      <a:lnTo>
                        <a:pt x="867" y="177"/>
                      </a:lnTo>
                      <a:lnTo>
                        <a:pt x="867" y="176"/>
                      </a:lnTo>
                      <a:lnTo>
                        <a:pt x="866" y="174"/>
                      </a:lnTo>
                      <a:lnTo>
                        <a:pt x="865" y="170"/>
                      </a:lnTo>
                      <a:lnTo>
                        <a:pt x="865" y="167"/>
                      </a:lnTo>
                      <a:lnTo>
                        <a:pt x="865" y="166"/>
                      </a:lnTo>
                      <a:lnTo>
                        <a:pt x="866" y="165"/>
                      </a:lnTo>
                      <a:lnTo>
                        <a:pt x="866" y="164"/>
                      </a:lnTo>
                      <a:lnTo>
                        <a:pt x="865" y="163"/>
                      </a:lnTo>
                      <a:lnTo>
                        <a:pt x="865" y="161"/>
                      </a:lnTo>
                      <a:lnTo>
                        <a:pt x="865" y="160"/>
                      </a:lnTo>
                      <a:lnTo>
                        <a:pt x="864" y="159"/>
                      </a:lnTo>
                      <a:lnTo>
                        <a:pt x="865" y="156"/>
                      </a:lnTo>
                      <a:lnTo>
                        <a:pt x="865" y="153"/>
                      </a:lnTo>
                      <a:lnTo>
                        <a:pt x="864" y="153"/>
                      </a:lnTo>
                      <a:lnTo>
                        <a:pt x="863" y="150"/>
                      </a:lnTo>
                      <a:lnTo>
                        <a:pt x="863" y="149"/>
                      </a:lnTo>
                      <a:lnTo>
                        <a:pt x="865" y="146"/>
                      </a:lnTo>
                      <a:lnTo>
                        <a:pt x="867" y="146"/>
                      </a:lnTo>
                      <a:lnTo>
                        <a:pt x="867" y="144"/>
                      </a:lnTo>
                      <a:lnTo>
                        <a:pt x="868" y="141"/>
                      </a:lnTo>
                      <a:lnTo>
                        <a:pt x="868" y="138"/>
                      </a:lnTo>
                      <a:lnTo>
                        <a:pt x="866" y="136"/>
                      </a:lnTo>
                      <a:lnTo>
                        <a:pt x="865" y="135"/>
                      </a:lnTo>
                      <a:lnTo>
                        <a:pt x="865" y="132"/>
                      </a:lnTo>
                      <a:lnTo>
                        <a:pt x="862" y="129"/>
                      </a:lnTo>
                      <a:lnTo>
                        <a:pt x="861" y="128"/>
                      </a:lnTo>
                      <a:lnTo>
                        <a:pt x="863" y="125"/>
                      </a:lnTo>
                      <a:lnTo>
                        <a:pt x="861" y="123"/>
                      </a:lnTo>
                      <a:lnTo>
                        <a:pt x="861" y="121"/>
                      </a:lnTo>
                      <a:lnTo>
                        <a:pt x="858" y="121"/>
                      </a:lnTo>
                      <a:lnTo>
                        <a:pt x="857" y="119"/>
                      </a:lnTo>
                      <a:lnTo>
                        <a:pt x="855" y="119"/>
                      </a:lnTo>
                      <a:lnTo>
                        <a:pt x="853" y="120"/>
                      </a:lnTo>
                      <a:lnTo>
                        <a:pt x="851" y="120"/>
                      </a:lnTo>
                      <a:lnTo>
                        <a:pt x="849" y="122"/>
                      </a:lnTo>
                      <a:lnTo>
                        <a:pt x="849" y="125"/>
                      </a:lnTo>
                      <a:lnTo>
                        <a:pt x="848" y="125"/>
                      </a:lnTo>
                      <a:lnTo>
                        <a:pt x="846" y="125"/>
                      </a:lnTo>
                      <a:lnTo>
                        <a:pt x="845" y="129"/>
                      </a:lnTo>
                      <a:lnTo>
                        <a:pt x="842" y="129"/>
                      </a:lnTo>
                      <a:lnTo>
                        <a:pt x="841" y="129"/>
                      </a:lnTo>
                      <a:lnTo>
                        <a:pt x="840" y="132"/>
                      </a:lnTo>
                      <a:lnTo>
                        <a:pt x="840" y="134"/>
                      </a:lnTo>
                      <a:lnTo>
                        <a:pt x="837" y="136"/>
                      </a:lnTo>
                      <a:lnTo>
                        <a:pt x="837" y="139"/>
                      </a:lnTo>
                      <a:lnTo>
                        <a:pt x="837" y="140"/>
                      </a:lnTo>
                      <a:lnTo>
                        <a:pt x="836" y="141"/>
                      </a:lnTo>
                      <a:lnTo>
                        <a:pt x="834" y="143"/>
                      </a:lnTo>
                      <a:lnTo>
                        <a:pt x="830" y="144"/>
                      </a:lnTo>
                      <a:lnTo>
                        <a:pt x="829" y="145"/>
                      </a:lnTo>
                      <a:lnTo>
                        <a:pt x="827" y="144"/>
                      </a:lnTo>
                      <a:lnTo>
                        <a:pt x="826" y="146"/>
                      </a:lnTo>
                      <a:lnTo>
                        <a:pt x="823" y="146"/>
                      </a:lnTo>
                      <a:lnTo>
                        <a:pt x="823" y="144"/>
                      </a:lnTo>
                      <a:lnTo>
                        <a:pt x="822" y="142"/>
                      </a:lnTo>
                      <a:lnTo>
                        <a:pt x="820" y="142"/>
                      </a:lnTo>
                      <a:lnTo>
                        <a:pt x="818" y="143"/>
                      </a:lnTo>
                      <a:lnTo>
                        <a:pt x="816" y="144"/>
                      </a:lnTo>
                      <a:lnTo>
                        <a:pt x="815" y="143"/>
                      </a:lnTo>
                      <a:lnTo>
                        <a:pt x="813" y="139"/>
                      </a:lnTo>
                      <a:lnTo>
                        <a:pt x="812" y="138"/>
                      </a:lnTo>
                      <a:lnTo>
                        <a:pt x="809" y="134"/>
                      </a:lnTo>
                      <a:lnTo>
                        <a:pt x="809" y="132"/>
                      </a:lnTo>
                      <a:lnTo>
                        <a:pt x="810" y="131"/>
                      </a:lnTo>
                      <a:lnTo>
                        <a:pt x="810" y="127"/>
                      </a:lnTo>
                      <a:lnTo>
                        <a:pt x="809" y="125"/>
                      </a:lnTo>
                      <a:lnTo>
                        <a:pt x="809" y="122"/>
                      </a:lnTo>
                      <a:lnTo>
                        <a:pt x="806" y="122"/>
                      </a:lnTo>
                      <a:lnTo>
                        <a:pt x="806" y="120"/>
                      </a:lnTo>
                      <a:lnTo>
                        <a:pt x="806" y="118"/>
                      </a:lnTo>
                      <a:lnTo>
                        <a:pt x="807" y="115"/>
                      </a:lnTo>
                      <a:lnTo>
                        <a:pt x="807" y="113"/>
                      </a:lnTo>
                      <a:lnTo>
                        <a:pt x="806" y="112"/>
                      </a:lnTo>
                      <a:lnTo>
                        <a:pt x="805" y="113"/>
                      </a:lnTo>
                      <a:lnTo>
                        <a:pt x="804" y="115"/>
                      </a:lnTo>
                      <a:lnTo>
                        <a:pt x="802" y="115"/>
                      </a:lnTo>
                      <a:lnTo>
                        <a:pt x="800" y="115"/>
                      </a:lnTo>
                      <a:lnTo>
                        <a:pt x="799" y="115"/>
                      </a:lnTo>
                      <a:lnTo>
                        <a:pt x="797" y="113"/>
                      </a:lnTo>
                      <a:lnTo>
                        <a:pt x="796" y="113"/>
                      </a:lnTo>
                      <a:lnTo>
                        <a:pt x="795" y="112"/>
                      </a:lnTo>
                      <a:lnTo>
                        <a:pt x="792" y="111"/>
                      </a:lnTo>
                      <a:lnTo>
                        <a:pt x="792" y="109"/>
                      </a:lnTo>
                      <a:lnTo>
                        <a:pt x="790" y="108"/>
                      </a:lnTo>
                      <a:lnTo>
                        <a:pt x="789" y="108"/>
                      </a:lnTo>
                      <a:lnTo>
                        <a:pt x="788" y="106"/>
                      </a:lnTo>
                      <a:lnTo>
                        <a:pt x="788" y="105"/>
                      </a:lnTo>
                      <a:lnTo>
                        <a:pt x="786" y="104"/>
                      </a:lnTo>
                      <a:lnTo>
                        <a:pt x="785" y="102"/>
                      </a:lnTo>
                      <a:lnTo>
                        <a:pt x="784" y="100"/>
                      </a:lnTo>
                      <a:lnTo>
                        <a:pt x="783" y="99"/>
                      </a:lnTo>
                      <a:lnTo>
                        <a:pt x="782" y="99"/>
                      </a:lnTo>
                      <a:lnTo>
                        <a:pt x="781" y="101"/>
                      </a:lnTo>
                      <a:lnTo>
                        <a:pt x="779" y="101"/>
                      </a:lnTo>
                      <a:lnTo>
                        <a:pt x="778" y="101"/>
                      </a:lnTo>
                      <a:lnTo>
                        <a:pt x="778" y="103"/>
                      </a:lnTo>
                      <a:lnTo>
                        <a:pt x="776" y="101"/>
                      </a:lnTo>
                      <a:lnTo>
                        <a:pt x="775" y="100"/>
                      </a:lnTo>
                      <a:lnTo>
                        <a:pt x="774" y="99"/>
                      </a:lnTo>
                      <a:lnTo>
                        <a:pt x="771" y="98"/>
                      </a:lnTo>
                      <a:lnTo>
                        <a:pt x="770" y="98"/>
                      </a:lnTo>
                      <a:lnTo>
                        <a:pt x="771" y="96"/>
                      </a:lnTo>
                      <a:lnTo>
                        <a:pt x="771" y="95"/>
                      </a:lnTo>
                      <a:lnTo>
                        <a:pt x="769" y="95"/>
                      </a:lnTo>
                      <a:lnTo>
                        <a:pt x="768" y="97"/>
                      </a:lnTo>
                      <a:lnTo>
                        <a:pt x="765" y="96"/>
                      </a:lnTo>
                      <a:lnTo>
                        <a:pt x="763" y="97"/>
                      </a:lnTo>
                      <a:lnTo>
                        <a:pt x="762" y="96"/>
                      </a:lnTo>
                      <a:lnTo>
                        <a:pt x="761" y="97"/>
                      </a:lnTo>
                      <a:lnTo>
                        <a:pt x="758" y="96"/>
                      </a:lnTo>
                      <a:lnTo>
                        <a:pt x="758" y="94"/>
                      </a:lnTo>
                      <a:lnTo>
                        <a:pt x="755" y="93"/>
                      </a:lnTo>
                      <a:lnTo>
                        <a:pt x="752" y="89"/>
                      </a:lnTo>
                      <a:lnTo>
                        <a:pt x="751" y="86"/>
                      </a:lnTo>
                      <a:lnTo>
                        <a:pt x="751" y="84"/>
                      </a:lnTo>
                      <a:lnTo>
                        <a:pt x="751" y="81"/>
                      </a:lnTo>
                      <a:lnTo>
                        <a:pt x="749" y="81"/>
                      </a:lnTo>
                      <a:lnTo>
                        <a:pt x="747" y="79"/>
                      </a:lnTo>
                      <a:lnTo>
                        <a:pt x="747" y="76"/>
                      </a:lnTo>
                      <a:lnTo>
                        <a:pt x="746" y="75"/>
                      </a:lnTo>
                      <a:lnTo>
                        <a:pt x="745" y="71"/>
                      </a:lnTo>
                      <a:lnTo>
                        <a:pt x="744" y="68"/>
                      </a:lnTo>
                      <a:lnTo>
                        <a:pt x="740" y="64"/>
                      </a:lnTo>
                      <a:lnTo>
                        <a:pt x="737" y="60"/>
                      </a:lnTo>
                      <a:lnTo>
                        <a:pt x="737" y="58"/>
                      </a:lnTo>
                      <a:lnTo>
                        <a:pt x="735" y="55"/>
                      </a:lnTo>
                      <a:lnTo>
                        <a:pt x="733" y="56"/>
                      </a:lnTo>
                      <a:lnTo>
                        <a:pt x="733" y="56"/>
                      </a:lnTo>
                      <a:lnTo>
                        <a:pt x="733" y="53"/>
                      </a:lnTo>
                      <a:lnTo>
                        <a:pt x="733" y="52"/>
                      </a:lnTo>
                      <a:lnTo>
                        <a:pt x="731" y="50"/>
                      </a:lnTo>
                      <a:lnTo>
                        <a:pt x="730" y="48"/>
                      </a:lnTo>
                      <a:lnTo>
                        <a:pt x="729" y="46"/>
                      </a:lnTo>
                      <a:lnTo>
                        <a:pt x="729" y="44"/>
                      </a:lnTo>
                      <a:lnTo>
                        <a:pt x="727" y="42"/>
                      </a:lnTo>
                      <a:lnTo>
                        <a:pt x="726" y="39"/>
                      </a:lnTo>
                      <a:lnTo>
                        <a:pt x="723" y="36"/>
                      </a:lnTo>
                      <a:lnTo>
                        <a:pt x="722" y="35"/>
                      </a:lnTo>
                      <a:lnTo>
                        <a:pt x="723" y="32"/>
                      </a:lnTo>
                      <a:lnTo>
                        <a:pt x="723" y="31"/>
                      </a:lnTo>
                      <a:lnTo>
                        <a:pt x="719" y="30"/>
                      </a:lnTo>
                      <a:lnTo>
                        <a:pt x="719" y="29"/>
                      </a:lnTo>
                      <a:lnTo>
                        <a:pt x="719" y="28"/>
                      </a:lnTo>
                      <a:lnTo>
                        <a:pt x="718" y="25"/>
                      </a:lnTo>
                      <a:lnTo>
                        <a:pt x="717" y="23"/>
                      </a:lnTo>
                      <a:lnTo>
                        <a:pt x="716" y="21"/>
                      </a:lnTo>
                      <a:lnTo>
                        <a:pt x="715" y="20"/>
                      </a:lnTo>
                      <a:lnTo>
                        <a:pt x="715" y="18"/>
                      </a:lnTo>
                      <a:lnTo>
                        <a:pt x="714" y="18"/>
                      </a:lnTo>
                      <a:lnTo>
                        <a:pt x="713" y="18"/>
                      </a:lnTo>
                      <a:lnTo>
                        <a:pt x="710" y="17"/>
                      </a:lnTo>
                      <a:lnTo>
                        <a:pt x="710" y="15"/>
                      </a:lnTo>
                      <a:lnTo>
                        <a:pt x="710" y="14"/>
                      </a:lnTo>
                      <a:lnTo>
                        <a:pt x="710" y="12"/>
                      </a:lnTo>
                      <a:lnTo>
                        <a:pt x="708" y="12"/>
                      </a:lnTo>
                      <a:lnTo>
                        <a:pt x="707" y="13"/>
                      </a:lnTo>
                      <a:lnTo>
                        <a:pt x="706" y="12"/>
                      </a:lnTo>
                      <a:lnTo>
                        <a:pt x="705" y="12"/>
                      </a:lnTo>
                      <a:lnTo>
                        <a:pt x="704" y="10"/>
                      </a:lnTo>
                      <a:lnTo>
                        <a:pt x="705" y="8"/>
                      </a:lnTo>
                      <a:lnTo>
                        <a:pt x="703" y="7"/>
                      </a:lnTo>
                      <a:lnTo>
                        <a:pt x="702" y="6"/>
                      </a:lnTo>
                      <a:lnTo>
                        <a:pt x="700" y="6"/>
                      </a:lnTo>
                      <a:lnTo>
                        <a:pt x="699" y="5"/>
                      </a:lnTo>
                      <a:lnTo>
                        <a:pt x="698" y="5"/>
                      </a:lnTo>
                      <a:lnTo>
                        <a:pt x="695" y="5"/>
                      </a:lnTo>
                      <a:lnTo>
                        <a:pt x="695" y="5"/>
                      </a:lnTo>
                      <a:lnTo>
                        <a:pt x="693" y="5"/>
                      </a:lnTo>
                      <a:lnTo>
                        <a:pt x="693" y="8"/>
                      </a:lnTo>
                      <a:lnTo>
                        <a:pt x="692" y="8"/>
                      </a:lnTo>
                      <a:lnTo>
                        <a:pt x="690" y="6"/>
                      </a:lnTo>
                      <a:lnTo>
                        <a:pt x="688" y="5"/>
                      </a:lnTo>
                      <a:lnTo>
                        <a:pt x="687" y="6"/>
                      </a:lnTo>
                      <a:lnTo>
                        <a:pt x="684" y="6"/>
                      </a:lnTo>
                      <a:lnTo>
                        <a:pt x="683" y="5"/>
                      </a:lnTo>
                      <a:lnTo>
                        <a:pt x="681" y="3"/>
                      </a:lnTo>
                      <a:lnTo>
                        <a:pt x="677" y="2"/>
                      </a:lnTo>
                      <a:lnTo>
                        <a:pt x="675" y="1"/>
                      </a:lnTo>
                      <a:lnTo>
                        <a:pt x="673" y="1"/>
                      </a:lnTo>
                      <a:lnTo>
                        <a:pt x="671" y="0"/>
                      </a:lnTo>
                      <a:lnTo>
                        <a:pt x="671" y="1"/>
                      </a:lnTo>
                      <a:lnTo>
                        <a:pt x="666" y="1"/>
                      </a:lnTo>
                      <a:lnTo>
                        <a:pt x="665" y="4"/>
                      </a:lnTo>
                      <a:lnTo>
                        <a:pt x="664" y="4"/>
                      </a:lnTo>
                      <a:lnTo>
                        <a:pt x="663" y="5"/>
                      </a:lnTo>
                      <a:lnTo>
                        <a:pt x="661" y="5"/>
                      </a:lnTo>
                      <a:lnTo>
                        <a:pt x="658" y="5"/>
                      </a:lnTo>
                      <a:lnTo>
                        <a:pt x="655" y="5"/>
                      </a:lnTo>
                      <a:lnTo>
                        <a:pt x="654" y="7"/>
                      </a:lnTo>
                      <a:lnTo>
                        <a:pt x="651" y="7"/>
                      </a:lnTo>
                      <a:lnTo>
                        <a:pt x="650" y="9"/>
                      </a:lnTo>
                      <a:lnTo>
                        <a:pt x="648" y="10"/>
                      </a:lnTo>
                      <a:lnTo>
                        <a:pt x="646" y="10"/>
                      </a:lnTo>
                      <a:lnTo>
                        <a:pt x="646" y="11"/>
                      </a:lnTo>
                      <a:lnTo>
                        <a:pt x="643" y="11"/>
                      </a:lnTo>
                      <a:lnTo>
                        <a:pt x="642" y="12"/>
                      </a:lnTo>
                      <a:lnTo>
                        <a:pt x="638" y="12"/>
                      </a:lnTo>
                      <a:lnTo>
                        <a:pt x="636" y="14"/>
                      </a:lnTo>
                      <a:lnTo>
                        <a:pt x="636" y="15"/>
                      </a:lnTo>
                      <a:lnTo>
                        <a:pt x="635" y="18"/>
                      </a:lnTo>
                      <a:lnTo>
                        <a:pt x="634" y="22"/>
                      </a:lnTo>
                      <a:lnTo>
                        <a:pt x="633" y="24"/>
                      </a:lnTo>
                      <a:lnTo>
                        <a:pt x="633" y="25"/>
                      </a:lnTo>
                      <a:lnTo>
                        <a:pt x="632" y="27"/>
                      </a:lnTo>
                      <a:lnTo>
                        <a:pt x="632" y="31"/>
                      </a:lnTo>
                      <a:lnTo>
                        <a:pt x="633" y="32"/>
                      </a:lnTo>
                      <a:lnTo>
                        <a:pt x="634" y="32"/>
                      </a:lnTo>
                      <a:lnTo>
                        <a:pt x="637" y="30"/>
                      </a:lnTo>
                      <a:lnTo>
                        <a:pt x="640" y="29"/>
                      </a:lnTo>
                      <a:lnTo>
                        <a:pt x="641" y="29"/>
                      </a:lnTo>
                      <a:lnTo>
                        <a:pt x="643" y="34"/>
                      </a:lnTo>
                      <a:lnTo>
                        <a:pt x="644" y="37"/>
                      </a:lnTo>
                      <a:lnTo>
                        <a:pt x="647" y="39"/>
                      </a:lnTo>
                      <a:lnTo>
                        <a:pt x="647" y="41"/>
                      </a:lnTo>
                      <a:lnTo>
                        <a:pt x="647" y="43"/>
                      </a:lnTo>
                      <a:lnTo>
                        <a:pt x="647" y="47"/>
                      </a:lnTo>
                      <a:lnTo>
                        <a:pt x="645" y="49"/>
                      </a:lnTo>
                      <a:lnTo>
                        <a:pt x="643" y="53"/>
                      </a:lnTo>
                      <a:lnTo>
                        <a:pt x="643" y="56"/>
                      </a:lnTo>
                      <a:lnTo>
                        <a:pt x="641" y="58"/>
                      </a:lnTo>
                      <a:lnTo>
                        <a:pt x="639" y="61"/>
                      </a:lnTo>
                      <a:lnTo>
                        <a:pt x="639" y="64"/>
                      </a:lnTo>
                      <a:lnTo>
                        <a:pt x="640" y="67"/>
                      </a:lnTo>
                      <a:lnTo>
                        <a:pt x="640" y="69"/>
                      </a:lnTo>
                      <a:lnTo>
                        <a:pt x="640" y="73"/>
                      </a:lnTo>
                      <a:lnTo>
                        <a:pt x="642" y="74"/>
                      </a:lnTo>
                      <a:lnTo>
                        <a:pt x="642" y="77"/>
                      </a:lnTo>
                      <a:lnTo>
                        <a:pt x="640" y="79"/>
                      </a:lnTo>
                      <a:lnTo>
                        <a:pt x="640" y="81"/>
                      </a:lnTo>
                      <a:lnTo>
                        <a:pt x="640" y="84"/>
                      </a:lnTo>
                      <a:lnTo>
                        <a:pt x="640" y="89"/>
                      </a:lnTo>
                      <a:lnTo>
                        <a:pt x="640" y="90"/>
                      </a:lnTo>
                      <a:lnTo>
                        <a:pt x="640" y="94"/>
                      </a:lnTo>
                      <a:lnTo>
                        <a:pt x="641" y="95"/>
                      </a:lnTo>
                      <a:lnTo>
                        <a:pt x="643" y="96"/>
                      </a:lnTo>
                      <a:lnTo>
                        <a:pt x="643" y="95"/>
                      </a:lnTo>
                      <a:lnTo>
                        <a:pt x="645" y="96"/>
                      </a:lnTo>
                      <a:lnTo>
                        <a:pt x="645" y="99"/>
                      </a:lnTo>
                      <a:lnTo>
                        <a:pt x="644" y="103"/>
                      </a:lnTo>
                      <a:lnTo>
                        <a:pt x="642" y="105"/>
                      </a:lnTo>
                      <a:lnTo>
                        <a:pt x="637" y="106"/>
                      </a:lnTo>
                      <a:lnTo>
                        <a:pt x="634" y="109"/>
                      </a:lnTo>
                      <a:lnTo>
                        <a:pt x="627" y="117"/>
                      </a:lnTo>
                      <a:lnTo>
                        <a:pt x="626" y="117"/>
                      </a:lnTo>
                      <a:lnTo>
                        <a:pt x="623" y="115"/>
                      </a:lnTo>
                      <a:lnTo>
                        <a:pt x="619" y="115"/>
                      </a:lnTo>
                      <a:lnTo>
                        <a:pt x="617" y="115"/>
                      </a:lnTo>
                      <a:lnTo>
                        <a:pt x="616" y="114"/>
                      </a:lnTo>
                      <a:lnTo>
                        <a:pt x="615" y="113"/>
                      </a:lnTo>
                      <a:lnTo>
                        <a:pt x="613" y="114"/>
                      </a:lnTo>
                      <a:lnTo>
                        <a:pt x="613" y="114"/>
                      </a:lnTo>
                      <a:lnTo>
                        <a:pt x="610" y="140"/>
                      </a:lnTo>
                      <a:lnTo>
                        <a:pt x="611" y="146"/>
                      </a:lnTo>
                      <a:lnTo>
                        <a:pt x="609" y="151"/>
                      </a:lnTo>
                      <a:lnTo>
                        <a:pt x="610" y="154"/>
                      </a:lnTo>
                      <a:lnTo>
                        <a:pt x="608" y="162"/>
                      </a:lnTo>
                      <a:lnTo>
                        <a:pt x="610" y="167"/>
                      </a:lnTo>
                      <a:lnTo>
                        <a:pt x="617" y="171"/>
                      </a:lnTo>
                      <a:lnTo>
                        <a:pt x="622" y="167"/>
                      </a:lnTo>
                      <a:lnTo>
                        <a:pt x="627" y="167"/>
                      </a:lnTo>
                      <a:lnTo>
                        <a:pt x="633" y="168"/>
                      </a:lnTo>
                      <a:lnTo>
                        <a:pt x="636" y="171"/>
                      </a:lnTo>
                      <a:lnTo>
                        <a:pt x="640" y="165"/>
                      </a:lnTo>
                      <a:lnTo>
                        <a:pt x="639" y="161"/>
                      </a:lnTo>
                      <a:lnTo>
                        <a:pt x="640" y="158"/>
                      </a:lnTo>
                      <a:lnTo>
                        <a:pt x="643" y="157"/>
                      </a:lnTo>
                      <a:lnTo>
                        <a:pt x="645" y="156"/>
                      </a:lnTo>
                      <a:lnTo>
                        <a:pt x="651" y="157"/>
                      </a:lnTo>
                      <a:lnTo>
                        <a:pt x="654" y="163"/>
                      </a:lnTo>
                      <a:lnTo>
                        <a:pt x="660" y="168"/>
                      </a:lnTo>
                      <a:lnTo>
                        <a:pt x="664" y="174"/>
                      </a:lnTo>
                      <a:lnTo>
                        <a:pt x="669" y="179"/>
                      </a:lnTo>
                      <a:lnTo>
                        <a:pt x="669" y="182"/>
                      </a:lnTo>
                      <a:lnTo>
                        <a:pt x="670" y="184"/>
                      </a:lnTo>
                      <a:lnTo>
                        <a:pt x="670" y="188"/>
                      </a:lnTo>
                      <a:lnTo>
                        <a:pt x="669" y="189"/>
                      </a:lnTo>
                      <a:lnTo>
                        <a:pt x="669" y="191"/>
                      </a:lnTo>
                      <a:lnTo>
                        <a:pt x="668" y="194"/>
                      </a:lnTo>
                      <a:lnTo>
                        <a:pt x="666" y="193"/>
                      </a:lnTo>
                      <a:lnTo>
                        <a:pt x="664" y="191"/>
                      </a:lnTo>
                      <a:lnTo>
                        <a:pt x="661" y="192"/>
                      </a:lnTo>
                      <a:lnTo>
                        <a:pt x="660" y="193"/>
                      </a:lnTo>
                      <a:lnTo>
                        <a:pt x="656" y="191"/>
                      </a:lnTo>
                      <a:lnTo>
                        <a:pt x="654" y="191"/>
                      </a:lnTo>
                      <a:lnTo>
                        <a:pt x="651" y="196"/>
                      </a:lnTo>
                      <a:lnTo>
                        <a:pt x="647" y="200"/>
                      </a:lnTo>
                      <a:lnTo>
                        <a:pt x="645" y="201"/>
                      </a:lnTo>
                      <a:lnTo>
                        <a:pt x="642" y="199"/>
                      </a:lnTo>
                      <a:lnTo>
                        <a:pt x="641" y="200"/>
                      </a:lnTo>
                      <a:lnTo>
                        <a:pt x="641" y="203"/>
                      </a:lnTo>
                      <a:lnTo>
                        <a:pt x="640" y="205"/>
                      </a:lnTo>
                      <a:lnTo>
                        <a:pt x="638" y="205"/>
                      </a:lnTo>
                      <a:lnTo>
                        <a:pt x="636" y="205"/>
                      </a:lnTo>
                      <a:lnTo>
                        <a:pt x="636" y="207"/>
                      </a:lnTo>
                      <a:lnTo>
                        <a:pt x="633" y="212"/>
                      </a:lnTo>
                      <a:lnTo>
                        <a:pt x="633" y="216"/>
                      </a:lnTo>
                      <a:lnTo>
                        <a:pt x="633" y="220"/>
                      </a:lnTo>
                      <a:lnTo>
                        <a:pt x="631" y="222"/>
                      </a:lnTo>
                      <a:lnTo>
                        <a:pt x="628" y="223"/>
                      </a:lnTo>
                      <a:lnTo>
                        <a:pt x="622" y="228"/>
                      </a:lnTo>
                      <a:lnTo>
                        <a:pt x="619" y="228"/>
                      </a:lnTo>
                      <a:lnTo>
                        <a:pt x="615" y="227"/>
                      </a:lnTo>
                      <a:lnTo>
                        <a:pt x="613" y="229"/>
                      </a:lnTo>
                      <a:lnTo>
                        <a:pt x="611" y="236"/>
                      </a:lnTo>
                      <a:lnTo>
                        <a:pt x="608" y="238"/>
                      </a:lnTo>
                      <a:lnTo>
                        <a:pt x="605" y="240"/>
                      </a:lnTo>
                      <a:lnTo>
                        <a:pt x="603" y="243"/>
                      </a:lnTo>
                      <a:lnTo>
                        <a:pt x="602" y="246"/>
                      </a:lnTo>
                      <a:lnTo>
                        <a:pt x="601" y="246"/>
                      </a:lnTo>
                      <a:lnTo>
                        <a:pt x="598" y="244"/>
                      </a:lnTo>
                      <a:lnTo>
                        <a:pt x="595" y="243"/>
                      </a:lnTo>
                      <a:lnTo>
                        <a:pt x="590" y="242"/>
                      </a:lnTo>
                      <a:lnTo>
                        <a:pt x="587" y="239"/>
                      </a:lnTo>
                      <a:lnTo>
                        <a:pt x="583" y="239"/>
                      </a:lnTo>
                      <a:lnTo>
                        <a:pt x="578" y="240"/>
                      </a:lnTo>
                      <a:lnTo>
                        <a:pt x="574" y="243"/>
                      </a:lnTo>
                      <a:lnTo>
                        <a:pt x="572" y="246"/>
                      </a:lnTo>
                      <a:lnTo>
                        <a:pt x="572" y="254"/>
                      </a:lnTo>
                      <a:lnTo>
                        <a:pt x="572" y="257"/>
                      </a:lnTo>
                      <a:lnTo>
                        <a:pt x="572" y="260"/>
                      </a:lnTo>
                      <a:lnTo>
                        <a:pt x="578" y="265"/>
                      </a:lnTo>
                      <a:lnTo>
                        <a:pt x="584" y="269"/>
                      </a:lnTo>
                      <a:lnTo>
                        <a:pt x="584" y="271"/>
                      </a:lnTo>
                      <a:lnTo>
                        <a:pt x="583" y="274"/>
                      </a:lnTo>
                      <a:lnTo>
                        <a:pt x="581" y="277"/>
                      </a:lnTo>
                      <a:lnTo>
                        <a:pt x="575" y="286"/>
                      </a:lnTo>
                      <a:lnTo>
                        <a:pt x="571" y="293"/>
                      </a:lnTo>
                      <a:lnTo>
                        <a:pt x="569" y="299"/>
                      </a:lnTo>
                      <a:lnTo>
                        <a:pt x="567" y="299"/>
                      </a:lnTo>
                      <a:lnTo>
                        <a:pt x="562" y="301"/>
                      </a:lnTo>
                      <a:lnTo>
                        <a:pt x="559" y="301"/>
                      </a:lnTo>
                      <a:lnTo>
                        <a:pt x="555" y="304"/>
                      </a:lnTo>
                      <a:lnTo>
                        <a:pt x="551" y="307"/>
                      </a:lnTo>
                      <a:lnTo>
                        <a:pt x="547" y="308"/>
                      </a:lnTo>
                      <a:lnTo>
                        <a:pt x="542" y="308"/>
                      </a:lnTo>
                      <a:lnTo>
                        <a:pt x="537" y="310"/>
                      </a:lnTo>
                      <a:lnTo>
                        <a:pt x="533" y="312"/>
                      </a:lnTo>
                      <a:lnTo>
                        <a:pt x="523" y="315"/>
                      </a:lnTo>
                      <a:lnTo>
                        <a:pt x="515" y="319"/>
                      </a:lnTo>
                      <a:lnTo>
                        <a:pt x="511" y="324"/>
                      </a:lnTo>
                      <a:lnTo>
                        <a:pt x="505" y="330"/>
                      </a:lnTo>
                      <a:lnTo>
                        <a:pt x="502" y="333"/>
                      </a:lnTo>
                      <a:lnTo>
                        <a:pt x="499" y="333"/>
                      </a:lnTo>
                      <a:lnTo>
                        <a:pt x="494" y="332"/>
                      </a:lnTo>
                      <a:lnTo>
                        <a:pt x="494" y="329"/>
                      </a:lnTo>
                      <a:lnTo>
                        <a:pt x="494" y="327"/>
                      </a:lnTo>
                      <a:lnTo>
                        <a:pt x="488" y="329"/>
                      </a:lnTo>
                      <a:lnTo>
                        <a:pt x="484" y="330"/>
                      </a:lnTo>
                      <a:lnTo>
                        <a:pt x="478" y="327"/>
                      </a:lnTo>
                      <a:lnTo>
                        <a:pt x="474" y="326"/>
                      </a:lnTo>
                      <a:lnTo>
                        <a:pt x="465" y="322"/>
                      </a:lnTo>
                      <a:lnTo>
                        <a:pt x="456" y="317"/>
                      </a:lnTo>
                      <a:lnTo>
                        <a:pt x="452" y="312"/>
                      </a:lnTo>
                      <a:lnTo>
                        <a:pt x="448" y="312"/>
                      </a:lnTo>
                      <a:lnTo>
                        <a:pt x="438" y="310"/>
                      </a:lnTo>
                      <a:lnTo>
                        <a:pt x="429" y="311"/>
                      </a:lnTo>
                      <a:lnTo>
                        <a:pt x="427" y="310"/>
                      </a:lnTo>
                      <a:lnTo>
                        <a:pt x="425" y="311"/>
                      </a:lnTo>
                      <a:lnTo>
                        <a:pt x="425" y="313"/>
                      </a:lnTo>
                      <a:lnTo>
                        <a:pt x="420" y="315"/>
                      </a:lnTo>
                      <a:lnTo>
                        <a:pt x="413" y="316"/>
                      </a:lnTo>
                      <a:lnTo>
                        <a:pt x="401" y="315"/>
                      </a:lnTo>
                      <a:lnTo>
                        <a:pt x="393" y="315"/>
                      </a:lnTo>
                      <a:lnTo>
                        <a:pt x="387" y="315"/>
                      </a:lnTo>
                      <a:lnTo>
                        <a:pt x="381" y="315"/>
                      </a:lnTo>
                      <a:lnTo>
                        <a:pt x="378" y="316"/>
                      </a:lnTo>
                      <a:lnTo>
                        <a:pt x="376" y="315"/>
                      </a:lnTo>
                      <a:lnTo>
                        <a:pt x="373" y="308"/>
                      </a:lnTo>
                      <a:lnTo>
                        <a:pt x="371" y="304"/>
                      </a:lnTo>
                      <a:lnTo>
                        <a:pt x="368" y="298"/>
                      </a:lnTo>
                      <a:lnTo>
                        <a:pt x="366" y="295"/>
                      </a:lnTo>
                      <a:lnTo>
                        <a:pt x="364" y="291"/>
                      </a:lnTo>
                      <a:lnTo>
                        <a:pt x="364" y="288"/>
                      </a:lnTo>
                      <a:lnTo>
                        <a:pt x="362" y="285"/>
                      </a:lnTo>
                      <a:lnTo>
                        <a:pt x="359" y="284"/>
                      </a:lnTo>
                      <a:lnTo>
                        <a:pt x="359" y="284"/>
                      </a:lnTo>
                      <a:lnTo>
                        <a:pt x="358" y="282"/>
                      </a:lnTo>
                      <a:lnTo>
                        <a:pt x="357" y="280"/>
                      </a:lnTo>
                      <a:lnTo>
                        <a:pt x="356" y="279"/>
                      </a:lnTo>
                      <a:lnTo>
                        <a:pt x="355" y="279"/>
                      </a:lnTo>
                      <a:lnTo>
                        <a:pt x="351" y="279"/>
                      </a:lnTo>
                      <a:lnTo>
                        <a:pt x="348" y="277"/>
                      </a:lnTo>
                      <a:lnTo>
                        <a:pt x="342" y="273"/>
                      </a:lnTo>
                      <a:lnTo>
                        <a:pt x="341" y="272"/>
                      </a:lnTo>
                      <a:lnTo>
                        <a:pt x="339" y="272"/>
                      </a:lnTo>
                      <a:lnTo>
                        <a:pt x="337" y="271"/>
                      </a:lnTo>
                      <a:lnTo>
                        <a:pt x="336" y="270"/>
                      </a:lnTo>
                      <a:lnTo>
                        <a:pt x="332" y="266"/>
                      </a:lnTo>
                      <a:lnTo>
                        <a:pt x="322" y="264"/>
                      </a:lnTo>
                      <a:lnTo>
                        <a:pt x="321" y="264"/>
                      </a:lnTo>
                      <a:lnTo>
                        <a:pt x="320" y="265"/>
                      </a:lnTo>
                      <a:lnTo>
                        <a:pt x="316" y="266"/>
                      </a:lnTo>
                      <a:lnTo>
                        <a:pt x="310" y="266"/>
                      </a:lnTo>
                      <a:lnTo>
                        <a:pt x="296" y="262"/>
                      </a:lnTo>
                      <a:lnTo>
                        <a:pt x="293" y="260"/>
                      </a:lnTo>
                      <a:lnTo>
                        <a:pt x="290" y="254"/>
                      </a:lnTo>
                      <a:lnTo>
                        <a:pt x="289" y="252"/>
                      </a:lnTo>
                      <a:lnTo>
                        <a:pt x="289" y="249"/>
                      </a:lnTo>
                      <a:lnTo>
                        <a:pt x="290" y="247"/>
                      </a:lnTo>
                      <a:lnTo>
                        <a:pt x="292" y="246"/>
                      </a:lnTo>
                      <a:lnTo>
                        <a:pt x="293" y="243"/>
                      </a:lnTo>
                      <a:lnTo>
                        <a:pt x="291" y="240"/>
                      </a:lnTo>
                      <a:lnTo>
                        <a:pt x="290" y="236"/>
                      </a:lnTo>
                      <a:lnTo>
                        <a:pt x="291" y="234"/>
                      </a:lnTo>
                      <a:lnTo>
                        <a:pt x="291" y="230"/>
                      </a:lnTo>
                      <a:lnTo>
                        <a:pt x="290" y="228"/>
                      </a:lnTo>
                      <a:lnTo>
                        <a:pt x="288" y="225"/>
                      </a:lnTo>
                      <a:lnTo>
                        <a:pt x="286" y="223"/>
                      </a:lnTo>
                      <a:lnTo>
                        <a:pt x="284" y="221"/>
                      </a:lnTo>
                      <a:lnTo>
                        <a:pt x="283" y="218"/>
                      </a:lnTo>
                      <a:lnTo>
                        <a:pt x="281" y="215"/>
                      </a:lnTo>
                      <a:lnTo>
                        <a:pt x="280" y="212"/>
                      </a:lnTo>
                      <a:lnTo>
                        <a:pt x="280" y="210"/>
                      </a:lnTo>
                      <a:lnTo>
                        <a:pt x="279" y="207"/>
                      </a:lnTo>
                      <a:lnTo>
                        <a:pt x="276" y="205"/>
                      </a:lnTo>
                      <a:lnTo>
                        <a:pt x="274" y="204"/>
                      </a:lnTo>
                      <a:lnTo>
                        <a:pt x="273" y="202"/>
                      </a:lnTo>
                      <a:lnTo>
                        <a:pt x="271" y="201"/>
                      </a:lnTo>
                      <a:lnTo>
                        <a:pt x="269" y="201"/>
                      </a:lnTo>
                      <a:lnTo>
                        <a:pt x="267" y="203"/>
                      </a:lnTo>
                      <a:lnTo>
                        <a:pt x="266" y="204"/>
                      </a:lnTo>
                      <a:lnTo>
                        <a:pt x="264" y="203"/>
                      </a:lnTo>
                      <a:lnTo>
                        <a:pt x="262" y="200"/>
                      </a:lnTo>
                      <a:lnTo>
                        <a:pt x="262" y="198"/>
                      </a:lnTo>
                      <a:lnTo>
                        <a:pt x="259" y="198"/>
                      </a:lnTo>
                      <a:lnTo>
                        <a:pt x="256" y="200"/>
                      </a:lnTo>
                      <a:lnTo>
                        <a:pt x="255" y="201"/>
                      </a:lnTo>
                      <a:lnTo>
                        <a:pt x="255" y="204"/>
                      </a:lnTo>
                      <a:lnTo>
                        <a:pt x="253" y="204"/>
                      </a:lnTo>
                      <a:lnTo>
                        <a:pt x="250" y="201"/>
                      </a:lnTo>
                      <a:lnTo>
                        <a:pt x="249" y="199"/>
                      </a:lnTo>
                      <a:lnTo>
                        <a:pt x="249" y="198"/>
                      </a:lnTo>
                      <a:lnTo>
                        <a:pt x="248" y="194"/>
                      </a:lnTo>
                      <a:lnTo>
                        <a:pt x="245" y="193"/>
                      </a:lnTo>
                      <a:lnTo>
                        <a:pt x="242" y="190"/>
                      </a:lnTo>
                      <a:lnTo>
                        <a:pt x="241" y="189"/>
                      </a:lnTo>
                      <a:lnTo>
                        <a:pt x="239" y="188"/>
                      </a:lnTo>
                      <a:lnTo>
                        <a:pt x="239" y="185"/>
                      </a:lnTo>
                      <a:lnTo>
                        <a:pt x="238" y="183"/>
                      </a:lnTo>
                      <a:lnTo>
                        <a:pt x="238" y="181"/>
                      </a:lnTo>
                      <a:lnTo>
                        <a:pt x="238" y="181"/>
                      </a:lnTo>
                      <a:lnTo>
                        <a:pt x="238" y="183"/>
                      </a:lnTo>
                      <a:lnTo>
                        <a:pt x="236" y="183"/>
                      </a:lnTo>
                      <a:lnTo>
                        <a:pt x="235" y="181"/>
                      </a:lnTo>
                      <a:lnTo>
                        <a:pt x="235" y="180"/>
                      </a:lnTo>
                      <a:lnTo>
                        <a:pt x="235" y="176"/>
                      </a:lnTo>
                      <a:lnTo>
                        <a:pt x="235" y="174"/>
                      </a:lnTo>
                      <a:lnTo>
                        <a:pt x="233" y="174"/>
                      </a:lnTo>
                      <a:lnTo>
                        <a:pt x="230" y="173"/>
                      </a:lnTo>
                      <a:lnTo>
                        <a:pt x="228" y="173"/>
                      </a:lnTo>
                      <a:lnTo>
                        <a:pt x="229" y="174"/>
                      </a:lnTo>
                      <a:lnTo>
                        <a:pt x="226" y="177"/>
                      </a:lnTo>
                      <a:lnTo>
                        <a:pt x="224" y="178"/>
                      </a:lnTo>
                      <a:lnTo>
                        <a:pt x="221" y="183"/>
                      </a:lnTo>
                      <a:lnTo>
                        <a:pt x="220" y="186"/>
                      </a:lnTo>
                      <a:lnTo>
                        <a:pt x="221" y="188"/>
                      </a:lnTo>
                      <a:lnTo>
                        <a:pt x="219" y="191"/>
                      </a:lnTo>
                      <a:lnTo>
                        <a:pt x="215" y="193"/>
                      </a:lnTo>
                      <a:lnTo>
                        <a:pt x="213" y="195"/>
                      </a:lnTo>
                      <a:lnTo>
                        <a:pt x="212" y="199"/>
                      </a:lnTo>
                      <a:lnTo>
                        <a:pt x="212" y="206"/>
                      </a:lnTo>
                      <a:lnTo>
                        <a:pt x="215" y="213"/>
                      </a:lnTo>
                      <a:lnTo>
                        <a:pt x="217" y="217"/>
                      </a:lnTo>
                      <a:lnTo>
                        <a:pt x="217" y="219"/>
                      </a:lnTo>
                      <a:lnTo>
                        <a:pt x="214" y="225"/>
                      </a:lnTo>
                      <a:lnTo>
                        <a:pt x="210" y="226"/>
                      </a:lnTo>
                      <a:lnTo>
                        <a:pt x="208" y="229"/>
                      </a:lnTo>
                      <a:lnTo>
                        <a:pt x="206" y="230"/>
                      </a:lnTo>
                      <a:lnTo>
                        <a:pt x="205" y="229"/>
                      </a:lnTo>
                      <a:lnTo>
                        <a:pt x="204" y="228"/>
                      </a:lnTo>
                      <a:lnTo>
                        <a:pt x="202" y="228"/>
                      </a:lnTo>
                      <a:lnTo>
                        <a:pt x="197" y="229"/>
                      </a:lnTo>
                      <a:lnTo>
                        <a:pt x="193" y="229"/>
                      </a:lnTo>
                      <a:lnTo>
                        <a:pt x="187" y="226"/>
                      </a:lnTo>
                      <a:lnTo>
                        <a:pt x="183" y="226"/>
                      </a:lnTo>
                      <a:lnTo>
                        <a:pt x="182" y="226"/>
                      </a:lnTo>
                      <a:lnTo>
                        <a:pt x="181" y="234"/>
                      </a:lnTo>
                      <a:lnTo>
                        <a:pt x="179" y="239"/>
                      </a:lnTo>
                      <a:lnTo>
                        <a:pt x="179" y="243"/>
                      </a:lnTo>
                      <a:lnTo>
                        <a:pt x="178" y="252"/>
                      </a:lnTo>
                      <a:lnTo>
                        <a:pt x="178" y="260"/>
                      </a:lnTo>
                      <a:lnTo>
                        <a:pt x="177" y="262"/>
                      </a:lnTo>
                      <a:lnTo>
                        <a:pt x="179" y="264"/>
                      </a:lnTo>
                      <a:lnTo>
                        <a:pt x="183" y="266"/>
                      </a:lnTo>
                      <a:lnTo>
                        <a:pt x="181" y="269"/>
                      </a:lnTo>
                      <a:lnTo>
                        <a:pt x="180" y="271"/>
                      </a:lnTo>
                      <a:lnTo>
                        <a:pt x="179" y="271"/>
                      </a:lnTo>
                      <a:lnTo>
                        <a:pt x="177" y="273"/>
                      </a:lnTo>
                      <a:lnTo>
                        <a:pt x="175" y="273"/>
                      </a:lnTo>
                      <a:lnTo>
                        <a:pt x="173" y="271"/>
                      </a:lnTo>
                      <a:lnTo>
                        <a:pt x="172" y="272"/>
                      </a:lnTo>
                      <a:lnTo>
                        <a:pt x="168" y="273"/>
                      </a:lnTo>
                      <a:lnTo>
                        <a:pt x="162" y="274"/>
                      </a:lnTo>
                      <a:lnTo>
                        <a:pt x="158" y="277"/>
                      </a:lnTo>
                      <a:lnTo>
                        <a:pt x="155" y="277"/>
                      </a:lnTo>
                      <a:lnTo>
                        <a:pt x="154" y="276"/>
                      </a:lnTo>
                      <a:lnTo>
                        <a:pt x="152" y="277"/>
                      </a:lnTo>
                      <a:lnTo>
                        <a:pt x="149" y="280"/>
                      </a:lnTo>
                      <a:lnTo>
                        <a:pt x="148" y="282"/>
                      </a:lnTo>
                      <a:lnTo>
                        <a:pt x="152" y="284"/>
                      </a:lnTo>
                      <a:lnTo>
                        <a:pt x="155" y="284"/>
                      </a:lnTo>
                      <a:lnTo>
                        <a:pt x="159" y="284"/>
                      </a:lnTo>
                      <a:lnTo>
                        <a:pt x="159" y="286"/>
                      </a:lnTo>
                      <a:lnTo>
                        <a:pt x="156" y="288"/>
                      </a:lnTo>
                      <a:lnTo>
                        <a:pt x="158" y="294"/>
                      </a:lnTo>
                      <a:lnTo>
                        <a:pt x="158" y="296"/>
                      </a:lnTo>
                      <a:lnTo>
                        <a:pt x="159" y="298"/>
                      </a:lnTo>
                      <a:lnTo>
                        <a:pt x="160" y="301"/>
                      </a:lnTo>
                      <a:lnTo>
                        <a:pt x="162" y="307"/>
                      </a:lnTo>
                      <a:lnTo>
                        <a:pt x="163" y="309"/>
                      </a:lnTo>
                      <a:lnTo>
                        <a:pt x="166" y="312"/>
                      </a:lnTo>
                      <a:lnTo>
                        <a:pt x="167" y="319"/>
                      </a:lnTo>
                      <a:lnTo>
                        <a:pt x="165" y="321"/>
                      </a:lnTo>
                      <a:lnTo>
                        <a:pt x="165" y="324"/>
                      </a:lnTo>
                      <a:lnTo>
                        <a:pt x="167" y="328"/>
                      </a:lnTo>
                      <a:lnTo>
                        <a:pt x="165" y="329"/>
                      </a:lnTo>
                      <a:lnTo>
                        <a:pt x="165" y="330"/>
                      </a:lnTo>
                      <a:lnTo>
                        <a:pt x="162" y="333"/>
                      </a:lnTo>
                      <a:lnTo>
                        <a:pt x="162" y="337"/>
                      </a:lnTo>
                      <a:lnTo>
                        <a:pt x="160" y="339"/>
                      </a:lnTo>
                      <a:lnTo>
                        <a:pt x="154" y="336"/>
                      </a:lnTo>
                      <a:lnTo>
                        <a:pt x="148" y="329"/>
                      </a:lnTo>
                      <a:lnTo>
                        <a:pt x="145" y="329"/>
                      </a:lnTo>
                      <a:lnTo>
                        <a:pt x="139" y="326"/>
                      </a:lnTo>
                      <a:lnTo>
                        <a:pt x="131" y="326"/>
                      </a:lnTo>
                      <a:lnTo>
                        <a:pt x="126" y="328"/>
                      </a:lnTo>
                      <a:lnTo>
                        <a:pt x="119" y="326"/>
                      </a:lnTo>
                      <a:lnTo>
                        <a:pt x="112" y="327"/>
                      </a:lnTo>
                      <a:lnTo>
                        <a:pt x="109" y="328"/>
                      </a:lnTo>
                      <a:lnTo>
                        <a:pt x="106" y="326"/>
                      </a:lnTo>
                      <a:lnTo>
                        <a:pt x="103" y="329"/>
                      </a:lnTo>
                      <a:lnTo>
                        <a:pt x="100" y="331"/>
                      </a:lnTo>
                      <a:lnTo>
                        <a:pt x="93" y="329"/>
                      </a:lnTo>
                      <a:lnTo>
                        <a:pt x="87" y="328"/>
                      </a:lnTo>
                      <a:lnTo>
                        <a:pt x="84" y="326"/>
                      </a:lnTo>
                      <a:lnTo>
                        <a:pt x="79" y="326"/>
                      </a:lnTo>
                      <a:lnTo>
                        <a:pt x="78" y="326"/>
                      </a:lnTo>
                      <a:lnTo>
                        <a:pt x="75" y="326"/>
                      </a:lnTo>
                      <a:lnTo>
                        <a:pt x="72" y="326"/>
                      </a:lnTo>
                      <a:lnTo>
                        <a:pt x="70" y="327"/>
                      </a:lnTo>
                      <a:lnTo>
                        <a:pt x="71" y="330"/>
                      </a:lnTo>
                      <a:lnTo>
                        <a:pt x="72" y="334"/>
                      </a:lnTo>
                      <a:lnTo>
                        <a:pt x="72" y="339"/>
                      </a:lnTo>
                      <a:lnTo>
                        <a:pt x="67" y="339"/>
                      </a:lnTo>
                      <a:lnTo>
                        <a:pt x="58" y="339"/>
                      </a:lnTo>
                      <a:lnTo>
                        <a:pt x="48" y="339"/>
                      </a:lnTo>
                      <a:lnTo>
                        <a:pt x="45" y="337"/>
                      </a:lnTo>
                      <a:lnTo>
                        <a:pt x="41" y="336"/>
                      </a:lnTo>
                      <a:lnTo>
                        <a:pt x="38" y="339"/>
                      </a:lnTo>
                      <a:lnTo>
                        <a:pt x="39" y="342"/>
                      </a:lnTo>
                      <a:lnTo>
                        <a:pt x="36" y="344"/>
                      </a:lnTo>
                      <a:lnTo>
                        <a:pt x="36" y="346"/>
                      </a:lnTo>
                      <a:lnTo>
                        <a:pt x="35" y="346"/>
                      </a:lnTo>
                      <a:lnTo>
                        <a:pt x="37" y="346"/>
                      </a:lnTo>
                      <a:lnTo>
                        <a:pt x="37" y="350"/>
                      </a:lnTo>
                      <a:lnTo>
                        <a:pt x="33" y="357"/>
                      </a:lnTo>
                      <a:lnTo>
                        <a:pt x="30" y="362"/>
                      </a:lnTo>
                      <a:lnTo>
                        <a:pt x="34" y="364"/>
                      </a:lnTo>
                      <a:lnTo>
                        <a:pt x="40" y="366"/>
                      </a:lnTo>
                      <a:lnTo>
                        <a:pt x="42" y="369"/>
                      </a:lnTo>
                      <a:lnTo>
                        <a:pt x="44" y="370"/>
                      </a:lnTo>
                      <a:lnTo>
                        <a:pt x="48" y="367"/>
                      </a:lnTo>
                      <a:lnTo>
                        <a:pt x="48" y="362"/>
                      </a:lnTo>
                      <a:lnTo>
                        <a:pt x="49" y="363"/>
                      </a:lnTo>
                      <a:lnTo>
                        <a:pt x="56" y="369"/>
                      </a:lnTo>
                      <a:lnTo>
                        <a:pt x="57" y="373"/>
                      </a:lnTo>
                      <a:lnTo>
                        <a:pt x="53" y="377"/>
                      </a:lnTo>
                      <a:lnTo>
                        <a:pt x="48" y="377"/>
                      </a:lnTo>
                      <a:lnTo>
                        <a:pt x="41" y="379"/>
                      </a:lnTo>
                      <a:lnTo>
                        <a:pt x="40" y="377"/>
                      </a:lnTo>
                      <a:lnTo>
                        <a:pt x="37" y="373"/>
                      </a:lnTo>
                      <a:lnTo>
                        <a:pt x="33" y="378"/>
                      </a:lnTo>
                      <a:lnTo>
                        <a:pt x="30" y="377"/>
                      </a:lnTo>
                      <a:lnTo>
                        <a:pt x="26" y="381"/>
                      </a:lnTo>
                      <a:lnTo>
                        <a:pt x="23" y="383"/>
                      </a:lnTo>
                      <a:lnTo>
                        <a:pt x="22" y="387"/>
                      </a:lnTo>
                      <a:lnTo>
                        <a:pt x="27" y="389"/>
                      </a:lnTo>
                      <a:lnTo>
                        <a:pt x="27" y="393"/>
                      </a:lnTo>
                      <a:lnTo>
                        <a:pt x="22" y="395"/>
                      </a:lnTo>
                      <a:lnTo>
                        <a:pt x="16" y="397"/>
                      </a:lnTo>
                      <a:lnTo>
                        <a:pt x="17" y="398"/>
                      </a:lnTo>
                      <a:lnTo>
                        <a:pt x="18" y="401"/>
                      </a:lnTo>
                      <a:lnTo>
                        <a:pt x="13" y="403"/>
                      </a:lnTo>
                      <a:lnTo>
                        <a:pt x="12" y="407"/>
                      </a:lnTo>
                      <a:lnTo>
                        <a:pt x="10" y="408"/>
                      </a:lnTo>
                      <a:lnTo>
                        <a:pt x="3" y="407"/>
                      </a:lnTo>
                      <a:lnTo>
                        <a:pt x="0" y="409"/>
                      </a:lnTo>
                      <a:lnTo>
                        <a:pt x="0" y="415"/>
                      </a:lnTo>
                      <a:lnTo>
                        <a:pt x="4" y="421"/>
                      </a:lnTo>
                      <a:lnTo>
                        <a:pt x="6" y="419"/>
                      </a:lnTo>
                      <a:lnTo>
                        <a:pt x="10" y="419"/>
                      </a:lnTo>
                      <a:lnTo>
                        <a:pt x="11" y="423"/>
                      </a:lnTo>
                      <a:lnTo>
                        <a:pt x="10" y="427"/>
                      </a:lnTo>
                      <a:lnTo>
                        <a:pt x="11" y="432"/>
                      </a:lnTo>
                      <a:lnTo>
                        <a:pt x="14" y="433"/>
                      </a:lnTo>
                      <a:lnTo>
                        <a:pt x="14" y="438"/>
                      </a:lnTo>
                      <a:lnTo>
                        <a:pt x="13" y="440"/>
                      </a:lnTo>
                      <a:lnTo>
                        <a:pt x="10" y="448"/>
                      </a:lnTo>
                      <a:lnTo>
                        <a:pt x="10" y="459"/>
                      </a:lnTo>
                      <a:lnTo>
                        <a:pt x="8" y="457"/>
                      </a:lnTo>
                      <a:lnTo>
                        <a:pt x="11" y="461"/>
                      </a:lnTo>
                      <a:lnTo>
                        <a:pt x="13" y="463"/>
                      </a:lnTo>
                      <a:lnTo>
                        <a:pt x="18" y="461"/>
                      </a:lnTo>
                      <a:lnTo>
                        <a:pt x="21" y="459"/>
                      </a:lnTo>
                      <a:lnTo>
                        <a:pt x="23" y="457"/>
                      </a:lnTo>
                      <a:lnTo>
                        <a:pt x="24" y="457"/>
                      </a:lnTo>
                      <a:lnTo>
                        <a:pt x="26" y="454"/>
                      </a:lnTo>
                      <a:lnTo>
                        <a:pt x="27" y="456"/>
                      </a:lnTo>
                      <a:lnTo>
                        <a:pt x="29" y="458"/>
                      </a:lnTo>
                      <a:lnTo>
                        <a:pt x="34" y="459"/>
                      </a:lnTo>
                      <a:lnTo>
                        <a:pt x="34" y="456"/>
                      </a:lnTo>
                      <a:lnTo>
                        <a:pt x="32" y="454"/>
                      </a:lnTo>
                      <a:lnTo>
                        <a:pt x="32" y="452"/>
                      </a:lnTo>
                      <a:lnTo>
                        <a:pt x="35" y="451"/>
                      </a:lnTo>
                      <a:lnTo>
                        <a:pt x="37" y="449"/>
                      </a:lnTo>
                      <a:lnTo>
                        <a:pt x="38" y="449"/>
                      </a:lnTo>
                      <a:lnTo>
                        <a:pt x="38" y="451"/>
                      </a:lnTo>
                      <a:lnTo>
                        <a:pt x="41" y="450"/>
                      </a:lnTo>
                      <a:lnTo>
                        <a:pt x="44" y="447"/>
                      </a:lnTo>
                      <a:lnTo>
                        <a:pt x="43" y="443"/>
                      </a:lnTo>
                      <a:lnTo>
                        <a:pt x="44" y="440"/>
                      </a:lnTo>
                      <a:lnTo>
                        <a:pt x="45" y="438"/>
                      </a:lnTo>
                      <a:lnTo>
                        <a:pt x="46" y="433"/>
                      </a:lnTo>
                      <a:lnTo>
                        <a:pt x="48" y="430"/>
                      </a:lnTo>
                      <a:lnTo>
                        <a:pt x="51" y="430"/>
                      </a:lnTo>
                      <a:lnTo>
                        <a:pt x="53" y="433"/>
                      </a:lnTo>
                      <a:lnTo>
                        <a:pt x="56" y="434"/>
                      </a:lnTo>
                      <a:lnTo>
                        <a:pt x="56" y="436"/>
                      </a:lnTo>
                      <a:lnTo>
                        <a:pt x="55" y="440"/>
                      </a:lnTo>
                      <a:lnTo>
                        <a:pt x="56" y="443"/>
                      </a:lnTo>
                      <a:lnTo>
                        <a:pt x="58" y="443"/>
                      </a:lnTo>
                      <a:lnTo>
                        <a:pt x="59" y="446"/>
                      </a:lnTo>
                      <a:lnTo>
                        <a:pt x="59" y="451"/>
                      </a:lnTo>
                      <a:lnTo>
                        <a:pt x="60" y="454"/>
                      </a:lnTo>
                      <a:lnTo>
                        <a:pt x="60" y="461"/>
                      </a:lnTo>
                      <a:lnTo>
                        <a:pt x="62" y="464"/>
                      </a:lnTo>
                      <a:lnTo>
                        <a:pt x="62" y="467"/>
                      </a:lnTo>
                      <a:lnTo>
                        <a:pt x="65" y="468"/>
                      </a:lnTo>
                      <a:lnTo>
                        <a:pt x="68" y="468"/>
                      </a:lnTo>
                      <a:lnTo>
                        <a:pt x="71" y="466"/>
                      </a:lnTo>
                      <a:lnTo>
                        <a:pt x="71" y="464"/>
                      </a:lnTo>
                      <a:lnTo>
                        <a:pt x="76" y="461"/>
                      </a:lnTo>
                      <a:lnTo>
                        <a:pt x="78" y="459"/>
                      </a:lnTo>
                      <a:lnTo>
                        <a:pt x="79" y="456"/>
                      </a:lnTo>
                      <a:lnTo>
                        <a:pt x="81" y="453"/>
                      </a:lnTo>
                      <a:lnTo>
                        <a:pt x="87" y="449"/>
                      </a:lnTo>
                      <a:lnTo>
                        <a:pt x="91" y="448"/>
                      </a:lnTo>
                      <a:lnTo>
                        <a:pt x="92" y="451"/>
                      </a:lnTo>
                      <a:lnTo>
                        <a:pt x="97" y="450"/>
                      </a:lnTo>
                      <a:lnTo>
                        <a:pt x="99" y="448"/>
                      </a:lnTo>
                      <a:lnTo>
                        <a:pt x="105" y="448"/>
                      </a:lnTo>
                      <a:lnTo>
                        <a:pt x="106" y="450"/>
                      </a:lnTo>
                      <a:lnTo>
                        <a:pt x="101" y="455"/>
                      </a:lnTo>
                      <a:lnTo>
                        <a:pt x="103" y="456"/>
                      </a:lnTo>
                      <a:lnTo>
                        <a:pt x="105" y="455"/>
                      </a:lnTo>
                      <a:lnTo>
                        <a:pt x="107" y="454"/>
                      </a:lnTo>
                      <a:lnTo>
                        <a:pt x="110" y="457"/>
                      </a:lnTo>
                      <a:lnTo>
                        <a:pt x="111" y="456"/>
                      </a:lnTo>
                      <a:lnTo>
                        <a:pt x="114" y="456"/>
                      </a:lnTo>
                      <a:lnTo>
                        <a:pt x="115" y="455"/>
                      </a:lnTo>
                      <a:lnTo>
                        <a:pt x="116" y="453"/>
                      </a:lnTo>
                      <a:lnTo>
                        <a:pt x="118" y="453"/>
                      </a:lnTo>
                      <a:lnTo>
                        <a:pt x="120" y="456"/>
                      </a:lnTo>
                      <a:lnTo>
                        <a:pt x="121" y="461"/>
                      </a:lnTo>
                      <a:lnTo>
                        <a:pt x="128" y="472"/>
                      </a:lnTo>
                      <a:lnTo>
                        <a:pt x="131" y="475"/>
                      </a:lnTo>
                      <a:lnTo>
                        <a:pt x="132" y="480"/>
                      </a:lnTo>
                      <a:lnTo>
                        <a:pt x="134" y="481"/>
                      </a:lnTo>
                      <a:lnTo>
                        <a:pt x="136" y="484"/>
                      </a:lnTo>
                      <a:lnTo>
                        <a:pt x="141" y="484"/>
                      </a:lnTo>
                      <a:lnTo>
                        <a:pt x="147" y="484"/>
                      </a:lnTo>
                      <a:lnTo>
                        <a:pt x="150" y="485"/>
                      </a:lnTo>
                      <a:lnTo>
                        <a:pt x="150" y="489"/>
                      </a:lnTo>
                      <a:lnTo>
                        <a:pt x="155" y="491"/>
                      </a:lnTo>
                      <a:lnTo>
                        <a:pt x="160" y="495"/>
                      </a:lnTo>
                      <a:lnTo>
                        <a:pt x="162" y="503"/>
                      </a:lnTo>
                      <a:lnTo>
                        <a:pt x="166" y="508"/>
                      </a:lnTo>
                      <a:lnTo>
                        <a:pt x="171" y="511"/>
                      </a:lnTo>
                      <a:lnTo>
                        <a:pt x="173" y="515"/>
                      </a:lnTo>
                      <a:lnTo>
                        <a:pt x="173" y="523"/>
                      </a:lnTo>
                      <a:lnTo>
                        <a:pt x="176" y="531"/>
                      </a:lnTo>
                      <a:lnTo>
                        <a:pt x="179" y="532"/>
                      </a:lnTo>
                      <a:lnTo>
                        <a:pt x="181" y="540"/>
                      </a:lnTo>
                      <a:lnTo>
                        <a:pt x="182" y="546"/>
                      </a:lnTo>
                      <a:lnTo>
                        <a:pt x="180" y="549"/>
                      </a:lnTo>
                      <a:lnTo>
                        <a:pt x="179" y="546"/>
                      </a:lnTo>
                      <a:lnTo>
                        <a:pt x="177" y="546"/>
                      </a:lnTo>
                      <a:lnTo>
                        <a:pt x="173" y="551"/>
                      </a:lnTo>
                      <a:lnTo>
                        <a:pt x="174" y="553"/>
                      </a:lnTo>
                      <a:lnTo>
                        <a:pt x="174" y="556"/>
                      </a:lnTo>
                      <a:lnTo>
                        <a:pt x="178" y="558"/>
                      </a:lnTo>
                      <a:lnTo>
                        <a:pt x="177" y="565"/>
                      </a:lnTo>
                      <a:lnTo>
                        <a:pt x="179" y="568"/>
                      </a:lnTo>
                      <a:lnTo>
                        <a:pt x="178" y="570"/>
                      </a:lnTo>
                      <a:lnTo>
                        <a:pt x="179" y="571"/>
                      </a:lnTo>
                      <a:lnTo>
                        <a:pt x="181" y="574"/>
                      </a:lnTo>
                      <a:lnTo>
                        <a:pt x="181" y="577"/>
                      </a:lnTo>
                      <a:lnTo>
                        <a:pt x="183" y="578"/>
                      </a:lnTo>
                      <a:lnTo>
                        <a:pt x="183" y="581"/>
                      </a:lnTo>
                      <a:lnTo>
                        <a:pt x="186" y="583"/>
                      </a:lnTo>
                      <a:lnTo>
                        <a:pt x="188" y="580"/>
                      </a:lnTo>
                      <a:lnTo>
                        <a:pt x="191" y="580"/>
                      </a:lnTo>
                      <a:lnTo>
                        <a:pt x="193" y="581"/>
                      </a:lnTo>
                      <a:lnTo>
                        <a:pt x="196" y="582"/>
                      </a:lnTo>
                      <a:lnTo>
                        <a:pt x="199" y="586"/>
                      </a:lnTo>
                      <a:lnTo>
                        <a:pt x="201" y="587"/>
                      </a:lnTo>
                      <a:lnTo>
                        <a:pt x="203" y="591"/>
                      </a:lnTo>
                      <a:lnTo>
                        <a:pt x="205" y="591"/>
                      </a:lnTo>
                      <a:lnTo>
                        <a:pt x="206" y="594"/>
                      </a:lnTo>
                      <a:lnTo>
                        <a:pt x="207" y="594"/>
                      </a:lnTo>
                      <a:lnTo>
                        <a:pt x="207" y="592"/>
                      </a:lnTo>
                      <a:lnTo>
                        <a:pt x="211" y="595"/>
                      </a:lnTo>
                      <a:lnTo>
                        <a:pt x="212" y="597"/>
                      </a:lnTo>
                      <a:lnTo>
                        <a:pt x="215" y="597"/>
                      </a:lnTo>
                      <a:lnTo>
                        <a:pt x="217" y="598"/>
                      </a:lnTo>
                      <a:lnTo>
                        <a:pt x="218" y="595"/>
                      </a:lnTo>
                      <a:lnTo>
                        <a:pt x="221" y="595"/>
                      </a:lnTo>
                      <a:lnTo>
                        <a:pt x="227" y="597"/>
                      </a:lnTo>
                      <a:lnTo>
                        <a:pt x="228" y="598"/>
                      </a:lnTo>
                      <a:lnTo>
                        <a:pt x="231" y="598"/>
                      </a:lnTo>
                      <a:lnTo>
                        <a:pt x="234" y="600"/>
                      </a:lnTo>
                      <a:lnTo>
                        <a:pt x="238" y="605"/>
                      </a:lnTo>
                      <a:lnTo>
                        <a:pt x="242" y="605"/>
                      </a:lnTo>
                      <a:lnTo>
                        <a:pt x="244" y="608"/>
                      </a:lnTo>
                      <a:lnTo>
                        <a:pt x="245" y="610"/>
                      </a:lnTo>
                      <a:lnTo>
                        <a:pt x="248" y="613"/>
                      </a:lnTo>
                      <a:lnTo>
                        <a:pt x="249" y="617"/>
                      </a:lnTo>
                      <a:lnTo>
                        <a:pt x="251" y="616"/>
                      </a:lnTo>
                      <a:lnTo>
                        <a:pt x="251" y="611"/>
                      </a:lnTo>
                      <a:lnTo>
                        <a:pt x="252" y="609"/>
                      </a:lnTo>
                      <a:lnTo>
                        <a:pt x="253" y="611"/>
                      </a:lnTo>
                      <a:lnTo>
                        <a:pt x="256" y="611"/>
                      </a:lnTo>
                      <a:lnTo>
                        <a:pt x="259" y="613"/>
                      </a:lnTo>
                      <a:lnTo>
                        <a:pt x="260" y="618"/>
                      </a:lnTo>
                      <a:lnTo>
                        <a:pt x="263" y="622"/>
                      </a:lnTo>
                      <a:lnTo>
                        <a:pt x="268" y="620"/>
                      </a:lnTo>
                      <a:lnTo>
                        <a:pt x="271" y="620"/>
                      </a:lnTo>
                      <a:lnTo>
                        <a:pt x="270" y="627"/>
                      </a:lnTo>
                      <a:lnTo>
                        <a:pt x="272" y="631"/>
                      </a:lnTo>
                      <a:lnTo>
                        <a:pt x="274" y="631"/>
                      </a:lnTo>
                      <a:lnTo>
                        <a:pt x="279" y="633"/>
                      </a:lnTo>
                      <a:lnTo>
                        <a:pt x="280" y="631"/>
                      </a:lnTo>
                      <a:lnTo>
                        <a:pt x="283" y="630"/>
                      </a:lnTo>
                      <a:lnTo>
                        <a:pt x="286" y="626"/>
                      </a:lnTo>
                      <a:lnTo>
                        <a:pt x="291" y="627"/>
                      </a:lnTo>
                      <a:lnTo>
                        <a:pt x="294" y="629"/>
                      </a:lnTo>
                      <a:lnTo>
                        <a:pt x="295" y="633"/>
                      </a:lnTo>
                      <a:lnTo>
                        <a:pt x="300" y="636"/>
                      </a:lnTo>
                      <a:lnTo>
                        <a:pt x="302" y="640"/>
                      </a:lnTo>
                      <a:lnTo>
                        <a:pt x="305" y="641"/>
                      </a:lnTo>
                      <a:lnTo>
                        <a:pt x="308" y="639"/>
                      </a:lnTo>
                      <a:lnTo>
                        <a:pt x="310" y="640"/>
                      </a:lnTo>
                      <a:lnTo>
                        <a:pt x="314" y="638"/>
                      </a:lnTo>
                      <a:lnTo>
                        <a:pt x="316" y="639"/>
                      </a:lnTo>
                      <a:lnTo>
                        <a:pt x="317" y="639"/>
                      </a:lnTo>
                      <a:lnTo>
                        <a:pt x="319" y="636"/>
                      </a:lnTo>
                      <a:lnTo>
                        <a:pt x="322" y="636"/>
                      </a:lnTo>
                      <a:lnTo>
                        <a:pt x="324" y="639"/>
                      </a:lnTo>
                      <a:lnTo>
                        <a:pt x="325" y="643"/>
                      </a:lnTo>
                      <a:lnTo>
                        <a:pt x="327" y="646"/>
                      </a:lnTo>
                      <a:lnTo>
                        <a:pt x="327" y="646"/>
                      </a:lnTo>
                      <a:lnTo>
                        <a:pt x="330" y="644"/>
                      </a:lnTo>
                      <a:lnTo>
                        <a:pt x="333" y="636"/>
                      </a:lnTo>
                      <a:lnTo>
                        <a:pt x="340" y="632"/>
                      </a:lnTo>
                      <a:lnTo>
                        <a:pt x="345" y="631"/>
                      </a:lnTo>
                      <a:lnTo>
                        <a:pt x="346" y="633"/>
                      </a:lnTo>
                      <a:lnTo>
                        <a:pt x="352" y="635"/>
                      </a:lnTo>
                      <a:lnTo>
                        <a:pt x="356" y="636"/>
                      </a:lnTo>
                      <a:lnTo>
                        <a:pt x="359" y="634"/>
                      </a:lnTo>
                      <a:lnTo>
                        <a:pt x="363" y="634"/>
                      </a:lnTo>
                      <a:lnTo>
                        <a:pt x="365" y="638"/>
                      </a:lnTo>
                      <a:lnTo>
                        <a:pt x="366" y="638"/>
                      </a:lnTo>
                      <a:lnTo>
                        <a:pt x="367" y="638"/>
                      </a:lnTo>
                      <a:lnTo>
                        <a:pt x="373" y="636"/>
                      </a:lnTo>
                      <a:lnTo>
                        <a:pt x="375" y="636"/>
                      </a:lnTo>
                      <a:lnTo>
                        <a:pt x="377" y="632"/>
                      </a:lnTo>
                      <a:lnTo>
                        <a:pt x="379" y="630"/>
                      </a:lnTo>
                      <a:lnTo>
                        <a:pt x="380" y="631"/>
                      </a:lnTo>
                      <a:lnTo>
                        <a:pt x="380" y="629"/>
                      </a:lnTo>
                      <a:lnTo>
                        <a:pt x="384" y="628"/>
                      </a:lnTo>
                      <a:lnTo>
                        <a:pt x="384" y="624"/>
                      </a:lnTo>
                      <a:lnTo>
                        <a:pt x="387" y="621"/>
                      </a:lnTo>
                      <a:lnTo>
                        <a:pt x="390" y="620"/>
                      </a:lnTo>
                      <a:lnTo>
                        <a:pt x="395" y="619"/>
                      </a:lnTo>
                      <a:lnTo>
                        <a:pt x="398" y="614"/>
                      </a:lnTo>
                      <a:lnTo>
                        <a:pt x="398" y="610"/>
                      </a:lnTo>
                      <a:lnTo>
                        <a:pt x="401" y="610"/>
                      </a:lnTo>
                      <a:lnTo>
                        <a:pt x="404" y="607"/>
                      </a:lnTo>
                      <a:lnTo>
                        <a:pt x="406" y="612"/>
                      </a:lnTo>
                      <a:lnTo>
                        <a:pt x="410" y="610"/>
                      </a:lnTo>
                      <a:lnTo>
                        <a:pt x="415" y="612"/>
                      </a:lnTo>
                      <a:lnTo>
                        <a:pt x="417" y="611"/>
                      </a:lnTo>
                      <a:lnTo>
                        <a:pt x="416" y="608"/>
                      </a:lnTo>
                      <a:lnTo>
                        <a:pt x="422" y="603"/>
                      </a:lnTo>
                      <a:lnTo>
                        <a:pt x="425" y="604"/>
                      </a:lnTo>
                      <a:lnTo>
                        <a:pt x="426" y="607"/>
                      </a:lnTo>
                      <a:lnTo>
                        <a:pt x="428" y="606"/>
                      </a:lnTo>
                      <a:lnTo>
                        <a:pt x="429" y="608"/>
                      </a:lnTo>
                      <a:lnTo>
                        <a:pt x="426" y="612"/>
                      </a:lnTo>
                      <a:lnTo>
                        <a:pt x="428" y="615"/>
                      </a:lnTo>
                      <a:lnTo>
                        <a:pt x="429" y="615"/>
                      </a:lnTo>
                      <a:lnTo>
                        <a:pt x="431" y="614"/>
                      </a:lnTo>
                      <a:lnTo>
                        <a:pt x="432" y="616"/>
                      </a:lnTo>
                      <a:lnTo>
                        <a:pt x="434" y="619"/>
                      </a:lnTo>
                      <a:lnTo>
                        <a:pt x="434" y="622"/>
                      </a:lnTo>
                      <a:lnTo>
                        <a:pt x="432" y="625"/>
                      </a:lnTo>
                      <a:lnTo>
                        <a:pt x="432" y="628"/>
                      </a:lnTo>
                      <a:lnTo>
                        <a:pt x="436" y="629"/>
                      </a:lnTo>
                      <a:lnTo>
                        <a:pt x="437" y="627"/>
                      </a:lnTo>
                      <a:lnTo>
                        <a:pt x="440" y="629"/>
                      </a:lnTo>
                      <a:lnTo>
                        <a:pt x="442" y="632"/>
                      </a:lnTo>
                      <a:lnTo>
                        <a:pt x="444" y="630"/>
                      </a:lnTo>
                      <a:lnTo>
                        <a:pt x="448" y="632"/>
                      </a:lnTo>
                      <a:lnTo>
                        <a:pt x="449" y="630"/>
                      </a:lnTo>
                      <a:lnTo>
                        <a:pt x="453" y="630"/>
                      </a:lnTo>
                      <a:lnTo>
                        <a:pt x="455" y="635"/>
                      </a:lnTo>
                      <a:lnTo>
                        <a:pt x="457" y="637"/>
                      </a:lnTo>
                      <a:lnTo>
                        <a:pt x="459" y="643"/>
                      </a:lnTo>
                      <a:lnTo>
                        <a:pt x="461" y="643"/>
                      </a:lnTo>
                      <a:lnTo>
                        <a:pt x="463" y="646"/>
                      </a:lnTo>
                      <a:lnTo>
                        <a:pt x="463" y="651"/>
                      </a:lnTo>
                      <a:lnTo>
                        <a:pt x="466" y="657"/>
                      </a:lnTo>
                      <a:lnTo>
                        <a:pt x="466" y="662"/>
                      </a:lnTo>
                      <a:lnTo>
                        <a:pt x="465" y="669"/>
                      </a:lnTo>
                      <a:lnTo>
                        <a:pt x="465" y="673"/>
                      </a:lnTo>
                      <a:lnTo>
                        <a:pt x="465" y="674"/>
                      </a:lnTo>
                      <a:lnTo>
                        <a:pt x="462" y="676"/>
                      </a:lnTo>
                      <a:lnTo>
                        <a:pt x="462" y="679"/>
                      </a:lnTo>
                      <a:lnTo>
                        <a:pt x="460" y="680"/>
                      </a:lnTo>
                      <a:lnTo>
                        <a:pt x="460" y="682"/>
                      </a:lnTo>
                      <a:lnTo>
                        <a:pt x="461" y="685"/>
                      </a:lnTo>
                      <a:lnTo>
                        <a:pt x="460" y="688"/>
                      </a:lnTo>
                      <a:lnTo>
                        <a:pt x="458" y="687"/>
                      </a:lnTo>
                      <a:lnTo>
                        <a:pt x="456" y="689"/>
                      </a:lnTo>
                      <a:lnTo>
                        <a:pt x="455" y="692"/>
                      </a:lnTo>
                      <a:lnTo>
                        <a:pt x="456" y="695"/>
                      </a:lnTo>
                      <a:lnTo>
                        <a:pt x="455" y="697"/>
                      </a:lnTo>
                      <a:lnTo>
                        <a:pt x="455" y="699"/>
                      </a:lnTo>
                      <a:lnTo>
                        <a:pt x="457" y="701"/>
                      </a:lnTo>
                      <a:lnTo>
                        <a:pt x="458" y="703"/>
                      </a:lnTo>
                      <a:lnTo>
                        <a:pt x="460" y="705"/>
                      </a:lnTo>
                      <a:lnTo>
                        <a:pt x="460" y="709"/>
                      </a:lnTo>
                      <a:lnTo>
                        <a:pt x="461" y="713"/>
                      </a:lnTo>
                      <a:lnTo>
                        <a:pt x="464" y="710"/>
                      </a:lnTo>
                      <a:lnTo>
                        <a:pt x="471" y="709"/>
                      </a:lnTo>
                      <a:lnTo>
                        <a:pt x="471" y="712"/>
                      </a:lnTo>
                      <a:lnTo>
                        <a:pt x="470" y="713"/>
                      </a:lnTo>
                      <a:lnTo>
                        <a:pt x="472" y="716"/>
                      </a:lnTo>
                      <a:lnTo>
                        <a:pt x="476" y="714"/>
                      </a:lnTo>
                      <a:lnTo>
                        <a:pt x="477" y="717"/>
                      </a:lnTo>
                      <a:lnTo>
                        <a:pt x="476" y="720"/>
                      </a:lnTo>
                      <a:lnTo>
                        <a:pt x="477" y="722"/>
                      </a:lnTo>
                      <a:lnTo>
                        <a:pt x="481" y="723"/>
                      </a:lnTo>
                      <a:lnTo>
                        <a:pt x="481" y="725"/>
                      </a:lnTo>
                      <a:lnTo>
                        <a:pt x="481" y="727"/>
                      </a:lnTo>
                      <a:lnTo>
                        <a:pt x="482" y="726"/>
                      </a:lnTo>
                      <a:lnTo>
                        <a:pt x="486" y="726"/>
                      </a:lnTo>
                      <a:lnTo>
                        <a:pt x="489" y="728"/>
                      </a:lnTo>
                      <a:lnTo>
                        <a:pt x="489" y="730"/>
                      </a:lnTo>
                      <a:lnTo>
                        <a:pt x="488" y="733"/>
                      </a:lnTo>
                      <a:lnTo>
                        <a:pt x="488" y="736"/>
                      </a:lnTo>
                      <a:lnTo>
                        <a:pt x="484" y="741"/>
                      </a:lnTo>
                      <a:lnTo>
                        <a:pt x="482" y="744"/>
                      </a:lnTo>
                      <a:lnTo>
                        <a:pt x="482" y="747"/>
                      </a:lnTo>
                      <a:lnTo>
                        <a:pt x="484" y="745"/>
                      </a:lnTo>
                      <a:lnTo>
                        <a:pt x="489" y="746"/>
                      </a:lnTo>
                      <a:lnTo>
                        <a:pt x="490" y="747"/>
                      </a:lnTo>
                      <a:lnTo>
                        <a:pt x="491" y="745"/>
                      </a:lnTo>
                      <a:lnTo>
                        <a:pt x="494" y="747"/>
                      </a:lnTo>
                      <a:lnTo>
                        <a:pt x="493" y="752"/>
                      </a:lnTo>
                      <a:lnTo>
                        <a:pt x="494" y="755"/>
                      </a:lnTo>
                      <a:lnTo>
                        <a:pt x="497" y="757"/>
                      </a:lnTo>
                      <a:lnTo>
                        <a:pt x="499" y="755"/>
                      </a:lnTo>
                      <a:lnTo>
                        <a:pt x="502" y="755"/>
                      </a:lnTo>
                      <a:lnTo>
                        <a:pt x="508" y="752"/>
                      </a:lnTo>
                      <a:lnTo>
                        <a:pt x="512" y="753"/>
                      </a:lnTo>
                      <a:lnTo>
                        <a:pt x="511" y="756"/>
                      </a:lnTo>
                      <a:lnTo>
                        <a:pt x="507" y="760"/>
                      </a:lnTo>
                      <a:lnTo>
                        <a:pt x="510" y="757"/>
                      </a:lnTo>
                      <a:lnTo>
                        <a:pt x="512" y="759"/>
                      </a:lnTo>
                      <a:lnTo>
                        <a:pt x="513" y="762"/>
                      </a:lnTo>
                      <a:lnTo>
                        <a:pt x="516" y="760"/>
                      </a:lnTo>
                      <a:lnTo>
                        <a:pt x="519" y="761"/>
                      </a:lnTo>
                      <a:lnTo>
                        <a:pt x="518" y="757"/>
                      </a:lnTo>
                      <a:lnTo>
                        <a:pt x="518" y="753"/>
                      </a:lnTo>
                      <a:lnTo>
                        <a:pt x="517" y="749"/>
                      </a:lnTo>
                      <a:lnTo>
                        <a:pt x="517" y="743"/>
                      </a:lnTo>
                      <a:lnTo>
                        <a:pt x="519" y="742"/>
                      </a:lnTo>
                      <a:lnTo>
                        <a:pt x="519" y="740"/>
                      </a:lnTo>
                      <a:lnTo>
                        <a:pt x="524" y="740"/>
                      </a:lnTo>
                      <a:lnTo>
                        <a:pt x="525" y="742"/>
                      </a:lnTo>
                      <a:lnTo>
                        <a:pt x="524" y="740"/>
                      </a:lnTo>
                      <a:lnTo>
                        <a:pt x="525" y="739"/>
                      </a:lnTo>
                      <a:lnTo>
                        <a:pt x="526" y="738"/>
                      </a:lnTo>
                      <a:lnTo>
                        <a:pt x="527" y="736"/>
                      </a:lnTo>
                      <a:lnTo>
                        <a:pt x="529" y="735"/>
                      </a:lnTo>
                      <a:lnTo>
                        <a:pt x="532" y="733"/>
                      </a:lnTo>
                      <a:lnTo>
                        <a:pt x="533" y="734"/>
                      </a:lnTo>
                      <a:lnTo>
                        <a:pt x="533" y="736"/>
                      </a:lnTo>
                      <a:lnTo>
                        <a:pt x="534" y="737"/>
                      </a:lnTo>
                      <a:lnTo>
                        <a:pt x="536" y="737"/>
                      </a:lnTo>
                      <a:lnTo>
                        <a:pt x="536" y="734"/>
                      </a:lnTo>
                      <a:lnTo>
                        <a:pt x="539" y="733"/>
                      </a:lnTo>
                      <a:lnTo>
                        <a:pt x="542" y="736"/>
                      </a:lnTo>
                      <a:lnTo>
                        <a:pt x="543" y="733"/>
                      </a:lnTo>
                      <a:lnTo>
                        <a:pt x="545" y="733"/>
                      </a:lnTo>
                      <a:lnTo>
                        <a:pt x="546" y="736"/>
                      </a:lnTo>
                      <a:lnTo>
                        <a:pt x="549" y="734"/>
                      </a:lnTo>
                      <a:lnTo>
                        <a:pt x="549" y="732"/>
                      </a:lnTo>
                      <a:lnTo>
                        <a:pt x="553" y="730"/>
                      </a:lnTo>
                      <a:lnTo>
                        <a:pt x="556" y="733"/>
                      </a:lnTo>
                      <a:lnTo>
                        <a:pt x="560" y="730"/>
                      </a:lnTo>
                      <a:lnTo>
                        <a:pt x="560" y="725"/>
                      </a:lnTo>
                      <a:lnTo>
                        <a:pt x="563" y="723"/>
                      </a:lnTo>
                      <a:lnTo>
                        <a:pt x="567" y="723"/>
                      </a:lnTo>
                      <a:lnTo>
                        <a:pt x="568" y="721"/>
                      </a:lnTo>
                      <a:lnTo>
                        <a:pt x="571" y="724"/>
                      </a:lnTo>
                      <a:lnTo>
                        <a:pt x="571" y="726"/>
                      </a:lnTo>
                      <a:lnTo>
                        <a:pt x="574" y="726"/>
                      </a:lnTo>
                      <a:lnTo>
                        <a:pt x="576" y="729"/>
                      </a:lnTo>
                      <a:lnTo>
                        <a:pt x="582" y="729"/>
                      </a:lnTo>
                      <a:lnTo>
                        <a:pt x="584" y="730"/>
                      </a:lnTo>
                      <a:lnTo>
                        <a:pt x="587" y="729"/>
                      </a:lnTo>
                      <a:lnTo>
                        <a:pt x="590" y="731"/>
                      </a:lnTo>
                      <a:lnTo>
                        <a:pt x="589" y="734"/>
                      </a:lnTo>
                      <a:lnTo>
                        <a:pt x="587" y="735"/>
                      </a:lnTo>
                      <a:lnTo>
                        <a:pt x="585" y="741"/>
                      </a:lnTo>
                      <a:lnTo>
                        <a:pt x="588" y="742"/>
                      </a:lnTo>
                      <a:lnTo>
                        <a:pt x="588" y="745"/>
                      </a:lnTo>
                      <a:lnTo>
                        <a:pt x="594" y="747"/>
                      </a:lnTo>
                      <a:lnTo>
                        <a:pt x="595" y="750"/>
                      </a:lnTo>
                      <a:lnTo>
                        <a:pt x="597" y="751"/>
                      </a:lnTo>
                      <a:lnTo>
                        <a:pt x="600" y="754"/>
                      </a:lnTo>
                      <a:lnTo>
                        <a:pt x="603" y="752"/>
                      </a:lnTo>
                      <a:lnTo>
                        <a:pt x="604" y="754"/>
                      </a:lnTo>
                      <a:lnTo>
                        <a:pt x="606" y="753"/>
                      </a:lnTo>
                      <a:lnTo>
                        <a:pt x="609" y="754"/>
                      </a:lnTo>
                      <a:lnTo>
                        <a:pt x="609" y="754"/>
                      </a:lnTo>
                      <a:lnTo>
                        <a:pt x="610" y="754"/>
                      </a:lnTo>
                      <a:lnTo>
                        <a:pt x="612" y="754"/>
                      </a:lnTo>
                      <a:lnTo>
                        <a:pt x="614" y="754"/>
                      </a:lnTo>
                      <a:lnTo>
                        <a:pt x="614" y="752"/>
                      </a:lnTo>
                      <a:lnTo>
                        <a:pt x="615" y="748"/>
                      </a:lnTo>
                      <a:lnTo>
                        <a:pt x="616" y="751"/>
                      </a:lnTo>
                      <a:lnTo>
                        <a:pt x="619" y="754"/>
                      </a:lnTo>
                      <a:lnTo>
                        <a:pt x="620" y="754"/>
                      </a:lnTo>
                      <a:lnTo>
                        <a:pt x="623" y="757"/>
                      </a:lnTo>
                      <a:lnTo>
                        <a:pt x="625" y="757"/>
                      </a:lnTo>
                      <a:lnTo>
                        <a:pt x="627" y="757"/>
                      </a:lnTo>
                      <a:lnTo>
                        <a:pt x="629" y="754"/>
                      </a:lnTo>
                      <a:lnTo>
                        <a:pt x="630" y="757"/>
                      </a:lnTo>
                      <a:lnTo>
                        <a:pt x="633" y="756"/>
                      </a:lnTo>
                      <a:lnTo>
                        <a:pt x="634" y="757"/>
                      </a:lnTo>
                      <a:lnTo>
                        <a:pt x="634" y="757"/>
                      </a:lnTo>
                      <a:lnTo>
                        <a:pt x="632" y="758"/>
                      </a:lnTo>
                      <a:lnTo>
                        <a:pt x="632" y="760"/>
                      </a:lnTo>
                      <a:lnTo>
                        <a:pt x="629" y="764"/>
                      </a:lnTo>
                      <a:lnTo>
                        <a:pt x="629" y="766"/>
                      </a:lnTo>
                      <a:lnTo>
                        <a:pt x="633" y="771"/>
                      </a:lnTo>
                      <a:lnTo>
                        <a:pt x="635" y="773"/>
                      </a:lnTo>
                      <a:lnTo>
                        <a:pt x="635" y="774"/>
                      </a:lnTo>
                      <a:lnTo>
                        <a:pt x="636" y="778"/>
                      </a:lnTo>
                      <a:lnTo>
                        <a:pt x="636" y="778"/>
                      </a:lnTo>
                      <a:lnTo>
                        <a:pt x="637" y="775"/>
                      </a:lnTo>
                      <a:lnTo>
                        <a:pt x="640" y="776"/>
                      </a:lnTo>
                      <a:lnTo>
                        <a:pt x="640" y="777"/>
                      </a:lnTo>
                      <a:lnTo>
                        <a:pt x="642" y="777"/>
                      </a:lnTo>
                      <a:lnTo>
                        <a:pt x="644" y="773"/>
                      </a:lnTo>
                      <a:lnTo>
                        <a:pt x="643" y="771"/>
                      </a:lnTo>
                      <a:lnTo>
                        <a:pt x="643" y="771"/>
                      </a:lnTo>
                      <a:lnTo>
                        <a:pt x="643" y="771"/>
                      </a:lnTo>
                      <a:lnTo>
                        <a:pt x="641" y="767"/>
                      </a:lnTo>
                      <a:lnTo>
                        <a:pt x="640" y="767"/>
                      </a:lnTo>
                      <a:lnTo>
                        <a:pt x="638" y="764"/>
                      </a:lnTo>
                      <a:lnTo>
                        <a:pt x="639" y="763"/>
                      </a:lnTo>
                      <a:lnTo>
                        <a:pt x="641" y="760"/>
                      </a:lnTo>
                      <a:lnTo>
                        <a:pt x="641" y="758"/>
                      </a:lnTo>
                      <a:lnTo>
                        <a:pt x="641" y="757"/>
                      </a:lnTo>
                      <a:lnTo>
                        <a:pt x="642" y="757"/>
                      </a:lnTo>
                      <a:lnTo>
                        <a:pt x="643" y="755"/>
                      </a:lnTo>
                      <a:lnTo>
                        <a:pt x="643" y="756"/>
                      </a:lnTo>
                      <a:lnTo>
                        <a:pt x="643" y="757"/>
                      </a:lnTo>
                      <a:lnTo>
                        <a:pt x="644" y="757"/>
                      </a:lnTo>
                      <a:lnTo>
                        <a:pt x="643" y="758"/>
                      </a:lnTo>
                      <a:lnTo>
                        <a:pt x="644" y="759"/>
                      </a:lnTo>
                      <a:lnTo>
                        <a:pt x="645" y="759"/>
                      </a:lnTo>
                      <a:lnTo>
                        <a:pt x="644" y="760"/>
                      </a:lnTo>
                      <a:lnTo>
                        <a:pt x="645" y="760"/>
                      </a:lnTo>
                      <a:lnTo>
                        <a:pt x="647" y="758"/>
                      </a:lnTo>
                      <a:lnTo>
                        <a:pt x="650" y="757"/>
                      </a:lnTo>
                      <a:lnTo>
                        <a:pt x="650" y="755"/>
                      </a:lnTo>
                      <a:lnTo>
                        <a:pt x="653" y="756"/>
                      </a:lnTo>
                      <a:lnTo>
                        <a:pt x="656" y="755"/>
                      </a:lnTo>
                      <a:lnTo>
                        <a:pt x="658" y="753"/>
                      </a:lnTo>
                      <a:lnTo>
                        <a:pt x="657" y="750"/>
                      </a:lnTo>
                      <a:lnTo>
                        <a:pt x="660" y="751"/>
                      </a:lnTo>
                      <a:lnTo>
                        <a:pt x="663" y="750"/>
                      </a:lnTo>
                      <a:lnTo>
                        <a:pt x="665" y="751"/>
                      </a:lnTo>
                      <a:lnTo>
                        <a:pt x="667" y="750"/>
                      </a:lnTo>
                      <a:lnTo>
                        <a:pt x="670" y="749"/>
                      </a:lnTo>
                      <a:lnTo>
                        <a:pt x="673" y="746"/>
                      </a:lnTo>
                      <a:lnTo>
                        <a:pt x="674" y="743"/>
                      </a:lnTo>
                      <a:lnTo>
                        <a:pt x="674" y="741"/>
                      </a:lnTo>
                      <a:lnTo>
                        <a:pt x="675" y="742"/>
                      </a:lnTo>
                      <a:lnTo>
                        <a:pt x="677" y="743"/>
                      </a:lnTo>
                      <a:lnTo>
                        <a:pt x="678" y="742"/>
                      </a:lnTo>
                      <a:lnTo>
                        <a:pt x="679" y="740"/>
                      </a:lnTo>
                      <a:lnTo>
                        <a:pt x="681" y="738"/>
                      </a:lnTo>
                      <a:lnTo>
                        <a:pt x="681" y="734"/>
                      </a:lnTo>
                      <a:lnTo>
                        <a:pt x="681" y="731"/>
                      </a:lnTo>
                      <a:lnTo>
                        <a:pt x="681" y="729"/>
                      </a:lnTo>
                      <a:lnTo>
                        <a:pt x="680" y="726"/>
                      </a:lnTo>
                      <a:lnTo>
                        <a:pt x="681" y="728"/>
                      </a:lnTo>
                      <a:lnTo>
                        <a:pt x="685" y="730"/>
                      </a:lnTo>
                      <a:lnTo>
                        <a:pt x="685" y="733"/>
                      </a:lnTo>
                      <a:lnTo>
                        <a:pt x="688" y="736"/>
                      </a:lnTo>
                      <a:lnTo>
                        <a:pt x="690" y="735"/>
                      </a:lnTo>
                      <a:lnTo>
                        <a:pt x="688" y="737"/>
                      </a:lnTo>
                      <a:lnTo>
                        <a:pt x="687" y="739"/>
                      </a:lnTo>
                      <a:lnTo>
                        <a:pt x="687" y="740"/>
                      </a:lnTo>
                      <a:lnTo>
                        <a:pt x="692" y="737"/>
                      </a:lnTo>
                      <a:lnTo>
                        <a:pt x="692" y="733"/>
                      </a:lnTo>
                      <a:lnTo>
                        <a:pt x="695" y="733"/>
                      </a:lnTo>
                      <a:lnTo>
                        <a:pt x="696" y="731"/>
                      </a:lnTo>
                      <a:lnTo>
                        <a:pt x="699" y="733"/>
                      </a:lnTo>
                      <a:lnTo>
                        <a:pt x="701" y="732"/>
                      </a:lnTo>
                      <a:lnTo>
                        <a:pt x="701" y="729"/>
                      </a:lnTo>
                      <a:lnTo>
                        <a:pt x="703" y="729"/>
                      </a:lnTo>
                      <a:lnTo>
                        <a:pt x="704" y="728"/>
                      </a:lnTo>
                      <a:lnTo>
                        <a:pt x="705" y="729"/>
                      </a:lnTo>
                      <a:lnTo>
                        <a:pt x="707" y="733"/>
                      </a:lnTo>
                      <a:lnTo>
                        <a:pt x="709" y="731"/>
                      </a:lnTo>
                      <a:lnTo>
                        <a:pt x="709" y="728"/>
                      </a:lnTo>
                      <a:lnTo>
                        <a:pt x="711" y="728"/>
                      </a:lnTo>
                      <a:lnTo>
                        <a:pt x="711" y="729"/>
                      </a:lnTo>
                      <a:lnTo>
                        <a:pt x="713" y="729"/>
                      </a:lnTo>
                      <a:lnTo>
                        <a:pt x="713" y="727"/>
                      </a:lnTo>
                      <a:lnTo>
                        <a:pt x="716" y="727"/>
                      </a:lnTo>
                      <a:lnTo>
                        <a:pt x="719" y="725"/>
                      </a:lnTo>
                      <a:lnTo>
                        <a:pt x="720" y="723"/>
                      </a:lnTo>
                      <a:lnTo>
                        <a:pt x="720" y="726"/>
                      </a:lnTo>
                      <a:lnTo>
                        <a:pt x="721" y="724"/>
                      </a:lnTo>
                      <a:lnTo>
                        <a:pt x="723" y="724"/>
                      </a:lnTo>
                      <a:lnTo>
                        <a:pt x="725" y="723"/>
                      </a:lnTo>
                      <a:lnTo>
                        <a:pt x="723" y="721"/>
                      </a:lnTo>
                      <a:lnTo>
                        <a:pt x="725" y="719"/>
                      </a:lnTo>
                      <a:lnTo>
                        <a:pt x="726" y="716"/>
                      </a:lnTo>
                      <a:lnTo>
                        <a:pt x="725" y="712"/>
                      </a:lnTo>
                      <a:lnTo>
                        <a:pt x="726" y="712"/>
                      </a:lnTo>
                      <a:lnTo>
                        <a:pt x="727" y="710"/>
                      </a:lnTo>
                      <a:lnTo>
                        <a:pt x="730" y="710"/>
                      </a:lnTo>
                      <a:lnTo>
                        <a:pt x="731" y="712"/>
                      </a:lnTo>
                      <a:lnTo>
                        <a:pt x="733" y="712"/>
                      </a:lnTo>
                      <a:lnTo>
                        <a:pt x="734" y="708"/>
                      </a:lnTo>
                      <a:lnTo>
                        <a:pt x="736" y="708"/>
                      </a:lnTo>
                      <a:lnTo>
                        <a:pt x="736" y="705"/>
                      </a:lnTo>
                      <a:lnTo>
                        <a:pt x="737" y="705"/>
                      </a:lnTo>
                      <a:lnTo>
                        <a:pt x="737" y="706"/>
                      </a:lnTo>
                      <a:lnTo>
                        <a:pt x="738" y="705"/>
                      </a:lnTo>
                      <a:lnTo>
                        <a:pt x="740" y="702"/>
                      </a:lnTo>
                      <a:lnTo>
                        <a:pt x="741" y="705"/>
                      </a:lnTo>
                      <a:lnTo>
                        <a:pt x="742" y="701"/>
                      </a:lnTo>
                      <a:lnTo>
                        <a:pt x="744" y="701"/>
                      </a:lnTo>
                      <a:lnTo>
                        <a:pt x="744" y="698"/>
                      </a:lnTo>
                      <a:lnTo>
                        <a:pt x="742" y="698"/>
                      </a:lnTo>
                      <a:lnTo>
                        <a:pt x="740" y="698"/>
                      </a:lnTo>
                      <a:lnTo>
                        <a:pt x="737" y="695"/>
                      </a:lnTo>
                      <a:lnTo>
                        <a:pt x="741" y="695"/>
                      </a:lnTo>
                      <a:lnTo>
                        <a:pt x="744" y="691"/>
                      </a:lnTo>
                      <a:lnTo>
                        <a:pt x="744" y="692"/>
                      </a:lnTo>
                      <a:lnTo>
                        <a:pt x="746" y="691"/>
                      </a:lnTo>
                      <a:lnTo>
                        <a:pt x="750" y="694"/>
                      </a:lnTo>
                      <a:lnTo>
                        <a:pt x="751" y="690"/>
                      </a:lnTo>
                      <a:lnTo>
                        <a:pt x="749" y="689"/>
                      </a:lnTo>
                      <a:lnTo>
                        <a:pt x="747" y="688"/>
                      </a:lnTo>
                      <a:lnTo>
                        <a:pt x="748" y="685"/>
                      </a:lnTo>
                      <a:lnTo>
                        <a:pt x="751" y="688"/>
                      </a:lnTo>
                      <a:lnTo>
                        <a:pt x="753" y="685"/>
                      </a:lnTo>
                      <a:lnTo>
                        <a:pt x="752" y="685"/>
                      </a:lnTo>
                      <a:lnTo>
                        <a:pt x="751" y="685"/>
                      </a:lnTo>
                      <a:lnTo>
                        <a:pt x="750" y="681"/>
                      </a:lnTo>
                      <a:lnTo>
                        <a:pt x="748" y="680"/>
                      </a:lnTo>
                      <a:lnTo>
                        <a:pt x="751" y="680"/>
                      </a:lnTo>
                      <a:lnTo>
                        <a:pt x="751" y="681"/>
                      </a:lnTo>
                      <a:lnTo>
                        <a:pt x="753" y="681"/>
                      </a:lnTo>
                      <a:lnTo>
                        <a:pt x="754" y="683"/>
                      </a:lnTo>
                      <a:lnTo>
                        <a:pt x="754" y="680"/>
                      </a:lnTo>
                      <a:lnTo>
                        <a:pt x="751" y="678"/>
                      </a:lnTo>
                      <a:lnTo>
                        <a:pt x="752" y="675"/>
                      </a:lnTo>
                      <a:lnTo>
                        <a:pt x="753" y="675"/>
                      </a:lnTo>
                      <a:lnTo>
                        <a:pt x="754" y="673"/>
                      </a:lnTo>
                      <a:lnTo>
                        <a:pt x="756" y="675"/>
                      </a:lnTo>
                      <a:lnTo>
                        <a:pt x="756" y="678"/>
                      </a:lnTo>
                      <a:lnTo>
                        <a:pt x="758" y="678"/>
                      </a:lnTo>
                      <a:lnTo>
                        <a:pt x="759" y="681"/>
                      </a:lnTo>
                      <a:lnTo>
                        <a:pt x="760" y="677"/>
                      </a:lnTo>
                      <a:lnTo>
                        <a:pt x="758" y="674"/>
                      </a:lnTo>
                      <a:lnTo>
                        <a:pt x="757" y="674"/>
                      </a:lnTo>
                      <a:lnTo>
                        <a:pt x="757" y="672"/>
                      </a:lnTo>
                      <a:lnTo>
                        <a:pt x="758" y="671"/>
                      </a:lnTo>
                      <a:lnTo>
                        <a:pt x="759" y="669"/>
                      </a:lnTo>
                      <a:lnTo>
                        <a:pt x="757" y="668"/>
                      </a:lnTo>
                      <a:lnTo>
                        <a:pt x="760" y="665"/>
                      </a:lnTo>
                      <a:lnTo>
                        <a:pt x="758" y="663"/>
                      </a:lnTo>
                      <a:lnTo>
                        <a:pt x="756" y="664"/>
                      </a:lnTo>
                      <a:lnTo>
                        <a:pt x="755" y="664"/>
                      </a:lnTo>
                      <a:lnTo>
                        <a:pt x="755" y="662"/>
                      </a:lnTo>
                      <a:lnTo>
                        <a:pt x="758" y="660"/>
                      </a:lnTo>
                      <a:lnTo>
                        <a:pt x="763" y="657"/>
                      </a:lnTo>
                      <a:lnTo>
                        <a:pt x="761" y="655"/>
                      </a:lnTo>
                      <a:lnTo>
                        <a:pt x="760" y="657"/>
                      </a:lnTo>
                      <a:lnTo>
                        <a:pt x="756" y="653"/>
                      </a:lnTo>
                      <a:lnTo>
                        <a:pt x="759" y="653"/>
                      </a:lnTo>
                      <a:lnTo>
                        <a:pt x="758" y="650"/>
                      </a:lnTo>
                      <a:lnTo>
                        <a:pt x="755" y="650"/>
                      </a:lnTo>
                      <a:lnTo>
                        <a:pt x="757" y="649"/>
                      </a:lnTo>
                      <a:lnTo>
                        <a:pt x="755" y="647"/>
                      </a:lnTo>
                      <a:lnTo>
                        <a:pt x="758" y="647"/>
                      </a:lnTo>
                      <a:lnTo>
                        <a:pt x="758" y="644"/>
                      </a:lnTo>
                      <a:lnTo>
                        <a:pt x="758" y="645"/>
                      </a:lnTo>
                      <a:lnTo>
                        <a:pt x="760" y="644"/>
                      </a:lnTo>
                      <a:lnTo>
                        <a:pt x="760" y="648"/>
                      </a:lnTo>
                      <a:lnTo>
                        <a:pt x="761" y="648"/>
                      </a:lnTo>
                      <a:lnTo>
                        <a:pt x="765" y="643"/>
                      </a:lnTo>
                      <a:lnTo>
                        <a:pt x="765" y="641"/>
                      </a:lnTo>
                      <a:lnTo>
                        <a:pt x="768" y="642"/>
                      </a:lnTo>
                      <a:lnTo>
                        <a:pt x="767" y="639"/>
                      </a:lnTo>
                      <a:lnTo>
                        <a:pt x="765" y="639"/>
                      </a:lnTo>
                      <a:lnTo>
                        <a:pt x="765" y="636"/>
                      </a:lnTo>
                      <a:lnTo>
                        <a:pt x="768" y="638"/>
                      </a:lnTo>
                      <a:lnTo>
                        <a:pt x="770" y="636"/>
                      </a:lnTo>
                      <a:lnTo>
                        <a:pt x="769" y="633"/>
                      </a:lnTo>
                      <a:lnTo>
                        <a:pt x="771" y="633"/>
                      </a:lnTo>
                      <a:lnTo>
                        <a:pt x="769" y="630"/>
                      </a:lnTo>
                      <a:lnTo>
                        <a:pt x="769" y="628"/>
                      </a:lnTo>
                      <a:lnTo>
                        <a:pt x="771" y="627"/>
                      </a:lnTo>
                      <a:lnTo>
                        <a:pt x="770" y="625"/>
                      </a:lnTo>
                      <a:lnTo>
                        <a:pt x="770" y="623"/>
                      </a:lnTo>
                      <a:lnTo>
                        <a:pt x="768" y="621"/>
                      </a:lnTo>
                      <a:lnTo>
                        <a:pt x="771" y="622"/>
                      </a:lnTo>
                      <a:lnTo>
                        <a:pt x="773" y="621"/>
                      </a:lnTo>
                      <a:lnTo>
                        <a:pt x="775" y="615"/>
                      </a:lnTo>
                      <a:lnTo>
                        <a:pt x="777" y="615"/>
                      </a:lnTo>
                      <a:lnTo>
                        <a:pt x="778" y="617"/>
                      </a:lnTo>
                      <a:lnTo>
                        <a:pt x="778" y="619"/>
                      </a:lnTo>
                      <a:lnTo>
                        <a:pt x="779" y="616"/>
                      </a:lnTo>
                      <a:lnTo>
                        <a:pt x="781" y="614"/>
                      </a:lnTo>
                      <a:lnTo>
                        <a:pt x="779" y="611"/>
                      </a:lnTo>
                      <a:lnTo>
                        <a:pt x="777" y="610"/>
                      </a:lnTo>
                      <a:lnTo>
                        <a:pt x="775" y="609"/>
                      </a:lnTo>
                      <a:lnTo>
                        <a:pt x="777" y="608"/>
                      </a:lnTo>
                      <a:lnTo>
                        <a:pt x="778" y="609"/>
                      </a:lnTo>
                      <a:lnTo>
                        <a:pt x="780" y="606"/>
                      </a:lnTo>
                      <a:lnTo>
                        <a:pt x="779" y="605"/>
                      </a:lnTo>
                      <a:lnTo>
                        <a:pt x="777" y="604"/>
                      </a:lnTo>
                      <a:lnTo>
                        <a:pt x="779" y="602"/>
                      </a:lnTo>
                      <a:lnTo>
                        <a:pt x="780" y="602"/>
                      </a:lnTo>
                      <a:lnTo>
                        <a:pt x="780" y="600"/>
                      </a:lnTo>
                      <a:lnTo>
                        <a:pt x="778" y="598"/>
                      </a:lnTo>
                      <a:lnTo>
                        <a:pt x="775" y="599"/>
                      </a:lnTo>
                      <a:lnTo>
                        <a:pt x="775" y="598"/>
                      </a:lnTo>
                      <a:lnTo>
                        <a:pt x="778" y="595"/>
                      </a:lnTo>
                      <a:lnTo>
                        <a:pt x="780" y="595"/>
                      </a:lnTo>
                      <a:lnTo>
                        <a:pt x="781" y="595"/>
                      </a:lnTo>
                      <a:lnTo>
                        <a:pt x="782" y="592"/>
                      </a:lnTo>
                      <a:lnTo>
                        <a:pt x="783" y="594"/>
                      </a:lnTo>
                      <a:lnTo>
                        <a:pt x="783" y="595"/>
                      </a:lnTo>
                      <a:lnTo>
                        <a:pt x="785" y="593"/>
                      </a:lnTo>
                      <a:lnTo>
                        <a:pt x="784" y="591"/>
                      </a:lnTo>
                      <a:lnTo>
                        <a:pt x="784" y="586"/>
                      </a:lnTo>
                      <a:lnTo>
                        <a:pt x="782" y="585"/>
                      </a:lnTo>
                      <a:lnTo>
                        <a:pt x="781" y="587"/>
                      </a:lnTo>
                      <a:lnTo>
                        <a:pt x="781" y="588"/>
                      </a:lnTo>
                      <a:lnTo>
                        <a:pt x="781" y="589"/>
                      </a:lnTo>
                      <a:lnTo>
                        <a:pt x="778" y="588"/>
                      </a:lnTo>
                      <a:lnTo>
                        <a:pt x="775" y="592"/>
                      </a:lnTo>
                      <a:lnTo>
                        <a:pt x="772" y="592"/>
                      </a:lnTo>
                      <a:lnTo>
                        <a:pt x="772" y="589"/>
                      </a:lnTo>
                      <a:lnTo>
                        <a:pt x="776" y="588"/>
                      </a:lnTo>
                      <a:lnTo>
                        <a:pt x="782" y="581"/>
                      </a:lnTo>
                      <a:lnTo>
                        <a:pt x="782" y="580"/>
                      </a:lnTo>
                      <a:lnTo>
                        <a:pt x="779" y="580"/>
                      </a:lnTo>
                      <a:lnTo>
                        <a:pt x="778" y="578"/>
                      </a:lnTo>
                      <a:lnTo>
                        <a:pt x="778" y="580"/>
                      </a:lnTo>
                      <a:lnTo>
                        <a:pt x="773" y="573"/>
                      </a:lnTo>
                      <a:lnTo>
                        <a:pt x="770" y="572"/>
                      </a:lnTo>
                      <a:lnTo>
                        <a:pt x="765" y="577"/>
                      </a:lnTo>
                      <a:lnTo>
                        <a:pt x="763" y="576"/>
                      </a:lnTo>
                      <a:lnTo>
                        <a:pt x="760" y="571"/>
                      </a:lnTo>
                      <a:lnTo>
                        <a:pt x="758" y="571"/>
                      </a:lnTo>
                      <a:lnTo>
                        <a:pt x="754" y="574"/>
                      </a:lnTo>
                      <a:lnTo>
                        <a:pt x="754" y="578"/>
                      </a:lnTo>
                      <a:lnTo>
                        <a:pt x="754" y="573"/>
                      </a:lnTo>
                      <a:lnTo>
                        <a:pt x="757" y="570"/>
                      </a:lnTo>
                      <a:lnTo>
                        <a:pt x="759" y="570"/>
                      </a:lnTo>
                      <a:lnTo>
                        <a:pt x="761" y="568"/>
                      </a:lnTo>
                      <a:lnTo>
                        <a:pt x="765" y="571"/>
                      </a:lnTo>
                      <a:lnTo>
                        <a:pt x="767" y="569"/>
                      </a:lnTo>
                      <a:lnTo>
                        <a:pt x="767" y="566"/>
                      </a:lnTo>
                      <a:lnTo>
                        <a:pt x="768" y="564"/>
                      </a:lnTo>
                      <a:lnTo>
                        <a:pt x="770" y="565"/>
                      </a:lnTo>
                      <a:lnTo>
                        <a:pt x="773" y="560"/>
                      </a:lnTo>
                      <a:lnTo>
                        <a:pt x="777" y="560"/>
                      </a:lnTo>
                      <a:lnTo>
                        <a:pt x="777" y="557"/>
                      </a:lnTo>
                      <a:lnTo>
                        <a:pt x="774" y="550"/>
                      </a:lnTo>
                      <a:lnTo>
                        <a:pt x="767" y="545"/>
                      </a:lnTo>
                      <a:lnTo>
                        <a:pt x="762" y="542"/>
                      </a:lnTo>
                      <a:lnTo>
                        <a:pt x="756" y="536"/>
                      </a:lnTo>
                      <a:lnTo>
                        <a:pt x="754" y="535"/>
                      </a:lnTo>
                      <a:lnTo>
                        <a:pt x="749" y="539"/>
                      </a:lnTo>
                      <a:lnTo>
                        <a:pt x="747" y="539"/>
                      </a:lnTo>
                      <a:lnTo>
                        <a:pt x="743" y="534"/>
                      </a:lnTo>
                      <a:lnTo>
                        <a:pt x="743" y="533"/>
                      </a:lnTo>
                      <a:lnTo>
                        <a:pt x="741" y="532"/>
                      </a:lnTo>
                      <a:lnTo>
                        <a:pt x="738" y="533"/>
                      </a:lnTo>
                      <a:lnTo>
                        <a:pt x="734" y="533"/>
                      </a:lnTo>
                      <a:lnTo>
                        <a:pt x="731" y="534"/>
                      </a:lnTo>
                      <a:lnTo>
                        <a:pt x="727" y="540"/>
                      </a:lnTo>
                      <a:lnTo>
                        <a:pt x="731" y="533"/>
                      </a:lnTo>
                      <a:lnTo>
                        <a:pt x="733" y="531"/>
                      </a:lnTo>
                      <a:lnTo>
                        <a:pt x="735" y="531"/>
                      </a:lnTo>
                      <a:lnTo>
                        <a:pt x="737" y="531"/>
                      </a:lnTo>
                      <a:lnTo>
                        <a:pt x="737" y="530"/>
                      </a:lnTo>
                      <a:lnTo>
                        <a:pt x="740" y="531"/>
                      </a:lnTo>
                      <a:lnTo>
                        <a:pt x="744" y="529"/>
                      </a:lnTo>
                      <a:lnTo>
                        <a:pt x="745" y="535"/>
                      </a:lnTo>
                      <a:lnTo>
                        <a:pt x="747" y="536"/>
                      </a:lnTo>
                      <a:lnTo>
                        <a:pt x="750" y="536"/>
                      </a:lnTo>
                      <a:lnTo>
                        <a:pt x="751" y="533"/>
                      </a:lnTo>
                      <a:lnTo>
                        <a:pt x="756" y="534"/>
                      </a:lnTo>
                      <a:lnTo>
                        <a:pt x="759" y="537"/>
                      </a:lnTo>
                      <a:lnTo>
                        <a:pt x="761" y="537"/>
                      </a:lnTo>
                      <a:lnTo>
                        <a:pt x="765" y="540"/>
                      </a:lnTo>
                      <a:lnTo>
                        <a:pt x="768" y="538"/>
                      </a:lnTo>
                      <a:lnTo>
                        <a:pt x="774" y="540"/>
                      </a:lnTo>
                      <a:lnTo>
                        <a:pt x="775" y="539"/>
                      </a:lnTo>
                      <a:lnTo>
                        <a:pt x="774" y="534"/>
                      </a:lnTo>
                      <a:lnTo>
                        <a:pt x="771" y="533"/>
                      </a:lnTo>
                      <a:lnTo>
                        <a:pt x="768" y="529"/>
                      </a:lnTo>
                      <a:lnTo>
                        <a:pt x="768" y="527"/>
                      </a:lnTo>
                      <a:lnTo>
                        <a:pt x="767" y="526"/>
                      </a:lnTo>
                      <a:lnTo>
                        <a:pt x="764" y="526"/>
                      </a:lnTo>
                      <a:lnTo>
                        <a:pt x="761" y="525"/>
                      </a:lnTo>
                      <a:lnTo>
                        <a:pt x="758" y="518"/>
                      </a:lnTo>
                      <a:lnTo>
                        <a:pt x="758" y="513"/>
                      </a:lnTo>
                      <a:lnTo>
                        <a:pt x="752" y="509"/>
                      </a:lnTo>
                      <a:lnTo>
                        <a:pt x="752" y="504"/>
                      </a:lnTo>
                      <a:lnTo>
                        <a:pt x="749" y="502"/>
                      </a:lnTo>
                      <a:lnTo>
                        <a:pt x="751" y="498"/>
                      </a:lnTo>
                      <a:lnTo>
                        <a:pt x="750" y="498"/>
                      </a:lnTo>
                      <a:lnTo>
                        <a:pt x="745" y="488"/>
                      </a:lnTo>
                      <a:lnTo>
                        <a:pt x="737" y="483"/>
                      </a:lnTo>
                      <a:lnTo>
                        <a:pt x="735" y="484"/>
                      </a:lnTo>
                      <a:lnTo>
                        <a:pt x="735" y="481"/>
                      </a:lnTo>
                      <a:lnTo>
                        <a:pt x="728" y="477"/>
                      </a:lnTo>
                      <a:lnTo>
                        <a:pt x="727" y="477"/>
                      </a:lnTo>
                      <a:lnTo>
                        <a:pt x="727" y="469"/>
                      </a:lnTo>
                      <a:lnTo>
                        <a:pt x="728" y="464"/>
                      </a:lnTo>
                      <a:lnTo>
                        <a:pt x="727" y="460"/>
                      </a:lnTo>
                      <a:lnTo>
                        <a:pt x="728" y="455"/>
                      </a:lnTo>
                      <a:lnTo>
                        <a:pt x="729" y="456"/>
                      </a:lnTo>
                      <a:lnTo>
                        <a:pt x="730" y="455"/>
                      </a:lnTo>
                      <a:lnTo>
                        <a:pt x="733" y="450"/>
                      </a:lnTo>
                      <a:lnTo>
                        <a:pt x="734" y="450"/>
                      </a:lnTo>
                      <a:lnTo>
                        <a:pt x="737" y="447"/>
                      </a:lnTo>
                      <a:lnTo>
                        <a:pt x="734" y="445"/>
                      </a:lnTo>
                      <a:lnTo>
                        <a:pt x="733" y="443"/>
                      </a:lnTo>
                      <a:lnTo>
                        <a:pt x="736" y="440"/>
                      </a:lnTo>
                      <a:lnTo>
                        <a:pt x="740" y="440"/>
                      </a:lnTo>
                      <a:lnTo>
                        <a:pt x="740" y="437"/>
                      </a:lnTo>
                      <a:lnTo>
                        <a:pt x="744" y="436"/>
                      </a:lnTo>
                      <a:lnTo>
                        <a:pt x="743" y="433"/>
                      </a:lnTo>
                      <a:lnTo>
                        <a:pt x="740" y="431"/>
                      </a:lnTo>
                      <a:lnTo>
                        <a:pt x="743" y="430"/>
                      </a:lnTo>
                      <a:lnTo>
                        <a:pt x="745" y="433"/>
                      </a:lnTo>
                      <a:lnTo>
                        <a:pt x="746" y="430"/>
                      </a:lnTo>
                      <a:lnTo>
                        <a:pt x="749" y="431"/>
                      </a:lnTo>
                      <a:lnTo>
                        <a:pt x="751" y="428"/>
                      </a:lnTo>
                      <a:lnTo>
                        <a:pt x="753" y="428"/>
                      </a:lnTo>
                      <a:lnTo>
                        <a:pt x="756" y="423"/>
                      </a:lnTo>
                      <a:lnTo>
                        <a:pt x="757" y="426"/>
                      </a:lnTo>
                      <a:lnTo>
                        <a:pt x="758" y="423"/>
                      </a:lnTo>
                      <a:lnTo>
                        <a:pt x="758" y="426"/>
                      </a:lnTo>
                      <a:lnTo>
                        <a:pt x="762" y="428"/>
                      </a:lnTo>
                      <a:lnTo>
                        <a:pt x="765" y="425"/>
                      </a:lnTo>
                      <a:lnTo>
                        <a:pt x="765" y="423"/>
                      </a:lnTo>
                      <a:lnTo>
                        <a:pt x="764" y="422"/>
                      </a:lnTo>
                      <a:lnTo>
                        <a:pt x="763" y="419"/>
                      </a:lnTo>
                      <a:lnTo>
                        <a:pt x="765" y="418"/>
                      </a:lnTo>
                      <a:lnTo>
                        <a:pt x="766" y="418"/>
                      </a:lnTo>
                      <a:lnTo>
                        <a:pt x="764" y="414"/>
                      </a:lnTo>
                      <a:lnTo>
                        <a:pt x="765" y="412"/>
                      </a:lnTo>
                      <a:lnTo>
                        <a:pt x="768" y="411"/>
                      </a:lnTo>
                      <a:lnTo>
                        <a:pt x="765" y="410"/>
                      </a:lnTo>
                      <a:lnTo>
                        <a:pt x="762" y="411"/>
                      </a:lnTo>
                      <a:lnTo>
                        <a:pt x="758" y="411"/>
                      </a:lnTo>
                      <a:lnTo>
                        <a:pt x="758" y="409"/>
                      </a:lnTo>
                      <a:lnTo>
                        <a:pt x="755" y="409"/>
                      </a:lnTo>
                      <a:lnTo>
                        <a:pt x="754" y="411"/>
                      </a:lnTo>
                      <a:lnTo>
                        <a:pt x="745" y="412"/>
                      </a:lnTo>
                      <a:lnTo>
                        <a:pt x="744" y="409"/>
                      </a:lnTo>
                      <a:lnTo>
                        <a:pt x="742" y="408"/>
                      </a:lnTo>
                      <a:lnTo>
                        <a:pt x="740" y="405"/>
                      </a:lnTo>
                      <a:lnTo>
                        <a:pt x="738" y="405"/>
                      </a:lnTo>
                      <a:lnTo>
                        <a:pt x="737" y="403"/>
                      </a:lnTo>
                      <a:lnTo>
                        <a:pt x="731" y="407"/>
                      </a:lnTo>
                      <a:lnTo>
                        <a:pt x="728" y="407"/>
                      </a:lnTo>
                      <a:lnTo>
                        <a:pt x="729" y="408"/>
                      </a:lnTo>
                      <a:lnTo>
                        <a:pt x="729" y="412"/>
                      </a:lnTo>
                      <a:lnTo>
                        <a:pt x="727" y="413"/>
                      </a:lnTo>
                      <a:lnTo>
                        <a:pt x="723" y="415"/>
                      </a:lnTo>
                      <a:lnTo>
                        <a:pt x="724" y="415"/>
                      </a:lnTo>
                      <a:lnTo>
                        <a:pt x="725" y="418"/>
                      </a:lnTo>
                      <a:lnTo>
                        <a:pt x="723" y="421"/>
                      </a:lnTo>
                      <a:lnTo>
                        <a:pt x="723" y="422"/>
                      </a:lnTo>
                      <a:lnTo>
                        <a:pt x="720" y="421"/>
                      </a:lnTo>
                      <a:lnTo>
                        <a:pt x="717" y="422"/>
                      </a:lnTo>
                      <a:lnTo>
                        <a:pt x="713" y="422"/>
                      </a:lnTo>
                      <a:lnTo>
                        <a:pt x="709" y="414"/>
                      </a:lnTo>
                      <a:lnTo>
                        <a:pt x="709" y="409"/>
                      </a:lnTo>
                      <a:lnTo>
                        <a:pt x="709" y="406"/>
                      </a:lnTo>
                      <a:lnTo>
                        <a:pt x="705" y="406"/>
                      </a:lnTo>
                      <a:lnTo>
                        <a:pt x="703" y="407"/>
                      </a:lnTo>
                      <a:lnTo>
                        <a:pt x="703" y="405"/>
                      </a:lnTo>
                      <a:lnTo>
                        <a:pt x="702" y="405"/>
                      </a:lnTo>
                      <a:lnTo>
                        <a:pt x="700" y="408"/>
                      </a:lnTo>
                      <a:lnTo>
                        <a:pt x="699" y="405"/>
                      </a:lnTo>
                      <a:lnTo>
                        <a:pt x="699" y="407"/>
                      </a:lnTo>
                      <a:lnTo>
                        <a:pt x="697" y="403"/>
                      </a:lnTo>
                      <a:lnTo>
                        <a:pt x="697" y="401"/>
                      </a:lnTo>
                      <a:lnTo>
                        <a:pt x="692" y="397"/>
                      </a:lnTo>
                      <a:lnTo>
                        <a:pt x="689" y="395"/>
                      </a:lnTo>
                      <a:lnTo>
                        <a:pt x="688" y="391"/>
                      </a:lnTo>
                      <a:lnTo>
                        <a:pt x="687" y="387"/>
                      </a:lnTo>
                      <a:lnTo>
                        <a:pt x="688" y="386"/>
                      </a:lnTo>
                      <a:lnTo>
                        <a:pt x="688" y="384"/>
                      </a:lnTo>
                      <a:lnTo>
                        <a:pt x="688" y="382"/>
                      </a:lnTo>
                      <a:lnTo>
                        <a:pt x="689" y="379"/>
                      </a:lnTo>
                      <a:lnTo>
                        <a:pt x="691" y="377"/>
                      </a:lnTo>
                      <a:lnTo>
                        <a:pt x="691" y="375"/>
                      </a:lnTo>
                      <a:lnTo>
                        <a:pt x="696" y="377"/>
                      </a:lnTo>
                      <a:lnTo>
                        <a:pt x="701" y="377"/>
                      </a:lnTo>
                      <a:lnTo>
                        <a:pt x="705" y="377"/>
                      </a:lnTo>
                      <a:lnTo>
                        <a:pt x="706" y="374"/>
                      </a:lnTo>
                      <a:lnTo>
                        <a:pt x="706" y="372"/>
                      </a:lnTo>
                      <a:lnTo>
                        <a:pt x="707" y="372"/>
                      </a:lnTo>
                      <a:lnTo>
                        <a:pt x="707" y="368"/>
                      </a:lnTo>
                      <a:lnTo>
                        <a:pt x="706" y="367"/>
                      </a:lnTo>
                      <a:lnTo>
                        <a:pt x="707" y="365"/>
                      </a:lnTo>
                      <a:lnTo>
                        <a:pt x="709" y="357"/>
                      </a:lnTo>
                      <a:lnTo>
                        <a:pt x="713" y="353"/>
                      </a:lnTo>
                      <a:lnTo>
                        <a:pt x="716" y="353"/>
                      </a:lnTo>
                      <a:lnTo>
                        <a:pt x="719" y="349"/>
                      </a:lnTo>
                      <a:lnTo>
                        <a:pt x="720" y="348"/>
                      </a:lnTo>
                      <a:lnTo>
                        <a:pt x="720" y="341"/>
                      </a:lnTo>
                      <a:lnTo>
                        <a:pt x="723" y="337"/>
                      </a:lnTo>
                      <a:lnTo>
                        <a:pt x="724" y="334"/>
                      </a:lnTo>
                      <a:lnTo>
                        <a:pt x="725" y="333"/>
                      </a:lnTo>
                      <a:lnTo>
                        <a:pt x="727" y="329"/>
                      </a:lnTo>
                      <a:lnTo>
                        <a:pt x="730" y="329"/>
                      </a:lnTo>
                      <a:lnTo>
                        <a:pt x="731" y="330"/>
                      </a:lnTo>
                      <a:lnTo>
                        <a:pt x="734" y="330"/>
                      </a:lnTo>
                      <a:lnTo>
                        <a:pt x="735" y="327"/>
                      </a:lnTo>
                      <a:lnTo>
                        <a:pt x="739" y="333"/>
                      </a:lnTo>
                      <a:lnTo>
                        <a:pt x="746" y="337"/>
                      </a:lnTo>
                      <a:lnTo>
                        <a:pt x="746" y="340"/>
                      </a:lnTo>
                      <a:lnTo>
                        <a:pt x="744" y="342"/>
                      </a:lnTo>
                      <a:lnTo>
                        <a:pt x="744" y="344"/>
                      </a:lnTo>
                      <a:lnTo>
                        <a:pt x="740" y="349"/>
                      </a:lnTo>
                      <a:lnTo>
                        <a:pt x="740" y="353"/>
                      </a:lnTo>
                      <a:lnTo>
                        <a:pt x="737" y="353"/>
                      </a:lnTo>
                      <a:lnTo>
                        <a:pt x="738" y="354"/>
                      </a:lnTo>
                      <a:lnTo>
                        <a:pt x="737" y="358"/>
                      </a:lnTo>
                      <a:lnTo>
                        <a:pt x="740" y="362"/>
                      </a:lnTo>
                      <a:lnTo>
                        <a:pt x="740" y="364"/>
                      </a:lnTo>
                      <a:lnTo>
                        <a:pt x="739" y="365"/>
                      </a:lnTo>
                      <a:lnTo>
                        <a:pt x="739" y="367"/>
                      </a:lnTo>
                      <a:lnTo>
                        <a:pt x="740" y="369"/>
                      </a:lnTo>
                      <a:lnTo>
                        <a:pt x="744" y="367"/>
                      </a:lnTo>
                      <a:lnTo>
                        <a:pt x="747" y="364"/>
                      </a:lnTo>
                      <a:lnTo>
                        <a:pt x="745" y="367"/>
                      </a:lnTo>
                      <a:lnTo>
                        <a:pt x="743" y="370"/>
                      </a:lnTo>
                      <a:lnTo>
                        <a:pt x="743" y="371"/>
                      </a:lnTo>
                      <a:lnTo>
                        <a:pt x="744" y="372"/>
                      </a:lnTo>
                      <a:lnTo>
                        <a:pt x="744" y="374"/>
                      </a:lnTo>
                      <a:lnTo>
                        <a:pt x="743" y="375"/>
                      </a:lnTo>
                      <a:lnTo>
                        <a:pt x="740" y="374"/>
                      </a:lnTo>
                      <a:lnTo>
                        <a:pt x="738" y="377"/>
                      </a:lnTo>
                      <a:lnTo>
                        <a:pt x="736" y="377"/>
                      </a:lnTo>
                      <a:lnTo>
                        <a:pt x="735" y="380"/>
                      </a:lnTo>
                      <a:lnTo>
                        <a:pt x="737" y="381"/>
                      </a:lnTo>
                      <a:lnTo>
                        <a:pt x="737" y="384"/>
                      </a:lnTo>
                      <a:lnTo>
                        <a:pt x="740" y="384"/>
                      </a:lnTo>
                      <a:lnTo>
                        <a:pt x="741" y="381"/>
                      </a:lnTo>
                      <a:lnTo>
                        <a:pt x="743" y="381"/>
                      </a:lnTo>
                      <a:lnTo>
                        <a:pt x="745" y="377"/>
                      </a:lnTo>
                      <a:lnTo>
                        <a:pt x="749" y="375"/>
                      </a:lnTo>
                      <a:lnTo>
                        <a:pt x="750" y="374"/>
                      </a:lnTo>
                      <a:lnTo>
                        <a:pt x="748" y="370"/>
                      </a:lnTo>
                      <a:lnTo>
                        <a:pt x="752" y="367"/>
                      </a:lnTo>
                      <a:lnTo>
                        <a:pt x="758" y="361"/>
                      </a:lnTo>
                      <a:lnTo>
                        <a:pt x="760" y="361"/>
                      </a:lnTo>
                      <a:lnTo>
                        <a:pt x="761" y="358"/>
                      </a:lnTo>
                      <a:lnTo>
                        <a:pt x="764" y="358"/>
                      </a:lnTo>
                      <a:lnTo>
                        <a:pt x="768" y="355"/>
                      </a:lnTo>
                      <a:lnTo>
                        <a:pt x="768" y="357"/>
                      </a:lnTo>
                      <a:lnTo>
                        <a:pt x="771" y="356"/>
                      </a:lnTo>
                      <a:lnTo>
                        <a:pt x="774" y="356"/>
                      </a:lnTo>
                      <a:lnTo>
                        <a:pt x="778" y="350"/>
                      </a:lnTo>
                      <a:lnTo>
                        <a:pt x="778" y="353"/>
                      </a:lnTo>
                      <a:lnTo>
                        <a:pt x="778" y="343"/>
                      </a:lnTo>
                      <a:lnTo>
                        <a:pt x="782" y="339"/>
                      </a:lnTo>
                      <a:close/>
                    </a:path>
                  </a:pathLst>
                </a:custGeom>
                <a:solidFill>
                  <a:srgbClr val="33B8C9"/>
                </a:solid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222">
                  <a:extLst>
                    <a:ext uri="{FF2B5EF4-FFF2-40B4-BE49-F238E27FC236}">
                      <a16:creationId xmlns:a16="http://schemas.microsoft.com/office/drawing/2014/main" id="{FC212B9A-F623-4A01-865D-26EE591507EB}"/>
                    </a:ext>
                  </a:extLst>
                </p:cNvPr>
                <p:cNvSpPr>
                  <a:spLocks/>
                </p:cNvSpPr>
                <p:nvPr/>
              </p:nvSpPr>
              <p:spPr bwMode="auto">
                <a:xfrm>
                  <a:off x="5135" y="2445"/>
                  <a:ext cx="34" cy="36"/>
                </a:xfrm>
                <a:custGeom>
                  <a:avLst/>
                  <a:gdLst>
                    <a:gd name="T0" fmla="*/ 7 w 43"/>
                    <a:gd name="T1" fmla="*/ 42 h 47"/>
                    <a:gd name="T2" fmla="*/ 11 w 43"/>
                    <a:gd name="T3" fmla="*/ 42 h 47"/>
                    <a:gd name="T4" fmla="*/ 13 w 43"/>
                    <a:gd name="T5" fmla="*/ 44 h 47"/>
                    <a:gd name="T6" fmla="*/ 16 w 43"/>
                    <a:gd name="T7" fmla="*/ 44 h 47"/>
                    <a:gd name="T8" fmla="*/ 19 w 43"/>
                    <a:gd name="T9" fmla="*/ 47 h 47"/>
                    <a:gd name="T10" fmla="*/ 21 w 43"/>
                    <a:gd name="T11" fmla="*/ 45 h 47"/>
                    <a:gd name="T12" fmla="*/ 22 w 43"/>
                    <a:gd name="T13" fmla="*/ 41 h 47"/>
                    <a:gd name="T14" fmla="*/ 25 w 43"/>
                    <a:gd name="T15" fmla="*/ 41 h 47"/>
                    <a:gd name="T16" fmla="*/ 28 w 43"/>
                    <a:gd name="T17" fmla="*/ 42 h 47"/>
                    <a:gd name="T18" fmla="*/ 31 w 43"/>
                    <a:gd name="T19" fmla="*/ 38 h 47"/>
                    <a:gd name="T20" fmla="*/ 31 w 43"/>
                    <a:gd name="T21" fmla="*/ 36 h 47"/>
                    <a:gd name="T22" fmla="*/ 34 w 43"/>
                    <a:gd name="T23" fmla="*/ 35 h 47"/>
                    <a:gd name="T24" fmla="*/ 37 w 43"/>
                    <a:gd name="T25" fmla="*/ 31 h 47"/>
                    <a:gd name="T26" fmla="*/ 36 w 43"/>
                    <a:gd name="T27" fmla="*/ 28 h 47"/>
                    <a:gd name="T28" fmla="*/ 38 w 43"/>
                    <a:gd name="T29" fmla="*/ 21 h 47"/>
                    <a:gd name="T30" fmla="*/ 40 w 43"/>
                    <a:gd name="T31" fmla="*/ 19 h 47"/>
                    <a:gd name="T32" fmla="*/ 41 w 43"/>
                    <a:gd name="T33" fmla="*/ 16 h 47"/>
                    <a:gd name="T34" fmla="*/ 43 w 43"/>
                    <a:gd name="T35" fmla="*/ 11 h 47"/>
                    <a:gd name="T36" fmla="*/ 42 w 43"/>
                    <a:gd name="T37" fmla="*/ 5 h 47"/>
                    <a:gd name="T38" fmla="*/ 38 w 43"/>
                    <a:gd name="T39" fmla="*/ 2 h 47"/>
                    <a:gd name="T40" fmla="*/ 34 w 43"/>
                    <a:gd name="T41" fmla="*/ 0 h 47"/>
                    <a:gd name="T42" fmla="*/ 31 w 43"/>
                    <a:gd name="T43" fmla="*/ 2 h 47"/>
                    <a:gd name="T44" fmla="*/ 30 w 43"/>
                    <a:gd name="T45" fmla="*/ 1 h 47"/>
                    <a:gd name="T46" fmla="*/ 26 w 43"/>
                    <a:gd name="T47" fmla="*/ 2 h 47"/>
                    <a:gd name="T48" fmla="*/ 24 w 43"/>
                    <a:gd name="T49" fmla="*/ 1 h 47"/>
                    <a:gd name="T50" fmla="*/ 21 w 43"/>
                    <a:gd name="T51" fmla="*/ 3 h 47"/>
                    <a:gd name="T52" fmla="*/ 18 w 43"/>
                    <a:gd name="T53" fmla="*/ 3 h 47"/>
                    <a:gd name="T54" fmla="*/ 14 w 43"/>
                    <a:gd name="T55" fmla="*/ 5 h 47"/>
                    <a:gd name="T56" fmla="*/ 11 w 43"/>
                    <a:gd name="T57" fmla="*/ 6 h 47"/>
                    <a:gd name="T58" fmla="*/ 10 w 43"/>
                    <a:gd name="T59" fmla="*/ 10 h 47"/>
                    <a:gd name="T60" fmla="*/ 5 w 43"/>
                    <a:gd name="T61" fmla="*/ 14 h 47"/>
                    <a:gd name="T62" fmla="*/ 0 w 43"/>
                    <a:gd name="T63" fmla="*/ 20 h 47"/>
                    <a:gd name="T64" fmla="*/ 2 w 43"/>
                    <a:gd name="T65" fmla="*/ 23 h 47"/>
                    <a:gd name="T66" fmla="*/ 2 w 43"/>
                    <a:gd name="T67" fmla="*/ 31 h 47"/>
                    <a:gd name="T68" fmla="*/ 4 w 43"/>
                    <a:gd name="T69" fmla="*/ 36 h 47"/>
                    <a:gd name="T70" fmla="*/ 4 w 43"/>
                    <a:gd name="T71" fmla="*/ 38 h 47"/>
                    <a:gd name="T72" fmla="*/ 7 w 43"/>
                    <a:gd name="T7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47">
                      <a:moveTo>
                        <a:pt x="7" y="42"/>
                      </a:moveTo>
                      <a:cubicBezTo>
                        <a:pt x="11" y="42"/>
                        <a:pt x="11" y="42"/>
                        <a:pt x="11" y="42"/>
                      </a:cubicBezTo>
                      <a:cubicBezTo>
                        <a:pt x="13" y="44"/>
                        <a:pt x="13" y="44"/>
                        <a:pt x="13" y="44"/>
                      </a:cubicBezTo>
                      <a:cubicBezTo>
                        <a:pt x="16" y="44"/>
                        <a:pt x="16" y="44"/>
                        <a:pt x="16" y="44"/>
                      </a:cubicBezTo>
                      <a:cubicBezTo>
                        <a:pt x="19" y="47"/>
                        <a:pt x="19" y="47"/>
                        <a:pt x="19" y="47"/>
                      </a:cubicBezTo>
                      <a:cubicBezTo>
                        <a:pt x="21" y="45"/>
                        <a:pt x="21" y="45"/>
                        <a:pt x="21" y="45"/>
                      </a:cubicBezTo>
                      <a:cubicBezTo>
                        <a:pt x="22" y="41"/>
                        <a:pt x="22" y="41"/>
                        <a:pt x="22" y="41"/>
                      </a:cubicBezTo>
                      <a:cubicBezTo>
                        <a:pt x="25" y="41"/>
                        <a:pt x="25" y="41"/>
                        <a:pt x="25" y="41"/>
                      </a:cubicBezTo>
                      <a:cubicBezTo>
                        <a:pt x="28" y="42"/>
                        <a:pt x="28" y="42"/>
                        <a:pt x="28" y="42"/>
                      </a:cubicBezTo>
                      <a:cubicBezTo>
                        <a:pt x="31" y="38"/>
                        <a:pt x="31" y="38"/>
                        <a:pt x="31" y="38"/>
                      </a:cubicBezTo>
                      <a:cubicBezTo>
                        <a:pt x="31" y="36"/>
                        <a:pt x="31" y="36"/>
                        <a:pt x="31" y="36"/>
                      </a:cubicBezTo>
                      <a:cubicBezTo>
                        <a:pt x="34" y="35"/>
                        <a:pt x="34" y="35"/>
                        <a:pt x="34" y="35"/>
                      </a:cubicBezTo>
                      <a:cubicBezTo>
                        <a:pt x="37" y="31"/>
                        <a:pt x="37" y="31"/>
                        <a:pt x="37" y="31"/>
                      </a:cubicBezTo>
                      <a:cubicBezTo>
                        <a:pt x="36" y="28"/>
                        <a:pt x="36" y="28"/>
                        <a:pt x="36" y="28"/>
                      </a:cubicBezTo>
                      <a:cubicBezTo>
                        <a:pt x="38" y="21"/>
                        <a:pt x="38" y="21"/>
                        <a:pt x="38" y="21"/>
                      </a:cubicBezTo>
                      <a:cubicBezTo>
                        <a:pt x="40" y="19"/>
                        <a:pt x="40" y="19"/>
                        <a:pt x="40" y="19"/>
                      </a:cubicBezTo>
                      <a:cubicBezTo>
                        <a:pt x="41" y="16"/>
                        <a:pt x="41" y="16"/>
                        <a:pt x="41" y="16"/>
                      </a:cubicBezTo>
                      <a:cubicBezTo>
                        <a:pt x="43" y="11"/>
                        <a:pt x="43" y="11"/>
                        <a:pt x="43" y="11"/>
                      </a:cubicBezTo>
                      <a:cubicBezTo>
                        <a:pt x="42" y="5"/>
                        <a:pt x="42" y="5"/>
                        <a:pt x="42" y="5"/>
                      </a:cubicBezTo>
                      <a:cubicBezTo>
                        <a:pt x="38" y="2"/>
                        <a:pt x="38" y="2"/>
                        <a:pt x="38" y="2"/>
                      </a:cubicBezTo>
                      <a:cubicBezTo>
                        <a:pt x="34" y="0"/>
                        <a:pt x="34" y="0"/>
                        <a:pt x="34" y="0"/>
                      </a:cubicBezTo>
                      <a:cubicBezTo>
                        <a:pt x="31" y="2"/>
                        <a:pt x="31" y="2"/>
                        <a:pt x="31" y="2"/>
                      </a:cubicBezTo>
                      <a:cubicBezTo>
                        <a:pt x="31" y="2"/>
                        <a:pt x="29" y="1"/>
                        <a:pt x="30" y="1"/>
                      </a:cubicBezTo>
                      <a:cubicBezTo>
                        <a:pt x="26" y="2"/>
                        <a:pt x="26" y="2"/>
                        <a:pt x="26" y="2"/>
                      </a:cubicBezTo>
                      <a:cubicBezTo>
                        <a:pt x="24" y="1"/>
                        <a:pt x="24" y="1"/>
                        <a:pt x="24" y="1"/>
                      </a:cubicBezTo>
                      <a:cubicBezTo>
                        <a:pt x="21" y="3"/>
                        <a:pt x="21" y="3"/>
                        <a:pt x="21" y="3"/>
                      </a:cubicBezTo>
                      <a:cubicBezTo>
                        <a:pt x="18" y="3"/>
                        <a:pt x="18" y="3"/>
                        <a:pt x="18" y="3"/>
                      </a:cubicBezTo>
                      <a:cubicBezTo>
                        <a:pt x="14" y="5"/>
                        <a:pt x="14" y="5"/>
                        <a:pt x="14" y="5"/>
                      </a:cubicBezTo>
                      <a:cubicBezTo>
                        <a:pt x="11" y="6"/>
                        <a:pt x="11" y="6"/>
                        <a:pt x="11" y="6"/>
                      </a:cubicBezTo>
                      <a:cubicBezTo>
                        <a:pt x="10" y="10"/>
                        <a:pt x="10" y="10"/>
                        <a:pt x="10" y="10"/>
                      </a:cubicBezTo>
                      <a:cubicBezTo>
                        <a:pt x="5" y="14"/>
                        <a:pt x="5" y="14"/>
                        <a:pt x="5" y="14"/>
                      </a:cubicBezTo>
                      <a:cubicBezTo>
                        <a:pt x="0" y="20"/>
                        <a:pt x="0" y="20"/>
                        <a:pt x="0" y="20"/>
                      </a:cubicBezTo>
                      <a:cubicBezTo>
                        <a:pt x="2" y="23"/>
                        <a:pt x="2" y="23"/>
                        <a:pt x="2" y="23"/>
                      </a:cubicBezTo>
                      <a:cubicBezTo>
                        <a:pt x="2" y="31"/>
                        <a:pt x="2" y="31"/>
                        <a:pt x="2" y="31"/>
                      </a:cubicBezTo>
                      <a:cubicBezTo>
                        <a:pt x="4" y="36"/>
                        <a:pt x="4" y="36"/>
                        <a:pt x="4" y="36"/>
                      </a:cubicBezTo>
                      <a:cubicBezTo>
                        <a:pt x="4" y="38"/>
                        <a:pt x="4" y="38"/>
                        <a:pt x="4" y="38"/>
                      </a:cubicBezTo>
                      <a:lnTo>
                        <a:pt x="7"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223">
                  <a:extLst>
                    <a:ext uri="{FF2B5EF4-FFF2-40B4-BE49-F238E27FC236}">
                      <a16:creationId xmlns:a16="http://schemas.microsoft.com/office/drawing/2014/main" id="{5898642B-B7CD-4803-84C2-276B757798FD}"/>
                    </a:ext>
                  </a:extLst>
                </p:cNvPr>
                <p:cNvSpPr>
                  <a:spLocks/>
                </p:cNvSpPr>
                <p:nvPr/>
              </p:nvSpPr>
              <p:spPr bwMode="auto">
                <a:xfrm>
                  <a:off x="5283" y="2204"/>
                  <a:ext cx="8" cy="6"/>
                </a:xfrm>
                <a:custGeom>
                  <a:avLst/>
                  <a:gdLst>
                    <a:gd name="T0" fmla="*/ 4 w 8"/>
                    <a:gd name="T1" fmla="*/ 1 h 6"/>
                    <a:gd name="T2" fmla="*/ 0 w 8"/>
                    <a:gd name="T3" fmla="*/ 0 h 6"/>
                    <a:gd name="T4" fmla="*/ 0 w 8"/>
                    <a:gd name="T5" fmla="*/ 2 h 6"/>
                    <a:gd name="T6" fmla="*/ 1 w 8"/>
                    <a:gd name="T7" fmla="*/ 3 h 6"/>
                    <a:gd name="T8" fmla="*/ 4 w 8"/>
                    <a:gd name="T9" fmla="*/ 4 h 6"/>
                    <a:gd name="T10" fmla="*/ 8 w 8"/>
                    <a:gd name="T11" fmla="*/ 6 h 6"/>
                    <a:gd name="T12" fmla="*/ 7 w 8"/>
                    <a:gd name="T13" fmla="*/ 2 h 6"/>
                    <a:gd name="T14" fmla="*/ 4 w 8"/>
                    <a:gd name="T15" fmla="*/ 2 h 6"/>
                    <a:gd name="T16" fmla="*/ 4 w 8"/>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4" y="1"/>
                      </a:moveTo>
                      <a:lnTo>
                        <a:pt x="0" y="0"/>
                      </a:lnTo>
                      <a:lnTo>
                        <a:pt x="0" y="2"/>
                      </a:lnTo>
                      <a:lnTo>
                        <a:pt x="1" y="3"/>
                      </a:lnTo>
                      <a:lnTo>
                        <a:pt x="4" y="4"/>
                      </a:lnTo>
                      <a:lnTo>
                        <a:pt x="8" y="6"/>
                      </a:lnTo>
                      <a:lnTo>
                        <a:pt x="7" y="2"/>
                      </a:lnTo>
                      <a:lnTo>
                        <a:pt x="4"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224">
                  <a:extLst>
                    <a:ext uri="{FF2B5EF4-FFF2-40B4-BE49-F238E27FC236}">
                      <a16:creationId xmlns:a16="http://schemas.microsoft.com/office/drawing/2014/main" id="{EA104061-6B77-4A98-B4BC-5BC0DA182634}"/>
                    </a:ext>
                  </a:extLst>
                </p:cNvPr>
                <p:cNvSpPr>
                  <a:spLocks/>
                </p:cNvSpPr>
                <p:nvPr/>
              </p:nvSpPr>
              <p:spPr bwMode="auto">
                <a:xfrm>
                  <a:off x="5158" y="2428"/>
                  <a:ext cx="6" cy="2"/>
                </a:xfrm>
                <a:custGeom>
                  <a:avLst/>
                  <a:gdLst>
                    <a:gd name="T0" fmla="*/ 6 w 6"/>
                    <a:gd name="T1" fmla="*/ 0 h 2"/>
                    <a:gd name="T2" fmla="*/ 3 w 6"/>
                    <a:gd name="T3" fmla="*/ 0 h 2"/>
                    <a:gd name="T4" fmla="*/ 0 w 6"/>
                    <a:gd name="T5" fmla="*/ 0 h 2"/>
                    <a:gd name="T6" fmla="*/ 1 w 6"/>
                    <a:gd name="T7" fmla="*/ 2 h 2"/>
                    <a:gd name="T8" fmla="*/ 3 w 6"/>
                    <a:gd name="T9" fmla="*/ 1 h 2"/>
                    <a:gd name="T10" fmla="*/ 6 w 6"/>
                    <a:gd name="T11" fmla="*/ 2 h 2"/>
                    <a:gd name="T12" fmla="*/ 6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lnTo>
                        <a:pt x="3" y="0"/>
                      </a:lnTo>
                      <a:lnTo>
                        <a:pt x="0" y="0"/>
                      </a:lnTo>
                      <a:lnTo>
                        <a:pt x="1" y="2"/>
                      </a:lnTo>
                      <a:lnTo>
                        <a:pt x="3" y="1"/>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225">
                  <a:extLst>
                    <a:ext uri="{FF2B5EF4-FFF2-40B4-BE49-F238E27FC236}">
                      <a16:creationId xmlns:a16="http://schemas.microsoft.com/office/drawing/2014/main" id="{02D5868E-E918-4BCE-9C33-7B46E0B45287}"/>
                    </a:ext>
                  </a:extLst>
                </p:cNvPr>
                <p:cNvSpPr>
                  <a:spLocks/>
                </p:cNvSpPr>
                <p:nvPr/>
              </p:nvSpPr>
              <p:spPr bwMode="auto">
                <a:xfrm>
                  <a:off x="5277" y="2335"/>
                  <a:ext cx="2" cy="4"/>
                </a:xfrm>
                <a:custGeom>
                  <a:avLst/>
                  <a:gdLst>
                    <a:gd name="T0" fmla="*/ 2 w 2"/>
                    <a:gd name="T1" fmla="*/ 3 h 4"/>
                    <a:gd name="T2" fmla="*/ 2 w 2"/>
                    <a:gd name="T3" fmla="*/ 1 h 4"/>
                    <a:gd name="T4" fmla="*/ 0 w 2"/>
                    <a:gd name="T5" fmla="*/ 0 h 4"/>
                    <a:gd name="T6" fmla="*/ 0 w 2"/>
                    <a:gd name="T7" fmla="*/ 0 h 4"/>
                    <a:gd name="T8" fmla="*/ 0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1"/>
                      </a:lnTo>
                      <a:lnTo>
                        <a:pt x="0" y="0"/>
                      </a:lnTo>
                      <a:lnTo>
                        <a:pt x="0" y="0"/>
                      </a:lnTo>
                      <a:lnTo>
                        <a:pt x="0"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0" name="Rectangle 226">
                  <a:extLst>
                    <a:ext uri="{FF2B5EF4-FFF2-40B4-BE49-F238E27FC236}">
                      <a16:creationId xmlns:a16="http://schemas.microsoft.com/office/drawing/2014/main" id="{CA3544E6-9520-4FC8-AF21-BAD7F422C20D}"/>
                    </a:ext>
                  </a:extLst>
                </p:cNvPr>
                <p:cNvSpPr>
                  <a:spLocks noChangeArrowheads="1"/>
                </p:cNvSpPr>
                <p:nvPr/>
              </p:nvSpPr>
              <p:spPr bwMode="auto">
                <a:xfrm>
                  <a:off x="5125" y="2418"/>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227">
                  <a:extLst>
                    <a:ext uri="{FF2B5EF4-FFF2-40B4-BE49-F238E27FC236}">
                      <a16:creationId xmlns:a16="http://schemas.microsoft.com/office/drawing/2014/main" id="{7D03B62A-0F94-4A52-97B7-32A5F2C5FA31}"/>
                    </a:ext>
                  </a:extLst>
                </p:cNvPr>
                <p:cNvSpPr>
                  <a:spLocks/>
                </p:cNvSpPr>
                <p:nvPr/>
              </p:nvSpPr>
              <p:spPr bwMode="auto">
                <a:xfrm>
                  <a:off x="5246" y="2378"/>
                  <a:ext cx="4" cy="3"/>
                </a:xfrm>
                <a:custGeom>
                  <a:avLst/>
                  <a:gdLst>
                    <a:gd name="T0" fmla="*/ 3 w 4"/>
                    <a:gd name="T1" fmla="*/ 3 h 3"/>
                    <a:gd name="T2" fmla="*/ 4 w 4"/>
                    <a:gd name="T3" fmla="*/ 2 h 3"/>
                    <a:gd name="T4" fmla="*/ 3 w 4"/>
                    <a:gd name="T5" fmla="*/ 0 h 3"/>
                    <a:gd name="T6" fmla="*/ 0 w 4"/>
                    <a:gd name="T7" fmla="*/ 2 h 3"/>
                    <a:gd name="T8" fmla="*/ 1 w 4"/>
                    <a:gd name="T9" fmla="*/ 3 h 3"/>
                    <a:gd name="T10" fmla="*/ 3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3" y="3"/>
                      </a:moveTo>
                      <a:lnTo>
                        <a:pt x="4" y="2"/>
                      </a:lnTo>
                      <a:lnTo>
                        <a:pt x="3" y="0"/>
                      </a:lnTo>
                      <a:lnTo>
                        <a:pt x="0" y="2"/>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228">
                  <a:extLst>
                    <a:ext uri="{FF2B5EF4-FFF2-40B4-BE49-F238E27FC236}">
                      <a16:creationId xmlns:a16="http://schemas.microsoft.com/office/drawing/2014/main" id="{B425744E-9E70-4C3E-92AE-2676D0E98DA3}"/>
                    </a:ext>
                  </a:extLst>
                </p:cNvPr>
                <p:cNvSpPr>
                  <a:spLocks/>
                </p:cNvSpPr>
                <p:nvPr/>
              </p:nvSpPr>
              <p:spPr bwMode="auto">
                <a:xfrm>
                  <a:off x="4508" y="2118"/>
                  <a:ext cx="4" cy="2"/>
                </a:xfrm>
                <a:custGeom>
                  <a:avLst/>
                  <a:gdLst>
                    <a:gd name="T0" fmla="*/ 0 w 4"/>
                    <a:gd name="T1" fmla="*/ 2 h 2"/>
                    <a:gd name="T2" fmla="*/ 4 w 4"/>
                    <a:gd name="T3" fmla="*/ 0 h 2"/>
                    <a:gd name="T4" fmla="*/ 0 w 4"/>
                    <a:gd name="T5" fmla="*/ 1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229">
                  <a:extLst>
                    <a:ext uri="{FF2B5EF4-FFF2-40B4-BE49-F238E27FC236}">
                      <a16:creationId xmlns:a16="http://schemas.microsoft.com/office/drawing/2014/main" id="{06F4ADCD-46B1-4918-B490-44FDBE4E1510}"/>
                    </a:ext>
                  </a:extLst>
                </p:cNvPr>
                <p:cNvSpPr>
                  <a:spLocks/>
                </p:cNvSpPr>
                <p:nvPr/>
              </p:nvSpPr>
              <p:spPr bwMode="auto">
                <a:xfrm>
                  <a:off x="3698" y="986"/>
                  <a:ext cx="15" cy="32"/>
                </a:xfrm>
                <a:custGeom>
                  <a:avLst/>
                  <a:gdLst>
                    <a:gd name="T0" fmla="*/ 18 w 20"/>
                    <a:gd name="T1" fmla="*/ 41 h 41"/>
                    <a:gd name="T2" fmla="*/ 19 w 20"/>
                    <a:gd name="T3" fmla="*/ 40 h 41"/>
                    <a:gd name="T4" fmla="*/ 20 w 20"/>
                    <a:gd name="T5" fmla="*/ 37 h 41"/>
                    <a:gd name="T6" fmla="*/ 19 w 20"/>
                    <a:gd name="T7" fmla="*/ 33 h 41"/>
                    <a:gd name="T8" fmla="*/ 16 w 20"/>
                    <a:gd name="T9" fmla="*/ 28 h 41"/>
                    <a:gd name="T10" fmla="*/ 15 w 20"/>
                    <a:gd name="T11" fmla="*/ 23 h 41"/>
                    <a:gd name="T12" fmla="*/ 13 w 20"/>
                    <a:gd name="T13" fmla="*/ 23 h 41"/>
                    <a:gd name="T14" fmla="*/ 13 w 20"/>
                    <a:gd name="T15" fmla="*/ 22 h 41"/>
                    <a:gd name="T16" fmla="*/ 11 w 20"/>
                    <a:gd name="T17" fmla="*/ 22 h 41"/>
                    <a:gd name="T18" fmla="*/ 9 w 20"/>
                    <a:gd name="T19" fmla="*/ 20 h 41"/>
                    <a:gd name="T20" fmla="*/ 7 w 20"/>
                    <a:gd name="T21" fmla="*/ 15 h 41"/>
                    <a:gd name="T22" fmla="*/ 7 w 20"/>
                    <a:gd name="T23" fmla="*/ 10 h 41"/>
                    <a:gd name="T24" fmla="*/ 7 w 20"/>
                    <a:gd name="T25" fmla="*/ 6 h 41"/>
                    <a:gd name="T26" fmla="*/ 3 w 20"/>
                    <a:gd name="T27" fmla="*/ 1 h 41"/>
                    <a:gd name="T28" fmla="*/ 2 w 20"/>
                    <a:gd name="T29" fmla="*/ 0 h 41"/>
                    <a:gd name="T30" fmla="*/ 0 w 20"/>
                    <a:gd name="T31" fmla="*/ 3 h 41"/>
                    <a:gd name="T32" fmla="*/ 0 w 20"/>
                    <a:gd name="T33" fmla="*/ 8 h 41"/>
                    <a:gd name="T34" fmla="*/ 3 w 20"/>
                    <a:gd name="T35" fmla="*/ 11 h 41"/>
                    <a:gd name="T36" fmla="*/ 4 w 20"/>
                    <a:gd name="T37" fmla="*/ 15 h 41"/>
                    <a:gd name="T38" fmla="*/ 4 w 20"/>
                    <a:gd name="T39" fmla="*/ 22 h 41"/>
                    <a:gd name="T40" fmla="*/ 6 w 20"/>
                    <a:gd name="T41" fmla="*/ 26 h 41"/>
                    <a:gd name="T42" fmla="*/ 9 w 20"/>
                    <a:gd name="T43" fmla="*/ 26 h 41"/>
                    <a:gd name="T44" fmla="*/ 12 w 20"/>
                    <a:gd name="T45" fmla="*/ 29 h 41"/>
                    <a:gd name="T46" fmla="*/ 14 w 20"/>
                    <a:gd name="T47" fmla="*/ 33 h 41"/>
                    <a:gd name="T48" fmla="*/ 15 w 20"/>
                    <a:gd name="T49" fmla="*/ 34 h 41"/>
                    <a:gd name="T50" fmla="*/ 17 w 20"/>
                    <a:gd name="T51" fmla="*/ 39 h 41"/>
                    <a:gd name="T52" fmla="*/ 18 w 20"/>
                    <a:gd name="T5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41">
                      <a:moveTo>
                        <a:pt x="18" y="41"/>
                      </a:moveTo>
                      <a:cubicBezTo>
                        <a:pt x="19" y="40"/>
                        <a:pt x="19" y="40"/>
                        <a:pt x="19" y="40"/>
                      </a:cubicBezTo>
                      <a:cubicBezTo>
                        <a:pt x="20" y="37"/>
                        <a:pt x="20" y="37"/>
                        <a:pt x="20" y="37"/>
                      </a:cubicBezTo>
                      <a:cubicBezTo>
                        <a:pt x="19" y="33"/>
                        <a:pt x="19" y="33"/>
                        <a:pt x="19" y="33"/>
                      </a:cubicBezTo>
                      <a:cubicBezTo>
                        <a:pt x="16" y="28"/>
                        <a:pt x="16" y="28"/>
                        <a:pt x="16" y="28"/>
                      </a:cubicBezTo>
                      <a:cubicBezTo>
                        <a:pt x="15" y="23"/>
                        <a:pt x="15" y="23"/>
                        <a:pt x="15" y="23"/>
                      </a:cubicBezTo>
                      <a:cubicBezTo>
                        <a:pt x="13" y="23"/>
                        <a:pt x="13" y="23"/>
                        <a:pt x="13" y="23"/>
                      </a:cubicBezTo>
                      <a:cubicBezTo>
                        <a:pt x="13" y="22"/>
                        <a:pt x="13" y="22"/>
                        <a:pt x="13" y="22"/>
                      </a:cubicBezTo>
                      <a:cubicBezTo>
                        <a:pt x="11" y="22"/>
                        <a:pt x="11" y="22"/>
                        <a:pt x="11" y="22"/>
                      </a:cubicBezTo>
                      <a:cubicBezTo>
                        <a:pt x="9" y="20"/>
                        <a:pt x="9" y="20"/>
                        <a:pt x="9" y="20"/>
                      </a:cubicBezTo>
                      <a:cubicBezTo>
                        <a:pt x="7" y="15"/>
                        <a:pt x="7" y="15"/>
                        <a:pt x="7" y="15"/>
                      </a:cubicBezTo>
                      <a:cubicBezTo>
                        <a:pt x="7" y="10"/>
                        <a:pt x="7" y="10"/>
                        <a:pt x="7" y="10"/>
                      </a:cubicBezTo>
                      <a:cubicBezTo>
                        <a:pt x="7" y="6"/>
                        <a:pt x="7" y="6"/>
                        <a:pt x="7" y="6"/>
                      </a:cubicBezTo>
                      <a:cubicBezTo>
                        <a:pt x="3" y="1"/>
                        <a:pt x="3" y="1"/>
                        <a:pt x="3" y="1"/>
                      </a:cubicBezTo>
                      <a:cubicBezTo>
                        <a:pt x="2" y="0"/>
                        <a:pt x="2" y="0"/>
                        <a:pt x="2" y="0"/>
                      </a:cubicBezTo>
                      <a:cubicBezTo>
                        <a:pt x="0" y="3"/>
                        <a:pt x="0" y="3"/>
                        <a:pt x="0" y="3"/>
                      </a:cubicBezTo>
                      <a:cubicBezTo>
                        <a:pt x="0" y="8"/>
                        <a:pt x="0" y="8"/>
                        <a:pt x="0" y="8"/>
                      </a:cubicBezTo>
                      <a:cubicBezTo>
                        <a:pt x="3" y="11"/>
                        <a:pt x="3" y="11"/>
                        <a:pt x="3" y="11"/>
                      </a:cubicBezTo>
                      <a:cubicBezTo>
                        <a:pt x="4" y="15"/>
                        <a:pt x="4" y="15"/>
                        <a:pt x="4" y="15"/>
                      </a:cubicBezTo>
                      <a:cubicBezTo>
                        <a:pt x="4" y="22"/>
                        <a:pt x="4" y="22"/>
                        <a:pt x="4" y="22"/>
                      </a:cubicBezTo>
                      <a:cubicBezTo>
                        <a:pt x="6" y="26"/>
                        <a:pt x="6" y="26"/>
                        <a:pt x="6" y="26"/>
                      </a:cubicBezTo>
                      <a:cubicBezTo>
                        <a:pt x="9" y="26"/>
                        <a:pt x="9" y="26"/>
                        <a:pt x="9" y="26"/>
                      </a:cubicBezTo>
                      <a:cubicBezTo>
                        <a:pt x="12" y="29"/>
                        <a:pt x="12" y="29"/>
                        <a:pt x="12" y="29"/>
                      </a:cubicBezTo>
                      <a:cubicBezTo>
                        <a:pt x="14" y="33"/>
                        <a:pt x="14" y="33"/>
                        <a:pt x="14" y="33"/>
                      </a:cubicBezTo>
                      <a:cubicBezTo>
                        <a:pt x="15" y="34"/>
                        <a:pt x="15" y="34"/>
                        <a:pt x="15" y="34"/>
                      </a:cubicBezTo>
                      <a:cubicBezTo>
                        <a:pt x="17" y="39"/>
                        <a:pt x="17" y="39"/>
                        <a:pt x="17" y="39"/>
                      </a:cubicBezTo>
                      <a:cubicBezTo>
                        <a:pt x="16" y="40"/>
                        <a:pt x="18" y="41"/>
                        <a:pt x="18" y="4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230">
                  <a:extLst>
                    <a:ext uri="{FF2B5EF4-FFF2-40B4-BE49-F238E27FC236}">
                      <a16:creationId xmlns:a16="http://schemas.microsoft.com/office/drawing/2014/main" id="{A8762923-08FF-4ECA-9A2B-52CABD7A6AEA}"/>
                    </a:ext>
                  </a:extLst>
                </p:cNvPr>
                <p:cNvSpPr>
                  <a:spLocks/>
                </p:cNvSpPr>
                <p:nvPr/>
              </p:nvSpPr>
              <p:spPr bwMode="auto">
                <a:xfrm>
                  <a:off x="3762" y="910"/>
                  <a:ext cx="5" cy="7"/>
                </a:xfrm>
                <a:custGeom>
                  <a:avLst/>
                  <a:gdLst>
                    <a:gd name="T0" fmla="*/ 3 w 5"/>
                    <a:gd name="T1" fmla="*/ 7 h 7"/>
                    <a:gd name="T2" fmla="*/ 4 w 5"/>
                    <a:gd name="T3" fmla="*/ 7 h 7"/>
                    <a:gd name="T4" fmla="*/ 5 w 5"/>
                    <a:gd name="T5" fmla="*/ 6 h 7"/>
                    <a:gd name="T6" fmla="*/ 5 w 5"/>
                    <a:gd name="T7" fmla="*/ 3 h 7"/>
                    <a:gd name="T8" fmla="*/ 4 w 5"/>
                    <a:gd name="T9" fmla="*/ 1 h 7"/>
                    <a:gd name="T10" fmla="*/ 2 w 5"/>
                    <a:gd name="T11" fmla="*/ 0 h 7"/>
                    <a:gd name="T12" fmla="*/ 1 w 5"/>
                    <a:gd name="T13" fmla="*/ 2 h 7"/>
                    <a:gd name="T14" fmla="*/ 0 w 5"/>
                    <a:gd name="T15" fmla="*/ 4 h 7"/>
                    <a:gd name="T16" fmla="*/ 1 w 5"/>
                    <a:gd name="T17" fmla="*/ 6 h 7"/>
                    <a:gd name="T18" fmla="*/ 3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7"/>
                      </a:moveTo>
                      <a:lnTo>
                        <a:pt x="4" y="7"/>
                      </a:lnTo>
                      <a:lnTo>
                        <a:pt x="5" y="6"/>
                      </a:lnTo>
                      <a:lnTo>
                        <a:pt x="5" y="3"/>
                      </a:lnTo>
                      <a:lnTo>
                        <a:pt x="4" y="1"/>
                      </a:lnTo>
                      <a:lnTo>
                        <a:pt x="2" y="0"/>
                      </a:lnTo>
                      <a:lnTo>
                        <a:pt x="1" y="2"/>
                      </a:lnTo>
                      <a:lnTo>
                        <a:pt x="0" y="4"/>
                      </a:lnTo>
                      <a:lnTo>
                        <a:pt x="1" y="6"/>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231">
                  <a:extLst>
                    <a:ext uri="{FF2B5EF4-FFF2-40B4-BE49-F238E27FC236}">
                      <a16:creationId xmlns:a16="http://schemas.microsoft.com/office/drawing/2014/main" id="{D6711EC2-4B1E-4052-BCAB-91A64D1F1DDC}"/>
                    </a:ext>
                  </a:extLst>
                </p:cNvPr>
                <p:cNvSpPr>
                  <a:spLocks/>
                </p:cNvSpPr>
                <p:nvPr/>
              </p:nvSpPr>
              <p:spPr bwMode="auto">
                <a:xfrm>
                  <a:off x="3845" y="982"/>
                  <a:ext cx="5" cy="10"/>
                </a:xfrm>
                <a:custGeom>
                  <a:avLst/>
                  <a:gdLst>
                    <a:gd name="T0" fmla="*/ 2 w 5"/>
                    <a:gd name="T1" fmla="*/ 10 h 10"/>
                    <a:gd name="T2" fmla="*/ 3 w 5"/>
                    <a:gd name="T3" fmla="*/ 10 h 10"/>
                    <a:gd name="T4" fmla="*/ 5 w 5"/>
                    <a:gd name="T5" fmla="*/ 8 h 10"/>
                    <a:gd name="T6" fmla="*/ 5 w 5"/>
                    <a:gd name="T7" fmla="*/ 6 h 10"/>
                    <a:gd name="T8" fmla="*/ 3 w 5"/>
                    <a:gd name="T9" fmla="*/ 3 h 10"/>
                    <a:gd name="T10" fmla="*/ 2 w 5"/>
                    <a:gd name="T11" fmla="*/ 0 h 10"/>
                    <a:gd name="T12" fmla="*/ 2 w 5"/>
                    <a:gd name="T13" fmla="*/ 0 h 10"/>
                    <a:gd name="T14" fmla="*/ 1 w 5"/>
                    <a:gd name="T15" fmla="*/ 1 h 10"/>
                    <a:gd name="T16" fmla="*/ 0 w 5"/>
                    <a:gd name="T17" fmla="*/ 2 h 10"/>
                    <a:gd name="T18" fmla="*/ 0 w 5"/>
                    <a:gd name="T19" fmla="*/ 5 h 10"/>
                    <a:gd name="T20" fmla="*/ 2 w 5"/>
                    <a:gd name="T21" fmla="*/ 7 h 10"/>
                    <a:gd name="T22" fmla="*/ 2 w 5"/>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2" y="10"/>
                      </a:moveTo>
                      <a:lnTo>
                        <a:pt x="3" y="10"/>
                      </a:lnTo>
                      <a:lnTo>
                        <a:pt x="5" y="8"/>
                      </a:lnTo>
                      <a:lnTo>
                        <a:pt x="5" y="6"/>
                      </a:lnTo>
                      <a:lnTo>
                        <a:pt x="3" y="3"/>
                      </a:lnTo>
                      <a:lnTo>
                        <a:pt x="2" y="0"/>
                      </a:lnTo>
                      <a:lnTo>
                        <a:pt x="2" y="0"/>
                      </a:lnTo>
                      <a:lnTo>
                        <a:pt x="1" y="1"/>
                      </a:lnTo>
                      <a:lnTo>
                        <a:pt x="0" y="2"/>
                      </a:lnTo>
                      <a:lnTo>
                        <a:pt x="0" y="5"/>
                      </a:lnTo>
                      <a:lnTo>
                        <a:pt x="2"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232">
                  <a:extLst>
                    <a:ext uri="{FF2B5EF4-FFF2-40B4-BE49-F238E27FC236}">
                      <a16:creationId xmlns:a16="http://schemas.microsoft.com/office/drawing/2014/main" id="{FB057145-334E-4396-950B-CAFB9A27B53E}"/>
                    </a:ext>
                  </a:extLst>
                </p:cNvPr>
                <p:cNvSpPr>
                  <a:spLocks/>
                </p:cNvSpPr>
                <p:nvPr/>
              </p:nvSpPr>
              <p:spPr bwMode="auto">
                <a:xfrm>
                  <a:off x="3760" y="899"/>
                  <a:ext cx="85" cy="69"/>
                </a:xfrm>
                <a:custGeom>
                  <a:avLst/>
                  <a:gdLst>
                    <a:gd name="T0" fmla="*/ 4 w 110"/>
                    <a:gd name="T1" fmla="*/ 37 h 90"/>
                    <a:gd name="T2" fmla="*/ 9 w 110"/>
                    <a:gd name="T3" fmla="*/ 40 h 90"/>
                    <a:gd name="T4" fmla="*/ 8 w 110"/>
                    <a:gd name="T5" fmla="*/ 53 h 90"/>
                    <a:gd name="T6" fmla="*/ 18 w 110"/>
                    <a:gd name="T7" fmla="*/ 57 h 90"/>
                    <a:gd name="T8" fmla="*/ 25 w 110"/>
                    <a:gd name="T9" fmla="*/ 57 h 90"/>
                    <a:gd name="T10" fmla="*/ 37 w 110"/>
                    <a:gd name="T11" fmla="*/ 52 h 90"/>
                    <a:gd name="T12" fmla="*/ 47 w 110"/>
                    <a:gd name="T13" fmla="*/ 50 h 90"/>
                    <a:gd name="T14" fmla="*/ 47 w 110"/>
                    <a:gd name="T15" fmla="*/ 54 h 90"/>
                    <a:gd name="T16" fmla="*/ 41 w 110"/>
                    <a:gd name="T17" fmla="*/ 57 h 90"/>
                    <a:gd name="T18" fmla="*/ 32 w 110"/>
                    <a:gd name="T19" fmla="*/ 58 h 90"/>
                    <a:gd name="T20" fmla="*/ 41 w 110"/>
                    <a:gd name="T21" fmla="*/ 63 h 90"/>
                    <a:gd name="T22" fmla="*/ 35 w 110"/>
                    <a:gd name="T23" fmla="*/ 63 h 90"/>
                    <a:gd name="T24" fmla="*/ 29 w 110"/>
                    <a:gd name="T25" fmla="*/ 62 h 90"/>
                    <a:gd name="T26" fmla="*/ 21 w 110"/>
                    <a:gd name="T27" fmla="*/ 65 h 90"/>
                    <a:gd name="T28" fmla="*/ 32 w 110"/>
                    <a:gd name="T29" fmla="*/ 74 h 90"/>
                    <a:gd name="T30" fmla="*/ 38 w 110"/>
                    <a:gd name="T31" fmla="*/ 77 h 90"/>
                    <a:gd name="T32" fmla="*/ 44 w 110"/>
                    <a:gd name="T33" fmla="*/ 80 h 90"/>
                    <a:gd name="T34" fmla="*/ 58 w 110"/>
                    <a:gd name="T35" fmla="*/ 77 h 90"/>
                    <a:gd name="T36" fmla="*/ 62 w 110"/>
                    <a:gd name="T37" fmla="*/ 82 h 90"/>
                    <a:gd name="T38" fmla="*/ 71 w 110"/>
                    <a:gd name="T39" fmla="*/ 90 h 90"/>
                    <a:gd name="T40" fmla="*/ 77 w 110"/>
                    <a:gd name="T41" fmla="*/ 84 h 90"/>
                    <a:gd name="T42" fmla="*/ 81 w 110"/>
                    <a:gd name="T43" fmla="*/ 75 h 90"/>
                    <a:gd name="T44" fmla="*/ 89 w 110"/>
                    <a:gd name="T45" fmla="*/ 79 h 90"/>
                    <a:gd name="T46" fmla="*/ 97 w 110"/>
                    <a:gd name="T47" fmla="*/ 74 h 90"/>
                    <a:gd name="T48" fmla="*/ 97 w 110"/>
                    <a:gd name="T49" fmla="*/ 62 h 90"/>
                    <a:gd name="T50" fmla="*/ 105 w 110"/>
                    <a:gd name="T51" fmla="*/ 48 h 90"/>
                    <a:gd name="T52" fmla="*/ 110 w 110"/>
                    <a:gd name="T53" fmla="*/ 36 h 90"/>
                    <a:gd name="T54" fmla="*/ 109 w 110"/>
                    <a:gd name="T55" fmla="*/ 27 h 90"/>
                    <a:gd name="T56" fmla="*/ 103 w 110"/>
                    <a:gd name="T57" fmla="*/ 24 h 90"/>
                    <a:gd name="T58" fmla="*/ 92 w 110"/>
                    <a:gd name="T59" fmla="*/ 21 h 90"/>
                    <a:gd name="T60" fmla="*/ 83 w 110"/>
                    <a:gd name="T61" fmla="*/ 18 h 90"/>
                    <a:gd name="T62" fmla="*/ 79 w 110"/>
                    <a:gd name="T63" fmla="*/ 13 h 90"/>
                    <a:gd name="T64" fmla="*/ 76 w 110"/>
                    <a:gd name="T65" fmla="*/ 11 h 90"/>
                    <a:gd name="T66" fmla="*/ 72 w 110"/>
                    <a:gd name="T67" fmla="*/ 14 h 90"/>
                    <a:gd name="T68" fmla="*/ 69 w 110"/>
                    <a:gd name="T69" fmla="*/ 9 h 90"/>
                    <a:gd name="T70" fmla="*/ 68 w 110"/>
                    <a:gd name="T71" fmla="*/ 15 h 90"/>
                    <a:gd name="T72" fmla="*/ 65 w 110"/>
                    <a:gd name="T73" fmla="*/ 25 h 90"/>
                    <a:gd name="T74" fmla="*/ 61 w 110"/>
                    <a:gd name="T75" fmla="*/ 20 h 90"/>
                    <a:gd name="T76" fmla="*/ 59 w 110"/>
                    <a:gd name="T77" fmla="*/ 23 h 90"/>
                    <a:gd name="T78" fmla="*/ 59 w 110"/>
                    <a:gd name="T79" fmla="*/ 9 h 90"/>
                    <a:gd name="T80" fmla="*/ 53 w 110"/>
                    <a:gd name="T81" fmla="*/ 0 h 90"/>
                    <a:gd name="T82" fmla="*/ 53 w 110"/>
                    <a:gd name="T83" fmla="*/ 6 h 90"/>
                    <a:gd name="T84" fmla="*/ 50 w 110"/>
                    <a:gd name="T85" fmla="*/ 5 h 90"/>
                    <a:gd name="T86" fmla="*/ 52 w 110"/>
                    <a:gd name="T87" fmla="*/ 15 h 90"/>
                    <a:gd name="T88" fmla="*/ 51 w 110"/>
                    <a:gd name="T89" fmla="*/ 27 h 90"/>
                    <a:gd name="T90" fmla="*/ 51 w 110"/>
                    <a:gd name="T91" fmla="*/ 37 h 90"/>
                    <a:gd name="T92" fmla="*/ 43 w 110"/>
                    <a:gd name="T93" fmla="*/ 27 h 90"/>
                    <a:gd name="T94" fmla="*/ 44 w 110"/>
                    <a:gd name="T95" fmla="*/ 19 h 90"/>
                    <a:gd name="T96" fmla="*/ 37 w 110"/>
                    <a:gd name="T97" fmla="*/ 20 h 90"/>
                    <a:gd name="T98" fmla="*/ 31 w 110"/>
                    <a:gd name="T99" fmla="*/ 23 h 90"/>
                    <a:gd name="T100" fmla="*/ 29 w 110"/>
                    <a:gd name="T101" fmla="*/ 19 h 90"/>
                    <a:gd name="T102" fmla="*/ 23 w 110"/>
                    <a:gd name="T103" fmla="*/ 10 h 90"/>
                    <a:gd name="T104" fmla="*/ 20 w 110"/>
                    <a:gd name="T105" fmla="*/ 5 h 90"/>
                    <a:gd name="T106" fmla="*/ 16 w 110"/>
                    <a:gd name="T107" fmla="*/ 3 h 90"/>
                    <a:gd name="T108" fmla="*/ 18 w 110"/>
                    <a:gd name="T109" fmla="*/ 18 h 90"/>
                    <a:gd name="T110" fmla="*/ 15 w 110"/>
                    <a:gd name="T111" fmla="*/ 22 h 90"/>
                    <a:gd name="T112" fmla="*/ 13 w 110"/>
                    <a:gd name="T113" fmla="*/ 21 h 90"/>
                    <a:gd name="T114" fmla="*/ 15 w 110"/>
                    <a:gd name="T115" fmla="*/ 32 h 90"/>
                    <a:gd name="T116" fmla="*/ 11 w 110"/>
                    <a:gd name="T117" fmla="*/ 29 h 90"/>
                    <a:gd name="T118" fmla="*/ 1 w 110"/>
                    <a:gd name="T119" fmla="*/ 26 h 90"/>
                    <a:gd name="T120" fmla="*/ 3 w 110"/>
                    <a:gd name="T121" fmla="*/ 3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90">
                      <a:moveTo>
                        <a:pt x="3" y="32"/>
                      </a:moveTo>
                      <a:cubicBezTo>
                        <a:pt x="5" y="34"/>
                        <a:pt x="5" y="34"/>
                        <a:pt x="5" y="34"/>
                      </a:cubicBezTo>
                      <a:cubicBezTo>
                        <a:pt x="4" y="37"/>
                        <a:pt x="4" y="37"/>
                        <a:pt x="4" y="37"/>
                      </a:cubicBezTo>
                      <a:cubicBezTo>
                        <a:pt x="5" y="38"/>
                        <a:pt x="5" y="38"/>
                        <a:pt x="5" y="38"/>
                      </a:cubicBezTo>
                      <a:cubicBezTo>
                        <a:pt x="8" y="38"/>
                        <a:pt x="8" y="38"/>
                        <a:pt x="8" y="38"/>
                      </a:cubicBezTo>
                      <a:cubicBezTo>
                        <a:pt x="9" y="40"/>
                        <a:pt x="9" y="40"/>
                        <a:pt x="9" y="40"/>
                      </a:cubicBezTo>
                      <a:cubicBezTo>
                        <a:pt x="4" y="44"/>
                        <a:pt x="4" y="44"/>
                        <a:pt x="4" y="44"/>
                      </a:cubicBezTo>
                      <a:cubicBezTo>
                        <a:pt x="4" y="46"/>
                        <a:pt x="4" y="46"/>
                        <a:pt x="4" y="46"/>
                      </a:cubicBezTo>
                      <a:cubicBezTo>
                        <a:pt x="8" y="53"/>
                        <a:pt x="8" y="53"/>
                        <a:pt x="8" y="53"/>
                      </a:cubicBezTo>
                      <a:cubicBezTo>
                        <a:pt x="11" y="54"/>
                        <a:pt x="11" y="54"/>
                        <a:pt x="11" y="54"/>
                      </a:cubicBezTo>
                      <a:cubicBezTo>
                        <a:pt x="14" y="57"/>
                        <a:pt x="14" y="57"/>
                        <a:pt x="14" y="57"/>
                      </a:cubicBezTo>
                      <a:cubicBezTo>
                        <a:pt x="18" y="57"/>
                        <a:pt x="18" y="57"/>
                        <a:pt x="18" y="57"/>
                      </a:cubicBezTo>
                      <a:cubicBezTo>
                        <a:pt x="21" y="56"/>
                        <a:pt x="21" y="56"/>
                        <a:pt x="21" y="56"/>
                      </a:cubicBezTo>
                      <a:cubicBezTo>
                        <a:pt x="23" y="58"/>
                        <a:pt x="23" y="58"/>
                        <a:pt x="23" y="58"/>
                      </a:cubicBezTo>
                      <a:cubicBezTo>
                        <a:pt x="23" y="58"/>
                        <a:pt x="25" y="57"/>
                        <a:pt x="25" y="57"/>
                      </a:cubicBezTo>
                      <a:cubicBezTo>
                        <a:pt x="29" y="54"/>
                        <a:pt x="29" y="54"/>
                        <a:pt x="29" y="54"/>
                      </a:cubicBezTo>
                      <a:cubicBezTo>
                        <a:pt x="31" y="53"/>
                        <a:pt x="31" y="53"/>
                        <a:pt x="31" y="53"/>
                      </a:cubicBezTo>
                      <a:cubicBezTo>
                        <a:pt x="37" y="52"/>
                        <a:pt x="37" y="52"/>
                        <a:pt x="37" y="52"/>
                      </a:cubicBezTo>
                      <a:cubicBezTo>
                        <a:pt x="42" y="53"/>
                        <a:pt x="42" y="53"/>
                        <a:pt x="42" y="53"/>
                      </a:cubicBezTo>
                      <a:cubicBezTo>
                        <a:pt x="45" y="50"/>
                        <a:pt x="45" y="50"/>
                        <a:pt x="45" y="50"/>
                      </a:cubicBezTo>
                      <a:cubicBezTo>
                        <a:pt x="47" y="50"/>
                        <a:pt x="47" y="50"/>
                        <a:pt x="47" y="50"/>
                      </a:cubicBezTo>
                      <a:cubicBezTo>
                        <a:pt x="49" y="51"/>
                        <a:pt x="49" y="51"/>
                        <a:pt x="49" y="51"/>
                      </a:cubicBezTo>
                      <a:cubicBezTo>
                        <a:pt x="49" y="53"/>
                        <a:pt x="49" y="53"/>
                        <a:pt x="49" y="53"/>
                      </a:cubicBezTo>
                      <a:cubicBezTo>
                        <a:pt x="47" y="54"/>
                        <a:pt x="47" y="54"/>
                        <a:pt x="47" y="54"/>
                      </a:cubicBezTo>
                      <a:cubicBezTo>
                        <a:pt x="46" y="57"/>
                        <a:pt x="46" y="57"/>
                        <a:pt x="46" y="57"/>
                      </a:cubicBezTo>
                      <a:cubicBezTo>
                        <a:pt x="44" y="58"/>
                        <a:pt x="44" y="58"/>
                        <a:pt x="44" y="58"/>
                      </a:cubicBezTo>
                      <a:cubicBezTo>
                        <a:pt x="41" y="57"/>
                        <a:pt x="41" y="57"/>
                        <a:pt x="41" y="57"/>
                      </a:cubicBezTo>
                      <a:cubicBezTo>
                        <a:pt x="36" y="57"/>
                        <a:pt x="36" y="57"/>
                        <a:pt x="36" y="57"/>
                      </a:cubicBezTo>
                      <a:cubicBezTo>
                        <a:pt x="33" y="57"/>
                        <a:pt x="33" y="57"/>
                        <a:pt x="33" y="57"/>
                      </a:cubicBezTo>
                      <a:cubicBezTo>
                        <a:pt x="32" y="58"/>
                        <a:pt x="32" y="58"/>
                        <a:pt x="32" y="58"/>
                      </a:cubicBezTo>
                      <a:cubicBezTo>
                        <a:pt x="34" y="60"/>
                        <a:pt x="34" y="60"/>
                        <a:pt x="34" y="60"/>
                      </a:cubicBezTo>
                      <a:cubicBezTo>
                        <a:pt x="39" y="61"/>
                        <a:pt x="39" y="61"/>
                        <a:pt x="39" y="61"/>
                      </a:cubicBezTo>
                      <a:cubicBezTo>
                        <a:pt x="41" y="63"/>
                        <a:pt x="41" y="63"/>
                        <a:pt x="41" y="63"/>
                      </a:cubicBezTo>
                      <a:cubicBezTo>
                        <a:pt x="41" y="65"/>
                        <a:pt x="41" y="65"/>
                        <a:pt x="41" y="65"/>
                      </a:cubicBezTo>
                      <a:cubicBezTo>
                        <a:pt x="39" y="65"/>
                        <a:pt x="39" y="65"/>
                        <a:pt x="39" y="65"/>
                      </a:cubicBezTo>
                      <a:cubicBezTo>
                        <a:pt x="35" y="63"/>
                        <a:pt x="35" y="63"/>
                        <a:pt x="35" y="63"/>
                      </a:cubicBezTo>
                      <a:cubicBezTo>
                        <a:pt x="34" y="65"/>
                        <a:pt x="34" y="65"/>
                        <a:pt x="34" y="65"/>
                      </a:cubicBezTo>
                      <a:cubicBezTo>
                        <a:pt x="32" y="65"/>
                        <a:pt x="32" y="65"/>
                        <a:pt x="32" y="65"/>
                      </a:cubicBezTo>
                      <a:cubicBezTo>
                        <a:pt x="29" y="62"/>
                        <a:pt x="29" y="62"/>
                        <a:pt x="29" y="62"/>
                      </a:cubicBezTo>
                      <a:cubicBezTo>
                        <a:pt x="25" y="61"/>
                        <a:pt x="25" y="61"/>
                        <a:pt x="25" y="61"/>
                      </a:cubicBezTo>
                      <a:cubicBezTo>
                        <a:pt x="21" y="63"/>
                        <a:pt x="21" y="63"/>
                        <a:pt x="21" y="63"/>
                      </a:cubicBezTo>
                      <a:cubicBezTo>
                        <a:pt x="21" y="65"/>
                        <a:pt x="21" y="65"/>
                        <a:pt x="21" y="65"/>
                      </a:cubicBezTo>
                      <a:cubicBezTo>
                        <a:pt x="24" y="66"/>
                        <a:pt x="24" y="66"/>
                        <a:pt x="24" y="66"/>
                      </a:cubicBezTo>
                      <a:cubicBezTo>
                        <a:pt x="30" y="73"/>
                        <a:pt x="30" y="73"/>
                        <a:pt x="30" y="73"/>
                      </a:cubicBezTo>
                      <a:cubicBezTo>
                        <a:pt x="32" y="74"/>
                        <a:pt x="32" y="74"/>
                        <a:pt x="32" y="74"/>
                      </a:cubicBezTo>
                      <a:cubicBezTo>
                        <a:pt x="35" y="72"/>
                        <a:pt x="35" y="72"/>
                        <a:pt x="35" y="72"/>
                      </a:cubicBezTo>
                      <a:cubicBezTo>
                        <a:pt x="37" y="73"/>
                        <a:pt x="37" y="73"/>
                        <a:pt x="37" y="73"/>
                      </a:cubicBezTo>
                      <a:cubicBezTo>
                        <a:pt x="38" y="77"/>
                        <a:pt x="38" y="77"/>
                        <a:pt x="38" y="77"/>
                      </a:cubicBezTo>
                      <a:cubicBezTo>
                        <a:pt x="38" y="80"/>
                        <a:pt x="38" y="80"/>
                        <a:pt x="38" y="80"/>
                      </a:cubicBezTo>
                      <a:cubicBezTo>
                        <a:pt x="41" y="81"/>
                        <a:pt x="41" y="81"/>
                        <a:pt x="41" y="81"/>
                      </a:cubicBezTo>
                      <a:cubicBezTo>
                        <a:pt x="44" y="80"/>
                        <a:pt x="44" y="80"/>
                        <a:pt x="44" y="80"/>
                      </a:cubicBezTo>
                      <a:cubicBezTo>
                        <a:pt x="49" y="80"/>
                        <a:pt x="49" y="80"/>
                        <a:pt x="49" y="80"/>
                      </a:cubicBezTo>
                      <a:cubicBezTo>
                        <a:pt x="54" y="77"/>
                        <a:pt x="54" y="77"/>
                        <a:pt x="54" y="77"/>
                      </a:cubicBezTo>
                      <a:cubicBezTo>
                        <a:pt x="58" y="77"/>
                        <a:pt x="58" y="77"/>
                        <a:pt x="58" y="77"/>
                      </a:cubicBezTo>
                      <a:cubicBezTo>
                        <a:pt x="63" y="76"/>
                        <a:pt x="63" y="76"/>
                        <a:pt x="63" y="76"/>
                      </a:cubicBezTo>
                      <a:cubicBezTo>
                        <a:pt x="63" y="78"/>
                        <a:pt x="63" y="78"/>
                        <a:pt x="63" y="78"/>
                      </a:cubicBezTo>
                      <a:cubicBezTo>
                        <a:pt x="62" y="82"/>
                        <a:pt x="62" y="82"/>
                        <a:pt x="62" y="82"/>
                      </a:cubicBezTo>
                      <a:cubicBezTo>
                        <a:pt x="63" y="86"/>
                        <a:pt x="63" y="86"/>
                        <a:pt x="63" y="86"/>
                      </a:cubicBezTo>
                      <a:cubicBezTo>
                        <a:pt x="67" y="89"/>
                        <a:pt x="67" y="89"/>
                        <a:pt x="67" y="89"/>
                      </a:cubicBezTo>
                      <a:cubicBezTo>
                        <a:pt x="71" y="90"/>
                        <a:pt x="71" y="90"/>
                        <a:pt x="71" y="90"/>
                      </a:cubicBezTo>
                      <a:cubicBezTo>
                        <a:pt x="76" y="88"/>
                        <a:pt x="76" y="88"/>
                        <a:pt x="76" y="88"/>
                      </a:cubicBezTo>
                      <a:cubicBezTo>
                        <a:pt x="77" y="86"/>
                        <a:pt x="77" y="86"/>
                        <a:pt x="77" y="86"/>
                      </a:cubicBezTo>
                      <a:cubicBezTo>
                        <a:pt x="77" y="84"/>
                        <a:pt x="77" y="84"/>
                        <a:pt x="77" y="84"/>
                      </a:cubicBezTo>
                      <a:cubicBezTo>
                        <a:pt x="77" y="82"/>
                        <a:pt x="77" y="82"/>
                        <a:pt x="77" y="82"/>
                      </a:cubicBezTo>
                      <a:cubicBezTo>
                        <a:pt x="78" y="79"/>
                        <a:pt x="78" y="79"/>
                        <a:pt x="78" y="79"/>
                      </a:cubicBezTo>
                      <a:cubicBezTo>
                        <a:pt x="81" y="75"/>
                        <a:pt x="81" y="75"/>
                        <a:pt x="81" y="75"/>
                      </a:cubicBezTo>
                      <a:cubicBezTo>
                        <a:pt x="84" y="74"/>
                        <a:pt x="84" y="74"/>
                        <a:pt x="84" y="74"/>
                      </a:cubicBezTo>
                      <a:cubicBezTo>
                        <a:pt x="86" y="77"/>
                        <a:pt x="86" y="77"/>
                        <a:pt x="86" y="77"/>
                      </a:cubicBezTo>
                      <a:cubicBezTo>
                        <a:pt x="89" y="79"/>
                        <a:pt x="89" y="79"/>
                        <a:pt x="89" y="79"/>
                      </a:cubicBezTo>
                      <a:cubicBezTo>
                        <a:pt x="92" y="79"/>
                        <a:pt x="92" y="79"/>
                        <a:pt x="92" y="79"/>
                      </a:cubicBezTo>
                      <a:cubicBezTo>
                        <a:pt x="96" y="76"/>
                        <a:pt x="96" y="76"/>
                        <a:pt x="96" y="76"/>
                      </a:cubicBezTo>
                      <a:cubicBezTo>
                        <a:pt x="97" y="74"/>
                        <a:pt x="97" y="74"/>
                        <a:pt x="97" y="74"/>
                      </a:cubicBezTo>
                      <a:cubicBezTo>
                        <a:pt x="96" y="68"/>
                        <a:pt x="96" y="68"/>
                        <a:pt x="96" y="68"/>
                      </a:cubicBezTo>
                      <a:cubicBezTo>
                        <a:pt x="95" y="64"/>
                        <a:pt x="95" y="64"/>
                        <a:pt x="95" y="64"/>
                      </a:cubicBezTo>
                      <a:cubicBezTo>
                        <a:pt x="97" y="62"/>
                        <a:pt x="97" y="62"/>
                        <a:pt x="97" y="62"/>
                      </a:cubicBezTo>
                      <a:cubicBezTo>
                        <a:pt x="100" y="59"/>
                        <a:pt x="100" y="59"/>
                        <a:pt x="100" y="59"/>
                      </a:cubicBezTo>
                      <a:cubicBezTo>
                        <a:pt x="103" y="52"/>
                        <a:pt x="103" y="52"/>
                        <a:pt x="103" y="52"/>
                      </a:cubicBezTo>
                      <a:cubicBezTo>
                        <a:pt x="105" y="48"/>
                        <a:pt x="105" y="48"/>
                        <a:pt x="105" y="48"/>
                      </a:cubicBezTo>
                      <a:cubicBezTo>
                        <a:pt x="109" y="43"/>
                        <a:pt x="109" y="43"/>
                        <a:pt x="109" y="43"/>
                      </a:cubicBezTo>
                      <a:cubicBezTo>
                        <a:pt x="110" y="40"/>
                        <a:pt x="110" y="40"/>
                        <a:pt x="110" y="40"/>
                      </a:cubicBezTo>
                      <a:cubicBezTo>
                        <a:pt x="110" y="36"/>
                        <a:pt x="110" y="36"/>
                        <a:pt x="110" y="36"/>
                      </a:cubicBezTo>
                      <a:cubicBezTo>
                        <a:pt x="108" y="33"/>
                        <a:pt x="108" y="33"/>
                        <a:pt x="108" y="33"/>
                      </a:cubicBezTo>
                      <a:cubicBezTo>
                        <a:pt x="108" y="30"/>
                        <a:pt x="108" y="30"/>
                        <a:pt x="108" y="30"/>
                      </a:cubicBezTo>
                      <a:cubicBezTo>
                        <a:pt x="109" y="27"/>
                        <a:pt x="109" y="27"/>
                        <a:pt x="109" y="27"/>
                      </a:cubicBezTo>
                      <a:cubicBezTo>
                        <a:pt x="109" y="25"/>
                        <a:pt x="109" y="25"/>
                        <a:pt x="109" y="25"/>
                      </a:cubicBezTo>
                      <a:cubicBezTo>
                        <a:pt x="108" y="24"/>
                        <a:pt x="108" y="24"/>
                        <a:pt x="108" y="24"/>
                      </a:cubicBezTo>
                      <a:cubicBezTo>
                        <a:pt x="103" y="24"/>
                        <a:pt x="103" y="24"/>
                        <a:pt x="103" y="24"/>
                      </a:cubicBezTo>
                      <a:cubicBezTo>
                        <a:pt x="100" y="21"/>
                        <a:pt x="100" y="21"/>
                        <a:pt x="100" y="21"/>
                      </a:cubicBezTo>
                      <a:cubicBezTo>
                        <a:pt x="98" y="20"/>
                        <a:pt x="98" y="20"/>
                        <a:pt x="98" y="20"/>
                      </a:cubicBezTo>
                      <a:cubicBezTo>
                        <a:pt x="92" y="21"/>
                        <a:pt x="92" y="21"/>
                        <a:pt x="92" y="21"/>
                      </a:cubicBezTo>
                      <a:cubicBezTo>
                        <a:pt x="89" y="20"/>
                        <a:pt x="89" y="20"/>
                        <a:pt x="89" y="20"/>
                      </a:cubicBezTo>
                      <a:cubicBezTo>
                        <a:pt x="86" y="18"/>
                        <a:pt x="86" y="18"/>
                        <a:pt x="86" y="18"/>
                      </a:cubicBezTo>
                      <a:cubicBezTo>
                        <a:pt x="83" y="18"/>
                        <a:pt x="83" y="18"/>
                        <a:pt x="83" y="18"/>
                      </a:cubicBezTo>
                      <a:cubicBezTo>
                        <a:pt x="80" y="16"/>
                        <a:pt x="80" y="16"/>
                        <a:pt x="80" y="16"/>
                      </a:cubicBezTo>
                      <a:cubicBezTo>
                        <a:pt x="80" y="14"/>
                        <a:pt x="80" y="14"/>
                        <a:pt x="80" y="14"/>
                      </a:cubicBezTo>
                      <a:cubicBezTo>
                        <a:pt x="79" y="13"/>
                        <a:pt x="79" y="13"/>
                        <a:pt x="79" y="13"/>
                      </a:cubicBezTo>
                      <a:cubicBezTo>
                        <a:pt x="76" y="15"/>
                        <a:pt x="76" y="15"/>
                        <a:pt x="76" y="15"/>
                      </a:cubicBezTo>
                      <a:cubicBezTo>
                        <a:pt x="76" y="14"/>
                        <a:pt x="76" y="14"/>
                        <a:pt x="76" y="14"/>
                      </a:cubicBezTo>
                      <a:cubicBezTo>
                        <a:pt x="76" y="11"/>
                        <a:pt x="76" y="11"/>
                        <a:pt x="76" y="11"/>
                      </a:cubicBezTo>
                      <a:cubicBezTo>
                        <a:pt x="76" y="8"/>
                        <a:pt x="76" y="8"/>
                        <a:pt x="76" y="8"/>
                      </a:cubicBezTo>
                      <a:cubicBezTo>
                        <a:pt x="73" y="10"/>
                        <a:pt x="73" y="10"/>
                        <a:pt x="73" y="10"/>
                      </a:cubicBezTo>
                      <a:cubicBezTo>
                        <a:pt x="72" y="14"/>
                        <a:pt x="72" y="14"/>
                        <a:pt x="72" y="14"/>
                      </a:cubicBezTo>
                      <a:cubicBezTo>
                        <a:pt x="71" y="15"/>
                        <a:pt x="71" y="15"/>
                        <a:pt x="71" y="15"/>
                      </a:cubicBezTo>
                      <a:cubicBezTo>
                        <a:pt x="70" y="10"/>
                        <a:pt x="70" y="10"/>
                        <a:pt x="70" y="10"/>
                      </a:cubicBezTo>
                      <a:cubicBezTo>
                        <a:pt x="69" y="9"/>
                        <a:pt x="69" y="9"/>
                        <a:pt x="69" y="9"/>
                      </a:cubicBezTo>
                      <a:cubicBezTo>
                        <a:pt x="68" y="11"/>
                        <a:pt x="68" y="11"/>
                        <a:pt x="68" y="11"/>
                      </a:cubicBezTo>
                      <a:cubicBezTo>
                        <a:pt x="69" y="13"/>
                        <a:pt x="69" y="13"/>
                        <a:pt x="69" y="13"/>
                      </a:cubicBezTo>
                      <a:cubicBezTo>
                        <a:pt x="68" y="15"/>
                        <a:pt x="68" y="15"/>
                        <a:pt x="68" y="15"/>
                      </a:cubicBezTo>
                      <a:cubicBezTo>
                        <a:pt x="66" y="18"/>
                        <a:pt x="66" y="18"/>
                        <a:pt x="66" y="18"/>
                      </a:cubicBezTo>
                      <a:cubicBezTo>
                        <a:pt x="66" y="22"/>
                        <a:pt x="66" y="22"/>
                        <a:pt x="66" y="22"/>
                      </a:cubicBezTo>
                      <a:cubicBezTo>
                        <a:pt x="65" y="25"/>
                        <a:pt x="65" y="25"/>
                        <a:pt x="65" y="25"/>
                      </a:cubicBezTo>
                      <a:cubicBezTo>
                        <a:pt x="63" y="23"/>
                        <a:pt x="63" y="23"/>
                        <a:pt x="63" y="23"/>
                      </a:cubicBezTo>
                      <a:cubicBezTo>
                        <a:pt x="61" y="21"/>
                        <a:pt x="61" y="21"/>
                        <a:pt x="61" y="21"/>
                      </a:cubicBezTo>
                      <a:cubicBezTo>
                        <a:pt x="61" y="20"/>
                        <a:pt x="61" y="20"/>
                        <a:pt x="61" y="20"/>
                      </a:cubicBezTo>
                      <a:cubicBezTo>
                        <a:pt x="61" y="23"/>
                        <a:pt x="61" y="23"/>
                        <a:pt x="61" y="23"/>
                      </a:cubicBezTo>
                      <a:cubicBezTo>
                        <a:pt x="60" y="25"/>
                        <a:pt x="60" y="25"/>
                        <a:pt x="60" y="25"/>
                      </a:cubicBezTo>
                      <a:cubicBezTo>
                        <a:pt x="59" y="23"/>
                        <a:pt x="59" y="23"/>
                        <a:pt x="59" y="23"/>
                      </a:cubicBezTo>
                      <a:cubicBezTo>
                        <a:pt x="58" y="20"/>
                        <a:pt x="58" y="20"/>
                        <a:pt x="58" y="20"/>
                      </a:cubicBezTo>
                      <a:cubicBezTo>
                        <a:pt x="59" y="15"/>
                        <a:pt x="59" y="15"/>
                        <a:pt x="59" y="15"/>
                      </a:cubicBezTo>
                      <a:cubicBezTo>
                        <a:pt x="59" y="9"/>
                        <a:pt x="59" y="9"/>
                        <a:pt x="59" y="9"/>
                      </a:cubicBezTo>
                      <a:cubicBezTo>
                        <a:pt x="59" y="6"/>
                        <a:pt x="59" y="6"/>
                        <a:pt x="59" y="6"/>
                      </a:cubicBezTo>
                      <a:cubicBezTo>
                        <a:pt x="55" y="3"/>
                        <a:pt x="55" y="3"/>
                        <a:pt x="55" y="3"/>
                      </a:cubicBezTo>
                      <a:cubicBezTo>
                        <a:pt x="53" y="0"/>
                        <a:pt x="53" y="0"/>
                        <a:pt x="53" y="0"/>
                      </a:cubicBezTo>
                      <a:cubicBezTo>
                        <a:pt x="52" y="0"/>
                        <a:pt x="52" y="0"/>
                        <a:pt x="52" y="0"/>
                      </a:cubicBezTo>
                      <a:cubicBezTo>
                        <a:pt x="51" y="3"/>
                        <a:pt x="51" y="3"/>
                        <a:pt x="51" y="3"/>
                      </a:cubicBezTo>
                      <a:cubicBezTo>
                        <a:pt x="53" y="6"/>
                        <a:pt x="53" y="6"/>
                        <a:pt x="53" y="6"/>
                      </a:cubicBezTo>
                      <a:cubicBezTo>
                        <a:pt x="54" y="8"/>
                        <a:pt x="54" y="8"/>
                        <a:pt x="54" y="8"/>
                      </a:cubicBezTo>
                      <a:cubicBezTo>
                        <a:pt x="52" y="8"/>
                        <a:pt x="52" y="8"/>
                        <a:pt x="52" y="8"/>
                      </a:cubicBezTo>
                      <a:cubicBezTo>
                        <a:pt x="50" y="5"/>
                        <a:pt x="50" y="5"/>
                        <a:pt x="50" y="5"/>
                      </a:cubicBezTo>
                      <a:cubicBezTo>
                        <a:pt x="49" y="7"/>
                        <a:pt x="49" y="7"/>
                        <a:pt x="49" y="7"/>
                      </a:cubicBezTo>
                      <a:cubicBezTo>
                        <a:pt x="49" y="11"/>
                        <a:pt x="49" y="11"/>
                        <a:pt x="49" y="11"/>
                      </a:cubicBezTo>
                      <a:cubicBezTo>
                        <a:pt x="52" y="15"/>
                        <a:pt x="52" y="15"/>
                        <a:pt x="52" y="15"/>
                      </a:cubicBezTo>
                      <a:cubicBezTo>
                        <a:pt x="52" y="19"/>
                        <a:pt x="52" y="19"/>
                        <a:pt x="52" y="19"/>
                      </a:cubicBezTo>
                      <a:cubicBezTo>
                        <a:pt x="51" y="22"/>
                        <a:pt x="51" y="22"/>
                        <a:pt x="51" y="22"/>
                      </a:cubicBezTo>
                      <a:cubicBezTo>
                        <a:pt x="51" y="27"/>
                        <a:pt x="51" y="27"/>
                        <a:pt x="51" y="27"/>
                      </a:cubicBezTo>
                      <a:cubicBezTo>
                        <a:pt x="53" y="33"/>
                        <a:pt x="53" y="33"/>
                        <a:pt x="53" y="33"/>
                      </a:cubicBezTo>
                      <a:cubicBezTo>
                        <a:pt x="52" y="37"/>
                        <a:pt x="52" y="37"/>
                        <a:pt x="52" y="37"/>
                      </a:cubicBezTo>
                      <a:cubicBezTo>
                        <a:pt x="51" y="37"/>
                        <a:pt x="51" y="37"/>
                        <a:pt x="51" y="37"/>
                      </a:cubicBezTo>
                      <a:cubicBezTo>
                        <a:pt x="49" y="33"/>
                        <a:pt x="49" y="33"/>
                        <a:pt x="49" y="33"/>
                      </a:cubicBezTo>
                      <a:cubicBezTo>
                        <a:pt x="46" y="30"/>
                        <a:pt x="46" y="30"/>
                        <a:pt x="46" y="30"/>
                      </a:cubicBezTo>
                      <a:cubicBezTo>
                        <a:pt x="43" y="27"/>
                        <a:pt x="43" y="27"/>
                        <a:pt x="43" y="27"/>
                      </a:cubicBezTo>
                      <a:cubicBezTo>
                        <a:pt x="43" y="24"/>
                        <a:pt x="43" y="24"/>
                        <a:pt x="43" y="24"/>
                      </a:cubicBezTo>
                      <a:cubicBezTo>
                        <a:pt x="44" y="21"/>
                        <a:pt x="44" y="21"/>
                        <a:pt x="44" y="21"/>
                      </a:cubicBezTo>
                      <a:cubicBezTo>
                        <a:pt x="44" y="19"/>
                        <a:pt x="44" y="19"/>
                        <a:pt x="44" y="19"/>
                      </a:cubicBezTo>
                      <a:cubicBezTo>
                        <a:pt x="42" y="18"/>
                        <a:pt x="42" y="18"/>
                        <a:pt x="42" y="18"/>
                      </a:cubicBezTo>
                      <a:cubicBezTo>
                        <a:pt x="39" y="20"/>
                        <a:pt x="39" y="20"/>
                        <a:pt x="39" y="20"/>
                      </a:cubicBezTo>
                      <a:cubicBezTo>
                        <a:pt x="37" y="20"/>
                        <a:pt x="37" y="20"/>
                        <a:pt x="37" y="20"/>
                      </a:cubicBezTo>
                      <a:cubicBezTo>
                        <a:pt x="36" y="22"/>
                        <a:pt x="36" y="22"/>
                        <a:pt x="36" y="22"/>
                      </a:cubicBezTo>
                      <a:cubicBezTo>
                        <a:pt x="33" y="24"/>
                        <a:pt x="33" y="24"/>
                        <a:pt x="33" y="24"/>
                      </a:cubicBezTo>
                      <a:cubicBezTo>
                        <a:pt x="31" y="23"/>
                        <a:pt x="31" y="23"/>
                        <a:pt x="31" y="23"/>
                      </a:cubicBezTo>
                      <a:cubicBezTo>
                        <a:pt x="31" y="20"/>
                        <a:pt x="31" y="20"/>
                        <a:pt x="31" y="20"/>
                      </a:cubicBezTo>
                      <a:cubicBezTo>
                        <a:pt x="31" y="18"/>
                        <a:pt x="31" y="18"/>
                        <a:pt x="31" y="18"/>
                      </a:cubicBezTo>
                      <a:cubicBezTo>
                        <a:pt x="29" y="19"/>
                        <a:pt x="29" y="19"/>
                        <a:pt x="29" y="19"/>
                      </a:cubicBezTo>
                      <a:cubicBezTo>
                        <a:pt x="27" y="15"/>
                        <a:pt x="27" y="15"/>
                        <a:pt x="27" y="15"/>
                      </a:cubicBezTo>
                      <a:cubicBezTo>
                        <a:pt x="25" y="12"/>
                        <a:pt x="25" y="12"/>
                        <a:pt x="25" y="12"/>
                      </a:cubicBezTo>
                      <a:cubicBezTo>
                        <a:pt x="23" y="10"/>
                        <a:pt x="23" y="10"/>
                        <a:pt x="23" y="10"/>
                      </a:cubicBezTo>
                      <a:cubicBezTo>
                        <a:pt x="22" y="11"/>
                        <a:pt x="22" y="11"/>
                        <a:pt x="22" y="11"/>
                      </a:cubicBezTo>
                      <a:cubicBezTo>
                        <a:pt x="19" y="8"/>
                        <a:pt x="19" y="8"/>
                        <a:pt x="19" y="8"/>
                      </a:cubicBezTo>
                      <a:cubicBezTo>
                        <a:pt x="20" y="5"/>
                        <a:pt x="20" y="5"/>
                        <a:pt x="20" y="5"/>
                      </a:cubicBezTo>
                      <a:cubicBezTo>
                        <a:pt x="19" y="1"/>
                        <a:pt x="19" y="1"/>
                        <a:pt x="19" y="1"/>
                      </a:cubicBezTo>
                      <a:cubicBezTo>
                        <a:pt x="18" y="1"/>
                        <a:pt x="18" y="1"/>
                        <a:pt x="18" y="1"/>
                      </a:cubicBezTo>
                      <a:cubicBezTo>
                        <a:pt x="16" y="3"/>
                        <a:pt x="16" y="3"/>
                        <a:pt x="16" y="3"/>
                      </a:cubicBezTo>
                      <a:cubicBezTo>
                        <a:pt x="15" y="9"/>
                        <a:pt x="15" y="9"/>
                        <a:pt x="15" y="9"/>
                      </a:cubicBezTo>
                      <a:cubicBezTo>
                        <a:pt x="16" y="14"/>
                        <a:pt x="16" y="14"/>
                        <a:pt x="16" y="14"/>
                      </a:cubicBezTo>
                      <a:cubicBezTo>
                        <a:pt x="18" y="18"/>
                        <a:pt x="18" y="18"/>
                        <a:pt x="18" y="18"/>
                      </a:cubicBezTo>
                      <a:cubicBezTo>
                        <a:pt x="19" y="24"/>
                        <a:pt x="19" y="24"/>
                        <a:pt x="19" y="24"/>
                      </a:cubicBezTo>
                      <a:cubicBezTo>
                        <a:pt x="17" y="25"/>
                        <a:pt x="17" y="25"/>
                        <a:pt x="17" y="25"/>
                      </a:cubicBezTo>
                      <a:cubicBezTo>
                        <a:pt x="15" y="22"/>
                        <a:pt x="15" y="22"/>
                        <a:pt x="15" y="22"/>
                      </a:cubicBezTo>
                      <a:cubicBezTo>
                        <a:pt x="14" y="18"/>
                        <a:pt x="14" y="18"/>
                        <a:pt x="14" y="18"/>
                      </a:cubicBezTo>
                      <a:cubicBezTo>
                        <a:pt x="13" y="17"/>
                        <a:pt x="13" y="17"/>
                        <a:pt x="13" y="17"/>
                      </a:cubicBezTo>
                      <a:cubicBezTo>
                        <a:pt x="13" y="21"/>
                        <a:pt x="13" y="21"/>
                        <a:pt x="13" y="21"/>
                      </a:cubicBezTo>
                      <a:cubicBezTo>
                        <a:pt x="14" y="25"/>
                        <a:pt x="14" y="25"/>
                        <a:pt x="14" y="25"/>
                      </a:cubicBezTo>
                      <a:cubicBezTo>
                        <a:pt x="15" y="29"/>
                        <a:pt x="15" y="29"/>
                        <a:pt x="15" y="29"/>
                      </a:cubicBezTo>
                      <a:cubicBezTo>
                        <a:pt x="15" y="32"/>
                        <a:pt x="15" y="32"/>
                        <a:pt x="15" y="32"/>
                      </a:cubicBezTo>
                      <a:cubicBezTo>
                        <a:pt x="14" y="35"/>
                        <a:pt x="14" y="35"/>
                        <a:pt x="14" y="35"/>
                      </a:cubicBezTo>
                      <a:cubicBezTo>
                        <a:pt x="13" y="34"/>
                        <a:pt x="13" y="34"/>
                        <a:pt x="13" y="34"/>
                      </a:cubicBezTo>
                      <a:cubicBezTo>
                        <a:pt x="11" y="29"/>
                        <a:pt x="11" y="29"/>
                        <a:pt x="11" y="29"/>
                      </a:cubicBezTo>
                      <a:cubicBezTo>
                        <a:pt x="10" y="27"/>
                        <a:pt x="10" y="27"/>
                        <a:pt x="10" y="27"/>
                      </a:cubicBezTo>
                      <a:cubicBezTo>
                        <a:pt x="4" y="28"/>
                        <a:pt x="4" y="28"/>
                        <a:pt x="4" y="28"/>
                      </a:cubicBezTo>
                      <a:cubicBezTo>
                        <a:pt x="1" y="26"/>
                        <a:pt x="1" y="26"/>
                        <a:pt x="1" y="26"/>
                      </a:cubicBezTo>
                      <a:cubicBezTo>
                        <a:pt x="0" y="28"/>
                        <a:pt x="0" y="28"/>
                        <a:pt x="0" y="28"/>
                      </a:cubicBezTo>
                      <a:cubicBezTo>
                        <a:pt x="1" y="32"/>
                        <a:pt x="1" y="32"/>
                        <a:pt x="1" y="32"/>
                      </a:cubicBezTo>
                      <a:lnTo>
                        <a:pt x="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233">
                  <a:extLst>
                    <a:ext uri="{FF2B5EF4-FFF2-40B4-BE49-F238E27FC236}">
                      <a16:creationId xmlns:a16="http://schemas.microsoft.com/office/drawing/2014/main" id="{2E43252D-19F6-4295-8DEF-13B0E30EED21}"/>
                    </a:ext>
                  </a:extLst>
                </p:cNvPr>
                <p:cNvSpPr>
                  <a:spLocks/>
                </p:cNvSpPr>
                <p:nvPr/>
              </p:nvSpPr>
              <p:spPr bwMode="auto">
                <a:xfrm>
                  <a:off x="3788" y="992"/>
                  <a:ext cx="22" cy="21"/>
                </a:xfrm>
                <a:custGeom>
                  <a:avLst/>
                  <a:gdLst>
                    <a:gd name="T0" fmla="*/ 21 w 22"/>
                    <a:gd name="T1" fmla="*/ 8 h 21"/>
                    <a:gd name="T2" fmla="*/ 22 w 22"/>
                    <a:gd name="T3" fmla="*/ 6 h 21"/>
                    <a:gd name="T4" fmla="*/ 21 w 22"/>
                    <a:gd name="T5" fmla="*/ 3 h 21"/>
                    <a:gd name="T6" fmla="*/ 19 w 22"/>
                    <a:gd name="T7" fmla="*/ 3 h 21"/>
                    <a:gd name="T8" fmla="*/ 17 w 22"/>
                    <a:gd name="T9" fmla="*/ 0 h 21"/>
                    <a:gd name="T10" fmla="*/ 17 w 22"/>
                    <a:gd name="T11" fmla="*/ 0 h 21"/>
                    <a:gd name="T12" fmla="*/ 15 w 22"/>
                    <a:gd name="T13" fmla="*/ 1 h 21"/>
                    <a:gd name="T14" fmla="*/ 11 w 22"/>
                    <a:gd name="T15" fmla="*/ 4 h 21"/>
                    <a:gd name="T16" fmla="*/ 11 w 22"/>
                    <a:gd name="T17" fmla="*/ 2 h 21"/>
                    <a:gd name="T18" fmla="*/ 10 w 22"/>
                    <a:gd name="T19" fmla="*/ 1 h 21"/>
                    <a:gd name="T20" fmla="*/ 8 w 22"/>
                    <a:gd name="T21" fmla="*/ 3 h 21"/>
                    <a:gd name="T22" fmla="*/ 7 w 22"/>
                    <a:gd name="T23" fmla="*/ 5 h 21"/>
                    <a:gd name="T24" fmla="*/ 7 w 22"/>
                    <a:gd name="T25" fmla="*/ 6 h 21"/>
                    <a:gd name="T26" fmla="*/ 4 w 22"/>
                    <a:gd name="T27" fmla="*/ 6 h 21"/>
                    <a:gd name="T28" fmla="*/ 3 w 22"/>
                    <a:gd name="T29" fmla="*/ 8 h 21"/>
                    <a:gd name="T30" fmla="*/ 0 w 22"/>
                    <a:gd name="T31" fmla="*/ 10 h 21"/>
                    <a:gd name="T32" fmla="*/ 3 w 22"/>
                    <a:gd name="T33" fmla="*/ 11 h 21"/>
                    <a:gd name="T34" fmla="*/ 6 w 22"/>
                    <a:gd name="T35" fmla="*/ 11 h 21"/>
                    <a:gd name="T36" fmla="*/ 7 w 22"/>
                    <a:gd name="T37" fmla="*/ 14 h 21"/>
                    <a:gd name="T38" fmla="*/ 8 w 22"/>
                    <a:gd name="T39" fmla="*/ 16 h 21"/>
                    <a:gd name="T40" fmla="*/ 7 w 22"/>
                    <a:gd name="T41" fmla="*/ 18 h 21"/>
                    <a:gd name="T42" fmla="*/ 9 w 22"/>
                    <a:gd name="T43" fmla="*/ 18 h 21"/>
                    <a:gd name="T44" fmla="*/ 7 w 22"/>
                    <a:gd name="T45" fmla="*/ 21 h 21"/>
                    <a:gd name="T46" fmla="*/ 10 w 22"/>
                    <a:gd name="T47" fmla="*/ 21 h 21"/>
                    <a:gd name="T48" fmla="*/ 11 w 22"/>
                    <a:gd name="T49" fmla="*/ 21 h 21"/>
                    <a:gd name="T50" fmla="*/ 12 w 22"/>
                    <a:gd name="T51" fmla="*/ 20 h 21"/>
                    <a:gd name="T52" fmla="*/ 16 w 22"/>
                    <a:gd name="T53" fmla="*/ 18 h 21"/>
                    <a:gd name="T54" fmla="*/ 17 w 22"/>
                    <a:gd name="T55" fmla="*/ 18 h 21"/>
                    <a:gd name="T56" fmla="*/ 19 w 22"/>
                    <a:gd name="T57" fmla="*/ 16 h 21"/>
                    <a:gd name="T58" fmla="*/ 19 w 22"/>
                    <a:gd name="T59" fmla="*/ 14 h 21"/>
                    <a:gd name="T60" fmla="*/ 19 w 22"/>
                    <a:gd name="T61" fmla="*/ 10 h 21"/>
                    <a:gd name="T62" fmla="*/ 21 w 22"/>
                    <a:gd name="T6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21" y="8"/>
                      </a:moveTo>
                      <a:lnTo>
                        <a:pt x="22" y="6"/>
                      </a:lnTo>
                      <a:lnTo>
                        <a:pt x="21" y="3"/>
                      </a:lnTo>
                      <a:lnTo>
                        <a:pt x="19" y="3"/>
                      </a:lnTo>
                      <a:lnTo>
                        <a:pt x="17" y="0"/>
                      </a:lnTo>
                      <a:lnTo>
                        <a:pt x="17" y="0"/>
                      </a:lnTo>
                      <a:lnTo>
                        <a:pt x="15" y="1"/>
                      </a:lnTo>
                      <a:lnTo>
                        <a:pt x="11" y="4"/>
                      </a:lnTo>
                      <a:lnTo>
                        <a:pt x="11" y="2"/>
                      </a:lnTo>
                      <a:lnTo>
                        <a:pt x="10" y="1"/>
                      </a:lnTo>
                      <a:lnTo>
                        <a:pt x="8" y="3"/>
                      </a:lnTo>
                      <a:lnTo>
                        <a:pt x="7" y="5"/>
                      </a:lnTo>
                      <a:lnTo>
                        <a:pt x="7" y="6"/>
                      </a:lnTo>
                      <a:lnTo>
                        <a:pt x="4" y="6"/>
                      </a:lnTo>
                      <a:lnTo>
                        <a:pt x="3" y="8"/>
                      </a:lnTo>
                      <a:lnTo>
                        <a:pt x="0" y="10"/>
                      </a:lnTo>
                      <a:lnTo>
                        <a:pt x="3" y="11"/>
                      </a:lnTo>
                      <a:lnTo>
                        <a:pt x="6" y="11"/>
                      </a:lnTo>
                      <a:lnTo>
                        <a:pt x="7" y="14"/>
                      </a:lnTo>
                      <a:lnTo>
                        <a:pt x="8" y="16"/>
                      </a:lnTo>
                      <a:lnTo>
                        <a:pt x="7" y="18"/>
                      </a:lnTo>
                      <a:lnTo>
                        <a:pt x="9" y="18"/>
                      </a:lnTo>
                      <a:lnTo>
                        <a:pt x="7" y="21"/>
                      </a:lnTo>
                      <a:lnTo>
                        <a:pt x="10" y="21"/>
                      </a:lnTo>
                      <a:lnTo>
                        <a:pt x="11" y="21"/>
                      </a:lnTo>
                      <a:lnTo>
                        <a:pt x="12" y="20"/>
                      </a:lnTo>
                      <a:lnTo>
                        <a:pt x="16" y="18"/>
                      </a:lnTo>
                      <a:lnTo>
                        <a:pt x="17" y="18"/>
                      </a:lnTo>
                      <a:lnTo>
                        <a:pt x="19" y="16"/>
                      </a:lnTo>
                      <a:lnTo>
                        <a:pt x="19" y="14"/>
                      </a:lnTo>
                      <a:lnTo>
                        <a:pt x="19" y="10"/>
                      </a:lnTo>
                      <a:lnTo>
                        <a:pt x="2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234">
                  <a:extLst>
                    <a:ext uri="{FF2B5EF4-FFF2-40B4-BE49-F238E27FC236}">
                      <a16:creationId xmlns:a16="http://schemas.microsoft.com/office/drawing/2014/main" id="{8CA64845-B8D5-4859-A54C-52A6E24685D3}"/>
                    </a:ext>
                  </a:extLst>
                </p:cNvPr>
                <p:cNvSpPr>
                  <a:spLocks/>
                </p:cNvSpPr>
                <p:nvPr/>
              </p:nvSpPr>
              <p:spPr bwMode="auto">
                <a:xfrm>
                  <a:off x="3796" y="1006"/>
                  <a:ext cx="39" cy="51"/>
                </a:xfrm>
                <a:custGeom>
                  <a:avLst/>
                  <a:gdLst>
                    <a:gd name="T0" fmla="*/ 32 w 39"/>
                    <a:gd name="T1" fmla="*/ 31 h 51"/>
                    <a:gd name="T2" fmla="*/ 35 w 39"/>
                    <a:gd name="T3" fmla="*/ 26 h 51"/>
                    <a:gd name="T4" fmla="*/ 38 w 39"/>
                    <a:gd name="T5" fmla="*/ 24 h 51"/>
                    <a:gd name="T6" fmla="*/ 39 w 39"/>
                    <a:gd name="T7" fmla="*/ 24 h 51"/>
                    <a:gd name="T8" fmla="*/ 36 w 39"/>
                    <a:gd name="T9" fmla="*/ 22 h 51"/>
                    <a:gd name="T10" fmla="*/ 35 w 39"/>
                    <a:gd name="T11" fmla="*/ 20 h 51"/>
                    <a:gd name="T12" fmla="*/ 33 w 39"/>
                    <a:gd name="T13" fmla="*/ 18 h 51"/>
                    <a:gd name="T14" fmla="*/ 30 w 39"/>
                    <a:gd name="T15" fmla="*/ 21 h 51"/>
                    <a:gd name="T16" fmla="*/ 27 w 39"/>
                    <a:gd name="T17" fmla="*/ 23 h 51"/>
                    <a:gd name="T18" fmla="*/ 24 w 39"/>
                    <a:gd name="T19" fmla="*/ 20 h 51"/>
                    <a:gd name="T20" fmla="*/ 21 w 39"/>
                    <a:gd name="T21" fmla="*/ 16 h 51"/>
                    <a:gd name="T22" fmla="*/ 20 w 39"/>
                    <a:gd name="T23" fmla="*/ 12 h 51"/>
                    <a:gd name="T24" fmla="*/ 21 w 39"/>
                    <a:gd name="T25" fmla="*/ 10 h 51"/>
                    <a:gd name="T26" fmla="*/ 23 w 39"/>
                    <a:gd name="T27" fmla="*/ 10 h 51"/>
                    <a:gd name="T28" fmla="*/ 23 w 39"/>
                    <a:gd name="T29" fmla="*/ 8 h 51"/>
                    <a:gd name="T30" fmla="*/ 21 w 39"/>
                    <a:gd name="T31" fmla="*/ 4 h 51"/>
                    <a:gd name="T32" fmla="*/ 20 w 39"/>
                    <a:gd name="T33" fmla="*/ 0 h 51"/>
                    <a:gd name="T34" fmla="*/ 16 w 39"/>
                    <a:gd name="T35" fmla="*/ 4 h 51"/>
                    <a:gd name="T36" fmla="*/ 13 w 39"/>
                    <a:gd name="T37" fmla="*/ 7 h 51"/>
                    <a:gd name="T38" fmla="*/ 9 w 39"/>
                    <a:gd name="T39" fmla="*/ 7 h 51"/>
                    <a:gd name="T40" fmla="*/ 4 w 39"/>
                    <a:gd name="T41" fmla="*/ 9 h 51"/>
                    <a:gd name="T42" fmla="*/ 2 w 39"/>
                    <a:gd name="T43" fmla="*/ 11 h 51"/>
                    <a:gd name="T44" fmla="*/ 0 w 39"/>
                    <a:gd name="T45" fmla="*/ 15 h 51"/>
                    <a:gd name="T46" fmla="*/ 2 w 39"/>
                    <a:gd name="T47" fmla="*/ 17 h 51"/>
                    <a:gd name="T48" fmla="*/ 5 w 39"/>
                    <a:gd name="T49" fmla="*/ 19 h 51"/>
                    <a:gd name="T50" fmla="*/ 7 w 39"/>
                    <a:gd name="T51" fmla="*/ 19 h 51"/>
                    <a:gd name="T52" fmla="*/ 8 w 39"/>
                    <a:gd name="T53" fmla="*/ 21 h 51"/>
                    <a:gd name="T54" fmla="*/ 7 w 39"/>
                    <a:gd name="T55" fmla="*/ 23 h 51"/>
                    <a:gd name="T56" fmla="*/ 7 w 39"/>
                    <a:gd name="T57" fmla="*/ 27 h 51"/>
                    <a:gd name="T58" fmla="*/ 6 w 39"/>
                    <a:gd name="T59" fmla="*/ 31 h 51"/>
                    <a:gd name="T60" fmla="*/ 5 w 39"/>
                    <a:gd name="T61" fmla="*/ 36 h 51"/>
                    <a:gd name="T62" fmla="*/ 2 w 39"/>
                    <a:gd name="T63" fmla="*/ 38 h 51"/>
                    <a:gd name="T64" fmla="*/ 3 w 39"/>
                    <a:gd name="T65" fmla="*/ 41 h 51"/>
                    <a:gd name="T66" fmla="*/ 2 w 39"/>
                    <a:gd name="T67" fmla="*/ 42 h 51"/>
                    <a:gd name="T68" fmla="*/ 2 w 39"/>
                    <a:gd name="T69" fmla="*/ 45 h 51"/>
                    <a:gd name="T70" fmla="*/ 3 w 39"/>
                    <a:gd name="T71" fmla="*/ 45 h 51"/>
                    <a:gd name="T72" fmla="*/ 6 w 39"/>
                    <a:gd name="T73" fmla="*/ 44 h 51"/>
                    <a:gd name="T74" fmla="*/ 9 w 39"/>
                    <a:gd name="T75" fmla="*/ 44 h 51"/>
                    <a:gd name="T76" fmla="*/ 11 w 39"/>
                    <a:gd name="T77" fmla="*/ 41 h 51"/>
                    <a:gd name="T78" fmla="*/ 13 w 39"/>
                    <a:gd name="T79" fmla="*/ 41 h 51"/>
                    <a:gd name="T80" fmla="*/ 15 w 39"/>
                    <a:gd name="T81" fmla="*/ 38 h 51"/>
                    <a:gd name="T82" fmla="*/ 16 w 39"/>
                    <a:gd name="T83" fmla="*/ 35 h 51"/>
                    <a:gd name="T84" fmla="*/ 18 w 39"/>
                    <a:gd name="T85" fmla="*/ 34 h 51"/>
                    <a:gd name="T86" fmla="*/ 20 w 39"/>
                    <a:gd name="T87" fmla="*/ 34 h 51"/>
                    <a:gd name="T88" fmla="*/ 21 w 39"/>
                    <a:gd name="T89" fmla="*/ 33 h 51"/>
                    <a:gd name="T90" fmla="*/ 21 w 39"/>
                    <a:gd name="T91" fmla="*/ 37 h 51"/>
                    <a:gd name="T92" fmla="*/ 20 w 39"/>
                    <a:gd name="T93" fmla="*/ 41 h 51"/>
                    <a:gd name="T94" fmla="*/ 20 w 39"/>
                    <a:gd name="T95" fmla="*/ 45 h 51"/>
                    <a:gd name="T96" fmla="*/ 19 w 39"/>
                    <a:gd name="T97" fmla="*/ 48 h 51"/>
                    <a:gd name="T98" fmla="*/ 20 w 39"/>
                    <a:gd name="T99" fmla="*/ 51 h 51"/>
                    <a:gd name="T100" fmla="*/ 22 w 39"/>
                    <a:gd name="T101" fmla="*/ 51 h 51"/>
                    <a:gd name="T102" fmla="*/ 23 w 39"/>
                    <a:gd name="T103" fmla="*/ 48 h 51"/>
                    <a:gd name="T104" fmla="*/ 23 w 39"/>
                    <a:gd name="T105" fmla="*/ 46 h 51"/>
                    <a:gd name="T106" fmla="*/ 25 w 39"/>
                    <a:gd name="T107" fmla="*/ 43 h 51"/>
                    <a:gd name="T108" fmla="*/ 28 w 39"/>
                    <a:gd name="T109" fmla="*/ 41 h 51"/>
                    <a:gd name="T110" fmla="*/ 30 w 39"/>
                    <a:gd name="T111" fmla="*/ 41 h 51"/>
                    <a:gd name="T112" fmla="*/ 32 w 39"/>
                    <a:gd name="T113" fmla="*/ 34 h 51"/>
                    <a:gd name="T114" fmla="*/ 32 w 39"/>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51">
                      <a:moveTo>
                        <a:pt x="32" y="31"/>
                      </a:moveTo>
                      <a:lnTo>
                        <a:pt x="35" y="26"/>
                      </a:lnTo>
                      <a:lnTo>
                        <a:pt x="38" y="24"/>
                      </a:lnTo>
                      <a:lnTo>
                        <a:pt x="39" y="24"/>
                      </a:lnTo>
                      <a:lnTo>
                        <a:pt x="36" y="22"/>
                      </a:lnTo>
                      <a:lnTo>
                        <a:pt x="35" y="20"/>
                      </a:lnTo>
                      <a:lnTo>
                        <a:pt x="33" y="18"/>
                      </a:lnTo>
                      <a:lnTo>
                        <a:pt x="30" y="21"/>
                      </a:lnTo>
                      <a:lnTo>
                        <a:pt x="27" y="23"/>
                      </a:lnTo>
                      <a:lnTo>
                        <a:pt x="24" y="20"/>
                      </a:lnTo>
                      <a:lnTo>
                        <a:pt x="21" y="16"/>
                      </a:lnTo>
                      <a:lnTo>
                        <a:pt x="20" y="12"/>
                      </a:lnTo>
                      <a:lnTo>
                        <a:pt x="21" y="10"/>
                      </a:lnTo>
                      <a:lnTo>
                        <a:pt x="23" y="10"/>
                      </a:lnTo>
                      <a:lnTo>
                        <a:pt x="23" y="8"/>
                      </a:lnTo>
                      <a:lnTo>
                        <a:pt x="21" y="4"/>
                      </a:lnTo>
                      <a:lnTo>
                        <a:pt x="20" y="0"/>
                      </a:lnTo>
                      <a:lnTo>
                        <a:pt x="16" y="4"/>
                      </a:lnTo>
                      <a:lnTo>
                        <a:pt x="13" y="7"/>
                      </a:lnTo>
                      <a:lnTo>
                        <a:pt x="9" y="7"/>
                      </a:lnTo>
                      <a:lnTo>
                        <a:pt x="4" y="9"/>
                      </a:lnTo>
                      <a:lnTo>
                        <a:pt x="2" y="11"/>
                      </a:lnTo>
                      <a:lnTo>
                        <a:pt x="0" y="15"/>
                      </a:lnTo>
                      <a:lnTo>
                        <a:pt x="2" y="17"/>
                      </a:lnTo>
                      <a:lnTo>
                        <a:pt x="5" y="19"/>
                      </a:lnTo>
                      <a:lnTo>
                        <a:pt x="7" y="19"/>
                      </a:lnTo>
                      <a:lnTo>
                        <a:pt x="8" y="21"/>
                      </a:lnTo>
                      <a:lnTo>
                        <a:pt x="7" y="23"/>
                      </a:lnTo>
                      <a:lnTo>
                        <a:pt x="7" y="27"/>
                      </a:lnTo>
                      <a:lnTo>
                        <a:pt x="6" y="31"/>
                      </a:lnTo>
                      <a:lnTo>
                        <a:pt x="5" y="36"/>
                      </a:lnTo>
                      <a:lnTo>
                        <a:pt x="2" y="38"/>
                      </a:lnTo>
                      <a:lnTo>
                        <a:pt x="3" y="41"/>
                      </a:lnTo>
                      <a:lnTo>
                        <a:pt x="2" y="42"/>
                      </a:lnTo>
                      <a:lnTo>
                        <a:pt x="2" y="45"/>
                      </a:lnTo>
                      <a:lnTo>
                        <a:pt x="3" y="45"/>
                      </a:lnTo>
                      <a:lnTo>
                        <a:pt x="6" y="44"/>
                      </a:lnTo>
                      <a:lnTo>
                        <a:pt x="9" y="44"/>
                      </a:lnTo>
                      <a:lnTo>
                        <a:pt x="11" y="41"/>
                      </a:lnTo>
                      <a:lnTo>
                        <a:pt x="13" y="41"/>
                      </a:lnTo>
                      <a:lnTo>
                        <a:pt x="15" y="38"/>
                      </a:lnTo>
                      <a:lnTo>
                        <a:pt x="16" y="35"/>
                      </a:lnTo>
                      <a:lnTo>
                        <a:pt x="18" y="34"/>
                      </a:lnTo>
                      <a:lnTo>
                        <a:pt x="20" y="34"/>
                      </a:lnTo>
                      <a:lnTo>
                        <a:pt x="21" y="33"/>
                      </a:lnTo>
                      <a:lnTo>
                        <a:pt x="21" y="37"/>
                      </a:lnTo>
                      <a:lnTo>
                        <a:pt x="20" y="41"/>
                      </a:lnTo>
                      <a:lnTo>
                        <a:pt x="20" y="45"/>
                      </a:lnTo>
                      <a:lnTo>
                        <a:pt x="19" y="48"/>
                      </a:lnTo>
                      <a:lnTo>
                        <a:pt x="20" y="51"/>
                      </a:lnTo>
                      <a:lnTo>
                        <a:pt x="22" y="51"/>
                      </a:lnTo>
                      <a:lnTo>
                        <a:pt x="23" y="48"/>
                      </a:lnTo>
                      <a:lnTo>
                        <a:pt x="23" y="46"/>
                      </a:lnTo>
                      <a:lnTo>
                        <a:pt x="25" y="43"/>
                      </a:lnTo>
                      <a:lnTo>
                        <a:pt x="28" y="41"/>
                      </a:lnTo>
                      <a:lnTo>
                        <a:pt x="30" y="41"/>
                      </a:lnTo>
                      <a:lnTo>
                        <a:pt x="32" y="34"/>
                      </a:lnTo>
                      <a:lnTo>
                        <a:pt x="3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235">
                  <a:extLst>
                    <a:ext uri="{FF2B5EF4-FFF2-40B4-BE49-F238E27FC236}">
                      <a16:creationId xmlns:a16="http://schemas.microsoft.com/office/drawing/2014/main" id="{D90DB481-DF89-40DF-90A9-BE123C6FF30C}"/>
                    </a:ext>
                  </a:extLst>
                </p:cNvPr>
                <p:cNvSpPr>
                  <a:spLocks/>
                </p:cNvSpPr>
                <p:nvPr/>
              </p:nvSpPr>
              <p:spPr bwMode="auto">
                <a:xfrm>
                  <a:off x="3777" y="886"/>
                  <a:ext cx="10" cy="7"/>
                </a:xfrm>
                <a:custGeom>
                  <a:avLst/>
                  <a:gdLst>
                    <a:gd name="T0" fmla="*/ 6 w 10"/>
                    <a:gd name="T1" fmla="*/ 6 h 7"/>
                    <a:gd name="T2" fmla="*/ 8 w 10"/>
                    <a:gd name="T3" fmla="*/ 7 h 7"/>
                    <a:gd name="T4" fmla="*/ 9 w 10"/>
                    <a:gd name="T5" fmla="*/ 6 h 7"/>
                    <a:gd name="T6" fmla="*/ 10 w 10"/>
                    <a:gd name="T7" fmla="*/ 4 h 7"/>
                    <a:gd name="T8" fmla="*/ 9 w 10"/>
                    <a:gd name="T9" fmla="*/ 3 h 7"/>
                    <a:gd name="T10" fmla="*/ 6 w 10"/>
                    <a:gd name="T11" fmla="*/ 3 h 7"/>
                    <a:gd name="T12" fmla="*/ 3 w 10"/>
                    <a:gd name="T13" fmla="*/ 1 h 7"/>
                    <a:gd name="T14" fmla="*/ 1 w 10"/>
                    <a:gd name="T15" fmla="*/ 0 h 7"/>
                    <a:gd name="T16" fmla="*/ 0 w 10"/>
                    <a:gd name="T17" fmla="*/ 1 h 7"/>
                    <a:gd name="T18" fmla="*/ 1 w 10"/>
                    <a:gd name="T19" fmla="*/ 3 h 7"/>
                    <a:gd name="T20" fmla="*/ 6 w 10"/>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6" y="6"/>
                      </a:moveTo>
                      <a:lnTo>
                        <a:pt x="8" y="7"/>
                      </a:lnTo>
                      <a:lnTo>
                        <a:pt x="9" y="6"/>
                      </a:lnTo>
                      <a:lnTo>
                        <a:pt x="10" y="4"/>
                      </a:lnTo>
                      <a:lnTo>
                        <a:pt x="9" y="3"/>
                      </a:lnTo>
                      <a:lnTo>
                        <a:pt x="6" y="3"/>
                      </a:lnTo>
                      <a:lnTo>
                        <a:pt x="3" y="1"/>
                      </a:lnTo>
                      <a:lnTo>
                        <a:pt x="1" y="0"/>
                      </a:lnTo>
                      <a:lnTo>
                        <a:pt x="0" y="1"/>
                      </a:lnTo>
                      <a:lnTo>
                        <a:pt x="1" y="3"/>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236">
                  <a:extLst>
                    <a:ext uri="{FF2B5EF4-FFF2-40B4-BE49-F238E27FC236}">
                      <a16:creationId xmlns:a16="http://schemas.microsoft.com/office/drawing/2014/main" id="{74A2F848-4166-49F4-808A-63C1FD454BE2}"/>
                    </a:ext>
                  </a:extLst>
                </p:cNvPr>
                <p:cNvSpPr>
                  <a:spLocks/>
                </p:cNvSpPr>
                <p:nvPr/>
              </p:nvSpPr>
              <p:spPr bwMode="auto">
                <a:xfrm>
                  <a:off x="3792" y="1171"/>
                  <a:ext cx="4" cy="9"/>
                </a:xfrm>
                <a:custGeom>
                  <a:avLst/>
                  <a:gdLst>
                    <a:gd name="T0" fmla="*/ 0 w 4"/>
                    <a:gd name="T1" fmla="*/ 0 h 9"/>
                    <a:gd name="T2" fmla="*/ 0 w 4"/>
                    <a:gd name="T3" fmla="*/ 2 h 9"/>
                    <a:gd name="T4" fmla="*/ 0 w 4"/>
                    <a:gd name="T5" fmla="*/ 4 h 9"/>
                    <a:gd name="T6" fmla="*/ 2 w 4"/>
                    <a:gd name="T7" fmla="*/ 6 h 9"/>
                    <a:gd name="T8" fmla="*/ 2 w 4"/>
                    <a:gd name="T9" fmla="*/ 8 h 9"/>
                    <a:gd name="T10" fmla="*/ 3 w 4"/>
                    <a:gd name="T11" fmla="*/ 9 h 9"/>
                    <a:gd name="T12" fmla="*/ 4 w 4"/>
                    <a:gd name="T13" fmla="*/ 8 h 9"/>
                    <a:gd name="T14" fmla="*/ 4 w 4"/>
                    <a:gd name="T15" fmla="*/ 3 h 9"/>
                    <a:gd name="T16" fmla="*/ 3 w 4"/>
                    <a:gd name="T17" fmla="*/ 0 h 9"/>
                    <a:gd name="T18" fmla="*/ 0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0" y="0"/>
                      </a:moveTo>
                      <a:lnTo>
                        <a:pt x="0" y="2"/>
                      </a:lnTo>
                      <a:lnTo>
                        <a:pt x="0" y="4"/>
                      </a:lnTo>
                      <a:lnTo>
                        <a:pt x="2" y="6"/>
                      </a:lnTo>
                      <a:lnTo>
                        <a:pt x="2" y="8"/>
                      </a:lnTo>
                      <a:lnTo>
                        <a:pt x="3" y="9"/>
                      </a:lnTo>
                      <a:lnTo>
                        <a:pt x="4" y="8"/>
                      </a:lnTo>
                      <a:lnTo>
                        <a:pt x="4" y="3"/>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237">
                  <a:extLst>
                    <a:ext uri="{FF2B5EF4-FFF2-40B4-BE49-F238E27FC236}">
                      <a16:creationId xmlns:a16="http://schemas.microsoft.com/office/drawing/2014/main" id="{A852681B-E578-4850-AF8A-0525824DDF85}"/>
                    </a:ext>
                  </a:extLst>
                </p:cNvPr>
                <p:cNvSpPr>
                  <a:spLocks/>
                </p:cNvSpPr>
                <p:nvPr/>
              </p:nvSpPr>
              <p:spPr bwMode="auto">
                <a:xfrm>
                  <a:off x="3784" y="970"/>
                  <a:ext cx="7" cy="8"/>
                </a:xfrm>
                <a:custGeom>
                  <a:avLst/>
                  <a:gdLst>
                    <a:gd name="T0" fmla="*/ 1 w 7"/>
                    <a:gd name="T1" fmla="*/ 0 h 8"/>
                    <a:gd name="T2" fmla="*/ 0 w 7"/>
                    <a:gd name="T3" fmla="*/ 1 h 8"/>
                    <a:gd name="T4" fmla="*/ 0 w 7"/>
                    <a:gd name="T5" fmla="*/ 2 h 8"/>
                    <a:gd name="T6" fmla="*/ 1 w 7"/>
                    <a:gd name="T7" fmla="*/ 5 h 8"/>
                    <a:gd name="T8" fmla="*/ 2 w 7"/>
                    <a:gd name="T9" fmla="*/ 7 h 8"/>
                    <a:gd name="T10" fmla="*/ 4 w 7"/>
                    <a:gd name="T11" fmla="*/ 8 h 8"/>
                    <a:gd name="T12" fmla="*/ 7 w 7"/>
                    <a:gd name="T13" fmla="*/ 6 h 8"/>
                    <a:gd name="T14" fmla="*/ 7 w 7"/>
                    <a:gd name="T15" fmla="*/ 3 h 8"/>
                    <a:gd name="T16" fmla="*/ 5 w 7"/>
                    <a:gd name="T17" fmla="*/ 2 h 8"/>
                    <a:gd name="T18" fmla="*/ 1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1" y="0"/>
                      </a:moveTo>
                      <a:lnTo>
                        <a:pt x="0" y="1"/>
                      </a:lnTo>
                      <a:lnTo>
                        <a:pt x="0" y="2"/>
                      </a:lnTo>
                      <a:lnTo>
                        <a:pt x="1" y="5"/>
                      </a:lnTo>
                      <a:lnTo>
                        <a:pt x="2" y="7"/>
                      </a:lnTo>
                      <a:lnTo>
                        <a:pt x="4" y="8"/>
                      </a:lnTo>
                      <a:lnTo>
                        <a:pt x="7" y="6"/>
                      </a:lnTo>
                      <a:lnTo>
                        <a:pt x="7" y="3"/>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238">
                  <a:extLst>
                    <a:ext uri="{FF2B5EF4-FFF2-40B4-BE49-F238E27FC236}">
                      <a16:creationId xmlns:a16="http://schemas.microsoft.com/office/drawing/2014/main" id="{A1BC6F8F-AD57-4116-85DE-AFFEB3FA9D53}"/>
                    </a:ext>
                  </a:extLst>
                </p:cNvPr>
                <p:cNvSpPr>
                  <a:spLocks/>
                </p:cNvSpPr>
                <p:nvPr/>
              </p:nvSpPr>
              <p:spPr bwMode="auto">
                <a:xfrm>
                  <a:off x="3846" y="912"/>
                  <a:ext cx="4" cy="5"/>
                </a:xfrm>
                <a:custGeom>
                  <a:avLst/>
                  <a:gdLst>
                    <a:gd name="T0" fmla="*/ 3 w 4"/>
                    <a:gd name="T1" fmla="*/ 5 h 5"/>
                    <a:gd name="T2" fmla="*/ 4 w 4"/>
                    <a:gd name="T3" fmla="*/ 4 h 5"/>
                    <a:gd name="T4" fmla="*/ 3 w 4"/>
                    <a:gd name="T5" fmla="*/ 1 h 5"/>
                    <a:gd name="T6" fmla="*/ 1 w 4"/>
                    <a:gd name="T7" fmla="*/ 0 h 5"/>
                    <a:gd name="T8" fmla="*/ 0 w 4"/>
                    <a:gd name="T9" fmla="*/ 1 h 5"/>
                    <a:gd name="T10" fmla="*/ 0 w 4"/>
                    <a:gd name="T11" fmla="*/ 2 h 5"/>
                    <a:gd name="T12" fmla="*/ 1 w 4"/>
                    <a:gd name="T13" fmla="*/ 5 h 5"/>
                    <a:gd name="T14" fmla="*/ 3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5"/>
                      </a:moveTo>
                      <a:lnTo>
                        <a:pt x="4" y="4"/>
                      </a:lnTo>
                      <a:lnTo>
                        <a:pt x="3" y="1"/>
                      </a:lnTo>
                      <a:lnTo>
                        <a:pt x="1" y="0"/>
                      </a:lnTo>
                      <a:lnTo>
                        <a:pt x="0" y="1"/>
                      </a:lnTo>
                      <a:lnTo>
                        <a:pt x="0" y="2"/>
                      </a:lnTo>
                      <a:lnTo>
                        <a:pt x="1"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239">
                  <a:extLst>
                    <a:ext uri="{FF2B5EF4-FFF2-40B4-BE49-F238E27FC236}">
                      <a16:creationId xmlns:a16="http://schemas.microsoft.com/office/drawing/2014/main" id="{9E2BF606-E25A-4740-A230-B546FF3E6149}"/>
                    </a:ext>
                  </a:extLst>
                </p:cNvPr>
                <p:cNvSpPr>
                  <a:spLocks/>
                </p:cNvSpPr>
                <p:nvPr/>
              </p:nvSpPr>
              <p:spPr bwMode="auto">
                <a:xfrm>
                  <a:off x="3696" y="927"/>
                  <a:ext cx="101" cy="167"/>
                </a:xfrm>
                <a:custGeom>
                  <a:avLst/>
                  <a:gdLst>
                    <a:gd name="T0" fmla="*/ 7 w 101"/>
                    <a:gd name="T1" fmla="*/ 42 h 167"/>
                    <a:gd name="T2" fmla="*/ 12 w 101"/>
                    <a:gd name="T3" fmla="*/ 43 h 167"/>
                    <a:gd name="T4" fmla="*/ 14 w 101"/>
                    <a:gd name="T5" fmla="*/ 55 h 167"/>
                    <a:gd name="T6" fmla="*/ 13 w 101"/>
                    <a:gd name="T7" fmla="*/ 58 h 167"/>
                    <a:gd name="T8" fmla="*/ 11 w 101"/>
                    <a:gd name="T9" fmla="*/ 61 h 167"/>
                    <a:gd name="T10" fmla="*/ 17 w 101"/>
                    <a:gd name="T11" fmla="*/ 70 h 167"/>
                    <a:gd name="T12" fmla="*/ 22 w 101"/>
                    <a:gd name="T13" fmla="*/ 76 h 167"/>
                    <a:gd name="T14" fmla="*/ 26 w 101"/>
                    <a:gd name="T15" fmla="*/ 86 h 167"/>
                    <a:gd name="T16" fmla="*/ 37 w 101"/>
                    <a:gd name="T17" fmla="*/ 89 h 167"/>
                    <a:gd name="T18" fmla="*/ 40 w 101"/>
                    <a:gd name="T19" fmla="*/ 77 h 167"/>
                    <a:gd name="T20" fmla="*/ 41 w 101"/>
                    <a:gd name="T21" fmla="*/ 66 h 167"/>
                    <a:gd name="T22" fmla="*/ 44 w 101"/>
                    <a:gd name="T23" fmla="*/ 62 h 167"/>
                    <a:gd name="T24" fmla="*/ 48 w 101"/>
                    <a:gd name="T25" fmla="*/ 70 h 167"/>
                    <a:gd name="T26" fmla="*/ 54 w 101"/>
                    <a:gd name="T27" fmla="*/ 73 h 167"/>
                    <a:gd name="T28" fmla="*/ 57 w 101"/>
                    <a:gd name="T29" fmla="*/ 71 h 167"/>
                    <a:gd name="T30" fmla="*/ 64 w 101"/>
                    <a:gd name="T31" fmla="*/ 75 h 167"/>
                    <a:gd name="T32" fmla="*/ 50 w 101"/>
                    <a:gd name="T33" fmla="*/ 84 h 167"/>
                    <a:gd name="T34" fmla="*/ 42 w 101"/>
                    <a:gd name="T35" fmla="*/ 94 h 167"/>
                    <a:gd name="T36" fmla="*/ 34 w 101"/>
                    <a:gd name="T37" fmla="*/ 96 h 167"/>
                    <a:gd name="T38" fmla="*/ 34 w 101"/>
                    <a:gd name="T39" fmla="*/ 111 h 167"/>
                    <a:gd name="T40" fmla="*/ 46 w 101"/>
                    <a:gd name="T41" fmla="*/ 108 h 167"/>
                    <a:gd name="T42" fmla="*/ 54 w 101"/>
                    <a:gd name="T43" fmla="*/ 104 h 167"/>
                    <a:gd name="T44" fmla="*/ 63 w 101"/>
                    <a:gd name="T45" fmla="*/ 105 h 167"/>
                    <a:gd name="T46" fmla="*/ 54 w 101"/>
                    <a:gd name="T47" fmla="*/ 109 h 167"/>
                    <a:gd name="T48" fmla="*/ 51 w 101"/>
                    <a:gd name="T49" fmla="*/ 115 h 167"/>
                    <a:gd name="T50" fmla="*/ 47 w 101"/>
                    <a:gd name="T51" fmla="*/ 119 h 167"/>
                    <a:gd name="T52" fmla="*/ 40 w 101"/>
                    <a:gd name="T53" fmla="*/ 116 h 167"/>
                    <a:gd name="T54" fmla="*/ 37 w 101"/>
                    <a:gd name="T55" fmla="*/ 125 h 167"/>
                    <a:gd name="T56" fmla="*/ 41 w 101"/>
                    <a:gd name="T57" fmla="*/ 132 h 167"/>
                    <a:gd name="T58" fmla="*/ 48 w 101"/>
                    <a:gd name="T59" fmla="*/ 141 h 167"/>
                    <a:gd name="T60" fmla="*/ 57 w 101"/>
                    <a:gd name="T61" fmla="*/ 143 h 167"/>
                    <a:gd name="T62" fmla="*/ 58 w 101"/>
                    <a:gd name="T63" fmla="*/ 148 h 167"/>
                    <a:gd name="T64" fmla="*/ 62 w 101"/>
                    <a:gd name="T65" fmla="*/ 165 h 167"/>
                    <a:gd name="T66" fmla="*/ 69 w 101"/>
                    <a:gd name="T67" fmla="*/ 166 h 167"/>
                    <a:gd name="T68" fmla="*/ 71 w 101"/>
                    <a:gd name="T69" fmla="*/ 148 h 167"/>
                    <a:gd name="T70" fmla="*/ 75 w 101"/>
                    <a:gd name="T71" fmla="*/ 125 h 167"/>
                    <a:gd name="T72" fmla="*/ 80 w 101"/>
                    <a:gd name="T73" fmla="*/ 117 h 167"/>
                    <a:gd name="T74" fmla="*/ 80 w 101"/>
                    <a:gd name="T75" fmla="*/ 96 h 167"/>
                    <a:gd name="T76" fmla="*/ 83 w 101"/>
                    <a:gd name="T77" fmla="*/ 82 h 167"/>
                    <a:gd name="T78" fmla="*/ 86 w 101"/>
                    <a:gd name="T79" fmla="*/ 68 h 167"/>
                    <a:gd name="T80" fmla="*/ 100 w 101"/>
                    <a:gd name="T81" fmla="*/ 65 h 167"/>
                    <a:gd name="T82" fmla="*/ 90 w 101"/>
                    <a:gd name="T83" fmla="*/ 53 h 167"/>
                    <a:gd name="T84" fmla="*/ 75 w 101"/>
                    <a:gd name="T85" fmla="*/ 38 h 167"/>
                    <a:gd name="T86" fmla="*/ 65 w 101"/>
                    <a:gd name="T87" fmla="*/ 24 h 167"/>
                    <a:gd name="T88" fmla="*/ 64 w 101"/>
                    <a:gd name="T89" fmla="*/ 29 h 167"/>
                    <a:gd name="T90" fmla="*/ 58 w 101"/>
                    <a:gd name="T91" fmla="*/ 6 h 167"/>
                    <a:gd name="T92" fmla="*/ 50 w 101"/>
                    <a:gd name="T93" fmla="*/ 0 h 167"/>
                    <a:gd name="T94" fmla="*/ 45 w 101"/>
                    <a:gd name="T95" fmla="*/ 19 h 167"/>
                    <a:gd name="T96" fmla="*/ 51 w 101"/>
                    <a:gd name="T97" fmla="*/ 45 h 167"/>
                    <a:gd name="T98" fmla="*/ 48 w 101"/>
                    <a:gd name="T99" fmla="*/ 48 h 167"/>
                    <a:gd name="T100" fmla="*/ 44 w 101"/>
                    <a:gd name="T101" fmla="*/ 42 h 167"/>
                    <a:gd name="T102" fmla="*/ 39 w 101"/>
                    <a:gd name="T103" fmla="*/ 20 h 167"/>
                    <a:gd name="T104" fmla="*/ 30 w 101"/>
                    <a:gd name="T105" fmla="*/ 29 h 167"/>
                    <a:gd name="T106" fmla="*/ 29 w 101"/>
                    <a:gd name="T107" fmla="*/ 35 h 167"/>
                    <a:gd name="T108" fmla="*/ 23 w 101"/>
                    <a:gd name="T109" fmla="*/ 30 h 167"/>
                    <a:gd name="T110" fmla="*/ 19 w 101"/>
                    <a:gd name="T111" fmla="*/ 27 h 167"/>
                    <a:gd name="T112" fmla="*/ 25 w 101"/>
                    <a:gd name="T113" fmla="*/ 19 h 167"/>
                    <a:gd name="T114" fmla="*/ 26 w 101"/>
                    <a:gd name="T115" fmla="*/ 10 h 167"/>
                    <a:gd name="T116" fmla="*/ 12 w 101"/>
                    <a:gd name="T117" fmla="*/ 13 h 167"/>
                    <a:gd name="T118" fmla="*/ 10 w 101"/>
                    <a:gd name="T119" fmla="*/ 20 h 167"/>
                    <a:gd name="T120" fmla="*/ 5 w 101"/>
                    <a:gd name="T121" fmla="*/ 27 h 167"/>
                    <a:gd name="T122" fmla="*/ 2 w 101"/>
                    <a:gd name="T123" fmla="*/ 4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67">
                      <a:moveTo>
                        <a:pt x="2" y="41"/>
                      </a:moveTo>
                      <a:lnTo>
                        <a:pt x="5" y="45"/>
                      </a:lnTo>
                      <a:lnTo>
                        <a:pt x="5" y="48"/>
                      </a:lnTo>
                      <a:lnTo>
                        <a:pt x="6" y="48"/>
                      </a:lnTo>
                      <a:lnTo>
                        <a:pt x="8" y="45"/>
                      </a:lnTo>
                      <a:lnTo>
                        <a:pt x="7" y="42"/>
                      </a:lnTo>
                      <a:lnTo>
                        <a:pt x="8" y="39"/>
                      </a:lnTo>
                      <a:lnTo>
                        <a:pt x="9" y="38"/>
                      </a:lnTo>
                      <a:lnTo>
                        <a:pt x="10" y="41"/>
                      </a:lnTo>
                      <a:lnTo>
                        <a:pt x="12" y="39"/>
                      </a:lnTo>
                      <a:lnTo>
                        <a:pt x="13" y="40"/>
                      </a:lnTo>
                      <a:lnTo>
                        <a:pt x="12" y="43"/>
                      </a:lnTo>
                      <a:lnTo>
                        <a:pt x="11" y="48"/>
                      </a:lnTo>
                      <a:lnTo>
                        <a:pt x="10" y="48"/>
                      </a:lnTo>
                      <a:lnTo>
                        <a:pt x="10" y="50"/>
                      </a:lnTo>
                      <a:lnTo>
                        <a:pt x="12" y="52"/>
                      </a:lnTo>
                      <a:lnTo>
                        <a:pt x="12" y="54"/>
                      </a:lnTo>
                      <a:lnTo>
                        <a:pt x="14" y="55"/>
                      </a:lnTo>
                      <a:lnTo>
                        <a:pt x="16" y="54"/>
                      </a:lnTo>
                      <a:lnTo>
                        <a:pt x="16" y="55"/>
                      </a:lnTo>
                      <a:lnTo>
                        <a:pt x="16" y="58"/>
                      </a:lnTo>
                      <a:lnTo>
                        <a:pt x="14" y="59"/>
                      </a:lnTo>
                      <a:lnTo>
                        <a:pt x="13" y="59"/>
                      </a:lnTo>
                      <a:lnTo>
                        <a:pt x="13" y="58"/>
                      </a:lnTo>
                      <a:lnTo>
                        <a:pt x="12" y="57"/>
                      </a:lnTo>
                      <a:lnTo>
                        <a:pt x="9" y="54"/>
                      </a:lnTo>
                      <a:lnTo>
                        <a:pt x="8" y="54"/>
                      </a:lnTo>
                      <a:lnTo>
                        <a:pt x="7" y="56"/>
                      </a:lnTo>
                      <a:lnTo>
                        <a:pt x="9" y="59"/>
                      </a:lnTo>
                      <a:lnTo>
                        <a:pt x="11" y="61"/>
                      </a:lnTo>
                      <a:lnTo>
                        <a:pt x="12" y="62"/>
                      </a:lnTo>
                      <a:lnTo>
                        <a:pt x="12" y="63"/>
                      </a:lnTo>
                      <a:lnTo>
                        <a:pt x="12" y="65"/>
                      </a:lnTo>
                      <a:lnTo>
                        <a:pt x="12" y="67"/>
                      </a:lnTo>
                      <a:lnTo>
                        <a:pt x="16" y="69"/>
                      </a:lnTo>
                      <a:lnTo>
                        <a:pt x="17" y="70"/>
                      </a:lnTo>
                      <a:lnTo>
                        <a:pt x="18" y="72"/>
                      </a:lnTo>
                      <a:lnTo>
                        <a:pt x="19" y="73"/>
                      </a:lnTo>
                      <a:lnTo>
                        <a:pt x="21" y="72"/>
                      </a:lnTo>
                      <a:lnTo>
                        <a:pt x="23" y="72"/>
                      </a:lnTo>
                      <a:lnTo>
                        <a:pt x="23" y="74"/>
                      </a:lnTo>
                      <a:lnTo>
                        <a:pt x="22" y="76"/>
                      </a:lnTo>
                      <a:lnTo>
                        <a:pt x="19" y="76"/>
                      </a:lnTo>
                      <a:lnTo>
                        <a:pt x="19" y="78"/>
                      </a:lnTo>
                      <a:lnTo>
                        <a:pt x="20" y="82"/>
                      </a:lnTo>
                      <a:lnTo>
                        <a:pt x="21" y="81"/>
                      </a:lnTo>
                      <a:lnTo>
                        <a:pt x="23" y="82"/>
                      </a:lnTo>
                      <a:lnTo>
                        <a:pt x="26" y="86"/>
                      </a:lnTo>
                      <a:lnTo>
                        <a:pt x="28" y="88"/>
                      </a:lnTo>
                      <a:lnTo>
                        <a:pt x="27" y="89"/>
                      </a:lnTo>
                      <a:lnTo>
                        <a:pt x="26" y="91"/>
                      </a:lnTo>
                      <a:lnTo>
                        <a:pt x="30" y="92"/>
                      </a:lnTo>
                      <a:lnTo>
                        <a:pt x="35" y="91"/>
                      </a:lnTo>
                      <a:lnTo>
                        <a:pt x="37" y="89"/>
                      </a:lnTo>
                      <a:lnTo>
                        <a:pt x="37" y="87"/>
                      </a:lnTo>
                      <a:lnTo>
                        <a:pt x="38" y="83"/>
                      </a:lnTo>
                      <a:lnTo>
                        <a:pt x="40" y="83"/>
                      </a:lnTo>
                      <a:lnTo>
                        <a:pt x="41" y="83"/>
                      </a:lnTo>
                      <a:lnTo>
                        <a:pt x="41" y="80"/>
                      </a:lnTo>
                      <a:lnTo>
                        <a:pt x="40" y="77"/>
                      </a:lnTo>
                      <a:lnTo>
                        <a:pt x="39" y="74"/>
                      </a:lnTo>
                      <a:lnTo>
                        <a:pt x="39" y="71"/>
                      </a:lnTo>
                      <a:lnTo>
                        <a:pt x="38" y="69"/>
                      </a:lnTo>
                      <a:lnTo>
                        <a:pt x="38" y="66"/>
                      </a:lnTo>
                      <a:lnTo>
                        <a:pt x="40" y="65"/>
                      </a:lnTo>
                      <a:lnTo>
                        <a:pt x="41" y="66"/>
                      </a:lnTo>
                      <a:lnTo>
                        <a:pt x="42" y="69"/>
                      </a:lnTo>
                      <a:lnTo>
                        <a:pt x="42" y="70"/>
                      </a:lnTo>
                      <a:lnTo>
                        <a:pt x="42" y="72"/>
                      </a:lnTo>
                      <a:lnTo>
                        <a:pt x="44" y="70"/>
                      </a:lnTo>
                      <a:lnTo>
                        <a:pt x="44" y="68"/>
                      </a:lnTo>
                      <a:lnTo>
                        <a:pt x="44" y="62"/>
                      </a:lnTo>
                      <a:lnTo>
                        <a:pt x="45" y="60"/>
                      </a:lnTo>
                      <a:lnTo>
                        <a:pt x="46" y="60"/>
                      </a:lnTo>
                      <a:lnTo>
                        <a:pt x="47" y="62"/>
                      </a:lnTo>
                      <a:lnTo>
                        <a:pt x="47" y="66"/>
                      </a:lnTo>
                      <a:lnTo>
                        <a:pt x="48" y="68"/>
                      </a:lnTo>
                      <a:lnTo>
                        <a:pt x="48" y="70"/>
                      </a:lnTo>
                      <a:lnTo>
                        <a:pt x="47" y="72"/>
                      </a:lnTo>
                      <a:lnTo>
                        <a:pt x="46" y="73"/>
                      </a:lnTo>
                      <a:lnTo>
                        <a:pt x="47" y="78"/>
                      </a:lnTo>
                      <a:lnTo>
                        <a:pt x="48" y="79"/>
                      </a:lnTo>
                      <a:lnTo>
                        <a:pt x="50" y="78"/>
                      </a:lnTo>
                      <a:lnTo>
                        <a:pt x="54" y="73"/>
                      </a:lnTo>
                      <a:lnTo>
                        <a:pt x="55" y="70"/>
                      </a:lnTo>
                      <a:lnTo>
                        <a:pt x="54" y="66"/>
                      </a:lnTo>
                      <a:lnTo>
                        <a:pt x="55" y="65"/>
                      </a:lnTo>
                      <a:lnTo>
                        <a:pt x="57" y="65"/>
                      </a:lnTo>
                      <a:lnTo>
                        <a:pt x="58" y="67"/>
                      </a:lnTo>
                      <a:lnTo>
                        <a:pt x="57" y="71"/>
                      </a:lnTo>
                      <a:lnTo>
                        <a:pt x="57" y="74"/>
                      </a:lnTo>
                      <a:lnTo>
                        <a:pt x="57" y="76"/>
                      </a:lnTo>
                      <a:lnTo>
                        <a:pt x="58" y="78"/>
                      </a:lnTo>
                      <a:lnTo>
                        <a:pt x="61" y="77"/>
                      </a:lnTo>
                      <a:lnTo>
                        <a:pt x="63" y="75"/>
                      </a:lnTo>
                      <a:lnTo>
                        <a:pt x="64" y="75"/>
                      </a:lnTo>
                      <a:lnTo>
                        <a:pt x="64" y="76"/>
                      </a:lnTo>
                      <a:lnTo>
                        <a:pt x="63" y="78"/>
                      </a:lnTo>
                      <a:lnTo>
                        <a:pt x="61" y="79"/>
                      </a:lnTo>
                      <a:lnTo>
                        <a:pt x="58" y="82"/>
                      </a:lnTo>
                      <a:lnTo>
                        <a:pt x="54" y="82"/>
                      </a:lnTo>
                      <a:lnTo>
                        <a:pt x="50" y="84"/>
                      </a:lnTo>
                      <a:lnTo>
                        <a:pt x="49" y="86"/>
                      </a:lnTo>
                      <a:lnTo>
                        <a:pt x="50" y="87"/>
                      </a:lnTo>
                      <a:lnTo>
                        <a:pt x="47" y="89"/>
                      </a:lnTo>
                      <a:lnTo>
                        <a:pt x="44" y="92"/>
                      </a:lnTo>
                      <a:lnTo>
                        <a:pt x="43" y="95"/>
                      </a:lnTo>
                      <a:lnTo>
                        <a:pt x="42" y="94"/>
                      </a:lnTo>
                      <a:lnTo>
                        <a:pt x="40" y="96"/>
                      </a:lnTo>
                      <a:lnTo>
                        <a:pt x="39" y="99"/>
                      </a:lnTo>
                      <a:lnTo>
                        <a:pt x="37" y="99"/>
                      </a:lnTo>
                      <a:lnTo>
                        <a:pt x="37" y="96"/>
                      </a:lnTo>
                      <a:lnTo>
                        <a:pt x="37" y="96"/>
                      </a:lnTo>
                      <a:lnTo>
                        <a:pt x="34" y="96"/>
                      </a:lnTo>
                      <a:lnTo>
                        <a:pt x="33" y="97"/>
                      </a:lnTo>
                      <a:lnTo>
                        <a:pt x="33" y="100"/>
                      </a:lnTo>
                      <a:lnTo>
                        <a:pt x="32" y="100"/>
                      </a:lnTo>
                      <a:lnTo>
                        <a:pt x="33" y="106"/>
                      </a:lnTo>
                      <a:lnTo>
                        <a:pt x="33" y="110"/>
                      </a:lnTo>
                      <a:lnTo>
                        <a:pt x="34" y="111"/>
                      </a:lnTo>
                      <a:lnTo>
                        <a:pt x="36" y="110"/>
                      </a:lnTo>
                      <a:lnTo>
                        <a:pt x="38" y="110"/>
                      </a:lnTo>
                      <a:lnTo>
                        <a:pt x="41" y="109"/>
                      </a:lnTo>
                      <a:lnTo>
                        <a:pt x="42" y="108"/>
                      </a:lnTo>
                      <a:lnTo>
                        <a:pt x="44" y="108"/>
                      </a:lnTo>
                      <a:lnTo>
                        <a:pt x="46" y="108"/>
                      </a:lnTo>
                      <a:lnTo>
                        <a:pt x="48" y="105"/>
                      </a:lnTo>
                      <a:lnTo>
                        <a:pt x="49" y="104"/>
                      </a:lnTo>
                      <a:lnTo>
                        <a:pt x="50" y="103"/>
                      </a:lnTo>
                      <a:lnTo>
                        <a:pt x="52" y="103"/>
                      </a:lnTo>
                      <a:lnTo>
                        <a:pt x="53" y="105"/>
                      </a:lnTo>
                      <a:lnTo>
                        <a:pt x="54" y="104"/>
                      </a:lnTo>
                      <a:lnTo>
                        <a:pt x="60" y="104"/>
                      </a:lnTo>
                      <a:lnTo>
                        <a:pt x="61" y="103"/>
                      </a:lnTo>
                      <a:lnTo>
                        <a:pt x="63" y="101"/>
                      </a:lnTo>
                      <a:lnTo>
                        <a:pt x="64" y="102"/>
                      </a:lnTo>
                      <a:lnTo>
                        <a:pt x="64" y="103"/>
                      </a:lnTo>
                      <a:lnTo>
                        <a:pt x="63" y="105"/>
                      </a:lnTo>
                      <a:lnTo>
                        <a:pt x="63" y="107"/>
                      </a:lnTo>
                      <a:lnTo>
                        <a:pt x="62" y="107"/>
                      </a:lnTo>
                      <a:lnTo>
                        <a:pt x="61" y="107"/>
                      </a:lnTo>
                      <a:lnTo>
                        <a:pt x="59" y="107"/>
                      </a:lnTo>
                      <a:lnTo>
                        <a:pt x="56" y="107"/>
                      </a:lnTo>
                      <a:lnTo>
                        <a:pt x="54" y="109"/>
                      </a:lnTo>
                      <a:lnTo>
                        <a:pt x="49" y="111"/>
                      </a:lnTo>
                      <a:lnTo>
                        <a:pt x="47" y="111"/>
                      </a:lnTo>
                      <a:lnTo>
                        <a:pt x="44" y="112"/>
                      </a:lnTo>
                      <a:lnTo>
                        <a:pt x="44" y="114"/>
                      </a:lnTo>
                      <a:lnTo>
                        <a:pt x="47" y="114"/>
                      </a:lnTo>
                      <a:lnTo>
                        <a:pt x="51" y="115"/>
                      </a:lnTo>
                      <a:lnTo>
                        <a:pt x="53" y="115"/>
                      </a:lnTo>
                      <a:lnTo>
                        <a:pt x="56" y="117"/>
                      </a:lnTo>
                      <a:lnTo>
                        <a:pt x="55" y="119"/>
                      </a:lnTo>
                      <a:lnTo>
                        <a:pt x="51" y="120"/>
                      </a:lnTo>
                      <a:lnTo>
                        <a:pt x="48" y="120"/>
                      </a:lnTo>
                      <a:lnTo>
                        <a:pt x="47" y="119"/>
                      </a:lnTo>
                      <a:lnTo>
                        <a:pt x="45" y="118"/>
                      </a:lnTo>
                      <a:lnTo>
                        <a:pt x="44" y="120"/>
                      </a:lnTo>
                      <a:lnTo>
                        <a:pt x="44" y="120"/>
                      </a:lnTo>
                      <a:lnTo>
                        <a:pt x="42" y="118"/>
                      </a:lnTo>
                      <a:lnTo>
                        <a:pt x="40" y="116"/>
                      </a:lnTo>
                      <a:lnTo>
                        <a:pt x="40" y="116"/>
                      </a:lnTo>
                      <a:lnTo>
                        <a:pt x="36" y="118"/>
                      </a:lnTo>
                      <a:lnTo>
                        <a:pt x="36" y="119"/>
                      </a:lnTo>
                      <a:lnTo>
                        <a:pt x="37" y="121"/>
                      </a:lnTo>
                      <a:lnTo>
                        <a:pt x="37" y="123"/>
                      </a:lnTo>
                      <a:lnTo>
                        <a:pt x="37" y="125"/>
                      </a:lnTo>
                      <a:lnTo>
                        <a:pt x="37" y="125"/>
                      </a:lnTo>
                      <a:lnTo>
                        <a:pt x="37" y="127"/>
                      </a:lnTo>
                      <a:lnTo>
                        <a:pt x="37" y="128"/>
                      </a:lnTo>
                      <a:lnTo>
                        <a:pt x="40" y="130"/>
                      </a:lnTo>
                      <a:lnTo>
                        <a:pt x="40" y="131"/>
                      </a:lnTo>
                      <a:lnTo>
                        <a:pt x="40" y="133"/>
                      </a:lnTo>
                      <a:lnTo>
                        <a:pt x="41" y="132"/>
                      </a:lnTo>
                      <a:lnTo>
                        <a:pt x="43" y="134"/>
                      </a:lnTo>
                      <a:lnTo>
                        <a:pt x="43" y="136"/>
                      </a:lnTo>
                      <a:lnTo>
                        <a:pt x="44" y="138"/>
                      </a:lnTo>
                      <a:lnTo>
                        <a:pt x="45" y="138"/>
                      </a:lnTo>
                      <a:lnTo>
                        <a:pt x="47" y="138"/>
                      </a:lnTo>
                      <a:lnTo>
                        <a:pt x="48" y="141"/>
                      </a:lnTo>
                      <a:lnTo>
                        <a:pt x="49" y="141"/>
                      </a:lnTo>
                      <a:lnTo>
                        <a:pt x="50" y="144"/>
                      </a:lnTo>
                      <a:lnTo>
                        <a:pt x="52" y="146"/>
                      </a:lnTo>
                      <a:lnTo>
                        <a:pt x="55" y="145"/>
                      </a:lnTo>
                      <a:lnTo>
                        <a:pt x="57" y="143"/>
                      </a:lnTo>
                      <a:lnTo>
                        <a:pt x="57" y="143"/>
                      </a:lnTo>
                      <a:lnTo>
                        <a:pt x="58" y="145"/>
                      </a:lnTo>
                      <a:lnTo>
                        <a:pt x="60" y="144"/>
                      </a:lnTo>
                      <a:lnTo>
                        <a:pt x="61" y="145"/>
                      </a:lnTo>
                      <a:lnTo>
                        <a:pt x="61" y="147"/>
                      </a:lnTo>
                      <a:lnTo>
                        <a:pt x="60" y="148"/>
                      </a:lnTo>
                      <a:lnTo>
                        <a:pt x="58" y="148"/>
                      </a:lnTo>
                      <a:lnTo>
                        <a:pt x="56" y="151"/>
                      </a:lnTo>
                      <a:lnTo>
                        <a:pt x="56" y="152"/>
                      </a:lnTo>
                      <a:lnTo>
                        <a:pt x="61" y="158"/>
                      </a:lnTo>
                      <a:lnTo>
                        <a:pt x="61" y="158"/>
                      </a:lnTo>
                      <a:lnTo>
                        <a:pt x="63" y="160"/>
                      </a:lnTo>
                      <a:lnTo>
                        <a:pt x="62" y="165"/>
                      </a:lnTo>
                      <a:lnTo>
                        <a:pt x="63" y="167"/>
                      </a:lnTo>
                      <a:lnTo>
                        <a:pt x="64" y="166"/>
                      </a:lnTo>
                      <a:lnTo>
                        <a:pt x="64" y="165"/>
                      </a:lnTo>
                      <a:lnTo>
                        <a:pt x="66" y="165"/>
                      </a:lnTo>
                      <a:lnTo>
                        <a:pt x="68" y="166"/>
                      </a:lnTo>
                      <a:lnTo>
                        <a:pt x="69" y="166"/>
                      </a:lnTo>
                      <a:lnTo>
                        <a:pt x="71" y="163"/>
                      </a:lnTo>
                      <a:lnTo>
                        <a:pt x="71" y="159"/>
                      </a:lnTo>
                      <a:lnTo>
                        <a:pt x="72" y="158"/>
                      </a:lnTo>
                      <a:lnTo>
                        <a:pt x="72" y="156"/>
                      </a:lnTo>
                      <a:lnTo>
                        <a:pt x="71" y="152"/>
                      </a:lnTo>
                      <a:lnTo>
                        <a:pt x="71" y="148"/>
                      </a:lnTo>
                      <a:lnTo>
                        <a:pt x="72" y="146"/>
                      </a:lnTo>
                      <a:lnTo>
                        <a:pt x="73" y="144"/>
                      </a:lnTo>
                      <a:lnTo>
                        <a:pt x="73" y="133"/>
                      </a:lnTo>
                      <a:lnTo>
                        <a:pt x="74" y="130"/>
                      </a:lnTo>
                      <a:lnTo>
                        <a:pt x="74" y="127"/>
                      </a:lnTo>
                      <a:lnTo>
                        <a:pt x="75" y="125"/>
                      </a:lnTo>
                      <a:lnTo>
                        <a:pt x="76" y="124"/>
                      </a:lnTo>
                      <a:lnTo>
                        <a:pt x="73" y="123"/>
                      </a:lnTo>
                      <a:lnTo>
                        <a:pt x="75" y="120"/>
                      </a:lnTo>
                      <a:lnTo>
                        <a:pt x="78" y="120"/>
                      </a:lnTo>
                      <a:lnTo>
                        <a:pt x="80" y="120"/>
                      </a:lnTo>
                      <a:lnTo>
                        <a:pt x="80" y="117"/>
                      </a:lnTo>
                      <a:lnTo>
                        <a:pt x="80" y="113"/>
                      </a:lnTo>
                      <a:lnTo>
                        <a:pt x="81" y="109"/>
                      </a:lnTo>
                      <a:lnTo>
                        <a:pt x="81" y="106"/>
                      </a:lnTo>
                      <a:lnTo>
                        <a:pt x="78" y="101"/>
                      </a:lnTo>
                      <a:lnTo>
                        <a:pt x="79" y="98"/>
                      </a:lnTo>
                      <a:lnTo>
                        <a:pt x="80" y="96"/>
                      </a:lnTo>
                      <a:lnTo>
                        <a:pt x="82" y="98"/>
                      </a:lnTo>
                      <a:lnTo>
                        <a:pt x="84" y="96"/>
                      </a:lnTo>
                      <a:lnTo>
                        <a:pt x="83" y="94"/>
                      </a:lnTo>
                      <a:lnTo>
                        <a:pt x="83" y="90"/>
                      </a:lnTo>
                      <a:lnTo>
                        <a:pt x="84" y="88"/>
                      </a:lnTo>
                      <a:lnTo>
                        <a:pt x="83" y="82"/>
                      </a:lnTo>
                      <a:lnTo>
                        <a:pt x="82" y="78"/>
                      </a:lnTo>
                      <a:lnTo>
                        <a:pt x="83" y="76"/>
                      </a:lnTo>
                      <a:lnTo>
                        <a:pt x="86" y="72"/>
                      </a:lnTo>
                      <a:lnTo>
                        <a:pt x="86" y="71"/>
                      </a:lnTo>
                      <a:lnTo>
                        <a:pt x="85" y="69"/>
                      </a:lnTo>
                      <a:lnTo>
                        <a:pt x="86" y="68"/>
                      </a:lnTo>
                      <a:lnTo>
                        <a:pt x="89" y="67"/>
                      </a:lnTo>
                      <a:lnTo>
                        <a:pt x="92" y="64"/>
                      </a:lnTo>
                      <a:lnTo>
                        <a:pt x="95" y="64"/>
                      </a:lnTo>
                      <a:lnTo>
                        <a:pt x="97" y="62"/>
                      </a:lnTo>
                      <a:lnTo>
                        <a:pt x="99" y="65"/>
                      </a:lnTo>
                      <a:lnTo>
                        <a:pt x="100" y="65"/>
                      </a:lnTo>
                      <a:lnTo>
                        <a:pt x="100" y="63"/>
                      </a:lnTo>
                      <a:lnTo>
                        <a:pt x="101" y="61"/>
                      </a:lnTo>
                      <a:lnTo>
                        <a:pt x="101" y="57"/>
                      </a:lnTo>
                      <a:lnTo>
                        <a:pt x="99" y="57"/>
                      </a:lnTo>
                      <a:lnTo>
                        <a:pt x="93" y="55"/>
                      </a:lnTo>
                      <a:lnTo>
                        <a:pt x="90" y="53"/>
                      </a:lnTo>
                      <a:lnTo>
                        <a:pt x="86" y="48"/>
                      </a:lnTo>
                      <a:lnTo>
                        <a:pt x="85" y="46"/>
                      </a:lnTo>
                      <a:lnTo>
                        <a:pt x="82" y="41"/>
                      </a:lnTo>
                      <a:lnTo>
                        <a:pt x="80" y="41"/>
                      </a:lnTo>
                      <a:lnTo>
                        <a:pt x="77" y="41"/>
                      </a:lnTo>
                      <a:lnTo>
                        <a:pt x="75" y="38"/>
                      </a:lnTo>
                      <a:lnTo>
                        <a:pt x="75" y="36"/>
                      </a:lnTo>
                      <a:lnTo>
                        <a:pt x="74" y="28"/>
                      </a:lnTo>
                      <a:lnTo>
                        <a:pt x="71" y="22"/>
                      </a:lnTo>
                      <a:lnTo>
                        <a:pt x="68" y="18"/>
                      </a:lnTo>
                      <a:lnTo>
                        <a:pt x="66" y="20"/>
                      </a:lnTo>
                      <a:lnTo>
                        <a:pt x="65" y="24"/>
                      </a:lnTo>
                      <a:lnTo>
                        <a:pt x="66" y="30"/>
                      </a:lnTo>
                      <a:lnTo>
                        <a:pt x="66" y="34"/>
                      </a:lnTo>
                      <a:lnTo>
                        <a:pt x="64" y="36"/>
                      </a:lnTo>
                      <a:lnTo>
                        <a:pt x="63" y="35"/>
                      </a:lnTo>
                      <a:lnTo>
                        <a:pt x="64" y="34"/>
                      </a:lnTo>
                      <a:lnTo>
                        <a:pt x="64" y="29"/>
                      </a:lnTo>
                      <a:lnTo>
                        <a:pt x="64" y="22"/>
                      </a:lnTo>
                      <a:lnTo>
                        <a:pt x="64" y="20"/>
                      </a:lnTo>
                      <a:lnTo>
                        <a:pt x="64" y="17"/>
                      </a:lnTo>
                      <a:lnTo>
                        <a:pt x="63" y="13"/>
                      </a:lnTo>
                      <a:lnTo>
                        <a:pt x="61" y="8"/>
                      </a:lnTo>
                      <a:lnTo>
                        <a:pt x="58" y="6"/>
                      </a:lnTo>
                      <a:lnTo>
                        <a:pt x="57" y="7"/>
                      </a:lnTo>
                      <a:lnTo>
                        <a:pt x="55" y="10"/>
                      </a:lnTo>
                      <a:lnTo>
                        <a:pt x="54" y="9"/>
                      </a:lnTo>
                      <a:lnTo>
                        <a:pt x="53" y="5"/>
                      </a:lnTo>
                      <a:lnTo>
                        <a:pt x="51" y="1"/>
                      </a:lnTo>
                      <a:lnTo>
                        <a:pt x="50" y="0"/>
                      </a:lnTo>
                      <a:lnTo>
                        <a:pt x="48" y="1"/>
                      </a:lnTo>
                      <a:lnTo>
                        <a:pt x="46" y="4"/>
                      </a:lnTo>
                      <a:lnTo>
                        <a:pt x="47" y="10"/>
                      </a:lnTo>
                      <a:lnTo>
                        <a:pt x="45" y="13"/>
                      </a:lnTo>
                      <a:lnTo>
                        <a:pt x="46" y="16"/>
                      </a:lnTo>
                      <a:lnTo>
                        <a:pt x="45" y="19"/>
                      </a:lnTo>
                      <a:lnTo>
                        <a:pt x="46" y="20"/>
                      </a:lnTo>
                      <a:lnTo>
                        <a:pt x="47" y="22"/>
                      </a:lnTo>
                      <a:lnTo>
                        <a:pt x="47" y="32"/>
                      </a:lnTo>
                      <a:lnTo>
                        <a:pt x="47" y="37"/>
                      </a:lnTo>
                      <a:lnTo>
                        <a:pt x="48" y="41"/>
                      </a:lnTo>
                      <a:lnTo>
                        <a:pt x="51" y="45"/>
                      </a:lnTo>
                      <a:lnTo>
                        <a:pt x="51" y="48"/>
                      </a:lnTo>
                      <a:lnTo>
                        <a:pt x="54" y="52"/>
                      </a:lnTo>
                      <a:lnTo>
                        <a:pt x="53" y="55"/>
                      </a:lnTo>
                      <a:lnTo>
                        <a:pt x="51" y="55"/>
                      </a:lnTo>
                      <a:lnTo>
                        <a:pt x="50" y="54"/>
                      </a:lnTo>
                      <a:lnTo>
                        <a:pt x="48" y="48"/>
                      </a:lnTo>
                      <a:lnTo>
                        <a:pt x="46" y="45"/>
                      </a:lnTo>
                      <a:lnTo>
                        <a:pt x="45" y="45"/>
                      </a:lnTo>
                      <a:lnTo>
                        <a:pt x="43" y="47"/>
                      </a:lnTo>
                      <a:lnTo>
                        <a:pt x="42" y="46"/>
                      </a:lnTo>
                      <a:lnTo>
                        <a:pt x="41" y="45"/>
                      </a:lnTo>
                      <a:lnTo>
                        <a:pt x="44" y="42"/>
                      </a:lnTo>
                      <a:lnTo>
                        <a:pt x="44" y="41"/>
                      </a:lnTo>
                      <a:lnTo>
                        <a:pt x="44" y="38"/>
                      </a:lnTo>
                      <a:lnTo>
                        <a:pt x="42" y="31"/>
                      </a:lnTo>
                      <a:lnTo>
                        <a:pt x="42" y="24"/>
                      </a:lnTo>
                      <a:lnTo>
                        <a:pt x="42" y="22"/>
                      </a:lnTo>
                      <a:lnTo>
                        <a:pt x="39" y="20"/>
                      </a:lnTo>
                      <a:lnTo>
                        <a:pt x="36" y="16"/>
                      </a:lnTo>
                      <a:lnTo>
                        <a:pt x="35" y="15"/>
                      </a:lnTo>
                      <a:lnTo>
                        <a:pt x="33" y="17"/>
                      </a:lnTo>
                      <a:lnTo>
                        <a:pt x="33" y="20"/>
                      </a:lnTo>
                      <a:lnTo>
                        <a:pt x="30" y="25"/>
                      </a:lnTo>
                      <a:lnTo>
                        <a:pt x="30" y="29"/>
                      </a:lnTo>
                      <a:lnTo>
                        <a:pt x="30" y="33"/>
                      </a:lnTo>
                      <a:lnTo>
                        <a:pt x="31" y="37"/>
                      </a:lnTo>
                      <a:lnTo>
                        <a:pt x="32" y="41"/>
                      </a:lnTo>
                      <a:lnTo>
                        <a:pt x="31" y="41"/>
                      </a:lnTo>
                      <a:lnTo>
                        <a:pt x="30" y="39"/>
                      </a:lnTo>
                      <a:lnTo>
                        <a:pt x="29" y="35"/>
                      </a:lnTo>
                      <a:lnTo>
                        <a:pt x="29" y="33"/>
                      </a:lnTo>
                      <a:lnTo>
                        <a:pt x="28" y="32"/>
                      </a:lnTo>
                      <a:lnTo>
                        <a:pt x="26" y="30"/>
                      </a:lnTo>
                      <a:lnTo>
                        <a:pt x="26" y="30"/>
                      </a:lnTo>
                      <a:lnTo>
                        <a:pt x="25" y="31"/>
                      </a:lnTo>
                      <a:lnTo>
                        <a:pt x="23" y="30"/>
                      </a:lnTo>
                      <a:lnTo>
                        <a:pt x="24" y="28"/>
                      </a:lnTo>
                      <a:lnTo>
                        <a:pt x="26" y="26"/>
                      </a:lnTo>
                      <a:lnTo>
                        <a:pt x="26" y="25"/>
                      </a:lnTo>
                      <a:lnTo>
                        <a:pt x="25" y="24"/>
                      </a:lnTo>
                      <a:lnTo>
                        <a:pt x="22" y="26"/>
                      </a:lnTo>
                      <a:lnTo>
                        <a:pt x="19" y="27"/>
                      </a:lnTo>
                      <a:lnTo>
                        <a:pt x="18" y="26"/>
                      </a:lnTo>
                      <a:lnTo>
                        <a:pt x="19" y="24"/>
                      </a:lnTo>
                      <a:lnTo>
                        <a:pt x="20" y="24"/>
                      </a:lnTo>
                      <a:lnTo>
                        <a:pt x="20" y="22"/>
                      </a:lnTo>
                      <a:lnTo>
                        <a:pt x="23" y="20"/>
                      </a:lnTo>
                      <a:lnTo>
                        <a:pt x="25" y="19"/>
                      </a:lnTo>
                      <a:lnTo>
                        <a:pt x="26" y="20"/>
                      </a:lnTo>
                      <a:lnTo>
                        <a:pt x="27" y="20"/>
                      </a:lnTo>
                      <a:lnTo>
                        <a:pt x="29" y="18"/>
                      </a:lnTo>
                      <a:lnTo>
                        <a:pt x="30" y="16"/>
                      </a:lnTo>
                      <a:lnTo>
                        <a:pt x="27" y="12"/>
                      </a:lnTo>
                      <a:lnTo>
                        <a:pt x="26" y="10"/>
                      </a:lnTo>
                      <a:lnTo>
                        <a:pt x="23" y="11"/>
                      </a:lnTo>
                      <a:lnTo>
                        <a:pt x="17" y="17"/>
                      </a:lnTo>
                      <a:lnTo>
                        <a:pt x="16" y="17"/>
                      </a:lnTo>
                      <a:lnTo>
                        <a:pt x="14" y="17"/>
                      </a:lnTo>
                      <a:lnTo>
                        <a:pt x="14" y="14"/>
                      </a:lnTo>
                      <a:lnTo>
                        <a:pt x="12" y="13"/>
                      </a:lnTo>
                      <a:lnTo>
                        <a:pt x="11" y="14"/>
                      </a:lnTo>
                      <a:lnTo>
                        <a:pt x="11" y="17"/>
                      </a:lnTo>
                      <a:lnTo>
                        <a:pt x="14" y="21"/>
                      </a:lnTo>
                      <a:lnTo>
                        <a:pt x="13" y="23"/>
                      </a:lnTo>
                      <a:lnTo>
                        <a:pt x="11" y="23"/>
                      </a:lnTo>
                      <a:lnTo>
                        <a:pt x="10" y="20"/>
                      </a:lnTo>
                      <a:lnTo>
                        <a:pt x="9" y="15"/>
                      </a:lnTo>
                      <a:lnTo>
                        <a:pt x="6" y="15"/>
                      </a:lnTo>
                      <a:lnTo>
                        <a:pt x="4" y="18"/>
                      </a:lnTo>
                      <a:lnTo>
                        <a:pt x="4" y="22"/>
                      </a:lnTo>
                      <a:lnTo>
                        <a:pt x="5" y="24"/>
                      </a:lnTo>
                      <a:lnTo>
                        <a:pt x="5" y="27"/>
                      </a:lnTo>
                      <a:lnTo>
                        <a:pt x="4" y="27"/>
                      </a:lnTo>
                      <a:lnTo>
                        <a:pt x="2" y="29"/>
                      </a:lnTo>
                      <a:lnTo>
                        <a:pt x="0" y="30"/>
                      </a:lnTo>
                      <a:lnTo>
                        <a:pt x="0" y="33"/>
                      </a:lnTo>
                      <a:lnTo>
                        <a:pt x="1" y="37"/>
                      </a:lnTo>
                      <a:lnTo>
                        <a:pt x="2"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240">
                  <a:extLst>
                    <a:ext uri="{FF2B5EF4-FFF2-40B4-BE49-F238E27FC236}">
                      <a16:creationId xmlns:a16="http://schemas.microsoft.com/office/drawing/2014/main" id="{F9C116E6-27F2-42ED-A691-1CC082322E85}"/>
                    </a:ext>
                  </a:extLst>
                </p:cNvPr>
                <p:cNvSpPr>
                  <a:spLocks/>
                </p:cNvSpPr>
                <p:nvPr/>
              </p:nvSpPr>
              <p:spPr bwMode="auto">
                <a:xfrm>
                  <a:off x="3882" y="901"/>
                  <a:ext cx="14" cy="12"/>
                </a:xfrm>
                <a:custGeom>
                  <a:avLst/>
                  <a:gdLst>
                    <a:gd name="T0" fmla="*/ 2 w 19"/>
                    <a:gd name="T1" fmla="*/ 16 h 16"/>
                    <a:gd name="T2" fmla="*/ 6 w 19"/>
                    <a:gd name="T3" fmla="*/ 14 h 16"/>
                    <a:gd name="T4" fmla="*/ 11 w 19"/>
                    <a:gd name="T5" fmla="*/ 9 h 16"/>
                    <a:gd name="T6" fmla="*/ 14 w 19"/>
                    <a:gd name="T7" fmla="*/ 8 h 16"/>
                    <a:gd name="T8" fmla="*/ 19 w 19"/>
                    <a:gd name="T9" fmla="*/ 4 h 16"/>
                    <a:gd name="T10" fmla="*/ 19 w 19"/>
                    <a:gd name="T11" fmla="*/ 2 h 16"/>
                    <a:gd name="T12" fmla="*/ 18 w 19"/>
                    <a:gd name="T13" fmla="*/ 0 h 16"/>
                    <a:gd name="T14" fmla="*/ 15 w 19"/>
                    <a:gd name="T15" fmla="*/ 0 h 16"/>
                    <a:gd name="T16" fmla="*/ 11 w 19"/>
                    <a:gd name="T17" fmla="*/ 2 h 16"/>
                    <a:gd name="T18" fmla="*/ 8 w 19"/>
                    <a:gd name="T19" fmla="*/ 7 h 16"/>
                    <a:gd name="T20" fmla="*/ 6 w 19"/>
                    <a:gd name="T21" fmla="*/ 9 h 16"/>
                    <a:gd name="T22" fmla="*/ 2 w 19"/>
                    <a:gd name="T23" fmla="*/ 10 h 16"/>
                    <a:gd name="T24" fmla="*/ 0 w 19"/>
                    <a:gd name="T25" fmla="*/ 13 h 16"/>
                    <a:gd name="T26" fmla="*/ 1 w 19"/>
                    <a:gd name="T27" fmla="*/ 15 h 16"/>
                    <a:gd name="T28" fmla="*/ 2 w 19"/>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6">
                      <a:moveTo>
                        <a:pt x="2" y="16"/>
                      </a:moveTo>
                      <a:cubicBezTo>
                        <a:pt x="6" y="14"/>
                        <a:pt x="6" y="14"/>
                        <a:pt x="6" y="14"/>
                      </a:cubicBezTo>
                      <a:cubicBezTo>
                        <a:pt x="11" y="9"/>
                        <a:pt x="11" y="9"/>
                        <a:pt x="11" y="9"/>
                      </a:cubicBezTo>
                      <a:cubicBezTo>
                        <a:pt x="14" y="8"/>
                        <a:pt x="14" y="8"/>
                        <a:pt x="14" y="8"/>
                      </a:cubicBezTo>
                      <a:cubicBezTo>
                        <a:pt x="19" y="4"/>
                        <a:pt x="19" y="4"/>
                        <a:pt x="19" y="4"/>
                      </a:cubicBezTo>
                      <a:cubicBezTo>
                        <a:pt x="19" y="2"/>
                        <a:pt x="19" y="2"/>
                        <a:pt x="19" y="2"/>
                      </a:cubicBezTo>
                      <a:cubicBezTo>
                        <a:pt x="18" y="0"/>
                        <a:pt x="18" y="0"/>
                        <a:pt x="18" y="0"/>
                      </a:cubicBezTo>
                      <a:cubicBezTo>
                        <a:pt x="15" y="0"/>
                        <a:pt x="15" y="0"/>
                        <a:pt x="15" y="0"/>
                      </a:cubicBezTo>
                      <a:cubicBezTo>
                        <a:pt x="11" y="2"/>
                        <a:pt x="11" y="2"/>
                        <a:pt x="11" y="2"/>
                      </a:cubicBezTo>
                      <a:cubicBezTo>
                        <a:pt x="8" y="7"/>
                        <a:pt x="8" y="7"/>
                        <a:pt x="8" y="7"/>
                      </a:cubicBezTo>
                      <a:cubicBezTo>
                        <a:pt x="6" y="9"/>
                        <a:pt x="6" y="9"/>
                        <a:pt x="6" y="9"/>
                      </a:cubicBezTo>
                      <a:cubicBezTo>
                        <a:pt x="2" y="10"/>
                        <a:pt x="2" y="10"/>
                        <a:pt x="2" y="10"/>
                      </a:cubicBezTo>
                      <a:cubicBezTo>
                        <a:pt x="2" y="10"/>
                        <a:pt x="0" y="13"/>
                        <a:pt x="0" y="13"/>
                      </a:cubicBezTo>
                      <a:cubicBezTo>
                        <a:pt x="1" y="15"/>
                        <a:pt x="1" y="15"/>
                        <a:pt x="1" y="15"/>
                      </a:cubicBez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241">
                  <a:extLst>
                    <a:ext uri="{FF2B5EF4-FFF2-40B4-BE49-F238E27FC236}">
                      <a16:creationId xmlns:a16="http://schemas.microsoft.com/office/drawing/2014/main" id="{55D19572-6C8C-4300-930C-5FBA86E9C168}"/>
                    </a:ext>
                  </a:extLst>
                </p:cNvPr>
                <p:cNvSpPr>
                  <a:spLocks/>
                </p:cNvSpPr>
                <p:nvPr/>
              </p:nvSpPr>
              <p:spPr bwMode="auto">
                <a:xfrm>
                  <a:off x="3857" y="973"/>
                  <a:ext cx="15" cy="9"/>
                </a:xfrm>
                <a:custGeom>
                  <a:avLst/>
                  <a:gdLst>
                    <a:gd name="T0" fmla="*/ 4 w 15"/>
                    <a:gd name="T1" fmla="*/ 5 h 9"/>
                    <a:gd name="T2" fmla="*/ 5 w 15"/>
                    <a:gd name="T3" fmla="*/ 5 h 9"/>
                    <a:gd name="T4" fmla="*/ 7 w 15"/>
                    <a:gd name="T5" fmla="*/ 4 h 9"/>
                    <a:gd name="T6" fmla="*/ 8 w 15"/>
                    <a:gd name="T7" fmla="*/ 4 h 9"/>
                    <a:gd name="T8" fmla="*/ 12 w 15"/>
                    <a:gd name="T9" fmla="*/ 5 h 9"/>
                    <a:gd name="T10" fmla="*/ 14 w 15"/>
                    <a:gd name="T11" fmla="*/ 4 h 9"/>
                    <a:gd name="T12" fmla="*/ 15 w 15"/>
                    <a:gd name="T13" fmla="*/ 2 h 9"/>
                    <a:gd name="T14" fmla="*/ 14 w 15"/>
                    <a:gd name="T15" fmla="*/ 2 h 9"/>
                    <a:gd name="T16" fmla="*/ 9 w 15"/>
                    <a:gd name="T17" fmla="*/ 2 h 9"/>
                    <a:gd name="T18" fmla="*/ 8 w 15"/>
                    <a:gd name="T19" fmla="*/ 0 h 9"/>
                    <a:gd name="T20" fmla="*/ 7 w 15"/>
                    <a:gd name="T21" fmla="*/ 1 h 9"/>
                    <a:gd name="T22" fmla="*/ 5 w 15"/>
                    <a:gd name="T23" fmla="*/ 1 h 9"/>
                    <a:gd name="T24" fmla="*/ 3 w 15"/>
                    <a:gd name="T25" fmla="*/ 3 h 9"/>
                    <a:gd name="T26" fmla="*/ 0 w 15"/>
                    <a:gd name="T27" fmla="*/ 9 h 9"/>
                    <a:gd name="T28" fmla="*/ 1 w 15"/>
                    <a:gd name="T29" fmla="*/ 9 h 9"/>
                    <a:gd name="T30" fmla="*/ 4 w 15"/>
                    <a:gd name="T3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
                      <a:moveTo>
                        <a:pt x="4" y="5"/>
                      </a:moveTo>
                      <a:lnTo>
                        <a:pt x="5" y="5"/>
                      </a:lnTo>
                      <a:lnTo>
                        <a:pt x="7" y="4"/>
                      </a:lnTo>
                      <a:lnTo>
                        <a:pt x="8" y="4"/>
                      </a:lnTo>
                      <a:lnTo>
                        <a:pt x="12" y="5"/>
                      </a:lnTo>
                      <a:lnTo>
                        <a:pt x="14" y="4"/>
                      </a:lnTo>
                      <a:lnTo>
                        <a:pt x="15" y="2"/>
                      </a:lnTo>
                      <a:lnTo>
                        <a:pt x="14" y="2"/>
                      </a:lnTo>
                      <a:lnTo>
                        <a:pt x="9" y="2"/>
                      </a:lnTo>
                      <a:lnTo>
                        <a:pt x="8" y="0"/>
                      </a:lnTo>
                      <a:lnTo>
                        <a:pt x="7" y="1"/>
                      </a:lnTo>
                      <a:lnTo>
                        <a:pt x="5" y="1"/>
                      </a:lnTo>
                      <a:lnTo>
                        <a:pt x="3" y="3"/>
                      </a:lnTo>
                      <a:lnTo>
                        <a:pt x="0" y="9"/>
                      </a:lnTo>
                      <a:lnTo>
                        <a:pt x="1" y="9"/>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242">
                  <a:extLst>
                    <a:ext uri="{FF2B5EF4-FFF2-40B4-BE49-F238E27FC236}">
                      <a16:creationId xmlns:a16="http://schemas.microsoft.com/office/drawing/2014/main" id="{9E6D7CF7-0B5F-41B8-BA1D-559EFD2129F2}"/>
                    </a:ext>
                  </a:extLst>
                </p:cNvPr>
                <p:cNvSpPr>
                  <a:spLocks/>
                </p:cNvSpPr>
                <p:nvPr/>
              </p:nvSpPr>
              <p:spPr bwMode="auto">
                <a:xfrm>
                  <a:off x="5486" y="1848"/>
                  <a:ext cx="78" cy="109"/>
                </a:xfrm>
                <a:custGeom>
                  <a:avLst/>
                  <a:gdLst>
                    <a:gd name="T0" fmla="*/ 65 w 78"/>
                    <a:gd name="T1" fmla="*/ 24 h 109"/>
                    <a:gd name="T2" fmla="*/ 61 w 78"/>
                    <a:gd name="T3" fmla="*/ 31 h 109"/>
                    <a:gd name="T4" fmla="*/ 52 w 78"/>
                    <a:gd name="T5" fmla="*/ 35 h 109"/>
                    <a:gd name="T6" fmla="*/ 44 w 78"/>
                    <a:gd name="T7" fmla="*/ 32 h 109"/>
                    <a:gd name="T8" fmla="*/ 34 w 78"/>
                    <a:gd name="T9" fmla="*/ 25 h 109"/>
                    <a:gd name="T10" fmla="*/ 23 w 78"/>
                    <a:gd name="T11" fmla="*/ 12 h 109"/>
                    <a:gd name="T12" fmla="*/ 13 w 78"/>
                    <a:gd name="T13" fmla="*/ 3 h 109"/>
                    <a:gd name="T14" fmla="*/ 9 w 78"/>
                    <a:gd name="T15" fmla="*/ 1 h 109"/>
                    <a:gd name="T16" fmla="*/ 6 w 78"/>
                    <a:gd name="T17" fmla="*/ 4 h 109"/>
                    <a:gd name="T18" fmla="*/ 13 w 78"/>
                    <a:gd name="T19" fmla="*/ 20 h 109"/>
                    <a:gd name="T20" fmla="*/ 13 w 78"/>
                    <a:gd name="T21" fmla="*/ 32 h 109"/>
                    <a:gd name="T22" fmla="*/ 16 w 78"/>
                    <a:gd name="T23" fmla="*/ 42 h 109"/>
                    <a:gd name="T24" fmla="*/ 13 w 78"/>
                    <a:gd name="T25" fmla="*/ 48 h 109"/>
                    <a:gd name="T26" fmla="*/ 16 w 78"/>
                    <a:gd name="T27" fmla="*/ 54 h 109"/>
                    <a:gd name="T28" fmla="*/ 16 w 78"/>
                    <a:gd name="T29" fmla="*/ 60 h 109"/>
                    <a:gd name="T30" fmla="*/ 6 w 78"/>
                    <a:gd name="T31" fmla="*/ 58 h 109"/>
                    <a:gd name="T32" fmla="*/ 3 w 78"/>
                    <a:gd name="T33" fmla="*/ 62 h 109"/>
                    <a:gd name="T34" fmla="*/ 7 w 78"/>
                    <a:gd name="T35" fmla="*/ 66 h 109"/>
                    <a:gd name="T36" fmla="*/ 3 w 78"/>
                    <a:gd name="T37" fmla="*/ 72 h 109"/>
                    <a:gd name="T38" fmla="*/ 0 w 78"/>
                    <a:gd name="T39" fmla="*/ 77 h 109"/>
                    <a:gd name="T40" fmla="*/ 1 w 78"/>
                    <a:gd name="T41" fmla="*/ 87 h 109"/>
                    <a:gd name="T42" fmla="*/ 7 w 78"/>
                    <a:gd name="T43" fmla="*/ 92 h 109"/>
                    <a:gd name="T44" fmla="*/ 9 w 78"/>
                    <a:gd name="T45" fmla="*/ 104 h 109"/>
                    <a:gd name="T46" fmla="*/ 16 w 78"/>
                    <a:gd name="T47" fmla="*/ 104 h 109"/>
                    <a:gd name="T48" fmla="*/ 18 w 78"/>
                    <a:gd name="T49" fmla="*/ 98 h 109"/>
                    <a:gd name="T50" fmla="*/ 24 w 78"/>
                    <a:gd name="T51" fmla="*/ 97 h 109"/>
                    <a:gd name="T52" fmla="*/ 22 w 78"/>
                    <a:gd name="T53" fmla="*/ 92 h 109"/>
                    <a:gd name="T54" fmla="*/ 13 w 78"/>
                    <a:gd name="T55" fmla="*/ 87 h 109"/>
                    <a:gd name="T56" fmla="*/ 9 w 78"/>
                    <a:gd name="T57" fmla="*/ 80 h 109"/>
                    <a:gd name="T58" fmla="*/ 16 w 78"/>
                    <a:gd name="T59" fmla="*/ 80 h 109"/>
                    <a:gd name="T60" fmla="*/ 23 w 78"/>
                    <a:gd name="T61" fmla="*/ 73 h 109"/>
                    <a:gd name="T62" fmla="*/ 30 w 78"/>
                    <a:gd name="T63" fmla="*/ 75 h 109"/>
                    <a:gd name="T64" fmla="*/ 38 w 78"/>
                    <a:gd name="T65" fmla="*/ 82 h 109"/>
                    <a:gd name="T66" fmla="*/ 48 w 78"/>
                    <a:gd name="T67" fmla="*/ 88 h 109"/>
                    <a:gd name="T68" fmla="*/ 51 w 78"/>
                    <a:gd name="T69" fmla="*/ 84 h 109"/>
                    <a:gd name="T70" fmla="*/ 52 w 78"/>
                    <a:gd name="T71" fmla="*/ 68 h 109"/>
                    <a:gd name="T72" fmla="*/ 61 w 78"/>
                    <a:gd name="T73" fmla="*/ 62 h 109"/>
                    <a:gd name="T74" fmla="*/ 67 w 78"/>
                    <a:gd name="T75" fmla="*/ 58 h 109"/>
                    <a:gd name="T76" fmla="*/ 71 w 78"/>
                    <a:gd name="T77" fmla="*/ 57 h 109"/>
                    <a:gd name="T78" fmla="*/ 75 w 78"/>
                    <a:gd name="T79" fmla="*/ 52 h 109"/>
                    <a:gd name="T80" fmla="*/ 78 w 78"/>
                    <a:gd name="T81" fmla="*/ 45 h 109"/>
                    <a:gd name="T82" fmla="*/ 72 w 78"/>
                    <a:gd name="T83" fmla="*/ 50 h 109"/>
                    <a:gd name="T84" fmla="*/ 71 w 78"/>
                    <a:gd name="T85" fmla="*/ 45 h 109"/>
                    <a:gd name="T86" fmla="*/ 64 w 78"/>
                    <a:gd name="T87" fmla="*/ 3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109">
                      <a:moveTo>
                        <a:pt x="65" y="28"/>
                      </a:moveTo>
                      <a:lnTo>
                        <a:pt x="65" y="25"/>
                      </a:lnTo>
                      <a:lnTo>
                        <a:pt x="65" y="24"/>
                      </a:lnTo>
                      <a:lnTo>
                        <a:pt x="64" y="25"/>
                      </a:lnTo>
                      <a:lnTo>
                        <a:pt x="64" y="28"/>
                      </a:lnTo>
                      <a:lnTo>
                        <a:pt x="61" y="31"/>
                      </a:lnTo>
                      <a:lnTo>
                        <a:pt x="57" y="35"/>
                      </a:lnTo>
                      <a:lnTo>
                        <a:pt x="53" y="36"/>
                      </a:lnTo>
                      <a:lnTo>
                        <a:pt x="52" y="35"/>
                      </a:lnTo>
                      <a:lnTo>
                        <a:pt x="50" y="35"/>
                      </a:lnTo>
                      <a:lnTo>
                        <a:pt x="47" y="32"/>
                      </a:lnTo>
                      <a:lnTo>
                        <a:pt x="44" y="32"/>
                      </a:lnTo>
                      <a:lnTo>
                        <a:pt x="40" y="29"/>
                      </a:lnTo>
                      <a:lnTo>
                        <a:pt x="37" y="26"/>
                      </a:lnTo>
                      <a:lnTo>
                        <a:pt x="34" y="25"/>
                      </a:lnTo>
                      <a:lnTo>
                        <a:pt x="33" y="23"/>
                      </a:lnTo>
                      <a:lnTo>
                        <a:pt x="30" y="20"/>
                      </a:lnTo>
                      <a:lnTo>
                        <a:pt x="23" y="12"/>
                      </a:lnTo>
                      <a:lnTo>
                        <a:pt x="21" y="8"/>
                      </a:lnTo>
                      <a:lnTo>
                        <a:pt x="17" y="7"/>
                      </a:lnTo>
                      <a:lnTo>
                        <a:pt x="13" y="3"/>
                      </a:lnTo>
                      <a:lnTo>
                        <a:pt x="12" y="0"/>
                      </a:lnTo>
                      <a:lnTo>
                        <a:pt x="9" y="0"/>
                      </a:lnTo>
                      <a:lnTo>
                        <a:pt x="9" y="1"/>
                      </a:lnTo>
                      <a:lnTo>
                        <a:pt x="7" y="4"/>
                      </a:lnTo>
                      <a:lnTo>
                        <a:pt x="6" y="4"/>
                      </a:lnTo>
                      <a:lnTo>
                        <a:pt x="6" y="4"/>
                      </a:lnTo>
                      <a:lnTo>
                        <a:pt x="6" y="7"/>
                      </a:lnTo>
                      <a:lnTo>
                        <a:pt x="7" y="10"/>
                      </a:lnTo>
                      <a:lnTo>
                        <a:pt x="13" y="20"/>
                      </a:lnTo>
                      <a:lnTo>
                        <a:pt x="13" y="24"/>
                      </a:lnTo>
                      <a:lnTo>
                        <a:pt x="14" y="30"/>
                      </a:lnTo>
                      <a:lnTo>
                        <a:pt x="13" y="32"/>
                      </a:lnTo>
                      <a:lnTo>
                        <a:pt x="15" y="38"/>
                      </a:lnTo>
                      <a:lnTo>
                        <a:pt x="16" y="41"/>
                      </a:lnTo>
                      <a:lnTo>
                        <a:pt x="16" y="42"/>
                      </a:lnTo>
                      <a:lnTo>
                        <a:pt x="14" y="42"/>
                      </a:lnTo>
                      <a:lnTo>
                        <a:pt x="12" y="45"/>
                      </a:lnTo>
                      <a:lnTo>
                        <a:pt x="13" y="48"/>
                      </a:lnTo>
                      <a:lnTo>
                        <a:pt x="15" y="52"/>
                      </a:lnTo>
                      <a:lnTo>
                        <a:pt x="15" y="53"/>
                      </a:lnTo>
                      <a:lnTo>
                        <a:pt x="16" y="54"/>
                      </a:lnTo>
                      <a:lnTo>
                        <a:pt x="17" y="56"/>
                      </a:lnTo>
                      <a:lnTo>
                        <a:pt x="16" y="58"/>
                      </a:lnTo>
                      <a:lnTo>
                        <a:pt x="16" y="60"/>
                      </a:lnTo>
                      <a:lnTo>
                        <a:pt x="15" y="62"/>
                      </a:lnTo>
                      <a:lnTo>
                        <a:pt x="9" y="61"/>
                      </a:lnTo>
                      <a:lnTo>
                        <a:pt x="6" y="58"/>
                      </a:lnTo>
                      <a:lnTo>
                        <a:pt x="3" y="59"/>
                      </a:lnTo>
                      <a:lnTo>
                        <a:pt x="2" y="61"/>
                      </a:lnTo>
                      <a:lnTo>
                        <a:pt x="3" y="62"/>
                      </a:lnTo>
                      <a:lnTo>
                        <a:pt x="4" y="62"/>
                      </a:lnTo>
                      <a:lnTo>
                        <a:pt x="7" y="65"/>
                      </a:lnTo>
                      <a:lnTo>
                        <a:pt x="7" y="66"/>
                      </a:lnTo>
                      <a:lnTo>
                        <a:pt x="6" y="68"/>
                      </a:lnTo>
                      <a:lnTo>
                        <a:pt x="5" y="71"/>
                      </a:lnTo>
                      <a:lnTo>
                        <a:pt x="3" y="72"/>
                      </a:lnTo>
                      <a:lnTo>
                        <a:pt x="2" y="73"/>
                      </a:lnTo>
                      <a:lnTo>
                        <a:pt x="1" y="74"/>
                      </a:lnTo>
                      <a:lnTo>
                        <a:pt x="0" y="77"/>
                      </a:lnTo>
                      <a:lnTo>
                        <a:pt x="1" y="80"/>
                      </a:lnTo>
                      <a:lnTo>
                        <a:pt x="0" y="85"/>
                      </a:lnTo>
                      <a:lnTo>
                        <a:pt x="1" y="87"/>
                      </a:lnTo>
                      <a:lnTo>
                        <a:pt x="2" y="87"/>
                      </a:lnTo>
                      <a:lnTo>
                        <a:pt x="5" y="90"/>
                      </a:lnTo>
                      <a:lnTo>
                        <a:pt x="7" y="92"/>
                      </a:lnTo>
                      <a:lnTo>
                        <a:pt x="9" y="97"/>
                      </a:lnTo>
                      <a:lnTo>
                        <a:pt x="9" y="104"/>
                      </a:lnTo>
                      <a:lnTo>
                        <a:pt x="9" y="104"/>
                      </a:lnTo>
                      <a:lnTo>
                        <a:pt x="10" y="107"/>
                      </a:lnTo>
                      <a:lnTo>
                        <a:pt x="13" y="109"/>
                      </a:lnTo>
                      <a:lnTo>
                        <a:pt x="16" y="104"/>
                      </a:lnTo>
                      <a:lnTo>
                        <a:pt x="16" y="102"/>
                      </a:lnTo>
                      <a:lnTo>
                        <a:pt x="16" y="99"/>
                      </a:lnTo>
                      <a:lnTo>
                        <a:pt x="18" y="98"/>
                      </a:lnTo>
                      <a:lnTo>
                        <a:pt x="22" y="98"/>
                      </a:lnTo>
                      <a:lnTo>
                        <a:pt x="23" y="100"/>
                      </a:lnTo>
                      <a:lnTo>
                        <a:pt x="24" y="97"/>
                      </a:lnTo>
                      <a:lnTo>
                        <a:pt x="27" y="94"/>
                      </a:lnTo>
                      <a:lnTo>
                        <a:pt x="25" y="92"/>
                      </a:lnTo>
                      <a:lnTo>
                        <a:pt x="22" y="92"/>
                      </a:lnTo>
                      <a:lnTo>
                        <a:pt x="19" y="91"/>
                      </a:lnTo>
                      <a:lnTo>
                        <a:pt x="16" y="86"/>
                      </a:lnTo>
                      <a:lnTo>
                        <a:pt x="13" y="87"/>
                      </a:lnTo>
                      <a:lnTo>
                        <a:pt x="9" y="86"/>
                      </a:lnTo>
                      <a:lnTo>
                        <a:pt x="9" y="83"/>
                      </a:lnTo>
                      <a:lnTo>
                        <a:pt x="9" y="80"/>
                      </a:lnTo>
                      <a:lnTo>
                        <a:pt x="10" y="77"/>
                      </a:lnTo>
                      <a:lnTo>
                        <a:pt x="12" y="77"/>
                      </a:lnTo>
                      <a:lnTo>
                        <a:pt x="16" y="80"/>
                      </a:lnTo>
                      <a:lnTo>
                        <a:pt x="17" y="81"/>
                      </a:lnTo>
                      <a:lnTo>
                        <a:pt x="20" y="76"/>
                      </a:lnTo>
                      <a:lnTo>
                        <a:pt x="23" y="73"/>
                      </a:lnTo>
                      <a:lnTo>
                        <a:pt x="27" y="73"/>
                      </a:lnTo>
                      <a:lnTo>
                        <a:pt x="27" y="74"/>
                      </a:lnTo>
                      <a:lnTo>
                        <a:pt x="30" y="75"/>
                      </a:lnTo>
                      <a:lnTo>
                        <a:pt x="32" y="74"/>
                      </a:lnTo>
                      <a:lnTo>
                        <a:pt x="34" y="78"/>
                      </a:lnTo>
                      <a:lnTo>
                        <a:pt x="38" y="82"/>
                      </a:lnTo>
                      <a:lnTo>
                        <a:pt x="43" y="84"/>
                      </a:lnTo>
                      <a:lnTo>
                        <a:pt x="47" y="86"/>
                      </a:lnTo>
                      <a:lnTo>
                        <a:pt x="48" y="88"/>
                      </a:lnTo>
                      <a:lnTo>
                        <a:pt x="51" y="90"/>
                      </a:lnTo>
                      <a:lnTo>
                        <a:pt x="51" y="86"/>
                      </a:lnTo>
                      <a:lnTo>
                        <a:pt x="51" y="84"/>
                      </a:lnTo>
                      <a:lnTo>
                        <a:pt x="51" y="80"/>
                      </a:lnTo>
                      <a:lnTo>
                        <a:pt x="51" y="75"/>
                      </a:lnTo>
                      <a:lnTo>
                        <a:pt x="52" y="68"/>
                      </a:lnTo>
                      <a:lnTo>
                        <a:pt x="56" y="62"/>
                      </a:lnTo>
                      <a:lnTo>
                        <a:pt x="58" y="60"/>
                      </a:lnTo>
                      <a:lnTo>
                        <a:pt x="61" y="62"/>
                      </a:lnTo>
                      <a:lnTo>
                        <a:pt x="65" y="62"/>
                      </a:lnTo>
                      <a:lnTo>
                        <a:pt x="65" y="59"/>
                      </a:lnTo>
                      <a:lnTo>
                        <a:pt x="67" y="58"/>
                      </a:lnTo>
                      <a:lnTo>
                        <a:pt x="68" y="59"/>
                      </a:lnTo>
                      <a:lnTo>
                        <a:pt x="69" y="59"/>
                      </a:lnTo>
                      <a:lnTo>
                        <a:pt x="71" y="57"/>
                      </a:lnTo>
                      <a:lnTo>
                        <a:pt x="71" y="54"/>
                      </a:lnTo>
                      <a:lnTo>
                        <a:pt x="74" y="53"/>
                      </a:lnTo>
                      <a:lnTo>
                        <a:pt x="75" y="52"/>
                      </a:lnTo>
                      <a:lnTo>
                        <a:pt x="75" y="48"/>
                      </a:lnTo>
                      <a:lnTo>
                        <a:pt x="77" y="47"/>
                      </a:lnTo>
                      <a:lnTo>
                        <a:pt x="78" y="45"/>
                      </a:lnTo>
                      <a:lnTo>
                        <a:pt x="76" y="45"/>
                      </a:lnTo>
                      <a:lnTo>
                        <a:pt x="74" y="47"/>
                      </a:lnTo>
                      <a:lnTo>
                        <a:pt x="72" y="50"/>
                      </a:lnTo>
                      <a:lnTo>
                        <a:pt x="71" y="50"/>
                      </a:lnTo>
                      <a:lnTo>
                        <a:pt x="71" y="48"/>
                      </a:lnTo>
                      <a:lnTo>
                        <a:pt x="71" y="45"/>
                      </a:lnTo>
                      <a:lnTo>
                        <a:pt x="68" y="42"/>
                      </a:lnTo>
                      <a:lnTo>
                        <a:pt x="65" y="39"/>
                      </a:lnTo>
                      <a:lnTo>
                        <a:pt x="64" y="38"/>
                      </a:lnTo>
                      <a:lnTo>
                        <a:pt x="64" y="33"/>
                      </a:lnTo>
                      <a:lnTo>
                        <a:pt x="6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243">
                  <a:extLst>
                    <a:ext uri="{FF2B5EF4-FFF2-40B4-BE49-F238E27FC236}">
                      <a16:creationId xmlns:a16="http://schemas.microsoft.com/office/drawing/2014/main" id="{F8EC84F3-B9C8-4D6F-B22F-EA6AABD44FBB}"/>
                    </a:ext>
                  </a:extLst>
                </p:cNvPr>
                <p:cNvSpPr>
                  <a:spLocks/>
                </p:cNvSpPr>
                <p:nvPr/>
              </p:nvSpPr>
              <p:spPr bwMode="auto">
                <a:xfrm>
                  <a:off x="5480" y="1933"/>
                  <a:ext cx="4" cy="7"/>
                </a:xfrm>
                <a:custGeom>
                  <a:avLst/>
                  <a:gdLst>
                    <a:gd name="T0" fmla="*/ 0 w 4"/>
                    <a:gd name="T1" fmla="*/ 3 h 7"/>
                    <a:gd name="T2" fmla="*/ 0 w 4"/>
                    <a:gd name="T3" fmla="*/ 5 h 7"/>
                    <a:gd name="T4" fmla="*/ 1 w 4"/>
                    <a:gd name="T5" fmla="*/ 7 h 7"/>
                    <a:gd name="T6" fmla="*/ 3 w 4"/>
                    <a:gd name="T7" fmla="*/ 6 h 7"/>
                    <a:gd name="T8" fmla="*/ 3 w 4"/>
                    <a:gd name="T9" fmla="*/ 3 h 7"/>
                    <a:gd name="T10" fmla="*/ 4 w 4"/>
                    <a:gd name="T11" fmla="*/ 0 h 7"/>
                    <a:gd name="T12" fmla="*/ 2 w 4"/>
                    <a:gd name="T13" fmla="*/ 1 h 7"/>
                    <a:gd name="T14" fmla="*/ 0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3"/>
                      </a:moveTo>
                      <a:lnTo>
                        <a:pt x="0" y="5"/>
                      </a:lnTo>
                      <a:lnTo>
                        <a:pt x="1" y="7"/>
                      </a:lnTo>
                      <a:lnTo>
                        <a:pt x="3" y="6"/>
                      </a:lnTo>
                      <a:lnTo>
                        <a:pt x="3" y="3"/>
                      </a:lnTo>
                      <a:lnTo>
                        <a:pt x="4" y="0"/>
                      </a:lnTo>
                      <a:lnTo>
                        <a:pt x="2"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244">
                  <a:extLst>
                    <a:ext uri="{FF2B5EF4-FFF2-40B4-BE49-F238E27FC236}">
                      <a16:creationId xmlns:a16="http://schemas.microsoft.com/office/drawing/2014/main" id="{F0EA8DAC-C5CA-4AC2-80A1-0D9CDF3876D5}"/>
                    </a:ext>
                  </a:extLst>
                </p:cNvPr>
                <p:cNvSpPr>
                  <a:spLocks/>
                </p:cNvSpPr>
                <p:nvPr/>
              </p:nvSpPr>
              <p:spPr bwMode="auto">
                <a:xfrm>
                  <a:off x="5492" y="2038"/>
                  <a:ext cx="5" cy="13"/>
                </a:xfrm>
                <a:custGeom>
                  <a:avLst/>
                  <a:gdLst>
                    <a:gd name="T0" fmla="*/ 2 w 5"/>
                    <a:gd name="T1" fmla="*/ 13 h 13"/>
                    <a:gd name="T2" fmla="*/ 3 w 5"/>
                    <a:gd name="T3" fmla="*/ 13 h 13"/>
                    <a:gd name="T4" fmla="*/ 4 w 5"/>
                    <a:gd name="T5" fmla="*/ 10 h 13"/>
                    <a:gd name="T6" fmla="*/ 5 w 5"/>
                    <a:gd name="T7" fmla="*/ 7 h 13"/>
                    <a:gd name="T8" fmla="*/ 4 w 5"/>
                    <a:gd name="T9" fmla="*/ 5 h 13"/>
                    <a:gd name="T10" fmla="*/ 3 w 5"/>
                    <a:gd name="T11" fmla="*/ 4 h 13"/>
                    <a:gd name="T12" fmla="*/ 3 w 5"/>
                    <a:gd name="T13" fmla="*/ 2 h 13"/>
                    <a:gd name="T14" fmla="*/ 3 w 5"/>
                    <a:gd name="T15" fmla="*/ 0 h 13"/>
                    <a:gd name="T16" fmla="*/ 1 w 5"/>
                    <a:gd name="T17" fmla="*/ 0 h 13"/>
                    <a:gd name="T18" fmla="*/ 0 w 5"/>
                    <a:gd name="T19" fmla="*/ 7 h 13"/>
                    <a:gd name="T20" fmla="*/ 0 w 5"/>
                    <a:gd name="T21" fmla="*/ 8 h 13"/>
                    <a:gd name="T22" fmla="*/ 2 w 5"/>
                    <a:gd name="T23" fmla="*/ 7 h 13"/>
                    <a:gd name="T24" fmla="*/ 3 w 5"/>
                    <a:gd name="T25" fmla="*/ 7 h 13"/>
                    <a:gd name="T26" fmla="*/ 2 w 5"/>
                    <a:gd name="T27" fmla="*/ 10 h 13"/>
                    <a:gd name="T28" fmla="*/ 2 w 5"/>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3">
                      <a:moveTo>
                        <a:pt x="2" y="13"/>
                      </a:moveTo>
                      <a:lnTo>
                        <a:pt x="3" y="13"/>
                      </a:lnTo>
                      <a:lnTo>
                        <a:pt x="4" y="10"/>
                      </a:lnTo>
                      <a:lnTo>
                        <a:pt x="5" y="7"/>
                      </a:lnTo>
                      <a:lnTo>
                        <a:pt x="4" y="5"/>
                      </a:lnTo>
                      <a:lnTo>
                        <a:pt x="3" y="4"/>
                      </a:lnTo>
                      <a:lnTo>
                        <a:pt x="3" y="2"/>
                      </a:lnTo>
                      <a:lnTo>
                        <a:pt x="3" y="0"/>
                      </a:lnTo>
                      <a:lnTo>
                        <a:pt x="1" y="0"/>
                      </a:lnTo>
                      <a:lnTo>
                        <a:pt x="0" y="7"/>
                      </a:lnTo>
                      <a:lnTo>
                        <a:pt x="0" y="8"/>
                      </a:lnTo>
                      <a:lnTo>
                        <a:pt x="2" y="7"/>
                      </a:lnTo>
                      <a:lnTo>
                        <a:pt x="3" y="7"/>
                      </a:lnTo>
                      <a:lnTo>
                        <a:pt x="2" y="10"/>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245">
                  <a:extLst>
                    <a:ext uri="{FF2B5EF4-FFF2-40B4-BE49-F238E27FC236}">
                      <a16:creationId xmlns:a16="http://schemas.microsoft.com/office/drawing/2014/main" id="{9B83105F-B8B0-4092-ADD4-D8C8FED6B92F}"/>
                    </a:ext>
                  </a:extLst>
                </p:cNvPr>
                <p:cNvSpPr>
                  <a:spLocks/>
                </p:cNvSpPr>
                <p:nvPr/>
              </p:nvSpPr>
              <p:spPr bwMode="auto">
                <a:xfrm>
                  <a:off x="5461" y="2130"/>
                  <a:ext cx="3" cy="8"/>
                </a:xfrm>
                <a:custGeom>
                  <a:avLst/>
                  <a:gdLst>
                    <a:gd name="T0" fmla="*/ 3 w 3"/>
                    <a:gd name="T1" fmla="*/ 0 h 8"/>
                    <a:gd name="T2" fmla="*/ 1 w 3"/>
                    <a:gd name="T3" fmla="*/ 0 h 8"/>
                    <a:gd name="T4" fmla="*/ 0 w 3"/>
                    <a:gd name="T5" fmla="*/ 1 h 8"/>
                    <a:gd name="T6" fmla="*/ 0 w 3"/>
                    <a:gd name="T7" fmla="*/ 5 h 8"/>
                    <a:gd name="T8" fmla="*/ 1 w 3"/>
                    <a:gd name="T9" fmla="*/ 8 h 8"/>
                    <a:gd name="T10" fmla="*/ 3 w 3"/>
                    <a:gd name="T11" fmla="*/ 8 h 8"/>
                    <a:gd name="T12" fmla="*/ 3 w 3"/>
                    <a:gd name="T13" fmla="*/ 5 h 8"/>
                    <a:gd name="T14" fmla="*/ 3 w 3"/>
                    <a:gd name="T15" fmla="*/ 5 h 8"/>
                    <a:gd name="T16" fmla="*/ 3 w 3"/>
                    <a:gd name="T17" fmla="*/ 1 h 8"/>
                    <a:gd name="T18" fmla="*/ 3 w 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8">
                      <a:moveTo>
                        <a:pt x="3" y="0"/>
                      </a:moveTo>
                      <a:lnTo>
                        <a:pt x="1" y="0"/>
                      </a:lnTo>
                      <a:lnTo>
                        <a:pt x="0" y="1"/>
                      </a:lnTo>
                      <a:lnTo>
                        <a:pt x="0" y="5"/>
                      </a:lnTo>
                      <a:lnTo>
                        <a:pt x="1" y="8"/>
                      </a:lnTo>
                      <a:lnTo>
                        <a:pt x="3" y="8"/>
                      </a:lnTo>
                      <a:lnTo>
                        <a:pt x="3" y="5"/>
                      </a:lnTo>
                      <a:lnTo>
                        <a:pt x="3" y="5"/>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246">
                  <a:extLst>
                    <a:ext uri="{FF2B5EF4-FFF2-40B4-BE49-F238E27FC236}">
                      <a16:creationId xmlns:a16="http://schemas.microsoft.com/office/drawing/2014/main" id="{C865E616-84A7-4086-A187-3E401DD4179C}"/>
                    </a:ext>
                  </a:extLst>
                </p:cNvPr>
                <p:cNvSpPr>
                  <a:spLocks/>
                </p:cNvSpPr>
                <p:nvPr/>
              </p:nvSpPr>
              <p:spPr bwMode="auto">
                <a:xfrm>
                  <a:off x="5430" y="2137"/>
                  <a:ext cx="33" cy="34"/>
                </a:xfrm>
                <a:custGeom>
                  <a:avLst/>
                  <a:gdLst>
                    <a:gd name="T0" fmla="*/ 21 w 33"/>
                    <a:gd name="T1" fmla="*/ 16 h 34"/>
                    <a:gd name="T2" fmla="*/ 26 w 33"/>
                    <a:gd name="T3" fmla="*/ 19 h 34"/>
                    <a:gd name="T4" fmla="*/ 27 w 33"/>
                    <a:gd name="T5" fmla="*/ 22 h 34"/>
                    <a:gd name="T6" fmla="*/ 28 w 33"/>
                    <a:gd name="T7" fmla="*/ 21 h 34"/>
                    <a:gd name="T8" fmla="*/ 30 w 33"/>
                    <a:gd name="T9" fmla="*/ 15 h 34"/>
                    <a:gd name="T10" fmla="*/ 33 w 33"/>
                    <a:gd name="T11" fmla="*/ 11 h 34"/>
                    <a:gd name="T12" fmla="*/ 33 w 33"/>
                    <a:gd name="T13" fmla="*/ 9 h 34"/>
                    <a:gd name="T14" fmla="*/ 32 w 33"/>
                    <a:gd name="T15" fmla="*/ 8 h 34"/>
                    <a:gd name="T16" fmla="*/ 31 w 33"/>
                    <a:gd name="T17" fmla="*/ 5 h 34"/>
                    <a:gd name="T18" fmla="*/ 28 w 33"/>
                    <a:gd name="T19" fmla="*/ 2 h 34"/>
                    <a:gd name="T20" fmla="*/ 27 w 33"/>
                    <a:gd name="T21" fmla="*/ 2 h 34"/>
                    <a:gd name="T22" fmla="*/ 24 w 33"/>
                    <a:gd name="T23" fmla="*/ 1 h 34"/>
                    <a:gd name="T24" fmla="*/ 20 w 33"/>
                    <a:gd name="T25" fmla="*/ 0 h 34"/>
                    <a:gd name="T26" fmla="*/ 17 w 33"/>
                    <a:gd name="T27" fmla="*/ 4 h 34"/>
                    <a:gd name="T28" fmla="*/ 17 w 33"/>
                    <a:gd name="T29" fmla="*/ 6 h 34"/>
                    <a:gd name="T30" fmla="*/ 16 w 33"/>
                    <a:gd name="T31" fmla="*/ 8 h 34"/>
                    <a:gd name="T32" fmla="*/ 13 w 33"/>
                    <a:gd name="T33" fmla="*/ 9 h 34"/>
                    <a:gd name="T34" fmla="*/ 11 w 33"/>
                    <a:gd name="T35" fmla="*/ 11 h 34"/>
                    <a:gd name="T36" fmla="*/ 10 w 33"/>
                    <a:gd name="T37" fmla="*/ 11 h 34"/>
                    <a:gd name="T38" fmla="*/ 8 w 33"/>
                    <a:gd name="T39" fmla="*/ 6 h 34"/>
                    <a:gd name="T40" fmla="*/ 6 w 33"/>
                    <a:gd name="T41" fmla="*/ 6 h 34"/>
                    <a:gd name="T42" fmla="*/ 3 w 33"/>
                    <a:gd name="T43" fmla="*/ 11 h 34"/>
                    <a:gd name="T44" fmla="*/ 3 w 33"/>
                    <a:gd name="T45" fmla="*/ 15 h 34"/>
                    <a:gd name="T46" fmla="*/ 0 w 33"/>
                    <a:gd name="T47" fmla="*/ 16 h 34"/>
                    <a:gd name="T48" fmla="*/ 0 w 33"/>
                    <a:gd name="T49" fmla="*/ 20 h 34"/>
                    <a:gd name="T50" fmla="*/ 4 w 33"/>
                    <a:gd name="T51" fmla="*/ 21 h 34"/>
                    <a:gd name="T52" fmla="*/ 5 w 33"/>
                    <a:gd name="T53" fmla="*/ 24 h 34"/>
                    <a:gd name="T54" fmla="*/ 4 w 33"/>
                    <a:gd name="T55" fmla="*/ 25 h 34"/>
                    <a:gd name="T56" fmla="*/ 4 w 33"/>
                    <a:gd name="T57" fmla="*/ 27 h 34"/>
                    <a:gd name="T58" fmla="*/ 6 w 33"/>
                    <a:gd name="T59" fmla="*/ 31 h 34"/>
                    <a:gd name="T60" fmla="*/ 10 w 33"/>
                    <a:gd name="T61" fmla="*/ 32 h 34"/>
                    <a:gd name="T62" fmla="*/ 10 w 33"/>
                    <a:gd name="T63" fmla="*/ 33 h 34"/>
                    <a:gd name="T64" fmla="*/ 10 w 33"/>
                    <a:gd name="T65" fmla="*/ 34 h 34"/>
                    <a:gd name="T66" fmla="*/ 11 w 33"/>
                    <a:gd name="T67" fmla="*/ 33 h 34"/>
                    <a:gd name="T68" fmla="*/ 13 w 33"/>
                    <a:gd name="T69" fmla="*/ 34 h 34"/>
                    <a:gd name="T70" fmla="*/ 14 w 33"/>
                    <a:gd name="T71" fmla="*/ 33 h 34"/>
                    <a:gd name="T72" fmla="*/ 14 w 33"/>
                    <a:gd name="T73" fmla="*/ 31 h 34"/>
                    <a:gd name="T74" fmla="*/ 12 w 33"/>
                    <a:gd name="T75" fmla="*/ 28 h 34"/>
                    <a:gd name="T76" fmla="*/ 13 w 33"/>
                    <a:gd name="T77" fmla="*/ 25 h 34"/>
                    <a:gd name="T78" fmla="*/ 14 w 33"/>
                    <a:gd name="T79" fmla="*/ 20 h 34"/>
                    <a:gd name="T80" fmla="*/ 17 w 33"/>
                    <a:gd name="T81" fmla="*/ 18 h 34"/>
                    <a:gd name="T82" fmla="*/ 18 w 33"/>
                    <a:gd name="T83" fmla="*/ 15 h 34"/>
                    <a:gd name="T84" fmla="*/ 21 w 33"/>
                    <a:gd name="T8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4">
                      <a:moveTo>
                        <a:pt x="21" y="16"/>
                      </a:moveTo>
                      <a:lnTo>
                        <a:pt x="26" y="19"/>
                      </a:lnTo>
                      <a:lnTo>
                        <a:pt x="27" y="22"/>
                      </a:lnTo>
                      <a:lnTo>
                        <a:pt x="28" y="21"/>
                      </a:lnTo>
                      <a:lnTo>
                        <a:pt x="30" y="15"/>
                      </a:lnTo>
                      <a:lnTo>
                        <a:pt x="33" y="11"/>
                      </a:lnTo>
                      <a:lnTo>
                        <a:pt x="33" y="9"/>
                      </a:lnTo>
                      <a:lnTo>
                        <a:pt x="32" y="8"/>
                      </a:lnTo>
                      <a:lnTo>
                        <a:pt x="31" y="5"/>
                      </a:lnTo>
                      <a:lnTo>
                        <a:pt x="28" y="2"/>
                      </a:lnTo>
                      <a:lnTo>
                        <a:pt x="27" y="2"/>
                      </a:lnTo>
                      <a:lnTo>
                        <a:pt x="24" y="1"/>
                      </a:lnTo>
                      <a:lnTo>
                        <a:pt x="20" y="0"/>
                      </a:lnTo>
                      <a:lnTo>
                        <a:pt x="17" y="4"/>
                      </a:lnTo>
                      <a:lnTo>
                        <a:pt x="17" y="6"/>
                      </a:lnTo>
                      <a:lnTo>
                        <a:pt x="16" y="8"/>
                      </a:lnTo>
                      <a:lnTo>
                        <a:pt x="13" y="9"/>
                      </a:lnTo>
                      <a:lnTo>
                        <a:pt x="11" y="11"/>
                      </a:lnTo>
                      <a:lnTo>
                        <a:pt x="10" y="11"/>
                      </a:lnTo>
                      <a:lnTo>
                        <a:pt x="8" y="6"/>
                      </a:lnTo>
                      <a:lnTo>
                        <a:pt x="6" y="6"/>
                      </a:lnTo>
                      <a:lnTo>
                        <a:pt x="3" y="11"/>
                      </a:lnTo>
                      <a:lnTo>
                        <a:pt x="3" y="15"/>
                      </a:lnTo>
                      <a:lnTo>
                        <a:pt x="0" y="16"/>
                      </a:lnTo>
                      <a:lnTo>
                        <a:pt x="0" y="20"/>
                      </a:lnTo>
                      <a:lnTo>
                        <a:pt x="4" y="21"/>
                      </a:lnTo>
                      <a:lnTo>
                        <a:pt x="5" y="24"/>
                      </a:lnTo>
                      <a:lnTo>
                        <a:pt x="4" y="25"/>
                      </a:lnTo>
                      <a:lnTo>
                        <a:pt x="4" y="27"/>
                      </a:lnTo>
                      <a:lnTo>
                        <a:pt x="6" y="31"/>
                      </a:lnTo>
                      <a:lnTo>
                        <a:pt x="10" y="32"/>
                      </a:lnTo>
                      <a:lnTo>
                        <a:pt x="10" y="33"/>
                      </a:lnTo>
                      <a:lnTo>
                        <a:pt x="10" y="34"/>
                      </a:lnTo>
                      <a:lnTo>
                        <a:pt x="11" y="33"/>
                      </a:lnTo>
                      <a:lnTo>
                        <a:pt x="13" y="34"/>
                      </a:lnTo>
                      <a:lnTo>
                        <a:pt x="14" y="33"/>
                      </a:lnTo>
                      <a:lnTo>
                        <a:pt x="14" y="31"/>
                      </a:lnTo>
                      <a:lnTo>
                        <a:pt x="12" y="28"/>
                      </a:lnTo>
                      <a:lnTo>
                        <a:pt x="13" y="25"/>
                      </a:lnTo>
                      <a:lnTo>
                        <a:pt x="14" y="20"/>
                      </a:lnTo>
                      <a:lnTo>
                        <a:pt x="17" y="18"/>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247">
                  <a:extLst>
                    <a:ext uri="{FF2B5EF4-FFF2-40B4-BE49-F238E27FC236}">
                      <a16:creationId xmlns:a16="http://schemas.microsoft.com/office/drawing/2014/main" id="{406EF3A9-A950-4FCE-B20A-24072A57E437}"/>
                    </a:ext>
                  </a:extLst>
                </p:cNvPr>
                <p:cNvSpPr>
                  <a:spLocks/>
                </p:cNvSpPr>
                <p:nvPr/>
              </p:nvSpPr>
              <p:spPr bwMode="auto">
                <a:xfrm>
                  <a:off x="5452" y="2132"/>
                  <a:ext cx="4" cy="3"/>
                </a:xfrm>
                <a:custGeom>
                  <a:avLst/>
                  <a:gdLst>
                    <a:gd name="T0" fmla="*/ 4 w 4"/>
                    <a:gd name="T1" fmla="*/ 1 h 3"/>
                    <a:gd name="T2" fmla="*/ 2 w 4"/>
                    <a:gd name="T3" fmla="*/ 0 h 3"/>
                    <a:gd name="T4" fmla="*/ 0 w 4"/>
                    <a:gd name="T5" fmla="*/ 3 h 3"/>
                    <a:gd name="T6" fmla="*/ 2 w 4"/>
                    <a:gd name="T7" fmla="*/ 3 h 3"/>
                    <a:gd name="T8" fmla="*/ 4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2" y="0"/>
                      </a:lnTo>
                      <a:lnTo>
                        <a:pt x="0" y="3"/>
                      </a:lnTo>
                      <a:lnTo>
                        <a:pt x="2" y="3"/>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248">
                  <a:extLst>
                    <a:ext uri="{FF2B5EF4-FFF2-40B4-BE49-F238E27FC236}">
                      <a16:creationId xmlns:a16="http://schemas.microsoft.com/office/drawing/2014/main" id="{12379425-4AE2-4640-AEE9-8454FC5AA1CC}"/>
                    </a:ext>
                  </a:extLst>
                </p:cNvPr>
                <p:cNvSpPr>
                  <a:spLocks/>
                </p:cNvSpPr>
                <p:nvPr/>
              </p:nvSpPr>
              <p:spPr bwMode="auto">
                <a:xfrm>
                  <a:off x="5417" y="2225"/>
                  <a:ext cx="5" cy="7"/>
                </a:xfrm>
                <a:custGeom>
                  <a:avLst/>
                  <a:gdLst>
                    <a:gd name="T0" fmla="*/ 4 w 5"/>
                    <a:gd name="T1" fmla="*/ 7 h 7"/>
                    <a:gd name="T2" fmla="*/ 5 w 5"/>
                    <a:gd name="T3" fmla="*/ 6 h 7"/>
                    <a:gd name="T4" fmla="*/ 4 w 5"/>
                    <a:gd name="T5" fmla="*/ 3 h 7"/>
                    <a:gd name="T6" fmla="*/ 2 w 5"/>
                    <a:gd name="T7" fmla="*/ 0 h 7"/>
                    <a:gd name="T8" fmla="*/ 0 w 5"/>
                    <a:gd name="T9" fmla="*/ 1 h 7"/>
                    <a:gd name="T10" fmla="*/ 0 w 5"/>
                    <a:gd name="T11" fmla="*/ 3 h 7"/>
                    <a:gd name="T12" fmla="*/ 2 w 5"/>
                    <a:gd name="T13" fmla="*/ 6 h 7"/>
                    <a:gd name="T14" fmla="*/ 4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4" y="7"/>
                      </a:moveTo>
                      <a:lnTo>
                        <a:pt x="5" y="6"/>
                      </a:lnTo>
                      <a:lnTo>
                        <a:pt x="4" y="3"/>
                      </a:lnTo>
                      <a:lnTo>
                        <a:pt x="2" y="0"/>
                      </a:lnTo>
                      <a:lnTo>
                        <a:pt x="0" y="1"/>
                      </a:lnTo>
                      <a:lnTo>
                        <a:pt x="0" y="3"/>
                      </a:lnTo>
                      <a:lnTo>
                        <a:pt x="2"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249">
                  <a:extLst>
                    <a:ext uri="{FF2B5EF4-FFF2-40B4-BE49-F238E27FC236}">
                      <a16:creationId xmlns:a16="http://schemas.microsoft.com/office/drawing/2014/main" id="{077C119F-899D-4A37-85B5-02E2185C695D}"/>
                    </a:ext>
                  </a:extLst>
                </p:cNvPr>
                <p:cNvSpPr>
                  <a:spLocks/>
                </p:cNvSpPr>
                <p:nvPr/>
              </p:nvSpPr>
              <p:spPr bwMode="auto">
                <a:xfrm>
                  <a:off x="5429" y="2095"/>
                  <a:ext cx="2" cy="2"/>
                </a:xfrm>
                <a:custGeom>
                  <a:avLst/>
                  <a:gdLst>
                    <a:gd name="T0" fmla="*/ 0 w 2"/>
                    <a:gd name="T1" fmla="*/ 0 h 2"/>
                    <a:gd name="T2" fmla="*/ 0 w 2"/>
                    <a:gd name="T3" fmla="*/ 2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1"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50">
                  <a:extLst>
                    <a:ext uri="{FF2B5EF4-FFF2-40B4-BE49-F238E27FC236}">
                      <a16:creationId xmlns:a16="http://schemas.microsoft.com/office/drawing/2014/main" id="{32DF610A-7441-4007-8B03-7D9F19E8634C}"/>
                    </a:ext>
                  </a:extLst>
                </p:cNvPr>
                <p:cNvSpPr>
                  <a:spLocks/>
                </p:cNvSpPr>
                <p:nvPr/>
              </p:nvSpPr>
              <p:spPr bwMode="auto">
                <a:xfrm>
                  <a:off x="5385" y="2172"/>
                  <a:ext cx="3" cy="1"/>
                </a:xfrm>
                <a:custGeom>
                  <a:avLst/>
                  <a:gdLst>
                    <a:gd name="T0" fmla="*/ 1 w 3"/>
                    <a:gd name="T1" fmla="*/ 1 h 1"/>
                    <a:gd name="T2" fmla="*/ 3 w 3"/>
                    <a:gd name="T3" fmla="*/ 1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51">
                  <a:extLst>
                    <a:ext uri="{FF2B5EF4-FFF2-40B4-BE49-F238E27FC236}">
                      <a16:creationId xmlns:a16="http://schemas.microsoft.com/office/drawing/2014/main" id="{05F45E26-25F9-474B-A6E4-67DE771A5C7D}"/>
                    </a:ext>
                  </a:extLst>
                </p:cNvPr>
                <p:cNvSpPr>
                  <a:spLocks/>
                </p:cNvSpPr>
                <p:nvPr/>
              </p:nvSpPr>
              <p:spPr bwMode="auto">
                <a:xfrm>
                  <a:off x="5340" y="2360"/>
                  <a:ext cx="3" cy="3"/>
                </a:xfrm>
                <a:custGeom>
                  <a:avLst/>
                  <a:gdLst>
                    <a:gd name="T0" fmla="*/ 3 w 3"/>
                    <a:gd name="T1" fmla="*/ 3 h 3"/>
                    <a:gd name="T2" fmla="*/ 3 w 3"/>
                    <a:gd name="T3" fmla="*/ 2 h 3"/>
                    <a:gd name="T4" fmla="*/ 3 w 3"/>
                    <a:gd name="T5" fmla="*/ 0 h 3"/>
                    <a:gd name="T6" fmla="*/ 1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2"/>
                      </a:lnTo>
                      <a:lnTo>
                        <a:pt x="3" y="0"/>
                      </a:lnTo>
                      <a:lnTo>
                        <a:pt x="1" y="0"/>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52">
                  <a:extLst>
                    <a:ext uri="{FF2B5EF4-FFF2-40B4-BE49-F238E27FC236}">
                      <a16:creationId xmlns:a16="http://schemas.microsoft.com/office/drawing/2014/main" id="{A18A31DE-A521-40E7-B785-DF549F3DDD9C}"/>
                    </a:ext>
                  </a:extLst>
                </p:cNvPr>
                <p:cNvSpPr>
                  <a:spLocks/>
                </p:cNvSpPr>
                <p:nvPr/>
              </p:nvSpPr>
              <p:spPr bwMode="auto">
                <a:xfrm>
                  <a:off x="5405" y="2179"/>
                  <a:ext cx="1" cy="4"/>
                </a:xfrm>
                <a:custGeom>
                  <a:avLst/>
                  <a:gdLst>
                    <a:gd name="T0" fmla="*/ 1 w 1"/>
                    <a:gd name="T1" fmla="*/ 1 h 4"/>
                    <a:gd name="T2" fmla="*/ 0 w 1"/>
                    <a:gd name="T3" fmla="*/ 0 h 4"/>
                    <a:gd name="T4" fmla="*/ 0 w 1"/>
                    <a:gd name="T5" fmla="*/ 1 h 4"/>
                    <a:gd name="T6" fmla="*/ 0 w 1"/>
                    <a:gd name="T7" fmla="*/ 4 h 4"/>
                    <a:gd name="T8" fmla="*/ 1 w 1"/>
                    <a:gd name="T9" fmla="*/ 3 h 4"/>
                    <a:gd name="T10" fmla="*/ 1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1" y="1"/>
                      </a:moveTo>
                      <a:lnTo>
                        <a:pt x="0" y="0"/>
                      </a:lnTo>
                      <a:lnTo>
                        <a:pt x="0" y="1"/>
                      </a:lnTo>
                      <a:lnTo>
                        <a:pt x="0" y="4"/>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253">
                  <a:extLst>
                    <a:ext uri="{FF2B5EF4-FFF2-40B4-BE49-F238E27FC236}">
                      <a16:creationId xmlns:a16="http://schemas.microsoft.com/office/drawing/2014/main" id="{1A88D711-D2DD-4D82-8403-BD98063B746C}"/>
                    </a:ext>
                  </a:extLst>
                </p:cNvPr>
                <p:cNvSpPr>
                  <a:spLocks/>
                </p:cNvSpPr>
                <p:nvPr/>
              </p:nvSpPr>
              <p:spPr bwMode="auto">
                <a:xfrm>
                  <a:off x="5346" y="2358"/>
                  <a:ext cx="2" cy="4"/>
                </a:xfrm>
                <a:custGeom>
                  <a:avLst/>
                  <a:gdLst>
                    <a:gd name="T0" fmla="*/ 0 w 2"/>
                    <a:gd name="T1" fmla="*/ 4 h 4"/>
                    <a:gd name="T2" fmla="*/ 1 w 2"/>
                    <a:gd name="T3" fmla="*/ 4 h 4"/>
                    <a:gd name="T4" fmla="*/ 2 w 2"/>
                    <a:gd name="T5" fmla="*/ 1 h 4"/>
                    <a:gd name="T6" fmla="*/ 1 w 2"/>
                    <a:gd name="T7" fmla="*/ 0 h 4"/>
                    <a:gd name="T8" fmla="*/ 0 w 2"/>
                    <a:gd name="T9" fmla="*/ 1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1" y="4"/>
                      </a:lnTo>
                      <a:lnTo>
                        <a:pt x="2"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254">
                  <a:extLst>
                    <a:ext uri="{FF2B5EF4-FFF2-40B4-BE49-F238E27FC236}">
                      <a16:creationId xmlns:a16="http://schemas.microsoft.com/office/drawing/2014/main" id="{85CC02BA-6B72-4AEF-A2BD-D216A1993581}"/>
                    </a:ext>
                  </a:extLst>
                </p:cNvPr>
                <p:cNvSpPr>
                  <a:spLocks/>
                </p:cNvSpPr>
                <p:nvPr/>
              </p:nvSpPr>
              <p:spPr bwMode="auto">
                <a:xfrm>
                  <a:off x="5387" y="2169"/>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255">
                  <a:extLst>
                    <a:ext uri="{FF2B5EF4-FFF2-40B4-BE49-F238E27FC236}">
                      <a16:creationId xmlns:a16="http://schemas.microsoft.com/office/drawing/2014/main" id="{AD0627F9-3E39-4B1F-B7A0-2C5F0FFF2178}"/>
                    </a:ext>
                  </a:extLst>
                </p:cNvPr>
                <p:cNvSpPr>
                  <a:spLocks/>
                </p:cNvSpPr>
                <p:nvPr/>
              </p:nvSpPr>
              <p:spPr bwMode="auto">
                <a:xfrm>
                  <a:off x="5431" y="2092"/>
                  <a:ext cx="4" cy="4"/>
                </a:xfrm>
                <a:custGeom>
                  <a:avLst/>
                  <a:gdLst>
                    <a:gd name="T0" fmla="*/ 4 w 4"/>
                    <a:gd name="T1" fmla="*/ 2 h 4"/>
                    <a:gd name="T2" fmla="*/ 3 w 4"/>
                    <a:gd name="T3" fmla="*/ 0 h 4"/>
                    <a:gd name="T4" fmla="*/ 2 w 4"/>
                    <a:gd name="T5" fmla="*/ 0 h 4"/>
                    <a:gd name="T6" fmla="*/ 0 w 4"/>
                    <a:gd name="T7" fmla="*/ 2 h 4"/>
                    <a:gd name="T8" fmla="*/ 1 w 4"/>
                    <a:gd name="T9" fmla="*/ 4 h 4"/>
                    <a:gd name="T10" fmla="*/ 2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3" y="0"/>
                      </a:lnTo>
                      <a:lnTo>
                        <a:pt x="2" y="0"/>
                      </a:lnTo>
                      <a:lnTo>
                        <a:pt x="0" y="2"/>
                      </a:lnTo>
                      <a:lnTo>
                        <a:pt x="1"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256">
                  <a:extLst>
                    <a:ext uri="{FF2B5EF4-FFF2-40B4-BE49-F238E27FC236}">
                      <a16:creationId xmlns:a16="http://schemas.microsoft.com/office/drawing/2014/main" id="{925D6234-CB3F-4D4C-A0D6-A9083FA0A3D4}"/>
                    </a:ext>
                  </a:extLst>
                </p:cNvPr>
                <p:cNvSpPr>
                  <a:spLocks/>
                </p:cNvSpPr>
                <p:nvPr/>
              </p:nvSpPr>
              <p:spPr bwMode="auto">
                <a:xfrm>
                  <a:off x="5388" y="2304"/>
                  <a:ext cx="7" cy="14"/>
                </a:xfrm>
                <a:custGeom>
                  <a:avLst/>
                  <a:gdLst>
                    <a:gd name="T0" fmla="*/ 1 w 7"/>
                    <a:gd name="T1" fmla="*/ 14 h 14"/>
                    <a:gd name="T2" fmla="*/ 3 w 7"/>
                    <a:gd name="T3" fmla="*/ 13 h 14"/>
                    <a:gd name="T4" fmla="*/ 3 w 7"/>
                    <a:gd name="T5" fmla="*/ 10 h 14"/>
                    <a:gd name="T6" fmla="*/ 7 w 7"/>
                    <a:gd name="T7" fmla="*/ 8 h 14"/>
                    <a:gd name="T8" fmla="*/ 7 w 7"/>
                    <a:gd name="T9" fmla="*/ 5 h 14"/>
                    <a:gd name="T10" fmla="*/ 7 w 7"/>
                    <a:gd name="T11" fmla="*/ 3 h 14"/>
                    <a:gd name="T12" fmla="*/ 7 w 7"/>
                    <a:gd name="T13" fmla="*/ 0 h 14"/>
                    <a:gd name="T14" fmla="*/ 5 w 7"/>
                    <a:gd name="T15" fmla="*/ 3 h 14"/>
                    <a:gd name="T16" fmla="*/ 3 w 7"/>
                    <a:gd name="T17" fmla="*/ 4 h 14"/>
                    <a:gd name="T18" fmla="*/ 3 w 7"/>
                    <a:gd name="T19" fmla="*/ 6 h 14"/>
                    <a:gd name="T20" fmla="*/ 3 w 7"/>
                    <a:gd name="T21" fmla="*/ 7 h 14"/>
                    <a:gd name="T22" fmla="*/ 0 w 7"/>
                    <a:gd name="T23" fmla="*/ 10 h 14"/>
                    <a:gd name="T24" fmla="*/ 1 w 7"/>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1" y="14"/>
                      </a:moveTo>
                      <a:lnTo>
                        <a:pt x="3" y="13"/>
                      </a:lnTo>
                      <a:lnTo>
                        <a:pt x="3" y="10"/>
                      </a:lnTo>
                      <a:lnTo>
                        <a:pt x="7" y="8"/>
                      </a:lnTo>
                      <a:lnTo>
                        <a:pt x="7" y="5"/>
                      </a:lnTo>
                      <a:lnTo>
                        <a:pt x="7" y="3"/>
                      </a:lnTo>
                      <a:lnTo>
                        <a:pt x="7" y="0"/>
                      </a:lnTo>
                      <a:lnTo>
                        <a:pt x="5" y="3"/>
                      </a:lnTo>
                      <a:lnTo>
                        <a:pt x="3" y="4"/>
                      </a:lnTo>
                      <a:lnTo>
                        <a:pt x="3" y="6"/>
                      </a:lnTo>
                      <a:lnTo>
                        <a:pt x="3" y="7"/>
                      </a:lnTo>
                      <a:lnTo>
                        <a:pt x="0" y="10"/>
                      </a:lnTo>
                      <a:lnTo>
                        <a:pt x="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257">
                  <a:extLst>
                    <a:ext uri="{FF2B5EF4-FFF2-40B4-BE49-F238E27FC236}">
                      <a16:creationId xmlns:a16="http://schemas.microsoft.com/office/drawing/2014/main" id="{DA45CA9F-F8CF-47C4-A4DD-87642B4A65DA}"/>
                    </a:ext>
                  </a:extLst>
                </p:cNvPr>
                <p:cNvSpPr>
                  <a:spLocks/>
                </p:cNvSpPr>
                <p:nvPr/>
              </p:nvSpPr>
              <p:spPr bwMode="auto">
                <a:xfrm>
                  <a:off x="5358" y="2348"/>
                  <a:ext cx="4" cy="5"/>
                </a:xfrm>
                <a:custGeom>
                  <a:avLst/>
                  <a:gdLst>
                    <a:gd name="T0" fmla="*/ 4 w 4"/>
                    <a:gd name="T1" fmla="*/ 1 h 5"/>
                    <a:gd name="T2" fmla="*/ 1 w 4"/>
                    <a:gd name="T3" fmla="*/ 0 h 5"/>
                    <a:gd name="T4" fmla="*/ 0 w 4"/>
                    <a:gd name="T5" fmla="*/ 4 h 5"/>
                    <a:gd name="T6" fmla="*/ 2 w 4"/>
                    <a:gd name="T7" fmla="*/ 4 h 5"/>
                    <a:gd name="T8" fmla="*/ 3 w 4"/>
                    <a:gd name="T9" fmla="*/ 5 h 5"/>
                    <a:gd name="T10" fmla="*/ 4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4" y="1"/>
                      </a:moveTo>
                      <a:lnTo>
                        <a:pt x="1" y="0"/>
                      </a:lnTo>
                      <a:lnTo>
                        <a:pt x="0" y="4"/>
                      </a:lnTo>
                      <a:lnTo>
                        <a:pt x="2" y="4"/>
                      </a:lnTo>
                      <a:lnTo>
                        <a:pt x="3" y="5"/>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258">
                  <a:extLst>
                    <a:ext uri="{FF2B5EF4-FFF2-40B4-BE49-F238E27FC236}">
                      <a16:creationId xmlns:a16="http://schemas.microsoft.com/office/drawing/2014/main" id="{99123054-9156-4A29-89A0-8A9E2D6C051D}"/>
                    </a:ext>
                  </a:extLst>
                </p:cNvPr>
                <p:cNvSpPr>
                  <a:spLocks/>
                </p:cNvSpPr>
                <p:nvPr/>
              </p:nvSpPr>
              <p:spPr bwMode="auto">
                <a:xfrm>
                  <a:off x="5394" y="1953"/>
                  <a:ext cx="146" cy="261"/>
                </a:xfrm>
                <a:custGeom>
                  <a:avLst/>
                  <a:gdLst>
                    <a:gd name="T0" fmla="*/ 4 w 146"/>
                    <a:gd name="T1" fmla="*/ 209 h 261"/>
                    <a:gd name="T2" fmla="*/ 4 w 146"/>
                    <a:gd name="T3" fmla="*/ 218 h 261"/>
                    <a:gd name="T4" fmla="*/ 4 w 146"/>
                    <a:gd name="T5" fmla="*/ 221 h 261"/>
                    <a:gd name="T6" fmla="*/ 9 w 146"/>
                    <a:gd name="T7" fmla="*/ 222 h 261"/>
                    <a:gd name="T8" fmla="*/ 7 w 146"/>
                    <a:gd name="T9" fmla="*/ 220 h 261"/>
                    <a:gd name="T10" fmla="*/ 13 w 146"/>
                    <a:gd name="T11" fmla="*/ 218 h 261"/>
                    <a:gd name="T12" fmla="*/ 11 w 146"/>
                    <a:gd name="T13" fmla="*/ 237 h 261"/>
                    <a:gd name="T14" fmla="*/ 17 w 146"/>
                    <a:gd name="T15" fmla="*/ 258 h 261"/>
                    <a:gd name="T16" fmla="*/ 20 w 146"/>
                    <a:gd name="T17" fmla="*/ 247 h 261"/>
                    <a:gd name="T18" fmla="*/ 25 w 146"/>
                    <a:gd name="T19" fmla="*/ 257 h 261"/>
                    <a:gd name="T20" fmla="*/ 27 w 146"/>
                    <a:gd name="T21" fmla="*/ 251 h 261"/>
                    <a:gd name="T22" fmla="*/ 32 w 146"/>
                    <a:gd name="T23" fmla="*/ 240 h 261"/>
                    <a:gd name="T24" fmla="*/ 33 w 146"/>
                    <a:gd name="T25" fmla="*/ 216 h 261"/>
                    <a:gd name="T26" fmla="*/ 29 w 146"/>
                    <a:gd name="T27" fmla="*/ 207 h 261"/>
                    <a:gd name="T28" fmla="*/ 23 w 146"/>
                    <a:gd name="T29" fmla="*/ 202 h 261"/>
                    <a:gd name="T30" fmla="*/ 31 w 146"/>
                    <a:gd name="T31" fmla="*/ 194 h 261"/>
                    <a:gd name="T32" fmla="*/ 34 w 146"/>
                    <a:gd name="T33" fmla="*/ 184 h 261"/>
                    <a:gd name="T34" fmla="*/ 50 w 146"/>
                    <a:gd name="T35" fmla="*/ 182 h 261"/>
                    <a:gd name="T36" fmla="*/ 60 w 146"/>
                    <a:gd name="T37" fmla="*/ 176 h 261"/>
                    <a:gd name="T38" fmla="*/ 74 w 146"/>
                    <a:gd name="T39" fmla="*/ 176 h 261"/>
                    <a:gd name="T40" fmla="*/ 73 w 146"/>
                    <a:gd name="T41" fmla="*/ 191 h 261"/>
                    <a:gd name="T42" fmla="*/ 87 w 146"/>
                    <a:gd name="T43" fmla="*/ 195 h 261"/>
                    <a:gd name="T44" fmla="*/ 94 w 146"/>
                    <a:gd name="T45" fmla="*/ 182 h 261"/>
                    <a:gd name="T46" fmla="*/ 89 w 146"/>
                    <a:gd name="T47" fmla="*/ 171 h 261"/>
                    <a:gd name="T48" fmla="*/ 94 w 146"/>
                    <a:gd name="T49" fmla="*/ 171 h 261"/>
                    <a:gd name="T50" fmla="*/ 101 w 146"/>
                    <a:gd name="T51" fmla="*/ 170 h 261"/>
                    <a:gd name="T52" fmla="*/ 105 w 146"/>
                    <a:gd name="T53" fmla="*/ 171 h 261"/>
                    <a:gd name="T54" fmla="*/ 118 w 146"/>
                    <a:gd name="T55" fmla="*/ 161 h 261"/>
                    <a:gd name="T56" fmla="*/ 125 w 146"/>
                    <a:gd name="T57" fmla="*/ 167 h 261"/>
                    <a:gd name="T58" fmla="*/ 129 w 146"/>
                    <a:gd name="T59" fmla="*/ 150 h 261"/>
                    <a:gd name="T60" fmla="*/ 132 w 146"/>
                    <a:gd name="T61" fmla="*/ 154 h 261"/>
                    <a:gd name="T62" fmla="*/ 143 w 146"/>
                    <a:gd name="T63" fmla="*/ 156 h 261"/>
                    <a:gd name="T64" fmla="*/ 141 w 146"/>
                    <a:gd name="T65" fmla="*/ 137 h 261"/>
                    <a:gd name="T66" fmla="*/ 134 w 146"/>
                    <a:gd name="T67" fmla="*/ 91 h 261"/>
                    <a:gd name="T68" fmla="*/ 143 w 146"/>
                    <a:gd name="T69" fmla="*/ 79 h 261"/>
                    <a:gd name="T70" fmla="*/ 140 w 146"/>
                    <a:gd name="T71" fmla="*/ 64 h 261"/>
                    <a:gd name="T72" fmla="*/ 141 w 146"/>
                    <a:gd name="T73" fmla="*/ 50 h 261"/>
                    <a:gd name="T74" fmla="*/ 133 w 146"/>
                    <a:gd name="T75" fmla="*/ 28 h 261"/>
                    <a:gd name="T76" fmla="*/ 122 w 146"/>
                    <a:gd name="T77" fmla="*/ 2 h 261"/>
                    <a:gd name="T78" fmla="*/ 115 w 146"/>
                    <a:gd name="T79" fmla="*/ 2 h 261"/>
                    <a:gd name="T80" fmla="*/ 121 w 146"/>
                    <a:gd name="T81" fmla="*/ 10 h 261"/>
                    <a:gd name="T82" fmla="*/ 115 w 146"/>
                    <a:gd name="T83" fmla="*/ 18 h 261"/>
                    <a:gd name="T84" fmla="*/ 108 w 146"/>
                    <a:gd name="T85" fmla="*/ 9 h 261"/>
                    <a:gd name="T86" fmla="*/ 105 w 146"/>
                    <a:gd name="T87" fmla="*/ 26 h 261"/>
                    <a:gd name="T88" fmla="*/ 105 w 146"/>
                    <a:gd name="T89" fmla="*/ 40 h 261"/>
                    <a:gd name="T90" fmla="*/ 114 w 146"/>
                    <a:gd name="T91" fmla="*/ 60 h 261"/>
                    <a:gd name="T92" fmla="*/ 106 w 146"/>
                    <a:gd name="T93" fmla="*/ 97 h 261"/>
                    <a:gd name="T94" fmla="*/ 91 w 146"/>
                    <a:gd name="T95" fmla="*/ 119 h 261"/>
                    <a:gd name="T96" fmla="*/ 86 w 146"/>
                    <a:gd name="T97" fmla="*/ 109 h 261"/>
                    <a:gd name="T98" fmla="*/ 79 w 146"/>
                    <a:gd name="T99" fmla="*/ 109 h 261"/>
                    <a:gd name="T100" fmla="*/ 77 w 146"/>
                    <a:gd name="T101" fmla="*/ 134 h 261"/>
                    <a:gd name="T102" fmla="*/ 77 w 146"/>
                    <a:gd name="T103" fmla="*/ 148 h 261"/>
                    <a:gd name="T104" fmla="*/ 70 w 146"/>
                    <a:gd name="T105" fmla="*/ 154 h 261"/>
                    <a:gd name="T106" fmla="*/ 63 w 146"/>
                    <a:gd name="T107" fmla="*/ 150 h 261"/>
                    <a:gd name="T108" fmla="*/ 42 w 146"/>
                    <a:gd name="T109" fmla="*/ 156 h 261"/>
                    <a:gd name="T110" fmla="*/ 26 w 146"/>
                    <a:gd name="T111" fmla="*/ 174 h 261"/>
                    <a:gd name="T112" fmla="*/ 15 w 146"/>
                    <a:gd name="T113"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61">
                      <a:moveTo>
                        <a:pt x="14" y="197"/>
                      </a:moveTo>
                      <a:lnTo>
                        <a:pt x="11" y="199"/>
                      </a:lnTo>
                      <a:lnTo>
                        <a:pt x="10" y="202"/>
                      </a:lnTo>
                      <a:lnTo>
                        <a:pt x="8" y="203"/>
                      </a:lnTo>
                      <a:lnTo>
                        <a:pt x="5" y="206"/>
                      </a:lnTo>
                      <a:lnTo>
                        <a:pt x="4" y="209"/>
                      </a:lnTo>
                      <a:lnTo>
                        <a:pt x="2" y="209"/>
                      </a:lnTo>
                      <a:lnTo>
                        <a:pt x="0" y="211"/>
                      </a:lnTo>
                      <a:lnTo>
                        <a:pt x="1" y="211"/>
                      </a:lnTo>
                      <a:lnTo>
                        <a:pt x="2" y="211"/>
                      </a:lnTo>
                      <a:lnTo>
                        <a:pt x="3" y="214"/>
                      </a:lnTo>
                      <a:lnTo>
                        <a:pt x="4" y="218"/>
                      </a:lnTo>
                      <a:lnTo>
                        <a:pt x="4" y="220"/>
                      </a:lnTo>
                      <a:lnTo>
                        <a:pt x="3" y="216"/>
                      </a:lnTo>
                      <a:lnTo>
                        <a:pt x="2" y="215"/>
                      </a:lnTo>
                      <a:lnTo>
                        <a:pt x="1" y="217"/>
                      </a:lnTo>
                      <a:lnTo>
                        <a:pt x="2" y="220"/>
                      </a:lnTo>
                      <a:lnTo>
                        <a:pt x="4" y="221"/>
                      </a:lnTo>
                      <a:lnTo>
                        <a:pt x="4" y="223"/>
                      </a:lnTo>
                      <a:lnTo>
                        <a:pt x="3" y="226"/>
                      </a:lnTo>
                      <a:lnTo>
                        <a:pt x="4" y="224"/>
                      </a:lnTo>
                      <a:lnTo>
                        <a:pt x="5" y="223"/>
                      </a:lnTo>
                      <a:lnTo>
                        <a:pt x="8" y="221"/>
                      </a:lnTo>
                      <a:lnTo>
                        <a:pt x="9" y="222"/>
                      </a:lnTo>
                      <a:lnTo>
                        <a:pt x="8" y="223"/>
                      </a:lnTo>
                      <a:lnTo>
                        <a:pt x="9" y="224"/>
                      </a:lnTo>
                      <a:lnTo>
                        <a:pt x="11" y="223"/>
                      </a:lnTo>
                      <a:lnTo>
                        <a:pt x="11" y="220"/>
                      </a:lnTo>
                      <a:lnTo>
                        <a:pt x="9" y="219"/>
                      </a:lnTo>
                      <a:lnTo>
                        <a:pt x="7" y="220"/>
                      </a:lnTo>
                      <a:lnTo>
                        <a:pt x="7" y="218"/>
                      </a:lnTo>
                      <a:lnTo>
                        <a:pt x="8" y="216"/>
                      </a:lnTo>
                      <a:lnTo>
                        <a:pt x="7" y="214"/>
                      </a:lnTo>
                      <a:lnTo>
                        <a:pt x="8" y="212"/>
                      </a:lnTo>
                      <a:lnTo>
                        <a:pt x="11" y="213"/>
                      </a:lnTo>
                      <a:lnTo>
                        <a:pt x="13" y="218"/>
                      </a:lnTo>
                      <a:lnTo>
                        <a:pt x="13" y="222"/>
                      </a:lnTo>
                      <a:lnTo>
                        <a:pt x="15" y="223"/>
                      </a:lnTo>
                      <a:lnTo>
                        <a:pt x="15" y="230"/>
                      </a:lnTo>
                      <a:lnTo>
                        <a:pt x="13" y="235"/>
                      </a:lnTo>
                      <a:lnTo>
                        <a:pt x="10" y="235"/>
                      </a:lnTo>
                      <a:lnTo>
                        <a:pt x="11" y="237"/>
                      </a:lnTo>
                      <a:lnTo>
                        <a:pt x="13" y="241"/>
                      </a:lnTo>
                      <a:lnTo>
                        <a:pt x="14" y="247"/>
                      </a:lnTo>
                      <a:lnTo>
                        <a:pt x="16" y="251"/>
                      </a:lnTo>
                      <a:lnTo>
                        <a:pt x="16" y="254"/>
                      </a:lnTo>
                      <a:lnTo>
                        <a:pt x="15" y="255"/>
                      </a:lnTo>
                      <a:lnTo>
                        <a:pt x="17" y="258"/>
                      </a:lnTo>
                      <a:lnTo>
                        <a:pt x="19" y="257"/>
                      </a:lnTo>
                      <a:lnTo>
                        <a:pt x="21" y="259"/>
                      </a:lnTo>
                      <a:lnTo>
                        <a:pt x="22" y="257"/>
                      </a:lnTo>
                      <a:lnTo>
                        <a:pt x="22" y="256"/>
                      </a:lnTo>
                      <a:lnTo>
                        <a:pt x="20" y="252"/>
                      </a:lnTo>
                      <a:lnTo>
                        <a:pt x="20" y="247"/>
                      </a:lnTo>
                      <a:lnTo>
                        <a:pt x="21" y="245"/>
                      </a:lnTo>
                      <a:lnTo>
                        <a:pt x="22" y="247"/>
                      </a:lnTo>
                      <a:lnTo>
                        <a:pt x="22" y="248"/>
                      </a:lnTo>
                      <a:lnTo>
                        <a:pt x="22" y="250"/>
                      </a:lnTo>
                      <a:lnTo>
                        <a:pt x="24" y="252"/>
                      </a:lnTo>
                      <a:lnTo>
                        <a:pt x="25" y="257"/>
                      </a:lnTo>
                      <a:lnTo>
                        <a:pt x="24" y="259"/>
                      </a:lnTo>
                      <a:lnTo>
                        <a:pt x="25" y="261"/>
                      </a:lnTo>
                      <a:lnTo>
                        <a:pt x="27" y="260"/>
                      </a:lnTo>
                      <a:lnTo>
                        <a:pt x="29" y="255"/>
                      </a:lnTo>
                      <a:lnTo>
                        <a:pt x="27" y="252"/>
                      </a:lnTo>
                      <a:lnTo>
                        <a:pt x="27" y="251"/>
                      </a:lnTo>
                      <a:lnTo>
                        <a:pt x="29" y="250"/>
                      </a:lnTo>
                      <a:lnTo>
                        <a:pt x="30" y="251"/>
                      </a:lnTo>
                      <a:lnTo>
                        <a:pt x="32" y="251"/>
                      </a:lnTo>
                      <a:lnTo>
                        <a:pt x="32" y="248"/>
                      </a:lnTo>
                      <a:lnTo>
                        <a:pt x="32" y="243"/>
                      </a:lnTo>
                      <a:lnTo>
                        <a:pt x="32" y="240"/>
                      </a:lnTo>
                      <a:lnTo>
                        <a:pt x="32" y="230"/>
                      </a:lnTo>
                      <a:lnTo>
                        <a:pt x="32" y="225"/>
                      </a:lnTo>
                      <a:lnTo>
                        <a:pt x="33" y="222"/>
                      </a:lnTo>
                      <a:lnTo>
                        <a:pt x="35" y="219"/>
                      </a:lnTo>
                      <a:lnTo>
                        <a:pt x="35" y="216"/>
                      </a:lnTo>
                      <a:lnTo>
                        <a:pt x="33" y="216"/>
                      </a:lnTo>
                      <a:lnTo>
                        <a:pt x="33" y="213"/>
                      </a:lnTo>
                      <a:lnTo>
                        <a:pt x="32" y="213"/>
                      </a:lnTo>
                      <a:lnTo>
                        <a:pt x="32" y="210"/>
                      </a:lnTo>
                      <a:lnTo>
                        <a:pt x="28" y="210"/>
                      </a:lnTo>
                      <a:lnTo>
                        <a:pt x="27" y="209"/>
                      </a:lnTo>
                      <a:lnTo>
                        <a:pt x="29" y="207"/>
                      </a:lnTo>
                      <a:lnTo>
                        <a:pt x="30" y="205"/>
                      </a:lnTo>
                      <a:lnTo>
                        <a:pt x="29" y="201"/>
                      </a:lnTo>
                      <a:lnTo>
                        <a:pt x="28" y="199"/>
                      </a:lnTo>
                      <a:lnTo>
                        <a:pt x="25" y="200"/>
                      </a:lnTo>
                      <a:lnTo>
                        <a:pt x="25" y="201"/>
                      </a:lnTo>
                      <a:lnTo>
                        <a:pt x="23" y="202"/>
                      </a:lnTo>
                      <a:lnTo>
                        <a:pt x="22" y="202"/>
                      </a:lnTo>
                      <a:lnTo>
                        <a:pt x="18" y="199"/>
                      </a:lnTo>
                      <a:lnTo>
                        <a:pt x="18" y="195"/>
                      </a:lnTo>
                      <a:lnTo>
                        <a:pt x="23" y="193"/>
                      </a:lnTo>
                      <a:lnTo>
                        <a:pt x="27" y="192"/>
                      </a:lnTo>
                      <a:lnTo>
                        <a:pt x="31" y="194"/>
                      </a:lnTo>
                      <a:lnTo>
                        <a:pt x="33" y="195"/>
                      </a:lnTo>
                      <a:lnTo>
                        <a:pt x="34" y="194"/>
                      </a:lnTo>
                      <a:lnTo>
                        <a:pt x="33" y="192"/>
                      </a:lnTo>
                      <a:lnTo>
                        <a:pt x="34" y="188"/>
                      </a:lnTo>
                      <a:lnTo>
                        <a:pt x="33" y="185"/>
                      </a:lnTo>
                      <a:lnTo>
                        <a:pt x="34" y="184"/>
                      </a:lnTo>
                      <a:lnTo>
                        <a:pt x="36" y="184"/>
                      </a:lnTo>
                      <a:lnTo>
                        <a:pt x="37" y="185"/>
                      </a:lnTo>
                      <a:lnTo>
                        <a:pt x="39" y="186"/>
                      </a:lnTo>
                      <a:lnTo>
                        <a:pt x="42" y="185"/>
                      </a:lnTo>
                      <a:lnTo>
                        <a:pt x="46" y="183"/>
                      </a:lnTo>
                      <a:lnTo>
                        <a:pt x="50" y="182"/>
                      </a:lnTo>
                      <a:lnTo>
                        <a:pt x="53" y="182"/>
                      </a:lnTo>
                      <a:lnTo>
                        <a:pt x="54" y="182"/>
                      </a:lnTo>
                      <a:lnTo>
                        <a:pt x="56" y="182"/>
                      </a:lnTo>
                      <a:lnTo>
                        <a:pt x="56" y="180"/>
                      </a:lnTo>
                      <a:lnTo>
                        <a:pt x="59" y="178"/>
                      </a:lnTo>
                      <a:lnTo>
                        <a:pt x="60" y="176"/>
                      </a:lnTo>
                      <a:lnTo>
                        <a:pt x="63" y="173"/>
                      </a:lnTo>
                      <a:lnTo>
                        <a:pt x="67" y="171"/>
                      </a:lnTo>
                      <a:lnTo>
                        <a:pt x="70" y="172"/>
                      </a:lnTo>
                      <a:lnTo>
                        <a:pt x="73" y="171"/>
                      </a:lnTo>
                      <a:lnTo>
                        <a:pt x="74" y="173"/>
                      </a:lnTo>
                      <a:lnTo>
                        <a:pt x="74" y="176"/>
                      </a:lnTo>
                      <a:lnTo>
                        <a:pt x="72" y="179"/>
                      </a:lnTo>
                      <a:lnTo>
                        <a:pt x="71" y="182"/>
                      </a:lnTo>
                      <a:lnTo>
                        <a:pt x="73" y="183"/>
                      </a:lnTo>
                      <a:lnTo>
                        <a:pt x="73" y="186"/>
                      </a:lnTo>
                      <a:lnTo>
                        <a:pt x="74" y="189"/>
                      </a:lnTo>
                      <a:lnTo>
                        <a:pt x="73" y="191"/>
                      </a:lnTo>
                      <a:lnTo>
                        <a:pt x="74" y="194"/>
                      </a:lnTo>
                      <a:lnTo>
                        <a:pt x="77" y="195"/>
                      </a:lnTo>
                      <a:lnTo>
                        <a:pt x="80" y="200"/>
                      </a:lnTo>
                      <a:lnTo>
                        <a:pt x="83" y="201"/>
                      </a:lnTo>
                      <a:lnTo>
                        <a:pt x="84" y="200"/>
                      </a:lnTo>
                      <a:lnTo>
                        <a:pt x="87" y="195"/>
                      </a:lnTo>
                      <a:lnTo>
                        <a:pt x="87" y="192"/>
                      </a:lnTo>
                      <a:lnTo>
                        <a:pt x="89" y="191"/>
                      </a:lnTo>
                      <a:lnTo>
                        <a:pt x="90" y="188"/>
                      </a:lnTo>
                      <a:lnTo>
                        <a:pt x="89" y="187"/>
                      </a:lnTo>
                      <a:lnTo>
                        <a:pt x="91" y="182"/>
                      </a:lnTo>
                      <a:lnTo>
                        <a:pt x="94" y="182"/>
                      </a:lnTo>
                      <a:lnTo>
                        <a:pt x="95" y="182"/>
                      </a:lnTo>
                      <a:lnTo>
                        <a:pt x="96" y="180"/>
                      </a:lnTo>
                      <a:lnTo>
                        <a:pt x="95" y="179"/>
                      </a:lnTo>
                      <a:lnTo>
                        <a:pt x="95" y="175"/>
                      </a:lnTo>
                      <a:lnTo>
                        <a:pt x="90" y="173"/>
                      </a:lnTo>
                      <a:lnTo>
                        <a:pt x="89" y="171"/>
                      </a:lnTo>
                      <a:lnTo>
                        <a:pt x="91" y="167"/>
                      </a:lnTo>
                      <a:lnTo>
                        <a:pt x="92" y="165"/>
                      </a:lnTo>
                      <a:lnTo>
                        <a:pt x="93" y="164"/>
                      </a:lnTo>
                      <a:lnTo>
                        <a:pt x="93" y="166"/>
                      </a:lnTo>
                      <a:lnTo>
                        <a:pt x="93" y="170"/>
                      </a:lnTo>
                      <a:lnTo>
                        <a:pt x="94" y="171"/>
                      </a:lnTo>
                      <a:lnTo>
                        <a:pt x="95" y="170"/>
                      </a:lnTo>
                      <a:lnTo>
                        <a:pt x="96" y="168"/>
                      </a:lnTo>
                      <a:lnTo>
                        <a:pt x="98" y="169"/>
                      </a:lnTo>
                      <a:lnTo>
                        <a:pt x="99" y="171"/>
                      </a:lnTo>
                      <a:lnTo>
                        <a:pt x="101" y="170"/>
                      </a:lnTo>
                      <a:lnTo>
                        <a:pt x="101" y="170"/>
                      </a:lnTo>
                      <a:lnTo>
                        <a:pt x="101" y="171"/>
                      </a:lnTo>
                      <a:lnTo>
                        <a:pt x="98" y="172"/>
                      </a:lnTo>
                      <a:lnTo>
                        <a:pt x="98" y="173"/>
                      </a:lnTo>
                      <a:lnTo>
                        <a:pt x="99" y="174"/>
                      </a:lnTo>
                      <a:lnTo>
                        <a:pt x="101" y="173"/>
                      </a:lnTo>
                      <a:lnTo>
                        <a:pt x="105" y="171"/>
                      </a:lnTo>
                      <a:lnTo>
                        <a:pt x="112" y="171"/>
                      </a:lnTo>
                      <a:lnTo>
                        <a:pt x="115" y="171"/>
                      </a:lnTo>
                      <a:lnTo>
                        <a:pt x="115" y="170"/>
                      </a:lnTo>
                      <a:lnTo>
                        <a:pt x="114" y="167"/>
                      </a:lnTo>
                      <a:lnTo>
                        <a:pt x="115" y="163"/>
                      </a:lnTo>
                      <a:lnTo>
                        <a:pt x="118" y="161"/>
                      </a:lnTo>
                      <a:lnTo>
                        <a:pt x="120" y="161"/>
                      </a:lnTo>
                      <a:lnTo>
                        <a:pt x="120" y="164"/>
                      </a:lnTo>
                      <a:lnTo>
                        <a:pt x="119" y="168"/>
                      </a:lnTo>
                      <a:lnTo>
                        <a:pt x="121" y="170"/>
                      </a:lnTo>
                      <a:lnTo>
                        <a:pt x="122" y="170"/>
                      </a:lnTo>
                      <a:lnTo>
                        <a:pt x="125" y="167"/>
                      </a:lnTo>
                      <a:lnTo>
                        <a:pt x="123" y="161"/>
                      </a:lnTo>
                      <a:lnTo>
                        <a:pt x="124" y="157"/>
                      </a:lnTo>
                      <a:lnTo>
                        <a:pt x="128" y="154"/>
                      </a:lnTo>
                      <a:lnTo>
                        <a:pt x="129" y="154"/>
                      </a:lnTo>
                      <a:lnTo>
                        <a:pt x="130" y="152"/>
                      </a:lnTo>
                      <a:lnTo>
                        <a:pt x="129" y="150"/>
                      </a:lnTo>
                      <a:lnTo>
                        <a:pt x="129" y="146"/>
                      </a:lnTo>
                      <a:lnTo>
                        <a:pt x="131" y="144"/>
                      </a:lnTo>
                      <a:lnTo>
                        <a:pt x="134" y="145"/>
                      </a:lnTo>
                      <a:lnTo>
                        <a:pt x="135" y="147"/>
                      </a:lnTo>
                      <a:lnTo>
                        <a:pt x="133" y="150"/>
                      </a:lnTo>
                      <a:lnTo>
                        <a:pt x="132" y="154"/>
                      </a:lnTo>
                      <a:lnTo>
                        <a:pt x="133" y="164"/>
                      </a:lnTo>
                      <a:lnTo>
                        <a:pt x="135" y="164"/>
                      </a:lnTo>
                      <a:lnTo>
                        <a:pt x="136" y="163"/>
                      </a:lnTo>
                      <a:lnTo>
                        <a:pt x="138" y="160"/>
                      </a:lnTo>
                      <a:lnTo>
                        <a:pt x="140" y="160"/>
                      </a:lnTo>
                      <a:lnTo>
                        <a:pt x="143" y="156"/>
                      </a:lnTo>
                      <a:lnTo>
                        <a:pt x="143" y="152"/>
                      </a:lnTo>
                      <a:lnTo>
                        <a:pt x="143" y="149"/>
                      </a:lnTo>
                      <a:lnTo>
                        <a:pt x="146" y="146"/>
                      </a:lnTo>
                      <a:lnTo>
                        <a:pt x="146" y="144"/>
                      </a:lnTo>
                      <a:lnTo>
                        <a:pt x="144" y="142"/>
                      </a:lnTo>
                      <a:lnTo>
                        <a:pt x="141" y="137"/>
                      </a:lnTo>
                      <a:lnTo>
                        <a:pt x="139" y="132"/>
                      </a:lnTo>
                      <a:lnTo>
                        <a:pt x="139" y="124"/>
                      </a:lnTo>
                      <a:lnTo>
                        <a:pt x="140" y="115"/>
                      </a:lnTo>
                      <a:lnTo>
                        <a:pt x="140" y="108"/>
                      </a:lnTo>
                      <a:lnTo>
                        <a:pt x="138" y="96"/>
                      </a:lnTo>
                      <a:lnTo>
                        <a:pt x="134" y="91"/>
                      </a:lnTo>
                      <a:lnTo>
                        <a:pt x="134" y="86"/>
                      </a:lnTo>
                      <a:lnTo>
                        <a:pt x="135" y="81"/>
                      </a:lnTo>
                      <a:lnTo>
                        <a:pt x="139" y="78"/>
                      </a:lnTo>
                      <a:lnTo>
                        <a:pt x="141" y="78"/>
                      </a:lnTo>
                      <a:lnTo>
                        <a:pt x="143" y="81"/>
                      </a:lnTo>
                      <a:lnTo>
                        <a:pt x="143" y="79"/>
                      </a:lnTo>
                      <a:lnTo>
                        <a:pt x="143" y="75"/>
                      </a:lnTo>
                      <a:lnTo>
                        <a:pt x="142" y="73"/>
                      </a:lnTo>
                      <a:lnTo>
                        <a:pt x="141" y="71"/>
                      </a:lnTo>
                      <a:lnTo>
                        <a:pt x="140" y="68"/>
                      </a:lnTo>
                      <a:lnTo>
                        <a:pt x="140" y="67"/>
                      </a:lnTo>
                      <a:lnTo>
                        <a:pt x="140" y="64"/>
                      </a:lnTo>
                      <a:lnTo>
                        <a:pt x="142" y="61"/>
                      </a:lnTo>
                      <a:lnTo>
                        <a:pt x="142" y="61"/>
                      </a:lnTo>
                      <a:lnTo>
                        <a:pt x="142" y="58"/>
                      </a:lnTo>
                      <a:lnTo>
                        <a:pt x="141" y="57"/>
                      </a:lnTo>
                      <a:lnTo>
                        <a:pt x="141" y="52"/>
                      </a:lnTo>
                      <a:lnTo>
                        <a:pt x="141" y="50"/>
                      </a:lnTo>
                      <a:lnTo>
                        <a:pt x="140" y="48"/>
                      </a:lnTo>
                      <a:lnTo>
                        <a:pt x="139" y="41"/>
                      </a:lnTo>
                      <a:lnTo>
                        <a:pt x="137" y="36"/>
                      </a:lnTo>
                      <a:lnTo>
                        <a:pt x="136" y="36"/>
                      </a:lnTo>
                      <a:lnTo>
                        <a:pt x="134" y="35"/>
                      </a:lnTo>
                      <a:lnTo>
                        <a:pt x="133" y="28"/>
                      </a:lnTo>
                      <a:lnTo>
                        <a:pt x="131" y="25"/>
                      </a:lnTo>
                      <a:lnTo>
                        <a:pt x="125" y="17"/>
                      </a:lnTo>
                      <a:lnTo>
                        <a:pt x="124" y="13"/>
                      </a:lnTo>
                      <a:lnTo>
                        <a:pt x="122" y="9"/>
                      </a:lnTo>
                      <a:lnTo>
                        <a:pt x="122" y="3"/>
                      </a:lnTo>
                      <a:lnTo>
                        <a:pt x="122" y="2"/>
                      </a:lnTo>
                      <a:lnTo>
                        <a:pt x="121" y="2"/>
                      </a:lnTo>
                      <a:lnTo>
                        <a:pt x="119" y="3"/>
                      </a:lnTo>
                      <a:lnTo>
                        <a:pt x="119" y="2"/>
                      </a:lnTo>
                      <a:lnTo>
                        <a:pt x="116" y="1"/>
                      </a:lnTo>
                      <a:lnTo>
                        <a:pt x="115" y="0"/>
                      </a:lnTo>
                      <a:lnTo>
                        <a:pt x="115" y="2"/>
                      </a:lnTo>
                      <a:lnTo>
                        <a:pt x="114" y="6"/>
                      </a:lnTo>
                      <a:lnTo>
                        <a:pt x="114" y="9"/>
                      </a:lnTo>
                      <a:lnTo>
                        <a:pt x="115" y="10"/>
                      </a:lnTo>
                      <a:lnTo>
                        <a:pt x="116" y="9"/>
                      </a:lnTo>
                      <a:lnTo>
                        <a:pt x="119" y="6"/>
                      </a:lnTo>
                      <a:lnTo>
                        <a:pt x="121" y="10"/>
                      </a:lnTo>
                      <a:lnTo>
                        <a:pt x="120" y="13"/>
                      </a:lnTo>
                      <a:lnTo>
                        <a:pt x="119" y="14"/>
                      </a:lnTo>
                      <a:lnTo>
                        <a:pt x="116" y="12"/>
                      </a:lnTo>
                      <a:lnTo>
                        <a:pt x="115" y="12"/>
                      </a:lnTo>
                      <a:lnTo>
                        <a:pt x="116" y="16"/>
                      </a:lnTo>
                      <a:lnTo>
                        <a:pt x="115" y="18"/>
                      </a:lnTo>
                      <a:lnTo>
                        <a:pt x="113" y="17"/>
                      </a:lnTo>
                      <a:lnTo>
                        <a:pt x="113" y="14"/>
                      </a:lnTo>
                      <a:lnTo>
                        <a:pt x="112" y="11"/>
                      </a:lnTo>
                      <a:lnTo>
                        <a:pt x="112" y="9"/>
                      </a:lnTo>
                      <a:lnTo>
                        <a:pt x="110" y="10"/>
                      </a:lnTo>
                      <a:lnTo>
                        <a:pt x="108" y="9"/>
                      </a:lnTo>
                      <a:lnTo>
                        <a:pt x="108" y="12"/>
                      </a:lnTo>
                      <a:lnTo>
                        <a:pt x="108" y="16"/>
                      </a:lnTo>
                      <a:lnTo>
                        <a:pt x="109" y="20"/>
                      </a:lnTo>
                      <a:lnTo>
                        <a:pt x="107" y="21"/>
                      </a:lnTo>
                      <a:lnTo>
                        <a:pt x="105" y="24"/>
                      </a:lnTo>
                      <a:lnTo>
                        <a:pt x="105" y="26"/>
                      </a:lnTo>
                      <a:lnTo>
                        <a:pt x="109" y="30"/>
                      </a:lnTo>
                      <a:lnTo>
                        <a:pt x="110" y="33"/>
                      </a:lnTo>
                      <a:lnTo>
                        <a:pt x="109" y="37"/>
                      </a:lnTo>
                      <a:lnTo>
                        <a:pt x="107" y="39"/>
                      </a:lnTo>
                      <a:lnTo>
                        <a:pt x="105" y="38"/>
                      </a:lnTo>
                      <a:lnTo>
                        <a:pt x="105" y="40"/>
                      </a:lnTo>
                      <a:lnTo>
                        <a:pt x="106" y="43"/>
                      </a:lnTo>
                      <a:lnTo>
                        <a:pt x="108" y="43"/>
                      </a:lnTo>
                      <a:lnTo>
                        <a:pt x="111" y="40"/>
                      </a:lnTo>
                      <a:lnTo>
                        <a:pt x="113" y="47"/>
                      </a:lnTo>
                      <a:lnTo>
                        <a:pt x="114" y="56"/>
                      </a:lnTo>
                      <a:lnTo>
                        <a:pt x="114" y="60"/>
                      </a:lnTo>
                      <a:lnTo>
                        <a:pt x="114" y="68"/>
                      </a:lnTo>
                      <a:lnTo>
                        <a:pt x="112" y="80"/>
                      </a:lnTo>
                      <a:lnTo>
                        <a:pt x="112" y="85"/>
                      </a:lnTo>
                      <a:lnTo>
                        <a:pt x="111" y="90"/>
                      </a:lnTo>
                      <a:lnTo>
                        <a:pt x="108" y="92"/>
                      </a:lnTo>
                      <a:lnTo>
                        <a:pt x="106" y="97"/>
                      </a:lnTo>
                      <a:lnTo>
                        <a:pt x="106" y="102"/>
                      </a:lnTo>
                      <a:lnTo>
                        <a:pt x="105" y="106"/>
                      </a:lnTo>
                      <a:lnTo>
                        <a:pt x="104" y="109"/>
                      </a:lnTo>
                      <a:lnTo>
                        <a:pt x="101" y="113"/>
                      </a:lnTo>
                      <a:lnTo>
                        <a:pt x="94" y="118"/>
                      </a:lnTo>
                      <a:lnTo>
                        <a:pt x="91" y="119"/>
                      </a:lnTo>
                      <a:lnTo>
                        <a:pt x="90" y="122"/>
                      </a:lnTo>
                      <a:lnTo>
                        <a:pt x="87" y="119"/>
                      </a:lnTo>
                      <a:lnTo>
                        <a:pt x="84" y="115"/>
                      </a:lnTo>
                      <a:lnTo>
                        <a:pt x="84" y="113"/>
                      </a:lnTo>
                      <a:lnTo>
                        <a:pt x="85" y="112"/>
                      </a:lnTo>
                      <a:lnTo>
                        <a:pt x="86" y="109"/>
                      </a:lnTo>
                      <a:lnTo>
                        <a:pt x="86" y="107"/>
                      </a:lnTo>
                      <a:lnTo>
                        <a:pt x="87" y="105"/>
                      </a:lnTo>
                      <a:lnTo>
                        <a:pt x="87" y="104"/>
                      </a:lnTo>
                      <a:lnTo>
                        <a:pt x="84" y="105"/>
                      </a:lnTo>
                      <a:lnTo>
                        <a:pt x="82" y="108"/>
                      </a:lnTo>
                      <a:lnTo>
                        <a:pt x="79" y="109"/>
                      </a:lnTo>
                      <a:lnTo>
                        <a:pt x="78" y="113"/>
                      </a:lnTo>
                      <a:lnTo>
                        <a:pt x="80" y="116"/>
                      </a:lnTo>
                      <a:lnTo>
                        <a:pt x="80" y="124"/>
                      </a:lnTo>
                      <a:lnTo>
                        <a:pt x="80" y="128"/>
                      </a:lnTo>
                      <a:lnTo>
                        <a:pt x="77" y="133"/>
                      </a:lnTo>
                      <a:lnTo>
                        <a:pt x="77" y="134"/>
                      </a:lnTo>
                      <a:lnTo>
                        <a:pt x="76" y="137"/>
                      </a:lnTo>
                      <a:lnTo>
                        <a:pt x="76" y="142"/>
                      </a:lnTo>
                      <a:lnTo>
                        <a:pt x="77" y="144"/>
                      </a:lnTo>
                      <a:lnTo>
                        <a:pt x="77" y="147"/>
                      </a:lnTo>
                      <a:lnTo>
                        <a:pt x="76" y="147"/>
                      </a:lnTo>
                      <a:lnTo>
                        <a:pt x="77" y="148"/>
                      </a:lnTo>
                      <a:lnTo>
                        <a:pt x="76" y="151"/>
                      </a:lnTo>
                      <a:lnTo>
                        <a:pt x="74" y="151"/>
                      </a:lnTo>
                      <a:lnTo>
                        <a:pt x="75" y="152"/>
                      </a:lnTo>
                      <a:lnTo>
                        <a:pt x="74" y="153"/>
                      </a:lnTo>
                      <a:lnTo>
                        <a:pt x="72" y="151"/>
                      </a:lnTo>
                      <a:lnTo>
                        <a:pt x="70" y="154"/>
                      </a:lnTo>
                      <a:lnTo>
                        <a:pt x="69" y="153"/>
                      </a:lnTo>
                      <a:lnTo>
                        <a:pt x="68" y="149"/>
                      </a:lnTo>
                      <a:lnTo>
                        <a:pt x="67" y="149"/>
                      </a:lnTo>
                      <a:lnTo>
                        <a:pt x="66" y="151"/>
                      </a:lnTo>
                      <a:lnTo>
                        <a:pt x="63" y="151"/>
                      </a:lnTo>
                      <a:lnTo>
                        <a:pt x="63" y="150"/>
                      </a:lnTo>
                      <a:lnTo>
                        <a:pt x="56" y="152"/>
                      </a:lnTo>
                      <a:lnTo>
                        <a:pt x="53" y="154"/>
                      </a:lnTo>
                      <a:lnTo>
                        <a:pt x="50" y="155"/>
                      </a:lnTo>
                      <a:lnTo>
                        <a:pt x="46" y="155"/>
                      </a:lnTo>
                      <a:lnTo>
                        <a:pt x="43" y="157"/>
                      </a:lnTo>
                      <a:lnTo>
                        <a:pt x="42" y="156"/>
                      </a:lnTo>
                      <a:lnTo>
                        <a:pt x="39" y="156"/>
                      </a:lnTo>
                      <a:lnTo>
                        <a:pt x="34" y="161"/>
                      </a:lnTo>
                      <a:lnTo>
                        <a:pt x="32" y="164"/>
                      </a:lnTo>
                      <a:lnTo>
                        <a:pt x="31" y="166"/>
                      </a:lnTo>
                      <a:lnTo>
                        <a:pt x="30" y="169"/>
                      </a:lnTo>
                      <a:lnTo>
                        <a:pt x="26" y="174"/>
                      </a:lnTo>
                      <a:lnTo>
                        <a:pt x="24" y="175"/>
                      </a:lnTo>
                      <a:lnTo>
                        <a:pt x="22" y="178"/>
                      </a:lnTo>
                      <a:lnTo>
                        <a:pt x="22" y="181"/>
                      </a:lnTo>
                      <a:lnTo>
                        <a:pt x="19" y="183"/>
                      </a:lnTo>
                      <a:lnTo>
                        <a:pt x="15" y="184"/>
                      </a:lnTo>
                      <a:lnTo>
                        <a:pt x="15" y="187"/>
                      </a:lnTo>
                      <a:lnTo>
                        <a:pt x="15" y="192"/>
                      </a:lnTo>
                      <a:lnTo>
                        <a:pt x="17" y="193"/>
                      </a:lnTo>
                      <a:lnTo>
                        <a:pt x="17" y="195"/>
                      </a:lnTo>
                      <a:lnTo>
                        <a:pt x="16" y="196"/>
                      </a:lnTo>
                      <a:lnTo>
                        <a:pt x="14"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259">
                  <a:extLst>
                    <a:ext uri="{FF2B5EF4-FFF2-40B4-BE49-F238E27FC236}">
                      <a16:creationId xmlns:a16="http://schemas.microsoft.com/office/drawing/2014/main" id="{CC17173C-9431-490A-9D4E-F39185168BAD}"/>
                    </a:ext>
                  </a:extLst>
                </p:cNvPr>
                <p:cNvSpPr>
                  <a:spLocks/>
                </p:cNvSpPr>
                <p:nvPr/>
              </p:nvSpPr>
              <p:spPr bwMode="auto">
                <a:xfrm>
                  <a:off x="5389" y="2168"/>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260">
                  <a:extLst>
                    <a:ext uri="{FF2B5EF4-FFF2-40B4-BE49-F238E27FC236}">
                      <a16:creationId xmlns:a16="http://schemas.microsoft.com/office/drawing/2014/main" id="{DA9E0D79-F73B-498F-AC19-1922D5CF8674}"/>
                    </a:ext>
                  </a:extLst>
                </p:cNvPr>
                <p:cNvSpPr>
                  <a:spLocks/>
                </p:cNvSpPr>
                <p:nvPr/>
              </p:nvSpPr>
              <p:spPr bwMode="auto">
                <a:xfrm>
                  <a:off x="5389" y="2165"/>
                  <a:ext cx="3" cy="2"/>
                </a:xfrm>
                <a:custGeom>
                  <a:avLst/>
                  <a:gdLst>
                    <a:gd name="T0" fmla="*/ 3 w 3"/>
                    <a:gd name="T1" fmla="*/ 1 h 2"/>
                    <a:gd name="T2" fmla="*/ 1 w 3"/>
                    <a:gd name="T3" fmla="*/ 0 h 2"/>
                    <a:gd name="T4" fmla="*/ 0 w 3"/>
                    <a:gd name="T5" fmla="*/ 1 h 2"/>
                    <a:gd name="T6" fmla="*/ 1 w 3"/>
                    <a:gd name="T7" fmla="*/ 1 h 2"/>
                    <a:gd name="T8" fmla="*/ 2 w 3"/>
                    <a:gd name="T9" fmla="*/ 2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1" y="0"/>
                      </a:lnTo>
                      <a:lnTo>
                        <a:pt x="0" y="1"/>
                      </a:lnTo>
                      <a:lnTo>
                        <a:pt x="1" y="1"/>
                      </a:lnTo>
                      <a:lnTo>
                        <a:pt x="2"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261">
                  <a:extLst>
                    <a:ext uri="{FF2B5EF4-FFF2-40B4-BE49-F238E27FC236}">
                      <a16:creationId xmlns:a16="http://schemas.microsoft.com/office/drawing/2014/main" id="{E1BB3382-313E-4C02-AF0A-B4C5F7F3C271}"/>
                    </a:ext>
                  </a:extLst>
                </p:cNvPr>
                <p:cNvSpPr>
                  <a:spLocks/>
                </p:cNvSpPr>
                <p:nvPr/>
              </p:nvSpPr>
              <p:spPr bwMode="auto">
                <a:xfrm>
                  <a:off x="5423" y="2217"/>
                  <a:ext cx="2" cy="7"/>
                </a:xfrm>
                <a:custGeom>
                  <a:avLst/>
                  <a:gdLst>
                    <a:gd name="T0" fmla="*/ 2 w 2"/>
                    <a:gd name="T1" fmla="*/ 4 h 7"/>
                    <a:gd name="T2" fmla="*/ 1 w 2"/>
                    <a:gd name="T3" fmla="*/ 1 h 7"/>
                    <a:gd name="T4" fmla="*/ 0 w 2"/>
                    <a:gd name="T5" fmla="*/ 0 h 7"/>
                    <a:gd name="T6" fmla="*/ 0 w 2"/>
                    <a:gd name="T7" fmla="*/ 2 h 7"/>
                    <a:gd name="T8" fmla="*/ 0 w 2"/>
                    <a:gd name="T9" fmla="*/ 7 h 7"/>
                    <a:gd name="T10" fmla="*/ 1 w 2"/>
                    <a:gd name="T11" fmla="*/ 7 h 7"/>
                    <a:gd name="T12" fmla="*/ 2 w 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4"/>
                      </a:moveTo>
                      <a:lnTo>
                        <a:pt x="1" y="1"/>
                      </a:lnTo>
                      <a:lnTo>
                        <a:pt x="0" y="0"/>
                      </a:lnTo>
                      <a:lnTo>
                        <a:pt x="0" y="2"/>
                      </a:lnTo>
                      <a:lnTo>
                        <a:pt x="0" y="7"/>
                      </a:lnTo>
                      <a:lnTo>
                        <a:pt x="1"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262">
                  <a:extLst>
                    <a:ext uri="{FF2B5EF4-FFF2-40B4-BE49-F238E27FC236}">
                      <a16:creationId xmlns:a16="http://schemas.microsoft.com/office/drawing/2014/main" id="{222BA497-578B-4D72-8A55-FBA76309DCBF}"/>
                    </a:ext>
                  </a:extLst>
                </p:cNvPr>
                <p:cNvSpPr>
                  <a:spLocks/>
                </p:cNvSpPr>
                <p:nvPr/>
              </p:nvSpPr>
              <p:spPr bwMode="auto">
                <a:xfrm>
                  <a:off x="5400" y="2179"/>
                  <a:ext cx="4" cy="7"/>
                </a:xfrm>
                <a:custGeom>
                  <a:avLst/>
                  <a:gdLst>
                    <a:gd name="T0" fmla="*/ 2 w 4"/>
                    <a:gd name="T1" fmla="*/ 0 h 7"/>
                    <a:gd name="T2" fmla="*/ 2 w 4"/>
                    <a:gd name="T3" fmla="*/ 0 h 7"/>
                    <a:gd name="T4" fmla="*/ 0 w 4"/>
                    <a:gd name="T5" fmla="*/ 1 h 7"/>
                    <a:gd name="T6" fmla="*/ 1 w 4"/>
                    <a:gd name="T7" fmla="*/ 4 h 7"/>
                    <a:gd name="T8" fmla="*/ 2 w 4"/>
                    <a:gd name="T9" fmla="*/ 7 h 7"/>
                    <a:gd name="T10" fmla="*/ 3 w 4"/>
                    <a:gd name="T11" fmla="*/ 7 h 7"/>
                    <a:gd name="T12" fmla="*/ 4 w 4"/>
                    <a:gd name="T13" fmla="*/ 4 h 7"/>
                    <a:gd name="T14" fmla="*/ 2 w 4"/>
                    <a:gd name="T15" fmla="*/ 1 h 7"/>
                    <a:gd name="T16" fmla="*/ 2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2" y="0"/>
                      </a:moveTo>
                      <a:lnTo>
                        <a:pt x="2" y="0"/>
                      </a:lnTo>
                      <a:lnTo>
                        <a:pt x="0" y="1"/>
                      </a:lnTo>
                      <a:lnTo>
                        <a:pt x="1" y="4"/>
                      </a:lnTo>
                      <a:lnTo>
                        <a:pt x="2" y="7"/>
                      </a:lnTo>
                      <a:lnTo>
                        <a:pt x="3" y="7"/>
                      </a:lnTo>
                      <a:lnTo>
                        <a:pt x="4" y="4"/>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263">
                  <a:extLst>
                    <a:ext uri="{FF2B5EF4-FFF2-40B4-BE49-F238E27FC236}">
                      <a16:creationId xmlns:a16="http://schemas.microsoft.com/office/drawing/2014/main" id="{57F5E85A-2BE6-4222-9C10-848D1C4912BD}"/>
                    </a:ext>
                  </a:extLst>
                </p:cNvPr>
                <p:cNvSpPr>
                  <a:spLocks/>
                </p:cNvSpPr>
                <p:nvPr/>
              </p:nvSpPr>
              <p:spPr bwMode="auto">
                <a:xfrm>
                  <a:off x="5402" y="2283"/>
                  <a:ext cx="3" cy="6"/>
                </a:xfrm>
                <a:custGeom>
                  <a:avLst/>
                  <a:gdLst>
                    <a:gd name="T0" fmla="*/ 0 w 3"/>
                    <a:gd name="T1" fmla="*/ 2 h 6"/>
                    <a:gd name="T2" fmla="*/ 0 w 3"/>
                    <a:gd name="T3" fmla="*/ 4 h 6"/>
                    <a:gd name="T4" fmla="*/ 2 w 3"/>
                    <a:gd name="T5" fmla="*/ 6 h 6"/>
                    <a:gd name="T6" fmla="*/ 3 w 3"/>
                    <a:gd name="T7" fmla="*/ 5 h 6"/>
                    <a:gd name="T8" fmla="*/ 2 w 3"/>
                    <a:gd name="T9" fmla="*/ 3 h 6"/>
                    <a:gd name="T10" fmla="*/ 0 w 3"/>
                    <a:gd name="T11" fmla="*/ 0 h 6"/>
                    <a:gd name="T12" fmla="*/ 0 w 3"/>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2"/>
                      </a:moveTo>
                      <a:lnTo>
                        <a:pt x="0" y="4"/>
                      </a:lnTo>
                      <a:lnTo>
                        <a:pt x="2" y="6"/>
                      </a:lnTo>
                      <a:lnTo>
                        <a:pt x="3" y="5"/>
                      </a:lnTo>
                      <a:lnTo>
                        <a:pt x="2" y="3"/>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264">
                  <a:extLst>
                    <a:ext uri="{FF2B5EF4-FFF2-40B4-BE49-F238E27FC236}">
                      <a16:creationId xmlns:a16="http://schemas.microsoft.com/office/drawing/2014/main" id="{26F05EDF-2886-4AAB-8A43-A73BA20A2191}"/>
                    </a:ext>
                  </a:extLst>
                </p:cNvPr>
                <p:cNvSpPr>
                  <a:spLocks/>
                </p:cNvSpPr>
                <p:nvPr/>
              </p:nvSpPr>
              <p:spPr bwMode="auto">
                <a:xfrm>
                  <a:off x="5404" y="2269"/>
                  <a:ext cx="9" cy="8"/>
                </a:xfrm>
                <a:custGeom>
                  <a:avLst/>
                  <a:gdLst>
                    <a:gd name="T0" fmla="*/ 9 w 9"/>
                    <a:gd name="T1" fmla="*/ 0 h 8"/>
                    <a:gd name="T2" fmla="*/ 7 w 9"/>
                    <a:gd name="T3" fmla="*/ 0 h 8"/>
                    <a:gd name="T4" fmla="*/ 6 w 9"/>
                    <a:gd name="T5" fmla="*/ 1 h 8"/>
                    <a:gd name="T6" fmla="*/ 5 w 9"/>
                    <a:gd name="T7" fmla="*/ 1 h 8"/>
                    <a:gd name="T8" fmla="*/ 4 w 9"/>
                    <a:gd name="T9" fmla="*/ 3 h 8"/>
                    <a:gd name="T10" fmla="*/ 3 w 9"/>
                    <a:gd name="T11" fmla="*/ 3 h 8"/>
                    <a:gd name="T12" fmla="*/ 1 w 9"/>
                    <a:gd name="T13" fmla="*/ 4 h 8"/>
                    <a:gd name="T14" fmla="*/ 0 w 9"/>
                    <a:gd name="T15" fmla="*/ 7 h 8"/>
                    <a:gd name="T16" fmla="*/ 1 w 9"/>
                    <a:gd name="T17" fmla="*/ 7 h 8"/>
                    <a:gd name="T18" fmla="*/ 3 w 9"/>
                    <a:gd name="T19" fmla="*/ 7 h 8"/>
                    <a:gd name="T20" fmla="*/ 4 w 9"/>
                    <a:gd name="T21" fmla="*/ 8 h 8"/>
                    <a:gd name="T22" fmla="*/ 5 w 9"/>
                    <a:gd name="T23" fmla="*/ 7 h 8"/>
                    <a:gd name="T24" fmla="*/ 5 w 9"/>
                    <a:gd name="T25" fmla="*/ 5 h 8"/>
                    <a:gd name="T26" fmla="*/ 8 w 9"/>
                    <a:gd name="T27" fmla="*/ 4 h 8"/>
                    <a:gd name="T28" fmla="*/ 9 w 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8">
                      <a:moveTo>
                        <a:pt x="9" y="0"/>
                      </a:moveTo>
                      <a:lnTo>
                        <a:pt x="7" y="0"/>
                      </a:lnTo>
                      <a:lnTo>
                        <a:pt x="6" y="1"/>
                      </a:lnTo>
                      <a:lnTo>
                        <a:pt x="5" y="1"/>
                      </a:lnTo>
                      <a:lnTo>
                        <a:pt x="4" y="3"/>
                      </a:lnTo>
                      <a:lnTo>
                        <a:pt x="3" y="3"/>
                      </a:lnTo>
                      <a:lnTo>
                        <a:pt x="1" y="4"/>
                      </a:lnTo>
                      <a:lnTo>
                        <a:pt x="0" y="7"/>
                      </a:lnTo>
                      <a:lnTo>
                        <a:pt x="1" y="7"/>
                      </a:lnTo>
                      <a:lnTo>
                        <a:pt x="3" y="7"/>
                      </a:lnTo>
                      <a:lnTo>
                        <a:pt x="4" y="8"/>
                      </a:lnTo>
                      <a:lnTo>
                        <a:pt x="5" y="7"/>
                      </a:lnTo>
                      <a:lnTo>
                        <a:pt x="5" y="5"/>
                      </a:lnTo>
                      <a:lnTo>
                        <a:pt x="8"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265">
                  <a:extLst>
                    <a:ext uri="{FF2B5EF4-FFF2-40B4-BE49-F238E27FC236}">
                      <a16:creationId xmlns:a16="http://schemas.microsoft.com/office/drawing/2014/main" id="{95C7218D-7EF2-43E2-874C-B1F637CA2ACE}"/>
                    </a:ext>
                  </a:extLst>
                </p:cNvPr>
                <p:cNvSpPr>
                  <a:spLocks/>
                </p:cNvSpPr>
                <p:nvPr/>
              </p:nvSpPr>
              <p:spPr bwMode="auto">
                <a:xfrm>
                  <a:off x="5382" y="2173"/>
                  <a:ext cx="5" cy="7"/>
                </a:xfrm>
                <a:custGeom>
                  <a:avLst/>
                  <a:gdLst>
                    <a:gd name="T0" fmla="*/ 0 w 5"/>
                    <a:gd name="T1" fmla="*/ 3 h 7"/>
                    <a:gd name="T2" fmla="*/ 2 w 5"/>
                    <a:gd name="T3" fmla="*/ 7 h 7"/>
                    <a:gd name="T4" fmla="*/ 3 w 5"/>
                    <a:gd name="T5" fmla="*/ 7 h 7"/>
                    <a:gd name="T6" fmla="*/ 5 w 5"/>
                    <a:gd name="T7" fmla="*/ 6 h 7"/>
                    <a:gd name="T8" fmla="*/ 4 w 5"/>
                    <a:gd name="T9" fmla="*/ 3 h 7"/>
                    <a:gd name="T10" fmla="*/ 2 w 5"/>
                    <a:gd name="T11" fmla="*/ 3 h 7"/>
                    <a:gd name="T12" fmla="*/ 2 w 5"/>
                    <a:gd name="T13" fmla="*/ 0 h 7"/>
                    <a:gd name="T14" fmla="*/ 0 w 5"/>
                    <a:gd name="T15" fmla="*/ 1 h 7"/>
                    <a:gd name="T16" fmla="*/ 0 w 5"/>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3"/>
                      </a:moveTo>
                      <a:lnTo>
                        <a:pt x="2" y="7"/>
                      </a:lnTo>
                      <a:lnTo>
                        <a:pt x="3" y="7"/>
                      </a:lnTo>
                      <a:lnTo>
                        <a:pt x="5" y="6"/>
                      </a:lnTo>
                      <a:lnTo>
                        <a:pt x="4" y="3"/>
                      </a:lnTo>
                      <a:lnTo>
                        <a:pt x="2" y="3"/>
                      </a:lnTo>
                      <a:lnTo>
                        <a:pt x="2"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266">
                  <a:extLst>
                    <a:ext uri="{FF2B5EF4-FFF2-40B4-BE49-F238E27FC236}">
                      <a16:creationId xmlns:a16="http://schemas.microsoft.com/office/drawing/2014/main" id="{6C45DCEA-09BF-4AEE-B249-377B62D866BF}"/>
                    </a:ext>
                  </a:extLst>
                </p:cNvPr>
                <p:cNvSpPr>
                  <a:spLocks/>
                </p:cNvSpPr>
                <p:nvPr/>
              </p:nvSpPr>
              <p:spPr bwMode="auto">
                <a:xfrm>
                  <a:off x="5402" y="2186"/>
                  <a:ext cx="3" cy="3"/>
                </a:xfrm>
                <a:custGeom>
                  <a:avLst/>
                  <a:gdLst>
                    <a:gd name="T0" fmla="*/ 2 w 3"/>
                    <a:gd name="T1" fmla="*/ 0 h 3"/>
                    <a:gd name="T2" fmla="*/ 0 w 3"/>
                    <a:gd name="T3" fmla="*/ 2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2"/>
                      </a:lnTo>
                      <a:lnTo>
                        <a:pt x="1" y="3"/>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267">
                  <a:extLst>
                    <a:ext uri="{FF2B5EF4-FFF2-40B4-BE49-F238E27FC236}">
                      <a16:creationId xmlns:a16="http://schemas.microsoft.com/office/drawing/2014/main" id="{810E123F-4D4C-493D-928C-A8391895411E}"/>
                    </a:ext>
                  </a:extLst>
                </p:cNvPr>
                <p:cNvSpPr>
                  <a:spLocks/>
                </p:cNvSpPr>
                <p:nvPr/>
              </p:nvSpPr>
              <p:spPr bwMode="auto">
                <a:xfrm>
                  <a:off x="5341" y="2138"/>
                  <a:ext cx="3" cy="5"/>
                </a:xfrm>
                <a:custGeom>
                  <a:avLst/>
                  <a:gdLst>
                    <a:gd name="T0" fmla="*/ 2 w 3"/>
                    <a:gd name="T1" fmla="*/ 4 h 5"/>
                    <a:gd name="T2" fmla="*/ 3 w 3"/>
                    <a:gd name="T3" fmla="*/ 4 h 5"/>
                    <a:gd name="T4" fmla="*/ 3 w 3"/>
                    <a:gd name="T5" fmla="*/ 2 h 5"/>
                    <a:gd name="T6" fmla="*/ 2 w 3"/>
                    <a:gd name="T7" fmla="*/ 0 h 5"/>
                    <a:gd name="T8" fmla="*/ 2 w 3"/>
                    <a:gd name="T9" fmla="*/ 2 h 5"/>
                    <a:gd name="T10" fmla="*/ 1 w 3"/>
                    <a:gd name="T11" fmla="*/ 2 h 5"/>
                    <a:gd name="T12" fmla="*/ 0 w 3"/>
                    <a:gd name="T13" fmla="*/ 3 h 5"/>
                    <a:gd name="T14" fmla="*/ 2 w 3"/>
                    <a:gd name="T15" fmla="*/ 5 h 5"/>
                    <a:gd name="T16" fmla="*/ 2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4"/>
                      </a:moveTo>
                      <a:lnTo>
                        <a:pt x="3" y="4"/>
                      </a:lnTo>
                      <a:lnTo>
                        <a:pt x="3" y="2"/>
                      </a:lnTo>
                      <a:lnTo>
                        <a:pt x="2" y="0"/>
                      </a:lnTo>
                      <a:lnTo>
                        <a:pt x="2" y="2"/>
                      </a:lnTo>
                      <a:lnTo>
                        <a:pt x="1" y="2"/>
                      </a:lnTo>
                      <a:lnTo>
                        <a:pt x="0" y="3"/>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268">
                  <a:extLst>
                    <a:ext uri="{FF2B5EF4-FFF2-40B4-BE49-F238E27FC236}">
                      <a16:creationId xmlns:a16="http://schemas.microsoft.com/office/drawing/2014/main" id="{2D693F95-CBA9-4666-99E0-31D1740522E1}"/>
                    </a:ext>
                  </a:extLst>
                </p:cNvPr>
                <p:cNvSpPr>
                  <a:spLocks/>
                </p:cNvSpPr>
                <p:nvPr/>
              </p:nvSpPr>
              <p:spPr bwMode="auto">
                <a:xfrm>
                  <a:off x="5345" y="2159"/>
                  <a:ext cx="11" cy="7"/>
                </a:xfrm>
                <a:custGeom>
                  <a:avLst/>
                  <a:gdLst>
                    <a:gd name="T0" fmla="*/ 8 w 11"/>
                    <a:gd name="T1" fmla="*/ 7 h 7"/>
                    <a:gd name="T2" fmla="*/ 11 w 11"/>
                    <a:gd name="T3" fmla="*/ 3 h 7"/>
                    <a:gd name="T4" fmla="*/ 10 w 11"/>
                    <a:gd name="T5" fmla="*/ 0 h 7"/>
                    <a:gd name="T6" fmla="*/ 8 w 11"/>
                    <a:gd name="T7" fmla="*/ 0 h 7"/>
                    <a:gd name="T8" fmla="*/ 1 w 11"/>
                    <a:gd name="T9" fmla="*/ 2 h 7"/>
                    <a:gd name="T10" fmla="*/ 0 w 11"/>
                    <a:gd name="T11" fmla="*/ 4 h 7"/>
                    <a:gd name="T12" fmla="*/ 1 w 11"/>
                    <a:gd name="T13" fmla="*/ 7 h 7"/>
                    <a:gd name="T14" fmla="*/ 4 w 11"/>
                    <a:gd name="T15" fmla="*/ 7 h 7"/>
                    <a:gd name="T16" fmla="*/ 8 w 11"/>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7"/>
                      </a:moveTo>
                      <a:lnTo>
                        <a:pt x="11" y="3"/>
                      </a:lnTo>
                      <a:lnTo>
                        <a:pt x="10" y="0"/>
                      </a:lnTo>
                      <a:lnTo>
                        <a:pt x="8" y="0"/>
                      </a:lnTo>
                      <a:lnTo>
                        <a:pt x="1" y="2"/>
                      </a:lnTo>
                      <a:lnTo>
                        <a:pt x="0" y="4"/>
                      </a:lnTo>
                      <a:lnTo>
                        <a:pt x="1" y="7"/>
                      </a:lnTo>
                      <a:lnTo>
                        <a:pt x="4" y="7"/>
                      </a:lnTo>
                      <a:lnTo>
                        <a:pt x="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269">
                  <a:extLst>
                    <a:ext uri="{FF2B5EF4-FFF2-40B4-BE49-F238E27FC236}">
                      <a16:creationId xmlns:a16="http://schemas.microsoft.com/office/drawing/2014/main" id="{B07CC3C4-FB5F-4E05-A2F3-B5CDA65BE0C0}"/>
                    </a:ext>
                  </a:extLst>
                </p:cNvPr>
                <p:cNvSpPr>
                  <a:spLocks/>
                </p:cNvSpPr>
                <p:nvPr/>
              </p:nvSpPr>
              <p:spPr bwMode="auto">
                <a:xfrm>
                  <a:off x="5362" y="2130"/>
                  <a:ext cx="3" cy="3"/>
                </a:xfrm>
                <a:custGeom>
                  <a:avLst/>
                  <a:gdLst>
                    <a:gd name="T0" fmla="*/ 2 w 3"/>
                    <a:gd name="T1" fmla="*/ 0 h 3"/>
                    <a:gd name="T2" fmla="*/ 0 w 3"/>
                    <a:gd name="T3" fmla="*/ 1 h 3"/>
                    <a:gd name="T4" fmla="*/ 1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1"/>
                      </a:lnTo>
                      <a:lnTo>
                        <a:pt x="1"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270">
                  <a:extLst>
                    <a:ext uri="{FF2B5EF4-FFF2-40B4-BE49-F238E27FC236}">
                      <a16:creationId xmlns:a16="http://schemas.microsoft.com/office/drawing/2014/main" id="{DB9A0A43-8150-4F1C-8E57-670C05C90F7C}"/>
                    </a:ext>
                  </a:extLst>
                </p:cNvPr>
                <p:cNvSpPr>
                  <a:spLocks/>
                </p:cNvSpPr>
                <p:nvPr/>
              </p:nvSpPr>
              <p:spPr bwMode="auto">
                <a:xfrm>
                  <a:off x="5384" y="2134"/>
                  <a:ext cx="4" cy="7"/>
                </a:xfrm>
                <a:custGeom>
                  <a:avLst/>
                  <a:gdLst>
                    <a:gd name="T0" fmla="*/ 3 w 4"/>
                    <a:gd name="T1" fmla="*/ 0 h 7"/>
                    <a:gd name="T2" fmla="*/ 1 w 4"/>
                    <a:gd name="T3" fmla="*/ 1 h 7"/>
                    <a:gd name="T4" fmla="*/ 0 w 4"/>
                    <a:gd name="T5" fmla="*/ 3 h 7"/>
                    <a:gd name="T6" fmla="*/ 0 w 4"/>
                    <a:gd name="T7" fmla="*/ 5 h 7"/>
                    <a:gd name="T8" fmla="*/ 1 w 4"/>
                    <a:gd name="T9" fmla="*/ 7 h 7"/>
                    <a:gd name="T10" fmla="*/ 2 w 4"/>
                    <a:gd name="T11" fmla="*/ 7 h 7"/>
                    <a:gd name="T12" fmla="*/ 4 w 4"/>
                    <a:gd name="T13" fmla="*/ 3 h 7"/>
                    <a:gd name="T14" fmla="*/ 3 w 4"/>
                    <a:gd name="T15" fmla="*/ 1 h 7"/>
                    <a:gd name="T16" fmla="*/ 3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3" y="0"/>
                      </a:moveTo>
                      <a:lnTo>
                        <a:pt x="1" y="1"/>
                      </a:lnTo>
                      <a:lnTo>
                        <a:pt x="0" y="3"/>
                      </a:lnTo>
                      <a:lnTo>
                        <a:pt x="0" y="5"/>
                      </a:lnTo>
                      <a:lnTo>
                        <a:pt x="1" y="7"/>
                      </a:lnTo>
                      <a:lnTo>
                        <a:pt x="2" y="7"/>
                      </a:lnTo>
                      <a:lnTo>
                        <a:pt x="4" y="3"/>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271">
                  <a:extLst>
                    <a:ext uri="{FF2B5EF4-FFF2-40B4-BE49-F238E27FC236}">
                      <a16:creationId xmlns:a16="http://schemas.microsoft.com/office/drawing/2014/main" id="{30ACE3A6-D428-4475-B549-A5610393DF95}"/>
                    </a:ext>
                  </a:extLst>
                </p:cNvPr>
                <p:cNvSpPr>
                  <a:spLocks/>
                </p:cNvSpPr>
                <p:nvPr/>
              </p:nvSpPr>
              <p:spPr bwMode="auto">
                <a:xfrm>
                  <a:off x="5372" y="2125"/>
                  <a:ext cx="4" cy="6"/>
                </a:xfrm>
                <a:custGeom>
                  <a:avLst/>
                  <a:gdLst>
                    <a:gd name="T0" fmla="*/ 2 w 4"/>
                    <a:gd name="T1" fmla="*/ 6 h 6"/>
                    <a:gd name="T2" fmla="*/ 4 w 4"/>
                    <a:gd name="T3" fmla="*/ 4 h 6"/>
                    <a:gd name="T4" fmla="*/ 3 w 4"/>
                    <a:gd name="T5" fmla="*/ 2 h 6"/>
                    <a:gd name="T6" fmla="*/ 2 w 4"/>
                    <a:gd name="T7" fmla="*/ 0 h 6"/>
                    <a:gd name="T8" fmla="*/ 0 w 4"/>
                    <a:gd name="T9" fmla="*/ 3 h 6"/>
                    <a:gd name="T10" fmla="*/ 1 w 4"/>
                    <a:gd name="T11" fmla="*/ 4 h 6"/>
                    <a:gd name="T12" fmla="*/ 2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4"/>
                      </a:lnTo>
                      <a:lnTo>
                        <a:pt x="3" y="2"/>
                      </a:lnTo>
                      <a:lnTo>
                        <a:pt x="2" y="0"/>
                      </a:lnTo>
                      <a:lnTo>
                        <a:pt x="0" y="3"/>
                      </a:lnTo>
                      <a:lnTo>
                        <a:pt x="1" y="4"/>
                      </a:lnTo>
                      <a:lnTo>
                        <a:pt x="2"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272">
                  <a:extLst>
                    <a:ext uri="{FF2B5EF4-FFF2-40B4-BE49-F238E27FC236}">
                      <a16:creationId xmlns:a16="http://schemas.microsoft.com/office/drawing/2014/main" id="{3B1976CF-DF21-4801-A7C3-F876BD8F5F8D}"/>
                    </a:ext>
                  </a:extLst>
                </p:cNvPr>
                <p:cNvSpPr>
                  <a:spLocks/>
                </p:cNvSpPr>
                <p:nvPr/>
              </p:nvSpPr>
              <p:spPr bwMode="auto">
                <a:xfrm>
                  <a:off x="5323" y="2043"/>
                  <a:ext cx="59" cy="99"/>
                </a:xfrm>
                <a:custGeom>
                  <a:avLst/>
                  <a:gdLst>
                    <a:gd name="T0" fmla="*/ 10 w 59"/>
                    <a:gd name="T1" fmla="*/ 11 h 99"/>
                    <a:gd name="T2" fmla="*/ 1 w 59"/>
                    <a:gd name="T3" fmla="*/ 17 h 99"/>
                    <a:gd name="T4" fmla="*/ 1 w 59"/>
                    <a:gd name="T5" fmla="*/ 22 h 99"/>
                    <a:gd name="T6" fmla="*/ 7 w 59"/>
                    <a:gd name="T7" fmla="*/ 20 h 99"/>
                    <a:gd name="T8" fmla="*/ 11 w 59"/>
                    <a:gd name="T9" fmla="*/ 26 h 99"/>
                    <a:gd name="T10" fmla="*/ 16 w 59"/>
                    <a:gd name="T11" fmla="*/ 33 h 99"/>
                    <a:gd name="T12" fmla="*/ 17 w 59"/>
                    <a:gd name="T13" fmla="*/ 39 h 99"/>
                    <a:gd name="T14" fmla="*/ 14 w 59"/>
                    <a:gd name="T15" fmla="*/ 40 h 99"/>
                    <a:gd name="T16" fmla="*/ 12 w 59"/>
                    <a:gd name="T17" fmla="*/ 41 h 99"/>
                    <a:gd name="T18" fmla="*/ 7 w 59"/>
                    <a:gd name="T19" fmla="*/ 45 h 99"/>
                    <a:gd name="T20" fmla="*/ 15 w 59"/>
                    <a:gd name="T21" fmla="*/ 48 h 99"/>
                    <a:gd name="T22" fmla="*/ 16 w 59"/>
                    <a:gd name="T23" fmla="*/ 59 h 99"/>
                    <a:gd name="T24" fmla="*/ 19 w 59"/>
                    <a:gd name="T25" fmla="*/ 59 h 99"/>
                    <a:gd name="T26" fmla="*/ 16 w 59"/>
                    <a:gd name="T27" fmla="*/ 68 h 99"/>
                    <a:gd name="T28" fmla="*/ 19 w 59"/>
                    <a:gd name="T29" fmla="*/ 72 h 99"/>
                    <a:gd name="T30" fmla="*/ 17 w 59"/>
                    <a:gd name="T31" fmla="*/ 77 h 99"/>
                    <a:gd name="T32" fmla="*/ 19 w 59"/>
                    <a:gd name="T33" fmla="*/ 83 h 99"/>
                    <a:gd name="T34" fmla="*/ 20 w 59"/>
                    <a:gd name="T35" fmla="*/ 91 h 99"/>
                    <a:gd name="T36" fmla="*/ 23 w 59"/>
                    <a:gd name="T37" fmla="*/ 95 h 99"/>
                    <a:gd name="T38" fmla="*/ 23 w 59"/>
                    <a:gd name="T39" fmla="*/ 99 h 99"/>
                    <a:gd name="T40" fmla="*/ 26 w 59"/>
                    <a:gd name="T41" fmla="*/ 93 h 99"/>
                    <a:gd name="T42" fmla="*/ 30 w 59"/>
                    <a:gd name="T43" fmla="*/ 92 h 99"/>
                    <a:gd name="T44" fmla="*/ 38 w 59"/>
                    <a:gd name="T45" fmla="*/ 85 h 99"/>
                    <a:gd name="T46" fmla="*/ 41 w 59"/>
                    <a:gd name="T47" fmla="*/ 83 h 99"/>
                    <a:gd name="T48" fmla="*/ 44 w 59"/>
                    <a:gd name="T49" fmla="*/ 87 h 99"/>
                    <a:gd name="T50" fmla="*/ 48 w 59"/>
                    <a:gd name="T51" fmla="*/ 87 h 99"/>
                    <a:gd name="T52" fmla="*/ 48 w 59"/>
                    <a:gd name="T53" fmla="*/ 84 h 99"/>
                    <a:gd name="T54" fmla="*/ 54 w 59"/>
                    <a:gd name="T55" fmla="*/ 81 h 99"/>
                    <a:gd name="T56" fmla="*/ 57 w 59"/>
                    <a:gd name="T57" fmla="*/ 73 h 99"/>
                    <a:gd name="T58" fmla="*/ 58 w 59"/>
                    <a:gd name="T59" fmla="*/ 58 h 99"/>
                    <a:gd name="T60" fmla="*/ 56 w 59"/>
                    <a:gd name="T61" fmla="*/ 60 h 99"/>
                    <a:gd name="T62" fmla="*/ 54 w 59"/>
                    <a:gd name="T63" fmla="*/ 43 h 99"/>
                    <a:gd name="T64" fmla="*/ 52 w 59"/>
                    <a:gd name="T65" fmla="*/ 33 h 99"/>
                    <a:gd name="T66" fmla="*/ 36 w 59"/>
                    <a:gd name="T67" fmla="*/ 12 h 99"/>
                    <a:gd name="T68" fmla="*/ 25 w 59"/>
                    <a:gd name="T69"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99">
                      <a:moveTo>
                        <a:pt x="16" y="5"/>
                      </a:moveTo>
                      <a:lnTo>
                        <a:pt x="10" y="11"/>
                      </a:lnTo>
                      <a:lnTo>
                        <a:pt x="6" y="12"/>
                      </a:lnTo>
                      <a:lnTo>
                        <a:pt x="1" y="17"/>
                      </a:lnTo>
                      <a:lnTo>
                        <a:pt x="0" y="21"/>
                      </a:lnTo>
                      <a:lnTo>
                        <a:pt x="1" y="22"/>
                      </a:lnTo>
                      <a:lnTo>
                        <a:pt x="3" y="19"/>
                      </a:lnTo>
                      <a:lnTo>
                        <a:pt x="7" y="20"/>
                      </a:lnTo>
                      <a:lnTo>
                        <a:pt x="5" y="21"/>
                      </a:lnTo>
                      <a:lnTo>
                        <a:pt x="11" y="26"/>
                      </a:lnTo>
                      <a:lnTo>
                        <a:pt x="14" y="33"/>
                      </a:lnTo>
                      <a:lnTo>
                        <a:pt x="16" y="33"/>
                      </a:lnTo>
                      <a:lnTo>
                        <a:pt x="16" y="36"/>
                      </a:lnTo>
                      <a:lnTo>
                        <a:pt x="17" y="39"/>
                      </a:lnTo>
                      <a:lnTo>
                        <a:pt x="19" y="42"/>
                      </a:lnTo>
                      <a:lnTo>
                        <a:pt x="14" y="40"/>
                      </a:lnTo>
                      <a:lnTo>
                        <a:pt x="13" y="38"/>
                      </a:lnTo>
                      <a:lnTo>
                        <a:pt x="12" y="41"/>
                      </a:lnTo>
                      <a:lnTo>
                        <a:pt x="9" y="40"/>
                      </a:lnTo>
                      <a:lnTo>
                        <a:pt x="7" y="45"/>
                      </a:lnTo>
                      <a:lnTo>
                        <a:pt x="13" y="49"/>
                      </a:lnTo>
                      <a:lnTo>
                        <a:pt x="15" y="48"/>
                      </a:lnTo>
                      <a:lnTo>
                        <a:pt x="16" y="52"/>
                      </a:lnTo>
                      <a:lnTo>
                        <a:pt x="16" y="59"/>
                      </a:lnTo>
                      <a:lnTo>
                        <a:pt x="18" y="61"/>
                      </a:lnTo>
                      <a:lnTo>
                        <a:pt x="19" y="59"/>
                      </a:lnTo>
                      <a:lnTo>
                        <a:pt x="21" y="65"/>
                      </a:lnTo>
                      <a:lnTo>
                        <a:pt x="16" y="68"/>
                      </a:lnTo>
                      <a:lnTo>
                        <a:pt x="16" y="71"/>
                      </a:lnTo>
                      <a:lnTo>
                        <a:pt x="19" y="72"/>
                      </a:lnTo>
                      <a:lnTo>
                        <a:pt x="19" y="75"/>
                      </a:lnTo>
                      <a:lnTo>
                        <a:pt x="17" y="77"/>
                      </a:lnTo>
                      <a:lnTo>
                        <a:pt x="17" y="80"/>
                      </a:lnTo>
                      <a:lnTo>
                        <a:pt x="19" y="83"/>
                      </a:lnTo>
                      <a:lnTo>
                        <a:pt x="16" y="83"/>
                      </a:lnTo>
                      <a:lnTo>
                        <a:pt x="20" y="91"/>
                      </a:lnTo>
                      <a:lnTo>
                        <a:pt x="22" y="92"/>
                      </a:lnTo>
                      <a:lnTo>
                        <a:pt x="23" y="95"/>
                      </a:lnTo>
                      <a:lnTo>
                        <a:pt x="24" y="96"/>
                      </a:lnTo>
                      <a:lnTo>
                        <a:pt x="23" y="99"/>
                      </a:lnTo>
                      <a:lnTo>
                        <a:pt x="26" y="97"/>
                      </a:lnTo>
                      <a:lnTo>
                        <a:pt x="26" y="93"/>
                      </a:lnTo>
                      <a:lnTo>
                        <a:pt x="27" y="95"/>
                      </a:lnTo>
                      <a:lnTo>
                        <a:pt x="30" y="92"/>
                      </a:lnTo>
                      <a:lnTo>
                        <a:pt x="36" y="85"/>
                      </a:lnTo>
                      <a:lnTo>
                        <a:pt x="38" y="85"/>
                      </a:lnTo>
                      <a:lnTo>
                        <a:pt x="39" y="86"/>
                      </a:lnTo>
                      <a:lnTo>
                        <a:pt x="41" y="83"/>
                      </a:lnTo>
                      <a:lnTo>
                        <a:pt x="42" y="84"/>
                      </a:lnTo>
                      <a:lnTo>
                        <a:pt x="44" y="87"/>
                      </a:lnTo>
                      <a:lnTo>
                        <a:pt x="46" y="85"/>
                      </a:lnTo>
                      <a:lnTo>
                        <a:pt x="48" y="87"/>
                      </a:lnTo>
                      <a:lnTo>
                        <a:pt x="48" y="86"/>
                      </a:lnTo>
                      <a:lnTo>
                        <a:pt x="48" y="84"/>
                      </a:lnTo>
                      <a:lnTo>
                        <a:pt x="51" y="81"/>
                      </a:lnTo>
                      <a:lnTo>
                        <a:pt x="54" y="81"/>
                      </a:lnTo>
                      <a:lnTo>
                        <a:pt x="58" y="75"/>
                      </a:lnTo>
                      <a:lnTo>
                        <a:pt x="57" y="73"/>
                      </a:lnTo>
                      <a:lnTo>
                        <a:pt x="59" y="71"/>
                      </a:lnTo>
                      <a:lnTo>
                        <a:pt x="58" y="58"/>
                      </a:lnTo>
                      <a:lnTo>
                        <a:pt x="58" y="58"/>
                      </a:lnTo>
                      <a:lnTo>
                        <a:pt x="56" y="60"/>
                      </a:lnTo>
                      <a:lnTo>
                        <a:pt x="56" y="56"/>
                      </a:lnTo>
                      <a:lnTo>
                        <a:pt x="54" y="43"/>
                      </a:lnTo>
                      <a:lnTo>
                        <a:pt x="52" y="41"/>
                      </a:lnTo>
                      <a:lnTo>
                        <a:pt x="52" y="33"/>
                      </a:lnTo>
                      <a:lnTo>
                        <a:pt x="44" y="21"/>
                      </a:lnTo>
                      <a:lnTo>
                        <a:pt x="36" y="12"/>
                      </a:lnTo>
                      <a:lnTo>
                        <a:pt x="31" y="0"/>
                      </a:lnTo>
                      <a:lnTo>
                        <a:pt x="25" y="5"/>
                      </a:lnTo>
                      <a:lnTo>
                        <a:pt x="1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273">
                  <a:extLst>
                    <a:ext uri="{FF2B5EF4-FFF2-40B4-BE49-F238E27FC236}">
                      <a16:creationId xmlns:a16="http://schemas.microsoft.com/office/drawing/2014/main" id="{A3570576-503A-4EBD-892C-A0DCB27984D4}"/>
                    </a:ext>
                  </a:extLst>
                </p:cNvPr>
                <p:cNvSpPr>
                  <a:spLocks/>
                </p:cNvSpPr>
                <p:nvPr/>
              </p:nvSpPr>
              <p:spPr bwMode="auto">
                <a:xfrm>
                  <a:off x="5384" y="2144"/>
                  <a:ext cx="3" cy="4"/>
                </a:xfrm>
                <a:custGeom>
                  <a:avLst/>
                  <a:gdLst>
                    <a:gd name="T0" fmla="*/ 0 w 3"/>
                    <a:gd name="T1" fmla="*/ 4 h 4"/>
                    <a:gd name="T2" fmla="*/ 1 w 3"/>
                    <a:gd name="T3" fmla="*/ 4 h 4"/>
                    <a:gd name="T4" fmla="*/ 2 w 3"/>
                    <a:gd name="T5" fmla="*/ 2 h 4"/>
                    <a:gd name="T6" fmla="*/ 3 w 3"/>
                    <a:gd name="T7" fmla="*/ 0 h 4"/>
                    <a:gd name="T8" fmla="*/ 0 w 3"/>
                    <a:gd name="T9" fmla="*/ 0 h 4"/>
                    <a:gd name="T10" fmla="*/ 0 w 3"/>
                    <a:gd name="T11" fmla="*/ 1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lnTo>
                        <a:pt x="1" y="4"/>
                      </a:lnTo>
                      <a:lnTo>
                        <a:pt x="2" y="2"/>
                      </a:lnTo>
                      <a:lnTo>
                        <a:pt x="3" y="0"/>
                      </a:lnTo>
                      <a:lnTo>
                        <a:pt x="0"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274">
                  <a:extLst>
                    <a:ext uri="{FF2B5EF4-FFF2-40B4-BE49-F238E27FC236}">
                      <a16:creationId xmlns:a16="http://schemas.microsoft.com/office/drawing/2014/main" id="{65333C99-7150-4250-9607-1CB1521504AE}"/>
                    </a:ext>
                  </a:extLst>
                </p:cNvPr>
                <p:cNvSpPr>
                  <a:spLocks/>
                </p:cNvSpPr>
                <p:nvPr/>
              </p:nvSpPr>
              <p:spPr bwMode="auto">
                <a:xfrm>
                  <a:off x="5294" y="1930"/>
                  <a:ext cx="68" cy="139"/>
                </a:xfrm>
                <a:custGeom>
                  <a:avLst/>
                  <a:gdLst>
                    <a:gd name="T0" fmla="*/ 60 w 68"/>
                    <a:gd name="T1" fmla="*/ 8 h 139"/>
                    <a:gd name="T2" fmla="*/ 59 w 68"/>
                    <a:gd name="T3" fmla="*/ 2 h 139"/>
                    <a:gd name="T4" fmla="*/ 55 w 68"/>
                    <a:gd name="T5" fmla="*/ 1 h 139"/>
                    <a:gd name="T6" fmla="*/ 54 w 68"/>
                    <a:gd name="T7" fmla="*/ 8 h 139"/>
                    <a:gd name="T8" fmla="*/ 54 w 68"/>
                    <a:gd name="T9" fmla="*/ 14 h 139"/>
                    <a:gd name="T10" fmla="*/ 49 w 68"/>
                    <a:gd name="T11" fmla="*/ 18 h 139"/>
                    <a:gd name="T12" fmla="*/ 44 w 68"/>
                    <a:gd name="T13" fmla="*/ 27 h 139"/>
                    <a:gd name="T14" fmla="*/ 38 w 68"/>
                    <a:gd name="T15" fmla="*/ 29 h 139"/>
                    <a:gd name="T16" fmla="*/ 44 w 68"/>
                    <a:gd name="T17" fmla="*/ 35 h 139"/>
                    <a:gd name="T18" fmla="*/ 42 w 68"/>
                    <a:gd name="T19" fmla="*/ 42 h 139"/>
                    <a:gd name="T20" fmla="*/ 33 w 68"/>
                    <a:gd name="T21" fmla="*/ 42 h 139"/>
                    <a:gd name="T22" fmla="*/ 28 w 68"/>
                    <a:gd name="T23" fmla="*/ 42 h 139"/>
                    <a:gd name="T24" fmla="*/ 23 w 68"/>
                    <a:gd name="T25" fmla="*/ 39 h 139"/>
                    <a:gd name="T26" fmla="*/ 18 w 68"/>
                    <a:gd name="T27" fmla="*/ 38 h 139"/>
                    <a:gd name="T28" fmla="*/ 18 w 68"/>
                    <a:gd name="T29" fmla="*/ 45 h 139"/>
                    <a:gd name="T30" fmla="*/ 14 w 68"/>
                    <a:gd name="T31" fmla="*/ 56 h 139"/>
                    <a:gd name="T32" fmla="*/ 10 w 68"/>
                    <a:gd name="T33" fmla="*/ 63 h 139"/>
                    <a:gd name="T34" fmla="*/ 6 w 68"/>
                    <a:gd name="T35" fmla="*/ 69 h 139"/>
                    <a:gd name="T36" fmla="*/ 0 w 68"/>
                    <a:gd name="T37" fmla="*/ 77 h 139"/>
                    <a:gd name="T38" fmla="*/ 0 w 68"/>
                    <a:gd name="T39" fmla="*/ 87 h 139"/>
                    <a:gd name="T40" fmla="*/ 1 w 68"/>
                    <a:gd name="T41" fmla="*/ 87 h 139"/>
                    <a:gd name="T42" fmla="*/ 5 w 68"/>
                    <a:gd name="T43" fmla="*/ 92 h 139"/>
                    <a:gd name="T44" fmla="*/ 8 w 68"/>
                    <a:gd name="T45" fmla="*/ 91 h 139"/>
                    <a:gd name="T46" fmla="*/ 14 w 68"/>
                    <a:gd name="T47" fmla="*/ 93 h 139"/>
                    <a:gd name="T48" fmla="*/ 18 w 68"/>
                    <a:gd name="T49" fmla="*/ 91 h 139"/>
                    <a:gd name="T50" fmla="*/ 14 w 68"/>
                    <a:gd name="T51" fmla="*/ 95 h 139"/>
                    <a:gd name="T52" fmla="*/ 13 w 68"/>
                    <a:gd name="T53" fmla="*/ 104 h 139"/>
                    <a:gd name="T54" fmla="*/ 14 w 68"/>
                    <a:gd name="T55" fmla="*/ 115 h 139"/>
                    <a:gd name="T56" fmla="*/ 22 w 68"/>
                    <a:gd name="T57" fmla="*/ 113 h 139"/>
                    <a:gd name="T58" fmla="*/ 15 w 68"/>
                    <a:gd name="T59" fmla="*/ 117 h 139"/>
                    <a:gd name="T60" fmla="*/ 14 w 68"/>
                    <a:gd name="T61" fmla="*/ 129 h 139"/>
                    <a:gd name="T62" fmla="*/ 14 w 68"/>
                    <a:gd name="T63" fmla="*/ 132 h 139"/>
                    <a:gd name="T64" fmla="*/ 19 w 68"/>
                    <a:gd name="T65" fmla="*/ 132 h 139"/>
                    <a:gd name="T66" fmla="*/ 18 w 68"/>
                    <a:gd name="T67" fmla="*/ 139 h 139"/>
                    <a:gd name="T68" fmla="*/ 23 w 68"/>
                    <a:gd name="T69" fmla="*/ 137 h 139"/>
                    <a:gd name="T70" fmla="*/ 25 w 68"/>
                    <a:gd name="T71" fmla="*/ 132 h 139"/>
                    <a:gd name="T72" fmla="*/ 29 w 68"/>
                    <a:gd name="T73" fmla="*/ 134 h 139"/>
                    <a:gd name="T74" fmla="*/ 35 w 68"/>
                    <a:gd name="T75" fmla="*/ 125 h 139"/>
                    <a:gd name="T76" fmla="*/ 45 w 68"/>
                    <a:gd name="T77" fmla="*/ 118 h 139"/>
                    <a:gd name="T78" fmla="*/ 60 w 68"/>
                    <a:gd name="T79" fmla="*/ 113 h 139"/>
                    <a:gd name="T80" fmla="*/ 48 w 68"/>
                    <a:gd name="T81" fmla="*/ 102 h 139"/>
                    <a:gd name="T82" fmla="*/ 42 w 68"/>
                    <a:gd name="T83" fmla="*/ 98 h 139"/>
                    <a:gd name="T84" fmla="*/ 42 w 68"/>
                    <a:gd name="T85" fmla="*/ 92 h 139"/>
                    <a:gd name="T86" fmla="*/ 41 w 68"/>
                    <a:gd name="T87" fmla="*/ 84 h 139"/>
                    <a:gd name="T88" fmla="*/ 45 w 68"/>
                    <a:gd name="T89" fmla="*/ 77 h 139"/>
                    <a:gd name="T90" fmla="*/ 51 w 68"/>
                    <a:gd name="T91" fmla="*/ 75 h 139"/>
                    <a:gd name="T92" fmla="*/ 54 w 68"/>
                    <a:gd name="T93" fmla="*/ 71 h 139"/>
                    <a:gd name="T94" fmla="*/ 60 w 68"/>
                    <a:gd name="T95" fmla="*/ 60 h 139"/>
                    <a:gd name="T96" fmla="*/ 63 w 68"/>
                    <a:gd name="T97" fmla="*/ 55 h 139"/>
                    <a:gd name="T98" fmla="*/ 62 w 68"/>
                    <a:gd name="T99" fmla="*/ 49 h 139"/>
                    <a:gd name="T100" fmla="*/ 59 w 68"/>
                    <a:gd name="T101" fmla="*/ 37 h 139"/>
                    <a:gd name="T102" fmla="*/ 61 w 68"/>
                    <a:gd name="T103" fmla="*/ 24 h 139"/>
                    <a:gd name="T104" fmla="*/ 63 w 68"/>
                    <a:gd name="T105" fmla="*/ 20 h 139"/>
                    <a:gd name="T106" fmla="*/ 68 w 68"/>
                    <a:gd name="T107" fmla="*/ 14 h 139"/>
                    <a:gd name="T108" fmla="*/ 65 w 68"/>
                    <a:gd name="T109" fmla="*/ 1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139">
                      <a:moveTo>
                        <a:pt x="64" y="8"/>
                      </a:moveTo>
                      <a:lnTo>
                        <a:pt x="60" y="8"/>
                      </a:lnTo>
                      <a:lnTo>
                        <a:pt x="59" y="6"/>
                      </a:lnTo>
                      <a:lnTo>
                        <a:pt x="59" y="2"/>
                      </a:lnTo>
                      <a:lnTo>
                        <a:pt x="56" y="0"/>
                      </a:lnTo>
                      <a:lnTo>
                        <a:pt x="55" y="1"/>
                      </a:lnTo>
                      <a:lnTo>
                        <a:pt x="55" y="4"/>
                      </a:lnTo>
                      <a:lnTo>
                        <a:pt x="54" y="8"/>
                      </a:lnTo>
                      <a:lnTo>
                        <a:pt x="56" y="11"/>
                      </a:lnTo>
                      <a:lnTo>
                        <a:pt x="54" y="14"/>
                      </a:lnTo>
                      <a:lnTo>
                        <a:pt x="52" y="14"/>
                      </a:lnTo>
                      <a:lnTo>
                        <a:pt x="49" y="18"/>
                      </a:lnTo>
                      <a:lnTo>
                        <a:pt x="49" y="22"/>
                      </a:lnTo>
                      <a:lnTo>
                        <a:pt x="44" y="27"/>
                      </a:lnTo>
                      <a:lnTo>
                        <a:pt x="40" y="27"/>
                      </a:lnTo>
                      <a:lnTo>
                        <a:pt x="38" y="29"/>
                      </a:lnTo>
                      <a:lnTo>
                        <a:pt x="41" y="32"/>
                      </a:lnTo>
                      <a:lnTo>
                        <a:pt x="44" y="35"/>
                      </a:lnTo>
                      <a:lnTo>
                        <a:pt x="44" y="38"/>
                      </a:lnTo>
                      <a:lnTo>
                        <a:pt x="42" y="42"/>
                      </a:lnTo>
                      <a:lnTo>
                        <a:pt x="38" y="42"/>
                      </a:lnTo>
                      <a:lnTo>
                        <a:pt x="33" y="42"/>
                      </a:lnTo>
                      <a:lnTo>
                        <a:pt x="30" y="41"/>
                      </a:lnTo>
                      <a:lnTo>
                        <a:pt x="28" y="42"/>
                      </a:lnTo>
                      <a:lnTo>
                        <a:pt x="25" y="40"/>
                      </a:lnTo>
                      <a:lnTo>
                        <a:pt x="23" y="39"/>
                      </a:lnTo>
                      <a:lnTo>
                        <a:pt x="21" y="34"/>
                      </a:lnTo>
                      <a:lnTo>
                        <a:pt x="18" y="38"/>
                      </a:lnTo>
                      <a:lnTo>
                        <a:pt x="18" y="43"/>
                      </a:lnTo>
                      <a:lnTo>
                        <a:pt x="18" y="45"/>
                      </a:lnTo>
                      <a:lnTo>
                        <a:pt x="17" y="48"/>
                      </a:lnTo>
                      <a:lnTo>
                        <a:pt x="14" y="56"/>
                      </a:lnTo>
                      <a:lnTo>
                        <a:pt x="12" y="58"/>
                      </a:lnTo>
                      <a:lnTo>
                        <a:pt x="10" y="63"/>
                      </a:lnTo>
                      <a:lnTo>
                        <a:pt x="6" y="67"/>
                      </a:lnTo>
                      <a:lnTo>
                        <a:pt x="6" y="69"/>
                      </a:lnTo>
                      <a:lnTo>
                        <a:pt x="4" y="73"/>
                      </a:lnTo>
                      <a:lnTo>
                        <a:pt x="0" y="77"/>
                      </a:lnTo>
                      <a:lnTo>
                        <a:pt x="0" y="87"/>
                      </a:lnTo>
                      <a:lnTo>
                        <a:pt x="0" y="87"/>
                      </a:lnTo>
                      <a:lnTo>
                        <a:pt x="0" y="88"/>
                      </a:lnTo>
                      <a:lnTo>
                        <a:pt x="1" y="87"/>
                      </a:lnTo>
                      <a:lnTo>
                        <a:pt x="3" y="94"/>
                      </a:lnTo>
                      <a:lnTo>
                        <a:pt x="5" y="92"/>
                      </a:lnTo>
                      <a:lnTo>
                        <a:pt x="5" y="90"/>
                      </a:lnTo>
                      <a:lnTo>
                        <a:pt x="8" y="91"/>
                      </a:lnTo>
                      <a:lnTo>
                        <a:pt x="9" y="94"/>
                      </a:lnTo>
                      <a:lnTo>
                        <a:pt x="14" y="93"/>
                      </a:lnTo>
                      <a:lnTo>
                        <a:pt x="15" y="91"/>
                      </a:lnTo>
                      <a:lnTo>
                        <a:pt x="18" y="91"/>
                      </a:lnTo>
                      <a:lnTo>
                        <a:pt x="17" y="94"/>
                      </a:lnTo>
                      <a:lnTo>
                        <a:pt x="14" y="95"/>
                      </a:lnTo>
                      <a:lnTo>
                        <a:pt x="17" y="98"/>
                      </a:lnTo>
                      <a:lnTo>
                        <a:pt x="13" y="104"/>
                      </a:lnTo>
                      <a:lnTo>
                        <a:pt x="13" y="113"/>
                      </a:lnTo>
                      <a:lnTo>
                        <a:pt x="14" y="115"/>
                      </a:lnTo>
                      <a:lnTo>
                        <a:pt x="19" y="115"/>
                      </a:lnTo>
                      <a:lnTo>
                        <a:pt x="22" y="113"/>
                      </a:lnTo>
                      <a:lnTo>
                        <a:pt x="19" y="116"/>
                      </a:lnTo>
                      <a:lnTo>
                        <a:pt x="15" y="117"/>
                      </a:lnTo>
                      <a:lnTo>
                        <a:pt x="14" y="122"/>
                      </a:lnTo>
                      <a:lnTo>
                        <a:pt x="14" y="129"/>
                      </a:lnTo>
                      <a:lnTo>
                        <a:pt x="13" y="132"/>
                      </a:lnTo>
                      <a:lnTo>
                        <a:pt x="14" y="132"/>
                      </a:lnTo>
                      <a:lnTo>
                        <a:pt x="17" y="130"/>
                      </a:lnTo>
                      <a:lnTo>
                        <a:pt x="19" y="132"/>
                      </a:lnTo>
                      <a:lnTo>
                        <a:pt x="17" y="136"/>
                      </a:lnTo>
                      <a:lnTo>
                        <a:pt x="18" y="139"/>
                      </a:lnTo>
                      <a:lnTo>
                        <a:pt x="21" y="136"/>
                      </a:lnTo>
                      <a:lnTo>
                        <a:pt x="23" y="137"/>
                      </a:lnTo>
                      <a:lnTo>
                        <a:pt x="25" y="133"/>
                      </a:lnTo>
                      <a:lnTo>
                        <a:pt x="25" y="132"/>
                      </a:lnTo>
                      <a:lnTo>
                        <a:pt x="26" y="130"/>
                      </a:lnTo>
                      <a:lnTo>
                        <a:pt x="29" y="134"/>
                      </a:lnTo>
                      <a:lnTo>
                        <a:pt x="30" y="130"/>
                      </a:lnTo>
                      <a:lnTo>
                        <a:pt x="35" y="125"/>
                      </a:lnTo>
                      <a:lnTo>
                        <a:pt x="39" y="124"/>
                      </a:lnTo>
                      <a:lnTo>
                        <a:pt x="45" y="118"/>
                      </a:lnTo>
                      <a:lnTo>
                        <a:pt x="54" y="118"/>
                      </a:lnTo>
                      <a:lnTo>
                        <a:pt x="60" y="113"/>
                      </a:lnTo>
                      <a:lnTo>
                        <a:pt x="58" y="109"/>
                      </a:lnTo>
                      <a:lnTo>
                        <a:pt x="48" y="102"/>
                      </a:lnTo>
                      <a:lnTo>
                        <a:pt x="46" y="99"/>
                      </a:lnTo>
                      <a:lnTo>
                        <a:pt x="42" y="98"/>
                      </a:lnTo>
                      <a:lnTo>
                        <a:pt x="40" y="94"/>
                      </a:lnTo>
                      <a:lnTo>
                        <a:pt x="42" y="92"/>
                      </a:lnTo>
                      <a:lnTo>
                        <a:pt x="41" y="88"/>
                      </a:lnTo>
                      <a:lnTo>
                        <a:pt x="41" y="84"/>
                      </a:lnTo>
                      <a:lnTo>
                        <a:pt x="45" y="81"/>
                      </a:lnTo>
                      <a:lnTo>
                        <a:pt x="45" y="77"/>
                      </a:lnTo>
                      <a:lnTo>
                        <a:pt x="49" y="75"/>
                      </a:lnTo>
                      <a:lnTo>
                        <a:pt x="51" y="75"/>
                      </a:lnTo>
                      <a:lnTo>
                        <a:pt x="52" y="73"/>
                      </a:lnTo>
                      <a:lnTo>
                        <a:pt x="54" y="71"/>
                      </a:lnTo>
                      <a:lnTo>
                        <a:pt x="53" y="69"/>
                      </a:lnTo>
                      <a:lnTo>
                        <a:pt x="60" y="60"/>
                      </a:lnTo>
                      <a:lnTo>
                        <a:pt x="59" y="59"/>
                      </a:lnTo>
                      <a:lnTo>
                        <a:pt x="63" y="55"/>
                      </a:lnTo>
                      <a:lnTo>
                        <a:pt x="64" y="51"/>
                      </a:lnTo>
                      <a:lnTo>
                        <a:pt x="62" y="49"/>
                      </a:lnTo>
                      <a:lnTo>
                        <a:pt x="62" y="40"/>
                      </a:lnTo>
                      <a:lnTo>
                        <a:pt x="59" y="37"/>
                      </a:lnTo>
                      <a:lnTo>
                        <a:pt x="59" y="32"/>
                      </a:lnTo>
                      <a:lnTo>
                        <a:pt x="61" y="24"/>
                      </a:lnTo>
                      <a:lnTo>
                        <a:pt x="61" y="20"/>
                      </a:lnTo>
                      <a:lnTo>
                        <a:pt x="63" y="20"/>
                      </a:lnTo>
                      <a:lnTo>
                        <a:pt x="67" y="14"/>
                      </a:lnTo>
                      <a:lnTo>
                        <a:pt x="68" y="14"/>
                      </a:lnTo>
                      <a:lnTo>
                        <a:pt x="67" y="14"/>
                      </a:lnTo>
                      <a:lnTo>
                        <a:pt x="65" y="10"/>
                      </a:lnTo>
                      <a:lnTo>
                        <a:pt x="6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275">
                  <a:extLst>
                    <a:ext uri="{FF2B5EF4-FFF2-40B4-BE49-F238E27FC236}">
                      <a16:creationId xmlns:a16="http://schemas.microsoft.com/office/drawing/2014/main" id="{AE36C03A-754B-46F6-8A93-0AFEE965DCC4}"/>
                    </a:ext>
                  </a:extLst>
                </p:cNvPr>
                <p:cNvSpPr>
                  <a:spLocks/>
                </p:cNvSpPr>
                <p:nvPr/>
              </p:nvSpPr>
              <p:spPr bwMode="auto">
                <a:xfrm>
                  <a:off x="4751" y="1750"/>
                  <a:ext cx="435" cy="247"/>
                </a:xfrm>
                <a:custGeom>
                  <a:avLst/>
                  <a:gdLst>
                    <a:gd name="T0" fmla="*/ 3 w 435"/>
                    <a:gd name="T1" fmla="*/ 95 h 247"/>
                    <a:gd name="T2" fmla="*/ 7 w 435"/>
                    <a:gd name="T3" fmla="*/ 104 h 247"/>
                    <a:gd name="T4" fmla="*/ 18 w 435"/>
                    <a:gd name="T5" fmla="*/ 118 h 247"/>
                    <a:gd name="T6" fmla="*/ 27 w 435"/>
                    <a:gd name="T7" fmla="*/ 114 h 247"/>
                    <a:gd name="T8" fmla="*/ 38 w 435"/>
                    <a:gd name="T9" fmla="*/ 116 h 247"/>
                    <a:gd name="T10" fmla="*/ 46 w 435"/>
                    <a:gd name="T11" fmla="*/ 129 h 247"/>
                    <a:gd name="T12" fmla="*/ 56 w 435"/>
                    <a:gd name="T13" fmla="*/ 144 h 247"/>
                    <a:gd name="T14" fmla="*/ 55 w 435"/>
                    <a:gd name="T15" fmla="*/ 161 h 247"/>
                    <a:gd name="T16" fmla="*/ 75 w 435"/>
                    <a:gd name="T17" fmla="*/ 180 h 247"/>
                    <a:gd name="T18" fmla="*/ 101 w 435"/>
                    <a:gd name="T19" fmla="*/ 184 h 247"/>
                    <a:gd name="T20" fmla="*/ 116 w 435"/>
                    <a:gd name="T21" fmla="*/ 193 h 247"/>
                    <a:gd name="T22" fmla="*/ 124 w 435"/>
                    <a:gd name="T23" fmla="*/ 198 h 247"/>
                    <a:gd name="T24" fmla="*/ 136 w 435"/>
                    <a:gd name="T25" fmla="*/ 218 h 247"/>
                    <a:gd name="T26" fmla="*/ 158 w 435"/>
                    <a:gd name="T27" fmla="*/ 229 h 247"/>
                    <a:gd name="T28" fmla="*/ 192 w 435"/>
                    <a:gd name="T29" fmla="*/ 224 h 247"/>
                    <a:gd name="T30" fmla="*/ 230 w 435"/>
                    <a:gd name="T31" fmla="*/ 236 h 247"/>
                    <a:gd name="T32" fmla="*/ 259 w 435"/>
                    <a:gd name="T33" fmla="*/ 243 h 247"/>
                    <a:gd name="T34" fmla="*/ 280 w 435"/>
                    <a:gd name="T35" fmla="*/ 233 h 247"/>
                    <a:gd name="T36" fmla="*/ 316 w 435"/>
                    <a:gd name="T37" fmla="*/ 221 h 247"/>
                    <a:gd name="T38" fmla="*/ 336 w 435"/>
                    <a:gd name="T39" fmla="*/ 207 h 247"/>
                    <a:gd name="T40" fmla="*/ 343 w 435"/>
                    <a:gd name="T41" fmla="*/ 179 h 247"/>
                    <a:gd name="T42" fmla="*/ 343 w 435"/>
                    <a:gd name="T43" fmla="*/ 154 h 247"/>
                    <a:gd name="T44" fmla="*/ 366 w 435"/>
                    <a:gd name="T45" fmla="*/ 160 h 247"/>
                    <a:gd name="T46" fmla="*/ 378 w 435"/>
                    <a:gd name="T47" fmla="*/ 143 h 247"/>
                    <a:gd name="T48" fmla="*/ 398 w 435"/>
                    <a:gd name="T49" fmla="*/ 134 h 247"/>
                    <a:gd name="T50" fmla="*/ 405 w 435"/>
                    <a:gd name="T51" fmla="*/ 119 h 247"/>
                    <a:gd name="T52" fmla="*/ 416 w 435"/>
                    <a:gd name="T53" fmla="*/ 110 h 247"/>
                    <a:gd name="T54" fmla="*/ 431 w 435"/>
                    <a:gd name="T55" fmla="*/ 107 h 247"/>
                    <a:gd name="T56" fmla="*/ 434 w 435"/>
                    <a:gd name="T57" fmla="*/ 96 h 247"/>
                    <a:gd name="T58" fmla="*/ 410 w 435"/>
                    <a:gd name="T59" fmla="*/ 70 h 247"/>
                    <a:gd name="T60" fmla="*/ 398 w 435"/>
                    <a:gd name="T61" fmla="*/ 82 h 247"/>
                    <a:gd name="T62" fmla="*/ 375 w 435"/>
                    <a:gd name="T63" fmla="*/ 68 h 247"/>
                    <a:gd name="T64" fmla="*/ 377 w 435"/>
                    <a:gd name="T65" fmla="*/ 26 h 247"/>
                    <a:gd name="T66" fmla="*/ 360 w 435"/>
                    <a:gd name="T67" fmla="*/ 28 h 247"/>
                    <a:gd name="T68" fmla="*/ 343 w 435"/>
                    <a:gd name="T69" fmla="*/ 24 h 247"/>
                    <a:gd name="T70" fmla="*/ 331 w 435"/>
                    <a:gd name="T71" fmla="*/ 33 h 247"/>
                    <a:gd name="T72" fmla="*/ 317 w 435"/>
                    <a:gd name="T73" fmla="*/ 45 h 247"/>
                    <a:gd name="T74" fmla="*/ 300 w 435"/>
                    <a:gd name="T75" fmla="*/ 54 h 247"/>
                    <a:gd name="T76" fmla="*/ 271 w 435"/>
                    <a:gd name="T77" fmla="*/ 55 h 247"/>
                    <a:gd name="T78" fmla="*/ 259 w 435"/>
                    <a:gd name="T79" fmla="*/ 43 h 247"/>
                    <a:gd name="T80" fmla="*/ 237 w 435"/>
                    <a:gd name="T81" fmla="*/ 35 h 247"/>
                    <a:gd name="T82" fmla="*/ 214 w 435"/>
                    <a:gd name="T83" fmla="*/ 36 h 247"/>
                    <a:gd name="T84" fmla="*/ 200 w 435"/>
                    <a:gd name="T85" fmla="*/ 42 h 247"/>
                    <a:gd name="T86" fmla="*/ 183 w 435"/>
                    <a:gd name="T87" fmla="*/ 37 h 247"/>
                    <a:gd name="T88" fmla="*/ 174 w 435"/>
                    <a:gd name="T89" fmla="*/ 23 h 247"/>
                    <a:gd name="T90" fmla="*/ 163 w 435"/>
                    <a:gd name="T91" fmla="*/ 13 h 247"/>
                    <a:gd name="T92" fmla="*/ 147 w 435"/>
                    <a:gd name="T93" fmla="*/ 8 h 247"/>
                    <a:gd name="T94" fmla="*/ 130 w 435"/>
                    <a:gd name="T95" fmla="*/ 0 h 247"/>
                    <a:gd name="T96" fmla="*/ 124 w 435"/>
                    <a:gd name="T97" fmla="*/ 9 h 247"/>
                    <a:gd name="T98" fmla="*/ 118 w 435"/>
                    <a:gd name="T99" fmla="*/ 33 h 247"/>
                    <a:gd name="T100" fmla="*/ 126 w 435"/>
                    <a:gd name="T101" fmla="*/ 50 h 247"/>
                    <a:gd name="T102" fmla="*/ 120 w 435"/>
                    <a:gd name="T103" fmla="*/ 60 h 247"/>
                    <a:gd name="T104" fmla="*/ 101 w 435"/>
                    <a:gd name="T105" fmla="*/ 57 h 247"/>
                    <a:gd name="T106" fmla="*/ 83 w 435"/>
                    <a:gd name="T107" fmla="*/ 57 h 247"/>
                    <a:gd name="T108" fmla="*/ 68 w 435"/>
                    <a:gd name="T109" fmla="*/ 47 h 247"/>
                    <a:gd name="T110" fmla="*/ 57 w 435"/>
                    <a:gd name="T111" fmla="*/ 41 h 247"/>
                    <a:gd name="T112" fmla="*/ 41 w 435"/>
                    <a:gd name="T113" fmla="*/ 44 h 247"/>
                    <a:gd name="T114" fmla="*/ 30 w 435"/>
                    <a:gd name="T115" fmla="*/ 53 h 247"/>
                    <a:gd name="T116" fmla="*/ 24 w 435"/>
                    <a:gd name="T117" fmla="*/ 64 h 247"/>
                    <a:gd name="T118" fmla="*/ 10 w 435"/>
                    <a:gd name="T119" fmla="*/ 8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5" h="247">
                      <a:moveTo>
                        <a:pt x="0" y="90"/>
                      </a:moveTo>
                      <a:lnTo>
                        <a:pt x="0" y="94"/>
                      </a:lnTo>
                      <a:lnTo>
                        <a:pt x="0" y="95"/>
                      </a:lnTo>
                      <a:lnTo>
                        <a:pt x="1" y="97"/>
                      </a:lnTo>
                      <a:lnTo>
                        <a:pt x="3" y="97"/>
                      </a:lnTo>
                      <a:lnTo>
                        <a:pt x="3" y="95"/>
                      </a:lnTo>
                      <a:lnTo>
                        <a:pt x="3" y="95"/>
                      </a:lnTo>
                      <a:lnTo>
                        <a:pt x="3" y="97"/>
                      </a:lnTo>
                      <a:lnTo>
                        <a:pt x="4" y="99"/>
                      </a:lnTo>
                      <a:lnTo>
                        <a:pt x="4" y="102"/>
                      </a:lnTo>
                      <a:lnTo>
                        <a:pt x="6" y="103"/>
                      </a:lnTo>
                      <a:lnTo>
                        <a:pt x="7" y="104"/>
                      </a:lnTo>
                      <a:lnTo>
                        <a:pt x="10" y="107"/>
                      </a:lnTo>
                      <a:lnTo>
                        <a:pt x="13" y="108"/>
                      </a:lnTo>
                      <a:lnTo>
                        <a:pt x="14" y="112"/>
                      </a:lnTo>
                      <a:lnTo>
                        <a:pt x="14" y="113"/>
                      </a:lnTo>
                      <a:lnTo>
                        <a:pt x="15" y="115"/>
                      </a:lnTo>
                      <a:lnTo>
                        <a:pt x="18" y="118"/>
                      </a:lnTo>
                      <a:lnTo>
                        <a:pt x="20" y="118"/>
                      </a:lnTo>
                      <a:lnTo>
                        <a:pt x="20" y="115"/>
                      </a:lnTo>
                      <a:lnTo>
                        <a:pt x="21" y="114"/>
                      </a:lnTo>
                      <a:lnTo>
                        <a:pt x="24" y="112"/>
                      </a:lnTo>
                      <a:lnTo>
                        <a:pt x="27" y="112"/>
                      </a:lnTo>
                      <a:lnTo>
                        <a:pt x="27" y="114"/>
                      </a:lnTo>
                      <a:lnTo>
                        <a:pt x="29" y="117"/>
                      </a:lnTo>
                      <a:lnTo>
                        <a:pt x="31" y="118"/>
                      </a:lnTo>
                      <a:lnTo>
                        <a:pt x="32" y="117"/>
                      </a:lnTo>
                      <a:lnTo>
                        <a:pt x="34" y="115"/>
                      </a:lnTo>
                      <a:lnTo>
                        <a:pt x="36" y="115"/>
                      </a:lnTo>
                      <a:lnTo>
                        <a:pt x="38" y="116"/>
                      </a:lnTo>
                      <a:lnTo>
                        <a:pt x="39" y="118"/>
                      </a:lnTo>
                      <a:lnTo>
                        <a:pt x="41" y="119"/>
                      </a:lnTo>
                      <a:lnTo>
                        <a:pt x="44" y="121"/>
                      </a:lnTo>
                      <a:lnTo>
                        <a:pt x="45" y="124"/>
                      </a:lnTo>
                      <a:lnTo>
                        <a:pt x="45" y="126"/>
                      </a:lnTo>
                      <a:lnTo>
                        <a:pt x="46" y="129"/>
                      </a:lnTo>
                      <a:lnTo>
                        <a:pt x="48" y="132"/>
                      </a:lnTo>
                      <a:lnTo>
                        <a:pt x="49" y="135"/>
                      </a:lnTo>
                      <a:lnTo>
                        <a:pt x="51" y="137"/>
                      </a:lnTo>
                      <a:lnTo>
                        <a:pt x="53" y="139"/>
                      </a:lnTo>
                      <a:lnTo>
                        <a:pt x="55" y="142"/>
                      </a:lnTo>
                      <a:lnTo>
                        <a:pt x="56" y="144"/>
                      </a:lnTo>
                      <a:lnTo>
                        <a:pt x="56" y="148"/>
                      </a:lnTo>
                      <a:lnTo>
                        <a:pt x="55" y="150"/>
                      </a:lnTo>
                      <a:lnTo>
                        <a:pt x="56" y="154"/>
                      </a:lnTo>
                      <a:lnTo>
                        <a:pt x="58" y="157"/>
                      </a:lnTo>
                      <a:lnTo>
                        <a:pt x="57" y="160"/>
                      </a:lnTo>
                      <a:lnTo>
                        <a:pt x="55" y="161"/>
                      </a:lnTo>
                      <a:lnTo>
                        <a:pt x="54" y="163"/>
                      </a:lnTo>
                      <a:lnTo>
                        <a:pt x="54" y="166"/>
                      </a:lnTo>
                      <a:lnTo>
                        <a:pt x="55" y="168"/>
                      </a:lnTo>
                      <a:lnTo>
                        <a:pt x="58" y="174"/>
                      </a:lnTo>
                      <a:lnTo>
                        <a:pt x="61" y="176"/>
                      </a:lnTo>
                      <a:lnTo>
                        <a:pt x="75" y="180"/>
                      </a:lnTo>
                      <a:lnTo>
                        <a:pt x="81" y="180"/>
                      </a:lnTo>
                      <a:lnTo>
                        <a:pt x="85" y="179"/>
                      </a:lnTo>
                      <a:lnTo>
                        <a:pt x="86" y="178"/>
                      </a:lnTo>
                      <a:lnTo>
                        <a:pt x="87" y="178"/>
                      </a:lnTo>
                      <a:lnTo>
                        <a:pt x="97" y="180"/>
                      </a:lnTo>
                      <a:lnTo>
                        <a:pt x="101" y="184"/>
                      </a:lnTo>
                      <a:lnTo>
                        <a:pt x="102" y="185"/>
                      </a:lnTo>
                      <a:lnTo>
                        <a:pt x="104" y="186"/>
                      </a:lnTo>
                      <a:lnTo>
                        <a:pt x="106" y="186"/>
                      </a:lnTo>
                      <a:lnTo>
                        <a:pt x="107" y="187"/>
                      </a:lnTo>
                      <a:lnTo>
                        <a:pt x="113" y="191"/>
                      </a:lnTo>
                      <a:lnTo>
                        <a:pt x="116" y="193"/>
                      </a:lnTo>
                      <a:lnTo>
                        <a:pt x="120" y="193"/>
                      </a:lnTo>
                      <a:lnTo>
                        <a:pt x="121" y="193"/>
                      </a:lnTo>
                      <a:lnTo>
                        <a:pt x="122" y="194"/>
                      </a:lnTo>
                      <a:lnTo>
                        <a:pt x="123" y="196"/>
                      </a:lnTo>
                      <a:lnTo>
                        <a:pt x="124" y="198"/>
                      </a:lnTo>
                      <a:lnTo>
                        <a:pt x="124" y="198"/>
                      </a:lnTo>
                      <a:lnTo>
                        <a:pt x="127" y="199"/>
                      </a:lnTo>
                      <a:lnTo>
                        <a:pt x="129" y="202"/>
                      </a:lnTo>
                      <a:lnTo>
                        <a:pt x="129" y="205"/>
                      </a:lnTo>
                      <a:lnTo>
                        <a:pt x="131" y="209"/>
                      </a:lnTo>
                      <a:lnTo>
                        <a:pt x="133" y="212"/>
                      </a:lnTo>
                      <a:lnTo>
                        <a:pt x="136" y="218"/>
                      </a:lnTo>
                      <a:lnTo>
                        <a:pt x="138" y="222"/>
                      </a:lnTo>
                      <a:lnTo>
                        <a:pt x="141" y="229"/>
                      </a:lnTo>
                      <a:lnTo>
                        <a:pt x="143" y="230"/>
                      </a:lnTo>
                      <a:lnTo>
                        <a:pt x="146" y="229"/>
                      </a:lnTo>
                      <a:lnTo>
                        <a:pt x="152" y="229"/>
                      </a:lnTo>
                      <a:lnTo>
                        <a:pt x="158" y="229"/>
                      </a:lnTo>
                      <a:lnTo>
                        <a:pt x="166" y="229"/>
                      </a:lnTo>
                      <a:lnTo>
                        <a:pt x="178" y="230"/>
                      </a:lnTo>
                      <a:lnTo>
                        <a:pt x="185" y="229"/>
                      </a:lnTo>
                      <a:lnTo>
                        <a:pt x="190" y="227"/>
                      </a:lnTo>
                      <a:lnTo>
                        <a:pt x="190" y="225"/>
                      </a:lnTo>
                      <a:lnTo>
                        <a:pt x="192" y="224"/>
                      </a:lnTo>
                      <a:lnTo>
                        <a:pt x="194" y="225"/>
                      </a:lnTo>
                      <a:lnTo>
                        <a:pt x="203" y="224"/>
                      </a:lnTo>
                      <a:lnTo>
                        <a:pt x="213" y="226"/>
                      </a:lnTo>
                      <a:lnTo>
                        <a:pt x="217" y="226"/>
                      </a:lnTo>
                      <a:lnTo>
                        <a:pt x="221" y="231"/>
                      </a:lnTo>
                      <a:lnTo>
                        <a:pt x="230" y="236"/>
                      </a:lnTo>
                      <a:lnTo>
                        <a:pt x="239" y="240"/>
                      </a:lnTo>
                      <a:lnTo>
                        <a:pt x="243" y="241"/>
                      </a:lnTo>
                      <a:lnTo>
                        <a:pt x="249" y="244"/>
                      </a:lnTo>
                      <a:lnTo>
                        <a:pt x="253" y="243"/>
                      </a:lnTo>
                      <a:lnTo>
                        <a:pt x="259" y="241"/>
                      </a:lnTo>
                      <a:lnTo>
                        <a:pt x="259" y="243"/>
                      </a:lnTo>
                      <a:lnTo>
                        <a:pt x="259" y="246"/>
                      </a:lnTo>
                      <a:lnTo>
                        <a:pt x="264" y="247"/>
                      </a:lnTo>
                      <a:lnTo>
                        <a:pt x="267" y="247"/>
                      </a:lnTo>
                      <a:lnTo>
                        <a:pt x="270" y="244"/>
                      </a:lnTo>
                      <a:lnTo>
                        <a:pt x="276" y="238"/>
                      </a:lnTo>
                      <a:lnTo>
                        <a:pt x="280" y="233"/>
                      </a:lnTo>
                      <a:lnTo>
                        <a:pt x="288" y="229"/>
                      </a:lnTo>
                      <a:lnTo>
                        <a:pt x="298" y="226"/>
                      </a:lnTo>
                      <a:lnTo>
                        <a:pt x="302" y="224"/>
                      </a:lnTo>
                      <a:lnTo>
                        <a:pt x="307" y="222"/>
                      </a:lnTo>
                      <a:lnTo>
                        <a:pt x="312" y="222"/>
                      </a:lnTo>
                      <a:lnTo>
                        <a:pt x="316" y="221"/>
                      </a:lnTo>
                      <a:lnTo>
                        <a:pt x="320" y="218"/>
                      </a:lnTo>
                      <a:lnTo>
                        <a:pt x="324" y="215"/>
                      </a:lnTo>
                      <a:lnTo>
                        <a:pt x="327" y="215"/>
                      </a:lnTo>
                      <a:lnTo>
                        <a:pt x="332" y="213"/>
                      </a:lnTo>
                      <a:lnTo>
                        <a:pt x="334" y="213"/>
                      </a:lnTo>
                      <a:lnTo>
                        <a:pt x="336" y="207"/>
                      </a:lnTo>
                      <a:lnTo>
                        <a:pt x="340" y="200"/>
                      </a:lnTo>
                      <a:lnTo>
                        <a:pt x="346" y="191"/>
                      </a:lnTo>
                      <a:lnTo>
                        <a:pt x="348" y="188"/>
                      </a:lnTo>
                      <a:lnTo>
                        <a:pt x="349" y="185"/>
                      </a:lnTo>
                      <a:lnTo>
                        <a:pt x="349" y="183"/>
                      </a:lnTo>
                      <a:lnTo>
                        <a:pt x="343" y="179"/>
                      </a:lnTo>
                      <a:lnTo>
                        <a:pt x="337" y="174"/>
                      </a:lnTo>
                      <a:lnTo>
                        <a:pt x="337" y="171"/>
                      </a:lnTo>
                      <a:lnTo>
                        <a:pt x="337" y="168"/>
                      </a:lnTo>
                      <a:lnTo>
                        <a:pt x="337" y="160"/>
                      </a:lnTo>
                      <a:lnTo>
                        <a:pt x="339" y="157"/>
                      </a:lnTo>
                      <a:lnTo>
                        <a:pt x="343" y="154"/>
                      </a:lnTo>
                      <a:lnTo>
                        <a:pt x="348" y="153"/>
                      </a:lnTo>
                      <a:lnTo>
                        <a:pt x="352" y="153"/>
                      </a:lnTo>
                      <a:lnTo>
                        <a:pt x="355" y="156"/>
                      </a:lnTo>
                      <a:lnTo>
                        <a:pt x="360" y="157"/>
                      </a:lnTo>
                      <a:lnTo>
                        <a:pt x="363" y="158"/>
                      </a:lnTo>
                      <a:lnTo>
                        <a:pt x="366" y="160"/>
                      </a:lnTo>
                      <a:lnTo>
                        <a:pt x="367" y="160"/>
                      </a:lnTo>
                      <a:lnTo>
                        <a:pt x="368" y="157"/>
                      </a:lnTo>
                      <a:lnTo>
                        <a:pt x="370" y="154"/>
                      </a:lnTo>
                      <a:lnTo>
                        <a:pt x="373" y="152"/>
                      </a:lnTo>
                      <a:lnTo>
                        <a:pt x="376" y="150"/>
                      </a:lnTo>
                      <a:lnTo>
                        <a:pt x="378" y="143"/>
                      </a:lnTo>
                      <a:lnTo>
                        <a:pt x="380" y="141"/>
                      </a:lnTo>
                      <a:lnTo>
                        <a:pt x="384" y="142"/>
                      </a:lnTo>
                      <a:lnTo>
                        <a:pt x="387" y="142"/>
                      </a:lnTo>
                      <a:lnTo>
                        <a:pt x="393" y="137"/>
                      </a:lnTo>
                      <a:lnTo>
                        <a:pt x="396" y="136"/>
                      </a:lnTo>
                      <a:lnTo>
                        <a:pt x="398" y="134"/>
                      </a:lnTo>
                      <a:lnTo>
                        <a:pt x="398" y="130"/>
                      </a:lnTo>
                      <a:lnTo>
                        <a:pt x="398" y="126"/>
                      </a:lnTo>
                      <a:lnTo>
                        <a:pt x="401" y="121"/>
                      </a:lnTo>
                      <a:lnTo>
                        <a:pt x="401" y="119"/>
                      </a:lnTo>
                      <a:lnTo>
                        <a:pt x="403" y="119"/>
                      </a:lnTo>
                      <a:lnTo>
                        <a:pt x="405" y="119"/>
                      </a:lnTo>
                      <a:lnTo>
                        <a:pt x="406" y="117"/>
                      </a:lnTo>
                      <a:lnTo>
                        <a:pt x="406" y="114"/>
                      </a:lnTo>
                      <a:lnTo>
                        <a:pt x="407" y="113"/>
                      </a:lnTo>
                      <a:lnTo>
                        <a:pt x="410" y="115"/>
                      </a:lnTo>
                      <a:lnTo>
                        <a:pt x="412" y="114"/>
                      </a:lnTo>
                      <a:lnTo>
                        <a:pt x="416" y="110"/>
                      </a:lnTo>
                      <a:lnTo>
                        <a:pt x="419" y="105"/>
                      </a:lnTo>
                      <a:lnTo>
                        <a:pt x="421" y="105"/>
                      </a:lnTo>
                      <a:lnTo>
                        <a:pt x="425" y="107"/>
                      </a:lnTo>
                      <a:lnTo>
                        <a:pt x="426" y="106"/>
                      </a:lnTo>
                      <a:lnTo>
                        <a:pt x="429" y="105"/>
                      </a:lnTo>
                      <a:lnTo>
                        <a:pt x="431" y="107"/>
                      </a:lnTo>
                      <a:lnTo>
                        <a:pt x="433" y="108"/>
                      </a:lnTo>
                      <a:lnTo>
                        <a:pt x="434" y="105"/>
                      </a:lnTo>
                      <a:lnTo>
                        <a:pt x="434" y="103"/>
                      </a:lnTo>
                      <a:lnTo>
                        <a:pt x="435" y="102"/>
                      </a:lnTo>
                      <a:lnTo>
                        <a:pt x="435" y="98"/>
                      </a:lnTo>
                      <a:lnTo>
                        <a:pt x="434" y="96"/>
                      </a:lnTo>
                      <a:lnTo>
                        <a:pt x="434" y="93"/>
                      </a:lnTo>
                      <a:lnTo>
                        <a:pt x="429" y="88"/>
                      </a:lnTo>
                      <a:lnTo>
                        <a:pt x="425" y="82"/>
                      </a:lnTo>
                      <a:lnTo>
                        <a:pt x="419" y="77"/>
                      </a:lnTo>
                      <a:lnTo>
                        <a:pt x="416" y="71"/>
                      </a:lnTo>
                      <a:lnTo>
                        <a:pt x="410" y="70"/>
                      </a:lnTo>
                      <a:lnTo>
                        <a:pt x="408" y="71"/>
                      </a:lnTo>
                      <a:lnTo>
                        <a:pt x="405" y="72"/>
                      </a:lnTo>
                      <a:lnTo>
                        <a:pt x="404" y="75"/>
                      </a:lnTo>
                      <a:lnTo>
                        <a:pt x="405" y="79"/>
                      </a:lnTo>
                      <a:lnTo>
                        <a:pt x="401" y="85"/>
                      </a:lnTo>
                      <a:lnTo>
                        <a:pt x="398" y="82"/>
                      </a:lnTo>
                      <a:lnTo>
                        <a:pt x="392" y="81"/>
                      </a:lnTo>
                      <a:lnTo>
                        <a:pt x="387" y="81"/>
                      </a:lnTo>
                      <a:lnTo>
                        <a:pt x="382" y="85"/>
                      </a:lnTo>
                      <a:lnTo>
                        <a:pt x="375" y="81"/>
                      </a:lnTo>
                      <a:lnTo>
                        <a:pt x="373" y="76"/>
                      </a:lnTo>
                      <a:lnTo>
                        <a:pt x="375" y="68"/>
                      </a:lnTo>
                      <a:lnTo>
                        <a:pt x="374" y="65"/>
                      </a:lnTo>
                      <a:lnTo>
                        <a:pt x="376" y="60"/>
                      </a:lnTo>
                      <a:lnTo>
                        <a:pt x="375" y="54"/>
                      </a:lnTo>
                      <a:lnTo>
                        <a:pt x="378" y="28"/>
                      </a:lnTo>
                      <a:lnTo>
                        <a:pt x="378" y="28"/>
                      </a:lnTo>
                      <a:lnTo>
                        <a:pt x="377" y="26"/>
                      </a:lnTo>
                      <a:lnTo>
                        <a:pt x="371" y="24"/>
                      </a:lnTo>
                      <a:lnTo>
                        <a:pt x="367" y="26"/>
                      </a:lnTo>
                      <a:lnTo>
                        <a:pt x="367" y="27"/>
                      </a:lnTo>
                      <a:lnTo>
                        <a:pt x="363" y="29"/>
                      </a:lnTo>
                      <a:lnTo>
                        <a:pt x="361" y="29"/>
                      </a:lnTo>
                      <a:lnTo>
                        <a:pt x="360" y="28"/>
                      </a:lnTo>
                      <a:lnTo>
                        <a:pt x="356" y="29"/>
                      </a:lnTo>
                      <a:lnTo>
                        <a:pt x="355" y="29"/>
                      </a:lnTo>
                      <a:lnTo>
                        <a:pt x="353" y="26"/>
                      </a:lnTo>
                      <a:lnTo>
                        <a:pt x="349" y="23"/>
                      </a:lnTo>
                      <a:lnTo>
                        <a:pt x="347" y="22"/>
                      </a:lnTo>
                      <a:lnTo>
                        <a:pt x="343" y="24"/>
                      </a:lnTo>
                      <a:lnTo>
                        <a:pt x="342" y="23"/>
                      </a:lnTo>
                      <a:lnTo>
                        <a:pt x="339" y="23"/>
                      </a:lnTo>
                      <a:lnTo>
                        <a:pt x="337" y="26"/>
                      </a:lnTo>
                      <a:lnTo>
                        <a:pt x="336" y="29"/>
                      </a:lnTo>
                      <a:lnTo>
                        <a:pt x="334" y="32"/>
                      </a:lnTo>
                      <a:lnTo>
                        <a:pt x="331" y="33"/>
                      </a:lnTo>
                      <a:lnTo>
                        <a:pt x="329" y="36"/>
                      </a:lnTo>
                      <a:lnTo>
                        <a:pt x="329" y="38"/>
                      </a:lnTo>
                      <a:lnTo>
                        <a:pt x="329" y="42"/>
                      </a:lnTo>
                      <a:lnTo>
                        <a:pt x="325" y="44"/>
                      </a:lnTo>
                      <a:lnTo>
                        <a:pt x="319" y="44"/>
                      </a:lnTo>
                      <a:lnTo>
                        <a:pt x="317" y="45"/>
                      </a:lnTo>
                      <a:lnTo>
                        <a:pt x="315" y="48"/>
                      </a:lnTo>
                      <a:lnTo>
                        <a:pt x="311" y="48"/>
                      </a:lnTo>
                      <a:lnTo>
                        <a:pt x="306" y="51"/>
                      </a:lnTo>
                      <a:lnTo>
                        <a:pt x="304" y="56"/>
                      </a:lnTo>
                      <a:lnTo>
                        <a:pt x="302" y="56"/>
                      </a:lnTo>
                      <a:lnTo>
                        <a:pt x="300" y="54"/>
                      </a:lnTo>
                      <a:lnTo>
                        <a:pt x="297" y="54"/>
                      </a:lnTo>
                      <a:lnTo>
                        <a:pt x="295" y="56"/>
                      </a:lnTo>
                      <a:lnTo>
                        <a:pt x="291" y="56"/>
                      </a:lnTo>
                      <a:lnTo>
                        <a:pt x="283" y="57"/>
                      </a:lnTo>
                      <a:lnTo>
                        <a:pt x="277" y="54"/>
                      </a:lnTo>
                      <a:lnTo>
                        <a:pt x="271" y="55"/>
                      </a:lnTo>
                      <a:lnTo>
                        <a:pt x="269" y="55"/>
                      </a:lnTo>
                      <a:lnTo>
                        <a:pt x="266" y="52"/>
                      </a:lnTo>
                      <a:lnTo>
                        <a:pt x="265" y="51"/>
                      </a:lnTo>
                      <a:lnTo>
                        <a:pt x="263" y="50"/>
                      </a:lnTo>
                      <a:lnTo>
                        <a:pt x="260" y="48"/>
                      </a:lnTo>
                      <a:lnTo>
                        <a:pt x="259" y="43"/>
                      </a:lnTo>
                      <a:lnTo>
                        <a:pt x="257" y="41"/>
                      </a:lnTo>
                      <a:lnTo>
                        <a:pt x="254" y="42"/>
                      </a:lnTo>
                      <a:lnTo>
                        <a:pt x="250" y="42"/>
                      </a:lnTo>
                      <a:lnTo>
                        <a:pt x="245" y="39"/>
                      </a:lnTo>
                      <a:lnTo>
                        <a:pt x="242" y="35"/>
                      </a:lnTo>
                      <a:lnTo>
                        <a:pt x="237" y="35"/>
                      </a:lnTo>
                      <a:lnTo>
                        <a:pt x="232" y="34"/>
                      </a:lnTo>
                      <a:lnTo>
                        <a:pt x="229" y="32"/>
                      </a:lnTo>
                      <a:lnTo>
                        <a:pt x="226" y="33"/>
                      </a:lnTo>
                      <a:lnTo>
                        <a:pt x="222" y="33"/>
                      </a:lnTo>
                      <a:lnTo>
                        <a:pt x="219" y="36"/>
                      </a:lnTo>
                      <a:lnTo>
                        <a:pt x="214" y="36"/>
                      </a:lnTo>
                      <a:lnTo>
                        <a:pt x="210" y="37"/>
                      </a:lnTo>
                      <a:lnTo>
                        <a:pt x="207" y="41"/>
                      </a:lnTo>
                      <a:lnTo>
                        <a:pt x="205" y="41"/>
                      </a:lnTo>
                      <a:lnTo>
                        <a:pt x="204" y="40"/>
                      </a:lnTo>
                      <a:lnTo>
                        <a:pt x="201" y="40"/>
                      </a:lnTo>
                      <a:lnTo>
                        <a:pt x="200" y="42"/>
                      </a:lnTo>
                      <a:lnTo>
                        <a:pt x="195" y="42"/>
                      </a:lnTo>
                      <a:lnTo>
                        <a:pt x="194" y="43"/>
                      </a:lnTo>
                      <a:lnTo>
                        <a:pt x="192" y="43"/>
                      </a:lnTo>
                      <a:lnTo>
                        <a:pt x="188" y="40"/>
                      </a:lnTo>
                      <a:lnTo>
                        <a:pt x="183" y="39"/>
                      </a:lnTo>
                      <a:lnTo>
                        <a:pt x="183" y="37"/>
                      </a:lnTo>
                      <a:lnTo>
                        <a:pt x="180" y="34"/>
                      </a:lnTo>
                      <a:lnTo>
                        <a:pt x="178" y="34"/>
                      </a:lnTo>
                      <a:lnTo>
                        <a:pt x="176" y="32"/>
                      </a:lnTo>
                      <a:lnTo>
                        <a:pt x="176" y="29"/>
                      </a:lnTo>
                      <a:lnTo>
                        <a:pt x="175" y="26"/>
                      </a:lnTo>
                      <a:lnTo>
                        <a:pt x="174" y="23"/>
                      </a:lnTo>
                      <a:lnTo>
                        <a:pt x="174" y="21"/>
                      </a:lnTo>
                      <a:lnTo>
                        <a:pt x="173" y="19"/>
                      </a:lnTo>
                      <a:lnTo>
                        <a:pt x="173" y="16"/>
                      </a:lnTo>
                      <a:lnTo>
                        <a:pt x="172" y="14"/>
                      </a:lnTo>
                      <a:lnTo>
                        <a:pt x="169" y="12"/>
                      </a:lnTo>
                      <a:lnTo>
                        <a:pt x="163" y="13"/>
                      </a:lnTo>
                      <a:lnTo>
                        <a:pt x="161" y="12"/>
                      </a:lnTo>
                      <a:lnTo>
                        <a:pt x="159" y="12"/>
                      </a:lnTo>
                      <a:lnTo>
                        <a:pt x="156" y="11"/>
                      </a:lnTo>
                      <a:lnTo>
                        <a:pt x="154" y="9"/>
                      </a:lnTo>
                      <a:lnTo>
                        <a:pt x="152" y="8"/>
                      </a:lnTo>
                      <a:lnTo>
                        <a:pt x="147" y="8"/>
                      </a:lnTo>
                      <a:lnTo>
                        <a:pt x="143" y="8"/>
                      </a:lnTo>
                      <a:lnTo>
                        <a:pt x="140" y="6"/>
                      </a:lnTo>
                      <a:lnTo>
                        <a:pt x="139" y="5"/>
                      </a:lnTo>
                      <a:lnTo>
                        <a:pt x="136" y="3"/>
                      </a:lnTo>
                      <a:lnTo>
                        <a:pt x="132" y="2"/>
                      </a:lnTo>
                      <a:lnTo>
                        <a:pt x="130" y="0"/>
                      </a:lnTo>
                      <a:lnTo>
                        <a:pt x="128" y="0"/>
                      </a:lnTo>
                      <a:lnTo>
                        <a:pt x="126" y="2"/>
                      </a:lnTo>
                      <a:lnTo>
                        <a:pt x="125" y="5"/>
                      </a:lnTo>
                      <a:lnTo>
                        <a:pt x="126" y="8"/>
                      </a:lnTo>
                      <a:lnTo>
                        <a:pt x="125" y="10"/>
                      </a:lnTo>
                      <a:lnTo>
                        <a:pt x="124" y="9"/>
                      </a:lnTo>
                      <a:lnTo>
                        <a:pt x="121" y="11"/>
                      </a:lnTo>
                      <a:lnTo>
                        <a:pt x="120" y="13"/>
                      </a:lnTo>
                      <a:lnTo>
                        <a:pt x="120" y="16"/>
                      </a:lnTo>
                      <a:lnTo>
                        <a:pt x="117" y="20"/>
                      </a:lnTo>
                      <a:lnTo>
                        <a:pt x="117" y="28"/>
                      </a:lnTo>
                      <a:lnTo>
                        <a:pt x="118" y="33"/>
                      </a:lnTo>
                      <a:lnTo>
                        <a:pt x="122" y="33"/>
                      </a:lnTo>
                      <a:lnTo>
                        <a:pt x="124" y="36"/>
                      </a:lnTo>
                      <a:lnTo>
                        <a:pt x="126" y="37"/>
                      </a:lnTo>
                      <a:lnTo>
                        <a:pt x="127" y="39"/>
                      </a:lnTo>
                      <a:lnTo>
                        <a:pt x="126" y="45"/>
                      </a:lnTo>
                      <a:lnTo>
                        <a:pt x="126" y="50"/>
                      </a:lnTo>
                      <a:lnTo>
                        <a:pt x="128" y="52"/>
                      </a:lnTo>
                      <a:lnTo>
                        <a:pt x="130" y="54"/>
                      </a:lnTo>
                      <a:lnTo>
                        <a:pt x="128" y="60"/>
                      </a:lnTo>
                      <a:lnTo>
                        <a:pt x="123" y="60"/>
                      </a:lnTo>
                      <a:lnTo>
                        <a:pt x="120" y="60"/>
                      </a:lnTo>
                      <a:lnTo>
                        <a:pt x="120" y="60"/>
                      </a:lnTo>
                      <a:lnTo>
                        <a:pt x="117" y="60"/>
                      </a:lnTo>
                      <a:lnTo>
                        <a:pt x="114" y="60"/>
                      </a:lnTo>
                      <a:lnTo>
                        <a:pt x="108" y="59"/>
                      </a:lnTo>
                      <a:lnTo>
                        <a:pt x="106" y="60"/>
                      </a:lnTo>
                      <a:lnTo>
                        <a:pt x="104" y="58"/>
                      </a:lnTo>
                      <a:lnTo>
                        <a:pt x="101" y="57"/>
                      </a:lnTo>
                      <a:lnTo>
                        <a:pt x="99" y="58"/>
                      </a:lnTo>
                      <a:lnTo>
                        <a:pt x="96" y="60"/>
                      </a:lnTo>
                      <a:lnTo>
                        <a:pt x="93" y="62"/>
                      </a:lnTo>
                      <a:lnTo>
                        <a:pt x="91" y="63"/>
                      </a:lnTo>
                      <a:lnTo>
                        <a:pt x="86" y="60"/>
                      </a:lnTo>
                      <a:lnTo>
                        <a:pt x="83" y="57"/>
                      </a:lnTo>
                      <a:lnTo>
                        <a:pt x="76" y="53"/>
                      </a:lnTo>
                      <a:lnTo>
                        <a:pt x="76" y="50"/>
                      </a:lnTo>
                      <a:lnTo>
                        <a:pt x="75" y="48"/>
                      </a:lnTo>
                      <a:lnTo>
                        <a:pt x="74" y="45"/>
                      </a:lnTo>
                      <a:lnTo>
                        <a:pt x="70" y="46"/>
                      </a:lnTo>
                      <a:lnTo>
                        <a:pt x="68" y="47"/>
                      </a:lnTo>
                      <a:lnTo>
                        <a:pt x="65" y="46"/>
                      </a:lnTo>
                      <a:lnTo>
                        <a:pt x="64" y="47"/>
                      </a:lnTo>
                      <a:lnTo>
                        <a:pt x="61" y="48"/>
                      </a:lnTo>
                      <a:lnTo>
                        <a:pt x="59" y="46"/>
                      </a:lnTo>
                      <a:lnTo>
                        <a:pt x="59" y="43"/>
                      </a:lnTo>
                      <a:lnTo>
                        <a:pt x="57" y="41"/>
                      </a:lnTo>
                      <a:lnTo>
                        <a:pt x="56" y="41"/>
                      </a:lnTo>
                      <a:lnTo>
                        <a:pt x="54" y="43"/>
                      </a:lnTo>
                      <a:lnTo>
                        <a:pt x="51" y="42"/>
                      </a:lnTo>
                      <a:lnTo>
                        <a:pt x="48" y="42"/>
                      </a:lnTo>
                      <a:lnTo>
                        <a:pt x="46" y="43"/>
                      </a:lnTo>
                      <a:lnTo>
                        <a:pt x="41" y="44"/>
                      </a:lnTo>
                      <a:lnTo>
                        <a:pt x="38" y="45"/>
                      </a:lnTo>
                      <a:lnTo>
                        <a:pt x="37" y="50"/>
                      </a:lnTo>
                      <a:lnTo>
                        <a:pt x="35" y="50"/>
                      </a:lnTo>
                      <a:lnTo>
                        <a:pt x="31" y="49"/>
                      </a:lnTo>
                      <a:lnTo>
                        <a:pt x="30" y="50"/>
                      </a:lnTo>
                      <a:lnTo>
                        <a:pt x="30" y="53"/>
                      </a:lnTo>
                      <a:lnTo>
                        <a:pt x="31" y="54"/>
                      </a:lnTo>
                      <a:lnTo>
                        <a:pt x="30" y="56"/>
                      </a:lnTo>
                      <a:lnTo>
                        <a:pt x="28" y="59"/>
                      </a:lnTo>
                      <a:lnTo>
                        <a:pt x="26" y="60"/>
                      </a:lnTo>
                      <a:lnTo>
                        <a:pt x="24" y="62"/>
                      </a:lnTo>
                      <a:lnTo>
                        <a:pt x="24" y="64"/>
                      </a:lnTo>
                      <a:lnTo>
                        <a:pt x="20" y="67"/>
                      </a:lnTo>
                      <a:lnTo>
                        <a:pt x="19" y="70"/>
                      </a:lnTo>
                      <a:lnTo>
                        <a:pt x="18" y="74"/>
                      </a:lnTo>
                      <a:lnTo>
                        <a:pt x="14" y="75"/>
                      </a:lnTo>
                      <a:lnTo>
                        <a:pt x="11" y="78"/>
                      </a:lnTo>
                      <a:lnTo>
                        <a:pt x="10" y="81"/>
                      </a:lnTo>
                      <a:lnTo>
                        <a:pt x="4" y="80"/>
                      </a:lnTo>
                      <a:lnTo>
                        <a:pt x="1" y="81"/>
                      </a:lnTo>
                      <a:lnTo>
                        <a:pt x="0" y="88"/>
                      </a:lnTo>
                      <a:lnTo>
                        <a:pt x="0" y="88"/>
                      </a:lnTo>
                      <a:lnTo>
                        <a:pt x="0" y="9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276">
                  <a:extLst>
                    <a:ext uri="{FF2B5EF4-FFF2-40B4-BE49-F238E27FC236}">
                      <a16:creationId xmlns:a16="http://schemas.microsoft.com/office/drawing/2014/main" id="{47534EDC-A7C8-4B5F-BAD2-914D176CF318}"/>
                    </a:ext>
                  </a:extLst>
                </p:cNvPr>
                <p:cNvSpPr>
                  <a:spLocks/>
                </p:cNvSpPr>
                <p:nvPr/>
              </p:nvSpPr>
              <p:spPr bwMode="auto">
                <a:xfrm>
                  <a:off x="4207" y="1705"/>
                  <a:ext cx="538" cy="339"/>
                </a:xfrm>
                <a:custGeom>
                  <a:avLst/>
                  <a:gdLst>
                    <a:gd name="T0" fmla="*/ 52 w 538"/>
                    <a:gd name="T1" fmla="*/ 226 h 339"/>
                    <a:gd name="T2" fmla="*/ 64 w 538"/>
                    <a:gd name="T3" fmla="*/ 214 h 339"/>
                    <a:gd name="T4" fmla="*/ 76 w 538"/>
                    <a:gd name="T5" fmla="*/ 219 h 339"/>
                    <a:gd name="T6" fmla="*/ 90 w 538"/>
                    <a:gd name="T7" fmla="*/ 216 h 339"/>
                    <a:gd name="T8" fmla="*/ 94 w 538"/>
                    <a:gd name="T9" fmla="*/ 234 h 339"/>
                    <a:gd name="T10" fmla="*/ 99 w 538"/>
                    <a:gd name="T11" fmla="*/ 250 h 339"/>
                    <a:gd name="T12" fmla="*/ 82 w 538"/>
                    <a:gd name="T13" fmla="*/ 252 h 339"/>
                    <a:gd name="T14" fmla="*/ 74 w 538"/>
                    <a:gd name="T15" fmla="*/ 266 h 339"/>
                    <a:gd name="T16" fmla="*/ 71 w 538"/>
                    <a:gd name="T17" fmla="*/ 271 h 339"/>
                    <a:gd name="T18" fmla="*/ 68 w 538"/>
                    <a:gd name="T19" fmla="*/ 278 h 339"/>
                    <a:gd name="T20" fmla="*/ 79 w 538"/>
                    <a:gd name="T21" fmla="*/ 301 h 339"/>
                    <a:gd name="T22" fmla="*/ 93 w 538"/>
                    <a:gd name="T23" fmla="*/ 307 h 339"/>
                    <a:gd name="T24" fmla="*/ 98 w 538"/>
                    <a:gd name="T25" fmla="*/ 329 h 339"/>
                    <a:gd name="T26" fmla="*/ 176 w 538"/>
                    <a:gd name="T27" fmla="*/ 247 h 339"/>
                    <a:gd name="T28" fmla="*/ 279 w 538"/>
                    <a:gd name="T29" fmla="*/ 316 h 339"/>
                    <a:gd name="T30" fmla="*/ 326 w 538"/>
                    <a:gd name="T31" fmla="*/ 331 h 339"/>
                    <a:gd name="T32" fmla="*/ 348 w 538"/>
                    <a:gd name="T33" fmla="*/ 301 h 339"/>
                    <a:gd name="T34" fmla="*/ 380 w 538"/>
                    <a:gd name="T35" fmla="*/ 289 h 339"/>
                    <a:gd name="T36" fmla="*/ 409 w 538"/>
                    <a:gd name="T37" fmla="*/ 290 h 339"/>
                    <a:gd name="T38" fmla="*/ 454 w 538"/>
                    <a:gd name="T39" fmla="*/ 288 h 339"/>
                    <a:gd name="T40" fmla="*/ 474 w 538"/>
                    <a:gd name="T41" fmla="*/ 283 h 339"/>
                    <a:gd name="T42" fmla="*/ 467 w 538"/>
                    <a:gd name="T43" fmla="*/ 253 h 339"/>
                    <a:gd name="T44" fmla="*/ 463 w 538"/>
                    <a:gd name="T45" fmla="*/ 235 h 339"/>
                    <a:gd name="T46" fmla="*/ 488 w 538"/>
                    <a:gd name="T47" fmla="*/ 230 h 339"/>
                    <a:gd name="T48" fmla="*/ 488 w 538"/>
                    <a:gd name="T49" fmla="*/ 198 h 339"/>
                    <a:gd name="T50" fmla="*/ 514 w 538"/>
                    <a:gd name="T51" fmla="*/ 188 h 339"/>
                    <a:gd name="T52" fmla="*/ 521 w 538"/>
                    <a:gd name="T53" fmla="*/ 158 h 339"/>
                    <a:gd name="T54" fmla="*/ 538 w 538"/>
                    <a:gd name="T55" fmla="*/ 133 h 339"/>
                    <a:gd name="T56" fmla="*/ 523 w 538"/>
                    <a:gd name="T57" fmla="*/ 119 h 339"/>
                    <a:gd name="T58" fmla="*/ 502 w 538"/>
                    <a:gd name="T59" fmla="*/ 123 h 339"/>
                    <a:gd name="T60" fmla="*/ 492 w 538"/>
                    <a:gd name="T61" fmla="*/ 109 h 339"/>
                    <a:gd name="T62" fmla="*/ 468 w 538"/>
                    <a:gd name="T63" fmla="*/ 99 h 339"/>
                    <a:gd name="T64" fmla="*/ 447 w 538"/>
                    <a:gd name="T65" fmla="*/ 100 h 339"/>
                    <a:gd name="T66" fmla="*/ 436 w 538"/>
                    <a:gd name="T67" fmla="*/ 102 h 339"/>
                    <a:gd name="T68" fmla="*/ 371 w 538"/>
                    <a:gd name="T69" fmla="*/ 18 h 339"/>
                    <a:gd name="T70" fmla="*/ 350 w 538"/>
                    <a:gd name="T71" fmla="*/ 36 h 339"/>
                    <a:gd name="T72" fmla="*/ 330 w 538"/>
                    <a:gd name="T73" fmla="*/ 41 h 339"/>
                    <a:gd name="T74" fmla="*/ 320 w 538"/>
                    <a:gd name="T75" fmla="*/ 32 h 339"/>
                    <a:gd name="T76" fmla="*/ 310 w 538"/>
                    <a:gd name="T77" fmla="*/ 29 h 339"/>
                    <a:gd name="T78" fmla="*/ 295 w 538"/>
                    <a:gd name="T79" fmla="*/ 26 h 339"/>
                    <a:gd name="T80" fmla="*/ 291 w 538"/>
                    <a:gd name="T81" fmla="*/ 7 h 339"/>
                    <a:gd name="T82" fmla="*/ 267 w 538"/>
                    <a:gd name="T83" fmla="*/ 1 h 339"/>
                    <a:gd name="T84" fmla="*/ 252 w 538"/>
                    <a:gd name="T85" fmla="*/ 15 h 339"/>
                    <a:gd name="T86" fmla="*/ 229 w 538"/>
                    <a:gd name="T87" fmla="*/ 25 h 339"/>
                    <a:gd name="T88" fmla="*/ 213 w 538"/>
                    <a:gd name="T89" fmla="*/ 35 h 339"/>
                    <a:gd name="T90" fmla="*/ 190 w 538"/>
                    <a:gd name="T91" fmla="*/ 45 h 339"/>
                    <a:gd name="T92" fmla="*/ 173 w 538"/>
                    <a:gd name="T93" fmla="*/ 49 h 339"/>
                    <a:gd name="T94" fmla="*/ 172 w 538"/>
                    <a:gd name="T95" fmla="*/ 61 h 339"/>
                    <a:gd name="T96" fmla="*/ 186 w 538"/>
                    <a:gd name="T97" fmla="*/ 72 h 339"/>
                    <a:gd name="T98" fmla="*/ 171 w 538"/>
                    <a:gd name="T99" fmla="*/ 95 h 339"/>
                    <a:gd name="T100" fmla="*/ 181 w 538"/>
                    <a:gd name="T101" fmla="*/ 109 h 339"/>
                    <a:gd name="T102" fmla="*/ 171 w 538"/>
                    <a:gd name="T103" fmla="*/ 129 h 339"/>
                    <a:gd name="T104" fmla="*/ 151 w 538"/>
                    <a:gd name="T105" fmla="*/ 124 h 339"/>
                    <a:gd name="T106" fmla="*/ 135 w 538"/>
                    <a:gd name="T107" fmla="*/ 124 h 339"/>
                    <a:gd name="T108" fmla="*/ 116 w 538"/>
                    <a:gd name="T109" fmla="*/ 134 h 339"/>
                    <a:gd name="T110" fmla="*/ 99 w 538"/>
                    <a:gd name="T111" fmla="*/ 131 h 339"/>
                    <a:gd name="T112" fmla="*/ 78 w 538"/>
                    <a:gd name="T113" fmla="*/ 114 h 339"/>
                    <a:gd name="T114" fmla="*/ 58 w 538"/>
                    <a:gd name="T115" fmla="*/ 113 h 339"/>
                    <a:gd name="T116" fmla="*/ 45 w 538"/>
                    <a:gd name="T117" fmla="*/ 110 h 339"/>
                    <a:gd name="T118" fmla="*/ 34 w 538"/>
                    <a:gd name="T119" fmla="*/ 132 h 339"/>
                    <a:gd name="T120" fmla="*/ 17 w 538"/>
                    <a:gd name="T121" fmla="*/ 151 h 339"/>
                    <a:gd name="T122" fmla="*/ 0 w 538"/>
                    <a:gd name="T123" fmla="*/ 185 h 339"/>
                    <a:gd name="T124" fmla="*/ 30 w 538"/>
                    <a:gd name="T125" fmla="*/ 21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8" h="339">
                      <a:moveTo>
                        <a:pt x="43" y="227"/>
                      </a:moveTo>
                      <a:lnTo>
                        <a:pt x="44" y="229"/>
                      </a:lnTo>
                      <a:lnTo>
                        <a:pt x="45" y="229"/>
                      </a:lnTo>
                      <a:lnTo>
                        <a:pt x="46" y="227"/>
                      </a:lnTo>
                      <a:lnTo>
                        <a:pt x="48" y="227"/>
                      </a:lnTo>
                      <a:lnTo>
                        <a:pt x="49" y="229"/>
                      </a:lnTo>
                      <a:lnTo>
                        <a:pt x="49" y="227"/>
                      </a:lnTo>
                      <a:lnTo>
                        <a:pt x="50" y="226"/>
                      </a:lnTo>
                      <a:lnTo>
                        <a:pt x="52" y="226"/>
                      </a:lnTo>
                      <a:lnTo>
                        <a:pt x="54" y="223"/>
                      </a:lnTo>
                      <a:lnTo>
                        <a:pt x="55" y="221"/>
                      </a:lnTo>
                      <a:lnTo>
                        <a:pt x="56" y="221"/>
                      </a:lnTo>
                      <a:lnTo>
                        <a:pt x="58" y="219"/>
                      </a:lnTo>
                      <a:lnTo>
                        <a:pt x="59" y="219"/>
                      </a:lnTo>
                      <a:lnTo>
                        <a:pt x="60" y="219"/>
                      </a:lnTo>
                      <a:lnTo>
                        <a:pt x="61" y="219"/>
                      </a:lnTo>
                      <a:lnTo>
                        <a:pt x="62" y="216"/>
                      </a:lnTo>
                      <a:lnTo>
                        <a:pt x="64" y="214"/>
                      </a:lnTo>
                      <a:lnTo>
                        <a:pt x="68" y="214"/>
                      </a:lnTo>
                      <a:lnTo>
                        <a:pt x="69" y="216"/>
                      </a:lnTo>
                      <a:lnTo>
                        <a:pt x="71" y="216"/>
                      </a:lnTo>
                      <a:lnTo>
                        <a:pt x="72" y="214"/>
                      </a:lnTo>
                      <a:lnTo>
                        <a:pt x="73" y="215"/>
                      </a:lnTo>
                      <a:lnTo>
                        <a:pt x="73" y="218"/>
                      </a:lnTo>
                      <a:lnTo>
                        <a:pt x="73" y="219"/>
                      </a:lnTo>
                      <a:lnTo>
                        <a:pt x="74" y="219"/>
                      </a:lnTo>
                      <a:lnTo>
                        <a:pt x="76" y="219"/>
                      </a:lnTo>
                      <a:lnTo>
                        <a:pt x="76" y="219"/>
                      </a:lnTo>
                      <a:lnTo>
                        <a:pt x="78" y="221"/>
                      </a:lnTo>
                      <a:lnTo>
                        <a:pt x="80" y="219"/>
                      </a:lnTo>
                      <a:lnTo>
                        <a:pt x="80" y="218"/>
                      </a:lnTo>
                      <a:lnTo>
                        <a:pt x="81" y="217"/>
                      </a:lnTo>
                      <a:lnTo>
                        <a:pt x="82" y="216"/>
                      </a:lnTo>
                      <a:lnTo>
                        <a:pt x="83" y="216"/>
                      </a:lnTo>
                      <a:lnTo>
                        <a:pt x="85" y="216"/>
                      </a:lnTo>
                      <a:lnTo>
                        <a:pt x="90" y="216"/>
                      </a:lnTo>
                      <a:lnTo>
                        <a:pt x="90" y="217"/>
                      </a:lnTo>
                      <a:lnTo>
                        <a:pt x="92" y="219"/>
                      </a:lnTo>
                      <a:lnTo>
                        <a:pt x="94" y="220"/>
                      </a:lnTo>
                      <a:lnTo>
                        <a:pt x="94" y="221"/>
                      </a:lnTo>
                      <a:lnTo>
                        <a:pt x="93" y="223"/>
                      </a:lnTo>
                      <a:lnTo>
                        <a:pt x="93" y="226"/>
                      </a:lnTo>
                      <a:lnTo>
                        <a:pt x="95" y="228"/>
                      </a:lnTo>
                      <a:lnTo>
                        <a:pt x="95" y="230"/>
                      </a:lnTo>
                      <a:lnTo>
                        <a:pt x="94" y="234"/>
                      </a:lnTo>
                      <a:lnTo>
                        <a:pt x="94" y="236"/>
                      </a:lnTo>
                      <a:lnTo>
                        <a:pt x="95" y="237"/>
                      </a:lnTo>
                      <a:lnTo>
                        <a:pt x="96" y="238"/>
                      </a:lnTo>
                      <a:lnTo>
                        <a:pt x="94" y="240"/>
                      </a:lnTo>
                      <a:lnTo>
                        <a:pt x="93" y="240"/>
                      </a:lnTo>
                      <a:lnTo>
                        <a:pt x="93" y="244"/>
                      </a:lnTo>
                      <a:lnTo>
                        <a:pt x="94" y="249"/>
                      </a:lnTo>
                      <a:lnTo>
                        <a:pt x="97" y="250"/>
                      </a:lnTo>
                      <a:lnTo>
                        <a:pt x="99" y="250"/>
                      </a:lnTo>
                      <a:lnTo>
                        <a:pt x="98" y="252"/>
                      </a:lnTo>
                      <a:lnTo>
                        <a:pt x="96" y="254"/>
                      </a:lnTo>
                      <a:lnTo>
                        <a:pt x="94" y="254"/>
                      </a:lnTo>
                      <a:lnTo>
                        <a:pt x="91" y="250"/>
                      </a:lnTo>
                      <a:lnTo>
                        <a:pt x="89" y="250"/>
                      </a:lnTo>
                      <a:lnTo>
                        <a:pt x="88" y="252"/>
                      </a:lnTo>
                      <a:lnTo>
                        <a:pt x="87" y="250"/>
                      </a:lnTo>
                      <a:lnTo>
                        <a:pt x="84" y="250"/>
                      </a:lnTo>
                      <a:lnTo>
                        <a:pt x="82" y="252"/>
                      </a:lnTo>
                      <a:lnTo>
                        <a:pt x="80" y="250"/>
                      </a:lnTo>
                      <a:lnTo>
                        <a:pt x="77" y="251"/>
                      </a:lnTo>
                      <a:lnTo>
                        <a:pt x="74" y="253"/>
                      </a:lnTo>
                      <a:lnTo>
                        <a:pt x="72" y="255"/>
                      </a:lnTo>
                      <a:lnTo>
                        <a:pt x="73" y="256"/>
                      </a:lnTo>
                      <a:lnTo>
                        <a:pt x="73" y="259"/>
                      </a:lnTo>
                      <a:lnTo>
                        <a:pt x="71" y="260"/>
                      </a:lnTo>
                      <a:lnTo>
                        <a:pt x="71" y="262"/>
                      </a:lnTo>
                      <a:lnTo>
                        <a:pt x="74" y="266"/>
                      </a:lnTo>
                      <a:lnTo>
                        <a:pt x="74" y="268"/>
                      </a:lnTo>
                      <a:lnTo>
                        <a:pt x="75" y="269"/>
                      </a:lnTo>
                      <a:lnTo>
                        <a:pt x="78" y="268"/>
                      </a:lnTo>
                      <a:lnTo>
                        <a:pt x="79" y="270"/>
                      </a:lnTo>
                      <a:lnTo>
                        <a:pt x="78" y="271"/>
                      </a:lnTo>
                      <a:lnTo>
                        <a:pt x="76" y="270"/>
                      </a:lnTo>
                      <a:lnTo>
                        <a:pt x="74" y="271"/>
                      </a:lnTo>
                      <a:lnTo>
                        <a:pt x="73" y="272"/>
                      </a:lnTo>
                      <a:lnTo>
                        <a:pt x="71" y="271"/>
                      </a:lnTo>
                      <a:lnTo>
                        <a:pt x="69" y="271"/>
                      </a:lnTo>
                      <a:lnTo>
                        <a:pt x="69" y="271"/>
                      </a:lnTo>
                      <a:lnTo>
                        <a:pt x="65" y="271"/>
                      </a:lnTo>
                      <a:lnTo>
                        <a:pt x="63" y="271"/>
                      </a:lnTo>
                      <a:lnTo>
                        <a:pt x="62" y="272"/>
                      </a:lnTo>
                      <a:lnTo>
                        <a:pt x="62" y="274"/>
                      </a:lnTo>
                      <a:lnTo>
                        <a:pt x="63" y="276"/>
                      </a:lnTo>
                      <a:lnTo>
                        <a:pt x="66" y="277"/>
                      </a:lnTo>
                      <a:lnTo>
                        <a:pt x="68" y="278"/>
                      </a:lnTo>
                      <a:lnTo>
                        <a:pt x="69" y="280"/>
                      </a:lnTo>
                      <a:lnTo>
                        <a:pt x="71" y="281"/>
                      </a:lnTo>
                      <a:lnTo>
                        <a:pt x="72" y="285"/>
                      </a:lnTo>
                      <a:lnTo>
                        <a:pt x="73" y="285"/>
                      </a:lnTo>
                      <a:lnTo>
                        <a:pt x="73" y="288"/>
                      </a:lnTo>
                      <a:lnTo>
                        <a:pt x="77" y="293"/>
                      </a:lnTo>
                      <a:lnTo>
                        <a:pt x="78" y="296"/>
                      </a:lnTo>
                      <a:lnTo>
                        <a:pt x="77" y="301"/>
                      </a:lnTo>
                      <a:lnTo>
                        <a:pt x="79" y="301"/>
                      </a:lnTo>
                      <a:lnTo>
                        <a:pt x="81" y="300"/>
                      </a:lnTo>
                      <a:lnTo>
                        <a:pt x="82" y="299"/>
                      </a:lnTo>
                      <a:lnTo>
                        <a:pt x="83" y="300"/>
                      </a:lnTo>
                      <a:lnTo>
                        <a:pt x="85" y="303"/>
                      </a:lnTo>
                      <a:lnTo>
                        <a:pt x="86" y="304"/>
                      </a:lnTo>
                      <a:lnTo>
                        <a:pt x="87" y="307"/>
                      </a:lnTo>
                      <a:lnTo>
                        <a:pt x="88" y="308"/>
                      </a:lnTo>
                      <a:lnTo>
                        <a:pt x="90" y="306"/>
                      </a:lnTo>
                      <a:lnTo>
                        <a:pt x="93" y="307"/>
                      </a:lnTo>
                      <a:lnTo>
                        <a:pt x="95" y="309"/>
                      </a:lnTo>
                      <a:lnTo>
                        <a:pt x="98" y="309"/>
                      </a:lnTo>
                      <a:lnTo>
                        <a:pt x="99" y="309"/>
                      </a:lnTo>
                      <a:lnTo>
                        <a:pt x="99" y="310"/>
                      </a:lnTo>
                      <a:lnTo>
                        <a:pt x="99" y="312"/>
                      </a:lnTo>
                      <a:lnTo>
                        <a:pt x="98" y="317"/>
                      </a:lnTo>
                      <a:lnTo>
                        <a:pt x="97" y="322"/>
                      </a:lnTo>
                      <a:lnTo>
                        <a:pt x="97" y="326"/>
                      </a:lnTo>
                      <a:lnTo>
                        <a:pt x="98" y="329"/>
                      </a:lnTo>
                      <a:lnTo>
                        <a:pt x="107" y="320"/>
                      </a:lnTo>
                      <a:lnTo>
                        <a:pt x="114" y="317"/>
                      </a:lnTo>
                      <a:lnTo>
                        <a:pt x="123" y="319"/>
                      </a:lnTo>
                      <a:lnTo>
                        <a:pt x="132" y="326"/>
                      </a:lnTo>
                      <a:lnTo>
                        <a:pt x="142" y="339"/>
                      </a:lnTo>
                      <a:lnTo>
                        <a:pt x="148" y="337"/>
                      </a:lnTo>
                      <a:lnTo>
                        <a:pt x="149" y="337"/>
                      </a:lnTo>
                      <a:lnTo>
                        <a:pt x="139" y="256"/>
                      </a:lnTo>
                      <a:lnTo>
                        <a:pt x="176" y="247"/>
                      </a:lnTo>
                      <a:lnTo>
                        <a:pt x="198" y="267"/>
                      </a:lnTo>
                      <a:lnTo>
                        <a:pt x="207" y="271"/>
                      </a:lnTo>
                      <a:lnTo>
                        <a:pt x="218" y="279"/>
                      </a:lnTo>
                      <a:lnTo>
                        <a:pt x="239" y="277"/>
                      </a:lnTo>
                      <a:lnTo>
                        <a:pt x="263" y="277"/>
                      </a:lnTo>
                      <a:lnTo>
                        <a:pt x="270" y="283"/>
                      </a:lnTo>
                      <a:lnTo>
                        <a:pt x="274" y="293"/>
                      </a:lnTo>
                      <a:lnTo>
                        <a:pt x="278" y="292"/>
                      </a:lnTo>
                      <a:lnTo>
                        <a:pt x="279" y="316"/>
                      </a:lnTo>
                      <a:lnTo>
                        <a:pt x="289" y="317"/>
                      </a:lnTo>
                      <a:lnTo>
                        <a:pt x="294" y="336"/>
                      </a:lnTo>
                      <a:lnTo>
                        <a:pt x="298" y="336"/>
                      </a:lnTo>
                      <a:lnTo>
                        <a:pt x="304" y="333"/>
                      </a:lnTo>
                      <a:lnTo>
                        <a:pt x="308" y="332"/>
                      </a:lnTo>
                      <a:lnTo>
                        <a:pt x="313" y="333"/>
                      </a:lnTo>
                      <a:lnTo>
                        <a:pt x="319" y="336"/>
                      </a:lnTo>
                      <a:lnTo>
                        <a:pt x="321" y="337"/>
                      </a:lnTo>
                      <a:lnTo>
                        <a:pt x="326" y="331"/>
                      </a:lnTo>
                      <a:lnTo>
                        <a:pt x="329" y="325"/>
                      </a:lnTo>
                      <a:lnTo>
                        <a:pt x="331" y="323"/>
                      </a:lnTo>
                      <a:lnTo>
                        <a:pt x="333" y="318"/>
                      </a:lnTo>
                      <a:lnTo>
                        <a:pt x="339" y="310"/>
                      </a:lnTo>
                      <a:lnTo>
                        <a:pt x="341" y="309"/>
                      </a:lnTo>
                      <a:lnTo>
                        <a:pt x="344" y="305"/>
                      </a:lnTo>
                      <a:lnTo>
                        <a:pt x="345" y="305"/>
                      </a:lnTo>
                      <a:lnTo>
                        <a:pt x="345" y="303"/>
                      </a:lnTo>
                      <a:lnTo>
                        <a:pt x="348" y="301"/>
                      </a:lnTo>
                      <a:lnTo>
                        <a:pt x="347" y="298"/>
                      </a:lnTo>
                      <a:lnTo>
                        <a:pt x="350" y="295"/>
                      </a:lnTo>
                      <a:lnTo>
                        <a:pt x="354" y="296"/>
                      </a:lnTo>
                      <a:lnTo>
                        <a:pt x="357" y="298"/>
                      </a:lnTo>
                      <a:lnTo>
                        <a:pt x="367" y="298"/>
                      </a:lnTo>
                      <a:lnTo>
                        <a:pt x="376" y="298"/>
                      </a:lnTo>
                      <a:lnTo>
                        <a:pt x="381" y="298"/>
                      </a:lnTo>
                      <a:lnTo>
                        <a:pt x="381" y="293"/>
                      </a:lnTo>
                      <a:lnTo>
                        <a:pt x="380" y="289"/>
                      </a:lnTo>
                      <a:lnTo>
                        <a:pt x="379" y="286"/>
                      </a:lnTo>
                      <a:lnTo>
                        <a:pt x="381" y="285"/>
                      </a:lnTo>
                      <a:lnTo>
                        <a:pt x="384" y="285"/>
                      </a:lnTo>
                      <a:lnTo>
                        <a:pt x="387" y="285"/>
                      </a:lnTo>
                      <a:lnTo>
                        <a:pt x="388" y="285"/>
                      </a:lnTo>
                      <a:lnTo>
                        <a:pt x="393" y="285"/>
                      </a:lnTo>
                      <a:lnTo>
                        <a:pt x="396" y="287"/>
                      </a:lnTo>
                      <a:lnTo>
                        <a:pt x="402" y="288"/>
                      </a:lnTo>
                      <a:lnTo>
                        <a:pt x="409" y="290"/>
                      </a:lnTo>
                      <a:lnTo>
                        <a:pt x="412" y="288"/>
                      </a:lnTo>
                      <a:lnTo>
                        <a:pt x="415" y="285"/>
                      </a:lnTo>
                      <a:lnTo>
                        <a:pt x="418" y="287"/>
                      </a:lnTo>
                      <a:lnTo>
                        <a:pt x="421" y="286"/>
                      </a:lnTo>
                      <a:lnTo>
                        <a:pt x="428" y="285"/>
                      </a:lnTo>
                      <a:lnTo>
                        <a:pt x="435" y="287"/>
                      </a:lnTo>
                      <a:lnTo>
                        <a:pt x="440" y="285"/>
                      </a:lnTo>
                      <a:lnTo>
                        <a:pt x="448" y="285"/>
                      </a:lnTo>
                      <a:lnTo>
                        <a:pt x="454" y="288"/>
                      </a:lnTo>
                      <a:lnTo>
                        <a:pt x="457" y="288"/>
                      </a:lnTo>
                      <a:lnTo>
                        <a:pt x="463" y="295"/>
                      </a:lnTo>
                      <a:lnTo>
                        <a:pt x="469" y="298"/>
                      </a:lnTo>
                      <a:lnTo>
                        <a:pt x="471" y="296"/>
                      </a:lnTo>
                      <a:lnTo>
                        <a:pt x="471" y="292"/>
                      </a:lnTo>
                      <a:lnTo>
                        <a:pt x="474" y="289"/>
                      </a:lnTo>
                      <a:lnTo>
                        <a:pt x="474" y="288"/>
                      </a:lnTo>
                      <a:lnTo>
                        <a:pt x="476" y="287"/>
                      </a:lnTo>
                      <a:lnTo>
                        <a:pt x="474" y="283"/>
                      </a:lnTo>
                      <a:lnTo>
                        <a:pt x="474" y="280"/>
                      </a:lnTo>
                      <a:lnTo>
                        <a:pt x="476" y="278"/>
                      </a:lnTo>
                      <a:lnTo>
                        <a:pt x="475" y="271"/>
                      </a:lnTo>
                      <a:lnTo>
                        <a:pt x="472" y="268"/>
                      </a:lnTo>
                      <a:lnTo>
                        <a:pt x="471" y="266"/>
                      </a:lnTo>
                      <a:lnTo>
                        <a:pt x="469" y="260"/>
                      </a:lnTo>
                      <a:lnTo>
                        <a:pt x="468" y="257"/>
                      </a:lnTo>
                      <a:lnTo>
                        <a:pt x="467" y="255"/>
                      </a:lnTo>
                      <a:lnTo>
                        <a:pt x="467" y="253"/>
                      </a:lnTo>
                      <a:lnTo>
                        <a:pt x="465" y="247"/>
                      </a:lnTo>
                      <a:lnTo>
                        <a:pt x="468" y="245"/>
                      </a:lnTo>
                      <a:lnTo>
                        <a:pt x="468" y="243"/>
                      </a:lnTo>
                      <a:lnTo>
                        <a:pt x="464" y="243"/>
                      </a:lnTo>
                      <a:lnTo>
                        <a:pt x="461" y="243"/>
                      </a:lnTo>
                      <a:lnTo>
                        <a:pt x="457" y="241"/>
                      </a:lnTo>
                      <a:lnTo>
                        <a:pt x="458" y="239"/>
                      </a:lnTo>
                      <a:lnTo>
                        <a:pt x="461" y="236"/>
                      </a:lnTo>
                      <a:lnTo>
                        <a:pt x="463" y="235"/>
                      </a:lnTo>
                      <a:lnTo>
                        <a:pt x="464" y="236"/>
                      </a:lnTo>
                      <a:lnTo>
                        <a:pt x="467" y="236"/>
                      </a:lnTo>
                      <a:lnTo>
                        <a:pt x="471" y="233"/>
                      </a:lnTo>
                      <a:lnTo>
                        <a:pt x="477" y="232"/>
                      </a:lnTo>
                      <a:lnTo>
                        <a:pt x="481" y="231"/>
                      </a:lnTo>
                      <a:lnTo>
                        <a:pt x="482" y="230"/>
                      </a:lnTo>
                      <a:lnTo>
                        <a:pt x="484" y="232"/>
                      </a:lnTo>
                      <a:lnTo>
                        <a:pt x="486" y="232"/>
                      </a:lnTo>
                      <a:lnTo>
                        <a:pt x="488" y="230"/>
                      </a:lnTo>
                      <a:lnTo>
                        <a:pt x="489" y="230"/>
                      </a:lnTo>
                      <a:lnTo>
                        <a:pt x="490" y="228"/>
                      </a:lnTo>
                      <a:lnTo>
                        <a:pt x="492" y="225"/>
                      </a:lnTo>
                      <a:lnTo>
                        <a:pt x="488" y="223"/>
                      </a:lnTo>
                      <a:lnTo>
                        <a:pt x="486" y="221"/>
                      </a:lnTo>
                      <a:lnTo>
                        <a:pt x="487" y="219"/>
                      </a:lnTo>
                      <a:lnTo>
                        <a:pt x="487" y="211"/>
                      </a:lnTo>
                      <a:lnTo>
                        <a:pt x="488" y="202"/>
                      </a:lnTo>
                      <a:lnTo>
                        <a:pt x="488" y="198"/>
                      </a:lnTo>
                      <a:lnTo>
                        <a:pt x="490" y="193"/>
                      </a:lnTo>
                      <a:lnTo>
                        <a:pt x="491" y="185"/>
                      </a:lnTo>
                      <a:lnTo>
                        <a:pt x="492" y="185"/>
                      </a:lnTo>
                      <a:lnTo>
                        <a:pt x="496" y="185"/>
                      </a:lnTo>
                      <a:lnTo>
                        <a:pt x="502" y="188"/>
                      </a:lnTo>
                      <a:lnTo>
                        <a:pt x="506" y="188"/>
                      </a:lnTo>
                      <a:lnTo>
                        <a:pt x="511" y="187"/>
                      </a:lnTo>
                      <a:lnTo>
                        <a:pt x="513" y="187"/>
                      </a:lnTo>
                      <a:lnTo>
                        <a:pt x="514" y="188"/>
                      </a:lnTo>
                      <a:lnTo>
                        <a:pt x="515" y="189"/>
                      </a:lnTo>
                      <a:lnTo>
                        <a:pt x="517" y="188"/>
                      </a:lnTo>
                      <a:lnTo>
                        <a:pt x="519" y="185"/>
                      </a:lnTo>
                      <a:lnTo>
                        <a:pt x="523" y="184"/>
                      </a:lnTo>
                      <a:lnTo>
                        <a:pt x="526" y="178"/>
                      </a:lnTo>
                      <a:lnTo>
                        <a:pt x="526" y="176"/>
                      </a:lnTo>
                      <a:lnTo>
                        <a:pt x="524" y="172"/>
                      </a:lnTo>
                      <a:lnTo>
                        <a:pt x="521" y="165"/>
                      </a:lnTo>
                      <a:lnTo>
                        <a:pt x="521" y="158"/>
                      </a:lnTo>
                      <a:lnTo>
                        <a:pt x="522" y="154"/>
                      </a:lnTo>
                      <a:lnTo>
                        <a:pt x="524" y="152"/>
                      </a:lnTo>
                      <a:lnTo>
                        <a:pt x="528" y="150"/>
                      </a:lnTo>
                      <a:lnTo>
                        <a:pt x="530" y="147"/>
                      </a:lnTo>
                      <a:lnTo>
                        <a:pt x="529" y="145"/>
                      </a:lnTo>
                      <a:lnTo>
                        <a:pt x="530" y="142"/>
                      </a:lnTo>
                      <a:lnTo>
                        <a:pt x="533" y="137"/>
                      </a:lnTo>
                      <a:lnTo>
                        <a:pt x="535" y="136"/>
                      </a:lnTo>
                      <a:lnTo>
                        <a:pt x="538" y="133"/>
                      </a:lnTo>
                      <a:lnTo>
                        <a:pt x="537" y="132"/>
                      </a:lnTo>
                      <a:lnTo>
                        <a:pt x="537" y="131"/>
                      </a:lnTo>
                      <a:lnTo>
                        <a:pt x="533" y="129"/>
                      </a:lnTo>
                      <a:lnTo>
                        <a:pt x="530" y="126"/>
                      </a:lnTo>
                      <a:lnTo>
                        <a:pt x="527" y="126"/>
                      </a:lnTo>
                      <a:lnTo>
                        <a:pt x="526" y="122"/>
                      </a:lnTo>
                      <a:lnTo>
                        <a:pt x="528" y="119"/>
                      </a:lnTo>
                      <a:lnTo>
                        <a:pt x="526" y="118"/>
                      </a:lnTo>
                      <a:lnTo>
                        <a:pt x="523" y="119"/>
                      </a:lnTo>
                      <a:lnTo>
                        <a:pt x="522" y="122"/>
                      </a:lnTo>
                      <a:lnTo>
                        <a:pt x="519" y="123"/>
                      </a:lnTo>
                      <a:lnTo>
                        <a:pt x="513" y="124"/>
                      </a:lnTo>
                      <a:lnTo>
                        <a:pt x="510" y="126"/>
                      </a:lnTo>
                      <a:lnTo>
                        <a:pt x="509" y="127"/>
                      </a:lnTo>
                      <a:lnTo>
                        <a:pt x="507" y="126"/>
                      </a:lnTo>
                      <a:lnTo>
                        <a:pt x="505" y="124"/>
                      </a:lnTo>
                      <a:lnTo>
                        <a:pt x="503" y="124"/>
                      </a:lnTo>
                      <a:lnTo>
                        <a:pt x="502" y="123"/>
                      </a:lnTo>
                      <a:lnTo>
                        <a:pt x="501" y="122"/>
                      </a:lnTo>
                      <a:lnTo>
                        <a:pt x="500" y="119"/>
                      </a:lnTo>
                      <a:lnTo>
                        <a:pt x="500" y="117"/>
                      </a:lnTo>
                      <a:lnTo>
                        <a:pt x="501" y="116"/>
                      </a:lnTo>
                      <a:lnTo>
                        <a:pt x="501" y="113"/>
                      </a:lnTo>
                      <a:lnTo>
                        <a:pt x="499" y="112"/>
                      </a:lnTo>
                      <a:lnTo>
                        <a:pt x="498" y="112"/>
                      </a:lnTo>
                      <a:lnTo>
                        <a:pt x="495" y="109"/>
                      </a:lnTo>
                      <a:lnTo>
                        <a:pt x="492" y="109"/>
                      </a:lnTo>
                      <a:lnTo>
                        <a:pt x="490" y="109"/>
                      </a:lnTo>
                      <a:lnTo>
                        <a:pt x="488" y="105"/>
                      </a:lnTo>
                      <a:lnTo>
                        <a:pt x="486" y="100"/>
                      </a:lnTo>
                      <a:lnTo>
                        <a:pt x="482" y="96"/>
                      </a:lnTo>
                      <a:lnTo>
                        <a:pt x="478" y="95"/>
                      </a:lnTo>
                      <a:lnTo>
                        <a:pt x="473" y="95"/>
                      </a:lnTo>
                      <a:lnTo>
                        <a:pt x="468" y="95"/>
                      </a:lnTo>
                      <a:lnTo>
                        <a:pt x="468" y="97"/>
                      </a:lnTo>
                      <a:lnTo>
                        <a:pt x="468" y="99"/>
                      </a:lnTo>
                      <a:lnTo>
                        <a:pt x="468" y="101"/>
                      </a:lnTo>
                      <a:lnTo>
                        <a:pt x="465" y="102"/>
                      </a:lnTo>
                      <a:lnTo>
                        <a:pt x="463" y="102"/>
                      </a:lnTo>
                      <a:lnTo>
                        <a:pt x="460" y="103"/>
                      </a:lnTo>
                      <a:lnTo>
                        <a:pt x="456" y="101"/>
                      </a:lnTo>
                      <a:lnTo>
                        <a:pt x="454" y="101"/>
                      </a:lnTo>
                      <a:lnTo>
                        <a:pt x="452" y="102"/>
                      </a:lnTo>
                      <a:lnTo>
                        <a:pt x="449" y="102"/>
                      </a:lnTo>
                      <a:lnTo>
                        <a:pt x="447" y="100"/>
                      </a:lnTo>
                      <a:lnTo>
                        <a:pt x="444" y="99"/>
                      </a:lnTo>
                      <a:lnTo>
                        <a:pt x="443" y="97"/>
                      </a:lnTo>
                      <a:lnTo>
                        <a:pt x="444" y="95"/>
                      </a:lnTo>
                      <a:lnTo>
                        <a:pt x="440" y="92"/>
                      </a:lnTo>
                      <a:lnTo>
                        <a:pt x="438" y="93"/>
                      </a:lnTo>
                      <a:lnTo>
                        <a:pt x="438" y="97"/>
                      </a:lnTo>
                      <a:lnTo>
                        <a:pt x="439" y="98"/>
                      </a:lnTo>
                      <a:lnTo>
                        <a:pt x="438" y="100"/>
                      </a:lnTo>
                      <a:lnTo>
                        <a:pt x="436" y="102"/>
                      </a:lnTo>
                      <a:lnTo>
                        <a:pt x="433" y="102"/>
                      </a:lnTo>
                      <a:lnTo>
                        <a:pt x="398" y="50"/>
                      </a:lnTo>
                      <a:lnTo>
                        <a:pt x="372" y="27"/>
                      </a:lnTo>
                      <a:lnTo>
                        <a:pt x="371" y="25"/>
                      </a:lnTo>
                      <a:lnTo>
                        <a:pt x="374" y="24"/>
                      </a:lnTo>
                      <a:lnTo>
                        <a:pt x="376" y="21"/>
                      </a:lnTo>
                      <a:lnTo>
                        <a:pt x="376" y="18"/>
                      </a:lnTo>
                      <a:lnTo>
                        <a:pt x="374" y="16"/>
                      </a:lnTo>
                      <a:lnTo>
                        <a:pt x="371" y="18"/>
                      </a:lnTo>
                      <a:lnTo>
                        <a:pt x="367" y="19"/>
                      </a:lnTo>
                      <a:lnTo>
                        <a:pt x="365" y="22"/>
                      </a:lnTo>
                      <a:lnTo>
                        <a:pt x="363" y="22"/>
                      </a:lnTo>
                      <a:lnTo>
                        <a:pt x="360" y="26"/>
                      </a:lnTo>
                      <a:lnTo>
                        <a:pt x="360" y="29"/>
                      </a:lnTo>
                      <a:lnTo>
                        <a:pt x="357" y="31"/>
                      </a:lnTo>
                      <a:lnTo>
                        <a:pt x="357" y="34"/>
                      </a:lnTo>
                      <a:lnTo>
                        <a:pt x="353" y="36"/>
                      </a:lnTo>
                      <a:lnTo>
                        <a:pt x="350" y="36"/>
                      </a:lnTo>
                      <a:lnTo>
                        <a:pt x="347" y="38"/>
                      </a:lnTo>
                      <a:lnTo>
                        <a:pt x="347" y="42"/>
                      </a:lnTo>
                      <a:lnTo>
                        <a:pt x="346" y="43"/>
                      </a:lnTo>
                      <a:lnTo>
                        <a:pt x="344" y="42"/>
                      </a:lnTo>
                      <a:lnTo>
                        <a:pt x="339" y="40"/>
                      </a:lnTo>
                      <a:lnTo>
                        <a:pt x="336" y="42"/>
                      </a:lnTo>
                      <a:lnTo>
                        <a:pt x="334" y="44"/>
                      </a:lnTo>
                      <a:lnTo>
                        <a:pt x="332" y="44"/>
                      </a:lnTo>
                      <a:lnTo>
                        <a:pt x="330" y="41"/>
                      </a:lnTo>
                      <a:lnTo>
                        <a:pt x="330" y="36"/>
                      </a:lnTo>
                      <a:lnTo>
                        <a:pt x="332" y="35"/>
                      </a:lnTo>
                      <a:lnTo>
                        <a:pt x="333" y="32"/>
                      </a:lnTo>
                      <a:lnTo>
                        <a:pt x="332" y="30"/>
                      </a:lnTo>
                      <a:lnTo>
                        <a:pt x="329" y="33"/>
                      </a:lnTo>
                      <a:lnTo>
                        <a:pt x="328" y="33"/>
                      </a:lnTo>
                      <a:lnTo>
                        <a:pt x="322" y="29"/>
                      </a:lnTo>
                      <a:lnTo>
                        <a:pt x="319" y="30"/>
                      </a:lnTo>
                      <a:lnTo>
                        <a:pt x="320" y="32"/>
                      </a:lnTo>
                      <a:lnTo>
                        <a:pt x="322" y="33"/>
                      </a:lnTo>
                      <a:lnTo>
                        <a:pt x="319" y="36"/>
                      </a:lnTo>
                      <a:lnTo>
                        <a:pt x="318" y="36"/>
                      </a:lnTo>
                      <a:lnTo>
                        <a:pt x="316" y="32"/>
                      </a:lnTo>
                      <a:lnTo>
                        <a:pt x="315" y="26"/>
                      </a:lnTo>
                      <a:lnTo>
                        <a:pt x="311" y="22"/>
                      </a:lnTo>
                      <a:lnTo>
                        <a:pt x="309" y="22"/>
                      </a:lnTo>
                      <a:lnTo>
                        <a:pt x="311" y="26"/>
                      </a:lnTo>
                      <a:lnTo>
                        <a:pt x="310" y="29"/>
                      </a:lnTo>
                      <a:lnTo>
                        <a:pt x="308" y="29"/>
                      </a:lnTo>
                      <a:lnTo>
                        <a:pt x="308" y="26"/>
                      </a:lnTo>
                      <a:lnTo>
                        <a:pt x="306" y="26"/>
                      </a:lnTo>
                      <a:lnTo>
                        <a:pt x="305" y="29"/>
                      </a:lnTo>
                      <a:lnTo>
                        <a:pt x="304" y="30"/>
                      </a:lnTo>
                      <a:lnTo>
                        <a:pt x="301" y="28"/>
                      </a:lnTo>
                      <a:lnTo>
                        <a:pt x="298" y="30"/>
                      </a:lnTo>
                      <a:lnTo>
                        <a:pt x="297" y="29"/>
                      </a:lnTo>
                      <a:lnTo>
                        <a:pt x="295" y="26"/>
                      </a:lnTo>
                      <a:lnTo>
                        <a:pt x="298" y="25"/>
                      </a:lnTo>
                      <a:lnTo>
                        <a:pt x="298" y="23"/>
                      </a:lnTo>
                      <a:lnTo>
                        <a:pt x="298" y="20"/>
                      </a:lnTo>
                      <a:lnTo>
                        <a:pt x="298" y="17"/>
                      </a:lnTo>
                      <a:lnTo>
                        <a:pt x="298" y="15"/>
                      </a:lnTo>
                      <a:lnTo>
                        <a:pt x="296" y="14"/>
                      </a:lnTo>
                      <a:lnTo>
                        <a:pt x="294" y="12"/>
                      </a:lnTo>
                      <a:lnTo>
                        <a:pt x="293" y="8"/>
                      </a:lnTo>
                      <a:lnTo>
                        <a:pt x="291" y="7"/>
                      </a:lnTo>
                      <a:lnTo>
                        <a:pt x="291" y="2"/>
                      </a:lnTo>
                      <a:lnTo>
                        <a:pt x="287" y="2"/>
                      </a:lnTo>
                      <a:lnTo>
                        <a:pt x="284" y="4"/>
                      </a:lnTo>
                      <a:lnTo>
                        <a:pt x="281" y="4"/>
                      </a:lnTo>
                      <a:lnTo>
                        <a:pt x="277" y="2"/>
                      </a:lnTo>
                      <a:lnTo>
                        <a:pt x="274" y="2"/>
                      </a:lnTo>
                      <a:lnTo>
                        <a:pt x="270" y="0"/>
                      </a:lnTo>
                      <a:lnTo>
                        <a:pt x="268" y="1"/>
                      </a:lnTo>
                      <a:lnTo>
                        <a:pt x="267" y="1"/>
                      </a:lnTo>
                      <a:lnTo>
                        <a:pt x="264" y="2"/>
                      </a:lnTo>
                      <a:lnTo>
                        <a:pt x="263" y="5"/>
                      </a:lnTo>
                      <a:lnTo>
                        <a:pt x="260" y="5"/>
                      </a:lnTo>
                      <a:lnTo>
                        <a:pt x="258" y="7"/>
                      </a:lnTo>
                      <a:lnTo>
                        <a:pt x="260" y="9"/>
                      </a:lnTo>
                      <a:lnTo>
                        <a:pt x="260" y="12"/>
                      </a:lnTo>
                      <a:lnTo>
                        <a:pt x="256" y="12"/>
                      </a:lnTo>
                      <a:lnTo>
                        <a:pt x="253" y="12"/>
                      </a:lnTo>
                      <a:lnTo>
                        <a:pt x="252" y="15"/>
                      </a:lnTo>
                      <a:lnTo>
                        <a:pt x="249" y="16"/>
                      </a:lnTo>
                      <a:lnTo>
                        <a:pt x="247" y="17"/>
                      </a:lnTo>
                      <a:lnTo>
                        <a:pt x="246" y="17"/>
                      </a:lnTo>
                      <a:lnTo>
                        <a:pt x="239" y="22"/>
                      </a:lnTo>
                      <a:lnTo>
                        <a:pt x="236" y="23"/>
                      </a:lnTo>
                      <a:lnTo>
                        <a:pt x="234" y="25"/>
                      </a:lnTo>
                      <a:lnTo>
                        <a:pt x="232" y="25"/>
                      </a:lnTo>
                      <a:lnTo>
                        <a:pt x="230" y="22"/>
                      </a:lnTo>
                      <a:lnTo>
                        <a:pt x="229" y="25"/>
                      </a:lnTo>
                      <a:lnTo>
                        <a:pt x="229" y="27"/>
                      </a:lnTo>
                      <a:lnTo>
                        <a:pt x="225" y="27"/>
                      </a:lnTo>
                      <a:lnTo>
                        <a:pt x="223" y="29"/>
                      </a:lnTo>
                      <a:lnTo>
                        <a:pt x="224" y="32"/>
                      </a:lnTo>
                      <a:lnTo>
                        <a:pt x="222" y="33"/>
                      </a:lnTo>
                      <a:lnTo>
                        <a:pt x="221" y="33"/>
                      </a:lnTo>
                      <a:lnTo>
                        <a:pt x="218" y="33"/>
                      </a:lnTo>
                      <a:lnTo>
                        <a:pt x="216" y="34"/>
                      </a:lnTo>
                      <a:lnTo>
                        <a:pt x="213" y="35"/>
                      </a:lnTo>
                      <a:lnTo>
                        <a:pt x="209" y="37"/>
                      </a:lnTo>
                      <a:lnTo>
                        <a:pt x="208" y="39"/>
                      </a:lnTo>
                      <a:lnTo>
                        <a:pt x="204" y="40"/>
                      </a:lnTo>
                      <a:lnTo>
                        <a:pt x="201" y="41"/>
                      </a:lnTo>
                      <a:lnTo>
                        <a:pt x="197" y="42"/>
                      </a:lnTo>
                      <a:lnTo>
                        <a:pt x="193" y="43"/>
                      </a:lnTo>
                      <a:lnTo>
                        <a:pt x="193" y="46"/>
                      </a:lnTo>
                      <a:lnTo>
                        <a:pt x="191" y="48"/>
                      </a:lnTo>
                      <a:lnTo>
                        <a:pt x="190" y="45"/>
                      </a:lnTo>
                      <a:lnTo>
                        <a:pt x="187" y="45"/>
                      </a:lnTo>
                      <a:lnTo>
                        <a:pt x="184" y="47"/>
                      </a:lnTo>
                      <a:lnTo>
                        <a:pt x="184" y="49"/>
                      </a:lnTo>
                      <a:lnTo>
                        <a:pt x="184" y="50"/>
                      </a:lnTo>
                      <a:lnTo>
                        <a:pt x="181" y="48"/>
                      </a:lnTo>
                      <a:lnTo>
                        <a:pt x="177" y="49"/>
                      </a:lnTo>
                      <a:lnTo>
                        <a:pt x="177" y="47"/>
                      </a:lnTo>
                      <a:lnTo>
                        <a:pt x="175" y="47"/>
                      </a:lnTo>
                      <a:lnTo>
                        <a:pt x="173" y="49"/>
                      </a:lnTo>
                      <a:lnTo>
                        <a:pt x="170" y="49"/>
                      </a:lnTo>
                      <a:lnTo>
                        <a:pt x="170" y="50"/>
                      </a:lnTo>
                      <a:lnTo>
                        <a:pt x="170" y="54"/>
                      </a:lnTo>
                      <a:lnTo>
                        <a:pt x="170" y="56"/>
                      </a:lnTo>
                      <a:lnTo>
                        <a:pt x="172" y="57"/>
                      </a:lnTo>
                      <a:lnTo>
                        <a:pt x="176" y="57"/>
                      </a:lnTo>
                      <a:lnTo>
                        <a:pt x="177" y="60"/>
                      </a:lnTo>
                      <a:lnTo>
                        <a:pt x="173" y="60"/>
                      </a:lnTo>
                      <a:lnTo>
                        <a:pt x="172" y="61"/>
                      </a:lnTo>
                      <a:lnTo>
                        <a:pt x="172" y="64"/>
                      </a:lnTo>
                      <a:lnTo>
                        <a:pt x="176" y="64"/>
                      </a:lnTo>
                      <a:lnTo>
                        <a:pt x="178" y="65"/>
                      </a:lnTo>
                      <a:lnTo>
                        <a:pt x="180" y="64"/>
                      </a:lnTo>
                      <a:lnTo>
                        <a:pt x="182" y="64"/>
                      </a:lnTo>
                      <a:lnTo>
                        <a:pt x="184" y="66"/>
                      </a:lnTo>
                      <a:lnTo>
                        <a:pt x="187" y="67"/>
                      </a:lnTo>
                      <a:lnTo>
                        <a:pt x="187" y="71"/>
                      </a:lnTo>
                      <a:lnTo>
                        <a:pt x="186" y="72"/>
                      </a:lnTo>
                      <a:lnTo>
                        <a:pt x="184" y="71"/>
                      </a:lnTo>
                      <a:lnTo>
                        <a:pt x="177" y="71"/>
                      </a:lnTo>
                      <a:lnTo>
                        <a:pt x="174" y="75"/>
                      </a:lnTo>
                      <a:lnTo>
                        <a:pt x="171" y="81"/>
                      </a:lnTo>
                      <a:lnTo>
                        <a:pt x="171" y="84"/>
                      </a:lnTo>
                      <a:lnTo>
                        <a:pt x="173" y="84"/>
                      </a:lnTo>
                      <a:lnTo>
                        <a:pt x="174" y="88"/>
                      </a:lnTo>
                      <a:lnTo>
                        <a:pt x="172" y="91"/>
                      </a:lnTo>
                      <a:lnTo>
                        <a:pt x="171" y="95"/>
                      </a:lnTo>
                      <a:lnTo>
                        <a:pt x="169" y="95"/>
                      </a:lnTo>
                      <a:lnTo>
                        <a:pt x="168" y="98"/>
                      </a:lnTo>
                      <a:lnTo>
                        <a:pt x="170" y="99"/>
                      </a:lnTo>
                      <a:lnTo>
                        <a:pt x="170" y="102"/>
                      </a:lnTo>
                      <a:lnTo>
                        <a:pt x="173" y="102"/>
                      </a:lnTo>
                      <a:lnTo>
                        <a:pt x="175" y="104"/>
                      </a:lnTo>
                      <a:lnTo>
                        <a:pt x="178" y="105"/>
                      </a:lnTo>
                      <a:lnTo>
                        <a:pt x="178" y="106"/>
                      </a:lnTo>
                      <a:lnTo>
                        <a:pt x="181" y="109"/>
                      </a:lnTo>
                      <a:lnTo>
                        <a:pt x="185" y="109"/>
                      </a:lnTo>
                      <a:lnTo>
                        <a:pt x="187" y="110"/>
                      </a:lnTo>
                      <a:lnTo>
                        <a:pt x="187" y="124"/>
                      </a:lnTo>
                      <a:lnTo>
                        <a:pt x="186" y="126"/>
                      </a:lnTo>
                      <a:lnTo>
                        <a:pt x="181" y="129"/>
                      </a:lnTo>
                      <a:lnTo>
                        <a:pt x="177" y="128"/>
                      </a:lnTo>
                      <a:lnTo>
                        <a:pt x="173" y="125"/>
                      </a:lnTo>
                      <a:lnTo>
                        <a:pt x="171" y="126"/>
                      </a:lnTo>
                      <a:lnTo>
                        <a:pt x="171" y="129"/>
                      </a:lnTo>
                      <a:lnTo>
                        <a:pt x="170" y="133"/>
                      </a:lnTo>
                      <a:lnTo>
                        <a:pt x="166" y="134"/>
                      </a:lnTo>
                      <a:lnTo>
                        <a:pt x="162" y="131"/>
                      </a:lnTo>
                      <a:lnTo>
                        <a:pt x="157" y="131"/>
                      </a:lnTo>
                      <a:lnTo>
                        <a:pt x="156" y="129"/>
                      </a:lnTo>
                      <a:lnTo>
                        <a:pt x="154" y="130"/>
                      </a:lnTo>
                      <a:lnTo>
                        <a:pt x="152" y="129"/>
                      </a:lnTo>
                      <a:lnTo>
                        <a:pt x="149" y="126"/>
                      </a:lnTo>
                      <a:lnTo>
                        <a:pt x="151" y="124"/>
                      </a:lnTo>
                      <a:lnTo>
                        <a:pt x="152" y="122"/>
                      </a:lnTo>
                      <a:lnTo>
                        <a:pt x="150" y="121"/>
                      </a:lnTo>
                      <a:lnTo>
                        <a:pt x="146" y="119"/>
                      </a:lnTo>
                      <a:lnTo>
                        <a:pt x="145" y="121"/>
                      </a:lnTo>
                      <a:lnTo>
                        <a:pt x="142" y="121"/>
                      </a:lnTo>
                      <a:lnTo>
                        <a:pt x="139" y="122"/>
                      </a:lnTo>
                      <a:lnTo>
                        <a:pt x="140" y="126"/>
                      </a:lnTo>
                      <a:lnTo>
                        <a:pt x="136" y="126"/>
                      </a:lnTo>
                      <a:lnTo>
                        <a:pt x="135" y="124"/>
                      </a:lnTo>
                      <a:lnTo>
                        <a:pt x="132" y="119"/>
                      </a:lnTo>
                      <a:lnTo>
                        <a:pt x="128" y="120"/>
                      </a:lnTo>
                      <a:lnTo>
                        <a:pt x="127" y="123"/>
                      </a:lnTo>
                      <a:lnTo>
                        <a:pt x="125" y="121"/>
                      </a:lnTo>
                      <a:lnTo>
                        <a:pt x="123" y="122"/>
                      </a:lnTo>
                      <a:lnTo>
                        <a:pt x="123" y="125"/>
                      </a:lnTo>
                      <a:lnTo>
                        <a:pt x="120" y="125"/>
                      </a:lnTo>
                      <a:lnTo>
                        <a:pt x="119" y="131"/>
                      </a:lnTo>
                      <a:lnTo>
                        <a:pt x="116" y="134"/>
                      </a:lnTo>
                      <a:lnTo>
                        <a:pt x="114" y="133"/>
                      </a:lnTo>
                      <a:lnTo>
                        <a:pt x="112" y="130"/>
                      </a:lnTo>
                      <a:lnTo>
                        <a:pt x="107" y="129"/>
                      </a:lnTo>
                      <a:lnTo>
                        <a:pt x="105" y="126"/>
                      </a:lnTo>
                      <a:lnTo>
                        <a:pt x="102" y="128"/>
                      </a:lnTo>
                      <a:lnTo>
                        <a:pt x="102" y="133"/>
                      </a:lnTo>
                      <a:lnTo>
                        <a:pt x="100" y="136"/>
                      </a:lnTo>
                      <a:lnTo>
                        <a:pt x="99" y="135"/>
                      </a:lnTo>
                      <a:lnTo>
                        <a:pt x="99" y="131"/>
                      </a:lnTo>
                      <a:lnTo>
                        <a:pt x="97" y="129"/>
                      </a:lnTo>
                      <a:lnTo>
                        <a:pt x="95" y="129"/>
                      </a:lnTo>
                      <a:lnTo>
                        <a:pt x="91" y="125"/>
                      </a:lnTo>
                      <a:lnTo>
                        <a:pt x="89" y="121"/>
                      </a:lnTo>
                      <a:lnTo>
                        <a:pt x="86" y="121"/>
                      </a:lnTo>
                      <a:lnTo>
                        <a:pt x="83" y="117"/>
                      </a:lnTo>
                      <a:lnTo>
                        <a:pt x="82" y="117"/>
                      </a:lnTo>
                      <a:lnTo>
                        <a:pt x="80" y="114"/>
                      </a:lnTo>
                      <a:lnTo>
                        <a:pt x="78" y="114"/>
                      </a:lnTo>
                      <a:lnTo>
                        <a:pt x="73" y="116"/>
                      </a:lnTo>
                      <a:lnTo>
                        <a:pt x="69" y="113"/>
                      </a:lnTo>
                      <a:lnTo>
                        <a:pt x="68" y="109"/>
                      </a:lnTo>
                      <a:lnTo>
                        <a:pt x="66" y="109"/>
                      </a:lnTo>
                      <a:lnTo>
                        <a:pt x="62" y="112"/>
                      </a:lnTo>
                      <a:lnTo>
                        <a:pt x="60" y="112"/>
                      </a:lnTo>
                      <a:lnTo>
                        <a:pt x="59" y="114"/>
                      </a:lnTo>
                      <a:lnTo>
                        <a:pt x="58" y="116"/>
                      </a:lnTo>
                      <a:lnTo>
                        <a:pt x="58" y="113"/>
                      </a:lnTo>
                      <a:lnTo>
                        <a:pt x="55" y="115"/>
                      </a:lnTo>
                      <a:lnTo>
                        <a:pt x="55" y="117"/>
                      </a:lnTo>
                      <a:lnTo>
                        <a:pt x="52" y="119"/>
                      </a:lnTo>
                      <a:lnTo>
                        <a:pt x="51" y="118"/>
                      </a:lnTo>
                      <a:lnTo>
                        <a:pt x="52" y="115"/>
                      </a:lnTo>
                      <a:lnTo>
                        <a:pt x="53" y="112"/>
                      </a:lnTo>
                      <a:lnTo>
                        <a:pt x="50" y="111"/>
                      </a:lnTo>
                      <a:lnTo>
                        <a:pt x="45" y="108"/>
                      </a:lnTo>
                      <a:lnTo>
                        <a:pt x="45" y="110"/>
                      </a:lnTo>
                      <a:lnTo>
                        <a:pt x="45" y="113"/>
                      </a:lnTo>
                      <a:lnTo>
                        <a:pt x="45" y="116"/>
                      </a:lnTo>
                      <a:lnTo>
                        <a:pt x="42" y="116"/>
                      </a:lnTo>
                      <a:lnTo>
                        <a:pt x="40" y="117"/>
                      </a:lnTo>
                      <a:lnTo>
                        <a:pt x="38" y="122"/>
                      </a:lnTo>
                      <a:lnTo>
                        <a:pt x="37" y="122"/>
                      </a:lnTo>
                      <a:lnTo>
                        <a:pt x="33" y="125"/>
                      </a:lnTo>
                      <a:lnTo>
                        <a:pt x="31" y="129"/>
                      </a:lnTo>
                      <a:lnTo>
                        <a:pt x="34" y="132"/>
                      </a:lnTo>
                      <a:lnTo>
                        <a:pt x="34" y="136"/>
                      </a:lnTo>
                      <a:lnTo>
                        <a:pt x="29" y="136"/>
                      </a:lnTo>
                      <a:lnTo>
                        <a:pt x="24" y="136"/>
                      </a:lnTo>
                      <a:lnTo>
                        <a:pt x="28" y="150"/>
                      </a:lnTo>
                      <a:lnTo>
                        <a:pt x="26" y="152"/>
                      </a:lnTo>
                      <a:lnTo>
                        <a:pt x="27" y="157"/>
                      </a:lnTo>
                      <a:lnTo>
                        <a:pt x="22" y="157"/>
                      </a:lnTo>
                      <a:lnTo>
                        <a:pt x="18" y="154"/>
                      </a:lnTo>
                      <a:lnTo>
                        <a:pt x="17" y="151"/>
                      </a:lnTo>
                      <a:lnTo>
                        <a:pt x="10" y="143"/>
                      </a:lnTo>
                      <a:lnTo>
                        <a:pt x="7" y="147"/>
                      </a:lnTo>
                      <a:lnTo>
                        <a:pt x="7" y="150"/>
                      </a:lnTo>
                      <a:lnTo>
                        <a:pt x="4" y="156"/>
                      </a:lnTo>
                      <a:lnTo>
                        <a:pt x="1" y="157"/>
                      </a:lnTo>
                      <a:lnTo>
                        <a:pt x="2" y="166"/>
                      </a:lnTo>
                      <a:lnTo>
                        <a:pt x="4" y="168"/>
                      </a:lnTo>
                      <a:lnTo>
                        <a:pt x="3" y="179"/>
                      </a:lnTo>
                      <a:lnTo>
                        <a:pt x="0" y="185"/>
                      </a:lnTo>
                      <a:lnTo>
                        <a:pt x="7" y="188"/>
                      </a:lnTo>
                      <a:lnTo>
                        <a:pt x="9" y="192"/>
                      </a:lnTo>
                      <a:lnTo>
                        <a:pt x="8" y="195"/>
                      </a:lnTo>
                      <a:lnTo>
                        <a:pt x="13" y="200"/>
                      </a:lnTo>
                      <a:lnTo>
                        <a:pt x="14" y="197"/>
                      </a:lnTo>
                      <a:lnTo>
                        <a:pt x="23" y="200"/>
                      </a:lnTo>
                      <a:lnTo>
                        <a:pt x="29" y="208"/>
                      </a:lnTo>
                      <a:lnTo>
                        <a:pt x="35" y="219"/>
                      </a:lnTo>
                      <a:lnTo>
                        <a:pt x="30" y="219"/>
                      </a:lnTo>
                      <a:lnTo>
                        <a:pt x="29" y="222"/>
                      </a:lnTo>
                      <a:lnTo>
                        <a:pt x="35" y="226"/>
                      </a:lnTo>
                      <a:lnTo>
                        <a:pt x="38" y="225"/>
                      </a:lnTo>
                      <a:lnTo>
                        <a:pt x="42" y="227"/>
                      </a:lnTo>
                      <a:lnTo>
                        <a:pt x="42" y="227"/>
                      </a:lnTo>
                      <a:lnTo>
                        <a:pt x="43" y="2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277">
                  <a:extLst>
                    <a:ext uri="{FF2B5EF4-FFF2-40B4-BE49-F238E27FC236}">
                      <a16:creationId xmlns:a16="http://schemas.microsoft.com/office/drawing/2014/main" id="{89724C54-46D3-4792-843C-FC58E3C8727A}"/>
                    </a:ext>
                  </a:extLst>
                </p:cNvPr>
                <p:cNvSpPr>
                  <a:spLocks/>
                </p:cNvSpPr>
                <p:nvPr/>
              </p:nvSpPr>
              <p:spPr bwMode="auto">
                <a:xfrm>
                  <a:off x="4346" y="1952"/>
                  <a:ext cx="227" cy="171"/>
                </a:xfrm>
                <a:custGeom>
                  <a:avLst/>
                  <a:gdLst>
                    <a:gd name="T0" fmla="*/ 194 w 227"/>
                    <a:gd name="T1" fmla="*/ 71 h 171"/>
                    <a:gd name="T2" fmla="*/ 190 w 227"/>
                    <a:gd name="T3" fmla="*/ 78 h 171"/>
                    <a:gd name="T4" fmla="*/ 182 w 227"/>
                    <a:gd name="T5" fmla="*/ 90 h 171"/>
                    <a:gd name="T6" fmla="*/ 174 w 227"/>
                    <a:gd name="T7" fmla="*/ 86 h 171"/>
                    <a:gd name="T8" fmla="*/ 165 w 227"/>
                    <a:gd name="T9" fmla="*/ 86 h 171"/>
                    <a:gd name="T10" fmla="*/ 155 w 227"/>
                    <a:gd name="T11" fmla="*/ 89 h 171"/>
                    <a:gd name="T12" fmla="*/ 140 w 227"/>
                    <a:gd name="T13" fmla="*/ 69 h 171"/>
                    <a:gd name="T14" fmla="*/ 135 w 227"/>
                    <a:gd name="T15" fmla="*/ 46 h 171"/>
                    <a:gd name="T16" fmla="*/ 124 w 227"/>
                    <a:gd name="T17" fmla="*/ 30 h 171"/>
                    <a:gd name="T18" fmla="*/ 79 w 227"/>
                    <a:gd name="T19" fmla="*/ 32 h 171"/>
                    <a:gd name="T20" fmla="*/ 59 w 227"/>
                    <a:gd name="T21" fmla="*/ 20 h 171"/>
                    <a:gd name="T22" fmla="*/ 0 w 227"/>
                    <a:gd name="T23" fmla="*/ 9 h 171"/>
                    <a:gd name="T24" fmla="*/ 17 w 227"/>
                    <a:gd name="T25" fmla="*/ 89 h 171"/>
                    <a:gd name="T26" fmla="*/ 24 w 227"/>
                    <a:gd name="T27" fmla="*/ 86 h 171"/>
                    <a:gd name="T28" fmla="*/ 21 w 227"/>
                    <a:gd name="T29" fmla="*/ 78 h 171"/>
                    <a:gd name="T30" fmla="*/ 28 w 227"/>
                    <a:gd name="T31" fmla="*/ 69 h 171"/>
                    <a:gd name="T32" fmla="*/ 34 w 227"/>
                    <a:gd name="T33" fmla="*/ 63 h 171"/>
                    <a:gd name="T34" fmla="*/ 39 w 227"/>
                    <a:gd name="T35" fmla="*/ 65 h 171"/>
                    <a:gd name="T36" fmla="*/ 43 w 227"/>
                    <a:gd name="T37" fmla="*/ 61 h 171"/>
                    <a:gd name="T38" fmla="*/ 61 w 227"/>
                    <a:gd name="T39" fmla="*/ 72 h 171"/>
                    <a:gd name="T40" fmla="*/ 72 w 227"/>
                    <a:gd name="T41" fmla="*/ 83 h 171"/>
                    <a:gd name="T42" fmla="*/ 83 w 227"/>
                    <a:gd name="T43" fmla="*/ 86 h 171"/>
                    <a:gd name="T44" fmla="*/ 92 w 227"/>
                    <a:gd name="T45" fmla="*/ 93 h 171"/>
                    <a:gd name="T46" fmla="*/ 97 w 227"/>
                    <a:gd name="T47" fmla="*/ 105 h 171"/>
                    <a:gd name="T48" fmla="*/ 101 w 227"/>
                    <a:gd name="T49" fmla="*/ 116 h 171"/>
                    <a:gd name="T50" fmla="*/ 116 w 227"/>
                    <a:gd name="T51" fmla="*/ 126 h 171"/>
                    <a:gd name="T52" fmla="*/ 135 w 227"/>
                    <a:gd name="T53" fmla="*/ 140 h 171"/>
                    <a:gd name="T54" fmla="*/ 152 w 227"/>
                    <a:gd name="T55" fmla="*/ 149 h 171"/>
                    <a:gd name="T56" fmla="*/ 156 w 227"/>
                    <a:gd name="T57" fmla="*/ 151 h 171"/>
                    <a:gd name="T58" fmla="*/ 162 w 227"/>
                    <a:gd name="T59" fmla="*/ 160 h 171"/>
                    <a:gd name="T60" fmla="*/ 166 w 227"/>
                    <a:gd name="T61" fmla="*/ 166 h 171"/>
                    <a:gd name="T62" fmla="*/ 171 w 227"/>
                    <a:gd name="T63" fmla="*/ 171 h 171"/>
                    <a:gd name="T64" fmla="*/ 176 w 227"/>
                    <a:gd name="T65" fmla="*/ 169 h 171"/>
                    <a:gd name="T66" fmla="*/ 180 w 227"/>
                    <a:gd name="T67" fmla="*/ 171 h 171"/>
                    <a:gd name="T68" fmla="*/ 183 w 227"/>
                    <a:gd name="T69" fmla="*/ 152 h 171"/>
                    <a:gd name="T70" fmla="*/ 184 w 227"/>
                    <a:gd name="T71" fmla="*/ 145 h 171"/>
                    <a:gd name="T72" fmla="*/ 180 w 227"/>
                    <a:gd name="T73" fmla="*/ 139 h 171"/>
                    <a:gd name="T74" fmla="*/ 180 w 227"/>
                    <a:gd name="T75" fmla="*/ 131 h 171"/>
                    <a:gd name="T76" fmla="*/ 174 w 227"/>
                    <a:gd name="T77" fmla="*/ 133 h 171"/>
                    <a:gd name="T78" fmla="*/ 170 w 227"/>
                    <a:gd name="T79" fmla="*/ 121 h 171"/>
                    <a:gd name="T80" fmla="*/ 180 w 227"/>
                    <a:gd name="T81" fmla="*/ 120 h 171"/>
                    <a:gd name="T82" fmla="*/ 183 w 227"/>
                    <a:gd name="T83" fmla="*/ 115 h 171"/>
                    <a:gd name="T84" fmla="*/ 187 w 227"/>
                    <a:gd name="T85" fmla="*/ 110 h 171"/>
                    <a:gd name="T86" fmla="*/ 192 w 227"/>
                    <a:gd name="T87" fmla="*/ 107 h 171"/>
                    <a:gd name="T88" fmla="*/ 197 w 227"/>
                    <a:gd name="T89" fmla="*/ 101 h 171"/>
                    <a:gd name="T90" fmla="*/ 193 w 227"/>
                    <a:gd name="T91" fmla="*/ 95 h 171"/>
                    <a:gd name="T92" fmla="*/ 200 w 227"/>
                    <a:gd name="T93" fmla="*/ 89 h 171"/>
                    <a:gd name="T94" fmla="*/ 207 w 227"/>
                    <a:gd name="T95" fmla="*/ 85 h 171"/>
                    <a:gd name="T96" fmla="*/ 211 w 227"/>
                    <a:gd name="T97" fmla="*/ 91 h 171"/>
                    <a:gd name="T98" fmla="*/ 223 w 227"/>
                    <a:gd name="T99" fmla="*/ 89 h 171"/>
                    <a:gd name="T100" fmla="*/ 226 w 227"/>
                    <a:gd name="T101" fmla="*/ 81 h 171"/>
                    <a:gd name="T102" fmla="*/ 218 w 227"/>
                    <a:gd name="T103" fmla="*/ 74 h 171"/>
                    <a:gd name="T104" fmla="*/ 214 w 227"/>
                    <a:gd name="T105" fmla="*/ 82 h 171"/>
                    <a:gd name="T106" fmla="*/ 210 w 227"/>
                    <a:gd name="T107" fmla="*/ 78 h 171"/>
                    <a:gd name="T108" fmla="*/ 200 w 227"/>
                    <a:gd name="T109" fmla="*/ 74 h 171"/>
                    <a:gd name="T110" fmla="*/ 207 w 227"/>
                    <a:gd name="T111" fmla="*/ 62 h 171"/>
                    <a:gd name="T112" fmla="*/ 205 w 227"/>
                    <a:gd name="T113" fmla="*/ 58 h 171"/>
                    <a:gd name="T114" fmla="*/ 200 w 227"/>
                    <a:gd name="T115"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 h="171">
                      <a:moveTo>
                        <a:pt x="200" y="63"/>
                      </a:moveTo>
                      <a:lnTo>
                        <a:pt x="194" y="71"/>
                      </a:lnTo>
                      <a:lnTo>
                        <a:pt x="192" y="76"/>
                      </a:lnTo>
                      <a:lnTo>
                        <a:pt x="190" y="78"/>
                      </a:lnTo>
                      <a:lnTo>
                        <a:pt x="187" y="84"/>
                      </a:lnTo>
                      <a:lnTo>
                        <a:pt x="182" y="90"/>
                      </a:lnTo>
                      <a:lnTo>
                        <a:pt x="180" y="89"/>
                      </a:lnTo>
                      <a:lnTo>
                        <a:pt x="174" y="86"/>
                      </a:lnTo>
                      <a:lnTo>
                        <a:pt x="169" y="85"/>
                      </a:lnTo>
                      <a:lnTo>
                        <a:pt x="165" y="86"/>
                      </a:lnTo>
                      <a:lnTo>
                        <a:pt x="159" y="89"/>
                      </a:lnTo>
                      <a:lnTo>
                        <a:pt x="155" y="89"/>
                      </a:lnTo>
                      <a:lnTo>
                        <a:pt x="150" y="70"/>
                      </a:lnTo>
                      <a:lnTo>
                        <a:pt x="140" y="69"/>
                      </a:lnTo>
                      <a:lnTo>
                        <a:pt x="139" y="45"/>
                      </a:lnTo>
                      <a:lnTo>
                        <a:pt x="135" y="46"/>
                      </a:lnTo>
                      <a:lnTo>
                        <a:pt x="131" y="36"/>
                      </a:lnTo>
                      <a:lnTo>
                        <a:pt x="124" y="30"/>
                      </a:lnTo>
                      <a:lnTo>
                        <a:pt x="100" y="30"/>
                      </a:lnTo>
                      <a:lnTo>
                        <a:pt x="79" y="32"/>
                      </a:lnTo>
                      <a:lnTo>
                        <a:pt x="68" y="24"/>
                      </a:lnTo>
                      <a:lnTo>
                        <a:pt x="59" y="20"/>
                      </a:lnTo>
                      <a:lnTo>
                        <a:pt x="37" y="0"/>
                      </a:lnTo>
                      <a:lnTo>
                        <a:pt x="0" y="9"/>
                      </a:lnTo>
                      <a:lnTo>
                        <a:pt x="10" y="90"/>
                      </a:lnTo>
                      <a:lnTo>
                        <a:pt x="17" y="89"/>
                      </a:lnTo>
                      <a:lnTo>
                        <a:pt x="23" y="90"/>
                      </a:lnTo>
                      <a:lnTo>
                        <a:pt x="24" y="86"/>
                      </a:lnTo>
                      <a:lnTo>
                        <a:pt x="22" y="83"/>
                      </a:lnTo>
                      <a:lnTo>
                        <a:pt x="21" y="78"/>
                      </a:lnTo>
                      <a:lnTo>
                        <a:pt x="24" y="70"/>
                      </a:lnTo>
                      <a:lnTo>
                        <a:pt x="28" y="69"/>
                      </a:lnTo>
                      <a:lnTo>
                        <a:pt x="31" y="65"/>
                      </a:lnTo>
                      <a:lnTo>
                        <a:pt x="34" y="63"/>
                      </a:lnTo>
                      <a:lnTo>
                        <a:pt x="38" y="65"/>
                      </a:lnTo>
                      <a:lnTo>
                        <a:pt x="39" y="65"/>
                      </a:lnTo>
                      <a:lnTo>
                        <a:pt x="37" y="60"/>
                      </a:lnTo>
                      <a:lnTo>
                        <a:pt x="43" y="61"/>
                      </a:lnTo>
                      <a:lnTo>
                        <a:pt x="52" y="66"/>
                      </a:lnTo>
                      <a:lnTo>
                        <a:pt x="61" y="72"/>
                      </a:lnTo>
                      <a:lnTo>
                        <a:pt x="62" y="76"/>
                      </a:lnTo>
                      <a:lnTo>
                        <a:pt x="72" y="83"/>
                      </a:lnTo>
                      <a:lnTo>
                        <a:pt x="81" y="88"/>
                      </a:lnTo>
                      <a:lnTo>
                        <a:pt x="83" y="86"/>
                      </a:lnTo>
                      <a:lnTo>
                        <a:pt x="86" y="87"/>
                      </a:lnTo>
                      <a:lnTo>
                        <a:pt x="92" y="93"/>
                      </a:lnTo>
                      <a:lnTo>
                        <a:pt x="94" y="102"/>
                      </a:lnTo>
                      <a:lnTo>
                        <a:pt x="97" y="105"/>
                      </a:lnTo>
                      <a:lnTo>
                        <a:pt x="98" y="109"/>
                      </a:lnTo>
                      <a:lnTo>
                        <a:pt x="101" y="116"/>
                      </a:lnTo>
                      <a:lnTo>
                        <a:pt x="107" y="119"/>
                      </a:lnTo>
                      <a:lnTo>
                        <a:pt x="116" y="126"/>
                      </a:lnTo>
                      <a:lnTo>
                        <a:pt x="125" y="134"/>
                      </a:lnTo>
                      <a:lnTo>
                        <a:pt x="135" y="140"/>
                      </a:lnTo>
                      <a:lnTo>
                        <a:pt x="145" y="148"/>
                      </a:lnTo>
                      <a:lnTo>
                        <a:pt x="152" y="149"/>
                      </a:lnTo>
                      <a:lnTo>
                        <a:pt x="155" y="152"/>
                      </a:lnTo>
                      <a:lnTo>
                        <a:pt x="156" y="151"/>
                      </a:lnTo>
                      <a:lnTo>
                        <a:pt x="162" y="155"/>
                      </a:lnTo>
                      <a:lnTo>
                        <a:pt x="162" y="160"/>
                      </a:lnTo>
                      <a:lnTo>
                        <a:pt x="162" y="167"/>
                      </a:lnTo>
                      <a:lnTo>
                        <a:pt x="166" y="166"/>
                      </a:lnTo>
                      <a:lnTo>
                        <a:pt x="169" y="168"/>
                      </a:lnTo>
                      <a:lnTo>
                        <a:pt x="171" y="171"/>
                      </a:lnTo>
                      <a:lnTo>
                        <a:pt x="173" y="171"/>
                      </a:lnTo>
                      <a:lnTo>
                        <a:pt x="176" y="169"/>
                      </a:lnTo>
                      <a:lnTo>
                        <a:pt x="178" y="169"/>
                      </a:lnTo>
                      <a:lnTo>
                        <a:pt x="180" y="171"/>
                      </a:lnTo>
                      <a:lnTo>
                        <a:pt x="180" y="160"/>
                      </a:lnTo>
                      <a:lnTo>
                        <a:pt x="183" y="152"/>
                      </a:lnTo>
                      <a:lnTo>
                        <a:pt x="184" y="150"/>
                      </a:lnTo>
                      <a:lnTo>
                        <a:pt x="184" y="145"/>
                      </a:lnTo>
                      <a:lnTo>
                        <a:pt x="181" y="144"/>
                      </a:lnTo>
                      <a:lnTo>
                        <a:pt x="180" y="139"/>
                      </a:lnTo>
                      <a:lnTo>
                        <a:pt x="181" y="135"/>
                      </a:lnTo>
                      <a:lnTo>
                        <a:pt x="180" y="131"/>
                      </a:lnTo>
                      <a:lnTo>
                        <a:pt x="176" y="131"/>
                      </a:lnTo>
                      <a:lnTo>
                        <a:pt x="174" y="133"/>
                      </a:lnTo>
                      <a:lnTo>
                        <a:pt x="170" y="127"/>
                      </a:lnTo>
                      <a:lnTo>
                        <a:pt x="170" y="121"/>
                      </a:lnTo>
                      <a:lnTo>
                        <a:pt x="173" y="119"/>
                      </a:lnTo>
                      <a:lnTo>
                        <a:pt x="180" y="120"/>
                      </a:lnTo>
                      <a:lnTo>
                        <a:pt x="182" y="119"/>
                      </a:lnTo>
                      <a:lnTo>
                        <a:pt x="183" y="115"/>
                      </a:lnTo>
                      <a:lnTo>
                        <a:pt x="188" y="113"/>
                      </a:lnTo>
                      <a:lnTo>
                        <a:pt x="187" y="110"/>
                      </a:lnTo>
                      <a:lnTo>
                        <a:pt x="186" y="109"/>
                      </a:lnTo>
                      <a:lnTo>
                        <a:pt x="192" y="107"/>
                      </a:lnTo>
                      <a:lnTo>
                        <a:pt x="197" y="105"/>
                      </a:lnTo>
                      <a:lnTo>
                        <a:pt x="197" y="101"/>
                      </a:lnTo>
                      <a:lnTo>
                        <a:pt x="192" y="99"/>
                      </a:lnTo>
                      <a:lnTo>
                        <a:pt x="193" y="95"/>
                      </a:lnTo>
                      <a:lnTo>
                        <a:pt x="196" y="93"/>
                      </a:lnTo>
                      <a:lnTo>
                        <a:pt x="200" y="89"/>
                      </a:lnTo>
                      <a:lnTo>
                        <a:pt x="203" y="90"/>
                      </a:lnTo>
                      <a:lnTo>
                        <a:pt x="207" y="85"/>
                      </a:lnTo>
                      <a:lnTo>
                        <a:pt x="210" y="89"/>
                      </a:lnTo>
                      <a:lnTo>
                        <a:pt x="211" y="91"/>
                      </a:lnTo>
                      <a:lnTo>
                        <a:pt x="218" y="89"/>
                      </a:lnTo>
                      <a:lnTo>
                        <a:pt x="223" y="89"/>
                      </a:lnTo>
                      <a:lnTo>
                        <a:pt x="227" y="85"/>
                      </a:lnTo>
                      <a:lnTo>
                        <a:pt x="226" y="81"/>
                      </a:lnTo>
                      <a:lnTo>
                        <a:pt x="219" y="75"/>
                      </a:lnTo>
                      <a:lnTo>
                        <a:pt x="218" y="74"/>
                      </a:lnTo>
                      <a:lnTo>
                        <a:pt x="218" y="79"/>
                      </a:lnTo>
                      <a:lnTo>
                        <a:pt x="214" y="82"/>
                      </a:lnTo>
                      <a:lnTo>
                        <a:pt x="212" y="81"/>
                      </a:lnTo>
                      <a:lnTo>
                        <a:pt x="210" y="78"/>
                      </a:lnTo>
                      <a:lnTo>
                        <a:pt x="204" y="76"/>
                      </a:lnTo>
                      <a:lnTo>
                        <a:pt x="200" y="74"/>
                      </a:lnTo>
                      <a:lnTo>
                        <a:pt x="203" y="69"/>
                      </a:lnTo>
                      <a:lnTo>
                        <a:pt x="207" y="62"/>
                      </a:lnTo>
                      <a:lnTo>
                        <a:pt x="207" y="58"/>
                      </a:lnTo>
                      <a:lnTo>
                        <a:pt x="205" y="58"/>
                      </a:lnTo>
                      <a:lnTo>
                        <a:pt x="202" y="62"/>
                      </a:lnTo>
                      <a:lnTo>
                        <a:pt x="200"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278">
                  <a:extLst>
                    <a:ext uri="{FF2B5EF4-FFF2-40B4-BE49-F238E27FC236}">
                      <a16:creationId xmlns:a16="http://schemas.microsoft.com/office/drawing/2014/main" id="{77DBFEF3-D60B-44BC-B04D-B4FFC03AB852}"/>
                    </a:ext>
                  </a:extLst>
                </p:cNvPr>
                <p:cNvSpPr>
                  <a:spLocks/>
                </p:cNvSpPr>
                <p:nvPr/>
              </p:nvSpPr>
              <p:spPr bwMode="auto">
                <a:xfrm>
                  <a:off x="4305" y="2012"/>
                  <a:ext cx="203" cy="154"/>
                </a:xfrm>
                <a:custGeom>
                  <a:avLst/>
                  <a:gdLst>
                    <a:gd name="T0" fmla="*/ 144 w 203"/>
                    <a:gd name="T1" fmla="*/ 149 h 154"/>
                    <a:gd name="T2" fmla="*/ 151 w 203"/>
                    <a:gd name="T3" fmla="*/ 150 h 154"/>
                    <a:gd name="T4" fmla="*/ 155 w 203"/>
                    <a:gd name="T5" fmla="*/ 152 h 154"/>
                    <a:gd name="T6" fmla="*/ 162 w 203"/>
                    <a:gd name="T7" fmla="*/ 146 h 154"/>
                    <a:gd name="T8" fmla="*/ 167 w 203"/>
                    <a:gd name="T9" fmla="*/ 139 h 154"/>
                    <a:gd name="T10" fmla="*/ 176 w 203"/>
                    <a:gd name="T11" fmla="*/ 133 h 154"/>
                    <a:gd name="T12" fmla="*/ 179 w 203"/>
                    <a:gd name="T13" fmla="*/ 124 h 154"/>
                    <a:gd name="T14" fmla="*/ 180 w 203"/>
                    <a:gd name="T15" fmla="*/ 116 h 154"/>
                    <a:gd name="T16" fmla="*/ 183 w 203"/>
                    <a:gd name="T17" fmla="*/ 111 h 154"/>
                    <a:gd name="T18" fmla="*/ 193 w 203"/>
                    <a:gd name="T19" fmla="*/ 106 h 154"/>
                    <a:gd name="T20" fmla="*/ 202 w 203"/>
                    <a:gd name="T21" fmla="*/ 106 h 154"/>
                    <a:gd name="T22" fmla="*/ 203 w 203"/>
                    <a:gd name="T23" fmla="*/ 100 h 154"/>
                    <a:gd name="T24" fmla="*/ 196 w 203"/>
                    <a:gd name="T25" fmla="*/ 92 h 154"/>
                    <a:gd name="T26" fmla="*/ 176 w 203"/>
                    <a:gd name="T27" fmla="*/ 80 h 154"/>
                    <a:gd name="T28" fmla="*/ 148 w 203"/>
                    <a:gd name="T29" fmla="*/ 59 h 154"/>
                    <a:gd name="T30" fmla="*/ 138 w 203"/>
                    <a:gd name="T31" fmla="*/ 45 h 154"/>
                    <a:gd name="T32" fmla="*/ 127 w 203"/>
                    <a:gd name="T33" fmla="*/ 27 h 154"/>
                    <a:gd name="T34" fmla="*/ 113 w 203"/>
                    <a:gd name="T35" fmla="*/ 23 h 154"/>
                    <a:gd name="T36" fmla="*/ 93 w 203"/>
                    <a:gd name="T37" fmla="*/ 6 h 154"/>
                    <a:gd name="T38" fmla="*/ 80 w 203"/>
                    <a:gd name="T39" fmla="*/ 5 h 154"/>
                    <a:gd name="T40" fmla="*/ 72 w 203"/>
                    <a:gd name="T41" fmla="*/ 5 h 154"/>
                    <a:gd name="T42" fmla="*/ 62 w 203"/>
                    <a:gd name="T43" fmla="*/ 18 h 154"/>
                    <a:gd name="T44" fmla="*/ 64 w 203"/>
                    <a:gd name="T45" fmla="*/ 30 h 154"/>
                    <a:gd name="T46" fmla="*/ 50 w 203"/>
                    <a:gd name="T47" fmla="*/ 30 h 154"/>
                    <a:gd name="T48" fmla="*/ 25 w 203"/>
                    <a:gd name="T49" fmla="*/ 12 h 154"/>
                    <a:gd name="T50" fmla="*/ 0 w 203"/>
                    <a:gd name="T51" fmla="*/ 22 h 154"/>
                    <a:gd name="T52" fmla="*/ 3 w 203"/>
                    <a:gd name="T53" fmla="*/ 29 h 154"/>
                    <a:gd name="T54" fmla="*/ 9 w 203"/>
                    <a:gd name="T55" fmla="*/ 40 h 154"/>
                    <a:gd name="T56" fmla="*/ 7 w 203"/>
                    <a:gd name="T57" fmla="*/ 57 h 154"/>
                    <a:gd name="T58" fmla="*/ 15 w 203"/>
                    <a:gd name="T59" fmla="*/ 67 h 154"/>
                    <a:gd name="T60" fmla="*/ 13 w 203"/>
                    <a:gd name="T61" fmla="*/ 63 h 154"/>
                    <a:gd name="T62" fmla="*/ 21 w 203"/>
                    <a:gd name="T63" fmla="*/ 63 h 154"/>
                    <a:gd name="T64" fmla="*/ 23 w 203"/>
                    <a:gd name="T65" fmla="*/ 69 h 154"/>
                    <a:gd name="T66" fmla="*/ 21 w 203"/>
                    <a:gd name="T67" fmla="*/ 72 h 154"/>
                    <a:gd name="T68" fmla="*/ 16 w 203"/>
                    <a:gd name="T69" fmla="*/ 74 h 154"/>
                    <a:gd name="T70" fmla="*/ 17 w 203"/>
                    <a:gd name="T71" fmla="*/ 76 h 154"/>
                    <a:gd name="T72" fmla="*/ 23 w 203"/>
                    <a:gd name="T73" fmla="*/ 77 h 154"/>
                    <a:gd name="T74" fmla="*/ 29 w 203"/>
                    <a:gd name="T75" fmla="*/ 86 h 154"/>
                    <a:gd name="T76" fmla="*/ 29 w 203"/>
                    <a:gd name="T77" fmla="*/ 102 h 154"/>
                    <a:gd name="T78" fmla="*/ 36 w 203"/>
                    <a:gd name="T79" fmla="*/ 115 h 154"/>
                    <a:gd name="T80" fmla="*/ 45 w 203"/>
                    <a:gd name="T81" fmla="*/ 107 h 154"/>
                    <a:gd name="T82" fmla="*/ 60 w 203"/>
                    <a:gd name="T83" fmla="*/ 99 h 154"/>
                    <a:gd name="T84" fmla="*/ 69 w 203"/>
                    <a:gd name="T85" fmla="*/ 95 h 154"/>
                    <a:gd name="T86" fmla="*/ 80 w 203"/>
                    <a:gd name="T87" fmla="*/ 102 h 154"/>
                    <a:gd name="T88" fmla="*/ 95 w 203"/>
                    <a:gd name="T89" fmla="*/ 109 h 154"/>
                    <a:gd name="T90" fmla="*/ 106 w 203"/>
                    <a:gd name="T91" fmla="*/ 111 h 154"/>
                    <a:gd name="T92" fmla="*/ 111 w 203"/>
                    <a:gd name="T93" fmla="*/ 116 h 154"/>
                    <a:gd name="T94" fmla="*/ 128 w 203"/>
                    <a:gd name="T95" fmla="*/ 128 h 154"/>
                    <a:gd name="T96" fmla="*/ 133 w 203"/>
                    <a:gd name="T97" fmla="*/ 137 h 154"/>
                    <a:gd name="T98" fmla="*/ 135 w 203"/>
                    <a:gd name="T99"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154">
                      <a:moveTo>
                        <a:pt x="140" y="147"/>
                      </a:moveTo>
                      <a:lnTo>
                        <a:pt x="142" y="149"/>
                      </a:lnTo>
                      <a:lnTo>
                        <a:pt x="144" y="149"/>
                      </a:lnTo>
                      <a:lnTo>
                        <a:pt x="146" y="147"/>
                      </a:lnTo>
                      <a:lnTo>
                        <a:pt x="148" y="147"/>
                      </a:lnTo>
                      <a:lnTo>
                        <a:pt x="151" y="150"/>
                      </a:lnTo>
                      <a:lnTo>
                        <a:pt x="152" y="152"/>
                      </a:lnTo>
                      <a:lnTo>
                        <a:pt x="154" y="154"/>
                      </a:lnTo>
                      <a:lnTo>
                        <a:pt x="155" y="152"/>
                      </a:lnTo>
                      <a:lnTo>
                        <a:pt x="159" y="151"/>
                      </a:lnTo>
                      <a:lnTo>
                        <a:pt x="162" y="148"/>
                      </a:lnTo>
                      <a:lnTo>
                        <a:pt x="162" y="146"/>
                      </a:lnTo>
                      <a:lnTo>
                        <a:pt x="163" y="144"/>
                      </a:lnTo>
                      <a:lnTo>
                        <a:pt x="162" y="142"/>
                      </a:lnTo>
                      <a:lnTo>
                        <a:pt x="167" y="139"/>
                      </a:lnTo>
                      <a:lnTo>
                        <a:pt x="172" y="137"/>
                      </a:lnTo>
                      <a:lnTo>
                        <a:pt x="173" y="136"/>
                      </a:lnTo>
                      <a:lnTo>
                        <a:pt x="176" y="133"/>
                      </a:lnTo>
                      <a:lnTo>
                        <a:pt x="178" y="133"/>
                      </a:lnTo>
                      <a:lnTo>
                        <a:pt x="179" y="129"/>
                      </a:lnTo>
                      <a:lnTo>
                        <a:pt x="179" y="124"/>
                      </a:lnTo>
                      <a:lnTo>
                        <a:pt x="182" y="120"/>
                      </a:lnTo>
                      <a:lnTo>
                        <a:pt x="182" y="116"/>
                      </a:lnTo>
                      <a:lnTo>
                        <a:pt x="180" y="116"/>
                      </a:lnTo>
                      <a:lnTo>
                        <a:pt x="181" y="113"/>
                      </a:lnTo>
                      <a:lnTo>
                        <a:pt x="182" y="112"/>
                      </a:lnTo>
                      <a:lnTo>
                        <a:pt x="183" y="111"/>
                      </a:lnTo>
                      <a:lnTo>
                        <a:pt x="187" y="110"/>
                      </a:lnTo>
                      <a:lnTo>
                        <a:pt x="189" y="110"/>
                      </a:lnTo>
                      <a:lnTo>
                        <a:pt x="193" y="106"/>
                      </a:lnTo>
                      <a:lnTo>
                        <a:pt x="196" y="105"/>
                      </a:lnTo>
                      <a:lnTo>
                        <a:pt x="199" y="107"/>
                      </a:lnTo>
                      <a:lnTo>
                        <a:pt x="202" y="106"/>
                      </a:lnTo>
                      <a:lnTo>
                        <a:pt x="203" y="108"/>
                      </a:lnTo>
                      <a:lnTo>
                        <a:pt x="203" y="107"/>
                      </a:lnTo>
                      <a:lnTo>
                        <a:pt x="203" y="100"/>
                      </a:lnTo>
                      <a:lnTo>
                        <a:pt x="203" y="95"/>
                      </a:lnTo>
                      <a:lnTo>
                        <a:pt x="197" y="91"/>
                      </a:lnTo>
                      <a:lnTo>
                        <a:pt x="196" y="92"/>
                      </a:lnTo>
                      <a:lnTo>
                        <a:pt x="193" y="89"/>
                      </a:lnTo>
                      <a:lnTo>
                        <a:pt x="186" y="88"/>
                      </a:lnTo>
                      <a:lnTo>
                        <a:pt x="176" y="80"/>
                      </a:lnTo>
                      <a:lnTo>
                        <a:pt x="166" y="74"/>
                      </a:lnTo>
                      <a:lnTo>
                        <a:pt x="157" y="66"/>
                      </a:lnTo>
                      <a:lnTo>
                        <a:pt x="148" y="59"/>
                      </a:lnTo>
                      <a:lnTo>
                        <a:pt x="142" y="56"/>
                      </a:lnTo>
                      <a:lnTo>
                        <a:pt x="139" y="49"/>
                      </a:lnTo>
                      <a:lnTo>
                        <a:pt x="138" y="45"/>
                      </a:lnTo>
                      <a:lnTo>
                        <a:pt x="135" y="42"/>
                      </a:lnTo>
                      <a:lnTo>
                        <a:pt x="133" y="33"/>
                      </a:lnTo>
                      <a:lnTo>
                        <a:pt x="127" y="27"/>
                      </a:lnTo>
                      <a:lnTo>
                        <a:pt x="124" y="26"/>
                      </a:lnTo>
                      <a:lnTo>
                        <a:pt x="122" y="28"/>
                      </a:lnTo>
                      <a:lnTo>
                        <a:pt x="113" y="23"/>
                      </a:lnTo>
                      <a:lnTo>
                        <a:pt x="103" y="16"/>
                      </a:lnTo>
                      <a:lnTo>
                        <a:pt x="102" y="12"/>
                      </a:lnTo>
                      <a:lnTo>
                        <a:pt x="93" y="6"/>
                      </a:lnTo>
                      <a:lnTo>
                        <a:pt x="84" y="1"/>
                      </a:lnTo>
                      <a:lnTo>
                        <a:pt x="78" y="0"/>
                      </a:lnTo>
                      <a:lnTo>
                        <a:pt x="80" y="5"/>
                      </a:lnTo>
                      <a:lnTo>
                        <a:pt x="79" y="5"/>
                      </a:lnTo>
                      <a:lnTo>
                        <a:pt x="75" y="3"/>
                      </a:lnTo>
                      <a:lnTo>
                        <a:pt x="72" y="5"/>
                      </a:lnTo>
                      <a:lnTo>
                        <a:pt x="69" y="9"/>
                      </a:lnTo>
                      <a:lnTo>
                        <a:pt x="65" y="10"/>
                      </a:lnTo>
                      <a:lnTo>
                        <a:pt x="62" y="18"/>
                      </a:lnTo>
                      <a:lnTo>
                        <a:pt x="63" y="23"/>
                      </a:lnTo>
                      <a:lnTo>
                        <a:pt x="65" y="26"/>
                      </a:lnTo>
                      <a:lnTo>
                        <a:pt x="64" y="30"/>
                      </a:lnTo>
                      <a:lnTo>
                        <a:pt x="58" y="29"/>
                      </a:lnTo>
                      <a:lnTo>
                        <a:pt x="51" y="30"/>
                      </a:lnTo>
                      <a:lnTo>
                        <a:pt x="50" y="30"/>
                      </a:lnTo>
                      <a:lnTo>
                        <a:pt x="44" y="32"/>
                      </a:lnTo>
                      <a:lnTo>
                        <a:pt x="34" y="19"/>
                      </a:lnTo>
                      <a:lnTo>
                        <a:pt x="25" y="12"/>
                      </a:lnTo>
                      <a:lnTo>
                        <a:pt x="16" y="10"/>
                      </a:lnTo>
                      <a:lnTo>
                        <a:pt x="9" y="13"/>
                      </a:lnTo>
                      <a:lnTo>
                        <a:pt x="0" y="22"/>
                      </a:lnTo>
                      <a:lnTo>
                        <a:pt x="0" y="24"/>
                      </a:lnTo>
                      <a:lnTo>
                        <a:pt x="2" y="26"/>
                      </a:lnTo>
                      <a:lnTo>
                        <a:pt x="3" y="29"/>
                      </a:lnTo>
                      <a:lnTo>
                        <a:pt x="6" y="31"/>
                      </a:lnTo>
                      <a:lnTo>
                        <a:pt x="6" y="34"/>
                      </a:lnTo>
                      <a:lnTo>
                        <a:pt x="9" y="40"/>
                      </a:lnTo>
                      <a:lnTo>
                        <a:pt x="9" y="45"/>
                      </a:lnTo>
                      <a:lnTo>
                        <a:pt x="7" y="49"/>
                      </a:lnTo>
                      <a:lnTo>
                        <a:pt x="7" y="57"/>
                      </a:lnTo>
                      <a:lnTo>
                        <a:pt x="9" y="60"/>
                      </a:lnTo>
                      <a:lnTo>
                        <a:pt x="9" y="62"/>
                      </a:lnTo>
                      <a:lnTo>
                        <a:pt x="15" y="67"/>
                      </a:lnTo>
                      <a:lnTo>
                        <a:pt x="14" y="66"/>
                      </a:lnTo>
                      <a:lnTo>
                        <a:pt x="13" y="64"/>
                      </a:lnTo>
                      <a:lnTo>
                        <a:pt x="13" y="63"/>
                      </a:lnTo>
                      <a:lnTo>
                        <a:pt x="18" y="64"/>
                      </a:lnTo>
                      <a:lnTo>
                        <a:pt x="20" y="62"/>
                      </a:lnTo>
                      <a:lnTo>
                        <a:pt x="21" y="63"/>
                      </a:lnTo>
                      <a:lnTo>
                        <a:pt x="20" y="67"/>
                      </a:lnTo>
                      <a:lnTo>
                        <a:pt x="21" y="70"/>
                      </a:lnTo>
                      <a:lnTo>
                        <a:pt x="23" y="69"/>
                      </a:lnTo>
                      <a:lnTo>
                        <a:pt x="25" y="72"/>
                      </a:lnTo>
                      <a:lnTo>
                        <a:pt x="23" y="74"/>
                      </a:lnTo>
                      <a:lnTo>
                        <a:pt x="21" y="72"/>
                      </a:lnTo>
                      <a:lnTo>
                        <a:pt x="20" y="73"/>
                      </a:lnTo>
                      <a:lnTo>
                        <a:pt x="19" y="71"/>
                      </a:lnTo>
                      <a:lnTo>
                        <a:pt x="16" y="74"/>
                      </a:lnTo>
                      <a:lnTo>
                        <a:pt x="16" y="78"/>
                      </a:lnTo>
                      <a:lnTo>
                        <a:pt x="18" y="80"/>
                      </a:lnTo>
                      <a:lnTo>
                        <a:pt x="17" y="76"/>
                      </a:lnTo>
                      <a:lnTo>
                        <a:pt x="19" y="76"/>
                      </a:lnTo>
                      <a:lnTo>
                        <a:pt x="20" y="77"/>
                      </a:lnTo>
                      <a:lnTo>
                        <a:pt x="23" y="77"/>
                      </a:lnTo>
                      <a:lnTo>
                        <a:pt x="24" y="81"/>
                      </a:lnTo>
                      <a:lnTo>
                        <a:pt x="27" y="83"/>
                      </a:lnTo>
                      <a:lnTo>
                        <a:pt x="29" y="86"/>
                      </a:lnTo>
                      <a:lnTo>
                        <a:pt x="28" y="91"/>
                      </a:lnTo>
                      <a:lnTo>
                        <a:pt x="29" y="94"/>
                      </a:lnTo>
                      <a:lnTo>
                        <a:pt x="29" y="102"/>
                      </a:lnTo>
                      <a:lnTo>
                        <a:pt x="30" y="109"/>
                      </a:lnTo>
                      <a:lnTo>
                        <a:pt x="33" y="116"/>
                      </a:lnTo>
                      <a:lnTo>
                        <a:pt x="36" y="115"/>
                      </a:lnTo>
                      <a:lnTo>
                        <a:pt x="43" y="114"/>
                      </a:lnTo>
                      <a:lnTo>
                        <a:pt x="44" y="109"/>
                      </a:lnTo>
                      <a:lnTo>
                        <a:pt x="45" y="107"/>
                      </a:lnTo>
                      <a:lnTo>
                        <a:pt x="47" y="106"/>
                      </a:lnTo>
                      <a:lnTo>
                        <a:pt x="54" y="101"/>
                      </a:lnTo>
                      <a:lnTo>
                        <a:pt x="60" y="99"/>
                      </a:lnTo>
                      <a:lnTo>
                        <a:pt x="65" y="101"/>
                      </a:lnTo>
                      <a:lnTo>
                        <a:pt x="66" y="97"/>
                      </a:lnTo>
                      <a:lnTo>
                        <a:pt x="69" y="95"/>
                      </a:lnTo>
                      <a:lnTo>
                        <a:pt x="72" y="97"/>
                      </a:lnTo>
                      <a:lnTo>
                        <a:pt x="75" y="97"/>
                      </a:lnTo>
                      <a:lnTo>
                        <a:pt x="80" y="102"/>
                      </a:lnTo>
                      <a:lnTo>
                        <a:pt x="84" y="103"/>
                      </a:lnTo>
                      <a:lnTo>
                        <a:pt x="93" y="109"/>
                      </a:lnTo>
                      <a:lnTo>
                        <a:pt x="95" y="109"/>
                      </a:lnTo>
                      <a:lnTo>
                        <a:pt x="97" y="108"/>
                      </a:lnTo>
                      <a:lnTo>
                        <a:pt x="103" y="110"/>
                      </a:lnTo>
                      <a:lnTo>
                        <a:pt x="106" y="111"/>
                      </a:lnTo>
                      <a:lnTo>
                        <a:pt x="106" y="116"/>
                      </a:lnTo>
                      <a:lnTo>
                        <a:pt x="108" y="117"/>
                      </a:lnTo>
                      <a:lnTo>
                        <a:pt x="111" y="116"/>
                      </a:lnTo>
                      <a:lnTo>
                        <a:pt x="116" y="118"/>
                      </a:lnTo>
                      <a:lnTo>
                        <a:pt x="122" y="127"/>
                      </a:lnTo>
                      <a:lnTo>
                        <a:pt x="128" y="128"/>
                      </a:lnTo>
                      <a:lnTo>
                        <a:pt x="131" y="129"/>
                      </a:lnTo>
                      <a:lnTo>
                        <a:pt x="134" y="135"/>
                      </a:lnTo>
                      <a:lnTo>
                        <a:pt x="133" y="137"/>
                      </a:lnTo>
                      <a:lnTo>
                        <a:pt x="134" y="141"/>
                      </a:lnTo>
                      <a:lnTo>
                        <a:pt x="134" y="144"/>
                      </a:lnTo>
                      <a:lnTo>
                        <a:pt x="135" y="147"/>
                      </a:lnTo>
                      <a:lnTo>
                        <a:pt x="137" y="146"/>
                      </a:lnTo>
                      <a:lnTo>
                        <a:pt x="140" y="1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279">
                  <a:extLst>
                    <a:ext uri="{FF2B5EF4-FFF2-40B4-BE49-F238E27FC236}">
                      <a16:creationId xmlns:a16="http://schemas.microsoft.com/office/drawing/2014/main" id="{85CD2207-D438-4A68-B97D-64A265A9D976}"/>
                    </a:ext>
                  </a:extLst>
                </p:cNvPr>
                <p:cNvSpPr>
                  <a:spLocks/>
                </p:cNvSpPr>
                <p:nvPr/>
              </p:nvSpPr>
              <p:spPr bwMode="auto">
                <a:xfrm>
                  <a:off x="6127" y="3107"/>
                  <a:ext cx="23" cy="18"/>
                </a:xfrm>
                <a:custGeom>
                  <a:avLst/>
                  <a:gdLst>
                    <a:gd name="T0" fmla="*/ 19 w 23"/>
                    <a:gd name="T1" fmla="*/ 14 h 18"/>
                    <a:gd name="T2" fmla="*/ 16 w 23"/>
                    <a:gd name="T3" fmla="*/ 13 h 18"/>
                    <a:gd name="T4" fmla="*/ 21 w 23"/>
                    <a:gd name="T5" fmla="*/ 8 h 18"/>
                    <a:gd name="T6" fmla="*/ 21 w 23"/>
                    <a:gd name="T7" fmla="*/ 5 h 18"/>
                    <a:gd name="T8" fmla="*/ 23 w 23"/>
                    <a:gd name="T9" fmla="*/ 2 h 18"/>
                    <a:gd name="T10" fmla="*/ 23 w 23"/>
                    <a:gd name="T11" fmla="*/ 0 h 18"/>
                    <a:gd name="T12" fmla="*/ 19 w 23"/>
                    <a:gd name="T13" fmla="*/ 4 h 18"/>
                    <a:gd name="T14" fmla="*/ 16 w 23"/>
                    <a:gd name="T15" fmla="*/ 4 h 18"/>
                    <a:gd name="T16" fmla="*/ 12 w 23"/>
                    <a:gd name="T17" fmla="*/ 9 h 18"/>
                    <a:gd name="T18" fmla="*/ 9 w 23"/>
                    <a:gd name="T19" fmla="*/ 7 h 18"/>
                    <a:gd name="T20" fmla="*/ 6 w 23"/>
                    <a:gd name="T21" fmla="*/ 9 h 18"/>
                    <a:gd name="T22" fmla="*/ 2 w 23"/>
                    <a:gd name="T23" fmla="*/ 9 h 18"/>
                    <a:gd name="T24" fmla="*/ 0 w 23"/>
                    <a:gd name="T25" fmla="*/ 15 h 18"/>
                    <a:gd name="T26" fmla="*/ 4 w 23"/>
                    <a:gd name="T27" fmla="*/ 18 h 18"/>
                    <a:gd name="T28" fmla="*/ 5 w 23"/>
                    <a:gd name="T29" fmla="*/ 16 h 18"/>
                    <a:gd name="T30" fmla="*/ 9 w 23"/>
                    <a:gd name="T31" fmla="*/ 16 h 18"/>
                    <a:gd name="T32" fmla="*/ 10 w 23"/>
                    <a:gd name="T33" fmla="*/ 15 h 18"/>
                    <a:gd name="T34" fmla="*/ 13 w 23"/>
                    <a:gd name="T35" fmla="*/ 15 h 18"/>
                    <a:gd name="T36" fmla="*/ 13 w 23"/>
                    <a:gd name="T37" fmla="*/ 17 h 18"/>
                    <a:gd name="T38" fmla="*/ 20 w 23"/>
                    <a:gd name="T39" fmla="*/ 16 h 18"/>
                    <a:gd name="T40" fmla="*/ 23 w 23"/>
                    <a:gd name="T41" fmla="*/ 12 h 18"/>
                    <a:gd name="T42" fmla="*/ 21 w 23"/>
                    <a:gd name="T43" fmla="*/ 10 h 18"/>
                    <a:gd name="T44" fmla="*/ 19 w 23"/>
                    <a:gd name="T4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18">
                      <a:moveTo>
                        <a:pt x="19" y="14"/>
                      </a:moveTo>
                      <a:lnTo>
                        <a:pt x="16" y="13"/>
                      </a:lnTo>
                      <a:lnTo>
                        <a:pt x="21" y="8"/>
                      </a:lnTo>
                      <a:lnTo>
                        <a:pt x="21" y="5"/>
                      </a:lnTo>
                      <a:lnTo>
                        <a:pt x="23" y="2"/>
                      </a:lnTo>
                      <a:lnTo>
                        <a:pt x="23" y="0"/>
                      </a:lnTo>
                      <a:lnTo>
                        <a:pt x="19" y="4"/>
                      </a:lnTo>
                      <a:lnTo>
                        <a:pt x="16" y="4"/>
                      </a:lnTo>
                      <a:lnTo>
                        <a:pt x="12" y="9"/>
                      </a:lnTo>
                      <a:lnTo>
                        <a:pt x="9" y="7"/>
                      </a:lnTo>
                      <a:lnTo>
                        <a:pt x="6" y="9"/>
                      </a:lnTo>
                      <a:lnTo>
                        <a:pt x="2" y="9"/>
                      </a:lnTo>
                      <a:lnTo>
                        <a:pt x="0" y="15"/>
                      </a:lnTo>
                      <a:lnTo>
                        <a:pt x="4" y="18"/>
                      </a:lnTo>
                      <a:lnTo>
                        <a:pt x="5" y="16"/>
                      </a:lnTo>
                      <a:lnTo>
                        <a:pt x="9" y="16"/>
                      </a:lnTo>
                      <a:lnTo>
                        <a:pt x="10" y="15"/>
                      </a:lnTo>
                      <a:lnTo>
                        <a:pt x="13" y="15"/>
                      </a:lnTo>
                      <a:lnTo>
                        <a:pt x="13" y="17"/>
                      </a:lnTo>
                      <a:lnTo>
                        <a:pt x="20" y="16"/>
                      </a:lnTo>
                      <a:lnTo>
                        <a:pt x="23" y="12"/>
                      </a:lnTo>
                      <a:lnTo>
                        <a:pt x="21" y="10"/>
                      </a:lnTo>
                      <a:lnTo>
                        <a:pt x="19"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280">
                  <a:extLst>
                    <a:ext uri="{FF2B5EF4-FFF2-40B4-BE49-F238E27FC236}">
                      <a16:creationId xmlns:a16="http://schemas.microsoft.com/office/drawing/2014/main" id="{D1CFE180-E79D-429A-BA9B-7A7CC20CF8E4}"/>
                    </a:ext>
                  </a:extLst>
                </p:cNvPr>
                <p:cNvSpPr>
                  <a:spLocks/>
                </p:cNvSpPr>
                <p:nvPr/>
              </p:nvSpPr>
              <p:spPr bwMode="auto">
                <a:xfrm>
                  <a:off x="6108" y="3131"/>
                  <a:ext cx="21" cy="19"/>
                </a:xfrm>
                <a:custGeom>
                  <a:avLst/>
                  <a:gdLst>
                    <a:gd name="T0" fmla="*/ 14 w 21"/>
                    <a:gd name="T1" fmla="*/ 0 h 19"/>
                    <a:gd name="T2" fmla="*/ 8 w 21"/>
                    <a:gd name="T3" fmla="*/ 1 h 19"/>
                    <a:gd name="T4" fmla="*/ 4 w 21"/>
                    <a:gd name="T5" fmla="*/ 7 h 19"/>
                    <a:gd name="T6" fmla="*/ 3 w 21"/>
                    <a:gd name="T7" fmla="*/ 10 h 19"/>
                    <a:gd name="T8" fmla="*/ 0 w 21"/>
                    <a:gd name="T9" fmla="*/ 11 h 19"/>
                    <a:gd name="T10" fmla="*/ 0 w 21"/>
                    <a:gd name="T11" fmla="*/ 15 h 19"/>
                    <a:gd name="T12" fmla="*/ 5 w 21"/>
                    <a:gd name="T13" fmla="*/ 18 h 19"/>
                    <a:gd name="T14" fmla="*/ 11 w 21"/>
                    <a:gd name="T15" fmla="*/ 19 h 19"/>
                    <a:gd name="T16" fmla="*/ 14 w 21"/>
                    <a:gd name="T17" fmla="*/ 18 h 19"/>
                    <a:gd name="T18" fmla="*/ 17 w 21"/>
                    <a:gd name="T19" fmla="*/ 18 h 19"/>
                    <a:gd name="T20" fmla="*/ 21 w 21"/>
                    <a:gd name="T21" fmla="*/ 15 h 19"/>
                    <a:gd name="T22" fmla="*/ 20 w 21"/>
                    <a:gd name="T23" fmla="*/ 6 h 19"/>
                    <a:gd name="T24" fmla="*/ 14 w 21"/>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9">
                      <a:moveTo>
                        <a:pt x="14" y="0"/>
                      </a:moveTo>
                      <a:lnTo>
                        <a:pt x="8" y="1"/>
                      </a:lnTo>
                      <a:lnTo>
                        <a:pt x="4" y="7"/>
                      </a:lnTo>
                      <a:lnTo>
                        <a:pt x="3" y="10"/>
                      </a:lnTo>
                      <a:lnTo>
                        <a:pt x="0" y="11"/>
                      </a:lnTo>
                      <a:lnTo>
                        <a:pt x="0" y="15"/>
                      </a:lnTo>
                      <a:lnTo>
                        <a:pt x="5" y="18"/>
                      </a:lnTo>
                      <a:lnTo>
                        <a:pt x="11" y="19"/>
                      </a:lnTo>
                      <a:lnTo>
                        <a:pt x="14" y="18"/>
                      </a:lnTo>
                      <a:lnTo>
                        <a:pt x="17" y="18"/>
                      </a:lnTo>
                      <a:lnTo>
                        <a:pt x="21" y="15"/>
                      </a:lnTo>
                      <a:lnTo>
                        <a:pt x="20" y="6"/>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281">
                  <a:extLst>
                    <a:ext uri="{FF2B5EF4-FFF2-40B4-BE49-F238E27FC236}">
                      <a16:creationId xmlns:a16="http://schemas.microsoft.com/office/drawing/2014/main" id="{5D0682AD-5D96-4B84-953F-DFA8D9A0CC59}"/>
                    </a:ext>
                  </a:extLst>
                </p:cNvPr>
                <p:cNvSpPr>
                  <a:spLocks/>
                </p:cNvSpPr>
                <p:nvPr/>
              </p:nvSpPr>
              <p:spPr bwMode="auto">
                <a:xfrm>
                  <a:off x="5992" y="3170"/>
                  <a:ext cx="2" cy="6"/>
                </a:xfrm>
                <a:custGeom>
                  <a:avLst/>
                  <a:gdLst>
                    <a:gd name="T0" fmla="*/ 2 w 2"/>
                    <a:gd name="T1" fmla="*/ 6 h 6"/>
                    <a:gd name="T2" fmla="*/ 2 w 2"/>
                    <a:gd name="T3" fmla="*/ 3 h 6"/>
                    <a:gd name="T4" fmla="*/ 1 w 2"/>
                    <a:gd name="T5" fmla="*/ 0 h 6"/>
                    <a:gd name="T6" fmla="*/ 0 w 2"/>
                    <a:gd name="T7" fmla="*/ 3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3"/>
                      </a:lnTo>
                      <a:lnTo>
                        <a:pt x="1" y="0"/>
                      </a:lnTo>
                      <a:lnTo>
                        <a:pt x="0" y="3"/>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282">
                  <a:extLst>
                    <a:ext uri="{FF2B5EF4-FFF2-40B4-BE49-F238E27FC236}">
                      <a16:creationId xmlns:a16="http://schemas.microsoft.com/office/drawing/2014/main" id="{48C430F4-1C05-4D05-A6E2-29773BB24534}"/>
                    </a:ext>
                  </a:extLst>
                </p:cNvPr>
                <p:cNvSpPr>
                  <a:spLocks/>
                </p:cNvSpPr>
                <p:nvPr/>
              </p:nvSpPr>
              <p:spPr bwMode="auto">
                <a:xfrm>
                  <a:off x="5981" y="3116"/>
                  <a:ext cx="5" cy="4"/>
                </a:xfrm>
                <a:custGeom>
                  <a:avLst/>
                  <a:gdLst>
                    <a:gd name="T0" fmla="*/ 5 w 5"/>
                    <a:gd name="T1" fmla="*/ 2 h 4"/>
                    <a:gd name="T2" fmla="*/ 2 w 5"/>
                    <a:gd name="T3" fmla="*/ 0 h 4"/>
                    <a:gd name="T4" fmla="*/ 0 w 5"/>
                    <a:gd name="T5" fmla="*/ 3 h 4"/>
                    <a:gd name="T6" fmla="*/ 2 w 5"/>
                    <a:gd name="T7" fmla="*/ 4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3"/>
                      </a:lnTo>
                      <a:lnTo>
                        <a:pt x="2" y="4"/>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283">
                  <a:extLst>
                    <a:ext uri="{FF2B5EF4-FFF2-40B4-BE49-F238E27FC236}">
                      <a16:creationId xmlns:a16="http://schemas.microsoft.com/office/drawing/2014/main" id="{919F941B-9320-43EE-A0A0-7B3310ACDC76}"/>
                    </a:ext>
                  </a:extLst>
                </p:cNvPr>
                <p:cNvSpPr>
                  <a:spLocks/>
                </p:cNvSpPr>
                <p:nvPr/>
              </p:nvSpPr>
              <p:spPr bwMode="auto">
                <a:xfrm>
                  <a:off x="5961" y="3076"/>
                  <a:ext cx="10" cy="19"/>
                </a:xfrm>
                <a:custGeom>
                  <a:avLst/>
                  <a:gdLst>
                    <a:gd name="T0" fmla="*/ 2 w 13"/>
                    <a:gd name="T1" fmla="*/ 19 h 25"/>
                    <a:gd name="T2" fmla="*/ 3 w 13"/>
                    <a:gd name="T3" fmla="*/ 25 h 25"/>
                    <a:gd name="T4" fmla="*/ 6 w 13"/>
                    <a:gd name="T5" fmla="*/ 25 h 25"/>
                    <a:gd name="T6" fmla="*/ 8 w 13"/>
                    <a:gd name="T7" fmla="*/ 22 h 25"/>
                    <a:gd name="T8" fmla="*/ 10 w 13"/>
                    <a:gd name="T9" fmla="*/ 23 h 25"/>
                    <a:gd name="T10" fmla="*/ 13 w 13"/>
                    <a:gd name="T11" fmla="*/ 21 h 25"/>
                    <a:gd name="T12" fmla="*/ 13 w 13"/>
                    <a:gd name="T13" fmla="*/ 16 h 25"/>
                    <a:gd name="T14" fmla="*/ 11 w 13"/>
                    <a:gd name="T15" fmla="*/ 13 h 25"/>
                    <a:gd name="T16" fmla="*/ 12 w 13"/>
                    <a:gd name="T17" fmla="*/ 9 h 25"/>
                    <a:gd name="T18" fmla="*/ 10 w 13"/>
                    <a:gd name="T19" fmla="*/ 6 h 25"/>
                    <a:gd name="T20" fmla="*/ 9 w 13"/>
                    <a:gd name="T21" fmla="*/ 8 h 25"/>
                    <a:gd name="T22" fmla="*/ 9 w 13"/>
                    <a:gd name="T23" fmla="*/ 12 h 25"/>
                    <a:gd name="T24" fmla="*/ 7 w 13"/>
                    <a:gd name="T25" fmla="*/ 13 h 25"/>
                    <a:gd name="T26" fmla="*/ 5 w 13"/>
                    <a:gd name="T27" fmla="*/ 11 h 25"/>
                    <a:gd name="T28" fmla="*/ 5 w 13"/>
                    <a:gd name="T29" fmla="*/ 3 h 25"/>
                    <a:gd name="T30" fmla="*/ 2 w 13"/>
                    <a:gd name="T31" fmla="*/ 0 h 25"/>
                    <a:gd name="T32" fmla="*/ 0 w 13"/>
                    <a:gd name="T33" fmla="*/ 9 h 25"/>
                    <a:gd name="T34" fmla="*/ 2 w 13"/>
                    <a:gd name="T35" fmla="*/ 14 h 25"/>
                    <a:gd name="T36" fmla="*/ 2 w 13"/>
                    <a:gd name="T37"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5">
                      <a:moveTo>
                        <a:pt x="2" y="19"/>
                      </a:moveTo>
                      <a:cubicBezTo>
                        <a:pt x="3" y="25"/>
                        <a:pt x="3" y="25"/>
                        <a:pt x="3" y="25"/>
                      </a:cubicBezTo>
                      <a:cubicBezTo>
                        <a:pt x="6" y="25"/>
                        <a:pt x="6" y="25"/>
                        <a:pt x="6" y="25"/>
                      </a:cubicBezTo>
                      <a:cubicBezTo>
                        <a:pt x="8" y="22"/>
                        <a:pt x="8" y="22"/>
                        <a:pt x="8" y="22"/>
                      </a:cubicBezTo>
                      <a:cubicBezTo>
                        <a:pt x="10" y="23"/>
                        <a:pt x="10" y="23"/>
                        <a:pt x="10" y="23"/>
                      </a:cubicBezTo>
                      <a:cubicBezTo>
                        <a:pt x="13" y="21"/>
                        <a:pt x="13" y="21"/>
                        <a:pt x="13" y="21"/>
                      </a:cubicBezTo>
                      <a:cubicBezTo>
                        <a:pt x="13" y="16"/>
                        <a:pt x="13" y="16"/>
                        <a:pt x="13" y="16"/>
                      </a:cubicBezTo>
                      <a:cubicBezTo>
                        <a:pt x="11" y="13"/>
                        <a:pt x="11" y="13"/>
                        <a:pt x="11" y="13"/>
                      </a:cubicBezTo>
                      <a:cubicBezTo>
                        <a:pt x="12" y="9"/>
                        <a:pt x="12" y="9"/>
                        <a:pt x="12" y="9"/>
                      </a:cubicBezTo>
                      <a:cubicBezTo>
                        <a:pt x="10" y="6"/>
                        <a:pt x="10" y="6"/>
                        <a:pt x="10" y="6"/>
                      </a:cubicBezTo>
                      <a:cubicBezTo>
                        <a:pt x="9" y="8"/>
                        <a:pt x="9" y="8"/>
                        <a:pt x="9" y="8"/>
                      </a:cubicBezTo>
                      <a:cubicBezTo>
                        <a:pt x="9" y="12"/>
                        <a:pt x="9" y="12"/>
                        <a:pt x="9" y="12"/>
                      </a:cubicBezTo>
                      <a:cubicBezTo>
                        <a:pt x="7" y="13"/>
                        <a:pt x="7" y="13"/>
                        <a:pt x="7" y="13"/>
                      </a:cubicBezTo>
                      <a:cubicBezTo>
                        <a:pt x="5" y="11"/>
                        <a:pt x="5" y="11"/>
                        <a:pt x="5" y="11"/>
                      </a:cubicBezTo>
                      <a:cubicBezTo>
                        <a:pt x="5" y="3"/>
                        <a:pt x="5" y="3"/>
                        <a:pt x="5" y="3"/>
                      </a:cubicBezTo>
                      <a:cubicBezTo>
                        <a:pt x="5" y="3"/>
                        <a:pt x="2" y="0"/>
                        <a:pt x="2" y="0"/>
                      </a:cubicBezTo>
                      <a:cubicBezTo>
                        <a:pt x="0" y="9"/>
                        <a:pt x="0" y="9"/>
                        <a:pt x="0" y="9"/>
                      </a:cubicBezTo>
                      <a:cubicBezTo>
                        <a:pt x="2" y="14"/>
                        <a:pt x="2" y="14"/>
                        <a:pt x="2" y="14"/>
                      </a:cubicBezTo>
                      <a:lnTo>
                        <a:pt x="2"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284">
                  <a:extLst>
                    <a:ext uri="{FF2B5EF4-FFF2-40B4-BE49-F238E27FC236}">
                      <a16:creationId xmlns:a16="http://schemas.microsoft.com/office/drawing/2014/main" id="{9EE8093A-0D81-4FFC-BD32-892A873DB6F3}"/>
                    </a:ext>
                  </a:extLst>
                </p:cNvPr>
                <p:cNvSpPr>
                  <a:spLocks/>
                </p:cNvSpPr>
                <p:nvPr/>
              </p:nvSpPr>
              <p:spPr bwMode="auto">
                <a:xfrm>
                  <a:off x="5984" y="3080"/>
                  <a:ext cx="2" cy="9"/>
                </a:xfrm>
                <a:custGeom>
                  <a:avLst/>
                  <a:gdLst>
                    <a:gd name="T0" fmla="*/ 2 w 2"/>
                    <a:gd name="T1" fmla="*/ 6 h 9"/>
                    <a:gd name="T2" fmla="*/ 0 w 2"/>
                    <a:gd name="T3" fmla="*/ 0 h 9"/>
                    <a:gd name="T4" fmla="*/ 1 w 2"/>
                    <a:gd name="T5" fmla="*/ 6 h 9"/>
                    <a:gd name="T6" fmla="*/ 0 w 2"/>
                    <a:gd name="T7" fmla="*/ 9 h 9"/>
                    <a:gd name="T8" fmla="*/ 2 w 2"/>
                    <a:gd name="T9" fmla="*/ 6 h 9"/>
                  </a:gdLst>
                  <a:ahLst/>
                  <a:cxnLst>
                    <a:cxn ang="0">
                      <a:pos x="T0" y="T1"/>
                    </a:cxn>
                    <a:cxn ang="0">
                      <a:pos x="T2" y="T3"/>
                    </a:cxn>
                    <a:cxn ang="0">
                      <a:pos x="T4" y="T5"/>
                    </a:cxn>
                    <a:cxn ang="0">
                      <a:pos x="T6" y="T7"/>
                    </a:cxn>
                    <a:cxn ang="0">
                      <a:pos x="T8" y="T9"/>
                    </a:cxn>
                  </a:cxnLst>
                  <a:rect l="0" t="0" r="r" b="b"/>
                  <a:pathLst>
                    <a:path w="2" h="9">
                      <a:moveTo>
                        <a:pt x="2" y="6"/>
                      </a:moveTo>
                      <a:lnTo>
                        <a:pt x="0" y="0"/>
                      </a:lnTo>
                      <a:lnTo>
                        <a:pt x="1" y="6"/>
                      </a:lnTo>
                      <a:lnTo>
                        <a:pt x="0" y="9"/>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285">
                  <a:extLst>
                    <a:ext uri="{FF2B5EF4-FFF2-40B4-BE49-F238E27FC236}">
                      <a16:creationId xmlns:a16="http://schemas.microsoft.com/office/drawing/2014/main" id="{55FAF71D-8EB9-4583-96EB-B2DCAFAA6F68}"/>
                    </a:ext>
                  </a:extLst>
                </p:cNvPr>
                <p:cNvSpPr>
                  <a:spLocks/>
                </p:cNvSpPr>
                <p:nvPr/>
              </p:nvSpPr>
              <p:spPr bwMode="auto">
                <a:xfrm>
                  <a:off x="5969" y="3101"/>
                  <a:ext cx="8" cy="15"/>
                </a:xfrm>
                <a:custGeom>
                  <a:avLst/>
                  <a:gdLst>
                    <a:gd name="T0" fmla="*/ 0 w 8"/>
                    <a:gd name="T1" fmla="*/ 1 h 15"/>
                    <a:gd name="T2" fmla="*/ 1 w 8"/>
                    <a:gd name="T3" fmla="*/ 3 h 15"/>
                    <a:gd name="T4" fmla="*/ 2 w 8"/>
                    <a:gd name="T5" fmla="*/ 3 h 15"/>
                    <a:gd name="T6" fmla="*/ 4 w 8"/>
                    <a:gd name="T7" fmla="*/ 5 h 15"/>
                    <a:gd name="T8" fmla="*/ 3 w 8"/>
                    <a:gd name="T9" fmla="*/ 7 h 15"/>
                    <a:gd name="T10" fmla="*/ 2 w 8"/>
                    <a:gd name="T11" fmla="*/ 12 h 15"/>
                    <a:gd name="T12" fmla="*/ 2 w 8"/>
                    <a:gd name="T13" fmla="*/ 15 h 15"/>
                    <a:gd name="T14" fmla="*/ 6 w 8"/>
                    <a:gd name="T15" fmla="*/ 13 h 15"/>
                    <a:gd name="T16" fmla="*/ 8 w 8"/>
                    <a:gd name="T17" fmla="*/ 12 h 15"/>
                    <a:gd name="T18" fmla="*/ 7 w 8"/>
                    <a:gd name="T19" fmla="*/ 10 h 15"/>
                    <a:gd name="T20" fmla="*/ 5 w 8"/>
                    <a:gd name="T21" fmla="*/ 5 h 15"/>
                    <a:gd name="T22" fmla="*/ 5 w 8"/>
                    <a:gd name="T23" fmla="*/ 2 h 15"/>
                    <a:gd name="T24" fmla="*/ 3 w 8"/>
                    <a:gd name="T25" fmla="*/ 0 h 15"/>
                    <a:gd name="T26" fmla="*/ 1 w 8"/>
                    <a:gd name="T27" fmla="*/ 0 h 15"/>
                    <a:gd name="T28" fmla="*/ 0 w 8"/>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5">
                      <a:moveTo>
                        <a:pt x="0" y="1"/>
                      </a:moveTo>
                      <a:lnTo>
                        <a:pt x="1" y="3"/>
                      </a:lnTo>
                      <a:lnTo>
                        <a:pt x="2" y="3"/>
                      </a:lnTo>
                      <a:lnTo>
                        <a:pt x="4" y="5"/>
                      </a:lnTo>
                      <a:lnTo>
                        <a:pt x="3" y="7"/>
                      </a:lnTo>
                      <a:lnTo>
                        <a:pt x="2" y="12"/>
                      </a:lnTo>
                      <a:lnTo>
                        <a:pt x="2" y="15"/>
                      </a:lnTo>
                      <a:lnTo>
                        <a:pt x="6" y="13"/>
                      </a:lnTo>
                      <a:lnTo>
                        <a:pt x="8" y="12"/>
                      </a:lnTo>
                      <a:lnTo>
                        <a:pt x="7" y="10"/>
                      </a:lnTo>
                      <a:lnTo>
                        <a:pt x="5" y="5"/>
                      </a:lnTo>
                      <a:lnTo>
                        <a:pt x="5" y="2"/>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286">
                  <a:extLst>
                    <a:ext uri="{FF2B5EF4-FFF2-40B4-BE49-F238E27FC236}">
                      <a16:creationId xmlns:a16="http://schemas.microsoft.com/office/drawing/2014/main" id="{F74E0455-1F5B-4535-874E-853399EC0E32}"/>
                    </a:ext>
                  </a:extLst>
                </p:cNvPr>
                <p:cNvSpPr>
                  <a:spLocks/>
                </p:cNvSpPr>
                <p:nvPr/>
              </p:nvSpPr>
              <p:spPr bwMode="auto">
                <a:xfrm>
                  <a:off x="5990" y="3155"/>
                  <a:ext cx="2" cy="8"/>
                </a:xfrm>
                <a:custGeom>
                  <a:avLst/>
                  <a:gdLst>
                    <a:gd name="T0" fmla="*/ 2 w 2"/>
                    <a:gd name="T1" fmla="*/ 8 h 8"/>
                    <a:gd name="T2" fmla="*/ 2 w 2"/>
                    <a:gd name="T3" fmla="*/ 2 h 8"/>
                    <a:gd name="T4" fmla="*/ 0 w 2"/>
                    <a:gd name="T5" fmla="*/ 0 h 8"/>
                    <a:gd name="T6" fmla="*/ 0 w 2"/>
                    <a:gd name="T7" fmla="*/ 1 h 8"/>
                    <a:gd name="T8" fmla="*/ 0 w 2"/>
                    <a:gd name="T9" fmla="*/ 5 h 8"/>
                    <a:gd name="T10" fmla="*/ 2 w 2"/>
                    <a:gd name="T11" fmla="*/ 8 h 8"/>
                  </a:gdLst>
                  <a:ahLst/>
                  <a:cxnLst>
                    <a:cxn ang="0">
                      <a:pos x="T0" y="T1"/>
                    </a:cxn>
                    <a:cxn ang="0">
                      <a:pos x="T2" y="T3"/>
                    </a:cxn>
                    <a:cxn ang="0">
                      <a:pos x="T4" y="T5"/>
                    </a:cxn>
                    <a:cxn ang="0">
                      <a:pos x="T6" y="T7"/>
                    </a:cxn>
                    <a:cxn ang="0">
                      <a:pos x="T8" y="T9"/>
                    </a:cxn>
                    <a:cxn ang="0">
                      <a:pos x="T10" y="T11"/>
                    </a:cxn>
                  </a:cxnLst>
                  <a:rect l="0" t="0" r="r" b="b"/>
                  <a:pathLst>
                    <a:path w="2" h="8">
                      <a:moveTo>
                        <a:pt x="2" y="8"/>
                      </a:moveTo>
                      <a:lnTo>
                        <a:pt x="2" y="2"/>
                      </a:lnTo>
                      <a:lnTo>
                        <a:pt x="0" y="0"/>
                      </a:lnTo>
                      <a:lnTo>
                        <a:pt x="0" y="1"/>
                      </a:lnTo>
                      <a:lnTo>
                        <a:pt x="0" y="5"/>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287">
                  <a:extLst>
                    <a:ext uri="{FF2B5EF4-FFF2-40B4-BE49-F238E27FC236}">
                      <a16:creationId xmlns:a16="http://schemas.microsoft.com/office/drawing/2014/main" id="{B73482B4-65C7-43CF-942F-CC24B56DC412}"/>
                    </a:ext>
                  </a:extLst>
                </p:cNvPr>
                <p:cNvSpPr>
                  <a:spLocks/>
                </p:cNvSpPr>
                <p:nvPr/>
              </p:nvSpPr>
              <p:spPr bwMode="auto">
                <a:xfrm>
                  <a:off x="5980" y="3132"/>
                  <a:ext cx="6" cy="7"/>
                </a:xfrm>
                <a:custGeom>
                  <a:avLst/>
                  <a:gdLst>
                    <a:gd name="T0" fmla="*/ 1 w 6"/>
                    <a:gd name="T1" fmla="*/ 5 h 7"/>
                    <a:gd name="T2" fmla="*/ 3 w 6"/>
                    <a:gd name="T3" fmla="*/ 7 h 7"/>
                    <a:gd name="T4" fmla="*/ 6 w 6"/>
                    <a:gd name="T5" fmla="*/ 6 h 7"/>
                    <a:gd name="T6" fmla="*/ 6 w 6"/>
                    <a:gd name="T7" fmla="*/ 3 h 7"/>
                    <a:gd name="T8" fmla="*/ 4 w 6"/>
                    <a:gd name="T9" fmla="*/ 0 h 7"/>
                    <a:gd name="T10" fmla="*/ 0 w 6"/>
                    <a:gd name="T11" fmla="*/ 2 h 7"/>
                    <a:gd name="T12" fmla="*/ 1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1" y="5"/>
                      </a:moveTo>
                      <a:lnTo>
                        <a:pt x="3" y="7"/>
                      </a:lnTo>
                      <a:lnTo>
                        <a:pt x="6" y="6"/>
                      </a:lnTo>
                      <a:lnTo>
                        <a:pt x="6" y="3"/>
                      </a:lnTo>
                      <a:lnTo>
                        <a:pt x="4"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288">
                  <a:extLst>
                    <a:ext uri="{FF2B5EF4-FFF2-40B4-BE49-F238E27FC236}">
                      <a16:creationId xmlns:a16="http://schemas.microsoft.com/office/drawing/2014/main" id="{0CBF24B1-F5AA-4CCB-A20A-9A20174EF146}"/>
                    </a:ext>
                  </a:extLst>
                </p:cNvPr>
                <p:cNvSpPr>
                  <a:spLocks/>
                </p:cNvSpPr>
                <p:nvPr/>
              </p:nvSpPr>
              <p:spPr bwMode="auto">
                <a:xfrm>
                  <a:off x="5979" y="3106"/>
                  <a:ext cx="6" cy="6"/>
                </a:xfrm>
                <a:custGeom>
                  <a:avLst/>
                  <a:gdLst>
                    <a:gd name="T0" fmla="*/ 0 w 6"/>
                    <a:gd name="T1" fmla="*/ 5 h 6"/>
                    <a:gd name="T2" fmla="*/ 1 w 6"/>
                    <a:gd name="T3" fmla="*/ 6 h 6"/>
                    <a:gd name="T4" fmla="*/ 3 w 6"/>
                    <a:gd name="T5" fmla="*/ 6 h 6"/>
                    <a:gd name="T6" fmla="*/ 4 w 6"/>
                    <a:gd name="T7" fmla="*/ 5 h 6"/>
                    <a:gd name="T8" fmla="*/ 6 w 6"/>
                    <a:gd name="T9" fmla="*/ 5 h 6"/>
                    <a:gd name="T10" fmla="*/ 6 w 6"/>
                    <a:gd name="T11" fmla="*/ 3 h 6"/>
                    <a:gd name="T12" fmla="*/ 4 w 6"/>
                    <a:gd name="T13" fmla="*/ 2 h 6"/>
                    <a:gd name="T14" fmla="*/ 4 w 6"/>
                    <a:gd name="T15" fmla="*/ 0 h 6"/>
                    <a:gd name="T16" fmla="*/ 0 w 6"/>
                    <a:gd name="T17" fmla="*/ 3 h 6"/>
                    <a:gd name="T18" fmla="*/ 0 w 6"/>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5"/>
                      </a:moveTo>
                      <a:lnTo>
                        <a:pt x="1" y="6"/>
                      </a:lnTo>
                      <a:lnTo>
                        <a:pt x="3" y="6"/>
                      </a:lnTo>
                      <a:lnTo>
                        <a:pt x="4" y="5"/>
                      </a:lnTo>
                      <a:lnTo>
                        <a:pt x="6" y="5"/>
                      </a:lnTo>
                      <a:lnTo>
                        <a:pt x="6" y="3"/>
                      </a:lnTo>
                      <a:lnTo>
                        <a:pt x="4" y="2"/>
                      </a:lnTo>
                      <a:lnTo>
                        <a:pt x="4" y="0"/>
                      </a:lnTo>
                      <a:lnTo>
                        <a:pt x="0" y="3"/>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289">
                  <a:extLst>
                    <a:ext uri="{FF2B5EF4-FFF2-40B4-BE49-F238E27FC236}">
                      <a16:creationId xmlns:a16="http://schemas.microsoft.com/office/drawing/2014/main" id="{54E76E3D-1F15-4FB9-A90D-DA4211F26343}"/>
                    </a:ext>
                  </a:extLst>
                </p:cNvPr>
                <p:cNvSpPr>
                  <a:spLocks/>
                </p:cNvSpPr>
                <p:nvPr/>
              </p:nvSpPr>
              <p:spPr bwMode="auto">
                <a:xfrm>
                  <a:off x="5977" y="3087"/>
                  <a:ext cx="5" cy="4"/>
                </a:xfrm>
                <a:custGeom>
                  <a:avLst/>
                  <a:gdLst>
                    <a:gd name="T0" fmla="*/ 6 w 6"/>
                    <a:gd name="T1" fmla="*/ 2 h 5"/>
                    <a:gd name="T2" fmla="*/ 6 w 6"/>
                    <a:gd name="T3" fmla="*/ 0 h 5"/>
                    <a:gd name="T4" fmla="*/ 2 w 6"/>
                    <a:gd name="T5" fmla="*/ 2 h 5"/>
                    <a:gd name="T6" fmla="*/ 0 w 6"/>
                    <a:gd name="T7" fmla="*/ 4 h 5"/>
                    <a:gd name="T8" fmla="*/ 3 w 6"/>
                    <a:gd name="T9" fmla="*/ 5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6" y="0"/>
                        <a:pt x="6" y="0"/>
                        <a:pt x="6" y="0"/>
                      </a:cubicBezTo>
                      <a:cubicBezTo>
                        <a:pt x="2" y="2"/>
                        <a:pt x="2" y="2"/>
                        <a:pt x="2" y="2"/>
                      </a:cubicBezTo>
                      <a:cubicBezTo>
                        <a:pt x="2" y="2"/>
                        <a:pt x="0" y="4"/>
                        <a:pt x="0" y="4"/>
                      </a:cubicBezTo>
                      <a:cubicBezTo>
                        <a:pt x="3" y="5"/>
                        <a:pt x="3" y="5"/>
                        <a:pt x="3" y="5"/>
                      </a:cubicBez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290">
                  <a:extLst>
                    <a:ext uri="{FF2B5EF4-FFF2-40B4-BE49-F238E27FC236}">
                      <a16:creationId xmlns:a16="http://schemas.microsoft.com/office/drawing/2014/main" id="{7F337535-98D1-4967-B879-B465D9100162}"/>
                    </a:ext>
                  </a:extLst>
                </p:cNvPr>
                <p:cNvSpPr>
                  <a:spLocks/>
                </p:cNvSpPr>
                <p:nvPr/>
              </p:nvSpPr>
              <p:spPr bwMode="auto">
                <a:xfrm>
                  <a:off x="5983" y="3094"/>
                  <a:ext cx="3" cy="7"/>
                </a:xfrm>
                <a:custGeom>
                  <a:avLst/>
                  <a:gdLst>
                    <a:gd name="T0" fmla="*/ 1 w 3"/>
                    <a:gd name="T1" fmla="*/ 10 h 10"/>
                    <a:gd name="T2" fmla="*/ 3 w 3"/>
                    <a:gd name="T3" fmla="*/ 10 h 10"/>
                    <a:gd name="T4" fmla="*/ 2 w 3"/>
                    <a:gd name="T5" fmla="*/ 6 h 10"/>
                    <a:gd name="T6" fmla="*/ 2 w 3"/>
                    <a:gd name="T7" fmla="*/ 2 h 10"/>
                    <a:gd name="T8" fmla="*/ 1 w 3"/>
                    <a:gd name="T9" fmla="*/ 0 h 10"/>
                    <a:gd name="T10" fmla="*/ 0 w 3"/>
                    <a:gd name="T11" fmla="*/ 5 h 10"/>
                    <a:gd name="T12" fmla="*/ 1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1" y="10"/>
                      </a:moveTo>
                      <a:cubicBezTo>
                        <a:pt x="3" y="10"/>
                        <a:pt x="3" y="10"/>
                        <a:pt x="3" y="10"/>
                      </a:cubicBezTo>
                      <a:cubicBezTo>
                        <a:pt x="2" y="6"/>
                        <a:pt x="2" y="6"/>
                        <a:pt x="2" y="6"/>
                      </a:cubicBezTo>
                      <a:cubicBezTo>
                        <a:pt x="2" y="2"/>
                        <a:pt x="2" y="2"/>
                        <a:pt x="2" y="2"/>
                      </a:cubicBezTo>
                      <a:cubicBezTo>
                        <a:pt x="1" y="0"/>
                        <a:pt x="1" y="0"/>
                        <a:pt x="1" y="0"/>
                      </a:cubicBezTo>
                      <a:cubicBezTo>
                        <a:pt x="1" y="0"/>
                        <a:pt x="0" y="5"/>
                        <a:pt x="0" y="5"/>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291">
                  <a:extLst>
                    <a:ext uri="{FF2B5EF4-FFF2-40B4-BE49-F238E27FC236}">
                      <a16:creationId xmlns:a16="http://schemas.microsoft.com/office/drawing/2014/main" id="{2B0858E5-79EE-401C-BA8E-7414F83C5F12}"/>
                    </a:ext>
                  </a:extLst>
                </p:cNvPr>
                <p:cNvSpPr>
                  <a:spLocks/>
                </p:cNvSpPr>
                <p:nvPr/>
              </p:nvSpPr>
              <p:spPr bwMode="auto">
                <a:xfrm>
                  <a:off x="5828" y="2918"/>
                  <a:ext cx="3" cy="5"/>
                </a:xfrm>
                <a:custGeom>
                  <a:avLst/>
                  <a:gdLst>
                    <a:gd name="T0" fmla="*/ 3 w 3"/>
                    <a:gd name="T1" fmla="*/ 0 h 5"/>
                    <a:gd name="T2" fmla="*/ 0 w 3"/>
                    <a:gd name="T3" fmla="*/ 5 h 5"/>
                    <a:gd name="T4" fmla="*/ 2 w 3"/>
                    <a:gd name="T5" fmla="*/ 3 h 5"/>
                    <a:gd name="T6" fmla="*/ 3 w 3"/>
                    <a:gd name="T7" fmla="*/ 0 h 5"/>
                  </a:gdLst>
                  <a:ahLst/>
                  <a:cxnLst>
                    <a:cxn ang="0">
                      <a:pos x="T0" y="T1"/>
                    </a:cxn>
                    <a:cxn ang="0">
                      <a:pos x="T2" y="T3"/>
                    </a:cxn>
                    <a:cxn ang="0">
                      <a:pos x="T4" y="T5"/>
                    </a:cxn>
                    <a:cxn ang="0">
                      <a:pos x="T6" y="T7"/>
                    </a:cxn>
                  </a:cxnLst>
                  <a:rect l="0" t="0" r="r" b="b"/>
                  <a:pathLst>
                    <a:path w="3" h="5">
                      <a:moveTo>
                        <a:pt x="3" y="0"/>
                      </a:moveTo>
                      <a:lnTo>
                        <a:pt x="0" y="5"/>
                      </a:lnTo>
                      <a:lnTo>
                        <a:pt x="2"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292">
                  <a:extLst>
                    <a:ext uri="{FF2B5EF4-FFF2-40B4-BE49-F238E27FC236}">
                      <a16:creationId xmlns:a16="http://schemas.microsoft.com/office/drawing/2014/main" id="{4FFE24ED-DF70-4BDE-982B-EEFB4D8F08E4}"/>
                    </a:ext>
                  </a:extLst>
                </p:cNvPr>
                <p:cNvSpPr>
                  <a:spLocks/>
                </p:cNvSpPr>
                <p:nvPr/>
              </p:nvSpPr>
              <p:spPr bwMode="auto">
                <a:xfrm>
                  <a:off x="5823" y="2928"/>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293">
                  <a:extLst>
                    <a:ext uri="{FF2B5EF4-FFF2-40B4-BE49-F238E27FC236}">
                      <a16:creationId xmlns:a16="http://schemas.microsoft.com/office/drawing/2014/main" id="{F7CB1456-8847-41FB-A538-F36FC92B95F4}"/>
                    </a:ext>
                  </a:extLst>
                </p:cNvPr>
                <p:cNvSpPr>
                  <a:spLocks/>
                </p:cNvSpPr>
                <p:nvPr/>
              </p:nvSpPr>
              <p:spPr bwMode="auto">
                <a:xfrm>
                  <a:off x="5848" y="2959"/>
                  <a:ext cx="3" cy="4"/>
                </a:xfrm>
                <a:custGeom>
                  <a:avLst/>
                  <a:gdLst>
                    <a:gd name="T0" fmla="*/ 0 w 3"/>
                    <a:gd name="T1" fmla="*/ 4 h 4"/>
                    <a:gd name="T2" fmla="*/ 3 w 3"/>
                    <a:gd name="T3" fmla="*/ 4 h 4"/>
                    <a:gd name="T4" fmla="*/ 3 w 3"/>
                    <a:gd name="T5" fmla="*/ 1 h 4"/>
                    <a:gd name="T6" fmla="*/ 0 w 3"/>
                    <a:gd name="T7" fmla="*/ 0 h 4"/>
                    <a:gd name="T8" fmla="*/ 0 w 3"/>
                    <a:gd name="T9" fmla="*/ 2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3" y="4"/>
                      </a:lnTo>
                      <a:lnTo>
                        <a:pt x="3" y="1"/>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294">
                  <a:extLst>
                    <a:ext uri="{FF2B5EF4-FFF2-40B4-BE49-F238E27FC236}">
                      <a16:creationId xmlns:a16="http://schemas.microsoft.com/office/drawing/2014/main" id="{46F5CEEB-E353-40A7-8B48-4CE2FF154CF3}"/>
                    </a:ext>
                  </a:extLst>
                </p:cNvPr>
                <p:cNvSpPr>
                  <a:spLocks/>
                </p:cNvSpPr>
                <p:nvPr/>
              </p:nvSpPr>
              <p:spPr bwMode="auto">
                <a:xfrm>
                  <a:off x="5831" y="2942"/>
                  <a:ext cx="3" cy="7"/>
                </a:xfrm>
                <a:custGeom>
                  <a:avLst/>
                  <a:gdLst>
                    <a:gd name="T0" fmla="*/ 2 w 3"/>
                    <a:gd name="T1" fmla="*/ 5 h 7"/>
                    <a:gd name="T2" fmla="*/ 3 w 3"/>
                    <a:gd name="T3" fmla="*/ 4 h 7"/>
                    <a:gd name="T4" fmla="*/ 0 w 3"/>
                    <a:gd name="T5" fmla="*/ 0 h 7"/>
                    <a:gd name="T6" fmla="*/ 0 w 3"/>
                    <a:gd name="T7" fmla="*/ 3 h 7"/>
                    <a:gd name="T8" fmla="*/ 0 w 3"/>
                    <a:gd name="T9" fmla="*/ 5 h 7"/>
                    <a:gd name="T10" fmla="*/ 0 w 3"/>
                    <a:gd name="T11" fmla="*/ 7 h 7"/>
                    <a:gd name="T12" fmla="*/ 2 w 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5"/>
                      </a:moveTo>
                      <a:lnTo>
                        <a:pt x="3" y="4"/>
                      </a:lnTo>
                      <a:lnTo>
                        <a:pt x="0" y="0"/>
                      </a:lnTo>
                      <a:lnTo>
                        <a:pt x="0" y="3"/>
                      </a:lnTo>
                      <a:lnTo>
                        <a:pt x="0" y="5"/>
                      </a:lnTo>
                      <a:lnTo>
                        <a:pt x="0"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295">
                  <a:extLst>
                    <a:ext uri="{FF2B5EF4-FFF2-40B4-BE49-F238E27FC236}">
                      <a16:creationId xmlns:a16="http://schemas.microsoft.com/office/drawing/2014/main" id="{B69EF64F-76E5-4026-815B-88552000EF22}"/>
                    </a:ext>
                  </a:extLst>
                </p:cNvPr>
                <p:cNvSpPr>
                  <a:spLocks/>
                </p:cNvSpPr>
                <p:nvPr/>
              </p:nvSpPr>
              <p:spPr bwMode="auto">
                <a:xfrm>
                  <a:off x="5839" y="2949"/>
                  <a:ext cx="9" cy="10"/>
                </a:xfrm>
                <a:custGeom>
                  <a:avLst/>
                  <a:gdLst>
                    <a:gd name="T0" fmla="*/ 5 w 9"/>
                    <a:gd name="T1" fmla="*/ 0 h 10"/>
                    <a:gd name="T2" fmla="*/ 3 w 9"/>
                    <a:gd name="T3" fmla="*/ 0 h 10"/>
                    <a:gd name="T4" fmla="*/ 2 w 9"/>
                    <a:gd name="T5" fmla="*/ 1 h 10"/>
                    <a:gd name="T6" fmla="*/ 0 w 9"/>
                    <a:gd name="T7" fmla="*/ 5 h 10"/>
                    <a:gd name="T8" fmla="*/ 3 w 9"/>
                    <a:gd name="T9" fmla="*/ 6 h 10"/>
                    <a:gd name="T10" fmla="*/ 4 w 9"/>
                    <a:gd name="T11" fmla="*/ 6 h 10"/>
                    <a:gd name="T12" fmla="*/ 5 w 9"/>
                    <a:gd name="T13" fmla="*/ 8 h 10"/>
                    <a:gd name="T14" fmla="*/ 7 w 9"/>
                    <a:gd name="T15" fmla="*/ 10 h 10"/>
                    <a:gd name="T16" fmla="*/ 9 w 9"/>
                    <a:gd name="T17" fmla="*/ 10 h 10"/>
                    <a:gd name="T18" fmla="*/ 9 w 9"/>
                    <a:gd name="T19" fmla="*/ 7 h 10"/>
                    <a:gd name="T20" fmla="*/ 8 w 9"/>
                    <a:gd name="T21" fmla="*/ 4 h 10"/>
                    <a:gd name="T22" fmla="*/ 6 w 9"/>
                    <a:gd name="T23" fmla="*/ 3 h 10"/>
                    <a:gd name="T24" fmla="*/ 5 w 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5" y="0"/>
                      </a:moveTo>
                      <a:lnTo>
                        <a:pt x="3" y="0"/>
                      </a:lnTo>
                      <a:lnTo>
                        <a:pt x="2" y="1"/>
                      </a:lnTo>
                      <a:lnTo>
                        <a:pt x="0" y="5"/>
                      </a:lnTo>
                      <a:lnTo>
                        <a:pt x="3" y="6"/>
                      </a:lnTo>
                      <a:lnTo>
                        <a:pt x="4" y="6"/>
                      </a:lnTo>
                      <a:lnTo>
                        <a:pt x="5" y="8"/>
                      </a:lnTo>
                      <a:lnTo>
                        <a:pt x="7" y="10"/>
                      </a:lnTo>
                      <a:lnTo>
                        <a:pt x="9" y="10"/>
                      </a:lnTo>
                      <a:lnTo>
                        <a:pt x="9" y="7"/>
                      </a:lnTo>
                      <a:lnTo>
                        <a:pt x="8" y="4"/>
                      </a:lnTo>
                      <a:lnTo>
                        <a:pt x="6" y="3"/>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296">
                  <a:extLst>
                    <a:ext uri="{FF2B5EF4-FFF2-40B4-BE49-F238E27FC236}">
                      <a16:creationId xmlns:a16="http://schemas.microsoft.com/office/drawing/2014/main" id="{D37EAD46-756F-4A7E-A42B-3AFDB1EA2F66}"/>
                    </a:ext>
                  </a:extLst>
                </p:cNvPr>
                <p:cNvSpPr>
                  <a:spLocks/>
                </p:cNvSpPr>
                <p:nvPr/>
              </p:nvSpPr>
              <p:spPr bwMode="auto">
                <a:xfrm>
                  <a:off x="5839" y="2958"/>
                  <a:ext cx="3" cy="1"/>
                </a:xfrm>
                <a:custGeom>
                  <a:avLst/>
                  <a:gdLst>
                    <a:gd name="T0" fmla="*/ 3 w 3"/>
                    <a:gd name="T1" fmla="*/ 1 h 1"/>
                    <a:gd name="T2" fmla="*/ 1 w 3"/>
                    <a:gd name="T3" fmla="*/ 0 h 1"/>
                    <a:gd name="T4" fmla="*/ 0 w 3"/>
                    <a:gd name="T5" fmla="*/ 1 h 1"/>
                    <a:gd name="T6" fmla="*/ 3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1" y="0"/>
                      </a:lnTo>
                      <a:lnTo>
                        <a:pt x="0" y="1"/>
                      </a:lnTo>
                      <a:lnTo>
                        <a:pt x="3"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297">
                  <a:extLst>
                    <a:ext uri="{FF2B5EF4-FFF2-40B4-BE49-F238E27FC236}">
                      <a16:creationId xmlns:a16="http://schemas.microsoft.com/office/drawing/2014/main" id="{4F389A42-99E2-4C20-B6B3-EC9DE1DA8C9D}"/>
                    </a:ext>
                  </a:extLst>
                </p:cNvPr>
                <p:cNvSpPr>
                  <a:spLocks/>
                </p:cNvSpPr>
                <p:nvPr/>
              </p:nvSpPr>
              <p:spPr bwMode="auto">
                <a:xfrm>
                  <a:off x="5955" y="3000"/>
                  <a:ext cx="5" cy="4"/>
                </a:xfrm>
                <a:custGeom>
                  <a:avLst/>
                  <a:gdLst>
                    <a:gd name="T0" fmla="*/ 3 w 5"/>
                    <a:gd name="T1" fmla="*/ 4 h 4"/>
                    <a:gd name="T2" fmla="*/ 5 w 5"/>
                    <a:gd name="T3" fmla="*/ 1 h 4"/>
                    <a:gd name="T4" fmla="*/ 4 w 5"/>
                    <a:gd name="T5" fmla="*/ 0 h 4"/>
                    <a:gd name="T6" fmla="*/ 2 w 5"/>
                    <a:gd name="T7" fmla="*/ 0 h 4"/>
                    <a:gd name="T8" fmla="*/ 0 w 5"/>
                    <a:gd name="T9" fmla="*/ 1 h 4"/>
                    <a:gd name="T10" fmla="*/ 1 w 5"/>
                    <a:gd name="T11" fmla="*/ 3 h 4"/>
                    <a:gd name="T12" fmla="*/ 3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4"/>
                      </a:moveTo>
                      <a:lnTo>
                        <a:pt x="5" y="1"/>
                      </a:lnTo>
                      <a:lnTo>
                        <a:pt x="4" y="0"/>
                      </a:lnTo>
                      <a:lnTo>
                        <a:pt x="2" y="0"/>
                      </a:lnTo>
                      <a:lnTo>
                        <a:pt x="0" y="1"/>
                      </a:lnTo>
                      <a:lnTo>
                        <a:pt x="1" y="3"/>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298">
                  <a:extLst>
                    <a:ext uri="{FF2B5EF4-FFF2-40B4-BE49-F238E27FC236}">
                      <a16:creationId xmlns:a16="http://schemas.microsoft.com/office/drawing/2014/main" id="{E021E681-7DDF-43E6-891A-31B2F0F917FE}"/>
                    </a:ext>
                  </a:extLst>
                </p:cNvPr>
                <p:cNvSpPr>
                  <a:spLocks/>
                </p:cNvSpPr>
                <p:nvPr/>
              </p:nvSpPr>
              <p:spPr bwMode="auto">
                <a:xfrm>
                  <a:off x="5829" y="2924"/>
                  <a:ext cx="16" cy="15"/>
                </a:xfrm>
                <a:custGeom>
                  <a:avLst/>
                  <a:gdLst>
                    <a:gd name="T0" fmla="*/ 0 w 16"/>
                    <a:gd name="T1" fmla="*/ 1 h 15"/>
                    <a:gd name="T2" fmla="*/ 2 w 16"/>
                    <a:gd name="T3" fmla="*/ 6 h 15"/>
                    <a:gd name="T4" fmla="*/ 6 w 16"/>
                    <a:gd name="T5" fmla="*/ 10 h 15"/>
                    <a:gd name="T6" fmla="*/ 9 w 16"/>
                    <a:gd name="T7" fmla="*/ 13 h 15"/>
                    <a:gd name="T8" fmla="*/ 13 w 16"/>
                    <a:gd name="T9" fmla="*/ 15 h 15"/>
                    <a:gd name="T10" fmla="*/ 16 w 16"/>
                    <a:gd name="T11" fmla="*/ 15 h 15"/>
                    <a:gd name="T12" fmla="*/ 15 w 16"/>
                    <a:gd name="T13" fmla="*/ 12 h 15"/>
                    <a:gd name="T14" fmla="*/ 12 w 16"/>
                    <a:gd name="T15" fmla="*/ 9 h 15"/>
                    <a:gd name="T16" fmla="*/ 10 w 16"/>
                    <a:gd name="T17" fmla="*/ 8 h 15"/>
                    <a:gd name="T18" fmla="*/ 9 w 16"/>
                    <a:gd name="T19" fmla="*/ 5 h 15"/>
                    <a:gd name="T20" fmla="*/ 7 w 16"/>
                    <a:gd name="T21" fmla="*/ 4 h 15"/>
                    <a:gd name="T22" fmla="*/ 3 w 16"/>
                    <a:gd name="T23" fmla="*/ 3 h 15"/>
                    <a:gd name="T24" fmla="*/ 2 w 16"/>
                    <a:gd name="T25" fmla="*/ 1 h 15"/>
                    <a:gd name="T26" fmla="*/ 1 w 16"/>
                    <a:gd name="T27" fmla="*/ 0 h 15"/>
                    <a:gd name="T28" fmla="*/ 0 w 16"/>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0" y="1"/>
                      </a:moveTo>
                      <a:lnTo>
                        <a:pt x="2" y="6"/>
                      </a:lnTo>
                      <a:lnTo>
                        <a:pt x="6" y="10"/>
                      </a:lnTo>
                      <a:lnTo>
                        <a:pt x="9" y="13"/>
                      </a:lnTo>
                      <a:lnTo>
                        <a:pt x="13" y="15"/>
                      </a:lnTo>
                      <a:lnTo>
                        <a:pt x="16" y="15"/>
                      </a:lnTo>
                      <a:lnTo>
                        <a:pt x="15" y="12"/>
                      </a:lnTo>
                      <a:lnTo>
                        <a:pt x="12" y="9"/>
                      </a:lnTo>
                      <a:lnTo>
                        <a:pt x="10" y="8"/>
                      </a:lnTo>
                      <a:lnTo>
                        <a:pt x="9" y="5"/>
                      </a:lnTo>
                      <a:lnTo>
                        <a:pt x="7" y="4"/>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299">
                  <a:extLst>
                    <a:ext uri="{FF2B5EF4-FFF2-40B4-BE49-F238E27FC236}">
                      <a16:creationId xmlns:a16="http://schemas.microsoft.com/office/drawing/2014/main" id="{8B1E045D-2C8D-4BD0-9BA8-1CF68DA5BF14}"/>
                    </a:ext>
                  </a:extLst>
                </p:cNvPr>
                <p:cNvSpPr>
                  <a:spLocks/>
                </p:cNvSpPr>
                <p:nvPr/>
              </p:nvSpPr>
              <p:spPr bwMode="auto">
                <a:xfrm>
                  <a:off x="5885" y="2956"/>
                  <a:ext cx="15" cy="24"/>
                </a:xfrm>
                <a:custGeom>
                  <a:avLst/>
                  <a:gdLst>
                    <a:gd name="T0" fmla="*/ 2 w 15"/>
                    <a:gd name="T1" fmla="*/ 3 h 24"/>
                    <a:gd name="T2" fmla="*/ 2 w 15"/>
                    <a:gd name="T3" fmla="*/ 5 h 24"/>
                    <a:gd name="T4" fmla="*/ 3 w 15"/>
                    <a:gd name="T5" fmla="*/ 8 h 24"/>
                    <a:gd name="T6" fmla="*/ 4 w 15"/>
                    <a:gd name="T7" fmla="*/ 14 h 24"/>
                    <a:gd name="T8" fmla="*/ 10 w 15"/>
                    <a:gd name="T9" fmla="*/ 19 h 24"/>
                    <a:gd name="T10" fmla="*/ 12 w 15"/>
                    <a:gd name="T11" fmla="*/ 20 h 24"/>
                    <a:gd name="T12" fmla="*/ 12 w 15"/>
                    <a:gd name="T13" fmla="*/ 24 h 24"/>
                    <a:gd name="T14" fmla="*/ 15 w 15"/>
                    <a:gd name="T15" fmla="*/ 24 h 24"/>
                    <a:gd name="T16" fmla="*/ 15 w 15"/>
                    <a:gd name="T17" fmla="*/ 21 h 24"/>
                    <a:gd name="T18" fmla="*/ 12 w 15"/>
                    <a:gd name="T19" fmla="*/ 17 h 24"/>
                    <a:gd name="T20" fmla="*/ 10 w 15"/>
                    <a:gd name="T21" fmla="*/ 16 h 24"/>
                    <a:gd name="T22" fmla="*/ 9 w 15"/>
                    <a:gd name="T23" fmla="*/ 13 h 24"/>
                    <a:gd name="T24" fmla="*/ 5 w 15"/>
                    <a:gd name="T25" fmla="*/ 7 h 24"/>
                    <a:gd name="T26" fmla="*/ 6 w 15"/>
                    <a:gd name="T27" fmla="*/ 4 h 24"/>
                    <a:gd name="T28" fmla="*/ 3 w 15"/>
                    <a:gd name="T29" fmla="*/ 0 h 24"/>
                    <a:gd name="T30" fmla="*/ 0 w 15"/>
                    <a:gd name="T31" fmla="*/ 0 h 24"/>
                    <a:gd name="T32" fmla="*/ 0 w 15"/>
                    <a:gd name="T33" fmla="*/ 2 h 24"/>
                    <a:gd name="T34" fmla="*/ 2 w 15"/>
                    <a:gd name="T3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4">
                      <a:moveTo>
                        <a:pt x="2" y="3"/>
                      </a:moveTo>
                      <a:lnTo>
                        <a:pt x="2" y="5"/>
                      </a:lnTo>
                      <a:lnTo>
                        <a:pt x="3" y="8"/>
                      </a:lnTo>
                      <a:lnTo>
                        <a:pt x="4" y="14"/>
                      </a:lnTo>
                      <a:lnTo>
                        <a:pt x="10" y="19"/>
                      </a:lnTo>
                      <a:lnTo>
                        <a:pt x="12" y="20"/>
                      </a:lnTo>
                      <a:lnTo>
                        <a:pt x="12" y="24"/>
                      </a:lnTo>
                      <a:lnTo>
                        <a:pt x="15" y="24"/>
                      </a:lnTo>
                      <a:lnTo>
                        <a:pt x="15" y="21"/>
                      </a:lnTo>
                      <a:lnTo>
                        <a:pt x="12" y="17"/>
                      </a:lnTo>
                      <a:lnTo>
                        <a:pt x="10" y="16"/>
                      </a:lnTo>
                      <a:lnTo>
                        <a:pt x="9" y="13"/>
                      </a:lnTo>
                      <a:lnTo>
                        <a:pt x="5" y="7"/>
                      </a:lnTo>
                      <a:lnTo>
                        <a:pt x="6" y="4"/>
                      </a:lnTo>
                      <a:lnTo>
                        <a:pt x="3" y="0"/>
                      </a:lnTo>
                      <a:lnTo>
                        <a:pt x="0"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300">
                  <a:extLst>
                    <a:ext uri="{FF2B5EF4-FFF2-40B4-BE49-F238E27FC236}">
                      <a16:creationId xmlns:a16="http://schemas.microsoft.com/office/drawing/2014/main" id="{40138684-4933-466F-A8DF-849D6951554F}"/>
                    </a:ext>
                  </a:extLst>
                </p:cNvPr>
                <p:cNvSpPr>
                  <a:spLocks/>
                </p:cNvSpPr>
                <p:nvPr/>
              </p:nvSpPr>
              <p:spPr bwMode="auto">
                <a:xfrm>
                  <a:off x="5856" y="2941"/>
                  <a:ext cx="19" cy="18"/>
                </a:xfrm>
                <a:custGeom>
                  <a:avLst/>
                  <a:gdLst>
                    <a:gd name="T0" fmla="*/ 13 w 24"/>
                    <a:gd name="T1" fmla="*/ 14 h 23"/>
                    <a:gd name="T2" fmla="*/ 17 w 24"/>
                    <a:gd name="T3" fmla="*/ 18 h 23"/>
                    <a:gd name="T4" fmla="*/ 18 w 24"/>
                    <a:gd name="T5" fmla="*/ 20 h 23"/>
                    <a:gd name="T6" fmla="*/ 19 w 24"/>
                    <a:gd name="T7" fmla="*/ 23 h 23"/>
                    <a:gd name="T8" fmla="*/ 21 w 24"/>
                    <a:gd name="T9" fmla="*/ 20 h 23"/>
                    <a:gd name="T10" fmla="*/ 24 w 24"/>
                    <a:gd name="T11" fmla="*/ 23 h 23"/>
                    <a:gd name="T12" fmla="*/ 22 w 24"/>
                    <a:gd name="T13" fmla="*/ 20 h 23"/>
                    <a:gd name="T14" fmla="*/ 24 w 24"/>
                    <a:gd name="T15" fmla="*/ 18 h 23"/>
                    <a:gd name="T16" fmla="*/ 17 w 24"/>
                    <a:gd name="T17" fmla="*/ 9 h 23"/>
                    <a:gd name="T18" fmla="*/ 11 w 24"/>
                    <a:gd name="T19" fmla="*/ 6 h 23"/>
                    <a:gd name="T20" fmla="*/ 6 w 24"/>
                    <a:gd name="T21" fmla="*/ 1 h 23"/>
                    <a:gd name="T22" fmla="*/ 0 w 24"/>
                    <a:gd name="T23" fmla="*/ 0 h 23"/>
                    <a:gd name="T24" fmla="*/ 4 w 24"/>
                    <a:gd name="T25" fmla="*/ 4 h 23"/>
                    <a:gd name="T26" fmla="*/ 13 w 24"/>
                    <a:gd name="T2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3">
                      <a:moveTo>
                        <a:pt x="13" y="14"/>
                      </a:moveTo>
                      <a:cubicBezTo>
                        <a:pt x="17" y="18"/>
                        <a:pt x="17" y="18"/>
                        <a:pt x="17" y="18"/>
                      </a:cubicBezTo>
                      <a:cubicBezTo>
                        <a:pt x="18" y="20"/>
                        <a:pt x="18" y="20"/>
                        <a:pt x="18" y="20"/>
                      </a:cubicBezTo>
                      <a:cubicBezTo>
                        <a:pt x="19" y="23"/>
                        <a:pt x="19" y="23"/>
                        <a:pt x="19" y="23"/>
                      </a:cubicBezTo>
                      <a:cubicBezTo>
                        <a:pt x="21" y="20"/>
                        <a:pt x="21" y="20"/>
                        <a:pt x="21" y="20"/>
                      </a:cubicBezTo>
                      <a:cubicBezTo>
                        <a:pt x="24" y="23"/>
                        <a:pt x="24" y="23"/>
                        <a:pt x="24" y="23"/>
                      </a:cubicBezTo>
                      <a:cubicBezTo>
                        <a:pt x="22" y="20"/>
                        <a:pt x="22" y="20"/>
                        <a:pt x="22" y="20"/>
                      </a:cubicBezTo>
                      <a:cubicBezTo>
                        <a:pt x="24" y="18"/>
                        <a:pt x="24" y="18"/>
                        <a:pt x="24" y="18"/>
                      </a:cubicBezTo>
                      <a:cubicBezTo>
                        <a:pt x="17" y="9"/>
                        <a:pt x="17" y="9"/>
                        <a:pt x="17" y="9"/>
                      </a:cubicBezTo>
                      <a:cubicBezTo>
                        <a:pt x="11" y="6"/>
                        <a:pt x="11" y="6"/>
                        <a:pt x="11" y="6"/>
                      </a:cubicBezTo>
                      <a:cubicBezTo>
                        <a:pt x="6" y="1"/>
                        <a:pt x="6" y="1"/>
                        <a:pt x="6" y="1"/>
                      </a:cubicBezTo>
                      <a:cubicBezTo>
                        <a:pt x="0" y="0"/>
                        <a:pt x="0" y="0"/>
                        <a:pt x="0" y="0"/>
                      </a:cubicBezTo>
                      <a:cubicBezTo>
                        <a:pt x="0" y="0"/>
                        <a:pt x="4" y="4"/>
                        <a:pt x="4" y="4"/>
                      </a:cubicBezTo>
                      <a:lnTo>
                        <a:pt x="1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301">
                  <a:extLst>
                    <a:ext uri="{FF2B5EF4-FFF2-40B4-BE49-F238E27FC236}">
                      <a16:creationId xmlns:a16="http://schemas.microsoft.com/office/drawing/2014/main" id="{89ADDE97-8B35-4A86-831F-C76A47BC8D51}"/>
                    </a:ext>
                  </a:extLst>
                </p:cNvPr>
                <p:cNvSpPr>
                  <a:spLocks/>
                </p:cNvSpPr>
                <p:nvPr/>
              </p:nvSpPr>
              <p:spPr bwMode="auto">
                <a:xfrm>
                  <a:off x="5880" y="2967"/>
                  <a:ext cx="3" cy="3"/>
                </a:xfrm>
                <a:custGeom>
                  <a:avLst/>
                  <a:gdLst>
                    <a:gd name="T0" fmla="*/ 3 w 3"/>
                    <a:gd name="T1" fmla="*/ 3 h 3"/>
                    <a:gd name="T2" fmla="*/ 3 w 3"/>
                    <a:gd name="T3" fmla="*/ 1 h 3"/>
                    <a:gd name="T4" fmla="*/ 0 w 3"/>
                    <a:gd name="T5" fmla="*/ 0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3" y="1"/>
                      </a:ln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302">
                  <a:extLst>
                    <a:ext uri="{FF2B5EF4-FFF2-40B4-BE49-F238E27FC236}">
                      <a16:creationId xmlns:a16="http://schemas.microsoft.com/office/drawing/2014/main" id="{7C1DE47F-DF38-4591-B996-C4BAF2267A69}"/>
                    </a:ext>
                  </a:extLst>
                </p:cNvPr>
                <p:cNvSpPr>
                  <a:spLocks/>
                </p:cNvSpPr>
                <p:nvPr/>
              </p:nvSpPr>
              <p:spPr bwMode="auto">
                <a:xfrm>
                  <a:off x="5894" y="2991"/>
                  <a:ext cx="13" cy="12"/>
                </a:xfrm>
                <a:custGeom>
                  <a:avLst/>
                  <a:gdLst>
                    <a:gd name="T0" fmla="*/ 3 w 13"/>
                    <a:gd name="T1" fmla="*/ 0 h 12"/>
                    <a:gd name="T2" fmla="*/ 0 w 13"/>
                    <a:gd name="T3" fmla="*/ 0 h 12"/>
                    <a:gd name="T4" fmla="*/ 2 w 13"/>
                    <a:gd name="T5" fmla="*/ 3 h 12"/>
                    <a:gd name="T6" fmla="*/ 2 w 13"/>
                    <a:gd name="T7" fmla="*/ 6 h 12"/>
                    <a:gd name="T8" fmla="*/ 6 w 13"/>
                    <a:gd name="T9" fmla="*/ 10 h 12"/>
                    <a:gd name="T10" fmla="*/ 10 w 13"/>
                    <a:gd name="T11" fmla="*/ 12 h 12"/>
                    <a:gd name="T12" fmla="*/ 13 w 13"/>
                    <a:gd name="T13" fmla="*/ 12 h 12"/>
                    <a:gd name="T14" fmla="*/ 13 w 13"/>
                    <a:gd name="T15" fmla="*/ 10 h 12"/>
                    <a:gd name="T16" fmla="*/ 13 w 13"/>
                    <a:gd name="T17" fmla="*/ 9 h 12"/>
                    <a:gd name="T18" fmla="*/ 11 w 13"/>
                    <a:gd name="T19" fmla="*/ 6 h 12"/>
                    <a:gd name="T20" fmla="*/ 6 w 13"/>
                    <a:gd name="T21" fmla="*/ 4 h 12"/>
                    <a:gd name="T22" fmla="*/ 3 w 13"/>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2">
                      <a:moveTo>
                        <a:pt x="3" y="0"/>
                      </a:moveTo>
                      <a:lnTo>
                        <a:pt x="0" y="0"/>
                      </a:lnTo>
                      <a:lnTo>
                        <a:pt x="2" y="3"/>
                      </a:lnTo>
                      <a:lnTo>
                        <a:pt x="2" y="6"/>
                      </a:lnTo>
                      <a:lnTo>
                        <a:pt x="6" y="10"/>
                      </a:lnTo>
                      <a:lnTo>
                        <a:pt x="10" y="12"/>
                      </a:lnTo>
                      <a:lnTo>
                        <a:pt x="13" y="12"/>
                      </a:lnTo>
                      <a:lnTo>
                        <a:pt x="13" y="10"/>
                      </a:lnTo>
                      <a:lnTo>
                        <a:pt x="13" y="9"/>
                      </a:lnTo>
                      <a:lnTo>
                        <a:pt x="11" y="6"/>
                      </a:lnTo>
                      <a:lnTo>
                        <a:pt x="6"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303">
                  <a:extLst>
                    <a:ext uri="{FF2B5EF4-FFF2-40B4-BE49-F238E27FC236}">
                      <a16:creationId xmlns:a16="http://schemas.microsoft.com/office/drawing/2014/main" id="{DD0CEE66-91DA-490A-8B22-97EB01B87D51}"/>
                    </a:ext>
                  </a:extLst>
                </p:cNvPr>
                <p:cNvSpPr>
                  <a:spLocks/>
                </p:cNvSpPr>
                <p:nvPr/>
              </p:nvSpPr>
              <p:spPr bwMode="auto">
                <a:xfrm>
                  <a:off x="5872" y="2972"/>
                  <a:ext cx="16" cy="14"/>
                </a:xfrm>
                <a:custGeom>
                  <a:avLst/>
                  <a:gdLst>
                    <a:gd name="T0" fmla="*/ 1 w 16"/>
                    <a:gd name="T1" fmla="*/ 1 h 14"/>
                    <a:gd name="T2" fmla="*/ 0 w 16"/>
                    <a:gd name="T3" fmla="*/ 5 h 14"/>
                    <a:gd name="T4" fmla="*/ 3 w 16"/>
                    <a:gd name="T5" fmla="*/ 9 h 14"/>
                    <a:gd name="T6" fmla="*/ 7 w 16"/>
                    <a:gd name="T7" fmla="*/ 11 h 14"/>
                    <a:gd name="T8" fmla="*/ 10 w 16"/>
                    <a:gd name="T9" fmla="*/ 10 h 14"/>
                    <a:gd name="T10" fmla="*/ 12 w 16"/>
                    <a:gd name="T11" fmla="*/ 14 h 14"/>
                    <a:gd name="T12" fmla="*/ 15 w 16"/>
                    <a:gd name="T13" fmla="*/ 13 h 14"/>
                    <a:gd name="T14" fmla="*/ 16 w 16"/>
                    <a:gd name="T15" fmla="*/ 10 h 14"/>
                    <a:gd name="T16" fmla="*/ 16 w 16"/>
                    <a:gd name="T17" fmla="*/ 8 h 14"/>
                    <a:gd name="T18" fmla="*/ 14 w 16"/>
                    <a:gd name="T19" fmla="*/ 8 h 14"/>
                    <a:gd name="T20" fmla="*/ 12 w 16"/>
                    <a:gd name="T21" fmla="*/ 5 h 14"/>
                    <a:gd name="T22" fmla="*/ 8 w 16"/>
                    <a:gd name="T23" fmla="*/ 3 h 14"/>
                    <a:gd name="T24" fmla="*/ 4 w 16"/>
                    <a:gd name="T25" fmla="*/ 3 h 14"/>
                    <a:gd name="T26" fmla="*/ 2 w 16"/>
                    <a:gd name="T27" fmla="*/ 0 h 14"/>
                    <a:gd name="T28" fmla="*/ 1 w 16"/>
                    <a:gd name="T2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4">
                      <a:moveTo>
                        <a:pt x="1" y="1"/>
                      </a:moveTo>
                      <a:lnTo>
                        <a:pt x="0" y="5"/>
                      </a:lnTo>
                      <a:lnTo>
                        <a:pt x="3" y="9"/>
                      </a:lnTo>
                      <a:lnTo>
                        <a:pt x="7" y="11"/>
                      </a:lnTo>
                      <a:lnTo>
                        <a:pt x="10" y="10"/>
                      </a:lnTo>
                      <a:lnTo>
                        <a:pt x="12" y="14"/>
                      </a:lnTo>
                      <a:lnTo>
                        <a:pt x="15" y="13"/>
                      </a:lnTo>
                      <a:lnTo>
                        <a:pt x="16" y="10"/>
                      </a:lnTo>
                      <a:lnTo>
                        <a:pt x="16" y="8"/>
                      </a:lnTo>
                      <a:lnTo>
                        <a:pt x="14" y="8"/>
                      </a:lnTo>
                      <a:lnTo>
                        <a:pt x="12" y="5"/>
                      </a:lnTo>
                      <a:lnTo>
                        <a:pt x="8" y="3"/>
                      </a:lnTo>
                      <a:lnTo>
                        <a:pt x="4" y="3"/>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304">
                  <a:extLst>
                    <a:ext uri="{FF2B5EF4-FFF2-40B4-BE49-F238E27FC236}">
                      <a16:creationId xmlns:a16="http://schemas.microsoft.com/office/drawing/2014/main" id="{0D2FDAFA-A0F5-422B-8DDD-C22D6930E318}"/>
                    </a:ext>
                  </a:extLst>
                </p:cNvPr>
                <p:cNvSpPr>
                  <a:spLocks/>
                </p:cNvSpPr>
                <p:nvPr/>
              </p:nvSpPr>
              <p:spPr bwMode="auto">
                <a:xfrm>
                  <a:off x="5875" y="3014"/>
                  <a:ext cx="8" cy="4"/>
                </a:xfrm>
                <a:custGeom>
                  <a:avLst/>
                  <a:gdLst>
                    <a:gd name="T0" fmla="*/ 3 w 8"/>
                    <a:gd name="T1" fmla="*/ 0 h 4"/>
                    <a:gd name="T2" fmla="*/ 0 w 8"/>
                    <a:gd name="T3" fmla="*/ 0 h 4"/>
                    <a:gd name="T4" fmla="*/ 0 w 8"/>
                    <a:gd name="T5" fmla="*/ 2 h 4"/>
                    <a:gd name="T6" fmla="*/ 1 w 8"/>
                    <a:gd name="T7" fmla="*/ 4 h 4"/>
                    <a:gd name="T8" fmla="*/ 4 w 8"/>
                    <a:gd name="T9" fmla="*/ 3 h 4"/>
                    <a:gd name="T10" fmla="*/ 6 w 8"/>
                    <a:gd name="T11" fmla="*/ 4 h 4"/>
                    <a:gd name="T12" fmla="*/ 8 w 8"/>
                    <a:gd name="T13" fmla="*/ 3 h 4"/>
                    <a:gd name="T14" fmla="*/ 5 w 8"/>
                    <a:gd name="T15" fmla="*/ 1 h 4"/>
                    <a:gd name="T16" fmla="*/ 3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3" y="0"/>
                      </a:moveTo>
                      <a:lnTo>
                        <a:pt x="0" y="0"/>
                      </a:lnTo>
                      <a:lnTo>
                        <a:pt x="0" y="2"/>
                      </a:lnTo>
                      <a:lnTo>
                        <a:pt x="1" y="4"/>
                      </a:lnTo>
                      <a:lnTo>
                        <a:pt x="4" y="3"/>
                      </a:lnTo>
                      <a:lnTo>
                        <a:pt x="6" y="4"/>
                      </a:lnTo>
                      <a:lnTo>
                        <a:pt x="8" y="3"/>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305">
                  <a:extLst>
                    <a:ext uri="{FF2B5EF4-FFF2-40B4-BE49-F238E27FC236}">
                      <a16:creationId xmlns:a16="http://schemas.microsoft.com/office/drawing/2014/main" id="{64747C0F-5AA3-4B19-9776-B0B888AC2502}"/>
                    </a:ext>
                  </a:extLst>
                </p:cNvPr>
                <p:cNvSpPr>
                  <a:spLocks/>
                </p:cNvSpPr>
                <p:nvPr/>
              </p:nvSpPr>
              <p:spPr bwMode="auto">
                <a:xfrm>
                  <a:off x="5835" y="2946"/>
                  <a:ext cx="5" cy="5"/>
                </a:xfrm>
                <a:custGeom>
                  <a:avLst/>
                  <a:gdLst>
                    <a:gd name="T0" fmla="*/ 2 w 6"/>
                    <a:gd name="T1" fmla="*/ 0 h 6"/>
                    <a:gd name="T2" fmla="*/ 0 w 6"/>
                    <a:gd name="T3" fmla="*/ 2 h 6"/>
                    <a:gd name="T4" fmla="*/ 0 w 6"/>
                    <a:gd name="T5" fmla="*/ 4 h 6"/>
                    <a:gd name="T6" fmla="*/ 2 w 6"/>
                    <a:gd name="T7" fmla="*/ 6 h 6"/>
                    <a:gd name="T8" fmla="*/ 5 w 6"/>
                    <a:gd name="T9" fmla="*/ 5 h 6"/>
                    <a:gd name="T10" fmla="*/ 6 w 6"/>
                    <a:gd name="T11" fmla="*/ 3 h 6"/>
                    <a:gd name="T12" fmla="*/ 2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0"/>
                      </a:moveTo>
                      <a:cubicBezTo>
                        <a:pt x="0" y="2"/>
                        <a:pt x="0" y="2"/>
                        <a:pt x="0" y="2"/>
                      </a:cubicBezTo>
                      <a:cubicBezTo>
                        <a:pt x="0" y="2"/>
                        <a:pt x="0" y="4"/>
                        <a:pt x="0" y="4"/>
                      </a:cubicBezTo>
                      <a:cubicBezTo>
                        <a:pt x="2" y="6"/>
                        <a:pt x="2" y="6"/>
                        <a:pt x="2" y="6"/>
                      </a:cubicBezTo>
                      <a:cubicBezTo>
                        <a:pt x="5" y="5"/>
                        <a:pt x="5" y="5"/>
                        <a:pt x="5" y="5"/>
                      </a:cubicBezTo>
                      <a:cubicBezTo>
                        <a:pt x="6" y="3"/>
                        <a:pt x="6" y="3"/>
                        <a:pt x="6" y="3"/>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306">
                  <a:extLst>
                    <a:ext uri="{FF2B5EF4-FFF2-40B4-BE49-F238E27FC236}">
                      <a16:creationId xmlns:a16="http://schemas.microsoft.com/office/drawing/2014/main" id="{C0683A6F-D3BD-46BD-8182-A6FDC34A759D}"/>
                    </a:ext>
                  </a:extLst>
                </p:cNvPr>
                <p:cNvSpPr>
                  <a:spLocks/>
                </p:cNvSpPr>
                <p:nvPr/>
              </p:nvSpPr>
              <p:spPr bwMode="auto">
                <a:xfrm>
                  <a:off x="5797" y="2886"/>
                  <a:ext cx="5" cy="4"/>
                </a:xfrm>
                <a:custGeom>
                  <a:avLst/>
                  <a:gdLst>
                    <a:gd name="T0" fmla="*/ 3 w 5"/>
                    <a:gd name="T1" fmla="*/ 0 h 4"/>
                    <a:gd name="T2" fmla="*/ 2 w 5"/>
                    <a:gd name="T3" fmla="*/ 2 h 4"/>
                    <a:gd name="T4" fmla="*/ 0 w 5"/>
                    <a:gd name="T5" fmla="*/ 3 h 4"/>
                    <a:gd name="T6" fmla="*/ 1 w 5"/>
                    <a:gd name="T7" fmla="*/ 4 h 4"/>
                    <a:gd name="T8" fmla="*/ 3 w 5"/>
                    <a:gd name="T9" fmla="*/ 4 h 4"/>
                    <a:gd name="T10" fmla="*/ 5 w 5"/>
                    <a:gd name="T11" fmla="*/ 2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lnTo>
                        <a:pt x="2" y="2"/>
                      </a:lnTo>
                      <a:lnTo>
                        <a:pt x="0" y="3"/>
                      </a:lnTo>
                      <a:lnTo>
                        <a:pt x="1" y="4"/>
                      </a:lnTo>
                      <a:lnTo>
                        <a:pt x="3" y="4"/>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307">
                  <a:extLst>
                    <a:ext uri="{FF2B5EF4-FFF2-40B4-BE49-F238E27FC236}">
                      <a16:creationId xmlns:a16="http://schemas.microsoft.com/office/drawing/2014/main" id="{0E555EF0-48B7-4FF2-A091-66A5D12D69FD}"/>
                    </a:ext>
                  </a:extLst>
                </p:cNvPr>
                <p:cNvSpPr>
                  <a:spLocks/>
                </p:cNvSpPr>
                <p:nvPr/>
              </p:nvSpPr>
              <p:spPr bwMode="auto">
                <a:xfrm>
                  <a:off x="5801" y="2897"/>
                  <a:ext cx="3" cy="6"/>
                </a:xfrm>
                <a:custGeom>
                  <a:avLst/>
                  <a:gdLst>
                    <a:gd name="T0" fmla="*/ 1 w 3"/>
                    <a:gd name="T1" fmla="*/ 0 h 6"/>
                    <a:gd name="T2" fmla="*/ 0 w 3"/>
                    <a:gd name="T3" fmla="*/ 1 h 6"/>
                    <a:gd name="T4" fmla="*/ 2 w 3"/>
                    <a:gd name="T5" fmla="*/ 3 h 6"/>
                    <a:gd name="T6" fmla="*/ 2 w 3"/>
                    <a:gd name="T7" fmla="*/ 6 h 6"/>
                    <a:gd name="T8" fmla="*/ 3 w 3"/>
                    <a:gd name="T9" fmla="*/ 4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1"/>
                      </a:lnTo>
                      <a:lnTo>
                        <a:pt x="2" y="3"/>
                      </a:lnTo>
                      <a:lnTo>
                        <a:pt x="2" y="6"/>
                      </a:lnTo>
                      <a:lnTo>
                        <a:pt x="3" y="4"/>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308">
                  <a:extLst>
                    <a:ext uri="{FF2B5EF4-FFF2-40B4-BE49-F238E27FC236}">
                      <a16:creationId xmlns:a16="http://schemas.microsoft.com/office/drawing/2014/main" id="{A75E7DA2-96DD-45C6-B882-2931E3A9B337}"/>
                    </a:ext>
                  </a:extLst>
                </p:cNvPr>
                <p:cNvSpPr>
                  <a:spLocks/>
                </p:cNvSpPr>
                <p:nvPr/>
              </p:nvSpPr>
              <p:spPr bwMode="auto">
                <a:xfrm>
                  <a:off x="5607" y="2856"/>
                  <a:ext cx="139" cy="143"/>
                </a:xfrm>
                <a:custGeom>
                  <a:avLst/>
                  <a:gdLst>
                    <a:gd name="T0" fmla="*/ 114 w 139"/>
                    <a:gd name="T1" fmla="*/ 113 h 143"/>
                    <a:gd name="T2" fmla="*/ 107 w 139"/>
                    <a:gd name="T3" fmla="*/ 104 h 143"/>
                    <a:gd name="T4" fmla="*/ 100 w 139"/>
                    <a:gd name="T5" fmla="*/ 93 h 143"/>
                    <a:gd name="T6" fmla="*/ 91 w 139"/>
                    <a:gd name="T7" fmla="*/ 84 h 143"/>
                    <a:gd name="T8" fmla="*/ 86 w 139"/>
                    <a:gd name="T9" fmla="*/ 72 h 143"/>
                    <a:gd name="T10" fmla="*/ 99 w 139"/>
                    <a:gd name="T11" fmla="*/ 64 h 143"/>
                    <a:gd name="T12" fmla="*/ 87 w 139"/>
                    <a:gd name="T13" fmla="*/ 57 h 143"/>
                    <a:gd name="T14" fmla="*/ 70 w 139"/>
                    <a:gd name="T15" fmla="*/ 48 h 143"/>
                    <a:gd name="T16" fmla="*/ 70 w 139"/>
                    <a:gd name="T17" fmla="*/ 37 h 143"/>
                    <a:gd name="T18" fmla="*/ 61 w 139"/>
                    <a:gd name="T19" fmla="*/ 29 h 143"/>
                    <a:gd name="T20" fmla="*/ 53 w 139"/>
                    <a:gd name="T21" fmla="*/ 21 h 143"/>
                    <a:gd name="T22" fmla="*/ 43 w 139"/>
                    <a:gd name="T23" fmla="*/ 17 h 143"/>
                    <a:gd name="T24" fmla="*/ 24 w 139"/>
                    <a:gd name="T25" fmla="*/ 10 h 143"/>
                    <a:gd name="T26" fmla="*/ 14 w 139"/>
                    <a:gd name="T27" fmla="*/ 5 h 143"/>
                    <a:gd name="T28" fmla="*/ 3 w 139"/>
                    <a:gd name="T29" fmla="*/ 0 h 143"/>
                    <a:gd name="T30" fmla="*/ 1 w 139"/>
                    <a:gd name="T31" fmla="*/ 72 h 143"/>
                    <a:gd name="T32" fmla="*/ 9 w 139"/>
                    <a:gd name="T33" fmla="*/ 114 h 143"/>
                    <a:gd name="T34" fmla="*/ 21 w 139"/>
                    <a:gd name="T35" fmla="*/ 118 h 143"/>
                    <a:gd name="T36" fmla="*/ 31 w 139"/>
                    <a:gd name="T37" fmla="*/ 114 h 143"/>
                    <a:gd name="T38" fmla="*/ 30 w 139"/>
                    <a:gd name="T39" fmla="*/ 105 h 143"/>
                    <a:gd name="T40" fmla="*/ 19 w 139"/>
                    <a:gd name="T41" fmla="*/ 100 h 143"/>
                    <a:gd name="T42" fmla="*/ 13 w 139"/>
                    <a:gd name="T43" fmla="*/ 90 h 143"/>
                    <a:gd name="T44" fmla="*/ 11 w 139"/>
                    <a:gd name="T45" fmla="*/ 86 h 143"/>
                    <a:gd name="T46" fmla="*/ 16 w 139"/>
                    <a:gd name="T47" fmla="*/ 94 h 143"/>
                    <a:gd name="T48" fmla="*/ 23 w 139"/>
                    <a:gd name="T49" fmla="*/ 101 h 143"/>
                    <a:gd name="T50" fmla="*/ 35 w 139"/>
                    <a:gd name="T51" fmla="*/ 100 h 143"/>
                    <a:gd name="T52" fmla="*/ 34 w 139"/>
                    <a:gd name="T53" fmla="*/ 93 h 143"/>
                    <a:gd name="T54" fmla="*/ 35 w 139"/>
                    <a:gd name="T55" fmla="*/ 93 h 143"/>
                    <a:gd name="T56" fmla="*/ 39 w 139"/>
                    <a:gd name="T57" fmla="*/ 92 h 143"/>
                    <a:gd name="T58" fmla="*/ 38 w 139"/>
                    <a:gd name="T59" fmla="*/ 84 h 143"/>
                    <a:gd name="T60" fmla="*/ 44 w 139"/>
                    <a:gd name="T61" fmla="*/ 90 h 143"/>
                    <a:gd name="T62" fmla="*/ 47 w 139"/>
                    <a:gd name="T63" fmla="*/ 86 h 143"/>
                    <a:gd name="T64" fmla="*/ 48 w 139"/>
                    <a:gd name="T65" fmla="*/ 85 h 143"/>
                    <a:gd name="T66" fmla="*/ 54 w 139"/>
                    <a:gd name="T67" fmla="*/ 87 h 143"/>
                    <a:gd name="T68" fmla="*/ 60 w 139"/>
                    <a:gd name="T69" fmla="*/ 86 h 143"/>
                    <a:gd name="T70" fmla="*/ 63 w 139"/>
                    <a:gd name="T71" fmla="*/ 93 h 143"/>
                    <a:gd name="T72" fmla="*/ 76 w 139"/>
                    <a:gd name="T73" fmla="*/ 105 h 143"/>
                    <a:gd name="T74" fmla="*/ 85 w 139"/>
                    <a:gd name="T75" fmla="*/ 117 h 143"/>
                    <a:gd name="T76" fmla="*/ 95 w 139"/>
                    <a:gd name="T77" fmla="*/ 131 h 143"/>
                    <a:gd name="T78" fmla="*/ 104 w 139"/>
                    <a:gd name="T79" fmla="*/ 133 h 143"/>
                    <a:gd name="T80" fmla="*/ 118 w 139"/>
                    <a:gd name="T81" fmla="*/ 134 h 143"/>
                    <a:gd name="T82" fmla="*/ 127 w 139"/>
                    <a:gd name="T83" fmla="*/ 138 h 143"/>
                    <a:gd name="T84" fmla="*/ 132 w 139"/>
                    <a:gd name="T85" fmla="*/ 143 h 143"/>
                    <a:gd name="T86" fmla="*/ 132 w 139"/>
                    <a:gd name="T87" fmla="*/ 138 h 143"/>
                    <a:gd name="T88" fmla="*/ 139 w 139"/>
                    <a:gd name="T89" fmla="*/ 134 h 143"/>
                    <a:gd name="T90" fmla="*/ 123 w 139"/>
                    <a:gd name="T91" fmla="*/ 128 h 143"/>
                    <a:gd name="T92" fmla="*/ 127 w 139"/>
                    <a:gd name="T93" fmla="*/ 124 h 143"/>
                    <a:gd name="T94" fmla="*/ 116 w 139"/>
                    <a:gd name="T95" fmla="*/ 1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43">
                      <a:moveTo>
                        <a:pt x="118" y="114"/>
                      </a:moveTo>
                      <a:lnTo>
                        <a:pt x="117" y="112"/>
                      </a:lnTo>
                      <a:lnTo>
                        <a:pt x="115" y="112"/>
                      </a:lnTo>
                      <a:lnTo>
                        <a:pt x="114" y="113"/>
                      </a:lnTo>
                      <a:lnTo>
                        <a:pt x="112" y="112"/>
                      </a:lnTo>
                      <a:lnTo>
                        <a:pt x="110" y="112"/>
                      </a:lnTo>
                      <a:lnTo>
                        <a:pt x="108" y="109"/>
                      </a:lnTo>
                      <a:lnTo>
                        <a:pt x="107" y="104"/>
                      </a:lnTo>
                      <a:lnTo>
                        <a:pt x="105" y="103"/>
                      </a:lnTo>
                      <a:lnTo>
                        <a:pt x="103" y="96"/>
                      </a:lnTo>
                      <a:lnTo>
                        <a:pt x="101" y="95"/>
                      </a:lnTo>
                      <a:lnTo>
                        <a:pt x="100" y="93"/>
                      </a:lnTo>
                      <a:lnTo>
                        <a:pt x="97" y="93"/>
                      </a:lnTo>
                      <a:lnTo>
                        <a:pt x="96" y="91"/>
                      </a:lnTo>
                      <a:lnTo>
                        <a:pt x="94" y="87"/>
                      </a:lnTo>
                      <a:lnTo>
                        <a:pt x="91" y="84"/>
                      </a:lnTo>
                      <a:lnTo>
                        <a:pt x="90" y="79"/>
                      </a:lnTo>
                      <a:lnTo>
                        <a:pt x="88" y="78"/>
                      </a:lnTo>
                      <a:lnTo>
                        <a:pt x="86" y="74"/>
                      </a:lnTo>
                      <a:lnTo>
                        <a:pt x="86" y="72"/>
                      </a:lnTo>
                      <a:lnTo>
                        <a:pt x="93" y="73"/>
                      </a:lnTo>
                      <a:lnTo>
                        <a:pt x="97" y="70"/>
                      </a:lnTo>
                      <a:lnTo>
                        <a:pt x="99" y="67"/>
                      </a:lnTo>
                      <a:lnTo>
                        <a:pt x="99" y="64"/>
                      </a:lnTo>
                      <a:lnTo>
                        <a:pt x="95" y="58"/>
                      </a:lnTo>
                      <a:lnTo>
                        <a:pt x="92" y="58"/>
                      </a:lnTo>
                      <a:lnTo>
                        <a:pt x="90" y="58"/>
                      </a:lnTo>
                      <a:lnTo>
                        <a:pt x="87" y="57"/>
                      </a:lnTo>
                      <a:lnTo>
                        <a:pt x="82" y="55"/>
                      </a:lnTo>
                      <a:lnTo>
                        <a:pt x="79" y="52"/>
                      </a:lnTo>
                      <a:lnTo>
                        <a:pt x="77" y="52"/>
                      </a:lnTo>
                      <a:lnTo>
                        <a:pt x="70" y="48"/>
                      </a:lnTo>
                      <a:lnTo>
                        <a:pt x="69" y="46"/>
                      </a:lnTo>
                      <a:lnTo>
                        <a:pt x="71" y="42"/>
                      </a:lnTo>
                      <a:lnTo>
                        <a:pt x="72" y="40"/>
                      </a:lnTo>
                      <a:lnTo>
                        <a:pt x="70" y="37"/>
                      </a:lnTo>
                      <a:lnTo>
                        <a:pt x="65" y="31"/>
                      </a:lnTo>
                      <a:lnTo>
                        <a:pt x="63" y="31"/>
                      </a:lnTo>
                      <a:lnTo>
                        <a:pt x="61" y="31"/>
                      </a:lnTo>
                      <a:lnTo>
                        <a:pt x="61" y="29"/>
                      </a:lnTo>
                      <a:lnTo>
                        <a:pt x="58" y="27"/>
                      </a:lnTo>
                      <a:lnTo>
                        <a:pt x="58" y="24"/>
                      </a:lnTo>
                      <a:lnTo>
                        <a:pt x="54" y="24"/>
                      </a:lnTo>
                      <a:lnTo>
                        <a:pt x="53" y="21"/>
                      </a:lnTo>
                      <a:lnTo>
                        <a:pt x="51" y="21"/>
                      </a:lnTo>
                      <a:lnTo>
                        <a:pt x="49" y="20"/>
                      </a:lnTo>
                      <a:lnTo>
                        <a:pt x="46" y="20"/>
                      </a:lnTo>
                      <a:lnTo>
                        <a:pt x="43" y="17"/>
                      </a:lnTo>
                      <a:lnTo>
                        <a:pt x="40" y="16"/>
                      </a:lnTo>
                      <a:lnTo>
                        <a:pt x="34" y="12"/>
                      </a:lnTo>
                      <a:lnTo>
                        <a:pt x="27" y="11"/>
                      </a:lnTo>
                      <a:lnTo>
                        <a:pt x="24" y="10"/>
                      </a:lnTo>
                      <a:lnTo>
                        <a:pt x="23" y="7"/>
                      </a:lnTo>
                      <a:lnTo>
                        <a:pt x="21" y="7"/>
                      </a:lnTo>
                      <a:lnTo>
                        <a:pt x="20" y="8"/>
                      </a:lnTo>
                      <a:lnTo>
                        <a:pt x="14" y="5"/>
                      </a:lnTo>
                      <a:lnTo>
                        <a:pt x="13" y="3"/>
                      </a:lnTo>
                      <a:lnTo>
                        <a:pt x="10" y="3"/>
                      </a:lnTo>
                      <a:lnTo>
                        <a:pt x="6" y="0"/>
                      </a:lnTo>
                      <a:lnTo>
                        <a:pt x="3" y="0"/>
                      </a:lnTo>
                      <a:lnTo>
                        <a:pt x="2" y="64"/>
                      </a:lnTo>
                      <a:lnTo>
                        <a:pt x="1" y="69"/>
                      </a:lnTo>
                      <a:lnTo>
                        <a:pt x="1" y="71"/>
                      </a:lnTo>
                      <a:lnTo>
                        <a:pt x="1" y="72"/>
                      </a:lnTo>
                      <a:lnTo>
                        <a:pt x="0" y="114"/>
                      </a:lnTo>
                      <a:lnTo>
                        <a:pt x="5" y="114"/>
                      </a:lnTo>
                      <a:lnTo>
                        <a:pt x="6" y="115"/>
                      </a:lnTo>
                      <a:lnTo>
                        <a:pt x="9" y="114"/>
                      </a:lnTo>
                      <a:lnTo>
                        <a:pt x="16" y="114"/>
                      </a:lnTo>
                      <a:lnTo>
                        <a:pt x="19" y="114"/>
                      </a:lnTo>
                      <a:lnTo>
                        <a:pt x="19" y="116"/>
                      </a:lnTo>
                      <a:lnTo>
                        <a:pt x="21" y="118"/>
                      </a:lnTo>
                      <a:lnTo>
                        <a:pt x="23" y="119"/>
                      </a:lnTo>
                      <a:lnTo>
                        <a:pt x="27" y="117"/>
                      </a:lnTo>
                      <a:lnTo>
                        <a:pt x="31" y="115"/>
                      </a:lnTo>
                      <a:lnTo>
                        <a:pt x="31" y="114"/>
                      </a:lnTo>
                      <a:lnTo>
                        <a:pt x="33" y="114"/>
                      </a:lnTo>
                      <a:lnTo>
                        <a:pt x="34" y="113"/>
                      </a:lnTo>
                      <a:lnTo>
                        <a:pt x="34" y="108"/>
                      </a:lnTo>
                      <a:lnTo>
                        <a:pt x="30" y="105"/>
                      </a:lnTo>
                      <a:lnTo>
                        <a:pt x="27" y="103"/>
                      </a:lnTo>
                      <a:lnTo>
                        <a:pt x="23" y="102"/>
                      </a:lnTo>
                      <a:lnTo>
                        <a:pt x="21" y="100"/>
                      </a:lnTo>
                      <a:lnTo>
                        <a:pt x="19" y="100"/>
                      </a:lnTo>
                      <a:lnTo>
                        <a:pt x="18" y="100"/>
                      </a:lnTo>
                      <a:lnTo>
                        <a:pt x="16" y="98"/>
                      </a:lnTo>
                      <a:lnTo>
                        <a:pt x="16" y="94"/>
                      </a:lnTo>
                      <a:lnTo>
                        <a:pt x="13" y="90"/>
                      </a:lnTo>
                      <a:lnTo>
                        <a:pt x="11" y="89"/>
                      </a:lnTo>
                      <a:lnTo>
                        <a:pt x="10" y="86"/>
                      </a:lnTo>
                      <a:lnTo>
                        <a:pt x="9" y="85"/>
                      </a:lnTo>
                      <a:lnTo>
                        <a:pt x="11" y="86"/>
                      </a:lnTo>
                      <a:lnTo>
                        <a:pt x="12" y="89"/>
                      </a:lnTo>
                      <a:lnTo>
                        <a:pt x="13" y="89"/>
                      </a:lnTo>
                      <a:lnTo>
                        <a:pt x="16" y="91"/>
                      </a:lnTo>
                      <a:lnTo>
                        <a:pt x="16" y="94"/>
                      </a:lnTo>
                      <a:lnTo>
                        <a:pt x="17" y="98"/>
                      </a:lnTo>
                      <a:lnTo>
                        <a:pt x="18" y="98"/>
                      </a:lnTo>
                      <a:lnTo>
                        <a:pt x="22" y="99"/>
                      </a:lnTo>
                      <a:lnTo>
                        <a:pt x="23" y="101"/>
                      </a:lnTo>
                      <a:lnTo>
                        <a:pt x="25" y="101"/>
                      </a:lnTo>
                      <a:lnTo>
                        <a:pt x="29" y="101"/>
                      </a:lnTo>
                      <a:lnTo>
                        <a:pt x="33" y="100"/>
                      </a:lnTo>
                      <a:lnTo>
                        <a:pt x="35" y="100"/>
                      </a:lnTo>
                      <a:lnTo>
                        <a:pt x="37" y="99"/>
                      </a:lnTo>
                      <a:lnTo>
                        <a:pt x="37" y="98"/>
                      </a:lnTo>
                      <a:lnTo>
                        <a:pt x="35" y="96"/>
                      </a:lnTo>
                      <a:lnTo>
                        <a:pt x="34" y="93"/>
                      </a:lnTo>
                      <a:lnTo>
                        <a:pt x="32" y="94"/>
                      </a:lnTo>
                      <a:lnTo>
                        <a:pt x="31" y="92"/>
                      </a:lnTo>
                      <a:lnTo>
                        <a:pt x="33" y="93"/>
                      </a:lnTo>
                      <a:lnTo>
                        <a:pt x="35" y="93"/>
                      </a:lnTo>
                      <a:lnTo>
                        <a:pt x="37" y="96"/>
                      </a:lnTo>
                      <a:lnTo>
                        <a:pt x="40" y="96"/>
                      </a:lnTo>
                      <a:lnTo>
                        <a:pt x="39" y="94"/>
                      </a:lnTo>
                      <a:lnTo>
                        <a:pt x="39" y="92"/>
                      </a:lnTo>
                      <a:lnTo>
                        <a:pt x="41" y="90"/>
                      </a:lnTo>
                      <a:lnTo>
                        <a:pt x="41" y="89"/>
                      </a:lnTo>
                      <a:lnTo>
                        <a:pt x="41" y="86"/>
                      </a:lnTo>
                      <a:lnTo>
                        <a:pt x="38" y="84"/>
                      </a:lnTo>
                      <a:lnTo>
                        <a:pt x="38" y="83"/>
                      </a:lnTo>
                      <a:lnTo>
                        <a:pt x="41" y="84"/>
                      </a:lnTo>
                      <a:lnTo>
                        <a:pt x="41" y="86"/>
                      </a:lnTo>
                      <a:lnTo>
                        <a:pt x="44" y="90"/>
                      </a:lnTo>
                      <a:lnTo>
                        <a:pt x="46" y="90"/>
                      </a:lnTo>
                      <a:lnTo>
                        <a:pt x="47" y="88"/>
                      </a:lnTo>
                      <a:lnTo>
                        <a:pt x="46" y="86"/>
                      </a:lnTo>
                      <a:lnTo>
                        <a:pt x="47" y="86"/>
                      </a:lnTo>
                      <a:lnTo>
                        <a:pt x="48" y="90"/>
                      </a:lnTo>
                      <a:lnTo>
                        <a:pt x="48" y="90"/>
                      </a:lnTo>
                      <a:lnTo>
                        <a:pt x="48" y="87"/>
                      </a:lnTo>
                      <a:lnTo>
                        <a:pt x="48" y="85"/>
                      </a:lnTo>
                      <a:lnTo>
                        <a:pt x="48" y="82"/>
                      </a:lnTo>
                      <a:lnTo>
                        <a:pt x="50" y="83"/>
                      </a:lnTo>
                      <a:lnTo>
                        <a:pt x="53" y="85"/>
                      </a:lnTo>
                      <a:lnTo>
                        <a:pt x="54" y="87"/>
                      </a:lnTo>
                      <a:lnTo>
                        <a:pt x="56" y="88"/>
                      </a:lnTo>
                      <a:lnTo>
                        <a:pt x="58" y="87"/>
                      </a:lnTo>
                      <a:lnTo>
                        <a:pt x="58" y="89"/>
                      </a:lnTo>
                      <a:lnTo>
                        <a:pt x="60" y="86"/>
                      </a:lnTo>
                      <a:lnTo>
                        <a:pt x="60" y="89"/>
                      </a:lnTo>
                      <a:lnTo>
                        <a:pt x="60" y="91"/>
                      </a:lnTo>
                      <a:lnTo>
                        <a:pt x="61" y="91"/>
                      </a:lnTo>
                      <a:lnTo>
                        <a:pt x="63" y="93"/>
                      </a:lnTo>
                      <a:lnTo>
                        <a:pt x="71" y="96"/>
                      </a:lnTo>
                      <a:lnTo>
                        <a:pt x="73" y="97"/>
                      </a:lnTo>
                      <a:lnTo>
                        <a:pt x="75" y="100"/>
                      </a:lnTo>
                      <a:lnTo>
                        <a:pt x="76" y="105"/>
                      </a:lnTo>
                      <a:lnTo>
                        <a:pt x="80" y="110"/>
                      </a:lnTo>
                      <a:lnTo>
                        <a:pt x="81" y="113"/>
                      </a:lnTo>
                      <a:lnTo>
                        <a:pt x="83" y="114"/>
                      </a:lnTo>
                      <a:lnTo>
                        <a:pt x="85" y="117"/>
                      </a:lnTo>
                      <a:lnTo>
                        <a:pt x="86" y="118"/>
                      </a:lnTo>
                      <a:lnTo>
                        <a:pt x="92" y="127"/>
                      </a:lnTo>
                      <a:lnTo>
                        <a:pt x="92" y="129"/>
                      </a:lnTo>
                      <a:lnTo>
                        <a:pt x="95" y="131"/>
                      </a:lnTo>
                      <a:lnTo>
                        <a:pt x="99" y="133"/>
                      </a:lnTo>
                      <a:lnTo>
                        <a:pt x="100" y="132"/>
                      </a:lnTo>
                      <a:lnTo>
                        <a:pt x="102" y="132"/>
                      </a:lnTo>
                      <a:lnTo>
                        <a:pt x="104" y="133"/>
                      </a:lnTo>
                      <a:lnTo>
                        <a:pt x="108" y="132"/>
                      </a:lnTo>
                      <a:lnTo>
                        <a:pt x="111" y="134"/>
                      </a:lnTo>
                      <a:lnTo>
                        <a:pt x="113" y="134"/>
                      </a:lnTo>
                      <a:lnTo>
                        <a:pt x="118" y="134"/>
                      </a:lnTo>
                      <a:lnTo>
                        <a:pt x="120" y="136"/>
                      </a:lnTo>
                      <a:lnTo>
                        <a:pt x="123" y="135"/>
                      </a:lnTo>
                      <a:lnTo>
                        <a:pt x="124" y="138"/>
                      </a:lnTo>
                      <a:lnTo>
                        <a:pt x="127" y="138"/>
                      </a:lnTo>
                      <a:lnTo>
                        <a:pt x="128" y="138"/>
                      </a:lnTo>
                      <a:lnTo>
                        <a:pt x="127" y="140"/>
                      </a:lnTo>
                      <a:lnTo>
                        <a:pt x="129" y="141"/>
                      </a:lnTo>
                      <a:lnTo>
                        <a:pt x="132" y="143"/>
                      </a:lnTo>
                      <a:lnTo>
                        <a:pt x="135" y="142"/>
                      </a:lnTo>
                      <a:lnTo>
                        <a:pt x="136" y="140"/>
                      </a:lnTo>
                      <a:lnTo>
                        <a:pt x="133" y="138"/>
                      </a:lnTo>
                      <a:lnTo>
                        <a:pt x="132" y="138"/>
                      </a:lnTo>
                      <a:lnTo>
                        <a:pt x="132" y="136"/>
                      </a:lnTo>
                      <a:lnTo>
                        <a:pt x="134" y="134"/>
                      </a:lnTo>
                      <a:lnTo>
                        <a:pt x="137" y="136"/>
                      </a:lnTo>
                      <a:lnTo>
                        <a:pt x="139" y="134"/>
                      </a:lnTo>
                      <a:lnTo>
                        <a:pt x="134" y="133"/>
                      </a:lnTo>
                      <a:lnTo>
                        <a:pt x="127" y="132"/>
                      </a:lnTo>
                      <a:lnTo>
                        <a:pt x="124" y="129"/>
                      </a:lnTo>
                      <a:lnTo>
                        <a:pt x="123" y="128"/>
                      </a:lnTo>
                      <a:lnTo>
                        <a:pt x="126" y="126"/>
                      </a:lnTo>
                      <a:lnTo>
                        <a:pt x="128" y="126"/>
                      </a:lnTo>
                      <a:lnTo>
                        <a:pt x="129" y="124"/>
                      </a:lnTo>
                      <a:lnTo>
                        <a:pt x="127" y="124"/>
                      </a:lnTo>
                      <a:lnTo>
                        <a:pt x="123" y="124"/>
                      </a:lnTo>
                      <a:lnTo>
                        <a:pt x="118" y="122"/>
                      </a:lnTo>
                      <a:lnTo>
                        <a:pt x="116" y="121"/>
                      </a:lnTo>
                      <a:lnTo>
                        <a:pt x="116" y="118"/>
                      </a:lnTo>
                      <a:lnTo>
                        <a:pt x="117" y="116"/>
                      </a:lnTo>
                      <a:lnTo>
                        <a:pt x="118" y="1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309">
                  <a:extLst>
                    <a:ext uri="{FF2B5EF4-FFF2-40B4-BE49-F238E27FC236}">
                      <a16:creationId xmlns:a16="http://schemas.microsoft.com/office/drawing/2014/main" id="{7A7D496B-3689-4C8D-8041-A1FB19589C60}"/>
                    </a:ext>
                  </a:extLst>
                </p:cNvPr>
                <p:cNvSpPr>
                  <a:spLocks/>
                </p:cNvSpPr>
                <p:nvPr/>
              </p:nvSpPr>
              <p:spPr bwMode="auto">
                <a:xfrm>
                  <a:off x="5804" y="2904"/>
                  <a:ext cx="18" cy="24"/>
                </a:xfrm>
                <a:custGeom>
                  <a:avLst/>
                  <a:gdLst>
                    <a:gd name="T0" fmla="*/ 10 w 18"/>
                    <a:gd name="T1" fmla="*/ 9 h 24"/>
                    <a:gd name="T2" fmla="*/ 6 w 18"/>
                    <a:gd name="T3" fmla="*/ 7 h 24"/>
                    <a:gd name="T4" fmla="*/ 6 w 18"/>
                    <a:gd name="T5" fmla="*/ 3 h 24"/>
                    <a:gd name="T6" fmla="*/ 4 w 18"/>
                    <a:gd name="T7" fmla="*/ 0 h 24"/>
                    <a:gd name="T8" fmla="*/ 1 w 18"/>
                    <a:gd name="T9" fmla="*/ 0 h 24"/>
                    <a:gd name="T10" fmla="*/ 0 w 18"/>
                    <a:gd name="T11" fmla="*/ 4 h 24"/>
                    <a:gd name="T12" fmla="*/ 1 w 18"/>
                    <a:gd name="T13" fmla="*/ 7 h 24"/>
                    <a:gd name="T14" fmla="*/ 1 w 18"/>
                    <a:gd name="T15" fmla="*/ 12 h 24"/>
                    <a:gd name="T16" fmla="*/ 4 w 18"/>
                    <a:gd name="T17" fmla="*/ 14 h 24"/>
                    <a:gd name="T18" fmla="*/ 6 w 18"/>
                    <a:gd name="T19" fmla="*/ 19 h 24"/>
                    <a:gd name="T20" fmla="*/ 6 w 18"/>
                    <a:gd name="T21" fmla="*/ 21 h 24"/>
                    <a:gd name="T22" fmla="*/ 7 w 18"/>
                    <a:gd name="T23" fmla="*/ 24 h 24"/>
                    <a:gd name="T24" fmla="*/ 10 w 18"/>
                    <a:gd name="T25" fmla="*/ 24 h 24"/>
                    <a:gd name="T26" fmla="*/ 11 w 18"/>
                    <a:gd name="T27" fmla="*/ 24 h 24"/>
                    <a:gd name="T28" fmla="*/ 15 w 18"/>
                    <a:gd name="T29" fmla="*/ 24 h 24"/>
                    <a:gd name="T30" fmla="*/ 16 w 18"/>
                    <a:gd name="T31" fmla="*/ 23 h 24"/>
                    <a:gd name="T32" fmla="*/ 17 w 18"/>
                    <a:gd name="T33" fmla="*/ 22 h 24"/>
                    <a:gd name="T34" fmla="*/ 18 w 18"/>
                    <a:gd name="T35" fmla="*/ 17 h 24"/>
                    <a:gd name="T36" fmla="*/ 15 w 18"/>
                    <a:gd name="T37" fmla="*/ 13 h 24"/>
                    <a:gd name="T38" fmla="*/ 10 w 18"/>
                    <a:gd name="T3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4">
                      <a:moveTo>
                        <a:pt x="10" y="9"/>
                      </a:moveTo>
                      <a:lnTo>
                        <a:pt x="6" y="7"/>
                      </a:lnTo>
                      <a:lnTo>
                        <a:pt x="6" y="3"/>
                      </a:lnTo>
                      <a:lnTo>
                        <a:pt x="4" y="0"/>
                      </a:lnTo>
                      <a:lnTo>
                        <a:pt x="1" y="0"/>
                      </a:lnTo>
                      <a:lnTo>
                        <a:pt x="0" y="4"/>
                      </a:lnTo>
                      <a:lnTo>
                        <a:pt x="1" y="7"/>
                      </a:lnTo>
                      <a:lnTo>
                        <a:pt x="1" y="12"/>
                      </a:lnTo>
                      <a:lnTo>
                        <a:pt x="4" y="14"/>
                      </a:lnTo>
                      <a:lnTo>
                        <a:pt x="6" y="19"/>
                      </a:lnTo>
                      <a:lnTo>
                        <a:pt x="6" y="21"/>
                      </a:lnTo>
                      <a:lnTo>
                        <a:pt x="7" y="24"/>
                      </a:lnTo>
                      <a:lnTo>
                        <a:pt x="10" y="24"/>
                      </a:lnTo>
                      <a:lnTo>
                        <a:pt x="11" y="24"/>
                      </a:lnTo>
                      <a:lnTo>
                        <a:pt x="15" y="24"/>
                      </a:lnTo>
                      <a:lnTo>
                        <a:pt x="16" y="23"/>
                      </a:lnTo>
                      <a:lnTo>
                        <a:pt x="17" y="22"/>
                      </a:lnTo>
                      <a:lnTo>
                        <a:pt x="18" y="17"/>
                      </a:lnTo>
                      <a:lnTo>
                        <a:pt x="15" y="13"/>
                      </a:lnTo>
                      <a:lnTo>
                        <a:pt x="1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310">
                  <a:extLst>
                    <a:ext uri="{FF2B5EF4-FFF2-40B4-BE49-F238E27FC236}">
                      <a16:creationId xmlns:a16="http://schemas.microsoft.com/office/drawing/2014/main" id="{4F06B47E-088B-452C-A916-41C01CD8CB53}"/>
                    </a:ext>
                  </a:extLst>
                </p:cNvPr>
                <p:cNvSpPr>
                  <a:spLocks/>
                </p:cNvSpPr>
                <p:nvPr/>
              </p:nvSpPr>
              <p:spPr bwMode="auto">
                <a:xfrm>
                  <a:off x="5791" y="3009"/>
                  <a:ext cx="4" cy="3"/>
                </a:xfrm>
                <a:custGeom>
                  <a:avLst/>
                  <a:gdLst>
                    <a:gd name="T0" fmla="*/ 0 w 4"/>
                    <a:gd name="T1" fmla="*/ 2 h 3"/>
                    <a:gd name="T2" fmla="*/ 0 w 4"/>
                    <a:gd name="T3" fmla="*/ 3 h 3"/>
                    <a:gd name="T4" fmla="*/ 2 w 4"/>
                    <a:gd name="T5" fmla="*/ 3 h 3"/>
                    <a:gd name="T6" fmla="*/ 4 w 4"/>
                    <a:gd name="T7" fmla="*/ 3 h 3"/>
                    <a:gd name="T8" fmla="*/ 4 w 4"/>
                    <a:gd name="T9" fmla="*/ 1 h 3"/>
                    <a:gd name="T10" fmla="*/ 2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3"/>
                      </a:lnTo>
                      <a:lnTo>
                        <a:pt x="2" y="3"/>
                      </a:lnTo>
                      <a:lnTo>
                        <a:pt x="4" y="3"/>
                      </a:lnTo>
                      <a:lnTo>
                        <a:pt x="4" y="1"/>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311">
                  <a:extLst>
                    <a:ext uri="{FF2B5EF4-FFF2-40B4-BE49-F238E27FC236}">
                      <a16:creationId xmlns:a16="http://schemas.microsoft.com/office/drawing/2014/main" id="{E30E1C47-80EF-4AAE-A9D1-68977FD80FAB}"/>
                    </a:ext>
                  </a:extLst>
                </p:cNvPr>
                <p:cNvSpPr>
                  <a:spLocks/>
                </p:cNvSpPr>
                <p:nvPr/>
              </p:nvSpPr>
              <p:spPr bwMode="auto">
                <a:xfrm>
                  <a:off x="5750" y="2854"/>
                  <a:ext cx="33" cy="40"/>
                </a:xfrm>
                <a:custGeom>
                  <a:avLst/>
                  <a:gdLst>
                    <a:gd name="T0" fmla="*/ 31 w 33"/>
                    <a:gd name="T1" fmla="*/ 36 h 40"/>
                    <a:gd name="T2" fmla="*/ 33 w 33"/>
                    <a:gd name="T3" fmla="*/ 33 h 40"/>
                    <a:gd name="T4" fmla="*/ 33 w 33"/>
                    <a:gd name="T5" fmla="*/ 30 h 40"/>
                    <a:gd name="T6" fmla="*/ 31 w 33"/>
                    <a:gd name="T7" fmla="*/ 29 h 40"/>
                    <a:gd name="T8" fmla="*/ 29 w 33"/>
                    <a:gd name="T9" fmla="*/ 22 h 40"/>
                    <a:gd name="T10" fmla="*/ 28 w 33"/>
                    <a:gd name="T11" fmla="*/ 22 h 40"/>
                    <a:gd name="T12" fmla="*/ 26 w 33"/>
                    <a:gd name="T13" fmla="*/ 17 h 40"/>
                    <a:gd name="T14" fmla="*/ 22 w 33"/>
                    <a:gd name="T15" fmla="*/ 16 h 40"/>
                    <a:gd name="T16" fmla="*/ 20 w 33"/>
                    <a:gd name="T17" fmla="*/ 12 h 40"/>
                    <a:gd name="T18" fmla="*/ 16 w 33"/>
                    <a:gd name="T19" fmla="*/ 12 h 40"/>
                    <a:gd name="T20" fmla="*/ 11 w 33"/>
                    <a:gd name="T21" fmla="*/ 6 h 40"/>
                    <a:gd name="T22" fmla="*/ 6 w 33"/>
                    <a:gd name="T23" fmla="*/ 5 h 40"/>
                    <a:gd name="T24" fmla="*/ 0 w 33"/>
                    <a:gd name="T25" fmla="*/ 0 h 40"/>
                    <a:gd name="T26" fmla="*/ 1 w 33"/>
                    <a:gd name="T27" fmla="*/ 2 h 40"/>
                    <a:gd name="T28" fmla="*/ 2 w 33"/>
                    <a:gd name="T29" fmla="*/ 5 h 40"/>
                    <a:gd name="T30" fmla="*/ 12 w 33"/>
                    <a:gd name="T31" fmla="*/ 12 h 40"/>
                    <a:gd name="T32" fmla="*/ 17 w 33"/>
                    <a:gd name="T33" fmla="*/ 15 h 40"/>
                    <a:gd name="T34" fmla="*/ 20 w 33"/>
                    <a:gd name="T35" fmla="*/ 15 h 40"/>
                    <a:gd name="T36" fmla="*/ 26 w 33"/>
                    <a:gd name="T37" fmla="*/ 21 h 40"/>
                    <a:gd name="T38" fmla="*/ 27 w 33"/>
                    <a:gd name="T39" fmla="*/ 30 h 40"/>
                    <a:gd name="T40" fmla="*/ 26 w 33"/>
                    <a:gd name="T41" fmla="*/ 33 h 40"/>
                    <a:gd name="T42" fmla="*/ 27 w 33"/>
                    <a:gd name="T43" fmla="*/ 36 h 40"/>
                    <a:gd name="T44" fmla="*/ 30 w 33"/>
                    <a:gd name="T45" fmla="*/ 40 h 40"/>
                    <a:gd name="T46" fmla="*/ 31 w 33"/>
                    <a:gd name="T4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40">
                      <a:moveTo>
                        <a:pt x="31" y="36"/>
                      </a:moveTo>
                      <a:lnTo>
                        <a:pt x="33" y="33"/>
                      </a:lnTo>
                      <a:lnTo>
                        <a:pt x="33" y="30"/>
                      </a:lnTo>
                      <a:lnTo>
                        <a:pt x="31" y="29"/>
                      </a:lnTo>
                      <a:lnTo>
                        <a:pt x="29" y="22"/>
                      </a:lnTo>
                      <a:lnTo>
                        <a:pt x="28" y="22"/>
                      </a:lnTo>
                      <a:lnTo>
                        <a:pt x="26" y="17"/>
                      </a:lnTo>
                      <a:lnTo>
                        <a:pt x="22" y="16"/>
                      </a:lnTo>
                      <a:lnTo>
                        <a:pt x="20" y="12"/>
                      </a:lnTo>
                      <a:lnTo>
                        <a:pt x="16" y="12"/>
                      </a:lnTo>
                      <a:lnTo>
                        <a:pt x="11" y="6"/>
                      </a:lnTo>
                      <a:lnTo>
                        <a:pt x="6" y="5"/>
                      </a:lnTo>
                      <a:lnTo>
                        <a:pt x="0" y="0"/>
                      </a:lnTo>
                      <a:lnTo>
                        <a:pt x="1" y="2"/>
                      </a:lnTo>
                      <a:lnTo>
                        <a:pt x="2" y="5"/>
                      </a:lnTo>
                      <a:lnTo>
                        <a:pt x="12" y="12"/>
                      </a:lnTo>
                      <a:lnTo>
                        <a:pt x="17" y="15"/>
                      </a:lnTo>
                      <a:lnTo>
                        <a:pt x="20" y="15"/>
                      </a:lnTo>
                      <a:lnTo>
                        <a:pt x="26" y="21"/>
                      </a:lnTo>
                      <a:lnTo>
                        <a:pt x="27" y="30"/>
                      </a:lnTo>
                      <a:lnTo>
                        <a:pt x="26" y="33"/>
                      </a:lnTo>
                      <a:lnTo>
                        <a:pt x="27" y="36"/>
                      </a:lnTo>
                      <a:lnTo>
                        <a:pt x="30" y="40"/>
                      </a:lnTo>
                      <a:lnTo>
                        <a:pt x="31"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312">
                  <a:extLst>
                    <a:ext uri="{FF2B5EF4-FFF2-40B4-BE49-F238E27FC236}">
                      <a16:creationId xmlns:a16="http://schemas.microsoft.com/office/drawing/2014/main" id="{ED51631E-82D5-41BF-B665-22C38908FE9A}"/>
                    </a:ext>
                  </a:extLst>
                </p:cNvPr>
                <p:cNvSpPr>
                  <a:spLocks/>
                </p:cNvSpPr>
                <p:nvPr/>
              </p:nvSpPr>
              <p:spPr bwMode="auto">
                <a:xfrm>
                  <a:off x="5772" y="2967"/>
                  <a:ext cx="4" cy="6"/>
                </a:xfrm>
                <a:custGeom>
                  <a:avLst/>
                  <a:gdLst>
                    <a:gd name="T0" fmla="*/ 0 w 4"/>
                    <a:gd name="T1" fmla="*/ 0 h 6"/>
                    <a:gd name="T2" fmla="*/ 0 w 4"/>
                    <a:gd name="T3" fmla="*/ 3 h 6"/>
                    <a:gd name="T4" fmla="*/ 0 w 4"/>
                    <a:gd name="T5" fmla="*/ 4 h 6"/>
                    <a:gd name="T6" fmla="*/ 1 w 4"/>
                    <a:gd name="T7" fmla="*/ 4 h 6"/>
                    <a:gd name="T8" fmla="*/ 4 w 4"/>
                    <a:gd name="T9" fmla="*/ 6 h 6"/>
                    <a:gd name="T10" fmla="*/ 4 w 4"/>
                    <a:gd name="T11" fmla="*/ 4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0"/>
                      </a:moveTo>
                      <a:lnTo>
                        <a:pt x="0" y="3"/>
                      </a:lnTo>
                      <a:lnTo>
                        <a:pt x="0" y="4"/>
                      </a:lnTo>
                      <a:lnTo>
                        <a:pt x="1" y="4"/>
                      </a:lnTo>
                      <a:lnTo>
                        <a:pt x="4" y="6"/>
                      </a:lnTo>
                      <a:lnTo>
                        <a:pt x="4"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313">
                  <a:extLst>
                    <a:ext uri="{FF2B5EF4-FFF2-40B4-BE49-F238E27FC236}">
                      <a16:creationId xmlns:a16="http://schemas.microsoft.com/office/drawing/2014/main" id="{8BFF3BEC-AF5D-420E-AFD3-532B335952CB}"/>
                    </a:ext>
                  </a:extLst>
                </p:cNvPr>
                <p:cNvSpPr>
                  <a:spLocks/>
                </p:cNvSpPr>
                <p:nvPr/>
              </p:nvSpPr>
              <p:spPr bwMode="auto">
                <a:xfrm>
                  <a:off x="5779" y="3011"/>
                  <a:ext cx="8" cy="5"/>
                </a:xfrm>
                <a:custGeom>
                  <a:avLst/>
                  <a:gdLst>
                    <a:gd name="T0" fmla="*/ 7 w 8"/>
                    <a:gd name="T1" fmla="*/ 3 h 5"/>
                    <a:gd name="T2" fmla="*/ 5 w 8"/>
                    <a:gd name="T3" fmla="*/ 3 h 5"/>
                    <a:gd name="T4" fmla="*/ 2 w 8"/>
                    <a:gd name="T5" fmla="*/ 0 h 5"/>
                    <a:gd name="T6" fmla="*/ 0 w 8"/>
                    <a:gd name="T7" fmla="*/ 0 h 5"/>
                    <a:gd name="T8" fmla="*/ 4 w 8"/>
                    <a:gd name="T9" fmla="*/ 4 h 5"/>
                    <a:gd name="T10" fmla="*/ 5 w 8"/>
                    <a:gd name="T11" fmla="*/ 4 h 5"/>
                    <a:gd name="T12" fmla="*/ 7 w 8"/>
                    <a:gd name="T13" fmla="*/ 5 h 5"/>
                    <a:gd name="T14" fmla="*/ 8 w 8"/>
                    <a:gd name="T15" fmla="*/ 4 h 5"/>
                    <a:gd name="T16" fmla="*/ 7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7" y="3"/>
                      </a:moveTo>
                      <a:lnTo>
                        <a:pt x="5" y="3"/>
                      </a:lnTo>
                      <a:lnTo>
                        <a:pt x="2" y="0"/>
                      </a:lnTo>
                      <a:lnTo>
                        <a:pt x="0" y="0"/>
                      </a:lnTo>
                      <a:lnTo>
                        <a:pt x="4" y="4"/>
                      </a:lnTo>
                      <a:lnTo>
                        <a:pt x="5" y="4"/>
                      </a:lnTo>
                      <a:lnTo>
                        <a:pt x="7"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314">
                  <a:extLst>
                    <a:ext uri="{FF2B5EF4-FFF2-40B4-BE49-F238E27FC236}">
                      <a16:creationId xmlns:a16="http://schemas.microsoft.com/office/drawing/2014/main" id="{7740DBE9-88CA-4229-AE85-0B4D3ECF40AE}"/>
                    </a:ext>
                  </a:extLst>
                </p:cNvPr>
                <p:cNvSpPr>
                  <a:spLocks/>
                </p:cNvSpPr>
                <p:nvPr/>
              </p:nvSpPr>
              <p:spPr bwMode="auto">
                <a:xfrm>
                  <a:off x="5739" y="2852"/>
                  <a:ext cx="6" cy="6"/>
                </a:xfrm>
                <a:custGeom>
                  <a:avLst/>
                  <a:gdLst>
                    <a:gd name="T0" fmla="*/ 6 w 6"/>
                    <a:gd name="T1" fmla="*/ 1 h 6"/>
                    <a:gd name="T2" fmla="*/ 3 w 6"/>
                    <a:gd name="T3" fmla="*/ 0 h 6"/>
                    <a:gd name="T4" fmla="*/ 0 w 6"/>
                    <a:gd name="T5" fmla="*/ 1 h 6"/>
                    <a:gd name="T6" fmla="*/ 0 w 6"/>
                    <a:gd name="T7" fmla="*/ 4 h 6"/>
                    <a:gd name="T8" fmla="*/ 2 w 6"/>
                    <a:gd name="T9" fmla="*/ 6 h 6"/>
                    <a:gd name="T10" fmla="*/ 6 w 6"/>
                    <a:gd name="T11" fmla="*/ 5 h 6"/>
                    <a:gd name="T12" fmla="*/ 6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1"/>
                      </a:moveTo>
                      <a:lnTo>
                        <a:pt x="3" y="0"/>
                      </a:lnTo>
                      <a:lnTo>
                        <a:pt x="0" y="1"/>
                      </a:lnTo>
                      <a:lnTo>
                        <a:pt x="0" y="4"/>
                      </a:lnTo>
                      <a:lnTo>
                        <a:pt x="2" y="6"/>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315">
                  <a:extLst>
                    <a:ext uri="{FF2B5EF4-FFF2-40B4-BE49-F238E27FC236}">
                      <a16:creationId xmlns:a16="http://schemas.microsoft.com/office/drawing/2014/main" id="{BEDC2A24-C2E5-4582-9705-C3692831BEDA}"/>
                    </a:ext>
                  </a:extLst>
                </p:cNvPr>
                <p:cNvSpPr>
                  <a:spLocks/>
                </p:cNvSpPr>
                <p:nvPr/>
              </p:nvSpPr>
              <p:spPr bwMode="auto">
                <a:xfrm>
                  <a:off x="5665" y="2945"/>
                  <a:ext cx="1" cy="2"/>
                </a:xfrm>
                <a:custGeom>
                  <a:avLst/>
                  <a:gdLst>
                    <a:gd name="T0" fmla="*/ 0 w 1"/>
                    <a:gd name="T1" fmla="*/ 1 h 3"/>
                    <a:gd name="T2" fmla="*/ 1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cubicBezTo>
                        <a:pt x="1" y="3"/>
                        <a:pt x="1" y="3"/>
                        <a:pt x="1" y="3"/>
                      </a:cubicBezTo>
                      <a:cubicBezTo>
                        <a:pt x="1" y="3"/>
                        <a:pt x="1" y="0"/>
                        <a:pt x="1"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316">
                  <a:extLst>
                    <a:ext uri="{FF2B5EF4-FFF2-40B4-BE49-F238E27FC236}">
                      <a16:creationId xmlns:a16="http://schemas.microsoft.com/office/drawing/2014/main" id="{DA140D33-B94C-45A1-A04E-EDDEB7C2CF47}"/>
                    </a:ext>
                  </a:extLst>
                </p:cNvPr>
                <p:cNvSpPr>
                  <a:spLocks/>
                </p:cNvSpPr>
                <p:nvPr/>
              </p:nvSpPr>
              <p:spPr bwMode="auto">
                <a:xfrm>
                  <a:off x="5738" y="2893"/>
                  <a:ext cx="4" cy="5"/>
                </a:xfrm>
                <a:custGeom>
                  <a:avLst/>
                  <a:gdLst>
                    <a:gd name="T0" fmla="*/ 0 w 4"/>
                    <a:gd name="T1" fmla="*/ 1 h 5"/>
                    <a:gd name="T2" fmla="*/ 0 w 4"/>
                    <a:gd name="T3" fmla="*/ 2 h 5"/>
                    <a:gd name="T4" fmla="*/ 3 w 4"/>
                    <a:gd name="T5" fmla="*/ 5 h 5"/>
                    <a:gd name="T6" fmla="*/ 4 w 4"/>
                    <a:gd name="T7" fmla="*/ 4 h 5"/>
                    <a:gd name="T8" fmla="*/ 2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0" y="2"/>
                      </a:lnTo>
                      <a:lnTo>
                        <a:pt x="3" y="5"/>
                      </a:lnTo>
                      <a:lnTo>
                        <a:pt x="4"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317">
                  <a:extLst>
                    <a:ext uri="{FF2B5EF4-FFF2-40B4-BE49-F238E27FC236}">
                      <a16:creationId xmlns:a16="http://schemas.microsoft.com/office/drawing/2014/main" id="{EEBF8619-7D25-415F-BC99-60EEF97A45F7}"/>
                    </a:ext>
                  </a:extLst>
                </p:cNvPr>
                <p:cNvSpPr>
                  <a:spLocks/>
                </p:cNvSpPr>
                <p:nvPr/>
              </p:nvSpPr>
              <p:spPr bwMode="auto">
                <a:xfrm>
                  <a:off x="5751" y="2956"/>
                  <a:ext cx="2" cy="7"/>
                </a:xfrm>
                <a:custGeom>
                  <a:avLst/>
                  <a:gdLst>
                    <a:gd name="T0" fmla="*/ 2 w 2"/>
                    <a:gd name="T1" fmla="*/ 7 h 7"/>
                    <a:gd name="T2" fmla="*/ 2 w 2"/>
                    <a:gd name="T3" fmla="*/ 5 h 7"/>
                    <a:gd name="T4" fmla="*/ 2 w 2"/>
                    <a:gd name="T5" fmla="*/ 0 h 7"/>
                    <a:gd name="T6" fmla="*/ 0 w 2"/>
                    <a:gd name="T7" fmla="*/ 0 h 7"/>
                    <a:gd name="T8" fmla="*/ 0 w 2"/>
                    <a:gd name="T9" fmla="*/ 2 h 7"/>
                    <a:gd name="T10" fmla="*/ 0 w 2"/>
                    <a:gd name="T11" fmla="*/ 4 h 7"/>
                    <a:gd name="T12" fmla="*/ 1 w 2"/>
                    <a:gd name="T13" fmla="*/ 4 h 7"/>
                    <a:gd name="T14" fmla="*/ 1 w 2"/>
                    <a:gd name="T15" fmla="*/ 7 h 7"/>
                    <a:gd name="T16" fmla="*/ 1 w 2"/>
                    <a:gd name="T17" fmla="*/ 7 h 7"/>
                    <a:gd name="T18" fmla="*/ 2 w 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2" y="7"/>
                      </a:moveTo>
                      <a:lnTo>
                        <a:pt x="2" y="5"/>
                      </a:lnTo>
                      <a:lnTo>
                        <a:pt x="2" y="0"/>
                      </a:lnTo>
                      <a:lnTo>
                        <a:pt x="0" y="0"/>
                      </a:lnTo>
                      <a:lnTo>
                        <a:pt x="0" y="2"/>
                      </a:lnTo>
                      <a:lnTo>
                        <a:pt x="0" y="4"/>
                      </a:lnTo>
                      <a:lnTo>
                        <a:pt x="1" y="4"/>
                      </a:lnTo>
                      <a:lnTo>
                        <a:pt x="1" y="7"/>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318">
                  <a:extLst>
                    <a:ext uri="{FF2B5EF4-FFF2-40B4-BE49-F238E27FC236}">
                      <a16:creationId xmlns:a16="http://schemas.microsoft.com/office/drawing/2014/main" id="{0C1ABAA9-08BC-4CE5-BD85-258580430908}"/>
                    </a:ext>
                  </a:extLst>
                </p:cNvPr>
                <p:cNvSpPr>
                  <a:spLocks/>
                </p:cNvSpPr>
                <p:nvPr/>
              </p:nvSpPr>
              <p:spPr bwMode="auto">
                <a:xfrm>
                  <a:off x="5679" y="2889"/>
                  <a:ext cx="3" cy="4"/>
                </a:xfrm>
                <a:custGeom>
                  <a:avLst/>
                  <a:gdLst>
                    <a:gd name="T0" fmla="*/ 3 w 3"/>
                    <a:gd name="T1" fmla="*/ 0 h 4"/>
                    <a:gd name="T2" fmla="*/ 0 w 3"/>
                    <a:gd name="T3" fmla="*/ 1 h 4"/>
                    <a:gd name="T4" fmla="*/ 1 w 3"/>
                    <a:gd name="T5" fmla="*/ 4 h 4"/>
                    <a:gd name="T6" fmla="*/ 3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0" y="1"/>
                      </a:lnTo>
                      <a:lnTo>
                        <a:pt x="1" y="4"/>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319">
                  <a:extLst>
                    <a:ext uri="{FF2B5EF4-FFF2-40B4-BE49-F238E27FC236}">
                      <a16:creationId xmlns:a16="http://schemas.microsoft.com/office/drawing/2014/main" id="{B1ECF328-ABC9-425C-B200-62857C739003}"/>
                    </a:ext>
                  </a:extLst>
                </p:cNvPr>
                <p:cNvSpPr>
                  <a:spLocks/>
                </p:cNvSpPr>
                <p:nvPr/>
              </p:nvSpPr>
              <p:spPr bwMode="auto">
                <a:xfrm>
                  <a:off x="5731" y="2828"/>
                  <a:ext cx="3" cy="6"/>
                </a:xfrm>
                <a:custGeom>
                  <a:avLst/>
                  <a:gdLst>
                    <a:gd name="T0" fmla="*/ 3 w 3"/>
                    <a:gd name="T1" fmla="*/ 6 h 6"/>
                    <a:gd name="T2" fmla="*/ 3 w 3"/>
                    <a:gd name="T3" fmla="*/ 4 h 6"/>
                    <a:gd name="T4" fmla="*/ 2 w 3"/>
                    <a:gd name="T5" fmla="*/ 1 h 6"/>
                    <a:gd name="T6" fmla="*/ 0 w 3"/>
                    <a:gd name="T7" fmla="*/ 0 h 6"/>
                    <a:gd name="T8" fmla="*/ 0 w 3"/>
                    <a:gd name="T9" fmla="*/ 3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4"/>
                      </a:lnTo>
                      <a:lnTo>
                        <a:pt x="2" y="1"/>
                      </a:lnTo>
                      <a:lnTo>
                        <a:pt x="0" y="0"/>
                      </a:lnTo>
                      <a:lnTo>
                        <a:pt x="0"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320">
                  <a:extLst>
                    <a:ext uri="{FF2B5EF4-FFF2-40B4-BE49-F238E27FC236}">
                      <a16:creationId xmlns:a16="http://schemas.microsoft.com/office/drawing/2014/main" id="{4C87029A-07E8-46AB-9925-670E51204F46}"/>
                    </a:ext>
                  </a:extLst>
                </p:cNvPr>
                <p:cNvSpPr>
                  <a:spLocks/>
                </p:cNvSpPr>
                <p:nvPr/>
              </p:nvSpPr>
              <p:spPr bwMode="auto">
                <a:xfrm>
                  <a:off x="5690" y="2842"/>
                  <a:ext cx="11" cy="6"/>
                </a:xfrm>
                <a:custGeom>
                  <a:avLst/>
                  <a:gdLst>
                    <a:gd name="T0" fmla="*/ 12 w 14"/>
                    <a:gd name="T1" fmla="*/ 1 h 7"/>
                    <a:gd name="T2" fmla="*/ 9 w 14"/>
                    <a:gd name="T3" fmla="*/ 1 h 7"/>
                    <a:gd name="T4" fmla="*/ 7 w 14"/>
                    <a:gd name="T5" fmla="*/ 0 h 7"/>
                    <a:gd name="T6" fmla="*/ 4 w 14"/>
                    <a:gd name="T7" fmla="*/ 1 h 7"/>
                    <a:gd name="T8" fmla="*/ 1 w 14"/>
                    <a:gd name="T9" fmla="*/ 0 h 7"/>
                    <a:gd name="T10" fmla="*/ 0 w 14"/>
                    <a:gd name="T11" fmla="*/ 1 h 7"/>
                    <a:gd name="T12" fmla="*/ 1 w 14"/>
                    <a:gd name="T13" fmla="*/ 5 h 7"/>
                    <a:gd name="T14" fmla="*/ 4 w 14"/>
                    <a:gd name="T15" fmla="*/ 5 h 7"/>
                    <a:gd name="T16" fmla="*/ 6 w 14"/>
                    <a:gd name="T17" fmla="*/ 7 h 7"/>
                    <a:gd name="T18" fmla="*/ 10 w 14"/>
                    <a:gd name="T19" fmla="*/ 7 h 7"/>
                    <a:gd name="T20" fmla="*/ 14 w 14"/>
                    <a:gd name="T21" fmla="*/ 3 h 7"/>
                    <a:gd name="T22" fmla="*/ 12 w 14"/>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7">
                      <a:moveTo>
                        <a:pt x="12" y="1"/>
                      </a:moveTo>
                      <a:cubicBezTo>
                        <a:pt x="9" y="1"/>
                        <a:pt x="9" y="1"/>
                        <a:pt x="9" y="1"/>
                      </a:cubicBezTo>
                      <a:cubicBezTo>
                        <a:pt x="7" y="0"/>
                        <a:pt x="7" y="0"/>
                        <a:pt x="7" y="0"/>
                      </a:cubicBezTo>
                      <a:cubicBezTo>
                        <a:pt x="4" y="1"/>
                        <a:pt x="4" y="1"/>
                        <a:pt x="4" y="1"/>
                      </a:cubicBezTo>
                      <a:cubicBezTo>
                        <a:pt x="1" y="0"/>
                        <a:pt x="1" y="0"/>
                        <a:pt x="1" y="0"/>
                      </a:cubicBezTo>
                      <a:cubicBezTo>
                        <a:pt x="0" y="1"/>
                        <a:pt x="0" y="1"/>
                        <a:pt x="0" y="1"/>
                      </a:cubicBezTo>
                      <a:cubicBezTo>
                        <a:pt x="0" y="1"/>
                        <a:pt x="1" y="5"/>
                        <a:pt x="1" y="5"/>
                      </a:cubicBezTo>
                      <a:cubicBezTo>
                        <a:pt x="4" y="5"/>
                        <a:pt x="4" y="5"/>
                        <a:pt x="4" y="5"/>
                      </a:cubicBezTo>
                      <a:cubicBezTo>
                        <a:pt x="6" y="7"/>
                        <a:pt x="6" y="7"/>
                        <a:pt x="6" y="7"/>
                      </a:cubicBezTo>
                      <a:cubicBezTo>
                        <a:pt x="10" y="7"/>
                        <a:pt x="10" y="7"/>
                        <a:pt x="10" y="7"/>
                      </a:cubicBezTo>
                      <a:cubicBezTo>
                        <a:pt x="14" y="3"/>
                        <a:pt x="14" y="3"/>
                        <a:pt x="14" y="3"/>
                      </a:cubicBez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321">
                  <a:extLst>
                    <a:ext uri="{FF2B5EF4-FFF2-40B4-BE49-F238E27FC236}">
                      <a16:creationId xmlns:a16="http://schemas.microsoft.com/office/drawing/2014/main" id="{AA4E79BD-A8FD-4D15-B1C5-C973462386B4}"/>
                    </a:ext>
                  </a:extLst>
                </p:cNvPr>
                <p:cNvSpPr>
                  <a:spLocks/>
                </p:cNvSpPr>
                <p:nvPr/>
              </p:nvSpPr>
              <p:spPr bwMode="auto">
                <a:xfrm>
                  <a:off x="5745" y="2981"/>
                  <a:ext cx="8" cy="8"/>
                </a:xfrm>
                <a:custGeom>
                  <a:avLst/>
                  <a:gdLst>
                    <a:gd name="T0" fmla="*/ 5 w 8"/>
                    <a:gd name="T1" fmla="*/ 3 h 8"/>
                    <a:gd name="T2" fmla="*/ 3 w 8"/>
                    <a:gd name="T3" fmla="*/ 3 h 8"/>
                    <a:gd name="T4" fmla="*/ 3 w 8"/>
                    <a:gd name="T5" fmla="*/ 3 h 8"/>
                    <a:gd name="T6" fmla="*/ 3 w 8"/>
                    <a:gd name="T7" fmla="*/ 1 h 8"/>
                    <a:gd name="T8" fmla="*/ 0 w 8"/>
                    <a:gd name="T9" fmla="*/ 0 h 8"/>
                    <a:gd name="T10" fmla="*/ 0 w 8"/>
                    <a:gd name="T11" fmla="*/ 1 h 8"/>
                    <a:gd name="T12" fmla="*/ 2 w 8"/>
                    <a:gd name="T13" fmla="*/ 2 h 8"/>
                    <a:gd name="T14" fmla="*/ 3 w 8"/>
                    <a:gd name="T15" fmla="*/ 5 h 8"/>
                    <a:gd name="T16" fmla="*/ 3 w 8"/>
                    <a:gd name="T17" fmla="*/ 5 h 8"/>
                    <a:gd name="T18" fmla="*/ 3 w 8"/>
                    <a:gd name="T19" fmla="*/ 7 h 8"/>
                    <a:gd name="T20" fmla="*/ 5 w 8"/>
                    <a:gd name="T21" fmla="*/ 8 h 8"/>
                    <a:gd name="T22" fmla="*/ 6 w 8"/>
                    <a:gd name="T23" fmla="*/ 7 h 8"/>
                    <a:gd name="T24" fmla="*/ 7 w 8"/>
                    <a:gd name="T25" fmla="*/ 6 h 8"/>
                    <a:gd name="T26" fmla="*/ 8 w 8"/>
                    <a:gd name="T27" fmla="*/ 5 h 8"/>
                    <a:gd name="T28" fmla="*/ 8 w 8"/>
                    <a:gd name="T29" fmla="*/ 3 h 8"/>
                    <a:gd name="T30" fmla="*/ 7 w 8"/>
                    <a:gd name="T31" fmla="*/ 3 h 8"/>
                    <a:gd name="T32" fmla="*/ 5 w 8"/>
                    <a:gd name="T33" fmla="*/ 5 h 8"/>
                    <a:gd name="T34" fmla="*/ 5 w 8"/>
                    <a:gd name="T3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8">
                      <a:moveTo>
                        <a:pt x="5" y="3"/>
                      </a:moveTo>
                      <a:lnTo>
                        <a:pt x="3" y="3"/>
                      </a:lnTo>
                      <a:lnTo>
                        <a:pt x="3" y="3"/>
                      </a:lnTo>
                      <a:lnTo>
                        <a:pt x="3" y="1"/>
                      </a:lnTo>
                      <a:lnTo>
                        <a:pt x="0" y="0"/>
                      </a:lnTo>
                      <a:lnTo>
                        <a:pt x="0" y="1"/>
                      </a:lnTo>
                      <a:lnTo>
                        <a:pt x="2" y="2"/>
                      </a:lnTo>
                      <a:lnTo>
                        <a:pt x="3" y="5"/>
                      </a:lnTo>
                      <a:lnTo>
                        <a:pt x="3" y="5"/>
                      </a:lnTo>
                      <a:lnTo>
                        <a:pt x="3" y="7"/>
                      </a:lnTo>
                      <a:lnTo>
                        <a:pt x="5" y="8"/>
                      </a:lnTo>
                      <a:lnTo>
                        <a:pt x="6" y="7"/>
                      </a:lnTo>
                      <a:lnTo>
                        <a:pt x="7" y="6"/>
                      </a:lnTo>
                      <a:lnTo>
                        <a:pt x="8" y="5"/>
                      </a:lnTo>
                      <a:lnTo>
                        <a:pt x="8" y="3"/>
                      </a:lnTo>
                      <a:lnTo>
                        <a:pt x="7" y="3"/>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322">
                  <a:extLst>
                    <a:ext uri="{FF2B5EF4-FFF2-40B4-BE49-F238E27FC236}">
                      <a16:creationId xmlns:a16="http://schemas.microsoft.com/office/drawing/2014/main" id="{56B93AB8-AEE0-44E1-81AC-E6F96252A4F7}"/>
                    </a:ext>
                  </a:extLst>
                </p:cNvPr>
                <p:cNvSpPr>
                  <a:spLocks/>
                </p:cNvSpPr>
                <p:nvPr/>
              </p:nvSpPr>
              <p:spPr bwMode="auto">
                <a:xfrm>
                  <a:off x="5705" y="2904"/>
                  <a:ext cx="5" cy="7"/>
                </a:xfrm>
                <a:custGeom>
                  <a:avLst/>
                  <a:gdLst>
                    <a:gd name="T0" fmla="*/ 4 w 5"/>
                    <a:gd name="T1" fmla="*/ 7 h 7"/>
                    <a:gd name="T2" fmla="*/ 5 w 5"/>
                    <a:gd name="T3" fmla="*/ 6 h 7"/>
                    <a:gd name="T4" fmla="*/ 4 w 5"/>
                    <a:gd name="T5" fmla="*/ 3 h 7"/>
                    <a:gd name="T6" fmla="*/ 1 w 5"/>
                    <a:gd name="T7" fmla="*/ 0 h 7"/>
                    <a:gd name="T8" fmla="*/ 0 w 5"/>
                    <a:gd name="T9" fmla="*/ 3 h 7"/>
                    <a:gd name="T10" fmla="*/ 1 w 5"/>
                    <a:gd name="T11" fmla="*/ 5 h 7"/>
                    <a:gd name="T12" fmla="*/ 4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7"/>
                      </a:moveTo>
                      <a:lnTo>
                        <a:pt x="5" y="6"/>
                      </a:lnTo>
                      <a:lnTo>
                        <a:pt x="4" y="3"/>
                      </a:lnTo>
                      <a:lnTo>
                        <a:pt x="1" y="0"/>
                      </a:lnTo>
                      <a:lnTo>
                        <a:pt x="0" y="3"/>
                      </a:lnTo>
                      <a:lnTo>
                        <a:pt x="1"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323">
                  <a:extLst>
                    <a:ext uri="{FF2B5EF4-FFF2-40B4-BE49-F238E27FC236}">
                      <a16:creationId xmlns:a16="http://schemas.microsoft.com/office/drawing/2014/main" id="{825C9E8B-BB88-44A6-8636-2965C56DEA77}"/>
                    </a:ext>
                  </a:extLst>
                </p:cNvPr>
                <p:cNvSpPr>
                  <a:spLocks/>
                </p:cNvSpPr>
                <p:nvPr/>
              </p:nvSpPr>
              <p:spPr bwMode="auto">
                <a:xfrm>
                  <a:off x="5737" y="2972"/>
                  <a:ext cx="4" cy="6"/>
                </a:xfrm>
                <a:custGeom>
                  <a:avLst/>
                  <a:gdLst>
                    <a:gd name="T0" fmla="*/ 3 w 4"/>
                    <a:gd name="T1" fmla="*/ 5 h 6"/>
                    <a:gd name="T2" fmla="*/ 4 w 4"/>
                    <a:gd name="T3" fmla="*/ 6 h 6"/>
                    <a:gd name="T4" fmla="*/ 4 w 4"/>
                    <a:gd name="T5" fmla="*/ 4 h 6"/>
                    <a:gd name="T6" fmla="*/ 3 w 4"/>
                    <a:gd name="T7" fmla="*/ 1 h 6"/>
                    <a:gd name="T8" fmla="*/ 1 w 4"/>
                    <a:gd name="T9" fmla="*/ 0 h 6"/>
                    <a:gd name="T10" fmla="*/ 0 w 4"/>
                    <a:gd name="T11" fmla="*/ 1 h 6"/>
                    <a:gd name="T12" fmla="*/ 1 w 4"/>
                    <a:gd name="T13" fmla="*/ 4 h 6"/>
                    <a:gd name="T14" fmla="*/ 2 w 4"/>
                    <a:gd name="T15" fmla="*/ 4 h 6"/>
                    <a:gd name="T16" fmla="*/ 3 w 4"/>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5"/>
                      </a:moveTo>
                      <a:lnTo>
                        <a:pt x="4" y="6"/>
                      </a:lnTo>
                      <a:lnTo>
                        <a:pt x="4" y="4"/>
                      </a:lnTo>
                      <a:lnTo>
                        <a:pt x="3" y="1"/>
                      </a:lnTo>
                      <a:lnTo>
                        <a:pt x="1" y="0"/>
                      </a:lnTo>
                      <a:lnTo>
                        <a:pt x="0" y="1"/>
                      </a:lnTo>
                      <a:lnTo>
                        <a:pt x="1" y="4"/>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324">
                  <a:extLst>
                    <a:ext uri="{FF2B5EF4-FFF2-40B4-BE49-F238E27FC236}">
                      <a16:creationId xmlns:a16="http://schemas.microsoft.com/office/drawing/2014/main" id="{1722A77D-D9C4-4181-B143-C6C5F834D498}"/>
                    </a:ext>
                  </a:extLst>
                </p:cNvPr>
                <p:cNvSpPr>
                  <a:spLocks/>
                </p:cNvSpPr>
                <p:nvPr/>
              </p:nvSpPr>
              <p:spPr bwMode="auto">
                <a:xfrm>
                  <a:off x="5743" y="2976"/>
                  <a:ext cx="5" cy="4"/>
                </a:xfrm>
                <a:custGeom>
                  <a:avLst/>
                  <a:gdLst>
                    <a:gd name="T0" fmla="*/ 3 w 5"/>
                    <a:gd name="T1" fmla="*/ 0 h 4"/>
                    <a:gd name="T2" fmla="*/ 2 w 5"/>
                    <a:gd name="T3" fmla="*/ 0 h 4"/>
                    <a:gd name="T4" fmla="*/ 1 w 5"/>
                    <a:gd name="T5" fmla="*/ 0 h 4"/>
                    <a:gd name="T6" fmla="*/ 0 w 5"/>
                    <a:gd name="T7" fmla="*/ 0 h 4"/>
                    <a:gd name="T8" fmla="*/ 1 w 5"/>
                    <a:gd name="T9" fmla="*/ 3 h 4"/>
                    <a:gd name="T10" fmla="*/ 2 w 5"/>
                    <a:gd name="T11" fmla="*/ 4 h 4"/>
                    <a:gd name="T12" fmla="*/ 4 w 5"/>
                    <a:gd name="T13" fmla="*/ 4 h 4"/>
                    <a:gd name="T14" fmla="*/ 4 w 5"/>
                    <a:gd name="T15" fmla="*/ 4 h 4"/>
                    <a:gd name="T16" fmla="*/ 5 w 5"/>
                    <a:gd name="T17" fmla="*/ 4 h 4"/>
                    <a:gd name="T18" fmla="*/ 4 w 5"/>
                    <a:gd name="T19" fmla="*/ 2 h 4"/>
                    <a:gd name="T20" fmla="*/ 3 w 5"/>
                    <a:gd name="T21" fmla="*/ 2 h 4"/>
                    <a:gd name="T22" fmla="*/ 4 w 5"/>
                    <a:gd name="T23" fmla="*/ 1 h 4"/>
                    <a:gd name="T24" fmla="*/ 3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3" y="0"/>
                      </a:moveTo>
                      <a:lnTo>
                        <a:pt x="2" y="0"/>
                      </a:lnTo>
                      <a:lnTo>
                        <a:pt x="1" y="0"/>
                      </a:lnTo>
                      <a:lnTo>
                        <a:pt x="0" y="0"/>
                      </a:lnTo>
                      <a:lnTo>
                        <a:pt x="1" y="3"/>
                      </a:lnTo>
                      <a:lnTo>
                        <a:pt x="2" y="4"/>
                      </a:lnTo>
                      <a:lnTo>
                        <a:pt x="4" y="4"/>
                      </a:lnTo>
                      <a:lnTo>
                        <a:pt x="4" y="4"/>
                      </a:lnTo>
                      <a:lnTo>
                        <a:pt x="5" y="4"/>
                      </a:lnTo>
                      <a:lnTo>
                        <a:pt x="4" y="2"/>
                      </a:lnTo>
                      <a:lnTo>
                        <a:pt x="3" y="2"/>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325">
                  <a:extLst>
                    <a:ext uri="{FF2B5EF4-FFF2-40B4-BE49-F238E27FC236}">
                      <a16:creationId xmlns:a16="http://schemas.microsoft.com/office/drawing/2014/main" id="{57A4F3DC-4FDC-4C19-8E08-C7C59B0D16F9}"/>
                    </a:ext>
                  </a:extLst>
                </p:cNvPr>
                <p:cNvSpPr>
                  <a:spLocks/>
                </p:cNvSpPr>
                <p:nvPr/>
              </p:nvSpPr>
              <p:spPr bwMode="auto">
                <a:xfrm>
                  <a:off x="5696" y="2900"/>
                  <a:ext cx="2" cy="5"/>
                </a:xfrm>
                <a:custGeom>
                  <a:avLst/>
                  <a:gdLst>
                    <a:gd name="T0" fmla="*/ 0 w 2"/>
                    <a:gd name="T1" fmla="*/ 3 h 5"/>
                    <a:gd name="T2" fmla="*/ 0 w 2"/>
                    <a:gd name="T3" fmla="*/ 5 h 5"/>
                    <a:gd name="T4" fmla="*/ 2 w 2"/>
                    <a:gd name="T5" fmla="*/ 4 h 5"/>
                    <a:gd name="T6" fmla="*/ 2 w 2"/>
                    <a:gd name="T7" fmla="*/ 1 h 5"/>
                    <a:gd name="T8" fmla="*/ 0 w 2"/>
                    <a:gd name="T9" fmla="*/ 0 h 5"/>
                    <a:gd name="T10" fmla="*/ 0 w 2"/>
                    <a:gd name="T11" fmla="*/ 3 h 5"/>
                  </a:gdLst>
                  <a:ahLst/>
                  <a:cxnLst>
                    <a:cxn ang="0">
                      <a:pos x="T0" y="T1"/>
                    </a:cxn>
                    <a:cxn ang="0">
                      <a:pos x="T2" y="T3"/>
                    </a:cxn>
                    <a:cxn ang="0">
                      <a:pos x="T4" y="T5"/>
                    </a:cxn>
                    <a:cxn ang="0">
                      <a:pos x="T6" y="T7"/>
                    </a:cxn>
                    <a:cxn ang="0">
                      <a:pos x="T8" y="T9"/>
                    </a:cxn>
                    <a:cxn ang="0">
                      <a:pos x="T10" y="T11"/>
                    </a:cxn>
                  </a:cxnLst>
                  <a:rect l="0" t="0" r="r" b="b"/>
                  <a:pathLst>
                    <a:path w="2" h="5">
                      <a:moveTo>
                        <a:pt x="0" y="3"/>
                      </a:moveTo>
                      <a:lnTo>
                        <a:pt x="0" y="5"/>
                      </a:lnTo>
                      <a:lnTo>
                        <a:pt x="2" y="4"/>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326">
                  <a:extLst>
                    <a:ext uri="{FF2B5EF4-FFF2-40B4-BE49-F238E27FC236}">
                      <a16:creationId xmlns:a16="http://schemas.microsoft.com/office/drawing/2014/main" id="{9D2FFD9F-EB3A-405C-8EEB-D333A6612505}"/>
                    </a:ext>
                  </a:extLst>
                </p:cNvPr>
                <p:cNvSpPr>
                  <a:spLocks/>
                </p:cNvSpPr>
                <p:nvPr/>
              </p:nvSpPr>
              <p:spPr bwMode="auto">
                <a:xfrm>
                  <a:off x="5713" y="2882"/>
                  <a:ext cx="60" cy="38"/>
                </a:xfrm>
                <a:custGeom>
                  <a:avLst/>
                  <a:gdLst>
                    <a:gd name="T0" fmla="*/ 56 w 60"/>
                    <a:gd name="T1" fmla="*/ 21 h 38"/>
                    <a:gd name="T2" fmla="*/ 53 w 60"/>
                    <a:gd name="T3" fmla="*/ 17 h 38"/>
                    <a:gd name="T4" fmla="*/ 53 w 60"/>
                    <a:gd name="T5" fmla="*/ 15 h 38"/>
                    <a:gd name="T6" fmla="*/ 55 w 60"/>
                    <a:gd name="T7" fmla="*/ 13 h 38"/>
                    <a:gd name="T8" fmla="*/ 56 w 60"/>
                    <a:gd name="T9" fmla="*/ 15 h 38"/>
                    <a:gd name="T10" fmla="*/ 60 w 60"/>
                    <a:gd name="T11" fmla="*/ 11 h 38"/>
                    <a:gd name="T12" fmla="*/ 59 w 60"/>
                    <a:gd name="T13" fmla="*/ 3 h 38"/>
                    <a:gd name="T14" fmla="*/ 56 w 60"/>
                    <a:gd name="T15" fmla="*/ 0 h 38"/>
                    <a:gd name="T16" fmla="*/ 55 w 60"/>
                    <a:gd name="T17" fmla="*/ 1 h 38"/>
                    <a:gd name="T18" fmla="*/ 54 w 60"/>
                    <a:gd name="T19" fmla="*/ 2 h 38"/>
                    <a:gd name="T20" fmla="*/ 52 w 60"/>
                    <a:gd name="T21" fmla="*/ 1 h 38"/>
                    <a:gd name="T22" fmla="*/ 49 w 60"/>
                    <a:gd name="T23" fmla="*/ 1 h 38"/>
                    <a:gd name="T24" fmla="*/ 47 w 60"/>
                    <a:gd name="T25" fmla="*/ 3 h 38"/>
                    <a:gd name="T26" fmla="*/ 49 w 60"/>
                    <a:gd name="T27" fmla="*/ 11 h 38"/>
                    <a:gd name="T28" fmla="*/ 49 w 60"/>
                    <a:gd name="T29" fmla="*/ 12 h 38"/>
                    <a:gd name="T30" fmla="*/ 49 w 60"/>
                    <a:gd name="T31" fmla="*/ 14 h 38"/>
                    <a:gd name="T32" fmla="*/ 45 w 60"/>
                    <a:gd name="T33" fmla="*/ 14 h 38"/>
                    <a:gd name="T34" fmla="*/ 40 w 60"/>
                    <a:gd name="T35" fmla="*/ 19 h 38"/>
                    <a:gd name="T36" fmla="*/ 39 w 60"/>
                    <a:gd name="T37" fmla="*/ 22 h 38"/>
                    <a:gd name="T38" fmla="*/ 38 w 60"/>
                    <a:gd name="T39" fmla="*/ 24 h 38"/>
                    <a:gd name="T40" fmla="*/ 36 w 60"/>
                    <a:gd name="T41" fmla="*/ 23 h 38"/>
                    <a:gd name="T42" fmla="*/ 34 w 60"/>
                    <a:gd name="T43" fmla="*/ 25 h 38"/>
                    <a:gd name="T44" fmla="*/ 32 w 60"/>
                    <a:gd name="T45" fmla="*/ 22 h 38"/>
                    <a:gd name="T46" fmla="*/ 30 w 60"/>
                    <a:gd name="T47" fmla="*/ 22 h 38"/>
                    <a:gd name="T48" fmla="*/ 28 w 60"/>
                    <a:gd name="T49" fmla="*/ 26 h 38"/>
                    <a:gd name="T50" fmla="*/ 26 w 60"/>
                    <a:gd name="T51" fmla="*/ 25 h 38"/>
                    <a:gd name="T52" fmla="*/ 25 w 60"/>
                    <a:gd name="T53" fmla="*/ 21 h 38"/>
                    <a:gd name="T54" fmla="*/ 26 w 60"/>
                    <a:gd name="T55" fmla="*/ 18 h 38"/>
                    <a:gd name="T56" fmla="*/ 24 w 60"/>
                    <a:gd name="T57" fmla="*/ 17 h 38"/>
                    <a:gd name="T58" fmla="*/ 23 w 60"/>
                    <a:gd name="T59" fmla="*/ 19 h 38"/>
                    <a:gd name="T60" fmla="*/ 23 w 60"/>
                    <a:gd name="T61" fmla="*/ 21 h 38"/>
                    <a:gd name="T62" fmla="*/ 21 w 60"/>
                    <a:gd name="T63" fmla="*/ 22 h 38"/>
                    <a:gd name="T64" fmla="*/ 18 w 60"/>
                    <a:gd name="T65" fmla="*/ 22 h 38"/>
                    <a:gd name="T66" fmla="*/ 15 w 60"/>
                    <a:gd name="T67" fmla="*/ 24 h 38"/>
                    <a:gd name="T68" fmla="*/ 12 w 60"/>
                    <a:gd name="T69" fmla="*/ 23 h 38"/>
                    <a:gd name="T70" fmla="*/ 11 w 60"/>
                    <a:gd name="T71" fmla="*/ 22 h 38"/>
                    <a:gd name="T72" fmla="*/ 8 w 60"/>
                    <a:gd name="T73" fmla="*/ 22 h 38"/>
                    <a:gd name="T74" fmla="*/ 4 w 60"/>
                    <a:gd name="T75" fmla="*/ 23 h 38"/>
                    <a:gd name="T76" fmla="*/ 2 w 60"/>
                    <a:gd name="T77" fmla="*/ 22 h 38"/>
                    <a:gd name="T78" fmla="*/ 0 w 60"/>
                    <a:gd name="T79" fmla="*/ 26 h 38"/>
                    <a:gd name="T80" fmla="*/ 2 w 60"/>
                    <a:gd name="T81" fmla="*/ 29 h 38"/>
                    <a:gd name="T82" fmla="*/ 5 w 60"/>
                    <a:gd name="T83" fmla="*/ 29 h 38"/>
                    <a:gd name="T84" fmla="*/ 10 w 60"/>
                    <a:gd name="T85" fmla="*/ 34 h 38"/>
                    <a:gd name="T86" fmla="*/ 10 w 60"/>
                    <a:gd name="T87" fmla="*/ 36 h 38"/>
                    <a:gd name="T88" fmla="*/ 12 w 60"/>
                    <a:gd name="T89" fmla="*/ 34 h 38"/>
                    <a:gd name="T90" fmla="*/ 17 w 60"/>
                    <a:gd name="T91" fmla="*/ 35 h 38"/>
                    <a:gd name="T92" fmla="*/ 18 w 60"/>
                    <a:gd name="T93" fmla="*/ 38 h 38"/>
                    <a:gd name="T94" fmla="*/ 21 w 60"/>
                    <a:gd name="T95" fmla="*/ 38 h 38"/>
                    <a:gd name="T96" fmla="*/ 24 w 60"/>
                    <a:gd name="T97" fmla="*/ 38 h 38"/>
                    <a:gd name="T98" fmla="*/ 29 w 60"/>
                    <a:gd name="T99" fmla="*/ 36 h 38"/>
                    <a:gd name="T100" fmla="*/ 32 w 60"/>
                    <a:gd name="T101" fmla="*/ 38 h 38"/>
                    <a:gd name="T102" fmla="*/ 34 w 60"/>
                    <a:gd name="T103" fmla="*/ 36 h 38"/>
                    <a:gd name="T104" fmla="*/ 38 w 60"/>
                    <a:gd name="T105" fmla="*/ 38 h 38"/>
                    <a:gd name="T106" fmla="*/ 38 w 60"/>
                    <a:gd name="T107" fmla="*/ 36 h 38"/>
                    <a:gd name="T108" fmla="*/ 38 w 60"/>
                    <a:gd name="T109" fmla="*/ 34 h 38"/>
                    <a:gd name="T110" fmla="*/ 42 w 60"/>
                    <a:gd name="T111" fmla="*/ 34 h 38"/>
                    <a:gd name="T112" fmla="*/ 47 w 60"/>
                    <a:gd name="T113" fmla="*/ 26 h 38"/>
                    <a:gd name="T114" fmla="*/ 47 w 60"/>
                    <a:gd name="T115" fmla="*/ 24 h 38"/>
                    <a:gd name="T116" fmla="*/ 49 w 60"/>
                    <a:gd name="T117" fmla="*/ 23 h 38"/>
                    <a:gd name="T118" fmla="*/ 51 w 60"/>
                    <a:gd name="T119" fmla="*/ 25 h 38"/>
                    <a:gd name="T120" fmla="*/ 55 w 60"/>
                    <a:gd name="T121" fmla="*/ 24 h 38"/>
                    <a:gd name="T122" fmla="*/ 56 w 60"/>
                    <a:gd name="T12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38">
                      <a:moveTo>
                        <a:pt x="56" y="21"/>
                      </a:moveTo>
                      <a:lnTo>
                        <a:pt x="53" y="17"/>
                      </a:lnTo>
                      <a:lnTo>
                        <a:pt x="53" y="15"/>
                      </a:lnTo>
                      <a:lnTo>
                        <a:pt x="55" y="13"/>
                      </a:lnTo>
                      <a:lnTo>
                        <a:pt x="56" y="15"/>
                      </a:lnTo>
                      <a:lnTo>
                        <a:pt x="60" y="11"/>
                      </a:lnTo>
                      <a:lnTo>
                        <a:pt x="59" y="3"/>
                      </a:lnTo>
                      <a:lnTo>
                        <a:pt x="56" y="0"/>
                      </a:lnTo>
                      <a:lnTo>
                        <a:pt x="55" y="1"/>
                      </a:lnTo>
                      <a:lnTo>
                        <a:pt x="54" y="2"/>
                      </a:lnTo>
                      <a:lnTo>
                        <a:pt x="52" y="1"/>
                      </a:lnTo>
                      <a:lnTo>
                        <a:pt x="49" y="1"/>
                      </a:lnTo>
                      <a:lnTo>
                        <a:pt x="47" y="3"/>
                      </a:lnTo>
                      <a:lnTo>
                        <a:pt x="49" y="11"/>
                      </a:lnTo>
                      <a:lnTo>
                        <a:pt x="49" y="12"/>
                      </a:lnTo>
                      <a:lnTo>
                        <a:pt x="49" y="14"/>
                      </a:lnTo>
                      <a:lnTo>
                        <a:pt x="45" y="14"/>
                      </a:lnTo>
                      <a:lnTo>
                        <a:pt x="40" y="19"/>
                      </a:lnTo>
                      <a:lnTo>
                        <a:pt x="39" y="22"/>
                      </a:lnTo>
                      <a:lnTo>
                        <a:pt x="38" y="24"/>
                      </a:lnTo>
                      <a:lnTo>
                        <a:pt x="36" y="23"/>
                      </a:lnTo>
                      <a:lnTo>
                        <a:pt x="34" y="25"/>
                      </a:lnTo>
                      <a:lnTo>
                        <a:pt x="32" y="22"/>
                      </a:lnTo>
                      <a:lnTo>
                        <a:pt x="30" y="22"/>
                      </a:lnTo>
                      <a:lnTo>
                        <a:pt x="28" y="26"/>
                      </a:lnTo>
                      <a:lnTo>
                        <a:pt x="26" y="25"/>
                      </a:lnTo>
                      <a:lnTo>
                        <a:pt x="25" y="21"/>
                      </a:lnTo>
                      <a:lnTo>
                        <a:pt x="26" y="18"/>
                      </a:lnTo>
                      <a:lnTo>
                        <a:pt x="24" y="17"/>
                      </a:lnTo>
                      <a:lnTo>
                        <a:pt x="23" y="19"/>
                      </a:lnTo>
                      <a:lnTo>
                        <a:pt x="23" y="21"/>
                      </a:lnTo>
                      <a:lnTo>
                        <a:pt x="21" y="22"/>
                      </a:lnTo>
                      <a:lnTo>
                        <a:pt x="18" y="22"/>
                      </a:lnTo>
                      <a:lnTo>
                        <a:pt x="15" y="24"/>
                      </a:lnTo>
                      <a:lnTo>
                        <a:pt x="12" y="23"/>
                      </a:lnTo>
                      <a:lnTo>
                        <a:pt x="11" y="22"/>
                      </a:lnTo>
                      <a:lnTo>
                        <a:pt x="8" y="22"/>
                      </a:lnTo>
                      <a:lnTo>
                        <a:pt x="4" y="23"/>
                      </a:lnTo>
                      <a:lnTo>
                        <a:pt x="2" y="22"/>
                      </a:lnTo>
                      <a:lnTo>
                        <a:pt x="0" y="26"/>
                      </a:lnTo>
                      <a:lnTo>
                        <a:pt x="2" y="29"/>
                      </a:lnTo>
                      <a:lnTo>
                        <a:pt x="5" y="29"/>
                      </a:lnTo>
                      <a:lnTo>
                        <a:pt x="10" y="34"/>
                      </a:lnTo>
                      <a:lnTo>
                        <a:pt x="10" y="36"/>
                      </a:lnTo>
                      <a:lnTo>
                        <a:pt x="12" y="34"/>
                      </a:lnTo>
                      <a:lnTo>
                        <a:pt x="17" y="35"/>
                      </a:lnTo>
                      <a:lnTo>
                        <a:pt x="18" y="38"/>
                      </a:lnTo>
                      <a:lnTo>
                        <a:pt x="21" y="38"/>
                      </a:lnTo>
                      <a:lnTo>
                        <a:pt x="24" y="38"/>
                      </a:lnTo>
                      <a:lnTo>
                        <a:pt x="29" y="36"/>
                      </a:lnTo>
                      <a:lnTo>
                        <a:pt x="32" y="38"/>
                      </a:lnTo>
                      <a:lnTo>
                        <a:pt x="34" y="36"/>
                      </a:lnTo>
                      <a:lnTo>
                        <a:pt x="38" y="38"/>
                      </a:lnTo>
                      <a:lnTo>
                        <a:pt x="38" y="36"/>
                      </a:lnTo>
                      <a:lnTo>
                        <a:pt x="38" y="34"/>
                      </a:lnTo>
                      <a:lnTo>
                        <a:pt x="42" y="34"/>
                      </a:lnTo>
                      <a:lnTo>
                        <a:pt x="47" y="26"/>
                      </a:lnTo>
                      <a:lnTo>
                        <a:pt x="47" y="24"/>
                      </a:lnTo>
                      <a:lnTo>
                        <a:pt x="49" y="23"/>
                      </a:lnTo>
                      <a:lnTo>
                        <a:pt x="51" y="25"/>
                      </a:lnTo>
                      <a:lnTo>
                        <a:pt x="55" y="24"/>
                      </a:lnTo>
                      <a:lnTo>
                        <a:pt x="56"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327">
                  <a:extLst>
                    <a:ext uri="{FF2B5EF4-FFF2-40B4-BE49-F238E27FC236}">
                      <a16:creationId xmlns:a16="http://schemas.microsoft.com/office/drawing/2014/main" id="{1D972273-DE5E-4659-A88C-49C15A3ECA59}"/>
                    </a:ext>
                  </a:extLst>
                </p:cNvPr>
                <p:cNvSpPr>
                  <a:spLocks/>
                </p:cNvSpPr>
                <p:nvPr/>
              </p:nvSpPr>
              <p:spPr bwMode="auto">
                <a:xfrm>
                  <a:off x="5640" y="2960"/>
                  <a:ext cx="6" cy="5"/>
                </a:xfrm>
                <a:custGeom>
                  <a:avLst/>
                  <a:gdLst>
                    <a:gd name="T0" fmla="*/ 8 w 8"/>
                    <a:gd name="T1" fmla="*/ 6 h 6"/>
                    <a:gd name="T2" fmla="*/ 6 w 8"/>
                    <a:gd name="T3" fmla="*/ 3 h 6"/>
                    <a:gd name="T4" fmla="*/ 0 w 8"/>
                    <a:gd name="T5" fmla="*/ 0 h 6"/>
                    <a:gd name="T6" fmla="*/ 8 w 8"/>
                    <a:gd name="T7" fmla="*/ 6 h 6"/>
                  </a:gdLst>
                  <a:ahLst/>
                  <a:cxnLst>
                    <a:cxn ang="0">
                      <a:pos x="T0" y="T1"/>
                    </a:cxn>
                    <a:cxn ang="0">
                      <a:pos x="T2" y="T3"/>
                    </a:cxn>
                    <a:cxn ang="0">
                      <a:pos x="T4" y="T5"/>
                    </a:cxn>
                    <a:cxn ang="0">
                      <a:pos x="T6" y="T7"/>
                    </a:cxn>
                  </a:cxnLst>
                  <a:rect l="0" t="0" r="r" b="b"/>
                  <a:pathLst>
                    <a:path w="8" h="6">
                      <a:moveTo>
                        <a:pt x="8" y="6"/>
                      </a:moveTo>
                      <a:cubicBezTo>
                        <a:pt x="6" y="3"/>
                        <a:pt x="6" y="3"/>
                        <a:pt x="6" y="3"/>
                      </a:cubicBezTo>
                      <a:cubicBezTo>
                        <a:pt x="6" y="3"/>
                        <a:pt x="0" y="0"/>
                        <a:pt x="0" y="0"/>
                      </a:cubicBez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328">
                  <a:extLst>
                    <a:ext uri="{FF2B5EF4-FFF2-40B4-BE49-F238E27FC236}">
                      <a16:creationId xmlns:a16="http://schemas.microsoft.com/office/drawing/2014/main" id="{8E8AF2AE-E2F9-4FE2-8595-97583A5D8682}"/>
                    </a:ext>
                  </a:extLst>
                </p:cNvPr>
                <p:cNvSpPr>
                  <a:spLocks/>
                </p:cNvSpPr>
                <p:nvPr/>
              </p:nvSpPr>
              <p:spPr bwMode="auto">
                <a:xfrm>
                  <a:off x="5649" y="2946"/>
                  <a:ext cx="2" cy="3"/>
                </a:xfrm>
                <a:custGeom>
                  <a:avLst/>
                  <a:gdLst>
                    <a:gd name="T0" fmla="*/ 0 w 2"/>
                    <a:gd name="T1" fmla="*/ 0 h 3"/>
                    <a:gd name="T2" fmla="*/ 2 w 2"/>
                    <a:gd name="T3" fmla="*/ 2 h 3"/>
                    <a:gd name="T4" fmla="*/ 2 w 2"/>
                    <a:gd name="T5" fmla="*/ 3 h 3"/>
                    <a:gd name="T6" fmla="*/ 2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2" y="2"/>
                      </a:lnTo>
                      <a:lnTo>
                        <a:pt x="2"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329">
                  <a:extLst>
                    <a:ext uri="{FF2B5EF4-FFF2-40B4-BE49-F238E27FC236}">
                      <a16:creationId xmlns:a16="http://schemas.microsoft.com/office/drawing/2014/main" id="{DCC87C83-A621-4F7C-8B21-73D9D37E6735}"/>
                    </a:ext>
                  </a:extLst>
                </p:cNvPr>
                <p:cNvSpPr>
                  <a:spLocks/>
                </p:cNvSpPr>
                <p:nvPr/>
              </p:nvSpPr>
              <p:spPr bwMode="auto">
                <a:xfrm>
                  <a:off x="5641" y="2959"/>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330">
                  <a:extLst>
                    <a:ext uri="{FF2B5EF4-FFF2-40B4-BE49-F238E27FC236}">
                      <a16:creationId xmlns:a16="http://schemas.microsoft.com/office/drawing/2014/main" id="{AAB17EC7-5280-4ECE-80ED-848A79644A91}"/>
                    </a:ext>
                  </a:extLst>
                </p:cNvPr>
                <p:cNvSpPr>
                  <a:spLocks/>
                </p:cNvSpPr>
                <p:nvPr/>
              </p:nvSpPr>
              <p:spPr bwMode="auto">
                <a:xfrm>
                  <a:off x="5656" y="2944"/>
                  <a:ext cx="2" cy="2"/>
                </a:xfrm>
                <a:custGeom>
                  <a:avLst/>
                  <a:gdLst>
                    <a:gd name="T0" fmla="*/ 0 w 2"/>
                    <a:gd name="T1" fmla="*/ 0 h 2"/>
                    <a:gd name="T2" fmla="*/ 0 w 2"/>
                    <a:gd name="T3" fmla="*/ 2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331">
                  <a:extLst>
                    <a:ext uri="{FF2B5EF4-FFF2-40B4-BE49-F238E27FC236}">
                      <a16:creationId xmlns:a16="http://schemas.microsoft.com/office/drawing/2014/main" id="{F3385C79-9901-459F-8D4F-67485B579B9B}"/>
                    </a:ext>
                  </a:extLst>
                </p:cNvPr>
                <p:cNvSpPr>
                  <a:spLocks/>
                </p:cNvSpPr>
                <p:nvPr/>
              </p:nvSpPr>
              <p:spPr bwMode="auto">
                <a:xfrm>
                  <a:off x="5646" y="2946"/>
                  <a:ext cx="3" cy="6"/>
                </a:xfrm>
                <a:custGeom>
                  <a:avLst/>
                  <a:gdLst>
                    <a:gd name="T0" fmla="*/ 4 w 4"/>
                    <a:gd name="T1" fmla="*/ 5 h 7"/>
                    <a:gd name="T2" fmla="*/ 3 w 4"/>
                    <a:gd name="T3" fmla="*/ 0 h 7"/>
                    <a:gd name="T4" fmla="*/ 1 w 4"/>
                    <a:gd name="T5" fmla="*/ 2 h 7"/>
                    <a:gd name="T6" fmla="*/ 0 w 4"/>
                    <a:gd name="T7" fmla="*/ 5 h 7"/>
                    <a:gd name="T8" fmla="*/ 2 w 4"/>
                    <a:gd name="T9" fmla="*/ 7 h 7"/>
                    <a:gd name="T10" fmla="*/ 3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3" y="0"/>
                        <a:pt x="3" y="0"/>
                        <a:pt x="3" y="0"/>
                      </a:cubicBezTo>
                      <a:cubicBezTo>
                        <a:pt x="1" y="2"/>
                        <a:pt x="1" y="2"/>
                        <a:pt x="1" y="2"/>
                      </a:cubicBezTo>
                      <a:cubicBezTo>
                        <a:pt x="0" y="5"/>
                        <a:pt x="0" y="5"/>
                        <a:pt x="0" y="5"/>
                      </a:cubicBezTo>
                      <a:cubicBezTo>
                        <a:pt x="2" y="7"/>
                        <a:pt x="2" y="7"/>
                        <a:pt x="2" y="7"/>
                      </a:cubicBezTo>
                      <a:cubicBezTo>
                        <a:pt x="2" y="7"/>
                        <a:pt x="3" y="7"/>
                        <a:pt x="3"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332">
                  <a:extLst>
                    <a:ext uri="{FF2B5EF4-FFF2-40B4-BE49-F238E27FC236}">
                      <a16:creationId xmlns:a16="http://schemas.microsoft.com/office/drawing/2014/main" id="{E27DB29B-35D3-422E-8FD7-A860D91399F6}"/>
                    </a:ext>
                  </a:extLst>
                </p:cNvPr>
                <p:cNvSpPr>
                  <a:spLocks/>
                </p:cNvSpPr>
                <p:nvPr/>
              </p:nvSpPr>
              <p:spPr bwMode="auto">
                <a:xfrm>
                  <a:off x="5644" y="2960"/>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333">
                  <a:extLst>
                    <a:ext uri="{FF2B5EF4-FFF2-40B4-BE49-F238E27FC236}">
                      <a16:creationId xmlns:a16="http://schemas.microsoft.com/office/drawing/2014/main" id="{5FAF7EC6-8AD7-463C-AC79-0EADE22B36EA}"/>
                    </a:ext>
                  </a:extLst>
                </p:cNvPr>
                <p:cNvSpPr>
                  <a:spLocks/>
                </p:cNvSpPr>
                <p:nvPr/>
              </p:nvSpPr>
              <p:spPr bwMode="auto">
                <a:xfrm>
                  <a:off x="5644" y="2952"/>
                  <a:ext cx="3" cy="1"/>
                </a:xfrm>
                <a:custGeom>
                  <a:avLst/>
                  <a:gdLst>
                    <a:gd name="T0" fmla="*/ 0 w 3"/>
                    <a:gd name="T1" fmla="*/ 0 h 1"/>
                    <a:gd name="T2" fmla="*/ 0 w 3"/>
                    <a:gd name="T3" fmla="*/ 1 h 1"/>
                    <a:gd name="T4" fmla="*/ 2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1"/>
                      </a:ln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334">
                  <a:extLst>
                    <a:ext uri="{FF2B5EF4-FFF2-40B4-BE49-F238E27FC236}">
                      <a16:creationId xmlns:a16="http://schemas.microsoft.com/office/drawing/2014/main" id="{6F4A3A30-A6ED-499C-8B78-61E3627F6EF5}"/>
                    </a:ext>
                  </a:extLst>
                </p:cNvPr>
                <p:cNvSpPr>
                  <a:spLocks/>
                </p:cNvSpPr>
                <p:nvPr/>
              </p:nvSpPr>
              <p:spPr bwMode="auto">
                <a:xfrm>
                  <a:off x="5644" y="2957"/>
                  <a:ext cx="4" cy="2"/>
                </a:xfrm>
                <a:custGeom>
                  <a:avLst/>
                  <a:gdLst>
                    <a:gd name="T0" fmla="*/ 5 w 5"/>
                    <a:gd name="T1" fmla="*/ 0 h 2"/>
                    <a:gd name="T2" fmla="*/ 2 w 5"/>
                    <a:gd name="T3" fmla="*/ 0 h 2"/>
                    <a:gd name="T4" fmla="*/ 0 w 5"/>
                    <a:gd name="T5" fmla="*/ 2 h 2"/>
                    <a:gd name="T6" fmla="*/ 4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4" y="2"/>
                        <a:pt x="4"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335">
                  <a:extLst>
                    <a:ext uri="{FF2B5EF4-FFF2-40B4-BE49-F238E27FC236}">
                      <a16:creationId xmlns:a16="http://schemas.microsoft.com/office/drawing/2014/main" id="{7D04FC30-0366-4349-963D-08F0422B1FC4}"/>
                    </a:ext>
                  </a:extLst>
                </p:cNvPr>
                <p:cNvSpPr>
                  <a:spLocks/>
                </p:cNvSpPr>
                <p:nvPr/>
              </p:nvSpPr>
              <p:spPr bwMode="auto">
                <a:xfrm>
                  <a:off x="5658" y="2942"/>
                  <a:ext cx="2" cy="4"/>
                </a:xfrm>
                <a:custGeom>
                  <a:avLst/>
                  <a:gdLst>
                    <a:gd name="T0" fmla="*/ 0 w 2"/>
                    <a:gd name="T1" fmla="*/ 0 h 4"/>
                    <a:gd name="T2" fmla="*/ 0 w 2"/>
                    <a:gd name="T3" fmla="*/ 1 h 4"/>
                    <a:gd name="T4" fmla="*/ 1 w 2"/>
                    <a:gd name="T5" fmla="*/ 4 h 4"/>
                    <a:gd name="T6" fmla="*/ 1 w 2"/>
                    <a:gd name="T7" fmla="*/ 2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1"/>
                      </a:lnTo>
                      <a:lnTo>
                        <a:pt x="1" y="4"/>
                      </a:lnTo>
                      <a:lnTo>
                        <a:pt x="1"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336">
                  <a:extLst>
                    <a:ext uri="{FF2B5EF4-FFF2-40B4-BE49-F238E27FC236}">
                      <a16:creationId xmlns:a16="http://schemas.microsoft.com/office/drawing/2014/main" id="{4C3CD043-6DA5-4C26-AFC1-8143BC7A15BE}"/>
                    </a:ext>
                  </a:extLst>
                </p:cNvPr>
                <p:cNvSpPr>
                  <a:spLocks/>
                </p:cNvSpPr>
                <p:nvPr/>
              </p:nvSpPr>
              <p:spPr bwMode="auto">
                <a:xfrm>
                  <a:off x="5660" y="2944"/>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337">
                  <a:extLst>
                    <a:ext uri="{FF2B5EF4-FFF2-40B4-BE49-F238E27FC236}">
                      <a16:creationId xmlns:a16="http://schemas.microsoft.com/office/drawing/2014/main" id="{0B29D7C0-B2E4-47D2-BF3D-288079A67E8A}"/>
                    </a:ext>
                  </a:extLst>
                </p:cNvPr>
                <p:cNvSpPr>
                  <a:spLocks/>
                </p:cNvSpPr>
                <p:nvPr/>
              </p:nvSpPr>
              <p:spPr bwMode="auto">
                <a:xfrm>
                  <a:off x="5389" y="2613"/>
                  <a:ext cx="2" cy="1"/>
                </a:xfrm>
                <a:custGeom>
                  <a:avLst/>
                  <a:gdLst>
                    <a:gd name="T0" fmla="*/ 2 w 2"/>
                    <a:gd name="T1" fmla="*/ 0 h 1"/>
                    <a:gd name="T2" fmla="*/ 0 w 2"/>
                    <a:gd name="T3" fmla="*/ 0 h 1"/>
                    <a:gd name="T4" fmla="*/ 1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0" y="0"/>
                      </a:lnTo>
                      <a:lnTo>
                        <a:pt x="1" y="1"/>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338">
                  <a:extLst>
                    <a:ext uri="{FF2B5EF4-FFF2-40B4-BE49-F238E27FC236}">
                      <a16:creationId xmlns:a16="http://schemas.microsoft.com/office/drawing/2014/main" id="{DC84FA4E-1A43-4A69-935E-69E2B3DFD80A}"/>
                    </a:ext>
                  </a:extLst>
                </p:cNvPr>
                <p:cNvSpPr>
                  <a:spLocks/>
                </p:cNvSpPr>
                <p:nvPr/>
              </p:nvSpPr>
              <p:spPr bwMode="auto">
                <a:xfrm>
                  <a:off x="5303" y="2618"/>
                  <a:ext cx="4" cy="5"/>
                </a:xfrm>
                <a:custGeom>
                  <a:avLst/>
                  <a:gdLst>
                    <a:gd name="T0" fmla="*/ 2 w 4"/>
                    <a:gd name="T1" fmla="*/ 2 h 5"/>
                    <a:gd name="T2" fmla="*/ 2 w 4"/>
                    <a:gd name="T3" fmla="*/ 0 h 5"/>
                    <a:gd name="T4" fmla="*/ 2 w 4"/>
                    <a:gd name="T5" fmla="*/ 2 h 5"/>
                    <a:gd name="T6" fmla="*/ 0 w 4"/>
                    <a:gd name="T7" fmla="*/ 3 h 5"/>
                    <a:gd name="T8" fmla="*/ 0 w 4"/>
                    <a:gd name="T9" fmla="*/ 5 h 5"/>
                    <a:gd name="T10" fmla="*/ 2 w 4"/>
                    <a:gd name="T11" fmla="*/ 5 h 5"/>
                    <a:gd name="T12" fmla="*/ 4 w 4"/>
                    <a:gd name="T13" fmla="*/ 5 h 5"/>
                    <a:gd name="T14" fmla="*/ 4 w 4"/>
                    <a:gd name="T15" fmla="*/ 3 h 5"/>
                    <a:gd name="T16" fmla="*/ 2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2"/>
                      </a:moveTo>
                      <a:lnTo>
                        <a:pt x="2" y="0"/>
                      </a:lnTo>
                      <a:lnTo>
                        <a:pt x="2" y="2"/>
                      </a:lnTo>
                      <a:lnTo>
                        <a:pt x="0" y="3"/>
                      </a:lnTo>
                      <a:lnTo>
                        <a:pt x="0" y="5"/>
                      </a:lnTo>
                      <a:lnTo>
                        <a:pt x="2" y="5"/>
                      </a:lnTo>
                      <a:lnTo>
                        <a:pt x="4" y="5"/>
                      </a:lnTo>
                      <a:lnTo>
                        <a:pt x="4"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339">
                  <a:extLst>
                    <a:ext uri="{FF2B5EF4-FFF2-40B4-BE49-F238E27FC236}">
                      <a16:creationId xmlns:a16="http://schemas.microsoft.com/office/drawing/2014/main" id="{70E94286-185E-4665-9DBE-B46F8DA7ADC5}"/>
                    </a:ext>
                  </a:extLst>
                </p:cNvPr>
                <p:cNvSpPr>
                  <a:spLocks/>
                </p:cNvSpPr>
                <p:nvPr/>
              </p:nvSpPr>
              <p:spPr bwMode="auto">
                <a:xfrm>
                  <a:off x="5337" y="2635"/>
                  <a:ext cx="68" cy="75"/>
                </a:xfrm>
                <a:custGeom>
                  <a:avLst/>
                  <a:gdLst>
                    <a:gd name="T0" fmla="*/ 46 w 68"/>
                    <a:gd name="T1" fmla="*/ 14 h 75"/>
                    <a:gd name="T2" fmla="*/ 40 w 68"/>
                    <a:gd name="T3" fmla="*/ 13 h 75"/>
                    <a:gd name="T4" fmla="*/ 40 w 68"/>
                    <a:gd name="T5" fmla="*/ 23 h 75"/>
                    <a:gd name="T6" fmla="*/ 34 w 68"/>
                    <a:gd name="T7" fmla="*/ 22 h 75"/>
                    <a:gd name="T8" fmla="*/ 27 w 68"/>
                    <a:gd name="T9" fmla="*/ 31 h 75"/>
                    <a:gd name="T10" fmla="*/ 27 w 68"/>
                    <a:gd name="T11" fmla="*/ 22 h 75"/>
                    <a:gd name="T12" fmla="*/ 19 w 68"/>
                    <a:gd name="T13" fmla="*/ 22 h 75"/>
                    <a:gd name="T14" fmla="*/ 16 w 68"/>
                    <a:gd name="T15" fmla="*/ 29 h 75"/>
                    <a:gd name="T16" fmla="*/ 7 w 68"/>
                    <a:gd name="T17" fmla="*/ 31 h 75"/>
                    <a:gd name="T18" fmla="*/ 2 w 68"/>
                    <a:gd name="T19" fmla="*/ 38 h 75"/>
                    <a:gd name="T20" fmla="*/ 3 w 68"/>
                    <a:gd name="T21" fmla="*/ 52 h 75"/>
                    <a:gd name="T22" fmla="*/ 8 w 68"/>
                    <a:gd name="T23" fmla="*/ 41 h 75"/>
                    <a:gd name="T24" fmla="*/ 13 w 68"/>
                    <a:gd name="T25" fmla="*/ 38 h 75"/>
                    <a:gd name="T26" fmla="*/ 14 w 68"/>
                    <a:gd name="T27" fmla="*/ 41 h 75"/>
                    <a:gd name="T28" fmla="*/ 17 w 68"/>
                    <a:gd name="T29" fmla="*/ 39 h 75"/>
                    <a:gd name="T30" fmla="*/ 20 w 68"/>
                    <a:gd name="T31" fmla="*/ 41 h 75"/>
                    <a:gd name="T32" fmla="*/ 21 w 68"/>
                    <a:gd name="T33" fmla="*/ 41 h 75"/>
                    <a:gd name="T34" fmla="*/ 23 w 68"/>
                    <a:gd name="T35" fmla="*/ 36 h 75"/>
                    <a:gd name="T36" fmla="*/ 29 w 68"/>
                    <a:gd name="T37" fmla="*/ 40 h 75"/>
                    <a:gd name="T38" fmla="*/ 34 w 68"/>
                    <a:gd name="T39" fmla="*/ 48 h 75"/>
                    <a:gd name="T40" fmla="*/ 31 w 68"/>
                    <a:gd name="T41" fmla="*/ 49 h 75"/>
                    <a:gd name="T42" fmla="*/ 31 w 68"/>
                    <a:gd name="T43" fmla="*/ 55 h 75"/>
                    <a:gd name="T44" fmla="*/ 34 w 68"/>
                    <a:gd name="T45" fmla="*/ 64 h 75"/>
                    <a:gd name="T46" fmla="*/ 41 w 68"/>
                    <a:gd name="T47" fmla="*/ 70 h 75"/>
                    <a:gd name="T48" fmla="*/ 47 w 68"/>
                    <a:gd name="T49" fmla="*/ 69 h 75"/>
                    <a:gd name="T50" fmla="*/ 48 w 68"/>
                    <a:gd name="T51" fmla="*/ 70 h 75"/>
                    <a:gd name="T52" fmla="*/ 52 w 68"/>
                    <a:gd name="T53" fmla="*/ 73 h 75"/>
                    <a:gd name="T54" fmla="*/ 55 w 68"/>
                    <a:gd name="T55" fmla="*/ 62 h 75"/>
                    <a:gd name="T56" fmla="*/ 51 w 68"/>
                    <a:gd name="T57" fmla="*/ 52 h 75"/>
                    <a:gd name="T58" fmla="*/ 59 w 68"/>
                    <a:gd name="T59" fmla="*/ 47 h 75"/>
                    <a:gd name="T60" fmla="*/ 61 w 68"/>
                    <a:gd name="T61" fmla="*/ 56 h 75"/>
                    <a:gd name="T62" fmla="*/ 63 w 68"/>
                    <a:gd name="T63" fmla="*/ 61 h 75"/>
                    <a:gd name="T64" fmla="*/ 63 w 68"/>
                    <a:gd name="T65" fmla="*/ 50 h 75"/>
                    <a:gd name="T66" fmla="*/ 65 w 68"/>
                    <a:gd name="T67" fmla="*/ 50 h 75"/>
                    <a:gd name="T68" fmla="*/ 68 w 68"/>
                    <a:gd name="T69" fmla="*/ 40 h 75"/>
                    <a:gd name="T70" fmla="*/ 65 w 68"/>
                    <a:gd name="T71" fmla="*/ 31 h 75"/>
                    <a:gd name="T72" fmla="*/ 63 w 68"/>
                    <a:gd name="T73" fmla="*/ 24 h 75"/>
                    <a:gd name="T74" fmla="*/ 60 w 68"/>
                    <a:gd name="T75" fmla="*/ 20 h 75"/>
                    <a:gd name="T76" fmla="*/ 62 w 68"/>
                    <a:gd name="T77" fmla="*/ 14 h 75"/>
                    <a:gd name="T78" fmla="*/ 59 w 68"/>
                    <a:gd name="T79" fmla="*/ 10 h 75"/>
                    <a:gd name="T80" fmla="*/ 51 w 68"/>
                    <a:gd name="T81" fmla="*/ 0 h 75"/>
                    <a:gd name="T82" fmla="*/ 48 w 68"/>
                    <a:gd name="T83" fmla="*/ 3 h 75"/>
                    <a:gd name="T84" fmla="*/ 47 w 68"/>
                    <a:gd name="T85"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75">
                      <a:moveTo>
                        <a:pt x="47" y="10"/>
                      </a:moveTo>
                      <a:lnTo>
                        <a:pt x="46" y="10"/>
                      </a:lnTo>
                      <a:lnTo>
                        <a:pt x="46" y="14"/>
                      </a:lnTo>
                      <a:lnTo>
                        <a:pt x="45" y="16"/>
                      </a:lnTo>
                      <a:lnTo>
                        <a:pt x="44" y="14"/>
                      </a:lnTo>
                      <a:lnTo>
                        <a:pt x="40" y="13"/>
                      </a:lnTo>
                      <a:lnTo>
                        <a:pt x="39" y="20"/>
                      </a:lnTo>
                      <a:lnTo>
                        <a:pt x="40" y="21"/>
                      </a:lnTo>
                      <a:lnTo>
                        <a:pt x="40" y="23"/>
                      </a:lnTo>
                      <a:lnTo>
                        <a:pt x="38" y="24"/>
                      </a:lnTo>
                      <a:lnTo>
                        <a:pt x="37" y="21"/>
                      </a:lnTo>
                      <a:lnTo>
                        <a:pt x="34" y="22"/>
                      </a:lnTo>
                      <a:lnTo>
                        <a:pt x="33" y="28"/>
                      </a:lnTo>
                      <a:lnTo>
                        <a:pt x="30" y="30"/>
                      </a:lnTo>
                      <a:lnTo>
                        <a:pt x="27" y="31"/>
                      </a:lnTo>
                      <a:lnTo>
                        <a:pt x="24" y="34"/>
                      </a:lnTo>
                      <a:lnTo>
                        <a:pt x="27" y="28"/>
                      </a:lnTo>
                      <a:lnTo>
                        <a:pt x="27" y="22"/>
                      </a:lnTo>
                      <a:lnTo>
                        <a:pt x="23" y="18"/>
                      </a:lnTo>
                      <a:lnTo>
                        <a:pt x="21" y="19"/>
                      </a:lnTo>
                      <a:lnTo>
                        <a:pt x="19" y="22"/>
                      </a:lnTo>
                      <a:lnTo>
                        <a:pt x="16" y="24"/>
                      </a:lnTo>
                      <a:lnTo>
                        <a:pt x="15" y="27"/>
                      </a:lnTo>
                      <a:lnTo>
                        <a:pt x="16" y="29"/>
                      </a:lnTo>
                      <a:lnTo>
                        <a:pt x="12" y="31"/>
                      </a:lnTo>
                      <a:lnTo>
                        <a:pt x="9" y="29"/>
                      </a:lnTo>
                      <a:lnTo>
                        <a:pt x="7" y="31"/>
                      </a:lnTo>
                      <a:lnTo>
                        <a:pt x="4" y="33"/>
                      </a:lnTo>
                      <a:lnTo>
                        <a:pt x="2" y="36"/>
                      </a:lnTo>
                      <a:lnTo>
                        <a:pt x="2" y="38"/>
                      </a:lnTo>
                      <a:lnTo>
                        <a:pt x="2" y="44"/>
                      </a:lnTo>
                      <a:lnTo>
                        <a:pt x="0" y="48"/>
                      </a:lnTo>
                      <a:lnTo>
                        <a:pt x="3" y="52"/>
                      </a:lnTo>
                      <a:lnTo>
                        <a:pt x="4" y="50"/>
                      </a:lnTo>
                      <a:lnTo>
                        <a:pt x="6" y="43"/>
                      </a:lnTo>
                      <a:lnTo>
                        <a:pt x="8" y="41"/>
                      </a:lnTo>
                      <a:lnTo>
                        <a:pt x="9" y="37"/>
                      </a:lnTo>
                      <a:lnTo>
                        <a:pt x="11" y="36"/>
                      </a:lnTo>
                      <a:lnTo>
                        <a:pt x="13" y="38"/>
                      </a:lnTo>
                      <a:lnTo>
                        <a:pt x="13" y="41"/>
                      </a:lnTo>
                      <a:lnTo>
                        <a:pt x="13" y="43"/>
                      </a:lnTo>
                      <a:lnTo>
                        <a:pt x="14" y="41"/>
                      </a:lnTo>
                      <a:lnTo>
                        <a:pt x="16" y="43"/>
                      </a:lnTo>
                      <a:lnTo>
                        <a:pt x="16" y="40"/>
                      </a:lnTo>
                      <a:lnTo>
                        <a:pt x="17" y="39"/>
                      </a:lnTo>
                      <a:lnTo>
                        <a:pt x="19" y="39"/>
                      </a:lnTo>
                      <a:lnTo>
                        <a:pt x="18" y="41"/>
                      </a:lnTo>
                      <a:lnTo>
                        <a:pt x="20" y="41"/>
                      </a:lnTo>
                      <a:lnTo>
                        <a:pt x="21" y="43"/>
                      </a:lnTo>
                      <a:lnTo>
                        <a:pt x="23" y="44"/>
                      </a:lnTo>
                      <a:lnTo>
                        <a:pt x="21" y="41"/>
                      </a:lnTo>
                      <a:lnTo>
                        <a:pt x="22" y="39"/>
                      </a:lnTo>
                      <a:lnTo>
                        <a:pt x="21" y="38"/>
                      </a:lnTo>
                      <a:lnTo>
                        <a:pt x="23" y="36"/>
                      </a:lnTo>
                      <a:lnTo>
                        <a:pt x="24" y="36"/>
                      </a:lnTo>
                      <a:lnTo>
                        <a:pt x="27" y="39"/>
                      </a:lnTo>
                      <a:lnTo>
                        <a:pt x="29" y="40"/>
                      </a:lnTo>
                      <a:lnTo>
                        <a:pt x="32" y="42"/>
                      </a:lnTo>
                      <a:lnTo>
                        <a:pt x="32" y="45"/>
                      </a:lnTo>
                      <a:lnTo>
                        <a:pt x="34" y="48"/>
                      </a:lnTo>
                      <a:lnTo>
                        <a:pt x="32" y="47"/>
                      </a:lnTo>
                      <a:lnTo>
                        <a:pt x="31" y="48"/>
                      </a:lnTo>
                      <a:lnTo>
                        <a:pt x="31" y="49"/>
                      </a:lnTo>
                      <a:lnTo>
                        <a:pt x="30" y="52"/>
                      </a:lnTo>
                      <a:lnTo>
                        <a:pt x="31" y="53"/>
                      </a:lnTo>
                      <a:lnTo>
                        <a:pt x="31" y="55"/>
                      </a:lnTo>
                      <a:lnTo>
                        <a:pt x="30" y="58"/>
                      </a:lnTo>
                      <a:lnTo>
                        <a:pt x="33" y="61"/>
                      </a:lnTo>
                      <a:lnTo>
                        <a:pt x="34" y="64"/>
                      </a:lnTo>
                      <a:lnTo>
                        <a:pt x="36" y="68"/>
                      </a:lnTo>
                      <a:lnTo>
                        <a:pt x="39" y="68"/>
                      </a:lnTo>
                      <a:lnTo>
                        <a:pt x="41" y="70"/>
                      </a:lnTo>
                      <a:lnTo>
                        <a:pt x="44" y="72"/>
                      </a:lnTo>
                      <a:lnTo>
                        <a:pt x="47" y="70"/>
                      </a:lnTo>
                      <a:lnTo>
                        <a:pt x="47" y="69"/>
                      </a:lnTo>
                      <a:lnTo>
                        <a:pt x="48" y="67"/>
                      </a:lnTo>
                      <a:lnTo>
                        <a:pt x="49" y="69"/>
                      </a:lnTo>
                      <a:lnTo>
                        <a:pt x="48" y="70"/>
                      </a:lnTo>
                      <a:lnTo>
                        <a:pt x="49" y="73"/>
                      </a:lnTo>
                      <a:lnTo>
                        <a:pt x="50" y="75"/>
                      </a:lnTo>
                      <a:lnTo>
                        <a:pt x="52" y="73"/>
                      </a:lnTo>
                      <a:lnTo>
                        <a:pt x="56" y="67"/>
                      </a:lnTo>
                      <a:lnTo>
                        <a:pt x="56" y="64"/>
                      </a:lnTo>
                      <a:lnTo>
                        <a:pt x="55" y="62"/>
                      </a:lnTo>
                      <a:lnTo>
                        <a:pt x="54" y="57"/>
                      </a:lnTo>
                      <a:lnTo>
                        <a:pt x="51" y="55"/>
                      </a:lnTo>
                      <a:lnTo>
                        <a:pt x="51" y="52"/>
                      </a:lnTo>
                      <a:lnTo>
                        <a:pt x="55" y="45"/>
                      </a:lnTo>
                      <a:lnTo>
                        <a:pt x="57" y="44"/>
                      </a:lnTo>
                      <a:lnTo>
                        <a:pt x="59" y="47"/>
                      </a:lnTo>
                      <a:lnTo>
                        <a:pt x="59" y="50"/>
                      </a:lnTo>
                      <a:lnTo>
                        <a:pt x="61" y="53"/>
                      </a:lnTo>
                      <a:lnTo>
                        <a:pt x="61" y="56"/>
                      </a:lnTo>
                      <a:lnTo>
                        <a:pt x="62" y="61"/>
                      </a:lnTo>
                      <a:lnTo>
                        <a:pt x="63" y="63"/>
                      </a:lnTo>
                      <a:lnTo>
                        <a:pt x="63" y="61"/>
                      </a:lnTo>
                      <a:lnTo>
                        <a:pt x="63" y="57"/>
                      </a:lnTo>
                      <a:lnTo>
                        <a:pt x="62" y="52"/>
                      </a:lnTo>
                      <a:lnTo>
                        <a:pt x="63" y="50"/>
                      </a:lnTo>
                      <a:lnTo>
                        <a:pt x="65" y="50"/>
                      </a:lnTo>
                      <a:lnTo>
                        <a:pt x="65" y="52"/>
                      </a:lnTo>
                      <a:lnTo>
                        <a:pt x="65" y="50"/>
                      </a:lnTo>
                      <a:lnTo>
                        <a:pt x="67" y="50"/>
                      </a:lnTo>
                      <a:lnTo>
                        <a:pt x="68" y="45"/>
                      </a:lnTo>
                      <a:lnTo>
                        <a:pt x="68" y="40"/>
                      </a:lnTo>
                      <a:lnTo>
                        <a:pt x="66" y="37"/>
                      </a:lnTo>
                      <a:lnTo>
                        <a:pt x="65" y="34"/>
                      </a:lnTo>
                      <a:lnTo>
                        <a:pt x="65" y="31"/>
                      </a:lnTo>
                      <a:lnTo>
                        <a:pt x="64" y="27"/>
                      </a:lnTo>
                      <a:lnTo>
                        <a:pt x="63" y="28"/>
                      </a:lnTo>
                      <a:lnTo>
                        <a:pt x="63" y="24"/>
                      </a:lnTo>
                      <a:lnTo>
                        <a:pt x="63" y="22"/>
                      </a:lnTo>
                      <a:lnTo>
                        <a:pt x="61" y="22"/>
                      </a:lnTo>
                      <a:lnTo>
                        <a:pt x="60" y="20"/>
                      </a:lnTo>
                      <a:lnTo>
                        <a:pt x="61" y="18"/>
                      </a:lnTo>
                      <a:lnTo>
                        <a:pt x="62" y="18"/>
                      </a:lnTo>
                      <a:lnTo>
                        <a:pt x="62" y="14"/>
                      </a:lnTo>
                      <a:lnTo>
                        <a:pt x="61" y="10"/>
                      </a:lnTo>
                      <a:lnTo>
                        <a:pt x="61" y="8"/>
                      </a:lnTo>
                      <a:lnTo>
                        <a:pt x="59" y="10"/>
                      </a:lnTo>
                      <a:lnTo>
                        <a:pt x="56" y="7"/>
                      </a:lnTo>
                      <a:lnTo>
                        <a:pt x="52" y="3"/>
                      </a:lnTo>
                      <a:lnTo>
                        <a:pt x="51" y="0"/>
                      </a:lnTo>
                      <a:lnTo>
                        <a:pt x="51" y="0"/>
                      </a:lnTo>
                      <a:lnTo>
                        <a:pt x="48" y="0"/>
                      </a:lnTo>
                      <a:lnTo>
                        <a:pt x="48" y="3"/>
                      </a:lnTo>
                      <a:lnTo>
                        <a:pt x="50" y="10"/>
                      </a:lnTo>
                      <a:lnTo>
                        <a:pt x="49" y="13"/>
                      </a:lnTo>
                      <a:lnTo>
                        <a:pt x="4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340">
                  <a:extLst>
                    <a:ext uri="{FF2B5EF4-FFF2-40B4-BE49-F238E27FC236}">
                      <a16:creationId xmlns:a16="http://schemas.microsoft.com/office/drawing/2014/main" id="{F35B5219-5239-4457-B9F7-00E334614DAC}"/>
                    </a:ext>
                  </a:extLst>
                </p:cNvPr>
                <p:cNvSpPr>
                  <a:spLocks/>
                </p:cNvSpPr>
                <p:nvPr/>
              </p:nvSpPr>
              <p:spPr bwMode="auto">
                <a:xfrm>
                  <a:off x="5388" y="2617"/>
                  <a:ext cx="3" cy="2"/>
                </a:xfrm>
                <a:custGeom>
                  <a:avLst/>
                  <a:gdLst>
                    <a:gd name="T0" fmla="*/ 1 w 3"/>
                    <a:gd name="T1" fmla="*/ 1 h 2"/>
                    <a:gd name="T2" fmla="*/ 2 w 3"/>
                    <a:gd name="T3" fmla="*/ 2 h 2"/>
                    <a:gd name="T4" fmla="*/ 3 w 3"/>
                    <a:gd name="T5" fmla="*/ 1 h 2"/>
                    <a:gd name="T6" fmla="*/ 0 w 3"/>
                    <a:gd name="T7" fmla="*/ 0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lnTo>
                        <a:pt x="2" y="2"/>
                      </a:ln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341">
                  <a:extLst>
                    <a:ext uri="{FF2B5EF4-FFF2-40B4-BE49-F238E27FC236}">
                      <a16:creationId xmlns:a16="http://schemas.microsoft.com/office/drawing/2014/main" id="{E388FA68-1F4E-4EE5-B487-919D20C32CEF}"/>
                    </a:ext>
                  </a:extLst>
                </p:cNvPr>
                <p:cNvSpPr>
                  <a:spLocks/>
                </p:cNvSpPr>
                <p:nvPr/>
              </p:nvSpPr>
              <p:spPr bwMode="auto">
                <a:xfrm>
                  <a:off x="5301" y="2595"/>
                  <a:ext cx="4" cy="6"/>
                </a:xfrm>
                <a:custGeom>
                  <a:avLst/>
                  <a:gdLst>
                    <a:gd name="T0" fmla="*/ 2 w 4"/>
                    <a:gd name="T1" fmla="*/ 6 h 6"/>
                    <a:gd name="T2" fmla="*/ 4 w 4"/>
                    <a:gd name="T3" fmla="*/ 5 h 6"/>
                    <a:gd name="T4" fmla="*/ 4 w 4"/>
                    <a:gd name="T5" fmla="*/ 4 h 6"/>
                    <a:gd name="T6" fmla="*/ 4 w 4"/>
                    <a:gd name="T7" fmla="*/ 1 h 6"/>
                    <a:gd name="T8" fmla="*/ 0 w 4"/>
                    <a:gd name="T9" fmla="*/ 0 h 6"/>
                    <a:gd name="T10" fmla="*/ 0 w 4"/>
                    <a:gd name="T11" fmla="*/ 2 h 6"/>
                    <a:gd name="T12" fmla="*/ 1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5"/>
                      </a:lnTo>
                      <a:lnTo>
                        <a:pt x="4" y="4"/>
                      </a:lnTo>
                      <a:lnTo>
                        <a:pt x="4" y="1"/>
                      </a:lnTo>
                      <a:lnTo>
                        <a:pt x="0" y="0"/>
                      </a:lnTo>
                      <a:lnTo>
                        <a:pt x="0" y="2"/>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342">
                  <a:extLst>
                    <a:ext uri="{FF2B5EF4-FFF2-40B4-BE49-F238E27FC236}">
                      <a16:creationId xmlns:a16="http://schemas.microsoft.com/office/drawing/2014/main" id="{CD41D8E2-5683-42F5-A29D-04C140FB63A3}"/>
                    </a:ext>
                  </a:extLst>
                </p:cNvPr>
                <p:cNvSpPr>
                  <a:spLocks/>
                </p:cNvSpPr>
                <p:nvPr/>
              </p:nvSpPr>
              <p:spPr bwMode="auto">
                <a:xfrm>
                  <a:off x="5312" y="2460"/>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343">
                  <a:extLst>
                    <a:ext uri="{FF2B5EF4-FFF2-40B4-BE49-F238E27FC236}">
                      <a16:creationId xmlns:a16="http://schemas.microsoft.com/office/drawing/2014/main" id="{661605EB-7517-4892-8E59-6D05AB9E8726}"/>
                    </a:ext>
                  </a:extLst>
                </p:cNvPr>
                <p:cNvSpPr>
                  <a:spLocks/>
                </p:cNvSpPr>
                <p:nvPr/>
              </p:nvSpPr>
              <p:spPr bwMode="auto">
                <a:xfrm>
                  <a:off x="5332" y="2595"/>
                  <a:ext cx="21" cy="26"/>
                </a:xfrm>
                <a:custGeom>
                  <a:avLst/>
                  <a:gdLst>
                    <a:gd name="T0" fmla="*/ 7 w 21"/>
                    <a:gd name="T1" fmla="*/ 3 h 26"/>
                    <a:gd name="T2" fmla="*/ 4 w 21"/>
                    <a:gd name="T3" fmla="*/ 0 h 26"/>
                    <a:gd name="T4" fmla="*/ 0 w 21"/>
                    <a:gd name="T5" fmla="*/ 1 h 26"/>
                    <a:gd name="T6" fmla="*/ 0 w 21"/>
                    <a:gd name="T7" fmla="*/ 3 h 26"/>
                    <a:gd name="T8" fmla="*/ 3 w 21"/>
                    <a:gd name="T9" fmla="*/ 4 h 26"/>
                    <a:gd name="T10" fmla="*/ 4 w 21"/>
                    <a:gd name="T11" fmla="*/ 5 h 26"/>
                    <a:gd name="T12" fmla="*/ 4 w 21"/>
                    <a:gd name="T13" fmla="*/ 8 h 26"/>
                    <a:gd name="T14" fmla="*/ 4 w 21"/>
                    <a:gd name="T15" fmla="*/ 11 h 26"/>
                    <a:gd name="T16" fmla="*/ 4 w 21"/>
                    <a:gd name="T17" fmla="*/ 17 h 26"/>
                    <a:gd name="T18" fmla="*/ 3 w 21"/>
                    <a:gd name="T19" fmla="*/ 21 h 26"/>
                    <a:gd name="T20" fmla="*/ 4 w 21"/>
                    <a:gd name="T21" fmla="*/ 26 h 26"/>
                    <a:gd name="T22" fmla="*/ 5 w 21"/>
                    <a:gd name="T23" fmla="*/ 26 h 26"/>
                    <a:gd name="T24" fmla="*/ 6 w 21"/>
                    <a:gd name="T25" fmla="*/ 25 h 26"/>
                    <a:gd name="T26" fmla="*/ 9 w 21"/>
                    <a:gd name="T27" fmla="*/ 23 h 26"/>
                    <a:gd name="T28" fmla="*/ 11 w 21"/>
                    <a:gd name="T29" fmla="*/ 23 h 26"/>
                    <a:gd name="T30" fmla="*/ 11 w 21"/>
                    <a:gd name="T31" fmla="*/ 21 h 26"/>
                    <a:gd name="T32" fmla="*/ 13 w 21"/>
                    <a:gd name="T33" fmla="*/ 21 h 26"/>
                    <a:gd name="T34" fmla="*/ 14 w 21"/>
                    <a:gd name="T35" fmla="*/ 19 h 26"/>
                    <a:gd name="T36" fmla="*/ 18 w 21"/>
                    <a:gd name="T37" fmla="*/ 16 h 26"/>
                    <a:gd name="T38" fmla="*/ 19 w 21"/>
                    <a:gd name="T39" fmla="*/ 12 h 26"/>
                    <a:gd name="T40" fmla="*/ 21 w 21"/>
                    <a:gd name="T41" fmla="*/ 11 h 26"/>
                    <a:gd name="T42" fmla="*/ 21 w 21"/>
                    <a:gd name="T43" fmla="*/ 8 h 26"/>
                    <a:gd name="T44" fmla="*/ 20 w 21"/>
                    <a:gd name="T45" fmla="*/ 5 h 26"/>
                    <a:gd name="T46" fmla="*/ 18 w 21"/>
                    <a:gd name="T47" fmla="*/ 6 h 26"/>
                    <a:gd name="T48" fmla="*/ 16 w 21"/>
                    <a:gd name="T49" fmla="*/ 9 h 26"/>
                    <a:gd name="T50" fmla="*/ 14 w 21"/>
                    <a:gd name="T51" fmla="*/ 6 h 26"/>
                    <a:gd name="T52" fmla="*/ 12 w 21"/>
                    <a:gd name="T53" fmla="*/ 5 h 26"/>
                    <a:gd name="T54" fmla="*/ 10 w 21"/>
                    <a:gd name="T55" fmla="*/ 5 h 26"/>
                    <a:gd name="T56" fmla="*/ 8 w 21"/>
                    <a:gd name="T57" fmla="*/ 5 h 26"/>
                    <a:gd name="T58" fmla="*/ 8 w 21"/>
                    <a:gd name="T59" fmla="*/ 4 h 26"/>
                    <a:gd name="T60" fmla="*/ 7 w 21"/>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26">
                      <a:moveTo>
                        <a:pt x="7" y="3"/>
                      </a:moveTo>
                      <a:lnTo>
                        <a:pt x="4" y="0"/>
                      </a:lnTo>
                      <a:lnTo>
                        <a:pt x="0" y="1"/>
                      </a:lnTo>
                      <a:lnTo>
                        <a:pt x="0" y="3"/>
                      </a:lnTo>
                      <a:lnTo>
                        <a:pt x="3" y="4"/>
                      </a:lnTo>
                      <a:lnTo>
                        <a:pt x="4" y="5"/>
                      </a:lnTo>
                      <a:lnTo>
                        <a:pt x="4" y="8"/>
                      </a:lnTo>
                      <a:lnTo>
                        <a:pt x="4" y="11"/>
                      </a:lnTo>
                      <a:lnTo>
                        <a:pt x="4" y="17"/>
                      </a:lnTo>
                      <a:lnTo>
                        <a:pt x="3" y="21"/>
                      </a:lnTo>
                      <a:lnTo>
                        <a:pt x="4" y="26"/>
                      </a:lnTo>
                      <a:lnTo>
                        <a:pt x="5" y="26"/>
                      </a:lnTo>
                      <a:lnTo>
                        <a:pt x="6" y="25"/>
                      </a:lnTo>
                      <a:lnTo>
                        <a:pt x="9" y="23"/>
                      </a:lnTo>
                      <a:lnTo>
                        <a:pt x="11" y="23"/>
                      </a:lnTo>
                      <a:lnTo>
                        <a:pt x="11" y="21"/>
                      </a:lnTo>
                      <a:lnTo>
                        <a:pt x="13" y="21"/>
                      </a:lnTo>
                      <a:lnTo>
                        <a:pt x="14" y="19"/>
                      </a:lnTo>
                      <a:lnTo>
                        <a:pt x="18" y="16"/>
                      </a:lnTo>
                      <a:lnTo>
                        <a:pt x="19" y="12"/>
                      </a:lnTo>
                      <a:lnTo>
                        <a:pt x="21" y="11"/>
                      </a:lnTo>
                      <a:lnTo>
                        <a:pt x="21" y="8"/>
                      </a:lnTo>
                      <a:lnTo>
                        <a:pt x="20" y="5"/>
                      </a:lnTo>
                      <a:lnTo>
                        <a:pt x="18" y="6"/>
                      </a:lnTo>
                      <a:lnTo>
                        <a:pt x="16" y="9"/>
                      </a:lnTo>
                      <a:lnTo>
                        <a:pt x="14" y="6"/>
                      </a:lnTo>
                      <a:lnTo>
                        <a:pt x="12" y="5"/>
                      </a:lnTo>
                      <a:lnTo>
                        <a:pt x="10" y="5"/>
                      </a:lnTo>
                      <a:lnTo>
                        <a:pt x="8"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344">
                  <a:extLst>
                    <a:ext uri="{FF2B5EF4-FFF2-40B4-BE49-F238E27FC236}">
                      <a16:creationId xmlns:a16="http://schemas.microsoft.com/office/drawing/2014/main" id="{CED7E53D-AC72-4E80-8241-F839C013FD31}"/>
                    </a:ext>
                  </a:extLst>
                </p:cNvPr>
                <p:cNvSpPr>
                  <a:spLocks/>
                </p:cNvSpPr>
                <p:nvPr/>
              </p:nvSpPr>
              <p:spPr bwMode="auto">
                <a:xfrm>
                  <a:off x="5341" y="2585"/>
                  <a:ext cx="3" cy="3"/>
                </a:xfrm>
                <a:custGeom>
                  <a:avLst/>
                  <a:gdLst>
                    <a:gd name="T0" fmla="*/ 3 w 3"/>
                    <a:gd name="T1" fmla="*/ 2 h 3"/>
                    <a:gd name="T2" fmla="*/ 3 w 3"/>
                    <a:gd name="T3" fmla="*/ 1 h 3"/>
                    <a:gd name="T4" fmla="*/ 2 w 3"/>
                    <a:gd name="T5" fmla="*/ 0 h 3"/>
                    <a:gd name="T6" fmla="*/ 0 w 3"/>
                    <a:gd name="T7" fmla="*/ 1 h 3"/>
                    <a:gd name="T8" fmla="*/ 1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1"/>
                      </a:ln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345">
                  <a:extLst>
                    <a:ext uri="{FF2B5EF4-FFF2-40B4-BE49-F238E27FC236}">
                      <a16:creationId xmlns:a16="http://schemas.microsoft.com/office/drawing/2014/main" id="{7CBD84FF-5B85-40D4-A212-CD25CD14DAB2}"/>
                    </a:ext>
                  </a:extLst>
                </p:cNvPr>
                <p:cNvSpPr>
                  <a:spLocks/>
                </p:cNvSpPr>
                <p:nvPr/>
              </p:nvSpPr>
              <p:spPr bwMode="auto">
                <a:xfrm>
                  <a:off x="5387" y="2621"/>
                  <a:ext cx="4" cy="14"/>
                </a:xfrm>
                <a:custGeom>
                  <a:avLst/>
                  <a:gdLst>
                    <a:gd name="T0" fmla="*/ 0 w 4"/>
                    <a:gd name="T1" fmla="*/ 5 h 14"/>
                    <a:gd name="T2" fmla="*/ 1 w 4"/>
                    <a:gd name="T3" fmla="*/ 9 h 14"/>
                    <a:gd name="T4" fmla="*/ 1 w 4"/>
                    <a:gd name="T5" fmla="*/ 11 h 14"/>
                    <a:gd name="T6" fmla="*/ 2 w 4"/>
                    <a:gd name="T7" fmla="*/ 13 h 14"/>
                    <a:gd name="T8" fmla="*/ 3 w 4"/>
                    <a:gd name="T9" fmla="*/ 14 h 14"/>
                    <a:gd name="T10" fmla="*/ 4 w 4"/>
                    <a:gd name="T11" fmla="*/ 10 h 14"/>
                    <a:gd name="T12" fmla="*/ 1 w 4"/>
                    <a:gd name="T13" fmla="*/ 7 h 14"/>
                    <a:gd name="T14" fmla="*/ 1 w 4"/>
                    <a:gd name="T15" fmla="*/ 4 h 14"/>
                    <a:gd name="T16" fmla="*/ 3 w 4"/>
                    <a:gd name="T17" fmla="*/ 3 h 14"/>
                    <a:gd name="T18" fmla="*/ 2 w 4"/>
                    <a:gd name="T19" fmla="*/ 0 h 14"/>
                    <a:gd name="T20" fmla="*/ 1 w 4"/>
                    <a:gd name="T21" fmla="*/ 1 h 14"/>
                    <a:gd name="T22" fmla="*/ 0 w 4"/>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5"/>
                      </a:moveTo>
                      <a:lnTo>
                        <a:pt x="1" y="9"/>
                      </a:lnTo>
                      <a:lnTo>
                        <a:pt x="1" y="11"/>
                      </a:lnTo>
                      <a:lnTo>
                        <a:pt x="2" y="13"/>
                      </a:lnTo>
                      <a:lnTo>
                        <a:pt x="3" y="14"/>
                      </a:lnTo>
                      <a:lnTo>
                        <a:pt x="4" y="10"/>
                      </a:lnTo>
                      <a:lnTo>
                        <a:pt x="1" y="7"/>
                      </a:lnTo>
                      <a:lnTo>
                        <a:pt x="1" y="4"/>
                      </a:lnTo>
                      <a:lnTo>
                        <a:pt x="3" y="3"/>
                      </a:lnTo>
                      <a:lnTo>
                        <a:pt x="2" y="0"/>
                      </a:lnTo>
                      <a:lnTo>
                        <a:pt x="1" y="1"/>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346">
                  <a:extLst>
                    <a:ext uri="{FF2B5EF4-FFF2-40B4-BE49-F238E27FC236}">
                      <a16:creationId xmlns:a16="http://schemas.microsoft.com/office/drawing/2014/main" id="{6FB6782E-3CDB-4153-82DD-724DDF948548}"/>
                    </a:ext>
                  </a:extLst>
                </p:cNvPr>
                <p:cNvSpPr>
                  <a:spLocks/>
                </p:cNvSpPr>
                <p:nvPr/>
              </p:nvSpPr>
              <p:spPr bwMode="auto">
                <a:xfrm>
                  <a:off x="5351" y="2583"/>
                  <a:ext cx="14" cy="14"/>
                </a:xfrm>
                <a:custGeom>
                  <a:avLst/>
                  <a:gdLst>
                    <a:gd name="T0" fmla="*/ 0 w 14"/>
                    <a:gd name="T1" fmla="*/ 10 h 14"/>
                    <a:gd name="T2" fmla="*/ 1 w 14"/>
                    <a:gd name="T3" fmla="*/ 12 h 14"/>
                    <a:gd name="T4" fmla="*/ 3 w 14"/>
                    <a:gd name="T5" fmla="*/ 7 h 14"/>
                    <a:gd name="T6" fmla="*/ 6 w 14"/>
                    <a:gd name="T7" fmla="*/ 7 h 14"/>
                    <a:gd name="T8" fmla="*/ 9 w 14"/>
                    <a:gd name="T9" fmla="*/ 12 h 14"/>
                    <a:gd name="T10" fmla="*/ 12 w 14"/>
                    <a:gd name="T11" fmla="*/ 14 h 14"/>
                    <a:gd name="T12" fmla="*/ 14 w 14"/>
                    <a:gd name="T13" fmla="*/ 14 h 14"/>
                    <a:gd name="T14" fmla="*/ 14 w 14"/>
                    <a:gd name="T15" fmla="*/ 11 h 14"/>
                    <a:gd name="T16" fmla="*/ 13 w 14"/>
                    <a:gd name="T17" fmla="*/ 9 h 14"/>
                    <a:gd name="T18" fmla="*/ 8 w 14"/>
                    <a:gd name="T19" fmla="*/ 5 h 14"/>
                    <a:gd name="T20" fmla="*/ 6 w 14"/>
                    <a:gd name="T21" fmla="*/ 5 h 14"/>
                    <a:gd name="T22" fmla="*/ 4 w 14"/>
                    <a:gd name="T23" fmla="*/ 2 h 14"/>
                    <a:gd name="T24" fmla="*/ 2 w 14"/>
                    <a:gd name="T25" fmla="*/ 2 h 14"/>
                    <a:gd name="T26" fmla="*/ 3 w 14"/>
                    <a:gd name="T27" fmla="*/ 1 h 14"/>
                    <a:gd name="T28" fmla="*/ 1 w 14"/>
                    <a:gd name="T29" fmla="*/ 0 h 14"/>
                    <a:gd name="T30" fmla="*/ 1 w 14"/>
                    <a:gd name="T31" fmla="*/ 4 h 14"/>
                    <a:gd name="T32" fmla="*/ 2 w 14"/>
                    <a:gd name="T33" fmla="*/ 7 h 14"/>
                    <a:gd name="T34" fmla="*/ 0 w 14"/>
                    <a:gd name="T35" fmla="*/ 8 h 14"/>
                    <a:gd name="T36" fmla="*/ 0 w 14"/>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0" y="10"/>
                      </a:moveTo>
                      <a:lnTo>
                        <a:pt x="1" y="12"/>
                      </a:lnTo>
                      <a:lnTo>
                        <a:pt x="3" y="7"/>
                      </a:lnTo>
                      <a:lnTo>
                        <a:pt x="6" y="7"/>
                      </a:lnTo>
                      <a:lnTo>
                        <a:pt x="9" y="12"/>
                      </a:lnTo>
                      <a:lnTo>
                        <a:pt x="12" y="14"/>
                      </a:lnTo>
                      <a:lnTo>
                        <a:pt x="14" y="14"/>
                      </a:lnTo>
                      <a:lnTo>
                        <a:pt x="14" y="11"/>
                      </a:lnTo>
                      <a:lnTo>
                        <a:pt x="13" y="9"/>
                      </a:lnTo>
                      <a:lnTo>
                        <a:pt x="8" y="5"/>
                      </a:lnTo>
                      <a:lnTo>
                        <a:pt x="6" y="5"/>
                      </a:lnTo>
                      <a:lnTo>
                        <a:pt x="4" y="2"/>
                      </a:lnTo>
                      <a:lnTo>
                        <a:pt x="2" y="2"/>
                      </a:lnTo>
                      <a:lnTo>
                        <a:pt x="3" y="1"/>
                      </a:lnTo>
                      <a:lnTo>
                        <a:pt x="1" y="0"/>
                      </a:lnTo>
                      <a:lnTo>
                        <a:pt x="1" y="4"/>
                      </a:lnTo>
                      <a:lnTo>
                        <a:pt x="2" y="7"/>
                      </a:lnTo>
                      <a:lnTo>
                        <a:pt x="0" y="8"/>
                      </a:lnTo>
                      <a:lnTo>
                        <a:pt x="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347">
                  <a:extLst>
                    <a:ext uri="{FF2B5EF4-FFF2-40B4-BE49-F238E27FC236}">
                      <a16:creationId xmlns:a16="http://schemas.microsoft.com/office/drawing/2014/main" id="{F66D4798-5487-4EDB-A256-7399CB5C1A77}"/>
                    </a:ext>
                  </a:extLst>
                </p:cNvPr>
                <p:cNvSpPr>
                  <a:spLocks/>
                </p:cNvSpPr>
                <p:nvPr/>
              </p:nvSpPr>
              <p:spPr bwMode="auto">
                <a:xfrm>
                  <a:off x="5333" y="2581"/>
                  <a:ext cx="4" cy="12"/>
                </a:xfrm>
                <a:custGeom>
                  <a:avLst/>
                  <a:gdLst>
                    <a:gd name="T0" fmla="*/ 3 w 4"/>
                    <a:gd name="T1" fmla="*/ 1 h 12"/>
                    <a:gd name="T2" fmla="*/ 2 w 4"/>
                    <a:gd name="T3" fmla="*/ 4 h 12"/>
                    <a:gd name="T4" fmla="*/ 0 w 4"/>
                    <a:gd name="T5" fmla="*/ 7 h 12"/>
                    <a:gd name="T6" fmla="*/ 2 w 4"/>
                    <a:gd name="T7" fmla="*/ 12 h 12"/>
                    <a:gd name="T8" fmla="*/ 3 w 4"/>
                    <a:gd name="T9" fmla="*/ 11 h 12"/>
                    <a:gd name="T10" fmla="*/ 4 w 4"/>
                    <a:gd name="T11" fmla="*/ 6 h 12"/>
                    <a:gd name="T12" fmla="*/ 3 w 4"/>
                    <a:gd name="T13" fmla="*/ 4 h 12"/>
                    <a:gd name="T14" fmla="*/ 4 w 4"/>
                    <a:gd name="T15" fmla="*/ 0 h 12"/>
                    <a:gd name="T16" fmla="*/ 3 w 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3" y="1"/>
                      </a:moveTo>
                      <a:lnTo>
                        <a:pt x="2" y="4"/>
                      </a:lnTo>
                      <a:lnTo>
                        <a:pt x="0" y="7"/>
                      </a:lnTo>
                      <a:lnTo>
                        <a:pt x="2" y="12"/>
                      </a:lnTo>
                      <a:lnTo>
                        <a:pt x="3" y="11"/>
                      </a:lnTo>
                      <a:lnTo>
                        <a:pt x="4" y="6"/>
                      </a:lnTo>
                      <a:lnTo>
                        <a:pt x="3" y="4"/>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348">
                  <a:extLst>
                    <a:ext uri="{FF2B5EF4-FFF2-40B4-BE49-F238E27FC236}">
                      <a16:creationId xmlns:a16="http://schemas.microsoft.com/office/drawing/2014/main" id="{9C607B7C-D14D-41F0-8F86-47203223374E}"/>
                    </a:ext>
                  </a:extLst>
                </p:cNvPr>
                <p:cNvSpPr>
                  <a:spLocks/>
                </p:cNvSpPr>
                <p:nvPr/>
              </p:nvSpPr>
              <p:spPr bwMode="auto">
                <a:xfrm>
                  <a:off x="5357" y="2583"/>
                  <a:ext cx="4" cy="4"/>
                </a:xfrm>
                <a:custGeom>
                  <a:avLst/>
                  <a:gdLst>
                    <a:gd name="T0" fmla="*/ 3 w 4"/>
                    <a:gd name="T1" fmla="*/ 4 h 4"/>
                    <a:gd name="T2" fmla="*/ 4 w 4"/>
                    <a:gd name="T3" fmla="*/ 4 h 4"/>
                    <a:gd name="T4" fmla="*/ 2 w 4"/>
                    <a:gd name="T5" fmla="*/ 0 h 4"/>
                    <a:gd name="T6" fmla="*/ 0 w 4"/>
                    <a:gd name="T7" fmla="*/ 0 h 4"/>
                    <a:gd name="T8" fmla="*/ 0 w 4"/>
                    <a:gd name="T9" fmla="*/ 1 h 4"/>
                    <a:gd name="T10" fmla="*/ 3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3" y="4"/>
                      </a:moveTo>
                      <a:lnTo>
                        <a:pt x="4" y="4"/>
                      </a:lnTo>
                      <a:lnTo>
                        <a:pt x="2" y="0"/>
                      </a:lnTo>
                      <a:lnTo>
                        <a:pt x="0" y="0"/>
                      </a:lnTo>
                      <a:lnTo>
                        <a:pt x="0" y="1"/>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349">
                  <a:extLst>
                    <a:ext uri="{FF2B5EF4-FFF2-40B4-BE49-F238E27FC236}">
                      <a16:creationId xmlns:a16="http://schemas.microsoft.com/office/drawing/2014/main" id="{3EBC3E48-206D-49AC-82A9-2A47E9F927FC}"/>
                    </a:ext>
                  </a:extLst>
                </p:cNvPr>
                <p:cNvSpPr>
                  <a:spLocks/>
                </p:cNvSpPr>
                <p:nvPr/>
              </p:nvSpPr>
              <p:spPr bwMode="auto">
                <a:xfrm>
                  <a:off x="5342" y="2618"/>
                  <a:ext cx="4" cy="6"/>
                </a:xfrm>
                <a:custGeom>
                  <a:avLst/>
                  <a:gdLst>
                    <a:gd name="T0" fmla="*/ 4 w 4"/>
                    <a:gd name="T1" fmla="*/ 3 h 6"/>
                    <a:gd name="T2" fmla="*/ 4 w 4"/>
                    <a:gd name="T3" fmla="*/ 0 h 6"/>
                    <a:gd name="T4" fmla="*/ 3 w 4"/>
                    <a:gd name="T5" fmla="*/ 0 h 6"/>
                    <a:gd name="T6" fmla="*/ 1 w 4"/>
                    <a:gd name="T7" fmla="*/ 0 h 6"/>
                    <a:gd name="T8" fmla="*/ 0 w 4"/>
                    <a:gd name="T9" fmla="*/ 3 h 6"/>
                    <a:gd name="T10" fmla="*/ 1 w 4"/>
                    <a:gd name="T11" fmla="*/ 6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4" y="0"/>
                      </a:lnTo>
                      <a:lnTo>
                        <a:pt x="3" y="0"/>
                      </a:lnTo>
                      <a:lnTo>
                        <a:pt x="1" y="0"/>
                      </a:lnTo>
                      <a:lnTo>
                        <a:pt x="0" y="3"/>
                      </a:lnTo>
                      <a:lnTo>
                        <a:pt x="1"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350">
                  <a:extLst>
                    <a:ext uri="{FF2B5EF4-FFF2-40B4-BE49-F238E27FC236}">
                      <a16:creationId xmlns:a16="http://schemas.microsoft.com/office/drawing/2014/main" id="{D749C872-7696-4469-B6E8-0EB54ECF2EC9}"/>
                    </a:ext>
                  </a:extLst>
                </p:cNvPr>
                <p:cNvSpPr>
                  <a:spLocks/>
                </p:cNvSpPr>
                <p:nvPr/>
              </p:nvSpPr>
              <p:spPr bwMode="auto">
                <a:xfrm>
                  <a:off x="5308" y="2566"/>
                  <a:ext cx="19" cy="25"/>
                </a:xfrm>
                <a:custGeom>
                  <a:avLst/>
                  <a:gdLst>
                    <a:gd name="T0" fmla="*/ 18 w 19"/>
                    <a:gd name="T1" fmla="*/ 7 h 25"/>
                    <a:gd name="T2" fmla="*/ 16 w 19"/>
                    <a:gd name="T3" fmla="*/ 7 h 25"/>
                    <a:gd name="T4" fmla="*/ 10 w 19"/>
                    <a:gd name="T5" fmla="*/ 0 h 25"/>
                    <a:gd name="T6" fmla="*/ 7 w 19"/>
                    <a:gd name="T7" fmla="*/ 1 h 25"/>
                    <a:gd name="T8" fmla="*/ 4 w 19"/>
                    <a:gd name="T9" fmla="*/ 0 h 25"/>
                    <a:gd name="T10" fmla="*/ 0 w 19"/>
                    <a:gd name="T11" fmla="*/ 1 h 25"/>
                    <a:gd name="T12" fmla="*/ 1 w 19"/>
                    <a:gd name="T13" fmla="*/ 3 h 25"/>
                    <a:gd name="T14" fmla="*/ 4 w 19"/>
                    <a:gd name="T15" fmla="*/ 3 h 25"/>
                    <a:gd name="T16" fmla="*/ 4 w 19"/>
                    <a:gd name="T17" fmla="*/ 7 h 25"/>
                    <a:gd name="T18" fmla="*/ 6 w 19"/>
                    <a:gd name="T19" fmla="*/ 7 h 25"/>
                    <a:gd name="T20" fmla="*/ 7 w 19"/>
                    <a:gd name="T21" fmla="*/ 10 h 25"/>
                    <a:gd name="T22" fmla="*/ 7 w 19"/>
                    <a:gd name="T23" fmla="*/ 16 h 25"/>
                    <a:gd name="T24" fmla="*/ 10 w 19"/>
                    <a:gd name="T25" fmla="*/ 17 h 25"/>
                    <a:gd name="T26" fmla="*/ 10 w 19"/>
                    <a:gd name="T27" fmla="*/ 21 h 25"/>
                    <a:gd name="T28" fmla="*/ 13 w 19"/>
                    <a:gd name="T29" fmla="*/ 24 h 25"/>
                    <a:gd name="T30" fmla="*/ 15 w 19"/>
                    <a:gd name="T31" fmla="*/ 25 h 25"/>
                    <a:gd name="T32" fmla="*/ 18 w 19"/>
                    <a:gd name="T33" fmla="*/ 22 h 25"/>
                    <a:gd name="T34" fmla="*/ 18 w 19"/>
                    <a:gd name="T35" fmla="*/ 20 h 25"/>
                    <a:gd name="T36" fmla="*/ 19 w 19"/>
                    <a:gd name="T37" fmla="*/ 18 h 25"/>
                    <a:gd name="T38" fmla="*/ 19 w 19"/>
                    <a:gd name="T39" fmla="*/ 16 h 25"/>
                    <a:gd name="T40" fmla="*/ 18 w 19"/>
                    <a:gd name="T41" fmla="*/ 13 h 25"/>
                    <a:gd name="T42" fmla="*/ 18 w 19"/>
                    <a:gd name="T43" fmla="*/ 10 h 25"/>
                    <a:gd name="T44" fmla="*/ 18 w 19"/>
                    <a:gd name="T4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5">
                      <a:moveTo>
                        <a:pt x="18" y="7"/>
                      </a:moveTo>
                      <a:lnTo>
                        <a:pt x="16" y="7"/>
                      </a:lnTo>
                      <a:lnTo>
                        <a:pt x="10" y="0"/>
                      </a:lnTo>
                      <a:lnTo>
                        <a:pt x="7" y="1"/>
                      </a:lnTo>
                      <a:lnTo>
                        <a:pt x="4" y="0"/>
                      </a:lnTo>
                      <a:lnTo>
                        <a:pt x="0" y="1"/>
                      </a:lnTo>
                      <a:lnTo>
                        <a:pt x="1" y="3"/>
                      </a:lnTo>
                      <a:lnTo>
                        <a:pt x="4" y="3"/>
                      </a:lnTo>
                      <a:lnTo>
                        <a:pt x="4" y="7"/>
                      </a:lnTo>
                      <a:lnTo>
                        <a:pt x="6" y="7"/>
                      </a:lnTo>
                      <a:lnTo>
                        <a:pt x="7" y="10"/>
                      </a:lnTo>
                      <a:lnTo>
                        <a:pt x="7" y="16"/>
                      </a:lnTo>
                      <a:lnTo>
                        <a:pt x="10" y="17"/>
                      </a:lnTo>
                      <a:lnTo>
                        <a:pt x="10" y="21"/>
                      </a:lnTo>
                      <a:lnTo>
                        <a:pt x="13" y="24"/>
                      </a:lnTo>
                      <a:lnTo>
                        <a:pt x="15" y="25"/>
                      </a:lnTo>
                      <a:lnTo>
                        <a:pt x="18" y="22"/>
                      </a:lnTo>
                      <a:lnTo>
                        <a:pt x="18" y="20"/>
                      </a:lnTo>
                      <a:lnTo>
                        <a:pt x="19" y="18"/>
                      </a:lnTo>
                      <a:lnTo>
                        <a:pt x="19" y="16"/>
                      </a:lnTo>
                      <a:lnTo>
                        <a:pt x="18" y="13"/>
                      </a:lnTo>
                      <a:lnTo>
                        <a:pt x="18" y="10"/>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351">
                  <a:extLst>
                    <a:ext uri="{FF2B5EF4-FFF2-40B4-BE49-F238E27FC236}">
                      <a16:creationId xmlns:a16="http://schemas.microsoft.com/office/drawing/2014/main" id="{543E818E-5854-4607-BDBD-742439B73D30}"/>
                    </a:ext>
                  </a:extLst>
                </p:cNvPr>
                <p:cNvSpPr>
                  <a:spLocks/>
                </p:cNvSpPr>
                <p:nvPr/>
              </p:nvSpPr>
              <p:spPr bwMode="auto">
                <a:xfrm>
                  <a:off x="5356" y="2609"/>
                  <a:ext cx="9" cy="30"/>
                </a:xfrm>
                <a:custGeom>
                  <a:avLst/>
                  <a:gdLst>
                    <a:gd name="T0" fmla="*/ 9 w 9"/>
                    <a:gd name="T1" fmla="*/ 0 h 30"/>
                    <a:gd name="T2" fmla="*/ 8 w 9"/>
                    <a:gd name="T3" fmla="*/ 1 h 30"/>
                    <a:gd name="T4" fmla="*/ 7 w 9"/>
                    <a:gd name="T5" fmla="*/ 7 h 30"/>
                    <a:gd name="T6" fmla="*/ 4 w 9"/>
                    <a:gd name="T7" fmla="*/ 12 h 30"/>
                    <a:gd name="T8" fmla="*/ 4 w 9"/>
                    <a:gd name="T9" fmla="*/ 16 h 30"/>
                    <a:gd name="T10" fmla="*/ 2 w 9"/>
                    <a:gd name="T11" fmla="*/ 21 h 30"/>
                    <a:gd name="T12" fmla="*/ 1 w 9"/>
                    <a:gd name="T13" fmla="*/ 24 h 30"/>
                    <a:gd name="T14" fmla="*/ 0 w 9"/>
                    <a:gd name="T15" fmla="*/ 27 h 30"/>
                    <a:gd name="T16" fmla="*/ 1 w 9"/>
                    <a:gd name="T17" fmla="*/ 30 h 30"/>
                    <a:gd name="T18" fmla="*/ 3 w 9"/>
                    <a:gd name="T19" fmla="*/ 27 h 30"/>
                    <a:gd name="T20" fmla="*/ 4 w 9"/>
                    <a:gd name="T21" fmla="*/ 20 h 30"/>
                    <a:gd name="T22" fmla="*/ 8 w 9"/>
                    <a:gd name="T23" fmla="*/ 15 h 30"/>
                    <a:gd name="T24" fmla="*/ 8 w 9"/>
                    <a:gd name="T25" fmla="*/ 12 h 30"/>
                    <a:gd name="T26" fmla="*/ 8 w 9"/>
                    <a:gd name="T27" fmla="*/ 9 h 30"/>
                    <a:gd name="T28" fmla="*/ 9 w 9"/>
                    <a:gd name="T29" fmla="*/ 6 h 30"/>
                    <a:gd name="T30" fmla="*/ 9 w 9"/>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0">
                      <a:moveTo>
                        <a:pt x="9" y="0"/>
                      </a:moveTo>
                      <a:lnTo>
                        <a:pt x="8" y="1"/>
                      </a:lnTo>
                      <a:lnTo>
                        <a:pt x="7" y="7"/>
                      </a:lnTo>
                      <a:lnTo>
                        <a:pt x="4" y="12"/>
                      </a:lnTo>
                      <a:lnTo>
                        <a:pt x="4" y="16"/>
                      </a:lnTo>
                      <a:lnTo>
                        <a:pt x="2" y="21"/>
                      </a:lnTo>
                      <a:lnTo>
                        <a:pt x="1" y="24"/>
                      </a:lnTo>
                      <a:lnTo>
                        <a:pt x="0" y="27"/>
                      </a:lnTo>
                      <a:lnTo>
                        <a:pt x="1" y="30"/>
                      </a:lnTo>
                      <a:lnTo>
                        <a:pt x="3" y="27"/>
                      </a:lnTo>
                      <a:lnTo>
                        <a:pt x="4" y="20"/>
                      </a:lnTo>
                      <a:lnTo>
                        <a:pt x="8" y="15"/>
                      </a:lnTo>
                      <a:lnTo>
                        <a:pt x="8" y="12"/>
                      </a:lnTo>
                      <a:lnTo>
                        <a:pt x="8" y="9"/>
                      </a:lnTo>
                      <a:lnTo>
                        <a:pt x="9" y="6"/>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352">
                  <a:extLst>
                    <a:ext uri="{FF2B5EF4-FFF2-40B4-BE49-F238E27FC236}">
                      <a16:creationId xmlns:a16="http://schemas.microsoft.com/office/drawing/2014/main" id="{68B9D9AE-A8D4-440A-AD37-10998B878211}"/>
                    </a:ext>
                  </a:extLst>
                </p:cNvPr>
                <p:cNvSpPr>
                  <a:spLocks/>
                </p:cNvSpPr>
                <p:nvPr/>
              </p:nvSpPr>
              <p:spPr bwMode="auto">
                <a:xfrm>
                  <a:off x="5393" y="2635"/>
                  <a:ext cx="2" cy="3"/>
                </a:xfrm>
                <a:custGeom>
                  <a:avLst/>
                  <a:gdLst>
                    <a:gd name="T0" fmla="*/ 0 w 2"/>
                    <a:gd name="T1" fmla="*/ 2 h 3"/>
                    <a:gd name="T2" fmla="*/ 1 w 2"/>
                    <a:gd name="T3" fmla="*/ 3 h 3"/>
                    <a:gd name="T4" fmla="*/ 2 w 2"/>
                    <a:gd name="T5" fmla="*/ 2 h 3"/>
                    <a:gd name="T6" fmla="*/ 0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353">
                  <a:extLst>
                    <a:ext uri="{FF2B5EF4-FFF2-40B4-BE49-F238E27FC236}">
                      <a16:creationId xmlns:a16="http://schemas.microsoft.com/office/drawing/2014/main" id="{3EF54ED2-52AE-4FB4-ACF7-B706B27130AA}"/>
                    </a:ext>
                  </a:extLst>
                </p:cNvPr>
                <p:cNvSpPr>
                  <a:spLocks/>
                </p:cNvSpPr>
                <p:nvPr/>
              </p:nvSpPr>
              <p:spPr bwMode="auto">
                <a:xfrm>
                  <a:off x="5342" y="2614"/>
                  <a:ext cx="16" cy="33"/>
                </a:xfrm>
                <a:custGeom>
                  <a:avLst/>
                  <a:gdLst>
                    <a:gd name="T0" fmla="*/ 1 w 16"/>
                    <a:gd name="T1" fmla="*/ 24 h 33"/>
                    <a:gd name="T2" fmla="*/ 3 w 16"/>
                    <a:gd name="T3" fmla="*/ 25 h 33"/>
                    <a:gd name="T4" fmla="*/ 6 w 16"/>
                    <a:gd name="T5" fmla="*/ 28 h 33"/>
                    <a:gd name="T6" fmla="*/ 9 w 16"/>
                    <a:gd name="T7" fmla="*/ 28 h 33"/>
                    <a:gd name="T8" fmla="*/ 9 w 16"/>
                    <a:gd name="T9" fmla="*/ 31 h 33"/>
                    <a:gd name="T10" fmla="*/ 11 w 16"/>
                    <a:gd name="T11" fmla="*/ 33 h 33"/>
                    <a:gd name="T12" fmla="*/ 14 w 16"/>
                    <a:gd name="T13" fmla="*/ 31 h 33"/>
                    <a:gd name="T14" fmla="*/ 14 w 16"/>
                    <a:gd name="T15" fmla="*/ 28 h 33"/>
                    <a:gd name="T16" fmla="*/ 11 w 16"/>
                    <a:gd name="T17" fmla="*/ 24 h 33"/>
                    <a:gd name="T18" fmla="*/ 11 w 16"/>
                    <a:gd name="T19" fmla="*/ 17 h 33"/>
                    <a:gd name="T20" fmla="*/ 13 w 16"/>
                    <a:gd name="T21" fmla="*/ 7 h 33"/>
                    <a:gd name="T22" fmla="*/ 15 w 16"/>
                    <a:gd name="T23" fmla="*/ 4 h 33"/>
                    <a:gd name="T24" fmla="*/ 16 w 16"/>
                    <a:gd name="T25" fmla="*/ 1 h 33"/>
                    <a:gd name="T26" fmla="*/ 14 w 16"/>
                    <a:gd name="T27" fmla="*/ 0 h 33"/>
                    <a:gd name="T28" fmla="*/ 12 w 16"/>
                    <a:gd name="T29" fmla="*/ 0 h 33"/>
                    <a:gd name="T30" fmla="*/ 11 w 16"/>
                    <a:gd name="T31" fmla="*/ 0 h 33"/>
                    <a:gd name="T32" fmla="*/ 8 w 16"/>
                    <a:gd name="T33" fmla="*/ 1 h 33"/>
                    <a:gd name="T34" fmla="*/ 8 w 16"/>
                    <a:gd name="T35" fmla="*/ 4 h 33"/>
                    <a:gd name="T36" fmla="*/ 7 w 16"/>
                    <a:gd name="T37" fmla="*/ 7 h 33"/>
                    <a:gd name="T38" fmla="*/ 7 w 16"/>
                    <a:gd name="T39" fmla="*/ 12 h 33"/>
                    <a:gd name="T40" fmla="*/ 5 w 16"/>
                    <a:gd name="T41" fmla="*/ 16 h 33"/>
                    <a:gd name="T42" fmla="*/ 1 w 16"/>
                    <a:gd name="T43" fmla="*/ 18 h 33"/>
                    <a:gd name="T44" fmla="*/ 0 w 16"/>
                    <a:gd name="T45" fmla="*/ 19 h 33"/>
                    <a:gd name="T46" fmla="*/ 1 w 16"/>
                    <a:gd name="T4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3">
                      <a:moveTo>
                        <a:pt x="1" y="24"/>
                      </a:moveTo>
                      <a:lnTo>
                        <a:pt x="3" y="25"/>
                      </a:lnTo>
                      <a:lnTo>
                        <a:pt x="6" y="28"/>
                      </a:lnTo>
                      <a:lnTo>
                        <a:pt x="9" y="28"/>
                      </a:lnTo>
                      <a:lnTo>
                        <a:pt x="9" y="31"/>
                      </a:lnTo>
                      <a:lnTo>
                        <a:pt x="11" y="33"/>
                      </a:lnTo>
                      <a:lnTo>
                        <a:pt x="14" y="31"/>
                      </a:lnTo>
                      <a:lnTo>
                        <a:pt x="14" y="28"/>
                      </a:lnTo>
                      <a:lnTo>
                        <a:pt x="11" y="24"/>
                      </a:lnTo>
                      <a:lnTo>
                        <a:pt x="11" y="17"/>
                      </a:lnTo>
                      <a:lnTo>
                        <a:pt x="13" y="7"/>
                      </a:lnTo>
                      <a:lnTo>
                        <a:pt x="15" y="4"/>
                      </a:lnTo>
                      <a:lnTo>
                        <a:pt x="16" y="1"/>
                      </a:lnTo>
                      <a:lnTo>
                        <a:pt x="14" y="0"/>
                      </a:lnTo>
                      <a:lnTo>
                        <a:pt x="12" y="0"/>
                      </a:lnTo>
                      <a:lnTo>
                        <a:pt x="11" y="0"/>
                      </a:lnTo>
                      <a:lnTo>
                        <a:pt x="8" y="1"/>
                      </a:lnTo>
                      <a:lnTo>
                        <a:pt x="8" y="4"/>
                      </a:lnTo>
                      <a:lnTo>
                        <a:pt x="7" y="7"/>
                      </a:lnTo>
                      <a:lnTo>
                        <a:pt x="7" y="12"/>
                      </a:lnTo>
                      <a:lnTo>
                        <a:pt x="5" y="16"/>
                      </a:lnTo>
                      <a:lnTo>
                        <a:pt x="1" y="18"/>
                      </a:lnTo>
                      <a:lnTo>
                        <a:pt x="0" y="19"/>
                      </a:lnTo>
                      <a:lnTo>
                        <a:pt x="1"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354">
                  <a:extLst>
                    <a:ext uri="{FF2B5EF4-FFF2-40B4-BE49-F238E27FC236}">
                      <a16:creationId xmlns:a16="http://schemas.microsoft.com/office/drawing/2014/main" id="{E9F9E11E-349A-4277-9389-3B5A39394485}"/>
                    </a:ext>
                  </a:extLst>
                </p:cNvPr>
                <p:cNvSpPr>
                  <a:spLocks/>
                </p:cNvSpPr>
                <p:nvPr/>
              </p:nvSpPr>
              <p:spPr bwMode="auto">
                <a:xfrm>
                  <a:off x="5374" y="2642"/>
                  <a:ext cx="3" cy="5"/>
                </a:xfrm>
                <a:custGeom>
                  <a:avLst/>
                  <a:gdLst>
                    <a:gd name="T0" fmla="*/ 3 w 3"/>
                    <a:gd name="T1" fmla="*/ 2 h 5"/>
                    <a:gd name="T2" fmla="*/ 0 w 3"/>
                    <a:gd name="T3" fmla="*/ 0 h 5"/>
                    <a:gd name="T4" fmla="*/ 0 w 3"/>
                    <a:gd name="T5" fmla="*/ 1 h 5"/>
                    <a:gd name="T6" fmla="*/ 0 w 3"/>
                    <a:gd name="T7" fmla="*/ 3 h 5"/>
                    <a:gd name="T8" fmla="*/ 3 w 3"/>
                    <a:gd name="T9" fmla="*/ 5 h 5"/>
                    <a:gd name="T10" fmla="*/ 3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3" y="2"/>
                      </a:moveTo>
                      <a:lnTo>
                        <a:pt x="0" y="0"/>
                      </a:lnTo>
                      <a:lnTo>
                        <a:pt x="0" y="1"/>
                      </a:lnTo>
                      <a:lnTo>
                        <a:pt x="0" y="3"/>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355">
                  <a:extLst>
                    <a:ext uri="{FF2B5EF4-FFF2-40B4-BE49-F238E27FC236}">
                      <a16:creationId xmlns:a16="http://schemas.microsoft.com/office/drawing/2014/main" id="{F33FC27F-75EB-401B-8E33-EA95706AAF01}"/>
                    </a:ext>
                  </a:extLst>
                </p:cNvPr>
                <p:cNvSpPr>
                  <a:spLocks/>
                </p:cNvSpPr>
                <p:nvPr/>
              </p:nvSpPr>
              <p:spPr bwMode="auto">
                <a:xfrm>
                  <a:off x="5357" y="2643"/>
                  <a:ext cx="5" cy="4"/>
                </a:xfrm>
                <a:custGeom>
                  <a:avLst/>
                  <a:gdLst>
                    <a:gd name="T0" fmla="*/ 0 w 5"/>
                    <a:gd name="T1" fmla="*/ 2 h 4"/>
                    <a:gd name="T2" fmla="*/ 3 w 5"/>
                    <a:gd name="T3" fmla="*/ 4 h 4"/>
                    <a:gd name="T4" fmla="*/ 4 w 5"/>
                    <a:gd name="T5" fmla="*/ 3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3" y="4"/>
                      </a:lnTo>
                      <a:lnTo>
                        <a:pt x="4" y="3"/>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356">
                  <a:extLst>
                    <a:ext uri="{FF2B5EF4-FFF2-40B4-BE49-F238E27FC236}">
                      <a16:creationId xmlns:a16="http://schemas.microsoft.com/office/drawing/2014/main" id="{BCB80B37-83AE-4045-ADBC-8A554102BC5F}"/>
                    </a:ext>
                  </a:extLst>
                </p:cNvPr>
                <p:cNvSpPr>
                  <a:spLocks/>
                </p:cNvSpPr>
                <p:nvPr/>
              </p:nvSpPr>
              <p:spPr bwMode="auto">
                <a:xfrm>
                  <a:off x="5394" y="2628"/>
                  <a:ext cx="4" cy="7"/>
                </a:xfrm>
                <a:custGeom>
                  <a:avLst/>
                  <a:gdLst>
                    <a:gd name="T0" fmla="*/ 4 w 4"/>
                    <a:gd name="T1" fmla="*/ 6 h 7"/>
                    <a:gd name="T2" fmla="*/ 2 w 4"/>
                    <a:gd name="T3" fmla="*/ 3 h 7"/>
                    <a:gd name="T4" fmla="*/ 1 w 4"/>
                    <a:gd name="T5" fmla="*/ 0 h 7"/>
                    <a:gd name="T6" fmla="*/ 1 w 4"/>
                    <a:gd name="T7" fmla="*/ 4 h 7"/>
                    <a:gd name="T8" fmla="*/ 0 w 4"/>
                    <a:gd name="T9" fmla="*/ 5 h 7"/>
                    <a:gd name="T10" fmla="*/ 1 w 4"/>
                    <a:gd name="T11" fmla="*/ 7 h 7"/>
                    <a:gd name="T12" fmla="*/ 4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6"/>
                      </a:moveTo>
                      <a:lnTo>
                        <a:pt x="2" y="3"/>
                      </a:lnTo>
                      <a:lnTo>
                        <a:pt x="1" y="0"/>
                      </a:lnTo>
                      <a:lnTo>
                        <a:pt x="1" y="4"/>
                      </a:lnTo>
                      <a:lnTo>
                        <a:pt x="0" y="5"/>
                      </a:lnTo>
                      <a:lnTo>
                        <a:pt x="1"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357">
                  <a:extLst>
                    <a:ext uri="{FF2B5EF4-FFF2-40B4-BE49-F238E27FC236}">
                      <a16:creationId xmlns:a16="http://schemas.microsoft.com/office/drawing/2014/main" id="{899F32C8-18A7-427A-9365-87DA67B92AEB}"/>
                    </a:ext>
                  </a:extLst>
                </p:cNvPr>
                <p:cNvSpPr>
                  <a:spLocks/>
                </p:cNvSpPr>
                <p:nvPr/>
              </p:nvSpPr>
              <p:spPr bwMode="auto">
                <a:xfrm>
                  <a:off x="5270" y="2661"/>
                  <a:ext cx="1" cy="2"/>
                </a:xfrm>
                <a:custGeom>
                  <a:avLst/>
                  <a:gdLst>
                    <a:gd name="T0" fmla="*/ 1 w 1"/>
                    <a:gd name="T1" fmla="*/ 2 h 2"/>
                    <a:gd name="T2" fmla="*/ 0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358">
                  <a:extLst>
                    <a:ext uri="{FF2B5EF4-FFF2-40B4-BE49-F238E27FC236}">
                      <a16:creationId xmlns:a16="http://schemas.microsoft.com/office/drawing/2014/main" id="{B17A7B2D-A012-4845-8937-D7ADD8987D98}"/>
                    </a:ext>
                  </a:extLst>
                </p:cNvPr>
                <p:cNvSpPr>
                  <a:spLocks/>
                </p:cNvSpPr>
                <p:nvPr/>
              </p:nvSpPr>
              <p:spPr bwMode="auto">
                <a:xfrm>
                  <a:off x="5336" y="2690"/>
                  <a:ext cx="7" cy="7"/>
                </a:xfrm>
                <a:custGeom>
                  <a:avLst/>
                  <a:gdLst>
                    <a:gd name="T0" fmla="*/ 2 w 7"/>
                    <a:gd name="T1" fmla="*/ 1 h 7"/>
                    <a:gd name="T2" fmla="*/ 0 w 7"/>
                    <a:gd name="T3" fmla="*/ 1 h 7"/>
                    <a:gd name="T4" fmla="*/ 0 w 7"/>
                    <a:gd name="T5" fmla="*/ 3 h 7"/>
                    <a:gd name="T6" fmla="*/ 1 w 7"/>
                    <a:gd name="T7" fmla="*/ 6 h 7"/>
                    <a:gd name="T8" fmla="*/ 3 w 7"/>
                    <a:gd name="T9" fmla="*/ 7 h 7"/>
                    <a:gd name="T10" fmla="*/ 7 w 7"/>
                    <a:gd name="T11" fmla="*/ 3 h 7"/>
                    <a:gd name="T12" fmla="*/ 7 w 7"/>
                    <a:gd name="T13" fmla="*/ 2 h 7"/>
                    <a:gd name="T14" fmla="*/ 5 w 7"/>
                    <a:gd name="T15" fmla="*/ 1 h 7"/>
                    <a:gd name="T16" fmla="*/ 3 w 7"/>
                    <a:gd name="T17" fmla="*/ 0 h 7"/>
                    <a:gd name="T18" fmla="*/ 2 w 7"/>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2" y="1"/>
                      </a:moveTo>
                      <a:lnTo>
                        <a:pt x="0" y="1"/>
                      </a:lnTo>
                      <a:lnTo>
                        <a:pt x="0" y="3"/>
                      </a:lnTo>
                      <a:lnTo>
                        <a:pt x="1" y="6"/>
                      </a:lnTo>
                      <a:lnTo>
                        <a:pt x="3" y="7"/>
                      </a:lnTo>
                      <a:lnTo>
                        <a:pt x="7" y="3"/>
                      </a:lnTo>
                      <a:lnTo>
                        <a:pt x="7" y="2"/>
                      </a:lnTo>
                      <a:lnTo>
                        <a:pt x="5" y="1"/>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359">
                  <a:extLst>
                    <a:ext uri="{FF2B5EF4-FFF2-40B4-BE49-F238E27FC236}">
                      <a16:creationId xmlns:a16="http://schemas.microsoft.com/office/drawing/2014/main" id="{895D20D1-EDED-4D20-94A3-BDBA812EDF40}"/>
                    </a:ext>
                  </a:extLst>
                </p:cNvPr>
                <p:cNvSpPr>
                  <a:spLocks/>
                </p:cNvSpPr>
                <p:nvPr/>
              </p:nvSpPr>
              <p:spPr bwMode="auto">
                <a:xfrm>
                  <a:off x="5264" y="2665"/>
                  <a:ext cx="4" cy="6"/>
                </a:xfrm>
                <a:custGeom>
                  <a:avLst/>
                  <a:gdLst>
                    <a:gd name="T0" fmla="*/ 0 w 4"/>
                    <a:gd name="T1" fmla="*/ 1 h 6"/>
                    <a:gd name="T2" fmla="*/ 0 w 4"/>
                    <a:gd name="T3" fmla="*/ 3 h 6"/>
                    <a:gd name="T4" fmla="*/ 2 w 4"/>
                    <a:gd name="T5" fmla="*/ 6 h 6"/>
                    <a:gd name="T6" fmla="*/ 3 w 4"/>
                    <a:gd name="T7" fmla="*/ 6 h 6"/>
                    <a:gd name="T8" fmla="*/ 3 w 4"/>
                    <a:gd name="T9" fmla="*/ 2 h 6"/>
                    <a:gd name="T10" fmla="*/ 4 w 4"/>
                    <a:gd name="T11" fmla="*/ 1 h 6"/>
                    <a:gd name="T12" fmla="*/ 3 w 4"/>
                    <a:gd name="T13" fmla="*/ 0 h 6"/>
                    <a:gd name="T14" fmla="*/ 0 w 4"/>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1"/>
                      </a:moveTo>
                      <a:lnTo>
                        <a:pt x="0" y="3"/>
                      </a:lnTo>
                      <a:lnTo>
                        <a:pt x="2" y="6"/>
                      </a:lnTo>
                      <a:lnTo>
                        <a:pt x="3" y="6"/>
                      </a:lnTo>
                      <a:lnTo>
                        <a:pt x="3" y="2"/>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4" name="Freeform 360">
                  <a:extLst>
                    <a:ext uri="{FF2B5EF4-FFF2-40B4-BE49-F238E27FC236}">
                      <a16:creationId xmlns:a16="http://schemas.microsoft.com/office/drawing/2014/main" id="{076A08CA-F087-4B55-A1C8-7415A3FBAB49}"/>
                    </a:ext>
                  </a:extLst>
                </p:cNvPr>
                <p:cNvSpPr>
                  <a:spLocks/>
                </p:cNvSpPr>
                <p:nvPr/>
              </p:nvSpPr>
              <p:spPr bwMode="auto">
                <a:xfrm>
                  <a:off x="5268" y="2660"/>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5" name="Freeform 361">
                  <a:extLst>
                    <a:ext uri="{FF2B5EF4-FFF2-40B4-BE49-F238E27FC236}">
                      <a16:creationId xmlns:a16="http://schemas.microsoft.com/office/drawing/2014/main" id="{FFD8C9CC-EB26-4080-BE11-5CD657CBCE69}"/>
                    </a:ext>
                  </a:extLst>
                </p:cNvPr>
                <p:cNvSpPr>
                  <a:spLocks/>
                </p:cNvSpPr>
                <p:nvPr/>
              </p:nvSpPr>
              <p:spPr bwMode="auto">
                <a:xfrm>
                  <a:off x="5297" y="2472"/>
                  <a:ext cx="69" cy="114"/>
                </a:xfrm>
                <a:custGeom>
                  <a:avLst/>
                  <a:gdLst>
                    <a:gd name="T0" fmla="*/ 19 w 69"/>
                    <a:gd name="T1" fmla="*/ 1 h 114"/>
                    <a:gd name="T2" fmla="*/ 10 w 69"/>
                    <a:gd name="T3" fmla="*/ 6 h 114"/>
                    <a:gd name="T4" fmla="*/ 8 w 69"/>
                    <a:gd name="T5" fmla="*/ 24 h 114"/>
                    <a:gd name="T6" fmla="*/ 7 w 69"/>
                    <a:gd name="T7" fmla="*/ 42 h 114"/>
                    <a:gd name="T8" fmla="*/ 2 w 69"/>
                    <a:gd name="T9" fmla="*/ 45 h 114"/>
                    <a:gd name="T10" fmla="*/ 1 w 69"/>
                    <a:gd name="T11" fmla="*/ 49 h 114"/>
                    <a:gd name="T12" fmla="*/ 2 w 69"/>
                    <a:gd name="T13" fmla="*/ 53 h 114"/>
                    <a:gd name="T14" fmla="*/ 5 w 69"/>
                    <a:gd name="T15" fmla="*/ 69 h 114"/>
                    <a:gd name="T16" fmla="*/ 8 w 69"/>
                    <a:gd name="T17" fmla="*/ 70 h 114"/>
                    <a:gd name="T18" fmla="*/ 13 w 69"/>
                    <a:gd name="T19" fmla="*/ 77 h 114"/>
                    <a:gd name="T20" fmla="*/ 14 w 69"/>
                    <a:gd name="T21" fmla="*/ 71 h 114"/>
                    <a:gd name="T22" fmla="*/ 16 w 69"/>
                    <a:gd name="T23" fmla="*/ 78 h 114"/>
                    <a:gd name="T24" fmla="*/ 15 w 69"/>
                    <a:gd name="T25" fmla="*/ 87 h 114"/>
                    <a:gd name="T26" fmla="*/ 18 w 69"/>
                    <a:gd name="T27" fmla="*/ 86 h 114"/>
                    <a:gd name="T28" fmla="*/ 21 w 69"/>
                    <a:gd name="T29" fmla="*/ 91 h 114"/>
                    <a:gd name="T30" fmla="*/ 29 w 69"/>
                    <a:gd name="T31" fmla="*/ 91 h 114"/>
                    <a:gd name="T32" fmla="*/ 32 w 69"/>
                    <a:gd name="T33" fmla="*/ 86 h 114"/>
                    <a:gd name="T34" fmla="*/ 42 w 69"/>
                    <a:gd name="T35" fmla="*/ 94 h 114"/>
                    <a:gd name="T36" fmla="*/ 46 w 69"/>
                    <a:gd name="T37" fmla="*/ 94 h 114"/>
                    <a:gd name="T38" fmla="*/ 44 w 69"/>
                    <a:gd name="T39" fmla="*/ 87 h 114"/>
                    <a:gd name="T40" fmla="*/ 49 w 69"/>
                    <a:gd name="T41" fmla="*/ 94 h 114"/>
                    <a:gd name="T42" fmla="*/ 55 w 69"/>
                    <a:gd name="T43" fmla="*/ 102 h 114"/>
                    <a:gd name="T44" fmla="*/ 63 w 69"/>
                    <a:gd name="T45" fmla="*/ 107 h 114"/>
                    <a:gd name="T46" fmla="*/ 65 w 69"/>
                    <a:gd name="T47" fmla="*/ 108 h 114"/>
                    <a:gd name="T48" fmla="*/ 67 w 69"/>
                    <a:gd name="T49" fmla="*/ 114 h 114"/>
                    <a:gd name="T50" fmla="*/ 69 w 69"/>
                    <a:gd name="T51" fmla="*/ 105 h 114"/>
                    <a:gd name="T52" fmla="*/ 63 w 69"/>
                    <a:gd name="T53" fmla="*/ 102 h 114"/>
                    <a:gd name="T54" fmla="*/ 59 w 69"/>
                    <a:gd name="T55" fmla="*/ 94 h 114"/>
                    <a:gd name="T56" fmla="*/ 61 w 69"/>
                    <a:gd name="T57" fmla="*/ 91 h 114"/>
                    <a:gd name="T58" fmla="*/ 60 w 69"/>
                    <a:gd name="T59" fmla="*/ 87 h 114"/>
                    <a:gd name="T60" fmla="*/ 53 w 69"/>
                    <a:gd name="T61" fmla="*/ 85 h 114"/>
                    <a:gd name="T62" fmla="*/ 51 w 69"/>
                    <a:gd name="T63" fmla="*/ 88 h 114"/>
                    <a:gd name="T64" fmla="*/ 45 w 69"/>
                    <a:gd name="T65" fmla="*/ 77 h 114"/>
                    <a:gd name="T66" fmla="*/ 38 w 69"/>
                    <a:gd name="T67" fmla="*/ 84 h 114"/>
                    <a:gd name="T68" fmla="*/ 31 w 69"/>
                    <a:gd name="T69" fmla="*/ 80 h 114"/>
                    <a:gd name="T70" fmla="*/ 30 w 69"/>
                    <a:gd name="T71" fmla="*/ 72 h 114"/>
                    <a:gd name="T72" fmla="*/ 25 w 69"/>
                    <a:gd name="T73" fmla="*/ 64 h 114"/>
                    <a:gd name="T74" fmla="*/ 27 w 69"/>
                    <a:gd name="T75" fmla="*/ 53 h 114"/>
                    <a:gd name="T76" fmla="*/ 34 w 69"/>
                    <a:gd name="T77" fmla="*/ 44 h 114"/>
                    <a:gd name="T78" fmla="*/ 35 w 69"/>
                    <a:gd name="T79" fmla="*/ 44 h 114"/>
                    <a:gd name="T80" fmla="*/ 38 w 69"/>
                    <a:gd name="T81" fmla="*/ 27 h 114"/>
                    <a:gd name="T82" fmla="*/ 34 w 69"/>
                    <a:gd name="T83" fmla="*/ 20 h 114"/>
                    <a:gd name="T84" fmla="*/ 34 w 69"/>
                    <a:gd name="T85" fmla="*/ 6 h 114"/>
                    <a:gd name="T86" fmla="*/ 31 w 69"/>
                    <a:gd name="T87" fmla="*/ 1 h 114"/>
                    <a:gd name="T88" fmla="*/ 25 w 69"/>
                    <a:gd name="T89"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114">
                      <a:moveTo>
                        <a:pt x="24" y="6"/>
                      </a:moveTo>
                      <a:lnTo>
                        <a:pt x="22" y="4"/>
                      </a:lnTo>
                      <a:lnTo>
                        <a:pt x="19" y="1"/>
                      </a:lnTo>
                      <a:lnTo>
                        <a:pt x="15" y="0"/>
                      </a:lnTo>
                      <a:lnTo>
                        <a:pt x="10" y="2"/>
                      </a:lnTo>
                      <a:lnTo>
                        <a:pt x="10" y="6"/>
                      </a:lnTo>
                      <a:lnTo>
                        <a:pt x="7" y="12"/>
                      </a:lnTo>
                      <a:lnTo>
                        <a:pt x="8" y="17"/>
                      </a:lnTo>
                      <a:lnTo>
                        <a:pt x="8" y="24"/>
                      </a:lnTo>
                      <a:lnTo>
                        <a:pt x="6" y="32"/>
                      </a:lnTo>
                      <a:lnTo>
                        <a:pt x="4" y="36"/>
                      </a:lnTo>
                      <a:lnTo>
                        <a:pt x="7" y="42"/>
                      </a:lnTo>
                      <a:lnTo>
                        <a:pt x="7" y="44"/>
                      </a:lnTo>
                      <a:lnTo>
                        <a:pt x="5" y="46"/>
                      </a:lnTo>
                      <a:lnTo>
                        <a:pt x="2" y="45"/>
                      </a:lnTo>
                      <a:lnTo>
                        <a:pt x="1" y="42"/>
                      </a:lnTo>
                      <a:lnTo>
                        <a:pt x="0" y="46"/>
                      </a:lnTo>
                      <a:lnTo>
                        <a:pt x="1" y="49"/>
                      </a:lnTo>
                      <a:lnTo>
                        <a:pt x="2" y="50"/>
                      </a:lnTo>
                      <a:lnTo>
                        <a:pt x="3" y="51"/>
                      </a:lnTo>
                      <a:lnTo>
                        <a:pt x="2" y="53"/>
                      </a:lnTo>
                      <a:lnTo>
                        <a:pt x="3" y="59"/>
                      </a:lnTo>
                      <a:lnTo>
                        <a:pt x="5" y="63"/>
                      </a:lnTo>
                      <a:lnTo>
                        <a:pt x="5" y="69"/>
                      </a:lnTo>
                      <a:lnTo>
                        <a:pt x="7" y="70"/>
                      </a:lnTo>
                      <a:lnTo>
                        <a:pt x="8" y="70"/>
                      </a:lnTo>
                      <a:lnTo>
                        <a:pt x="8" y="70"/>
                      </a:lnTo>
                      <a:lnTo>
                        <a:pt x="8" y="73"/>
                      </a:lnTo>
                      <a:lnTo>
                        <a:pt x="11" y="77"/>
                      </a:lnTo>
                      <a:lnTo>
                        <a:pt x="13" y="77"/>
                      </a:lnTo>
                      <a:lnTo>
                        <a:pt x="15" y="75"/>
                      </a:lnTo>
                      <a:lnTo>
                        <a:pt x="13" y="73"/>
                      </a:lnTo>
                      <a:lnTo>
                        <a:pt x="14" y="71"/>
                      </a:lnTo>
                      <a:lnTo>
                        <a:pt x="17" y="71"/>
                      </a:lnTo>
                      <a:lnTo>
                        <a:pt x="19" y="73"/>
                      </a:lnTo>
                      <a:lnTo>
                        <a:pt x="16" y="78"/>
                      </a:lnTo>
                      <a:lnTo>
                        <a:pt x="15" y="80"/>
                      </a:lnTo>
                      <a:lnTo>
                        <a:pt x="15" y="83"/>
                      </a:lnTo>
                      <a:lnTo>
                        <a:pt x="15" y="87"/>
                      </a:lnTo>
                      <a:lnTo>
                        <a:pt x="16" y="90"/>
                      </a:lnTo>
                      <a:lnTo>
                        <a:pt x="17" y="87"/>
                      </a:lnTo>
                      <a:lnTo>
                        <a:pt x="18" y="86"/>
                      </a:lnTo>
                      <a:lnTo>
                        <a:pt x="20" y="89"/>
                      </a:lnTo>
                      <a:lnTo>
                        <a:pt x="18" y="92"/>
                      </a:lnTo>
                      <a:lnTo>
                        <a:pt x="21" y="91"/>
                      </a:lnTo>
                      <a:lnTo>
                        <a:pt x="22" y="89"/>
                      </a:lnTo>
                      <a:lnTo>
                        <a:pt x="26" y="93"/>
                      </a:lnTo>
                      <a:lnTo>
                        <a:pt x="29" y="91"/>
                      </a:lnTo>
                      <a:lnTo>
                        <a:pt x="28" y="89"/>
                      </a:lnTo>
                      <a:lnTo>
                        <a:pt x="29" y="87"/>
                      </a:lnTo>
                      <a:lnTo>
                        <a:pt x="32" y="86"/>
                      </a:lnTo>
                      <a:lnTo>
                        <a:pt x="38" y="89"/>
                      </a:lnTo>
                      <a:lnTo>
                        <a:pt x="39" y="91"/>
                      </a:lnTo>
                      <a:lnTo>
                        <a:pt x="42" y="94"/>
                      </a:lnTo>
                      <a:lnTo>
                        <a:pt x="46" y="100"/>
                      </a:lnTo>
                      <a:lnTo>
                        <a:pt x="46" y="100"/>
                      </a:lnTo>
                      <a:lnTo>
                        <a:pt x="46" y="94"/>
                      </a:lnTo>
                      <a:lnTo>
                        <a:pt x="42" y="88"/>
                      </a:lnTo>
                      <a:lnTo>
                        <a:pt x="43" y="86"/>
                      </a:lnTo>
                      <a:lnTo>
                        <a:pt x="44" y="87"/>
                      </a:lnTo>
                      <a:lnTo>
                        <a:pt x="46" y="88"/>
                      </a:lnTo>
                      <a:lnTo>
                        <a:pt x="48" y="90"/>
                      </a:lnTo>
                      <a:lnTo>
                        <a:pt x="49" y="94"/>
                      </a:lnTo>
                      <a:lnTo>
                        <a:pt x="54" y="95"/>
                      </a:lnTo>
                      <a:lnTo>
                        <a:pt x="55" y="98"/>
                      </a:lnTo>
                      <a:lnTo>
                        <a:pt x="55" y="102"/>
                      </a:lnTo>
                      <a:lnTo>
                        <a:pt x="57" y="103"/>
                      </a:lnTo>
                      <a:lnTo>
                        <a:pt x="60" y="108"/>
                      </a:lnTo>
                      <a:lnTo>
                        <a:pt x="63" y="107"/>
                      </a:lnTo>
                      <a:lnTo>
                        <a:pt x="63" y="105"/>
                      </a:lnTo>
                      <a:lnTo>
                        <a:pt x="65" y="106"/>
                      </a:lnTo>
                      <a:lnTo>
                        <a:pt x="65" y="108"/>
                      </a:lnTo>
                      <a:lnTo>
                        <a:pt x="63" y="109"/>
                      </a:lnTo>
                      <a:lnTo>
                        <a:pt x="65" y="113"/>
                      </a:lnTo>
                      <a:lnTo>
                        <a:pt x="67" y="114"/>
                      </a:lnTo>
                      <a:lnTo>
                        <a:pt x="68" y="108"/>
                      </a:lnTo>
                      <a:lnTo>
                        <a:pt x="68" y="107"/>
                      </a:lnTo>
                      <a:lnTo>
                        <a:pt x="69" y="105"/>
                      </a:lnTo>
                      <a:lnTo>
                        <a:pt x="68" y="104"/>
                      </a:lnTo>
                      <a:lnTo>
                        <a:pt x="66" y="104"/>
                      </a:lnTo>
                      <a:lnTo>
                        <a:pt x="63" y="102"/>
                      </a:lnTo>
                      <a:lnTo>
                        <a:pt x="61" y="102"/>
                      </a:lnTo>
                      <a:lnTo>
                        <a:pt x="61" y="100"/>
                      </a:lnTo>
                      <a:lnTo>
                        <a:pt x="59" y="94"/>
                      </a:lnTo>
                      <a:lnTo>
                        <a:pt x="59" y="91"/>
                      </a:lnTo>
                      <a:lnTo>
                        <a:pt x="60" y="90"/>
                      </a:lnTo>
                      <a:lnTo>
                        <a:pt x="61" y="91"/>
                      </a:lnTo>
                      <a:lnTo>
                        <a:pt x="63" y="90"/>
                      </a:lnTo>
                      <a:lnTo>
                        <a:pt x="63" y="90"/>
                      </a:lnTo>
                      <a:lnTo>
                        <a:pt x="60" y="87"/>
                      </a:lnTo>
                      <a:lnTo>
                        <a:pt x="56" y="87"/>
                      </a:lnTo>
                      <a:lnTo>
                        <a:pt x="55" y="84"/>
                      </a:lnTo>
                      <a:lnTo>
                        <a:pt x="53" y="85"/>
                      </a:lnTo>
                      <a:lnTo>
                        <a:pt x="54" y="88"/>
                      </a:lnTo>
                      <a:lnTo>
                        <a:pt x="52" y="90"/>
                      </a:lnTo>
                      <a:lnTo>
                        <a:pt x="51" y="88"/>
                      </a:lnTo>
                      <a:lnTo>
                        <a:pt x="51" y="84"/>
                      </a:lnTo>
                      <a:lnTo>
                        <a:pt x="49" y="80"/>
                      </a:lnTo>
                      <a:lnTo>
                        <a:pt x="45" y="77"/>
                      </a:lnTo>
                      <a:lnTo>
                        <a:pt x="42" y="77"/>
                      </a:lnTo>
                      <a:lnTo>
                        <a:pt x="39" y="81"/>
                      </a:lnTo>
                      <a:lnTo>
                        <a:pt x="38" y="84"/>
                      </a:lnTo>
                      <a:lnTo>
                        <a:pt x="35" y="84"/>
                      </a:lnTo>
                      <a:lnTo>
                        <a:pt x="32" y="84"/>
                      </a:lnTo>
                      <a:lnTo>
                        <a:pt x="31" y="80"/>
                      </a:lnTo>
                      <a:lnTo>
                        <a:pt x="29" y="78"/>
                      </a:lnTo>
                      <a:lnTo>
                        <a:pt x="29" y="74"/>
                      </a:lnTo>
                      <a:lnTo>
                        <a:pt x="30" y="72"/>
                      </a:lnTo>
                      <a:lnTo>
                        <a:pt x="29" y="70"/>
                      </a:lnTo>
                      <a:lnTo>
                        <a:pt x="27" y="66"/>
                      </a:lnTo>
                      <a:lnTo>
                        <a:pt x="25" y="64"/>
                      </a:lnTo>
                      <a:lnTo>
                        <a:pt x="26" y="59"/>
                      </a:lnTo>
                      <a:lnTo>
                        <a:pt x="27" y="57"/>
                      </a:lnTo>
                      <a:lnTo>
                        <a:pt x="27" y="53"/>
                      </a:lnTo>
                      <a:lnTo>
                        <a:pt x="28" y="50"/>
                      </a:lnTo>
                      <a:lnTo>
                        <a:pt x="32" y="46"/>
                      </a:lnTo>
                      <a:lnTo>
                        <a:pt x="34" y="44"/>
                      </a:lnTo>
                      <a:lnTo>
                        <a:pt x="33" y="46"/>
                      </a:lnTo>
                      <a:lnTo>
                        <a:pt x="33" y="49"/>
                      </a:lnTo>
                      <a:lnTo>
                        <a:pt x="35" y="44"/>
                      </a:lnTo>
                      <a:lnTo>
                        <a:pt x="35" y="40"/>
                      </a:lnTo>
                      <a:lnTo>
                        <a:pt x="37" y="35"/>
                      </a:lnTo>
                      <a:lnTo>
                        <a:pt x="38" y="27"/>
                      </a:lnTo>
                      <a:lnTo>
                        <a:pt x="36" y="25"/>
                      </a:lnTo>
                      <a:lnTo>
                        <a:pt x="35" y="21"/>
                      </a:lnTo>
                      <a:lnTo>
                        <a:pt x="34" y="20"/>
                      </a:lnTo>
                      <a:lnTo>
                        <a:pt x="32" y="15"/>
                      </a:lnTo>
                      <a:lnTo>
                        <a:pt x="32" y="8"/>
                      </a:lnTo>
                      <a:lnTo>
                        <a:pt x="34" y="6"/>
                      </a:lnTo>
                      <a:lnTo>
                        <a:pt x="34" y="3"/>
                      </a:lnTo>
                      <a:lnTo>
                        <a:pt x="32" y="1"/>
                      </a:lnTo>
                      <a:lnTo>
                        <a:pt x="31" y="1"/>
                      </a:lnTo>
                      <a:lnTo>
                        <a:pt x="31" y="2"/>
                      </a:lnTo>
                      <a:lnTo>
                        <a:pt x="29" y="4"/>
                      </a:lnTo>
                      <a:lnTo>
                        <a:pt x="25" y="4"/>
                      </a:lnTo>
                      <a:lnTo>
                        <a:pt x="2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362">
                  <a:extLst>
                    <a:ext uri="{FF2B5EF4-FFF2-40B4-BE49-F238E27FC236}">
                      <a16:creationId xmlns:a16="http://schemas.microsoft.com/office/drawing/2014/main" id="{86F10808-41A4-4F04-BB02-1C35C1D8DA16}"/>
                    </a:ext>
                  </a:extLst>
                </p:cNvPr>
                <p:cNvSpPr>
                  <a:spLocks/>
                </p:cNvSpPr>
                <p:nvPr/>
              </p:nvSpPr>
              <p:spPr bwMode="auto">
                <a:xfrm>
                  <a:off x="5363" y="2628"/>
                  <a:ext cx="10" cy="10"/>
                </a:xfrm>
                <a:custGeom>
                  <a:avLst/>
                  <a:gdLst>
                    <a:gd name="T0" fmla="*/ 0 w 10"/>
                    <a:gd name="T1" fmla="*/ 6 h 10"/>
                    <a:gd name="T2" fmla="*/ 1 w 10"/>
                    <a:gd name="T3" fmla="*/ 8 h 10"/>
                    <a:gd name="T4" fmla="*/ 1 w 10"/>
                    <a:gd name="T5" fmla="*/ 10 h 10"/>
                    <a:gd name="T6" fmla="*/ 4 w 10"/>
                    <a:gd name="T7" fmla="*/ 10 h 10"/>
                    <a:gd name="T8" fmla="*/ 9 w 10"/>
                    <a:gd name="T9" fmla="*/ 7 h 10"/>
                    <a:gd name="T10" fmla="*/ 10 w 10"/>
                    <a:gd name="T11" fmla="*/ 5 h 10"/>
                    <a:gd name="T12" fmla="*/ 10 w 10"/>
                    <a:gd name="T13" fmla="*/ 1 h 10"/>
                    <a:gd name="T14" fmla="*/ 8 w 10"/>
                    <a:gd name="T15" fmla="*/ 0 h 10"/>
                    <a:gd name="T16" fmla="*/ 7 w 10"/>
                    <a:gd name="T17" fmla="*/ 0 h 10"/>
                    <a:gd name="T18" fmla="*/ 2 w 10"/>
                    <a:gd name="T19" fmla="*/ 3 h 10"/>
                    <a:gd name="T20" fmla="*/ 0 w 10"/>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0" y="6"/>
                      </a:moveTo>
                      <a:lnTo>
                        <a:pt x="1" y="8"/>
                      </a:lnTo>
                      <a:lnTo>
                        <a:pt x="1" y="10"/>
                      </a:lnTo>
                      <a:lnTo>
                        <a:pt x="4" y="10"/>
                      </a:lnTo>
                      <a:lnTo>
                        <a:pt x="9" y="7"/>
                      </a:lnTo>
                      <a:lnTo>
                        <a:pt x="10" y="5"/>
                      </a:lnTo>
                      <a:lnTo>
                        <a:pt x="10" y="1"/>
                      </a:lnTo>
                      <a:lnTo>
                        <a:pt x="8" y="0"/>
                      </a:lnTo>
                      <a:lnTo>
                        <a:pt x="7" y="0"/>
                      </a:lnTo>
                      <a:lnTo>
                        <a:pt x="2" y="3"/>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363">
                  <a:extLst>
                    <a:ext uri="{FF2B5EF4-FFF2-40B4-BE49-F238E27FC236}">
                      <a16:creationId xmlns:a16="http://schemas.microsoft.com/office/drawing/2014/main" id="{4ACEDACA-DA1F-4BAB-B3DE-2199251D5C5B}"/>
                    </a:ext>
                  </a:extLst>
                </p:cNvPr>
                <p:cNvSpPr>
                  <a:spLocks/>
                </p:cNvSpPr>
                <p:nvPr/>
              </p:nvSpPr>
              <p:spPr bwMode="auto">
                <a:xfrm>
                  <a:off x="5369" y="2606"/>
                  <a:ext cx="14" cy="23"/>
                </a:xfrm>
                <a:custGeom>
                  <a:avLst/>
                  <a:gdLst>
                    <a:gd name="T0" fmla="*/ 10 w 14"/>
                    <a:gd name="T1" fmla="*/ 11 h 23"/>
                    <a:gd name="T2" fmla="*/ 9 w 14"/>
                    <a:gd name="T3" fmla="*/ 6 h 23"/>
                    <a:gd name="T4" fmla="*/ 8 w 14"/>
                    <a:gd name="T5" fmla="*/ 1 h 23"/>
                    <a:gd name="T6" fmla="*/ 7 w 14"/>
                    <a:gd name="T7" fmla="*/ 0 h 23"/>
                    <a:gd name="T8" fmla="*/ 5 w 14"/>
                    <a:gd name="T9" fmla="*/ 1 h 23"/>
                    <a:gd name="T10" fmla="*/ 2 w 14"/>
                    <a:gd name="T11" fmla="*/ 0 h 23"/>
                    <a:gd name="T12" fmla="*/ 0 w 14"/>
                    <a:gd name="T13" fmla="*/ 0 h 23"/>
                    <a:gd name="T14" fmla="*/ 1 w 14"/>
                    <a:gd name="T15" fmla="*/ 3 h 23"/>
                    <a:gd name="T16" fmla="*/ 1 w 14"/>
                    <a:gd name="T17" fmla="*/ 7 h 23"/>
                    <a:gd name="T18" fmla="*/ 3 w 14"/>
                    <a:gd name="T19" fmla="*/ 8 h 23"/>
                    <a:gd name="T20" fmla="*/ 4 w 14"/>
                    <a:gd name="T21" fmla="*/ 7 h 23"/>
                    <a:gd name="T22" fmla="*/ 5 w 14"/>
                    <a:gd name="T23" fmla="*/ 9 h 23"/>
                    <a:gd name="T24" fmla="*/ 5 w 14"/>
                    <a:gd name="T25" fmla="*/ 13 h 23"/>
                    <a:gd name="T26" fmla="*/ 7 w 14"/>
                    <a:gd name="T27" fmla="*/ 16 h 23"/>
                    <a:gd name="T28" fmla="*/ 7 w 14"/>
                    <a:gd name="T29" fmla="*/ 22 h 23"/>
                    <a:gd name="T30" fmla="*/ 9 w 14"/>
                    <a:gd name="T31" fmla="*/ 23 h 23"/>
                    <a:gd name="T32" fmla="*/ 10 w 14"/>
                    <a:gd name="T33" fmla="*/ 19 h 23"/>
                    <a:gd name="T34" fmla="*/ 12 w 14"/>
                    <a:gd name="T35" fmla="*/ 21 h 23"/>
                    <a:gd name="T36" fmla="*/ 14 w 14"/>
                    <a:gd name="T37" fmla="*/ 20 h 23"/>
                    <a:gd name="T38" fmla="*/ 14 w 14"/>
                    <a:gd name="T39" fmla="*/ 18 h 23"/>
                    <a:gd name="T40" fmla="*/ 12 w 14"/>
                    <a:gd name="T41" fmla="*/ 12 h 23"/>
                    <a:gd name="T42" fmla="*/ 10 w 14"/>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3">
                      <a:moveTo>
                        <a:pt x="10" y="11"/>
                      </a:moveTo>
                      <a:lnTo>
                        <a:pt x="9" y="6"/>
                      </a:lnTo>
                      <a:lnTo>
                        <a:pt x="8" y="1"/>
                      </a:lnTo>
                      <a:lnTo>
                        <a:pt x="7" y="0"/>
                      </a:lnTo>
                      <a:lnTo>
                        <a:pt x="5" y="1"/>
                      </a:lnTo>
                      <a:lnTo>
                        <a:pt x="2" y="0"/>
                      </a:lnTo>
                      <a:lnTo>
                        <a:pt x="0" y="0"/>
                      </a:lnTo>
                      <a:lnTo>
                        <a:pt x="1" y="3"/>
                      </a:lnTo>
                      <a:lnTo>
                        <a:pt x="1" y="7"/>
                      </a:lnTo>
                      <a:lnTo>
                        <a:pt x="3" y="8"/>
                      </a:lnTo>
                      <a:lnTo>
                        <a:pt x="4" y="7"/>
                      </a:lnTo>
                      <a:lnTo>
                        <a:pt x="5" y="9"/>
                      </a:lnTo>
                      <a:lnTo>
                        <a:pt x="5" y="13"/>
                      </a:lnTo>
                      <a:lnTo>
                        <a:pt x="7" y="16"/>
                      </a:lnTo>
                      <a:lnTo>
                        <a:pt x="7" y="22"/>
                      </a:lnTo>
                      <a:lnTo>
                        <a:pt x="9" y="23"/>
                      </a:lnTo>
                      <a:lnTo>
                        <a:pt x="10" y="19"/>
                      </a:lnTo>
                      <a:lnTo>
                        <a:pt x="12" y="21"/>
                      </a:lnTo>
                      <a:lnTo>
                        <a:pt x="14" y="20"/>
                      </a:lnTo>
                      <a:lnTo>
                        <a:pt x="14" y="18"/>
                      </a:lnTo>
                      <a:lnTo>
                        <a:pt x="12" y="12"/>
                      </a:lnTo>
                      <a:lnTo>
                        <a:pt x="1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364">
                  <a:extLst>
                    <a:ext uri="{FF2B5EF4-FFF2-40B4-BE49-F238E27FC236}">
                      <a16:creationId xmlns:a16="http://schemas.microsoft.com/office/drawing/2014/main" id="{03A6661E-A16D-4BEF-8DD0-B6E32A975A28}"/>
                    </a:ext>
                  </a:extLst>
                </p:cNvPr>
                <p:cNvSpPr>
                  <a:spLocks/>
                </p:cNvSpPr>
                <p:nvPr/>
              </p:nvSpPr>
              <p:spPr bwMode="auto">
                <a:xfrm>
                  <a:off x="5382" y="2628"/>
                  <a:ext cx="2" cy="6"/>
                </a:xfrm>
                <a:custGeom>
                  <a:avLst/>
                  <a:gdLst>
                    <a:gd name="T0" fmla="*/ 0 w 2"/>
                    <a:gd name="T1" fmla="*/ 0 h 6"/>
                    <a:gd name="T2" fmla="*/ 0 w 2"/>
                    <a:gd name="T3" fmla="*/ 3 h 6"/>
                    <a:gd name="T4" fmla="*/ 2 w 2"/>
                    <a:gd name="T5" fmla="*/ 6 h 6"/>
                    <a:gd name="T6" fmla="*/ 2 w 2"/>
                    <a:gd name="T7" fmla="*/ 3 h 6"/>
                    <a:gd name="T8" fmla="*/ 0 w 2"/>
                    <a:gd name="T9" fmla="*/ 0 h 6"/>
                  </a:gdLst>
                  <a:ahLst/>
                  <a:cxnLst>
                    <a:cxn ang="0">
                      <a:pos x="T0" y="T1"/>
                    </a:cxn>
                    <a:cxn ang="0">
                      <a:pos x="T2" y="T3"/>
                    </a:cxn>
                    <a:cxn ang="0">
                      <a:pos x="T4" y="T5"/>
                    </a:cxn>
                    <a:cxn ang="0">
                      <a:pos x="T6" y="T7"/>
                    </a:cxn>
                    <a:cxn ang="0">
                      <a:pos x="T8" y="T9"/>
                    </a:cxn>
                  </a:cxnLst>
                  <a:rect l="0" t="0" r="r" b="b"/>
                  <a:pathLst>
                    <a:path w="2" h="6">
                      <a:moveTo>
                        <a:pt x="0" y="0"/>
                      </a:moveTo>
                      <a:lnTo>
                        <a:pt x="0" y="3"/>
                      </a:lnTo>
                      <a:lnTo>
                        <a:pt x="2" y="6"/>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365">
                  <a:extLst>
                    <a:ext uri="{FF2B5EF4-FFF2-40B4-BE49-F238E27FC236}">
                      <a16:creationId xmlns:a16="http://schemas.microsoft.com/office/drawing/2014/main" id="{FEEC4221-A6CE-4144-ADF0-F215FB546803}"/>
                    </a:ext>
                  </a:extLst>
                </p:cNvPr>
                <p:cNvSpPr>
                  <a:spLocks/>
                </p:cNvSpPr>
                <p:nvPr/>
              </p:nvSpPr>
              <p:spPr bwMode="auto">
                <a:xfrm>
                  <a:off x="5368" y="2617"/>
                  <a:ext cx="1" cy="3"/>
                </a:xfrm>
                <a:custGeom>
                  <a:avLst/>
                  <a:gdLst>
                    <a:gd name="T0" fmla="*/ 1 w 1"/>
                    <a:gd name="T1" fmla="*/ 3 h 3"/>
                    <a:gd name="T2" fmla="*/ 1 w 1"/>
                    <a:gd name="T3" fmla="*/ 0 h 3"/>
                    <a:gd name="T4" fmla="*/ 0 w 1"/>
                    <a:gd name="T5" fmla="*/ 1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366">
                  <a:extLst>
                    <a:ext uri="{FF2B5EF4-FFF2-40B4-BE49-F238E27FC236}">
                      <a16:creationId xmlns:a16="http://schemas.microsoft.com/office/drawing/2014/main" id="{65F11ADA-91E9-4AF6-A97E-09DFD69E40A8}"/>
                    </a:ext>
                  </a:extLst>
                </p:cNvPr>
                <p:cNvSpPr>
                  <a:spLocks/>
                </p:cNvSpPr>
                <p:nvPr/>
              </p:nvSpPr>
              <p:spPr bwMode="auto">
                <a:xfrm>
                  <a:off x="5269" y="2606"/>
                  <a:ext cx="32" cy="53"/>
                </a:xfrm>
                <a:custGeom>
                  <a:avLst/>
                  <a:gdLst>
                    <a:gd name="T0" fmla="*/ 5 w 32"/>
                    <a:gd name="T1" fmla="*/ 43 h 53"/>
                    <a:gd name="T2" fmla="*/ 1 w 32"/>
                    <a:gd name="T3" fmla="*/ 50 h 53"/>
                    <a:gd name="T4" fmla="*/ 0 w 32"/>
                    <a:gd name="T5" fmla="*/ 51 h 53"/>
                    <a:gd name="T6" fmla="*/ 0 w 32"/>
                    <a:gd name="T7" fmla="*/ 53 h 53"/>
                    <a:gd name="T8" fmla="*/ 3 w 32"/>
                    <a:gd name="T9" fmla="*/ 50 h 53"/>
                    <a:gd name="T10" fmla="*/ 5 w 32"/>
                    <a:gd name="T11" fmla="*/ 50 h 53"/>
                    <a:gd name="T12" fmla="*/ 6 w 32"/>
                    <a:gd name="T13" fmla="*/ 47 h 53"/>
                    <a:gd name="T14" fmla="*/ 9 w 32"/>
                    <a:gd name="T15" fmla="*/ 46 h 53"/>
                    <a:gd name="T16" fmla="*/ 12 w 32"/>
                    <a:gd name="T17" fmla="*/ 40 h 53"/>
                    <a:gd name="T18" fmla="*/ 16 w 32"/>
                    <a:gd name="T19" fmla="*/ 39 h 53"/>
                    <a:gd name="T20" fmla="*/ 18 w 32"/>
                    <a:gd name="T21" fmla="*/ 36 h 53"/>
                    <a:gd name="T22" fmla="*/ 18 w 32"/>
                    <a:gd name="T23" fmla="*/ 35 h 53"/>
                    <a:gd name="T24" fmla="*/ 20 w 32"/>
                    <a:gd name="T25" fmla="*/ 32 h 53"/>
                    <a:gd name="T26" fmla="*/ 20 w 32"/>
                    <a:gd name="T27" fmla="*/ 27 h 53"/>
                    <a:gd name="T28" fmla="*/ 22 w 32"/>
                    <a:gd name="T29" fmla="*/ 25 h 53"/>
                    <a:gd name="T30" fmla="*/ 26 w 32"/>
                    <a:gd name="T31" fmla="*/ 24 h 53"/>
                    <a:gd name="T32" fmla="*/ 27 w 32"/>
                    <a:gd name="T33" fmla="*/ 21 h 53"/>
                    <a:gd name="T34" fmla="*/ 29 w 32"/>
                    <a:gd name="T35" fmla="*/ 19 h 53"/>
                    <a:gd name="T36" fmla="*/ 32 w 32"/>
                    <a:gd name="T37" fmla="*/ 18 h 53"/>
                    <a:gd name="T38" fmla="*/ 32 w 32"/>
                    <a:gd name="T39" fmla="*/ 15 h 53"/>
                    <a:gd name="T40" fmla="*/ 31 w 32"/>
                    <a:gd name="T41" fmla="*/ 11 h 53"/>
                    <a:gd name="T42" fmla="*/ 29 w 32"/>
                    <a:gd name="T43" fmla="*/ 8 h 53"/>
                    <a:gd name="T44" fmla="*/ 29 w 32"/>
                    <a:gd name="T45" fmla="*/ 5 h 53"/>
                    <a:gd name="T46" fmla="*/ 29 w 32"/>
                    <a:gd name="T47" fmla="*/ 0 h 53"/>
                    <a:gd name="T48" fmla="*/ 28 w 32"/>
                    <a:gd name="T49" fmla="*/ 0 h 53"/>
                    <a:gd name="T50" fmla="*/ 27 w 32"/>
                    <a:gd name="T51" fmla="*/ 5 h 53"/>
                    <a:gd name="T52" fmla="*/ 28 w 32"/>
                    <a:gd name="T53" fmla="*/ 11 h 53"/>
                    <a:gd name="T54" fmla="*/ 25 w 32"/>
                    <a:gd name="T55" fmla="*/ 8 h 53"/>
                    <a:gd name="T56" fmla="*/ 27 w 32"/>
                    <a:gd name="T57" fmla="*/ 12 h 53"/>
                    <a:gd name="T58" fmla="*/ 27 w 32"/>
                    <a:gd name="T59" fmla="*/ 15 h 53"/>
                    <a:gd name="T60" fmla="*/ 25 w 32"/>
                    <a:gd name="T61" fmla="*/ 18 h 53"/>
                    <a:gd name="T62" fmla="*/ 23 w 32"/>
                    <a:gd name="T63" fmla="*/ 18 h 53"/>
                    <a:gd name="T64" fmla="*/ 20 w 32"/>
                    <a:gd name="T65" fmla="*/ 21 h 53"/>
                    <a:gd name="T66" fmla="*/ 20 w 32"/>
                    <a:gd name="T67" fmla="*/ 24 h 53"/>
                    <a:gd name="T68" fmla="*/ 17 w 32"/>
                    <a:gd name="T69" fmla="*/ 26 h 53"/>
                    <a:gd name="T70" fmla="*/ 15 w 32"/>
                    <a:gd name="T71" fmla="*/ 33 h 53"/>
                    <a:gd name="T72" fmla="*/ 10 w 32"/>
                    <a:gd name="T73" fmla="*/ 38 h 53"/>
                    <a:gd name="T74" fmla="*/ 8 w 32"/>
                    <a:gd name="T75" fmla="*/ 38 h 53"/>
                    <a:gd name="T76" fmla="*/ 6 w 32"/>
                    <a:gd name="T77" fmla="*/ 43 h 53"/>
                    <a:gd name="T78" fmla="*/ 5 w 32"/>
                    <a:gd name="T79"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53">
                      <a:moveTo>
                        <a:pt x="5" y="43"/>
                      </a:moveTo>
                      <a:lnTo>
                        <a:pt x="1" y="50"/>
                      </a:lnTo>
                      <a:lnTo>
                        <a:pt x="0" y="51"/>
                      </a:lnTo>
                      <a:lnTo>
                        <a:pt x="0" y="53"/>
                      </a:lnTo>
                      <a:lnTo>
                        <a:pt x="3" y="50"/>
                      </a:lnTo>
                      <a:lnTo>
                        <a:pt x="5" y="50"/>
                      </a:lnTo>
                      <a:lnTo>
                        <a:pt x="6" y="47"/>
                      </a:lnTo>
                      <a:lnTo>
                        <a:pt x="9" y="46"/>
                      </a:lnTo>
                      <a:lnTo>
                        <a:pt x="12" y="40"/>
                      </a:lnTo>
                      <a:lnTo>
                        <a:pt x="16" y="39"/>
                      </a:lnTo>
                      <a:lnTo>
                        <a:pt x="18" y="36"/>
                      </a:lnTo>
                      <a:lnTo>
                        <a:pt x="18" y="35"/>
                      </a:lnTo>
                      <a:lnTo>
                        <a:pt x="20" y="32"/>
                      </a:lnTo>
                      <a:lnTo>
                        <a:pt x="20" y="27"/>
                      </a:lnTo>
                      <a:lnTo>
                        <a:pt x="22" y="25"/>
                      </a:lnTo>
                      <a:lnTo>
                        <a:pt x="26" y="24"/>
                      </a:lnTo>
                      <a:lnTo>
                        <a:pt x="27" y="21"/>
                      </a:lnTo>
                      <a:lnTo>
                        <a:pt x="29" y="19"/>
                      </a:lnTo>
                      <a:lnTo>
                        <a:pt x="32" y="18"/>
                      </a:lnTo>
                      <a:lnTo>
                        <a:pt x="32" y="15"/>
                      </a:lnTo>
                      <a:lnTo>
                        <a:pt x="31" y="11"/>
                      </a:lnTo>
                      <a:lnTo>
                        <a:pt x="29" y="8"/>
                      </a:lnTo>
                      <a:lnTo>
                        <a:pt x="29" y="5"/>
                      </a:lnTo>
                      <a:lnTo>
                        <a:pt x="29" y="0"/>
                      </a:lnTo>
                      <a:lnTo>
                        <a:pt x="28" y="0"/>
                      </a:lnTo>
                      <a:lnTo>
                        <a:pt x="27" y="5"/>
                      </a:lnTo>
                      <a:lnTo>
                        <a:pt x="28" y="11"/>
                      </a:lnTo>
                      <a:lnTo>
                        <a:pt x="25" y="8"/>
                      </a:lnTo>
                      <a:lnTo>
                        <a:pt x="27" y="12"/>
                      </a:lnTo>
                      <a:lnTo>
                        <a:pt x="27" y="15"/>
                      </a:lnTo>
                      <a:lnTo>
                        <a:pt x="25" y="18"/>
                      </a:lnTo>
                      <a:lnTo>
                        <a:pt x="23" y="18"/>
                      </a:lnTo>
                      <a:lnTo>
                        <a:pt x="20" y="21"/>
                      </a:lnTo>
                      <a:lnTo>
                        <a:pt x="20" y="24"/>
                      </a:lnTo>
                      <a:lnTo>
                        <a:pt x="17" y="26"/>
                      </a:lnTo>
                      <a:lnTo>
                        <a:pt x="15" y="33"/>
                      </a:lnTo>
                      <a:lnTo>
                        <a:pt x="10" y="38"/>
                      </a:lnTo>
                      <a:lnTo>
                        <a:pt x="8" y="38"/>
                      </a:lnTo>
                      <a:lnTo>
                        <a:pt x="6" y="43"/>
                      </a:lnTo>
                      <a:lnTo>
                        <a:pt x="5" y="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367">
                  <a:extLst>
                    <a:ext uri="{FF2B5EF4-FFF2-40B4-BE49-F238E27FC236}">
                      <a16:creationId xmlns:a16="http://schemas.microsoft.com/office/drawing/2014/main" id="{9A1AADD2-128A-415F-AFC9-DA549D5CCF5D}"/>
                    </a:ext>
                  </a:extLst>
                </p:cNvPr>
                <p:cNvSpPr>
                  <a:spLocks/>
                </p:cNvSpPr>
                <p:nvPr/>
              </p:nvSpPr>
              <p:spPr bwMode="auto">
                <a:xfrm>
                  <a:off x="5368" y="2601"/>
                  <a:ext cx="5" cy="3"/>
                </a:xfrm>
                <a:custGeom>
                  <a:avLst/>
                  <a:gdLst>
                    <a:gd name="T0" fmla="*/ 0 w 5"/>
                    <a:gd name="T1" fmla="*/ 2 h 3"/>
                    <a:gd name="T2" fmla="*/ 2 w 5"/>
                    <a:gd name="T3" fmla="*/ 3 h 3"/>
                    <a:gd name="T4" fmla="*/ 4 w 5"/>
                    <a:gd name="T5" fmla="*/ 3 h 3"/>
                    <a:gd name="T6" fmla="*/ 5 w 5"/>
                    <a:gd name="T7" fmla="*/ 0 h 3"/>
                    <a:gd name="T8" fmla="*/ 1 w 5"/>
                    <a:gd name="T9" fmla="*/ 0 h 3"/>
                    <a:gd name="T10" fmla="*/ 0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0" y="2"/>
                      </a:moveTo>
                      <a:lnTo>
                        <a:pt x="2" y="3"/>
                      </a:lnTo>
                      <a:lnTo>
                        <a:pt x="4" y="3"/>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368">
                  <a:extLst>
                    <a:ext uri="{FF2B5EF4-FFF2-40B4-BE49-F238E27FC236}">
                      <a16:creationId xmlns:a16="http://schemas.microsoft.com/office/drawing/2014/main" id="{460F2A2D-D5C7-41AE-BB9E-E27017832E53}"/>
                    </a:ext>
                  </a:extLst>
                </p:cNvPr>
                <p:cNvSpPr>
                  <a:spLocks/>
                </p:cNvSpPr>
                <p:nvPr/>
              </p:nvSpPr>
              <p:spPr bwMode="auto">
                <a:xfrm>
                  <a:off x="5347" y="2573"/>
                  <a:ext cx="5" cy="7"/>
                </a:xfrm>
                <a:custGeom>
                  <a:avLst/>
                  <a:gdLst>
                    <a:gd name="T0" fmla="*/ 2 w 5"/>
                    <a:gd name="T1" fmla="*/ 0 h 7"/>
                    <a:gd name="T2" fmla="*/ 0 w 5"/>
                    <a:gd name="T3" fmla="*/ 0 h 7"/>
                    <a:gd name="T4" fmla="*/ 0 w 5"/>
                    <a:gd name="T5" fmla="*/ 2 h 7"/>
                    <a:gd name="T6" fmla="*/ 4 w 5"/>
                    <a:gd name="T7" fmla="*/ 7 h 7"/>
                    <a:gd name="T8" fmla="*/ 5 w 5"/>
                    <a:gd name="T9" fmla="*/ 5 h 7"/>
                    <a:gd name="T10" fmla="*/ 4 w 5"/>
                    <a:gd name="T11" fmla="*/ 3 h 7"/>
                    <a:gd name="T12" fmla="*/ 2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0"/>
                      </a:moveTo>
                      <a:lnTo>
                        <a:pt x="0" y="0"/>
                      </a:lnTo>
                      <a:lnTo>
                        <a:pt x="0" y="2"/>
                      </a:lnTo>
                      <a:lnTo>
                        <a:pt x="4" y="7"/>
                      </a:lnTo>
                      <a:lnTo>
                        <a:pt x="5" y="5"/>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369">
                  <a:extLst>
                    <a:ext uri="{FF2B5EF4-FFF2-40B4-BE49-F238E27FC236}">
                      <a16:creationId xmlns:a16="http://schemas.microsoft.com/office/drawing/2014/main" id="{F213DC8E-DF49-45A9-AFC6-0EC8EF70D49B}"/>
                    </a:ext>
                  </a:extLst>
                </p:cNvPr>
                <p:cNvSpPr>
                  <a:spLocks/>
                </p:cNvSpPr>
                <p:nvPr/>
              </p:nvSpPr>
              <p:spPr bwMode="auto">
                <a:xfrm>
                  <a:off x="5367" y="2583"/>
                  <a:ext cx="22" cy="28"/>
                </a:xfrm>
                <a:custGeom>
                  <a:avLst/>
                  <a:gdLst>
                    <a:gd name="T0" fmla="*/ 2 w 22"/>
                    <a:gd name="T1" fmla="*/ 1 h 28"/>
                    <a:gd name="T2" fmla="*/ 0 w 22"/>
                    <a:gd name="T3" fmla="*/ 0 h 28"/>
                    <a:gd name="T4" fmla="*/ 0 w 22"/>
                    <a:gd name="T5" fmla="*/ 3 h 28"/>
                    <a:gd name="T6" fmla="*/ 3 w 22"/>
                    <a:gd name="T7" fmla="*/ 8 h 28"/>
                    <a:gd name="T8" fmla="*/ 6 w 22"/>
                    <a:gd name="T9" fmla="*/ 11 h 28"/>
                    <a:gd name="T10" fmla="*/ 10 w 22"/>
                    <a:gd name="T11" fmla="*/ 16 h 28"/>
                    <a:gd name="T12" fmla="*/ 10 w 22"/>
                    <a:gd name="T13" fmla="*/ 17 h 28"/>
                    <a:gd name="T14" fmla="*/ 10 w 22"/>
                    <a:gd name="T15" fmla="*/ 18 h 28"/>
                    <a:gd name="T16" fmla="*/ 9 w 22"/>
                    <a:gd name="T17" fmla="*/ 21 h 28"/>
                    <a:gd name="T18" fmla="*/ 9 w 22"/>
                    <a:gd name="T19" fmla="*/ 21 h 28"/>
                    <a:gd name="T20" fmla="*/ 10 w 22"/>
                    <a:gd name="T21" fmla="*/ 21 h 28"/>
                    <a:gd name="T22" fmla="*/ 10 w 22"/>
                    <a:gd name="T23" fmla="*/ 22 h 28"/>
                    <a:gd name="T24" fmla="*/ 11 w 22"/>
                    <a:gd name="T25" fmla="*/ 23 h 28"/>
                    <a:gd name="T26" fmla="*/ 14 w 22"/>
                    <a:gd name="T27" fmla="*/ 24 h 28"/>
                    <a:gd name="T28" fmla="*/ 14 w 22"/>
                    <a:gd name="T29" fmla="*/ 27 h 28"/>
                    <a:gd name="T30" fmla="*/ 19 w 22"/>
                    <a:gd name="T31" fmla="*/ 27 h 28"/>
                    <a:gd name="T32" fmla="*/ 20 w 22"/>
                    <a:gd name="T33" fmla="*/ 28 h 28"/>
                    <a:gd name="T34" fmla="*/ 21 w 22"/>
                    <a:gd name="T35" fmla="*/ 27 h 28"/>
                    <a:gd name="T36" fmla="*/ 22 w 22"/>
                    <a:gd name="T37" fmla="*/ 28 h 28"/>
                    <a:gd name="T38" fmla="*/ 21 w 22"/>
                    <a:gd name="T39" fmla="*/ 25 h 28"/>
                    <a:gd name="T40" fmla="*/ 20 w 22"/>
                    <a:gd name="T41" fmla="*/ 22 h 28"/>
                    <a:gd name="T42" fmla="*/ 18 w 22"/>
                    <a:gd name="T43" fmla="*/ 21 h 28"/>
                    <a:gd name="T44" fmla="*/ 18 w 22"/>
                    <a:gd name="T45" fmla="*/ 16 h 28"/>
                    <a:gd name="T46" fmla="*/ 17 w 22"/>
                    <a:gd name="T47" fmla="*/ 10 h 28"/>
                    <a:gd name="T48" fmla="*/ 18 w 22"/>
                    <a:gd name="T49" fmla="*/ 8 h 28"/>
                    <a:gd name="T50" fmla="*/ 17 w 22"/>
                    <a:gd name="T51" fmla="*/ 7 h 28"/>
                    <a:gd name="T52" fmla="*/ 14 w 22"/>
                    <a:gd name="T53" fmla="*/ 3 h 28"/>
                    <a:gd name="T54" fmla="*/ 13 w 22"/>
                    <a:gd name="T55" fmla="*/ 0 h 28"/>
                    <a:gd name="T56" fmla="*/ 11 w 22"/>
                    <a:gd name="T57" fmla="*/ 0 h 28"/>
                    <a:gd name="T58" fmla="*/ 10 w 22"/>
                    <a:gd name="T59" fmla="*/ 0 h 28"/>
                    <a:gd name="T60" fmla="*/ 9 w 22"/>
                    <a:gd name="T61" fmla="*/ 0 h 28"/>
                    <a:gd name="T62" fmla="*/ 7 w 22"/>
                    <a:gd name="T63" fmla="*/ 0 h 28"/>
                    <a:gd name="T64" fmla="*/ 7 w 22"/>
                    <a:gd name="T65" fmla="*/ 1 h 28"/>
                    <a:gd name="T66" fmla="*/ 4 w 22"/>
                    <a:gd name="T67" fmla="*/ 1 h 28"/>
                    <a:gd name="T68" fmla="*/ 2 w 22"/>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8">
                      <a:moveTo>
                        <a:pt x="2" y="1"/>
                      </a:moveTo>
                      <a:lnTo>
                        <a:pt x="0" y="0"/>
                      </a:lnTo>
                      <a:lnTo>
                        <a:pt x="0" y="3"/>
                      </a:lnTo>
                      <a:lnTo>
                        <a:pt x="3" y="8"/>
                      </a:lnTo>
                      <a:lnTo>
                        <a:pt x="6" y="11"/>
                      </a:lnTo>
                      <a:lnTo>
                        <a:pt x="10" y="16"/>
                      </a:lnTo>
                      <a:lnTo>
                        <a:pt x="10" y="17"/>
                      </a:lnTo>
                      <a:lnTo>
                        <a:pt x="10" y="18"/>
                      </a:lnTo>
                      <a:lnTo>
                        <a:pt x="9" y="21"/>
                      </a:lnTo>
                      <a:lnTo>
                        <a:pt x="9" y="21"/>
                      </a:lnTo>
                      <a:lnTo>
                        <a:pt x="10" y="21"/>
                      </a:lnTo>
                      <a:lnTo>
                        <a:pt x="10" y="22"/>
                      </a:lnTo>
                      <a:lnTo>
                        <a:pt x="11" y="23"/>
                      </a:lnTo>
                      <a:lnTo>
                        <a:pt x="14" y="24"/>
                      </a:lnTo>
                      <a:lnTo>
                        <a:pt x="14" y="27"/>
                      </a:lnTo>
                      <a:lnTo>
                        <a:pt x="19" y="27"/>
                      </a:lnTo>
                      <a:lnTo>
                        <a:pt x="20" y="28"/>
                      </a:lnTo>
                      <a:lnTo>
                        <a:pt x="21" y="27"/>
                      </a:lnTo>
                      <a:lnTo>
                        <a:pt x="22" y="28"/>
                      </a:lnTo>
                      <a:lnTo>
                        <a:pt x="21" y="25"/>
                      </a:lnTo>
                      <a:lnTo>
                        <a:pt x="20" y="22"/>
                      </a:lnTo>
                      <a:lnTo>
                        <a:pt x="18" y="21"/>
                      </a:lnTo>
                      <a:lnTo>
                        <a:pt x="18" y="16"/>
                      </a:lnTo>
                      <a:lnTo>
                        <a:pt x="17" y="10"/>
                      </a:lnTo>
                      <a:lnTo>
                        <a:pt x="18" y="8"/>
                      </a:lnTo>
                      <a:lnTo>
                        <a:pt x="17" y="7"/>
                      </a:lnTo>
                      <a:lnTo>
                        <a:pt x="14" y="3"/>
                      </a:lnTo>
                      <a:lnTo>
                        <a:pt x="13" y="0"/>
                      </a:lnTo>
                      <a:lnTo>
                        <a:pt x="11" y="0"/>
                      </a:lnTo>
                      <a:lnTo>
                        <a:pt x="10" y="0"/>
                      </a:lnTo>
                      <a:lnTo>
                        <a:pt x="9" y="0"/>
                      </a:lnTo>
                      <a:lnTo>
                        <a:pt x="7" y="0"/>
                      </a:lnTo>
                      <a:lnTo>
                        <a:pt x="7" y="1"/>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370">
                  <a:extLst>
                    <a:ext uri="{FF2B5EF4-FFF2-40B4-BE49-F238E27FC236}">
                      <a16:creationId xmlns:a16="http://schemas.microsoft.com/office/drawing/2014/main" id="{196FBC5C-6D6D-46B7-BE4B-F9FE4A28F2AC}"/>
                    </a:ext>
                  </a:extLst>
                </p:cNvPr>
                <p:cNvSpPr>
                  <a:spLocks/>
                </p:cNvSpPr>
                <p:nvPr/>
              </p:nvSpPr>
              <p:spPr bwMode="auto">
                <a:xfrm>
                  <a:off x="5362" y="2556"/>
                  <a:ext cx="6" cy="10"/>
                </a:xfrm>
                <a:custGeom>
                  <a:avLst/>
                  <a:gdLst>
                    <a:gd name="T0" fmla="*/ 2 w 6"/>
                    <a:gd name="T1" fmla="*/ 10 h 10"/>
                    <a:gd name="T2" fmla="*/ 5 w 6"/>
                    <a:gd name="T3" fmla="*/ 9 h 10"/>
                    <a:gd name="T4" fmla="*/ 6 w 6"/>
                    <a:gd name="T5" fmla="*/ 5 h 10"/>
                    <a:gd name="T6" fmla="*/ 5 w 6"/>
                    <a:gd name="T7" fmla="*/ 2 h 10"/>
                    <a:gd name="T8" fmla="*/ 3 w 6"/>
                    <a:gd name="T9" fmla="*/ 0 h 10"/>
                    <a:gd name="T10" fmla="*/ 2 w 6"/>
                    <a:gd name="T11" fmla="*/ 0 h 10"/>
                    <a:gd name="T12" fmla="*/ 2 w 6"/>
                    <a:gd name="T13" fmla="*/ 4 h 10"/>
                    <a:gd name="T14" fmla="*/ 1 w 6"/>
                    <a:gd name="T15" fmla="*/ 7 h 10"/>
                    <a:gd name="T16" fmla="*/ 0 w 6"/>
                    <a:gd name="T17" fmla="*/ 8 h 10"/>
                    <a:gd name="T18" fmla="*/ 2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0"/>
                      </a:moveTo>
                      <a:lnTo>
                        <a:pt x="5" y="9"/>
                      </a:lnTo>
                      <a:lnTo>
                        <a:pt x="6" y="5"/>
                      </a:lnTo>
                      <a:lnTo>
                        <a:pt x="5" y="2"/>
                      </a:lnTo>
                      <a:lnTo>
                        <a:pt x="3" y="0"/>
                      </a:lnTo>
                      <a:lnTo>
                        <a:pt x="2" y="0"/>
                      </a:lnTo>
                      <a:lnTo>
                        <a:pt x="2" y="4"/>
                      </a:lnTo>
                      <a:lnTo>
                        <a:pt x="1" y="7"/>
                      </a:lnTo>
                      <a:lnTo>
                        <a:pt x="0" y="8"/>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371">
                  <a:extLst>
                    <a:ext uri="{FF2B5EF4-FFF2-40B4-BE49-F238E27FC236}">
                      <a16:creationId xmlns:a16="http://schemas.microsoft.com/office/drawing/2014/main" id="{499F3753-9B19-44A4-AE78-E2862AE9EFB8}"/>
                    </a:ext>
                  </a:extLst>
                </p:cNvPr>
                <p:cNvSpPr>
                  <a:spLocks/>
                </p:cNvSpPr>
                <p:nvPr/>
              </p:nvSpPr>
              <p:spPr bwMode="auto">
                <a:xfrm>
                  <a:off x="5329" y="2536"/>
                  <a:ext cx="5" cy="10"/>
                </a:xfrm>
                <a:custGeom>
                  <a:avLst/>
                  <a:gdLst>
                    <a:gd name="T0" fmla="*/ 3 w 5"/>
                    <a:gd name="T1" fmla="*/ 0 h 10"/>
                    <a:gd name="T2" fmla="*/ 0 w 5"/>
                    <a:gd name="T3" fmla="*/ 2 h 10"/>
                    <a:gd name="T4" fmla="*/ 1 w 5"/>
                    <a:gd name="T5" fmla="*/ 7 h 10"/>
                    <a:gd name="T6" fmla="*/ 1 w 5"/>
                    <a:gd name="T7" fmla="*/ 8 h 10"/>
                    <a:gd name="T8" fmla="*/ 1 w 5"/>
                    <a:gd name="T9" fmla="*/ 10 h 10"/>
                    <a:gd name="T10" fmla="*/ 3 w 5"/>
                    <a:gd name="T11" fmla="*/ 9 h 10"/>
                    <a:gd name="T12" fmla="*/ 3 w 5"/>
                    <a:gd name="T13" fmla="*/ 3 h 10"/>
                    <a:gd name="T14" fmla="*/ 5 w 5"/>
                    <a:gd name="T15" fmla="*/ 2 h 10"/>
                    <a:gd name="T16" fmla="*/ 3 w 5"/>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0"/>
                      </a:moveTo>
                      <a:lnTo>
                        <a:pt x="0" y="2"/>
                      </a:lnTo>
                      <a:lnTo>
                        <a:pt x="1" y="7"/>
                      </a:lnTo>
                      <a:lnTo>
                        <a:pt x="1" y="8"/>
                      </a:lnTo>
                      <a:lnTo>
                        <a:pt x="1" y="10"/>
                      </a:lnTo>
                      <a:lnTo>
                        <a:pt x="3" y="9"/>
                      </a:lnTo>
                      <a:lnTo>
                        <a:pt x="3" y="3"/>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372">
                  <a:extLst>
                    <a:ext uri="{FF2B5EF4-FFF2-40B4-BE49-F238E27FC236}">
                      <a16:creationId xmlns:a16="http://schemas.microsoft.com/office/drawing/2014/main" id="{EFEF60BD-B34F-4A90-9D89-64AE68A8F183}"/>
                    </a:ext>
                  </a:extLst>
                </p:cNvPr>
                <p:cNvSpPr>
                  <a:spLocks/>
                </p:cNvSpPr>
                <p:nvPr/>
              </p:nvSpPr>
              <p:spPr bwMode="auto">
                <a:xfrm>
                  <a:off x="5331" y="2551"/>
                  <a:ext cx="3" cy="5"/>
                </a:xfrm>
                <a:custGeom>
                  <a:avLst/>
                  <a:gdLst>
                    <a:gd name="T0" fmla="*/ 1 w 3"/>
                    <a:gd name="T1" fmla="*/ 3 h 5"/>
                    <a:gd name="T2" fmla="*/ 3 w 3"/>
                    <a:gd name="T3" fmla="*/ 5 h 5"/>
                    <a:gd name="T4" fmla="*/ 2 w 3"/>
                    <a:gd name="T5" fmla="*/ 1 h 5"/>
                    <a:gd name="T6" fmla="*/ 0 w 3"/>
                    <a:gd name="T7" fmla="*/ 0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lnTo>
                        <a:pt x="3" y="5"/>
                      </a:lnTo>
                      <a:lnTo>
                        <a:pt x="2" y="1"/>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373">
                  <a:extLst>
                    <a:ext uri="{FF2B5EF4-FFF2-40B4-BE49-F238E27FC236}">
                      <a16:creationId xmlns:a16="http://schemas.microsoft.com/office/drawing/2014/main" id="{4994CAC4-9397-41C8-B128-1F03E69118D8}"/>
                    </a:ext>
                  </a:extLst>
                </p:cNvPr>
                <p:cNvSpPr>
                  <a:spLocks/>
                </p:cNvSpPr>
                <p:nvPr/>
              </p:nvSpPr>
              <p:spPr bwMode="auto">
                <a:xfrm>
                  <a:off x="5323" y="2463"/>
                  <a:ext cx="3" cy="5"/>
                </a:xfrm>
                <a:custGeom>
                  <a:avLst/>
                  <a:gdLst>
                    <a:gd name="T0" fmla="*/ 2 w 3"/>
                    <a:gd name="T1" fmla="*/ 0 h 6"/>
                    <a:gd name="T2" fmla="*/ 0 w 3"/>
                    <a:gd name="T3" fmla="*/ 4 h 6"/>
                    <a:gd name="T4" fmla="*/ 2 w 3"/>
                    <a:gd name="T5" fmla="*/ 6 h 6"/>
                    <a:gd name="T6" fmla="*/ 3 w 3"/>
                    <a:gd name="T7" fmla="*/ 3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cubicBezTo>
                        <a:pt x="0" y="4"/>
                        <a:pt x="0" y="4"/>
                        <a:pt x="0" y="4"/>
                      </a:cubicBezTo>
                      <a:cubicBezTo>
                        <a:pt x="2" y="6"/>
                        <a:pt x="2" y="6"/>
                        <a:pt x="2" y="6"/>
                      </a:cubicBezTo>
                      <a:cubicBezTo>
                        <a:pt x="3" y="3"/>
                        <a:pt x="3" y="3"/>
                        <a:pt x="3" y="3"/>
                      </a:cubicBezTo>
                      <a:cubicBezTo>
                        <a:pt x="3" y="3"/>
                        <a:pt x="2" y="0"/>
                        <a:pt x="2"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374">
                  <a:extLst>
                    <a:ext uri="{FF2B5EF4-FFF2-40B4-BE49-F238E27FC236}">
                      <a16:creationId xmlns:a16="http://schemas.microsoft.com/office/drawing/2014/main" id="{2E6A4EC7-E902-4386-AF57-6827F133DFBE}"/>
                    </a:ext>
                  </a:extLst>
                </p:cNvPr>
                <p:cNvSpPr>
                  <a:spLocks/>
                </p:cNvSpPr>
                <p:nvPr/>
              </p:nvSpPr>
              <p:spPr bwMode="auto">
                <a:xfrm>
                  <a:off x="5330" y="2564"/>
                  <a:ext cx="6" cy="8"/>
                </a:xfrm>
                <a:custGeom>
                  <a:avLst/>
                  <a:gdLst>
                    <a:gd name="T0" fmla="*/ 2 w 6"/>
                    <a:gd name="T1" fmla="*/ 0 h 8"/>
                    <a:gd name="T2" fmla="*/ 0 w 6"/>
                    <a:gd name="T3" fmla="*/ 2 h 8"/>
                    <a:gd name="T4" fmla="*/ 0 w 6"/>
                    <a:gd name="T5" fmla="*/ 5 h 8"/>
                    <a:gd name="T6" fmla="*/ 4 w 6"/>
                    <a:gd name="T7" fmla="*/ 8 h 8"/>
                    <a:gd name="T8" fmla="*/ 4 w 6"/>
                    <a:gd name="T9" fmla="*/ 6 h 8"/>
                    <a:gd name="T10" fmla="*/ 6 w 6"/>
                    <a:gd name="T11" fmla="*/ 4 h 8"/>
                    <a:gd name="T12" fmla="*/ 4 w 6"/>
                    <a:gd name="T13" fmla="*/ 2 h 8"/>
                    <a:gd name="T14" fmla="*/ 2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0"/>
                      </a:moveTo>
                      <a:lnTo>
                        <a:pt x="0" y="2"/>
                      </a:lnTo>
                      <a:lnTo>
                        <a:pt x="0" y="5"/>
                      </a:lnTo>
                      <a:lnTo>
                        <a:pt x="4" y="8"/>
                      </a:lnTo>
                      <a:lnTo>
                        <a:pt x="4" y="6"/>
                      </a:lnTo>
                      <a:lnTo>
                        <a:pt x="6" y="4"/>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9" name="Freeform 375">
                  <a:extLst>
                    <a:ext uri="{FF2B5EF4-FFF2-40B4-BE49-F238E27FC236}">
                      <a16:creationId xmlns:a16="http://schemas.microsoft.com/office/drawing/2014/main" id="{5A7CF58B-8CE4-4DC5-8129-16E134CAF139}"/>
                    </a:ext>
                  </a:extLst>
                </p:cNvPr>
                <p:cNvSpPr>
                  <a:spLocks/>
                </p:cNvSpPr>
                <p:nvPr/>
              </p:nvSpPr>
              <p:spPr bwMode="auto">
                <a:xfrm>
                  <a:off x="5316" y="2456"/>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1"/>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376">
                  <a:extLst>
                    <a:ext uri="{FF2B5EF4-FFF2-40B4-BE49-F238E27FC236}">
                      <a16:creationId xmlns:a16="http://schemas.microsoft.com/office/drawing/2014/main" id="{3972CD74-4E28-4E5C-8F5F-4D2C1D958014}"/>
                    </a:ext>
                  </a:extLst>
                </p:cNvPr>
                <p:cNvSpPr>
                  <a:spLocks/>
                </p:cNvSpPr>
                <p:nvPr/>
              </p:nvSpPr>
              <p:spPr bwMode="auto">
                <a:xfrm>
                  <a:off x="5304" y="2559"/>
                  <a:ext cx="4" cy="5"/>
                </a:xfrm>
                <a:custGeom>
                  <a:avLst/>
                  <a:gdLst>
                    <a:gd name="T0" fmla="*/ 4 w 4"/>
                    <a:gd name="T1" fmla="*/ 4 h 5"/>
                    <a:gd name="T2" fmla="*/ 1 w 4"/>
                    <a:gd name="T3" fmla="*/ 0 h 5"/>
                    <a:gd name="T4" fmla="*/ 0 w 4"/>
                    <a:gd name="T5" fmla="*/ 0 h 5"/>
                    <a:gd name="T6" fmla="*/ 0 w 4"/>
                    <a:gd name="T7" fmla="*/ 3 h 5"/>
                    <a:gd name="T8" fmla="*/ 4 w 4"/>
                    <a:gd name="T9" fmla="*/ 5 h 5"/>
                    <a:gd name="T10" fmla="*/ 4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4" y="4"/>
                      </a:moveTo>
                      <a:lnTo>
                        <a:pt x="1" y="0"/>
                      </a:lnTo>
                      <a:lnTo>
                        <a:pt x="0" y="0"/>
                      </a:lnTo>
                      <a:lnTo>
                        <a:pt x="0" y="3"/>
                      </a:lnTo>
                      <a:lnTo>
                        <a:pt x="4" y="5"/>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377">
                  <a:extLst>
                    <a:ext uri="{FF2B5EF4-FFF2-40B4-BE49-F238E27FC236}">
                      <a16:creationId xmlns:a16="http://schemas.microsoft.com/office/drawing/2014/main" id="{9FA3F6B7-67B4-4B4E-9A6C-8435CB90BAAE}"/>
                    </a:ext>
                  </a:extLst>
                </p:cNvPr>
                <p:cNvSpPr>
                  <a:spLocks/>
                </p:cNvSpPr>
                <p:nvPr/>
              </p:nvSpPr>
              <p:spPr bwMode="auto">
                <a:xfrm>
                  <a:off x="5315" y="2467"/>
                  <a:ext cx="3" cy="2"/>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378">
                  <a:extLst>
                    <a:ext uri="{FF2B5EF4-FFF2-40B4-BE49-F238E27FC236}">
                      <a16:creationId xmlns:a16="http://schemas.microsoft.com/office/drawing/2014/main" id="{5C2781D4-E6CB-4164-9DDE-F19A4C084A42}"/>
                    </a:ext>
                  </a:extLst>
                </p:cNvPr>
                <p:cNvSpPr>
                  <a:spLocks/>
                </p:cNvSpPr>
                <p:nvPr/>
              </p:nvSpPr>
              <p:spPr bwMode="auto">
                <a:xfrm>
                  <a:off x="5301" y="2588"/>
                  <a:ext cx="8" cy="7"/>
                </a:xfrm>
                <a:custGeom>
                  <a:avLst/>
                  <a:gdLst>
                    <a:gd name="T0" fmla="*/ 0 w 8"/>
                    <a:gd name="T1" fmla="*/ 2 h 7"/>
                    <a:gd name="T2" fmla="*/ 1 w 8"/>
                    <a:gd name="T3" fmla="*/ 4 h 7"/>
                    <a:gd name="T4" fmla="*/ 2 w 8"/>
                    <a:gd name="T5" fmla="*/ 6 h 7"/>
                    <a:gd name="T6" fmla="*/ 5 w 8"/>
                    <a:gd name="T7" fmla="*/ 6 h 7"/>
                    <a:gd name="T8" fmla="*/ 7 w 8"/>
                    <a:gd name="T9" fmla="*/ 7 h 7"/>
                    <a:gd name="T10" fmla="*/ 8 w 8"/>
                    <a:gd name="T11" fmla="*/ 6 h 7"/>
                    <a:gd name="T12" fmla="*/ 7 w 8"/>
                    <a:gd name="T13" fmla="*/ 3 h 7"/>
                    <a:gd name="T14" fmla="*/ 5 w 8"/>
                    <a:gd name="T15" fmla="*/ 2 h 7"/>
                    <a:gd name="T16" fmla="*/ 4 w 8"/>
                    <a:gd name="T17" fmla="*/ 0 h 7"/>
                    <a:gd name="T18" fmla="*/ 1 w 8"/>
                    <a:gd name="T19" fmla="*/ 0 h 7"/>
                    <a:gd name="T20" fmla="*/ 0 w 8"/>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0" y="2"/>
                      </a:moveTo>
                      <a:lnTo>
                        <a:pt x="1" y="4"/>
                      </a:lnTo>
                      <a:lnTo>
                        <a:pt x="2" y="6"/>
                      </a:lnTo>
                      <a:lnTo>
                        <a:pt x="5" y="6"/>
                      </a:lnTo>
                      <a:lnTo>
                        <a:pt x="7" y="7"/>
                      </a:lnTo>
                      <a:lnTo>
                        <a:pt x="8" y="6"/>
                      </a:lnTo>
                      <a:lnTo>
                        <a:pt x="7" y="3"/>
                      </a:lnTo>
                      <a:lnTo>
                        <a:pt x="5" y="2"/>
                      </a:lnTo>
                      <a:lnTo>
                        <a:pt x="4"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379">
                  <a:extLst>
                    <a:ext uri="{FF2B5EF4-FFF2-40B4-BE49-F238E27FC236}">
                      <a16:creationId xmlns:a16="http://schemas.microsoft.com/office/drawing/2014/main" id="{EE68452E-30DF-442C-BB65-1378E632B29A}"/>
                    </a:ext>
                  </a:extLst>
                </p:cNvPr>
                <p:cNvSpPr>
                  <a:spLocks/>
                </p:cNvSpPr>
                <p:nvPr/>
              </p:nvSpPr>
              <p:spPr bwMode="auto">
                <a:xfrm>
                  <a:off x="5276" y="2745"/>
                  <a:ext cx="3" cy="1"/>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380">
                  <a:extLst>
                    <a:ext uri="{FF2B5EF4-FFF2-40B4-BE49-F238E27FC236}">
                      <a16:creationId xmlns:a16="http://schemas.microsoft.com/office/drawing/2014/main" id="{6F93EDF9-2166-4E81-AE54-25DFF518D2E5}"/>
                    </a:ext>
                  </a:extLst>
                </p:cNvPr>
                <p:cNvSpPr>
                  <a:spLocks/>
                </p:cNvSpPr>
                <p:nvPr/>
              </p:nvSpPr>
              <p:spPr bwMode="auto">
                <a:xfrm>
                  <a:off x="5277" y="2738"/>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381">
                  <a:extLst>
                    <a:ext uri="{FF2B5EF4-FFF2-40B4-BE49-F238E27FC236}">
                      <a16:creationId xmlns:a16="http://schemas.microsoft.com/office/drawing/2014/main" id="{DFCB1305-F09F-4D66-99F2-B099024899FB}"/>
                    </a:ext>
                  </a:extLst>
                </p:cNvPr>
                <p:cNvSpPr>
                  <a:spLocks/>
                </p:cNvSpPr>
                <p:nvPr/>
              </p:nvSpPr>
              <p:spPr bwMode="auto">
                <a:xfrm>
                  <a:off x="5463" y="2942"/>
                  <a:ext cx="1" cy="0"/>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0"/>
                        <a:pt x="2"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382">
                  <a:extLst>
                    <a:ext uri="{FF2B5EF4-FFF2-40B4-BE49-F238E27FC236}">
                      <a16:creationId xmlns:a16="http://schemas.microsoft.com/office/drawing/2014/main" id="{C1C71AD9-9B72-4828-BCE8-6B5CB16121B2}"/>
                    </a:ext>
                  </a:extLst>
                </p:cNvPr>
                <p:cNvSpPr>
                  <a:spLocks/>
                </p:cNvSpPr>
                <p:nvPr/>
              </p:nvSpPr>
              <p:spPr bwMode="auto">
                <a:xfrm>
                  <a:off x="5277" y="2735"/>
                  <a:ext cx="4" cy="3"/>
                </a:xfrm>
                <a:custGeom>
                  <a:avLst/>
                  <a:gdLst>
                    <a:gd name="T0" fmla="*/ 4 w 4"/>
                    <a:gd name="T1" fmla="*/ 3 h 3"/>
                    <a:gd name="T2" fmla="*/ 4 w 4"/>
                    <a:gd name="T3" fmla="*/ 2 h 3"/>
                    <a:gd name="T4" fmla="*/ 0 w 4"/>
                    <a:gd name="T5" fmla="*/ 0 h 3"/>
                    <a:gd name="T6" fmla="*/ 0 w 4"/>
                    <a:gd name="T7" fmla="*/ 1 h 3"/>
                    <a:gd name="T8" fmla="*/ 1 w 4"/>
                    <a:gd name="T9" fmla="*/ 3 h 3"/>
                    <a:gd name="T10" fmla="*/ 4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4" y="3"/>
                      </a:moveTo>
                      <a:lnTo>
                        <a:pt x="4" y="2"/>
                      </a:lnTo>
                      <a:lnTo>
                        <a:pt x="0" y="0"/>
                      </a:lnTo>
                      <a:lnTo>
                        <a:pt x="0" y="1"/>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383">
                  <a:extLst>
                    <a:ext uri="{FF2B5EF4-FFF2-40B4-BE49-F238E27FC236}">
                      <a16:creationId xmlns:a16="http://schemas.microsoft.com/office/drawing/2014/main" id="{B85BC969-0EAE-4442-8F5A-4240248393F1}"/>
                    </a:ext>
                  </a:extLst>
                </p:cNvPr>
                <p:cNvSpPr>
                  <a:spLocks/>
                </p:cNvSpPr>
                <p:nvPr/>
              </p:nvSpPr>
              <p:spPr bwMode="auto">
                <a:xfrm>
                  <a:off x="5405" y="2730"/>
                  <a:ext cx="4" cy="8"/>
                </a:xfrm>
                <a:custGeom>
                  <a:avLst/>
                  <a:gdLst>
                    <a:gd name="T0" fmla="*/ 4 w 4"/>
                    <a:gd name="T1" fmla="*/ 5 h 8"/>
                    <a:gd name="T2" fmla="*/ 4 w 4"/>
                    <a:gd name="T3" fmla="*/ 2 h 8"/>
                    <a:gd name="T4" fmla="*/ 2 w 4"/>
                    <a:gd name="T5" fmla="*/ 0 h 8"/>
                    <a:gd name="T6" fmla="*/ 0 w 4"/>
                    <a:gd name="T7" fmla="*/ 1 h 8"/>
                    <a:gd name="T8" fmla="*/ 2 w 4"/>
                    <a:gd name="T9" fmla="*/ 5 h 8"/>
                    <a:gd name="T10" fmla="*/ 2 w 4"/>
                    <a:gd name="T11" fmla="*/ 8 h 8"/>
                    <a:gd name="T12" fmla="*/ 4 w 4"/>
                    <a:gd name="T13" fmla="*/ 8 h 8"/>
                    <a:gd name="T14" fmla="*/ 4 w 4"/>
                    <a:gd name="T15" fmla="*/ 5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5"/>
                      </a:moveTo>
                      <a:lnTo>
                        <a:pt x="4" y="2"/>
                      </a:lnTo>
                      <a:lnTo>
                        <a:pt x="2" y="0"/>
                      </a:lnTo>
                      <a:lnTo>
                        <a:pt x="0" y="1"/>
                      </a:lnTo>
                      <a:lnTo>
                        <a:pt x="2" y="5"/>
                      </a:lnTo>
                      <a:lnTo>
                        <a:pt x="2" y="8"/>
                      </a:lnTo>
                      <a:lnTo>
                        <a:pt x="4" y="8"/>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384">
                  <a:extLst>
                    <a:ext uri="{FF2B5EF4-FFF2-40B4-BE49-F238E27FC236}">
                      <a16:creationId xmlns:a16="http://schemas.microsoft.com/office/drawing/2014/main" id="{04A87B4E-39AB-4F18-8F71-BD1725CB1D52}"/>
                    </a:ext>
                  </a:extLst>
                </p:cNvPr>
                <p:cNvSpPr>
                  <a:spLocks/>
                </p:cNvSpPr>
                <p:nvPr/>
              </p:nvSpPr>
              <p:spPr bwMode="auto">
                <a:xfrm>
                  <a:off x="5301" y="2722"/>
                  <a:ext cx="1" cy="6"/>
                </a:xfrm>
                <a:custGeom>
                  <a:avLst/>
                  <a:gdLst>
                    <a:gd name="T0" fmla="*/ 0 w 1"/>
                    <a:gd name="T1" fmla="*/ 0 h 6"/>
                    <a:gd name="T2" fmla="*/ 0 w 1"/>
                    <a:gd name="T3" fmla="*/ 3 h 6"/>
                    <a:gd name="T4" fmla="*/ 1 w 1"/>
                    <a:gd name="T5" fmla="*/ 6 h 6"/>
                    <a:gd name="T6" fmla="*/ 1 w 1"/>
                    <a:gd name="T7" fmla="*/ 3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lnTo>
                        <a:pt x="0" y="3"/>
                      </a:lnTo>
                      <a:lnTo>
                        <a:pt x="1" y="6"/>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385">
                  <a:extLst>
                    <a:ext uri="{FF2B5EF4-FFF2-40B4-BE49-F238E27FC236}">
                      <a16:creationId xmlns:a16="http://schemas.microsoft.com/office/drawing/2014/main" id="{59019102-5BAA-4B96-AFFD-E64A9A9037CB}"/>
                    </a:ext>
                  </a:extLst>
                </p:cNvPr>
                <p:cNvSpPr>
                  <a:spLocks/>
                </p:cNvSpPr>
                <p:nvPr/>
              </p:nvSpPr>
              <p:spPr bwMode="auto">
                <a:xfrm>
                  <a:off x="5391" y="2942"/>
                  <a:ext cx="14" cy="8"/>
                </a:xfrm>
                <a:custGeom>
                  <a:avLst/>
                  <a:gdLst>
                    <a:gd name="T0" fmla="*/ 4 w 14"/>
                    <a:gd name="T1" fmla="*/ 5 h 8"/>
                    <a:gd name="T2" fmla="*/ 8 w 14"/>
                    <a:gd name="T3" fmla="*/ 7 h 8"/>
                    <a:gd name="T4" fmla="*/ 10 w 14"/>
                    <a:gd name="T5" fmla="*/ 8 h 8"/>
                    <a:gd name="T6" fmla="*/ 11 w 14"/>
                    <a:gd name="T7" fmla="*/ 7 h 8"/>
                    <a:gd name="T8" fmla="*/ 13 w 14"/>
                    <a:gd name="T9" fmla="*/ 4 h 8"/>
                    <a:gd name="T10" fmla="*/ 14 w 14"/>
                    <a:gd name="T11" fmla="*/ 4 h 8"/>
                    <a:gd name="T12" fmla="*/ 14 w 14"/>
                    <a:gd name="T13" fmla="*/ 1 h 8"/>
                    <a:gd name="T14" fmla="*/ 12 w 14"/>
                    <a:gd name="T15" fmla="*/ 0 h 8"/>
                    <a:gd name="T16" fmla="*/ 10 w 14"/>
                    <a:gd name="T17" fmla="*/ 2 h 8"/>
                    <a:gd name="T18" fmla="*/ 5 w 14"/>
                    <a:gd name="T19" fmla="*/ 3 h 8"/>
                    <a:gd name="T20" fmla="*/ 4 w 14"/>
                    <a:gd name="T21" fmla="*/ 1 h 8"/>
                    <a:gd name="T22" fmla="*/ 1 w 14"/>
                    <a:gd name="T23" fmla="*/ 3 h 8"/>
                    <a:gd name="T24" fmla="*/ 0 w 14"/>
                    <a:gd name="T25" fmla="*/ 6 h 8"/>
                    <a:gd name="T26" fmla="*/ 0 w 14"/>
                    <a:gd name="T27" fmla="*/ 7 h 8"/>
                    <a:gd name="T28" fmla="*/ 4 w 14"/>
                    <a:gd name="T2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8">
                      <a:moveTo>
                        <a:pt x="4" y="5"/>
                      </a:moveTo>
                      <a:lnTo>
                        <a:pt x="8" y="7"/>
                      </a:lnTo>
                      <a:lnTo>
                        <a:pt x="10" y="8"/>
                      </a:lnTo>
                      <a:lnTo>
                        <a:pt x="11" y="7"/>
                      </a:lnTo>
                      <a:lnTo>
                        <a:pt x="13" y="4"/>
                      </a:lnTo>
                      <a:lnTo>
                        <a:pt x="14" y="4"/>
                      </a:lnTo>
                      <a:lnTo>
                        <a:pt x="14" y="1"/>
                      </a:lnTo>
                      <a:lnTo>
                        <a:pt x="12" y="0"/>
                      </a:lnTo>
                      <a:lnTo>
                        <a:pt x="10" y="2"/>
                      </a:lnTo>
                      <a:lnTo>
                        <a:pt x="5" y="3"/>
                      </a:lnTo>
                      <a:lnTo>
                        <a:pt x="4" y="1"/>
                      </a:lnTo>
                      <a:lnTo>
                        <a:pt x="1" y="3"/>
                      </a:lnTo>
                      <a:lnTo>
                        <a:pt x="0" y="6"/>
                      </a:lnTo>
                      <a:lnTo>
                        <a:pt x="0"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386">
                  <a:extLst>
                    <a:ext uri="{FF2B5EF4-FFF2-40B4-BE49-F238E27FC236}">
                      <a16:creationId xmlns:a16="http://schemas.microsoft.com/office/drawing/2014/main" id="{EB95B73A-1213-4A12-8115-56847FD72D78}"/>
                    </a:ext>
                  </a:extLst>
                </p:cNvPr>
                <p:cNvSpPr>
                  <a:spLocks/>
                </p:cNvSpPr>
                <p:nvPr/>
              </p:nvSpPr>
              <p:spPr bwMode="auto">
                <a:xfrm>
                  <a:off x="5306" y="2714"/>
                  <a:ext cx="7" cy="6"/>
                </a:xfrm>
                <a:custGeom>
                  <a:avLst/>
                  <a:gdLst>
                    <a:gd name="T0" fmla="*/ 4 w 7"/>
                    <a:gd name="T1" fmla="*/ 5 h 6"/>
                    <a:gd name="T2" fmla="*/ 7 w 7"/>
                    <a:gd name="T3" fmla="*/ 2 h 6"/>
                    <a:gd name="T4" fmla="*/ 7 w 7"/>
                    <a:gd name="T5" fmla="*/ 0 h 6"/>
                    <a:gd name="T6" fmla="*/ 5 w 7"/>
                    <a:gd name="T7" fmla="*/ 0 h 6"/>
                    <a:gd name="T8" fmla="*/ 0 w 7"/>
                    <a:gd name="T9" fmla="*/ 5 h 6"/>
                    <a:gd name="T10" fmla="*/ 1 w 7"/>
                    <a:gd name="T11" fmla="*/ 6 h 6"/>
                    <a:gd name="T12" fmla="*/ 4 w 7"/>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4" y="5"/>
                      </a:moveTo>
                      <a:lnTo>
                        <a:pt x="7" y="2"/>
                      </a:lnTo>
                      <a:lnTo>
                        <a:pt x="7" y="0"/>
                      </a:lnTo>
                      <a:lnTo>
                        <a:pt x="5" y="0"/>
                      </a:lnTo>
                      <a:lnTo>
                        <a:pt x="0" y="5"/>
                      </a:lnTo>
                      <a:lnTo>
                        <a:pt x="1"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387">
                  <a:extLst>
                    <a:ext uri="{FF2B5EF4-FFF2-40B4-BE49-F238E27FC236}">
                      <a16:creationId xmlns:a16="http://schemas.microsoft.com/office/drawing/2014/main" id="{A7FDACC2-61DA-4A2C-A2A5-E70EA9113FCB}"/>
                    </a:ext>
                  </a:extLst>
                </p:cNvPr>
                <p:cNvSpPr>
                  <a:spLocks/>
                </p:cNvSpPr>
                <p:nvPr/>
              </p:nvSpPr>
              <p:spPr bwMode="auto">
                <a:xfrm>
                  <a:off x="5395" y="2864"/>
                  <a:ext cx="20" cy="13"/>
                </a:xfrm>
                <a:custGeom>
                  <a:avLst/>
                  <a:gdLst>
                    <a:gd name="T0" fmla="*/ 14 w 20"/>
                    <a:gd name="T1" fmla="*/ 13 h 13"/>
                    <a:gd name="T2" fmla="*/ 17 w 20"/>
                    <a:gd name="T3" fmla="*/ 10 h 13"/>
                    <a:gd name="T4" fmla="*/ 19 w 20"/>
                    <a:gd name="T5" fmla="*/ 11 h 13"/>
                    <a:gd name="T6" fmla="*/ 20 w 20"/>
                    <a:gd name="T7" fmla="*/ 8 h 13"/>
                    <a:gd name="T8" fmla="*/ 17 w 20"/>
                    <a:gd name="T9" fmla="*/ 5 h 13"/>
                    <a:gd name="T10" fmla="*/ 17 w 20"/>
                    <a:gd name="T11" fmla="*/ 2 h 13"/>
                    <a:gd name="T12" fmla="*/ 13 w 20"/>
                    <a:gd name="T13" fmla="*/ 1 h 13"/>
                    <a:gd name="T14" fmla="*/ 7 w 20"/>
                    <a:gd name="T15" fmla="*/ 0 h 13"/>
                    <a:gd name="T16" fmla="*/ 5 w 20"/>
                    <a:gd name="T17" fmla="*/ 2 h 13"/>
                    <a:gd name="T18" fmla="*/ 3 w 20"/>
                    <a:gd name="T19" fmla="*/ 2 h 13"/>
                    <a:gd name="T20" fmla="*/ 0 w 20"/>
                    <a:gd name="T21" fmla="*/ 3 h 13"/>
                    <a:gd name="T22" fmla="*/ 0 w 20"/>
                    <a:gd name="T23" fmla="*/ 8 h 13"/>
                    <a:gd name="T24" fmla="*/ 2 w 20"/>
                    <a:gd name="T25" fmla="*/ 11 h 13"/>
                    <a:gd name="T26" fmla="*/ 7 w 20"/>
                    <a:gd name="T27" fmla="*/ 13 h 13"/>
                    <a:gd name="T28" fmla="*/ 7 w 20"/>
                    <a:gd name="T29" fmla="*/ 13 h 13"/>
                    <a:gd name="T30" fmla="*/ 10 w 20"/>
                    <a:gd name="T31" fmla="*/ 13 h 13"/>
                    <a:gd name="T32" fmla="*/ 14 w 20"/>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4" y="13"/>
                      </a:moveTo>
                      <a:lnTo>
                        <a:pt x="17" y="10"/>
                      </a:lnTo>
                      <a:lnTo>
                        <a:pt x="19" y="11"/>
                      </a:lnTo>
                      <a:lnTo>
                        <a:pt x="20" y="8"/>
                      </a:lnTo>
                      <a:lnTo>
                        <a:pt x="17" y="5"/>
                      </a:lnTo>
                      <a:lnTo>
                        <a:pt x="17" y="2"/>
                      </a:lnTo>
                      <a:lnTo>
                        <a:pt x="13" y="1"/>
                      </a:lnTo>
                      <a:lnTo>
                        <a:pt x="7" y="0"/>
                      </a:lnTo>
                      <a:lnTo>
                        <a:pt x="5" y="2"/>
                      </a:lnTo>
                      <a:lnTo>
                        <a:pt x="3" y="2"/>
                      </a:lnTo>
                      <a:lnTo>
                        <a:pt x="0" y="3"/>
                      </a:lnTo>
                      <a:lnTo>
                        <a:pt x="0" y="8"/>
                      </a:lnTo>
                      <a:lnTo>
                        <a:pt x="2" y="11"/>
                      </a:lnTo>
                      <a:lnTo>
                        <a:pt x="7" y="13"/>
                      </a:lnTo>
                      <a:lnTo>
                        <a:pt x="7" y="13"/>
                      </a:lnTo>
                      <a:lnTo>
                        <a:pt x="10" y="13"/>
                      </a:lnTo>
                      <a:lnTo>
                        <a:pt x="14"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388">
                  <a:extLst>
                    <a:ext uri="{FF2B5EF4-FFF2-40B4-BE49-F238E27FC236}">
                      <a16:creationId xmlns:a16="http://schemas.microsoft.com/office/drawing/2014/main" id="{E219DBA2-2B36-4D75-B84B-248AA9CE57C8}"/>
                    </a:ext>
                  </a:extLst>
                </p:cNvPr>
                <p:cNvSpPr>
                  <a:spLocks/>
                </p:cNvSpPr>
                <p:nvPr/>
              </p:nvSpPr>
              <p:spPr bwMode="auto">
                <a:xfrm>
                  <a:off x="5388" y="2743"/>
                  <a:ext cx="4" cy="9"/>
                </a:xfrm>
                <a:custGeom>
                  <a:avLst/>
                  <a:gdLst>
                    <a:gd name="T0" fmla="*/ 0 w 4"/>
                    <a:gd name="T1" fmla="*/ 2 h 9"/>
                    <a:gd name="T2" fmla="*/ 0 w 4"/>
                    <a:gd name="T3" fmla="*/ 6 h 9"/>
                    <a:gd name="T4" fmla="*/ 3 w 4"/>
                    <a:gd name="T5" fmla="*/ 9 h 9"/>
                    <a:gd name="T6" fmla="*/ 4 w 4"/>
                    <a:gd name="T7" fmla="*/ 7 h 9"/>
                    <a:gd name="T8" fmla="*/ 3 w 4"/>
                    <a:gd name="T9" fmla="*/ 4 h 9"/>
                    <a:gd name="T10" fmla="*/ 0 w 4"/>
                    <a:gd name="T11" fmla="*/ 0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lnTo>
                        <a:pt x="0" y="6"/>
                      </a:lnTo>
                      <a:lnTo>
                        <a:pt x="3" y="9"/>
                      </a:lnTo>
                      <a:lnTo>
                        <a:pt x="4" y="7"/>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389">
                  <a:extLst>
                    <a:ext uri="{FF2B5EF4-FFF2-40B4-BE49-F238E27FC236}">
                      <a16:creationId xmlns:a16="http://schemas.microsoft.com/office/drawing/2014/main" id="{2BD71F37-9E38-4A3A-8BD3-137B7D254502}"/>
                    </a:ext>
                  </a:extLst>
                </p:cNvPr>
                <p:cNvSpPr>
                  <a:spLocks/>
                </p:cNvSpPr>
                <p:nvPr/>
              </p:nvSpPr>
              <p:spPr bwMode="auto">
                <a:xfrm>
                  <a:off x="5405" y="2739"/>
                  <a:ext cx="3" cy="3"/>
                </a:xfrm>
                <a:custGeom>
                  <a:avLst/>
                  <a:gdLst>
                    <a:gd name="T0" fmla="*/ 2 w 3"/>
                    <a:gd name="T1" fmla="*/ 4 h 4"/>
                    <a:gd name="T2" fmla="*/ 3 w 3"/>
                    <a:gd name="T3" fmla="*/ 4 h 4"/>
                    <a:gd name="T4" fmla="*/ 2 w 3"/>
                    <a:gd name="T5" fmla="*/ 0 h 4"/>
                    <a:gd name="T6" fmla="*/ 0 w 3"/>
                    <a:gd name="T7" fmla="*/ 0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3" y="4"/>
                        <a:pt x="3" y="4"/>
                        <a:pt x="3" y="4"/>
                      </a:cubicBezTo>
                      <a:cubicBezTo>
                        <a:pt x="2" y="0"/>
                        <a:pt x="2" y="0"/>
                        <a:pt x="2" y="0"/>
                      </a:cubicBezTo>
                      <a:cubicBezTo>
                        <a:pt x="0" y="0"/>
                        <a:pt x="0" y="0"/>
                        <a:pt x="0" y="0"/>
                      </a:cubicBezTo>
                      <a:cubicBezTo>
                        <a:pt x="0" y="0"/>
                        <a:pt x="2" y="4"/>
                        <a:pt x="2"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390">
                  <a:extLst>
                    <a:ext uri="{FF2B5EF4-FFF2-40B4-BE49-F238E27FC236}">
                      <a16:creationId xmlns:a16="http://schemas.microsoft.com/office/drawing/2014/main" id="{D28489C0-6404-441F-A463-098C4B29E9DE}"/>
                    </a:ext>
                  </a:extLst>
                </p:cNvPr>
                <p:cNvSpPr>
                  <a:spLocks/>
                </p:cNvSpPr>
                <p:nvPr/>
              </p:nvSpPr>
              <p:spPr bwMode="auto">
                <a:xfrm>
                  <a:off x="5412" y="2817"/>
                  <a:ext cx="2" cy="4"/>
                </a:xfrm>
                <a:custGeom>
                  <a:avLst/>
                  <a:gdLst>
                    <a:gd name="T0" fmla="*/ 2 w 2"/>
                    <a:gd name="T1" fmla="*/ 1 h 4"/>
                    <a:gd name="T2" fmla="*/ 2 w 2"/>
                    <a:gd name="T3" fmla="*/ 0 h 4"/>
                    <a:gd name="T4" fmla="*/ 0 w 2"/>
                    <a:gd name="T5" fmla="*/ 0 h 4"/>
                    <a:gd name="T6" fmla="*/ 0 w 2"/>
                    <a:gd name="T7" fmla="*/ 3 h 4"/>
                    <a:gd name="T8" fmla="*/ 1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2" y="0"/>
                      </a:lnTo>
                      <a:lnTo>
                        <a:pt x="0" y="0"/>
                      </a:lnTo>
                      <a:lnTo>
                        <a:pt x="0" y="3"/>
                      </a:lnTo>
                      <a:lnTo>
                        <a:pt x="1"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391">
                  <a:extLst>
                    <a:ext uri="{FF2B5EF4-FFF2-40B4-BE49-F238E27FC236}">
                      <a16:creationId xmlns:a16="http://schemas.microsoft.com/office/drawing/2014/main" id="{5A5F1ED6-3A1C-46FB-A0D9-B2BBE116B8E8}"/>
                    </a:ext>
                  </a:extLst>
                </p:cNvPr>
                <p:cNvSpPr>
                  <a:spLocks/>
                </p:cNvSpPr>
                <p:nvPr/>
              </p:nvSpPr>
              <p:spPr bwMode="auto">
                <a:xfrm>
                  <a:off x="5559" y="2939"/>
                  <a:ext cx="20" cy="17"/>
                </a:xfrm>
                <a:custGeom>
                  <a:avLst/>
                  <a:gdLst>
                    <a:gd name="T0" fmla="*/ 23 w 26"/>
                    <a:gd name="T1" fmla="*/ 10 h 22"/>
                    <a:gd name="T2" fmla="*/ 24 w 26"/>
                    <a:gd name="T3" fmla="*/ 9 h 22"/>
                    <a:gd name="T4" fmla="*/ 25 w 26"/>
                    <a:gd name="T5" fmla="*/ 6 h 22"/>
                    <a:gd name="T6" fmla="*/ 26 w 26"/>
                    <a:gd name="T7" fmla="*/ 4 h 22"/>
                    <a:gd name="T8" fmla="*/ 23 w 26"/>
                    <a:gd name="T9" fmla="*/ 2 h 22"/>
                    <a:gd name="T10" fmla="*/ 22 w 26"/>
                    <a:gd name="T11" fmla="*/ 0 h 22"/>
                    <a:gd name="T12" fmla="*/ 15 w 26"/>
                    <a:gd name="T13" fmla="*/ 0 h 22"/>
                    <a:gd name="T14" fmla="*/ 11 w 26"/>
                    <a:gd name="T15" fmla="*/ 2 h 22"/>
                    <a:gd name="T16" fmla="*/ 9 w 26"/>
                    <a:gd name="T17" fmla="*/ 8 h 22"/>
                    <a:gd name="T18" fmla="*/ 7 w 26"/>
                    <a:gd name="T19" fmla="*/ 13 h 22"/>
                    <a:gd name="T20" fmla="*/ 0 w 26"/>
                    <a:gd name="T21" fmla="*/ 22 h 22"/>
                    <a:gd name="T22" fmla="*/ 6 w 26"/>
                    <a:gd name="T23" fmla="*/ 21 h 22"/>
                    <a:gd name="T24" fmla="*/ 9 w 26"/>
                    <a:gd name="T25" fmla="*/ 21 h 22"/>
                    <a:gd name="T26" fmla="*/ 13 w 26"/>
                    <a:gd name="T27" fmla="*/ 21 h 22"/>
                    <a:gd name="T28" fmla="*/ 16 w 26"/>
                    <a:gd name="T29" fmla="*/ 20 h 22"/>
                    <a:gd name="T30" fmla="*/ 19 w 26"/>
                    <a:gd name="T31" fmla="*/ 16 h 22"/>
                    <a:gd name="T32" fmla="*/ 22 w 26"/>
                    <a:gd name="T33" fmla="*/ 15 h 22"/>
                    <a:gd name="T34" fmla="*/ 23 w 26"/>
                    <a:gd name="T35" fmla="*/ 13 h 22"/>
                    <a:gd name="T36" fmla="*/ 23 w 26"/>
                    <a:gd name="T3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2">
                      <a:moveTo>
                        <a:pt x="23" y="10"/>
                      </a:moveTo>
                      <a:cubicBezTo>
                        <a:pt x="24" y="9"/>
                        <a:pt x="24" y="9"/>
                        <a:pt x="24" y="9"/>
                      </a:cubicBezTo>
                      <a:cubicBezTo>
                        <a:pt x="25" y="6"/>
                        <a:pt x="25" y="6"/>
                        <a:pt x="25" y="6"/>
                      </a:cubicBezTo>
                      <a:cubicBezTo>
                        <a:pt x="26" y="4"/>
                        <a:pt x="26" y="4"/>
                        <a:pt x="26" y="4"/>
                      </a:cubicBezTo>
                      <a:cubicBezTo>
                        <a:pt x="23" y="2"/>
                        <a:pt x="23" y="2"/>
                        <a:pt x="23" y="2"/>
                      </a:cubicBezTo>
                      <a:cubicBezTo>
                        <a:pt x="22" y="0"/>
                        <a:pt x="22" y="0"/>
                        <a:pt x="22" y="0"/>
                      </a:cubicBezTo>
                      <a:cubicBezTo>
                        <a:pt x="15" y="0"/>
                        <a:pt x="15" y="0"/>
                        <a:pt x="15" y="0"/>
                      </a:cubicBezTo>
                      <a:cubicBezTo>
                        <a:pt x="11" y="2"/>
                        <a:pt x="11" y="2"/>
                        <a:pt x="11" y="2"/>
                      </a:cubicBezTo>
                      <a:cubicBezTo>
                        <a:pt x="9" y="8"/>
                        <a:pt x="9" y="8"/>
                        <a:pt x="9" y="8"/>
                      </a:cubicBezTo>
                      <a:cubicBezTo>
                        <a:pt x="7" y="13"/>
                        <a:pt x="7" y="13"/>
                        <a:pt x="7" y="13"/>
                      </a:cubicBezTo>
                      <a:cubicBezTo>
                        <a:pt x="0" y="22"/>
                        <a:pt x="0" y="22"/>
                        <a:pt x="0" y="22"/>
                      </a:cubicBezTo>
                      <a:cubicBezTo>
                        <a:pt x="0" y="22"/>
                        <a:pt x="6" y="21"/>
                        <a:pt x="6" y="21"/>
                      </a:cubicBezTo>
                      <a:cubicBezTo>
                        <a:pt x="9" y="21"/>
                        <a:pt x="9" y="21"/>
                        <a:pt x="9" y="21"/>
                      </a:cubicBezTo>
                      <a:cubicBezTo>
                        <a:pt x="13" y="21"/>
                        <a:pt x="13" y="21"/>
                        <a:pt x="13" y="21"/>
                      </a:cubicBezTo>
                      <a:cubicBezTo>
                        <a:pt x="16" y="20"/>
                        <a:pt x="16" y="20"/>
                        <a:pt x="16" y="20"/>
                      </a:cubicBezTo>
                      <a:cubicBezTo>
                        <a:pt x="19" y="16"/>
                        <a:pt x="19" y="16"/>
                        <a:pt x="19" y="16"/>
                      </a:cubicBezTo>
                      <a:cubicBezTo>
                        <a:pt x="22" y="15"/>
                        <a:pt x="22" y="15"/>
                        <a:pt x="22" y="15"/>
                      </a:cubicBezTo>
                      <a:cubicBezTo>
                        <a:pt x="23" y="13"/>
                        <a:pt x="23" y="13"/>
                        <a:pt x="23" y="13"/>
                      </a:cubicBez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392">
                  <a:extLst>
                    <a:ext uri="{FF2B5EF4-FFF2-40B4-BE49-F238E27FC236}">
                      <a16:creationId xmlns:a16="http://schemas.microsoft.com/office/drawing/2014/main" id="{EF7B9E81-856C-4ACB-8DE0-8888066EBAF4}"/>
                    </a:ext>
                  </a:extLst>
                </p:cNvPr>
                <p:cNvSpPr>
                  <a:spLocks/>
                </p:cNvSpPr>
                <p:nvPr/>
              </p:nvSpPr>
              <p:spPr bwMode="auto">
                <a:xfrm>
                  <a:off x="5301" y="2962"/>
                  <a:ext cx="3" cy="3"/>
                </a:xfrm>
                <a:custGeom>
                  <a:avLst/>
                  <a:gdLst>
                    <a:gd name="T0" fmla="*/ 0 w 3"/>
                    <a:gd name="T1" fmla="*/ 3 h 3"/>
                    <a:gd name="T2" fmla="*/ 2 w 3"/>
                    <a:gd name="T3" fmla="*/ 3 h 3"/>
                    <a:gd name="T4" fmla="*/ 3 w 3"/>
                    <a:gd name="T5" fmla="*/ 1 h 3"/>
                    <a:gd name="T6" fmla="*/ 1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2" y="3"/>
                      </a:lnTo>
                      <a:lnTo>
                        <a:pt x="3"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393">
                  <a:extLst>
                    <a:ext uri="{FF2B5EF4-FFF2-40B4-BE49-F238E27FC236}">
                      <a16:creationId xmlns:a16="http://schemas.microsoft.com/office/drawing/2014/main" id="{33876D24-FE9A-45F8-A7DA-CADD9D0B7B17}"/>
                    </a:ext>
                  </a:extLst>
                </p:cNvPr>
                <p:cNvSpPr>
                  <a:spLocks/>
                </p:cNvSpPr>
                <p:nvPr/>
              </p:nvSpPr>
              <p:spPr bwMode="auto">
                <a:xfrm>
                  <a:off x="5317" y="2694"/>
                  <a:ext cx="3" cy="3"/>
                </a:xfrm>
                <a:custGeom>
                  <a:avLst/>
                  <a:gdLst>
                    <a:gd name="T0" fmla="*/ 2 w 3"/>
                    <a:gd name="T1" fmla="*/ 3 h 3"/>
                    <a:gd name="T2" fmla="*/ 3 w 3"/>
                    <a:gd name="T3" fmla="*/ 1 h 3"/>
                    <a:gd name="T4" fmla="*/ 2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lnTo>
                        <a:pt x="3" y="1"/>
                      </a:lnTo>
                      <a:lnTo>
                        <a:pt x="2"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394">
                  <a:extLst>
                    <a:ext uri="{FF2B5EF4-FFF2-40B4-BE49-F238E27FC236}">
                      <a16:creationId xmlns:a16="http://schemas.microsoft.com/office/drawing/2014/main" id="{D310C2D5-0038-4615-862E-B365CE884060}"/>
                    </a:ext>
                  </a:extLst>
                </p:cNvPr>
                <p:cNvSpPr>
                  <a:spLocks/>
                </p:cNvSpPr>
                <p:nvPr/>
              </p:nvSpPr>
              <p:spPr bwMode="auto">
                <a:xfrm>
                  <a:off x="5298" y="2959"/>
                  <a:ext cx="3" cy="7"/>
                </a:xfrm>
                <a:custGeom>
                  <a:avLst/>
                  <a:gdLst>
                    <a:gd name="T0" fmla="*/ 0 w 3"/>
                    <a:gd name="T1" fmla="*/ 4 h 7"/>
                    <a:gd name="T2" fmla="*/ 1 w 3"/>
                    <a:gd name="T3" fmla="*/ 7 h 7"/>
                    <a:gd name="T4" fmla="*/ 2 w 3"/>
                    <a:gd name="T5" fmla="*/ 2 h 7"/>
                    <a:gd name="T6" fmla="*/ 3 w 3"/>
                    <a:gd name="T7" fmla="*/ 1 h 7"/>
                    <a:gd name="T8" fmla="*/ 0 w 3"/>
                    <a:gd name="T9" fmla="*/ 0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2" y="2"/>
                      </a:lnTo>
                      <a:lnTo>
                        <a:pt x="3" y="1"/>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395">
                  <a:extLst>
                    <a:ext uri="{FF2B5EF4-FFF2-40B4-BE49-F238E27FC236}">
                      <a16:creationId xmlns:a16="http://schemas.microsoft.com/office/drawing/2014/main" id="{01A94704-7D41-462D-837B-3C4BD0FA6F36}"/>
                    </a:ext>
                  </a:extLst>
                </p:cNvPr>
                <p:cNvSpPr>
                  <a:spLocks/>
                </p:cNvSpPr>
                <p:nvPr/>
              </p:nvSpPr>
              <p:spPr bwMode="auto">
                <a:xfrm>
                  <a:off x="5322" y="2701"/>
                  <a:ext cx="7" cy="4"/>
                </a:xfrm>
                <a:custGeom>
                  <a:avLst/>
                  <a:gdLst>
                    <a:gd name="T0" fmla="*/ 1 w 7"/>
                    <a:gd name="T1" fmla="*/ 1 h 4"/>
                    <a:gd name="T2" fmla="*/ 0 w 7"/>
                    <a:gd name="T3" fmla="*/ 3 h 4"/>
                    <a:gd name="T4" fmla="*/ 0 w 7"/>
                    <a:gd name="T5" fmla="*/ 4 h 4"/>
                    <a:gd name="T6" fmla="*/ 3 w 7"/>
                    <a:gd name="T7" fmla="*/ 4 h 4"/>
                    <a:gd name="T8" fmla="*/ 4 w 7"/>
                    <a:gd name="T9" fmla="*/ 3 h 4"/>
                    <a:gd name="T10" fmla="*/ 6 w 7"/>
                    <a:gd name="T11" fmla="*/ 4 h 4"/>
                    <a:gd name="T12" fmla="*/ 7 w 7"/>
                    <a:gd name="T13" fmla="*/ 3 h 4"/>
                    <a:gd name="T14" fmla="*/ 7 w 7"/>
                    <a:gd name="T15" fmla="*/ 1 h 4"/>
                    <a:gd name="T16" fmla="*/ 4 w 7"/>
                    <a:gd name="T17" fmla="*/ 0 h 4"/>
                    <a:gd name="T18" fmla="*/ 1 w 7"/>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1" y="1"/>
                      </a:moveTo>
                      <a:lnTo>
                        <a:pt x="0" y="3"/>
                      </a:lnTo>
                      <a:lnTo>
                        <a:pt x="0" y="4"/>
                      </a:lnTo>
                      <a:lnTo>
                        <a:pt x="3" y="4"/>
                      </a:lnTo>
                      <a:lnTo>
                        <a:pt x="4" y="3"/>
                      </a:lnTo>
                      <a:lnTo>
                        <a:pt x="6" y="4"/>
                      </a:lnTo>
                      <a:lnTo>
                        <a:pt x="7" y="3"/>
                      </a:lnTo>
                      <a:lnTo>
                        <a:pt x="7" y="1"/>
                      </a:lnTo>
                      <a:lnTo>
                        <a:pt x="4"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396">
                  <a:extLst>
                    <a:ext uri="{FF2B5EF4-FFF2-40B4-BE49-F238E27FC236}">
                      <a16:creationId xmlns:a16="http://schemas.microsoft.com/office/drawing/2014/main" id="{3F63C8ED-7BA1-4FC9-85D7-B290C65D93EC}"/>
                    </a:ext>
                  </a:extLst>
                </p:cNvPr>
                <p:cNvSpPr>
                  <a:spLocks/>
                </p:cNvSpPr>
                <p:nvPr/>
              </p:nvSpPr>
              <p:spPr bwMode="auto">
                <a:xfrm>
                  <a:off x="5315" y="2911"/>
                  <a:ext cx="4" cy="12"/>
                </a:xfrm>
                <a:custGeom>
                  <a:avLst/>
                  <a:gdLst>
                    <a:gd name="T0" fmla="*/ 4 w 4"/>
                    <a:gd name="T1" fmla="*/ 6 h 12"/>
                    <a:gd name="T2" fmla="*/ 1 w 4"/>
                    <a:gd name="T3" fmla="*/ 0 h 12"/>
                    <a:gd name="T4" fmla="*/ 1 w 4"/>
                    <a:gd name="T5" fmla="*/ 3 h 12"/>
                    <a:gd name="T6" fmla="*/ 0 w 4"/>
                    <a:gd name="T7" fmla="*/ 5 h 12"/>
                    <a:gd name="T8" fmla="*/ 0 w 4"/>
                    <a:gd name="T9" fmla="*/ 7 h 12"/>
                    <a:gd name="T10" fmla="*/ 1 w 4"/>
                    <a:gd name="T11" fmla="*/ 10 h 12"/>
                    <a:gd name="T12" fmla="*/ 1 w 4"/>
                    <a:gd name="T13" fmla="*/ 12 h 12"/>
                    <a:gd name="T14" fmla="*/ 3 w 4"/>
                    <a:gd name="T15" fmla="*/ 9 h 12"/>
                    <a:gd name="T16" fmla="*/ 4 w 4"/>
                    <a:gd name="T1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6"/>
                      </a:moveTo>
                      <a:lnTo>
                        <a:pt x="1" y="0"/>
                      </a:lnTo>
                      <a:lnTo>
                        <a:pt x="1" y="3"/>
                      </a:lnTo>
                      <a:lnTo>
                        <a:pt x="0" y="5"/>
                      </a:lnTo>
                      <a:lnTo>
                        <a:pt x="0" y="7"/>
                      </a:lnTo>
                      <a:lnTo>
                        <a:pt x="1" y="10"/>
                      </a:lnTo>
                      <a:lnTo>
                        <a:pt x="1" y="12"/>
                      </a:lnTo>
                      <a:lnTo>
                        <a:pt x="3" y="9"/>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397">
                  <a:extLst>
                    <a:ext uri="{FF2B5EF4-FFF2-40B4-BE49-F238E27FC236}">
                      <a16:creationId xmlns:a16="http://schemas.microsoft.com/office/drawing/2014/main" id="{926DA4A3-56CB-47F9-9436-357F5CEBA2FA}"/>
                    </a:ext>
                  </a:extLst>
                </p:cNvPr>
                <p:cNvSpPr>
                  <a:spLocks/>
                </p:cNvSpPr>
                <p:nvPr/>
              </p:nvSpPr>
              <p:spPr bwMode="auto">
                <a:xfrm>
                  <a:off x="5351" y="2832"/>
                  <a:ext cx="12" cy="7"/>
                </a:xfrm>
                <a:custGeom>
                  <a:avLst/>
                  <a:gdLst>
                    <a:gd name="T0" fmla="*/ 8 w 12"/>
                    <a:gd name="T1" fmla="*/ 5 h 7"/>
                    <a:gd name="T2" fmla="*/ 9 w 12"/>
                    <a:gd name="T3" fmla="*/ 6 h 7"/>
                    <a:gd name="T4" fmla="*/ 11 w 12"/>
                    <a:gd name="T5" fmla="*/ 5 h 7"/>
                    <a:gd name="T6" fmla="*/ 12 w 12"/>
                    <a:gd name="T7" fmla="*/ 3 h 7"/>
                    <a:gd name="T8" fmla="*/ 9 w 12"/>
                    <a:gd name="T9" fmla="*/ 1 h 7"/>
                    <a:gd name="T10" fmla="*/ 9 w 12"/>
                    <a:gd name="T11" fmla="*/ 3 h 7"/>
                    <a:gd name="T12" fmla="*/ 6 w 12"/>
                    <a:gd name="T13" fmla="*/ 3 h 7"/>
                    <a:gd name="T14" fmla="*/ 7 w 12"/>
                    <a:gd name="T15" fmla="*/ 2 h 7"/>
                    <a:gd name="T16" fmla="*/ 7 w 12"/>
                    <a:gd name="T17" fmla="*/ 0 h 7"/>
                    <a:gd name="T18" fmla="*/ 3 w 12"/>
                    <a:gd name="T19" fmla="*/ 0 h 7"/>
                    <a:gd name="T20" fmla="*/ 0 w 12"/>
                    <a:gd name="T21" fmla="*/ 2 h 7"/>
                    <a:gd name="T22" fmla="*/ 0 w 12"/>
                    <a:gd name="T23" fmla="*/ 5 h 7"/>
                    <a:gd name="T24" fmla="*/ 2 w 12"/>
                    <a:gd name="T25" fmla="*/ 7 h 7"/>
                    <a:gd name="T26" fmla="*/ 4 w 12"/>
                    <a:gd name="T27" fmla="*/ 5 h 7"/>
                    <a:gd name="T28" fmla="*/ 6 w 12"/>
                    <a:gd name="T29" fmla="*/ 7 h 7"/>
                    <a:gd name="T30" fmla="*/ 8 w 12"/>
                    <a:gd name="T3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7">
                      <a:moveTo>
                        <a:pt x="8" y="5"/>
                      </a:moveTo>
                      <a:lnTo>
                        <a:pt x="9" y="6"/>
                      </a:lnTo>
                      <a:lnTo>
                        <a:pt x="11" y="5"/>
                      </a:lnTo>
                      <a:lnTo>
                        <a:pt x="12" y="3"/>
                      </a:lnTo>
                      <a:lnTo>
                        <a:pt x="9" y="1"/>
                      </a:lnTo>
                      <a:lnTo>
                        <a:pt x="9" y="3"/>
                      </a:lnTo>
                      <a:lnTo>
                        <a:pt x="6" y="3"/>
                      </a:lnTo>
                      <a:lnTo>
                        <a:pt x="7" y="2"/>
                      </a:lnTo>
                      <a:lnTo>
                        <a:pt x="7" y="0"/>
                      </a:lnTo>
                      <a:lnTo>
                        <a:pt x="3" y="0"/>
                      </a:lnTo>
                      <a:lnTo>
                        <a:pt x="0" y="2"/>
                      </a:lnTo>
                      <a:lnTo>
                        <a:pt x="0" y="5"/>
                      </a:lnTo>
                      <a:lnTo>
                        <a:pt x="2" y="7"/>
                      </a:lnTo>
                      <a:lnTo>
                        <a:pt x="4" y="5"/>
                      </a:lnTo>
                      <a:lnTo>
                        <a:pt x="6" y="7"/>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398">
                  <a:extLst>
                    <a:ext uri="{FF2B5EF4-FFF2-40B4-BE49-F238E27FC236}">
                      <a16:creationId xmlns:a16="http://schemas.microsoft.com/office/drawing/2014/main" id="{9CB0F242-171A-4D03-A683-C6CF2A51AD9B}"/>
                    </a:ext>
                  </a:extLst>
                </p:cNvPr>
                <p:cNvSpPr>
                  <a:spLocks/>
                </p:cNvSpPr>
                <p:nvPr/>
              </p:nvSpPr>
              <p:spPr bwMode="auto">
                <a:xfrm>
                  <a:off x="5354" y="2843"/>
                  <a:ext cx="2" cy="2"/>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3"/>
                        <a:pt x="2" y="1"/>
                        <a:pt x="2" y="0"/>
                      </a:cubicBezTo>
                      <a:cubicBezTo>
                        <a:pt x="0" y="2"/>
                        <a:pt x="0" y="2"/>
                        <a:pt x="0" y="2"/>
                      </a:cubicBez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399">
                  <a:extLst>
                    <a:ext uri="{FF2B5EF4-FFF2-40B4-BE49-F238E27FC236}">
                      <a16:creationId xmlns:a16="http://schemas.microsoft.com/office/drawing/2014/main" id="{1F18D98E-9497-4D42-9794-D92C0945AAD5}"/>
                    </a:ext>
                  </a:extLst>
                </p:cNvPr>
                <p:cNvSpPr>
                  <a:spLocks/>
                </p:cNvSpPr>
                <p:nvPr/>
              </p:nvSpPr>
              <p:spPr bwMode="auto">
                <a:xfrm>
                  <a:off x="5355" y="2956"/>
                  <a:ext cx="9" cy="7"/>
                </a:xfrm>
                <a:custGeom>
                  <a:avLst/>
                  <a:gdLst>
                    <a:gd name="T0" fmla="*/ 2 w 9"/>
                    <a:gd name="T1" fmla="*/ 7 h 7"/>
                    <a:gd name="T2" fmla="*/ 5 w 9"/>
                    <a:gd name="T3" fmla="*/ 6 h 7"/>
                    <a:gd name="T4" fmla="*/ 5 w 9"/>
                    <a:gd name="T5" fmla="*/ 3 h 7"/>
                    <a:gd name="T6" fmla="*/ 9 w 9"/>
                    <a:gd name="T7" fmla="*/ 0 h 7"/>
                    <a:gd name="T8" fmla="*/ 8 w 9"/>
                    <a:gd name="T9" fmla="*/ 0 h 7"/>
                    <a:gd name="T10" fmla="*/ 5 w 9"/>
                    <a:gd name="T11" fmla="*/ 1 h 7"/>
                    <a:gd name="T12" fmla="*/ 4 w 9"/>
                    <a:gd name="T13" fmla="*/ 0 h 7"/>
                    <a:gd name="T14" fmla="*/ 2 w 9"/>
                    <a:gd name="T15" fmla="*/ 1 h 7"/>
                    <a:gd name="T16" fmla="*/ 3 w 9"/>
                    <a:gd name="T17" fmla="*/ 3 h 7"/>
                    <a:gd name="T18" fmla="*/ 0 w 9"/>
                    <a:gd name="T19" fmla="*/ 5 h 7"/>
                    <a:gd name="T20" fmla="*/ 2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2" y="7"/>
                      </a:moveTo>
                      <a:lnTo>
                        <a:pt x="5" y="6"/>
                      </a:lnTo>
                      <a:lnTo>
                        <a:pt x="5" y="3"/>
                      </a:lnTo>
                      <a:lnTo>
                        <a:pt x="9" y="0"/>
                      </a:lnTo>
                      <a:lnTo>
                        <a:pt x="8" y="0"/>
                      </a:lnTo>
                      <a:lnTo>
                        <a:pt x="5" y="1"/>
                      </a:lnTo>
                      <a:lnTo>
                        <a:pt x="4" y="0"/>
                      </a:lnTo>
                      <a:lnTo>
                        <a:pt x="2" y="1"/>
                      </a:lnTo>
                      <a:lnTo>
                        <a:pt x="3" y="3"/>
                      </a:lnTo>
                      <a:lnTo>
                        <a:pt x="0" y="5"/>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400">
                  <a:extLst>
                    <a:ext uri="{FF2B5EF4-FFF2-40B4-BE49-F238E27FC236}">
                      <a16:creationId xmlns:a16="http://schemas.microsoft.com/office/drawing/2014/main" id="{7291E7F7-F852-4BBB-80B7-80DF6230CF92}"/>
                    </a:ext>
                  </a:extLst>
                </p:cNvPr>
                <p:cNvSpPr>
                  <a:spLocks/>
                </p:cNvSpPr>
                <p:nvPr/>
              </p:nvSpPr>
              <p:spPr bwMode="auto">
                <a:xfrm>
                  <a:off x="5364" y="2957"/>
                  <a:ext cx="6" cy="5"/>
                </a:xfrm>
                <a:custGeom>
                  <a:avLst/>
                  <a:gdLst>
                    <a:gd name="T0" fmla="*/ 1 w 6"/>
                    <a:gd name="T1" fmla="*/ 2 h 5"/>
                    <a:gd name="T2" fmla="*/ 0 w 6"/>
                    <a:gd name="T3" fmla="*/ 3 h 5"/>
                    <a:gd name="T4" fmla="*/ 2 w 6"/>
                    <a:gd name="T5" fmla="*/ 3 h 5"/>
                    <a:gd name="T6" fmla="*/ 3 w 6"/>
                    <a:gd name="T7" fmla="*/ 5 h 5"/>
                    <a:gd name="T8" fmla="*/ 6 w 6"/>
                    <a:gd name="T9" fmla="*/ 2 h 5"/>
                    <a:gd name="T10" fmla="*/ 5 w 6"/>
                    <a:gd name="T11" fmla="*/ 0 h 5"/>
                    <a:gd name="T12" fmla="*/ 4 w 6"/>
                    <a:gd name="T13" fmla="*/ 2 h 5"/>
                    <a:gd name="T14" fmla="*/ 1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1" y="2"/>
                      </a:moveTo>
                      <a:lnTo>
                        <a:pt x="0" y="3"/>
                      </a:lnTo>
                      <a:lnTo>
                        <a:pt x="2" y="3"/>
                      </a:lnTo>
                      <a:lnTo>
                        <a:pt x="3" y="5"/>
                      </a:lnTo>
                      <a:lnTo>
                        <a:pt x="6" y="2"/>
                      </a:lnTo>
                      <a:lnTo>
                        <a:pt x="5" y="0"/>
                      </a:lnTo>
                      <a:lnTo>
                        <a:pt x="4"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401">
                  <a:extLst>
                    <a:ext uri="{FF2B5EF4-FFF2-40B4-BE49-F238E27FC236}">
                      <a16:creationId xmlns:a16="http://schemas.microsoft.com/office/drawing/2014/main" id="{03180E71-587C-4477-86FC-A21C771091FB}"/>
                    </a:ext>
                  </a:extLst>
                </p:cNvPr>
                <p:cNvSpPr>
                  <a:spLocks/>
                </p:cNvSpPr>
                <p:nvPr/>
              </p:nvSpPr>
              <p:spPr bwMode="auto">
                <a:xfrm>
                  <a:off x="5336" y="2817"/>
                  <a:ext cx="3" cy="1"/>
                </a:xfrm>
                <a:custGeom>
                  <a:avLst/>
                  <a:gdLst>
                    <a:gd name="T0" fmla="*/ 3 w 3"/>
                    <a:gd name="T1" fmla="*/ 0 h 2"/>
                    <a:gd name="T2" fmla="*/ 0 w 3"/>
                    <a:gd name="T3" fmla="*/ 1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0" y="1"/>
                        <a:pt x="0" y="1"/>
                      </a:cubicBezTo>
                      <a:cubicBezTo>
                        <a:pt x="3" y="2"/>
                        <a:pt x="3" y="2"/>
                        <a:pt x="3" y="2"/>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402">
                  <a:extLst>
                    <a:ext uri="{FF2B5EF4-FFF2-40B4-BE49-F238E27FC236}">
                      <a16:creationId xmlns:a16="http://schemas.microsoft.com/office/drawing/2014/main" id="{AB1625CD-5FD4-49D3-8D33-F835526F9C71}"/>
                    </a:ext>
                  </a:extLst>
                </p:cNvPr>
                <p:cNvSpPr>
                  <a:spLocks/>
                </p:cNvSpPr>
                <p:nvPr/>
              </p:nvSpPr>
              <p:spPr bwMode="auto">
                <a:xfrm>
                  <a:off x="5292" y="2782"/>
                  <a:ext cx="95" cy="127"/>
                </a:xfrm>
                <a:custGeom>
                  <a:avLst/>
                  <a:gdLst>
                    <a:gd name="T0" fmla="*/ 89 w 95"/>
                    <a:gd name="T1" fmla="*/ 13 h 127"/>
                    <a:gd name="T2" fmla="*/ 95 w 95"/>
                    <a:gd name="T3" fmla="*/ 5 h 127"/>
                    <a:gd name="T4" fmla="*/ 86 w 95"/>
                    <a:gd name="T5" fmla="*/ 1 h 127"/>
                    <a:gd name="T6" fmla="*/ 80 w 95"/>
                    <a:gd name="T7" fmla="*/ 11 h 127"/>
                    <a:gd name="T8" fmla="*/ 67 w 95"/>
                    <a:gd name="T9" fmla="*/ 13 h 127"/>
                    <a:gd name="T10" fmla="*/ 56 w 95"/>
                    <a:gd name="T11" fmla="*/ 12 h 127"/>
                    <a:gd name="T12" fmla="*/ 45 w 95"/>
                    <a:gd name="T13" fmla="*/ 10 h 127"/>
                    <a:gd name="T14" fmla="*/ 34 w 95"/>
                    <a:gd name="T15" fmla="*/ 5 h 127"/>
                    <a:gd name="T16" fmla="*/ 28 w 95"/>
                    <a:gd name="T17" fmla="*/ 14 h 127"/>
                    <a:gd name="T18" fmla="*/ 18 w 95"/>
                    <a:gd name="T19" fmla="*/ 18 h 127"/>
                    <a:gd name="T20" fmla="*/ 16 w 95"/>
                    <a:gd name="T21" fmla="*/ 30 h 127"/>
                    <a:gd name="T22" fmla="*/ 16 w 95"/>
                    <a:gd name="T23" fmla="*/ 45 h 127"/>
                    <a:gd name="T24" fmla="*/ 10 w 95"/>
                    <a:gd name="T25" fmla="*/ 44 h 127"/>
                    <a:gd name="T26" fmla="*/ 7 w 95"/>
                    <a:gd name="T27" fmla="*/ 56 h 127"/>
                    <a:gd name="T28" fmla="*/ 5 w 95"/>
                    <a:gd name="T29" fmla="*/ 68 h 127"/>
                    <a:gd name="T30" fmla="*/ 2 w 95"/>
                    <a:gd name="T31" fmla="*/ 81 h 127"/>
                    <a:gd name="T32" fmla="*/ 4 w 95"/>
                    <a:gd name="T33" fmla="*/ 91 h 127"/>
                    <a:gd name="T34" fmla="*/ 10 w 95"/>
                    <a:gd name="T35" fmla="*/ 95 h 127"/>
                    <a:gd name="T36" fmla="*/ 9 w 95"/>
                    <a:gd name="T37" fmla="*/ 112 h 127"/>
                    <a:gd name="T38" fmla="*/ 13 w 95"/>
                    <a:gd name="T39" fmla="*/ 127 h 127"/>
                    <a:gd name="T40" fmla="*/ 22 w 95"/>
                    <a:gd name="T41" fmla="*/ 126 h 127"/>
                    <a:gd name="T42" fmla="*/ 22 w 95"/>
                    <a:gd name="T43" fmla="*/ 119 h 127"/>
                    <a:gd name="T44" fmla="*/ 23 w 95"/>
                    <a:gd name="T45" fmla="*/ 101 h 127"/>
                    <a:gd name="T46" fmla="*/ 25 w 95"/>
                    <a:gd name="T47" fmla="*/ 84 h 127"/>
                    <a:gd name="T48" fmla="*/ 27 w 95"/>
                    <a:gd name="T49" fmla="*/ 77 h 127"/>
                    <a:gd name="T50" fmla="*/ 34 w 95"/>
                    <a:gd name="T51" fmla="*/ 81 h 127"/>
                    <a:gd name="T52" fmla="*/ 33 w 95"/>
                    <a:gd name="T53" fmla="*/ 95 h 127"/>
                    <a:gd name="T54" fmla="*/ 40 w 95"/>
                    <a:gd name="T55" fmla="*/ 103 h 127"/>
                    <a:gd name="T56" fmla="*/ 41 w 95"/>
                    <a:gd name="T57" fmla="*/ 113 h 127"/>
                    <a:gd name="T58" fmla="*/ 48 w 95"/>
                    <a:gd name="T59" fmla="*/ 112 h 127"/>
                    <a:gd name="T60" fmla="*/ 55 w 95"/>
                    <a:gd name="T61" fmla="*/ 105 h 127"/>
                    <a:gd name="T62" fmla="*/ 65 w 95"/>
                    <a:gd name="T63" fmla="*/ 104 h 127"/>
                    <a:gd name="T64" fmla="*/ 61 w 95"/>
                    <a:gd name="T65" fmla="*/ 100 h 127"/>
                    <a:gd name="T66" fmla="*/ 55 w 95"/>
                    <a:gd name="T67" fmla="*/ 97 h 127"/>
                    <a:gd name="T68" fmla="*/ 52 w 95"/>
                    <a:gd name="T69" fmla="*/ 94 h 127"/>
                    <a:gd name="T70" fmla="*/ 51 w 95"/>
                    <a:gd name="T71" fmla="*/ 88 h 127"/>
                    <a:gd name="T72" fmla="*/ 54 w 95"/>
                    <a:gd name="T73" fmla="*/ 84 h 127"/>
                    <a:gd name="T74" fmla="*/ 51 w 95"/>
                    <a:gd name="T75" fmla="*/ 78 h 127"/>
                    <a:gd name="T76" fmla="*/ 42 w 95"/>
                    <a:gd name="T77" fmla="*/ 68 h 127"/>
                    <a:gd name="T78" fmla="*/ 40 w 95"/>
                    <a:gd name="T79" fmla="*/ 61 h 127"/>
                    <a:gd name="T80" fmla="*/ 46 w 95"/>
                    <a:gd name="T81" fmla="*/ 59 h 127"/>
                    <a:gd name="T82" fmla="*/ 60 w 95"/>
                    <a:gd name="T83" fmla="*/ 47 h 127"/>
                    <a:gd name="T84" fmla="*/ 68 w 95"/>
                    <a:gd name="T85" fmla="*/ 46 h 127"/>
                    <a:gd name="T86" fmla="*/ 61 w 95"/>
                    <a:gd name="T87" fmla="*/ 39 h 127"/>
                    <a:gd name="T88" fmla="*/ 49 w 95"/>
                    <a:gd name="T89" fmla="*/ 45 h 127"/>
                    <a:gd name="T90" fmla="*/ 40 w 95"/>
                    <a:gd name="T91" fmla="*/ 43 h 127"/>
                    <a:gd name="T92" fmla="*/ 29 w 95"/>
                    <a:gd name="T93" fmla="*/ 53 h 127"/>
                    <a:gd name="T94" fmla="*/ 20 w 95"/>
                    <a:gd name="T95" fmla="*/ 37 h 127"/>
                    <a:gd name="T96" fmla="*/ 27 w 95"/>
                    <a:gd name="T97" fmla="*/ 20 h 127"/>
                    <a:gd name="T98" fmla="*/ 44 w 95"/>
                    <a:gd name="T99" fmla="*/ 20 h 127"/>
                    <a:gd name="T100" fmla="*/ 57 w 95"/>
                    <a:gd name="T101" fmla="*/ 22 h 127"/>
                    <a:gd name="T102" fmla="*/ 66 w 95"/>
                    <a:gd name="T103" fmla="*/ 22 h 127"/>
                    <a:gd name="T104" fmla="*/ 85 w 95"/>
                    <a:gd name="T105" fmla="*/ 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127">
                      <a:moveTo>
                        <a:pt x="85" y="18"/>
                      </a:moveTo>
                      <a:lnTo>
                        <a:pt x="85" y="15"/>
                      </a:lnTo>
                      <a:lnTo>
                        <a:pt x="88" y="15"/>
                      </a:lnTo>
                      <a:lnTo>
                        <a:pt x="89" y="13"/>
                      </a:lnTo>
                      <a:lnTo>
                        <a:pt x="91" y="12"/>
                      </a:lnTo>
                      <a:lnTo>
                        <a:pt x="92" y="8"/>
                      </a:lnTo>
                      <a:lnTo>
                        <a:pt x="93" y="6"/>
                      </a:lnTo>
                      <a:lnTo>
                        <a:pt x="95" y="5"/>
                      </a:lnTo>
                      <a:lnTo>
                        <a:pt x="93" y="3"/>
                      </a:lnTo>
                      <a:lnTo>
                        <a:pt x="92" y="1"/>
                      </a:lnTo>
                      <a:lnTo>
                        <a:pt x="89" y="0"/>
                      </a:lnTo>
                      <a:lnTo>
                        <a:pt x="86" y="1"/>
                      </a:lnTo>
                      <a:lnTo>
                        <a:pt x="85" y="5"/>
                      </a:lnTo>
                      <a:lnTo>
                        <a:pt x="83" y="6"/>
                      </a:lnTo>
                      <a:lnTo>
                        <a:pt x="83" y="8"/>
                      </a:lnTo>
                      <a:lnTo>
                        <a:pt x="80" y="11"/>
                      </a:lnTo>
                      <a:lnTo>
                        <a:pt x="78" y="11"/>
                      </a:lnTo>
                      <a:lnTo>
                        <a:pt x="77" y="13"/>
                      </a:lnTo>
                      <a:lnTo>
                        <a:pt x="73" y="15"/>
                      </a:lnTo>
                      <a:lnTo>
                        <a:pt x="67" y="13"/>
                      </a:lnTo>
                      <a:lnTo>
                        <a:pt x="61" y="12"/>
                      </a:lnTo>
                      <a:lnTo>
                        <a:pt x="60" y="14"/>
                      </a:lnTo>
                      <a:lnTo>
                        <a:pt x="58" y="14"/>
                      </a:lnTo>
                      <a:lnTo>
                        <a:pt x="56" y="12"/>
                      </a:lnTo>
                      <a:lnTo>
                        <a:pt x="54" y="11"/>
                      </a:lnTo>
                      <a:lnTo>
                        <a:pt x="51" y="12"/>
                      </a:lnTo>
                      <a:lnTo>
                        <a:pt x="48" y="11"/>
                      </a:lnTo>
                      <a:lnTo>
                        <a:pt x="45" y="10"/>
                      </a:lnTo>
                      <a:lnTo>
                        <a:pt x="43" y="12"/>
                      </a:lnTo>
                      <a:lnTo>
                        <a:pt x="40" y="10"/>
                      </a:lnTo>
                      <a:lnTo>
                        <a:pt x="38" y="7"/>
                      </a:lnTo>
                      <a:lnTo>
                        <a:pt x="34" y="5"/>
                      </a:lnTo>
                      <a:lnTo>
                        <a:pt x="31" y="5"/>
                      </a:lnTo>
                      <a:lnTo>
                        <a:pt x="31" y="9"/>
                      </a:lnTo>
                      <a:lnTo>
                        <a:pt x="29" y="11"/>
                      </a:lnTo>
                      <a:lnTo>
                        <a:pt x="28" y="14"/>
                      </a:lnTo>
                      <a:lnTo>
                        <a:pt x="27" y="16"/>
                      </a:lnTo>
                      <a:lnTo>
                        <a:pt x="23" y="15"/>
                      </a:lnTo>
                      <a:lnTo>
                        <a:pt x="20" y="15"/>
                      </a:lnTo>
                      <a:lnTo>
                        <a:pt x="18" y="18"/>
                      </a:lnTo>
                      <a:lnTo>
                        <a:pt x="18" y="19"/>
                      </a:lnTo>
                      <a:lnTo>
                        <a:pt x="15" y="22"/>
                      </a:lnTo>
                      <a:lnTo>
                        <a:pt x="15" y="28"/>
                      </a:lnTo>
                      <a:lnTo>
                        <a:pt x="16" y="30"/>
                      </a:lnTo>
                      <a:lnTo>
                        <a:pt x="15" y="36"/>
                      </a:lnTo>
                      <a:lnTo>
                        <a:pt x="14" y="38"/>
                      </a:lnTo>
                      <a:lnTo>
                        <a:pt x="16" y="42"/>
                      </a:lnTo>
                      <a:lnTo>
                        <a:pt x="16" y="45"/>
                      </a:lnTo>
                      <a:lnTo>
                        <a:pt x="15" y="43"/>
                      </a:lnTo>
                      <a:lnTo>
                        <a:pt x="14" y="41"/>
                      </a:lnTo>
                      <a:lnTo>
                        <a:pt x="13" y="42"/>
                      </a:lnTo>
                      <a:lnTo>
                        <a:pt x="10" y="44"/>
                      </a:lnTo>
                      <a:lnTo>
                        <a:pt x="9" y="46"/>
                      </a:lnTo>
                      <a:lnTo>
                        <a:pt x="8" y="49"/>
                      </a:lnTo>
                      <a:lnTo>
                        <a:pt x="8" y="53"/>
                      </a:lnTo>
                      <a:lnTo>
                        <a:pt x="7" y="56"/>
                      </a:lnTo>
                      <a:lnTo>
                        <a:pt x="8" y="63"/>
                      </a:lnTo>
                      <a:lnTo>
                        <a:pt x="7" y="64"/>
                      </a:lnTo>
                      <a:lnTo>
                        <a:pt x="7" y="67"/>
                      </a:lnTo>
                      <a:lnTo>
                        <a:pt x="5" y="68"/>
                      </a:lnTo>
                      <a:lnTo>
                        <a:pt x="5" y="72"/>
                      </a:lnTo>
                      <a:lnTo>
                        <a:pt x="2" y="75"/>
                      </a:lnTo>
                      <a:lnTo>
                        <a:pt x="1" y="80"/>
                      </a:lnTo>
                      <a:lnTo>
                        <a:pt x="2" y="81"/>
                      </a:lnTo>
                      <a:lnTo>
                        <a:pt x="0" y="83"/>
                      </a:lnTo>
                      <a:lnTo>
                        <a:pt x="2" y="89"/>
                      </a:lnTo>
                      <a:lnTo>
                        <a:pt x="3" y="91"/>
                      </a:lnTo>
                      <a:lnTo>
                        <a:pt x="4" y="91"/>
                      </a:lnTo>
                      <a:lnTo>
                        <a:pt x="6" y="91"/>
                      </a:lnTo>
                      <a:lnTo>
                        <a:pt x="8" y="90"/>
                      </a:lnTo>
                      <a:lnTo>
                        <a:pt x="9" y="91"/>
                      </a:lnTo>
                      <a:lnTo>
                        <a:pt x="10" y="95"/>
                      </a:lnTo>
                      <a:lnTo>
                        <a:pt x="13" y="102"/>
                      </a:lnTo>
                      <a:lnTo>
                        <a:pt x="12" y="105"/>
                      </a:lnTo>
                      <a:lnTo>
                        <a:pt x="11" y="108"/>
                      </a:lnTo>
                      <a:lnTo>
                        <a:pt x="9" y="112"/>
                      </a:lnTo>
                      <a:lnTo>
                        <a:pt x="9" y="120"/>
                      </a:lnTo>
                      <a:lnTo>
                        <a:pt x="9" y="126"/>
                      </a:lnTo>
                      <a:lnTo>
                        <a:pt x="10" y="126"/>
                      </a:lnTo>
                      <a:lnTo>
                        <a:pt x="13" y="127"/>
                      </a:lnTo>
                      <a:lnTo>
                        <a:pt x="16" y="127"/>
                      </a:lnTo>
                      <a:lnTo>
                        <a:pt x="16" y="125"/>
                      </a:lnTo>
                      <a:lnTo>
                        <a:pt x="20" y="126"/>
                      </a:lnTo>
                      <a:lnTo>
                        <a:pt x="22" y="126"/>
                      </a:lnTo>
                      <a:lnTo>
                        <a:pt x="23" y="127"/>
                      </a:lnTo>
                      <a:lnTo>
                        <a:pt x="24" y="124"/>
                      </a:lnTo>
                      <a:lnTo>
                        <a:pt x="23" y="121"/>
                      </a:lnTo>
                      <a:lnTo>
                        <a:pt x="22" y="119"/>
                      </a:lnTo>
                      <a:lnTo>
                        <a:pt x="21" y="115"/>
                      </a:lnTo>
                      <a:lnTo>
                        <a:pt x="23" y="112"/>
                      </a:lnTo>
                      <a:lnTo>
                        <a:pt x="23" y="106"/>
                      </a:lnTo>
                      <a:lnTo>
                        <a:pt x="23" y="101"/>
                      </a:lnTo>
                      <a:lnTo>
                        <a:pt x="22" y="99"/>
                      </a:lnTo>
                      <a:lnTo>
                        <a:pt x="24" y="95"/>
                      </a:lnTo>
                      <a:lnTo>
                        <a:pt x="26" y="90"/>
                      </a:lnTo>
                      <a:lnTo>
                        <a:pt x="25" y="84"/>
                      </a:lnTo>
                      <a:lnTo>
                        <a:pt x="23" y="83"/>
                      </a:lnTo>
                      <a:lnTo>
                        <a:pt x="23" y="81"/>
                      </a:lnTo>
                      <a:lnTo>
                        <a:pt x="26" y="79"/>
                      </a:lnTo>
                      <a:lnTo>
                        <a:pt x="27" y="77"/>
                      </a:lnTo>
                      <a:lnTo>
                        <a:pt x="30" y="76"/>
                      </a:lnTo>
                      <a:lnTo>
                        <a:pt x="33" y="77"/>
                      </a:lnTo>
                      <a:lnTo>
                        <a:pt x="33" y="79"/>
                      </a:lnTo>
                      <a:lnTo>
                        <a:pt x="34" y="81"/>
                      </a:lnTo>
                      <a:lnTo>
                        <a:pt x="34" y="85"/>
                      </a:lnTo>
                      <a:lnTo>
                        <a:pt x="32" y="88"/>
                      </a:lnTo>
                      <a:lnTo>
                        <a:pt x="31" y="91"/>
                      </a:lnTo>
                      <a:lnTo>
                        <a:pt x="33" y="95"/>
                      </a:lnTo>
                      <a:lnTo>
                        <a:pt x="34" y="95"/>
                      </a:lnTo>
                      <a:lnTo>
                        <a:pt x="36" y="98"/>
                      </a:lnTo>
                      <a:lnTo>
                        <a:pt x="40" y="100"/>
                      </a:lnTo>
                      <a:lnTo>
                        <a:pt x="40" y="103"/>
                      </a:lnTo>
                      <a:lnTo>
                        <a:pt x="39" y="103"/>
                      </a:lnTo>
                      <a:lnTo>
                        <a:pt x="38" y="109"/>
                      </a:lnTo>
                      <a:lnTo>
                        <a:pt x="39" y="112"/>
                      </a:lnTo>
                      <a:lnTo>
                        <a:pt x="41" y="113"/>
                      </a:lnTo>
                      <a:lnTo>
                        <a:pt x="43" y="112"/>
                      </a:lnTo>
                      <a:lnTo>
                        <a:pt x="46" y="114"/>
                      </a:lnTo>
                      <a:lnTo>
                        <a:pt x="48" y="114"/>
                      </a:lnTo>
                      <a:lnTo>
                        <a:pt x="48" y="112"/>
                      </a:lnTo>
                      <a:lnTo>
                        <a:pt x="47" y="110"/>
                      </a:lnTo>
                      <a:lnTo>
                        <a:pt x="50" y="108"/>
                      </a:lnTo>
                      <a:lnTo>
                        <a:pt x="52" y="107"/>
                      </a:lnTo>
                      <a:lnTo>
                        <a:pt x="55" y="105"/>
                      </a:lnTo>
                      <a:lnTo>
                        <a:pt x="60" y="105"/>
                      </a:lnTo>
                      <a:lnTo>
                        <a:pt x="61" y="103"/>
                      </a:lnTo>
                      <a:lnTo>
                        <a:pt x="62" y="104"/>
                      </a:lnTo>
                      <a:lnTo>
                        <a:pt x="65" y="104"/>
                      </a:lnTo>
                      <a:lnTo>
                        <a:pt x="65" y="101"/>
                      </a:lnTo>
                      <a:lnTo>
                        <a:pt x="65" y="99"/>
                      </a:lnTo>
                      <a:lnTo>
                        <a:pt x="61" y="99"/>
                      </a:lnTo>
                      <a:lnTo>
                        <a:pt x="61" y="100"/>
                      </a:lnTo>
                      <a:lnTo>
                        <a:pt x="59" y="99"/>
                      </a:lnTo>
                      <a:lnTo>
                        <a:pt x="57" y="100"/>
                      </a:lnTo>
                      <a:lnTo>
                        <a:pt x="56" y="98"/>
                      </a:lnTo>
                      <a:lnTo>
                        <a:pt x="55" y="97"/>
                      </a:lnTo>
                      <a:lnTo>
                        <a:pt x="55" y="95"/>
                      </a:lnTo>
                      <a:lnTo>
                        <a:pt x="54" y="95"/>
                      </a:lnTo>
                      <a:lnTo>
                        <a:pt x="53" y="96"/>
                      </a:lnTo>
                      <a:lnTo>
                        <a:pt x="52" y="94"/>
                      </a:lnTo>
                      <a:lnTo>
                        <a:pt x="50" y="93"/>
                      </a:lnTo>
                      <a:lnTo>
                        <a:pt x="49" y="91"/>
                      </a:lnTo>
                      <a:lnTo>
                        <a:pt x="51" y="89"/>
                      </a:lnTo>
                      <a:lnTo>
                        <a:pt x="51" y="88"/>
                      </a:lnTo>
                      <a:lnTo>
                        <a:pt x="52" y="88"/>
                      </a:lnTo>
                      <a:lnTo>
                        <a:pt x="51" y="86"/>
                      </a:lnTo>
                      <a:lnTo>
                        <a:pt x="53" y="86"/>
                      </a:lnTo>
                      <a:lnTo>
                        <a:pt x="54" y="84"/>
                      </a:lnTo>
                      <a:lnTo>
                        <a:pt x="52" y="82"/>
                      </a:lnTo>
                      <a:lnTo>
                        <a:pt x="51" y="81"/>
                      </a:lnTo>
                      <a:lnTo>
                        <a:pt x="51" y="80"/>
                      </a:lnTo>
                      <a:lnTo>
                        <a:pt x="51" y="78"/>
                      </a:lnTo>
                      <a:lnTo>
                        <a:pt x="48" y="77"/>
                      </a:lnTo>
                      <a:lnTo>
                        <a:pt x="47" y="76"/>
                      </a:lnTo>
                      <a:lnTo>
                        <a:pt x="46" y="73"/>
                      </a:lnTo>
                      <a:lnTo>
                        <a:pt x="42" y="68"/>
                      </a:lnTo>
                      <a:lnTo>
                        <a:pt x="40" y="66"/>
                      </a:lnTo>
                      <a:lnTo>
                        <a:pt x="38" y="63"/>
                      </a:lnTo>
                      <a:lnTo>
                        <a:pt x="39" y="61"/>
                      </a:lnTo>
                      <a:lnTo>
                        <a:pt x="40" y="61"/>
                      </a:lnTo>
                      <a:lnTo>
                        <a:pt x="40" y="63"/>
                      </a:lnTo>
                      <a:lnTo>
                        <a:pt x="43" y="63"/>
                      </a:lnTo>
                      <a:lnTo>
                        <a:pt x="45" y="61"/>
                      </a:lnTo>
                      <a:lnTo>
                        <a:pt x="46" y="59"/>
                      </a:lnTo>
                      <a:lnTo>
                        <a:pt x="51" y="57"/>
                      </a:lnTo>
                      <a:lnTo>
                        <a:pt x="55" y="53"/>
                      </a:lnTo>
                      <a:lnTo>
                        <a:pt x="58" y="49"/>
                      </a:lnTo>
                      <a:lnTo>
                        <a:pt x="60" y="47"/>
                      </a:lnTo>
                      <a:lnTo>
                        <a:pt x="60" y="45"/>
                      </a:lnTo>
                      <a:lnTo>
                        <a:pt x="63" y="44"/>
                      </a:lnTo>
                      <a:lnTo>
                        <a:pt x="66" y="46"/>
                      </a:lnTo>
                      <a:lnTo>
                        <a:pt x="68" y="46"/>
                      </a:lnTo>
                      <a:lnTo>
                        <a:pt x="70" y="42"/>
                      </a:lnTo>
                      <a:lnTo>
                        <a:pt x="70" y="39"/>
                      </a:lnTo>
                      <a:lnTo>
                        <a:pt x="67" y="38"/>
                      </a:lnTo>
                      <a:lnTo>
                        <a:pt x="61" y="39"/>
                      </a:lnTo>
                      <a:lnTo>
                        <a:pt x="58" y="41"/>
                      </a:lnTo>
                      <a:lnTo>
                        <a:pt x="54" y="41"/>
                      </a:lnTo>
                      <a:lnTo>
                        <a:pt x="52" y="42"/>
                      </a:lnTo>
                      <a:lnTo>
                        <a:pt x="49" y="45"/>
                      </a:lnTo>
                      <a:lnTo>
                        <a:pt x="47" y="45"/>
                      </a:lnTo>
                      <a:lnTo>
                        <a:pt x="44" y="45"/>
                      </a:lnTo>
                      <a:lnTo>
                        <a:pt x="42" y="43"/>
                      </a:lnTo>
                      <a:lnTo>
                        <a:pt x="40" y="43"/>
                      </a:lnTo>
                      <a:lnTo>
                        <a:pt x="37" y="46"/>
                      </a:lnTo>
                      <a:lnTo>
                        <a:pt x="35" y="53"/>
                      </a:lnTo>
                      <a:lnTo>
                        <a:pt x="32" y="54"/>
                      </a:lnTo>
                      <a:lnTo>
                        <a:pt x="29" y="53"/>
                      </a:lnTo>
                      <a:lnTo>
                        <a:pt x="28" y="52"/>
                      </a:lnTo>
                      <a:lnTo>
                        <a:pt x="25" y="47"/>
                      </a:lnTo>
                      <a:lnTo>
                        <a:pt x="21" y="43"/>
                      </a:lnTo>
                      <a:lnTo>
                        <a:pt x="20" y="37"/>
                      </a:lnTo>
                      <a:lnTo>
                        <a:pt x="20" y="31"/>
                      </a:lnTo>
                      <a:lnTo>
                        <a:pt x="22" y="25"/>
                      </a:lnTo>
                      <a:lnTo>
                        <a:pt x="24" y="22"/>
                      </a:lnTo>
                      <a:lnTo>
                        <a:pt x="27" y="20"/>
                      </a:lnTo>
                      <a:lnTo>
                        <a:pt x="31" y="22"/>
                      </a:lnTo>
                      <a:lnTo>
                        <a:pt x="36" y="22"/>
                      </a:lnTo>
                      <a:lnTo>
                        <a:pt x="41" y="19"/>
                      </a:lnTo>
                      <a:lnTo>
                        <a:pt x="44" y="20"/>
                      </a:lnTo>
                      <a:lnTo>
                        <a:pt x="46" y="22"/>
                      </a:lnTo>
                      <a:lnTo>
                        <a:pt x="49" y="22"/>
                      </a:lnTo>
                      <a:lnTo>
                        <a:pt x="51" y="21"/>
                      </a:lnTo>
                      <a:lnTo>
                        <a:pt x="57" y="22"/>
                      </a:lnTo>
                      <a:lnTo>
                        <a:pt x="60" y="21"/>
                      </a:lnTo>
                      <a:lnTo>
                        <a:pt x="60" y="20"/>
                      </a:lnTo>
                      <a:lnTo>
                        <a:pt x="64" y="20"/>
                      </a:lnTo>
                      <a:lnTo>
                        <a:pt x="66" y="22"/>
                      </a:lnTo>
                      <a:lnTo>
                        <a:pt x="67" y="23"/>
                      </a:lnTo>
                      <a:lnTo>
                        <a:pt x="69" y="25"/>
                      </a:lnTo>
                      <a:lnTo>
                        <a:pt x="80" y="22"/>
                      </a:lnTo>
                      <a:lnTo>
                        <a:pt x="8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403">
                  <a:extLst>
                    <a:ext uri="{FF2B5EF4-FFF2-40B4-BE49-F238E27FC236}">
                      <a16:creationId xmlns:a16="http://schemas.microsoft.com/office/drawing/2014/main" id="{9059964B-D98F-4164-84B3-9F83EC8079E4}"/>
                    </a:ext>
                  </a:extLst>
                </p:cNvPr>
                <p:cNvSpPr>
                  <a:spLocks/>
                </p:cNvSpPr>
                <p:nvPr/>
              </p:nvSpPr>
              <p:spPr bwMode="auto">
                <a:xfrm>
                  <a:off x="5358" y="2842"/>
                  <a:ext cx="2" cy="1"/>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404">
                  <a:extLst>
                    <a:ext uri="{FF2B5EF4-FFF2-40B4-BE49-F238E27FC236}">
                      <a16:creationId xmlns:a16="http://schemas.microsoft.com/office/drawing/2014/main" id="{86278B3D-C6EF-4281-BD46-A8FDB31801CB}"/>
                    </a:ext>
                  </a:extLst>
                </p:cNvPr>
                <p:cNvSpPr>
                  <a:spLocks/>
                </p:cNvSpPr>
                <p:nvPr/>
              </p:nvSpPr>
              <p:spPr bwMode="auto">
                <a:xfrm>
                  <a:off x="5361" y="2838"/>
                  <a:ext cx="3" cy="2"/>
                </a:xfrm>
                <a:custGeom>
                  <a:avLst/>
                  <a:gdLst>
                    <a:gd name="T0" fmla="*/ 3 w 3"/>
                    <a:gd name="T1" fmla="*/ 2 h 2"/>
                    <a:gd name="T2" fmla="*/ 2 w 3"/>
                    <a:gd name="T3" fmla="*/ 0 h 2"/>
                    <a:gd name="T4" fmla="*/ 0 w 3"/>
                    <a:gd name="T5" fmla="*/ 1 h 2"/>
                    <a:gd name="T6" fmla="*/ 3 w 3"/>
                    <a:gd name="T7" fmla="*/ 2 h 2"/>
                  </a:gdLst>
                  <a:ahLst/>
                  <a:cxnLst>
                    <a:cxn ang="0">
                      <a:pos x="T0" y="T1"/>
                    </a:cxn>
                    <a:cxn ang="0">
                      <a:pos x="T2" y="T3"/>
                    </a:cxn>
                    <a:cxn ang="0">
                      <a:pos x="T4" y="T5"/>
                    </a:cxn>
                    <a:cxn ang="0">
                      <a:pos x="T6" y="T7"/>
                    </a:cxn>
                  </a:cxnLst>
                  <a:rect l="0" t="0" r="r" b="b"/>
                  <a:pathLst>
                    <a:path w="3" h="2">
                      <a:moveTo>
                        <a:pt x="3" y="2"/>
                      </a:moveTo>
                      <a:lnTo>
                        <a:pt x="2" y="0"/>
                      </a:lnTo>
                      <a:lnTo>
                        <a:pt x="0" y="1"/>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405">
                  <a:extLst>
                    <a:ext uri="{FF2B5EF4-FFF2-40B4-BE49-F238E27FC236}">
                      <a16:creationId xmlns:a16="http://schemas.microsoft.com/office/drawing/2014/main" id="{CA0BECF0-2164-4BE3-AEF5-5BBE2EDA2653}"/>
                    </a:ext>
                  </a:extLst>
                </p:cNvPr>
                <p:cNvSpPr>
                  <a:spLocks/>
                </p:cNvSpPr>
                <p:nvPr/>
              </p:nvSpPr>
              <p:spPr bwMode="auto">
                <a:xfrm>
                  <a:off x="5450" y="2840"/>
                  <a:ext cx="10" cy="6"/>
                </a:xfrm>
                <a:custGeom>
                  <a:avLst/>
                  <a:gdLst>
                    <a:gd name="T0" fmla="*/ 6 w 10"/>
                    <a:gd name="T1" fmla="*/ 6 h 6"/>
                    <a:gd name="T2" fmla="*/ 10 w 10"/>
                    <a:gd name="T3" fmla="*/ 5 h 6"/>
                    <a:gd name="T4" fmla="*/ 8 w 10"/>
                    <a:gd name="T5" fmla="*/ 4 h 6"/>
                    <a:gd name="T6" fmla="*/ 8 w 10"/>
                    <a:gd name="T7" fmla="*/ 2 h 6"/>
                    <a:gd name="T8" fmla="*/ 7 w 10"/>
                    <a:gd name="T9" fmla="*/ 0 h 6"/>
                    <a:gd name="T10" fmla="*/ 2 w 10"/>
                    <a:gd name="T11" fmla="*/ 2 h 6"/>
                    <a:gd name="T12" fmla="*/ 0 w 10"/>
                    <a:gd name="T13" fmla="*/ 3 h 6"/>
                    <a:gd name="T14" fmla="*/ 1 w 10"/>
                    <a:gd name="T15" fmla="*/ 4 h 6"/>
                    <a:gd name="T16" fmla="*/ 6 w 10"/>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6" y="6"/>
                      </a:moveTo>
                      <a:lnTo>
                        <a:pt x="10" y="5"/>
                      </a:lnTo>
                      <a:lnTo>
                        <a:pt x="8" y="4"/>
                      </a:lnTo>
                      <a:lnTo>
                        <a:pt x="8" y="2"/>
                      </a:lnTo>
                      <a:lnTo>
                        <a:pt x="7" y="0"/>
                      </a:lnTo>
                      <a:lnTo>
                        <a:pt x="2" y="2"/>
                      </a:lnTo>
                      <a:lnTo>
                        <a:pt x="0" y="3"/>
                      </a:lnTo>
                      <a:lnTo>
                        <a:pt x="1" y="4"/>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8" name="Group 607">
                <a:extLst>
                  <a:ext uri="{FF2B5EF4-FFF2-40B4-BE49-F238E27FC236}">
                    <a16:creationId xmlns:a16="http://schemas.microsoft.com/office/drawing/2014/main" id="{8B43E396-7ADB-4FF9-BD66-FE006BA4E7FD}"/>
                  </a:ext>
                </a:extLst>
              </p:cNvPr>
              <p:cNvGrpSpPr>
                <a:grpSpLocks/>
              </p:cNvGrpSpPr>
              <p:nvPr/>
            </p:nvGrpSpPr>
            <p:grpSpPr bwMode="auto">
              <a:xfrm>
                <a:off x="5804118" y="2069904"/>
                <a:ext cx="3102091" cy="2696909"/>
                <a:chOff x="3656" y="1304"/>
                <a:chExt cx="1954" cy="1699"/>
              </a:xfrm>
              <a:grpFill/>
            </p:grpSpPr>
            <p:sp>
              <p:nvSpPr>
                <p:cNvPr id="800" name="Freeform 407">
                  <a:extLst>
                    <a:ext uri="{FF2B5EF4-FFF2-40B4-BE49-F238E27FC236}">
                      <a16:creationId xmlns:a16="http://schemas.microsoft.com/office/drawing/2014/main" id="{F90E89B8-CF16-4392-8150-D797D3AE0684}"/>
                    </a:ext>
                  </a:extLst>
                </p:cNvPr>
                <p:cNvSpPr>
                  <a:spLocks/>
                </p:cNvSpPr>
                <p:nvPr/>
              </p:nvSpPr>
              <p:spPr bwMode="auto">
                <a:xfrm>
                  <a:off x="5416" y="2818"/>
                  <a:ext cx="7" cy="8"/>
                </a:xfrm>
                <a:custGeom>
                  <a:avLst/>
                  <a:gdLst>
                    <a:gd name="T0" fmla="*/ 3 w 7"/>
                    <a:gd name="T1" fmla="*/ 0 h 8"/>
                    <a:gd name="T2" fmla="*/ 0 w 7"/>
                    <a:gd name="T3" fmla="*/ 0 h 8"/>
                    <a:gd name="T4" fmla="*/ 0 w 7"/>
                    <a:gd name="T5" fmla="*/ 2 h 8"/>
                    <a:gd name="T6" fmla="*/ 0 w 7"/>
                    <a:gd name="T7" fmla="*/ 3 h 8"/>
                    <a:gd name="T8" fmla="*/ 2 w 7"/>
                    <a:gd name="T9" fmla="*/ 7 h 8"/>
                    <a:gd name="T10" fmla="*/ 4 w 7"/>
                    <a:gd name="T11" fmla="*/ 7 h 8"/>
                    <a:gd name="T12" fmla="*/ 6 w 7"/>
                    <a:gd name="T13" fmla="*/ 8 h 8"/>
                    <a:gd name="T14" fmla="*/ 7 w 7"/>
                    <a:gd name="T15" fmla="*/ 7 h 8"/>
                    <a:gd name="T16" fmla="*/ 6 w 7"/>
                    <a:gd name="T17" fmla="*/ 5 h 8"/>
                    <a:gd name="T18" fmla="*/ 4 w 7"/>
                    <a:gd name="T19" fmla="*/ 4 h 8"/>
                    <a:gd name="T20" fmla="*/ 4 w 7"/>
                    <a:gd name="T21" fmla="*/ 2 h 8"/>
                    <a:gd name="T22" fmla="*/ 3 w 7"/>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0"/>
                      </a:moveTo>
                      <a:lnTo>
                        <a:pt x="0" y="0"/>
                      </a:lnTo>
                      <a:lnTo>
                        <a:pt x="0" y="2"/>
                      </a:lnTo>
                      <a:lnTo>
                        <a:pt x="0" y="3"/>
                      </a:lnTo>
                      <a:lnTo>
                        <a:pt x="2" y="7"/>
                      </a:lnTo>
                      <a:lnTo>
                        <a:pt x="4" y="7"/>
                      </a:lnTo>
                      <a:lnTo>
                        <a:pt x="6" y="8"/>
                      </a:lnTo>
                      <a:lnTo>
                        <a:pt x="7" y="7"/>
                      </a:lnTo>
                      <a:lnTo>
                        <a:pt x="6" y="5"/>
                      </a:lnTo>
                      <a:lnTo>
                        <a:pt x="4" y="4"/>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408">
                  <a:extLst>
                    <a:ext uri="{FF2B5EF4-FFF2-40B4-BE49-F238E27FC236}">
                      <a16:creationId xmlns:a16="http://schemas.microsoft.com/office/drawing/2014/main" id="{3D58F41E-B994-4750-979A-1E5DF429478A}"/>
                    </a:ext>
                  </a:extLst>
                </p:cNvPr>
                <p:cNvSpPr>
                  <a:spLocks/>
                </p:cNvSpPr>
                <p:nvPr/>
              </p:nvSpPr>
              <p:spPr bwMode="auto">
                <a:xfrm>
                  <a:off x="5335" y="2898"/>
                  <a:ext cx="4" cy="9"/>
                </a:xfrm>
                <a:custGeom>
                  <a:avLst/>
                  <a:gdLst>
                    <a:gd name="T0" fmla="*/ 1 w 5"/>
                    <a:gd name="T1" fmla="*/ 1 h 11"/>
                    <a:gd name="T2" fmla="*/ 1 w 5"/>
                    <a:gd name="T3" fmla="*/ 4 h 11"/>
                    <a:gd name="T4" fmla="*/ 0 w 5"/>
                    <a:gd name="T5" fmla="*/ 5 h 11"/>
                    <a:gd name="T6" fmla="*/ 1 w 5"/>
                    <a:gd name="T7" fmla="*/ 10 h 11"/>
                    <a:gd name="T8" fmla="*/ 3 w 5"/>
                    <a:gd name="T9" fmla="*/ 11 h 11"/>
                    <a:gd name="T10" fmla="*/ 5 w 5"/>
                    <a:gd name="T11" fmla="*/ 9 h 11"/>
                    <a:gd name="T12" fmla="*/ 4 w 5"/>
                    <a:gd name="T13" fmla="*/ 4 h 11"/>
                    <a:gd name="T14" fmla="*/ 2 w 5"/>
                    <a:gd name="T15" fmla="*/ 0 h 11"/>
                    <a:gd name="T16" fmla="*/ 1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1"/>
                      </a:moveTo>
                      <a:cubicBezTo>
                        <a:pt x="1" y="4"/>
                        <a:pt x="1" y="4"/>
                        <a:pt x="1" y="4"/>
                      </a:cubicBezTo>
                      <a:cubicBezTo>
                        <a:pt x="0" y="5"/>
                        <a:pt x="0" y="5"/>
                        <a:pt x="0" y="5"/>
                      </a:cubicBezTo>
                      <a:cubicBezTo>
                        <a:pt x="1" y="10"/>
                        <a:pt x="1" y="10"/>
                        <a:pt x="1" y="10"/>
                      </a:cubicBezTo>
                      <a:cubicBezTo>
                        <a:pt x="3" y="11"/>
                        <a:pt x="3" y="11"/>
                        <a:pt x="3" y="11"/>
                      </a:cubicBezTo>
                      <a:cubicBezTo>
                        <a:pt x="5" y="9"/>
                        <a:pt x="5" y="9"/>
                        <a:pt x="5" y="9"/>
                      </a:cubicBezTo>
                      <a:cubicBezTo>
                        <a:pt x="4" y="4"/>
                        <a:pt x="4" y="4"/>
                        <a:pt x="4" y="4"/>
                      </a:cubicBezTo>
                      <a:cubicBezTo>
                        <a:pt x="2" y="0"/>
                        <a:pt x="2" y="0"/>
                        <a:pt x="2" y="0"/>
                      </a:cubicBezTo>
                      <a:cubicBezTo>
                        <a:pt x="2" y="0"/>
                        <a:pt x="1" y="1"/>
                        <a:pt x="1" y="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409">
                  <a:extLst>
                    <a:ext uri="{FF2B5EF4-FFF2-40B4-BE49-F238E27FC236}">
                      <a16:creationId xmlns:a16="http://schemas.microsoft.com/office/drawing/2014/main" id="{621A1A40-D938-4CA5-A279-D8C9D9B9EBB6}"/>
                    </a:ext>
                  </a:extLst>
                </p:cNvPr>
                <p:cNvSpPr>
                  <a:spLocks/>
                </p:cNvSpPr>
                <p:nvPr/>
              </p:nvSpPr>
              <p:spPr bwMode="auto">
                <a:xfrm>
                  <a:off x="5316" y="2934"/>
                  <a:ext cx="3" cy="3"/>
                </a:xfrm>
                <a:custGeom>
                  <a:avLst/>
                  <a:gdLst>
                    <a:gd name="T0" fmla="*/ 3 w 3"/>
                    <a:gd name="T1" fmla="*/ 1 h 3"/>
                    <a:gd name="T2" fmla="*/ 2 w 3"/>
                    <a:gd name="T3" fmla="*/ 0 h 3"/>
                    <a:gd name="T4" fmla="*/ 0 w 3"/>
                    <a:gd name="T5" fmla="*/ 1 h 3"/>
                    <a:gd name="T6" fmla="*/ 2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410">
                  <a:extLst>
                    <a:ext uri="{FF2B5EF4-FFF2-40B4-BE49-F238E27FC236}">
                      <a16:creationId xmlns:a16="http://schemas.microsoft.com/office/drawing/2014/main" id="{981F8F8F-35D9-4B26-B0AB-9E4FDF0240FB}"/>
                    </a:ext>
                  </a:extLst>
                </p:cNvPr>
                <p:cNvSpPr>
                  <a:spLocks/>
                </p:cNvSpPr>
                <p:nvPr/>
              </p:nvSpPr>
              <p:spPr bwMode="auto">
                <a:xfrm>
                  <a:off x="5371" y="2954"/>
                  <a:ext cx="10" cy="5"/>
                </a:xfrm>
                <a:custGeom>
                  <a:avLst/>
                  <a:gdLst>
                    <a:gd name="T0" fmla="*/ 1 w 10"/>
                    <a:gd name="T1" fmla="*/ 5 h 5"/>
                    <a:gd name="T2" fmla="*/ 3 w 10"/>
                    <a:gd name="T3" fmla="*/ 5 h 5"/>
                    <a:gd name="T4" fmla="*/ 8 w 10"/>
                    <a:gd name="T5" fmla="*/ 3 h 5"/>
                    <a:gd name="T6" fmla="*/ 10 w 10"/>
                    <a:gd name="T7" fmla="*/ 2 h 5"/>
                    <a:gd name="T8" fmla="*/ 8 w 10"/>
                    <a:gd name="T9" fmla="*/ 0 h 5"/>
                    <a:gd name="T10" fmla="*/ 4 w 10"/>
                    <a:gd name="T11" fmla="*/ 1 h 5"/>
                    <a:gd name="T12" fmla="*/ 3 w 10"/>
                    <a:gd name="T13" fmla="*/ 0 h 5"/>
                    <a:gd name="T14" fmla="*/ 0 w 10"/>
                    <a:gd name="T15" fmla="*/ 2 h 5"/>
                    <a:gd name="T16" fmla="*/ 2 w 10"/>
                    <a:gd name="T17" fmla="*/ 2 h 5"/>
                    <a:gd name="T18" fmla="*/ 1 w 10"/>
                    <a:gd name="T19" fmla="*/ 3 h 5"/>
                    <a:gd name="T20" fmla="*/ 1 w 10"/>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1" y="5"/>
                      </a:moveTo>
                      <a:lnTo>
                        <a:pt x="3" y="5"/>
                      </a:lnTo>
                      <a:lnTo>
                        <a:pt x="8" y="3"/>
                      </a:lnTo>
                      <a:lnTo>
                        <a:pt x="10" y="2"/>
                      </a:lnTo>
                      <a:lnTo>
                        <a:pt x="8" y="0"/>
                      </a:lnTo>
                      <a:lnTo>
                        <a:pt x="4" y="1"/>
                      </a:lnTo>
                      <a:lnTo>
                        <a:pt x="3" y="0"/>
                      </a:lnTo>
                      <a:lnTo>
                        <a:pt x="0" y="2"/>
                      </a:lnTo>
                      <a:lnTo>
                        <a:pt x="2" y="2"/>
                      </a:lnTo>
                      <a:lnTo>
                        <a:pt x="1" y="3"/>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411">
                  <a:extLst>
                    <a:ext uri="{FF2B5EF4-FFF2-40B4-BE49-F238E27FC236}">
                      <a16:creationId xmlns:a16="http://schemas.microsoft.com/office/drawing/2014/main" id="{48D111AB-EA5D-4360-BDB2-6ADCC033AE33}"/>
                    </a:ext>
                  </a:extLst>
                </p:cNvPr>
                <p:cNvSpPr>
                  <a:spLocks/>
                </p:cNvSpPr>
                <p:nvPr/>
              </p:nvSpPr>
              <p:spPr bwMode="auto">
                <a:xfrm>
                  <a:off x="5334" y="2818"/>
                  <a:ext cx="3" cy="2"/>
                </a:xfrm>
                <a:custGeom>
                  <a:avLst/>
                  <a:gdLst>
                    <a:gd name="T0" fmla="*/ 0 w 3"/>
                    <a:gd name="T1" fmla="*/ 0 h 2"/>
                    <a:gd name="T2" fmla="*/ 2 w 3"/>
                    <a:gd name="T3" fmla="*/ 2 h 2"/>
                    <a:gd name="T4" fmla="*/ 3 w 3"/>
                    <a:gd name="T5" fmla="*/ 2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412">
                  <a:extLst>
                    <a:ext uri="{FF2B5EF4-FFF2-40B4-BE49-F238E27FC236}">
                      <a16:creationId xmlns:a16="http://schemas.microsoft.com/office/drawing/2014/main" id="{1075CD2A-607A-4C11-B2B3-8157C809C5EF}"/>
                    </a:ext>
                  </a:extLst>
                </p:cNvPr>
                <p:cNvSpPr>
                  <a:spLocks/>
                </p:cNvSpPr>
                <p:nvPr/>
              </p:nvSpPr>
              <p:spPr bwMode="auto">
                <a:xfrm>
                  <a:off x="5429" y="2768"/>
                  <a:ext cx="6" cy="8"/>
                </a:xfrm>
                <a:custGeom>
                  <a:avLst/>
                  <a:gdLst>
                    <a:gd name="T0" fmla="*/ 4 w 6"/>
                    <a:gd name="T1" fmla="*/ 6 h 8"/>
                    <a:gd name="T2" fmla="*/ 6 w 6"/>
                    <a:gd name="T3" fmla="*/ 4 h 8"/>
                    <a:gd name="T4" fmla="*/ 5 w 6"/>
                    <a:gd name="T5" fmla="*/ 2 h 8"/>
                    <a:gd name="T6" fmla="*/ 4 w 6"/>
                    <a:gd name="T7" fmla="*/ 0 h 8"/>
                    <a:gd name="T8" fmla="*/ 1 w 6"/>
                    <a:gd name="T9" fmla="*/ 2 h 8"/>
                    <a:gd name="T10" fmla="*/ 0 w 6"/>
                    <a:gd name="T11" fmla="*/ 2 h 8"/>
                    <a:gd name="T12" fmla="*/ 0 w 6"/>
                    <a:gd name="T13" fmla="*/ 8 h 8"/>
                    <a:gd name="T14" fmla="*/ 2 w 6"/>
                    <a:gd name="T15" fmla="*/ 6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6" y="4"/>
                      </a:lnTo>
                      <a:lnTo>
                        <a:pt x="5" y="2"/>
                      </a:lnTo>
                      <a:lnTo>
                        <a:pt x="4" y="0"/>
                      </a:lnTo>
                      <a:lnTo>
                        <a:pt x="1" y="2"/>
                      </a:lnTo>
                      <a:lnTo>
                        <a:pt x="0" y="2"/>
                      </a:lnTo>
                      <a:lnTo>
                        <a:pt x="0" y="8"/>
                      </a:lnTo>
                      <a:lnTo>
                        <a:pt x="2"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413">
                  <a:extLst>
                    <a:ext uri="{FF2B5EF4-FFF2-40B4-BE49-F238E27FC236}">
                      <a16:creationId xmlns:a16="http://schemas.microsoft.com/office/drawing/2014/main" id="{E5491E5B-64EB-41E4-B476-8455DEF4E383}"/>
                    </a:ext>
                  </a:extLst>
                </p:cNvPr>
                <p:cNvSpPr>
                  <a:spLocks/>
                </p:cNvSpPr>
                <p:nvPr/>
              </p:nvSpPr>
              <p:spPr bwMode="auto">
                <a:xfrm>
                  <a:off x="5342" y="2892"/>
                  <a:ext cx="7" cy="12"/>
                </a:xfrm>
                <a:custGeom>
                  <a:avLst/>
                  <a:gdLst>
                    <a:gd name="T0" fmla="*/ 0 w 9"/>
                    <a:gd name="T1" fmla="*/ 14 h 16"/>
                    <a:gd name="T2" fmla="*/ 1 w 9"/>
                    <a:gd name="T3" fmla="*/ 16 h 16"/>
                    <a:gd name="T4" fmla="*/ 5 w 9"/>
                    <a:gd name="T5" fmla="*/ 15 h 16"/>
                    <a:gd name="T6" fmla="*/ 5 w 9"/>
                    <a:gd name="T7" fmla="*/ 13 h 16"/>
                    <a:gd name="T8" fmla="*/ 6 w 9"/>
                    <a:gd name="T9" fmla="*/ 13 h 16"/>
                    <a:gd name="T10" fmla="*/ 7 w 9"/>
                    <a:gd name="T11" fmla="*/ 9 h 16"/>
                    <a:gd name="T12" fmla="*/ 9 w 9"/>
                    <a:gd name="T13" fmla="*/ 6 h 16"/>
                    <a:gd name="T14" fmla="*/ 9 w 9"/>
                    <a:gd name="T15" fmla="*/ 4 h 16"/>
                    <a:gd name="T16" fmla="*/ 8 w 9"/>
                    <a:gd name="T17" fmla="*/ 0 h 16"/>
                    <a:gd name="T18" fmla="*/ 4 w 9"/>
                    <a:gd name="T19" fmla="*/ 2 h 16"/>
                    <a:gd name="T20" fmla="*/ 2 w 9"/>
                    <a:gd name="T21" fmla="*/ 5 h 16"/>
                    <a:gd name="T22" fmla="*/ 3 w 9"/>
                    <a:gd name="T23" fmla="*/ 8 h 16"/>
                    <a:gd name="T24" fmla="*/ 0 w 9"/>
                    <a:gd name="T25" fmla="*/ 12 h 16"/>
                    <a:gd name="T26" fmla="*/ 0 w 9"/>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0" y="14"/>
                      </a:moveTo>
                      <a:cubicBezTo>
                        <a:pt x="1" y="16"/>
                        <a:pt x="1" y="16"/>
                        <a:pt x="1" y="16"/>
                      </a:cubicBezTo>
                      <a:cubicBezTo>
                        <a:pt x="5" y="15"/>
                        <a:pt x="5" y="15"/>
                        <a:pt x="5" y="15"/>
                      </a:cubicBezTo>
                      <a:cubicBezTo>
                        <a:pt x="5" y="13"/>
                        <a:pt x="5" y="13"/>
                        <a:pt x="5" y="13"/>
                      </a:cubicBezTo>
                      <a:cubicBezTo>
                        <a:pt x="6" y="13"/>
                        <a:pt x="6" y="13"/>
                        <a:pt x="6" y="13"/>
                      </a:cubicBezTo>
                      <a:cubicBezTo>
                        <a:pt x="7" y="9"/>
                        <a:pt x="7" y="9"/>
                        <a:pt x="7" y="9"/>
                      </a:cubicBezTo>
                      <a:cubicBezTo>
                        <a:pt x="9" y="6"/>
                        <a:pt x="9" y="6"/>
                        <a:pt x="9" y="6"/>
                      </a:cubicBezTo>
                      <a:cubicBezTo>
                        <a:pt x="9" y="4"/>
                        <a:pt x="9" y="4"/>
                        <a:pt x="9" y="4"/>
                      </a:cubicBezTo>
                      <a:cubicBezTo>
                        <a:pt x="8" y="0"/>
                        <a:pt x="8" y="0"/>
                        <a:pt x="8" y="0"/>
                      </a:cubicBezTo>
                      <a:cubicBezTo>
                        <a:pt x="4" y="2"/>
                        <a:pt x="4" y="2"/>
                        <a:pt x="4" y="2"/>
                      </a:cubicBezTo>
                      <a:cubicBezTo>
                        <a:pt x="2" y="5"/>
                        <a:pt x="2" y="5"/>
                        <a:pt x="2" y="5"/>
                      </a:cubicBezTo>
                      <a:cubicBezTo>
                        <a:pt x="3" y="8"/>
                        <a:pt x="3" y="8"/>
                        <a:pt x="3" y="8"/>
                      </a:cubicBezTo>
                      <a:cubicBezTo>
                        <a:pt x="0" y="12"/>
                        <a:pt x="0" y="12"/>
                        <a:pt x="0" y="12"/>
                      </a:cubicBezTo>
                      <a:cubicBezTo>
                        <a:pt x="0" y="12"/>
                        <a:pt x="0" y="14"/>
                        <a:pt x="0" y="1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414">
                  <a:extLst>
                    <a:ext uri="{FF2B5EF4-FFF2-40B4-BE49-F238E27FC236}">
                      <a16:creationId xmlns:a16="http://schemas.microsoft.com/office/drawing/2014/main" id="{4176C267-9462-40F1-BCF7-67551B7F67B1}"/>
                    </a:ext>
                  </a:extLst>
                </p:cNvPr>
                <p:cNvSpPr>
                  <a:spLocks/>
                </p:cNvSpPr>
                <p:nvPr/>
              </p:nvSpPr>
              <p:spPr bwMode="auto">
                <a:xfrm>
                  <a:off x="5468" y="2815"/>
                  <a:ext cx="142" cy="155"/>
                </a:xfrm>
                <a:custGeom>
                  <a:avLst/>
                  <a:gdLst>
                    <a:gd name="T0" fmla="*/ 142 w 142"/>
                    <a:gd name="T1" fmla="*/ 41 h 155"/>
                    <a:gd name="T2" fmla="*/ 138 w 142"/>
                    <a:gd name="T3" fmla="*/ 39 h 155"/>
                    <a:gd name="T4" fmla="*/ 131 w 142"/>
                    <a:gd name="T5" fmla="*/ 35 h 155"/>
                    <a:gd name="T6" fmla="*/ 114 w 142"/>
                    <a:gd name="T7" fmla="*/ 30 h 155"/>
                    <a:gd name="T8" fmla="*/ 100 w 142"/>
                    <a:gd name="T9" fmla="*/ 23 h 155"/>
                    <a:gd name="T10" fmla="*/ 86 w 142"/>
                    <a:gd name="T11" fmla="*/ 27 h 155"/>
                    <a:gd name="T12" fmla="*/ 81 w 142"/>
                    <a:gd name="T13" fmla="*/ 34 h 155"/>
                    <a:gd name="T14" fmla="*/ 76 w 142"/>
                    <a:gd name="T15" fmla="*/ 38 h 155"/>
                    <a:gd name="T16" fmla="*/ 69 w 142"/>
                    <a:gd name="T17" fmla="*/ 48 h 155"/>
                    <a:gd name="T18" fmla="*/ 62 w 142"/>
                    <a:gd name="T19" fmla="*/ 55 h 155"/>
                    <a:gd name="T20" fmla="*/ 55 w 142"/>
                    <a:gd name="T21" fmla="*/ 47 h 155"/>
                    <a:gd name="T22" fmla="*/ 51 w 142"/>
                    <a:gd name="T23" fmla="*/ 39 h 155"/>
                    <a:gd name="T24" fmla="*/ 48 w 142"/>
                    <a:gd name="T25" fmla="*/ 43 h 155"/>
                    <a:gd name="T26" fmla="*/ 46 w 142"/>
                    <a:gd name="T27" fmla="*/ 24 h 155"/>
                    <a:gd name="T28" fmla="*/ 45 w 142"/>
                    <a:gd name="T29" fmla="*/ 10 h 155"/>
                    <a:gd name="T30" fmla="*/ 34 w 142"/>
                    <a:gd name="T31" fmla="*/ 7 h 155"/>
                    <a:gd name="T32" fmla="*/ 17 w 142"/>
                    <a:gd name="T33" fmla="*/ 3 h 155"/>
                    <a:gd name="T34" fmla="*/ 6 w 142"/>
                    <a:gd name="T35" fmla="*/ 9 h 155"/>
                    <a:gd name="T36" fmla="*/ 1 w 142"/>
                    <a:gd name="T37" fmla="*/ 18 h 155"/>
                    <a:gd name="T38" fmla="*/ 6 w 142"/>
                    <a:gd name="T39" fmla="*/ 18 h 155"/>
                    <a:gd name="T40" fmla="*/ 13 w 142"/>
                    <a:gd name="T41" fmla="*/ 27 h 155"/>
                    <a:gd name="T42" fmla="*/ 22 w 142"/>
                    <a:gd name="T43" fmla="*/ 34 h 155"/>
                    <a:gd name="T44" fmla="*/ 31 w 142"/>
                    <a:gd name="T45" fmla="*/ 34 h 155"/>
                    <a:gd name="T46" fmla="*/ 41 w 142"/>
                    <a:gd name="T47" fmla="*/ 33 h 155"/>
                    <a:gd name="T48" fmla="*/ 38 w 142"/>
                    <a:gd name="T49" fmla="*/ 41 h 155"/>
                    <a:gd name="T50" fmla="*/ 29 w 142"/>
                    <a:gd name="T51" fmla="*/ 39 h 155"/>
                    <a:gd name="T52" fmla="*/ 20 w 142"/>
                    <a:gd name="T53" fmla="*/ 44 h 155"/>
                    <a:gd name="T54" fmla="*/ 15 w 142"/>
                    <a:gd name="T55" fmla="*/ 47 h 155"/>
                    <a:gd name="T56" fmla="*/ 23 w 142"/>
                    <a:gd name="T57" fmla="*/ 55 h 155"/>
                    <a:gd name="T58" fmla="*/ 24 w 142"/>
                    <a:gd name="T59" fmla="*/ 59 h 155"/>
                    <a:gd name="T60" fmla="*/ 31 w 142"/>
                    <a:gd name="T61" fmla="*/ 67 h 155"/>
                    <a:gd name="T62" fmla="*/ 37 w 142"/>
                    <a:gd name="T63" fmla="*/ 55 h 155"/>
                    <a:gd name="T64" fmla="*/ 40 w 142"/>
                    <a:gd name="T65" fmla="*/ 49 h 155"/>
                    <a:gd name="T66" fmla="*/ 42 w 142"/>
                    <a:gd name="T67" fmla="*/ 62 h 155"/>
                    <a:gd name="T68" fmla="*/ 45 w 142"/>
                    <a:gd name="T69" fmla="*/ 64 h 155"/>
                    <a:gd name="T70" fmla="*/ 50 w 142"/>
                    <a:gd name="T71" fmla="*/ 65 h 155"/>
                    <a:gd name="T72" fmla="*/ 54 w 142"/>
                    <a:gd name="T73" fmla="*/ 65 h 155"/>
                    <a:gd name="T74" fmla="*/ 55 w 142"/>
                    <a:gd name="T75" fmla="*/ 69 h 155"/>
                    <a:gd name="T76" fmla="*/ 72 w 142"/>
                    <a:gd name="T77" fmla="*/ 76 h 155"/>
                    <a:gd name="T78" fmla="*/ 87 w 142"/>
                    <a:gd name="T79" fmla="*/ 83 h 155"/>
                    <a:gd name="T80" fmla="*/ 93 w 142"/>
                    <a:gd name="T81" fmla="*/ 87 h 155"/>
                    <a:gd name="T82" fmla="*/ 100 w 142"/>
                    <a:gd name="T83" fmla="*/ 88 h 155"/>
                    <a:gd name="T84" fmla="*/ 100 w 142"/>
                    <a:gd name="T85" fmla="*/ 94 h 155"/>
                    <a:gd name="T86" fmla="*/ 103 w 142"/>
                    <a:gd name="T87" fmla="*/ 102 h 155"/>
                    <a:gd name="T88" fmla="*/ 110 w 142"/>
                    <a:gd name="T89" fmla="*/ 113 h 155"/>
                    <a:gd name="T90" fmla="*/ 107 w 142"/>
                    <a:gd name="T91" fmla="*/ 117 h 155"/>
                    <a:gd name="T92" fmla="*/ 117 w 142"/>
                    <a:gd name="T93" fmla="*/ 120 h 155"/>
                    <a:gd name="T94" fmla="*/ 109 w 142"/>
                    <a:gd name="T95" fmla="*/ 122 h 155"/>
                    <a:gd name="T96" fmla="*/ 111 w 142"/>
                    <a:gd name="T97" fmla="*/ 131 h 155"/>
                    <a:gd name="T98" fmla="*/ 111 w 142"/>
                    <a:gd name="T99" fmla="*/ 139 h 155"/>
                    <a:gd name="T100" fmla="*/ 120 w 142"/>
                    <a:gd name="T101" fmla="*/ 137 h 155"/>
                    <a:gd name="T102" fmla="*/ 127 w 142"/>
                    <a:gd name="T103" fmla="*/ 136 h 155"/>
                    <a:gd name="T104" fmla="*/ 130 w 142"/>
                    <a:gd name="T105" fmla="*/ 144 h 155"/>
                    <a:gd name="T106" fmla="*/ 138 w 142"/>
                    <a:gd name="T10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2" h="155">
                      <a:moveTo>
                        <a:pt x="140" y="112"/>
                      </a:moveTo>
                      <a:lnTo>
                        <a:pt x="140" y="110"/>
                      </a:lnTo>
                      <a:lnTo>
                        <a:pt x="141" y="105"/>
                      </a:lnTo>
                      <a:lnTo>
                        <a:pt x="142" y="41"/>
                      </a:lnTo>
                      <a:lnTo>
                        <a:pt x="142" y="41"/>
                      </a:lnTo>
                      <a:lnTo>
                        <a:pt x="140" y="42"/>
                      </a:lnTo>
                      <a:lnTo>
                        <a:pt x="138" y="41"/>
                      </a:lnTo>
                      <a:lnTo>
                        <a:pt x="138" y="39"/>
                      </a:lnTo>
                      <a:lnTo>
                        <a:pt x="138" y="37"/>
                      </a:lnTo>
                      <a:lnTo>
                        <a:pt x="136" y="36"/>
                      </a:lnTo>
                      <a:lnTo>
                        <a:pt x="134" y="36"/>
                      </a:lnTo>
                      <a:lnTo>
                        <a:pt x="131" y="35"/>
                      </a:lnTo>
                      <a:lnTo>
                        <a:pt x="128" y="34"/>
                      </a:lnTo>
                      <a:lnTo>
                        <a:pt x="126" y="35"/>
                      </a:lnTo>
                      <a:lnTo>
                        <a:pt x="118" y="30"/>
                      </a:lnTo>
                      <a:lnTo>
                        <a:pt x="114" y="30"/>
                      </a:lnTo>
                      <a:lnTo>
                        <a:pt x="112" y="29"/>
                      </a:lnTo>
                      <a:lnTo>
                        <a:pt x="109" y="27"/>
                      </a:lnTo>
                      <a:lnTo>
                        <a:pt x="104" y="25"/>
                      </a:lnTo>
                      <a:lnTo>
                        <a:pt x="100" y="23"/>
                      </a:lnTo>
                      <a:lnTo>
                        <a:pt x="97" y="20"/>
                      </a:lnTo>
                      <a:lnTo>
                        <a:pt x="94" y="20"/>
                      </a:lnTo>
                      <a:lnTo>
                        <a:pt x="87" y="25"/>
                      </a:lnTo>
                      <a:lnTo>
                        <a:pt x="86" y="27"/>
                      </a:lnTo>
                      <a:lnTo>
                        <a:pt x="88" y="30"/>
                      </a:lnTo>
                      <a:lnTo>
                        <a:pt x="87" y="32"/>
                      </a:lnTo>
                      <a:lnTo>
                        <a:pt x="83" y="33"/>
                      </a:lnTo>
                      <a:lnTo>
                        <a:pt x="81" y="34"/>
                      </a:lnTo>
                      <a:lnTo>
                        <a:pt x="79" y="34"/>
                      </a:lnTo>
                      <a:lnTo>
                        <a:pt x="78" y="33"/>
                      </a:lnTo>
                      <a:lnTo>
                        <a:pt x="76" y="35"/>
                      </a:lnTo>
                      <a:lnTo>
                        <a:pt x="76" y="38"/>
                      </a:lnTo>
                      <a:lnTo>
                        <a:pt x="73" y="40"/>
                      </a:lnTo>
                      <a:lnTo>
                        <a:pt x="71" y="41"/>
                      </a:lnTo>
                      <a:lnTo>
                        <a:pt x="69" y="44"/>
                      </a:lnTo>
                      <a:lnTo>
                        <a:pt x="69" y="48"/>
                      </a:lnTo>
                      <a:lnTo>
                        <a:pt x="68" y="48"/>
                      </a:lnTo>
                      <a:lnTo>
                        <a:pt x="66" y="50"/>
                      </a:lnTo>
                      <a:lnTo>
                        <a:pt x="65" y="53"/>
                      </a:lnTo>
                      <a:lnTo>
                        <a:pt x="62" y="55"/>
                      </a:lnTo>
                      <a:lnTo>
                        <a:pt x="60" y="55"/>
                      </a:lnTo>
                      <a:lnTo>
                        <a:pt x="58" y="53"/>
                      </a:lnTo>
                      <a:lnTo>
                        <a:pt x="55" y="50"/>
                      </a:lnTo>
                      <a:lnTo>
                        <a:pt x="55" y="47"/>
                      </a:lnTo>
                      <a:lnTo>
                        <a:pt x="54" y="48"/>
                      </a:lnTo>
                      <a:lnTo>
                        <a:pt x="52" y="44"/>
                      </a:lnTo>
                      <a:lnTo>
                        <a:pt x="53" y="41"/>
                      </a:lnTo>
                      <a:lnTo>
                        <a:pt x="51" y="39"/>
                      </a:lnTo>
                      <a:lnTo>
                        <a:pt x="50" y="41"/>
                      </a:lnTo>
                      <a:lnTo>
                        <a:pt x="50" y="45"/>
                      </a:lnTo>
                      <a:lnTo>
                        <a:pt x="49" y="45"/>
                      </a:lnTo>
                      <a:lnTo>
                        <a:pt x="48" y="43"/>
                      </a:lnTo>
                      <a:lnTo>
                        <a:pt x="45" y="39"/>
                      </a:lnTo>
                      <a:lnTo>
                        <a:pt x="45" y="31"/>
                      </a:lnTo>
                      <a:lnTo>
                        <a:pt x="45" y="27"/>
                      </a:lnTo>
                      <a:lnTo>
                        <a:pt x="46" y="24"/>
                      </a:lnTo>
                      <a:lnTo>
                        <a:pt x="48" y="20"/>
                      </a:lnTo>
                      <a:lnTo>
                        <a:pt x="47" y="17"/>
                      </a:lnTo>
                      <a:lnTo>
                        <a:pt x="45" y="15"/>
                      </a:lnTo>
                      <a:lnTo>
                        <a:pt x="45" y="10"/>
                      </a:lnTo>
                      <a:lnTo>
                        <a:pt x="45" y="9"/>
                      </a:lnTo>
                      <a:lnTo>
                        <a:pt x="44" y="7"/>
                      </a:lnTo>
                      <a:lnTo>
                        <a:pt x="39" y="7"/>
                      </a:lnTo>
                      <a:lnTo>
                        <a:pt x="34" y="7"/>
                      </a:lnTo>
                      <a:lnTo>
                        <a:pt x="31" y="3"/>
                      </a:lnTo>
                      <a:lnTo>
                        <a:pt x="23" y="0"/>
                      </a:lnTo>
                      <a:lnTo>
                        <a:pt x="18" y="1"/>
                      </a:lnTo>
                      <a:lnTo>
                        <a:pt x="17" y="3"/>
                      </a:lnTo>
                      <a:lnTo>
                        <a:pt x="13" y="6"/>
                      </a:lnTo>
                      <a:lnTo>
                        <a:pt x="11" y="6"/>
                      </a:lnTo>
                      <a:lnTo>
                        <a:pt x="10" y="9"/>
                      </a:lnTo>
                      <a:lnTo>
                        <a:pt x="6" y="9"/>
                      </a:lnTo>
                      <a:lnTo>
                        <a:pt x="3" y="11"/>
                      </a:lnTo>
                      <a:lnTo>
                        <a:pt x="4" y="13"/>
                      </a:lnTo>
                      <a:lnTo>
                        <a:pt x="4" y="16"/>
                      </a:lnTo>
                      <a:lnTo>
                        <a:pt x="1" y="18"/>
                      </a:lnTo>
                      <a:lnTo>
                        <a:pt x="0" y="20"/>
                      </a:lnTo>
                      <a:lnTo>
                        <a:pt x="3" y="21"/>
                      </a:lnTo>
                      <a:lnTo>
                        <a:pt x="6" y="20"/>
                      </a:lnTo>
                      <a:lnTo>
                        <a:pt x="6" y="18"/>
                      </a:lnTo>
                      <a:lnTo>
                        <a:pt x="8" y="20"/>
                      </a:lnTo>
                      <a:lnTo>
                        <a:pt x="12" y="23"/>
                      </a:lnTo>
                      <a:lnTo>
                        <a:pt x="13" y="26"/>
                      </a:lnTo>
                      <a:lnTo>
                        <a:pt x="13" y="27"/>
                      </a:lnTo>
                      <a:lnTo>
                        <a:pt x="14" y="31"/>
                      </a:lnTo>
                      <a:lnTo>
                        <a:pt x="17" y="34"/>
                      </a:lnTo>
                      <a:lnTo>
                        <a:pt x="20" y="34"/>
                      </a:lnTo>
                      <a:lnTo>
                        <a:pt x="22" y="34"/>
                      </a:lnTo>
                      <a:lnTo>
                        <a:pt x="24" y="35"/>
                      </a:lnTo>
                      <a:lnTo>
                        <a:pt x="25" y="34"/>
                      </a:lnTo>
                      <a:lnTo>
                        <a:pt x="27" y="34"/>
                      </a:lnTo>
                      <a:lnTo>
                        <a:pt x="31" y="34"/>
                      </a:lnTo>
                      <a:lnTo>
                        <a:pt x="33" y="34"/>
                      </a:lnTo>
                      <a:lnTo>
                        <a:pt x="34" y="34"/>
                      </a:lnTo>
                      <a:lnTo>
                        <a:pt x="34" y="32"/>
                      </a:lnTo>
                      <a:lnTo>
                        <a:pt x="41" y="33"/>
                      </a:lnTo>
                      <a:lnTo>
                        <a:pt x="41" y="35"/>
                      </a:lnTo>
                      <a:lnTo>
                        <a:pt x="41" y="39"/>
                      </a:lnTo>
                      <a:lnTo>
                        <a:pt x="40" y="38"/>
                      </a:lnTo>
                      <a:lnTo>
                        <a:pt x="38" y="41"/>
                      </a:lnTo>
                      <a:lnTo>
                        <a:pt x="37" y="44"/>
                      </a:lnTo>
                      <a:lnTo>
                        <a:pt x="35" y="41"/>
                      </a:lnTo>
                      <a:lnTo>
                        <a:pt x="31" y="38"/>
                      </a:lnTo>
                      <a:lnTo>
                        <a:pt x="29" y="39"/>
                      </a:lnTo>
                      <a:lnTo>
                        <a:pt x="28" y="43"/>
                      </a:lnTo>
                      <a:lnTo>
                        <a:pt x="25" y="45"/>
                      </a:lnTo>
                      <a:lnTo>
                        <a:pt x="23" y="44"/>
                      </a:lnTo>
                      <a:lnTo>
                        <a:pt x="20" y="44"/>
                      </a:lnTo>
                      <a:lnTo>
                        <a:pt x="19" y="42"/>
                      </a:lnTo>
                      <a:lnTo>
                        <a:pt x="16" y="42"/>
                      </a:lnTo>
                      <a:lnTo>
                        <a:pt x="13" y="45"/>
                      </a:lnTo>
                      <a:lnTo>
                        <a:pt x="15" y="47"/>
                      </a:lnTo>
                      <a:lnTo>
                        <a:pt x="18" y="48"/>
                      </a:lnTo>
                      <a:lnTo>
                        <a:pt x="20" y="49"/>
                      </a:lnTo>
                      <a:lnTo>
                        <a:pt x="22" y="53"/>
                      </a:lnTo>
                      <a:lnTo>
                        <a:pt x="23" y="55"/>
                      </a:lnTo>
                      <a:lnTo>
                        <a:pt x="25" y="54"/>
                      </a:lnTo>
                      <a:lnTo>
                        <a:pt x="25" y="56"/>
                      </a:lnTo>
                      <a:lnTo>
                        <a:pt x="25" y="58"/>
                      </a:lnTo>
                      <a:lnTo>
                        <a:pt x="24" y="59"/>
                      </a:lnTo>
                      <a:lnTo>
                        <a:pt x="24" y="61"/>
                      </a:lnTo>
                      <a:lnTo>
                        <a:pt x="26" y="67"/>
                      </a:lnTo>
                      <a:lnTo>
                        <a:pt x="28" y="68"/>
                      </a:lnTo>
                      <a:lnTo>
                        <a:pt x="31" y="67"/>
                      </a:lnTo>
                      <a:lnTo>
                        <a:pt x="34" y="62"/>
                      </a:lnTo>
                      <a:lnTo>
                        <a:pt x="34" y="60"/>
                      </a:lnTo>
                      <a:lnTo>
                        <a:pt x="36" y="55"/>
                      </a:lnTo>
                      <a:lnTo>
                        <a:pt x="37" y="55"/>
                      </a:lnTo>
                      <a:lnTo>
                        <a:pt x="38" y="52"/>
                      </a:lnTo>
                      <a:lnTo>
                        <a:pt x="38" y="48"/>
                      </a:lnTo>
                      <a:lnTo>
                        <a:pt x="40" y="45"/>
                      </a:lnTo>
                      <a:lnTo>
                        <a:pt x="40" y="49"/>
                      </a:lnTo>
                      <a:lnTo>
                        <a:pt x="38" y="51"/>
                      </a:lnTo>
                      <a:lnTo>
                        <a:pt x="40" y="55"/>
                      </a:lnTo>
                      <a:lnTo>
                        <a:pt x="41" y="59"/>
                      </a:lnTo>
                      <a:lnTo>
                        <a:pt x="42" y="62"/>
                      </a:lnTo>
                      <a:lnTo>
                        <a:pt x="43" y="60"/>
                      </a:lnTo>
                      <a:lnTo>
                        <a:pt x="44" y="59"/>
                      </a:lnTo>
                      <a:lnTo>
                        <a:pt x="45" y="60"/>
                      </a:lnTo>
                      <a:lnTo>
                        <a:pt x="45" y="64"/>
                      </a:lnTo>
                      <a:lnTo>
                        <a:pt x="47" y="62"/>
                      </a:lnTo>
                      <a:lnTo>
                        <a:pt x="48" y="62"/>
                      </a:lnTo>
                      <a:lnTo>
                        <a:pt x="48" y="64"/>
                      </a:lnTo>
                      <a:lnTo>
                        <a:pt x="50" y="65"/>
                      </a:lnTo>
                      <a:lnTo>
                        <a:pt x="52" y="63"/>
                      </a:lnTo>
                      <a:lnTo>
                        <a:pt x="55" y="64"/>
                      </a:lnTo>
                      <a:lnTo>
                        <a:pt x="55" y="65"/>
                      </a:lnTo>
                      <a:lnTo>
                        <a:pt x="54" y="65"/>
                      </a:lnTo>
                      <a:lnTo>
                        <a:pt x="51" y="65"/>
                      </a:lnTo>
                      <a:lnTo>
                        <a:pt x="51" y="67"/>
                      </a:lnTo>
                      <a:lnTo>
                        <a:pt x="55" y="68"/>
                      </a:lnTo>
                      <a:lnTo>
                        <a:pt x="55" y="69"/>
                      </a:lnTo>
                      <a:lnTo>
                        <a:pt x="55" y="71"/>
                      </a:lnTo>
                      <a:lnTo>
                        <a:pt x="59" y="72"/>
                      </a:lnTo>
                      <a:lnTo>
                        <a:pt x="63" y="73"/>
                      </a:lnTo>
                      <a:lnTo>
                        <a:pt x="72" y="76"/>
                      </a:lnTo>
                      <a:lnTo>
                        <a:pt x="80" y="79"/>
                      </a:lnTo>
                      <a:lnTo>
                        <a:pt x="83" y="79"/>
                      </a:lnTo>
                      <a:lnTo>
                        <a:pt x="86" y="80"/>
                      </a:lnTo>
                      <a:lnTo>
                        <a:pt x="87" y="83"/>
                      </a:lnTo>
                      <a:lnTo>
                        <a:pt x="91" y="86"/>
                      </a:lnTo>
                      <a:lnTo>
                        <a:pt x="94" y="86"/>
                      </a:lnTo>
                      <a:lnTo>
                        <a:pt x="96" y="84"/>
                      </a:lnTo>
                      <a:lnTo>
                        <a:pt x="93" y="87"/>
                      </a:lnTo>
                      <a:lnTo>
                        <a:pt x="95" y="88"/>
                      </a:lnTo>
                      <a:lnTo>
                        <a:pt x="96" y="87"/>
                      </a:lnTo>
                      <a:lnTo>
                        <a:pt x="97" y="89"/>
                      </a:lnTo>
                      <a:lnTo>
                        <a:pt x="100" y="88"/>
                      </a:lnTo>
                      <a:lnTo>
                        <a:pt x="98" y="90"/>
                      </a:lnTo>
                      <a:lnTo>
                        <a:pt x="100" y="92"/>
                      </a:lnTo>
                      <a:lnTo>
                        <a:pt x="99" y="93"/>
                      </a:lnTo>
                      <a:lnTo>
                        <a:pt x="100" y="94"/>
                      </a:lnTo>
                      <a:lnTo>
                        <a:pt x="103" y="94"/>
                      </a:lnTo>
                      <a:lnTo>
                        <a:pt x="100" y="96"/>
                      </a:lnTo>
                      <a:lnTo>
                        <a:pt x="100" y="98"/>
                      </a:lnTo>
                      <a:lnTo>
                        <a:pt x="103" y="102"/>
                      </a:lnTo>
                      <a:lnTo>
                        <a:pt x="103" y="106"/>
                      </a:lnTo>
                      <a:lnTo>
                        <a:pt x="103" y="108"/>
                      </a:lnTo>
                      <a:lnTo>
                        <a:pt x="106" y="110"/>
                      </a:lnTo>
                      <a:lnTo>
                        <a:pt x="110" y="113"/>
                      </a:lnTo>
                      <a:lnTo>
                        <a:pt x="110" y="115"/>
                      </a:lnTo>
                      <a:lnTo>
                        <a:pt x="109" y="114"/>
                      </a:lnTo>
                      <a:lnTo>
                        <a:pt x="107" y="114"/>
                      </a:lnTo>
                      <a:lnTo>
                        <a:pt x="107" y="117"/>
                      </a:lnTo>
                      <a:lnTo>
                        <a:pt x="109" y="119"/>
                      </a:lnTo>
                      <a:lnTo>
                        <a:pt x="111" y="120"/>
                      </a:lnTo>
                      <a:lnTo>
                        <a:pt x="114" y="120"/>
                      </a:lnTo>
                      <a:lnTo>
                        <a:pt x="117" y="120"/>
                      </a:lnTo>
                      <a:lnTo>
                        <a:pt x="114" y="120"/>
                      </a:lnTo>
                      <a:lnTo>
                        <a:pt x="112" y="122"/>
                      </a:lnTo>
                      <a:lnTo>
                        <a:pt x="110" y="121"/>
                      </a:lnTo>
                      <a:lnTo>
                        <a:pt x="109" y="122"/>
                      </a:lnTo>
                      <a:lnTo>
                        <a:pt x="110" y="124"/>
                      </a:lnTo>
                      <a:lnTo>
                        <a:pt x="113" y="125"/>
                      </a:lnTo>
                      <a:lnTo>
                        <a:pt x="112" y="130"/>
                      </a:lnTo>
                      <a:lnTo>
                        <a:pt x="111" y="131"/>
                      </a:lnTo>
                      <a:lnTo>
                        <a:pt x="111" y="133"/>
                      </a:lnTo>
                      <a:lnTo>
                        <a:pt x="110" y="135"/>
                      </a:lnTo>
                      <a:lnTo>
                        <a:pt x="109" y="136"/>
                      </a:lnTo>
                      <a:lnTo>
                        <a:pt x="111" y="139"/>
                      </a:lnTo>
                      <a:lnTo>
                        <a:pt x="114" y="137"/>
                      </a:lnTo>
                      <a:lnTo>
                        <a:pt x="115" y="138"/>
                      </a:lnTo>
                      <a:lnTo>
                        <a:pt x="117" y="138"/>
                      </a:lnTo>
                      <a:lnTo>
                        <a:pt x="120" y="137"/>
                      </a:lnTo>
                      <a:lnTo>
                        <a:pt x="124" y="137"/>
                      </a:lnTo>
                      <a:lnTo>
                        <a:pt x="126" y="135"/>
                      </a:lnTo>
                      <a:lnTo>
                        <a:pt x="127" y="132"/>
                      </a:lnTo>
                      <a:lnTo>
                        <a:pt x="127" y="136"/>
                      </a:lnTo>
                      <a:lnTo>
                        <a:pt x="125" y="138"/>
                      </a:lnTo>
                      <a:lnTo>
                        <a:pt x="126" y="141"/>
                      </a:lnTo>
                      <a:lnTo>
                        <a:pt x="128" y="141"/>
                      </a:lnTo>
                      <a:lnTo>
                        <a:pt x="130" y="144"/>
                      </a:lnTo>
                      <a:lnTo>
                        <a:pt x="130" y="146"/>
                      </a:lnTo>
                      <a:lnTo>
                        <a:pt x="131" y="148"/>
                      </a:lnTo>
                      <a:lnTo>
                        <a:pt x="135" y="153"/>
                      </a:lnTo>
                      <a:lnTo>
                        <a:pt x="138" y="155"/>
                      </a:lnTo>
                      <a:lnTo>
                        <a:pt x="139" y="155"/>
                      </a:lnTo>
                      <a:lnTo>
                        <a:pt x="140" y="113"/>
                      </a:lnTo>
                      <a:lnTo>
                        <a:pt x="140" y="1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415">
                  <a:extLst>
                    <a:ext uri="{FF2B5EF4-FFF2-40B4-BE49-F238E27FC236}">
                      <a16:creationId xmlns:a16="http://schemas.microsoft.com/office/drawing/2014/main" id="{18C9D6FC-4C85-49C5-A8AB-09383C0D3F6B}"/>
                    </a:ext>
                  </a:extLst>
                </p:cNvPr>
                <p:cNvSpPr>
                  <a:spLocks/>
                </p:cNvSpPr>
                <p:nvPr/>
              </p:nvSpPr>
              <p:spPr bwMode="auto">
                <a:xfrm>
                  <a:off x="5163" y="2830"/>
                  <a:ext cx="6" cy="6"/>
                </a:xfrm>
                <a:custGeom>
                  <a:avLst/>
                  <a:gdLst>
                    <a:gd name="T0" fmla="*/ 1 w 7"/>
                    <a:gd name="T1" fmla="*/ 8 h 8"/>
                    <a:gd name="T2" fmla="*/ 4 w 7"/>
                    <a:gd name="T3" fmla="*/ 7 h 8"/>
                    <a:gd name="T4" fmla="*/ 7 w 7"/>
                    <a:gd name="T5" fmla="*/ 3 h 8"/>
                    <a:gd name="T6" fmla="*/ 4 w 7"/>
                    <a:gd name="T7" fmla="*/ 0 h 8"/>
                    <a:gd name="T8" fmla="*/ 0 w 7"/>
                    <a:gd name="T9" fmla="*/ 0 h 8"/>
                    <a:gd name="T10" fmla="*/ 0 w 7"/>
                    <a:gd name="T11" fmla="*/ 3 h 8"/>
                    <a:gd name="T12" fmla="*/ 0 w 7"/>
                    <a:gd name="T13" fmla="*/ 5 h 8"/>
                    <a:gd name="T14" fmla="*/ 1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1" y="8"/>
                      </a:moveTo>
                      <a:cubicBezTo>
                        <a:pt x="4" y="7"/>
                        <a:pt x="4" y="7"/>
                        <a:pt x="4" y="7"/>
                      </a:cubicBezTo>
                      <a:cubicBezTo>
                        <a:pt x="7" y="3"/>
                        <a:pt x="7" y="3"/>
                        <a:pt x="7" y="3"/>
                      </a:cubicBezTo>
                      <a:cubicBezTo>
                        <a:pt x="4" y="0"/>
                        <a:pt x="4" y="0"/>
                        <a:pt x="4" y="0"/>
                      </a:cubicBezTo>
                      <a:cubicBezTo>
                        <a:pt x="0" y="0"/>
                        <a:pt x="0" y="0"/>
                        <a:pt x="0" y="0"/>
                      </a:cubicBezTo>
                      <a:cubicBezTo>
                        <a:pt x="0" y="0"/>
                        <a:pt x="0" y="3"/>
                        <a:pt x="0" y="3"/>
                      </a:cubicBezTo>
                      <a:cubicBezTo>
                        <a:pt x="0" y="5"/>
                        <a:pt x="0" y="5"/>
                        <a:pt x="0" y="5"/>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416">
                  <a:extLst>
                    <a:ext uri="{FF2B5EF4-FFF2-40B4-BE49-F238E27FC236}">
                      <a16:creationId xmlns:a16="http://schemas.microsoft.com/office/drawing/2014/main" id="{F7B920AD-AB5B-4E78-86E9-33E01D10E353}"/>
                    </a:ext>
                  </a:extLst>
                </p:cNvPr>
                <p:cNvSpPr>
                  <a:spLocks/>
                </p:cNvSpPr>
                <p:nvPr/>
              </p:nvSpPr>
              <p:spPr bwMode="auto">
                <a:xfrm>
                  <a:off x="5206" y="2931"/>
                  <a:ext cx="19" cy="7"/>
                </a:xfrm>
                <a:custGeom>
                  <a:avLst/>
                  <a:gdLst>
                    <a:gd name="T0" fmla="*/ 13 w 19"/>
                    <a:gd name="T1" fmla="*/ 2 h 7"/>
                    <a:gd name="T2" fmla="*/ 12 w 19"/>
                    <a:gd name="T3" fmla="*/ 1 h 7"/>
                    <a:gd name="T4" fmla="*/ 4 w 19"/>
                    <a:gd name="T5" fmla="*/ 1 h 7"/>
                    <a:gd name="T6" fmla="*/ 2 w 19"/>
                    <a:gd name="T7" fmla="*/ 0 h 7"/>
                    <a:gd name="T8" fmla="*/ 0 w 19"/>
                    <a:gd name="T9" fmla="*/ 3 h 7"/>
                    <a:gd name="T10" fmla="*/ 3 w 19"/>
                    <a:gd name="T11" fmla="*/ 7 h 7"/>
                    <a:gd name="T12" fmla="*/ 5 w 19"/>
                    <a:gd name="T13" fmla="*/ 7 h 7"/>
                    <a:gd name="T14" fmla="*/ 7 w 19"/>
                    <a:gd name="T15" fmla="*/ 5 h 7"/>
                    <a:gd name="T16" fmla="*/ 12 w 19"/>
                    <a:gd name="T17" fmla="*/ 6 h 7"/>
                    <a:gd name="T18" fmla="*/ 14 w 19"/>
                    <a:gd name="T19" fmla="*/ 4 h 7"/>
                    <a:gd name="T20" fmla="*/ 17 w 19"/>
                    <a:gd name="T21" fmla="*/ 4 h 7"/>
                    <a:gd name="T22" fmla="*/ 19 w 19"/>
                    <a:gd name="T23" fmla="*/ 2 h 7"/>
                    <a:gd name="T24" fmla="*/ 17 w 19"/>
                    <a:gd name="T25" fmla="*/ 1 h 7"/>
                    <a:gd name="T26" fmla="*/ 13 w 1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7">
                      <a:moveTo>
                        <a:pt x="13" y="2"/>
                      </a:moveTo>
                      <a:lnTo>
                        <a:pt x="12" y="1"/>
                      </a:lnTo>
                      <a:lnTo>
                        <a:pt x="4" y="1"/>
                      </a:lnTo>
                      <a:lnTo>
                        <a:pt x="2" y="0"/>
                      </a:lnTo>
                      <a:lnTo>
                        <a:pt x="0" y="3"/>
                      </a:lnTo>
                      <a:lnTo>
                        <a:pt x="3" y="7"/>
                      </a:lnTo>
                      <a:lnTo>
                        <a:pt x="5" y="7"/>
                      </a:lnTo>
                      <a:lnTo>
                        <a:pt x="7" y="5"/>
                      </a:lnTo>
                      <a:lnTo>
                        <a:pt x="12" y="6"/>
                      </a:lnTo>
                      <a:lnTo>
                        <a:pt x="14" y="4"/>
                      </a:lnTo>
                      <a:lnTo>
                        <a:pt x="17" y="4"/>
                      </a:lnTo>
                      <a:lnTo>
                        <a:pt x="19" y="2"/>
                      </a:lnTo>
                      <a:lnTo>
                        <a:pt x="17" y="1"/>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417">
                  <a:extLst>
                    <a:ext uri="{FF2B5EF4-FFF2-40B4-BE49-F238E27FC236}">
                      <a16:creationId xmlns:a16="http://schemas.microsoft.com/office/drawing/2014/main" id="{D0726BD6-35A0-45C0-AD69-1EB3147D4C59}"/>
                    </a:ext>
                  </a:extLst>
                </p:cNvPr>
                <p:cNvSpPr>
                  <a:spLocks/>
                </p:cNvSpPr>
                <p:nvPr/>
              </p:nvSpPr>
              <p:spPr bwMode="auto">
                <a:xfrm>
                  <a:off x="5240" y="2930"/>
                  <a:ext cx="6" cy="5"/>
                </a:xfrm>
                <a:custGeom>
                  <a:avLst/>
                  <a:gdLst>
                    <a:gd name="T0" fmla="*/ 3 w 6"/>
                    <a:gd name="T1" fmla="*/ 2 h 5"/>
                    <a:gd name="T2" fmla="*/ 5 w 6"/>
                    <a:gd name="T3" fmla="*/ 2 h 5"/>
                    <a:gd name="T4" fmla="*/ 6 w 6"/>
                    <a:gd name="T5" fmla="*/ 2 h 5"/>
                    <a:gd name="T6" fmla="*/ 6 w 6"/>
                    <a:gd name="T7" fmla="*/ 2 h 5"/>
                    <a:gd name="T8" fmla="*/ 3 w 6"/>
                    <a:gd name="T9" fmla="*/ 1 h 5"/>
                    <a:gd name="T10" fmla="*/ 1 w 6"/>
                    <a:gd name="T11" fmla="*/ 0 h 5"/>
                    <a:gd name="T12" fmla="*/ 0 w 6"/>
                    <a:gd name="T13" fmla="*/ 2 h 5"/>
                    <a:gd name="T14" fmla="*/ 0 w 6"/>
                    <a:gd name="T15" fmla="*/ 2 h 5"/>
                    <a:gd name="T16" fmla="*/ 2 w 6"/>
                    <a:gd name="T17" fmla="*/ 5 h 5"/>
                    <a:gd name="T18" fmla="*/ 3 w 6"/>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2"/>
                      </a:moveTo>
                      <a:lnTo>
                        <a:pt x="5" y="2"/>
                      </a:lnTo>
                      <a:lnTo>
                        <a:pt x="6" y="2"/>
                      </a:lnTo>
                      <a:lnTo>
                        <a:pt x="6" y="2"/>
                      </a:lnTo>
                      <a:lnTo>
                        <a:pt x="3" y="1"/>
                      </a:lnTo>
                      <a:lnTo>
                        <a:pt x="1" y="0"/>
                      </a:lnTo>
                      <a:lnTo>
                        <a:pt x="0" y="2"/>
                      </a:lnTo>
                      <a:lnTo>
                        <a:pt x="0" y="2"/>
                      </a:lnTo>
                      <a:lnTo>
                        <a:pt x="2"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418">
                  <a:extLst>
                    <a:ext uri="{FF2B5EF4-FFF2-40B4-BE49-F238E27FC236}">
                      <a16:creationId xmlns:a16="http://schemas.microsoft.com/office/drawing/2014/main" id="{DB691C3F-DB8D-42A3-ACD5-2226803D56C4}"/>
                    </a:ext>
                  </a:extLst>
                </p:cNvPr>
                <p:cNvSpPr>
                  <a:spLocks/>
                </p:cNvSpPr>
                <p:nvPr/>
              </p:nvSpPr>
              <p:spPr bwMode="auto">
                <a:xfrm>
                  <a:off x="5248" y="2956"/>
                  <a:ext cx="12" cy="10"/>
                </a:xfrm>
                <a:custGeom>
                  <a:avLst/>
                  <a:gdLst>
                    <a:gd name="T0" fmla="*/ 12 w 12"/>
                    <a:gd name="T1" fmla="*/ 1 h 10"/>
                    <a:gd name="T2" fmla="*/ 8 w 12"/>
                    <a:gd name="T3" fmla="*/ 0 h 10"/>
                    <a:gd name="T4" fmla="*/ 5 w 12"/>
                    <a:gd name="T5" fmla="*/ 2 h 10"/>
                    <a:gd name="T6" fmla="*/ 4 w 12"/>
                    <a:gd name="T7" fmla="*/ 7 h 10"/>
                    <a:gd name="T8" fmla="*/ 1 w 12"/>
                    <a:gd name="T9" fmla="*/ 7 h 10"/>
                    <a:gd name="T10" fmla="*/ 0 w 12"/>
                    <a:gd name="T11" fmla="*/ 7 h 10"/>
                    <a:gd name="T12" fmla="*/ 1 w 12"/>
                    <a:gd name="T13" fmla="*/ 9 h 10"/>
                    <a:gd name="T14" fmla="*/ 5 w 12"/>
                    <a:gd name="T15" fmla="*/ 10 h 10"/>
                    <a:gd name="T16" fmla="*/ 8 w 12"/>
                    <a:gd name="T17" fmla="*/ 10 h 10"/>
                    <a:gd name="T18" fmla="*/ 10 w 12"/>
                    <a:gd name="T19" fmla="*/ 10 h 10"/>
                    <a:gd name="T20" fmla="*/ 10 w 12"/>
                    <a:gd name="T21" fmla="*/ 7 h 10"/>
                    <a:gd name="T22" fmla="*/ 12 w 12"/>
                    <a:gd name="T23" fmla="*/ 5 h 10"/>
                    <a:gd name="T24" fmla="*/ 12 w 12"/>
                    <a:gd name="T2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12" y="1"/>
                      </a:moveTo>
                      <a:lnTo>
                        <a:pt x="8" y="0"/>
                      </a:lnTo>
                      <a:lnTo>
                        <a:pt x="5" y="2"/>
                      </a:lnTo>
                      <a:lnTo>
                        <a:pt x="4" y="7"/>
                      </a:lnTo>
                      <a:lnTo>
                        <a:pt x="1" y="7"/>
                      </a:lnTo>
                      <a:lnTo>
                        <a:pt x="0" y="7"/>
                      </a:lnTo>
                      <a:lnTo>
                        <a:pt x="1" y="9"/>
                      </a:lnTo>
                      <a:lnTo>
                        <a:pt x="5" y="10"/>
                      </a:lnTo>
                      <a:lnTo>
                        <a:pt x="8" y="10"/>
                      </a:lnTo>
                      <a:lnTo>
                        <a:pt x="10" y="10"/>
                      </a:lnTo>
                      <a:lnTo>
                        <a:pt x="10" y="7"/>
                      </a:lnTo>
                      <a:lnTo>
                        <a:pt x="12" y="5"/>
                      </a:ln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419">
                  <a:extLst>
                    <a:ext uri="{FF2B5EF4-FFF2-40B4-BE49-F238E27FC236}">
                      <a16:creationId xmlns:a16="http://schemas.microsoft.com/office/drawing/2014/main" id="{30D10EE4-53E7-46D2-80EF-6E8312E00680}"/>
                    </a:ext>
                  </a:extLst>
                </p:cNvPr>
                <p:cNvSpPr>
                  <a:spLocks/>
                </p:cNvSpPr>
                <p:nvPr/>
              </p:nvSpPr>
              <p:spPr bwMode="auto">
                <a:xfrm>
                  <a:off x="5159" y="2818"/>
                  <a:ext cx="4" cy="3"/>
                </a:xfrm>
                <a:custGeom>
                  <a:avLst/>
                  <a:gdLst>
                    <a:gd name="T0" fmla="*/ 4 w 4"/>
                    <a:gd name="T1" fmla="*/ 0 h 3"/>
                    <a:gd name="T2" fmla="*/ 0 w 4"/>
                    <a:gd name="T3" fmla="*/ 0 h 3"/>
                    <a:gd name="T4" fmla="*/ 0 w 4"/>
                    <a:gd name="T5" fmla="*/ 0 h 3"/>
                    <a:gd name="T6" fmla="*/ 0 w 4"/>
                    <a:gd name="T7" fmla="*/ 1 h 3"/>
                    <a:gd name="T8" fmla="*/ 3 w 4"/>
                    <a:gd name="T9" fmla="*/ 3 h 3"/>
                    <a:gd name="T10" fmla="*/ 4 w 4"/>
                    <a:gd name="T11" fmla="*/ 1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0"/>
                      </a:lnTo>
                      <a:lnTo>
                        <a:pt x="0" y="1"/>
                      </a:lnTo>
                      <a:lnTo>
                        <a:pt x="3" y="3"/>
                      </a:lnTo>
                      <a:lnTo>
                        <a:pt x="4"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420">
                  <a:extLst>
                    <a:ext uri="{FF2B5EF4-FFF2-40B4-BE49-F238E27FC236}">
                      <a16:creationId xmlns:a16="http://schemas.microsoft.com/office/drawing/2014/main" id="{879197ED-ABC2-49FD-AF42-8084F34C4B71}"/>
                    </a:ext>
                  </a:extLst>
                </p:cNvPr>
                <p:cNvSpPr>
                  <a:spLocks/>
                </p:cNvSpPr>
                <p:nvPr/>
              </p:nvSpPr>
              <p:spPr bwMode="auto">
                <a:xfrm>
                  <a:off x="5154" y="2840"/>
                  <a:ext cx="3" cy="2"/>
                </a:xfrm>
                <a:custGeom>
                  <a:avLst/>
                  <a:gdLst>
                    <a:gd name="T0" fmla="*/ 0 w 3"/>
                    <a:gd name="T1" fmla="*/ 2 h 2"/>
                    <a:gd name="T2" fmla="*/ 2 w 3"/>
                    <a:gd name="T3" fmla="*/ 2 h 2"/>
                    <a:gd name="T4" fmla="*/ 3 w 3"/>
                    <a:gd name="T5" fmla="*/ 1 h 2"/>
                    <a:gd name="T6" fmla="*/ 2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2" y="2"/>
                      </a:lnTo>
                      <a:lnTo>
                        <a:pt x="3" y="1"/>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421">
                  <a:extLst>
                    <a:ext uri="{FF2B5EF4-FFF2-40B4-BE49-F238E27FC236}">
                      <a16:creationId xmlns:a16="http://schemas.microsoft.com/office/drawing/2014/main" id="{529EA054-9F59-46ED-9A7D-8E7B6005FAD0}"/>
                    </a:ext>
                  </a:extLst>
                </p:cNvPr>
                <p:cNvSpPr>
                  <a:spLocks/>
                </p:cNvSpPr>
                <p:nvPr/>
              </p:nvSpPr>
              <p:spPr bwMode="auto">
                <a:xfrm>
                  <a:off x="5257" y="2871"/>
                  <a:ext cx="2" cy="6"/>
                </a:xfrm>
                <a:custGeom>
                  <a:avLst/>
                  <a:gdLst>
                    <a:gd name="T0" fmla="*/ 2 w 2"/>
                    <a:gd name="T1" fmla="*/ 1 h 6"/>
                    <a:gd name="T2" fmla="*/ 1 w 2"/>
                    <a:gd name="T3" fmla="*/ 0 h 6"/>
                    <a:gd name="T4" fmla="*/ 0 w 2"/>
                    <a:gd name="T5" fmla="*/ 1 h 6"/>
                    <a:gd name="T6" fmla="*/ 1 w 2"/>
                    <a:gd name="T7" fmla="*/ 6 h 6"/>
                    <a:gd name="T8" fmla="*/ 2 w 2"/>
                    <a:gd name="T9" fmla="*/ 6 h 6"/>
                    <a:gd name="T10" fmla="*/ 2 w 2"/>
                    <a:gd name="T11" fmla="*/ 1 h 6"/>
                  </a:gdLst>
                  <a:ahLst/>
                  <a:cxnLst>
                    <a:cxn ang="0">
                      <a:pos x="T0" y="T1"/>
                    </a:cxn>
                    <a:cxn ang="0">
                      <a:pos x="T2" y="T3"/>
                    </a:cxn>
                    <a:cxn ang="0">
                      <a:pos x="T4" y="T5"/>
                    </a:cxn>
                    <a:cxn ang="0">
                      <a:pos x="T6" y="T7"/>
                    </a:cxn>
                    <a:cxn ang="0">
                      <a:pos x="T8" y="T9"/>
                    </a:cxn>
                    <a:cxn ang="0">
                      <a:pos x="T10" y="T11"/>
                    </a:cxn>
                  </a:cxnLst>
                  <a:rect l="0" t="0" r="r" b="b"/>
                  <a:pathLst>
                    <a:path w="2" h="6">
                      <a:moveTo>
                        <a:pt x="2" y="1"/>
                      </a:moveTo>
                      <a:lnTo>
                        <a:pt x="1" y="0"/>
                      </a:lnTo>
                      <a:lnTo>
                        <a:pt x="0" y="1"/>
                      </a:lnTo>
                      <a:lnTo>
                        <a:pt x="1" y="6"/>
                      </a:lnTo>
                      <a:lnTo>
                        <a:pt x="2" y="6"/>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422">
                  <a:extLst>
                    <a:ext uri="{FF2B5EF4-FFF2-40B4-BE49-F238E27FC236}">
                      <a16:creationId xmlns:a16="http://schemas.microsoft.com/office/drawing/2014/main" id="{FEB3ECF2-6F7C-45FB-8D26-4AC2ECE947CC}"/>
                    </a:ext>
                  </a:extLst>
                </p:cNvPr>
                <p:cNvSpPr>
                  <a:spLocks/>
                </p:cNvSpPr>
                <p:nvPr/>
              </p:nvSpPr>
              <p:spPr bwMode="auto">
                <a:xfrm>
                  <a:off x="5253" y="2870"/>
                  <a:ext cx="4" cy="12"/>
                </a:xfrm>
                <a:custGeom>
                  <a:avLst/>
                  <a:gdLst>
                    <a:gd name="T0" fmla="*/ 4 w 4"/>
                    <a:gd name="T1" fmla="*/ 7 h 12"/>
                    <a:gd name="T2" fmla="*/ 3 w 4"/>
                    <a:gd name="T3" fmla="*/ 1 h 12"/>
                    <a:gd name="T4" fmla="*/ 3 w 4"/>
                    <a:gd name="T5" fmla="*/ 0 h 12"/>
                    <a:gd name="T6" fmla="*/ 2 w 4"/>
                    <a:gd name="T7" fmla="*/ 0 h 12"/>
                    <a:gd name="T8" fmla="*/ 0 w 4"/>
                    <a:gd name="T9" fmla="*/ 6 h 12"/>
                    <a:gd name="T10" fmla="*/ 0 w 4"/>
                    <a:gd name="T11" fmla="*/ 10 h 12"/>
                    <a:gd name="T12" fmla="*/ 1 w 4"/>
                    <a:gd name="T13" fmla="*/ 12 h 12"/>
                    <a:gd name="T14" fmla="*/ 3 w 4"/>
                    <a:gd name="T15" fmla="*/ 10 h 12"/>
                    <a:gd name="T16" fmla="*/ 4 w 4"/>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7"/>
                      </a:moveTo>
                      <a:lnTo>
                        <a:pt x="3" y="1"/>
                      </a:lnTo>
                      <a:lnTo>
                        <a:pt x="3" y="0"/>
                      </a:lnTo>
                      <a:lnTo>
                        <a:pt x="2" y="0"/>
                      </a:lnTo>
                      <a:lnTo>
                        <a:pt x="0" y="6"/>
                      </a:lnTo>
                      <a:lnTo>
                        <a:pt x="0" y="10"/>
                      </a:lnTo>
                      <a:lnTo>
                        <a:pt x="1" y="12"/>
                      </a:lnTo>
                      <a:lnTo>
                        <a:pt x="3" y="10"/>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423">
                  <a:extLst>
                    <a:ext uri="{FF2B5EF4-FFF2-40B4-BE49-F238E27FC236}">
                      <a16:creationId xmlns:a16="http://schemas.microsoft.com/office/drawing/2014/main" id="{28883C9C-DE77-4DAF-B799-2E6D1B47A393}"/>
                    </a:ext>
                  </a:extLst>
                </p:cNvPr>
                <p:cNvSpPr>
                  <a:spLocks/>
                </p:cNvSpPr>
                <p:nvPr/>
              </p:nvSpPr>
              <p:spPr bwMode="auto">
                <a:xfrm>
                  <a:off x="5530" y="2821"/>
                  <a:ext cx="14" cy="9"/>
                </a:xfrm>
                <a:custGeom>
                  <a:avLst/>
                  <a:gdLst>
                    <a:gd name="T0" fmla="*/ 9 w 14"/>
                    <a:gd name="T1" fmla="*/ 8 h 9"/>
                    <a:gd name="T2" fmla="*/ 10 w 14"/>
                    <a:gd name="T3" fmla="*/ 8 h 9"/>
                    <a:gd name="T4" fmla="*/ 10 w 14"/>
                    <a:gd name="T5" fmla="*/ 9 h 9"/>
                    <a:gd name="T6" fmla="*/ 14 w 14"/>
                    <a:gd name="T7" fmla="*/ 8 h 9"/>
                    <a:gd name="T8" fmla="*/ 13 w 14"/>
                    <a:gd name="T9" fmla="*/ 7 h 9"/>
                    <a:gd name="T10" fmla="*/ 10 w 14"/>
                    <a:gd name="T11" fmla="*/ 6 h 9"/>
                    <a:gd name="T12" fmla="*/ 9 w 14"/>
                    <a:gd name="T13" fmla="*/ 2 h 9"/>
                    <a:gd name="T14" fmla="*/ 7 w 14"/>
                    <a:gd name="T15" fmla="*/ 0 h 9"/>
                    <a:gd name="T16" fmla="*/ 4 w 14"/>
                    <a:gd name="T17" fmla="*/ 0 h 9"/>
                    <a:gd name="T18" fmla="*/ 0 w 14"/>
                    <a:gd name="T19" fmla="*/ 0 h 9"/>
                    <a:gd name="T20" fmla="*/ 1 w 14"/>
                    <a:gd name="T21" fmla="*/ 0 h 9"/>
                    <a:gd name="T22" fmla="*/ 3 w 14"/>
                    <a:gd name="T23" fmla="*/ 4 h 9"/>
                    <a:gd name="T24" fmla="*/ 3 w 14"/>
                    <a:gd name="T25" fmla="*/ 1 h 9"/>
                    <a:gd name="T26" fmla="*/ 4 w 14"/>
                    <a:gd name="T27" fmla="*/ 2 h 9"/>
                    <a:gd name="T28" fmla="*/ 7 w 14"/>
                    <a:gd name="T29" fmla="*/ 6 h 9"/>
                    <a:gd name="T30" fmla="*/ 7 w 14"/>
                    <a:gd name="T31" fmla="*/ 7 h 9"/>
                    <a:gd name="T32" fmla="*/ 9 w 14"/>
                    <a:gd name="T3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9">
                      <a:moveTo>
                        <a:pt x="9" y="8"/>
                      </a:moveTo>
                      <a:lnTo>
                        <a:pt x="10" y="8"/>
                      </a:lnTo>
                      <a:lnTo>
                        <a:pt x="10" y="9"/>
                      </a:lnTo>
                      <a:lnTo>
                        <a:pt x="14" y="8"/>
                      </a:lnTo>
                      <a:lnTo>
                        <a:pt x="13" y="7"/>
                      </a:lnTo>
                      <a:lnTo>
                        <a:pt x="10" y="6"/>
                      </a:lnTo>
                      <a:lnTo>
                        <a:pt x="9" y="2"/>
                      </a:lnTo>
                      <a:lnTo>
                        <a:pt x="7" y="0"/>
                      </a:lnTo>
                      <a:lnTo>
                        <a:pt x="4" y="0"/>
                      </a:lnTo>
                      <a:lnTo>
                        <a:pt x="0" y="0"/>
                      </a:lnTo>
                      <a:lnTo>
                        <a:pt x="1" y="0"/>
                      </a:lnTo>
                      <a:lnTo>
                        <a:pt x="3" y="4"/>
                      </a:lnTo>
                      <a:lnTo>
                        <a:pt x="3" y="1"/>
                      </a:lnTo>
                      <a:lnTo>
                        <a:pt x="4" y="2"/>
                      </a:lnTo>
                      <a:lnTo>
                        <a:pt x="7" y="6"/>
                      </a:lnTo>
                      <a:lnTo>
                        <a:pt x="7" y="7"/>
                      </a:lnTo>
                      <a:lnTo>
                        <a:pt x="9"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424">
                  <a:extLst>
                    <a:ext uri="{FF2B5EF4-FFF2-40B4-BE49-F238E27FC236}">
                      <a16:creationId xmlns:a16="http://schemas.microsoft.com/office/drawing/2014/main" id="{0880FF3D-8584-4861-803A-0BE683348785}"/>
                    </a:ext>
                  </a:extLst>
                </p:cNvPr>
                <p:cNvSpPr>
                  <a:spLocks/>
                </p:cNvSpPr>
                <p:nvPr/>
              </p:nvSpPr>
              <p:spPr bwMode="auto">
                <a:xfrm>
                  <a:off x="5243" y="2962"/>
                  <a:ext cx="3" cy="3"/>
                </a:xfrm>
                <a:custGeom>
                  <a:avLst/>
                  <a:gdLst>
                    <a:gd name="T0" fmla="*/ 1 w 3"/>
                    <a:gd name="T1" fmla="*/ 3 h 3"/>
                    <a:gd name="T2" fmla="*/ 3 w 3"/>
                    <a:gd name="T3" fmla="*/ 1 h 3"/>
                    <a:gd name="T4" fmla="*/ 2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1"/>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425">
                  <a:extLst>
                    <a:ext uri="{FF2B5EF4-FFF2-40B4-BE49-F238E27FC236}">
                      <a16:creationId xmlns:a16="http://schemas.microsoft.com/office/drawing/2014/main" id="{5FB2849B-92CF-407D-B878-7765C94DC204}"/>
                    </a:ext>
                  </a:extLst>
                </p:cNvPr>
                <p:cNvSpPr>
                  <a:spLocks/>
                </p:cNvSpPr>
                <p:nvPr/>
              </p:nvSpPr>
              <p:spPr bwMode="auto">
                <a:xfrm>
                  <a:off x="5248" y="2938"/>
                  <a:ext cx="3" cy="1"/>
                </a:xfrm>
                <a:custGeom>
                  <a:avLst/>
                  <a:gdLst>
                    <a:gd name="T0" fmla="*/ 3 w 3"/>
                    <a:gd name="T1" fmla="*/ 0 h 1"/>
                    <a:gd name="T2" fmla="*/ 2 w 3"/>
                    <a:gd name="T3" fmla="*/ 0 h 1"/>
                    <a:gd name="T4" fmla="*/ 0 w 3"/>
                    <a:gd name="T5" fmla="*/ 0 h 1"/>
                    <a:gd name="T6" fmla="*/ 1 w 3"/>
                    <a:gd name="T7" fmla="*/ 1 h 1"/>
                    <a:gd name="T8" fmla="*/ 2 w 3"/>
                    <a:gd name="T9" fmla="*/ 1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2" y="0"/>
                      </a:lnTo>
                      <a:lnTo>
                        <a:pt x="0" y="0"/>
                      </a:lnTo>
                      <a:lnTo>
                        <a:pt x="1" y="1"/>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426">
                  <a:extLst>
                    <a:ext uri="{FF2B5EF4-FFF2-40B4-BE49-F238E27FC236}">
                      <a16:creationId xmlns:a16="http://schemas.microsoft.com/office/drawing/2014/main" id="{6B2A0681-B794-4644-96B2-01690100B25A}"/>
                    </a:ext>
                  </a:extLst>
                </p:cNvPr>
                <p:cNvSpPr>
                  <a:spLocks/>
                </p:cNvSpPr>
                <p:nvPr/>
              </p:nvSpPr>
              <p:spPr bwMode="auto">
                <a:xfrm>
                  <a:off x="5155" y="2731"/>
                  <a:ext cx="140" cy="152"/>
                </a:xfrm>
                <a:custGeom>
                  <a:avLst/>
                  <a:gdLst>
                    <a:gd name="T0" fmla="*/ 105 w 140"/>
                    <a:gd name="T1" fmla="*/ 119 h 152"/>
                    <a:gd name="T2" fmla="*/ 105 w 140"/>
                    <a:gd name="T3" fmla="*/ 114 h 152"/>
                    <a:gd name="T4" fmla="*/ 101 w 140"/>
                    <a:gd name="T5" fmla="*/ 110 h 152"/>
                    <a:gd name="T6" fmla="*/ 109 w 140"/>
                    <a:gd name="T7" fmla="*/ 103 h 152"/>
                    <a:gd name="T8" fmla="*/ 111 w 140"/>
                    <a:gd name="T9" fmla="*/ 101 h 152"/>
                    <a:gd name="T10" fmla="*/ 118 w 140"/>
                    <a:gd name="T11" fmla="*/ 87 h 152"/>
                    <a:gd name="T12" fmla="*/ 122 w 140"/>
                    <a:gd name="T13" fmla="*/ 70 h 152"/>
                    <a:gd name="T14" fmla="*/ 126 w 140"/>
                    <a:gd name="T15" fmla="*/ 65 h 152"/>
                    <a:gd name="T16" fmla="*/ 136 w 140"/>
                    <a:gd name="T17" fmla="*/ 65 h 152"/>
                    <a:gd name="T18" fmla="*/ 138 w 140"/>
                    <a:gd name="T19" fmla="*/ 61 h 152"/>
                    <a:gd name="T20" fmla="*/ 126 w 140"/>
                    <a:gd name="T21" fmla="*/ 49 h 152"/>
                    <a:gd name="T22" fmla="*/ 123 w 140"/>
                    <a:gd name="T23" fmla="*/ 41 h 152"/>
                    <a:gd name="T24" fmla="*/ 122 w 140"/>
                    <a:gd name="T25" fmla="*/ 28 h 152"/>
                    <a:gd name="T26" fmla="*/ 120 w 140"/>
                    <a:gd name="T27" fmla="*/ 20 h 152"/>
                    <a:gd name="T28" fmla="*/ 118 w 140"/>
                    <a:gd name="T29" fmla="*/ 13 h 152"/>
                    <a:gd name="T30" fmla="*/ 119 w 140"/>
                    <a:gd name="T31" fmla="*/ 7 h 152"/>
                    <a:gd name="T32" fmla="*/ 121 w 140"/>
                    <a:gd name="T33" fmla="*/ 3 h 152"/>
                    <a:gd name="T34" fmla="*/ 106 w 140"/>
                    <a:gd name="T35" fmla="*/ 1 h 152"/>
                    <a:gd name="T36" fmla="*/ 97 w 140"/>
                    <a:gd name="T37" fmla="*/ 6 h 152"/>
                    <a:gd name="T38" fmla="*/ 87 w 140"/>
                    <a:gd name="T39" fmla="*/ 32 h 152"/>
                    <a:gd name="T40" fmla="*/ 74 w 140"/>
                    <a:gd name="T41" fmla="*/ 53 h 152"/>
                    <a:gd name="T42" fmla="*/ 60 w 140"/>
                    <a:gd name="T43" fmla="*/ 53 h 152"/>
                    <a:gd name="T44" fmla="*/ 35 w 140"/>
                    <a:gd name="T45" fmla="*/ 59 h 152"/>
                    <a:gd name="T46" fmla="*/ 25 w 140"/>
                    <a:gd name="T47" fmla="*/ 63 h 152"/>
                    <a:gd name="T48" fmla="*/ 18 w 140"/>
                    <a:gd name="T49" fmla="*/ 55 h 152"/>
                    <a:gd name="T50" fmla="*/ 7 w 140"/>
                    <a:gd name="T51" fmla="*/ 49 h 152"/>
                    <a:gd name="T52" fmla="*/ 2 w 140"/>
                    <a:gd name="T53" fmla="*/ 63 h 152"/>
                    <a:gd name="T54" fmla="*/ 4 w 140"/>
                    <a:gd name="T55" fmla="*/ 80 h 152"/>
                    <a:gd name="T56" fmla="*/ 5 w 140"/>
                    <a:gd name="T57" fmla="*/ 86 h 152"/>
                    <a:gd name="T58" fmla="*/ 18 w 140"/>
                    <a:gd name="T59" fmla="*/ 83 h 152"/>
                    <a:gd name="T60" fmla="*/ 9 w 140"/>
                    <a:gd name="T61" fmla="*/ 88 h 152"/>
                    <a:gd name="T62" fmla="*/ 8 w 140"/>
                    <a:gd name="T63" fmla="*/ 93 h 152"/>
                    <a:gd name="T64" fmla="*/ 18 w 140"/>
                    <a:gd name="T65" fmla="*/ 106 h 152"/>
                    <a:gd name="T66" fmla="*/ 17 w 140"/>
                    <a:gd name="T67" fmla="*/ 116 h 152"/>
                    <a:gd name="T68" fmla="*/ 21 w 140"/>
                    <a:gd name="T69" fmla="*/ 132 h 152"/>
                    <a:gd name="T70" fmla="*/ 29 w 140"/>
                    <a:gd name="T71" fmla="*/ 133 h 152"/>
                    <a:gd name="T72" fmla="*/ 39 w 140"/>
                    <a:gd name="T73" fmla="*/ 131 h 152"/>
                    <a:gd name="T74" fmla="*/ 40 w 140"/>
                    <a:gd name="T75" fmla="*/ 131 h 152"/>
                    <a:gd name="T76" fmla="*/ 43 w 140"/>
                    <a:gd name="T77" fmla="*/ 144 h 152"/>
                    <a:gd name="T78" fmla="*/ 52 w 140"/>
                    <a:gd name="T79" fmla="*/ 139 h 152"/>
                    <a:gd name="T80" fmla="*/ 60 w 140"/>
                    <a:gd name="T81" fmla="*/ 134 h 152"/>
                    <a:gd name="T82" fmla="*/ 65 w 140"/>
                    <a:gd name="T83" fmla="*/ 139 h 152"/>
                    <a:gd name="T84" fmla="*/ 69 w 140"/>
                    <a:gd name="T85" fmla="*/ 137 h 152"/>
                    <a:gd name="T86" fmla="*/ 75 w 140"/>
                    <a:gd name="T87" fmla="*/ 142 h 152"/>
                    <a:gd name="T88" fmla="*/ 78 w 140"/>
                    <a:gd name="T89" fmla="*/ 147 h 152"/>
                    <a:gd name="T90" fmla="*/ 91 w 140"/>
                    <a:gd name="T91" fmla="*/ 147 h 152"/>
                    <a:gd name="T92" fmla="*/ 100 w 140"/>
                    <a:gd name="T93" fmla="*/ 131 h 152"/>
                    <a:gd name="T94" fmla="*/ 104 w 140"/>
                    <a:gd name="T95" fmla="*/ 12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52">
                      <a:moveTo>
                        <a:pt x="103" y="123"/>
                      </a:moveTo>
                      <a:lnTo>
                        <a:pt x="105" y="124"/>
                      </a:lnTo>
                      <a:lnTo>
                        <a:pt x="106" y="121"/>
                      </a:lnTo>
                      <a:lnTo>
                        <a:pt x="105" y="119"/>
                      </a:lnTo>
                      <a:lnTo>
                        <a:pt x="104" y="119"/>
                      </a:lnTo>
                      <a:lnTo>
                        <a:pt x="103" y="118"/>
                      </a:lnTo>
                      <a:lnTo>
                        <a:pt x="105" y="117"/>
                      </a:lnTo>
                      <a:lnTo>
                        <a:pt x="105" y="114"/>
                      </a:lnTo>
                      <a:lnTo>
                        <a:pt x="105" y="114"/>
                      </a:lnTo>
                      <a:lnTo>
                        <a:pt x="101" y="114"/>
                      </a:lnTo>
                      <a:lnTo>
                        <a:pt x="102" y="111"/>
                      </a:lnTo>
                      <a:lnTo>
                        <a:pt x="101" y="110"/>
                      </a:lnTo>
                      <a:lnTo>
                        <a:pt x="104" y="111"/>
                      </a:lnTo>
                      <a:lnTo>
                        <a:pt x="106" y="109"/>
                      </a:lnTo>
                      <a:lnTo>
                        <a:pt x="107" y="106"/>
                      </a:lnTo>
                      <a:lnTo>
                        <a:pt x="109" y="103"/>
                      </a:lnTo>
                      <a:lnTo>
                        <a:pt x="109" y="100"/>
                      </a:lnTo>
                      <a:lnTo>
                        <a:pt x="108" y="97"/>
                      </a:lnTo>
                      <a:lnTo>
                        <a:pt x="110" y="98"/>
                      </a:lnTo>
                      <a:lnTo>
                        <a:pt x="111" y="101"/>
                      </a:lnTo>
                      <a:lnTo>
                        <a:pt x="113" y="98"/>
                      </a:lnTo>
                      <a:lnTo>
                        <a:pt x="115" y="95"/>
                      </a:lnTo>
                      <a:lnTo>
                        <a:pt x="114" y="90"/>
                      </a:lnTo>
                      <a:lnTo>
                        <a:pt x="118" y="87"/>
                      </a:lnTo>
                      <a:lnTo>
                        <a:pt x="119" y="81"/>
                      </a:lnTo>
                      <a:lnTo>
                        <a:pt x="120" y="79"/>
                      </a:lnTo>
                      <a:lnTo>
                        <a:pt x="120" y="73"/>
                      </a:lnTo>
                      <a:lnTo>
                        <a:pt x="122" y="70"/>
                      </a:lnTo>
                      <a:lnTo>
                        <a:pt x="122" y="68"/>
                      </a:lnTo>
                      <a:lnTo>
                        <a:pt x="125" y="65"/>
                      </a:lnTo>
                      <a:lnTo>
                        <a:pt x="126" y="66"/>
                      </a:lnTo>
                      <a:lnTo>
                        <a:pt x="126" y="65"/>
                      </a:lnTo>
                      <a:lnTo>
                        <a:pt x="126" y="60"/>
                      </a:lnTo>
                      <a:lnTo>
                        <a:pt x="130" y="66"/>
                      </a:lnTo>
                      <a:lnTo>
                        <a:pt x="133" y="66"/>
                      </a:lnTo>
                      <a:lnTo>
                        <a:pt x="136" y="65"/>
                      </a:lnTo>
                      <a:lnTo>
                        <a:pt x="138" y="66"/>
                      </a:lnTo>
                      <a:lnTo>
                        <a:pt x="139" y="65"/>
                      </a:lnTo>
                      <a:lnTo>
                        <a:pt x="140" y="62"/>
                      </a:lnTo>
                      <a:lnTo>
                        <a:pt x="138" y="61"/>
                      </a:lnTo>
                      <a:lnTo>
                        <a:pt x="137" y="59"/>
                      </a:lnTo>
                      <a:lnTo>
                        <a:pt x="135" y="56"/>
                      </a:lnTo>
                      <a:lnTo>
                        <a:pt x="132" y="56"/>
                      </a:lnTo>
                      <a:lnTo>
                        <a:pt x="126" y="49"/>
                      </a:lnTo>
                      <a:lnTo>
                        <a:pt x="125" y="47"/>
                      </a:lnTo>
                      <a:lnTo>
                        <a:pt x="124" y="45"/>
                      </a:lnTo>
                      <a:lnTo>
                        <a:pt x="122" y="43"/>
                      </a:lnTo>
                      <a:lnTo>
                        <a:pt x="123" y="41"/>
                      </a:lnTo>
                      <a:lnTo>
                        <a:pt x="127" y="40"/>
                      </a:lnTo>
                      <a:lnTo>
                        <a:pt x="128" y="37"/>
                      </a:lnTo>
                      <a:lnTo>
                        <a:pt x="126" y="35"/>
                      </a:lnTo>
                      <a:lnTo>
                        <a:pt x="122" y="28"/>
                      </a:lnTo>
                      <a:lnTo>
                        <a:pt x="120" y="25"/>
                      </a:lnTo>
                      <a:lnTo>
                        <a:pt x="118" y="23"/>
                      </a:lnTo>
                      <a:lnTo>
                        <a:pt x="119" y="20"/>
                      </a:lnTo>
                      <a:lnTo>
                        <a:pt x="120" y="20"/>
                      </a:lnTo>
                      <a:lnTo>
                        <a:pt x="120" y="18"/>
                      </a:lnTo>
                      <a:lnTo>
                        <a:pt x="119" y="17"/>
                      </a:lnTo>
                      <a:lnTo>
                        <a:pt x="116" y="14"/>
                      </a:lnTo>
                      <a:lnTo>
                        <a:pt x="118" y="13"/>
                      </a:lnTo>
                      <a:lnTo>
                        <a:pt x="121" y="14"/>
                      </a:lnTo>
                      <a:lnTo>
                        <a:pt x="124" y="13"/>
                      </a:lnTo>
                      <a:lnTo>
                        <a:pt x="122" y="9"/>
                      </a:lnTo>
                      <a:lnTo>
                        <a:pt x="119" y="7"/>
                      </a:lnTo>
                      <a:lnTo>
                        <a:pt x="119" y="6"/>
                      </a:lnTo>
                      <a:lnTo>
                        <a:pt x="119" y="4"/>
                      </a:lnTo>
                      <a:lnTo>
                        <a:pt x="121" y="4"/>
                      </a:lnTo>
                      <a:lnTo>
                        <a:pt x="121" y="3"/>
                      </a:lnTo>
                      <a:lnTo>
                        <a:pt x="118" y="2"/>
                      </a:lnTo>
                      <a:lnTo>
                        <a:pt x="114" y="2"/>
                      </a:lnTo>
                      <a:lnTo>
                        <a:pt x="112" y="1"/>
                      </a:lnTo>
                      <a:lnTo>
                        <a:pt x="106" y="1"/>
                      </a:lnTo>
                      <a:lnTo>
                        <a:pt x="101" y="1"/>
                      </a:lnTo>
                      <a:lnTo>
                        <a:pt x="99" y="0"/>
                      </a:lnTo>
                      <a:lnTo>
                        <a:pt x="96" y="4"/>
                      </a:lnTo>
                      <a:lnTo>
                        <a:pt x="97" y="6"/>
                      </a:lnTo>
                      <a:lnTo>
                        <a:pt x="95" y="9"/>
                      </a:lnTo>
                      <a:lnTo>
                        <a:pt x="95" y="11"/>
                      </a:lnTo>
                      <a:lnTo>
                        <a:pt x="92" y="25"/>
                      </a:lnTo>
                      <a:lnTo>
                        <a:pt x="87" y="32"/>
                      </a:lnTo>
                      <a:lnTo>
                        <a:pt x="85" y="39"/>
                      </a:lnTo>
                      <a:lnTo>
                        <a:pt x="80" y="49"/>
                      </a:lnTo>
                      <a:lnTo>
                        <a:pt x="81" y="52"/>
                      </a:lnTo>
                      <a:lnTo>
                        <a:pt x="74" y="53"/>
                      </a:lnTo>
                      <a:lnTo>
                        <a:pt x="68" y="57"/>
                      </a:lnTo>
                      <a:lnTo>
                        <a:pt x="64" y="57"/>
                      </a:lnTo>
                      <a:lnTo>
                        <a:pt x="63" y="56"/>
                      </a:lnTo>
                      <a:lnTo>
                        <a:pt x="60" y="53"/>
                      </a:lnTo>
                      <a:lnTo>
                        <a:pt x="53" y="53"/>
                      </a:lnTo>
                      <a:lnTo>
                        <a:pt x="51" y="56"/>
                      </a:lnTo>
                      <a:lnTo>
                        <a:pt x="43" y="59"/>
                      </a:lnTo>
                      <a:lnTo>
                        <a:pt x="35" y="59"/>
                      </a:lnTo>
                      <a:lnTo>
                        <a:pt x="33" y="60"/>
                      </a:lnTo>
                      <a:lnTo>
                        <a:pt x="29" y="60"/>
                      </a:lnTo>
                      <a:lnTo>
                        <a:pt x="29" y="62"/>
                      </a:lnTo>
                      <a:lnTo>
                        <a:pt x="25" y="63"/>
                      </a:lnTo>
                      <a:lnTo>
                        <a:pt x="23" y="63"/>
                      </a:lnTo>
                      <a:lnTo>
                        <a:pt x="22" y="60"/>
                      </a:lnTo>
                      <a:lnTo>
                        <a:pt x="18" y="56"/>
                      </a:lnTo>
                      <a:lnTo>
                        <a:pt x="18" y="55"/>
                      </a:lnTo>
                      <a:lnTo>
                        <a:pt x="14" y="51"/>
                      </a:lnTo>
                      <a:lnTo>
                        <a:pt x="11" y="45"/>
                      </a:lnTo>
                      <a:lnTo>
                        <a:pt x="8" y="46"/>
                      </a:lnTo>
                      <a:lnTo>
                        <a:pt x="7" y="49"/>
                      </a:lnTo>
                      <a:lnTo>
                        <a:pt x="4" y="54"/>
                      </a:lnTo>
                      <a:lnTo>
                        <a:pt x="1" y="59"/>
                      </a:lnTo>
                      <a:lnTo>
                        <a:pt x="1" y="61"/>
                      </a:lnTo>
                      <a:lnTo>
                        <a:pt x="2" y="63"/>
                      </a:lnTo>
                      <a:lnTo>
                        <a:pt x="2" y="65"/>
                      </a:lnTo>
                      <a:lnTo>
                        <a:pt x="0" y="66"/>
                      </a:lnTo>
                      <a:lnTo>
                        <a:pt x="1" y="73"/>
                      </a:lnTo>
                      <a:lnTo>
                        <a:pt x="4" y="80"/>
                      </a:lnTo>
                      <a:lnTo>
                        <a:pt x="6" y="82"/>
                      </a:lnTo>
                      <a:lnTo>
                        <a:pt x="4" y="81"/>
                      </a:lnTo>
                      <a:lnTo>
                        <a:pt x="3" y="82"/>
                      </a:lnTo>
                      <a:lnTo>
                        <a:pt x="5" y="86"/>
                      </a:lnTo>
                      <a:lnTo>
                        <a:pt x="8" y="87"/>
                      </a:lnTo>
                      <a:lnTo>
                        <a:pt x="10" y="87"/>
                      </a:lnTo>
                      <a:lnTo>
                        <a:pt x="14" y="86"/>
                      </a:lnTo>
                      <a:lnTo>
                        <a:pt x="18" y="83"/>
                      </a:lnTo>
                      <a:lnTo>
                        <a:pt x="21" y="83"/>
                      </a:lnTo>
                      <a:lnTo>
                        <a:pt x="18" y="83"/>
                      </a:lnTo>
                      <a:lnTo>
                        <a:pt x="15" y="87"/>
                      </a:lnTo>
                      <a:lnTo>
                        <a:pt x="9" y="88"/>
                      </a:lnTo>
                      <a:lnTo>
                        <a:pt x="8" y="90"/>
                      </a:lnTo>
                      <a:lnTo>
                        <a:pt x="4" y="90"/>
                      </a:lnTo>
                      <a:lnTo>
                        <a:pt x="4" y="92"/>
                      </a:lnTo>
                      <a:lnTo>
                        <a:pt x="8" y="93"/>
                      </a:lnTo>
                      <a:lnTo>
                        <a:pt x="11" y="95"/>
                      </a:lnTo>
                      <a:lnTo>
                        <a:pt x="15" y="101"/>
                      </a:lnTo>
                      <a:lnTo>
                        <a:pt x="17" y="103"/>
                      </a:lnTo>
                      <a:lnTo>
                        <a:pt x="18" y="106"/>
                      </a:lnTo>
                      <a:lnTo>
                        <a:pt x="15" y="110"/>
                      </a:lnTo>
                      <a:lnTo>
                        <a:pt x="14" y="112"/>
                      </a:lnTo>
                      <a:lnTo>
                        <a:pt x="15" y="114"/>
                      </a:lnTo>
                      <a:lnTo>
                        <a:pt x="17" y="116"/>
                      </a:lnTo>
                      <a:lnTo>
                        <a:pt x="18" y="124"/>
                      </a:lnTo>
                      <a:lnTo>
                        <a:pt x="18" y="128"/>
                      </a:lnTo>
                      <a:lnTo>
                        <a:pt x="19" y="132"/>
                      </a:lnTo>
                      <a:lnTo>
                        <a:pt x="21" y="132"/>
                      </a:lnTo>
                      <a:lnTo>
                        <a:pt x="23" y="130"/>
                      </a:lnTo>
                      <a:lnTo>
                        <a:pt x="24" y="132"/>
                      </a:lnTo>
                      <a:lnTo>
                        <a:pt x="27" y="132"/>
                      </a:lnTo>
                      <a:lnTo>
                        <a:pt x="29" y="133"/>
                      </a:lnTo>
                      <a:lnTo>
                        <a:pt x="33" y="133"/>
                      </a:lnTo>
                      <a:lnTo>
                        <a:pt x="35" y="131"/>
                      </a:lnTo>
                      <a:lnTo>
                        <a:pt x="37" y="132"/>
                      </a:lnTo>
                      <a:lnTo>
                        <a:pt x="39" y="131"/>
                      </a:lnTo>
                      <a:lnTo>
                        <a:pt x="40" y="128"/>
                      </a:lnTo>
                      <a:lnTo>
                        <a:pt x="39" y="126"/>
                      </a:lnTo>
                      <a:lnTo>
                        <a:pt x="41" y="128"/>
                      </a:lnTo>
                      <a:lnTo>
                        <a:pt x="40" y="131"/>
                      </a:lnTo>
                      <a:lnTo>
                        <a:pt x="41" y="135"/>
                      </a:lnTo>
                      <a:lnTo>
                        <a:pt x="42" y="141"/>
                      </a:lnTo>
                      <a:lnTo>
                        <a:pt x="42" y="144"/>
                      </a:lnTo>
                      <a:lnTo>
                        <a:pt x="43" y="144"/>
                      </a:lnTo>
                      <a:lnTo>
                        <a:pt x="46" y="139"/>
                      </a:lnTo>
                      <a:lnTo>
                        <a:pt x="48" y="139"/>
                      </a:lnTo>
                      <a:lnTo>
                        <a:pt x="49" y="140"/>
                      </a:lnTo>
                      <a:lnTo>
                        <a:pt x="52" y="139"/>
                      </a:lnTo>
                      <a:lnTo>
                        <a:pt x="53" y="138"/>
                      </a:lnTo>
                      <a:lnTo>
                        <a:pt x="56" y="137"/>
                      </a:lnTo>
                      <a:lnTo>
                        <a:pt x="58" y="135"/>
                      </a:lnTo>
                      <a:lnTo>
                        <a:pt x="60" y="134"/>
                      </a:lnTo>
                      <a:lnTo>
                        <a:pt x="62" y="136"/>
                      </a:lnTo>
                      <a:lnTo>
                        <a:pt x="63" y="135"/>
                      </a:lnTo>
                      <a:lnTo>
                        <a:pt x="65" y="136"/>
                      </a:lnTo>
                      <a:lnTo>
                        <a:pt x="65" y="139"/>
                      </a:lnTo>
                      <a:lnTo>
                        <a:pt x="67" y="141"/>
                      </a:lnTo>
                      <a:lnTo>
                        <a:pt x="69" y="142"/>
                      </a:lnTo>
                      <a:lnTo>
                        <a:pt x="68" y="139"/>
                      </a:lnTo>
                      <a:lnTo>
                        <a:pt x="69" y="137"/>
                      </a:lnTo>
                      <a:lnTo>
                        <a:pt x="70" y="139"/>
                      </a:lnTo>
                      <a:lnTo>
                        <a:pt x="73" y="140"/>
                      </a:lnTo>
                      <a:lnTo>
                        <a:pt x="74" y="139"/>
                      </a:lnTo>
                      <a:lnTo>
                        <a:pt x="75" y="142"/>
                      </a:lnTo>
                      <a:lnTo>
                        <a:pt x="77" y="141"/>
                      </a:lnTo>
                      <a:lnTo>
                        <a:pt x="77" y="142"/>
                      </a:lnTo>
                      <a:lnTo>
                        <a:pt x="79" y="145"/>
                      </a:lnTo>
                      <a:lnTo>
                        <a:pt x="78" y="147"/>
                      </a:lnTo>
                      <a:lnTo>
                        <a:pt x="79" y="152"/>
                      </a:lnTo>
                      <a:lnTo>
                        <a:pt x="81" y="152"/>
                      </a:lnTo>
                      <a:lnTo>
                        <a:pt x="87" y="149"/>
                      </a:lnTo>
                      <a:lnTo>
                        <a:pt x="91" y="147"/>
                      </a:lnTo>
                      <a:lnTo>
                        <a:pt x="96" y="143"/>
                      </a:lnTo>
                      <a:lnTo>
                        <a:pt x="99" y="137"/>
                      </a:lnTo>
                      <a:lnTo>
                        <a:pt x="99" y="135"/>
                      </a:lnTo>
                      <a:lnTo>
                        <a:pt x="100" y="131"/>
                      </a:lnTo>
                      <a:lnTo>
                        <a:pt x="101" y="132"/>
                      </a:lnTo>
                      <a:lnTo>
                        <a:pt x="102" y="132"/>
                      </a:lnTo>
                      <a:lnTo>
                        <a:pt x="105" y="126"/>
                      </a:lnTo>
                      <a:lnTo>
                        <a:pt x="104" y="125"/>
                      </a:lnTo>
                      <a:lnTo>
                        <a:pt x="102" y="124"/>
                      </a:lnTo>
                      <a:lnTo>
                        <a:pt x="102" y="122"/>
                      </a:lnTo>
                      <a:lnTo>
                        <a:pt x="103" y="1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427">
                  <a:extLst>
                    <a:ext uri="{FF2B5EF4-FFF2-40B4-BE49-F238E27FC236}">
                      <a16:creationId xmlns:a16="http://schemas.microsoft.com/office/drawing/2014/main" id="{9B468423-8386-4FFC-A8B8-9299523977FB}"/>
                    </a:ext>
                  </a:extLst>
                </p:cNvPr>
                <p:cNvSpPr>
                  <a:spLocks/>
                </p:cNvSpPr>
                <p:nvPr/>
              </p:nvSpPr>
              <p:spPr bwMode="auto">
                <a:xfrm>
                  <a:off x="5230" y="2952"/>
                  <a:ext cx="17" cy="12"/>
                </a:xfrm>
                <a:custGeom>
                  <a:avLst/>
                  <a:gdLst>
                    <a:gd name="T0" fmla="*/ 17 w 17"/>
                    <a:gd name="T1" fmla="*/ 4 h 12"/>
                    <a:gd name="T2" fmla="*/ 14 w 17"/>
                    <a:gd name="T3" fmla="*/ 0 h 12"/>
                    <a:gd name="T4" fmla="*/ 10 w 17"/>
                    <a:gd name="T5" fmla="*/ 0 h 12"/>
                    <a:gd name="T6" fmla="*/ 6 w 17"/>
                    <a:gd name="T7" fmla="*/ 1 h 12"/>
                    <a:gd name="T8" fmla="*/ 3 w 17"/>
                    <a:gd name="T9" fmla="*/ 0 h 12"/>
                    <a:gd name="T10" fmla="*/ 0 w 17"/>
                    <a:gd name="T11" fmla="*/ 1 h 12"/>
                    <a:gd name="T12" fmla="*/ 0 w 17"/>
                    <a:gd name="T13" fmla="*/ 4 h 12"/>
                    <a:gd name="T14" fmla="*/ 1 w 17"/>
                    <a:gd name="T15" fmla="*/ 6 h 12"/>
                    <a:gd name="T16" fmla="*/ 5 w 17"/>
                    <a:gd name="T17" fmla="*/ 7 h 12"/>
                    <a:gd name="T18" fmla="*/ 9 w 17"/>
                    <a:gd name="T19" fmla="*/ 10 h 12"/>
                    <a:gd name="T20" fmla="*/ 9 w 17"/>
                    <a:gd name="T21" fmla="*/ 12 h 12"/>
                    <a:gd name="T22" fmla="*/ 10 w 17"/>
                    <a:gd name="T23" fmla="*/ 10 h 12"/>
                    <a:gd name="T24" fmla="*/ 12 w 17"/>
                    <a:gd name="T25" fmla="*/ 8 h 12"/>
                    <a:gd name="T26" fmla="*/ 13 w 17"/>
                    <a:gd name="T27" fmla="*/ 7 h 12"/>
                    <a:gd name="T28" fmla="*/ 16 w 17"/>
                    <a:gd name="T29" fmla="*/ 7 h 12"/>
                    <a:gd name="T30" fmla="*/ 17 w 17"/>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2">
                      <a:moveTo>
                        <a:pt x="17" y="4"/>
                      </a:moveTo>
                      <a:lnTo>
                        <a:pt x="14" y="0"/>
                      </a:lnTo>
                      <a:lnTo>
                        <a:pt x="10" y="0"/>
                      </a:lnTo>
                      <a:lnTo>
                        <a:pt x="6" y="1"/>
                      </a:lnTo>
                      <a:lnTo>
                        <a:pt x="3" y="0"/>
                      </a:lnTo>
                      <a:lnTo>
                        <a:pt x="0" y="1"/>
                      </a:lnTo>
                      <a:lnTo>
                        <a:pt x="0" y="4"/>
                      </a:lnTo>
                      <a:lnTo>
                        <a:pt x="1" y="6"/>
                      </a:lnTo>
                      <a:lnTo>
                        <a:pt x="5" y="7"/>
                      </a:lnTo>
                      <a:lnTo>
                        <a:pt x="9" y="10"/>
                      </a:lnTo>
                      <a:lnTo>
                        <a:pt x="9" y="12"/>
                      </a:lnTo>
                      <a:lnTo>
                        <a:pt x="10" y="10"/>
                      </a:lnTo>
                      <a:lnTo>
                        <a:pt x="12" y="8"/>
                      </a:lnTo>
                      <a:lnTo>
                        <a:pt x="13" y="7"/>
                      </a:lnTo>
                      <a:lnTo>
                        <a:pt x="16" y="7"/>
                      </a:lnTo>
                      <a:lnTo>
                        <a:pt x="1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428">
                  <a:extLst>
                    <a:ext uri="{FF2B5EF4-FFF2-40B4-BE49-F238E27FC236}">
                      <a16:creationId xmlns:a16="http://schemas.microsoft.com/office/drawing/2014/main" id="{A72A1529-9EC0-4C7A-B94D-F98C69311426}"/>
                    </a:ext>
                  </a:extLst>
                </p:cNvPr>
                <p:cNvSpPr>
                  <a:spLocks/>
                </p:cNvSpPr>
                <p:nvPr/>
              </p:nvSpPr>
              <p:spPr bwMode="auto">
                <a:xfrm>
                  <a:off x="5160" y="2825"/>
                  <a:ext cx="6" cy="4"/>
                </a:xfrm>
                <a:custGeom>
                  <a:avLst/>
                  <a:gdLst>
                    <a:gd name="T0" fmla="*/ 6 w 6"/>
                    <a:gd name="T1" fmla="*/ 4 h 4"/>
                    <a:gd name="T2" fmla="*/ 6 w 6"/>
                    <a:gd name="T3" fmla="*/ 3 h 4"/>
                    <a:gd name="T4" fmla="*/ 6 w 6"/>
                    <a:gd name="T5" fmla="*/ 2 h 4"/>
                    <a:gd name="T6" fmla="*/ 4 w 6"/>
                    <a:gd name="T7" fmla="*/ 0 h 4"/>
                    <a:gd name="T8" fmla="*/ 0 w 6"/>
                    <a:gd name="T9" fmla="*/ 0 h 4"/>
                    <a:gd name="T10" fmla="*/ 0 w 6"/>
                    <a:gd name="T11" fmla="*/ 1 h 4"/>
                    <a:gd name="T12" fmla="*/ 2 w 6"/>
                    <a:gd name="T13" fmla="*/ 3 h 4"/>
                    <a:gd name="T14" fmla="*/ 3 w 6"/>
                    <a:gd name="T15" fmla="*/ 3 h 4"/>
                    <a:gd name="T16" fmla="*/ 6 w 6"/>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4"/>
                      </a:moveTo>
                      <a:lnTo>
                        <a:pt x="6" y="3"/>
                      </a:lnTo>
                      <a:lnTo>
                        <a:pt x="6" y="2"/>
                      </a:lnTo>
                      <a:lnTo>
                        <a:pt x="4" y="0"/>
                      </a:lnTo>
                      <a:lnTo>
                        <a:pt x="0" y="0"/>
                      </a:lnTo>
                      <a:lnTo>
                        <a:pt x="0" y="1"/>
                      </a:lnTo>
                      <a:lnTo>
                        <a:pt x="2" y="3"/>
                      </a:lnTo>
                      <a:lnTo>
                        <a:pt x="3"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429">
                  <a:extLst>
                    <a:ext uri="{FF2B5EF4-FFF2-40B4-BE49-F238E27FC236}">
                      <a16:creationId xmlns:a16="http://schemas.microsoft.com/office/drawing/2014/main" id="{ABF6DFFA-03F3-4477-8580-29DA523ABD94}"/>
                    </a:ext>
                  </a:extLst>
                </p:cNvPr>
                <p:cNvSpPr>
                  <a:spLocks/>
                </p:cNvSpPr>
                <p:nvPr/>
              </p:nvSpPr>
              <p:spPr bwMode="auto">
                <a:xfrm>
                  <a:off x="5464"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430">
                  <a:extLst>
                    <a:ext uri="{FF2B5EF4-FFF2-40B4-BE49-F238E27FC236}">
                      <a16:creationId xmlns:a16="http://schemas.microsoft.com/office/drawing/2014/main" id="{2C32F685-749F-4B34-8CBF-EBF9B9080770}"/>
                    </a:ext>
                  </a:extLst>
                </p:cNvPr>
                <p:cNvSpPr>
                  <a:spLocks/>
                </p:cNvSpPr>
                <p:nvPr/>
              </p:nvSpPr>
              <p:spPr bwMode="auto">
                <a:xfrm>
                  <a:off x="5525" y="2837"/>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431">
                  <a:extLst>
                    <a:ext uri="{FF2B5EF4-FFF2-40B4-BE49-F238E27FC236}">
                      <a16:creationId xmlns:a16="http://schemas.microsoft.com/office/drawing/2014/main" id="{FBDB4000-55B0-4E04-AA7D-3B45A3CD76F7}"/>
                    </a:ext>
                  </a:extLst>
                </p:cNvPr>
                <p:cNvSpPr>
                  <a:spLocks/>
                </p:cNvSpPr>
                <p:nvPr/>
              </p:nvSpPr>
              <p:spPr bwMode="auto">
                <a:xfrm>
                  <a:off x="5464" y="2939"/>
                  <a:ext cx="4" cy="2"/>
                </a:xfrm>
                <a:custGeom>
                  <a:avLst/>
                  <a:gdLst>
                    <a:gd name="T0" fmla="*/ 0 w 4"/>
                    <a:gd name="T1" fmla="*/ 1 h 2"/>
                    <a:gd name="T2" fmla="*/ 2 w 4"/>
                    <a:gd name="T3" fmla="*/ 2 h 2"/>
                    <a:gd name="T4" fmla="*/ 4 w 4"/>
                    <a:gd name="T5" fmla="*/ 1 h 2"/>
                    <a:gd name="T6" fmla="*/ 4 w 4"/>
                    <a:gd name="T7" fmla="*/ 0 h 2"/>
                    <a:gd name="T8" fmla="*/ 0 w 4"/>
                    <a:gd name="T9" fmla="*/ 1 h 2"/>
                  </a:gdLst>
                  <a:ahLst/>
                  <a:cxnLst>
                    <a:cxn ang="0">
                      <a:pos x="T0" y="T1"/>
                    </a:cxn>
                    <a:cxn ang="0">
                      <a:pos x="T2" y="T3"/>
                    </a:cxn>
                    <a:cxn ang="0">
                      <a:pos x="T4" y="T5"/>
                    </a:cxn>
                    <a:cxn ang="0">
                      <a:pos x="T6" y="T7"/>
                    </a:cxn>
                    <a:cxn ang="0">
                      <a:pos x="T8" y="T9"/>
                    </a:cxn>
                  </a:cxnLst>
                  <a:rect l="0" t="0" r="r" b="b"/>
                  <a:pathLst>
                    <a:path w="4" h="2">
                      <a:moveTo>
                        <a:pt x="0" y="1"/>
                      </a:moveTo>
                      <a:lnTo>
                        <a:pt x="2" y="2"/>
                      </a:lnTo>
                      <a:lnTo>
                        <a:pt x="4" y="1"/>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432">
                  <a:extLst>
                    <a:ext uri="{FF2B5EF4-FFF2-40B4-BE49-F238E27FC236}">
                      <a16:creationId xmlns:a16="http://schemas.microsoft.com/office/drawing/2014/main" id="{77764390-4537-4019-814B-CAEB858DACCA}"/>
                    </a:ext>
                  </a:extLst>
                </p:cNvPr>
                <p:cNvSpPr>
                  <a:spLocks/>
                </p:cNvSpPr>
                <p:nvPr/>
              </p:nvSpPr>
              <p:spPr bwMode="auto">
                <a:xfrm>
                  <a:off x="5464" y="2826"/>
                  <a:ext cx="6" cy="8"/>
                </a:xfrm>
                <a:custGeom>
                  <a:avLst/>
                  <a:gdLst>
                    <a:gd name="T0" fmla="*/ 6 w 6"/>
                    <a:gd name="T1" fmla="*/ 1 h 8"/>
                    <a:gd name="T2" fmla="*/ 4 w 6"/>
                    <a:gd name="T3" fmla="*/ 0 h 8"/>
                    <a:gd name="T4" fmla="*/ 0 w 6"/>
                    <a:gd name="T5" fmla="*/ 2 h 8"/>
                    <a:gd name="T6" fmla="*/ 0 w 6"/>
                    <a:gd name="T7" fmla="*/ 7 h 8"/>
                    <a:gd name="T8" fmla="*/ 4 w 6"/>
                    <a:gd name="T9" fmla="*/ 8 h 8"/>
                    <a:gd name="T10" fmla="*/ 5 w 6"/>
                    <a:gd name="T11" fmla="*/ 6 h 8"/>
                    <a:gd name="T12" fmla="*/ 6 w 6"/>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1"/>
                      </a:moveTo>
                      <a:lnTo>
                        <a:pt x="4" y="0"/>
                      </a:lnTo>
                      <a:lnTo>
                        <a:pt x="0" y="2"/>
                      </a:lnTo>
                      <a:lnTo>
                        <a:pt x="0" y="7"/>
                      </a:lnTo>
                      <a:lnTo>
                        <a:pt x="4" y="8"/>
                      </a:lnTo>
                      <a:lnTo>
                        <a:pt x="5"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433">
                  <a:extLst>
                    <a:ext uri="{FF2B5EF4-FFF2-40B4-BE49-F238E27FC236}">
                      <a16:creationId xmlns:a16="http://schemas.microsoft.com/office/drawing/2014/main" id="{C3E823AA-04AA-46C1-8851-30EEEFC81776}"/>
                    </a:ext>
                  </a:extLst>
                </p:cNvPr>
                <p:cNvSpPr>
                  <a:spLocks/>
                </p:cNvSpPr>
                <p:nvPr/>
              </p:nvSpPr>
              <p:spPr bwMode="auto">
                <a:xfrm>
                  <a:off x="5521" y="2826"/>
                  <a:ext cx="3" cy="2"/>
                </a:xfrm>
                <a:custGeom>
                  <a:avLst/>
                  <a:gdLst>
                    <a:gd name="T0" fmla="*/ 0 w 3"/>
                    <a:gd name="T1" fmla="*/ 1 h 2"/>
                    <a:gd name="T2" fmla="*/ 2 w 3"/>
                    <a:gd name="T3" fmla="*/ 2 h 2"/>
                    <a:gd name="T4" fmla="*/ 3 w 3"/>
                    <a:gd name="T5" fmla="*/ 2 h 2"/>
                    <a:gd name="T6" fmla="*/ 2 w 3"/>
                    <a:gd name="T7" fmla="*/ 0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lnTo>
                        <a:pt x="2" y="2"/>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434">
                  <a:extLst>
                    <a:ext uri="{FF2B5EF4-FFF2-40B4-BE49-F238E27FC236}">
                      <a16:creationId xmlns:a16="http://schemas.microsoft.com/office/drawing/2014/main" id="{FD99A00E-77F1-4624-8FE0-9C5F3D6C4618}"/>
                    </a:ext>
                  </a:extLst>
                </p:cNvPr>
                <p:cNvSpPr>
                  <a:spLocks/>
                </p:cNvSpPr>
                <p:nvPr/>
              </p:nvSpPr>
              <p:spPr bwMode="auto">
                <a:xfrm>
                  <a:off x="5464" y="2952"/>
                  <a:ext cx="4" cy="3"/>
                </a:xfrm>
                <a:custGeom>
                  <a:avLst/>
                  <a:gdLst>
                    <a:gd name="T0" fmla="*/ 4 w 4"/>
                    <a:gd name="T1" fmla="*/ 0 h 3"/>
                    <a:gd name="T2" fmla="*/ 4 w 4"/>
                    <a:gd name="T3" fmla="*/ 0 h 3"/>
                    <a:gd name="T4" fmla="*/ 3 w 4"/>
                    <a:gd name="T5" fmla="*/ 0 h 3"/>
                    <a:gd name="T6" fmla="*/ 0 w 4"/>
                    <a:gd name="T7" fmla="*/ 1 h 3"/>
                    <a:gd name="T8" fmla="*/ 0 w 4"/>
                    <a:gd name="T9" fmla="*/ 3 h 3"/>
                    <a:gd name="T10" fmla="*/ 2 w 4"/>
                    <a:gd name="T11" fmla="*/ 3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4" y="0"/>
                      </a:lnTo>
                      <a:lnTo>
                        <a:pt x="3" y="0"/>
                      </a:lnTo>
                      <a:lnTo>
                        <a:pt x="0" y="1"/>
                      </a:lnTo>
                      <a:lnTo>
                        <a:pt x="0" y="3"/>
                      </a:lnTo>
                      <a:lnTo>
                        <a:pt x="2" y="3"/>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435">
                  <a:extLst>
                    <a:ext uri="{FF2B5EF4-FFF2-40B4-BE49-F238E27FC236}">
                      <a16:creationId xmlns:a16="http://schemas.microsoft.com/office/drawing/2014/main" id="{D2BB53F4-1A5A-4304-9BA8-EE40AD8FCA15}"/>
                    </a:ext>
                  </a:extLst>
                </p:cNvPr>
                <p:cNvSpPr>
                  <a:spLocks/>
                </p:cNvSpPr>
                <p:nvPr/>
              </p:nvSpPr>
              <p:spPr bwMode="auto">
                <a:xfrm>
                  <a:off x="5459" y="2811"/>
                  <a:ext cx="15" cy="7"/>
                </a:xfrm>
                <a:custGeom>
                  <a:avLst/>
                  <a:gdLst>
                    <a:gd name="T0" fmla="*/ 12 w 15"/>
                    <a:gd name="T1" fmla="*/ 5 h 7"/>
                    <a:gd name="T2" fmla="*/ 13 w 15"/>
                    <a:gd name="T3" fmla="*/ 6 h 7"/>
                    <a:gd name="T4" fmla="*/ 15 w 15"/>
                    <a:gd name="T5" fmla="*/ 4 h 7"/>
                    <a:gd name="T6" fmla="*/ 15 w 15"/>
                    <a:gd name="T7" fmla="*/ 2 h 7"/>
                    <a:gd name="T8" fmla="*/ 12 w 15"/>
                    <a:gd name="T9" fmla="*/ 0 h 7"/>
                    <a:gd name="T10" fmla="*/ 7 w 15"/>
                    <a:gd name="T11" fmla="*/ 0 h 7"/>
                    <a:gd name="T12" fmla="*/ 5 w 15"/>
                    <a:gd name="T13" fmla="*/ 2 h 7"/>
                    <a:gd name="T14" fmla="*/ 2 w 15"/>
                    <a:gd name="T15" fmla="*/ 2 h 7"/>
                    <a:gd name="T16" fmla="*/ 1 w 15"/>
                    <a:gd name="T17" fmla="*/ 2 h 7"/>
                    <a:gd name="T18" fmla="*/ 2 w 15"/>
                    <a:gd name="T19" fmla="*/ 3 h 7"/>
                    <a:gd name="T20" fmla="*/ 0 w 15"/>
                    <a:gd name="T21" fmla="*/ 4 h 7"/>
                    <a:gd name="T22" fmla="*/ 4 w 15"/>
                    <a:gd name="T23" fmla="*/ 5 h 7"/>
                    <a:gd name="T24" fmla="*/ 7 w 15"/>
                    <a:gd name="T25" fmla="*/ 7 h 7"/>
                    <a:gd name="T26" fmla="*/ 9 w 15"/>
                    <a:gd name="T27" fmla="*/ 6 h 7"/>
                    <a:gd name="T28" fmla="*/ 9 w 15"/>
                    <a:gd name="T29" fmla="*/ 4 h 7"/>
                    <a:gd name="T30" fmla="*/ 7 w 15"/>
                    <a:gd name="T31" fmla="*/ 3 h 7"/>
                    <a:gd name="T32" fmla="*/ 6 w 15"/>
                    <a:gd name="T33" fmla="*/ 3 h 7"/>
                    <a:gd name="T34" fmla="*/ 7 w 15"/>
                    <a:gd name="T35" fmla="*/ 2 h 7"/>
                    <a:gd name="T36" fmla="*/ 12 w 15"/>
                    <a:gd name="T3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7">
                      <a:moveTo>
                        <a:pt x="12" y="5"/>
                      </a:moveTo>
                      <a:lnTo>
                        <a:pt x="13" y="6"/>
                      </a:lnTo>
                      <a:lnTo>
                        <a:pt x="15" y="4"/>
                      </a:lnTo>
                      <a:lnTo>
                        <a:pt x="15" y="2"/>
                      </a:lnTo>
                      <a:lnTo>
                        <a:pt x="12" y="0"/>
                      </a:lnTo>
                      <a:lnTo>
                        <a:pt x="7" y="0"/>
                      </a:lnTo>
                      <a:lnTo>
                        <a:pt x="5" y="2"/>
                      </a:lnTo>
                      <a:lnTo>
                        <a:pt x="2" y="2"/>
                      </a:lnTo>
                      <a:lnTo>
                        <a:pt x="1" y="2"/>
                      </a:lnTo>
                      <a:lnTo>
                        <a:pt x="2" y="3"/>
                      </a:lnTo>
                      <a:lnTo>
                        <a:pt x="0" y="4"/>
                      </a:lnTo>
                      <a:lnTo>
                        <a:pt x="4" y="5"/>
                      </a:lnTo>
                      <a:lnTo>
                        <a:pt x="7" y="7"/>
                      </a:lnTo>
                      <a:lnTo>
                        <a:pt x="9" y="6"/>
                      </a:lnTo>
                      <a:lnTo>
                        <a:pt x="9" y="4"/>
                      </a:lnTo>
                      <a:lnTo>
                        <a:pt x="7" y="3"/>
                      </a:lnTo>
                      <a:lnTo>
                        <a:pt x="6" y="3"/>
                      </a:lnTo>
                      <a:lnTo>
                        <a:pt x="7" y="2"/>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436">
                  <a:extLst>
                    <a:ext uri="{FF2B5EF4-FFF2-40B4-BE49-F238E27FC236}">
                      <a16:creationId xmlns:a16="http://schemas.microsoft.com/office/drawing/2014/main" id="{E0A00DDB-09AA-4AA8-9130-13618D6A96B6}"/>
                    </a:ext>
                  </a:extLst>
                </p:cNvPr>
                <p:cNvSpPr>
                  <a:spLocks/>
                </p:cNvSpPr>
                <p:nvPr/>
              </p:nvSpPr>
              <p:spPr bwMode="auto">
                <a:xfrm>
                  <a:off x="5442" y="2809"/>
                  <a:ext cx="6" cy="5"/>
                </a:xfrm>
                <a:custGeom>
                  <a:avLst/>
                  <a:gdLst>
                    <a:gd name="T0" fmla="*/ 2 w 6"/>
                    <a:gd name="T1" fmla="*/ 2 h 5"/>
                    <a:gd name="T2" fmla="*/ 6 w 6"/>
                    <a:gd name="T3" fmla="*/ 5 h 5"/>
                    <a:gd name="T4" fmla="*/ 5 w 6"/>
                    <a:gd name="T5" fmla="*/ 3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lnTo>
                        <a:pt x="6" y="5"/>
                      </a:lnTo>
                      <a:lnTo>
                        <a:pt x="5" y="3"/>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437">
                  <a:extLst>
                    <a:ext uri="{FF2B5EF4-FFF2-40B4-BE49-F238E27FC236}">
                      <a16:creationId xmlns:a16="http://schemas.microsoft.com/office/drawing/2014/main" id="{41818ACB-C76A-47B2-AC77-91FAC4782421}"/>
                    </a:ext>
                  </a:extLst>
                </p:cNvPr>
                <p:cNvSpPr>
                  <a:spLocks/>
                </p:cNvSpPr>
                <p:nvPr/>
              </p:nvSpPr>
              <p:spPr bwMode="auto">
                <a:xfrm>
                  <a:off x="5417" y="2771"/>
                  <a:ext cx="21" cy="57"/>
                </a:xfrm>
                <a:custGeom>
                  <a:avLst/>
                  <a:gdLst>
                    <a:gd name="T0" fmla="*/ 19 w 21"/>
                    <a:gd name="T1" fmla="*/ 21 h 57"/>
                    <a:gd name="T2" fmla="*/ 21 w 21"/>
                    <a:gd name="T3" fmla="*/ 15 h 57"/>
                    <a:gd name="T4" fmla="*/ 20 w 21"/>
                    <a:gd name="T5" fmla="*/ 12 h 57"/>
                    <a:gd name="T6" fmla="*/ 19 w 21"/>
                    <a:gd name="T7" fmla="*/ 11 h 57"/>
                    <a:gd name="T8" fmla="*/ 14 w 21"/>
                    <a:gd name="T9" fmla="*/ 12 h 57"/>
                    <a:gd name="T10" fmla="*/ 10 w 21"/>
                    <a:gd name="T11" fmla="*/ 15 h 57"/>
                    <a:gd name="T12" fmla="*/ 10 w 21"/>
                    <a:gd name="T13" fmla="*/ 17 h 57"/>
                    <a:gd name="T14" fmla="*/ 11 w 21"/>
                    <a:gd name="T15" fmla="*/ 18 h 57"/>
                    <a:gd name="T16" fmla="*/ 10 w 21"/>
                    <a:gd name="T17" fmla="*/ 19 h 57"/>
                    <a:gd name="T18" fmla="*/ 8 w 21"/>
                    <a:gd name="T19" fmla="*/ 20 h 57"/>
                    <a:gd name="T20" fmla="*/ 6 w 21"/>
                    <a:gd name="T21" fmla="*/ 23 h 57"/>
                    <a:gd name="T22" fmla="*/ 5 w 21"/>
                    <a:gd name="T23" fmla="*/ 23 h 57"/>
                    <a:gd name="T24" fmla="*/ 4 w 21"/>
                    <a:gd name="T25" fmla="*/ 21 h 57"/>
                    <a:gd name="T26" fmla="*/ 6 w 21"/>
                    <a:gd name="T27" fmla="*/ 19 h 57"/>
                    <a:gd name="T28" fmla="*/ 8 w 21"/>
                    <a:gd name="T29" fmla="*/ 18 h 57"/>
                    <a:gd name="T30" fmla="*/ 9 w 21"/>
                    <a:gd name="T31" fmla="*/ 14 h 57"/>
                    <a:gd name="T32" fmla="*/ 9 w 21"/>
                    <a:gd name="T33" fmla="*/ 9 h 57"/>
                    <a:gd name="T34" fmla="*/ 7 w 21"/>
                    <a:gd name="T35" fmla="*/ 8 h 57"/>
                    <a:gd name="T36" fmla="*/ 6 w 21"/>
                    <a:gd name="T37" fmla="*/ 5 h 57"/>
                    <a:gd name="T38" fmla="*/ 9 w 21"/>
                    <a:gd name="T39" fmla="*/ 3 h 57"/>
                    <a:gd name="T40" fmla="*/ 9 w 21"/>
                    <a:gd name="T41" fmla="*/ 0 h 57"/>
                    <a:gd name="T42" fmla="*/ 7 w 21"/>
                    <a:gd name="T43" fmla="*/ 1 h 57"/>
                    <a:gd name="T44" fmla="*/ 3 w 21"/>
                    <a:gd name="T45" fmla="*/ 5 h 57"/>
                    <a:gd name="T46" fmla="*/ 2 w 21"/>
                    <a:gd name="T47" fmla="*/ 11 h 57"/>
                    <a:gd name="T48" fmla="*/ 2 w 21"/>
                    <a:gd name="T49" fmla="*/ 15 h 57"/>
                    <a:gd name="T50" fmla="*/ 1 w 21"/>
                    <a:gd name="T51" fmla="*/ 16 h 57"/>
                    <a:gd name="T52" fmla="*/ 0 w 21"/>
                    <a:gd name="T53" fmla="*/ 21 h 57"/>
                    <a:gd name="T54" fmla="*/ 1 w 21"/>
                    <a:gd name="T55" fmla="*/ 23 h 57"/>
                    <a:gd name="T56" fmla="*/ 3 w 21"/>
                    <a:gd name="T57" fmla="*/ 26 h 57"/>
                    <a:gd name="T58" fmla="*/ 2 w 21"/>
                    <a:gd name="T59" fmla="*/ 29 h 57"/>
                    <a:gd name="T60" fmla="*/ 1 w 21"/>
                    <a:gd name="T61" fmla="*/ 32 h 57"/>
                    <a:gd name="T62" fmla="*/ 4 w 21"/>
                    <a:gd name="T63" fmla="*/ 35 h 57"/>
                    <a:gd name="T64" fmla="*/ 3 w 21"/>
                    <a:gd name="T65" fmla="*/ 37 h 57"/>
                    <a:gd name="T66" fmla="*/ 4 w 21"/>
                    <a:gd name="T67" fmla="*/ 39 h 57"/>
                    <a:gd name="T68" fmla="*/ 3 w 21"/>
                    <a:gd name="T69" fmla="*/ 43 h 57"/>
                    <a:gd name="T70" fmla="*/ 5 w 21"/>
                    <a:gd name="T71" fmla="*/ 46 h 57"/>
                    <a:gd name="T72" fmla="*/ 8 w 21"/>
                    <a:gd name="T73" fmla="*/ 48 h 57"/>
                    <a:gd name="T74" fmla="*/ 10 w 21"/>
                    <a:gd name="T75" fmla="*/ 54 h 57"/>
                    <a:gd name="T76" fmla="*/ 12 w 21"/>
                    <a:gd name="T77" fmla="*/ 55 h 57"/>
                    <a:gd name="T78" fmla="*/ 13 w 21"/>
                    <a:gd name="T79" fmla="*/ 57 h 57"/>
                    <a:gd name="T80" fmla="*/ 13 w 21"/>
                    <a:gd name="T81" fmla="*/ 56 h 57"/>
                    <a:gd name="T82" fmla="*/ 14 w 21"/>
                    <a:gd name="T83" fmla="*/ 55 h 57"/>
                    <a:gd name="T84" fmla="*/ 13 w 21"/>
                    <a:gd name="T85" fmla="*/ 54 h 57"/>
                    <a:gd name="T86" fmla="*/ 10 w 21"/>
                    <a:gd name="T87" fmla="*/ 50 h 57"/>
                    <a:gd name="T88" fmla="*/ 9 w 21"/>
                    <a:gd name="T89" fmla="*/ 45 h 57"/>
                    <a:gd name="T90" fmla="*/ 6 w 21"/>
                    <a:gd name="T91" fmla="*/ 40 h 57"/>
                    <a:gd name="T92" fmla="*/ 6 w 21"/>
                    <a:gd name="T93" fmla="*/ 33 h 57"/>
                    <a:gd name="T94" fmla="*/ 9 w 21"/>
                    <a:gd name="T95" fmla="*/ 32 h 57"/>
                    <a:gd name="T96" fmla="*/ 12 w 21"/>
                    <a:gd name="T97" fmla="*/ 33 h 57"/>
                    <a:gd name="T98" fmla="*/ 16 w 21"/>
                    <a:gd name="T99" fmla="*/ 33 h 57"/>
                    <a:gd name="T100" fmla="*/ 17 w 21"/>
                    <a:gd name="T101" fmla="*/ 36 h 57"/>
                    <a:gd name="T102" fmla="*/ 20 w 21"/>
                    <a:gd name="T103" fmla="*/ 35 h 57"/>
                    <a:gd name="T104" fmla="*/ 19 w 21"/>
                    <a:gd name="T105" fmla="*/ 33 h 57"/>
                    <a:gd name="T106" fmla="*/ 18 w 21"/>
                    <a:gd name="T107" fmla="*/ 31 h 57"/>
                    <a:gd name="T108" fmla="*/ 15 w 21"/>
                    <a:gd name="T109" fmla="*/ 28 h 57"/>
                    <a:gd name="T110" fmla="*/ 12 w 21"/>
                    <a:gd name="T111" fmla="*/ 28 h 57"/>
                    <a:gd name="T112" fmla="*/ 12 w 21"/>
                    <a:gd name="T113" fmla="*/ 26 h 57"/>
                    <a:gd name="T114" fmla="*/ 13 w 21"/>
                    <a:gd name="T115" fmla="*/ 23 h 57"/>
                    <a:gd name="T116" fmla="*/ 19 w 21"/>
                    <a:gd name="T117"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57">
                      <a:moveTo>
                        <a:pt x="19" y="21"/>
                      </a:moveTo>
                      <a:lnTo>
                        <a:pt x="21" y="15"/>
                      </a:lnTo>
                      <a:lnTo>
                        <a:pt x="20" y="12"/>
                      </a:lnTo>
                      <a:lnTo>
                        <a:pt x="19" y="11"/>
                      </a:lnTo>
                      <a:lnTo>
                        <a:pt x="14" y="12"/>
                      </a:lnTo>
                      <a:lnTo>
                        <a:pt x="10" y="15"/>
                      </a:lnTo>
                      <a:lnTo>
                        <a:pt x="10" y="17"/>
                      </a:lnTo>
                      <a:lnTo>
                        <a:pt x="11" y="18"/>
                      </a:lnTo>
                      <a:lnTo>
                        <a:pt x="10" y="19"/>
                      </a:lnTo>
                      <a:lnTo>
                        <a:pt x="8" y="20"/>
                      </a:lnTo>
                      <a:lnTo>
                        <a:pt x="6" y="23"/>
                      </a:lnTo>
                      <a:lnTo>
                        <a:pt x="5" y="23"/>
                      </a:lnTo>
                      <a:lnTo>
                        <a:pt x="4" y="21"/>
                      </a:lnTo>
                      <a:lnTo>
                        <a:pt x="6" y="19"/>
                      </a:lnTo>
                      <a:lnTo>
                        <a:pt x="8" y="18"/>
                      </a:lnTo>
                      <a:lnTo>
                        <a:pt x="9" y="14"/>
                      </a:lnTo>
                      <a:lnTo>
                        <a:pt x="9" y="9"/>
                      </a:lnTo>
                      <a:lnTo>
                        <a:pt x="7" y="8"/>
                      </a:lnTo>
                      <a:lnTo>
                        <a:pt x="6" y="5"/>
                      </a:lnTo>
                      <a:lnTo>
                        <a:pt x="9" y="3"/>
                      </a:lnTo>
                      <a:lnTo>
                        <a:pt x="9" y="0"/>
                      </a:lnTo>
                      <a:lnTo>
                        <a:pt x="7" y="1"/>
                      </a:lnTo>
                      <a:lnTo>
                        <a:pt x="3" y="5"/>
                      </a:lnTo>
                      <a:lnTo>
                        <a:pt x="2" y="11"/>
                      </a:lnTo>
                      <a:lnTo>
                        <a:pt x="2" y="15"/>
                      </a:lnTo>
                      <a:lnTo>
                        <a:pt x="1" y="16"/>
                      </a:lnTo>
                      <a:lnTo>
                        <a:pt x="0" y="21"/>
                      </a:lnTo>
                      <a:lnTo>
                        <a:pt x="1" y="23"/>
                      </a:lnTo>
                      <a:lnTo>
                        <a:pt x="3" y="26"/>
                      </a:lnTo>
                      <a:lnTo>
                        <a:pt x="2" y="29"/>
                      </a:lnTo>
                      <a:lnTo>
                        <a:pt x="1" y="32"/>
                      </a:lnTo>
                      <a:lnTo>
                        <a:pt x="4" y="35"/>
                      </a:lnTo>
                      <a:lnTo>
                        <a:pt x="3" y="37"/>
                      </a:lnTo>
                      <a:lnTo>
                        <a:pt x="4" y="39"/>
                      </a:lnTo>
                      <a:lnTo>
                        <a:pt x="3" y="43"/>
                      </a:lnTo>
                      <a:lnTo>
                        <a:pt x="5" y="46"/>
                      </a:lnTo>
                      <a:lnTo>
                        <a:pt x="8" y="48"/>
                      </a:lnTo>
                      <a:lnTo>
                        <a:pt x="10" y="54"/>
                      </a:lnTo>
                      <a:lnTo>
                        <a:pt x="12" y="55"/>
                      </a:lnTo>
                      <a:lnTo>
                        <a:pt x="13" y="57"/>
                      </a:lnTo>
                      <a:lnTo>
                        <a:pt x="13" y="56"/>
                      </a:lnTo>
                      <a:lnTo>
                        <a:pt x="14" y="55"/>
                      </a:lnTo>
                      <a:lnTo>
                        <a:pt x="13" y="54"/>
                      </a:lnTo>
                      <a:lnTo>
                        <a:pt x="10" y="50"/>
                      </a:lnTo>
                      <a:lnTo>
                        <a:pt x="9" y="45"/>
                      </a:lnTo>
                      <a:lnTo>
                        <a:pt x="6" y="40"/>
                      </a:lnTo>
                      <a:lnTo>
                        <a:pt x="6" y="33"/>
                      </a:lnTo>
                      <a:lnTo>
                        <a:pt x="9" y="32"/>
                      </a:lnTo>
                      <a:lnTo>
                        <a:pt x="12" y="33"/>
                      </a:lnTo>
                      <a:lnTo>
                        <a:pt x="16" y="33"/>
                      </a:lnTo>
                      <a:lnTo>
                        <a:pt x="17" y="36"/>
                      </a:lnTo>
                      <a:lnTo>
                        <a:pt x="20" y="35"/>
                      </a:lnTo>
                      <a:lnTo>
                        <a:pt x="19" y="33"/>
                      </a:lnTo>
                      <a:lnTo>
                        <a:pt x="18" y="31"/>
                      </a:lnTo>
                      <a:lnTo>
                        <a:pt x="15" y="28"/>
                      </a:lnTo>
                      <a:lnTo>
                        <a:pt x="12" y="28"/>
                      </a:lnTo>
                      <a:lnTo>
                        <a:pt x="12" y="26"/>
                      </a:lnTo>
                      <a:lnTo>
                        <a:pt x="13" y="23"/>
                      </a:lnTo>
                      <a:lnTo>
                        <a:pt x="19"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438">
                  <a:extLst>
                    <a:ext uri="{FF2B5EF4-FFF2-40B4-BE49-F238E27FC236}">
                      <a16:creationId xmlns:a16="http://schemas.microsoft.com/office/drawing/2014/main" id="{6CED083D-7932-45EF-88FF-F12A6E4B1428}"/>
                    </a:ext>
                  </a:extLst>
                </p:cNvPr>
                <p:cNvSpPr>
                  <a:spLocks/>
                </p:cNvSpPr>
                <p:nvPr/>
              </p:nvSpPr>
              <p:spPr bwMode="auto">
                <a:xfrm>
                  <a:off x="5531" y="2838"/>
                  <a:ext cx="20" cy="4"/>
                </a:xfrm>
                <a:custGeom>
                  <a:avLst/>
                  <a:gdLst>
                    <a:gd name="T0" fmla="*/ 1 w 25"/>
                    <a:gd name="T1" fmla="*/ 2 h 6"/>
                    <a:gd name="T2" fmla="*/ 7 w 25"/>
                    <a:gd name="T3" fmla="*/ 5 h 6"/>
                    <a:gd name="T4" fmla="*/ 15 w 25"/>
                    <a:gd name="T5" fmla="*/ 6 h 6"/>
                    <a:gd name="T6" fmla="*/ 23 w 25"/>
                    <a:gd name="T7" fmla="*/ 5 h 6"/>
                    <a:gd name="T8" fmla="*/ 25 w 25"/>
                    <a:gd name="T9" fmla="*/ 3 h 6"/>
                    <a:gd name="T10" fmla="*/ 19 w 25"/>
                    <a:gd name="T11" fmla="*/ 2 h 6"/>
                    <a:gd name="T12" fmla="*/ 16 w 25"/>
                    <a:gd name="T13" fmla="*/ 3 h 6"/>
                    <a:gd name="T14" fmla="*/ 10 w 25"/>
                    <a:gd name="T15" fmla="*/ 1 h 6"/>
                    <a:gd name="T16" fmla="*/ 6 w 25"/>
                    <a:gd name="T17" fmla="*/ 3 h 6"/>
                    <a:gd name="T18" fmla="*/ 0 w 25"/>
                    <a:gd name="T19" fmla="*/ 0 h 6"/>
                    <a:gd name="T20" fmla="*/ 1 w 2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6">
                      <a:moveTo>
                        <a:pt x="1" y="2"/>
                      </a:moveTo>
                      <a:cubicBezTo>
                        <a:pt x="7" y="5"/>
                        <a:pt x="7" y="5"/>
                        <a:pt x="7" y="5"/>
                      </a:cubicBezTo>
                      <a:cubicBezTo>
                        <a:pt x="15" y="6"/>
                        <a:pt x="15" y="6"/>
                        <a:pt x="15" y="6"/>
                      </a:cubicBezTo>
                      <a:cubicBezTo>
                        <a:pt x="23" y="5"/>
                        <a:pt x="23" y="5"/>
                        <a:pt x="23" y="5"/>
                      </a:cubicBezTo>
                      <a:cubicBezTo>
                        <a:pt x="25" y="3"/>
                        <a:pt x="25" y="3"/>
                        <a:pt x="25" y="3"/>
                      </a:cubicBezTo>
                      <a:cubicBezTo>
                        <a:pt x="19" y="2"/>
                        <a:pt x="19" y="2"/>
                        <a:pt x="19" y="2"/>
                      </a:cubicBezTo>
                      <a:cubicBezTo>
                        <a:pt x="16" y="3"/>
                        <a:pt x="16" y="3"/>
                        <a:pt x="16" y="3"/>
                      </a:cubicBezTo>
                      <a:cubicBezTo>
                        <a:pt x="10" y="1"/>
                        <a:pt x="10" y="1"/>
                        <a:pt x="10" y="1"/>
                      </a:cubicBezTo>
                      <a:cubicBezTo>
                        <a:pt x="6" y="3"/>
                        <a:pt x="6" y="3"/>
                        <a:pt x="6" y="3"/>
                      </a:cubicBezTo>
                      <a:cubicBezTo>
                        <a:pt x="0" y="0"/>
                        <a:pt x="0" y="0"/>
                        <a:pt x="0" y="0"/>
                      </a:cubicBezTo>
                      <a:cubicBezTo>
                        <a:pt x="0" y="0"/>
                        <a:pt x="1"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439">
                  <a:extLst>
                    <a:ext uri="{FF2B5EF4-FFF2-40B4-BE49-F238E27FC236}">
                      <a16:creationId xmlns:a16="http://schemas.microsoft.com/office/drawing/2014/main" id="{9A6E1352-B795-4F08-830F-A0C5E96FEA49}"/>
                    </a:ext>
                  </a:extLst>
                </p:cNvPr>
                <p:cNvSpPr>
                  <a:spLocks/>
                </p:cNvSpPr>
                <p:nvPr/>
              </p:nvSpPr>
              <p:spPr bwMode="auto">
                <a:xfrm>
                  <a:off x="5465" y="2823"/>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440">
                  <a:extLst>
                    <a:ext uri="{FF2B5EF4-FFF2-40B4-BE49-F238E27FC236}">
                      <a16:creationId xmlns:a16="http://schemas.microsoft.com/office/drawing/2014/main" id="{37AB972B-FD49-4BD9-A8B6-096B6BD50DDA}"/>
                    </a:ext>
                  </a:extLst>
                </p:cNvPr>
                <p:cNvSpPr>
                  <a:spLocks/>
                </p:cNvSpPr>
                <p:nvPr/>
              </p:nvSpPr>
              <p:spPr bwMode="auto">
                <a:xfrm>
                  <a:off x="5460" y="2825"/>
                  <a:ext cx="6" cy="2"/>
                </a:xfrm>
                <a:custGeom>
                  <a:avLst/>
                  <a:gdLst>
                    <a:gd name="T0" fmla="*/ 0 w 6"/>
                    <a:gd name="T1" fmla="*/ 0 h 2"/>
                    <a:gd name="T2" fmla="*/ 2 w 6"/>
                    <a:gd name="T3" fmla="*/ 2 h 2"/>
                    <a:gd name="T4" fmla="*/ 6 w 6"/>
                    <a:gd name="T5" fmla="*/ 1 h 2"/>
                    <a:gd name="T6" fmla="*/ 3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2" y="2"/>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441">
                  <a:extLst>
                    <a:ext uri="{FF2B5EF4-FFF2-40B4-BE49-F238E27FC236}">
                      <a16:creationId xmlns:a16="http://schemas.microsoft.com/office/drawing/2014/main" id="{5F3558A8-A38D-4A3B-B193-704C1F72B476}"/>
                    </a:ext>
                  </a:extLst>
                </p:cNvPr>
                <p:cNvSpPr>
                  <a:spLocks/>
                </p:cNvSpPr>
                <p:nvPr/>
              </p:nvSpPr>
              <p:spPr bwMode="auto">
                <a:xfrm>
                  <a:off x="5490" y="2907"/>
                  <a:ext cx="2" cy="7"/>
                </a:xfrm>
                <a:custGeom>
                  <a:avLst/>
                  <a:gdLst>
                    <a:gd name="T0" fmla="*/ 1 w 2"/>
                    <a:gd name="T1" fmla="*/ 3 h 7"/>
                    <a:gd name="T2" fmla="*/ 1 w 2"/>
                    <a:gd name="T3" fmla="*/ 5 h 7"/>
                    <a:gd name="T4" fmla="*/ 2 w 2"/>
                    <a:gd name="T5" fmla="*/ 7 h 7"/>
                    <a:gd name="T6" fmla="*/ 2 w 2"/>
                    <a:gd name="T7" fmla="*/ 3 h 7"/>
                    <a:gd name="T8" fmla="*/ 0 w 2"/>
                    <a:gd name="T9" fmla="*/ 0 h 7"/>
                    <a:gd name="T10" fmla="*/ 1 w 2"/>
                    <a:gd name="T11" fmla="*/ 3 h 7"/>
                  </a:gdLst>
                  <a:ahLst/>
                  <a:cxnLst>
                    <a:cxn ang="0">
                      <a:pos x="T0" y="T1"/>
                    </a:cxn>
                    <a:cxn ang="0">
                      <a:pos x="T2" y="T3"/>
                    </a:cxn>
                    <a:cxn ang="0">
                      <a:pos x="T4" y="T5"/>
                    </a:cxn>
                    <a:cxn ang="0">
                      <a:pos x="T6" y="T7"/>
                    </a:cxn>
                    <a:cxn ang="0">
                      <a:pos x="T8" y="T9"/>
                    </a:cxn>
                    <a:cxn ang="0">
                      <a:pos x="T10" y="T11"/>
                    </a:cxn>
                  </a:cxnLst>
                  <a:rect l="0" t="0" r="r" b="b"/>
                  <a:pathLst>
                    <a:path w="2" h="7">
                      <a:moveTo>
                        <a:pt x="1" y="3"/>
                      </a:moveTo>
                      <a:lnTo>
                        <a:pt x="1" y="5"/>
                      </a:lnTo>
                      <a:lnTo>
                        <a:pt x="2" y="7"/>
                      </a:lnTo>
                      <a:lnTo>
                        <a:pt x="2" y="3"/>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442">
                  <a:extLst>
                    <a:ext uri="{FF2B5EF4-FFF2-40B4-BE49-F238E27FC236}">
                      <a16:creationId xmlns:a16="http://schemas.microsoft.com/office/drawing/2014/main" id="{412F6C89-B3AA-4226-9CF5-6EEB4D7CCDB6}"/>
                    </a:ext>
                  </a:extLst>
                </p:cNvPr>
                <p:cNvSpPr>
                  <a:spLocks/>
                </p:cNvSpPr>
                <p:nvPr/>
              </p:nvSpPr>
              <p:spPr bwMode="auto">
                <a:xfrm>
                  <a:off x="5516" y="2904"/>
                  <a:ext cx="3" cy="3"/>
                </a:xfrm>
                <a:custGeom>
                  <a:avLst/>
                  <a:gdLst>
                    <a:gd name="T0" fmla="*/ 3 w 3"/>
                    <a:gd name="T1" fmla="*/ 3 h 3"/>
                    <a:gd name="T2" fmla="*/ 2 w 3"/>
                    <a:gd name="T3" fmla="*/ 0 h 3"/>
                    <a:gd name="T4" fmla="*/ 0 w 3"/>
                    <a:gd name="T5" fmla="*/ 1 h 3"/>
                    <a:gd name="T6" fmla="*/ 2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1"/>
                      </a:lnTo>
                      <a:lnTo>
                        <a:pt x="2"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443">
                  <a:extLst>
                    <a:ext uri="{FF2B5EF4-FFF2-40B4-BE49-F238E27FC236}">
                      <a16:creationId xmlns:a16="http://schemas.microsoft.com/office/drawing/2014/main" id="{254C2E3E-8CEF-4936-80FC-5F7EA1563A7B}"/>
                    </a:ext>
                  </a:extLst>
                </p:cNvPr>
                <p:cNvSpPr>
                  <a:spLocks/>
                </p:cNvSpPr>
                <p:nvPr/>
              </p:nvSpPr>
              <p:spPr bwMode="auto">
                <a:xfrm>
                  <a:off x="5492" y="2903"/>
                  <a:ext cx="6" cy="11"/>
                </a:xfrm>
                <a:custGeom>
                  <a:avLst/>
                  <a:gdLst>
                    <a:gd name="T0" fmla="*/ 1 w 6"/>
                    <a:gd name="T1" fmla="*/ 9 h 11"/>
                    <a:gd name="T2" fmla="*/ 0 w 6"/>
                    <a:gd name="T3" fmla="*/ 11 h 11"/>
                    <a:gd name="T4" fmla="*/ 3 w 6"/>
                    <a:gd name="T5" fmla="*/ 10 h 11"/>
                    <a:gd name="T6" fmla="*/ 4 w 6"/>
                    <a:gd name="T7" fmla="*/ 3 h 11"/>
                    <a:gd name="T8" fmla="*/ 6 w 6"/>
                    <a:gd name="T9" fmla="*/ 0 h 11"/>
                    <a:gd name="T10" fmla="*/ 3 w 6"/>
                    <a:gd name="T11" fmla="*/ 2 h 11"/>
                    <a:gd name="T12" fmla="*/ 1 w 6"/>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1" y="9"/>
                      </a:moveTo>
                      <a:lnTo>
                        <a:pt x="0" y="11"/>
                      </a:lnTo>
                      <a:lnTo>
                        <a:pt x="3" y="10"/>
                      </a:lnTo>
                      <a:lnTo>
                        <a:pt x="4" y="3"/>
                      </a:lnTo>
                      <a:lnTo>
                        <a:pt x="6" y="0"/>
                      </a:lnTo>
                      <a:lnTo>
                        <a:pt x="3" y="2"/>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444">
                  <a:extLst>
                    <a:ext uri="{FF2B5EF4-FFF2-40B4-BE49-F238E27FC236}">
                      <a16:creationId xmlns:a16="http://schemas.microsoft.com/office/drawing/2014/main" id="{7CEE1D2D-080B-40E5-826D-E8DD1B4A3F15}"/>
                    </a:ext>
                  </a:extLst>
                </p:cNvPr>
                <p:cNvSpPr>
                  <a:spLocks/>
                </p:cNvSpPr>
                <p:nvPr/>
              </p:nvSpPr>
              <p:spPr bwMode="auto">
                <a:xfrm>
                  <a:off x="5516" y="2921"/>
                  <a:ext cx="3" cy="4"/>
                </a:xfrm>
                <a:custGeom>
                  <a:avLst/>
                  <a:gdLst>
                    <a:gd name="T0" fmla="*/ 4 w 4"/>
                    <a:gd name="T1" fmla="*/ 5 h 5"/>
                    <a:gd name="T2" fmla="*/ 3 w 4"/>
                    <a:gd name="T3" fmla="*/ 2 h 5"/>
                    <a:gd name="T4" fmla="*/ 1 w 4"/>
                    <a:gd name="T5" fmla="*/ 1 h 5"/>
                    <a:gd name="T6" fmla="*/ 0 w 4"/>
                    <a:gd name="T7" fmla="*/ 1 h 5"/>
                    <a:gd name="T8" fmla="*/ 0 w 4"/>
                    <a:gd name="T9" fmla="*/ 4 h 5"/>
                    <a:gd name="T10" fmla="*/ 2 w 4"/>
                    <a:gd name="T11" fmla="*/ 5 h 5"/>
                    <a:gd name="T12" fmla="*/ 4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5"/>
                      </a:moveTo>
                      <a:cubicBezTo>
                        <a:pt x="3" y="2"/>
                        <a:pt x="3" y="2"/>
                        <a:pt x="3" y="2"/>
                      </a:cubicBezTo>
                      <a:cubicBezTo>
                        <a:pt x="1" y="1"/>
                        <a:pt x="1" y="1"/>
                        <a:pt x="1" y="1"/>
                      </a:cubicBezTo>
                      <a:cubicBezTo>
                        <a:pt x="1" y="0"/>
                        <a:pt x="0" y="1"/>
                        <a:pt x="0" y="1"/>
                      </a:cubicBezTo>
                      <a:cubicBezTo>
                        <a:pt x="0" y="4"/>
                        <a:pt x="0" y="4"/>
                        <a:pt x="0" y="4"/>
                      </a:cubicBezTo>
                      <a:cubicBezTo>
                        <a:pt x="2" y="5"/>
                        <a:pt x="2" y="5"/>
                        <a:pt x="2" y="5"/>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445">
                  <a:extLst>
                    <a:ext uri="{FF2B5EF4-FFF2-40B4-BE49-F238E27FC236}">
                      <a16:creationId xmlns:a16="http://schemas.microsoft.com/office/drawing/2014/main" id="{92ED2A6B-FF80-469C-8847-3304B2972384}"/>
                    </a:ext>
                  </a:extLst>
                </p:cNvPr>
                <p:cNvSpPr>
                  <a:spLocks/>
                </p:cNvSpPr>
                <p:nvPr/>
              </p:nvSpPr>
              <p:spPr bwMode="auto">
                <a:xfrm>
                  <a:off x="5519" y="2926"/>
                  <a:ext cx="1" cy="2"/>
                </a:xfrm>
                <a:custGeom>
                  <a:avLst/>
                  <a:gdLst>
                    <a:gd name="T0" fmla="*/ 1 w 1"/>
                    <a:gd name="T1" fmla="*/ 2 h 2"/>
                    <a:gd name="T2" fmla="*/ 0 w 1"/>
                    <a:gd name="T3" fmla="*/ 0 h 2"/>
                    <a:gd name="T4" fmla="*/ 0 w 1"/>
                    <a:gd name="T5" fmla="*/ 2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0"/>
                      </a:lnTo>
                      <a:lnTo>
                        <a:pt x="0" y="2"/>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446">
                  <a:extLst>
                    <a:ext uri="{FF2B5EF4-FFF2-40B4-BE49-F238E27FC236}">
                      <a16:creationId xmlns:a16="http://schemas.microsoft.com/office/drawing/2014/main" id="{2F7BB4DC-2318-4045-BB8D-80E197BE123D}"/>
                    </a:ext>
                  </a:extLst>
                </p:cNvPr>
                <p:cNvSpPr>
                  <a:spLocks/>
                </p:cNvSpPr>
                <p:nvPr/>
              </p:nvSpPr>
              <p:spPr bwMode="auto">
                <a:xfrm>
                  <a:off x="5513" y="2914"/>
                  <a:ext cx="6" cy="7"/>
                </a:xfrm>
                <a:custGeom>
                  <a:avLst/>
                  <a:gdLst>
                    <a:gd name="T0" fmla="*/ 6 w 6"/>
                    <a:gd name="T1" fmla="*/ 3 h 7"/>
                    <a:gd name="T2" fmla="*/ 6 w 6"/>
                    <a:gd name="T3" fmla="*/ 2 h 7"/>
                    <a:gd name="T4" fmla="*/ 6 w 6"/>
                    <a:gd name="T5" fmla="*/ 1 h 7"/>
                    <a:gd name="T6" fmla="*/ 6 w 6"/>
                    <a:gd name="T7" fmla="*/ 0 h 7"/>
                    <a:gd name="T8" fmla="*/ 5 w 6"/>
                    <a:gd name="T9" fmla="*/ 0 h 7"/>
                    <a:gd name="T10" fmla="*/ 3 w 6"/>
                    <a:gd name="T11" fmla="*/ 0 h 7"/>
                    <a:gd name="T12" fmla="*/ 0 w 6"/>
                    <a:gd name="T13" fmla="*/ 3 h 7"/>
                    <a:gd name="T14" fmla="*/ 1 w 6"/>
                    <a:gd name="T15" fmla="*/ 4 h 7"/>
                    <a:gd name="T16" fmla="*/ 4 w 6"/>
                    <a:gd name="T17" fmla="*/ 6 h 7"/>
                    <a:gd name="T18" fmla="*/ 5 w 6"/>
                    <a:gd name="T19" fmla="*/ 7 h 7"/>
                    <a:gd name="T20" fmla="*/ 6 w 6"/>
                    <a:gd name="T21" fmla="*/ 4 h 7"/>
                    <a:gd name="T22" fmla="*/ 6 w 6"/>
                    <a:gd name="T2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6" y="3"/>
                      </a:moveTo>
                      <a:lnTo>
                        <a:pt x="6" y="2"/>
                      </a:lnTo>
                      <a:lnTo>
                        <a:pt x="6" y="1"/>
                      </a:lnTo>
                      <a:lnTo>
                        <a:pt x="6" y="0"/>
                      </a:lnTo>
                      <a:lnTo>
                        <a:pt x="5" y="0"/>
                      </a:lnTo>
                      <a:lnTo>
                        <a:pt x="3" y="0"/>
                      </a:lnTo>
                      <a:lnTo>
                        <a:pt x="0" y="3"/>
                      </a:lnTo>
                      <a:lnTo>
                        <a:pt x="1" y="4"/>
                      </a:lnTo>
                      <a:lnTo>
                        <a:pt x="4" y="6"/>
                      </a:lnTo>
                      <a:lnTo>
                        <a:pt x="5" y="7"/>
                      </a:lnTo>
                      <a:lnTo>
                        <a:pt x="6" y="4"/>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447">
                  <a:extLst>
                    <a:ext uri="{FF2B5EF4-FFF2-40B4-BE49-F238E27FC236}">
                      <a16:creationId xmlns:a16="http://schemas.microsoft.com/office/drawing/2014/main" id="{1FAD5260-1DAB-409F-8906-45AD1DF5F328}"/>
                    </a:ext>
                  </a:extLst>
                </p:cNvPr>
                <p:cNvSpPr>
                  <a:spLocks/>
                </p:cNvSpPr>
                <p:nvPr/>
              </p:nvSpPr>
              <p:spPr bwMode="auto">
                <a:xfrm>
                  <a:off x="5511" y="2910"/>
                  <a:ext cx="2" cy="1"/>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2"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448">
                  <a:extLst>
                    <a:ext uri="{FF2B5EF4-FFF2-40B4-BE49-F238E27FC236}">
                      <a16:creationId xmlns:a16="http://schemas.microsoft.com/office/drawing/2014/main" id="{AC60B194-4B8E-48B2-ABE0-7178587D241C}"/>
                    </a:ext>
                  </a:extLst>
                </p:cNvPr>
                <p:cNvSpPr>
                  <a:spLocks/>
                </p:cNvSpPr>
                <p:nvPr/>
              </p:nvSpPr>
              <p:spPr bwMode="auto">
                <a:xfrm>
                  <a:off x="5513" y="2906"/>
                  <a:ext cx="6" cy="8"/>
                </a:xfrm>
                <a:custGeom>
                  <a:avLst/>
                  <a:gdLst>
                    <a:gd name="T0" fmla="*/ 2 w 6"/>
                    <a:gd name="T1" fmla="*/ 0 h 8"/>
                    <a:gd name="T2" fmla="*/ 1 w 6"/>
                    <a:gd name="T3" fmla="*/ 2 h 8"/>
                    <a:gd name="T4" fmla="*/ 0 w 6"/>
                    <a:gd name="T5" fmla="*/ 3 h 8"/>
                    <a:gd name="T6" fmla="*/ 1 w 6"/>
                    <a:gd name="T7" fmla="*/ 3 h 8"/>
                    <a:gd name="T8" fmla="*/ 1 w 6"/>
                    <a:gd name="T9" fmla="*/ 5 h 8"/>
                    <a:gd name="T10" fmla="*/ 3 w 6"/>
                    <a:gd name="T11" fmla="*/ 5 h 8"/>
                    <a:gd name="T12" fmla="*/ 0 w 6"/>
                    <a:gd name="T13" fmla="*/ 6 h 8"/>
                    <a:gd name="T14" fmla="*/ 1 w 6"/>
                    <a:gd name="T15" fmla="*/ 8 h 8"/>
                    <a:gd name="T16" fmla="*/ 2 w 6"/>
                    <a:gd name="T17" fmla="*/ 8 h 8"/>
                    <a:gd name="T18" fmla="*/ 4 w 6"/>
                    <a:gd name="T19" fmla="*/ 6 h 8"/>
                    <a:gd name="T20" fmla="*/ 6 w 6"/>
                    <a:gd name="T21" fmla="*/ 6 h 8"/>
                    <a:gd name="T22" fmla="*/ 6 w 6"/>
                    <a:gd name="T23" fmla="*/ 5 h 8"/>
                    <a:gd name="T24" fmla="*/ 6 w 6"/>
                    <a:gd name="T25" fmla="*/ 2 h 8"/>
                    <a:gd name="T26" fmla="*/ 5 w 6"/>
                    <a:gd name="T27" fmla="*/ 2 h 8"/>
                    <a:gd name="T28" fmla="*/ 3 w 6"/>
                    <a:gd name="T29" fmla="*/ 0 h 8"/>
                    <a:gd name="T30" fmla="*/ 2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2" y="0"/>
                      </a:moveTo>
                      <a:lnTo>
                        <a:pt x="1" y="2"/>
                      </a:lnTo>
                      <a:lnTo>
                        <a:pt x="0" y="3"/>
                      </a:lnTo>
                      <a:lnTo>
                        <a:pt x="1" y="3"/>
                      </a:lnTo>
                      <a:lnTo>
                        <a:pt x="1" y="5"/>
                      </a:lnTo>
                      <a:lnTo>
                        <a:pt x="3" y="5"/>
                      </a:lnTo>
                      <a:lnTo>
                        <a:pt x="0" y="6"/>
                      </a:lnTo>
                      <a:lnTo>
                        <a:pt x="1" y="8"/>
                      </a:lnTo>
                      <a:lnTo>
                        <a:pt x="2" y="8"/>
                      </a:lnTo>
                      <a:lnTo>
                        <a:pt x="4" y="6"/>
                      </a:lnTo>
                      <a:lnTo>
                        <a:pt x="6" y="6"/>
                      </a:lnTo>
                      <a:lnTo>
                        <a:pt x="6" y="5"/>
                      </a:lnTo>
                      <a:lnTo>
                        <a:pt x="6" y="2"/>
                      </a:lnTo>
                      <a:lnTo>
                        <a:pt x="5" y="2"/>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449">
                  <a:extLst>
                    <a:ext uri="{FF2B5EF4-FFF2-40B4-BE49-F238E27FC236}">
                      <a16:creationId xmlns:a16="http://schemas.microsoft.com/office/drawing/2014/main" id="{8AE1561E-6ADD-4E11-868D-7195B4798FBB}"/>
                    </a:ext>
                  </a:extLst>
                </p:cNvPr>
                <p:cNvSpPr>
                  <a:spLocks/>
                </p:cNvSpPr>
                <p:nvPr/>
              </p:nvSpPr>
              <p:spPr bwMode="auto">
                <a:xfrm>
                  <a:off x="5387" y="2841"/>
                  <a:ext cx="14" cy="4"/>
                </a:xfrm>
                <a:custGeom>
                  <a:avLst/>
                  <a:gdLst>
                    <a:gd name="T0" fmla="*/ 1 w 14"/>
                    <a:gd name="T1" fmla="*/ 3 h 4"/>
                    <a:gd name="T2" fmla="*/ 4 w 14"/>
                    <a:gd name="T3" fmla="*/ 4 h 4"/>
                    <a:gd name="T4" fmla="*/ 11 w 14"/>
                    <a:gd name="T5" fmla="*/ 2 h 4"/>
                    <a:gd name="T6" fmla="*/ 14 w 14"/>
                    <a:gd name="T7" fmla="*/ 1 h 4"/>
                    <a:gd name="T8" fmla="*/ 11 w 14"/>
                    <a:gd name="T9" fmla="*/ 1 h 4"/>
                    <a:gd name="T10" fmla="*/ 6 w 14"/>
                    <a:gd name="T11" fmla="*/ 0 h 4"/>
                    <a:gd name="T12" fmla="*/ 4 w 14"/>
                    <a:gd name="T13" fmla="*/ 1 h 4"/>
                    <a:gd name="T14" fmla="*/ 1 w 14"/>
                    <a:gd name="T15" fmla="*/ 1 h 4"/>
                    <a:gd name="T16" fmla="*/ 0 w 14"/>
                    <a:gd name="T17" fmla="*/ 1 h 4"/>
                    <a:gd name="T18" fmla="*/ 1 w 14"/>
                    <a:gd name="T19" fmla="*/ 2 h 4"/>
                    <a:gd name="T20" fmla="*/ 1 w 1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 y="3"/>
                      </a:moveTo>
                      <a:lnTo>
                        <a:pt x="4" y="4"/>
                      </a:lnTo>
                      <a:lnTo>
                        <a:pt x="11" y="2"/>
                      </a:lnTo>
                      <a:lnTo>
                        <a:pt x="14" y="1"/>
                      </a:lnTo>
                      <a:lnTo>
                        <a:pt x="11" y="1"/>
                      </a:lnTo>
                      <a:lnTo>
                        <a:pt x="6" y="0"/>
                      </a:lnTo>
                      <a:lnTo>
                        <a:pt x="4" y="1"/>
                      </a:lnTo>
                      <a:lnTo>
                        <a:pt x="1" y="1"/>
                      </a:lnTo>
                      <a:lnTo>
                        <a:pt x="0" y="1"/>
                      </a:lnTo>
                      <a:lnTo>
                        <a:pt x="1"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450">
                  <a:extLst>
                    <a:ext uri="{FF2B5EF4-FFF2-40B4-BE49-F238E27FC236}">
                      <a16:creationId xmlns:a16="http://schemas.microsoft.com/office/drawing/2014/main" id="{4DA7538E-78CE-4AEC-B0F9-BC9617554907}"/>
                    </a:ext>
                  </a:extLst>
                </p:cNvPr>
                <p:cNvSpPr>
                  <a:spLocks/>
                </p:cNvSpPr>
                <p:nvPr/>
              </p:nvSpPr>
              <p:spPr bwMode="auto">
                <a:xfrm>
                  <a:off x="5386" y="2954"/>
                  <a:ext cx="2" cy="2"/>
                </a:xfrm>
                <a:custGeom>
                  <a:avLst/>
                  <a:gdLst>
                    <a:gd name="T0" fmla="*/ 2 w 2"/>
                    <a:gd name="T1" fmla="*/ 2 h 2"/>
                    <a:gd name="T2" fmla="*/ 1 w 2"/>
                    <a:gd name="T3" fmla="*/ 0 h 2"/>
                    <a:gd name="T4" fmla="*/ 0 w 2"/>
                    <a:gd name="T5" fmla="*/ 2 h 2"/>
                    <a:gd name="T6" fmla="*/ 1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1" y="0"/>
                      </a:lnTo>
                      <a:lnTo>
                        <a:pt x="0" y="2"/>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451">
                  <a:extLst>
                    <a:ext uri="{FF2B5EF4-FFF2-40B4-BE49-F238E27FC236}">
                      <a16:creationId xmlns:a16="http://schemas.microsoft.com/office/drawing/2014/main" id="{155DA53B-5C53-45C0-948B-78E3E4841996}"/>
                    </a:ext>
                  </a:extLst>
                </p:cNvPr>
                <p:cNvSpPr>
                  <a:spLocks/>
                </p:cNvSpPr>
                <p:nvPr/>
              </p:nvSpPr>
              <p:spPr bwMode="auto">
                <a:xfrm>
                  <a:off x="5394" y="2846"/>
                  <a:ext cx="3" cy="8"/>
                </a:xfrm>
                <a:custGeom>
                  <a:avLst/>
                  <a:gdLst>
                    <a:gd name="T0" fmla="*/ 0 w 3"/>
                    <a:gd name="T1" fmla="*/ 1 h 8"/>
                    <a:gd name="T2" fmla="*/ 1 w 3"/>
                    <a:gd name="T3" fmla="*/ 3 h 8"/>
                    <a:gd name="T4" fmla="*/ 1 w 3"/>
                    <a:gd name="T5" fmla="*/ 8 h 8"/>
                    <a:gd name="T6" fmla="*/ 3 w 3"/>
                    <a:gd name="T7" fmla="*/ 8 h 8"/>
                    <a:gd name="T8" fmla="*/ 3 w 3"/>
                    <a:gd name="T9" fmla="*/ 6 h 8"/>
                    <a:gd name="T10" fmla="*/ 1 w 3"/>
                    <a:gd name="T11" fmla="*/ 3 h 8"/>
                    <a:gd name="T12" fmla="*/ 1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1" y="3"/>
                      </a:lnTo>
                      <a:lnTo>
                        <a:pt x="1" y="8"/>
                      </a:lnTo>
                      <a:lnTo>
                        <a:pt x="3" y="8"/>
                      </a:lnTo>
                      <a:lnTo>
                        <a:pt x="3" y="6"/>
                      </a:lnTo>
                      <a:lnTo>
                        <a:pt x="1" y="3"/>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452">
                  <a:extLst>
                    <a:ext uri="{FF2B5EF4-FFF2-40B4-BE49-F238E27FC236}">
                      <a16:creationId xmlns:a16="http://schemas.microsoft.com/office/drawing/2014/main" id="{C51FAB2C-7D8F-451C-AC8B-0D68A52D23E7}"/>
                    </a:ext>
                  </a:extLst>
                </p:cNvPr>
                <p:cNvSpPr>
                  <a:spLocks/>
                </p:cNvSpPr>
                <p:nvPr/>
              </p:nvSpPr>
              <p:spPr bwMode="auto">
                <a:xfrm>
                  <a:off x="5511" y="2915"/>
                  <a:ext cx="5" cy="6"/>
                </a:xfrm>
                <a:custGeom>
                  <a:avLst/>
                  <a:gdLst>
                    <a:gd name="T0" fmla="*/ 0 w 5"/>
                    <a:gd name="T1" fmla="*/ 3 h 6"/>
                    <a:gd name="T2" fmla="*/ 2 w 5"/>
                    <a:gd name="T3" fmla="*/ 5 h 6"/>
                    <a:gd name="T4" fmla="*/ 4 w 5"/>
                    <a:gd name="T5" fmla="*/ 6 h 6"/>
                    <a:gd name="T6" fmla="*/ 5 w 5"/>
                    <a:gd name="T7" fmla="*/ 6 h 6"/>
                    <a:gd name="T8" fmla="*/ 2 w 5"/>
                    <a:gd name="T9" fmla="*/ 3 h 6"/>
                    <a:gd name="T10" fmla="*/ 2 w 5"/>
                    <a:gd name="T11" fmla="*/ 1 h 6"/>
                    <a:gd name="T12" fmla="*/ 0 w 5"/>
                    <a:gd name="T13" fmla="*/ 0 h 6"/>
                    <a:gd name="T14" fmla="*/ 0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3"/>
                      </a:moveTo>
                      <a:lnTo>
                        <a:pt x="2" y="5"/>
                      </a:lnTo>
                      <a:lnTo>
                        <a:pt x="4" y="6"/>
                      </a:lnTo>
                      <a:lnTo>
                        <a:pt x="5" y="6"/>
                      </a:lnTo>
                      <a:lnTo>
                        <a:pt x="2" y="3"/>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453">
                  <a:extLst>
                    <a:ext uri="{FF2B5EF4-FFF2-40B4-BE49-F238E27FC236}">
                      <a16:creationId xmlns:a16="http://schemas.microsoft.com/office/drawing/2014/main" id="{27228941-C77F-4467-93E8-667AD953824C}"/>
                    </a:ext>
                  </a:extLst>
                </p:cNvPr>
                <p:cNvSpPr>
                  <a:spLocks/>
                </p:cNvSpPr>
                <p:nvPr/>
              </p:nvSpPr>
              <p:spPr bwMode="auto">
                <a:xfrm>
                  <a:off x="5373" y="2840"/>
                  <a:ext cx="13" cy="6"/>
                </a:xfrm>
                <a:custGeom>
                  <a:avLst/>
                  <a:gdLst>
                    <a:gd name="T0" fmla="*/ 11 w 13"/>
                    <a:gd name="T1" fmla="*/ 3 h 6"/>
                    <a:gd name="T2" fmla="*/ 13 w 13"/>
                    <a:gd name="T3" fmla="*/ 4 h 6"/>
                    <a:gd name="T4" fmla="*/ 13 w 13"/>
                    <a:gd name="T5" fmla="*/ 1 h 6"/>
                    <a:gd name="T6" fmla="*/ 11 w 13"/>
                    <a:gd name="T7" fmla="*/ 0 h 6"/>
                    <a:gd name="T8" fmla="*/ 10 w 13"/>
                    <a:gd name="T9" fmla="*/ 2 h 6"/>
                    <a:gd name="T10" fmla="*/ 8 w 13"/>
                    <a:gd name="T11" fmla="*/ 1 h 6"/>
                    <a:gd name="T12" fmla="*/ 5 w 13"/>
                    <a:gd name="T13" fmla="*/ 0 h 6"/>
                    <a:gd name="T14" fmla="*/ 3 w 13"/>
                    <a:gd name="T15" fmla="*/ 1 h 6"/>
                    <a:gd name="T16" fmla="*/ 2 w 13"/>
                    <a:gd name="T17" fmla="*/ 0 h 6"/>
                    <a:gd name="T18" fmla="*/ 0 w 13"/>
                    <a:gd name="T19" fmla="*/ 2 h 6"/>
                    <a:gd name="T20" fmla="*/ 0 w 13"/>
                    <a:gd name="T21" fmla="*/ 4 h 6"/>
                    <a:gd name="T22" fmla="*/ 1 w 13"/>
                    <a:gd name="T23" fmla="*/ 6 h 6"/>
                    <a:gd name="T24" fmla="*/ 4 w 13"/>
                    <a:gd name="T25" fmla="*/ 6 h 6"/>
                    <a:gd name="T26" fmla="*/ 7 w 13"/>
                    <a:gd name="T27" fmla="*/ 5 h 6"/>
                    <a:gd name="T28" fmla="*/ 8 w 13"/>
                    <a:gd name="T29" fmla="*/ 5 h 6"/>
                    <a:gd name="T30" fmla="*/ 11 w 13"/>
                    <a:gd name="T3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6">
                      <a:moveTo>
                        <a:pt x="11" y="3"/>
                      </a:moveTo>
                      <a:lnTo>
                        <a:pt x="13" y="4"/>
                      </a:lnTo>
                      <a:lnTo>
                        <a:pt x="13" y="1"/>
                      </a:lnTo>
                      <a:lnTo>
                        <a:pt x="11" y="0"/>
                      </a:lnTo>
                      <a:lnTo>
                        <a:pt x="10" y="2"/>
                      </a:lnTo>
                      <a:lnTo>
                        <a:pt x="8" y="1"/>
                      </a:lnTo>
                      <a:lnTo>
                        <a:pt x="5" y="0"/>
                      </a:lnTo>
                      <a:lnTo>
                        <a:pt x="3" y="1"/>
                      </a:lnTo>
                      <a:lnTo>
                        <a:pt x="2" y="0"/>
                      </a:lnTo>
                      <a:lnTo>
                        <a:pt x="0" y="2"/>
                      </a:lnTo>
                      <a:lnTo>
                        <a:pt x="0" y="4"/>
                      </a:lnTo>
                      <a:lnTo>
                        <a:pt x="1" y="6"/>
                      </a:lnTo>
                      <a:lnTo>
                        <a:pt x="4" y="6"/>
                      </a:lnTo>
                      <a:lnTo>
                        <a:pt x="7" y="5"/>
                      </a:lnTo>
                      <a:lnTo>
                        <a:pt x="8" y="5"/>
                      </a:lnTo>
                      <a:lnTo>
                        <a:pt x="1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454">
                  <a:extLst>
                    <a:ext uri="{FF2B5EF4-FFF2-40B4-BE49-F238E27FC236}">
                      <a16:creationId xmlns:a16="http://schemas.microsoft.com/office/drawing/2014/main" id="{F6DB0CD4-D782-47C2-AF1A-DDA2B969E856}"/>
                    </a:ext>
                  </a:extLst>
                </p:cNvPr>
                <p:cNvSpPr>
                  <a:spLocks/>
                </p:cNvSpPr>
                <p:nvPr/>
              </p:nvSpPr>
              <p:spPr bwMode="auto">
                <a:xfrm>
                  <a:off x="5510" y="2919"/>
                  <a:ext cx="6" cy="12"/>
                </a:xfrm>
                <a:custGeom>
                  <a:avLst/>
                  <a:gdLst>
                    <a:gd name="T0" fmla="*/ 0 w 6"/>
                    <a:gd name="T1" fmla="*/ 6 h 12"/>
                    <a:gd name="T2" fmla="*/ 0 w 6"/>
                    <a:gd name="T3" fmla="*/ 10 h 12"/>
                    <a:gd name="T4" fmla="*/ 2 w 6"/>
                    <a:gd name="T5" fmla="*/ 12 h 12"/>
                    <a:gd name="T6" fmla="*/ 3 w 6"/>
                    <a:gd name="T7" fmla="*/ 11 h 12"/>
                    <a:gd name="T8" fmla="*/ 6 w 6"/>
                    <a:gd name="T9" fmla="*/ 9 h 12"/>
                    <a:gd name="T10" fmla="*/ 6 w 6"/>
                    <a:gd name="T11" fmla="*/ 7 h 12"/>
                    <a:gd name="T12" fmla="*/ 5 w 6"/>
                    <a:gd name="T13" fmla="*/ 6 h 12"/>
                    <a:gd name="T14" fmla="*/ 4 w 6"/>
                    <a:gd name="T15" fmla="*/ 3 h 12"/>
                    <a:gd name="T16" fmla="*/ 2 w 6"/>
                    <a:gd name="T17" fmla="*/ 1 h 12"/>
                    <a:gd name="T18" fmla="*/ 0 w 6"/>
                    <a:gd name="T19" fmla="*/ 0 h 12"/>
                    <a:gd name="T20" fmla="*/ 1 w 6"/>
                    <a:gd name="T21" fmla="*/ 2 h 12"/>
                    <a:gd name="T22" fmla="*/ 1 w 6"/>
                    <a:gd name="T23" fmla="*/ 5 h 12"/>
                    <a:gd name="T24" fmla="*/ 2 w 6"/>
                    <a:gd name="T25" fmla="*/ 6 h 12"/>
                    <a:gd name="T26" fmla="*/ 3 w 6"/>
                    <a:gd name="T27" fmla="*/ 8 h 12"/>
                    <a:gd name="T28" fmla="*/ 2 w 6"/>
                    <a:gd name="T29" fmla="*/ 7 h 12"/>
                    <a:gd name="T30" fmla="*/ 0 w 6"/>
                    <a:gd name="T3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0" y="6"/>
                      </a:moveTo>
                      <a:lnTo>
                        <a:pt x="0" y="10"/>
                      </a:lnTo>
                      <a:lnTo>
                        <a:pt x="2" y="12"/>
                      </a:lnTo>
                      <a:lnTo>
                        <a:pt x="3" y="11"/>
                      </a:lnTo>
                      <a:lnTo>
                        <a:pt x="6" y="9"/>
                      </a:lnTo>
                      <a:lnTo>
                        <a:pt x="6" y="7"/>
                      </a:lnTo>
                      <a:lnTo>
                        <a:pt x="5" y="6"/>
                      </a:lnTo>
                      <a:lnTo>
                        <a:pt x="4" y="3"/>
                      </a:lnTo>
                      <a:lnTo>
                        <a:pt x="2" y="1"/>
                      </a:lnTo>
                      <a:lnTo>
                        <a:pt x="0" y="0"/>
                      </a:lnTo>
                      <a:lnTo>
                        <a:pt x="1" y="2"/>
                      </a:lnTo>
                      <a:lnTo>
                        <a:pt x="1" y="5"/>
                      </a:lnTo>
                      <a:lnTo>
                        <a:pt x="2" y="6"/>
                      </a:lnTo>
                      <a:lnTo>
                        <a:pt x="3" y="8"/>
                      </a:lnTo>
                      <a:lnTo>
                        <a:pt x="2" y="7"/>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455">
                  <a:extLst>
                    <a:ext uri="{FF2B5EF4-FFF2-40B4-BE49-F238E27FC236}">
                      <a16:creationId xmlns:a16="http://schemas.microsoft.com/office/drawing/2014/main" id="{15776792-BD88-4816-B85F-65E04A3E18D5}"/>
                    </a:ext>
                  </a:extLst>
                </p:cNvPr>
                <p:cNvSpPr>
                  <a:spLocks/>
                </p:cNvSpPr>
                <p:nvPr/>
              </p:nvSpPr>
              <p:spPr bwMode="auto">
                <a:xfrm>
                  <a:off x="5468" y="2935"/>
                  <a:ext cx="8" cy="16"/>
                </a:xfrm>
                <a:custGeom>
                  <a:avLst/>
                  <a:gdLst>
                    <a:gd name="T0" fmla="*/ 8 w 8"/>
                    <a:gd name="T1" fmla="*/ 0 h 16"/>
                    <a:gd name="T2" fmla="*/ 6 w 8"/>
                    <a:gd name="T3" fmla="*/ 0 h 16"/>
                    <a:gd name="T4" fmla="*/ 5 w 8"/>
                    <a:gd name="T5" fmla="*/ 1 h 16"/>
                    <a:gd name="T6" fmla="*/ 5 w 8"/>
                    <a:gd name="T7" fmla="*/ 3 h 16"/>
                    <a:gd name="T8" fmla="*/ 1 w 8"/>
                    <a:gd name="T9" fmla="*/ 7 h 16"/>
                    <a:gd name="T10" fmla="*/ 1 w 8"/>
                    <a:gd name="T11" fmla="*/ 8 h 16"/>
                    <a:gd name="T12" fmla="*/ 2 w 8"/>
                    <a:gd name="T13" fmla="*/ 10 h 16"/>
                    <a:gd name="T14" fmla="*/ 0 w 8"/>
                    <a:gd name="T15" fmla="*/ 11 h 16"/>
                    <a:gd name="T16" fmla="*/ 0 w 8"/>
                    <a:gd name="T17" fmla="*/ 14 h 16"/>
                    <a:gd name="T18" fmla="*/ 2 w 8"/>
                    <a:gd name="T19" fmla="*/ 16 h 16"/>
                    <a:gd name="T20" fmla="*/ 3 w 8"/>
                    <a:gd name="T21" fmla="*/ 15 h 16"/>
                    <a:gd name="T22" fmla="*/ 7 w 8"/>
                    <a:gd name="T23" fmla="*/ 11 h 16"/>
                    <a:gd name="T24" fmla="*/ 8 w 8"/>
                    <a:gd name="T25" fmla="*/ 6 h 16"/>
                    <a:gd name="T26" fmla="*/ 7 w 8"/>
                    <a:gd name="T27" fmla="*/ 4 h 16"/>
                    <a:gd name="T28" fmla="*/ 8 w 8"/>
                    <a:gd name="T29" fmla="*/ 2 h 16"/>
                    <a:gd name="T30" fmla="*/ 8 w 8"/>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6">
                      <a:moveTo>
                        <a:pt x="8" y="0"/>
                      </a:moveTo>
                      <a:lnTo>
                        <a:pt x="6" y="0"/>
                      </a:lnTo>
                      <a:lnTo>
                        <a:pt x="5" y="1"/>
                      </a:lnTo>
                      <a:lnTo>
                        <a:pt x="5" y="3"/>
                      </a:lnTo>
                      <a:lnTo>
                        <a:pt x="1" y="7"/>
                      </a:lnTo>
                      <a:lnTo>
                        <a:pt x="1" y="8"/>
                      </a:lnTo>
                      <a:lnTo>
                        <a:pt x="2" y="10"/>
                      </a:lnTo>
                      <a:lnTo>
                        <a:pt x="0" y="11"/>
                      </a:lnTo>
                      <a:lnTo>
                        <a:pt x="0" y="14"/>
                      </a:lnTo>
                      <a:lnTo>
                        <a:pt x="2" y="16"/>
                      </a:lnTo>
                      <a:lnTo>
                        <a:pt x="3" y="15"/>
                      </a:lnTo>
                      <a:lnTo>
                        <a:pt x="7" y="11"/>
                      </a:lnTo>
                      <a:lnTo>
                        <a:pt x="8" y="6"/>
                      </a:lnTo>
                      <a:lnTo>
                        <a:pt x="7"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456">
                  <a:extLst>
                    <a:ext uri="{FF2B5EF4-FFF2-40B4-BE49-F238E27FC236}">
                      <a16:creationId xmlns:a16="http://schemas.microsoft.com/office/drawing/2014/main" id="{88D0B742-4BF3-49F1-92D4-7BBEE036913E}"/>
                    </a:ext>
                  </a:extLst>
                </p:cNvPr>
                <p:cNvSpPr>
                  <a:spLocks/>
                </p:cNvSpPr>
                <p:nvPr/>
              </p:nvSpPr>
              <p:spPr bwMode="auto">
                <a:xfrm>
                  <a:off x="5573" y="2952"/>
                  <a:ext cx="5" cy="5"/>
                </a:xfrm>
                <a:custGeom>
                  <a:avLst/>
                  <a:gdLst>
                    <a:gd name="T0" fmla="*/ 2 w 5"/>
                    <a:gd name="T1" fmla="*/ 0 h 5"/>
                    <a:gd name="T2" fmla="*/ 0 w 5"/>
                    <a:gd name="T3" fmla="*/ 4 h 5"/>
                    <a:gd name="T4" fmla="*/ 2 w 5"/>
                    <a:gd name="T5" fmla="*/ 4 h 5"/>
                    <a:gd name="T6" fmla="*/ 4 w 5"/>
                    <a:gd name="T7" fmla="*/ 5 h 5"/>
                    <a:gd name="T8" fmla="*/ 5 w 5"/>
                    <a:gd name="T9" fmla="*/ 4 h 5"/>
                    <a:gd name="T10" fmla="*/ 4 w 5"/>
                    <a:gd name="T11" fmla="*/ 0 h 5"/>
                    <a:gd name="T12" fmla="*/ 2 w 5"/>
                    <a:gd name="T13" fmla="*/ 0 h 5"/>
                    <a:gd name="T14" fmla="*/ 2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0"/>
                      </a:moveTo>
                      <a:lnTo>
                        <a:pt x="0" y="4"/>
                      </a:lnTo>
                      <a:lnTo>
                        <a:pt x="2" y="4"/>
                      </a:lnTo>
                      <a:lnTo>
                        <a:pt x="4" y="5"/>
                      </a:lnTo>
                      <a:lnTo>
                        <a:pt x="5" y="4"/>
                      </a:lnTo>
                      <a:lnTo>
                        <a:pt x="4" y="0"/>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457">
                  <a:extLst>
                    <a:ext uri="{FF2B5EF4-FFF2-40B4-BE49-F238E27FC236}">
                      <a16:creationId xmlns:a16="http://schemas.microsoft.com/office/drawing/2014/main" id="{912D35D2-5E03-445F-9CC0-F02BD9B56B0C}"/>
                    </a:ext>
                  </a:extLst>
                </p:cNvPr>
                <p:cNvSpPr>
                  <a:spLocks/>
                </p:cNvSpPr>
                <p:nvPr/>
              </p:nvSpPr>
              <p:spPr bwMode="auto">
                <a:xfrm>
                  <a:off x="5355" y="2959"/>
                  <a:ext cx="55" cy="35"/>
                </a:xfrm>
                <a:custGeom>
                  <a:avLst/>
                  <a:gdLst>
                    <a:gd name="T0" fmla="*/ 26 w 55"/>
                    <a:gd name="T1" fmla="*/ 18 h 35"/>
                    <a:gd name="T2" fmla="*/ 27 w 55"/>
                    <a:gd name="T3" fmla="*/ 18 h 35"/>
                    <a:gd name="T4" fmla="*/ 28 w 55"/>
                    <a:gd name="T5" fmla="*/ 18 h 35"/>
                    <a:gd name="T6" fmla="*/ 30 w 55"/>
                    <a:gd name="T7" fmla="*/ 14 h 35"/>
                    <a:gd name="T8" fmla="*/ 33 w 55"/>
                    <a:gd name="T9" fmla="*/ 14 h 35"/>
                    <a:gd name="T10" fmla="*/ 36 w 55"/>
                    <a:gd name="T11" fmla="*/ 14 h 35"/>
                    <a:gd name="T12" fmla="*/ 41 w 55"/>
                    <a:gd name="T13" fmla="*/ 13 h 35"/>
                    <a:gd name="T14" fmla="*/ 45 w 55"/>
                    <a:gd name="T15" fmla="*/ 10 h 35"/>
                    <a:gd name="T16" fmla="*/ 50 w 55"/>
                    <a:gd name="T17" fmla="*/ 8 h 35"/>
                    <a:gd name="T18" fmla="*/ 50 w 55"/>
                    <a:gd name="T19" fmla="*/ 6 h 35"/>
                    <a:gd name="T20" fmla="*/ 52 w 55"/>
                    <a:gd name="T21" fmla="*/ 6 h 35"/>
                    <a:gd name="T22" fmla="*/ 55 w 55"/>
                    <a:gd name="T23" fmla="*/ 4 h 35"/>
                    <a:gd name="T24" fmla="*/ 55 w 55"/>
                    <a:gd name="T25" fmla="*/ 2 h 35"/>
                    <a:gd name="T26" fmla="*/ 54 w 55"/>
                    <a:gd name="T27" fmla="*/ 0 h 35"/>
                    <a:gd name="T28" fmla="*/ 48 w 55"/>
                    <a:gd name="T29" fmla="*/ 2 h 35"/>
                    <a:gd name="T30" fmla="*/ 45 w 55"/>
                    <a:gd name="T31" fmla="*/ 2 h 35"/>
                    <a:gd name="T32" fmla="*/ 42 w 55"/>
                    <a:gd name="T33" fmla="*/ 3 h 35"/>
                    <a:gd name="T34" fmla="*/ 39 w 55"/>
                    <a:gd name="T35" fmla="*/ 3 h 35"/>
                    <a:gd name="T36" fmla="*/ 35 w 55"/>
                    <a:gd name="T37" fmla="*/ 4 h 35"/>
                    <a:gd name="T38" fmla="*/ 29 w 55"/>
                    <a:gd name="T39" fmla="*/ 4 h 35"/>
                    <a:gd name="T40" fmla="*/ 25 w 55"/>
                    <a:gd name="T41" fmla="*/ 8 h 35"/>
                    <a:gd name="T42" fmla="*/ 21 w 55"/>
                    <a:gd name="T43" fmla="*/ 10 h 35"/>
                    <a:gd name="T44" fmla="*/ 20 w 55"/>
                    <a:gd name="T45" fmla="*/ 11 h 35"/>
                    <a:gd name="T46" fmla="*/ 18 w 55"/>
                    <a:gd name="T47" fmla="*/ 11 h 35"/>
                    <a:gd name="T48" fmla="*/ 16 w 55"/>
                    <a:gd name="T49" fmla="*/ 12 h 35"/>
                    <a:gd name="T50" fmla="*/ 12 w 55"/>
                    <a:gd name="T51" fmla="*/ 13 h 35"/>
                    <a:gd name="T52" fmla="*/ 10 w 55"/>
                    <a:gd name="T53" fmla="*/ 15 h 35"/>
                    <a:gd name="T54" fmla="*/ 9 w 55"/>
                    <a:gd name="T55" fmla="*/ 16 h 35"/>
                    <a:gd name="T56" fmla="*/ 6 w 55"/>
                    <a:gd name="T57" fmla="*/ 18 h 35"/>
                    <a:gd name="T58" fmla="*/ 5 w 55"/>
                    <a:gd name="T59" fmla="*/ 21 h 35"/>
                    <a:gd name="T60" fmla="*/ 2 w 55"/>
                    <a:gd name="T61" fmla="*/ 27 h 35"/>
                    <a:gd name="T62" fmla="*/ 2 w 55"/>
                    <a:gd name="T63" fmla="*/ 28 h 35"/>
                    <a:gd name="T64" fmla="*/ 3 w 55"/>
                    <a:gd name="T65" fmla="*/ 30 h 35"/>
                    <a:gd name="T66" fmla="*/ 4 w 55"/>
                    <a:gd name="T67" fmla="*/ 31 h 35"/>
                    <a:gd name="T68" fmla="*/ 2 w 55"/>
                    <a:gd name="T69" fmla="*/ 31 h 35"/>
                    <a:gd name="T70" fmla="*/ 1 w 55"/>
                    <a:gd name="T71" fmla="*/ 30 h 35"/>
                    <a:gd name="T72" fmla="*/ 0 w 55"/>
                    <a:gd name="T73" fmla="*/ 34 h 35"/>
                    <a:gd name="T74" fmla="*/ 2 w 55"/>
                    <a:gd name="T75" fmla="*/ 35 h 35"/>
                    <a:gd name="T76" fmla="*/ 6 w 55"/>
                    <a:gd name="T77" fmla="*/ 35 h 35"/>
                    <a:gd name="T78" fmla="*/ 10 w 55"/>
                    <a:gd name="T79" fmla="*/ 31 h 35"/>
                    <a:gd name="T80" fmla="*/ 13 w 55"/>
                    <a:gd name="T81" fmla="*/ 31 h 35"/>
                    <a:gd name="T82" fmla="*/ 15 w 55"/>
                    <a:gd name="T83" fmla="*/ 31 h 35"/>
                    <a:gd name="T84" fmla="*/ 18 w 55"/>
                    <a:gd name="T85" fmla="*/ 28 h 35"/>
                    <a:gd name="T86" fmla="*/ 19 w 55"/>
                    <a:gd name="T87" fmla="*/ 25 h 35"/>
                    <a:gd name="T88" fmla="*/ 25 w 55"/>
                    <a:gd name="T89" fmla="*/ 21 h 35"/>
                    <a:gd name="T90" fmla="*/ 26 w 55"/>
                    <a:gd name="T9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35">
                      <a:moveTo>
                        <a:pt x="26" y="18"/>
                      </a:moveTo>
                      <a:lnTo>
                        <a:pt x="27" y="18"/>
                      </a:lnTo>
                      <a:lnTo>
                        <a:pt x="28" y="18"/>
                      </a:lnTo>
                      <a:lnTo>
                        <a:pt x="30" y="14"/>
                      </a:lnTo>
                      <a:lnTo>
                        <a:pt x="33" y="14"/>
                      </a:lnTo>
                      <a:lnTo>
                        <a:pt x="36" y="14"/>
                      </a:lnTo>
                      <a:lnTo>
                        <a:pt x="41" y="13"/>
                      </a:lnTo>
                      <a:lnTo>
                        <a:pt x="45" y="10"/>
                      </a:lnTo>
                      <a:lnTo>
                        <a:pt x="50" y="8"/>
                      </a:lnTo>
                      <a:lnTo>
                        <a:pt x="50" y="6"/>
                      </a:lnTo>
                      <a:lnTo>
                        <a:pt x="52" y="6"/>
                      </a:lnTo>
                      <a:lnTo>
                        <a:pt x="55" y="4"/>
                      </a:lnTo>
                      <a:lnTo>
                        <a:pt x="55" y="2"/>
                      </a:lnTo>
                      <a:lnTo>
                        <a:pt x="54" y="0"/>
                      </a:lnTo>
                      <a:lnTo>
                        <a:pt x="48" y="2"/>
                      </a:lnTo>
                      <a:lnTo>
                        <a:pt x="45" y="2"/>
                      </a:lnTo>
                      <a:lnTo>
                        <a:pt x="42" y="3"/>
                      </a:lnTo>
                      <a:lnTo>
                        <a:pt x="39" y="3"/>
                      </a:lnTo>
                      <a:lnTo>
                        <a:pt x="35" y="4"/>
                      </a:lnTo>
                      <a:lnTo>
                        <a:pt x="29" y="4"/>
                      </a:lnTo>
                      <a:lnTo>
                        <a:pt x="25" y="8"/>
                      </a:lnTo>
                      <a:lnTo>
                        <a:pt x="21" y="10"/>
                      </a:lnTo>
                      <a:lnTo>
                        <a:pt x="20" y="11"/>
                      </a:lnTo>
                      <a:lnTo>
                        <a:pt x="18" y="11"/>
                      </a:lnTo>
                      <a:lnTo>
                        <a:pt x="16" y="12"/>
                      </a:lnTo>
                      <a:lnTo>
                        <a:pt x="12" y="13"/>
                      </a:lnTo>
                      <a:lnTo>
                        <a:pt x="10" y="15"/>
                      </a:lnTo>
                      <a:lnTo>
                        <a:pt x="9" y="16"/>
                      </a:lnTo>
                      <a:lnTo>
                        <a:pt x="6" y="18"/>
                      </a:lnTo>
                      <a:lnTo>
                        <a:pt x="5" y="21"/>
                      </a:lnTo>
                      <a:lnTo>
                        <a:pt x="2" y="27"/>
                      </a:lnTo>
                      <a:lnTo>
                        <a:pt x="2" y="28"/>
                      </a:lnTo>
                      <a:lnTo>
                        <a:pt x="3" y="30"/>
                      </a:lnTo>
                      <a:lnTo>
                        <a:pt x="4" y="31"/>
                      </a:lnTo>
                      <a:lnTo>
                        <a:pt x="2" y="31"/>
                      </a:lnTo>
                      <a:lnTo>
                        <a:pt x="1" y="30"/>
                      </a:lnTo>
                      <a:lnTo>
                        <a:pt x="0" y="34"/>
                      </a:lnTo>
                      <a:lnTo>
                        <a:pt x="2" y="35"/>
                      </a:lnTo>
                      <a:lnTo>
                        <a:pt x="6" y="35"/>
                      </a:lnTo>
                      <a:lnTo>
                        <a:pt x="10" y="31"/>
                      </a:lnTo>
                      <a:lnTo>
                        <a:pt x="13" y="31"/>
                      </a:lnTo>
                      <a:lnTo>
                        <a:pt x="15" y="31"/>
                      </a:lnTo>
                      <a:lnTo>
                        <a:pt x="18" y="28"/>
                      </a:lnTo>
                      <a:lnTo>
                        <a:pt x="19" y="25"/>
                      </a:lnTo>
                      <a:lnTo>
                        <a:pt x="25" y="21"/>
                      </a:lnTo>
                      <a:lnTo>
                        <a:pt x="26"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458">
                  <a:extLst>
                    <a:ext uri="{FF2B5EF4-FFF2-40B4-BE49-F238E27FC236}">
                      <a16:creationId xmlns:a16="http://schemas.microsoft.com/office/drawing/2014/main" id="{409D902C-3CAA-492C-ADC6-8BC71DE1B302}"/>
                    </a:ext>
                  </a:extLst>
                </p:cNvPr>
                <p:cNvSpPr>
                  <a:spLocks/>
                </p:cNvSpPr>
                <p:nvPr/>
              </p:nvSpPr>
              <p:spPr bwMode="auto">
                <a:xfrm>
                  <a:off x="5433" y="2955"/>
                  <a:ext cx="4" cy="1"/>
                </a:xfrm>
                <a:custGeom>
                  <a:avLst/>
                  <a:gdLst>
                    <a:gd name="T0" fmla="*/ 4 w 4"/>
                    <a:gd name="T1" fmla="*/ 1 h 1"/>
                    <a:gd name="T2" fmla="*/ 3 w 4"/>
                    <a:gd name="T3" fmla="*/ 0 h 1"/>
                    <a:gd name="T4" fmla="*/ 0 w 4"/>
                    <a:gd name="T5" fmla="*/ 0 h 1"/>
                    <a:gd name="T6" fmla="*/ 2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lnTo>
                        <a:pt x="3" y="0"/>
                      </a:lnTo>
                      <a:lnTo>
                        <a:pt x="0" y="0"/>
                      </a:lnTo>
                      <a:lnTo>
                        <a:pt x="2" y="1"/>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459">
                  <a:extLst>
                    <a:ext uri="{FF2B5EF4-FFF2-40B4-BE49-F238E27FC236}">
                      <a16:creationId xmlns:a16="http://schemas.microsoft.com/office/drawing/2014/main" id="{080088BE-9658-4C31-8191-14B6DDC2B3A2}"/>
                    </a:ext>
                  </a:extLst>
                </p:cNvPr>
                <p:cNvSpPr>
                  <a:spLocks/>
                </p:cNvSpPr>
                <p:nvPr/>
              </p:nvSpPr>
              <p:spPr bwMode="auto">
                <a:xfrm>
                  <a:off x="5423" y="2859"/>
                  <a:ext cx="42" cy="19"/>
                </a:xfrm>
                <a:custGeom>
                  <a:avLst/>
                  <a:gdLst>
                    <a:gd name="T0" fmla="*/ 17 w 42"/>
                    <a:gd name="T1" fmla="*/ 11 h 19"/>
                    <a:gd name="T2" fmla="*/ 23 w 42"/>
                    <a:gd name="T3" fmla="*/ 12 h 19"/>
                    <a:gd name="T4" fmla="*/ 24 w 42"/>
                    <a:gd name="T5" fmla="*/ 11 h 19"/>
                    <a:gd name="T6" fmla="*/ 27 w 42"/>
                    <a:gd name="T7" fmla="*/ 11 h 19"/>
                    <a:gd name="T8" fmla="*/ 33 w 42"/>
                    <a:gd name="T9" fmla="*/ 14 h 19"/>
                    <a:gd name="T10" fmla="*/ 35 w 42"/>
                    <a:gd name="T11" fmla="*/ 15 h 19"/>
                    <a:gd name="T12" fmla="*/ 38 w 42"/>
                    <a:gd name="T13" fmla="*/ 19 h 19"/>
                    <a:gd name="T14" fmla="*/ 41 w 42"/>
                    <a:gd name="T15" fmla="*/ 19 h 19"/>
                    <a:gd name="T16" fmla="*/ 42 w 42"/>
                    <a:gd name="T17" fmla="*/ 16 h 19"/>
                    <a:gd name="T18" fmla="*/ 41 w 42"/>
                    <a:gd name="T19" fmla="*/ 9 h 19"/>
                    <a:gd name="T20" fmla="*/ 34 w 42"/>
                    <a:gd name="T21" fmla="*/ 4 h 19"/>
                    <a:gd name="T22" fmla="*/ 28 w 42"/>
                    <a:gd name="T23" fmla="*/ 4 h 19"/>
                    <a:gd name="T24" fmla="*/ 25 w 42"/>
                    <a:gd name="T25" fmla="*/ 0 h 19"/>
                    <a:gd name="T26" fmla="*/ 22 w 42"/>
                    <a:gd name="T27" fmla="*/ 0 h 19"/>
                    <a:gd name="T28" fmla="*/ 20 w 42"/>
                    <a:gd name="T29" fmla="*/ 3 h 19"/>
                    <a:gd name="T30" fmla="*/ 17 w 42"/>
                    <a:gd name="T31" fmla="*/ 3 h 19"/>
                    <a:gd name="T32" fmla="*/ 15 w 42"/>
                    <a:gd name="T33" fmla="*/ 1 h 19"/>
                    <a:gd name="T34" fmla="*/ 10 w 42"/>
                    <a:gd name="T35" fmla="*/ 2 h 19"/>
                    <a:gd name="T36" fmla="*/ 5 w 42"/>
                    <a:gd name="T37" fmla="*/ 2 h 19"/>
                    <a:gd name="T38" fmla="*/ 3 w 42"/>
                    <a:gd name="T39" fmla="*/ 4 h 19"/>
                    <a:gd name="T40" fmla="*/ 3 w 42"/>
                    <a:gd name="T41" fmla="*/ 6 h 19"/>
                    <a:gd name="T42" fmla="*/ 1 w 42"/>
                    <a:gd name="T43" fmla="*/ 7 h 19"/>
                    <a:gd name="T44" fmla="*/ 0 w 42"/>
                    <a:gd name="T45" fmla="*/ 10 h 19"/>
                    <a:gd name="T46" fmla="*/ 1 w 42"/>
                    <a:gd name="T47" fmla="*/ 11 h 19"/>
                    <a:gd name="T48" fmla="*/ 3 w 42"/>
                    <a:gd name="T49" fmla="*/ 11 h 19"/>
                    <a:gd name="T50" fmla="*/ 5 w 42"/>
                    <a:gd name="T51" fmla="*/ 7 h 19"/>
                    <a:gd name="T52" fmla="*/ 7 w 42"/>
                    <a:gd name="T53" fmla="*/ 10 h 19"/>
                    <a:gd name="T54" fmla="*/ 8 w 42"/>
                    <a:gd name="T55" fmla="*/ 12 h 19"/>
                    <a:gd name="T56" fmla="*/ 11 w 42"/>
                    <a:gd name="T57" fmla="*/ 11 h 19"/>
                    <a:gd name="T58" fmla="*/ 13 w 42"/>
                    <a:gd name="T59" fmla="*/ 8 h 19"/>
                    <a:gd name="T60" fmla="*/ 15 w 42"/>
                    <a:gd name="T61" fmla="*/ 8 h 19"/>
                    <a:gd name="T62" fmla="*/ 17 w 42"/>
                    <a:gd name="T6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9">
                      <a:moveTo>
                        <a:pt x="17" y="11"/>
                      </a:moveTo>
                      <a:lnTo>
                        <a:pt x="23" y="12"/>
                      </a:lnTo>
                      <a:lnTo>
                        <a:pt x="24" y="11"/>
                      </a:lnTo>
                      <a:lnTo>
                        <a:pt x="27" y="11"/>
                      </a:lnTo>
                      <a:lnTo>
                        <a:pt x="33" y="14"/>
                      </a:lnTo>
                      <a:lnTo>
                        <a:pt x="35" y="15"/>
                      </a:lnTo>
                      <a:lnTo>
                        <a:pt x="38" y="19"/>
                      </a:lnTo>
                      <a:lnTo>
                        <a:pt x="41" y="19"/>
                      </a:lnTo>
                      <a:lnTo>
                        <a:pt x="42" y="16"/>
                      </a:lnTo>
                      <a:lnTo>
                        <a:pt x="41" y="9"/>
                      </a:lnTo>
                      <a:lnTo>
                        <a:pt x="34" y="4"/>
                      </a:lnTo>
                      <a:lnTo>
                        <a:pt x="28" y="4"/>
                      </a:lnTo>
                      <a:lnTo>
                        <a:pt x="25" y="0"/>
                      </a:lnTo>
                      <a:lnTo>
                        <a:pt x="22" y="0"/>
                      </a:lnTo>
                      <a:lnTo>
                        <a:pt x="20" y="3"/>
                      </a:lnTo>
                      <a:lnTo>
                        <a:pt x="17" y="3"/>
                      </a:lnTo>
                      <a:lnTo>
                        <a:pt x="15" y="1"/>
                      </a:lnTo>
                      <a:lnTo>
                        <a:pt x="10" y="2"/>
                      </a:lnTo>
                      <a:lnTo>
                        <a:pt x="5" y="2"/>
                      </a:lnTo>
                      <a:lnTo>
                        <a:pt x="3" y="4"/>
                      </a:lnTo>
                      <a:lnTo>
                        <a:pt x="3" y="6"/>
                      </a:lnTo>
                      <a:lnTo>
                        <a:pt x="1" y="7"/>
                      </a:lnTo>
                      <a:lnTo>
                        <a:pt x="0" y="10"/>
                      </a:lnTo>
                      <a:lnTo>
                        <a:pt x="1" y="11"/>
                      </a:lnTo>
                      <a:lnTo>
                        <a:pt x="3" y="11"/>
                      </a:lnTo>
                      <a:lnTo>
                        <a:pt x="5" y="7"/>
                      </a:lnTo>
                      <a:lnTo>
                        <a:pt x="7" y="10"/>
                      </a:lnTo>
                      <a:lnTo>
                        <a:pt x="8" y="12"/>
                      </a:lnTo>
                      <a:lnTo>
                        <a:pt x="11" y="11"/>
                      </a:lnTo>
                      <a:lnTo>
                        <a:pt x="13" y="8"/>
                      </a:lnTo>
                      <a:lnTo>
                        <a:pt x="15" y="8"/>
                      </a:lnTo>
                      <a:lnTo>
                        <a:pt x="17"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460">
                  <a:extLst>
                    <a:ext uri="{FF2B5EF4-FFF2-40B4-BE49-F238E27FC236}">
                      <a16:creationId xmlns:a16="http://schemas.microsoft.com/office/drawing/2014/main" id="{13DE5E6E-BEB4-4551-B5C7-39A1D93BAA84}"/>
                    </a:ext>
                  </a:extLst>
                </p:cNvPr>
                <p:cNvSpPr>
                  <a:spLocks/>
                </p:cNvSpPr>
                <p:nvPr/>
              </p:nvSpPr>
              <p:spPr bwMode="auto">
                <a:xfrm>
                  <a:off x="5330" y="2994"/>
                  <a:ext cx="5" cy="4"/>
                </a:xfrm>
                <a:custGeom>
                  <a:avLst/>
                  <a:gdLst>
                    <a:gd name="T0" fmla="*/ 2 w 5"/>
                    <a:gd name="T1" fmla="*/ 2 h 4"/>
                    <a:gd name="T2" fmla="*/ 0 w 5"/>
                    <a:gd name="T3" fmla="*/ 4 h 4"/>
                    <a:gd name="T4" fmla="*/ 2 w 5"/>
                    <a:gd name="T5" fmla="*/ 4 h 4"/>
                    <a:gd name="T6" fmla="*/ 5 w 5"/>
                    <a:gd name="T7" fmla="*/ 3 h 4"/>
                    <a:gd name="T8" fmla="*/ 4 w 5"/>
                    <a:gd name="T9" fmla="*/ 2 h 4"/>
                    <a:gd name="T10" fmla="*/ 2 w 5"/>
                    <a:gd name="T11" fmla="*/ 0 h 4"/>
                    <a:gd name="T12" fmla="*/ 2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2"/>
                      </a:moveTo>
                      <a:lnTo>
                        <a:pt x="0" y="4"/>
                      </a:lnTo>
                      <a:lnTo>
                        <a:pt x="2" y="4"/>
                      </a:lnTo>
                      <a:lnTo>
                        <a:pt x="5" y="3"/>
                      </a:lnTo>
                      <a:lnTo>
                        <a:pt x="4" y="2"/>
                      </a:lnTo>
                      <a:lnTo>
                        <a:pt x="2"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461">
                  <a:extLst>
                    <a:ext uri="{FF2B5EF4-FFF2-40B4-BE49-F238E27FC236}">
                      <a16:creationId xmlns:a16="http://schemas.microsoft.com/office/drawing/2014/main" id="{05448778-93A2-42E4-934E-DA4063A98121}"/>
                    </a:ext>
                  </a:extLst>
                </p:cNvPr>
                <p:cNvSpPr>
                  <a:spLocks/>
                </p:cNvSpPr>
                <p:nvPr/>
              </p:nvSpPr>
              <p:spPr bwMode="auto">
                <a:xfrm>
                  <a:off x="5304" y="2951"/>
                  <a:ext cx="47" cy="17"/>
                </a:xfrm>
                <a:custGeom>
                  <a:avLst/>
                  <a:gdLst>
                    <a:gd name="T0" fmla="*/ 47 w 61"/>
                    <a:gd name="T1" fmla="*/ 17 h 22"/>
                    <a:gd name="T2" fmla="*/ 49 w 61"/>
                    <a:gd name="T3" fmla="*/ 18 h 22"/>
                    <a:gd name="T4" fmla="*/ 51 w 61"/>
                    <a:gd name="T5" fmla="*/ 16 h 22"/>
                    <a:gd name="T6" fmla="*/ 55 w 61"/>
                    <a:gd name="T7" fmla="*/ 15 h 22"/>
                    <a:gd name="T8" fmla="*/ 57 w 61"/>
                    <a:gd name="T9" fmla="*/ 11 h 22"/>
                    <a:gd name="T10" fmla="*/ 60 w 61"/>
                    <a:gd name="T11" fmla="*/ 10 h 22"/>
                    <a:gd name="T12" fmla="*/ 61 w 61"/>
                    <a:gd name="T13" fmla="*/ 6 h 22"/>
                    <a:gd name="T14" fmla="*/ 61 w 61"/>
                    <a:gd name="T15" fmla="*/ 2 h 22"/>
                    <a:gd name="T16" fmla="*/ 57 w 61"/>
                    <a:gd name="T17" fmla="*/ 0 h 22"/>
                    <a:gd name="T18" fmla="*/ 54 w 61"/>
                    <a:gd name="T19" fmla="*/ 3 h 22"/>
                    <a:gd name="T20" fmla="*/ 56 w 61"/>
                    <a:gd name="T21" fmla="*/ 4 h 22"/>
                    <a:gd name="T22" fmla="*/ 53 w 61"/>
                    <a:gd name="T23" fmla="*/ 7 h 22"/>
                    <a:gd name="T24" fmla="*/ 50 w 61"/>
                    <a:gd name="T25" fmla="*/ 9 h 22"/>
                    <a:gd name="T26" fmla="*/ 48 w 61"/>
                    <a:gd name="T27" fmla="*/ 12 h 22"/>
                    <a:gd name="T28" fmla="*/ 44 w 61"/>
                    <a:gd name="T29" fmla="*/ 12 h 22"/>
                    <a:gd name="T30" fmla="*/ 42 w 61"/>
                    <a:gd name="T31" fmla="*/ 10 h 22"/>
                    <a:gd name="T32" fmla="*/ 36 w 61"/>
                    <a:gd name="T33" fmla="*/ 10 h 22"/>
                    <a:gd name="T34" fmla="*/ 33 w 61"/>
                    <a:gd name="T35" fmla="*/ 12 h 22"/>
                    <a:gd name="T36" fmla="*/ 28 w 61"/>
                    <a:gd name="T37" fmla="*/ 8 h 22"/>
                    <a:gd name="T38" fmla="*/ 23 w 61"/>
                    <a:gd name="T39" fmla="*/ 6 h 22"/>
                    <a:gd name="T40" fmla="*/ 20 w 61"/>
                    <a:gd name="T41" fmla="*/ 7 h 22"/>
                    <a:gd name="T42" fmla="*/ 16 w 61"/>
                    <a:gd name="T43" fmla="*/ 4 h 22"/>
                    <a:gd name="T44" fmla="*/ 7 w 61"/>
                    <a:gd name="T45" fmla="*/ 7 h 22"/>
                    <a:gd name="T46" fmla="*/ 2 w 61"/>
                    <a:gd name="T47" fmla="*/ 10 h 22"/>
                    <a:gd name="T48" fmla="*/ 1 w 61"/>
                    <a:gd name="T49" fmla="*/ 14 h 22"/>
                    <a:gd name="T50" fmla="*/ 2 w 61"/>
                    <a:gd name="T51" fmla="*/ 18 h 22"/>
                    <a:gd name="T52" fmla="*/ 5 w 61"/>
                    <a:gd name="T53" fmla="*/ 19 h 22"/>
                    <a:gd name="T54" fmla="*/ 7 w 61"/>
                    <a:gd name="T55" fmla="*/ 19 h 22"/>
                    <a:gd name="T56" fmla="*/ 10 w 61"/>
                    <a:gd name="T57" fmla="*/ 20 h 22"/>
                    <a:gd name="T58" fmla="*/ 12 w 61"/>
                    <a:gd name="T59" fmla="*/ 19 h 22"/>
                    <a:gd name="T60" fmla="*/ 15 w 61"/>
                    <a:gd name="T61" fmla="*/ 19 h 22"/>
                    <a:gd name="T62" fmla="*/ 17 w 61"/>
                    <a:gd name="T63" fmla="*/ 22 h 22"/>
                    <a:gd name="T64" fmla="*/ 21 w 61"/>
                    <a:gd name="T65" fmla="*/ 20 h 22"/>
                    <a:gd name="T66" fmla="*/ 23 w 61"/>
                    <a:gd name="T67" fmla="*/ 21 h 22"/>
                    <a:gd name="T68" fmla="*/ 25 w 61"/>
                    <a:gd name="T69" fmla="*/ 21 h 22"/>
                    <a:gd name="T70" fmla="*/ 26 w 61"/>
                    <a:gd name="T71" fmla="*/ 20 h 22"/>
                    <a:gd name="T72" fmla="*/ 30 w 61"/>
                    <a:gd name="T73" fmla="*/ 18 h 22"/>
                    <a:gd name="T74" fmla="*/ 36 w 61"/>
                    <a:gd name="T75" fmla="*/ 19 h 22"/>
                    <a:gd name="T76" fmla="*/ 41 w 61"/>
                    <a:gd name="T77" fmla="*/ 17 h 22"/>
                    <a:gd name="T78" fmla="*/ 47 w 61"/>
                    <a:gd name="T7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22">
                      <a:moveTo>
                        <a:pt x="47" y="17"/>
                      </a:moveTo>
                      <a:cubicBezTo>
                        <a:pt x="49" y="18"/>
                        <a:pt x="49" y="18"/>
                        <a:pt x="49" y="18"/>
                      </a:cubicBezTo>
                      <a:cubicBezTo>
                        <a:pt x="51" y="16"/>
                        <a:pt x="51" y="16"/>
                        <a:pt x="51" y="16"/>
                      </a:cubicBezTo>
                      <a:cubicBezTo>
                        <a:pt x="55" y="15"/>
                        <a:pt x="55" y="15"/>
                        <a:pt x="55" y="15"/>
                      </a:cubicBezTo>
                      <a:cubicBezTo>
                        <a:pt x="57" y="11"/>
                        <a:pt x="57" y="11"/>
                        <a:pt x="57" y="11"/>
                      </a:cubicBezTo>
                      <a:cubicBezTo>
                        <a:pt x="60" y="10"/>
                        <a:pt x="60" y="10"/>
                        <a:pt x="60" y="10"/>
                      </a:cubicBezTo>
                      <a:cubicBezTo>
                        <a:pt x="61" y="6"/>
                        <a:pt x="61" y="6"/>
                        <a:pt x="61" y="6"/>
                      </a:cubicBezTo>
                      <a:cubicBezTo>
                        <a:pt x="61" y="2"/>
                        <a:pt x="61" y="2"/>
                        <a:pt x="61" y="2"/>
                      </a:cubicBezTo>
                      <a:cubicBezTo>
                        <a:pt x="57" y="0"/>
                        <a:pt x="57" y="0"/>
                        <a:pt x="57" y="0"/>
                      </a:cubicBezTo>
                      <a:cubicBezTo>
                        <a:pt x="54" y="3"/>
                        <a:pt x="54" y="3"/>
                        <a:pt x="54" y="3"/>
                      </a:cubicBezTo>
                      <a:cubicBezTo>
                        <a:pt x="56" y="4"/>
                        <a:pt x="56" y="4"/>
                        <a:pt x="56" y="4"/>
                      </a:cubicBezTo>
                      <a:cubicBezTo>
                        <a:pt x="53" y="7"/>
                        <a:pt x="53" y="7"/>
                        <a:pt x="53" y="7"/>
                      </a:cubicBezTo>
                      <a:cubicBezTo>
                        <a:pt x="50" y="9"/>
                        <a:pt x="50" y="9"/>
                        <a:pt x="50" y="9"/>
                      </a:cubicBezTo>
                      <a:cubicBezTo>
                        <a:pt x="48" y="12"/>
                        <a:pt x="48" y="12"/>
                        <a:pt x="48" y="12"/>
                      </a:cubicBezTo>
                      <a:cubicBezTo>
                        <a:pt x="44" y="12"/>
                        <a:pt x="44" y="12"/>
                        <a:pt x="44" y="12"/>
                      </a:cubicBezTo>
                      <a:cubicBezTo>
                        <a:pt x="42" y="10"/>
                        <a:pt x="42" y="10"/>
                        <a:pt x="42" y="10"/>
                      </a:cubicBezTo>
                      <a:cubicBezTo>
                        <a:pt x="36" y="10"/>
                        <a:pt x="36" y="10"/>
                        <a:pt x="36" y="10"/>
                      </a:cubicBezTo>
                      <a:cubicBezTo>
                        <a:pt x="33" y="12"/>
                        <a:pt x="33" y="12"/>
                        <a:pt x="33" y="12"/>
                      </a:cubicBezTo>
                      <a:cubicBezTo>
                        <a:pt x="28" y="8"/>
                        <a:pt x="28" y="8"/>
                        <a:pt x="28" y="8"/>
                      </a:cubicBezTo>
                      <a:cubicBezTo>
                        <a:pt x="23" y="6"/>
                        <a:pt x="23" y="6"/>
                        <a:pt x="23" y="6"/>
                      </a:cubicBezTo>
                      <a:cubicBezTo>
                        <a:pt x="20" y="7"/>
                        <a:pt x="20" y="7"/>
                        <a:pt x="20" y="7"/>
                      </a:cubicBezTo>
                      <a:cubicBezTo>
                        <a:pt x="16" y="4"/>
                        <a:pt x="16" y="4"/>
                        <a:pt x="16" y="4"/>
                      </a:cubicBezTo>
                      <a:cubicBezTo>
                        <a:pt x="7" y="7"/>
                        <a:pt x="7" y="7"/>
                        <a:pt x="7" y="7"/>
                      </a:cubicBezTo>
                      <a:cubicBezTo>
                        <a:pt x="2" y="10"/>
                        <a:pt x="2" y="10"/>
                        <a:pt x="2" y="10"/>
                      </a:cubicBezTo>
                      <a:cubicBezTo>
                        <a:pt x="2" y="10"/>
                        <a:pt x="0" y="14"/>
                        <a:pt x="1" y="14"/>
                      </a:cubicBezTo>
                      <a:cubicBezTo>
                        <a:pt x="2" y="18"/>
                        <a:pt x="2" y="18"/>
                        <a:pt x="2" y="18"/>
                      </a:cubicBezTo>
                      <a:cubicBezTo>
                        <a:pt x="5" y="19"/>
                        <a:pt x="5" y="19"/>
                        <a:pt x="5" y="19"/>
                      </a:cubicBezTo>
                      <a:cubicBezTo>
                        <a:pt x="7" y="19"/>
                        <a:pt x="7" y="19"/>
                        <a:pt x="7" y="19"/>
                      </a:cubicBezTo>
                      <a:cubicBezTo>
                        <a:pt x="10" y="20"/>
                        <a:pt x="10" y="20"/>
                        <a:pt x="10" y="20"/>
                      </a:cubicBezTo>
                      <a:cubicBezTo>
                        <a:pt x="12" y="19"/>
                        <a:pt x="12" y="19"/>
                        <a:pt x="12" y="19"/>
                      </a:cubicBezTo>
                      <a:cubicBezTo>
                        <a:pt x="15" y="19"/>
                        <a:pt x="15" y="19"/>
                        <a:pt x="15" y="19"/>
                      </a:cubicBezTo>
                      <a:cubicBezTo>
                        <a:pt x="17" y="22"/>
                        <a:pt x="17" y="22"/>
                        <a:pt x="17" y="22"/>
                      </a:cubicBezTo>
                      <a:cubicBezTo>
                        <a:pt x="21" y="20"/>
                        <a:pt x="21" y="20"/>
                        <a:pt x="21" y="20"/>
                      </a:cubicBezTo>
                      <a:cubicBezTo>
                        <a:pt x="23" y="21"/>
                        <a:pt x="23" y="21"/>
                        <a:pt x="23" y="21"/>
                      </a:cubicBezTo>
                      <a:cubicBezTo>
                        <a:pt x="25" y="21"/>
                        <a:pt x="25" y="21"/>
                        <a:pt x="25" y="21"/>
                      </a:cubicBezTo>
                      <a:cubicBezTo>
                        <a:pt x="26" y="20"/>
                        <a:pt x="26" y="20"/>
                        <a:pt x="26" y="20"/>
                      </a:cubicBezTo>
                      <a:cubicBezTo>
                        <a:pt x="30" y="18"/>
                        <a:pt x="30" y="18"/>
                        <a:pt x="30" y="18"/>
                      </a:cubicBezTo>
                      <a:cubicBezTo>
                        <a:pt x="36" y="19"/>
                        <a:pt x="36" y="19"/>
                        <a:pt x="36" y="19"/>
                      </a:cubicBezTo>
                      <a:cubicBezTo>
                        <a:pt x="41" y="17"/>
                        <a:pt x="41" y="17"/>
                        <a:pt x="41" y="17"/>
                      </a:cubicBezTo>
                      <a:lnTo>
                        <a:pt x="4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5" name="Rectangle 462">
                  <a:extLst>
                    <a:ext uri="{FF2B5EF4-FFF2-40B4-BE49-F238E27FC236}">
                      <a16:creationId xmlns:a16="http://schemas.microsoft.com/office/drawing/2014/main" id="{9FBF1DCC-A4B7-4960-81BE-CBEA7A1A3437}"/>
                    </a:ext>
                  </a:extLst>
                </p:cNvPr>
                <p:cNvSpPr>
                  <a:spLocks noChangeArrowheads="1"/>
                </p:cNvSpPr>
                <p:nvPr/>
              </p:nvSpPr>
              <p:spPr bwMode="auto">
                <a:xfrm>
                  <a:off x="5433" y="2873"/>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463">
                  <a:extLst>
                    <a:ext uri="{FF2B5EF4-FFF2-40B4-BE49-F238E27FC236}">
                      <a16:creationId xmlns:a16="http://schemas.microsoft.com/office/drawing/2014/main" id="{4D60DDCC-F9A8-4BAF-8409-BB88AB3EB392}"/>
                    </a:ext>
                  </a:extLst>
                </p:cNvPr>
                <p:cNvSpPr>
                  <a:spLocks/>
                </p:cNvSpPr>
                <p:nvPr/>
              </p:nvSpPr>
              <p:spPr bwMode="auto">
                <a:xfrm>
                  <a:off x="5479" y="2931"/>
                  <a:ext cx="2" cy="2"/>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464">
                  <a:extLst>
                    <a:ext uri="{FF2B5EF4-FFF2-40B4-BE49-F238E27FC236}">
                      <a16:creationId xmlns:a16="http://schemas.microsoft.com/office/drawing/2014/main" id="{B2546AAB-A8DD-49DB-BEEC-96DFF96F728D}"/>
                    </a:ext>
                  </a:extLst>
                </p:cNvPr>
                <p:cNvSpPr>
                  <a:spLocks/>
                </p:cNvSpPr>
                <p:nvPr/>
              </p:nvSpPr>
              <p:spPr bwMode="auto">
                <a:xfrm>
                  <a:off x="5477" y="2934"/>
                  <a:ext cx="3" cy="2"/>
                </a:xfrm>
                <a:custGeom>
                  <a:avLst/>
                  <a:gdLst>
                    <a:gd name="T0" fmla="*/ 3 w 3"/>
                    <a:gd name="T1" fmla="*/ 2 h 2"/>
                    <a:gd name="T2" fmla="*/ 2 w 3"/>
                    <a:gd name="T3" fmla="*/ 1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2" y="1"/>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465">
                  <a:extLst>
                    <a:ext uri="{FF2B5EF4-FFF2-40B4-BE49-F238E27FC236}">
                      <a16:creationId xmlns:a16="http://schemas.microsoft.com/office/drawing/2014/main" id="{0DF24922-CC08-4DAB-89A5-CAAB7E084D01}"/>
                    </a:ext>
                  </a:extLst>
                </p:cNvPr>
                <p:cNvSpPr>
                  <a:spLocks/>
                </p:cNvSpPr>
                <p:nvPr/>
              </p:nvSpPr>
              <p:spPr bwMode="auto">
                <a:xfrm>
                  <a:off x="5260" y="2952"/>
                  <a:ext cx="35" cy="18"/>
                </a:xfrm>
                <a:custGeom>
                  <a:avLst/>
                  <a:gdLst>
                    <a:gd name="T0" fmla="*/ 2 w 45"/>
                    <a:gd name="T1" fmla="*/ 21 h 23"/>
                    <a:gd name="T2" fmla="*/ 5 w 45"/>
                    <a:gd name="T3" fmla="*/ 23 h 23"/>
                    <a:gd name="T4" fmla="*/ 10 w 45"/>
                    <a:gd name="T5" fmla="*/ 22 h 23"/>
                    <a:gd name="T6" fmla="*/ 12 w 45"/>
                    <a:gd name="T7" fmla="*/ 23 h 23"/>
                    <a:gd name="T8" fmla="*/ 16 w 45"/>
                    <a:gd name="T9" fmla="*/ 21 h 23"/>
                    <a:gd name="T10" fmla="*/ 18 w 45"/>
                    <a:gd name="T11" fmla="*/ 19 h 23"/>
                    <a:gd name="T12" fmla="*/ 21 w 45"/>
                    <a:gd name="T13" fmla="*/ 20 h 23"/>
                    <a:gd name="T14" fmla="*/ 25 w 45"/>
                    <a:gd name="T15" fmla="*/ 18 h 23"/>
                    <a:gd name="T16" fmla="*/ 29 w 45"/>
                    <a:gd name="T17" fmla="*/ 19 h 23"/>
                    <a:gd name="T18" fmla="*/ 33 w 45"/>
                    <a:gd name="T19" fmla="*/ 15 h 23"/>
                    <a:gd name="T20" fmla="*/ 34 w 45"/>
                    <a:gd name="T21" fmla="*/ 18 h 23"/>
                    <a:gd name="T22" fmla="*/ 37 w 45"/>
                    <a:gd name="T23" fmla="*/ 17 h 23"/>
                    <a:gd name="T24" fmla="*/ 42 w 45"/>
                    <a:gd name="T25" fmla="*/ 18 h 23"/>
                    <a:gd name="T26" fmla="*/ 40 w 45"/>
                    <a:gd name="T27" fmla="*/ 16 h 23"/>
                    <a:gd name="T28" fmla="*/ 45 w 45"/>
                    <a:gd name="T29" fmla="*/ 16 h 23"/>
                    <a:gd name="T30" fmla="*/ 45 w 45"/>
                    <a:gd name="T31" fmla="*/ 11 h 23"/>
                    <a:gd name="T32" fmla="*/ 44 w 45"/>
                    <a:gd name="T33" fmla="*/ 13 h 23"/>
                    <a:gd name="T34" fmla="*/ 43 w 45"/>
                    <a:gd name="T35" fmla="*/ 9 h 23"/>
                    <a:gd name="T36" fmla="*/ 43 w 45"/>
                    <a:gd name="T37" fmla="*/ 6 h 23"/>
                    <a:gd name="T38" fmla="*/ 39 w 45"/>
                    <a:gd name="T39" fmla="*/ 4 h 23"/>
                    <a:gd name="T40" fmla="*/ 40 w 45"/>
                    <a:gd name="T41" fmla="*/ 8 h 23"/>
                    <a:gd name="T42" fmla="*/ 38 w 45"/>
                    <a:gd name="T43" fmla="*/ 9 h 23"/>
                    <a:gd name="T44" fmla="*/ 38 w 45"/>
                    <a:gd name="T45" fmla="*/ 5 h 23"/>
                    <a:gd name="T46" fmla="*/ 34 w 45"/>
                    <a:gd name="T47" fmla="*/ 2 h 23"/>
                    <a:gd name="T48" fmla="*/ 30 w 45"/>
                    <a:gd name="T49" fmla="*/ 4 h 23"/>
                    <a:gd name="T50" fmla="*/ 27 w 45"/>
                    <a:gd name="T51" fmla="*/ 1 h 23"/>
                    <a:gd name="T52" fmla="*/ 24 w 45"/>
                    <a:gd name="T53" fmla="*/ 0 h 23"/>
                    <a:gd name="T54" fmla="*/ 19 w 45"/>
                    <a:gd name="T55" fmla="*/ 3 h 23"/>
                    <a:gd name="T56" fmla="*/ 20 w 45"/>
                    <a:gd name="T57" fmla="*/ 5 h 23"/>
                    <a:gd name="T58" fmla="*/ 27 w 45"/>
                    <a:gd name="T59" fmla="*/ 9 h 23"/>
                    <a:gd name="T60" fmla="*/ 30 w 45"/>
                    <a:gd name="T61" fmla="*/ 12 h 23"/>
                    <a:gd name="T62" fmla="*/ 25 w 45"/>
                    <a:gd name="T63" fmla="*/ 13 h 23"/>
                    <a:gd name="T64" fmla="*/ 22 w 45"/>
                    <a:gd name="T65" fmla="*/ 15 h 23"/>
                    <a:gd name="T66" fmla="*/ 18 w 45"/>
                    <a:gd name="T67" fmla="*/ 11 h 23"/>
                    <a:gd name="T68" fmla="*/ 17 w 45"/>
                    <a:gd name="T69" fmla="*/ 8 h 23"/>
                    <a:gd name="T70" fmla="*/ 14 w 45"/>
                    <a:gd name="T71" fmla="*/ 7 h 23"/>
                    <a:gd name="T72" fmla="*/ 11 w 45"/>
                    <a:gd name="T73" fmla="*/ 8 h 23"/>
                    <a:gd name="T74" fmla="*/ 8 w 45"/>
                    <a:gd name="T75" fmla="*/ 7 h 23"/>
                    <a:gd name="T76" fmla="*/ 3 w 45"/>
                    <a:gd name="T77" fmla="*/ 9 h 23"/>
                    <a:gd name="T78" fmla="*/ 0 w 45"/>
                    <a:gd name="T79" fmla="*/ 13 h 23"/>
                    <a:gd name="T80" fmla="*/ 0 w 45"/>
                    <a:gd name="T81" fmla="*/ 15 h 23"/>
                    <a:gd name="T82" fmla="*/ 1 w 45"/>
                    <a:gd name="T83" fmla="*/ 17 h 23"/>
                    <a:gd name="T84" fmla="*/ 0 w 45"/>
                    <a:gd name="T85" fmla="*/ 19 h 23"/>
                    <a:gd name="T86" fmla="*/ 2 w 45"/>
                    <a:gd name="T8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23">
                      <a:moveTo>
                        <a:pt x="2" y="21"/>
                      </a:moveTo>
                      <a:cubicBezTo>
                        <a:pt x="5" y="23"/>
                        <a:pt x="5" y="23"/>
                        <a:pt x="5" y="23"/>
                      </a:cubicBezTo>
                      <a:cubicBezTo>
                        <a:pt x="10" y="22"/>
                        <a:pt x="10" y="22"/>
                        <a:pt x="10" y="22"/>
                      </a:cubicBezTo>
                      <a:cubicBezTo>
                        <a:pt x="12" y="23"/>
                        <a:pt x="12" y="23"/>
                        <a:pt x="12" y="23"/>
                      </a:cubicBezTo>
                      <a:cubicBezTo>
                        <a:pt x="16" y="21"/>
                        <a:pt x="16" y="21"/>
                        <a:pt x="16" y="21"/>
                      </a:cubicBezTo>
                      <a:cubicBezTo>
                        <a:pt x="18" y="19"/>
                        <a:pt x="18" y="19"/>
                        <a:pt x="18" y="19"/>
                      </a:cubicBezTo>
                      <a:cubicBezTo>
                        <a:pt x="21" y="20"/>
                        <a:pt x="21" y="20"/>
                        <a:pt x="21" y="20"/>
                      </a:cubicBezTo>
                      <a:cubicBezTo>
                        <a:pt x="25" y="18"/>
                        <a:pt x="25" y="18"/>
                        <a:pt x="25" y="18"/>
                      </a:cubicBezTo>
                      <a:cubicBezTo>
                        <a:pt x="29" y="19"/>
                        <a:pt x="29" y="19"/>
                        <a:pt x="29" y="19"/>
                      </a:cubicBezTo>
                      <a:cubicBezTo>
                        <a:pt x="33" y="15"/>
                        <a:pt x="33" y="15"/>
                        <a:pt x="33" y="15"/>
                      </a:cubicBezTo>
                      <a:cubicBezTo>
                        <a:pt x="34" y="18"/>
                        <a:pt x="34" y="18"/>
                        <a:pt x="34" y="18"/>
                      </a:cubicBezTo>
                      <a:cubicBezTo>
                        <a:pt x="37" y="17"/>
                        <a:pt x="37" y="17"/>
                        <a:pt x="37" y="17"/>
                      </a:cubicBezTo>
                      <a:cubicBezTo>
                        <a:pt x="42" y="18"/>
                        <a:pt x="42" y="18"/>
                        <a:pt x="42" y="18"/>
                      </a:cubicBezTo>
                      <a:cubicBezTo>
                        <a:pt x="40" y="16"/>
                        <a:pt x="40" y="16"/>
                        <a:pt x="40" y="16"/>
                      </a:cubicBezTo>
                      <a:cubicBezTo>
                        <a:pt x="45" y="16"/>
                        <a:pt x="45" y="16"/>
                        <a:pt x="45" y="16"/>
                      </a:cubicBezTo>
                      <a:cubicBezTo>
                        <a:pt x="45" y="11"/>
                        <a:pt x="45" y="11"/>
                        <a:pt x="45" y="11"/>
                      </a:cubicBezTo>
                      <a:cubicBezTo>
                        <a:pt x="44" y="13"/>
                        <a:pt x="44" y="13"/>
                        <a:pt x="44" y="13"/>
                      </a:cubicBezTo>
                      <a:cubicBezTo>
                        <a:pt x="43" y="9"/>
                        <a:pt x="43" y="9"/>
                        <a:pt x="43" y="9"/>
                      </a:cubicBezTo>
                      <a:cubicBezTo>
                        <a:pt x="43" y="6"/>
                        <a:pt x="43" y="6"/>
                        <a:pt x="43" y="6"/>
                      </a:cubicBezTo>
                      <a:cubicBezTo>
                        <a:pt x="39" y="4"/>
                        <a:pt x="39" y="4"/>
                        <a:pt x="39" y="4"/>
                      </a:cubicBezTo>
                      <a:cubicBezTo>
                        <a:pt x="40" y="8"/>
                        <a:pt x="40" y="8"/>
                        <a:pt x="40" y="8"/>
                      </a:cubicBezTo>
                      <a:cubicBezTo>
                        <a:pt x="38" y="9"/>
                        <a:pt x="38" y="9"/>
                        <a:pt x="38" y="9"/>
                      </a:cubicBezTo>
                      <a:cubicBezTo>
                        <a:pt x="38" y="5"/>
                        <a:pt x="38" y="5"/>
                        <a:pt x="38" y="5"/>
                      </a:cubicBezTo>
                      <a:cubicBezTo>
                        <a:pt x="34" y="2"/>
                        <a:pt x="34" y="2"/>
                        <a:pt x="34" y="2"/>
                      </a:cubicBezTo>
                      <a:cubicBezTo>
                        <a:pt x="30" y="4"/>
                        <a:pt x="30" y="4"/>
                        <a:pt x="30" y="4"/>
                      </a:cubicBezTo>
                      <a:cubicBezTo>
                        <a:pt x="27" y="1"/>
                        <a:pt x="27" y="1"/>
                        <a:pt x="27" y="1"/>
                      </a:cubicBezTo>
                      <a:cubicBezTo>
                        <a:pt x="24" y="0"/>
                        <a:pt x="24" y="0"/>
                        <a:pt x="24" y="0"/>
                      </a:cubicBezTo>
                      <a:cubicBezTo>
                        <a:pt x="19" y="3"/>
                        <a:pt x="19" y="3"/>
                        <a:pt x="19" y="3"/>
                      </a:cubicBezTo>
                      <a:cubicBezTo>
                        <a:pt x="20" y="5"/>
                        <a:pt x="20" y="5"/>
                        <a:pt x="20" y="5"/>
                      </a:cubicBezTo>
                      <a:cubicBezTo>
                        <a:pt x="27" y="9"/>
                        <a:pt x="27" y="9"/>
                        <a:pt x="27" y="9"/>
                      </a:cubicBezTo>
                      <a:cubicBezTo>
                        <a:pt x="30" y="12"/>
                        <a:pt x="30" y="12"/>
                        <a:pt x="30" y="12"/>
                      </a:cubicBezTo>
                      <a:cubicBezTo>
                        <a:pt x="25" y="13"/>
                        <a:pt x="25" y="13"/>
                        <a:pt x="25" y="13"/>
                      </a:cubicBezTo>
                      <a:cubicBezTo>
                        <a:pt x="22" y="15"/>
                        <a:pt x="22" y="15"/>
                        <a:pt x="22" y="15"/>
                      </a:cubicBezTo>
                      <a:cubicBezTo>
                        <a:pt x="18" y="11"/>
                        <a:pt x="18" y="11"/>
                        <a:pt x="18" y="11"/>
                      </a:cubicBezTo>
                      <a:cubicBezTo>
                        <a:pt x="17" y="8"/>
                        <a:pt x="17" y="8"/>
                        <a:pt x="17" y="8"/>
                      </a:cubicBezTo>
                      <a:cubicBezTo>
                        <a:pt x="14" y="7"/>
                        <a:pt x="14" y="7"/>
                        <a:pt x="14" y="7"/>
                      </a:cubicBezTo>
                      <a:cubicBezTo>
                        <a:pt x="11" y="8"/>
                        <a:pt x="11" y="8"/>
                        <a:pt x="11" y="8"/>
                      </a:cubicBezTo>
                      <a:cubicBezTo>
                        <a:pt x="8" y="7"/>
                        <a:pt x="8" y="7"/>
                        <a:pt x="8" y="7"/>
                      </a:cubicBezTo>
                      <a:cubicBezTo>
                        <a:pt x="3" y="9"/>
                        <a:pt x="3" y="9"/>
                        <a:pt x="3" y="9"/>
                      </a:cubicBezTo>
                      <a:cubicBezTo>
                        <a:pt x="3" y="9"/>
                        <a:pt x="0" y="13"/>
                        <a:pt x="0" y="13"/>
                      </a:cubicBezTo>
                      <a:cubicBezTo>
                        <a:pt x="0" y="15"/>
                        <a:pt x="0" y="15"/>
                        <a:pt x="0" y="15"/>
                      </a:cubicBezTo>
                      <a:cubicBezTo>
                        <a:pt x="1" y="17"/>
                        <a:pt x="1" y="17"/>
                        <a:pt x="1" y="17"/>
                      </a:cubicBezTo>
                      <a:cubicBezTo>
                        <a:pt x="0" y="19"/>
                        <a:pt x="0" y="19"/>
                        <a:pt x="0" y="19"/>
                      </a:cubicBezTo>
                      <a:lnTo>
                        <a:pt x="2"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466">
                  <a:extLst>
                    <a:ext uri="{FF2B5EF4-FFF2-40B4-BE49-F238E27FC236}">
                      <a16:creationId xmlns:a16="http://schemas.microsoft.com/office/drawing/2014/main" id="{8BDABD08-5AB2-45B4-A71E-BEFAB556E167}"/>
                    </a:ext>
                  </a:extLst>
                </p:cNvPr>
                <p:cNvSpPr>
                  <a:spLocks/>
                </p:cNvSpPr>
                <p:nvPr/>
              </p:nvSpPr>
              <p:spPr bwMode="auto">
                <a:xfrm>
                  <a:off x="5430" y="2934"/>
                  <a:ext cx="3" cy="3"/>
                </a:xfrm>
                <a:custGeom>
                  <a:avLst/>
                  <a:gdLst>
                    <a:gd name="T0" fmla="*/ 3 w 3"/>
                    <a:gd name="T1" fmla="*/ 3 h 3"/>
                    <a:gd name="T2" fmla="*/ 3 w 3"/>
                    <a:gd name="T3" fmla="*/ 1 h 3"/>
                    <a:gd name="T4" fmla="*/ 2 w 3"/>
                    <a:gd name="T5" fmla="*/ 0 h 3"/>
                    <a:gd name="T6" fmla="*/ 0 w 3"/>
                    <a:gd name="T7" fmla="*/ 1 h 3"/>
                    <a:gd name="T8" fmla="*/ 1 w 3"/>
                    <a:gd name="T9" fmla="*/ 2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2" y="0"/>
                      </a:lnTo>
                      <a:lnTo>
                        <a:pt x="0" y="1"/>
                      </a:lnTo>
                      <a:lnTo>
                        <a:pt x="1"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467">
                  <a:extLst>
                    <a:ext uri="{FF2B5EF4-FFF2-40B4-BE49-F238E27FC236}">
                      <a16:creationId xmlns:a16="http://schemas.microsoft.com/office/drawing/2014/main" id="{49A2F9DF-7303-463A-A29B-54B1666C373D}"/>
                    </a:ext>
                  </a:extLst>
                </p:cNvPr>
                <p:cNvSpPr>
                  <a:spLocks/>
                </p:cNvSpPr>
                <p:nvPr/>
              </p:nvSpPr>
              <p:spPr bwMode="auto">
                <a:xfrm>
                  <a:off x="5430" y="2873"/>
                  <a:ext cx="2" cy="2"/>
                </a:xfrm>
                <a:custGeom>
                  <a:avLst/>
                  <a:gdLst>
                    <a:gd name="T0" fmla="*/ 1 w 2"/>
                    <a:gd name="T1" fmla="*/ 0 h 2"/>
                    <a:gd name="T2" fmla="*/ 0 w 2"/>
                    <a:gd name="T3" fmla="*/ 0 h 2"/>
                    <a:gd name="T4" fmla="*/ 0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0"/>
                      </a:lnTo>
                      <a:lnTo>
                        <a:pt x="0" y="2"/>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468">
                  <a:extLst>
                    <a:ext uri="{FF2B5EF4-FFF2-40B4-BE49-F238E27FC236}">
                      <a16:creationId xmlns:a16="http://schemas.microsoft.com/office/drawing/2014/main" id="{8E0BCB34-4679-48C5-B85D-739578ED924B}"/>
                    </a:ext>
                  </a:extLst>
                </p:cNvPr>
                <p:cNvSpPr>
                  <a:spLocks/>
                </p:cNvSpPr>
                <p:nvPr/>
              </p:nvSpPr>
              <p:spPr bwMode="auto">
                <a:xfrm>
                  <a:off x="5419" y="2952"/>
                  <a:ext cx="7" cy="4"/>
                </a:xfrm>
                <a:custGeom>
                  <a:avLst/>
                  <a:gdLst>
                    <a:gd name="T0" fmla="*/ 4 w 7"/>
                    <a:gd name="T1" fmla="*/ 4 h 4"/>
                    <a:gd name="T2" fmla="*/ 7 w 7"/>
                    <a:gd name="T3" fmla="*/ 3 h 4"/>
                    <a:gd name="T4" fmla="*/ 7 w 7"/>
                    <a:gd name="T5" fmla="*/ 0 h 4"/>
                    <a:gd name="T6" fmla="*/ 4 w 7"/>
                    <a:gd name="T7" fmla="*/ 1 h 4"/>
                    <a:gd name="T8" fmla="*/ 0 w 7"/>
                    <a:gd name="T9" fmla="*/ 1 h 4"/>
                    <a:gd name="T10" fmla="*/ 0 w 7"/>
                    <a:gd name="T11" fmla="*/ 3 h 4"/>
                    <a:gd name="T12" fmla="*/ 4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4" y="4"/>
                      </a:moveTo>
                      <a:lnTo>
                        <a:pt x="7" y="3"/>
                      </a:lnTo>
                      <a:lnTo>
                        <a:pt x="7" y="0"/>
                      </a:lnTo>
                      <a:lnTo>
                        <a:pt x="4" y="1"/>
                      </a:lnTo>
                      <a:lnTo>
                        <a:pt x="0" y="1"/>
                      </a:lnTo>
                      <a:lnTo>
                        <a:pt x="0"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469">
                  <a:extLst>
                    <a:ext uri="{FF2B5EF4-FFF2-40B4-BE49-F238E27FC236}">
                      <a16:creationId xmlns:a16="http://schemas.microsoft.com/office/drawing/2014/main" id="{036DCE3B-4FE4-45BF-AFA1-C8A2EE7D3419}"/>
                    </a:ext>
                  </a:extLst>
                </p:cNvPr>
                <p:cNvSpPr>
                  <a:spLocks/>
                </p:cNvSpPr>
                <p:nvPr/>
              </p:nvSpPr>
              <p:spPr bwMode="auto">
                <a:xfrm>
                  <a:off x="5059" y="2902"/>
                  <a:ext cx="3" cy="4"/>
                </a:xfrm>
                <a:custGeom>
                  <a:avLst/>
                  <a:gdLst>
                    <a:gd name="T0" fmla="*/ 1 w 3"/>
                    <a:gd name="T1" fmla="*/ 0 h 4"/>
                    <a:gd name="T2" fmla="*/ 0 w 3"/>
                    <a:gd name="T3" fmla="*/ 1 h 4"/>
                    <a:gd name="T4" fmla="*/ 3 w 3"/>
                    <a:gd name="T5" fmla="*/ 4 h 4"/>
                    <a:gd name="T6" fmla="*/ 3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1"/>
                      </a:lnTo>
                      <a:lnTo>
                        <a:pt x="3" y="4"/>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470">
                  <a:extLst>
                    <a:ext uri="{FF2B5EF4-FFF2-40B4-BE49-F238E27FC236}">
                      <a16:creationId xmlns:a16="http://schemas.microsoft.com/office/drawing/2014/main" id="{584993EC-73FF-4176-B5F6-77E83C811293}"/>
                    </a:ext>
                  </a:extLst>
                </p:cNvPr>
                <p:cNvSpPr>
                  <a:spLocks/>
                </p:cNvSpPr>
                <p:nvPr/>
              </p:nvSpPr>
              <p:spPr bwMode="auto">
                <a:xfrm>
                  <a:off x="4987" y="2784"/>
                  <a:ext cx="12" cy="17"/>
                </a:xfrm>
                <a:custGeom>
                  <a:avLst/>
                  <a:gdLst>
                    <a:gd name="T0" fmla="*/ 6 w 12"/>
                    <a:gd name="T1" fmla="*/ 1 h 17"/>
                    <a:gd name="T2" fmla="*/ 4 w 12"/>
                    <a:gd name="T3" fmla="*/ 0 h 17"/>
                    <a:gd name="T4" fmla="*/ 3 w 12"/>
                    <a:gd name="T5" fmla="*/ 2 h 17"/>
                    <a:gd name="T6" fmla="*/ 0 w 12"/>
                    <a:gd name="T7" fmla="*/ 2 h 17"/>
                    <a:gd name="T8" fmla="*/ 3 w 12"/>
                    <a:gd name="T9" fmla="*/ 6 h 17"/>
                    <a:gd name="T10" fmla="*/ 4 w 12"/>
                    <a:gd name="T11" fmla="*/ 10 h 17"/>
                    <a:gd name="T12" fmla="*/ 6 w 12"/>
                    <a:gd name="T13" fmla="*/ 10 h 17"/>
                    <a:gd name="T14" fmla="*/ 9 w 12"/>
                    <a:gd name="T15" fmla="*/ 17 h 17"/>
                    <a:gd name="T16" fmla="*/ 10 w 12"/>
                    <a:gd name="T17" fmla="*/ 16 h 17"/>
                    <a:gd name="T18" fmla="*/ 11 w 12"/>
                    <a:gd name="T19" fmla="*/ 11 h 17"/>
                    <a:gd name="T20" fmla="*/ 12 w 12"/>
                    <a:gd name="T21" fmla="*/ 9 h 17"/>
                    <a:gd name="T22" fmla="*/ 9 w 12"/>
                    <a:gd name="T23" fmla="*/ 6 h 17"/>
                    <a:gd name="T24" fmla="*/ 6 w 1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6" y="1"/>
                      </a:moveTo>
                      <a:lnTo>
                        <a:pt x="4" y="0"/>
                      </a:lnTo>
                      <a:lnTo>
                        <a:pt x="3" y="2"/>
                      </a:lnTo>
                      <a:lnTo>
                        <a:pt x="0" y="2"/>
                      </a:lnTo>
                      <a:lnTo>
                        <a:pt x="3" y="6"/>
                      </a:lnTo>
                      <a:lnTo>
                        <a:pt x="4" y="10"/>
                      </a:lnTo>
                      <a:lnTo>
                        <a:pt x="6" y="10"/>
                      </a:lnTo>
                      <a:lnTo>
                        <a:pt x="9" y="17"/>
                      </a:lnTo>
                      <a:lnTo>
                        <a:pt x="10" y="16"/>
                      </a:lnTo>
                      <a:lnTo>
                        <a:pt x="11" y="11"/>
                      </a:lnTo>
                      <a:lnTo>
                        <a:pt x="12" y="9"/>
                      </a:lnTo>
                      <a:lnTo>
                        <a:pt x="9"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471">
                  <a:extLst>
                    <a:ext uri="{FF2B5EF4-FFF2-40B4-BE49-F238E27FC236}">
                      <a16:creationId xmlns:a16="http://schemas.microsoft.com/office/drawing/2014/main" id="{D40E90C3-E089-48FE-8573-3876FCFA26B9}"/>
                    </a:ext>
                  </a:extLst>
                </p:cNvPr>
                <p:cNvSpPr>
                  <a:spLocks/>
                </p:cNvSpPr>
                <p:nvPr/>
              </p:nvSpPr>
              <p:spPr bwMode="auto">
                <a:xfrm>
                  <a:off x="5021" y="2846"/>
                  <a:ext cx="5" cy="6"/>
                </a:xfrm>
                <a:custGeom>
                  <a:avLst/>
                  <a:gdLst>
                    <a:gd name="T0" fmla="*/ 0 w 5"/>
                    <a:gd name="T1" fmla="*/ 2 h 6"/>
                    <a:gd name="T2" fmla="*/ 2 w 5"/>
                    <a:gd name="T3" fmla="*/ 5 h 6"/>
                    <a:gd name="T4" fmla="*/ 5 w 5"/>
                    <a:gd name="T5" fmla="*/ 6 h 6"/>
                    <a:gd name="T6" fmla="*/ 2 w 5"/>
                    <a:gd name="T7" fmla="*/ 0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lnTo>
                        <a:pt x="2" y="5"/>
                      </a:lnTo>
                      <a:lnTo>
                        <a:pt x="5" y="6"/>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472">
                  <a:extLst>
                    <a:ext uri="{FF2B5EF4-FFF2-40B4-BE49-F238E27FC236}">
                      <a16:creationId xmlns:a16="http://schemas.microsoft.com/office/drawing/2014/main" id="{D8D9A296-744E-41BE-8E73-19F6167F839A}"/>
                    </a:ext>
                  </a:extLst>
                </p:cNvPr>
                <p:cNvSpPr>
                  <a:spLocks/>
                </p:cNvSpPr>
                <p:nvPr/>
              </p:nvSpPr>
              <p:spPr bwMode="auto">
                <a:xfrm>
                  <a:off x="5031" y="2860"/>
                  <a:ext cx="4" cy="9"/>
                </a:xfrm>
                <a:custGeom>
                  <a:avLst/>
                  <a:gdLst>
                    <a:gd name="T0" fmla="*/ 4 w 4"/>
                    <a:gd name="T1" fmla="*/ 3 h 9"/>
                    <a:gd name="T2" fmla="*/ 1 w 4"/>
                    <a:gd name="T3" fmla="*/ 0 h 9"/>
                    <a:gd name="T4" fmla="*/ 0 w 4"/>
                    <a:gd name="T5" fmla="*/ 3 h 9"/>
                    <a:gd name="T6" fmla="*/ 4 w 4"/>
                    <a:gd name="T7" fmla="*/ 9 h 9"/>
                    <a:gd name="T8" fmla="*/ 4 w 4"/>
                    <a:gd name="T9" fmla="*/ 6 h 9"/>
                    <a:gd name="T10" fmla="*/ 4 w 4"/>
                    <a:gd name="T11" fmla="*/ 3 h 9"/>
                  </a:gdLst>
                  <a:ahLst/>
                  <a:cxnLst>
                    <a:cxn ang="0">
                      <a:pos x="T0" y="T1"/>
                    </a:cxn>
                    <a:cxn ang="0">
                      <a:pos x="T2" y="T3"/>
                    </a:cxn>
                    <a:cxn ang="0">
                      <a:pos x="T4" y="T5"/>
                    </a:cxn>
                    <a:cxn ang="0">
                      <a:pos x="T6" y="T7"/>
                    </a:cxn>
                    <a:cxn ang="0">
                      <a:pos x="T8" y="T9"/>
                    </a:cxn>
                    <a:cxn ang="0">
                      <a:pos x="T10" y="T11"/>
                    </a:cxn>
                  </a:cxnLst>
                  <a:rect l="0" t="0" r="r" b="b"/>
                  <a:pathLst>
                    <a:path w="4" h="9">
                      <a:moveTo>
                        <a:pt x="4" y="3"/>
                      </a:moveTo>
                      <a:lnTo>
                        <a:pt x="1" y="0"/>
                      </a:lnTo>
                      <a:lnTo>
                        <a:pt x="0" y="3"/>
                      </a:lnTo>
                      <a:lnTo>
                        <a:pt x="4" y="9"/>
                      </a:lnTo>
                      <a:lnTo>
                        <a:pt x="4"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473">
                  <a:extLst>
                    <a:ext uri="{FF2B5EF4-FFF2-40B4-BE49-F238E27FC236}">
                      <a16:creationId xmlns:a16="http://schemas.microsoft.com/office/drawing/2014/main" id="{96DDD0B2-78A5-40FC-9A2F-0B40F92A5757}"/>
                    </a:ext>
                  </a:extLst>
                </p:cNvPr>
                <p:cNvSpPr>
                  <a:spLocks/>
                </p:cNvSpPr>
                <p:nvPr/>
              </p:nvSpPr>
              <p:spPr bwMode="auto">
                <a:xfrm>
                  <a:off x="5007" y="2828"/>
                  <a:ext cx="10" cy="14"/>
                </a:xfrm>
                <a:custGeom>
                  <a:avLst/>
                  <a:gdLst>
                    <a:gd name="T0" fmla="*/ 3 w 10"/>
                    <a:gd name="T1" fmla="*/ 0 h 14"/>
                    <a:gd name="T2" fmla="*/ 0 w 10"/>
                    <a:gd name="T3" fmla="*/ 3 h 14"/>
                    <a:gd name="T4" fmla="*/ 0 w 10"/>
                    <a:gd name="T5" fmla="*/ 5 h 14"/>
                    <a:gd name="T6" fmla="*/ 3 w 10"/>
                    <a:gd name="T7" fmla="*/ 7 h 14"/>
                    <a:gd name="T8" fmla="*/ 7 w 10"/>
                    <a:gd name="T9" fmla="*/ 14 h 14"/>
                    <a:gd name="T10" fmla="*/ 10 w 10"/>
                    <a:gd name="T11" fmla="*/ 14 h 14"/>
                    <a:gd name="T12" fmla="*/ 10 w 10"/>
                    <a:gd name="T13" fmla="*/ 8 h 14"/>
                    <a:gd name="T14" fmla="*/ 7 w 10"/>
                    <a:gd name="T15" fmla="*/ 1 h 14"/>
                    <a:gd name="T16" fmla="*/ 3 w 10"/>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4">
                      <a:moveTo>
                        <a:pt x="3" y="0"/>
                      </a:moveTo>
                      <a:lnTo>
                        <a:pt x="0" y="3"/>
                      </a:lnTo>
                      <a:lnTo>
                        <a:pt x="0" y="5"/>
                      </a:lnTo>
                      <a:lnTo>
                        <a:pt x="3" y="7"/>
                      </a:lnTo>
                      <a:lnTo>
                        <a:pt x="7" y="14"/>
                      </a:lnTo>
                      <a:lnTo>
                        <a:pt x="10" y="14"/>
                      </a:lnTo>
                      <a:lnTo>
                        <a:pt x="10" y="8"/>
                      </a:lnTo>
                      <a:lnTo>
                        <a:pt x="7"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474">
                  <a:extLst>
                    <a:ext uri="{FF2B5EF4-FFF2-40B4-BE49-F238E27FC236}">
                      <a16:creationId xmlns:a16="http://schemas.microsoft.com/office/drawing/2014/main" id="{EF983F24-65E7-4A5D-9C64-7029D459DBF8}"/>
                    </a:ext>
                  </a:extLst>
                </p:cNvPr>
                <p:cNvSpPr>
                  <a:spLocks/>
                </p:cNvSpPr>
                <p:nvPr/>
              </p:nvSpPr>
              <p:spPr bwMode="auto">
                <a:xfrm>
                  <a:off x="4987" y="2773"/>
                  <a:ext cx="3" cy="1"/>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475">
                  <a:extLst>
                    <a:ext uri="{FF2B5EF4-FFF2-40B4-BE49-F238E27FC236}">
                      <a16:creationId xmlns:a16="http://schemas.microsoft.com/office/drawing/2014/main" id="{79DD2D5A-A9D8-4605-B265-437CBE0A922E}"/>
                    </a:ext>
                  </a:extLst>
                </p:cNvPr>
                <p:cNvSpPr>
                  <a:spLocks/>
                </p:cNvSpPr>
                <p:nvPr/>
              </p:nvSpPr>
              <p:spPr bwMode="auto">
                <a:xfrm>
                  <a:off x="5007" y="2807"/>
                  <a:ext cx="5" cy="3"/>
                </a:xfrm>
                <a:custGeom>
                  <a:avLst/>
                  <a:gdLst>
                    <a:gd name="T0" fmla="*/ 5 w 5"/>
                    <a:gd name="T1" fmla="*/ 3 h 3"/>
                    <a:gd name="T2" fmla="*/ 5 w 5"/>
                    <a:gd name="T3" fmla="*/ 1 h 3"/>
                    <a:gd name="T4" fmla="*/ 2 w 5"/>
                    <a:gd name="T5" fmla="*/ 0 h 3"/>
                    <a:gd name="T6" fmla="*/ 0 w 5"/>
                    <a:gd name="T7" fmla="*/ 2 h 3"/>
                    <a:gd name="T8" fmla="*/ 3 w 5"/>
                    <a:gd name="T9" fmla="*/ 2 h 3"/>
                    <a:gd name="T10" fmla="*/ 5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5" y="3"/>
                      </a:moveTo>
                      <a:lnTo>
                        <a:pt x="5" y="1"/>
                      </a:lnTo>
                      <a:lnTo>
                        <a:pt x="2" y="0"/>
                      </a:lnTo>
                      <a:lnTo>
                        <a:pt x="0" y="2"/>
                      </a:lnTo>
                      <a:lnTo>
                        <a:pt x="3" y="2"/>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476">
                  <a:extLst>
                    <a:ext uri="{FF2B5EF4-FFF2-40B4-BE49-F238E27FC236}">
                      <a16:creationId xmlns:a16="http://schemas.microsoft.com/office/drawing/2014/main" id="{8E129538-988E-4F6A-9A17-92301FA98DE3}"/>
                    </a:ext>
                  </a:extLst>
                </p:cNvPr>
                <p:cNvSpPr>
                  <a:spLocks/>
                </p:cNvSpPr>
                <p:nvPr/>
              </p:nvSpPr>
              <p:spPr bwMode="auto">
                <a:xfrm>
                  <a:off x="5004" y="2818"/>
                  <a:ext cx="4" cy="6"/>
                </a:xfrm>
                <a:custGeom>
                  <a:avLst/>
                  <a:gdLst>
                    <a:gd name="T0" fmla="*/ 4 w 4"/>
                    <a:gd name="T1" fmla="*/ 1 h 6"/>
                    <a:gd name="T2" fmla="*/ 2 w 4"/>
                    <a:gd name="T3" fmla="*/ 0 h 6"/>
                    <a:gd name="T4" fmla="*/ 0 w 4"/>
                    <a:gd name="T5" fmla="*/ 3 h 6"/>
                    <a:gd name="T6" fmla="*/ 2 w 4"/>
                    <a:gd name="T7" fmla="*/ 6 h 6"/>
                    <a:gd name="T8" fmla="*/ 4 w 4"/>
                    <a:gd name="T9" fmla="*/ 3 h 6"/>
                    <a:gd name="T10" fmla="*/ 4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4" y="1"/>
                      </a:moveTo>
                      <a:lnTo>
                        <a:pt x="2" y="0"/>
                      </a:lnTo>
                      <a:lnTo>
                        <a:pt x="0" y="3"/>
                      </a:lnTo>
                      <a:lnTo>
                        <a:pt x="2" y="6"/>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477">
                  <a:extLst>
                    <a:ext uri="{FF2B5EF4-FFF2-40B4-BE49-F238E27FC236}">
                      <a16:creationId xmlns:a16="http://schemas.microsoft.com/office/drawing/2014/main" id="{7875B853-F1FA-4CD0-B84B-3A0AB14C31A7}"/>
                    </a:ext>
                  </a:extLst>
                </p:cNvPr>
                <p:cNvSpPr>
                  <a:spLocks/>
                </p:cNvSpPr>
                <p:nvPr/>
              </p:nvSpPr>
              <p:spPr bwMode="auto">
                <a:xfrm>
                  <a:off x="5028" y="2857"/>
                  <a:ext cx="3" cy="3"/>
                </a:xfrm>
                <a:custGeom>
                  <a:avLst/>
                  <a:gdLst>
                    <a:gd name="T0" fmla="*/ 0 w 3"/>
                    <a:gd name="T1" fmla="*/ 0 h 3"/>
                    <a:gd name="T2" fmla="*/ 0 w 3"/>
                    <a:gd name="T3" fmla="*/ 3 h 3"/>
                    <a:gd name="T4" fmla="*/ 3 w 3"/>
                    <a:gd name="T5" fmla="*/ 1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478">
                  <a:extLst>
                    <a:ext uri="{FF2B5EF4-FFF2-40B4-BE49-F238E27FC236}">
                      <a16:creationId xmlns:a16="http://schemas.microsoft.com/office/drawing/2014/main" id="{AA8836E0-CE4F-4480-B228-04BB68BF3B0D}"/>
                    </a:ext>
                  </a:extLst>
                </p:cNvPr>
                <p:cNvSpPr>
                  <a:spLocks/>
                </p:cNvSpPr>
                <p:nvPr/>
              </p:nvSpPr>
              <p:spPr bwMode="auto">
                <a:xfrm>
                  <a:off x="5443" y="2926"/>
                  <a:ext cx="3" cy="2"/>
                </a:xfrm>
                <a:custGeom>
                  <a:avLst/>
                  <a:gdLst>
                    <a:gd name="T0" fmla="*/ 2 w 3"/>
                    <a:gd name="T1" fmla="*/ 0 h 2"/>
                    <a:gd name="T2" fmla="*/ 0 w 3"/>
                    <a:gd name="T3" fmla="*/ 2 h 2"/>
                    <a:gd name="T4" fmla="*/ 3 w 3"/>
                    <a:gd name="T5" fmla="*/ 2 h 2"/>
                    <a:gd name="T6" fmla="*/ 2 w 3"/>
                    <a:gd name="T7" fmla="*/ 0 h 2"/>
                  </a:gdLst>
                  <a:ahLst/>
                  <a:cxnLst>
                    <a:cxn ang="0">
                      <a:pos x="T0" y="T1"/>
                    </a:cxn>
                    <a:cxn ang="0">
                      <a:pos x="T2" y="T3"/>
                    </a:cxn>
                    <a:cxn ang="0">
                      <a:pos x="T4" y="T5"/>
                    </a:cxn>
                    <a:cxn ang="0">
                      <a:pos x="T6" y="T7"/>
                    </a:cxn>
                  </a:cxnLst>
                  <a:rect l="0" t="0" r="r" b="b"/>
                  <a:pathLst>
                    <a:path w="3" h="2">
                      <a:moveTo>
                        <a:pt x="2" y="0"/>
                      </a:moveTo>
                      <a:lnTo>
                        <a:pt x="0"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479">
                  <a:extLst>
                    <a:ext uri="{FF2B5EF4-FFF2-40B4-BE49-F238E27FC236}">
                      <a16:creationId xmlns:a16="http://schemas.microsoft.com/office/drawing/2014/main" id="{188213EB-E75A-4233-95F6-5A222C7F5366}"/>
                    </a:ext>
                  </a:extLst>
                </p:cNvPr>
                <p:cNvSpPr>
                  <a:spLocks/>
                </p:cNvSpPr>
                <p:nvPr/>
              </p:nvSpPr>
              <p:spPr bwMode="auto">
                <a:xfrm>
                  <a:off x="4959" y="2709"/>
                  <a:ext cx="156" cy="205"/>
                </a:xfrm>
                <a:custGeom>
                  <a:avLst/>
                  <a:gdLst>
                    <a:gd name="T0" fmla="*/ 150 w 156"/>
                    <a:gd name="T1" fmla="*/ 202 h 205"/>
                    <a:gd name="T2" fmla="*/ 153 w 156"/>
                    <a:gd name="T3" fmla="*/ 183 h 205"/>
                    <a:gd name="T4" fmla="*/ 152 w 156"/>
                    <a:gd name="T5" fmla="*/ 168 h 205"/>
                    <a:gd name="T6" fmla="*/ 156 w 156"/>
                    <a:gd name="T7" fmla="*/ 158 h 205"/>
                    <a:gd name="T8" fmla="*/ 152 w 156"/>
                    <a:gd name="T9" fmla="*/ 151 h 205"/>
                    <a:gd name="T10" fmla="*/ 148 w 156"/>
                    <a:gd name="T11" fmla="*/ 144 h 205"/>
                    <a:gd name="T12" fmla="*/ 138 w 156"/>
                    <a:gd name="T13" fmla="*/ 143 h 205"/>
                    <a:gd name="T14" fmla="*/ 134 w 156"/>
                    <a:gd name="T15" fmla="*/ 136 h 205"/>
                    <a:gd name="T16" fmla="*/ 134 w 156"/>
                    <a:gd name="T17" fmla="*/ 120 h 205"/>
                    <a:gd name="T18" fmla="*/ 124 w 156"/>
                    <a:gd name="T19" fmla="*/ 120 h 205"/>
                    <a:gd name="T20" fmla="*/ 121 w 156"/>
                    <a:gd name="T21" fmla="*/ 112 h 205"/>
                    <a:gd name="T22" fmla="*/ 120 w 156"/>
                    <a:gd name="T23" fmla="*/ 109 h 205"/>
                    <a:gd name="T24" fmla="*/ 117 w 156"/>
                    <a:gd name="T25" fmla="*/ 107 h 205"/>
                    <a:gd name="T26" fmla="*/ 124 w 156"/>
                    <a:gd name="T27" fmla="*/ 100 h 205"/>
                    <a:gd name="T28" fmla="*/ 114 w 156"/>
                    <a:gd name="T29" fmla="*/ 96 h 205"/>
                    <a:gd name="T30" fmla="*/ 109 w 156"/>
                    <a:gd name="T31" fmla="*/ 99 h 205"/>
                    <a:gd name="T32" fmla="*/ 114 w 156"/>
                    <a:gd name="T33" fmla="*/ 94 h 205"/>
                    <a:gd name="T34" fmla="*/ 104 w 156"/>
                    <a:gd name="T35" fmla="*/ 90 h 205"/>
                    <a:gd name="T36" fmla="*/ 100 w 156"/>
                    <a:gd name="T37" fmla="*/ 80 h 205"/>
                    <a:gd name="T38" fmla="*/ 91 w 156"/>
                    <a:gd name="T39" fmla="*/ 73 h 205"/>
                    <a:gd name="T40" fmla="*/ 84 w 156"/>
                    <a:gd name="T41" fmla="*/ 60 h 205"/>
                    <a:gd name="T42" fmla="*/ 74 w 156"/>
                    <a:gd name="T43" fmla="*/ 57 h 205"/>
                    <a:gd name="T44" fmla="*/ 70 w 156"/>
                    <a:gd name="T45" fmla="*/ 54 h 205"/>
                    <a:gd name="T46" fmla="*/ 65 w 156"/>
                    <a:gd name="T47" fmla="*/ 43 h 205"/>
                    <a:gd name="T48" fmla="*/ 54 w 156"/>
                    <a:gd name="T49" fmla="*/ 33 h 205"/>
                    <a:gd name="T50" fmla="*/ 44 w 156"/>
                    <a:gd name="T51" fmla="*/ 28 h 205"/>
                    <a:gd name="T52" fmla="*/ 40 w 156"/>
                    <a:gd name="T53" fmla="*/ 18 h 205"/>
                    <a:gd name="T54" fmla="*/ 34 w 156"/>
                    <a:gd name="T55" fmla="*/ 9 h 205"/>
                    <a:gd name="T56" fmla="*/ 27 w 156"/>
                    <a:gd name="T57" fmla="*/ 9 h 205"/>
                    <a:gd name="T58" fmla="*/ 17 w 156"/>
                    <a:gd name="T59" fmla="*/ 9 h 205"/>
                    <a:gd name="T60" fmla="*/ 3 w 156"/>
                    <a:gd name="T61" fmla="*/ 0 h 205"/>
                    <a:gd name="T62" fmla="*/ 1 w 156"/>
                    <a:gd name="T63" fmla="*/ 9 h 205"/>
                    <a:gd name="T64" fmla="*/ 13 w 156"/>
                    <a:gd name="T65" fmla="*/ 27 h 205"/>
                    <a:gd name="T66" fmla="*/ 20 w 156"/>
                    <a:gd name="T67" fmla="*/ 33 h 205"/>
                    <a:gd name="T68" fmla="*/ 32 w 156"/>
                    <a:gd name="T69" fmla="*/ 47 h 205"/>
                    <a:gd name="T70" fmla="*/ 38 w 156"/>
                    <a:gd name="T71" fmla="*/ 57 h 205"/>
                    <a:gd name="T72" fmla="*/ 42 w 156"/>
                    <a:gd name="T73" fmla="*/ 64 h 205"/>
                    <a:gd name="T74" fmla="*/ 51 w 156"/>
                    <a:gd name="T75" fmla="*/ 71 h 205"/>
                    <a:gd name="T76" fmla="*/ 51 w 156"/>
                    <a:gd name="T77" fmla="*/ 75 h 205"/>
                    <a:gd name="T78" fmla="*/ 55 w 156"/>
                    <a:gd name="T79" fmla="*/ 83 h 205"/>
                    <a:gd name="T80" fmla="*/ 62 w 156"/>
                    <a:gd name="T81" fmla="*/ 99 h 205"/>
                    <a:gd name="T82" fmla="*/ 70 w 156"/>
                    <a:gd name="T83" fmla="*/ 112 h 205"/>
                    <a:gd name="T84" fmla="*/ 79 w 156"/>
                    <a:gd name="T85" fmla="*/ 135 h 205"/>
                    <a:gd name="T86" fmla="*/ 86 w 156"/>
                    <a:gd name="T87" fmla="*/ 149 h 205"/>
                    <a:gd name="T88" fmla="*/ 96 w 156"/>
                    <a:gd name="T89" fmla="*/ 162 h 205"/>
                    <a:gd name="T90" fmla="*/ 102 w 156"/>
                    <a:gd name="T91" fmla="*/ 171 h 205"/>
                    <a:gd name="T92" fmla="*/ 114 w 156"/>
                    <a:gd name="T93" fmla="*/ 183 h 205"/>
                    <a:gd name="T94" fmla="*/ 128 w 156"/>
                    <a:gd name="T95" fmla="*/ 197 h 205"/>
                    <a:gd name="T96" fmla="*/ 133 w 156"/>
                    <a:gd name="T97" fmla="*/ 205 h 205"/>
                    <a:gd name="T98" fmla="*/ 133 w 156"/>
                    <a:gd name="T99" fmla="*/ 199 h 205"/>
                    <a:gd name="T100" fmla="*/ 141 w 156"/>
                    <a:gd name="T101" fmla="*/ 204 h 205"/>
                    <a:gd name="T102" fmla="*/ 144 w 156"/>
                    <a:gd name="T103" fmla="*/ 19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05">
                      <a:moveTo>
                        <a:pt x="146" y="197"/>
                      </a:moveTo>
                      <a:lnTo>
                        <a:pt x="148" y="202"/>
                      </a:lnTo>
                      <a:lnTo>
                        <a:pt x="150" y="202"/>
                      </a:lnTo>
                      <a:lnTo>
                        <a:pt x="152" y="200"/>
                      </a:lnTo>
                      <a:lnTo>
                        <a:pt x="152" y="192"/>
                      </a:lnTo>
                      <a:lnTo>
                        <a:pt x="153" y="183"/>
                      </a:lnTo>
                      <a:lnTo>
                        <a:pt x="152" y="177"/>
                      </a:lnTo>
                      <a:lnTo>
                        <a:pt x="154" y="170"/>
                      </a:lnTo>
                      <a:lnTo>
                        <a:pt x="152" y="168"/>
                      </a:lnTo>
                      <a:lnTo>
                        <a:pt x="153" y="162"/>
                      </a:lnTo>
                      <a:lnTo>
                        <a:pt x="155" y="161"/>
                      </a:lnTo>
                      <a:lnTo>
                        <a:pt x="156" y="158"/>
                      </a:lnTo>
                      <a:lnTo>
                        <a:pt x="156" y="155"/>
                      </a:lnTo>
                      <a:lnTo>
                        <a:pt x="154" y="154"/>
                      </a:lnTo>
                      <a:lnTo>
                        <a:pt x="152" y="151"/>
                      </a:lnTo>
                      <a:lnTo>
                        <a:pt x="150" y="147"/>
                      </a:lnTo>
                      <a:lnTo>
                        <a:pt x="148" y="147"/>
                      </a:lnTo>
                      <a:lnTo>
                        <a:pt x="148" y="144"/>
                      </a:lnTo>
                      <a:lnTo>
                        <a:pt x="145" y="143"/>
                      </a:lnTo>
                      <a:lnTo>
                        <a:pt x="141" y="143"/>
                      </a:lnTo>
                      <a:lnTo>
                        <a:pt x="138" y="143"/>
                      </a:lnTo>
                      <a:lnTo>
                        <a:pt x="138" y="137"/>
                      </a:lnTo>
                      <a:lnTo>
                        <a:pt x="135" y="134"/>
                      </a:lnTo>
                      <a:lnTo>
                        <a:pt x="134" y="136"/>
                      </a:lnTo>
                      <a:lnTo>
                        <a:pt x="135" y="133"/>
                      </a:lnTo>
                      <a:lnTo>
                        <a:pt x="134" y="129"/>
                      </a:lnTo>
                      <a:lnTo>
                        <a:pt x="134" y="120"/>
                      </a:lnTo>
                      <a:lnTo>
                        <a:pt x="131" y="122"/>
                      </a:lnTo>
                      <a:lnTo>
                        <a:pt x="129" y="120"/>
                      </a:lnTo>
                      <a:lnTo>
                        <a:pt x="124" y="120"/>
                      </a:lnTo>
                      <a:lnTo>
                        <a:pt x="118" y="116"/>
                      </a:lnTo>
                      <a:lnTo>
                        <a:pt x="119" y="113"/>
                      </a:lnTo>
                      <a:lnTo>
                        <a:pt x="121" y="112"/>
                      </a:lnTo>
                      <a:lnTo>
                        <a:pt x="124" y="110"/>
                      </a:lnTo>
                      <a:lnTo>
                        <a:pt x="123" y="109"/>
                      </a:lnTo>
                      <a:lnTo>
                        <a:pt x="120" y="109"/>
                      </a:lnTo>
                      <a:lnTo>
                        <a:pt x="118" y="108"/>
                      </a:lnTo>
                      <a:lnTo>
                        <a:pt x="115" y="109"/>
                      </a:lnTo>
                      <a:lnTo>
                        <a:pt x="117" y="107"/>
                      </a:lnTo>
                      <a:lnTo>
                        <a:pt x="121" y="104"/>
                      </a:lnTo>
                      <a:lnTo>
                        <a:pt x="124" y="103"/>
                      </a:lnTo>
                      <a:lnTo>
                        <a:pt x="124" y="100"/>
                      </a:lnTo>
                      <a:lnTo>
                        <a:pt x="120" y="94"/>
                      </a:lnTo>
                      <a:lnTo>
                        <a:pt x="117" y="94"/>
                      </a:lnTo>
                      <a:lnTo>
                        <a:pt x="114" y="96"/>
                      </a:lnTo>
                      <a:lnTo>
                        <a:pt x="110" y="99"/>
                      </a:lnTo>
                      <a:lnTo>
                        <a:pt x="107" y="99"/>
                      </a:lnTo>
                      <a:lnTo>
                        <a:pt x="109" y="99"/>
                      </a:lnTo>
                      <a:lnTo>
                        <a:pt x="110" y="97"/>
                      </a:lnTo>
                      <a:lnTo>
                        <a:pt x="112" y="96"/>
                      </a:lnTo>
                      <a:lnTo>
                        <a:pt x="114" y="94"/>
                      </a:lnTo>
                      <a:lnTo>
                        <a:pt x="113" y="92"/>
                      </a:lnTo>
                      <a:lnTo>
                        <a:pt x="110" y="90"/>
                      </a:lnTo>
                      <a:lnTo>
                        <a:pt x="104" y="90"/>
                      </a:lnTo>
                      <a:lnTo>
                        <a:pt x="101" y="87"/>
                      </a:lnTo>
                      <a:lnTo>
                        <a:pt x="101" y="85"/>
                      </a:lnTo>
                      <a:lnTo>
                        <a:pt x="100" y="80"/>
                      </a:lnTo>
                      <a:lnTo>
                        <a:pt x="94" y="73"/>
                      </a:lnTo>
                      <a:lnTo>
                        <a:pt x="93" y="72"/>
                      </a:lnTo>
                      <a:lnTo>
                        <a:pt x="91" y="73"/>
                      </a:lnTo>
                      <a:lnTo>
                        <a:pt x="89" y="71"/>
                      </a:lnTo>
                      <a:lnTo>
                        <a:pt x="88" y="65"/>
                      </a:lnTo>
                      <a:lnTo>
                        <a:pt x="84" y="60"/>
                      </a:lnTo>
                      <a:lnTo>
                        <a:pt x="79" y="57"/>
                      </a:lnTo>
                      <a:lnTo>
                        <a:pt x="75" y="56"/>
                      </a:lnTo>
                      <a:lnTo>
                        <a:pt x="74" y="57"/>
                      </a:lnTo>
                      <a:lnTo>
                        <a:pt x="72" y="57"/>
                      </a:lnTo>
                      <a:lnTo>
                        <a:pt x="72" y="52"/>
                      </a:lnTo>
                      <a:lnTo>
                        <a:pt x="70" y="54"/>
                      </a:lnTo>
                      <a:lnTo>
                        <a:pt x="69" y="52"/>
                      </a:lnTo>
                      <a:lnTo>
                        <a:pt x="69" y="47"/>
                      </a:lnTo>
                      <a:lnTo>
                        <a:pt x="65" y="43"/>
                      </a:lnTo>
                      <a:lnTo>
                        <a:pt x="63" y="42"/>
                      </a:lnTo>
                      <a:lnTo>
                        <a:pt x="62" y="40"/>
                      </a:lnTo>
                      <a:lnTo>
                        <a:pt x="54" y="33"/>
                      </a:lnTo>
                      <a:lnTo>
                        <a:pt x="51" y="33"/>
                      </a:lnTo>
                      <a:lnTo>
                        <a:pt x="48" y="29"/>
                      </a:lnTo>
                      <a:lnTo>
                        <a:pt x="44" y="28"/>
                      </a:lnTo>
                      <a:lnTo>
                        <a:pt x="43" y="25"/>
                      </a:lnTo>
                      <a:lnTo>
                        <a:pt x="42" y="19"/>
                      </a:lnTo>
                      <a:lnTo>
                        <a:pt x="40" y="18"/>
                      </a:lnTo>
                      <a:lnTo>
                        <a:pt x="38" y="14"/>
                      </a:lnTo>
                      <a:lnTo>
                        <a:pt x="37" y="13"/>
                      </a:lnTo>
                      <a:lnTo>
                        <a:pt x="34" y="9"/>
                      </a:lnTo>
                      <a:lnTo>
                        <a:pt x="31" y="8"/>
                      </a:lnTo>
                      <a:lnTo>
                        <a:pt x="28" y="8"/>
                      </a:lnTo>
                      <a:lnTo>
                        <a:pt x="27" y="9"/>
                      </a:lnTo>
                      <a:lnTo>
                        <a:pt x="25" y="7"/>
                      </a:lnTo>
                      <a:lnTo>
                        <a:pt x="21" y="7"/>
                      </a:lnTo>
                      <a:lnTo>
                        <a:pt x="17" y="9"/>
                      </a:lnTo>
                      <a:lnTo>
                        <a:pt x="15" y="7"/>
                      </a:lnTo>
                      <a:lnTo>
                        <a:pt x="9" y="2"/>
                      </a:lnTo>
                      <a:lnTo>
                        <a:pt x="3" y="0"/>
                      </a:lnTo>
                      <a:lnTo>
                        <a:pt x="1" y="2"/>
                      </a:lnTo>
                      <a:lnTo>
                        <a:pt x="0" y="3"/>
                      </a:lnTo>
                      <a:lnTo>
                        <a:pt x="1" y="9"/>
                      </a:lnTo>
                      <a:lnTo>
                        <a:pt x="4" y="18"/>
                      </a:lnTo>
                      <a:lnTo>
                        <a:pt x="6" y="19"/>
                      </a:lnTo>
                      <a:lnTo>
                        <a:pt x="13" y="27"/>
                      </a:lnTo>
                      <a:lnTo>
                        <a:pt x="15" y="27"/>
                      </a:lnTo>
                      <a:lnTo>
                        <a:pt x="18" y="33"/>
                      </a:lnTo>
                      <a:lnTo>
                        <a:pt x="20" y="33"/>
                      </a:lnTo>
                      <a:lnTo>
                        <a:pt x="23" y="33"/>
                      </a:lnTo>
                      <a:lnTo>
                        <a:pt x="27" y="37"/>
                      </a:lnTo>
                      <a:lnTo>
                        <a:pt x="32" y="47"/>
                      </a:lnTo>
                      <a:lnTo>
                        <a:pt x="37" y="53"/>
                      </a:lnTo>
                      <a:lnTo>
                        <a:pt x="38" y="53"/>
                      </a:lnTo>
                      <a:lnTo>
                        <a:pt x="38" y="57"/>
                      </a:lnTo>
                      <a:lnTo>
                        <a:pt x="40" y="58"/>
                      </a:lnTo>
                      <a:lnTo>
                        <a:pt x="41" y="63"/>
                      </a:lnTo>
                      <a:lnTo>
                        <a:pt x="42" y="64"/>
                      </a:lnTo>
                      <a:lnTo>
                        <a:pt x="45" y="64"/>
                      </a:lnTo>
                      <a:lnTo>
                        <a:pt x="49" y="71"/>
                      </a:lnTo>
                      <a:lnTo>
                        <a:pt x="51" y="71"/>
                      </a:lnTo>
                      <a:lnTo>
                        <a:pt x="52" y="71"/>
                      </a:lnTo>
                      <a:lnTo>
                        <a:pt x="53" y="73"/>
                      </a:lnTo>
                      <a:lnTo>
                        <a:pt x="51" y="75"/>
                      </a:lnTo>
                      <a:lnTo>
                        <a:pt x="54" y="78"/>
                      </a:lnTo>
                      <a:lnTo>
                        <a:pt x="55" y="82"/>
                      </a:lnTo>
                      <a:lnTo>
                        <a:pt x="55" y="83"/>
                      </a:lnTo>
                      <a:lnTo>
                        <a:pt x="58" y="92"/>
                      </a:lnTo>
                      <a:lnTo>
                        <a:pt x="59" y="97"/>
                      </a:lnTo>
                      <a:lnTo>
                        <a:pt x="62" y="99"/>
                      </a:lnTo>
                      <a:lnTo>
                        <a:pt x="67" y="102"/>
                      </a:lnTo>
                      <a:lnTo>
                        <a:pt x="67" y="105"/>
                      </a:lnTo>
                      <a:lnTo>
                        <a:pt x="70" y="112"/>
                      </a:lnTo>
                      <a:lnTo>
                        <a:pt x="73" y="115"/>
                      </a:lnTo>
                      <a:lnTo>
                        <a:pt x="74" y="123"/>
                      </a:lnTo>
                      <a:lnTo>
                        <a:pt x="79" y="135"/>
                      </a:lnTo>
                      <a:lnTo>
                        <a:pt x="79" y="140"/>
                      </a:lnTo>
                      <a:lnTo>
                        <a:pt x="80" y="144"/>
                      </a:lnTo>
                      <a:lnTo>
                        <a:pt x="86" y="149"/>
                      </a:lnTo>
                      <a:lnTo>
                        <a:pt x="91" y="157"/>
                      </a:lnTo>
                      <a:lnTo>
                        <a:pt x="92" y="161"/>
                      </a:lnTo>
                      <a:lnTo>
                        <a:pt x="96" y="162"/>
                      </a:lnTo>
                      <a:lnTo>
                        <a:pt x="97" y="164"/>
                      </a:lnTo>
                      <a:lnTo>
                        <a:pt x="101" y="167"/>
                      </a:lnTo>
                      <a:lnTo>
                        <a:pt x="102" y="171"/>
                      </a:lnTo>
                      <a:lnTo>
                        <a:pt x="104" y="174"/>
                      </a:lnTo>
                      <a:lnTo>
                        <a:pt x="108" y="178"/>
                      </a:lnTo>
                      <a:lnTo>
                        <a:pt x="114" y="183"/>
                      </a:lnTo>
                      <a:lnTo>
                        <a:pt x="116" y="187"/>
                      </a:lnTo>
                      <a:lnTo>
                        <a:pt x="120" y="188"/>
                      </a:lnTo>
                      <a:lnTo>
                        <a:pt x="128" y="197"/>
                      </a:lnTo>
                      <a:lnTo>
                        <a:pt x="129" y="201"/>
                      </a:lnTo>
                      <a:lnTo>
                        <a:pt x="131" y="202"/>
                      </a:lnTo>
                      <a:lnTo>
                        <a:pt x="133" y="205"/>
                      </a:lnTo>
                      <a:lnTo>
                        <a:pt x="134" y="204"/>
                      </a:lnTo>
                      <a:lnTo>
                        <a:pt x="134" y="201"/>
                      </a:lnTo>
                      <a:lnTo>
                        <a:pt x="133" y="199"/>
                      </a:lnTo>
                      <a:lnTo>
                        <a:pt x="133" y="197"/>
                      </a:lnTo>
                      <a:lnTo>
                        <a:pt x="135" y="198"/>
                      </a:lnTo>
                      <a:lnTo>
                        <a:pt x="141" y="204"/>
                      </a:lnTo>
                      <a:lnTo>
                        <a:pt x="142" y="203"/>
                      </a:lnTo>
                      <a:lnTo>
                        <a:pt x="142" y="199"/>
                      </a:lnTo>
                      <a:lnTo>
                        <a:pt x="144" y="196"/>
                      </a:lnTo>
                      <a:lnTo>
                        <a:pt x="146"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480">
                  <a:extLst>
                    <a:ext uri="{FF2B5EF4-FFF2-40B4-BE49-F238E27FC236}">
                      <a16:creationId xmlns:a16="http://schemas.microsoft.com/office/drawing/2014/main" id="{8E1D9886-4BF2-4082-ADAE-EBC175EE9845}"/>
                    </a:ext>
                  </a:extLst>
                </p:cNvPr>
                <p:cNvSpPr>
                  <a:spLocks/>
                </p:cNvSpPr>
                <p:nvPr/>
              </p:nvSpPr>
              <p:spPr bwMode="auto">
                <a:xfrm>
                  <a:off x="5451" y="2919"/>
                  <a:ext cx="3" cy="2"/>
                </a:xfrm>
                <a:custGeom>
                  <a:avLst/>
                  <a:gdLst>
                    <a:gd name="T0" fmla="*/ 3 w 3"/>
                    <a:gd name="T1" fmla="*/ 1 h 2"/>
                    <a:gd name="T2" fmla="*/ 1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1" y="0"/>
                      </a:lnTo>
                      <a:lnTo>
                        <a:pt x="0"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481">
                  <a:extLst>
                    <a:ext uri="{FF2B5EF4-FFF2-40B4-BE49-F238E27FC236}">
                      <a16:creationId xmlns:a16="http://schemas.microsoft.com/office/drawing/2014/main" id="{ECD72897-2F47-458A-B8D6-C6D14B142065}"/>
                    </a:ext>
                  </a:extLst>
                </p:cNvPr>
                <p:cNvSpPr>
                  <a:spLocks/>
                </p:cNvSpPr>
                <p:nvPr/>
              </p:nvSpPr>
              <p:spPr bwMode="auto">
                <a:xfrm>
                  <a:off x="5446" y="2946"/>
                  <a:ext cx="4" cy="4"/>
                </a:xfrm>
                <a:custGeom>
                  <a:avLst/>
                  <a:gdLst>
                    <a:gd name="T0" fmla="*/ 1 w 4"/>
                    <a:gd name="T1" fmla="*/ 4 h 4"/>
                    <a:gd name="T2" fmla="*/ 4 w 4"/>
                    <a:gd name="T3" fmla="*/ 4 h 4"/>
                    <a:gd name="T4" fmla="*/ 3 w 4"/>
                    <a:gd name="T5" fmla="*/ 1 h 4"/>
                    <a:gd name="T6" fmla="*/ 1 w 4"/>
                    <a:gd name="T7" fmla="*/ 0 h 4"/>
                    <a:gd name="T8" fmla="*/ 0 w 4"/>
                    <a:gd name="T9" fmla="*/ 1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4" y="4"/>
                      </a:lnTo>
                      <a:lnTo>
                        <a:pt x="3"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482">
                  <a:extLst>
                    <a:ext uri="{FF2B5EF4-FFF2-40B4-BE49-F238E27FC236}">
                      <a16:creationId xmlns:a16="http://schemas.microsoft.com/office/drawing/2014/main" id="{831E1AB6-1621-40C0-B1F9-136DA7F52B61}"/>
                    </a:ext>
                  </a:extLst>
                </p:cNvPr>
                <p:cNvSpPr>
                  <a:spLocks/>
                </p:cNvSpPr>
                <p:nvPr/>
              </p:nvSpPr>
              <p:spPr bwMode="auto">
                <a:xfrm>
                  <a:off x="5102" y="2925"/>
                  <a:ext cx="2" cy="2"/>
                </a:xfrm>
                <a:custGeom>
                  <a:avLst/>
                  <a:gdLst>
                    <a:gd name="T0" fmla="*/ 2 w 2"/>
                    <a:gd name="T1" fmla="*/ 0 h 2"/>
                    <a:gd name="T2" fmla="*/ 0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483">
                  <a:extLst>
                    <a:ext uri="{FF2B5EF4-FFF2-40B4-BE49-F238E27FC236}">
                      <a16:creationId xmlns:a16="http://schemas.microsoft.com/office/drawing/2014/main" id="{6710604A-345C-4319-A755-3A28B3B427E7}"/>
                    </a:ext>
                  </a:extLst>
                </p:cNvPr>
                <p:cNvSpPr>
                  <a:spLocks/>
                </p:cNvSpPr>
                <p:nvPr/>
              </p:nvSpPr>
              <p:spPr bwMode="auto">
                <a:xfrm>
                  <a:off x="5447" y="2952"/>
                  <a:ext cx="3" cy="2"/>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484">
                  <a:extLst>
                    <a:ext uri="{FF2B5EF4-FFF2-40B4-BE49-F238E27FC236}">
                      <a16:creationId xmlns:a16="http://schemas.microsoft.com/office/drawing/2014/main" id="{3712E296-BDE3-45B8-BADC-24CBF937B2EC}"/>
                    </a:ext>
                  </a:extLst>
                </p:cNvPr>
                <p:cNvSpPr>
                  <a:spLocks/>
                </p:cNvSpPr>
                <p:nvPr/>
              </p:nvSpPr>
              <p:spPr bwMode="auto">
                <a:xfrm>
                  <a:off x="5103" y="2913"/>
                  <a:ext cx="126" cy="52"/>
                </a:xfrm>
                <a:custGeom>
                  <a:avLst/>
                  <a:gdLst>
                    <a:gd name="T0" fmla="*/ 89 w 126"/>
                    <a:gd name="T1" fmla="*/ 44 h 52"/>
                    <a:gd name="T2" fmla="*/ 96 w 126"/>
                    <a:gd name="T3" fmla="*/ 42 h 52"/>
                    <a:gd name="T4" fmla="*/ 104 w 126"/>
                    <a:gd name="T5" fmla="*/ 44 h 52"/>
                    <a:gd name="T6" fmla="*/ 110 w 126"/>
                    <a:gd name="T7" fmla="*/ 42 h 52"/>
                    <a:gd name="T8" fmla="*/ 115 w 126"/>
                    <a:gd name="T9" fmla="*/ 46 h 52"/>
                    <a:gd name="T10" fmla="*/ 122 w 126"/>
                    <a:gd name="T11" fmla="*/ 50 h 52"/>
                    <a:gd name="T12" fmla="*/ 126 w 126"/>
                    <a:gd name="T13" fmla="*/ 52 h 52"/>
                    <a:gd name="T14" fmla="*/ 124 w 126"/>
                    <a:gd name="T15" fmla="*/ 45 h 52"/>
                    <a:gd name="T16" fmla="*/ 126 w 126"/>
                    <a:gd name="T17" fmla="*/ 36 h 52"/>
                    <a:gd name="T18" fmla="*/ 122 w 126"/>
                    <a:gd name="T19" fmla="*/ 33 h 52"/>
                    <a:gd name="T20" fmla="*/ 119 w 126"/>
                    <a:gd name="T21" fmla="*/ 32 h 52"/>
                    <a:gd name="T22" fmla="*/ 115 w 126"/>
                    <a:gd name="T23" fmla="*/ 33 h 52"/>
                    <a:gd name="T24" fmla="*/ 109 w 126"/>
                    <a:gd name="T25" fmla="*/ 33 h 52"/>
                    <a:gd name="T26" fmla="*/ 105 w 126"/>
                    <a:gd name="T27" fmla="*/ 29 h 52"/>
                    <a:gd name="T28" fmla="*/ 101 w 126"/>
                    <a:gd name="T29" fmla="*/ 22 h 52"/>
                    <a:gd name="T30" fmla="*/ 98 w 126"/>
                    <a:gd name="T31" fmla="*/ 18 h 52"/>
                    <a:gd name="T32" fmla="*/ 94 w 126"/>
                    <a:gd name="T33" fmla="*/ 16 h 52"/>
                    <a:gd name="T34" fmla="*/ 88 w 126"/>
                    <a:gd name="T35" fmla="*/ 13 h 52"/>
                    <a:gd name="T36" fmla="*/ 84 w 126"/>
                    <a:gd name="T37" fmla="*/ 12 h 52"/>
                    <a:gd name="T38" fmla="*/ 78 w 126"/>
                    <a:gd name="T39" fmla="*/ 8 h 52"/>
                    <a:gd name="T40" fmla="*/ 75 w 126"/>
                    <a:gd name="T41" fmla="*/ 15 h 52"/>
                    <a:gd name="T42" fmla="*/ 67 w 126"/>
                    <a:gd name="T43" fmla="*/ 19 h 52"/>
                    <a:gd name="T44" fmla="*/ 50 w 126"/>
                    <a:gd name="T45" fmla="*/ 17 h 52"/>
                    <a:gd name="T46" fmla="*/ 45 w 126"/>
                    <a:gd name="T47" fmla="*/ 13 h 52"/>
                    <a:gd name="T48" fmla="*/ 43 w 126"/>
                    <a:gd name="T49" fmla="*/ 6 h 52"/>
                    <a:gd name="T50" fmla="*/ 32 w 126"/>
                    <a:gd name="T51" fmla="*/ 4 h 52"/>
                    <a:gd name="T52" fmla="*/ 25 w 126"/>
                    <a:gd name="T53" fmla="*/ 1 h 52"/>
                    <a:gd name="T54" fmla="*/ 22 w 126"/>
                    <a:gd name="T55" fmla="*/ 4 h 52"/>
                    <a:gd name="T56" fmla="*/ 16 w 126"/>
                    <a:gd name="T57" fmla="*/ 1 h 52"/>
                    <a:gd name="T58" fmla="*/ 11 w 126"/>
                    <a:gd name="T59" fmla="*/ 0 h 52"/>
                    <a:gd name="T60" fmla="*/ 8 w 126"/>
                    <a:gd name="T61" fmla="*/ 7 h 52"/>
                    <a:gd name="T62" fmla="*/ 4 w 126"/>
                    <a:gd name="T63" fmla="*/ 12 h 52"/>
                    <a:gd name="T64" fmla="*/ 2 w 126"/>
                    <a:gd name="T65" fmla="*/ 15 h 52"/>
                    <a:gd name="T66" fmla="*/ 0 w 126"/>
                    <a:gd name="T67" fmla="*/ 15 h 52"/>
                    <a:gd name="T68" fmla="*/ 2 w 126"/>
                    <a:gd name="T69" fmla="*/ 18 h 52"/>
                    <a:gd name="T70" fmla="*/ 11 w 126"/>
                    <a:gd name="T71" fmla="*/ 16 h 52"/>
                    <a:gd name="T72" fmla="*/ 14 w 126"/>
                    <a:gd name="T73" fmla="*/ 21 h 52"/>
                    <a:gd name="T74" fmla="*/ 18 w 126"/>
                    <a:gd name="T75" fmla="*/ 19 h 52"/>
                    <a:gd name="T76" fmla="*/ 15 w 126"/>
                    <a:gd name="T77" fmla="*/ 26 h 52"/>
                    <a:gd name="T78" fmla="*/ 19 w 126"/>
                    <a:gd name="T79" fmla="*/ 28 h 52"/>
                    <a:gd name="T80" fmla="*/ 25 w 126"/>
                    <a:gd name="T81" fmla="*/ 27 h 52"/>
                    <a:gd name="T82" fmla="*/ 32 w 126"/>
                    <a:gd name="T83" fmla="*/ 29 h 52"/>
                    <a:gd name="T84" fmla="*/ 42 w 126"/>
                    <a:gd name="T85" fmla="*/ 35 h 52"/>
                    <a:gd name="T86" fmla="*/ 46 w 126"/>
                    <a:gd name="T87" fmla="*/ 31 h 52"/>
                    <a:gd name="T88" fmla="*/ 51 w 126"/>
                    <a:gd name="T89" fmla="*/ 34 h 52"/>
                    <a:gd name="T90" fmla="*/ 55 w 126"/>
                    <a:gd name="T91" fmla="*/ 32 h 52"/>
                    <a:gd name="T92" fmla="*/ 63 w 126"/>
                    <a:gd name="T93" fmla="*/ 35 h 52"/>
                    <a:gd name="T94" fmla="*/ 77 w 126"/>
                    <a:gd name="T95" fmla="*/ 43 h 52"/>
                    <a:gd name="T96" fmla="*/ 85 w 126"/>
                    <a:gd name="T9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2">
                      <a:moveTo>
                        <a:pt x="85" y="42"/>
                      </a:moveTo>
                      <a:lnTo>
                        <a:pt x="89" y="44"/>
                      </a:lnTo>
                      <a:lnTo>
                        <a:pt x="92" y="41"/>
                      </a:lnTo>
                      <a:lnTo>
                        <a:pt x="96" y="42"/>
                      </a:lnTo>
                      <a:lnTo>
                        <a:pt x="99" y="45"/>
                      </a:lnTo>
                      <a:lnTo>
                        <a:pt x="104" y="44"/>
                      </a:lnTo>
                      <a:lnTo>
                        <a:pt x="108" y="42"/>
                      </a:lnTo>
                      <a:lnTo>
                        <a:pt x="110" y="42"/>
                      </a:lnTo>
                      <a:lnTo>
                        <a:pt x="112" y="46"/>
                      </a:lnTo>
                      <a:lnTo>
                        <a:pt x="115" y="46"/>
                      </a:lnTo>
                      <a:lnTo>
                        <a:pt x="119" y="50"/>
                      </a:lnTo>
                      <a:lnTo>
                        <a:pt x="122" y="50"/>
                      </a:lnTo>
                      <a:lnTo>
                        <a:pt x="124" y="52"/>
                      </a:lnTo>
                      <a:lnTo>
                        <a:pt x="126" y="52"/>
                      </a:lnTo>
                      <a:lnTo>
                        <a:pt x="126" y="46"/>
                      </a:lnTo>
                      <a:lnTo>
                        <a:pt x="124" y="45"/>
                      </a:lnTo>
                      <a:lnTo>
                        <a:pt x="125" y="43"/>
                      </a:lnTo>
                      <a:lnTo>
                        <a:pt x="126" y="36"/>
                      </a:lnTo>
                      <a:lnTo>
                        <a:pt x="124" y="33"/>
                      </a:lnTo>
                      <a:lnTo>
                        <a:pt x="122" y="33"/>
                      </a:lnTo>
                      <a:lnTo>
                        <a:pt x="121" y="32"/>
                      </a:lnTo>
                      <a:lnTo>
                        <a:pt x="119" y="32"/>
                      </a:lnTo>
                      <a:lnTo>
                        <a:pt x="117" y="33"/>
                      </a:lnTo>
                      <a:lnTo>
                        <a:pt x="115" y="33"/>
                      </a:lnTo>
                      <a:lnTo>
                        <a:pt x="112" y="32"/>
                      </a:lnTo>
                      <a:lnTo>
                        <a:pt x="109" y="33"/>
                      </a:lnTo>
                      <a:lnTo>
                        <a:pt x="106" y="32"/>
                      </a:lnTo>
                      <a:lnTo>
                        <a:pt x="105" y="29"/>
                      </a:lnTo>
                      <a:lnTo>
                        <a:pt x="105" y="26"/>
                      </a:lnTo>
                      <a:lnTo>
                        <a:pt x="101" y="22"/>
                      </a:lnTo>
                      <a:lnTo>
                        <a:pt x="101" y="18"/>
                      </a:lnTo>
                      <a:lnTo>
                        <a:pt x="98" y="18"/>
                      </a:lnTo>
                      <a:lnTo>
                        <a:pt x="96" y="19"/>
                      </a:lnTo>
                      <a:lnTo>
                        <a:pt x="94" y="16"/>
                      </a:lnTo>
                      <a:lnTo>
                        <a:pt x="91" y="16"/>
                      </a:lnTo>
                      <a:lnTo>
                        <a:pt x="88" y="13"/>
                      </a:lnTo>
                      <a:lnTo>
                        <a:pt x="87" y="12"/>
                      </a:lnTo>
                      <a:lnTo>
                        <a:pt x="84" y="12"/>
                      </a:lnTo>
                      <a:lnTo>
                        <a:pt x="81" y="12"/>
                      </a:lnTo>
                      <a:lnTo>
                        <a:pt x="78" y="8"/>
                      </a:lnTo>
                      <a:lnTo>
                        <a:pt x="76" y="8"/>
                      </a:lnTo>
                      <a:lnTo>
                        <a:pt x="75" y="15"/>
                      </a:lnTo>
                      <a:lnTo>
                        <a:pt x="73" y="17"/>
                      </a:lnTo>
                      <a:lnTo>
                        <a:pt x="67" y="19"/>
                      </a:lnTo>
                      <a:lnTo>
                        <a:pt x="59" y="17"/>
                      </a:lnTo>
                      <a:lnTo>
                        <a:pt x="50" y="17"/>
                      </a:lnTo>
                      <a:lnTo>
                        <a:pt x="46" y="15"/>
                      </a:lnTo>
                      <a:lnTo>
                        <a:pt x="45" y="13"/>
                      </a:lnTo>
                      <a:lnTo>
                        <a:pt x="45" y="10"/>
                      </a:lnTo>
                      <a:lnTo>
                        <a:pt x="43" y="6"/>
                      </a:lnTo>
                      <a:lnTo>
                        <a:pt x="37" y="5"/>
                      </a:lnTo>
                      <a:lnTo>
                        <a:pt x="32" y="4"/>
                      </a:lnTo>
                      <a:lnTo>
                        <a:pt x="29" y="1"/>
                      </a:lnTo>
                      <a:lnTo>
                        <a:pt x="25" y="1"/>
                      </a:lnTo>
                      <a:lnTo>
                        <a:pt x="24" y="3"/>
                      </a:lnTo>
                      <a:lnTo>
                        <a:pt x="22" y="4"/>
                      </a:lnTo>
                      <a:lnTo>
                        <a:pt x="21" y="2"/>
                      </a:lnTo>
                      <a:lnTo>
                        <a:pt x="16" y="1"/>
                      </a:lnTo>
                      <a:lnTo>
                        <a:pt x="13" y="1"/>
                      </a:lnTo>
                      <a:lnTo>
                        <a:pt x="11" y="0"/>
                      </a:lnTo>
                      <a:lnTo>
                        <a:pt x="8" y="4"/>
                      </a:lnTo>
                      <a:lnTo>
                        <a:pt x="8" y="7"/>
                      </a:lnTo>
                      <a:lnTo>
                        <a:pt x="8" y="11"/>
                      </a:lnTo>
                      <a:lnTo>
                        <a:pt x="4" y="12"/>
                      </a:lnTo>
                      <a:lnTo>
                        <a:pt x="4" y="15"/>
                      </a:lnTo>
                      <a:lnTo>
                        <a:pt x="2" y="15"/>
                      </a:lnTo>
                      <a:lnTo>
                        <a:pt x="1" y="14"/>
                      </a:lnTo>
                      <a:lnTo>
                        <a:pt x="0" y="15"/>
                      </a:lnTo>
                      <a:lnTo>
                        <a:pt x="0" y="16"/>
                      </a:lnTo>
                      <a:lnTo>
                        <a:pt x="2" y="18"/>
                      </a:lnTo>
                      <a:lnTo>
                        <a:pt x="8" y="18"/>
                      </a:lnTo>
                      <a:lnTo>
                        <a:pt x="11" y="16"/>
                      </a:lnTo>
                      <a:lnTo>
                        <a:pt x="12" y="19"/>
                      </a:lnTo>
                      <a:lnTo>
                        <a:pt x="14" y="21"/>
                      </a:lnTo>
                      <a:lnTo>
                        <a:pt x="15" y="19"/>
                      </a:lnTo>
                      <a:lnTo>
                        <a:pt x="18" y="19"/>
                      </a:lnTo>
                      <a:lnTo>
                        <a:pt x="16" y="21"/>
                      </a:lnTo>
                      <a:lnTo>
                        <a:pt x="15" y="26"/>
                      </a:lnTo>
                      <a:lnTo>
                        <a:pt x="15" y="27"/>
                      </a:lnTo>
                      <a:lnTo>
                        <a:pt x="19" y="28"/>
                      </a:lnTo>
                      <a:lnTo>
                        <a:pt x="22" y="29"/>
                      </a:lnTo>
                      <a:lnTo>
                        <a:pt x="25" y="27"/>
                      </a:lnTo>
                      <a:lnTo>
                        <a:pt x="27" y="29"/>
                      </a:lnTo>
                      <a:lnTo>
                        <a:pt x="32" y="29"/>
                      </a:lnTo>
                      <a:lnTo>
                        <a:pt x="36" y="33"/>
                      </a:lnTo>
                      <a:lnTo>
                        <a:pt x="42" y="35"/>
                      </a:lnTo>
                      <a:lnTo>
                        <a:pt x="45" y="31"/>
                      </a:lnTo>
                      <a:lnTo>
                        <a:pt x="46" y="31"/>
                      </a:lnTo>
                      <a:lnTo>
                        <a:pt x="49" y="34"/>
                      </a:lnTo>
                      <a:lnTo>
                        <a:pt x="51" y="34"/>
                      </a:lnTo>
                      <a:lnTo>
                        <a:pt x="53" y="32"/>
                      </a:lnTo>
                      <a:lnTo>
                        <a:pt x="55" y="32"/>
                      </a:lnTo>
                      <a:lnTo>
                        <a:pt x="59" y="35"/>
                      </a:lnTo>
                      <a:lnTo>
                        <a:pt x="63" y="35"/>
                      </a:lnTo>
                      <a:lnTo>
                        <a:pt x="70" y="39"/>
                      </a:lnTo>
                      <a:lnTo>
                        <a:pt x="77" y="43"/>
                      </a:lnTo>
                      <a:lnTo>
                        <a:pt x="81" y="41"/>
                      </a:lnTo>
                      <a:lnTo>
                        <a:pt x="85"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485">
                  <a:extLst>
                    <a:ext uri="{FF2B5EF4-FFF2-40B4-BE49-F238E27FC236}">
                      <a16:creationId xmlns:a16="http://schemas.microsoft.com/office/drawing/2014/main" id="{32FDF103-29AD-4918-8404-F8E77E41F586}"/>
                    </a:ext>
                  </a:extLst>
                </p:cNvPr>
                <p:cNvSpPr>
                  <a:spLocks/>
                </p:cNvSpPr>
                <p:nvPr/>
              </p:nvSpPr>
              <p:spPr bwMode="auto">
                <a:xfrm>
                  <a:off x="5090" y="2787"/>
                  <a:ext cx="7" cy="10"/>
                </a:xfrm>
                <a:custGeom>
                  <a:avLst/>
                  <a:gdLst>
                    <a:gd name="T0" fmla="*/ 5 w 7"/>
                    <a:gd name="T1" fmla="*/ 0 h 10"/>
                    <a:gd name="T2" fmla="*/ 4 w 7"/>
                    <a:gd name="T3" fmla="*/ 2 h 10"/>
                    <a:gd name="T4" fmla="*/ 1 w 7"/>
                    <a:gd name="T5" fmla="*/ 2 h 10"/>
                    <a:gd name="T6" fmla="*/ 0 w 7"/>
                    <a:gd name="T7" fmla="*/ 6 h 10"/>
                    <a:gd name="T8" fmla="*/ 3 w 7"/>
                    <a:gd name="T9" fmla="*/ 7 h 10"/>
                    <a:gd name="T10" fmla="*/ 4 w 7"/>
                    <a:gd name="T11" fmla="*/ 10 h 10"/>
                    <a:gd name="T12" fmla="*/ 6 w 7"/>
                    <a:gd name="T13" fmla="*/ 10 h 10"/>
                    <a:gd name="T14" fmla="*/ 7 w 7"/>
                    <a:gd name="T15" fmla="*/ 5 h 10"/>
                    <a:gd name="T16" fmla="*/ 5 w 7"/>
                    <a:gd name="T17" fmla="*/ 3 h 10"/>
                    <a:gd name="T18" fmla="*/ 7 w 7"/>
                    <a:gd name="T19" fmla="*/ 0 h 10"/>
                    <a:gd name="T20" fmla="*/ 5 w 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5" y="0"/>
                      </a:moveTo>
                      <a:lnTo>
                        <a:pt x="4" y="2"/>
                      </a:lnTo>
                      <a:lnTo>
                        <a:pt x="1" y="2"/>
                      </a:lnTo>
                      <a:lnTo>
                        <a:pt x="0" y="6"/>
                      </a:lnTo>
                      <a:lnTo>
                        <a:pt x="3" y="7"/>
                      </a:lnTo>
                      <a:lnTo>
                        <a:pt x="4" y="10"/>
                      </a:lnTo>
                      <a:lnTo>
                        <a:pt x="6" y="10"/>
                      </a:lnTo>
                      <a:lnTo>
                        <a:pt x="7" y="5"/>
                      </a:lnTo>
                      <a:lnTo>
                        <a:pt x="5" y="3"/>
                      </a:lnTo>
                      <a:lnTo>
                        <a:pt x="7" y="0"/>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486">
                  <a:extLst>
                    <a:ext uri="{FF2B5EF4-FFF2-40B4-BE49-F238E27FC236}">
                      <a16:creationId xmlns:a16="http://schemas.microsoft.com/office/drawing/2014/main" id="{955CD285-C325-4B2B-847B-BBE15D78B890}"/>
                    </a:ext>
                  </a:extLst>
                </p:cNvPr>
                <p:cNvSpPr>
                  <a:spLocks/>
                </p:cNvSpPr>
                <p:nvPr/>
              </p:nvSpPr>
              <p:spPr bwMode="auto">
                <a:xfrm>
                  <a:off x="5093" y="2812"/>
                  <a:ext cx="8" cy="6"/>
                </a:xfrm>
                <a:custGeom>
                  <a:avLst/>
                  <a:gdLst>
                    <a:gd name="T0" fmla="*/ 7 w 8"/>
                    <a:gd name="T1" fmla="*/ 6 h 6"/>
                    <a:gd name="T2" fmla="*/ 8 w 8"/>
                    <a:gd name="T3" fmla="*/ 6 h 6"/>
                    <a:gd name="T4" fmla="*/ 4 w 8"/>
                    <a:gd name="T5" fmla="*/ 1 h 6"/>
                    <a:gd name="T6" fmla="*/ 1 w 8"/>
                    <a:gd name="T7" fmla="*/ 0 h 6"/>
                    <a:gd name="T8" fmla="*/ 0 w 8"/>
                    <a:gd name="T9" fmla="*/ 3 h 6"/>
                    <a:gd name="T10" fmla="*/ 1 w 8"/>
                    <a:gd name="T11" fmla="*/ 6 h 6"/>
                    <a:gd name="T12" fmla="*/ 4 w 8"/>
                    <a:gd name="T13" fmla="*/ 5 h 6"/>
                    <a:gd name="T14" fmla="*/ 7 w 8"/>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7" y="6"/>
                      </a:moveTo>
                      <a:lnTo>
                        <a:pt x="8" y="6"/>
                      </a:lnTo>
                      <a:lnTo>
                        <a:pt x="4" y="1"/>
                      </a:lnTo>
                      <a:lnTo>
                        <a:pt x="1" y="0"/>
                      </a:lnTo>
                      <a:lnTo>
                        <a:pt x="0" y="3"/>
                      </a:lnTo>
                      <a:lnTo>
                        <a:pt x="1" y="6"/>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487">
                  <a:extLst>
                    <a:ext uri="{FF2B5EF4-FFF2-40B4-BE49-F238E27FC236}">
                      <a16:creationId xmlns:a16="http://schemas.microsoft.com/office/drawing/2014/main" id="{48FDB7A9-C722-4852-A143-C8084B0A4DA6}"/>
                    </a:ext>
                  </a:extLst>
                </p:cNvPr>
                <p:cNvSpPr>
                  <a:spLocks/>
                </p:cNvSpPr>
                <p:nvPr/>
              </p:nvSpPr>
              <p:spPr bwMode="auto">
                <a:xfrm>
                  <a:off x="5084" y="2787"/>
                  <a:ext cx="5" cy="7"/>
                </a:xfrm>
                <a:custGeom>
                  <a:avLst/>
                  <a:gdLst>
                    <a:gd name="T0" fmla="*/ 3 w 5"/>
                    <a:gd name="T1" fmla="*/ 7 h 7"/>
                    <a:gd name="T2" fmla="*/ 5 w 5"/>
                    <a:gd name="T3" fmla="*/ 3 h 7"/>
                    <a:gd name="T4" fmla="*/ 4 w 5"/>
                    <a:gd name="T5" fmla="*/ 0 h 7"/>
                    <a:gd name="T6" fmla="*/ 0 w 5"/>
                    <a:gd name="T7" fmla="*/ 5 h 7"/>
                    <a:gd name="T8" fmla="*/ 3 w 5"/>
                    <a:gd name="T9" fmla="*/ 7 h 7"/>
                  </a:gdLst>
                  <a:ahLst/>
                  <a:cxnLst>
                    <a:cxn ang="0">
                      <a:pos x="T0" y="T1"/>
                    </a:cxn>
                    <a:cxn ang="0">
                      <a:pos x="T2" y="T3"/>
                    </a:cxn>
                    <a:cxn ang="0">
                      <a:pos x="T4" y="T5"/>
                    </a:cxn>
                    <a:cxn ang="0">
                      <a:pos x="T6" y="T7"/>
                    </a:cxn>
                    <a:cxn ang="0">
                      <a:pos x="T8" y="T9"/>
                    </a:cxn>
                  </a:cxnLst>
                  <a:rect l="0" t="0" r="r" b="b"/>
                  <a:pathLst>
                    <a:path w="5" h="7">
                      <a:moveTo>
                        <a:pt x="3" y="7"/>
                      </a:moveTo>
                      <a:lnTo>
                        <a:pt x="5" y="3"/>
                      </a:lnTo>
                      <a:lnTo>
                        <a:pt x="4" y="0"/>
                      </a:lnTo>
                      <a:lnTo>
                        <a:pt x="0" y="5"/>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488">
                  <a:extLst>
                    <a:ext uri="{FF2B5EF4-FFF2-40B4-BE49-F238E27FC236}">
                      <a16:creationId xmlns:a16="http://schemas.microsoft.com/office/drawing/2014/main" id="{BF9C3160-1ACE-47F7-BD9F-740DC907ED3F}"/>
                    </a:ext>
                  </a:extLst>
                </p:cNvPr>
                <p:cNvSpPr>
                  <a:spLocks/>
                </p:cNvSpPr>
                <p:nvPr/>
              </p:nvSpPr>
              <p:spPr bwMode="auto">
                <a:xfrm>
                  <a:off x="5091" y="2819"/>
                  <a:ext cx="5" cy="6"/>
                </a:xfrm>
                <a:custGeom>
                  <a:avLst/>
                  <a:gdLst>
                    <a:gd name="T0" fmla="*/ 5 w 5"/>
                    <a:gd name="T1" fmla="*/ 3 h 6"/>
                    <a:gd name="T2" fmla="*/ 4 w 5"/>
                    <a:gd name="T3" fmla="*/ 0 h 6"/>
                    <a:gd name="T4" fmla="*/ 1 w 5"/>
                    <a:gd name="T5" fmla="*/ 0 h 6"/>
                    <a:gd name="T6" fmla="*/ 0 w 5"/>
                    <a:gd name="T7" fmla="*/ 2 h 6"/>
                    <a:gd name="T8" fmla="*/ 3 w 5"/>
                    <a:gd name="T9" fmla="*/ 6 h 6"/>
                    <a:gd name="T10" fmla="*/ 5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5" y="3"/>
                      </a:moveTo>
                      <a:lnTo>
                        <a:pt x="4" y="0"/>
                      </a:lnTo>
                      <a:lnTo>
                        <a:pt x="1" y="0"/>
                      </a:lnTo>
                      <a:lnTo>
                        <a:pt x="0" y="2"/>
                      </a:lnTo>
                      <a:lnTo>
                        <a:pt x="3" y="6"/>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489">
                  <a:extLst>
                    <a:ext uri="{FF2B5EF4-FFF2-40B4-BE49-F238E27FC236}">
                      <a16:creationId xmlns:a16="http://schemas.microsoft.com/office/drawing/2014/main" id="{C86396C4-0AB6-4DD8-A820-C7E2BC25449F}"/>
                    </a:ext>
                  </a:extLst>
                </p:cNvPr>
                <p:cNvSpPr>
                  <a:spLocks/>
                </p:cNvSpPr>
                <p:nvPr/>
              </p:nvSpPr>
              <p:spPr bwMode="auto">
                <a:xfrm>
                  <a:off x="5423" y="2873"/>
                  <a:ext cx="6" cy="4"/>
                </a:xfrm>
                <a:custGeom>
                  <a:avLst/>
                  <a:gdLst>
                    <a:gd name="T0" fmla="*/ 4 w 6"/>
                    <a:gd name="T1" fmla="*/ 4 h 4"/>
                    <a:gd name="T2" fmla="*/ 6 w 6"/>
                    <a:gd name="T3" fmla="*/ 0 h 4"/>
                    <a:gd name="T4" fmla="*/ 4 w 6"/>
                    <a:gd name="T5" fmla="*/ 0 h 4"/>
                    <a:gd name="T6" fmla="*/ 3 w 6"/>
                    <a:gd name="T7" fmla="*/ 0 h 4"/>
                    <a:gd name="T8" fmla="*/ 0 w 6"/>
                    <a:gd name="T9" fmla="*/ 2 h 4"/>
                    <a:gd name="T10" fmla="*/ 2 w 6"/>
                    <a:gd name="T11" fmla="*/ 4 h 4"/>
                    <a:gd name="T12" fmla="*/ 3 w 6"/>
                    <a:gd name="T13" fmla="*/ 3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6" y="0"/>
                      </a:lnTo>
                      <a:lnTo>
                        <a:pt x="4" y="0"/>
                      </a:lnTo>
                      <a:lnTo>
                        <a:pt x="3" y="0"/>
                      </a:lnTo>
                      <a:lnTo>
                        <a:pt x="0" y="2"/>
                      </a:lnTo>
                      <a:lnTo>
                        <a:pt x="2" y="4"/>
                      </a:lnTo>
                      <a:lnTo>
                        <a:pt x="3"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490">
                  <a:extLst>
                    <a:ext uri="{FF2B5EF4-FFF2-40B4-BE49-F238E27FC236}">
                      <a16:creationId xmlns:a16="http://schemas.microsoft.com/office/drawing/2014/main" id="{683DDF30-172D-4112-9D3C-ADEF341456DB}"/>
                    </a:ext>
                  </a:extLst>
                </p:cNvPr>
                <p:cNvSpPr>
                  <a:spLocks/>
                </p:cNvSpPr>
                <p:nvPr/>
              </p:nvSpPr>
              <p:spPr bwMode="auto">
                <a:xfrm>
                  <a:off x="5049" y="2773"/>
                  <a:ext cx="6" cy="8"/>
                </a:xfrm>
                <a:custGeom>
                  <a:avLst/>
                  <a:gdLst>
                    <a:gd name="T0" fmla="*/ 2 w 6"/>
                    <a:gd name="T1" fmla="*/ 2 h 8"/>
                    <a:gd name="T2" fmla="*/ 0 w 6"/>
                    <a:gd name="T3" fmla="*/ 3 h 8"/>
                    <a:gd name="T4" fmla="*/ 1 w 6"/>
                    <a:gd name="T5" fmla="*/ 8 h 8"/>
                    <a:gd name="T6" fmla="*/ 3 w 6"/>
                    <a:gd name="T7" fmla="*/ 7 h 8"/>
                    <a:gd name="T8" fmla="*/ 6 w 6"/>
                    <a:gd name="T9" fmla="*/ 4 h 8"/>
                    <a:gd name="T10" fmla="*/ 3 w 6"/>
                    <a:gd name="T11" fmla="*/ 0 h 8"/>
                    <a:gd name="T12" fmla="*/ 2 w 6"/>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2" y="2"/>
                      </a:moveTo>
                      <a:lnTo>
                        <a:pt x="0" y="3"/>
                      </a:lnTo>
                      <a:lnTo>
                        <a:pt x="1" y="8"/>
                      </a:lnTo>
                      <a:lnTo>
                        <a:pt x="3" y="7"/>
                      </a:lnTo>
                      <a:lnTo>
                        <a:pt x="6" y="4"/>
                      </a:lnTo>
                      <a:lnTo>
                        <a:pt x="3"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491">
                  <a:extLst>
                    <a:ext uri="{FF2B5EF4-FFF2-40B4-BE49-F238E27FC236}">
                      <a16:creationId xmlns:a16="http://schemas.microsoft.com/office/drawing/2014/main" id="{20D464D2-B80C-4EF5-B788-B2FFE7DE4C9B}"/>
                    </a:ext>
                  </a:extLst>
                </p:cNvPr>
                <p:cNvSpPr>
                  <a:spLocks/>
                </p:cNvSpPr>
                <p:nvPr/>
              </p:nvSpPr>
              <p:spPr bwMode="auto">
                <a:xfrm>
                  <a:off x="5117" y="2757"/>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492">
                  <a:extLst>
                    <a:ext uri="{FF2B5EF4-FFF2-40B4-BE49-F238E27FC236}">
                      <a16:creationId xmlns:a16="http://schemas.microsoft.com/office/drawing/2014/main" id="{1EA76860-03D3-41CE-BA33-11753AB5C591}"/>
                    </a:ext>
                  </a:extLst>
                </p:cNvPr>
                <p:cNvSpPr>
                  <a:spLocks/>
                </p:cNvSpPr>
                <p:nvPr/>
              </p:nvSpPr>
              <p:spPr bwMode="auto">
                <a:xfrm>
                  <a:off x="5059" y="2784"/>
                  <a:ext cx="6" cy="8"/>
                </a:xfrm>
                <a:custGeom>
                  <a:avLst/>
                  <a:gdLst>
                    <a:gd name="T0" fmla="*/ 1 w 6"/>
                    <a:gd name="T1" fmla="*/ 0 h 8"/>
                    <a:gd name="T2" fmla="*/ 0 w 6"/>
                    <a:gd name="T3" fmla="*/ 0 h 8"/>
                    <a:gd name="T4" fmla="*/ 3 w 6"/>
                    <a:gd name="T5" fmla="*/ 6 h 8"/>
                    <a:gd name="T6" fmla="*/ 4 w 6"/>
                    <a:gd name="T7" fmla="*/ 8 h 8"/>
                    <a:gd name="T8" fmla="*/ 6 w 6"/>
                    <a:gd name="T9" fmla="*/ 4 h 8"/>
                    <a:gd name="T10" fmla="*/ 4 w 6"/>
                    <a:gd name="T11" fmla="*/ 2 h 8"/>
                    <a:gd name="T12" fmla="*/ 1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1" y="0"/>
                      </a:moveTo>
                      <a:lnTo>
                        <a:pt x="0" y="0"/>
                      </a:lnTo>
                      <a:lnTo>
                        <a:pt x="3" y="6"/>
                      </a:lnTo>
                      <a:lnTo>
                        <a:pt x="4" y="8"/>
                      </a:lnTo>
                      <a:lnTo>
                        <a:pt x="6" y="4"/>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493">
                  <a:extLst>
                    <a:ext uri="{FF2B5EF4-FFF2-40B4-BE49-F238E27FC236}">
                      <a16:creationId xmlns:a16="http://schemas.microsoft.com/office/drawing/2014/main" id="{17DA9914-2E62-4BB1-B71D-BBED2E8E46D7}"/>
                    </a:ext>
                  </a:extLst>
                </p:cNvPr>
                <p:cNvSpPr>
                  <a:spLocks/>
                </p:cNvSpPr>
                <p:nvPr/>
              </p:nvSpPr>
              <p:spPr bwMode="auto">
                <a:xfrm>
                  <a:off x="4966" y="2759"/>
                  <a:ext cx="6" cy="5"/>
                </a:xfrm>
                <a:custGeom>
                  <a:avLst/>
                  <a:gdLst>
                    <a:gd name="T0" fmla="*/ 2 w 6"/>
                    <a:gd name="T1" fmla="*/ 0 h 5"/>
                    <a:gd name="T2" fmla="*/ 1 w 6"/>
                    <a:gd name="T3" fmla="*/ 0 h 5"/>
                    <a:gd name="T4" fmla="*/ 0 w 6"/>
                    <a:gd name="T5" fmla="*/ 3 h 5"/>
                    <a:gd name="T6" fmla="*/ 3 w 6"/>
                    <a:gd name="T7" fmla="*/ 5 h 5"/>
                    <a:gd name="T8" fmla="*/ 6 w 6"/>
                    <a:gd name="T9" fmla="*/ 4 h 5"/>
                    <a:gd name="T10" fmla="*/ 4 w 6"/>
                    <a:gd name="T11" fmla="*/ 1 h 5"/>
                    <a:gd name="T12" fmla="*/ 2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2" y="0"/>
                      </a:moveTo>
                      <a:lnTo>
                        <a:pt x="1" y="0"/>
                      </a:lnTo>
                      <a:lnTo>
                        <a:pt x="0" y="3"/>
                      </a:lnTo>
                      <a:lnTo>
                        <a:pt x="3" y="5"/>
                      </a:lnTo>
                      <a:lnTo>
                        <a:pt x="6" y="4"/>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494">
                  <a:extLst>
                    <a:ext uri="{FF2B5EF4-FFF2-40B4-BE49-F238E27FC236}">
                      <a16:creationId xmlns:a16="http://schemas.microsoft.com/office/drawing/2014/main" id="{63DF15C5-7620-454B-B86E-478DE193DE8F}"/>
                    </a:ext>
                  </a:extLst>
                </p:cNvPr>
                <p:cNvSpPr>
                  <a:spLocks/>
                </p:cNvSpPr>
                <p:nvPr/>
              </p:nvSpPr>
              <p:spPr bwMode="auto">
                <a:xfrm>
                  <a:off x="5064" y="2790"/>
                  <a:ext cx="10" cy="10"/>
                </a:xfrm>
                <a:custGeom>
                  <a:avLst/>
                  <a:gdLst>
                    <a:gd name="T0" fmla="*/ 5 w 10"/>
                    <a:gd name="T1" fmla="*/ 7 h 10"/>
                    <a:gd name="T2" fmla="*/ 9 w 10"/>
                    <a:gd name="T3" fmla="*/ 10 h 10"/>
                    <a:gd name="T4" fmla="*/ 10 w 10"/>
                    <a:gd name="T5" fmla="*/ 8 h 10"/>
                    <a:gd name="T6" fmla="*/ 9 w 10"/>
                    <a:gd name="T7" fmla="*/ 4 h 10"/>
                    <a:gd name="T8" fmla="*/ 6 w 10"/>
                    <a:gd name="T9" fmla="*/ 0 h 10"/>
                    <a:gd name="T10" fmla="*/ 2 w 10"/>
                    <a:gd name="T11" fmla="*/ 0 h 10"/>
                    <a:gd name="T12" fmla="*/ 0 w 10"/>
                    <a:gd name="T13" fmla="*/ 4 h 10"/>
                    <a:gd name="T14" fmla="*/ 1 w 10"/>
                    <a:gd name="T15" fmla="*/ 7 h 10"/>
                    <a:gd name="T16" fmla="*/ 5 w 10"/>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5" y="7"/>
                      </a:moveTo>
                      <a:lnTo>
                        <a:pt x="9" y="10"/>
                      </a:lnTo>
                      <a:lnTo>
                        <a:pt x="10" y="8"/>
                      </a:lnTo>
                      <a:lnTo>
                        <a:pt x="9" y="4"/>
                      </a:lnTo>
                      <a:lnTo>
                        <a:pt x="6" y="0"/>
                      </a:lnTo>
                      <a:lnTo>
                        <a:pt x="2" y="0"/>
                      </a:lnTo>
                      <a:lnTo>
                        <a:pt x="0" y="4"/>
                      </a:lnTo>
                      <a:lnTo>
                        <a:pt x="1" y="7"/>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495">
                  <a:extLst>
                    <a:ext uri="{FF2B5EF4-FFF2-40B4-BE49-F238E27FC236}">
                      <a16:creationId xmlns:a16="http://schemas.microsoft.com/office/drawing/2014/main" id="{03FB8954-62F4-42E9-BE19-12F6942CFFAF}"/>
                    </a:ext>
                  </a:extLst>
                </p:cNvPr>
                <p:cNvSpPr>
                  <a:spLocks/>
                </p:cNvSpPr>
                <p:nvPr/>
              </p:nvSpPr>
              <p:spPr bwMode="auto">
                <a:xfrm>
                  <a:off x="5141" y="2732"/>
                  <a:ext cx="7" cy="10"/>
                </a:xfrm>
                <a:custGeom>
                  <a:avLst/>
                  <a:gdLst>
                    <a:gd name="T0" fmla="*/ 4 w 7"/>
                    <a:gd name="T1" fmla="*/ 0 h 10"/>
                    <a:gd name="T2" fmla="*/ 1 w 7"/>
                    <a:gd name="T3" fmla="*/ 2 h 10"/>
                    <a:gd name="T4" fmla="*/ 0 w 7"/>
                    <a:gd name="T5" fmla="*/ 4 h 10"/>
                    <a:gd name="T6" fmla="*/ 2 w 7"/>
                    <a:gd name="T7" fmla="*/ 8 h 10"/>
                    <a:gd name="T8" fmla="*/ 4 w 7"/>
                    <a:gd name="T9" fmla="*/ 8 h 10"/>
                    <a:gd name="T10" fmla="*/ 4 w 7"/>
                    <a:gd name="T11" fmla="*/ 10 h 10"/>
                    <a:gd name="T12" fmla="*/ 5 w 7"/>
                    <a:gd name="T13" fmla="*/ 10 h 10"/>
                    <a:gd name="T14" fmla="*/ 7 w 7"/>
                    <a:gd name="T15" fmla="*/ 6 h 10"/>
                    <a:gd name="T16" fmla="*/ 4 w 7"/>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4" y="0"/>
                      </a:moveTo>
                      <a:lnTo>
                        <a:pt x="1" y="2"/>
                      </a:lnTo>
                      <a:lnTo>
                        <a:pt x="0" y="4"/>
                      </a:lnTo>
                      <a:lnTo>
                        <a:pt x="2" y="8"/>
                      </a:lnTo>
                      <a:lnTo>
                        <a:pt x="4" y="8"/>
                      </a:lnTo>
                      <a:lnTo>
                        <a:pt x="4" y="10"/>
                      </a:lnTo>
                      <a:lnTo>
                        <a:pt x="5" y="10"/>
                      </a:lnTo>
                      <a:lnTo>
                        <a:pt x="7" y="6"/>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496">
                  <a:extLst>
                    <a:ext uri="{FF2B5EF4-FFF2-40B4-BE49-F238E27FC236}">
                      <a16:creationId xmlns:a16="http://schemas.microsoft.com/office/drawing/2014/main" id="{F0A70074-2CD0-4441-8CA8-006B86D05567}"/>
                    </a:ext>
                  </a:extLst>
                </p:cNvPr>
                <p:cNvSpPr>
                  <a:spLocks/>
                </p:cNvSpPr>
                <p:nvPr/>
              </p:nvSpPr>
              <p:spPr bwMode="auto">
                <a:xfrm>
                  <a:off x="5132" y="2855"/>
                  <a:ext cx="16" cy="13"/>
                </a:xfrm>
                <a:custGeom>
                  <a:avLst/>
                  <a:gdLst>
                    <a:gd name="T0" fmla="*/ 7 w 16"/>
                    <a:gd name="T1" fmla="*/ 13 h 13"/>
                    <a:gd name="T2" fmla="*/ 9 w 16"/>
                    <a:gd name="T3" fmla="*/ 8 h 13"/>
                    <a:gd name="T4" fmla="*/ 10 w 16"/>
                    <a:gd name="T5" fmla="*/ 11 h 13"/>
                    <a:gd name="T6" fmla="*/ 13 w 16"/>
                    <a:gd name="T7" fmla="*/ 11 h 13"/>
                    <a:gd name="T8" fmla="*/ 13 w 16"/>
                    <a:gd name="T9" fmla="*/ 9 h 13"/>
                    <a:gd name="T10" fmla="*/ 16 w 16"/>
                    <a:gd name="T11" fmla="*/ 8 h 13"/>
                    <a:gd name="T12" fmla="*/ 14 w 16"/>
                    <a:gd name="T13" fmla="*/ 4 h 13"/>
                    <a:gd name="T14" fmla="*/ 10 w 16"/>
                    <a:gd name="T15" fmla="*/ 1 h 13"/>
                    <a:gd name="T16" fmla="*/ 5 w 16"/>
                    <a:gd name="T17" fmla="*/ 0 h 13"/>
                    <a:gd name="T18" fmla="*/ 3 w 16"/>
                    <a:gd name="T19" fmla="*/ 1 h 13"/>
                    <a:gd name="T20" fmla="*/ 4 w 16"/>
                    <a:gd name="T21" fmla="*/ 4 h 13"/>
                    <a:gd name="T22" fmla="*/ 4 w 16"/>
                    <a:gd name="T23" fmla="*/ 5 h 13"/>
                    <a:gd name="T24" fmla="*/ 1 w 16"/>
                    <a:gd name="T25" fmla="*/ 6 h 13"/>
                    <a:gd name="T26" fmla="*/ 0 w 16"/>
                    <a:gd name="T27" fmla="*/ 8 h 13"/>
                    <a:gd name="T28" fmla="*/ 3 w 16"/>
                    <a:gd name="T29" fmla="*/ 8 h 13"/>
                    <a:gd name="T30" fmla="*/ 3 w 16"/>
                    <a:gd name="T31" fmla="*/ 7 h 13"/>
                    <a:gd name="T32" fmla="*/ 4 w 16"/>
                    <a:gd name="T33" fmla="*/ 5 h 13"/>
                    <a:gd name="T34" fmla="*/ 4 w 16"/>
                    <a:gd name="T35" fmla="*/ 11 h 13"/>
                    <a:gd name="T36" fmla="*/ 7 w 16"/>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3">
                      <a:moveTo>
                        <a:pt x="7" y="13"/>
                      </a:moveTo>
                      <a:lnTo>
                        <a:pt x="9" y="8"/>
                      </a:lnTo>
                      <a:lnTo>
                        <a:pt x="10" y="11"/>
                      </a:lnTo>
                      <a:lnTo>
                        <a:pt x="13" y="11"/>
                      </a:lnTo>
                      <a:lnTo>
                        <a:pt x="13" y="9"/>
                      </a:lnTo>
                      <a:lnTo>
                        <a:pt x="16" y="8"/>
                      </a:lnTo>
                      <a:lnTo>
                        <a:pt x="14" y="4"/>
                      </a:lnTo>
                      <a:lnTo>
                        <a:pt x="10" y="1"/>
                      </a:lnTo>
                      <a:lnTo>
                        <a:pt x="5" y="0"/>
                      </a:lnTo>
                      <a:lnTo>
                        <a:pt x="3" y="1"/>
                      </a:lnTo>
                      <a:lnTo>
                        <a:pt x="4" y="4"/>
                      </a:lnTo>
                      <a:lnTo>
                        <a:pt x="4" y="5"/>
                      </a:lnTo>
                      <a:lnTo>
                        <a:pt x="1" y="6"/>
                      </a:lnTo>
                      <a:lnTo>
                        <a:pt x="0" y="8"/>
                      </a:lnTo>
                      <a:lnTo>
                        <a:pt x="3" y="8"/>
                      </a:lnTo>
                      <a:lnTo>
                        <a:pt x="3" y="7"/>
                      </a:lnTo>
                      <a:lnTo>
                        <a:pt x="4" y="5"/>
                      </a:lnTo>
                      <a:lnTo>
                        <a:pt x="4" y="11"/>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497">
                  <a:extLst>
                    <a:ext uri="{FF2B5EF4-FFF2-40B4-BE49-F238E27FC236}">
                      <a16:creationId xmlns:a16="http://schemas.microsoft.com/office/drawing/2014/main" id="{C3E16196-6979-4821-8C7E-1A37C2950D85}"/>
                    </a:ext>
                  </a:extLst>
                </p:cNvPr>
                <p:cNvSpPr>
                  <a:spLocks/>
                </p:cNvSpPr>
                <p:nvPr/>
              </p:nvSpPr>
              <p:spPr bwMode="auto">
                <a:xfrm>
                  <a:off x="5126" y="2862"/>
                  <a:ext cx="2" cy="3"/>
                </a:xfrm>
                <a:custGeom>
                  <a:avLst/>
                  <a:gdLst>
                    <a:gd name="T0" fmla="*/ 2 w 2"/>
                    <a:gd name="T1" fmla="*/ 1 h 3"/>
                    <a:gd name="T2" fmla="*/ 0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498">
                  <a:extLst>
                    <a:ext uri="{FF2B5EF4-FFF2-40B4-BE49-F238E27FC236}">
                      <a16:creationId xmlns:a16="http://schemas.microsoft.com/office/drawing/2014/main" id="{83A1ED0F-7FD9-4880-9E7B-F3BBA487F93A}"/>
                    </a:ext>
                  </a:extLst>
                </p:cNvPr>
                <p:cNvSpPr>
                  <a:spLocks/>
                </p:cNvSpPr>
                <p:nvPr/>
              </p:nvSpPr>
              <p:spPr bwMode="auto">
                <a:xfrm>
                  <a:off x="5108" y="2754"/>
                  <a:ext cx="4" cy="5"/>
                </a:xfrm>
                <a:custGeom>
                  <a:avLst/>
                  <a:gdLst>
                    <a:gd name="T0" fmla="*/ 4 w 4"/>
                    <a:gd name="T1" fmla="*/ 2 h 5"/>
                    <a:gd name="T2" fmla="*/ 3 w 4"/>
                    <a:gd name="T3" fmla="*/ 0 h 5"/>
                    <a:gd name="T4" fmla="*/ 0 w 4"/>
                    <a:gd name="T5" fmla="*/ 1 h 5"/>
                    <a:gd name="T6" fmla="*/ 0 w 4"/>
                    <a:gd name="T7" fmla="*/ 4 h 5"/>
                    <a:gd name="T8" fmla="*/ 2 w 4"/>
                    <a:gd name="T9" fmla="*/ 5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3" y="0"/>
                      </a:lnTo>
                      <a:lnTo>
                        <a:pt x="0" y="1"/>
                      </a:lnTo>
                      <a:lnTo>
                        <a:pt x="0" y="4"/>
                      </a:lnTo>
                      <a:lnTo>
                        <a:pt x="2" y="5"/>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499">
                  <a:extLst>
                    <a:ext uri="{FF2B5EF4-FFF2-40B4-BE49-F238E27FC236}">
                      <a16:creationId xmlns:a16="http://schemas.microsoft.com/office/drawing/2014/main" id="{DF386D6F-9264-4CCF-AAC0-92511D8EEA64}"/>
                    </a:ext>
                  </a:extLst>
                </p:cNvPr>
                <p:cNvSpPr>
                  <a:spLocks/>
                </p:cNvSpPr>
                <p:nvPr/>
              </p:nvSpPr>
              <p:spPr bwMode="auto">
                <a:xfrm>
                  <a:off x="5103" y="2838"/>
                  <a:ext cx="22" cy="28"/>
                </a:xfrm>
                <a:custGeom>
                  <a:avLst/>
                  <a:gdLst>
                    <a:gd name="T0" fmla="*/ 17 w 22"/>
                    <a:gd name="T1" fmla="*/ 17 h 28"/>
                    <a:gd name="T2" fmla="*/ 14 w 22"/>
                    <a:gd name="T3" fmla="*/ 13 h 28"/>
                    <a:gd name="T4" fmla="*/ 12 w 22"/>
                    <a:gd name="T5" fmla="*/ 5 h 28"/>
                    <a:gd name="T6" fmla="*/ 11 w 22"/>
                    <a:gd name="T7" fmla="*/ 4 h 28"/>
                    <a:gd name="T8" fmla="*/ 11 w 22"/>
                    <a:gd name="T9" fmla="*/ 1 h 28"/>
                    <a:gd name="T10" fmla="*/ 9 w 22"/>
                    <a:gd name="T11" fmla="*/ 0 h 28"/>
                    <a:gd name="T12" fmla="*/ 7 w 22"/>
                    <a:gd name="T13" fmla="*/ 0 h 28"/>
                    <a:gd name="T14" fmla="*/ 8 w 22"/>
                    <a:gd name="T15" fmla="*/ 3 h 28"/>
                    <a:gd name="T16" fmla="*/ 8 w 22"/>
                    <a:gd name="T17" fmla="*/ 5 h 28"/>
                    <a:gd name="T18" fmla="*/ 6 w 22"/>
                    <a:gd name="T19" fmla="*/ 4 h 28"/>
                    <a:gd name="T20" fmla="*/ 4 w 22"/>
                    <a:gd name="T21" fmla="*/ 1 h 28"/>
                    <a:gd name="T22" fmla="*/ 3 w 22"/>
                    <a:gd name="T23" fmla="*/ 2 h 28"/>
                    <a:gd name="T24" fmla="*/ 3 w 22"/>
                    <a:gd name="T25" fmla="*/ 5 h 28"/>
                    <a:gd name="T26" fmla="*/ 0 w 22"/>
                    <a:gd name="T27" fmla="*/ 7 h 28"/>
                    <a:gd name="T28" fmla="*/ 2 w 22"/>
                    <a:gd name="T29" fmla="*/ 10 h 28"/>
                    <a:gd name="T30" fmla="*/ 7 w 22"/>
                    <a:gd name="T31" fmla="*/ 11 h 28"/>
                    <a:gd name="T32" fmla="*/ 8 w 22"/>
                    <a:gd name="T33" fmla="*/ 12 h 28"/>
                    <a:gd name="T34" fmla="*/ 8 w 22"/>
                    <a:gd name="T35" fmla="*/ 16 h 28"/>
                    <a:gd name="T36" fmla="*/ 10 w 22"/>
                    <a:gd name="T37" fmla="*/ 17 h 28"/>
                    <a:gd name="T38" fmla="*/ 11 w 22"/>
                    <a:gd name="T39" fmla="*/ 21 h 28"/>
                    <a:gd name="T40" fmla="*/ 15 w 22"/>
                    <a:gd name="T41" fmla="*/ 24 h 28"/>
                    <a:gd name="T42" fmla="*/ 17 w 22"/>
                    <a:gd name="T43" fmla="*/ 24 h 28"/>
                    <a:gd name="T44" fmla="*/ 18 w 22"/>
                    <a:gd name="T45" fmla="*/ 27 h 28"/>
                    <a:gd name="T46" fmla="*/ 19 w 22"/>
                    <a:gd name="T47" fmla="*/ 28 h 28"/>
                    <a:gd name="T48" fmla="*/ 21 w 22"/>
                    <a:gd name="T49" fmla="*/ 25 h 28"/>
                    <a:gd name="T50" fmla="*/ 20 w 22"/>
                    <a:gd name="T51" fmla="*/ 22 h 28"/>
                    <a:gd name="T52" fmla="*/ 22 w 22"/>
                    <a:gd name="T53" fmla="*/ 18 h 28"/>
                    <a:gd name="T54" fmla="*/ 17 w 22"/>
                    <a:gd name="T55"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8">
                      <a:moveTo>
                        <a:pt x="17" y="17"/>
                      </a:moveTo>
                      <a:lnTo>
                        <a:pt x="14" y="13"/>
                      </a:lnTo>
                      <a:lnTo>
                        <a:pt x="12" y="5"/>
                      </a:lnTo>
                      <a:lnTo>
                        <a:pt x="11" y="4"/>
                      </a:lnTo>
                      <a:lnTo>
                        <a:pt x="11" y="1"/>
                      </a:lnTo>
                      <a:lnTo>
                        <a:pt x="9" y="0"/>
                      </a:lnTo>
                      <a:lnTo>
                        <a:pt x="7" y="0"/>
                      </a:lnTo>
                      <a:lnTo>
                        <a:pt x="8" y="3"/>
                      </a:lnTo>
                      <a:lnTo>
                        <a:pt x="8" y="5"/>
                      </a:lnTo>
                      <a:lnTo>
                        <a:pt x="6" y="4"/>
                      </a:lnTo>
                      <a:lnTo>
                        <a:pt x="4" y="1"/>
                      </a:lnTo>
                      <a:lnTo>
                        <a:pt x="3" y="2"/>
                      </a:lnTo>
                      <a:lnTo>
                        <a:pt x="3" y="5"/>
                      </a:lnTo>
                      <a:lnTo>
                        <a:pt x="0" y="7"/>
                      </a:lnTo>
                      <a:lnTo>
                        <a:pt x="2" y="10"/>
                      </a:lnTo>
                      <a:lnTo>
                        <a:pt x="7" y="11"/>
                      </a:lnTo>
                      <a:lnTo>
                        <a:pt x="8" y="12"/>
                      </a:lnTo>
                      <a:lnTo>
                        <a:pt x="8" y="16"/>
                      </a:lnTo>
                      <a:lnTo>
                        <a:pt x="10" y="17"/>
                      </a:lnTo>
                      <a:lnTo>
                        <a:pt x="11" y="21"/>
                      </a:lnTo>
                      <a:lnTo>
                        <a:pt x="15" y="24"/>
                      </a:lnTo>
                      <a:lnTo>
                        <a:pt x="17" y="24"/>
                      </a:lnTo>
                      <a:lnTo>
                        <a:pt x="18" y="27"/>
                      </a:lnTo>
                      <a:lnTo>
                        <a:pt x="19" y="28"/>
                      </a:lnTo>
                      <a:lnTo>
                        <a:pt x="21" y="25"/>
                      </a:lnTo>
                      <a:lnTo>
                        <a:pt x="20" y="22"/>
                      </a:lnTo>
                      <a:lnTo>
                        <a:pt x="22" y="18"/>
                      </a:lnTo>
                      <a:lnTo>
                        <a:pt x="1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500">
                  <a:extLst>
                    <a:ext uri="{FF2B5EF4-FFF2-40B4-BE49-F238E27FC236}">
                      <a16:creationId xmlns:a16="http://schemas.microsoft.com/office/drawing/2014/main" id="{E200A7B0-74CB-48EC-A988-5B17D280DB1F}"/>
                    </a:ext>
                  </a:extLst>
                </p:cNvPr>
                <p:cNvSpPr>
                  <a:spLocks/>
                </p:cNvSpPr>
                <p:nvPr/>
              </p:nvSpPr>
              <p:spPr bwMode="auto">
                <a:xfrm>
                  <a:off x="5117" y="2752"/>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501">
                  <a:extLst>
                    <a:ext uri="{FF2B5EF4-FFF2-40B4-BE49-F238E27FC236}">
                      <a16:creationId xmlns:a16="http://schemas.microsoft.com/office/drawing/2014/main" id="{4105C8A4-BDD4-4A31-9C76-E738521F680D}"/>
                    </a:ext>
                  </a:extLst>
                </p:cNvPr>
                <p:cNvSpPr>
                  <a:spLocks/>
                </p:cNvSpPr>
                <p:nvPr/>
              </p:nvSpPr>
              <p:spPr bwMode="auto">
                <a:xfrm>
                  <a:off x="5117" y="2747"/>
                  <a:ext cx="1" cy="3"/>
                </a:xfrm>
                <a:custGeom>
                  <a:avLst/>
                  <a:gdLst>
                    <a:gd name="T0" fmla="*/ 0 w 1"/>
                    <a:gd name="T1" fmla="*/ 0 h 3"/>
                    <a:gd name="T2" fmla="*/ 0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502">
                  <a:extLst>
                    <a:ext uri="{FF2B5EF4-FFF2-40B4-BE49-F238E27FC236}">
                      <a16:creationId xmlns:a16="http://schemas.microsoft.com/office/drawing/2014/main" id="{895FDBA6-426E-4FD4-8243-66AD2E145F58}"/>
                    </a:ext>
                  </a:extLst>
                </p:cNvPr>
                <p:cNvSpPr>
                  <a:spLocks/>
                </p:cNvSpPr>
                <p:nvPr/>
              </p:nvSpPr>
              <p:spPr bwMode="auto">
                <a:xfrm>
                  <a:off x="5291" y="2973"/>
                  <a:ext cx="28" cy="18"/>
                </a:xfrm>
                <a:custGeom>
                  <a:avLst/>
                  <a:gdLst>
                    <a:gd name="T0" fmla="*/ 7 w 28"/>
                    <a:gd name="T1" fmla="*/ 9 h 18"/>
                    <a:gd name="T2" fmla="*/ 10 w 28"/>
                    <a:gd name="T3" fmla="*/ 9 h 18"/>
                    <a:gd name="T4" fmla="*/ 12 w 28"/>
                    <a:gd name="T5" fmla="*/ 12 h 18"/>
                    <a:gd name="T6" fmla="*/ 14 w 28"/>
                    <a:gd name="T7" fmla="*/ 13 h 18"/>
                    <a:gd name="T8" fmla="*/ 17 w 28"/>
                    <a:gd name="T9" fmla="*/ 17 h 18"/>
                    <a:gd name="T10" fmla="*/ 20 w 28"/>
                    <a:gd name="T11" fmla="*/ 18 h 18"/>
                    <a:gd name="T12" fmla="*/ 24 w 28"/>
                    <a:gd name="T13" fmla="*/ 17 h 18"/>
                    <a:gd name="T14" fmla="*/ 28 w 28"/>
                    <a:gd name="T15" fmla="*/ 16 h 18"/>
                    <a:gd name="T16" fmla="*/ 28 w 28"/>
                    <a:gd name="T17" fmla="*/ 14 h 18"/>
                    <a:gd name="T18" fmla="*/ 25 w 28"/>
                    <a:gd name="T19" fmla="*/ 11 h 18"/>
                    <a:gd name="T20" fmla="*/ 23 w 28"/>
                    <a:gd name="T21" fmla="*/ 7 h 18"/>
                    <a:gd name="T22" fmla="*/ 20 w 28"/>
                    <a:gd name="T23" fmla="*/ 7 h 18"/>
                    <a:gd name="T24" fmla="*/ 19 w 28"/>
                    <a:gd name="T25" fmla="*/ 4 h 18"/>
                    <a:gd name="T26" fmla="*/ 16 w 28"/>
                    <a:gd name="T27" fmla="*/ 1 h 18"/>
                    <a:gd name="T28" fmla="*/ 13 w 28"/>
                    <a:gd name="T29" fmla="*/ 4 h 18"/>
                    <a:gd name="T30" fmla="*/ 10 w 28"/>
                    <a:gd name="T31" fmla="*/ 4 h 18"/>
                    <a:gd name="T32" fmla="*/ 7 w 28"/>
                    <a:gd name="T33" fmla="*/ 0 h 18"/>
                    <a:gd name="T34" fmla="*/ 0 w 28"/>
                    <a:gd name="T35" fmla="*/ 4 h 18"/>
                    <a:gd name="T36" fmla="*/ 0 w 28"/>
                    <a:gd name="T37" fmla="*/ 6 h 18"/>
                    <a:gd name="T38" fmla="*/ 3 w 28"/>
                    <a:gd name="T39" fmla="*/ 8 h 18"/>
                    <a:gd name="T40" fmla="*/ 7 w 28"/>
                    <a:gd name="T4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8">
                      <a:moveTo>
                        <a:pt x="7" y="9"/>
                      </a:moveTo>
                      <a:lnTo>
                        <a:pt x="10" y="9"/>
                      </a:lnTo>
                      <a:lnTo>
                        <a:pt x="12" y="12"/>
                      </a:lnTo>
                      <a:lnTo>
                        <a:pt x="14" y="13"/>
                      </a:lnTo>
                      <a:lnTo>
                        <a:pt x="17" y="17"/>
                      </a:lnTo>
                      <a:lnTo>
                        <a:pt x="20" y="18"/>
                      </a:lnTo>
                      <a:lnTo>
                        <a:pt x="24" y="17"/>
                      </a:lnTo>
                      <a:lnTo>
                        <a:pt x="28" y="16"/>
                      </a:lnTo>
                      <a:lnTo>
                        <a:pt x="28" y="14"/>
                      </a:lnTo>
                      <a:lnTo>
                        <a:pt x="25" y="11"/>
                      </a:lnTo>
                      <a:lnTo>
                        <a:pt x="23" y="7"/>
                      </a:lnTo>
                      <a:lnTo>
                        <a:pt x="20" y="7"/>
                      </a:lnTo>
                      <a:lnTo>
                        <a:pt x="19" y="4"/>
                      </a:lnTo>
                      <a:lnTo>
                        <a:pt x="16" y="1"/>
                      </a:lnTo>
                      <a:lnTo>
                        <a:pt x="13" y="4"/>
                      </a:lnTo>
                      <a:lnTo>
                        <a:pt x="10" y="4"/>
                      </a:lnTo>
                      <a:lnTo>
                        <a:pt x="7" y="0"/>
                      </a:lnTo>
                      <a:lnTo>
                        <a:pt x="0" y="4"/>
                      </a:lnTo>
                      <a:lnTo>
                        <a:pt x="0" y="6"/>
                      </a:lnTo>
                      <a:lnTo>
                        <a:pt x="3" y="8"/>
                      </a:lnTo>
                      <a:lnTo>
                        <a:pt x="7"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503">
                  <a:extLst>
                    <a:ext uri="{FF2B5EF4-FFF2-40B4-BE49-F238E27FC236}">
                      <a16:creationId xmlns:a16="http://schemas.microsoft.com/office/drawing/2014/main" id="{CBDF4B86-3F26-4BB9-BB8A-F47FA33D00F2}"/>
                    </a:ext>
                  </a:extLst>
                </p:cNvPr>
                <p:cNvSpPr>
                  <a:spLocks/>
                </p:cNvSpPr>
                <p:nvPr/>
              </p:nvSpPr>
              <p:spPr bwMode="auto">
                <a:xfrm>
                  <a:off x="5348" y="2888"/>
                  <a:ext cx="9" cy="21"/>
                </a:xfrm>
                <a:custGeom>
                  <a:avLst/>
                  <a:gdLst>
                    <a:gd name="T0" fmla="*/ 7 w 9"/>
                    <a:gd name="T1" fmla="*/ 13 h 21"/>
                    <a:gd name="T2" fmla="*/ 5 w 9"/>
                    <a:gd name="T3" fmla="*/ 13 h 21"/>
                    <a:gd name="T4" fmla="*/ 5 w 9"/>
                    <a:gd name="T5" fmla="*/ 9 h 21"/>
                    <a:gd name="T6" fmla="*/ 5 w 9"/>
                    <a:gd name="T7" fmla="*/ 9 h 21"/>
                    <a:gd name="T8" fmla="*/ 7 w 9"/>
                    <a:gd name="T9" fmla="*/ 7 h 21"/>
                    <a:gd name="T10" fmla="*/ 8 w 9"/>
                    <a:gd name="T11" fmla="*/ 6 h 21"/>
                    <a:gd name="T12" fmla="*/ 8 w 9"/>
                    <a:gd name="T13" fmla="*/ 6 h 21"/>
                    <a:gd name="T14" fmla="*/ 9 w 9"/>
                    <a:gd name="T15" fmla="*/ 5 h 21"/>
                    <a:gd name="T16" fmla="*/ 7 w 9"/>
                    <a:gd name="T17" fmla="*/ 2 h 21"/>
                    <a:gd name="T18" fmla="*/ 7 w 9"/>
                    <a:gd name="T19" fmla="*/ 1 h 21"/>
                    <a:gd name="T20" fmla="*/ 5 w 9"/>
                    <a:gd name="T21" fmla="*/ 0 h 21"/>
                    <a:gd name="T22" fmla="*/ 4 w 9"/>
                    <a:gd name="T23" fmla="*/ 2 h 21"/>
                    <a:gd name="T24" fmla="*/ 4 w 9"/>
                    <a:gd name="T25" fmla="*/ 7 h 21"/>
                    <a:gd name="T26" fmla="*/ 2 w 9"/>
                    <a:gd name="T27" fmla="*/ 12 h 21"/>
                    <a:gd name="T28" fmla="*/ 0 w 9"/>
                    <a:gd name="T29" fmla="*/ 17 h 21"/>
                    <a:gd name="T30" fmla="*/ 0 w 9"/>
                    <a:gd name="T31" fmla="*/ 20 h 21"/>
                    <a:gd name="T32" fmla="*/ 2 w 9"/>
                    <a:gd name="T33" fmla="*/ 21 h 21"/>
                    <a:gd name="T34" fmla="*/ 4 w 9"/>
                    <a:gd name="T35" fmla="*/ 20 h 21"/>
                    <a:gd name="T36" fmla="*/ 5 w 9"/>
                    <a:gd name="T37" fmla="*/ 16 h 21"/>
                    <a:gd name="T38" fmla="*/ 7 w 9"/>
                    <a:gd name="T39" fmla="*/ 16 h 21"/>
                    <a:gd name="T40" fmla="*/ 8 w 9"/>
                    <a:gd name="T41" fmla="*/ 14 h 21"/>
                    <a:gd name="T42" fmla="*/ 7 w 9"/>
                    <a:gd name="T4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1">
                      <a:moveTo>
                        <a:pt x="7" y="13"/>
                      </a:moveTo>
                      <a:lnTo>
                        <a:pt x="5" y="13"/>
                      </a:lnTo>
                      <a:lnTo>
                        <a:pt x="5" y="9"/>
                      </a:lnTo>
                      <a:lnTo>
                        <a:pt x="5" y="9"/>
                      </a:lnTo>
                      <a:lnTo>
                        <a:pt x="7" y="7"/>
                      </a:lnTo>
                      <a:lnTo>
                        <a:pt x="8" y="6"/>
                      </a:lnTo>
                      <a:lnTo>
                        <a:pt x="8" y="6"/>
                      </a:lnTo>
                      <a:lnTo>
                        <a:pt x="9" y="5"/>
                      </a:lnTo>
                      <a:lnTo>
                        <a:pt x="7" y="2"/>
                      </a:lnTo>
                      <a:lnTo>
                        <a:pt x="7" y="1"/>
                      </a:lnTo>
                      <a:lnTo>
                        <a:pt x="5" y="0"/>
                      </a:lnTo>
                      <a:lnTo>
                        <a:pt x="4" y="2"/>
                      </a:lnTo>
                      <a:lnTo>
                        <a:pt x="4" y="7"/>
                      </a:lnTo>
                      <a:lnTo>
                        <a:pt x="2" y="12"/>
                      </a:lnTo>
                      <a:lnTo>
                        <a:pt x="0" y="17"/>
                      </a:lnTo>
                      <a:lnTo>
                        <a:pt x="0" y="20"/>
                      </a:lnTo>
                      <a:lnTo>
                        <a:pt x="2" y="21"/>
                      </a:lnTo>
                      <a:lnTo>
                        <a:pt x="4" y="20"/>
                      </a:lnTo>
                      <a:lnTo>
                        <a:pt x="5" y="16"/>
                      </a:lnTo>
                      <a:lnTo>
                        <a:pt x="7" y="16"/>
                      </a:lnTo>
                      <a:lnTo>
                        <a:pt x="8" y="14"/>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504">
                  <a:extLst>
                    <a:ext uri="{FF2B5EF4-FFF2-40B4-BE49-F238E27FC236}">
                      <a16:creationId xmlns:a16="http://schemas.microsoft.com/office/drawing/2014/main" id="{4014DF75-BEAE-469D-86F0-9015B42C1A22}"/>
                    </a:ext>
                  </a:extLst>
                </p:cNvPr>
                <p:cNvSpPr>
                  <a:spLocks/>
                </p:cNvSpPr>
                <p:nvPr/>
              </p:nvSpPr>
              <p:spPr bwMode="auto">
                <a:xfrm>
                  <a:off x="5409" y="2952"/>
                  <a:ext cx="3" cy="3"/>
                </a:xfrm>
                <a:custGeom>
                  <a:avLst/>
                  <a:gdLst>
                    <a:gd name="T0" fmla="*/ 3 w 3"/>
                    <a:gd name="T1" fmla="*/ 2 h 3"/>
                    <a:gd name="T2" fmla="*/ 2 w 3"/>
                    <a:gd name="T3" fmla="*/ 0 h 3"/>
                    <a:gd name="T4" fmla="*/ 0 w 3"/>
                    <a:gd name="T5" fmla="*/ 1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505">
                  <a:extLst>
                    <a:ext uri="{FF2B5EF4-FFF2-40B4-BE49-F238E27FC236}">
                      <a16:creationId xmlns:a16="http://schemas.microsoft.com/office/drawing/2014/main" id="{254A3573-05A3-4984-9B17-E7D49BD4A392}"/>
                    </a:ext>
                  </a:extLst>
                </p:cNvPr>
                <p:cNvSpPr>
                  <a:spLocks/>
                </p:cNvSpPr>
                <p:nvPr/>
              </p:nvSpPr>
              <p:spPr bwMode="auto">
                <a:xfrm>
                  <a:off x="5353" y="2955"/>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506">
                  <a:extLst>
                    <a:ext uri="{FF2B5EF4-FFF2-40B4-BE49-F238E27FC236}">
                      <a16:creationId xmlns:a16="http://schemas.microsoft.com/office/drawing/2014/main" id="{01EED1FD-E870-433E-B947-963623F82EE4}"/>
                    </a:ext>
                  </a:extLst>
                </p:cNvPr>
                <p:cNvSpPr>
                  <a:spLocks/>
                </p:cNvSpPr>
                <p:nvPr/>
              </p:nvSpPr>
              <p:spPr bwMode="auto">
                <a:xfrm>
                  <a:off x="5345" y="2995"/>
                  <a:ext cx="9" cy="8"/>
                </a:xfrm>
                <a:custGeom>
                  <a:avLst/>
                  <a:gdLst>
                    <a:gd name="T0" fmla="*/ 8 w 9"/>
                    <a:gd name="T1" fmla="*/ 5 h 8"/>
                    <a:gd name="T2" fmla="*/ 9 w 9"/>
                    <a:gd name="T3" fmla="*/ 2 h 8"/>
                    <a:gd name="T4" fmla="*/ 8 w 9"/>
                    <a:gd name="T5" fmla="*/ 0 h 8"/>
                    <a:gd name="T6" fmla="*/ 6 w 9"/>
                    <a:gd name="T7" fmla="*/ 2 h 8"/>
                    <a:gd name="T8" fmla="*/ 6 w 9"/>
                    <a:gd name="T9" fmla="*/ 2 h 8"/>
                    <a:gd name="T10" fmla="*/ 2 w 9"/>
                    <a:gd name="T11" fmla="*/ 5 h 8"/>
                    <a:gd name="T12" fmla="*/ 0 w 9"/>
                    <a:gd name="T13" fmla="*/ 7 h 8"/>
                    <a:gd name="T14" fmla="*/ 2 w 9"/>
                    <a:gd name="T15" fmla="*/ 8 h 8"/>
                    <a:gd name="T16" fmla="*/ 8 w 9"/>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8" y="5"/>
                      </a:moveTo>
                      <a:lnTo>
                        <a:pt x="9" y="2"/>
                      </a:lnTo>
                      <a:lnTo>
                        <a:pt x="8" y="0"/>
                      </a:lnTo>
                      <a:lnTo>
                        <a:pt x="6" y="2"/>
                      </a:lnTo>
                      <a:lnTo>
                        <a:pt x="6" y="2"/>
                      </a:lnTo>
                      <a:lnTo>
                        <a:pt x="2" y="5"/>
                      </a:lnTo>
                      <a:lnTo>
                        <a:pt x="0" y="7"/>
                      </a:lnTo>
                      <a:lnTo>
                        <a:pt x="2" y="8"/>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507">
                  <a:extLst>
                    <a:ext uri="{FF2B5EF4-FFF2-40B4-BE49-F238E27FC236}">
                      <a16:creationId xmlns:a16="http://schemas.microsoft.com/office/drawing/2014/main" id="{65356CB6-9A02-4469-9FEB-3774594B0C15}"/>
                    </a:ext>
                  </a:extLst>
                </p:cNvPr>
                <p:cNvSpPr>
                  <a:spLocks/>
                </p:cNvSpPr>
                <p:nvPr/>
              </p:nvSpPr>
              <p:spPr bwMode="auto">
                <a:xfrm>
                  <a:off x="5352" y="2990"/>
                  <a:ext cx="2" cy="3"/>
                </a:xfrm>
                <a:custGeom>
                  <a:avLst/>
                  <a:gdLst>
                    <a:gd name="T0" fmla="*/ 1 w 2"/>
                    <a:gd name="T1" fmla="*/ 0 h 3"/>
                    <a:gd name="T2" fmla="*/ 0 w 2"/>
                    <a:gd name="T3" fmla="*/ 2 h 3"/>
                    <a:gd name="T4" fmla="*/ 1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508">
                  <a:extLst>
                    <a:ext uri="{FF2B5EF4-FFF2-40B4-BE49-F238E27FC236}">
                      <a16:creationId xmlns:a16="http://schemas.microsoft.com/office/drawing/2014/main" id="{0B5975ED-BA03-4788-A64F-714E2F222AF7}"/>
                    </a:ext>
                  </a:extLst>
                </p:cNvPr>
                <p:cNvSpPr>
                  <a:spLocks/>
                </p:cNvSpPr>
                <p:nvPr/>
              </p:nvSpPr>
              <p:spPr bwMode="auto">
                <a:xfrm>
                  <a:off x="5349" y="2960"/>
                  <a:ext cx="4" cy="3"/>
                </a:xfrm>
                <a:custGeom>
                  <a:avLst/>
                  <a:gdLst>
                    <a:gd name="T0" fmla="*/ 0 w 4"/>
                    <a:gd name="T1" fmla="*/ 3 h 3"/>
                    <a:gd name="T2" fmla="*/ 1 w 4"/>
                    <a:gd name="T3" fmla="*/ 1 h 3"/>
                    <a:gd name="T4" fmla="*/ 4 w 4"/>
                    <a:gd name="T5" fmla="*/ 0 h 3"/>
                    <a:gd name="T6" fmla="*/ 1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1"/>
                      </a:lnTo>
                      <a:lnTo>
                        <a:pt x="4"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509">
                  <a:extLst>
                    <a:ext uri="{FF2B5EF4-FFF2-40B4-BE49-F238E27FC236}">
                      <a16:creationId xmlns:a16="http://schemas.microsoft.com/office/drawing/2014/main" id="{65C010BC-9DB9-4313-94BB-C37CD09668AA}"/>
                    </a:ext>
                  </a:extLst>
                </p:cNvPr>
                <p:cNvSpPr>
                  <a:spLocks/>
                </p:cNvSpPr>
                <p:nvPr/>
              </p:nvSpPr>
              <p:spPr bwMode="auto">
                <a:xfrm>
                  <a:off x="5412" y="2940"/>
                  <a:ext cx="3" cy="3"/>
                </a:xfrm>
                <a:custGeom>
                  <a:avLst/>
                  <a:gdLst>
                    <a:gd name="T0" fmla="*/ 0 w 3"/>
                    <a:gd name="T1" fmla="*/ 0 h 3"/>
                    <a:gd name="T2" fmla="*/ 0 w 3"/>
                    <a:gd name="T3" fmla="*/ 2 h 3"/>
                    <a:gd name="T4" fmla="*/ 0 w 3"/>
                    <a:gd name="T5" fmla="*/ 3 h 3"/>
                    <a:gd name="T6" fmla="*/ 3 w 3"/>
                    <a:gd name="T7" fmla="*/ 1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2"/>
                      </a:ln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3" name="Rectangle 510">
                  <a:extLst>
                    <a:ext uri="{FF2B5EF4-FFF2-40B4-BE49-F238E27FC236}">
                      <a16:creationId xmlns:a16="http://schemas.microsoft.com/office/drawing/2014/main" id="{835CB0BC-BAE8-4636-8307-896EE01EC110}"/>
                    </a:ext>
                  </a:extLst>
                </p:cNvPr>
                <p:cNvSpPr>
                  <a:spLocks noChangeArrowheads="1"/>
                </p:cNvSpPr>
                <p:nvPr/>
              </p:nvSpPr>
              <p:spPr bwMode="auto">
                <a:xfrm>
                  <a:off x="5276" y="2749"/>
                  <a:ext cx="1"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511">
                  <a:extLst>
                    <a:ext uri="{FF2B5EF4-FFF2-40B4-BE49-F238E27FC236}">
                      <a16:creationId xmlns:a16="http://schemas.microsoft.com/office/drawing/2014/main" id="{4FF0460E-0BD5-4F8D-B33D-D1BA5BFA101C}"/>
                    </a:ext>
                  </a:extLst>
                </p:cNvPr>
                <p:cNvSpPr>
                  <a:spLocks/>
                </p:cNvSpPr>
                <p:nvPr/>
              </p:nvSpPr>
              <p:spPr bwMode="auto">
                <a:xfrm>
                  <a:off x="5412" y="2823"/>
                  <a:ext cx="4" cy="3"/>
                </a:xfrm>
                <a:custGeom>
                  <a:avLst/>
                  <a:gdLst>
                    <a:gd name="T0" fmla="*/ 2 w 4"/>
                    <a:gd name="T1" fmla="*/ 1 h 3"/>
                    <a:gd name="T2" fmla="*/ 1 w 4"/>
                    <a:gd name="T3" fmla="*/ 0 h 3"/>
                    <a:gd name="T4" fmla="*/ 0 w 4"/>
                    <a:gd name="T5" fmla="*/ 2 h 3"/>
                    <a:gd name="T6" fmla="*/ 4 w 4"/>
                    <a:gd name="T7" fmla="*/ 3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lnTo>
                        <a:pt x="1" y="0"/>
                      </a:lnTo>
                      <a:lnTo>
                        <a:pt x="0" y="2"/>
                      </a:lnTo>
                      <a:lnTo>
                        <a:pt x="4"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512">
                  <a:extLst>
                    <a:ext uri="{FF2B5EF4-FFF2-40B4-BE49-F238E27FC236}">
                      <a16:creationId xmlns:a16="http://schemas.microsoft.com/office/drawing/2014/main" id="{E2995BE0-64D4-4B09-B048-E1F3A46E27D0}"/>
                    </a:ext>
                  </a:extLst>
                </p:cNvPr>
                <p:cNvSpPr>
                  <a:spLocks/>
                </p:cNvSpPr>
                <p:nvPr/>
              </p:nvSpPr>
              <p:spPr bwMode="auto">
                <a:xfrm>
                  <a:off x="5416" y="2835"/>
                  <a:ext cx="11" cy="7"/>
                </a:xfrm>
                <a:custGeom>
                  <a:avLst/>
                  <a:gdLst>
                    <a:gd name="T0" fmla="*/ 4 w 11"/>
                    <a:gd name="T1" fmla="*/ 7 h 7"/>
                    <a:gd name="T2" fmla="*/ 6 w 11"/>
                    <a:gd name="T3" fmla="*/ 6 h 7"/>
                    <a:gd name="T4" fmla="*/ 8 w 11"/>
                    <a:gd name="T5" fmla="*/ 6 h 7"/>
                    <a:gd name="T6" fmla="*/ 10 w 11"/>
                    <a:gd name="T7" fmla="*/ 6 h 7"/>
                    <a:gd name="T8" fmla="*/ 11 w 11"/>
                    <a:gd name="T9" fmla="*/ 4 h 7"/>
                    <a:gd name="T10" fmla="*/ 7 w 11"/>
                    <a:gd name="T11" fmla="*/ 0 h 7"/>
                    <a:gd name="T12" fmla="*/ 4 w 11"/>
                    <a:gd name="T13" fmla="*/ 0 h 7"/>
                    <a:gd name="T14" fmla="*/ 0 w 11"/>
                    <a:gd name="T15" fmla="*/ 4 h 7"/>
                    <a:gd name="T16" fmla="*/ 2 w 11"/>
                    <a:gd name="T17" fmla="*/ 5 h 7"/>
                    <a:gd name="T18" fmla="*/ 4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4" y="7"/>
                      </a:moveTo>
                      <a:lnTo>
                        <a:pt x="6" y="6"/>
                      </a:lnTo>
                      <a:lnTo>
                        <a:pt x="8" y="6"/>
                      </a:lnTo>
                      <a:lnTo>
                        <a:pt x="10" y="6"/>
                      </a:lnTo>
                      <a:lnTo>
                        <a:pt x="11" y="4"/>
                      </a:lnTo>
                      <a:lnTo>
                        <a:pt x="7" y="0"/>
                      </a:lnTo>
                      <a:lnTo>
                        <a:pt x="4" y="0"/>
                      </a:lnTo>
                      <a:lnTo>
                        <a:pt x="0" y="4"/>
                      </a:lnTo>
                      <a:lnTo>
                        <a:pt x="2"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513">
                  <a:extLst>
                    <a:ext uri="{FF2B5EF4-FFF2-40B4-BE49-F238E27FC236}">
                      <a16:creationId xmlns:a16="http://schemas.microsoft.com/office/drawing/2014/main" id="{08884C8B-02EB-4319-918A-BE8E6791DD65}"/>
                    </a:ext>
                  </a:extLst>
                </p:cNvPr>
                <p:cNvSpPr>
                  <a:spLocks/>
                </p:cNvSpPr>
                <p:nvPr/>
              </p:nvSpPr>
              <p:spPr bwMode="auto">
                <a:xfrm>
                  <a:off x="5420" y="2865"/>
                  <a:ext cx="2" cy="1"/>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514">
                  <a:extLst>
                    <a:ext uri="{FF2B5EF4-FFF2-40B4-BE49-F238E27FC236}">
                      <a16:creationId xmlns:a16="http://schemas.microsoft.com/office/drawing/2014/main" id="{26B6B45E-4A81-45A4-953E-E3C05CBAAFC7}"/>
                    </a:ext>
                  </a:extLst>
                </p:cNvPr>
                <p:cNvSpPr>
                  <a:spLocks/>
                </p:cNvSpPr>
                <p:nvPr/>
              </p:nvSpPr>
              <p:spPr bwMode="auto">
                <a:xfrm>
                  <a:off x="5423" y="2861"/>
                  <a:ext cx="2" cy="2"/>
                </a:xfrm>
                <a:custGeom>
                  <a:avLst/>
                  <a:gdLst>
                    <a:gd name="T0" fmla="*/ 0 w 2"/>
                    <a:gd name="T1" fmla="*/ 2 h 2"/>
                    <a:gd name="T2" fmla="*/ 1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1"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515">
                  <a:extLst>
                    <a:ext uri="{FF2B5EF4-FFF2-40B4-BE49-F238E27FC236}">
                      <a16:creationId xmlns:a16="http://schemas.microsoft.com/office/drawing/2014/main" id="{D49B72D3-9BD7-4026-AB9C-5BB728DE7D50}"/>
                    </a:ext>
                  </a:extLst>
                </p:cNvPr>
                <p:cNvSpPr>
                  <a:spLocks/>
                </p:cNvSpPr>
                <p:nvPr/>
              </p:nvSpPr>
              <p:spPr bwMode="auto">
                <a:xfrm>
                  <a:off x="5416" y="2954"/>
                  <a:ext cx="1" cy="2"/>
                </a:xfrm>
                <a:custGeom>
                  <a:avLst/>
                  <a:gdLst>
                    <a:gd name="T0" fmla="*/ 1 w 1"/>
                    <a:gd name="T1" fmla="*/ 0 h 2"/>
                    <a:gd name="T2" fmla="*/ 0 w 1"/>
                    <a:gd name="T3" fmla="*/ 1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516">
                  <a:extLst>
                    <a:ext uri="{FF2B5EF4-FFF2-40B4-BE49-F238E27FC236}">
                      <a16:creationId xmlns:a16="http://schemas.microsoft.com/office/drawing/2014/main" id="{3AB689FD-911B-4E97-9C8C-DC361B245DF1}"/>
                    </a:ext>
                  </a:extLst>
                </p:cNvPr>
                <p:cNvSpPr>
                  <a:spLocks/>
                </p:cNvSpPr>
                <p:nvPr/>
              </p:nvSpPr>
              <p:spPr bwMode="auto">
                <a:xfrm>
                  <a:off x="5028" y="2689"/>
                  <a:ext cx="62" cy="98"/>
                </a:xfrm>
                <a:custGeom>
                  <a:avLst/>
                  <a:gdLst>
                    <a:gd name="T0" fmla="*/ 24 w 62"/>
                    <a:gd name="T1" fmla="*/ 17 h 98"/>
                    <a:gd name="T2" fmla="*/ 21 w 62"/>
                    <a:gd name="T3" fmla="*/ 15 h 98"/>
                    <a:gd name="T4" fmla="*/ 14 w 62"/>
                    <a:gd name="T5" fmla="*/ 18 h 98"/>
                    <a:gd name="T6" fmla="*/ 15 w 62"/>
                    <a:gd name="T7" fmla="*/ 13 h 98"/>
                    <a:gd name="T8" fmla="*/ 14 w 62"/>
                    <a:gd name="T9" fmla="*/ 6 h 98"/>
                    <a:gd name="T10" fmla="*/ 10 w 62"/>
                    <a:gd name="T11" fmla="*/ 4 h 98"/>
                    <a:gd name="T12" fmla="*/ 3 w 62"/>
                    <a:gd name="T13" fmla="*/ 0 h 98"/>
                    <a:gd name="T14" fmla="*/ 0 w 62"/>
                    <a:gd name="T15" fmla="*/ 7 h 98"/>
                    <a:gd name="T16" fmla="*/ 5 w 62"/>
                    <a:gd name="T17" fmla="*/ 26 h 98"/>
                    <a:gd name="T18" fmla="*/ 8 w 62"/>
                    <a:gd name="T19" fmla="*/ 35 h 98"/>
                    <a:gd name="T20" fmla="*/ 7 w 62"/>
                    <a:gd name="T21" fmla="*/ 42 h 98"/>
                    <a:gd name="T22" fmla="*/ 10 w 62"/>
                    <a:gd name="T23" fmla="*/ 48 h 98"/>
                    <a:gd name="T24" fmla="*/ 10 w 62"/>
                    <a:gd name="T25" fmla="*/ 52 h 98"/>
                    <a:gd name="T26" fmla="*/ 17 w 62"/>
                    <a:gd name="T27" fmla="*/ 60 h 98"/>
                    <a:gd name="T28" fmla="*/ 21 w 62"/>
                    <a:gd name="T29" fmla="*/ 64 h 98"/>
                    <a:gd name="T30" fmla="*/ 18 w 62"/>
                    <a:gd name="T31" fmla="*/ 69 h 98"/>
                    <a:gd name="T32" fmla="*/ 25 w 62"/>
                    <a:gd name="T33" fmla="*/ 74 h 98"/>
                    <a:gd name="T34" fmla="*/ 29 w 62"/>
                    <a:gd name="T35" fmla="*/ 81 h 98"/>
                    <a:gd name="T36" fmla="*/ 34 w 62"/>
                    <a:gd name="T37" fmla="*/ 85 h 98"/>
                    <a:gd name="T38" fmla="*/ 38 w 62"/>
                    <a:gd name="T39" fmla="*/ 86 h 98"/>
                    <a:gd name="T40" fmla="*/ 45 w 62"/>
                    <a:gd name="T41" fmla="*/ 91 h 98"/>
                    <a:gd name="T42" fmla="*/ 51 w 62"/>
                    <a:gd name="T43" fmla="*/ 95 h 98"/>
                    <a:gd name="T44" fmla="*/ 55 w 62"/>
                    <a:gd name="T45" fmla="*/ 95 h 98"/>
                    <a:gd name="T46" fmla="*/ 59 w 62"/>
                    <a:gd name="T47" fmla="*/ 95 h 98"/>
                    <a:gd name="T48" fmla="*/ 57 w 62"/>
                    <a:gd name="T49" fmla="*/ 94 h 98"/>
                    <a:gd name="T50" fmla="*/ 59 w 62"/>
                    <a:gd name="T51" fmla="*/ 92 h 98"/>
                    <a:gd name="T52" fmla="*/ 59 w 62"/>
                    <a:gd name="T53" fmla="*/ 92 h 98"/>
                    <a:gd name="T54" fmla="*/ 59 w 62"/>
                    <a:gd name="T55" fmla="*/ 95 h 98"/>
                    <a:gd name="T56" fmla="*/ 62 w 62"/>
                    <a:gd name="T57" fmla="*/ 91 h 98"/>
                    <a:gd name="T58" fmla="*/ 58 w 62"/>
                    <a:gd name="T59" fmla="*/ 84 h 98"/>
                    <a:gd name="T60" fmla="*/ 57 w 62"/>
                    <a:gd name="T61" fmla="*/ 81 h 98"/>
                    <a:gd name="T62" fmla="*/ 55 w 62"/>
                    <a:gd name="T63" fmla="*/ 76 h 98"/>
                    <a:gd name="T64" fmla="*/ 55 w 62"/>
                    <a:gd name="T65" fmla="*/ 73 h 98"/>
                    <a:gd name="T66" fmla="*/ 50 w 62"/>
                    <a:gd name="T67" fmla="*/ 69 h 98"/>
                    <a:gd name="T68" fmla="*/ 48 w 62"/>
                    <a:gd name="T69" fmla="*/ 56 h 98"/>
                    <a:gd name="T70" fmla="*/ 47 w 62"/>
                    <a:gd name="T71" fmla="*/ 51 h 98"/>
                    <a:gd name="T72" fmla="*/ 48 w 62"/>
                    <a:gd name="T73" fmla="*/ 41 h 98"/>
                    <a:gd name="T74" fmla="*/ 47 w 62"/>
                    <a:gd name="T75" fmla="*/ 32 h 98"/>
                    <a:gd name="T76" fmla="*/ 34 w 62"/>
                    <a:gd name="T77" fmla="*/ 14 h 98"/>
                    <a:gd name="T78" fmla="*/ 31 w 62"/>
                    <a:gd name="T79" fmla="*/ 10 h 98"/>
                    <a:gd name="T80" fmla="*/ 27 w 62"/>
                    <a:gd name="T81" fmla="*/ 12 h 98"/>
                    <a:gd name="T82" fmla="*/ 27 w 62"/>
                    <a:gd name="T83" fmla="*/ 1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98">
                      <a:moveTo>
                        <a:pt x="27" y="15"/>
                      </a:moveTo>
                      <a:lnTo>
                        <a:pt x="24" y="17"/>
                      </a:lnTo>
                      <a:lnTo>
                        <a:pt x="23" y="15"/>
                      </a:lnTo>
                      <a:lnTo>
                        <a:pt x="21" y="15"/>
                      </a:lnTo>
                      <a:lnTo>
                        <a:pt x="17" y="19"/>
                      </a:lnTo>
                      <a:lnTo>
                        <a:pt x="14" y="18"/>
                      </a:lnTo>
                      <a:lnTo>
                        <a:pt x="14" y="15"/>
                      </a:lnTo>
                      <a:lnTo>
                        <a:pt x="15" y="13"/>
                      </a:lnTo>
                      <a:lnTo>
                        <a:pt x="15" y="8"/>
                      </a:lnTo>
                      <a:lnTo>
                        <a:pt x="14" y="6"/>
                      </a:lnTo>
                      <a:lnTo>
                        <a:pt x="10" y="6"/>
                      </a:lnTo>
                      <a:lnTo>
                        <a:pt x="10" y="4"/>
                      </a:lnTo>
                      <a:lnTo>
                        <a:pt x="6" y="3"/>
                      </a:lnTo>
                      <a:lnTo>
                        <a:pt x="3" y="0"/>
                      </a:lnTo>
                      <a:lnTo>
                        <a:pt x="2" y="3"/>
                      </a:lnTo>
                      <a:lnTo>
                        <a:pt x="0" y="7"/>
                      </a:lnTo>
                      <a:lnTo>
                        <a:pt x="3" y="12"/>
                      </a:lnTo>
                      <a:lnTo>
                        <a:pt x="5" y="26"/>
                      </a:lnTo>
                      <a:lnTo>
                        <a:pt x="7" y="31"/>
                      </a:lnTo>
                      <a:lnTo>
                        <a:pt x="8" y="35"/>
                      </a:lnTo>
                      <a:lnTo>
                        <a:pt x="8" y="41"/>
                      </a:lnTo>
                      <a:lnTo>
                        <a:pt x="7" y="42"/>
                      </a:lnTo>
                      <a:lnTo>
                        <a:pt x="7" y="45"/>
                      </a:lnTo>
                      <a:lnTo>
                        <a:pt x="10" y="48"/>
                      </a:lnTo>
                      <a:lnTo>
                        <a:pt x="9" y="49"/>
                      </a:lnTo>
                      <a:lnTo>
                        <a:pt x="10" y="52"/>
                      </a:lnTo>
                      <a:lnTo>
                        <a:pt x="14" y="55"/>
                      </a:lnTo>
                      <a:lnTo>
                        <a:pt x="17" y="60"/>
                      </a:lnTo>
                      <a:lnTo>
                        <a:pt x="19" y="61"/>
                      </a:lnTo>
                      <a:lnTo>
                        <a:pt x="21" y="64"/>
                      </a:lnTo>
                      <a:lnTo>
                        <a:pt x="19" y="67"/>
                      </a:lnTo>
                      <a:lnTo>
                        <a:pt x="18" y="69"/>
                      </a:lnTo>
                      <a:lnTo>
                        <a:pt x="21" y="71"/>
                      </a:lnTo>
                      <a:lnTo>
                        <a:pt x="25" y="74"/>
                      </a:lnTo>
                      <a:lnTo>
                        <a:pt x="30" y="77"/>
                      </a:lnTo>
                      <a:lnTo>
                        <a:pt x="29" y="81"/>
                      </a:lnTo>
                      <a:lnTo>
                        <a:pt x="33" y="85"/>
                      </a:lnTo>
                      <a:lnTo>
                        <a:pt x="34" y="85"/>
                      </a:lnTo>
                      <a:lnTo>
                        <a:pt x="37" y="84"/>
                      </a:lnTo>
                      <a:lnTo>
                        <a:pt x="38" y="86"/>
                      </a:lnTo>
                      <a:lnTo>
                        <a:pt x="41" y="89"/>
                      </a:lnTo>
                      <a:lnTo>
                        <a:pt x="45" y="91"/>
                      </a:lnTo>
                      <a:lnTo>
                        <a:pt x="49" y="93"/>
                      </a:lnTo>
                      <a:lnTo>
                        <a:pt x="51" y="95"/>
                      </a:lnTo>
                      <a:lnTo>
                        <a:pt x="54" y="97"/>
                      </a:lnTo>
                      <a:lnTo>
                        <a:pt x="55" y="95"/>
                      </a:lnTo>
                      <a:lnTo>
                        <a:pt x="55" y="98"/>
                      </a:lnTo>
                      <a:lnTo>
                        <a:pt x="59" y="95"/>
                      </a:lnTo>
                      <a:lnTo>
                        <a:pt x="59" y="94"/>
                      </a:lnTo>
                      <a:lnTo>
                        <a:pt x="57" y="94"/>
                      </a:lnTo>
                      <a:lnTo>
                        <a:pt x="59" y="94"/>
                      </a:lnTo>
                      <a:lnTo>
                        <a:pt x="59" y="92"/>
                      </a:lnTo>
                      <a:lnTo>
                        <a:pt x="58" y="91"/>
                      </a:lnTo>
                      <a:lnTo>
                        <a:pt x="59" y="92"/>
                      </a:lnTo>
                      <a:lnTo>
                        <a:pt x="59" y="94"/>
                      </a:lnTo>
                      <a:lnTo>
                        <a:pt x="59" y="95"/>
                      </a:lnTo>
                      <a:lnTo>
                        <a:pt x="62" y="96"/>
                      </a:lnTo>
                      <a:lnTo>
                        <a:pt x="62" y="91"/>
                      </a:lnTo>
                      <a:lnTo>
                        <a:pt x="59" y="84"/>
                      </a:lnTo>
                      <a:lnTo>
                        <a:pt x="58" y="84"/>
                      </a:lnTo>
                      <a:lnTo>
                        <a:pt x="58" y="83"/>
                      </a:lnTo>
                      <a:lnTo>
                        <a:pt x="57" y="81"/>
                      </a:lnTo>
                      <a:lnTo>
                        <a:pt x="56" y="81"/>
                      </a:lnTo>
                      <a:lnTo>
                        <a:pt x="55" y="76"/>
                      </a:lnTo>
                      <a:lnTo>
                        <a:pt x="56" y="74"/>
                      </a:lnTo>
                      <a:lnTo>
                        <a:pt x="55" y="73"/>
                      </a:lnTo>
                      <a:lnTo>
                        <a:pt x="53" y="73"/>
                      </a:lnTo>
                      <a:lnTo>
                        <a:pt x="50" y="69"/>
                      </a:lnTo>
                      <a:lnTo>
                        <a:pt x="48" y="65"/>
                      </a:lnTo>
                      <a:lnTo>
                        <a:pt x="48" y="56"/>
                      </a:lnTo>
                      <a:lnTo>
                        <a:pt x="47" y="54"/>
                      </a:lnTo>
                      <a:lnTo>
                        <a:pt x="47" y="51"/>
                      </a:lnTo>
                      <a:lnTo>
                        <a:pt x="48" y="49"/>
                      </a:lnTo>
                      <a:lnTo>
                        <a:pt x="48" y="41"/>
                      </a:lnTo>
                      <a:lnTo>
                        <a:pt x="48" y="39"/>
                      </a:lnTo>
                      <a:lnTo>
                        <a:pt x="47" y="32"/>
                      </a:lnTo>
                      <a:lnTo>
                        <a:pt x="44" y="27"/>
                      </a:lnTo>
                      <a:lnTo>
                        <a:pt x="34" y="14"/>
                      </a:lnTo>
                      <a:lnTo>
                        <a:pt x="31" y="9"/>
                      </a:lnTo>
                      <a:lnTo>
                        <a:pt x="31" y="10"/>
                      </a:lnTo>
                      <a:lnTo>
                        <a:pt x="29" y="12"/>
                      </a:lnTo>
                      <a:lnTo>
                        <a:pt x="27" y="12"/>
                      </a:lnTo>
                      <a:lnTo>
                        <a:pt x="27" y="12"/>
                      </a:lnTo>
                      <a:lnTo>
                        <a:pt x="27" y="12"/>
                      </a:lnTo>
                      <a:lnTo>
                        <a:pt x="2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517">
                  <a:extLst>
                    <a:ext uri="{FF2B5EF4-FFF2-40B4-BE49-F238E27FC236}">
                      <a16:creationId xmlns:a16="http://schemas.microsoft.com/office/drawing/2014/main" id="{2E8B8AC5-BA42-4B7F-A4FD-262EBABB0B4C}"/>
                    </a:ext>
                  </a:extLst>
                </p:cNvPr>
                <p:cNvSpPr>
                  <a:spLocks/>
                </p:cNvSpPr>
                <p:nvPr/>
              </p:nvSpPr>
              <p:spPr bwMode="auto">
                <a:xfrm>
                  <a:off x="5193" y="2762"/>
                  <a:ext cx="3" cy="5"/>
                </a:xfrm>
                <a:custGeom>
                  <a:avLst/>
                  <a:gdLst>
                    <a:gd name="T0" fmla="*/ 3 w 3"/>
                    <a:gd name="T1" fmla="*/ 4 h 5"/>
                    <a:gd name="T2" fmla="*/ 2 w 3"/>
                    <a:gd name="T3" fmla="*/ 0 h 5"/>
                    <a:gd name="T4" fmla="*/ 1 w 3"/>
                    <a:gd name="T5" fmla="*/ 1 h 5"/>
                    <a:gd name="T6" fmla="*/ 1 w 3"/>
                    <a:gd name="T7" fmla="*/ 1 h 5"/>
                    <a:gd name="T8" fmla="*/ 0 w 3"/>
                    <a:gd name="T9" fmla="*/ 1 h 5"/>
                    <a:gd name="T10" fmla="*/ 0 w 3"/>
                    <a:gd name="T11" fmla="*/ 3 h 5"/>
                    <a:gd name="T12" fmla="*/ 1 w 3"/>
                    <a:gd name="T13" fmla="*/ 5 h 5"/>
                    <a:gd name="T14" fmla="*/ 3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4"/>
                      </a:moveTo>
                      <a:lnTo>
                        <a:pt x="2" y="0"/>
                      </a:lnTo>
                      <a:lnTo>
                        <a:pt x="1" y="1"/>
                      </a:lnTo>
                      <a:lnTo>
                        <a:pt x="1" y="1"/>
                      </a:lnTo>
                      <a:lnTo>
                        <a:pt x="0" y="1"/>
                      </a:lnTo>
                      <a:lnTo>
                        <a:pt x="0" y="3"/>
                      </a:lnTo>
                      <a:lnTo>
                        <a:pt x="1"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518">
                  <a:extLst>
                    <a:ext uri="{FF2B5EF4-FFF2-40B4-BE49-F238E27FC236}">
                      <a16:creationId xmlns:a16="http://schemas.microsoft.com/office/drawing/2014/main" id="{4F53BB8A-0EE3-44DB-A5D5-E77027B8D676}"/>
                    </a:ext>
                  </a:extLst>
                </p:cNvPr>
                <p:cNvSpPr>
                  <a:spLocks/>
                </p:cNvSpPr>
                <p:nvPr/>
              </p:nvSpPr>
              <p:spPr bwMode="auto">
                <a:xfrm>
                  <a:off x="5267" y="2679"/>
                  <a:ext cx="4" cy="4"/>
                </a:xfrm>
                <a:custGeom>
                  <a:avLst/>
                  <a:gdLst>
                    <a:gd name="T0" fmla="*/ 1 w 4"/>
                    <a:gd name="T1" fmla="*/ 4 h 4"/>
                    <a:gd name="T2" fmla="*/ 4 w 4"/>
                    <a:gd name="T3" fmla="*/ 3 h 4"/>
                    <a:gd name="T4" fmla="*/ 4 w 4"/>
                    <a:gd name="T5" fmla="*/ 1 h 4"/>
                    <a:gd name="T6" fmla="*/ 3 w 4"/>
                    <a:gd name="T7" fmla="*/ 0 h 4"/>
                    <a:gd name="T8" fmla="*/ 0 w 4"/>
                    <a:gd name="T9" fmla="*/ 3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lnTo>
                        <a:pt x="4" y="3"/>
                      </a:lnTo>
                      <a:lnTo>
                        <a:pt x="4" y="1"/>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519">
                  <a:extLst>
                    <a:ext uri="{FF2B5EF4-FFF2-40B4-BE49-F238E27FC236}">
                      <a16:creationId xmlns:a16="http://schemas.microsoft.com/office/drawing/2014/main" id="{C3E8637D-4D7F-452C-B6B0-64298FB8CD0A}"/>
                    </a:ext>
                  </a:extLst>
                </p:cNvPr>
                <p:cNvSpPr>
                  <a:spLocks/>
                </p:cNvSpPr>
                <p:nvPr/>
              </p:nvSpPr>
              <p:spPr bwMode="auto">
                <a:xfrm>
                  <a:off x="5263" y="2679"/>
                  <a:ext cx="4" cy="3"/>
                </a:xfrm>
                <a:custGeom>
                  <a:avLst/>
                  <a:gdLst>
                    <a:gd name="T0" fmla="*/ 1 w 4"/>
                    <a:gd name="T1" fmla="*/ 2 h 3"/>
                    <a:gd name="T2" fmla="*/ 4 w 4"/>
                    <a:gd name="T3" fmla="*/ 1 h 3"/>
                    <a:gd name="T4" fmla="*/ 4 w 4"/>
                    <a:gd name="T5" fmla="*/ 0 h 3"/>
                    <a:gd name="T6" fmla="*/ 0 w 4"/>
                    <a:gd name="T7" fmla="*/ 3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lnTo>
                        <a:pt x="4" y="1"/>
                      </a:lnTo>
                      <a:lnTo>
                        <a:pt x="4"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520">
                  <a:extLst>
                    <a:ext uri="{FF2B5EF4-FFF2-40B4-BE49-F238E27FC236}">
                      <a16:creationId xmlns:a16="http://schemas.microsoft.com/office/drawing/2014/main" id="{4976F022-D8BD-40EA-A4B6-FEF4478B71CD}"/>
                    </a:ext>
                  </a:extLst>
                </p:cNvPr>
                <p:cNvSpPr>
                  <a:spLocks/>
                </p:cNvSpPr>
                <p:nvPr/>
              </p:nvSpPr>
              <p:spPr bwMode="auto">
                <a:xfrm>
                  <a:off x="5191" y="2763"/>
                  <a:ext cx="1" cy="3"/>
                </a:xfrm>
                <a:custGeom>
                  <a:avLst/>
                  <a:gdLst>
                    <a:gd name="T0" fmla="*/ 0 w 1"/>
                    <a:gd name="T1" fmla="*/ 3 h 3"/>
                    <a:gd name="T2" fmla="*/ 1 w 1"/>
                    <a:gd name="T3" fmla="*/ 3 h 3"/>
                    <a:gd name="T4" fmla="*/ 1 w 1"/>
                    <a:gd name="T5" fmla="*/ 0 h 3"/>
                    <a:gd name="T6" fmla="*/ 1 w 1"/>
                    <a:gd name="T7" fmla="*/ 0 h 3"/>
                    <a:gd name="T8" fmla="*/ 0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1" y="3"/>
                      </a:lnTo>
                      <a:lnTo>
                        <a:pt x="1" y="0"/>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521">
                  <a:extLst>
                    <a:ext uri="{FF2B5EF4-FFF2-40B4-BE49-F238E27FC236}">
                      <a16:creationId xmlns:a16="http://schemas.microsoft.com/office/drawing/2014/main" id="{792A0E4A-9343-4A2A-A598-E6B9B36E601C}"/>
                    </a:ext>
                  </a:extLst>
                </p:cNvPr>
                <p:cNvSpPr>
                  <a:spLocks/>
                </p:cNvSpPr>
                <p:nvPr/>
              </p:nvSpPr>
              <p:spPr bwMode="auto">
                <a:xfrm>
                  <a:off x="5166" y="2685"/>
                  <a:ext cx="134" cy="109"/>
                </a:xfrm>
                <a:custGeom>
                  <a:avLst/>
                  <a:gdLst>
                    <a:gd name="T0" fmla="*/ 11 w 134"/>
                    <a:gd name="T1" fmla="*/ 106 h 109"/>
                    <a:gd name="T2" fmla="*/ 18 w 134"/>
                    <a:gd name="T3" fmla="*/ 108 h 109"/>
                    <a:gd name="T4" fmla="*/ 24 w 134"/>
                    <a:gd name="T5" fmla="*/ 105 h 109"/>
                    <a:gd name="T6" fmla="*/ 42 w 134"/>
                    <a:gd name="T7" fmla="*/ 99 h 109"/>
                    <a:gd name="T8" fmla="*/ 53 w 134"/>
                    <a:gd name="T9" fmla="*/ 103 h 109"/>
                    <a:gd name="T10" fmla="*/ 70 w 134"/>
                    <a:gd name="T11" fmla="*/ 98 h 109"/>
                    <a:gd name="T12" fmla="*/ 76 w 134"/>
                    <a:gd name="T13" fmla="*/ 78 h 109"/>
                    <a:gd name="T14" fmla="*/ 84 w 134"/>
                    <a:gd name="T15" fmla="*/ 55 h 109"/>
                    <a:gd name="T16" fmla="*/ 88 w 134"/>
                    <a:gd name="T17" fmla="*/ 46 h 109"/>
                    <a:gd name="T18" fmla="*/ 101 w 134"/>
                    <a:gd name="T19" fmla="*/ 47 h 109"/>
                    <a:gd name="T20" fmla="*/ 110 w 134"/>
                    <a:gd name="T21" fmla="*/ 49 h 109"/>
                    <a:gd name="T22" fmla="*/ 116 w 134"/>
                    <a:gd name="T23" fmla="*/ 50 h 109"/>
                    <a:gd name="T24" fmla="*/ 122 w 134"/>
                    <a:gd name="T25" fmla="*/ 46 h 109"/>
                    <a:gd name="T26" fmla="*/ 120 w 134"/>
                    <a:gd name="T27" fmla="*/ 36 h 109"/>
                    <a:gd name="T28" fmla="*/ 134 w 134"/>
                    <a:gd name="T29" fmla="*/ 33 h 109"/>
                    <a:gd name="T30" fmla="*/ 128 w 134"/>
                    <a:gd name="T31" fmla="*/ 29 h 109"/>
                    <a:gd name="T32" fmla="*/ 119 w 134"/>
                    <a:gd name="T33" fmla="*/ 23 h 109"/>
                    <a:gd name="T34" fmla="*/ 114 w 134"/>
                    <a:gd name="T35" fmla="*/ 24 h 109"/>
                    <a:gd name="T36" fmla="*/ 114 w 134"/>
                    <a:gd name="T37" fmla="*/ 19 h 109"/>
                    <a:gd name="T38" fmla="*/ 110 w 134"/>
                    <a:gd name="T39" fmla="*/ 20 h 109"/>
                    <a:gd name="T40" fmla="*/ 112 w 134"/>
                    <a:gd name="T41" fmla="*/ 12 h 109"/>
                    <a:gd name="T42" fmla="*/ 105 w 134"/>
                    <a:gd name="T43" fmla="*/ 7 h 109"/>
                    <a:gd name="T44" fmla="*/ 101 w 134"/>
                    <a:gd name="T45" fmla="*/ 2 h 109"/>
                    <a:gd name="T46" fmla="*/ 97 w 134"/>
                    <a:gd name="T47" fmla="*/ 8 h 109"/>
                    <a:gd name="T48" fmla="*/ 96 w 134"/>
                    <a:gd name="T49" fmla="*/ 2 h 109"/>
                    <a:gd name="T50" fmla="*/ 89 w 134"/>
                    <a:gd name="T51" fmla="*/ 18 h 109"/>
                    <a:gd name="T52" fmla="*/ 81 w 134"/>
                    <a:gd name="T53" fmla="*/ 29 h 109"/>
                    <a:gd name="T54" fmla="*/ 76 w 134"/>
                    <a:gd name="T55" fmla="*/ 33 h 109"/>
                    <a:gd name="T56" fmla="*/ 80 w 134"/>
                    <a:gd name="T57" fmla="*/ 34 h 109"/>
                    <a:gd name="T58" fmla="*/ 76 w 134"/>
                    <a:gd name="T59" fmla="*/ 39 h 109"/>
                    <a:gd name="T60" fmla="*/ 77 w 134"/>
                    <a:gd name="T61" fmla="*/ 49 h 109"/>
                    <a:gd name="T62" fmla="*/ 74 w 134"/>
                    <a:gd name="T63" fmla="*/ 40 h 109"/>
                    <a:gd name="T64" fmla="*/ 73 w 134"/>
                    <a:gd name="T65" fmla="*/ 40 h 109"/>
                    <a:gd name="T66" fmla="*/ 71 w 134"/>
                    <a:gd name="T67" fmla="*/ 51 h 109"/>
                    <a:gd name="T68" fmla="*/ 64 w 134"/>
                    <a:gd name="T69" fmla="*/ 43 h 109"/>
                    <a:gd name="T70" fmla="*/ 60 w 134"/>
                    <a:gd name="T71" fmla="*/ 49 h 109"/>
                    <a:gd name="T72" fmla="*/ 51 w 134"/>
                    <a:gd name="T73" fmla="*/ 60 h 109"/>
                    <a:gd name="T74" fmla="*/ 43 w 134"/>
                    <a:gd name="T75" fmla="*/ 73 h 109"/>
                    <a:gd name="T76" fmla="*/ 31 w 134"/>
                    <a:gd name="T77" fmla="*/ 81 h 109"/>
                    <a:gd name="T78" fmla="*/ 28 w 134"/>
                    <a:gd name="T79" fmla="*/ 84 h 109"/>
                    <a:gd name="T80" fmla="*/ 23 w 134"/>
                    <a:gd name="T81" fmla="*/ 90 h 109"/>
                    <a:gd name="T82" fmla="*/ 21 w 134"/>
                    <a:gd name="T83" fmla="*/ 100 h 109"/>
                    <a:gd name="T84" fmla="*/ 5 w 134"/>
                    <a:gd name="T85" fmla="*/ 97 h 109"/>
                    <a:gd name="T86" fmla="*/ 0 w 134"/>
                    <a:gd name="T87"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9">
                      <a:moveTo>
                        <a:pt x="7" y="101"/>
                      </a:moveTo>
                      <a:lnTo>
                        <a:pt x="7" y="102"/>
                      </a:lnTo>
                      <a:lnTo>
                        <a:pt x="11" y="106"/>
                      </a:lnTo>
                      <a:lnTo>
                        <a:pt x="12" y="109"/>
                      </a:lnTo>
                      <a:lnTo>
                        <a:pt x="14" y="109"/>
                      </a:lnTo>
                      <a:lnTo>
                        <a:pt x="18" y="108"/>
                      </a:lnTo>
                      <a:lnTo>
                        <a:pt x="18" y="106"/>
                      </a:lnTo>
                      <a:lnTo>
                        <a:pt x="22" y="106"/>
                      </a:lnTo>
                      <a:lnTo>
                        <a:pt x="24" y="105"/>
                      </a:lnTo>
                      <a:lnTo>
                        <a:pt x="32" y="105"/>
                      </a:lnTo>
                      <a:lnTo>
                        <a:pt x="40" y="102"/>
                      </a:lnTo>
                      <a:lnTo>
                        <a:pt x="42" y="99"/>
                      </a:lnTo>
                      <a:lnTo>
                        <a:pt x="49" y="99"/>
                      </a:lnTo>
                      <a:lnTo>
                        <a:pt x="52" y="102"/>
                      </a:lnTo>
                      <a:lnTo>
                        <a:pt x="53" y="103"/>
                      </a:lnTo>
                      <a:lnTo>
                        <a:pt x="57" y="103"/>
                      </a:lnTo>
                      <a:lnTo>
                        <a:pt x="63" y="99"/>
                      </a:lnTo>
                      <a:lnTo>
                        <a:pt x="70" y="98"/>
                      </a:lnTo>
                      <a:lnTo>
                        <a:pt x="69" y="95"/>
                      </a:lnTo>
                      <a:lnTo>
                        <a:pt x="74" y="85"/>
                      </a:lnTo>
                      <a:lnTo>
                        <a:pt x="76" y="78"/>
                      </a:lnTo>
                      <a:lnTo>
                        <a:pt x="81" y="71"/>
                      </a:lnTo>
                      <a:lnTo>
                        <a:pt x="84" y="57"/>
                      </a:lnTo>
                      <a:lnTo>
                        <a:pt x="84" y="55"/>
                      </a:lnTo>
                      <a:lnTo>
                        <a:pt x="86" y="52"/>
                      </a:lnTo>
                      <a:lnTo>
                        <a:pt x="85" y="50"/>
                      </a:lnTo>
                      <a:lnTo>
                        <a:pt x="88" y="46"/>
                      </a:lnTo>
                      <a:lnTo>
                        <a:pt x="90" y="47"/>
                      </a:lnTo>
                      <a:lnTo>
                        <a:pt x="95" y="47"/>
                      </a:lnTo>
                      <a:lnTo>
                        <a:pt x="101" y="47"/>
                      </a:lnTo>
                      <a:lnTo>
                        <a:pt x="103" y="48"/>
                      </a:lnTo>
                      <a:lnTo>
                        <a:pt x="107" y="48"/>
                      </a:lnTo>
                      <a:lnTo>
                        <a:pt x="110" y="49"/>
                      </a:lnTo>
                      <a:lnTo>
                        <a:pt x="110" y="47"/>
                      </a:lnTo>
                      <a:lnTo>
                        <a:pt x="114" y="50"/>
                      </a:lnTo>
                      <a:lnTo>
                        <a:pt x="116" y="50"/>
                      </a:lnTo>
                      <a:lnTo>
                        <a:pt x="118" y="49"/>
                      </a:lnTo>
                      <a:lnTo>
                        <a:pt x="122" y="48"/>
                      </a:lnTo>
                      <a:lnTo>
                        <a:pt x="122" y="46"/>
                      </a:lnTo>
                      <a:lnTo>
                        <a:pt x="118" y="43"/>
                      </a:lnTo>
                      <a:lnTo>
                        <a:pt x="118" y="38"/>
                      </a:lnTo>
                      <a:lnTo>
                        <a:pt x="120" y="36"/>
                      </a:lnTo>
                      <a:lnTo>
                        <a:pt x="126" y="37"/>
                      </a:lnTo>
                      <a:lnTo>
                        <a:pt x="131" y="36"/>
                      </a:lnTo>
                      <a:lnTo>
                        <a:pt x="134" y="33"/>
                      </a:lnTo>
                      <a:lnTo>
                        <a:pt x="133" y="30"/>
                      </a:lnTo>
                      <a:lnTo>
                        <a:pt x="131" y="30"/>
                      </a:lnTo>
                      <a:lnTo>
                        <a:pt x="128" y="29"/>
                      </a:lnTo>
                      <a:lnTo>
                        <a:pt x="125" y="27"/>
                      </a:lnTo>
                      <a:lnTo>
                        <a:pt x="123" y="27"/>
                      </a:lnTo>
                      <a:lnTo>
                        <a:pt x="119" y="23"/>
                      </a:lnTo>
                      <a:lnTo>
                        <a:pt x="118" y="23"/>
                      </a:lnTo>
                      <a:lnTo>
                        <a:pt x="115" y="26"/>
                      </a:lnTo>
                      <a:lnTo>
                        <a:pt x="114" y="24"/>
                      </a:lnTo>
                      <a:lnTo>
                        <a:pt x="117" y="21"/>
                      </a:lnTo>
                      <a:lnTo>
                        <a:pt x="115" y="19"/>
                      </a:lnTo>
                      <a:lnTo>
                        <a:pt x="114" y="19"/>
                      </a:lnTo>
                      <a:lnTo>
                        <a:pt x="112" y="22"/>
                      </a:lnTo>
                      <a:lnTo>
                        <a:pt x="111" y="21"/>
                      </a:lnTo>
                      <a:lnTo>
                        <a:pt x="110" y="20"/>
                      </a:lnTo>
                      <a:lnTo>
                        <a:pt x="110" y="15"/>
                      </a:lnTo>
                      <a:lnTo>
                        <a:pt x="112" y="14"/>
                      </a:lnTo>
                      <a:lnTo>
                        <a:pt x="112" y="12"/>
                      </a:lnTo>
                      <a:lnTo>
                        <a:pt x="109" y="9"/>
                      </a:lnTo>
                      <a:lnTo>
                        <a:pt x="108" y="10"/>
                      </a:lnTo>
                      <a:lnTo>
                        <a:pt x="105" y="7"/>
                      </a:lnTo>
                      <a:lnTo>
                        <a:pt x="105" y="2"/>
                      </a:lnTo>
                      <a:lnTo>
                        <a:pt x="102" y="0"/>
                      </a:lnTo>
                      <a:lnTo>
                        <a:pt x="101" y="2"/>
                      </a:lnTo>
                      <a:lnTo>
                        <a:pt x="101" y="4"/>
                      </a:lnTo>
                      <a:lnTo>
                        <a:pt x="98" y="8"/>
                      </a:lnTo>
                      <a:lnTo>
                        <a:pt x="97" y="8"/>
                      </a:lnTo>
                      <a:lnTo>
                        <a:pt x="98" y="5"/>
                      </a:lnTo>
                      <a:lnTo>
                        <a:pt x="97" y="2"/>
                      </a:lnTo>
                      <a:lnTo>
                        <a:pt x="96" y="2"/>
                      </a:lnTo>
                      <a:lnTo>
                        <a:pt x="94" y="9"/>
                      </a:lnTo>
                      <a:lnTo>
                        <a:pt x="92" y="10"/>
                      </a:lnTo>
                      <a:lnTo>
                        <a:pt x="89" y="18"/>
                      </a:lnTo>
                      <a:lnTo>
                        <a:pt x="88" y="22"/>
                      </a:lnTo>
                      <a:lnTo>
                        <a:pt x="83" y="29"/>
                      </a:lnTo>
                      <a:lnTo>
                        <a:pt x="81" y="29"/>
                      </a:lnTo>
                      <a:lnTo>
                        <a:pt x="76" y="31"/>
                      </a:lnTo>
                      <a:lnTo>
                        <a:pt x="76" y="33"/>
                      </a:lnTo>
                      <a:lnTo>
                        <a:pt x="76" y="33"/>
                      </a:lnTo>
                      <a:lnTo>
                        <a:pt x="76" y="35"/>
                      </a:lnTo>
                      <a:lnTo>
                        <a:pt x="77" y="35"/>
                      </a:lnTo>
                      <a:lnTo>
                        <a:pt x="80" y="34"/>
                      </a:lnTo>
                      <a:lnTo>
                        <a:pt x="79" y="36"/>
                      </a:lnTo>
                      <a:lnTo>
                        <a:pt x="76" y="38"/>
                      </a:lnTo>
                      <a:lnTo>
                        <a:pt x="76" y="39"/>
                      </a:lnTo>
                      <a:lnTo>
                        <a:pt x="76" y="40"/>
                      </a:lnTo>
                      <a:lnTo>
                        <a:pt x="79" y="46"/>
                      </a:lnTo>
                      <a:lnTo>
                        <a:pt x="77" y="49"/>
                      </a:lnTo>
                      <a:lnTo>
                        <a:pt x="76" y="47"/>
                      </a:lnTo>
                      <a:lnTo>
                        <a:pt x="75" y="43"/>
                      </a:lnTo>
                      <a:lnTo>
                        <a:pt x="74" y="40"/>
                      </a:lnTo>
                      <a:lnTo>
                        <a:pt x="74" y="40"/>
                      </a:lnTo>
                      <a:lnTo>
                        <a:pt x="74" y="40"/>
                      </a:lnTo>
                      <a:lnTo>
                        <a:pt x="73" y="40"/>
                      </a:lnTo>
                      <a:lnTo>
                        <a:pt x="71" y="43"/>
                      </a:lnTo>
                      <a:lnTo>
                        <a:pt x="73" y="50"/>
                      </a:lnTo>
                      <a:lnTo>
                        <a:pt x="71" y="51"/>
                      </a:lnTo>
                      <a:lnTo>
                        <a:pt x="68" y="48"/>
                      </a:lnTo>
                      <a:lnTo>
                        <a:pt x="66" y="43"/>
                      </a:lnTo>
                      <a:lnTo>
                        <a:pt x="64" y="43"/>
                      </a:lnTo>
                      <a:lnTo>
                        <a:pt x="62" y="42"/>
                      </a:lnTo>
                      <a:lnTo>
                        <a:pt x="60" y="45"/>
                      </a:lnTo>
                      <a:lnTo>
                        <a:pt x="60" y="49"/>
                      </a:lnTo>
                      <a:lnTo>
                        <a:pt x="56" y="53"/>
                      </a:lnTo>
                      <a:lnTo>
                        <a:pt x="55" y="56"/>
                      </a:lnTo>
                      <a:lnTo>
                        <a:pt x="51" y="60"/>
                      </a:lnTo>
                      <a:lnTo>
                        <a:pt x="50" y="64"/>
                      </a:lnTo>
                      <a:lnTo>
                        <a:pt x="47" y="69"/>
                      </a:lnTo>
                      <a:lnTo>
                        <a:pt x="43" y="73"/>
                      </a:lnTo>
                      <a:lnTo>
                        <a:pt x="31" y="76"/>
                      </a:lnTo>
                      <a:lnTo>
                        <a:pt x="30" y="77"/>
                      </a:lnTo>
                      <a:lnTo>
                        <a:pt x="31" y="81"/>
                      </a:lnTo>
                      <a:lnTo>
                        <a:pt x="32" y="83"/>
                      </a:lnTo>
                      <a:lnTo>
                        <a:pt x="31" y="82"/>
                      </a:lnTo>
                      <a:lnTo>
                        <a:pt x="28" y="84"/>
                      </a:lnTo>
                      <a:lnTo>
                        <a:pt x="25" y="84"/>
                      </a:lnTo>
                      <a:lnTo>
                        <a:pt x="24" y="86"/>
                      </a:lnTo>
                      <a:lnTo>
                        <a:pt x="23" y="90"/>
                      </a:lnTo>
                      <a:lnTo>
                        <a:pt x="23" y="95"/>
                      </a:lnTo>
                      <a:lnTo>
                        <a:pt x="20" y="98"/>
                      </a:lnTo>
                      <a:lnTo>
                        <a:pt x="21" y="100"/>
                      </a:lnTo>
                      <a:lnTo>
                        <a:pt x="14" y="99"/>
                      </a:lnTo>
                      <a:lnTo>
                        <a:pt x="9" y="97"/>
                      </a:lnTo>
                      <a:lnTo>
                        <a:pt x="5" y="97"/>
                      </a:lnTo>
                      <a:lnTo>
                        <a:pt x="4" y="94"/>
                      </a:lnTo>
                      <a:lnTo>
                        <a:pt x="0" y="91"/>
                      </a:lnTo>
                      <a:lnTo>
                        <a:pt x="0" y="91"/>
                      </a:lnTo>
                      <a:lnTo>
                        <a:pt x="3" y="97"/>
                      </a:lnTo>
                      <a:lnTo>
                        <a:pt x="7" y="10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522">
                  <a:extLst>
                    <a:ext uri="{FF2B5EF4-FFF2-40B4-BE49-F238E27FC236}">
                      <a16:creationId xmlns:a16="http://schemas.microsoft.com/office/drawing/2014/main" id="{7EAD0C63-987C-4556-91FD-BA644B37E0EA}"/>
                    </a:ext>
                  </a:extLst>
                </p:cNvPr>
                <p:cNvSpPr>
                  <a:spLocks/>
                </p:cNvSpPr>
                <p:nvPr/>
              </p:nvSpPr>
              <p:spPr bwMode="auto">
                <a:xfrm>
                  <a:off x="5192" y="2766"/>
                  <a:ext cx="2" cy="2"/>
                </a:xfrm>
                <a:custGeom>
                  <a:avLst/>
                  <a:gdLst>
                    <a:gd name="T0" fmla="*/ 0 w 2"/>
                    <a:gd name="T1" fmla="*/ 0 h 2"/>
                    <a:gd name="T2" fmla="*/ 0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523">
                  <a:extLst>
                    <a:ext uri="{FF2B5EF4-FFF2-40B4-BE49-F238E27FC236}">
                      <a16:creationId xmlns:a16="http://schemas.microsoft.com/office/drawing/2014/main" id="{909724C3-3BE4-47CE-9AD8-89F4FD929431}"/>
                    </a:ext>
                  </a:extLst>
                </p:cNvPr>
                <p:cNvSpPr>
                  <a:spLocks/>
                </p:cNvSpPr>
                <p:nvPr/>
              </p:nvSpPr>
              <p:spPr bwMode="auto">
                <a:xfrm>
                  <a:off x="5028" y="2710"/>
                  <a:ext cx="3" cy="6"/>
                </a:xfrm>
                <a:custGeom>
                  <a:avLst/>
                  <a:gdLst>
                    <a:gd name="T0" fmla="*/ 0 w 3"/>
                    <a:gd name="T1" fmla="*/ 0 h 6"/>
                    <a:gd name="T2" fmla="*/ 0 w 3"/>
                    <a:gd name="T3" fmla="*/ 4 h 6"/>
                    <a:gd name="T4" fmla="*/ 2 w 3"/>
                    <a:gd name="T5" fmla="*/ 6 h 6"/>
                    <a:gd name="T6" fmla="*/ 3 w 3"/>
                    <a:gd name="T7" fmla="*/ 5 h 6"/>
                    <a:gd name="T8" fmla="*/ 3 w 3"/>
                    <a:gd name="T9" fmla="*/ 3 h 6"/>
                    <a:gd name="T10" fmla="*/ 1 w 3"/>
                    <a:gd name="T11" fmla="*/ 1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4"/>
                      </a:lnTo>
                      <a:lnTo>
                        <a:pt x="2" y="6"/>
                      </a:lnTo>
                      <a:lnTo>
                        <a:pt x="3" y="5"/>
                      </a:lnTo>
                      <a:lnTo>
                        <a:pt x="3"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524">
                  <a:extLst>
                    <a:ext uri="{FF2B5EF4-FFF2-40B4-BE49-F238E27FC236}">
                      <a16:creationId xmlns:a16="http://schemas.microsoft.com/office/drawing/2014/main" id="{21ED64A5-4003-466B-AE92-B2AD6D3E1B9C}"/>
                    </a:ext>
                  </a:extLst>
                </p:cNvPr>
                <p:cNvSpPr>
                  <a:spLocks/>
                </p:cNvSpPr>
                <p:nvPr/>
              </p:nvSpPr>
              <p:spPr bwMode="auto">
                <a:xfrm>
                  <a:off x="5190" y="2766"/>
                  <a:ext cx="2" cy="4"/>
                </a:xfrm>
                <a:custGeom>
                  <a:avLst/>
                  <a:gdLst>
                    <a:gd name="T0" fmla="*/ 0 w 2"/>
                    <a:gd name="T1" fmla="*/ 4 h 4"/>
                    <a:gd name="T2" fmla="*/ 2 w 2"/>
                    <a:gd name="T3" fmla="*/ 2 h 4"/>
                    <a:gd name="T4" fmla="*/ 1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525">
                  <a:extLst>
                    <a:ext uri="{FF2B5EF4-FFF2-40B4-BE49-F238E27FC236}">
                      <a16:creationId xmlns:a16="http://schemas.microsoft.com/office/drawing/2014/main" id="{108BA13B-B35C-4B62-A807-5C8006737D7A}"/>
                    </a:ext>
                  </a:extLst>
                </p:cNvPr>
                <p:cNvSpPr>
                  <a:spLocks/>
                </p:cNvSpPr>
                <p:nvPr/>
              </p:nvSpPr>
              <p:spPr bwMode="auto">
                <a:xfrm>
                  <a:off x="5228" y="2720"/>
                  <a:ext cx="12" cy="16"/>
                </a:xfrm>
                <a:custGeom>
                  <a:avLst/>
                  <a:gdLst>
                    <a:gd name="T0" fmla="*/ 4 w 12"/>
                    <a:gd name="T1" fmla="*/ 8 h 16"/>
                    <a:gd name="T2" fmla="*/ 6 w 12"/>
                    <a:gd name="T3" fmla="*/ 13 h 16"/>
                    <a:gd name="T4" fmla="*/ 9 w 12"/>
                    <a:gd name="T5" fmla="*/ 16 h 16"/>
                    <a:gd name="T6" fmla="*/ 11 w 12"/>
                    <a:gd name="T7" fmla="*/ 15 h 16"/>
                    <a:gd name="T8" fmla="*/ 9 w 12"/>
                    <a:gd name="T9" fmla="*/ 8 h 16"/>
                    <a:gd name="T10" fmla="*/ 11 w 12"/>
                    <a:gd name="T11" fmla="*/ 5 h 16"/>
                    <a:gd name="T12" fmla="*/ 12 w 12"/>
                    <a:gd name="T13" fmla="*/ 5 h 16"/>
                    <a:gd name="T14" fmla="*/ 12 w 12"/>
                    <a:gd name="T15" fmla="*/ 3 h 16"/>
                    <a:gd name="T16" fmla="*/ 12 w 12"/>
                    <a:gd name="T17" fmla="*/ 0 h 16"/>
                    <a:gd name="T18" fmla="*/ 9 w 12"/>
                    <a:gd name="T19" fmla="*/ 1 h 16"/>
                    <a:gd name="T20" fmla="*/ 6 w 12"/>
                    <a:gd name="T21" fmla="*/ 4 h 16"/>
                    <a:gd name="T22" fmla="*/ 1 w 12"/>
                    <a:gd name="T23" fmla="*/ 6 h 16"/>
                    <a:gd name="T24" fmla="*/ 0 w 12"/>
                    <a:gd name="T25" fmla="*/ 7 h 16"/>
                    <a:gd name="T26" fmla="*/ 2 w 12"/>
                    <a:gd name="T27" fmla="*/ 8 h 16"/>
                    <a:gd name="T28" fmla="*/ 4 w 12"/>
                    <a:gd name="T2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
                      <a:moveTo>
                        <a:pt x="4" y="8"/>
                      </a:moveTo>
                      <a:lnTo>
                        <a:pt x="6" y="13"/>
                      </a:lnTo>
                      <a:lnTo>
                        <a:pt x="9" y="16"/>
                      </a:lnTo>
                      <a:lnTo>
                        <a:pt x="11" y="15"/>
                      </a:lnTo>
                      <a:lnTo>
                        <a:pt x="9" y="8"/>
                      </a:lnTo>
                      <a:lnTo>
                        <a:pt x="11" y="5"/>
                      </a:lnTo>
                      <a:lnTo>
                        <a:pt x="12" y="5"/>
                      </a:lnTo>
                      <a:lnTo>
                        <a:pt x="12" y="3"/>
                      </a:lnTo>
                      <a:lnTo>
                        <a:pt x="12" y="0"/>
                      </a:lnTo>
                      <a:lnTo>
                        <a:pt x="9" y="1"/>
                      </a:lnTo>
                      <a:lnTo>
                        <a:pt x="6" y="4"/>
                      </a:lnTo>
                      <a:lnTo>
                        <a:pt x="1" y="6"/>
                      </a:lnTo>
                      <a:lnTo>
                        <a:pt x="0" y="7"/>
                      </a:lnTo>
                      <a:lnTo>
                        <a:pt x="2"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526">
                  <a:extLst>
                    <a:ext uri="{FF2B5EF4-FFF2-40B4-BE49-F238E27FC236}">
                      <a16:creationId xmlns:a16="http://schemas.microsoft.com/office/drawing/2014/main" id="{D7A55CA5-7692-4DB7-9CA5-B33266445108}"/>
                    </a:ext>
                  </a:extLst>
                </p:cNvPr>
                <p:cNvSpPr>
                  <a:spLocks/>
                </p:cNvSpPr>
                <p:nvPr/>
              </p:nvSpPr>
              <p:spPr bwMode="auto">
                <a:xfrm>
                  <a:off x="5240" y="2724"/>
                  <a:ext cx="5" cy="10"/>
                </a:xfrm>
                <a:custGeom>
                  <a:avLst/>
                  <a:gdLst>
                    <a:gd name="T0" fmla="*/ 2 w 5"/>
                    <a:gd name="T1" fmla="*/ 8 h 10"/>
                    <a:gd name="T2" fmla="*/ 3 w 5"/>
                    <a:gd name="T3" fmla="*/ 10 h 10"/>
                    <a:gd name="T4" fmla="*/ 5 w 5"/>
                    <a:gd name="T5" fmla="*/ 7 h 10"/>
                    <a:gd name="T6" fmla="*/ 2 w 5"/>
                    <a:gd name="T7" fmla="*/ 1 h 10"/>
                    <a:gd name="T8" fmla="*/ 2 w 5"/>
                    <a:gd name="T9" fmla="*/ 0 h 10"/>
                    <a:gd name="T10" fmla="*/ 2 w 5"/>
                    <a:gd name="T11" fmla="*/ 1 h 10"/>
                    <a:gd name="T12" fmla="*/ 0 w 5"/>
                    <a:gd name="T13" fmla="*/ 1 h 10"/>
                    <a:gd name="T14" fmla="*/ 1 w 5"/>
                    <a:gd name="T15" fmla="*/ 4 h 10"/>
                    <a:gd name="T16" fmla="*/ 2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8"/>
                      </a:moveTo>
                      <a:lnTo>
                        <a:pt x="3" y="10"/>
                      </a:lnTo>
                      <a:lnTo>
                        <a:pt x="5" y="7"/>
                      </a:lnTo>
                      <a:lnTo>
                        <a:pt x="2" y="1"/>
                      </a:lnTo>
                      <a:lnTo>
                        <a:pt x="2" y="0"/>
                      </a:lnTo>
                      <a:lnTo>
                        <a:pt x="2" y="1"/>
                      </a:lnTo>
                      <a:lnTo>
                        <a:pt x="0" y="1"/>
                      </a:lnTo>
                      <a:lnTo>
                        <a:pt x="1" y="4"/>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527">
                  <a:extLst>
                    <a:ext uri="{FF2B5EF4-FFF2-40B4-BE49-F238E27FC236}">
                      <a16:creationId xmlns:a16="http://schemas.microsoft.com/office/drawing/2014/main" id="{2C3DB15B-4C7E-442F-AAF3-2AA726FBB4E6}"/>
                    </a:ext>
                  </a:extLst>
                </p:cNvPr>
                <p:cNvSpPr>
                  <a:spLocks/>
                </p:cNvSpPr>
                <p:nvPr/>
              </p:nvSpPr>
              <p:spPr bwMode="auto">
                <a:xfrm>
                  <a:off x="5079" y="2623"/>
                  <a:ext cx="4" cy="9"/>
                </a:xfrm>
                <a:custGeom>
                  <a:avLst/>
                  <a:gdLst>
                    <a:gd name="T0" fmla="*/ 2 w 4"/>
                    <a:gd name="T1" fmla="*/ 9 h 9"/>
                    <a:gd name="T2" fmla="*/ 4 w 4"/>
                    <a:gd name="T3" fmla="*/ 9 h 9"/>
                    <a:gd name="T4" fmla="*/ 4 w 4"/>
                    <a:gd name="T5" fmla="*/ 3 h 9"/>
                    <a:gd name="T6" fmla="*/ 4 w 4"/>
                    <a:gd name="T7" fmla="*/ 2 h 9"/>
                    <a:gd name="T8" fmla="*/ 3 w 4"/>
                    <a:gd name="T9" fmla="*/ 0 h 9"/>
                    <a:gd name="T10" fmla="*/ 0 w 4"/>
                    <a:gd name="T11" fmla="*/ 2 h 9"/>
                    <a:gd name="T12" fmla="*/ 1 w 4"/>
                    <a:gd name="T13" fmla="*/ 5 h 9"/>
                    <a:gd name="T14" fmla="*/ 1 w 4"/>
                    <a:gd name="T15" fmla="*/ 6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lnTo>
                        <a:pt x="4" y="9"/>
                      </a:lnTo>
                      <a:lnTo>
                        <a:pt x="4" y="3"/>
                      </a:lnTo>
                      <a:lnTo>
                        <a:pt x="4" y="2"/>
                      </a:lnTo>
                      <a:lnTo>
                        <a:pt x="3" y="0"/>
                      </a:lnTo>
                      <a:lnTo>
                        <a:pt x="0" y="2"/>
                      </a:lnTo>
                      <a:lnTo>
                        <a:pt x="1" y="5"/>
                      </a:lnTo>
                      <a:lnTo>
                        <a:pt x="1" y="6"/>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528">
                  <a:extLst>
                    <a:ext uri="{FF2B5EF4-FFF2-40B4-BE49-F238E27FC236}">
                      <a16:creationId xmlns:a16="http://schemas.microsoft.com/office/drawing/2014/main" id="{7BECBE26-762A-4E74-88BC-B362FA185DCE}"/>
                    </a:ext>
                  </a:extLst>
                </p:cNvPr>
                <p:cNvSpPr>
                  <a:spLocks/>
                </p:cNvSpPr>
                <p:nvPr/>
              </p:nvSpPr>
              <p:spPr bwMode="auto">
                <a:xfrm>
                  <a:off x="5040" y="2385"/>
                  <a:ext cx="116" cy="272"/>
                </a:xfrm>
                <a:custGeom>
                  <a:avLst/>
                  <a:gdLst>
                    <a:gd name="T0" fmla="*/ 71 w 116"/>
                    <a:gd name="T1" fmla="*/ 29 h 272"/>
                    <a:gd name="T2" fmla="*/ 63 w 116"/>
                    <a:gd name="T3" fmla="*/ 14 h 272"/>
                    <a:gd name="T4" fmla="*/ 58 w 116"/>
                    <a:gd name="T5" fmla="*/ 8 h 272"/>
                    <a:gd name="T6" fmla="*/ 44 w 116"/>
                    <a:gd name="T7" fmla="*/ 0 h 272"/>
                    <a:gd name="T8" fmla="*/ 32 w 116"/>
                    <a:gd name="T9" fmla="*/ 12 h 272"/>
                    <a:gd name="T10" fmla="*/ 21 w 116"/>
                    <a:gd name="T11" fmla="*/ 12 h 272"/>
                    <a:gd name="T12" fmla="*/ 12 w 116"/>
                    <a:gd name="T13" fmla="*/ 16 h 272"/>
                    <a:gd name="T14" fmla="*/ 5 w 116"/>
                    <a:gd name="T15" fmla="*/ 14 h 272"/>
                    <a:gd name="T16" fmla="*/ 1 w 116"/>
                    <a:gd name="T17" fmla="*/ 21 h 272"/>
                    <a:gd name="T18" fmla="*/ 10 w 116"/>
                    <a:gd name="T19" fmla="*/ 36 h 272"/>
                    <a:gd name="T20" fmla="*/ 30 w 116"/>
                    <a:gd name="T21" fmla="*/ 46 h 272"/>
                    <a:gd name="T22" fmla="*/ 40 w 116"/>
                    <a:gd name="T23" fmla="*/ 57 h 272"/>
                    <a:gd name="T24" fmla="*/ 40 w 116"/>
                    <a:gd name="T25" fmla="*/ 70 h 272"/>
                    <a:gd name="T26" fmla="*/ 34 w 116"/>
                    <a:gd name="T27" fmla="*/ 79 h 272"/>
                    <a:gd name="T28" fmla="*/ 41 w 116"/>
                    <a:gd name="T29" fmla="*/ 89 h 272"/>
                    <a:gd name="T30" fmla="*/ 58 w 116"/>
                    <a:gd name="T31" fmla="*/ 105 h 272"/>
                    <a:gd name="T32" fmla="*/ 69 w 116"/>
                    <a:gd name="T33" fmla="*/ 119 h 272"/>
                    <a:gd name="T34" fmla="*/ 76 w 116"/>
                    <a:gd name="T35" fmla="*/ 127 h 272"/>
                    <a:gd name="T36" fmla="*/ 83 w 116"/>
                    <a:gd name="T37" fmla="*/ 136 h 272"/>
                    <a:gd name="T38" fmla="*/ 85 w 116"/>
                    <a:gd name="T39" fmla="*/ 146 h 272"/>
                    <a:gd name="T40" fmla="*/ 85 w 116"/>
                    <a:gd name="T41" fmla="*/ 160 h 272"/>
                    <a:gd name="T42" fmla="*/ 87 w 116"/>
                    <a:gd name="T43" fmla="*/ 174 h 272"/>
                    <a:gd name="T44" fmla="*/ 89 w 116"/>
                    <a:gd name="T45" fmla="*/ 198 h 272"/>
                    <a:gd name="T46" fmla="*/ 77 w 116"/>
                    <a:gd name="T47" fmla="*/ 211 h 272"/>
                    <a:gd name="T48" fmla="*/ 71 w 116"/>
                    <a:gd name="T49" fmla="*/ 223 h 272"/>
                    <a:gd name="T50" fmla="*/ 69 w 116"/>
                    <a:gd name="T51" fmla="*/ 230 h 272"/>
                    <a:gd name="T52" fmla="*/ 54 w 116"/>
                    <a:gd name="T53" fmla="*/ 234 h 272"/>
                    <a:gd name="T54" fmla="*/ 48 w 116"/>
                    <a:gd name="T55" fmla="*/ 243 h 272"/>
                    <a:gd name="T56" fmla="*/ 59 w 116"/>
                    <a:gd name="T57" fmla="*/ 244 h 272"/>
                    <a:gd name="T58" fmla="*/ 54 w 116"/>
                    <a:gd name="T59" fmla="*/ 258 h 272"/>
                    <a:gd name="T60" fmla="*/ 56 w 116"/>
                    <a:gd name="T61" fmla="*/ 267 h 272"/>
                    <a:gd name="T62" fmla="*/ 54 w 116"/>
                    <a:gd name="T63" fmla="*/ 272 h 272"/>
                    <a:gd name="T64" fmla="*/ 63 w 116"/>
                    <a:gd name="T65" fmla="*/ 263 h 272"/>
                    <a:gd name="T66" fmla="*/ 71 w 116"/>
                    <a:gd name="T67" fmla="*/ 257 h 272"/>
                    <a:gd name="T68" fmla="*/ 71 w 116"/>
                    <a:gd name="T69" fmla="*/ 250 h 272"/>
                    <a:gd name="T70" fmla="*/ 77 w 116"/>
                    <a:gd name="T71" fmla="*/ 249 h 272"/>
                    <a:gd name="T72" fmla="*/ 79 w 116"/>
                    <a:gd name="T73" fmla="*/ 243 h 272"/>
                    <a:gd name="T74" fmla="*/ 77 w 116"/>
                    <a:gd name="T75" fmla="*/ 238 h 272"/>
                    <a:gd name="T76" fmla="*/ 80 w 116"/>
                    <a:gd name="T77" fmla="*/ 240 h 272"/>
                    <a:gd name="T78" fmla="*/ 95 w 116"/>
                    <a:gd name="T79" fmla="*/ 236 h 272"/>
                    <a:gd name="T80" fmla="*/ 104 w 116"/>
                    <a:gd name="T81" fmla="*/ 227 h 272"/>
                    <a:gd name="T82" fmla="*/ 112 w 116"/>
                    <a:gd name="T83" fmla="*/ 215 h 272"/>
                    <a:gd name="T84" fmla="*/ 113 w 116"/>
                    <a:gd name="T85" fmla="*/ 204 h 272"/>
                    <a:gd name="T86" fmla="*/ 115 w 116"/>
                    <a:gd name="T87" fmla="*/ 195 h 272"/>
                    <a:gd name="T88" fmla="*/ 115 w 116"/>
                    <a:gd name="T89" fmla="*/ 191 h 272"/>
                    <a:gd name="T90" fmla="*/ 112 w 116"/>
                    <a:gd name="T91" fmla="*/ 181 h 272"/>
                    <a:gd name="T92" fmla="*/ 110 w 116"/>
                    <a:gd name="T93" fmla="*/ 167 h 272"/>
                    <a:gd name="T94" fmla="*/ 105 w 116"/>
                    <a:gd name="T95" fmla="*/ 153 h 272"/>
                    <a:gd name="T96" fmla="*/ 102 w 116"/>
                    <a:gd name="T97" fmla="*/ 143 h 272"/>
                    <a:gd name="T98" fmla="*/ 77 w 116"/>
                    <a:gd name="T99" fmla="*/ 119 h 272"/>
                    <a:gd name="T100" fmla="*/ 66 w 116"/>
                    <a:gd name="T101" fmla="*/ 104 h 272"/>
                    <a:gd name="T102" fmla="*/ 60 w 116"/>
                    <a:gd name="T103" fmla="*/ 93 h 272"/>
                    <a:gd name="T104" fmla="*/ 53 w 116"/>
                    <a:gd name="T105" fmla="*/ 84 h 272"/>
                    <a:gd name="T106" fmla="*/ 54 w 116"/>
                    <a:gd name="T107" fmla="*/ 70 h 272"/>
                    <a:gd name="T108" fmla="*/ 58 w 116"/>
                    <a:gd name="T109" fmla="*/ 64 h 272"/>
                    <a:gd name="T110" fmla="*/ 63 w 116"/>
                    <a:gd name="T111" fmla="*/ 57 h 272"/>
                    <a:gd name="T112" fmla="*/ 64 w 116"/>
                    <a:gd name="T113" fmla="*/ 48 h 272"/>
                    <a:gd name="T114" fmla="*/ 68 w 116"/>
                    <a:gd name="T115" fmla="*/ 46 h 272"/>
                    <a:gd name="T116" fmla="*/ 73 w 116"/>
                    <a:gd name="T117" fmla="*/ 41 h 272"/>
                    <a:gd name="T118" fmla="*/ 82 w 116"/>
                    <a:gd name="T119" fmla="*/ 37 h 272"/>
                    <a:gd name="T120" fmla="*/ 85 w 116"/>
                    <a:gd name="T121" fmla="*/ 3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 h="272">
                      <a:moveTo>
                        <a:pt x="80" y="33"/>
                      </a:moveTo>
                      <a:lnTo>
                        <a:pt x="79" y="31"/>
                      </a:lnTo>
                      <a:lnTo>
                        <a:pt x="76" y="33"/>
                      </a:lnTo>
                      <a:lnTo>
                        <a:pt x="73" y="30"/>
                      </a:lnTo>
                      <a:lnTo>
                        <a:pt x="71" y="29"/>
                      </a:lnTo>
                      <a:lnTo>
                        <a:pt x="70" y="26"/>
                      </a:lnTo>
                      <a:lnTo>
                        <a:pt x="64" y="24"/>
                      </a:lnTo>
                      <a:lnTo>
                        <a:pt x="64" y="21"/>
                      </a:lnTo>
                      <a:lnTo>
                        <a:pt x="61" y="20"/>
                      </a:lnTo>
                      <a:lnTo>
                        <a:pt x="63" y="14"/>
                      </a:lnTo>
                      <a:lnTo>
                        <a:pt x="65" y="13"/>
                      </a:lnTo>
                      <a:lnTo>
                        <a:pt x="66" y="10"/>
                      </a:lnTo>
                      <a:lnTo>
                        <a:pt x="63" y="8"/>
                      </a:lnTo>
                      <a:lnTo>
                        <a:pt x="60" y="9"/>
                      </a:lnTo>
                      <a:lnTo>
                        <a:pt x="58" y="8"/>
                      </a:lnTo>
                      <a:lnTo>
                        <a:pt x="52" y="8"/>
                      </a:lnTo>
                      <a:lnTo>
                        <a:pt x="50" y="5"/>
                      </a:lnTo>
                      <a:lnTo>
                        <a:pt x="47" y="5"/>
                      </a:lnTo>
                      <a:lnTo>
                        <a:pt x="47" y="3"/>
                      </a:lnTo>
                      <a:lnTo>
                        <a:pt x="44" y="0"/>
                      </a:lnTo>
                      <a:lnTo>
                        <a:pt x="43" y="2"/>
                      </a:lnTo>
                      <a:lnTo>
                        <a:pt x="39" y="2"/>
                      </a:lnTo>
                      <a:lnTo>
                        <a:pt x="36" y="4"/>
                      </a:lnTo>
                      <a:lnTo>
                        <a:pt x="36" y="9"/>
                      </a:lnTo>
                      <a:lnTo>
                        <a:pt x="32" y="12"/>
                      </a:lnTo>
                      <a:lnTo>
                        <a:pt x="29" y="9"/>
                      </a:lnTo>
                      <a:lnTo>
                        <a:pt x="25" y="11"/>
                      </a:lnTo>
                      <a:lnTo>
                        <a:pt x="25" y="13"/>
                      </a:lnTo>
                      <a:lnTo>
                        <a:pt x="22" y="15"/>
                      </a:lnTo>
                      <a:lnTo>
                        <a:pt x="21" y="12"/>
                      </a:lnTo>
                      <a:lnTo>
                        <a:pt x="19" y="12"/>
                      </a:lnTo>
                      <a:lnTo>
                        <a:pt x="18" y="15"/>
                      </a:lnTo>
                      <a:lnTo>
                        <a:pt x="15" y="12"/>
                      </a:lnTo>
                      <a:lnTo>
                        <a:pt x="12" y="13"/>
                      </a:lnTo>
                      <a:lnTo>
                        <a:pt x="12" y="16"/>
                      </a:lnTo>
                      <a:lnTo>
                        <a:pt x="10" y="16"/>
                      </a:lnTo>
                      <a:lnTo>
                        <a:pt x="9" y="15"/>
                      </a:lnTo>
                      <a:lnTo>
                        <a:pt x="9" y="13"/>
                      </a:lnTo>
                      <a:lnTo>
                        <a:pt x="8" y="12"/>
                      </a:lnTo>
                      <a:lnTo>
                        <a:pt x="5" y="14"/>
                      </a:lnTo>
                      <a:lnTo>
                        <a:pt x="3" y="15"/>
                      </a:lnTo>
                      <a:lnTo>
                        <a:pt x="2" y="17"/>
                      </a:lnTo>
                      <a:lnTo>
                        <a:pt x="1" y="18"/>
                      </a:lnTo>
                      <a:lnTo>
                        <a:pt x="0" y="19"/>
                      </a:lnTo>
                      <a:lnTo>
                        <a:pt x="1" y="21"/>
                      </a:lnTo>
                      <a:lnTo>
                        <a:pt x="6" y="23"/>
                      </a:lnTo>
                      <a:lnTo>
                        <a:pt x="9" y="27"/>
                      </a:lnTo>
                      <a:lnTo>
                        <a:pt x="11" y="30"/>
                      </a:lnTo>
                      <a:lnTo>
                        <a:pt x="11" y="33"/>
                      </a:lnTo>
                      <a:lnTo>
                        <a:pt x="10" y="36"/>
                      </a:lnTo>
                      <a:lnTo>
                        <a:pt x="15" y="42"/>
                      </a:lnTo>
                      <a:lnTo>
                        <a:pt x="18" y="48"/>
                      </a:lnTo>
                      <a:lnTo>
                        <a:pt x="24" y="48"/>
                      </a:lnTo>
                      <a:lnTo>
                        <a:pt x="27" y="49"/>
                      </a:lnTo>
                      <a:lnTo>
                        <a:pt x="30" y="46"/>
                      </a:lnTo>
                      <a:lnTo>
                        <a:pt x="34" y="46"/>
                      </a:lnTo>
                      <a:lnTo>
                        <a:pt x="36" y="50"/>
                      </a:lnTo>
                      <a:lnTo>
                        <a:pt x="40" y="50"/>
                      </a:lnTo>
                      <a:lnTo>
                        <a:pt x="40" y="54"/>
                      </a:lnTo>
                      <a:lnTo>
                        <a:pt x="40" y="57"/>
                      </a:lnTo>
                      <a:lnTo>
                        <a:pt x="44" y="58"/>
                      </a:lnTo>
                      <a:lnTo>
                        <a:pt x="44" y="60"/>
                      </a:lnTo>
                      <a:lnTo>
                        <a:pt x="43" y="61"/>
                      </a:lnTo>
                      <a:lnTo>
                        <a:pt x="41" y="68"/>
                      </a:lnTo>
                      <a:lnTo>
                        <a:pt x="40" y="70"/>
                      </a:lnTo>
                      <a:lnTo>
                        <a:pt x="36" y="71"/>
                      </a:lnTo>
                      <a:lnTo>
                        <a:pt x="33" y="72"/>
                      </a:lnTo>
                      <a:lnTo>
                        <a:pt x="30" y="72"/>
                      </a:lnTo>
                      <a:lnTo>
                        <a:pt x="31" y="75"/>
                      </a:lnTo>
                      <a:lnTo>
                        <a:pt x="34" y="79"/>
                      </a:lnTo>
                      <a:lnTo>
                        <a:pt x="32" y="82"/>
                      </a:lnTo>
                      <a:lnTo>
                        <a:pt x="33" y="84"/>
                      </a:lnTo>
                      <a:lnTo>
                        <a:pt x="35" y="84"/>
                      </a:lnTo>
                      <a:lnTo>
                        <a:pt x="36" y="88"/>
                      </a:lnTo>
                      <a:lnTo>
                        <a:pt x="41" y="89"/>
                      </a:lnTo>
                      <a:lnTo>
                        <a:pt x="45" y="91"/>
                      </a:lnTo>
                      <a:lnTo>
                        <a:pt x="48" y="92"/>
                      </a:lnTo>
                      <a:lnTo>
                        <a:pt x="52" y="98"/>
                      </a:lnTo>
                      <a:lnTo>
                        <a:pt x="56" y="100"/>
                      </a:lnTo>
                      <a:lnTo>
                        <a:pt x="58" y="105"/>
                      </a:lnTo>
                      <a:lnTo>
                        <a:pt x="58" y="108"/>
                      </a:lnTo>
                      <a:lnTo>
                        <a:pt x="63" y="113"/>
                      </a:lnTo>
                      <a:lnTo>
                        <a:pt x="64" y="117"/>
                      </a:lnTo>
                      <a:lnTo>
                        <a:pt x="66" y="119"/>
                      </a:lnTo>
                      <a:lnTo>
                        <a:pt x="69" y="119"/>
                      </a:lnTo>
                      <a:lnTo>
                        <a:pt x="71" y="122"/>
                      </a:lnTo>
                      <a:lnTo>
                        <a:pt x="71" y="124"/>
                      </a:lnTo>
                      <a:lnTo>
                        <a:pt x="73" y="126"/>
                      </a:lnTo>
                      <a:lnTo>
                        <a:pt x="74" y="126"/>
                      </a:lnTo>
                      <a:lnTo>
                        <a:pt x="76" y="127"/>
                      </a:lnTo>
                      <a:lnTo>
                        <a:pt x="76" y="130"/>
                      </a:lnTo>
                      <a:lnTo>
                        <a:pt x="77" y="132"/>
                      </a:lnTo>
                      <a:lnTo>
                        <a:pt x="80" y="132"/>
                      </a:lnTo>
                      <a:lnTo>
                        <a:pt x="82" y="135"/>
                      </a:lnTo>
                      <a:lnTo>
                        <a:pt x="83" y="136"/>
                      </a:lnTo>
                      <a:lnTo>
                        <a:pt x="86" y="134"/>
                      </a:lnTo>
                      <a:lnTo>
                        <a:pt x="87" y="136"/>
                      </a:lnTo>
                      <a:lnTo>
                        <a:pt x="85" y="139"/>
                      </a:lnTo>
                      <a:lnTo>
                        <a:pt x="85" y="143"/>
                      </a:lnTo>
                      <a:lnTo>
                        <a:pt x="85" y="146"/>
                      </a:lnTo>
                      <a:lnTo>
                        <a:pt x="88" y="146"/>
                      </a:lnTo>
                      <a:lnTo>
                        <a:pt x="88" y="150"/>
                      </a:lnTo>
                      <a:lnTo>
                        <a:pt x="84" y="153"/>
                      </a:lnTo>
                      <a:lnTo>
                        <a:pt x="85" y="158"/>
                      </a:lnTo>
                      <a:lnTo>
                        <a:pt x="85" y="160"/>
                      </a:lnTo>
                      <a:lnTo>
                        <a:pt x="86" y="165"/>
                      </a:lnTo>
                      <a:lnTo>
                        <a:pt x="83" y="167"/>
                      </a:lnTo>
                      <a:lnTo>
                        <a:pt x="83" y="167"/>
                      </a:lnTo>
                      <a:lnTo>
                        <a:pt x="85" y="173"/>
                      </a:lnTo>
                      <a:lnTo>
                        <a:pt x="87" y="174"/>
                      </a:lnTo>
                      <a:lnTo>
                        <a:pt x="89" y="181"/>
                      </a:lnTo>
                      <a:lnTo>
                        <a:pt x="88" y="186"/>
                      </a:lnTo>
                      <a:lnTo>
                        <a:pt x="90" y="190"/>
                      </a:lnTo>
                      <a:lnTo>
                        <a:pt x="89" y="194"/>
                      </a:lnTo>
                      <a:lnTo>
                        <a:pt x="89" y="198"/>
                      </a:lnTo>
                      <a:lnTo>
                        <a:pt x="88" y="203"/>
                      </a:lnTo>
                      <a:lnTo>
                        <a:pt x="85" y="204"/>
                      </a:lnTo>
                      <a:lnTo>
                        <a:pt x="85" y="206"/>
                      </a:lnTo>
                      <a:lnTo>
                        <a:pt x="81" y="208"/>
                      </a:lnTo>
                      <a:lnTo>
                        <a:pt x="77" y="211"/>
                      </a:lnTo>
                      <a:lnTo>
                        <a:pt x="75" y="214"/>
                      </a:lnTo>
                      <a:lnTo>
                        <a:pt x="70" y="214"/>
                      </a:lnTo>
                      <a:lnTo>
                        <a:pt x="67" y="216"/>
                      </a:lnTo>
                      <a:lnTo>
                        <a:pt x="67" y="222"/>
                      </a:lnTo>
                      <a:lnTo>
                        <a:pt x="71" y="223"/>
                      </a:lnTo>
                      <a:lnTo>
                        <a:pt x="74" y="226"/>
                      </a:lnTo>
                      <a:lnTo>
                        <a:pt x="73" y="229"/>
                      </a:lnTo>
                      <a:lnTo>
                        <a:pt x="74" y="233"/>
                      </a:lnTo>
                      <a:lnTo>
                        <a:pt x="70" y="233"/>
                      </a:lnTo>
                      <a:lnTo>
                        <a:pt x="69" y="230"/>
                      </a:lnTo>
                      <a:lnTo>
                        <a:pt x="66" y="229"/>
                      </a:lnTo>
                      <a:lnTo>
                        <a:pt x="60" y="230"/>
                      </a:lnTo>
                      <a:lnTo>
                        <a:pt x="58" y="229"/>
                      </a:lnTo>
                      <a:lnTo>
                        <a:pt x="55" y="229"/>
                      </a:lnTo>
                      <a:lnTo>
                        <a:pt x="54" y="234"/>
                      </a:lnTo>
                      <a:lnTo>
                        <a:pt x="50" y="235"/>
                      </a:lnTo>
                      <a:lnTo>
                        <a:pt x="48" y="239"/>
                      </a:lnTo>
                      <a:lnTo>
                        <a:pt x="49" y="240"/>
                      </a:lnTo>
                      <a:lnTo>
                        <a:pt x="49" y="243"/>
                      </a:lnTo>
                      <a:lnTo>
                        <a:pt x="48" y="243"/>
                      </a:lnTo>
                      <a:lnTo>
                        <a:pt x="51" y="244"/>
                      </a:lnTo>
                      <a:lnTo>
                        <a:pt x="53" y="243"/>
                      </a:lnTo>
                      <a:lnTo>
                        <a:pt x="54" y="244"/>
                      </a:lnTo>
                      <a:lnTo>
                        <a:pt x="56" y="243"/>
                      </a:lnTo>
                      <a:lnTo>
                        <a:pt x="59" y="244"/>
                      </a:lnTo>
                      <a:lnTo>
                        <a:pt x="60" y="243"/>
                      </a:lnTo>
                      <a:lnTo>
                        <a:pt x="60" y="245"/>
                      </a:lnTo>
                      <a:lnTo>
                        <a:pt x="56" y="248"/>
                      </a:lnTo>
                      <a:lnTo>
                        <a:pt x="54" y="253"/>
                      </a:lnTo>
                      <a:lnTo>
                        <a:pt x="54" y="258"/>
                      </a:lnTo>
                      <a:lnTo>
                        <a:pt x="54" y="260"/>
                      </a:lnTo>
                      <a:lnTo>
                        <a:pt x="54" y="260"/>
                      </a:lnTo>
                      <a:lnTo>
                        <a:pt x="54" y="261"/>
                      </a:lnTo>
                      <a:lnTo>
                        <a:pt x="54" y="266"/>
                      </a:lnTo>
                      <a:lnTo>
                        <a:pt x="56" y="267"/>
                      </a:lnTo>
                      <a:lnTo>
                        <a:pt x="57" y="267"/>
                      </a:lnTo>
                      <a:lnTo>
                        <a:pt x="56" y="268"/>
                      </a:lnTo>
                      <a:lnTo>
                        <a:pt x="53" y="270"/>
                      </a:lnTo>
                      <a:lnTo>
                        <a:pt x="51" y="271"/>
                      </a:lnTo>
                      <a:lnTo>
                        <a:pt x="54" y="272"/>
                      </a:lnTo>
                      <a:lnTo>
                        <a:pt x="60" y="269"/>
                      </a:lnTo>
                      <a:lnTo>
                        <a:pt x="60" y="268"/>
                      </a:lnTo>
                      <a:lnTo>
                        <a:pt x="61" y="268"/>
                      </a:lnTo>
                      <a:lnTo>
                        <a:pt x="63" y="266"/>
                      </a:lnTo>
                      <a:lnTo>
                        <a:pt x="63" y="263"/>
                      </a:lnTo>
                      <a:lnTo>
                        <a:pt x="64" y="260"/>
                      </a:lnTo>
                      <a:lnTo>
                        <a:pt x="66" y="261"/>
                      </a:lnTo>
                      <a:lnTo>
                        <a:pt x="67" y="260"/>
                      </a:lnTo>
                      <a:lnTo>
                        <a:pt x="70" y="257"/>
                      </a:lnTo>
                      <a:lnTo>
                        <a:pt x="71" y="257"/>
                      </a:lnTo>
                      <a:lnTo>
                        <a:pt x="71" y="256"/>
                      </a:lnTo>
                      <a:lnTo>
                        <a:pt x="73" y="255"/>
                      </a:lnTo>
                      <a:lnTo>
                        <a:pt x="72" y="253"/>
                      </a:lnTo>
                      <a:lnTo>
                        <a:pt x="72" y="253"/>
                      </a:lnTo>
                      <a:lnTo>
                        <a:pt x="71" y="250"/>
                      </a:lnTo>
                      <a:lnTo>
                        <a:pt x="73" y="250"/>
                      </a:lnTo>
                      <a:lnTo>
                        <a:pt x="74" y="252"/>
                      </a:lnTo>
                      <a:lnTo>
                        <a:pt x="75" y="253"/>
                      </a:lnTo>
                      <a:lnTo>
                        <a:pt x="77" y="250"/>
                      </a:lnTo>
                      <a:lnTo>
                        <a:pt x="77" y="249"/>
                      </a:lnTo>
                      <a:lnTo>
                        <a:pt x="74" y="246"/>
                      </a:lnTo>
                      <a:lnTo>
                        <a:pt x="78" y="248"/>
                      </a:lnTo>
                      <a:lnTo>
                        <a:pt x="79" y="247"/>
                      </a:lnTo>
                      <a:lnTo>
                        <a:pt x="78" y="244"/>
                      </a:lnTo>
                      <a:lnTo>
                        <a:pt x="79" y="243"/>
                      </a:lnTo>
                      <a:lnTo>
                        <a:pt x="75" y="241"/>
                      </a:lnTo>
                      <a:lnTo>
                        <a:pt x="78" y="241"/>
                      </a:lnTo>
                      <a:lnTo>
                        <a:pt x="78" y="240"/>
                      </a:lnTo>
                      <a:lnTo>
                        <a:pt x="78" y="240"/>
                      </a:lnTo>
                      <a:lnTo>
                        <a:pt x="77" y="238"/>
                      </a:lnTo>
                      <a:lnTo>
                        <a:pt x="79" y="239"/>
                      </a:lnTo>
                      <a:lnTo>
                        <a:pt x="80" y="238"/>
                      </a:lnTo>
                      <a:lnTo>
                        <a:pt x="81" y="236"/>
                      </a:lnTo>
                      <a:lnTo>
                        <a:pt x="81" y="238"/>
                      </a:lnTo>
                      <a:lnTo>
                        <a:pt x="80" y="240"/>
                      </a:lnTo>
                      <a:lnTo>
                        <a:pt x="81" y="240"/>
                      </a:lnTo>
                      <a:lnTo>
                        <a:pt x="83" y="240"/>
                      </a:lnTo>
                      <a:lnTo>
                        <a:pt x="85" y="241"/>
                      </a:lnTo>
                      <a:lnTo>
                        <a:pt x="88" y="240"/>
                      </a:lnTo>
                      <a:lnTo>
                        <a:pt x="95" y="236"/>
                      </a:lnTo>
                      <a:lnTo>
                        <a:pt x="96" y="234"/>
                      </a:lnTo>
                      <a:lnTo>
                        <a:pt x="99" y="234"/>
                      </a:lnTo>
                      <a:lnTo>
                        <a:pt x="99" y="231"/>
                      </a:lnTo>
                      <a:lnTo>
                        <a:pt x="102" y="229"/>
                      </a:lnTo>
                      <a:lnTo>
                        <a:pt x="104" y="227"/>
                      </a:lnTo>
                      <a:lnTo>
                        <a:pt x="107" y="223"/>
                      </a:lnTo>
                      <a:lnTo>
                        <a:pt x="109" y="222"/>
                      </a:lnTo>
                      <a:lnTo>
                        <a:pt x="109" y="219"/>
                      </a:lnTo>
                      <a:lnTo>
                        <a:pt x="111" y="218"/>
                      </a:lnTo>
                      <a:lnTo>
                        <a:pt x="112" y="215"/>
                      </a:lnTo>
                      <a:lnTo>
                        <a:pt x="112" y="214"/>
                      </a:lnTo>
                      <a:lnTo>
                        <a:pt x="112" y="211"/>
                      </a:lnTo>
                      <a:lnTo>
                        <a:pt x="111" y="208"/>
                      </a:lnTo>
                      <a:lnTo>
                        <a:pt x="113" y="205"/>
                      </a:lnTo>
                      <a:lnTo>
                        <a:pt x="113" y="204"/>
                      </a:lnTo>
                      <a:lnTo>
                        <a:pt x="115" y="202"/>
                      </a:lnTo>
                      <a:lnTo>
                        <a:pt x="115" y="201"/>
                      </a:lnTo>
                      <a:lnTo>
                        <a:pt x="113" y="199"/>
                      </a:lnTo>
                      <a:lnTo>
                        <a:pt x="113" y="196"/>
                      </a:lnTo>
                      <a:lnTo>
                        <a:pt x="115" y="195"/>
                      </a:lnTo>
                      <a:lnTo>
                        <a:pt x="116" y="197"/>
                      </a:lnTo>
                      <a:lnTo>
                        <a:pt x="116" y="198"/>
                      </a:lnTo>
                      <a:lnTo>
                        <a:pt x="116" y="198"/>
                      </a:lnTo>
                      <a:lnTo>
                        <a:pt x="116" y="195"/>
                      </a:lnTo>
                      <a:lnTo>
                        <a:pt x="115" y="191"/>
                      </a:lnTo>
                      <a:lnTo>
                        <a:pt x="114" y="189"/>
                      </a:lnTo>
                      <a:lnTo>
                        <a:pt x="113" y="188"/>
                      </a:lnTo>
                      <a:lnTo>
                        <a:pt x="112" y="187"/>
                      </a:lnTo>
                      <a:lnTo>
                        <a:pt x="112" y="183"/>
                      </a:lnTo>
                      <a:lnTo>
                        <a:pt x="112" y="181"/>
                      </a:lnTo>
                      <a:lnTo>
                        <a:pt x="112" y="179"/>
                      </a:lnTo>
                      <a:lnTo>
                        <a:pt x="112" y="177"/>
                      </a:lnTo>
                      <a:lnTo>
                        <a:pt x="112" y="174"/>
                      </a:lnTo>
                      <a:lnTo>
                        <a:pt x="111" y="173"/>
                      </a:lnTo>
                      <a:lnTo>
                        <a:pt x="110" y="167"/>
                      </a:lnTo>
                      <a:lnTo>
                        <a:pt x="109" y="166"/>
                      </a:lnTo>
                      <a:lnTo>
                        <a:pt x="108" y="160"/>
                      </a:lnTo>
                      <a:lnTo>
                        <a:pt x="105" y="157"/>
                      </a:lnTo>
                      <a:lnTo>
                        <a:pt x="106" y="155"/>
                      </a:lnTo>
                      <a:lnTo>
                        <a:pt x="105" y="153"/>
                      </a:lnTo>
                      <a:lnTo>
                        <a:pt x="105" y="152"/>
                      </a:lnTo>
                      <a:lnTo>
                        <a:pt x="102" y="148"/>
                      </a:lnTo>
                      <a:lnTo>
                        <a:pt x="102" y="146"/>
                      </a:lnTo>
                      <a:lnTo>
                        <a:pt x="102" y="146"/>
                      </a:lnTo>
                      <a:lnTo>
                        <a:pt x="102" y="143"/>
                      </a:lnTo>
                      <a:lnTo>
                        <a:pt x="99" y="139"/>
                      </a:lnTo>
                      <a:lnTo>
                        <a:pt x="93" y="133"/>
                      </a:lnTo>
                      <a:lnTo>
                        <a:pt x="92" y="129"/>
                      </a:lnTo>
                      <a:lnTo>
                        <a:pt x="85" y="123"/>
                      </a:lnTo>
                      <a:lnTo>
                        <a:pt x="77" y="119"/>
                      </a:lnTo>
                      <a:lnTo>
                        <a:pt x="77" y="118"/>
                      </a:lnTo>
                      <a:lnTo>
                        <a:pt x="74" y="115"/>
                      </a:lnTo>
                      <a:lnTo>
                        <a:pt x="68" y="110"/>
                      </a:lnTo>
                      <a:lnTo>
                        <a:pt x="67" y="108"/>
                      </a:lnTo>
                      <a:lnTo>
                        <a:pt x="66" y="104"/>
                      </a:lnTo>
                      <a:lnTo>
                        <a:pt x="67" y="103"/>
                      </a:lnTo>
                      <a:lnTo>
                        <a:pt x="67" y="101"/>
                      </a:lnTo>
                      <a:lnTo>
                        <a:pt x="65" y="97"/>
                      </a:lnTo>
                      <a:lnTo>
                        <a:pt x="64" y="97"/>
                      </a:lnTo>
                      <a:lnTo>
                        <a:pt x="60" y="93"/>
                      </a:lnTo>
                      <a:lnTo>
                        <a:pt x="56" y="90"/>
                      </a:lnTo>
                      <a:lnTo>
                        <a:pt x="54" y="89"/>
                      </a:lnTo>
                      <a:lnTo>
                        <a:pt x="56" y="88"/>
                      </a:lnTo>
                      <a:lnTo>
                        <a:pt x="56" y="87"/>
                      </a:lnTo>
                      <a:lnTo>
                        <a:pt x="53" y="84"/>
                      </a:lnTo>
                      <a:lnTo>
                        <a:pt x="54" y="81"/>
                      </a:lnTo>
                      <a:lnTo>
                        <a:pt x="56" y="75"/>
                      </a:lnTo>
                      <a:lnTo>
                        <a:pt x="55" y="73"/>
                      </a:lnTo>
                      <a:lnTo>
                        <a:pt x="54" y="73"/>
                      </a:lnTo>
                      <a:lnTo>
                        <a:pt x="54" y="70"/>
                      </a:lnTo>
                      <a:lnTo>
                        <a:pt x="55" y="69"/>
                      </a:lnTo>
                      <a:lnTo>
                        <a:pt x="56" y="66"/>
                      </a:lnTo>
                      <a:lnTo>
                        <a:pt x="57" y="64"/>
                      </a:lnTo>
                      <a:lnTo>
                        <a:pt x="57" y="64"/>
                      </a:lnTo>
                      <a:lnTo>
                        <a:pt x="58" y="64"/>
                      </a:lnTo>
                      <a:lnTo>
                        <a:pt x="60" y="64"/>
                      </a:lnTo>
                      <a:lnTo>
                        <a:pt x="62" y="60"/>
                      </a:lnTo>
                      <a:lnTo>
                        <a:pt x="63" y="60"/>
                      </a:lnTo>
                      <a:lnTo>
                        <a:pt x="64" y="58"/>
                      </a:lnTo>
                      <a:lnTo>
                        <a:pt x="63" y="57"/>
                      </a:lnTo>
                      <a:lnTo>
                        <a:pt x="64" y="56"/>
                      </a:lnTo>
                      <a:lnTo>
                        <a:pt x="63" y="53"/>
                      </a:lnTo>
                      <a:lnTo>
                        <a:pt x="64" y="50"/>
                      </a:lnTo>
                      <a:lnTo>
                        <a:pt x="63" y="50"/>
                      </a:lnTo>
                      <a:lnTo>
                        <a:pt x="64" y="48"/>
                      </a:lnTo>
                      <a:lnTo>
                        <a:pt x="64" y="46"/>
                      </a:lnTo>
                      <a:lnTo>
                        <a:pt x="65" y="46"/>
                      </a:lnTo>
                      <a:lnTo>
                        <a:pt x="66" y="47"/>
                      </a:lnTo>
                      <a:lnTo>
                        <a:pt x="67" y="46"/>
                      </a:lnTo>
                      <a:lnTo>
                        <a:pt x="68" y="46"/>
                      </a:lnTo>
                      <a:lnTo>
                        <a:pt x="71" y="45"/>
                      </a:lnTo>
                      <a:lnTo>
                        <a:pt x="71" y="46"/>
                      </a:lnTo>
                      <a:lnTo>
                        <a:pt x="72" y="45"/>
                      </a:lnTo>
                      <a:lnTo>
                        <a:pt x="74" y="43"/>
                      </a:lnTo>
                      <a:lnTo>
                        <a:pt x="73" y="41"/>
                      </a:lnTo>
                      <a:lnTo>
                        <a:pt x="74" y="39"/>
                      </a:lnTo>
                      <a:lnTo>
                        <a:pt x="76" y="39"/>
                      </a:lnTo>
                      <a:lnTo>
                        <a:pt x="79" y="39"/>
                      </a:lnTo>
                      <a:lnTo>
                        <a:pt x="81" y="37"/>
                      </a:lnTo>
                      <a:lnTo>
                        <a:pt x="82" y="37"/>
                      </a:lnTo>
                      <a:lnTo>
                        <a:pt x="84" y="36"/>
                      </a:lnTo>
                      <a:lnTo>
                        <a:pt x="85" y="35"/>
                      </a:lnTo>
                      <a:lnTo>
                        <a:pt x="85" y="33"/>
                      </a:lnTo>
                      <a:lnTo>
                        <a:pt x="85" y="33"/>
                      </a:lnTo>
                      <a:lnTo>
                        <a:pt x="85" y="33"/>
                      </a:lnTo>
                      <a:lnTo>
                        <a:pt x="85" y="33"/>
                      </a:lnTo>
                      <a:lnTo>
                        <a:pt x="85" y="33"/>
                      </a:lnTo>
                      <a:lnTo>
                        <a:pt x="82" y="32"/>
                      </a:lnTo>
                      <a:lnTo>
                        <a:pt x="80"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529">
                  <a:extLst>
                    <a:ext uri="{FF2B5EF4-FFF2-40B4-BE49-F238E27FC236}">
                      <a16:creationId xmlns:a16="http://schemas.microsoft.com/office/drawing/2014/main" id="{5BE49E77-5E53-4B31-B427-D9023C8E1206}"/>
                    </a:ext>
                  </a:extLst>
                </p:cNvPr>
                <p:cNvSpPr>
                  <a:spLocks/>
                </p:cNvSpPr>
                <p:nvPr/>
              </p:nvSpPr>
              <p:spPr bwMode="auto">
                <a:xfrm>
                  <a:off x="5055" y="2547"/>
                  <a:ext cx="75" cy="77"/>
                </a:xfrm>
                <a:custGeom>
                  <a:avLst/>
                  <a:gdLst>
                    <a:gd name="T0" fmla="*/ 40 w 75"/>
                    <a:gd name="T1" fmla="*/ 67 h 77"/>
                    <a:gd name="T2" fmla="*/ 45 w 75"/>
                    <a:gd name="T3" fmla="*/ 68 h 77"/>
                    <a:gd name="T4" fmla="*/ 54 w 75"/>
                    <a:gd name="T5" fmla="*/ 68 h 77"/>
                    <a:gd name="T6" fmla="*/ 59 w 75"/>
                    <a:gd name="T7" fmla="*/ 71 h 77"/>
                    <a:gd name="T8" fmla="*/ 59 w 75"/>
                    <a:gd name="T9" fmla="*/ 64 h 77"/>
                    <a:gd name="T10" fmla="*/ 52 w 75"/>
                    <a:gd name="T11" fmla="*/ 60 h 77"/>
                    <a:gd name="T12" fmla="*/ 55 w 75"/>
                    <a:gd name="T13" fmla="*/ 52 h 77"/>
                    <a:gd name="T14" fmla="*/ 62 w 75"/>
                    <a:gd name="T15" fmla="*/ 49 h 77"/>
                    <a:gd name="T16" fmla="*/ 70 w 75"/>
                    <a:gd name="T17" fmla="*/ 44 h 77"/>
                    <a:gd name="T18" fmla="*/ 73 w 75"/>
                    <a:gd name="T19" fmla="*/ 41 h 77"/>
                    <a:gd name="T20" fmla="*/ 74 w 75"/>
                    <a:gd name="T21" fmla="*/ 32 h 77"/>
                    <a:gd name="T22" fmla="*/ 73 w 75"/>
                    <a:gd name="T23" fmla="*/ 24 h 77"/>
                    <a:gd name="T24" fmla="*/ 72 w 75"/>
                    <a:gd name="T25" fmla="*/ 12 h 77"/>
                    <a:gd name="T26" fmla="*/ 68 w 75"/>
                    <a:gd name="T27" fmla="*/ 5 h 77"/>
                    <a:gd name="T28" fmla="*/ 63 w 75"/>
                    <a:gd name="T29" fmla="*/ 3 h 77"/>
                    <a:gd name="T30" fmla="*/ 59 w 75"/>
                    <a:gd name="T31" fmla="*/ 0 h 77"/>
                    <a:gd name="T32" fmla="*/ 52 w 75"/>
                    <a:gd name="T33" fmla="*/ 4 h 77"/>
                    <a:gd name="T34" fmla="*/ 55 w 75"/>
                    <a:gd name="T35" fmla="*/ 11 h 77"/>
                    <a:gd name="T36" fmla="*/ 56 w 75"/>
                    <a:gd name="T37" fmla="*/ 16 h 77"/>
                    <a:gd name="T38" fmla="*/ 49 w 75"/>
                    <a:gd name="T39" fmla="*/ 9 h 77"/>
                    <a:gd name="T40" fmla="*/ 43 w 75"/>
                    <a:gd name="T41" fmla="*/ 7 h 77"/>
                    <a:gd name="T42" fmla="*/ 38 w 75"/>
                    <a:gd name="T43" fmla="*/ 5 h 77"/>
                    <a:gd name="T44" fmla="*/ 32 w 75"/>
                    <a:gd name="T45" fmla="*/ 3 h 77"/>
                    <a:gd name="T46" fmla="*/ 25 w 75"/>
                    <a:gd name="T47" fmla="*/ 2 h 77"/>
                    <a:gd name="T48" fmla="*/ 21 w 75"/>
                    <a:gd name="T49" fmla="*/ 2 h 77"/>
                    <a:gd name="T50" fmla="*/ 10 w 75"/>
                    <a:gd name="T51" fmla="*/ 5 h 77"/>
                    <a:gd name="T52" fmla="*/ 4 w 75"/>
                    <a:gd name="T53" fmla="*/ 10 h 77"/>
                    <a:gd name="T54" fmla="*/ 0 w 75"/>
                    <a:gd name="T55" fmla="*/ 19 h 77"/>
                    <a:gd name="T56" fmla="*/ 1 w 75"/>
                    <a:gd name="T57" fmla="*/ 32 h 77"/>
                    <a:gd name="T58" fmla="*/ 5 w 75"/>
                    <a:gd name="T59" fmla="*/ 37 h 77"/>
                    <a:gd name="T60" fmla="*/ 4 w 75"/>
                    <a:gd name="T61" fmla="*/ 46 h 77"/>
                    <a:gd name="T62" fmla="*/ 7 w 75"/>
                    <a:gd name="T63" fmla="*/ 49 h 77"/>
                    <a:gd name="T64" fmla="*/ 8 w 75"/>
                    <a:gd name="T65" fmla="*/ 53 h 77"/>
                    <a:gd name="T66" fmla="*/ 11 w 75"/>
                    <a:gd name="T67" fmla="*/ 60 h 77"/>
                    <a:gd name="T68" fmla="*/ 13 w 75"/>
                    <a:gd name="T69" fmla="*/ 63 h 77"/>
                    <a:gd name="T70" fmla="*/ 14 w 75"/>
                    <a:gd name="T71" fmla="*/ 67 h 77"/>
                    <a:gd name="T72" fmla="*/ 16 w 75"/>
                    <a:gd name="T73" fmla="*/ 70 h 77"/>
                    <a:gd name="T74" fmla="*/ 18 w 75"/>
                    <a:gd name="T75" fmla="*/ 67 h 77"/>
                    <a:gd name="T76" fmla="*/ 21 w 75"/>
                    <a:gd name="T77" fmla="*/ 64 h 77"/>
                    <a:gd name="T78" fmla="*/ 21 w 75"/>
                    <a:gd name="T79" fmla="*/ 69 h 77"/>
                    <a:gd name="T80" fmla="*/ 20 w 75"/>
                    <a:gd name="T81" fmla="*/ 73 h 77"/>
                    <a:gd name="T82" fmla="*/ 21 w 75"/>
                    <a:gd name="T83" fmla="*/ 76 h 77"/>
                    <a:gd name="T84" fmla="*/ 25 w 75"/>
                    <a:gd name="T85" fmla="*/ 74 h 77"/>
                    <a:gd name="T86" fmla="*/ 27 w 75"/>
                    <a:gd name="T87" fmla="*/ 74 h 77"/>
                    <a:gd name="T88" fmla="*/ 31 w 75"/>
                    <a:gd name="T89" fmla="*/ 74 h 77"/>
                    <a:gd name="T90" fmla="*/ 35 w 75"/>
                    <a:gd name="T91" fmla="*/ 7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 h="77">
                      <a:moveTo>
                        <a:pt x="39" y="72"/>
                      </a:moveTo>
                      <a:lnTo>
                        <a:pt x="40" y="67"/>
                      </a:lnTo>
                      <a:lnTo>
                        <a:pt x="43" y="67"/>
                      </a:lnTo>
                      <a:lnTo>
                        <a:pt x="45" y="68"/>
                      </a:lnTo>
                      <a:lnTo>
                        <a:pt x="51" y="67"/>
                      </a:lnTo>
                      <a:lnTo>
                        <a:pt x="54" y="68"/>
                      </a:lnTo>
                      <a:lnTo>
                        <a:pt x="55" y="71"/>
                      </a:lnTo>
                      <a:lnTo>
                        <a:pt x="59" y="71"/>
                      </a:lnTo>
                      <a:lnTo>
                        <a:pt x="58" y="67"/>
                      </a:lnTo>
                      <a:lnTo>
                        <a:pt x="59" y="64"/>
                      </a:lnTo>
                      <a:lnTo>
                        <a:pt x="56" y="61"/>
                      </a:lnTo>
                      <a:lnTo>
                        <a:pt x="52" y="60"/>
                      </a:lnTo>
                      <a:lnTo>
                        <a:pt x="52" y="54"/>
                      </a:lnTo>
                      <a:lnTo>
                        <a:pt x="55" y="52"/>
                      </a:lnTo>
                      <a:lnTo>
                        <a:pt x="60" y="52"/>
                      </a:lnTo>
                      <a:lnTo>
                        <a:pt x="62" y="49"/>
                      </a:lnTo>
                      <a:lnTo>
                        <a:pt x="66" y="46"/>
                      </a:lnTo>
                      <a:lnTo>
                        <a:pt x="70" y="44"/>
                      </a:lnTo>
                      <a:lnTo>
                        <a:pt x="70" y="42"/>
                      </a:lnTo>
                      <a:lnTo>
                        <a:pt x="73" y="41"/>
                      </a:lnTo>
                      <a:lnTo>
                        <a:pt x="74" y="36"/>
                      </a:lnTo>
                      <a:lnTo>
                        <a:pt x="74" y="32"/>
                      </a:lnTo>
                      <a:lnTo>
                        <a:pt x="75" y="28"/>
                      </a:lnTo>
                      <a:lnTo>
                        <a:pt x="73" y="24"/>
                      </a:lnTo>
                      <a:lnTo>
                        <a:pt x="74" y="19"/>
                      </a:lnTo>
                      <a:lnTo>
                        <a:pt x="72" y="12"/>
                      </a:lnTo>
                      <a:lnTo>
                        <a:pt x="70" y="11"/>
                      </a:lnTo>
                      <a:lnTo>
                        <a:pt x="68" y="5"/>
                      </a:lnTo>
                      <a:lnTo>
                        <a:pt x="66" y="5"/>
                      </a:lnTo>
                      <a:lnTo>
                        <a:pt x="63" y="3"/>
                      </a:lnTo>
                      <a:lnTo>
                        <a:pt x="61" y="2"/>
                      </a:lnTo>
                      <a:lnTo>
                        <a:pt x="59" y="0"/>
                      </a:lnTo>
                      <a:lnTo>
                        <a:pt x="55" y="1"/>
                      </a:lnTo>
                      <a:lnTo>
                        <a:pt x="52" y="4"/>
                      </a:lnTo>
                      <a:lnTo>
                        <a:pt x="55" y="8"/>
                      </a:lnTo>
                      <a:lnTo>
                        <a:pt x="55" y="11"/>
                      </a:lnTo>
                      <a:lnTo>
                        <a:pt x="56" y="14"/>
                      </a:lnTo>
                      <a:lnTo>
                        <a:pt x="56" y="16"/>
                      </a:lnTo>
                      <a:lnTo>
                        <a:pt x="51" y="14"/>
                      </a:lnTo>
                      <a:lnTo>
                        <a:pt x="49" y="9"/>
                      </a:lnTo>
                      <a:lnTo>
                        <a:pt x="45" y="9"/>
                      </a:lnTo>
                      <a:lnTo>
                        <a:pt x="43" y="7"/>
                      </a:lnTo>
                      <a:lnTo>
                        <a:pt x="40" y="4"/>
                      </a:lnTo>
                      <a:lnTo>
                        <a:pt x="38" y="5"/>
                      </a:lnTo>
                      <a:lnTo>
                        <a:pt x="35" y="2"/>
                      </a:lnTo>
                      <a:lnTo>
                        <a:pt x="32" y="3"/>
                      </a:lnTo>
                      <a:lnTo>
                        <a:pt x="28" y="2"/>
                      </a:lnTo>
                      <a:lnTo>
                        <a:pt x="25" y="2"/>
                      </a:lnTo>
                      <a:lnTo>
                        <a:pt x="21" y="4"/>
                      </a:lnTo>
                      <a:lnTo>
                        <a:pt x="21" y="2"/>
                      </a:lnTo>
                      <a:lnTo>
                        <a:pt x="16" y="2"/>
                      </a:lnTo>
                      <a:lnTo>
                        <a:pt x="10" y="5"/>
                      </a:lnTo>
                      <a:lnTo>
                        <a:pt x="7" y="5"/>
                      </a:lnTo>
                      <a:lnTo>
                        <a:pt x="4" y="10"/>
                      </a:lnTo>
                      <a:lnTo>
                        <a:pt x="3" y="15"/>
                      </a:lnTo>
                      <a:lnTo>
                        <a:pt x="0" y="19"/>
                      </a:lnTo>
                      <a:lnTo>
                        <a:pt x="0" y="26"/>
                      </a:lnTo>
                      <a:lnTo>
                        <a:pt x="1" y="32"/>
                      </a:lnTo>
                      <a:lnTo>
                        <a:pt x="4" y="34"/>
                      </a:lnTo>
                      <a:lnTo>
                        <a:pt x="5" y="37"/>
                      </a:lnTo>
                      <a:lnTo>
                        <a:pt x="5" y="43"/>
                      </a:lnTo>
                      <a:lnTo>
                        <a:pt x="4" y="46"/>
                      </a:lnTo>
                      <a:lnTo>
                        <a:pt x="4" y="46"/>
                      </a:lnTo>
                      <a:lnTo>
                        <a:pt x="7" y="49"/>
                      </a:lnTo>
                      <a:lnTo>
                        <a:pt x="7" y="52"/>
                      </a:lnTo>
                      <a:lnTo>
                        <a:pt x="8" y="53"/>
                      </a:lnTo>
                      <a:lnTo>
                        <a:pt x="9" y="57"/>
                      </a:lnTo>
                      <a:lnTo>
                        <a:pt x="11" y="60"/>
                      </a:lnTo>
                      <a:lnTo>
                        <a:pt x="12" y="60"/>
                      </a:lnTo>
                      <a:lnTo>
                        <a:pt x="13" y="63"/>
                      </a:lnTo>
                      <a:lnTo>
                        <a:pt x="13" y="65"/>
                      </a:lnTo>
                      <a:lnTo>
                        <a:pt x="14" y="67"/>
                      </a:lnTo>
                      <a:lnTo>
                        <a:pt x="14" y="70"/>
                      </a:lnTo>
                      <a:lnTo>
                        <a:pt x="16" y="70"/>
                      </a:lnTo>
                      <a:lnTo>
                        <a:pt x="18" y="70"/>
                      </a:lnTo>
                      <a:lnTo>
                        <a:pt x="18" y="67"/>
                      </a:lnTo>
                      <a:lnTo>
                        <a:pt x="20" y="65"/>
                      </a:lnTo>
                      <a:lnTo>
                        <a:pt x="21" y="64"/>
                      </a:lnTo>
                      <a:lnTo>
                        <a:pt x="21" y="66"/>
                      </a:lnTo>
                      <a:lnTo>
                        <a:pt x="21" y="69"/>
                      </a:lnTo>
                      <a:lnTo>
                        <a:pt x="21" y="71"/>
                      </a:lnTo>
                      <a:lnTo>
                        <a:pt x="20" y="73"/>
                      </a:lnTo>
                      <a:lnTo>
                        <a:pt x="21" y="75"/>
                      </a:lnTo>
                      <a:lnTo>
                        <a:pt x="21" y="76"/>
                      </a:lnTo>
                      <a:lnTo>
                        <a:pt x="23" y="76"/>
                      </a:lnTo>
                      <a:lnTo>
                        <a:pt x="25" y="74"/>
                      </a:lnTo>
                      <a:lnTo>
                        <a:pt x="25" y="73"/>
                      </a:lnTo>
                      <a:lnTo>
                        <a:pt x="27" y="74"/>
                      </a:lnTo>
                      <a:lnTo>
                        <a:pt x="29" y="75"/>
                      </a:lnTo>
                      <a:lnTo>
                        <a:pt x="31" y="74"/>
                      </a:lnTo>
                      <a:lnTo>
                        <a:pt x="33" y="77"/>
                      </a:lnTo>
                      <a:lnTo>
                        <a:pt x="35" y="73"/>
                      </a:lnTo>
                      <a:lnTo>
                        <a:pt x="39" y="7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530">
                  <a:extLst>
                    <a:ext uri="{FF2B5EF4-FFF2-40B4-BE49-F238E27FC236}">
                      <a16:creationId xmlns:a16="http://schemas.microsoft.com/office/drawing/2014/main" id="{876B5242-7155-4FF1-82FE-6206622571F4}"/>
                    </a:ext>
                  </a:extLst>
                </p:cNvPr>
                <p:cNvSpPr>
                  <a:spLocks/>
                </p:cNvSpPr>
                <p:nvPr/>
              </p:nvSpPr>
              <p:spPr bwMode="auto">
                <a:xfrm>
                  <a:off x="5013" y="2404"/>
                  <a:ext cx="115" cy="159"/>
                </a:xfrm>
                <a:custGeom>
                  <a:avLst/>
                  <a:gdLst>
                    <a:gd name="T0" fmla="*/ 8 w 115"/>
                    <a:gd name="T1" fmla="*/ 49 h 159"/>
                    <a:gd name="T2" fmla="*/ 11 w 115"/>
                    <a:gd name="T3" fmla="*/ 56 h 159"/>
                    <a:gd name="T4" fmla="*/ 18 w 115"/>
                    <a:gd name="T5" fmla="*/ 57 h 159"/>
                    <a:gd name="T6" fmla="*/ 18 w 115"/>
                    <a:gd name="T7" fmla="*/ 67 h 159"/>
                    <a:gd name="T8" fmla="*/ 18 w 115"/>
                    <a:gd name="T9" fmla="*/ 79 h 159"/>
                    <a:gd name="T10" fmla="*/ 25 w 115"/>
                    <a:gd name="T11" fmla="*/ 85 h 159"/>
                    <a:gd name="T12" fmla="*/ 35 w 115"/>
                    <a:gd name="T13" fmla="*/ 82 h 159"/>
                    <a:gd name="T14" fmla="*/ 46 w 115"/>
                    <a:gd name="T15" fmla="*/ 85 h 159"/>
                    <a:gd name="T16" fmla="*/ 60 w 115"/>
                    <a:gd name="T17" fmla="*/ 78 h 159"/>
                    <a:gd name="T18" fmla="*/ 72 w 115"/>
                    <a:gd name="T19" fmla="*/ 91 h 159"/>
                    <a:gd name="T20" fmla="*/ 72 w 115"/>
                    <a:gd name="T21" fmla="*/ 100 h 159"/>
                    <a:gd name="T22" fmla="*/ 72 w 115"/>
                    <a:gd name="T23" fmla="*/ 111 h 159"/>
                    <a:gd name="T24" fmla="*/ 81 w 115"/>
                    <a:gd name="T25" fmla="*/ 117 h 159"/>
                    <a:gd name="T26" fmla="*/ 85 w 115"/>
                    <a:gd name="T27" fmla="*/ 124 h 159"/>
                    <a:gd name="T28" fmla="*/ 85 w 115"/>
                    <a:gd name="T29" fmla="*/ 131 h 159"/>
                    <a:gd name="T30" fmla="*/ 85 w 115"/>
                    <a:gd name="T31" fmla="*/ 144 h 159"/>
                    <a:gd name="T32" fmla="*/ 85 w 115"/>
                    <a:gd name="T33" fmla="*/ 150 h 159"/>
                    <a:gd name="T34" fmla="*/ 93 w 115"/>
                    <a:gd name="T35" fmla="*/ 157 h 159"/>
                    <a:gd name="T36" fmla="*/ 97 w 115"/>
                    <a:gd name="T37" fmla="*/ 154 h 159"/>
                    <a:gd name="T38" fmla="*/ 97 w 115"/>
                    <a:gd name="T39" fmla="*/ 144 h 159"/>
                    <a:gd name="T40" fmla="*/ 105 w 115"/>
                    <a:gd name="T41" fmla="*/ 146 h 159"/>
                    <a:gd name="T42" fmla="*/ 110 w 115"/>
                    <a:gd name="T43" fmla="*/ 148 h 159"/>
                    <a:gd name="T44" fmla="*/ 112 w 115"/>
                    <a:gd name="T45" fmla="*/ 139 h 159"/>
                    <a:gd name="T46" fmla="*/ 115 w 115"/>
                    <a:gd name="T47" fmla="*/ 127 h 159"/>
                    <a:gd name="T48" fmla="*/ 112 w 115"/>
                    <a:gd name="T49" fmla="*/ 120 h 159"/>
                    <a:gd name="T50" fmla="*/ 110 w 115"/>
                    <a:gd name="T51" fmla="*/ 117 h 159"/>
                    <a:gd name="T52" fmla="*/ 104 w 115"/>
                    <a:gd name="T53" fmla="*/ 113 h 159"/>
                    <a:gd name="T54" fmla="*/ 101 w 115"/>
                    <a:gd name="T55" fmla="*/ 107 h 159"/>
                    <a:gd name="T56" fmla="*/ 98 w 115"/>
                    <a:gd name="T57" fmla="*/ 103 h 159"/>
                    <a:gd name="T58" fmla="*/ 91 w 115"/>
                    <a:gd name="T59" fmla="*/ 98 h 159"/>
                    <a:gd name="T60" fmla="*/ 85 w 115"/>
                    <a:gd name="T61" fmla="*/ 86 h 159"/>
                    <a:gd name="T62" fmla="*/ 75 w 115"/>
                    <a:gd name="T63" fmla="*/ 73 h 159"/>
                    <a:gd name="T64" fmla="*/ 63 w 115"/>
                    <a:gd name="T65" fmla="*/ 69 h 159"/>
                    <a:gd name="T66" fmla="*/ 59 w 115"/>
                    <a:gd name="T67" fmla="*/ 63 h 159"/>
                    <a:gd name="T68" fmla="*/ 57 w 115"/>
                    <a:gd name="T69" fmla="*/ 53 h 159"/>
                    <a:gd name="T70" fmla="*/ 67 w 115"/>
                    <a:gd name="T71" fmla="*/ 51 h 159"/>
                    <a:gd name="T72" fmla="*/ 71 w 115"/>
                    <a:gd name="T73" fmla="*/ 41 h 159"/>
                    <a:gd name="T74" fmla="*/ 67 w 115"/>
                    <a:gd name="T75" fmla="*/ 35 h 159"/>
                    <a:gd name="T76" fmla="*/ 61 w 115"/>
                    <a:gd name="T77" fmla="*/ 27 h 159"/>
                    <a:gd name="T78" fmla="*/ 51 w 115"/>
                    <a:gd name="T79" fmla="*/ 29 h 159"/>
                    <a:gd name="T80" fmla="*/ 37 w 115"/>
                    <a:gd name="T81" fmla="*/ 17 h 159"/>
                    <a:gd name="T82" fmla="*/ 36 w 115"/>
                    <a:gd name="T83" fmla="*/ 8 h 159"/>
                    <a:gd name="T84" fmla="*/ 27 w 115"/>
                    <a:gd name="T85" fmla="*/ 0 h 159"/>
                    <a:gd name="T86" fmla="*/ 20 w 115"/>
                    <a:gd name="T87" fmla="*/ 3 h 159"/>
                    <a:gd name="T88" fmla="*/ 21 w 115"/>
                    <a:gd name="T89" fmla="*/ 17 h 159"/>
                    <a:gd name="T90" fmla="*/ 16 w 115"/>
                    <a:gd name="T91" fmla="*/ 22 h 159"/>
                    <a:gd name="T92" fmla="*/ 10 w 115"/>
                    <a:gd name="T93" fmla="*/ 20 h 159"/>
                    <a:gd name="T94" fmla="*/ 4 w 115"/>
                    <a:gd name="T95" fmla="*/ 27 h 159"/>
                    <a:gd name="T96" fmla="*/ 1 w 115"/>
                    <a:gd name="T97" fmla="*/ 32 h 159"/>
                    <a:gd name="T98" fmla="*/ 5 w 115"/>
                    <a:gd name="T99" fmla="*/ 3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59">
                      <a:moveTo>
                        <a:pt x="5" y="39"/>
                      </a:moveTo>
                      <a:lnTo>
                        <a:pt x="8" y="43"/>
                      </a:lnTo>
                      <a:lnTo>
                        <a:pt x="8" y="49"/>
                      </a:lnTo>
                      <a:lnTo>
                        <a:pt x="6" y="51"/>
                      </a:lnTo>
                      <a:lnTo>
                        <a:pt x="8" y="55"/>
                      </a:lnTo>
                      <a:lnTo>
                        <a:pt x="11" y="56"/>
                      </a:lnTo>
                      <a:lnTo>
                        <a:pt x="13" y="54"/>
                      </a:lnTo>
                      <a:lnTo>
                        <a:pt x="18" y="54"/>
                      </a:lnTo>
                      <a:lnTo>
                        <a:pt x="18" y="57"/>
                      </a:lnTo>
                      <a:lnTo>
                        <a:pt x="17" y="61"/>
                      </a:lnTo>
                      <a:lnTo>
                        <a:pt x="18" y="64"/>
                      </a:lnTo>
                      <a:lnTo>
                        <a:pt x="18" y="67"/>
                      </a:lnTo>
                      <a:lnTo>
                        <a:pt x="17" y="69"/>
                      </a:lnTo>
                      <a:lnTo>
                        <a:pt x="18" y="73"/>
                      </a:lnTo>
                      <a:lnTo>
                        <a:pt x="18" y="79"/>
                      </a:lnTo>
                      <a:lnTo>
                        <a:pt x="18" y="88"/>
                      </a:lnTo>
                      <a:lnTo>
                        <a:pt x="22" y="86"/>
                      </a:lnTo>
                      <a:lnTo>
                        <a:pt x="25" y="85"/>
                      </a:lnTo>
                      <a:lnTo>
                        <a:pt x="25" y="82"/>
                      </a:lnTo>
                      <a:lnTo>
                        <a:pt x="30" y="79"/>
                      </a:lnTo>
                      <a:lnTo>
                        <a:pt x="35" y="82"/>
                      </a:lnTo>
                      <a:lnTo>
                        <a:pt x="38" y="82"/>
                      </a:lnTo>
                      <a:lnTo>
                        <a:pt x="40" y="86"/>
                      </a:lnTo>
                      <a:lnTo>
                        <a:pt x="46" y="85"/>
                      </a:lnTo>
                      <a:lnTo>
                        <a:pt x="49" y="77"/>
                      </a:lnTo>
                      <a:lnTo>
                        <a:pt x="54" y="76"/>
                      </a:lnTo>
                      <a:lnTo>
                        <a:pt x="60" y="78"/>
                      </a:lnTo>
                      <a:lnTo>
                        <a:pt x="62" y="83"/>
                      </a:lnTo>
                      <a:lnTo>
                        <a:pt x="68" y="88"/>
                      </a:lnTo>
                      <a:lnTo>
                        <a:pt x="72" y="91"/>
                      </a:lnTo>
                      <a:lnTo>
                        <a:pt x="74" y="95"/>
                      </a:lnTo>
                      <a:lnTo>
                        <a:pt x="73" y="98"/>
                      </a:lnTo>
                      <a:lnTo>
                        <a:pt x="72" y="100"/>
                      </a:lnTo>
                      <a:lnTo>
                        <a:pt x="74" y="103"/>
                      </a:lnTo>
                      <a:lnTo>
                        <a:pt x="73" y="109"/>
                      </a:lnTo>
                      <a:lnTo>
                        <a:pt x="72" y="111"/>
                      </a:lnTo>
                      <a:lnTo>
                        <a:pt x="75" y="114"/>
                      </a:lnTo>
                      <a:lnTo>
                        <a:pt x="77" y="117"/>
                      </a:lnTo>
                      <a:lnTo>
                        <a:pt x="81" y="117"/>
                      </a:lnTo>
                      <a:lnTo>
                        <a:pt x="83" y="119"/>
                      </a:lnTo>
                      <a:lnTo>
                        <a:pt x="82" y="121"/>
                      </a:lnTo>
                      <a:lnTo>
                        <a:pt x="85" y="124"/>
                      </a:lnTo>
                      <a:lnTo>
                        <a:pt x="86" y="126"/>
                      </a:lnTo>
                      <a:lnTo>
                        <a:pt x="85" y="129"/>
                      </a:lnTo>
                      <a:lnTo>
                        <a:pt x="85" y="131"/>
                      </a:lnTo>
                      <a:lnTo>
                        <a:pt x="84" y="134"/>
                      </a:lnTo>
                      <a:lnTo>
                        <a:pt x="85" y="138"/>
                      </a:lnTo>
                      <a:lnTo>
                        <a:pt x="85" y="144"/>
                      </a:lnTo>
                      <a:lnTo>
                        <a:pt x="84" y="146"/>
                      </a:lnTo>
                      <a:lnTo>
                        <a:pt x="82" y="147"/>
                      </a:lnTo>
                      <a:lnTo>
                        <a:pt x="85" y="150"/>
                      </a:lnTo>
                      <a:lnTo>
                        <a:pt x="87" y="152"/>
                      </a:lnTo>
                      <a:lnTo>
                        <a:pt x="91" y="152"/>
                      </a:lnTo>
                      <a:lnTo>
                        <a:pt x="93" y="157"/>
                      </a:lnTo>
                      <a:lnTo>
                        <a:pt x="98" y="159"/>
                      </a:lnTo>
                      <a:lnTo>
                        <a:pt x="98" y="157"/>
                      </a:lnTo>
                      <a:lnTo>
                        <a:pt x="97" y="154"/>
                      </a:lnTo>
                      <a:lnTo>
                        <a:pt x="97" y="151"/>
                      </a:lnTo>
                      <a:lnTo>
                        <a:pt x="94" y="147"/>
                      </a:lnTo>
                      <a:lnTo>
                        <a:pt x="97" y="144"/>
                      </a:lnTo>
                      <a:lnTo>
                        <a:pt x="101" y="143"/>
                      </a:lnTo>
                      <a:lnTo>
                        <a:pt x="103" y="145"/>
                      </a:lnTo>
                      <a:lnTo>
                        <a:pt x="105" y="146"/>
                      </a:lnTo>
                      <a:lnTo>
                        <a:pt x="108" y="148"/>
                      </a:lnTo>
                      <a:lnTo>
                        <a:pt x="110" y="148"/>
                      </a:lnTo>
                      <a:lnTo>
                        <a:pt x="110" y="148"/>
                      </a:lnTo>
                      <a:lnTo>
                        <a:pt x="113" y="146"/>
                      </a:lnTo>
                      <a:lnTo>
                        <a:pt x="112" y="141"/>
                      </a:lnTo>
                      <a:lnTo>
                        <a:pt x="112" y="139"/>
                      </a:lnTo>
                      <a:lnTo>
                        <a:pt x="111" y="134"/>
                      </a:lnTo>
                      <a:lnTo>
                        <a:pt x="115" y="131"/>
                      </a:lnTo>
                      <a:lnTo>
                        <a:pt x="115" y="127"/>
                      </a:lnTo>
                      <a:lnTo>
                        <a:pt x="112" y="127"/>
                      </a:lnTo>
                      <a:lnTo>
                        <a:pt x="112" y="124"/>
                      </a:lnTo>
                      <a:lnTo>
                        <a:pt x="112" y="120"/>
                      </a:lnTo>
                      <a:lnTo>
                        <a:pt x="114" y="117"/>
                      </a:lnTo>
                      <a:lnTo>
                        <a:pt x="113" y="115"/>
                      </a:lnTo>
                      <a:lnTo>
                        <a:pt x="110" y="117"/>
                      </a:lnTo>
                      <a:lnTo>
                        <a:pt x="109" y="116"/>
                      </a:lnTo>
                      <a:lnTo>
                        <a:pt x="107" y="113"/>
                      </a:lnTo>
                      <a:lnTo>
                        <a:pt x="104" y="113"/>
                      </a:lnTo>
                      <a:lnTo>
                        <a:pt x="103" y="111"/>
                      </a:lnTo>
                      <a:lnTo>
                        <a:pt x="103" y="108"/>
                      </a:lnTo>
                      <a:lnTo>
                        <a:pt x="101" y="107"/>
                      </a:lnTo>
                      <a:lnTo>
                        <a:pt x="100" y="107"/>
                      </a:lnTo>
                      <a:lnTo>
                        <a:pt x="98" y="105"/>
                      </a:lnTo>
                      <a:lnTo>
                        <a:pt x="98" y="103"/>
                      </a:lnTo>
                      <a:lnTo>
                        <a:pt x="96" y="100"/>
                      </a:lnTo>
                      <a:lnTo>
                        <a:pt x="93" y="100"/>
                      </a:lnTo>
                      <a:lnTo>
                        <a:pt x="91" y="98"/>
                      </a:lnTo>
                      <a:lnTo>
                        <a:pt x="90" y="94"/>
                      </a:lnTo>
                      <a:lnTo>
                        <a:pt x="85" y="89"/>
                      </a:lnTo>
                      <a:lnTo>
                        <a:pt x="85" y="86"/>
                      </a:lnTo>
                      <a:lnTo>
                        <a:pt x="83" y="81"/>
                      </a:lnTo>
                      <a:lnTo>
                        <a:pt x="79" y="79"/>
                      </a:lnTo>
                      <a:lnTo>
                        <a:pt x="75" y="73"/>
                      </a:lnTo>
                      <a:lnTo>
                        <a:pt x="72" y="72"/>
                      </a:lnTo>
                      <a:lnTo>
                        <a:pt x="68" y="70"/>
                      </a:lnTo>
                      <a:lnTo>
                        <a:pt x="63" y="69"/>
                      </a:lnTo>
                      <a:lnTo>
                        <a:pt x="62" y="65"/>
                      </a:lnTo>
                      <a:lnTo>
                        <a:pt x="60" y="65"/>
                      </a:lnTo>
                      <a:lnTo>
                        <a:pt x="59" y="63"/>
                      </a:lnTo>
                      <a:lnTo>
                        <a:pt x="61" y="60"/>
                      </a:lnTo>
                      <a:lnTo>
                        <a:pt x="58" y="56"/>
                      </a:lnTo>
                      <a:lnTo>
                        <a:pt x="57" y="53"/>
                      </a:lnTo>
                      <a:lnTo>
                        <a:pt x="60" y="53"/>
                      </a:lnTo>
                      <a:lnTo>
                        <a:pt x="63" y="52"/>
                      </a:lnTo>
                      <a:lnTo>
                        <a:pt x="67" y="51"/>
                      </a:lnTo>
                      <a:lnTo>
                        <a:pt x="68" y="49"/>
                      </a:lnTo>
                      <a:lnTo>
                        <a:pt x="70" y="42"/>
                      </a:lnTo>
                      <a:lnTo>
                        <a:pt x="71" y="41"/>
                      </a:lnTo>
                      <a:lnTo>
                        <a:pt x="71" y="39"/>
                      </a:lnTo>
                      <a:lnTo>
                        <a:pt x="67" y="38"/>
                      </a:lnTo>
                      <a:lnTo>
                        <a:pt x="67" y="35"/>
                      </a:lnTo>
                      <a:lnTo>
                        <a:pt x="67" y="31"/>
                      </a:lnTo>
                      <a:lnTo>
                        <a:pt x="63" y="31"/>
                      </a:lnTo>
                      <a:lnTo>
                        <a:pt x="61" y="27"/>
                      </a:lnTo>
                      <a:lnTo>
                        <a:pt x="57" y="27"/>
                      </a:lnTo>
                      <a:lnTo>
                        <a:pt x="54" y="30"/>
                      </a:lnTo>
                      <a:lnTo>
                        <a:pt x="51" y="29"/>
                      </a:lnTo>
                      <a:lnTo>
                        <a:pt x="45" y="29"/>
                      </a:lnTo>
                      <a:lnTo>
                        <a:pt x="42" y="23"/>
                      </a:lnTo>
                      <a:lnTo>
                        <a:pt x="37" y="17"/>
                      </a:lnTo>
                      <a:lnTo>
                        <a:pt x="38" y="14"/>
                      </a:lnTo>
                      <a:lnTo>
                        <a:pt x="38" y="11"/>
                      </a:lnTo>
                      <a:lnTo>
                        <a:pt x="36" y="8"/>
                      </a:lnTo>
                      <a:lnTo>
                        <a:pt x="33" y="4"/>
                      </a:lnTo>
                      <a:lnTo>
                        <a:pt x="28" y="2"/>
                      </a:lnTo>
                      <a:lnTo>
                        <a:pt x="27" y="0"/>
                      </a:lnTo>
                      <a:lnTo>
                        <a:pt x="22" y="0"/>
                      </a:lnTo>
                      <a:lnTo>
                        <a:pt x="22" y="2"/>
                      </a:lnTo>
                      <a:lnTo>
                        <a:pt x="20" y="3"/>
                      </a:lnTo>
                      <a:lnTo>
                        <a:pt x="20" y="9"/>
                      </a:lnTo>
                      <a:lnTo>
                        <a:pt x="21" y="13"/>
                      </a:lnTo>
                      <a:lnTo>
                        <a:pt x="21" y="17"/>
                      </a:lnTo>
                      <a:lnTo>
                        <a:pt x="22" y="21"/>
                      </a:lnTo>
                      <a:lnTo>
                        <a:pt x="19" y="20"/>
                      </a:lnTo>
                      <a:lnTo>
                        <a:pt x="16" y="22"/>
                      </a:lnTo>
                      <a:lnTo>
                        <a:pt x="15" y="19"/>
                      </a:lnTo>
                      <a:lnTo>
                        <a:pt x="13" y="17"/>
                      </a:lnTo>
                      <a:lnTo>
                        <a:pt x="10" y="20"/>
                      </a:lnTo>
                      <a:lnTo>
                        <a:pt x="6" y="21"/>
                      </a:lnTo>
                      <a:lnTo>
                        <a:pt x="6" y="24"/>
                      </a:lnTo>
                      <a:lnTo>
                        <a:pt x="4" y="27"/>
                      </a:lnTo>
                      <a:lnTo>
                        <a:pt x="5" y="29"/>
                      </a:lnTo>
                      <a:lnTo>
                        <a:pt x="3" y="32"/>
                      </a:lnTo>
                      <a:lnTo>
                        <a:pt x="1" y="32"/>
                      </a:lnTo>
                      <a:lnTo>
                        <a:pt x="0" y="37"/>
                      </a:lnTo>
                      <a:lnTo>
                        <a:pt x="1" y="41"/>
                      </a:lnTo>
                      <a:lnTo>
                        <a:pt x="5" y="3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531">
                  <a:extLst>
                    <a:ext uri="{FF2B5EF4-FFF2-40B4-BE49-F238E27FC236}">
                      <a16:creationId xmlns:a16="http://schemas.microsoft.com/office/drawing/2014/main" id="{5586C8DD-4AFF-49CE-BAE8-39B7358A865D}"/>
                    </a:ext>
                  </a:extLst>
                </p:cNvPr>
                <p:cNvSpPr>
                  <a:spLocks/>
                </p:cNvSpPr>
                <p:nvPr/>
              </p:nvSpPr>
              <p:spPr bwMode="auto">
                <a:xfrm>
                  <a:off x="5024" y="2638"/>
                  <a:ext cx="3" cy="6"/>
                </a:xfrm>
                <a:custGeom>
                  <a:avLst/>
                  <a:gdLst>
                    <a:gd name="T0" fmla="*/ 2 w 3"/>
                    <a:gd name="T1" fmla="*/ 6 h 6"/>
                    <a:gd name="T2" fmla="*/ 3 w 3"/>
                    <a:gd name="T3" fmla="*/ 2 h 6"/>
                    <a:gd name="T4" fmla="*/ 2 w 3"/>
                    <a:gd name="T5" fmla="*/ 0 h 6"/>
                    <a:gd name="T6" fmla="*/ 0 w 3"/>
                    <a:gd name="T7" fmla="*/ 1 h 6"/>
                    <a:gd name="T8" fmla="*/ 0 w 3"/>
                    <a:gd name="T9" fmla="*/ 4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lnTo>
                        <a:pt x="3" y="2"/>
                      </a:lnTo>
                      <a:lnTo>
                        <a:pt x="2" y="0"/>
                      </a:lnTo>
                      <a:lnTo>
                        <a:pt x="0" y="1"/>
                      </a:lnTo>
                      <a:lnTo>
                        <a:pt x="0"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532">
                  <a:extLst>
                    <a:ext uri="{FF2B5EF4-FFF2-40B4-BE49-F238E27FC236}">
                      <a16:creationId xmlns:a16="http://schemas.microsoft.com/office/drawing/2014/main" id="{1A8B44F7-F42A-4B99-81D1-C301E27D26FA}"/>
                    </a:ext>
                  </a:extLst>
                </p:cNvPr>
                <p:cNvSpPr>
                  <a:spLocks/>
                </p:cNvSpPr>
                <p:nvPr/>
              </p:nvSpPr>
              <p:spPr bwMode="auto">
                <a:xfrm>
                  <a:off x="5022" y="2635"/>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533">
                  <a:extLst>
                    <a:ext uri="{FF2B5EF4-FFF2-40B4-BE49-F238E27FC236}">
                      <a16:creationId xmlns:a16="http://schemas.microsoft.com/office/drawing/2014/main" id="{83CE2C52-19DF-4EAB-B4FB-EB1C83B2D4F1}"/>
                    </a:ext>
                  </a:extLst>
                </p:cNvPr>
                <p:cNvSpPr>
                  <a:spLocks/>
                </p:cNvSpPr>
                <p:nvPr/>
              </p:nvSpPr>
              <p:spPr bwMode="auto">
                <a:xfrm>
                  <a:off x="5021" y="2690"/>
                  <a:ext cx="1" cy="4"/>
                </a:xfrm>
                <a:custGeom>
                  <a:avLst/>
                  <a:gdLst>
                    <a:gd name="T0" fmla="*/ 0 w 1"/>
                    <a:gd name="T1" fmla="*/ 0 h 4"/>
                    <a:gd name="T2" fmla="*/ 0 w 1"/>
                    <a:gd name="T3" fmla="*/ 4 h 4"/>
                    <a:gd name="T4" fmla="*/ 1 w 1"/>
                    <a:gd name="T5" fmla="*/ 3 h 4"/>
                    <a:gd name="T6" fmla="*/ 1 w 1"/>
                    <a:gd name="T7" fmla="*/ 0 h 4"/>
                    <a:gd name="T8" fmla="*/ 0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lnTo>
                        <a:pt x="0" y="4"/>
                      </a:lnTo>
                      <a:lnTo>
                        <a:pt x="1" y="3"/>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534">
                  <a:extLst>
                    <a:ext uri="{FF2B5EF4-FFF2-40B4-BE49-F238E27FC236}">
                      <a16:creationId xmlns:a16="http://schemas.microsoft.com/office/drawing/2014/main" id="{BCBD4784-E58A-4110-B6D3-B71B1C94F037}"/>
                    </a:ext>
                  </a:extLst>
                </p:cNvPr>
                <p:cNvSpPr>
                  <a:spLocks/>
                </p:cNvSpPr>
                <p:nvPr/>
              </p:nvSpPr>
              <p:spPr bwMode="auto">
                <a:xfrm>
                  <a:off x="5011" y="2674"/>
                  <a:ext cx="1" cy="3"/>
                </a:xfrm>
                <a:custGeom>
                  <a:avLst/>
                  <a:gdLst>
                    <a:gd name="T0" fmla="*/ 1 w 1"/>
                    <a:gd name="T1" fmla="*/ 3 h 3"/>
                    <a:gd name="T2" fmla="*/ 1 w 1"/>
                    <a:gd name="T3" fmla="*/ 2 h 3"/>
                    <a:gd name="T4" fmla="*/ 1 w 1"/>
                    <a:gd name="T5" fmla="*/ 0 h 3"/>
                    <a:gd name="T6" fmla="*/ 0 w 1"/>
                    <a:gd name="T7" fmla="*/ 0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535">
                  <a:extLst>
                    <a:ext uri="{FF2B5EF4-FFF2-40B4-BE49-F238E27FC236}">
                      <a16:creationId xmlns:a16="http://schemas.microsoft.com/office/drawing/2014/main" id="{C2B20887-76A3-4633-858A-41854836F8F6}"/>
                    </a:ext>
                  </a:extLst>
                </p:cNvPr>
                <p:cNvSpPr>
                  <a:spLocks/>
                </p:cNvSpPr>
                <p:nvPr/>
              </p:nvSpPr>
              <p:spPr bwMode="auto">
                <a:xfrm>
                  <a:off x="5053" y="2593"/>
                  <a:ext cx="3" cy="4"/>
                </a:xfrm>
                <a:custGeom>
                  <a:avLst/>
                  <a:gdLst>
                    <a:gd name="T0" fmla="*/ 0 w 3"/>
                    <a:gd name="T1" fmla="*/ 2 h 4"/>
                    <a:gd name="T2" fmla="*/ 2 w 3"/>
                    <a:gd name="T3" fmla="*/ 4 h 4"/>
                    <a:gd name="T4" fmla="*/ 3 w 3"/>
                    <a:gd name="T5" fmla="*/ 4 h 4"/>
                    <a:gd name="T6" fmla="*/ 0 w 3"/>
                    <a:gd name="T7" fmla="*/ 0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lnTo>
                        <a:pt x="2" y="4"/>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536">
                  <a:extLst>
                    <a:ext uri="{FF2B5EF4-FFF2-40B4-BE49-F238E27FC236}">
                      <a16:creationId xmlns:a16="http://schemas.microsoft.com/office/drawing/2014/main" id="{50D66D97-0665-417C-BE3A-4D54D56FED9E}"/>
                    </a:ext>
                  </a:extLst>
                </p:cNvPr>
                <p:cNvSpPr>
                  <a:spLocks/>
                </p:cNvSpPr>
                <p:nvPr/>
              </p:nvSpPr>
              <p:spPr bwMode="auto">
                <a:xfrm>
                  <a:off x="4979" y="2441"/>
                  <a:ext cx="120" cy="267"/>
                </a:xfrm>
                <a:custGeom>
                  <a:avLst/>
                  <a:gdLst>
                    <a:gd name="T0" fmla="*/ 76 w 120"/>
                    <a:gd name="T1" fmla="*/ 125 h 267"/>
                    <a:gd name="T2" fmla="*/ 92 w 120"/>
                    <a:gd name="T3" fmla="*/ 108 h 267"/>
                    <a:gd name="T4" fmla="*/ 108 w 120"/>
                    <a:gd name="T5" fmla="*/ 109 h 267"/>
                    <a:gd name="T6" fmla="*/ 119 w 120"/>
                    <a:gd name="T7" fmla="*/ 101 h 267"/>
                    <a:gd name="T8" fmla="*/ 119 w 120"/>
                    <a:gd name="T9" fmla="*/ 87 h 267"/>
                    <a:gd name="T10" fmla="*/ 109 w 120"/>
                    <a:gd name="T11" fmla="*/ 77 h 267"/>
                    <a:gd name="T12" fmla="*/ 107 w 120"/>
                    <a:gd name="T13" fmla="*/ 61 h 267"/>
                    <a:gd name="T14" fmla="*/ 94 w 120"/>
                    <a:gd name="T15" fmla="*/ 41 h 267"/>
                    <a:gd name="T16" fmla="*/ 72 w 120"/>
                    <a:gd name="T17" fmla="*/ 45 h 267"/>
                    <a:gd name="T18" fmla="*/ 56 w 120"/>
                    <a:gd name="T19" fmla="*/ 49 h 267"/>
                    <a:gd name="T20" fmla="*/ 52 w 120"/>
                    <a:gd name="T21" fmla="*/ 30 h 267"/>
                    <a:gd name="T22" fmla="*/ 47 w 120"/>
                    <a:gd name="T23" fmla="*/ 17 h 267"/>
                    <a:gd name="T24" fmla="*/ 42 w 120"/>
                    <a:gd name="T25" fmla="*/ 6 h 267"/>
                    <a:gd name="T26" fmla="*/ 29 w 120"/>
                    <a:gd name="T27" fmla="*/ 0 h 267"/>
                    <a:gd name="T28" fmla="*/ 23 w 120"/>
                    <a:gd name="T29" fmla="*/ 7 h 267"/>
                    <a:gd name="T30" fmla="*/ 14 w 120"/>
                    <a:gd name="T31" fmla="*/ 18 h 267"/>
                    <a:gd name="T32" fmla="*/ 5 w 120"/>
                    <a:gd name="T33" fmla="*/ 32 h 267"/>
                    <a:gd name="T34" fmla="*/ 2 w 120"/>
                    <a:gd name="T35" fmla="*/ 43 h 267"/>
                    <a:gd name="T36" fmla="*/ 14 w 120"/>
                    <a:gd name="T37" fmla="*/ 64 h 267"/>
                    <a:gd name="T38" fmla="*/ 22 w 120"/>
                    <a:gd name="T39" fmla="*/ 79 h 267"/>
                    <a:gd name="T40" fmla="*/ 17 w 120"/>
                    <a:gd name="T41" fmla="*/ 96 h 267"/>
                    <a:gd name="T42" fmla="*/ 31 w 120"/>
                    <a:gd name="T43" fmla="*/ 119 h 267"/>
                    <a:gd name="T44" fmla="*/ 33 w 120"/>
                    <a:gd name="T45" fmla="*/ 138 h 267"/>
                    <a:gd name="T46" fmla="*/ 36 w 120"/>
                    <a:gd name="T47" fmla="*/ 160 h 267"/>
                    <a:gd name="T48" fmla="*/ 27 w 120"/>
                    <a:gd name="T49" fmla="*/ 182 h 267"/>
                    <a:gd name="T50" fmla="*/ 26 w 120"/>
                    <a:gd name="T51" fmla="*/ 195 h 267"/>
                    <a:gd name="T52" fmla="*/ 23 w 120"/>
                    <a:gd name="T53" fmla="*/ 208 h 267"/>
                    <a:gd name="T54" fmla="*/ 23 w 120"/>
                    <a:gd name="T55" fmla="*/ 223 h 267"/>
                    <a:gd name="T56" fmla="*/ 29 w 120"/>
                    <a:gd name="T57" fmla="*/ 222 h 267"/>
                    <a:gd name="T58" fmla="*/ 38 w 120"/>
                    <a:gd name="T59" fmla="*/ 236 h 267"/>
                    <a:gd name="T60" fmla="*/ 43 w 120"/>
                    <a:gd name="T61" fmla="*/ 244 h 267"/>
                    <a:gd name="T62" fmla="*/ 51 w 120"/>
                    <a:gd name="T63" fmla="*/ 251 h 267"/>
                    <a:gd name="T64" fmla="*/ 63 w 120"/>
                    <a:gd name="T65" fmla="*/ 254 h 267"/>
                    <a:gd name="T66" fmla="*/ 66 w 120"/>
                    <a:gd name="T67" fmla="*/ 267 h 267"/>
                    <a:gd name="T68" fmla="*/ 76 w 120"/>
                    <a:gd name="T69" fmla="*/ 260 h 267"/>
                    <a:gd name="T70" fmla="*/ 70 w 120"/>
                    <a:gd name="T71" fmla="*/ 249 h 267"/>
                    <a:gd name="T72" fmla="*/ 58 w 120"/>
                    <a:gd name="T73" fmla="*/ 242 h 267"/>
                    <a:gd name="T74" fmla="*/ 50 w 120"/>
                    <a:gd name="T75" fmla="*/ 237 h 267"/>
                    <a:gd name="T76" fmla="*/ 54 w 120"/>
                    <a:gd name="T77" fmla="*/ 232 h 267"/>
                    <a:gd name="T78" fmla="*/ 49 w 120"/>
                    <a:gd name="T79" fmla="*/ 215 h 267"/>
                    <a:gd name="T80" fmla="*/ 45 w 120"/>
                    <a:gd name="T81" fmla="*/ 215 h 267"/>
                    <a:gd name="T82" fmla="*/ 40 w 120"/>
                    <a:gd name="T83" fmla="*/ 203 h 267"/>
                    <a:gd name="T84" fmla="*/ 35 w 120"/>
                    <a:gd name="T85" fmla="*/ 205 h 267"/>
                    <a:gd name="T86" fmla="*/ 33 w 120"/>
                    <a:gd name="T87" fmla="*/ 190 h 267"/>
                    <a:gd name="T88" fmla="*/ 34 w 120"/>
                    <a:gd name="T89" fmla="*/ 180 h 267"/>
                    <a:gd name="T90" fmla="*/ 42 w 120"/>
                    <a:gd name="T91" fmla="*/ 152 h 267"/>
                    <a:gd name="T92" fmla="*/ 44 w 120"/>
                    <a:gd name="T93" fmla="*/ 137 h 267"/>
                    <a:gd name="T94" fmla="*/ 42 w 120"/>
                    <a:gd name="T95" fmla="*/ 130 h 267"/>
                    <a:gd name="T96" fmla="*/ 50 w 120"/>
                    <a:gd name="T97" fmla="*/ 128 h 267"/>
                    <a:gd name="T98" fmla="*/ 56 w 120"/>
                    <a:gd name="T99" fmla="*/ 132 h 267"/>
                    <a:gd name="T100" fmla="*/ 54 w 120"/>
                    <a:gd name="T101" fmla="*/ 144 h 267"/>
                    <a:gd name="T102" fmla="*/ 66 w 120"/>
                    <a:gd name="T103" fmla="*/ 146 h 267"/>
                    <a:gd name="T104" fmla="*/ 73 w 120"/>
                    <a:gd name="T105" fmla="*/ 148 h 267"/>
                    <a:gd name="T106" fmla="*/ 79 w 120"/>
                    <a:gd name="T107" fmla="*/ 154 h 267"/>
                    <a:gd name="T108" fmla="*/ 81 w 120"/>
                    <a:gd name="T109"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267">
                      <a:moveTo>
                        <a:pt x="81" y="143"/>
                      </a:moveTo>
                      <a:lnTo>
                        <a:pt x="80" y="140"/>
                      </a:lnTo>
                      <a:lnTo>
                        <a:pt x="77" y="138"/>
                      </a:lnTo>
                      <a:lnTo>
                        <a:pt x="76" y="132"/>
                      </a:lnTo>
                      <a:lnTo>
                        <a:pt x="76" y="125"/>
                      </a:lnTo>
                      <a:lnTo>
                        <a:pt x="79" y="121"/>
                      </a:lnTo>
                      <a:lnTo>
                        <a:pt x="80" y="116"/>
                      </a:lnTo>
                      <a:lnTo>
                        <a:pt x="83" y="111"/>
                      </a:lnTo>
                      <a:lnTo>
                        <a:pt x="86" y="111"/>
                      </a:lnTo>
                      <a:lnTo>
                        <a:pt x="92" y="108"/>
                      </a:lnTo>
                      <a:lnTo>
                        <a:pt x="97" y="108"/>
                      </a:lnTo>
                      <a:lnTo>
                        <a:pt x="97" y="110"/>
                      </a:lnTo>
                      <a:lnTo>
                        <a:pt x="101" y="108"/>
                      </a:lnTo>
                      <a:lnTo>
                        <a:pt x="104" y="108"/>
                      </a:lnTo>
                      <a:lnTo>
                        <a:pt x="108" y="109"/>
                      </a:lnTo>
                      <a:lnTo>
                        <a:pt x="111" y="108"/>
                      </a:lnTo>
                      <a:lnTo>
                        <a:pt x="114" y="111"/>
                      </a:lnTo>
                      <a:lnTo>
                        <a:pt x="118" y="109"/>
                      </a:lnTo>
                      <a:lnTo>
                        <a:pt x="119" y="107"/>
                      </a:lnTo>
                      <a:lnTo>
                        <a:pt x="119" y="101"/>
                      </a:lnTo>
                      <a:lnTo>
                        <a:pt x="118" y="97"/>
                      </a:lnTo>
                      <a:lnTo>
                        <a:pt x="119" y="94"/>
                      </a:lnTo>
                      <a:lnTo>
                        <a:pt x="119" y="92"/>
                      </a:lnTo>
                      <a:lnTo>
                        <a:pt x="120" y="89"/>
                      </a:lnTo>
                      <a:lnTo>
                        <a:pt x="119" y="87"/>
                      </a:lnTo>
                      <a:lnTo>
                        <a:pt x="116" y="84"/>
                      </a:lnTo>
                      <a:lnTo>
                        <a:pt x="117" y="82"/>
                      </a:lnTo>
                      <a:lnTo>
                        <a:pt x="115" y="80"/>
                      </a:lnTo>
                      <a:lnTo>
                        <a:pt x="111" y="80"/>
                      </a:lnTo>
                      <a:lnTo>
                        <a:pt x="109" y="77"/>
                      </a:lnTo>
                      <a:lnTo>
                        <a:pt x="106" y="74"/>
                      </a:lnTo>
                      <a:lnTo>
                        <a:pt x="107" y="72"/>
                      </a:lnTo>
                      <a:lnTo>
                        <a:pt x="108" y="66"/>
                      </a:lnTo>
                      <a:lnTo>
                        <a:pt x="106" y="63"/>
                      </a:lnTo>
                      <a:lnTo>
                        <a:pt x="107" y="61"/>
                      </a:lnTo>
                      <a:lnTo>
                        <a:pt x="108" y="58"/>
                      </a:lnTo>
                      <a:lnTo>
                        <a:pt x="106" y="54"/>
                      </a:lnTo>
                      <a:lnTo>
                        <a:pt x="102" y="51"/>
                      </a:lnTo>
                      <a:lnTo>
                        <a:pt x="96" y="46"/>
                      </a:lnTo>
                      <a:lnTo>
                        <a:pt x="94" y="41"/>
                      </a:lnTo>
                      <a:lnTo>
                        <a:pt x="88" y="39"/>
                      </a:lnTo>
                      <a:lnTo>
                        <a:pt x="83" y="40"/>
                      </a:lnTo>
                      <a:lnTo>
                        <a:pt x="80" y="48"/>
                      </a:lnTo>
                      <a:lnTo>
                        <a:pt x="74" y="49"/>
                      </a:lnTo>
                      <a:lnTo>
                        <a:pt x="72" y="45"/>
                      </a:lnTo>
                      <a:lnTo>
                        <a:pt x="69" y="45"/>
                      </a:lnTo>
                      <a:lnTo>
                        <a:pt x="64" y="42"/>
                      </a:lnTo>
                      <a:lnTo>
                        <a:pt x="59" y="45"/>
                      </a:lnTo>
                      <a:lnTo>
                        <a:pt x="59" y="48"/>
                      </a:lnTo>
                      <a:lnTo>
                        <a:pt x="56" y="49"/>
                      </a:lnTo>
                      <a:lnTo>
                        <a:pt x="52" y="51"/>
                      </a:lnTo>
                      <a:lnTo>
                        <a:pt x="52" y="42"/>
                      </a:lnTo>
                      <a:lnTo>
                        <a:pt x="52" y="36"/>
                      </a:lnTo>
                      <a:lnTo>
                        <a:pt x="51" y="32"/>
                      </a:lnTo>
                      <a:lnTo>
                        <a:pt x="52" y="30"/>
                      </a:lnTo>
                      <a:lnTo>
                        <a:pt x="52" y="27"/>
                      </a:lnTo>
                      <a:lnTo>
                        <a:pt x="51" y="24"/>
                      </a:lnTo>
                      <a:lnTo>
                        <a:pt x="52" y="20"/>
                      </a:lnTo>
                      <a:lnTo>
                        <a:pt x="52" y="17"/>
                      </a:lnTo>
                      <a:lnTo>
                        <a:pt x="47" y="17"/>
                      </a:lnTo>
                      <a:lnTo>
                        <a:pt x="45" y="19"/>
                      </a:lnTo>
                      <a:lnTo>
                        <a:pt x="42" y="18"/>
                      </a:lnTo>
                      <a:lnTo>
                        <a:pt x="40" y="14"/>
                      </a:lnTo>
                      <a:lnTo>
                        <a:pt x="42" y="12"/>
                      </a:lnTo>
                      <a:lnTo>
                        <a:pt x="42" y="6"/>
                      </a:lnTo>
                      <a:lnTo>
                        <a:pt x="39" y="2"/>
                      </a:lnTo>
                      <a:lnTo>
                        <a:pt x="35" y="4"/>
                      </a:lnTo>
                      <a:lnTo>
                        <a:pt x="34" y="0"/>
                      </a:lnTo>
                      <a:lnTo>
                        <a:pt x="34" y="0"/>
                      </a:lnTo>
                      <a:lnTo>
                        <a:pt x="29" y="0"/>
                      </a:lnTo>
                      <a:lnTo>
                        <a:pt x="26" y="1"/>
                      </a:lnTo>
                      <a:lnTo>
                        <a:pt x="26" y="4"/>
                      </a:lnTo>
                      <a:lnTo>
                        <a:pt x="28" y="6"/>
                      </a:lnTo>
                      <a:lnTo>
                        <a:pt x="27" y="8"/>
                      </a:lnTo>
                      <a:lnTo>
                        <a:pt x="23" y="7"/>
                      </a:lnTo>
                      <a:lnTo>
                        <a:pt x="21" y="9"/>
                      </a:lnTo>
                      <a:lnTo>
                        <a:pt x="21" y="13"/>
                      </a:lnTo>
                      <a:lnTo>
                        <a:pt x="20" y="15"/>
                      </a:lnTo>
                      <a:lnTo>
                        <a:pt x="17" y="15"/>
                      </a:lnTo>
                      <a:lnTo>
                        <a:pt x="14" y="18"/>
                      </a:lnTo>
                      <a:lnTo>
                        <a:pt x="8" y="15"/>
                      </a:lnTo>
                      <a:lnTo>
                        <a:pt x="7" y="19"/>
                      </a:lnTo>
                      <a:lnTo>
                        <a:pt x="7" y="25"/>
                      </a:lnTo>
                      <a:lnTo>
                        <a:pt x="5" y="28"/>
                      </a:lnTo>
                      <a:lnTo>
                        <a:pt x="5" y="32"/>
                      </a:lnTo>
                      <a:lnTo>
                        <a:pt x="6" y="35"/>
                      </a:lnTo>
                      <a:lnTo>
                        <a:pt x="4" y="38"/>
                      </a:lnTo>
                      <a:lnTo>
                        <a:pt x="0" y="39"/>
                      </a:lnTo>
                      <a:lnTo>
                        <a:pt x="0" y="42"/>
                      </a:lnTo>
                      <a:lnTo>
                        <a:pt x="2" y="43"/>
                      </a:lnTo>
                      <a:lnTo>
                        <a:pt x="4" y="48"/>
                      </a:lnTo>
                      <a:lnTo>
                        <a:pt x="7" y="50"/>
                      </a:lnTo>
                      <a:lnTo>
                        <a:pt x="7" y="52"/>
                      </a:lnTo>
                      <a:lnTo>
                        <a:pt x="11" y="56"/>
                      </a:lnTo>
                      <a:lnTo>
                        <a:pt x="14" y="64"/>
                      </a:lnTo>
                      <a:lnTo>
                        <a:pt x="17" y="66"/>
                      </a:lnTo>
                      <a:lnTo>
                        <a:pt x="18" y="70"/>
                      </a:lnTo>
                      <a:lnTo>
                        <a:pt x="19" y="73"/>
                      </a:lnTo>
                      <a:lnTo>
                        <a:pt x="21" y="75"/>
                      </a:lnTo>
                      <a:lnTo>
                        <a:pt x="22" y="79"/>
                      </a:lnTo>
                      <a:lnTo>
                        <a:pt x="19" y="80"/>
                      </a:lnTo>
                      <a:lnTo>
                        <a:pt x="18" y="83"/>
                      </a:lnTo>
                      <a:lnTo>
                        <a:pt x="20" y="91"/>
                      </a:lnTo>
                      <a:lnTo>
                        <a:pt x="19" y="94"/>
                      </a:lnTo>
                      <a:lnTo>
                        <a:pt x="17" y="96"/>
                      </a:lnTo>
                      <a:lnTo>
                        <a:pt x="18" y="102"/>
                      </a:lnTo>
                      <a:lnTo>
                        <a:pt x="18" y="105"/>
                      </a:lnTo>
                      <a:lnTo>
                        <a:pt x="22" y="111"/>
                      </a:lnTo>
                      <a:lnTo>
                        <a:pt x="27" y="115"/>
                      </a:lnTo>
                      <a:lnTo>
                        <a:pt x="31" y="119"/>
                      </a:lnTo>
                      <a:lnTo>
                        <a:pt x="32" y="126"/>
                      </a:lnTo>
                      <a:lnTo>
                        <a:pt x="31" y="129"/>
                      </a:lnTo>
                      <a:lnTo>
                        <a:pt x="32" y="132"/>
                      </a:lnTo>
                      <a:lnTo>
                        <a:pt x="31" y="136"/>
                      </a:lnTo>
                      <a:lnTo>
                        <a:pt x="33" y="138"/>
                      </a:lnTo>
                      <a:lnTo>
                        <a:pt x="34" y="143"/>
                      </a:lnTo>
                      <a:lnTo>
                        <a:pt x="35" y="146"/>
                      </a:lnTo>
                      <a:lnTo>
                        <a:pt x="35" y="151"/>
                      </a:lnTo>
                      <a:lnTo>
                        <a:pt x="37" y="155"/>
                      </a:lnTo>
                      <a:lnTo>
                        <a:pt x="36" y="160"/>
                      </a:lnTo>
                      <a:lnTo>
                        <a:pt x="35" y="162"/>
                      </a:lnTo>
                      <a:lnTo>
                        <a:pt x="31" y="173"/>
                      </a:lnTo>
                      <a:lnTo>
                        <a:pt x="28" y="175"/>
                      </a:lnTo>
                      <a:lnTo>
                        <a:pt x="28" y="180"/>
                      </a:lnTo>
                      <a:lnTo>
                        <a:pt x="27" y="182"/>
                      </a:lnTo>
                      <a:lnTo>
                        <a:pt x="26" y="185"/>
                      </a:lnTo>
                      <a:lnTo>
                        <a:pt x="25" y="191"/>
                      </a:lnTo>
                      <a:lnTo>
                        <a:pt x="27" y="191"/>
                      </a:lnTo>
                      <a:lnTo>
                        <a:pt x="25" y="194"/>
                      </a:lnTo>
                      <a:lnTo>
                        <a:pt x="26" y="195"/>
                      </a:lnTo>
                      <a:lnTo>
                        <a:pt x="24" y="198"/>
                      </a:lnTo>
                      <a:lnTo>
                        <a:pt x="25" y="199"/>
                      </a:lnTo>
                      <a:lnTo>
                        <a:pt x="25" y="201"/>
                      </a:lnTo>
                      <a:lnTo>
                        <a:pt x="23" y="201"/>
                      </a:lnTo>
                      <a:lnTo>
                        <a:pt x="23" y="208"/>
                      </a:lnTo>
                      <a:lnTo>
                        <a:pt x="21" y="209"/>
                      </a:lnTo>
                      <a:lnTo>
                        <a:pt x="21" y="214"/>
                      </a:lnTo>
                      <a:lnTo>
                        <a:pt x="21" y="215"/>
                      </a:lnTo>
                      <a:lnTo>
                        <a:pt x="21" y="221"/>
                      </a:lnTo>
                      <a:lnTo>
                        <a:pt x="23" y="223"/>
                      </a:lnTo>
                      <a:lnTo>
                        <a:pt x="25" y="224"/>
                      </a:lnTo>
                      <a:lnTo>
                        <a:pt x="25" y="220"/>
                      </a:lnTo>
                      <a:lnTo>
                        <a:pt x="28" y="218"/>
                      </a:lnTo>
                      <a:lnTo>
                        <a:pt x="27" y="221"/>
                      </a:lnTo>
                      <a:lnTo>
                        <a:pt x="29" y="222"/>
                      </a:lnTo>
                      <a:lnTo>
                        <a:pt x="29" y="225"/>
                      </a:lnTo>
                      <a:lnTo>
                        <a:pt x="31" y="225"/>
                      </a:lnTo>
                      <a:lnTo>
                        <a:pt x="33" y="231"/>
                      </a:lnTo>
                      <a:lnTo>
                        <a:pt x="35" y="231"/>
                      </a:lnTo>
                      <a:lnTo>
                        <a:pt x="38" y="236"/>
                      </a:lnTo>
                      <a:lnTo>
                        <a:pt x="38" y="239"/>
                      </a:lnTo>
                      <a:lnTo>
                        <a:pt x="41" y="239"/>
                      </a:lnTo>
                      <a:lnTo>
                        <a:pt x="42" y="242"/>
                      </a:lnTo>
                      <a:lnTo>
                        <a:pt x="43" y="242"/>
                      </a:lnTo>
                      <a:lnTo>
                        <a:pt x="43" y="244"/>
                      </a:lnTo>
                      <a:lnTo>
                        <a:pt x="42" y="246"/>
                      </a:lnTo>
                      <a:lnTo>
                        <a:pt x="42" y="247"/>
                      </a:lnTo>
                      <a:lnTo>
                        <a:pt x="49" y="253"/>
                      </a:lnTo>
                      <a:lnTo>
                        <a:pt x="49" y="255"/>
                      </a:lnTo>
                      <a:lnTo>
                        <a:pt x="51" y="251"/>
                      </a:lnTo>
                      <a:lnTo>
                        <a:pt x="52" y="248"/>
                      </a:lnTo>
                      <a:lnTo>
                        <a:pt x="55" y="251"/>
                      </a:lnTo>
                      <a:lnTo>
                        <a:pt x="59" y="252"/>
                      </a:lnTo>
                      <a:lnTo>
                        <a:pt x="59" y="254"/>
                      </a:lnTo>
                      <a:lnTo>
                        <a:pt x="63" y="254"/>
                      </a:lnTo>
                      <a:lnTo>
                        <a:pt x="64" y="256"/>
                      </a:lnTo>
                      <a:lnTo>
                        <a:pt x="64" y="261"/>
                      </a:lnTo>
                      <a:lnTo>
                        <a:pt x="63" y="263"/>
                      </a:lnTo>
                      <a:lnTo>
                        <a:pt x="63" y="266"/>
                      </a:lnTo>
                      <a:lnTo>
                        <a:pt x="66" y="267"/>
                      </a:lnTo>
                      <a:lnTo>
                        <a:pt x="70" y="263"/>
                      </a:lnTo>
                      <a:lnTo>
                        <a:pt x="72" y="263"/>
                      </a:lnTo>
                      <a:lnTo>
                        <a:pt x="73" y="265"/>
                      </a:lnTo>
                      <a:lnTo>
                        <a:pt x="76" y="263"/>
                      </a:lnTo>
                      <a:lnTo>
                        <a:pt x="76" y="260"/>
                      </a:lnTo>
                      <a:lnTo>
                        <a:pt x="76" y="260"/>
                      </a:lnTo>
                      <a:lnTo>
                        <a:pt x="76" y="258"/>
                      </a:lnTo>
                      <a:lnTo>
                        <a:pt x="73" y="256"/>
                      </a:lnTo>
                      <a:lnTo>
                        <a:pt x="72" y="253"/>
                      </a:lnTo>
                      <a:lnTo>
                        <a:pt x="70" y="249"/>
                      </a:lnTo>
                      <a:lnTo>
                        <a:pt x="67" y="248"/>
                      </a:lnTo>
                      <a:lnTo>
                        <a:pt x="65" y="247"/>
                      </a:lnTo>
                      <a:lnTo>
                        <a:pt x="63" y="248"/>
                      </a:lnTo>
                      <a:lnTo>
                        <a:pt x="62" y="246"/>
                      </a:lnTo>
                      <a:lnTo>
                        <a:pt x="58" y="242"/>
                      </a:lnTo>
                      <a:lnTo>
                        <a:pt x="56" y="240"/>
                      </a:lnTo>
                      <a:lnTo>
                        <a:pt x="56" y="237"/>
                      </a:lnTo>
                      <a:lnTo>
                        <a:pt x="55" y="236"/>
                      </a:lnTo>
                      <a:lnTo>
                        <a:pt x="54" y="239"/>
                      </a:lnTo>
                      <a:lnTo>
                        <a:pt x="50" y="237"/>
                      </a:lnTo>
                      <a:lnTo>
                        <a:pt x="50" y="235"/>
                      </a:lnTo>
                      <a:lnTo>
                        <a:pt x="52" y="232"/>
                      </a:lnTo>
                      <a:lnTo>
                        <a:pt x="53" y="234"/>
                      </a:lnTo>
                      <a:lnTo>
                        <a:pt x="54" y="232"/>
                      </a:lnTo>
                      <a:lnTo>
                        <a:pt x="54" y="232"/>
                      </a:lnTo>
                      <a:lnTo>
                        <a:pt x="53" y="225"/>
                      </a:lnTo>
                      <a:lnTo>
                        <a:pt x="52" y="224"/>
                      </a:lnTo>
                      <a:lnTo>
                        <a:pt x="52" y="221"/>
                      </a:lnTo>
                      <a:lnTo>
                        <a:pt x="50" y="218"/>
                      </a:lnTo>
                      <a:lnTo>
                        <a:pt x="49" y="215"/>
                      </a:lnTo>
                      <a:lnTo>
                        <a:pt x="49" y="217"/>
                      </a:lnTo>
                      <a:lnTo>
                        <a:pt x="49" y="218"/>
                      </a:lnTo>
                      <a:lnTo>
                        <a:pt x="48" y="219"/>
                      </a:lnTo>
                      <a:lnTo>
                        <a:pt x="46" y="215"/>
                      </a:lnTo>
                      <a:lnTo>
                        <a:pt x="45" y="215"/>
                      </a:lnTo>
                      <a:lnTo>
                        <a:pt x="45" y="211"/>
                      </a:lnTo>
                      <a:lnTo>
                        <a:pt x="44" y="208"/>
                      </a:lnTo>
                      <a:lnTo>
                        <a:pt x="44" y="205"/>
                      </a:lnTo>
                      <a:lnTo>
                        <a:pt x="42" y="204"/>
                      </a:lnTo>
                      <a:lnTo>
                        <a:pt x="40" y="203"/>
                      </a:lnTo>
                      <a:lnTo>
                        <a:pt x="39" y="203"/>
                      </a:lnTo>
                      <a:lnTo>
                        <a:pt x="38" y="204"/>
                      </a:lnTo>
                      <a:lnTo>
                        <a:pt x="38" y="206"/>
                      </a:lnTo>
                      <a:lnTo>
                        <a:pt x="36" y="207"/>
                      </a:lnTo>
                      <a:lnTo>
                        <a:pt x="35" y="205"/>
                      </a:lnTo>
                      <a:lnTo>
                        <a:pt x="37" y="202"/>
                      </a:lnTo>
                      <a:lnTo>
                        <a:pt x="34" y="197"/>
                      </a:lnTo>
                      <a:lnTo>
                        <a:pt x="34" y="195"/>
                      </a:lnTo>
                      <a:lnTo>
                        <a:pt x="33" y="191"/>
                      </a:lnTo>
                      <a:lnTo>
                        <a:pt x="33" y="190"/>
                      </a:lnTo>
                      <a:lnTo>
                        <a:pt x="35" y="187"/>
                      </a:lnTo>
                      <a:lnTo>
                        <a:pt x="34" y="187"/>
                      </a:lnTo>
                      <a:lnTo>
                        <a:pt x="32" y="187"/>
                      </a:lnTo>
                      <a:lnTo>
                        <a:pt x="34" y="184"/>
                      </a:lnTo>
                      <a:lnTo>
                        <a:pt x="34" y="180"/>
                      </a:lnTo>
                      <a:lnTo>
                        <a:pt x="37" y="174"/>
                      </a:lnTo>
                      <a:lnTo>
                        <a:pt x="38" y="162"/>
                      </a:lnTo>
                      <a:lnTo>
                        <a:pt x="40" y="158"/>
                      </a:lnTo>
                      <a:lnTo>
                        <a:pt x="41" y="155"/>
                      </a:lnTo>
                      <a:lnTo>
                        <a:pt x="42" y="152"/>
                      </a:lnTo>
                      <a:lnTo>
                        <a:pt x="43" y="146"/>
                      </a:lnTo>
                      <a:lnTo>
                        <a:pt x="42" y="146"/>
                      </a:lnTo>
                      <a:lnTo>
                        <a:pt x="42" y="143"/>
                      </a:lnTo>
                      <a:lnTo>
                        <a:pt x="42" y="140"/>
                      </a:lnTo>
                      <a:lnTo>
                        <a:pt x="44" y="137"/>
                      </a:lnTo>
                      <a:lnTo>
                        <a:pt x="43" y="134"/>
                      </a:lnTo>
                      <a:lnTo>
                        <a:pt x="41" y="132"/>
                      </a:lnTo>
                      <a:lnTo>
                        <a:pt x="42" y="130"/>
                      </a:lnTo>
                      <a:lnTo>
                        <a:pt x="42" y="129"/>
                      </a:lnTo>
                      <a:lnTo>
                        <a:pt x="42" y="130"/>
                      </a:lnTo>
                      <a:lnTo>
                        <a:pt x="44" y="130"/>
                      </a:lnTo>
                      <a:lnTo>
                        <a:pt x="45" y="128"/>
                      </a:lnTo>
                      <a:lnTo>
                        <a:pt x="46" y="129"/>
                      </a:lnTo>
                      <a:lnTo>
                        <a:pt x="48" y="129"/>
                      </a:lnTo>
                      <a:lnTo>
                        <a:pt x="50" y="128"/>
                      </a:lnTo>
                      <a:lnTo>
                        <a:pt x="51" y="129"/>
                      </a:lnTo>
                      <a:lnTo>
                        <a:pt x="52" y="128"/>
                      </a:lnTo>
                      <a:lnTo>
                        <a:pt x="52" y="129"/>
                      </a:lnTo>
                      <a:lnTo>
                        <a:pt x="55" y="130"/>
                      </a:lnTo>
                      <a:lnTo>
                        <a:pt x="56" y="132"/>
                      </a:lnTo>
                      <a:lnTo>
                        <a:pt x="55" y="133"/>
                      </a:lnTo>
                      <a:lnTo>
                        <a:pt x="55" y="138"/>
                      </a:lnTo>
                      <a:lnTo>
                        <a:pt x="56" y="140"/>
                      </a:lnTo>
                      <a:lnTo>
                        <a:pt x="55" y="142"/>
                      </a:lnTo>
                      <a:lnTo>
                        <a:pt x="54" y="144"/>
                      </a:lnTo>
                      <a:lnTo>
                        <a:pt x="56" y="144"/>
                      </a:lnTo>
                      <a:lnTo>
                        <a:pt x="58" y="145"/>
                      </a:lnTo>
                      <a:lnTo>
                        <a:pt x="61" y="144"/>
                      </a:lnTo>
                      <a:lnTo>
                        <a:pt x="64" y="145"/>
                      </a:lnTo>
                      <a:lnTo>
                        <a:pt x="66" y="146"/>
                      </a:lnTo>
                      <a:lnTo>
                        <a:pt x="66" y="145"/>
                      </a:lnTo>
                      <a:lnTo>
                        <a:pt x="65" y="144"/>
                      </a:lnTo>
                      <a:lnTo>
                        <a:pt x="67" y="142"/>
                      </a:lnTo>
                      <a:lnTo>
                        <a:pt x="69" y="143"/>
                      </a:lnTo>
                      <a:lnTo>
                        <a:pt x="73" y="148"/>
                      </a:lnTo>
                      <a:lnTo>
                        <a:pt x="74" y="149"/>
                      </a:lnTo>
                      <a:lnTo>
                        <a:pt x="74" y="150"/>
                      </a:lnTo>
                      <a:lnTo>
                        <a:pt x="76" y="150"/>
                      </a:lnTo>
                      <a:lnTo>
                        <a:pt x="78" y="153"/>
                      </a:lnTo>
                      <a:lnTo>
                        <a:pt x="79" y="154"/>
                      </a:lnTo>
                      <a:lnTo>
                        <a:pt x="80" y="154"/>
                      </a:lnTo>
                      <a:lnTo>
                        <a:pt x="80" y="152"/>
                      </a:lnTo>
                      <a:lnTo>
                        <a:pt x="80" y="152"/>
                      </a:lnTo>
                      <a:lnTo>
                        <a:pt x="81" y="149"/>
                      </a:lnTo>
                      <a:lnTo>
                        <a:pt x="81" y="1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537">
                  <a:extLst>
                    <a:ext uri="{FF2B5EF4-FFF2-40B4-BE49-F238E27FC236}">
                      <a16:creationId xmlns:a16="http://schemas.microsoft.com/office/drawing/2014/main" id="{AD1F520D-228E-481D-ABA4-C7DA3E9C86FF}"/>
                    </a:ext>
                  </a:extLst>
                </p:cNvPr>
                <p:cNvSpPr>
                  <a:spLocks/>
                </p:cNvSpPr>
                <p:nvPr/>
              </p:nvSpPr>
              <p:spPr bwMode="auto">
                <a:xfrm>
                  <a:off x="5001" y="2666"/>
                  <a:ext cx="3" cy="7"/>
                </a:xfrm>
                <a:custGeom>
                  <a:avLst/>
                  <a:gdLst>
                    <a:gd name="T0" fmla="*/ 3 w 3"/>
                    <a:gd name="T1" fmla="*/ 5 h 9"/>
                    <a:gd name="T2" fmla="*/ 3 w 3"/>
                    <a:gd name="T3" fmla="*/ 0 h 9"/>
                    <a:gd name="T4" fmla="*/ 0 w 3"/>
                    <a:gd name="T5" fmla="*/ 0 h 9"/>
                    <a:gd name="T6" fmla="*/ 0 w 3"/>
                    <a:gd name="T7" fmla="*/ 3 h 9"/>
                    <a:gd name="T8" fmla="*/ 0 w 3"/>
                    <a:gd name="T9" fmla="*/ 4 h 9"/>
                    <a:gd name="T10" fmla="*/ 0 w 3"/>
                    <a:gd name="T11" fmla="*/ 9 h 9"/>
                    <a:gd name="T12" fmla="*/ 3 w 3"/>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5"/>
                      </a:moveTo>
                      <a:cubicBezTo>
                        <a:pt x="3" y="0"/>
                        <a:pt x="3" y="0"/>
                        <a:pt x="3" y="0"/>
                      </a:cubicBezTo>
                      <a:cubicBezTo>
                        <a:pt x="3" y="0"/>
                        <a:pt x="1" y="0"/>
                        <a:pt x="0" y="0"/>
                      </a:cubicBezTo>
                      <a:cubicBezTo>
                        <a:pt x="0" y="3"/>
                        <a:pt x="0" y="3"/>
                        <a:pt x="0" y="3"/>
                      </a:cubicBezTo>
                      <a:cubicBezTo>
                        <a:pt x="0" y="4"/>
                        <a:pt x="0" y="4"/>
                        <a:pt x="0" y="4"/>
                      </a:cubicBezTo>
                      <a:cubicBezTo>
                        <a:pt x="0" y="9"/>
                        <a:pt x="0" y="9"/>
                        <a:pt x="0" y="9"/>
                      </a:cubicBez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1" name="Freeform 538">
                  <a:extLst>
                    <a:ext uri="{FF2B5EF4-FFF2-40B4-BE49-F238E27FC236}">
                      <a16:creationId xmlns:a16="http://schemas.microsoft.com/office/drawing/2014/main" id="{9C6A1AA6-5320-4006-A56D-EDD7B2214CA4}"/>
                    </a:ext>
                  </a:extLst>
                </p:cNvPr>
                <p:cNvSpPr>
                  <a:spLocks/>
                </p:cNvSpPr>
                <p:nvPr/>
              </p:nvSpPr>
              <p:spPr bwMode="auto">
                <a:xfrm>
                  <a:off x="4901" y="2294"/>
                  <a:ext cx="127" cy="340"/>
                </a:xfrm>
                <a:custGeom>
                  <a:avLst/>
                  <a:gdLst>
                    <a:gd name="T0" fmla="*/ 63 w 127"/>
                    <a:gd name="T1" fmla="*/ 220 h 340"/>
                    <a:gd name="T2" fmla="*/ 71 w 127"/>
                    <a:gd name="T3" fmla="*/ 217 h 340"/>
                    <a:gd name="T4" fmla="*/ 71 w 127"/>
                    <a:gd name="T5" fmla="*/ 206 h 340"/>
                    <a:gd name="T6" fmla="*/ 73 w 127"/>
                    <a:gd name="T7" fmla="*/ 207 h 340"/>
                    <a:gd name="T8" fmla="*/ 81 w 127"/>
                    <a:gd name="T9" fmla="*/ 221 h 340"/>
                    <a:gd name="T10" fmla="*/ 85 w 127"/>
                    <a:gd name="T11" fmla="*/ 226 h 340"/>
                    <a:gd name="T12" fmla="*/ 87 w 127"/>
                    <a:gd name="T13" fmla="*/ 245 h 340"/>
                    <a:gd name="T14" fmla="*/ 91 w 127"/>
                    <a:gd name="T15" fmla="*/ 258 h 340"/>
                    <a:gd name="T16" fmla="*/ 95 w 127"/>
                    <a:gd name="T17" fmla="*/ 274 h 340"/>
                    <a:gd name="T18" fmla="*/ 101 w 127"/>
                    <a:gd name="T19" fmla="*/ 289 h 340"/>
                    <a:gd name="T20" fmla="*/ 103 w 127"/>
                    <a:gd name="T21" fmla="*/ 302 h 340"/>
                    <a:gd name="T22" fmla="*/ 103 w 127"/>
                    <a:gd name="T23" fmla="*/ 313 h 340"/>
                    <a:gd name="T24" fmla="*/ 101 w 127"/>
                    <a:gd name="T25" fmla="*/ 326 h 340"/>
                    <a:gd name="T26" fmla="*/ 103 w 127"/>
                    <a:gd name="T27" fmla="*/ 340 h 340"/>
                    <a:gd name="T28" fmla="*/ 106 w 127"/>
                    <a:gd name="T29" fmla="*/ 327 h 340"/>
                    <a:gd name="T30" fmla="*/ 115 w 127"/>
                    <a:gd name="T31" fmla="*/ 302 h 340"/>
                    <a:gd name="T32" fmla="*/ 109 w 127"/>
                    <a:gd name="T33" fmla="*/ 283 h 340"/>
                    <a:gd name="T34" fmla="*/ 105 w 127"/>
                    <a:gd name="T35" fmla="*/ 262 h 340"/>
                    <a:gd name="T36" fmla="*/ 97 w 127"/>
                    <a:gd name="T37" fmla="*/ 241 h 340"/>
                    <a:gd name="T38" fmla="*/ 99 w 127"/>
                    <a:gd name="T39" fmla="*/ 222 h 340"/>
                    <a:gd name="T40" fmla="*/ 89 w 127"/>
                    <a:gd name="T41" fmla="*/ 203 h 340"/>
                    <a:gd name="T42" fmla="*/ 78 w 127"/>
                    <a:gd name="T43" fmla="*/ 189 h 340"/>
                    <a:gd name="T44" fmla="*/ 83 w 127"/>
                    <a:gd name="T45" fmla="*/ 175 h 340"/>
                    <a:gd name="T46" fmla="*/ 95 w 127"/>
                    <a:gd name="T47" fmla="*/ 162 h 340"/>
                    <a:gd name="T48" fmla="*/ 105 w 127"/>
                    <a:gd name="T49" fmla="*/ 155 h 340"/>
                    <a:gd name="T50" fmla="*/ 112 w 127"/>
                    <a:gd name="T51" fmla="*/ 147 h 340"/>
                    <a:gd name="T52" fmla="*/ 116 w 127"/>
                    <a:gd name="T53" fmla="*/ 137 h 340"/>
                    <a:gd name="T54" fmla="*/ 127 w 127"/>
                    <a:gd name="T55" fmla="*/ 123 h 340"/>
                    <a:gd name="T56" fmla="*/ 109 w 127"/>
                    <a:gd name="T57" fmla="*/ 125 h 340"/>
                    <a:gd name="T58" fmla="*/ 104 w 127"/>
                    <a:gd name="T59" fmla="*/ 116 h 340"/>
                    <a:gd name="T60" fmla="*/ 103 w 127"/>
                    <a:gd name="T61" fmla="*/ 106 h 340"/>
                    <a:gd name="T62" fmla="*/ 97 w 127"/>
                    <a:gd name="T63" fmla="*/ 96 h 340"/>
                    <a:gd name="T64" fmla="*/ 91 w 127"/>
                    <a:gd name="T65" fmla="*/ 90 h 340"/>
                    <a:gd name="T66" fmla="*/ 86 w 127"/>
                    <a:gd name="T67" fmla="*/ 82 h 340"/>
                    <a:gd name="T68" fmla="*/ 75 w 127"/>
                    <a:gd name="T69" fmla="*/ 75 h 340"/>
                    <a:gd name="T70" fmla="*/ 71 w 127"/>
                    <a:gd name="T71" fmla="*/ 65 h 340"/>
                    <a:gd name="T72" fmla="*/ 76 w 127"/>
                    <a:gd name="T73" fmla="*/ 55 h 340"/>
                    <a:gd name="T74" fmla="*/ 80 w 127"/>
                    <a:gd name="T75" fmla="*/ 44 h 340"/>
                    <a:gd name="T76" fmla="*/ 78 w 127"/>
                    <a:gd name="T77" fmla="*/ 21 h 340"/>
                    <a:gd name="T78" fmla="*/ 70 w 127"/>
                    <a:gd name="T79" fmla="*/ 5 h 340"/>
                    <a:gd name="T80" fmla="*/ 57 w 127"/>
                    <a:gd name="T81" fmla="*/ 2 h 340"/>
                    <a:gd name="T82" fmla="*/ 56 w 127"/>
                    <a:gd name="T83" fmla="*/ 15 h 340"/>
                    <a:gd name="T84" fmla="*/ 41 w 127"/>
                    <a:gd name="T85" fmla="*/ 20 h 340"/>
                    <a:gd name="T86" fmla="*/ 30 w 127"/>
                    <a:gd name="T87" fmla="*/ 42 h 340"/>
                    <a:gd name="T88" fmla="*/ 25 w 127"/>
                    <a:gd name="T89" fmla="*/ 70 h 340"/>
                    <a:gd name="T90" fmla="*/ 12 w 127"/>
                    <a:gd name="T91" fmla="*/ 82 h 340"/>
                    <a:gd name="T92" fmla="*/ 11 w 127"/>
                    <a:gd name="T93" fmla="*/ 106 h 340"/>
                    <a:gd name="T94" fmla="*/ 7 w 127"/>
                    <a:gd name="T95" fmla="*/ 119 h 340"/>
                    <a:gd name="T96" fmla="*/ 4 w 127"/>
                    <a:gd name="T97" fmla="*/ 131 h 340"/>
                    <a:gd name="T98" fmla="*/ 2 w 127"/>
                    <a:gd name="T99" fmla="*/ 143 h 340"/>
                    <a:gd name="T100" fmla="*/ 10 w 127"/>
                    <a:gd name="T101" fmla="*/ 152 h 340"/>
                    <a:gd name="T102" fmla="*/ 14 w 127"/>
                    <a:gd name="T103" fmla="*/ 154 h 340"/>
                    <a:gd name="T104" fmla="*/ 26 w 127"/>
                    <a:gd name="T105" fmla="*/ 164 h 340"/>
                    <a:gd name="T106" fmla="*/ 22 w 127"/>
                    <a:gd name="T107" fmla="*/ 170 h 340"/>
                    <a:gd name="T108" fmla="*/ 16 w 127"/>
                    <a:gd name="T109" fmla="*/ 167 h 340"/>
                    <a:gd name="T110" fmla="*/ 27 w 127"/>
                    <a:gd name="T111" fmla="*/ 179 h 340"/>
                    <a:gd name="T112" fmla="*/ 30 w 127"/>
                    <a:gd name="T113" fmla="*/ 179 h 340"/>
                    <a:gd name="T114" fmla="*/ 35 w 127"/>
                    <a:gd name="T115" fmla="*/ 190 h 340"/>
                    <a:gd name="T116" fmla="*/ 37 w 127"/>
                    <a:gd name="T117" fmla="*/ 210 h 340"/>
                    <a:gd name="T118" fmla="*/ 37 w 127"/>
                    <a:gd name="T119" fmla="*/ 228 h 340"/>
                    <a:gd name="T120" fmla="*/ 38 w 127"/>
                    <a:gd name="T121" fmla="*/ 234 h 340"/>
                    <a:gd name="T122" fmla="*/ 47 w 127"/>
                    <a:gd name="T123" fmla="*/ 232 h 340"/>
                    <a:gd name="T124" fmla="*/ 52 w 127"/>
                    <a:gd name="T125" fmla="*/ 2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 h="340">
                      <a:moveTo>
                        <a:pt x="60" y="224"/>
                      </a:moveTo>
                      <a:lnTo>
                        <a:pt x="62" y="224"/>
                      </a:lnTo>
                      <a:lnTo>
                        <a:pt x="65" y="222"/>
                      </a:lnTo>
                      <a:lnTo>
                        <a:pt x="63" y="221"/>
                      </a:lnTo>
                      <a:lnTo>
                        <a:pt x="63" y="220"/>
                      </a:lnTo>
                      <a:lnTo>
                        <a:pt x="62" y="217"/>
                      </a:lnTo>
                      <a:lnTo>
                        <a:pt x="63" y="217"/>
                      </a:lnTo>
                      <a:lnTo>
                        <a:pt x="64" y="220"/>
                      </a:lnTo>
                      <a:lnTo>
                        <a:pt x="67" y="220"/>
                      </a:lnTo>
                      <a:lnTo>
                        <a:pt x="71" y="217"/>
                      </a:lnTo>
                      <a:lnTo>
                        <a:pt x="70" y="215"/>
                      </a:lnTo>
                      <a:lnTo>
                        <a:pt x="71" y="213"/>
                      </a:lnTo>
                      <a:lnTo>
                        <a:pt x="71" y="210"/>
                      </a:lnTo>
                      <a:lnTo>
                        <a:pt x="70" y="208"/>
                      </a:lnTo>
                      <a:lnTo>
                        <a:pt x="71" y="206"/>
                      </a:lnTo>
                      <a:lnTo>
                        <a:pt x="71" y="205"/>
                      </a:lnTo>
                      <a:lnTo>
                        <a:pt x="69" y="203"/>
                      </a:lnTo>
                      <a:lnTo>
                        <a:pt x="71" y="205"/>
                      </a:lnTo>
                      <a:lnTo>
                        <a:pt x="71" y="206"/>
                      </a:lnTo>
                      <a:lnTo>
                        <a:pt x="73" y="207"/>
                      </a:lnTo>
                      <a:lnTo>
                        <a:pt x="74" y="209"/>
                      </a:lnTo>
                      <a:lnTo>
                        <a:pt x="77" y="215"/>
                      </a:lnTo>
                      <a:lnTo>
                        <a:pt x="78" y="217"/>
                      </a:lnTo>
                      <a:lnTo>
                        <a:pt x="78" y="221"/>
                      </a:lnTo>
                      <a:lnTo>
                        <a:pt x="81" y="221"/>
                      </a:lnTo>
                      <a:lnTo>
                        <a:pt x="83" y="220"/>
                      </a:lnTo>
                      <a:lnTo>
                        <a:pt x="84" y="218"/>
                      </a:lnTo>
                      <a:lnTo>
                        <a:pt x="84" y="220"/>
                      </a:lnTo>
                      <a:lnTo>
                        <a:pt x="83" y="222"/>
                      </a:lnTo>
                      <a:lnTo>
                        <a:pt x="85" y="226"/>
                      </a:lnTo>
                      <a:lnTo>
                        <a:pt x="85" y="227"/>
                      </a:lnTo>
                      <a:lnTo>
                        <a:pt x="84" y="228"/>
                      </a:lnTo>
                      <a:lnTo>
                        <a:pt x="84" y="231"/>
                      </a:lnTo>
                      <a:lnTo>
                        <a:pt x="86" y="233"/>
                      </a:lnTo>
                      <a:lnTo>
                        <a:pt x="87" y="245"/>
                      </a:lnTo>
                      <a:lnTo>
                        <a:pt x="88" y="245"/>
                      </a:lnTo>
                      <a:lnTo>
                        <a:pt x="88" y="251"/>
                      </a:lnTo>
                      <a:lnTo>
                        <a:pt x="92" y="254"/>
                      </a:lnTo>
                      <a:lnTo>
                        <a:pt x="91" y="255"/>
                      </a:lnTo>
                      <a:lnTo>
                        <a:pt x="91" y="258"/>
                      </a:lnTo>
                      <a:lnTo>
                        <a:pt x="92" y="262"/>
                      </a:lnTo>
                      <a:lnTo>
                        <a:pt x="92" y="269"/>
                      </a:lnTo>
                      <a:lnTo>
                        <a:pt x="94" y="272"/>
                      </a:lnTo>
                      <a:lnTo>
                        <a:pt x="94" y="275"/>
                      </a:lnTo>
                      <a:lnTo>
                        <a:pt x="95" y="274"/>
                      </a:lnTo>
                      <a:lnTo>
                        <a:pt x="95" y="269"/>
                      </a:lnTo>
                      <a:lnTo>
                        <a:pt x="97" y="273"/>
                      </a:lnTo>
                      <a:lnTo>
                        <a:pt x="98" y="276"/>
                      </a:lnTo>
                      <a:lnTo>
                        <a:pt x="99" y="279"/>
                      </a:lnTo>
                      <a:lnTo>
                        <a:pt x="101" y="289"/>
                      </a:lnTo>
                      <a:lnTo>
                        <a:pt x="102" y="290"/>
                      </a:lnTo>
                      <a:lnTo>
                        <a:pt x="103" y="293"/>
                      </a:lnTo>
                      <a:lnTo>
                        <a:pt x="102" y="295"/>
                      </a:lnTo>
                      <a:lnTo>
                        <a:pt x="102" y="300"/>
                      </a:lnTo>
                      <a:lnTo>
                        <a:pt x="103" y="302"/>
                      </a:lnTo>
                      <a:lnTo>
                        <a:pt x="106" y="305"/>
                      </a:lnTo>
                      <a:lnTo>
                        <a:pt x="103" y="306"/>
                      </a:lnTo>
                      <a:lnTo>
                        <a:pt x="105" y="311"/>
                      </a:lnTo>
                      <a:lnTo>
                        <a:pt x="104" y="313"/>
                      </a:lnTo>
                      <a:lnTo>
                        <a:pt x="103" y="313"/>
                      </a:lnTo>
                      <a:lnTo>
                        <a:pt x="103" y="318"/>
                      </a:lnTo>
                      <a:lnTo>
                        <a:pt x="104" y="319"/>
                      </a:lnTo>
                      <a:lnTo>
                        <a:pt x="104" y="322"/>
                      </a:lnTo>
                      <a:lnTo>
                        <a:pt x="102" y="325"/>
                      </a:lnTo>
                      <a:lnTo>
                        <a:pt x="101" y="326"/>
                      </a:lnTo>
                      <a:lnTo>
                        <a:pt x="100" y="326"/>
                      </a:lnTo>
                      <a:lnTo>
                        <a:pt x="100" y="327"/>
                      </a:lnTo>
                      <a:lnTo>
                        <a:pt x="101" y="330"/>
                      </a:lnTo>
                      <a:lnTo>
                        <a:pt x="101" y="334"/>
                      </a:lnTo>
                      <a:lnTo>
                        <a:pt x="103" y="340"/>
                      </a:lnTo>
                      <a:lnTo>
                        <a:pt x="103" y="334"/>
                      </a:lnTo>
                      <a:lnTo>
                        <a:pt x="104" y="331"/>
                      </a:lnTo>
                      <a:lnTo>
                        <a:pt x="104" y="332"/>
                      </a:lnTo>
                      <a:lnTo>
                        <a:pt x="105" y="329"/>
                      </a:lnTo>
                      <a:lnTo>
                        <a:pt x="106" y="327"/>
                      </a:lnTo>
                      <a:lnTo>
                        <a:pt x="106" y="322"/>
                      </a:lnTo>
                      <a:lnTo>
                        <a:pt x="109" y="320"/>
                      </a:lnTo>
                      <a:lnTo>
                        <a:pt x="113" y="309"/>
                      </a:lnTo>
                      <a:lnTo>
                        <a:pt x="114" y="307"/>
                      </a:lnTo>
                      <a:lnTo>
                        <a:pt x="115" y="302"/>
                      </a:lnTo>
                      <a:lnTo>
                        <a:pt x="113" y="298"/>
                      </a:lnTo>
                      <a:lnTo>
                        <a:pt x="113" y="293"/>
                      </a:lnTo>
                      <a:lnTo>
                        <a:pt x="112" y="290"/>
                      </a:lnTo>
                      <a:lnTo>
                        <a:pt x="111" y="285"/>
                      </a:lnTo>
                      <a:lnTo>
                        <a:pt x="109" y="283"/>
                      </a:lnTo>
                      <a:lnTo>
                        <a:pt x="110" y="279"/>
                      </a:lnTo>
                      <a:lnTo>
                        <a:pt x="109" y="276"/>
                      </a:lnTo>
                      <a:lnTo>
                        <a:pt x="110" y="273"/>
                      </a:lnTo>
                      <a:lnTo>
                        <a:pt x="109" y="266"/>
                      </a:lnTo>
                      <a:lnTo>
                        <a:pt x="105" y="262"/>
                      </a:lnTo>
                      <a:lnTo>
                        <a:pt x="100" y="258"/>
                      </a:lnTo>
                      <a:lnTo>
                        <a:pt x="96" y="252"/>
                      </a:lnTo>
                      <a:lnTo>
                        <a:pt x="96" y="249"/>
                      </a:lnTo>
                      <a:lnTo>
                        <a:pt x="95" y="243"/>
                      </a:lnTo>
                      <a:lnTo>
                        <a:pt x="97" y="241"/>
                      </a:lnTo>
                      <a:lnTo>
                        <a:pt x="98" y="238"/>
                      </a:lnTo>
                      <a:lnTo>
                        <a:pt x="96" y="230"/>
                      </a:lnTo>
                      <a:lnTo>
                        <a:pt x="97" y="227"/>
                      </a:lnTo>
                      <a:lnTo>
                        <a:pt x="100" y="226"/>
                      </a:lnTo>
                      <a:lnTo>
                        <a:pt x="99" y="222"/>
                      </a:lnTo>
                      <a:lnTo>
                        <a:pt x="97" y="220"/>
                      </a:lnTo>
                      <a:lnTo>
                        <a:pt x="96" y="217"/>
                      </a:lnTo>
                      <a:lnTo>
                        <a:pt x="95" y="213"/>
                      </a:lnTo>
                      <a:lnTo>
                        <a:pt x="92" y="211"/>
                      </a:lnTo>
                      <a:lnTo>
                        <a:pt x="89" y="203"/>
                      </a:lnTo>
                      <a:lnTo>
                        <a:pt x="85" y="199"/>
                      </a:lnTo>
                      <a:lnTo>
                        <a:pt x="85" y="197"/>
                      </a:lnTo>
                      <a:lnTo>
                        <a:pt x="82" y="195"/>
                      </a:lnTo>
                      <a:lnTo>
                        <a:pt x="80" y="190"/>
                      </a:lnTo>
                      <a:lnTo>
                        <a:pt x="78" y="189"/>
                      </a:lnTo>
                      <a:lnTo>
                        <a:pt x="78" y="186"/>
                      </a:lnTo>
                      <a:lnTo>
                        <a:pt x="82" y="185"/>
                      </a:lnTo>
                      <a:lnTo>
                        <a:pt x="84" y="182"/>
                      </a:lnTo>
                      <a:lnTo>
                        <a:pt x="83" y="179"/>
                      </a:lnTo>
                      <a:lnTo>
                        <a:pt x="83" y="175"/>
                      </a:lnTo>
                      <a:lnTo>
                        <a:pt x="85" y="172"/>
                      </a:lnTo>
                      <a:lnTo>
                        <a:pt x="85" y="166"/>
                      </a:lnTo>
                      <a:lnTo>
                        <a:pt x="86" y="162"/>
                      </a:lnTo>
                      <a:lnTo>
                        <a:pt x="92" y="165"/>
                      </a:lnTo>
                      <a:lnTo>
                        <a:pt x="95" y="162"/>
                      </a:lnTo>
                      <a:lnTo>
                        <a:pt x="98" y="162"/>
                      </a:lnTo>
                      <a:lnTo>
                        <a:pt x="99" y="160"/>
                      </a:lnTo>
                      <a:lnTo>
                        <a:pt x="99" y="156"/>
                      </a:lnTo>
                      <a:lnTo>
                        <a:pt x="101" y="154"/>
                      </a:lnTo>
                      <a:lnTo>
                        <a:pt x="105" y="155"/>
                      </a:lnTo>
                      <a:lnTo>
                        <a:pt x="106" y="153"/>
                      </a:lnTo>
                      <a:lnTo>
                        <a:pt x="104" y="151"/>
                      </a:lnTo>
                      <a:lnTo>
                        <a:pt x="104" y="148"/>
                      </a:lnTo>
                      <a:lnTo>
                        <a:pt x="107" y="147"/>
                      </a:lnTo>
                      <a:lnTo>
                        <a:pt x="112" y="147"/>
                      </a:lnTo>
                      <a:lnTo>
                        <a:pt x="112" y="147"/>
                      </a:lnTo>
                      <a:lnTo>
                        <a:pt x="113" y="142"/>
                      </a:lnTo>
                      <a:lnTo>
                        <a:pt x="115" y="142"/>
                      </a:lnTo>
                      <a:lnTo>
                        <a:pt x="117" y="139"/>
                      </a:lnTo>
                      <a:lnTo>
                        <a:pt x="116" y="137"/>
                      </a:lnTo>
                      <a:lnTo>
                        <a:pt x="118" y="134"/>
                      </a:lnTo>
                      <a:lnTo>
                        <a:pt x="118" y="131"/>
                      </a:lnTo>
                      <a:lnTo>
                        <a:pt x="122" y="130"/>
                      </a:lnTo>
                      <a:lnTo>
                        <a:pt x="126" y="126"/>
                      </a:lnTo>
                      <a:lnTo>
                        <a:pt x="127" y="123"/>
                      </a:lnTo>
                      <a:lnTo>
                        <a:pt x="123" y="122"/>
                      </a:lnTo>
                      <a:lnTo>
                        <a:pt x="117" y="125"/>
                      </a:lnTo>
                      <a:lnTo>
                        <a:pt x="114" y="125"/>
                      </a:lnTo>
                      <a:lnTo>
                        <a:pt x="112" y="127"/>
                      </a:lnTo>
                      <a:lnTo>
                        <a:pt x="109" y="125"/>
                      </a:lnTo>
                      <a:lnTo>
                        <a:pt x="108" y="122"/>
                      </a:lnTo>
                      <a:lnTo>
                        <a:pt x="109" y="117"/>
                      </a:lnTo>
                      <a:lnTo>
                        <a:pt x="106" y="115"/>
                      </a:lnTo>
                      <a:lnTo>
                        <a:pt x="105" y="117"/>
                      </a:lnTo>
                      <a:lnTo>
                        <a:pt x="104" y="116"/>
                      </a:lnTo>
                      <a:lnTo>
                        <a:pt x="99" y="115"/>
                      </a:lnTo>
                      <a:lnTo>
                        <a:pt x="97" y="117"/>
                      </a:lnTo>
                      <a:lnTo>
                        <a:pt x="97" y="114"/>
                      </a:lnTo>
                      <a:lnTo>
                        <a:pt x="99" y="111"/>
                      </a:lnTo>
                      <a:lnTo>
                        <a:pt x="103" y="106"/>
                      </a:lnTo>
                      <a:lnTo>
                        <a:pt x="103" y="103"/>
                      </a:lnTo>
                      <a:lnTo>
                        <a:pt x="104" y="100"/>
                      </a:lnTo>
                      <a:lnTo>
                        <a:pt x="104" y="98"/>
                      </a:lnTo>
                      <a:lnTo>
                        <a:pt x="101" y="96"/>
                      </a:lnTo>
                      <a:lnTo>
                        <a:pt x="97" y="96"/>
                      </a:lnTo>
                      <a:lnTo>
                        <a:pt x="96" y="97"/>
                      </a:lnTo>
                      <a:lnTo>
                        <a:pt x="96" y="95"/>
                      </a:lnTo>
                      <a:lnTo>
                        <a:pt x="96" y="93"/>
                      </a:lnTo>
                      <a:lnTo>
                        <a:pt x="92" y="92"/>
                      </a:lnTo>
                      <a:lnTo>
                        <a:pt x="91" y="90"/>
                      </a:lnTo>
                      <a:lnTo>
                        <a:pt x="92" y="87"/>
                      </a:lnTo>
                      <a:lnTo>
                        <a:pt x="91" y="84"/>
                      </a:lnTo>
                      <a:lnTo>
                        <a:pt x="87" y="86"/>
                      </a:lnTo>
                      <a:lnTo>
                        <a:pt x="85" y="83"/>
                      </a:lnTo>
                      <a:lnTo>
                        <a:pt x="86" y="82"/>
                      </a:lnTo>
                      <a:lnTo>
                        <a:pt x="86" y="79"/>
                      </a:lnTo>
                      <a:lnTo>
                        <a:pt x="79" y="80"/>
                      </a:lnTo>
                      <a:lnTo>
                        <a:pt x="76" y="83"/>
                      </a:lnTo>
                      <a:lnTo>
                        <a:pt x="75" y="79"/>
                      </a:lnTo>
                      <a:lnTo>
                        <a:pt x="75" y="75"/>
                      </a:lnTo>
                      <a:lnTo>
                        <a:pt x="73" y="73"/>
                      </a:lnTo>
                      <a:lnTo>
                        <a:pt x="72" y="71"/>
                      </a:lnTo>
                      <a:lnTo>
                        <a:pt x="70" y="69"/>
                      </a:lnTo>
                      <a:lnTo>
                        <a:pt x="70" y="67"/>
                      </a:lnTo>
                      <a:lnTo>
                        <a:pt x="71" y="65"/>
                      </a:lnTo>
                      <a:lnTo>
                        <a:pt x="70" y="62"/>
                      </a:lnTo>
                      <a:lnTo>
                        <a:pt x="71" y="59"/>
                      </a:lnTo>
                      <a:lnTo>
                        <a:pt x="73" y="57"/>
                      </a:lnTo>
                      <a:lnTo>
                        <a:pt x="75" y="58"/>
                      </a:lnTo>
                      <a:lnTo>
                        <a:pt x="76" y="55"/>
                      </a:lnTo>
                      <a:lnTo>
                        <a:pt x="75" y="52"/>
                      </a:lnTo>
                      <a:lnTo>
                        <a:pt x="75" y="50"/>
                      </a:lnTo>
                      <a:lnTo>
                        <a:pt x="77" y="49"/>
                      </a:lnTo>
                      <a:lnTo>
                        <a:pt x="77" y="46"/>
                      </a:lnTo>
                      <a:lnTo>
                        <a:pt x="80" y="44"/>
                      </a:lnTo>
                      <a:lnTo>
                        <a:pt x="80" y="43"/>
                      </a:lnTo>
                      <a:lnTo>
                        <a:pt x="80" y="39"/>
                      </a:lnTo>
                      <a:lnTo>
                        <a:pt x="81" y="32"/>
                      </a:lnTo>
                      <a:lnTo>
                        <a:pt x="81" y="27"/>
                      </a:lnTo>
                      <a:lnTo>
                        <a:pt x="78" y="21"/>
                      </a:lnTo>
                      <a:lnTo>
                        <a:pt x="78" y="16"/>
                      </a:lnTo>
                      <a:lnTo>
                        <a:pt x="76" y="13"/>
                      </a:lnTo>
                      <a:lnTo>
                        <a:pt x="74" y="13"/>
                      </a:lnTo>
                      <a:lnTo>
                        <a:pt x="72" y="7"/>
                      </a:lnTo>
                      <a:lnTo>
                        <a:pt x="70" y="5"/>
                      </a:lnTo>
                      <a:lnTo>
                        <a:pt x="68" y="0"/>
                      </a:lnTo>
                      <a:lnTo>
                        <a:pt x="64" y="0"/>
                      </a:lnTo>
                      <a:lnTo>
                        <a:pt x="63" y="2"/>
                      </a:lnTo>
                      <a:lnTo>
                        <a:pt x="59" y="0"/>
                      </a:lnTo>
                      <a:lnTo>
                        <a:pt x="57" y="2"/>
                      </a:lnTo>
                      <a:lnTo>
                        <a:pt x="57" y="3"/>
                      </a:lnTo>
                      <a:lnTo>
                        <a:pt x="58" y="5"/>
                      </a:lnTo>
                      <a:lnTo>
                        <a:pt x="55" y="8"/>
                      </a:lnTo>
                      <a:lnTo>
                        <a:pt x="55" y="13"/>
                      </a:lnTo>
                      <a:lnTo>
                        <a:pt x="56" y="15"/>
                      </a:lnTo>
                      <a:lnTo>
                        <a:pt x="53" y="14"/>
                      </a:lnTo>
                      <a:lnTo>
                        <a:pt x="51" y="12"/>
                      </a:lnTo>
                      <a:lnTo>
                        <a:pt x="47" y="15"/>
                      </a:lnTo>
                      <a:lnTo>
                        <a:pt x="42" y="17"/>
                      </a:lnTo>
                      <a:lnTo>
                        <a:pt x="41" y="20"/>
                      </a:lnTo>
                      <a:lnTo>
                        <a:pt x="37" y="26"/>
                      </a:lnTo>
                      <a:lnTo>
                        <a:pt x="34" y="27"/>
                      </a:lnTo>
                      <a:lnTo>
                        <a:pt x="30" y="36"/>
                      </a:lnTo>
                      <a:lnTo>
                        <a:pt x="29" y="40"/>
                      </a:lnTo>
                      <a:lnTo>
                        <a:pt x="30" y="42"/>
                      </a:lnTo>
                      <a:lnTo>
                        <a:pt x="29" y="49"/>
                      </a:lnTo>
                      <a:lnTo>
                        <a:pt x="24" y="57"/>
                      </a:lnTo>
                      <a:lnTo>
                        <a:pt x="25" y="59"/>
                      </a:lnTo>
                      <a:lnTo>
                        <a:pt x="28" y="61"/>
                      </a:lnTo>
                      <a:lnTo>
                        <a:pt x="25" y="70"/>
                      </a:lnTo>
                      <a:lnTo>
                        <a:pt x="23" y="77"/>
                      </a:lnTo>
                      <a:lnTo>
                        <a:pt x="21" y="83"/>
                      </a:lnTo>
                      <a:lnTo>
                        <a:pt x="18" y="84"/>
                      </a:lnTo>
                      <a:lnTo>
                        <a:pt x="15" y="82"/>
                      </a:lnTo>
                      <a:lnTo>
                        <a:pt x="12" y="82"/>
                      </a:lnTo>
                      <a:lnTo>
                        <a:pt x="14" y="91"/>
                      </a:lnTo>
                      <a:lnTo>
                        <a:pt x="14" y="95"/>
                      </a:lnTo>
                      <a:lnTo>
                        <a:pt x="13" y="101"/>
                      </a:lnTo>
                      <a:lnTo>
                        <a:pt x="11" y="101"/>
                      </a:lnTo>
                      <a:lnTo>
                        <a:pt x="11" y="106"/>
                      </a:lnTo>
                      <a:lnTo>
                        <a:pt x="11" y="110"/>
                      </a:lnTo>
                      <a:lnTo>
                        <a:pt x="11" y="113"/>
                      </a:lnTo>
                      <a:lnTo>
                        <a:pt x="9" y="119"/>
                      </a:lnTo>
                      <a:lnTo>
                        <a:pt x="8" y="120"/>
                      </a:lnTo>
                      <a:lnTo>
                        <a:pt x="7" y="119"/>
                      </a:lnTo>
                      <a:lnTo>
                        <a:pt x="6" y="122"/>
                      </a:lnTo>
                      <a:lnTo>
                        <a:pt x="6" y="124"/>
                      </a:lnTo>
                      <a:lnTo>
                        <a:pt x="6" y="128"/>
                      </a:lnTo>
                      <a:lnTo>
                        <a:pt x="5" y="132"/>
                      </a:lnTo>
                      <a:lnTo>
                        <a:pt x="4" y="131"/>
                      </a:lnTo>
                      <a:lnTo>
                        <a:pt x="1" y="135"/>
                      </a:lnTo>
                      <a:lnTo>
                        <a:pt x="0" y="138"/>
                      </a:lnTo>
                      <a:lnTo>
                        <a:pt x="1" y="140"/>
                      </a:lnTo>
                      <a:lnTo>
                        <a:pt x="1" y="139"/>
                      </a:lnTo>
                      <a:lnTo>
                        <a:pt x="2" y="143"/>
                      </a:lnTo>
                      <a:lnTo>
                        <a:pt x="3" y="148"/>
                      </a:lnTo>
                      <a:lnTo>
                        <a:pt x="9" y="155"/>
                      </a:lnTo>
                      <a:lnTo>
                        <a:pt x="8" y="151"/>
                      </a:lnTo>
                      <a:lnTo>
                        <a:pt x="8" y="150"/>
                      </a:lnTo>
                      <a:lnTo>
                        <a:pt x="10" y="152"/>
                      </a:lnTo>
                      <a:lnTo>
                        <a:pt x="13" y="151"/>
                      </a:lnTo>
                      <a:lnTo>
                        <a:pt x="11" y="155"/>
                      </a:lnTo>
                      <a:lnTo>
                        <a:pt x="11" y="156"/>
                      </a:lnTo>
                      <a:lnTo>
                        <a:pt x="13" y="155"/>
                      </a:lnTo>
                      <a:lnTo>
                        <a:pt x="14" y="154"/>
                      </a:lnTo>
                      <a:lnTo>
                        <a:pt x="15" y="155"/>
                      </a:lnTo>
                      <a:lnTo>
                        <a:pt x="17" y="156"/>
                      </a:lnTo>
                      <a:lnTo>
                        <a:pt x="18" y="158"/>
                      </a:lnTo>
                      <a:lnTo>
                        <a:pt x="23" y="159"/>
                      </a:lnTo>
                      <a:lnTo>
                        <a:pt x="26" y="164"/>
                      </a:lnTo>
                      <a:lnTo>
                        <a:pt x="26" y="167"/>
                      </a:lnTo>
                      <a:lnTo>
                        <a:pt x="23" y="168"/>
                      </a:lnTo>
                      <a:lnTo>
                        <a:pt x="22" y="166"/>
                      </a:lnTo>
                      <a:lnTo>
                        <a:pt x="20" y="168"/>
                      </a:lnTo>
                      <a:lnTo>
                        <a:pt x="22" y="170"/>
                      </a:lnTo>
                      <a:lnTo>
                        <a:pt x="23" y="170"/>
                      </a:lnTo>
                      <a:lnTo>
                        <a:pt x="22" y="172"/>
                      </a:lnTo>
                      <a:lnTo>
                        <a:pt x="20" y="170"/>
                      </a:lnTo>
                      <a:lnTo>
                        <a:pt x="19" y="168"/>
                      </a:lnTo>
                      <a:lnTo>
                        <a:pt x="16" y="167"/>
                      </a:lnTo>
                      <a:lnTo>
                        <a:pt x="16" y="169"/>
                      </a:lnTo>
                      <a:lnTo>
                        <a:pt x="19" y="172"/>
                      </a:lnTo>
                      <a:lnTo>
                        <a:pt x="19" y="174"/>
                      </a:lnTo>
                      <a:lnTo>
                        <a:pt x="22" y="177"/>
                      </a:lnTo>
                      <a:lnTo>
                        <a:pt x="27" y="179"/>
                      </a:lnTo>
                      <a:lnTo>
                        <a:pt x="26" y="173"/>
                      </a:lnTo>
                      <a:lnTo>
                        <a:pt x="26" y="171"/>
                      </a:lnTo>
                      <a:lnTo>
                        <a:pt x="29" y="173"/>
                      </a:lnTo>
                      <a:lnTo>
                        <a:pt x="29" y="176"/>
                      </a:lnTo>
                      <a:lnTo>
                        <a:pt x="30" y="179"/>
                      </a:lnTo>
                      <a:lnTo>
                        <a:pt x="32" y="181"/>
                      </a:lnTo>
                      <a:lnTo>
                        <a:pt x="33" y="186"/>
                      </a:lnTo>
                      <a:lnTo>
                        <a:pt x="35" y="188"/>
                      </a:lnTo>
                      <a:lnTo>
                        <a:pt x="33" y="189"/>
                      </a:lnTo>
                      <a:lnTo>
                        <a:pt x="35" y="190"/>
                      </a:lnTo>
                      <a:lnTo>
                        <a:pt x="36" y="191"/>
                      </a:lnTo>
                      <a:lnTo>
                        <a:pt x="37" y="198"/>
                      </a:lnTo>
                      <a:lnTo>
                        <a:pt x="39" y="206"/>
                      </a:lnTo>
                      <a:lnTo>
                        <a:pt x="40" y="207"/>
                      </a:lnTo>
                      <a:lnTo>
                        <a:pt x="37" y="210"/>
                      </a:lnTo>
                      <a:lnTo>
                        <a:pt x="35" y="226"/>
                      </a:lnTo>
                      <a:lnTo>
                        <a:pt x="36" y="230"/>
                      </a:lnTo>
                      <a:lnTo>
                        <a:pt x="35" y="231"/>
                      </a:lnTo>
                      <a:lnTo>
                        <a:pt x="36" y="233"/>
                      </a:lnTo>
                      <a:lnTo>
                        <a:pt x="37" y="228"/>
                      </a:lnTo>
                      <a:lnTo>
                        <a:pt x="40" y="225"/>
                      </a:lnTo>
                      <a:lnTo>
                        <a:pt x="42" y="220"/>
                      </a:lnTo>
                      <a:lnTo>
                        <a:pt x="42" y="226"/>
                      </a:lnTo>
                      <a:lnTo>
                        <a:pt x="38" y="231"/>
                      </a:lnTo>
                      <a:lnTo>
                        <a:pt x="38" y="234"/>
                      </a:lnTo>
                      <a:lnTo>
                        <a:pt x="40" y="234"/>
                      </a:lnTo>
                      <a:lnTo>
                        <a:pt x="40" y="232"/>
                      </a:lnTo>
                      <a:lnTo>
                        <a:pt x="44" y="230"/>
                      </a:lnTo>
                      <a:lnTo>
                        <a:pt x="46" y="232"/>
                      </a:lnTo>
                      <a:lnTo>
                        <a:pt x="47" y="232"/>
                      </a:lnTo>
                      <a:lnTo>
                        <a:pt x="47" y="231"/>
                      </a:lnTo>
                      <a:lnTo>
                        <a:pt x="47" y="231"/>
                      </a:lnTo>
                      <a:lnTo>
                        <a:pt x="49" y="231"/>
                      </a:lnTo>
                      <a:lnTo>
                        <a:pt x="50" y="231"/>
                      </a:lnTo>
                      <a:lnTo>
                        <a:pt x="52" y="231"/>
                      </a:lnTo>
                      <a:lnTo>
                        <a:pt x="58" y="226"/>
                      </a:lnTo>
                      <a:lnTo>
                        <a:pt x="59" y="224"/>
                      </a:lnTo>
                      <a:lnTo>
                        <a:pt x="60" y="2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539">
                  <a:extLst>
                    <a:ext uri="{FF2B5EF4-FFF2-40B4-BE49-F238E27FC236}">
                      <a16:creationId xmlns:a16="http://schemas.microsoft.com/office/drawing/2014/main" id="{79E678A0-F455-4A7F-99DD-C35395BAE6FC}"/>
                    </a:ext>
                  </a:extLst>
                </p:cNvPr>
                <p:cNvSpPr>
                  <a:spLocks/>
                </p:cNvSpPr>
                <p:nvPr/>
              </p:nvSpPr>
              <p:spPr bwMode="auto">
                <a:xfrm>
                  <a:off x="4920" y="2473"/>
                  <a:ext cx="4" cy="6"/>
                </a:xfrm>
                <a:custGeom>
                  <a:avLst/>
                  <a:gdLst>
                    <a:gd name="T0" fmla="*/ 0 w 4"/>
                    <a:gd name="T1" fmla="*/ 2 h 6"/>
                    <a:gd name="T2" fmla="*/ 0 w 4"/>
                    <a:gd name="T3" fmla="*/ 4 h 6"/>
                    <a:gd name="T4" fmla="*/ 4 w 4"/>
                    <a:gd name="T5" fmla="*/ 6 h 6"/>
                    <a:gd name="T6" fmla="*/ 4 w 4"/>
                    <a:gd name="T7" fmla="*/ 3 h 6"/>
                    <a:gd name="T8" fmla="*/ 2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0" y="4"/>
                      </a:lnTo>
                      <a:lnTo>
                        <a:pt x="4" y="6"/>
                      </a:lnTo>
                      <a:lnTo>
                        <a:pt x="4"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540">
                  <a:extLst>
                    <a:ext uri="{FF2B5EF4-FFF2-40B4-BE49-F238E27FC236}">
                      <a16:creationId xmlns:a16="http://schemas.microsoft.com/office/drawing/2014/main" id="{1D66134B-FDB4-4A1C-8743-EC6681520ABF}"/>
                    </a:ext>
                  </a:extLst>
                </p:cNvPr>
                <p:cNvSpPr>
                  <a:spLocks/>
                </p:cNvSpPr>
                <p:nvPr/>
              </p:nvSpPr>
              <p:spPr bwMode="auto">
                <a:xfrm>
                  <a:off x="4737" y="2662"/>
                  <a:ext cx="2" cy="7"/>
                </a:xfrm>
                <a:custGeom>
                  <a:avLst/>
                  <a:gdLst>
                    <a:gd name="T0" fmla="*/ 2 w 2"/>
                    <a:gd name="T1" fmla="*/ 4 h 7"/>
                    <a:gd name="T2" fmla="*/ 1 w 2"/>
                    <a:gd name="T3" fmla="*/ 1 h 7"/>
                    <a:gd name="T4" fmla="*/ 2 w 2"/>
                    <a:gd name="T5" fmla="*/ 1 h 7"/>
                    <a:gd name="T6" fmla="*/ 2 w 2"/>
                    <a:gd name="T7" fmla="*/ 0 h 7"/>
                    <a:gd name="T8" fmla="*/ 0 w 2"/>
                    <a:gd name="T9" fmla="*/ 1 h 7"/>
                    <a:gd name="T10" fmla="*/ 0 w 2"/>
                    <a:gd name="T11" fmla="*/ 4 h 7"/>
                    <a:gd name="T12" fmla="*/ 0 w 2"/>
                    <a:gd name="T13" fmla="*/ 7 h 7"/>
                    <a:gd name="T14" fmla="*/ 2 w 2"/>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4"/>
                      </a:moveTo>
                      <a:lnTo>
                        <a:pt x="1" y="1"/>
                      </a:lnTo>
                      <a:lnTo>
                        <a:pt x="2" y="1"/>
                      </a:lnTo>
                      <a:lnTo>
                        <a:pt x="2" y="0"/>
                      </a:lnTo>
                      <a:lnTo>
                        <a:pt x="0" y="1"/>
                      </a:lnTo>
                      <a:lnTo>
                        <a:pt x="0" y="4"/>
                      </a:lnTo>
                      <a:lnTo>
                        <a:pt x="0"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541">
                  <a:extLst>
                    <a:ext uri="{FF2B5EF4-FFF2-40B4-BE49-F238E27FC236}">
                      <a16:creationId xmlns:a16="http://schemas.microsoft.com/office/drawing/2014/main" id="{AC3325D9-37BD-498C-A806-45D9DC85FCBD}"/>
                    </a:ext>
                  </a:extLst>
                </p:cNvPr>
                <p:cNvSpPr>
                  <a:spLocks/>
                </p:cNvSpPr>
                <p:nvPr/>
              </p:nvSpPr>
              <p:spPr bwMode="auto">
                <a:xfrm>
                  <a:off x="4737" y="2642"/>
                  <a:ext cx="31" cy="63"/>
                </a:xfrm>
                <a:custGeom>
                  <a:avLst/>
                  <a:gdLst>
                    <a:gd name="T0" fmla="*/ 31 w 31"/>
                    <a:gd name="T1" fmla="*/ 38 h 63"/>
                    <a:gd name="T2" fmla="*/ 30 w 31"/>
                    <a:gd name="T3" fmla="*/ 36 h 63"/>
                    <a:gd name="T4" fmla="*/ 31 w 31"/>
                    <a:gd name="T5" fmla="*/ 34 h 63"/>
                    <a:gd name="T6" fmla="*/ 28 w 31"/>
                    <a:gd name="T7" fmla="*/ 31 h 63"/>
                    <a:gd name="T8" fmla="*/ 26 w 31"/>
                    <a:gd name="T9" fmla="*/ 24 h 63"/>
                    <a:gd name="T10" fmla="*/ 24 w 31"/>
                    <a:gd name="T11" fmla="*/ 18 h 63"/>
                    <a:gd name="T12" fmla="*/ 22 w 31"/>
                    <a:gd name="T13" fmla="*/ 19 h 63"/>
                    <a:gd name="T14" fmla="*/ 22 w 31"/>
                    <a:gd name="T15" fmla="*/ 18 h 63"/>
                    <a:gd name="T16" fmla="*/ 20 w 31"/>
                    <a:gd name="T17" fmla="*/ 18 h 63"/>
                    <a:gd name="T18" fmla="*/ 23 w 31"/>
                    <a:gd name="T19" fmla="*/ 16 h 63"/>
                    <a:gd name="T20" fmla="*/ 22 w 31"/>
                    <a:gd name="T21" fmla="*/ 15 h 63"/>
                    <a:gd name="T22" fmla="*/ 21 w 31"/>
                    <a:gd name="T23" fmla="*/ 14 h 63"/>
                    <a:gd name="T24" fmla="*/ 19 w 31"/>
                    <a:gd name="T25" fmla="*/ 10 h 63"/>
                    <a:gd name="T26" fmla="*/ 17 w 31"/>
                    <a:gd name="T27" fmla="*/ 10 h 63"/>
                    <a:gd name="T28" fmla="*/ 17 w 31"/>
                    <a:gd name="T29" fmla="*/ 7 h 63"/>
                    <a:gd name="T30" fmla="*/ 16 w 31"/>
                    <a:gd name="T31" fmla="*/ 6 h 63"/>
                    <a:gd name="T32" fmla="*/ 16 w 31"/>
                    <a:gd name="T33" fmla="*/ 3 h 63"/>
                    <a:gd name="T34" fmla="*/ 12 w 31"/>
                    <a:gd name="T35" fmla="*/ 2 h 63"/>
                    <a:gd name="T36" fmla="*/ 11 w 31"/>
                    <a:gd name="T37" fmla="*/ 3 h 63"/>
                    <a:gd name="T38" fmla="*/ 10 w 31"/>
                    <a:gd name="T39" fmla="*/ 3 h 63"/>
                    <a:gd name="T40" fmla="*/ 10 w 31"/>
                    <a:gd name="T41" fmla="*/ 1 h 63"/>
                    <a:gd name="T42" fmla="*/ 7 w 31"/>
                    <a:gd name="T43" fmla="*/ 0 h 63"/>
                    <a:gd name="T44" fmla="*/ 7 w 31"/>
                    <a:gd name="T45" fmla="*/ 1 h 63"/>
                    <a:gd name="T46" fmla="*/ 7 w 31"/>
                    <a:gd name="T47" fmla="*/ 2 h 63"/>
                    <a:gd name="T48" fmla="*/ 7 w 31"/>
                    <a:gd name="T49" fmla="*/ 3 h 63"/>
                    <a:gd name="T50" fmla="*/ 6 w 31"/>
                    <a:gd name="T51" fmla="*/ 3 h 63"/>
                    <a:gd name="T52" fmla="*/ 6 w 31"/>
                    <a:gd name="T53" fmla="*/ 4 h 63"/>
                    <a:gd name="T54" fmla="*/ 6 w 31"/>
                    <a:gd name="T55" fmla="*/ 7 h 63"/>
                    <a:gd name="T56" fmla="*/ 4 w 31"/>
                    <a:gd name="T57" fmla="*/ 10 h 63"/>
                    <a:gd name="T58" fmla="*/ 3 w 31"/>
                    <a:gd name="T59" fmla="*/ 9 h 63"/>
                    <a:gd name="T60" fmla="*/ 2 w 31"/>
                    <a:gd name="T61" fmla="*/ 7 h 63"/>
                    <a:gd name="T62" fmla="*/ 0 w 31"/>
                    <a:gd name="T63" fmla="*/ 7 h 63"/>
                    <a:gd name="T64" fmla="*/ 0 w 31"/>
                    <a:gd name="T65" fmla="*/ 8 h 63"/>
                    <a:gd name="T66" fmla="*/ 2 w 31"/>
                    <a:gd name="T67" fmla="*/ 9 h 63"/>
                    <a:gd name="T68" fmla="*/ 3 w 31"/>
                    <a:gd name="T69" fmla="*/ 10 h 63"/>
                    <a:gd name="T70" fmla="*/ 2 w 31"/>
                    <a:gd name="T71" fmla="*/ 11 h 63"/>
                    <a:gd name="T72" fmla="*/ 3 w 31"/>
                    <a:gd name="T73" fmla="*/ 14 h 63"/>
                    <a:gd name="T74" fmla="*/ 3 w 31"/>
                    <a:gd name="T75" fmla="*/ 19 h 63"/>
                    <a:gd name="T76" fmla="*/ 3 w 31"/>
                    <a:gd name="T77" fmla="*/ 21 h 63"/>
                    <a:gd name="T78" fmla="*/ 1 w 31"/>
                    <a:gd name="T79" fmla="*/ 28 h 63"/>
                    <a:gd name="T80" fmla="*/ 2 w 31"/>
                    <a:gd name="T81" fmla="*/ 31 h 63"/>
                    <a:gd name="T82" fmla="*/ 1 w 31"/>
                    <a:gd name="T83" fmla="*/ 31 h 63"/>
                    <a:gd name="T84" fmla="*/ 3 w 31"/>
                    <a:gd name="T85" fmla="*/ 38 h 63"/>
                    <a:gd name="T86" fmla="*/ 2 w 31"/>
                    <a:gd name="T87" fmla="*/ 40 h 63"/>
                    <a:gd name="T88" fmla="*/ 3 w 31"/>
                    <a:gd name="T89" fmla="*/ 48 h 63"/>
                    <a:gd name="T90" fmla="*/ 6 w 31"/>
                    <a:gd name="T91" fmla="*/ 57 h 63"/>
                    <a:gd name="T92" fmla="*/ 8 w 31"/>
                    <a:gd name="T93" fmla="*/ 62 h 63"/>
                    <a:gd name="T94" fmla="*/ 11 w 31"/>
                    <a:gd name="T95" fmla="*/ 63 h 63"/>
                    <a:gd name="T96" fmla="*/ 14 w 31"/>
                    <a:gd name="T97" fmla="*/ 62 h 63"/>
                    <a:gd name="T98" fmla="*/ 19 w 31"/>
                    <a:gd name="T99" fmla="*/ 62 h 63"/>
                    <a:gd name="T100" fmla="*/ 24 w 31"/>
                    <a:gd name="T101" fmla="*/ 60 h 63"/>
                    <a:gd name="T102" fmla="*/ 28 w 31"/>
                    <a:gd name="T103" fmla="*/ 55 h 63"/>
                    <a:gd name="T104" fmla="*/ 30 w 31"/>
                    <a:gd name="T105" fmla="*/ 50 h 63"/>
                    <a:gd name="T106" fmla="*/ 31 w 31"/>
                    <a:gd name="T107" fmla="*/ 47 h 63"/>
                    <a:gd name="T108" fmla="*/ 31 w 31"/>
                    <a:gd name="T109" fmla="*/ 44 h 63"/>
                    <a:gd name="T110" fmla="*/ 31 w 31"/>
                    <a:gd name="T111" fmla="*/ 43 h 63"/>
                    <a:gd name="T112" fmla="*/ 31 w 31"/>
                    <a:gd name="T113"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63">
                      <a:moveTo>
                        <a:pt x="31" y="38"/>
                      </a:moveTo>
                      <a:lnTo>
                        <a:pt x="30" y="36"/>
                      </a:lnTo>
                      <a:lnTo>
                        <a:pt x="31" y="34"/>
                      </a:lnTo>
                      <a:lnTo>
                        <a:pt x="28" y="31"/>
                      </a:lnTo>
                      <a:lnTo>
                        <a:pt x="26" y="24"/>
                      </a:lnTo>
                      <a:lnTo>
                        <a:pt x="24" y="18"/>
                      </a:lnTo>
                      <a:lnTo>
                        <a:pt x="22" y="19"/>
                      </a:lnTo>
                      <a:lnTo>
                        <a:pt x="22" y="18"/>
                      </a:lnTo>
                      <a:lnTo>
                        <a:pt x="20" y="18"/>
                      </a:lnTo>
                      <a:lnTo>
                        <a:pt x="23" y="16"/>
                      </a:lnTo>
                      <a:lnTo>
                        <a:pt x="22" y="15"/>
                      </a:lnTo>
                      <a:lnTo>
                        <a:pt x="21" y="14"/>
                      </a:lnTo>
                      <a:lnTo>
                        <a:pt x="19" y="10"/>
                      </a:lnTo>
                      <a:lnTo>
                        <a:pt x="17" y="10"/>
                      </a:lnTo>
                      <a:lnTo>
                        <a:pt x="17" y="7"/>
                      </a:lnTo>
                      <a:lnTo>
                        <a:pt x="16" y="6"/>
                      </a:lnTo>
                      <a:lnTo>
                        <a:pt x="16" y="3"/>
                      </a:lnTo>
                      <a:lnTo>
                        <a:pt x="12" y="2"/>
                      </a:lnTo>
                      <a:lnTo>
                        <a:pt x="11" y="3"/>
                      </a:lnTo>
                      <a:lnTo>
                        <a:pt x="10" y="3"/>
                      </a:lnTo>
                      <a:lnTo>
                        <a:pt x="10" y="1"/>
                      </a:lnTo>
                      <a:lnTo>
                        <a:pt x="7" y="0"/>
                      </a:lnTo>
                      <a:lnTo>
                        <a:pt x="7" y="1"/>
                      </a:lnTo>
                      <a:lnTo>
                        <a:pt x="7" y="2"/>
                      </a:lnTo>
                      <a:lnTo>
                        <a:pt x="7" y="3"/>
                      </a:lnTo>
                      <a:lnTo>
                        <a:pt x="6" y="3"/>
                      </a:lnTo>
                      <a:lnTo>
                        <a:pt x="6" y="4"/>
                      </a:lnTo>
                      <a:lnTo>
                        <a:pt x="6" y="7"/>
                      </a:lnTo>
                      <a:lnTo>
                        <a:pt x="4" y="10"/>
                      </a:lnTo>
                      <a:lnTo>
                        <a:pt x="3" y="9"/>
                      </a:lnTo>
                      <a:lnTo>
                        <a:pt x="2" y="7"/>
                      </a:lnTo>
                      <a:lnTo>
                        <a:pt x="0" y="7"/>
                      </a:lnTo>
                      <a:lnTo>
                        <a:pt x="0" y="8"/>
                      </a:lnTo>
                      <a:lnTo>
                        <a:pt x="2" y="9"/>
                      </a:lnTo>
                      <a:lnTo>
                        <a:pt x="3" y="10"/>
                      </a:lnTo>
                      <a:lnTo>
                        <a:pt x="2" y="11"/>
                      </a:lnTo>
                      <a:lnTo>
                        <a:pt x="3" y="14"/>
                      </a:lnTo>
                      <a:lnTo>
                        <a:pt x="3" y="19"/>
                      </a:lnTo>
                      <a:lnTo>
                        <a:pt x="3" y="21"/>
                      </a:lnTo>
                      <a:lnTo>
                        <a:pt x="1" y="28"/>
                      </a:lnTo>
                      <a:lnTo>
                        <a:pt x="2" y="31"/>
                      </a:lnTo>
                      <a:lnTo>
                        <a:pt x="1" y="31"/>
                      </a:lnTo>
                      <a:lnTo>
                        <a:pt x="3" y="38"/>
                      </a:lnTo>
                      <a:lnTo>
                        <a:pt x="2" y="40"/>
                      </a:lnTo>
                      <a:lnTo>
                        <a:pt x="3" y="48"/>
                      </a:lnTo>
                      <a:lnTo>
                        <a:pt x="6" y="57"/>
                      </a:lnTo>
                      <a:lnTo>
                        <a:pt x="8" y="62"/>
                      </a:lnTo>
                      <a:lnTo>
                        <a:pt x="11" y="63"/>
                      </a:lnTo>
                      <a:lnTo>
                        <a:pt x="14" y="62"/>
                      </a:lnTo>
                      <a:lnTo>
                        <a:pt x="19" y="62"/>
                      </a:lnTo>
                      <a:lnTo>
                        <a:pt x="24" y="60"/>
                      </a:lnTo>
                      <a:lnTo>
                        <a:pt x="28" y="55"/>
                      </a:lnTo>
                      <a:lnTo>
                        <a:pt x="30" y="50"/>
                      </a:lnTo>
                      <a:lnTo>
                        <a:pt x="31" y="47"/>
                      </a:lnTo>
                      <a:lnTo>
                        <a:pt x="31" y="44"/>
                      </a:lnTo>
                      <a:lnTo>
                        <a:pt x="31" y="43"/>
                      </a:lnTo>
                      <a:lnTo>
                        <a:pt x="31" y="3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542">
                  <a:extLst>
                    <a:ext uri="{FF2B5EF4-FFF2-40B4-BE49-F238E27FC236}">
                      <a16:creationId xmlns:a16="http://schemas.microsoft.com/office/drawing/2014/main" id="{6C034DB9-B365-4B68-911C-344818AC956D}"/>
                    </a:ext>
                  </a:extLst>
                </p:cNvPr>
                <p:cNvSpPr>
                  <a:spLocks/>
                </p:cNvSpPr>
                <p:nvPr/>
              </p:nvSpPr>
              <p:spPr bwMode="auto">
                <a:xfrm>
                  <a:off x="4739" y="2635"/>
                  <a:ext cx="5" cy="6"/>
                </a:xfrm>
                <a:custGeom>
                  <a:avLst/>
                  <a:gdLst>
                    <a:gd name="T0" fmla="*/ 5 w 5"/>
                    <a:gd name="T1" fmla="*/ 1 h 6"/>
                    <a:gd name="T2" fmla="*/ 5 w 5"/>
                    <a:gd name="T3" fmla="*/ 0 h 6"/>
                    <a:gd name="T4" fmla="*/ 0 w 5"/>
                    <a:gd name="T5" fmla="*/ 1 h 6"/>
                    <a:gd name="T6" fmla="*/ 0 w 5"/>
                    <a:gd name="T7" fmla="*/ 3 h 6"/>
                    <a:gd name="T8" fmla="*/ 4 w 5"/>
                    <a:gd name="T9" fmla="*/ 6 h 6"/>
                    <a:gd name="T10" fmla="*/ 3 w 5"/>
                    <a:gd name="T11" fmla="*/ 4 h 6"/>
                    <a:gd name="T12" fmla="*/ 4 w 5"/>
                    <a:gd name="T13" fmla="*/ 4 h 6"/>
                    <a:gd name="T14" fmla="*/ 5 w 5"/>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1"/>
                      </a:moveTo>
                      <a:lnTo>
                        <a:pt x="5" y="0"/>
                      </a:lnTo>
                      <a:lnTo>
                        <a:pt x="0" y="1"/>
                      </a:lnTo>
                      <a:lnTo>
                        <a:pt x="0" y="3"/>
                      </a:lnTo>
                      <a:lnTo>
                        <a:pt x="4" y="6"/>
                      </a:lnTo>
                      <a:lnTo>
                        <a:pt x="3" y="4"/>
                      </a:lnTo>
                      <a:lnTo>
                        <a:pt x="4" y="4"/>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543">
                  <a:extLst>
                    <a:ext uri="{FF2B5EF4-FFF2-40B4-BE49-F238E27FC236}">
                      <a16:creationId xmlns:a16="http://schemas.microsoft.com/office/drawing/2014/main" id="{480162E3-9EE7-4C51-B64D-A54209C6F4FF}"/>
                    </a:ext>
                  </a:extLst>
                </p:cNvPr>
                <p:cNvSpPr>
                  <a:spLocks/>
                </p:cNvSpPr>
                <p:nvPr/>
              </p:nvSpPr>
              <p:spPr bwMode="auto">
                <a:xfrm>
                  <a:off x="4744" y="2637"/>
                  <a:ext cx="8" cy="7"/>
                </a:xfrm>
                <a:custGeom>
                  <a:avLst/>
                  <a:gdLst>
                    <a:gd name="T0" fmla="*/ 0 w 8"/>
                    <a:gd name="T1" fmla="*/ 3 h 7"/>
                    <a:gd name="T2" fmla="*/ 3 w 8"/>
                    <a:gd name="T3" fmla="*/ 5 h 7"/>
                    <a:gd name="T4" fmla="*/ 4 w 8"/>
                    <a:gd name="T5" fmla="*/ 6 h 7"/>
                    <a:gd name="T6" fmla="*/ 7 w 8"/>
                    <a:gd name="T7" fmla="*/ 6 h 7"/>
                    <a:gd name="T8" fmla="*/ 8 w 8"/>
                    <a:gd name="T9" fmla="*/ 7 h 7"/>
                    <a:gd name="T10" fmla="*/ 7 w 8"/>
                    <a:gd name="T11" fmla="*/ 5 h 7"/>
                    <a:gd name="T12" fmla="*/ 4 w 8"/>
                    <a:gd name="T13" fmla="*/ 3 h 7"/>
                    <a:gd name="T14" fmla="*/ 3 w 8"/>
                    <a:gd name="T15" fmla="*/ 1 h 7"/>
                    <a:gd name="T16" fmla="*/ 2 w 8"/>
                    <a:gd name="T17" fmla="*/ 0 h 7"/>
                    <a:gd name="T18" fmla="*/ 1 w 8"/>
                    <a:gd name="T19" fmla="*/ 1 h 7"/>
                    <a:gd name="T20" fmla="*/ 2 w 8"/>
                    <a:gd name="T21" fmla="*/ 1 h 7"/>
                    <a:gd name="T22" fmla="*/ 0 w 8"/>
                    <a:gd name="T23" fmla="*/ 2 h 7"/>
                    <a:gd name="T24" fmla="*/ 0 w 8"/>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3"/>
                      </a:moveTo>
                      <a:lnTo>
                        <a:pt x="3" y="5"/>
                      </a:lnTo>
                      <a:lnTo>
                        <a:pt x="4" y="6"/>
                      </a:lnTo>
                      <a:lnTo>
                        <a:pt x="7" y="6"/>
                      </a:lnTo>
                      <a:lnTo>
                        <a:pt x="8" y="7"/>
                      </a:lnTo>
                      <a:lnTo>
                        <a:pt x="7" y="5"/>
                      </a:lnTo>
                      <a:lnTo>
                        <a:pt x="4" y="3"/>
                      </a:lnTo>
                      <a:lnTo>
                        <a:pt x="3" y="1"/>
                      </a:lnTo>
                      <a:lnTo>
                        <a:pt x="2" y="0"/>
                      </a:lnTo>
                      <a:lnTo>
                        <a:pt x="1" y="1"/>
                      </a:lnTo>
                      <a:lnTo>
                        <a:pt x="2" y="1"/>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544">
                  <a:extLst>
                    <a:ext uri="{FF2B5EF4-FFF2-40B4-BE49-F238E27FC236}">
                      <a16:creationId xmlns:a16="http://schemas.microsoft.com/office/drawing/2014/main" id="{E5DD0E4B-E2F1-4A36-970E-3F49E8E4A137}"/>
                    </a:ext>
                  </a:extLst>
                </p:cNvPr>
                <p:cNvSpPr>
                  <a:spLocks/>
                </p:cNvSpPr>
                <p:nvPr/>
              </p:nvSpPr>
              <p:spPr bwMode="auto">
                <a:xfrm>
                  <a:off x="4562" y="2201"/>
                  <a:ext cx="397" cy="465"/>
                </a:xfrm>
                <a:custGeom>
                  <a:avLst/>
                  <a:gdLst>
                    <a:gd name="T0" fmla="*/ 279 w 397"/>
                    <a:gd name="T1" fmla="*/ 170 h 465"/>
                    <a:gd name="T2" fmla="*/ 286 w 397"/>
                    <a:gd name="T3" fmla="*/ 144 h 465"/>
                    <a:gd name="T4" fmla="*/ 277 w 397"/>
                    <a:gd name="T5" fmla="*/ 127 h 465"/>
                    <a:gd name="T6" fmla="*/ 286 w 397"/>
                    <a:gd name="T7" fmla="*/ 130 h 465"/>
                    <a:gd name="T8" fmla="*/ 298 w 397"/>
                    <a:gd name="T9" fmla="*/ 144 h 465"/>
                    <a:gd name="T10" fmla="*/ 326 w 397"/>
                    <a:gd name="T11" fmla="*/ 152 h 465"/>
                    <a:gd name="T12" fmla="*/ 329 w 397"/>
                    <a:gd name="T13" fmla="*/ 170 h 465"/>
                    <a:gd name="T14" fmla="*/ 322 w 397"/>
                    <a:gd name="T15" fmla="*/ 185 h 465"/>
                    <a:gd name="T16" fmla="*/ 331 w 397"/>
                    <a:gd name="T17" fmla="*/ 186 h 465"/>
                    <a:gd name="T18" fmla="*/ 339 w 397"/>
                    <a:gd name="T19" fmla="*/ 196 h 465"/>
                    <a:gd name="T20" fmla="*/ 345 w 397"/>
                    <a:gd name="T21" fmla="*/ 215 h 465"/>
                    <a:gd name="T22" fmla="*/ 353 w 397"/>
                    <a:gd name="T23" fmla="*/ 188 h 465"/>
                    <a:gd name="T24" fmla="*/ 364 w 397"/>
                    <a:gd name="T25" fmla="*/ 152 h 465"/>
                    <a:gd name="T26" fmla="*/ 381 w 397"/>
                    <a:gd name="T27" fmla="*/ 110 h 465"/>
                    <a:gd name="T28" fmla="*/ 396 w 397"/>
                    <a:gd name="T29" fmla="*/ 95 h 465"/>
                    <a:gd name="T30" fmla="*/ 385 w 397"/>
                    <a:gd name="T31" fmla="*/ 77 h 465"/>
                    <a:gd name="T32" fmla="*/ 370 w 397"/>
                    <a:gd name="T33" fmla="*/ 71 h 465"/>
                    <a:gd name="T34" fmla="*/ 349 w 397"/>
                    <a:gd name="T35" fmla="*/ 82 h 465"/>
                    <a:gd name="T36" fmla="*/ 329 w 397"/>
                    <a:gd name="T37" fmla="*/ 99 h 465"/>
                    <a:gd name="T38" fmla="*/ 318 w 397"/>
                    <a:gd name="T39" fmla="*/ 120 h 465"/>
                    <a:gd name="T40" fmla="*/ 282 w 397"/>
                    <a:gd name="T41" fmla="*/ 120 h 465"/>
                    <a:gd name="T42" fmla="*/ 271 w 397"/>
                    <a:gd name="T43" fmla="*/ 102 h 465"/>
                    <a:gd name="T44" fmla="*/ 242 w 397"/>
                    <a:gd name="T45" fmla="*/ 123 h 465"/>
                    <a:gd name="T46" fmla="*/ 199 w 397"/>
                    <a:gd name="T47" fmla="*/ 113 h 465"/>
                    <a:gd name="T48" fmla="*/ 161 w 397"/>
                    <a:gd name="T49" fmla="*/ 90 h 465"/>
                    <a:gd name="T50" fmla="*/ 159 w 397"/>
                    <a:gd name="T51" fmla="*/ 54 h 465"/>
                    <a:gd name="T52" fmla="*/ 137 w 397"/>
                    <a:gd name="T53" fmla="*/ 44 h 465"/>
                    <a:gd name="T54" fmla="*/ 128 w 397"/>
                    <a:gd name="T55" fmla="*/ 19 h 465"/>
                    <a:gd name="T56" fmla="*/ 101 w 397"/>
                    <a:gd name="T57" fmla="*/ 0 h 465"/>
                    <a:gd name="T58" fmla="*/ 76 w 397"/>
                    <a:gd name="T59" fmla="*/ 23 h 465"/>
                    <a:gd name="T60" fmla="*/ 65 w 397"/>
                    <a:gd name="T61" fmla="*/ 59 h 465"/>
                    <a:gd name="T62" fmla="*/ 40 w 397"/>
                    <a:gd name="T63" fmla="*/ 106 h 465"/>
                    <a:gd name="T64" fmla="*/ 13 w 397"/>
                    <a:gd name="T65" fmla="*/ 116 h 465"/>
                    <a:gd name="T66" fmla="*/ 20 w 397"/>
                    <a:gd name="T67" fmla="*/ 138 h 465"/>
                    <a:gd name="T68" fmla="*/ 36 w 397"/>
                    <a:gd name="T69" fmla="*/ 171 h 465"/>
                    <a:gd name="T70" fmla="*/ 8 w 397"/>
                    <a:gd name="T71" fmla="*/ 176 h 465"/>
                    <a:gd name="T72" fmla="*/ 2 w 397"/>
                    <a:gd name="T73" fmla="*/ 189 h 465"/>
                    <a:gd name="T74" fmla="*/ 29 w 397"/>
                    <a:gd name="T75" fmla="*/ 197 h 465"/>
                    <a:gd name="T76" fmla="*/ 19 w 397"/>
                    <a:gd name="T77" fmla="*/ 211 h 465"/>
                    <a:gd name="T78" fmla="*/ 9 w 397"/>
                    <a:gd name="T79" fmla="*/ 213 h 465"/>
                    <a:gd name="T80" fmla="*/ 50 w 397"/>
                    <a:gd name="T81" fmla="*/ 235 h 465"/>
                    <a:gd name="T82" fmla="*/ 60 w 397"/>
                    <a:gd name="T83" fmla="*/ 209 h 465"/>
                    <a:gd name="T84" fmla="*/ 62 w 397"/>
                    <a:gd name="T85" fmla="*/ 219 h 465"/>
                    <a:gd name="T86" fmla="*/ 65 w 397"/>
                    <a:gd name="T87" fmla="*/ 236 h 465"/>
                    <a:gd name="T88" fmla="*/ 71 w 397"/>
                    <a:gd name="T89" fmla="*/ 273 h 465"/>
                    <a:gd name="T90" fmla="*/ 80 w 397"/>
                    <a:gd name="T91" fmla="*/ 320 h 465"/>
                    <a:gd name="T92" fmla="*/ 95 w 397"/>
                    <a:gd name="T93" fmla="*/ 351 h 465"/>
                    <a:gd name="T94" fmla="*/ 106 w 397"/>
                    <a:gd name="T95" fmla="*/ 389 h 465"/>
                    <a:gd name="T96" fmla="*/ 123 w 397"/>
                    <a:gd name="T97" fmla="*/ 423 h 465"/>
                    <a:gd name="T98" fmla="*/ 153 w 397"/>
                    <a:gd name="T99" fmla="*/ 457 h 465"/>
                    <a:gd name="T100" fmla="*/ 169 w 397"/>
                    <a:gd name="T101" fmla="*/ 448 h 465"/>
                    <a:gd name="T102" fmla="*/ 173 w 397"/>
                    <a:gd name="T103" fmla="*/ 427 h 465"/>
                    <a:gd name="T104" fmla="*/ 182 w 397"/>
                    <a:gd name="T105" fmla="*/ 372 h 465"/>
                    <a:gd name="T106" fmla="*/ 185 w 397"/>
                    <a:gd name="T107" fmla="*/ 327 h 465"/>
                    <a:gd name="T108" fmla="*/ 206 w 397"/>
                    <a:gd name="T109" fmla="*/ 308 h 465"/>
                    <a:gd name="T110" fmla="*/ 244 w 397"/>
                    <a:gd name="T111" fmla="*/ 259 h 465"/>
                    <a:gd name="T112" fmla="*/ 248 w 397"/>
                    <a:gd name="T113" fmla="*/ 258 h 465"/>
                    <a:gd name="T114" fmla="*/ 265 w 397"/>
                    <a:gd name="T115" fmla="*/ 237 h 465"/>
                    <a:gd name="T116" fmla="*/ 279 w 397"/>
                    <a:gd name="T117" fmla="*/ 213 h 465"/>
                    <a:gd name="T118" fmla="*/ 284 w 397"/>
                    <a:gd name="T119" fmla="*/ 218 h 465"/>
                    <a:gd name="T120" fmla="*/ 291 w 397"/>
                    <a:gd name="T121" fmla="*/ 22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7" h="465">
                      <a:moveTo>
                        <a:pt x="293" y="206"/>
                      </a:moveTo>
                      <a:lnTo>
                        <a:pt x="293" y="202"/>
                      </a:lnTo>
                      <a:lnTo>
                        <a:pt x="288" y="195"/>
                      </a:lnTo>
                      <a:lnTo>
                        <a:pt x="288" y="189"/>
                      </a:lnTo>
                      <a:lnTo>
                        <a:pt x="288" y="187"/>
                      </a:lnTo>
                      <a:lnTo>
                        <a:pt x="286" y="182"/>
                      </a:lnTo>
                      <a:lnTo>
                        <a:pt x="286" y="177"/>
                      </a:lnTo>
                      <a:lnTo>
                        <a:pt x="283" y="172"/>
                      </a:lnTo>
                      <a:lnTo>
                        <a:pt x="279" y="170"/>
                      </a:lnTo>
                      <a:lnTo>
                        <a:pt x="276" y="165"/>
                      </a:lnTo>
                      <a:lnTo>
                        <a:pt x="276" y="158"/>
                      </a:lnTo>
                      <a:lnTo>
                        <a:pt x="279" y="158"/>
                      </a:lnTo>
                      <a:lnTo>
                        <a:pt x="280" y="153"/>
                      </a:lnTo>
                      <a:lnTo>
                        <a:pt x="282" y="152"/>
                      </a:lnTo>
                      <a:lnTo>
                        <a:pt x="284" y="153"/>
                      </a:lnTo>
                      <a:lnTo>
                        <a:pt x="286" y="151"/>
                      </a:lnTo>
                      <a:lnTo>
                        <a:pt x="286" y="147"/>
                      </a:lnTo>
                      <a:lnTo>
                        <a:pt x="286" y="144"/>
                      </a:lnTo>
                      <a:lnTo>
                        <a:pt x="282" y="144"/>
                      </a:lnTo>
                      <a:lnTo>
                        <a:pt x="279" y="145"/>
                      </a:lnTo>
                      <a:lnTo>
                        <a:pt x="273" y="142"/>
                      </a:lnTo>
                      <a:lnTo>
                        <a:pt x="273" y="138"/>
                      </a:lnTo>
                      <a:lnTo>
                        <a:pt x="276" y="134"/>
                      </a:lnTo>
                      <a:lnTo>
                        <a:pt x="278" y="130"/>
                      </a:lnTo>
                      <a:lnTo>
                        <a:pt x="276" y="129"/>
                      </a:lnTo>
                      <a:lnTo>
                        <a:pt x="276" y="127"/>
                      </a:lnTo>
                      <a:lnTo>
                        <a:pt x="277" y="127"/>
                      </a:lnTo>
                      <a:lnTo>
                        <a:pt x="278" y="123"/>
                      </a:lnTo>
                      <a:lnTo>
                        <a:pt x="279" y="126"/>
                      </a:lnTo>
                      <a:lnTo>
                        <a:pt x="281" y="128"/>
                      </a:lnTo>
                      <a:lnTo>
                        <a:pt x="281" y="130"/>
                      </a:lnTo>
                      <a:lnTo>
                        <a:pt x="283" y="134"/>
                      </a:lnTo>
                      <a:lnTo>
                        <a:pt x="286" y="134"/>
                      </a:lnTo>
                      <a:lnTo>
                        <a:pt x="287" y="133"/>
                      </a:lnTo>
                      <a:lnTo>
                        <a:pt x="286" y="131"/>
                      </a:lnTo>
                      <a:lnTo>
                        <a:pt x="286" y="130"/>
                      </a:lnTo>
                      <a:lnTo>
                        <a:pt x="287" y="130"/>
                      </a:lnTo>
                      <a:lnTo>
                        <a:pt x="289" y="132"/>
                      </a:lnTo>
                      <a:lnTo>
                        <a:pt x="290" y="134"/>
                      </a:lnTo>
                      <a:lnTo>
                        <a:pt x="293" y="134"/>
                      </a:lnTo>
                      <a:lnTo>
                        <a:pt x="293" y="134"/>
                      </a:lnTo>
                      <a:lnTo>
                        <a:pt x="295" y="133"/>
                      </a:lnTo>
                      <a:lnTo>
                        <a:pt x="297" y="137"/>
                      </a:lnTo>
                      <a:lnTo>
                        <a:pt x="297" y="141"/>
                      </a:lnTo>
                      <a:lnTo>
                        <a:pt x="298" y="144"/>
                      </a:lnTo>
                      <a:lnTo>
                        <a:pt x="299" y="147"/>
                      </a:lnTo>
                      <a:lnTo>
                        <a:pt x="299" y="149"/>
                      </a:lnTo>
                      <a:lnTo>
                        <a:pt x="302" y="151"/>
                      </a:lnTo>
                      <a:lnTo>
                        <a:pt x="304" y="151"/>
                      </a:lnTo>
                      <a:lnTo>
                        <a:pt x="307" y="152"/>
                      </a:lnTo>
                      <a:lnTo>
                        <a:pt x="311" y="152"/>
                      </a:lnTo>
                      <a:lnTo>
                        <a:pt x="317" y="151"/>
                      </a:lnTo>
                      <a:lnTo>
                        <a:pt x="320" y="152"/>
                      </a:lnTo>
                      <a:lnTo>
                        <a:pt x="326" y="152"/>
                      </a:lnTo>
                      <a:lnTo>
                        <a:pt x="328" y="151"/>
                      </a:lnTo>
                      <a:lnTo>
                        <a:pt x="329" y="152"/>
                      </a:lnTo>
                      <a:lnTo>
                        <a:pt x="331" y="152"/>
                      </a:lnTo>
                      <a:lnTo>
                        <a:pt x="333" y="155"/>
                      </a:lnTo>
                      <a:lnTo>
                        <a:pt x="334" y="156"/>
                      </a:lnTo>
                      <a:lnTo>
                        <a:pt x="333" y="159"/>
                      </a:lnTo>
                      <a:lnTo>
                        <a:pt x="332" y="164"/>
                      </a:lnTo>
                      <a:lnTo>
                        <a:pt x="331" y="169"/>
                      </a:lnTo>
                      <a:lnTo>
                        <a:pt x="329" y="170"/>
                      </a:lnTo>
                      <a:lnTo>
                        <a:pt x="329" y="172"/>
                      </a:lnTo>
                      <a:lnTo>
                        <a:pt x="327" y="174"/>
                      </a:lnTo>
                      <a:lnTo>
                        <a:pt x="326" y="174"/>
                      </a:lnTo>
                      <a:lnTo>
                        <a:pt x="325" y="172"/>
                      </a:lnTo>
                      <a:lnTo>
                        <a:pt x="323" y="175"/>
                      </a:lnTo>
                      <a:lnTo>
                        <a:pt x="322" y="177"/>
                      </a:lnTo>
                      <a:lnTo>
                        <a:pt x="320" y="179"/>
                      </a:lnTo>
                      <a:lnTo>
                        <a:pt x="320" y="180"/>
                      </a:lnTo>
                      <a:lnTo>
                        <a:pt x="322" y="185"/>
                      </a:lnTo>
                      <a:lnTo>
                        <a:pt x="324" y="186"/>
                      </a:lnTo>
                      <a:lnTo>
                        <a:pt x="324" y="188"/>
                      </a:lnTo>
                      <a:lnTo>
                        <a:pt x="327" y="191"/>
                      </a:lnTo>
                      <a:lnTo>
                        <a:pt x="329" y="194"/>
                      </a:lnTo>
                      <a:lnTo>
                        <a:pt x="330" y="194"/>
                      </a:lnTo>
                      <a:lnTo>
                        <a:pt x="331" y="192"/>
                      </a:lnTo>
                      <a:lnTo>
                        <a:pt x="330" y="190"/>
                      </a:lnTo>
                      <a:lnTo>
                        <a:pt x="331" y="188"/>
                      </a:lnTo>
                      <a:lnTo>
                        <a:pt x="331" y="186"/>
                      </a:lnTo>
                      <a:lnTo>
                        <a:pt x="332" y="185"/>
                      </a:lnTo>
                      <a:lnTo>
                        <a:pt x="331" y="183"/>
                      </a:lnTo>
                      <a:lnTo>
                        <a:pt x="332" y="182"/>
                      </a:lnTo>
                      <a:lnTo>
                        <a:pt x="334" y="183"/>
                      </a:lnTo>
                      <a:lnTo>
                        <a:pt x="337" y="183"/>
                      </a:lnTo>
                      <a:lnTo>
                        <a:pt x="338" y="185"/>
                      </a:lnTo>
                      <a:lnTo>
                        <a:pt x="338" y="187"/>
                      </a:lnTo>
                      <a:lnTo>
                        <a:pt x="339" y="192"/>
                      </a:lnTo>
                      <a:lnTo>
                        <a:pt x="339" y="196"/>
                      </a:lnTo>
                      <a:lnTo>
                        <a:pt x="341" y="198"/>
                      </a:lnTo>
                      <a:lnTo>
                        <a:pt x="341" y="205"/>
                      </a:lnTo>
                      <a:lnTo>
                        <a:pt x="342" y="210"/>
                      </a:lnTo>
                      <a:lnTo>
                        <a:pt x="343" y="212"/>
                      </a:lnTo>
                      <a:lnTo>
                        <a:pt x="344" y="213"/>
                      </a:lnTo>
                      <a:lnTo>
                        <a:pt x="344" y="215"/>
                      </a:lnTo>
                      <a:lnTo>
                        <a:pt x="345" y="217"/>
                      </a:lnTo>
                      <a:lnTo>
                        <a:pt x="345" y="217"/>
                      </a:lnTo>
                      <a:lnTo>
                        <a:pt x="345" y="215"/>
                      </a:lnTo>
                      <a:lnTo>
                        <a:pt x="346" y="212"/>
                      </a:lnTo>
                      <a:lnTo>
                        <a:pt x="347" y="213"/>
                      </a:lnTo>
                      <a:lnTo>
                        <a:pt x="348" y="212"/>
                      </a:lnTo>
                      <a:lnTo>
                        <a:pt x="350" y="206"/>
                      </a:lnTo>
                      <a:lnTo>
                        <a:pt x="350" y="203"/>
                      </a:lnTo>
                      <a:lnTo>
                        <a:pt x="350" y="199"/>
                      </a:lnTo>
                      <a:lnTo>
                        <a:pt x="350" y="194"/>
                      </a:lnTo>
                      <a:lnTo>
                        <a:pt x="352" y="194"/>
                      </a:lnTo>
                      <a:lnTo>
                        <a:pt x="353" y="188"/>
                      </a:lnTo>
                      <a:lnTo>
                        <a:pt x="353" y="184"/>
                      </a:lnTo>
                      <a:lnTo>
                        <a:pt x="351" y="175"/>
                      </a:lnTo>
                      <a:lnTo>
                        <a:pt x="354" y="175"/>
                      </a:lnTo>
                      <a:lnTo>
                        <a:pt x="357" y="177"/>
                      </a:lnTo>
                      <a:lnTo>
                        <a:pt x="360" y="176"/>
                      </a:lnTo>
                      <a:lnTo>
                        <a:pt x="362" y="170"/>
                      </a:lnTo>
                      <a:lnTo>
                        <a:pt x="364" y="163"/>
                      </a:lnTo>
                      <a:lnTo>
                        <a:pt x="367" y="154"/>
                      </a:lnTo>
                      <a:lnTo>
                        <a:pt x="364" y="152"/>
                      </a:lnTo>
                      <a:lnTo>
                        <a:pt x="363" y="150"/>
                      </a:lnTo>
                      <a:lnTo>
                        <a:pt x="368" y="142"/>
                      </a:lnTo>
                      <a:lnTo>
                        <a:pt x="369" y="135"/>
                      </a:lnTo>
                      <a:lnTo>
                        <a:pt x="368" y="133"/>
                      </a:lnTo>
                      <a:lnTo>
                        <a:pt x="369" y="129"/>
                      </a:lnTo>
                      <a:lnTo>
                        <a:pt x="373" y="120"/>
                      </a:lnTo>
                      <a:lnTo>
                        <a:pt x="376" y="119"/>
                      </a:lnTo>
                      <a:lnTo>
                        <a:pt x="380" y="113"/>
                      </a:lnTo>
                      <a:lnTo>
                        <a:pt x="381" y="110"/>
                      </a:lnTo>
                      <a:lnTo>
                        <a:pt x="386" y="108"/>
                      </a:lnTo>
                      <a:lnTo>
                        <a:pt x="390" y="105"/>
                      </a:lnTo>
                      <a:lnTo>
                        <a:pt x="392" y="107"/>
                      </a:lnTo>
                      <a:lnTo>
                        <a:pt x="395" y="108"/>
                      </a:lnTo>
                      <a:lnTo>
                        <a:pt x="394" y="106"/>
                      </a:lnTo>
                      <a:lnTo>
                        <a:pt x="394" y="101"/>
                      </a:lnTo>
                      <a:lnTo>
                        <a:pt x="397" y="98"/>
                      </a:lnTo>
                      <a:lnTo>
                        <a:pt x="396" y="96"/>
                      </a:lnTo>
                      <a:lnTo>
                        <a:pt x="396" y="95"/>
                      </a:lnTo>
                      <a:lnTo>
                        <a:pt x="394" y="92"/>
                      </a:lnTo>
                      <a:lnTo>
                        <a:pt x="391" y="90"/>
                      </a:lnTo>
                      <a:lnTo>
                        <a:pt x="390" y="92"/>
                      </a:lnTo>
                      <a:lnTo>
                        <a:pt x="386" y="91"/>
                      </a:lnTo>
                      <a:lnTo>
                        <a:pt x="386" y="88"/>
                      </a:lnTo>
                      <a:lnTo>
                        <a:pt x="388" y="85"/>
                      </a:lnTo>
                      <a:lnTo>
                        <a:pt x="388" y="82"/>
                      </a:lnTo>
                      <a:lnTo>
                        <a:pt x="386" y="79"/>
                      </a:lnTo>
                      <a:lnTo>
                        <a:pt x="385" y="77"/>
                      </a:lnTo>
                      <a:lnTo>
                        <a:pt x="383" y="78"/>
                      </a:lnTo>
                      <a:lnTo>
                        <a:pt x="382" y="78"/>
                      </a:lnTo>
                      <a:lnTo>
                        <a:pt x="380" y="75"/>
                      </a:lnTo>
                      <a:lnTo>
                        <a:pt x="383" y="71"/>
                      </a:lnTo>
                      <a:lnTo>
                        <a:pt x="382" y="69"/>
                      </a:lnTo>
                      <a:lnTo>
                        <a:pt x="380" y="70"/>
                      </a:lnTo>
                      <a:lnTo>
                        <a:pt x="379" y="67"/>
                      </a:lnTo>
                      <a:lnTo>
                        <a:pt x="376" y="66"/>
                      </a:lnTo>
                      <a:lnTo>
                        <a:pt x="370" y="71"/>
                      </a:lnTo>
                      <a:lnTo>
                        <a:pt x="371" y="74"/>
                      </a:lnTo>
                      <a:lnTo>
                        <a:pt x="369" y="75"/>
                      </a:lnTo>
                      <a:lnTo>
                        <a:pt x="364" y="73"/>
                      </a:lnTo>
                      <a:lnTo>
                        <a:pt x="360" y="75"/>
                      </a:lnTo>
                      <a:lnTo>
                        <a:pt x="358" y="70"/>
                      </a:lnTo>
                      <a:lnTo>
                        <a:pt x="355" y="73"/>
                      </a:lnTo>
                      <a:lnTo>
                        <a:pt x="352" y="73"/>
                      </a:lnTo>
                      <a:lnTo>
                        <a:pt x="352" y="77"/>
                      </a:lnTo>
                      <a:lnTo>
                        <a:pt x="349" y="82"/>
                      </a:lnTo>
                      <a:lnTo>
                        <a:pt x="344" y="83"/>
                      </a:lnTo>
                      <a:lnTo>
                        <a:pt x="341" y="84"/>
                      </a:lnTo>
                      <a:lnTo>
                        <a:pt x="338" y="87"/>
                      </a:lnTo>
                      <a:lnTo>
                        <a:pt x="338" y="91"/>
                      </a:lnTo>
                      <a:lnTo>
                        <a:pt x="334" y="92"/>
                      </a:lnTo>
                      <a:lnTo>
                        <a:pt x="334" y="94"/>
                      </a:lnTo>
                      <a:lnTo>
                        <a:pt x="333" y="93"/>
                      </a:lnTo>
                      <a:lnTo>
                        <a:pt x="331" y="95"/>
                      </a:lnTo>
                      <a:lnTo>
                        <a:pt x="329" y="99"/>
                      </a:lnTo>
                      <a:lnTo>
                        <a:pt x="327" y="99"/>
                      </a:lnTo>
                      <a:lnTo>
                        <a:pt x="321" y="101"/>
                      </a:lnTo>
                      <a:lnTo>
                        <a:pt x="320" y="101"/>
                      </a:lnTo>
                      <a:lnTo>
                        <a:pt x="319" y="105"/>
                      </a:lnTo>
                      <a:lnTo>
                        <a:pt x="319" y="109"/>
                      </a:lnTo>
                      <a:lnTo>
                        <a:pt x="324" y="111"/>
                      </a:lnTo>
                      <a:lnTo>
                        <a:pt x="324" y="116"/>
                      </a:lnTo>
                      <a:lnTo>
                        <a:pt x="324" y="118"/>
                      </a:lnTo>
                      <a:lnTo>
                        <a:pt x="318" y="120"/>
                      </a:lnTo>
                      <a:lnTo>
                        <a:pt x="314" y="120"/>
                      </a:lnTo>
                      <a:lnTo>
                        <a:pt x="309" y="122"/>
                      </a:lnTo>
                      <a:lnTo>
                        <a:pt x="306" y="120"/>
                      </a:lnTo>
                      <a:lnTo>
                        <a:pt x="303" y="121"/>
                      </a:lnTo>
                      <a:lnTo>
                        <a:pt x="300" y="125"/>
                      </a:lnTo>
                      <a:lnTo>
                        <a:pt x="296" y="125"/>
                      </a:lnTo>
                      <a:lnTo>
                        <a:pt x="289" y="120"/>
                      </a:lnTo>
                      <a:lnTo>
                        <a:pt x="287" y="122"/>
                      </a:lnTo>
                      <a:lnTo>
                        <a:pt x="282" y="120"/>
                      </a:lnTo>
                      <a:lnTo>
                        <a:pt x="280" y="115"/>
                      </a:lnTo>
                      <a:lnTo>
                        <a:pt x="281" y="113"/>
                      </a:lnTo>
                      <a:lnTo>
                        <a:pt x="281" y="109"/>
                      </a:lnTo>
                      <a:lnTo>
                        <a:pt x="281" y="109"/>
                      </a:lnTo>
                      <a:lnTo>
                        <a:pt x="279" y="106"/>
                      </a:lnTo>
                      <a:lnTo>
                        <a:pt x="278" y="102"/>
                      </a:lnTo>
                      <a:lnTo>
                        <a:pt x="276" y="99"/>
                      </a:lnTo>
                      <a:lnTo>
                        <a:pt x="273" y="99"/>
                      </a:lnTo>
                      <a:lnTo>
                        <a:pt x="271" y="102"/>
                      </a:lnTo>
                      <a:lnTo>
                        <a:pt x="270" y="102"/>
                      </a:lnTo>
                      <a:lnTo>
                        <a:pt x="271" y="105"/>
                      </a:lnTo>
                      <a:lnTo>
                        <a:pt x="270" y="113"/>
                      </a:lnTo>
                      <a:lnTo>
                        <a:pt x="272" y="120"/>
                      </a:lnTo>
                      <a:lnTo>
                        <a:pt x="272" y="128"/>
                      </a:lnTo>
                      <a:lnTo>
                        <a:pt x="263" y="130"/>
                      </a:lnTo>
                      <a:lnTo>
                        <a:pt x="258" y="127"/>
                      </a:lnTo>
                      <a:lnTo>
                        <a:pt x="255" y="128"/>
                      </a:lnTo>
                      <a:lnTo>
                        <a:pt x="242" y="123"/>
                      </a:lnTo>
                      <a:lnTo>
                        <a:pt x="237" y="123"/>
                      </a:lnTo>
                      <a:lnTo>
                        <a:pt x="234" y="125"/>
                      </a:lnTo>
                      <a:lnTo>
                        <a:pt x="227" y="123"/>
                      </a:lnTo>
                      <a:lnTo>
                        <a:pt x="223" y="119"/>
                      </a:lnTo>
                      <a:lnTo>
                        <a:pt x="223" y="114"/>
                      </a:lnTo>
                      <a:lnTo>
                        <a:pt x="216" y="113"/>
                      </a:lnTo>
                      <a:lnTo>
                        <a:pt x="209" y="115"/>
                      </a:lnTo>
                      <a:lnTo>
                        <a:pt x="206" y="112"/>
                      </a:lnTo>
                      <a:lnTo>
                        <a:pt x="199" y="113"/>
                      </a:lnTo>
                      <a:lnTo>
                        <a:pt x="194" y="109"/>
                      </a:lnTo>
                      <a:lnTo>
                        <a:pt x="190" y="109"/>
                      </a:lnTo>
                      <a:lnTo>
                        <a:pt x="188" y="107"/>
                      </a:lnTo>
                      <a:lnTo>
                        <a:pt x="182" y="106"/>
                      </a:lnTo>
                      <a:lnTo>
                        <a:pt x="178" y="99"/>
                      </a:lnTo>
                      <a:lnTo>
                        <a:pt x="171" y="94"/>
                      </a:lnTo>
                      <a:lnTo>
                        <a:pt x="167" y="92"/>
                      </a:lnTo>
                      <a:lnTo>
                        <a:pt x="164" y="90"/>
                      </a:lnTo>
                      <a:lnTo>
                        <a:pt x="161" y="90"/>
                      </a:lnTo>
                      <a:lnTo>
                        <a:pt x="159" y="88"/>
                      </a:lnTo>
                      <a:lnTo>
                        <a:pt x="156" y="87"/>
                      </a:lnTo>
                      <a:lnTo>
                        <a:pt x="155" y="83"/>
                      </a:lnTo>
                      <a:lnTo>
                        <a:pt x="158" y="77"/>
                      </a:lnTo>
                      <a:lnTo>
                        <a:pt x="158" y="72"/>
                      </a:lnTo>
                      <a:lnTo>
                        <a:pt x="161" y="62"/>
                      </a:lnTo>
                      <a:lnTo>
                        <a:pt x="161" y="57"/>
                      </a:lnTo>
                      <a:lnTo>
                        <a:pt x="160" y="57"/>
                      </a:lnTo>
                      <a:lnTo>
                        <a:pt x="159" y="54"/>
                      </a:lnTo>
                      <a:lnTo>
                        <a:pt x="157" y="54"/>
                      </a:lnTo>
                      <a:lnTo>
                        <a:pt x="155" y="50"/>
                      </a:lnTo>
                      <a:lnTo>
                        <a:pt x="153" y="49"/>
                      </a:lnTo>
                      <a:lnTo>
                        <a:pt x="150" y="45"/>
                      </a:lnTo>
                      <a:lnTo>
                        <a:pt x="147" y="44"/>
                      </a:lnTo>
                      <a:lnTo>
                        <a:pt x="145" y="43"/>
                      </a:lnTo>
                      <a:lnTo>
                        <a:pt x="142" y="43"/>
                      </a:lnTo>
                      <a:lnTo>
                        <a:pt x="140" y="46"/>
                      </a:lnTo>
                      <a:lnTo>
                        <a:pt x="137" y="44"/>
                      </a:lnTo>
                      <a:lnTo>
                        <a:pt x="137" y="41"/>
                      </a:lnTo>
                      <a:lnTo>
                        <a:pt x="135" y="40"/>
                      </a:lnTo>
                      <a:lnTo>
                        <a:pt x="135" y="37"/>
                      </a:lnTo>
                      <a:lnTo>
                        <a:pt x="133" y="34"/>
                      </a:lnTo>
                      <a:lnTo>
                        <a:pt x="132" y="33"/>
                      </a:lnTo>
                      <a:lnTo>
                        <a:pt x="133" y="31"/>
                      </a:lnTo>
                      <a:lnTo>
                        <a:pt x="131" y="28"/>
                      </a:lnTo>
                      <a:lnTo>
                        <a:pt x="132" y="21"/>
                      </a:lnTo>
                      <a:lnTo>
                        <a:pt x="128" y="19"/>
                      </a:lnTo>
                      <a:lnTo>
                        <a:pt x="128" y="16"/>
                      </a:lnTo>
                      <a:lnTo>
                        <a:pt x="127" y="14"/>
                      </a:lnTo>
                      <a:lnTo>
                        <a:pt x="127" y="14"/>
                      </a:lnTo>
                      <a:lnTo>
                        <a:pt x="121" y="9"/>
                      </a:lnTo>
                      <a:lnTo>
                        <a:pt x="118" y="10"/>
                      </a:lnTo>
                      <a:lnTo>
                        <a:pt x="116" y="6"/>
                      </a:lnTo>
                      <a:lnTo>
                        <a:pt x="113" y="3"/>
                      </a:lnTo>
                      <a:lnTo>
                        <a:pt x="109" y="6"/>
                      </a:lnTo>
                      <a:lnTo>
                        <a:pt x="101" y="0"/>
                      </a:lnTo>
                      <a:lnTo>
                        <a:pt x="98" y="0"/>
                      </a:lnTo>
                      <a:lnTo>
                        <a:pt x="96" y="4"/>
                      </a:lnTo>
                      <a:lnTo>
                        <a:pt x="92" y="4"/>
                      </a:lnTo>
                      <a:lnTo>
                        <a:pt x="88" y="9"/>
                      </a:lnTo>
                      <a:lnTo>
                        <a:pt x="84" y="17"/>
                      </a:lnTo>
                      <a:lnTo>
                        <a:pt x="83" y="18"/>
                      </a:lnTo>
                      <a:lnTo>
                        <a:pt x="81" y="22"/>
                      </a:lnTo>
                      <a:lnTo>
                        <a:pt x="78" y="22"/>
                      </a:lnTo>
                      <a:lnTo>
                        <a:pt x="76" y="23"/>
                      </a:lnTo>
                      <a:lnTo>
                        <a:pt x="73" y="25"/>
                      </a:lnTo>
                      <a:lnTo>
                        <a:pt x="69" y="30"/>
                      </a:lnTo>
                      <a:lnTo>
                        <a:pt x="70" y="31"/>
                      </a:lnTo>
                      <a:lnTo>
                        <a:pt x="71" y="37"/>
                      </a:lnTo>
                      <a:lnTo>
                        <a:pt x="71" y="46"/>
                      </a:lnTo>
                      <a:lnTo>
                        <a:pt x="70" y="50"/>
                      </a:lnTo>
                      <a:lnTo>
                        <a:pt x="68" y="52"/>
                      </a:lnTo>
                      <a:lnTo>
                        <a:pt x="64" y="58"/>
                      </a:lnTo>
                      <a:lnTo>
                        <a:pt x="65" y="59"/>
                      </a:lnTo>
                      <a:lnTo>
                        <a:pt x="65" y="62"/>
                      </a:lnTo>
                      <a:lnTo>
                        <a:pt x="64" y="67"/>
                      </a:lnTo>
                      <a:lnTo>
                        <a:pt x="60" y="69"/>
                      </a:lnTo>
                      <a:lnTo>
                        <a:pt x="57" y="75"/>
                      </a:lnTo>
                      <a:lnTo>
                        <a:pt x="56" y="80"/>
                      </a:lnTo>
                      <a:lnTo>
                        <a:pt x="54" y="84"/>
                      </a:lnTo>
                      <a:lnTo>
                        <a:pt x="47" y="89"/>
                      </a:lnTo>
                      <a:lnTo>
                        <a:pt x="45" y="99"/>
                      </a:lnTo>
                      <a:lnTo>
                        <a:pt x="40" y="106"/>
                      </a:lnTo>
                      <a:lnTo>
                        <a:pt x="33" y="106"/>
                      </a:lnTo>
                      <a:lnTo>
                        <a:pt x="28" y="109"/>
                      </a:lnTo>
                      <a:lnTo>
                        <a:pt x="26" y="109"/>
                      </a:lnTo>
                      <a:lnTo>
                        <a:pt x="25" y="106"/>
                      </a:lnTo>
                      <a:lnTo>
                        <a:pt x="22" y="103"/>
                      </a:lnTo>
                      <a:lnTo>
                        <a:pt x="20" y="106"/>
                      </a:lnTo>
                      <a:lnTo>
                        <a:pt x="17" y="107"/>
                      </a:lnTo>
                      <a:lnTo>
                        <a:pt x="17" y="110"/>
                      </a:lnTo>
                      <a:lnTo>
                        <a:pt x="13" y="116"/>
                      </a:lnTo>
                      <a:lnTo>
                        <a:pt x="11" y="117"/>
                      </a:lnTo>
                      <a:lnTo>
                        <a:pt x="9" y="124"/>
                      </a:lnTo>
                      <a:lnTo>
                        <a:pt x="9" y="128"/>
                      </a:lnTo>
                      <a:lnTo>
                        <a:pt x="11" y="128"/>
                      </a:lnTo>
                      <a:lnTo>
                        <a:pt x="14" y="130"/>
                      </a:lnTo>
                      <a:lnTo>
                        <a:pt x="16" y="128"/>
                      </a:lnTo>
                      <a:lnTo>
                        <a:pt x="19" y="129"/>
                      </a:lnTo>
                      <a:lnTo>
                        <a:pt x="20" y="134"/>
                      </a:lnTo>
                      <a:lnTo>
                        <a:pt x="20" y="138"/>
                      </a:lnTo>
                      <a:lnTo>
                        <a:pt x="21" y="144"/>
                      </a:lnTo>
                      <a:lnTo>
                        <a:pt x="26" y="148"/>
                      </a:lnTo>
                      <a:lnTo>
                        <a:pt x="28" y="148"/>
                      </a:lnTo>
                      <a:lnTo>
                        <a:pt x="30" y="150"/>
                      </a:lnTo>
                      <a:lnTo>
                        <a:pt x="29" y="152"/>
                      </a:lnTo>
                      <a:lnTo>
                        <a:pt x="33" y="156"/>
                      </a:lnTo>
                      <a:lnTo>
                        <a:pt x="36" y="167"/>
                      </a:lnTo>
                      <a:lnTo>
                        <a:pt x="35" y="169"/>
                      </a:lnTo>
                      <a:lnTo>
                        <a:pt x="36" y="171"/>
                      </a:lnTo>
                      <a:lnTo>
                        <a:pt x="33" y="172"/>
                      </a:lnTo>
                      <a:lnTo>
                        <a:pt x="30" y="175"/>
                      </a:lnTo>
                      <a:lnTo>
                        <a:pt x="29" y="172"/>
                      </a:lnTo>
                      <a:lnTo>
                        <a:pt x="30" y="170"/>
                      </a:lnTo>
                      <a:lnTo>
                        <a:pt x="27" y="172"/>
                      </a:lnTo>
                      <a:lnTo>
                        <a:pt x="26" y="173"/>
                      </a:lnTo>
                      <a:lnTo>
                        <a:pt x="20" y="175"/>
                      </a:lnTo>
                      <a:lnTo>
                        <a:pt x="10" y="175"/>
                      </a:lnTo>
                      <a:lnTo>
                        <a:pt x="8" y="176"/>
                      </a:lnTo>
                      <a:lnTo>
                        <a:pt x="6" y="175"/>
                      </a:lnTo>
                      <a:lnTo>
                        <a:pt x="5" y="180"/>
                      </a:lnTo>
                      <a:lnTo>
                        <a:pt x="3" y="180"/>
                      </a:lnTo>
                      <a:lnTo>
                        <a:pt x="0" y="182"/>
                      </a:lnTo>
                      <a:lnTo>
                        <a:pt x="0" y="187"/>
                      </a:lnTo>
                      <a:lnTo>
                        <a:pt x="4" y="184"/>
                      </a:lnTo>
                      <a:lnTo>
                        <a:pt x="8" y="183"/>
                      </a:lnTo>
                      <a:lnTo>
                        <a:pt x="5" y="185"/>
                      </a:lnTo>
                      <a:lnTo>
                        <a:pt x="2" y="189"/>
                      </a:lnTo>
                      <a:lnTo>
                        <a:pt x="2" y="193"/>
                      </a:lnTo>
                      <a:lnTo>
                        <a:pt x="3" y="194"/>
                      </a:lnTo>
                      <a:lnTo>
                        <a:pt x="8" y="199"/>
                      </a:lnTo>
                      <a:lnTo>
                        <a:pt x="17" y="203"/>
                      </a:lnTo>
                      <a:lnTo>
                        <a:pt x="19" y="203"/>
                      </a:lnTo>
                      <a:lnTo>
                        <a:pt x="23" y="203"/>
                      </a:lnTo>
                      <a:lnTo>
                        <a:pt x="29" y="199"/>
                      </a:lnTo>
                      <a:lnTo>
                        <a:pt x="29" y="198"/>
                      </a:lnTo>
                      <a:lnTo>
                        <a:pt x="29" y="197"/>
                      </a:lnTo>
                      <a:lnTo>
                        <a:pt x="29" y="197"/>
                      </a:lnTo>
                      <a:lnTo>
                        <a:pt x="33" y="198"/>
                      </a:lnTo>
                      <a:lnTo>
                        <a:pt x="31" y="201"/>
                      </a:lnTo>
                      <a:lnTo>
                        <a:pt x="30" y="201"/>
                      </a:lnTo>
                      <a:lnTo>
                        <a:pt x="28" y="206"/>
                      </a:lnTo>
                      <a:lnTo>
                        <a:pt x="26" y="206"/>
                      </a:lnTo>
                      <a:lnTo>
                        <a:pt x="20" y="211"/>
                      </a:lnTo>
                      <a:lnTo>
                        <a:pt x="20" y="213"/>
                      </a:lnTo>
                      <a:lnTo>
                        <a:pt x="19" y="211"/>
                      </a:lnTo>
                      <a:lnTo>
                        <a:pt x="17" y="212"/>
                      </a:lnTo>
                      <a:lnTo>
                        <a:pt x="16" y="213"/>
                      </a:lnTo>
                      <a:lnTo>
                        <a:pt x="13" y="213"/>
                      </a:lnTo>
                      <a:lnTo>
                        <a:pt x="13" y="209"/>
                      </a:lnTo>
                      <a:lnTo>
                        <a:pt x="12" y="210"/>
                      </a:lnTo>
                      <a:lnTo>
                        <a:pt x="12" y="209"/>
                      </a:lnTo>
                      <a:lnTo>
                        <a:pt x="9" y="209"/>
                      </a:lnTo>
                      <a:lnTo>
                        <a:pt x="9" y="211"/>
                      </a:lnTo>
                      <a:lnTo>
                        <a:pt x="9" y="213"/>
                      </a:lnTo>
                      <a:lnTo>
                        <a:pt x="16" y="220"/>
                      </a:lnTo>
                      <a:lnTo>
                        <a:pt x="18" y="222"/>
                      </a:lnTo>
                      <a:lnTo>
                        <a:pt x="19" y="222"/>
                      </a:lnTo>
                      <a:lnTo>
                        <a:pt x="19" y="223"/>
                      </a:lnTo>
                      <a:lnTo>
                        <a:pt x="23" y="230"/>
                      </a:lnTo>
                      <a:lnTo>
                        <a:pt x="34" y="241"/>
                      </a:lnTo>
                      <a:lnTo>
                        <a:pt x="40" y="242"/>
                      </a:lnTo>
                      <a:lnTo>
                        <a:pt x="43" y="241"/>
                      </a:lnTo>
                      <a:lnTo>
                        <a:pt x="50" y="235"/>
                      </a:lnTo>
                      <a:lnTo>
                        <a:pt x="55" y="232"/>
                      </a:lnTo>
                      <a:lnTo>
                        <a:pt x="55" y="230"/>
                      </a:lnTo>
                      <a:lnTo>
                        <a:pt x="57" y="227"/>
                      </a:lnTo>
                      <a:lnTo>
                        <a:pt x="58" y="221"/>
                      </a:lnTo>
                      <a:lnTo>
                        <a:pt x="56" y="218"/>
                      </a:lnTo>
                      <a:lnTo>
                        <a:pt x="57" y="212"/>
                      </a:lnTo>
                      <a:lnTo>
                        <a:pt x="58" y="208"/>
                      </a:lnTo>
                      <a:lnTo>
                        <a:pt x="58" y="206"/>
                      </a:lnTo>
                      <a:lnTo>
                        <a:pt x="60" y="209"/>
                      </a:lnTo>
                      <a:lnTo>
                        <a:pt x="63" y="209"/>
                      </a:lnTo>
                      <a:lnTo>
                        <a:pt x="64" y="210"/>
                      </a:lnTo>
                      <a:lnTo>
                        <a:pt x="67" y="207"/>
                      </a:lnTo>
                      <a:lnTo>
                        <a:pt x="66" y="210"/>
                      </a:lnTo>
                      <a:lnTo>
                        <a:pt x="64" y="213"/>
                      </a:lnTo>
                      <a:lnTo>
                        <a:pt x="61" y="212"/>
                      </a:lnTo>
                      <a:lnTo>
                        <a:pt x="61" y="213"/>
                      </a:lnTo>
                      <a:lnTo>
                        <a:pt x="61" y="216"/>
                      </a:lnTo>
                      <a:lnTo>
                        <a:pt x="62" y="219"/>
                      </a:lnTo>
                      <a:lnTo>
                        <a:pt x="61" y="222"/>
                      </a:lnTo>
                      <a:lnTo>
                        <a:pt x="63" y="222"/>
                      </a:lnTo>
                      <a:lnTo>
                        <a:pt x="67" y="222"/>
                      </a:lnTo>
                      <a:lnTo>
                        <a:pt x="69" y="222"/>
                      </a:lnTo>
                      <a:lnTo>
                        <a:pt x="67" y="222"/>
                      </a:lnTo>
                      <a:lnTo>
                        <a:pt x="66" y="224"/>
                      </a:lnTo>
                      <a:lnTo>
                        <a:pt x="63" y="227"/>
                      </a:lnTo>
                      <a:lnTo>
                        <a:pt x="64" y="234"/>
                      </a:lnTo>
                      <a:lnTo>
                        <a:pt x="65" y="236"/>
                      </a:lnTo>
                      <a:lnTo>
                        <a:pt x="67" y="241"/>
                      </a:lnTo>
                      <a:lnTo>
                        <a:pt x="67" y="245"/>
                      </a:lnTo>
                      <a:lnTo>
                        <a:pt x="65" y="249"/>
                      </a:lnTo>
                      <a:lnTo>
                        <a:pt x="66" y="252"/>
                      </a:lnTo>
                      <a:lnTo>
                        <a:pt x="68" y="254"/>
                      </a:lnTo>
                      <a:lnTo>
                        <a:pt x="65" y="255"/>
                      </a:lnTo>
                      <a:lnTo>
                        <a:pt x="66" y="261"/>
                      </a:lnTo>
                      <a:lnTo>
                        <a:pt x="71" y="270"/>
                      </a:lnTo>
                      <a:lnTo>
                        <a:pt x="71" y="273"/>
                      </a:lnTo>
                      <a:lnTo>
                        <a:pt x="72" y="276"/>
                      </a:lnTo>
                      <a:lnTo>
                        <a:pt x="70" y="276"/>
                      </a:lnTo>
                      <a:lnTo>
                        <a:pt x="70" y="280"/>
                      </a:lnTo>
                      <a:lnTo>
                        <a:pt x="74" y="286"/>
                      </a:lnTo>
                      <a:lnTo>
                        <a:pt x="71" y="287"/>
                      </a:lnTo>
                      <a:lnTo>
                        <a:pt x="74" y="292"/>
                      </a:lnTo>
                      <a:lnTo>
                        <a:pt x="74" y="296"/>
                      </a:lnTo>
                      <a:lnTo>
                        <a:pt x="80" y="310"/>
                      </a:lnTo>
                      <a:lnTo>
                        <a:pt x="80" y="320"/>
                      </a:lnTo>
                      <a:lnTo>
                        <a:pt x="82" y="327"/>
                      </a:lnTo>
                      <a:lnTo>
                        <a:pt x="85" y="329"/>
                      </a:lnTo>
                      <a:lnTo>
                        <a:pt x="85" y="334"/>
                      </a:lnTo>
                      <a:lnTo>
                        <a:pt x="87" y="335"/>
                      </a:lnTo>
                      <a:lnTo>
                        <a:pt x="88" y="337"/>
                      </a:lnTo>
                      <a:lnTo>
                        <a:pt x="91" y="344"/>
                      </a:lnTo>
                      <a:lnTo>
                        <a:pt x="92" y="344"/>
                      </a:lnTo>
                      <a:lnTo>
                        <a:pt x="92" y="347"/>
                      </a:lnTo>
                      <a:lnTo>
                        <a:pt x="95" y="351"/>
                      </a:lnTo>
                      <a:lnTo>
                        <a:pt x="96" y="352"/>
                      </a:lnTo>
                      <a:lnTo>
                        <a:pt x="96" y="358"/>
                      </a:lnTo>
                      <a:lnTo>
                        <a:pt x="98" y="361"/>
                      </a:lnTo>
                      <a:lnTo>
                        <a:pt x="99" y="365"/>
                      </a:lnTo>
                      <a:lnTo>
                        <a:pt x="100" y="370"/>
                      </a:lnTo>
                      <a:lnTo>
                        <a:pt x="102" y="378"/>
                      </a:lnTo>
                      <a:lnTo>
                        <a:pt x="104" y="380"/>
                      </a:lnTo>
                      <a:lnTo>
                        <a:pt x="105" y="387"/>
                      </a:lnTo>
                      <a:lnTo>
                        <a:pt x="106" y="389"/>
                      </a:lnTo>
                      <a:lnTo>
                        <a:pt x="108" y="393"/>
                      </a:lnTo>
                      <a:lnTo>
                        <a:pt x="112" y="398"/>
                      </a:lnTo>
                      <a:lnTo>
                        <a:pt x="113" y="398"/>
                      </a:lnTo>
                      <a:lnTo>
                        <a:pt x="115" y="403"/>
                      </a:lnTo>
                      <a:lnTo>
                        <a:pt x="119" y="409"/>
                      </a:lnTo>
                      <a:lnTo>
                        <a:pt x="120" y="414"/>
                      </a:lnTo>
                      <a:lnTo>
                        <a:pt x="122" y="419"/>
                      </a:lnTo>
                      <a:lnTo>
                        <a:pt x="123" y="420"/>
                      </a:lnTo>
                      <a:lnTo>
                        <a:pt x="123" y="423"/>
                      </a:lnTo>
                      <a:lnTo>
                        <a:pt x="126" y="430"/>
                      </a:lnTo>
                      <a:lnTo>
                        <a:pt x="128" y="436"/>
                      </a:lnTo>
                      <a:lnTo>
                        <a:pt x="128" y="443"/>
                      </a:lnTo>
                      <a:lnTo>
                        <a:pt x="133" y="456"/>
                      </a:lnTo>
                      <a:lnTo>
                        <a:pt x="137" y="462"/>
                      </a:lnTo>
                      <a:lnTo>
                        <a:pt x="141" y="465"/>
                      </a:lnTo>
                      <a:lnTo>
                        <a:pt x="146" y="465"/>
                      </a:lnTo>
                      <a:lnTo>
                        <a:pt x="151" y="462"/>
                      </a:lnTo>
                      <a:lnTo>
                        <a:pt x="153" y="457"/>
                      </a:lnTo>
                      <a:lnTo>
                        <a:pt x="152" y="456"/>
                      </a:lnTo>
                      <a:lnTo>
                        <a:pt x="153" y="455"/>
                      </a:lnTo>
                      <a:lnTo>
                        <a:pt x="153" y="453"/>
                      </a:lnTo>
                      <a:lnTo>
                        <a:pt x="154" y="450"/>
                      </a:lnTo>
                      <a:lnTo>
                        <a:pt x="160" y="448"/>
                      </a:lnTo>
                      <a:lnTo>
                        <a:pt x="161" y="448"/>
                      </a:lnTo>
                      <a:lnTo>
                        <a:pt x="167" y="445"/>
                      </a:lnTo>
                      <a:lnTo>
                        <a:pt x="169" y="446"/>
                      </a:lnTo>
                      <a:lnTo>
                        <a:pt x="169" y="448"/>
                      </a:lnTo>
                      <a:lnTo>
                        <a:pt x="169" y="447"/>
                      </a:lnTo>
                      <a:lnTo>
                        <a:pt x="169" y="445"/>
                      </a:lnTo>
                      <a:lnTo>
                        <a:pt x="164" y="443"/>
                      </a:lnTo>
                      <a:lnTo>
                        <a:pt x="164" y="441"/>
                      </a:lnTo>
                      <a:lnTo>
                        <a:pt x="165" y="438"/>
                      </a:lnTo>
                      <a:lnTo>
                        <a:pt x="169" y="433"/>
                      </a:lnTo>
                      <a:lnTo>
                        <a:pt x="168" y="431"/>
                      </a:lnTo>
                      <a:lnTo>
                        <a:pt x="170" y="428"/>
                      </a:lnTo>
                      <a:lnTo>
                        <a:pt x="173" y="427"/>
                      </a:lnTo>
                      <a:lnTo>
                        <a:pt x="175" y="428"/>
                      </a:lnTo>
                      <a:lnTo>
                        <a:pt x="178" y="427"/>
                      </a:lnTo>
                      <a:lnTo>
                        <a:pt x="178" y="423"/>
                      </a:lnTo>
                      <a:lnTo>
                        <a:pt x="176" y="409"/>
                      </a:lnTo>
                      <a:lnTo>
                        <a:pt x="175" y="406"/>
                      </a:lnTo>
                      <a:lnTo>
                        <a:pt x="175" y="399"/>
                      </a:lnTo>
                      <a:lnTo>
                        <a:pt x="178" y="392"/>
                      </a:lnTo>
                      <a:lnTo>
                        <a:pt x="182" y="381"/>
                      </a:lnTo>
                      <a:lnTo>
                        <a:pt x="182" y="372"/>
                      </a:lnTo>
                      <a:lnTo>
                        <a:pt x="178" y="371"/>
                      </a:lnTo>
                      <a:lnTo>
                        <a:pt x="178" y="358"/>
                      </a:lnTo>
                      <a:lnTo>
                        <a:pt x="178" y="354"/>
                      </a:lnTo>
                      <a:lnTo>
                        <a:pt x="180" y="351"/>
                      </a:lnTo>
                      <a:lnTo>
                        <a:pt x="178" y="342"/>
                      </a:lnTo>
                      <a:lnTo>
                        <a:pt x="177" y="336"/>
                      </a:lnTo>
                      <a:lnTo>
                        <a:pt x="178" y="333"/>
                      </a:lnTo>
                      <a:lnTo>
                        <a:pt x="183" y="327"/>
                      </a:lnTo>
                      <a:lnTo>
                        <a:pt x="185" y="327"/>
                      </a:lnTo>
                      <a:lnTo>
                        <a:pt x="186" y="330"/>
                      </a:lnTo>
                      <a:lnTo>
                        <a:pt x="188" y="330"/>
                      </a:lnTo>
                      <a:lnTo>
                        <a:pt x="192" y="324"/>
                      </a:lnTo>
                      <a:lnTo>
                        <a:pt x="192" y="320"/>
                      </a:lnTo>
                      <a:lnTo>
                        <a:pt x="195" y="318"/>
                      </a:lnTo>
                      <a:lnTo>
                        <a:pt x="201" y="319"/>
                      </a:lnTo>
                      <a:lnTo>
                        <a:pt x="204" y="317"/>
                      </a:lnTo>
                      <a:lnTo>
                        <a:pt x="206" y="312"/>
                      </a:lnTo>
                      <a:lnTo>
                        <a:pt x="206" y="308"/>
                      </a:lnTo>
                      <a:lnTo>
                        <a:pt x="206" y="305"/>
                      </a:lnTo>
                      <a:lnTo>
                        <a:pt x="210" y="301"/>
                      </a:lnTo>
                      <a:lnTo>
                        <a:pt x="216" y="299"/>
                      </a:lnTo>
                      <a:lnTo>
                        <a:pt x="219" y="295"/>
                      </a:lnTo>
                      <a:lnTo>
                        <a:pt x="220" y="291"/>
                      </a:lnTo>
                      <a:lnTo>
                        <a:pt x="234" y="279"/>
                      </a:lnTo>
                      <a:lnTo>
                        <a:pt x="236" y="270"/>
                      </a:lnTo>
                      <a:lnTo>
                        <a:pt x="245" y="260"/>
                      </a:lnTo>
                      <a:lnTo>
                        <a:pt x="244" y="259"/>
                      </a:lnTo>
                      <a:lnTo>
                        <a:pt x="244" y="261"/>
                      </a:lnTo>
                      <a:lnTo>
                        <a:pt x="241" y="261"/>
                      </a:lnTo>
                      <a:lnTo>
                        <a:pt x="242" y="257"/>
                      </a:lnTo>
                      <a:lnTo>
                        <a:pt x="243" y="257"/>
                      </a:lnTo>
                      <a:lnTo>
                        <a:pt x="246" y="255"/>
                      </a:lnTo>
                      <a:lnTo>
                        <a:pt x="247" y="255"/>
                      </a:lnTo>
                      <a:lnTo>
                        <a:pt x="248" y="255"/>
                      </a:lnTo>
                      <a:lnTo>
                        <a:pt x="248" y="257"/>
                      </a:lnTo>
                      <a:lnTo>
                        <a:pt x="248" y="258"/>
                      </a:lnTo>
                      <a:lnTo>
                        <a:pt x="256" y="254"/>
                      </a:lnTo>
                      <a:lnTo>
                        <a:pt x="256" y="251"/>
                      </a:lnTo>
                      <a:lnTo>
                        <a:pt x="261" y="247"/>
                      </a:lnTo>
                      <a:lnTo>
                        <a:pt x="261" y="245"/>
                      </a:lnTo>
                      <a:lnTo>
                        <a:pt x="262" y="244"/>
                      </a:lnTo>
                      <a:lnTo>
                        <a:pt x="263" y="242"/>
                      </a:lnTo>
                      <a:lnTo>
                        <a:pt x="266" y="238"/>
                      </a:lnTo>
                      <a:lnTo>
                        <a:pt x="265" y="238"/>
                      </a:lnTo>
                      <a:lnTo>
                        <a:pt x="265" y="237"/>
                      </a:lnTo>
                      <a:lnTo>
                        <a:pt x="264" y="234"/>
                      </a:lnTo>
                      <a:lnTo>
                        <a:pt x="263" y="231"/>
                      </a:lnTo>
                      <a:lnTo>
                        <a:pt x="265" y="228"/>
                      </a:lnTo>
                      <a:lnTo>
                        <a:pt x="265" y="225"/>
                      </a:lnTo>
                      <a:lnTo>
                        <a:pt x="267" y="223"/>
                      </a:lnTo>
                      <a:lnTo>
                        <a:pt x="275" y="220"/>
                      </a:lnTo>
                      <a:lnTo>
                        <a:pt x="278" y="217"/>
                      </a:lnTo>
                      <a:lnTo>
                        <a:pt x="278" y="215"/>
                      </a:lnTo>
                      <a:lnTo>
                        <a:pt x="279" y="213"/>
                      </a:lnTo>
                      <a:lnTo>
                        <a:pt x="279" y="211"/>
                      </a:lnTo>
                      <a:lnTo>
                        <a:pt x="279" y="210"/>
                      </a:lnTo>
                      <a:lnTo>
                        <a:pt x="277" y="210"/>
                      </a:lnTo>
                      <a:lnTo>
                        <a:pt x="277" y="208"/>
                      </a:lnTo>
                      <a:lnTo>
                        <a:pt x="279" y="208"/>
                      </a:lnTo>
                      <a:lnTo>
                        <a:pt x="281" y="210"/>
                      </a:lnTo>
                      <a:lnTo>
                        <a:pt x="281" y="213"/>
                      </a:lnTo>
                      <a:lnTo>
                        <a:pt x="282" y="217"/>
                      </a:lnTo>
                      <a:lnTo>
                        <a:pt x="284" y="218"/>
                      </a:lnTo>
                      <a:lnTo>
                        <a:pt x="284" y="218"/>
                      </a:lnTo>
                      <a:lnTo>
                        <a:pt x="286" y="218"/>
                      </a:lnTo>
                      <a:lnTo>
                        <a:pt x="287" y="217"/>
                      </a:lnTo>
                      <a:lnTo>
                        <a:pt x="287" y="217"/>
                      </a:lnTo>
                      <a:lnTo>
                        <a:pt x="288" y="216"/>
                      </a:lnTo>
                      <a:lnTo>
                        <a:pt x="288" y="214"/>
                      </a:lnTo>
                      <a:lnTo>
                        <a:pt x="289" y="216"/>
                      </a:lnTo>
                      <a:lnTo>
                        <a:pt x="289" y="220"/>
                      </a:lnTo>
                      <a:lnTo>
                        <a:pt x="291" y="221"/>
                      </a:lnTo>
                      <a:lnTo>
                        <a:pt x="291" y="219"/>
                      </a:lnTo>
                      <a:lnTo>
                        <a:pt x="293" y="222"/>
                      </a:lnTo>
                      <a:lnTo>
                        <a:pt x="295" y="219"/>
                      </a:lnTo>
                      <a:lnTo>
                        <a:pt x="293" y="215"/>
                      </a:lnTo>
                      <a:lnTo>
                        <a:pt x="294" y="215"/>
                      </a:lnTo>
                      <a:lnTo>
                        <a:pt x="293" y="210"/>
                      </a:lnTo>
                      <a:lnTo>
                        <a:pt x="293" y="20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545">
                  <a:extLst>
                    <a:ext uri="{FF2B5EF4-FFF2-40B4-BE49-F238E27FC236}">
                      <a16:creationId xmlns:a16="http://schemas.microsoft.com/office/drawing/2014/main" id="{742AB89D-6946-4EC4-B7E9-B4FE49D27064}"/>
                    </a:ext>
                  </a:extLst>
                </p:cNvPr>
                <p:cNvSpPr>
                  <a:spLocks/>
                </p:cNvSpPr>
                <p:nvPr/>
              </p:nvSpPr>
              <p:spPr bwMode="auto">
                <a:xfrm>
                  <a:off x="4850" y="2421"/>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546">
                  <a:extLst>
                    <a:ext uri="{FF2B5EF4-FFF2-40B4-BE49-F238E27FC236}">
                      <a16:creationId xmlns:a16="http://schemas.microsoft.com/office/drawing/2014/main" id="{9EE2DE2C-90BA-4B52-A3CC-4F23685ACB65}"/>
                    </a:ext>
                  </a:extLst>
                </p:cNvPr>
                <p:cNvSpPr>
                  <a:spLocks/>
                </p:cNvSpPr>
                <p:nvPr/>
              </p:nvSpPr>
              <p:spPr bwMode="auto">
                <a:xfrm>
                  <a:off x="4844" y="2421"/>
                  <a:ext cx="2" cy="4"/>
                </a:xfrm>
                <a:custGeom>
                  <a:avLst/>
                  <a:gdLst>
                    <a:gd name="T0" fmla="*/ 0 w 2"/>
                    <a:gd name="T1" fmla="*/ 0 h 4"/>
                    <a:gd name="T2" fmla="*/ 0 w 2"/>
                    <a:gd name="T3" fmla="*/ 3 h 4"/>
                    <a:gd name="T4" fmla="*/ 2 w 2"/>
                    <a:gd name="T5" fmla="*/ 4 h 4"/>
                    <a:gd name="T6" fmla="*/ 2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3"/>
                      </a:lnTo>
                      <a:lnTo>
                        <a:pt x="2" y="4"/>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547">
                  <a:extLst>
                    <a:ext uri="{FF2B5EF4-FFF2-40B4-BE49-F238E27FC236}">
                      <a16:creationId xmlns:a16="http://schemas.microsoft.com/office/drawing/2014/main" id="{0E16A1EC-1B00-4AE2-86B3-0B2DCB1D7667}"/>
                    </a:ext>
                  </a:extLst>
                </p:cNvPr>
                <p:cNvSpPr>
                  <a:spLocks/>
                </p:cNvSpPr>
                <p:nvPr/>
              </p:nvSpPr>
              <p:spPr bwMode="auto">
                <a:xfrm>
                  <a:off x="4847" y="2420"/>
                  <a:ext cx="1" cy="4"/>
                </a:xfrm>
                <a:custGeom>
                  <a:avLst/>
                  <a:gdLst>
                    <a:gd name="T0" fmla="*/ 0 w 1"/>
                    <a:gd name="T1" fmla="*/ 1 h 4"/>
                    <a:gd name="T2" fmla="*/ 0 w 1"/>
                    <a:gd name="T3" fmla="*/ 3 h 4"/>
                    <a:gd name="T4" fmla="*/ 1 w 1"/>
                    <a:gd name="T5" fmla="*/ 4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3"/>
                      </a:lnTo>
                      <a:lnTo>
                        <a:pt x="1" y="4"/>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548">
                  <a:extLst>
                    <a:ext uri="{FF2B5EF4-FFF2-40B4-BE49-F238E27FC236}">
                      <a16:creationId xmlns:a16="http://schemas.microsoft.com/office/drawing/2014/main" id="{643A404D-C8CB-4650-8235-282832EBD87F}"/>
                    </a:ext>
                  </a:extLst>
                </p:cNvPr>
                <p:cNvSpPr>
                  <a:spLocks/>
                </p:cNvSpPr>
                <p:nvPr/>
              </p:nvSpPr>
              <p:spPr bwMode="auto">
                <a:xfrm>
                  <a:off x="4841" y="2417"/>
                  <a:ext cx="2" cy="7"/>
                </a:xfrm>
                <a:custGeom>
                  <a:avLst/>
                  <a:gdLst>
                    <a:gd name="T0" fmla="*/ 0 w 2"/>
                    <a:gd name="T1" fmla="*/ 4 h 7"/>
                    <a:gd name="T2" fmla="*/ 0 w 2"/>
                    <a:gd name="T3" fmla="*/ 7 h 7"/>
                    <a:gd name="T4" fmla="*/ 0 w 2"/>
                    <a:gd name="T5" fmla="*/ 6 h 7"/>
                    <a:gd name="T6" fmla="*/ 2 w 2"/>
                    <a:gd name="T7" fmla="*/ 2 h 7"/>
                    <a:gd name="T8" fmla="*/ 1 w 2"/>
                    <a:gd name="T9" fmla="*/ 0 h 7"/>
                    <a:gd name="T10" fmla="*/ 0 w 2"/>
                    <a:gd name="T11" fmla="*/ 4 h 7"/>
                  </a:gdLst>
                  <a:ahLst/>
                  <a:cxnLst>
                    <a:cxn ang="0">
                      <a:pos x="T0" y="T1"/>
                    </a:cxn>
                    <a:cxn ang="0">
                      <a:pos x="T2" y="T3"/>
                    </a:cxn>
                    <a:cxn ang="0">
                      <a:pos x="T4" y="T5"/>
                    </a:cxn>
                    <a:cxn ang="0">
                      <a:pos x="T6" y="T7"/>
                    </a:cxn>
                    <a:cxn ang="0">
                      <a:pos x="T8" y="T9"/>
                    </a:cxn>
                    <a:cxn ang="0">
                      <a:pos x="T10" y="T11"/>
                    </a:cxn>
                  </a:cxnLst>
                  <a:rect l="0" t="0" r="r" b="b"/>
                  <a:pathLst>
                    <a:path w="2" h="7">
                      <a:moveTo>
                        <a:pt x="0" y="4"/>
                      </a:moveTo>
                      <a:lnTo>
                        <a:pt x="0" y="7"/>
                      </a:lnTo>
                      <a:lnTo>
                        <a:pt x="0" y="6"/>
                      </a:ln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549">
                  <a:extLst>
                    <a:ext uri="{FF2B5EF4-FFF2-40B4-BE49-F238E27FC236}">
                      <a16:creationId xmlns:a16="http://schemas.microsoft.com/office/drawing/2014/main" id="{ABCB7BA3-1FAE-46C4-9849-02AEDE4FDE28}"/>
                    </a:ext>
                  </a:extLst>
                </p:cNvPr>
                <p:cNvSpPr>
                  <a:spLocks/>
                </p:cNvSpPr>
                <p:nvPr/>
              </p:nvSpPr>
              <p:spPr bwMode="auto">
                <a:xfrm>
                  <a:off x="4835" y="2324"/>
                  <a:ext cx="72" cy="114"/>
                </a:xfrm>
                <a:custGeom>
                  <a:avLst/>
                  <a:gdLst>
                    <a:gd name="T0" fmla="*/ 71 w 72"/>
                    <a:gd name="T1" fmla="*/ 102 h 114"/>
                    <a:gd name="T2" fmla="*/ 72 w 72"/>
                    <a:gd name="T3" fmla="*/ 94 h 114"/>
                    <a:gd name="T4" fmla="*/ 70 w 72"/>
                    <a:gd name="T5" fmla="*/ 89 h 114"/>
                    <a:gd name="T6" fmla="*/ 68 w 72"/>
                    <a:gd name="T7" fmla="*/ 75 h 114"/>
                    <a:gd name="T8" fmla="*/ 65 w 72"/>
                    <a:gd name="T9" fmla="*/ 64 h 114"/>
                    <a:gd name="T10" fmla="*/ 61 w 72"/>
                    <a:gd name="T11" fmla="*/ 60 h 114"/>
                    <a:gd name="T12" fmla="*/ 59 w 72"/>
                    <a:gd name="T13" fmla="*/ 62 h 114"/>
                    <a:gd name="T14" fmla="*/ 57 w 72"/>
                    <a:gd name="T15" fmla="*/ 67 h 114"/>
                    <a:gd name="T16" fmla="*/ 56 w 72"/>
                    <a:gd name="T17" fmla="*/ 71 h 114"/>
                    <a:gd name="T18" fmla="*/ 51 w 72"/>
                    <a:gd name="T19" fmla="*/ 63 h 114"/>
                    <a:gd name="T20" fmla="*/ 47 w 72"/>
                    <a:gd name="T21" fmla="*/ 56 h 114"/>
                    <a:gd name="T22" fmla="*/ 52 w 72"/>
                    <a:gd name="T23" fmla="*/ 49 h 114"/>
                    <a:gd name="T24" fmla="*/ 56 w 72"/>
                    <a:gd name="T25" fmla="*/ 49 h 114"/>
                    <a:gd name="T26" fmla="*/ 59 w 72"/>
                    <a:gd name="T27" fmla="*/ 41 h 114"/>
                    <a:gd name="T28" fmla="*/ 60 w 72"/>
                    <a:gd name="T29" fmla="*/ 32 h 114"/>
                    <a:gd name="T30" fmla="*/ 55 w 72"/>
                    <a:gd name="T31" fmla="*/ 28 h 114"/>
                    <a:gd name="T32" fmla="*/ 44 w 72"/>
                    <a:gd name="T33" fmla="*/ 28 h 114"/>
                    <a:gd name="T34" fmla="*/ 31 w 72"/>
                    <a:gd name="T35" fmla="*/ 28 h 114"/>
                    <a:gd name="T36" fmla="*/ 26 w 72"/>
                    <a:gd name="T37" fmla="*/ 24 h 114"/>
                    <a:gd name="T38" fmla="*/ 24 w 72"/>
                    <a:gd name="T39" fmla="*/ 14 h 114"/>
                    <a:gd name="T40" fmla="*/ 20 w 72"/>
                    <a:gd name="T41" fmla="*/ 11 h 114"/>
                    <a:gd name="T42" fmla="*/ 14 w 72"/>
                    <a:gd name="T43" fmla="*/ 7 h 114"/>
                    <a:gd name="T44" fmla="*/ 14 w 72"/>
                    <a:gd name="T45" fmla="*/ 10 h 114"/>
                    <a:gd name="T46" fmla="*/ 8 w 72"/>
                    <a:gd name="T47" fmla="*/ 7 h 114"/>
                    <a:gd name="T48" fmla="*/ 5 w 72"/>
                    <a:gd name="T49" fmla="*/ 0 h 114"/>
                    <a:gd name="T50" fmla="*/ 3 w 72"/>
                    <a:gd name="T51" fmla="*/ 6 h 114"/>
                    <a:gd name="T52" fmla="*/ 0 w 72"/>
                    <a:gd name="T53" fmla="*/ 15 h 114"/>
                    <a:gd name="T54" fmla="*/ 9 w 72"/>
                    <a:gd name="T55" fmla="*/ 21 h 114"/>
                    <a:gd name="T56" fmla="*/ 13 w 72"/>
                    <a:gd name="T57" fmla="*/ 28 h 114"/>
                    <a:gd name="T58" fmla="*/ 7 w 72"/>
                    <a:gd name="T59" fmla="*/ 30 h 114"/>
                    <a:gd name="T60" fmla="*/ 3 w 72"/>
                    <a:gd name="T61" fmla="*/ 42 h 114"/>
                    <a:gd name="T62" fmla="*/ 13 w 72"/>
                    <a:gd name="T63" fmla="*/ 54 h 114"/>
                    <a:gd name="T64" fmla="*/ 15 w 72"/>
                    <a:gd name="T65" fmla="*/ 66 h 114"/>
                    <a:gd name="T66" fmla="*/ 20 w 72"/>
                    <a:gd name="T67" fmla="*/ 83 h 114"/>
                    <a:gd name="T68" fmla="*/ 22 w 72"/>
                    <a:gd name="T69" fmla="*/ 91 h 114"/>
                    <a:gd name="T70" fmla="*/ 26 w 72"/>
                    <a:gd name="T71" fmla="*/ 96 h 114"/>
                    <a:gd name="T72" fmla="*/ 29 w 72"/>
                    <a:gd name="T73" fmla="*/ 94 h 114"/>
                    <a:gd name="T74" fmla="*/ 31 w 72"/>
                    <a:gd name="T75" fmla="*/ 91 h 114"/>
                    <a:gd name="T76" fmla="*/ 30 w 72"/>
                    <a:gd name="T77" fmla="*/ 83 h 114"/>
                    <a:gd name="T78" fmla="*/ 32 w 72"/>
                    <a:gd name="T79" fmla="*/ 81 h 114"/>
                    <a:gd name="T80" fmla="*/ 33 w 72"/>
                    <a:gd name="T81" fmla="*/ 91 h 114"/>
                    <a:gd name="T82" fmla="*/ 36 w 72"/>
                    <a:gd name="T83" fmla="*/ 88 h 114"/>
                    <a:gd name="T84" fmla="*/ 35 w 72"/>
                    <a:gd name="T85" fmla="*/ 94 h 114"/>
                    <a:gd name="T86" fmla="*/ 40 w 72"/>
                    <a:gd name="T87" fmla="*/ 83 h 114"/>
                    <a:gd name="T88" fmla="*/ 40 w 72"/>
                    <a:gd name="T89" fmla="*/ 76 h 114"/>
                    <a:gd name="T90" fmla="*/ 37 w 72"/>
                    <a:gd name="T91" fmla="*/ 66 h 114"/>
                    <a:gd name="T92" fmla="*/ 43 w 72"/>
                    <a:gd name="T93" fmla="*/ 73 h 114"/>
                    <a:gd name="T94" fmla="*/ 51 w 72"/>
                    <a:gd name="T95" fmla="*/ 75 h 114"/>
                    <a:gd name="T96" fmla="*/ 54 w 72"/>
                    <a:gd name="T97" fmla="*/ 74 h 114"/>
                    <a:gd name="T98" fmla="*/ 59 w 72"/>
                    <a:gd name="T99" fmla="*/ 90 h 114"/>
                    <a:gd name="T100" fmla="*/ 59 w 72"/>
                    <a:gd name="T101" fmla="*/ 100 h 114"/>
                    <a:gd name="T102" fmla="*/ 61 w 72"/>
                    <a:gd name="T103" fmla="*/ 97 h 114"/>
                    <a:gd name="T104" fmla="*/ 62 w 72"/>
                    <a:gd name="T105" fmla="*/ 104 h 114"/>
                    <a:gd name="T106" fmla="*/ 67 w 72"/>
                    <a:gd name="T107" fmla="*/ 114 h 114"/>
                    <a:gd name="T108" fmla="*/ 66 w 72"/>
                    <a:gd name="T10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114">
                      <a:moveTo>
                        <a:pt x="67" y="105"/>
                      </a:moveTo>
                      <a:lnTo>
                        <a:pt x="70" y="101"/>
                      </a:lnTo>
                      <a:lnTo>
                        <a:pt x="71" y="102"/>
                      </a:lnTo>
                      <a:lnTo>
                        <a:pt x="72" y="98"/>
                      </a:lnTo>
                      <a:lnTo>
                        <a:pt x="72" y="94"/>
                      </a:lnTo>
                      <a:lnTo>
                        <a:pt x="72" y="94"/>
                      </a:lnTo>
                      <a:lnTo>
                        <a:pt x="71" y="92"/>
                      </a:lnTo>
                      <a:lnTo>
                        <a:pt x="71" y="90"/>
                      </a:lnTo>
                      <a:lnTo>
                        <a:pt x="70" y="89"/>
                      </a:lnTo>
                      <a:lnTo>
                        <a:pt x="69" y="87"/>
                      </a:lnTo>
                      <a:lnTo>
                        <a:pt x="68" y="82"/>
                      </a:lnTo>
                      <a:lnTo>
                        <a:pt x="68" y="75"/>
                      </a:lnTo>
                      <a:lnTo>
                        <a:pt x="66" y="73"/>
                      </a:lnTo>
                      <a:lnTo>
                        <a:pt x="66" y="69"/>
                      </a:lnTo>
                      <a:lnTo>
                        <a:pt x="65" y="64"/>
                      </a:lnTo>
                      <a:lnTo>
                        <a:pt x="65" y="62"/>
                      </a:lnTo>
                      <a:lnTo>
                        <a:pt x="64" y="60"/>
                      </a:lnTo>
                      <a:lnTo>
                        <a:pt x="61" y="60"/>
                      </a:lnTo>
                      <a:lnTo>
                        <a:pt x="59" y="59"/>
                      </a:lnTo>
                      <a:lnTo>
                        <a:pt x="58" y="60"/>
                      </a:lnTo>
                      <a:lnTo>
                        <a:pt x="59" y="62"/>
                      </a:lnTo>
                      <a:lnTo>
                        <a:pt x="58" y="63"/>
                      </a:lnTo>
                      <a:lnTo>
                        <a:pt x="58" y="65"/>
                      </a:lnTo>
                      <a:lnTo>
                        <a:pt x="57" y="67"/>
                      </a:lnTo>
                      <a:lnTo>
                        <a:pt x="58" y="69"/>
                      </a:lnTo>
                      <a:lnTo>
                        <a:pt x="57" y="71"/>
                      </a:lnTo>
                      <a:lnTo>
                        <a:pt x="56" y="71"/>
                      </a:lnTo>
                      <a:lnTo>
                        <a:pt x="54" y="68"/>
                      </a:lnTo>
                      <a:lnTo>
                        <a:pt x="51" y="65"/>
                      </a:lnTo>
                      <a:lnTo>
                        <a:pt x="51" y="63"/>
                      </a:lnTo>
                      <a:lnTo>
                        <a:pt x="49" y="62"/>
                      </a:lnTo>
                      <a:lnTo>
                        <a:pt x="47" y="57"/>
                      </a:lnTo>
                      <a:lnTo>
                        <a:pt x="47" y="56"/>
                      </a:lnTo>
                      <a:lnTo>
                        <a:pt x="49" y="54"/>
                      </a:lnTo>
                      <a:lnTo>
                        <a:pt x="50" y="52"/>
                      </a:lnTo>
                      <a:lnTo>
                        <a:pt x="52" y="49"/>
                      </a:lnTo>
                      <a:lnTo>
                        <a:pt x="53" y="51"/>
                      </a:lnTo>
                      <a:lnTo>
                        <a:pt x="54" y="51"/>
                      </a:lnTo>
                      <a:lnTo>
                        <a:pt x="56" y="49"/>
                      </a:lnTo>
                      <a:lnTo>
                        <a:pt x="56" y="47"/>
                      </a:lnTo>
                      <a:lnTo>
                        <a:pt x="58" y="46"/>
                      </a:lnTo>
                      <a:lnTo>
                        <a:pt x="59" y="41"/>
                      </a:lnTo>
                      <a:lnTo>
                        <a:pt x="60" y="36"/>
                      </a:lnTo>
                      <a:lnTo>
                        <a:pt x="61" y="33"/>
                      </a:lnTo>
                      <a:lnTo>
                        <a:pt x="60" y="32"/>
                      </a:lnTo>
                      <a:lnTo>
                        <a:pt x="58" y="29"/>
                      </a:lnTo>
                      <a:lnTo>
                        <a:pt x="56" y="29"/>
                      </a:lnTo>
                      <a:lnTo>
                        <a:pt x="55" y="28"/>
                      </a:lnTo>
                      <a:lnTo>
                        <a:pt x="53" y="29"/>
                      </a:lnTo>
                      <a:lnTo>
                        <a:pt x="47" y="29"/>
                      </a:lnTo>
                      <a:lnTo>
                        <a:pt x="44" y="28"/>
                      </a:lnTo>
                      <a:lnTo>
                        <a:pt x="38" y="29"/>
                      </a:lnTo>
                      <a:lnTo>
                        <a:pt x="34" y="29"/>
                      </a:lnTo>
                      <a:lnTo>
                        <a:pt x="31" y="28"/>
                      </a:lnTo>
                      <a:lnTo>
                        <a:pt x="29" y="28"/>
                      </a:lnTo>
                      <a:lnTo>
                        <a:pt x="26" y="26"/>
                      </a:lnTo>
                      <a:lnTo>
                        <a:pt x="26" y="24"/>
                      </a:lnTo>
                      <a:lnTo>
                        <a:pt x="25" y="21"/>
                      </a:lnTo>
                      <a:lnTo>
                        <a:pt x="24" y="18"/>
                      </a:lnTo>
                      <a:lnTo>
                        <a:pt x="24" y="14"/>
                      </a:lnTo>
                      <a:lnTo>
                        <a:pt x="22" y="10"/>
                      </a:lnTo>
                      <a:lnTo>
                        <a:pt x="20" y="11"/>
                      </a:lnTo>
                      <a:lnTo>
                        <a:pt x="20" y="11"/>
                      </a:lnTo>
                      <a:lnTo>
                        <a:pt x="17" y="11"/>
                      </a:lnTo>
                      <a:lnTo>
                        <a:pt x="16" y="9"/>
                      </a:lnTo>
                      <a:lnTo>
                        <a:pt x="14" y="7"/>
                      </a:lnTo>
                      <a:lnTo>
                        <a:pt x="13" y="7"/>
                      </a:lnTo>
                      <a:lnTo>
                        <a:pt x="13" y="8"/>
                      </a:lnTo>
                      <a:lnTo>
                        <a:pt x="14" y="10"/>
                      </a:lnTo>
                      <a:lnTo>
                        <a:pt x="13" y="11"/>
                      </a:lnTo>
                      <a:lnTo>
                        <a:pt x="10" y="11"/>
                      </a:lnTo>
                      <a:lnTo>
                        <a:pt x="8" y="7"/>
                      </a:lnTo>
                      <a:lnTo>
                        <a:pt x="8" y="5"/>
                      </a:lnTo>
                      <a:lnTo>
                        <a:pt x="6" y="3"/>
                      </a:lnTo>
                      <a:lnTo>
                        <a:pt x="5" y="0"/>
                      </a:lnTo>
                      <a:lnTo>
                        <a:pt x="4" y="4"/>
                      </a:lnTo>
                      <a:lnTo>
                        <a:pt x="3" y="4"/>
                      </a:lnTo>
                      <a:lnTo>
                        <a:pt x="3" y="6"/>
                      </a:lnTo>
                      <a:lnTo>
                        <a:pt x="5" y="7"/>
                      </a:lnTo>
                      <a:lnTo>
                        <a:pt x="3" y="11"/>
                      </a:lnTo>
                      <a:lnTo>
                        <a:pt x="0" y="15"/>
                      </a:lnTo>
                      <a:lnTo>
                        <a:pt x="0" y="19"/>
                      </a:lnTo>
                      <a:lnTo>
                        <a:pt x="6" y="22"/>
                      </a:lnTo>
                      <a:lnTo>
                        <a:pt x="9" y="21"/>
                      </a:lnTo>
                      <a:lnTo>
                        <a:pt x="13" y="21"/>
                      </a:lnTo>
                      <a:lnTo>
                        <a:pt x="13" y="24"/>
                      </a:lnTo>
                      <a:lnTo>
                        <a:pt x="13" y="28"/>
                      </a:lnTo>
                      <a:lnTo>
                        <a:pt x="11" y="30"/>
                      </a:lnTo>
                      <a:lnTo>
                        <a:pt x="9" y="29"/>
                      </a:lnTo>
                      <a:lnTo>
                        <a:pt x="7" y="30"/>
                      </a:lnTo>
                      <a:lnTo>
                        <a:pt x="6" y="35"/>
                      </a:lnTo>
                      <a:lnTo>
                        <a:pt x="3" y="35"/>
                      </a:lnTo>
                      <a:lnTo>
                        <a:pt x="3" y="42"/>
                      </a:lnTo>
                      <a:lnTo>
                        <a:pt x="6" y="47"/>
                      </a:lnTo>
                      <a:lnTo>
                        <a:pt x="10" y="49"/>
                      </a:lnTo>
                      <a:lnTo>
                        <a:pt x="13" y="54"/>
                      </a:lnTo>
                      <a:lnTo>
                        <a:pt x="13" y="59"/>
                      </a:lnTo>
                      <a:lnTo>
                        <a:pt x="15" y="64"/>
                      </a:lnTo>
                      <a:lnTo>
                        <a:pt x="15" y="66"/>
                      </a:lnTo>
                      <a:lnTo>
                        <a:pt x="15" y="72"/>
                      </a:lnTo>
                      <a:lnTo>
                        <a:pt x="20" y="79"/>
                      </a:lnTo>
                      <a:lnTo>
                        <a:pt x="20" y="83"/>
                      </a:lnTo>
                      <a:lnTo>
                        <a:pt x="20" y="87"/>
                      </a:lnTo>
                      <a:lnTo>
                        <a:pt x="21" y="92"/>
                      </a:lnTo>
                      <a:lnTo>
                        <a:pt x="22" y="91"/>
                      </a:lnTo>
                      <a:lnTo>
                        <a:pt x="23" y="94"/>
                      </a:lnTo>
                      <a:lnTo>
                        <a:pt x="23" y="96"/>
                      </a:lnTo>
                      <a:lnTo>
                        <a:pt x="26" y="96"/>
                      </a:lnTo>
                      <a:lnTo>
                        <a:pt x="26" y="94"/>
                      </a:lnTo>
                      <a:lnTo>
                        <a:pt x="27" y="93"/>
                      </a:lnTo>
                      <a:lnTo>
                        <a:pt x="29" y="94"/>
                      </a:lnTo>
                      <a:lnTo>
                        <a:pt x="30" y="95"/>
                      </a:lnTo>
                      <a:lnTo>
                        <a:pt x="30" y="94"/>
                      </a:lnTo>
                      <a:lnTo>
                        <a:pt x="31" y="91"/>
                      </a:lnTo>
                      <a:lnTo>
                        <a:pt x="30" y="87"/>
                      </a:lnTo>
                      <a:lnTo>
                        <a:pt x="30" y="87"/>
                      </a:lnTo>
                      <a:lnTo>
                        <a:pt x="30" y="83"/>
                      </a:lnTo>
                      <a:lnTo>
                        <a:pt x="32" y="81"/>
                      </a:lnTo>
                      <a:lnTo>
                        <a:pt x="31" y="80"/>
                      </a:lnTo>
                      <a:lnTo>
                        <a:pt x="32" y="81"/>
                      </a:lnTo>
                      <a:lnTo>
                        <a:pt x="32" y="82"/>
                      </a:lnTo>
                      <a:lnTo>
                        <a:pt x="30" y="88"/>
                      </a:lnTo>
                      <a:lnTo>
                        <a:pt x="33" y="91"/>
                      </a:lnTo>
                      <a:lnTo>
                        <a:pt x="34" y="87"/>
                      </a:lnTo>
                      <a:lnTo>
                        <a:pt x="37" y="87"/>
                      </a:lnTo>
                      <a:lnTo>
                        <a:pt x="36" y="88"/>
                      </a:lnTo>
                      <a:lnTo>
                        <a:pt x="34" y="89"/>
                      </a:lnTo>
                      <a:lnTo>
                        <a:pt x="33" y="91"/>
                      </a:lnTo>
                      <a:lnTo>
                        <a:pt x="35" y="94"/>
                      </a:lnTo>
                      <a:lnTo>
                        <a:pt x="37" y="88"/>
                      </a:lnTo>
                      <a:lnTo>
                        <a:pt x="40" y="87"/>
                      </a:lnTo>
                      <a:lnTo>
                        <a:pt x="40" y="83"/>
                      </a:lnTo>
                      <a:lnTo>
                        <a:pt x="39" y="79"/>
                      </a:lnTo>
                      <a:lnTo>
                        <a:pt x="37" y="78"/>
                      </a:lnTo>
                      <a:lnTo>
                        <a:pt x="40" y="76"/>
                      </a:lnTo>
                      <a:lnTo>
                        <a:pt x="40" y="75"/>
                      </a:lnTo>
                      <a:lnTo>
                        <a:pt x="38" y="71"/>
                      </a:lnTo>
                      <a:lnTo>
                        <a:pt x="37" y="66"/>
                      </a:lnTo>
                      <a:lnTo>
                        <a:pt x="39" y="70"/>
                      </a:lnTo>
                      <a:lnTo>
                        <a:pt x="41" y="73"/>
                      </a:lnTo>
                      <a:lnTo>
                        <a:pt x="43" y="73"/>
                      </a:lnTo>
                      <a:lnTo>
                        <a:pt x="44" y="74"/>
                      </a:lnTo>
                      <a:lnTo>
                        <a:pt x="48" y="77"/>
                      </a:lnTo>
                      <a:lnTo>
                        <a:pt x="51" y="75"/>
                      </a:lnTo>
                      <a:lnTo>
                        <a:pt x="52" y="76"/>
                      </a:lnTo>
                      <a:lnTo>
                        <a:pt x="52" y="74"/>
                      </a:lnTo>
                      <a:lnTo>
                        <a:pt x="54" y="74"/>
                      </a:lnTo>
                      <a:lnTo>
                        <a:pt x="58" y="87"/>
                      </a:lnTo>
                      <a:lnTo>
                        <a:pt x="60" y="88"/>
                      </a:lnTo>
                      <a:lnTo>
                        <a:pt x="59" y="90"/>
                      </a:lnTo>
                      <a:lnTo>
                        <a:pt x="59" y="94"/>
                      </a:lnTo>
                      <a:lnTo>
                        <a:pt x="60" y="94"/>
                      </a:lnTo>
                      <a:lnTo>
                        <a:pt x="59" y="100"/>
                      </a:lnTo>
                      <a:lnTo>
                        <a:pt x="60" y="100"/>
                      </a:lnTo>
                      <a:lnTo>
                        <a:pt x="61" y="99"/>
                      </a:lnTo>
                      <a:lnTo>
                        <a:pt x="61" y="97"/>
                      </a:lnTo>
                      <a:lnTo>
                        <a:pt x="61" y="100"/>
                      </a:lnTo>
                      <a:lnTo>
                        <a:pt x="61" y="102"/>
                      </a:lnTo>
                      <a:lnTo>
                        <a:pt x="62" y="104"/>
                      </a:lnTo>
                      <a:lnTo>
                        <a:pt x="65" y="108"/>
                      </a:lnTo>
                      <a:lnTo>
                        <a:pt x="67" y="114"/>
                      </a:lnTo>
                      <a:lnTo>
                        <a:pt x="67" y="114"/>
                      </a:lnTo>
                      <a:lnTo>
                        <a:pt x="66" y="110"/>
                      </a:lnTo>
                      <a:lnTo>
                        <a:pt x="67" y="110"/>
                      </a:lnTo>
                      <a:lnTo>
                        <a:pt x="66" y="108"/>
                      </a:lnTo>
                      <a:lnTo>
                        <a:pt x="67"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550">
                  <a:extLst>
                    <a:ext uri="{FF2B5EF4-FFF2-40B4-BE49-F238E27FC236}">
                      <a16:creationId xmlns:a16="http://schemas.microsoft.com/office/drawing/2014/main" id="{38AC2D3B-8A14-48D8-BC3C-EF57D892BC2E}"/>
                    </a:ext>
                  </a:extLst>
                </p:cNvPr>
                <p:cNvSpPr>
                  <a:spLocks/>
                </p:cNvSpPr>
                <p:nvPr/>
              </p:nvSpPr>
              <p:spPr bwMode="auto">
                <a:xfrm>
                  <a:off x="4886" y="2403"/>
                  <a:ext cx="2" cy="4"/>
                </a:xfrm>
                <a:custGeom>
                  <a:avLst/>
                  <a:gdLst>
                    <a:gd name="T0" fmla="*/ 0 w 2"/>
                    <a:gd name="T1" fmla="*/ 1 h 4"/>
                    <a:gd name="T2" fmla="*/ 0 w 2"/>
                    <a:gd name="T3" fmla="*/ 4 h 4"/>
                    <a:gd name="T4" fmla="*/ 2 w 2"/>
                    <a:gd name="T5" fmla="*/ 4 h 4"/>
                    <a:gd name="T6" fmla="*/ 2 w 2"/>
                    <a:gd name="T7" fmla="*/ 1 h 4"/>
                    <a:gd name="T8" fmla="*/ 1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551">
                  <a:extLst>
                    <a:ext uri="{FF2B5EF4-FFF2-40B4-BE49-F238E27FC236}">
                      <a16:creationId xmlns:a16="http://schemas.microsoft.com/office/drawing/2014/main" id="{09E1408A-4835-440B-B007-9A546428F7A2}"/>
                    </a:ext>
                  </a:extLst>
                </p:cNvPr>
                <p:cNvSpPr>
                  <a:spLocks/>
                </p:cNvSpPr>
                <p:nvPr/>
              </p:nvSpPr>
              <p:spPr bwMode="auto">
                <a:xfrm>
                  <a:off x="4881" y="2402"/>
                  <a:ext cx="4" cy="10"/>
                </a:xfrm>
                <a:custGeom>
                  <a:avLst/>
                  <a:gdLst>
                    <a:gd name="T0" fmla="*/ 0 w 5"/>
                    <a:gd name="T1" fmla="*/ 0 h 13"/>
                    <a:gd name="T2" fmla="*/ 0 w 5"/>
                    <a:gd name="T3" fmla="*/ 2 h 13"/>
                    <a:gd name="T4" fmla="*/ 2 w 5"/>
                    <a:gd name="T5" fmla="*/ 6 h 13"/>
                    <a:gd name="T6" fmla="*/ 1 w 5"/>
                    <a:gd name="T7" fmla="*/ 10 h 13"/>
                    <a:gd name="T8" fmla="*/ 3 w 5"/>
                    <a:gd name="T9" fmla="*/ 13 h 13"/>
                    <a:gd name="T10" fmla="*/ 5 w 5"/>
                    <a:gd name="T11" fmla="*/ 7 h 13"/>
                    <a:gd name="T12" fmla="*/ 4 w 5"/>
                    <a:gd name="T13" fmla="*/ 4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0" y="0"/>
                        <a:pt x="0" y="1"/>
                        <a:pt x="0" y="2"/>
                      </a:cubicBezTo>
                      <a:cubicBezTo>
                        <a:pt x="2" y="6"/>
                        <a:pt x="2" y="6"/>
                        <a:pt x="2" y="6"/>
                      </a:cubicBezTo>
                      <a:cubicBezTo>
                        <a:pt x="1" y="10"/>
                        <a:pt x="1" y="10"/>
                        <a:pt x="1" y="10"/>
                      </a:cubicBezTo>
                      <a:cubicBezTo>
                        <a:pt x="3" y="13"/>
                        <a:pt x="3" y="13"/>
                        <a:pt x="3" y="13"/>
                      </a:cubicBezTo>
                      <a:cubicBezTo>
                        <a:pt x="5" y="7"/>
                        <a:pt x="5" y="7"/>
                        <a:pt x="5" y="7"/>
                      </a:cubicBezTo>
                      <a:cubicBezTo>
                        <a:pt x="4" y="4"/>
                        <a:pt x="4" y="4"/>
                        <a:pt x="4" y="4"/>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552">
                  <a:extLst>
                    <a:ext uri="{FF2B5EF4-FFF2-40B4-BE49-F238E27FC236}">
                      <a16:creationId xmlns:a16="http://schemas.microsoft.com/office/drawing/2014/main" id="{C22D7EA0-CE86-499E-9287-3446358EC70E}"/>
                    </a:ext>
                  </a:extLst>
                </p:cNvPr>
                <p:cNvSpPr>
                  <a:spLocks/>
                </p:cNvSpPr>
                <p:nvPr/>
              </p:nvSpPr>
              <p:spPr bwMode="auto">
                <a:xfrm>
                  <a:off x="4875" y="2401"/>
                  <a:ext cx="5" cy="8"/>
                </a:xfrm>
                <a:custGeom>
                  <a:avLst/>
                  <a:gdLst>
                    <a:gd name="T0" fmla="*/ 3 w 5"/>
                    <a:gd name="T1" fmla="*/ 0 h 8"/>
                    <a:gd name="T2" fmla="*/ 0 w 5"/>
                    <a:gd name="T3" fmla="*/ 1 h 8"/>
                    <a:gd name="T4" fmla="*/ 0 w 5"/>
                    <a:gd name="T5" fmla="*/ 3 h 8"/>
                    <a:gd name="T6" fmla="*/ 2 w 5"/>
                    <a:gd name="T7" fmla="*/ 8 h 8"/>
                    <a:gd name="T8" fmla="*/ 5 w 5"/>
                    <a:gd name="T9" fmla="*/ 8 h 8"/>
                    <a:gd name="T10" fmla="*/ 4 w 5"/>
                    <a:gd name="T11" fmla="*/ 3 h 8"/>
                    <a:gd name="T12" fmla="*/ 3 w 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3" y="0"/>
                      </a:moveTo>
                      <a:lnTo>
                        <a:pt x="0" y="1"/>
                      </a:lnTo>
                      <a:lnTo>
                        <a:pt x="0" y="3"/>
                      </a:lnTo>
                      <a:lnTo>
                        <a:pt x="2" y="8"/>
                      </a:lnTo>
                      <a:lnTo>
                        <a:pt x="5"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553">
                  <a:extLst>
                    <a:ext uri="{FF2B5EF4-FFF2-40B4-BE49-F238E27FC236}">
                      <a16:creationId xmlns:a16="http://schemas.microsoft.com/office/drawing/2014/main" id="{570846BA-2758-48D6-8B82-BED9BF62D27F}"/>
                    </a:ext>
                  </a:extLst>
                </p:cNvPr>
                <p:cNvSpPr>
                  <a:spLocks/>
                </p:cNvSpPr>
                <p:nvPr/>
              </p:nvSpPr>
              <p:spPr bwMode="auto">
                <a:xfrm>
                  <a:off x="4842" y="2295"/>
                  <a:ext cx="44" cy="31"/>
                </a:xfrm>
                <a:custGeom>
                  <a:avLst/>
                  <a:gdLst>
                    <a:gd name="T0" fmla="*/ 37 w 44"/>
                    <a:gd name="T1" fmla="*/ 3 h 31"/>
                    <a:gd name="T2" fmla="*/ 33 w 44"/>
                    <a:gd name="T3" fmla="*/ 3 h 31"/>
                    <a:gd name="T4" fmla="*/ 30 w 44"/>
                    <a:gd name="T5" fmla="*/ 5 h 31"/>
                    <a:gd name="T6" fmla="*/ 26 w 44"/>
                    <a:gd name="T7" fmla="*/ 4 h 31"/>
                    <a:gd name="T8" fmla="*/ 20 w 44"/>
                    <a:gd name="T9" fmla="*/ 2 h 31"/>
                    <a:gd name="T10" fmla="*/ 19 w 44"/>
                    <a:gd name="T11" fmla="*/ 0 h 31"/>
                    <a:gd name="T12" fmla="*/ 14 w 44"/>
                    <a:gd name="T13" fmla="*/ 1 h 31"/>
                    <a:gd name="T14" fmla="*/ 7 w 44"/>
                    <a:gd name="T15" fmla="*/ 5 h 31"/>
                    <a:gd name="T16" fmla="*/ 4 w 44"/>
                    <a:gd name="T17" fmla="*/ 13 h 31"/>
                    <a:gd name="T18" fmla="*/ 1 w 44"/>
                    <a:gd name="T19" fmla="*/ 15 h 31"/>
                    <a:gd name="T20" fmla="*/ 1 w 44"/>
                    <a:gd name="T21" fmla="*/ 19 h 31"/>
                    <a:gd name="T22" fmla="*/ 0 w 44"/>
                    <a:gd name="T23" fmla="*/ 21 h 31"/>
                    <a:gd name="T24" fmla="*/ 2 w 44"/>
                    <a:gd name="T25" fmla="*/ 26 h 31"/>
                    <a:gd name="T26" fmla="*/ 7 w 44"/>
                    <a:gd name="T27" fmla="*/ 28 h 31"/>
                    <a:gd name="T28" fmla="*/ 9 w 44"/>
                    <a:gd name="T29" fmla="*/ 26 h 31"/>
                    <a:gd name="T30" fmla="*/ 16 w 44"/>
                    <a:gd name="T31" fmla="*/ 31 h 31"/>
                    <a:gd name="T32" fmla="*/ 20 w 44"/>
                    <a:gd name="T33" fmla="*/ 31 h 31"/>
                    <a:gd name="T34" fmla="*/ 23 w 44"/>
                    <a:gd name="T35" fmla="*/ 27 h 31"/>
                    <a:gd name="T36" fmla="*/ 26 w 44"/>
                    <a:gd name="T37" fmla="*/ 26 h 31"/>
                    <a:gd name="T38" fmla="*/ 29 w 44"/>
                    <a:gd name="T39" fmla="*/ 28 h 31"/>
                    <a:gd name="T40" fmla="*/ 34 w 44"/>
                    <a:gd name="T41" fmla="*/ 26 h 31"/>
                    <a:gd name="T42" fmla="*/ 38 w 44"/>
                    <a:gd name="T43" fmla="*/ 26 h 31"/>
                    <a:gd name="T44" fmla="*/ 44 w 44"/>
                    <a:gd name="T45" fmla="*/ 24 h 31"/>
                    <a:gd name="T46" fmla="*/ 44 w 44"/>
                    <a:gd name="T47" fmla="*/ 22 h 31"/>
                    <a:gd name="T48" fmla="*/ 44 w 44"/>
                    <a:gd name="T49" fmla="*/ 17 h 31"/>
                    <a:gd name="T50" fmla="*/ 39 w 44"/>
                    <a:gd name="T51" fmla="*/ 15 h 31"/>
                    <a:gd name="T52" fmla="*/ 39 w 44"/>
                    <a:gd name="T53" fmla="*/ 11 h 31"/>
                    <a:gd name="T54" fmla="*/ 40 w 44"/>
                    <a:gd name="T55" fmla="*/ 7 h 31"/>
                    <a:gd name="T56" fmla="*/ 39 w 44"/>
                    <a:gd name="T57" fmla="*/ 7 h 31"/>
                    <a:gd name="T58" fmla="*/ 37 w 44"/>
                    <a:gd name="T59"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1">
                      <a:moveTo>
                        <a:pt x="37" y="3"/>
                      </a:moveTo>
                      <a:lnTo>
                        <a:pt x="33" y="3"/>
                      </a:lnTo>
                      <a:lnTo>
                        <a:pt x="30" y="5"/>
                      </a:lnTo>
                      <a:lnTo>
                        <a:pt x="26" y="4"/>
                      </a:lnTo>
                      <a:lnTo>
                        <a:pt x="20" y="2"/>
                      </a:lnTo>
                      <a:lnTo>
                        <a:pt x="19" y="0"/>
                      </a:lnTo>
                      <a:lnTo>
                        <a:pt x="14" y="1"/>
                      </a:lnTo>
                      <a:lnTo>
                        <a:pt x="7" y="5"/>
                      </a:lnTo>
                      <a:lnTo>
                        <a:pt x="4" y="13"/>
                      </a:lnTo>
                      <a:lnTo>
                        <a:pt x="1" y="15"/>
                      </a:lnTo>
                      <a:lnTo>
                        <a:pt x="1" y="19"/>
                      </a:lnTo>
                      <a:lnTo>
                        <a:pt x="0" y="21"/>
                      </a:lnTo>
                      <a:lnTo>
                        <a:pt x="2" y="26"/>
                      </a:lnTo>
                      <a:lnTo>
                        <a:pt x="7" y="28"/>
                      </a:lnTo>
                      <a:lnTo>
                        <a:pt x="9" y="26"/>
                      </a:lnTo>
                      <a:lnTo>
                        <a:pt x="16" y="31"/>
                      </a:lnTo>
                      <a:lnTo>
                        <a:pt x="20" y="31"/>
                      </a:lnTo>
                      <a:lnTo>
                        <a:pt x="23" y="27"/>
                      </a:lnTo>
                      <a:lnTo>
                        <a:pt x="26" y="26"/>
                      </a:lnTo>
                      <a:lnTo>
                        <a:pt x="29" y="28"/>
                      </a:lnTo>
                      <a:lnTo>
                        <a:pt x="34" y="26"/>
                      </a:lnTo>
                      <a:lnTo>
                        <a:pt x="38" y="26"/>
                      </a:lnTo>
                      <a:lnTo>
                        <a:pt x="44" y="24"/>
                      </a:lnTo>
                      <a:lnTo>
                        <a:pt x="44" y="22"/>
                      </a:lnTo>
                      <a:lnTo>
                        <a:pt x="44" y="17"/>
                      </a:lnTo>
                      <a:lnTo>
                        <a:pt x="39" y="15"/>
                      </a:lnTo>
                      <a:lnTo>
                        <a:pt x="39" y="11"/>
                      </a:lnTo>
                      <a:lnTo>
                        <a:pt x="40" y="7"/>
                      </a:lnTo>
                      <a:lnTo>
                        <a:pt x="39" y="7"/>
                      </a:lnTo>
                      <a:lnTo>
                        <a:pt x="3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554">
                  <a:extLst>
                    <a:ext uri="{FF2B5EF4-FFF2-40B4-BE49-F238E27FC236}">
                      <a16:creationId xmlns:a16="http://schemas.microsoft.com/office/drawing/2014/main" id="{00B913C7-78E4-4CF9-96ED-35EC08328E16}"/>
                    </a:ext>
                  </a:extLst>
                </p:cNvPr>
                <p:cNvSpPr>
                  <a:spLocks/>
                </p:cNvSpPr>
                <p:nvPr/>
              </p:nvSpPr>
              <p:spPr bwMode="auto">
                <a:xfrm>
                  <a:off x="4717" y="2256"/>
                  <a:ext cx="117" cy="75"/>
                </a:xfrm>
                <a:custGeom>
                  <a:avLst/>
                  <a:gdLst>
                    <a:gd name="T0" fmla="*/ 107 w 117"/>
                    <a:gd name="T1" fmla="*/ 47 h 75"/>
                    <a:gd name="T2" fmla="*/ 101 w 117"/>
                    <a:gd name="T3" fmla="*/ 48 h 75"/>
                    <a:gd name="T4" fmla="*/ 94 w 117"/>
                    <a:gd name="T5" fmla="*/ 41 h 75"/>
                    <a:gd name="T6" fmla="*/ 90 w 117"/>
                    <a:gd name="T7" fmla="*/ 35 h 75"/>
                    <a:gd name="T8" fmla="*/ 82 w 117"/>
                    <a:gd name="T9" fmla="*/ 38 h 75"/>
                    <a:gd name="T10" fmla="*/ 78 w 117"/>
                    <a:gd name="T11" fmla="*/ 41 h 75"/>
                    <a:gd name="T12" fmla="*/ 71 w 117"/>
                    <a:gd name="T13" fmla="*/ 39 h 75"/>
                    <a:gd name="T14" fmla="*/ 70 w 117"/>
                    <a:gd name="T15" fmla="*/ 28 h 75"/>
                    <a:gd name="T16" fmla="*/ 62 w 117"/>
                    <a:gd name="T17" fmla="*/ 30 h 75"/>
                    <a:gd name="T18" fmla="*/ 58 w 117"/>
                    <a:gd name="T19" fmla="*/ 21 h 75"/>
                    <a:gd name="T20" fmla="*/ 52 w 117"/>
                    <a:gd name="T21" fmla="*/ 19 h 75"/>
                    <a:gd name="T22" fmla="*/ 50 w 117"/>
                    <a:gd name="T23" fmla="*/ 19 h 75"/>
                    <a:gd name="T24" fmla="*/ 48 w 117"/>
                    <a:gd name="T25" fmla="*/ 25 h 75"/>
                    <a:gd name="T26" fmla="*/ 44 w 117"/>
                    <a:gd name="T27" fmla="*/ 18 h 75"/>
                    <a:gd name="T28" fmla="*/ 41 w 117"/>
                    <a:gd name="T29" fmla="*/ 13 h 75"/>
                    <a:gd name="T30" fmla="*/ 33 w 117"/>
                    <a:gd name="T31" fmla="*/ 8 h 75"/>
                    <a:gd name="T32" fmla="*/ 27 w 117"/>
                    <a:gd name="T33" fmla="*/ 6 h 75"/>
                    <a:gd name="T34" fmla="*/ 20 w 117"/>
                    <a:gd name="T35" fmla="*/ 3 h 75"/>
                    <a:gd name="T36" fmla="*/ 16 w 117"/>
                    <a:gd name="T37" fmla="*/ 6 h 75"/>
                    <a:gd name="T38" fmla="*/ 11 w 117"/>
                    <a:gd name="T39" fmla="*/ 5 h 75"/>
                    <a:gd name="T40" fmla="*/ 6 w 117"/>
                    <a:gd name="T41" fmla="*/ 0 h 75"/>
                    <a:gd name="T42" fmla="*/ 6 w 117"/>
                    <a:gd name="T43" fmla="*/ 7 h 75"/>
                    <a:gd name="T44" fmla="*/ 3 w 117"/>
                    <a:gd name="T45" fmla="*/ 22 h 75"/>
                    <a:gd name="T46" fmla="*/ 1 w 117"/>
                    <a:gd name="T47" fmla="*/ 32 h 75"/>
                    <a:gd name="T48" fmla="*/ 6 w 117"/>
                    <a:gd name="T49" fmla="*/ 35 h 75"/>
                    <a:gd name="T50" fmla="*/ 12 w 117"/>
                    <a:gd name="T51" fmla="*/ 37 h 75"/>
                    <a:gd name="T52" fmla="*/ 23 w 117"/>
                    <a:gd name="T53" fmla="*/ 44 h 75"/>
                    <a:gd name="T54" fmla="*/ 33 w 117"/>
                    <a:gd name="T55" fmla="*/ 52 h 75"/>
                    <a:gd name="T56" fmla="*/ 39 w 117"/>
                    <a:gd name="T57" fmla="*/ 54 h 75"/>
                    <a:gd name="T58" fmla="*/ 51 w 117"/>
                    <a:gd name="T59" fmla="*/ 57 h 75"/>
                    <a:gd name="T60" fmla="*/ 61 w 117"/>
                    <a:gd name="T61" fmla="*/ 58 h 75"/>
                    <a:gd name="T62" fmla="*/ 68 w 117"/>
                    <a:gd name="T63" fmla="*/ 64 h 75"/>
                    <a:gd name="T64" fmla="*/ 79 w 117"/>
                    <a:gd name="T65" fmla="*/ 70 h 75"/>
                    <a:gd name="T66" fmla="*/ 87 w 117"/>
                    <a:gd name="T67" fmla="*/ 68 h 75"/>
                    <a:gd name="T68" fmla="*/ 103 w 117"/>
                    <a:gd name="T69" fmla="*/ 72 h 75"/>
                    <a:gd name="T70" fmla="*/ 117 w 117"/>
                    <a:gd name="T71" fmla="*/ 73 h 75"/>
                    <a:gd name="T72" fmla="*/ 115 w 117"/>
                    <a:gd name="T73" fmla="*/ 58 h 75"/>
                    <a:gd name="T74" fmla="*/ 115 w 117"/>
                    <a:gd name="T75" fmla="*/ 47 h 75"/>
                    <a:gd name="T76" fmla="*/ 109 w 117"/>
                    <a:gd name="T77" fmla="*/ 4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75">
                      <a:moveTo>
                        <a:pt x="109" y="48"/>
                      </a:moveTo>
                      <a:lnTo>
                        <a:pt x="107" y="47"/>
                      </a:lnTo>
                      <a:lnTo>
                        <a:pt x="104" y="49"/>
                      </a:lnTo>
                      <a:lnTo>
                        <a:pt x="101" y="48"/>
                      </a:lnTo>
                      <a:lnTo>
                        <a:pt x="99" y="44"/>
                      </a:lnTo>
                      <a:lnTo>
                        <a:pt x="94" y="41"/>
                      </a:lnTo>
                      <a:lnTo>
                        <a:pt x="93" y="37"/>
                      </a:lnTo>
                      <a:lnTo>
                        <a:pt x="90" y="35"/>
                      </a:lnTo>
                      <a:lnTo>
                        <a:pt x="85" y="34"/>
                      </a:lnTo>
                      <a:lnTo>
                        <a:pt x="82" y="38"/>
                      </a:lnTo>
                      <a:lnTo>
                        <a:pt x="79" y="39"/>
                      </a:lnTo>
                      <a:lnTo>
                        <a:pt x="78" y="41"/>
                      </a:lnTo>
                      <a:lnTo>
                        <a:pt x="73" y="39"/>
                      </a:lnTo>
                      <a:lnTo>
                        <a:pt x="71" y="39"/>
                      </a:lnTo>
                      <a:lnTo>
                        <a:pt x="69" y="35"/>
                      </a:lnTo>
                      <a:lnTo>
                        <a:pt x="70" y="28"/>
                      </a:lnTo>
                      <a:lnTo>
                        <a:pt x="67" y="28"/>
                      </a:lnTo>
                      <a:lnTo>
                        <a:pt x="62" y="30"/>
                      </a:lnTo>
                      <a:lnTo>
                        <a:pt x="59" y="26"/>
                      </a:lnTo>
                      <a:lnTo>
                        <a:pt x="58" y="21"/>
                      </a:lnTo>
                      <a:lnTo>
                        <a:pt x="55" y="19"/>
                      </a:lnTo>
                      <a:lnTo>
                        <a:pt x="52" y="19"/>
                      </a:lnTo>
                      <a:lnTo>
                        <a:pt x="51" y="17"/>
                      </a:lnTo>
                      <a:lnTo>
                        <a:pt x="50" y="19"/>
                      </a:lnTo>
                      <a:lnTo>
                        <a:pt x="50" y="24"/>
                      </a:lnTo>
                      <a:lnTo>
                        <a:pt x="48" y="25"/>
                      </a:lnTo>
                      <a:lnTo>
                        <a:pt x="47" y="21"/>
                      </a:lnTo>
                      <a:lnTo>
                        <a:pt x="44" y="18"/>
                      </a:lnTo>
                      <a:lnTo>
                        <a:pt x="43" y="16"/>
                      </a:lnTo>
                      <a:lnTo>
                        <a:pt x="41" y="13"/>
                      </a:lnTo>
                      <a:lnTo>
                        <a:pt x="37" y="13"/>
                      </a:lnTo>
                      <a:lnTo>
                        <a:pt x="33" y="8"/>
                      </a:lnTo>
                      <a:lnTo>
                        <a:pt x="30" y="6"/>
                      </a:lnTo>
                      <a:lnTo>
                        <a:pt x="27" y="6"/>
                      </a:lnTo>
                      <a:lnTo>
                        <a:pt x="26" y="5"/>
                      </a:lnTo>
                      <a:lnTo>
                        <a:pt x="20" y="3"/>
                      </a:lnTo>
                      <a:lnTo>
                        <a:pt x="17" y="3"/>
                      </a:lnTo>
                      <a:lnTo>
                        <a:pt x="16" y="6"/>
                      </a:lnTo>
                      <a:lnTo>
                        <a:pt x="14" y="5"/>
                      </a:lnTo>
                      <a:lnTo>
                        <a:pt x="11" y="5"/>
                      </a:lnTo>
                      <a:lnTo>
                        <a:pt x="10" y="3"/>
                      </a:lnTo>
                      <a:lnTo>
                        <a:pt x="6" y="0"/>
                      </a:lnTo>
                      <a:lnTo>
                        <a:pt x="6" y="2"/>
                      </a:lnTo>
                      <a:lnTo>
                        <a:pt x="6" y="7"/>
                      </a:lnTo>
                      <a:lnTo>
                        <a:pt x="3" y="17"/>
                      </a:lnTo>
                      <a:lnTo>
                        <a:pt x="3" y="22"/>
                      </a:lnTo>
                      <a:lnTo>
                        <a:pt x="0" y="28"/>
                      </a:lnTo>
                      <a:lnTo>
                        <a:pt x="1" y="32"/>
                      </a:lnTo>
                      <a:lnTo>
                        <a:pt x="4" y="33"/>
                      </a:lnTo>
                      <a:lnTo>
                        <a:pt x="6" y="35"/>
                      </a:lnTo>
                      <a:lnTo>
                        <a:pt x="9" y="35"/>
                      </a:lnTo>
                      <a:lnTo>
                        <a:pt x="12" y="37"/>
                      </a:lnTo>
                      <a:lnTo>
                        <a:pt x="16" y="39"/>
                      </a:lnTo>
                      <a:lnTo>
                        <a:pt x="23" y="44"/>
                      </a:lnTo>
                      <a:lnTo>
                        <a:pt x="27" y="51"/>
                      </a:lnTo>
                      <a:lnTo>
                        <a:pt x="33" y="52"/>
                      </a:lnTo>
                      <a:lnTo>
                        <a:pt x="35" y="54"/>
                      </a:lnTo>
                      <a:lnTo>
                        <a:pt x="39" y="54"/>
                      </a:lnTo>
                      <a:lnTo>
                        <a:pt x="44" y="58"/>
                      </a:lnTo>
                      <a:lnTo>
                        <a:pt x="51" y="57"/>
                      </a:lnTo>
                      <a:lnTo>
                        <a:pt x="54" y="60"/>
                      </a:lnTo>
                      <a:lnTo>
                        <a:pt x="61" y="58"/>
                      </a:lnTo>
                      <a:lnTo>
                        <a:pt x="68" y="59"/>
                      </a:lnTo>
                      <a:lnTo>
                        <a:pt x="68" y="64"/>
                      </a:lnTo>
                      <a:lnTo>
                        <a:pt x="72" y="68"/>
                      </a:lnTo>
                      <a:lnTo>
                        <a:pt x="79" y="70"/>
                      </a:lnTo>
                      <a:lnTo>
                        <a:pt x="82" y="68"/>
                      </a:lnTo>
                      <a:lnTo>
                        <a:pt x="87" y="68"/>
                      </a:lnTo>
                      <a:lnTo>
                        <a:pt x="100" y="73"/>
                      </a:lnTo>
                      <a:lnTo>
                        <a:pt x="103" y="72"/>
                      </a:lnTo>
                      <a:lnTo>
                        <a:pt x="108" y="75"/>
                      </a:lnTo>
                      <a:lnTo>
                        <a:pt x="117" y="73"/>
                      </a:lnTo>
                      <a:lnTo>
                        <a:pt x="117" y="65"/>
                      </a:lnTo>
                      <a:lnTo>
                        <a:pt x="115" y="58"/>
                      </a:lnTo>
                      <a:lnTo>
                        <a:pt x="116" y="50"/>
                      </a:lnTo>
                      <a:lnTo>
                        <a:pt x="115" y="47"/>
                      </a:lnTo>
                      <a:lnTo>
                        <a:pt x="113" y="46"/>
                      </a:lnTo>
                      <a:lnTo>
                        <a:pt x="10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555">
                  <a:extLst>
                    <a:ext uri="{FF2B5EF4-FFF2-40B4-BE49-F238E27FC236}">
                      <a16:creationId xmlns:a16="http://schemas.microsoft.com/office/drawing/2014/main" id="{051A2705-15D7-4557-B8A2-2453195BCFD2}"/>
                    </a:ext>
                  </a:extLst>
                </p:cNvPr>
                <p:cNvSpPr>
                  <a:spLocks/>
                </p:cNvSpPr>
                <p:nvPr/>
              </p:nvSpPr>
              <p:spPr bwMode="auto">
                <a:xfrm>
                  <a:off x="4448" y="2130"/>
                  <a:ext cx="197" cy="260"/>
                </a:xfrm>
                <a:custGeom>
                  <a:avLst/>
                  <a:gdLst>
                    <a:gd name="T0" fmla="*/ 122 w 197"/>
                    <a:gd name="T1" fmla="*/ 247 h 260"/>
                    <a:gd name="T2" fmla="*/ 141 w 197"/>
                    <a:gd name="T3" fmla="*/ 243 h 260"/>
                    <a:gd name="T4" fmla="*/ 147 w 197"/>
                    <a:gd name="T5" fmla="*/ 243 h 260"/>
                    <a:gd name="T6" fmla="*/ 147 w 197"/>
                    <a:gd name="T7" fmla="*/ 227 h 260"/>
                    <a:gd name="T8" fmla="*/ 140 w 197"/>
                    <a:gd name="T9" fmla="*/ 219 h 260"/>
                    <a:gd name="T10" fmla="*/ 133 w 197"/>
                    <a:gd name="T11" fmla="*/ 200 h 260"/>
                    <a:gd name="T12" fmla="*/ 123 w 197"/>
                    <a:gd name="T13" fmla="*/ 199 h 260"/>
                    <a:gd name="T14" fmla="*/ 131 w 197"/>
                    <a:gd name="T15" fmla="*/ 181 h 260"/>
                    <a:gd name="T16" fmla="*/ 139 w 197"/>
                    <a:gd name="T17" fmla="*/ 177 h 260"/>
                    <a:gd name="T18" fmla="*/ 154 w 197"/>
                    <a:gd name="T19" fmla="*/ 177 h 260"/>
                    <a:gd name="T20" fmla="*/ 170 w 197"/>
                    <a:gd name="T21" fmla="*/ 151 h 260"/>
                    <a:gd name="T22" fmla="*/ 179 w 197"/>
                    <a:gd name="T23" fmla="*/ 133 h 260"/>
                    <a:gd name="T24" fmla="*/ 184 w 197"/>
                    <a:gd name="T25" fmla="*/ 121 h 260"/>
                    <a:gd name="T26" fmla="*/ 183 w 197"/>
                    <a:gd name="T27" fmla="*/ 101 h 260"/>
                    <a:gd name="T28" fmla="*/ 195 w 197"/>
                    <a:gd name="T29" fmla="*/ 93 h 260"/>
                    <a:gd name="T30" fmla="*/ 190 w 197"/>
                    <a:gd name="T31" fmla="*/ 86 h 260"/>
                    <a:gd name="T32" fmla="*/ 174 w 197"/>
                    <a:gd name="T33" fmla="*/ 77 h 260"/>
                    <a:gd name="T34" fmla="*/ 163 w 197"/>
                    <a:gd name="T35" fmla="*/ 49 h 260"/>
                    <a:gd name="T36" fmla="*/ 170 w 197"/>
                    <a:gd name="T37" fmla="*/ 36 h 260"/>
                    <a:gd name="T38" fmla="*/ 161 w 197"/>
                    <a:gd name="T39" fmla="*/ 25 h 260"/>
                    <a:gd name="T40" fmla="*/ 149 w 197"/>
                    <a:gd name="T41" fmla="*/ 18 h 260"/>
                    <a:gd name="T42" fmla="*/ 153 w 197"/>
                    <a:gd name="T43" fmla="*/ 1 h 260"/>
                    <a:gd name="T44" fmla="*/ 137 w 197"/>
                    <a:gd name="T45" fmla="*/ 7 h 260"/>
                    <a:gd name="T46" fmla="*/ 134 w 197"/>
                    <a:gd name="T47" fmla="*/ 25 h 260"/>
                    <a:gd name="T48" fmla="*/ 132 w 197"/>
                    <a:gd name="T49" fmla="*/ 51 h 260"/>
                    <a:gd name="T50" fmla="*/ 114 w 197"/>
                    <a:gd name="T51" fmla="*/ 58 h 260"/>
                    <a:gd name="T52" fmla="*/ 119 w 197"/>
                    <a:gd name="T53" fmla="*/ 72 h 260"/>
                    <a:gd name="T54" fmla="*/ 112 w 197"/>
                    <a:gd name="T55" fmla="*/ 83 h 260"/>
                    <a:gd name="T56" fmla="*/ 110 w 197"/>
                    <a:gd name="T57" fmla="*/ 98 h 260"/>
                    <a:gd name="T58" fmla="*/ 103 w 197"/>
                    <a:gd name="T59" fmla="*/ 102 h 260"/>
                    <a:gd name="T60" fmla="*/ 94 w 197"/>
                    <a:gd name="T61" fmla="*/ 103 h 260"/>
                    <a:gd name="T62" fmla="*/ 84 w 197"/>
                    <a:gd name="T63" fmla="*/ 114 h 260"/>
                    <a:gd name="T64" fmla="*/ 77 w 197"/>
                    <a:gd name="T65" fmla="*/ 118 h 260"/>
                    <a:gd name="T66" fmla="*/ 74 w 197"/>
                    <a:gd name="T67" fmla="*/ 132 h 260"/>
                    <a:gd name="T68" fmla="*/ 68 w 197"/>
                    <a:gd name="T69" fmla="*/ 146 h 260"/>
                    <a:gd name="T70" fmla="*/ 46 w 197"/>
                    <a:gd name="T71" fmla="*/ 148 h 260"/>
                    <a:gd name="T72" fmla="*/ 19 w 197"/>
                    <a:gd name="T73" fmla="*/ 152 h 260"/>
                    <a:gd name="T74" fmla="*/ 9 w 197"/>
                    <a:gd name="T75" fmla="*/ 161 h 260"/>
                    <a:gd name="T76" fmla="*/ 22 w 197"/>
                    <a:gd name="T77" fmla="*/ 170 h 260"/>
                    <a:gd name="T78" fmla="*/ 29 w 197"/>
                    <a:gd name="T79" fmla="*/ 179 h 260"/>
                    <a:gd name="T80" fmla="*/ 35 w 197"/>
                    <a:gd name="T81" fmla="*/ 191 h 260"/>
                    <a:gd name="T82" fmla="*/ 33 w 197"/>
                    <a:gd name="T83" fmla="*/ 201 h 260"/>
                    <a:gd name="T84" fmla="*/ 19 w 197"/>
                    <a:gd name="T85" fmla="*/ 211 h 260"/>
                    <a:gd name="T86" fmla="*/ 19 w 197"/>
                    <a:gd name="T87" fmla="*/ 227 h 260"/>
                    <a:gd name="T88" fmla="*/ 21 w 197"/>
                    <a:gd name="T89" fmla="*/ 233 h 260"/>
                    <a:gd name="T90" fmla="*/ 29 w 197"/>
                    <a:gd name="T91" fmla="*/ 231 h 260"/>
                    <a:gd name="T92" fmla="*/ 39 w 197"/>
                    <a:gd name="T93" fmla="*/ 229 h 260"/>
                    <a:gd name="T94" fmla="*/ 43 w 197"/>
                    <a:gd name="T95" fmla="*/ 225 h 260"/>
                    <a:gd name="T96" fmla="*/ 50 w 197"/>
                    <a:gd name="T97" fmla="*/ 226 h 260"/>
                    <a:gd name="T98" fmla="*/ 57 w 197"/>
                    <a:gd name="T99" fmla="*/ 230 h 260"/>
                    <a:gd name="T100" fmla="*/ 68 w 197"/>
                    <a:gd name="T101" fmla="*/ 225 h 260"/>
                    <a:gd name="T102" fmla="*/ 76 w 197"/>
                    <a:gd name="T103" fmla="*/ 226 h 260"/>
                    <a:gd name="T104" fmla="*/ 88 w 197"/>
                    <a:gd name="T105" fmla="*/ 231 h 260"/>
                    <a:gd name="T106" fmla="*/ 88 w 197"/>
                    <a:gd name="T107" fmla="*/ 236 h 260"/>
                    <a:gd name="T108" fmla="*/ 97 w 197"/>
                    <a:gd name="T109" fmla="*/ 241 h 260"/>
                    <a:gd name="T110" fmla="*/ 97 w 197"/>
                    <a:gd name="T111" fmla="*/ 251 h 260"/>
                    <a:gd name="T112" fmla="*/ 102 w 197"/>
                    <a:gd name="T113" fmla="*/ 255 h 260"/>
                    <a:gd name="T114" fmla="*/ 114 w 197"/>
                    <a:gd name="T115" fmla="*/ 25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260">
                      <a:moveTo>
                        <a:pt x="117" y="251"/>
                      </a:moveTo>
                      <a:lnTo>
                        <a:pt x="119" y="251"/>
                      </a:lnTo>
                      <a:lnTo>
                        <a:pt x="120" y="246"/>
                      </a:lnTo>
                      <a:lnTo>
                        <a:pt x="122" y="247"/>
                      </a:lnTo>
                      <a:lnTo>
                        <a:pt x="124" y="246"/>
                      </a:lnTo>
                      <a:lnTo>
                        <a:pt x="134" y="246"/>
                      </a:lnTo>
                      <a:lnTo>
                        <a:pt x="140" y="244"/>
                      </a:lnTo>
                      <a:lnTo>
                        <a:pt x="141" y="243"/>
                      </a:lnTo>
                      <a:lnTo>
                        <a:pt x="144" y="241"/>
                      </a:lnTo>
                      <a:lnTo>
                        <a:pt x="143" y="243"/>
                      </a:lnTo>
                      <a:lnTo>
                        <a:pt x="144" y="246"/>
                      </a:lnTo>
                      <a:lnTo>
                        <a:pt x="147" y="243"/>
                      </a:lnTo>
                      <a:lnTo>
                        <a:pt x="150" y="242"/>
                      </a:lnTo>
                      <a:lnTo>
                        <a:pt x="149" y="240"/>
                      </a:lnTo>
                      <a:lnTo>
                        <a:pt x="150" y="238"/>
                      </a:lnTo>
                      <a:lnTo>
                        <a:pt x="147" y="227"/>
                      </a:lnTo>
                      <a:lnTo>
                        <a:pt x="143" y="223"/>
                      </a:lnTo>
                      <a:lnTo>
                        <a:pt x="144" y="221"/>
                      </a:lnTo>
                      <a:lnTo>
                        <a:pt x="142" y="219"/>
                      </a:lnTo>
                      <a:lnTo>
                        <a:pt x="140" y="219"/>
                      </a:lnTo>
                      <a:lnTo>
                        <a:pt x="135" y="215"/>
                      </a:lnTo>
                      <a:lnTo>
                        <a:pt x="134" y="209"/>
                      </a:lnTo>
                      <a:lnTo>
                        <a:pt x="134" y="205"/>
                      </a:lnTo>
                      <a:lnTo>
                        <a:pt x="133" y="200"/>
                      </a:lnTo>
                      <a:lnTo>
                        <a:pt x="130" y="199"/>
                      </a:lnTo>
                      <a:lnTo>
                        <a:pt x="128" y="201"/>
                      </a:lnTo>
                      <a:lnTo>
                        <a:pt x="125" y="199"/>
                      </a:lnTo>
                      <a:lnTo>
                        <a:pt x="123" y="199"/>
                      </a:lnTo>
                      <a:lnTo>
                        <a:pt x="123" y="195"/>
                      </a:lnTo>
                      <a:lnTo>
                        <a:pt x="125" y="188"/>
                      </a:lnTo>
                      <a:lnTo>
                        <a:pt x="127" y="187"/>
                      </a:lnTo>
                      <a:lnTo>
                        <a:pt x="131" y="181"/>
                      </a:lnTo>
                      <a:lnTo>
                        <a:pt x="131" y="178"/>
                      </a:lnTo>
                      <a:lnTo>
                        <a:pt x="134" y="177"/>
                      </a:lnTo>
                      <a:lnTo>
                        <a:pt x="136" y="174"/>
                      </a:lnTo>
                      <a:lnTo>
                        <a:pt x="139" y="177"/>
                      </a:lnTo>
                      <a:lnTo>
                        <a:pt x="140" y="180"/>
                      </a:lnTo>
                      <a:lnTo>
                        <a:pt x="142" y="180"/>
                      </a:lnTo>
                      <a:lnTo>
                        <a:pt x="147" y="177"/>
                      </a:lnTo>
                      <a:lnTo>
                        <a:pt x="154" y="177"/>
                      </a:lnTo>
                      <a:lnTo>
                        <a:pt x="159" y="170"/>
                      </a:lnTo>
                      <a:lnTo>
                        <a:pt x="161" y="160"/>
                      </a:lnTo>
                      <a:lnTo>
                        <a:pt x="168" y="155"/>
                      </a:lnTo>
                      <a:lnTo>
                        <a:pt x="170" y="151"/>
                      </a:lnTo>
                      <a:lnTo>
                        <a:pt x="171" y="146"/>
                      </a:lnTo>
                      <a:lnTo>
                        <a:pt x="174" y="140"/>
                      </a:lnTo>
                      <a:lnTo>
                        <a:pt x="178" y="138"/>
                      </a:lnTo>
                      <a:lnTo>
                        <a:pt x="179" y="133"/>
                      </a:lnTo>
                      <a:lnTo>
                        <a:pt x="179" y="130"/>
                      </a:lnTo>
                      <a:lnTo>
                        <a:pt x="178" y="129"/>
                      </a:lnTo>
                      <a:lnTo>
                        <a:pt x="182" y="123"/>
                      </a:lnTo>
                      <a:lnTo>
                        <a:pt x="184" y="121"/>
                      </a:lnTo>
                      <a:lnTo>
                        <a:pt x="185" y="117"/>
                      </a:lnTo>
                      <a:lnTo>
                        <a:pt x="185" y="108"/>
                      </a:lnTo>
                      <a:lnTo>
                        <a:pt x="184" y="102"/>
                      </a:lnTo>
                      <a:lnTo>
                        <a:pt x="183" y="101"/>
                      </a:lnTo>
                      <a:lnTo>
                        <a:pt x="187" y="96"/>
                      </a:lnTo>
                      <a:lnTo>
                        <a:pt x="190" y="94"/>
                      </a:lnTo>
                      <a:lnTo>
                        <a:pt x="192" y="93"/>
                      </a:lnTo>
                      <a:lnTo>
                        <a:pt x="195" y="93"/>
                      </a:lnTo>
                      <a:lnTo>
                        <a:pt x="197" y="89"/>
                      </a:lnTo>
                      <a:lnTo>
                        <a:pt x="197" y="85"/>
                      </a:lnTo>
                      <a:lnTo>
                        <a:pt x="193" y="84"/>
                      </a:lnTo>
                      <a:lnTo>
                        <a:pt x="190" y="86"/>
                      </a:lnTo>
                      <a:lnTo>
                        <a:pt x="185" y="85"/>
                      </a:lnTo>
                      <a:lnTo>
                        <a:pt x="184" y="80"/>
                      </a:lnTo>
                      <a:lnTo>
                        <a:pt x="179" y="78"/>
                      </a:lnTo>
                      <a:lnTo>
                        <a:pt x="174" y="77"/>
                      </a:lnTo>
                      <a:lnTo>
                        <a:pt x="168" y="71"/>
                      </a:lnTo>
                      <a:lnTo>
                        <a:pt x="168" y="66"/>
                      </a:lnTo>
                      <a:lnTo>
                        <a:pt x="165" y="54"/>
                      </a:lnTo>
                      <a:lnTo>
                        <a:pt x="163" y="49"/>
                      </a:lnTo>
                      <a:lnTo>
                        <a:pt x="163" y="44"/>
                      </a:lnTo>
                      <a:lnTo>
                        <a:pt x="165" y="43"/>
                      </a:lnTo>
                      <a:lnTo>
                        <a:pt x="166" y="39"/>
                      </a:lnTo>
                      <a:lnTo>
                        <a:pt x="170" y="36"/>
                      </a:lnTo>
                      <a:lnTo>
                        <a:pt x="169" y="32"/>
                      </a:lnTo>
                      <a:lnTo>
                        <a:pt x="165" y="31"/>
                      </a:lnTo>
                      <a:lnTo>
                        <a:pt x="164" y="28"/>
                      </a:lnTo>
                      <a:lnTo>
                        <a:pt x="161" y="25"/>
                      </a:lnTo>
                      <a:lnTo>
                        <a:pt x="157" y="21"/>
                      </a:lnTo>
                      <a:lnTo>
                        <a:pt x="154" y="17"/>
                      </a:lnTo>
                      <a:lnTo>
                        <a:pt x="151" y="18"/>
                      </a:lnTo>
                      <a:lnTo>
                        <a:pt x="149" y="18"/>
                      </a:lnTo>
                      <a:lnTo>
                        <a:pt x="147" y="16"/>
                      </a:lnTo>
                      <a:lnTo>
                        <a:pt x="147" y="10"/>
                      </a:lnTo>
                      <a:lnTo>
                        <a:pt x="154" y="5"/>
                      </a:lnTo>
                      <a:lnTo>
                        <a:pt x="153" y="1"/>
                      </a:lnTo>
                      <a:lnTo>
                        <a:pt x="148" y="2"/>
                      </a:lnTo>
                      <a:lnTo>
                        <a:pt x="145" y="0"/>
                      </a:lnTo>
                      <a:lnTo>
                        <a:pt x="140" y="3"/>
                      </a:lnTo>
                      <a:lnTo>
                        <a:pt x="137" y="7"/>
                      </a:lnTo>
                      <a:lnTo>
                        <a:pt x="133" y="7"/>
                      </a:lnTo>
                      <a:lnTo>
                        <a:pt x="131" y="11"/>
                      </a:lnTo>
                      <a:lnTo>
                        <a:pt x="128" y="14"/>
                      </a:lnTo>
                      <a:lnTo>
                        <a:pt x="134" y="25"/>
                      </a:lnTo>
                      <a:lnTo>
                        <a:pt x="135" y="32"/>
                      </a:lnTo>
                      <a:lnTo>
                        <a:pt x="128" y="43"/>
                      </a:lnTo>
                      <a:lnTo>
                        <a:pt x="132" y="46"/>
                      </a:lnTo>
                      <a:lnTo>
                        <a:pt x="132" y="51"/>
                      </a:lnTo>
                      <a:lnTo>
                        <a:pt x="128" y="58"/>
                      </a:lnTo>
                      <a:lnTo>
                        <a:pt x="123" y="58"/>
                      </a:lnTo>
                      <a:lnTo>
                        <a:pt x="117" y="56"/>
                      </a:lnTo>
                      <a:lnTo>
                        <a:pt x="114" y="58"/>
                      </a:lnTo>
                      <a:lnTo>
                        <a:pt x="116" y="63"/>
                      </a:lnTo>
                      <a:lnTo>
                        <a:pt x="119" y="64"/>
                      </a:lnTo>
                      <a:lnTo>
                        <a:pt x="120" y="69"/>
                      </a:lnTo>
                      <a:lnTo>
                        <a:pt x="119" y="72"/>
                      </a:lnTo>
                      <a:lnTo>
                        <a:pt x="116" y="74"/>
                      </a:lnTo>
                      <a:lnTo>
                        <a:pt x="113" y="74"/>
                      </a:lnTo>
                      <a:lnTo>
                        <a:pt x="112" y="77"/>
                      </a:lnTo>
                      <a:lnTo>
                        <a:pt x="112" y="83"/>
                      </a:lnTo>
                      <a:lnTo>
                        <a:pt x="111" y="87"/>
                      </a:lnTo>
                      <a:lnTo>
                        <a:pt x="110" y="89"/>
                      </a:lnTo>
                      <a:lnTo>
                        <a:pt x="109" y="91"/>
                      </a:lnTo>
                      <a:lnTo>
                        <a:pt x="110" y="98"/>
                      </a:lnTo>
                      <a:lnTo>
                        <a:pt x="108" y="104"/>
                      </a:lnTo>
                      <a:lnTo>
                        <a:pt x="105" y="100"/>
                      </a:lnTo>
                      <a:lnTo>
                        <a:pt x="103" y="100"/>
                      </a:lnTo>
                      <a:lnTo>
                        <a:pt x="103" y="102"/>
                      </a:lnTo>
                      <a:lnTo>
                        <a:pt x="99" y="101"/>
                      </a:lnTo>
                      <a:lnTo>
                        <a:pt x="98" y="101"/>
                      </a:lnTo>
                      <a:lnTo>
                        <a:pt x="95" y="101"/>
                      </a:lnTo>
                      <a:lnTo>
                        <a:pt x="94" y="103"/>
                      </a:lnTo>
                      <a:lnTo>
                        <a:pt x="88" y="108"/>
                      </a:lnTo>
                      <a:lnTo>
                        <a:pt x="91" y="108"/>
                      </a:lnTo>
                      <a:lnTo>
                        <a:pt x="89" y="111"/>
                      </a:lnTo>
                      <a:lnTo>
                        <a:pt x="84" y="114"/>
                      </a:lnTo>
                      <a:lnTo>
                        <a:pt x="82" y="112"/>
                      </a:lnTo>
                      <a:lnTo>
                        <a:pt x="78" y="113"/>
                      </a:lnTo>
                      <a:lnTo>
                        <a:pt x="78" y="116"/>
                      </a:lnTo>
                      <a:lnTo>
                        <a:pt x="77" y="118"/>
                      </a:lnTo>
                      <a:lnTo>
                        <a:pt x="74" y="120"/>
                      </a:lnTo>
                      <a:lnTo>
                        <a:pt x="73" y="122"/>
                      </a:lnTo>
                      <a:lnTo>
                        <a:pt x="73" y="127"/>
                      </a:lnTo>
                      <a:lnTo>
                        <a:pt x="74" y="132"/>
                      </a:lnTo>
                      <a:lnTo>
                        <a:pt x="74" y="136"/>
                      </a:lnTo>
                      <a:lnTo>
                        <a:pt x="74" y="139"/>
                      </a:lnTo>
                      <a:lnTo>
                        <a:pt x="74" y="143"/>
                      </a:lnTo>
                      <a:lnTo>
                        <a:pt x="68" y="146"/>
                      </a:lnTo>
                      <a:lnTo>
                        <a:pt x="64" y="146"/>
                      </a:lnTo>
                      <a:lnTo>
                        <a:pt x="59" y="146"/>
                      </a:lnTo>
                      <a:lnTo>
                        <a:pt x="52" y="146"/>
                      </a:lnTo>
                      <a:lnTo>
                        <a:pt x="46" y="148"/>
                      </a:lnTo>
                      <a:lnTo>
                        <a:pt x="45" y="150"/>
                      </a:lnTo>
                      <a:lnTo>
                        <a:pt x="40" y="150"/>
                      </a:lnTo>
                      <a:lnTo>
                        <a:pt x="36" y="151"/>
                      </a:lnTo>
                      <a:lnTo>
                        <a:pt x="19" y="152"/>
                      </a:lnTo>
                      <a:lnTo>
                        <a:pt x="0" y="145"/>
                      </a:lnTo>
                      <a:lnTo>
                        <a:pt x="0" y="145"/>
                      </a:lnTo>
                      <a:lnTo>
                        <a:pt x="7" y="157"/>
                      </a:lnTo>
                      <a:lnTo>
                        <a:pt x="9" y="161"/>
                      </a:lnTo>
                      <a:lnTo>
                        <a:pt x="12" y="166"/>
                      </a:lnTo>
                      <a:lnTo>
                        <a:pt x="16" y="168"/>
                      </a:lnTo>
                      <a:lnTo>
                        <a:pt x="17" y="170"/>
                      </a:lnTo>
                      <a:lnTo>
                        <a:pt x="22" y="170"/>
                      </a:lnTo>
                      <a:lnTo>
                        <a:pt x="25" y="171"/>
                      </a:lnTo>
                      <a:lnTo>
                        <a:pt x="25" y="173"/>
                      </a:lnTo>
                      <a:lnTo>
                        <a:pt x="29" y="174"/>
                      </a:lnTo>
                      <a:lnTo>
                        <a:pt x="29" y="179"/>
                      </a:lnTo>
                      <a:lnTo>
                        <a:pt x="30" y="184"/>
                      </a:lnTo>
                      <a:lnTo>
                        <a:pt x="30" y="188"/>
                      </a:lnTo>
                      <a:lnTo>
                        <a:pt x="31" y="191"/>
                      </a:lnTo>
                      <a:lnTo>
                        <a:pt x="35" y="191"/>
                      </a:lnTo>
                      <a:lnTo>
                        <a:pt x="38" y="194"/>
                      </a:lnTo>
                      <a:lnTo>
                        <a:pt x="39" y="200"/>
                      </a:lnTo>
                      <a:lnTo>
                        <a:pt x="36" y="202"/>
                      </a:lnTo>
                      <a:lnTo>
                        <a:pt x="33" y="201"/>
                      </a:lnTo>
                      <a:lnTo>
                        <a:pt x="26" y="203"/>
                      </a:lnTo>
                      <a:lnTo>
                        <a:pt x="25" y="205"/>
                      </a:lnTo>
                      <a:lnTo>
                        <a:pt x="20" y="207"/>
                      </a:lnTo>
                      <a:lnTo>
                        <a:pt x="19" y="211"/>
                      </a:lnTo>
                      <a:lnTo>
                        <a:pt x="19" y="213"/>
                      </a:lnTo>
                      <a:lnTo>
                        <a:pt x="18" y="217"/>
                      </a:lnTo>
                      <a:lnTo>
                        <a:pt x="19" y="221"/>
                      </a:lnTo>
                      <a:lnTo>
                        <a:pt x="19" y="227"/>
                      </a:lnTo>
                      <a:lnTo>
                        <a:pt x="19" y="230"/>
                      </a:lnTo>
                      <a:lnTo>
                        <a:pt x="20" y="230"/>
                      </a:lnTo>
                      <a:lnTo>
                        <a:pt x="20" y="232"/>
                      </a:lnTo>
                      <a:lnTo>
                        <a:pt x="21" y="233"/>
                      </a:lnTo>
                      <a:lnTo>
                        <a:pt x="25" y="230"/>
                      </a:lnTo>
                      <a:lnTo>
                        <a:pt x="29" y="229"/>
                      </a:lnTo>
                      <a:lnTo>
                        <a:pt x="29" y="231"/>
                      </a:lnTo>
                      <a:lnTo>
                        <a:pt x="29" y="231"/>
                      </a:lnTo>
                      <a:lnTo>
                        <a:pt x="32" y="229"/>
                      </a:lnTo>
                      <a:lnTo>
                        <a:pt x="35" y="229"/>
                      </a:lnTo>
                      <a:lnTo>
                        <a:pt x="36" y="229"/>
                      </a:lnTo>
                      <a:lnTo>
                        <a:pt x="39" y="229"/>
                      </a:lnTo>
                      <a:lnTo>
                        <a:pt x="40" y="229"/>
                      </a:lnTo>
                      <a:lnTo>
                        <a:pt x="42" y="229"/>
                      </a:lnTo>
                      <a:lnTo>
                        <a:pt x="42" y="227"/>
                      </a:lnTo>
                      <a:lnTo>
                        <a:pt x="43" y="225"/>
                      </a:lnTo>
                      <a:lnTo>
                        <a:pt x="46" y="228"/>
                      </a:lnTo>
                      <a:lnTo>
                        <a:pt x="48" y="228"/>
                      </a:lnTo>
                      <a:lnTo>
                        <a:pt x="48" y="226"/>
                      </a:lnTo>
                      <a:lnTo>
                        <a:pt x="50" y="226"/>
                      </a:lnTo>
                      <a:lnTo>
                        <a:pt x="51" y="229"/>
                      </a:lnTo>
                      <a:lnTo>
                        <a:pt x="53" y="229"/>
                      </a:lnTo>
                      <a:lnTo>
                        <a:pt x="55" y="230"/>
                      </a:lnTo>
                      <a:lnTo>
                        <a:pt x="57" y="230"/>
                      </a:lnTo>
                      <a:lnTo>
                        <a:pt x="60" y="226"/>
                      </a:lnTo>
                      <a:lnTo>
                        <a:pt x="64" y="226"/>
                      </a:lnTo>
                      <a:lnTo>
                        <a:pt x="67" y="227"/>
                      </a:lnTo>
                      <a:lnTo>
                        <a:pt x="68" y="225"/>
                      </a:lnTo>
                      <a:lnTo>
                        <a:pt x="71" y="225"/>
                      </a:lnTo>
                      <a:lnTo>
                        <a:pt x="71" y="224"/>
                      </a:lnTo>
                      <a:lnTo>
                        <a:pt x="72" y="225"/>
                      </a:lnTo>
                      <a:lnTo>
                        <a:pt x="76" y="226"/>
                      </a:lnTo>
                      <a:lnTo>
                        <a:pt x="80" y="225"/>
                      </a:lnTo>
                      <a:lnTo>
                        <a:pt x="84" y="224"/>
                      </a:lnTo>
                      <a:lnTo>
                        <a:pt x="87" y="227"/>
                      </a:lnTo>
                      <a:lnTo>
                        <a:pt x="88" y="231"/>
                      </a:lnTo>
                      <a:lnTo>
                        <a:pt x="88" y="234"/>
                      </a:lnTo>
                      <a:lnTo>
                        <a:pt x="88" y="234"/>
                      </a:lnTo>
                      <a:lnTo>
                        <a:pt x="88" y="235"/>
                      </a:lnTo>
                      <a:lnTo>
                        <a:pt x="88" y="236"/>
                      </a:lnTo>
                      <a:lnTo>
                        <a:pt x="90" y="236"/>
                      </a:lnTo>
                      <a:lnTo>
                        <a:pt x="94" y="233"/>
                      </a:lnTo>
                      <a:lnTo>
                        <a:pt x="94" y="237"/>
                      </a:lnTo>
                      <a:lnTo>
                        <a:pt x="97" y="241"/>
                      </a:lnTo>
                      <a:lnTo>
                        <a:pt x="98" y="247"/>
                      </a:lnTo>
                      <a:lnTo>
                        <a:pt x="98" y="248"/>
                      </a:lnTo>
                      <a:lnTo>
                        <a:pt x="98" y="250"/>
                      </a:lnTo>
                      <a:lnTo>
                        <a:pt x="97" y="251"/>
                      </a:lnTo>
                      <a:lnTo>
                        <a:pt x="98" y="252"/>
                      </a:lnTo>
                      <a:lnTo>
                        <a:pt x="99" y="252"/>
                      </a:lnTo>
                      <a:lnTo>
                        <a:pt x="100" y="255"/>
                      </a:lnTo>
                      <a:lnTo>
                        <a:pt x="102" y="255"/>
                      </a:lnTo>
                      <a:lnTo>
                        <a:pt x="107" y="255"/>
                      </a:lnTo>
                      <a:lnTo>
                        <a:pt x="112" y="258"/>
                      </a:lnTo>
                      <a:lnTo>
                        <a:pt x="112" y="260"/>
                      </a:lnTo>
                      <a:lnTo>
                        <a:pt x="114" y="258"/>
                      </a:lnTo>
                      <a:lnTo>
                        <a:pt x="114" y="253"/>
                      </a:lnTo>
                      <a:lnTo>
                        <a:pt x="117" y="2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556">
                  <a:extLst>
                    <a:ext uri="{FF2B5EF4-FFF2-40B4-BE49-F238E27FC236}">
                      <a16:creationId xmlns:a16="http://schemas.microsoft.com/office/drawing/2014/main" id="{083C29D6-2558-4483-83F0-D18A4258B534}"/>
                    </a:ext>
                  </a:extLst>
                </p:cNvPr>
                <p:cNvSpPr>
                  <a:spLocks/>
                </p:cNvSpPr>
                <p:nvPr/>
              </p:nvSpPr>
              <p:spPr bwMode="auto">
                <a:xfrm>
                  <a:off x="4595" y="2117"/>
                  <a:ext cx="103" cy="102"/>
                </a:xfrm>
                <a:custGeom>
                  <a:avLst/>
                  <a:gdLst>
                    <a:gd name="T0" fmla="*/ 101 w 103"/>
                    <a:gd name="T1" fmla="*/ 96 h 102"/>
                    <a:gd name="T2" fmla="*/ 102 w 103"/>
                    <a:gd name="T3" fmla="*/ 87 h 102"/>
                    <a:gd name="T4" fmla="*/ 97 w 103"/>
                    <a:gd name="T5" fmla="*/ 78 h 102"/>
                    <a:gd name="T6" fmla="*/ 94 w 103"/>
                    <a:gd name="T7" fmla="*/ 62 h 102"/>
                    <a:gd name="T8" fmla="*/ 87 w 103"/>
                    <a:gd name="T9" fmla="*/ 55 h 102"/>
                    <a:gd name="T10" fmla="*/ 81 w 103"/>
                    <a:gd name="T11" fmla="*/ 42 h 102"/>
                    <a:gd name="T12" fmla="*/ 71 w 103"/>
                    <a:gd name="T13" fmla="*/ 36 h 102"/>
                    <a:gd name="T14" fmla="*/ 68 w 103"/>
                    <a:gd name="T15" fmla="*/ 31 h 102"/>
                    <a:gd name="T16" fmla="*/ 57 w 103"/>
                    <a:gd name="T17" fmla="*/ 31 h 102"/>
                    <a:gd name="T18" fmla="*/ 53 w 103"/>
                    <a:gd name="T19" fmla="*/ 27 h 102"/>
                    <a:gd name="T20" fmla="*/ 49 w 103"/>
                    <a:gd name="T21" fmla="*/ 19 h 102"/>
                    <a:gd name="T22" fmla="*/ 41 w 103"/>
                    <a:gd name="T23" fmla="*/ 3 h 102"/>
                    <a:gd name="T24" fmla="*/ 37 w 103"/>
                    <a:gd name="T25" fmla="*/ 0 h 102"/>
                    <a:gd name="T26" fmla="*/ 35 w 103"/>
                    <a:gd name="T27" fmla="*/ 3 h 102"/>
                    <a:gd name="T28" fmla="*/ 31 w 103"/>
                    <a:gd name="T29" fmla="*/ 4 h 102"/>
                    <a:gd name="T30" fmla="*/ 26 w 103"/>
                    <a:gd name="T31" fmla="*/ 2 h 102"/>
                    <a:gd name="T32" fmla="*/ 24 w 103"/>
                    <a:gd name="T33" fmla="*/ 3 h 102"/>
                    <a:gd name="T34" fmla="*/ 15 w 103"/>
                    <a:gd name="T35" fmla="*/ 12 h 102"/>
                    <a:gd name="T36" fmla="*/ 7 w 103"/>
                    <a:gd name="T37" fmla="*/ 18 h 102"/>
                    <a:gd name="T38" fmla="*/ 0 w 103"/>
                    <a:gd name="T39" fmla="*/ 29 h 102"/>
                    <a:gd name="T40" fmla="*/ 4 w 103"/>
                    <a:gd name="T41" fmla="*/ 31 h 102"/>
                    <a:gd name="T42" fmla="*/ 10 w 103"/>
                    <a:gd name="T43" fmla="*/ 34 h 102"/>
                    <a:gd name="T44" fmla="*/ 17 w 103"/>
                    <a:gd name="T45" fmla="*/ 41 h 102"/>
                    <a:gd name="T46" fmla="*/ 22 w 103"/>
                    <a:gd name="T47" fmla="*/ 45 h 102"/>
                    <a:gd name="T48" fmla="*/ 19 w 103"/>
                    <a:gd name="T49" fmla="*/ 52 h 102"/>
                    <a:gd name="T50" fmla="*/ 16 w 103"/>
                    <a:gd name="T51" fmla="*/ 57 h 102"/>
                    <a:gd name="T52" fmla="*/ 18 w 103"/>
                    <a:gd name="T53" fmla="*/ 67 h 102"/>
                    <a:gd name="T54" fmla="*/ 21 w 103"/>
                    <a:gd name="T55" fmla="*/ 84 h 102"/>
                    <a:gd name="T56" fmla="*/ 32 w 103"/>
                    <a:gd name="T57" fmla="*/ 91 h 102"/>
                    <a:gd name="T58" fmla="*/ 38 w 103"/>
                    <a:gd name="T59" fmla="*/ 98 h 102"/>
                    <a:gd name="T60" fmla="*/ 46 w 103"/>
                    <a:gd name="T61" fmla="*/ 97 h 102"/>
                    <a:gd name="T62" fmla="*/ 50 w 103"/>
                    <a:gd name="T63" fmla="*/ 102 h 102"/>
                    <a:gd name="T64" fmla="*/ 55 w 103"/>
                    <a:gd name="T65" fmla="*/ 93 h 102"/>
                    <a:gd name="T66" fmla="*/ 63 w 103"/>
                    <a:gd name="T67" fmla="*/ 88 h 102"/>
                    <a:gd name="T68" fmla="*/ 68 w 103"/>
                    <a:gd name="T69" fmla="*/ 84 h 102"/>
                    <a:gd name="T70" fmla="*/ 80 w 103"/>
                    <a:gd name="T71" fmla="*/ 87 h 102"/>
                    <a:gd name="T72" fmla="*/ 85 w 103"/>
                    <a:gd name="T73" fmla="*/ 94 h 102"/>
                    <a:gd name="T74" fmla="*/ 94 w 103"/>
                    <a:gd name="T75" fmla="*/ 98 h 102"/>
                    <a:gd name="T76" fmla="*/ 98 w 103"/>
                    <a:gd name="T77" fmla="*/ 9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02">
                      <a:moveTo>
                        <a:pt x="100" y="93"/>
                      </a:moveTo>
                      <a:lnTo>
                        <a:pt x="101" y="96"/>
                      </a:lnTo>
                      <a:lnTo>
                        <a:pt x="103" y="93"/>
                      </a:lnTo>
                      <a:lnTo>
                        <a:pt x="102" y="87"/>
                      </a:lnTo>
                      <a:lnTo>
                        <a:pt x="100" y="79"/>
                      </a:lnTo>
                      <a:lnTo>
                        <a:pt x="97" y="78"/>
                      </a:lnTo>
                      <a:lnTo>
                        <a:pt x="94" y="70"/>
                      </a:lnTo>
                      <a:lnTo>
                        <a:pt x="94" y="62"/>
                      </a:lnTo>
                      <a:lnTo>
                        <a:pt x="92" y="58"/>
                      </a:lnTo>
                      <a:lnTo>
                        <a:pt x="87" y="55"/>
                      </a:lnTo>
                      <a:lnTo>
                        <a:pt x="83" y="50"/>
                      </a:lnTo>
                      <a:lnTo>
                        <a:pt x="81" y="42"/>
                      </a:lnTo>
                      <a:lnTo>
                        <a:pt x="76" y="38"/>
                      </a:lnTo>
                      <a:lnTo>
                        <a:pt x="71" y="36"/>
                      </a:lnTo>
                      <a:lnTo>
                        <a:pt x="71" y="32"/>
                      </a:lnTo>
                      <a:lnTo>
                        <a:pt x="68" y="31"/>
                      </a:lnTo>
                      <a:lnTo>
                        <a:pt x="62" y="31"/>
                      </a:lnTo>
                      <a:lnTo>
                        <a:pt x="57" y="31"/>
                      </a:lnTo>
                      <a:lnTo>
                        <a:pt x="55" y="28"/>
                      </a:lnTo>
                      <a:lnTo>
                        <a:pt x="53" y="27"/>
                      </a:lnTo>
                      <a:lnTo>
                        <a:pt x="52" y="22"/>
                      </a:lnTo>
                      <a:lnTo>
                        <a:pt x="49" y="19"/>
                      </a:lnTo>
                      <a:lnTo>
                        <a:pt x="42" y="8"/>
                      </a:lnTo>
                      <a:lnTo>
                        <a:pt x="41" y="3"/>
                      </a:lnTo>
                      <a:lnTo>
                        <a:pt x="39" y="0"/>
                      </a:lnTo>
                      <a:lnTo>
                        <a:pt x="37" y="0"/>
                      </a:lnTo>
                      <a:lnTo>
                        <a:pt x="36" y="2"/>
                      </a:lnTo>
                      <a:lnTo>
                        <a:pt x="35" y="3"/>
                      </a:lnTo>
                      <a:lnTo>
                        <a:pt x="32" y="3"/>
                      </a:lnTo>
                      <a:lnTo>
                        <a:pt x="31" y="4"/>
                      </a:lnTo>
                      <a:lnTo>
                        <a:pt x="28" y="1"/>
                      </a:lnTo>
                      <a:lnTo>
                        <a:pt x="26" y="2"/>
                      </a:lnTo>
                      <a:lnTo>
                        <a:pt x="24" y="3"/>
                      </a:lnTo>
                      <a:lnTo>
                        <a:pt x="24" y="3"/>
                      </a:lnTo>
                      <a:lnTo>
                        <a:pt x="22" y="9"/>
                      </a:lnTo>
                      <a:lnTo>
                        <a:pt x="15" y="12"/>
                      </a:lnTo>
                      <a:lnTo>
                        <a:pt x="6" y="14"/>
                      </a:lnTo>
                      <a:lnTo>
                        <a:pt x="7" y="18"/>
                      </a:lnTo>
                      <a:lnTo>
                        <a:pt x="0" y="23"/>
                      </a:lnTo>
                      <a:lnTo>
                        <a:pt x="0" y="29"/>
                      </a:lnTo>
                      <a:lnTo>
                        <a:pt x="2" y="31"/>
                      </a:lnTo>
                      <a:lnTo>
                        <a:pt x="4" y="31"/>
                      </a:lnTo>
                      <a:lnTo>
                        <a:pt x="7" y="30"/>
                      </a:lnTo>
                      <a:lnTo>
                        <a:pt x="10" y="34"/>
                      </a:lnTo>
                      <a:lnTo>
                        <a:pt x="14" y="38"/>
                      </a:lnTo>
                      <a:lnTo>
                        <a:pt x="17" y="41"/>
                      </a:lnTo>
                      <a:lnTo>
                        <a:pt x="18" y="44"/>
                      </a:lnTo>
                      <a:lnTo>
                        <a:pt x="22" y="45"/>
                      </a:lnTo>
                      <a:lnTo>
                        <a:pt x="23" y="49"/>
                      </a:lnTo>
                      <a:lnTo>
                        <a:pt x="19" y="52"/>
                      </a:lnTo>
                      <a:lnTo>
                        <a:pt x="18" y="56"/>
                      </a:lnTo>
                      <a:lnTo>
                        <a:pt x="16" y="57"/>
                      </a:lnTo>
                      <a:lnTo>
                        <a:pt x="16" y="62"/>
                      </a:lnTo>
                      <a:lnTo>
                        <a:pt x="18" y="67"/>
                      </a:lnTo>
                      <a:lnTo>
                        <a:pt x="21" y="79"/>
                      </a:lnTo>
                      <a:lnTo>
                        <a:pt x="21" y="84"/>
                      </a:lnTo>
                      <a:lnTo>
                        <a:pt x="27" y="90"/>
                      </a:lnTo>
                      <a:lnTo>
                        <a:pt x="32" y="91"/>
                      </a:lnTo>
                      <a:lnTo>
                        <a:pt x="37" y="93"/>
                      </a:lnTo>
                      <a:lnTo>
                        <a:pt x="38" y="98"/>
                      </a:lnTo>
                      <a:lnTo>
                        <a:pt x="43" y="99"/>
                      </a:lnTo>
                      <a:lnTo>
                        <a:pt x="46" y="97"/>
                      </a:lnTo>
                      <a:lnTo>
                        <a:pt x="50" y="98"/>
                      </a:lnTo>
                      <a:lnTo>
                        <a:pt x="50" y="102"/>
                      </a:lnTo>
                      <a:lnTo>
                        <a:pt x="51" y="101"/>
                      </a:lnTo>
                      <a:lnTo>
                        <a:pt x="55" y="93"/>
                      </a:lnTo>
                      <a:lnTo>
                        <a:pt x="59" y="88"/>
                      </a:lnTo>
                      <a:lnTo>
                        <a:pt x="63" y="88"/>
                      </a:lnTo>
                      <a:lnTo>
                        <a:pt x="65" y="84"/>
                      </a:lnTo>
                      <a:lnTo>
                        <a:pt x="68" y="84"/>
                      </a:lnTo>
                      <a:lnTo>
                        <a:pt x="76" y="90"/>
                      </a:lnTo>
                      <a:lnTo>
                        <a:pt x="80" y="87"/>
                      </a:lnTo>
                      <a:lnTo>
                        <a:pt x="83" y="90"/>
                      </a:lnTo>
                      <a:lnTo>
                        <a:pt x="85" y="94"/>
                      </a:lnTo>
                      <a:lnTo>
                        <a:pt x="88" y="93"/>
                      </a:lnTo>
                      <a:lnTo>
                        <a:pt x="94" y="98"/>
                      </a:lnTo>
                      <a:lnTo>
                        <a:pt x="94" y="98"/>
                      </a:lnTo>
                      <a:lnTo>
                        <a:pt x="98" y="93"/>
                      </a:lnTo>
                      <a:lnTo>
                        <a:pt x="100"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557">
                  <a:extLst>
                    <a:ext uri="{FF2B5EF4-FFF2-40B4-BE49-F238E27FC236}">
                      <a16:creationId xmlns:a16="http://schemas.microsoft.com/office/drawing/2014/main" id="{F1CEA949-7234-4612-8426-302D9BFB169C}"/>
                    </a:ext>
                  </a:extLst>
                </p:cNvPr>
                <p:cNvSpPr>
                  <a:spLocks/>
                </p:cNvSpPr>
                <p:nvPr/>
              </p:nvSpPr>
              <p:spPr bwMode="auto">
                <a:xfrm>
                  <a:off x="4434" y="2094"/>
                  <a:ext cx="188" cy="188"/>
                </a:xfrm>
                <a:custGeom>
                  <a:avLst/>
                  <a:gdLst>
                    <a:gd name="T0" fmla="*/ 185 w 188"/>
                    <a:gd name="T1" fmla="*/ 26 h 188"/>
                    <a:gd name="T2" fmla="*/ 187 w 188"/>
                    <a:gd name="T3" fmla="*/ 18 h 188"/>
                    <a:gd name="T4" fmla="*/ 174 w 188"/>
                    <a:gd name="T5" fmla="*/ 21 h 188"/>
                    <a:gd name="T6" fmla="*/ 163 w 188"/>
                    <a:gd name="T7" fmla="*/ 23 h 188"/>
                    <a:gd name="T8" fmla="*/ 158 w 188"/>
                    <a:gd name="T9" fmla="*/ 31 h 188"/>
                    <a:gd name="T10" fmla="*/ 150 w 188"/>
                    <a:gd name="T11" fmla="*/ 38 h 188"/>
                    <a:gd name="T12" fmla="*/ 144 w 188"/>
                    <a:gd name="T13" fmla="*/ 34 h 188"/>
                    <a:gd name="T14" fmla="*/ 141 w 188"/>
                    <a:gd name="T15" fmla="*/ 21 h 188"/>
                    <a:gd name="T16" fmla="*/ 138 w 188"/>
                    <a:gd name="T17" fmla="*/ 13 h 188"/>
                    <a:gd name="T18" fmla="*/ 138 w 188"/>
                    <a:gd name="T19" fmla="*/ 4 h 188"/>
                    <a:gd name="T20" fmla="*/ 130 w 188"/>
                    <a:gd name="T21" fmla="*/ 0 h 188"/>
                    <a:gd name="T22" fmla="*/ 126 w 188"/>
                    <a:gd name="T23" fmla="*/ 10 h 188"/>
                    <a:gd name="T24" fmla="*/ 123 w 188"/>
                    <a:gd name="T25" fmla="*/ 20 h 188"/>
                    <a:gd name="T26" fmla="*/ 119 w 188"/>
                    <a:gd name="T27" fmla="*/ 19 h 188"/>
                    <a:gd name="T28" fmla="*/ 114 w 188"/>
                    <a:gd name="T29" fmla="*/ 24 h 188"/>
                    <a:gd name="T30" fmla="*/ 111 w 188"/>
                    <a:gd name="T31" fmla="*/ 28 h 188"/>
                    <a:gd name="T32" fmla="*/ 106 w 188"/>
                    <a:gd name="T33" fmla="*/ 27 h 188"/>
                    <a:gd name="T34" fmla="*/ 100 w 188"/>
                    <a:gd name="T35" fmla="*/ 31 h 188"/>
                    <a:gd name="T36" fmla="*/ 90 w 188"/>
                    <a:gd name="T37" fmla="*/ 27 h 188"/>
                    <a:gd name="T38" fmla="*/ 83 w 188"/>
                    <a:gd name="T39" fmla="*/ 29 h 188"/>
                    <a:gd name="T40" fmla="*/ 74 w 188"/>
                    <a:gd name="T41" fmla="*/ 26 h 188"/>
                    <a:gd name="T42" fmla="*/ 67 w 188"/>
                    <a:gd name="T43" fmla="*/ 23 h 188"/>
                    <a:gd name="T44" fmla="*/ 58 w 188"/>
                    <a:gd name="T45" fmla="*/ 28 h 188"/>
                    <a:gd name="T46" fmla="*/ 52 w 188"/>
                    <a:gd name="T47" fmla="*/ 31 h 188"/>
                    <a:gd name="T48" fmla="*/ 53 w 188"/>
                    <a:gd name="T49" fmla="*/ 38 h 188"/>
                    <a:gd name="T50" fmla="*/ 49 w 188"/>
                    <a:gd name="T51" fmla="*/ 51 h 188"/>
                    <a:gd name="T52" fmla="*/ 43 w 188"/>
                    <a:gd name="T53" fmla="*/ 55 h 188"/>
                    <a:gd name="T54" fmla="*/ 34 w 188"/>
                    <a:gd name="T55" fmla="*/ 62 h 188"/>
                    <a:gd name="T56" fmla="*/ 30 w 188"/>
                    <a:gd name="T57" fmla="*/ 69 h 188"/>
                    <a:gd name="T58" fmla="*/ 23 w 188"/>
                    <a:gd name="T59" fmla="*/ 70 h 188"/>
                    <a:gd name="T60" fmla="*/ 17 w 188"/>
                    <a:gd name="T61" fmla="*/ 65 h 188"/>
                    <a:gd name="T62" fmla="*/ 11 w 188"/>
                    <a:gd name="T63" fmla="*/ 65 h 188"/>
                    <a:gd name="T64" fmla="*/ 6 w 188"/>
                    <a:gd name="T65" fmla="*/ 65 h 188"/>
                    <a:gd name="T66" fmla="*/ 5 w 188"/>
                    <a:gd name="T67" fmla="*/ 75 h 188"/>
                    <a:gd name="T68" fmla="*/ 7 w 188"/>
                    <a:gd name="T69" fmla="*/ 81 h 188"/>
                    <a:gd name="T70" fmla="*/ 1 w 188"/>
                    <a:gd name="T71" fmla="*/ 87 h 188"/>
                    <a:gd name="T72" fmla="*/ 2 w 188"/>
                    <a:gd name="T73" fmla="*/ 94 h 188"/>
                    <a:gd name="T74" fmla="*/ 7 w 188"/>
                    <a:gd name="T75" fmla="*/ 105 h 188"/>
                    <a:gd name="T76" fmla="*/ 3 w 188"/>
                    <a:gd name="T77" fmla="*/ 116 h 188"/>
                    <a:gd name="T78" fmla="*/ 9 w 188"/>
                    <a:gd name="T79" fmla="*/ 135 h 188"/>
                    <a:gd name="T80" fmla="*/ 22 w 188"/>
                    <a:gd name="T81" fmla="*/ 144 h 188"/>
                    <a:gd name="T82" fmla="*/ 26 w 188"/>
                    <a:gd name="T83" fmla="*/ 161 h 188"/>
                    <a:gd name="T84" fmla="*/ 33 w 188"/>
                    <a:gd name="T85" fmla="*/ 188 h 188"/>
                    <a:gd name="T86" fmla="*/ 59 w 188"/>
                    <a:gd name="T87" fmla="*/ 186 h 188"/>
                    <a:gd name="T88" fmla="*/ 73 w 188"/>
                    <a:gd name="T89" fmla="*/ 182 h 188"/>
                    <a:gd name="T90" fmla="*/ 88 w 188"/>
                    <a:gd name="T91" fmla="*/ 179 h 188"/>
                    <a:gd name="T92" fmla="*/ 88 w 188"/>
                    <a:gd name="T93" fmla="*/ 168 h 188"/>
                    <a:gd name="T94" fmla="*/ 88 w 188"/>
                    <a:gd name="T95" fmla="*/ 156 h 188"/>
                    <a:gd name="T96" fmla="*/ 92 w 188"/>
                    <a:gd name="T97" fmla="*/ 149 h 188"/>
                    <a:gd name="T98" fmla="*/ 103 w 188"/>
                    <a:gd name="T99" fmla="*/ 147 h 188"/>
                    <a:gd name="T100" fmla="*/ 108 w 188"/>
                    <a:gd name="T101" fmla="*/ 139 h 188"/>
                    <a:gd name="T102" fmla="*/ 113 w 188"/>
                    <a:gd name="T103" fmla="*/ 137 h 188"/>
                    <a:gd name="T104" fmla="*/ 119 w 188"/>
                    <a:gd name="T105" fmla="*/ 136 h 188"/>
                    <a:gd name="T106" fmla="*/ 123 w 188"/>
                    <a:gd name="T107" fmla="*/ 127 h 188"/>
                    <a:gd name="T108" fmla="*/ 126 w 188"/>
                    <a:gd name="T109" fmla="*/ 119 h 188"/>
                    <a:gd name="T110" fmla="*/ 130 w 188"/>
                    <a:gd name="T111" fmla="*/ 110 h 188"/>
                    <a:gd name="T112" fmla="*/ 133 w 188"/>
                    <a:gd name="T113" fmla="*/ 100 h 188"/>
                    <a:gd name="T114" fmla="*/ 131 w 188"/>
                    <a:gd name="T115" fmla="*/ 92 h 188"/>
                    <a:gd name="T116" fmla="*/ 146 w 188"/>
                    <a:gd name="T117" fmla="*/ 87 h 188"/>
                    <a:gd name="T118" fmla="*/ 149 w 188"/>
                    <a:gd name="T119" fmla="*/ 68 h 188"/>
                    <a:gd name="T120" fmla="*/ 145 w 188"/>
                    <a:gd name="T121" fmla="*/ 47 h 188"/>
                    <a:gd name="T122" fmla="*/ 154 w 188"/>
                    <a:gd name="T123" fmla="*/ 39 h 188"/>
                    <a:gd name="T124" fmla="*/ 167 w 188"/>
                    <a:gd name="T125" fmla="*/ 3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 h="188">
                      <a:moveTo>
                        <a:pt x="183" y="32"/>
                      </a:moveTo>
                      <a:lnTo>
                        <a:pt x="185" y="26"/>
                      </a:lnTo>
                      <a:lnTo>
                        <a:pt x="185" y="26"/>
                      </a:lnTo>
                      <a:lnTo>
                        <a:pt x="183" y="25"/>
                      </a:lnTo>
                      <a:lnTo>
                        <a:pt x="188" y="20"/>
                      </a:lnTo>
                      <a:lnTo>
                        <a:pt x="187" y="18"/>
                      </a:lnTo>
                      <a:lnTo>
                        <a:pt x="181" y="18"/>
                      </a:lnTo>
                      <a:lnTo>
                        <a:pt x="179" y="20"/>
                      </a:lnTo>
                      <a:lnTo>
                        <a:pt x="174" y="21"/>
                      </a:lnTo>
                      <a:lnTo>
                        <a:pt x="173" y="18"/>
                      </a:lnTo>
                      <a:lnTo>
                        <a:pt x="169" y="19"/>
                      </a:lnTo>
                      <a:lnTo>
                        <a:pt x="163" y="23"/>
                      </a:lnTo>
                      <a:lnTo>
                        <a:pt x="161" y="26"/>
                      </a:lnTo>
                      <a:lnTo>
                        <a:pt x="160" y="29"/>
                      </a:lnTo>
                      <a:lnTo>
                        <a:pt x="158" y="31"/>
                      </a:lnTo>
                      <a:lnTo>
                        <a:pt x="153" y="34"/>
                      </a:lnTo>
                      <a:lnTo>
                        <a:pt x="153" y="36"/>
                      </a:lnTo>
                      <a:lnTo>
                        <a:pt x="150" y="38"/>
                      </a:lnTo>
                      <a:lnTo>
                        <a:pt x="147" y="38"/>
                      </a:lnTo>
                      <a:lnTo>
                        <a:pt x="144" y="37"/>
                      </a:lnTo>
                      <a:lnTo>
                        <a:pt x="144" y="34"/>
                      </a:lnTo>
                      <a:lnTo>
                        <a:pt x="142" y="31"/>
                      </a:lnTo>
                      <a:lnTo>
                        <a:pt x="142" y="24"/>
                      </a:lnTo>
                      <a:lnTo>
                        <a:pt x="141" y="21"/>
                      </a:lnTo>
                      <a:lnTo>
                        <a:pt x="141" y="16"/>
                      </a:lnTo>
                      <a:lnTo>
                        <a:pt x="140" y="13"/>
                      </a:lnTo>
                      <a:lnTo>
                        <a:pt x="138" y="13"/>
                      </a:lnTo>
                      <a:lnTo>
                        <a:pt x="137" y="10"/>
                      </a:lnTo>
                      <a:lnTo>
                        <a:pt x="138" y="6"/>
                      </a:lnTo>
                      <a:lnTo>
                        <a:pt x="138" y="4"/>
                      </a:lnTo>
                      <a:lnTo>
                        <a:pt x="135" y="3"/>
                      </a:lnTo>
                      <a:lnTo>
                        <a:pt x="133" y="0"/>
                      </a:lnTo>
                      <a:lnTo>
                        <a:pt x="130" y="0"/>
                      </a:lnTo>
                      <a:lnTo>
                        <a:pt x="128" y="3"/>
                      </a:lnTo>
                      <a:lnTo>
                        <a:pt x="127" y="8"/>
                      </a:lnTo>
                      <a:lnTo>
                        <a:pt x="126" y="10"/>
                      </a:lnTo>
                      <a:lnTo>
                        <a:pt x="125" y="13"/>
                      </a:lnTo>
                      <a:lnTo>
                        <a:pt x="126" y="17"/>
                      </a:lnTo>
                      <a:lnTo>
                        <a:pt x="123" y="20"/>
                      </a:lnTo>
                      <a:lnTo>
                        <a:pt x="120" y="21"/>
                      </a:lnTo>
                      <a:lnTo>
                        <a:pt x="120" y="19"/>
                      </a:lnTo>
                      <a:lnTo>
                        <a:pt x="119" y="19"/>
                      </a:lnTo>
                      <a:lnTo>
                        <a:pt x="117" y="21"/>
                      </a:lnTo>
                      <a:lnTo>
                        <a:pt x="114" y="22"/>
                      </a:lnTo>
                      <a:lnTo>
                        <a:pt x="114" y="24"/>
                      </a:lnTo>
                      <a:lnTo>
                        <a:pt x="116" y="26"/>
                      </a:lnTo>
                      <a:lnTo>
                        <a:pt x="116" y="29"/>
                      </a:lnTo>
                      <a:lnTo>
                        <a:pt x="111" y="28"/>
                      </a:lnTo>
                      <a:lnTo>
                        <a:pt x="109" y="26"/>
                      </a:lnTo>
                      <a:lnTo>
                        <a:pt x="108" y="24"/>
                      </a:lnTo>
                      <a:lnTo>
                        <a:pt x="106" y="27"/>
                      </a:lnTo>
                      <a:lnTo>
                        <a:pt x="105" y="27"/>
                      </a:lnTo>
                      <a:lnTo>
                        <a:pt x="103" y="29"/>
                      </a:lnTo>
                      <a:lnTo>
                        <a:pt x="100" y="31"/>
                      </a:lnTo>
                      <a:lnTo>
                        <a:pt x="95" y="33"/>
                      </a:lnTo>
                      <a:lnTo>
                        <a:pt x="93" y="31"/>
                      </a:lnTo>
                      <a:lnTo>
                        <a:pt x="90" y="27"/>
                      </a:lnTo>
                      <a:lnTo>
                        <a:pt x="88" y="27"/>
                      </a:lnTo>
                      <a:lnTo>
                        <a:pt x="85" y="29"/>
                      </a:lnTo>
                      <a:lnTo>
                        <a:pt x="83" y="29"/>
                      </a:lnTo>
                      <a:lnTo>
                        <a:pt x="81" y="26"/>
                      </a:lnTo>
                      <a:lnTo>
                        <a:pt x="78" y="24"/>
                      </a:lnTo>
                      <a:lnTo>
                        <a:pt x="74" y="26"/>
                      </a:lnTo>
                      <a:lnTo>
                        <a:pt x="73" y="24"/>
                      </a:lnTo>
                      <a:lnTo>
                        <a:pt x="70" y="25"/>
                      </a:lnTo>
                      <a:lnTo>
                        <a:pt x="67" y="23"/>
                      </a:lnTo>
                      <a:lnTo>
                        <a:pt x="64" y="24"/>
                      </a:lnTo>
                      <a:lnTo>
                        <a:pt x="60" y="28"/>
                      </a:lnTo>
                      <a:lnTo>
                        <a:pt x="58" y="28"/>
                      </a:lnTo>
                      <a:lnTo>
                        <a:pt x="54" y="29"/>
                      </a:lnTo>
                      <a:lnTo>
                        <a:pt x="53" y="30"/>
                      </a:lnTo>
                      <a:lnTo>
                        <a:pt x="52" y="31"/>
                      </a:lnTo>
                      <a:lnTo>
                        <a:pt x="51" y="34"/>
                      </a:lnTo>
                      <a:lnTo>
                        <a:pt x="53" y="34"/>
                      </a:lnTo>
                      <a:lnTo>
                        <a:pt x="53" y="38"/>
                      </a:lnTo>
                      <a:lnTo>
                        <a:pt x="50" y="42"/>
                      </a:lnTo>
                      <a:lnTo>
                        <a:pt x="50" y="47"/>
                      </a:lnTo>
                      <a:lnTo>
                        <a:pt x="49" y="51"/>
                      </a:lnTo>
                      <a:lnTo>
                        <a:pt x="47" y="51"/>
                      </a:lnTo>
                      <a:lnTo>
                        <a:pt x="44" y="54"/>
                      </a:lnTo>
                      <a:lnTo>
                        <a:pt x="43" y="55"/>
                      </a:lnTo>
                      <a:lnTo>
                        <a:pt x="38" y="57"/>
                      </a:lnTo>
                      <a:lnTo>
                        <a:pt x="33" y="60"/>
                      </a:lnTo>
                      <a:lnTo>
                        <a:pt x="34" y="62"/>
                      </a:lnTo>
                      <a:lnTo>
                        <a:pt x="33" y="64"/>
                      </a:lnTo>
                      <a:lnTo>
                        <a:pt x="33" y="66"/>
                      </a:lnTo>
                      <a:lnTo>
                        <a:pt x="30" y="69"/>
                      </a:lnTo>
                      <a:lnTo>
                        <a:pt x="26" y="70"/>
                      </a:lnTo>
                      <a:lnTo>
                        <a:pt x="25" y="72"/>
                      </a:lnTo>
                      <a:lnTo>
                        <a:pt x="23" y="70"/>
                      </a:lnTo>
                      <a:lnTo>
                        <a:pt x="22" y="68"/>
                      </a:lnTo>
                      <a:lnTo>
                        <a:pt x="19" y="65"/>
                      </a:lnTo>
                      <a:lnTo>
                        <a:pt x="17" y="65"/>
                      </a:lnTo>
                      <a:lnTo>
                        <a:pt x="15" y="67"/>
                      </a:lnTo>
                      <a:lnTo>
                        <a:pt x="13" y="67"/>
                      </a:lnTo>
                      <a:lnTo>
                        <a:pt x="11" y="65"/>
                      </a:lnTo>
                      <a:lnTo>
                        <a:pt x="8" y="64"/>
                      </a:lnTo>
                      <a:lnTo>
                        <a:pt x="6" y="65"/>
                      </a:lnTo>
                      <a:lnTo>
                        <a:pt x="6" y="65"/>
                      </a:lnTo>
                      <a:lnTo>
                        <a:pt x="6" y="70"/>
                      </a:lnTo>
                      <a:lnTo>
                        <a:pt x="6" y="72"/>
                      </a:lnTo>
                      <a:lnTo>
                        <a:pt x="5" y="75"/>
                      </a:lnTo>
                      <a:lnTo>
                        <a:pt x="7" y="78"/>
                      </a:lnTo>
                      <a:lnTo>
                        <a:pt x="6" y="79"/>
                      </a:lnTo>
                      <a:lnTo>
                        <a:pt x="7" y="81"/>
                      </a:lnTo>
                      <a:lnTo>
                        <a:pt x="3" y="83"/>
                      </a:lnTo>
                      <a:lnTo>
                        <a:pt x="0" y="85"/>
                      </a:lnTo>
                      <a:lnTo>
                        <a:pt x="1" y="87"/>
                      </a:lnTo>
                      <a:lnTo>
                        <a:pt x="4" y="89"/>
                      </a:lnTo>
                      <a:lnTo>
                        <a:pt x="1" y="93"/>
                      </a:lnTo>
                      <a:lnTo>
                        <a:pt x="2" y="94"/>
                      </a:lnTo>
                      <a:lnTo>
                        <a:pt x="2" y="100"/>
                      </a:lnTo>
                      <a:lnTo>
                        <a:pt x="2" y="104"/>
                      </a:lnTo>
                      <a:lnTo>
                        <a:pt x="7" y="105"/>
                      </a:lnTo>
                      <a:lnTo>
                        <a:pt x="9" y="105"/>
                      </a:lnTo>
                      <a:lnTo>
                        <a:pt x="4" y="112"/>
                      </a:lnTo>
                      <a:lnTo>
                        <a:pt x="3" y="116"/>
                      </a:lnTo>
                      <a:lnTo>
                        <a:pt x="7" y="125"/>
                      </a:lnTo>
                      <a:lnTo>
                        <a:pt x="9" y="133"/>
                      </a:lnTo>
                      <a:lnTo>
                        <a:pt x="9" y="135"/>
                      </a:lnTo>
                      <a:lnTo>
                        <a:pt x="9" y="138"/>
                      </a:lnTo>
                      <a:lnTo>
                        <a:pt x="10" y="144"/>
                      </a:lnTo>
                      <a:lnTo>
                        <a:pt x="22" y="144"/>
                      </a:lnTo>
                      <a:lnTo>
                        <a:pt x="25" y="151"/>
                      </a:lnTo>
                      <a:lnTo>
                        <a:pt x="24" y="155"/>
                      </a:lnTo>
                      <a:lnTo>
                        <a:pt x="26" y="161"/>
                      </a:lnTo>
                      <a:lnTo>
                        <a:pt x="25" y="164"/>
                      </a:lnTo>
                      <a:lnTo>
                        <a:pt x="14" y="181"/>
                      </a:lnTo>
                      <a:lnTo>
                        <a:pt x="33" y="188"/>
                      </a:lnTo>
                      <a:lnTo>
                        <a:pt x="50" y="187"/>
                      </a:lnTo>
                      <a:lnTo>
                        <a:pt x="54" y="186"/>
                      </a:lnTo>
                      <a:lnTo>
                        <a:pt x="59" y="186"/>
                      </a:lnTo>
                      <a:lnTo>
                        <a:pt x="60" y="184"/>
                      </a:lnTo>
                      <a:lnTo>
                        <a:pt x="66" y="182"/>
                      </a:lnTo>
                      <a:lnTo>
                        <a:pt x="73" y="182"/>
                      </a:lnTo>
                      <a:lnTo>
                        <a:pt x="78" y="182"/>
                      </a:lnTo>
                      <a:lnTo>
                        <a:pt x="82" y="182"/>
                      </a:lnTo>
                      <a:lnTo>
                        <a:pt x="88" y="179"/>
                      </a:lnTo>
                      <a:lnTo>
                        <a:pt x="88" y="175"/>
                      </a:lnTo>
                      <a:lnTo>
                        <a:pt x="88" y="172"/>
                      </a:lnTo>
                      <a:lnTo>
                        <a:pt x="88" y="168"/>
                      </a:lnTo>
                      <a:lnTo>
                        <a:pt x="87" y="163"/>
                      </a:lnTo>
                      <a:lnTo>
                        <a:pt x="87" y="158"/>
                      </a:lnTo>
                      <a:lnTo>
                        <a:pt x="88" y="156"/>
                      </a:lnTo>
                      <a:lnTo>
                        <a:pt x="91" y="154"/>
                      </a:lnTo>
                      <a:lnTo>
                        <a:pt x="92" y="152"/>
                      </a:lnTo>
                      <a:lnTo>
                        <a:pt x="92" y="149"/>
                      </a:lnTo>
                      <a:lnTo>
                        <a:pt x="96" y="148"/>
                      </a:lnTo>
                      <a:lnTo>
                        <a:pt x="98" y="150"/>
                      </a:lnTo>
                      <a:lnTo>
                        <a:pt x="103" y="147"/>
                      </a:lnTo>
                      <a:lnTo>
                        <a:pt x="105" y="144"/>
                      </a:lnTo>
                      <a:lnTo>
                        <a:pt x="102" y="144"/>
                      </a:lnTo>
                      <a:lnTo>
                        <a:pt x="108" y="139"/>
                      </a:lnTo>
                      <a:lnTo>
                        <a:pt x="109" y="137"/>
                      </a:lnTo>
                      <a:lnTo>
                        <a:pt x="112" y="137"/>
                      </a:lnTo>
                      <a:lnTo>
                        <a:pt x="113" y="137"/>
                      </a:lnTo>
                      <a:lnTo>
                        <a:pt x="117" y="138"/>
                      </a:lnTo>
                      <a:lnTo>
                        <a:pt x="117" y="136"/>
                      </a:lnTo>
                      <a:lnTo>
                        <a:pt x="119" y="136"/>
                      </a:lnTo>
                      <a:lnTo>
                        <a:pt x="122" y="140"/>
                      </a:lnTo>
                      <a:lnTo>
                        <a:pt x="124" y="134"/>
                      </a:lnTo>
                      <a:lnTo>
                        <a:pt x="123" y="127"/>
                      </a:lnTo>
                      <a:lnTo>
                        <a:pt x="124" y="125"/>
                      </a:lnTo>
                      <a:lnTo>
                        <a:pt x="125" y="123"/>
                      </a:lnTo>
                      <a:lnTo>
                        <a:pt x="126" y="119"/>
                      </a:lnTo>
                      <a:lnTo>
                        <a:pt x="126" y="113"/>
                      </a:lnTo>
                      <a:lnTo>
                        <a:pt x="127" y="110"/>
                      </a:lnTo>
                      <a:lnTo>
                        <a:pt x="130" y="110"/>
                      </a:lnTo>
                      <a:lnTo>
                        <a:pt x="133" y="108"/>
                      </a:lnTo>
                      <a:lnTo>
                        <a:pt x="134" y="105"/>
                      </a:lnTo>
                      <a:lnTo>
                        <a:pt x="133" y="100"/>
                      </a:lnTo>
                      <a:lnTo>
                        <a:pt x="130" y="99"/>
                      </a:lnTo>
                      <a:lnTo>
                        <a:pt x="128" y="94"/>
                      </a:lnTo>
                      <a:lnTo>
                        <a:pt x="131" y="92"/>
                      </a:lnTo>
                      <a:lnTo>
                        <a:pt x="137" y="94"/>
                      </a:lnTo>
                      <a:lnTo>
                        <a:pt x="142" y="94"/>
                      </a:lnTo>
                      <a:lnTo>
                        <a:pt x="146" y="87"/>
                      </a:lnTo>
                      <a:lnTo>
                        <a:pt x="146" y="82"/>
                      </a:lnTo>
                      <a:lnTo>
                        <a:pt x="142" y="79"/>
                      </a:lnTo>
                      <a:lnTo>
                        <a:pt x="149" y="68"/>
                      </a:lnTo>
                      <a:lnTo>
                        <a:pt x="148" y="61"/>
                      </a:lnTo>
                      <a:lnTo>
                        <a:pt x="142" y="50"/>
                      </a:lnTo>
                      <a:lnTo>
                        <a:pt x="145" y="47"/>
                      </a:lnTo>
                      <a:lnTo>
                        <a:pt x="147" y="43"/>
                      </a:lnTo>
                      <a:lnTo>
                        <a:pt x="151" y="43"/>
                      </a:lnTo>
                      <a:lnTo>
                        <a:pt x="154" y="39"/>
                      </a:lnTo>
                      <a:lnTo>
                        <a:pt x="159" y="36"/>
                      </a:lnTo>
                      <a:lnTo>
                        <a:pt x="162" y="38"/>
                      </a:lnTo>
                      <a:lnTo>
                        <a:pt x="167" y="37"/>
                      </a:lnTo>
                      <a:lnTo>
                        <a:pt x="176" y="35"/>
                      </a:lnTo>
                      <a:lnTo>
                        <a:pt x="18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1" name="Line 558">
                  <a:extLst>
                    <a:ext uri="{FF2B5EF4-FFF2-40B4-BE49-F238E27FC236}">
                      <a16:creationId xmlns:a16="http://schemas.microsoft.com/office/drawing/2014/main" id="{C09BA56D-8F33-4F8D-B072-A73AF778386D}"/>
                    </a:ext>
                  </a:extLst>
                </p:cNvPr>
                <p:cNvSpPr>
                  <a:spLocks noChangeShapeType="1"/>
                </p:cNvSpPr>
                <p:nvPr/>
              </p:nvSpPr>
              <p:spPr bwMode="auto">
                <a:xfrm>
                  <a:off x="3736" y="1755"/>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Line 559">
                  <a:extLst>
                    <a:ext uri="{FF2B5EF4-FFF2-40B4-BE49-F238E27FC236}">
                      <a16:creationId xmlns:a16="http://schemas.microsoft.com/office/drawing/2014/main" id="{DF0E6B74-210E-4014-9A9D-19E8AB81C188}"/>
                    </a:ext>
                  </a:extLst>
                </p:cNvPr>
                <p:cNvSpPr>
                  <a:spLocks noChangeShapeType="1"/>
                </p:cNvSpPr>
                <p:nvPr/>
              </p:nvSpPr>
              <p:spPr bwMode="auto">
                <a:xfrm>
                  <a:off x="3736" y="1755"/>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560">
                  <a:extLst>
                    <a:ext uri="{FF2B5EF4-FFF2-40B4-BE49-F238E27FC236}">
                      <a16:creationId xmlns:a16="http://schemas.microsoft.com/office/drawing/2014/main" id="{9E17BF10-5A20-47D0-BE12-138079C03370}"/>
                    </a:ext>
                  </a:extLst>
                </p:cNvPr>
                <p:cNvSpPr>
                  <a:spLocks/>
                </p:cNvSpPr>
                <p:nvPr/>
              </p:nvSpPr>
              <p:spPr bwMode="auto">
                <a:xfrm>
                  <a:off x="3752" y="1756"/>
                  <a:ext cx="4" cy="5"/>
                </a:xfrm>
                <a:custGeom>
                  <a:avLst/>
                  <a:gdLst>
                    <a:gd name="T0" fmla="*/ 0 w 4"/>
                    <a:gd name="T1" fmla="*/ 3 h 5"/>
                    <a:gd name="T2" fmla="*/ 1 w 4"/>
                    <a:gd name="T3" fmla="*/ 5 h 5"/>
                    <a:gd name="T4" fmla="*/ 2 w 4"/>
                    <a:gd name="T5" fmla="*/ 2 h 5"/>
                    <a:gd name="T6" fmla="*/ 4 w 4"/>
                    <a:gd name="T7" fmla="*/ 2 h 5"/>
                    <a:gd name="T8" fmla="*/ 3 w 4"/>
                    <a:gd name="T9" fmla="*/ 0 h 5"/>
                    <a:gd name="T10" fmla="*/ 1 w 4"/>
                    <a:gd name="T11" fmla="*/ 1 h 5"/>
                    <a:gd name="T12" fmla="*/ 0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3"/>
                      </a:moveTo>
                      <a:lnTo>
                        <a:pt x="1" y="5"/>
                      </a:lnTo>
                      <a:lnTo>
                        <a:pt x="2" y="2"/>
                      </a:lnTo>
                      <a:lnTo>
                        <a:pt x="4" y="2"/>
                      </a:lnTo>
                      <a:lnTo>
                        <a:pt x="3"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561">
                  <a:extLst>
                    <a:ext uri="{FF2B5EF4-FFF2-40B4-BE49-F238E27FC236}">
                      <a16:creationId xmlns:a16="http://schemas.microsoft.com/office/drawing/2014/main" id="{DCD1C70F-7831-422A-8464-F0C090C8EB94}"/>
                    </a:ext>
                  </a:extLst>
                </p:cNvPr>
                <p:cNvSpPr>
                  <a:spLocks/>
                </p:cNvSpPr>
                <p:nvPr/>
              </p:nvSpPr>
              <p:spPr bwMode="auto">
                <a:xfrm>
                  <a:off x="3740" y="1734"/>
                  <a:ext cx="17" cy="24"/>
                </a:xfrm>
                <a:custGeom>
                  <a:avLst/>
                  <a:gdLst>
                    <a:gd name="T0" fmla="*/ 0 w 17"/>
                    <a:gd name="T1" fmla="*/ 11 h 24"/>
                    <a:gd name="T2" fmla="*/ 2 w 17"/>
                    <a:gd name="T3" fmla="*/ 12 h 24"/>
                    <a:gd name="T4" fmla="*/ 1 w 17"/>
                    <a:gd name="T5" fmla="*/ 16 h 24"/>
                    <a:gd name="T6" fmla="*/ 3 w 17"/>
                    <a:gd name="T7" fmla="*/ 18 h 24"/>
                    <a:gd name="T8" fmla="*/ 5 w 17"/>
                    <a:gd name="T9" fmla="*/ 18 h 24"/>
                    <a:gd name="T10" fmla="*/ 8 w 17"/>
                    <a:gd name="T11" fmla="*/ 19 h 24"/>
                    <a:gd name="T12" fmla="*/ 9 w 17"/>
                    <a:gd name="T13" fmla="*/ 21 h 24"/>
                    <a:gd name="T14" fmla="*/ 7 w 17"/>
                    <a:gd name="T15" fmla="*/ 23 h 24"/>
                    <a:gd name="T16" fmla="*/ 8 w 17"/>
                    <a:gd name="T17" fmla="*/ 24 h 24"/>
                    <a:gd name="T18" fmla="*/ 10 w 17"/>
                    <a:gd name="T19" fmla="*/ 24 h 24"/>
                    <a:gd name="T20" fmla="*/ 12 w 17"/>
                    <a:gd name="T21" fmla="*/ 22 h 24"/>
                    <a:gd name="T22" fmla="*/ 11 w 17"/>
                    <a:gd name="T23" fmla="*/ 20 h 24"/>
                    <a:gd name="T24" fmla="*/ 14 w 17"/>
                    <a:gd name="T25" fmla="*/ 18 h 24"/>
                    <a:gd name="T26" fmla="*/ 16 w 17"/>
                    <a:gd name="T27" fmla="*/ 17 h 24"/>
                    <a:gd name="T28" fmla="*/ 15 w 17"/>
                    <a:gd name="T29" fmla="*/ 15 h 24"/>
                    <a:gd name="T30" fmla="*/ 13 w 17"/>
                    <a:gd name="T31" fmla="*/ 13 h 24"/>
                    <a:gd name="T32" fmla="*/ 13 w 17"/>
                    <a:gd name="T33" fmla="*/ 11 h 24"/>
                    <a:gd name="T34" fmla="*/ 16 w 17"/>
                    <a:gd name="T35" fmla="*/ 10 h 24"/>
                    <a:gd name="T36" fmla="*/ 17 w 17"/>
                    <a:gd name="T37" fmla="*/ 6 h 24"/>
                    <a:gd name="T38" fmla="*/ 17 w 17"/>
                    <a:gd name="T39" fmla="*/ 2 h 24"/>
                    <a:gd name="T40" fmla="*/ 16 w 17"/>
                    <a:gd name="T41" fmla="*/ 0 h 24"/>
                    <a:gd name="T42" fmla="*/ 13 w 17"/>
                    <a:gd name="T43" fmla="*/ 0 h 24"/>
                    <a:gd name="T44" fmla="*/ 9 w 17"/>
                    <a:gd name="T45" fmla="*/ 0 h 24"/>
                    <a:gd name="T46" fmla="*/ 7 w 17"/>
                    <a:gd name="T47" fmla="*/ 4 h 24"/>
                    <a:gd name="T48" fmla="*/ 8 w 17"/>
                    <a:gd name="T49" fmla="*/ 5 h 24"/>
                    <a:gd name="T50" fmla="*/ 10 w 17"/>
                    <a:gd name="T51" fmla="*/ 7 h 24"/>
                    <a:gd name="T52" fmla="*/ 10 w 17"/>
                    <a:gd name="T53" fmla="*/ 9 h 24"/>
                    <a:gd name="T54" fmla="*/ 9 w 17"/>
                    <a:gd name="T55" fmla="*/ 8 h 24"/>
                    <a:gd name="T56" fmla="*/ 8 w 17"/>
                    <a:gd name="T57" fmla="*/ 9 h 24"/>
                    <a:gd name="T58" fmla="*/ 6 w 17"/>
                    <a:gd name="T59" fmla="*/ 7 h 24"/>
                    <a:gd name="T60" fmla="*/ 6 w 17"/>
                    <a:gd name="T61" fmla="*/ 6 h 24"/>
                    <a:gd name="T62" fmla="*/ 4 w 17"/>
                    <a:gd name="T63" fmla="*/ 4 h 24"/>
                    <a:gd name="T64" fmla="*/ 3 w 17"/>
                    <a:gd name="T65" fmla="*/ 4 h 24"/>
                    <a:gd name="T66" fmla="*/ 2 w 17"/>
                    <a:gd name="T67" fmla="*/ 7 h 24"/>
                    <a:gd name="T68" fmla="*/ 0 w 17"/>
                    <a:gd name="T69" fmla="*/ 7 h 24"/>
                    <a:gd name="T70" fmla="*/ 0 w 17"/>
                    <a:gd name="T7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24">
                      <a:moveTo>
                        <a:pt x="0" y="11"/>
                      </a:moveTo>
                      <a:lnTo>
                        <a:pt x="2" y="12"/>
                      </a:lnTo>
                      <a:lnTo>
                        <a:pt x="1" y="16"/>
                      </a:lnTo>
                      <a:lnTo>
                        <a:pt x="3" y="18"/>
                      </a:lnTo>
                      <a:lnTo>
                        <a:pt x="5" y="18"/>
                      </a:lnTo>
                      <a:lnTo>
                        <a:pt x="8" y="19"/>
                      </a:lnTo>
                      <a:lnTo>
                        <a:pt x="9" y="21"/>
                      </a:lnTo>
                      <a:lnTo>
                        <a:pt x="7" y="23"/>
                      </a:lnTo>
                      <a:lnTo>
                        <a:pt x="8" y="24"/>
                      </a:lnTo>
                      <a:lnTo>
                        <a:pt x="10" y="24"/>
                      </a:lnTo>
                      <a:lnTo>
                        <a:pt x="12" y="22"/>
                      </a:lnTo>
                      <a:lnTo>
                        <a:pt x="11" y="20"/>
                      </a:lnTo>
                      <a:lnTo>
                        <a:pt x="14" y="18"/>
                      </a:lnTo>
                      <a:lnTo>
                        <a:pt x="16" y="17"/>
                      </a:lnTo>
                      <a:lnTo>
                        <a:pt x="15" y="15"/>
                      </a:lnTo>
                      <a:lnTo>
                        <a:pt x="13" y="13"/>
                      </a:lnTo>
                      <a:lnTo>
                        <a:pt x="13" y="11"/>
                      </a:lnTo>
                      <a:lnTo>
                        <a:pt x="16" y="10"/>
                      </a:lnTo>
                      <a:lnTo>
                        <a:pt x="17" y="6"/>
                      </a:lnTo>
                      <a:lnTo>
                        <a:pt x="17" y="2"/>
                      </a:lnTo>
                      <a:lnTo>
                        <a:pt x="16" y="0"/>
                      </a:lnTo>
                      <a:lnTo>
                        <a:pt x="13" y="0"/>
                      </a:lnTo>
                      <a:lnTo>
                        <a:pt x="9" y="0"/>
                      </a:lnTo>
                      <a:lnTo>
                        <a:pt x="7" y="4"/>
                      </a:lnTo>
                      <a:lnTo>
                        <a:pt x="8" y="5"/>
                      </a:lnTo>
                      <a:lnTo>
                        <a:pt x="10" y="7"/>
                      </a:lnTo>
                      <a:lnTo>
                        <a:pt x="10" y="9"/>
                      </a:lnTo>
                      <a:lnTo>
                        <a:pt x="9" y="8"/>
                      </a:lnTo>
                      <a:lnTo>
                        <a:pt x="8" y="9"/>
                      </a:lnTo>
                      <a:lnTo>
                        <a:pt x="6" y="7"/>
                      </a:lnTo>
                      <a:lnTo>
                        <a:pt x="6" y="6"/>
                      </a:lnTo>
                      <a:lnTo>
                        <a:pt x="4" y="4"/>
                      </a:lnTo>
                      <a:lnTo>
                        <a:pt x="3" y="4"/>
                      </a:lnTo>
                      <a:lnTo>
                        <a:pt x="2" y="7"/>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562">
                  <a:extLst>
                    <a:ext uri="{FF2B5EF4-FFF2-40B4-BE49-F238E27FC236}">
                      <a16:creationId xmlns:a16="http://schemas.microsoft.com/office/drawing/2014/main" id="{EBE0F733-0362-4C38-AB96-FEE176CB7531}"/>
                    </a:ext>
                  </a:extLst>
                </p:cNvPr>
                <p:cNvSpPr>
                  <a:spLocks/>
                </p:cNvSpPr>
                <p:nvPr/>
              </p:nvSpPr>
              <p:spPr bwMode="auto">
                <a:xfrm>
                  <a:off x="3757" y="1741"/>
                  <a:ext cx="1" cy="5"/>
                </a:xfrm>
                <a:custGeom>
                  <a:avLst/>
                  <a:gdLst>
                    <a:gd name="T0" fmla="*/ 0 w 1"/>
                    <a:gd name="T1" fmla="*/ 0 h 5"/>
                    <a:gd name="T2" fmla="*/ 0 w 1"/>
                    <a:gd name="T3" fmla="*/ 4 h 5"/>
                    <a:gd name="T4" fmla="*/ 1 w 1"/>
                    <a:gd name="T5" fmla="*/ 5 h 5"/>
                    <a:gd name="T6" fmla="*/ 0 w 1"/>
                    <a:gd name="T7" fmla="*/ 0 h 5"/>
                  </a:gdLst>
                  <a:ahLst/>
                  <a:cxnLst>
                    <a:cxn ang="0">
                      <a:pos x="T0" y="T1"/>
                    </a:cxn>
                    <a:cxn ang="0">
                      <a:pos x="T2" y="T3"/>
                    </a:cxn>
                    <a:cxn ang="0">
                      <a:pos x="T4" y="T5"/>
                    </a:cxn>
                    <a:cxn ang="0">
                      <a:pos x="T6" y="T7"/>
                    </a:cxn>
                  </a:cxnLst>
                  <a:rect l="0" t="0" r="r" b="b"/>
                  <a:pathLst>
                    <a:path w="1" h="5">
                      <a:moveTo>
                        <a:pt x="0" y="0"/>
                      </a:moveTo>
                      <a:lnTo>
                        <a:pt x="0" y="4"/>
                      </a:lnTo>
                      <a:lnTo>
                        <a:pt x="1"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563">
                  <a:extLst>
                    <a:ext uri="{FF2B5EF4-FFF2-40B4-BE49-F238E27FC236}">
                      <a16:creationId xmlns:a16="http://schemas.microsoft.com/office/drawing/2014/main" id="{A91F97DC-269E-4D22-B4A8-25F5E027343F}"/>
                    </a:ext>
                  </a:extLst>
                </p:cNvPr>
                <p:cNvSpPr>
                  <a:spLocks/>
                </p:cNvSpPr>
                <p:nvPr/>
              </p:nvSpPr>
              <p:spPr bwMode="auto">
                <a:xfrm>
                  <a:off x="3785" y="1749"/>
                  <a:ext cx="5" cy="9"/>
                </a:xfrm>
                <a:custGeom>
                  <a:avLst/>
                  <a:gdLst>
                    <a:gd name="T0" fmla="*/ 5 w 5"/>
                    <a:gd name="T1" fmla="*/ 6 h 9"/>
                    <a:gd name="T2" fmla="*/ 3 w 5"/>
                    <a:gd name="T3" fmla="*/ 2 h 9"/>
                    <a:gd name="T4" fmla="*/ 0 w 5"/>
                    <a:gd name="T5" fmla="*/ 0 h 9"/>
                    <a:gd name="T6" fmla="*/ 0 w 5"/>
                    <a:gd name="T7" fmla="*/ 5 h 9"/>
                    <a:gd name="T8" fmla="*/ 0 w 5"/>
                    <a:gd name="T9" fmla="*/ 8 h 9"/>
                    <a:gd name="T10" fmla="*/ 5 w 5"/>
                    <a:gd name="T11" fmla="*/ 9 h 9"/>
                    <a:gd name="T12" fmla="*/ 5 w 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6"/>
                      </a:moveTo>
                      <a:lnTo>
                        <a:pt x="3" y="2"/>
                      </a:lnTo>
                      <a:lnTo>
                        <a:pt x="0" y="0"/>
                      </a:lnTo>
                      <a:lnTo>
                        <a:pt x="0" y="5"/>
                      </a:lnTo>
                      <a:lnTo>
                        <a:pt x="0" y="8"/>
                      </a:lnTo>
                      <a:lnTo>
                        <a:pt x="5"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564">
                  <a:extLst>
                    <a:ext uri="{FF2B5EF4-FFF2-40B4-BE49-F238E27FC236}">
                      <a16:creationId xmlns:a16="http://schemas.microsoft.com/office/drawing/2014/main" id="{4AE8E9F9-E648-414A-8F86-552A66ECEB02}"/>
                    </a:ext>
                  </a:extLst>
                </p:cNvPr>
                <p:cNvSpPr>
                  <a:spLocks/>
                </p:cNvSpPr>
                <p:nvPr/>
              </p:nvSpPr>
              <p:spPr bwMode="auto">
                <a:xfrm>
                  <a:off x="3723" y="1745"/>
                  <a:ext cx="13" cy="13"/>
                </a:xfrm>
                <a:custGeom>
                  <a:avLst/>
                  <a:gdLst>
                    <a:gd name="T0" fmla="*/ 13 w 13"/>
                    <a:gd name="T1" fmla="*/ 9 h 13"/>
                    <a:gd name="T2" fmla="*/ 12 w 13"/>
                    <a:gd name="T3" fmla="*/ 7 h 13"/>
                    <a:gd name="T4" fmla="*/ 10 w 13"/>
                    <a:gd name="T5" fmla="*/ 1 h 13"/>
                    <a:gd name="T6" fmla="*/ 8 w 13"/>
                    <a:gd name="T7" fmla="*/ 2 h 13"/>
                    <a:gd name="T8" fmla="*/ 5 w 13"/>
                    <a:gd name="T9" fmla="*/ 0 h 13"/>
                    <a:gd name="T10" fmla="*/ 1 w 13"/>
                    <a:gd name="T11" fmla="*/ 1 h 13"/>
                    <a:gd name="T12" fmla="*/ 0 w 13"/>
                    <a:gd name="T13" fmla="*/ 5 h 13"/>
                    <a:gd name="T14" fmla="*/ 2 w 13"/>
                    <a:gd name="T15" fmla="*/ 9 h 13"/>
                    <a:gd name="T16" fmla="*/ 4 w 13"/>
                    <a:gd name="T17" fmla="*/ 12 h 13"/>
                    <a:gd name="T18" fmla="*/ 6 w 13"/>
                    <a:gd name="T19" fmla="*/ 12 h 13"/>
                    <a:gd name="T20" fmla="*/ 8 w 13"/>
                    <a:gd name="T21" fmla="*/ 13 h 13"/>
                    <a:gd name="T22" fmla="*/ 11 w 13"/>
                    <a:gd name="T23" fmla="*/ 13 h 13"/>
                    <a:gd name="T24" fmla="*/ 13 w 13"/>
                    <a:gd name="T2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13" y="9"/>
                      </a:moveTo>
                      <a:lnTo>
                        <a:pt x="12" y="7"/>
                      </a:lnTo>
                      <a:lnTo>
                        <a:pt x="10" y="1"/>
                      </a:lnTo>
                      <a:lnTo>
                        <a:pt x="8" y="2"/>
                      </a:lnTo>
                      <a:lnTo>
                        <a:pt x="5" y="0"/>
                      </a:lnTo>
                      <a:lnTo>
                        <a:pt x="1" y="1"/>
                      </a:lnTo>
                      <a:lnTo>
                        <a:pt x="0" y="5"/>
                      </a:lnTo>
                      <a:lnTo>
                        <a:pt x="2" y="9"/>
                      </a:lnTo>
                      <a:lnTo>
                        <a:pt x="4" y="12"/>
                      </a:lnTo>
                      <a:lnTo>
                        <a:pt x="6" y="12"/>
                      </a:lnTo>
                      <a:lnTo>
                        <a:pt x="8" y="13"/>
                      </a:lnTo>
                      <a:lnTo>
                        <a:pt x="11" y="13"/>
                      </a:lnTo>
                      <a:lnTo>
                        <a:pt x="1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565">
                  <a:extLst>
                    <a:ext uri="{FF2B5EF4-FFF2-40B4-BE49-F238E27FC236}">
                      <a16:creationId xmlns:a16="http://schemas.microsoft.com/office/drawing/2014/main" id="{8133EB20-EBEA-4C11-BAFA-0BF2693060FD}"/>
                    </a:ext>
                  </a:extLst>
                </p:cNvPr>
                <p:cNvSpPr>
                  <a:spLocks/>
                </p:cNvSpPr>
                <p:nvPr/>
              </p:nvSpPr>
              <p:spPr bwMode="auto">
                <a:xfrm>
                  <a:off x="3739" y="1758"/>
                  <a:ext cx="13" cy="10"/>
                </a:xfrm>
                <a:custGeom>
                  <a:avLst/>
                  <a:gdLst>
                    <a:gd name="T0" fmla="*/ 1 w 13"/>
                    <a:gd name="T1" fmla="*/ 5 h 10"/>
                    <a:gd name="T2" fmla="*/ 0 w 13"/>
                    <a:gd name="T3" fmla="*/ 5 h 10"/>
                    <a:gd name="T4" fmla="*/ 1 w 13"/>
                    <a:gd name="T5" fmla="*/ 7 h 10"/>
                    <a:gd name="T6" fmla="*/ 4 w 13"/>
                    <a:gd name="T7" fmla="*/ 9 h 10"/>
                    <a:gd name="T8" fmla="*/ 8 w 13"/>
                    <a:gd name="T9" fmla="*/ 9 h 10"/>
                    <a:gd name="T10" fmla="*/ 10 w 13"/>
                    <a:gd name="T11" fmla="*/ 7 h 10"/>
                    <a:gd name="T12" fmla="*/ 11 w 13"/>
                    <a:gd name="T13" fmla="*/ 9 h 10"/>
                    <a:gd name="T14" fmla="*/ 11 w 13"/>
                    <a:gd name="T15" fmla="*/ 10 h 10"/>
                    <a:gd name="T16" fmla="*/ 11 w 13"/>
                    <a:gd name="T17" fmla="*/ 7 h 10"/>
                    <a:gd name="T18" fmla="*/ 13 w 13"/>
                    <a:gd name="T19" fmla="*/ 4 h 10"/>
                    <a:gd name="T20" fmla="*/ 12 w 13"/>
                    <a:gd name="T21" fmla="*/ 1 h 10"/>
                    <a:gd name="T22" fmla="*/ 11 w 13"/>
                    <a:gd name="T23" fmla="*/ 2 h 10"/>
                    <a:gd name="T24" fmla="*/ 9 w 13"/>
                    <a:gd name="T25" fmla="*/ 2 h 10"/>
                    <a:gd name="T26" fmla="*/ 8 w 13"/>
                    <a:gd name="T27" fmla="*/ 4 h 10"/>
                    <a:gd name="T28" fmla="*/ 7 w 13"/>
                    <a:gd name="T29" fmla="*/ 4 h 10"/>
                    <a:gd name="T30" fmla="*/ 5 w 13"/>
                    <a:gd name="T31" fmla="*/ 5 h 10"/>
                    <a:gd name="T32" fmla="*/ 3 w 13"/>
                    <a:gd name="T33" fmla="*/ 0 h 10"/>
                    <a:gd name="T34" fmla="*/ 1 w 13"/>
                    <a:gd name="T35" fmla="*/ 1 h 10"/>
                    <a:gd name="T36" fmla="*/ 1 w 13"/>
                    <a:gd name="T37" fmla="*/ 4 h 10"/>
                    <a:gd name="T38" fmla="*/ 1 w 13"/>
                    <a:gd name="T3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 y="5"/>
                      </a:moveTo>
                      <a:lnTo>
                        <a:pt x="0" y="5"/>
                      </a:lnTo>
                      <a:lnTo>
                        <a:pt x="1" y="7"/>
                      </a:lnTo>
                      <a:lnTo>
                        <a:pt x="4" y="9"/>
                      </a:lnTo>
                      <a:lnTo>
                        <a:pt x="8" y="9"/>
                      </a:lnTo>
                      <a:lnTo>
                        <a:pt x="10" y="7"/>
                      </a:lnTo>
                      <a:lnTo>
                        <a:pt x="11" y="9"/>
                      </a:lnTo>
                      <a:lnTo>
                        <a:pt x="11" y="10"/>
                      </a:lnTo>
                      <a:lnTo>
                        <a:pt x="11" y="7"/>
                      </a:lnTo>
                      <a:lnTo>
                        <a:pt x="13" y="4"/>
                      </a:lnTo>
                      <a:lnTo>
                        <a:pt x="12" y="1"/>
                      </a:lnTo>
                      <a:lnTo>
                        <a:pt x="11" y="2"/>
                      </a:lnTo>
                      <a:lnTo>
                        <a:pt x="9" y="2"/>
                      </a:lnTo>
                      <a:lnTo>
                        <a:pt x="8" y="4"/>
                      </a:lnTo>
                      <a:lnTo>
                        <a:pt x="7" y="4"/>
                      </a:lnTo>
                      <a:lnTo>
                        <a:pt x="5" y="5"/>
                      </a:lnTo>
                      <a:lnTo>
                        <a:pt x="3" y="0"/>
                      </a:lnTo>
                      <a:lnTo>
                        <a:pt x="1" y="1"/>
                      </a:lnTo>
                      <a:lnTo>
                        <a:pt x="1"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566">
                  <a:extLst>
                    <a:ext uri="{FF2B5EF4-FFF2-40B4-BE49-F238E27FC236}">
                      <a16:creationId xmlns:a16="http://schemas.microsoft.com/office/drawing/2014/main" id="{D67C9DB1-1CA9-45BF-B03B-E381D4148F06}"/>
                    </a:ext>
                  </a:extLst>
                </p:cNvPr>
                <p:cNvSpPr>
                  <a:spLocks/>
                </p:cNvSpPr>
                <p:nvPr/>
              </p:nvSpPr>
              <p:spPr bwMode="auto">
                <a:xfrm>
                  <a:off x="3765" y="1765"/>
                  <a:ext cx="7" cy="10"/>
                </a:xfrm>
                <a:custGeom>
                  <a:avLst/>
                  <a:gdLst>
                    <a:gd name="T0" fmla="*/ 1 w 7"/>
                    <a:gd name="T1" fmla="*/ 5 h 10"/>
                    <a:gd name="T2" fmla="*/ 0 w 7"/>
                    <a:gd name="T3" fmla="*/ 7 h 10"/>
                    <a:gd name="T4" fmla="*/ 1 w 7"/>
                    <a:gd name="T5" fmla="*/ 9 h 10"/>
                    <a:gd name="T6" fmla="*/ 3 w 7"/>
                    <a:gd name="T7" fmla="*/ 10 h 10"/>
                    <a:gd name="T8" fmla="*/ 6 w 7"/>
                    <a:gd name="T9" fmla="*/ 7 h 10"/>
                    <a:gd name="T10" fmla="*/ 7 w 7"/>
                    <a:gd name="T11" fmla="*/ 7 h 10"/>
                    <a:gd name="T12" fmla="*/ 7 w 7"/>
                    <a:gd name="T13" fmla="*/ 6 h 10"/>
                    <a:gd name="T14" fmla="*/ 6 w 7"/>
                    <a:gd name="T15" fmla="*/ 4 h 10"/>
                    <a:gd name="T16" fmla="*/ 6 w 7"/>
                    <a:gd name="T17" fmla="*/ 0 h 10"/>
                    <a:gd name="T18" fmla="*/ 5 w 7"/>
                    <a:gd name="T19" fmla="*/ 0 h 10"/>
                    <a:gd name="T20" fmla="*/ 3 w 7"/>
                    <a:gd name="T21" fmla="*/ 0 h 10"/>
                    <a:gd name="T22" fmla="*/ 2 w 7"/>
                    <a:gd name="T23" fmla="*/ 0 h 10"/>
                    <a:gd name="T24" fmla="*/ 1 w 7"/>
                    <a:gd name="T25" fmla="*/ 0 h 10"/>
                    <a:gd name="T26" fmla="*/ 1 w 7"/>
                    <a:gd name="T27" fmla="*/ 3 h 10"/>
                    <a:gd name="T28" fmla="*/ 3 w 7"/>
                    <a:gd name="T29" fmla="*/ 3 h 10"/>
                    <a:gd name="T30" fmla="*/ 2 w 7"/>
                    <a:gd name="T31" fmla="*/ 4 h 10"/>
                    <a:gd name="T32" fmla="*/ 1 w 7"/>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5"/>
                      </a:moveTo>
                      <a:lnTo>
                        <a:pt x="0" y="7"/>
                      </a:lnTo>
                      <a:lnTo>
                        <a:pt x="1" y="9"/>
                      </a:lnTo>
                      <a:lnTo>
                        <a:pt x="3" y="10"/>
                      </a:lnTo>
                      <a:lnTo>
                        <a:pt x="6" y="7"/>
                      </a:lnTo>
                      <a:lnTo>
                        <a:pt x="7" y="7"/>
                      </a:lnTo>
                      <a:lnTo>
                        <a:pt x="7" y="6"/>
                      </a:lnTo>
                      <a:lnTo>
                        <a:pt x="6" y="4"/>
                      </a:lnTo>
                      <a:lnTo>
                        <a:pt x="6" y="0"/>
                      </a:lnTo>
                      <a:lnTo>
                        <a:pt x="5" y="0"/>
                      </a:lnTo>
                      <a:lnTo>
                        <a:pt x="3" y="0"/>
                      </a:lnTo>
                      <a:lnTo>
                        <a:pt x="2" y="0"/>
                      </a:lnTo>
                      <a:lnTo>
                        <a:pt x="1" y="0"/>
                      </a:lnTo>
                      <a:lnTo>
                        <a:pt x="1" y="3"/>
                      </a:lnTo>
                      <a:lnTo>
                        <a:pt x="3" y="3"/>
                      </a:lnTo>
                      <a:lnTo>
                        <a:pt x="2"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567">
                  <a:extLst>
                    <a:ext uri="{FF2B5EF4-FFF2-40B4-BE49-F238E27FC236}">
                      <a16:creationId xmlns:a16="http://schemas.microsoft.com/office/drawing/2014/main" id="{478AB50A-8CC1-4BA1-A5C6-63A8C312A8AA}"/>
                    </a:ext>
                  </a:extLst>
                </p:cNvPr>
                <p:cNvSpPr>
                  <a:spLocks/>
                </p:cNvSpPr>
                <p:nvPr/>
              </p:nvSpPr>
              <p:spPr bwMode="auto">
                <a:xfrm>
                  <a:off x="3735" y="1701"/>
                  <a:ext cx="5" cy="2"/>
                </a:xfrm>
                <a:custGeom>
                  <a:avLst/>
                  <a:gdLst>
                    <a:gd name="T0" fmla="*/ 0 w 5"/>
                    <a:gd name="T1" fmla="*/ 2 h 2"/>
                    <a:gd name="T2" fmla="*/ 2 w 5"/>
                    <a:gd name="T3" fmla="*/ 2 h 2"/>
                    <a:gd name="T4" fmla="*/ 5 w 5"/>
                    <a:gd name="T5" fmla="*/ 0 h 2"/>
                    <a:gd name="T6" fmla="*/ 1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2" y="2"/>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568">
                  <a:extLst>
                    <a:ext uri="{FF2B5EF4-FFF2-40B4-BE49-F238E27FC236}">
                      <a16:creationId xmlns:a16="http://schemas.microsoft.com/office/drawing/2014/main" id="{0051A6D3-65CC-4809-9077-B380E003AC5C}"/>
                    </a:ext>
                  </a:extLst>
                </p:cNvPr>
                <p:cNvSpPr>
                  <a:spLocks/>
                </p:cNvSpPr>
                <p:nvPr/>
              </p:nvSpPr>
              <p:spPr bwMode="auto">
                <a:xfrm>
                  <a:off x="3709" y="1714"/>
                  <a:ext cx="5" cy="5"/>
                </a:xfrm>
                <a:custGeom>
                  <a:avLst/>
                  <a:gdLst>
                    <a:gd name="T0" fmla="*/ 0 w 5"/>
                    <a:gd name="T1" fmla="*/ 2 h 5"/>
                    <a:gd name="T2" fmla="*/ 1 w 5"/>
                    <a:gd name="T3" fmla="*/ 5 h 5"/>
                    <a:gd name="T4" fmla="*/ 2 w 5"/>
                    <a:gd name="T5" fmla="*/ 4 h 5"/>
                    <a:gd name="T6" fmla="*/ 4 w 5"/>
                    <a:gd name="T7" fmla="*/ 1 h 5"/>
                    <a:gd name="T8" fmla="*/ 5 w 5"/>
                    <a:gd name="T9" fmla="*/ 0 h 5"/>
                    <a:gd name="T10" fmla="*/ 3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1" y="5"/>
                      </a:lnTo>
                      <a:lnTo>
                        <a:pt x="2" y="4"/>
                      </a:lnTo>
                      <a:lnTo>
                        <a:pt x="4" y="1"/>
                      </a:lnTo>
                      <a:lnTo>
                        <a:pt x="5"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569">
                  <a:extLst>
                    <a:ext uri="{FF2B5EF4-FFF2-40B4-BE49-F238E27FC236}">
                      <a16:creationId xmlns:a16="http://schemas.microsoft.com/office/drawing/2014/main" id="{590CE03B-D49F-4C5D-A19E-5CE812AD1E98}"/>
                    </a:ext>
                  </a:extLst>
                </p:cNvPr>
                <p:cNvSpPr>
                  <a:spLocks/>
                </p:cNvSpPr>
                <p:nvPr/>
              </p:nvSpPr>
              <p:spPr bwMode="auto">
                <a:xfrm>
                  <a:off x="3735" y="1755"/>
                  <a:ext cx="4" cy="8"/>
                </a:xfrm>
                <a:custGeom>
                  <a:avLst/>
                  <a:gdLst>
                    <a:gd name="T0" fmla="*/ 2 w 5"/>
                    <a:gd name="T1" fmla="*/ 8 h 11"/>
                    <a:gd name="T2" fmla="*/ 5 w 5"/>
                    <a:gd name="T3" fmla="*/ 3 h 11"/>
                    <a:gd name="T4" fmla="*/ 2 w 5"/>
                    <a:gd name="T5" fmla="*/ 0 h 11"/>
                    <a:gd name="T6" fmla="*/ 1 w 5"/>
                    <a:gd name="T7" fmla="*/ 6 h 11"/>
                    <a:gd name="T8" fmla="*/ 0 w 5"/>
                    <a:gd name="T9" fmla="*/ 9 h 11"/>
                    <a:gd name="T10" fmla="*/ 0 w 5"/>
                    <a:gd name="T11" fmla="*/ 11 h 11"/>
                    <a:gd name="T12" fmla="*/ 2 w 5"/>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2" y="8"/>
                      </a:moveTo>
                      <a:cubicBezTo>
                        <a:pt x="5" y="3"/>
                        <a:pt x="5" y="3"/>
                        <a:pt x="5" y="3"/>
                      </a:cubicBezTo>
                      <a:cubicBezTo>
                        <a:pt x="5" y="3"/>
                        <a:pt x="2" y="0"/>
                        <a:pt x="2" y="0"/>
                      </a:cubicBezTo>
                      <a:cubicBezTo>
                        <a:pt x="1" y="6"/>
                        <a:pt x="1" y="6"/>
                        <a:pt x="1" y="6"/>
                      </a:cubicBezTo>
                      <a:cubicBezTo>
                        <a:pt x="0" y="9"/>
                        <a:pt x="0" y="9"/>
                        <a:pt x="0" y="9"/>
                      </a:cubicBezTo>
                      <a:cubicBezTo>
                        <a:pt x="0" y="11"/>
                        <a:pt x="0" y="11"/>
                        <a:pt x="0" y="11"/>
                      </a:cubicBez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570">
                  <a:extLst>
                    <a:ext uri="{FF2B5EF4-FFF2-40B4-BE49-F238E27FC236}">
                      <a16:creationId xmlns:a16="http://schemas.microsoft.com/office/drawing/2014/main" id="{2A890E94-4F37-4F1D-A40D-4E4E465B4196}"/>
                    </a:ext>
                  </a:extLst>
                </p:cNvPr>
                <p:cNvSpPr>
                  <a:spLocks/>
                </p:cNvSpPr>
                <p:nvPr/>
              </p:nvSpPr>
              <p:spPr bwMode="auto">
                <a:xfrm>
                  <a:off x="3703" y="1691"/>
                  <a:ext cx="30" cy="30"/>
                </a:xfrm>
                <a:custGeom>
                  <a:avLst/>
                  <a:gdLst>
                    <a:gd name="T0" fmla="*/ 29 w 30"/>
                    <a:gd name="T1" fmla="*/ 0 h 30"/>
                    <a:gd name="T2" fmla="*/ 25 w 30"/>
                    <a:gd name="T3" fmla="*/ 5 h 30"/>
                    <a:gd name="T4" fmla="*/ 22 w 30"/>
                    <a:gd name="T5" fmla="*/ 7 h 30"/>
                    <a:gd name="T6" fmla="*/ 19 w 30"/>
                    <a:gd name="T7" fmla="*/ 7 h 30"/>
                    <a:gd name="T8" fmla="*/ 17 w 30"/>
                    <a:gd name="T9" fmla="*/ 10 h 30"/>
                    <a:gd name="T10" fmla="*/ 16 w 30"/>
                    <a:gd name="T11" fmla="*/ 14 h 30"/>
                    <a:gd name="T12" fmla="*/ 13 w 30"/>
                    <a:gd name="T13" fmla="*/ 16 h 30"/>
                    <a:gd name="T14" fmla="*/ 10 w 30"/>
                    <a:gd name="T15" fmla="*/ 16 h 30"/>
                    <a:gd name="T16" fmla="*/ 6 w 30"/>
                    <a:gd name="T17" fmla="*/ 20 h 30"/>
                    <a:gd name="T18" fmla="*/ 5 w 30"/>
                    <a:gd name="T19" fmla="*/ 19 h 30"/>
                    <a:gd name="T20" fmla="*/ 3 w 30"/>
                    <a:gd name="T21" fmla="*/ 19 h 30"/>
                    <a:gd name="T22" fmla="*/ 2 w 30"/>
                    <a:gd name="T23" fmla="*/ 23 h 30"/>
                    <a:gd name="T24" fmla="*/ 0 w 30"/>
                    <a:gd name="T25" fmla="*/ 26 h 30"/>
                    <a:gd name="T26" fmla="*/ 2 w 30"/>
                    <a:gd name="T27" fmla="*/ 27 h 30"/>
                    <a:gd name="T28" fmla="*/ 3 w 30"/>
                    <a:gd name="T29" fmla="*/ 26 h 30"/>
                    <a:gd name="T30" fmla="*/ 6 w 30"/>
                    <a:gd name="T31" fmla="*/ 30 h 30"/>
                    <a:gd name="T32" fmla="*/ 5 w 30"/>
                    <a:gd name="T33" fmla="*/ 26 h 30"/>
                    <a:gd name="T34" fmla="*/ 6 w 30"/>
                    <a:gd name="T35" fmla="*/ 23 h 30"/>
                    <a:gd name="T36" fmla="*/ 11 w 30"/>
                    <a:gd name="T37" fmla="*/ 19 h 30"/>
                    <a:gd name="T38" fmla="*/ 11 w 30"/>
                    <a:gd name="T39" fmla="*/ 20 h 30"/>
                    <a:gd name="T40" fmla="*/ 13 w 30"/>
                    <a:gd name="T41" fmla="*/ 20 h 30"/>
                    <a:gd name="T42" fmla="*/ 16 w 30"/>
                    <a:gd name="T43" fmla="*/ 20 h 30"/>
                    <a:gd name="T44" fmla="*/ 19 w 30"/>
                    <a:gd name="T45" fmla="*/ 19 h 30"/>
                    <a:gd name="T46" fmla="*/ 21 w 30"/>
                    <a:gd name="T47" fmla="*/ 19 h 30"/>
                    <a:gd name="T48" fmla="*/ 23 w 30"/>
                    <a:gd name="T49" fmla="*/ 21 h 30"/>
                    <a:gd name="T50" fmla="*/ 25 w 30"/>
                    <a:gd name="T51" fmla="*/ 20 h 30"/>
                    <a:gd name="T52" fmla="*/ 28 w 30"/>
                    <a:gd name="T53" fmla="*/ 14 h 30"/>
                    <a:gd name="T54" fmla="*/ 27 w 30"/>
                    <a:gd name="T55" fmla="*/ 11 h 30"/>
                    <a:gd name="T56" fmla="*/ 28 w 30"/>
                    <a:gd name="T57" fmla="*/ 9 h 30"/>
                    <a:gd name="T58" fmla="*/ 27 w 30"/>
                    <a:gd name="T59" fmla="*/ 6 h 30"/>
                    <a:gd name="T60" fmla="*/ 30 w 30"/>
                    <a:gd name="T61" fmla="*/ 2 h 30"/>
                    <a:gd name="T62" fmla="*/ 29 w 3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9" y="0"/>
                      </a:moveTo>
                      <a:lnTo>
                        <a:pt x="25" y="5"/>
                      </a:lnTo>
                      <a:lnTo>
                        <a:pt x="22" y="7"/>
                      </a:lnTo>
                      <a:lnTo>
                        <a:pt x="19" y="7"/>
                      </a:lnTo>
                      <a:lnTo>
                        <a:pt x="17" y="10"/>
                      </a:lnTo>
                      <a:lnTo>
                        <a:pt x="16" y="14"/>
                      </a:lnTo>
                      <a:lnTo>
                        <a:pt x="13" y="16"/>
                      </a:lnTo>
                      <a:lnTo>
                        <a:pt x="10" y="16"/>
                      </a:lnTo>
                      <a:lnTo>
                        <a:pt x="6" y="20"/>
                      </a:lnTo>
                      <a:lnTo>
                        <a:pt x="5" y="19"/>
                      </a:lnTo>
                      <a:lnTo>
                        <a:pt x="3" y="19"/>
                      </a:lnTo>
                      <a:lnTo>
                        <a:pt x="2" y="23"/>
                      </a:lnTo>
                      <a:lnTo>
                        <a:pt x="0" y="26"/>
                      </a:lnTo>
                      <a:lnTo>
                        <a:pt x="2" y="27"/>
                      </a:lnTo>
                      <a:lnTo>
                        <a:pt x="3" y="26"/>
                      </a:lnTo>
                      <a:lnTo>
                        <a:pt x="6" y="30"/>
                      </a:lnTo>
                      <a:lnTo>
                        <a:pt x="5" y="26"/>
                      </a:lnTo>
                      <a:lnTo>
                        <a:pt x="6" y="23"/>
                      </a:lnTo>
                      <a:lnTo>
                        <a:pt x="11" y="19"/>
                      </a:lnTo>
                      <a:lnTo>
                        <a:pt x="11" y="20"/>
                      </a:lnTo>
                      <a:lnTo>
                        <a:pt x="13" y="20"/>
                      </a:lnTo>
                      <a:lnTo>
                        <a:pt x="16" y="20"/>
                      </a:lnTo>
                      <a:lnTo>
                        <a:pt x="19" y="19"/>
                      </a:lnTo>
                      <a:lnTo>
                        <a:pt x="21" y="19"/>
                      </a:lnTo>
                      <a:lnTo>
                        <a:pt x="23" y="21"/>
                      </a:lnTo>
                      <a:lnTo>
                        <a:pt x="25" y="20"/>
                      </a:lnTo>
                      <a:lnTo>
                        <a:pt x="28" y="14"/>
                      </a:lnTo>
                      <a:lnTo>
                        <a:pt x="27" y="11"/>
                      </a:lnTo>
                      <a:lnTo>
                        <a:pt x="28" y="9"/>
                      </a:lnTo>
                      <a:lnTo>
                        <a:pt x="27" y="6"/>
                      </a:lnTo>
                      <a:lnTo>
                        <a:pt x="30" y="2"/>
                      </a:lnTo>
                      <a:lnTo>
                        <a:pt x="2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571">
                  <a:extLst>
                    <a:ext uri="{FF2B5EF4-FFF2-40B4-BE49-F238E27FC236}">
                      <a16:creationId xmlns:a16="http://schemas.microsoft.com/office/drawing/2014/main" id="{C714620E-5EEC-443B-9C92-ACE3CA776F71}"/>
                    </a:ext>
                  </a:extLst>
                </p:cNvPr>
                <p:cNvSpPr>
                  <a:spLocks/>
                </p:cNvSpPr>
                <p:nvPr/>
              </p:nvSpPr>
              <p:spPr bwMode="auto">
                <a:xfrm>
                  <a:off x="3730" y="1760"/>
                  <a:ext cx="3" cy="2"/>
                </a:xfrm>
                <a:custGeom>
                  <a:avLst/>
                  <a:gdLst>
                    <a:gd name="T0" fmla="*/ 3 w 3"/>
                    <a:gd name="T1" fmla="*/ 2 h 2"/>
                    <a:gd name="T2" fmla="*/ 3 w 3"/>
                    <a:gd name="T3" fmla="*/ 2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2"/>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572">
                  <a:extLst>
                    <a:ext uri="{FF2B5EF4-FFF2-40B4-BE49-F238E27FC236}">
                      <a16:creationId xmlns:a16="http://schemas.microsoft.com/office/drawing/2014/main" id="{C12933B4-711B-4612-93A9-29C7084D44B0}"/>
                    </a:ext>
                  </a:extLst>
                </p:cNvPr>
                <p:cNvSpPr>
                  <a:spLocks/>
                </p:cNvSpPr>
                <p:nvPr/>
              </p:nvSpPr>
              <p:spPr bwMode="auto">
                <a:xfrm>
                  <a:off x="3732" y="1734"/>
                  <a:ext cx="2" cy="7"/>
                </a:xfrm>
                <a:custGeom>
                  <a:avLst/>
                  <a:gdLst>
                    <a:gd name="T0" fmla="*/ 2 w 2"/>
                    <a:gd name="T1" fmla="*/ 5 h 7"/>
                    <a:gd name="T2" fmla="*/ 1 w 2"/>
                    <a:gd name="T3" fmla="*/ 0 h 7"/>
                    <a:gd name="T4" fmla="*/ 1 w 2"/>
                    <a:gd name="T5" fmla="*/ 5 h 7"/>
                    <a:gd name="T6" fmla="*/ 0 w 2"/>
                    <a:gd name="T7" fmla="*/ 7 h 7"/>
                    <a:gd name="T8" fmla="*/ 2 w 2"/>
                    <a:gd name="T9" fmla="*/ 7 h 7"/>
                    <a:gd name="T10" fmla="*/ 2 w 2"/>
                    <a:gd name="T11" fmla="*/ 5 h 7"/>
                  </a:gdLst>
                  <a:ahLst/>
                  <a:cxnLst>
                    <a:cxn ang="0">
                      <a:pos x="T0" y="T1"/>
                    </a:cxn>
                    <a:cxn ang="0">
                      <a:pos x="T2" y="T3"/>
                    </a:cxn>
                    <a:cxn ang="0">
                      <a:pos x="T4" y="T5"/>
                    </a:cxn>
                    <a:cxn ang="0">
                      <a:pos x="T6" y="T7"/>
                    </a:cxn>
                    <a:cxn ang="0">
                      <a:pos x="T8" y="T9"/>
                    </a:cxn>
                    <a:cxn ang="0">
                      <a:pos x="T10" y="T11"/>
                    </a:cxn>
                  </a:cxnLst>
                  <a:rect l="0" t="0" r="r" b="b"/>
                  <a:pathLst>
                    <a:path w="2" h="7">
                      <a:moveTo>
                        <a:pt x="2" y="5"/>
                      </a:moveTo>
                      <a:lnTo>
                        <a:pt x="1" y="0"/>
                      </a:lnTo>
                      <a:lnTo>
                        <a:pt x="1" y="5"/>
                      </a:lnTo>
                      <a:lnTo>
                        <a:pt x="0" y="7"/>
                      </a:lnTo>
                      <a:lnTo>
                        <a:pt x="2"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573">
                  <a:extLst>
                    <a:ext uri="{FF2B5EF4-FFF2-40B4-BE49-F238E27FC236}">
                      <a16:creationId xmlns:a16="http://schemas.microsoft.com/office/drawing/2014/main" id="{C7B1BAED-9278-47FA-9B7F-386D3C9733BF}"/>
                    </a:ext>
                  </a:extLst>
                </p:cNvPr>
                <p:cNvSpPr>
                  <a:spLocks/>
                </p:cNvSpPr>
                <p:nvPr/>
              </p:nvSpPr>
              <p:spPr bwMode="auto">
                <a:xfrm>
                  <a:off x="3701" y="1712"/>
                  <a:ext cx="37" cy="50"/>
                </a:xfrm>
                <a:custGeom>
                  <a:avLst/>
                  <a:gdLst>
                    <a:gd name="T0" fmla="*/ 18 w 37"/>
                    <a:gd name="T1" fmla="*/ 50 h 50"/>
                    <a:gd name="T2" fmla="*/ 20 w 37"/>
                    <a:gd name="T3" fmla="*/ 49 h 50"/>
                    <a:gd name="T4" fmla="*/ 19 w 37"/>
                    <a:gd name="T5" fmla="*/ 44 h 50"/>
                    <a:gd name="T6" fmla="*/ 18 w 37"/>
                    <a:gd name="T7" fmla="*/ 42 h 50"/>
                    <a:gd name="T8" fmla="*/ 20 w 37"/>
                    <a:gd name="T9" fmla="*/ 38 h 50"/>
                    <a:gd name="T10" fmla="*/ 18 w 37"/>
                    <a:gd name="T11" fmla="*/ 35 h 50"/>
                    <a:gd name="T12" fmla="*/ 22 w 37"/>
                    <a:gd name="T13" fmla="*/ 30 h 50"/>
                    <a:gd name="T14" fmla="*/ 26 w 37"/>
                    <a:gd name="T15" fmla="*/ 29 h 50"/>
                    <a:gd name="T16" fmla="*/ 28 w 37"/>
                    <a:gd name="T17" fmla="*/ 22 h 50"/>
                    <a:gd name="T18" fmla="*/ 29 w 37"/>
                    <a:gd name="T19" fmla="*/ 18 h 50"/>
                    <a:gd name="T20" fmla="*/ 33 w 37"/>
                    <a:gd name="T21" fmla="*/ 19 h 50"/>
                    <a:gd name="T22" fmla="*/ 35 w 37"/>
                    <a:gd name="T23" fmla="*/ 19 h 50"/>
                    <a:gd name="T24" fmla="*/ 37 w 37"/>
                    <a:gd name="T25" fmla="*/ 15 h 50"/>
                    <a:gd name="T26" fmla="*/ 33 w 37"/>
                    <a:gd name="T27" fmla="*/ 12 h 50"/>
                    <a:gd name="T28" fmla="*/ 28 w 37"/>
                    <a:gd name="T29" fmla="*/ 11 h 50"/>
                    <a:gd name="T30" fmla="*/ 25 w 37"/>
                    <a:gd name="T31" fmla="*/ 8 h 50"/>
                    <a:gd name="T32" fmla="*/ 27 w 37"/>
                    <a:gd name="T33" fmla="*/ 2 h 50"/>
                    <a:gd name="T34" fmla="*/ 20 w 37"/>
                    <a:gd name="T35" fmla="*/ 1 h 50"/>
                    <a:gd name="T36" fmla="*/ 15 w 37"/>
                    <a:gd name="T37" fmla="*/ 2 h 50"/>
                    <a:gd name="T38" fmla="*/ 17 w 37"/>
                    <a:gd name="T39" fmla="*/ 6 h 50"/>
                    <a:gd name="T40" fmla="*/ 18 w 37"/>
                    <a:gd name="T41" fmla="*/ 11 h 50"/>
                    <a:gd name="T42" fmla="*/ 16 w 37"/>
                    <a:gd name="T43" fmla="*/ 11 h 50"/>
                    <a:gd name="T44" fmla="*/ 13 w 37"/>
                    <a:gd name="T45" fmla="*/ 10 h 50"/>
                    <a:gd name="T46" fmla="*/ 13 w 37"/>
                    <a:gd name="T47" fmla="*/ 5 h 50"/>
                    <a:gd name="T48" fmla="*/ 10 w 37"/>
                    <a:gd name="T49" fmla="*/ 8 h 50"/>
                    <a:gd name="T50" fmla="*/ 9 w 37"/>
                    <a:gd name="T51" fmla="*/ 13 h 50"/>
                    <a:gd name="T52" fmla="*/ 5 w 37"/>
                    <a:gd name="T53" fmla="*/ 11 h 50"/>
                    <a:gd name="T54" fmla="*/ 1 w 37"/>
                    <a:gd name="T55" fmla="*/ 12 h 50"/>
                    <a:gd name="T56" fmla="*/ 4 w 37"/>
                    <a:gd name="T57" fmla="*/ 18 h 50"/>
                    <a:gd name="T58" fmla="*/ 1 w 37"/>
                    <a:gd name="T59" fmla="*/ 17 h 50"/>
                    <a:gd name="T60" fmla="*/ 4 w 37"/>
                    <a:gd name="T61" fmla="*/ 22 h 50"/>
                    <a:gd name="T62" fmla="*/ 5 w 37"/>
                    <a:gd name="T63" fmla="*/ 28 h 50"/>
                    <a:gd name="T64" fmla="*/ 0 w 37"/>
                    <a:gd name="T65" fmla="*/ 35 h 50"/>
                    <a:gd name="T66" fmla="*/ 4 w 37"/>
                    <a:gd name="T67" fmla="*/ 35 h 50"/>
                    <a:gd name="T68" fmla="*/ 7 w 37"/>
                    <a:gd name="T69" fmla="*/ 43 h 50"/>
                    <a:gd name="T70" fmla="*/ 7 w 37"/>
                    <a:gd name="T71" fmla="*/ 47 h 50"/>
                    <a:gd name="T72" fmla="*/ 16 w 37"/>
                    <a:gd name="T73"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6" y="49"/>
                      </a:moveTo>
                      <a:lnTo>
                        <a:pt x="18" y="50"/>
                      </a:lnTo>
                      <a:lnTo>
                        <a:pt x="20" y="49"/>
                      </a:lnTo>
                      <a:lnTo>
                        <a:pt x="20" y="49"/>
                      </a:lnTo>
                      <a:lnTo>
                        <a:pt x="21" y="46"/>
                      </a:lnTo>
                      <a:lnTo>
                        <a:pt x="19" y="44"/>
                      </a:lnTo>
                      <a:lnTo>
                        <a:pt x="18" y="44"/>
                      </a:lnTo>
                      <a:lnTo>
                        <a:pt x="18" y="42"/>
                      </a:lnTo>
                      <a:lnTo>
                        <a:pt x="19" y="40"/>
                      </a:lnTo>
                      <a:lnTo>
                        <a:pt x="20" y="38"/>
                      </a:lnTo>
                      <a:lnTo>
                        <a:pt x="18" y="37"/>
                      </a:lnTo>
                      <a:lnTo>
                        <a:pt x="18" y="35"/>
                      </a:lnTo>
                      <a:lnTo>
                        <a:pt x="24" y="32"/>
                      </a:lnTo>
                      <a:lnTo>
                        <a:pt x="22" y="30"/>
                      </a:lnTo>
                      <a:lnTo>
                        <a:pt x="25" y="28"/>
                      </a:lnTo>
                      <a:lnTo>
                        <a:pt x="26" y="29"/>
                      </a:lnTo>
                      <a:lnTo>
                        <a:pt x="28" y="27"/>
                      </a:lnTo>
                      <a:lnTo>
                        <a:pt x="28" y="22"/>
                      </a:lnTo>
                      <a:lnTo>
                        <a:pt x="28" y="19"/>
                      </a:lnTo>
                      <a:lnTo>
                        <a:pt x="29" y="18"/>
                      </a:lnTo>
                      <a:lnTo>
                        <a:pt x="32" y="17"/>
                      </a:lnTo>
                      <a:lnTo>
                        <a:pt x="33" y="19"/>
                      </a:lnTo>
                      <a:lnTo>
                        <a:pt x="34" y="19"/>
                      </a:lnTo>
                      <a:lnTo>
                        <a:pt x="35" y="19"/>
                      </a:lnTo>
                      <a:lnTo>
                        <a:pt x="36" y="18"/>
                      </a:lnTo>
                      <a:lnTo>
                        <a:pt x="37" y="15"/>
                      </a:lnTo>
                      <a:lnTo>
                        <a:pt x="35" y="12"/>
                      </a:lnTo>
                      <a:lnTo>
                        <a:pt x="33" y="12"/>
                      </a:lnTo>
                      <a:lnTo>
                        <a:pt x="30" y="12"/>
                      </a:lnTo>
                      <a:lnTo>
                        <a:pt x="28" y="11"/>
                      </a:lnTo>
                      <a:lnTo>
                        <a:pt x="27" y="8"/>
                      </a:lnTo>
                      <a:lnTo>
                        <a:pt x="25" y="8"/>
                      </a:lnTo>
                      <a:lnTo>
                        <a:pt x="27" y="5"/>
                      </a:lnTo>
                      <a:lnTo>
                        <a:pt x="27" y="2"/>
                      </a:lnTo>
                      <a:lnTo>
                        <a:pt x="24" y="0"/>
                      </a:lnTo>
                      <a:lnTo>
                        <a:pt x="20" y="1"/>
                      </a:lnTo>
                      <a:lnTo>
                        <a:pt x="18" y="2"/>
                      </a:lnTo>
                      <a:lnTo>
                        <a:pt x="15" y="2"/>
                      </a:lnTo>
                      <a:lnTo>
                        <a:pt x="14" y="2"/>
                      </a:lnTo>
                      <a:lnTo>
                        <a:pt x="17" y="6"/>
                      </a:lnTo>
                      <a:lnTo>
                        <a:pt x="16" y="8"/>
                      </a:lnTo>
                      <a:lnTo>
                        <a:pt x="18" y="11"/>
                      </a:lnTo>
                      <a:lnTo>
                        <a:pt x="18" y="12"/>
                      </a:lnTo>
                      <a:lnTo>
                        <a:pt x="16" y="11"/>
                      </a:lnTo>
                      <a:lnTo>
                        <a:pt x="14" y="12"/>
                      </a:lnTo>
                      <a:lnTo>
                        <a:pt x="13" y="10"/>
                      </a:lnTo>
                      <a:lnTo>
                        <a:pt x="14" y="8"/>
                      </a:lnTo>
                      <a:lnTo>
                        <a:pt x="13" y="5"/>
                      </a:lnTo>
                      <a:lnTo>
                        <a:pt x="12" y="5"/>
                      </a:lnTo>
                      <a:lnTo>
                        <a:pt x="10" y="8"/>
                      </a:lnTo>
                      <a:lnTo>
                        <a:pt x="11" y="11"/>
                      </a:lnTo>
                      <a:lnTo>
                        <a:pt x="9" y="13"/>
                      </a:lnTo>
                      <a:lnTo>
                        <a:pt x="7" y="11"/>
                      </a:lnTo>
                      <a:lnTo>
                        <a:pt x="5" y="11"/>
                      </a:lnTo>
                      <a:lnTo>
                        <a:pt x="4" y="10"/>
                      </a:lnTo>
                      <a:lnTo>
                        <a:pt x="1" y="12"/>
                      </a:lnTo>
                      <a:lnTo>
                        <a:pt x="4" y="15"/>
                      </a:lnTo>
                      <a:lnTo>
                        <a:pt x="4" y="18"/>
                      </a:lnTo>
                      <a:lnTo>
                        <a:pt x="3" y="16"/>
                      </a:lnTo>
                      <a:lnTo>
                        <a:pt x="1" y="17"/>
                      </a:lnTo>
                      <a:lnTo>
                        <a:pt x="2" y="21"/>
                      </a:lnTo>
                      <a:lnTo>
                        <a:pt x="4" y="22"/>
                      </a:lnTo>
                      <a:lnTo>
                        <a:pt x="4" y="26"/>
                      </a:lnTo>
                      <a:lnTo>
                        <a:pt x="5" y="28"/>
                      </a:lnTo>
                      <a:lnTo>
                        <a:pt x="1" y="30"/>
                      </a:lnTo>
                      <a:lnTo>
                        <a:pt x="0" y="35"/>
                      </a:lnTo>
                      <a:lnTo>
                        <a:pt x="1" y="36"/>
                      </a:lnTo>
                      <a:lnTo>
                        <a:pt x="4" y="35"/>
                      </a:lnTo>
                      <a:lnTo>
                        <a:pt x="7" y="39"/>
                      </a:lnTo>
                      <a:lnTo>
                        <a:pt x="7" y="43"/>
                      </a:lnTo>
                      <a:lnTo>
                        <a:pt x="7" y="45"/>
                      </a:lnTo>
                      <a:lnTo>
                        <a:pt x="7" y="47"/>
                      </a:lnTo>
                      <a:lnTo>
                        <a:pt x="11" y="47"/>
                      </a:lnTo>
                      <a:lnTo>
                        <a:pt x="16" y="4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574">
                  <a:extLst>
                    <a:ext uri="{FF2B5EF4-FFF2-40B4-BE49-F238E27FC236}">
                      <a16:creationId xmlns:a16="http://schemas.microsoft.com/office/drawing/2014/main" id="{4B44DF65-74FD-4AD5-9808-BE8499A95CA0}"/>
                    </a:ext>
                  </a:extLst>
                </p:cNvPr>
                <p:cNvSpPr>
                  <a:spLocks/>
                </p:cNvSpPr>
                <p:nvPr/>
              </p:nvSpPr>
              <p:spPr bwMode="auto">
                <a:xfrm>
                  <a:off x="3767" y="1370"/>
                  <a:ext cx="17" cy="21"/>
                </a:xfrm>
                <a:custGeom>
                  <a:avLst/>
                  <a:gdLst>
                    <a:gd name="T0" fmla="*/ 7 w 17"/>
                    <a:gd name="T1" fmla="*/ 19 h 21"/>
                    <a:gd name="T2" fmla="*/ 9 w 17"/>
                    <a:gd name="T3" fmla="*/ 17 h 21"/>
                    <a:gd name="T4" fmla="*/ 12 w 17"/>
                    <a:gd name="T5" fmla="*/ 15 h 21"/>
                    <a:gd name="T6" fmla="*/ 17 w 17"/>
                    <a:gd name="T7" fmla="*/ 9 h 21"/>
                    <a:gd name="T8" fmla="*/ 13 w 17"/>
                    <a:gd name="T9" fmla="*/ 4 h 21"/>
                    <a:gd name="T10" fmla="*/ 11 w 17"/>
                    <a:gd name="T11" fmla="*/ 2 h 21"/>
                    <a:gd name="T12" fmla="*/ 11 w 17"/>
                    <a:gd name="T13" fmla="*/ 5 h 21"/>
                    <a:gd name="T14" fmla="*/ 13 w 17"/>
                    <a:gd name="T15" fmla="*/ 8 h 21"/>
                    <a:gd name="T16" fmla="*/ 8 w 17"/>
                    <a:gd name="T17" fmla="*/ 8 h 21"/>
                    <a:gd name="T18" fmla="*/ 7 w 17"/>
                    <a:gd name="T19" fmla="*/ 12 h 21"/>
                    <a:gd name="T20" fmla="*/ 6 w 17"/>
                    <a:gd name="T21" fmla="*/ 9 h 21"/>
                    <a:gd name="T22" fmla="*/ 7 w 17"/>
                    <a:gd name="T23" fmla="*/ 0 h 21"/>
                    <a:gd name="T24" fmla="*/ 4 w 17"/>
                    <a:gd name="T25" fmla="*/ 6 h 21"/>
                    <a:gd name="T26" fmla="*/ 4 w 17"/>
                    <a:gd name="T27" fmla="*/ 9 h 21"/>
                    <a:gd name="T28" fmla="*/ 2 w 17"/>
                    <a:gd name="T29" fmla="*/ 12 h 21"/>
                    <a:gd name="T30" fmla="*/ 3 w 17"/>
                    <a:gd name="T31" fmla="*/ 16 h 21"/>
                    <a:gd name="T32" fmla="*/ 1 w 17"/>
                    <a:gd name="T33" fmla="*/ 16 h 21"/>
                    <a:gd name="T34" fmla="*/ 0 w 17"/>
                    <a:gd name="T35" fmla="*/ 21 h 21"/>
                    <a:gd name="T36" fmla="*/ 2 w 17"/>
                    <a:gd name="T37" fmla="*/ 21 h 21"/>
                    <a:gd name="T38" fmla="*/ 6 w 17"/>
                    <a:gd name="T39" fmla="*/ 16 h 21"/>
                    <a:gd name="T40" fmla="*/ 5 w 17"/>
                    <a:gd name="T41" fmla="*/ 19 h 21"/>
                    <a:gd name="T42" fmla="*/ 7 w 17"/>
                    <a:gd name="T4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1">
                      <a:moveTo>
                        <a:pt x="7" y="19"/>
                      </a:moveTo>
                      <a:lnTo>
                        <a:pt x="9" y="17"/>
                      </a:lnTo>
                      <a:lnTo>
                        <a:pt x="12" y="15"/>
                      </a:lnTo>
                      <a:lnTo>
                        <a:pt x="17" y="9"/>
                      </a:lnTo>
                      <a:lnTo>
                        <a:pt x="13" y="4"/>
                      </a:lnTo>
                      <a:lnTo>
                        <a:pt x="11" y="2"/>
                      </a:lnTo>
                      <a:lnTo>
                        <a:pt x="11" y="5"/>
                      </a:lnTo>
                      <a:lnTo>
                        <a:pt x="13" y="8"/>
                      </a:lnTo>
                      <a:lnTo>
                        <a:pt x="8" y="8"/>
                      </a:lnTo>
                      <a:lnTo>
                        <a:pt x="7" y="12"/>
                      </a:lnTo>
                      <a:lnTo>
                        <a:pt x="6" y="9"/>
                      </a:lnTo>
                      <a:lnTo>
                        <a:pt x="7" y="0"/>
                      </a:lnTo>
                      <a:lnTo>
                        <a:pt x="4" y="6"/>
                      </a:lnTo>
                      <a:lnTo>
                        <a:pt x="4" y="9"/>
                      </a:lnTo>
                      <a:lnTo>
                        <a:pt x="2" y="12"/>
                      </a:lnTo>
                      <a:lnTo>
                        <a:pt x="3" y="16"/>
                      </a:lnTo>
                      <a:lnTo>
                        <a:pt x="1" y="16"/>
                      </a:lnTo>
                      <a:lnTo>
                        <a:pt x="0" y="21"/>
                      </a:lnTo>
                      <a:lnTo>
                        <a:pt x="2" y="21"/>
                      </a:lnTo>
                      <a:lnTo>
                        <a:pt x="6" y="16"/>
                      </a:lnTo>
                      <a:lnTo>
                        <a:pt x="5" y="19"/>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575">
                  <a:extLst>
                    <a:ext uri="{FF2B5EF4-FFF2-40B4-BE49-F238E27FC236}">
                      <a16:creationId xmlns:a16="http://schemas.microsoft.com/office/drawing/2014/main" id="{F226E377-0C6F-431F-846A-2645C893D361}"/>
                    </a:ext>
                  </a:extLst>
                </p:cNvPr>
                <p:cNvSpPr>
                  <a:spLocks/>
                </p:cNvSpPr>
                <p:nvPr/>
              </p:nvSpPr>
              <p:spPr bwMode="auto">
                <a:xfrm>
                  <a:off x="3848" y="1312"/>
                  <a:ext cx="6" cy="10"/>
                </a:xfrm>
                <a:custGeom>
                  <a:avLst/>
                  <a:gdLst>
                    <a:gd name="T0" fmla="*/ 3 w 6"/>
                    <a:gd name="T1" fmla="*/ 10 h 10"/>
                    <a:gd name="T2" fmla="*/ 4 w 6"/>
                    <a:gd name="T3" fmla="*/ 7 h 10"/>
                    <a:gd name="T4" fmla="*/ 6 w 6"/>
                    <a:gd name="T5" fmla="*/ 4 h 10"/>
                    <a:gd name="T6" fmla="*/ 6 w 6"/>
                    <a:gd name="T7" fmla="*/ 0 h 10"/>
                    <a:gd name="T8" fmla="*/ 0 w 6"/>
                    <a:gd name="T9" fmla="*/ 5 h 10"/>
                    <a:gd name="T10" fmla="*/ 3 w 6"/>
                    <a:gd name="T11" fmla="*/ 10 h 10"/>
                  </a:gdLst>
                  <a:ahLst/>
                  <a:cxnLst>
                    <a:cxn ang="0">
                      <a:pos x="T0" y="T1"/>
                    </a:cxn>
                    <a:cxn ang="0">
                      <a:pos x="T2" y="T3"/>
                    </a:cxn>
                    <a:cxn ang="0">
                      <a:pos x="T4" y="T5"/>
                    </a:cxn>
                    <a:cxn ang="0">
                      <a:pos x="T6" y="T7"/>
                    </a:cxn>
                    <a:cxn ang="0">
                      <a:pos x="T8" y="T9"/>
                    </a:cxn>
                    <a:cxn ang="0">
                      <a:pos x="T10" y="T11"/>
                    </a:cxn>
                  </a:cxnLst>
                  <a:rect l="0" t="0" r="r" b="b"/>
                  <a:pathLst>
                    <a:path w="6" h="10">
                      <a:moveTo>
                        <a:pt x="3" y="10"/>
                      </a:moveTo>
                      <a:lnTo>
                        <a:pt x="4" y="7"/>
                      </a:lnTo>
                      <a:lnTo>
                        <a:pt x="6" y="4"/>
                      </a:lnTo>
                      <a:lnTo>
                        <a:pt x="6" y="0"/>
                      </a:lnTo>
                      <a:lnTo>
                        <a:pt x="0" y="5"/>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576">
                  <a:extLst>
                    <a:ext uri="{FF2B5EF4-FFF2-40B4-BE49-F238E27FC236}">
                      <a16:creationId xmlns:a16="http://schemas.microsoft.com/office/drawing/2014/main" id="{62E26514-AE21-40F1-B8C1-10592341CC3E}"/>
                    </a:ext>
                  </a:extLst>
                </p:cNvPr>
                <p:cNvSpPr>
                  <a:spLocks/>
                </p:cNvSpPr>
                <p:nvPr/>
              </p:nvSpPr>
              <p:spPr bwMode="auto">
                <a:xfrm>
                  <a:off x="3762" y="1382"/>
                  <a:ext cx="4" cy="4"/>
                </a:xfrm>
                <a:custGeom>
                  <a:avLst/>
                  <a:gdLst>
                    <a:gd name="T0" fmla="*/ 2 w 4"/>
                    <a:gd name="T1" fmla="*/ 0 h 4"/>
                    <a:gd name="T2" fmla="*/ 0 w 4"/>
                    <a:gd name="T3" fmla="*/ 4 h 4"/>
                    <a:gd name="T4" fmla="*/ 4 w 4"/>
                    <a:gd name="T5" fmla="*/ 3 h 4"/>
                    <a:gd name="T6" fmla="*/ 2 w 4"/>
                    <a:gd name="T7" fmla="*/ 0 h 4"/>
                  </a:gdLst>
                  <a:ahLst/>
                  <a:cxnLst>
                    <a:cxn ang="0">
                      <a:pos x="T0" y="T1"/>
                    </a:cxn>
                    <a:cxn ang="0">
                      <a:pos x="T2" y="T3"/>
                    </a:cxn>
                    <a:cxn ang="0">
                      <a:pos x="T4" y="T5"/>
                    </a:cxn>
                    <a:cxn ang="0">
                      <a:pos x="T6" y="T7"/>
                    </a:cxn>
                  </a:cxnLst>
                  <a:rect l="0" t="0" r="r" b="b"/>
                  <a:pathLst>
                    <a:path w="4" h="4">
                      <a:moveTo>
                        <a:pt x="2" y="0"/>
                      </a:moveTo>
                      <a:lnTo>
                        <a:pt x="0" y="4"/>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577">
                  <a:extLst>
                    <a:ext uri="{FF2B5EF4-FFF2-40B4-BE49-F238E27FC236}">
                      <a16:creationId xmlns:a16="http://schemas.microsoft.com/office/drawing/2014/main" id="{D6F5B623-BC96-4B0D-BAEB-C39166D1423D}"/>
                    </a:ext>
                  </a:extLst>
                </p:cNvPr>
                <p:cNvSpPr>
                  <a:spLocks/>
                </p:cNvSpPr>
                <p:nvPr/>
              </p:nvSpPr>
              <p:spPr bwMode="auto">
                <a:xfrm>
                  <a:off x="3760" y="1427"/>
                  <a:ext cx="2" cy="4"/>
                </a:xfrm>
                <a:custGeom>
                  <a:avLst/>
                  <a:gdLst>
                    <a:gd name="T0" fmla="*/ 1 w 2"/>
                    <a:gd name="T1" fmla="*/ 4 h 4"/>
                    <a:gd name="T2" fmla="*/ 2 w 2"/>
                    <a:gd name="T3" fmla="*/ 0 h 4"/>
                    <a:gd name="T4" fmla="*/ 0 w 2"/>
                    <a:gd name="T5" fmla="*/ 0 h 4"/>
                    <a:gd name="T6" fmla="*/ 0 w 2"/>
                    <a:gd name="T7" fmla="*/ 2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lnTo>
                        <a:pt x="2" y="0"/>
                      </a:lnTo>
                      <a:lnTo>
                        <a:pt x="0" y="0"/>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578">
                  <a:extLst>
                    <a:ext uri="{FF2B5EF4-FFF2-40B4-BE49-F238E27FC236}">
                      <a16:creationId xmlns:a16="http://schemas.microsoft.com/office/drawing/2014/main" id="{D930A073-DCC4-4C7B-96BB-C1011DA1AFBC}"/>
                    </a:ext>
                  </a:extLst>
                </p:cNvPr>
                <p:cNvSpPr>
                  <a:spLocks/>
                </p:cNvSpPr>
                <p:nvPr/>
              </p:nvSpPr>
              <p:spPr bwMode="auto">
                <a:xfrm>
                  <a:off x="3759" y="1387"/>
                  <a:ext cx="7" cy="8"/>
                </a:xfrm>
                <a:custGeom>
                  <a:avLst/>
                  <a:gdLst>
                    <a:gd name="T0" fmla="*/ 7 w 7"/>
                    <a:gd name="T1" fmla="*/ 6 h 8"/>
                    <a:gd name="T2" fmla="*/ 7 w 7"/>
                    <a:gd name="T3" fmla="*/ 0 h 8"/>
                    <a:gd name="T4" fmla="*/ 1 w 7"/>
                    <a:gd name="T5" fmla="*/ 5 h 8"/>
                    <a:gd name="T6" fmla="*/ 0 w 7"/>
                    <a:gd name="T7" fmla="*/ 8 h 8"/>
                    <a:gd name="T8" fmla="*/ 4 w 7"/>
                    <a:gd name="T9" fmla="*/ 5 h 8"/>
                    <a:gd name="T10" fmla="*/ 7 w 7"/>
                    <a:gd name="T11" fmla="*/ 6 h 8"/>
                  </a:gdLst>
                  <a:ahLst/>
                  <a:cxnLst>
                    <a:cxn ang="0">
                      <a:pos x="T0" y="T1"/>
                    </a:cxn>
                    <a:cxn ang="0">
                      <a:pos x="T2" y="T3"/>
                    </a:cxn>
                    <a:cxn ang="0">
                      <a:pos x="T4" y="T5"/>
                    </a:cxn>
                    <a:cxn ang="0">
                      <a:pos x="T6" y="T7"/>
                    </a:cxn>
                    <a:cxn ang="0">
                      <a:pos x="T8" y="T9"/>
                    </a:cxn>
                    <a:cxn ang="0">
                      <a:pos x="T10" y="T11"/>
                    </a:cxn>
                  </a:cxnLst>
                  <a:rect l="0" t="0" r="r" b="b"/>
                  <a:pathLst>
                    <a:path w="7" h="8">
                      <a:moveTo>
                        <a:pt x="7" y="6"/>
                      </a:moveTo>
                      <a:lnTo>
                        <a:pt x="7" y="0"/>
                      </a:lnTo>
                      <a:lnTo>
                        <a:pt x="1" y="5"/>
                      </a:lnTo>
                      <a:lnTo>
                        <a:pt x="0" y="8"/>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579">
                  <a:extLst>
                    <a:ext uri="{FF2B5EF4-FFF2-40B4-BE49-F238E27FC236}">
                      <a16:creationId xmlns:a16="http://schemas.microsoft.com/office/drawing/2014/main" id="{D04C1CCD-05E5-4DFD-AC7C-6137AC04F087}"/>
                    </a:ext>
                  </a:extLst>
                </p:cNvPr>
                <p:cNvSpPr>
                  <a:spLocks/>
                </p:cNvSpPr>
                <p:nvPr/>
              </p:nvSpPr>
              <p:spPr bwMode="auto">
                <a:xfrm>
                  <a:off x="3760" y="1370"/>
                  <a:ext cx="9" cy="12"/>
                </a:xfrm>
                <a:custGeom>
                  <a:avLst/>
                  <a:gdLst>
                    <a:gd name="T0" fmla="*/ 9 w 9"/>
                    <a:gd name="T1" fmla="*/ 5 h 12"/>
                    <a:gd name="T2" fmla="*/ 7 w 9"/>
                    <a:gd name="T3" fmla="*/ 0 h 12"/>
                    <a:gd name="T4" fmla="*/ 6 w 9"/>
                    <a:gd name="T5" fmla="*/ 1 h 12"/>
                    <a:gd name="T6" fmla="*/ 7 w 9"/>
                    <a:gd name="T7" fmla="*/ 2 h 12"/>
                    <a:gd name="T8" fmla="*/ 4 w 9"/>
                    <a:gd name="T9" fmla="*/ 5 h 12"/>
                    <a:gd name="T10" fmla="*/ 1 w 9"/>
                    <a:gd name="T11" fmla="*/ 5 h 12"/>
                    <a:gd name="T12" fmla="*/ 0 w 9"/>
                    <a:gd name="T13" fmla="*/ 9 h 12"/>
                    <a:gd name="T14" fmla="*/ 1 w 9"/>
                    <a:gd name="T15" fmla="*/ 11 h 12"/>
                    <a:gd name="T16" fmla="*/ 5 w 9"/>
                    <a:gd name="T17" fmla="*/ 7 h 12"/>
                    <a:gd name="T18" fmla="*/ 7 w 9"/>
                    <a:gd name="T19" fmla="*/ 7 h 12"/>
                    <a:gd name="T20" fmla="*/ 4 w 9"/>
                    <a:gd name="T21" fmla="*/ 10 h 12"/>
                    <a:gd name="T22" fmla="*/ 5 w 9"/>
                    <a:gd name="T23" fmla="*/ 12 h 12"/>
                    <a:gd name="T24" fmla="*/ 9 w 9"/>
                    <a:gd name="T25" fmla="*/ 10 h 12"/>
                    <a:gd name="T26" fmla="*/ 9 w 9"/>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9" y="5"/>
                      </a:moveTo>
                      <a:lnTo>
                        <a:pt x="7" y="0"/>
                      </a:lnTo>
                      <a:lnTo>
                        <a:pt x="6" y="1"/>
                      </a:lnTo>
                      <a:lnTo>
                        <a:pt x="7" y="2"/>
                      </a:lnTo>
                      <a:lnTo>
                        <a:pt x="4" y="5"/>
                      </a:lnTo>
                      <a:lnTo>
                        <a:pt x="1" y="5"/>
                      </a:lnTo>
                      <a:lnTo>
                        <a:pt x="0" y="9"/>
                      </a:lnTo>
                      <a:lnTo>
                        <a:pt x="1" y="11"/>
                      </a:lnTo>
                      <a:lnTo>
                        <a:pt x="5" y="7"/>
                      </a:lnTo>
                      <a:lnTo>
                        <a:pt x="7" y="7"/>
                      </a:lnTo>
                      <a:lnTo>
                        <a:pt x="4" y="10"/>
                      </a:lnTo>
                      <a:lnTo>
                        <a:pt x="5" y="12"/>
                      </a:lnTo>
                      <a:lnTo>
                        <a:pt x="9" y="10"/>
                      </a:lnTo>
                      <a:lnTo>
                        <a:pt x="9"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580">
                  <a:extLst>
                    <a:ext uri="{FF2B5EF4-FFF2-40B4-BE49-F238E27FC236}">
                      <a16:creationId xmlns:a16="http://schemas.microsoft.com/office/drawing/2014/main" id="{1F0EEC80-FEFE-4424-AF59-6C71FD49F2A2}"/>
                    </a:ext>
                  </a:extLst>
                </p:cNvPr>
                <p:cNvSpPr>
                  <a:spLocks/>
                </p:cNvSpPr>
                <p:nvPr/>
              </p:nvSpPr>
              <p:spPr bwMode="auto">
                <a:xfrm>
                  <a:off x="3779" y="1368"/>
                  <a:ext cx="5" cy="4"/>
                </a:xfrm>
                <a:custGeom>
                  <a:avLst/>
                  <a:gdLst>
                    <a:gd name="T0" fmla="*/ 5 w 5"/>
                    <a:gd name="T1" fmla="*/ 2 h 4"/>
                    <a:gd name="T2" fmla="*/ 2 w 5"/>
                    <a:gd name="T3" fmla="*/ 0 h 4"/>
                    <a:gd name="T4" fmla="*/ 0 w 5"/>
                    <a:gd name="T5" fmla="*/ 1 h 4"/>
                    <a:gd name="T6" fmla="*/ 1 w 5"/>
                    <a:gd name="T7" fmla="*/ 3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1"/>
                      </a:lnTo>
                      <a:lnTo>
                        <a:pt x="1" y="3"/>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581">
                  <a:extLst>
                    <a:ext uri="{FF2B5EF4-FFF2-40B4-BE49-F238E27FC236}">
                      <a16:creationId xmlns:a16="http://schemas.microsoft.com/office/drawing/2014/main" id="{EBC44692-6DBC-4264-9A7F-C4DF65E370B2}"/>
                    </a:ext>
                  </a:extLst>
                </p:cNvPr>
                <p:cNvSpPr>
                  <a:spLocks/>
                </p:cNvSpPr>
                <p:nvPr/>
              </p:nvSpPr>
              <p:spPr bwMode="auto">
                <a:xfrm>
                  <a:off x="3742" y="1456"/>
                  <a:ext cx="3" cy="8"/>
                </a:xfrm>
                <a:custGeom>
                  <a:avLst/>
                  <a:gdLst>
                    <a:gd name="T0" fmla="*/ 0 w 3"/>
                    <a:gd name="T1" fmla="*/ 4 h 8"/>
                    <a:gd name="T2" fmla="*/ 1 w 3"/>
                    <a:gd name="T3" fmla="*/ 8 h 8"/>
                    <a:gd name="T4" fmla="*/ 3 w 3"/>
                    <a:gd name="T5" fmla="*/ 3 h 8"/>
                    <a:gd name="T6" fmla="*/ 3 w 3"/>
                    <a:gd name="T7" fmla="*/ 0 h 8"/>
                    <a:gd name="T8" fmla="*/ 0 w 3"/>
                    <a:gd name="T9" fmla="*/ 4 h 8"/>
                  </a:gdLst>
                  <a:ahLst/>
                  <a:cxnLst>
                    <a:cxn ang="0">
                      <a:pos x="T0" y="T1"/>
                    </a:cxn>
                    <a:cxn ang="0">
                      <a:pos x="T2" y="T3"/>
                    </a:cxn>
                    <a:cxn ang="0">
                      <a:pos x="T4" y="T5"/>
                    </a:cxn>
                    <a:cxn ang="0">
                      <a:pos x="T6" y="T7"/>
                    </a:cxn>
                    <a:cxn ang="0">
                      <a:pos x="T8" y="T9"/>
                    </a:cxn>
                  </a:cxnLst>
                  <a:rect l="0" t="0" r="r" b="b"/>
                  <a:pathLst>
                    <a:path w="3" h="8">
                      <a:moveTo>
                        <a:pt x="0" y="4"/>
                      </a:moveTo>
                      <a:lnTo>
                        <a:pt x="1" y="8"/>
                      </a:lnTo>
                      <a:lnTo>
                        <a:pt x="3" y="3"/>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582">
                  <a:extLst>
                    <a:ext uri="{FF2B5EF4-FFF2-40B4-BE49-F238E27FC236}">
                      <a16:creationId xmlns:a16="http://schemas.microsoft.com/office/drawing/2014/main" id="{725718D1-BF65-4DAB-AB21-27967678F343}"/>
                    </a:ext>
                  </a:extLst>
                </p:cNvPr>
                <p:cNvSpPr>
                  <a:spLocks/>
                </p:cNvSpPr>
                <p:nvPr/>
              </p:nvSpPr>
              <p:spPr bwMode="auto">
                <a:xfrm>
                  <a:off x="3744" y="1464"/>
                  <a:ext cx="4" cy="4"/>
                </a:xfrm>
                <a:custGeom>
                  <a:avLst/>
                  <a:gdLst>
                    <a:gd name="T0" fmla="*/ 0 w 4"/>
                    <a:gd name="T1" fmla="*/ 4 h 4"/>
                    <a:gd name="T2" fmla="*/ 4 w 4"/>
                    <a:gd name="T3" fmla="*/ 1 h 4"/>
                    <a:gd name="T4" fmla="*/ 1 w 4"/>
                    <a:gd name="T5" fmla="*/ 0 h 4"/>
                    <a:gd name="T6" fmla="*/ 0 w 4"/>
                    <a:gd name="T7" fmla="*/ 1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4"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583">
                  <a:extLst>
                    <a:ext uri="{FF2B5EF4-FFF2-40B4-BE49-F238E27FC236}">
                      <a16:creationId xmlns:a16="http://schemas.microsoft.com/office/drawing/2014/main" id="{D15719C3-8911-4993-85BB-91831CBBA783}"/>
                    </a:ext>
                  </a:extLst>
                </p:cNvPr>
                <p:cNvSpPr>
                  <a:spLocks/>
                </p:cNvSpPr>
                <p:nvPr/>
              </p:nvSpPr>
              <p:spPr bwMode="auto">
                <a:xfrm>
                  <a:off x="3748" y="1396"/>
                  <a:ext cx="2" cy="4"/>
                </a:xfrm>
                <a:custGeom>
                  <a:avLst/>
                  <a:gdLst>
                    <a:gd name="T0" fmla="*/ 2 w 2"/>
                    <a:gd name="T1" fmla="*/ 4 h 4"/>
                    <a:gd name="T2" fmla="*/ 2 w 2"/>
                    <a:gd name="T3" fmla="*/ 2 h 4"/>
                    <a:gd name="T4" fmla="*/ 2 w 2"/>
                    <a:gd name="T5" fmla="*/ 0 h 4"/>
                    <a:gd name="T6" fmla="*/ 0 w 2"/>
                    <a:gd name="T7" fmla="*/ 3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2"/>
                      </a:lnTo>
                      <a:lnTo>
                        <a:pt x="2"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584">
                  <a:extLst>
                    <a:ext uri="{FF2B5EF4-FFF2-40B4-BE49-F238E27FC236}">
                      <a16:creationId xmlns:a16="http://schemas.microsoft.com/office/drawing/2014/main" id="{678B30F2-6C96-4C22-B3EA-1C2B46191134}"/>
                    </a:ext>
                  </a:extLst>
                </p:cNvPr>
                <p:cNvSpPr>
                  <a:spLocks/>
                </p:cNvSpPr>
                <p:nvPr/>
              </p:nvSpPr>
              <p:spPr bwMode="auto">
                <a:xfrm>
                  <a:off x="3742" y="1412"/>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585">
                  <a:extLst>
                    <a:ext uri="{FF2B5EF4-FFF2-40B4-BE49-F238E27FC236}">
                      <a16:creationId xmlns:a16="http://schemas.microsoft.com/office/drawing/2014/main" id="{0EEE493F-95FD-4956-8880-8BA5C8AE1A1B}"/>
                    </a:ext>
                  </a:extLst>
                </p:cNvPr>
                <p:cNvSpPr>
                  <a:spLocks/>
                </p:cNvSpPr>
                <p:nvPr/>
              </p:nvSpPr>
              <p:spPr bwMode="auto">
                <a:xfrm>
                  <a:off x="3752" y="1393"/>
                  <a:ext cx="5" cy="7"/>
                </a:xfrm>
                <a:custGeom>
                  <a:avLst/>
                  <a:gdLst>
                    <a:gd name="T0" fmla="*/ 0 w 5"/>
                    <a:gd name="T1" fmla="*/ 7 h 7"/>
                    <a:gd name="T2" fmla="*/ 5 w 5"/>
                    <a:gd name="T3" fmla="*/ 3 h 7"/>
                    <a:gd name="T4" fmla="*/ 5 w 5"/>
                    <a:gd name="T5" fmla="*/ 0 h 7"/>
                    <a:gd name="T6" fmla="*/ 1 w 5"/>
                    <a:gd name="T7" fmla="*/ 1 h 7"/>
                    <a:gd name="T8" fmla="*/ 0 w 5"/>
                    <a:gd name="T9" fmla="*/ 7 h 7"/>
                  </a:gdLst>
                  <a:ahLst/>
                  <a:cxnLst>
                    <a:cxn ang="0">
                      <a:pos x="T0" y="T1"/>
                    </a:cxn>
                    <a:cxn ang="0">
                      <a:pos x="T2" y="T3"/>
                    </a:cxn>
                    <a:cxn ang="0">
                      <a:pos x="T4" y="T5"/>
                    </a:cxn>
                    <a:cxn ang="0">
                      <a:pos x="T6" y="T7"/>
                    </a:cxn>
                    <a:cxn ang="0">
                      <a:pos x="T8" y="T9"/>
                    </a:cxn>
                  </a:cxnLst>
                  <a:rect l="0" t="0" r="r" b="b"/>
                  <a:pathLst>
                    <a:path w="5" h="7">
                      <a:moveTo>
                        <a:pt x="0" y="7"/>
                      </a:moveTo>
                      <a:lnTo>
                        <a:pt x="5" y="3"/>
                      </a:lnTo>
                      <a:lnTo>
                        <a:pt x="5" y="0"/>
                      </a:lnTo>
                      <a:lnTo>
                        <a:pt x="1"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586">
                  <a:extLst>
                    <a:ext uri="{FF2B5EF4-FFF2-40B4-BE49-F238E27FC236}">
                      <a16:creationId xmlns:a16="http://schemas.microsoft.com/office/drawing/2014/main" id="{6A8D02AD-D586-44D6-AEDF-E8C432D0BC68}"/>
                    </a:ext>
                  </a:extLst>
                </p:cNvPr>
                <p:cNvSpPr>
                  <a:spLocks/>
                </p:cNvSpPr>
                <p:nvPr/>
              </p:nvSpPr>
              <p:spPr bwMode="auto">
                <a:xfrm>
                  <a:off x="3813" y="1323"/>
                  <a:ext cx="6" cy="11"/>
                </a:xfrm>
                <a:custGeom>
                  <a:avLst/>
                  <a:gdLst>
                    <a:gd name="T0" fmla="*/ 6 w 6"/>
                    <a:gd name="T1" fmla="*/ 9 h 11"/>
                    <a:gd name="T2" fmla="*/ 5 w 6"/>
                    <a:gd name="T3" fmla="*/ 7 h 11"/>
                    <a:gd name="T4" fmla="*/ 3 w 6"/>
                    <a:gd name="T5" fmla="*/ 4 h 11"/>
                    <a:gd name="T6" fmla="*/ 2 w 6"/>
                    <a:gd name="T7" fmla="*/ 0 h 11"/>
                    <a:gd name="T8" fmla="*/ 0 w 6"/>
                    <a:gd name="T9" fmla="*/ 1 h 11"/>
                    <a:gd name="T10" fmla="*/ 1 w 6"/>
                    <a:gd name="T11" fmla="*/ 6 h 11"/>
                    <a:gd name="T12" fmla="*/ 1 w 6"/>
                    <a:gd name="T13" fmla="*/ 9 h 11"/>
                    <a:gd name="T14" fmla="*/ 5 w 6"/>
                    <a:gd name="T15" fmla="*/ 11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lnTo>
                        <a:pt x="5" y="7"/>
                      </a:lnTo>
                      <a:lnTo>
                        <a:pt x="3" y="4"/>
                      </a:lnTo>
                      <a:lnTo>
                        <a:pt x="2" y="0"/>
                      </a:lnTo>
                      <a:lnTo>
                        <a:pt x="0" y="1"/>
                      </a:lnTo>
                      <a:lnTo>
                        <a:pt x="1" y="6"/>
                      </a:lnTo>
                      <a:lnTo>
                        <a:pt x="1" y="9"/>
                      </a:lnTo>
                      <a:lnTo>
                        <a:pt x="5" y="11"/>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587">
                  <a:extLst>
                    <a:ext uri="{FF2B5EF4-FFF2-40B4-BE49-F238E27FC236}">
                      <a16:creationId xmlns:a16="http://schemas.microsoft.com/office/drawing/2014/main" id="{BFAB6964-9571-44FA-A334-7D21F29B3DA5}"/>
                    </a:ext>
                  </a:extLst>
                </p:cNvPr>
                <p:cNvSpPr>
                  <a:spLocks/>
                </p:cNvSpPr>
                <p:nvPr/>
              </p:nvSpPr>
              <p:spPr bwMode="auto">
                <a:xfrm>
                  <a:off x="3805" y="1333"/>
                  <a:ext cx="8" cy="8"/>
                </a:xfrm>
                <a:custGeom>
                  <a:avLst/>
                  <a:gdLst>
                    <a:gd name="T0" fmla="*/ 7 w 8"/>
                    <a:gd name="T1" fmla="*/ 1 h 8"/>
                    <a:gd name="T2" fmla="*/ 5 w 8"/>
                    <a:gd name="T3" fmla="*/ 2 h 8"/>
                    <a:gd name="T4" fmla="*/ 4 w 8"/>
                    <a:gd name="T5" fmla="*/ 0 h 8"/>
                    <a:gd name="T6" fmla="*/ 0 w 8"/>
                    <a:gd name="T7" fmla="*/ 4 h 8"/>
                    <a:gd name="T8" fmla="*/ 4 w 8"/>
                    <a:gd name="T9" fmla="*/ 8 h 8"/>
                    <a:gd name="T10" fmla="*/ 5 w 8"/>
                    <a:gd name="T11" fmla="*/ 8 h 8"/>
                    <a:gd name="T12" fmla="*/ 7 w 8"/>
                    <a:gd name="T13" fmla="*/ 7 h 8"/>
                    <a:gd name="T14" fmla="*/ 6 w 8"/>
                    <a:gd name="T15" fmla="*/ 4 h 8"/>
                    <a:gd name="T16" fmla="*/ 8 w 8"/>
                    <a:gd name="T17" fmla="*/ 2 h 8"/>
                    <a:gd name="T18" fmla="*/ 7 w 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1"/>
                      </a:moveTo>
                      <a:lnTo>
                        <a:pt x="5" y="2"/>
                      </a:lnTo>
                      <a:lnTo>
                        <a:pt x="4" y="0"/>
                      </a:lnTo>
                      <a:lnTo>
                        <a:pt x="0" y="4"/>
                      </a:lnTo>
                      <a:lnTo>
                        <a:pt x="4" y="8"/>
                      </a:lnTo>
                      <a:lnTo>
                        <a:pt x="5" y="8"/>
                      </a:lnTo>
                      <a:lnTo>
                        <a:pt x="7" y="7"/>
                      </a:lnTo>
                      <a:lnTo>
                        <a:pt x="6" y="4"/>
                      </a:lnTo>
                      <a:lnTo>
                        <a:pt x="8"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588">
                  <a:extLst>
                    <a:ext uri="{FF2B5EF4-FFF2-40B4-BE49-F238E27FC236}">
                      <a16:creationId xmlns:a16="http://schemas.microsoft.com/office/drawing/2014/main" id="{60159CF5-993B-4BCC-BAD5-4A0404AF5A27}"/>
                    </a:ext>
                  </a:extLst>
                </p:cNvPr>
                <p:cNvSpPr>
                  <a:spLocks/>
                </p:cNvSpPr>
                <p:nvPr/>
              </p:nvSpPr>
              <p:spPr bwMode="auto">
                <a:xfrm>
                  <a:off x="3838" y="1304"/>
                  <a:ext cx="15" cy="12"/>
                </a:xfrm>
                <a:custGeom>
                  <a:avLst/>
                  <a:gdLst>
                    <a:gd name="T0" fmla="*/ 8 w 15"/>
                    <a:gd name="T1" fmla="*/ 4 h 12"/>
                    <a:gd name="T2" fmla="*/ 6 w 15"/>
                    <a:gd name="T3" fmla="*/ 7 h 12"/>
                    <a:gd name="T4" fmla="*/ 5 w 15"/>
                    <a:gd name="T5" fmla="*/ 5 h 12"/>
                    <a:gd name="T6" fmla="*/ 2 w 15"/>
                    <a:gd name="T7" fmla="*/ 7 h 12"/>
                    <a:gd name="T8" fmla="*/ 0 w 15"/>
                    <a:gd name="T9" fmla="*/ 6 h 12"/>
                    <a:gd name="T10" fmla="*/ 1 w 15"/>
                    <a:gd name="T11" fmla="*/ 10 h 12"/>
                    <a:gd name="T12" fmla="*/ 5 w 15"/>
                    <a:gd name="T13" fmla="*/ 12 h 12"/>
                    <a:gd name="T14" fmla="*/ 7 w 15"/>
                    <a:gd name="T15" fmla="*/ 11 h 12"/>
                    <a:gd name="T16" fmla="*/ 15 w 15"/>
                    <a:gd name="T17" fmla="*/ 2 h 12"/>
                    <a:gd name="T18" fmla="*/ 14 w 15"/>
                    <a:gd name="T19" fmla="*/ 0 h 12"/>
                    <a:gd name="T20" fmla="*/ 9 w 15"/>
                    <a:gd name="T21" fmla="*/ 6 h 12"/>
                    <a:gd name="T22" fmla="*/ 8 w 15"/>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8" y="4"/>
                      </a:moveTo>
                      <a:lnTo>
                        <a:pt x="6" y="7"/>
                      </a:lnTo>
                      <a:lnTo>
                        <a:pt x="5" y="5"/>
                      </a:lnTo>
                      <a:lnTo>
                        <a:pt x="2" y="7"/>
                      </a:lnTo>
                      <a:lnTo>
                        <a:pt x="0" y="6"/>
                      </a:lnTo>
                      <a:lnTo>
                        <a:pt x="1" y="10"/>
                      </a:lnTo>
                      <a:lnTo>
                        <a:pt x="5" y="12"/>
                      </a:lnTo>
                      <a:lnTo>
                        <a:pt x="7" y="11"/>
                      </a:lnTo>
                      <a:lnTo>
                        <a:pt x="15" y="2"/>
                      </a:lnTo>
                      <a:lnTo>
                        <a:pt x="14" y="0"/>
                      </a:lnTo>
                      <a:lnTo>
                        <a:pt x="9" y="6"/>
                      </a:lnTo>
                      <a:lnTo>
                        <a:pt x="8"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589">
                  <a:extLst>
                    <a:ext uri="{FF2B5EF4-FFF2-40B4-BE49-F238E27FC236}">
                      <a16:creationId xmlns:a16="http://schemas.microsoft.com/office/drawing/2014/main" id="{E173D330-65E3-407F-910A-45D9B65F22C1}"/>
                    </a:ext>
                  </a:extLst>
                </p:cNvPr>
                <p:cNvSpPr>
                  <a:spLocks/>
                </p:cNvSpPr>
                <p:nvPr/>
              </p:nvSpPr>
              <p:spPr bwMode="auto">
                <a:xfrm>
                  <a:off x="3842" y="1320"/>
                  <a:ext cx="6" cy="4"/>
                </a:xfrm>
                <a:custGeom>
                  <a:avLst/>
                  <a:gdLst>
                    <a:gd name="T0" fmla="*/ 2 w 6"/>
                    <a:gd name="T1" fmla="*/ 0 h 4"/>
                    <a:gd name="T2" fmla="*/ 0 w 6"/>
                    <a:gd name="T3" fmla="*/ 1 h 4"/>
                    <a:gd name="T4" fmla="*/ 3 w 6"/>
                    <a:gd name="T5" fmla="*/ 3 h 4"/>
                    <a:gd name="T6" fmla="*/ 6 w 6"/>
                    <a:gd name="T7" fmla="*/ 4 h 4"/>
                    <a:gd name="T8" fmla="*/ 6 w 6"/>
                    <a:gd name="T9" fmla="*/ 1 h 4"/>
                    <a:gd name="T10" fmla="*/ 5 w 6"/>
                    <a:gd name="T11" fmla="*/ 0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3" y="3"/>
                      </a:lnTo>
                      <a:lnTo>
                        <a:pt x="6" y="4"/>
                      </a:lnTo>
                      <a:lnTo>
                        <a:pt x="6" y="1"/>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590">
                  <a:extLst>
                    <a:ext uri="{FF2B5EF4-FFF2-40B4-BE49-F238E27FC236}">
                      <a16:creationId xmlns:a16="http://schemas.microsoft.com/office/drawing/2014/main" id="{40ECE1F8-7217-4F27-A2C4-5954645EED4A}"/>
                    </a:ext>
                  </a:extLst>
                </p:cNvPr>
                <p:cNvSpPr>
                  <a:spLocks/>
                </p:cNvSpPr>
                <p:nvPr/>
              </p:nvSpPr>
              <p:spPr bwMode="auto">
                <a:xfrm>
                  <a:off x="3797" y="1341"/>
                  <a:ext cx="11" cy="10"/>
                </a:xfrm>
                <a:custGeom>
                  <a:avLst/>
                  <a:gdLst>
                    <a:gd name="T0" fmla="*/ 9 w 11"/>
                    <a:gd name="T1" fmla="*/ 0 h 10"/>
                    <a:gd name="T2" fmla="*/ 7 w 11"/>
                    <a:gd name="T3" fmla="*/ 3 h 10"/>
                    <a:gd name="T4" fmla="*/ 4 w 11"/>
                    <a:gd name="T5" fmla="*/ 3 h 10"/>
                    <a:gd name="T6" fmla="*/ 4 w 11"/>
                    <a:gd name="T7" fmla="*/ 6 h 10"/>
                    <a:gd name="T8" fmla="*/ 0 w 11"/>
                    <a:gd name="T9" fmla="*/ 7 h 10"/>
                    <a:gd name="T10" fmla="*/ 3 w 11"/>
                    <a:gd name="T11" fmla="*/ 10 h 10"/>
                    <a:gd name="T12" fmla="*/ 5 w 11"/>
                    <a:gd name="T13" fmla="*/ 10 h 10"/>
                    <a:gd name="T14" fmla="*/ 9 w 11"/>
                    <a:gd name="T15" fmla="*/ 10 h 10"/>
                    <a:gd name="T16" fmla="*/ 8 w 11"/>
                    <a:gd name="T17" fmla="*/ 7 h 10"/>
                    <a:gd name="T18" fmla="*/ 11 w 11"/>
                    <a:gd name="T19" fmla="*/ 4 h 10"/>
                    <a:gd name="T20" fmla="*/ 9 w 1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9" y="0"/>
                      </a:moveTo>
                      <a:lnTo>
                        <a:pt x="7" y="3"/>
                      </a:lnTo>
                      <a:lnTo>
                        <a:pt x="4" y="3"/>
                      </a:lnTo>
                      <a:lnTo>
                        <a:pt x="4" y="6"/>
                      </a:lnTo>
                      <a:lnTo>
                        <a:pt x="0" y="7"/>
                      </a:lnTo>
                      <a:lnTo>
                        <a:pt x="3" y="10"/>
                      </a:lnTo>
                      <a:lnTo>
                        <a:pt x="5" y="10"/>
                      </a:lnTo>
                      <a:lnTo>
                        <a:pt x="9" y="10"/>
                      </a:lnTo>
                      <a:lnTo>
                        <a:pt x="8" y="7"/>
                      </a:lnTo>
                      <a:lnTo>
                        <a:pt x="11"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591">
                  <a:extLst>
                    <a:ext uri="{FF2B5EF4-FFF2-40B4-BE49-F238E27FC236}">
                      <a16:creationId xmlns:a16="http://schemas.microsoft.com/office/drawing/2014/main" id="{947C3DA7-F702-4746-8FA8-EF701296C6BC}"/>
                    </a:ext>
                  </a:extLst>
                </p:cNvPr>
                <p:cNvSpPr>
                  <a:spLocks/>
                </p:cNvSpPr>
                <p:nvPr/>
              </p:nvSpPr>
              <p:spPr bwMode="auto">
                <a:xfrm>
                  <a:off x="3823" y="1326"/>
                  <a:ext cx="5" cy="11"/>
                </a:xfrm>
                <a:custGeom>
                  <a:avLst/>
                  <a:gdLst>
                    <a:gd name="T0" fmla="*/ 1 w 5"/>
                    <a:gd name="T1" fmla="*/ 0 h 11"/>
                    <a:gd name="T2" fmla="*/ 0 w 5"/>
                    <a:gd name="T3" fmla="*/ 2 h 11"/>
                    <a:gd name="T4" fmla="*/ 0 w 5"/>
                    <a:gd name="T5" fmla="*/ 8 h 11"/>
                    <a:gd name="T6" fmla="*/ 2 w 5"/>
                    <a:gd name="T7" fmla="*/ 8 h 11"/>
                    <a:gd name="T8" fmla="*/ 3 w 5"/>
                    <a:gd name="T9" fmla="*/ 11 h 11"/>
                    <a:gd name="T10" fmla="*/ 5 w 5"/>
                    <a:gd name="T11" fmla="*/ 8 h 11"/>
                    <a:gd name="T12" fmla="*/ 3 w 5"/>
                    <a:gd name="T13" fmla="*/ 6 h 11"/>
                    <a:gd name="T14" fmla="*/ 4 w 5"/>
                    <a:gd name="T15" fmla="*/ 2 h 11"/>
                    <a:gd name="T16" fmla="*/ 1 w 5"/>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0"/>
                      </a:moveTo>
                      <a:lnTo>
                        <a:pt x="0" y="2"/>
                      </a:lnTo>
                      <a:lnTo>
                        <a:pt x="0" y="8"/>
                      </a:lnTo>
                      <a:lnTo>
                        <a:pt x="2" y="8"/>
                      </a:lnTo>
                      <a:lnTo>
                        <a:pt x="3" y="11"/>
                      </a:lnTo>
                      <a:lnTo>
                        <a:pt x="5" y="8"/>
                      </a:lnTo>
                      <a:lnTo>
                        <a:pt x="3" y="6"/>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592">
                  <a:extLst>
                    <a:ext uri="{FF2B5EF4-FFF2-40B4-BE49-F238E27FC236}">
                      <a16:creationId xmlns:a16="http://schemas.microsoft.com/office/drawing/2014/main" id="{8132BD33-7EDF-4AC5-A628-33E2350C1322}"/>
                    </a:ext>
                  </a:extLst>
                </p:cNvPr>
                <p:cNvSpPr>
                  <a:spLocks/>
                </p:cNvSpPr>
                <p:nvPr/>
              </p:nvSpPr>
              <p:spPr bwMode="auto">
                <a:xfrm>
                  <a:off x="3785" y="1349"/>
                  <a:ext cx="12" cy="19"/>
                </a:xfrm>
                <a:custGeom>
                  <a:avLst/>
                  <a:gdLst>
                    <a:gd name="T0" fmla="*/ 9 w 12"/>
                    <a:gd name="T1" fmla="*/ 13 h 19"/>
                    <a:gd name="T2" fmla="*/ 12 w 12"/>
                    <a:gd name="T3" fmla="*/ 13 h 19"/>
                    <a:gd name="T4" fmla="*/ 11 w 12"/>
                    <a:gd name="T5" fmla="*/ 10 h 19"/>
                    <a:gd name="T6" fmla="*/ 12 w 12"/>
                    <a:gd name="T7" fmla="*/ 8 h 19"/>
                    <a:gd name="T8" fmla="*/ 11 w 12"/>
                    <a:gd name="T9" fmla="*/ 4 h 19"/>
                    <a:gd name="T10" fmla="*/ 10 w 12"/>
                    <a:gd name="T11" fmla="*/ 3 h 19"/>
                    <a:gd name="T12" fmla="*/ 9 w 12"/>
                    <a:gd name="T13" fmla="*/ 1 h 19"/>
                    <a:gd name="T14" fmla="*/ 4 w 12"/>
                    <a:gd name="T15" fmla="*/ 0 h 19"/>
                    <a:gd name="T16" fmla="*/ 5 w 12"/>
                    <a:gd name="T17" fmla="*/ 4 h 19"/>
                    <a:gd name="T18" fmla="*/ 3 w 12"/>
                    <a:gd name="T19" fmla="*/ 2 h 19"/>
                    <a:gd name="T20" fmla="*/ 1 w 12"/>
                    <a:gd name="T21" fmla="*/ 6 h 19"/>
                    <a:gd name="T22" fmla="*/ 5 w 12"/>
                    <a:gd name="T23" fmla="*/ 8 h 19"/>
                    <a:gd name="T24" fmla="*/ 1 w 12"/>
                    <a:gd name="T25" fmla="*/ 8 h 19"/>
                    <a:gd name="T26" fmla="*/ 0 w 12"/>
                    <a:gd name="T27" fmla="*/ 12 h 19"/>
                    <a:gd name="T28" fmla="*/ 3 w 12"/>
                    <a:gd name="T29" fmla="*/ 13 h 19"/>
                    <a:gd name="T30" fmla="*/ 0 w 12"/>
                    <a:gd name="T31" fmla="*/ 16 h 19"/>
                    <a:gd name="T32" fmla="*/ 3 w 12"/>
                    <a:gd name="T33" fmla="*/ 16 h 19"/>
                    <a:gd name="T34" fmla="*/ 3 w 12"/>
                    <a:gd name="T35" fmla="*/ 19 h 19"/>
                    <a:gd name="T36" fmla="*/ 4 w 12"/>
                    <a:gd name="T37" fmla="*/ 19 h 19"/>
                    <a:gd name="T38" fmla="*/ 5 w 12"/>
                    <a:gd name="T39" fmla="*/ 15 h 19"/>
                    <a:gd name="T40" fmla="*/ 8 w 12"/>
                    <a:gd name="T41" fmla="*/ 16 h 19"/>
                    <a:gd name="T42" fmla="*/ 9 w 12"/>
                    <a:gd name="T43"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9" y="13"/>
                      </a:moveTo>
                      <a:lnTo>
                        <a:pt x="12" y="13"/>
                      </a:lnTo>
                      <a:lnTo>
                        <a:pt x="11" y="10"/>
                      </a:lnTo>
                      <a:lnTo>
                        <a:pt x="12" y="8"/>
                      </a:lnTo>
                      <a:lnTo>
                        <a:pt x="11" y="4"/>
                      </a:lnTo>
                      <a:lnTo>
                        <a:pt x="10" y="3"/>
                      </a:lnTo>
                      <a:lnTo>
                        <a:pt x="9" y="1"/>
                      </a:lnTo>
                      <a:lnTo>
                        <a:pt x="4" y="0"/>
                      </a:lnTo>
                      <a:lnTo>
                        <a:pt x="5" y="4"/>
                      </a:lnTo>
                      <a:lnTo>
                        <a:pt x="3" y="2"/>
                      </a:lnTo>
                      <a:lnTo>
                        <a:pt x="1" y="6"/>
                      </a:lnTo>
                      <a:lnTo>
                        <a:pt x="5" y="8"/>
                      </a:lnTo>
                      <a:lnTo>
                        <a:pt x="1" y="8"/>
                      </a:lnTo>
                      <a:lnTo>
                        <a:pt x="0" y="12"/>
                      </a:lnTo>
                      <a:lnTo>
                        <a:pt x="3" y="13"/>
                      </a:lnTo>
                      <a:lnTo>
                        <a:pt x="0" y="16"/>
                      </a:lnTo>
                      <a:lnTo>
                        <a:pt x="3" y="16"/>
                      </a:lnTo>
                      <a:lnTo>
                        <a:pt x="3" y="19"/>
                      </a:lnTo>
                      <a:lnTo>
                        <a:pt x="4" y="19"/>
                      </a:lnTo>
                      <a:lnTo>
                        <a:pt x="5" y="15"/>
                      </a:lnTo>
                      <a:lnTo>
                        <a:pt x="8" y="16"/>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593">
                  <a:extLst>
                    <a:ext uri="{FF2B5EF4-FFF2-40B4-BE49-F238E27FC236}">
                      <a16:creationId xmlns:a16="http://schemas.microsoft.com/office/drawing/2014/main" id="{5E08E534-FC03-4623-A5E0-2B358F848823}"/>
                    </a:ext>
                  </a:extLst>
                </p:cNvPr>
                <p:cNvSpPr>
                  <a:spLocks/>
                </p:cNvSpPr>
                <p:nvPr/>
              </p:nvSpPr>
              <p:spPr bwMode="auto">
                <a:xfrm>
                  <a:off x="3808" y="1325"/>
                  <a:ext cx="2" cy="3"/>
                </a:xfrm>
                <a:custGeom>
                  <a:avLst/>
                  <a:gdLst>
                    <a:gd name="T0" fmla="*/ 0 w 2"/>
                    <a:gd name="T1" fmla="*/ 1 h 3"/>
                    <a:gd name="T2" fmla="*/ 1 w 2"/>
                    <a:gd name="T3" fmla="*/ 3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lnTo>
                        <a:pt x="1"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594">
                  <a:extLst>
                    <a:ext uri="{FF2B5EF4-FFF2-40B4-BE49-F238E27FC236}">
                      <a16:creationId xmlns:a16="http://schemas.microsoft.com/office/drawing/2014/main" id="{2C681E93-D7A0-4602-9336-899864408D4A}"/>
                    </a:ext>
                  </a:extLst>
                </p:cNvPr>
                <p:cNvSpPr>
                  <a:spLocks/>
                </p:cNvSpPr>
                <p:nvPr/>
              </p:nvSpPr>
              <p:spPr bwMode="auto">
                <a:xfrm>
                  <a:off x="3803" y="1330"/>
                  <a:ext cx="4" cy="5"/>
                </a:xfrm>
                <a:custGeom>
                  <a:avLst/>
                  <a:gdLst>
                    <a:gd name="T0" fmla="*/ 5 w 5"/>
                    <a:gd name="T1" fmla="*/ 0 h 7"/>
                    <a:gd name="T2" fmla="*/ 1 w 5"/>
                    <a:gd name="T3" fmla="*/ 2 h 7"/>
                    <a:gd name="T4" fmla="*/ 0 w 5"/>
                    <a:gd name="T5" fmla="*/ 7 h 7"/>
                    <a:gd name="T6" fmla="*/ 5 w 5"/>
                    <a:gd name="T7" fmla="*/ 3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1" y="2"/>
                        <a:pt x="1" y="2"/>
                        <a:pt x="1" y="2"/>
                      </a:cubicBezTo>
                      <a:cubicBezTo>
                        <a:pt x="0" y="7"/>
                        <a:pt x="0" y="7"/>
                        <a:pt x="0" y="7"/>
                      </a:cubicBezTo>
                      <a:cubicBezTo>
                        <a:pt x="1" y="7"/>
                        <a:pt x="5" y="3"/>
                        <a:pt x="5" y="3"/>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595">
                  <a:extLst>
                    <a:ext uri="{FF2B5EF4-FFF2-40B4-BE49-F238E27FC236}">
                      <a16:creationId xmlns:a16="http://schemas.microsoft.com/office/drawing/2014/main" id="{D99C3E9F-6139-414F-B122-38FAAE2DC4EE}"/>
                    </a:ext>
                  </a:extLst>
                </p:cNvPr>
                <p:cNvSpPr>
                  <a:spLocks/>
                </p:cNvSpPr>
                <p:nvPr/>
              </p:nvSpPr>
              <p:spPr bwMode="auto">
                <a:xfrm>
                  <a:off x="3788" y="1372"/>
                  <a:ext cx="2" cy="3"/>
                </a:xfrm>
                <a:custGeom>
                  <a:avLst/>
                  <a:gdLst>
                    <a:gd name="T0" fmla="*/ 0 w 2"/>
                    <a:gd name="T1" fmla="*/ 3 h 3"/>
                    <a:gd name="T2" fmla="*/ 2 w 2"/>
                    <a:gd name="T3" fmla="*/ 2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596">
                  <a:extLst>
                    <a:ext uri="{FF2B5EF4-FFF2-40B4-BE49-F238E27FC236}">
                      <a16:creationId xmlns:a16="http://schemas.microsoft.com/office/drawing/2014/main" id="{F45AF05A-1673-49A9-BA44-EA3924FD7084}"/>
                    </a:ext>
                  </a:extLst>
                </p:cNvPr>
                <p:cNvSpPr>
                  <a:spLocks/>
                </p:cNvSpPr>
                <p:nvPr/>
              </p:nvSpPr>
              <p:spPr bwMode="auto">
                <a:xfrm>
                  <a:off x="3769" y="1358"/>
                  <a:ext cx="9" cy="14"/>
                </a:xfrm>
                <a:custGeom>
                  <a:avLst/>
                  <a:gdLst>
                    <a:gd name="T0" fmla="*/ 6 w 9"/>
                    <a:gd name="T1" fmla="*/ 5 h 14"/>
                    <a:gd name="T2" fmla="*/ 9 w 9"/>
                    <a:gd name="T3" fmla="*/ 3 h 14"/>
                    <a:gd name="T4" fmla="*/ 8 w 9"/>
                    <a:gd name="T5" fmla="*/ 0 h 14"/>
                    <a:gd name="T6" fmla="*/ 5 w 9"/>
                    <a:gd name="T7" fmla="*/ 1 h 14"/>
                    <a:gd name="T8" fmla="*/ 5 w 9"/>
                    <a:gd name="T9" fmla="*/ 4 h 14"/>
                    <a:gd name="T10" fmla="*/ 1 w 9"/>
                    <a:gd name="T11" fmla="*/ 8 h 14"/>
                    <a:gd name="T12" fmla="*/ 0 w 9"/>
                    <a:gd name="T13" fmla="*/ 13 h 14"/>
                    <a:gd name="T14" fmla="*/ 2 w 9"/>
                    <a:gd name="T15" fmla="*/ 14 h 14"/>
                    <a:gd name="T16" fmla="*/ 5 w 9"/>
                    <a:gd name="T17" fmla="*/ 9 h 14"/>
                    <a:gd name="T18" fmla="*/ 6 w 9"/>
                    <a:gd name="T1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4">
                      <a:moveTo>
                        <a:pt x="6" y="5"/>
                      </a:moveTo>
                      <a:lnTo>
                        <a:pt x="9" y="3"/>
                      </a:lnTo>
                      <a:lnTo>
                        <a:pt x="8" y="0"/>
                      </a:lnTo>
                      <a:lnTo>
                        <a:pt x="5" y="1"/>
                      </a:lnTo>
                      <a:lnTo>
                        <a:pt x="5" y="4"/>
                      </a:lnTo>
                      <a:lnTo>
                        <a:pt x="1" y="8"/>
                      </a:lnTo>
                      <a:lnTo>
                        <a:pt x="0" y="13"/>
                      </a:lnTo>
                      <a:lnTo>
                        <a:pt x="2" y="14"/>
                      </a:lnTo>
                      <a:lnTo>
                        <a:pt x="5" y="9"/>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597">
                  <a:extLst>
                    <a:ext uri="{FF2B5EF4-FFF2-40B4-BE49-F238E27FC236}">
                      <a16:creationId xmlns:a16="http://schemas.microsoft.com/office/drawing/2014/main" id="{CC78239A-F284-4CE3-ACEC-0EC3DC796ED2}"/>
                    </a:ext>
                  </a:extLst>
                </p:cNvPr>
                <p:cNvSpPr>
                  <a:spLocks/>
                </p:cNvSpPr>
                <p:nvPr/>
              </p:nvSpPr>
              <p:spPr bwMode="auto">
                <a:xfrm>
                  <a:off x="3662" y="1629"/>
                  <a:ext cx="3" cy="3"/>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598">
                  <a:extLst>
                    <a:ext uri="{FF2B5EF4-FFF2-40B4-BE49-F238E27FC236}">
                      <a16:creationId xmlns:a16="http://schemas.microsoft.com/office/drawing/2014/main" id="{25A85210-39C7-4DE4-B718-28A588276D68}"/>
                    </a:ext>
                  </a:extLst>
                </p:cNvPr>
                <p:cNvSpPr>
                  <a:spLocks/>
                </p:cNvSpPr>
                <p:nvPr/>
              </p:nvSpPr>
              <p:spPr bwMode="auto">
                <a:xfrm>
                  <a:off x="3657" y="1582"/>
                  <a:ext cx="3" cy="3"/>
                </a:xfrm>
                <a:custGeom>
                  <a:avLst/>
                  <a:gdLst>
                    <a:gd name="T0" fmla="*/ 3 w 3"/>
                    <a:gd name="T1" fmla="*/ 3 h 3"/>
                    <a:gd name="T2" fmla="*/ 0 w 3"/>
                    <a:gd name="T3" fmla="*/ 0 h 3"/>
                    <a:gd name="T4" fmla="*/ 1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599">
                  <a:extLst>
                    <a:ext uri="{FF2B5EF4-FFF2-40B4-BE49-F238E27FC236}">
                      <a16:creationId xmlns:a16="http://schemas.microsoft.com/office/drawing/2014/main" id="{421D4DDE-95DF-4CE4-878F-1F4315FB7309}"/>
                    </a:ext>
                  </a:extLst>
                </p:cNvPr>
                <p:cNvSpPr>
                  <a:spLocks/>
                </p:cNvSpPr>
                <p:nvPr/>
              </p:nvSpPr>
              <p:spPr bwMode="auto">
                <a:xfrm>
                  <a:off x="3662" y="1637"/>
                  <a:ext cx="4" cy="4"/>
                </a:xfrm>
                <a:custGeom>
                  <a:avLst/>
                  <a:gdLst>
                    <a:gd name="T0" fmla="*/ 1 w 5"/>
                    <a:gd name="T1" fmla="*/ 0 h 5"/>
                    <a:gd name="T2" fmla="*/ 3 w 5"/>
                    <a:gd name="T3" fmla="*/ 5 h 5"/>
                    <a:gd name="T4" fmla="*/ 5 w 5"/>
                    <a:gd name="T5" fmla="*/ 2 h 5"/>
                    <a:gd name="T6" fmla="*/ 3 w 5"/>
                    <a:gd name="T7" fmla="*/ 0 h 5"/>
                    <a:gd name="T8" fmla="*/ 1 w 5"/>
                    <a:gd name="T9" fmla="*/ 0 h 5"/>
                  </a:gdLst>
                  <a:ahLst/>
                  <a:cxnLst>
                    <a:cxn ang="0">
                      <a:pos x="T0" y="T1"/>
                    </a:cxn>
                    <a:cxn ang="0">
                      <a:pos x="T2" y="T3"/>
                    </a:cxn>
                    <a:cxn ang="0">
                      <a:pos x="T4" y="T5"/>
                    </a:cxn>
                    <a:cxn ang="0">
                      <a:pos x="T6" y="T7"/>
                    </a:cxn>
                    <a:cxn ang="0">
                      <a:pos x="T8" y="T9"/>
                    </a:cxn>
                  </a:cxnLst>
                  <a:rect l="0" t="0" r="r" b="b"/>
                  <a:pathLst>
                    <a:path w="5" h="5">
                      <a:moveTo>
                        <a:pt x="1" y="0"/>
                      </a:moveTo>
                      <a:cubicBezTo>
                        <a:pt x="3" y="5"/>
                        <a:pt x="3" y="5"/>
                        <a:pt x="3" y="5"/>
                      </a:cubicBezTo>
                      <a:cubicBezTo>
                        <a:pt x="5" y="2"/>
                        <a:pt x="5" y="2"/>
                        <a:pt x="5" y="2"/>
                      </a:cubicBezTo>
                      <a:cubicBezTo>
                        <a:pt x="3" y="0"/>
                        <a:pt x="3" y="0"/>
                        <a:pt x="3" y="0"/>
                      </a:cubicBezTo>
                      <a:cubicBezTo>
                        <a:pt x="3" y="0"/>
                        <a:pt x="0"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600">
                  <a:extLst>
                    <a:ext uri="{FF2B5EF4-FFF2-40B4-BE49-F238E27FC236}">
                      <a16:creationId xmlns:a16="http://schemas.microsoft.com/office/drawing/2014/main" id="{E1390A93-00C7-4FD4-B51A-FDA92569DF61}"/>
                    </a:ext>
                  </a:extLst>
                </p:cNvPr>
                <p:cNvSpPr>
                  <a:spLocks/>
                </p:cNvSpPr>
                <p:nvPr/>
              </p:nvSpPr>
              <p:spPr bwMode="auto">
                <a:xfrm>
                  <a:off x="3658" y="1577"/>
                  <a:ext cx="3" cy="4"/>
                </a:xfrm>
                <a:custGeom>
                  <a:avLst/>
                  <a:gdLst>
                    <a:gd name="T0" fmla="*/ 0 w 3"/>
                    <a:gd name="T1" fmla="*/ 0 h 4"/>
                    <a:gd name="T2" fmla="*/ 2 w 3"/>
                    <a:gd name="T3" fmla="*/ 4 h 4"/>
                    <a:gd name="T4" fmla="*/ 3 w 3"/>
                    <a:gd name="T5" fmla="*/ 2 h 4"/>
                    <a:gd name="T6" fmla="*/ 0 w 3"/>
                    <a:gd name="T7" fmla="*/ 0 h 4"/>
                  </a:gdLst>
                  <a:ahLst/>
                  <a:cxnLst>
                    <a:cxn ang="0">
                      <a:pos x="T0" y="T1"/>
                    </a:cxn>
                    <a:cxn ang="0">
                      <a:pos x="T2" y="T3"/>
                    </a:cxn>
                    <a:cxn ang="0">
                      <a:pos x="T4" y="T5"/>
                    </a:cxn>
                    <a:cxn ang="0">
                      <a:pos x="T6" y="T7"/>
                    </a:cxn>
                  </a:cxnLst>
                  <a:rect l="0" t="0" r="r" b="b"/>
                  <a:pathLst>
                    <a:path w="3" h="4">
                      <a:moveTo>
                        <a:pt x="0" y="0"/>
                      </a:moveTo>
                      <a:lnTo>
                        <a:pt x="2" y="4"/>
                      </a:lnTo>
                      <a:lnTo>
                        <a:pt x="3"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601">
                  <a:extLst>
                    <a:ext uri="{FF2B5EF4-FFF2-40B4-BE49-F238E27FC236}">
                      <a16:creationId xmlns:a16="http://schemas.microsoft.com/office/drawing/2014/main" id="{C74B4FAD-7F29-4031-A442-61E7548AEE4C}"/>
                    </a:ext>
                  </a:extLst>
                </p:cNvPr>
                <p:cNvSpPr>
                  <a:spLocks/>
                </p:cNvSpPr>
                <p:nvPr/>
              </p:nvSpPr>
              <p:spPr bwMode="auto">
                <a:xfrm>
                  <a:off x="3666" y="1631"/>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602">
                  <a:extLst>
                    <a:ext uri="{FF2B5EF4-FFF2-40B4-BE49-F238E27FC236}">
                      <a16:creationId xmlns:a16="http://schemas.microsoft.com/office/drawing/2014/main" id="{83B47C0D-045D-46DE-8C90-8B5AF27D9AFD}"/>
                    </a:ext>
                  </a:extLst>
                </p:cNvPr>
                <p:cNvSpPr>
                  <a:spLocks/>
                </p:cNvSpPr>
                <p:nvPr/>
              </p:nvSpPr>
              <p:spPr bwMode="auto">
                <a:xfrm>
                  <a:off x="3658" y="1612"/>
                  <a:ext cx="2" cy="4"/>
                </a:xfrm>
                <a:custGeom>
                  <a:avLst/>
                  <a:gdLst>
                    <a:gd name="T0" fmla="*/ 0 w 2"/>
                    <a:gd name="T1" fmla="*/ 3 h 5"/>
                    <a:gd name="T2" fmla="*/ 2 w 2"/>
                    <a:gd name="T3" fmla="*/ 5 h 5"/>
                    <a:gd name="T4" fmla="*/ 2 w 2"/>
                    <a:gd name="T5" fmla="*/ 0 h 5"/>
                    <a:gd name="T6" fmla="*/ 0 w 2"/>
                    <a:gd name="T7" fmla="*/ 3 h 5"/>
                  </a:gdLst>
                  <a:ahLst/>
                  <a:cxnLst>
                    <a:cxn ang="0">
                      <a:pos x="T0" y="T1"/>
                    </a:cxn>
                    <a:cxn ang="0">
                      <a:pos x="T2" y="T3"/>
                    </a:cxn>
                    <a:cxn ang="0">
                      <a:pos x="T4" y="T5"/>
                    </a:cxn>
                    <a:cxn ang="0">
                      <a:pos x="T6" y="T7"/>
                    </a:cxn>
                  </a:cxnLst>
                  <a:rect l="0" t="0" r="r" b="b"/>
                  <a:pathLst>
                    <a:path w="2" h="5">
                      <a:moveTo>
                        <a:pt x="0" y="3"/>
                      </a:moveTo>
                      <a:cubicBezTo>
                        <a:pt x="2" y="5"/>
                        <a:pt x="2" y="5"/>
                        <a:pt x="2" y="5"/>
                      </a:cubicBezTo>
                      <a:cubicBezTo>
                        <a:pt x="2" y="5"/>
                        <a:pt x="2" y="0"/>
                        <a:pt x="2"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603">
                  <a:extLst>
                    <a:ext uri="{FF2B5EF4-FFF2-40B4-BE49-F238E27FC236}">
                      <a16:creationId xmlns:a16="http://schemas.microsoft.com/office/drawing/2014/main" id="{D169E798-6DE7-4A91-AA9C-3184617FC3FA}"/>
                    </a:ext>
                  </a:extLst>
                </p:cNvPr>
                <p:cNvSpPr>
                  <a:spLocks/>
                </p:cNvSpPr>
                <p:nvPr/>
              </p:nvSpPr>
              <p:spPr bwMode="auto">
                <a:xfrm>
                  <a:off x="3656" y="1607"/>
                  <a:ext cx="3" cy="3"/>
                </a:xfrm>
                <a:custGeom>
                  <a:avLst/>
                  <a:gdLst>
                    <a:gd name="T0" fmla="*/ 3 w 3"/>
                    <a:gd name="T1" fmla="*/ 1 h 3"/>
                    <a:gd name="T2" fmla="*/ 2 w 3"/>
                    <a:gd name="T3" fmla="*/ 0 h 3"/>
                    <a:gd name="T4" fmla="*/ 0 w 3"/>
                    <a:gd name="T5" fmla="*/ 2 h 3"/>
                    <a:gd name="T6" fmla="*/ 1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2"/>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604">
                  <a:extLst>
                    <a:ext uri="{FF2B5EF4-FFF2-40B4-BE49-F238E27FC236}">
                      <a16:creationId xmlns:a16="http://schemas.microsoft.com/office/drawing/2014/main" id="{A804D9C9-B674-4080-A887-4B0A8BBEA608}"/>
                    </a:ext>
                  </a:extLst>
                </p:cNvPr>
                <p:cNvSpPr>
                  <a:spLocks/>
                </p:cNvSpPr>
                <p:nvPr/>
              </p:nvSpPr>
              <p:spPr bwMode="auto">
                <a:xfrm>
                  <a:off x="3658" y="1623"/>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1"/>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605">
                  <a:extLst>
                    <a:ext uri="{FF2B5EF4-FFF2-40B4-BE49-F238E27FC236}">
                      <a16:creationId xmlns:a16="http://schemas.microsoft.com/office/drawing/2014/main" id="{ACBD1FBC-53F2-4128-88B9-50DF2E3B330B}"/>
                    </a:ext>
                  </a:extLst>
                </p:cNvPr>
                <p:cNvSpPr>
                  <a:spLocks/>
                </p:cNvSpPr>
                <p:nvPr/>
              </p:nvSpPr>
              <p:spPr bwMode="auto">
                <a:xfrm>
                  <a:off x="3664" y="1622"/>
                  <a:ext cx="3" cy="6"/>
                </a:xfrm>
                <a:custGeom>
                  <a:avLst/>
                  <a:gdLst>
                    <a:gd name="T0" fmla="*/ 1 w 3"/>
                    <a:gd name="T1" fmla="*/ 8 h 8"/>
                    <a:gd name="T2" fmla="*/ 3 w 3"/>
                    <a:gd name="T3" fmla="*/ 4 h 8"/>
                    <a:gd name="T4" fmla="*/ 0 w 3"/>
                    <a:gd name="T5" fmla="*/ 0 h 8"/>
                    <a:gd name="T6" fmla="*/ 1 w 3"/>
                    <a:gd name="T7" fmla="*/ 8 h 8"/>
                  </a:gdLst>
                  <a:ahLst/>
                  <a:cxnLst>
                    <a:cxn ang="0">
                      <a:pos x="T0" y="T1"/>
                    </a:cxn>
                    <a:cxn ang="0">
                      <a:pos x="T2" y="T3"/>
                    </a:cxn>
                    <a:cxn ang="0">
                      <a:pos x="T4" y="T5"/>
                    </a:cxn>
                    <a:cxn ang="0">
                      <a:pos x="T6" y="T7"/>
                    </a:cxn>
                  </a:cxnLst>
                  <a:rect l="0" t="0" r="r" b="b"/>
                  <a:pathLst>
                    <a:path w="3" h="8">
                      <a:moveTo>
                        <a:pt x="1" y="8"/>
                      </a:moveTo>
                      <a:cubicBezTo>
                        <a:pt x="3" y="4"/>
                        <a:pt x="3" y="4"/>
                        <a:pt x="3" y="4"/>
                      </a:cubicBezTo>
                      <a:cubicBezTo>
                        <a:pt x="3" y="4"/>
                        <a:pt x="0" y="0"/>
                        <a:pt x="0" y="0"/>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606">
                  <a:extLst>
                    <a:ext uri="{FF2B5EF4-FFF2-40B4-BE49-F238E27FC236}">
                      <a16:creationId xmlns:a16="http://schemas.microsoft.com/office/drawing/2014/main" id="{CA842483-1047-42BB-AC9C-1B00968C1FE3}"/>
                    </a:ext>
                  </a:extLst>
                </p:cNvPr>
                <p:cNvSpPr>
                  <a:spLocks/>
                </p:cNvSpPr>
                <p:nvPr/>
              </p:nvSpPr>
              <p:spPr bwMode="auto">
                <a:xfrm>
                  <a:off x="3659" y="1619"/>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9" name="Group 808">
                <a:extLst>
                  <a:ext uri="{FF2B5EF4-FFF2-40B4-BE49-F238E27FC236}">
                    <a16:creationId xmlns:a16="http://schemas.microsoft.com/office/drawing/2014/main" id="{02DEB6C2-5DC7-4A39-89A0-0E61F103CA6F}"/>
                  </a:ext>
                </a:extLst>
              </p:cNvPr>
              <p:cNvGrpSpPr>
                <a:grpSpLocks/>
              </p:cNvGrpSpPr>
              <p:nvPr/>
            </p:nvGrpSpPr>
            <p:grpSpPr bwMode="auto">
              <a:xfrm>
                <a:off x="5116704" y="2047681"/>
                <a:ext cx="2006674" cy="1993712"/>
                <a:chOff x="3223" y="1290"/>
                <a:chExt cx="1264" cy="1256"/>
              </a:xfrm>
              <a:grpFill/>
            </p:grpSpPr>
            <p:sp>
              <p:nvSpPr>
                <p:cNvPr id="600" name="Freeform 608">
                  <a:extLst>
                    <a:ext uri="{FF2B5EF4-FFF2-40B4-BE49-F238E27FC236}">
                      <a16:creationId xmlns:a16="http://schemas.microsoft.com/office/drawing/2014/main" id="{FF0DFAAD-BB83-4825-97F0-123837281641}"/>
                    </a:ext>
                  </a:extLst>
                </p:cNvPr>
                <p:cNvSpPr>
                  <a:spLocks/>
                </p:cNvSpPr>
                <p:nvPr/>
              </p:nvSpPr>
              <p:spPr bwMode="auto">
                <a:xfrm>
                  <a:off x="3744" y="1398"/>
                  <a:ext cx="3" cy="8"/>
                </a:xfrm>
                <a:custGeom>
                  <a:avLst/>
                  <a:gdLst>
                    <a:gd name="T0" fmla="*/ 3 w 3"/>
                    <a:gd name="T1" fmla="*/ 0 h 8"/>
                    <a:gd name="T2" fmla="*/ 0 w 3"/>
                    <a:gd name="T3" fmla="*/ 5 h 8"/>
                    <a:gd name="T4" fmla="*/ 0 w 3"/>
                    <a:gd name="T5" fmla="*/ 8 h 8"/>
                    <a:gd name="T6" fmla="*/ 3 w 3"/>
                    <a:gd name="T7" fmla="*/ 5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5"/>
                      </a:lnTo>
                      <a:lnTo>
                        <a:pt x="0" y="8"/>
                      </a:lnTo>
                      <a:lnTo>
                        <a:pt x="3"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609">
                  <a:extLst>
                    <a:ext uri="{FF2B5EF4-FFF2-40B4-BE49-F238E27FC236}">
                      <a16:creationId xmlns:a16="http://schemas.microsoft.com/office/drawing/2014/main" id="{32D1548A-A1B1-4D30-97BE-6020D550A94B}"/>
                    </a:ext>
                  </a:extLst>
                </p:cNvPr>
                <p:cNvSpPr>
                  <a:spLocks/>
                </p:cNvSpPr>
                <p:nvPr/>
              </p:nvSpPr>
              <p:spPr bwMode="auto">
                <a:xfrm>
                  <a:off x="3729" y="1494"/>
                  <a:ext cx="7" cy="6"/>
                </a:xfrm>
                <a:custGeom>
                  <a:avLst/>
                  <a:gdLst>
                    <a:gd name="T0" fmla="*/ 1 w 7"/>
                    <a:gd name="T1" fmla="*/ 2 h 6"/>
                    <a:gd name="T2" fmla="*/ 0 w 7"/>
                    <a:gd name="T3" fmla="*/ 5 h 6"/>
                    <a:gd name="T4" fmla="*/ 2 w 7"/>
                    <a:gd name="T5" fmla="*/ 5 h 6"/>
                    <a:gd name="T6" fmla="*/ 3 w 7"/>
                    <a:gd name="T7" fmla="*/ 6 h 6"/>
                    <a:gd name="T8" fmla="*/ 4 w 7"/>
                    <a:gd name="T9" fmla="*/ 5 h 6"/>
                    <a:gd name="T10" fmla="*/ 7 w 7"/>
                    <a:gd name="T11" fmla="*/ 0 h 6"/>
                    <a:gd name="T12" fmla="*/ 5 w 7"/>
                    <a:gd name="T13" fmla="*/ 2 h 6"/>
                    <a:gd name="T14" fmla="*/ 1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1" y="2"/>
                      </a:moveTo>
                      <a:lnTo>
                        <a:pt x="0" y="5"/>
                      </a:lnTo>
                      <a:lnTo>
                        <a:pt x="2" y="5"/>
                      </a:lnTo>
                      <a:lnTo>
                        <a:pt x="3" y="6"/>
                      </a:lnTo>
                      <a:lnTo>
                        <a:pt x="4" y="5"/>
                      </a:lnTo>
                      <a:lnTo>
                        <a:pt x="7" y="0"/>
                      </a:lnTo>
                      <a:lnTo>
                        <a:pt x="5"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610">
                  <a:extLst>
                    <a:ext uri="{FF2B5EF4-FFF2-40B4-BE49-F238E27FC236}">
                      <a16:creationId xmlns:a16="http://schemas.microsoft.com/office/drawing/2014/main" id="{7C2C92D2-914F-4849-84CF-5FEA7635AFDD}"/>
                    </a:ext>
                  </a:extLst>
                </p:cNvPr>
                <p:cNvSpPr>
                  <a:spLocks/>
                </p:cNvSpPr>
                <p:nvPr/>
              </p:nvSpPr>
              <p:spPr bwMode="auto">
                <a:xfrm>
                  <a:off x="3737" y="1472"/>
                  <a:ext cx="3" cy="4"/>
                </a:xfrm>
                <a:custGeom>
                  <a:avLst/>
                  <a:gdLst>
                    <a:gd name="T0" fmla="*/ 3 w 3"/>
                    <a:gd name="T1" fmla="*/ 1 h 4"/>
                    <a:gd name="T2" fmla="*/ 2 w 3"/>
                    <a:gd name="T3" fmla="*/ 0 h 4"/>
                    <a:gd name="T4" fmla="*/ 0 w 3"/>
                    <a:gd name="T5" fmla="*/ 3 h 4"/>
                    <a:gd name="T6" fmla="*/ 2 w 3"/>
                    <a:gd name="T7" fmla="*/ 4 h 4"/>
                    <a:gd name="T8" fmla="*/ 3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lnTo>
                        <a:pt x="2" y="0"/>
                      </a:lnTo>
                      <a:lnTo>
                        <a:pt x="0" y="3"/>
                      </a:lnTo>
                      <a:lnTo>
                        <a:pt x="2" y="4"/>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611">
                  <a:extLst>
                    <a:ext uri="{FF2B5EF4-FFF2-40B4-BE49-F238E27FC236}">
                      <a16:creationId xmlns:a16="http://schemas.microsoft.com/office/drawing/2014/main" id="{21B74DEE-CAFE-47D4-870F-11181C57FCE9}"/>
                    </a:ext>
                  </a:extLst>
                </p:cNvPr>
                <p:cNvSpPr>
                  <a:spLocks/>
                </p:cNvSpPr>
                <p:nvPr/>
              </p:nvSpPr>
              <p:spPr bwMode="auto">
                <a:xfrm>
                  <a:off x="3664" y="1570"/>
                  <a:ext cx="3" cy="3"/>
                </a:xfrm>
                <a:custGeom>
                  <a:avLst/>
                  <a:gdLst>
                    <a:gd name="T0" fmla="*/ 3 w 3"/>
                    <a:gd name="T1" fmla="*/ 0 h 3"/>
                    <a:gd name="T2" fmla="*/ 0 w 3"/>
                    <a:gd name="T3" fmla="*/ 3 h 3"/>
                    <a:gd name="T4" fmla="*/ 3 w 3"/>
                    <a:gd name="T5" fmla="*/ 2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612">
                  <a:extLst>
                    <a:ext uri="{FF2B5EF4-FFF2-40B4-BE49-F238E27FC236}">
                      <a16:creationId xmlns:a16="http://schemas.microsoft.com/office/drawing/2014/main" id="{B15C7FAB-36D8-4CF1-BA45-4CE5CFA8FAA2}"/>
                    </a:ext>
                  </a:extLst>
                </p:cNvPr>
                <p:cNvSpPr>
                  <a:spLocks/>
                </p:cNvSpPr>
                <p:nvPr/>
              </p:nvSpPr>
              <p:spPr bwMode="auto">
                <a:xfrm>
                  <a:off x="3668" y="165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613">
                  <a:extLst>
                    <a:ext uri="{FF2B5EF4-FFF2-40B4-BE49-F238E27FC236}">
                      <a16:creationId xmlns:a16="http://schemas.microsoft.com/office/drawing/2014/main" id="{1734D3C6-8EC8-4CE6-A66C-199D06828FEB}"/>
                    </a:ext>
                  </a:extLst>
                </p:cNvPr>
                <p:cNvSpPr>
                  <a:spLocks/>
                </p:cNvSpPr>
                <p:nvPr/>
              </p:nvSpPr>
              <p:spPr bwMode="auto">
                <a:xfrm>
                  <a:off x="3735" y="1489"/>
                  <a:ext cx="5" cy="4"/>
                </a:xfrm>
                <a:custGeom>
                  <a:avLst/>
                  <a:gdLst>
                    <a:gd name="T0" fmla="*/ 5 w 5"/>
                    <a:gd name="T1" fmla="*/ 0 h 4"/>
                    <a:gd name="T2" fmla="*/ 1 w 5"/>
                    <a:gd name="T3" fmla="*/ 1 h 4"/>
                    <a:gd name="T4" fmla="*/ 0 w 5"/>
                    <a:gd name="T5" fmla="*/ 4 h 4"/>
                    <a:gd name="T6" fmla="*/ 1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1" y="1"/>
                      </a:lnTo>
                      <a:lnTo>
                        <a:pt x="0" y="4"/>
                      </a:lnTo>
                      <a:lnTo>
                        <a:pt x="1" y="4"/>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614">
                  <a:extLst>
                    <a:ext uri="{FF2B5EF4-FFF2-40B4-BE49-F238E27FC236}">
                      <a16:creationId xmlns:a16="http://schemas.microsoft.com/office/drawing/2014/main" id="{74EC42A2-A3DF-4F65-9D4C-CED8AADFE713}"/>
                    </a:ext>
                  </a:extLst>
                </p:cNvPr>
                <p:cNvSpPr>
                  <a:spLocks/>
                </p:cNvSpPr>
                <p:nvPr/>
              </p:nvSpPr>
              <p:spPr bwMode="auto">
                <a:xfrm>
                  <a:off x="3698" y="1534"/>
                  <a:ext cx="9" cy="7"/>
                </a:xfrm>
                <a:custGeom>
                  <a:avLst/>
                  <a:gdLst>
                    <a:gd name="T0" fmla="*/ 3 w 9"/>
                    <a:gd name="T1" fmla="*/ 5 h 7"/>
                    <a:gd name="T2" fmla="*/ 7 w 9"/>
                    <a:gd name="T3" fmla="*/ 6 h 7"/>
                    <a:gd name="T4" fmla="*/ 9 w 9"/>
                    <a:gd name="T5" fmla="*/ 3 h 7"/>
                    <a:gd name="T6" fmla="*/ 7 w 9"/>
                    <a:gd name="T7" fmla="*/ 0 h 7"/>
                    <a:gd name="T8" fmla="*/ 5 w 9"/>
                    <a:gd name="T9" fmla="*/ 1 h 7"/>
                    <a:gd name="T10" fmla="*/ 4 w 9"/>
                    <a:gd name="T11" fmla="*/ 3 h 7"/>
                    <a:gd name="T12" fmla="*/ 2 w 9"/>
                    <a:gd name="T13" fmla="*/ 3 h 7"/>
                    <a:gd name="T14" fmla="*/ 0 w 9"/>
                    <a:gd name="T15" fmla="*/ 7 h 7"/>
                    <a:gd name="T16" fmla="*/ 2 w 9"/>
                    <a:gd name="T17" fmla="*/ 7 h 7"/>
                    <a:gd name="T18" fmla="*/ 3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3" y="5"/>
                      </a:moveTo>
                      <a:lnTo>
                        <a:pt x="7" y="6"/>
                      </a:lnTo>
                      <a:lnTo>
                        <a:pt x="9" y="3"/>
                      </a:lnTo>
                      <a:lnTo>
                        <a:pt x="7" y="0"/>
                      </a:lnTo>
                      <a:lnTo>
                        <a:pt x="5" y="1"/>
                      </a:lnTo>
                      <a:lnTo>
                        <a:pt x="4" y="3"/>
                      </a:lnTo>
                      <a:lnTo>
                        <a:pt x="2" y="3"/>
                      </a:lnTo>
                      <a:lnTo>
                        <a:pt x="0" y="7"/>
                      </a:lnTo>
                      <a:lnTo>
                        <a:pt x="2" y="7"/>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615">
                  <a:extLst>
                    <a:ext uri="{FF2B5EF4-FFF2-40B4-BE49-F238E27FC236}">
                      <a16:creationId xmlns:a16="http://schemas.microsoft.com/office/drawing/2014/main" id="{31C57F19-A639-46CF-94ED-82628A791693}"/>
                    </a:ext>
                  </a:extLst>
                </p:cNvPr>
                <p:cNvSpPr>
                  <a:spLocks/>
                </p:cNvSpPr>
                <p:nvPr/>
              </p:nvSpPr>
              <p:spPr bwMode="auto">
                <a:xfrm>
                  <a:off x="3691" y="1539"/>
                  <a:ext cx="4" cy="4"/>
                </a:xfrm>
                <a:custGeom>
                  <a:avLst/>
                  <a:gdLst>
                    <a:gd name="T0" fmla="*/ 5 w 5"/>
                    <a:gd name="T1" fmla="*/ 3 h 5"/>
                    <a:gd name="T2" fmla="*/ 4 w 5"/>
                    <a:gd name="T3" fmla="*/ 0 h 5"/>
                    <a:gd name="T4" fmla="*/ 0 w 5"/>
                    <a:gd name="T5" fmla="*/ 0 h 5"/>
                    <a:gd name="T6" fmla="*/ 4 w 5"/>
                    <a:gd name="T7" fmla="*/ 5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0"/>
                        <a:pt x="4" y="0"/>
                        <a:pt x="4" y="0"/>
                      </a:cubicBezTo>
                      <a:cubicBezTo>
                        <a:pt x="0" y="0"/>
                        <a:pt x="0" y="0"/>
                        <a:pt x="0" y="0"/>
                      </a:cubicBezTo>
                      <a:cubicBezTo>
                        <a:pt x="4" y="5"/>
                        <a:pt x="4" y="5"/>
                        <a:pt x="4" y="5"/>
                      </a:cubicBezTo>
                      <a:cubicBezTo>
                        <a:pt x="4" y="5"/>
                        <a:pt x="5" y="3"/>
                        <a:pt x="5"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616">
                  <a:extLst>
                    <a:ext uri="{FF2B5EF4-FFF2-40B4-BE49-F238E27FC236}">
                      <a16:creationId xmlns:a16="http://schemas.microsoft.com/office/drawing/2014/main" id="{5A926DC5-A3CA-4DCC-A589-E4C047E86609}"/>
                    </a:ext>
                  </a:extLst>
                </p:cNvPr>
                <p:cNvSpPr>
                  <a:spLocks/>
                </p:cNvSpPr>
                <p:nvPr/>
              </p:nvSpPr>
              <p:spPr bwMode="auto">
                <a:xfrm>
                  <a:off x="3669" y="1568"/>
                  <a:ext cx="3" cy="4"/>
                </a:xfrm>
                <a:custGeom>
                  <a:avLst/>
                  <a:gdLst>
                    <a:gd name="T0" fmla="*/ 3 w 3"/>
                    <a:gd name="T1" fmla="*/ 3 h 4"/>
                    <a:gd name="T2" fmla="*/ 1 w 3"/>
                    <a:gd name="T3" fmla="*/ 1 h 4"/>
                    <a:gd name="T4" fmla="*/ 0 w 3"/>
                    <a:gd name="T5" fmla="*/ 0 h 4"/>
                    <a:gd name="T6" fmla="*/ 0 w 3"/>
                    <a:gd name="T7" fmla="*/ 4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lnTo>
                        <a:pt x="1" y="1"/>
                      </a:lnTo>
                      <a:lnTo>
                        <a:pt x="0" y="0"/>
                      </a:lnTo>
                      <a:lnTo>
                        <a:pt x="0"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617">
                  <a:extLst>
                    <a:ext uri="{FF2B5EF4-FFF2-40B4-BE49-F238E27FC236}">
                      <a16:creationId xmlns:a16="http://schemas.microsoft.com/office/drawing/2014/main" id="{BF604C3E-7278-4637-898D-7E1D6929D511}"/>
                    </a:ext>
                  </a:extLst>
                </p:cNvPr>
                <p:cNvSpPr>
                  <a:spLocks/>
                </p:cNvSpPr>
                <p:nvPr/>
              </p:nvSpPr>
              <p:spPr bwMode="auto">
                <a:xfrm>
                  <a:off x="3694" y="1544"/>
                  <a:ext cx="3" cy="4"/>
                </a:xfrm>
                <a:custGeom>
                  <a:avLst/>
                  <a:gdLst>
                    <a:gd name="T0" fmla="*/ 2 w 4"/>
                    <a:gd name="T1" fmla="*/ 6 h 6"/>
                    <a:gd name="T2" fmla="*/ 4 w 4"/>
                    <a:gd name="T3" fmla="*/ 4 h 6"/>
                    <a:gd name="T4" fmla="*/ 3 w 4"/>
                    <a:gd name="T5" fmla="*/ 0 h 6"/>
                    <a:gd name="T6" fmla="*/ 0 w 4"/>
                    <a:gd name="T7" fmla="*/ 4 h 6"/>
                    <a:gd name="T8" fmla="*/ 2 w 4"/>
                    <a:gd name="T9" fmla="*/ 6 h 6"/>
                  </a:gdLst>
                  <a:ahLst/>
                  <a:cxnLst>
                    <a:cxn ang="0">
                      <a:pos x="T0" y="T1"/>
                    </a:cxn>
                    <a:cxn ang="0">
                      <a:pos x="T2" y="T3"/>
                    </a:cxn>
                    <a:cxn ang="0">
                      <a:pos x="T4" y="T5"/>
                    </a:cxn>
                    <a:cxn ang="0">
                      <a:pos x="T6" y="T7"/>
                    </a:cxn>
                    <a:cxn ang="0">
                      <a:pos x="T8" y="T9"/>
                    </a:cxn>
                  </a:cxnLst>
                  <a:rect l="0" t="0" r="r" b="b"/>
                  <a:pathLst>
                    <a:path w="4" h="6">
                      <a:moveTo>
                        <a:pt x="2" y="6"/>
                      </a:moveTo>
                      <a:cubicBezTo>
                        <a:pt x="4" y="4"/>
                        <a:pt x="4" y="4"/>
                        <a:pt x="4" y="4"/>
                      </a:cubicBezTo>
                      <a:cubicBezTo>
                        <a:pt x="3" y="0"/>
                        <a:pt x="3" y="0"/>
                        <a:pt x="3" y="0"/>
                      </a:cubicBezTo>
                      <a:cubicBezTo>
                        <a:pt x="3" y="0"/>
                        <a:pt x="0" y="4"/>
                        <a:pt x="0" y="4"/>
                      </a:cubicBez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618">
                  <a:extLst>
                    <a:ext uri="{FF2B5EF4-FFF2-40B4-BE49-F238E27FC236}">
                      <a16:creationId xmlns:a16="http://schemas.microsoft.com/office/drawing/2014/main" id="{53659E43-A5B8-40BE-9842-D9E59595894B}"/>
                    </a:ext>
                  </a:extLst>
                </p:cNvPr>
                <p:cNvSpPr>
                  <a:spLocks/>
                </p:cNvSpPr>
                <p:nvPr/>
              </p:nvSpPr>
              <p:spPr bwMode="auto">
                <a:xfrm>
                  <a:off x="3698" y="1530"/>
                  <a:ext cx="6" cy="4"/>
                </a:xfrm>
                <a:custGeom>
                  <a:avLst/>
                  <a:gdLst>
                    <a:gd name="T0" fmla="*/ 6 w 6"/>
                    <a:gd name="T1" fmla="*/ 1 h 4"/>
                    <a:gd name="T2" fmla="*/ 3 w 6"/>
                    <a:gd name="T3" fmla="*/ 0 h 4"/>
                    <a:gd name="T4" fmla="*/ 0 w 6"/>
                    <a:gd name="T5" fmla="*/ 4 h 4"/>
                    <a:gd name="T6" fmla="*/ 3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lnTo>
                        <a:pt x="3" y="0"/>
                      </a:lnTo>
                      <a:lnTo>
                        <a:pt x="0" y="4"/>
                      </a:lnTo>
                      <a:lnTo>
                        <a:pt x="3" y="4"/>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619">
                  <a:extLst>
                    <a:ext uri="{FF2B5EF4-FFF2-40B4-BE49-F238E27FC236}">
                      <a16:creationId xmlns:a16="http://schemas.microsoft.com/office/drawing/2014/main" id="{74B1D5C9-D464-4E35-BB40-1BCBE88683B1}"/>
                    </a:ext>
                  </a:extLst>
                </p:cNvPr>
                <p:cNvSpPr>
                  <a:spLocks/>
                </p:cNvSpPr>
                <p:nvPr/>
              </p:nvSpPr>
              <p:spPr bwMode="auto">
                <a:xfrm>
                  <a:off x="3812" y="1337"/>
                  <a:ext cx="3" cy="4"/>
                </a:xfrm>
                <a:custGeom>
                  <a:avLst/>
                  <a:gdLst>
                    <a:gd name="T0" fmla="*/ 1 w 3"/>
                    <a:gd name="T1" fmla="*/ 0 h 4"/>
                    <a:gd name="T2" fmla="*/ 0 w 3"/>
                    <a:gd name="T3" fmla="*/ 4 h 4"/>
                    <a:gd name="T4" fmla="*/ 3 w 3"/>
                    <a:gd name="T5" fmla="*/ 3 h 4"/>
                    <a:gd name="T6" fmla="*/ 1 w 3"/>
                    <a:gd name="T7" fmla="*/ 0 h 4"/>
                  </a:gdLst>
                  <a:ahLst/>
                  <a:cxnLst>
                    <a:cxn ang="0">
                      <a:pos x="T0" y="T1"/>
                    </a:cxn>
                    <a:cxn ang="0">
                      <a:pos x="T2" y="T3"/>
                    </a:cxn>
                    <a:cxn ang="0">
                      <a:pos x="T4" y="T5"/>
                    </a:cxn>
                    <a:cxn ang="0">
                      <a:pos x="T6" y="T7"/>
                    </a:cxn>
                  </a:cxnLst>
                  <a:rect l="0" t="0" r="r" b="b"/>
                  <a:pathLst>
                    <a:path w="3" h="4">
                      <a:moveTo>
                        <a:pt x="1" y="0"/>
                      </a:moveTo>
                      <a:lnTo>
                        <a:pt x="0"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620">
                  <a:extLst>
                    <a:ext uri="{FF2B5EF4-FFF2-40B4-BE49-F238E27FC236}">
                      <a16:creationId xmlns:a16="http://schemas.microsoft.com/office/drawing/2014/main" id="{4EC0456D-2923-4404-A700-49D53EF528DA}"/>
                    </a:ext>
                  </a:extLst>
                </p:cNvPr>
                <p:cNvSpPr>
                  <a:spLocks/>
                </p:cNvSpPr>
                <p:nvPr/>
              </p:nvSpPr>
              <p:spPr bwMode="auto">
                <a:xfrm>
                  <a:off x="3858" y="1298"/>
                  <a:ext cx="4" cy="5"/>
                </a:xfrm>
                <a:custGeom>
                  <a:avLst/>
                  <a:gdLst>
                    <a:gd name="T0" fmla="*/ 0 w 4"/>
                    <a:gd name="T1" fmla="*/ 1 h 5"/>
                    <a:gd name="T2" fmla="*/ 2 w 4"/>
                    <a:gd name="T3" fmla="*/ 5 h 5"/>
                    <a:gd name="T4" fmla="*/ 3 w 4"/>
                    <a:gd name="T5" fmla="*/ 4 h 5"/>
                    <a:gd name="T6" fmla="*/ 4 w 4"/>
                    <a:gd name="T7" fmla="*/ 2 h 5"/>
                    <a:gd name="T8" fmla="*/ 3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2" y="5"/>
                      </a:lnTo>
                      <a:lnTo>
                        <a:pt x="3" y="4"/>
                      </a:lnTo>
                      <a:lnTo>
                        <a:pt x="4"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621">
                  <a:extLst>
                    <a:ext uri="{FF2B5EF4-FFF2-40B4-BE49-F238E27FC236}">
                      <a16:creationId xmlns:a16="http://schemas.microsoft.com/office/drawing/2014/main" id="{DC4735C6-4ABC-4463-BCB5-69A437B316C9}"/>
                    </a:ext>
                  </a:extLst>
                </p:cNvPr>
                <p:cNvSpPr>
                  <a:spLocks/>
                </p:cNvSpPr>
                <p:nvPr/>
              </p:nvSpPr>
              <p:spPr bwMode="auto">
                <a:xfrm>
                  <a:off x="3866" y="1293"/>
                  <a:ext cx="3" cy="2"/>
                </a:xfrm>
                <a:custGeom>
                  <a:avLst/>
                  <a:gdLst>
                    <a:gd name="T0" fmla="*/ 2 w 3"/>
                    <a:gd name="T1" fmla="*/ 2 h 2"/>
                    <a:gd name="T2" fmla="*/ 3 w 3"/>
                    <a:gd name="T3" fmla="*/ 0 h 2"/>
                    <a:gd name="T4" fmla="*/ 1 w 3"/>
                    <a:gd name="T5" fmla="*/ 0 h 2"/>
                    <a:gd name="T6" fmla="*/ 0 w 3"/>
                    <a:gd name="T7" fmla="*/ 2 h 2"/>
                    <a:gd name="T8" fmla="*/ 2 w 3"/>
                    <a:gd name="T9" fmla="*/ 2 h 2"/>
                  </a:gdLst>
                  <a:ahLst/>
                  <a:cxnLst>
                    <a:cxn ang="0">
                      <a:pos x="T0" y="T1"/>
                    </a:cxn>
                    <a:cxn ang="0">
                      <a:pos x="T2" y="T3"/>
                    </a:cxn>
                    <a:cxn ang="0">
                      <a:pos x="T4" y="T5"/>
                    </a:cxn>
                    <a:cxn ang="0">
                      <a:pos x="T6" y="T7"/>
                    </a:cxn>
                    <a:cxn ang="0">
                      <a:pos x="T8" y="T9"/>
                    </a:cxn>
                  </a:cxnLst>
                  <a:rect l="0" t="0" r="r" b="b"/>
                  <a:pathLst>
                    <a:path w="3" h="2">
                      <a:moveTo>
                        <a:pt x="2" y="2"/>
                      </a:moveTo>
                      <a:lnTo>
                        <a:pt x="3" y="0"/>
                      </a:lnTo>
                      <a:lnTo>
                        <a:pt x="1" y="0"/>
                      </a:lnTo>
                      <a:lnTo>
                        <a:pt x="0"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622">
                  <a:extLst>
                    <a:ext uri="{FF2B5EF4-FFF2-40B4-BE49-F238E27FC236}">
                      <a16:creationId xmlns:a16="http://schemas.microsoft.com/office/drawing/2014/main" id="{900A6929-73AC-4535-82DD-77F6795262E3}"/>
                    </a:ext>
                  </a:extLst>
                </p:cNvPr>
                <p:cNvSpPr>
                  <a:spLocks/>
                </p:cNvSpPr>
                <p:nvPr/>
              </p:nvSpPr>
              <p:spPr bwMode="auto">
                <a:xfrm>
                  <a:off x="3659" y="1290"/>
                  <a:ext cx="285" cy="398"/>
                </a:xfrm>
                <a:custGeom>
                  <a:avLst/>
                  <a:gdLst>
                    <a:gd name="T0" fmla="*/ 88 w 285"/>
                    <a:gd name="T1" fmla="*/ 316 h 398"/>
                    <a:gd name="T2" fmla="*/ 88 w 285"/>
                    <a:gd name="T3" fmla="*/ 231 h 398"/>
                    <a:gd name="T4" fmla="*/ 111 w 285"/>
                    <a:gd name="T5" fmla="*/ 165 h 398"/>
                    <a:gd name="T6" fmla="*/ 136 w 285"/>
                    <a:gd name="T7" fmla="*/ 106 h 398"/>
                    <a:gd name="T8" fmla="*/ 161 w 285"/>
                    <a:gd name="T9" fmla="*/ 96 h 398"/>
                    <a:gd name="T10" fmla="*/ 172 w 285"/>
                    <a:gd name="T11" fmla="*/ 75 h 398"/>
                    <a:gd name="T12" fmla="*/ 209 w 285"/>
                    <a:gd name="T13" fmla="*/ 80 h 398"/>
                    <a:gd name="T14" fmla="*/ 230 w 285"/>
                    <a:gd name="T15" fmla="*/ 47 h 398"/>
                    <a:gd name="T16" fmla="*/ 266 w 285"/>
                    <a:gd name="T17" fmla="*/ 60 h 398"/>
                    <a:gd name="T18" fmla="*/ 278 w 285"/>
                    <a:gd name="T19" fmla="*/ 45 h 398"/>
                    <a:gd name="T20" fmla="*/ 266 w 285"/>
                    <a:gd name="T21" fmla="*/ 44 h 398"/>
                    <a:gd name="T22" fmla="*/ 285 w 285"/>
                    <a:gd name="T23" fmla="*/ 26 h 398"/>
                    <a:gd name="T24" fmla="*/ 266 w 285"/>
                    <a:gd name="T25" fmla="*/ 15 h 398"/>
                    <a:gd name="T26" fmla="*/ 252 w 285"/>
                    <a:gd name="T27" fmla="*/ 19 h 398"/>
                    <a:gd name="T28" fmla="*/ 243 w 285"/>
                    <a:gd name="T29" fmla="*/ 19 h 398"/>
                    <a:gd name="T30" fmla="*/ 243 w 285"/>
                    <a:gd name="T31" fmla="*/ 3 h 398"/>
                    <a:gd name="T32" fmla="*/ 236 w 285"/>
                    <a:gd name="T33" fmla="*/ 14 h 398"/>
                    <a:gd name="T34" fmla="*/ 227 w 285"/>
                    <a:gd name="T35" fmla="*/ 18 h 398"/>
                    <a:gd name="T36" fmla="*/ 215 w 285"/>
                    <a:gd name="T37" fmla="*/ 32 h 398"/>
                    <a:gd name="T38" fmla="*/ 209 w 285"/>
                    <a:gd name="T39" fmla="*/ 9 h 398"/>
                    <a:gd name="T40" fmla="*/ 202 w 285"/>
                    <a:gd name="T41" fmla="*/ 27 h 398"/>
                    <a:gd name="T42" fmla="*/ 191 w 285"/>
                    <a:gd name="T43" fmla="*/ 40 h 398"/>
                    <a:gd name="T44" fmla="*/ 178 w 285"/>
                    <a:gd name="T45" fmla="*/ 43 h 398"/>
                    <a:gd name="T46" fmla="*/ 166 w 285"/>
                    <a:gd name="T47" fmla="*/ 53 h 398"/>
                    <a:gd name="T48" fmla="*/ 157 w 285"/>
                    <a:gd name="T49" fmla="*/ 55 h 398"/>
                    <a:gd name="T50" fmla="*/ 153 w 285"/>
                    <a:gd name="T51" fmla="*/ 70 h 398"/>
                    <a:gd name="T52" fmla="*/ 142 w 285"/>
                    <a:gd name="T53" fmla="*/ 65 h 398"/>
                    <a:gd name="T54" fmla="*/ 132 w 285"/>
                    <a:gd name="T55" fmla="*/ 86 h 398"/>
                    <a:gd name="T56" fmla="*/ 136 w 285"/>
                    <a:gd name="T57" fmla="*/ 95 h 398"/>
                    <a:gd name="T58" fmla="*/ 125 w 285"/>
                    <a:gd name="T59" fmla="*/ 106 h 398"/>
                    <a:gd name="T60" fmla="*/ 116 w 285"/>
                    <a:gd name="T61" fmla="*/ 109 h 398"/>
                    <a:gd name="T62" fmla="*/ 113 w 285"/>
                    <a:gd name="T63" fmla="*/ 126 h 398"/>
                    <a:gd name="T64" fmla="*/ 113 w 285"/>
                    <a:gd name="T65" fmla="*/ 135 h 398"/>
                    <a:gd name="T66" fmla="*/ 98 w 285"/>
                    <a:gd name="T67" fmla="*/ 150 h 398"/>
                    <a:gd name="T68" fmla="*/ 91 w 285"/>
                    <a:gd name="T69" fmla="*/ 159 h 398"/>
                    <a:gd name="T70" fmla="*/ 91 w 285"/>
                    <a:gd name="T71" fmla="*/ 173 h 398"/>
                    <a:gd name="T72" fmla="*/ 88 w 285"/>
                    <a:gd name="T73" fmla="*/ 189 h 398"/>
                    <a:gd name="T74" fmla="*/ 82 w 285"/>
                    <a:gd name="T75" fmla="*/ 203 h 398"/>
                    <a:gd name="T76" fmla="*/ 68 w 285"/>
                    <a:gd name="T77" fmla="*/ 217 h 398"/>
                    <a:gd name="T78" fmla="*/ 55 w 285"/>
                    <a:gd name="T79" fmla="*/ 243 h 398"/>
                    <a:gd name="T80" fmla="*/ 72 w 285"/>
                    <a:gd name="T81" fmla="*/ 232 h 398"/>
                    <a:gd name="T82" fmla="*/ 60 w 285"/>
                    <a:gd name="T83" fmla="*/ 252 h 398"/>
                    <a:gd name="T84" fmla="*/ 46 w 285"/>
                    <a:gd name="T85" fmla="*/ 252 h 398"/>
                    <a:gd name="T86" fmla="*/ 46 w 285"/>
                    <a:gd name="T87" fmla="*/ 268 h 398"/>
                    <a:gd name="T88" fmla="*/ 32 w 285"/>
                    <a:gd name="T89" fmla="*/ 265 h 398"/>
                    <a:gd name="T90" fmla="*/ 30 w 285"/>
                    <a:gd name="T91" fmla="*/ 274 h 398"/>
                    <a:gd name="T92" fmla="*/ 25 w 285"/>
                    <a:gd name="T93" fmla="*/ 285 h 398"/>
                    <a:gd name="T94" fmla="*/ 8 w 285"/>
                    <a:gd name="T95" fmla="*/ 288 h 398"/>
                    <a:gd name="T96" fmla="*/ 19 w 285"/>
                    <a:gd name="T97" fmla="*/ 296 h 398"/>
                    <a:gd name="T98" fmla="*/ 4 w 285"/>
                    <a:gd name="T99" fmla="*/ 304 h 398"/>
                    <a:gd name="T100" fmla="*/ 17 w 285"/>
                    <a:gd name="T101" fmla="*/ 313 h 398"/>
                    <a:gd name="T102" fmla="*/ 33 w 285"/>
                    <a:gd name="T103" fmla="*/ 310 h 398"/>
                    <a:gd name="T104" fmla="*/ 11 w 285"/>
                    <a:gd name="T105" fmla="*/ 315 h 398"/>
                    <a:gd name="T106" fmla="*/ 2 w 285"/>
                    <a:gd name="T107" fmla="*/ 324 h 398"/>
                    <a:gd name="T108" fmla="*/ 15 w 285"/>
                    <a:gd name="T109" fmla="*/ 336 h 398"/>
                    <a:gd name="T110" fmla="*/ 15 w 285"/>
                    <a:gd name="T111" fmla="*/ 344 h 398"/>
                    <a:gd name="T112" fmla="*/ 5 w 285"/>
                    <a:gd name="T113" fmla="*/ 359 h 398"/>
                    <a:gd name="T114" fmla="*/ 22 w 285"/>
                    <a:gd name="T115" fmla="*/ 371 h 398"/>
                    <a:gd name="T116" fmla="*/ 23 w 285"/>
                    <a:gd name="T117" fmla="*/ 392 h 398"/>
                    <a:gd name="T118" fmla="*/ 42 w 285"/>
                    <a:gd name="T119" fmla="*/ 390 h 398"/>
                    <a:gd name="T120" fmla="*/ 57 w 285"/>
                    <a:gd name="T121" fmla="*/ 366 h 398"/>
                    <a:gd name="T122" fmla="*/ 66 w 285"/>
                    <a:gd name="T123" fmla="*/ 368 h 398"/>
                    <a:gd name="T124" fmla="*/ 72 w 285"/>
                    <a:gd name="T125" fmla="*/ 35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98">
                      <a:moveTo>
                        <a:pt x="84" y="373"/>
                      </a:moveTo>
                      <a:lnTo>
                        <a:pt x="86" y="370"/>
                      </a:lnTo>
                      <a:lnTo>
                        <a:pt x="85" y="359"/>
                      </a:lnTo>
                      <a:lnTo>
                        <a:pt x="83" y="355"/>
                      </a:lnTo>
                      <a:lnTo>
                        <a:pt x="84" y="351"/>
                      </a:lnTo>
                      <a:lnTo>
                        <a:pt x="86" y="351"/>
                      </a:lnTo>
                      <a:lnTo>
                        <a:pt x="84" y="347"/>
                      </a:lnTo>
                      <a:lnTo>
                        <a:pt x="85" y="345"/>
                      </a:lnTo>
                      <a:lnTo>
                        <a:pt x="90" y="344"/>
                      </a:lnTo>
                      <a:lnTo>
                        <a:pt x="91" y="342"/>
                      </a:lnTo>
                      <a:lnTo>
                        <a:pt x="91" y="338"/>
                      </a:lnTo>
                      <a:lnTo>
                        <a:pt x="93" y="334"/>
                      </a:lnTo>
                      <a:lnTo>
                        <a:pt x="91" y="330"/>
                      </a:lnTo>
                      <a:lnTo>
                        <a:pt x="90" y="322"/>
                      </a:lnTo>
                      <a:lnTo>
                        <a:pt x="88" y="316"/>
                      </a:lnTo>
                      <a:lnTo>
                        <a:pt x="88" y="313"/>
                      </a:lnTo>
                      <a:lnTo>
                        <a:pt x="94" y="310"/>
                      </a:lnTo>
                      <a:lnTo>
                        <a:pt x="94" y="305"/>
                      </a:lnTo>
                      <a:lnTo>
                        <a:pt x="95" y="301"/>
                      </a:lnTo>
                      <a:lnTo>
                        <a:pt x="91" y="295"/>
                      </a:lnTo>
                      <a:lnTo>
                        <a:pt x="86" y="292"/>
                      </a:lnTo>
                      <a:lnTo>
                        <a:pt x="86" y="286"/>
                      </a:lnTo>
                      <a:lnTo>
                        <a:pt x="87" y="279"/>
                      </a:lnTo>
                      <a:lnTo>
                        <a:pt x="86" y="273"/>
                      </a:lnTo>
                      <a:lnTo>
                        <a:pt x="84" y="268"/>
                      </a:lnTo>
                      <a:lnTo>
                        <a:pt x="86" y="263"/>
                      </a:lnTo>
                      <a:lnTo>
                        <a:pt x="85" y="254"/>
                      </a:lnTo>
                      <a:lnTo>
                        <a:pt x="84" y="245"/>
                      </a:lnTo>
                      <a:lnTo>
                        <a:pt x="85" y="237"/>
                      </a:lnTo>
                      <a:lnTo>
                        <a:pt x="88" y="231"/>
                      </a:lnTo>
                      <a:lnTo>
                        <a:pt x="91" y="229"/>
                      </a:lnTo>
                      <a:lnTo>
                        <a:pt x="94" y="230"/>
                      </a:lnTo>
                      <a:lnTo>
                        <a:pt x="100" y="230"/>
                      </a:lnTo>
                      <a:lnTo>
                        <a:pt x="102" y="226"/>
                      </a:lnTo>
                      <a:lnTo>
                        <a:pt x="101" y="220"/>
                      </a:lnTo>
                      <a:lnTo>
                        <a:pt x="100" y="217"/>
                      </a:lnTo>
                      <a:lnTo>
                        <a:pt x="101" y="213"/>
                      </a:lnTo>
                      <a:lnTo>
                        <a:pt x="105" y="199"/>
                      </a:lnTo>
                      <a:lnTo>
                        <a:pt x="105" y="191"/>
                      </a:lnTo>
                      <a:lnTo>
                        <a:pt x="107" y="183"/>
                      </a:lnTo>
                      <a:lnTo>
                        <a:pt x="108" y="179"/>
                      </a:lnTo>
                      <a:lnTo>
                        <a:pt x="108" y="174"/>
                      </a:lnTo>
                      <a:lnTo>
                        <a:pt x="106" y="172"/>
                      </a:lnTo>
                      <a:lnTo>
                        <a:pt x="106" y="168"/>
                      </a:lnTo>
                      <a:lnTo>
                        <a:pt x="111" y="165"/>
                      </a:lnTo>
                      <a:lnTo>
                        <a:pt x="115" y="164"/>
                      </a:lnTo>
                      <a:lnTo>
                        <a:pt x="118" y="161"/>
                      </a:lnTo>
                      <a:lnTo>
                        <a:pt x="118" y="158"/>
                      </a:lnTo>
                      <a:lnTo>
                        <a:pt x="122" y="150"/>
                      </a:lnTo>
                      <a:lnTo>
                        <a:pt x="126" y="143"/>
                      </a:lnTo>
                      <a:lnTo>
                        <a:pt x="127" y="139"/>
                      </a:lnTo>
                      <a:lnTo>
                        <a:pt x="126" y="134"/>
                      </a:lnTo>
                      <a:lnTo>
                        <a:pt x="124" y="132"/>
                      </a:lnTo>
                      <a:lnTo>
                        <a:pt x="124" y="124"/>
                      </a:lnTo>
                      <a:lnTo>
                        <a:pt x="126" y="123"/>
                      </a:lnTo>
                      <a:lnTo>
                        <a:pt x="128" y="120"/>
                      </a:lnTo>
                      <a:lnTo>
                        <a:pt x="129" y="116"/>
                      </a:lnTo>
                      <a:lnTo>
                        <a:pt x="130" y="115"/>
                      </a:lnTo>
                      <a:lnTo>
                        <a:pt x="133" y="109"/>
                      </a:lnTo>
                      <a:lnTo>
                        <a:pt x="136" y="106"/>
                      </a:lnTo>
                      <a:lnTo>
                        <a:pt x="139" y="109"/>
                      </a:lnTo>
                      <a:lnTo>
                        <a:pt x="139" y="110"/>
                      </a:lnTo>
                      <a:lnTo>
                        <a:pt x="142" y="109"/>
                      </a:lnTo>
                      <a:lnTo>
                        <a:pt x="144" y="107"/>
                      </a:lnTo>
                      <a:lnTo>
                        <a:pt x="142" y="104"/>
                      </a:lnTo>
                      <a:lnTo>
                        <a:pt x="143" y="103"/>
                      </a:lnTo>
                      <a:lnTo>
                        <a:pt x="143" y="100"/>
                      </a:lnTo>
                      <a:lnTo>
                        <a:pt x="144" y="99"/>
                      </a:lnTo>
                      <a:lnTo>
                        <a:pt x="142" y="94"/>
                      </a:lnTo>
                      <a:lnTo>
                        <a:pt x="143" y="93"/>
                      </a:lnTo>
                      <a:lnTo>
                        <a:pt x="148" y="93"/>
                      </a:lnTo>
                      <a:lnTo>
                        <a:pt x="150" y="91"/>
                      </a:lnTo>
                      <a:lnTo>
                        <a:pt x="155" y="92"/>
                      </a:lnTo>
                      <a:lnTo>
                        <a:pt x="158" y="95"/>
                      </a:lnTo>
                      <a:lnTo>
                        <a:pt x="161" y="96"/>
                      </a:lnTo>
                      <a:lnTo>
                        <a:pt x="164" y="97"/>
                      </a:lnTo>
                      <a:lnTo>
                        <a:pt x="165" y="96"/>
                      </a:lnTo>
                      <a:lnTo>
                        <a:pt x="166" y="98"/>
                      </a:lnTo>
                      <a:lnTo>
                        <a:pt x="166" y="93"/>
                      </a:lnTo>
                      <a:lnTo>
                        <a:pt x="164" y="91"/>
                      </a:lnTo>
                      <a:lnTo>
                        <a:pt x="165" y="85"/>
                      </a:lnTo>
                      <a:lnTo>
                        <a:pt x="167" y="84"/>
                      </a:lnTo>
                      <a:lnTo>
                        <a:pt x="167" y="81"/>
                      </a:lnTo>
                      <a:lnTo>
                        <a:pt x="164" y="79"/>
                      </a:lnTo>
                      <a:lnTo>
                        <a:pt x="164" y="75"/>
                      </a:lnTo>
                      <a:lnTo>
                        <a:pt x="167" y="77"/>
                      </a:lnTo>
                      <a:lnTo>
                        <a:pt x="171" y="76"/>
                      </a:lnTo>
                      <a:lnTo>
                        <a:pt x="171" y="75"/>
                      </a:lnTo>
                      <a:lnTo>
                        <a:pt x="171" y="75"/>
                      </a:lnTo>
                      <a:lnTo>
                        <a:pt x="172" y="75"/>
                      </a:lnTo>
                      <a:lnTo>
                        <a:pt x="174" y="75"/>
                      </a:lnTo>
                      <a:lnTo>
                        <a:pt x="174" y="75"/>
                      </a:lnTo>
                      <a:lnTo>
                        <a:pt x="174" y="72"/>
                      </a:lnTo>
                      <a:lnTo>
                        <a:pt x="174" y="69"/>
                      </a:lnTo>
                      <a:lnTo>
                        <a:pt x="176" y="67"/>
                      </a:lnTo>
                      <a:lnTo>
                        <a:pt x="178" y="68"/>
                      </a:lnTo>
                      <a:lnTo>
                        <a:pt x="181" y="72"/>
                      </a:lnTo>
                      <a:lnTo>
                        <a:pt x="187" y="77"/>
                      </a:lnTo>
                      <a:lnTo>
                        <a:pt x="188" y="81"/>
                      </a:lnTo>
                      <a:lnTo>
                        <a:pt x="190" y="85"/>
                      </a:lnTo>
                      <a:lnTo>
                        <a:pt x="194" y="86"/>
                      </a:lnTo>
                      <a:lnTo>
                        <a:pt x="201" y="86"/>
                      </a:lnTo>
                      <a:lnTo>
                        <a:pt x="204" y="82"/>
                      </a:lnTo>
                      <a:lnTo>
                        <a:pt x="206" y="80"/>
                      </a:lnTo>
                      <a:lnTo>
                        <a:pt x="209" y="80"/>
                      </a:lnTo>
                      <a:lnTo>
                        <a:pt x="214" y="84"/>
                      </a:lnTo>
                      <a:lnTo>
                        <a:pt x="217" y="85"/>
                      </a:lnTo>
                      <a:lnTo>
                        <a:pt x="219" y="81"/>
                      </a:lnTo>
                      <a:lnTo>
                        <a:pt x="220" y="80"/>
                      </a:lnTo>
                      <a:lnTo>
                        <a:pt x="223" y="77"/>
                      </a:lnTo>
                      <a:lnTo>
                        <a:pt x="225" y="78"/>
                      </a:lnTo>
                      <a:lnTo>
                        <a:pt x="227" y="75"/>
                      </a:lnTo>
                      <a:lnTo>
                        <a:pt x="229" y="73"/>
                      </a:lnTo>
                      <a:lnTo>
                        <a:pt x="227" y="71"/>
                      </a:lnTo>
                      <a:lnTo>
                        <a:pt x="226" y="65"/>
                      </a:lnTo>
                      <a:lnTo>
                        <a:pt x="226" y="57"/>
                      </a:lnTo>
                      <a:lnTo>
                        <a:pt x="228" y="54"/>
                      </a:lnTo>
                      <a:lnTo>
                        <a:pt x="226" y="51"/>
                      </a:lnTo>
                      <a:lnTo>
                        <a:pt x="228" y="50"/>
                      </a:lnTo>
                      <a:lnTo>
                        <a:pt x="230" y="47"/>
                      </a:lnTo>
                      <a:lnTo>
                        <a:pt x="230" y="44"/>
                      </a:lnTo>
                      <a:lnTo>
                        <a:pt x="233" y="43"/>
                      </a:lnTo>
                      <a:lnTo>
                        <a:pt x="236" y="44"/>
                      </a:lnTo>
                      <a:lnTo>
                        <a:pt x="239" y="43"/>
                      </a:lnTo>
                      <a:lnTo>
                        <a:pt x="239" y="41"/>
                      </a:lnTo>
                      <a:lnTo>
                        <a:pt x="241" y="39"/>
                      </a:lnTo>
                      <a:lnTo>
                        <a:pt x="247" y="38"/>
                      </a:lnTo>
                      <a:lnTo>
                        <a:pt x="250" y="40"/>
                      </a:lnTo>
                      <a:lnTo>
                        <a:pt x="253" y="46"/>
                      </a:lnTo>
                      <a:lnTo>
                        <a:pt x="255" y="48"/>
                      </a:lnTo>
                      <a:lnTo>
                        <a:pt x="258" y="50"/>
                      </a:lnTo>
                      <a:lnTo>
                        <a:pt x="263" y="51"/>
                      </a:lnTo>
                      <a:lnTo>
                        <a:pt x="264" y="53"/>
                      </a:lnTo>
                      <a:lnTo>
                        <a:pt x="266" y="57"/>
                      </a:lnTo>
                      <a:lnTo>
                        <a:pt x="266" y="60"/>
                      </a:lnTo>
                      <a:lnTo>
                        <a:pt x="264" y="65"/>
                      </a:lnTo>
                      <a:lnTo>
                        <a:pt x="264" y="72"/>
                      </a:lnTo>
                      <a:lnTo>
                        <a:pt x="266" y="72"/>
                      </a:lnTo>
                      <a:lnTo>
                        <a:pt x="266" y="65"/>
                      </a:lnTo>
                      <a:lnTo>
                        <a:pt x="270" y="61"/>
                      </a:lnTo>
                      <a:lnTo>
                        <a:pt x="273" y="61"/>
                      </a:lnTo>
                      <a:lnTo>
                        <a:pt x="275" y="57"/>
                      </a:lnTo>
                      <a:lnTo>
                        <a:pt x="275" y="52"/>
                      </a:lnTo>
                      <a:lnTo>
                        <a:pt x="277" y="52"/>
                      </a:lnTo>
                      <a:lnTo>
                        <a:pt x="280" y="53"/>
                      </a:lnTo>
                      <a:lnTo>
                        <a:pt x="281" y="51"/>
                      </a:lnTo>
                      <a:lnTo>
                        <a:pt x="281" y="47"/>
                      </a:lnTo>
                      <a:lnTo>
                        <a:pt x="281" y="47"/>
                      </a:lnTo>
                      <a:lnTo>
                        <a:pt x="281" y="47"/>
                      </a:lnTo>
                      <a:lnTo>
                        <a:pt x="278" y="45"/>
                      </a:lnTo>
                      <a:lnTo>
                        <a:pt x="278" y="45"/>
                      </a:lnTo>
                      <a:lnTo>
                        <a:pt x="277" y="46"/>
                      </a:lnTo>
                      <a:lnTo>
                        <a:pt x="277" y="47"/>
                      </a:lnTo>
                      <a:lnTo>
                        <a:pt x="275" y="47"/>
                      </a:lnTo>
                      <a:lnTo>
                        <a:pt x="275" y="44"/>
                      </a:lnTo>
                      <a:lnTo>
                        <a:pt x="273" y="44"/>
                      </a:lnTo>
                      <a:lnTo>
                        <a:pt x="274" y="47"/>
                      </a:lnTo>
                      <a:lnTo>
                        <a:pt x="273" y="50"/>
                      </a:lnTo>
                      <a:lnTo>
                        <a:pt x="272" y="49"/>
                      </a:lnTo>
                      <a:lnTo>
                        <a:pt x="271" y="47"/>
                      </a:lnTo>
                      <a:lnTo>
                        <a:pt x="269" y="48"/>
                      </a:lnTo>
                      <a:lnTo>
                        <a:pt x="268" y="51"/>
                      </a:lnTo>
                      <a:lnTo>
                        <a:pt x="268" y="47"/>
                      </a:lnTo>
                      <a:lnTo>
                        <a:pt x="267" y="44"/>
                      </a:lnTo>
                      <a:lnTo>
                        <a:pt x="266" y="44"/>
                      </a:lnTo>
                      <a:lnTo>
                        <a:pt x="264" y="40"/>
                      </a:lnTo>
                      <a:lnTo>
                        <a:pt x="264" y="39"/>
                      </a:lnTo>
                      <a:lnTo>
                        <a:pt x="261" y="40"/>
                      </a:lnTo>
                      <a:lnTo>
                        <a:pt x="259" y="39"/>
                      </a:lnTo>
                      <a:lnTo>
                        <a:pt x="256" y="38"/>
                      </a:lnTo>
                      <a:lnTo>
                        <a:pt x="254" y="36"/>
                      </a:lnTo>
                      <a:lnTo>
                        <a:pt x="254" y="35"/>
                      </a:lnTo>
                      <a:lnTo>
                        <a:pt x="259" y="37"/>
                      </a:lnTo>
                      <a:lnTo>
                        <a:pt x="262" y="36"/>
                      </a:lnTo>
                      <a:lnTo>
                        <a:pt x="265" y="37"/>
                      </a:lnTo>
                      <a:lnTo>
                        <a:pt x="271" y="37"/>
                      </a:lnTo>
                      <a:lnTo>
                        <a:pt x="275" y="36"/>
                      </a:lnTo>
                      <a:lnTo>
                        <a:pt x="277" y="30"/>
                      </a:lnTo>
                      <a:lnTo>
                        <a:pt x="282" y="28"/>
                      </a:lnTo>
                      <a:lnTo>
                        <a:pt x="285" y="26"/>
                      </a:lnTo>
                      <a:lnTo>
                        <a:pt x="285" y="25"/>
                      </a:lnTo>
                      <a:lnTo>
                        <a:pt x="283" y="24"/>
                      </a:lnTo>
                      <a:lnTo>
                        <a:pt x="282" y="23"/>
                      </a:lnTo>
                      <a:lnTo>
                        <a:pt x="281" y="22"/>
                      </a:lnTo>
                      <a:lnTo>
                        <a:pt x="278" y="23"/>
                      </a:lnTo>
                      <a:lnTo>
                        <a:pt x="275" y="19"/>
                      </a:lnTo>
                      <a:lnTo>
                        <a:pt x="273" y="19"/>
                      </a:lnTo>
                      <a:lnTo>
                        <a:pt x="271" y="22"/>
                      </a:lnTo>
                      <a:lnTo>
                        <a:pt x="269" y="22"/>
                      </a:lnTo>
                      <a:lnTo>
                        <a:pt x="268" y="21"/>
                      </a:lnTo>
                      <a:lnTo>
                        <a:pt x="271" y="19"/>
                      </a:lnTo>
                      <a:lnTo>
                        <a:pt x="271" y="16"/>
                      </a:lnTo>
                      <a:lnTo>
                        <a:pt x="268" y="16"/>
                      </a:lnTo>
                      <a:lnTo>
                        <a:pt x="268" y="15"/>
                      </a:lnTo>
                      <a:lnTo>
                        <a:pt x="266" y="15"/>
                      </a:lnTo>
                      <a:lnTo>
                        <a:pt x="264" y="19"/>
                      </a:lnTo>
                      <a:lnTo>
                        <a:pt x="263" y="19"/>
                      </a:lnTo>
                      <a:lnTo>
                        <a:pt x="264" y="16"/>
                      </a:lnTo>
                      <a:lnTo>
                        <a:pt x="262" y="16"/>
                      </a:lnTo>
                      <a:lnTo>
                        <a:pt x="261" y="18"/>
                      </a:lnTo>
                      <a:lnTo>
                        <a:pt x="260" y="18"/>
                      </a:lnTo>
                      <a:lnTo>
                        <a:pt x="259" y="16"/>
                      </a:lnTo>
                      <a:lnTo>
                        <a:pt x="261" y="15"/>
                      </a:lnTo>
                      <a:lnTo>
                        <a:pt x="261" y="13"/>
                      </a:lnTo>
                      <a:lnTo>
                        <a:pt x="258" y="11"/>
                      </a:lnTo>
                      <a:lnTo>
                        <a:pt x="256" y="10"/>
                      </a:lnTo>
                      <a:lnTo>
                        <a:pt x="254" y="12"/>
                      </a:lnTo>
                      <a:lnTo>
                        <a:pt x="254" y="16"/>
                      </a:lnTo>
                      <a:lnTo>
                        <a:pt x="252" y="17"/>
                      </a:lnTo>
                      <a:lnTo>
                        <a:pt x="252" y="19"/>
                      </a:lnTo>
                      <a:lnTo>
                        <a:pt x="254" y="24"/>
                      </a:lnTo>
                      <a:lnTo>
                        <a:pt x="253" y="26"/>
                      </a:lnTo>
                      <a:lnTo>
                        <a:pt x="252" y="27"/>
                      </a:lnTo>
                      <a:lnTo>
                        <a:pt x="250" y="25"/>
                      </a:lnTo>
                      <a:lnTo>
                        <a:pt x="249" y="24"/>
                      </a:lnTo>
                      <a:lnTo>
                        <a:pt x="248" y="26"/>
                      </a:lnTo>
                      <a:lnTo>
                        <a:pt x="246" y="25"/>
                      </a:lnTo>
                      <a:lnTo>
                        <a:pt x="243" y="27"/>
                      </a:lnTo>
                      <a:lnTo>
                        <a:pt x="245" y="23"/>
                      </a:lnTo>
                      <a:lnTo>
                        <a:pt x="247" y="22"/>
                      </a:lnTo>
                      <a:lnTo>
                        <a:pt x="249" y="19"/>
                      </a:lnTo>
                      <a:lnTo>
                        <a:pt x="248" y="17"/>
                      </a:lnTo>
                      <a:lnTo>
                        <a:pt x="247" y="17"/>
                      </a:lnTo>
                      <a:lnTo>
                        <a:pt x="244" y="20"/>
                      </a:lnTo>
                      <a:lnTo>
                        <a:pt x="243" y="19"/>
                      </a:lnTo>
                      <a:lnTo>
                        <a:pt x="243" y="17"/>
                      </a:lnTo>
                      <a:lnTo>
                        <a:pt x="245" y="16"/>
                      </a:lnTo>
                      <a:lnTo>
                        <a:pt x="245" y="14"/>
                      </a:lnTo>
                      <a:lnTo>
                        <a:pt x="243" y="13"/>
                      </a:lnTo>
                      <a:lnTo>
                        <a:pt x="243" y="13"/>
                      </a:lnTo>
                      <a:lnTo>
                        <a:pt x="244" y="12"/>
                      </a:lnTo>
                      <a:lnTo>
                        <a:pt x="245" y="13"/>
                      </a:lnTo>
                      <a:lnTo>
                        <a:pt x="248" y="13"/>
                      </a:lnTo>
                      <a:lnTo>
                        <a:pt x="250" y="7"/>
                      </a:lnTo>
                      <a:lnTo>
                        <a:pt x="250" y="5"/>
                      </a:lnTo>
                      <a:lnTo>
                        <a:pt x="247" y="6"/>
                      </a:lnTo>
                      <a:lnTo>
                        <a:pt x="245" y="5"/>
                      </a:lnTo>
                      <a:lnTo>
                        <a:pt x="246" y="3"/>
                      </a:lnTo>
                      <a:lnTo>
                        <a:pt x="245" y="0"/>
                      </a:lnTo>
                      <a:lnTo>
                        <a:pt x="243" y="3"/>
                      </a:lnTo>
                      <a:lnTo>
                        <a:pt x="242" y="2"/>
                      </a:lnTo>
                      <a:lnTo>
                        <a:pt x="240" y="0"/>
                      </a:lnTo>
                      <a:lnTo>
                        <a:pt x="238" y="3"/>
                      </a:lnTo>
                      <a:lnTo>
                        <a:pt x="238" y="4"/>
                      </a:lnTo>
                      <a:lnTo>
                        <a:pt x="240" y="7"/>
                      </a:lnTo>
                      <a:lnTo>
                        <a:pt x="239" y="9"/>
                      </a:lnTo>
                      <a:lnTo>
                        <a:pt x="238" y="9"/>
                      </a:lnTo>
                      <a:lnTo>
                        <a:pt x="236" y="6"/>
                      </a:lnTo>
                      <a:lnTo>
                        <a:pt x="234" y="7"/>
                      </a:lnTo>
                      <a:lnTo>
                        <a:pt x="233" y="9"/>
                      </a:lnTo>
                      <a:lnTo>
                        <a:pt x="234" y="11"/>
                      </a:lnTo>
                      <a:lnTo>
                        <a:pt x="236" y="11"/>
                      </a:lnTo>
                      <a:lnTo>
                        <a:pt x="237" y="12"/>
                      </a:lnTo>
                      <a:lnTo>
                        <a:pt x="237" y="13"/>
                      </a:lnTo>
                      <a:lnTo>
                        <a:pt x="236" y="14"/>
                      </a:lnTo>
                      <a:lnTo>
                        <a:pt x="236" y="17"/>
                      </a:lnTo>
                      <a:lnTo>
                        <a:pt x="233" y="18"/>
                      </a:lnTo>
                      <a:lnTo>
                        <a:pt x="233" y="20"/>
                      </a:lnTo>
                      <a:lnTo>
                        <a:pt x="234" y="21"/>
                      </a:lnTo>
                      <a:lnTo>
                        <a:pt x="233" y="23"/>
                      </a:lnTo>
                      <a:lnTo>
                        <a:pt x="233" y="26"/>
                      </a:lnTo>
                      <a:lnTo>
                        <a:pt x="233" y="27"/>
                      </a:lnTo>
                      <a:lnTo>
                        <a:pt x="231" y="25"/>
                      </a:lnTo>
                      <a:lnTo>
                        <a:pt x="229" y="27"/>
                      </a:lnTo>
                      <a:lnTo>
                        <a:pt x="229" y="28"/>
                      </a:lnTo>
                      <a:lnTo>
                        <a:pt x="227" y="30"/>
                      </a:lnTo>
                      <a:lnTo>
                        <a:pt x="227" y="27"/>
                      </a:lnTo>
                      <a:lnTo>
                        <a:pt x="229" y="20"/>
                      </a:lnTo>
                      <a:lnTo>
                        <a:pt x="227" y="20"/>
                      </a:lnTo>
                      <a:lnTo>
                        <a:pt x="227" y="18"/>
                      </a:lnTo>
                      <a:lnTo>
                        <a:pt x="229" y="16"/>
                      </a:lnTo>
                      <a:lnTo>
                        <a:pt x="229" y="11"/>
                      </a:lnTo>
                      <a:lnTo>
                        <a:pt x="228" y="9"/>
                      </a:lnTo>
                      <a:lnTo>
                        <a:pt x="226" y="9"/>
                      </a:lnTo>
                      <a:lnTo>
                        <a:pt x="223" y="16"/>
                      </a:lnTo>
                      <a:lnTo>
                        <a:pt x="223" y="20"/>
                      </a:lnTo>
                      <a:lnTo>
                        <a:pt x="219" y="26"/>
                      </a:lnTo>
                      <a:lnTo>
                        <a:pt x="219" y="30"/>
                      </a:lnTo>
                      <a:lnTo>
                        <a:pt x="219" y="32"/>
                      </a:lnTo>
                      <a:lnTo>
                        <a:pt x="219" y="35"/>
                      </a:lnTo>
                      <a:lnTo>
                        <a:pt x="216" y="40"/>
                      </a:lnTo>
                      <a:lnTo>
                        <a:pt x="213" y="41"/>
                      </a:lnTo>
                      <a:lnTo>
                        <a:pt x="213" y="38"/>
                      </a:lnTo>
                      <a:lnTo>
                        <a:pt x="212" y="36"/>
                      </a:lnTo>
                      <a:lnTo>
                        <a:pt x="215" y="32"/>
                      </a:lnTo>
                      <a:lnTo>
                        <a:pt x="215" y="29"/>
                      </a:lnTo>
                      <a:lnTo>
                        <a:pt x="216" y="27"/>
                      </a:lnTo>
                      <a:lnTo>
                        <a:pt x="215" y="23"/>
                      </a:lnTo>
                      <a:lnTo>
                        <a:pt x="219" y="18"/>
                      </a:lnTo>
                      <a:lnTo>
                        <a:pt x="219" y="15"/>
                      </a:lnTo>
                      <a:lnTo>
                        <a:pt x="220" y="14"/>
                      </a:lnTo>
                      <a:lnTo>
                        <a:pt x="219" y="13"/>
                      </a:lnTo>
                      <a:lnTo>
                        <a:pt x="217" y="12"/>
                      </a:lnTo>
                      <a:lnTo>
                        <a:pt x="215" y="9"/>
                      </a:lnTo>
                      <a:lnTo>
                        <a:pt x="214" y="10"/>
                      </a:lnTo>
                      <a:lnTo>
                        <a:pt x="215" y="13"/>
                      </a:lnTo>
                      <a:lnTo>
                        <a:pt x="212" y="15"/>
                      </a:lnTo>
                      <a:lnTo>
                        <a:pt x="212" y="12"/>
                      </a:lnTo>
                      <a:lnTo>
                        <a:pt x="211" y="10"/>
                      </a:lnTo>
                      <a:lnTo>
                        <a:pt x="209" y="9"/>
                      </a:lnTo>
                      <a:lnTo>
                        <a:pt x="207" y="10"/>
                      </a:lnTo>
                      <a:lnTo>
                        <a:pt x="207" y="15"/>
                      </a:lnTo>
                      <a:lnTo>
                        <a:pt x="206" y="16"/>
                      </a:lnTo>
                      <a:lnTo>
                        <a:pt x="205" y="15"/>
                      </a:lnTo>
                      <a:lnTo>
                        <a:pt x="204" y="13"/>
                      </a:lnTo>
                      <a:lnTo>
                        <a:pt x="202" y="15"/>
                      </a:lnTo>
                      <a:lnTo>
                        <a:pt x="203" y="16"/>
                      </a:lnTo>
                      <a:lnTo>
                        <a:pt x="206" y="19"/>
                      </a:lnTo>
                      <a:lnTo>
                        <a:pt x="207" y="22"/>
                      </a:lnTo>
                      <a:lnTo>
                        <a:pt x="206" y="23"/>
                      </a:lnTo>
                      <a:lnTo>
                        <a:pt x="205" y="21"/>
                      </a:lnTo>
                      <a:lnTo>
                        <a:pt x="203" y="23"/>
                      </a:lnTo>
                      <a:lnTo>
                        <a:pt x="203" y="25"/>
                      </a:lnTo>
                      <a:lnTo>
                        <a:pt x="204" y="26"/>
                      </a:lnTo>
                      <a:lnTo>
                        <a:pt x="202" y="27"/>
                      </a:lnTo>
                      <a:lnTo>
                        <a:pt x="200" y="25"/>
                      </a:lnTo>
                      <a:lnTo>
                        <a:pt x="199" y="25"/>
                      </a:lnTo>
                      <a:lnTo>
                        <a:pt x="198" y="29"/>
                      </a:lnTo>
                      <a:lnTo>
                        <a:pt x="195" y="30"/>
                      </a:lnTo>
                      <a:lnTo>
                        <a:pt x="195" y="31"/>
                      </a:lnTo>
                      <a:lnTo>
                        <a:pt x="197" y="32"/>
                      </a:lnTo>
                      <a:lnTo>
                        <a:pt x="194" y="34"/>
                      </a:lnTo>
                      <a:lnTo>
                        <a:pt x="194" y="37"/>
                      </a:lnTo>
                      <a:lnTo>
                        <a:pt x="195" y="39"/>
                      </a:lnTo>
                      <a:lnTo>
                        <a:pt x="194" y="41"/>
                      </a:lnTo>
                      <a:lnTo>
                        <a:pt x="196" y="42"/>
                      </a:lnTo>
                      <a:lnTo>
                        <a:pt x="197" y="44"/>
                      </a:lnTo>
                      <a:lnTo>
                        <a:pt x="196" y="45"/>
                      </a:lnTo>
                      <a:lnTo>
                        <a:pt x="192" y="44"/>
                      </a:lnTo>
                      <a:lnTo>
                        <a:pt x="191" y="40"/>
                      </a:lnTo>
                      <a:lnTo>
                        <a:pt x="190" y="40"/>
                      </a:lnTo>
                      <a:lnTo>
                        <a:pt x="191" y="37"/>
                      </a:lnTo>
                      <a:lnTo>
                        <a:pt x="189" y="37"/>
                      </a:lnTo>
                      <a:lnTo>
                        <a:pt x="187" y="37"/>
                      </a:lnTo>
                      <a:lnTo>
                        <a:pt x="184" y="37"/>
                      </a:lnTo>
                      <a:lnTo>
                        <a:pt x="180" y="32"/>
                      </a:lnTo>
                      <a:lnTo>
                        <a:pt x="178" y="32"/>
                      </a:lnTo>
                      <a:lnTo>
                        <a:pt x="177" y="34"/>
                      </a:lnTo>
                      <a:lnTo>
                        <a:pt x="176" y="32"/>
                      </a:lnTo>
                      <a:lnTo>
                        <a:pt x="174" y="34"/>
                      </a:lnTo>
                      <a:lnTo>
                        <a:pt x="171" y="35"/>
                      </a:lnTo>
                      <a:lnTo>
                        <a:pt x="171" y="37"/>
                      </a:lnTo>
                      <a:lnTo>
                        <a:pt x="174" y="40"/>
                      </a:lnTo>
                      <a:lnTo>
                        <a:pt x="176" y="40"/>
                      </a:lnTo>
                      <a:lnTo>
                        <a:pt x="178" y="43"/>
                      </a:lnTo>
                      <a:lnTo>
                        <a:pt x="181" y="43"/>
                      </a:lnTo>
                      <a:lnTo>
                        <a:pt x="179" y="46"/>
                      </a:lnTo>
                      <a:lnTo>
                        <a:pt x="179" y="49"/>
                      </a:lnTo>
                      <a:lnTo>
                        <a:pt x="181" y="52"/>
                      </a:lnTo>
                      <a:lnTo>
                        <a:pt x="181" y="54"/>
                      </a:lnTo>
                      <a:lnTo>
                        <a:pt x="179" y="53"/>
                      </a:lnTo>
                      <a:lnTo>
                        <a:pt x="178" y="49"/>
                      </a:lnTo>
                      <a:lnTo>
                        <a:pt x="175" y="48"/>
                      </a:lnTo>
                      <a:lnTo>
                        <a:pt x="174" y="46"/>
                      </a:lnTo>
                      <a:lnTo>
                        <a:pt x="173" y="49"/>
                      </a:lnTo>
                      <a:lnTo>
                        <a:pt x="171" y="51"/>
                      </a:lnTo>
                      <a:lnTo>
                        <a:pt x="171" y="47"/>
                      </a:lnTo>
                      <a:lnTo>
                        <a:pt x="168" y="49"/>
                      </a:lnTo>
                      <a:lnTo>
                        <a:pt x="168" y="51"/>
                      </a:lnTo>
                      <a:lnTo>
                        <a:pt x="166" y="53"/>
                      </a:lnTo>
                      <a:lnTo>
                        <a:pt x="166" y="56"/>
                      </a:lnTo>
                      <a:lnTo>
                        <a:pt x="169" y="58"/>
                      </a:lnTo>
                      <a:lnTo>
                        <a:pt x="170" y="61"/>
                      </a:lnTo>
                      <a:lnTo>
                        <a:pt x="167" y="60"/>
                      </a:lnTo>
                      <a:lnTo>
                        <a:pt x="167" y="59"/>
                      </a:lnTo>
                      <a:lnTo>
                        <a:pt x="164" y="62"/>
                      </a:lnTo>
                      <a:lnTo>
                        <a:pt x="164" y="65"/>
                      </a:lnTo>
                      <a:lnTo>
                        <a:pt x="161" y="68"/>
                      </a:lnTo>
                      <a:lnTo>
                        <a:pt x="160" y="66"/>
                      </a:lnTo>
                      <a:lnTo>
                        <a:pt x="163" y="65"/>
                      </a:lnTo>
                      <a:lnTo>
                        <a:pt x="162" y="61"/>
                      </a:lnTo>
                      <a:lnTo>
                        <a:pt x="164" y="57"/>
                      </a:lnTo>
                      <a:lnTo>
                        <a:pt x="163" y="47"/>
                      </a:lnTo>
                      <a:lnTo>
                        <a:pt x="160" y="49"/>
                      </a:lnTo>
                      <a:lnTo>
                        <a:pt x="157" y="55"/>
                      </a:lnTo>
                      <a:lnTo>
                        <a:pt x="157" y="59"/>
                      </a:lnTo>
                      <a:lnTo>
                        <a:pt x="158" y="61"/>
                      </a:lnTo>
                      <a:lnTo>
                        <a:pt x="156" y="65"/>
                      </a:lnTo>
                      <a:lnTo>
                        <a:pt x="155" y="61"/>
                      </a:lnTo>
                      <a:lnTo>
                        <a:pt x="157" y="58"/>
                      </a:lnTo>
                      <a:lnTo>
                        <a:pt x="156" y="53"/>
                      </a:lnTo>
                      <a:lnTo>
                        <a:pt x="154" y="53"/>
                      </a:lnTo>
                      <a:lnTo>
                        <a:pt x="152" y="54"/>
                      </a:lnTo>
                      <a:lnTo>
                        <a:pt x="150" y="59"/>
                      </a:lnTo>
                      <a:lnTo>
                        <a:pt x="151" y="62"/>
                      </a:lnTo>
                      <a:lnTo>
                        <a:pt x="151" y="65"/>
                      </a:lnTo>
                      <a:lnTo>
                        <a:pt x="154" y="68"/>
                      </a:lnTo>
                      <a:lnTo>
                        <a:pt x="156" y="71"/>
                      </a:lnTo>
                      <a:lnTo>
                        <a:pt x="154" y="75"/>
                      </a:lnTo>
                      <a:lnTo>
                        <a:pt x="153" y="70"/>
                      </a:lnTo>
                      <a:lnTo>
                        <a:pt x="150" y="68"/>
                      </a:lnTo>
                      <a:lnTo>
                        <a:pt x="148" y="62"/>
                      </a:lnTo>
                      <a:lnTo>
                        <a:pt x="147" y="61"/>
                      </a:lnTo>
                      <a:lnTo>
                        <a:pt x="143" y="63"/>
                      </a:lnTo>
                      <a:lnTo>
                        <a:pt x="143" y="65"/>
                      </a:lnTo>
                      <a:lnTo>
                        <a:pt x="147" y="68"/>
                      </a:lnTo>
                      <a:lnTo>
                        <a:pt x="149" y="69"/>
                      </a:lnTo>
                      <a:lnTo>
                        <a:pt x="150" y="70"/>
                      </a:lnTo>
                      <a:lnTo>
                        <a:pt x="147" y="70"/>
                      </a:lnTo>
                      <a:lnTo>
                        <a:pt x="145" y="71"/>
                      </a:lnTo>
                      <a:lnTo>
                        <a:pt x="146" y="74"/>
                      </a:lnTo>
                      <a:lnTo>
                        <a:pt x="143" y="72"/>
                      </a:lnTo>
                      <a:lnTo>
                        <a:pt x="143" y="68"/>
                      </a:lnTo>
                      <a:lnTo>
                        <a:pt x="142" y="67"/>
                      </a:lnTo>
                      <a:lnTo>
                        <a:pt x="142" y="65"/>
                      </a:lnTo>
                      <a:lnTo>
                        <a:pt x="140" y="66"/>
                      </a:lnTo>
                      <a:lnTo>
                        <a:pt x="139" y="70"/>
                      </a:lnTo>
                      <a:lnTo>
                        <a:pt x="140" y="72"/>
                      </a:lnTo>
                      <a:lnTo>
                        <a:pt x="140" y="75"/>
                      </a:lnTo>
                      <a:lnTo>
                        <a:pt x="138" y="75"/>
                      </a:lnTo>
                      <a:lnTo>
                        <a:pt x="136" y="75"/>
                      </a:lnTo>
                      <a:lnTo>
                        <a:pt x="133" y="78"/>
                      </a:lnTo>
                      <a:lnTo>
                        <a:pt x="134" y="79"/>
                      </a:lnTo>
                      <a:lnTo>
                        <a:pt x="136" y="79"/>
                      </a:lnTo>
                      <a:lnTo>
                        <a:pt x="137" y="82"/>
                      </a:lnTo>
                      <a:lnTo>
                        <a:pt x="135" y="82"/>
                      </a:lnTo>
                      <a:lnTo>
                        <a:pt x="133" y="83"/>
                      </a:lnTo>
                      <a:lnTo>
                        <a:pt x="135" y="85"/>
                      </a:lnTo>
                      <a:lnTo>
                        <a:pt x="134" y="86"/>
                      </a:lnTo>
                      <a:lnTo>
                        <a:pt x="132" y="86"/>
                      </a:lnTo>
                      <a:lnTo>
                        <a:pt x="132" y="88"/>
                      </a:lnTo>
                      <a:lnTo>
                        <a:pt x="133" y="89"/>
                      </a:lnTo>
                      <a:lnTo>
                        <a:pt x="131" y="89"/>
                      </a:lnTo>
                      <a:lnTo>
                        <a:pt x="130" y="87"/>
                      </a:lnTo>
                      <a:lnTo>
                        <a:pt x="128" y="88"/>
                      </a:lnTo>
                      <a:lnTo>
                        <a:pt x="126" y="91"/>
                      </a:lnTo>
                      <a:lnTo>
                        <a:pt x="127" y="92"/>
                      </a:lnTo>
                      <a:lnTo>
                        <a:pt x="126" y="93"/>
                      </a:lnTo>
                      <a:lnTo>
                        <a:pt x="123" y="93"/>
                      </a:lnTo>
                      <a:lnTo>
                        <a:pt x="122" y="96"/>
                      </a:lnTo>
                      <a:lnTo>
                        <a:pt x="124" y="98"/>
                      </a:lnTo>
                      <a:lnTo>
                        <a:pt x="130" y="96"/>
                      </a:lnTo>
                      <a:lnTo>
                        <a:pt x="132" y="96"/>
                      </a:lnTo>
                      <a:lnTo>
                        <a:pt x="134" y="95"/>
                      </a:lnTo>
                      <a:lnTo>
                        <a:pt x="136" y="95"/>
                      </a:lnTo>
                      <a:lnTo>
                        <a:pt x="136" y="97"/>
                      </a:lnTo>
                      <a:lnTo>
                        <a:pt x="134" y="99"/>
                      </a:lnTo>
                      <a:lnTo>
                        <a:pt x="133" y="104"/>
                      </a:lnTo>
                      <a:lnTo>
                        <a:pt x="133" y="105"/>
                      </a:lnTo>
                      <a:lnTo>
                        <a:pt x="132" y="103"/>
                      </a:lnTo>
                      <a:lnTo>
                        <a:pt x="132" y="101"/>
                      </a:lnTo>
                      <a:lnTo>
                        <a:pt x="129" y="102"/>
                      </a:lnTo>
                      <a:lnTo>
                        <a:pt x="128" y="100"/>
                      </a:lnTo>
                      <a:lnTo>
                        <a:pt x="126" y="100"/>
                      </a:lnTo>
                      <a:lnTo>
                        <a:pt x="126" y="102"/>
                      </a:lnTo>
                      <a:lnTo>
                        <a:pt x="126" y="103"/>
                      </a:lnTo>
                      <a:lnTo>
                        <a:pt x="123" y="102"/>
                      </a:lnTo>
                      <a:lnTo>
                        <a:pt x="122" y="103"/>
                      </a:lnTo>
                      <a:lnTo>
                        <a:pt x="124" y="104"/>
                      </a:lnTo>
                      <a:lnTo>
                        <a:pt x="125" y="106"/>
                      </a:lnTo>
                      <a:lnTo>
                        <a:pt x="123" y="107"/>
                      </a:lnTo>
                      <a:lnTo>
                        <a:pt x="122" y="109"/>
                      </a:lnTo>
                      <a:lnTo>
                        <a:pt x="123" y="111"/>
                      </a:lnTo>
                      <a:lnTo>
                        <a:pt x="122" y="113"/>
                      </a:lnTo>
                      <a:lnTo>
                        <a:pt x="121" y="110"/>
                      </a:lnTo>
                      <a:lnTo>
                        <a:pt x="122" y="107"/>
                      </a:lnTo>
                      <a:lnTo>
                        <a:pt x="119" y="105"/>
                      </a:lnTo>
                      <a:lnTo>
                        <a:pt x="118" y="107"/>
                      </a:lnTo>
                      <a:lnTo>
                        <a:pt x="115" y="108"/>
                      </a:lnTo>
                      <a:lnTo>
                        <a:pt x="115" y="106"/>
                      </a:lnTo>
                      <a:lnTo>
                        <a:pt x="115" y="104"/>
                      </a:lnTo>
                      <a:lnTo>
                        <a:pt x="114" y="104"/>
                      </a:lnTo>
                      <a:lnTo>
                        <a:pt x="112" y="107"/>
                      </a:lnTo>
                      <a:lnTo>
                        <a:pt x="113" y="109"/>
                      </a:lnTo>
                      <a:lnTo>
                        <a:pt x="116" y="109"/>
                      </a:lnTo>
                      <a:lnTo>
                        <a:pt x="119" y="111"/>
                      </a:lnTo>
                      <a:lnTo>
                        <a:pt x="118" y="113"/>
                      </a:lnTo>
                      <a:lnTo>
                        <a:pt x="112" y="114"/>
                      </a:lnTo>
                      <a:lnTo>
                        <a:pt x="112" y="113"/>
                      </a:lnTo>
                      <a:lnTo>
                        <a:pt x="109" y="113"/>
                      </a:lnTo>
                      <a:lnTo>
                        <a:pt x="108" y="116"/>
                      </a:lnTo>
                      <a:lnTo>
                        <a:pt x="110" y="119"/>
                      </a:lnTo>
                      <a:lnTo>
                        <a:pt x="108" y="121"/>
                      </a:lnTo>
                      <a:lnTo>
                        <a:pt x="110" y="121"/>
                      </a:lnTo>
                      <a:lnTo>
                        <a:pt x="112" y="117"/>
                      </a:lnTo>
                      <a:lnTo>
                        <a:pt x="115" y="117"/>
                      </a:lnTo>
                      <a:lnTo>
                        <a:pt x="116" y="120"/>
                      </a:lnTo>
                      <a:lnTo>
                        <a:pt x="112" y="120"/>
                      </a:lnTo>
                      <a:lnTo>
                        <a:pt x="112" y="123"/>
                      </a:lnTo>
                      <a:lnTo>
                        <a:pt x="113" y="126"/>
                      </a:lnTo>
                      <a:lnTo>
                        <a:pt x="116" y="128"/>
                      </a:lnTo>
                      <a:lnTo>
                        <a:pt x="116" y="130"/>
                      </a:lnTo>
                      <a:lnTo>
                        <a:pt x="114" y="129"/>
                      </a:lnTo>
                      <a:lnTo>
                        <a:pt x="112" y="129"/>
                      </a:lnTo>
                      <a:lnTo>
                        <a:pt x="110" y="126"/>
                      </a:lnTo>
                      <a:lnTo>
                        <a:pt x="109" y="126"/>
                      </a:lnTo>
                      <a:lnTo>
                        <a:pt x="108" y="128"/>
                      </a:lnTo>
                      <a:lnTo>
                        <a:pt x="109" y="130"/>
                      </a:lnTo>
                      <a:lnTo>
                        <a:pt x="107" y="130"/>
                      </a:lnTo>
                      <a:lnTo>
                        <a:pt x="105" y="132"/>
                      </a:lnTo>
                      <a:lnTo>
                        <a:pt x="105" y="134"/>
                      </a:lnTo>
                      <a:lnTo>
                        <a:pt x="107" y="136"/>
                      </a:lnTo>
                      <a:lnTo>
                        <a:pt x="109" y="134"/>
                      </a:lnTo>
                      <a:lnTo>
                        <a:pt x="111" y="136"/>
                      </a:lnTo>
                      <a:lnTo>
                        <a:pt x="113" y="135"/>
                      </a:lnTo>
                      <a:lnTo>
                        <a:pt x="114" y="137"/>
                      </a:lnTo>
                      <a:lnTo>
                        <a:pt x="115" y="139"/>
                      </a:lnTo>
                      <a:lnTo>
                        <a:pt x="115" y="141"/>
                      </a:lnTo>
                      <a:lnTo>
                        <a:pt x="112" y="137"/>
                      </a:lnTo>
                      <a:lnTo>
                        <a:pt x="109" y="137"/>
                      </a:lnTo>
                      <a:lnTo>
                        <a:pt x="108" y="139"/>
                      </a:lnTo>
                      <a:lnTo>
                        <a:pt x="104" y="140"/>
                      </a:lnTo>
                      <a:lnTo>
                        <a:pt x="104" y="142"/>
                      </a:lnTo>
                      <a:lnTo>
                        <a:pt x="101" y="144"/>
                      </a:lnTo>
                      <a:lnTo>
                        <a:pt x="101" y="143"/>
                      </a:lnTo>
                      <a:lnTo>
                        <a:pt x="97" y="144"/>
                      </a:lnTo>
                      <a:lnTo>
                        <a:pt x="95" y="145"/>
                      </a:lnTo>
                      <a:lnTo>
                        <a:pt x="94" y="147"/>
                      </a:lnTo>
                      <a:lnTo>
                        <a:pt x="97" y="147"/>
                      </a:lnTo>
                      <a:lnTo>
                        <a:pt x="98" y="150"/>
                      </a:lnTo>
                      <a:lnTo>
                        <a:pt x="97" y="151"/>
                      </a:lnTo>
                      <a:lnTo>
                        <a:pt x="95" y="150"/>
                      </a:lnTo>
                      <a:lnTo>
                        <a:pt x="94" y="151"/>
                      </a:lnTo>
                      <a:lnTo>
                        <a:pt x="97" y="153"/>
                      </a:lnTo>
                      <a:lnTo>
                        <a:pt x="96" y="154"/>
                      </a:lnTo>
                      <a:lnTo>
                        <a:pt x="93" y="154"/>
                      </a:lnTo>
                      <a:lnTo>
                        <a:pt x="93" y="153"/>
                      </a:lnTo>
                      <a:lnTo>
                        <a:pt x="92" y="154"/>
                      </a:lnTo>
                      <a:lnTo>
                        <a:pt x="94" y="155"/>
                      </a:lnTo>
                      <a:lnTo>
                        <a:pt x="93" y="157"/>
                      </a:lnTo>
                      <a:lnTo>
                        <a:pt x="93" y="158"/>
                      </a:lnTo>
                      <a:lnTo>
                        <a:pt x="94" y="158"/>
                      </a:lnTo>
                      <a:lnTo>
                        <a:pt x="93" y="160"/>
                      </a:lnTo>
                      <a:lnTo>
                        <a:pt x="91" y="160"/>
                      </a:lnTo>
                      <a:lnTo>
                        <a:pt x="91" y="159"/>
                      </a:lnTo>
                      <a:lnTo>
                        <a:pt x="91" y="161"/>
                      </a:lnTo>
                      <a:lnTo>
                        <a:pt x="90" y="163"/>
                      </a:lnTo>
                      <a:lnTo>
                        <a:pt x="91" y="164"/>
                      </a:lnTo>
                      <a:lnTo>
                        <a:pt x="94" y="165"/>
                      </a:lnTo>
                      <a:lnTo>
                        <a:pt x="95" y="167"/>
                      </a:lnTo>
                      <a:lnTo>
                        <a:pt x="97" y="168"/>
                      </a:lnTo>
                      <a:lnTo>
                        <a:pt x="99" y="166"/>
                      </a:lnTo>
                      <a:lnTo>
                        <a:pt x="97" y="168"/>
                      </a:lnTo>
                      <a:lnTo>
                        <a:pt x="97" y="170"/>
                      </a:lnTo>
                      <a:lnTo>
                        <a:pt x="94" y="170"/>
                      </a:lnTo>
                      <a:lnTo>
                        <a:pt x="94" y="168"/>
                      </a:lnTo>
                      <a:lnTo>
                        <a:pt x="90" y="168"/>
                      </a:lnTo>
                      <a:lnTo>
                        <a:pt x="88" y="172"/>
                      </a:lnTo>
                      <a:lnTo>
                        <a:pt x="88" y="172"/>
                      </a:lnTo>
                      <a:lnTo>
                        <a:pt x="91" y="173"/>
                      </a:lnTo>
                      <a:lnTo>
                        <a:pt x="91" y="175"/>
                      </a:lnTo>
                      <a:lnTo>
                        <a:pt x="92" y="176"/>
                      </a:lnTo>
                      <a:lnTo>
                        <a:pt x="92" y="179"/>
                      </a:lnTo>
                      <a:lnTo>
                        <a:pt x="91" y="177"/>
                      </a:lnTo>
                      <a:lnTo>
                        <a:pt x="90" y="177"/>
                      </a:lnTo>
                      <a:lnTo>
                        <a:pt x="88" y="179"/>
                      </a:lnTo>
                      <a:lnTo>
                        <a:pt x="88" y="181"/>
                      </a:lnTo>
                      <a:lnTo>
                        <a:pt x="88" y="182"/>
                      </a:lnTo>
                      <a:lnTo>
                        <a:pt x="89" y="183"/>
                      </a:lnTo>
                      <a:lnTo>
                        <a:pt x="89" y="185"/>
                      </a:lnTo>
                      <a:lnTo>
                        <a:pt x="88" y="185"/>
                      </a:lnTo>
                      <a:lnTo>
                        <a:pt x="87" y="184"/>
                      </a:lnTo>
                      <a:lnTo>
                        <a:pt x="85" y="185"/>
                      </a:lnTo>
                      <a:lnTo>
                        <a:pt x="86" y="188"/>
                      </a:lnTo>
                      <a:lnTo>
                        <a:pt x="88" y="189"/>
                      </a:lnTo>
                      <a:lnTo>
                        <a:pt x="88" y="189"/>
                      </a:lnTo>
                      <a:lnTo>
                        <a:pt x="88" y="192"/>
                      </a:lnTo>
                      <a:lnTo>
                        <a:pt x="85" y="189"/>
                      </a:lnTo>
                      <a:lnTo>
                        <a:pt x="84" y="190"/>
                      </a:lnTo>
                      <a:lnTo>
                        <a:pt x="84" y="192"/>
                      </a:lnTo>
                      <a:lnTo>
                        <a:pt x="84" y="193"/>
                      </a:lnTo>
                      <a:lnTo>
                        <a:pt x="84" y="196"/>
                      </a:lnTo>
                      <a:lnTo>
                        <a:pt x="85" y="199"/>
                      </a:lnTo>
                      <a:lnTo>
                        <a:pt x="88" y="199"/>
                      </a:lnTo>
                      <a:lnTo>
                        <a:pt x="88" y="196"/>
                      </a:lnTo>
                      <a:lnTo>
                        <a:pt x="90" y="196"/>
                      </a:lnTo>
                      <a:lnTo>
                        <a:pt x="88" y="200"/>
                      </a:lnTo>
                      <a:lnTo>
                        <a:pt x="87" y="200"/>
                      </a:lnTo>
                      <a:lnTo>
                        <a:pt x="84" y="203"/>
                      </a:lnTo>
                      <a:lnTo>
                        <a:pt x="82" y="203"/>
                      </a:lnTo>
                      <a:lnTo>
                        <a:pt x="81" y="204"/>
                      </a:lnTo>
                      <a:lnTo>
                        <a:pt x="81" y="206"/>
                      </a:lnTo>
                      <a:lnTo>
                        <a:pt x="78" y="207"/>
                      </a:lnTo>
                      <a:lnTo>
                        <a:pt x="77" y="209"/>
                      </a:lnTo>
                      <a:lnTo>
                        <a:pt x="78" y="210"/>
                      </a:lnTo>
                      <a:lnTo>
                        <a:pt x="77" y="211"/>
                      </a:lnTo>
                      <a:lnTo>
                        <a:pt x="74" y="212"/>
                      </a:lnTo>
                      <a:lnTo>
                        <a:pt x="73" y="214"/>
                      </a:lnTo>
                      <a:lnTo>
                        <a:pt x="73" y="216"/>
                      </a:lnTo>
                      <a:lnTo>
                        <a:pt x="76" y="216"/>
                      </a:lnTo>
                      <a:lnTo>
                        <a:pt x="74" y="218"/>
                      </a:lnTo>
                      <a:lnTo>
                        <a:pt x="73" y="221"/>
                      </a:lnTo>
                      <a:lnTo>
                        <a:pt x="70" y="221"/>
                      </a:lnTo>
                      <a:lnTo>
                        <a:pt x="70" y="219"/>
                      </a:lnTo>
                      <a:lnTo>
                        <a:pt x="68" y="217"/>
                      </a:lnTo>
                      <a:lnTo>
                        <a:pt x="67" y="219"/>
                      </a:lnTo>
                      <a:lnTo>
                        <a:pt x="66" y="219"/>
                      </a:lnTo>
                      <a:lnTo>
                        <a:pt x="67" y="221"/>
                      </a:lnTo>
                      <a:lnTo>
                        <a:pt x="65" y="223"/>
                      </a:lnTo>
                      <a:lnTo>
                        <a:pt x="65" y="224"/>
                      </a:lnTo>
                      <a:lnTo>
                        <a:pt x="66" y="226"/>
                      </a:lnTo>
                      <a:lnTo>
                        <a:pt x="63" y="226"/>
                      </a:lnTo>
                      <a:lnTo>
                        <a:pt x="61" y="227"/>
                      </a:lnTo>
                      <a:lnTo>
                        <a:pt x="61" y="230"/>
                      </a:lnTo>
                      <a:lnTo>
                        <a:pt x="59" y="232"/>
                      </a:lnTo>
                      <a:lnTo>
                        <a:pt x="59" y="234"/>
                      </a:lnTo>
                      <a:lnTo>
                        <a:pt x="59" y="237"/>
                      </a:lnTo>
                      <a:lnTo>
                        <a:pt x="56" y="239"/>
                      </a:lnTo>
                      <a:lnTo>
                        <a:pt x="54" y="241"/>
                      </a:lnTo>
                      <a:lnTo>
                        <a:pt x="55" y="243"/>
                      </a:lnTo>
                      <a:lnTo>
                        <a:pt x="58" y="241"/>
                      </a:lnTo>
                      <a:lnTo>
                        <a:pt x="60" y="241"/>
                      </a:lnTo>
                      <a:lnTo>
                        <a:pt x="59" y="243"/>
                      </a:lnTo>
                      <a:lnTo>
                        <a:pt x="57" y="244"/>
                      </a:lnTo>
                      <a:lnTo>
                        <a:pt x="57" y="247"/>
                      </a:lnTo>
                      <a:lnTo>
                        <a:pt x="59" y="249"/>
                      </a:lnTo>
                      <a:lnTo>
                        <a:pt x="62" y="248"/>
                      </a:lnTo>
                      <a:lnTo>
                        <a:pt x="65" y="247"/>
                      </a:lnTo>
                      <a:lnTo>
                        <a:pt x="69" y="242"/>
                      </a:lnTo>
                      <a:lnTo>
                        <a:pt x="69" y="240"/>
                      </a:lnTo>
                      <a:lnTo>
                        <a:pt x="67" y="241"/>
                      </a:lnTo>
                      <a:lnTo>
                        <a:pt x="69" y="237"/>
                      </a:lnTo>
                      <a:lnTo>
                        <a:pt x="70" y="234"/>
                      </a:lnTo>
                      <a:lnTo>
                        <a:pt x="70" y="234"/>
                      </a:lnTo>
                      <a:lnTo>
                        <a:pt x="72" y="232"/>
                      </a:lnTo>
                      <a:lnTo>
                        <a:pt x="74" y="233"/>
                      </a:lnTo>
                      <a:lnTo>
                        <a:pt x="76" y="232"/>
                      </a:lnTo>
                      <a:lnTo>
                        <a:pt x="72" y="235"/>
                      </a:lnTo>
                      <a:lnTo>
                        <a:pt x="71" y="237"/>
                      </a:lnTo>
                      <a:lnTo>
                        <a:pt x="75" y="239"/>
                      </a:lnTo>
                      <a:lnTo>
                        <a:pt x="74" y="241"/>
                      </a:lnTo>
                      <a:lnTo>
                        <a:pt x="72" y="241"/>
                      </a:lnTo>
                      <a:lnTo>
                        <a:pt x="68" y="246"/>
                      </a:lnTo>
                      <a:lnTo>
                        <a:pt x="70" y="248"/>
                      </a:lnTo>
                      <a:lnTo>
                        <a:pt x="69" y="250"/>
                      </a:lnTo>
                      <a:lnTo>
                        <a:pt x="70" y="253"/>
                      </a:lnTo>
                      <a:lnTo>
                        <a:pt x="67" y="253"/>
                      </a:lnTo>
                      <a:lnTo>
                        <a:pt x="65" y="251"/>
                      </a:lnTo>
                      <a:lnTo>
                        <a:pt x="62" y="251"/>
                      </a:lnTo>
                      <a:lnTo>
                        <a:pt x="60" y="252"/>
                      </a:lnTo>
                      <a:lnTo>
                        <a:pt x="60" y="255"/>
                      </a:lnTo>
                      <a:lnTo>
                        <a:pt x="58" y="257"/>
                      </a:lnTo>
                      <a:lnTo>
                        <a:pt x="56" y="258"/>
                      </a:lnTo>
                      <a:lnTo>
                        <a:pt x="57" y="256"/>
                      </a:lnTo>
                      <a:lnTo>
                        <a:pt x="59" y="254"/>
                      </a:lnTo>
                      <a:lnTo>
                        <a:pt x="56" y="252"/>
                      </a:lnTo>
                      <a:lnTo>
                        <a:pt x="56" y="249"/>
                      </a:lnTo>
                      <a:lnTo>
                        <a:pt x="55" y="246"/>
                      </a:lnTo>
                      <a:lnTo>
                        <a:pt x="53" y="246"/>
                      </a:lnTo>
                      <a:lnTo>
                        <a:pt x="52" y="248"/>
                      </a:lnTo>
                      <a:lnTo>
                        <a:pt x="49" y="248"/>
                      </a:lnTo>
                      <a:lnTo>
                        <a:pt x="49" y="250"/>
                      </a:lnTo>
                      <a:lnTo>
                        <a:pt x="53" y="250"/>
                      </a:lnTo>
                      <a:lnTo>
                        <a:pt x="49" y="254"/>
                      </a:lnTo>
                      <a:lnTo>
                        <a:pt x="46" y="252"/>
                      </a:lnTo>
                      <a:lnTo>
                        <a:pt x="45" y="253"/>
                      </a:lnTo>
                      <a:lnTo>
                        <a:pt x="42" y="256"/>
                      </a:lnTo>
                      <a:lnTo>
                        <a:pt x="43" y="256"/>
                      </a:lnTo>
                      <a:lnTo>
                        <a:pt x="45" y="255"/>
                      </a:lnTo>
                      <a:lnTo>
                        <a:pt x="46" y="256"/>
                      </a:lnTo>
                      <a:lnTo>
                        <a:pt x="42" y="258"/>
                      </a:lnTo>
                      <a:lnTo>
                        <a:pt x="42" y="261"/>
                      </a:lnTo>
                      <a:lnTo>
                        <a:pt x="40" y="259"/>
                      </a:lnTo>
                      <a:lnTo>
                        <a:pt x="39" y="259"/>
                      </a:lnTo>
                      <a:lnTo>
                        <a:pt x="38" y="261"/>
                      </a:lnTo>
                      <a:lnTo>
                        <a:pt x="41" y="262"/>
                      </a:lnTo>
                      <a:lnTo>
                        <a:pt x="45" y="262"/>
                      </a:lnTo>
                      <a:lnTo>
                        <a:pt x="44" y="265"/>
                      </a:lnTo>
                      <a:lnTo>
                        <a:pt x="46" y="265"/>
                      </a:lnTo>
                      <a:lnTo>
                        <a:pt x="46" y="268"/>
                      </a:lnTo>
                      <a:lnTo>
                        <a:pt x="42" y="267"/>
                      </a:lnTo>
                      <a:lnTo>
                        <a:pt x="42" y="265"/>
                      </a:lnTo>
                      <a:lnTo>
                        <a:pt x="39" y="265"/>
                      </a:lnTo>
                      <a:lnTo>
                        <a:pt x="37" y="261"/>
                      </a:lnTo>
                      <a:lnTo>
                        <a:pt x="36" y="260"/>
                      </a:lnTo>
                      <a:lnTo>
                        <a:pt x="36" y="260"/>
                      </a:lnTo>
                      <a:lnTo>
                        <a:pt x="35" y="262"/>
                      </a:lnTo>
                      <a:lnTo>
                        <a:pt x="37" y="266"/>
                      </a:lnTo>
                      <a:lnTo>
                        <a:pt x="40" y="268"/>
                      </a:lnTo>
                      <a:lnTo>
                        <a:pt x="42" y="269"/>
                      </a:lnTo>
                      <a:lnTo>
                        <a:pt x="43" y="271"/>
                      </a:lnTo>
                      <a:lnTo>
                        <a:pt x="41" y="271"/>
                      </a:lnTo>
                      <a:lnTo>
                        <a:pt x="37" y="269"/>
                      </a:lnTo>
                      <a:lnTo>
                        <a:pt x="33" y="264"/>
                      </a:lnTo>
                      <a:lnTo>
                        <a:pt x="32" y="265"/>
                      </a:lnTo>
                      <a:lnTo>
                        <a:pt x="29" y="263"/>
                      </a:lnTo>
                      <a:lnTo>
                        <a:pt x="27" y="263"/>
                      </a:lnTo>
                      <a:lnTo>
                        <a:pt x="25" y="262"/>
                      </a:lnTo>
                      <a:lnTo>
                        <a:pt x="25" y="263"/>
                      </a:lnTo>
                      <a:lnTo>
                        <a:pt x="25" y="266"/>
                      </a:lnTo>
                      <a:lnTo>
                        <a:pt x="23" y="268"/>
                      </a:lnTo>
                      <a:lnTo>
                        <a:pt x="25" y="270"/>
                      </a:lnTo>
                      <a:lnTo>
                        <a:pt x="30" y="268"/>
                      </a:lnTo>
                      <a:lnTo>
                        <a:pt x="31" y="270"/>
                      </a:lnTo>
                      <a:lnTo>
                        <a:pt x="29" y="272"/>
                      </a:lnTo>
                      <a:lnTo>
                        <a:pt x="30" y="272"/>
                      </a:lnTo>
                      <a:lnTo>
                        <a:pt x="33" y="270"/>
                      </a:lnTo>
                      <a:lnTo>
                        <a:pt x="35" y="270"/>
                      </a:lnTo>
                      <a:lnTo>
                        <a:pt x="34" y="272"/>
                      </a:lnTo>
                      <a:lnTo>
                        <a:pt x="30" y="274"/>
                      </a:lnTo>
                      <a:lnTo>
                        <a:pt x="29" y="277"/>
                      </a:lnTo>
                      <a:lnTo>
                        <a:pt x="25" y="276"/>
                      </a:lnTo>
                      <a:lnTo>
                        <a:pt x="23" y="272"/>
                      </a:lnTo>
                      <a:lnTo>
                        <a:pt x="22" y="272"/>
                      </a:lnTo>
                      <a:lnTo>
                        <a:pt x="21" y="274"/>
                      </a:lnTo>
                      <a:lnTo>
                        <a:pt x="18" y="272"/>
                      </a:lnTo>
                      <a:lnTo>
                        <a:pt x="17" y="273"/>
                      </a:lnTo>
                      <a:lnTo>
                        <a:pt x="16" y="272"/>
                      </a:lnTo>
                      <a:lnTo>
                        <a:pt x="14" y="273"/>
                      </a:lnTo>
                      <a:lnTo>
                        <a:pt x="15" y="275"/>
                      </a:lnTo>
                      <a:lnTo>
                        <a:pt x="18" y="275"/>
                      </a:lnTo>
                      <a:lnTo>
                        <a:pt x="22" y="278"/>
                      </a:lnTo>
                      <a:lnTo>
                        <a:pt x="25" y="280"/>
                      </a:lnTo>
                      <a:lnTo>
                        <a:pt x="24" y="282"/>
                      </a:lnTo>
                      <a:lnTo>
                        <a:pt x="25" y="285"/>
                      </a:lnTo>
                      <a:lnTo>
                        <a:pt x="23" y="286"/>
                      </a:lnTo>
                      <a:lnTo>
                        <a:pt x="22" y="285"/>
                      </a:lnTo>
                      <a:lnTo>
                        <a:pt x="22" y="280"/>
                      </a:lnTo>
                      <a:lnTo>
                        <a:pt x="20" y="279"/>
                      </a:lnTo>
                      <a:lnTo>
                        <a:pt x="17" y="280"/>
                      </a:lnTo>
                      <a:lnTo>
                        <a:pt x="18" y="282"/>
                      </a:lnTo>
                      <a:lnTo>
                        <a:pt x="18" y="284"/>
                      </a:lnTo>
                      <a:lnTo>
                        <a:pt x="15" y="282"/>
                      </a:lnTo>
                      <a:lnTo>
                        <a:pt x="12" y="285"/>
                      </a:lnTo>
                      <a:lnTo>
                        <a:pt x="15" y="287"/>
                      </a:lnTo>
                      <a:lnTo>
                        <a:pt x="12" y="287"/>
                      </a:lnTo>
                      <a:lnTo>
                        <a:pt x="11" y="288"/>
                      </a:lnTo>
                      <a:lnTo>
                        <a:pt x="10" y="285"/>
                      </a:lnTo>
                      <a:lnTo>
                        <a:pt x="6" y="285"/>
                      </a:lnTo>
                      <a:lnTo>
                        <a:pt x="8" y="288"/>
                      </a:lnTo>
                      <a:lnTo>
                        <a:pt x="6" y="289"/>
                      </a:lnTo>
                      <a:lnTo>
                        <a:pt x="5" y="286"/>
                      </a:lnTo>
                      <a:lnTo>
                        <a:pt x="3" y="283"/>
                      </a:lnTo>
                      <a:lnTo>
                        <a:pt x="1" y="284"/>
                      </a:lnTo>
                      <a:lnTo>
                        <a:pt x="1" y="285"/>
                      </a:lnTo>
                      <a:lnTo>
                        <a:pt x="4" y="289"/>
                      </a:lnTo>
                      <a:lnTo>
                        <a:pt x="3" y="291"/>
                      </a:lnTo>
                      <a:lnTo>
                        <a:pt x="4" y="292"/>
                      </a:lnTo>
                      <a:lnTo>
                        <a:pt x="8" y="291"/>
                      </a:lnTo>
                      <a:lnTo>
                        <a:pt x="11" y="292"/>
                      </a:lnTo>
                      <a:lnTo>
                        <a:pt x="15" y="294"/>
                      </a:lnTo>
                      <a:lnTo>
                        <a:pt x="18" y="294"/>
                      </a:lnTo>
                      <a:lnTo>
                        <a:pt x="19" y="293"/>
                      </a:lnTo>
                      <a:lnTo>
                        <a:pt x="22" y="293"/>
                      </a:lnTo>
                      <a:lnTo>
                        <a:pt x="19" y="296"/>
                      </a:lnTo>
                      <a:lnTo>
                        <a:pt x="15" y="296"/>
                      </a:lnTo>
                      <a:lnTo>
                        <a:pt x="14" y="296"/>
                      </a:lnTo>
                      <a:lnTo>
                        <a:pt x="10" y="294"/>
                      </a:lnTo>
                      <a:lnTo>
                        <a:pt x="7" y="295"/>
                      </a:lnTo>
                      <a:lnTo>
                        <a:pt x="5" y="294"/>
                      </a:lnTo>
                      <a:lnTo>
                        <a:pt x="4" y="296"/>
                      </a:lnTo>
                      <a:lnTo>
                        <a:pt x="1" y="296"/>
                      </a:lnTo>
                      <a:lnTo>
                        <a:pt x="0" y="298"/>
                      </a:lnTo>
                      <a:lnTo>
                        <a:pt x="4" y="300"/>
                      </a:lnTo>
                      <a:lnTo>
                        <a:pt x="3" y="303"/>
                      </a:lnTo>
                      <a:lnTo>
                        <a:pt x="5" y="303"/>
                      </a:lnTo>
                      <a:lnTo>
                        <a:pt x="7" y="302"/>
                      </a:lnTo>
                      <a:lnTo>
                        <a:pt x="11" y="302"/>
                      </a:lnTo>
                      <a:lnTo>
                        <a:pt x="8" y="304"/>
                      </a:lnTo>
                      <a:lnTo>
                        <a:pt x="4" y="304"/>
                      </a:lnTo>
                      <a:lnTo>
                        <a:pt x="3" y="305"/>
                      </a:lnTo>
                      <a:lnTo>
                        <a:pt x="1" y="305"/>
                      </a:lnTo>
                      <a:lnTo>
                        <a:pt x="1" y="306"/>
                      </a:lnTo>
                      <a:lnTo>
                        <a:pt x="4" y="306"/>
                      </a:lnTo>
                      <a:lnTo>
                        <a:pt x="5" y="306"/>
                      </a:lnTo>
                      <a:lnTo>
                        <a:pt x="3" y="309"/>
                      </a:lnTo>
                      <a:lnTo>
                        <a:pt x="1" y="309"/>
                      </a:lnTo>
                      <a:lnTo>
                        <a:pt x="2" y="310"/>
                      </a:lnTo>
                      <a:lnTo>
                        <a:pt x="3" y="311"/>
                      </a:lnTo>
                      <a:lnTo>
                        <a:pt x="4" y="313"/>
                      </a:lnTo>
                      <a:lnTo>
                        <a:pt x="8" y="313"/>
                      </a:lnTo>
                      <a:lnTo>
                        <a:pt x="9" y="312"/>
                      </a:lnTo>
                      <a:lnTo>
                        <a:pt x="13" y="311"/>
                      </a:lnTo>
                      <a:lnTo>
                        <a:pt x="16" y="312"/>
                      </a:lnTo>
                      <a:lnTo>
                        <a:pt x="17" y="313"/>
                      </a:lnTo>
                      <a:lnTo>
                        <a:pt x="19" y="311"/>
                      </a:lnTo>
                      <a:lnTo>
                        <a:pt x="19" y="309"/>
                      </a:lnTo>
                      <a:lnTo>
                        <a:pt x="21" y="309"/>
                      </a:lnTo>
                      <a:lnTo>
                        <a:pt x="22" y="310"/>
                      </a:lnTo>
                      <a:lnTo>
                        <a:pt x="24" y="310"/>
                      </a:lnTo>
                      <a:lnTo>
                        <a:pt x="27" y="307"/>
                      </a:lnTo>
                      <a:lnTo>
                        <a:pt x="29" y="308"/>
                      </a:lnTo>
                      <a:lnTo>
                        <a:pt x="28" y="310"/>
                      </a:lnTo>
                      <a:lnTo>
                        <a:pt x="26" y="311"/>
                      </a:lnTo>
                      <a:lnTo>
                        <a:pt x="29" y="312"/>
                      </a:lnTo>
                      <a:lnTo>
                        <a:pt x="30" y="310"/>
                      </a:lnTo>
                      <a:lnTo>
                        <a:pt x="29" y="308"/>
                      </a:lnTo>
                      <a:lnTo>
                        <a:pt x="32" y="305"/>
                      </a:lnTo>
                      <a:lnTo>
                        <a:pt x="31" y="307"/>
                      </a:lnTo>
                      <a:lnTo>
                        <a:pt x="33" y="310"/>
                      </a:lnTo>
                      <a:lnTo>
                        <a:pt x="32" y="313"/>
                      </a:lnTo>
                      <a:lnTo>
                        <a:pt x="28" y="314"/>
                      </a:lnTo>
                      <a:lnTo>
                        <a:pt x="26" y="316"/>
                      </a:lnTo>
                      <a:lnTo>
                        <a:pt x="27" y="317"/>
                      </a:lnTo>
                      <a:lnTo>
                        <a:pt x="25" y="320"/>
                      </a:lnTo>
                      <a:lnTo>
                        <a:pt x="22" y="320"/>
                      </a:lnTo>
                      <a:lnTo>
                        <a:pt x="22" y="318"/>
                      </a:lnTo>
                      <a:lnTo>
                        <a:pt x="24" y="317"/>
                      </a:lnTo>
                      <a:lnTo>
                        <a:pt x="24" y="313"/>
                      </a:lnTo>
                      <a:lnTo>
                        <a:pt x="21" y="313"/>
                      </a:lnTo>
                      <a:lnTo>
                        <a:pt x="18" y="317"/>
                      </a:lnTo>
                      <a:lnTo>
                        <a:pt x="18" y="318"/>
                      </a:lnTo>
                      <a:lnTo>
                        <a:pt x="16" y="315"/>
                      </a:lnTo>
                      <a:lnTo>
                        <a:pt x="14" y="314"/>
                      </a:lnTo>
                      <a:lnTo>
                        <a:pt x="11" y="315"/>
                      </a:lnTo>
                      <a:lnTo>
                        <a:pt x="8" y="314"/>
                      </a:lnTo>
                      <a:lnTo>
                        <a:pt x="5" y="317"/>
                      </a:lnTo>
                      <a:lnTo>
                        <a:pt x="4" y="317"/>
                      </a:lnTo>
                      <a:lnTo>
                        <a:pt x="1" y="315"/>
                      </a:lnTo>
                      <a:lnTo>
                        <a:pt x="1" y="315"/>
                      </a:lnTo>
                      <a:lnTo>
                        <a:pt x="2" y="318"/>
                      </a:lnTo>
                      <a:lnTo>
                        <a:pt x="1" y="320"/>
                      </a:lnTo>
                      <a:lnTo>
                        <a:pt x="2" y="321"/>
                      </a:lnTo>
                      <a:lnTo>
                        <a:pt x="4" y="320"/>
                      </a:lnTo>
                      <a:lnTo>
                        <a:pt x="5" y="319"/>
                      </a:lnTo>
                      <a:lnTo>
                        <a:pt x="7" y="319"/>
                      </a:lnTo>
                      <a:lnTo>
                        <a:pt x="5" y="321"/>
                      </a:lnTo>
                      <a:lnTo>
                        <a:pt x="5" y="324"/>
                      </a:lnTo>
                      <a:lnTo>
                        <a:pt x="4" y="326"/>
                      </a:lnTo>
                      <a:lnTo>
                        <a:pt x="2" y="324"/>
                      </a:lnTo>
                      <a:lnTo>
                        <a:pt x="4" y="328"/>
                      </a:lnTo>
                      <a:lnTo>
                        <a:pt x="5" y="330"/>
                      </a:lnTo>
                      <a:lnTo>
                        <a:pt x="9" y="324"/>
                      </a:lnTo>
                      <a:lnTo>
                        <a:pt x="11" y="326"/>
                      </a:lnTo>
                      <a:lnTo>
                        <a:pt x="11" y="327"/>
                      </a:lnTo>
                      <a:lnTo>
                        <a:pt x="11" y="330"/>
                      </a:lnTo>
                      <a:lnTo>
                        <a:pt x="8" y="332"/>
                      </a:lnTo>
                      <a:lnTo>
                        <a:pt x="8" y="333"/>
                      </a:lnTo>
                      <a:lnTo>
                        <a:pt x="10" y="334"/>
                      </a:lnTo>
                      <a:lnTo>
                        <a:pt x="9" y="335"/>
                      </a:lnTo>
                      <a:lnTo>
                        <a:pt x="11" y="338"/>
                      </a:lnTo>
                      <a:lnTo>
                        <a:pt x="10" y="341"/>
                      </a:lnTo>
                      <a:lnTo>
                        <a:pt x="11" y="341"/>
                      </a:lnTo>
                      <a:lnTo>
                        <a:pt x="12" y="337"/>
                      </a:lnTo>
                      <a:lnTo>
                        <a:pt x="15" y="336"/>
                      </a:lnTo>
                      <a:lnTo>
                        <a:pt x="15" y="333"/>
                      </a:lnTo>
                      <a:lnTo>
                        <a:pt x="20" y="330"/>
                      </a:lnTo>
                      <a:lnTo>
                        <a:pt x="22" y="330"/>
                      </a:lnTo>
                      <a:lnTo>
                        <a:pt x="25" y="330"/>
                      </a:lnTo>
                      <a:lnTo>
                        <a:pt x="23" y="331"/>
                      </a:lnTo>
                      <a:lnTo>
                        <a:pt x="21" y="334"/>
                      </a:lnTo>
                      <a:lnTo>
                        <a:pt x="21" y="337"/>
                      </a:lnTo>
                      <a:lnTo>
                        <a:pt x="22" y="340"/>
                      </a:lnTo>
                      <a:lnTo>
                        <a:pt x="19" y="337"/>
                      </a:lnTo>
                      <a:lnTo>
                        <a:pt x="19" y="334"/>
                      </a:lnTo>
                      <a:lnTo>
                        <a:pt x="18" y="334"/>
                      </a:lnTo>
                      <a:lnTo>
                        <a:pt x="15" y="338"/>
                      </a:lnTo>
                      <a:lnTo>
                        <a:pt x="14" y="339"/>
                      </a:lnTo>
                      <a:lnTo>
                        <a:pt x="17" y="340"/>
                      </a:lnTo>
                      <a:lnTo>
                        <a:pt x="15" y="344"/>
                      </a:lnTo>
                      <a:lnTo>
                        <a:pt x="13" y="344"/>
                      </a:lnTo>
                      <a:lnTo>
                        <a:pt x="11" y="346"/>
                      </a:lnTo>
                      <a:lnTo>
                        <a:pt x="13" y="347"/>
                      </a:lnTo>
                      <a:lnTo>
                        <a:pt x="17" y="347"/>
                      </a:lnTo>
                      <a:lnTo>
                        <a:pt x="18" y="348"/>
                      </a:lnTo>
                      <a:lnTo>
                        <a:pt x="15" y="349"/>
                      </a:lnTo>
                      <a:lnTo>
                        <a:pt x="15" y="351"/>
                      </a:lnTo>
                      <a:lnTo>
                        <a:pt x="14" y="353"/>
                      </a:lnTo>
                      <a:lnTo>
                        <a:pt x="11" y="351"/>
                      </a:lnTo>
                      <a:lnTo>
                        <a:pt x="10" y="351"/>
                      </a:lnTo>
                      <a:lnTo>
                        <a:pt x="9" y="354"/>
                      </a:lnTo>
                      <a:lnTo>
                        <a:pt x="8" y="351"/>
                      </a:lnTo>
                      <a:lnTo>
                        <a:pt x="7" y="352"/>
                      </a:lnTo>
                      <a:lnTo>
                        <a:pt x="4" y="356"/>
                      </a:lnTo>
                      <a:lnTo>
                        <a:pt x="5" y="359"/>
                      </a:lnTo>
                      <a:lnTo>
                        <a:pt x="9" y="364"/>
                      </a:lnTo>
                      <a:lnTo>
                        <a:pt x="10" y="361"/>
                      </a:lnTo>
                      <a:lnTo>
                        <a:pt x="11" y="362"/>
                      </a:lnTo>
                      <a:lnTo>
                        <a:pt x="13" y="361"/>
                      </a:lnTo>
                      <a:lnTo>
                        <a:pt x="12" y="360"/>
                      </a:lnTo>
                      <a:lnTo>
                        <a:pt x="13" y="357"/>
                      </a:lnTo>
                      <a:lnTo>
                        <a:pt x="16" y="359"/>
                      </a:lnTo>
                      <a:lnTo>
                        <a:pt x="15" y="360"/>
                      </a:lnTo>
                      <a:lnTo>
                        <a:pt x="17" y="362"/>
                      </a:lnTo>
                      <a:lnTo>
                        <a:pt x="16" y="365"/>
                      </a:lnTo>
                      <a:lnTo>
                        <a:pt x="14" y="367"/>
                      </a:lnTo>
                      <a:lnTo>
                        <a:pt x="16" y="372"/>
                      </a:lnTo>
                      <a:lnTo>
                        <a:pt x="17" y="370"/>
                      </a:lnTo>
                      <a:lnTo>
                        <a:pt x="21" y="368"/>
                      </a:lnTo>
                      <a:lnTo>
                        <a:pt x="22" y="371"/>
                      </a:lnTo>
                      <a:lnTo>
                        <a:pt x="19" y="372"/>
                      </a:lnTo>
                      <a:lnTo>
                        <a:pt x="18" y="372"/>
                      </a:lnTo>
                      <a:lnTo>
                        <a:pt x="19" y="375"/>
                      </a:lnTo>
                      <a:lnTo>
                        <a:pt x="18" y="376"/>
                      </a:lnTo>
                      <a:lnTo>
                        <a:pt x="14" y="372"/>
                      </a:lnTo>
                      <a:lnTo>
                        <a:pt x="12" y="373"/>
                      </a:lnTo>
                      <a:lnTo>
                        <a:pt x="11" y="372"/>
                      </a:lnTo>
                      <a:lnTo>
                        <a:pt x="8" y="372"/>
                      </a:lnTo>
                      <a:lnTo>
                        <a:pt x="8" y="374"/>
                      </a:lnTo>
                      <a:lnTo>
                        <a:pt x="7" y="376"/>
                      </a:lnTo>
                      <a:lnTo>
                        <a:pt x="10" y="383"/>
                      </a:lnTo>
                      <a:lnTo>
                        <a:pt x="13" y="384"/>
                      </a:lnTo>
                      <a:lnTo>
                        <a:pt x="17" y="388"/>
                      </a:lnTo>
                      <a:lnTo>
                        <a:pt x="22" y="390"/>
                      </a:lnTo>
                      <a:lnTo>
                        <a:pt x="23" y="392"/>
                      </a:lnTo>
                      <a:lnTo>
                        <a:pt x="22" y="393"/>
                      </a:lnTo>
                      <a:lnTo>
                        <a:pt x="24" y="396"/>
                      </a:lnTo>
                      <a:lnTo>
                        <a:pt x="25" y="394"/>
                      </a:lnTo>
                      <a:lnTo>
                        <a:pt x="25" y="391"/>
                      </a:lnTo>
                      <a:lnTo>
                        <a:pt x="26" y="391"/>
                      </a:lnTo>
                      <a:lnTo>
                        <a:pt x="29" y="392"/>
                      </a:lnTo>
                      <a:lnTo>
                        <a:pt x="28" y="393"/>
                      </a:lnTo>
                      <a:lnTo>
                        <a:pt x="31" y="398"/>
                      </a:lnTo>
                      <a:lnTo>
                        <a:pt x="32" y="396"/>
                      </a:lnTo>
                      <a:lnTo>
                        <a:pt x="33" y="396"/>
                      </a:lnTo>
                      <a:lnTo>
                        <a:pt x="36" y="396"/>
                      </a:lnTo>
                      <a:lnTo>
                        <a:pt x="39" y="392"/>
                      </a:lnTo>
                      <a:lnTo>
                        <a:pt x="39" y="392"/>
                      </a:lnTo>
                      <a:lnTo>
                        <a:pt x="41" y="390"/>
                      </a:lnTo>
                      <a:lnTo>
                        <a:pt x="42" y="390"/>
                      </a:lnTo>
                      <a:lnTo>
                        <a:pt x="42" y="392"/>
                      </a:lnTo>
                      <a:lnTo>
                        <a:pt x="44" y="392"/>
                      </a:lnTo>
                      <a:lnTo>
                        <a:pt x="49" y="387"/>
                      </a:lnTo>
                      <a:lnTo>
                        <a:pt x="49" y="385"/>
                      </a:lnTo>
                      <a:lnTo>
                        <a:pt x="46" y="382"/>
                      </a:lnTo>
                      <a:lnTo>
                        <a:pt x="50" y="385"/>
                      </a:lnTo>
                      <a:lnTo>
                        <a:pt x="53" y="381"/>
                      </a:lnTo>
                      <a:lnTo>
                        <a:pt x="53" y="379"/>
                      </a:lnTo>
                      <a:lnTo>
                        <a:pt x="54" y="379"/>
                      </a:lnTo>
                      <a:lnTo>
                        <a:pt x="54" y="376"/>
                      </a:lnTo>
                      <a:lnTo>
                        <a:pt x="56" y="374"/>
                      </a:lnTo>
                      <a:lnTo>
                        <a:pt x="58" y="374"/>
                      </a:lnTo>
                      <a:lnTo>
                        <a:pt x="59" y="372"/>
                      </a:lnTo>
                      <a:lnTo>
                        <a:pt x="56" y="368"/>
                      </a:lnTo>
                      <a:lnTo>
                        <a:pt x="57" y="366"/>
                      </a:lnTo>
                      <a:lnTo>
                        <a:pt x="56" y="363"/>
                      </a:lnTo>
                      <a:lnTo>
                        <a:pt x="53" y="361"/>
                      </a:lnTo>
                      <a:lnTo>
                        <a:pt x="53" y="358"/>
                      </a:lnTo>
                      <a:lnTo>
                        <a:pt x="55" y="359"/>
                      </a:lnTo>
                      <a:lnTo>
                        <a:pt x="57" y="362"/>
                      </a:lnTo>
                      <a:lnTo>
                        <a:pt x="58" y="367"/>
                      </a:lnTo>
                      <a:lnTo>
                        <a:pt x="60" y="368"/>
                      </a:lnTo>
                      <a:lnTo>
                        <a:pt x="61" y="368"/>
                      </a:lnTo>
                      <a:lnTo>
                        <a:pt x="60" y="371"/>
                      </a:lnTo>
                      <a:lnTo>
                        <a:pt x="62" y="372"/>
                      </a:lnTo>
                      <a:lnTo>
                        <a:pt x="65" y="371"/>
                      </a:lnTo>
                      <a:lnTo>
                        <a:pt x="64" y="369"/>
                      </a:lnTo>
                      <a:lnTo>
                        <a:pt x="63" y="368"/>
                      </a:lnTo>
                      <a:lnTo>
                        <a:pt x="63" y="366"/>
                      </a:lnTo>
                      <a:lnTo>
                        <a:pt x="66" y="368"/>
                      </a:lnTo>
                      <a:lnTo>
                        <a:pt x="66" y="370"/>
                      </a:lnTo>
                      <a:lnTo>
                        <a:pt x="70" y="365"/>
                      </a:lnTo>
                      <a:lnTo>
                        <a:pt x="70" y="362"/>
                      </a:lnTo>
                      <a:lnTo>
                        <a:pt x="70" y="359"/>
                      </a:lnTo>
                      <a:lnTo>
                        <a:pt x="68" y="358"/>
                      </a:lnTo>
                      <a:lnTo>
                        <a:pt x="67" y="356"/>
                      </a:lnTo>
                      <a:lnTo>
                        <a:pt x="68" y="355"/>
                      </a:lnTo>
                      <a:lnTo>
                        <a:pt x="68" y="354"/>
                      </a:lnTo>
                      <a:lnTo>
                        <a:pt x="70" y="353"/>
                      </a:lnTo>
                      <a:lnTo>
                        <a:pt x="70" y="352"/>
                      </a:lnTo>
                      <a:lnTo>
                        <a:pt x="70" y="350"/>
                      </a:lnTo>
                      <a:lnTo>
                        <a:pt x="70" y="347"/>
                      </a:lnTo>
                      <a:lnTo>
                        <a:pt x="71" y="344"/>
                      </a:lnTo>
                      <a:lnTo>
                        <a:pt x="74" y="347"/>
                      </a:lnTo>
                      <a:lnTo>
                        <a:pt x="72" y="350"/>
                      </a:lnTo>
                      <a:lnTo>
                        <a:pt x="73" y="355"/>
                      </a:lnTo>
                      <a:lnTo>
                        <a:pt x="72" y="357"/>
                      </a:lnTo>
                      <a:lnTo>
                        <a:pt x="74" y="360"/>
                      </a:lnTo>
                      <a:lnTo>
                        <a:pt x="74" y="362"/>
                      </a:lnTo>
                      <a:lnTo>
                        <a:pt x="77" y="366"/>
                      </a:lnTo>
                      <a:lnTo>
                        <a:pt x="81" y="365"/>
                      </a:lnTo>
                      <a:lnTo>
                        <a:pt x="81" y="367"/>
                      </a:lnTo>
                      <a:lnTo>
                        <a:pt x="81" y="368"/>
                      </a:lnTo>
                      <a:lnTo>
                        <a:pt x="83" y="370"/>
                      </a:lnTo>
                      <a:lnTo>
                        <a:pt x="84" y="3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623">
                  <a:extLst>
                    <a:ext uri="{FF2B5EF4-FFF2-40B4-BE49-F238E27FC236}">
                      <a16:creationId xmlns:a16="http://schemas.microsoft.com/office/drawing/2014/main" id="{17ABCEDB-49CC-4920-B092-C5D381528995}"/>
                    </a:ext>
                  </a:extLst>
                </p:cNvPr>
                <p:cNvSpPr>
                  <a:spLocks/>
                </p:cNvSpPr>
                <p:nvPr/>
              </p:nvSpPr>
              <p:spPr bwMode="auto">
                <a:xfrm>
                  <a:off x="3871" y="1290"/>
                  <a:ext cx="11" cy="10"/>
                </a:xfrm>
                <a:custGeom>
                  <a:avLst/>
                  <a:gdLst>
                    <a:gd name="T0" fmla="*/ 0 w 11"/>
                    <a:gd name="T1" fmla="*/ 6 h 10"/>
                    <a:gd name="T2" fmla="*/ 4 w 11"/>
                    <a:gd name="T3" fmla="*/ 7 h 10"/>
                    <a:gd name="T4" fmla="*/ 7 w 11"/>
                    <a:gd name="T5" fmla="*/ 10 h 10"/>
                    <a:gd name="T6" fmla="*/ 10 w 11"/>
                    <a:gd name="T7" fmla="*/ 9 h 10"/>
                    <a:gd name="T8" fmla="*/ 11 w 11"/>
                    <a:gd name="T9" fmla="*/ 6 h 10"/>
                    <a:gd name="T10" fmla="*/ 7 w 11"/>
                    <a:gd name="T11" fmla="*/ 6 h 10"/>
                    <a:gd name="T12" fmla="*/ 10 w 11"/>
                    <a:gd name="T13" fmla="*/ 3 h 10"/>
                    <a:gd name="T14" fmla="*/ 7 w 11"/>
                    <a:gd name="T15" fmla="*/ 2 h 10"/>
                    <a:gd name="T16" fmla="*/ 6 w 11"/>
                    <a:gd name="T17" fmla="*/ 0 h 10"/>
                    <a:gd name="T18" fmla="*/ 5 w 11"/>
                    <a:gd name="T19" fmla="*/ 3 h 10"/>
                    <a:gd name="T20" fmla="*/ 4 w 11"/>
                    <a:gd name="T21" fmla="*/ 5 h 10"/>
                    <a:gd name="T22" fmla="*/ 2 w 11"/>
                    <a:gd name="T23" fmla="*/ 3 h 10"/>
                    <a:gd name="T24" fmla="*/ 1 w 11"/>
                    <a:gd name="T25" fmla="*/ 5 h 10"/>
                    <a:gd name="T26" fmla="*/ 0 w 11"/>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0" y="6"/>
                      </a:moveTo>
                      <a:lnTo>
                        <a:pt x="4" y="7"/>
                      </a:lnTo>
                      <a:lnTo>
                        <a:pt x="7" y="10"/>
                      </a:lnTo>
                      <a:lnTo>
                        <a:pt x="10" y="9"/>
                      </a:lnTo>
                      <a:lnTo>
                        <a:pt x="11" y="6"/>
                      </a:lnTo>
                      <a:lnTo>
                        <a:pt x="7" y="6"/>
                      </a:lnTo>
                      <a:lnTo>
                        <a:pt x="10" y="3"/>
                      </a:lnTo>
                      <a:lnTo>
                        <a:pt x="7" y="2"/>
                      </a:lnTo>
                      <a:lnTo>
                        <a:pt x="6" y="0"/>
                      </a:lnTo>
                      <a:lnTo>
                        <a:pt x="5" y="3"/>
                      </a:lnTo>
                      <a:lnTo>
                        <a:pt x="4" y="5"/>
                      </a:lnTo>
                      <a:lnTo>
                        <a:pt x="2" y="3"/>
                      </a:lnTo>
                      <a:lnTo>
                        <a:pt x="1" y="5"/>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624">
                  <a:extLst>
                    <a:ext uri="{FF2B5EF4-FFF2-40B4-BE49-F238E27FC236}">
                      <a16:creationId xmlns:a16="http://schemas.microsoft.com/office/drawing/2014/main" id="{0CDF3DB7-AD49-45F3-87EA-09CF2F96BEFD}"/>
                    </a:ext>
                  </a:extLst>
                </p:cNvPr>
                <p:cNvSpPr>
                  <a:spLocks/>
                </p:cNvSpPr>
                <p:nvPr/>
              </p:nvSpPr>
              <p:spPr bwMode="auto">
                <a:xfrm>
                  <a:off x="3854" y="1306"/>
                  <a:ext cx="7" cy="8"/>
                </a:xfrm>
                <a:custGeom>
                  <a:avLst/>
                  <a:gdLst>
                    <a:gd name="T0" fmla="*/ 3 w 9"/>
                    <a:gd name="T1" fmla="*/ 10 h 10"/>
                    <a:gd name="T2" fmla="*/ 8 w 9"/>
                    <a:gd name="T3" fmla="*/ 8 h 10"/>
                    <a:gd name="T4" fmla="*/ 9 w 9"/>
                    <a:gd name="T5" fmla="*/ 4 h 10"/>
                    <a:gd name="T6" fmla="*/ 5 w 9"/>
                    <a:gd name="T7" fmla="*/ 0 h 10"/>
                    <a:gd name="T8" fmla="*/ 0 w 9"/>
                    <a:gd name="T9" fmla="*/ 2 h 10"/>
                    <a:gd name="T10" fmla="*/ 2 w 9"/>
                    <a:gd name="T11" fmla="*/ 6 h 10"/>
                    <a:gd name="T12" fmla="*/ 3 w 9"/>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10"/>
                      </a:moveTo>
                      <a:cubicBezTo>
                        <a:pt x="8" y="8"/>
                        <a:pt x="8" y="8"/>
                        <a:pt x="8" y="8"/>
                      </a:cubicBezTo>
                      <a:cubicBezTo>
                        <a:pt x="9" y="4"/>
                        <a:pt x="9" y="4"/>
                        <a:pt x="9" y="4"/>
                      </a:cubicBezTo>
                      <a:cubicBezTo>
                        <a:pt x="5" y="0"/>
                        <a:pt x="5" y="0"/>
                        <a:pt x="5" y="0"/>
                      </a:cubicBezTo>
                      <a:cubicBezTo>
                        <a:pt x="5" y="0"/>
                        <a:pt x="0" y="2"/>
                        <a:pt x="0" y="2"/>
                      </a:cubicBezTo>
                      <a:cubicBezTo>
                        <a:pt x="2" y="6"/>
                        <a:pt x="2" y="6"/>
                        <a:pt x="2" y="6"/>
                      </a:cubicBez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 name="Rectangle 625">
                  <a:extLst>
                    <a:ext uri="{FF2B5EF4-FFF2-40B4-BE49-F238E27FC236}">
                      <a16:creationId xmlns:a16="http://schemas.microsoft.com/office/drawing/2014/main" id="{8D90CCFD-28F8-4B70-BAD4-B29A7861BA37}"/>
                    </a:ext>
                  </a:extLst>
                </p:cNvPr>
                <p:cNvSpPr>
                  <a:spLocks noChangeArrowheads="1"/>
                </p:cNvSpPr>
                <p:nvPr/>
              </p:nvSpPr>
              <p:spPr bwMode="auto">
                <a:xfrm>
                  <a:off x="3741" y="1682"/>
                  <a:ext cx="2"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626">
                  <a:extLst>
                    <a:ext uri="{FF2B5EF4-FFF2-40B4-BE49-F238E27FC236}">
                      <a16:creationId xmlns:a16="http://schemas.microsoft.com/office/drawing/2014/main" id="{E127AC03-E2B5-4D74-9910-2563792E783A}"/>
                    </a:ext>
                  </a:extLst>
                </p:cNvPr>
                <p:cNvSpPr>
                  <a:spLocks/>
                </p:cNvSpPr>
                <p:nvPr/>
              </p:nvSpPr>
              <p:spPr bwMode="auto">
                <a:xfrm>
                  <a:off x="3823" y="1644"/>
                  <a:ext cx="6" cy="9"/>
                </a:xfrm>
                <a:custGeom>
                  <a:avLst/>
                  <a:gdLst>
                    <a:gd name="T0" fmla="*/ 3 w 6"/>
                    <a:gd name="T1" fmla="*/ 9 h 9"/>
                    <a:gd name="T2" fmla="*/ 3 w 6"/>
                    <a:gd name="T3" fmla="*/ 5 h 9"/>
                    <a:gd name="T4" fmla="*/ 6 w 6"/>
                    <a:gd name="T5" fmla="*/ 2 h 9"/>
                    <a:gd name="T6" fmla="*/ 6 w 6"/>
                    <a:gd name="T7" fmla="*/ 0 h 9"/>
                    <a:gd name="T8" fmla="*/ 3 w 6"/>
                    <a:gd name="T9" fmla="*/ 0 h 9"/>
                    <a:gd name="T10" fmla="*/ 0 w 6"/>
                    <a:gd name="T11" fmla="*/ 4 h 9"/>
                    <a:gd name="T12" fmla="*/ 2 w 6"/>
                    <a:gd name="T13" fmla="*/ 8 h 9"/>
                    <a:gd name="T14" fmla="*/ 3 w 6"/>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3" y="9"/>
                      </a:moveTo>
                      <a:lnTo>
                        <a:pt x="3" y="5"/>
                      </a:lnTo>
                      <a:lnTo>
                        <a:pt x="6" y="2"/>
                      </a:lnTo>
                      <a:lnTo>
                        <a:pt x="6" y="0"/>
                      </a:lnTo>
                      <a:lnTo>
                        <a:pt x="3" y="0"/>
                      </a:lnTo>
                      <a:lnTo>
                        <a:pt x="0" y="4"/>
                      </a:lnTo>
                      <a:lnTo>
                        <a:pt x="2"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627">
                  <a:extLst>
                    <a:ext uri="{FF2B5EF4-FFF2-40B4-BE49-F238E27FC236}">
                      <a16:creationId xmlns:a16="http://schemas.microsoft.com/office/drawing/2014/main" id="{9831CDBF-C771-40FF-9D7E-70DC6C75582F}"/>
                    </a:ext>
                  </a:extLst>
                </p:cNvPr>
                <p:cNvSpPr>
                  <a:spLocks/>
                </p:cNvSpPr>
                <p:nvPr/>
              </p:nvSpPr>
              <p:spPr bwMode="auto">
                <a:xfrm>
                  <a:off x="3737" y="1365"/>
                  <a:ext cx="141" cy="383"/>
                </a:xfrm>
                <a:custGeom>
                  <a:avLst/>
                  <a:gdLst>
                    <a:gd name="T0" fmla="*/ 134 w 141"/>
                    <a:gd name="T1" fmla="*/ 73 h 383"/>
                    <a:gd name="T2" fmla="*/ 133 w 141"/>
                    <a:gd name="T3" fmla="*/ 52 h 383"/>
                    <a:gd name="T4" fmla="*/ 130 w 141"/>
                    <a:gd name="T5" fmla="*/ 32 h 383"/>
                    <a:gd name="T6" fmla="*/ 120 w 141"/>
                    <a:gd name="T7" fmla="*/ 23 h 383"/>
                    <a:gd name="T8" fmla="*/ 100 w 141"/>
                    <a:gd name="T9" fmla="*/ 6 h 383"/>
                    <a:gd name="T10" fmla="*/ 86 w 141"/>
                    <a:gd name="T11" fmla="*/ 4 h 383"/>
                    <a:gd name="T12" fmla="*/ 88 w 141"/>
                    <a:gd name="T13" fmla="*/ 23 h 383"/>
                    <a:gd name="T14" fmla="*/ 72 w 141"/>
                    <a:gd name="T15" fmla="*/ 16 h 383"/>
                    <a:gd name="T16" fmla="*/ 65 w 141"/>
                    <a:gd name="T17" fmla="*/ 28 h 383"/>
                    <a:gd name="T18" fmla="*/ 58 w 141"/>
                    <a:gd name="T19" fmla="*/ 31 h 383"/>
                    <a:gd name="T20" fmla="*/ 46 w 141"/>
                    <a:gd name="T21" fmla="*/ 49 h 383"/>
                    <a:gd name="T22" fmla="*/ 40 w 141"/>
                    <a:gd name="T23" fmla="*/ 83 h 383"/>
                    <a:gd name="T24" fmla="*/ 30 w 141"/>
                    <a:gd name="T25" fmla="*/ 99 h 383"/>
                    <a:gd name="T26" fmla="*/ 22 w 141"/>
                    <a:gd name="T27" fmla="*/ 142 h 383"/>
                    <a:gd name="T28" fmla="*/ 10 w 141"/>
                    <a:gd name="T29" fmla="*/ 156 h 383"/>
                    <a:gd name="T30" fmla="*/ 8 w 141"/>
                    <a:gd name="T31" fmla="*/ 198 h 383"/>
                    <a:gd name="T32" fmla="*/ 16 w 141"/>
                    <a:gd name="T33" fmla="*/ 230 h 383"/>
                    <a:gd name="T34" fmla="*/ 15 w 141"/>
                    <a:gd name="T35" fmla="*/ 259 h 383"/>
                    <a:gd name="T36" fmla="*/ 8 w 141"/>
                    <a:gd name="T37" fmla="*/ 276 h 383"/>
                    <a:gd name="T38" fmla="*/ 5 w 141"/>
                    <a:gd name="T39" fmla="*/ 295 h 383"/>
                    <a:gd name="T40" fmla="*/ 3 w 141"/>
                    <a:gd name="T41" fmla="*/ 310 h 383"/>
                    <a:gd name="T42" fmla="*/ 6 w 141"/>
                    <a:gd name="T43" fmla="*/ 310 h 383"/>
                    <a:gd name="T44" fmla="*/ 6 w 141"/>
                    <a:gd name="T45" fmla="*/ 320 h 383"/>
                    <a:gd name="T46" fmla="*/ 11 w 141"/>
                    <a:gd name="T47" fmla="*/ 336 h 383"/>
                    <a:gd name="T48" fmla="*/ 22 w 141"/>
                    <a:gd name="T49" fmla="*/ 356 h 383"/>
                    <a:gd name="T50" fmla="*/ 21 w 141"/>
                    <a:gd name="T51" fmla="*/ 366 h 383"/>
                    <a:gd name="T52" fmla="*/ 29 w 141"/>
                    <a:gd name="T53" fmla="*/ 383 h 383"/>
                    <a:gd name="T54" fmla="*/ 42 w 141"/>
                    <a:gd name="T55" fmla="*/ 369 h 383"/>
                    <a:gd name="T56" fmla="*/ 59 w 141"/>
                    <a:gd name="T57" fmla="*/ 366 h 383"/>
                    <a:gd name="T58" fmla="*/ 68 w 141"/>
                    <a:gd name="T59" fmla="*/ 344 h 383"/>
                    <a:gd name="T60" fmla="*/ 66 w 141"/>
                    <a:gd name="T61" fmla="*/ 326 h 383"/>
                    <a:gd name="T62" fmla="*/ 71 w 141"/>
                    <a:gd name="T63" fmla="*/ 313 h 383"/>
                    <a:gd name="T64" fmla="*/ 68 w 141"/>
                    <a:gd name="T65" fmla="*/ 303 h 383"/>
                    <a:gd name="T66" fmla="*/ 74 w 141"/>
                    <a:gd name="T67" fmla="*/ 298 h 383"/>
                    <a:gd name="T68" fmla="*/ 79 w 141"/>
                    <a:gd name="T69" fmla="*/ 297 h 383"/>
                    <a:gd name="T70" fmla="*/ 85 w 141"/>
                    <a:gd name="T71" fmla="*/ 285 h 383"/>
                    <a:gd name="T72" fmla="*/ 71 w 141"/>
                    <a:gd name="T73" fmla="*/ 283 h 383"/>
                    <a:gd name="T74" fmla="*/ 59 w 141"/>
                    <a:gd name="T75" fmla="*/ 280 h 383"/>
                    <a:gd name="T76" fmla="*/ 70 w 141"/>
                    <a:gd name="T77" fmla="*/ 276 h 383"/>
                    <a:gd name="T78" fmla="*/ 80 w 141"/>
                    <a:gd name="T79" fmla="*/ 279 h 383"/>
                    <a:gd name="T80" fmla="*/ 92 w 141"/>
                    <a:gd name="T81" fmla="*/ 268 h 383"/>
                    <a:gd name="T82" fmla="*/ 80 w 141"/>
                    <a:gd name="T83" fmla="*/ 250 h 383"/>
                    <a:gd name="T84" fmla="*/ 71 w 141"/>
                    <a:gd name="T85" fmla="*/ 246 h 383"/>
                    <a:gd name="T86" fmla="*/ 70 w 141"/>
                    <a:gd name="T87" fmla="*/ 231 h 383"/>
                    <a:gd name="T88" fmla="*/ 72 w 141"/>
                    <a:gd name="T89" fmla="*/ 220 h 383"/>
                    <a:gd name="T90" fmla="*/ 67 w 141"/>
                    <a:gd name="T91" fmla="*/ 198 h 383"/>
                    <a:gd name="T92" fmla="*/ 78 w 141"/>
                    <a:gd name="T93" fmla="*/ 190 h 383"/>
                    <a:gd name="T94" fmla="*/ 84 w 141"/>
                    <a:gd name="T95" fmla="*/ 180 h 383"/>
                    <a:gd name="T96" fmla="*/ 90 w 141"/>
                    <a:gd name="T97" fmla="*/ 173 h 383"/>
                    <a:gd name="T98" fmla="*/ 100 w 141"/>
                    <a:gd name="T99" fmla="*/ 166 h 383"/>
                    <a:gd name="T100" fmla="*/ 109 w 141"/>
                    <a:gd name="T101" fmla="*/ 153 h 383"/>
                    <a:gd name="T102" fmla="*/ 111 w 141"/>
                    <a:gd name="T103" fmla="*/ 138 h 383"/>
                    <a:gd name="T104" fmla="*/ 110 w 141"/>
                    <a:gd name="T105" fmla="*/ 128 h 383"/>
                    <a:gd name="T106" fmla="*/ 109 w 141"/>
                    <a:gd name="T107" fmla="*/ 115 h 383"/>
                    <a:gd name="T108" fmla="*/ 112 w 141"/>
                    <a:gd name="T109" fmla="*/ 112 h 383"/>
                    <a:gd name="T110" fmla="*/ 116 w 141"/>
                    <a:gd name="T111" fmla="*/ 107 h 383"/>
                    <a:gd name="T112" fmla="*/ 125 w 141"/>
                    <a:gd name="T113" fmla="*/ 99 h 383"/>
                    <a:gd name="T114" fmla="*/ 137 w 141"/>
                    <a:gd name="T115" fmla="*/ 1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383">
                      <a:moveTo>
                        <a:pt x="140" y="95"/>
                      </a:moveTo>
                      <a:lnTo>
                        <a:pt x="138" y="89"/>
                      </a:lnTo>
                      <a:lnTo>
                        <a:pt x="134" y="87"/>
                      </a:lnTo>
                      <a:lnTo>
                        <a:pt x="134" y="83"/>
                      </a:lnTo>
                      <a:lnTo>
                        <a:pt x="134" y="80"/>
                      </a:lnTo>
                      <a:lnTo>
                        <a:pt x="134" y="73"/>
                      </a:lnTo>
                      <a:lnTo>
                        <a:pt x="134" y="71"/>
                      </a:lnTo>
                      <a:lnTo>
                        <a:pt x="134" y="68"/>
                      </a:lnTo>
                      <a:lnTo>
                        <a:pt x="134" y="62"/>
                      </a:lnTo>
                      <a:lnTo>
                        <a:pt x="132" y="59"/>
                      </a:lnTo>
                      <a:lnTo>
                        <a:pt x="131" y="55"/>
                      </a:lnTo>
                      <a:lnTo>
                        <a:pt x="133" y="52"/>
                      </a:lnTo>
                      <a:lnTo>
                        <a:pt x="132" y="48"/>
                      </a:lnTo>
                      <a:lnTo>
                        <a:pt x="128" y="48"/>
                      </a:lnTo>
                      <a:lnTo>
                        <a:pt x="128" y="45"/>
                      </a:lnTo>
                      <a:lnTo>
                        <a:pt x="129" y="41"/>
                      </a:lnTo>
                      <a:lnTo>
                        <a:pt x="128" y="35"/>
                      </a:lnTo>
                      <a:lnTo>
                        <a:pt x="130" y="32"/>
                      </a:lnTo>
                      <a:lnTo>
                        <a:pt x="128" y="30"/>
                      </a:lnTo>
                      <a:lnTo>
                        <a:pt x="126" y="30"/>
                      </a:lnTo>
                      <a:lnTo>
                        <a:pt x="124" y="26"/>
                      </a:lnTo>
                      <a:lnTo>
                        <a:pt x="123" y="26"/>
                      </a:lnTo>
                      <a:lnTo>
                        <a:pt x="121" y="26"/>
                      </a:lnTo>
                      <a:lnTo>
                        <a:pt x="120" y="23"/>
                      </a:lnTo>
                      <a:lnTo>
                        <a:pt x="117" y="19"/>
                      </a:lnTo>
                      <a:lnTo>
                        <a:pt x="116" y="18"/>
                      </a:lnTo>
                      <a:lnTo>
                        <a:pt x="113" y="17"/>
                      </a:lnTo>
                      <a:lnTo>
                        <a:pt x="108" y="16"/>
                      </a:lnTo>
                      <a:lnTo>
                        <a:pt x="104" y="13"/>
                      </a:lnTo>
                      <a:lnTo>
                        <a:pt x="100" y="6"/>
                      </a:lnTo>
                      <a:lnTo>
                        <a:pt x="96" y="3"/>
                      </a:lnTo>
                      <a:lnTo>
                        <a:pt x="93" y="0"/>
                      </a:lnTo>
                      <a:lnTo>
                        <a:pt x="93" y="1"/>
                      </a:lnTo>
                      <a:lnTo>
                        <a:pt x="89" y="2"/>
                      </a:lnTo>
                      <a:lnTo>
                        <a:pt x="86" y="0"/>
                      </a:lnTo>
                      <a:lnTo>
                        <a:pt x="86" y="4"/>
                      </a:lnTo>
                      <a:lnTo>
                        <a:pt x="89" y="6"/>
                      </a:lnTo>
                      <a:lnTo>
                        <a:pt x="89" y="9"/>
                      </a:lnTo>
                      <a:lnTo>
                        <a:pt x="87" y="10"/>
                      </a:lnTo>
                      <a:lnTo>
                        <a:pt x="86" y="16"/>
                      </a:lnTo>
                      <a:lnTo>
                        <a:pt x="88" y="18"/>
                      </a:lnTo>
                      <a:lnTo>
                        <a:pt x="88" y="23"/>
                      </a:lnTo>
                      <a:lnTo>
                        <a:pt x="87" y="21"/>
                      </a:lnTo>
                      <a:lnTo>
                        <a:pt x="86" y="22"/>
                      </a:lnTo>
                      <a:lnTo>
                        <a:pt x="83" y="21"/>
                      </a:lnTo>
                      <a:lnTo>
                        <a:pt x="80" y="20"/>
                      </a:lnTo>
                      <a:lnTo>
                        <a:pt x="77" y="17"/>
                      </a:lnTo>
                      <a:lnTo>
                        <a:pt x="72" y="16"/>
                      </a:lnTo>
                      <a:lnTo>
                        <a:pt x="70" y="18"/>
                      </a:lnTo>
                      <a:lnTo>
                        <a:pt x="65" y="18"/>
                      </a:lnTo>
                      <a:lnTo>
                        <a:pt x="64" y="19"/>
                      </a:lnTo>
                      <a:lnTo>
                        <a:pt x="66" y="24"/>
                      </a:lnTo>
                      <a:lnTo>
                        <a:pt x="65" y="25"/>
                      </a:lnTo>
                      <a:lnTo>
                        <a:pt x="65" y="28"/>
                      </a:lnTo>
                      <a:lnTo>
                        <a:pt x="64" y="29"/>
                      </a:lnTo>
                      <a:lnTo>
                        <a:pt x="66" y="32"/>
                      </a:lnTo>
                      <a:lnTo>
                        <a:pt x="64" y="34"/>
                      </a:lnTo>
                      <a:lnTo>
                        <a:pt x="61" y="35"/>
                      </a:lnTo>
                      <a:lnTo>
                        <a:pt x="61" y="34"/>
                      </a:lnTo>
                      <a:lnTo>
                        <a:pt x="58" y="31"/>
                      </a:lnTo>
                      <a:lnTo>
                        <a:pt x="55" y="34"/>
                      </a:lnTo>
                      <a:lnTo>
                        <a:pt x="52" y="40"/>
                      </a:lnTo>
                      <a:lnTo>
                        <a:pt x="51" y="41"/>
                      </a:lnTo>
                      <a:lnTo>
                        <a:pt x="50" y="45"/>
                      </a:lnTo>
                      <a:lnTo>
                        <a:pt x="48" y="48"/>
                      </a:lnTo>
                      <a:lnTo>
                        <a:pt x="46" y="49"/>
                      </a:lnTo>
                      <a:lnTo>
                        <a:pt x="46" y="57"/>
                      </a:lnTo>
                      <a:lnTo>
                        <a:pt x="48" y="59"/>
                      </a:lnTo>
                      <a:lnTo>
                        <a:pt x="49" y="64"/>
                      </a:lnTo>
                      <a:lnTo>
                        <a:pt x="48" y="68"/>
                      </a:lnTo>
                      <a:lnTo>
                        <a:pt x="44" y="75"/>
                      </a:lnTo>
                      <a:lnTo>
                        <a:pt x="40" y="83"/>
                      </a:lnTo>
                      <a:lnTo>
                        <a:pt x="40" y="86"/>
                      </a:lnTo>
                      <a:lnTo>
                        <a:pt x="37" y="89"/>
                      </a:lnTo>
                      <a:lnTo>
                        <a:pt x="33" y="90"/>
                      </a:lnTo>
                      <a:lnTo>
                        <a:pt x="28" y="93"/>
                      </a:lnTo>
                      <a:lnTo>
                        <a:pt x="28" y="97"/>
                      </a:lnTo>
                      <a:lnTo>
                        <a:pt x="30" y="99"/>
                      </a:lnTo>
                      <a:lnTo>
                        <a:pt x="30" y="104"/>
                      </a:lnTo>
                      <a:lnTo>
                        <a:pt x="29" y="108"/>
                      </a:lnTo>
                      <a:lnTo>
                        <a:pt x="27" y="116"/>
                      </a:lnTo>
                      <a:lnTo>
                        <a:pt x="27" y="124"/>
                      </a:lnTo>
                      <a:lnTo>
                        <a:pt x="23" y="138"/>
                      </a:lnTo>
                      <a:lnTo>
                        <a:pt x="22" y="142"/>
                      </a:lnTo>
                      <a:lnTo>
                        <a:pt x="23" y="145"/>
                      </a:lnTo>
                      <a:lnTo>
                        <a:pt x="24" y="151"/>
                      </a:lnTo>
                      <a:lnTo>
                        <a:pt x="22" y="155"/>
                      </a:lnTo>
                      <a:lnTo>
                        <a:pt x="16" y="155"/>
                      </a:lnTo>
                      <a:lnTo>
                        <a:pt x="13" y="154"/>
                      </a:lnTo>
                      <a:lnTo>
                        <a:pt x="10" y="156"/>
                      </a:lnTo>
                      <a:lnTo>
                        <a:pt x="7" y="162"/>
                      </a:lnTo>
                      <a:lnTo>
                        <a:pt x="6" y="170"/>
                      </a:lnTo>
                      <a:lnTo>
                        <a:pt x="7" y="179"/>
                      </a:lnTo>
                      <a:lnTo>
                        <a:pt x="8" y="188"/>
                      </a:lnTo>
                      <a:lnTo>
                        <a:pt x="6" y="193"/>
                      </a:lnTo>
                      <a:lnTo>
                        <a:pt x="8" y="198"/>
                      </a:lnTo>
                      <a:lnTo>
                        <a:pt x="9" y="204"/>
                      </a:lnTo>
                      <a:lnTo>
                        <a:pt x="8" y="211"/>
                      </a:lnTo>
                      <a:lnTo>
                        <a:pt x="8" y="217"/>
                      </a:lnTo>
                      <a:lnTo>
                        <a:pt x="13" y="220"/>
                      </a:lnTo>
                      <a:lnTo>
                        <a:pt x="17" y="226"/>
                      </a:lnTo>
                      <a:lnTo>
                        <a:pt x="16" y="230"/>
                      </a:lnTo>
                      <a:lnTo>
                        <a:pt x="16" y="235"/>
                      </a:lnTo>
                      <a:lnTo>
                        <a:pt x="10" y="238"/>
                      </a:lnTo>
                      <a:lnTo>
                        <a:pt x="10" y="241"/>
                      </a:lnTo>
                      <a:lnTo>
                        <a:pt x="12" y="247"/>
                      </a:lnTo>
                      <a:lnTo>
                        <a:pt x="13" y="255"/>
                      </a:lnTo>
                      <a:lnTo>
                        <a:pt x="15" y="259"/>
                      </a:lnTo>
                      <a:lnTo>
                        <a:pt x="13" y="263"/>
                      </a:lnTo>
                      <a:lnTo>
                        <a:pt x="13" y="267"/>
                      </a:lnTo>
                      <a:lnTo>
                        <a:pt x="12" y="269"/>
                      </a:lnTo>
                      <a:lnTo>
                        <a:pt x="7" y="270"/>
                      </a:lnTo>
                      <a:lnTo>
                        <a:pt x="6" y="272"/>
                      </a:lnTo>
                      <a:lnTo>
                        <a:pt x="8" y="276"/>
                      </a:lnTo>
                      <a:lnTo>
                        <a:pt x="6" y="276"/>
                      </a:lnTo>
                      <a:lnTo>
                        <a:pt x="5" y="280"/>
                      </a:lnTo>
                      <a:lnTo>
                        <a:pt x="7" y="284"/>
                      </a:lnTo>
                      <a:lnTo>
                        <a:pt x="8" y="295"/>
                      </a:lnTo>
                      <a:lnTo>
                        <a:pt x="6" y="298"/>
                      </a:lnTo>
                      <a:lnTo>
                        <a:pt x="5" y="295"/>
                      </a:lnTo>
                      <a:lnTo>
                        <a:pt x="3" y="293"/>
                      </a:lnTo>
                      <a:lnTo>
                        <a:pt x="3" y="293"/>
                      </a:lnTo>
                      <a:lnTo>
                        <a:pt x="0" y="295"/>
                      </a:lnTo>
                      <a:lnTo>
                        <a:pt x="1" y="303"/>
                      </a:lnTo>
                      <a:lnTo>
                        <a:pt x="2" y="304"/>
                      </a:lnTo>
                      <a:lnTo>
                        <a:pt x="3" y="310"/>
                      </a:lnTo>
                      <a:lnTo>
                        <a:pt x="4" y="311"/>
                      </a:lnTo>
                      <a:lnTo>
                        <a:pt x="5" y="312"/>
                      </a:lnTo>
                      <a:lnTo>
                        <a:pt x="5" y="316"/>
                      </a:lnTo>
                      <a:lnTo>
                        <a:pt x="8" y="314"/>
                      </a:lnTo>
                      <a:lnTo>
                        <a:pt x="6" y="312"/>
                      </a:lnTo>
                      <a:lnTo>
                        <a:pt x="6" y="310"/>
                      </a:lnTo>
                      <a:lnTo>
                        <a:pt x="7" y="310"/>
                      </a:lnTo>
                      <a:lnTo>
                        <a:pt x="7" y="311"/>
                      </a:lnTo>
                      <a:lnTo>
                        <a:pt x="10" y="313"/>
                      </a:lnTo>
                      <a:lnTo>
                        <a:pt x="10" y="314"/>
                      </a:lnTo>
                      <a:lnTo>
                        <a:pt x="7" y="317"/>
                      </a:lnTo>
                      <a:lnTo>
                        <a:pt x="6" y="320"/>
                      </a:lnTo>
                      <a:lnTo>
                        <a:pt x="7" y="323"/>
                      </a:lnTo>
                      <a:lnTo>
                        <a:pt x="7" y="326"/>
                      </a:lnTo>
                      <a:lnTo>
                        <a:pt x="6" y="328"/>
                      </a:lnTo>
                      <a:lnTo>
                        <a:pt x="7" y="331"/>
                      </a:lnTo>
                      <a:lnTo>
                        <a:pt x="10" y="331"/>
                      </a:lnTo>
                      <a:lnTo>
                        <a:pt x="11" y="336"/>
                      </a:lnTo>
                      <a:lnTo>
                        <a:pt x="13" y="337"/>
                      </a:lnTo>
                      <a:lnTo>
                        <a:pt x="15" y="343"/>
                      </a:lnTo>
                      <a:lnTo>
                        <a:pt x="16" y="349"/>
                      </a:lnTo>
                      <a:lnTo>
                        <a:pt x="18" y="349"/>
                      </a:lnTo>
                      <a:lnTo>
                        <a:pt x="19" y="353"/>
                      </a:lnTo>
                      <a:lnTo>
                        <a:pt x="22" y="356"/>
                      </a:lnTo>
                      <a:lnTo>
                        <a:pt x="24" y="354"/>
                      </a:lnTo>
                      <a:lnTo>
                        <a:pt x="26" y="358"/>
                      </a:lnTo>
                      <a:lnTo>
                        <a:pt x="23" y="362"/>
                      </a:lnTo>
                      <a:lnTo>
                        <a:pt x="20" y="363"/>
                      </a:lnTo>
                      <a:lnTo>
                        <a:pt x="20" y="365"/>
                      </a:lnTo>
                      <a:lnTo>
                        <a:pt x="21" y="366"/>
                      </a:lnTo>
                      <a:lnTo>
                        <a:pt x="22" y="369"/>
                      </a:lnTo>
                      <a:lnTo>
                        <a:pt x="24" y="370"/>
                      </a:lnTo>
                      <a:lnTo>
                        <a:pt x="26" y="379"/>
                      </a:lnTo>
                      <a:lnTo>
                        <a:pt x="24" y="382"/>
                      </a:lnTo>
                      <a:lnTo>
                        <a:pt x="26" y="383"/>
                      </a:lnTo>
                      <a:lnTo>
                        <a:pt x="29" y="383"/>
                      </a:lnTo>
                      <a:lnTo>
                        <a:pt x="36" y="381"/>
                      </a:lnTo>
                      <a:lnTo>
                        <a:pt x="39" y="383"/>
                      </a:lnTo>
                      <a:lnTo>
                        <a:pt x="42" y="380"/>
                      </a:lnTo>
                      <a:lnTo>
                        <a:pt x="42" y="376"/>
                      </a:lnTo>
                      <a:lnTo>
                        <a:pt x="41" y="375"/>
                      </a:lnTo>
                      <a:lnTo>
                        <a:pt x="42" y="369"/>
                      </a:lnTo>
                      <a:lnTo>
                        <a:pt x="47" y="369"/>
                      </a:lnTo>
                      <a:lnTo>
                        <a:pt x="48" y="363"/>
                      </a:lnTo>
                      <a:lnTo>
                        <a:pt x="48" y="366"/>
                      </a:lnTo>
                      <a:lnTo>
                        <a:pt x="54" y="367"/>
                      </a:lnTo>
                      <a:lnTo>
                        <a:pt x="57" y="365"/>
                      </a:lnTo>
                      <a:lnTo>
                        <a:pt x="59" y="366"/>
                      </a:lnTo>
                      <a:lnTo>
                        <a:pt x="61" y="369"/>
                      </a:lnTo>
                      <a:lnTo>
                        <a:pt x="64" y="364"/>
                      </a:lnTo>
                      <a:lnTo>
                        <a:pt x="65" y="357"/>
                      </a:lnTo>
                      <a:lnTo>
                        <a:pt x="67" y="355"/>
                      </a:lnTo>
                      <a:lnTo>
                        <a:pt x="68" y="346"/>
                      </a:lnTo>
                      <a:lnTo>
                        <a:pt x="68" y="344"/>
                      </a:lnTo>
                      <a:lnTo>
                        <a:pt x="66" y="341"/>
                      </a:lnTo>
                      <a:lnTo>
                        <a:pt x="66" y="338"/>
                      </a:lnTo>
                      <a:lnTo>
                        <a:pt x="69" y="335"/>
                      </a:lnTo>
                      <a:lnTo>
                        <a:pt x="67" y="331"/>
                      </a:lnTo>
                      <a:lnTo>
                        <a:pt x="69" y="328"/>
                      </a:lnTo>
                      <a:lnTo>
                        <a:pt x="66" y="326"/>
                      </a:lnTo>
                      <a:lnTo>
                        <a:pt x="68" y="323"/>
                      </a:lnTo>
                      <a:lnTo>
                        <a:pt x="65" y="320"/>
                      </a:lnTo>
                      <a:lnTo>
                        <a:pt x="68" y="321"/>
                      </a:lnTo>
                      <a:lnTo>
                        <a:pt x="72" y="321"/>
                      </a:lnTo>
                      <a:lnTo>
                        <a:pt x="69" y="317"/>
                      </a:lnTo>
                      <a:lnTo>
                        <a:pt x="71" y="313"/>
                      </a:lnTo>
                      <a:lnTo>
                        <a:pt x="70" y="311"/>
                      </a:lnTo>
                      <a:lnTo>
                        <a:pt x="66" y="309"/>
                      </a:lnTo>
                      <a:lnTo>
                        <a:pt x="72" y="309"/>
                      </a:lnTo>
                      <a:lnTo>
                        <a:pt x="68" y="306"/>
                      </a:lnTo>
                      <a:lnTo>
                        <a:pt x="66" y="305"/>
                      </a:lnTo>
                      <a:lnTo>
                        <a:pt x="68" y="303"/>
                      </a:lnTo>
                      <a:lnTo>
                        <a:pt x="69" y="303"/>
                      </a:lnTo>
                      <a:lnTo>
                        <a:pt x="70" y="304"/>
                      </a:lnTo>
                      <a:lnTo>
                        <a:pt x="72" y="302"/>
                      </a:lnTo>
                      <a:lnTo>
                        <a:pt x="72" y="300"/>
                      </a:lnTo>
                      <a:lnTo>
                        <a:pt x="74" y="302"/>
                      </a:lnTo>
                      <a:lnTo>
                        <a:pt x="74" y="298"/>
                      </a:lnTo>
                      <a:lnTo>
                        <a:pt x="76" y="296"/>
                      </a:lnTo>
                      <a:lnTo>
                        <a:pt x="78" y="296"/>
                      </a:lnTo>
                      <a:lnTo>
                        <a:pt x="78" y="293"/>
                      </a:lnTo>
                      <a:lnTo>
                        <a:pt x="79" y="292"/>
                      </a:lnTo>
                      <a:lnTo>
                        <a:pt x="79" y="293"/>
                      </a:lnTo>
                      <a:lnTo>
                        <a:pt x="79" y="297"/>
                      </a:lnTo>
                      <a:lnTo>
                        <a:pt x="81" y="297"/>
                      </a:lnTo>
                      <a:lnTo>
                        <a:pt x="83" y="292"/>
                      </a:lnTo>
                      <a:lnTo>
                        <a:pt x="85" y="292"/>
                      </a:lnTo>
                      <a:lnTo>
                        <a:pt x="87" y="290"/>
                      </a:lnTo>
                      <a:lnTo>
                        <a:pt x="86" y="286"/>
                      </a:lnTo>
                      <a:lnTo>
                        <a:pt x="85" y="285"/>
                      </a:lnTo>
                      <a:lnTo>
                        <a:pt x="82" y="283"/>
                      </a:lnTo>
                      <a:lnTo>
                        <a:pt x="79" y="286"/>
                      </a:lnTo>
                      <a:lnTo>
                        <a:pt x="78" y="285"/>
                      </a:lnTo>
                      <a:lnTo>
                        <a:pt x="75" y="286"/>
                      </a:lnTo>
                      <a:lnTo>
                        <a:pt x="73" y="283"/>
                      </a:lnTo>
                      <a:lnTo>
                        <a:pt x="71" y="283"/>
                      </a:lnTo>
                      <a:lnTo>
                        <a:pt x="68" y="281"/>
                      </a:lnTo>
                      <a:lnTo>
                        <a:pt x="65" y="281"/>
                      </a:lnTo>
                      <a:lnTo>
                        <a:pt x="65" y="283"/>
                      </a:lnTo>
                      <a:lnTo>
                        <a:pt x="64" y="282"/>
                      </a:lnTo>
                      <a:lnTo>
                        <a:pt x="59" y="281"/>
                      </a:lnTo>
                      <a:lnTo>
                        <a:pt x="59" y="280"/>
                      </a:lnTo>
                      <a:lnTo>
                        <a:pt x="61" y="280"/>
                      </a:lnTo>
                      <a:lnTo>
                        <a:pt x="64" y="280"/>
                      </a:lnTo>
                      <a:lnTo>
                        <a:pt x="65" y="277"/>
                      </a:lnTo>
                      <a:lnTo>
                        <a:pt x="67" y="279"/>
                      </a:lnTo>
                      <a:lnTo>
                        <a:pt x="69" y="278"/>
                      </a:lnTo>
                      <a:lnTo>
                        <a:pt x="70" y="276"/>
                      </a:lnTo>
                      <a:lnTo>
                        <a:pt x="72" y="276"/>
                      </a:lnTo>
                      <a:lnTo>
                        <a:pt x="73" y="278"/>
                      </a:lnTo>
                      <a:lnTo>
                        <a:pt x="75" y="278"/>
                      </a:lnTo>
                      <a:lnTo>
                        <a:pt x="75" y="276"/>
                      </a:lnTo>
                      <a:lnTo>
                        <a:pt x="77" y="277"/>
                      </a:lnTo>
                      <a:lnTo>
                        <a:pt x="80" y="279"/>
                      </a:lnTo>
                      <a:lnTo>
                        <a:pt x="79" y="281"/>
                      </a:lnTo>
                      <a:lnTo>
                        <a:pt x="82" y="283"/>
                      </a:lnTo>
                      <a:lnTo>
                        <a:pt x="86" y="281"/>
                      </a:lnTo>
                      <a:lnTo>
                        <a:pt x="87" y="278"/>
                      </a:lnTo>
                      <a:lnTo>
                        <a:pt x="90" y="273"/>
                      </a:lnTo>
                      <a:lnTo>
                        <a:pt x="92" y="268"/>
                      </a:lnTo>
                      <a:lnTo>
                        <a:pt x="89" y="265"/>
                      </a:lnTo>
                      <a:lnTo>
                        <a:pt x="89" y="262"/>
                      </a:lnTo>
                      <a:lnTo>
                        <a:pt x="85" y="259"/>
                      </a:lnTo>
                      <a:lnTo>
                        <a:pt x="86" y="258"/>
                      </a:lnTo>
                      <a:lnTo>
                        <a:pt x="81" y="253"/>
                      </a:lnTo>
                      <a:lnTo>
                        <a:pt x="80" y="250"/>
                      </a:lnTo>
                      <a:lnTo>
                        <a:pt x="79" y="248"/>
                      </a:lnTo>
                      <a:lnTo>
                        <a:pt x="75" y="252"/>
                      </a:lnTo>
                      <a:lnTo>
                        <a:pt x="75" y="248"/>
                      </a:lnTo>
                      <a:lnTo>
                        <a:pt x="73" y="249"/>
                      </a:lnTo>
                      <a:lnTo>
                        <a:pt x="73" y="246"/>
                      </a:lnTo>
                      <a:lnTo>
                        <a:pt x="71" y="246"/>
                      </a:lnTo>
                      <a:lnTo>
                        <a:pt x="69" y="243"/>
                      </a:lnTo>
                      <a:lnTo>
                        <a:pt x="68" y="242"/>
                      </a:lnTo>
                      <a:lnTo>
                        <a:pt x="70" y="238"/>
                      </a:lnTo>
                      <a:lnTo>
                        <a:pt x="68" y="235"/>
                      </a:lnTo>
                      <a:lnTo>
                        <a:pt x="70" y="234"/>
                      </a:lnTo>
                      <a:lnTo>
                        <a:pt x="70" y="231"/>
                      </a:lnTo>
                      <a:lnTo>
                        <a:pt x="68" y="231"/>
                      </a:lnTo>
                      <a:lnTo>
                        <a:pt x="70" y="228"/>
                      </a:lnTo>
                      <a:lnTo>
                        <a:pt x="69" y="222"/>
                      </a:lnTo>
                      <a:lnTo>
                        <a:pt x="69" y="221"/>
                      </a:lnTo>
                      <a:lnTo>
                        <a:pt x="72" y="224"/>
                      </a:lnTo>
                      <a:lnTo>
                        <a:pt x="72" y="220"/>
                      </a:lnTo>
                      <a:lnTo>
                        <a:pt x="69" y="217"/>
                      </a:lnTo>
                      <a:lnTo>
                        <a:pt x="70" y="212"/>
                      </a:lnTo>
                      <a:lnTo>
                        <a:pt x="70" y="208"/>
                      </a:lnTo>
                      <a:lnTo>
                        <a:pt x="71" y="207"/>
                      </a:lnTo>
                      <a:lnTo>
                        <a:pt x="70" y="203"/>
                      </a:lnTo>
                      <a:lnTo>
                        <a:pt x="67" y="198"/>
                      </a:lnTo>
                      <a:lnTo>
                        <a:pt x="69" y="199"/>
                      </a:lnTo>
                      <a:lnTo>
                        <a:pt x="73" y="198"/>
                      </a:lnTo>
                      <a:lnTo>
                        <a:pt x="75" y="194"/>
                      </a:lnTo>
                      <a:lnTo>
                        <a:pt x="75" y="191"/>
                      </a:lnTo>
                      <a:lnTo>
                        <a:pt x="75" y="190"/>
                      </a:lnTo>
                      <a:lnTo>
                        <a:pt x="78" y="190"/>
                      </a:lnTo>
                      <a:lnTo>
                        <a:pt x="82" y="186"/>
                      </a:lnTo>
                      <a:lnTo>
                        <a:pt x="82" y="184"/>
                      </a:lnTo>
                      <a:lnTo>
                        <a:pt x="79" y="183"/>
                      </a:lnTo>
                      <a:lnTo>
                        <a:pt x="81" y="181"/>
                      </a:lnTo>
                      <a:lnTo>
                        <a:pt x="82" y="179"/>
                      </a:lnTo>
                      <a:lnTo>
                        <a:pt x="84" y="180"/>
                      </a:lnTo>
                      <a:lnTo>
                        <a:pt x="85" y="180"/>
                      </a:lnTo>
                      <a:lnTo>
                        <a:pt x="86" y="176"/>
                      </a:lnTo>
                      <a:lnTo>
                        <a:pt x="87" y="176"/>
                      </a:lnTo>
                      <a:lnTo>
                        <a:pt x="88" y="179"/>
                      </a:lnTo>
                      <a:lnTo>
                        <a:pt x="90" y="176"/>
                      </a:lnTo>
                      <a:lnTo>
                        <a:pt x="90" y="173"/>
                      </a:lnTo>
                      <a:lnTo>
                        <a:pt x="91" y="169"/>
                      </a:lnTo>
                      <a:lnTo>
                        <a:pt x="93" y="169"/>
                      </a:lnTo>
                      <a:lnTo>
                        <a:pt x="93" y="172"/>
                      </a:lnTo>
                      <a:lnTo>
                        <a:pt x="96" y="172"/>
                      </a:lnTo>
                      <a:lnTo>
                        <a:pt x="96" y="168"/>
                      </a:lnTo>
                      <a:lnTo>
                        <a:pt x="100" y="166"/>
                      </a:lnTo>
                      <a:lnTo>
                        <a:pt x="99" y="163"/>
                      </a:lnTo>
                      <a:lnTo>
                        <a:pt x="100" y="160"/>
                      </a:lnTo>
                      <a:lnTo>
                        <a:pt x="101" y="162"/>
                      </a:lnTo>
                      <a:lnTo>
                        <a:pt x="104" y="159"/>
                      </a:lnTo>
                      <a:lnTo>
                        <a:pt x="106" y="159"/>
                      </a:lnTo>
                      <a:lnTo>
                        <a:pt x="109" y="153"/>
                      </a:lnTo>
                      <a:lnTo>
                        <a:pt x="108" y="148"/>
                      </a:lnTo>
                      <a:lnTo>
                        <a:pt x="110" y="145"/>
                      </a:lnTo>
                      <a:lnTo>
                        <a:pt x="112" y="145"/>
                      </a:lnTo>
                      <a:lnTo>
                        <a:pt x="115" y="141"/>
                      </a:lnTo>
                      <a:lnTo>
                        <a:pt x="113" y="141"/>
                      </a:lnTo>
                      <a:lnTo>
                        <a:pt x="111" y="138"/>
                      </a:lnTo>
                      <a:lnTo>
                        <a:pt x="113" y="137"/>
                      </a:lnTo>
                      <a:lnTo>
                        <a:pt x="112" y="135"/>
                      </a:lnTo>
                      <a:lnTo>
                        <a:pt x="110" y="135"/>
                      </a:lnTo>
                      <a:lnTo>
                        <a:pt x="107" y="131"/>
                      </a:lnTo>
                      <a:lnTo>
                        <a:pt x="110" y="131"/>
                      </a:lnTo>
                      <a:lnTo>
                        <a:pt x="110" y="128"/>
                      </a:lnTo>
                      <a:lnTo>
                        <a:pt x="111" y="123"/>
                      </a:lnTo>
                      <a:lnTo>
                        <a:pt x="112" y="121"/>
                      </a:lnTo>
                      <a:lnTo>
                        <a:pt x="111" y="119"/>
                      </a:lnTo>
                      <a:lnTo>
                        <a:pt x="109" y="119"/>
                      </a:lnTo>
                      <a:lnTo>
                        <a:pt x="108" y="116"/>
                      </a:lnTo>
                      <a:lnTo>
                        <a:pt x="109" y="115"/>
                      </a:lnTo>
                      <a:lnTo>
                        <a:pt x="110" y="116"/>
                      </a:lnTo>
                      <a:lnTo>
                        <a:pt x="111" y="117"/>
                      </a:lnTo>
                      <a:lnTo>
                        <a:pt x="112" y="117"/>
                      </a:lnTo>
                      <a:lnTo>
                        <a:pt x="113" y="115"/>
                      </a:lnTo>
                      <a:lnTo>
                        <a:pt x="110" y="114"/>
                      </a:lnTo>
                      <a:lnTo>
                        <a:pt x="112" y="112"/>
                      </a:lnTo>
                      <a:lnTo>
                        <a:pt x="114" y="112"/>
                      </a:lnTo>
                      <a:lnTo>
                        <a:pt x="117" y="110"/>
                      </a:lnTo>
                      <a:lnTo>
                        <a:pt x="115" y="108"/>
                      </a:lnTo>
                      <a:lnTo>
                        <a:pt x="113" y="104"/>
                      </a:lnTo>
                      <a:lnTo>
                        <a:pt x="115" y="105"/>
                      </a:lnTo>
                      <a:lnTo>
                        <a:pt x="116" y="107"/>
                      </a:lnTo>
                      <a:lnTo>
                        <a:pt x="118" y="106"/>
                      </a:lnTo>
                      <a:lnTo>
                        <a:pt x="119" y="104"/>
                      </a:lnTo>
                      <a:lnTo>
                        <a:pt x="120" y="100"/>
                      </a:lnTo>
                      <a:lnTo>
                        <a:pt x="121" y="99"/>
                      </a:lnTo>
                      <a:lnTo>
                        <a:pt x="123" y="103"/>
                      </a:lnTo>
                      <a:lnTo>
                        <a:pt x="125" y="99"/>
                      </a:lnTo>
                      <a:lnTo>
                        <a:pt x="126" y="102"/>
                      </a:lnTo>
                      <a:lnTo>
                        <a:pt x="128" y="103"/>
                      </a:lnTo>
                      <a:lnTo>
                        <a:pt x="130" y="100"/>
                      </a:lnTo>
                      <a:lnTo>
                        <a:pt x="132" y="102"/>
                      </a:lnTo>
                      <a:lnTo>
                        <a:pt x="135" y="99"/>
                      </a:lnTo>
                      <a:lnTo>
                        <a:pt x="137" y="101"/>
                      </a:lnTo>
                      <a:lnTo>
                        <a:pt x="139" y="102"/>
                      </a:lnTo>
                      <a:lnTo>
                        <a:pt x="141" y="100"/>
                      </a:lnTo>
                      <a:lnTo>
                        <a:pt x="141" y="100"/>
                      </a:lnTo>
                      <a:lnTo>
                        <a:pt x="141" y="97"/>
                      </a:lnTo>
                      <a:lnTo>
                        <a:pt x="140"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628">
                  <a:extLst>
                    <a:ext uri="{FF2B5EF4-FFF2-40B4-BE49-F238E27FC236}">
                      <a16:creationId xmlns:a16="http://schemas.microsoft.com/office/drawing/2014/main" id="{98F387A7-55FD-4E0D-A9C9-A1CB95965423}"/>
                    </a:ext>
                  </a:extLst>
                </p:cNvPr>
                <p:cNvSpPr>
                  <a:spLocks/>
                </p:cNvSpPr>
                <p:nvPr/>
              </p:nvSpPr>
              <p:spPr bwMode="auto">
                <a:xfrm>
                  <a:off x="3824" y="1689"/>
                  <a:ext cx="12" cy="25"/>
                </a:xfrm>
                <a:custGeom>
                  <a:avLst/>
                  <a:gdLst>
                    <a:gd name="T0" fmla="*/ 3 w 12"/>
                    <a:gd name="T1" fmla="*/ 18 h 25"/>
                    <a:gd name="T2" fmla="*/ 5 w 12"/>
                    <a:gd name="T3" fmla="*/ 18 h 25"/>
                    <a:gd name="T4" fmla="*/ 4 w 12"/>
                    <a:gd name="T5" fmla="*/ 21 h 25"/>
                    <a:gd name="T6" fmla="*/ 2 w 12"/>
                    <a:gd name="T7" fmla="*/ 23 h 25"/>
                    <a:gd name="T8" fmla="*/ 2 w 12"/>
                    <a:gd name="T9" fmla="*/ 25 h 25"/>
                    <a:gd name="T10" fmla="*/ 6 w 12"/>
                    <a:gd name="T11" fmla="*/ 24 h 25"/>
                    <a:gd name="T12" fmla="*/ 6 w 12"/>
                    <a:gd name="T13" fmla="*/ 21 h 25"/>
                    <a:gd name="T14" fmla="*/ 6 w 12"/>
                    <a:gd name="T15" fmla="*/ 21 h 25"/>
                    <a:gd name="T16" fmla="*/ 6 w 12"/>
                    <a:gd name="T17" fmla="*/ 18 h 25"/>
                    <a:gd name="T18" fmla="*/ 9 w 12"/>
                    <a:gd name="T19" fmla="*/ 15 h 25"/>
                    <a:gd name="T20" fmla="*/ 9 w 12"/>
                    <a:gd name="T21" fmla="*/ 13 h 25"/>
                    <a:gd name="T22" fmla="*/ 12 w 12"/>
                    <a:gd name="T23" fmla="*/ 11 h 25"/>
                    <a:gd name="T24" fmla="*/ 11 w 12"/>
                    <a:gd name="T25" fmla="*/ 9 h 25"/>
                    <a:gd name="T26" fmla="*/ 9 w 12"/>
                    <a:gd name="T27" fmla="*/ 7 h 25"/>
                    <a:gd name="T28" fmla="*/ 10 w 12"/>
                    <a:gd name="T29" fmla="*/ 4 h 25"/>
                    <a:gd name="T30" fmla="*/ 11 w 12"/>
                    <a:gd name="T31" fmla="*/ 2 h 25"/>
                    <a:gd name="T32" fmla="*/ 12 w 12"/>
                    <a:gd name="T33" fmla="*/ 0 h 25"/>
                    <a:gd name="T34" fmla="*/ 10 w 12"/>
                    <a:gd name="T35" fmla="*/ 0 h 25"/>
                    <a:gd name="T36" fmla="*/ 9 w 12"/>
                    <a:gd name="T37" fmla="*/ 0 h 25"/>
                    <a:gd name="T38" fmla="*/ 6 w 12"/>
                    <a:gd name="T39" fmla="*/ 0 h 25"/>
                    <a:gd name="T40" fmla="*/ 4 w 12"/>
                    <a:gd name="T41" fmla="*/ 4 h 25"/>
                    <a:gd name="T42" fmla="*/ 2 w 12"/>
                    <a:gd name="T43" fmla="*/ 7 h 25"/>
                    <a:gd name="T44" fmla="*/ 1 w 12"/>
                    <a:gd name="T45" fmla="*/ 9 h 25"/>
                    <a:gd name="T46" fmla="*/ 2 w 12"/>
                    <a:gd name="T47" fmla="*/ 13 h 25"/>
                    <a:gd name="T48" fmla="*/ 0 w 12"/>
                    <a:gd name="T49" fmla="*/ 14 h 25"/>
                    <a:gd name="T50" fmla="*/ 3 w 12"/>
                    <a:gd name="T5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5">
                      <a:moveTo>
                        <a:pt x="3" y="18"/>
                      </a:moveTo>
                      <a:lnTo>
                        <a:pt x="5" y="18"/>
                      </a:lnTo>
                      <a:lnTo>
                        <a:pt x="4" y="21"/>
                      </a:lnTo>
                      <a:lnTo>
                        <a:pt x="2" y="23"/>
                      </a:lnTo>
                      <a:lnTo>
                        <a:pt x="2" y="25"/>
                      </a:lnTo>
                      <a:lnTo>
                        <a:pt x="6" y="24"/>
                      </a:lnTo>
                      <a:lnTo>
                        <a:pt x="6" y="21"/>
                      </a:lnTo>
                      <a:lnTo>
                        <a:pt x="6" y="21"/>
                      </a:lnTo>
                      <a:lnTo>
                        <a:pt x="6" y="18"/>
                      </a:lnTo>
                      <a:lnTo>
                        <a:pt x="9" y="15"/>
                      </a:lnTo>
                      <a:lnTo>
                        <a:pt x="9" y="13"/>
                      </a:lnTo>
                      <a:lnTo>
                        <a:pt x="12" y="11"/>
                      </a:lnTo>
                      <a:lnTo>
                        <a:pt x="11" y="9"/>
                      </a:lnTo>
                      <a:lnTo>
                        <a:pt x="9" y="7"/>
                      </a:lnTo>
                      <a:lnTo>
                        <a:pt x="10" y="4"/>
                      </a:lnTo>
                      <a:lnTo>
                        <a:pt x="11" y="2"/>
                      </a:lnTo>
                      <a:lnTo>
                        <a:pt x="12" y="0"/>
                      </a:lnTo>
                      <a:lnTo>
                        <a:pt x="10" y="0"/>
                      </a:lnTo>
                      <a:lnTo>
                        <a:pt x="9" y="0"/>
                      </a:lnTo>
                      <a:lnTo>
                        <a:pt x="6" y="0"/>
                      </a:lnTo>
                      <a:lnTo>
                        <a:pt x="4" y="4"/>
                      </a:lnTo>
                      <a:lnTo>
                        <a:pt x="2" y="7"/>
                      </a:lnTo>
                      <a:lnTo>
                        <a:pt x="1" y="9"/>
                      </a:lnTo>
                      <a:lnTo>
                        <a:pt x="2" y="13"/>
                      </a:lnTo>
                      <a:lnTo>
                        <a:pt x="0" y="14"/>
                      </a:lnTo>
                      <a:lnTo>
                        <a:pt x="3"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629">
                  <a:extLst>
                    <a:ext uri="{FF2B5EF4-FFF2-40B4-BE49-F238E27FC236}">
                      <a16:creationId xmlns:a16="http://schemas.microsoft.com/office/drawing/2014/main" id="{5F974A2D-A2F8-40DC-94E1-C1B58A90DD78}"/>
                    </a:ext>
                  </a:extLst>
                </p:cNvPr>
                <p:cNvSpPr>
                  <a:spLocks/>
                </p:cNvSpPr>
                <p:nvPr/>
              </p:nvSpPr>
              <p:spPr bwMode="auto">
                <a:xfrm>
                  <a:off x="3805" y="1703"/>
                  <a:ext cx="7" cy="28"/>
                </a:xfrm>
                <a:custGeom>
                  <a:avLst/>
                  <a:gdLst>
                    <a:gd name="T0" fmla="*/ 1 w 7"/>
                    <a:gd name="T1" fmla="*/ 11 h 28"/>
                    <a:gd name="T2" fmla="*/ 0 w 7"/>
                    <a:gd name="T3" fmla="*/ 21 h 28"/>
                    <a:gd name="T4" fmla="*/ 0 w 7"/>
                    <a:gd name="T5" fmla="*/ 24 h 28"/>
                    <a:gd name="T6" fmla="*/ 0 w 7"/>
                    <a:gd name="T7" fmla="*/ 26 h 28"/>
                    <a:gd name="T8" fmla="*/ 1 w 7"/>
                    <a:gd name="T9" fmla="*/ 28 h 28"/>
                    <a:gd name="T10" fmla="*/ 3 w 7"/>
                    <a:gd name="T11" fmla="*/ 24 h 28"/>
                    <a:gd name="T12" fmla="*/ 4 w 7"/>
                    <a:gd name="T13" fmla="*/ 19 h 28"/>
                    <a:gd name="T14" fmla="*/ 4 w 7"/>
                    <a:gd name="T15" fmla="*/ 14 h 28"/>
                    <a:gd name="T16" fmla="*/ 6 w 7"/>
                    <a:gd name="T17" fmla="*/ 7 h 28"/>
                    <a:gd name="T18" fmla="*/ 7 w 7"/>
                    <a:gd name="T19" fmla="*/ 3 h 28"/>
                    <a:gd name="T20" fmla="*/ 5 w 7"/>
                    <a:gd name="T21" fmla="*/ 0 h 28"/>
                    <a:gd name="T22" fmla="*/ 4 w 7"/>
                    <a:gd name="T23" fmla="*/ 4 h 28"/>
                    <a:gd name="T24" fmla="*/ 4 w 7"/>
                    <a:gd name="T25" fmla="*/ 5 h 28"/>
                    <a:gd name="T26" fmla="*/ 3 w 7"/>
                    <a:gd name="T27" fmla="*/ 11 h 28"/>
                    <a:gd name="T28" fmla="*/ 1 w 7"/>
                    <a:gd name="T2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28">
                      <a:moveTo>
                        <a:pt x="1" y="11"/>
                      </a:moveTo>
                      <a:lnTo>
                        <a:pt x="0" y="21"/>
                      </a:lnTo>
                      <a:lnTo>
                        <a:pt x="0" y="24"/>
                      </a:lnTo>
                      <a:lnTo>
                        <a:pt x="0" y="26"/>
                      </a:lnTo>
                      <a:lnTo>
                        <a:pt x="1" y="28"/>
                      </a:lnTo>
                      <a:lnTo>
                        <a:pt x="3" y="24"/>
                      </a:lnTo>
                      <a:lnTo>
                        <a:pt x="4" y="19"/>
                      </a:lnTo>
                      <a:lnTo>
                        <a:pt x="4" y="14"/>
                      </a:lnTo>
                      <a:lnTo>
                        <a:pt x="6" y="7"/>
                      </a:lnTo>
                      <a:lnTo>
                        <a:pt x="7" y="3"/>
                      </a:lnTo>
                      <a:lnTo>
                        <a:pt x="5" y="0"/>
                      </a:lnTo>
                      <a:lnTo>
                        <a:pt x="4" y="4"/>
                      </a:lnTo>
                      <a:lnTo>
                        <a:pt x="4" y="5"/>
                      </a:lnTo>
                      <a:lnTo>
                        <a:pt x="3" y="11"/>
                      </a:lnTo>
                      <a:lnTo>
                        <a:pt x="1"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630">
                  <a:extLst>
                    <a:ext uri="{FF2B5EF4-FFF2-40B4-BE49-F238E27FC236}">
                      <a16:creationId xmlns:a16="http://schemas.microsoft.com/office/drawing/2014/main" id="{58D6DF5D-4A80-4DF7-834C-3F0639283637}"/>
                    </a:ext>
                  </a:extLst>
                </p:cNvPr>
                <p:cNvSpPr>
                  <a:spLocks/>
                </p:cNvSpPr>
                <p:nvPr/>
              </p:nvSpPr>
              <p:spPr bwMode="auto">
                <a:xfrm>
                  <a:off x="3836" y="1685"/>
                  <a:ext cx="5" cy="4"/>
                </a:xfrm>
                <a:custGeom>
                  <a:avLst/>
                  <a:gdLst>
                    <a:gd name="T0" fmla="*/ 0 w 5"/>
                    <a:gd name="T1" fmla="*/ 2 h 4"/>
                    <a:gd name="T2" fmla="*/ 1 w 5"/>
                    <a:gd name="T3" fmla="*/ 4 h 4"/>
                    <a:gd name="T4" fmla="*/ 3 w 5"/>
                    <a:gd name="T5" fmla="*/ 2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1" y="4"/>
                      </a:lnTo>
                      <a:lnTo>
                        <a:pt x="3" y="2"/>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631">
                  <a:extLst>
                    <a:ext uri="{FF2B5EF4-FFF2-40B4-BE49-F238E27FC236}">
                      <a16:creationId xmlns:a16="http://schemas.microsoft.com/office/drawing/2014/main" id="{A9A643E9-0A86-4308-A189-0ADF69E47B90}"/>
                    </a:ext>
                  </a:extLst>
                </p:cNvPr>
                <p:cNvSpPr>
                  <a:spLocks/>
                </p:cNvSpPr>
                <p:nvPr/>
              </p:nvSpPr>
              <p:spPr bwMode="auto">
                <a:xfrm>
                  <a:off x="3835" y="1671"/>
                  <a:ext cx="2" cy="4"/>
                </a:xfrm>
                <a:custGeom>
                  <a:avLst/>
                  <a:gdLst>
                    <a:gd name="T0" fmla="*/ 0 w 2"/>
                    <a:gd name="T1" fmla="*/ 1 h 4"/>
                    <a:gd name="T2" fmla="*/ 2 w 2"/>
                    <a:gd name="T3" fmla="*/ 4 h 4"/>
                    <a:gd name="T4" fmla="*/ 2 w 2"/>
                    <a:gd name="T5" fmla="*/ 1 h 4"/>
                    <a:gd name="T6" fmla="*/ 2 w 2"/>
                    <a:gd name="T7" fmla="*/ 0 h 4"/>
                    <a:gd name="T8" fmla="*/ 0 w 2"/>
                    <a:gd name="T9" fmla="*/ 1 h 4"/>
                  </a:gdLst>
                  <a:ahLst/>
                  <a:cxnLst>
                    <a:cxn ang="0">
                      <a:pos x="T0" y="T1"/>
                    </a:cxn>
                    <a:cxn ang="0">
                      <a:pos x="T2" y="T3"/>
                    </a:cxn>
                    <a:cxn ang="0">
                      <a:pos x="T4" y="T5"/>
                    </a:cxn>
                    <a:cxn ang="0">
                      <a:pos x="T6" y="T7"/>
                    </a:cxn>
                    <a:cxn ang="0">
                      <a:pos x="T8" y="T9"/>
                    </a:cxn>
                  </a:cxnLst>
                  <a:rect l="0" t="0" r="r" b="b"/>
                  <a:pathLst>
                    <a:path w="2" h="4">
                      <a:moveTo>
                        <a:pt x="0" y="1"/>
                      </a:moveTo>
                      <a:lnTo>
                        <a:pt x="2" y="4"/>
                      </a:lnTo>
                      <a:lnTo>
                        <a:pt x="2"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632">
                  <a:extLst>
                    <a:ext uri="{FF2B5EF4-FFF2-40B4-BE49-F238E27FC236}">
                      <a16:creationId xmlns:a16="http://schemas.microsoft.com/office/drawing/2014/main" id="{B894B16B-B9A0-42C3-8305-2D390404A1DF}"/>
                    </a:ext>
                  </a:extLst>
                </p:cNvPr>
                <p:cNvSpPr>
                  <a:spLocks/>
                </p:cNvSpPr>
                <p:nvPr/>
              </p:nvSpPr>
              <p:spPr bwMode="auto">
                <a:xfrm>
                  <a:off x="3874" y="1623"/>
                  <a:ext cx="1" cy="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cubicBezTo>
                        <a:pt x="2" y="3"/>
                        <a:pt x="2" y="3"/>
                        <a:pt x="2" y="3"/>
                      </a:cubicBezTo>
                      <a:cubicBezTo>
                        <a:pt x="2" y="3"/>
                        <a:pt x="0" y="0"/>
                        <a:pt x="0"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633">
                  <a:extLst>
                    <a:ext uri="{FF2B5EF4-FFF2-40B4-BE49-F238E27FC236}">
                      <a16:creationId xmlns:a16="http://schemas.microsoft.com/office/drawing/2014/main" id="{B21915D4-2B46-48FF-AEF9-04DC857FDF0C}"/>
                    </a:ext>
                  </a:extLst>
                </p:cNvPr>
                <p:cNvSpPr>
                  <a:spLocks/>
                </p:cNvSpPr>
                <p:nvPr/>
              </p:nvSpPr>
              <p:spPr bwMode="auto">
                <a:xfrm>
                  <a:off x="3875" y="1627"/>
                  <a:ext cx="3" cy="4"/>
                </a:xfrm>
                <a:custGeom>
                  <a:avLst/>
                  <a:gdLst>
                    <a:gd name="T0" fmla="*/ 3 w 3"/>
                    <a:gd name="T1" fmla="*/ 2 h 4"/>
                    <a:gd name="T2" fmla="*/ 3 w 3"/>
                    <a:gd name="T3" fmla="*/ 0 h 4"/>
                    <a:gd name="T4" fmla="*/ 2 w 3"/>
                    <a:gd name="T5" fmla="*/ 1 h 4"/>
                    <a:gd name="T6" fmla="*/ 0 w 3"/>
                    <a:gd name="T7" fmla="*/ 2 h 4"/>
                    <a:gd name="T8" fmla="*/ 2 w 3"/>
                    <a:gd name="T9" fmla="*/ 4 h 4"/>
                    <a:gd name="T10" fmla="*/ 3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3" y="2"/>
                      </a:moveTo>
                      <a:lnTo>
                        <a:pt x="3" y="0"/>
                      </a:lnTo>
                      <a:lnTo>
                        <a:pt x="2" y="1"/>
                      </a:lnTo>
                      <a:lnTo>
                        <a:pt x="0" y="2"/>
                      </a:lnTo>
                      <a:lnTo>
                        <a:pt x="2"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634">
                  <a:extLst>
                    <a:ext uri="{FF2B5EF4-FFF2-40B4-BE49-F238E27FC236}">
                      <a16:creationId xmlns:a16="http://schemas.microsoft.com/office/drawing/2014/main" id="{DE050F56-E2B5-47E8-BD7B-539F2A2E675E}"/>
                    </a:ext>
                  </a:extLst>
                </p:cNvPr>
                <p:cNvSpPr>
                  <a:spLocks/>
                </p:cNvSpPr>
                <p:nvPr/>
              </p:nvSpPr>
              <p:spPr bwMode="auto">
                <a:xfrm>
                  <a:off x="3850" y="1533"/>
                  <a:ext cx="2" cy="3"/>
                </a:xfrm>
                <a:custGeom>
                  <a:avLst/>
                  <a:gdLst>
                    <a:gd name="T0" fmla="*/ 2 w 2"/>
                    <a:gd name="T1" fmla="*/ 2 h 3"/>
                    <a:gd name="T2" fmla="*/ 0 w 2"/>
                    <a:gd name="T3" fmla="*/ 0 h 3"/>
                    <a:gd name="T4" fmla="*/ 0 w 2"/>
                    <a:gd name="T5" fmla="*/ 2 h 3"/>
                    <a:gd name="T6" fmla="*/ 0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635">
                  <a:extLst>
                    <a:ext uri="{FF2B5EF4-FFF2-40B4-BE49-F238E27FC236}">
                      <a16:creationId xmlns:a16="http://schemas.microsoft.com/office/drawing/2014/main" id="{18A6AE76-4DFC-4098-8DA5-FC3FC31F92EF}"/>
                    </a:ext>
                  </a:extLst>
                </p:cNvPr>
                <p:cNvSpPr>
                  <a:spLocks/>
                </p:cNvSpPr>
                <p:nvPr/>
              </p:nvSpPr>
              <p:spPr bwMode="auto">
                <a:xfrm>
                  <a:off x="3863" y="1613"/>
                  <a:ext cx="2" cy="5"/>
                </a:xfrm>
                <a:custGeom>
                  <a:avLst/>
                  <a:gdLst>
                    <a:gd name="T0" fmla="*/ 2 w 2"/>
                    <a:gd name="T1" fmla="*/ 4 h 5"/>
                    <a:gd name="T2" fmla="*/ 0 w 2"/>
                    <a:gd name="T3" fmla="*/ 0 h 5"/>
                    <a:gd name="T4" fmla="*/ 0 w 2"/>
                    <a:gd name="T5" fmla="*/ 4 h 5"/>
                    <a:gd name="T6" fmla="*/ 1 w 2"/>
                    <a:gd name="T7" fmla="*/ 5 h 5"/>
                    <a:gd name="T8" fmla="*/ 2 w 2"/>
                    <a:gd name="T9" fmla="*/ 4 h 5"/>
                  </a:gdLst>
                  <a:ahLst/>
                  <a:cxnLst>
                    <a:cxn ang="0">
                      <a:pos x="T0" y="T1"/>
                    </a:cxn>
                    <a:cxn ang="0">
                      <a:pos x="T2" y="T3"/>
                    </a:cxn>
                    <a:cxn ang="0">
                      <a:pos x="T4" y="T5"/>
                    </a:cxn>
                    <a:cxn ang="0">
                      <a:pos x="T6" y="T7"/>
                    </a:cxn>
                    <a:cxn ang="0">
                      <a:pos x="T8" y="T9"/>
                    </a:cxn>
                  </a:cxnLst>
                  <a:rect l="0" t="0" r="r" b="b"/>
                  <a:pathLst>
                    <a:path w="2" h="5">
                      <a:moveTo>
                        <a:pt x="2" y="4"/>
                      </a:moveTo>
                      <a:lnTo>
                        <a:pt x="0" y="0"/>
                      </a:lnTo>
                      <a:lnTo>
                        <a:pt x="0" y="4"/>
                      </a:lnTo>
                      <a:lnTo>
                        <a:pt x="1"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636">
                  <a:extLst>
                    <a:ext uri="{FF2B5EF4-FFF2-40B4-BE49-F238E27FC236}">
                      <a16:creationId xmlns:a16="http://schemas.microsoft.com/office/drawing/2014/main" id="{C95B27BB-27C3-4DAC-A0D2-5A2B8E00CAA7}"/>
                    </a:ext>
                  </a:extLst>
                </p:cNvPr>
                <p:cNvSpPr>
                  <a:spLocks/>
                </p:cNvSpPr>
                <p:nvPr/>
              </p:nvSpPr>
              <p:spPr bwMode="auto">
                <a:xfrm>
                  <a:off x="3868" y="1618"/>
                  <a:ext cx="5" cy="5"/>
                </a:xfrm>
                <a:custGeom>
                  <a:avLst/>
                  <a:gdLst>
                    <a:gd name="T0" fmla="*/ 0 w 5"/>
                    <a:gd name="T1" fmla="*/ 3 h 5"/>
                    <a:gd name="T2" fmla="*/ 2 w 5"/>
                    <a:gd name="T3" fmla="*/ 5 h 5"/>
                    <a:gd name="T4" fmla="*/ 4 w 5"/>
                    <a:gd name="T5" fmla="*/ 2 h 5"/>
                    <a:gd name="T6" fmla="*/ 5 w 5"/>
                    <a:gd name="T7" fmla="*/ 0 h 5"/>
                    <a:gd name="T8" fmla="*/ 0 w 5"/>
                    <a:gd name="T9" fmla="*/ 2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2" y="5"/>
                      </a:lnTo>
                      <a:lnTo>
                        <a:pt x="4" y="2"/>
                      </a:lnTo>
                      <a:lnTo>
                        <a:pt x="5"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637">
                  <a:extLst>
                    <a:ext uri="{FF2B5EF4-FFF2-40B4-BE49-F238E27FC236}">
                      <a16:creationId xmlns:a16="http://schemas.microsoft.com/office/drawing/2014/main" id="{D82D8804-0275-44D0-B069-FA46C4827B1E}"/>
                    </a:ext>
                  </a:extLst>
                </p:cNvPr>
                <p:cNvSpPr>
                  <a:spLocks/>
                </p:cNvSpPr>
                <p:nvPr/>
              </p:nvSpPr>
              <p:spPr bwMode="auto">
                <a:xfrm>
                  <a:off x="3856" y="1615"/>
                  <a:ext cx="3" cy="2"/>
                </a:xfrm>
                <a:custGeom>
                  <a:avLst/>
                  <a:gdLst>
                    <a:gd name="T0" fmla="*/ 0 w 4"/>
                    <a:gd name="T1" fmla="*/ 0 h 2"/>
                    <a:gd name="T2" fmla="*/ 2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0" y="0"/>
                        <a:pt x="2" y="2"/>
                        <a:pt x="2" y="2"/>
                      </a:cubicBezTo>
                      <a:cubicBezTo>
                        <a:pt x="4" y="1"/>
                        <a:pt x="4" y="1"/>
                        <a:pt x="4"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638">
                  <a:extLst>
                    <a:ext uri="{FF2B5EF4-FFF2-40B4-BE49-F238E27FC236}">
                      <a16:creationId xmlns:a16="http://schemas.microsoft.com/office/drawing/2014/main" id="{4A6A660C-68D3-4C86-9A54-EBC1631793E2}"/>
                    </a:ext>
                  </a:extLst>
                </p:cNvPr>
                <p:cNvSpPr>
                  <a:spLocks/>
                </p:cNvSpPr>
                <p:nvPr/>
              </p:nvSpPr>
              <p:spPr bwMode="auto">
                <a:xfrm>
                  <a:off x="3837" y="1616"/>
                  <a:ext cx="10" cy="13"/>
                </a:xfrm>
                <a:custGeom>
                  <a:avLst/>
                  <a:gdLst>
                    <a:gd name="T0" fmla="*/ 0 w 10"/>
                    <a:gd name="T1" fmla="*/ 4 h 13"/>
                    <a:gd name="T2" fmla="*/ 0 w 10"/>
                    <a:gd name="T3" fmla="*/ 6 h 13"/>
                    <a:gd name="T4" fmla="*/ 1 w 10"/>
                    <a:gd name="T5" fmla="*/ 8 h 13"/>
                    <a:gd name="T6" fmla="*/ 3 w 10"/>
                    <a:gd name="T7" fmla="*/ 10 h 13"/>
                    <a:gd name="T8" fmla="*/ 6 w 10"/>
                    <a:gd name="T9" fmla="*/ 11 h 13"/>
                    <a:gd name="T10" fmla="*/ 8 w 10"/>
                    <a:gd name="T11" fmla="*/ 13 h 13"/>
                    <a:gd name="T12" fmla="*/ 10 w 10"/>
                    <a:gd name="T13" fmla="*/ 12 h 13"/>
                    <a:gd name="T14" fmla="*/ 9 w 10"/>
                    <a:gd name="T15" fmla="*/ 9 h 13"/>
                    <a:gd name="T16" fmla="*/ 7 w 10"/>
                    <a:gd name="T17" fmla="*/ 9 h 13"/>
                    <a:gd name="T18" fmla="*/ 6 w 10"/>
                    <a:gd name="T19" fmla="*/ 7 h 13"/>
                    <a:gd name="T20" fmla="*/ 6 w 10"/>
                    <a:gd name="T21" fmla="*/ 5 h 13"/>
                    <a:gd name="T22" fmla="*/ 9 w 10"/>
                    <a:gd name="T23" fmla="*/ 5 h 13"/>
                    <a:gd name="T24" fmla="*/ 8 w 10"/>
                    <a:gd name="T25" fmla="*/ 3 h 13"/>
                    <a:gd name="T26" fmla="*/ 4 w 10"/>
                    <a:gd name="T27" fmla="*/ 0 h 13"/>
                    <a:gd name="T28" fmla="*/ 3 w 10"/>
                    <a:gd name="T29" fmla="*/ 0 h 13"/>
                    <a:gd name="T30" fmla="*/ 3 w 10"/>
                    <a:gd name="T31" fmla="*/ 2 h 13"/>
                    <a:gd name="T32" fmla="*/ 4 w 10"/>
                    <a:gd name="T33" fmla="*/ 4 h 13"/>
                    <a:gd name="T34" fmla="*/ 3 w 10"/>
                    <a:gd name="T35" fmla="*/ 5 h 13"/>
                    <a:gd name="T36" fmla="*/ 0 w 10"/>
                    <a:gd name="T3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3">
                      <a:moveTo>
                        <a:pt x="0" y="4"/>
                      </a:moveTo>
                      <a:lnTo>
                        <a:pt x="0" y="6"/>
                      </a:lnTo>
                      <a:lnTo>
                        <a:pt x="1" y="8"/>
                      </a:lnTo>
                      <a:lnTo>
                        <a:pt x="3" y="10"/>
                      </a:lnTo>
                      <a:lnTo>
                        <a:pt x="6" y="11"/>
                      </a:lnTo>
                      <a:lnTo>
                        <a:pt x="8" y="13"/>
                      </a:lnTo>
                      <a:lnTo>
                        <a:pt x="10" y="12"/>
                      </a:lnTo>
                      <a:lnTo>
                        <a:pt x="9" y="9"/>
                      </a:lnTo>
                      <a:lnTo>
                        <a:pt x="7" y="9"/>
                      </a:lnTo>
                      <a:lnTo>
                        <a:pt x="6" y="7"/>
                      </a:lnTo>
                      <a:lnTo>
                        <a:pt x="6" y="5"/>
                      </a:lnTo>
                      <a:lnTo>
                        <a:pt x="9" y="5"/>
                      </a:lnTo>
                      <a:lnTo>
                        <a:pt x="8" y="3"/>
                      </a:lnTo>
                      <a:lnTo>
                        <a:pt x="4" y="0"/>
                      </a:lnTo>
                      <a:lnTo>
                        <a:pt x="3" y="0"/>
                      </a:lnTo>
                      <a:lnTo>
                        <a:pt x="3" y="2"/>
                      </a:lnTo>
                      <a:lnTo>
                        <a:pt x="4" y="4"/>
                      </a:lnTo>
                      <a:lnTo>
                        <a:pt x="3" y="5"/>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639">
                  <a:extLst>
                    <a:ext uri="{FF2B5EF4-FFF2-40B4-BE49-F238E27FC236}">
                      <a16:creationId xmlns:a16="http://schemas.microsoft.com/office/drawing/2014/main" id="{113A12D5-710D-4E66-9713-20EA1B24D43F}"/>
                    </a:ext>
                  </a:extLst>
                </p:cNvPr>
                <p:cNvSpPr>
                  <a:spLocks/>
                </p:cNvSpPr>
                <p:nvPr/>
              </p:nvSpPr>
              <p:spPr bwMode="auto">
                <a:xfrm>
                  <a:off x="3830" y="1328"/>
                  <a:ext cx="142" cy="306"/>
                </a:xfrm>
                <a:custGeom>
                  <a:avLst/>
                  <a:gdLst>
                    <a:gd name="T0" fmla="*/ 178 w 183"/>
                    <a:gd name="T1" fmla="*/ 300 h 394"/>
                    <a:gd name="T2" fmla="*/ 161 w 183"/>
                    <a:gd name="T3" fmla="*/ 251 h 394"/>
                    <a:gd name="T4" fmla="*/ 158 w 183"/>
                    <a:gd name="T5" fmla="*/ 223 h 394"/>
                    <a:gd name="T6" fmla="*/ 150 w 183"/>
                    <a:gd name="T7" fmla="*/ 204 h 394"/>
                    <a:gd name="T8" fmla="*/ 150 w 183"/>
                    <a:gd name="T9" fmla="*/ 174 h 394"/>
                    <a:gd name="T10" fmla="*/ 132 w 183"/>
                    <a:gd name="T11" fmla="*/ 122 h 394"/>
                    <a:gd name="T12" fmla="*/ 130 w 183"/>
                    <a:gd name="T13" fmla="*/ 89 h 394"/>
                    <a:gd name="T14" fmla="*/ 115 w 183"/>
                    <a:gd name="T15" fmla="*/ 66 h 394"/>
                    <a:gd name="T16" fmla="*/ 115 w 183"/>
                    <a:gd name="T17" fmla="*/ 46 h 394"/>
                    <a:gd name="T18" fmla="*/ 122 w 183"/>
                    <a:gd name="T19" fmla="*/ 24 h 394"/>
                    <a:gd name="T20" fmla="*/ 105 w 183"/>
                    <a:gd name="T21" fmla="*/ 10 h 394"/>
                    <a:gd name="T22" fmla="*/ 87 w 183"/>
                    <a:gd name="T23" fmla="*/ 6 h 394"/>
                    <a:gd name="T24" fmla="*/ 73 w 183"/>
                    <a:gd name="T25" fmla="*/ 15 h 394"/>
                    <a:gd name="T26" fmla="*/ 72 w 183"/>
                    <a:gd name="T27" fmla="*/ 42 h 394"/>
                    <a:gd name="T28" fmla="*/ 63 w 183"/>
                    <a:gd name="T29" fmla="*/ 54 h 394"/>
                    <a:gd name="T30" fmla="*/ 45 w 183"/>
                    <a:gd name="T31" fmla="*/ 54 h 394"/>
                    <a:gd name="T32" fmla="*/ 21 w 183"/>
                    <a:gd name="T33" fmla="*/ 55 h 394"/>
                    <a:gd name="T34" fmla="*/ 3 w 183"/>
                    <a:gd name="T35" fmla="*/ 40 h 394"/>
                    <a:gd name="T36" fmla="*/ 0 w 183"/>
                    <a:gd name="T37" fmla="*/ 48 h 394"/>
                    <a:gd name="T38" fmla="*/ 26 w 183"/>
                    <a:gd name="T39" fmla="*/ 69 h 394"/>
                    <a:gd name="T40" fmla="*/ 38 w 183"/>
                    <a:gd name="T41" fmla="*/ 81 h 394"/>
                    <a:gd name="T42" fmla="*/ 45 w 183"/>
                    <a:gd name="T43" fmla="*/ 93 h 394"/>
                    <a:gd name="T44" fmla="*/ 51 w 183"/>
                    <a:gd name="T45" fmla="*/ 115 h 394"/>
                    <a:gd name="T46" fmla="*/ 52 w 183"/>
                    <a:gd name="T47" fmla="*/ 139 h 394"/>
                    <a:gd name="T48" fmla="*/ 57 w 183"/>
                    <a:gd name="T49" fmla="*/ 162 h 394"/>
                    <a:gd name="T50" fmla="*/ 67 w 183"/>
                    <a:gd name="T51" fmla="*/ 179 h 394"/>
                    <a:gd name="T52" fmla="*/ 81 w 183"/>
                    <a:gd name="T53" fmla="*/ 193 h 394"/>
                    <a:gd name="T54" fmla="*/ 80 w 183"/>
                    <a:gd name="T55" fmla="*/ 207 h 394"/>
                    <a:gd name="T56" fmla="*/ 70 w 183"/>
                    <a:gd name="T57" fmla="*/ 214 h 394"/>
                    <a:gd name="T58" fmla="*/ 59 w 183"/>
                    <a:gd name="T59" fmla="*/ 233 h 394"/>
                    <a:gd name="T60" fmla="*/ 56 w 183"/>
                    <a:gd name="T61" fmla="*/ 243 h 394"/>
                    <a:gd name="T62" fmla="*/ 52 w 183"/>
                    <a:gd name="T63" fmla="*/ 259 h 394"/>
                    <a:gd name="T64" fmla="*/ 43 w 183"/>
                    <a:gd name="T65" fmla="*/ 263 h 394"/>
                    <a:gd name="T66" fmla="*/ 40 w 183"/>
                    <a:gd name="T67" fmla="*/ 271 h 394"/>
                    <a:gd name="T68" fmla="*/ 32 w 183"/>
                    <a:gd name="T69" fmla="*/ 272 h 394"/>
                    <a:gd name="T70" fmla="*/ 28 w 183"/>
                    <a:gd name="T71" fmla="*/ 287 h 394"/>
                    <a:gd name="T72" fmla="*/ 26 w 183"/>
                    <a:gd name="T73" fmla="*/ 301 h 394"/>
                    <a:gd name="T74" fmla="*/ 29 w 183"/>
                    <a:gd name="T75" fmla="*/ 312 h 394"/>
                    <a:gd name="T76" fmla="*/ 34 w 183"/>
                    <a:gd name="T77" fmla="*/ 330 h 394"/>
                    <a:gd name="T78" fmla="*/ 33 w 183"/>
                    <a:gd name="T79" fmla="*/ 354 h 394"/>
                    <a:gd name="T80" fmla="*/ 39 w 183"/>
                    <a:gd name="T81" fmla="*/ 365 h 394"/>
                    <a:gd name="T82" fmla="*/ 51 w 183"/>
                    <a:gd name="T83" fmla="*/ 372 h 394"/>
                    <a:gd name="T84" fmla="*/ 63 w 183"/>
                    <a:gd name="T85" fmla="*/ 371 h 394"/>
                    <a:gd name="T86" fmla="*/ 65 w 183"/>
                    <a:gd name="T87" fmla="*/ 393 h 394"/>
                    <a:gd name="T88" fmla="*/ 74 w 183"/>
                    <a:gd name="T89" fmla="*/ 387 h 394"/>
                    <a:gd name="T90" fmla="*/ 93 w 183"/>
                    <a:gd name="T91" fmla="*/ 374 h 394"/>
                    <a:gd name="T92" fmla="*/ 103 w 183"/>
                    <a:gd name="T93" fmla="*/ 375 h 394"/>
                    <a:gd name="T94" fmla="*/ 109 w 183"/>
                    <a:gd name="T95" fmla="*/ 365 h 394"/>
                    <a:gd name="T96" fmla="*/ 117 w 183"/>
                    <a:gd name="T97" fmla="*/ 370 h 394"/>
                    <a:gd name="T98" fmla="*/ 128 w 183"/>
                    <a:gd name="T99" fmla="*/ 367 h 394"/>
                    <a:gd name="T100" fmla="*/ 136 w 183"/>
                    <a:gd name="T101" fmla="*/ 363 h 394"/>
                    <a:gd name="T102" fmla="*/ 144 w 183"/>
                    <a:gd name="T103" fmla="*/ 35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 h="394">
                      <a:moveTo>
                        <a:pt x="156" y="346"/>
                      </a:moveTo>
                      <a:cubicBezTo>
                        <a:pt x="161" y="335"/>
                        <a:pt x="161" y="335"/>
                        <a:pt x="161" y="335"/>
                      </a:cubicBezTo>
                      <a:cubicBezTo>
                        <a:pt x="166" y="326"/>
                        <a:pt x="166" y="326"/>
                        <a:pt x="166" y="326"/>
                      </a:cubicBezTo>
                      <a:cubicBezTo>
                        <a:pt x="170" y="315"/>
                        <a:pt x="170" y="315"/>
                        <a:pt x="170" y="315"/>
                      </a:cubicBezTo>
                      <a:cubicBezTo>
                        <a:pt x="178" y="300"/>
                        <a:pt x="178" y="300"/>
                        <a:pt x="178" y="300"/>
                      </a:cubicBezTo>
                      <a:cubicBezTo>
                        <a:pt x="183" y="285"/>
                        <a:pt x="183" y="285"/>
                        <a:pt x="183" y="285"/>
                      </a:cubicBezTo>
                      <a:cubicBezTo>
                        <a:pt x="182" y="278"/>
                        <a:pt x="182" y="278"/>
                        <a:pt x="182" y="278"/>
                      </a:cubicBezTo>
                      <a:cubicBezTo>
                        <a:pt x="174" y="267"/>
                        <a:pt x="174" y="267"/>
                        <a:pt x="174" y="267"/>
                      </a:cubicBezTo>
                      <a:cubicBezTo>
                        <a:pt x="169" y="265"/>
                        <a:pt x="169" y="265"/>
                        <a:pt x="169" y="265"/>
                      </a:cubicBezTo>
                      <a:cubicBezTo>
                        <a:pt x="161" y="251"/>
                        <a:pt x="161" y="251"/>
                        <a:pt x="161" y="251"/>
                      </a:cubicBezTo>
                      <a:cubicBezTo>
                        <a:pt x="162" y="245"/>
                        <a:pt x="162" y="245"/>
                        <a:pt x="162" y="245"/>
                      </a:cubicBezTo>
                      <a:cubicBezTo>
                        <a:pt x="166" y="239"/>
                        <a:pt x="166" y="239"/>
                        <a:pt x="166" y="239"/>
                      </a:cubicBezTo>
                      <a:cubicBezTo>
                        <a:pt x="165" y="233"/>
                        <a:pt x="165" y="233"/>
                        <a:pt x="165" y="233"/>
                      </a:cubicBezTo>
                      <a:cubicBezTo>
                        <a:pt x="160" y="228"/>
                        <a:pt x="160" y="228"/>
                        <a:pt x="160" y="228"/>
                      </a:cubicBezTo>
                      <a:cubicBezTo>
                        <a:pt x="158" y="223"/>
                        <a:pt x="158" y="223"/>
                        <a:pt x="158" y="223"/>
                      </a:cubicBezTo>
                      <a:cubicBezTo>
                        <a:pt x="157" y="215"/>
                        <a:pt x="157" y="215"/>
                        <a:pt x="157" y="215"/>
                      </a:cubicBezTo>
                      <a:cubicBezTo>
                        <a:pt x="159" y="213"/>
                        <a:pt x="159" y="213"/>
                        <a:pt x="159" y="213"/>
                      </a:cubicBezTo>
                      <a:cubicBezTo>
                        <a:pt x="157" y="209"/>
                        <a:pt x="157" y="209"/>
                        <a:pt x="157" y="209"/>
                      </a:cubicBezTo>
                      <a:cubicBezTo>
                        <a:pt x="153" y="208"/>
                        <a:pt x="153" y="208"/>
                        <a:pt x="153" y="208"/>
                      </a:cubicBezTo>
                      <a:cubicBezTo>
                        <a:pt x="150" y="204"/>
                        <a:pt x="150" y="204"/>
                        <a:pt x="150" y="204"/>
                      </a:cubicBezTo>
                      <a:cubicBezTo>
                        <a:pt x="150" y="197"/>
                        <a:pt x="150" y="197"/>
                        <a:pt x="150" y="197"/>
                      </a:cubicBezTo>
                      <a:cubicBezTo>
                        <a:pt x="153" y="193"/>
                        <a:pt x="153" y="193"/>
                        <a:pt x="153" y="193"/>
                      </a:cubicBezTo>
                      <a:cubicBezTo>
                        <a:pt x="149" y="192"/>
                        <a:pt x="149" y="192"/>
                        <a:pt x="149" y="192"/>
                      </a:cubicBezTo>
                      <a:cubicBezTo>
                        <a:pt x="149" y="188"/>
                        <a:pt x="149" y="188"/>
                        <a:pt x="149" y="188"/>
                      </a:cubicBezTo>
                      <a:cubicBezTo>
                        <a:pt x="150" y="174"/>
                        <a:pt x="150" y="174"/>
                        <a:pt x="150" y="174"/>
                      </a:cubicBezTo>
                      <a:cubicBezTo>
                        <a:pt x="153" y="173"/>
                        <a:pt x="153" y="173"/>
                        <a:pt x="153" y="173"/>
                      </a:cubicBezTo>
                      <a:cubicBezTo>
                        <a:pt x="145" y="150"/>
                        <a:pt x="145" y="150"/>
                        <a:pt x="145" y="150"/>
                      </a:cubicBezTo>
                      <a:cubicBezTo>
                        <a:pt x="138" y="134"/>
                        <a:pt x="138" y="134"/>
                        <a:pt x="138" y="134"/>
                      </a:cubicBezTo>
                      <a:cubicBezTo>
                        <a:pt x="136" y="128"/>
                        <a:pt x="136" y="128"/>
                        <a:pt x="136" y="128"/>
                      </a:cubicBezTo>
                      <a:cubicBezTo>
                        <a:pt x="132" y="122"/>
                        <a:pt x="132" y="122"/>
                        <a:pt x="132" y="122"/>
                      </a:cubicBezTo>
                      <a:cubicBezTo>
                        <a:pt x="135" y="112"/>
                        <a:pt x="135" y="112"/>
                        <a:pt x="135" y="112"/>
                      </a:cubicBezTo>
                      <a:cubicBezTo>
                        <a:pt x="139" y="104"/>
                        <a:pt x="139" y="104"/>
                        <a:pt x="139" y="104"/>
                      </a:cubicBezTo>
                      <a:cubicBezTo>
                        <a:pt x="140" y="98"/>
                        <a:pt x="140" y="98"/>
                        <a:pt x="140" y="98"/>
                      </a:cubicBezTo>
                      <a:cubicBezTo>
                        <a:pt x="138" y="95"/>
                        <a:pt x="138" y="95"/>
                        <a:pt x="138" y="95"/>
                      </a:cubicBezTo>
                      <a:cubicBezTo>
                        <a:pt x="130" y="89"/>
                        <a:pt x="130" y="89"/>
                        <a:pt x="130" y="89"/>
                      </a:cubicBezTo>
                      <a:cubicBezTo>
                        <a:pt x="128" y="85"/>
                        <a:pt x="128" y="85"/>
                        <a:pt x="128" y="85"/>
                      </a:cubicBezTo>
                      <a:cubicBezTo>
                        <a:pt x="126" y="80"/>
                        <a:pt x="126" y="80"/>
                        <a:pt x="126" y="80"/>
                      </a:cubicBezTo>
                      <a:cubicBezTo>
                        <a:pt x="121" y="77"/>
                        <a:pt x="121" y="77"/>
                        <a:pt x="121" y="77"/>
                      </a:cubicBezTo>
                      <a:cubicBezTo>
                        <a:pt x="118" y="76"/>
                        <a:pt x="118" y="76"/>
                        <a:pt x="118" y="76"/>
                      </a:cubicBezTo>
                      <a:cubicBezTo>
                        <a:pt x="115" y="66"/>
                        <a:pt x="115" y="66"/>
                        <a:pt x="115" y="66"/>
                      </a:cubicBezTo>
                      <a:cubicBezTo>
                        <a:pt x="112" y="63"/>
                        <a:pt x="112" y="63"/>
                        <a:pt x="112" y="63"/>
                      </a:cubicBezTo>
                      <a:cubicBezTo>
                        <a:pt x="114" y="55"/>
                        <a:pt x="114" y="55"/>
                        <a:pt x="114" y="55"/>
                      </a:cubicBezTo>
                      <a:cubicBezTo>
                        <a:pt x="115" y="49"/>
                        <a:pt x="115" y="49"/>
                        <a:pt x="115" y="49"/>
                      </a:cubicBezTo>
                      <a:cubicBezTo>
                        <a:pt x="112" y="48"/>
                        <a:pt x="112" y="48"/>
                        <a:pt x="112" y="48"/>
                      </a:cubicBezTo>
                      <a:cubicBezTo>
                        <a:pt x="115" y="46"/>
                        <a:pt x="115" y="46"/>
                        <a:pt x="115" y="46"/>
                      </a:cubicBezTo>
                      <a:cubicBezTo>
                        <a:pt x="119" y="43"/>
                        <a:pt x="119" y="43"/>
                        <a:pt x="119" y="43"/>
                      </a:cubicBezTo>
                      <a:cubicBezTo>
                        <a:pt x="119" y="43"/>
                        <a:pt x="119" y="43"/>
                        <a:pt x="119" y="43"/>
                      </a:cubicBezTo>
                      <a:cubicBezTo>
                        <a:pt x="119" y="34"/>
                        <a:pt x="119" y="34"/>
                        <a:pt x="119" y="34"/>
                      </a:cubicBezTo>
                      <a:cubicBezTo>
                        <a:pt x="122" y="28"/>
                        <a:pt x="122" y="28"/>
                        <a:pt x="122" y="28"/>
                      </a:cubicBezTo>
                      <a:cubicBezTo>
                        <a:pt x="122" y="24"/>
                        <a:pt x="122" y="24"/>
                        <a:pt x="122" y="24"/>
                      </a:cubicBezTo>
                      <a:cubicBezTo>
                        <a:pt x="119" y="19"/>
                        <a:pt x="119" y="19"/>
                        <a:pt x="119" y="19"/>
                      </a:cubicBezTo>
                      <a:cubicBezTo>
                        <a:pt x="118" y="16"/>
                        <a:pt x="118" y="16"/>
                        <a:pt x="118" y="16"/>
                      </a:cubicBezTo>
                      <a:cubicBezTo>
                        <a:pt x="112" y="15"/>
                        <a:pt x="112" y="15"/>
                        <a:pt x="112" y="15"/>
                      </a:cubicBezTo>
                      <a:cubicBezTo>
                        <a:pt x="108" y="13"/>
                        <a:pt x="108" y="13"/>
                        <a:pt x="108" y="13"/>
                      </a:cubicBezTo>
                      <a:cubicBezTo>
                        <a:pt x="105" y="10"/>
                        <a:pt x="105" y="10"/>
                        <a:pt x="105" y="10"/>
                      </a:cubicBezTo>
                      <a:cubicBezTo>
                        <a:pt x="101" y="3"/>
                        <a:pt x="101" y="3"/>
                        <a:pt x="101" y="3"/>
                      </a:cubicBezTo>
                      <a:cubicBezTo>
                        <a:pt x="97" y="0"/>
                        <a:pt x="97" y="0"/>
                        <a:pt x="97" y="0"/>
                      </a:cubicBezTo>
                      <a:cubicBezTo>
                        <a:pt x="90" y="1"/>
                        <a:pt x="90" y="1"/>
                        <a:pt x="90" y="1"/>
                      </a:cubicBezTo>
                      <a:cubicBezTo>
                        <a:pt x="87" y="4"/>
                        <a:pt x="87" y="4"/>
                        <a:pt x="87" y="4"/>
                      </a:cubicBezTo>
                      <a:cubicBezTo>
                        <a:pt x="87" y="6"/>
                        <a:pt x="87" y="6"/>
                        <a:pt x="87" y="6"/>
                      </a:cubicBezTo>
                      <a:cubicBezTo>
                        <a:pt x="84" y="7"/>
                        <a:pt x="84" y="7"/>
                        <a:pt x="84" y="7"/>
                      </a:cubicBezTo>
                      <a:cubicBezTo>
                        <a:pt x="79" y="6"/>
                        <a:pt x="79" y="6"/>
                        <a:pt x="79" y="6"/>
                      </a:cubicBezTo>
                      <a:cubicBezTo>
                        <a:pt x="76" y="8"/>
                        <a:pt x="76" y="8"/>
                        <a:pt x="76" y="8"/>
                      </a:cubicBezTo>
                      <a:cubicBezTo>
                        <a:pt x="76" y="11"/>
                        <a:pt x="76" y="11"/>
                        <a:pt x="76" y="11"/>
                      </a:cubicBezTo>
                      <a:cubicBezTo>
                        <a:pt x="73" y="15"/>
                        <a:pt x="73" y="15"/>
                        <a:pt x="73" y="15"/>
                      </a:cubicBezTo>
                      <a:cubicBezTo>
                        <a:pt x="71" y="17"/>
                        <a:pt x="71" y="17"/>
                        <a:pt x="71" y="17"/>
                      </a:cubicBezTo>
                      <a:cubicBezTo>
                        <a:pt x="73" y="20"/>
                        <a:pt x="73" y="20"/>
                        <a:pt x="73" y="20"/>
                      </a:cubicBezTo>
                      <a:cubicBezTo>
                        <a:pt x="71" y="24"/>
                        <a:pt x="71" y="24"/>
                        <a:pt x="71" y="24"/>
                      </a:cubicBezTo>
                      <a:cubicBezTo>
                        <a:pt x="71" y="35"/>
                        <a:pt x="71" y="35"/>
                        <a:pt x="71" y="35"/>
                      </a:cubicBezTo>
                      <a:cubicBezTo>
                        <a:pt x="72" y="42"/>
                        <a:pt x="72" y="42"/>
                        <a:pt x="72" y="42"/>
                      </a:cubicBezTo>
                      <a:cubicBezTo>
                        <a:pt x="74" y="45"/>
                        <a:pt x="74" y="45"/>
                        <a:pt x="74" y="45"/>
                      </a:cubicBezTo>
                      <a:cubicBezTo>
                        <a:pt x="72" y="48"/>
                        <a:pt x="72" y="48"/>
                        <a:pt x="72" y="48"/>
                      </a:cubicBezTo>
                      <a:cubicBezTo>
                        <a:pt x="69" y="51"/>
                        <a:pt x="69" y="51"/>
                        <a:pt x="69" y="51"/>
                      </a:cubicBezTo>
                      <a:cubicBezTo>
                        <a:pt x="66" y="50"/>
                        <a:pt x="66" y="50"/>
                        <a:pt x="66" y="50"/>
                      </a:cubicBezTo>
                      <a:cubicBezTo>
                        <a:pt x="63" y="54"/>
                        <a:pt x="63" y="54"/>
                        <a:pt x="63" y="54"/>
                      </a:cubicBezTo>
                      <a:cubicBezTo>
                        <a:pt x="61" y="55"/>
                        <a:pt x="61" y="55"/>
                        <a:pt x="61" y="55"/>
                      </a:cubicBezTo>
                      <a:cubicBezTo>
                        <a:pt x="59" y="60"/>
                        <a:pt x="59" y="60"/>
                        <a:pt x="59" y="60"/>
                      </a:cubicBezTo>
                      <a:cubicBezTo>
                        <a:pt x="55" y="59"/>
                        <a:pt x="55" y="59"/>
                        <a:pt x="55" y="59"/>
                      </a:cubicBezTo>
                      <a:cubicBezTo>
                        <a:pt x="48" y="54"/>
                        <a:pt x="48" y="54"/>
                        <a:pt x="48" y="54"/>
                      </a:cubicBezTo>
                      <a:cubicBezTo>
                        <a:pt x="45" y="54"/>
                        <a:pt x="45" y="54"/>
                        <a:pt x="45" y="54"/>
                      </a:cubicBezTo>
                      <a:cubicBezTo>
                        <a:pt x="42" y="57"/>
                        <a:pt x="42" y="57"/>
                        <a:pt x="42" y="57"/>
                      </a:cubicBezTo>
                      <a:cubicBezTo>
                        <a:pt x="38" y="62"/>
                        <a:pt x="38" y="62"/>
                        <a:pt x="38" y="62"/>
                      </a:cubicBezTo>
                      <a:cubicBezTo>
                        <a:pt x="29" y="62"/>
                        <a:pt x="29" y="62"/>
                        <a:pt x="29" y="62"/>
                      </a:cubicBezTo>
                      <a:cubicBezTo>
                        <a:pt x="24" y="60"/>
                        <a:pt x="24" y="60"/>
                        <a:pt x="24" y="60"/>
                      </a:cubicBezTo>
                      <a:cubicBezTo>
                        <a:pt x="21" y="55"/>
                        <a:pt x="21" y="55"/>
                        <a:pt x="21" y="55"/>
                      </a:cubicBezTo>
                      <a:cubicBezTo>
                        <a:pt x="20" y="50"/>
                        <a:pt x="20" y="50"/>
                        <a:pt x="20" y="50"/>
                      </a:cubicBezTo>
                      <a:cubicBezTo>
                        <a:pt x="12" y="43"/>
                        <a:pt x="12" y="43"/>
                        <a:pt x="12" y="43"/>
                      </a:cubicBezTo>
                      <a:cubicBezTo>
                        <a:pt x="9" y="38"/>
                        <a:pt x="9" y="38"/>
                        <a:pt x="9" y="38"/>
                      </a:cubicBezTo>
                      <a:cubicBezTo>
                        <a:pt x="6" y="37"/>
                        <a:pt x="6" y="37"/>
                        <a:pt x="6" y="37"/>
                      </a:cubicBezTo>
                      <a:cubicBezTo>
                        <a:pt x="3" y="40"/>
                        <a:pt x="3" y="40"/>
                        <a:pt x="3" y="40"/>
                      </a:cubicBezTo>
                      <a:cubicBezTo>
                        <a:pt x="3" y="43"/>
                        <a:pt x="3" y="43"/>
                        <a:pt x="3" y="43"/>
                      </a:cubicBezTo>
                      <a:cubicBezTo>
                        <a:pt x="4" y="47"/>
                        <a:pt x="4" y="47"/>
                        <a:pt x="4" y="47"/>
                      </a:cubicBezTo>
                      <a:cubicBezTo>
                        <a:pt x="3" y="48"/>
                        <a:pt x="3" y="48"/>
                        <a:pt x="3" y="48"/>
                      </a:cubicBezTo>
                      <a:cubicBezTo>
                        <a:pt x="1" y="47"/>
                        <a:pt x="1" y="47"/>
                        <a:pt x="1" y="47"/>
                      </a:cubicBezTo>
                      <a:cubicBezTo>
                        <a:pt x="0" y="48"/>
                        <a:pt x="0" y="48"/>
                        <a:pt x="0" y="48"/>
                      </a:cubicBezTo>
                      <a:cubicBezTo>
                        <a:pt x="3" y="52"/>
                        <a:pt x="3" y="52"/>
                        <a:pt x="3" y="52"/>
                      </a:cubicBezTo>
                      <a:cubicBezTo>
                        <a:pt x="8" y="55"/>
                        <a:pt x="8" y="55"/>
                        <a:pt x="8" y="55"/>
                      </a:cubicBezTo>
                      <a:cubicBezTo>
                        <a:pt x="14" y="64"/>
                        <a:pt x="14" y="64"/>
                        <a:pt x="14" y="64"/>
                      </a:cubicBezTo>
                      <a:cubicBezTo>
                        <a:pt x="19" y="68"/>
                        <a:pt x="19" y="68"/>
                        <a:pt x="19" y="68"/>
                      </a:cubicBezTo>
                      <a:cubicBezTo>
                        <a:pt x="26" y="69"/>
                        <a:pt x="26" y="69"/>
                        <a:pt x="26" y="69"/>
                      </a:cubicBezTo>
                      <a:cubicBezTo>
                        <a:pt x="29" y="71"/>
                        <a:pt x="29" y="71"/>
                        <a:pt x="29" y="71"/>
                      </a:cubicBezTo>
                      <a:cubicBezTo>
                        <a:pt x="31" y="72"/>
                        <a:pt x="31" y="72"/>
                        <a:pt x="31" y="72"/>
                      </a:cubicBezTo>
                      <a:cubicBezTo>
                        <a:pt x="35" y="77"/>
                        <a:pt x="35" y="77"/>
                        <a:pt x="35" y="77"/>
                      </a:cubicBezTo>
                      <a:cubicBezTo>
                        <a:pt x="36" y="81"/>
                        <a:pt x="36" y="81"/>
                        <a:pt x="36" y="81"/>
                      </a:cubicBezTo>
                      <a:cubicBezTo>
                        <a:pt x="38" y="81"/>
                        <a:pt x="38" y="81"/>
                        <a:pt x="38" y="81"/>
                      </a:cubicBezTo>
                      <a:cubicBezTo>
                        <a:pt x="39" y="81"/>
                        <a:pt x="39" y="81"/>
                        <a:pt x="39" y="81"/>
                      </a:cubicBezTo>
                      <a:cubicBezTo>
                        <a:pt x="42" y="86"/>
                        <a:pt x="42" y="86"/>
                        <a:pt x="42" y="86"/>
                      </a:cubicBezTo>
                      <a:cubicBezTo>
                        <a:pt x="45" y="86"/>
                        <a:pt x="45" y="86"/>
                        <a:pt x="45" y="86"/>
                      </a:cubicBezTo>
                      <a:cubicBezTo>
                        <a:pt x="47" y="89"/>
                        <a:pt x="47" y="89"/>
                        <a:pt x="47" y="89"/>
                      </a:cubicBezTo>
                      <a:cubicBezTo>
                        <a:pt x="45" y="93"/>
                        <a:pt x="45" y="93"/>
                        <a:pt x="45" y="93"/>
                      </a:cubicBezTo>
                      <a:cubicBezTo>
                        <a:pt x="46" y="100"/>
                        <a:pt x="46" y="100"/>
                        <a:pt x="46" y="100"/>
                      </a:cubicBezTo>
                      <a:cubicBezTo>
                        <a:pt x="45" y="105"/>
                        <a:pt x="45" y="105"/>
                        <a:pt x="45" y="105"/>
                      </a:cubicBezTo>
                      <a:cubicBezTo>
                        <a:pt x="45" y="109"/>
                        <a:pt x="45" y="109"/>
                        <a:pt x="45" y="109"/>
                      </a:cubicBezTo>
                      <a:cubicBezTo>
                        <a:pt x="50" y="109"/>
                        <a:pt x="50" y="109"/>
                        <a:pt x="50" y="109"/>
                      </a:cubicBezTo>
                      <a:cubicBezTo>
                        <a:pt x="51" y="115"/>
                        <a:pt x="51" y="115"/>
                        <a:pt x="51" y="115"/>
                      </a:cubicBezTo>
                      <a:cubicBezTo>
                        <a:pt x="49" y="118"/>
                        <a:pt x="49" y="118"/>
                        <a:pt x="49" y="118"/>
                      </a:cubicBezTo>
                      <a:cubicBezTo>
                        <a:pt x="50" y="124"/>
                        <a:pt x="50" y="124"/>
                        <a:pt x="50" y="124"/>
                      </a:cubicBezTo>
                      <a:cubicBezTo>
                        <a:pt x="52" y="127"/>
                        <a:pt x="52" y="127"/>
                        <a:pt x="52" y="127"/>
                      </a:cubicBezTo>
                      <a:cubicBezTo>
                        <a:pt x="53" y="135"/>
                        <a:pt x="53" y="135"/>
                        <a:pt x="53" y="135"/>
                      </a:cubicBezTo>
                      <a:cubicBezTo>
                        <a:pt x="52" y="139"/>
                        <a:pt x="52" y="139"/>
                        <a:pt x="52" y="139"/>
                      </a:cubicBezTo>
                      <a:cubicBezTo>
                        <a:pt x="53" y="142"/>
                        <a:pt x="53" y="142"/>
                        <a:pt x="53" y="142"/>
                      </a:cubicBezTo>
                      <a:cubicBezTo>
                        <a:pt x="53" y="151"/>
                        <a:pt x="53" y="151"/>
                        <a:pt x="53" y="151"/>
                      </a:cubicBezTo>
                      <a:cubicBezTo>
                        <a:pt x="52" y="154"/>
                        <a:pt x="52" y="154"/>
                        <a:pt x="52" y="154"/>
                      </a:cubicBezTo>
                      <a:cubicBezTo>
                        <a:pt x="53" y="160"/>
                        <a:pt x="53" y="160"/>
                        <a:pt x="53" y="160"/>
                      </a:cubicBezTo>
                      <a:cubicBezTo>
                        <a:pt x="57" y="162"/>
                        <a:pt x="57" y="162"/>
                        <a:pt x="57" y="162"/>
                      </a:cubicBezTo>
                      <a:cubicBezTo>
                        <a:pt x="60" y="170"/>
                        <a:pt x="60" y="170"/>
                        <a:pt x="60" y="170"/>
                      </a:cubicBezTo>
                      <a:cubicBezTo>
                        <a:pt x="62" y="172"/>
                        <a:pt x="62" y="172"/>
                        <a:pt x="62" y="172"/>
                      </a:cubicBezTo>
                      <a:cubicBezTo>
                        <a:pt x="62" y="177"/>
                        <a:pt x="62" y="177"/>
                        <a:pt x="62" y="177"/>
                      </a:cubicBezTo>
                      <a:cubicBezTo>
                        <a:pt x="63" y="179"/>
                        <a:pt x="63" y="179"/>
                        <a:pt x="63" y="179"/>
                      </a:cubicBezTo>
                      <a:cubicBezTo>
                        <a:pt x="67" y="179"/>
                        <a:pt x="67" y="179"/>
                        <a:pt x="67" y="179"/>
                      </a:cubicBezTo>
                      <a:cubicBezTo>
                        <a:pt x="70" y="183"/>
                        <a:pt x="70" y="183"/>
                        <a:pt x="70" y="183"/>
                      </a:cubicBezTo>
                      <a:cubicBezTo>
                        <a:pt x="77" y="183"/>
                        <a:pt x="77" y="183"/>
                        <a:pt x="77" y="183"/>
                      </a:cubicBezTo>
                      <a:cubicBezTo>
                        <a:pt x="81" y="188"/>
                        <a:pt x="81" y="188"/>
                        <a:pt x="81" y="188"/>
                      </a:cubicBezTo>
                      <a:cubicBezTo>
                        <a:pt x="79" y="190"/>
                        <a:pt x="79" y="190"/>
                        <a:pt x="79" y="190"/>
                      </a:cubicBezTo>
                      <a:cubicBezTo>
                        <a:pt x="81" y="193"/>
                        <a:pt x="81" y="193"/>
                        <a:pt x="81" y="193"/>
                      </a:cubicBezTo>
                      <a:cubicBezTo>
                        <a:pt x="81" y="199"/>
                        <a:pt x="81" y="199"/>
                        <a:pt x="81" y="199"/>
                      </a:cubicBezTo>
                      <a:cubicBezTo>
                        <a:pt x="80" y="201"/>
                        <a:pt x="80" y="201"/>
                        <a:pt x="80" y="201"/>
                      </a:cubicBezTo>
                      <a:cubicBezTo>
                        <a:pt x="85" y="207"/>
                        <a:pt x="85" y="207"/>
                        <a:pt x="85" y="207"/>
                      </a:cubicBezTo>
                      <a:cubicBezTo>
                        <a:pt x="81" y="206"/>
                        <a:pt x="81" y="206"/>
                        <a:pt x="81" y="206"/>
                      </a:cubicBezTo>
                      <a:cubicBezTo>
                        <a:pt x="80" y="207"/>
                        <a:pt x="80" y="207"/>
                        <a:pt x="80" y="207"/>
                      </a:cubicBezTo>
                      <a:cubicBezTo>
                        <a:pt x="84" y="211"/>
                        <a:pt x="84" y="211"/>
                        <a:pt x="84" y="211"/>
                      </a:cubicBezTo>
                      <a:cubicBezTo>
                        <a:pt x="84" y="214"/>
                        <a:pt x="84" y="214"/>
                        <a:pt x="84" y="214"/>
                      </a:cubicBezTo>
                      <a:cubicBezTo>
                        <a:pt x="79" y="210"/>
                        <a:pt x="79" y="210"/>
                        <a:pt x="79" y="210"/>
                      </a:cubicBezTo>
                      <a:cubicBezTo>
                        <a:pt x="74" y="210"/>
                        <a:pt x="74" y="210"/>
                        <a:pt x="74" y="210"/>
                      </a:cubicBezTo>
                      <a:cubicBezTo>
                        <a:pt x="70" y="214"/>
                        <a:pt x="70" y="214"/>
                        <a:pt x="70" y="214"/>
                      </a:cubicBezTo>
                      <a:cubicBezTo>
                        <a:pt x="70" y="218"/>
                        <a:pt x="70" y="218"/>
                        <a:pt x="70" y="218"/>
                      </a:cubicBezTo>
                      <a:cubicBezTo>
                        <a:pt x="66" y="222"/>
                        <a:pt x="66" y="222"/>
                        <a:pt x="66" y="222"/>
                      </a:cubicBezTo>
                      <a:cubicBezTo>
                        <a:pt x="66" y="225"/>
                        <a:pt x="66" y="225"/>
                        <a:pt x="66" y="225"/>
                      </a:cubicBezTo>
                      <a:cubicBezTo>
                        <a:pt x="65" y="226"/>
                        <a:pt x="65" y="226"/>
                        <a:pt x="65" y="226"/>
                      </a:cubicBezTo>
                      <a:cubicBezTo>
                        <a:pt x="59" y="233"/>
                        <a:pt x="59" y="233"/>
                        <a:pt x="59" y="233"/>
                      </a:cubicBezTo>
                      <a:cubicBezTo>
                        <a:pt x="58" y="240"/>
                        <a:pt x="58" y="240"/>
                        <a:pt x="58" y="240"/>
                      </a:cubicBezTo>
                      <a:cubicBezTo>
                        <a:pt x="57" y="241"/>
                        <a:pt x="57" y="241"/>
                        <a:pt x="57" y="241"/>
                      </a:cubicBezTo>
                      <a:cubicBezTo>
                        <a:pt x="56" y="239"/>
                        <a:pt x="56" y="239"/>
                        <a:pt x="56" y="239"/>
                      </a:cubicBezTo>
                      <a:cubicBezTo>
                        <a:pt x="54" y="239"/>
                        <a:pt x="54" y="239"/>
                        <a:pt x="54" y="239"/>
                      </a:cubicBezTo>
                      <a:cubicBezTo>
                        <a:pt x="56" y="243"/>
                        <a:pt x="56" y="243"/>
                        <a:pt x="56" y="243"/>
                      </a:cubicBezTo>
                      <a:cubicBezTo>
                        <a:pt x="55" y="247"/>
                        <a:pt x="55" y="247"/>
                        <a:pt x="55" y="247"/>
                      </a:cubicBezTo>
                      <a:cubicBezTo>
                        <a:pt x="51" y="247"/>
                        <a:pt x="51" y="247"/>
                        <a:pt x="51" y="247"/>
                      </a:cubicBezTo>
                      <a:cubicBezTo>
                        <a:pt x="49" y="251"/>
                        <a:pt x="49" y="251"/>
                        <a:pt x="49" y="251"/>
                      </a:cubicBezTo>
                      <a:cubicBezTo>
                        <a:pt x="50" y="256"/>
                        <a:pt x="50" y="256"/>
                        <a:pt x="50" y="256"/>
                      </a:cubicBezTo>
                      <a:cubicBezTo>
                        <a:pt x="52" y="259"/>
                        <a:pt x="52" y="259"/>
                        <a:pt x="52" y="259"/>
                      </a:cubicBezTo>
                      <a:cubicBezTo>
                        <a:pt x="48" y="257"/>
                        <a:pt x="48" y="257"/>
                        <a:pt x="48" y="257"/>
                      </a:cubicBezTo>
                      <a:cubicBezTo>
                        <a:pt x="47" y="255"/>
                        <a:pt x="47" y="255"/>
                        <a:pt x="47" y="255"/>
                      </a:cubicBezTo>
                      <a:cubicBezTo>
                        <a:pt x="44" y="256"/>
                        <a:pt x="44" y="256"/>
                        <a:pt x="44" y="256"/>
                      </a:cubicBezTo>
                      <a:cubicBezTo>
                        <a:pt x="43" y="261"/>
                        <a:pt x="43" y="261"/>
                        <a:pt x="43" y="261"/>
                      </a:cubicBezTo>
                      <a:cubicBezTo>
                        <a:pt x="43" y="263"/>
                        <a:pt x="43" y="263"/>
                        <a:pt x="43" y="263"/>
                      </a:cubicBezTo>
                      <a:cubicBezTo>
                        <a:pt x="41" y="262"/>
                        <a:pt x="41" y="262"/>
                        <a:pt x="41" y="262"/>
                      </a:cubicBezTo>
                      <a:cubicBezTo>
                        <a:pt x="40" y="263"/>
                        <a:pt x="40" y="263"/>
                        <a:pt x="40" y="263"/>
                      </a:cubicBezTo>
                      <a:cubicBezTo>
                        <a:pt x="42" y="266"/>
                        <a:pt x="42" y="266"/>
                        <a:pt x="42" y="266"/>
                      </a:cubicBezTo>
                      <a:cubicBezTo>
                        <a:pt x="43" y="268"/>
                        <a:pt x="43" y="268"/>
                        <a:pt x="43" y="268"/>
                      </a:cubicBezTo>
                      <a:cubicBezTo>
                        <a:pt x="40" y="271"/>
                        <a:pt x="40" y="271"/>
                        <a:pt x="40" y="271"/>
                      </a:cubicBezTo>
                      <a:cubicBezTo>
                        <a:pt x="39" y="273"/>
                        <a:pt x="39" y="273"/>
                        <a:pt x="39" y="273"/>
                      </a:cubicBezTo>
                      <a:cubicBezTo>
                        <a:pt x="36" y="276"/>
                        <a:pt x="36" y="276"/>
                        <a:pt x="36" y="276"/>
                      </a:cubicBezTo>
                      <a:cubicBezTo>
                        <a:pt x="34" y="274"/>
                        <a:pt x="34" y="274"/>
                        <a:pt x="34" y="274"/>
                      </a:cubicBezTo>
                      <a:cubicBezTo>
                        <a:pt x="34" y="273"/>
                        <a:pt x="34" y="273"/>
                        <a:pt x="34" y="273"/>
                      </a:cubicBezTo>
                      <a:cubicBezTo>
                        <a:pt x="32" y="272"/>
                        <a:pt x="32" y="272"/>
                        <a:pt x="32" y="272"/>
                      </a:cubicBezTo>
                      <a:cubicBezTo>
                        <a:pt x="29" y="273"/>
                        <a:pt x="29" y="273"/>
                        <a:pt x="29" y="273"/>
                      </a:cubicBezTo>
                      <a:cubicBezTo>
                        <a:pt x="30" y="277"/>
                        <a:pt x="30" y="277"/>
                        <a:pt x="30" y="277"/>
                      </a:cubicBezTo>
                      <a:cubicBezTo>
                        <a:pt x="28" y="279"/>
                        <a:pt x="28" y="279"/>
                        <a:pt x="28" y="279"/>
                      </a:cubicBezTo>
                      <a:cubicBezTo>
                        <a:pt x="29" y="283"/>
                        <a:pt x="29" y="283"/>
                        <a:pt x="29" y="283"/>
                      </a:cubicBezTo>
                      <a:cubicBezTo>
                        <a:pt x="28" y="287"/>
                        <a:pt x="28" y="287"/>
                        <a:pt x="28" y="287"/>
                      </a:cubicBezTo>
                      <a:cubicBezTo>
                        <a:pt x="26" y="288"/>
                        <a:pt x="26" y="288"/>
                        <a:pt x="26" y="288"/>
                      </a:cubicBezTo>
                      <a:cubicBezTo>
                        <a:pt x="24" y="291"/>
                        <a:pt x="24" y="291"/>
                        <a:pt x="24" y="291"/>
                      </a:cubicBezTo>
                      <a:cubicBezTo>
                        <a:pt x="26" y="296"/>
                        <a:pt x="26" y="296"/>
                        <a:pt x="26" y="296"/>
                      </a:cubicBezTo>
                      <a:cubicBezTo>
                        <a:pt x="27" y="297"/>
                        <a:pt x="27" y="297"/>
                        <a:pt x="27" y="297"/>
                      </a:cubicBezTo>
                      <a:cubicBezTo>
                        <a:pt x="26" y="301"/>
                        <a:pt x="26" y="301"/>
                        <a:pt x="26" y="301"/>
                      </a:cubicBezTo>
                      <a:cubicBezTo>
                        <a:pt x="26" y="304"/>
                        <a:pt x="26" y="304"/>
                        <a:pt x="26" y="304"/>
                      </a:cubicBezTo>
                      <a:cubicBezTo>
                        <a:pt x="29" y="303"/>
                        <a:pt x="29" y="303"/>
                        <a:pt x="29" y="303"/>
                      </a:cubicBezTo>
                      <a:cubicBezTo>
                        <a:pt x="31" y="305"/>
                        <a:pt x="31" y="305"/>
                        <a:pt x="31" y="305"/>
                      </a:cubicBezTo>
                      <a:cubicBezTo>
                        <a:pt x="30" y="310"/>
                        <a:pt x="30" y="310"/>
                        <a:pt x="30" y="310"/>
                      </a:cubicBezTo>
                      <a:cubicBezTo>
                        <a:pt x="29" y="312"/>
                        <a:pt x="29" y="312"/>
                        <a:pt x="29" y="312"/>
                      </a:cubicBezTo>
                      <a:cubicBezTo>
                        <a:pt x="30" y="316"/>
                        <a:pt x="30" y="316"/>
                        <a:pt x="30" y="316"/>
                      </a:cubicBezTo>
                      <a:cubicBezTo>
                        <a:pt x="30" y="318"/>
                        <a:pt x="30" y="318"/>
                        <a:pt x="30" y="318"/>
                      </a:cubicBezTo>
                      <a:cubicBezTo>
                        <a:pt x="33" y="325"/>
                        <a:pt x="33" y="325"/>
                        <a:pt x="33" y="325"/>
                      </a:cubicBezTo>
                      <a:cubicBezTo>
                        <a:pt x="35" y="327"/>
                        <a:pt x="35" y="327"/>
                        <a:pt x="35" y="327"/>
                      </a:cubicBezTo>
                      <a:cubicBezTo>
                        <a:pt x="34" y="330"/>
                        <a:pt x="34" y="330"/>
                        <a:pt x="34" y="330"/>
                      </a:cubicBezTo>
                      <a:cubicBezTo>
                        <a:pt x="36" y="335"/>
                        <a:pt x="36" y="335"/>
                        <a:pt x="36" y="335"/>
                      </a:cubicBezTo>
                      <a:cubicBezTo>
                        <a:pt x="34" y="336"/>
                        <a:pt x="34" y="336"/>
                        <a:pt x="34" y="336"/>
                      </a:cubicBezTo>
                      <a:cubicBezTo>
                        <a:pt x="34" y="343"/>
                        <a:pt x="34" y="343"/>
                        <a:pt x="34" y="343"/>
                      </a:cubicBezTo>
                      <a:cubicBezTo>
                        <a:pt x="33" y="345"/>
                        <a:pt x="33" y="345"/>
                        <a:pt x="33" y="345"/>
                      </a:cubicBezTo>
                      <a:cubicBezTo>
                        <a:pt x="33" y="354"/>
                        <a:pt x="33" y="354"/>
                        <a:pt x="33" y="354"/>
                      </a:cubicBezTo>
                      <a:cubicBezTo>
                        <a:pt x="35" y="358"/>
                        <a:pt x="35" y="358"/>
                        <a:pt x="35" y="358"/>
                      </a:cubicBezTo>
                      <a:cubicBezTo>
                        <a:pt x="33" y="362"/>
                        <a:pt x="33" y="362"/>
                        <a:pt x="33" y="362"/>
                      </a:cubicBezTo>
                      <a:cubicBezTo>
                        <a:pt x="33" y="366"/>
                        <a:pt x="33" y="366"/>
                        <a:pt x="33" y="366"/>
                      </a:cubicBezTo>
                      <a:cubicBezTo>
                        <a:pt x="34" y="368"/>
                        <a:pt x="34" y="368"/>
                        <a:pt x="34" y="368"/>
                      </a:cubicBezTo>
                      <a:cubicBezTo>
                        <a:pt x="39" y="365"/>
                        <a:pt x="39" y="365"/>
                        <a:pt x="39" y="365"/>
                      </a:cubicBezTo>
                      <a:cubicBezTo>
                        <a:pt x="41" y="367"/>
                        <a:pt x="41" y="367"/>
                        <a:pt x="41" y="367"/>
                      </a:cubicBezTo>
                      <a:cubicBezTo>
                        <a:pt x="42" y="364"/>
                        <a:pt x="42" y="364"/>
                        <a:pt x="42" y="364"/>
                      </a:cubicBezTo>
                      <a:cubicBezTo>
                        <a:pt x="46" y="370"/>
                        <a:pt x="46" y="370"/>
                        <a:pt x="46" y="370"/>
                      </a:cubicBezTo>
                      <a:cubicBezTo>
                        <a:pt x="49" y="369"/>
                        <a:pt x="49" y="369"/>
                        <a:pt x="49" y="369"/>
                      </a:cubicBezTo>
                      <a:cubicBezTo>
                        <a:pt x="51" y="372"/>
                        <a:pt x="51" y="372"/>
                        <a:pt x="51" y="372"/>
                      </a:cubicBezTo>
                      <a:cubicBezTo>
                        <a:pt x="56" y="371"/>
                        <a:pt x="56" y="371"/>
                        <a:pt x="56" y="371"/>
                      </a:cubicBezTo>
                      <a:cubicBezTo>
                        <a:pt x="58" y="372"/>
                        <a:pt x="58" y="372"/>
                        <a:pt x="58" y="372"/>
                      </a:cubicBezTo>
                      <a:cubicBezTo>
                        <a:pt x="56" y="375"/>
                        <a:pt x="56" y="375"/>
                        <a:pt x="56" y="375"/>
                      </a:cubicBezTo>
                      <a:cubicBezTo>
                        <a:pt x="58" y="375"/>
                        <a:pt x="58" y="375"/>
                        <a:pt x="58" y="375"/>
                      </a:cubicBezTo>
                      <a:cubicBezTo>
                        <a:pt x="63" y="371"/>
                        <a:pt x="63" y="371"/>
                        <a:pt x="63" y="371"/>
                      </a:cubicBezTo>
                      <a:cubicBezTo>
                        <a:pt x="63" y="374"/>
                        <a:pt x="63" y="374"/>
                        <a:pt x="63" y="374"/>
                      </a:cubicBezTo>
                      <a:cubicBezTo>
                        <a:pt x="61" y="378"/>
                        <a:pt x="61" y="378"/>
                        <a:pt x="61" y="378"/>
                      </a:cubicBezTo>
                      <a:cubicBezTo>
                        <a:pt x="65" y="386"/>
                        <a:pt x="65" y="386"/>
                        <a:pt x="65" y="386"/>
                      </a:cubicBezTo>
                      <a:cubicBezTo>
                        <a:pt x="66" y="388"/>
                        <a:pt x="66" y="388"/>
                        <a:pt x="66" y="388"/>
                      </a:cubicBezTo>
                      <a:cubicBezTo>
                        <a:pt x="65" y="393"/>
                        <a:pt x="65" y="393"/>
                        <a:pt x="65" y="393"/>
                      </a:cubicBezTo>
                      <a:cubicBezTo>
                        <a:pt x="66" y="394"/>
                        <a:pt x="66" y="394"/>
                        <a:pt x="66" y="394"/>
                      </a:cubicBezTo>
                      <a:cubicBezTo>
                        <a:pt x="68" y="387"/>
                        <a:pt x="68" y="387"/>
                        <a:pt x="68" y="387"/>
                      </a:cubicBezTo>
                      <a:cubicBezTo>
                        <a:pt x="70" y="386"/>
                        <a:pt x="70" y="386"/>
                        <a:pt x="70" y="386"/>
                      </a:cubicBezTo>
                      <a:cubicBezTo>
                        <a:pt x="71" y="389"/>
                        <a:pt x="71" y="389"/>
                        <a:pt x="71" y="389"/>
                      </a:cubicBezTo>
                      <a:cubicBezTo>
                        <a:pt x="74" y="387"/>
                        <a:pt x="74" y="387"/>
                        <a:pt x="74" y="387"/>
                      </a:cubicBezTo>
                      <a:cubicBezTo>
                        <a:pt x="76" y="387"/>
                        <a:pt x="76" y="387"/>
                        <a:pt x="76" y="387"/>
                      </a:cubicBezTo>
                      <a:cubicBezTo>
                        <a:pt x="82" y="382"/>
                        <a:pt x="82" y="382"/>
                        <a:pt x="82" y="382"/>
                      </a:cubicBezTo>
                      <a:cubicBezTo>
                        <a:pt x="86" y="382"/>
                        <a:pt x="86" y="382"/>
                        <a:pt x="86" y="382"/>
                      </a:cubicBezTo>
                      <a:cubicBezTo>
                        <a:pt x="93" y="376"/>
                        <a:pt x="93" y="376"/>
                        <a:pt x="93" y="376"/>
                      </a:cubicBezTo>
                      <a:cubicBezTo>
                        <a:pt x="93" y="374"/>
                        <a:pt x="93" y="374"/>
                        <a:pt x="93" y="374"/>
                      </a:cubicBezTo>
                      <a:cubicBezTo>
                        <a:pt x="98" y="376"/>
                        <a:pt x="98" y="376"/>
                        <a:pt x="98" y="376"/>
                      </a:cubicBezTo>
                      <a:cubicBezTo>
                        <a:pt x="101" y="375"/>
                        <a:pt x="101" y="375"/>
                        <a:pt x="101" y="375"/>
                      </a:cubicBezTo>
                      <a:cubicBezTo>
                        <a:pt x="104" y="370"/>
                        <a:pt x="104" y="370"/>
                        <a:pt x="104" y="370"/>
                      </a:cubicBezTo>
                      <a:cubicBezTo>
                        <a:pt x="105" y="371"/>
                        <a:pt x="105" y="371"/>
                        <a:pt x="105" y="371"/>
                      </a:cubicBezTo>
                      <a:cubicBezTo>
                        <a:pt x="103" y="375"/>
                        <a:pt x="103" y="375"/>
                        <a:pt x="103" y="375"/>
                      </a:cubicBezTo>
                      <a:cubicBezTo>
                        <a:pt x="105" y="376"/>
                        <a:pt x="105" y="376"/>
                        <a:pt x="105" y="376"/>
                      </a:cubicBezTo>
                      <a:cubicBezTo>
                        <a:pt x="107" y="371"/>
                        <a:pt x="107" y="371"/>
                        <a:pt x="107" y="371"/>
                      </a:cubicBezTo>
                      <a:cubicBezTo>
                        <a:pt x="109" y="371"/>
                        <a:pt x="109" y="371"/>
                        <a:pt x="109" y="371"/>
                      </a:cubicBezTo>
                      <a:cubicBezTo>
                        <a:pt x="107" y="367"/>
                        <a:pt x="107" y="367"/>
                        <a:pt x="107" y="367"/>
                      </a:cubicBezTo>
                      <a:cubicBezTo>
                        <a:pt x="109" y="365"/>
                        <a:pt x="109" y="365"/>
                        <a:pt x="109" y="365"/>
                      </a:cubicBezTo>
                      <a:cubicBezTo>
                        <a:pt x="110" y="369"/>
                        <a:pt x="110" y="369"/>
                        <a:pt x="110" y="369"/>
                      </a:cubicBezTo>
                      <a:cubicBezTo>
                        <a:pt x="112" y="370"/>
                        <a:pt x="112" y="370"/>
                        <a:pt x="112" y="370"/>
                      </a:cubicBezTo>
                      <a:cubicBezTo>
                        <a:pt x="113" y="367"/>
                        <a:pt x="113" y="367"/>
                        <a:pt x="113" y="367"/>
                      </a:cubicBezTo>
                      <a:cubicBezTo>
                        <a:pt x="115" y="371"/>
                        <a:pt x="115" y="371"/>
                        <a:pt x="115" y="371"/>
                      </a:cubicBezTo>
                      <a:cubicBezTo>
                        <a:pt x="117" y="370"/>
                        <a:pt x="117" y="370"/>
                        <a:pt x="117" y="370"/>
                      </a:cubicBezTo>
                      <a:cubicBezTo>
                        <a:pt x="118" y="367"/>
                        <a:pt x="118" y="367"/>
                        <a:pt x="118" y="367"/>
                      </a:cubicBezTo>
                      <a:cubicBezTo>
                        <a:pt x="120" y="368"/>
                        <a:pt x="120" y="368"/>
                        <a:pt x="120" y="368"/>
                      </a:cubicBezTo>
                      <a:cubicBezTo>
                        <a:pt x="121" y="370"/>
                        <a:pt x="121" y="370"/>
                        <a:pt x="121" y="370"/>
                      </a:cubicBezTo>
                      <a:cubicBezTo>
                        <a:pt x="123" y="368"/>
                        <a:pt x="123" y="368"/>
                        <a:pt x="123" y="368"/>
                      </a:cubicBezTo>
                      <a:cubicBezTo>
                        <a:pt x="128" y="367"/>
                        <a:pt x="128" y="367"/>
                        <a:pt x="128" y="367"/>
                      </a:cubicBezTo>
                      <a:cubicBezTo>
                        <a:pt x="130" y="369"/>
                        <a:pt x="130" y="369"/>
                        <a:pt x="130" y="369"/>
                      </a:cubicBezTo>
                      <a:cubicBezTo>
                        <a:pt x="136" y="368"/>
                        <a:pt x="136" y="368"/>
                        <a:pt x="136" y="368"/>
                      </a:cubicBezTo>
                      <a:cubicBezTo>
                        <a:pt x="136" y="366"/>
                        <a:pt x="136" y="366"/>
                        <a:pt x="136" y="366"/>
                      </a:cubicBezTo>
                      <a:cubicBezTo>
                        <a:pt x="135" y="364"/>
                        <a:pt x="135" y="364"/>
                        <a:pt x="135" y="364"/>
                      </a:cubicBezTo>
                      <a:cubicBezTo>
                        <a:pt x="136" y="363"/>
                        <a:pt x="136" y="363"/>
                        <a:pt x="136" y="363"/>
                      </a:cubicBezTo>
                      <a:cubicBezTo>
                        <a:pt x="139" y="364"/>
                        <a:pt x="139" y="364"/>
                        <a:pt x="139" y="364"/>
                      </a:cubicBezTo>
                      <a:cubicBezTo>
                        <a:pt x="139" y="367"/>
                        <a:pt x="139" y="367"/>
                        <a:pt x="139" y="367"/>
                      </a:cubicBezTo>
                      <a:cubicBezTo>
                        <a:pt x="143" y="368"/>
                        <a:pt x="143" y="368"/>
                        <a:pt x="143" y="368"/>
                      </a:cubicBezTo>
                      <a:cubicBezTo>
                        <a:pt x="143" y="368"/>
                        <a:pt x="144" y="366"/>
                        <a:pt x="144" y="364"/>
                      </a:cubicBezTo>
                      <a:cubicBezTo>
                        <a:pt x="144" y="358"/>
                        <a:pt x="144" y="358"/>
                        <a:pt x="144" y="358"/>
                      </a:cubicBezTo>
                      <a:cubicBezTo>
                        <a:pt x="152" y="348"/>
                        <a:pt x="152" y="348"/>
                        <a:pt x="152" y="348"/>
                      </a:cubicBezTo>
                      <a:lnTo>
                        <a:pt x="156" y="3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640">
                  <a:extLst>
                    <a:ext uri="{FF2B5EF4-FFF2-40B4-BE49-F238E27FC236}">
                      <a16:creationId xmlns:a16="http://schemas.microsoft.com/office/drawing/2014/main" id="{DB7325AB-0F0A-48ED-B670-BA0EAF21C65F}"/>
                    </a:ext>
                  </a:extLst>
                </p:cNvPr>
                <p:cNvSpPr>
                  <a:spLocks/>
                </p:cNvSpPr>
                <p:nvPr/>
              </p:nvSpPr>
              <p:spPr bwMode="auto">
                <a:xfrm>
                  <a:off x="3884" y="1483"/>
                  <a:ext cx="7" cy="6"/>
                </a:xfrm>
                <a:custGeom>
                  <a:avLst/>
                  <a:gdLst>
                    <a:gd name="T0" fmla="*/ 7 w 7"/>
                    <a:gd name="T1" fmla="*/ 1 h 6"/>
                    <a:gd name="T2" fmla="*/ 3 w 7"/>
                    <a:gd name="T3" fmla="*/ 0 h 6"/>
                    <a:gd name="T4" fmla="*/ 0 w 7"/>
                    <a:gd name="T5" fmla="*/ 2 h 6"/>
                    <a:gd name="T6" fmla="*/ 2 w 7"/>
                    <a:gd name="T7" fmla="*/ 6 h 6"/>
                    <a:gd name="T8" fmla="*/ 4 w 7"/>
                    <a:gd name="T9" fmla="*/ 6 h 6"/>
                    <a:gd name="T10" fmla="*/ 5 w 7"/>
                    <a:gd name="T11" fmla="*/ 4 h 6"/>
                    <a:gd name="T12" fmla="*/ 4 w 7"/>
                    <a:gd name="T13" fmla="*/ 3 h 6"/>
                    <a:gd name="T14" fmla="*/ 7 w 7"/>
                    <a:gd name="T15" fmla="*/ 2 h 6"/>
                    <a:gd name="T16" fmla="*/ 7 w 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7" y="1"/>
                      </a:moveTo>
                      <a:lnTo>
                        <a:pt x="3" y="0"/>
                      </a:lnTo>
                      <a:lnTo>
                        <a:pt x="0" y="2"/>
                      </a:lnTo>
                      <a:lnTo>
                        <a:pt x="2" y="6"/>
                      </a:lnTo>
                      <a:lnTo>
                        <a:pt x="4" y="6"/>
                      </a:lnTo>
                      <a:lnTo>
                        <a:pt x="5" y="4"/>
                      </a:lnTo>
                      <a:lnTo>
                        <a:pt x="4" y="3"/>
                      </a:lnTo>
                      <a:lnTo>
                        <a:pt x="7"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641">
                  <a:extLst>
                    <a:ext uri="{FF2B5EF4-FFF2-40B4-BE49-F238E27FC236}">
                      <a16:creationId xmlns:a16="http://schemas.microsoft.com/office/drawing/2014/main" id="{4EC30948-5A64-4EB3-9F28-95928A724EBA}"/>
                    </a:ext>
                  </a:extLst>
                </p:cNvPr>
                <p:cNvSpPr>
                  <a:spLocks/>
                </p:cNvSpPr>
                <p:nvPr/>
              </p:nvSpPr>
              <p:spPr bwMode="auto">
                <a:xfrm>
                  <a:off x="3848" y="1538"/>
                  <a:ext cx="4" cy="4"/>
                </a:xfrm>
                <a:custGeom>
                  <a:avLst/>
                  <a:gdLst>
                    <a:gd name="T0" fmla="*/ 0 w 4"/>
                    <a:gd name="T1" fmla="*/ 3 h 4"/>
                    <a:gd name="T2" fmla="*/ 2 w 4"/>
                    <a:gd name="T3" fmla="*/ 4 h 4"/>
                    <a:gd name="T4" fmla="*/ 4 w 4"/>
                    <a:gd name="T5" fmla="*/ 3 h 4"/>
                    <a:gd name="T6" fmla="*/ 4 w 4"/>
                    <a:gd name="T7" fmla="*/ 0 h 4"/>
                    <a:gd name="T8" fmla="*/ 2 w 4"/>
                    <a:gd name="T9" fmla="*/ 1 h 4"/>
                    <a:gd name="T10" fmla="*/ 1 w 4"/>
                    <a:gd name="T11" fmla="*/ 0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2" y="4"/>
                      </a:lnTo>
                      <a:lnTo>
                        <a:pt x="4" y="3"/>
                      </a:lnTo>
                      <a:lnTo>
                        <a:pt x="4" y="0"/>
                      </a:lnTo>
                      <a:lnTo>
                        <a:pt x="2"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642">
                  <a:extLst>
                    <a:ext uri="{FF2B5EF4-FFF2-40B4-BE49-F238E27FC236}">
                      <a16:creationId xmlns:a16="http://schemas.microsoft.com/office/drawing/2014/main" id="{925F0E28-7D89-45F9-9994-C3C995AD7F5A}"/>
                    </a:ext>
                  </a:extLst>
                </p:cNvPr>
                <p:cNvSpPr>
                  <a:spLocks/>
                </p:cNvSpPr>
                <p:nvPr/>
              </p:nvSpPr>
              <p:spPr bwMode="auto">
                <a:xfrm>
                  <a:off x="3869" y="1666"/>
                  <a:ext cx="16" cy="20"/>
                </a:xfrm>
                <a:custGeom>
                  <a:avLst/>
                  <a:gdLst>
                    <a:gd name="T0" fmla="*/ 9 w 16"/>
                    <a:gd name="T1" fmla="*/ 1 h 20"/>
                    <a:gd name="T2" fmla="*/ 7 w 16"/>
                    <a:gd name="T3" fmla="*/ 0 h 20"/>
                    <a:gd name="T4" fmla="*/ 6 w 16"/>
                    <a:gd name="T5" fmla="*/ 2 h 20"/>
                    <a:gd name="T6" fmla="*/ 5 w 16"/>
                    <a:gd name="T7" fmla="*/ 3 h 20"/>
                    <a:gd name="T8" fmla="*/ 3 w 16"/>
                    <a:gd name="T9" fmla="*/ 4 h 20"/>
                    <a:gd name="T10" fmla="*/ 2 w 16"/>
                    <a:gd name="T11" fmla="*/ 3 h 20"/>
                    <a:gd name="T12" fmla="*/ 2 w 16"/>
                    <a:gd name="T13" fmla="*/ 2 h 20"/>
                    <a:gd name="T14" fmla="*/ 2 w 16"/>
                    <a:gd name="T15" fmla="*/ 3 h 20"/>
                    <a:gd name="T16" fmla="*/ 0 w 16"/>
                    <a:gd name="T17" fmla="*/ 4 h 20"/>
                    <a:gd name="T18" fmla="*/ 2 w 16"/>
                    <a:gd name="T19" fmla="*/ 5 h 20"/>
                    <a:gd name="T20" fmla="*/ 2 w 16"/>
                    <a:gd name="T21" fmla="*/ 6 h 20"/>
                    <a:gd name="T22" fmla="*/ 0 w 16"/>
                    <a:gd name="T23" fmla="*/ 8 h 20"/>
                    <a:gd name="T24" fmla="*/ 0 w 16"/>
                    <a:gd name="T25" fmla="*/ 10 h 20"/>
                    <a:gd name="T26" fmla="*/ 2 w 16"/>
                    <a:gd name="T27" fmla="*/ 10 h 20"/>
                    <a:gd name="T28" fmla="*/ 5 w 16"/>
                    <a:gd name="T29" fmla="*/ 13 h 20"/>
                    <a:gd name="T30" fmla="*/ 4 w 16"/>
                    <a:gd name="T31" fmla="*/ 16 h 20"/>
                    <a:gd name="T32" fmla="*/ 3 w 16"/>
                    <a:gd name="T33" fmla="*/ 15 h 20"/>
                    <a:gd name="T34" fmla="*/ 2 w 16"/>
                    <a:gd name="T35" fmla="*/ 20 h 20"/>
                    <a:gd name="T36" fmla="*/ 3 w 16"/>
                    <a:gd name="T37" fmla="*/ 20 h 20"/>
                    <a:gd name="T38" fmla="*/ 5 w 16"/>
                    <a:gd name="T39" fmla="*/ 17 h 20"/>
                    <a:gd name="T40" fmla="*/ 5 w 16"/>
                    <a:gd name="T41" fmla="*/ 16 h 20"/>
                    <a:gd name="T42" fmla="*/ 7 w 16"/>
                    <a:gd name="T43" fmla="*/ 11 h 20"/>
                    <a:gd name="T44" fmla="*/ 11 w 16"/>
                    <a:gd name="T45" fmla="*/ 10 h 20"/>
                    <a:gd name="T46" fmla="*/ 13 w 16"/>
                    <a:gd name="T47" fmla="*/ 8 h 20"/>
                    <a:gd name="T48" fmla="*/ 14 w 16"/>
                    <a:gd name="T49" fmla="*/ 5 h 20"/>
                    <a:gd name="T50" fmla="*/ 16 w 16"/>
                    <a:gd name="T51" fmla="*/ 6 h 20"/>
                    <a:gd name="T52" fmla="*/ 16 w 16"/>
                    <a:gd name="T53" fmla="*/ 5 h 20"/>
                    <a:gd name="T54" fmla="*/ 16 w 16"/>
                    <a:gd name="T55" fmla="*/ 4 h 20"/>
                    <a:gd name="T56" fmla="*/ 15 w 16"/>
                    <a:gd name="T57" fmla="*/ 3 h 20"/>
                    <a:gd name="T58" fmla="*/ 13 w 16"/>
                    <a:gd name="T59" fmla="*/ 1 h 20"/>
                    <a:gd name="T60" fmla="*/ 9 w 16"/>
                    <a:gd name="T6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20">
                      <a:moveTo>
                        <a:pt x="9" y="1"/>
                      </a:moveTo>
                      <a:lnTo>
                        <a:pt x="7" y="0"/>
                      </a:lnTo>
                      <a:lnTo>
                        <a:pt x="6" y="2"/>
                      </a:lnTo>
                      <a:lnTo>
                        <a:pt x="5" y="3"/>
                      </a:lnTo>
                      <a:lnTo>
                        <a:pt x="3" y="4"/>
                      </a:lnTo>
                      <a:lnTo>
                        <a:pt x="2" y="3"/>
                      </a:lnTo>
                      <a:lnTo>
                        <a:pt x="2" y="2"/>
                      </a:lnTo>
                      <a:lnTo>
                        <a:pt x="2" y="3"/>
                      </a:lnTo>
                      <a:lnTo>
                        <a:pt x="0" y="4"/>
                      </a:lnTo>
                      <a:lnTo>
                        <a:pt x="2" y="5"/>
                      </a:lnTo>
                      <a:lnTo>
                        <a:pt x="2" y="6"/>
                      </a:lnTo>
                      <a:lnTo>
                        <a:pt x="0" y="8"/>
                      </a:lnTo>
                      <a:lnTo>
                        <a:pt x="0" y="10"/>
                      </a:lnTo>
                      <a:lnTo>
                        <a:pt x="2" y="10"/>
                      </a:lnTo>
                      <a:lnTo>
                        <a:pt x="5" y="13"/>
                      </a:lnTo>
                      <a:lnTo>
                        <a:pt x="4" y="16"/>
                      </a:lnTo>
                      <a:lnTo>
                        <a:pt x="3" y="15"/>
                      </a:lnTo>
                      <a:lnTo>
                        <a:pt x="2" y="20"/>
                      </a:lnTo>
                      <a:lnTo>
                        <a:pt x="3" y="20"/>
                      </a:lnTo>
                      <a:lnTo>
                        <a:pt x="5" y="17"/>
                      </a:lnTo>
                      <a:lnTo>
                        <a:pt x="5" y="16"/>
                      </a:lnTo>
                      <a:lnTo>
                        <a:pt x="7" y="11"/>
                      </a:lnTo>
                      <a:lnTo>
                        <a:pt x="11" y="10"/>
                      </a:lnTo>
                      <a:lnTo>
                        <a:pt x="13" y="8"/>
                      </a:lnTo>
                      <a:lnTo>
                        <a:pt x="14" y="5"/>
                      </a:lnTo>
                      <a:lnTo>
                        <a:pt x="16" y="6"/>
                      </a:lnTo>
                      <a:lnTo>
                        <a:pt x="16" y="5"/>
                      </a:lnTo>
                      <a:lnTo>
                        <a:pt x="16" y="4"/>
                      </a:lnTo>
                      <a:lnTo>
                        <a:pt x="15" y="3"/>
                      </a:lnTo>
                      <a:lnTo>
                        <a:pt x="13" y="1"/>
                      </a:lnTo>
                      <a:lnTo>
                        <a:pt x="9"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643">
                  <a:extLst>
                    <a:ext uri="{FF2B5EF4-FFF2-40B4-BE49-F238E27FC236}">
                      <a16:creationId xmlns:a16="http://schemas.microsoft.com/office/drawing/2014/main" id="{64F691A7-16F2-4818-B17A-BAD6F7528185}"/>
                    </a:ext>
                  </a:extLst>
                </p:cNvPr>
                <p:cNvSpPr>
                  <a:spLocks/>
                </p:cNvSpPr>
                <p:nvPr/>
              </p:nvSpPr>
              <p:spPr bwMode="auto">
                <a:xfrm>
                  <a:off x="3888" y="1635"/>
                  <a:ext cx="56" cy="62"/>
                </a:xfrm>
                <a:custGeom>
                  <a:avLst/>
                  <a:gdLst>
                    <a:gd name="T0" fmla="*/ 21 w 56"/>
                    <a:gd name="T1" fmla="*/ 45 h 62"/>
                    <a:gd name="T2" fmla="*/ 27 w 56"/>
                    <a:gd name="T3" fmla="*/ 48 h 62"/>
                    <a:gd name="T4" fmla="*/ 30 w 56"/>
                    <a:gd name="T5" fmla="*/ 47 h 62"/>
                    <a:gd name="T6" fmla="*/ 32 w 56"/>
                    <a:gd name="T7" fmla="*/ 50 h 62"/>
                    <a:gd name="T8" fmla="*/ 39 w 56"/>
                    <a:gd name="T9" fmla="*/ 57 h 62"/>
                    <a:gd name="T10" fmla="*/ 43 w 56"/>
                    <a:gd name="T11" fmla="*/ 62 h 62"/>
                    <a:gd name="T12" fmla="*/ 52 w 56"/>
                    <a:gd name="T13" fmla="*/ 60 h 62"/>
                    <a:gd name="T14" fmla="*/ 54 w 56"/>
                    <a:gd name="T15" fmla="*/ 53 h 62"/>
                    <a:gd name="T16" fmla="*/ 56 w 56"/>
                    <a:gd name="T17" fmla="*/ 47 h 62"/>
                    <a:gd name="T18" fmla="*/ 51 w 56"/>
                    <a:gd name="T19" fmla="*/ 20 h 62"/>
                    <a:gd name="T20" fmla="*/ 53 w 56"/>
                    <a:gd name="T21" fmla="*/ 14 h 62"/>
                    <a:gd name="T22" fmla="*/ 56 w 56"/>
                    <a:gd name="T23" fmla="*/ 10 h 62"/>
                    <a:gd name="T24" fmla="*/ 55 w 56"/>
                    <a:gd name="T25" fmla="*/ 6 h 62"/>
                    <a:gd name="T26" fmla="*/ 43 w 56"/>
                    <a:gd name="T27" fmla="*/ 8 h 62"/>
                    <a:gd name="T28" fmla="*/ 32 w 56"/>
                    <a:gd name="T29" fmla="*/ 4 h 62"/>
                    <a:gd name="T30" fmla="*/ 28 w 56"/>
                    <a:gd name="T31" fmla="*/ 3 h 62"/>
                    <a:gd name="T32" fmla="*/ 25 w 56"/>
                    <a:gd name="T33" fmla="*/ 3 h 62"/>
                    <a:gd name="T34" fmla="*/ 22 w 56"/>
                    <a:gd name="T35" fmla="*/ 3 h 62"/>
                    <a:gd name="T36" fmla="*/ 21 w 56"/>
                    <a:gd name="T37" fmla="*/ 7 h 62"/>
                    <a:gd name="T38" fmla="*/ 15 w 56"/>
                    <a:gd name="T39" fmla="*/ 6 h 62"/>
                    <a:gd name="T40" fmla="*/ 14 w 56"/>
                    <a:gd name="T41" fmla="*/ 8 h 62"/>
                    <a:gd name="T42" fmla="*/ 8 w 56"/>
                    <a:gd name="T43" fmla="*/ 8 h 62"/>
                    <a:gd name="T44" fmla="*/ 6 w 56"/>
                    <a:gd name="T45" fmla="*/ 10 h 62"/>
                    <a:gd name="T46" fmla="*/ 0 w 56"/>
                    <a:gd name="T47" fmla="*/ 16 h 62"/>
                    <a:gd name="T48" fmla="*/ 2 w 56"/>
                    <a:gd name="T49" fmla="*/ 27 h 62"/>
                    <a:gd name="T50" fmla="*/ 5 w 56"/>
                    <a:gd name="T51" fmla="*/ 27 h 62"/>
                    <a:gd name="T52" fmla="*/ 2 w 56"/>
                    <a:gd name="T53" fmla="*/ 30 h 62"/>
                    <a:gd name="T54" fmla="*/ 4 w 56"/>
                    <a:gd name="T55" fmla="*/ 38 h 62"/>
                    <a:gd name="T56" fmla="*/ 10 w 56"/>
                    <a:gd name="T57" fmla="*/ 42 h 62"/>
                    <a:gd name="T58" fmla="*/ 13 w 56"/>
                    <a:gd name="T59" fmla="*/ 37 h 62"/>
                    <a:gd name="T60" fmla="*/ 12 w 56"/>
                    <a:gd name="T61" fmla="*/ 47 h 62"/>
                    <a:gd name="T62" fmla="*/ 14 w 56"/>
                    <a:gd name="T63"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62">
                      <a:moveTo>
                        <a:pt x="18" y="46"/>
                      </a:moveTo>
                      <a:lnTo>
                        <a:pt x="21" y="45"/>
                      </a:lnTo>
                      <a:lnTo>
                        <a:pt x="25" y="48"/>
                      </a:lnTo>
                      <a:lnTo>
                        <a:pt x="27" y="48"/>
                      </a:lnTo>
                      <a:lnTo>
                        <a:pt x="28" y="45"/>
                      </a:lnTo>
                      <a:lnTo>
                        <a:pt x="30" y="47"/>
                      </a:lnTo>
                      <a:lnTo>
                        <a:pt x="31" y="49"/>
                      </a:lnTo>
                      <a:lnTo>
                        <a:pt x="32" y="50"/>
                      </a:lnTo>
                      <a:lnTo>
                        <a:pt x="37" y="53"/>
                      </a:lnTo>
                      <a:lnTo>
                        <a:pt x="39" y="57"/>
                      </a:lnTo>
                      <a:lnTo>
                        <a:pt x="41" y="58"/>
                      </a:lnTo>
                      <a:lnTo>
                        <a:pt x="43" y="62"/>
                      </a:lnTo>
                      <a:lnTo>
                        <a:pt x="48" y="59"/>
                      </a:lnTo>
                      <a:lnTo>
                        <a:pt x="52" y="60"/>
                      </a:lnTo>
                      <a:lnTo>
                        <a:pt x="55" y="57"/>
                      </a:lnTo>
                      <a:lnTo>
                        <a:pt x="54" y="53"/>
                      </a:lnTo>
                      <a:lnTo>
                        <a:pt x="56" y="51"/>
                      </a:lnTo>
                      <a:lnTo>
                        <a:pt x="56" y="47"/>
                      </a:lnTo>
                      <a:lnTo>
                        <a:pt x="50" y="34"/>
                      </a:lnTo>
                      <a:lnTo>
                        <a:pt x="51" y="20"/>
                      </a:lnTo>
                      <a:lnTo>
                        <a:pt x="52" y="20"/>
                      </a:lnTo>
                      <a:lnTo>
                        <a:pt x="53" y="14"/>
                      </a:lnTo>
                      <a:lnTo>
                        <a:pt x="56" y="11"/>
                      </a:lnTo>
                      <a:lnTo>
                        <a:pt x="56" y="10"/>
                      </a:lnTo>
                      <a:lnTo>
                        <a:pt x="56" y="10"/>
                      </a:lnTo>
                      <a:lnTo>
                        <a:pt x="55" y="6"/>
                      </a:lnTo>
                      <a:lnTo>
                        <a:pt x="54" y="8"/>
                      </a:lnTo>
                      <a:lnTo>
                        <a:pt x="43" y="8"/>
                      </a:lnTo>
                      <a:lnTo>
                        <a:pt x="38" y="4"/>
                      </a:lnTo>
                      <a:lnTo>
                        <a:pt x="32" y="4"/>
                      </a:lnTo>
                      <a:lnTo>
                        <a:pt x="30" y="3"/>
                      </a:lnTo>
                      <a:lnTo>
                        <a:pt x="28" y="3"/>
                      </a:lnTo>
                      <a:lnTo>
                        <a:pt x="25" y="0"/>
                      </a:lnTo>
                      <a:lnTo>
                        <a:pt x="25" y="3"/>
                      </a:lnTo>
                      <a:lnTo>
                        <a:pt x="22" y="2"/>
                      </a:lnTo>
                      <a:lnTo>
                        <a:pt x="22" y="3"/>
                      </a:lnTo>
                      <a:lnTo>
                        <a:pt x="24" y="5"/>
                      </a:lnTo>
                      <a:lnTo>
                        <a:pt x="21" y="7"/>
                      </a:lnTo>
                      <a:lnTo>
                        <a:pt x="20" y="6"/>
                      </a:lnTo>
                      <a:lnTo>
                        <a:pt x="15" y="6"/>
                      </a:lnTo>
                      <a:lnTo>
                        <a:pt x="14" y="4"/>
                      </a:lnTo>
                      <a:lnTo>
                        <a:pt x="14" y="8"/>
                      </a:lnTo>
                      <a:lnTo>
                        <a:pt x="11" y="7"/>
                      </a:lnTo>
                      <a:lnTo>
                        <a:pt x="8" y="8"/>
                      </a:lnTo>
                      <a:lnTo>
                        <a:pt x="7" y="11"/>
                      </a:lnTo>
                      <a:lnTo>
                        <a:pt x="6" y="10"/>
                      </a:lnTo>
                      <a:lnTo>
                        <a:pt x="1" y="13"/>
                      </a:lnTo>
                      <a:lnTo>
                        <a:pt x="0" y="16"/>
                      </a:lnTo>
                      <a:lnTo>
                        <a:pt x="0" y="27"/>
                      </a:lnTo>
                      <a:lnTo>
                        <a:pt x="2" y="27"/>
                      </a:lnTo>
                      <a:lnTo>
                        <a:pt x="3" y="27"/>
                      </a:lnTo>
                      <a:lnTo>
                        <a:pt x="5" y="27"/>
                      </a:lnTo>
                      <a:lnTo>
                        <a:pt x="4" y="29"/>
                      </a:lnTo>
                      <a:lnTo>
                        <a:pt x="2" y="30"/>
                      </a:lnTo>
                      <a:lnTo>
                        <a:pt x="2" y="34"/>
                      </a:lnTo>
                      <a:lnTo>
                        <a:pt x="4" y="38"/>
                      </a:lnTo>
                      <a:lnTo>
                        <a:pt x="8" y="43"/>
                      </a:lnTo>
                      <a:lnTo>
                        <a:pt x="10" y="42"/>
                      </a:lnTo>
                      <a:lnTo>
                        <a:pt x="10" y="39"/>
                      </a:lnTo>
                      <a:lnTo>
                        <a:pt x="13" y="37"/>
                      </a:lnTo>
                      <a:lnTo>
                        <a:pt x="14" y="39"/>
                      </a:lnTo>
                      <a:lnTo>
                        <a:pt x="12" y="47"/>
                      </a:lnTo>
                      <a:lnTo>
                        <a:pt x="12" y="50"/>
                      </a:lnTo>
                      <a:lnTo>
                        <a:pt x="14" y="49"/>
                      </a:lnTo>
                      <a:lnTo>
                        <a:pt x="18"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644">
                  <a:extLst>
                    <a:ext uri="{FF2B5EF4-FFF2-40B4-BE49-F238E27FC236}">
                      <a16:creationId xmlns:a16="http://schemas.microsoft.com/office/drawing/2014/main" id="{0F82C4EF-91FE-4C18-9B92-7530907B997D}"/>
                    </a:ext>
                  </a:extLst>
                </p:cNvPr>
                <p:cNvSpPr>
                  <a:spLocks/>
                </p:cNvSpPr>
                <p:nvPr/>
              </p:nvSpPr>
              <p:spPr bwMode="auto">
                <a:xfrm>
                  <a:off x="3883" y="1655"/>
                  <a:ext cx="3" cy="3"/>
                </a:xfrm>
                <a:custGeom>
                  <a:avLst/>
                  <a:gdLst>
                    <a:gd name="T0" fmla="*/ 2 w 3"/>
                    <a:gd name="T1" fmla="*/ 0 h 3"/>
                    <a:gd name="T2" fmla="*/ 0 w 3"/>
                    <a:gd name="T3" fmla="*/ 0 h 3"/>
                    <a:gd name="T4" fmla="*/ 1 w 3"/>
                    <a:gd name="T5" fmla="*/ 3 h 3"/>
                    <a:gd name="T6" fmla="*/ 3 w 3"/>
                    <a:gd name="T7" fmla="*/ 2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0"/>
                      </a:lnTo>
                      <a:lnTo>
                        <a:pt x="1" y="3"/>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645">
                  <a:extLst>
                    <a:ext uri="{FF2B5EF4-FFF2-40B4-BE49-F238E27FC236}">
                      <a16:creationId xmlns:a16="http://schemas.microsoft.com/office/drawing/2014/main" id="{A77F5866-4E4B-4F03-949D-6579FDFC0989}"/>
                    </a:ext>
                  </a:extLst>
                </p:cNvPr>
                <p:cNvSpPr>
                  <a:spLocks/>
                </p:cNvSpPr>
                <p:nvPr/>
              </p:nvSpPr>
              <p:spPr bwMode="auto">
                <a:xfrm>
                  <a:off x="3871" y="1655"/>
                  <a:ext cx="12" cy="9"/>
                </a:xfrm>
                <a:custGeom>
                  <a:avLst/>
                  <a:gdLst>
                    <a:gd name="T0" fmla="*/ 0 w 12"/>
                    <a:gd name="T1" fmla="*/ 7 h 9"/>
                    <a:gd name="T2" fmla="*/ 3 w 12"/>
                    <a:gd name="T3" fmla="*/ 5 h 9"/>
                    <a:gd name="T4" fmla="*/ 5 w 12"/>
                    <a:gd name="T5" fmla="*/ 5 h 9"/>
                    <a:gd name="T6" fmla="*/ 7 w 12"/>
                    <a:gd name="T7" fmla="*/ 9 h 9"/>
                    <a:gd name="T8" fmla="*/ 8 w 12"/>
                    <a:gd name="T9" fmla="*/ 7 h 9"/>
                    <a:gd name="T10" fmla="*/ 11 w 12"/>
                    <a:gd name="T11" fmla="*/ 5 h 9"/>
                    <a:gd name="T12" fmla="*/ 12 w 12"/>
                    <a:gd name="T13" fmla="*/ 5 h 9"/>
                    <a:gd name="T14" fmla="*/ 11 w 12"/>
                    <a:gd name="T15" fmla="*/ 2 h 9"/>
                    <a:gd name="T16" fmla="*/ 8 w 12"/>
                    <a:gd name="T17" fmla="*/ 2 h 9"/>
                    <a:gd name="T18" fmla="*/ 7 w 12"/>
                    <a:gd name="T19" fmla="*/ 0 h 9"/>
                    <a:gd name="T20" fmla="*/ 6 w 12"/>
                    <a:gd name="T21" fmla="*/ 0 h 9"/>
                    <a:gd name="T22" fmla="*/ 5 w 12"/>
                    <a:gd name="T23" fmla="*/ 1 h 9"/>
                    <a:gd name="T24" fmla="*/ 4 w 12"/>
                    <a:gd name="T25" fmla="*/ 3 h 9"/>
                    <a:gd name="T26" fmla="*/ 0 w 12"/>
                    <a:gd name="T27" fmla="*/ 6 h 9"/>
                    <a:gd name="T28" fmla="*/ 0 w 12"/>
                    <a:gd name="T2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0" y="7"/>
                      </a:moveTo>
                      <a:lnTo>
                        <a:pt x="3" y="5"/>
                      </a:lnTo>
                      <a:lnTo>
                        <a:pt x="5" y="5"/>
                      </a:lnTo>
                      <a:lnTo>
                        <a:pt x="7" y="9"/>
                      </a:lnTo>
                      <a:lnTo>
                        <a:pt x="8" y="7"/>
                      </a:lnTo>
                      <a:lnTo>
                        <a:pt x="11" y="5"/>
                      </a:lnTo>
                      <a:lnTo>
                        <a:pt x="12" y="5"/>
                      </a:lnTo>
                      <a:lnTo>
                        <a:pt x="11" y="2"/>
                      </a:lnTo>
                      <a:lnTo>
                        <a:pt x="8" y="2"/>
                      </a:lnTo>
                      <a:lnTo>
                        <a:pt x="7" y="0"/>
                      </a:lnTo>
                      <a:lnTo>
                        <a:pt x="6" y="0"/>
                      </a:lnTo>
                      <a:lnTo>
                        <a:pt x="5" y="1"/>
                      </a:lnTo>
                      <a:lnTo>
                        <a:pt x="4" y="3"/>
                      </a:lnTo>
                      <a:lnTo>
                        <a:pt x="0" y="6"/>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646">
                  <a:extLst>
                    <a:ext uri="{FF2B5EF4-FFF2-40B4-BE49-F238E27FC236}">
                      <a16:creationId xmlns:a16="http://schemas.microsoft.com/office/drawing/2014/main" id="{005E2C65-64D3-4D27-A393-F2B5BE4E172B}"/>
                    </a:ext>
                  </a:extLst>
                </p:cNvPr>
                <p:cNvSpPr>
                  <a:spLocks/>
                </p:cNvSpPr>
                <p:nvPr/>
              </p:nvSpPr>
              <p:spPr bwMode="auto">
                <a:xfrm>
                  <a:off x="3883" y="1664"/>
                  <a:ext cx="5" cy="5"/>
                </a:xfrm>
                <a:custGeom>
                  <a:avLst/>
                  <a:gdLst>
                    <a:gd name="T0" fmla="*/ 0 w 5"/>
                    <a:gd name="T1" fmla="*/ 2 h 5"/>
                    <a:gd name="T2" fmla="*/ 4 w 5"/>
                    <a:gd name="T3" fmla="*/ 5 h 5"/>
                    <a:gd name="T4" fmla="*/ 5 w 5"/>
                    <a:gd name="T5" fmla="*/ 4 h 5"/>
                    <a:gd name="T6" fmla="*/ 4 w 5"/>
                    <a:gd name="T7" fmla="*/ 1 h 5"/>
                    <a:gd name="T8" fmla="*/ 0 w 5"/>
                    <a:gd name="T9" fmla="*/ 0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lnTo>
                        <a:pt x="4" y="5"/>
                      </a:lnTo>
                      <a:lnTo>
                        <a:pt x="5" y="4"/>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647">
                  <a:extLst>
                    <a:ext uri="{FF2B5EF4-FFF2-40B4-BE49-F238E27FC236}">
                      <a16:creationId xmlns:a16="http://schemas.microsoft.com/office/drawing/2014/main" id="{D964DCAC-69C9-4DFC-9DAD-EAF16B84A2C9}"/>
                    </a:ext>
                  </a:extLst>
                </p:cNvPr>
                <p:cNvSpPr>
                  <a:spLocks/>
                </p:cNvSpPr>
                <p:nvPr/>
              </p:nvSpPr>
              <p:spPr bwMode="auto">
                <a:xfrm>
                  <a:off x="3861" y="1680"/>
                  <a:ext cx="90" cy="58"/>
                </a:xfrm>
                <a:custGeom>
                  <a:avLst/>
                  <a:gdLst>
                    <a:gd name="T0" fmla="*/ 11 w 90"/>
                    <a:gd name="T1" fmla="*/ 43 h 58"/>
                    <a:gd name="T2" fmla="*/ 22 w 90"/>
                    <a:gd name="T3" fmla="*/ 41 h 58"/>
                    <a:gd name="T4" fmla="*/ 27 w 90"/>
                    <a:gd name="T5" fmla="*/ 43 h 58"/>
                    <a:gd name="T6" fmla="*/ 33 w 90"/>
                    <a:gd name="T7" fmla="*/ 40 h 58"/>
                    <a:gd name="T8" fmla="*/ 36 w 90"/>
                    <a:gd name="T9" fmla="*/ 42 h 58"/>
                    <a:gd name="T10" fmla="*/ 43 w 90"/>
                    <a:gd name="T11" fmla="*/ 45 h 58"/>
                    <a:gd name="T12" fmla="*/ 48 w 90"/>
                    <a:gd name="T13" fmla="*/ 42 h 58"/>
                    <a:gd name="T14" fmla="*/ 58 w 90"/>
                    <a:gd name="T15" fmla="*/ 46 h 58"/>
                    <a:gd name="T16" fmla="*/ 65 w 90"/>
                    <a:gd name="T17" fmla="*/ 51 h 58"/>
                    <a:gd name="T18" fmla="*/ 72 w 90"/>
                    <a:gd name="T19" fmla="*/ 58 h 58"/>
                    <a:gd name="T20" fmla="*/ 73 w 90"/>
                    <a:gd name="T21" fmla="*/ 58 h 58"/>
                    <a:gd name="T22" fmla="*/ 84 w 90"/>
                    <a:gd name="T23" fmla="*/ 55 h 58"/>
                    <a:gd name="T24" fmla="*/ 87 w 90"/>
                    <a:gd name="T25" fmla="*/ 49 h 58"/>
                    <a:gd name="T26" fmla="*/ 90 w 90"/>
                    <a:gd name="T27" fmla="*/ 45 h 58"/>
                    <a:gd name="T28" fmla="*/ 88 w 90"/>
                    <a:gd name="T29" fmla="*/ 37 h 58"/>
                    <a:gd name="T30" fmla="*/ 86 w 90"/>
                    <a:gd name="T31" fmla="*/ 30 h 58"/>
                    <a:gd name="T32" fmla="*/ 84 w 90"/>
                    <a:gd name="T33" fmla="*/ 24 h 58"/>
                    <a:gd name="T34" fmla="*/ 82 w 90"/>
                    <a:gd name="T35" fmla="*/ 20 h 58"/>
                    <a:gd name="T36" fmla="*/ 82 w 90"/>
                    <a:gd name="T37" fmla="*/ 16 h 58"/>
                    <a:gd name="T38" fmla="*/ 70 w 90"/>
                    <a:gd name="T39" fmla="*/ 17 h 58"/>
                    <a:gd name="T40" fmla="*/ 66 w 90"/>
                    <a:gd name="T41" fmla="*/ 12 h 58"/>
                    <a:gd name="T42" fmla="*/ 59 w 90"/>
                    <a:gd name="T43" fmla="*/ 5 h 58"/>
                    <a:gd name="T44" fmla="*/ 57 w 90"/>
                    <a:gd name="T45" fmla="*/ 2 h 58"/>
                    <a:gd name="T46" fmla="*/ 54 w 90"/>
                    <a:gd name="T47" fmla="*/ 3 h 58"/>
                    <a:gd name="T48" fmla="*/ 48 w 90"/>
                    <a:gd name="T49" fmla="*/ 0 h 58"/>
                    <a:gd name="T50" fmla="*/ 41 w 90"/>
                    <a:gd name="T51" fmla="*/ 4 h 58"/>
                    <a:gd name="T52" fmla="*/ 39 w 90"/>
                    <a:gd name="T53" fmla="*/ 9 h 58"/>
                    <a:gd name="T54" fmla="*/ 39 w 90"/>
                    <a:gd name="T55" fmla="*/ 23 h 58"/>
                    <a:gd name="T56" fmla="*/ 31 w 90"/>
                    <a:gd name="T57" fmla="*/ 28 h 58"/>
                    <a:gd name="T58" fmla="*/ 27 w 90"/>
                    <a:gd name="T59" fmla="*/ 21 h 58"/>
                    <a:gd name="T60" fmla="*/ 21 w 90"/>
                    <a:gd name="T61" fmla="*/ 8 h 58"/>
                    <a:gd name="T62" fmla="*/ 17 w 90"/>
                    <a:gd name="T63" fmla="*/ 11 h 58"/>
                    <a:gd name="T64" fmla="*/ 12 w 90"/>
                    <a:gd name="T65" fmla="*/ 13 h 58"/>
                    <a:gd name="T66" fmla="*/ 7 w 90"/>
                    <a:gd name="T67" fmla="*/ 18 h 58"/>
                    <a:gd name="T68" fmla="*/ 6 w 90"/>
                    <a:gd name="T69" fmla="*/ 20 h 58"/>
                    <a:gd name="T70" fmla="*/ 2 w 90"/>
                    <a:gd name="T71" fmla="*/ 32 h 58"/>
                    <a:gd name="T72" fmla="*/ 2 w 90"/>
                    <a:gd name="T73" fmla="*/ 38 h 58"/>
                    <a:gd name="T74" fmla="*/ 2 w 90"/>
                    <a:gd name="T75" fmla="*/ 49 h 58"/>
                    <a:gd name="T76" fmla="*/ 3 w 90"/>
                    <a:gd name="T77" fmla="*/ 51 h 58"/>
                    <a:gd name="T78" fmla="*/ 7 w 90"/>
                    <a:gd name="T79"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58">
                      <a:moveTo>
                        <a:pt x="7" y="47"/>
                      </a:moveTo>
                      <a:lnTo>
                        <a:pt x="11" y="43"/>
                      </a:lnTo>
                      <a:lnTo>
                        <a:pt x="17" y="40"/>
                      </a:lnTo>
                      <a:lnTo>
                        <a:pt x="22" y="41"/>
                      </a:lnTo>
                      <a:lnTo>
                        <a:pt x="25" y="41"/>
                      </a:lnTo>
                      <a:lnTo>
                        <a:pt x="27" y="43"/>
                      </a:lnTo>
                      <a:lnTo>
                        <a:pt x="30" y="40"/>
                      </a:lnTo>
                      <a:lnTo>
                        <a:pt x="33" y="40"/>
                      </a:lnTo>
                      <a:lnTo>
                        <a:pt x="34" y="42"/>
                      </a:lnTo>
                      <a:lnTo>
                        <a:pt x="36" y="42"/>
                      </a:lnTo>
                      <a:lnTo>
                        <a:pt x="38" y="45"/>
                      </a:lnTo>
                      <a:lnTo>
                        <a:pt x="43" y="45"/>
                      </a:lnTo>
                      <a:lnTo>
                        <a:pt x="44" y="46"/>
                      </a:lnTo>
                      <a:lnTo>
                        <a:pt x="48" y="42"/>
                      </a:lnTo>
                      <a:lnTo>
                        <a:pt x="54" y="45"/>
                      </a:lnTo>
                      <a:lnTo>
                        <a:pt x="58" y="46"/>
                      </a:lnTo>
                      <a:lnTo>
                        <a:pt x="62" y="51"/>
                      </a:lnTo>
                      <a:lnTo>
                        <a:pt x="65" y="51"/>
                      </a:lnTo>
                      <a:lnTo>
                        <a:pt x="68" y="57"/>
                      </a:lnTo>
                      <a:lnTo>
                        <a:pt x="72" y="58"/>
                      </a:lnTo>
                      <a:lnTo>
                        <a:pt x="73" y="58"/>
                      </a:lnTo>
                      <a:lnTo>
                        <a:pt x="73" y="58"/>
                      </a:lnTo>
                      <a:lnTo>
                        <a:pt x="78" y="56"/>
                      </a:lnTo>
                      <a:lnTo>
                        <a:pt x="84" y="55"/>
                      </a:lnTo>
                      <a:lnTo>
                        <a:pt x="84" y="51"/>
                      </a:lnTo>
                      <a:lnTo>
                        <a:pt x="87" y="49"/>
                      </a:lnTo>
                      <a:lnTo>
                        <a:pt x="88" y="46"/>
                      </a:lnTo>
                      <a:lnTo>
                        <a:pt x="90" y="45"/>
                      </a:lnTo>
                      <a:lnTo>
                        <a:pt x="90" y="40"/>
                      </a:lnTo>
                      <a:lnTo>
                        <a:pt x="88" y="37"/>
                      </a:lnTo>
                      <a:lnTo>
                        <a:pt x="86" y="33"/>
                      </a:lnTo>
                      <a:lnTo>
                        <a:pt x="86" y="30"/>
                      </a:lnTo>
                      <a:lnTo>
                        <a:pt x="83" y="27"/>
                      </a:lnTo>
                      <a:lnTo>
                        <a:pt x="84" y="24"/>
                      </a:lnTo>
                      <a:lnTo>
                        <a:pt x="83" y="22"/>
                      </a:lnTo>
                      <a:lnTo>
                        <a:pt x="82" y="20"/>
                      </a:lnTo>
                      <a:lnTo>
                        <a:pt x="83" y="19"/>
                      </a:lnTo>
                      <a:lnTo>
                        <a:pt x="82" y="16"/>
                      </a:lnTo>
                      <a:lnTo>
                        <a:pt x="75" y="14"/>
                      </a:lnTo>
                      <a:lnTo>
                        <a:pt x="70" y="17"/>
                      </a:lnTo>
                      <a:lnTo>
                        <a:pt x="68" y="13"/>
                      </a:lnTo>
                      <a:lnTo>
                        <a:pt x="66" y="12"/>
                      </a:lnTo>
                      <a:lnTo>
                        <a:pt x="64" y="8"/>
                      </a:lnTo>
                      <a:lnTo>
                        <a:pt x="59" y="5"/>
                      </a:lnTo>
                      <a:lnTo>
                        <a:pt x="58" y="4"/>
                      </a:lnTo>
                      <a:lnTo>
                        <a:pt x="57" y="2"/>
                      </a:lnTo>
                      <a:lnTo>
                        <a:pt x="55" y="0"/>
                      </a:lnTo>
                      <a:lnTo>
                        <a:pt x="54" y="3"/>
                      </a:lnTo>
                      <a:lnTo>
                        <a:pt x="52" y="3"/>
                      </a:lnTo>
                      <a:lnTo>
                        <a:pt x="48" y="0"/>
                      </a:lnTo>
                      <a:lnTo>
                        <a:pt x="45" y="1"/>
                      </a:lnTo>
                      <a:lnTo>
                        <a:pt x="41" y="4"/>
                      </a:lnTo>
                      <a:lnTo>
                        <a:pt x="39" y="5"/>
                      </a:lnTo>
                      <a:lnTo>
                        <a:pt x="39" y="9"/>
                      </a:lnTo>
                      <a:lnTo>
                        <a:pt x="41" y="16"/>
                      </a:lnTo>
                      <a:lnTo>
                        <a:pt x="39" y="23"/>
                      </a:lnTo>
                      <a:lnTo>
                        <a:pt x="34" y="28"/>
                      </a:lnTo>
                      <a:lnTo>
                        <a:pt x="31" y="28"/>
                      </a:lnTo>
                      <a:lnTo>
                        <a:pt x="28" y="24"/>
                      </a:lnTo>
                      <a:lnTo>
                        <a:pt x="27" y="21"/>
                      </a:lnTo>
                      <a:lnTo>
                        <a:pt x="21" y="13"/>
                      </a:lnTo>
                      <a:lnTo>
                        <a:pt x="21" y="8"/>
                      </a:lnTo>
                      <a:lnTo>
                        <a:pt x="20" y="8"/>
                      </a:lnTo>
                      <a:lnTo>
                        <a:pt x="17" y="11"/>
                      </a:lnTo>
                      <a:lnTo>
                        <a:pt x="14" y="12"/>
                      </a:lnTo>
                      <a:lnTo>
                        <a:pt x="12" y="13"/>
                      </a:lnTo>
                      <a:lnTo>
                        <a:pt x="9" y="14"/>
                      </a:lnTo>
                      <a:lnTo>
                        <a:pt x="7" y="18"/>
                      </a:lnTo>
                      <a:lnTo>
                        <a:pt x="7" y="21"/>
                      </a:lnTo>
                      <a:lnTo>
                        <a:pt x="6" y="20"/>
                      </a:lnTo>
                      <a:lnTo>
                        <a:pt x="6" y="27"/>
                      </a:lnTo>
                      <a:lnTo>
                        <a:pt x="2" y="32"/>
                      </a:lnTo>
                      <a:lnTo>
                        <a:pt x="2" y="35"/>
                      </a:lnTo>
                      <a:lnTo>
                        <a:pt x="2" y="38"/>
                      </a:lnTo>
                      <a:lnTo>
                        <a:pt x="0" y="40"/>
                      </a:lnTo>
                      <a:lnTo>
                        <a:pt x="2" y="49"/>
                      </a:lnTo>
                      <a:lnTo>
                        <a:pt x="3" y="51"/>
                      </a:lnTo>
                      <a:lnTo>
                        <a:pt x="3" y="51"/>
                      </a:lnTo>
                      <a:lnTo>
                        <a:pt x="6" y="51"/>
                      </a:lnTo>
                      <a:lnTo>
                        <a:pt x="7"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648">
                  <a:extLst>
                    <a:ext uri="{FF2B5EF4-FFF2-40B4-BE49-F238E27FC236}">
                      <a16:creationId xmlns:a16="http://schemas.microsoft.com/office/drawing/2014/main" id="{A71B4102-4517-4E2B-892B-657BA4655B27}"/>
                    </a:ext>
                  </a:extLst>
                </p:cNvPr>
                <p:cNvSpPr>
                  <a:spLocks/>
                </p:cNvSpPr>
                <p:nvPr/>
              </p:nvSpPr>
              <p:spPr bwMode="auto">
                <a:xfrm>
                  <a:off x="3864" y="1720"/>
                  <a:ext cx="70" cy="62"/>
                </a:xfrm>
                <a:custGeom>
                  <a:avLst/>
                  <a:gdLst>
                    <a:gd name="T0" fmla="*/ 29 w 70"/>
                    <a:gd name="T1" fmla="*/ 48 h 62"/>
                    <a:gd name="T2" fmla="*/ 31 w 70"/>
                    <a:gd name="T3" fmla="*/ 48 h 62"/>
                    <a:gd name="T4" fmla="*/ 32 w 70"/>
                    <a:gd name="T5" fmla="*/ 54 h 62"/>
                    <a:gd name="T6" fmla="*/ 32 w 70"/>
                    <a:gd name="T7" fmla="*/ 58 h 62"/>
                    <a:gd name="T8" fmla="*/ 34 w 70"/>
                    <a:gd name="T9" fmla="*/ 62 h 62"/>
                    <a:gd name="T10" fmla="*/ 37 w 70"/>
                    <a:gd name="T11" fmla="*/ 59 h 62"/>
                    <a:gd name="T12" fmla="*/ 42 w 70"/>
                    <a:gd name="T13" fmla="*/ 57 h 62"/>
                    <a:gd name="T14" fmla="*/ 46 w 70"/>
                    <a:gd name="T15" fmla="*/ 59 h 62"/>
                    <a:gd name="T16" fmla="*/ 49 w 70"/>
                    <a:gd name="T17" fmla="*/ 57 h 62"/>
                    <a:gd name="T18" fmla="*/ 52 w 70"/>
                    <a:gd name="T19" fmla="*/ 57 h 62"/>
                    <a:gd name="T20" fmla="*/ 51 w 70"/>
                    <a:gd name="T21" fmla="*/ 52 h 62"/>
                    <a:gd name="T22" fmla="*/ 55 w 70"/>
                    <a:gd name="T23" fmla="*/ 52 h 62"/>
                    <a:gd name="T24" fmla="*/ 56 w 70"/>
                    <a:gd name="T25" fmla="*/ 47 h 62"/>
                    <a:gd name="T26" fmla="*/ 59 w 70"/>
                    <a:gd name="T27" fmla="*/ 46 h 62"/>
                    <a:gd name="T28" fmla="*/ 59 w 70"/>
                    <a:gd name="T29" fmla="*/ 49 h 62"/>
                    <a:gd name="T30" fmla="*/ 63 w 70"/>
                    <a:gd name="T31" fmla="*/ 49 h 62"/>
                    <a:gd name="T32" fmla="*/ 63 w 70"/>
                    <a:gd name="T33" fmla="*/ 45 h 62"/>
                    <a:gd name="T34" fmla="*/ 59 w 70"/>
                    <a:gd name="T35" fmla="*/ 42 h 62"/>
                    <a:gd name="T36" fmla="*/ 60 w 70"/>
                    <a:gd name="T37" fmla="*/ 37 h 62"/>
                    <a:gd name="T38" fmla="*/ 62 w 70"/>
                    <a:gd name="T39" fmla="*/ 37 h 62"/>
                    <a:gd name="T40" fmla="*/ 65 w 70"/>
                    <a:gd name="T41" fmla="*/ 31 h 62"/>
                    <a:gd name="T42" fmla="*/ 70 w 70"/>
                    <a:gd name="T43" fmla="*/ 28 h 62"/>
                    <a:gd name="T44" fmla="*/ 70 w 70"/>
                    <a:gd name="T45" fmla="*/ 25 h 62"/>
                    <a:gd name="T46" fmla="*/ 67 w 70"/>
                    <a:gd name="T47" fmla="*/ 24 h 62"/>
                    <a:gd name="T48" fmla="*/ 70 w 70"/>
                    <a:gd name="T49" fmla="*/ 18 h 62"/>
                    <a:gd name="T50" fmla="*/ 69 w 70"/>
                    <a:gd name="T51" fmla="*/ 18 h 62"/>
                    <a:gd name="T52" fmla="*/ 65 w 70"/>
                    <a:gd name="T53" fmla="*/ 17 h 62"/>
                    <a:gd name="T54" fmla="*/ 62 w 70"/>
                    <a:gd name="T55" fmla="*/ 11 h 62"/>
                    <a:gd name="T56" fmla="*/ 59 w 70"/>
                    <a:gd name="T57" fmla="*/ 11 h 62"/>
                    <a:gd name="T58" fmla="*/ 55 w 70"/>
                    <a:gd name="T59" fmla="*/ 6 h 62"/>
                    <a:gd name="T60" fmla="*/ 51 w 70"/>
                    <a:gd name="T61" fmla="*/ 5 h 62"/>
                    <a:gd name="T62" fmla="*/ 45 w 70"/>
                    <a:gd name="T63" fmla="*/ 2 h 62"/>
                    <a:gd name="T64" fmla="*/ 41 w 70"/>
                    <a:gd name="T65" fmla="*/ 6 h 62"/>
                    <a:gd name="T66" fmla="*/ 40 w 70"/>
                    <a:gd name="T67" fmla="*/ 5 h 62"/>
                    <a:gd name="T68" fmla="*/ 35 w 70"/>
                    <a:gd name="T69" fmla="*/ 5 h 62"/>
                    <a:gd name="T70" fmla="*/ 33 w 70"/>
                    <a:gd name="T71" fmla="*/ 2 h 62"/>
                    <a:gd name="T72" fmla="*/ 31 w 70"/>
                    <a:gd name="T73" fmla="*/ 2 h 62"/>
                    <a:gd name="T74" fmla="*/ 30 w 70"/>
                    <a:gd name="T75" fmla="*/ 0 h 62"/>
                    <a:gd name="T76" fmla="*/ 27 w 70"/>
                    <a:gd name="T77" fmla="*/ 0 h 62"/>
                    <a:gd name="T78" fmla="*/ 24 w 70"/>
                    <a:gd name="T79" fmla="*/ 3 h 62"/>
                    <a:gd name="T80" fmla="*/ 22 w 70"/>
                    <a:gd name="T81" fmla="*/ 1 h 62"/>
                    <a:gd name="T82" fmla="*/ 19 w 70"/>
                    <a:gd name="T83" fmla="*/ 1 h 62"/>
                    <a:gd name="T84" fmla="*/ 14 w 70"/>
                    <a:gd name="T85" fmla="*/ 0 h 62"/>
                    <a:gd name="T86" fmla="*/ 8 w 70"/>
                    <a:gd name="T87" fmla="*/ 3 h 62"/>
                    <a:gd name="T88" fmla="*/ 4 w 70"/>
                    <a:gd name="T89" fmla="*/ 7 h 62"/>
                    <a:gd name="T90" fmla="*/ 3 w 70"/>
                    <a:gd name="T91" fmla="*/ 11 h 62"/>
                    <a:gd name="T92" fmla="*/ 0 w 70"/>
                    <a:gd name="T93" fmla="*/ 11 h 62"/>
                    <a:gd name="T94" fmla="*/ 0 w 70"/>
                    <a:gd name="T95" fmla="*/ 16 h 62"/>
                    <a:gd name="T96" fmla="*/ 1 w 70"/>
                    <a:gd name="T97" fmla="*/ 21 h 62"/>
                    <a:gd name="T98" fmla="*/ 0 w 70"/>
                    <a:gd name="T99" fmla="*/ 23 h 62"/>
                    <a:gd name="T100" fmla="*/ 1 w 70"/>
                    <a:gd name="T101" fmla="*/ 24 h 62"/>
                    <a:gd name="T102" fmla="*/ 6 w 70"/>
                    <a:gd name="T103" fmla="*/ 22 h 62"/>
                    <a:gd name="T104" fmla="*/ 10 w 70"/>
                    <a:gd name="T105" fmla="*/ 28 h 62"/>
                    <a:gd name="T106" fmla="*/ 14 w 70"/>
                    <a:gd name="T107" fmla="*/ 31 h 62"/>
                    <a:gd name="T108" fmla="*/ 19 w 70"/>
                    <a:gd name="T109" fmla="*/ 29 h 62"/>
                    <a:gd name="T110" fmla="*/ 21 w 70"/>
                    <a:gd name="T111" fmla="*/ 31 h 62"/>
                    <a:gd name="T112" fmla="*/ 21 w 70"/>
                    <a:gd name="T113" fmla="*/ 34 h 62"/>
                    <a:gd name="T114" fmla="*/ 23 w 70"/>
                    <a:gd name="T115" fmla="*/ 35 h 62"/>
                    <a:gd name="T116" fmla="*/ 24 w 70"/>
                    <a:gd name="T117" fmla="*/ 36 h 62"/>
                    <a:gd name="T118" fmla="*/ 23 w 70"/>
                    <a:gd name="T119" fmla="*/ 39 h 62"/>
                    <a:gd name="T120" fmla="*/ 23 w 70"/>
                    <a:gd name="T121" fmla="*/ 45 h 62"/>
                    <a:gd name="T122" fmla="*/ 26 w 70"/>
                    <a:gd name="T123" fmla="*/ 45 h 62"/>
                    <a:gd name="T124" fmla="*/ 29 w 70"/>
                    <a:gd name="T125"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62">
                      <a:moveTo>
                        <a:pt x="29" y="48"/>
                      </a:moveTo>
                      <a:lnTo>
                        <a:pt x="31" y="48"/>
                      </a:lnTo>
                      <a:lnTo>
                        <a:pt x="32" y="54"/>
                      </a:lnTo>
                      <a:lnTo>
                        <a:pt x="32" y="58"/>
                      </a:lnTo>
                      <a:lnTo>
                        <a:pt x="34" y="62"/>
                      </a:lnTo>
                      <a:lnTo>
                        <a:pt x="37" y="59"/>
                      </a:lnTo>
                      <a:lnTo>
                        <a:pt x="42" y="57"/>
                      </a:lnTo>
                      <a:lnTo>
                        <a:pt x="46" y="59"/>
                      </a:lnTo>
                      <a:lnTo>
                        <a:pt x="49" y="57"/>
                      </a:lnTo>
                      <a:lnTo>
                        <a:pt x="52" y="57"/>
                      </a:lnTo>
                      <a:lnTo>
                        <a:pt x="51" y="52"/>
                      </a:lnTo>
                      <a:lnTo>
                        <a:pt x="55" y="52"/>
                      </a:lnTo>
                      <a:lnTo>
                        <a:pt x="56" y="47"/>
                      </a:lnTo>
                      <a:lnTo>
                        <a:pt x="59" y="46"/>
                      </a:lnTo>
                      <a:lnTo>
                        <a:pt x="59" y="49"/>
                      </a:lnTo>
                      <a:lnTo>
                        <a:pt x="63" y="49"/>
                      </a:lnTo>
                      <a:lnTo>
                        <a:pt x="63" y="45"/>
                      </a:lnTo>
                      <a:lnTo>
                        <a:pt x="59" y="42"/>
                      </a:lnTo>
                      <a:lnTo>
                        <a:pt x="60" y="37"/>
                      </a:lnTo>
                      <a:lnTo>
                        <a:pt x="62" y="37"/>
                      </a:lnTo>
                      <a:lnTo>
                        <a:pt x="65" y="31"/>
                      </a:lnTo>
                      <a:lnTo>
                        <a:pt x="70" y="28"/>
                      </a:lnTo>
                      <a:lnTo>
                        <a:pt x="70" y="25"/>
                      </a:lnTo>
                      <a:lnTo>
                        <a:pt x="67" y="24"/>
                      </a:lnTo>
                      <a:lnTo>
                        <a:pt x="70" y="18"/>
                      </a:lnTo>
                      <a:lnTo>
                        <a:pt x="69" y="18"/>
                      </a:lnTo>
                      <a:lnTo>
                        <a:pt x="65" y="17"/>
                      </a:lnTo>
                      <a:lnTo>
                        <a:pt x="62" y="11"/>
                      </a:lnTo>
                      <a:lnTo>
                        <a:pt x="59" y="11"/>
                      </a:lnTo>
                      <a:lnTo>
                        <a:pt x="55" y="6"/>
                      </a:lnTo>
                      <a:lnTo>
                        <a:pt x="51" y="5"/>
                      </a:lnTo>
                      <a:lnTo>
                        <a:pt x="45" y="2"/>
                      </a:lnTo>
                      <a:lnTo>
                        <a:pt x="41" y="6"/>
                      </a:lnTo>
                      <a:lnTo>
                        <a:pt x="40" y="5"/>
                      </a:lnTo>
                      <a:lnTo>
                        <a:pt x="35" y="5"/>
                      </a:lnTo>
                      <a:lnTo>
                        <a:pt x="33" y="2"/>
                      </a:lnTo>
                      <a:lnTo>
                        <a:pt x="31" y="2"/>
                      </a:lnTo>
                      <a:lnTo>
                        <a:pt x="30" y="0"/>
                      </a:lnTo>
                      <a:lnTo>
                        <a:pt x="27" y="0"/>
                      </a:lnTo>
                      <a:lnTo>
                        <a:pt x="24" y="3"/>
                      </a:lnTo>
                      <a:lnTo>
                        <a:pt x="22" y="1"/>
                      </a:lnTo>
                      <a:lnTo>
                        <a:pt x="19" y="1"/>
                      </a:lnTo>
                      <a:lnTo>
                        <a:pt x="14" y="0"/>
                      </a:lnTo>
                      <a:lnTo>
                        <a:pt x="8" y="3"/>
                      </a:lnTo>
                      <a:lnTo>
                        <a:pt x="4" y="7"/>
                      </a:lnTo>
                      <a:lnTo>
                        <a:pt x="3" y="11"/>
                      </a:lnTo>
                      <a:lnTo>
                        <a:pt x="0" y="11"/>
                      </a:lnTo>
                      <a:lnTo>
                        <a:pt x="0" y="16"/>
                      </a:lnTo>
                      <a:lnTo>
                        <a:pt x="1" y="21"/>
                      </a:lnTo>
                      <a:lnTo>
                        <a:pt x="0" y="23"/>
                      </a:lnTo>
                      <a:lnTo>
                        <a:pt x="1" y="24"/>
                      </a:lnTo>
                      <a:lnTo>
                        <a:pt x="6" y="22"/>
                      </a:lnTo>
                      <a:lnTo>
                        <a:pt x="10" y="28"/>
                      </a:lnTo>
                      <a:lnTo>
                        <a:pt x="14" y="31"/>
                      </a:lnTo>
                      <a:lnTo>
                        <a:pt x="19" y="29"/>
                      </a:lnTo>
                      <a:lnTo>
                        <a:pt x="21" y="31"/>
                      </a:lnTo>
                      <a:lnTo>
                        <a:pt x="21" y="34"/>
                      </a:lnTo>
                      <a:lnTo>
                        <a:pt x="23" y="35"/>
                      </a:lnTo>
                      <a:lnTo>
                        <a:pt x="24" y="36"/>
                      </a:lnTo>
                      <a:lnTo>
                        <a:pt x="23" y="39"/>
                      </a:lnTo>
                      <a:lnTo>
                        <a:pt x="23" y="45"/>
                      </a:lnTo>
                      <a:lnTo>
                        <a:pt x="26" y="45"/>
                      </a:lnTo>
                      <a:lnTo>
                        <a:pt x="2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649">
                  <a:extLst>
                    <a:ext uri="{FF2B5EF4-FFF2-40B4-BE49-F238E27FC236}">
                      <a16:creationId xmlns:a16="http://schemas.microsoft.com/office/drawing/2014/main" id="{554323F2-0B48-4ABE-9ACD-5AEECCFD9887}"/>
                    </a:ext>
                  </a:extLst>
                </p:cNvPr>
                <p:cNvSpPr>
                  <a:spLocks/>
                </p:cNvSpPr>
                <p:nvPr/>
              </p:nvSpPr>
              <p:spPr bwMode="auto">
                <a:xfrm>
                  <a:off x="3898" y="1724"/>
                  <a:ext cx="119" cy="110"/>
                </a:xfrm>
                <a:custGeom>
                  <a:avLst/>
                  <a:gdLst>
                    <a:gd name="T0" fmla="*/ 47 w 119"/>
                    <a:gd name="T1" fmla="*/ 7 h 110"/>
                    <a:gd name="T2" fmla="*/ 41 w 119"/>
                    <a:gd name="T3" fmla="*/ 12 h 110"/>
                    <a:gd name="T4" fmla="*/ 36 w 119"/>
                    <a:gd name="T5" fmla="*/ 14 h 110"/>
                    <a:gd name="T6" fmla="*/ 36 w 119"/>
                    <a:gd name="T7" fmla="*/ 21 h 110"/>
                    <a:gd name="T8" fmla="*/ 31 w 119"/>
                    <a:gd name="T9" fmla="*/ 27 h 110"/>
                    <a:gd name="T10" fmla="*/ 26 w 119"/>
                    <a:gd name="T11" fmla="*/ 33 h 110"/>
                    <a:gd name="T12" fmla="*/ 29 w 119"/>
                    <a:gd name="T13" fmla="*/ 41 h 110"/>
                    <a:gd name="T14" fmla="*/ 25 w 119"/>
                    <a:gd name="T15" fmla="*/ 45 h 110"/>
                    <a:gd name="T16" fmla="*/ 22 w 119"/>
                    <a:gd name="T17" fmla="*/ 43 h 110"/>
                    <a:gd name="T18" fmla="*/ 17 w 119"/>
                    <a:gd name="T19" fmla="*/ 48 h 110"/>
                    <a:gd name="T20" fmla="*/ 15 w 119"/>
                    <a:gd name="T21" fmla="*/ 53 h 110"/>
                    <a:gd name="T22" fmla="*/ 8 w 119"/>
                    <a:gd name="T23" fmla="*/ 53 h 110"/>
                    <a:gd name="T24" fmla="*/ 0 w 119"/>
                    <a:gd name="T25" fmla="*/ 58 h 110"/>
                    <a:gd name="T26" fmla="*/ 3 w 119"/>
                    <a:gd name="T27" fmla="*/ 67 h 110"/>
                    <a:gd name="T28" fmla="*/ 5 w 119"/>
                    <a:gd name="T29" fmla="*/ 75 h 110"/>
                    <a:gd name="T30" fmla="*/ 8 w 119"/>
                    <a:gd name="T31" fmla="*/ 86 h 110"/>
                    <a:gd name="T32" fmla="*/ 2 w 119"/>
                    <a:gd name="T33" fmla="*/ 92 h 110"/>
                    <a:gd name="T34" fmla="*/ 6 w 119"/>
                    <a:gd name="T35" fmla="*/ 103 h 110"/>
                    <a:gd name="T36" fmla="*/ 8 w 119"/>
                    <a:gd name="T37" fmla="*/ 104 h 110"/>
                    <a:gd name="T38" fmla="*/ 15 w 119"/>
                    <a:gd name="T39" fmla="*/ 105 h 110"/>
                    <a:gd name="T40" fmla="*/ 30 w 119"/>
                    <a:gd name="T41" fmla="*/ 103 h 110"/>
                    <a:gd name="T42" fmla="*/ 35 w 119"/>
                    <a:gd name="T43" fmla="*/ 100 h 110"/>
                    <a:gd name="T44" fmla="*/ 46 w 119"/>
                    <a:gd name="T45" fmla="*/ 104 h 110"/>
                    <a:gd name="T46" fmla="*/ 50 w 119"/>
                    <a:gd name="T47" fmla="*/ 108 h 110"/>
                    <a:gd name="T48" fmla="*/ 57 w 119"/>
                    <a:gd name="T49" fmla="*/ 108 h 110"/>
                    <a:gd name="T50" fmla="*/ 60 w 119"/>
                    <a:gd name="T51" fmla="*/ 107 h 110"/>
                    <a:gd name="T52" fmla="*/ 67 w 119"/>
                    <a:gd name="T53" fmla="*/ 109 h 110"/>
                    <a:gd name="T54" fmla="*/ 75 w 119"/>
                    <a:gd name="T55" fmla="*/ 106 h 110"/>
                    <a:gd name="T56" fmla="*/ 78 w 119"/>
                    <a:gd name="T57" fmla="*/ 110 h 110"/>
                    <a:gd name="T58" fmla="*/ 84 w 119"/>
                    <a:gd name="T59" fmla="*/ 107 h 110"/>
                    <a:gd name="T60" fmla="*/ 90 w 119"/>
                    <a:gd name="T61" fmla="*/ 107 h 110"/>
                    <a:gd name="T62" fmla="*/ 95 w 119"/>
                    <a:gd name="T63" fmla="*/ 109 h 110"/>
                    <a:gd name="T64" fmla="*/ 98 w 119"/>
                    <a:gd name="T65" fmla="*/ 97 h 110"/>
                    <a:gd name="T66" fmla="*/ 108 w 119"/>
                    <a:gd name="T67" fmla="*/ 94 h 110"/>
                    <a:gd name="T68" fmla="*/ 108 w 119"/>
                    <a:gd name="T69" fmla="*/ 90 h 110"/>
                    <a:gd name="T70" fmla="*/ 105 w 119"/>
                    <a:gd name="T71" fmla="*/ 81 h 110"/>
                    <a:gd name="T72" fmla="*/ 102 w 119"/>
                    <a:gd name="T73" fmla="*/ 72 h 110"/>
                    <a:gd name="T74" fmla="*/ 107 w 119"/>
                    <a:gd name="T75" fmla="*/ 72 h 110"/>
                    <a:gd name="T76" fmla="*/ 117 w 119"/>
                    <a:gd name="T77" fmla="*/ 65 h 110"/>
                    <a:gd name="T78" fmla="*/ 115 w 119"/>
                    <a:gd name="T79" fmla="*/ 61 h 110"/>
                    <a:gd name="T80" fmla="*/ 109 w 119"/>
                    <a:gd name="T81" fmla="*/ 52 h 110"/>
                    <a:gd name="T82" fmla="*/ 103 w 119"/>
                    <a:gd name="T83" fmla="*/ 45 h 110"/>
                    <a:gd name="T84" fmla="*/ 97 w 119"/>
                    <a:gd name="T85" fmla="*/ 36 h 110"/>
                    <a:gd name="T86" fmla="*/ 91 w 119"/>
                    <a:gd name="T87" fmla="*/ 28 h 110"/>
                    <a:gd name="T88" fmla="*/ 89 w 119"/>
                    <a:gd name="T89" fmla="*/ 19 h 110"/>
                    <a:gd name="T90" fmla="*/ 90 w 119"/>
                    <a:gd name="T91" fmla="*/ 10 h 110"/>
                    <a:gd name="T92" fmla="*/ 81 w 119"/>
                    <a:gd name="T93" fmla="*/ 8 h 110"/>
                    <a:gd name="T94" fmla="*/ 76 w 119"/>
                    <a:gd name="T95" fmla="*/ 7 h 110"/>
                    <a:gd name="T96" fmla="*/ 70 w 119"/>
                    <a:gd name="T97" fmla="*/ 4 h 110"/>
                    <a:gd name="T98" fmla="*/ 63 w 119"/>
                    <a:gd name="T99" fmla="*/ 6 h 110"/>
                    <a:gd name="T100" fmla="*/ 57 w 119"/>
                    <a:gd name="T101" fmla="*/ 3 h 110"/>
                    <a:gd name="T102" fmla="*/ 51 w 119"/>
                    <a:gd name="T10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 h="110">
                      <a:moveTo>
                        <a:pt x="50" y="5"/>
                      </a:moveTo>
                      <a:lnTo>
                        <a:pt x="47" y="7"/>
                      </a:lnTo>
                      <a:lnTo>
                        <a:pt x="47" y="11"/>
                      </a:lnTo>
                      <a:lnTo>
                        <a:pt x="41" y="12"/>
                      </a:lnTo>
                      <a:lnTo>
                        <a:pt x="36" y="14"/>
                      </a:lnTo>
                      <a:lnTo>
                        <a:pt x="36" y="14"/>
                      </a:lnTo>
                      <a:lnTo>
                        <a:pt x="33" y="20"/>
                      </a:lnTo>
                      <a:lnTo>
                        <a:pt x="36" y="21"/>
                      </a:lnTo>
                      <a:lnTo>
                        <a:pt x="36" y="24"/>
                      </a:lnTo>
                      <a:lnTo>
                        <a:pt x="31" y="27"/>
                      </a:lnTo>
                      <a:lnTo>
                        <a:pt x="28" y="33"/>
                      </a:lnTo>
                      <a:lnTo>
                        <a:pt x="26" y="33"/>
                      </a:lnTo>
                      <a:lnTo>
                        <a:pt x="25" y="38"/>
                      </a:lnTo>
                      <a:lnTo>
                        <a:pt x="29" y="41"/>
                      </a:lnTo>
                      <a:lnTo>
                        <a:pt x="29" y="45"/>
                      </a:lnTo>
                      <a:lnTo>
                        <a:pt x="25" y="45"/>
                      </a:lnTo>
                      <a:lnTo>
                        <a:pt x="25" y="42"/>
                      </a:lnTo>
                      <a:lnTo>
                        <a:pt x="22" y="43"/>
                      </a:lnTo>
                      <a:lnTo>
                        <a:pt x="21" y="48"/>
                      </a:lnTo>
                      <a:lnTo>
                        <a:pt x="17" y="48"/>
                      </a:lnTo>
                      <a:lnTo>
                        <a:pt x="18" y="53"/>
                      </a:lnTo>
                      <a:lnTo>
                        <a:pt x="15" y="53"/>
                      </a:lnTo>
                      <a:lnTo>
                        <a:pt x="12" y="55"/>
                      </a:lnTo>
                      <a:lnTo>
                        <a:pt x="8" y="53"/>
                      </a:lnTo>
                      <a:lnTo>
                        <a:pt x="3" y="55"/>
                      </a:lnTo>
                      <a:lnTo>
                        <a:pt x="0" y="58"/>
                      </a:lnTo>
                      <a:lnTo>
                        <a:pt x="1" y="59"/>
                      </a:lnTo>
                      <a:lnTo>
                        <a:pt x="3" y="67"/>
                      </a:lnTo>
                      <a:lnTo>
                        <a:pt x="5" y="70"/>
                      </a:lnTo>
                      <a:lnTo>
                        <a:pt x="5" y="75"/>
                      </a:lnTo>
                      <a:lnTo>
                        <a:pt x="7" y="76"/>
                      </a:lnTo>
                      <a:lnTo>
                        <a:pt x="8" y="86"/>
                      </a:lnTo>
                      <a:lnTo>
                        <a:pt x="4" y="88"/>
                      </a:lnTo>
                      <a:lnTo>
                        <a:pt x="2" y="92"/>
                      </a:lnTo>
                      <a:lnTo>
                        <a:pt x="4" y="97"/>
                      </a:lnTo>
                      <a:lnTo>
                        <a:pt x="6" y="103"/>
                      </a:lnTo>
                      <a:lnTo>
                        <a:pt x="6" y="104"/>
                      </a:lnTo>
                      <a:lnTo>
                        <a:pt x="8" y="104"/>
                      </a:lnTo>
                      <a:lnTo>
                        <a:pt x="13" y="107"/>
                      </a:lnTo>
                      <a:lnTo>
                        <a:pt x="15" y="105"/>
                      </a:lnTo>
                      <a:lnTo>
                        <a:pt x="25" y="103"/>
                      </a:lnTo>
                      <a:lnTo>
                        <a:pt x="30" y="103"/>
                      </a:lnTo>
                      <a:lnTo>
                        <a:pt x="32" y="100"/>
                      </a:lnTo>
                      <a:lnTo>
                        <a:pt x="35" y="100"/>
                      </a:lnTo>
                      <a:lnTo>
                        <a:pt x="38" y="103"/>
                      </a:lnTo>
                      <a:lnTo>
                        <a:pt x="46" y="104"/>
                      </a:lnTo>
                      <a:lnTo>
                        <a:pt x="49" y="107"/>
                      </a:lnTo>
                      <a:lnTo>
                        <a:pt x="50" y="108"/>
                      </a:lnTo>
                      <a:lnTo>
                        <a:pt x="55" y="106"/>
                      </a:lnTo>
                      <a:lnTo>
                        <a:pt x="57" y="108"/>
                      </a:lnTo>
                      <a:lnTo>
                        <a:pt x="60" y="108"/>
                      </a:lnTo>
                      <a:lnTo>
                        <a:pt x="60" y="107"/>
                      </a:lnTo>
                      <a:lnTo>
                        <a:pt x="65" y="107"/>
                      </a:lnTo>
                      <a:lnTo>
                        <a:pt x="67" y="109"/>
                      </a:lnTo>
                      <a:lnTo>
                        <a:pt x="71" y="106"/>
                      </a:lnTo>
                      <a:lnTo>
                        <a:pt x="75" y="106"/>
                      </a:lnTo>
                      <a:lnTo>
                        <a:pt x="76" y="110"/>
                      </a:lnTo>
                      <a:lnTo>
                        <a:pt x="78" y="110"/>
                      </a:lnTo>
                      <a:lnTo>
                        <a:pt x="81" y="107"/>
                      </a:lnTo>
                      <a:lnTo>
                        <a:pt x="84" y="107"/>
                      </a:lnTo>
                      <a:lnTo>
                        <a:pt x="86" y="108"/>
                      </a:lnTo>
                      <a:lnTo>
                        <a:pt x="90" y="107"/>
                      </a:lnTo>
                      <a:lnTo>
                        <a:pt x="92" y="109"/>
                      </a:lnTo>
                      <a:lnTo>
                        <a:pt x="95" y="109"/>
                      </a:lnTo>
                      <a:lnTo>
                        <a:pt x="96" y="103"/>
                      </a:lnTo>
                      <a:lnTo>
                        <a:pt x="98" y="97"/>
                      </a:lnTo>
                      <a:lnTo>
                        <a:pt x="102" y="96"/>
                      </a:lnTo>
                      <a:lnTo>
                        <a:pt x="108" y="94"/>
                      </a:lnTo>
                      <a:lnTo>
                        <a:pt x="108" y="94"/>
                      </a:lnTo>
                      <a:lnTo>
                        <a:pt x="108" y="90"/>
                      </a:lnTo>
                      <a:lnTo>
                        <a:pt x="105" y="86"/>
                      </a:lnTo>
                      <a:lnTo>
                        <a:pt x="105" y="81"/>
                      </a:lnTo>
                      <a:lnTo>
                        <a:pt x="102" y="76"/>
                      </a:lnTo>
                      <a:lnTo>
                        <a:pt x="102" y="72"/>
                      </a:lnTo>
                      <a:lnTo>
                        <a:pt x="104" y="69"/>
                      </a:lnTo>
                      <a:lnTo>
                        <a:pt x="107" y="72"/>
                      </a:lnTo>
                      <a:lnTo>
                        <a:pt x="114" y="71"/>
                      </a:lnTo>
                      <a:lnTo>
                        <a:pt x="117" y="65"/>
                      </a:lnTo>
                      <a:lnTo>
                        <a:pt x="119" y="64"/>
                      </a:lnTo>
                      <a:lnTo>
                        <a:pt x="115" y="61"/>
                      </a:lnTo>
                      <a:lnTo>
                        <a:pt x="115" y="58"/>
                      </a:lnTo>
                      <a:lnTo>
                        <a:pt x="109" y="52"/>
                      </a:lnTo>
                      <a:lnTo>
                        <a:pt x="105" y="50"/>
                      </a:lnTo>
                      <a:lnTo>
                        <a:pt x="103" y="45"/>
                      </a:lnTo>
                      <a:lnTo>
                        <a:pt x="101" y="42"/>
                      </a:lnTo>
                      <a:lnTo>
                        <a:pt x="97" y="36"/>
                      </a:lnTo>
                      <a:lnTo>
                        <a:pt x="95" y="31"/>
                      </a:lnTo>
                      <a:lnTo>
                        <a:pt x="91" y="28"/>
                      </a:lnTo>
                      <a:lnTo>
                        <a:pt x="91" y="22"/>
                      </a:lnTo>
                      <a:lnTo>
                        <a:pt x="89" y="19"/>
                      </a:lnTo>
                      <a:lnTo>
                        <a:pt x="91" y="14"/>
                      </a:lnTo>
                      <a:lnTo>
                        <a:pt x="90" y="10"/>
                      </a:lnTo>
                      <a:lnTo>
                        <a:pt x="84" y="8"/>
                      </a:lnTo>
                      <a:lnTo>
                        <a:pt x="81" y="8"/>
                      </a:lnTo>
                      <a:lnTo>
                        <a:pt x="80" y="5"/>
                      </a:lnTo>
                      <a:lnTo>
                        <a:pt x="76" y="7"/>
                      </a:lnTo>
                      <a:lnTo>
                        <a:pt x="72" y="10"/>
                      </a:lnTo>
                      <a:lnTo>
                        <a:pt x="70" y="4"/>
                      </a:lnTo>
                      <a:lnTo>
                        <a:pt x="67" y="4"/>
                      </a:lnTo>
                      <a:lnTo>
                        <a:pt x="63" y="6"/>
                      </a:lnTo>
                      <a:lnTo>
                        <a:pt x="60" y="0"/>
                      </a:lnTo>
                      <a:lnTo>
                        <a:pt x="57" y="3"/>
                      </a:lnTo>
                      <a:lnTo>
                        <a:pt x="54" y="1"/>
                      </a:lnTo>
                      <a:lnTo>
                        <a:pt x="51" y="2"/>
                      </a:lnTo>
                      <a:lnTo>
                        <a:pt x="5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650">
                  <a:extLst>
                    <a:ext uri="{FF2B5EF4-FFF2-40B4-BE49-F238E27FC236}">
                      <a16:creationId xmlns:a16="http://schemas.microsoft.com/office/drawing/2014/main" id="{B19C29B6-EAF6-42FB-83DE-F0FFB9AAC02F}"/>
                    </a:ext>
                  </a:extLst>
                </p:cNvPr>
                <p:cNvSpPr>
                  <a:spLocks/>
                </p:cNvSpPr>
                <p:nvPr/>
              </p:nvSpPr>
              <p:spPr bwMode="auto">
                <a:xfrm>
                  <a:off x="3889" y="1812"/>
                  <a:ext cx="233" cy="174"/>
                </a:xfrm>
                <a:custGeom>
                  <a:avLst/>
                  <a:gdLst>
                    <a:gd name="T0" fmla="*/ 230 w 233"/>
                    <a:gd name="T1" fmla="*/ 91 h 174"/>
                    <a:gd name="T2" fmla="*/ 231 w 233"/>
                    <a:gd name="T3" fmla="*/ 69 h 174"/>
                    <a:gd name="T4" fmla="*/ 228 w 233"/>
                    <a:gd name="T5" fmla="*/ 58 h 174"/>
                    <a:gd name="T6" fmla="*/ 211 w 233"/>
                    <a:gd name="T7" fmla="*/ 53 h 174"/>
                    <a:gd name="T8" fmla="*/ 194 w 233"/>
                    <a:gd name="T9" fmla="*/ 39 h 174"/>
                    <a:gd name="T10" fmla="*/ 177 w 233"/>
                    <a:gd name="T11" fmla="*/ 41 h 174"/>
                    <a:gd name="T12" fmla="*/ 164 w 233"/>
                    <a:gd name="T13" fmla="*/ 27 h 174"/>
                    <a:gd name="T14" fmla="*/ 151 w 233"/>
                    <a:gd name="T15" fmla="*/ 12 h 174"/>
                    <a:gd name="T16" fmla="*/ 131 w 233"/>
                    <a:gd name="T17" fmla="*/ 3 h 174"/>
                    <a:gd name="T18" fmla="*/ 117 w 233"/>
                    <a:gd name="T19" fmla="*/ 6 h 174"/>
                    <a:gd name="T20" fmla="*/ 104 w 233"/>
                    <a:gd name="T21" fmla="*/ 21 h 174"/>
                    <a:gd name="T22" fmla="*/ 90 w 233"/>
                    <a:gd name="T23" fmla="*/ 19 h 174"/>
                    <a:gd name="T24" fmla="*/ 76 w 233"/>
                    <a:gd name="T25" fmla="*/ 21 h 174"/>
                    <a:gd name="T26" fmla="*/ 64 w 233"/>
                    <a:gd name="T27" fmla="*/ 18 h 174"/>
                    <a:gd name="T28" fmla="*/ 44 w 233"/>
                    <a:gd name="T29" fmla="*/ 12 h 174"/>
                    <a:gd name="T30" fmla="*/ 22 w 233"/>
                    <a:gd name="T31" fmla="*/ 19 h 174"/>
                    <a:gd name="T32" fmla="*/ 17 w 233"/>
                    <a:gd name="T33" fmla="*/ 29 h 174"/>
                    <a:gd name="T34" fmla="*/ 22 w 233"/>
                    <a:gd name="T35" fmla="*/ 43 h 174"/>
                    <a:gd name="T36" fmla="*/ 7 w 233"/>
                    <a:gd name="T37" fmla="*/ 68 h 174"/>
                    <a:gd name="T38" fmla="*/ 1 w 233"/>
                    <a:gd name="T39" fmla="*/ 91 h 174"/>
                    <a:gd name="T40" fmla="*/ 11 w 233"/>
                    <a:gd name="T41" fmla="*/ 101 h 174"/>
                    <a:gd name="T42" fmla="*/ 29 w 233"/>
                    <a:gd name="T43" fmla="*/ 105 h 174"/>
                    <a:gd name="T44" fmla="*/ 43 w 233"/>
                    <a:gd name="T45" fmla="*/ 104 h 174"/>
                    <a:gd name="T46" fmla="*/ 58 w 233"/>
                    <a:gd name="T47" fmla="*/ 92 h 174"/>
                    <a:gd name="T48" fmla="*/ 65 w 233"/>
                    <a:gd name="T49" fmla="*/ 88 h 174"/>
                    <a:gd name="T50" fmla="*/ 79 w 233"/>
                    <a:gd name="T51" fmla="*/ 95 h 174"/>
                    <a:gd name="T52" fmla="*/ 93 w 233"/>
                    <a:gd name="T53" fmla="*/ 102 h 174"/>
                    <a:gd name="T54" fmla="*/ 101 w 233"/>
                    <a:gd name="T55" fmla="*/ 119 h 174"/>
                    <a:gd name="T56" fmla="*/ 107 w 233"/>
                    <a:gd name="T57" fmla="*/ 133 h 174"/>
                    <a:gd name="T58" fmla="*/ 93 w 233"/>
                    <a:gd name="T59" fmla="*/ 138 h 174"/>
                    <a:gd name="T60" fmla="*/ 86 w 233"/>
                    <a:gd name="T61" fmla="*/ 150 h 174"/>
                    <a:gd name="T62" fmla="*/ 98 w 233"/>
                    <a:gd name="T63" fmla="*/ 156 h 174"/>
                    <a:gd name="T64" fmla="*/ 104 w 233"/>
                    <a:gd name="T65" fmla="*/ 153 h 174"/>
                    <a:gd name="T66" fmla="*/ 113 w 233"/>
                    <a:gd name="T67" fmla="*/ 143 h 174"/>
                    <a:gd name="T68" fmla="*/ 118 w 233"/>
                    <a:gd name="T69" fmla="*/ 129 h 174"/>
                    <a:gd name="T70" fmla="*/ 128 w 233"/>
                    <a:gd name="T71" fmla="*/ 128 h 174"/>
                    <a:gd name="T72" fmla="*/ 136 w 233"/>
                    <a:gd name="T73" fmla="*/ 128 h 174"/>
                    <a:gd name="T74" fmla="*/ 128 w 233"/>
                    <a:gd name="T75" fmla="*/ 130 h 174"/>
                    <a:gd name="T76" fmla="*/ 135 w 233"/>
                    <a:gd name="T77" fmla="*/ 135 h 174"/>
                    <a:gd name="T78" fmla="*/ 143 w 233"/>
                    <a:gd name="T79" fmla="*/ 139 h 174"/>
                    <a:gd name="T80" fmla="*/ 154 w 233"/>
                    <a:gd name="T81" fmla="*/ 140 h 174"/>
                    <a:gd name="T82" fmla="*/ 146 w 233"/>
                    <a:gd name="T83" fmla="*/ 151 h 174"/>
                    <a:gd name="T84" fmla="*/ 152 w 233"/>
                    <a:gd name="T85" fmla="*/ 157 h 174"/>
                    <a:gd name="T86" fmla="*/ 157 w 233"/>
                    <a:gd name="T87" fmla="*/ 174 h 174"/>
                    <a:gd name="T88" fmla="*/ 180 w 233"/>
                    <a:gd name="T89" fmla="*/ 161 h 174"/>
                    <a:gd name="T90" fmla="*/ 194 w 233"/>
                    <a:gd name="T91" fmla="*/ 154 h 174"/>
                    <a:gd name="T92" fmla="*/ 187 w 233"/>
                    <a:gd name="T93" fmla="*/ 155 h 174"/>
                    <a:gd name="T94" fmla="*/ 173 w 233"/>
                    <a:gd name="T95" fmla="*/ 146 h 174"/>
                    <a:gd name="T96" fmla="*/ 174 w 233"/>
                    <a:gd name="T97" fmla="*/ 150 h 174"/>
                    <a:gd name="T98" fmla="*/ 173 w 233"/>
                    <a:gd name="T99" fmla="*/ 150 h 174"/>
                    <a:gd name="T100" fmla="*/ 167 w 233"/>
                    <a:gd name="T101" fmla="*/ 149 h 174"/>
                    <a:gd name="T102" fmla="*/ 164 w 233"/>
                    <a:gd name="T103" fmla="*/ 143 h 174"/>
                    <a:gd name="T104" fmla="*/ 159 w 233"/>
                    <a:gd name="T105" fmla="*/ 139 h 174"/>
                    <a:gd name="T106" fmla="*/ 169 w 233"/>
                    <a:gd name="T107" fmla="*/ 136 h 174"/>
                    <a:gd name="T108" fmla="*/ 173 w 233"/>
                    <a:gd name="T109" fmla="*/ 135 h 174"/>
                    <a:gd name="T110" fmla="*/ 178 w 233"/>
                    <a:gd name="T111" fmla="*/ 129 h 174"/>
                    <a:gd name="T112" fmla="*/ 180 w 233"/>
                    <a:gd name="T113" fmla="*/ 129 h 174"/>
                    <a:gd name="T114" fmla="*/ 193 w 233"/>
                    <a:gd name="T115" fmla="*/ 126 h 174"/>
                    <a:gd name="T116" fmla="*/ 204 w 233"/>
                    <a:gd name="T117" fmla="*/ 114 h 174"/>
                    <a:gd name="T118" fmla="*/ 215 w 233"/>
                    <a:gd name="T119"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3" h="174">
                      <a:moveTo>
                        <a:pt x="218" y="105"/>
                      </a:moveTo>
                      <a:lnTo>
                        <a:pt x="221" y="98"/>
                      </a:lnTo>
                      <a:lnTo>
                        <a:pt x="228" y="98"/>
                      </a:lnTo>
                      <a:lnTo>
                        <a:pt x="231" y="96"/>
                      </a:lnTo>
                      <a:lnTo>
                        <a:pt x="230" y="91"/>
                      </a:lnTo>
                      <a:lnTo>
                        <a:pt x="231" y="85"/>
                      </a:lnTo>
                      <a:lnTo>
                        <a:pt x="231" y="81"/>
                      </a:lnTo>
                      <a:lnTo>
                        <a:pt x="227" y="77"/>
                      </a:lnTo>
                      <a:lnTo>
                        <a:pt x="228" y="70"/>
                      </a:lnTo>
                      <a:lnTo>
                        <a:pt x="231" y="69"/>
                      </a:lnTo>
                      <a:lnTo>
                        <a:pt x="233" y="65"/>
                      </a:lnTo>
                      <a:lnTo>
                        <a:pt x="233" y="60"/>
                      </a:lnTo>
                      <a:lnTo>
                        <a:pt x="231" y="59"/>
                      </a:lnTo>
                      <a:lnTo>
                        <a:pt x="230" y="55"/>
                      </a:lnTo>
                      <a:lnTo>
                        <a:pt x="228" y="58"/>
                      </a:lnTo>
                      <a:lnTo>
                        <a:pt x="224" y="57"/>
                      </a:lnTo>
                      <a:lnTo>
                        <a:pt x="220" y="54"/>
                      </a:lnTo>
                      <a:lnTo>
                        <a:pt x="217" y="55"/>
                      </a:lnTo>
                      <a:lnTo>
                        <a:pt x="214" y="53"/>
                      </a:lnTo>
                      <a:lnTo>
                        <a:pt x="211" y="53"/>
                      </a:lnTo>
                      <a:lnTo>
                        <a:pt x="205" y="51"/>
                      </a:lnTo>
                      <a:lnTo>
                        <a:pt x="204" y="53"/>
                      </a:lnTo>
                      <a:lnTo>
                        <a:pt x="202" y="50"/>
                      </a:lnTo>
                      <a:lnTo>
                        <a:pt x="197" y="47"/>
                      </a:lnTo>
                      <a:lnTo>
                        <a:pt x="194" y="39"/>
                      </a:lnTo>
                      <a:lnTo>
                        <a:pt x="193" y="40"/>
                      </a:lnTo>
                      <a:lnTo>
                        <a:pt x="187" y="43"/>
                      </a:lnTo>
                      <a:lnTo>
                        <a:pt x="184" y="43"/>
                      </a:lnTo>
                      <a:lnTo>
                        <a:pt x="181" y="44"/>
                      </a:lnTo>
                      <a:lnTo>
                        <a:pt x="177" y="41"/>
                      </a:lnTo>
                      <a:lnTo>
                        <a:pt x="175" y="45"/>
                      </a:lnTo>
                      <a:lnTo>
                        <a:pt x="169" y="37"/>
                      </a:lnTo>
                      <a:lnTo>
                        <a:pt x="167" y="32"/>
                      </a:lnTo>
                      <a:lnTo>
                        <a:pt x="167" y="27"/>
                      </a:lnTo>
                      <a:lnTo>
                        <a:pt x="164" y="27"/>
                      </a:lnTo>
                      <a:lnTo>
                        <a:pt x="164" y="23"/>
                      </a:lnTo>
                      <a:lnTo>
                        <a:pt x="161" y="20"/>
                      </a:lnTo>
                      <a:lnTo>
                        <a:pt x="153" y="22"/>
                      </a:lnTo>
                      <a:lnTo>
                        <a:pt x="149" y="15"/>
                      </a:lnTo>
                      <a:lnTo>
                        <a:pt x="151" y="12"/>
                      </a:lnTo>
                      <a:lnTo>
                        <a:pt x="148" y="9"/>
                      </a:lnTo>
                      <a:lnTo>
                        <a:pt x="145" y="1"/>
                      </a:lnTo>
                      <a:lnTo>
                        <a:pt x="142" y="1"/>
                      </a:lnTo>
                      <a:lnTo>
                        <a:pt x="139" y="3"/>
                      </a:lnTo>
                      <a:lnTo>
                        <a:pt x="131" y="3"/>
                      </a:lnTo>
                      <a:lnTo>
                        <a:pt x="124" y="0"/>
                      </a:lnTo>
                      <a:lnTo>
                        <a:pt x="123" y="2"/>
                      </a:lnTo>
                      <a:lnTo>
                        <a:pt x="123" y="6"/>
                      </a:lnTo>
                      <a:lnTo>
                        <a:pt x="120" y="7"/>
                      </a:lnTo>
                      <a:lnTo>
                        <a:pt x="117" y="6"/>
                      </a:lnTo>
                      <a:lnTo>
                        <a:pt x="117" y="6"/>
                      </a:lnTo>
                      <a:lnTo>
                        <a:pt x="111" y="8"/>
                      </a:lnTo>
                      <a:lnTo>
                        <a:pt x="107" y="9"/>
                      </a:lnTo>
                      <a:lnTo>
                        <a:pt x="105" y="15"/>
                      </a:lnTo>
                      <a:lnTo>
                        <a:pt x="104" y="21"/>
                      </a:lnTo>
                      <a:lnTo>
                        <a:pt x="101" y="21"/>
                      </a:lnTo>
                      <a:lnTo>
                        <a:pt x="99" y="19"/>
                      </a:lnTo>
                      <a:lnTo>
                        <a:pt x="95" y="20"/>
                      </a:lnTo>
                      <a:lnTo>
                        <a:pt x="93" y="19"/>
                      </a:lnTo>
                      <a:lnTo>
                        <a:pt x="90" y="19"/>
                      </a:lnTo>
                      <a:lnTo>
                        <a:pt x="87" y="22"/>
                      </a:lnTo>
                      <a:lnTo>
                        <a:pt x="85" y="22"/>
                      </a:lnTo>
                      <a:lnTo>
                        <a:pt x="84" y="18"/>
                      </a:lnTo>
                      <a:lnTo>
                        <a:pt x="80" y="18"/>
                      </a:lnTo>
                      <a:lnTo>
                        <a:pt x="76" y="21"/>
                      </a:lnTo>
                      <a:lnTo>
                        <a:pt x="74" y="19"/>
                      </a:lnTo>
                      <a:lnTo>
                        <a:pt x="69" y="19"/>
                      </a:lnTo>
                      <a:lnTo>
                        <a:pt x="69" y="20"/>
                      </a:lnTo>
                      <a:lnTo>
                        <a:pt x="66" y="20"/>
                      </a:lnTo>
                      <a:lnTo>
                        <a:pt x="64" y="18"/>
                      </a:lnTo>
                      <a:lnTo>
                        <a:pt x="59" y="20"/>
                      </a:lnTo>
                      <a:lnTo>
                        <a:pt x="58" y="19"/>
                      </a:lnTo>
                      <a:lnTo>
                        <a:pt x="55" y="16"/>
                      </a:lnTo>
                      <a:lnTo>
                        <a:pt x="47" y="15"/>
                      </a:lnTo>
                      <a:lnTo>
                        <a:pt x="44" y="12"/>
                      </a:lnTo>
                      <a:lnTo>
                        <a:pt x="41" y="12"/>
                      </a:lnTo>
                      <a:lnTo>
                        <a:pt x="39" y="15"/>
                      </a:lnTo>
                      <a:lnTo>
                        <a:pt x="34" y="15"/>
                      </a:lnTo>
                      <a:lnTo>
                        <a:pt x="24" y="17"/>
                      </a:lnTo>
                      <a:lnTo>
                        <a:pt x="22" y="19"/>
                      </a:lnTo>
                      <a:lnTo>
                        <a:pt x="17" y="16"/>
                      </a:lnTo>
                      <a:lnTo>
                        <a:pt x="15" y="16"/>
                      </a:lnTo>
                      <a:lnTo>
                        <a:pt x="15" y="19"/>
                      </a:lnTo>
                      <a:lnTo>
                        <a:pt x="15" y="27"/>
                      </a:lnTo>
                      <a:lnTo>
                        <a:pt x="17" y="29"/>
                      </a:lnTo>
                      <a:lnTo>
                        <a:pt x="18" y="34"/>
                      </a:lnTo>
                      <a:lnTo>
                        <a:pt x="22" y="36"/>
                      </a:lnTo>
                      <a:lnTo>
                        <a:pt x="20" y="39"/>
                      </a:lnTo>
                      <a:lnTo>
                        <a:pt x="21" y="41"/>
                      </a:lnTo>
                      <a:lnTo>
                        <a:pt x="22" y="43"/>
                      </a:lnTo>
                      <a:lnTo>
                        <a:pt x="21" y="48"/>
                      </a:lnTo>
                      <a:lnTo>
                        <a:pt x="19" y="49"/>
                      </a:lnTo>
                      <a:lnTo>
                        <a:pt x="17" y="51"/>
                      </a:lnTo>
                      <a:lnTo>
                        <a:pt x="16" y="57"/>
                      </a:lnTo>
                      <a:lnTo>
                        <a:pt x="7" y="68"/>
                      </a:lnTo>
                      <a:lnTo>
                        <a:pt x="7" y="73"/>
                      </a:lnTo>
                      <a:lnTo>
                        <a:pt x="7" y="78"/>
                      </a:lnTo>
                      <a:lnTo>
                        <a:pt x="5" y="78"/>
                      </a:lnTo>
                      <a:lnTo>
                        <a:pt x="2" y="85"/>
                      </a:lnTo>
                      <a:lnTo>
                        <a:pt x="1" y="91"/>
                      </a:lnTo>
                      <a:lnTo>
                        <a:pt x="0" y="91"/>
                      </a:lnTo>
                      <a:lnTo>
                        <a:pt x="4" y="95"/>
                      </a:lnTo>
                      <a:lnTo>
                        <a:pt x="7" y="98"/>
                      </a:lnTo>
                      <a:lnTo>
                        <a:pt x="8" y="101"/>
                      </a:lnTo>
                      <a:lnTo>
                        <a:pt x="11" y="101"/>
                      </a:lnTo>
                      <a:lnTo>
                        <a:pt x="13" y="98"/>
                      </a:lnTo>
                      <a:lnTo>
                        <a:pt x="16" y="98"/>
                      </a:lnTo>
                      <a:lnTo>
                        <a:pt x="21" y="102"/>
                      </a:lnTo>
                      <a:lnTo>
                        <a:pt x="25" y="102"/>
                      </a:lnTo>
                      <a:lnTo>
                        <a:pt x="29" y="105"/>
                      </a:lnTo>
                      <a:lnTo>
                        <a:pt x="30" y="107"/>
                      </a:lnTo>
                      <a:lnTo>
                        <a:pt x="33" y="109"/>
                      </a:lnTo>
                      <a:lnTo>
                        <a:pt x="38" y="107"/>
                      </a:lnTo>
                      <a:lnTo>
                        <a:pt x="41" y="107"/>
                      </a:lnTo>
                      <a:lnTo>
                        <a:pt x="43" y="104"/>
                      </a:lnTo>
                      <a:lnTo>
                        <a:pt x="52" y="102"/>
                      </a:lnTo>
                      <a:lnTo>
                        <a:pt x="55" y="99"/>
                      </a:lnTo>
                      <a:lnTo>
                        <a:pt x="58" y="98"/>
                      </a:lnTo>
                      <a:lnTo>
                        <a:pt x="58" y="95"/>
                      </a:lnTo>
                      <a:lnTo>
                        <a:pt x="58" y="92"/>
                      </a:lnTo>
                      <a:lnTo>
                        <a:pt x="58" y="88"/>
                      </a:lnTo>
                      <a:lnTo>
                        <a:pt x="60" y="89"/>
                      </a:lnTo>
                      <a:lnTo>
                        <a:pt x="61" y="88"/>
                      </a:lnTo>
                      <a:lnTo>
                        <a:pt x="64" y="90"/>
                      </a:lnTo>
                      <a:lnTo>
                        <a:pt x="65" y="88"/>
                      </a:lnTo>
                      <a:lnTo>
                        <a:pt x="68" y="88"/>
                      </a:lnTo>
                      <a:lnTo>
                        <a:pt x="69" y="87"/>
                      </a:lnTo>
                      <a:lnTo>
                        <a:pt x="71" y="91"/>
                      </a:lnTo>
                      <a:lnTo>
                        <a:pt x="75" y="91"/>
                      </a:lnTo>
                      <a:lnTo>
                        <a:pt x="79" y="95"/>
                      </a:lnTo>
                      <a:lnTo>
                        <a:pt x="83" y="96"/>
                      </a:lnTo>
                      <a:lnTo>
                        <a:pt x="84" y="94"/>
                      </a:lnTo>
                      <a:lnTo>
                        <a:pt x="86" y="94"/>
                      </a:lnTo>
                      <a:lnTo>
                        <a:pt x="90" y="99"/>
                      </a:lnTo>
                      <a:lnTo>
                        <a:pt x="93" y="102"/>
                      </a:lnTo>
                      <a:lnTo>
                        <a:pt x="94" y="108"/>
                      </a:lnTo>
                      <a:lnTo>
                        <a:pt x="94" y="112"/>
                      </a:lnTo>
                      <a:lnTo>
                        <a:pt x="97" y="113"/>
                      </a:lnTo>
                      <a:lnTo>
                        <a:pt x="97" y="116"/>
                      </a:lnTo>
                      <a:lnTo>
                        <a:pt x="101" y="119"/>
                      </a:lnTo>
                      <a:lnTo>
                        <a:pt x="105" y="122"/>
                      </a:lnTo>
                      <a:lnTo>
                        <a:pt x="106" y="125"/>
                      </a:lnTo>
                      <a:lnTo>
                        <a:pt x="105" y="128"/>
                      </a:lnTo>
                      <a:lnTo>
                        <a:pt x="107" y="131"/>
                      </a:lnTo>
                      <a:lnTo>
                        <a:pt x="107" y="133"/>
                      </a:lnTo>
                      <a:lnTo>
                        <a:pt x="102" y="133"/>
                      </a:lnTo>
                      <a:lnTo>
                        <a:pt x="100" y="130"/>
                      </a:lnTo>
                      <a:lnTo>
                        <a:pt x="96" y="132"/>
                      </a:lnTo>
                      <a:lnTo>
                        <a:pt x="93" y="132"/>
                      </a:lnTo>
                      <a:lnTo>
                        <a:pt x="93" y="138"/>
                      </a:lnTo>
                      <a:lnTo>
                        <a:pt x="93" y="143"/>
                      </a:lnTo>
                      <a:lnTo>
                        <a:pt x="92" y="142"/>
                      </a:lnTo>
                      <a:lnTo>
                        <a:pt x="89" y="148"/>
                      </a:lnTo>
                      <a:lnTo>
                        <a:pt x="89" y="151"/>
                      </a:lnTo>
                      <a:lnTo>
                        <a:pt x="86" y="150"/>
                      </a:lnTo>
                      <a:lnTo>
                        <a:pt x="85" y="152"/>
                      </a:lnTo>
                      <a:lnTo>
                        <a:pt x="87" y="157"/>
                      </a:lnTo>
                      <a:lnTo>
                        <a:pt x="91" y="157"/>
                      </a:lnTo>
                      <a:lnTo>
                        <a:pt x="96" y="158"/>
                      </a:lnTo>
                      <a:lnTo>
                        <a:pt x="98" y="156"/>
                      </a:lnTo>
                      <a:lnTo>
                        <a:pt x="103" y="155"/>
                      </a:lnTo>
                      <a:lnTo>
                        <a:pt x="105" y="157"/>
                      </a:lnTo>
                      <a:lnTo>
                        <a:pt x="105" y="157"/>
                      </a:lnTo>
                      <a:lnTo>
                        <a:pt x="106" y="155"/>
                      </a:lnTo>
                      <a:lnTo>
                        <a:pt x="104" y="153"/>
                      </a:lnTo>
                      <a:lnTo>
                        <a:pt x="104" y="150"/>
                      </a:lnTo>
                      <a:lnTo>
                        <a:pt x="104" y="148"/>
                      </a:lnTo>
                      <a:lnTo>
                        <a:pt x="106" y="150"/>
                      </a:lnTo>
                      <a:lnTo>
                        <a:pt x="107" y="150"/>
                      </a:lnTo>
                      <a:lnTo>
                        <a:pt x="113" y="143"/>
                      </a:lnTo>
                      <a:lnTo>
                        <a:pt x="112" y="140"/>
                      </a:lnTo>
                      <a:lnTo>
                        <a:pt x="114" y="140"/>
                      </a:lnTo>
                      <a:lnTo>
                        <a:pt x="117" y="136"/>
                      </a:lnTo>
                      <a:lnTo>
                        <a:pt x="117" y="132"/>
                      </a:lnTo>
                      <a:lnTo>
                        <a:pt x="118" y="129"/>
                      </a:lnTo>
                      <a:lnTo>
                        <a:pt x="122" y="129"/>
                      </a:lnTo>
                      <a:lnTo>
                        <a:pt x="124" y="126"/>
                      </a:lnTo>
                      <a:lnTo>
                        <a:pt x="126" y="127"/>
                      </a:lnTo>
                      <a:lnTo>
                        <a:pt x="126" y="128"/>
                      </a:lnTo>
                      <a:lnTo>
                        <a:pt x="128" y="128"/>
                      </a:lnTo>
                      <a:lnTo>
                        <a:pt x="130" y="126"/>
                      </a:lnTo>
                      <a:lnTo>
                        <a:pt x="131" y="124"/>
                      </a:lnTo>
                      <a:lnTo>
                        <a:pt x="132" y="126"/>
                      </a:lnTo>
                      <a:lnTo>
                        <a:pt x="134" y="127"/>
                      </a:lnTo>
                      <a:lnTo>
                        <a:pt x="136" y="128"/>
                      </a:lnTo>
                      <a:lnTo>
                        <a:pt x="140" y="127"/>
                      </a:lnTo>
                      <a:lnTo>
                        <a:pt x="137" y="129"/>
                      </a:lnTo>
                      <a:lnTo>
                        <a:pt x="135" y="130"/>
                      </a:lnTo>
                      <a:lnTo>
                        <a:pt x="133" y="129"/>
                      </a:lnTo>
                      <a:lnTo>
                        <a:pt x="128" y="130"/>
                      </a:lnTo>
                      <a:lnTo>
                        <a:pt x="124" y="130"/>
                      </a:lnTo>
                      <a:lnTo>
                        <a:pt x="126" y="132"/>
                      </a:lnTo>
                      <a:lnTo>
                        <a:pt x="131" y="132"/>
                      </a:lnTo>
                      <a:lnTo>
                        <a:pt x="135" y="134"/>
                      </a:lnTo>
                      <a:lnTo>
                        <a:pt x="135" y="135"/>
                      </a:lnTo>
                      <a:lnTo>
                        <a:pt x="133" y="136"/>
                      </a:lnTo>
                      <a:lnTo>
                        <a:pt x="135" y="139"/>
                      </a:lnTo>
                      <a:lnTo>
                        <a:pt x="137" y="139"/>
                      </a:lnTo>
                      <a:lnTo>
                        <a:pt x="140" y="140"/>
                      </a:lnTo>
                      <a:lnTo>
                        <a:pt x="143" y="139"/>
                      </a:lnTo>
                      <a:lnTo>
                        <a:pt x="146" y="138"/>
                      </a:lnTo>
                      <a:lnTo>
                        <a:pt x="149" y="140"/>
                      </a:lnTo>
                      <a:lnTo>
                        <a:pt x="152" y="141"/>
                      </a:lnTo>
                      <a:lnTo>
                        <a:pt x="152" y="139"/>
                      </a:lnTo>
                      <a:lnTo>
                        <a:pt x="154" y="140"/>
                      </a:lnTo>
                      <a:lnTo>
                        <a:pt x="155" y="143"/>
                      </a:lnTo>
                      <a:lnTo>
                        <a:pt x="156" y="146"/>
                      </a:lnTo>
                      <a:lnTo>
                        <a:pt x="155" y="147"/>
                      </a:lnTo>
                      <a:lnTo>
                        <a:pt x="151" y="147"/>
                      </a:lnTo>
                      <a:lnTo>
                        <a:pt x="146" y="151"/>
                      </a:lnTo>
                      <a:lnTo>
                        <a:pt x="143" y="157"/>
                      </a:lnTo>
                      <a:lnTo>
                        <a:pt x="145" y="158"/>
                      </a:lnTo>
                      <a:lnTo>
                        <a:pt x="147" y="156"/>
                      </a:lnTo>
                      <a:lnTo>
                        <a:pt x="150" y="157"/>
                      </a:lnTo>
                      <a:lnTo>
                        <a:pt x="152" y="157"/>
                      </a:lnTo>
                      <a:lnTo>
                        <a:pt x="156" y="162"/>
                      </a:lnTo>
                      <a:lnTo>
                        <a:pt x="157" y="164"/>
                      </a:lnTo>
                      <a:lnTo>
                        <a:pt x="155" y="171"/>
                      </a:lnTo>
                      <a:lnTo>
                        <a:pt x="154" y="171"/>
                      </a:lnTo>
                      <a:lnTo>
                        <a:pt x="157" y="174"/>
                      </a:lnTo>
                      <a:lnTo>
                        <a:pt x="162" y="174"/>
                      </a:lnTo>
                      <a:lnTo>
                        <a:pt x="167" y="171"/>
                      </a:lnTo>
                      <a:lnTo>
                        <a:pt x="173" y="165"/>
                      </a:lnTo>
                      <a:lnTo>
                        <a:pt x="178" y="166"/>
                      </a:lnTo>
                      <a:lnTo>
                        <a:pt x="180" y="161"/>
                      </a:lnTo>
                      <a:lnTo>
                        <a:pt x="183" y="160"/>
                      </a:lnTo>
                      <a:lnTo>
                        <a:pt x="189" y="160"/>
                      </a:lnTo>
                      <a:lnTo>
                        <a:pt x="194" y="160"/>
                      </a:lnTo>
                      <a:lnTo>
                        <a:pt x="196" y="157"/>
                      </a:lnTo>
                      <a:lnTo>
                        <a:pt x="194" y="154"/>
                      </a:lnTo>
                      <a:lnTo>
                        <a:pt x="196" y="153"/>
                      </a:lnTo>
                      <a:lnTo>
                        <a:pt x="197" y="151"/>
                      </a:lnTo>
                      <a:lnTo>
                        <a:pt x="193" y="150"/>
                      </a:lnTo>
                      <a:lnTo>
                        <a:pt x="189" y="151"/>
                      </a:lnTo>
                      <a:lnTo>
                        <a:pt x="187" y="155"/>
                      </a:lnTo>
                      <a:lnTo>
                        <a:pt x="185" y="153"/>
                      </a:lnTo>
                      <a:lnTo>
                        <a:pt x="183" y="153"/>
                      </a:lnTo>
                      <a:lnTo>
                        <a:pt x="181" y="156"/>
                      </a:lnTo>
                      <a:lnTo>
                        <a:pt x="180" y="155"/>
                      </a:lnTo>
                      <a:lnTo>
                        <a:pt x="173" y="146"/>
                      </a:lnTo>
                      <a:lnTo>
                        <a:pt x="171" y="142"/>
                      </a:lnTo>
                      <a:lnTo>
                        <a:pt x="169" y="138"/>
                      </a:lnTo>
                      <a:lnTo>
                        <a:pt x="168" y="139"/>
                      </a:lnTo>
                      <a:lnTo>
                        <a:pt x="169" y="143"/>
                      </a:lnTo>
                      <a:lnTo>
                        <a:pt x="174" y="150"/>
                      </a:lnTo>
                      <a:lnTo>
                        <a:pt x="179" y="156"/>
                      </a:lnTo>
                      <a:lnTo>
                        <a:pt x="178" y="157"/>
                      </a:lnTo>
                      <a:lnTo>
                        <a:pt x="174" y="156"/>
                      </a:lnTo>
                      <a:lnTo>
                        <a:pt x="173" y="153"/>
                      </a:lnTo>
                      <a:lnTo>
                        <a:pt x="173" y="150"/>
                      </a:lnTo>
                      <a:lnTo>
                        <a:pt x="171" y="148"/>
                      </a:lnTo>
                      <a:lnTo>
                        <a:pt x="169" y="150"/>
                      </a:lnTo>
                      <a:lnTo>
                        <a:pt x="169" y="147"/>
                      </a:lnTo>
                      <a:lnTo>
                        <a:pt x="168" y="147"/>
                      </a:lnTo>
                      <a:lnTo>
                        <a:pt x="167" y="149"/>
                      </a:lnTo>
                      <a:lnTo>
                        <a:pt x="167" y="147"/>
                      </a:lnTo>
                      <a:lnTo>
                        <a:pt x="168" y="145"/>
                      </a:lnTo>
                      <a:lnTo>
                        <a:pt x="167" y="143"/>
                      </a:lnTo>
                      <a:lnTo>
                        <a:pt x="166" y="144"/>
                      </a:lnTo>
                      <a:lnTo>
                        <a:pt x="164" y="143"/>
                      </a:lnTo>
                      <a:lnTo>
                        <a:pt x="162" y="140"/>
                      </a:lnTo>
                      <a:lnTo>
                        <a:pt x="158" y="141"/>
                      </a:lnTo>
                      <a:lnTo>
                        <a:pt x="155" y="140"/>
                      </a:lnTo>
                      <a:lnTo>
                        <a:pt x="156" y="138"/>
                      </a:lnTo>
                      <a:lnTo>
                        <a:pt x="159" y="139"/>
                      </a:lnTo>
                      <a:lnTo>
                        <a:pt x="161" y="136"/>
                      </a:lnTo>
                      <a:lnTo>
                        <a:pt x="163" y="139"/>
                      </a:lnTo>
                      <a:lnTo>
                        <a:pt x="166" y="139"/>
                      </a:lnTo>
                      <a:lnTo>
                        <a:pt x="166" y="136"/>
                      </a:lnTo>
                      <a:lnTo>
                        <a:pt x="169" y="136"/>
                      </a:lnTo>
                      <a:lnTo>
                        <a:pt x="173" y="130"/>
                      </a:lnTo>
                      <a:lnTo>
                        <a:pt x="174" y="129"/>
                      </a:lnTo>
                      <a:lnTo>
                        <a:pt x="176" y="129"/>
                      </a:lnTo>
                      <a:lnTo>
                        <a:pt x="176" y="131"/>
                      </a:lnTo>
                      <a:lnTo>
                        <a:pt x="173" y="135"/>
                      </a:lnTo>
                      <a:lnTo>
                        <a:pt x="172" y="136"/>
                      </a:lnTo>
                      <a:lnTo>
                        <a:pt x="173" y="137"/>
                      </a:lnTo>
                      <a:lnTo>
                        <a:pt x="174" y="136"/>
                      </a:lnTo>
                      <a:lnTo>
                        <a:pt x="177" y="131"/>
                      </a:lnTo>
                      <a:lnTo>
                        <a:pt x="178" y="129"/>
                      </a:lnTo>
                      <a:lnTo>
                        <a:pt x="176" y="126"/>
                      </a:lnTo>
                      <a:lnTo>
                        <a:pt x="176" y="125"/>
                      </a:lnTo>
                      <a:lnTo>
                        <a:pt x="176" y="125"/>
                      </a:lnTo>
                      <a:lnTo>
                        <a:pt x="179" y="128"/>
                      </a:lnTo>
                      <a:lnTo>
                        <a:pt x="180" y="129"/>
                      </a:lnTo>
                      <a:lnTo>
                        <a:pt x="183" y="126"/>
                      </a:lnTo>
                      <a:lnTo>
                        <a:pt x="187" y="127"/>
                      </a:lnTo>
                      <a:lnTo>
                        <a:pt x="190" y="126"/>
                      </a:lnTo>
                      <a:lnTo>
                        <a:pt x="192" y="125"/>
                      </a:lnTo>
                      <a:lnTo>
                        <a:pt x="193" y="126"/>
                      </a:lnTo>
                      <a:lnTo>
                        <a:pt x="197" y="122"/>
                      </a:lnTo>
                      <a:lnTo>
                        <a:pt x="198" y="119"/>
                      </a:lnTo>
                      <a:lnTo>
                        <a:pt x="201" y="119"/>
                      </a:lnTo>
                      <a:lnTo>
                        <a:pt x="202" y="116"/>
                      </a:lnTo>
                      <a:lnTo>
                        <a:pt x="204" y="114"/>
                      </a:lnTo>
                      <a:lnTo>
                        <a:pt x="207" y="114"/>
                      </a:lnTo>
                      <a:lnTo>
                        <a:pt x="211" y="112"/>
                      </a:lnTo>
                      <a:lnTo>
                        <a:pt x="212" y="112"/>
                      </a:lnTo>
                      <a:lnTo>
                        <a:pt x="213" y="115"/>
                      </a:lnTo>
                      <a:lnTo>
                        <a:pt x="215" y="113"/>
                      </a:lnTo>
                      <a:lnTo>
                        <a:pt x="215" y="113"/>
                      </a:lnTo>
                      <a:lnTo>
                        <a:pt x="216" y="105"/>
                      </a:lnTo>
                      <a:lnTo>
                        <a:pt x="218"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651">
                  <a:extLst>
                    <a:ext uri="{FF2B5EF4-FFF2-40B4-BE49-F238E27FC236}">
                      <a16:creationId xmlns:a16="http://schemas.microsoft.com/office/drawing/2014/main" id="{07092B90-A75B-43B4-BBB6-C8E90880EF11}"/>
                    </a:ext>
                  </a:extLst>
                </p:cNvPr>
                <p:cNvSpPr>
                  <a:spLocks/>
                </p:cNvSpPr>
                <p:nvPr/>
              </p:nvSpPr>
              <p:spPr bwMode="auto">
                <a:xfrm>
                  <a:off x="3947" y="1899"/>
                  <a:ext cx="49" cy="65"/>
                </a:xfrm>
                <a:custGeom>
                  <a:avLst/>
                  <a:gdLst>
                    <a:gd name="T0" fmla="*/ 8 w 49"/>
                    <a:gd name="T1" fmla="*/ 18 h 65"/>
                    <a:gd name="T2" fmla="*/ 14 w 49"/>
                    <a:gd name="T3" fmla="*/ 24 h 65"/>
                    <a:gd name="T4" fmla="*/ 14 w 49"/>
                    <a:gd name="T5" fmla="*/ 28 h 65"/>
                    <a:gd name="T6" fmla="*/ 21 w 49"/>
                    <a:gd name="T7" fmla="*/ 35 h 65"/>
                    <a:gd name="T8" fmla="*/ 23 w 49"/>
                    <a:gd name="T9" fmla="*/ 39 h 65"/>
                    <a:gd name="T10" fmla="*/ 25 w 49"/>
                    <a:gd name="T11" fmla="*/ 44 h 65"/>
                    <a:gd name="T12" fmla="*/ 25 w 49"/>
                    <a:gd name="T13" fmla="*/ 60 h 65"/>
                    <a:gd name="T14" fmla="*/ 26 w 49"/>
                    <a:gd name="T15" fmla="*/ 65 h 65"/>
                    <a:gd name="T16" fmla="*/ 27 w 49"/>
                    <a:gd name="T17" fmla="*/ 65 h 65"/>
                    <a:gd name="T18" fmla="*/ 28 w 49"/>
                    <a:gd name="T19" fmla="*/ 63 h 65"/>
                    <a:gd name="T20" fmla="*/ 31 w 49"/>
                    <a:gd name="T21" fmla="*/ 64 h 65"/>
                    <a:gd name="T22" fmla="*/ 31 w 49"/>
                    <a:gd name="T23" fmla="*/ 61 h 65"/>
                    <a:gd name="T24" fmla="*/ 34 w 49"/>
                    <a:gd name="T25" fmla="*/ 55 h 65"/>
                    <a:gd name="T26" fmla="*/ 35 w 49"/>
                    <a:gd name="T27" fmla="*/ 56 h 65"/>
                    <a:gd name="T28" fmla="*/ 35 w 49"/>
                    <a:gd name="T29" fmla="*/ 51 h 65"/>
                    <a:gd name="T30" fmla="*/ 35 w 49"/>
                    <a:gd name="T31" fmla="*/ 45 h 65"/>
                    <a:gd name="T32" fmla="*/ 38 w 49"/>
                    <a:gd name="T33" fmla="*/ 45 h 65"/>
                    <a:gd name="T34" fmla="*/ 42 w 49"/>
                    <a:gd name="T35" fmla="*/ 43 h 65"/>
                    <a:gd name="T36" fmla="*/ 44 w 49"/>
                    <a:gd name="T37" fmla="*/ 46 h 65"/>
                    <a:gd name="T38" fmla="*/ 49 w 49"/>
                    <a:gd name="T39" fmla="*/ 46 h 65"/>
                    <a:gd name="T40" fmla="*/ 49 w 49"/>
                    <a:gd name="T41" fmla="*/ 44 h 65"/>
                    <a:gd name="T42" fmla="*/ 47 w 49"/>
                    <a:gd name="T43" fmla="*/ 41 h 65"/>
                    <a:gd name="T44" fmla="*/ 48 w 49"/>
                    <a:gd name="T45" fmla="*/ 38 h 65"/>
                    <a:gd name="T46" fmla="*/ 47 w 49"/>
                    <a:gd name="T47" fmla="*/ 35 h 65"/>
                    <a:gd name="T48" fmla="*/ 43 w 49"/>
                    <a:gd name="T49" fmla="*/ 32 h 65"/>
                    <a:gd name="T50" fmla="*/ 39 w 49"/>
                    <a:gd name="T51" fmla="*/ 29 h 65"/>
                    <a:gd name="T52" fmla="*/ 39 w 49"/>
                    <a:gd name="T53" fmla="*/ 26 h 65"/>
                    <a:gd name="T54" fmla="*/ 36 w 49"/>
                    <a:gd name="T55" fmla="*/ 25 h 65"/>
                    <a:gd name="T56" fmla="*/ 36 w 49"/>
                    <a:gd name="T57" fmla="*/ 21 h 65"/>
                    <a:gd name="T58" fmla="*/ 35 w 49"/>
                    <a:gd name="T59" fmla="*/ 15 h 65"/>
                    <a:gd name="T60" fmla="*/ 32 w 49"/>
                    <a:gd name="T61" fmla="*/ 12 h 65"/>
                    <a:gd name="T62" fmla="*/ 28 w 49"/>
                    <a:gd name="T63" fmla="*/ 7 h 65"/>
                    <a:gd name="T64" fmla="*/ 26 w 49"/>
                    <a:gd name="T65" fmla="*/ 7 h 65"/>
                    <a:gd name="T66" fmla="*/ 25 w 49"/>
                    <a:gd name="T67" fmla="*/ 9 h 65"/>
                    <a:gd name="T68" fmla="*/ 21 w 49"/>
                    <a:gd name="T69" fmla="*/ 8 h 65"/>
                    <a:gd name="T70" fmla="*/ 17 w 49"/>
                    <a:gd name="T71" fmla="*/ 4 h 65"/>
                    <a:gd name="T72" fmla="*/ 13 w 49"/>
                    <a:gd name="T73" fmla="*/ 4 h 65"/>
                    <a:gd name="T74" fmla="*/ 11 w 49"/>
                    <a:gd name="T75" fmla="*/ 0 h 65"/>
                    <a:gd name="T76" fmla="*/ 10 w 49"/>
                    <a:gd name="T77" fmla="*/ 1 h 65"/>
                    <a:gd name="T78" fmla="*/ 7 w 49"/>
                    <a:gd name="T79" fmla="*/ 1 h 65"/>
                    <a:gd name="T80" fmla="*/ 6 w 49"/>
                    <a:gd name="T81" fmla="*/ 3 h 65"/>
                    <a:gd name="T82" fmla="*/ 3 w 49"/>
                    <a:gd name="T83" fmla="*/ 1 h 65"/>
                    <a:gd name="T84" fmla="*/ 2 w 49"/>
                    <a:gd name="T85" fmla="*/ 2 h 65"/>
                    <a:gd name="T86" fmla="*/ 0 w 49"/>
                    <a:gd name="T87" fmla="*/ 1 h 65"/>
                    <a:gd name="T88" fmla="*/ 0 w 49"/>
                    <a:gd name="T89" fmla="*/ 5 h 65"/>
                    <a:gd name="T90" fmla="*/ 0 w 49"/>
                    <a:gd name="T91" fmla="*/ 8 h 65"/>
                    <a:gd name="T92" fmla="*/ 0 w 49"/>
                    <a:gd name="T93" fmla="*/ 11 h 65"/>
                    <a:gd name="T94" fmla="*/ 6 w 49"/>
                    <a:gd name="T95" fmla="*/ 10 h 65"/>
                    <a:gd name="T96" fmla="*/ 8 w 49"/>
                    <a:gd name="T9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65">
                      <a:moveTo>
                        <a:pt x="8" y="18"/>
                      </a:moveTo>
                      <a:lnTo>
                        <a:pt x="14" y="24"/>
                      </a:lnTo>
                      <a:lnTo>
                        <a:pt x="14" y="28"/>
                      </a:lnTo>
                      <a:lnTo>
                        <a:pt x="21" y="35"/>
                      </a:lnTo>
                      <a:lnTo>
                        <a:pt x="23" y="39"/>
                      </a:lnTo>
                      <a:lnTo>
                        <a:pt x="25" y="44"/>
                      </a:lnTo>
                      <a:lnTo>
                        <a:pt x="25" y="60"/>
                      </a:lnTo>
                      <a:lnTo>
                        <a:pt x="26" y="65"/>
                      </a:lnTo>
                      <a:lnTo>
                        <a:pt x="27" y="65"/>
                      </a:lnTo>
                      <a:lnTo>
                        <a:pt x="28" y="63"/>
                      </a:lnTo>
                      <a:lnTo>
                        <a:pt x="31" y="64"/>
                      </a:lnTo>
                      <a:lnTo>
                        <a:pt x="31" y="61"/>
                      </a:lnTo>
                      <a:lnTo>
                        <a:pt x="34" y="55"/>
                      </a:lnTo>
                      <a:lnTo>
                        <a:pt x="35" y="56"/>
                      </a:lnTo>
                      <a:lnTo>
                        <a:pt x="35" y="51"/>
                      </a:lnTo>
                      <a:lnTo>
                        <a:pt x="35" y="45"/>
                      </a:lnTo>
                      <a:lnTo>
                        <a:pt x="38" y="45"/>
                      </a:lnTo>
                      <a:lnTo>
                        <a:pt x="42" y="43"/>
                      </a:lnTo>
                      <a:lnTo>
                        <a:pt x="44" y="46"/>
                      </a:lnTo>
                      <a:lnTo>
                        <a:pt x="49" y="46"/>
                      </a:lnTo>
                      <a:lnTo>
                        <a:pt x="49" y="44"/>
                      </a:lnTo>
                      <a:lnTo>
                        <a:pt x="47" y="41"/>
                      </a:lnTo>
                      <a:lnTo>
                        <a:pt x="48" y="38"/>
                      </a:lnTo>
                      <a:lnTo>
                        <a:pt x="47" y="35"/>
                      </a:lnTo>
                      <a:lnTo>
                        <a:pt x="43" y="32"/>
                      </a:lnTo>
                      <a:lnTo>
                        <a:pt x="39" y="29"/>
                      </a:lnTo>
                      <a:lnTo>
                        <a:pt x="39" y="26"/>
                      </a:lnTo>
                      <a:lnTo>
                        <a:pt x="36" y="25"/>
                      </a:lnTo>
                      <a:lnTo>
                        <a:pt x="36" y="21"/>
                      </a:lnTo>
                      <a:lnTo>
                        <a:pt x="35" y="15"/>
                      </a:lnTo>
                      <a:lnTo>
                        <a:pt x="32" y="12"/>
                      </a:lnTo>
                      <a:lnTo>
                        <a:pt x="28" y="7"/>
                      </a:lnTo>
                      <a:lnTo>
                        <a:pt x="26" y="7"/>
                      </a:lnTo>
                      <a:lnTo>
                        <a:pt x="25" y="9"/>
                      </a:lnTo>
                      <a:lnTo>
                        <a:pt x="21" y="8"/>
                      </a:lnTo>
                      <a:lnTo>
                        <a:pt x="17" y="4"/>
                      </a:lnTo>
                      <a:lnTo>
                        <a:pt x="13" y="4"/>
                      </a:lnTo>
                      <a:lnTo>
                        <a:pt x="11" y="0"/>
                      </a:lnTo>
                      <a:lnTo>
                        <a:pt x="10" y="1"/>
                      </a:lnTo>
                      <a:lnTo>
                        <a:pt x="7" y="1"/>
                      </a:lnTo>
                      <a:lnTo>
                        <a:pt x="6" y="3"/>
                      </a:lnTo>
                      <a:lnTo>
                        <a:pt x="3" y="1"/>
                      </a:lnTo>
                      <a:lnTo>
                        <a:pt x="2" y="2"/>
                      </a:lnTo>
                      <a:lnTo>
                        <a:pt x="0" y="1"/>
                      </a:lnTo>
                      <a:lnTo>
                        <a:pt x="0" y="5"/>
                      </a:lnTo>
                      <a:lnTo>
                        <a:pt x="0" y="8"/>
                      </a:lnTo>
                      <a:lnTo>
                        <a:pt x="0" y="11"/>
                      </a:lnTo>
                      <a:lnTo>
                        <a:pt x="6" y="10"/>
                      </a:lnTo>
                      <a:lnTo>
                        <a:pt x="8"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652">
                  <a:extLst>
                    <a:ext uri="{FF2B5EF4-FFF2-40B4-BE49-F238E27FC236}">
                      <a16:creationId xmlns:a16="http://schemas.microsoft.com/office/drawing/2014/main" id="{FF05E9CC-D4E6-406A-A5EE-3AFF546E47C2}"/>
                    </a:ext>
                  </a:extLst>
                </p:cNvPr>
                <p:cNvSpPr>
                  <a:spLocks/>
                </p:cNvSpPr>
                <p:nvPr/>
              </p:nvSpPr>
              <p:spPr bwMode="auto">
                <a:xfrm>
                  <a:off x="3869" y="1909"/>
                  <a:ext cx="125" cy="96"/>
                </a:xfrm>
                <a:custGeom>
                  <a:avLst/>
                  <a:gdLst>
                    <a:gd name="T0" fmla="*/ 116 w 125"/>
                    <a:gd name="T1" fmla="*/ 61 h 96"/>
                    <a:gd name="T2" fmla="*/ 107 w 125"/>
                    <a:gd name="T3" fmla="*/ 60 h 96"/>
                    <a:gd name="T4" fmla="*/ 103 w 125"/>
                    <a:gd name="T5" fmla="*/ 50 h 96"/>
                    <a:gd name="T6" fmla="*/ 101 w 125"/>
                    <a:gd name="T7" fmla="*/ 29 h 96"/>
                    <a:gd name="T8" fmla="*/ 92 w 125"/>
                    <a:gd name="T9" fmla="*/ 18 h 96"/>
                    <a:gd name="T10" fmla="*/ 86 w 125"/>
                    <a:gd name="T11" fmla="*/ 8 h 96"/>
                    <a:gd name="T12" fmla="*/ 75 w 125"/>
                    <a:gd name="T13" fmla="*/ 2 h 96"/>
                    <a:gd name="T14" fmla="*/ 63 w 125"/>
                    <a:gd name="T15" fmla="*/ 7 h 96"/>
                    <a:gd name="T16" fmla="*/ 58 w 125"/>
                    <a:gd name="T17" fmla="*/ 10 h 96"/>
                    <a:gd name="T18" fmla="*/ 50 w 125"/>
                    <a:gd name="T19" fmla="*/ 10 h 96"/>
                    <a:gd name="T20" fmla="*/ 45 w 125"/>
                    <a:gd name="T21" fmla="*/ 5 h 96"/>
                    <a:gd name="T22" fmla="*/ 36 w 125"/>
                    <a:gd name="T23" fmla="*/ 1 h 96"/>
                    <a:gd name="T24" fmla="*/ 31 w 125"/>
                    <a:gd name="T25" fmla="*/ 4 h 96"/>
                    <a:gd name="T26" fmla="*/ 29 w 125"/>
                    <a:gd name="T27" fmla="*/ 5 h 96"/>
                    <a:gd name="T28" fmla="*/ 24 w 125"/>
                    <a:gd name="T29" fmla="*/ 9 h 96"/>
                    <a:gd name="T30" fmla="*/ 18 w 125"/>
                    <a:gd name="T31" fmla="*/ 26 h 96"/>
                    <a:gd name="T32" fmla="*/ 13 w 125"/>
                    <a:gd name="T33" fmla="*/ 39 h 96"/>
                    <a:gd name="T34" fmla="*/ 7 w 125"/>
                    <a:gd name="T35" fmla="*/ 41 h 96"/>
                    <a:gd name="T36" fmla="*/ 3 w 125"/>
                    <a:gd name="T37" fmla="*/ 45 h 96"/>
                    <a:gd name="T38" fmla="*/ 3 w 125"/>
                    <a:gd name="T39" fmla="*/ 50 h 96"/>
                    <a:gd name="T40" fmla="*/ 9 w 125"/>
                    <a:gd name="T41" fmla="*/ 58 h 96"/>
                    <a:gd name="T42" fmla="*/ 13 w 125"/>
                    <a:gd name="T43" fmla="*/ 63 h 96"/>
                    <a:gd name="T44" fmla="*/ 15 w 125"/>
                    <a:gd name="T45" fmla="*/ 71 h 96"/>
                    <a:gd name="T46" fmla="*/ 20 w 125"/>
                    <a:gd name="T47" fmla="*/ 75 h 96"/>
                    <a:gd name="T48" fmla="*/ 24 w 125"/>
                    <a:gd name="T49" fmla="*/ 76 h 96"/>
                    <a:gd name="T50" fmla="*/ 29 w 125"/>
                    <a:gd name="T51" fmla="*/ 75 h 96"/>
                    <a:gd name="T52" fmla="*/ 32 w 125"/>
                    <a:gd name="T53" fmla="*/ 79 h 96"/>
                    <a:gd name="T54" fmla="*/ 33 w 125"/>
                    <a:gd name="T55" fmla="*/ 85 h 96"/>
                    <a:gd name="T56" fmla="*/ 39 w 125"/>
                    <a:gd name="T57" fmla="*/ 88 h 96"/>
                    <a:gd name="T58" fmla="*/ 37 w 125"/>
                    <a:gd name="T59" fmla="*/ 92 h 96"/>
                    <a:gd name="T60" fmla="*/ 42 w 125"/>
                    <a:gd name="T61" fmla="*/ 92 h 96"/>
                    <a:gd name="T62" fmla="*/ 47 w 125"/>
                    <a:gd name="T63" fmla="*/ 94 h 96"/>
                    <a:gd name="T64" fmla="*/ 54 w 125"/>
                    <a:gd name="T65" fmla="*/ 96 h 96"/>
                    <a:gd name="T66" fmla="*/ 61 w 125"/>
                    <a:gd name="T67" fmla="*/ 95 h 96"/>
                    <a:gd name="T68" fmla="*/ 66 w 125"/>
                    <a:gd name="T69" fmla="*/ 95 h 96"/>
                    <a:gd name="T70" fmla="*/ 74 w 125"/>
                    <a:gd name="T71" fmla="*/ 96 h 96"/>
                    <a:gd name="T72" fmla="*/ 79 w 125"/>
                    <a:gd name="T73" fmla="*/ 93 h 96"/>
                    <a:gd name="T74" fmla="*/ 89 w 125"/>
                    <a:gd name="T75" fmla="*/ 86 h 96"/>
                    <a:gd name="T76" fmla="*/ 96 w 125"/>
                    <a:gd name="T77" fmla="*/ 85 h 96"/>
                    <a:gd name="T78" fmla="*/ 103 w 125"/>
                    <a:gd name="T79" fmla="*/ 90 h 96"/>
                    <a:gd name="T80" fmla="*/ 109 w 125"/>
                    <a:gd name="T81" fmla="*/ 91 h 96"/>
                    <a:gd name="T82" fmla="*/ 113 w 125"/>
                    <a:gd name="T83" fmla="*/ 92 h 96"/>
                    <a:gd name="T84" fmla="*/ 113 w 125"/>
                    <a:gd name="T85" fmla="*/ 85 h 96"/>
                    <a:gd name="T86" fmla="*/ 113 w 125"/>
                    <a:gd name="T87" fmla="*/ 78 h 96"/>
                    <a:gd name="T88" fmla="*/ 115 w 125"/>
                    <a:gd name="T89" fmla="*/ 72 h 96"/>
                    <a:gd name="T90" fmla="*/ 123 w 125"/>
                    <a:gd name="T91" fmla="*/ 70 h 96"/>
                    <a:gd name="T92" fmla="*/ 125 w 125"/>
                    <a:gd name="T93" fmla="*/ 64 h 96"/>
                    <a:gd name="T94" fmla="*/ 125 w 125"/>
                    <a:gd name="T95" fmla="*/ 60 h 96"/>
                    <a:gd name="T96" fmla="*/ 118 w 125"/>
                    <a:gd name="T97" fmla="*/ 5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 h="96">
                      <a:moveTo>
                        <a:pt x="118" y="59"/>
                      </a:moveTo>
                      <a:lnTo>
                        <a:pt x="116" y="61"/>
                      </a:lnTo>
                      <a:lnTo>
                        <a:pt x="111" y="60"/>
                      </a:lnTo>
                      <a:lnTo>
                        <a:pt x="107" y="60"/>
                      </a:lnTo>
                      <a:lnTo>
                        <a:pt x="104" y="55"/>
                      </a:lnTo>
                      <a:lnTo>
                        <a:pt x="103" y="50"/>
                      </a:lnTo>
                      <a:lnTo>
                        <a:pt x="103" y="34"/>
                      </a:lnTo>
                      <a:lnTo>
                        <a:pt x="101" y="29"/>
                      </a:lnTo>
                      <a:lnTo>
                        <a:pt x="99" y="25"/>
                      </a:lnTo>
                      <a:lnTo>
                        <a:pt x="92" y="18"/>
                      </a:lnTo>
                      <a:lnTo>
                        <a:pt x="92" y="14"/>
                      </a:lnTo>
                      <a:lnTo>
                        <a:pt x="86" y="8"/>
                      </a:lnTo>
                      <a:lnTo>
                        <a:pt x="84" y="0"/>
                      </a:lnTo>
                      <a:lnTo>
                        <a:pt x="75" y="2"/>
                      </a:lnTo>
                      <a:lnTo>
                        <a:pt x="72" y="5"/>
                      </a:lnTo>
                      <a:lnTo>
                        <a:pt x="63" y="7"/>
                      </a:lnTo>
                      <a:lnTo>
                        <a:pt x="61" y="10"/>
                      </a:lnTo>
                      <a:lnTo>
                        <a:pt x="58" y="10"/>
                      </a:lnTo>
                      <a:lnTo>
                        <a:pt x="53" y="12"/>
                      </a:lnTo>
                      <a:lnTo>
                        <a:pt x="50" y="10"/>
                      </a:lnTo>
                      <a:lnTo>
                        <a:pt x="49" y="8"/>
                      </a:lnTo>
                      <a:lnTo>
                        <a:pt x="45" y="5"/>
                      </a:lnTo>
                      <a:lnTo>
                        <a:pt x="41" y="5"/>
                      </a:lnTo>
                      <a:lnTo>
                        <a:pt x="36" y="1"/>
                      </a:lnTo>
                      <a:lnTo>
                        <a:pt x="33" y="1"/>
                      </a:lnTo>
                      <a:lnTo>
                        <a:pt x="31" y="4"/>
                      </a:lnTo>
                      <a:lnTo>
                        <a:pt x="28" y="4"/>
                      </a:lnTo>
                      <a:lnTo>
                        <a:pt x="29" y="5"/>
                      </a:lnTo>
                      <a:lnTo>
                        <a:pt x="27" y="8"/>
                      </a:lnTo>
                      <a:lnTo>
                        <a:pt x="24" y="9"/>
                      </a:lnTo>
                      <a:lnTo>
                        <a:pt x="21" y="16"/>
                      </a:lnTo>
                      <a:lnTo>
                        <a:pt x="18" y="26"/>
                      </a:lnTo>
                      <a:lnTo>
                        <a:pt x="13" y="36"/>
                      </a:lnTo>
                      <a:lnTo>
                        <a:pt x="13" y="39"/>
                      </a:lnTo>
                      <a:lnTo>
                        <a:pt x="11" y="42"/>
                      </a:lnTo>
                      <a:lnTo>
                        <a:pt x="7" y="41"/>
                      </a:lnTo>
                      <a:lnTo>
                        <a:pt x="6" y="44"/>
                      </a:lnTo>
                      <a:lnTo>
                        <a:pt x="3" y="45"/>
                      </a:lnTo>
                      <a:lnTo>
                        <a:pt x="0" y="49"/>
                      </a:lnTo>
                      <a:lnTo>
                        <a:pt x="3" y="50"/>
                      </a:lnTo>
                      <a:lnTo>
                        <a:pt x="4" y="52"/>
                      </a:lnTo>
                      <a:lnTo>
                        <a:pt x="9" y="58"/>
                      </a:lnTo>
                      <a:lnTo>
                        <a:pt x="9" y="61"/>
                      </a:lnTo>
                      <a:lnTo>
                        <a:pt x="13" y="63"/>
                      </a:lnTo>
                      <a:lnTo>
                        <a:pt x="16" y="67"/>
                      </a:lnTo>
                      <a:lnTo>
                        <a:pt x="15" y="71"/>
                      </a:lnTo>
                      <a:lnTo>
                        <a:pt x="16" y="73"/>
                      </a:lnTo>
                      <a:lnTo>
                        <a:pt x="20" y="75"/>
                      </a:lnTo>
                      <a:lnTo>
                        <a:pt x="22" y="77"/>
                      </a:lnTo>
                      <a:lnTo>
                        <a:pt x="24" y="76"/>
                      </a:lnTo>
                      <a:lnTo>
                        <a:pt x="26" y="78"/>
                      </a:lnTo>
                      <a:lnTo>
                        <a:pt x="29" y="75"/>
                      </a:lnTo>
                      <a:lnTo>
                        <a:pt x="34" y="76"/>
                      </a:lnTo>
                      <a:lnTo>
                        <a:pt x="32" y="79"/>
                      </a:lnTo>
                      <a:lnTo>
                        <a:pt x="32" y="82"/>
                      </a:lnTo>
                      <a:lnTo>
                        <a:pt x="33" y="85"/>
                      </a:lnTo>
                      <a:lnTo>
                        <a:pt x="37" y="86"/>
                      </a:lnTo>
                      <a:lnTo>
                        <a:pt x="39" y="88"/>
                      </a:lnTo>
                      <a:lnTo>
                        <a:pt x="38" y="90"/>
                      </a:lnTo>
                      <a:lnTo>
                        <a:pt x="37" y="92"/>
                      </a:lnTo>
                      <a:lnTo>
                        <a:pt x="39" y="95"/>
                      </a:lnTo>
                      <a:lnTo>
                        <a:pt x="42" y="92"/>
                      </a:lnTo>
                      <a:lnTo>
                        <a:pt x="46" y="93"/>
                      </a:lnTo>
                      <a:lnTo>
                        <a:pt x="47" y="94"/>
                      </a:lnTo>
                      <a:lnTo>
                        <a:pt x="49" y="94"/>
                      </a:lnTo>
                      <a:lnTo>
                        <a:pt x="54" y="96"/>
                      </a:lnTo>
                      <a:lnTo>
                        <a:pt x="58" y="94"/>
                      </a:lnTo>
                      <a:lnTo>
                        <a:pt x="61" y="95"/>
                      </a:lnTo>
                      <a:lnTo>
                        <a:pt x="63" y="94"/>
                      </a:lnTo>
                      <a:lnTo>
                        <a:pt x="66" y="95"/>
                      </a:lnTo>
                      <a:lnTo>
                        <a:pt x="68" y="95"/>
                      </a:lnTo>
                      <a:lnTo>
                        <a:pt x="74" y="96"/>
                      </a:lnTo>
                      <a:lnTo>
                        <a:pt x="75" y="94"/>
                      </a:lnTo>
                      <a:lnTo>
                        <a:pt x="79" y="93"/>
                      </a:lnTo>
                      <a:lnTo>
                        <a:pt x="80" y="91"/>
                      </a:lnTo>
                      <a:lnTo>
                        <a:pt x="89" y="86"/>
                      </a:lnTo>
                      <a:lnTo>
                        <a:pt x="92" y="85"/>
                      </a:lnTo>
                      <a:lnTo>
                        <a:pt x="96" y="85"/>
                      </a:lnTo>
                      <a:lnTo>
                        <a:pt x="101" y="88"/>
                      </a:lnTo>
                      <a:lnTo>
                        <a:pt x="103" y="90"/>
                      </a:lnTo>
                      <a:lnTo>
                        <a:pt x="106" y="88"/>
                      </a:lnTo>
                      <a:lnTo>
                        <a:pt x="109" y="91"/>
                      </a:lnTo>
                      <a:lnTo>
                        <a:pt x="110" y="92"/>
                      </a:lnTo>
                      <a:lnTo>
                        <a:pt x="113" y="92"/>
                      </a:lnTo>
                      <a:lnTo>
                        <a:pt x="112" y="88"/>
                      </a:lnTo>
                      <a:lnTo>
                        <a:pt x="113" y="85"/>
                      </a:lnTo>
                      <a:lnTo>
                        <a:pt x="113" y="81"/>
                      </a:lnTo>
                      <a:lnTo>
                        <a:pt x="113" y="78"/>
                      </a:lnTo>
                      <a:lnTo>
                        <a:pt x="114" y="76"/>
                      </a:lnTo>
                      <a:lnTo>
                        <a:pt x="115" y="72"/>
                      </a:lnTo>
                      <a:lnTo>
                        <a:pt x="120" y="71"/>
                      </a:lnTo>
                      <a:lnTo>
                        <a:pt x="123" y="70"/>
                      </a:lnTo>
                      <a:lnTo>
                        <a:pt x="125" y="67"/>
                      </a:lnTo>
                      <a:lnTo>
                        <a:pt x="125" y="64"/>
                      </a:lnTo>
                      <a:lnTo>
                        <a:pt x="123" y="63"/>
                      </a:lnTo>
                      <a:lnTo>
                        <a:pt x="125" y="60"/>
                      </a:lnTo>
                      <a:lnTo>
                        <a:pt x="123" y="58"/>
                      </a:lnTo>
                      <a:lnTo>
                        <a:pt x="118"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653">
                  <a:extLst>
                    <a:ext uri="{FF2B5EF4-FFF2-40B4-BE49-F238E27FC236}">
                      <a16:creationId xmlns:a16="http://schemas.microsoft.com/office/drawing/2014/main" id="{A0AA46DA-B92F-4C3B-A96B-D1046A0913FB}"/>
                    </a:ext>
                  </a:extLst>
                </p:cNvPr>
                <p:cNvSpPr>
                  <a:spLocks/>
                </p:cNvSpPr>
                <p:nvPr/>
              </p:nvSpPr>
              <p:spPr bwMode="auto">
                <a:xfrm>
                  <a:off x="3816" y="1903"/>
                  <a:ext cx="82" cy="63"/>
                </a:xfrm>
                <a:custGeom>
                  <a:avLst/>
                  <a:gdLst>
                    <a:gd name="T0" fmla="*/ 66 w 82"/>
                    <a:gd name="T1" fmla="*/ 1 h 63"/>
                    <a:gd name="T2" fmla="*/ 60 w 82"/>
                    <a:gd name="T3" fmla="*/ 2 h 63"/>
                    <a:gd name="T4" fmla="*/ 57 w 82"/>
                    <a:gd name="T5" fmla="*/ 0 h 63"/>
                    <a:gd name="T6" fmla="*/ 52 w 82"/>
                    <a:gd name="T7" fmla="*/ 1 h 63"/>
                    <a:gd name="T8" fmla="*/ 50 w 82"/>
                    <a:gd name="T9" fmla="*/ 6 h 63"/>
                    <a:gd name="T10" fmla="*/ 48 w 82"/>
                    <a:gd name="T11" fmla="*/ 8 h 63"/>
                    <a:gd name="T12" fmla="*/ 47 w 82"/>
                    <a:gd name="T13" fmla="*/ 11 h 63"/>
                    <a:gd name="T14" fmla="*/ 43 w 82"/>
                    <a:gd name="T15" fmla="*/ 7 h 63"/>
                    <a:gd name="T16" fmla="*/ 38 w 82"/>
                    <a:gd name="T17" fmla="*/ 11 h 63"/>
                    <a:gd name="T18" fmla="*/ 34 w 82"/>
                    <a:gd name="T19" fmla="*/ 13 h 63"/>
                    <a:gd name="T20" fmla="*/ 34 w 82"/>
                    <a:gd name="T21" fmla="*/ 16 h 63"/>
                    <a:gd name="T22" fmla="*/ 27 w 82"/>
                    <a:gd name="T23" fmla="*/ 17 h 63"/>
                    <a:gd name="T24" fmla="*/ 22 w 82"/>
                    <a:gd name="T25" fmla="*/ 18 h 63"/>
                    <a:gd name="T26" fmla="*/ 17 w 82"/>
                    <a:gd name="T27" fmla="*/ 18 h 63"/>
                    <a:gd name="T28" fmla="*/ 7 w 82"/>
                    <a:gd name="T29" fmla="*/ 11 h 63"/>
                    <a:gd name="T30" fmla="*/ 7 w 82"/>
                    <a:gd name="T31" fmla="*/ 14 h 63"/>
                    <a:gd name="T32" fmla="*/ 8 w 82"/>
                    <a:gd name="T33" fmla="*/ 17 h 63"/>
                    <a:gd name="T34" fmla="*/ 7 w 82"/>
                    <a:gd name="T35" fmla="*/ 20 h 63"/>
                    <a:gd name="T36" fmla="*/ 1 w 82"/>
                    <a:gd name="T37" fmla="*/ 20 h 63"/>
                    <a:gd name="T38" fmla="*/ 1 w 82"/>
                    <a:gd name="T39" fmla="*/ 21 h 63"/>
                    <a:gd name="T40" fmla="*/ 3 w 82"/>
                    <a:gd name="T41" fmla="*/ 25 h 63"/>
                    <a:gd name="T42" fmla="*/ 2 w 82"/>
                    <a:gd name="T43" fmla="*/ 29 h 63"/>
                    <a:gd name="T44" fmla="*/ 2 w 82"/>
                    <a:gd name="T45" fmla="*/ 32 h 63"/>
                    <a:gd name="T46" fmla="*/ 3 w 82"/>
                    <a:gd name="T47" fmla="*/ 35 h 63"/>
                    <a:gd name="T48" fmla="*/ 1 w 82"/>
                    <a:gd name="T49" fmla="*/ 38 h 63"/>
                    <a:gd name="T50" fmla="*/ 0 w 82"/>
                    <a:gd name="T51" fmla="*/ 38 h 63"/>
                    <a:gd name="T52" fmla="*/ 4 w 82"/>
                    <a:gd name="T53" fmla="*/ 44 h 63"/>
                    <a:gd name="T54" fmla="*/ 5 w 82"/>
                    <a:gd name="T55" fmla="*/ 49 h 63"/>
                    <a:gd name="T56" fmla="*/ 7 w 82"/>
                    <a:gd name="T57" fmla="*/ 50 h 63"/>
                    <a:gd name="T58" fmla="*/ 13 w 82"/>
                    <a:gd name="T59" fmla="*/ 56 h 63"/>
                    <a:gd name="T60" fmla="*/ 16 w 82"/>
                    <a:gd name="T61" fmla="*/ 58 h 63"/>
                    <a:gd name="T62" fmla="*/ 18 w 82"/>
                    <a:gd name="T63" fmla="*/ 60 h 63"/>
                    <a:gd name="T64" fmla="*/ 25 w 82"/>
                    <a:gd name="T65" fmla="*/ 62 h 63"/>
                    <a:gd name="T66" fmla="*/ 31 w 82"/>
                    <a:gd name="T67" fmla="*/ 63 h 63"/>
                    <a:gd name="T68" fmla="*/ 33 w 82"/>
                    <a:gd name="T69" fmla="*/ 60 h 63"/>
                    <a:gd name="T70" fmla="*/ 34 w 82"/>
                    <a:gd name="T71" fmla="*/ 61 h 63"/>
                    <a:gd name="T72" fmla="*/ 36 w 82"/>
                    <a:gd name="T73" fmla="*/ 59 h 63"/>
                    <a:gd name="T74" fmla="*/ 40 w 82"/>
                    <a:gd name="T75" fmla="*/ 56 h 63"/>
                    <a:gd name="T76" fmla="*/ 42 w 82"/>
                    <a:gd name="T77" fmla="*/ 57 h 63"/>
                    <a:gd name="T78" fmla="*/ 43 w 82"/>
                    <a:gd name="T79" fmla="*/ 56 h 63"/>
                    <a:gd name="T80" fmla="*/ 46 w 82"/>
                    <a:gd name="T81" fmla="*/ 52 h 63"/>
                    <a:gd name="T82" fmla="*/ 48 w 82"/>
                    <a:gd name="T83" fmla="*/ 53 h 63"/>
                    <a:gd name="T84" fmla="*/ 52 w 82"/>
                    <a:gd name="T85" fmla="*/ 54 h 63"/>
                    <a:gd name="T86" fmla="*/ 53 w 82"/>
                    <a:gd name="T87" fmla="*/ 55 h 63"/>
                    <a:gd name="T88" fmla="*/ 56 w 82"/>
                    <a:gd name="T89" fmla="*/ 51 h 63"/>
                    <a:gd name="T90" fmla="*/ 59 w 82"/>
                    <a:gd name="T91" fmla="*/ 50 h 63"/>
                    <a:gd name="T92" fmla="*/ 60 w 82"/>
                    <a:gd name="T93" fmla="*/ 47 h 63"/>
                    <a:gd name="T94" fmla="*/ 64 w 82"/>
                    <a:gd name="T95" fmla="*/ 48 h 63"/>
                    <a:gd name="T96" fmla="*/ 66 w 82"/>
                    <a:gd name="T97" fmla="*/ 45 h 63"/>
                    <a:gd name="T98" fmla="*/ 66 w 82"/>
                    <a:gd name="T99" fmla="*/ 42 h 63"/>
                    <a:gd name="T100" fmla="*/ 71 w 82"/>
                    <a:gd name="T101" fmla="*/ 32 h 63"/>
                    <a:gd name="T102" fmla="*/ 74 w 82"/>
                    <a:gd name="T103" fmla="*/ 22 h 63"/>
                    <a:gd name="T104" fmla="*/ 77 w 82"/>
                    <a:gd name="T105" fmla="*/ 15 h 63"/>
                    <a:gd name="T106" fmla="*/ 80 w 82"/>
                    <a:gd name="T107" fmla="*/ 14 h 63"/>
                    <a:gd name="T108" fmla="*/ 82 w 82"/>
                    <a:gd name="T109" fmla="*/ 11 h 63"/>
                    <a:gd name="T110" fmla="*/ 80 w 82"/>
                    <a:gd name="T111" fmla="*/ 7 h 63"/>
                    <a:gd name="T112" fmla="*/ 77 w 82"/>
                    <a:gd name="T113" fmla="*/ 4 h 63"/>
                    <a:gd name="T114" fmla="*/ 73 w 82"/>
                    <a:gd name="T115" fmla="*/ 0 h 63"/>
                    <a:gd name="T116" fmla="*/ 70 w 82"/>
                    <a:gd name="T117" fmla="*/ 3 h 63"/>
                    <a:gd name="T118" fmla="*/ 66 w 82"/>
                    <a:gd name="T11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63">
                      <a:moveTo>
                        <a:pt x="66" y="1"/>
                      </a:moveTo>
                      <a:lnTo>
                        <a:pt x="60" y="2"/>
                      </a:lnTo>
                      <a:lnTo>
                        <a:pt x="57" y="0"/>
                      </a:lnTo>
                      <a:lnTo>
                        <a:pt x="52" y="1"/>
                      </a:lnTo>
                      <a:lnTo>
                        <a:pt x="50" y="6"/>
                      </a:lnTo>
                      <a:lnTo>
                        <a:pt x="48" y="8"/>
                      </a:lnTo>
                      <a:lnTo>
                        <a:pt x="47" y="11"/>
                      </a:lnTo>
                      <a:lnTo>
                        <a:pt x="43" y="7"/>
                      </a:lnTo>
                      <a:lnTo>
                        <a:pt x="38" y="11"/>
                      </a:lnTo>
                      <a:lnTo>
                        <a:pt x="34" y="13"/>
                      </a:lnTo>
                      <a:lnTo>
                        <a:pt x="34" y="16"/>
                      </a:lnTo>
                      <a:lnTo>
                        <a:pt x="27" y="17"/>
                      </a:lnTo>
                      <a:lnTo>
                        <a:pt x="22" y="18"/>
                      </a:lnTo>
                      <a:lnTo>
                        <a:pt x="17" y="18"/>
                      </a:lnTo>
                      <a:lnTo>
                        <a:pt x="7" y="11"/>
                      </a:lnTo>
                      <a:lnTo>
                        <a:pt x="7" y="14"/>
                      </a:lnTo>
                      <a:lnTo>
                        <a:pt x="8" y="17"/>
                      </a:lnTo>
                      <a:lnTo>
                        <a:pt x="7" y="20"/>
                      </a:lnTo>
                      <a:lnTo>
                        <a:pt x="1" y="20"/>
                      </a:lnTo>
                      <a:lnTo>
                        <a:pt x="1" y="21"/>
                      </a:lnTo>
                      <a:lnTo>
                        <a:pt x="3" y="25"/>
                      </a:lnTo>
                      <a:lnTo>
                        <a:pt x="2" y="29"/>
                      </a:lnTo>
                      <a:lnTo>
                        <a:pt x="2" y="32"/>
                      </a:lnTo>
                      <a:lnTo>
                        <a:pt x="3" y="35"/>
                      </a:lnTo>
                      <a:lnTo>
                        <a:pt x="1" y="38"/>
                      </a:lnTo>
                      <a:lnTo>
                        <a:pt x="0" y="38"/>
                      </a:lnTo>
                      <a:lnTo>
                        <a:pt x="4" y="44"/>
                      </a:lnTo>
                      <a:lnTo>
                        <a:pt x="5" y="49"/>
                      </a:lnTo>
                      <a:lnTo>
                        <a:pt x="7" y="50"/>
                      </a:lnTo>
                      <a:lnTo>
                        <a:pt x="13" y="56"/>
                      </a:lnTo>
                      <a:lnTo>
                        <a:pt x="16" y="58"/>
                      </a:lnTo>
                      <a:lnTo>
                        <a:pt x="18" y="60"/>
                      </a:lnTo>
                      <a:lnTo>
                        <a:pt x="25" y="62"/>
                      </a:lnTo>
                      <a:lnTo>
                        <a:pt x="31" y="63"/>
                      </a:lnTo>
                      <a:lnTo>
                        <a:pt x="33" y="60"/>
                      </a:lnTo>
                      <a:lnTo>
                        <a:pt x="34" y="61"/>
                      </a:lnTo>
                      <a:lnTo>
                        <a:pt x="36" y="59"/>
                      </a:lnTo>
                      <a:lnTo>
                        <a:pt x="40" y="56"/>
                      </a:lnTo>
                      <a:lnTo>
                        <a:pt x="42" y="57"/>
                      </a:lnTo>
                      <a:lnTo>
                        <a:pt x="43" y="56"/>
                      </a:lnTo>
                      <a:lnTo>
                        <a:pt x="46" y="52"/>
                      </a:lnTo>
                      <a:lnTo>
                        <a:pt x="48" y="53"/>
                      </a:lnTo>
                      <a:lnTo>
                        <a:pt x="52" y="54"/>
                      </a:lnTo>
                      <a:lnTo>
                        <a:pt x="53" y="55"/>
                      </a:lnTo>
                      <a:lnTo>
                        <a:pt x="56" y="51"/>
                      </a:lnTo>
                      <a:lnTo>
                        <a:pt x="59" y="50"/>
                      </a:lnTo>
                      <a:lnTo>
                        <a:pt x="60" y="47"/>
                      </a:lnTo>
                      <a:lnTo>
                        <a:pt x="64" y="48"/>
                      </a:lnTo>
                      <a:lnTo>
                        <a:pt x="66" y="45"/>
                      </a:lnTo>
                      <a:lnTo>
                        <a:pt x="66" y="42"/>
                      </a:lnTo>
                      <a:lnTo>
                        <a:pt x="71" y="32"/>
                      </a:lnTo>
                      <a:lnTo>
                        <a:pt x="74" y="22"/>
                      </a:lnTo>
                      <a:lnTo>
                        <a:pt x="77" y="15"/>
                      </a:lnTo>
                      <a:lnTo>
                        <a:pt x="80" y="14"/>
                      </a:lnTo>
                      <a:lnTo>
                        <a:pt x="82" y="11"/>
                      </a:lnTo>
                      <a:lnTo>
                        <a:pt x="80" y="7"/>
                      </a:lnTo>
                      <a:lnTo>
                        <a:pt x="77" y="4"/>
                      </a:lnTo>
                      <a:lnTo>
                        <a:pt x="73" y="0"/>
                      </a:lnTo>
                      <a:lnTo>
                        <a:pt x="70" y="3"/>
                      </a:lnTo>
                      <a:lnTo>
                        <a:pt x="6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654">
                  <a:extLst>
                    <a:ext uri="{FF2B5EF4-FFF2-40B4-BE49-F238E27FC236}">
                      <a16:creationId xmlns:a16="http://schemas.microsoft.com/office/drawing/2014/main" id="{3E603CB4-30A3-44AF-86CA-0B500D1741BF}"/>
                    </a:ext>
                  </a:extLst>
                </p:cNvPr>
                <p:cNvSpPr>
                  <a:spLocks/>
                </p:cNvSpPr>
                <p:nvPr/>
              </p:nvSpPr>
              <p:spPr bwMode="auto">
                <a:xfrm>
                  <a:off x="3823" y="1885"/>
                  <a:ext cx="71" cy="36"/>
                </a:xfrm>
                <a:custGeom>
                  <a:avLst/>
                  <a:gdLst>
                    <a:gd name="T0" fmla="*/ 65 w 71"/>
                    <a:gd name="T1" fmla="*/ 1 h 36"/>
                    <a:gd name="T2" fmla="*/ 59 w 71"/>
                    <a:gd name="T3" fmla="*/ 0 h 36"/>
                    <a:gd name="T4" fmla="*/ 57 w 71"/>
                    <a:gd name="T5" fmla="*/ 1 h 36"/>
                    <a:gd name="T6" fmla="*/ 55 w 71"/>
                    <a:gd name="T7" fmla="*/ 0 h 36"/>
                    <a:gd name="T8" fmla="*/ 53 w 71"/>
                    <a:gd name="T9" fmla="*/ 0 h 36"/>
                    <a:gd name="T10" fmla="*/ 51 w 71"/>
                    <a:gd name="T11" fmla="*/ 2 h 36"/>
                    <a:gd name="T12" fmla="*/ 49 w 71"/>
                    <a:gd name="T13" fmla="*/ 1 h 36"/>
                    <a:gd name="T14" fmla="*/ 45 w 71"/>
                    <a:gd name="T15" fmla="*/ 1 h 36"/>
                    <a:gd name="T16" fmla="*/ 44 w 71"/>
                    <a:gd name="T17" fmla="*/ 1 h 36"/>
                    <a:gd name="T18" fmla="*/ 41 w 71"/>
                    <a:gd name="T19" fmla="*/ 1 h 36"/>
                    <a:gd name="T20" fmla="*/ 40 w 71"/>
                    <a:gd name="T21" fmla="*/ 5 h 36"/>
                    <a:gd name="T22" fmla="*/ 37 w 71"/>
                    <a:gd name="T23" fmla="*/ 5 h 36"/>
                    <a:gd name="T24" fmla="*/ 36 w 71"/>
                    <a:gd name="T25" fmla="*/ 4 h 36"/>
                    <a:gd name="T26" fmla="*/ 36 w 71"/>
                    <a:gd name="T27" fmla="*/ 5 h 36"/>
                    <a:gd name="T28" fmla="*/ 30 w 71"/>
                    <a:gd name="T29" fmla="*/ 4 h 36"/>
                    <a:gd name="T30" fmla="*/ 27 w 71"/>
                    <a:gd name="T31" fmla="*/ 7 h 36"/>
                    <a:gd name="T32" fmla="*/ 23 w 71"/>
                    <a:gd name="T33" fmla="*/ 7 h 36"/>
                    <a:gd name="T34" fmla="*/ 19 w 71"/>
                    <a:gd name="T35" fmla="*/ 12 h 36"/>
                    <a:gd name="T36" fmla="*/ 14 w 71"/>
                    <a:gd name="T37" fmla="*/ 13 h 36"/>
                    <a:gd name="T38" fmla="*/ 9 w 71"/>
                    <a:gd name="T39" fmla="*/ 15 h 36"/>
                    <a:gd name="T40" fmla="*/ 7 w 71"/>
                    <a:gd name="T41" fmla="*/ 14 h 36"/>
                    <a:gd name="T42" fmla="*/ 4 w 71"/>
                    <a:gd name="T43" fmla="*/ 14 h 36"/>
                    <a:gd name="T44" fmla="*/ 0 w 71"/>
                    <a:gd name="T45" fmla="*/ 17 h 36"/>
                    <a:gd name="T46" fmla="*/ 0 w 71"/>
                    <a:gd name="T47" fmla="*/ 16 h 36"/>
                    <a:gd name="T48" fmla="*/ 0 w 71"/>
                    <a:gd name="T49" fmla="*/ 22 h 36"/>
                    <a:gd name="T50" fmla="*/ 0 w 71"/>
                    <a:gd name="T51" fmla="*/ 29 h 36"/>
                    <a:gd name="T52" fmla="*/ 10 w 71"/>
                    <a:gd name="T53" fmla="*/ 36 h 36"/>
                    <a:gd name="T54" fmla="*/ 15 w 71"/>
                    <a:gd name="T55" fmla="*/ 36 h 36"/>
                    <a:gd name="T56" fmla="*/ 20 w 71"/>
                    <a:gd name="T57" fmla="*/ 35 h 36"/>
                    <a:gd name="T58" fmla="*/ 27 w 71"/>
                    <a:gd name="T59" fmla="*/ 34 h 36"/>
                    <a:gd name="T60" fmla="*/ 27 w 71"/>
                    <a:gd name="T61" fmla="*/ 31 h 36"/>
                    <a:gd name="T62" fmla="*/ 31 w 71"/>
                    <a:gd name="T63" fmla="*/ 29 h 36"/>
                    <a:gd name="T64" fmla="*/ 36 w 71"/>
                    <a:gd name="T65" fmla="*/ 25 h 36"/>
                    <a:gd name="T66" fmla="*/ 40 w 71"/>
                    <a:gd name="T67" fmla="*/ 29 h 36"/>
                    <a:gd name="T68" fmla="*/ 41 w 71"/>
                    <a:gd name="T69" fmla="*/ 26 h 36"/>
                    <a:gd name="T70" fmla="*/ 43 w 71"/>
                    <a:gd name="T71" fmla="*/ 24 h 36"/>
                    <a:gd name="T72" fmla="*/ 45 w 71"/>
                    <a:gd name="T73" fmla="*/ 19 h 36"/>
                    <a:gd name="T74" fmla="*/ 50 w 71"/>
                    <a:gd name="T75" fmla="*/ 18 h 36"/>
                    <a:gd name="T76" fmla="*/ 53 w 71"/>
                    <a:gd name="T77" fmla="*/ 20 h 36"/>
                    <a:gd name="T78" fmla="*/ 59 w 71"/>
                    <a:gd name="T79" fmla="*/ 19 h 36"/>
                    <a:gd name="T80" fmla="*/ 63 w 71"/>
                    <a:gd name="T81" fmla="*/ 21 h 36"/>
                    <a:gd name="T82" fmla="*/ 67 w 71"/>
                    <a:gd name="T83" fmla="*/ 18 h 36"/>
                    <a:gd name="T84" fmla="*/ 68 w 71"/>
                    <a:gd name="T85" fmla="*/ 12 h 36"/>
                    <a:gd name="T86" fmla="*/ 71 w 71"/>
                    <a:gd name="T87" fmla="*/ 5 h 36"/>
                    <a:gd name="T88" fmla="*/ 70 w 71"/>
                    <a:gd name="T89" fmla="*/ 5 h 36"/>
                    <a:gd name="T90" fmla="*/ 65 w 71"/>
                    <a:gd name="T9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36">
                      <a:moveTo>
                        <a:pt x="65" y="1"/>
                      </a:moveTo>
                      <a:lnTo>
                        <a:pt x="59" y="0"/>
                      </a:lnTo>
                      <a:lnTo>
                        <a:pt x="57" y="1"/>
                      </a:lnTo>
                      <a:lnTo>
                        <a:pt x="55" y="0"/>
                      </a:lnTo>
                      <a:lnTo>
                        <a:pt x="53" y="0"/>
                      </a:lnTo>
                      <a:lnTo>
                        <a:pt x="51" y="2"/>
                      </a:lnTo>
                      <a:lnTo>
                        <a:pt x="49" y="1"/>
                      </a:lnTo>
                      <a:lnTo>
                        <a:pt x="45" y="1"/>
                      </a:lnTo>
                      <a:lnTo>
                        <a:pt x="44" y="1"/>
                      </a:lnTo>
                      <a:lnTo>
                        <a:pt x="41" y="1"/>
                      </a:lnTo>
                      <a:lnTo>
                        <a:pt x="40" y="5"/>
                      </a:lnTo>
                      <a:lnTo>
                        <a:pt x="37" y="5"/>
                      </a:lnTo>
                      <a:lnTo>
                        <a:pt x="36" y="4"/>
                      </a:lnTo>
                      <a:lnTo>
                        <a:pt x="36" y="5"/>
                      </a:lnTo>
                      <a:lnTo>
                        <a:pt x="30" y="4"/>
                      </a:lnTo>
                      <a:lnTo>
                        <a:pt x="27" y="7"/>
                      </a:lnTo>
                      <a:lnTo>
                        <a:pt x="23" y="7"/>
                      </a:lnTo>
                      <a:lnTo>
                        <a:pt x="19" y="12"/>
                      </a:lnTo>
                      <a:lnTo>
                        <a:pt x="14" y="13"/>
                      </a:lnTo>
                      <a:lnTo>
                        <a:pt x="9" y="15"/>
                      </a:lnTo>
                      <a:lnTo>
                        <a:pt x="7" y="14"/>
                      </a:lnTo>
                      <a:lnTo>
                        <a:pt x="4" y="14"/>
                      </a:lnTo>
                      <a:lnTo>
                        <a:pt x="0" y="17"/>
                      </a:lnTo>
                      <a:lnTo>
                        <a:pt x="0" y="16"/>
                      </a:lnTo>
                      <a:lnTo>
                        <a:pt x="0" y="22"/>
                      </a:lnTo>
                      <a:lnTo>
                        <a:pt x="0" y="29"/>
                      </a:lnTo>
                      <a:lnTo>
                        <a:pt x="10" y="36"/>
                      </a:lnTo>
                      <a:lnTo>
                        <a:pt x="15" y="36"/>
                      </a:lnTo>
                      <a:lnTo>
                        <a:pt x="20" y="35"/>
                      </a:lnTo>
                      <a:lnTo>
                        <a:pt x="27" y="34"/>
                      </a:lnTo>
                      <a:lnTo>
                        <a:pt x="27" y="31"/>
                      </a:lnTo>
                      <a:lnTo>
                        <a:pt x="31" y="29"/>
                      </a:lnTo>
                      <a:lnTo>
                        <a:pt x="36" y="25"/>
                      </a:lnTo>
                      <a:lnTo>
                        <a:pt x="40" y="29"/>
                      </a:lnTo>
                      <a:lnTo>
                        <a:pt x="41" y="26"/>
                      </a:lnTo>
                      <a:lnTo>
                        <a:pt x="43" y="24"/>
                      </a:lnTo>
                      <a:lnTo>
                        <a:pt x="45" y="19"/>
                      </a:lnTo>
                      <a:lnTo>
                        <a:pt x="50" y="18"/>
                      </a:lnTo>
                      <a:lnTo>
                        <a:pt x="53" y="20"/>
                      </a:lnTo>
                      <a:lnTo>
                        <a:pt x="59" y="19"/>
                      </a:lnTo>
                      <a:lnTo>
                        <a:pt x="63" y="21"/>
                      </a:lnTo>
                      <a:lnTo>
                        <a:pt x="67" y="18"/>
                      </a:lnTo>
                      <a:lnTo>
                        <a:pt x="68" y="12"/>
                      </a:lnTo>
                      <a:lnTo>
                        <a:pt x="71" y="5"/>
                      </a:lnTo>
                      <a:lnTo>
                        <a:pt x="70" y="5"/>
                      </a:lnTo>
                      <a:lnTo>
                        <a:pt x="6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655">
                  <a:extLst>
                    <a:ext uri="{FF2B5EF4-FFF2-40B4-BE49-F238E27FC236}">
                      <a16:creationId xmlns:a16="http://schemas.microsoft.com/office/drawing/2014/main" id="{EFA6CB32-79E5-484D-88AB-41820F4D0FD2}"/>
                    </a:ext>
                  </a:extLst>
                </p:cNvPr>
                <p:cNvSpPr>
                  <a:spLocks/>
                </p:cNvSpPr>
                <p:nvPr/>
              </p:nvSpPr>
              <p:spPr bwMode="auto">
                <a:xfrm>
                  <a:off x="3900" y="1994"/>
                  <a:ext cx="82" cy="62"/>
                </a:xfrm>
                <a:custGeom>
                  <a:avLst/>
                  <a:gdLst>
                    <a:gd name="T0" fmla="*/ 75 w 82"/>
                    <a:gd name="T1" fmla="*/ 3 h 62"/>
                    <a:gd name="T2" fmla="*/ 70 w 82"/>
                    <a:gd name="T3" fmla="*/ 3 h 62"/>
                    <a:gd name="T4" fmla="*/ 61 w 82"/>
                    <a:gd name="T5" fmla="*/ 0 h 62"/>
                    <a:gd name="T6" fmla="*/ 49 w 82"/>
                    <a:gd name="T7" fmla="*/ 6 h 62"/>
                    <a:gd name="T8" fmla="*/ 44 w 82"/>
                    <a:gd name="T9" fmla="*/ 9 h 62"/>
                    <a:gd name="T10" fmla="*/ 37 w 82"/>
                    <a:gd name="T11" fmla="*/ 10 h 62"/>
                    <a:gd name="T12" fmla="*/ 32 w 82"/>
                    <a:gd name="T13" fmla="*/ 9 h 62"/>
                    <a:gd name="T14" fmla="*/ 27 w 82"/>
                    <a:gd name="T15" fmla="*/ 9 h 62"/>
                    <a:gd name="T16" fmla="*/ 18 w 82"/>
                    <a:gd name="T17" fmla="*/ 9 h 62"/>
                    <a:gd name="T18" fmla="*/ 15 w 82"/>
                    <a:gd name="T19" fmla="*/ 8 h 62"/>
                    <a:gd name="T20" fmla="*/ 8 w 82"/>
                    <a:gd name="T21" fmla="*/ 10 h 62"/>
                    <a:gd name="T22" fmla="*/ 7 w 82"/>
                    <a:gd name="T23" fmla="*/ 5 h 62"/>
                    <a:gd name="T24" fmla="*/ 6 w 82"/>
                    <a:gd name="T25" fmla="*/ 1 h 62"/>
                    <a:gd name="T26" fmla="*/ 2 w 82"/>
                    <a:gd name="T27" fmla="*/ 3 h 62"/>
                    <a:gd name="T28" fmla="*/ 2 w 82"/>
                    <a:gd name="T29" fmla="*/ 13 h 62"/>
                    <a:gd name="T30" fmla="*/ 8 w 82"/>
                    <a:gd name="T31" fmla="*/ 23 h 62"/>
                    <a:gd name="T32" fmla="*/ 2 w 82"/>
                    <a:gd name="T33" fmla="*/ 31 h 62"/>
                    <a:gd name="T34" fmla="*/ 4 w 82"/>
                    <a:gd name="T35" fmla="*/ 37 h 62"/>
                    <a:gd name="T36" fmla="*/ 3 w 82"/>
                    <a:gd name="T37" fmla="*/ 40 h 62"/>
                    <a:gd name="T38" fmla="*/ 13 w 82"/>
                    <a:gd name="T39" fmla="*/ 54 h 62"/>
                    <a:gd name="T40" fmla="*/ 13 w 82"/>
                    <a:gd name="T41" fmla="*/ 61 h 62"/>
                    <a:gd name="T42" fmla="*/ 15 w 82"/>
                    <a:gd name="T43" fmla="*/ 62 h 62"/>
                    <a:gd name="T44" fmla="*/ 23 w 82"/>
                    <a:gd name="T45" fmla="*/ 61 h 62"/>
                    <a:gd name="T46" fmla="*/ 29 w 82"/>
                    <a:gd name="T47" fmla="*/ 59 h 62"/>
                    <a:gd name="T48" fmla="*/ 34 w 82"/>
                    <a:gd name="T49" fmla="*/ 62 h 62"/>
                    <a:gd name="T50" fmla="*/ 38 w 82"/>
                    <a:gd name="T51" fmla="*/ 61 h 62"/>
                    <a:gd name="T52" fmla="*/ 43 w 82"/>
                    <a:gd name="T53" fmla="*/ 62 h 62"/>
                    <a:gd name="T54" fmla="*/ 51 w 82"/>
                    <a:gd name="T55" fmla="*/ 61 h 62"/>
                    <a:gd name="T56" fmla="*/ 52 w 82"/>
                    <a:gd name="T57" fmla="*/ 56 h 62"/>
                    <a:gd name="T58" fmla="*/ 56 w 82"/>
                    <a:gd name="T59" fmla="*/ 49 h 62"/>
                    <a:gd name="T60" fmla="*/ 58 w 82"/>
                    <a:gd name="T61" fmla="*/ 49 h 62"/>
                    <a:gd name="T62" fmla="*/ 62 w 82"/>
                    <a:gd name="T63" fmla="*/ 46 h 62"/>
                    <a:gd name="T64" fmla="*/ 68 w 82"/>
                    <a:gd name="T65" fmla="*/ 44 h 62"/>
                    <a:gd name="T66" fmla="*/ 74 w 82"/>
                    <a:gd name="T67" fmla="*/ 45 h 62"/>
                    <a:gd name="T68" fmla="*/ 77 w 82"/>
                    <a:gd name="T69" fmla="*/ 46 h 62"/>
                    <a:gd name="T70" fmla="*/ 72 w 82"/>
                    <a:gd name="T71" fmla="*/ 37 h 62"/>
                    <a:gd name="T72" fmla="*/ 69 w 82"/>
                    <a:gd name="T73" fmla="*/ 35 h 62"/>
                    <a:gd name="T74" fmla="*/ 74 w 82"/>
                    <a:gd name="T75" fmla="*/ 28 h 62"/>
                    <a:gd name="T76" fmla="*/ 77 w 82"/>
                    <a:gd name="T77" fmla="*/ 16 h 62"/>
                    <a:gd name="T78" fmla="*/ 82 w 82"/>
                    <a:gd name="T79" fmla="*/ 15 h 62"/>
                    <a:gd name="T80" fmla="*/ 82 w 82"/>
                    <a:gd name="T81" fmla="*/ 7 h 62"/>
                    <a:gd name="T82" fmla="*/ 78 w 82"/>
                    <a:gd name="T83"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62">
                      <a:moveTo>
                        <a:pt x="78" y="6"/>
                      </a:moveTo>
                      <a:lnTo>
                        <a:pt x="75" y="3"/>
                      </a:lnTo>
                      <a:lnTo>
                        <a:pt x="72" y="5"/>
                      </a:lnTo>
                      <a:lnTo>
                        <a:pt x="70" y="3"/>
                      </a:lnTo>
                      <a:lnTo>
                        <a:pt x="65" y="0"/>
                      </a:lnTo>
                      <a:lnTo>
                        <a:pt x="61" y="0"/>
                      </a:lnTo>
                      <a:lnTo>
                        <a:pt x="58" y="1"/>
                      </a:lnTo>
                      <a:lnTo>
                        <a:pt x="49" y="6"/>
                      </a:lnTo>
                      <a:lnTo>
                        <a:pt x="48" y="8"/>
                      </a:lnTo>
                      <a:lnTo>
                        <a:pt x="44" y="9"/>
                      </a:lnTo>
                      <a:lnTo>
                        <a:pt x="43" y="11"/>
                      </a:lnTo>
                      <a:lnTo>
                        <a:pt x="37" y="10"/>
                      </a:lnTo>
                      <a:lnTo>
                        <a:pt x="35" y="10"/>
                      </a:lnTo>
                      <a:lnTo>
                        <a:pt x="32" y="9"/>
                      </a:lnTo>
                      <a:lnTo>
                        <a:pt x="30" y="10"/>
                      </a:lnTo>
                      <a:lnTo>
                        <a:pt x="27" y="9"/>
                      </a:lnTo>
                      <a:lnTo>
                        <a:pt x="23" y="11"/>
                      </a:lnTo>
                      <a:lnTo>
                        <a:pt x="18" y="9"/>
                      </a:lnTo>
                      <a:lnTo>
                        <a:pt x="16" y="9"/>
                      </a:lnTo>
                      <a:lnTo>
                        <a:pt x="15" y="8"/>
                      </a:lnTo>
                      <a:lnTo>
                        <a:pt x="11" y="7"/>
                      </a:lnTo>
                      <a:lnTo>
                        <a:pt x="8" y="10"/>
                      </a:lnTo>
                      <a:lnTo>
                        <a:pt x="6" y="7"/>
                      </a:lnTo>
                      <a:lnTo>
                        <a:pt x="7" y="5"/>
                      </a:lnTo>
                      <a:lnTo>
                        <a:pt x="8" y="3"/>
                      </a:lnTo>
                      <a:lnTo>
                        <a:pt x="6" y="1"/>
                      </a:lnTo>
                      <a:lnTo>
                        <a:pt x="2" y="0"/>
                      </a:lnTo>
                      <a:lnTo>
                        <a:pt x="2" y="3"/>
                      </a:lnTo>
                      <a:lnTo>
                        <a:pt x="0" y="6"/>
                      </a:lnTo>
                      <a:lnTo>
                        <a:pt x="2" y="13"/>
                      </a:lnTo>
                      <a:lnTo>
                        <a:pt x="6" y="18"/>
                      </a:lnTo>
                      <a:lnTo>
                        <a:pt x="8" y="23"/>
                      </a:lnTo>
                      <a:lnTo>
                        <a:pt x="7" y="26"/>
                      </a:lnTo>
                      <a:lnTo>
                        <a:pt x="2" y="31"/>
                      </a:lnTo>
                      <a:lnTo>
                        <a:pt x="2" y="34"/>
                      </a:lnTo>
                      <a:lnTo>
                        <a:pt x="4" y="37"/>
                      </a:lnTo>
                      <a:lnTo>
                        <a:pt x="3" y="40"/>
                      </a:lnTo>
                      <a:lnTo>
                        <a:pt x="3" y="40"/>
                      </a:lnTo>
                      <a:lnTo>
                        <a:pt x="9" y="46"/>
                      </a:lnTo>
                      <a:lnTo>
                        <a:pt x="13" y="54"/>
                      </a:lnTo>
                      <a:lnTo>
                        <a:pt x="13" y="58"/>
                      </a:lnTo>
                      <a:lnTo>
                        <a:pt x="13" y="61"/>
                      </a:lnTo>
                      <a:lnTo>
                        <a:pt x="13" y="61"/>
                      </a:lnTo>
                      <a:lnTo>
                        <a:pt x="15" y="62"/>
                      </a:lnTo>
                      <a:lnTo>
                        <a:pt x="20" y="62"/>
                      </a:lnTo>
                      <a:lnTo>
                        <a:pt x="23" y="61"/>
                      </a:lnTo>
                      <a:lnTo>
                        <a:pt x="26" y="58"/>
                      </a:lnTo>
                      <a:lnTo>
                        <a:pt x="29" y="59"/>
                      </a:lnTo>
                      <a:lnTo>
                        <a:pt x="33" y="59"/>
                      </a:lnTo>
                      <a:lnTo>
                        <a:pt x="34" y="62"/>
                      </a:lnTo>
                      <a:lnTo>
                        <a:pt x="36" y="62"/>
                      </a:lnTo>
                      <a:lnTo>
                        <a:pt x="38" y="61"/>
                      </a:lnTo>
                      <a:lnTo>
                        <a:pt x="40" y="61"/>
                      </a:lnTo>
                      <a:lnTo>
                        <a:pt x="43" y="62"/>
                      </a:lnTo>
                      <a:lnTo>
                        <a:pt x="46" y="61"/>
                      </a:lnTo>
                      <a:lnTo>
                        <a:pt x="51" y="61"/>
                      </a:lnTo>
                      <a:lnTo>
                        <a:pt x="54" y="59"/>
                      </a:lnTo>
                      <a:lnTo>
                        <a:pt x="52" y="56"/>
                      </a:lnTo>
                      <a:lnTo>
                        <a:pt x="53" y="52"/>
                      </a:lnTo>
                      <a:lnTo>
                        <a:pt x="56" y="49"/>
                      </a:lnTo>
                      <a:lnTo>
                        <a:pt x="58" y="49"/>
                      </a:lnTo>
                      <a:lnTo>
                        <a:pt x="58" y="49"/>
                      </a:lnTo>
                      <a:lnTo>
                        <a:pt x="60" y="46"/>
                      </a:lnTo>
                      <a:lnTo>
                        <a:pt x="62" y="46"/>
                      </a:lnTo>
                      <a:lnTo>
                        <a:pt x="64" y="44"/>
                      </a:lnTo>
                      <a:lnTo>
                        <a:pt x="68" y="44"/>
                      </a:lnTo>
                      <a:lnTo>
                        <a:pt x="72" y="47"/>
                      </a:lnTo>
                      <a:lnTo>
                        <a:pt x="74" y="45"/>
                      </a:lnTo>
                      <a:lnTo>
                        <a:pt x="77" y="46"/>
                      </a:lnTo>
                      <a:lnTo>
                        <a:pt x="77" y="46"/>
                      </a:lnTo>
                      <a:lnTo>
                        <a:pt x="75" y="42"/>
                      </a:lnTo>
                      <a:lnTo>
                        <a:pt x="72" y="37"/>
                      </a:lnTo>
                      <a:lnTo>
                        <a:pt x="70" y="37"/>
                      </a:lnTo>
                      <a:lnTo>
                        <a:pt x="69" y="35"/>
                      </a:lnTo>
                      <a:lnTo>
                        <a:pt x="73" y="31"/>
                      </a:lnTo>
                      <a:lnTo>
                        <a:pt x="74" y="28"/>
                      </a:lnTo>
                      <a:lnTo>
                        <a:pt x="73" y="20"/>
                      </a:lnTo>
                      <a:lnTo>
                        <a:pt x="77" y="16"/>
                      </a:lnTo>
                      <a:lnTo>
                        <a:pt x="80" y="16"/>
                      </a:lnTo>
                      <a:lnTo>
                        <a:pt x="82" y="15"/>
                      </a:lnTo>
                      <a:lnTo>
                        <a:pt x="82" y="8"/>
                      </a:lnTo>
                      <a:lnTo>
                        <a:pt x="82" y="7"/>
                      </a:lnTo>
                      <a:lnTo>
                        <a:pt x="79" y="7"/>
                      </a:lnTo>
                      <a:lnTo>
                        <a:pt x="7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656">
                  <a:extLst>
                    <a:ext uri="{FF2B5EF4-FFF2-40B4-BE49-F238E27FC236}">
                      <a16:creationId xmlns:a16="http://schemas.microsoft.com/office/drawing/2014/main" id="{D940FA3B-EA8F-4B89-B727-B60FC6B87ABE}"/>
                    </a:ext>
                  </a:extLst>
                </p:cNvPr>
                <p:cNvSpPr>
                  <a:spLocks/>
                </p:cNvSpPr>
                <p:nvPr/>
              </p:nvSpPr>
              <p:spPr bwMode="auto">
                <a:xfrm>
                  <a:off x="3878" y="2034"/>
                  <a:ext cx="35" cy="35"/>
                </a:xfrm>
                <a:custGeom>
                  <a:avLst/>
                  <a:gdLst>
                    <a:gd name="T0" fmla="*/ 19 w 35"/>
                    <a:gd name="T1" fmla="*/ 2 h 35"/>
                    <a:gd name="T2" fmla="*/ 16 w 35"/>
                    <a:gd name="T3" fmla="*/ 1 h 35"/>
                    <a:gd name="T4" fmla="*/ 10 w 35"/>
                    <a:gd name="T5" fmla="*/ 3 h 35"/>
                    <a:gd name="T6" fmla="*/ 8 w 35"/>
                    <a:gd name="T7" fmla="*/ 5 h 35"/>
                    <a:gd name="T8" fmla="*/ 6 w 35"/>
                    <a:gd name="T9" fmla="*/ 6 h 35"/>
                    <a:gd name="T10" fmla="*/ 2 w 35"/>
                    <a:gd name="T11" fmla="*/ 8 h 35"/>
                    <a:gd name="T12" fmla="*/ 3 w 35"/>
                    <a:gd name="T13" fmla="*/ 11 h 35"/>
                    <a:gd name="T14" fmla="*/ 1 w 35"/>
                    <a:gd name="T15" fmla="*/ 12 h 35"/>
                    <a:gd name="T16" fmla="*/ 1 w 35"/>
                    <a:gd name="T17" fmla="*/ 12 h 35"/>
                    <a:gd name="T18" fmla="*/ 0 w 35"/>
                    <a:gd name="T19" fmla="*/ 18 h 35"/>
                    <a:gd name="T20" fmla="*/ 1 w 35"/>
                    <a:gd name="T21" fmla="*/ 24 h 35"/>
                    <a:gd name="T22" fmla="*/ 4 w 35"/>
                    <a:gd name="T23" fmla="*/ 28 h 35"/>
                    <a:gd name="T24" fmla="*/ 5 w 35"/>
                    <a:gd name="T25" fmla="*/ 32 h 35"/>
                    <a:gd name="T26" fmla="*/ 8 w 35"/>
                    <a:gd name="T27" fmla="*/ 35 h 35"/>
                    <a:gd name="T28" fmla="*/ 8 w 35"/>
                    <a:gd name="T29" fmla="*/ 35 h 35"/>
                    <a:gd name="T30" fmla="*/ 14 w 35"/>
                    <a:gd name="T31" fmla="*/ 31 h 35"/>
                    <a:gd name="T32" fmla="*/ 17 w 35"/>
                    <a:gd name="T33" fmla="*/ 29 h 35"/>
                    <a:gd name="T34" fmla="*/ 18 w 35"/>
                    <a:gd name="T35" fmla="*/ 28 h 35"/>
                    <a:gd name="T36" fmla="*/ 21 w 35"/>
                    <a:gd name="T37" fmla="*/ 25 h 35"/>
                    <a:gd name="T38" fmla="*/ 28 w 35"/>
                    <a:gd name="T39" fmla="*/ 26 h 35"/>
                    <a:gd name="T40" fmla="*/ 31 w 35"/>
                    <a:gd name="T41" fmla="*/ 24 h 35"/>
                    <a:gd name="T42" fmla="*/ 34 w 35"/>
                    <a:gd name="T43" fmla="*/ 23 h 35"/>
                    <a:gd name="T44" fmla="*/ 35 w 35"/>
                    <a:gd name="T45" fmla="*/ 21 h 35"/>
                    <a:gd name="T46" fmla="*/ 35 w 35"/>
                    <a:gd name="T47" fmla="*/ 18 h 35"/>
                    <a:gd name="T48" fmla="*/ 35 w 35"/>
                    <a:gd name="T49" fmla="*/ 14 h 35"/>
                    <a:gd name="T50" fmla="*/ 31 w 35"/>
                    <a:gd name="T51" fmla="*/ 6 h 35"/>
                    <a:gd name="T52" fmla="*/ 25 w 35"/>
                    <a:gd name="T53" fmla="*/ 0 h 35"/>
                    <a:gd name="T54" fmla="*/ 23 w 35"/>
                    <a:gd name="T55" fmla="*/ 0 h 35"/>
                    <a:gd name="T56" fmla="*/ 19 w 35"/>
                    <a:gd name="T5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9" y="2"/>
                      </a:moveTo>
                      <a:lnTo>
                        <a:pt x="16" y="1"/>
                      </a:lnTo>
                      <a:lnTo>
                        <a:pt x="10" y="3"/>
                      </a:lnTo>
                      <a:lnTo>
                        <a:pt x="8" y="5"/>
                      </a:lnTo>
                      <a:lnTo>
                        <a:pt x="6" y="6"/>
                      </a:lnTo>
                      <a:lnTo>
                        <a:pt x="2" y="8"/>
                      </a:lnTo>
                      <a:lnTo>
                        <a:pt x="3" y="11"/>
                      </a:lnTo>
                      <a:lnTo>
                        <a:pt x="1" y="12"/>
                      </a:lnTo>
                      <a:lnTo>
                        <a:pt x="1" y="12"/>
                      </a:lnTo>
                      <a:lnTo>
                        <a:pt x="0" y="18"/>
                      </a:lnTo>
                      <a:lnTo>
                        <a:pt x="1" y="24"/>
                      </a:lnTo>
                      <a:lnTo>
                        <a:pt x="4" y="28"/>
                      </a:lnTo>
                      <a:lnTo>
                        <a:pt x="5" y="32"/>
                      </a:lnTo>
                      <a:lnTo>
                        <a:pt x="8" y="35"/>
                      </a:lnTo>
                      <a:lnTo>
                        <a:pt x="8" y="35"/>
                      </a:lnTo>
                      <a:lnTo>
                        <a:pt x="14" y="31"/>
                      </a:lnTo>
                      <a:lnTo>
                        <a:pt x="17" y="29"/>
                      </a:lnTo>
                      <a:lnTo>
                        <a:pt x="18" y="28"/>
                      </a:lnTo>
                      <a:lnTo>
                        <a:pt x="21" y="25"/>
                      </a:lnTo>
                      <a:lnTo>
                        <a:pt x="28" y="26"/>
                      </a:lnTo>
                      <a:lnTo>
                        <a:pt x="31" y="24"/>
                      </a:lnTo>
                      <a:lnTo>
                        <a:pt x="34" y="23"/>
                      </a:lnTo>
                      <a:lnTo>
                        <a:pt x="35" y="21"/>
                      </a:lnTo>
                      <a:lnTo>
                        <a:pt x="35" y="18"/>
                      </a:lnTo>
                      <a:lnTo>
                        <a:pt x="35" y="14"/>
                      </a:lnTo>
                      <a:lnTo>
                        <a:pt x="31" y="6"/>
                      </a:lnTo>
                      <a:lnTo>
                        <a:pt x="25" y="0"/>
                      </a:lnTo>
                      <a:lnTo>
                        <a:pt x="23" y="0"/>
                      </a:lnTo>
                      <a:lnTo>
                        <a:pt x="1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657">
                  <a:extLst>
                    <a:ext uri="{FF2B5EF4-FFF2-40B4-BE49-F238E27FC236}">
                      <a16:creationId xmlns:a16="http://schemas.microsoft.com/office/drawing/2014/main" id="{FC88480A-F4FB-4606-AE8C-C90BA0B26CCC}"/>
                    </a:ext>
                  </a:extLst>
                </p:cNvPr>
                <p:cNvSpPr>
                  <a:spLocks/>
                </p:cNvSpPr>
                <p:nvPr/>
              </p:nvSpPr>
              <p:spPr bwMode="auto">
                <a:xfrm>
                  <a:off x="3860" y="2029"/>
                  <a:ext cx="26" cy="62"/>
                </a:xfrm>
                <a:custGeom>
                  <a:avLst/>
                  <a:gdLst>
                    <a:gd name="T0" fmla="*/ 18 w 26"/>
                    <a:gd name="T1" fmla="*/ 56 h 62"/>
                    <a:gd name="T2" fmla="*/ 18 w 26"/>
                    <a:gd name="T3" fmla="*/ 52 h 62"/>
                    <a:gd name="T4" fmla="*/ 23 w 26"/>
                    <a:gd name="T5" fmla="*/ 50 h 62"/>
                    <a:gd name="T6" fmla="*/ 25 w 26"/>
                    <a:gd name="T7" fmla="*/ 44 h 62"/>
                    <a:gd name="T8" fmla="*/ 26 w 26"/>
                    <a:gd name="T9" fmla="*/ 40 h 62"/>
                    <a:gd name="T10" fmla="*/ 23 w 26"/>
                    <a:gd name="T11" fmla="*/ 37 h 62"/>
                    <a:gd name="T12" fmla="*/ 22 w 26"/>
                    <a:gd name="T13" fmla="*/ 33 h 62"/>
                    <a:gd name="T14" fmla="*/ 19 w 26"/>
                    <a:gd name="T15" fmla="*/ 29 h 62"/>
                    <a:gd name="T16" fmla="*/ 18 w 26"/>
                    <a:gd name="T17" fmla="*/ 23 h 62"/>
                    <a:gd name="T18" fmla="*/ 19 w 26"/>
                    <a:gd name="T19" fmla="*/ 17 h 62"/>
                    <a:gd name="T20" fmla="*/ 18 w 26"/>
                    <a:gd name="T21" fmla="*/ 16 h 62"/>
                    <a:gd name="T22" fmla="*/ 18 w 26"/>
                    <a:gd name="T23" fmla="*/ 10 h 62"/>
                    <a:gd name="T24" fmla="*/ 18 w 26"/>
                    <a:gd name="T25" fmla="*/ 8 h 62"/>
                    <a:gd name="T26" fmla="*/ 15 w 26"/>
                    <a:gd name="T27" fmla="*/ 5 h 62"/>
                    <a:gd name="T28" fmla="*/ 14 w 26"/>
                    <a:gd name="T29" fmla="*/ 5 h 62"/>
                    <a:gd name="T30" fmla="*/ 11 w 26"/>
                    <a:gd name="T31" fmla="*/ 1 h 62"/>
                    <a:gd name="T32" fmla="*/ 11 w 26"/>
                    <a:gd name="T33" fmla="*/ 0 h 62"/>
                    <a:gd name="T34" fmla="*/ 11 w 26"/>
                    <a:gd name="T35" fmla="*/ 0 h 62"/>
                    <a:gd name="T36" fmla="*/ 8 w 26"/>
                    <a:gd name="T37" fmla="*/ 4 h 62"/>
                    <a:gd name="T38" fmla="*/ 6 w 26"/>
                    <a:gd name="T39" fmla="*/ 1 h 62"/>
                    <a:gd name="T40" fmla="*/ 5 w 26"/>
                    <a:gd name="T41" fmla="*/ 1 h 62"/>
                    <a:gd name="T42" fmla="*/ 2 w 26"/>
                    <a:gd name="T43" fmla="*/ 5 h 62"/>
                    <a:gd name="T44" fmla="*/ 1 w 26"/>
                    <a:gd name="T45" fmla="*/ 10 h 62"/>
                    <a:gd name="T46" fmla="*/ 0 w 26"/>
                    <a:gd name="T47" fmla="*/ 16 h 62"/>
                    <a:gd name="T48" fmla="*/ 4 w 26"/>
                    <a:gd name="T49" fmla="*/ 19 h 62"/>
                    <a:gd name="T50" fmla="*/ 4 w 26"/>
                    <a:gd name="T51" fmla="*/ 21 h 62"/>
                    <a:gd name="T52" fmla="*/ 2 w 26"/>
                    <a:gd name="T53" fmla="*/ 22 h 62"/>
                    <a:gd name="T54" fmla="*/ 1 w 26"/>
                    <a:gd name="T55" fmla="*/ 30 h 62"/>
                    <a:gd name="T56" fmla="*/ 3 w 26"/>
                    <a:gd name="T57" fmla="*/ 35 h 62"/>
                    <a:gd name="T58" fmla="*/ 1 w 26"/>
                    <a:gd name="T59" fmla="*/ 38 h 62"/>
                    <a:gd name="T60" fmla="*/ 1 w 26"/>
                    <a:gd name="T61" fmla="*/ 43 h 62"/>
                    <a:gd name="T62" fmla="*/ 3 w 26"/>
                    <a:gd name="T63" fmla="*/ 46 h 62"/>
                    <a:gd name="T64" fmla="*/ 2 w 26"/>
                    <a:gd name="T65" fmla="*/ 50 h 62"/>
                    <a:gd name="T66" fmla="*/ 4 w 26"/>
                    <a:gd name="T67" fmla="*/ 51 h 62"/>
                    <a:gd name="T68" fmla="*/ 8 w 26"/>
                    <a:gd name="T69" fmla="*/ 52 h 62"/>
                    <a:gd name="T70" fmla="*/ 11 w 26"/>
                    <a:gd name="T71" fmla="*/ 60 h 62"/>
                    <a:gd name="T72" fmla="*/ 14 w 26"/>
                    <a:gd name="T73" fmla="*/ 62 h 62"/>
                    <a:gd name="T74" fmla="*/ 15 w 26"/>
                    <a:gd name="T75" fmla="*/ 61 h 62"/>
                    <a:gd name="T76" fmla="*/ 18 w 26"/>
                    <a:gd name="T77"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62">
                      <a:moveTo>
                        <a:pt x="18" y="56"/>
                      </a:moveTo>
                      <a:lnTo>
                        <a:pt x="18" y="52"/>
                      </a:lnTo>
                      <a:lnTo>
                        <a:pt x="23" y="50"/>
                      </a:lnTo>
                      <a:lnTo>
                        <a:pt x="25" y="44"/>
                      </a:lnTo>
                      <a:lnTo>
                        <a:pt x="26" y="40"/>
                      </a:lnTo>
                      <a:lnTo>
                        <a:pt x="23" y="37"/>
                      </a:lnTo>
                      <a:lnTo>
                        <a:pt x="22" y="33"/>
                      </a:lnTo>
                      <a:lnTo>
                        <a:pt x="19" y="29"/>
                      </a:lnTo>
                      <a:lnTo>
                        <a:pt x="18" y="23"/>
                      </a:lnTo>
                      <a:lnTo>
                        <a:pt x="19" y="17"/>
                      </a:lnTo>
                      <a:lnTo>
                        <a:pt x="18" y="16"/>
                      </a:lnTo>
                      <a:lnTo>
                        <a:pt x="18" y="10"/>
                      </a:lnTo>
                      <a:lnTo>
                        <a:pt x="18" y="8"/>
                      </a:lnTo>
                      <a:lnTo>
                        <a:pt x="15" y="5"/>
                      </a:lnTo>
                      <a:lnTo>
                        <a:pt x="14" y="5"/>
                      </a:lnTo>
                      <a:lnTo>
                        <a:pt x="11" y="1"/>
                      </a:lnTo>
                      <a:lnTo>
                        <a:pt x="11" y="0"/>
                      </a:lnTo>
                      <a:lnTo>
                        <a:pt x="11" y="0"/>
                      </a:lnTo>
                      <a:lnTo>
                        <a:pt x="8" y="4"/>
                      </a:lnTo>
                      <a:lnTo>
                        <a:pt x="6" y="1"/>
                      </a:lnTo>
                      <a:lnTo>
                        <a:pt x="5" y="1"/>
                      </a:lnTo>
                      <a:lnTo>
                        <a:pt x="2" y="5"/>
                      </a:lnTo>
                      <a:lnTo>
                        <a:pt x="1" y="10"/>
                      </a:lnTo>
                      <a:lnTo>
                        <a:pt x="0" y="16"/>
                      </a:lnTo>
                      <a:lnTo>
                        <a:pt x="4" y="19"/>
                      </a:lnTo>
                      <a:lnTo>
                        <a:pt x="4" y="21"/>
                      </a:lnTo>
                      <a:lnTo>
                        <a:pt x="2" y="22"/>
                      </a:lnTo>
                      <a:lnTo>
                        <a:pt x="1" y="30"/>
                      </a:lnTo>
                      <a:lnTo>
                        <a:pt x="3" y="35"/>
                      </a:lnTo>
                      <a:lnTo>
                        <a:pt x="1" y="38"/>
                      </a:lnTo>
                      <a:lnTo>
                        <a:pt x="1" y="43"/>
                      </a:lnTo>
                      <a:lnTo>
                        <a:pt x="3" y="46"/>
                      </a:lnTo>
                      <a:lnTo>
                        <a:pt x="2" y="50"/>
                      </a:lnTo>
                      <a:lnTo>
                        <a:pt x="4" y="51"/>
                      </a:lnTo>
                      <a:lnTo>
                        <a:pt x="8" y="52"/>
                      </a:lnTo>
                      <a:lnTo>
                        <a:pt x="11" y="60"/>
                      </a:lnTo>
                      <a:lnTo>
                        <a:pt x="14" y="62"/>
                      </a:lnTo>
                      <a:lnTo>
                        <a:pt x="15" y="61"/>
                      </a:lnTo>
                      <a:lnTo>
                        <a:pt x="18"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658">
                  <a:extLst>
                    <a:ext uri="{FF2B5EF4-FFF2-40B4-BE49-F238E27FC236}">
                      <a16:creationId xmlns:a16="http://schemas.microsoft.com/office/drawing/2014/main" id="{4F628E29-1BC7-4063-A367-F883F94610F0}"/>
                    </a:ext>
                  </a:extLst>
                </p:cNvPr>
                <p:cNvSpPr>
                  <a:spLocks/>
                </p:cNvSpPr>
                <p:nvPr/>
              </p:nvSpPr>
              <p:spPr bwMode="auto">
                <a:xfrm>
                  <a:off x="3850" y="1955"/>
                  <a:ext cx="58" cy="91"/>
                </a:xfrm>
                <a:custGeom>
                  <a:avLst/>
                  <a:gdLst>
                    <a:gd name="T0" fmla="*/ 12 w 58"/>
                    <a:gd name="T1" fmla="*/ 0 h 91"/>
                    <a:gd name="T2" fmla="*/ 8 w 58"/>
                    <a:gd name="T3" fmla="*/ 5 h 91"/>
                    <a:gd name="T4" fmla="*/ 2 w 58"/>
                    <a:gd name="T5" fmla="*/ 7 h 91"/>
                    <a:gd name="T6" fmla="*/ 0 w 58"/>
                    <a:gd name="T7" fmla="*/ 10 h 91"/>
                    <a:gd name="T8" fmla="*/ 4 w 58"/>
                    <a:gd name="T9" fmla="*/ 19 h 91"/>
                    <a:gd name="T10" fmla="*/ 7 w 58"/>
                    <a:gd name="T11" fmla="*/ 21 h 91"/>
                    <a:gd name="T12" fmla="*/ 6 w 58"/>
                    <a:gd name="T13" fmla="*/ 22 h 91"/>
                    <a:gd name="T14" fmla="*/ 4 w 58"/>
                    <a:gd name="T15" fmla="*/ 26 h 91"/>
                    <a:gd name="T16" fmla="*/ 6 w 58"/>
                    <a:gd name="T17" fmla="*/ 27 h 91"/>
                    <a:gd name="T18" fmla="*/ 7 w 58"/>
                    <a:gd name="T19" fmla="*/ 31 h 91"/>
                    <a:gd name="T20" fmla="*/ 4 w 58"/>
                    <a:gd name="T21" fmla="*/ 38 h 91"/>
                    <a:gd name="T22" fmla="*/ 11 w 58"/>
                    <a:gd name="T23" fmla="*/ 42 h 91"/>
                    <a:gd name="T24" fmla="*/ 11 w 58"/>
                    <a:gd name="T25" fmla="*/ 46 h 91"/>
                    <a:gd name="T26" fmla="*/ 7 w 58"/>
                    <a:gd name="T27" fmla="*/ 46 h 91"/>
                    <a:gd name="T28" fmla="*/ 11 w 58"/>
                    <a:gd name="T29" fmla="*/ 54 h 91"/>
                    <a:gd name="T30" fmla="*/ 12 w 58"/>
                    <a:gd name="T31" fmla="*/ 59 h 91"/>
                    <a:gd name="T32" fmla="*/ 14 w 58"/>
                    <a:gd name="T33" fmla="*/ 63 h 91"/>
                    <a:gd name="T34" fmla="*/ 19 w 58"/>
                    <a:gd name="T35" fmla="*/ 66 h 91"/>
                    <a:gd name="T36" fmla="*/ 23 w 58"/>
                    <a:gd name="T37" fmla="*/ 70 h 91"/>
                    <a:gd name="T38" fmla="*/ 21 w 58"/>
                    <a:gd name="T39" fmla="*/ 74 h 91"/>
                    <a:gd name="T40" fmla="*/ 24 w 58"/>
                    <a:gd name="T41" fmla="*/ 79 h 91"/>
                    <a:gd name="T42" fmla="*/ 28 w 58"/>
                    <a:gd name="T43" fmla="*/ 82 h 91"/>
                    <a:gd name="T44" fmla="*/ 28 w 58"/>
                    <a:gd name="T45" fmla="*/ 90 h 91"/>
                    <a:gd name="T46" fmla="*/ 31 w 58"/>
                    <a:gd name="T47" fmla="*/ 90 h 91"/>
                    <a:gd name="T48" fmla="*/ 34 w 58"/>
                    <a:gd name="T49" fmla="*/ 85 h 91"/>
                    <a:gd name="T50" fmla="*/ 38 w 58"/>
                    <a:gd name="T51" fmla="*/ 82 h 91"/>
                    <a:gd name="T52" fmla="*/ 47 w 58"/>
                    <a:gd name="T53" fmla="*/ 81 h 91"/>
                    <a:gd name="T54" fmla="*/ 53 w 58"/>
                    <a:gd name="T55" fmla="*/ 79 h 91"/>
                    <a:gd name="T56" fmla="*/ 54 w 58"/>
                    <a:gd name="T57" fmla="*/ 76 h 91"/>
                    <a:gd name="T58" fmla="*/ 52 w 58"/>
                    <a:gd name="T59" fmla="*/ 70 h 91"/>
                    <a:gd name="T60" fmla="*/ 58 w 58"/>
                    <a:gd name="T61" fmla="*/ 62 h 91"/>
                    <a:gd name="T62" fmla="*/ 52 w 58"/>
                    <a:gd name="T63" fmla="*/ 52 h 91"/>
                    <a:gd name="T64" fmla="*/ 52 w 58"/>
                    <a:gd name="T65" fmla="*/ 42 h 91"/>
                    <a:gd name="T66" fmla="*/ 51 w 58"/>
                    <a:gd name="T67" fmla="*/ 36 h 91"/>
                    <a:gd name="T68" fmla="*/ 53 w 58"/>
                    <a:gd name="T69" fmla="*/ 30 h 91"/>
                    <a:gd name="T70" fmla="*/ 45 w 58"/>
                    <a:gd name="T71" fmla="*/ 32 h 91"/>
                    <a:gd name="T72" fmla="*/ 41 w 58"/>
                    <a:gd name="T73" fmla="*/ 31 h 91"/>
                    <a:gd name="T74" fmla="*/ 35 w 58"/>
                    <a:gd name="T75" fmla="*/ 27 h 91"/>
                    <a:gd name="T76" fmla="*/ 35 w 58"/>
                    <a:gd name="T77" fmla="*/ 21 h 91"/>
                    <a:gd name="T78" fmla="*/ 28 w 58"/>
                    <a:gd name="T79" fmla="*/ 15 h 91"/>
                    <a:gd name="T80" fmla="*/ 23 w 58"/>
                    <a:gd name="T81" fmla="*/ 6 h 91"/>
                    <a:gd name="T82" fmla="*/ 19 w 58"/>
                    <a:gd name="T83" fmla="*/ 3 h 91"/>
                    <a:gd name="T84" fmla="*/ 14 w 58"/>
                    <a:gd name="T85"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91">
                      <a:moveTo>
                        <a:pt x="14" y="1"/>
                      </a:moveTo>
                      <a:lnTo>
                        <a:pt x="12" y="0"/>
                      </a:lnTo>
                      <a:lnTo>
                        <a:pt x="9" y="4"/>
                      </a:lnTo>
                      <a:lnTo>
                        <a:pt x="8" y="5"/>
                      </a:lnTo>
                      <a:lnTo>
                        <a:pt x="6" y="4"/>
                      </a:lnTo>
                      <a:lnTo>
                        <a:pt x="2" y="7"/>
                      </a:lnTo>
                      <a:lnTo>
                        <a:pt x="0" y="9"/>
                      </a:lnTo>
                      <a:lnTo>
                        <a:pt x="0" y="10"/>
                      </a:lnTo>
                      <a:lnTo>
                        <a:pt x="3" y="14"/>
                      </a:lnTo>
                      <a:lnTo>
                        <a:pt x="4" y="19"/>
                      </a:lnTo>
                      <a:lnTo>
                        <a:pt x="4" y="21"/>
                      </a:lnTo>
                      <a:lnTo>
                        <a:pt x="7" y="21"/>
                      </a:lnTo>
                      <a:lnTo>
                        <a:pt x="7" y="22"/>
                      </a:lnTo>
                      <a:lnTo>
                        <a:pt x="6" y="22"/>
                      </a:lnTo>
                      <a:lnTo>
                        <a:pt x="4" y="24"/>
                      </a:lnTo>
                      <a:lnTo>
                        <a:pt x="4" y="26"/>
                      </a:lnTo>
                      <a:lnTo>
                        <a:pt x="4" y="28"/>
                      </a:lnTo>
                      <a:lnTo>
                        <a:pt x="6" y="27"/>
                      </a:lnTo>
                      <a:lnTo>
                        <a:pt x="7" y="27"/>
                      </a:lnTo>
                      <a:lnTo>
                        <a:pt x="7" y="31"/>
                      </a:lnTo>
                      <a:lnTo>
                        <a:pt x="4" y="36"/>
                      </a:lnTo>
                      <a:lnTo>
                        <a:pt x="4" y="38"/>
                      </a:lnTo>
                      <a:lnTo>
                        <a:pt x="8" y="42"/>
                      </a:lnTo>
                      <a:lnTo>
                        <a:pt x="11" y="42"/>
                      </a:lnTo>
                      <a:lnTo>
                        <a:pt x="12" y="45"/>
                      </a:lnTo>
                      <a:lnTo>
                        <a:pt x="11" y="46"/>
                      </a:lnTo>
                      <a:lnTo>
                        <a:pt x="8" y="45"/>
                      </a:lnTo>
                      <a:lnTo>
                        <a:pt x="7" y="46"/>
                      </a:lnTo>
                      <a:lnTo>
                        <a:pt x="7" y="50"/>
                      </a:lnTo>
                      <a:lnTo>
                        <a:pt x="11" y="54"/>
                      </a:lnTo>
                      <a:lnTo>
                        <a:pt x="10" y="55"/>
                      </a:lnTo>
                      <a:lnTo>
                        <a:pt x="12" y="59"/>
                      </a:lnTo>
                      <a:lnTo>
                        <a:pt x="12" y="62"/>
                      </a:lnTo>
                      <a:lnTo>
                        <a:pt x="14" y="63"/>
                      </a:lnTo>
                      <a:lnTo>
                        <a:pt x="17" y="63"/>
                      </a:lnTo>
                      <a:lnTo>
                        <a:pt x="19" y="66"/>
                      </a:lnTo>
                      <a:lnTo>
                        <a:pt x="23" y="66"/>
                      </a:lnTo>
                      <a:lnTo>
                        <a:pt x="23" y="70"/>
                      </a:lnTo>
                      <a:lnTo>
                        <a:pt x="21" y="73"/>
                      </a:lnTo>
                      <a:lnTo>
                        <a:pt x="21" y="74"/>
                      </a:lnTo>
                      <a:lnTo>
                        <a:pt x="21" y="75"/>
                      </a:lnTo>
                      <a:lnTo>
                        <a:pt x="24" y="79"/>
                      </a:lnTo>
                      <a:lnTo>
                        <a:pt x="25" y="79"/>
                      </a:lnTo>
                      <a:lnTo>
                        <a:pt x="28" y="82"/>
                      </a:lnTo>
                      <a:lnTo>
                        <a:pt x="28" y="84"/>
                      </a:lnTo>
                      <a:lnTo>
                        <a:pt x="28" y="90"/>
                      </a:lnTo>
                      <a:lnTo>
                        <a:pt x="29" y="91"/>
                      </a:lnTo>
                      <a:lnTo>
                        <a:pt x="31" y="90"/>
                      </a:lnTo>
                      <a:lnTo>
                        <a:pt x="30" y="87"/>
                      </a:lnTo>
                      <a:lnTo>
                        <a:pt x="34" y="85"/>
                      </a:lnTo>
                      <a:lnTo>
                        <a:pt x="36" y="84"/>
                      </a:lnTo>
                      <a:lnTo>
                        <a:pt x="38" y="82"/>
                      </a:lnTo>
                      <a:lnTo>
                        <a:pt x="44" y="80"/>
                      </a:lnTo>
                      <a:lnTo>
                        <a:pt x="47" y="81"/>
                      </a:lnTo>
                      <a:lnTo>
                        <a:pt x="51" y="79"/>
                      </a:lnTo>
                      <a:lnTo>
                        <a:pt x="53" y="79"/>
                      </a:lnTo>
                      <a:lnTo>
                        <a:pt x="53" y="79"/>
                      </a:lnTo>
                      <a:lnTo>
                        <a:pt x="54" y="76"/>
                      </a:lnTo>
                      <a:lnTo>
                        <a:pt x="52" y="73"/>
                      </a:lnTo>
                      <a:lnTo>
                        <a:pt x="52" y="70"/>
                      </a:lnTo>
                      <a:lnTo>
                        <a:pt x="57" y="65"/>
                      </a:lnTo>
                      <a:lnTo>
                        <a:pt x="58" y="62"/>
                      </a:lnTo>
                      <a:lnTo>
                        <a:pt x="56" y="57"/>
                      </a:lnTo>
                      <a:lnTo>
                        <a:pt x="52" y="52"/>
                      </a:lnTo>
                      <a:lnTo>
                        <a:pt x="50" y="45"/>
                      </a:lnTo>
                      <a:lnTo>
                        <a:pt x="52" y="42"/>
                      </a:lnTo>
                      <a:lnTo>
                        <a:pt x="52" y="39"/>
                      </a:lnTo>
                      <a:lnTo>
                        <a:pt x="51" y="36"/>
                      </a:lnTo>
                      <a:lnTo>
                        <a:pt x="51" y="33"/>
                      </a:lnTo>
                      <a:lnTo>
                        <a:pt x="53" y="30"/>
                      </a:lnTo>
                      <a:lnTo>
                        <a:pt x="48" y="29"/>
                      </a:lnTo>
                      <a:lnTo>
                        <a:pt x="45" y="32"/>
                      </a:lnTo>
                      <a:lnTo>
                        <a:pt x="43" y="30"/>
                      </a:lnTo>
                      <a:lnTo>
                        <a:pt x="41" y="31"/>
                      </a:lnTo>
                      <a:lnTo>
                        <a:pt x="39" y="29"/>
                      </a:lnTo>
                      <a:lnTo>
                        <a:pt x="35" y="27"/>
                      </a:lnTo>
                      <a:lnTo>
                        <a:pt x="34" y="25"/>
                      </a:lnTo>
                      <a:lnTo>
                        <a:pt x="35" y="21"/>
                      </a:lnTo>
                      <a:lnTo>
                        <a:pt x="32" y="17"/>
                      </a:lnTo>
                      <a:lnTo>
                        <a:pt x="28" y="15"/>
                      </a:lnTo>
                      <a:lnTo>
                        <a:pt x="28" y="12"/>
                      </a:lnTo>
                      <a:lnTo>
                        <a:pt x="23" y="6"/>
                      </a:lnTo>
                      <a:lnTo>
                        <a:pt x="22" y="4"/>
                      </a:lnTo>
                      <a:lnTo>
                        <a:pt x="19" y="3"/>
                      </a:lnTo>
                      <a:lnTo>
                        <a:pt x="18" y="2"/>
                      </a:lnTo>
                      <a:lnTo>
                        <a:pt x="1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659">
                  <a:extLst>
                    <a:ext uri="{FF2B5EF4-FFF2-40B4-BE49-F238E27FC236}">
                      <a16:creationId xmlns:a16="http://schemas.microsoft.com/office/drawing/2014/main" id="{74A41D40-D220-43FD-8501-2B09A71115B6}"/>
                    </a:ext>
                  </a:extLst>
                </p:cNvPr>
                <p:cNvSpPr>
                  <a:spLocks/>
                </p:cNvSpPr>
                <p:nvPr/>
              </p:nvSpPr>
              <p:spPr bwMode="auto">
                <a:xfrm>
                  <a:off x="3847" y="2007"/>
                  <a:ext cx="26" cy="38"/>
                </a:xfrm>
                <a:custGeom>
                  <a:avLst/>
                  <a:gdLst>
                    <a:gd name="T0" fmla="*/ 15 w 26"/>
                    <a:gd name="T1" fmla="*/ 27 h 38"/>
                    <a:gd name="T2" fmla="*/ 18 w 26"/>
                    <a:gd name="T3" fmla="*/ 23 h 38"/>
                    <a:gd name="T4" fmla="*/ 19 w 26"/>
                    <a:gd name="T5" fmla="*/ 23 h 38"/>
                    <a:gd name="T6" fmla="*/ 21 w 26"/>
                    <a:gd name="T7" fmla="*/ 26 h 38"/>
                    <a:gd name="T8" fmla="*/ 24 w 26"/>
                    <a:gd name="T9" fmla="*/ 22 h 38"/>
                    <a:gd name="T10" fmla="*/ 24 w 26"/>
                    <a:gd name="T11" fmla="*/ 21 h 38"/>
                    <a:gd name="T12" fmla="*/ 26 w 26"/>
                    <a:gd name="T13" fmla="*/ 18 h 38"/>
                    <a:gd name="T14" fmla="*/ 26 w 26"/>
                    <a:gd name="T15" fmla="*/ 14 h 38"/>
                    <a:gd name="T16" fmla="*/ 22 w 26"/>
                    <a:gd name="T17" fmla="*/ 14 h 38"/>
                    <a:gd name="T18" fmla="*/ 20 w 26"/>
                    <a:gd name="T19" fmla="*/ 11 h 38"/>
                    <a:gd name="T20" fmla="*/ 17 w 26"/>
                    <a:gd name="T21" fmla="*/ 11 h 38"/>
                    <a:gd name="T22" fmla="*/ 15 w 26"/>
                    <a:gd name="T23" fmla="*/ 10 h 38"/>
                    <a:gd name="T24" fmla="*/ 15 w 26"/>
                    <a:gd name="T25" fmla="*/ 7 h 38"/>
                    <a:gd name="T26" fmla="*/ 13 w 26"/>
                    <a:gd name="T27" fmla="*/ 3 h 38"/>
                    <a:gd name="T28" fmla="*/ 12 w 26"/>
                    <a:gd name="T29" fmla="*/ 3 h 38"/>
                    <a:gd name="T30" fmla="*/ 10 w 26"/>
                    <a:gd name="T31" fmla="*/ 3 h 38"/>
                    <a:gd name="T32" fmla="*/ 7 w 26"/>
                    <a:gd name="T33" fmla="*/ 0 h 38"/>
                    <a:gd name="T34" fmla="*/ 5 w 26"/>
                    <a:gd name="T35" fmla="*/ 2 h 38"/>
                    <a:gd name="T36" fmla="*/ 5 w 26"/>
                    <a:gd name="T37" fmla="*/ 4 h 38"/>
                    <a:gd name="T38" fmla="*/ 8 w 26"/>
                    <a:gd name="T39" fmla="*/ 7 h 38"/>
                    <a:gd name="T40" fmla="*/ 9 w 26"/>
                    <a:gd name="T41" fmla="*/ 9 h 38"/>
                    <a:gd name="T42" fmla="*/ 7 w 26"/>
                    <a:gd name="T43" fmla="*/ 10 h 38"/>
                    <a:gd name="T44" fmla="*/ 4 w 26"/>
                    <a:gd name="T45" fmla="*/ 10 h 38"/>
                    <a:gd name="T46" fmla="*/ 3 w 26"/>
                    <a:gd name="T47" fmla="*/ 14 h 38"/>
                    <a:gd name="T48" fmla="*/ 3 w 26"/>
                    <a:gd name="T49" fmla="*/ 18 h 38"/>
                    <a:gd name="T50" fmla="*/ 2 w 26"/>
                    <a:gd name="T51" fmla="*/ 22 h 38"/>
                    <a:gd name="T52" fmla="*/ 0 w 26"/>
                    <a:gd name="T53" fmla="*/ 23 h 38"/>
                    <a:gd name="T54" fmla="*/ 1 w 26"/>
                    <a:gd name="T55" fmla="*/ 24 h 38"/>
                    <a:gd name="T56" fmla="*/ 4 w 26"/>
                    <a:gd name="T57" fmla="*/ 26 h 38"/>
                    <a:gd name="T58" fmla="*/ 10 w 26"/>
                    <a:gd name="T59" fmla="*/ 34 h 38"/>
                    <a:gd name="T60" fmla="*/ 10 w 26"/>
                    <a:gd name="T61" fmla="*/ 36 h 38"/>
                    <a:gd name="T62" fmla="*/ 13 w 26"/>
                    <a:gd name="T63" fmla="*/ 38 h 38"/>
                    <a:gd name="T64" fmla="*/ 14 w 26"/>
                    <a:gd name="T65" fmla="*/ 32 h 38"/>
                    <a:gd name="T66" fmla="*/ 15 w 26"/>
                    <a:gd name="T6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38">
                      <a:moveTo>
                        <a:pt x="15" y="27"/>
                      </a:moveTo>
                      <a:lnTo>
                        <a:pt x="18" y="23"/>
                      </a:lnTo>
                      <a:lnTo>
                        <a:pt x="19" y="23"/>
                      </a:lnTo>
                      <a:lnTo>
                        <a:pt x="21" y="26"/>
                      </a:lnTo>
                      <a:lnTo>
                        <a:pt x="24" y="22"/>
                      </a:lnTo>
                      <a:lnTo>
                        <a:pt x="24" y="21"/>
                      </a:lnTo>
                      <a:lnTo>
                        <a:pt x="26" y="18"/>
                      </a:lnTo>
                      <a:lnTo>
                        <a:pt x="26" y="14"/>
                      </a:lnTo>
                      <a:lnTo>
                        <a:pt x="22" y="14"/>
                      </a:lnTo>
                      <a:lnTo>
                        <a:pt x="20" y="11"/>
                      </a:lnTo>
                      <a:lnTo>
                        <a:pt x="17" y="11"/>
                      </a:lnTo>
                      <a:lnTo>
                        <a:pt x="15" y="10"/>
                      </a:lnTo>
                      <a:lnTo>
                        <a:pt x="15" y="7"/>
                      </a:lnTo>
                      <a:lnTo>
                        <a:pt x="13" y="3"/>
                      </a:lnTo>
                      <a:lnTo>
                        <a:pt x="12" y="3"/>
                      </a:lnTo>
                      <a:lnTo>
                        <a:pt x="10" y="3"/>
                      </a:lnTo>
                      <a:lnTo>
                        <a:pt x="7" y="0"/>
                      </a:lnTo>
                      <a:lnTo>
                        <a:pt x="5" y="2"/>
                      </a:lnTo>
                      <a:lnTo>
                        <a:pt x="5" y="4"/>
                      </a:lnTo>
                      <a:lnTo>
                        <a:pt x="8" y="7"/>
                      </a:lnTo>
                      <a:lnTo>
                        <a:pt x="9" y="9"/>
                      </a:lnTo>
                      <a:lnTo>
                        <a:pt x="7" y="10"/>
                      </a:lnTo>
                      <a:lnTo>
                        <a:pt x="4" y="10"/>
                      </a:lnTo>
                      <a:lnTo>
                        <a:pt x="3" y="14"/>
                      </a:lnTo>
                      <a:lnTo>
                        <a:pt x="3" y="18"/>
                      </a:lnTo>
                      <a:lnTo>
                        <a:pt x="2" y="22"/>
                      </a:lnTo>
                      <a:lnTo>
                        <a:pt x="0" y="23"/>
                      </a:lnTo>
                      <a:lnTo>
                        <a:pt x="1" y="24"/>
                      </a:lnTo>
                      <a:lnTo>
                        <a:pt x="4" y="26"/>
                      </a:lnTo>
                      <a:lnTo>
                        <a:pt x="10" y="34"/>
                      </a:lnTo>
                      <a:lnTo>
                        <a:pt x="10" y="36"/>
                      </a:lnTo>
                      <a:lnTo>
                        <a:pt x="13" y="38"/>
                      </a:lnTo>
                      <a:lnTo>
                        <a:pt x="14" y="32"/>
                      </a:lnTo>
                      <a:lnTo>
                        <a:pt x="15" y="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660">
                  <a:extLst>
                    <a:ext uri="{FF2B5EF4-FFF2-40B4-BE49-F238E27FC236}">
                      <a16:creationId xmlns:a16="http://schemas.microsoft.com/office/drawing/2014/main" id="{5EB87DFF-89EC-43E4-9BF1-6406A940847B}"/>
                    </a:ext>
                  </a:extLst>
                </p:cNvPr>
                <p:cNvSpPr>
                  <a:spLocks/>
                </p:cNvSpPr>
                <p:nvPr/>
              </p:nvSpPr>
              <p:spPr bwMode="auto">
                <a:xfrm>
                  <a:off x="3791" y="1983"/>
                  <a:ext cx="4" cy="8"/>
                </a:xfrm>
                <a:custGeom>
                  <a:avLst/>
                  <a:gdLst>
                    <a:gd name="T0" fmla="*/ 4 w 4"/>
                    <a:gd name="T1" fmla="*/ 8 h 8"/>
                    <a:gd name="T2" fmla="*/ 4 w 4"/>
                    <a:gd name="T3" fmla="*/ 8 h 8"/>
                    <a:gd name="T4" fmla="*/ 4 w 4"/>
                    <a:gd name="T5" fmla="*/ 3 h 8"/>
                    <a:gd name="T6" fmla="*/ 0 w 4"/>
                    <a:gd name="T7" fmla="*/ 0 h 8"/>
                    <a:gd name="T8" fmla="*/ 1 w 4"/>
                    <a:gd name="T9" fmla="*/ 4 h 8"/>
                    <a:gd name="T10" fmla="*/ 1 w 4"/>
                    <a:gd name="T11" fmla="*/ 5 h 8"/>
                    <a:gd name="T12" fmla="*/ 4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8"/>
                      </a:moveTo>
                      <a:lnTo>
                        <a:pt x="4" y="8"/>
                      </a:lnTo>
                      <a:lnTo>
                        <a:pt x="4" y="3"/>
                      </a:lnTo>
                      <a:lnTo>
                        <a:pt x="0" y="0"/>
                      </a:lnTo>
                      <a:lnTo>
                        <a:pt x="1" y="4"/>
                      </a:lnTo>
                      <a:lnTo>
                        <a:pt x="1" y="5"/>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661">
                  <a:extLst>
                    <a:ext uri="{FF2B5EF4-FFF2-40B4-BE49-F238E27FC236}">
                      <a16:creationId xmlns:a16="http://schemas.microsoft.com/office/drawing/2014/main" id="{686A67DD-CE00-4E65-B12F-202EE0630226}"/>
                    </a:ext>
                  </a:extLst>
                </p:cNvPr>
                <p:cNvSpPr>
                  <a:spLocks/>
                </p:cNvSpPr>
                <p:nvPr/>
              </p:nvSpPr>
              <p:spPr bwMode="auto">
                <a:xfrm>
                  <a:off x="3821" y="2018"/>
                  <a:ext cx="7" cy="2"/>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lnTo>
                        <a:pt x="7" y="0"/>
                      </a:lnTo>
                      <a:lnTo>
                        <a:pt x="0"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662">
                  <a:extLst>
                    <a:ext uri="{FF2B5EF4-FFF2-40B4-BE49-F238E27FC236}">
                      <a16:creationId xmlns:a16="http://schemas.microsoft.com/office/drawing/2014/main" id="{B2E59AEF-24A1-420F-BA3C-C65A274C23EA}"/>
                    </a:ext>
                  </a:extLst>
                </p:cNvPr>
                <p:cNvSpPr>
                  <a:spLocks/>
                </p:cNvSpPr>
                <p:nvPr/>
              </p:nvSpPr>
              <p:spPr bwMode="auto">
                <a:xfrm>
                  <a:off x="3821" y="2014"/>
                  <a:ext cx="7" cy="3"/>
                </a:xfrm>
                <a:custGeom>
                  <a:avLst/>
                  <a:gdLst>
                    <a:gd name="T0" fmla="*/ 7 w 7"/>
                    <a:gd name="T1" fmla="*/ 1 h 3"/>
                    <a:gd name="T2" fmla="*/ 5 w 7"/>
                    <a:gd name="T3" fmla="*/ 0 h 3"/>
                    <a:gd name="T4" fmla="*/ 0 w 7"/>
                    <a:gd name="T5" fmla="*/ 0 h 3"/>
                    <a:gd name="T6" fmla="*/ 2 w 7"/>
                    <a:gd name="T7" fmla="*/ 2 h 3"/>
                    <a:gd name="T8" fmla="*/ 4 w 7"/>
                    <a:gd name="T9" fmla="*/ 3 h 3"/>
                    <a:gd name="T10" fmla="*/ 7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7" y="1"/>
                      </a:moveTo>
                      <a:lnTo>
                        <a:pt x="5" y="0"/>
                      </a:lnTo>
                      <a:lnTo>
                        <a:pt x="0" y="0"/>
                      </a:lnTo>
                      <a:lnTo>
                        <a:pt x="2" y="2"/>
                      </a:lnTo>
                      <a:lnTo>
                        <a:pt x="4"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663">
                  <a:extLst>
                    <a:ext uri="{FF2B5EF4-FFF2-40B4-BE49-F238E27FC236}">
                      <a16:creationId xmlns:a16="http://schemas.microsoft.com/office/drawing/2014/main" id="{D3B593AA-2871-49FE-9F34-212E4645009A}"/>
                    </a:ext>
                  </a:extLst>
                </p:cNvPr>
                <p:cNvSpPr>
                  <a:spLocks/>
                </p:cNvSpPr>
                <p:nvPr/>
              </p:nvSpPr>
              <p:spPr bwMode="auto">
                <a:xfrm>
                  <a:off x="3795" y="1993"/>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664">
                  <a:extLst>
                    <a:ext uri="{FF2B5EF4-FFF2-40B4-BE49-F238E27FC236}">
                      <a16:creationId xmlns:a16="http://schemas.microsoft.com/office/drawing/2014/main" id="{2040CDC2-55BD-4177-BCE3-2CEB4F2B5A19}"/>
                    </a:ext>
                  </a:extLst>
                </p:cNvPr>
                <p:cNvSpPr>
                  <a:spLocks/>
                </p:cNvSpPr>
                <p:nvPr/>
              </p:nvSpPr>
              <p:spPr bwMode="auto">
                <a:xfrm>
                  <a:off x="3824" y="2021"/>
                  <a:ext cx="7" cy="3"/>
                </a:xfrm>
                <a:custGeom>
                  <a:avLst/>
                  <a:gdLst>
                    <a:gd name="T0" fmla="*/ 9 w 9"/>
                    <a:gd name="T1" fmla="*/ 3 h 3"/>
                    <a:gd name="T2" fmla="*/ 6 w 9"/>
                    <a:gd name="T3" fmla="*/ 0 h 3"/>
                    <a:gd name="T4" fmla="*/ 0 w 9"/>
                    <a:gd name="T5" fmla="*/ 0 h 3"/>
                    <a:gd name="T6" fmla="*/ 3 w 9"/>
                    <a:gd name="T7" fmla="*/ 2 h 3"/>
                    <a:gd name="T8" fmla="*/ 9 w 9"/>
                    <a:gd name="T9" fmla="*/ 3 h 3"/>
                  </a:gdLst>
                  <a:ahLst/>
                  <a:cxnLst>
                    <a:cxn ang="0">
                      <a:pos x="T0" y="T1"/>
                    </a:cxn>
                    <a:cxn ang="0">
                      <a:pos x="T2" y="T3"/>
                    </a:cxn>
                    <a:cxn ang="0">
                      <a:pos x="T4" y="T5"/>
                    </a:cxn>
                    <a:cxn ang="0">
                      <a:pos x="T6" y="T7"/>
                    </a:cxn>
                    <a:cxn ang="0">
                      <a:pos x="T8" y="T9"/>
                    </a:cxn>
                  </a:cxnLst>
                  <a:rect l="0" t="0" r="r" b="b"/>
                  <a:pathLst>
                    <a:path w="9" h="3">
                      <a:moveTo>
                        <a:pt x="9" y="3"/>
                      </a:moveTo>
                      <a:cubicBezTo>
                        <a:pt x="6" y="0"/>
                        <a:pt x="6" y="0"/>
                        <a:pt x="6" y="0"/>
                      </a:cubicBezTo>
                      <a:cubicBezTo>
                        <a:pt x="6" y="0"/>
                        <a:pt x="0" y="0"/>
                        <a:pt x="0" y="0"/>
                      </a:cubicBezTo>
                      <a:cubicBezTo>
                        <a:pt x="3" y="2"/>
                        <a:pt x="3" y="2"/>
                        <a:pt x="3" y="2"/>
                      </a:cubicBezTo>
                      <a:lnTo>
                        <a:pt x="9"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665">
                  <a:extLst>
                    <a:ext uri="{FF2B5EF4-FFF2-40B4-BE49-F238E27FC236}">
                      <a16:creationId xmlns:a16="http://schemas.microsoft.com/office/drawing/2014/main" id="{60DE6CAF-F770-484D-B85C-2DAD880135E5}"/>
                    </a:ext>
                  </a:extLst>
                </p:cNvPr>
                <p:cNvSpPr>
                  <a:spLocks/>
                </p:cNvSpPr>
                <p:nvPr/>
              </p:nvSpPr>
              <p:spPr bwMode="auto">
                <a:xfrm>
                  <a:off x="3801" y="1993"/>
                  <a:ext cx="4" cy="4"/>
                </a:xfrm>
                <a:custGeom>
                  <a:avLst/>
                  <a:gdLst>
                    <a:gd name="T0" fmla="*/ 4 w 4"/>
                    <a:gd name="T1" fmla="*/ 3 h 4"/>
                    <a:gd name="T2" fmla="*/ 1 w 4"/>
                    <a:gd name="T3" fmla="*/ 0 h 4"/>
                    <a:gd name="T4" fmla="*/ 0 w 4"/>
                    <a:gd name="T5" fmla="*/ 0 h 4"/>
                    <a:gd name="T6" fmla="*/ 2 w 4"/>
                    <a:gd name="T7" fmla="*/ 4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lnTo>
                        <a:pt x="1" y="0"/>
                      </a:lnTo>
                      <a:lnTo>
                        <a:pt x="0" y="0"/>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666">
                  <a:extLst>
                    <a:ext uri="{FF2B5EF4-FFF2-40B4-BE49-F238E27FC236}">
                      <a16:creationId xmlns:a16="http://schemas.microsoft.com/office/drawing/2014/main" id="{7FD7A54F-1E1D-4F6B-803B-BC4F254D542F}"/>
                    </a:ext>
                  </a:extLst>
                </p:cNvPr>
                <p:cNvSpPr>
                  <a:spLocks/>
                </p:cNvSpPr>
                <p:nvPr/>
              </p:nvSpPr>
              <p:spPr bwMode="auto">
                <a:xfrm>
                  <a:off x="3792" y="1976"/>
                  <a:ext cx="5" cy="9"/>
                </a:xfrm>
                <a:custGeom>
                  <a:avLst/>
                  <a:gdLst>
                    <a:gd name="T0" fmla="*/ 2 w 7"/>
                    <a:gd name="T1" fmla="*/ 0 h 11"/>
                    <a:gd name="T2" fmla="*/ 0 w 7"/>
                    <a:gd name="T3" fmla="*/ 2 h 11"/>
                    <a:gd name="T4" fmla="*/ 1 w 7"/>
                    <a:gd name="T5" fmla="*/ 8 h 11"/>
                    <a:gd name="T6" fmla="*/ 3 w 7"/>
                    <a:gd name="T7" fmla="*/ 9 h 11"/>
                    <a:gd name="T8" fmla="*/ 5 w 7"/>
                    <a:gd name="T9" fmla="*/ 11 h 11"/>
                    <a:gd name="T10" fmla="*/ 7 w 7"/>
                    <a:gd name="T11" fmla="*/ 10 h 11"/>
                    <a:gd name="T12" fmla="*/ 2 w 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2" y="0"/>
                      </a:moveTo>
                      <a:cubicBezTo>
                        <a:pt x="2" y="0"/>
                        <a:pt x="0" y="2"/>
                        <a:pt x="0" y="2"/>
                      </a:cubicBezTo>
                      <a:cubicBezTo>
                        <a:pt x="1" y="8"/>
                        <a:pt x="1" y="8"/>
                        <a:pt x="1" y="8"/>
                      </a:cubicBezTo>
                      <a:cubicBezTo>
                        <a:pt x="3" y="9"/>
                        <a:pt x="3" y="9"/>
                        <a:pt x="3" y="9"/>
                      </a:cubicBezTo>
                      <a:cubicBezTo>
                        <a:pt x="5" y="11"/>
                        <a:pt x="5" y="11"/>
                        <a:pt x="5" y="11"/>
                      </a:cubicBezTo>
                      <a:cubicBezTo>
                        <a:pt x="7" y="10"/>
                        <a:pt x="7" y="10"/>
                        <a:pt x="7" y="1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667">
                  <a:extLst>
                    <a:ext uri="{FF2B5EF4-FFF2-40B4-BE49-F238E27FC236}">
                      <a16:creationId xmlns:a16="http://schemas.microsoft.com/office/drawing/2014/main" id="{9273BDB9-99A8-40CF-A19E-D7C210E73191}"/>
                    </a:ext>
                  </a:extLst>
                </p:cNvPr>
                <p:cNvSpPr>
                  <a:spLocks/>
                </p:cNvSpPr>
                <p:nvPr/>
              </p:nvSpPr>
              <p:spPr bwMode="auto">
                <a:xfrm>
                  <a:off x="3781" y="1952"/>
                  <a:ext cx="76" cy="72"/>
                </a:xfrm>
                <a:custGeom>
                  <a:avLst/>
                  <a:gdLst>
                    <a:gd name="T0" fmla="*/ 46 w 76"/>
                    <a:gd name="T1" fmla="*/ 56 h 72"/>
                    <a:gd name="T2" fmla="*/ 35 w 76"/>
                    <a:gd name="T3" fmla="*/ 42 h 72"/>
                    <a:gd name="T4" fmla="*/ 33 w 76"/>
                    <a:gd name="T5" fmla="*/ 38 h 72"/>
                    <a:gd name="T6" fmla="*/ 30 w 76"/>
                    <a:gd name="T7" fmla="*/ 31 h 72"/>
                    <a:gd name="T8" fmla="*/ 28 w 76"/>
                    <a:gd name="T9" fmla="*/ 29 h 72"/>
                    <a:gd name="T10" fmla="*/ 29 w 76"/>
                    <a:gd name="T11" fmla="*/ 24 h 72"/>
                    <a:gd name="T12" fmla="*/ 34 w 76"/>
                    <a:gd name="T13" fmla="*/ 24 h 72"/>
                    <a:gd name="T14" fmla="*/ 37 w 76"/>
                    <a:gd name="T15" fmla="*/ 27 h 72"/>
                    <a:gd name="T16" fmla="*/ 39 w 76"/>
                    <a:gd name="T17" fmla="*/ 24 h 72"/>
                    <a:gd name="T18" fmla="*/ 42 w 76"/>
                    <a:gd name="T19" fmla="*/ 22 h 72"/>
                    <a:gd name="T20" fmla="*/ 45 w 76"/>
                    <a:gd name="T21" fmla="*/ 22 h 72"/>
                    <a:gd name="T22" fmla="*/ 49 w 76"/>
                    <a:gd name="T23" fmla="*/ 26 h 72"/>
                    <a:gd name="T24" fmla="*/ 54 w 76"/>
                    <a:gd name="T25" fmla="*/ 25 h 72"/>
                    <a:gd name="T26" fmla="*/ 57 w 76"/>
                    <a:gd name="T27" fmla="*/ 25 h 72"/>
                    <a:gd name="T28" fmla="*/ 63 w 76"/>
                    <a:gd name="T29" fmla="*/ 26 h 72"/>
                    <a:gd name="T30" fmla="*/ 68 w 76"/>
                    <a:gd name="T31" fmla="*/ 29 h 72"/>
                    <a:gd name="T32" fmla="*/ 73 w 76"/>
                    <a:gd name="T33" fmla="*/ 29 h 72"/>
                    <a:gd name="T34" fmla="*/ 75 w 76"/>
                    <a:gd name="T35" fmla="*/ 25 h 72"/>
                    <a:gd name="T36" fmla="*/ 76 w 76"/>
                    <a:gd name="T37" fmla="*/ 24 h 72"/>
                    <a:gd name="T38" fmla="*/ 73 w 76"/>
                    <a:gd name="T39" fmla="*/ 22 h 72"/>
                    <a:gd name="T40" fmla="*/ 69 w 76"/>
                    <a:gd name="T41" fmla="*/ 13 h 72"/>
                    <a:gd name="T42" fmla="*/ 66 w 76"/>
                    <a:gd name="T43" fmla="*/ 14 h 72"/>
                    <a:gd name="T44" fmla="*/ 53 w 76"/>
                    <a:gd name="T45" fmla="*/ 11 h 72"/>
                    <a:gd name="T46" fmla="*/ 48 w 76"/>
                    <a:gd name="T47" fmla="*/ 7 h 72"/>
                    <a:gd name="T48" fmla="*/ 40 w 76"/>
                    <a:gd name="T49" fmla="*/ 0 h 72"/>
                    <a:gd name="T50" fmla="*/ 34 w 76"/>
                    <a:gd name="T51" fmla="*/ 1 h 72"/>
                    <a:gd name="T52" fmla="*/ 24 w 76"/>
                    <a:gd name="T53" fmla="*/ 11 h 72"/>
                    <a:gd name="T54" fmla="*/ 19 w 76"/>
                    <a:gd name="T55" fmla="*/ 20 h 72"/>
                    <a:gd name="T56" fmla="*/ 11 w 76"/>
                    <a:gd name="T57" fmla="*/ 17 h 72"/>
                    <a:gd name="T58" fmla="*/ 4 w 76"/>
                    <a:gd name="T59" fmla="*/ 21 h 72"/>
                    <a:gd name="T60" fmla="*/ 0 w 76"/>
                    <a:gd name="T61" fmla="*/ 22 h 72"/>
                    <a:gd name="T62" fmla="*/ 4 w 76"/>
                    <a:gd name="T63" fmla="*/ 32 h 72"/>
                    <a:gd name="T64" fmla="*/ 4 w 76"/>
                    <a:gd name="T65" fmla="*/ 34 h 72"/>
                    <a:gd name="T66" fmla="*/ 8 w 76"/>
                    <a:gd name="T67" fmla="*/ 24 h 72"/>
                    <a:gd name="T68" fmla="*/ 14 w 76"/>
                    <a:gd name="T69" fmla="*/ 21 h 72"/>
                    <a:gd name="T70" fmla="*/ 17 w 76"/>
                    <a:gd name="T71" fmla="*/ 27 h 72"/>
                    <a:gd name="T72" fmla="*/ 21 w 76"/>
                    <a:gd name="T73" fmla="*/ 37 h 72"/>
                    <a:gd name="T74" fmla="*/ 26 w 76"/>
                    <a:gd name="T75" fmla="*/ 42 h 72"/>
                    <a:gd name="T76" fmla="*/ 26 w 76"/>
                    <a:gd name="T77" fmla="*/ 45 h 72"/>
                    <a:gd name="T78" fmla="*/ 22 w 76"/>
                    <a:gd name="T79" fmla="*/ 48 h 72"/>
                    <a:gd name="T80" fmla="*/ 27 w 76"/>
                    <a:gd name="T81" fmla="*/ 51 h 72"/>
                    <a:gd name="T82" fmla="*/ 33 w 76"/>
                    <a:gd name="T83" fmla="*/ 55 h 72"/>
                    <a:gd name="T84" fmla="*/ 35 w 76"/>
                    <a:gd name="T85" fmla="*/ 60 h 72"/>
                    <a:gd name="T86" fmla="*/ 45 w 76"/>
                    <a:gd name="T87" fmla="*/ 60 h 72"/>
                    <a:gd name="T88" fmla="*/ 56 w 76"/>
                    <a:gd name="T89" fmla="*/ 71 h 72"/>
                    <a:gd name="T90" fmla="*/ 50 w 76"/>
                    <a:gd name="T91" fmla="*/ 69 h 72"/>
                    <a:gd name="T92" fmla="*/ 55 w 76"/>
                    <a:gd name="T93" fmla="*/ 72 h 72"/>
                    <a:gd name="T94" fmla="*/ 56 w 76"/>
                    <a:gd name="T95"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72">
                      <a:moveTo>
                        <a:pt x="56" y="69"/>
                      </a:moveTo>
                      <a:lnTo>
                        <a:pt x="46" y="56"/>
                      </a:lnTo>
                      <a:lnTo>
                        <a:pt x="35" y="44"/>
                      </a:lnTo>
                      <a:lnTo>
                        <a:pt x="35" y="42"/>
                      </a:lnTo>
                      <a:lnTo>
                        <a:pt x="35" y="41"/>
                      </a:lnTo>
                      <a:lnTo>
                        <a:pt x="33" y="38"/>
                      </a:lnTo>
                      <a:lnTo>
                        <a:pt x="33" y="35"/>
                      </a:lnTo>
                      <a:lnTo>
                        <a:pt x="30" y="31"/>
                      </a:lnTo>
                      <a:lnTo>
                        <a:pt x="28" y="31"/>
                      </a:lnTo>
                      <a:lnTo>
                        <a:pt x="28" y="29"/>
                      </a:lnTo>
                      <a:lnTo>
                        <a:pt x="29" y="27"/>
                      </a:lnTo>
                      <a:lnTo>
                        <a:pt x="29" y="24"/>
                      </a:lnTo>
                      <a:lnTo>
                        <a:pt x="30" y="21"/>
                      </a:lnTo>
                      <a:lnTo>
                        <a:pt x="34" y="24"/>
                      </a:lnTo>
                      <a:lnTo>
                        <a:pt x="35" y="27"/>
                      </a:lnTo>
                      <a:lnTo>
                        <a:pt x="37" y="27"/>
                      </a:lnTo>
                      <a:lnTo>
                        <a:pt x="37" y="24"/>
                      </a:lnTo>
                      <a:lnTo>
                        <a:pt x="39" y="24"/>
                      </a:lnTo>
                      <a:lnTo>
                        <a:pt x="41" y="24"/>
                      </a:lnTo>
                      <a:lnTo>
                        <a:pt x="42" y="22"/>
                      </a:lnTo>
                      <a:lnTo>
                        <a:pt x="45" y="24"/>
                      </a:lnTo>
                      <a:lnTo>
                        <a:pt x="45" y="22"/>
                      </a:lnTo>
                      <a:lnTo>
                        <a:pt x="48" y="23"/>
                      </a:lnTo>
                      <a:lnTo>
                        <a:pt x="49" y="26"/>
                      </a:lnTo>
                      <a:lnTo>
                        <a:pt x="51" y="24"/>
                      </a:lnTo>
                      <a:lnTo>
                        <a:pt x="54" y="25"/>
                      </a:lnTo>
                      <a:lnTo>
                        <a:pt x="56" y="24"/>
                      </a:lnTo>
                      <a:lnTo>
                        <a:pt x="57" y="25"/>
                      </a:lnTo>
                      <a:lnTo>
                        <a:pt x="61" y="25"/>
                      </a:lnTo>
                      <a:lnTo>
                        <a:pt x="63" y="26"/>
                      </a:lnTo>
                      <a:lnTo>
                        <a:pt x="66" y="26"/>
                      </a:lnTo>
                      <a:lnTo>
                        <a:pt x="68" y="29"/>
                      </a:lnTo>
                      <a:lnTo>
                        <a:pt x="73" y="29"/>
                      </a:lnTo>
                      <a:lnTo>
                        <a:pt x="73" y="29"/>
                      </a:lnTo>
                      <a:lnTo>
                        <a:pt x="73" y="27"/>
                      </a:lnTo>
                      <a:lnTo>
                        <a:pt x="75" y="25"/>
                      </a:lnTo>
                      <a:lnTo>
                        <a:pt x="76" y="25"/>
                      </a:lnTo>
                      <a:lnTo>
                        <a:pt x="76" y="24"/>
                      </a:lnTo>
                      <a:lnTo>
                        <a:pt x="73" y="24"/>
                      </a:lnTo>
                      <a:lnTo>
                        <a:pt x="73" y="22"/>
                      </a:lnTo>
                      <a:lnTo>
                        <a:pt x="72" y="17"/>
                      </a:lnTo>
                      <a:lnTo>
                        <a:pt x="69" y="13"/>
                      </a:lnTo>
                      <a:lnTo>
                        <a:pt x="68" y="11"/>
                      </a:lnTo>
                      <a:lnTo>
                        <a:pt x="66" y="14"/>
                      </a:lnTo>
                      <a:lnTo>
                        <a:pt x="60" y="13"/>
                      </a:lnTo>
                      <a:lnTo>
                        <a:pt x="53" y="11"/>
                      </a:lnTo>
                      <a:lnTo>
                        <a:pt x="51" y="9"/>
                      </a:lnTo>
                      <a:lnTo>
                        <a:pt x="48" y="7"/>
                      </a:lnTo>
                      <a:lnTo>
                        <a:pt x="42" y="1"/>
                      </a:lnTo>
                      <a:lnTo>
                        <a:pt x="40" y="0"/>
                      </a:lnTo>
                      <a:lnTo>
                        <a:pt x="40" y="1"/>
                      </a:lnTo>
                      <a:lnTo>
                        <a:pt x="34" y="1"/>
                      </a:lnTo>
                      <a:lnTo>
                        <a:pt x="25" y="7"/>
                      </a:lnTo>
                      <a:lnTo>
                        <a:pt x="24" y="11"/>
                      </a:lnTo>
                      <a:lnTo>
                        <a:pt x="20" y="13"/>
                      </a:lnTo>
                      <a:lnTo>
                        <a:pt x="19" y="20"/>
                      </a:lnTo>
                      <a:lnTo>
                        <a:pt x="16" y="20"/>
                      </a:lnTo>
                      <a:lnTo>
                        <a:pt x="11" y="17"/>
                      </a:lnTo>
                      <a:lnTo>
                        <a:pt x="8" y="17"/>
                      </a:lnTo>
                      <a:lnTo>
                        <a:pt x="4" y="21"/>
                      </a:lnTo>
                      <a:lnTo>
                        <a:pt x="0" y="21"/>
                      </a:lnTo>
                      <a:lnTo>
                        <a:pt x="0" y="22"/>
                      </a:lnTo>
                      <a:lnTo>
                        <a:pt x="0" y="28"/>
                      </a:lnTo>
                      <a:lnTo>
                        <a:pt x="4" y="32"/>
                      </a:lnTo>
                      <a:lnTo>
                        <a:pt x="4" y="33"/>
                      </a:lnTo>
                      <a:lnTo>
                        <a:pt x="4" y="34"/>
                      </a:lnTo>
                      <a:lnTo>
                        <a:pt x="8" y="27"/>
                      </a:lnTo>
                      <a:lnTo>
                        <a:pt x="8" y="24"/>
                      </a:lnTo>
                      <a:lnTo>
                        <a:pt x="11" y="21"/>
                      </a:lnTo>
                      <a:lnTo>
                        <a:pt x="14" y="21"/>
                      </a:lnTo>
                      <a:lnTo>
                        <a:pt x="14" y="24"/>
                      </a:lnTo>
                      <a:lnTo>
                        <a:pt x="17" y="27"/>
                      </a:lnTo>
                      <a:lnTo>
                        <a:pt x="18" y="32"/>
                      </a:lnTo>
                      <a:lnTo>
                        <a:pt x="21" y="37"/>
                      </a:lnTo>
                      <a:lnTo>
                        <a:pt x="24" y="41"/>
                      </a:lnTo>
                      <a:lnTo>
                        <a:pt x="26" y="42"/>
                      </a:lnTo>
                      <a:lnTo>
                        <a:pt x="28" y="45"/>
                      </a:lnTo>
                      <a:lnTo>
                        <a:pt x="26" y="45"/>
                      </a:lnTo>
                      <a:lnTo>
                        <a:pt x="24" y="45"/>
                      </a:lnTo>
                      <a:lnTo>
                        <a:pt x="22" y="48"/>
                      </a:lnTo>
                      <a:lnTo>
                        <a:pt x="24" y="51"/>
                      </a:lnTo>
                      <a:lnTo>
                        <a:pt x="27" y="51"/>
                      </a:lnTo>
                      <a:lnTo>
                        <a:pt x="30" y="54"/>
                      </a:lnTo>
                      <a:lnTo>
                        <a:pt x="33" y="55"/>
                      </a:lnTo>
                      <a:lnTo>
                        <a:pt x="34" y="58"/>
                      </a:lnTo>
                      <a:lnTo>
                        <a:pt x="35" y="60"/>
                      </a:lnTo>
                      <a:lnTo>
                        <a:pt x="39" y="59"/>
                      </a:lnTo>
                      <a:lnTo>
                        <a:pt x="45" y="60"/>
                      </a:lnTo>
                      <a:lnTo>
                        <a:pt x="49" y="62"/>
                      </a:lnTo>
                      <a:lnTo>
                        <a:pt x="56" y="71"/>
                      </a:lnTo>
                      <a:lnTo>
                        <a:pt x="53" y="71"/>
                      </a:lnTo>
                      <a:lnTo>
                        <a:pt x="50" y="69"/>
                      </a:lnTo>
                      <a:lnTo>
                        <a:pt x="52" y="72"/>
                      </a:lnTo>
                      <a:lnTo>
                        <a:pt x="55" y="72"/>
                      </a:lnTo>
                      <a:lnTo>
                        <a:pt x="55" y="72"/>
                      </a:lnTo>
                      <a:lnTo>
                        <a:pt x="56"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668">
                  <a:extLst>
                    <a:ext uri="{FF2B5EF4-FFF2-40B4-BE49-F238E27FC236}">
                      <a16:creationId xmlns:a16="http://schemas.microsoft.com/office/drawing/2014/main" id="{8FE1CA88-7B3A-4210-B00F-1420A08F8CE5}"/>
                    </a:ext>
                  </a:extLst>
                </p:cNvPr>
                <p:cNvSpPr>
                  <a:spLocks/>
                </p:cNvSpPr>
                <p:nvPr/>
              </p:nvSpPr>
              <p:spPr bwMode="auto">
                <a:xfrm>
                  <a:off x="3799" y="1998"/>
                  <a:ext cx="4" cy="5"/>
                </a:xfrm>
                <a:custGeom>
                  <a:avLst/>
                  <a:gdLst>
                    <a:gd name="T0" fmla="*/ 4 w 4"/>
                    <a:gd name="T1" fmla="*/ 5 h 5"/>
                    <a:gd name="T2" fmla="*/ 3 w 4"/>
                    <a:gd name="T3" fmla="*/ 3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3" y="3"/>
                      </a:lnTo>
                      <a:lnTo>
                        <a:pt x="0" y="0"/>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669">
                  <a:extLst>
                    <a:ext uri="{FF2B5EF4-FFF2-40B4-BE49-F238E27FC236}">
                      <a16:creationId xmlns:a16="http://schemas.microsoft.com/office/drawing/2014/main" id="{63F71580-5DFF-452A-B45E-84EA265E2725}"/>
                    </a:ext>
                  </a:extLst>
                </p:cNvPr>
                <p:cNvSpPr>
                  <a:spLocks/>
                </p:cNvSpPr>
                <p:nvPr/>
              </p:nvSpPr>
              <p:spPr bwMode="auto">
                <a:xfrm>
                  <a:off x="3798" y="1988"/>
                  <a:ext cx="4" cy="3"/>
                </a:xfrm>
                <a:custGeom>
                  <a:avLst/>
                  <a:gdLst>
                    <a:gd name="T0" fmla="*/ 0 w 4"/>
                    <a:gd name="T1" fmla="*/ 0 h 3"/>
                    <a:gd name="T2" fmla="*/ 0 w 4"/>
                    <a:gd name="T3" fmla="*/ 2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lnTo>
                        <a:pt x="0" y="2"/>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670">
                  <a:extLst>
                    <a:ext uri="{FF2B5EF4-FFF2-40B4-BE49-F238E27FC236}">
                      <a16:creationId xmlns:a16="http://schemas.microsoft.com/office/drawing/2014/main" id="{D948367C-4850-4F27-8497-76F379F5DF38}"/>
                    </a:ext>
                  </a:extLst>
                </p:cNvPr>
                <p:cNvSpPr>
                  <a:spLocks/>
                </p:cNvSpPr>
                <p:nvPr/>
              </p:nvSpPr>
              <p:spPr bwMode="auto">
                <a:xfrm>
                  <a:off x="3809" y="1973"/>
                  <a:ext cx="53" cy="57"/>
                </a:xfrm>
                <a:custGeom>
                  <a:avLst/>
                  <a:gdLst>
                    <a:gd name="T0" fmla="*/ 41 w 53"/>
                    <a:gd name="T1" fmla="*/ 48 h 57"/>
                    <a:gd name="T2" fmla="*/ 45 w 53"/>
                    <a:gd name="T3" fmla="*/ 44 h 57"/>
                    <a:gd name="T4" fmla="*/ 46 w 53"/>
                    <a:gd name="T5" fmla="*/ 41 h 57"/>
                    <a:gd name="T6" fmla="*/ 43 w 53"/>
                    <a:gd name="T7" fmla="*/ 36 h 57"/>
                    <a:gd name="T8" fmla="*/ 48 w 53"/>
                    <a:gd name="T9" fmla="*/ 37 h 57"/>
                    <a:gd name="T10" fmla="*/ 52 w 53"/>
                    <a:gd name="T11" fmla="*/ 36 h 57"/>
                    <a:gd name="T12" fmla="*/ 48 w 53"/>
                    <a:gd name="T13" fmla="*/ 28 h 57"/>
                    <a:gd name="T14" fmla="*/ 52 w 53"/>
                    <a:gd name="T15" fmla="*/ 28 h 57"/>
                    <a:gd name="T16" fmla="*/ 52 w 53"/>
                    <a:gd name="T17" fmla="*/ 24 h 57"/>
                    <a:gd name="T18" fmla="*/ 45 w 53"/>
                    <a:gd name="T19" fmla="*/ 20 h 57"/>
                    <a:gd name="T20" fmla="*/ 48 w 53"/>
                    <a:gd name="T21" fmla="*/ 13 h 57"/>
                    <a:gd name="T22" fmla="*/ 47 w 53"/>
                    <a:gd name="T23" fmla="*/ 9 h 57"/>
                    <a:gd name="T24" fmla="*/ 45 w 53"/>
                    <a:gd name="T25" fmla="*/ 8 h 57"/>
                    <a:gd name="T26" fmla="*/ 38 w 53"/>
                    <a:gd name="T27" fmla="*/ 5 h 57"/>
                    <a:gd name="T28" fmla="*/ 33 w 53"/>
                    <a:gd name="T29" fmla="*/ 4 h 57"/>
                    <a:gd name="T30" fmla="*/ 28 w 53"/>
                    <a:gd name="T31" fmla="*/ 3 h 57"/>
                    <a:gd name="T32" fmla="*/ 23 w 53"/>
                    <a:gd name="T33" fmla="*/ 3 h 57"/>
                    <a:gd name="T34" fmla="*/ 20 w 53"/>
                    <a:gd name="T35" fmla="*/ 2 h 57"/>
                    <a:gd name="T36" fmla="*/ 17 w 53"/>
                    <a:gd name="T37" fmla="*/ 3 h 57"/>
                    <a:gd name="T38" fmla="*/ 13 w 53"/>
                    <a:gd name="T39" fmla="*/ 3 h 57"/>
                    <a:gd name="T40" fmla="*/ 9 w 53"/>
                    <a:gd name="T41" fmla="*/ 3 h 57"/>
                    <a:gd name="T42" fmla="*/ 7 w 53"/>
                    <a:gd name="T43" fmla="*/ 6 h 57"/>
                    <a:gd name="T44" fmla="*/ 2 w 53"/>
                    <a:gd name="T45" fmla="*/ 0 h 57"/>
                    <a:gd name="T46" fmla="*/ 1 w 53"/>
                    <a:gd name="T47" fmla="*/ 6 h 57"/>
                    <a:gd name="T48" fmla="*/ 0 w 53"/>
                    <a:gd name="T49" fmla="*/ 10 h 57"/>
                    <a:gd name="T50" fmla="*/ 5 w 53"/>
                    <a:gd name="T51" fmla="*/ 14 h 57"/>
                    <a:gd name="T52" fmla="*/ 7 w 53"/>
                    <a:gd name="T53" fmla="*/ 20 h 57"/>
                    <a:gd name="T54" fmla="*/ 7 w 53"/>
                    <a:gd name="T55" fmla="*/ 23 h 57"/>
                    <a:gd name="T56" fmla="*/ 28 w 53"/>
                    <a:gd name="T57" fmla="*/ 48 h 57"/>
                    <a:gd name="T58" fmla="*/ 27 w 53"/>
                    <a:gd name="T59" fmla="*/ 51 h 57"/>
                    <a:gd name="T60" fmla="*/ 34 w 53"/>
                    <a:gd name="T61" fmla="*/ 53 h 57"/>
                    <a:gd name="T62" fmla="*/ 38 w 53"/>
                    <a:gd name="T63" fmla="*/ 57 h 57"/>
                    <a:gd name="T64" fmla="*/ 41 w 53"/>
                    <a:gd name="T65" fmla="*/ 5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7">
                      <a:moveTo>
                        <a:pt x="41" y="52"/>
                      </a:moveTo>
                      <a:lnTo>
                        <a:pt x="41" y="48"/>
                      </a:lnTo>
                      <a:lnTo>
                        <a:pt x="42" y="44"/>
                      </a:lnTo>
                      <a:lnTo>
                        <a:pt x="45" y="44"/>
                      </a:lnTo>
                      <a:lnTo>
                        <a:pt x="47" y="43"/>
                      </a:lnTo>
                      <a:lnTo>
                        <a:pt x="46" y="41"/>
                      </a:lnTo>
                      <a:lnTo>
                        <a:pt x="43" y="38"/>
                      </a:lnTo>
                      <a:lnTo>
                        <a:pt x="43" y="36"/>
                      </a:lnTo>
                      <a:lnTo>
                        <a:pt x="45" y="34"/>
                      </a:lnTo>
                      <a:lnTo>
                        <a:pt x="48" y="37"/>
                      </a:lnTo>
                      <a:lnTo>
                        <a:pt x="50" y="37"/>
                      </a:lnTo>
                      <a:lnTo>
                        <a:pt x="52" y="36"/>
                      </a:lnTo>
                      <a:lnTo>
                        <a:pt x="48" y="32"/>
                      </a:lnTo>
                      <a:lnTo>
                        <a:pt x="48" y="28"/>
                      </a:lnTo>
                      <a:lnTo>
                        <a:pt x="49" y="27"/>
                      </a:lnTo>
                      <a:lnTo>
                        <a:pt x="52" y="28"/>
                      </a:lnTo>
                      <a:lnTo>
                        <a:pt x="53" y="27"/>
                      </a:lnTo>
                      <a:lnTo>
                        <a:pt x="52" y="24"/>
                      </a:lnTo>
                      <a:lnTo>
                        <a:pt x="49" y="24"/>
                      </a:lnTo>
                      <a:lnTo>
                        <a:pt x="45" y="20"/>
                      </a:lnTo>
                      <a:lnTo>
                        <a:pt x="45" y="18"/>
                      </a:lnTo>
                      <a:lnTo>
                        <a:pt x="48" y="13"/>
                      </a:lnTo>
                      <a:lnTo>
                        <a:pt x="48" y="9"/>
                      </a:lnTo>
                      <a:lnTo>
                        <a:pt x="47" y="9"/>
                      </a:lnTo>
                      <a:lnTo>
                        <a:pt x="45" y="10"/>
                      </a:lnTo>
                      <a:lnTo>
                        <a:pt x="45" y="8"/>
                      </a:lnTo>
                      <a:lnTo>
                        <a:pt x="40" y="8"/>
                      </a:lnTo>
                      <a:lnTo>
                        <a:pt x="38" y="5"/>
                      </a:lnTo>
                      <a:lnTo>
                        <a:pt x="35" y="5"/>
                      </a:lnTo>
                      <a:lnTo>
                        <a:pt x="33" y="4"/>
                      </a:lnTo>
                      <a:lnTo>
                        <a:pt x="29" y="4"/>
                      </a:lnTo>
                      <a:lnTo>
                        <a:pt x="28" y="3"/>
                      </a:lnTo>
                      <a:lnTo>
                        <a:pt x="26" y="4"/>
                      </a:lnTo>
                      <a:lnTo>
                        <a:pt x="23" y="3"/>
                      </a:lnTo>
                      <a:lnTo>
                        <a:pt x="21" y="5"/>
                      </a:lnTo>
                      <a:lnTo>
                        <a:pt x="20" y="2"/>
                      </a:lnTo>
                      <a:lnTo>
                        <a:pt x="17" y="1"/>
                      </a:lnTo>
                      <a:lnTo>
                        <a:pt x="17" y="3"/>
                      </a:lnTo>
                      <a:lnTo>
                        <a:pt x="14" y="1"/>
                      </a:lnTo>
                      <a:lnTo>
                        <a:pt x="13" y="3"/>
                      </a:lnTo>
                      <a:lnTo>
                        <a:pt x="11" y="3"/>
                      </a:lnTo>
                      <a:lnTo>
                        <a:pt x="9" y="3"/>
                      </a:lnTo>
                      <a:lnTo>
                        <a:pt x="9" y="6"/>
                      </a:lnTo>
                      <a:lnTo>
                        <a:pt x="7" y="6"/>
                      </a:lnTo>
                      <a:lnTo>
                        <a:pt x="6" y="3"/>
                      </a:lnTo>
                      <a:lnTo>
                        <a:pt x="2" y="0"/>
                      </a:lnTo>
                      <a:lnTo>
                        <a:pt x="1" y="3"/>
                      </a:lnTo>
                      <a:lnTo>
                        <a:pt x="1" y="6"/>
                      </a:lnTo>
                      <a:lnTo>
                        <a:pt x="0" y="8"/>
                      </a:lnTo>
                      <a:lnTo>
                        <a:pt x="0" y="10"/>
                      </a:lnTo>
                      <a:lnTo>
                        <a:pt x="2" y="10"/>
                      </a:lnTo>
                      <a:lnTo>
                        <a:pt x="5" y="14"/>
                      </a:lnTo>
                      <a:lnTo>
                        <a:pt x="5" y="17"/>
                      </a:lnTo>
                      <a:lnTo>
                        <a:pt x="7" y="20"/>
                      </a:lnTo>
                      <a:lnTo>
                        <a:pt x="7" y="21"/>
                      </a:lnTo>
                      <a:lnTo>
                        <a:pt x="7" y="23"/>
                      </a:lnTo>
                      <a:lnTo>
                        <a:pt x="18" y="35"/>
                      </a:lnTo>
                      <a:lnTo>
                        <a:pt x="28" y="48"/>
                      </a:lnTo>
                      <a:lnTo>
                        <a:pt x="27" y="51"/>
                      </a:lnTo>
                      <a:lnTo>
                        <a:pt x="27" y="51"/>
                      </a:lnTo>
                      <a:lnTo>
                        <a:pt x="28" y="51"/>
                      </a:lnTo>
                      <a:lnTo>
                        <a:pt x="34" y="53"/>
                      </a:lnTo>
                      <a:lnTo>
                        <a:pt x="35" y="52"/>
                      </a:lnTo>
                      <a:lnTo>
                        <a:pt x="38" y="57"/>
                      </a:lnTo>
                      <a:lnTo>
                        <a:pt x="40" y="56"/>
                      </a:lnTo>
                      <a:lnTo>
                        <a:pt x="41"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671">
                  <a:extLst>
                    <a:ext uri="{FF2B5EF4-FFF2-40B4-BE49-F238E27FC236}">
                      <a16:creationId xmlns:a16="http://schemas.microsoft.com/office/drawing/2014/main" id="{6B313741-9B9A-4BCF-8AAF-F9035CF19A7A}"/>
                    </a:ext>
                  </a:extLst>
                </p:cNvPr>
                <p:cNvSpPr>
                  <a:spLocks/>
                </p:cNvSpPr>
                <p:nvPr/>
              </p:nvSpPr>
              <p:spPr bwMode="auto">
                <a:xfrm>
                  <a:off x="3779" y="1941"/>
                  <a:ext cx="42" cy="32"/>
                </a:xfrm>
                <a:custGeom>
                  <a:avLst/>
                  <a:gdLst>
                    <a:gd name="T0" fmla="*/ 10 w 42"/>
                    <a:gd name="T1" fmla="*/ 28 h 32"/>
                    <a:gd name="T2" fmla="*/ 13 w 42"/>
                    <a:gd name="T3" fmla="*/ 28 h 32"/>
                    <a:gd name="T4" fmla="*/ 18 w 42"/>
                    <a:gd name="T5" fmla="*/ 31 h 32"/>
                    <a:gd name="T6" fmla="*/ 21 w 42"/>
                    <a:gd name="T7" fmla="*/ 31 h 32"/>
                    <a:gd name="T8" fmla="*/ 22 w 42"/>
                    <a:gd name="T9" fmla="*/ 24 h 32"/>
                    <a:gd name="T10" fmla="*/ 26 w 42"/>
                    <a:gd name="T11" fmla="*/ 22 h 32"/>
                    <a:gd name="T12" fmla="*/ 27 w 42"/>
                    <a:gd name="T13" fmla="*/ 18 h 32"/>
                    <a:gd name="T14" fmla="*/ 36 w 42"/>
                    <a:gd name="T15" fmla="*/ 12 h 32"/>
                    <a:gd name="T16" fmla="*/ 42 w 42"/>
                    <a:gd name="T17" fmla="*/ 12 h 32"/>
                    <a:gd name="T18" fmla="*/ 41 w 42"/>
                    <a:gd name="T19" fmla="*/ 6 h 32"/>
                    <a:gd name="T20" fmla="*/ 37 w 42"/>
                    <a:gd name="T21" fmla="*/ 0 h 32"/>
                    <a:gd name="T22" fmla="*/ 34 w 42"/>
                    <a:gd name="T23" fmla="*/ 2 h 32"/>
                    <a:gd name="T24" fmla="*/ 28 w 42"/>
                    <a:gd name="T25" fmla="*/ 7 h 32"/>
                    <a:gd name="T26" fmla="*/ 26 w 42"/>
                    <a:gd name="T27" fmla="*/ 6 h 32"/>
                    <a:gd name="T28" fmla="*/ 24 w 42"/>
                    <a:gd name="T29" fmla="*/ 7 h 32"/>
                    <a:gd name="T30" fmla="*/ 21 w 42"/>
                    <a:gd name="T31" fmla="*/ 8 h 32"/>
                    <a:gd name="T32" fmla="*/ 18 w 42"/>
                    <a:gd name="T33" fmla="*/ 8 h 32"/>
                    <a:gd name="T34" fmla="*/ 15 w 42"/>
                    <a:gd name="T35" fmla="*/ 10 h 32"/>
                    <a:gd name="T36" fmla="*/ 13 w 42"/>
                    <a:gd name="T37" fmla="*/ 7 h 32"/>
                    <a:gd name="T38" fmla="*/ 6 w 42"/>
                    <a:gd name="T39" fmla="*/ 7 h 32"/>
                    <a:gd name="T40" fmla="*/ 4 w 42"/>
                    <a:gd name="T41" fmla="*/ 7 h 32"/>
                    <a:gd name="T42" fmla="*/ 1 w 42"/>
                    <a:gd name="T43" fmla="*/ 13 h 32"/>
                    <a:gd name="T44" fmla="*/ 2 w 42"/>
                    <a:gd name="T45" fmla="*/ 15 h 32"/>
                    <a:gd name="T46" fmla="*/ 0 w 42"/>
                    <a:gd name="T47" fmla="*/ 19 h 32"/>
                    <a:gd name="T48" fmla="*/ 1 w 42"/>
                    <a:gd name="T49" fmla="*/ 24 h 32"/>
                    <a:gd name="T50" fmla="*/ 1 w 42"/>
                    <a:gd name="T51" fmla="*/ 24 h 32"/>
                    <a:gd name="T52" fmla="*/ 4 w 42"/>
                    <a:gd name="T53" fmla="*/ 26 h 32"/>
                    <a:gd name="T54" fmla="*/ 4 w 42"/>
                    <a:gd name="T55" fmla="*/ 28 h 32"/>
                    <a:gd name="T56" fmla="*/ 2 w 42"/>
                    <a:gd name="T57" fmla="*/ 29 h 32"/>
                    <a:gd name="T58" fmla="*/ 2 w 42"/>
                    <a:gd name="T59" fmla="*/ 32 h 32"/>
                    <a:gd name="T60" fmla="*/ 6 w 42"/>
                    <a:gd name="T61" fmla="*/ 32 h 32"/>
                    <a:gd name="T62" fmla="*/ 10 w 42"/>
                    <a:gd name="T6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2">
                      <a:moveTo>
                        <a:pt x="10" y="28"/>
                      </a:moveTo>
                      <a:lnTo>
                        <a:pt x="13" y="28"/>
                      </a:lnTo>
                      <a:lnTo>
                        <a:pt x="18" y="31"/>
                      </a:lnTo>
                      <a:lnTo>
                        <a:pt x="21" y="31"/>
                      </a:lnTo>
                      <a:lnTo>
                        <a:pt x="22" y="24"/>
                      </a:lnTo>
                      <a:lnTo>
                        <a:pt x="26" y="22"/>
                      </a:lnTo>
                      <a:lnTo>
                        <a:pt x="27" y="18"/>
                      </a:lnTo>
                      <a:lnTo>
                        <a:pt x="36" y="12"/>
                      </a:lnTo>
                      <a:lnTo>
                        <a:pt x="42" y="12"/>
                      </a:lnTo>
                      <a:lnTo>
                        <a:pt x="41" y="6"/>
                      </a:lnTo>
                      <a:lnTo>
                        <a:pt x="37" y="0"/>
                      </a:lnTo>
                      <a:lnTo>
                        <a:pt x="34" y="2"/>
                      </a:lnTo>
                      <a:lnTo>
                        <a:pt x="28" y="7"/>
                      </a:lnTo>
                      <a:lnTo>
                        <a:pt x="26" y="6"/>
                      </a:lnTo>
                      <a:lnTo>
                        <a:pt x="24" y="7"/>
                      </a:lnTo>
                      <a:lnTo>
                        <a:pt x="21" y="8"/>
                      </a:lnTo>
                      <a:lnTo>
                        <a:pt x="18" y="8"/>
                      </a:lnTo>
                      <a:lnTo>
                        <a:pt x="15" y="10"/>
                      </a:lnTo>
                      <a:lnTo>
                        <a:pt x="13" y="7"/>
                      </a:lnTo>
                      <a:lnTo>
                        <a:pt x="6" y="7"/>
                      </a:lnTo>
                      <a:lnTo>
                        <a:pt x="4" y="7"/>
                      </a:lnTo>
                      <a:lnTo>
                        <a:pt x="1" y="13"/>
                      </a:lnTo>
                      <a:lnTo>
                        <a:pt x="2" y="15"/>
                      </a:lnTo>
                      <a:lnTo>
                        <a:pt x="0" y="19"/>
                      </a:lnTo>
                      <a:lnTo>
                        <a:pt x="1" y="24"/>
                      </a:lnTo>
                      <a:lnTo>
                        <a:pt x="1" y="24"/>
                      </a:lnTo>
                      <a:lnTo>
                        <a:pt x="4" y="26"/>
                      </a:lnTo>
                      <a:lnTo>
                        <a:pt x="4" y="28"/>
                      </a:lnTo>
                      <a:lnTo>
                        <a:pt x="2" y="29"/>
                      </a:lnTo>
                      <a:lnTo>
                        <a:pt x="2" y="32"/>
                      </a:lnTo>
                      <a:lnTo>
                        <a:pt x="6" y="32"/>
                      </a:lnTo>
                      <a:lnTo>
                        <a:pt x="10"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672">
                  <a:extLst>
                    <a:ext uri="{FF2B5EF4-FFF2-40B4-BE49-F238E27FC236}">
                      <a16:creationId xmlns:a16="http://schemas.microsoft.com/office/drawing/2014/main" id="{1C73374E-5F91-497D-AC6C-F35B8C398128}"/>
                    </a:ext>
                  </a:extLst>
                </p:cNvPr>
                <p:cNvSpPr>
                  <a:spLocks/>
                </p:cNvSpPr>
                <p:nvPr/>
              </p:nvSpPr>
              <p:spPr bwMode="auto">
                <a:xfrm>
                  <a:off x="3726" y="1894"/>
                  <a:ext cx="98" cy="57"/>
                </a:xfrm>
                <a:custGeom>
                  <a:avLst/>
                  <a:gdLst>
                    <a:gd name="T0" fmla="*/ 92 w 98"/>
                    <a:gd name="T1" fmla="*/ 41 h 57"/>
                    <a:gd name="T2" fmla="*/ 93 w 98"/>
                    <a:gd name="T3" fmla="*/ 34 h 57"/>
                    <a:gd name="T4" fmla="*/ 91 w 98"/>
                    <a:gd name="T5" fmla="*/ 29 h 57"/>
                    <a:gd name="T6" fmla="*/ 98 w 98"/>
                    <a:gd name="T7" fmla="*/ 26 h 57"/>
                    <a:gd name="T8" fmla="*/ 97 w 98"/>
                    <a:gd name="T9" fmla="*/ 20 h 57"/>
                    <a:gd name="T10" fmla="*/ 97 w 98"/>
                    <a:gd name="T11" fmla="*/ 7 h 57"/>
                    <a:gd name="T12" fmla="*/ 89 w 98"/>
                    <a:gd name="T13" fmla="*/ 4 h 57"/>
                    <a:gd name="T14" fmla="*/ 81 w 98"/>
                    <a:gd name="T15" fmla="*/ 4 h 57"/>
                    <a:gd name="T16" fmla="*/ 72 w 98"/>
                    <a:gd name="T17" fmla="*/ 1 h 57"/>
                    <a:gd name="T18" fmla="*/ 69 w 98"/>
                    <a:gd name="T19" fmla="*/ 3 h 57"/>
                    <a:gd name="T20" fmla="*/ 67 w 98"/>
                    <a:gd name="T21" fmla="*/ 7 h 57"/>
                    <a:gd name="T22" fmla="*/ 62 w 98"/>
                    <a:gd name="T23" fmla="*/ 9 h 57"/>
                    <a:gd name="T24" fmla="*/ 52 w 98"/>
                    <a:gd name="T25" fmla="*/ 4 h 57"/>
                    <a:gd name="T26" fmla="*/ 52 w 98"/>
                    <a:gd name="T27" fmla="*/ 10 h 57"/>
                    <a:gd name="T28" fmla="*/ 48 w 98"/>
                    <a:gd name="T29" fmla="*/ 14 h 57"/>
                    <a:gd name="T30" fmla="*/ 41 w 98"/>
                    <a:gd name="T31" fmla="*/ 22 h 57"/>
                    <a:gd name="T32" fmla="*/ 45 w 98"/>
                    <a:gd name="T33" fmla="*/ 26 h 57"/>
                    <a:gd name="T34" fmla="*/ 44 w 98"/>
                    <a:gd name="T35" fmla="*/ 30 h 57"/>
                    <a:gd name="T36" fmla="*/ 38 w 98"/>
                    <a:gd name="T37" fmla="*/ 29 h 57"/>
                    <a:gd name="T38" fmla="*/ 32 w 98"/>
                    <a:gd name="T39" fmla="*/ 29 h 57"/>
                    <a:gd name="T40" fmla="*/ 25 w 98"/>
                    <a:gd name="T41" fmla="*/ 33 h 57"/>
                    <a:gd name="T42" fmla="*/ 21 w 98"/>
                    <a:gd name="T43" fmla="*/ 33 h 57"/>
                    <a:gd name="T44" fmla="*/ 14 w 98"/>
                    <a:gd name="T45" fmla="*/ 30 h 57"/>
                    <a:gd name="T46" fmla="*/ 11 w 98"/>
                    <a:gd name="T47" fmla="*/ 34 h 57"/>
                    <a:gd name="T48" fmla="*/ 7 w 98"/>
                    <a:gd name="T49" fmla="*/ 34 h 57"/>
                    <a:gd name="T50" fmla="*/ 2 w 98"/>
                    <a:gd name="T51" fmla="*/ 32 h 57"/>
                    <a:gd name="T52" fmla="*/ 0 w 98"/>
                    <a:gd name="T53" fmla="*/ 33 h 57"/>
                    <a:gd name="T54" fmla="*/ 1 w 98"/>
                    <a:gd name="T55" fmla="*/ 37 h 57"/>
                    <a:gd name="T56" fmla="*/ 3 w 98"/>
                    <a:gd name="T57" fmla="*/ 41 h 57"/>
                    <a:gd name="T58" fmla="*/ 7 w 98"/>
                    <a:gd name="T59" fmla="*/ 40 h 57"/>
                    <a:gd name="T60" fmla="*/ 12 w 98"/>
                    <a:gd name="T61" fmla="*/ 41 h 57"/>
                    <a:gd name="T62" fmla="*/ 16 w 98"/>
                    <a:gd name="T63" fmla="*/ 44 h 57"/>
                    <a:gd name="T64" fmla="*/ 21 w 98"/>
                    <a:gd name="T65" fmla="*/ 47 h 57"/>
                    <a:gd name="T66" fmla="*/ 31 w 98"/>
                    <a:gd name="T67" fmla="*/ 43 h 57"/>
                    <a:gd name="T68" fmla="*/ 35 w 98"/>
                    <a:gd name="T69" fmla="*/ 45 h 57"/>
                    <a:gd name="T70" fmla="*/ 51 w 98"/>
                    <a:gd name="T71" fmla="*/ 52 h 57"/>
                    <a:gd name="T72" fmla="*/ 58 w 98"/>
                    <a:gd name="T73" fmla="*/ 54 h 57"/>
                    <a:gd name="T74" fmla="*/ 59 w 98"/>
                    <a:gd name="T75" fmla="*/ 54 h 57"/>
                    <a:gd name="T76" fmla="*/ 68 w 98"/>
                    <a:gd name="T77" fmla="*/ 57 h 57"/>
                    <a:gd name="T78" fmla="*/ 74 w 98"/>
                    <a:gd name="T79" fmla="*/ 55 h 57"/>
                    <a:gd name="T80" fmla="*/ 79 w 98"/>
                    <a:gd name="T81" fmla="*/ 53 h 57"/>
                    <a:gd name="T82" fmla="*/ 87 w 98"/>
                    <a:gd name="T83" fmla="*/ 49 h 57"/>
                    <a:gd name="T84" fmla="*/ 91 w 98"/>
                    <a:gd name="T85"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57">
                      <a:moveTo>
                        <a:pt x="93" y="44"/>
                      </a:moveTo>
                      <a:lnTo>
                        <a:pt x="92" y="41"/>
                      </a:lnTo>
                      <a:lnTo>
                        <a:pt x="92" y="38"/>
                      </a:lnTo>
                      <a:lnTo>
                        <a:pt x="93" y="34"/>
                      </a:lnTo>
                      <a:lnTo>
                        <a:pt x="91" y="30"/>
                      </a:lnTo>
                      <a:lnTo>
                        <a:pt x="91" y="29"/>
                      </a:lnTo>
                      <a:lnTo>
                        <a:pt x="97" y="29"/>
                      </a:lnTo>
                      <a:lnTo>
                        <a:pt x="98" y="26"/>
                      </a:lnTo>
                      <a:lnTo>
                        <a:pt x="97" y="23"/>
                      </a:lnTo>
                      <a:lnTo>
                        <a:pt x="97" y="20"/>
                      </a:lnTo>
                      <a:lnTo>
                        <a:pt x="97" y="13"/>
                      </a:lnTo>
                      <a:lnTo>
                        <a:pt x="97" y="7"/>
                      </a:lnTo>
                      <a:lnTo>
                        <a:pt x="91" y="6"/>
                      </a:lnTo>
                      <a:lnTo>
                        <a:pt x="89" y="4"/>
                      </a:lnTo>
                      <a:lnTo>
                        <a:pt x="85" y="5"/>
                      </a:lnTo>
                      <a:lnTo>
                        <a:pt x="81" y="4"/>
                      </a:lnTo>
                      <a:lnTo>
                        <a:pt x="78" y="2"/>
                      </a:lnTo>
                      <a:lnTo>
                        <a:pt x="72" y="1"/>
                      </a:lnTo>
                      <a:lnTo>
                        <a:pt x="69" y="0"/>
                      </a:lnTo>
                      <a:lnTo>
                        <a:pt x="69" y="3"/>
                      </a:lnTo>
                      <a:lnTo>
                        <a:pt x="67" y="5"/>
                      </a:lnTo>
                      <a:lnTo>
                        <a:pt x="67" y="7"/>
                      </a:lnTo>
                      <a:lnTo>
                        <a:pt x="63" y="7"/>
                      </a:lnTo>
                      <a:lnTo>
                        <a:pt x="62" y="9"/>
                      </a:lnTo>
                      <a:lnTo>
                        <a:pt x="55" y="4"/>
                      </a:lnTo>
                      <a:lnTo>
                        <a:pt x="52" y="4"/>
                      </a:lnTo>
                      <a:lnTo>
                        <a:pt x="52" y="7"/>
                      </a:lnTo>
                      <a:lnTo>
                        <a:pt x="52" y="10"/>
                      </a:lnTo>
                      <a:lnTo>
                        <a:pt x="50" y="10"/>
                      </a:lnTo>
                      <a:lnTo>
                        <a:pt x="48" y="14"/>
                      </a:lnTo>
                      <a:lnTo>
                        <a:pt x="45" y="16"/>
                      </a:lnTo>
                      <a:lnTo>
                        <a:pt x="41" y="22"/>
                      </a:lnTo>
                      <a:lnTo>
                        <a:pt x="41" y="24"/>
                      </a:lnTo>
                      <a:lnTo>
                        <a:pt x="45" y="26"/>
                      </a:lnTo>
                      <a:lnTo>
                        <a:pt x="45" y="29"/>
                      </a:lnTo>
                      <a:lnTo>
                        <a:pt x="44" y="30"/>
                      </a:lnTo>
                      <a:lnTo>
                        <a:pt x="41" y="28"/>
                      </a:lnTo>
                      <a:lnTo>
                        <a:pt x="38" y="29"/>
                      </a:lnTo>
                      <a:lnTo>
                        <a:pt x="34" y="28"/>
                      </a:lnTo>
                      <a:lnTo>
                        <a:pt x="32" y="29"/>
                      </a:lnTo>
                      <a:lnTo>
                        <a:pt x="27" y="32"/>
                      </a:lnTo>
                      <a:lnTo>
                        <a:pt x="25" y="33"/>
                      </a:lnTo>
                      <a:lnTo>
                        <a:pt x="23" y="32"/>
                      </a:lnTo>
                      <a:lnTo>
                        <a:pt x="21" y="33"/>
                      </a:lnTo>
                      <a:lnTo>
                        <a:pt x="18" y="31"/>
                      </a:lnTo>
                      <a:lnTo>
                        <a:pt x="14" y="30"/>
                      </a:lnTo>
                      <a:lnTo>
                        <a:pt x="10" y="31"/>
                      </a:lnTo>
                      <a:lnTo>
                        <a:pt x="11" y="34"/>
                      </a:lnTo>
                      <a:lnTo>
                        <a:pt x="10" y="34"/>
                      </a:lnTo>
                      <a:lnTo>
                        <a:pt x="7" y="34"/>
                      </a:lnTo>
                      <a:lnTo>
                        <a:pt x="4" y="31"/>
                      </a:lnTo>
                      <a:lnTo>
                        <a:pt x="2" y="32"/>
                      </a:lnTo>
                      <a:lnTo>
                        <a:pt x="0" y="33"/>
                      </a:lnTo>
                      <a:lnTo>
                        <a:pt x="0" y="33"/>
                      </a:lnTo>
                      <a:lnTo>
                        <a:pt x="1" y="34"/>
                      </a:lnTo>
                      <a:lnTo>
                        <a:pt x="1" y="37"/>
                      </a:lnTo>
                      <a:lnTo>
                        <a:pt x="3" y="38"/>
                      </a:lnTo>
                      <a:lnTo>
                        <a:pt x="3" y="41"/>
                      </a:lnTo>
                      <a:lnTo>
                        <a:pt x="5" y="41"/>
                      </a:lnTo>
                      <a:lnTo>
                        <a:pt x="7" y="40"/>
                      </a:lnTo>
                      <a:lnTo>
                        <a:pt x="10" y="44"/>
                      </a:lnTo>
                      <a:lnTo>
                        <a:pt x="12" y="41"/>
                      </a:lnTo>
                      <a:lnTo>
                        <a:pt x="14" y="41"/>
                      </a:lnTo>
                      <a:lnTo>
                        <a:pt x="16" y="44"/>
                      </a:lnTo>
                      <a:lnTo>
                        <a:pt x="16" y="44"/>
                      </a:lnTo>
                      <a:lnTo>
                        <a:pt x="21" y="47"/>
                      </a:lnTo>
                      <a:lnTo>
                        <a:pt x="27" y="41"/>
                      </a:lnTo>
                      <a:lnTo>
                        <a:pt x="31" y="43"/>
                      </a:lnTo>
                      <a:lnTo>
                        <a:pt x="35" y="42"/>
                      </a:lnTo>
                      <a:lnTo>
                        <a:pt x="35" y="45"/>
                      </a:lnTo>
                      <a:lnTo>
                        <a:pt x="42" y="51"/>
                      </a:lnTo>
                      <a:lnTo>
                        <a:pt x="51" y="52"/>
                      </a:lnTo>
                      <a:lnTo>
                        <a:pt x="55" y="52"/>
                      </a:lnTo>
                      <a:lnTo>
                        <a:pt x="58" y="54"/>
                      </a:lnTo>
                      <a:lnTo>
                        <a:pt x="57" y="54"/>
                      </a:lnTo>
                      <a:lnTo>
                        <a:pt x="59" y="54"/>
                      </a:lnTo>
                      <a:lnTo>
                        <a:pt x="66" y="54"/>
                      </a:lnTo>
                      <a:lnTo>
                        <a:pt x="68" y="57"/>
                      </a:lnTo>
                      <a:lnTo>
                        <a:pt x="71" y="55"/>
                      </a:lnTo>
                      <a:lnTo>
                        <a:pt x="74" y="55"/>
                      </a:lnTo>
                      <a:lnTo>
                        <a:pt x="77" y="54"/>
                      </a:lnTo>
                      <a:lnTo>
                        <a:pt x="79" y="53"/>
                      </a:lnTo>
                      <a:lnTo>
                        <a:pt x="81" y="54"/>
                      </a:lnTo>
                      <a:lnTo>
                        <a:pt x="87" y="49"/>
                      </a:lnTo>
                      <a:lnTo>
                        <a:pt x="90" y="47"/>
                      </a:lnTo>
                      <a:lnTo>
                        <a:pt x="91" y="47"/>
                      </a:lnTo>
                      <a:lnTo>
                        <a:pt x="93"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673">
                  <a:extLst>
                    <a:ext uri="{FF2B5EF4-FFF2-40B4-BE49-F238E27FC236}">
                      <a16:creationId xmlns:a16="http://schemas.microsoft.com/office/drawing/2014/main" id="{BC59477C-BD91-4C63-914A-44E58FDCD33D}"/>
                    </a:ext>
                  </a:extLst>
                </p:cNvPr>
                <p:cNvSpPr>
                  <a:spLocks/>
                </p:cNvSpPr>
                <p:nvPr/>
              </p:nvSpPr>
              <p:spPr bwMode="auto">
                <a:xfrm>
                  <a:off x="3781" y="1758"/>
                  <a:ext cx="130" cy="132"/>
                </a:xfrm>
                <a:custGeom>
                  <a:avLst/>
                  <a:gdLst>
                    <a:gd name="T0" fmla="*/ 0 w 130"/>
                    <a:gd name="T1" fmla="*/ 47 h 132"/>
                    <a:gd name="T2" fmla="*/ 4 w 130"/>
                    <a:gd name="T3" fmla="*/ 55 h 132"/>
                    <a:gd name="T4" fmla="*/ 6 w 130"/>
                    <a:gd name="T5" fmla="*/ 61 h 132"/>
                    <a:gd name="T6" fmla="*/ 7 w 130"/>
                    <a:gd name="T7" fmla="*/ 67 h 132"/>
                    <a:gd name="T8" fmla="*/ 9 w 130"/>
                    <a:gd name="T9" fmla="*/ 77 h 132"/>
                    <a:gd name="T10" fmla="*/ 12 w 130"/>
                    <a:gd name="T11" fmla="*/ 81 h 132"/>
                    <a:gd name="T12" fmla="*/ 12 w 130"/>
                    <a:gd name="T13" fmla="*/ 92 h 132"/>
                    <a:gd name="T14" fmla="*/ 14 w 130"/>
                    <a:gd name="T15" fmla="*/ 93 h 132"/>
                    <a:gd name="T16" fmla="*/ 17 w 130"/>
                    <a:gd name="T17" fmla="*/ 92 h 132"/>
                    <a:gd name="T18" fmla="*/ 24 w 130"/>
                    <a:gd name="T19" fmla="*/ 95 h 132"/>
                    <a:gd name="T20" fmla="*/ 28 w 130"/>
                    <a:gd name="T21" fmla="*/ 98 h 132"/>
                    <a:gd name="T22" fmla="*/ 29 w 130"/>
                    <a:gd name="T23" fmla="*/ 104 h 132"/>
                    <a:gd name="T24" fmla="*/ 31 w 130"/>
                    <a:gd name="T25" fmla="*/ 107 h 132"/>
                    <a:gd name="T26" fmla="*/ 33 w 130"/>
                    <a:gd name="T27" fmla="*/ 111 h 132"/>
                    <a:gd name="T28" fmla="*/ 36 w 130"/>
                    <a:gd name="T29" fmla="*/ 109 h 132"/>
                    <a:gd name="T30" fmla="*/ 34 w 130"/>
                    <a:gd name="T31" fmla="*/ 103 h 132"/>
                    <a:gd name="T32" fmla="*/ 45 w 130"/>
                    <a:gd name="T33" fmla="*/ 107 h 132"/>
                    <a:gd name="T34" fmla="*/ 47 w 130"/>
                    <a:gd name="T35" fmla="*/ 112 h 132"/>
                    <a:gd name="T36" fmla="*/ 56 w 130"/>
                    <a:gd name="T37" fmla="*/ 113 h 132"/>
                    <a:gd name="T38" fmla="*/ 68 w 130"/>
                    <a:gd name="T39" fmla="*/ 125 h 132"/>
                    <a:gd name="T40" fmla="*/ 72 w 130"/>
                    <a:gd name="T41" fmla="*/ 124 h 132"/>
                    <a:gd name="T42" fmla="*/ 77 w 130"/>
                    <a:gd name="T43" fmla="*/ 127 h 132"/>
                    <a:gd name="T44" fmla="*/ 79 w 130"/>
                    <a:gd name="T45" fmla="*/ 132 h 132"/>
                    <a:gd name="T46" fmla="*/ 83 w 130"/>
                    <a:gd name="T47" fmla="*/ 128 h 132"/>
                    <a:gd name="T48" fmla="*/ 87 w 130"/>
                    <a:gd name="T49" fmla="*/ 128 h 132"/>
                    <a:gd name="T50" fmla="*/ 93 w 130"/>
                    <a:gd name="T51" fmla="*/ 129 h 132"/>
                    <a:gd name="T52" fmla="*/ 97 w 130"/>
                    <a:gd name="T53" fmla="*/ 127 h 132"/>
                    <a:gd name="T54" fmla="*/ 101 w 130"/>
                    <a:gd name="T55" fmla="*/ 127 h 132"/>
                    <a:gd name="T56" fmla="*/ 112 w 130"/>
                    <a:gd name="T57" fmla="*/ 132 h 132"/>
                    <a:gd name="T58" fmla="*/ 115 w 130"/>
                    <a:gd name="T59" fmla="*/ 127 h 132"/>
                    <a:gd name="T60" fmla="*/ 124 w 130"/>
                    <a:gd name="T61" fmla="*/ 111 h 132"/>
                    <a:gd name="T62" fmla="*/ 127 w 130"/>
                    <a:gd name="T63" fmla="*/ 103 h 132"/>
                    <a:gd name="T64" fmla="*/ 130 w 130"/>
                    <a:gd name="T65" fmla="*/ 97 h 132"/>
                    <a:gd name="T66" fmla="*/ 128 w 130"/>
                    <a:gd name="T67" fmla="*/ 93 h 132"/>
                    <a:gd name="T68" fmla="*/ 126 w 130"/>
                    <a:gd name="T69" fmla="*/ 88 h 132"/>
                    <a:gd name="T70" fmla="*/ 123 w 130"/>
                    <a:gd name="T71" fmla="*/ 81 h 132"/>
                    <a:gd name="T72" fmla="*/ 123 w 130"/>
                    <a:gd name="T73" fmla="*/ 70 h 132"/>
                    <a:gd name="T74" fmla="*/ 121 w 130"/>
                    <a:gd name="T75" fmla="*/ 63 h 132"/>
                    <a:gd name="T76" fmla="*/ 121 w 130"/>
                    <a:gd name="T77" fmla="*/ 54 h 132"/>
                    <a:gd name="T78" fmla="*/ 124 w 130"/>
                    <a:gd name="T79" fmla="*/ 42 h 132"/>
                    <a:gd name="T80" fmla="*/ 122 w 130"/>
                    <a:gd name="T81" fmla="*/ 36 h 132"/>
                    <a:gd name="T82" fmla="*/ 118 w 130"/>
                    <a:gd name="T83" fmla="*/ 25 h 132"/>
                    <a:gd name="T84" fmla="*/ 115 w 130"/>
                    <a:gd name="T85" fmla="*/ 16 h 132"/>
                    <a:gd name="T86" fmla="*/ 112 w 130"/>
                    <a:gd name="T87" fmla="*/ 10 h 132"/>
                    <a:gd name="T88" fmla="*/ 106 w 130"/>
                    <a:gd name="T89" fmla="*/ 7 h 132"/>
                    <a:gd name="T90" fmla="*/ 73 w 130"/>
                    <a:gd name="T91" fmla="*/ 7 h 132"/>
                    <a:gd name="T92" fmla="*/ 66 w 130"/>
                    <a:gd name="T93" fmla="*/ 14 h 132"/>
                    <a:gd name="T94" fmla="*/ 61 w 130"/>
                    <a:gd name="T95" fmla="*/ 14 h 132"/>
                    <a:gd name="T96" fmla="*/ 69 w 130"/>
                    <a:gd name="T97" fmla="*/ 6 h 132"/>
                    <a:gd name="T98" fmla="*/ 64 w 130"/>
                    <a:gd name="T99" fmla="*/ 10 h 132"/>
                    <a:gd name="T100" fmla="*/ 53 w 130"/>
                    <a:gd name="T101" fmla="*/ 11 h 132"/>
                    <a:gd name="T102" fmla="*/ 52 w 130"/>
                    <a:gd name="T103" fmla="*/ 4 h 132"/>
                    <a:gd name="T104" fmla="*/ 57 w 130"/>
                    <a:gd name="T105" fmla="*/ 6 h 132"/>
                    <a:gd name="T106" fmla="*/ 53 w 130"/>
                    <a:gd name="T107" fmla="*/ 2 h 132"/>
                    <a:gd name="T108" fmla="*/ 41 w 130"/>
                    <a:gd name="T109" fmla="*/ 4 h 132"/>
                    <a:gd name="T110" fmla="*/ 32 w 130"/>
                    <a:gd name="T111" fmla="*/ 5 h 132"/>
                    <a:gd name="T112" fmla="*/ 26 w 130"/>
                    <a:gd name="T113" fmla="*/ 9 h 132"/>
                    <a:gd name="T114" fmla="*/ 24 w 130"/>
                    <a:gd name="T115" fmla="*/ 15 h 132"/>
                    <a:gd name="T116" fmla="*/ 12 w 130"/>
                    <a:gd name="T117" fmla="*/ 20 h 132"/>
                    <a:gd name="T118" fmla="*/ 7 w 130"/>
                    <a:gd name="T119" fmla="*/ 25 h 132"/>
                    <a:gd name="T120" fmla="*/ 4 w 130"/>
                    <a:gd name="T121" fmla="*/ 29 h 132"/>
                    <a:gd name="T122" fmla="*/ 3 w 130"/>
                    <a:gd name="T123" fmla="*/ 31 h 132"/>
                    <a:gd name="T124" fmla="*/ 4 w 130"/>
                    <a:gd name="T125"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 h="132">
                      <a:moveTo>
                        <a:pt x="4" y="44"/>
                      </a:moveTo>
                      <a:lnTo>
                        <a:pt x="0" y="47"/>
                      </a:lnTo>
                      <a:lnTo>
                        <a:pt x="0" y="49"/>
                      </a:lnTo>
                      <a:lnTo>
                        <a:pt x="4" y="55"/>
                      </a:lnTo>
                      <a:lnTo>
                        <a:pt x="4" y="58"/>
                      </a:lnTo>
                      <a:lnTo>
                        <a:pt x="6" y="61"/>
                      </a:lnTo>
                      <a:lnTo>
                        <a:pt x="6" y="64"/>
                      </a:lnTo>
                      <a:lnTo>
                        <a:pt x="7" y="67"/>
                      </a:lnTo>
                      <a:lnTo>
                        <a:pt x="6" y="70"/>
                      </a:lnTo>
                      <a:lnTo>
                        <a:pt x="9" y="77"/>
                      </a:lnTo>
                      <a:lnTo>
                        <a:pt x="11" y="79"/>
                      </a:lnTo>
                      <a:lnTo>
                        <a:pt x="12" y="81"/>
                      </a:lnTo>
                      <a:lnTo>
                        <a:pt x="13" y="90"/>
                      </a:lnTo>
                      <a:lnTo>
                        <a:pt x="12" y="92"/>
                      </a:lnTo>
                      <a:lnTo>
                        <a:pt x="13" y="94"/>
                      </a:lnTo>
                      <a:lnTo>
                        <a:pt x="14" y="93"/>
                      </a:lnTo>
                      <a:lnTo>
                        <a:pt x="17" y="93"/>
                      </a:lnTo>
                      <a:lnTo>
                        <a:pt x="17" y="92"/>
                      </a:lnTo>
                      <a:lnTo>
                        <a:pt x="24" y="94"/>
                      </a:lnTo>
                      <a:lnTo>
                        <a:pt x="24" y="95"/>
                      </a:lnTo>
                      <a:lnTo>
                        <a:pt x="26" y="98"/>
                      </a:lnTo>
                      <a:lnTo>
                        <a:pt x="28" y="98"/>
                      </a:lnTo>
                      <a:lnTo>
                        <a:pt x="30" y="100"/>
                      </a:lnTo>
                      <a:lnTo>
                        <a:pt x="29" y="104"/>
                      </a:lnTo>
                      <a:lnTo>
                        <a:pt x="30" y="106"/>
                      </a:lnTo>
                      <a:lnTo>
                        <a:pt x="31" y="107"/>
                      </a:lnTo>
                      <a:lnTo>
                        <a:pt x="31" y="110"/>
                      </a:lnTo>
                      <a:lnTo>
                        <a:pt x="33" y="111"/>
                      </a:lnTo>
                      <a:lnTo>
                        <a:pt x="34" y="109"/>
                      </a:lnTo>
                      <a:lnTo>
                        <a:pt x="36" y="109"/>
                      </a:lnTo>
                      <a:lnTo>
                        <a:pt x="33" y="104"/>
                      </a:lnTo>
                      <a:lnTo>
                        <a:pt x="34" y="103"/>
                      </a:lnTo>
                      <a:lnTo>
                        <a:pt x="41" y="107"/>
                      </a:lnTo>
                      <a:lnTo>
                        <a:pt x="45" y="107"/>
                      </a:lnTo>
                      <a:lnTo>
                        <a:pt x="44" y="110"/>
                      </a:lnTo>
                      <a:lnTo>
                        <a:pt x="47" y="112"/>
                      </a:lnTo>
                      <a:lnTo>
                        <a:pt x="52" y="111"/>
                      </a:lnTo>
                      <a:lnTo>
                        <a:pt x="56" y="113"/>
                      </a:lnTo>
                      <a:lnTo>
                        <a:pt x="65" y="120"/>
                      </a:lnTo>
                      <a:lnTo>
                        <a:pt x="68" y="125"/>
                      </a:lnTo>
                      <a:lnTo>
                        <a:pt x="70" y="125"/>
                      </a:lnTo>
                      <a:lnTo>
                        <a:pt x="72" y="124"/>
                      </a:lnTo>
                      <a:lnTo>
                        <a:pt x="75" y="124"/>
                      </a:lnTo>
                      <a:lnTo>
                        <a:pt x="77" y="127"/>
                      </a:lnTo>
                      <a:lnTo>
                        <a:pt x="78" y="131"/>
                      </a:lnTo>
                      <a:lnTo>
                        <a:pt x="79" y="132"/>
                      </a:lnTo>
                      <a:lnTo>
                        <a:pt x="82" y="132"/>
                      </a:lnTo>
                      <a:lnTo>
                        <a:pt x="83" y="128"/>
                      </a:lnTo>
                      <a:lnTo>
                        <a:pt x="86" y="128"/>
                      </a:lnTo>
                      <a:lnTo>
                        <a:pt x="87" y="128"/>
                      </a:lnTo>
                      <a:lnTo>
                        <a:pt x="91" y="128"/>
                      </a:lnTo>
                      <a:lnTo>
                        <a:pt x="93" y="129"/>
                      </a:lnTo>
                      <a:lnTo>
                        <a:pt x="95" y="127"/>
                      </a:lnTo>
                      <a:lnTo>
                        <a:pt x="97" y="127"/>
                      </a:lnTo>
                      <a:lnTo>
                        <a:pt x="99" y="128"/>
                      </a:lnTo>
                      <a:lnTo>
                        <a:pt x="101" y="127"/>
                      </a:lnTo>
                      <a:lnTo>
                        <a:pt x="107" y="128"/>
                      </a:lnTo>
                      <a:lnTo>
                        <a:pt x="112" y="132"/>
                      </a:lnTo>
                      <a:lnTo>
                        <a:pt x="115" y="132"/>
                      </a:lnTo>
                      <a:lnTo>
                        <a:pt x="115" y="127"/>
                      </a:lnTo>
                      <a:lnTo>
                        <a:pt x="115" y="122"/>
                      </a:lnTo>
                      <a:lnTo>
                        <a:pt x="124" y="111"/>
                      </a:lnTo>
                      <a:lnTo>
                        <a:pt x="125" y="105"/>
                      </a:lnTo>
                      <a:lnTo>
                        <a:pt x="127" y="103"/>
                      </a:lnTo>
                      <a:lnTo>
                        <a:pt x="129" y="102"/>
                      </a:lnTo>
                      <a:lnTo>
                        <a:pt x="130" y="97"/>
                      </a:lnTo>
                      <a:lnTo>
                        <a:pt x="129" y="95"/>
                      </a:lnTo>
                      <a:lnTo>
                        <a:pt x="128" y="93"/>
                      </a:lnTo>
                      <a:lnTo>
                        <a:pt x="130" y="90"/>
                      </a:lnTo>
                      <a:lnTo>
                        <a:pt x="126" y="88"/>
                      </a:lnTo>
                      <a:lnTo>
                        <a:pt x="125" y="83"/>
                      </a:lnTo>
                      <a:lnTo>
                        <a:pt x="123" y="81"/>
                      </a:lnTo>
                      <a:lnTo>
                        <a:pt x="123" y="73"/>
                      </a:lnTo>
                      <a:lnTo>
                        <a:pt x="123" y="70"/>
                      </a:lnTo>
                      <a:lnTo>
                        <a:pt x="123" y="69"/>
                      </a:lnTo>
                      <a:lnTo>
                        <a:pt x="121" y="63"/>
                      </a:lnTo>
                      <a:lnTo>
                        <a:pt x="119" y="58"/>
                      </a:lnTo>
                      <a:lnTo>
                        <a:pt x="121" y="54"/>
                      </a:lnTo>
                      <a:lnTo>
                        <a:pt x="125" y="52"/>
                      </a:lnTo>
                      <a:lnTo>
                        <a:pt x="124" y="42"/>
                      </a:lnTo>
                      <a:lnTo>
                        <a:pt x="122" y="41"/>
                      </a:lnTo>
                      <a:lnTo>
                        <a:pt x="122" y="36"/>
                      </a:lnTo>
                      <a:lnTo>
                        <a:pt x="120" y="33"/>
                      </a:lnTo>
                      <a:lnTo>
                        <a:pt x="118" y="25"/>
                      </a:lnTo>
                      <a:lnTo>
                        <a:pt x="115" y="20"/>
                      </a:lnTo>
                      <a:lnTo>
                        <a:pt x="115" y="16"/>
                      </a:lnTo>
                      <a:lnTo>
                        <a:pt x="114" y="10"/>
                      </a:lnTo>
                      <a:lnTo>
                        <a:pt x="112" y="10"/>
                      </a:lnTo>
                      <a:lnTo>
                        <a:pt x="109" y="7"/>
                      </a:lnTo>
                      <a:lnTo>
                        <a:pt x="106" y="7"/>
                      </a:lnTo>
                      <a:lnTo>
                        <a:pt x="90" y="9"/>
                      </a:lnTo>
                      <a:lnTo>
                        <a:pt x="73" y="7"/>
                      </a:lnTo>
                      <a:lnTo>
                        <a:pt x="71" y="8"/>
                      </a:lnTo>
                      <a:lnTo>
                        <a:pt x="66" y="14"/>
                      </a:lnTo>
                      <a:lnTo>
                        <a:pt x="62" y="14"/>
                      </a:lnTo>
                      <a:lnTo>
                        <a:pt x="61" y="14"/>
                      </a:lnTo>
                      <a:lnTo>
                        <a:pt x="65" y="11"/>
                      </a:lnTo>
                      <a:lnTo>
                        <a:pt x="69" y="6"/>
                      </a:lnTo>
                      <a:lnTo>
                        <a:pt x="67" y="6"/>
                      </a:lnTo>
                      <a:lnTo>
                        <a:pt x="64" y="10"/>
                      </a:lnTo>
                      <a:lnTo>
                        <a:pt x="59" y="13"/>
                      </a:lnTo>
                      <a:lnTo>
                        <a:pt x="53" y="11"/>
                      </a:lnTo>
                      <a:lnTo>
                        <a:pt x="52" y="7"/>
                      </a:lnTo>
                      <a:lnTo>
                        <a:pt x="52" y="4"/>
                      </a:lnTo>
                      <a:lnTo>
                        <a:pt x="56" y="4"/>
                      </a:lnTo>
                      <a:lnTo>
                        <a:pt x="57" y="6"/>
                      </a:lnTo>
                      <a:lnTo>
                        <a:pt x="58" y="4"/>
                      </a:lnTo>
                      <a:lnTo>
                        <a:pt x="53" y="2"/>
                      </a:lnTo>
                      <a:lnTo>
                        <a:pt x="46" y="0"/>
                      </a:lnTo>
                      <a:lnTo>
                        <a:pt x="41" y="4"/>
                      </a:lnTo>
                      <a:lnTo>
                        <a:pt x="37" y="3"/>
                      </a:lnTo>
                      <a:lnTo>
                        <a:pt x="32" y="5"/>
                      </a:lnTo>
                      <a:lnTo>
                        <a:pt x="30" y="9"/>
                      </a:lnTo>
                      <a:lnTo>
                        <a:pt x="26" y="9"/>
                      </a:lnTo>
                      <a:lnTo>
                        <a:pt x="24" y="13"/>
                      </a:lnTo>
                      <a:lnTo>
                        <a:pt x="24" y="15"/>
                      </a:lnTo>
                      <a:lnTo>
                        <a:pt x="19" y="15"/>
                      </a:lnTo>
                      <a:lnTo>
                        <a:pt x="12" y="20"/>
                      </a:lnTo>
                      <a:lnTo>
                        <a:pt x="8" y="21"/>
                      </a:lnTo>
                      <a:lnTo>
                        <a:pt x="7" y="25"/>
                      </a:lnTo>
                      <a:lnTo>
                        <a:pt x="5" y="28"/>
                      </a:lnTo>
                      <a:lnTo>
                        <a:pt x="4" y="29"/>
                      </a:lnTo>
                      <a:lnTo>
                        <a:pt x="4" y="31"/>
                      </a:lnTo>
                      <a:lnTo>
                        <a:pt x="3" y="31"/>
                      </a:lnTo>
                      <a:lnTo>
                        <a:pt x="4" y="38"/>
                      </a:lnTo>
                      <a:lnTo>
                        <a:pt x="4"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674">
                  <a:extLst>
                    <a:ext uri="{FF2B5EF4-FFF2-40B4-BE49-F238E27FC236}">
                      <a16:creationId xmlns:a16="http://schemas.microsoft.com/office/drawing/2014/main" id="{9D6CF212-8777-4B55-A71E-EC144746EA87}"/>
                    </a:ext>
                  </a:extLst>
                </p:cNvPr>
                <p:cNvSpPr>
                  <a:spLocks/>
                </p:cNvSpPr>
                <p:nvPr/>
              </p:nvSpPr>
              <p:spPr bwMode="auto">
                <a:xfrm>
                  <a:off x="3755" y="1849"/>
                  <a:ext cx="104" cy="54"/>
                </a:xfrm>
                <a:custGeom>
                  <a:avLst/>
                  <a:gdLst>
                    <a:gd name="T0" fmla="*/ 34 w 104"/>
                    <a:gd name="T1" fmla="*/ 52 h 54"/>
                    <a:gd name="T2" fmla="*/ 38 w 104"/>
                    <a:gd name="T3" fmla="*/ 50 h 54"/>
                    <a:gd name="T4" fmla="*/ 40 w 104"/>
                    <a:gd name="T5" fmla="*/ 45 h 54"/>
                    <a:gd name="T6" fmla="*/ 49 w 104"/>
                    <a:gd name="T7" fmla="*/ 47 h 54"/>
                    <a:gd name="T8" fmla="*/ 56 w 104"/>
                    <a:gd name="T9" fmla="*/ 50 h 54"/>
                    <a:gd name="T10" fmla="*/ 62 w 104"/>
                    <a:gd name="T11" fmla="*/ 51 h 54"/>
                    <a:gd name="T12" fmla="*/ 68 w 104"/>
                    <a:gd name="T13" fmla="*/ 53 h 54"/>
                    <a:gd name="T14" fmla="*/ 75 w 104"/>
                    <a:gd name="T15" fmla="*/ 50 h 54"/>
                    <a:gd name="T16" fmla="*/ 82 w 104"/>
                    <a:gd name="T17" fmla="*/ 49 h 54"/>
                    <a:gd name="T18" fmla="*/ 91 w 104"/>
                    <a:gd name="T19" fmla="*/ 43 h 54"/>
                    <a:gd name="T20" fmla="*/ 98 w 104"/>
                    <a:gd name="T21" fmla="*/ 40 h 54"/>
                    <a:gd name="T22" fmla="*/ 103 w 104"/>
                    <a:gd name="T23" fmla="*/ 36 h 54"/>
                    <a:gd name="T24" fmla="*/ 98 w 104"/>
                    <a:gd name="T25" fmla="*/ 33 h 54"/>
                    <a:gd name="T26" fmla="*/ 94 w 104"/>
                    <a:gd name="T27" fmla="*/ 34 h 54"/>
                    <a:gd name="T28" fmla="*/ 82 w 104"/>
                    <a:gd name="T29" fmla="*/ 22 h 54"/>
                    <a:gd name="T30" fmla="*/ 73 w 104"/>
                    <a:gd name="T31" fmla="*/ 21 h 54"/>
                    <a:gd name="T32" fmla="*/ 71 w 104"/>
                    <a:gd name="T33" fmla="*/ 16 h 54"/>
                    <a:gd name="T34" fmla="*/ 60 w 104"/>
                    <a:gd name="T35" fmla="*/ 12 h 54"/>
                    <a:gd name="T36" fmla="*/ 62 w 104"/>
                    <a:gd name="T37" fmla="*/ 18 h 54"/>
                    <a:gd name="T38" fmla="*/ 59 w 104"/>
                    <a:gd name="T39" fmla="*/ 20 h 54"/>
                    <a:gd name="T40" fmla="*/ 57 w 104"/>
                    <a:gd name="T41" fmla="*/ 16 h 54"/>
                    <a:gd name="T42" fmla="*/ 55 w 104"/>
                    <a:gd name="T43" fmla="*/ 13 h 54"/>
                    <a:gd name="T44" fmla="*/ 54 w 104"/>
                    <a:gd name="T45" fmla="*/ 7 h 54"/>
                    <a:gd name="T46" fmla="*/ 50 w 104"/>
                    <a:gd name="T47" fmla="*/ 4 h 54"/>
                    <a:gd name="T48" fmla="*/ 43 w 104"/>
                    <a:gd name="T49" fmla="*/ 1 h 54"/>
                    <a:gd name="T50" fmla="*/ 40 w 104"/>
                    <a:gd name="T51" fmla="*/ 2 h 54"/>
                    <a:gd name="T52" fmla="*/ 38 w 104"/>
                    <a:gd name="T53" fmla="*/ 1 h 54"/>
                    <a:gd name="T54" fmla="*/ 35 w 104"/>
                    <a:gd name="T55" fmla="*/ 0 h 54"/>
                    <a:gd name="T56" fmla="*/ 29 w 104"/>
                    <a:gd name="T57" fmla="*/ 1 h 54"/>
                    <a:gd name="T58" fmla="*/ 26 w 104"/>
                    <a:gd name="T59" fmla="*/ 6 h 54"/>
                    <a:gd name="T60" fmla="*/ 20 w 104"/>
                    <a:gd name="T61" fmla="*/ 5 h 54"/>
                    <a:gd name="T62" fmla="*/ 16 w 104"/>
                    <a:gd name="T63" fmla="*/ 8 h 54"/>
                    <a:gd name="T64" fmla="*/ 10 w 104"/>
                    <a:gd name="T65" fmla="*/ 12 h 54"/>
                    <a:gd name="T66" fmla="*/ 3 w 104"/>
                    <a:gd name="T67" fmla="*/ 16 h 54"/>
                    <a:gd name="T68" fmla="*/ 0 w 104"/>
                    <a:gd name="T69" fmla="*/ 16 h 54"/>
                    <a:gd name="T70" fmla="*/ 4 w 104"/>
                    <a:gd name="T71" fmla="*/ 21 h 54"/>
                    <a:gd name="T72" fmla="*/ 7 w 104"/>
                    <a:gd name="T73" fmla="*/ 30 h 54"/>
                    <a:gd name="T74" fmla="*/ 10 w 104"/>
                    <a:gd name="T75" fmla="*/ 35 h 54"/>
                    <a:gd name="T76" fmla="*/ 18 w 104"/>
                    <a:gd name="T77" fmla="*/ 41 h 54"/>
                    <a:gd name="T78" fmla="*/ 23 w 104"/>
                    <a:gd name="T79" fmla="*/ 49 h 54"/>
                    <a:gd name="T80" fmla="*/ 33 w 104"/>
                    <a:gd name="T8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54">
                      <a:moveTo>
                        <a:pt x="33" y="54"/>
                      </a:moveTo>
                      <a:lnTo>
                        <a:pt x="34" y="52"/>
                      </a:lnTo>
                      <a:lnTo>
                        <a:pt x="38" y="52"/>
                      </a:lnTo>
                      <a:lnTo>
                        <a:pt x="38" y="50"/>
                      </a:lnTo>
                      <a:lnTo>
                        <a:pt x="40" y="48"/>
                      </a:lnTo>
                      <a:lnTo>
                        <a:pt x="40" y="45"/>
                      </a:lnTo>
                      <a:lnTo>
                        <a:pt x="43" y="46"/>
                      </a:lnTo>
                      <a:lnTo>
                        <a:pt x="49" y="47"/>
                      </a:lnTo>
                      <a:lnTo>
                        <a:pt x="52" y="49"/>
                      </a:lnTo>
                      <a:lnTo>
                        <a:pt x="56" y="50"/>
                      </a:lnTo>
                      <a:lnTo>
                        <a:pt x="60" y="49"/>
                      </a:lnTo>
                      <a:lnTo>
                        <a:pt x="62" y="51"/>
                      </a:lnTo>
                      <a:lnTo>
                        <a:pt x="68" y="52"/>
                      </a:lnTo>
                      <a:lnTo>
                        <a:pt x="68" y="53"/>
                      </a:lnTo>
                      <a:lnTo>
                        <a:pt x="72" y="50"/>
                      </a:lnTo>
                      <a:lnTo>
                        <a:pt x="75" y="50"/>
                      </a:lnTo>
                      <a:lnTo>
                        <a:pt x="77" y="51"/>
                      </a:lnTo>
                      <a:lnTo>
                        <a:pt x="82" y="49"/>
                      </a:lnTo>
                      <a:lnTo>
                        <a:pt x="87" y="48"/>
                      </a:lnTo>
                      <a:lnTo>
                        <a:pt x="91" y="43"/>
                      </a:lnTo>
                      <a:lnTo>
                        <a:pt x="95" y="43"/>
                      </a:lnTo>
                      <a:lnTo>
                        <a:pt x="98" y="40"/>
                      </a:lnTo>
                      <a:lnTo>
                        <a:pt x="104" y="41"/>
                      </a:lnTo>
                      <a:lnTo>
                        <a:pt x="103" y="36"/>
                      </a:lnTo>
                      <a:lnTo>
                        <a:pt x="101" y="33"/>
                      </a:lnTo>
                      <a:lnTo>
                        <a:pt x="98" y="33"/>
                      </a:lnTo>
                      <a:lnTo>
                        <a:pt x="96" y="34"/>
                      </a:lnTo>
                      <a:lnTo>
                        <a:pt x="94" y="34"/>
                      </a:lnTo>
                      <a:lnTo>
                        <a:pt x="91" y="29"/>
                      </a:lnTo>
                      <a:lnTo>
                        <a:pt x="82" y="22"/>
                      </a:lnTo>
                      <a:lnTo>
                        <a:pt x="78" y="20"/>
                      </a:lnTo>
                      <a:lnTo>
                        <a:pt x="73" y="21"/>
                      </a:lnTo>
                      <a:lnTo>
                        <a:pt x="70" y="19"/>
                      </a:lnTo>
                      <a:lnTo>
                        <a:pt x="71" y="16"/>
                      </a:lnTo>
                      <a:lnTo>
                        <a:pt x="67" y="16"/>
                      </a:lnTo>
                      <a:lnTo>
                        <a:pt x="60" y="12"/>
                      </a:lnTo>
                      <a:lnTo>
                        <a:pt x="59" y="13"/>
                      </a:lnTo>
                      <a:lnTo>
                        <a:pt x="62" y="18"/>
                      </a:lnTo>
                      <a:lnTo>
                        <a:pt x="60" y="18"/>
                      </a:lnTo>
                      <a:lnTo>
                        <a:pt x="59" y="20"/>
                      </a:lnTo>
                      <a:lnTo>
                        <a:pt x="57" y="19"/>
                      </a:lnTo>
                      <a:lnTo>
                        <a:pt x="57" y="16"/>
                      </a:lnTo>
                      <a:lnTo>
                        <a:pt x="56" y="15"/>
                      </a:lnTo>
                      <a:lnTo>
                        <a:pt x="55" y="13"/>
                      </a:lnTo>
                      <a:lnTo>
                        <a:pt x="56" y="9"/>
                      </a:lnTo>
                      <a:lnTo>
                        <a:pt x="54" y="7"/>
                      </a:lnTo>
                      <a:lnTo>
                        <a:pt x="52" y="7"/>
                      </a:lnTo>
                      <a:lnTo>
                        <a:pt x="50" y="4"/>
                      </a:lnTo>
                      <a:lnTo>
                        <a:pt x="50" y="3"/>
                      </a:lnTo>
                      <a:lnTo>
                        <a:pt x="43" y="1"/>
                      </a:lnTo>
                      <a:lnTo>
                        <a:pt x="43" y="2"/>
                      </a:lnTo>
                      <a:lnTo>
                        <a:pt x="40" y="2"/>
                      </a:lnTo>
                      <a:lnTo>
                        <a:pt x="39" y="3"/>
                      </a:lnTo>
                      <a:lnTo>
                        <a:pt x="38" y="1"/>
                      </a:lnTo>
                      <a:lnTo>
                        <a:pt x="37" y="2"/>
                      </a:lnTo>
                      <a:lnTo>
                        <a:pt x="35" y="0"/>
                      </a:lnTo>
                      <a:lnTo>
                        <a:pt x="33" y="2"/>
                      </a:lnTo>
                      <a:lnTo>
                        <a:pt x="29" y="1"/>
                      </a:lnTo>
                      <a:lnTo>
                        <a:pt x="29" y="4"/>
                      </a:lnTo>
                      <a:lnTo>
                        <a:pt x="26" y="6"/>
                      </a:lnTo>
                      <a:lnTo>
                        <a:pt x="25" y="5"/>
                      </a:lnTo>
                      <a:lnTo>
                        <a:pt x="20" y="5"/>
                      </a:lnTo>
                      <a:lnTo>
                        <a:pt x="19" y="8"/>
                      </a:lnTo>
                      <a:lnTo>
                        <a:pt x="16" y="8"/>
                      </a:lnTo>
                      <a:lnTo>
                        <a:pt x="12" y="12"/>
                      </a:lnTo>
                      <a:lnTo>
                        <a:pt x="10" y="12"/>
                      </a:lnTo>
                      <a:lnTo>
                        <a:pt x="5" y="17"/>
                      </a:lnTo>
                      <a:lnTo>
                        <a:pt x="3" y="16"/>
                      </a:lnTo>
                      <a:lnTo>
                        <a:pt x="2" y="15"/>
                      </a:lnTo>
                      <a:lnTo>
                        <a:pt x="0" y="16"/>
                      </a:lnTo>
                      <a:lnTo>
                        <a:pt x="0" y="18"/>
                      </a:lnTo>
                      <a:lnTo>
                        <a:pt x="4" y="21"/>
                      </a:lnTo>
                      <a:lnTo>
                        <a:pt x="7" y="27"/>
                      </a:lnTo>
                      <a:lnTo>
                        <a:pt x="7" y="30"/>
                      </a:lnTo>
                      <a:lnTo>
                        <a:pt x="8" y="34"/>
                      </a:lnTo>
                      <a:lnTo>
                        <a:pt x="10" y="35"/>
                      </a:lnTo>
                      <a:lnTo>
                        <a:pt x="16" y="39"/>
                      </a:lnTo>
                      <a:lnTo>
                        <a:pt x="18" y="41"/>
                      </a:lnTo>
                      <a:lnTo>
                        <a:pt x="23" y="49"/>
                      </a:lnTo>
                      <a:lnTo>
                        <a:pt x="23" y="49"/>
                      </a:lnTo>
                      <a:lnTo>
                        <a:pt x="26" y="49"/>
                      </a:lnTo>
                      <a:lnTo>
                        <a:pt x="33"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675">
                  <a:extLst>
                    <a:ext uri="{FF2B5EF4-FFF2-40B4-BE49-F238E27FC236}">
                      <a16:creationId xmlns:a16="http://schemas.microsoft.com/office/drawing/2014/main" id="{074A5EDA-E705-426C-B4E2-382949E23E83}"/>
                    </a:ext>
                  </a:extLst>
                </p:cNvPr>
                <p:cNvSpPr>
                  <a:spLocks/>
                </p:cNvSpPr>
                <p:nvPr/>
              </p:nvSpPr>
              <p:spPr bwMode="auto">
                <a:xfrm>
                  <a:off x="3675" y="1759"/>
                  <a:ext cx="119" cy="169"/>
                </a:xfrm>
                <a:custGeom>
                  <a:avLst/>
                  <a:gdLst>
                    <a:gd name="T0" fmla="*/ 17 w 119"/>
                    <a:gd name="T1" fmla="*/ 53 h 169"/>
                    <a:gd name="T2" fmla="*/ 12 w 119"/>
                    <a:gd name="T3" fmla="*/ 59 h 169"/>
                    <a:gd name="T4" fmla="*/ 16 w 119"/>
                    <a:gd name="T5" fmla="*/ 66 h 169"/>
                    <a:gd name="T6" fmla="*/ 9 w 119"/>
                    <a:gd name="T7" fmla="*/ 71 h 169"/>
                    <a:gd name="T8" fmla="*/ 3 w 119"/>
                    <a:gd name="T9" fmla="*/ 83 h 169"/>
                    <a:gd name="T10" fmla="*/ 0 w 119"/>
                    <a:gd name="T11" fmla="*/ 96 h 169"/>
                    <a:gd name="T12" fmla="*/ 2 w 119"/>
                    <a:gd name="T13" fmla="*/ 110 h 169"/>
                    <a:gd name="T14" fmla="*/ 9 w 119"/>
                    <a:gd name="T15" fmla="*/ 120 h 169"/>
                    <a:gd name="T16" fmla="*/ 11 w 119"/>
                    <a:gd name="T17" fmla="*/ 131 h 169"/>
                    <a:gd name="T18" fmla="*/ 20 w 119"/>
                    <a:gd name="T19" fmla="*/ 133 h 169"/>
                    <a:gd name="T20" fmla="*/ 32 w 119"/>
                    <a:gd name="T21" fmla="*/ 136 h 169"/>
                    <a:gd name="T22" fmla="*/ 25 w 119"/>
                    <a:gd name="T23" fmla="*/ 150 h 169"/>
                    <a:gd name="T24" fmla="*/ 27 w 119"/>
                    <a:gd name="T25" fmla="*/ 165 h 169"/>
                    <a:gd name="T26" fmla="*/ 36 w 119"/>
                    <a:gd name="T27" fmla="*/ 166 h 169"/>
                    <a:gd name="T28" fmla="*/ 40 w 119"/>
                    <a:gd name="T29" fmla="*/ 164 h 169"/>
                    <a:gd name="T30" fmla="*/ 49 w 119"/>
                    <a:gd name="T31" fmla="*/ 167 h 169"/>
                    <a:gd name="T32" fmla="*/ 55 w 119"/>
                    <a:gd name="T33" fmla="*/ 166 h 169"/>
                    <a:gd name="T34" fmla="*/ 61 w 119"/>
                    <a:gd name="T35" fmla="*/ 166 h 169"/>
                    <a:gd name="T36" fmla="*/ 74 w 119"/>
                    <a:gd name="T37" fmla="*/ 167 h 169"/>
                    <a:gd name="T38" fmla="*/ 85 w 119"/>
                    <a:gd name="T39" fmla="*/ 163 h 169"/>
                    <a:gd name="T40" fmla="*/ 96 w 119"/>
                    <a:gd name="T41" fmla="*/ 164 h 169"/>
                    <a:gd name="T42" fmla="*/ 96 w 119"/>
                    <a:gd name="T43" fmla="*/ 151 h 169"/>
                    <a:gd name="T44" fmla="*/ 103 w 119"/>
                    <a:gd name="T45" fmla="*/ 142 h 169"/>
                    <a:gd name="T46" fmla="*/ 96 w 119"/>
                    <a:gd name="T47" fmla="*/ 129 h 169"/>
                    <a:gd name="T48" fmla="*/ 87 w 119"/>
                    <a:gd name="T49" fmla="*/ 117 h 169"/>
                    <a:gd name="T50" fmla="*/ 82 w 119"/>
                    <a:gd name="T51" fmla="*/ 105 h 169"/>
                    <a:gd name="T52" fmla="*/ 92 w 119"/>
                    <a:gd name="T53" fmla="*/ 102 h 169"/>
                    <a:gd name="T54" fmla="*/ 105 w 119"/>
                    <a:gd name="T55" fmla="*/ 95 h 169"/>
                    <a:gd name="T56" fmla="*/ 113 w 119"/>
                    <a:gd name="T57" fmla="*/ 92 h 169"/>
                    <a:gd name="T58" fmla="*/ 119 w 119"/>
                    <a:gd name="T59" fmla="*/ 89 h 169"/>
                    <a:gd name="T60" fmla="*/ 112 w 119"/>
                    <a:gd name="T61" fmla="*/ 69 h 169"/>
                    <a:gd name="T62" fmla="*/ 110 w 119"/>
                    <a:gd name="T63" fmla="*/ 57 h 169"/>
                    <a:gd name="T64" fmla="*/ 110 w 119"/>
                    <a:gd name="T65" fmla="*/ 43 h 169"/>
                    <a:gd name="T66" fmla="*/ 105 w 119"/>
                    <a:gd name="T67" fmla="*/ 28 h 169"/>
                    <a:gd name="T68" fmla="*/ 99 w 119"/>
                    <a:gd name="T69" fmla="*/ 20 h 169"/>
                    <a:gd name="T70" fmla="*/ 89 w 119"/>
                    <a:gd name="T71" fmla="*/ 14 h 169"/>
                    <a:gd name="T72" fmla="*/ 81 w 119"/>
                    <a:gd name="T73" fmla="*/ 17 h 169"/>
                    <a:gd name="T74" fmla="*/ 86 w 119"/>
                    <a:gd name="T75" fmla="*/ 13 h 169"/>
                    <a:gd name="T76" fmla="*/ 78 w 119"/>
                    <a:gd name="T77" fmla="*/ 17 h 169"/>
                    <a:gd name="T78" fmla="*/ 71 w 119"/>
                    <a:gd name="T79" fmla="*/ 24 h 169"/>
                    <a:gd name="T80" fmla="*/ 63 w 119"/>
                    <a:gd name="T81" fmla="*/ 24 h 169"/>
                    <a:gd name="T82" fmla="*/ 65 w 119"/>
                    <a:gd name="T83" fmla="*/ 17 h 169"/>
                    <a:gd name="T84" fmla="*/ 61 w 119"/>
                    <a:gd name="T85" fmla="*/ 17 h 169"/>
                    <a:gd name="T86" fmla="*/ 54 w 119"/>
                    <a:gd name="T87" fmla="*/ 15 h 169"/>
                    <a:gd name="T88" fmla="*/ 49 w 119"/>
                    <a:gd name="T89" fmla="*/ 12 h 169"/>
                    <a:gd name="T90" fmla="*/ 46 w 119"/>
                    <a:gd name="T91" fmla="*/ 2 h 169"/>
                    <a:gd name="T92" fmla="*/ 33 w 119"/>
                    <a:gd name="T93" fmla="*/ 0 h 169"/>
                    <a:gd name="T94" fmla="*/ 37 w 119"/>
                    <a:gd name="T95" fmla="*/ 6 h 169"/>
                    <a:gd name="T96" fmla="*/ 34 w 119"/>
                    <a:gd name="T97" fmla="*/ 13 h 169"/>
                    <a:gd name="T98" fmla="*/ 40 w 119"/>
                    <a:gd name="T99" fmla="*/ 20 h 169"/>
                    <a:gd name="T100" fmla="*/ 43 w 119"/>
                    <a:gd name="T101" fmla="*/ 27 h 169"/>
                    <a:gd name="T102" fmla="*/ 42 w 119"/>
                    <a:gd name="T103" fmla="*/ 27 h 169"/>
                    <a:gd name="T104" fmla="*/ 33 w 119"/>
                    <a:gd name="T105" fmla="*/ 31 h 169"/>
                    <a:gd name="T106" fmla="*/ 32 w 119"/>
                    <a:gd name="T107" fmla="*/ 38 h 169"/>
                    <a:gd name="T108" fmla="*/ 29 w 119"/>
                    <a:gd name="T109" fmla="*/ 35 h 169"/>
                    <a:gd name="T110" fmla="*/ 26 w 119"/>
                    <a:gd name="T111" fmla="*/ 33 h 169"/>
                    <a:gd name="T112" fmla="*/ 15 w 119"/>
                    <a:gd name="T113" fmla="*/ 36 h 169"/>
                    <a:gd name="T114" fmla="*/ 20 w 119"/>
                    <a:gd name="T115" fmla="*/ 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69">
                      <a:moveTo>
                        <a:pt x="19" y="45"/>
                      </a:moveTo>
                      <a:lnTo>
                        <a:pt x="19" y="47"/>
                      </a:lnTo>
                      <a:lnTo>
                        <a:pt x="17" y="50"/>
                      </a:lnTo>
                      <a:lnTo>
                        <a:pt x="17" y="53"/>
                      </a:lnTo>
                      <a:lnTo>
                        <a:pt x="16" y="55"/>
                      </a:lnTo>
                      <a:lnTo>
                        <a:pt x="13" y="53"/>
                      </a:lnTo>
                      <a:lnTo>
                        <a:pt x="11" y="57"/>
                      </a:lnTo>
                      <a:lnTo>
                        <a:pt x="12" y="59"/>
                      </a:lnTo>
                      <a:lnTo>
                        <a:pt x="15" y="58"/>
                      </a:lnTo>
                      <a:lnTo>
                        <a:pt x="16" y="60"/>
                      </a:lnTo>
                      <a:lnTo>
                        <a:pt x="16" y="62"/>
                      </a:lnTo>
                      <a:lnTo>
                        <a:pt x="16" y="66"/>
                      </a:lnTo>
                      <a:lnTo>
                        <a:pt x="13" y="68"/>
                      </a:lnTo>
                      <a:lnTo>
                        <a:pt x="15" y="71"/>
                      </a:lnTo>
                      <a:lnTo>
                        <a:pt x="13" y="72"/>
                      </a:lnTo>
                      <a:lnTo>
                        <a:pt x="9" y="71"/>
                      </a:lnTo>
                      <a:lnTo>
                        <a:pt x="6" y="72"/>
                      </a:lnTo>
                      <a:lnTo>
                        <a:pt x="4" y="75"/>
                      </a:lnTo>
                      <a:lnTo>
                        <a:pt x="2" y="79"/>
                      </a:lnTo>
                      <a:lnTo>
                        <a:pt x="3" y="83"/>
                      </a:lnTo>
                      <a:lnTo>
                        <a:pt x="2" y="89"/>
                      </a:lnTo>
                      <a:lnTo>
                        <a:pt x="1" y="93"/>
                      </a:lnTo>
                      <a:lnTo>
                        <a:pt x="1" y="93"/>
                      </a:lnTo>
                      <a:lnTo>
                        <a:pt x="0" y="96"/>
                      </a:lnTo>
                      <a:lnTo>
                        <a:pt x="2" y="100"/>
                      </a:lnTo>
                      <a:lnTo>
                        <a:pt x="2" y="103"/>
                      </a:lnTo>
                      <a:lnTo>
                        <a:pt x="4" y="106"/>
                      </a:lnTo>
                      <a:lnTo>
                        <a:pt x="2" y="110"/>
                      </a:lnTo>
                      <a:lnTo>
                        <a:pt x="3" y="110"/>
                      </a:lnTo>
                      <a:lnTo>
                        <a:pt x="6" y="116"/>
                      </a:lnTo>
                      <a:lnTo>
                        <a:pt x="7" y="119"/>
                      </a:lnTo>
                      <a:lnTo>
                        <a:pt x="9" y="120"/>
                      </a:lnTo>
                      <a:lnTo>
                        <a:pt x="9" y="126"/>
                      </a:lnTo>
                      <a:lnTo>
                        <a:pt x="9" y="126"/>
                      </a:lnTo>
                      <a:lnTo>
                        <a:pt x="11" y="128"/>
                      </a:lnTo>
                      <a:lnTo>
                        <a:pt x="11" y="131"/>
                      </a:lnTo>
                      <a:lnTo>
                        <a:pt x="13" y="133"/>
                      </a:lnTo>
                      <a:lnTo>
                        <a:pt x="16" y="132"/>
                      </a:lnTo>
                      <a:lnTo>
                        <a:pt x="19" y="132"/>
                      </a:lnTo>
                      <a:lnTo>
                        <a:pt x="20" y="133"/>
                      </a:lnTo>
                      <a:lnTo>
                        <a:pt x="23" y="132"/>
                      </a:lnTo>
                      <a:lnTo>
                        <a:pt x="26" y="134"/>
                      </a:lnTo>
                      <a:lnTo>
                        <a:pt x="29" y="134"/>
                      </a:lnTo>
                      <a:lnTo>
                        <a:pt x="32" y="136"/>
                      </a:lnTo>
                      <a:lnTo>
                        <a:pt x="28" y="140"/>
                      </a:lnTo>
                      <a:lnTo>
                        <a:pt x="26" y="145"/>
                      </a:lnTo>
                      <a:lnTo>
                        <a:pt x="26" y="148"/>
                      </a:lnTo>
                      <a:lnTo>
                        <a:pt x="25" y="150"/>
                      </a:lnTo>
                      <a:lnTo>
                        <a:pt x="23" y="155"/>
                      </a:lnTo>
                      <a:lnTo>
                        <a:pt x="23" y="161"/>
                      </a:lnTo>
                      <a:lnTo>
                        <a:pt x="26" y="162"/>
                      </a:lnTo>
                      <a:lnTo>
                        <a:pt x="27" y="165"/>
                      </a:lnTo>
                      <a:lnTo>
                        <a:pt x="27" y="165"/>
                      </a:lnTo>
                      <a:lnTo>
                        <a:pt x="30" y="166"/>
                      </a:lnTo>
                      <a:lnTo>
                        <a:pt x="32" y="165"/>
                      </a:lnTo>
                      <a:lnTo>
                        <a:pt x="36" y="166"/>
                      </a:lnTo>
                      <a:lnTo>
                        <a:pt x="37" y="164"/>
                      </a:lnTo>
                      <a:lnTo>
                        <a:pt x="37" y="162"/>
                      </a:lnTo>
                      <a:lnTo>
                        <a:pt x="39" y="161"/>
                      </a:lnTo>
                      <a:lnTo>
                        <a:pt x="40" y="164"/>
                      </a:lnTo>
                      <a:lnTo>
                        <a:pt x="42" y="165"/>
                      </a:lnTo>
                      <a:lnTo>
                        <a:pt x="44" y="163"/>
                      </a:lnTo>
                      <a:lnTo>
                        <a:pt x="45" y="163"/>
                      </a:lnTo>
                      <a:lnTo>
                        <a:pt x="49" y="167"/>
                      </a:lnTo>
                      <a:lnTo>
                        <a:pt x="51" y="168"/>
                      </a:lnTo>
                      <a:lnTo>
                        <a:pt x="51" y="168"/>
                      </a:lnTo>
                      <a:lnTo>
                        <a:pt x="53" y="167"/>
                      </a:lnTo>
                      <a:lnTo>
                        <a:pt x="55" y="166"/>
                      </a:lnTo>
                      <a:lnTo>
                        <a:pt x="58" y="169"/>
                      </a:lnTo>
                      <a:lnTo>
                        <a:pt x="61" y="169"/>
                      </a:lnTo>
                      <a:lnTo>
                        <a:pt x="62" y="169"/>
                      </a:lnTo>
                      <a:lnTo>
                        <a:pt x="61" y="166"/>
                      </a:lnTo>
                      <a:lnTo>
                        <a:pt x="65" y="165"/>
                      </a:lnTo>
                      <a:lnTo>
                        <a:pt x="69" y="166"/>
                      </a:lnTo>
                      <a:lnTo>
                        <a:pt x="72" y="168"/>
                      </a:lnTo>
                      <a:lnTo>
                        <a:pt x="74" y="167"/>
                      </a:lnTo>
                      <a:lnTo>
                        <a:pt x="76" y="168"/>
                      </a:lnTo>
                      <a:lnTo>
                        <a:pt x="78" y="167"/>
                      </a:lnTo>
                      <a:lnTo>
                        <a:pt x="83" y="164"/>
                      </a:lnTo>
                      <a:lnTo>
                        <a:pt x="85" y="163"/>
                      </a:lnTo>
                      <a:lnTo>
                        <a:pt x="89" y="164"/>
                      </a:lnTo>
                      <a:lnTo>
                        <a:pt x="92" y="163"/>
                      </a:lnTo>
                      <a:lnTo>
                        <a:pt x="95" y="165"/>
                      </a:lnTo>
                      <a:lnTo>
                        <a:pt x="96" y="164"/>
                      </a:lnTo>
                      <a:lnTo>
                        <a:pt x="96" y="161"/>
                      </a:lnTo>
                      <a:lnTo>
                        <a:pt x="92" y="159"/>
                      </a:lnTo>
                      <a:lnTo>
                        <a:pt x="92" y="157"/>
                      </a:lnTo>
                      <a:lnTo>
                        <a:pt x="96" y="151"/>
                      </a:lnTo>
                      <a:lnTo>
                        <a:pt x="99" y="149"/>
                      </a:lnTo>
                      <a:lnTo>
                        <a:pt x="101" y="145"/>
                      </a:lnTo>
                      <a:lnTo>
                        <a:pt x="103" y="145"/>
                      </a:lnTo>
                      <a:lnTo>
                        <a:pt x="103" y="142"/>
                      </a:lnTo>
                      <a:lnTo>
                        <a:pt x="103" y="139"/>
                      </a:lnTo>
                      <a:lnTo>
                        <a:pt x="103" y="139"/>
                      </a:lnTo>
                      <a:lnTo>
                        <a:pt x="98" y="131"/>
                      </a:lnTo>
                      <a:lnTo>
                        <a:pt x="96" y="129"/>
                      </a:lnTo>
                      <a:lnTo>
                        <a:pt x="90" y="125"/>
                      </a:lnTo>
                      <a:lnTo>
                        <a:pt x="88" y="124"/>
                      </a:lnTo>
                      <a:lnTo>
                        <a:pt x="87" y="120"/>
                      </a:lnTo>
                      <a:lnTo>
                        <a:pt x="87" y="117"/>
                      </a:lnTo>
                      <a:lnTo>
                        <a:pt x="84" y="111"/>
                      </a:lnTo>
                      <a:lnTo>
                        <a:pt x="80" y="108"/>
                      </a:lnTo>
                      <a:lnTo>
                        <a:pt x="80" y="106"/>
                      </a:lnTo>
                      <a:lnTo>
                        <a:pt x="82" y="105"/>
                      </a:lnTo>
                      <a:lnTo>
                        <a:pt x="83" y="106"/>
                      </a:lnTo>
                      <a:lnTo>
                        <a:pt x="85" y="107"/>
                      </a:lnTo>
                      <a:lnTo>
                        <a:pt x="90" y="102"/>
                      </a:lnTo>
                      <a:lnTo>
                        <a:pt x="92" y="102"/>
                      </a:lnTo>
                      <a:lnTo>
                        <a:pt x="96" y="98"/>
                      </a:lnTo>
                      <a:lnTo>
                        <a:pt x="99" y="98"/>
                      </a:lnTo>
                      <a:lnTo>
                        <a:pt x="100" y="95"/>
                      </a:lnTo>
                      <a:lnTo>
                        <a:pt x="105" y="95"/>
                      </a:lnTo>
                      <a:lnTo>
                        <a:pt x="106" y="96"/>
                      </a:lnTo>
                      <a:lnTo>
                        <a:pt x="109" y="94"/>
                      </a:lnTo>
                      <a:lnTo>
                        <a:pt x="109" y="91"/>
                      </a:lnTo>
                      <a:lnTo>
                        <a:pt x="113" y="92"/>
                      </a:lnTo>
                      <a:lnTo>
                        <a:pt x="115" y="90"/>
                      </a:lnTo>
                      <a:lnTo>
                        <a:pt x="117" y="92"/>
                      </a:lnTo>
                      <a:lnTo>
                        <a:pt x="118" y="91"/>
                      </a:lnTo>
                      <a:lnTo>
                        <a:pt x="119" y="89"/>
                      </a:lnTo>
                      <a:lnTo>
                        <a:pt x="118" y="80"/>
                      </a:lnTo>
                      <a:lnTo>
                        <a:pt x="117" y="78"/>
                      </a:lnTo>
                      <a:lnTo>
                        <a:pt x="115" y="76"/>
                      </a:lnTo>
                      <a:lnTo>
                        <a:pt x="112" y="69"/>
                      </a:lnTo>
                      <a:lnTo>
                        <a:pt x="113" y="66"/>
                      </a:lnTo>
                      <a:lnTo>
                        <a:pt x="112" y="63"/>
                      </a:lnTo>
                      <a:lnTo>
                        <a:pt x="112" y="60"/>
                      </a:lnTo>
                      <a:lnTo>
                        <a:pt x="110" y="57"/>
                      </a:lnTo>
                      <a:lnTo>
                        <a:pt x="110" y="54"/>
                      </a:lnTo>
                      <a:lnTo>
                        <a:pt x="106" y="48"/>
                      </a:lnTo>
                      <a:lnTo>
                        <a:pt x="106" y="46"/>
                      </a:lnTo>
                      <a:lnTo>
                        <a:pt x="110" y="43"/>
                      </a:lnTo>
                      <a:lnTo>
                        <a:pt x="110" y="37"/>
                      </a:lnTo>
                      <a:lnTo>
                        <a:pt x="109" y="30"/>
                      </a:lnTo>
                      <a:lnTo>
                        <a:pt x="106" y="30"/>
                      </a:lnTo>
                      <a:lnTo>
                        <a:pt x="105" y="28"/>
                      </a:lnTo>
                      <a:lnTo>
                        <a:pt x="103" y="29"/>
                      </a:lnTo>
                      <a:lnTo>
                        <a:pt x="100" y="27"/>
                      </a:lnTo>
                      <a:lnTo>
                        <a:pt x="100" y="23"/>
                      </a:lnTo>
                      <a:lnTo>
                        <a:pt x="99" y="20"/>
                      </a:lnTo>
                      <a:lnTo>
                        <a:pt x="96" y="20"/>
                      </a:lnTo>
                      <a:lnTo>
                        <a:pt x="92" y="17"/>
                      </a:lnTo>
                      <a:lnTo>
                        <a:pt x="90" y="16"/>
                      </a:lnTo>
                      <a:lnTo>
                        <a:pt x="89" y="14"/>
                      </a:lnTo>
                      <a:lnTo>
                        <a:pt x="88" y="15"/>
                      </a:lnTo>
                      <a:lnTo>
                        <a:pt x="85" y="15"/>
                      </a:lnTo>
                      <a:lnTo>
                        <a:pt x="82" y="18"/>
                      </a:lnTo>
                      <a:lnTo>
                        <a:pt x="81" y="17"/>
                      </a:lnTo>
                      <a:lnTo>
                        <a:pt x="82" y="15"/>
                      </a:lnTo>
                      <a:lnTo>
                        <a:pt x="82" y="15"/>
                      </a:lnTo>
                      <a:lnTo>
                        <a:pt x="84" y="14"/>
                      </a:lnTo>
                      <a:lnTo>
                        <a:pt x="86" y="13"/>
                      </a:lnTo>
                      <a:lnTo>
                        <a:pt x="83" y="12"/>
                      </a:lnTo>
                      <a:lnTo>
                        <a:pt x="82" y="13"/>
                      </a:lnTo>
                      <a:lnTo>
                        <a:pt x="82" y="14"/>
                      </a:lnTo>
                      <a:lnTo>
                        <a:pt x="78" y="17"/>
                      </a:lnTo>
                      <a:lnTo>
                        <a:pt x="78" y="18"/>
                      </a:lnTo>
                      <a:lnTo>
                        <a:pt x="73" y="19"/>
                      </a:lnTo>
                      <a:lnTo>
                        <a:pt x="72" y="22"/>
                      </a:lnTo>
                      <a:lnTo>
                        <a:pt x="71" y="24"/>
                      </a:lnTo>
                      <a:lnTo>
                        <a:pt x="68" y="25"/>
                      </a:lnTo>
                      <a:lnTo>
                        <a:pt x="67" y="23"/>
                      </a:lnTo>
                      <a:lnTo>
                        <a:pt x="65" y="23"/>
                      </a:lnTo>
                      <a:lnTo>
                        <a:pt x="63" y="24"/>
                      </a:lnTo>
                      <a:lnTo>
                        <a:pt x="60" y="22"/>
                      </a:lnTo>
                      <a:lnTo>
                        <a:pt x="62" y="20"/>
                      </a:lnTo>
                      <a:lnTo>
                        <a:pt x="64" y="20"/>
                      </a:lnTo>
                      <a:lnTo>
                        <a:pt x="65" y="17"/>
                      </a:lnTo>
                      <a:lnTo>
                        <a:pt x="65" y="15"/>
                      </a:lnTo>
                      <a:lnTo>
                        <a:pt x="65" y="14"/>
                      </a:lnTo>
                      <a:lnTo>
                        <a:pt x="62" y="16"/>
                      </a:lnTo>
                      <a:lnTo>
                        <a:pt x="61" y="17"/>
                      </a:lnTo>
                      <a:lnTo>
                        <a:pt x="58" y="14"/>
                      </a:lnTo>
                      <a:lnTo>
                        <a:pt x="57" y="13"/>
                      </a:lnTo>
                      <a:lnTo>
                        <a:pt x="55" y="13"/>
                      </a:lnTo>
                      <a:lnTo>
                        <a:pt x="54" y="15"/>
                      </a:lnTo>
                      <a:lnTo>
                        <a:pt x="53" y="17"/>
                      </a:lnTo>
                      <a:lnTo>
                        <a:pt x="51" y="14"/>
                      </a:lnTo>
                      <a:lnTo>
                        <a:pt x="50" y="13"/>
                      </a:lnTo>
                      <a:lnTo>
                        <a:pt x="49" y="12"/>
                      </a:lnTo>
                      <a:lnTo>
                        <a:pt x="50" y="10"/>
                      </a:lnTo>
                      <a:lnTo>
                        <a:pt x="51" y="6"/>
                      </a:lnTo>
                      <a:lnTo>
                        <a:pt x="49" y="6"/>
                      </a:lnTo>
                      <a:lnTo>
                        <a:pt x="46" y="2"/>
                      </a:lnTo>
                      <a:lnTo>
                        <a:pt x="44" y="3"/>
                      </a:lnTo>
                      <a:lnTo>
                        <a:pt x="42" y="2"/>
                      </a:lnTo>
                      <a:lnTo>
                        <a:pt x="37" y="0"/>
                      </a:lnTo>
                      <a:lnTo>
                        <a:pt x="33" y="0"/>
                      </a:lnTo>
                      <a:lnTo>
                        <a:pt x="33" y="1"/>
                      </a:lnTo>
                      <a:lnTo>
                        <a:pt x="33" y="4"/>
                      </a:lnTo>
                      <a:lnTo>
                        <a:pt x="35" y="6"/>
                      </a:lnTo>
                      <a:lnTo>
                        <a:pt x="37" y="6"/>
                      </a:lnTo>
                      <a:lnTo>
                        <a:pt x="37" y="8"/>
                      </a:lnTo>
                      <a:lnTo>
                        <a:pt x="40" y="11"/>
                      </a:lnTo>
                      <a:lnTo>
                        <a:pt x="37" y="13"/>
                      </a:lnTo>
                      <a:lnTo>
                        <a:pt x="34" y="13"/>
                      </a:lnTo>
                      <a:lnTo>
                        <a:pt x="34" y="16"/>
                      </a:lnTo>
                      <a:lnTo>
                        <a:pt x="37" y="14"/>
                      </a:lnTo>
                      <a:lnTo>
                        <a:pt x="37" y="18"/>
                      </a:lnTo>
                      <a:lnTo>
                        <a:pt x="40" y="20"/>
                      </a:lnTo>
                      <a:lnTo>
                        <a:pt x="37" y="22"/>
                      </a:lnTo>
                      <a:lnTo>
                        <a:pt x="37" y="24"/>
                      </a:lnTo>
                      <a:lnTo>
                        <a:pt x="39" y="26"/>
                      </a:lnTo>
                      <a:lnTo>
                        <a:pt x="43" y="27"/>
                      </a:lnTo>
                      <a:lnTo>
                        <a:pt x="47" y="32"/>
                      </a:lnTo>
                      <a:lnTo>
                        <a:pt x="53" y="34"/>
                      </a:lnTo>
                      <a:lnTo>
                        <a:pt x="47" y="34"/>
                      </a:lnTo>
                      <a:lnTo>
                        <a:pt x="42" y="27"/>
                      </a:lnTo>
                      <a:lnTo>
                        <a:pt x="40" y="29"/>
                      </a:lnTo>
                      <a:lnTo>
                        <a:pt x="37" y="27"/>
                      </a:lnTo>
                      <a:lnTo>
                        <a:pt x="35" y="28"/>
                      </a:lnTo>
                      <a:lnTo>
                        <a:pt x="33" y="31"/>
                      </a:lnTo>
                      <a:lnTo>
                        <a:pt x="33" y="34"/>
                      </a:lnTo>
                      <a:lnTo>
                        <a:pt x="33" y="39"/>
                      </a:lnTo>
                      <a:lnTo>
                        <a:pt x="35" y="42"/>
                      </a:lnTo>
                      <a:lnTo>
                        <a:pt x="32" y="38"/>
                      </a:lnTo>
                      <a:lnTo>
                        <a:pt x="32" y="34"/>
                      </a:lnTo>
                      <a:lnTo>
                        <a:pt x="30" y="32"/>
                      </a:lnTo>
                      <a:lnTo>
                        <a:pt x="29" y="33"/>
                      </a:lnTo>
                      <a:lnTo>
                        <a:pt x="29" y="35"/>
                      </a:lnTo>
                      <a:lnTo>
                        <a:pt x="30" y="38"/>
                      </a:lnTo>
                      <a:lnTo>
                        <a:pt x="29" y="40"/>
                      </a:lnTo>
                      <a:lnTo>
                        <a:pt x="26" y="37"/>
                      </a:lnTo>
                      <a:lnTo>
                        <a:pt x="26" y="33"/>
                      </a:lnTo>
                      <a:lnTo>
                        <a:pt x="23" y="30"/>
                      </a:lnTo>
                      <a:lnTo>
                        <a:pt x="22" y="31"/>
                      </a:lnTo>
                      <a:lnTo>
                        <a:pt x="15" y="33"/>
                      </a:lnTo>
                      <a:lnTo>
                        <a:pt x="15" y="36"/>
                      </a:lnTo>
                      <a:lnTo>
                        <a:pt x="16" y="39"/>
                      </a:lnTo>
                      <a:lnTo>
                        <a:pt x="19" y="40"/>
                      </a:lnTo>
                      <a:lnTo>
                        <a:pt x="20" y="43"/>
                      </a:lnTo>
                      <a:lnTo>
                        <a:pt x="20" y="43"/>
                      </a:lnTo>
                      <a:lnTo>
                        <a:pt x="20" y="44"/>
                      </a:lnTo>
                      <a:lnTo>
                        <a:pt x="19"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676">
                  <a:extLst>
                    <a:ext uri="{FF2B5EF4-FFF2-40B4-BE49-F238E27FC236}">
                      <a16:creationId xmlns:a16="http://schemas.microsoft.com/office/drawing/2014/main" id="{3DB93A14-E45D-47AB-B1DF-39602888C1A7}"/>
                    </a:ext>
                  </a:extLst>
                </p:cNvPr>
                <p:cNvSpPr>
                  <a:spLocks/>
                </p:cNvSpPr>
                <p:nvPr/>
              </p:nvSpPr>
              <p:spPr bwMode="auto">
                <a:xfrm>
                  <a:off x="3726" y="1931"/>
                  <a:ext cx="3" cy="4"/>
                </a:xfrm>
                <a:custGeom>
                  <a:avLst/>
                  <a:gdLst>
                    <a:gd name="T0" fmla="*/ 0 w 3"/>
                    <a:gd name="T1" fmla="*/ 3 h 4"/>
                    <a:gd name="T2" fmla="*/ 1 w 3"/>
                    <a:gd name="T3" fmla="*/ 4 h 4"/>
                    <a:gd name="T4" fmla="*/ 3 w 3"/>
                    <a:gd name="T5" fmla="*/ 4 h 4"/>
                    <a:gd name="T6" fmla="*/ 3 w 3"/>
                    <a:gd name="T7" fmla="*/ 1 h 4"/>
                    <a:gd name="T8" fmla="*/ 1 w 3"/>
                    <a:gd name="T9" fmla="*/ 0 h 4"/>
                    <a:gd name="T10" fmla="*/ 1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1" y="4"/>
                      </a:lnTo>
                      <a:lnTo>
                        <a:pt x="3" y="4"/>
                      </a:lnTo>
                      <a:lnTo>
                        <a:pt x="3" y="1"/>
                      </a:lnTo>
                      <a:lnTo>
                        <a:pt x="1"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677">
                  <a:extLst>
                    <a:ext uri="{FF2B5EF4-FFF2-40B4-BE49-F238E27FC236}">
                      <a16:creationId xmlns:a16="http://schemas.microsoft.com/office/drawing/2014/main" id="{F2F71210-9493-457E-9044-C174567A4721}"/>
                    </a:ext>
                  </a:extLst>
                </p:cNvPr>
                <p:cNvSpPr>
                  <a:spLocks/>
                </p:cNvSpPr>
                <p:nvPr/>
              </p:nvSpPr>
              <p:spPr bwMode="auto">
                <a:xfrm>
                  <a:off x="3678" y="1920"/>
                  <a:ext cx="64" cy="43"/>
                </a:xfrm>
                <a:custGeom>
                  <a:avLst/>
                  <a:gdLst>
                    <a:gd name="T0" fmla="*/ 60 w 64"/>
                    <a:gd name="T1" fmla="*/ 15 h 43"/>
                    <a:gd name="T2" fmla="*/ 55 w 64"/>
                    <a:gd name="T3" fmla="*/ 14 h 43"/>
                    <a:gd name="T4" fmla="*/ 51 w 64"/>
                    <a:gd name="T5" fmla="*/ 15 h 43"/>
                    <a:gd name="T6" fmla="*/ 48 w 64"/>
                    <a:gd name="T7" fmla="*/ 14 h 43"/>
                    <a:gd name="T8" fmla="*/ 49 w 64"/>
                    <a:gd name="T9" fmla="*/ 8 h 43"/>
                    <a:gd name="T10" fmla="*/ 42 w 64"/>
                    <a:gd name="T11" fmla="*/ 2 h 43"/>
                    <a:gd name="T12" fmla="*/ 39 w 64"/>
                    <a:gd name="T13" fmla="*/ 4 h 43"/>
                    <a:gd name="T14" fmla="*/ 36 w 64"/>
                    <a:gd name="T15" fmla="*/ 0 h 43"/>
                    <a:gd name="T16" fmla="*/ 34 w 64"/>
                    <a:gd name="T17" fmla="*/ 3 h 43"/>
                    <a:gd name="T18" fmla="*/ 29 w 64"/>
                    <a:gd name="T19" fmla="*/ 4 h 43"/>
                    <a:gd name="T20" fmla="*/ 24 w 64"/>
                    <a:gd name="T21" fmla="*/ 4 h 43"/>
                    <a:gd name="T22" fmla="*/ 17 w 64"/>
                    <a:gd name="T23" fmla="*/ 6 h 43"/>
                    <a:gd name="T24" fmla="*/ 13 w 64"/>
                    <a:gd name="T25" fmla="*/ 4 h 43"/>
                    <a:gd name="T26" fmla="*/ 14 w 64"/>
                    <a:gd name="T27" fmla="*/ 8 h 43"/>
                    <a:gd name="T28" fmla="*/ 13 w 64"/>
                    <a:gd name="T29" fmla="*/ 13 h 43"/>
                    <a:gd name="T30" fmla="*/ 7 w 64"/>
                    <a:gd name="T31" fmla="*/ 18 h 43"/>
                    <a:gd name="T32" fmla="*/ 3 w 64"/>
                    <a:gd name="T33" fmla="*/ 31 h 43"/>
                    <a:gd name="T34" fmla="*/ 2 w 64"/>
                    <a:gd name="T35" fmla="*/ 34 h 43"/>
                    <a:gd name="T36" fmla="*/ 0 w 64"/>
                    <a:gd name="T37" fmla="*/ 37 h 43"/>
                    <a:gd name="T38" fmla="*/ 6 w 64"/>
                    <a:gd name="T39" fmla="*/ 36 h 43"/>
                    <a:gd name="T40" fmla="*/ 7 w 64"/>
                    <a:gd name="T41" fmla="*/ 30 h 43"/>
                    <a:gd name="T42" fmla="*/ 13 w 64"/>
                    <a:gd name="T43" fmla="*/ 33 h 43"/>
                    <a:gd name="T44" fmla="*/ 16 w 64"/>
                    <a:gd name="T45" fmla="*/ 39 h 43"/>
                    <a:gd name="T46" fmla="*/ 19 w 64"/>
                    <a:gd name="T47" fmla="*/ 43 h 43"/>
                    <a:gd name="T48" fmla="*/ 28 w 64"/>
                    <a:gd name="T49" fmla="*/ 40 h 43"/>
                    <a:gd name="T50" fmla="*/ 37 w 64"/>
                    <a:gd name="T51" fmla="*/ 32 h 43"/>
                    <a:gd name="T52" fmla="*/ 41 w 64"/>
                    <a:gd name="T53" fmla="*/ 39 h 43"/>
                    <a:gd name="T54" fmla="*/ 45 w 64"/>
                    <a:gd name="T55" fmla="*/ 36 h 43"/>
                    <a:gd name="T56" fmla="*/ 51 w 64"/>
                    <a:gd name="T57" fmla="*/ 33 h 43"/>
                    <a:gd name="T58" fmla="*/ 56 w 64"/>
                    <a:gd name="T59" fmla="*/ 35 h 43"/>
                    <a:gd name="T60" fmla="*/ 62 w 64"/>
                    <a:gd name="T61" fmla="*/ 28 h 43"/>
                    <a:gd name="T62" fmla="*/ 64 w 64"/>
                    <a:gd name="T6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3">
                      <a:moveTo>
                        <a:pt x="62" y="15"/>
                      </a:moveTo>
                      <a:lnTo>
                        <a:pt x="60" y="15"/>
                      </a:lnTo>
                      <a:lnTo>
                        <a:pt x="58" y="18"/>
                      </a:lnTo>
                      <a:lnTo>
                        <a:pt x="55" y="14"/>
                      </a:lnTo>
                      <a:lnTo>
                        <a:pt x="53" y="15"/>
                      </a:lnTo>
                      <a:lnTo>
                        <a:pt x="51" y="15"/>
                      </a:lnTo>
                      <a:lnTo>
                        <a:pt x="49" y="15"/>
                      </a:lnTo>
                      <a:lnTo>
                        <a:pt x="48" y="14"/>
                      </a:lnTo>
                      <a:lnTo>
                        <a:pt x="49" y="11"/>
                      </a:lnTo>
                      <a:lnTo>
                        <a:pt x="49" y="8"/>
                      </a:lnTo>
                      <a:lnTo>
                        <a:pt x="46" y="6"/>
                      </a:lnTo>
                      <a:lnTo>
                        <a:pt x="42" y="2"/>
                      </a:lnTo>
                      <a:lnTo>
                        <a:pt x="41" y="2"/>
                      </a:lnTo>
                      <a:lnTo>
                        <a:pt x="39" y="4"/>
                      </a:lnTo>
                      <a:lnTo>
                        <a:pt x="37" y="3"/>
                      </a:lnTo>
                      <a:lnTo>
                        <a:pt x="36" y="0"/>
                      </a:lnTo>
                      <a:lnTo>
                        <a:pt x="34" y="1"/>
                      </a:lnTo>
                      <a:lnTo>
                        <a:pt x="34" y="3"/>
                      </a:lnTo>
                      <a:lnTo>
                        <a:pt x="33" y="5"/>
                      </a:lnTo>
                      <a:lnTo>
                        <a:pt x="29" y="4"/>
                      </a:lnTo>
                      <a:lnTo>
                        <a:pt x="27" y="5"/>
                      </a:lnTo>
                      <a:lnTo>
                        <a:pt x="24" y="4"/>
                      </a:lnTo>
                      <a:lnTo>
                        <a:pt x="20" y="7"/>
                      </a:lnTo>
                      <a:lnTo>
                        <a:pt x="17" y="6"/>
                      </a:lnTo>
                      <a:lnTo>
                        <a:pt x="17" y="4"/>
                      </a:lnTo>
                      <a:lnTo>
                        <a:pt x="13" y="4"/>
                      </a:lnTo>
                      <a:lnTo>
                        <a:pt x="11" y="7"/>
                      </a:lnTo>
                      <a:lnTo>
                        <a:pt x="14" y="8"/>
                      </a:lnTo>
                      <a:lnTo>
                        <a:pt x="15" y="12"/>
                      </a:lnTo>
                      <a:lnTo>
                        <a:pt x="13" y="13"/>
                      </a:lnTo>
                      <a:lnTo>
                        <a:pt x="10" y="18"/>
                      </a:lnTo>
                      <a:lnTo>
                        <a:pt x="7" y="18"/>
                      </a:lnTo>
                      <a:lnTo>
                        <a:pt x="4" y="25"/>
                      </a:lnTo>
                      <a:lnTo>
                        <a:pt x="3" y="31"/>
                      </a:lnTo>
                      <a:lnTo>
                        <a:pt x="3" y="34"/>
                      </a:lnTo>
                      <a:lnTo>
                        <a:pt x="2" y="34"/>
                      </a:lnTo>
                      <a:lnTo>
                        <a:pt x="0" y="35"/>
                      </a:lnTo>
                      <a:lnTo>
                        <a:pt x="0" y="37"/>
                      </a:lnTo>
                      <a:lnTo>
                        <a:pt x="3" y="38"/>
                      </a:lnTo>
                      <a:lnTo>
                        <a:pt x="6" y="36"/>
                      </a:lnTo>
                      <a:lnTo>
                        <a:pt x="6" y="32"/>
                      </a:lnTo>
                      <a:lnTo>
                        <a:pt x="7" y="30"/>
                      </a:lnTo>
                      <a:lnTo>
                        <a:pt x="12" y="30"/>
                      </a:lnTo>
                      <a:lnTo>
                        <a:pt x="13" y="33"/>
                      </a:lnTo>
                      <a:lnTo>
                        <a:pt x="14" y="37"/>
                      </a:lnTo>
                      <a:lnTo>
                        <a:pt x="16" y="39"/>
                      </a:lnTo>
                      <a:lnTo>
                        <a:pt x="16" y="42"/>
                      </a:lnTo>
                      <a:lnTo>
                        <a:pt x="19" y="43"/>
                      </a:lnTo>
                      <a:lnTo>
                        <a:pt x="24" y="39"/>
                      </a:lnTo>
                      <a:lnTo>
                        <a:pt x="28" y="40"/>
                      </a:lnTo>
                      <a:lnTo>
                        <a:pt x="34" y="30"/>
                      </a:lnTo>
                      <a:lnTo>
                        <a:pt x="37" y="32"/>
                      </a:lnTo>
                      <a:lnTo>
                        <a:pt x="36" y="36"/>
                      </a:lnTo>
                      <a:lnTo>
                        <a:pt x="41" y="39"/>
                      </a:lnTo>
                      <a:lnTo>
                        <a:pt x="42" y="42"/>
                      </a:lnTo>
                      <a:lnTo>
                        <a:pt x="45" y="36"/>
                      </a:lnTo>
                      <a:lnTo>
                        <a:pt x="45" y="32"/>
                      </a:lnTo>
                      <a:lnTo>
                        <a:pt x="51" y="33"/>
                      </a:lnTo>
                      <a:lnTo>
                        <a:pt x="54" y="33"/>
                      </a:lnTo>
                      <a:lnTo>
                        <a:pt x="56" y="35"/>
                      </a:lnTo>
                      <a:lnTo>
                        <a:pt x="57" y="29"/>
                      </a:lnTo>
                      <a:lnTo>
                        <a:pt x="62" y="28"/>
                      </a:lnTo>
                      <a:lnTo>
                        <a:pt x="61" y="22"/>
                      </a:lnTo>
                      <a:lnTo>
                        <a:pt x="64" y="18"/>
                      </a:lnTo>
                      <a:lnTo>
                        <a:pt x="62"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678">
                  <a:extLst>
                    <a:ext uri="{FF2B5EF4-FFF2-40B4-BE49-F238E27FC236}">
                      <a16:creationId xmlns:a16="http://schemas.microsoft.com/office/drawing/2014/main" id="{5362BB9F-2760-49EF-BA70-8C1A0DEAE215}"/>
                    </a:ext>
                  </a:extLst>
                </p:cNvPr>
                <p:cNvSpPr>
                  <a:spLocks/>
                </p:cNvSpPr>
                <p:nvPr/>
              </p:nvSpPr>
              <p:spPr bwMode="auto">
                <a:xfrm>
                  <a:off x="3649" y="1836"/>
                  <a:ext cx="4" cy="2"/>
                </a:xfrm>
                <a:custGeom>
                  <a:avLst/>
                  <a:gdLst>
                    <a:gd name="T0" fmla="*/ 2 w 4"/>
                    <a:gd name="T1" fmla="*/ 2 h 2"/>
                    <a:gd name="T2" fmla="*/ 4 w 4"/>
                    <a:gd name="T3" fmla="*/ 2 h 2"/>
                    <a:gd name="T4" fmla="*/ 2 w 4"/>
                    <a:gd name="T5" fmla="*/ 0 h 2"/>
                    <a:gd name="T6" fmla="*/ 0 w 4"/>
                    <a:gd name="T7" fmla="*/ 1 h 2"/>
                    <a:gd name="T8" fmla="*/ 1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2" y="0"/>
                      </a:lnTo>
                      <a:lnTo>
                        <a:pt x="0" y="1"/>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679">
                  <a:extLst>
                    <a:ext uri="{FF2B5EF4-FFF2-40B4-BE49-F238E27FC236}">
                      <a16:creationId xmlns:a16="http://schemas.microsoft.com/office/drawing/2014/main" id="{CD114FD4-CB33-4C86-A354-DCE474CBC73D}"/>
                    </a:ext>
                  </a:extLst>
                </p:cNvPr>
                <p:cNvSpPr>
                  <a:spLocks/>
                </p:cNvSpPr>
                <p:nvPr/>
              </p:nvSpPr>
              <p:spPr bwMode="auto">
                <a:xfrm>
                  <a:off x="3650" y="1834"/>
                  <a:ext cx="5" cy="2"/>
                </a:xfrm>
                <a:custGeom>
                  <a:avLst/>
                  <a:gdLst>
                    <a:gd name="T0" fmla="*/ 2 w 5"/>
                    <a:gd name="T1" fmla="*/ 0 h 2"/>
                    <a:gd name="T2" fmla="*/ 3 w 5"/>
                    <a:gd name="T3" fmla="*/ 1 h 2"/>
                    <a:gd name="T4" fmla="*/ 4 w 5"/>
                    <a:gd name="T5" fmla="*/ 2 h 2"/>
                    <a:gd name="T6" fmla="*/ 5 w 5"/>
                    <a:gd name="T7" fmla="*/ 1 h 2"/>
                    <a:gd name="T8" fmla="*/ 2 w 5"/>
                    <a:gd name="T9" fmla="*/ 0 h 2"/>
                    <a:gd name="T10" fmla="*/ 0 w 5"/>
                    <a:gd name="T11" fmla="*/ 0 h 2"/>
                    <a:gd name="T12" fmla="*/ 0 w 5"/>
                    <a:gd name="T13" fmla="*/ 1 h 2"/>
                    <a:gd name="T14" fmla="*/ 2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0"/>
                      </a:moveTo>
                      <a:lnTo>
                        <a:pt x="3" y="1"/>
                      </a:lnTo>
                      <a:lnTo>
                        <a:pt x="4" y="2"/>
                      </a:lnTo>
                      <a:lnTo>
                        <a:pt x="5" y="1"/>
                      </a:lnTo>
                      <a:lnTo>
                        <a:pt x="2" y="0"/>
                      </a:lnTo>
                      <a:lnTo>
                        <a:pt x="0" y="0"/>
                      </a:lnTo>
                      <a:lnTo>
                        <a:pt x="0"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680">
                  <a:extLst>
                    <a:ext uri="{FF2B5EF4-FFF2-40B4-BE49-F238E27FC236}">
                      <a16:creationId xmlns:a16="http://schemas.microsoft.com/office/drawing/2014/main" id="{0F21DEA5-CF24-4467-89A6-1E35B0441F26}"/>
                    </a:ext>
                  </a:extLst>
                </p:cNvPr>
                <p:cNvSpPr>
                  <a:spLocks/>
                </p:cNvSpPr>
                <p:nvPr/>
              </p:nvSpPr>
              <p:spPr bwMode="auto">
                <a:xfrm>
                  <a:off x="3644" y="1796"/>
                  <a:ext cx="51" cy="56"/>
                </a:xfrm>
                <a:custGeom>
                  <a:avLst/>
                  <a:gdLst>
                    <a:gd name="T0" fmla="*/ 6 w 51"/>
                    <a:gd name="T1" fmla="*/ 50 h 56"/>
                    <a:gd name="T2" fmla="*/ 8 w 51"/>
                    <a:gd name="T3" fmla="*/ 50 h 56"/>
                    <a:gd name="T4" fmla="*/ 12 w 51"/>
                    <a:gd name="T5" fmla="*/ 49 h 56"/>
                    <a:gd name="T6" fmla="*/ 14 w 51"/>
                    <a:gd name="T7" fmla="*/ 45 h 56"/>
                    <a:gd name="T8" fmla="*/ 21 w 51"/>
                    <a:gd name="T9" fmla="*/ 48 h 56"/>
                    <a:gd name="T10" fmla="*/ 24 w 51"/>
                    <a:gd name="T11" fmla="*/ 50 h 56"/>
                    <a:gd name="T12" fmla="*/ 30 w 51"/>
                    <a:gd name="T13" fmla="*/ 52 h 56"/>
                    <a:gd name="T14" fmla="*/ 32 w 51"/>
                    <a:gd name="T15" fmla="*/ 56 h 56"/>
                    <a:gd name="T16" fmla="*/ 34 w 51"/>
                    <a:gd name="T17" fmla="*/ 46 h 56"/>
                    <a:gd name="T18" fmla="*/ 35 w 51"/>
                    <a:gd name="T19" fmla="*/ 38 h 56"/>
                    <a:gd name="T20" fmla="*/ 40 w 51"/>
                    <a:gd name="T21" fmla="*/ 34 h 56"/>
                    <a:gd name="T22" fmla="*/ 46 w 51"/>
                    <a:gd name="T23" fmla="*/ 34 h 56"/>
                    <a:gd name="T24" fmla="*/ 47 w 51"/>
                    <a:gd name="T25" fmla="*/ 29 h 56"/>
                    <a:gd name="T26" fmla="*/ 47 w 51"/>
                    <a:gd name="T27" fmla="*/ 23 h 56"/>
                    <a:gd name="T28" fmla="*/ 43 w 51"/>
                    <a:gd name="T29" fmla="*/ 22 h 56"/>
                    <a:gd name="T30" fmla="*/ 44 w 51"/>
                    <a:gd name="T31" fmla="*/ 16 h 56"/>
                    <a:gd name="T32" fmla="*/ 48 w 51"/>
                    <a:gd name="T33" fmla="*/ 16 h 56"/>
                    <a:gd name="T34" fmla="*/ 50 w 51"/>
                    <a:gd name="T35" fmla="*/ 10 h 56"/>
                    <a:gd name="T36" fmla="*/ 51 w 51"/>
                    <a:gd name="T37" fmla="*/ 7 h 56"/>
                    <a:gd name="T38" fmla="*/ 47 w 51"/>
                    <a:gd name="T39" fmla="*/ 5 h 56"/>
                    <a:gd name="T40" fmla="*/ 42 w 51"/>
                    <a:gd name="T41" fmla="*/ 0 h 56"/>
                    <a:gd name="T42" fmla="*/ 35 w 51"/>
                    <a:gd name="T43" fmla="*/ 4 h 56"/>
                    <a:gd name="T44" fmla="*/ 31 w 51"/>
                    <a:gd name="T45" fmla="*/ 4 h 56"/>
                    <a:gd name="T46" fmla="*/ 25 w 51"/>
                    <a:gd name="T47" fmla="*/ 8 h 56"/>
                    <a:gd name="T48" fmla="*/ 19 w 51"/>
                    <a:gd name="T49" fmla="*/ 11 h 56"/>
                    <a:gd name="T50" fmla="*/ 16 w 51"/>
                    <a:gd name="T51" fmla="*/ 16 h 56"/>
                    <a:gd name="T52" fmla="*/ 13 w 51"/>
                    <a:gd name="T53" fmla="*/ 22 h 56"/>
                    <a:gd name="T54" fmla="*/ 12 w 51"/>
                    <a:gd name="T55" fmla="*/ 29 h 56"/>
                    <a:gd name="T56" fmla="*/ 9 w 51"/>
                    <a:gd name="T57" fmla="*/ 33 h 56"/>
                    <a:gd name="T58" fmla="*/ 12 w 51"/>
                    <a:gd name="T59" fmla="*/ 39 h 56"/>
                    <a:gd name="T60" fmla="*/ 12 w 51"/>
                    <a:gd name="T61" fmla="*/ 40 h 56"/>
                    <a:gd name="T62" fmla="*/ 9 w 51"/>
                    <a:gd name="T63" fmla="*/ 42 h 56"/>
                    <a:gd name="T64" fmla="*/ 12 w 51"/>
                    <a:gd name="T65" fmla="*/ 45 h 56"/>
                    <a:gd name="T66" fmla="*/ 9 w 51"/>
                    <a:gd name="T67" fmla="*/ 46 h 56"/>
                    <a:gd name="T68" fmla="*/ 5 w 51"/>
                    <a:gd name="T69" fmla="*/ 42 h 56"/>
                    <a:gd name="T70" fmla="*/ 3 w 51"/>
                    <a:gd name="T71" fmla="*/ 45 h 56"/>
                    <a:gd name="T72" fmla="*/ 7 w 51"/>
                    <a:gd name="T73" fmla="*/ 48 h 56"/>
                    <a:gd name="T74" fmla="*/ 11 w 51"/>
                    <a:gd name="T75" fmla="*/ 49 h 56"/>
                    <a:gd name="T76" fmla="*/ 6 w 51"/>
                    <a:gd name="T77" fmla="*/ 49 h 56"/>
                    <a:gd name="T78" fmla="*/ 0 w 51"/>
                    <a:gd name="T79" fmla="*/ 47 h 56"/>
                    <a:gd name="T80" fmla="*/ 2 w 51"/>
                    <a:gd name="T81"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56">
                      <a:moveTo>
                        <a:pt x="3" y="50"/>
                      </a:moveTo>
                      <a:lnTo>
                        <a:pt x="6" y="50"/>
                      </a:lnTo>
                      <a:lnTo>
                        <a:pt x="6" y="52"/>
                      </a:lnTo>
                      <a:lnTo>
                        <a:pt x="8" y="50"/>
                      </a:lnTo>
                      <a:lnTo>
                        <a:pt x="11" y="49"/>
                      </a:lnTo>
                      <a:lnTo>
                        <a:pt x="12" y="49"/>
                      </a:lnTo>
                      <a:lnTo>
                        <a:pt x="13" y="48"/>
                      </a:lnTo>
                      <a:lnTo>
                        <a:pt x="14" y="45"/>
                      </a:lnTo>
                      <a:lnTo>
                        <a:pt x="19" y="45"/>
                      </a:lnTo>
                      <a:lnTo>
                        <a:pt x="21" y="48"/>
                      </a:lnTo>
                      <a:lnTo>
                        <a:pt x="23" y="48"/>
                      </a:lnTo>
                      <a:lnTo>
                        <a:pt x="24" y="50"/>
                      </a:lnTo>
                      <a:lnTo>
                        <a:pt x="28" y="50"/>
                      </a:lnTo>
                      <a:lnTo>
                        <a:pt x="30" y="52"/>
                      </a:lnTo>
                      <a:lnTo>
                        <a:pt x="30" y="55"/>
                      </a:lnTo>
                      <a:lnTo>
                        <a:pt x="32" y="56"/>
                      </a:lnTo>
                      <a:lnTo>
                        <a:pt x="33" y="52"/>
                      </a:lnTo>
                      <a:lnTo>
                        <a:pt x="34" y="46"/>
                      </a:lnTo>
                      <a:lnTo>
                        <a:pt x="33" y="42"/>
                      </a:lnTo>
                      <a:lnTo>
                        <a:pt x="35" y="38"/>
                      </a:lnTo>
                      <a:lnTo>
                        <a:pt x="37" y="35"/>
                      </a:lnTo>
                      <a:lnTo>
                        <a:pt x="40" y="34"/>
                      </a:lnTo>
                      <a:lnTo>
                        <a:pt x="44" y="35"/>
                      </a:lnTo>
                      <a:lnTo>
                        <a:pt x="46" y="34"/>
                      </a:lnTo>
                      <a:lnTo>
                        <a:pt x="44" y="31"/>
                      </a:lnTo>
                      <a:lnTo>
                        <a:pt x="47" y="29"/>
                      </a:lnTo>
                      <a:lnTo>
                        <a:pt x="47" y="25"/>
                      </a:lnTo>
                      <a:lnTo>
                        <a:pt x="47" y="23"/>
                      </a:lnTo>
                      <a:lnTo>
                        <a:pt x="46" y="21"/>
                      </a:lnTo>
                      <a:lnTo>
                        <a:pt x="43" y="22"/>
                      </a:lnTo>
                      <a:lnTo>
                        <a:pt x="42" y="20"/>
                      </a:lnTo>
                      <a:lnTo>
                        <a:pt x="44" y="16"/>
                      </a:lnTo>
                      <a:lnTo>
                        <a:pt x="47" y="18"/>
                      </a:lnTo>
                      <a:lnTo>
                        <a:pt x="48" y="16"/>
                      </a:lnTo>
                      <a:lnTo>
                        <a:pt x="48" y="13"/>
                      </a:lnTo>
                      <a:lnTo>
                        <a:pt x="50" y="10"/>
                      </a:lnTo>
                      <a:lnTo>
                        <a:pt x="50" y="8"/>
                      </a:lnTo>
                      <a:lnTo>
                        <a:pt x="51" y="7"/>
                      </a:lnTo>
                      <a:lnTo>
                        <a:pt x="51" y="6"/>
                      </a:lnTo>
                      <a:lnTo>
                        <a:pt x="47" y="5"/>
                      </a:lnTo>
                      <a:lnTo>
                        <a:pt x="46" y="3"/>
                      </a:lnTo>
                      <a:lnTo>
                        <a:pt x="42" y="0"/>
                      </a:lnTo>
                      <a:lnTo>
                        <a:pt x="37" y="1"/>
                      </a:lnTo>
                      <a:lnTo>
                        <a:pt x="35" y="4"/>
                      </a:lnTo>
                      <a:lnTo>
                        <a:pt x="33" y="2"/>
                      </a:lnTo>
                      <a:lnTo>
                        <a:pt x="31" y="4"/>
                      </a:lnTo>
                      <a:lnTo>
                        <a:pt x="28" y="4"/>
                      </a:lnTo>
                      <a:lnTo>
                        <a:pt x="25" y="8"/>
                      </a:lnTo>
                      <a:lnTo>
                        <a:pt x="19" y="11"/>
                      </a:lnTo>
                      <a:lnTo>
                        <a:pt x="19" y="11"/>
                      </a:lnTo>
                      <a:lnTo>
                        <a:pt x="16" y="12"/>
                      </a:lnTo>
                      <a:lnTo>
                        <a:pt x="16" y="16"/>
                      </a:lnTo>
                      <a:lnTo>
                        <a:pt x="12" y="18"/>
                      </a:lnTo>
                      <a:lnTo>
                        <a:pt x="13" y="22"/>
                      </a:lnTo>
                      <a:lnTo>
                        <a:pt x="12" y="26"/>
                      </a:lnTo>
                      <a:lnTo>
                        <a:pt x="12" y="29"/>
                      </a:lnTo>
                      <a:lnTo>
                        <a:pt x="10" y="31"/>
                      </a:lnTo>
                      <a:lnTo>
                        <a:pt x="9" y="33"/>
                      </a:lnTo>
                      <a:lnTo>
                        <a:pt x="9" y="35"/>
                      </a:lnTo>
                      <a:lnTo>
                        <a:pt x="12" y="39"/>
                      </a:lnTo>
                      <a:lnTo>
                        <a:pt x="15" y="40"/>
                      </a:lnTo>
                      <a:lnTo>
                        <a:pt x="12" y="40"/>
                      </a:lnTo>
                      <a:lnTo>
                        <a:pt x="10" y="42"/>
                      </a:lnTo>
                      <a:lnTo>
                        <a:pt x="9" y="42"/>
                      </a:lnTo>
                      <a:lnTo>
                        <a:pt x="10" y="45"/>
                      </a:lnTo>
                      <a:lnTo>
                        <a:pt x="12" y="45"/>
                      </a:lnTo>
                      <a:lnTo>
                        <a:pt x="12" y="46"/>
                      </a:lnTo>
                      <a:lnTo>
                        <a:pt x="9" y="46"/>
                      </a:lnTo>
                      <a:lnTo>
                        <a:pt x="7" y="44"/>
                      </a:lnTo>
                      <a:lnTo>
                        <a:pt x="5" y="42"/>
                      </a:lnTo>
                      <a:lnTo>
                        <a:pt x="2" y="43"/>
                      </a:lnTo>
                      <a:lnTo>
                        <a:pt x="3" y="45"/>
                      </a:lnTo>
                      <a:lnTo>
                        <a:pt x="6" y="45"/>
                      </a:lnTo>
                      <a:lnTo>
                        <a:pt x="7" y="48"/>
                      </a:lnTo>
                      <a:lnTo>
                        <a:pt x="8" y="47"/>
                      </a:lnTo>
                      <a:lnTo>
                        <a:pt x="11" y="49"/>
                      </a:lnTo>
                      <a:lnTo>
                        <a:pt x="8" y="48"/>
                      </a:lnTo>
                      <a:lnTo>
                        <a:pt x="6" y="49"/>
                      </a:lnTo>
                      <a:lnTo>
                        <a:pt x="2" y="47"/>
                      </a:lnTo>
                      <a:lnTo>
                        <a:pt x="0" y="47"/>
                      </a:lnTo>
                      <a:lnTo>
                        <a:pt x="0" y="47"/>
                      </a:lnTo>
                      <a:lnTo>
                        <a:pt x="2" y="48"/>
                      </a:lnTo>
                      <a:lnTo>
                        <a:pt x="3"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681">
                  <a:extLst>
                    <a:ext uri="{FF2B5EF4-FFF2-40B4-BE49-F238E27FC236}">
                      <a16:creationId xmlns:a16="http://schemas.microsoft.com/office/drawing/2014/main" id="{80438F4B-A964-4A55-ABB6-959779E523A0}"/>
                    </a:ext>
                  </a:extLst>
                </p:cNvPr>
                <p:cNvSpPr>
                  <a:spLocks/>
                </p:cNvSpPr>
                <p:nvPr/>
              </p:nvSpPr>
              <p:spPr bwMode="auto">
                <a:xfrm>
                  <a:off x="3639" y="1841"/>
                  <a:ext cx="40" cy="42"/>
                </a:xfrm>
                <a:custGeom>
                  <a:avLst/>
                  <a:gdLst>
                    <a:gd name="T0" fmla="*/ 3 w 40"/>
                    <a:gd name="T1" fmla="*/ 16 h 42"/>
                    <a:gd name="T2" fmla="*/ 6 w 40"/>
                    <a:gd name="T3" fmla="*/ 17 h 42"/>
                    <a:gd name="T4" fmla="*/ 7 w 40"/>
                    <a:gd name="T5" fmla="*/ 21 h 42"/>
                    <a:gd name="T6" fmla="*/ 11 w 40"/>
                    <a:gd name="T7" fmla="*/ 24 h 42"/>
                    <a:gd name="T8" fmla="*/ 12 w 40"/>
                    <a:gd name="T9" fmla="*/ 24 h 42"/>
                    <a:gd name="T10" fmla="*/ 14 w 40"/>
                    <a:gd name="T11" fmla="*/ 26 h 42"/>
                    <a:gd name="T12" fmla="*/ 16 w 40"/>
                    <a:gd name="T13" fmla="*/ 27 h 42"/>
                    <a:gd name="T14" fmla="*/ 16 w 40"/>
                    <a:gd name="T15" fmla="*/ 31 h 42"/>
                    <a:gd name="T16" fmla="*/ 19 w 40"/>
                    <a:gd name="T17" fmla="*/ 33 h 42"/>
                    <a:gd name="T18" fmla="*/ 21 w 40"/>
                    <a:gd name="T19" fmla="*/ 32 h 42"/>
                    <a:gd name="T20" fmla="*/ 22 w 40"/>
                    <a:gd name="T21" fmla="*/ 32 h 42"/>
                    <a:gd name="T22" fmla="*/ 24 w 40"/>
                    <a:gd name="T23" fmla="*/ 34 h 42"/>
                    <a:gd name="T24" fmla="*/ 25 w 40"/>
                    <a:gd name="T25" fmla="*/ 35 h 42"/>
                    <a:gd name="T26" fmla="*/ 28 w 40"/>
                    <a:gd name="T27" fmla="*/ 39 h 42"/>
                    <a:gd name="T28" fmla="*/ 31 w 40"/>
                    <a:gd name="T29" fmla="*/ 39 h 42"/>
                    <a:gd name="T30" fmla="*/ 34 w 40"/>
                    <a:gd name="T31" fmla="*/ 42 h 42"/>
                    <a:gd name="T32" fmla="*/ 35 w 40"/>
                    <a:gd name="T33" fmla="*/ 41 h 42"/>
                    <a:gd name="T34" fmla="*/ 37 w 40"/>
                    <a:gd name="T35" fmla="*/ 41 h 42"/>
                    <a:gd name="T36" fmla="*/ 37 w 40"/>
                    <a:gd name="T37" fmla="*/ 39 h 42"/>
                    <a:gd name="T38" fmla="*/ 36 w 40"/>
                    <a:gd name="T39" fmla="*/ 38 h 42"/>
                    <a:gd name="T40" fmla="*/ 36 w 40"/>
                    <a:gd name="T41" fmla="*/ 35 h 42"/>
                    <a:gd name="T42" fmla="*/ 35 w 40"/>
                    <a:gd name="T43" fmla="*/ 34 h 42"/>
                    <a:gd name="T44" fmla="*/ 37 w 40"/>
                    <a:gd name="T45" fmla="*/ 31 h 42"/>
                    <a:gd name="T46" fmla="*/ 38 w 40"/>
                    <a:gd name="T47" fmla="*/ 28 h 42"/>
                    <a:gd name="T48" fmla="*/ 38 w 40"/>
                    <a:gd name="T49" fmla="*/ 28 h 42"/>
                    <a:gd name="T50" fmla="*/ 40 w 40"/>
                    <a:gd name="T51" fmla="*/ 24 h 42"/>
                    <a:gd name="T52" fmla="*/ 38 w 40"/>
                    <a:gd name="T53" fmla="*/ 21 h 42"/>
                    <a:gd name="T54" fmla="*/ 38 w 40"/>
                    <a:gd name="T55" fmla="*/ 18 h 42"/>
                    <a:gd name="T56" fmla="*/ 36 w 40"/>
                    <a:gd name="T57" fmla="*/ 14 h 42"/>
                    <a:gd name="T58" fmla="*/ 37 w 40"/>
                    <a:gd name="T59" fmla="*/ 11 h 42"/>
                    <a:gd name="T60" fmla="*/ 37 w 40"/>
                    <a:gd name="T61" fmla="*/ 11 h 42"/>
                    <a:gd name="T62" fmla="*/ 35 w 40"/>
                    <a:gd name="T63" fmla="*/ 10 h 42"/>
                    <a:gd name="T64" fmla="*/ 35 w 40"/>
                    <a:gd name="T65" fmla="*/ 7 h 42"/>
                    <a:gd name="T66" fmla="*/ 33 w 40"/>
                    <a:gd name="T67" fmla="*/ 5 h 42"/>
                    <a:gd name="T68" fmla="*/ 29 w 40"/>
                    <a:gd name="T69" fmla="*/ 5 h 42"/>
                    <a:gd name="T70" fmla="*/ 28 w 40"/>
                    <a:gd name="T71" fmla="*/ 3 h 42"/>
                    <a:gd name="T72" fmla="*/ 26 w 40"/>
                    <a:gd name="T73" fmla="*/ 3 h 42"/>
                    <a:gd name="T74" fmla="*/ 24 w 40"/>
                    <a:gd name="T75" fmla="*/ 0 h 42"/>
                    <a:gd name="T76" fmla="*/ 19 w 40"/>
                    <a:gd name="T77" fmla="*/ 0 h 42"/>
                    <a:gd name="T78" fmla="*/ 18 w 40"/>
                    <a:gd name="T79" fmla="*/ 3 h 42"/>
                    <a:gd name="T80" fmla="*/ 17 w 40"/>
                    <a:gd name="T81" fmla="*/ 4 h 42"/>
                    <a:gd name="T82" fmla="*/ 16 w 40"/>
                    <a:gd name="T83" fmla="*/ 4 h 42"/>
                    <a:gd name="T84" fmla="*/ 13 w 40"/>
                    <a:gd name="T85" fmla="*/ 5 h 42"/>
                    <a:gd name="T86" fmla="*/ 11 w 40"/>
                    <a:gd name="T87" fmla="*/ 7 h 42"/>
                    <a:gd name="T88" fmla="*/ 11 w 40"/>
                    <a:gd name="T89" fmla="*/ 5 h 42"/>
                    <a:gd name="T90" fmla="*/ 8 w 40"/>
                    <a:gd name="T91" fmla="*/ 5 h 42"/>
                    <a:gd name="T92" fmla="*/ 7 w 40"/>
                    <a:gd name="T93" fmla="*/ 3 h 42"/>
                    <a:gd name="T94" fmla="*/ 5 w 40"/>
                    <a:gd name="T95" fmla="*/ 2 h 42"/>
                    <a:gd name="T96" fmla="*/ 2 w 40"/>
                    <a:gd name="T97" fmla="*/ 4 h 42"/>
                    <a:gd name="T98" fmla="*/ 0 w 40"/>
                    <a:gd name="T99" fmla="*/ 9 h 42"/>
                    <a:gd name="T100" fmla="*/ 2 w 40"/>
                    <a:gd name="T101" fmla="*/ 10 h 42"/>
                    <a:gd name="T102" fmla="*/ 3 w 40"/>
                    <a:gd name="T103"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2">
                      <a:moveTo>
                        <a:pt x="3" y="16"/>
                      </a:moveTo>
                      <a:lnTo>
                        <a:pt x="6" y="17"/>
                      </a:lnTo>
                      <a:lnTo>
                        <a:pt x="7" y="21"/>
                      </a:lnTo>
                      <a:lnTo>
                        <a:pt x="11" y="24"/>
                      </a:lnTo>
                      <a:lnTo>
                        <a:pt x="12" y="24"/>
                      </a:lnTo>
                      <a:lnTo>
                        <a:pt x="14" y="26"/>
                      </a:lnTo>
                      <a:lnTo>
                        <a:pt x="16" y="27"/>
                      </a:lnTo>
                      <a:lnTo>
                        <a:pt x="16" y="31"/>
                      </a:lnTo>
                      <a:lnTo>
                        <a:pt x="19" y="33"/>
                      </a:lnTo>
                      <a:lnTo>
                        <a:pt x="21" y="32"/>
                      </a:lnTo>
                      <a:lnTo>
                        <a:pt x="22" y="32"/>
                      </a:lnTo>
                      <a:lnTo>
                        <a:pt x="24" y="34"/>
                      </a:lnTo>
                      <a:lnTo>
                        <a:pt x="25" y="35"/>
                      </a:lnTo>
                      <a:lnTo>
                        <a:pt x="28" y="39"/>
                      </a:lnTo>
                      <a:lnTo>
                        <a:pt x="31" y="39"/>
                      </a:lnTo>
                      <a:lnTo>
                        <a:pt x="34" y="42"/>
                      </a:lnTo>
                      <a:lnTo>
                        <a:pt x="35" y="41"/>
                      </a:lnTo>
                      <a:lnTo>
                        <a:pt x="37" y="41"/>
                      </a:lnTo>
                      <a:lnTo>
                        <a:pt x="37" y="39"/>
                      </a:lnTo>
                      <a:lnTo>
                        <a:pt x="36" y="38"/>
                      </a:lnTo>
                      <a:lnTo>
                        <a:pt x="36" y="35"/>
                      </a:lnTo>
                      <a:lnTo>
                        <a:pt x="35" y="34"/>
                      </a:lnTo>
                      <a:lnTo>
                        <a:pt x="37" y="31"/>
                      </a:lnTo>
                      <a:lnTo>
                        <a:pt x="38" y="28"/>
                      </a:lnTo>
                      <a:lnTo>
                        <a:pt x="38" y="28"/>
                      </a:lnTo>
                      <a:lnTo>
                        <a:pt x="40" y="24"/>
                      </a:lnTo>
                      <a:lnTo>
                        <a:pt x="38" y="21"/>
                      </a:lnTo>
                      <a:lnTo>
                        <a:pt x="38" y="18"/>
                      </a:lnTo>
                      <a:lnTo>
                        <a:pt x="36" y="14"/>
                      </a:lnTo>
                      <a:lnTo>
                        <a:pt x="37" y="11"/>
                      </a:lnTo>
                      <a:lnTo>
                        <a:pt x="37" y="11"/>
                      </a:lnTo>
                      <a:lnTo>
                        <a:pt x="35" y="10"/>
                      </a:lnTo>
                      <a:lnTo>
                        <a:pt x="35" y="7"/>
                      </a:lnTo>
                      <a:lnTo>
                        <a:pt x="33" y="5"/>
                      </a:lnTo>
                      <a:lnTo>
                        <a:pt x="29" y="5"/>
                      </a:lnTo>
                      <a:lnTo>
                        <a:pt x="28" y="3"/>
                      </a:lnTo>
                      <a:lnTo>
                        <a:pt x="26" y="3"/>
                      </a:lnTo>
                      <a:lnTo>
                        <a:pt x="24" y="0"/>
                      </a:lnTo>
                      <a:lnTo>
                        <a:pt x="19" y="0"/>
                      </a:lnTo>
                      <a:lnTo>
                        <a:pt x="18" y="3"/>
                      </a:lnTo>
                      <a:lnTo>
                        <a:pt x="17" y="4"/>
                      </a:lnTo>
                      <a:lnTo>
                        <a:pt x="16" y="4"/>
                      </a:lnTo>
                      <a:lnTo>
                        <a:pt x="13" y="5"/>
                      </a:lnTo>
                      <a:lnTo>
                        <a:pt x="11" y="7"/>
                      </a:lnTo>
                      <a:lnTo>
                        <a:pt x="11" y="5"/>
                      </a:lnTo>
                      <a:lnTo>
                        <a:pt x="8" y="5"/>
                      </a:lnTo>
                      <a:lnTo>
                        <a:pt x="7" y="3"/>
                      </a:lnTo>
                      <a:lnTo>
                        <a:pt x="5" y="2"/>
                      </a:lnTo>
                      <a:lnTo>
                        <a:pt x="2" y="4"/>
                      </a:lnTo>
                      <a:lnTo>
                        <a:pt x="0" y="9"/>
                      </a:lnTo>
                      <a:lnTo>
                        <a:pt x="2" y="10"/>
                      </a:lnTo>
                      <a:lnTo>
                        <a:pt x="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682">
                  <a:extLst>
                    <a:ext uri="{FF2B5EF4-FFF2-40B4-BE49-F238E27FC236}">
                      <a16:creationId xmlns:a16="http://schemas.microsoft.com/office/drawing/2014/main" id="{7A386248-BF36-4345-90EA-41C44A08B278}"/>
                    </a:ext>
                  </a:extLst>
                </p:cNvPr>
                <p:cNvSpPr>
                  <a:spLocks/>
                </p:cNvSpPr>
                <p:nvPr/>
              </p:nvSpPr>
              <p:spPr bwMode="auto">
                <a:xfrm>
                  <a:off x="3674" y="1869"/>
                  <a:ext cx="10" cy="17"/>
                </a:xfrm>
                <a:custGeom>
                  <a:avLst/>
                  <a:gdLst>
                    <a:gd name="T0" fmla="*/ 10 w 10"/>
                    <a:gd name="T1" fmla="*/ 10 h 17"/>
                    <a:gd name="T2" fmla="*/ 8 w 10"/>
                    <a:gd name="T3" fmla="*/ 9 h 17"/>
                    <a:gd name="T4" fmla="*/ 7 w 10"/>
                    <a:gd name="T5" fmla="*/ 6 h 17"/>
                    <a:gd name="T6" fmla="*/ 4 w 10"/>
                    <a:gd name="T7" fmla="*/ 0 h 17"/>
                    <a:gd name="T8" fmla="*/ 3 w 10"/>
                    <a:gd name="T9" fmla="*/ 0 h 17"/>
                    <a:gd name="T10" fmla="*/ 3 w 10"/>
                    <a:gd name="T11" fmla="*/ 0 h 17"/>
                    <a:gd name="T12" fmla="*/ 2 w 10"/>
                    <a:gd name="T13" fmla="*/ 3 h 17"/>
                    <a:gd name="T14" fmla="*/ 0 w 10"/>
                    <a:gd name="T15" fmla="*/ 6 h 17"/>
                    <a:gd name="T16" fmla="*/ 1 w 10"/>
                    <a:gd name="T17" fmla="*/ 7 h 17"/>
                    <a:gd name="T18" fmla="*/ 1 w 10"/>
                    <a:gd name="T19" fmla="*/ 10 h 17"/>
                    <a:gd name="T20" fmla="*/ 2 w 10"/>
                    <a:gd name="T21" fmla="*/ 11 h 17"/>
                    <a:gd name="T22" fmla="*/ 2 w 10"/>
                    <a:gd name="T23" fmla="*/ 13 h 17"/>
                    <a:gd name="T24" fmla="*/ 3 w 10"/>
                    <a:gd name="T25" fmla="*/ 13 h 17"/>
                    <a:gd name="T26" fmla="*/ 4 w 10"/>
                    <a:gd name="T27" fmla="*/ 16 h 17"/>
                    <a:gd name="T28" fmla="*/ 7 w 10"/>
                    <a:gd name="T29" fmla="*/ 17 h 17"/>
                    <a:gd name="T30" fmla="*/ 10 w 10"/>
                    <a:gd name="T31" fmla="*/ 16 h 17"/>
                    <a:gd name="T32" fmla="*/ 10 w 10"/>
                    <a:gd name="T3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7">
                      <a:moveTo>
                        <a:pt x="10" y="10"/>
                      </a:moveTo>
                      <a:lnTo>
                        <a:pt x="8" y="9"/>
                      </a:lnTo>
                      <a:lnTo>
                        <a:pt x="7" y="6"/>
                      </a:lnTo>
                      <a:lnTo>
                        <a:pt x="4" y="0"/>
                      </a:lnTo>
                      <a:lnTo>
                        <a:pt x="3" y="0"/>
                      </a:lnTo>
                      <a:lnTo>
                        <a:pt x="3" y="0"/>
                      </a:lnTo>
                      <a:lnTo>
                        <a:pt x="2" y="3"/>
                      </a:lnTo>
                      <a:lnTo>
                        <a:pt x="0" y="6"/>
                      </a:lnTo>
                      <a:lnTo>
                        <a:pt x="1" y="7"/>
                      </a:lnTo>
                      <a:lnTo>
                        <a:pt x="1" y="10"/>
                      </a:lnTo>
                      <a:lnTo>
                        <a:pt x="2" y="11"/>
                      </a:lnTo>
                      <a:lnTo>
                        <a:pt x="2" y="13"/>
                      </a:lnTo>
                      <a:lnTo>
                        <a:pt x="3" y="13"/>
                      </a:lnTo>
                      <a:lnTo>
                        <a:pt x="4" y="16"/>
                      </a:lnTo>
                      <a:lnTo>
                        <a:pt x="7" y="17"/>
                      </a:lnTo>
                      <a:lnTo>
                        <a:pt x="10" y="16"/>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683">
                  <a:extLst>
                    <a:ext uri="{FF2B5EF4-FFF2-40B4-BE49-F238E27FC236}">
                      <a16:creationId xmlns:a16="http://schemas.microsoft.com/office/drawing/2014/main" id="{6FDE4207-5DBE-4BF9-B4A7-C7463280E7E7}"/>
                    </a:ext>
                  </a:extLst>
                </p:cNvPr>
                <p:cNvSpPr>
                  <a:spLocks/>
                </p:cNvSpPr>
                <p:nvPr/>
              </p:nvSpPr>
              <p:spPr bwMode="auto">
                <a:xfrm>
                  <a:off x="3521" y="1590"/>
                  <a:ext cx="3" cy="6"/>
                </a:xfrm>
                <a:custGeom>
                  <a:avLst/>
                  <a:gdLst>
                    <a:gd name="T0" fmla="*/ 3 w 3"/>
                    <a:gd name="T1" fmla="*/ 6 h 6"/>
                    <a:gd name="T2" fmla="*/ 3 w 3"/>
                    <a:gd name="T3" fmla="*/ 3 h 6"/>
                    <a:gd name="T4" fmla="*/ 3 w 3"/>
                    <a:gd name="T5" fmla="*/ 1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3" y="3"/>
                      </a:lnTo>
                      <a:lnTo>
                        <a:pt x="3" y="1"/>
                      </a:lnTo>
                      <a:lnTo>
                        <a:pt x="0" y="0"/>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684">
                  <a:extLst>
                    <a:ext uri="{FF2B5EF4-FFF2-40B4-BE49-F238E27FC236}">
                      <a16:creationId xmlns:a16="http://schemas.microsoft.com/office/drawing/2014/main" id="{DF61A159-96A6-4F4D-8087-DA292B15D7E2}"/>
                    </a:ext>
                  </a:extLst>
                </p:cNvPr>
                <p:cNvSpPr>
                  <a:spLocks/>
                </p:cNvSpPr>
                <p:nvPr/>
              </p:nvSpPr>
              <p:spPr bwMode="auto">
                <a:xfrm>
                  <a:off x="3525" y="1569"/>
                  <a:ext cx="2" cy="2"/>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lnTo>
                        <a:pt x="0" y="0"/>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685">
                  <a:extLst>
                    <a:ext uri="{FF2B5EF4-FFF2-40B4-BE49-F238E27FC236}">
                      <a16:creationId xmlns:a16="http://schemas.microsoft.com/office/drawing/2014/main" id="{6D35DA18-DB3A-4FFB-A93D-5650E03EA5BC}"/>
                    </a:ext>
                  </a:extLst>
                </p:cNvPr>
                <p:cNvSpPr>
                  <a:spLocks/>
                </p:cNvSpPr>
                <p:nvPr/>
              </p:nvSpPr>
              <p:spPr bwMode="auto">
                <a:xfrm>
                  <a:off x="3521" y="1569"/>
                  <a:ext cx="4" cy="5"/>
                </a:xfrm>
                <a:custGeom>
                  <a:avLst/>
                  <a:gdLst>
                    <a:gd name="T0" fmla="*/ 6 w 6"/>
                    <a:gd name="T1" fmla="*/ 7 h 7"/>
                    <a:gd name="T2" fmla="*/ 5 w 6"/>
                    <a:gd name="T3" fmla="*/ 3 h 7"/>
                    <a:gd name="T4" fmla="*/ 2 w 6"/>
                    <a:gd name="T5" fmla="*/ 1 h 7"/>
                    <a:gd name="T6" fmla="*/ 0 w 6"/>
                    <a:gd name="T7" fmla="*/ 0 h 7"/>
                    <a:gd name="T8" fmla="*/ 3 w 6"/>
                    <a:gd name="T9" fmla="*/ 6 h 7"/>
                    <a:gd name="T10" fmla="*/ 6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6" y="7"/>
                      </a:moveTo>
                      <a:cubicBezTo>
                        <a:pt x="5" y="3"/>
                        <a:pt x="5" y="3"/>
                        <a:pt x="5" y="3"/>
                      </a:cubicBezTo>
                      <a:cubicBezTo>
                        <a:pt x="2" y="1"/>
                        <a:pt x="2" y="1"/>
                        <a:pt x="2" y="1"/>
                      </a:cubicBezTo>
                      <a:cubicBezTo>
                        <a:pt x="2" y="1"/>
                        <a:pt x="0" y="0"/>
                        <a:pt x="0" y="0"/>
                      </a:cubicBezTo>
                      <a:cubicBezTo>
                        <a:pt x="3" y="6"/>
                        <a:pt x="3" y="6"/>
                        <a:pt x="3" y="6"/>
                      </a:cubicBez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686">
                  <a:extLst>
                    <a:ext uri="{FF2B5EF4-FFF2-40B4-BE49-F238E27FC236}">
                      <a16:creationId xmlns:a16="http://schemas.microsoft.com/office/drawing/2014/main" id="{2A919747-B1D8-4B8D-9D46-667CADBFC4A8}"/>
                    </a:ext>
                  </a:extLst>
                </p:cNvPr>
                <p:cNvSpPr>
                  <a:spLocks/>
                </p:cNvSpPr>
                <p:nvPr/>
              </p:nvSpPr>
              <p:spPr bwMode="auto">
                <a:xfrm>
                  <a:off x="3522" y="1582"/>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687">
                  <a:extLst>
                    <a:ext uri="{FF2B5EF4-FFF2-40B4-BE49-F238E27FC236}">
                      <a16:creationId xmlns:a16="http://schemas.microsoft.com/office/drawing/2014/main" id="{E4DABCB3-65DD-425F-92CF-46BECD338F1A}"/>
                    </a:ext>
                  </a:extLst>
                </p:cNvPr>
                <p:cNvSpPr>
                  <a:spLocks/>
                </p:cNvSpPr>
                <p:nvPr/>
              </p:nvSpPr>
              <p:spPr bwMode="auto">
                <a:xfrm>
                  <a:off x="3518" y="1569"/>
                  <a:ext cx="7" cy="10"/>
                </a:xfrm>
                <a:custGeom>
                  <a:avLst/>
                  <a:gdLst>
                    <a:gd name="T0" fmla="*/ 5 w 7"/>
                    <a:gd name="T1" fmla="*/ 10 h 10"/>
                    <a:gd name="T2" fmla="*/ 7 w 7"/>
                    <a:gd name="T3" fmla="*/ 10 h 10"/>
                    <a:gd name="T4" fmla="*/ 5 w 7"/>
                    <a:gd name="T5" fmla="*/ 7 h 10"/>
                    <a:gd name="T6" fmla="*/ 1 w 7"/>
                    <a:gd name="T7" fmla="*/ 0 h 10"/>
                    <a:gd name="T8" fmla="*/ 0 w 7"/>
                    <a:gd name="T9" fmla="*/ 2 h 10"/>
                    <a:gd name="T10" fmla="*/ 2 w 7"/>
                    <a:gd name="T11" fmla="*/ 6 h 10"/>
                    <a:gd name="T12" fmla="*/ 5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5" y="10"/>
                      </a:moveTo>
                      <a:lnTo>
                        <a:pt x="7" y="10"/>
                      </a:lnTo>
                      <a:lnTo>
                        <a:pt x="5" y="7"/>
                      </a:lnTo>
                      <a:lnTo>
                        <a:pt x="1" y="0"/>
                      </a:lnTo>
                      <a:lnTo>
                        <a:pt x="0" y="2"/>
                      </a:lnTo>
                      <a:lnTo>
                        <a:pt x="2" y="6"/>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688">
                  <a:extLst>
                    <a:ext uri="{FF2B5EF4-FFF2-40B4-BE49-F238E27FC236}">
                      <a16:creationId xmlns:a16="http://schemas.microsoft.com/office/drawing/2014/main" id="{7C620947-9724-467C-80C3-74864B8D0B95}"/>
                    </a:ext>
                  </a:extLst>
                </p:cNvPr>
                <p:cNvSpPr>
                  <a:spLocks/>
                </p:cNvSpPr>
                <p:nvPr/>
              </p:nvSpPr>
              <p:spPr bwMode="auto">
                <a:xfrm>
                  <a:off x="3517" y="1572"/>
                  <a:ext cx="2" cy="4"/>
                </a:xfrm>
                <a:custGeom>
                  <a:avLst/>
                  <a:gdLst>
                    <a:gd name="T0" fmla="*/ 2 w 2"/>
                    <a:gd name="T1" fmla="*/ 4 h 4"/>
                    <a:gd name="T2" fmla="*/ 0 w 2"/>
                    <a:gd name="T3" fmla="*/ 0 h 4"/>
                    <a:gd name="T4" fmla="*/ 0 w 2"/>
                    <a:gd name="T5" fmla="*/ 3 h 4"/>
                    <a:gd name="T6" fmla="*/ 2 w 2"/>
                    <a:gd name="T7" fmla="*/ 4 h 4"/>
                  </a:gdLst>
                  <a:ahLst/>
                  <a:cxnLst>
                    <a:cxn ang="0">
                      <a:pos x="T0" y="T1"/>
                    </a:cxn>
                    <a:cxn ang="0">
                      <a:pos x="T2" y="T3"/>
                    </a:cxn>
                    <a:cxn ang="0">
                      <a:pos x="T4" y="T5"/>
                    </a:cxn>
                    <a:cxn ang="0">
                      <a:pos x="T6" y="T7"/>
                    </a:cxn>
                  </a:cxnLst>
                  <a:rect l="0" t="0" r="r" b="b"/>
                  <a:pathLst>
                    <a:path w="2" h="4">
                      <a:moveTo>
                        <a:pt x="2" y="4"/>
                      </a:moveTo>
                      <a:lnTo>
                        <a:pt x="0"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689">
                  <a:extLst>
                    <a:ext uri="{FF2B5EF4-FFF2-40B4-BE49-F238E27FC236}">
                      <a16:creationId xmlns:a16="http://schemas.microsoft.com/office/drawing/2014/main" id="{DCA26C83-10AC-41FD-BC44-F46D8F17E350}"/>
                    </a:ext>
                  </a:extLst>
                </p:cNvPr>
                <p:cNvSpPr>
                  <a:spLocks/>
                </p:cNvSpPr>
                <p:nvPr/>
              </p:nvSpPr>
              <p:spPr bwMode="auto">
                <a:xfrm>
                  <a:off x="3473" y="1748"/>
                  <a:ext cx="56" cy="90"/>
                </a:xfrm>
                <a:custGeom>
                  <a:avLst/>
                  <a:gdLst>
                    <a:gd name="T0" fmla="*/ 28 w 56"/>
                    <a:gd name="T1" fmla="*/ 13 h 90"/>
                    <a:gd name="T2" fmla="*/ 25 w 56"/>
                    <a:gd name="T3" fmla="*/ 17 h 90"/>
                    <a:gd name="T4" fmla="*/ 31 w 56"/>
                    <a:gd name="T5" fmla="*/ 17 h 90"/>
                    <a:gd name="T6" fmla="*/ 25 w 56"/>
                    <a:gd name="T7" fmla="*/ 23 h 90"/>
                    <a:gd name="T8" fmla="*/ 21 w 56"/>
                    <a:gd name="T9" fmla="*/ 24 h 90"/>
                    <a:gd name="T10" fmla="*/ 11 w 56"/>
                    <a:gd name="T11" fmla="*/ 23 h 90"/>
                    <a:gd name="T12" fmla="*/ 7 w 56"/>
                    <a:gd name="T13" fmla="*/ 28 h 90"/>
                    <a:gd name="T14" fmla="*/ 10 w 56"/>
                    <a:gd name="T15" fmla="*/ 29 h 90"/>
                    <a:gd name="T16" fmla="*/ 9 w 56"/>
                    <a:gd name="T17" fmla="*/ 30 h 90"/>
                    <a:gd name="T18" fmla="*/ 12 w 56"/>
                    <a:gd name="T19" fmla="*/ 33 h 90"/>
                    <a:gd name="T20" fmla="*/ 9 w 56"/>
                    <a:gd name="T21" fmla="*/ 38 h 90"/>
                    <a:gd name="T22" fmla="*/ 7 w 56"/>
                    <a:gd name="T23" fmla="*/ 43 h 90"/>
                    <a:gd name="T24" fmla="*/ 10 w 56"/>
                    <a:gd name="T25" fmla="*/ 45 h 90"/>
                    <a:gd name="T26" fmla="*/ 13 w 56"/>
                    <a:gd name="T27" fmla="*/ 49 h 90"/>
                    <a:gd name="T28" fmla="*/ 16 w 56"/>
                    <a:gd name="T29" fmla="*/ 51 h 90"/>
                    <a:gd name="T30" fmla="*/ 12 w 56"/>
                    <a:gd name="T31" fmla="*/ 60 h 90"/>
                    <a:gd name="T32" fmla="*/ 12 w 56"/>
                    <a:gd name="T33" fmla="*/ 62 h 90"/>
                    <a:gd name="T34" fmla="*/ 19 w 56"/>
                    <a:gd name="T35" fmla="*/ 61 h 90"/>
                    <a:gd name="T36" fmla="*/ 16 w 56"/>
                    <a:gd name="T37" fmla="*/ 65 h 90"/>
                    <a:gd name="T38" fmla="*/ 7 w 56"/>
                    <a:gd name="T39" fmla="*/ 68 h 90"/>
                    <a:gd name="T40" fmla="*/ 9 w 56"/>
                    <a:gd name="T41" fmla="*/ 72 h 90"/>
                    <a:gd name="T42" fmla="*/ 3 w 56"/>
                    <a:gd name="T43" fmla="*/ 72 h 90"/>
                    <a:gd name="T44" fmla="*/ 0 w 56"/>
                    <a:gd name="T45" fmla="*/ 75 h 90"/>
                    <a:gd name="T46" fmla="*/ 2 w 56"/>
                    <a:gd name="T47" fmla="*/ 78 h 90"/>
                    <a:gd name="T48" fmla="*/ 3 w 56"/>
                    <a:gd name="T49" fmla="*/ 83 h 90"/>
                    <a:gd name="T50" fmla="*/ 3 w 56"/>
                    <a:gd name="T51" fmla="*/ 86 h 90"/>
                    <a:gd name="T52" fmla="*/ 10 w 56"/>
                    <a:gd name="T53" fmla="*/ 86 h 90"/>
                    <a:gd name="T54" fmla="*/ 8 w 56"/>
                    <a:gd name="T55" fmla="*/ 90 h 90"/>
                    <a:gd name="T56" fmla="*/ 18 w 56"/>
                    <a:gd name="T57" fmla="*/ 90 h 90"/>
                    <a:gd name="T58" fmla="*/ 25 w 56"/>
                    <a:gd name="T59" fmla="*/ 82 h 90"/>
                    <a:gd name="T60" fmla="*/ 30 w 56"/>
                    <a:gd name="T61" fmla="*/ 84 h 90"/>
                    <a:gd name="T62" fmla="*/ 35 w 56"/>
                    <a:gd name="T63" fmla="*/ 78 h 90"/>
                    <a:gd name="T64" fmla="*/ 45 w 56"/>
                    <a:gd name="T65" fmla="*/ 77 h 90"/>
                    <a:gd name="T66" fmla="*/ 52 w 56"/>
                    <a:gd name="T67" fmla="*/ 76 h 90"/>
                    <a:gd name="T68" fmla="*/ 54 w 56"/>
                    <a:gd name="T69" fmla="*/ 67 h 90"/>
                    <a:gd name="T70" fmla="*/ 56 w 56"/>
                    <a:gd name="T71" fmla="*/ 58 h 90"/>
                    <a:gd name="T72" fmla="*/ 55 w 56"/>
                    <a:gd name="T73" fmla="*/ 48 h 90"/>
                    <a:gd name="T74" fmla="*/ 54 w 56"/>
                    <a:gd name="T75" fmla="*/ 38 h 90"/>
                    <a:gd name="T76" fmla="*/ 55 w 56"/>
                    <a:gd name="T77" fmla="*/ 34 h 90"/>
                    <a:gd name="T78" fmla="*/ 47 w 56"/>
                    <a:gd name="T79" fmla="*/ 24 h 90"/>
                    <a:gd name="T80" fmla="*/ 41 w 56"/>
                    <a:gd name="T81" fmla="*/ 28 h 90"/>
                    <a:gd name="T82" fmla="*/ 36 w 56"/>
                    <a:gd name="T83" fmla="*/ 14 h 90"/>
                    <a:gd name="T84" fmla="*/ 42 w 56"/>
                    <a:gd name="T85" fmla="*/ 10 h 90"/>
                    <a:gd name="T86" fmla="*/ 44 w 56"/>
                    <a:gd name="T87" fmla="*/ 6 h 90"/>
                    <a:gd name="T88" fmla="*/ 42 w 56"/>
                    <a:gd name="T89" fmla="*/ 0 h 90"/>
                    <a:gd name="T90" fmla="*/ 40 w 56"/>
                    <a:gd name="T91" fmla="*/ 6 h 90"/>
                    <a:gd name="T92" fmla="*/ 39 w 56"/>
                    <a:gd name="T93" fmla="*/ 6 h 90"/>
                    <a:gd name="T94" fmla="*/ 38 w 56"/>
                    <a:gd name="T95" fmla="*/ 5 h 90"/>
                    <a:gd name="T96" fmla="*/ 30 w 56"/>
                    <a:gd name="T97" fmla="*/ 5 h 90"/>
                    <a:gd name="T98" fmla="*/ 28 w 56"/>
                    <a:gd name="T9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90">
                      <a:moveTo>
                        <a:pt x="30" y="11"/>
                      </a:moveTo>
                      <a:lnTo>
                        <a:pt x="29" y="12"/>
                      </a:lnTo>
                      <a:lnTo>
                        <a:pt x="28" y="13"/>
                      </a:lnTo>
                      <a:lnTo>
                        <a:pt x="28" y="14"/>
                      </a:lnTo>
                      <a:lnTo>
                        <a:pt x="24" y="14"/>
                      </a:lnTo>
                      <a:lnTo>
                        <a:pt x="25" y="17"/>
                      </a:lnTo>
                      <a:lnTo>
                        <a:pt x="28" y="17"/>
                      </a:lnTo>
                      <a:lnTo>
                        <a:pt x="28" y="18"/>
                      </a:lnTo>
                      <a:lnTo>
                        <a:pt x="31" y="17"/>
                      </a:lnTo>
                      <a:lnTo>
                        <a:pt x="32" y="17"/>
                      </a:lnTo>
                      <a:lnTo>
                        <a:pt x="29" y="21"/>
                      </a:lnTo>
                      <a:lnTo>
                        <a:pt x="25" y="23"/>
                      </a:lnTo>
                      <a:lnTo>
                        <a:pt x="27" y="24"/>
                      </a:lnTo>
                      <a:lnTo>
                        <a:pt x="22" y="26"/>
                      </a:lnTo>
                      <a:lnTo>
                        <a:pt x="21" y="24"/>
                      </a:lnTo>
                      <a:lnTo>
                        <a:pt x="18" y="27"/>
                      </a:lnTo>
                      <a:lnTo>
                        <a:pt x="17" y="24"/>
                      </a:lnTo>
                      <a:lnTo>
                        <a:pt x="11" y="23"/>
                      </a:lnTo>
                      <a:lnTo>
                        <a:pt x="11" y="24"/>
                      </a:lnTo>
                      <a:lnTo>
                        <a:pt x="7" y="23"/>
                      </a:lnTo>
                      <a:lnTo>
                        <a:pt x="7" y="28"/>
                      </a:lnTo>
                      <a:lnTo>
                        <a:pt x="9" y="25"/>
                      </a:lnTo>
                      <a:lnTo>
                        <a:pt x="9" y="28"/>
                      </a:lnTo>
                      <a:lnTo>
                        <a:pt x="10" y="29"/>
                      </a:lnTo>
                      <a:lnTo>
                        <a:pt x="10" y="31"/>
                      </a:lnTo>
                      <a:lnTo>
                        <a:pt x="9" y="31"/>
                      </a:lnTo>
                      <a:lnTo>
                        <a:pt x="9" y="30"/>
                      </a:lnTo>
                      <a:lnTo>
                        <a:pt x="6" y="30"/>
                      </a:lnTo>
                      <a:lnTo>
                        <a:pt x="10" y="34"/>
                      </a:lnTo>
                      <a:lnTo>
                        <a:pt x="12" y="33"/>
                      </a:lnTo>
                      <a:lnTo>
                        <a:pt x="14" y="35"/>
                      </a:lnTo>
                      <a:lnTo>
                        <a:pt x="10" y="36"/>
                      </a:lnTo>
                      <a:lnTo>
                        <a:pt x="9" y="38"/>
                      </a:lnTo>
                      <a:lnTo>
                        <a:pt x="10" y="40"/>
                      </a:lnTo>
                      <a:lnTo>
                        <a:pt x="7" y="40"/>
                      </a:lnTo>
                      <a:lnTo>
                        <a:pt x="7" y="43"/>
                      </a:lnTo>
                      <a:lnTo>
                        <a:pt x="6" y="44"/>
                      </a:lnTo>
                      <a:lnTo>
                        <a:pt x="8" y="45"/>
                      </a:lnTo>
                      <a:lnTo>
                        <a:pt x="10" y="45"/>
                      </a:lnTo>
                      <a:lnTo>
                        <a:pt x="9" y="46"/>
                      </a:lnTo>
                      <a:lnTo>
                        <a:pt x="12" y="45"/>
                      </a:lnTo>
                      <a:lnTo>
                        <a:pt x="13" y="49"/>
                      </a:lnTo>
                      <a:lnTo>
                        <a:pt x="21" y="49"/>
                      </a:lnTo>
                      <a:lnTo>
                        <a:pt x="17" y="52"/>
                      </a:lnTo>
                      <a:lnTo>
                        <a:pt x="16" y="51"/>
                      </a:lnTo>
                      <a:lnTo>
                        <a:pt x="13" y="57"/>
                      </a:lnTo>
                      <a:lnTo>
                        <a:pt x="14" y="56"/>
                      </a:lnTo>
                      <a:lnTo>
                        <a:pt x="12" y="60"/>
                      </a:lnTo>
                      <a:lnTo>
                        <a:pt x="7" y="65"/>
                      </a:lnTo>
                      <a:lnTo>
                        <a:pt x="9" y="65"/>
                      </a:lnTo>
                      <a:lnTo>
                        <a:pt x="12" y="62"/>
                      </a:lnTo>
                      <a:lnTo>
                        <a:pt x="14" y="63"/>
                      </a:lnTo>
                      <a:lnTo>
                        <a:pt x="17" y="64"/>
                      </a:lnTo>
                      <a:lnTo>
                        <a:pt x="19" y="61"/>
                      </a:lnTo>
                      <a:lnTo>
                        <a:pt x="19" y="62"/>
                      </a:lnTo>
                      <a:lnTo>
                        <a:pt x="22" y="62"/>
                      </a:lnTo>
                      <a:lnTo>
                        <a:pt x="16" y="65"/>
                      </a:lnTo>
                      <a:lnTo>
                        <a:pt x="11" y="65"/>
                      </a:lnTo>
                      <a:lnTo>
                        <a:pt x="10" y="67"/>
                      </a:lnTo>
                      <a:lnTo>
                        <a:pt x="7" y="68"/>
                      </a:lnTo>
                      <a:lnTo>
                        <a:pt x="8" y="70"/>
                      </a:lnTo>
                      <a:lnTo>
                        <a:pt x="7" y="72"/>
                      </a:lnTo>
                      <a:lnTo>
                        <a:pt x="9" y="72"/>
                      </a:lnTo>
                      <a:lnTo>
                        <a:pt x="7" y="73"/>
                      </a:lnTo>
                      <a:lnTo>
                        <a:pt x="4" y="70"/>
                      </a:lnTo>
                      <a:lnTo>
                        <a:pt x="3" y="72"/>
                      </a:lnTo>
                      <a:lnTo>
                        <a:pt x="3" y="71"/>
                      </a:lnTo>
                      <a:lnTo>
                        <a:pt x="0" y="73"/>
                      </a:lnTo>
                      <a:lnTo>
                        <a:pt x="0" y="75"/>
                      </a:lnTo>
                      <a:lnTo>
                        <a:pt x="8" y="74"/>
                      </a:lnTo>
                      <a:lnTo>
                        <a:pt x="6" y="77"/>
                      </a:lnTo>
                      <a:lnTo>
                        <a:pt x="2" y="78"/>
                      </a:lnTo>
                      <a:lnTo>
                        <a:pt x="0" y="81"/>
                      </a:lnTo>
                      <a:lnTo>
                        <a:pt x="3" y="81"/>
                      </a:lnTo>
                      <a:lnTo>
                        <a:pt x="3" y="83"/>
                      </a:lnTo>
                      <a:lnTo>
                        <a:pt x="10" y="81"/>
                      </a:lnTo>
                      <a:lnTo>
                        <a:pt x="5" y="85"/>
                      </a:lnTo>
                      <a:lnTo>
                        <a:pt x="3" y="86"/>
                      </a:lnTo>
                      <a:lnTo>
                        <a:pt x="7" y="86"/>
                      </a:lnTo>
                      <a:lnTo>
                        <a:pt x="11" y="84"/>
                      </a:lnTo>
                      <a:lnTo>
                        <a:pt x="10" y="86"/>
                      </a:lnTo>
                      <a:lnTo>
                        <a:pt x="7" y="88"/>
                      </a:lnTo>
                      <a:lnTo>
                        <a:pt x="9" y="88"/>
                      </a:lnTo>
                      <a:lnTo>
                        <a:pt x="8" y="90"/>
                      </a:lnTo>
                      <a:lnTo>
                        <a:pt x="12" y="89"/>
                      </a:lnTo>
                      <a:lnTo>
                        <a:pt x="14" y="90"/>
                      </a:lnTo>
                      <a:lnTo>
                        <a:pt x="18" y="90"/>
                      </a:lnTo>
                      <a:lnTo>
                        <a:pt x="23" y="88"/>
                      </a:lnTo>
                      <a:lnTo>
                        <a:pt x="27" y="85"/>
                      </a:lnTo>
                      <a:lnTo>
                        <a:pt x="25" y="82"/>
                      </a:lnTo>
                      <a:lnTo>
                        <a:pt x="28" y="82"/>
                      </a:lnTo>
                      <a:lnTo>
                        <a:pt x="28" y="84"/>
                      </a:lnTo>
                      <a:lnTo>
                        <a:pt x="30" y="84"/>
                      </a:lnTo>
                      <a:lnTo>
                        <a:pt x="32" y="81"/>
                      </a:lnTo>
                      <a:lnTo>
                        <a:pt x="35" y="81"/>
                      </a:lnTo>
                      <a:lnTo>
                        <a:pt x="35" y="78"/>
                      </a:lnTo>
                      <a:lnTo>
                        <a:pt x="43" y="76"/>
                      </a:lnTo>
                      <a:lnTo>
                        <a:pt x="44" y="75"/>
                      </a:lnTo>
                      <a:lnTo>
                        <a:pt x="45" y="77"/>
                      </a:lnTo>
                      <a:lnTo>
                        <a:pt x="47" y="75"/>
                      </a:lnTo>
                      <a:lnTo>
                        <a:pt x="48" y="76"/>
                      </a:lnTo>
                      <a:lnTo>
                        <a:pt x="52" y="76"/>
                      </a:lnTo>
                      <a:lnTo>
                        <a:pt x="49" y="72"/>
                      </a:lnTo>
                      <a:lnTo>
                        <a:pt x="52" y="70"/>
                      </a:lnTo>
                      <a:lnTo>
                        <a:pt x="54" y="67"/>
                      </a:lnTo>
                      <a:lnTo>
                        <a:pt x="53" y="65"/>
                      </a:lnTo>
                      <a:lnTo>
                        <a:pt x="55" y="62"/>
                      </a:lnTo>
                      <a:lnTo>
                        <a:pt x="56" y="58"/>
                      </a:lnTo>
                      <a:lnTo>
                        <a:pt x="55" y="51"/>
                      </a:lnTo>
                      <a:lnTo>
                        <a:pt x="53" y="49"/>
                      </a:lnTo>
                      <a:lnTo>
                        <a:pt x="55" y="48"/>
                      </a:lnTo>
                      <a:lnTo>
                        <a:pt x="55" y="44"/>
                      </a:lnTo>
                      <a:lnTo>
                        <a:pt x="54" y="41"/>
                      </a:lnTo>
                      <a:lnTo>
                        <a:pt x="54" y="38"/>
                      </a:lnTo>
                      <a:lnTo>
                        <a:pt x="52" y="35"/>
                      </a:lnTo>
                      <a:lnTo>
                        <a:pt x="53" y="34"/>
                      </a:lnTo>
                      <a:lnTo>
                        <a:pt x="55" y="34"/>
                      </a:lnTo>
                      <a:lnTo>
                        <a:pt x="52" y="31"/>
                      </a:lnTo>
                      <a:lnTo>
                        <a:pt x="50" y="31"/>
                      </a:lnTo>
                      <a:lnTo>
                        <a:pt x="47" y="24"/>
                      </a:lnTo>
                      <a:lnTo>
                        <a:pt x="43" y="22"/>
                      </a:lnTo>
                      <a:lnTo>
                        <a:pt x="42" y="24"/>
                      </a:lnTo>
                      <a:lnTo>
                        <a:pt x="41" y="28"/>
                      </a:lnTo>
                      <a:lnTo>
                        <a:pt x="38" y="29"/>
                      </a:lnTo>
                      <a:lnTo>
                        <a:pt x="33" y="22"/>
                      </a:lnTo>
                      <a:lnTo>
                        <a:pt x="36" y="14"/>
                      </a:lnTo>
                      <a:lnTo>
                        <a:pt x="38" y="14"/>
                      </a:lnTo>
                      <a:lnTo>
                        <a:pt x="39" y="11"/>
                      </a:lnTo>
                      <a:lnTo>
                        <a:pt x="42" y="10"/>
                      </a:lnTo>
                      <a:lnTo>
                        <a:pt x="42" y="8"/>
                      </a:lnTo>
                      <a:lnTo>
                        <a:pt x="42" y="8"/>
                      </a:lnTo>
                      <a:lnTo>
                        <a:pt x="44" y="6"/>
                      </a:lnTo>
                      <a:lnTo>
                        <a:pt x="47" y="4"/>
                      </a:lnTo>
                      <a:lnTo>
                        <a:pt x="44" y="2"/>
                      </a:lnTo>
                      <a:lnTo>
                        <a:pt x="42" y="0"/>
                      </a:lnTo>
                      <a:lnTo>
                        <a:pt x="42" y="2"/>
                      </a:lnTo>
                      <a:lnTo>
                        <a:pt x="40" y="3"/>
                      </a:lnTo>
                      <a:lnTo>
                        <a:pt x="40" y="6"/>
                      </a:lnTo>
                      <a:lnTo>
                        <a:pt x="38" y="10"/>
                      </a:lnTo>
                      <a:lnTo>
                        <a:pt x="38" y="7"/>
                      </a:lnTo>
                      <a:lnTo>
                        <a:pt x="39" y="6"/>
                      </a:lnTo>
                      <a:lnTo>
                        <a:pt x="38" y="3"/>
                      </a:lnTo>
                      <a:lnTo>
                        <a:pt x="36" y="4"/>
                      </a:lnTo>
                      <a:lnTo>
                        <a:pt x="38" y="5"/>
                      </a:lnTo>
                      <a:lnTo>
                        <a:pt x="35" y="5"/>
                      </a:lnTo>
                      <a:lnTo>
                        <a:pt x="34" y="4"/>
                      </a:lnTo>
                      <a:lnTo>
                        <a:pt x="30" y="5"/>
                      </a:lnTo>
                      <a:lnTo>
                        <a:pt x="30" y="7"/>
                      </a:lnTo>
                      <a:lnTo>
                        <a:pt x="29" y="7"/>
                      </a:lnTo>
                      <a:lnTo>
                        <a:pt x="28" y="10"/>
                      </a:lnTo>
                      <a:lnTo>
                        <a:pt x="3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690">
                  <a:extLst>
                    <a:ext uri="{FF2B5EF4-FFF2-40B4-BE49-F238E27FC236}">
                      <a16:creationId xmlns:a16="http://schemas.microsoft.com/office/drawing/2014/main" id="{0CE16189-161B-4B33-922A-2F2CBAA78584}"/>
                    </a:ext>
                  </a:extLst>
                </p:cNvPr>
                <p:cNvSpPr>
                  <a:spLocks/>
                </p:cNvSpPr>
                <p:nvPr/>
              </p:nvSpPr>
              <p:spPr bwMode="auto">
                <a:xfrm>
                  <a:off x="3526" y="1709"/>
                  <a:ext cx="2" cy="3"/>
                </a:xfrm>
                <a:custGeom>
                  <a:avLst/>
                  <a:gdLst>
                    <a:gd name="T0" fmla="*/ 0 w 2"/>
                    <a:gd name="T1" fmla="*/ 1 h 3"/>
                    <a:gd name="T2" fmla="*/ 2 w 2"/>
                    <a:gd name="T3" fmla="*/ 3 h 3"/>
                    <a:gd name="T4" fmla="*/ 2 w 2"/>
                    <a:gd name="T5" fmla="*/ 2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2" y="3"/>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691">
                  <a:extLst>
                    <a:ext uri="{FF2B5EF4-FFF2-40B4-BE49-F238E27FC236}">
                      <a16:creationId xmlns:a16="http://schemas.microsoft.com/office/drawing/2014/main" id="{194AF0CB-D72D-40A1-A792-DF87292BA148}"/>
                    </a:ext>
                  </a:extLst>
                </p:cNvPr>
                <p:cNvSpPr>
                  <a:spLocks/>
                </p:cNvSpPr>
                <p:nvPr/>
              </p:nvSpPr>
              <p:spPr bwMode="auto">
                <a:xfrm>
                  <a:off x="3530" y="1731"/>
                  <a:ext cx="5" cy="8"/>
                </a:xfrm>
                <a:custGeom>
                  <a:avLst/>
                  <a:gdLst>
                    <a:gd name="T0" fmla="*/ 2 w 5"/>
                    <a:gd name="T1" fmla="*/ 6 h 8"/>
                    <a:gd name="T2" fmla="*/ 5 w 5"/>
                    <a:gd name="T3" fmla="*/ 0 h 8"/>
                    <a:gd name="T4" fmla="*/ 0 w 5"/>
                    <a:gd name="T5" fmla="*/ 5 h 8"/>
                    <a:gd name="T6" fmla="*/ 1 w 5"/>
                    <a:gd name="T7" fmla="*/ 8 h 8"/>
                    <a:gd name="T8" fmla="*/ 2 w 5"/>
                    <a:gd name="T9" fmla="*/ 6 h 8"/>
                  </a:gdLst>
                  <a:ahLst/>
                  <a:cxnLst>
                    <a:cxn ang="0">
                      <a:pos x="T0" y="T1"/>
                    </a:cxn>
                    <a:cxn ang="0">
                      <a:pos x="T2" y="T3"/>
                    </a:cxn>
                    <a:cxn ang="0">
                      <a:pos x="T4" y="T5"/>
                    </a:cxn>
                    <a:cxn ang="0">
                      <a:pos x="T6" y="T7"/>
                    </a:cxn>
                    <a:cxn ang="0">
                      <a:pos x="T8" y="T9"/>
                    </a:cxn>
                  </a:cxnLst>
                  <a:rect l="0" t="0" r="r" b="b"/>
                  <a:pathLst>
                    <a:path w="5" h="8">
                      <a:moveTo>
                        <a:pt x="2" y="6"/>
                      </a:moveTo>
                      <a:lnTo>
                        <a:pt x="5" y="0"/>
                      </a:lnTo>
                      <a:lnTo>
                        <a:pt x="0" y="5"/>
                      </a:lnTo>
                      <a:lnTo>
                        <a:pt x="1" y="8"/>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692">
                  <a:extLst>
                    <a:ext uri="{FF2B5EF4-FFF2-40B4-BE49-F238E27FC236}">
                      <a16:creationId xmlns:a16="http://schemas.microsoft.com/office/drawing/2014/main" id="{EC0FC841-AF51-4968-A28D-DA07B27B85FC}"/>
                    </a:ext>
                  </a:extLst>
                </p:cNvPr>
                <p:cNvSpPr>
                  <a:spLocks/>
                </p:cNvSpPr>
                <p:nvPr/>
              </p:nvSpPr>
              <p:spPr bwMode="auto">
                <a:xfrm>
                  <a:off x="3522" y="1694"/>
                  <a:ext cx="13" cy="16"/>
                </a:xfrm>
                <a:custGeom>
                  <a:avLst/>
                  <a:gdLst>
                    <a:gd name="T0" fmla="*/ 6 w 13"/>
                    <a:gd name="T1" fmla="*/ 0 h 16"/>
                    <a:gd name="T2" fmla="*/ 5 w 13"/>
                    <a:gd name="T3" fmla="*/ 1 h 16"/>
                    <a:gd name="T4" fmla="*/ 6 w 13"/>
                    <a:gd name="T5" fmla="*/ 5 h 16"/>
                    <a:gd name="T6" fmla="*/ 3 w 13"/>
                    <a:gd name="T7" fmla="*/ 2 h 16"/>
                    <a:gd name="T8" fmla="*/ 3 w 13"/>
                    <a:gd name="T9" fmla="*/ 5 h 16"/>
                    <a:gd name="T10" fmla="*/ 2 w 13"/>
                    <a:gd name="T11" fmla="*/ 4 h 16"/>
                    <a:gd name="T12" fmla="*/ 0 w 13"/>
                    <a:gd name="T13" fmla="*/ 6 h 16"/>
                    <a:gd name="T14" fmla="*/ 3 w 13"/>
                    <a:gd name="T15" fmla="*/ 8 h 16"/>
                    <a:gd name="T16" fmla="*/ 3 w 13"/>
                    <a:gd name="T17" fmla="*/ 6 h 16"/>
                    <a:gd name="T18" fmla="*/ 4 w 13"/>
                    <a:gd name="T19" fmla="*/ 8 h 16"/>
                    <a:gd name="T20" fmla="*/ 4 w 13"/>
                    <a:gd name="T21" fmla="*/ 9 h 16"/>
                    <a:gd name="T22" fmla="*/ 6 w 13"/>
                    <a:gd name="T23" fmla="*/ 13 h 16"/>
                    <a:gd name="T24" fmla="*/ 9 w 13"/>
                    <a:gd name="T25" fmla="*/ 13 h 16"/>
                    <a:gd name="T26" fmla="*/ 10 w 13"/>
                    <a:gd name="T27" fmla="*/ 16 h 16"/>
                    <a:gd name="T28" fmla="*/ 10 w 13"/>
                    <a:gd name="T29" fmla="*/ 15 h 16"/>
                    <a:gd name="T30" fmla="*/ 11 w 13"/>
                    <a:gd name="T31" fmla="*/ 13 h 16"/>
                    <a:gd name="T32" fmla="*/ 13 w 13"/>
                    <a:gd name="T33" fmla="*/ 11 h 16"/>
                    <a:gd name="T34" fmla="*/ 12 w 13"/>
                    <a:gd name="T35" fmla="*/ 10 h 16"/>
                    <a:gd name="T36" fmla="*/ 10 w 13"/>
                    <a:gd name="T37" fmla="*/ 10 h 16"/>
                    <a:gd name="T38" fmla="*/ 8 w 13"/>
                    <a:gd name="T39" fmla="*/ 9 h 16"/>
                    <a:gd name="T40" fmla="*/ 8 w 13"/>
                    <a:gd name="T41" fmla="*/ 3 h 16"/>
                    <a:gd name="T42" fmla="*/ 6 w 13"/>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6">
                      <a:moveTo>
                        <a:pt x="6" y="0"/>
                      </a:moveTo>
                      <a:lnTo>
                        <a:pt x="5" y="1"/>
                      </a:lnTo>
                      <a:lnTo>
                        <a:pt x="6" y="5"/>
                      </a:lnTo>
                      <a:lnTo>
                        <a:pt x="3" y="2"/>
                      </a:lnTo>
                      <a:lnTo>
                        <a:pt x="3" y="5"/>
                      </a:lnTo>
                      <a:lnTo>
                        <a:pt x="2" y="4"/>
                      </a:lnTo>
                      <a:lnTo>
                        <a:pt x="0" y="6"/>
                      </a:lnTo>
                      <a:lnTo>
                        <a:pt x="3" y="8"/>
                      </a:lnTo>
                      <a:lnTo>
                        <a:pt x="3" y="6"/>
                      </a:lnTo>
                      <a:lnTo>
                        <a:pt x="4" y="8"/>
                      </a:lnTo>
                      <a:lnTo>
                        <a:pt x="4" y="9"/>
                      </a:lnTo>
                      <a:lnTo>
                        <a:pt x="6" y="13"/>
                      </a:lnTo>
                      <a:lnTo>
                        <a:pt x="9" y="13"/>
                      </a:lnTo>
                      <a:lnTo>
                        <a:pt x="10" y="16"/>
                      </a:lnTo>
                      <a:lnTo>
                        <a:pt x="10" y="15"/>
                      </a:lnTo>
                      <a:lnTo>
                        <a:pt x="11" y="13"/>
                      </a:lnTo>
                      <a:lnTo>
                        <a:pt x="13" y="11"/>
                      </a:lnTo>
                      <a:lnTo>
                        <a:pt x="12" y="10"/>
                      </a:lnTo>
                      <a:lnTo>
                        <a:pt x="10" y="10"/>
                      </a:lnTo>
                      <a:lnTo>
                        <a:pt x="8" y="9"/>
                      </a:lnTo>
                      <a:lnTo>
                        <a:pt x="8" y="3"/>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693">
                  <a:extLst>
                    <a:ext uri="{FF2B5EF4-FFF2-40B4-BE49-F238E27FC236}">
                      <a16:creationId xmlns:a16="http://schemas.microsoft.com/office/drawing/2014/main" id="{63EC0574-617D-4B15-817F-53BF3FFC2E5E}"/>
                    </a:ext>
                  </a:extLst>
                </p:cNvPr>
                <p:cNvSpPr>
                  <a:spLocks/>
                </p:cNvSpPr>
                <p:nvPr/>
              </p:nvSpPr>
              <p:spPr bwMode="auto">
                <a:xfrm>
                  <a:off x="3563" y="1658"/>
                  <a:ext cx="1" cy="3"/>
                </a:xfrm>
                <a:custGeom>
                  <a:avLst/>
                  <a:gdLst>
                    <a:gd name="T0" fmla="*/ 1 w 1"/>
                    <a:gd name="T1" fmla="*/ 0 h 3"/>
                    <a:gd name="T2" fmla="*/ 0 w 1"/>
                    <a:gd name="T3" fmla="*/ 1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694">
                  <a:extLst>
                    <a:ext uri="{FF2B5EF4-FFF2-40B4-BE49-F238E27FC236}">
                      <a16:creationId xmlns:a16="http://schemas.microsoft.com/office/drawing/2014/main" id="{6F1342F5-C6CA-4DC2-B811-E91A4FBE54B9}"/>
                    </a:ext>
                  </a:extLst>
                </p:cNvPr>
                <p:cNvSpPr>
                  <a:spLocks/>
                </p:cNvSpPr>
                <p:nvPr/>
              </p:nvSpPr>
              <p:spPr bwMode="auto">
                <a:xfrm>
                  <a:off x="3615" y="1841"/>
                  <a:ext cx="3" cy="1"/>
                </a:xfrm>
                <a:custGeom>
                  <a:avLst/>
                  <a:gdLst>
                    <a:gd name="T0" fmla="*/ 2 w 3"/>
                    <a:gd name="T1" fmla="*/ 0 h 1"/>
                    <a:gd name="T2" fmla="*/ 0 w 3"/>
                    <a:gd name="T3" fmla="*/ 0 h 1"/>
                    <a:gd name="T4" fmla="*/ 2 w 3"/>
                    <a:gd name="T5" fmla="*/ 1 h 1"/>
                    <a:gd name="T6" fmla="*/ 3 w 3"/>
                    <a:gd name="T7" fmla="*/ 1 h 1"/>
                    <a:gd name="T8" fmla="*/ 3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lnTo>
                        <a:pt x="0" y="0"/>
                      </a:lnTo>
                      <a:lnTo>
                        <a:pt x="2" y="1"/>
                      </a:lnTo>
                      <a:lnTo>
                        <a:pt x="3" y="1"/>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695">
                  <a:extLst>
                    <a:ext uri="{FF2B5EF4-FFF2-40B4-BE49-F238E27FC236}">
                      <a16:creationId xmlns:a16="http://schemas.microsoft.com/office/drawing/2014/main" id="{A07499FC-D4F6-4B77-9469-8152B16EF8DF}"/>
                    </a:ext>
                  </a:extLst>
                </p:cNvPr>
                <p:cNvSpPr>
                  <a:spLocks/>
                </p:cNvSpPr>
                <p:nvPr/>
              </p:nvSpPr>
              <p:spPr bwMode="auto">
                <a:xfrm>
                  <a:off x="3520" y="1689"/>
                  <a:ext cx="5" cy="4"/>
                </a:xfrm>
                <a:custGeom>
                  <a:avLst/>
                  <a:gdLst>
                    <a:gd name="T0" fmla="*/ 2 w 5"/>
                    <a:gd name="T1" fmla="*/ 0 h 4"/>
                    <a:gd name="T2" fmla="*/ 1 w 5"/>
                    <a:gd name="T3" fmla="*/ 0 h 4"/>
                    <a:gd name="T4" fmla="*/ 1 w 5"/>
                    <a:gd name="T5" fmla="*/ 1 h 4"/>
                    <a:gd name="T6" fmla="*/ 0 w 5"/>
                    <a:gd name="T7" fmla="*/ 2 h 4"/>
                    <a:gd name="T8" fmla="*/ 1 w 5"/>
                    <a:gd name="T9" fmla="*/ 4 h 4"/>
                    <a:gd name="T10" fmla="*/ 5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1" y="0"/>
                      </a:lnTo>
                      <a:lnTo>
                        <a:pt x="1" y="1"/>
                      </a:lnTo>
                      <a:lnTo>
                        <a:pt x="0" y="2"/>
                      </a:lnTo>
                      <a:lnTo>
                        <a:pt x="1" y="4"/>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696">
                  <a:extLst>
                    <a:ext uri="{FF2B5EF4-FFF2-40B4-BE49-F238E27FC236}">
                      <a16:creationId xmlns:a16="http://schemas.microsoft.com/office/drawing/2014/main" id="{68678550-F891-456C-806E-0E14F8E4D2F3}"/>
                    </a:ext>
                  </a:extLst>
                </p:cNvPr>
                <p:cNvSpPr>
                  <a:spLocks/>
                </p:cNvSpPr>
                <p:nvPr/>
              </p:nvSpPr>
              <p:spPr bwMode="auto">
                <a:xfrm>
                  <a:off x="3528" y="1731"/>
                  <a:ext cx="1" cy="3"/>
                </a:xfrm>
                <a:custGeom>
                  <a:avLst/>
                  <a:gdLst>
                    <a:gd name="T0" fmla="*/ 1 w 1"/>
                    <a:gd name="T1" fmla="*/ 2 h 3"/>
                    <a:gd name="T2" fmla="*/ 0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697">
                  <a:extLst>
                    <a:ext uri="{FF2B5EF4-FFF2-40B4-BE49-F238E27FC236}">
                      <a16:creationId xmlns:a16="http://schemas.microsoft.com/office/drawing/2014/main" id="{272A93C4-E10C-46AB-86C8-5EC76D4C12A4}"/>
                    </a:ext>
                  </a:extLst>
                </p:cNvPr>
                <p:cNvSpPr>
                  <a:spLocks/>
                </p:cNvSpPr>
                <p:nvPr/>
              </p:nvSpPr>
              <p:spPr bwMode="auto">
                <a:xfrm>
                  <a:off x="3529" y="1712"/>
                  <a:ext cx="1" cy="2"/>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698">
                  <a:extLst>
                    <a:ext uri="{FF2B5EF4-FFF2-40B4-BE49-F238E27FC236}">
                      <a16:creationId xmlns:a16="http://schemas.microsoft.com/office/drawing/2014/main" id="{C72011D2-1B17-41A0-BA90-5FFECE29CEA0}"/>
                    </a:ext>
                  </a:extLst>
                </p:cNvPr>
                <p:cNvSpPr>
                  <a:spLocks/>
                </p:cNvSpPr>
                <p:nvPr/>
              </p:nvSpPr>
              <p:spPr bwMode="auto">
                <a:xfrm>
                  <a:off x="3584" y="1617"/>
                  <a:ext cx="3" cy="3"/>
                </a:xfrm>
                <a:custGeom>
                  <a:avLst/>
                  <a:gdLst>
                    <a:gd name="T0" fmla="*/ 3 w 3"/>
                    <a:gd name="T1" fmla="*/ 0 h 5"/>
                    <a:gd name="T2" fmla="*/ 1 w 3"/>
                    <a:gd name="T3" fmla="*/ 1 h 5"/>
                    <a:gd name="T4" fmla="*/ 0 w 3"/>
                    <a:gd name="T5" fmla="*/ 3 h 5"/>
                    <a:gd name="T6" fmla="*/ 3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1" y="1"/>
                        <a:pt x="1" y="1"/>
                        <a:pt x="1" y="1"/>
                      </a:cubicBezTo>
                      <a:cubicBezTo>
                        <a:pt x="0" y="3"/>
                        <a:pt x="0" y="3"/>
                        <a:pt x="0" y="3"/>
                      </a:cubicBezTo>
                      <a:cubicBezTo>
                        <a:pt x="0" y="3"/>
                        <a:pt x="3" y="5"/>
                        <a:pt x="3" y="5"/>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699">
                  <a:extLst>
                    <a:ext uri="{FF2B5EF4-FFF2-40B4-BE49-F238E27FC236}">
                      <a16:creationId xmlns:a16="http://schemas.microsoft.com/office/drawing/2014/main" id="{17545313-84D5-45BE-AC15-A1803637F70E}"/>
                    </a:ext>
                  </a:extLst>
                </p:cNvPr>
                <p:cNvSpPr>
                  <a:spLocks/>
                </p:cNvSpPr>
                <p:nvPr/>
              </p:nvSpPr>
              <p:spPr bwMode="auto">
                <a:xfrm>
                  <a:off x="3588" y="1613"/>
                  <a:ext cx="3" cy="5"/>
                </a:xfrm>
                <a:custGeom>
                  <a:avLst/>
                  <a:gdLst>
                    <a:gd name="T0" fmla="*/ 3 w 3"/>
                    <a:gd name="T1" fmla="*/ 4 h 5"/>
                    <a:gd name="T2" fmla="*/ 3 w 3"/>
                    <a:gd name="T3" fmla="*/ 0 h 5"/>
                    <a:gd name="T4" fmla="*/ 2 w 3"/>
                    <a:gd name="T5" fmla="*/ 0 h 5"/>
                    <a:gd name="T6" fmla="*/ 1 w 3"/>
                    <a:gd name="T7" fmla="*/ 1 h 5"/>
                    <a:gd name="T8" fmla="*/ 0 w 3"/>
                    <a:gd name="T9" fmla="*/ 4 h 5"/>
                    <a:gd name="T10" fmla="*/ 2 w 3"/>
                    <a:gd name="T11" fmla="*/ 5 h 5"/>
                    <a:gd name="T12" fmla="*/ 3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4"/>
                      </a:moveTo>
                      <a:lnTo>
                        <a:pt x="3" y="0"/>
                      </a:lnTo>
                      <a:lnTo>
                        <a:pt x="2" y="0"/>
                      </a:lnTo>
                      <a:lnTo>
                        <a:pt x="1" y="1"/>
                      </a:lnTo>
                      <a:lnTo>
                        <a:pt x="0" y="4"/>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700">
                  <a:extLst>
                    <a:ext uri="{FF2B5EF4-FFF2-40B4-BE49-F238E27FC236}">
                      <a16:creationId xmlns:a16="http://schemas.microsoft.com/office/drawing/2014/main" id="{CD35D648-66A5-4C25-A451-59D13D8403FC}"/>
                    </a:ext>
                  </a:extLst>
                </p:cNvPr>
                <p:cNvSpPr>
                  <a:spLocks/>
                </p:cNvSpPr>
                <p:nvPr/>
              </p:nvSpPr>
              <p:spPr bwMode="auto">
                <a:xfrm>
                  <a:off x="3591" y="1609"/>
                  <a:ext cx="3" cy="4"/>
                </a:xfrm>
                <a:custGeom>
                  <a:avLst/>
                  <a:gdLst>
                    <a:gd name="T0" fmla="*/ 3 w 3"/>
                    <a:gd name="T1" fmla="*/ 0 h 4"/>
                    <a:gd name="T2" fmla="*/ 0 w 3"/>
                    <a:gd name="T3" fmla="*/ 2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2"/>
                      </a:lnTo>
                      <a:lnTo>
                        <a:pt x="1"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701">
                  <a:extLst>
                    <a:ext uri="{FF2B5EF4-FFF2-40B4-BE49-F238E27FC236}">
                      <a16:creationId xmlns:a16="http://schemas.microsoft.com/office/drawing/2014/main" id="{1A811E37-E9DD-4224-A237-497FAA51365F}"/>
                    </a:ext>
                  </a:extLst>
                </p:cNvPr>
                <p:cNvSpPr>
                  <a:spLocks/>
                </p:cNvSpPr>
                <p:nvPr/>
              </p:nvSpPr>
              <p:spPr bwMode="auto">
                <a:xfrm>
                  <a:off x="3520" y="172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702">
                  <a:extLst>
                    <a:ext uri="{FF2B5EF4-FFF2-40B4-BE49-F238E27FC236}">
                      <a16:creationId xmlns:a16="http://schemas.microsoft.com/office/drawing/2014/main" id="{D8A15AE7-EEE9-41F0-9155-E1D655E25E4B}"/>
                    </a:ext>
                  </a:extLst>
                </p:cNvPr>
                <p:cNvSpPr>
                  <a:spLocks/>
                </p:cNvSpPr>
                <p:nvPr/>
              </p:nvSpPr>
              <p:spPr bwMode="auto">
                <a:xfrm>
                  <a:off x="3519" y="1675"/>
                  <a:ext cx="11" cy="13"/>
                </a:xfrm>
                <a:custGeom>
                  <a:avLst/>
                  <a:gdLst>
                    <a:gd name="T0" fmla="*/ 5 w 11"/>
                    <a:gd name="T1" fmla="*/ 7 h 13"/>
                    <a:gd name="T2" fmla="*/ 2 w 11"/>
                    <a:gd name="T3" fmla="*/ 6 h 13"/>
                    <a:gd name="T4" fmla="*/ 0 w 11"/>
                    <a:gd name="T5" fmla="*/ 8 h 13"/>
                    <a:gd name="T6" fmla="*/ 2 w 11"/>
                    <a:gd name="T7" fmla="*/ 10 h 13"/>
                    <a:gd name="T8" fmla="*/ 1 w 11"/>
                    <a:gd name="T9" fmla="*/ 11 h 13"/>
                    <a:gd name="T10" fmla="*/ 2 w 11"/>
                    <a:gd name="T11" fmla="*/ 13 h 13"/>
                    <a:gd name="T12" fmla="*/ 4 w 11"/>
                    <a:gd name="T13" fmla="*/ 12 h 13"/>
                    <a:gd name="T14" fmla="*/ 7 w 11"/>
                    <a:gd name="T15" fmla="*/ 13 h 13"/>
                    <a:gd name="T16" fmla="*/ 9 w 11"/>
                    <a:gd name="T17" fmla="*/ 10 h 13"/>
                    <a:gd name="T18" fmla="*/ 8 w 11"/>
                    <a:gd name="T19" fmla="*/ 9 h 13"/>
                    <a:gd name="T20" fmla="*/ 9 w 11"/>
                    <a:gd name="T21" fmla="*/ 7 h 13"/>
                    <a:gd name="T22" fmla="*/ 11 w 11"/>
                    <a:gd name="T23" fmla="*/ 4 h 13"/>
                    <a:gd name="T24" fmla="*/ 10 w 11"/>
                    <a:gd name="T25" fmla="*/ 0 h 13"/>
                    <a:gd name="T26" fmla="*/ 4 w 11"/>
                    <a:gd name="T27" fmla="*/ 5 h 13"/>
                    <a:gd name="T28" fmla="*/ 5 w 11"/>
                    <a:gd name="T2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5" y="7"/>
                      </a:moveTo>
                      <a:lnTo>
                        <a:pt x="2" y="6"/>
                      </a:lnTo>
                      <a:lnTo>
                        <a:pt x="0" y="8"/>
                      </a:lnTo>
                      <a:lnTo>
                        <a:pt x="2" y="10"/>
                      </a:lnTo>
                      <a:lnTo>
                        <a:pt x="1" y="11"/>
                      </a:lnTo>
                      <a:lnTo>
                        <a:pt x="2" y="13"/>
                      </a:lnTo>
                      <a:lnTo>
                        <a:pt x="4" y="12"/>
                      </a:lnTo>
                      <a:lnTo>
                        <a:pt x="7" y="13"/>
                      </a:lnTo>
                      <a:lnTo>
                        <a:pt x="9" y="10"/>
                      </a:lnTo>
                      <a:lnTo>
                        <a:pt x="8" y="9"/>
                      </a:lnTo>
                      <a:lnTo>
                        <a:pt x="9" y="7"/>
                      </a:lnTo>
                      <a:lnTo>
                        <a:pt x="11" y="4"/>
                      </a:lnTo>
                      <a:lnTo>
                        <a:pt x="10" y="0"/>
                      </a:lnTo>
                      <a:lnTo>
                        <a:pt x="4" y="5"/>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703">
                  <a:extLst>
                    <a:ext uri="{FF2B5EF4-FFF2-40B4-BE49-F238E27FC236}">
                      <a16:creationId xmlns:a16="http://schemas.microsoft.com/office/drawing/2014/main" id="{6324FF05-209C-484B-B42D-5B2847EA3F24}"/>
                    </a:ext>
                  </a:extLst>
                </p:cNvPr>
                <p:cNvSpPr>
                  <a:spLocks/>
                </p:cNvSpPr>
                <p:nvPr/>
              </p:nvSpPr>
              <p:spPr bwMode="auto">
                <a:xfrm>
                  <a:off x="3587" y="1631"/>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704">
                  <a:extLst>
                    <a:ext uri="{FF2B5EF4-FFF2-40B4-BE49-F238E27FC236}">
                      <a16:creationId xmlns:a16="http://schemas.microsoft.com/office/drawing/2014/main" id="{4C331912-2C18-44FE-972F-C27956041FB0}"/>
                    </a:ext>
                  </a:extLst>
                </p:cNvPr>
                <p:cNvSpPr>
                  <a:spLocks/>
                </p:cNvSpPr>
                <p:nvPr/>
              </p:nvSpPr>
              <p:spPr bwMode="auto">
                <a:xfrm>
                  <a:off x="3583" y="1620"/>
                  <a:ext cx="8" cy="9"/>
                </a:xfrm>
                <a:custGeom>
                  <a:avLst/>
                  <a:gdLst>
                    <a:gd name="T0" fmla="*/ 4 w 8"/>
                    <a:gd name="T1" fmla="*/ 6 h 9"/>
                    <a:gd name="T2" fmla="*/ 5 w 8"/>
                    <a:gd name="T3" fmla="*/ 8 h 9"/>
                    <a:gd name="T4" fmla="*/ 7 w 8"/>
                    <a:gd name="T5" fmla="*/ 9 h 9"/>
                    <a:gd name="T6" fmla="*/ 6 w 8"/>
                    <a:gd name="T7" fmla="*/ 7 h 9"/>
                    <a:gd name="T8" fmla="*/ 8 w 8"/>
                    <a:gd name="T9" fmla="*/ 5 h 9"/>
                    <a:gd name="T10" fmla="*/ 7 w 8"/>
                    <a:gd name="T11" fmla="*/ 3 h 9"/>
                    <a:gd name="T12" fmla="*/ 8 w 8"/>
                    <a:gd name="T13" fmla="*/ 1 h 9"/>
                    <a:gd name="T14" fmla="*/ 6 w 8"/>
                    <a:gd name="T15" fmla="*/ 0 h 9"/>
                    <a:gd name="T16" fmla="*/ 4 w 8"/>
                    <a:gd name="T17" fmla="*/ 0 h 9"/>
                    <a:gd name="T18" fmla="*/ 4 w 8"/>
                    <a:gd name="T19" fmla="*/ 0 h 9"/>
                    <a:gd name="T20" fmla="*/ 4 w 8"/>
                    <a:gd name="T21" fmla="*/ 2 h 9"/>
                    <a:gd name="T22" fmla="*/ 4 w 8"/>
                    <a:gd name="T23" fmla="*/ 4 h 9"/>
                    <a:gd name="T24" fmla="*/ 1 w 8"/>
                    <a:gd name="T25" fmla="*/ 3 h 9"/>
                    <a:gd name="T26" fmla="*/ 0 w 8"/>
                    <a:gd name="T27" fmla="*/ 4 h 9"/>
                    <a:gd name="T28" fmla="*/ 1 w 8"/>
                    <a:gd name="T29" fmla="*/ 6 h 9"/>
                    <a:gd name="T30" fmla="*/ 4 w 8"/>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9">
                      <a:moveTo>
                        <a:pt x="4" y="6"/>
                      </a:moveTo>
                      <a:lnTo>
                        <a:pt x="5" y="8"/>
                      </a:lnTo>
                      <a:lnTo>
                        <a:pt x="7" y="9"/>
                      </a:lnTo>
                      <a:lnTo>
                        <a:pt x="6" y="7"/>
                      </a:lnTo>
                      <a:lnTo>
                        <a:pt x="8" y="5"/>
                      </a:lnTo>
                      <a:lnTo>
                        <a:pt x="7" y="3"/>
                      </a:lnTo>
                      <a:lnTo>
                        <a:pt x="8" y="1"/>
                      </a:lnTo>
                      <a:lnTo>
                        <a:pt x="6" y="0"/>
                      </a:lnTo>
                      <a:lnTo>
                        <a:pt x="4" y="0"/>
                      </a:lnTo>
                      <a:lnTo>
                        <a:pt x="4" y="0"/>
                      </a:lnTo>
                      <a:lnTo>
                        <a:pt x="4" y="2"/>
                      </a:lnTo>
                      <a:lnTo>
                        <a:pt x="4" y="4"/>
                      </a:lnTo>
                      <a:lnTo>
                        <a:pt x="1" y="3"/>
                      </a:lnTo>
                      <a:lnTo>
                        <a:pt x="0" y="4"/>
                      </a:lnTo>
                      <a:lnTo>
                        <a:pt x="1"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705">
                  <a:extLst>
                    <a:ext uri="{FF2B5EF4-FFF2-40B4-BE49-F238E27FC236}">
                      <a16:creationId xmlns:a16="http://schemas.microsoft.com/office/drawing/2014/main" id="{3F92206B-43A6-42C8-8C0C-5B72F8B5336E}"/>
                    </a:ext>
                  </a:extLst>
                </p:cNvPr>
                <p:cNvSpPr>
                  <a:spLocks/>
                </p:cNvSpPr>
                <p:nvPr/>
              </p:nvSpPr>
              <p:spPr bwMode="auto">
                <a:xfrm>
                  <a:off x="3516" y="1698"/>
                  <a:ext cx="2" cy="2"/>
                </a:xfrm>
                <a:custGeom>
                  <a:avLst/>
                  <a:gdLst>
                    <a:gd name="T0" fmla="*/ 0 w 2"/>
                    <a:gd name="T1" fmla="*/ 1 h 2"/>
                    <a:gd name="T2" fmla="*/ 0 w 2"/>
                    <a:gd name="T3" fmla="*/ 2 h 2"/>
                    <a:gd name="T4" fmla="*/ 2 w 2"/>
                    <a:gd name="T5" fmla="*/ 2 h 2"/>
                    <a:gd name="T6" fmla="*/ 2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0" y="2"/>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706">
                  <a:extLst>
                    <a:ext uri="{FF2B5EF4-FFF2-40B4-BE49-F238E27FC236}">
                      <a16:creationId xmlns:a16="http://schemas.microsoft.com/office/drawing/2014/main" id="{917FBF61-71DC-41AC-879E-425C6C4228F9}"/>
                    </a:ext>
                  </a:extLst>
                </p:cNvPr>
                <p:cNvSpPr>
                  <a:spLocks/>
                </p:cNvSpPr>
                <p:nvPr/>
              </p:nvSpPr>
              <p:spPr bwMode="auto">
                <a:xfrm>
                  <a:off x="3560" y="1660"/>
                  <a:ext cx="6" cy="5"/>
                </a:xfrm>
                <a:custGeom>
                  <a:avLst/>
                  <a:gdLst>
                    <a:gd name="T0" fmla="*/ 2 w 6"/>
                    <a:gd name="T1" fmla="*/ 2 h 5"/>
                    <a:gd name="T2" fmla="*/ 2 w 6"/>
                    <a:gd name="T3" fmla="*/ 5 h 5"/>
                    <a:gd name="T4" fmla="*/ 5 w 6"/>
                    <a:gd name="T5" fmla="*/ 5 h 5"/>
                    <a:gd name="T6" fmla="*/ 6 w 6"/>
                    <a:gd name="T7" fmla="*/ 5 h 5"/>
                    <a:gd name="T8" fmla="*/ 6 w 6"/>
                    <a:gd name="T9" fmla="*/ 3 h 5"/>
                    <a:gd name="T10" fmla="*/ 3 w 6"/>
                    <a:gd name="T11" fmla="*/ 3 h 5"/>
                    <a:gd name="T12" fmla="*/ 4 w 6"/>
                    <a:gd name="T13" fmla="*/ 2 h 5"/>
                    <a:gd name="T14" fmla="*/ 3 w 6"/>
                    <a:gd name="T15" fmla="*/ 0 h 5"/>
                    <a:gd name="T16" fmla="*/ 0 w 6"/>
                    <a:gd name="T17" fmla="*/ 0 h 5"/>
                    <a:gd name="T18" fmla="*/ 0 w 6"/>
                    <a:gd name="T19" fmla="*/ 3 h 5"/>
                    <a:gd name="T20" fmla="*/ 1 w 6"/>
                    <a:gd name="T21" fmla="*/ 5 h 5"/>
                    <a:gd name="T22" fmla="*/ 2 w 6"/>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2" y="2"/>
                      </a:moveTo>
                      <a:lnTo>
                        <a:pt x="2" y="5"/>
                      </a:lnTo>
                      <a:lnTo>
                        <a:pt x="5" y="5"/>
                      </a:lnTo>
                      <a:lnTo>
                        <a:pt x="6" y="5"/>
                      </a:lnTo>
                      <a:lnTo>
                        <a:pt x="6" y="3"/>
                      </a:lnTo>
                      <a:lnTo>
                        <a:pt x="3" y="3"/>
                      </a:lnTo>
                      <a:lnTo>
                        <a:pt x="4" y="2"/>
                      </a:lnTo>
                      <a:lnTo>
                        <a:pt x="3" y="0"/>
                      </a:lnTo>
                      <a:lnTo>
                        <a:pt x="0" y="0"/>
                      </a:lnTo>
                      <a:lnTo>
                        <a:pt x="0" y="3"/>
                      </a:lnTo>
                      <a:lnTo>
                        <a:pt x="1" y="5"/>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707">
                  <a:extLst>
                    <a:ext uri="{FF2B5EF4-FFF2-40B4-BE49-F238E27FC236}">
                      <a16:creationId xmlns:a16="http://schemas.microsoft.com/office/drawing/2014/main" id="{D1E762E1-AACD-49C9-80AD-B2C4E5073051}"/>
                    </a:ext>
                  </a:extLst>
                </p:cNvPr>
                <p:cNvSpPr>
                  <a:spLocks/>
                </p:cNvSpPr>
                <p:nvPr/>
              </p:nvSpPr>
              <p:spPr bwMode="auto">
                <a:xfrm>
                  <a:off x="3528" y="1672"/>
                  <a:ext cx="100" cy="205"/>
                </a:xfrm>
                <a:custGeom>
                  <a:avLst/>
                  <a:gdLst>
                    <a:gd name="T0" fmla="*/ 7 w 100"/>
                    <a:gd name="T1" fmla="*/ 32 h 205"/>
                    <a:gd name="T2" fmla="*/ 8 w 100"/>
                    <a:gd name="T3" fmla="*/ 35 h 205"/>
                    <a:gd name="T4" fmla="*/ 6 w 100"/>
                    <a:gd name="T5" fmla="*/ 42 h 205"/>
                    <a:gd name="T6" fmla="*/ 5 w 100"/>
                    <a:gd name="T7" fmla="*/ 46 h 205"/>
                    <a:gd name="T8" fmla="*/ 12 w 100"/>
                    <a:gd name="T9" fmla="*/ 45 h 205"/>
                    <a:gd name="T10" fmla="*/ 7 w 100"/>
                    <a:gd name="T11" fmla="*/ 61 h 205"/>
                    <a:gd name="T12" fmla="*/ 5 w 100"/>
                    <a:gd name="T13" fmla="*/ 77 h 205"/>
                    <a:gd name="T14" fmla="*/ 9 w 100"/>
                    <a:gd name="T15" fmla="*/ 62 h 205"/>
                    <a:gd name="T16" fmla="*/ 14 w 100"/>
                    <a:gd name="T17" fmla="*/ 62 h 205"/>
                    <a:gd name="T18" fmla="*/ 17 w 100"/>
                    <a:gd name="T19" fmla="*/ 63 h 205"/>
                    <a:gd name="T20" fmla="*/ 15 w 100"/>
                    <a:gd name="T21" fmla="*/ 88 h 205"/>
                    <a:gd name="T22" fmla="*/ 22 w 100"/>
                    <a:gd name="T23" fmla="*/ 90 h 205"/>
                    <a:gd name="T24" fmla="*/ 32 w 100"/>
                    <a:gd name="T25" fmla="*/ 86 h 205"/>
                    <a:gd name="T26" fmla="*/ 38 w 100"/>
                    <a:gd name="T27" fmla="*/ 104 h 205"/>
                    <a:gd name="T28" fmla="*/ 39 w 100"/>
                    <a:gd name="T29" fmla="*/ 123 h 205"/>
                    <a:gd name="T30" fmla="*/ 38 w 100"/>
                    <a:gd name="T31" fmla="*/ 128 h 205"/>
                    <a:gd name="T32" fmla="*/ 21 w 100"/>
                    <a:gd name="T33" fmla="*/ 134 h 205"/>
                    <a:gd name="T34" fmla="*/ 25 w 100"/>
                    <a:gd name="T35" fmla="*/ 138 h 205"/>
                    <a:gd name="T36" fmla="*/ 19 w 100"/>
                    <a:gd name="T37" fmla="*/ 155 h 205"/>
                    <a:gd name="T38" fmla="*/ 11 w 100"/>
                    <a:gd name="T39" fmla="*/ 164 h 205"/>
                    <a:gd name="T40" fmla="*/ 23 w 100"/>
                    <a:gd name="T41" fmla="*/ 165 h 205"/>
                    <a:gd name="T42" fmla="*/ 31 w 100"/>
                    <a:gd name="T43" fmla="*/ 169 h 205"/>
                    <a:gd name="T44" fmla="*/ 47 w 100"/>
                    <a:gd name="T45" fmla="*/ 164 h 205"/>
                    <a:gd name="T46" fmla="*/ 28 w 100"/>
                    <a:gd name="T47" fmla="*/ 176 h 205"/>
                    <a:gd name="T48" fmla="*/ 17 w 100"/>
                    <a:gd name="T49" fmla="*/ 191 h 205"/>
                    <a:gd name="T50" fmla="*/ 4 w 100"/>
                    <a:gd name="T51" fmla="*/ 201 h 205"/>
                    <a:gd name="T52" fmla="*/ 12 w 100"/>
                    <a:gd name="T53" fmla="*/ 203 h 205"/>
                    <a:gd name="T54" fmla="*/ 22 w 100"/>
                    <a:gd name="T55" fmla="*/ 197 h 205"/>
                    <a:gd name="T56" fmla="*/ 32 w 100"/>
                    <a:gd name="T57" fmla="*/ 198 h 205"/>
                    <a:gd name="T58" fmla="*/ 42 w 100"/>
                    <a:gd name="T59" fmla="*/ 187 h 205"/>
                    <a:gd name="T60" fmla="*/ 57 w 100"/>
                    <a:gd name="T61" fmla="*/ 186 h 205"/>
                    <a:gd name="T62" fmla="*/ 70 w 100"/>
                    <a:gd name="T63" fmla="*/ 186 h 205"/>
                    <a:gd name="T64" fmla="*/ 87 w 100"/>
                    <a:gd name="T65" fmla="*/ 183 h 205"/>
                    <a:gd name="T66" fmla="*/ 97 w 100"/>
                    <a:gd name="T67" fmla="*/ 173 h 205"/>
                    <a:gd name="T68" fmla="*/ 86 w 100"/>
                    <a:gd name="T69" fmla="*/ 169 h 205"/>
                    <a:gd name="T70" fmla="*/ 88 w 100"/>
                    <a:gd name="T71" fmla="*/ 166 h 205"/>
                    <a:gd name="T72" fmla="*/ 94 w 100"/>
                    <a:gd name="T73" fmla="*/ 159 h 205"/>
                    <a:gd name="T74" fmla="*/ 94 w 100"/>
                    <a:gd name="T75" fmla="*/ 156 h 205"/>
                    <a:gd name="T76" fmla="*/ 93 w 100"/>
                    <a:gd name="T77" fmla="*/ 132 h 205"/>
                    <a:gd name="T78" fmla="*/ 80 w 100"/>
                    <a:gd name="T79" fmla="*/ 130 h 205"/>
                    <a:gd name="T80" fmla="*/ 70 w 100"/>
                    <a:gd name="T81" fmla="*/ 117 h 205"/>
                    <a:gd name="T82" fmla="*/ 74 w 100"/>
                    <a:gd name="T83" fmla="*/ 117 h 205"/>
                    <a:gd name="T84" fmla="*/ 72 w 100"/>
                    <a:gd name="T85" fmla="*/ 105 h 205"/>
                    <a:gd name="T86" fmla="*/ 59 w 100"/>
                    <a:gd name="T87" fmla="*/ 92 h 205"/>
                    <a:gd name="T88" fmla="*/ 45 w 100"/>
                    <a:gd name="T89" fmla="*/ 64 h 205"/>
                    <a:gd name="T90" fmla="*/ 29 w 100"/>
                    <a:gd name="T91" fmla="*/ 62 h 205"/>
                    <a:gd name="T92" fmla="*/ 42 w 100"/>
                    <a:gd name="T93" fmla="*/ 55 h 205"/>
                    <a:gd name="T94" fmla="*/ 40 w 100"/>
                    <a:gd name="T95" fmla="*/ 51 h 205"/>
                    <a:gd name="T96" fmla="*/ 48 w 100"/>
                    <a:gd name="T97" fmla="*/ 35 h 205"/>
                    <a:gd name="T98" fmla="*/ 42 w 100"/>
                    <a:gd name="T99" fmla="*/ 23 h 205"/>
                    <a:gd name="T100" fmla="*/ 29 w 100"/>
                    <a:gd name="T101" fmla="*/ 24 h 205"/>
                    <a:gd name="T102" fmla="*/ 27 w 100"/>
                    <a:gd name="T103" fmla="*/ 20 h 205"/>
                    <a:gd name="T104" fmla="*/ 36 w 100"/>
                    <a:gd name="T105" fmla="*/ 4 h 205"/>
                    <a:gd name="T106" fmla="*/ 28 w 100"/>
                    <a:gd name="T107" fmla="*/ 2 h 205"/>
                    <a:gd name="T108" fmla="*/ 18 w 100"/>
                    <a:gd name="T109" fmla="*/ 4 h 205"/>
                    <a:gd name="T110" fmla="*/ 14 w 100"/>
                    <a:gd name="T111" fmla="*/ 9 h 205"/>
                    <a:gd name="T112" fmla="*/ 11 w 100"/>
                    <a:gd name="T113" fmla="*/ 17 h 205"/>
                    <a:gd name="T114" fmla="*/ 6 w 100"/>
                    <a:gd name="T115" fmla="*/ 2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 h="205">
                      <a:moveTo>
                        <a:pt x="5" y="25"/>
                      </a:moveTo>
                      <a:lnTo>
                        <a:pt x="6" y="29"/>
                      </a:lnTo>
                      <a:lnTo>
                        <a:pt x="6" y="30"/>
                      </a:lnTo>
                      <a:lnTo>
                        <a:pt x="9" y="30"/>
                      </a:lnTo>
                      <a:lnTo>
                        <a:pt x="7" y="31"/>
                      </a:lnTo>
                      <a:lnTo>
                        <a:pt x="7" y="31"/>
                      </a:lnTo>
                      <a:lnTo>
                        <a:pt x="7" y="32"/>
                      </a:lnTo>
                      <a:lnTo>
                        <a:pt x="10" y="31"/>
                      </a:lnTo>
                      <a:lnTo>
                        <a:pt x="9" y="32"/>
                      </a:lnTo>
                      <a:lnTo>
                        <a:pt x="10" y="33"/>
                      </a:lnTo>
                      <a:lnTo>
                        <a:pt x="8" y="32"/>
                      </a:lnTo>
                      <a:lnTo>
                        <a:pt x="7" y="33"/>
                      </a:lnTo>
                      <a:lnTo>
                        <a:pt x="7" y="35"/>
                      </a:lnTo>
                      <a:lnTo>
                        <a:pt x="8" y="35"/>
                      </a:lnTo>
                      <a:lnTo>
                        <a:pt x="7" y="36"/>
                      </a:lnTo>
                      <a:lnTo>
                        <a:pt x="6" y="38"/>
                      </a:lnTo>
                      <a:lnTo>
                        <a:pt x="7" y="38"/>
                      </a:lnTo>
                      <a:lnTo>
                        <a:pt x="8" y="39"/>
                      </a:lnTo>
                      <a:lnTo>
                        <a:pt x="5" y="38"/>
                      </a:lnTo>
                      <a:lnTo>
                        <a:pt x="5" y="41"/>
                      </a:lnTo>
                      <a:lnTo>
                        <a:pt x="6" y="42"/>
                      </a:lnTo>
                      <a:lnTo>
                        <a:pt x="5" y="42"/>
                      </a:lnTo>
                      <a:lnTo>
                        <a:pt x="4" y="44"/>
                      </a:lnTo>
                      <a:lnTo>
                        <a:pt x="1" y="44"/>
                      </a:lnTo>
                      <a:lnTo>
                        <a:pt x="0" y="45"/>
                      </a:lnTo>
                      <a:lnTo>
                        <a:pt x="1" y="45"/>
                      </a:lnTo>
                      <a:lnTo>
                        <a:pt x="4" y="45"/>
                      </a:lnTo>
                      <a:lnTo>
                        <a:pt x="5" y="46"/>
                      </a:lnTo>
                      <a:lnTo>
                        <a:pt x="4" y="47"/>
                      </a:lnTo>
                      <a:lnTo>
                        <a:pt x="3" y="47"/>
                      </a:lnTo>
                      <a:lnTo>
                        <a:pt x="5" y="49"/>
                      </a:lnTo>
                      <a:lnTo>
                        <a:pt x="6" y="49"/>
                      </a:lnTo>
                      <a:lnTo>
                        <a:pt x="7" y="50"/>
                      </a:lnTo>
                      <a:lnTo>
                        <a:pt x="13" y="44"/>
                      </a:lnTo>
                      <a:lnTo>
                        <a:pt x="12" y="45"/>
                      </a:lnTo>
                      <a:lnTo>
                        <a:pt x="13" y="46"/>
                      </a:lnTo>
                      <a:lnTo>
                        <a:pt x="11" y="47"/>
                      </a:lnTo>
                      <a:lnTo>
                        <a:pt x="10" y="51"/>
                      </a:lnTo>
                      <a:lnTo>
                        <a:pt x="10" y="52"/>
                      </a:lnTo>
                      <a:lnTo>
                        <a:pt x="8" y="56"/>
                      </a:lnTo>
                      <a:lnTo>
                        <a:pt x="9" y="56"/>
                      </a:lnTo>
                      <a:lnTo>
                        <a:pt x="7" y="61"/>
                      </a:lnTo>
                      <a:lnTo>
                        <a:pt x="7" y="65"/>
                      </a:lnTo>
                      <a:lnTo>
                        <a:pt x="7" y="66"/>
                      </a:lnTo>
                      <a:lnTo>
                        <a:pt x="7" y="68"/>
                      </a:lnTo>
                      <a:lnTo>
                        <a:pt x="8" y="67"/>
                      </a:lnTo>
                      <a:lnTo>
                        <a:pt x="7" y="71"/>
                      </a:lnTo>
                      <a:lnTo>
                        <a:pt x="6" y="76"/>
                      </a:lnTo>
                      <a:lnTo>
                        <a:pt x="5" y="77"/>
                      </a:lnTo>
                      <a:lnTo>
                        <a:pt x="5" y="78"/>
                      </a:lnTo>
                      <a:lnTo>
                        <a:pt x="8" y="78"/>
                      </a:lnTo>
                      <a:lnTo>
                        <a:pt x="7" y="76"/>
                      </a:lnTo>
                      <a:lnTo>
                        <a:pt x="9" y="73"/>
                      </a:lnTo>
                      <a:lnTo>
                        <a:pt x="9" y="70"/>
                      </a:lnTo>
                      <a:lnTo>
                        <a:pt x="11" y="68"/>
                      </a:lnTo>
                      <a:lnTo>
                        <a:pt x="9" y="62"/>
                      </a:lnTo>
                      <a:lnTo>
                        <a:pt x="11" y="62"/>
                      </a:lnTo>
                      <a:lnTo>
                        <a:pt x="14" y="56"/>
                      </a:lnTo>
                      <a:lnTo>
                        <a:pt x="11" y="62"/>
                      </a:lnTo>
                      <a:lnTo>
                        <a:pt x="11" y="65"/>
                      </a:lnTo>
                      <a:lnTo>
                        <a:pt x="12" y="66"/>
                      </a:lnTo>
                      <a:lnTo>
                        <a:pt x="12" y="64"/>
                      </a:lnTo>
                      <a:lnTo>
                        <a:pt x="14" y="62"/>
                      </a:lnTo>
                      <a:lnTo>
                        <a:pt x="14" y="66"/>
                      </a:lnTo>
                      <a:lnTo>
                        <a:pt x="16" y="62"/>
                      </a:lnTo>
                      <a:lnTo>
                        <a:pt x="16" y="59"/>
                      </a:lnTo>
                      <a:lnTo>
                        <a:pt x="17" y="58"/>
                      </a:lnTo>
                      <a:lnTo>
                        <a:pt x="17" y="62"/>
                      </a:lnTo>
                      <a:lnTo>
                        <a:pt x="19" y="64"/>
                      </a:lnTo>
                      <a:lnTo>
                        <a:pt x="17" y="63"/>
                      </a:lnTo>
                      <a:lnTo>
                        <a:pt x="16" y="68"/>
                      </a:lnTo>
                      <a:lnTo>
                        <a:pt x="17" y="71"/>
                      </a:lnTo>
                      <a:lnTo>
                        <a:pt x="18" y="72"/>
                      </a:lnTo>
                      <a:lnTo>
                        <a:pt x="19" y="74"/>
                      </a:lnTo>
                      <a:lnTo>
                        <a:pt x="17" y="77"/>
                      </a:lnTo>
                      <a:lnTo>
                        <a:pt x="14" y="85"/>
                      </a:lnTo>
                      <a:lnTo>
                        <a:pt x="15" y="88"/>
                      </a:lnTo>
                      <a:lnTo>
                        <a:pt x="13" y="86"/>
                      </a:lnTo>
                      <a:lnTo>
                        <a:pt x="13" y="90"/>
                      </a:lnTo>
                      <a:lnTo>
                        <a:pt x="16" y="94"/>
                      </a:lnTo>
                      <a:lnTo>
                        <a:pt x="15" y="90"/>
                      </a:lnTo>
                      <a:lnTo>
                        <a:pt x="17" y="90"/>
                      </a:lnTo>
                      <a:lnTo>
                        <a:pt x="21" y="93"/>
                      </a:lnTo>
                      <a:lnTo>
                        <a:pt x="22" y="90"/>
                      </a:lnTo>
                      <a:lnTo>
                        <a:pt x="20" y="89"/>
                      </a:lnTo>
                      <a:lnTo>
                        <a:pt x="21" y="88"/>
                      </a:lnTo>
                      <a:lnTo>
                        <a:pt x="25" y="91"/>
                      </a:lnTo>
                      <a:lnTo>
                        <a:pt x="28" y="90"/>
                      </a:lnTo>
                      <a:lnTo>
                        <a:pt x="28" y="89"/>
                      </a:lnTo>
                      <a:lnTo>
                        <a:pt x="31" y="90"/>
                      </a:lnTo>
                      <a:lnTo>
                        <a:pt x="32" y="86"/>
                      </a:lnTo>
                      <a:lnTo>
                        <a:pt x="38" y="86"/>
                      </a:lnTo>
                      <a:lnTo>
                        <a:pt x="34" y="88"/>
                      </a:lnTo>
                      <a:lnTo>
                        <a:pt x="31" y="97"/>
                      </a:lnTo>
                      <a:lnTo>
                        <a:pt x="34" y="105"/>
                      </a:lnTo>
                      <a:lnTo>
                        <a:pt x="36" y="104"/>
                      </a:lnTo>
                      <a:lnTo>
                        <a:pt x="36" y="108"/>
                      </a:lnTo>
                      <a:lnTo>
                        <a:pt x="38" y="104"/>
                      </a:lnTo>
                      <a:lnTo>
                        <a:pt x="41" y="105"/>
                      </a:lnTo>
                      <a:lnTo>
                        <a:pt x="40" y="109"/>
                      </a:lnTo>
                      <a:lnTo>
                        <a:pt x="41" y="110"/>
                      </a:lnTo>
                      <a:lnTo>
                        <a:pt x="38" y="112"/>
                      </a:lnTo>
                      <a:lnTo>
                        <a:pt x="39" y="117"/>
                      </a:lnTo>
                      <a:lnTo>
                        <a:pt x="38" y="121"/>
                      </a:lnTo>
                      <a:lnTo>
                        <a:pt x="39" y="123"/>
                      </a:lnTo>
                      <a:lnTo>
                        <a:pt x="41" y="125"/>
                      </a:lnTo>
                      <a:lnTo>
                        <a:pt x="43" y="125"/>
                      </a:lnTo>
                      <a:lnTo>
                        <a:pt x="42" y="127"/>
                      </a:lnTo>
                      <a:lnTo>
                        <a:pt x="40" y="127"/>
                      </a:lnTo>
                      <a:lnTo>
                        <a:pt x="38" y="124"/>
                      </a:lnTo>
                      <a:lnTo>
                        <a:pt x="37" y="124"/>
                      </a:lnTo>
                      <a:lnTo>
                        <a:pt x="38" y="128"/>
                      </a:lnTo>
                      <a:lnTo>
                        <a:pt x="39" y="128"/>
                      </a:lnTo>
                      <a:lnTo>
                        <a:pt x="37" y="128"/>
                      </a:lnTo>
                      <a:lnTo>
                        <a:pt x="35" y="125"/>
                      </a:lnTo>
                      <a:lnTo>
                        <a:pt x="31" y="128"/>
                      </a:lnTo>
                      <a:lnTo>
                        <a:pt x="29" y="127"/>
                      </a:lnTo>
                      <a:lnTo>
                        <a:pt x="25" y="130"/>
                      </a:lnTo>
                      <a:lnTo>
                        <a:pt x="21" y="134"/>
                      </a:lnTo>
                      <a:lnTo>
                        <a:pt x="18" y="136"/>
                      </a:lnTo>
                      <a:lnTo>
                        <a:pt x="17" y="138"/>
                      </a:lnTo>
                      <a:lnTo>
                        <a:pt x="19" y="138"/>
                      </a:lnTo>
                      <a:lnTo>
                        <a:pt x="20" y="138"/>
                      </a:lnTo>
                      <a:lnTo>
                        <a:pt x="21" y="137"/>
                      </a:lnTo>
                      <a:lnTo>
                        <a:pt x="25" y="135"/>
                      </a:lnTo>
                      <a:lnTo>
                        <a:pt x="25" y="138"/>
                      </a:lnTo>
                      <a:lnTo>
                        <a:pt x="27" y="141"/>
                      </a:lnTo>
                      <a:lnTo>
                        <a:pt x="25" y="142"/>
                      </a:lnTo>
                      <a:lnTo>
                        <a:pt x="26" y="145"/>
                      </a:lnTo>
                      <a:lnTo>
                        <a:pt x="27" y="145"/>
                      </a:lnTo>
                      <a:lnTo>
                        <a:pt x="24" y="152"/>
                      </a:lnTo>
                      <a:lnTo>
                        <a:pt x="21" y="153"/>
                      </a:lnTo>
                      <a:lnTo>
                        <a:pt x="19" y="155"/>
                      </a:lnTo>
                      <a:lnTo>
                        <a:pt x="18" y="155"/>
                      </a:lnTo>
                      <a:lnTo>
                        <a:pt x="15" y="157"/>
                      </a:lnTo>
                      <a:lnTo>
                        <a:pt x="13" y="157"/>
                      </a:lnTo>
                      <a:lnTo>
                        <a:pt x="10" y="160"/>
                      </a:lnTo>
                      <a:lnTo>
                        <a:pt x="12" y="160"/>
                      </a:lnTo>
                      <a:lnTo>
                        <a:pt x="13" y="162"/>
                      </a:lnTo>
                      <a:lnTo>
                        <a:pt x="11" y="164"/>
                      </a:lnTo>
                      <a:lnTo>
                        <a:pt x="14" y="165"/>
                      </a:lnTo>
                      <a:lnTo>
                        <a:pt x="14" y="166"/>
                      </a:lnTo>
                      <a:lnTo>
                        <a:pt x="14" y="166"/>
                      </a:lnTo>
                      <a:lnTo>
                        <a:pt x="17" y="166"/>
                      </a:lnTo>
                      <a:lnTo>
                        <a:pt x="19" y="164"/>
                      </a:lnTo>
                      <a:lnTo>
                        <a:pt x="22" y="162"/>
                      </a:lnTo>
                      <a:lnTo>
                        <a:pt x="23" y="165"/>
                      </a:lnTo>
                      <a:lnTo>
                        <a:pt x="25" y="166"/>
                      </a:lnTo>
                      <a:lnTo>
                        <a:pt x="23" y="166"/>
                      </a:lnTo>
                      <a:lnTo>
                        <a:pt x="23" y="168"/>
                      </a:lnTo>
                      <a:lnTo>
                        <a:pt x="27" y="168"/>
                      </a:lnTo>
                      <a:lnTo>
                        <a:pt x="27" y="167"/>
                      </a:lnTo>
                      <a:lnTo>
                        <a:pt x="29" y="166"/>
                      </a:lnTo>
                      <a:lnTo>
                        <a:pt x="31" y="169"/>
                      </a:lnTo>
                      <a:lnTo>
                        <a:pt x="33" y="172"/>
                      </a:lnTo>
                      <a:lnTo>
                        <a:pt x="38" y="172"/>
                      </a:lnTo>
                      <a:lnTo>
                        <a:pt x="38" y="169"/>
                      </a:lnTo>
                      <a:lnTo>
                        <a:pt x="41" y="169"/>
                      </a:lnTo>
                      <a:lnTo>
                        <a:pt x="43" y="167"/>
                      </a:lnTo>
                      <a:lnTo>
                        <a:pt x="45" y="166"/>
                      </a:lnTo>
                      <a:lnTo>
                        <a:pt x="47" y="164"/>
                      </a:lnTo>
                      <a:lnTo>
                        <a:pt x="44" y="169"/>
                      </a:lnTo>
                      <a:lnTo>
                        <a:pt x="40" y="173"/>
                      </a:lnTo>
                      <a:lnTo>
                        <a:pt x="40" y="177"/>
                      </a:lnTo>
                      <a:lnTo>
                        <a:pt x="38" y="177"/>
                      </a:lnTo>
                      <a:lnTo>
                        <a:pt x="36" y="178"/>
                      </a:lnTo>
                      <a:lnTo>
                        <a:pt x="34" y="176"/>
                      </a:lnTo>
                      <a:lnTo>
                        <a:pt x="28" y="176"/>
                      </a:lnTo>
                      <a:lnTo>
                        <a:pt x="24" y="177"/>
                      </a:lnTo>
                      <a:lnTo>
                        <a:pt x="24" y="180"/>
                      </a:lnTo>
                      <a:lnTo>
                        <a:pt x="22" y="181"/>
                      </a:lnTo>
                      <a:lnTo>
                        <a:pt x="20" y="181"/>
                      </a:lnTo>
                      <a:lnTo>
                        <a:pt x="20" y="187"/>
                      </a:lnTo>
                      <a:lnTo>
                        <a:pt x="17" y="190"/>
                      </a:lnTo>
                      <a:lnTo>
                        <a:pt x="17" y="191"/>
                      </a:lnTo>
                      <a:lnTo>
                        <a:pt x="14" y="192"/>
                      </a:lnTo>
                      <a:lnTo>
                        <a:pt x="13" y="195"/>
                      </a:lnTo>
                      <a:lnTo>
                        <a:pt x="12" y="195"/>
                      </a:lnTo>
                      <a:lnTo>
                        <a:pt x="11" y="197"/>
                      </a:lnTo>
                      <a:lnTo>
                        <a:pt x="8" y="200"/>
                      </a:lnTo>
                      <a:lnTo>
                        <a:pt x="7" y="200"/>
                      </a:lnTo>
                      <a:lnTo>
                        <a:pt x="4" y="201"/>
                      </a:lnTo>
                      <a:lnTo>
                        <a:pt x="4" y="204"/>
                      </a:lnTo>
                      <a:lnTo>
                        <a:pt x="7" y="204"/>
                      </a:lnTo>
                      <a:lnTo>
                        <a:pt x="7" y="202"/>
                      </a:lnTo>
                      <a:lnTo>
                        <a:pt x="10" y="203"/>
                      </a:lnTo>
                      <a:lnTo>
                        <a:pt x="11" y="205"/>
                      </a:lnTo>
                      <a:lnTo>
                        <a:pt x="13" y="204"/>
                      </a:lnTo>
                      <a:lnTo>
                        <a:pt x="12" y="203"/>
                      </a:lnTo>
                      <a:lnTo>
                        <a:pt x="13" y="200"/>
                      </a:lnTo>
                      <a:lnTo>
                        <a:pt x="14" y="201"/>
                      </a:lnTo>
                      <a:lnTo>
                        <a:pt x="16" y="199"/>
                      </a:lnTo>
                      <a:lnTo>
                        <a:pt x="17" y="199"/>
                      </a:lnTo>
                      <a:lnTo>
                        <a:pt x="18" y="197"/>
                      </a:lnTo>
                      <a:lnTo>
                        <a:pt x="20" y="197"/>
                      </a:lnTo>
                      <a:lnTo>
                        <a:pt x="22" y="197"/>
                      </a:lnTo>
                      <a:lnTo>
                        <a:pt x="24" y="197"/>
                      </a:lnTo>
                      <a:lnTo>
                        <a:pt x="25" y="196"/>
                      </a:lnTo>
                      <a:lnTo>
                        <a:pt x="26" y="198"/>
                      </a:lnTo>
                      <a:lnTo>
                        <a:pt x="28" y="198"/>
                      </a:lnTo>
                      <a:lnTo>
                        <a:pt x="30" y="200"/>
                      </a:lnTo>
                      <a:lnTo>
                        <a:pt x="32" y="200"/>
                      </a:lnTo>
                      <a:lnTo>
                        <a:pt x="32" y="198"/>
                      </a:lnTo>
                      <a:lnTo>
                        <a:pt x="33" y="197"/>
                      </a:lnTo>
                      <a:lnTo>
                        <a:pt x="34" y="195"/>
                      </a:lnTo>
                      <a:lnTo>
                        <a:pt x="33" y="192"/>
                      </a:lnTo>
                      <a:lnTo>
                        <a:pt x="35" y="190"/>
                      </a:lnTo>
                      <a:lnTo>
                        <a:pt x="36" y="190"/>
                      </a:lnTo>
                      <a:lnTo>
                        <a:pt x="37" y="189"/>
                      </a:lnTo>
                      <a:lnTo>
                        <a:pt x="42" y="187"/>
                      </a:lnTo>
                      <a:lnTo>
                        <a:pt x="44" y="188"/>
                      </a:lnTo>
                      <a:lnTo>
                        <a:pt x="47" y="190"/>
                      </a:lnTo>
                      <a:lnTo>
                        <a:pt x="49" y="190"/>
                      </a:lnTo>
                      <a:lnTo>
                        <a:pt x="52" y="190"/>
                      </a:lnTo>
                      <a:lnTo>
                        <a:pt x="53" y="191"/>
                      </a:lnTo>
                      <a:lnTo>
                        <a:pt x="54" y="188"/>
                      </a:lnTo>
                      <a:lnTo>
                        <a:pt x="57" y="186"/>
                      </a:lnTo>
                      <a:lnTo>
                        <a:pt x="59" y="187"/>
                      </a:lnTo>
                      <a:lnTo>
                        <a:pt x="63" y="185"/>
                      </a:lnTo>
                      <a:lnTo>
                        <a:pt x="64" y="186"/>
                      </a:lnTo>
                      <a:lnTo>
                        <a:pt x="66" y="185"/>
                      </a:lnTo>
                      <a:lnTo>
                        <a:pt x="67" y="184"/>
                      </a:lnTo>
                      <a:lnTo>
                        <a:pt x="67" y="185"/>
                      </a:lnTo>
                      <a:lnTo>
                        <a:pt x="70" y="186"/>
                      </a:lnTo>
                      <a:lnTo>
                        <a:pt x="71" y="185"/>
                      </a:lnTo>
                      <a:lnTo>
                        <a:pt x="76" y="185"/>
                      </a:lnTo>
                      <a:lnTo>
                        <a:pt x="79" y="184"/>
                      </a:lnTo>
                      <a:lnTo>
                        <a:pt x="81" y="185"/>
                      </a:lnTo>
                      <a:lnTo>
                        <a:pt x="83" y="186"/>
                      </a:lnTo>
                      <a:lnTo>
                        <a:pt x="85" y="183"/>
                      </a:lnTo>
                      <a:lnTo>
                        <a:pt x="87" y="183"/>
                      </a:lnTo>
                      <a:lnTo>
                        <a:pt x="89" y="180"/>
                      </a:lnTo>
                      <a:lnTo>
                        <a:pt x="90" y="180"/>
                      </a:lnTo>
                      <a:lnTo>
                        <a:pt x="92" y="181"/>
                      </a:lnTo>
                      <a:lnTo>
                        <a:pt x="92" y="179"/>
                      </a:lnTo>
                      <a:lnTo>
                        <a:pt x="95" y="176"/>
                      </a:lnTo>
                      <a:lnTo>
                        <a:pt x="97" y="176"/>
                      </a:lnTo>
                      <a:lnTo>
                        <a:pt x="97" y="173"/>
                      </a:lnTo>
                      <a:lnTo>
                        <a:pt x="97" y="172"/>
                      </a:lnTo>
                      <a:lnTo>
                        <a:pt x="97" y="169"/>
                      </a:lnTo>
                      <a:lnTo>
                        <a:pt x="94" y="169"/>
                      </a:lnTo>
                      <a:lnTo>
                        <a:pt x="91" y="171"/>
                      </a:lnTo>
                      <a:lnTo>
                        <a:pt x="90" y="171"/>
                      </a:lnTo>
                      <a:lnTo>
                        <a:pt x="87" y="170"/>
                      </a:lnTo>
                      <a:lnTo>
                        <a:pt x="86" y="169"/>
                      </a:lnTo>
                      <a:lnTo>
                        <a:pt x="87" y="169"/>
                      </a:lnTo>
                      <a:lnTo>
                        <a:pt x="87" y="169"/>
                      </a:lnTo>
                      <a:lnTo>
                        <a:pt x="88" y="168"/>
                      </a:lnTo>
                      <a:lnTo>
                        <a:pt x="86" y="167"/>
                      </a:lnTo>
                      <a:lnTo>
                        <a:pt x="83" y="168"/>
                      </a:lnTo>
                      <a:lnTo>
                        <a:pt x="87" y="166"/>
                      </a:lnTo>
                      <a:lnTo>
                        <a:pt x="88" y="166"/>
                      </a:lnTo>
                      <a:lnTo>
                        <a:pt x="90" y="165"/>
                      </a:lnTo>
                      <a:lnTo>
                        <a:pt x="90" y="162"/>
                      </a:lnTo>
                      <a:lnTo>
                        <a:pt x="87" y="162"/>
                      </a:lnTo>
                      <a:lnTo>
                        <a:pt x="89" y="161"/>
                      </a:lnTo>
                      <a:lnTo>
                        <a:pt x="90" y="159"/>
                      </a:lnTo>
                      <a:lnTo>
                        <a:pt x="92" y="161"/>
                      </a:lnTo>
                      <a:lnTo>
                        <a:pt x="94" y="159"/>
                      </a:lnTo>
                      <a:lnTo>
                        <a:pt x="94" y="158"/>
                      </a:lnTo>
                      <a:lnTo>
                        <a:pt x="94" y="158"/>
                      </a:lnTo>
                      <a:lnTo>
                        <a:pt x="94" y="156"/>
                      </a:lnTo>
                      <a:lnTo>
                        <a:pt x="92" y="156"/>
                      </a:lnTo>
                      <a:lnTo>
                        <a:pt x="93" y="154"/>
                      </a:lnTo>
                      <a:lnTo>
                        <a:pt x="94" y="155"/>
                      </a:lnTo>
                      <a:lnTo>
                        <a:pt x="94" y="156"/>
                      </a:lnTo>
                      <a:lnTo>
                        <a:pt x="97" y="153"/>
                      </a:lnTo>
                      <a:lnTo>
                        <a:pt x="98" y="152"/>
                      </a:lnTo>
                      <a:lnTo>
                        <a:pt x="98" y="148"/>
                      </a:lnTo>
                      <a:lnTo>
                        <a:pt x="100" y="143"/>
                      </a:lnTo>
                      <a:lnTo>
                        <a:pt x="98" y="142"/>
                      </a:lnTo>
                      <a:lnTo>
                        <a:pt x="98" y="137"/>
                      </a:lnTo>
                      <a:lnTo>
                        <a:pt x="93" y="132"/>
                      </a:lnTo>
                      <a:lnTo>
                        <a:pt x="87" y="132"/>
                      </a:lnTo>
                      <a:lnTo>
                        <a:pt x="83" y="132"/>
                      </a:lnTo>
                      <a:lnTo>
                        <a:pt x="82" y="136"/>
                      </a:lnTo>
                      <a:lnTo>
                        <a:pt x="81" y="138"/>
                      </a:lnTo>
                      <a:lnTo>
                        <a:pt x="79" y="135"/>
                      </a:lnTo>
                      <a:lnTo>
                        <a:pt x="77" y="135"/>
                      </a:lnTo>
                      <a:lnTo>
                        <a:pt x="80" y="130"/>
                      </a:lnTo>
                      <a:lnTo>
                        <a:pt x="80" y="127"/>
                      </a:lnTo>
                      <a:lnTo>
                        <a:pt x="77" y="121"/>
                      </a:lnTo>
                      <a:lnTo>
                        <a:pt x="76" y="120"/>
                      </a:lnTo>
                      <a:lnTo>
                        <a:pt x="73" y="118"/>
                      </a:lnTo>
                      <a:lnTo>
                        <a:pt x="72" y="116"/>
                      </a:lnTo>
                      <a:lnTo>
                        <a:pt x="70" y="116"/>
                      </a:lnTo>
                      <a:lnTo>
                        <a:pt x="70" y="117"/>
                      </a:lnTo>
                      <a:lnTo>
                        <a:pt x="68" y="116"/>
                      </a:lnTo>
                      <a:lnTo>
                        <a:pt x="66" y="116"/>
                      </a:lnTo>
                      <a:lnTo>
                        <a:pt x="69" y="115"/>
                      </a:lnTo>
                      <a:lnTo>
                        <a:pt x="70" y="115"/>
                      </a:lnTo>
                      <a:lnTo>
                        <a:pt x="72" y="115"/>
                      </a:lnTo>
                      <a:lnTo>
                        <a:pt x="73" y="116"/>
                      </a:lnTo>
                      <a:lnTo>
                        <a:pt x="74" y="117"/>
                      </a:lnTo>
                      <a:lnTo>
                        <a:pt x="76" y="117"/>
                      </a:lnTo>
                      <a:lnTo>
                        <a:pt x="77" y="117"/>
                      </a:lnTo>
                      <a:lnTo>
                        <a:pt x="73" y="111"/>
                      </a:lnTo>
                      <a:lnTo>
                        <a:pt x="72" y="109"/>
                      </a:lnTo>
                      <a:lnTo>
                        <a:pt x="73" y="107"/>
                      </a:lnTo>
                      <a:lnTo>
                        <a:pt x="74" y="106"/>
                      </a:lnTo>
                      <a:lnTo>
                        <a:pt x="72" y="105"/>
                      </a:lnTo>
                      <a:lnTo>
                        <a:pt x="71" y="104"/>
                      </a:lnTo>
                      <a:lnTo>
                        <a:pt x="70" y="103"/>
                      </a:lnTo>
                      <a:lnTo>
                        <a:pt x="68" y="98"/>
                      </a:lnTo>
                      <a:lnTo>
                        <a:pt x="65" y="96"/>
                      </a:lnTo>
                      <a:lnTo>
                        <a:pt x="60" y="95"/>
                      </a:lnTo>
                      <a:lnTo>
                        <a:pt x="60" y="93"/>
                      </a:lnTo>
                      <a:lnTo>
                        <a:pt x="59" y="92"/>
                      </a:lnTo>
                      <a:lnTo>
                        <a:pt x="57" y="86"/>
                      </a:lnTo>
                      <a:lnTo>
                        <a:pt x="56" y="83"/>
                      </a:lnTo>
                      <a:lnTo>
                        <a:pt x="55" y="74"/>
                      </a:lnTo>
                      <a:lnTo>
                        <a:pt x="53" y="72"/>
                      </a:lnTo>
                      <a:lnTo>
                        <a:pt x="52" y="72"/>
                      </a:lnTo>
                      <a:lnTo>
                        <a:pt x="48" y="65"/>
                      </a:lnTo>
                      <a:lnTo>
                        <a:pt x="45" y="64"/>
                      </a:lnTo>
                      <a:lnTo>
                        <a:pt x="44" y="62"/>
                      </a:lnTo>
                      <a:lnTo>
                        <a:pt x="41" y="61"/>
                      </a:lnTo>
                      <a:lnTo>
                        <a:pt x="39" y="62"/>
                      </a:lnTo>
                      <a:lnTo>
                        <a:pt x="37" y="64"/>
                      </a:lnTo>
                      <a:lnTo>
                        <a:pt x="34" y="62"/>
                      </a:lnTo>
                      <a:lnTo>
                        <a:pt x="32" y="63"/>
                      </a:lnTo>
                      <a:lnTo>
                        <a:pt x="29" y="62"/>
                      </a:lnTo>
                      <a:lnTo>
                        <a:pt x="28" y="60"/>
                      </a:lnTo>
                      <a:lnTo>
                        <a:pt x="30" y="61"/>
                      </a:lnTo>
                      <a:lnTo>
                        <a:pt x="34" y="62"/>
                      </a:lnTo>
                      <a:lnTo>
                        <a:pt x="36" y="60"/>
                      </a:lnTo>
                      <a:lnTo>
                        <a:pt x="37" y="58"/>
                      </a:lnTo>
                      <a:lnTo>
                        <a:pt x="40" y="58"/>
                      </a:lnTo>
                      <a:lnTo>
                        <a:pt x="42" y="55"/>
                      </a:lnTo>
                      <a:lnTo>
                        <a:pt x="40" y="55"/>
                      </a:lnTo>
                      <a:lnTo>
                        <a:pt x="39" y="52"/>
                      </a:lnTo>
                      <a:lnTo>
                        <a:pt x="38" y="52"/>
                      </a:lnTo>
                      <a:lnTo>
                        <a:pt x="35" y="54"/>
                      </a:lnTo>
                      <a:lnTo>
                        <a:pt x="35" y="53"/>
                      </a:lnTo>
                      <a:lnTo>
                        <a:pt x="37" y="51"/>
                      </a:lnTo>
                      <a:lnTo>
                        <a:pt x="40" y="51"/>
                      </a:lnTo>
                      <a:lnTo>
                        <a:pt x="42" y="49"/>
                      </a:lnTo>
                      <a:lnTo>
                        <a:pt x="42" y="47"/>
                      </a:lnTo>
                      <a:lnTo>
                        <a:pt x="44" y="46"/>
                      </a:lnTo>
                      <a:lnTo>
                        <a:pt x="45" y="42"/>
                      </a:lnTo>
                      <a:lnTo>
                        <a:pt x="47" y="40"/>
                      </a:lnTo>
                      <a:lnTo>
                        <a:pt x="47" y="38"/>
                      </a:lnTo>
                      <a:lnTo>
                        <a:pt x="48" y="35"/>
                      </a:lnTo>
                      <a:lnTo>
                        <a:pt x="48" y="35"/>
                      </a:lnTo>
                      <a:lnTo>
                        <a:pt x="49" y="31"/>
                      </a:lnTo>
                      <a:lnTo>
                        <a:pt x="51" y="28"/>
                      </a:lnTo>
                      <a:lnTo>
                        <a:pt x="51" y="25"/>
                      </a:lnTo>
                      <a:lnTo>
                        <a:pt x="48" y="22"/>
                      </a:lnTo>
                      <a:lnTo>
                        <a:pt x="47" y="22"/>
                      </a:lnTo>
                      <a:lnTo>
                        <a:pt x="42" y="23"/>
                      </a:lnTo>
                      <a:lnTo>
                        <a:pt x="38" y="22"/>
                      </a:lnTo>
                      <a:lnTo>
                        <a:pt x="37" y="23"/>
                      </a:lnTo>
                      <a:lnTo>
                        <a:pt x="35" y="23"/>
                      </a:lnTo>
                      <a:lnTo>
                        <a:pt x="33" y="22"/>
                      </a:lnTo>
                      <a:lnTo>
                        <a:pt x="32" y="22"/>
                      </a:lnTo>
                      <a:lnTo>
                        <a:pt x="32" y="23"/>
                      </a:lnTo>
                      <a:lnTo>
                        <a:pt x="29" y="24"/>
                      </a:lnTo>
                      <a:lnTo>
                        <a:pt x="27" y="25"/>
                      </a:lnTo>
                      <a:lnTo>
                        <a:pt x="26" y="25"/>
                      </a:lnTo>
                      <a:lnTo>
                        <a:pt x="25" y="27"/>
                      </a:lnTo>
                      <a:lnTo>
                        <a:pt x="24" y="26"/>
                      </a:lnTo>
                      <a:lnTo>
                        <a:pt x="26" y="23"/>
                      </a:lnTo>
                      <a:lnTo>
                        <a:pt x="28" y="19"/>
                      </a:lnTo>
                      <a:lnTo>
                        <a:pt x="27" y="20"/>
                      </a:lnTo>
                      <a:lnTo>
                        <a:pt x="25" y="19"/>
                      </a:lnTo>
                      <a:lnTo>
                        <a:pt x="26" y="18"/>
                      </a:lnTo>
                      <a:lnTo>
                        <a:pt x="26" y="16"/>
                      </a:lnTo>
                      <a:lnTo>
                        <a:pt x="32" y="11"/>
                      </a:lnTo>
                      <a:lnTo>
                        <a:pt x="33" y="8"/>
                      </a:lnTo>
                      <a:lnTo>
                        <a:pt x="35" y="7"/>
                      </a:lnTo>
                      <a:lnTo>
                        <a:pt x="36" y="4"/>
                      </a:lnTo>
                      <a:lnTo>
                        <a:pt x="35" y="3"/>
                      </a:lnTo>
                      <a:lnTo>
                        <a:pt x="36" y="1"/>
                      </a:lnTo>
                      <a:lnTo>
                        <a:pt x="36" y="0"/>
                      </a:lnTo>
                      <a:lnTo>
                        <a:pt x="33" y="0"/>
                      </a:lnTo>
                      <a:lnTo>
                        <a:pt x="32" y="1"/>
                      </a:lnTo>
                      <a:lnTo>
                        <a:pt x="31" y="0"/>
                      </a:lnTo>
                      <a:lnTo>
                        <a:pt x="28" y="2"/>
                      </a:lnTo>
                      <a:lnTo>
                        <a:pt x="25" y="1"/>
                      </a:lnTo>
                      <a:lnTo>
                        <a:pt x="23" y="3"/>
                      </a:lnTo>
                      <a:lnTo>
                        <a:pt x="22" y="3"/>
                      </a:lnTo>
                      <a:lnTo>
                        <a:pt x="21" y="4"/>
                      </a:lnTo>
                      <a:lnTo>
                        <a:pt x="21" y="3"/>
                      </a:lnTo>
                      <a:lnTo>
                        <a:pt x="20" y="2"/>
                      </a:lnTo>
                      <a:lnTo>
                        <a:pt x="18" y="4"/>
                      </a:lnTo>
                      <a:lnTo>
                        <a:pt x="18" y="2"/>
                      </a:lnTo>
                      <a:lnTo>
                        <a:pt x="15" y="0"/>
                      </a:lnTo>
                      <a:lnTo>
                        <a:pt x="14" y="3"/>
                      </a:lnTo>
                      <a:lnTo>
                        <a:pt x="14" y="4"/>
                      </a:lnTo>
                      <a:lnTo>
                        <a:pt x="14" y="6"/>
                      </a:lnTo>
                      <a:lnTo>
                        <a:pt x="13" y="6"/>
                      </a:lnTo>
                      <a:lnTo>
                        <a:pt x="14" y="9"/>
                      </a:lnTo>
                      <a:lnTo>
                        <a:pt x="11" y="9"/>
                      </a:lnTo>
                      <a:lnTo>
                        <a:pt x="12" y="11"/>
                      </a:lnTo>
                      <a:lnTo>
                        <a:pt x="11" y="14"/>
                      </a:lnTo>
                      <a:lnTo>
                        <a:pt x="10" y="14"/>
                      </a:lnTo>
                      <a:lnTo>
                        <a:pt x="13" y="17"/>
                      </a:lnTo>
                      <a:lnTo>
                        <a:pt x="14" y="19"/>
                      </a:lnTo>
                      <a:lnTo>
                        <a:pt x="11" y="17"/>
                      </a:lnTo>
                      <a:lnTo>
                        <a:pt x="10" y="18"/>
                      </a:lnTo>
                      <a:lnTo>
                        <a:pt x="8" y="17"/>
                      </a:lnTo>
                      <a:lnTo>
                        <a:pt x="7" y="17"/>
                      </a:lnTo>
                      <a:lnTo>
                        <a:pt x="8" y="19"/>
                      </a:lnTo>
                      <a:lnTo>
                        <a:pt x="7" y="21"/>
                      </a:lnTo>
                      <a:lnTo>
                        <a:pt x="7" y="18"/>
                      </a:lnTo>
                      <a:lnTo>
                        <a:pt x="6" y="21"/>
                      </a:lnTo>
                      <a:lnTo>
                        <a:pt x="7" y="22"/>
                      </a:lnTo>
                      <a:lnTo>
                        <a:pt x="6" y="24"/>
                      </a:lnTo>
                      <a:lnTo>
                        <a:pt x="7" y="26"/>
                      </a:lnTo>
                      <a:lnTo>
                        <a:pt x="9" y="26"/>
                      </a:lnTo>
                      <a:lnTo>
                        <a:pt x="7" y="27"/>
                      </a:lnTo>
                      <a:lnTo>
                        <a:pt x="5"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708">
                  <a:extLst>
                    <a:ext uri="{FF2B5EF4-FFF2-40B4-BE49-F238E27FC236}">
                      <a16:creationId xmlns:a16="http://schemas.microsoft.com/office/drawing/2014/main" id="{AF004E3F-F199-4B5C-A3F4-096C8A4CB759}"/>
                    </a:ext>
                  </a:extLst>
                </p:cNvPr>
                <p:cNvSpPr>
                  <a:spLocks/>
                </p:cNvSpPr>
                <p:nvPr/>
              </p:nvSpPr>
              <p:spPr bwMode="auto">
                <a:xfrm>
                  <a:off x="3515" y="1694"/>
                  <a:ext cx="4" cy="3"/>
                </a:xfrm>
                <a:custGeom>
                  <a:avLst/>
                  <a:gdLst>
                    <a:gd name="T0" fmla="*/ 4 w 4"/>
                    <a:gd name="T1" fmla="*/ 2 h 3"/>
                    <a:gd name="T2" fmla="*/ 4 w 4"/>
                    <a:gd name="T3" fmla="*/ 1 h 3"/>
                    <a:gd name="T4" fmla="*/ 0 w 4"/>
                    <a:gd name="T5" fmla="*/ 0 h 3"/>
                    <a:gd name="T6" fmla="*/ 0 w 4"/>
                    <a:gd name="T7" fmla="*/ 1 h 3"/>
                    <a:gd name="T8" fmla="*/ 1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4" y="1"/>
                      </a:lnTo>
                      <a:lnTo>
                        <a:pt x="0" y="0"/>
                      </a:lnTo>
                      <a:lnTo>
                        <a:pt x="0" y="1"/>
                      </a:lnTo>
                      <a:lnTo>
                        <a:pt x="1"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709">
                  <a:extLst>
                    <a:ext uri="{FF2B5EF4-FFF2-40B4-BE49-F238E27FC236}">
                      <a16:creationId xmlns:a16="http://schemas.microsoft.com/office/drawing/2014/main" id="{5A4F3A1B-9C67-4581-B8C2-B56B7EA70108}"/>
                    </a:ext>
                  </a:extLst>
                </p:cNvPr>
                <p:cNvSpPr>
                  <a:spLocks/>
                </p:cNvSpPr>
                <p:nvPr/>
              </p:nvSpPr>
              <p:spPr bwMode="auto">
                <a:xfrm>
                  <a:off x="3541" y="1737"/>
                  <a:ext cx="1" cy="4"/>
                </a:xfrm>
                <a:custGeom>
                  <a:avLst/>
                  <a:gdLst>
                    <a:gd name="T0" fmla="*/ 1 w 1"/>
                    <a:gd name="T1" fmla="*/ 1 h 4"/>
                    <a:gd name="T2" fmla="*/ 0 w 1"/>
                    <a:gd name="T3" fmla="*/ 0 h 4"/>
                    <a:gd name="T4" fmla="*/ 0 w 1"/>
                    <a:gd name="T5" fmla="*/ 2 h 4"/>
                    <a:gd name="T6" fmla="*/ 1 w 1"/>
                    <a:gd name="T7" fmla="*/ 4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lnTo>
                        <a:pt x="0" y="0"/>
                      </a:lnTo>
                      <a:lnTo>
                        <a:pt x="0" y="2"/>
                      </a:lnTo>
                      <a:lnTo>
                        <a:pt x="1" y="4"/>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710">
                  <a:extLst>
                    <a:ext uri="{FF2B5EF4-FFF2-40B4-BE49-F238E27FC236}">
                      <a16:creationId xmlns:a16="http://schemas.microsoft.com/office/drawing/2014/main" id="{E3CFB76C-243A-440E-A5AD-076F1656EAF8}"/>
                    </a:ext>
                  </a:extLst>
                </p:cNvPr>
                <p:cNvSpPr>
                  <a:spLocks/>
                </p:cNvSpPr>
                <p:nvPr/>
              </p:nvSpPr>
              <p:spPr bwMode="auto">
                <a:xfrm>
                  <a:off x="3506" y="1752"/>
                  <a:ext cx="31" cy="30"/>
                </a:xfrm>
                <a:custGeom>
                  <a:avLst/>
                  <a:gdLst>
                    <a:gd name="T0" fmla="*/ 6 w 31"/>
                    <a:gd name="T1" fmla="*/ 7 h 30"/>
                    <a:gd name="T2" fmla="*/ 5 w 31"/>
                    <a:gd name="T3" fmla="*/ 10 h 30"/>
                    <a:gd name="T4" fmla="*/ 3 w 31"/>
                    <a:gd name="T5" fmla="*/ 10 h 30"/>
                    <a:gd name="T6" fmla="*/ 0 w 31"/>
                    <a:gd name="T7" fmla="*/ 18 h 30"/>
                    <a:gd name="T8" fmla="*/ 5 w 31"/>
                    <a:gd name="T9" fmla="*/ 25 h 30"/>
                    <a:gd name="T10" fmla="*/ 8 w 31"/>
                    <a:gd name="T11" fmla="*/ 24 h 30"/>
                    <a:gd name="T12" fmla="*/ 9 w 31"/>
                    <a:gd name="T13" fmla="*/ 20 h 30"/>
                    <a:gd name="T14" fmla="*/ 10 w 31"/>
                    <a:gd name="T15" fmla="*/ 18 h 30"/>
                    <a:gd name="T16" fmla="*/ 14 w 31"/>
                    <a:gd name="T17" fmla="*/ 20 h 30"/>
                    <a:gd name="T18" fmla="*/ 17 w 31"/>
                    <a:gd name="T19" fmla="*/ 27 h 30"/>
                    <a:gd name="T20" fmla="*/ 19 w 31"/>
                    <a:gd name="T21" fmla="*/ 27 h 30"/>
                    <a:gd name="T22" fmla="*/ 22 w 31"/>
                    <a:gd name="T23" fmla="*/ 30 h 30"/>
                    <a:gd name="T24" fmla="*/ 22 w 31"/>
                    <a:gd name="T25" fmla="*/ 30 h 30"/>
                    <a:gd name="T26" fmla="*/ 22 w 31"/>
                    <a:gd name="T27" fmla="*/ 27 h 30"/>
                    <a:gd name="T28" fmla="*/ 23 w 31"/>
                    <a:gd name="T29" fmla="*/ 28 h 30"/>
                    <a:gd name="T30" fmla="*/ 26 w 31"/>
                    <a:gd name="T31" fmla="*/ 26 h 30"/>
                    <a:gd name="T32" fmla="*/ 26 w 31"/>
                    <a:gd name="T33" fmla="*/ 24 h 30"/>
                    <a:gd name="T34" fmla="*/ 29 w 31"/>
                    <a:gd name="T35" fmla="*/ 24 h 30"/>
                    <a:gd name="T36" fmla="*/ 29 w 31"/>
                    <a:gd name="T37" fmla="*/ 21 h 30"/>
                    <a:gd name="T38" fmla="*/ 28 w 31"/>
                    <a:gd name="T39" fmla="*/ 20 h 30"/>
                    <a:gd name="T40" fmla="*/ 29 w 31"/>
                    <a:gd name="T41" fmla="*/ 18 h 30"/>
                    <a:gd name="T42" fmla="*/ 28 w 31"/>
                    <a:gd name="T43" fmla="*/ 16 h 30"/>
                    <a:gd name="T44" fmla="*/ 29 w 31"/>
                    <a:gd name="T45" fmla="*/ 16 h 30"/>
                    <a:gd name="T46" fmla="*/ 31 w 31"/>
                    <a:gd name="T47" fmla="*/ 22 h 30"/>
                    <a:gd name="T48" fmla="*/ 30 w 31"/>
                    <a:gd name="T49" fmla="*/ 14 h 30"/>
                    <a:gd name="T50" fmla="*/ 26 w 31"/>
                    <a:gd name="T51" fmla="*/ 14 h 30"/>
                    <a:gd name="T52" fmla="*/ 28 w 31"/>
                    <a:gd name="T53" fmla="*/ 12 h 30"/>
                    <a:gd name="T54" fmla="*/ 24 w 31"/>
                    <a:gd name="T55" fmla="*/ 5 h 30"/>
                    <a:gd name="T56" fmla="*/ 24 w 31"/>
                    <a:gd name="T57" fmla="*/ 2 h 30"/>
                    <a:gd name="T58" fmla="*/ 22 w 31"/>
                    <a:gd name="T59" fmla="*/ 0 h 30"/>
                    <a:gd name="T60" fmla="*/ 17 w 31"/>
                    <a:gd name="T61" fmla="*/ 0 h 30"/>
                    <a:gd name="T62" fmla="*/ 15 w 31"/>
                    <a:gd name="T63" fmla="*/ 2 h 30"/>
                    <a:gd name="T64" fmla="*/ 13 w 31"/>
                    <a:gd name="T65" fmla="*/ 3 h 30"/>
                    <a:gd name="T66" fmla="*/ 12 w 31"/>
                    <a:gd name="T67" fmla="*/ 3 h 30"/>
                    <a:gd name="T68" fmla="*/ 9 w 31"/>
                    <a:gd name="T69" fmla="*/ 4 h 30"/>
                    <a:gd name="T70" fmla="*/ 9 w 31"/>
                    <a:gd name="T71" fmla="*/ 6 h 30"/>
                    <a:gd name="T72" fmla="*/ 6 w 31"/>
                    <a:gd name="T7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0">
                      <a:moveTo>
                        <a:pt x="6" y="7"/>
                      </a:moveTo>
                      <a:lnTo>
                        <a:pt x="5" y="10"/>
                      </a:lnTo>
                      <a:lnTo>
                        <a:pt x="3" y="10"/>
                      </a:lnTo>
                      <a:lnTo>
                        <a:pt x="0" y="18"/>
                      </a:lnTo>
                      <a:lnTo>
                        <a:pt x="5" y="25"/>
                      </a:lnTo>
                      <a:lnTo>
                        <a:pt x="8" y="24"/>
                      </a:lnTo>
                      <a:lnTo>
                        <a:pt x="9" y="20"/>
                      </a:lnTo>
                      <a:lnTo>
                        <a:pt x="10" y="18"/>
                      </a:lnTo>
                      <a:lnTo>
                        <a:pt x="14" y="20"/>
                      </a:lnTo>
                      <a:lnTo>
                        <a:pt x="17" y="27"/>
                      </a:lnTo>
                      <a:lnTo>
                        <a:pt x="19" y="27"/>
                      </a:lnTo>
                      <a:lnTo>
                        <a:pt x="22" y="30"/>
                      </a:lnTo>
                      <a:lnTo>
                        <a:pt x="22" y="30"/>
                      </a:lnTo>
                      <a:lnTo>
                        <a:pt x="22" y="27"/>
                      </a:lnTo>
                      <a:lnTo>
                        <a:pt x="23" y="28"/>
                      </a:lnTo>
                      <a:lnTo>
                        <a:pt x="26" y="26"/>
                      </a:lnTo>
                      <a:lnTo>
                        <a:pt x="26" y="24"/>
                      </a:lnTo>
                      <a:lnTo>
                        <a:pt x="29" y="24"/>
                      </a:lnTo>
                      <a:lnTo>
                        <a:pt x="29" y="21"/>
                      </a:lnTo>
                      <a:lnTo>
                        <a:pt x="28" y="20"/>
                      </a:lnTo>
                      <a:lnTo>
                        <a:pt x="29" y="18"/>
                      </a:lnTo>
                      <a:lnTo>
                        <a:pt x="28" y="16"/>
                      </a:lnTo>
                      <a:lnTo>
                        <a:pt x="29" y="16"/>
                      </a:lnTo>
                      <a:lnTo>
                        <a:pt x="31" y="22"/>
                      </a:lnTo>
                      <a:lnTo>
                        <a:pt x="30" y="14"/>
                      </a:lnTo>
                      <a:lnTo>
                        <a:pt x="26" y="14"/>
                      </a:lnTo>
                      <a:lnTo>
                        <a:pt x="28" y="12"/>
                      </a:lnTo>
                      <a:lnTo>
                        <a:pt x="24" y="5"/>
                      </a:lnTo>
                      <a:lnTo>
                        <a:pt x="24" y="2"/>
                      </a:lnTo>
                      <a:lnTo>
                        <a:pt x="22" y="0"/>
                      </a:lnTo>
                      <a:lnTo>
                        <a:pt x="17" y="0"/>
                      </a:lnTo>
                      <a:lnTo>
                        <a:pt x="15" y="2"/>
                      </a:lnTo>
                      <a:lnTo>
                        <a:pt x="13" y="3"/>
                      </a:lnTo>
                      <a:lnTo>
                        <a:pt x="12" y="3"/>
                      </a:lnTo>
                      <a:lnTo>
                        <a:pt x="9" y="4"/>
                      </a:lnTo>
                      <a:lnTo>
                        <a:pt x="9" y="6"/>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711">
                  <a:extLst>
                    <a:ext uri="{FF2B5EF4-FFF2-40B4-BE49-F238E27FC236}">
                      <a16:creationId xmlns:a16="http://schemas.microsoft.com/office/drawing/2014/main" id="{C1480996-0C4F-4203-91DD-42CF3CD2829F}"/>
                    </a:ext>
                  </a:extLst>
                </p:cNvPr>
                <p:cNvSpPr>
                  <a:spLocks/>
                </p:cNvSpPr>
                <p:nvPr/>
              </p:nvSpPr>
              <p:spPr bwMode="auto">
                <a:xfrm>
                  <a:off x="3544" y="1772"/>
                  <a:ext cx="6" cy="9"/>
                </a:xfrm>
                <a:custGeom>
                  <a:avLst/>
                  <a:gdLst>
                    <a:gd name="T0" fmla="*/ 2 w 6"/>
                    <a:gd name="T1" fmla="*/ 4 h 9"/>
                    <a:gd name="T2" fmla="*/ 0 w 6"/>
                    <a:gd name="T3" fmla="*/ 9 h 9"/>
                    <a:gd name="T4" fmla="*/ 2 w 6"/>
                    <a:gd name="T5" fmla="*/ 8 h 9"/>
                    <a:gd name="T6" fmla="*/ 6 w 6"/>
                    <a:gd name="T7" fmla="*/ 4 h 9"/>
                    <a:gd name="T8" fmla="*/ 5 w 6"/>
                    <a:gd name="T9" fmla="*/ 3 h 9"/>
                    <a:gd name="T10" fmla="*/ 6 w 6"/>
                    <a:gd name="T11" fmla="*/ 0 h 9"/>
                    <a:gd name="T12" fmla="*/ 2 w 6"/>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2" y="4"/>
                      </a:moveTo>
                      <a:lnTo>
                        <a:pt x="0" y="9"/>
                      </a:lnTo>
                      <a:lnTo>
                        <a:pt x="2" y="8"/>
                      </a:lnTo>
                      <a:lnTo>
                        <a:pt x="6" y="4"/>
                      </a:lnTo>
                      <a:lnTo>
                        <a:pt x="5" y="3"/>
                      </a:lnTo>
                      <a:lnTo>
                        <a:pt x="6" y="0"/>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712">
                  <a:extLst>
                    <a:ext uri="{FF2B5EF4-FFF2-40B4-BE49-F238E27FC236}">
                      <a16:creationId xmlns:a16="http://schemas.microsoft.com/office/drawing/2014/main" id="{B45E91D2-AD5A-482B-B61A-15060EB1E239}"/>
                    </a:ext>
                  </a:extLst>
                </p:cNvPr>
                <p:cNvSpPr>
                  <a:spLocks/>
                </p:cNvSpPr>
                <p:nvPr/>
              </p:nvSpPr>
              <p:spPr bwMode="auto">
                <a:xfrm>
                  <a:off x="3525" y="1736"/>
                  <a:ext cx="5" cy="8"/>
                </a:xfrm>
                <a:custGeom>
                  <a:avLst/>
                  <a:gdLst>
                    <a:gd name="T0" fmla="*/ 5 w 5"/>
                    <a:gd name="T1" fmla="*/ 5 h 8"/>
                    <a:gd name="T2" fmla="*/ 4 w 5"/>
                    <a:gd name="T3" fmla="*/ 0 h 8"/>
                    <a:gd name="T4" fmla="*/ 0 w 5"/>
                    <a:gd name="T5" fmla="*/ 2 h 8"/>
                    <a:gd name="T6" fmla="*/ 0 w 5"/>
                    <a:gd name="T7" fmla="*/ 6 h 8"/>
                    <a:gd name="T8" fmla="*/ 3 w 5"/>
                    <a:gd name="T9" fmla="*/ 5 h 8"/>
                    <a:gd name="T10" fmla="*/ 2 w 5"/>
                    <a:gd name="T11" fmla="*/ 8 h 8"/>
                    <a:gd name="T12" fmla="*/ 5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5" y="5"/>
                      </a:moveTo>
                      <a:lnTo>
                        <a:pt x="4" y="0"/>
                      </a:lnTo>
                      <a:lnTo>
                        <a:pt x="0" y="2"/>
                      </a:lnTo>
                      <a:lnTo>
                        <a:pt x="0" y="6"/>
                      </a:lnTo>
                      <a:lnTo>
                        <a:pt x="3" y="5"/>
                      </a:lnTo>
                      <a:lnTo>
                        <a:pt x="2" y="8"/>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713">
                  <a:extLst>
                    <a:ext uri="{FF2B5EF4-FFF2-40B4-BE49-F238E27FC236}">
                      <a16:creationId xmlns:a16="http://schemas.microsoft.com/office/drawing/2014/main" id="{2CB49C64-DDB5-450D-B9B7-DE42B8B51B14}"/>
                    </a:ext>
                  </a:extLst>
                </p:cNvPr>
                <p:cNvSpPr>
                  <a:spLocks/>
                </p:cNvSpPr>
                <p:nvPr/>
              </p:nvSpPr>
              <p:spPr bwMode="auto">
                <a:xfrm>
                  <a:off x="3523" y="1717"/>
                  <a:ext cx="3" cy="3"/>
                </a:xfrm>
                <a:custGeom>
                  <a:avLst/>
                  <a:gdLst>
                    <a:gd name="T0" fmla="*/ 0 w 3"/>
                    <a:gd name="T1" fmla="*/ 3 h 3"/>
                    <a:gd name="T2" fmla="*/ 2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2"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714">
                  <a:extLst>
                    <a:ext uri="{FF2B5EF4-FFF2-40B4-BE49-F238E27FC236}">
                      <a16:creationId xmlns:a16="http://schemas.microsoft.com/office/drawing/2014/main" id="{8AD15777-2ACB-410E-93F1-FC08CB2E2316}"/>
                    </a:ext>
                  </a:extLst>
                </p:cNvPr>
                <p:cNvSpPr>
                  <a:spLocks/>
                </p:cNvSpPr>
                <p:nvPr/>
              </p:nvSpPr>
              <p:spPr bwMode="auto">
                <a:xfrm>
                  <a:off x="3547" y="1796"/>
                  <a:ext cx="7" cy="5"/>
                </a:xfrm>
                <a:custGeom>
                  <a:avLst/>
                  <a:gdLst>
                    <a:gd name="T0" fmla="*/ 0 w 9"/>
                    <a:gd name="T1" fmla="*/ 4 h 7"/>
                    <a:gd name="T2" fmla="*/ 5 w 9"/>
                    <a:gd name="T3" fmla="*/ 7 h 7"/>
                    <a:gd name="T4" fmla="*/ 9 w 9"/>
                    <a:gd name="T5" fmla="*/ 3 h 7"/>
                    <a:gd name="T6" fmla="*/ 6 w 9"/>
                    <a:gd name="T7" fmla="*/ 3 h 7"/>
                    <a:gd name="T8" fmla="*/ 5 w 9"/>
                    <a:gd name="T9" fmla="*/ 0 h 7"/>
                    <a:gd name="T10" fmla="*/ 1 w 9"/>
                    <a:gd name="T11" fmla="*/ 0 h 7"/>
                    <a:gd name="T12" fmla="*/ 0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0" y="4"/>
                      </a:moveTo>
                      <a:cubicBezTo>
                        <a:pt x="5" y="7"/>
                        <a:pt x="5" y="7"/>
                        <a:pt x="5" y="7"/>
                      </a:cubicBezTo>
                      <a:cubicBezTo>
                        <a:pt x="9" y="3"/>
                        <a:pt x="9" y="3"/>
                        <a:pt x="9" y="3"/>
                      </a:cubicBezTo>
                      <a:cubicBezTo>
                        <a:pt x="6" y="3"/>
                        <a:pt x="6" y="3"/>
                        <a:pt x="6" y="3"/>
                      </a:cubicBezTo>
                      <a:cubicBezTo>
                        <a:pt x="5" y="0"/>
                        <a:pt x="5" y="0"/>
                        <a:pt x="5" y="0"/>
                      </a:cubicBezTo>
                      <a:cubicBezTo>
                        <a:pt x="1" y="0"/>
                        <a:pt x="1" y="0"/>
                        <a:pt x="1" y="0"/>
                      </a:cubicBezTo>
                      <a:cubicBezTo>
                        <a:pt x="1" y="0"/>
                        <a:pt x="0" y="4"/>
                        <a:pt x="0"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715">
                  <a:extLst>
                    <a:ext uri="{FF2B5EF4-FFF2-40B4-BE49-F238E27FC236}">
                      <a16:creationId xmlns:a16="http://schemas.microsoft.com/office/drawing/2014/main" id="{B0AF25CF-DB25-42DA-A754-9647509917FB}"/>
                    </a:ext>
                  </a:extLst>
                </p:cNvPr>
                <p:cNvSpPr>
                  <a:spLocks/>
                </p:cNvSpPr>
                <p:nvPr/>
              </p:nvSpPr>
              <p:spPr bwMode="auto">
                <a:xfrm>
                  <a:off x="3587" y="1858"/>
                  <a:ext cx="6" cy="4"/>
                </a:xfrm>
                <a:custGeom>
                  <a:avLst/>
                  <a:gdLst>
                    <a:gd name="T0" fmla="*/ 4 w 6"/>
                    <a:gd name="T1" fmla="*/ 0 h 4"/>
                    <a:gd name="T2" fmla="*/ 0 w 6"/>
                    <a:gd name="T3" fmla="*/ 3 h 4"/>
                    <a:gd name="T4" fmla="*/ 1 w 6"/>
                    <a:gd name="T5" fmla="*/ 3 h 4"/>
                    <a:gd name="T6" fmla="*/ 4 w 6"/>
                    <a:gd name="T7" fmla="*/ 4 h 4"/>
                    <a:gd name="T8" fmla="*/ 5 w 6"/>
                    <a:gd name="T9" fmla="*/ 4 h 4"/>
                    <a:gd name="T10" fmla="*/ 5 w 6"/>
                    <a:gd name="T11" fmla="*/ 3 h 4"/>
                    <a:gd name="T12" fmla="*/ 6 w 6"/>
                    <a:gd name="T13" fmla="*/ 1 h 4"/>
                    <a:gd name="T14" fmla="*/ 5 w 6"/>
                    <a:gd name="T15" fmla="*/ 1 h 4"/>
                    <a:gd name="T16" fmla="*/ 4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0"/>
                      </a:moveTo>
                      <a:lnTo>
                        <a:pt x="0" y="3"/>
                      </a:lnTo>
                      <a:lnTo>
                        <a:pt x="1" y="3"/>
                      </a:lnTo>
                      <a:lnTo>
                        <a:pt x="4" y="4"/>
                      </a:lnTo>
                      <a:lnTo>
                        <a:pt x="5" y="4"/>
                      </a:lnTo>
                      <a:lnTo>
                        <a:pt x="5" y="3"/>
                      </a:lnTo>
                      <a:lnTo>
                        <a:pt x="6" y="1"/>
                      </a:lnTo>
                      <a:lnTo>
                        <a:pt x="5"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716">
                  <a:extLst>
                    <a:ext uri="{FF2B5EF4-FFF2-40B4-BE49-F238E27FC236}">
                      <a16:creationId xmlns:a16="http://schemas.microsoft.com/office/drawing/2014/main" id="{7614E40E-CACF-4D0C-A4B4-7E48C8F3F6D7}"/>
                    </a:ext>
                  </a:extLst>
                </p:cNvPr>
                <p:cNvSpPr>
                  <a:spLocks/>
                </p:cNvSpPr>
                <p:nvPr/>
              </p:nvSpPr>
              <p:spPr bwMode="auto">
                <a:xfrm>
                  <a:off x="3538" y="1741"/>
                  <a:ext cx="4" cy="8"/>
                </a:xfrm>
                <a:custGeom>
                  <a:avLst/>
                  <a:gdLst>
                    <a:gd name="T0" fmla="*/ 0 w 4"/>
                    <a:gd name="T1" fmla="*/ 2 h 8"/>
                    <a:gd name="T2" fmla="*/ 1 w 4"/>
                    <a:gd name="T3" fmla="*/ 7 h 8"/>
                    <a:gd name="T4" fmla="*/ 3 w 4"/>
                    <a:gd name="T5" fmla="*/ 8 h 8"/>
                    <a:gd name="T6" fmla="*/ 4 w 4"/>
                    <a:gd name="T7" fmla="*/ 5 h 8"/>
                    <a:gd name="T8" fmla="*/ 2 w 4"/>
                    <a:gd name="T9" fmla="*/ 0 h 8"/>
                    <a:gd name="T10" fmla="*/ 0 w 4"/>
                    <a:gd name="T11" fmla="*/ 2 h 8"/>
                  </a:gdLst>
                  <a:ahLst/>
                  <a:cxnLst>
                    <a:cxn ang="0">
                      <a:pos x="T0" y="T1"/>
                    </a:cxn>
                    <a:cxn ang="0">
                      <a:pos x="T2" y="T3"/>
                    </a:cxn>
                    <a:cxn ang="0">
                      <a:pos x="T4" y="T5"/>
                    </a:cxn>
                    <a:cxn ang="0">
                      <a:pos x="T6" y="T7"/>
                    </a:cxn>
                    <a:cxn ang="0">
                      <a:pos x="T8" y="T9"/>
                    </a:cxn>
                    <a:cxn ang="0">
                      <a:pos x="T10" y="T11"/>
                    </a:cxn>
                  </a:cxnLst>
                  <a:rect l="0" t="0" r="r" b="b"/>
                  <a:pathLst>
                    <a:path w="4" h="8">
                      <a:moveTo>
                        <a:pt x="0" y="2"/>
                      </a:moveTo>
                      <a:lnTo>
                        <a:pt x="1" y="7"/>
                      </a:lnTo>
                      <a:lnTo>
                        <a:pt x="3" y="8"/>
                      </a:lnTo>
                      <a:lnTo>
                        <a:pt x="4" y="5"/>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717">
                  <a:extLst>
                    <a:ext uri="{FF2B5EF4-FFF2-40B4-BE49-F238E27FC236}">
                      <a16:creationId xmlns:a16="http://schemas.microsoft.com/office/drawing/2014/main" id="{BD04A438-897E-4066-829E-0E2034C2FE93}"/>
                    </a:ext>
                  </a:extLst>
                </p:cNvPr>
                <p:cNvSpPr>
                  <a:spLocks/>
                </p:cNvSpPr>
                <p:nvPr/>
              </p:nvSpPr>
              <p:spPr bwMode="auto">
                <a:xfrm>
                  <a:off x="3527" y="1719"/>
                  <a:ext cx="8" cy="8"/>
                </a:xfrm>
                <a:custGeom>
                  <a:avLst/>
                  <a:gdLst>
                    <a:gd name="T0" fmla="*/ 5 w 8"/>
                    <a:gd name="T1" fmla="*/ 8 h 8"/>
                    <a:gd name="T2" fmla="*/ 8 w 8"/>
                    <a:gd name="T3" fmla="*/ 6 h 8"/>
                    <a:gd name="T4" fmla="*/ 7 w 8"/>
                    <a:gd name="T5" fmla="*/ 3 h 8"/>
                    <a:gd name="T6" fmla="*/ 5 w 8"/>
                    <a:gd name="T7" fmla="*/ 3 h 8"/>
                    <a:gd name="T8" fmla="*/ 3 w 8"/>
                    <a:gd name="T9" fmla="*/ 0 h 8"/>
                    <a:gd name="T10" fmla="*/ 0 w 8"/>
                    <a:gd name="T11" fmla="*/ 2 h 8"/>
                    <a:gd name="T12" fmla="*/ 4 w 8"/>
                    <a:gd name="T13" fmla="*/ 5 h 8"/>
                    <a:gd name="T14" fmla="*/ 1 w 8"/>
                    <a:gd name="T15" fmla="*/ 5 h 8"/>
                    <a:gd name="T16" fmla="*/ 2 w 8"/>
                    <a:gd name="T17" fmla="*/ 7 h 8"/>
                    <a:gd name="T18" fmla="*/ 0 w 8"/>
                    <a:gd name="T19" fmla="*/ 8 h 8"/>
                    <a:gd name="T20" fmla="*/ 5 w 8"/>
                    <a:gd name="T21" fmla="*/ 7 h 8"/>
                    <a:gd name="T22" fmla="*/ 5 w 8"/>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5" y="8"/>
                      </a:moveTo>
                      <a:lnTo>
                        <a:pt x="8" y="6"/>
                      </a:lnTo>
                      <a:lnTo>
                        <a:pt x="7" y="3"/>
                      </a:lnTo>
                      <a:lnTo>
                        <a:pt x="5" y="3"/>
                      </a:lnTo>
                      <a:lnTo>
                        <a:pt x="3" y="0"/>
                      </a:lnTo>
                      <a:lnTo>
                        <a:pt x="0" y="2"/>
                      </a:lnTo>
                      <a:lnTo>
                        <a:pt x="4" y="5"/>
                      </a:lnTo>
                      <a:lnTo>
                        <a:pt x="1" y="5"/>
                      </a:lnTo>
                      <a:lnTo>
                        <a:pt x="2" y="7"/>
                      </a:lnTo>
                      <a:lnTo>
                        <a:pt x="0" y="8"/>
                      </a:lnTo>
                      <a:lnTo>
                        <a:pt x="5" y="7"/>
                      </a:lnTo>
                      <a:lnTo>
                        <a:pt x="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718">
                  <a:extLst>
                    <a:ext uri="{FF2B5EF4-FFF2-40B4-BE49-F238E27FC236}">
                      <a16:creationId xmlns:a16="http://schemas.microsoft.com/office/drawing/2014/main" id="{2E55A5DD-CA2B-4F6B-A37E-E8AADC1ED21F}"/>
                    </a:ext>
                  </a:extLst>
                </p:cNvPr>
                <p:cNvSpPr>
                  <a:spLocks/>
                </p:cNvSpPr>
                <p:nvPr/>
              </p:nvSpPr>
              <p:spPr bwMode="auto">
                <a:xfrm>
                  <a:off x="3560" y="1665"/>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719">
                  <a:extLst>
                    <a:ext uri="{FF2B5EF4-FFF2-40B4-BE49-F238E27FC236}">
                      <a16:creationId xmlns:a16="http://schemas.microsoft.com/office/drawing/2014/main" id="{853FCCB4-7E84-4456-8554-9F4818850411}"/>
                    </a:ext>
                  </a:extLst>
                </p:cNvPr>
                <p:cNvSpPr>
                  <a:spLocks/>
                </p:cNvSpPr>
                <p:nvPr/>
              </p:nvSpPr>
              <p:spPr bwMode="auto">
                <a:xfrm>
                  <a:off x="3514" y="1709"/>
                  <a:ext cx="1" cy="3"/>
                </a:xfrm>
                <a:custGeom>
                  <a:avLst/>
                  <a:gdLst>
                    <a:gd name="T0" fmla="*/ 1 w 1"/>
                    <a:gd name="T1" fmla="*/ 0 h 3"/>
                    <a:gd name="T2" fmla="*/ 0 w 1"/>
                    <a:gd name="T3" fmla="*/ 1 h 3"/>
                    <a:gd name="T4" fmla="*/ 0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720">
                  <a:extLst>
                    <a:ext uri="{FF2B5EF4-FFF2-40B4-BE49-F238E27FC236}">
                      <a16:creationId xmlns:a16="http://schemas.microsoft.com/office/drawing/2014/main" id="{4AC5BC12-CD18-45B8-9652-02593648BE9B}"/>
                    </a:ext>
                  </a:extLst>
                </p:cNvPr>
                <p:cNvSpPr>
                  <a:spLocks/>
                </p:cNvSpPr>
                <p:nvPr/>
              </p:nvSpPr>
              <p:spPr bwMode="auto">
                <a:xfrm>
                  <a:off x="3515" y="1700"/>
                  <a:ext cx="3" cy="7"/>
                </a:xfrm>
                <a:custGeom>
                  <a:avLst/>
                  <a:gdLst>
                    <a:gd name="T0" fmla="*/ 3 w 3"/>
                    <a:gd name="T1" fmla="*/ 1 h 7"/>
                    <a:gd name="T2" fmla="*/ 1 w 3"/>
                    <a:gd name="T3" fmla="*/ 0 h 7"/>
                    <a:gd name="T4" fmla="*/ 1 w 3"/>
                    <a:gd name="T5" fmla="*/ 3 h 7"/>
                    <a:gd name="T6" fmla="*/ 0 w 3"/>
                    <a:gd name="T7" fmla="*/ 5 h 7"/>
                    <a:gd name="T8" fmla="*/ 1 w 3"/>
                    <a:gd name="T9" fmla="*/ 7 h 7"/>
                    <a:gd name="T10" fmla="*/ 3 w 3"/>
                    <a:gd name="T11" fmla="*/ 7 h 7"/>
                    <a:gd name="T12" fmla="*/ 2 w 3"/>
                    <a:gd name="T13" fmla="*/ 5 h 7"/>
                    <a:gd name="T14" fmla="*/ 3 w 3"/>
                    <a:gd name="T15" fmla="*/ 3 h 7"/>
                    <a:gd name="T16" fmla="*/ 3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1"/>
                      </a:moveTo>
                      <a:lnTo>
                        <a:pt x="1" y="0"/>
                      </a:lnTo>
                      <a:lnTo>
                        <a:pt x="1" y="3"/>
                      </a:lnTo>
                      <a:lnTo>
                        <a:pt x="0" y="5"/>
                      </a:lnTo>
                      <a:lnTo>
                        <a:pt x="1" y="7"/>
                      </a:lnTo>
                      <a:lnTo>
                        <a:pt x="3" y="7"/>
                      </a:lnTo>
                      <a:lnTo>
                        <a:pt x="2" y="5"/>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721">
                  <a:extLst>
                    <a:ext uri="{FF2B5EF4-FFF2-40B4-BE49-F238E27FC236}">
                      <a16:creationId xmlns:a16="http://schemas.microsoft.com/office/drawing/2014/main" id="{9F16D744-CF3F-40DB-9195-C51A019EC887}"/>
                    </a:ext>
                  </a:extLst>
                </p:cNvPr>
                <p:cNvSpPr>
                  <a:spLocks/>
                </p:cNvSpPr>
                <p:nvPr/>
              </p:nvSpPr>
              <p:spPr bwMode="auto">
                <a:xfrm>
                  <a:off x="3546" y="1850"/>
                  <a:ext cx="161" cy="184"/>
                </a:xfrm>
                <a:custGeom>
                  <a:avLst/>
                  <a:gdLst>
                    <a:gd name="T0" fmla="*/ 147 w 161"/>
                    <a:gd name="T1" fmla="*/ 134 h 184"/>
                    <a:gd name="T2" fmla="*/ 150 w 161"/>
                    <a:gd name="T3" fmla="*/ 120 h 184"/>
                    <a:gd name="T4" fmla="*/ 148 w 161"/>
                    <a:gd name="T5" fmla="*/ 112 h 184"/>
                    <a:gd name="T6" fmla="*/ 144 w 161"/>
                    <a:gd name="T7" fmla="*/ 100 h 184"/>
                    <a:gd name="T8" fmla="*/ 135 w 161"/>
                    <a:gd name="T9" fmla="*/ 108 h 184"/>
                    <a:gd name="T10" fmla="*/ 135 w 161"/>
                    <a:gd name="T11" fmla="*/ 104 h 184"/>
                    <a:gd name="T12" fmla="*/ 142 w 161"/>
                    <a:gd name="T13" fmla="*/ 88 h 184"/>
                    <a:gd name="T14" fmla="*/ 143 w 161"/>
                    <a:gd name="T15" fmla="*/ 77 h 184"/>
                    <a:gd name="T16" fmla="*/ 152 w 161"/>
                    <a:gd name="T17" fmla="*/ 77 h 184"/>
                    <a:gd name="T18" fmla="*/ 152 w 161"/>
                    <a:gd name="T19" fmla="*/ 64 h 184"/>
                    <a:gd name="T20" fmla="*/ 157 w 161"/>
                    <a:gd name="T21" fmla="*/ 49 h 184"/>
                    <a:gd name="T22" fmla="*/ 152 w 161"/>
                    <a:gd name="T23" fmla="*/ 41 h 184"/>
                    <a:gd name="T24" fmla="*/ 142 w 161"/>
                    <a:gd name="T25" fmla="*/ 42 h 184"/>
                    <a:gd name="T26" fmla="*/ 135 w 161"/>
                    <a:gd name="T27" fmla="*/ 36 h 184"/>
                    <a:gd name="T28" fmla="*/ 128 w 161"/>
                    <a:gd name="T29" fmla="*/ 32 h 184"/>
                    <a:gd name="T30" fmla="*/ 118 w 161"/>
                    <a:gd name="T31" fmla="*/ 26 h 184"/>
                    <a:gd name="T32" fmla="*/ 112 w 161"/>
                    <a:gd name="T33" fmla="*/ 24 h 184"/>
                    <a:gd name="T34" fmla="*/ 105 w 161"/>
                    <a:gd name="T35" fmla="*/ 15 h 184"/>
                    <a:gd name="T36" fmla="*/ 96 w 161"/>
                    <a:gd name="T37" fmla="*/ 7 h 184"/>
                    <a:gd name="T38" fmla="*/ 88 w 161"/>
                    <a:gd name="T39" fmla="*/ 2 h 184"/>
                    <a:gd name="T40" fmla="*/ 83 w 161"/>
                    <a:gd name="T41" fmla="*/ 12 h 184"/>
                    <a:gd name="T42" fmla="*/ 73 w 161"/>
                    <a:gd name="T43" fmla="*/ 26 h 184"/>
                    <a:gd name="T44" fmla="*/ 62 w 161"/>
                    <a:gd name="T45" fmla="*/ 32 h 184"/>
                    <a:gd name="T46" fmla="*/ 58 w 161"/>
                    <a:gd name="T47" fmla="*/ 39 h 184"/>
                    <a:gd name="T48" fmla="*/ 47 w 161"/>
                    <a:gd name="T49" fmla="*/ 36 h 184"/>
                    <a:gd name="T50" fmla="*/ 41 w 161"/>
                    <a:gd name="T51" fmla="*/ 31 h 184"/>
                    <a:gd name="T52" fmla="*/ 37 w 161"/>
                    <a:gd name="T53" fmla="*/ 36 h 184"/>
                    <a:gd name="T54" fmla="*/ 41 w 161"/>
                    <a:gd name="T55" fmla="*/ 47 h 184"/>
                    <a:gd name="T56" fmla="*/ 35 w 161"/>
                    <a:gd name="T57" fmla="*/ 53 h 184"/>
                    <a:gd name="T58" fmla="*/ 27 w 161"/>
                    <a:gd name="T59" fmla="*/ 55 h 184"/>
                    <a:gd name="T60" fmla="*/ 14 w 161"/>
                    <a:gd name="T61" fmla="*/ 51 h 184"/>
                    <a:gd name="T62" fmla="*/ 7 w 161"/>
                    <a:gd name="T63" fmla="*/ 52 h 184"/>
                    <a:gd name="T64" fmla="*/ 0 w 161"/>
                    <a:gd name="T65" fmla="*/ 59 h 184"/>
                    <a:gd name="T66" fmla="*/ 3 w 161"/>
                    <a:gd name="T67" fmla="*/ 60 h 184"/>
                    <a:gd name="T68" fmla="*/ 5 w 161"/>
                    <a:gd name="T69" fmla="*/ 61 h 184"/>
                    <a:gd name="T70" fmla="*/ 2 w 161"/>
                    <a:gd name="T71" fmla="*/ 67 h 184"/>
                    <a:gd name="T72" fmla="*/ 7 w 161"/>
                    <a:gd name="T73" fmla="*/ 70 h 184"/>
                    <a:gd name="T74" fmla="*/ 17 w 161"/>
                    <a:gd name="T75" fmla="*/ 74 h 184"/>
                    <a:gd name="T76" fmla="*/ 25 w 161"/>
                    <a:gd name="T77" fmla="*/ 74 h 184"/>
                    <a:gd name="T78" fmla="*/ 29 w 161"/>
                    <a:gd name="T79" fmla="*/ 78 h 184"/>
                    <a:gd name="T80" fmla="*/ 34 w 161"/>
                    <a:gd name="T81" fmla="*/ 81 h 184"/>
                    <a:gd name="T82" fmla="*/ 34 w 161"/>
                    <a:gd name="T83" fmla="*/ 83 h 184"/>
                    <a:gd name="T84" fmla="*/ 33 w 161"/>
                    <a:gd name="T85" fmla="*/ 93 h 184"/>
                    <a:gd name="T86" fmla="*/ 43 w 161"/>
                    <a:gd name="T87" fmla="*/ 102 h 184"/>
                    <a:gd name="T88" fmla="*/ 46 w 161"/>
                    <a:gd name="T89" fmla="*/ 112 h 184"/>
                    <a:gd name="T90" fmla="*/ 52 w 161"/>
                    <a:gd name="T91" fmla="*/ 120 h 184"/>
                    <a:gd name="T92" fmla="*/ 48 w 161"/>
                    <a:gd name="T93" fmla="*/ 120 h 184"/>
                    <a:gd name="T94" fmla="*/ 47 w 161"/>
                    <a:gd name="T95" fmla="*/ 137 h 184"/>
                    <a:gd name="T96" fmla="*/ 38 w 161"/>
                    <a:gd name="T97" fmla="*/ 163 h 184"/>
                    <a:gd name="T98" fmla="*/ 44 w 161"/>
                    <a:gd name="T99" fmla="*/ 169 h 184"/>
                    <a:gd name="T100" fmla="*/ 55 w 161"/>
                    <a:gd name="T101" fmla="*/ 178 h 184"/>
                    <a:gd name="T102" fmla="*/ 67 w 161"/>
                    <a:gd name="T103" fmla="*/ 181 h 184"/>
                    <a:gd name="T104" fmla="*/ 83 w 161"/>
                    <a:gd name="T105" fmla="*/ 179 h 184"/>
                    <a:gd name="T106" fmla="*/ 100 w 161"/>
                    <a:gd name="T107" fmla="*/ 184 h 184"/>
                    <a:gd name="T108" fmla="*/ 100 w 161"/>
                    <a:gd name="T109" fmla="*/ 170 h 184"/>
                    <a:gd name="T110" fmla="*/ 111 w 161"/>
                    <a:gd name="T111" fmla="*/ 161 h 184"/>
                    <a:gd name="T112" fmla="*/ 122 w 161"/>
                    <a:gd name="T113" fmla="*/ 162 h 184"/>
                    <a:gd name="T114" fmla="*/ 142 w 161"/>
                    <a:gd name="T115" fmla="*/ 171 h 184"/>
                    <a:gd name="T116" fmla="*/ 155 w 161"/>
                    <a:gd name="T117" fmla="*/ 1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 h="184">
                      <a:moveTo>
                        <a:pt x="156" y="147"/>
                      </a:moveTo>
                      <a:lnTo>
                        <a:pt x="152" y="147"/>
                      </a:lnTo>
                      <a:lnTo>
                        <a:pt x="148" y="143"/>
                      </a:lnTo>
                      <a:lnTo>
                        <a:pt x="147" y="134"/>
                      </a:lnTo>
                      <a:lnTo>
                        <a:pt x="144" y="129"/>
                      </a:lnTo>
                      <a:lnTo>
                        <a:pt x="145" y="126"/>
                      </a:lnTo>
                      <a:lnTo>
                        <a:pt x="149" y="126"/>
                      </a:lnTo>
                      <a:lnTo>
                        <a:pt x="150" y="120"/>
                      </a:lnTo>
                      <a:lnTo>
                        <a:pt x="147" y="118"/>
                      </a:lnTo>
                      <a:lnTo>
                        <a:pt x="147" y="113"/>
                      </a:lnTo>
                      <a:lnTo>
                        <a:pt x="148" y="112"/>
                      </a:lnTo>
                      <a:lnTo>
                        <a:pt x="148" y="112"/>
                      </a:lnTo>
                      <a:lnTo>
                        <a:pt x="148" y="109"/>
                      </a:lnTo>
                      <a:lnTo>
                        <a:pt x="146" y="107"/>
                      </a:lnTo>
                      <a:lnTo>
                        <a:pt x="145" y="103"/>
                      </a:lnTo>
                      <a:lnTo>
                        <a:pt x="144" y="100"/>
                      </a:lnTo>
                      <a:lnTo>
                        <a:pt x="139" y="100"/>
                      </a:lnTo>
                      <a:lnTo>
                        <a:pt x="138" y="102"/>
                      </a:lnTo>
                      <a:lnTo>
                        <a:pt x="138" y="106"/>
                      </a:lnTo>
                      <a:lnTo>
                        <a:pt x="135" y="108"/>
                      </a:lnTo>
                      <a:lnTo>
                        <a:pt x="132" y="107"/>
                      </a:lnTo>
                      <a:lnTo>
                        <a:pt x="132" y="105"/>
                      </a:lnTo>
                      <a:lnTo>
                        <a:pt x="134" y="104"/>
                      </a:lnTo>
                      <a:lnTo>
                        <a:pt x="135" y="104"/>
                      </a:lnTo>
                      <a:lnTo>
                        <a:pt x="135" y="101"/>
                      </a:lnTo>
                      <a:lnTo>
                        <a:pt x="136" y="95"/>
                      </a:lnTo>
                      <a:lnTo>
                        <a:pt x="139" y="88"/>
                      </a:lnTo>
                      <a:lnTo>
                        <a:pt x="142" y="88"/>
                      </a:lnTo>
                      <a:lnTo>
                        <a:pt x="145" y="83"/>
                      </a:lnTo>
                      <a:lnTo>
                        <a:pt x="147" y="82"/>
                      </a:lnTo>
                      <a:lnTo>
                        <a:pt x="146" y="78"/>
                      </a:lnTo>
                      <a:lnTo>
                        <a:pt x="143" y="77"/>
                      </a:lnTo>
                      <a:lnTo>
                        <a:pt x="145" y="74"/>
                      </a:lnTo>
                      <a:lnTo>
                        <a:pt x="149" y="74"/>
                      </a:lnTo>
                      <a:lnTo>
                        <a:pt x="149" y="76"/>
                      </a:lnTo>
                      <a:lnTo>
                        <a:pt x="152" y="77"/>
                      </a:lnTo>
                      <a:lnTo>
                        <a:pt x="156" y="74"/>
                      </a:lnTo>
                      <a:lnTo>
                        <a:pt x="155" y="71"/>
                      </a:lnTo>
                      <a:lnTo>
                        <a:pt x="152" y="70"/>
                      </a:lnTo>
                      <a:lnTo>
                        <a:pt x="152" y="64"/>
                      </a:lnTo>
                      <a:lnTo>
                        <a:pt x="154" y="59"/>
                      </a:lnTo>
                      <a:lnTo>
                        <a:pt x="155" y="57"/>
                      </a:lnTo>
                      <a:lnTo>
                        <a:pt x="155" y="54"/>
                      </a:lnTo>
                      <a:lnTo>
                        <a:pt x="157" y="49"/>
                      </a:lnTo>
                      <a:lnTo>
                        <a:pt x="161" y="45"/>
                      </a:lnTo>
                      <a:lnTo>
                        <a:pt x="158" y="43"/>
                      </a:lnTo>
                      <a:lnTo>
                        <a:pt x="155" y="43"/>
                      </a:lnTo>
                      <a:lnTo>
                        <a:pt x="152" y="41"/>
                      </a:lnTo>
                      <a:lnTo>
                        <a:pt x="149" y="42"/>
                      </a:lnTo>
                      <a:lnTo>
                        <a:pt x="148" y="41"/>
                      </a:lnTo>
                      <a:lnTo>
                        <a:pt x="145" y="41"/>
                      </a:lnTo>
                      <a:lnTo>
                        <a:pt x="142" y="42"/>
                      </a:lnTo>
                      <a:lnTo>
                        <a:pt x="140" y="40"/>
                      </a:lnTo>
                      <a:lnTo>
                        <a:pt x="140" y="37"/>
                      </a:lnTo>
                      <a:lnTo>
                        <a:pt x="138" y="35"/>
                      </a:lnTo>
                      <a:lnTo>
                        <a:pt x="135" y="36"/>
                      </a:lnTo>
                      <a:lnTo>
                        <a:pt x="132" y="35"/>
                      </a:lnTo>
                      <a:lnTo>
                        <a:pt x="131" y="32"/>
                      </a:lnTo>
                      <a:lnTo>
                        <a:pt x="130" y="32"/>
                      </a:lnTo>
                      <a:lnTo>
                        <a:pt x="128" y="32"/>
                      </a:lnTo>
                      <a:lnTo>
                        <a:pt x="127" y="33"/>
                      </a:lnTo>
                      <a:lnTo>
                        <a:pt x="124" y="30"/>
                      </a:lnTo>
                      <a:lnTo>
                        <a:pt x="121" y="30"/>
                      </a:lnTo>
                      <a:lnTo>
                        <a:pt x="118" y="26"/>
                      </a:lnTo>
                      <a:lnTo>
                        <a:pt x="117" y="25"/>
                      </a:lnTo>
                      <a:lnTo>
                        <a:pt x="115" y="23"/>
                      </a:lnTo>
                      <a:lnTo>
                        <a:pt x="114" y="23"/>
                      </a:lnTo>
                      <a:lnTo>
                        <a:pt x="112" y="24"/>
                      </a:lnTo>
                      <a:lnTo>
                        <a:pt x="109" y="22"/>
                      </a:lnTo>
                      <a:lnTo>
                        <a:pt x="109" y="18"/>
                      </a:lnTo>
                      <a:lnTo>
                        <a:pt x="107" y="17"/>
                      </a:lnTo>
                      <a:lnTo>
                        <a:pt x="105" y="15"/>
                      </a:lnTo>
                      <a:lnTo>
                        <a:pt x="104" y="15"/>
                      </a:lnTo>
                      <a:lnTo>
                        <a:pt x="100" y="12"/>
                      </a:lnTo>
                      <a:lnTo>
                        <a:pt x="99" y="8"/>
                      </a:lnTo>
                      <a:lnTo>
                        <a:pt x="96" y="7"/>
                      </a:lnTo>
                      <a:lnTo>
                        <a:pt x="95" y="1"/>
                      </a:lnTo>
                      <a:lnTo>
                        <a:pt x="93" y="0"/>
                      </a:lnTo>
                      <a:lnTo>
                        <a:pt x="93" y="1"/>
                      </a:lnTo>
                      <a:lnTo>
                        <a:pt x="88" y="2"/>
                      </a:lnTo>
                      <a:lnTo>
                        <a:pt x="86" y="2"/>
                      </a:lnTo>
                      <a:lnTo>
                        <a:pt x="83" y="5"/>
                      </a:lnTo>
                      <a:lnTo>
                        <a:pt x="82" y="8"/>
                      </a:lnTo>
                      <a:lnTo>
                        <a:pt x="83" y="12"/>
                      </a:lnTo>
                      <a:lnTo>
                        <a:pt x="82" y="18"/>
                      </a:lnTo>
                      <a:lnTo>
                        <a:pt x="77" y="22"/>
                      </a:lnTo>
                      <a:lnTo>
                        <a:pt x="77" y="25"/>
                      </a:lnTo>
                      <a:lnTo>
                        <a:pt x="73" y="26"/>
                      </a:lnTo>
                      <a:lnTo>
                        <a:pt x="71" y="26"/>
                      </a:lnTo>
                      <a:lnTo>
                        <a:pt x="68" y="26"/>
                      </a:lnTo>
                      <a:lnTo>
                        <a:pt x="62" y="29"/>
                      </a:lnTo>
                      <a:lnTo>
                        <a:pt x="62" y="32"/>
                      </a:lnTo>
                      <a:lnTo>
                        <a:pt x="62" y="34"/>
                      </a:lnTo>
                      <a:lnTo>
                        <a:pt x="65" y="35"/>
                      </a:lnTo>
                      <a:lnTo>
                        <a:pt x="62" y="38"/>
                      </a:lnTo>
                      <a:lnTo>
                        <a:pt x="58" y="39"/>
                      </a:lnTo>
                      <a:lnTo>
                        <a:pt x="52" y="38"/>
                      </a:lnTo>
                      <a:lnTo>
                        <a:pt x="49" y="36"/>
                      </a:lnTo>
                      <a:lnTo>
                        <a:pt x="48" y="38"/>
                      </a:lnTo>
                      <a:lnTo>
                        <a:pt x="47" y="36"/>
                      </a:lnTo>
                      <a:lnTo>
                        <a:pt x="45" y="33"/>
                      </a:lnTo>
                      <a:lnTo>
                        <a:pt x="45" y="31"/>
                      </a:lnTo>
                      <a:lnTo>
                        <a:pt x="43" y="29"/>
                      </a:lnTo>
                      <a:lnTo>
                        <a:pt x="41" y="31"/>
                      </a:lnTo>
                      <a:lnTo>
                        <a:pt x="38" y="31"/>
                      </a:lnTo>
                      <a:lnTo>
                        <a:pt x="36" y="30"/>
                      </a:lnTo>
                      <a:lnTo>
                        <a:pt x="37" y="33"/>
                      </a:lnTo>
                      <a:lnTo>
                        <a:pt x="37" y="36"/>
                      </a:lnTo>
                      <a:lnTo>
                        <a:pt x="41" y="40"/>
                      </a:lnTo>
                      <a:lnTo>
                        <a:pt x="41" y="43"/>
                      </a:lnTo>
                      <a:lnTo>
                        <a:pt x="41" y="45"/>
                      </a:lnTo>
                      <a:lnTo>
                        <a:pt x="41" y="47"/>
                      </a:lnTo>
                      <a:lnTo>
                        <a:pt x="42" y="50"/>
                      </a:lnTo>
                      <a:lnTo>
                        <a:pt x="42" y="53"/>
                      </a:lnTo>
                      <a:lnTo>
                        <a:pt x="38" y="52"/>
                      </a:lnTo>
                      <a:lnTo>
                        <a:pt x="35" y="53"/>
                      </a:lnTo>
                      <a:lnTo>
                        <a:pt x="34" y="52"/>
                      </a:lnTo>
                      <a:lnTo>
                        <a:pt x="31" y="53"/>
                      </a:lnTo>
                      <a:lnTo>
                        <a:pt x="30" y="52"/>
                      </a:lnTo>
                      <a:lnTo>
                        <a:pt x="27" y="55"/>
                      </a:lnTo>
                      <a:lnTo>
                        <a:pt x="23" y="49"/>
                      </a:lnTo>
                      <a:lnTo>
                        <a:pt x="20" y="48"/>
                      </a:lnTo>
                      <a:lnTo>
                        <a:pt x="17" y="49"/>
                      </a:lnTo>
                      <a:lnTo>
                        <a:pt x="14" y="51"/>
                      </a:lnTo>
                      <a:lnTo>
                        <a:pt x="14" y="50"/>
                      </a:lnTo>
                      <a:lnTo>
                        <a:pt x="12" y="53"/>
                      </a:lnTo>
                      <a:lnTo>
                        <a:pt x="10" y="51"/>
                      </a:lnTo>
                      <a:lnTo>
                        <a:pt x="7" y="52"/>
                      </a:lnTo>
                      <a:lnTo>
                        <a:pt x="6" y="53"/>
                      </a:lnTo>
                      <a:lnTo>
                        <a:pt x="1" y="54"/>
                      </a:lnTo>
                      <a:lnTo>
                        <a:pt x="0" y="57"/>
                      </a:lnTo>
                      <a:lnTo>
                        <a:pt x="0" y="59"/>
                      </a:lnTo>
                      <a:lnTo>
                        <a:pt x="3" y="58"/>
                      </a:lnTo>
                      <a:lnTo>
                        <a:pt x="5" y="59"/>
                      </a:lnTo>
                      <a:lnTo>
                        <a:pt x="6" y="60"/>
                      </a:lnTo>
                      <a:lnTo>
                        <a:pt x="3" y="60"/>
                      </a:lnTo>
                      <a:lnTo>
                        <a:pt x="2" y="60"/>
                      </a:lnTo>
                      <a:lnTo>
                        <a:pt x="3" y="63"/>
                      </a:lnTo>
                      <a:lnTo>
                        <a:pt x="3" y="60"/>
                      </a:lnTo>
                      <a:lnTo>
                        <a:pt x="5" y="61"/>
                      </a:lnTo>
                      <a:lnTo>
                        <a:pt x="6" y="64"/>
                      </a:lnTo>
                      <a:lnTo>
                        <a:pt x="4" y="64"/>
                      </a:lnTo>
                      <a:lnTo>
                        <a:pt x="1" y="65"/>
                      </a:lnTo>
                      <a:lnTo>
                        <a:pt x="2" y="67"/>
                      </a:lnTo>
                      <a:lnTo>
                        <a:pt x="4" y="67"/>
                      </a:lnTo>
                      <a:lnTo>
                        <a:pt x="5" y="70"/>
                      </a:lnTo>
                      <a:lnTo>
                        <a:pt x="5" y="72"/>
                      </a:lnTo>
                      <a:lnTo>
                        <a:pt x="7" y="70"/>
                      </a:lnTo>
                      <a:lnTo>
                        <a:pt x="10" y="71"/>
                      </a:lnTo>
                      <a:lnTo>
                        <a:pt x="11" y="70"/>
                      </a:lnTo>
                      <a:lnTo>
                        <a:pt x="16" y="72"/>
                      </a:lnTo>
                      <a:lnTo>
                        <a:pt x="17" y="74"/>
                      </a:lnTo>
                      <a:lnTo>
                        <a:pt x="19" y="74"/>
                      </a:lnTo>
                      <a:lnTo>
                        <a:pt x="22" y="77"/>
                      </a:lnTo>
                      <a:lnTo>
                        <a:pt x="24" y="74"/>
                      </a:lnTo>
                      <a:lnTo>
                        <a:pt x="25" y="74"/>
                      </a:lnTo>
                      <a:lnTo>
                        <a:pt x="25" y="76"/>
                      </a:lnTo>
                      <a:lnTo>
                        <a:pt x="26" y="78"/>
                      </a:lnTo>
                      <a:lnTo>
                        <a:pt x="28" y="76"/>
                      </a:lnTo>
                      <a:lnTo>
                        <a:pt x="29" y="78"/>
                      </a:lnTo>
                      <a:lnTo>
                        <a:pt x="28" y="81"/>
                      </a:lnTo>
                      <a:lnTo>
                        <a:pt x="30" y="83"/>
                      </a:lnTo>
                      <a:lnTo>
                        <a:pt x="31" y="84"/>
                      </a:lnTo>
                      <a:lnTo>
                        <a:pt x="34" y="81"/>
                      </a:lnTo>
                      <a:lnTo>
                        <a:pt x="37" y="81"/>
                      </a:lnTo>
                      <a:lnTo>
                        <a:pt x="38" y="84"/>
                      </a:lnTo>
                      <a:lnTo>
                        <a:pt x="37" y="83"/>
                      </a:lnTo>
                      <a:lnTo>
                        <a:pt x="34" y="83"/>
                      </a:lnTo>
                      <a:lnTo>
                        <a:pt x="32" y="86"/>
                      </a:lnTo>
                      <a:lnTo>
                        <a:pt x="34" y="87"/>
                      </a:lnTo>
                      <a:lnTo>
                        <a:pt x="34" y="90"/>
                      </a:lnTo>
                      <a:lnTo>
                        <a:pt x="33" y="93"/>
                      </a:lnTo>
                      <a:lnTo>
                        <a:pt x="34" y="95"/>
                      </a:lnTo>
                      <a:lnTo>
                        <a:pt x="36" y="95"/>
                      </a:lnTo>
                      <a:lnTo>
                        <a:pt x="39" y="101"/>
                      </a:lnTo>
                      <a:lnTo>
                        <a:pt x="43" y="102"/>
                      </a:lnTo>
                      <a:lnTo>
                        <a:pt x="46" y="104"/>
                      </a:lnTo>
                      <a:lnTo>
                        <a:pt x="46" y="107"/>
                      </a:lnTo>
                      <a:lnTo>
                        <a:pt x="48" y="109"/>
                      </a:lnTo>
                      <a:lnTo>
                        <a:pt x="46" y="112"/>
                      </a:lnTo>
                      <a:lnTo>
                        <a:pt x="45" y="112"/>
                      </a:lnTo>
                      <a:lnTo>
                        <a:pt x="45" y="115"/>
                      </a:lnTo>
                      <a:lnTo>
                        <a:pt x="48" y="116"/>
                      </a:lnTo>
                      <a:lnTo>
                        <a:pt x="52" y="120"/>
                      </a:lnTo>
                      <a:lnTo>
                        <a:pt x="55" y="130"/>
                      </a:lnTo>
                      <a:lnTo>
                        <a:pt x="52" y="126"/>
                      </a:lnTo>
                      <a:lnTo>
                        <a:pt x="50" y="122"/>
                      </a:lnTo>
                      <a:lnTo>
                        <a:pt x="48" y="120"/>
                      </a:lnTo>
                      <a:lnTo>
                        <a:pt x="46" y="121"/>
                      </a:lnTo>
                      <a:lnTo>
                        <a:pt x="45" y="129"/>
                      </a:lnTo>
                      <a:lnTo>
                        <a:pt x="45" y="136"/>
                      </a:lnTo>
                      <a:lnTo>
                        <a:pt x="47" y="137"/>
                      </a:lnTo>
                      <a:lnTo>
                        <a:pt x="45" y="139"/>
                      </a:lnTo>
                      <a:lnTo>
                        <a:pt x="45" y="150"/>
                      </a:lnTo>
                      <a:lnTo>
                        <a:pt x="42" y="160"/>
                      </a:lnTo>
                      <a:lnTo>
                        <a:pt x="38" y="163"/>
                      </a:lnTo>
                      <a:lnTo>
                        <a:pt x="41" y="164"/>
                      </a:lnTo>
                      <a:lnTo>
                        <a:pt x="41" y="165"/>
                      </a:lnTo>
                      <a:lnTo>
                        <a:pt x="43" y="166"/>
                      </a:lnTo>
                      <a:lnTo>
                        <a:pt x="44" y="169"/>
                      </a:lnTo>
                      <a:lnTo>
                        <a:pt x="43" y="172"/>
                      </a:lnTo>
                      <a:lnTo>
                        <a:pt x="48" y="171"/>
                      </a:lnTo>
                      <a:lnTo>
                        <a:pt x="53" y="174"/>
                      </a:lnTo>
                      <a:lnTo>
                        <a:pt x="55" y="178"/>
                      </a:lnTo>
                      <a:lnTo>
                        <a:pt x="59" y="176"/>
                      </a:lnTo>
                      <a:lnTo>
                        <a:pt x="62" y="180"/>
                      </a:lnTo>
                      <a:lnTo>
                        <a:pt x="65" y="180"/>
                      </a:lnTo>
                      <a:lnTo>
                        <a:pt x="67" y="181"/>
                      </a:lnTo>
                      <a:lnTo>
                        <a:pt x="70" y="178"/>
                      </a:lnTo>
                      <a:lnTo>
                        <a:pt x="76" y="178"/>
                      </a:lnTo>
                      <a:lnTo>
                        <a:pt x="79" y="179"/>
                      </a:lnTo>
                      <a:lnTo>
                        <a:pt x="83" y="179"/>
                      </a:lnTo>
                      <a:lnTo>
                        <a:pt x="86" y="181"/>
                      </a:lnTo>
                      <a:lnTo>
                        <a:pt x="93" y="181"/>
                      </a:lnTo>
                      <a:lnTo>
                        <a:pt x="98" y="184"/>
                      </a:lnTo>
                      <a:lnTo>
                        <a:pt x="100" y="184"/>
                      </a:lnTo>
                      <a:lnTo>
                        <a:pt x="100" y="183"/>
                      </a:lnTo>
                      <a:lnTo>
                        <a:pt x="99" y="178"/>
                      </a:lnTo>
                      <a:lnTo>
                        <a:pt x="100" y="173"/>
                      </a:lnTo>
                      <a:lnTo>
                        <a:pt x="100" y="170"/>
                      </a:lnTo>
                      <a:lnTo>
                        <a:pt x="103" y="166"/>
                      </a:lnTo>
                      <a:lnTo>
                        <a:pt x="108" y="160"/>
                      </a:lnTo>
                      <a:lnTo>
                        <a:pt x="110" y="160"/>
                      </a:lnTo>
                      <a:lnTo>
                        <a:pt x="111" y="161"/>
                      </a:lnTo>
                      <a:lnTo>
                        <a:pt x="114" y="162"/>
                      </a:lnTo>
                      <a:lnTo>
                        <a:pt x="117" y="164"/>
                      </a:lnTo>
                      <a:lnTo>
                        <a:pt x="120" y="164"/>
                      </a:lnTo>
                      <a:lnTo>
                        <a:pt x="122" y="162"/>
                      </a:lnTo>
                      <a:lnTo>
                        <a:pt x="124" y="162"/>
                      </a:lnTo>
                      <a:lnTo>
                        <a:pt x="133" y="168"/>
                      </a:lnTo>
                      <a:lnTo>
                        <a:pt x="135" y="171"/>
                      </a:lnTo>
                      <a:lnTo>
                        <a:pt x="142" y="171"/>
                      </a:lnTo>
                      <a:lnTo>
                        <a:pt x="144" y="168"/>
                      </a:lnTo>
                      <a:lnTo>
                        <a:pt x="144" y="167"/>
                      </a:lnTo>
                      <a:lnTo>
                        <a:pt x="146" y="163"/>
                      </a:lnTo>
                      <a:lnTo>
                        <a:pt x="155" y="155"/>
                      </a:lnTo>
                      <a:lnTo>
                        <a:pt x="155" y="155"/>
                      </a:lnTo>
                      <a:lnTo>
                        <a:pt x="155" y="151"/>
                      </a:lnTo>
                      <a:lnTo>
                        <a:pt x="156" y="147"/>
                      </a:lnTo>
                      <a:close/>
                    </a:path>
                  </a:pathLst>
                </a:custGeom>
                <a:solidFill>
                  <a:srgbClr val="003C68"/>
                </a:solid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722">
                  <a:extLst>
                    <a:ext uri="{FF2B5EF4-FFF2-40B4-BE49-F238E27FC236}">
                      <a16:creationId xmlns:a16="http://schemas.microsoft.com/office/drawing/2014/main" id="{6DAD4739-05C8-4E81-B069-5CAC3B21A421}"/>
                    </a:ext>
                  </a:extLst>
                </p:cNvPr>
                <p:cNvSpPr>
                  <a:spLocks/>
                </p:cNvSpPr>
                <p:nvPr/>
              </p:nvSpPr>
              <p:spPr bwMode="auto">
                <a:xfrm>
                  <a:off x="3715" y="2020"/>
                  <a:ext cx="14" cy="35"/>
                </a:xfrm>
                <a:custGeom>
                  <a:avLst/>
                  <a:gdLst>
                    <a:gd name="T0" fmla="*/ 0 w 14"/>
                    <a:gd name="T1" fmla="*/ 17 h 35"/>
                    <a:gd name="T2" fmla="*/ 0 w 14"/>
                    <a:gd name="T3" fmla="*/ 20 h 35"/>
                    <a:gd name="T4" fmla="*/ 2 w 14"/>
                    <a:gd name="T5" fmla="*/ 21 h 35"/>
                    <a:gd name="T6" fmla="*/ 2 w 14"/>
                    <a:gd name="T7" fmla="*/ 22 h 35"/>
                    <a:gd name="T8" fmla="*/ 1 w 14"/>
                    <a:gd name="T9" fmla="*/ 23 h 35"/>
                    <a:gd name="T10" fmla="*/ 2 w 14"/>
                    <a:gd name="T11" fmla="*/ 25 h 35"/>
                    <a:gd name="T12" fmla="*/ 4 w 14"/>
                    <a:gd name="T13" fmla="*/ 26 h 35"/>
                    <a:gd name="T14" fmla="*/ 4 w 14"/>
                    <a:gd name="T15" fmla="*/ 28 h 35"/>
                    <a:gd name="T16" fmla="*/ 5 w 14"/>
                    <a:gd name="T17" fmla="*/ 28 h 35"/>
                    <a:gd name="T18" fmla="*/ 6 w 14"/>
                    <a:gd name="T19" fmla="*/ 30 h 35"/>
                    <a:gd name="T20" fmla="*/ 4 w 14"/>
                    <a:gd name="T21" fmla="*/ 29 h 35"/>
                    <a:gd name="T22" fmla="*/ 4 w 14"/>
                    <a:gd name="T23" fmla="*/ 32 h 35"/>
                    <a:gd name="T24" fmla="*/ 4 w 14"/>
                    <a:gd name="T25" fmla="*/ 33 h 35"/>
                    <a:gd name="T26" fmla="*/ 8 w 14"/>
                    <a:gd name="T27" fmla="*/ 35 h 35"/>
                    <a:gd name="T28" fmla="*/ 11 w 14"/>
                    <a:gd name="T29" fmla="*/ 33 h 35"/>
                    <a:gd name="T30" fmla="*/ 13 w 14"/>
                    <a:gd name="T31" fmla="*/ 28 h 35"/>
                    <a:gd name="T32" fmla="*/ 13 w 14"/>
                    <a:gd name="T33" fmla="*/ 24 h 35"/>
                    <a:gd name="T34" fmla="*/ 14 w 14"/>
                    <a:gd name="T35" fmla="*/ 16 h 35"/>
                    <a:gd name="T36" fmla="*/ 13 w 14"/>
                    <a:gd name="T37" fmla="*/ 9 h 35"/>
                    <a:gd name="T38" fmla="*/ 13 w 14"/>
                    <a:gd name="T39" fmla="*/ 4 h 35"/>
                    <a:gd name="T40" fmla="*/ 12 w 14"/>
                    <a:gd name="T41" fmla="*/ 0 h 35"/>
                    <a:gd name="T42" fmla="*/ 11 w 14"/>
                    <a:gd name="T43" fmla="*/ 0 h 35"/>
                    <a:gd name="T44" fmla="*/ 11 w 14"/>
                    <a:gd name="T45" fmla="*/ 3 h 35"/>
                    <a:gd name="T46" fmla="*/ 11 w 14"/>
                    <a:gd name="T47" fmla="*/ 5 h 35"/>
                    <a:gd name="T48" fmla="*/ 11 w 14"/>
                    <a:gd name="T49" fmla="*/ 8 h 35"/>
                    <a:gd name="T50" fmla="*/ 10 w 14"/>
                    <a:gd name="T51" fmla="*/ 8 h 35"/>
                    <a:gd name="T52" fmla="*/ 8 w 14"/>
                    <a:gd name="T53" fmla="*/ 6 h 35"/>
                    <a:gd name="T54" fmla="*/ 7 w 14"/>
                    <a:gd name="T55" fmla="*/ 8 h 35"/>
                    <a:gd name="T56" fmla="*/ 2 w 14"/>
                    <a:gd name="T57" fmla="*/ 10 h 35"/>
                    <a:gd name="T58" fmla="*/ 0 w 14"/>
                    <a:gd name="T59" fmla="*/ 14 h 35"/>
                    <a:gd name="T60" fmla="*/ 2 w 14"/>
                    <a:gd name="T61" fmla="*/ 15 h 35"/>
                    <a:gd name="T62" fmla="*/ 1 w 14"/>
                    <a:gd name="T63" fmla="*/ 17 h 35"/>
                    <a:gd name="T64" fmla="*/ 0 w 14"/>
                    <a:gd name="T6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35">
                      <a:moveTo>
                        <a:pt x="0" y="17"/>
                      </a:moveTo>
                      <a:lnTo>
                        <a:pt x="0" y="20"/>
                      </a:lnTo>
                      <a:lnTo>
                        <a:pt x="2" y="21"/>
                      </a:lnTo>
                      <a:lnTo>
                        <a:pt x="2" y="22"/>
                      </a:lnTo>
                      <a:lnTo>
                        <a:pt x="1" y="23"/>
                      </a:lnTo>
                      <a:lnTo>
                        <a:pt x="2" y="25"/>
                      </a:lnTo>
                      <a:lnTo>
                        <a:pt x="4" y="26"/>
                      </a:lnTo>
                      <a:lnTo>
                        <a:pt x="4" y="28"/>
                      </a:lnTo>
                      <a:lnTo>
                        <a:pt x="5" y="28"/>
                      </a:lnTo>
                      <a:lnTo>
                        <a:pt x="6" y="30"/>
                      </a:lnTo>
                      <a:lnTo>
                        <a:pt x="4" y="29"/>
                      </a:lnTo>
                      <a:lnTo>
                        <a:pt x="4" y="32"/>
                      </a:lnTo>
                      <a:lnTo>
                        <a:pt x="4" y="33"/>
                      </a:lnTo>
                      <a:lnTo>
                        <a:pt x="8" y="35"/>
                      </a:lnTo>
                      <a:lnTo>
                        <a:pt x="11" y="33"/>
                      </a:lnTo>
                      <a:lnTo>
                        <a:pt x="13" y="28"/>
                      </a:lnTo>
                      <a:lnTo>
                        <a:pt x="13" y="24"/>
                      </a:lnTo>
                      <a:lnTo>
                        <a:pt x="14" y="16"/>
                      </a:lnTo>
                      <a:lnTo>
                        <a:pt x="13" y="9"/>
                      </a:lnTo>
                      <a:lnTo>
                        <a:pt x="13" y="4"/>
                      </a:lnTo>
                      <a:lnTo>
                        <a:pt x="12" y="0"/>
                      </a:lnTo>
                      <a:lnTo>
                        <a:pt x="11" y="0"/>
                      </a:lnTo>
                      <a:lnTo>
                        <a:pt x="11" y="3"/>
                      </a:lnTo>
                      <a:lnTo>
                        <a:pt x="11" y="5"/>
                      </a:lnTo>
                      <a:lnTo>
                        <a:pt x="11" y="8"/>
                      </a:lnTo>
                      <a:lnTo>
                        <a:pt x="10" y="8"/>
                      </a:lnTo>
                      <a:lnTo>
                        <a:pt x="8" y="6"/>
                      </a:lnTo>
                      <a:lnTo>
                        <a:pt x="7" y="8"/>
                      </a:lnTo>
                      <a:lnTo>
                        <a:pt x="2" y="10"/>
                      </a:lnTo>
                      <a:lnTo>
                        <a:pt x="0" y="14"/>
                      </a:lnTo>
                      <a:lnTo>
                        <a:pt x="2" y="15"/>
                      </a:lnTo>
                      <a:lnTo>
                        <a:pt x="1" y="17"/>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723">
                  <a:extLst>
                    <a:ext uri="{FF2B5EF4-FFF2-40B4-BE49-F238E27FC236}">
                      <a16:creationId xmlns:a16="http://schemas.microsoft.com/office/drawing/2014/main" id="{827A0E98-8BDB-4527-9E01-B58A0144F557}"/>
                    </a:ext>
                  </a:extLst>
                </p:cNvPr>
                <p:cNvSpPr>
                  <a:spLocks/>
                </p:cNvSpPr>
                <p:nvPr/>
              </p:nvSpPr>
              <p:spPr bwMode="auto">
                <a:xfrm>
                  <a:off x="3798" y="2167"/>
                  <a:ext cx="4" cy="6"/>
                </a:xfrm>
                <a:custGeom>
                  <a:avLst/>
                  <a:gdLst>
                    <a:gd name="T0" fmla="*/ 0 w 4"/>
                    <a:gd name="T1" fmla="*/ 2 h 6"/>
                    <a:gd name="T2" fmla="*/ 3 w 4"/>
                    <a:gd name="T3" fmla="*/ 6 h 6"/>
                    <a:gd name="T4" fmla="*/ 4 w 4"/>
                    <a:gd name="T5" fmla="*/ 3 h 6"/>
                    <a:gd name="T6" fmla="*/ 4 w 4"/>
                    <a:gd name="T7" fmla="*/ 1 h 6"/>
                    <a:gd name="T8" fmla="*/ 0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3" y="6"/>
                      </a:lnTo>
                      <a:lnTo>
                        <a:pt x="4" y="3"/>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724">
                  <a:extLst>
                    <a:ext uri="{FF2B5EF4-FFF2-40B4-BE49-F238E27FC236}">
                      <a16:creationId xmlns:a16="http://schemas.microsoft.com/office/drawing/2014/main" id="{6F57B29E-817F-4A46-AA2D-52384C05F9D6}"/>
                    </a:ext>
                  </a:extLst>
                </p:cNvPr>
                <p:cNvSpPr>
                  <a:spLocks/>
                </p:cNvSpPr>
                <p:nvPr/>
              </p:nvSpPr>
              <p:spPr bwMode="auto">
                <a:xfrm>
                  <a:off x="3712" y="2058"/>
                  <a:ext cx="2" cy="4"/>
                </a:xfrm>
                <a:custGeom>
                  <a:avLst/>
                  <a:gdLst>
                    <a:gd name="T0" fmla="*/ 1 w 2"/>
                    <a:gd name="T1" fmla="*/ 4 h 4"/>
                    <a:gd name="T2" fmla="*/ 1 w 2"/>
                    <a:gd name="T3" fmla="*/ 3 h 4"/>
                    <a:gd name="T4" fmla="*/ 2 w 2"/>
                    <a:gd name="T5" fmla="*/ 1 h 4"/>
                    <a:gd name="T6" fmla="*/ 1 w 2"/>
                    <a:gd name="T7" fmla="*/ 0 h 4"/>
                    <a:gd name="T8" fmla="*/ 0 w 2"/>
                    <a:gd name="T9" fmla="*/ 1 h 4"/>
                    <a:gd name="T10" fmla="*/ 0 w 2"/>
                    <a:gd name="T11" fmla="*/ 2 h 4"/>
                    <a:gd name="T12" fmla="*/ 0 w 2"/>
                    <a:gd name="T13" fmla="*/ 4 h 4"/>
                    <a:gd name="T14" fmla="*/ 1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1" y="4"/>
                      </a:moveTo>
                      <a:lnTo>
                        <a:pt x="1" y="3"/>
                      </a:lnTo>
                      <a:lnTo>
                        <a:pt x="2" y="1"/>
                      </a:lnTo>
                      <a:lnTo>
                        <a:pt x="1" y="0"/>
                      </a:lnTo>
                      <a:lnTo>
                        <a:pt x="0" y="1"/>
                      </a:lnTo>
                      <a:lnTo>
                        <a:pt x="0" y="2"/>
                      </a:lnTo>
                      <a:lnTo>
                        <a:pt x="0"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725">
                  <a:extLst>
                    <a:ext uri="{FF2B5EF4-FFF2-40B4-BE49-F238E27FC236}">
                      <a16:creationId xmlns:a16="http://schemas.microsoft.com/office/drawing/2014/main" id="{DBA71C1F-6135-464C-A448-7C59CD8FB32D}"/>
                    </a:ext>
                  </a:extLst>
                </p:cNvPr>
                <p:cNvSpPr>
                  <a:spLocks/>
                </p:cNvSpPr>
                <p:nvPr/>
              </p:nvSpPr>
              <p:spPr bwMode="auto">
                <a:xfrm>
                  <a:off x="3712" y="2059"/>
                  <a:ext cx="21" cy="49"/>
                </a:xfrm>
                <a:custGeom>
                  <a:avLst/>
                  <a:gdLst>
                    <a:gd name="T0" fmla="*/ 2 w 21"/>
                    <a:gd name="T1" fmla="*/ 14 h 49"/>
                    <a:gd name="T2" fmla="*/ 2 w 21"/>
                    <a:gd name="T3" fmla="*/ 17 h 49"/>
                    <a:gd name="T4" fmla="*/ 4 w 21"/>
                    <a:gd name="T5" fmla="*/ 18 h 49"/>
                    <a:gd name="T6" fmla="*/ 4 w 21"/>
                    <a:gd name="T7" fmla="*/ 23 h 49"/>
                    <a:gd name="T8" fmla="*/ 2 w 21"/>
                    <a:gd name="T9" fmla="*/ 25 h 49"/>
                    <a:gd name="T10" fmla="*/ 3 w 21"/>
                    <a:gd name="T11" fmla="*/ 27 h 49"/>
                    <a:gd name="T12" fmla="*/ 6 w 21"/>
                    <a:gd name="T13" fmla="*/ 27 h 49"/>
                    <a:gd name="T14" fmla="*/ 6 w 21"/>
                    <a:gd name="T15" fmla="*/ 29 h 49"/>
                    <a:gd name="T16" fmla="*/ 3 w 21"/>
                    <a:gd name="T17" fmla="*/ 31 h 49"/>
                    <a:gd name="T18" fmla="*/ 3 w 21"/>
                    <a:gd name="T19" fmla="*/ 37 h 49"/>
                    <a:gd name="T20" fmla="*/ 3 w 21"/>
                    <a:gd name="T21" fmla="*/ 39 h 49"/>
                    <a:gd name="T22" fmla="*/ 5 w 21"/>
                    <a:gd name="T23" fmla="*/ 46 h 49"/>
                    <a:gd name="T24" fmla="*/ 7 w 21"/>
                    <a:gd name="T25" fmla="*/ 49 h 49"/>
                    <a:gd name="T26" fmla="*/ 8 w 21"/>
                    <a:gd name="T27" fmla="*/ 48 h 49"/>
                    <a:gd name="T28" fmla="*/ 10 w 21"/>
                    <a:gd name="T29" fmla="*/ 49 h 49"/>
                    <a:gd name="T30" fmla="*/ 12 w 21"/>
                    <a:gd name="T31" fmla="*/ 48 h 49"/>
                    <a:gd name="T32" fmla="*/ 12 w 21"/>
                    <a:gd name="T33" fmla="*/ 44 h 49"/>
                    <a:gd name="T34" fmla="*/ 13 w 21"/>
                    <a:gd name="T35" fmla="*/ 41 h 49"/>
                    <a:gd name="T36" fmla="*/ 15 w 21"/>
                    <a:gd name="T37" fmla="*/ 42 h 49"/>
                    <a:gd name="T38" fmla="*/ 17 w 21"/>
                    <a:gd name="T39" fmla="*/ 44 h 49"/>
                    <a:gd name="T40" fmla="*/ 19 w 21"/>
                    <a:gd name="T41" fmla="*/ 44 h 49"/>
                    <a:gd name="T42" fmla="*/ 20 w 21"/>
                    <a:gd name="T43" fmla="*/ 41 h 49"/>
                    <a:gd name="T44" fmla="*/ 20 w 21"/>
                    <a:gd name="T45" fmla="*/ 35 h 49"/>
                    <a:gd name="T46" fmla="*/ 21 w 21"/>
                    <a:gd name="T47" fmla="*/ 34 h 49"/>
                    <a:gd name="T48" fmla="*/ 20 w 21"/>
                    <a:gd name="T49" fmla="*/ 27 h 49"/>
                    <a:gd name="T50" fmla="*/ 21 w 21"/>
                    <a:gd name="T51" fmla="*/ 20 h 49"/>
                    <a:gd name="T52" fmla="*/ 17 w 21"/>
                    <a:gd name="T53" fmla="*/ 17 h 49"/>
                    <a:gd name="T54" fmla="*/ 21 w 21"/>
                    <a:gd name="T55" fmla="*/ 14 h 49"/>
                    <a:gd name="T56" fmla="*/ 21 w 21"/>
                    <a:gd name="T57" fmla="*/ 12 h 49"/>
                    <a:gd name="T58" fmla="*/ 20 w 21"/>
                    <a:gd name="T59" fmla="*/ 8 h 49"/>
                    <a:gd name="T60" fmla="*/ 18 w 21"/>
                    <a:gd name="T61" fmla="*/ 5 h 49"/>
                    <a:gd name="T62" fmla="*/ 16 w 21"/>
                    <a:gd name="T63" fmla="*/ 1 h 49"/>
                    <a:gd name="T64" fmla="*/ 15 w 21"/>
                    <a:gd name="T65" fmla="*/ 2 h 49"/>
                    <a:gd name="T66" fmla="*/ 13 w 21"/>
                    <a:gd name="T67" fmla="*/ 0 h 49"/>
                    <a:gd name="T68" fmla="*/ 10 w 21"/>
                    <a:gd name="T69" fmla="*/ 0 h 49"/>
                    <a:gd name="T70" fmla="*/ 5 w 21"/>
                    <a:gd name="T71" fmla="*/ 7 h 49"/>
                    <a:gd name="T72" fmla="*/ 3 w 21"/>
                    <a:gd name="T73" fmla="*/ 7 h 49"/>
                    <a:gd name="T74" fmla="*/ 0 w 21"/>
                    <a:gd name="T75" fmla="*/ 5 h 49"/>
                    <a:gd name="T76" fmla="*/ 0 w 21"/>
                    <a:gd name="T77" fmla="*/ 9 h 49"/>
                    <a:gd name="T78" fmla="*/ 0 w 21"/>
                    <a:gd name="T79" fmla="*/ 11 h 49"/>
                    <a:gd name="T80" fmla="*/ 2 w 21"/>
                    <a:gd name="T8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49">
                      <a:moveTo>
                        <a:pt x="2" y="14"/>
                      </a:moveTo>
                      <a:lnTo>
                        <a:pt x="2" y="17"/>
                      </a:lnTo>
                      <a:lnTo>
                        <a:pt x="4" y="18"/>
                      </a:lnTo>
                      <a:lnTo>
                        <a:pt x="4" y="23"/>
                      </a:lnTo>
                      <a:lnTo>
                        <a:pt x="2" y="25"/>
                      </a:lnTo>
                      <a:lnTo>
                        <a:pt x="3" y="27"/>
                      </a:lnTo>
                      <a:lnTo>
                        <a:pt x="6" y="27"/>
                      </a:lnTo>
                      <a:lnTo>
                        <a:pt x="6" y="29"/>
                      </a:lnTo>
                      <a:lnTo>
                        <a:pt x="3" y="31"/>
                      </a:lnTo>
                      <a:lnTo>
                        <a:pt x="3" y="37"/>
                      </a:lnTo>
                      <a:lnTo>
                        <a:pt x="3" y="39"/>
                      </a:lnTo>
                      <a:lnTo>
                        <a:pt x="5" y="46"/>
                      </a:lnTo>
                      <a:lnTo>
                        <a:pt x="7" y="49"/>
                      </a:lnTo>
                      <a:lnTo>
                        <a:pt x="8" y="48"/>
                      </a:lnTo>
                      <a:lnTo>
                        <a:pt x="10" y="49"/>
                      </a:lnTo>
                      <a:lnTo>
                        <a:pt x="12" y="48"/>
                      </a:lnTo>
                      <a:lnTo>
                        <a:pt x="12" y="44"/>
                      </a:lnTo>
                      <a:lnTo>
                        <a:pt x="13" y="41"/>
                      </a:lnTo>
                      <a:lnTo>
                        <a:pt x="15" y="42"/>
                      </a:lnTo>
                      <a:lnTo>
                        <a:pt x="17" y="44"/>
                      </a:lnTo>
                      <a:lnTo>
                        <a:pt x="19" y="44"/>
                      </a:lnTo>
                      <a:lnTo>
                        <a:pt x="20" y="41"/>
                      </a:lnTo>
                      <a:lnTo>
                        <a:pt x="20" y="35"/>
                      </a:lnTo>
                      <a:lnTo>
                        <a:pt x="21" y="34"/>
                      </a:lnTo>
                      <a:lnTo>
                        <a:pt x="20" y="27"/>
                      </a:lnTo>
                      <a:lnTo>
                        <a:pt x="21" y="20"/>
                      </a:lnTo>
                      <a:lnTo>
                        <a:pt x="17" y="17"/>
                      </a:lnTo>
                      <a:lnTo>
                        <a:pt x="21" y="14"/>
                      </a:lnTo>
                      <a:lnTo>
                        <a:pt x="21" y="12"/>
                      </a:lnTo>
                      <a:lnTo>
                        <a:pt x="20" y="8"/>
                      </a:lnTo>
                      <a:lnTo>
                        <a:pt x="18" y="5"/>
                      </a:lnTo>
                      <a:lnTo>
                        <a:pt x="16" y="1"/>
                      </a:lnTo>
                      <a:lnTo>
                        <a:pt x="15" y="2"/>
                      </a:lnTo>
                      <a:lnTo>
                        <a:pt x="13" y="0"/>
                      </a:lnTo>
                      <a:lnTo>
                        <a:pt x="10" y="0"/>
                      </a:lnTo>
                      <a:lnTo>
                        <a:pt x="5" y="7"/>
                      </a:lnTo>
                      <a:lnTo>
                        <a:pt x="3" y="7"/>
                      </a:lnTo>
                      <a:lnTo>
                        <a:pt x="0" y="5"/>
                      </a:lnTo>
                      <a:lnTo>
                        <a:pt x="0" y="9"/>
                      </a:lnTo>
                      <a:lnTo>
                        <a:pt x="0" y="11"/>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726">
                  <a:extLst>
                    <a:ext uri="{FF2B5EF4-FFF2-40B4-BE49-F238E27FC236}">
                      <a16:creationId xmlns:a16="http://schemas.microsoft.com/office/drawing/2014/main" id="{B1B44914-6853-4ECC-9AFE-9D9409794220}"/>
                    </a:ext>
                  </a:extLst>
                </p:cNvPr>
                <p:cNvSpPr>
                  <a:spLocks/>
                </p:cNvSpPr>
                <p:nvPr/>
              </p:nvSpPr>
              <p:spPr bwMode="auto">
                <a:xfrm>
                  <a:off x="3736" y="2022"/>
                  <a:ext cx="6" cy="6"/>
                </a:xfrm>
                <a:custGeom>
                  <a:avLst/>
                  <a:gdLst>
                    <a:gd name="T0" fmla="*/ 6 w 6"/>
                    <a:gd name="T1" fmla="*/ 4 h 6"/>
                    <a:gd name="T2" fmla="*/ 6 w 6"/>
                    <a:gd name="T3" fmla="*/ 2 h 6"/>
                    <a:gd name="T4" fmla="*/ 4 w 6"/>
                    <a:gd name="T5" fmla="*/ 0 h 6"/>
                    <a:gd name="T6" fmla="*/ 4 w 6"/>
                    <a:gd name="T7" fmla="*/ 2 h 6"/>
                    <a:gd name="T8" fmla="*/ 0 w 6"/>
                    <a:gd name="T9" fmla="*/ 3 h 6"/>
                    <a:gd name="T10" fmla="*/ 0 w 6"/>
                    <a:gd name="T11" fmla="*/ 5 h 6"/>
                    <a:gd name="T12" fmla="*/ 1 w 6"/>
                    <a:gd name="T13" fmla="*/ 6 h 6"/>
                    <a:gd name="T14" fmla="*/ 4 w 6"/>
                    <a:gd name="T15" fmla="*/ 4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4" y="0"/>
                      </a:lnTo>
                      <a:lnTo>
                        <a:pt x="4" y="2"/>
                      </a:lnTo>
                      <a:lnTo>
                        <a:pt x="0" y="3"/>
                      </a:lnTo>
                      <a:lnTo>
                        <a:pt x="0" y="5"/>
                      </a:lnTo>
                      <a:lnTo>
                        <a:pt x="1" y="6"/>
                      </a:lnTo>
                      <a:lnTo>
                        <a:pt x="4" y="4"/>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727">
                  <a:extLst>
                    <a:ext uri="{FF2B5EF4-FFF2-40B4-BE49-F238E27FC236}">
                      <a16:creationId xmlns:a16="http://schemas.microsoft.com/office/drawing/2014/main" id="{0E982B38-9B99-4862-BF6E-A45E04FFB277}"/>
                    </a:ext>
                  </a:extLst>
                </p:cNvPr>
                <p:cNvSpPr>
                  <a:spLocks/>
                </p:cNvSpPr>
                <p:nvPr/>
              </p:nvSpPr>
              <p:spPr bwMode="auto">
                <a:xfrm>
                  <a:off x="3748" y="203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728">
                  <a:extLst>
                    <a:ext uri="{FF2B5EF4-FFF2-40B4-BE49-F238E27FC236}">
                      <a16:creationId xmlns:a16="http://schemas.microsoft.com/office/drawing/2014/main" id="{7D278D32-4908-41E1-8BFB-C2981F96755B}"/>
                    </a:ext>
                  </a:extLst>
                </p:cNvPr>
                <p:cNvSpPr>
                  <a:spLocks/>
                </p:cNvSpPr>
                <p:nvPr/>
              </p:nvSpPr>
              <p:spPr bwMode="auto">
                <a:xfrm>
                  <a:off x="3771" y="2120"/>
                  <a:ext cx="41" cy="33"/>
                </a:xfrm>
                <a:custGeom>
                  <a:avLst/>
                  <a:gdLst>
                    <a:gd name="T0" fmla="*/ 41 w 41"/>
                    <a:gd name="T1" fmla="*/ 8 h 33"/>
                    <a:gd name="T2" fmla="*/ 41 w 41"/>
                    <a:gd name="T3" fmla="*/ 3 h 33"/>
                    <a:gd name="T4" fmla="*/ 39 w 41"/>
                    <a:gd name="T5" fmla="*/ 0 h 33"/>
                    <a:gd name="T6" fmla="*/ 36 w 41"/>
                    <a:gd name="T7" fmla="*/ 4 h 33"/>
                    <a:gd name="T8" fmla="*/ 34 w 41"/>
                    <a:gd name="T9" fmla="*/ 4 h 33"/>
                    <a:gd name="T10" fmla="*/ 31 w 41"/>
                    <a:gd name="T11" fmla="*/ 1 h 33"/>
                    <a:gd name="T12" fmla="*/ 28 w 41"/>
                    <a:gd name="T13" fmla="*/ 5 h 33"/>
                    <a:gd name="T14" fmla="*/ 22 w 41"/>
                    <a:gd name="T15" fmla="*/ 5 h 33"/>
                    <a:gd name="T16" fmla="*/ 17 w 41"/>
                    <a:gd name="T17" fmla="*/ 7 h 33"/>
                    <a:gd name="T18" fmla="*/ 13 w 41"/>
                    <a:gd name="T19" fmla="*/ 6 h 33"/>
                    <a:gd name="T20" fmla="*/ 10 w 41"/>
                    <a:gd name="T21" fmla="*/ 4 h 33"/>
                    <a:gd name="T22" fmla="*/ 7 w 41"/>
                    <a:gd name="T23" fmla="*/ 4 h 33"/>
                    <a:gd name="T24" fmla="*/ 6 w 41"/>
                    <a:gd name="T25" fmla="*/ 6 h 33"/>
                    <a:gd name="T26" fmla="*/ 4 w 41"/>
                    <a:gd name="T27" fmla="*/ 4 h 33"/>
                    <a:gd name="T28" fmla="*/ 1 w 41"/>
                    <a:gd name="T29" fmla="*/ 6 h 33"/>
                    <a:gd name="T30" fmla="*/ 0 w 41"/>
                    <a:gd name="T31" fmla="*/ 11 h 33"/>
                    <a:gd name="T32" fmla="*/ 3 w 41"/>
                    <a:gd name="T33" fmla="*/ 15 h 33"/>
                    <a:gd name="T34" fmla="*/ 7 w 41"/>
                    <a:gd name="T35" fmla="*/ 15 h 33"/>
                    <a:gd name="T36" fmla="*/ 12 w 41"/>
                    <a:gd name="T37" fmla="*/ 18 h 33"/>
                    <a:gd name="T38" fmla="*/ 15 w 41"/>
                    <a:gd name="T39" fmla="*/ 20 h 33"/>
                    <a:gd name="T40" fmla="*/ 17 w 41"/>
                    <a:gd name="T41" fmla="*/ 23 h 33"/>
                    <a:gd name="T42" fmla="*/ 24 w 41"/>
                    <a:gd name="T43" fmla="*/ 26 h 33"/>
                    <a:gd name="T44" fmla="*/ 25 w 41"/>
                    <a:gd name="T45" fmla="*/ 25 h 33"/>
                    <a:gd name="T46" fmla="*/ 28 w 41"/>
                    <a:gd name="T47" fmla="*/ 27 h 33"/>
                    <a:gd name="T48" fmla="*/ 28 w 41"/>
                    <a:gd name="T49" fmla="*/ 30 h 33"/>
                    <a:gd name="T50" fmla="*/ 35 w 41"/>
                    <a:gd name="T51" fmla="*/ 33 h 33"/>
                    <a:gd name="T52" fmla="*/ 38 w 41"/>
                    <a:gd name="T53" fmla="*/ 32 h 33"/>
                    <a:gd name="T54" fmla="*/ 38 w 41"/>
                    <a:gd name="T55" fmla="*/ 28 h 33"/>
                    <a:gd name="T56" fmla="*/ 39 w 41"/>
                    <a:gd name="T57" fmla="*/ 26 h 33"/>
                    <a:gd name="T58" fmla="*/ 38 w 41"/>
                    <a:gd name="T59" fmla="*/ 22 h 33"/>
                    <a:gd name="T60" fmla="*/ 36 w 41"/>
                    <a:gd name="T61" fmla="*/ 18 h 33"/>
                    <a:gd name="T62" fmla="*/ 38 w 41"/>
                    <a:gd name="T63" fmla="*/ 10 h 33"/>
                    <a:gd name="T64" fmla="*/ 41 w 41"/>
                    <a:gd name="T6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41" y="8"/>
                      </a:moveTo>
                      <a:lnTo>
                        <a:pt x="41" y="3"/>
                      </a:lnTo>
                      <a:lnTo>
                        <a:pt x="39" y="0"/>
                      </a:lnTo>
                      <a:lnTo>
                        <a:pt x="36" y="4"/>
                      </a:lnTo>
                      <a:lnTo>
                        <a:pt x="34" y="4"/>
                      </a:lnTo>
                      <a:lnTo>
                        <a:pt x="31" y="1"/>
                      </a:lnTo>
                      <a:lnTo>
                        <a:pt x="28" y="5"/>
                      </a:lnTo>
                      <a:lnTo>
                        <a:pt x="22" y="5"/>
                      </a:lnTo>
                      <a:lnTo>
                        <a:pt x="17" y="7"/>
                      </a:lnTo>
                      <a:lnTo>
                        <a:pt x="13" y="6"/>
                      </a:lnTo>
                      <a:lnTo>
                        <a:pt x="10" y="4"/>
                      </a:lnTo>
                      <a:lnTo>
                        <a:pt x="7" y="4"/>
                      </a:lnTo>
                      <a:lnTo>
                        <a:pt x="6" y="6"/>
                      </a:lnTo>
                      <a:lnTo>
                        <a:pt x="4" y="4"/>
                      </a:lnTo>
                      <a:lnTo>
                        <a:pt x="1" y="6"/>
                      </a:lnTo>
                      <a:lnTo>
                        <a:pt x="0" y="11"/>
                      </a:lnTo>
                      <a:lnTo>
                        <a:pt x="3" y="15"/>
                      </a:lnTo>
                      <a:lnTo>
                        <a:pt x="7" y="15"/>
                      </a:lnTo>
                      <a:lnTo>
                        <a:pt x="12" y="18"/>
                      </a:lnTo>
                      <a:lnTo>
                        <a:pt x="15" y="20"/>
                      </a:lnTo>
                      <a:lnTo>
                        <a:pt x="17" y="23"/>
                      </a:lnTo>
                      <a:lnTo>
                        <a:pt x="24" y="26"/>
                      </a:lnTo>
                      <a:lnTo>
                        <a:pt x="25" y="25"/>
                      </a:lnTo>
                      <a:lnTo>
                        <a:pt x="28" y="27"/>
                      </a:lnTo>
                      <a:lnTo>
                        <a:pt x="28" y="30"/>
                      </a:lnTo>
                      <a:lnTo>
                        <a:pt x="35" y="33"/>
                      </a:lnTo>
                      <a:lnTo>
                        <a:pt x="38" y="32"/>
                      </a:lnTo>
                      <a:lnTo>
                        <a:pt x="38" y="28"/>
                      </a:lnTo>
                      <a:lnTo>
                        <a:pt x="39" y="26"/>
                      </a:lnTo>
                      <a:lnTo>
                        <a:pt x="38" y="22"/>
                      </a:lnTo>
                      <a:lnTo>
                        <a:pt x="36" y="18"/>
                      </a:lnTo>
                      <a:lnTo>
                        <a:pt x="38" y="10"/>
                      </a:lnTo>
                      <a:lnTo>
                        <a:pt x="4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729">
                  <a:extLst>
                    <a:ext uri="{FF2B5EF4-FFF2-40B4-BE49-F238E27FC236}">
                      <a16:creationId xmlns:a16="http://schemas.microsoft.com/office/drawing/2014/main" id="{FF339580-8F00-492E-8FED-A65A913CEE3C}"/>
                    </a:ext>
                  </a:extLst>
                </p:cNvPr>
                <p:cNvSpPr>
                  <a:spLocks/>
                </p:cNvSpPr>
                <p:nvPr/>
              </p:nvSpPr>
              <p:spPr bwMode="auto">
                <a:xfrm>
                  <a:off x="3690" y="1935"/>
                  <a:ext cx="160" cy="194"/>
                </a:xfrm>
                <a:custGeom>
                  <a:avLst/>
                  <a:gdLst>
                    <a:gd name="T0" fmla="*/ 94 w 160"/>
                    <a:gd name="T1" fmla="*/ 13 h 194"/>
                    <a:gd name="T2" fmla="*/ 78 w 160"/>
                    <a:gd name="T3" fmla="*/ 10 h 194"/>
                    <a:gd name="T4" fmla="*/ 67 w 160"/>
                    <a:gd name="T5" fmla="*/ 2 h 194"/>
                    <a:gd name="T6" fmla="*/ 52 w 160"/>
                    <a:gd name="T7" fmla="*/ 3 h 194"/>
                    <a:gd name="T8" fmla="*/ 45 w 160"/>
                    <a:gd name="T9" fmla="*/ 14 h 194"/>
                    <a:gd name="T10" fmla="*/ 39 w 160"/>
                    <a:gd name="T11" fmla="*/ 18 h 194"/>
                    <a:gd name="T12" fmla="*/ 30 w 160"/>
                    <a:gd name="T13" fmla="*/ 27 h 194"/>
                    <a:gd name="T14" fmla="*/ 25 w 160"/>
                    <a:gd name="T15" fmla="*/ 17 h 194"/>
                    <a:gd name="T16" fmla="*/ 12 w 160"/>
                    <a:gd name="T17" fmla="*/ 24 h 194"/>
                    <a:gd name="T18" fmla="*/ 3 w 160"/>
                    <a:gd name="T19" fmla="*/ 28 h 194"/>
                    <a:gd name="T20" fmla="*/ 5 w 160"/>
                    <a:gd name="T21" fmla="*/ 41 h 194"/>
                    <a:gd name="T22" fmla="*/ 3 w 160"/>
                    <a:gd name="T23" fmla="*/ 49 h 194"/>
                    <a:gd name="T24" fmla="*/ 12 w 160"/>
                    <a:gd name="T25" fmla="*/ 62 h 194"/>
                    <a:gd name="T26" fmla="*/ 18 w 160"/>
                    <a:gd name="T27" fmla="*/ 68 h 194"/>
                    <a:gd name="T28" fmla="*/ 28 w 160"/>
                    <a:gd name="T29" fmla="*/ 57 h 194"/>
                    <a:gd name="T30" fmla="*/ 44 w 160"/>
                    <a:gd name="T31" fmla="*/ 64 h 194"/>
                    <a:gd name="T32" fmla="*/ 47 w 160"/>
                    <a:gd name="T33" fmla="*/ 71 h 194"/>
                    <a:gd name="T34" fmla="*/ 53 w 160"/>
                    <a:gd name="T35" fmla="*/ 80 h 194"/>
                    <a:gd name="T36" fmla="*/ 58 w 160"/>
                    <a:gd name="T37" fmla="*/ 90 h 194"/>
                    <a:gd name="T38" fmla="*/ 66 w 160"/>
                    <a:gd name="T39" fmla="*/ 98 h 194"/>
                    <a:gd name="T40" fmla="*/ 71 w 160"/>
                    <a:gd name="T41" fmla="*/ 106 h 194"/>
                    <a:gd name="T42" fmla="*/ 85 w 160"/>
                    <a:gd name="T43" fmla="*/ 120 h 194"/>
                    <a:gd name="T44" fmla="*/ 91 w 160"/>
                    <a:gd name="T45" fmla="*/ 124 h 194"/>
                    <a:gd name="T46" fmla="*/ 98 w 160"/>
                    <a:gd name="T47" fmla="*/ 124 h 194"/>
                    <a:gd name="T48" fmla="*/ 105 w 160"/>
                    <a:gd name="T49" fmla="*/ 131 h 194"/>
                    <a:gd name="T50" fmla="*/ 109 w 160"/>
                    <a:gd name="T51" fmla="*/ 134 h 194"/>
                    <a:gd name="T52" fmla="*/ 113 w 160"/>
                    <a:gd name="T53" fmla="*/ 141 h 194"/>
                    <a:gd name="T54" fmla="*/ 117 w 160"/>
                    <a:gd name="T55" fmla="*/ 144 h 194"/>
                    <a:gd name="T56" fmla="*/ 123 w 160"/>
                    <a:gd name="T57" fmla="*/ 148 h 194"/>
                    <a:gd name="T58" fmla="*/ 127 w 160"/>
                    <a:gd name="T59" fmla="*/ 159 h 194"/>
                    <a:gd name="T60" fmla="*/ 131 w 160"/>
                    <a:gd name="T61" fmla="*/ 170 h 194"/>
                    <a:gd name="T62" fmla="*/ 129 w 160"/>
                    <a:gd name="T63" fmla="*/ 175 h 194"/>
                    <a:gd name="T64" fmla="*/ 128 w 160"/>
                    <a:gd name="T65" fmla="*/ 183 h 194"/>
                    <a:gd name="T66" fmla="*/ 124 w 160"/>
                    <a:gd name="T67" fmla="*/ 188 h 194"/>
                    <a:gd name="T68" fmla="*/ 131 w 160"/>
                    <a:gd name="T69" fmla="*/ 193 h 194"/>
                    <a:gd name="T70" fmla="*/ 137 w 160"/>
                    <a:gd name="T71" fmla="*/ 183 h 194"/>
                    <a:gd name="T72" fmla="*/ 143 w 160"/>
                    <a:gd name="T73" fmla="*/ 172 h 194"/>
                    <a:gd name="T74" fmla="*/ 143 w 160"/>
                    <a:gd name="T75" fmla="*/ 163 h 194"/>
                    <a:gd name="T76" fmla="*/ 136 w 160"/>
                    <a:gd name="T77" fmla="*/ 156 h 194"/>
                    <a:gd name="T78" fmla="*/ 137 w 160"/>
                    <a:gd name="T79" fmla="*/ 151 h 194"/>
                    <a:gd name="T80" fmla="*/ 140 w 160"/>
                    <a:gd name="T81" fmla="*/ 144 h 194"/>
                    <a:gd name="T82" fmla="*/ 143 w 160"/>
                    <a:gd name="T83" fmla="*/ 138 h 194"/>
                    <a:gd name="T84" fmla="*/ 151 w 160"/>
                    <a:gd name="T85" fmla="*/ 141 h 194"/>
                    <a:gd name="T86" fmla="*/ 154 w 160"/>
                    <a:gd name="T87" fmla="*/ 148 h 194"/>
                    <a:gd name="T88" fmla="*/ 158 w 160"/>
                    <a:gd name="T89" fmla="*/ 151 h 194"/>
                    <a:gd name="T90" fmla="*/ 160 w 160"/>
                    <a:gd name="T91" fmla="*/ 146 h 194"/>
                    <a:gd name="T92" fmla="*/ 157 w 160"/>
                    <a:gd name="T93" fmla="*/ 137 h 194"/>
                    <a:gd name="T94" fmla="*/ 146 w 160"/>
                    <a:gd name="T95" fmla="*/ 128 h 194"/>
                    <a:gd name="T96" fmla="*/ 126 w 160"/>
                    <a:gd name="T97" fmla="*/ 120 h 194"/>
                    <a:gd name="T98" fmla="*/ 128 w 160"/>
                    <a:gd name="T99" fmla="*/ 113 h 194"/>
                    <a:gd name="T100" fmla="*/ 123 w 160"/>
                    <a:gd name="T101" fmla="*/ 110 h 194"/>
                    <a:gd name="T102" fmla="*/ 113 w 160"/>
                    <a:gd name="T103" fmla="*/ 107 h 194"/>
                    <a:gd name="T104" fmla="*/ 105 w 160"/>
                    <a:gd name="T105" fmla="*/ 100 h 194"/>
                    <a:gd name="T106" fmla="*/ 98 w 160"/>
                    <a:gd name="T107" fmla="*/ 90 h 194"/>
                    <a:gd name="T108" fmla="*/ 97 w 160"/>
                    <a:gd name="T109" fmla="*/ 82 h 194"/>
                    <a:gd name="T110" fmla="*/ 82 w 160"/>
                    <a:gd name="T111" fmla="*/ 67 h 194"/>
                    <a:gd name="T112" fmla="*/ 74 w 160"/>
                    <a:gd name="T113" fmla="*/ 55 h 194"/>
                    <a:gd name="T114" fmla="*/ 76 w 160"/>
                    <a:gd name="T115" fmla="*/ 46 h 194"/>
                    <a:gd name="T116" fmla="*/ 74 w 160"/>
                    <a:gd name="T117" fmla="*/ 37 h 194"/>
                    <a:gd name="T118" fmla="*/ 83 w 160"/>
                    <a:gd name="T119" fmla="*/ 33 h 194"/>
                    <a:gd name="T120" fmla="*/ 90 w 160"/>
                    <a:gd name="T121" fmla="*/ 3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94">
                      <a:moveTo>
                        <a:pt x="91" y="21"/>
                      </a:moveTo>
                      <a:lnTo>
                        <a:pt x="90" y="19"/>
                      </a:lnTo>
                      <a:lnTo>
                        <a:pt x="94" y="13"/>
                      </a:lnTo>
                      <a:lnTo>
                        <a:pt x="91" y="11"/>
                      </a:lnTo>
                      <a:lnTo>
                        <a:pt x="87" y="11"/>
                      </a:lnTo>
                      <a:lnTo>
                        <a:pt x="78" y="10"/>
                      </a:lnTo>
                      <a:lnTo>
                        <a:pt x="71" y="4"/>
                      </a:lnTo>
                      <a:lnTo>
                        <a:pt x="71" y="1"/>
                      </a:lnTo>
                      <a:lnTo>
                        <a:pt x="67" y="2"/>
                      </a:lnTo>
                      <a:lnTo>
                        <a:pt x="63" y="0"/>
                      </a:lnTo>
                      <a:lnTo>
                        <a:pt x="57" y="6"/>
                      </a:lnTo>
                      <a:lnTo>
                        <a:pt x="52" y="3"/>
                      </a:lnTo>
                      <a:lnTo>
                        <a:pt x="49" y="7"/>
                      </a:lnTo>
                      <a:lnTo>
                        <a:pt x="50" y="13"/>
                      </a:lnTo>
                      <a:lnTo>
                        <a:pt x="45" y="14"/>
                      </a:lnTo>
                      <a:lnTo>
                        <a:pt x="44" y="20"/>
                      </a:lnTo>
                      <a:lnTo>
                        <a:pt x="42" y="18"/>
                      </a:lnTo>
                      <a:lnTo>
                        <a:pt x="39" y="18"/>
                      </a:lnTo>
                      <a:lnTo>
                        <a:pt x="33" y="17"/>
                      </a:lnTo>
                      <a:lnTo>
                        <a:pt x="33" y="21"/>
                      </a:lnTo>
                      <a:lnTo>
                        <a:pt x="30" y="27"/>
                      </a:lnTo>
                      <a:lnTo>
                        <a:pt x="29" y="24"/>
                      </a:lnTo>
                      <a:lnTo>
                        <a:pt x="24" y="21"/>
                      </a:lnTo>
                      <a:lnTo>
                        <a:pt x="25" y="17"/>
                      </a:lnTo>
                      <a:lnTo>
                        <a:pt x="22" y="15"/>
                      </a:lnTo>
                      <a:lnTo>
                        <a:pt x="16" y="25"/>
                      </a:lnTo>
                      <a:lnTo>
                        <a:pt x="12" y="24"/>
                      </a:lnTo>
                      <a:lnTo>
                        <a:pt x="7" y="28"/>
                      </a:lnTo>
                      <a:lnTo>
                        <a:pt x="4" y="27"/>
                      </a:lnTo>
                      <a:lnTo>
                        <a:pt x="3" y="28"/>
                      </a:lnTo>
                      <a:lnTo>
                        <a:pt x="3" y="33"/>
                      </a:lnTo>
                      <a:lnTo>
                        <a:pt x="6" y="35"/>
                      </a:lnTo>
                      <a:lnTo>
                        <a:pt x="5" y="41"/>
                      </a:lnTo>
                      <a:lnTo>
                        <a:pt x="1" y="41"/>
                      </a:lnTo>
                      <a:lnTo>
                        <a:pt x="0" y="44"/>
                      </a:lnTo>
                      <a:lnTo>
                        <a:pt x="3" y="49"/>
                      </a:lnTo>
                      <a:lnTo>
                        <a:pt x="4" y="58"/>
                      </a:lnTo>
                      <a:lnTo>
                        <a:pt x="8" y="62"/>
                      </a:lnTo>
                      <a:lnTo>
                        <a:pt x="12" y="62"/>
                      </a:lnTo>
                      <a:lnTo>
                        <a:pt x="11" y="66"/>
                      </a:lnTo>
                      <a:lnTo>
                        <a:pt x="11" y="70"/>
                      </a:lnTo>
                      <a:lnTo>
                        <a:pt x="18" y="68"/>
                      </a:lnTo>
                      <a:lnTo>
                        <a:pt x="21" y="65"/>
                      </a:lnTo>
                      <a:lnTo>
                        <a:pt x="21" y="62"/>
                      </a:lnTo>
                      <a:lnTo>
                        <a:pt x="28" y="57"/>
                      </a:lnTo>
                      <a:lnTo>
                        <a:pt x="38" y="60"/>
                      </a:lnTo>
                      <a:lnTo>
                        <a:pt x="40" y="62"/>
                      </a:lnTo>
                      <a:lnTo>
                        <a:pt x="44" y="64"/>
                      </a:lnTo>
                      <a:lnTo>
                        <a:pt x="46" y="66"/>
                      </a:lnTo>
                      <a:lnTo>
                        <a:pt x="46" y="68"/>
                      </a:lnTo>
                      <a:lnTo>
                        <a:pt x="47" y="71"/>
                      </a:lnTo>
                      <a:lnTo>
                        <a:pt x="50" y="76"/>
                      </a:lnTo>
                      <a:lnTo>
                        <a:pt x="50" y="79"/>
                      </a:lnTo>
                      <a:lnTo>
                        <a:pt x="53" y="80"/>
                      </a:lnTo>
                      <a:lnTo>
                        <a:pt x="53" y="86"/>
                      </a:lnTo>
                      <a:lnTo>
                        <a:pt x="56" y="87"/>
                      </a:lnTo>
                      <a:lnTo>
                        <a:pt x="58" y="90"/>
                      </a:lnTo>
                      <a:lnTo>
                        <a:pt x="62" y="95"/>
                      </a:lnTo>
                      <a:lnTo>
                        <a:pt x="62" y="98"/>
                      </a:lnTo>
                      <a:lnTo>
                        <a:pt x="66" y="98"/>
                      </a:lnTo>
                      <a:lnTo>
                        <a:pt x="69" y="102"/>
                      </a:lnTo>
                      <a:lnTo>
                        <a:pt x="69" y="105"/>
                      </a:lnTo>
                      <a:lnTo>
                        <a:pt x="71" y="106"/>
                      </a:lnTo>
                      <a:lnTo>
                        <a:pt x="77" y="114"/>
                      </a:lnTo>
                      <a:lnTo>
                        <a:pt x="82" y="120"/>
                      </a:lnTo>
                      <a:lnTo>
                        <a:pt x="85" y="120"/>
                      </a:lnTo>
                      <a:lnTo>
                        <a:pt x="88" y="122"/>
                      </a:lnTo>
                      <a:lnTo>
                        <a:pt x="88" y="124"/>
                      </a:lnTo>
                      <a:lnTo>
                        <a:pt x="91" y="124"/>
                      </a:lnTo>
                      <a:lnTo>
                        <a:pt x="92" y="123"/>
                      </a:lnTo>
                      <a:lnTo>
                        <a:pt x="95" y="124"/>
                      </a:lnTo>
                      <a:lnTo>
                        <a:pt x="98" y="124"/>
                      </a:lnTo>
                      <a:lnTo>
                        <a:pt x="101" y="131"/>
                      </a:lnTo>
                      <a:lnTo>
                        <a:pt x="103" y="132"/>
                      </a:lnTo>
                      <a:lnTo>
                        <a:pt x="105" y="131"/>
                      </a:lnTo>
                      <a:lnTo>
                        <a:pt x="107" y="133"/>
                      </a:lnTo>
                      <a:lnTo>
                        <a:pt x="107" y="135"/>
                      </a:lnTo>
                      <a:lnTo>
                        <a:pt x="109" y="134"/>
                      </a:lnTo>
                      <a:lnTo>
                        <a:pt x="112" y="135"/>
                      </a:lnTo>
                      <a:lnTo>
                        <a:pt x="113" y="137"/>
                      </a:lnTo>
                      <a:lnTo>
                        <a:pt x="113" y="141"/>
                      </a:lnTo>
                      <a:lnTo>
                        <a:pt x="112" y="143"/>
                      </a:lnTo>
                      <a:lnTo>
                        <a:pt x="114" y="144"/>
                      </a:lnTo>
                      <a:lnTo>
                        <a:pt x="117" y="144"/>
                      </a:lnTo>
                      <a:lnTo>
                        <a:pt x="118" y="148"/>
                      </a:lnTo>
                      <a:lnTo>
                        <a:pt x="122" y="148"/>
                      </a:lnTo>
                      <a:lnTo>
                        <a:pt x="123" y="148"/>
                      </a:lnTo>
                      <a:lnTo>
                        <a:pt x="125" y="149"/>
                      </a:lnTo>
                      <a:lnTo>
                        <a:pt x="126" y="154"/>
                      </a:lnTo>
                      <a:lnTo>
                        <a:pt x="127" y="159"/>
                      </a:lnTo>
                      <a:lnTo>
                        <a:pt x="129" y="162"/>
                      </a:lnTo>
                      <a:lnTo>
                        <a:pt x="129" y="168"/>
                      </a:lnTo>
                      <a:lnTo>
                        <a:pt x="131" y="170"/>
                      </a:lnTo>
                      <a:lnTo>
                        <a:pt x="131" y="173"/>
                      </a:lnTo>
                      <a:lnTo>
                        <a:pt x="129" y="175"/>
                      </a:lnTo>
                      <a:lnTo>
                        <a:pt x="129" y="175"/>
                      </a:lnTo>
                      <a:lnTo>
                        <a:pt x="128" y="176"/>
                      </a:lnTo>
                      <a:lnTo>
                        <a:pt x="128" y="179"/>
                      </a:lnTo>
                      <a:lnTo>
                        <a:pt x="128" y="183"/>
                      </a:lnTo>
                      <a:lnTo>
                        <a:pt x="126" y="186"/>
                      </a:lnTo>
                      <a:lnTo>
                        <a:pt x="125" y="186"/>
                      </a:lnTo>
                      <a:lnTo>
                        <a:pt x="124" y="188"/>
                      </a:lnTo>
                      <a:lnTo>
                        <a:pt x="124" y="190"/>
                      </a:lnTo>
                      <a:lnTo>
                        <a:pt x="127" y="194"/>
                      </a:lnTo>
                      <a:lnTo>
                        <a:pt x="131" y="193"/>
                      </a:lnTo>
                      <a:lnTo>
                        <a:pt x="133" y="190"/>
                      </a:lnTo>
                      <a:lnTo>
                        <a:pt x="133" y="186"/>
                      </a:lnTo>
                      <a:lnTo>
                        <a:pt x="137" y="183"/>
                      </a:lnTo>
                      <a:lnTo>
                        <a:pt x="138" y="175"/>
                      </a:lnTo>
                      <a:lnTo>
                        <a:pt x="140" y="172"/>
                      </a:lnTo>
                      <a:lnTo>
                        <a:pt x="143" y="172"/>
                      </a:lnTo>
                      <a:lnTo>
                        <a:pt x="143" y="169"/>
                      </a:lnTo>
                      <a:lnTo>
                        <a:pt x="143" y="168"/>
                      </a:lnTo>
                      <a:lnTo>
                        <a:pt x="143" y="163"/>
                      </a:lnTo>
                      <a:lnTo>
                        <a:pt x="143" y="161"/>
                      </a:lnTo>
                      <a:lnTo>
                        <a:pt x="139" y="157"/>
                      </a:lnTo>
                      <a:lnTo>
                        <a:pt x="136" y="156"/>
                      </a:lnTo>
                      <a:lnTo>
                        <a:pt x="136" y="155"/>
                      </a:lnTo>
                      <a:lnTo>
                        <a:pt x="136" y="152"/>
                      </a:lnTo>
                      <a:lnTo>
                        <a:pt x="137" y="151"/>
                      </a:lnTo>
                      <a:lnTo>
                        <a:pt x="138" y="148"/>
                      </a:lnTo>
                      <a:lnTo>
                        <a:pt x="138" y="145"/>
                      </a:lnTo>
                      <a:lnTo>
                        <a:pt x="140" y="144"/>
                      </a:lnTo>
                      <a:lnTo>
                        <a:pt x="140" y="139"/>
                      </a:lnTo>
                      <a:lnTo>
                        <a:pt x="142" y="138"/>
                      </a:lnTo>
                      <a:lnTo>
                        <a:pt x="143" y="138"/>
                      </a:lnTo>
                      <a:lnTo>
                        <a:pt x="147" y="140"/>
                      </a:lnTo>
                      <a:lnTo>
                        <a:pt x="147" y="141"/>
                      </a:lnTo>
                      <a:lnTo>
                        <a:pt x="151" y="141"/>
                      </a:lnTo>
                      <a:lnTo>
                        <a:pt x="153" y="142"/>
                      </a:lnTo>
                      <a:lnTo>
                        <a:pt x="153" y="145"/>
                      </a:lnTo>
                      <a:lnTo>
                        <a:pt x="154" y="148"/>
                      </a:lnTo>
                      <a:lnTo>
                        <a:pt x="156" y="151"/>
                      </a:lnTo>
                      <a:lnTo>
                        <a:pt x="158" y="152"/>
                      </a:lnTo>
                      <a:lnTo>
                        <a:pt x="158" y="151"/>
                      </a:lnTo>
                      <a:lnTo>
                        <a:pt x="159" y="151"/>
                      </a:lnTo>
                      <a:lnTo>
                        <a:pt x="159" y="148"/>
                      </a:lnTo>
                      <a:lnTo>
                        <a:pt x="160" y="146"/>
                      </a:lnTo>
                      <a:lnTo>
                        <a:pt x="160" y="141"/>
                      </a:lnTo>
                      <a:lnTo>
                        <a:pt x="160" y="139"/>
                      </a:lnTo>
                      <a:lnTo>
                        <a:pt x="157" y="137"/>
                      </a:lnTo>
                      <a:lnTo>
                        <a:pt x="153" y="136"/>
                      </a:lnTo>
                      <a:lnTo>
                        <a:pt x="150" y="132"/>
                      </a:lnTo>
                      <a:lnTo>
                        <a:pt x="146" y="128"/>
                      </a:lnTo>
                      <a:lnTo>
                        <a:pt x="134" y="121"/>
                      </a:lnTo>
                      <a:lnTo>
                        <a:pt x="129" y="120"/>
                      </a:lnTo>
                      <a:lnTo>
                        <a:pt x="126" y="120"/>
                      </a:lnTo>
                      <a:lnTo>
                        <a:pt x="125" y="117"/>
                      </a:lnTo>
                      <a:lnTo>
                        <a:pt x="125" y="115"/>
                      </a:lnTo>
                      <a:lnTo>
                        <a:pt x="128" y="113"/>
                      </a:lnTo>
                      <a:lnTo>
                        <a:pt x="129" y="110"/>
                      </a:lnTo>
                      <a:lnTo>
                        <a:pt x="126" y="109"/>
                      </a:lnTo>
                      <a:lnTo>
                        <a:pt x="123" y="110"/>
                      </a:lnTo>
                      <a:lnTo>
                        <a:pt x="121" y="109"/>
                      </a:lnTo>
                      <a:lnTo>
                        <a:pt x="115" y="109"/>
                      </a:lnTo>
                      <a:lnTo>
                        <a:pt x="113" y="107"/>
                      </a:lnTo>
                      <a:lnTo>
                        <a:pt x="111" y="106"/>
                      </a:lnTo>
                      <a:lnTo>
                        <a:pt x="109" y="104"/>
                      </a:lnTo>
                      <a:lnTo>
                        <a:pt x="105" y="100"/>
                      </a:lnTo>
                      <a:lnTo>
                        <a:pt x="103" y="96"/>
                      </a:lnTo>
                      <a:lnTo>
                        <a:pt x="100" y="93"/>
                      </a:lnTo>
                      <a:lnTo>
                        <a:pt x="98" y="90"/>
                      </a:lnTo>
                      <a:lnTo>
                        <a:pt x="98" y="86"/>
                      </a:lnTo>
                      <a:lnTo>
                        <a:pt x="97" y="86"/>
                      </a:lnTo>
                      <a:lnTo>
                        <a:pt x="97" y="82"/>
                      </a:lnTo>
                      <a:lnTo>
                        <a:pt x="88" y="72"/>
                      </a:lnTo>
                      <a:lnTo>
                        <a:pt x="86" y="68"/>
                      </a:lnTo>
                      <a:lnTo>
                        <a:pt x="82" y="67"/>
                      </a:lnTo>
                      <a:lnTo>
                        <a:pt x="76" y="62"/>
                      </a:lnTo>
                      <a:lnTo>
                        <a:pt x="74" y="60"/>
                      </a:lnTo>
                      <a:lnTo>
                        <a:pt x="74" y="55"/>
                      </a:lnTo>
                      <a:lnTo>
                        <a:pt x="73" y="51"/>
                      </a:lnTo>
                      <a:lnTo>
                        <a:pt x="74" y="50"/>
                      </a:lnTo>
                      <a:lnTo>
                        <a:pt x="76" y="46"/>
                      </a:lnTo>
                      <a:lnTo>
                        <a:pt x="74" y="43"/>
                      </a:lnTo>
                      <a:lnTo>
                        <a:pt x="73" y="39"/>
                      </a:lnTo>
                      <a:lnTo>
                        <a:pt x="74" y="37"/>
                      </a:lnTo>
                      <a:lnTo>
                        <a:pt x="77" y="36"/>
                      </a:lnTo>
                      <a:lnTo>
                        <a:pt x="80" y="33"/>
                      </a:lnTo>
                      <a:lnTo>
                        <a:pt x="83" y="33"/>
                      </a:lnTo>
                      <a:lnTo>
                        <a:pt x="85" y="30"/>
                      </a:lnTo>
                      <a:lnTo>
                        <a:pt x="87" y="30"/>
                      </a:lnTo>
                      <a:lnTo>
                        <a:pt x="90" y="30"/>
                      </a:lnTo>
                      <a:lnTo>
                        <a:pt x="89" y="25"/>
                      </a:lnTo>
                      <a:lnTo>
                        <a:pt x="91"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730">
                  <a:extLst>
                    <a:ext uri="{FF2B5EF4-FFF2-40B4-BE49-F238E27FC236}">
                      <a16:creationId xmlns:a16="http://schemas.microsoft.com/office/drawing/2014/main" id="{68DA93F0-E177-41B2-BE5C-7BBFF40A14A0}"/>
                    </a:ext>
                  </a:extLst>
                </p:cNvPr>
                <p:cNvSpPr>
                  <a:spLocks/>
                </p:cNvSpPr>
                <p:nvPr/>
              </p:nvSpPr>
              <p:spPr bwMode="auto">
                <a:xfrm>
                  <a:off x="3625" y="2104"/>
                  <a:ext cx="6" cy="6"/>
                </a:xfrm>
                <a:custGeom>
                  <a:avLst/>
                  <a:gdLst>
                    <a:gd name="T0" fmla="*/ 4 w 6"/>
                    <a:gd name="T1" fmla="*/ 3 h 6"/>
                    <a:gd name="T2" fmla="*/ 6 w 6"/>
                    <a:gd name="T3" fmla="*/ 1 h 6"/>
                    <a:gd name="T4" fmla="*/ 4 w 6"/>
                    <a:gd name="T5" fmla="*/ 0 h 6"/>
                    <a:gd name="T6" fmla="*/ 0 w 6"/>
                    <a:gd name="T7" fmla="*/ 0 h 6"/>
                    <a:gd name="T8" fmla="*/ 0 w 6"/>
                    <a:gd name="T9" fmla="*/ 3 h 6"/>
                    <a:gd name="T10" fmla="*/ 3 w 6"/>
                    <a:gd name="T11" fmla="*/ 6 h 6"/>
                    <a:gd name="T12" fmla="*/ 4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3"/>
                      </a:moveTo>
                      <a:lnTo>
                        <a:pt x="6" y="1"/>
                      </a:lnTo>
                      <a:lnTo>
                        <a:pt x="4" y="0"/>
                      </a:lnTo>
                      <a:lnTo>
                        <a:pt x="0" y="0"/>
                      </a:lnTo>
                      <a:lnTo>
                        <a:pt x="0" y="3"/>
                      </a:lnTo>
                      <a:lnTo>
                        <a:pt x="3"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731">
                  <a:extLst>
                    <a:ext uri="{FF2B5EF4-FFF2-40B4-BE49-F238E27FC236}">
                      <a16:creationId xmlns:a16="http://schemas.microsoft.com/office/drawing/2014/main" id="{09EBCC44-35D7-4EA5-90E3-D6B759F5FA29}"/>
                    </a:ext>
                  </a:extLst>
                </p:cNvPr>
                <p:cNvSpPr>
                  <a:spLocks/>
                </p:cNvSpPr>
                <p:nvPr/>
              </p:nvSpPr>
              <p:spPr bwMode="auto">
                <a:xfrm>
                  <a:off x="3653" y="2084"/>
                  <a:ext cx="7" cy="6"/>
                </a:xfrm>
                <a:custGeom>
                  <a:avLst/>
                  <a:gdLst>
                    <a:gd name="T0" fmla="*/ 7 w 7"/>
                    <a:gd name="T1" fmla="*/ 6 h 6"/>
                    <a:gd name="T2" fmla="*/ 7 w 7"/>
                    <a:gd name="T3" fmla="*/ 3 h 6"/>
                    <a:gd name="T4" fmla="*/ 4 w 7"/>
                    <a:gd name="T5" fmla="*/ 0 h 6"/>
                    <a:gd name="T6" fmla="*/ 0 w 7"/>
                    <a:gd name="T7" fmla="*/ 1 h 6"/>
                    <a:gd name="T8" fmla="*/ 0 w 7"/>
                    <a:gd name="T9" fmla="*/ 3 h 6"/>
                    <a:gd name="T10" fmla="*/ 4 w 7"/>
                    <a:gd name="T11" fmla="*/ 4 h 6"/>
                    <a:gd name="T12" fmla="*/ 7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6"/>
                      </a:moveTo>
                      <a:lnTo>
                        <a:pt x="7" y="3"/>
                      </a:lnTo>
                      <a:lnTo>
                        <a:pt x="4" y="0"/>
                      </a:lnTo>
                      <a:lnTo>
                        <a:pt x="0" y="1"/>
                      </a:lnTo>
                      <a:lnTo>
                        <a:pt x="0" y="3"/>
                      </a:lnTo>
                      <a:lnTo>
                        <a:pt x="4" y="4"/>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732">
                  <a:extLst>
                    <a:ext uri="{FF2B5EF4-FFF2-40B4-BE49-F238E27FC236}">
                      <a16:creationId xmlns:a16="http://schemas.microsoft.com/office/drawing/2014/main" id="{3FAAF43B-0671-49B6-90DF-6A1325928E8F}"/>
                    </a:ext>
                  </a:extLst>
                </p:cNvPr>
                <p:cNvSpPr>
                  <a:spLocks/>
                </p:cNvSpPr>
                <p:nvPr/>
              </p:nvSpPr>
              <p:spPr bwMode="auto">
                <a:xfrm>
                  <a:off x="3486" y="2005"/>
                  <a:ext cx="160" cy="158"/>
                </a:xfrm>
                <a:custGeom>
                  <a:avLst/>
                  <a:gdLst>
                    <a:gd name="T0" fmla="*/ 184 w 206"/>
                    <a:gd name="T1" fmla="*/ 31 h 204"/>
                    <a:gd name="T2" fmla="*/ 168 w 206"/>
                    <a:gd name="T3" fmla="*/ 29 h 204"/>
                    <a:gd name="T4" fmla="*/ 157 w 206"/>
                    <a:gd name="T5" fmla="*/ 32 h 204"/>
                    <a:gd name="T6" fmla="*/ 146 w 206"/>
                    <a:gd name="T7" fmla="*/ 25 h 204"/>
                    <a:gd name="T8" fmla="*/ 134 w 206"/>
                    <a:gd name="T9" fmla="*/ 18 h 204"/>
                    <a:gd name="T10" fmla="*/ 130 w 206"/>
                    <a:gd name="T11" fmla="*/ 12 h 204"/>
                    <a:gd name="T12" fmla="*/ 123 w 206"/>
                    <a:gd name="T13" fmla="*/ 12 h 204"/>
                    <a:gd name="T14" fmla="*/ 109 w 206"/>
                    <a:gd name="T15" fmla="*/ 8 h 204"/>
                    <a:gd name="T16" fmla="*/ 98 w 206"/>
                    <a:gd name="T17" fmla="*/ 7 h 204"/>
                    <a:gd name="T18" fmla="*/ 76 w 206"/>
                    <a:gd name="T19" fmla="*/ 9 h 204"/>
                    <a:gd name="T20" fmla="*/ 57 w 206"/>
                    <a:gd name="T21" fmla="*/ 2 h 204"/>
                    <a:gd name="T22" fmla="*/ 43 w 206"/>
                    <a:gd name="T23" fmla="*/ 4 h 204"/>
                    <a:gd name="T24" fmla="*/ 32 w 206"/>
                    <a:gd name="T25" fmla="*/ 1 h 204"/>
                    <a:gd name="T26" fmla="*/ 23 w 206"/>
                    <a:gd name="T27" fmla="*/ 1 h 204"/>
                    <a:gd name="T28" fmla="*/ 19 w 206"/>
                    <a:gd name="T29" fmla="*/ 10 h 204"/>
                    <a:gd name="T30" fmla="*/ 9 w 206"/>
                    <a:gd name="T31" fmla="*/ 12 h 204"/>
                    <a:gd name="T32" fmla="*/ 1 w 206"/>
                    <a:gd name="T33" fmla="*/ 25 h 204"/>
                    <a:gd name="T34" fmla="*/ 5 w 206"/>
                    <a:gd name="T35" fmla="*/ 27 h 204"/>
                    <a:gd name="T36" fmla="*/ 8 w 206"/>
                    <a:gd name="T37" fmla="*/ 30 h 204"/>
                    <a:gd name="T38" fmla="*/ 7 w 206"/>
                    <a:gd name="T39" fmla="*/ 39 h 204"/>
                    <a:gd name="T40" fmla="*/ 6 w 206"/>
                    <a:gd name="T41" fmla="*/ 46 h 204"/>
                    <a:gd name="T42" fmla="*/ 16 w 206"/>
                    <a:gd name="T43" fmla="*/ 50 h 204"/>
                    <a:gd name="T44" fmla="*/ 34 w 206"/>
                    <a:gd name="T45" fmla="*/ 52 h 204"/>
                    <a:gd name="T46" fmla="*/ 47 w 206"/>
                    <a:gd name="T47" fmla="*/ 54 h 204"/>
                    <a:gd name="T48" fmla="*/ 47 w 206"/>
                    <a:gd name="T49" fmla="*/ 65 h 204"/>
                    <a:gd name="T50" fmla="*/ 40 w 206"/>
                    <a:gd name="T51" fmla="*/ 93 h 204"/>
                    <a:gd name="T52" fmla="*/ 35 w 206"/>
                    <a:gd name="T53" fmla="*/ 109 h 204"/>
                    <a:gd name="T54" fmla="*/ 32 w 206"/>
                    <a:gd name="T55" fmla="*/ 120 h 204"/>
                    <a:gd name="T56" fmla="*/ 30 w 206"/>
                    <a:gd name="T57" fmla="*/ 139 h 204"/>
                    <a:gd name="T58" fmla="*/ 36 w 206"/>
                    <a:gd name="T59" fmla="*/ 150 h 204"/>
                    <a:gd name="T60" fmla="*/ 30 w 206"/>
                    <a:gd name="T61" fmla="*/ 169 h 204"/>
                    <a:gd name="T62" fmla="*/ 39 w 206"/>
                    <a:gd name="T63" fmla="*/ 176 h 204"/>
                    <a:gd name="T64" fmla="*/ 49 w 206"/>
                    <a:gd name="T65" fmla="*/ 196 h 204"/>
                    <a:gd name="T66" fmla="*/ 66 w 206"/>
                    <a:gd name="T67" fmla="*/ 201 h 204"/>
                    <a:gd name="T68" fmla="*/ 76 w 206"/>
                    <a:gd name="T69" fmla="*/ 193 h 204"/>
                    <a:gd name="T70" fmla="*/ 91 w 206"/>
                    <a:gd name="T71" fmla="*/ 184 h 204"/>
                    <a:gd name="T72" fmla="*/ 105 w 206"/>
                    <a:gd name="T73" fmla="*/ 185 h 204"/>
                    <a:gd name="T74" fmla="*/ 114 w 206"/>
                    <a:gd name="T75" fmla="*/ 185 h 204"/>
                    <a:gd name="T76" fmla="*/ 123 w 206"/>
                    <a:gd name="T77" fmla="*/ 187 h 204"/>
                    <a:gd name="T78" fmla="*/ 138 w 206"/>
                    <a:gd name="T79" fmla="*/ 168 h 204"/>
                    <a:gd name="T80" fmla="*/ 144 w 206"/>
                    <a:gd name="T81" fmla="*/ 163 h 204"/>
                    <a:gd name="T82" fmla="*/ 151 w 206"/>
                    <a:gd name="T83" fmla="*/ 142 h 204"/>
                    <a:gd name="T84" fmla="*/ 156 w 206"/>
                    <a:gd name="T85" fmla="*/ 128 h 204"/>
                    <a:gd name="T86" fmla="*/ 149 w 206"/>
                    <a:gd name="T87" fmla="*/ 115 h 204"/>
                    <a:gd name="T88" fmla="*/ 162 w 206"/>
                    <a:gd name="T89" fmla="*/ 96 h 204"/>
                    <a:gd name="T90" fmla="*/ 169 w 206"/>
                    <a:gd name="T91" fmla="*/ 87 h 204"/>
                    <a:gd name="T92" fmla="*/ 173 w 206"/>
                    <a:gd name="T93" fmla="*/ 80 h 204"/>
                    <a:gd name="T94" fmla="*/ 179 w 206"/>
                    <a:gd name="T95" fmla="*/ 72 h 204"/>
                    <a:gd name="T96" fmla="*/ 195 w 206"/>
                    <a:gd name="T97" fmla="*/ 65 h 204"/>
                    <a:gd name="T98" fmla="*/ 204 w 206"/>
                    <a:gd name="T99" fmla="*/ 50 h 204"/>
                    <a:gd name="T100" fmla="*/ 206 w 206"/>
                    <a:gd name="T101" fmla="*/ 3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4">
                      <a:moveTo>
                        <a:pt x="198" y="33"/>
                      </a:moveTo>
                      <a:cubicBezTo>
                        <a:pt x="189" y="34"/>
                        <a:pt x="189" y="34"/>
                        <a:pt x="189" y="34"/>
                      </a:cubicBezTo>
                      <a:cubicBezTo>
                        <a:pt x="184" y="31"/>
                        <a:pt x="184" y="31"/>
                        <a:pt x="184" y="31"/>
                      </a:cubicBezTo>
                      <a:cubicBezTo>
                        <a:pt x="179" y="31"/>
                        <a:pt x="179" y="31"/>
                        <a:pt x="179" y="31"/>
                      </a:cubicBezTo>
                      <a:cubicBezTo>
                        <a:pt x="176" y="29"/>
                        <a:pt x="176" y="29"/>
                        <a:pt x="176" y="29"/>
                      </a:cubicBezTo>
                      <a:cubicBezTo>
                        <a:pt x="168" y="29"/>
                        <a:pt x="168" y="29"/>
                        <a:pt x="168" y="29"/>
                      </a:cubicBezTo>
                      <a:cubicBezTo>
                        <a:pt x="164" y="33"/>
                        <a:pt x="164" y="33"/>
                        <a:pt x="164" y="33"/>
                      </a:cubicBezTo>
                      <a:cubicBezTo>
                        <a:pt x="162" y="32"/>
                        <a:pt x="162" y="32"/>
                        <a:pt x="162" y="32"/>
                      </a:cubicBezTo>
                      <a:cubicBezTo>
                        <a:pt x="157" y="32"/>
                        <a:pt x="157" y="32"/>
                        <a:pt x="157" y="32"/>
                      </a:cubicBezTo>
                      <a:cubicBezTo>
                        <a:pt x="153" y="27"/>
                        <a:pt x="153" y="27"/>
                        <a:pt x="153" y="27"/>
                      </a:cubicBezTo>
                      <a:cubicBezTo>
                        <a:pt x="149" y="29"/>
                        <a:pt x="149" y="29"/>
                        <a:pt x="149" y="29"/>
                      </a:cubicBezTo>
                      <a:cubicBezTo>
                        <a:pt x="146" y="25"/>
                        <a:pt x="146" y="25"/>
                        <a:pt x="146" y="25"/>
                      </a:cubicBezTo>
                      <a:cubicBezTo>
                        <a:pt x="139" y="21"/>
                        <a:pt x="139" y="21"/>
                        <a:pt x="139" y="21"/>
                      </a:cubicBezTo>
                      <a:cubicBezTo>
                        <a:pt x="133" y="22"/>
                        <a:pt x="133" y="22"/>
                        <a:pt x="133" y="22"/>
                      </a:cubicBezTo>
                      <a:cubicBezTo>
                        <a:pt x="134" y="18"/>
                        <a:pt x="134" y="18"/>
                        <a:pt x="134" y="18"/>
                      </a:cubicBezTo>
                      <a:cubicBezTo>
                        <a:pt x="133" y="14"/>
                        <a:pt x="133" y="14"/>
                        <a:pt x="133" y="14"/>
                      </a:cubicBezTo>
                      <a:cubicBezTo>
                        <a:pt x="131" y="13"/>
                        <a:pt x="131" y="13"/>
                        <a:pt x="131" y="13"/>
                      </a:cubicBezTo>
                      <a:cubicBezTo>
                        <a:pt x="130" y="12"/>
                        <a:pt x="130" y="12"/>
                        <a:pt x="130" y="12"/>
                      </a:cubicBezTo>
                      <a:cubicBezTo>
                        <a:pt x="127" y="10"/>
                        <a:pt x="127" y="10"/>
                        <a:pt x="127" y="10"/>
                      </a:cubicBezTo>
                      <a:cubicBezTo>
                        <a:pt x="126" y="11"/>
                        <a:pt x="126" y="11"/>
                        <a:pt x="126" y="11"/>
                      </a:cubicBezTo>
                      <a:cubicBezTo>
                        <a:pt x="123" y="12"/>
                        <a:pt x="123" y="12"/>
                        <a:pt x="123" y="12"/>
                      </a:cubicBezTo>
                      <a:cubicBezTo>
                        <a:pt x="121" y="15"/>
                        <a:pt x="121" y="15"/>
                        <a:pt x="121" y="15"/>
                      </a:cubicBezTo>
                      <a:cubicBezTo>
                        <a:pt x="112" y="8"/>
                        <a:pt x="112" y="8"/>
                        <a:pt x="112" y="8"/>
                      </a:cubicBezTo>
                      <a:cubicBezTo>
                        <a:pt x="109" y="8"/>
                        <a:pt x="109" y="8"/>
                        <a:pt x="109" y="8"/>
                      </a:cubicBezTo>
                      <a:cubicBezTo>
                        <a:pt x="105" y="12"/>
                        <a:pt x="105" y="12"/>
                        <a:pt x="105" y="12"/>
                      </a:cubicBezTo>
                      <a:cubicBezTo>
                        <a:pt x="99" y="10"/>
                        <a:pt x="99" y="10"/>
                        <a:pt x="99" y="10"/>
                      </a:cubicBezTo>
                      <a:cubicBezTo>
                        <a:pt x="98" y="7"/>
                        <a:pt x="98" y="7"/>
                        <a:pt x="98" y="7"/>
                      </a:cubicBezTo>
                      <a:cubicBezTo>
                        <a:pt x="91" y="6"/>
                        <a:pt x="91" y="6"/>
                        <a:pt x="91" y="6"/>
                      </a:cubicBezTo>
                      <a:cubicBezTo>
                        <a:pt x="82" y="11"/>
                        <a:pt x="82" y="11"/>
                        <a:pt x="82" y="11"/>
                      </a:cubicBezTo>
                      <a:cubicBezTo>
                        <a:pt x="76" y="9"/>
                        <a:pt x="76" y="9"/>
                        <a:pt x="76" y="9"/>
                      </a:cubicBezTo>
                      <a:cubicBezTo>
                        <a:pt x="63" y="7"/>
                        <a:pt x="63" y="7"/>
                        <a:pt x="63" y="7"/>
                      </a:cubicBezTo>
                      <a:cubicBezTo>
                        <a:pt x="59" y="4"/>
                        <a:pt x="59" y="4"/>
                        <a:pt x="59" y="4"/>
                      </a:cubicBezTo>
                      <a:cubicBezTo>
                        <a:pt x="57" y="2"/>
                        <a:pt x="57" y="2"/>
                        <a:pt x="57" y="2"/>
                      </a:cubicBezTo>
                      <a:cubicBezTo>
                        <a:pt x="52" y="4"/>
                        <a:pt x="52" y="4"/>
                        <a:pt x="52" y="4"/>
                      </a:cubicBezTo>
                      <a:cubicBezTo>
                        <a:pt x="47" y="6"/>
                        <a:pt x="47" y="6"/>
                        <a:pt x="47" y="6"/>
                      </a:cubicBezTo>
                      <a:cubicBezTo>
                        <a:pt x="43" y="4"/>
                        <a:pt x="43" y="4"/>
                        <a:pt x="43" y="4"/>
                      </a:cubicBezTo>
                      <a:cubicBezTo>
                        <a:pt x="39" y="4"/>
                        <a:pt x="39" y="4"/>
                        <a:pt x="39" y="4"/>
                      </a:cubicBezTo>
                      <a:cubicBezTo>
                        <a:pt x="36" y="7"/>
                        <a:pt x="36" y="7"/>
                        <a:pt x="36" y="7"/>
                      </a:cubicBezTo>
                      <a:cubicBezTo>
                        <a:pt x="32" y="1"/>
                        <a:pt x="32" y="1"/>
                        <a:pt x="32" y="1"/>
                      </a:cubicBezTo>
                      <a:cubicBezTo>
                        <a:pt x="27" y="0"/>
                        <a:pt x="27" y="0"/>
                        <a:pt x="27" y="0"/>
                      </a:cubicBezTo>
                      <a:cubicBezTo>
                        <a:pt x="24" y="2"/>
                        <a:pt x="24" y="2"/>
                        <a:pt x="24" y="2"/>
                      </a:cubicBezTo>
                      <a:cubicBezTo>
                        <a:pt x="23" y="1"/>
                        <a:pt x="23" y="1"/>
                        <a:pt x="23" y="1"/>
                      </a:cubicBezTo>
                      <a:cubicBezTo>
                        <a:pt x="17" y="5"/>
                        <a:pt x="17" y="5"/>
                        <a:pt x="17" y="5"/>
                      </a:cubicBezTo>
                      <a:cubicBezTo>
                        <a:pt x="17" y="8"/>
                        <a:pt x="17" y="8"/>
                        <a:pt x="17" y="8"/>
                      </a:cubicBezTo>
                      <a:cubicBezTo>
                        <a:pt x="19" y="10"/>
                        <a:pt x="19" y="10"/>
                        <a:pt x="19" y="10"/>
                      </a:cubicBezTo>
                      <a:cubicBezTo>
                        <a:pt x="17" y="13"/>
                        <a:pt x="17" y="13"/>
                        <a:pt x="17" y="13"/>
                      </a:cubicBezTo>
                      <a:cubicBezTo>
                        <a:pt x="11" y="13"/>
                        <a:pt x="11" y="13"/>
                        <a:pt x="11" y="13"/>
                      </a:cubicBezTo>
                      <a:cubicBezTo>
                        <a:pt x="9" y="12"/>
                        <a:pt x="9" y="12"/>
                        <a:pt x="9" y="12"/>
                      </a:cubicBezTo>
                      <a:cubicBezTo>
                        <a:pt x="2" y="15"/>
                        <a:pt x="2" y="15"/>
                        <a:pt x="2" y="15"/>
                      </a:cubicBezTo>
                      <a:cubicBezTo>
                        <a:pt x="0" y="20"/>
                        <a:pt x="0" y="20"/>
                        <a:pt x="0" y="20"/>
                      </a:cubicBezTo>
                      <a:cubicBezTo>
                        <a:pt x="1" y="25"/>
                        <a:pt x="1" y="25"/>
                        <a:pt x="1" y="25"/>
                      </a:cubicBezTo>
                      <a:cubicBezTo>
                        <a:pt x="4" y="24"/>
                        <a:pt x="4" y="24"/>
                        <a:pt x="4" y="24"/>
                      </a:cubicBezTo>
                      <a:cubicBezTo>
                        <a:pt x="4" y="26"/>
                        <a:pt x="4" y="26"/>
                        <a:pt x="4" y="26"/>
                      </a:cubicBezTo>
                      <a:cubicBezTo>
                        <a:pt x="5" y="27"/>
                        <a:pt x="5" y="27"/>
                        <a:pt x="5" y="27"/>
                      </a:cubicBezTo>
                      <a:cubicBezTo>
                        <a:pt x="4" y="33"/>
                        <a:pt x="4" y="33"/>
                        <a:pt x="4" y="33"/>
                      </a:cubicBezTo>
                      <a:cubicBezTo>
                        <a:pt x="6" y="34"/>
                        <a:pt x="6" y="34"/>
                        <a:pt x="6" y="34"/>
                      </a:cubicBezTo>
                      <a:cubicBezTo>
                        <a:pt x="8" y="30"/>
                        <a:pt x="8" y="30"/>
                        <a:pt x="8" y="30"/>
                      </a:cubicBezTo>
                      <a:cubicBezTo>
                        <a:pt x="8" y="35"/>
                        <a:pt x="8" y="35"/>
                        <a:pt x="8" y="35"/>
                      </a:cubicBezTo>
                      <a:cubicBezTo>
                        <a:pt x="9" y="37"/>
                        <a:pt x="9" y="37"/>
                        <a:pt x="9" y="37"/>
                      </a:cubicBezTo>
                      <a:cubicBezTo>
                        <a:pt x="7" y="39"/>
                        <a:pt x="7" y="39"/>
                        <a:pt x="7" y="39"/>
                      </a:cubicBezTo>
                      <a:cubicBezTo>
                        <a:pt x="10" y="40"/>
                        <a:pt x="10" y="40"/>
                        <a:pt x="10" y="40"/>
                      </a:cubicBezTo>
                      <a:cubicBezTo>
                        <a:pt x="6" y="44"/>
                        <a:pt x="6" y="44"/>
                        <a:pt x="6" y="44"/>
                      </a:cubicBezTo>
                      <a:cubicBezTo>
                        <a:pt x="6" y="46"/>
                        <a:pt x="6" y="46"/>
                        <a:pt x="6" y="46"/>
                      </a:cubicBezTo>
                      <a:cubicBezTo>
                        <a:pt x="14" y="44"/>
                        <a:pt x="14" y="44"/>
                        <a:pt x="14" y="44"/>
                      </a:cubicBezTo>
                      <a:cubicBezTo>
                        <a:pt x="17" y="45"/>
                        <a:pt x="17" y="45"/>
                        <a:pt x="17" y="45"/>
                      </a:cubicBezTo>
                      <a:cubicBezTo>
                        <a:pt x="16" y="50"/>
                        <a:pt x="16" y="50"/>
                        <a:pt x="16" y="50"/>
                      </a:cubicBezTo>
                      <a:cubicBezTo>
                        <a:pt x="18" y="53"/>
                        <a:pt x="18" y="53"/>
                        <a:pt x="18" y="53"/>
                      </a:cubicBezTo>
                      <a:cubicBezTo>
                        <a:pt x="24" y="49"/>
                        <a:pt x="24" y="49"/>
                        <a:pt x="24" y="49"/>
                      </a:cubicBezTo>
                      <a:cubicBezTo>
                        <a:pt x="34" y="52"/>
                        <a:pt x="34" y="52"/>
                        <a:pt x="34" y="52"/>
                      </a:cubicBezTo>
                      <a:cubicBezTo>
                        <a:pt x="37" y="48"/>
                        <a:pt x="37" y="48"/>
                        <a:pt x="37" y="48"/>
                      </a:cubicBezTo>
                      <a:cubicBezTo>
                        <a:pt x="46" y="49"/>
                        <a:pt x="46" y="49"/>
                        <a:pt x="46" y="49"/>
                      </a:cubicBezTo>
                      <a:cubicBezTo>
                        <a:pt x="47" y="54"/>
                        <a:pt x="47" y="54"/>
                        <a:pt x="47" y="54"/>
                      </a:cubicBezTo>
                      <a:cubicBezTo>
                        <a:pt x="50" y="61"/>
                        <a:pt x="50" y="61"/>
                        <a:pt x="50" y="61"/>
                      </a:cubicBezTo>
                      <a:cubicBezTo>
                        <a:pt x="49" y="65"/>
                        <a:pt x="49" y="65"/>
                        <a:pt x="49" y="65"/>
                      </a:cubicBezTo>
                      <a:cubicBezTo>
                        <a:pt x="47" y="65"/>
                        <a:pt x="47" y="65"/>
                        <a:pt x="47" y="65"/>
                      </a:cubicBezTo>
                      <a:cubicBezTo>
                        <a:pt x="40" y="73"/>
                        <a:pt x="40" y="73"/>
                        <a:pt x="40" y="73"/>
                      </a:cubicBezTo>
                      <a:cubicBezTo>
                        <a:pt x="41" y="79"/>
                        <a:pt x="41" y="79"/>
                        <a:pt x="41" y="79"/>
                      </a:cubicBezTo>
                      <a:cubicBezTo>
                        <a:pt x="40" y="93"/>
                        <a:pt x="40" y="93"/>
                        <a:pt x="40" y="93"/>
                      </a:cubicBezTo>
                      <a:cubicBezTo>
                        <a:pt x="36" y="97"/>
                        <a:pt x="36" y="97"/>
                        <a:pt x="36" y="97"/>
                      </a:cubicBezTo>
                      <a:cubicBezTo>
                        <a:pt x="39" y="101"/>
                        <a:pt x="39" y="101"/>
                        <a:pt x="39" y="101"/>
                      </a:cubicBezTo>
                      <a:cubicBezTo>
                        <a:pt x="35" y="109"/>
                        <a:pt x="35" y="109"/>
                        <a:pt x="35" y="109"/>
                      </a:cubicBezTo>
                      <a:cubicBezTo>
                        <a:pt x="31" y="108"/>
                        <a:pt x="31" y="108"/>
                        <a:pt x="31" y="108"/>
                      </a:cubicBezTo>
                      <a:cubicBezTo>
                        <a:pt x="27" y="110"/>
                        <a:pt x="27" y="110"/>
                        <a:pt x="27" y="110"/>
                      </a:cubicBezTo>
                      <a:cubicBezTo>
                        <a:pt x="32" y="120"/>
                        <a:pt x="32" y="120"/>
                        <a:pt x="32" y="120"/>
                      </a:cubicBezTo>
                      <a:cubicBezTo>
                        <a:pt x="36" y="123"/>
                        <a:pt x="36" y="123"/>
                        <a:pt x="36" y="123"/>
                      </a:cubicBezTo>
                      <a:cubicBezTo>
                        <a:pt x="36" y="132"/>
                        <a:pt x="36" y="132"/>
                        <a:pt x="36" y="132"/>
                      </a:cubicBezTo>
                      <a:cubicBezTo>
                        <a:pt x="30" y="139"/>
                        <a:pt x="30" y="139"/>
                        <a:pt x="30" y="139"/>
                      </a:cubicBezTo>
                      <a:cubicBezTo>
                        <a:pt x="33" y="146"/>
                        <a:pt x="33" y="146"/>
                        <a:pt x="33" y="146"/>
                      </a:cubicBezTo>
                      <a:cubicBezTo>
                        <a:pt x="37" y="146"/>
                        <a:pt x="37" y="146"/>
                        <a:pt x="37" y="146"/>
                      </a:cubicBezTo>
                      <a:cubicBezTo>
                        <a:pt x="36" y="150"/>
                        <a:pt x="36" y="150"/>
                        <a:pt x="36" y="150"/>
                      </a:cubicBezTo>
                      <a:cubicBezTo>
                        <a:pt x="32" y="154"/>
                        <a:pt x="32" y="154"/>
                        <a:pt x="32" y="154"/>
                      </a:cubicBezTo>
                      <a:cubicBezTo>
                        <a:pt x="28" y="164"/>
                        <a:pt x="28" y="164"/>
                        <a:pt x="28" y="164"/>
                      </a:cubicBezTo>
                      <a:cubicBezTo>
                        <a:pt x="30" y="169"/>
                        <a:pt x="30" y="169"/>
                        <a:pt x="30" y="169"/>
                      </a:cubicBezTo>
                      <a:cubicBezTo>
                        <a:pt x="30" y="174"/>
                        <a:pt x="30" y="174"/>
                        <a:pt x="30" y="174"/>
                      </a:cubicBezTo>
                      <a:cubicBezTo>
                        <a:pt x="33" y="175"/>
                        <a:pt x="33" y="175"/>
                        <a:pt x="33" y="175"/>
                      </a:cubicBezTo>
                      <a:cubicBezTo>
                        <a:pt x="39" y="176"/>
                        <a:pt x="39" y="176"/>
                        <a:pt x="39" y="176"/>
                      </a:cubicBezTo>
                      <a:cubicBezTo>
                        <a:pt x="46" y="184"/>
                        <a:pt x="46" y="184"/>
                        <a:pt x="46" y="184"/>
                      </a:cubicBezTo>
                      <a:cubicBezTo>
                        <a:pt x="45" y="186"/>
                        <a:pt x="45" y="186"/>
                        <a:pt x="45" y="186"/>
                      </a:cubicBezTo>
                      <a:cubicBezTo>
                        <a:pt x="49" y="196"/>
                        <a:pt x="49" y="196"/>
                        <a:pt x="49" y="196"/>
                      </a:cubicBezTo>
                      <a:cubicBezTo>
                        <a:pt x="55" y="203"/>
                        <a:pt x="55" y="203"/>
                        <a:pt x="55" y="203"/>
                      </a:cubicBezTo>
                      <a:cubicBezTo>
                        <a:pt x="61" y="204"/>
                        <a:pt x="61" y="204"/>
                        <a:pt x="61" y="204"/>
                      </a:cubicBezTo>
                      <a:cubicBezTo>
                        <a:pt x="66" y="201"/>
                        <a:pt x="66" y="201"/>
                        <a:pt x="66" y="201"/>
                      </a:cubicBezTo>
                      <a:cubicBezTo>
                        <a:pt x="66" y="197"/>
                        <a:pt x="66" y="197"/>
                        <a:pt x="66" y="197"/>
                      </a:cubicBezTo>
                      <a:cubicBezTo>
                        <a:pt x="69" y="194"/>
                        <a:pt x="69" y="194"/>
                        <a:pt x="69" y="194"/>
                      </a:cubicBezTo>
                      <a:cubicBezTo>
                        <a:pt x="76" y="193"/>
                        <a:pt x="76" y="193"/>
                        <a:pt x="76" y="193"/>
                      </a:cubicBezTo>
                      <a:cubicBezTo>
                        <a:pt x="81" y="187"/>
                        <a:pt x="81" y="187"/>
                        <a:pt x="81" y="187"/>
                      </a:cubicBezTo>
                      <a:cubicBezTo>
                        <a:pt x="88" y="186"/>
                        <a:pt x="88" y="186"/>
                        <a:pt x="88" y="186"/>
                      </a:cubicBezTo>
                      <a:cubicBezTo>
                        <a:pt x="91" y="184"/>
                        <a:pt x="91" y="184"/>
                        <a:pt x="91" y="184"/>
                      </a:cubicBezTo>
                      <a:cubicBezTo>
                        <a:pt x="98" y="186"/>
                        <a:pt x="98" y="186"/>
                        <a:pt x="98" y="186"/>
                      </a:cubicBezTo>
                      <a:cubicBezTo>
                        <a:pt x="103" y="187"/>
                        <a:pt x="103" y="187"/>
                        <a:pt x="103" y="187"/>
                      </a:cubicBezTo>
                      <a:cubicBezTo>
                        <a:pt x="105" y="185"/>
                        <a:pt x="105" y="185"/>
                        <a:pt x="105" y="185"/>
                      </a:cubicBezTo>
                      <a:cubicBezTo>
                        <a:pt x="108" y="185"/>
                        <a:pt x="108" y="185"/>
                        <a:pt x="108" y="185"/>
                      </a:cubicBezTo>
                      <a:cubicBezTo>
                        <a:pt x="111" y="188"/>
                        <a:pt x="111" y="188"/>
                        <a:pt x="111" y="188"/>
                      </a:cubicBezTo>
                      <a:cubicBezTo>
                        <a:pt x="114" y="185"/>
                        <a:pt x="114" y="185"/>
                        <a:pt x="114" y="185"/>
                      </a:cubicBezTo>
                      <a:cubicBezTo>
                        <a:pt x="115" y="181"/>
                        <a:pt x="115" y="181"/>
                        <a:pt x="115" y="181"/>
                      </a:cubicBezTo>
                      <a:cubicBezTo>
                        <a:pt x="119" y="185"/>
                        <a:pt x="119" y="185"/>
                        <a:pt x="119" y="185"/>
                      </a:cubicBezTo>
                      <a:cubicBezTo>
                        <a:pt x="123" y="187"/>
                        <a:pt x="123" y="187"/>
                        <a:pt x="123" y="187"/>
                      </a:cubicBezTo>
                      <a:cubicBezTo>
                        <a:pt x="127" y="179"/>
                        <a:pt x="127" y="179"/>
                        <a:pt x="127" y="179"/>
                      </a:cubicBezTo>
                      <a:cubicBezTo>
                        <a:pt x="127" y="174"/>
                        <a:pt x="127" y="174"/>
                        <a:pt x="127" y="174"/>
                      </a:cubicBezTo>
                      <a:cubicBezTo>
                        <a:pt x="138" y="168"/>
                        <a:pt x="138" y="168"/>
                        <a:pt x="138" y="168"/>
                      </a:cubicBezTo>
                      <a:cubicBezTo>
                        <a:pt x="144" y="168"/>
                        <a:pt x="144" y="168"/>
                        <a:pt x="144" y="168"/>
                      </a:cubicBezTo>
                      <a:cubicBezTo>
                        <a:pt x="146" y="165"/>
                        <a:pt x="146" y="165"/>
                        <a:pt x="146" y="165"/>
                      </a:cubicBezTo>
                      <a:cubicBezTo>
                        <a:pt x="144" y="163"/>
                        <a:pt x="144" y="163"/>
                        <a:pt x="144" y="163"/>
                      </a:cubicBezTo>
                      <a:cubicBezTo>
                        <a:pt x="145" y="156"/>
                        <a:pt x="145" y="156"/>
                        <a:pt x="145" y="156"/>
                      </a:cubicBezTo>
                      <a:cubicBezTo>
                        <a:pt x="151" y="147"/>
                        <a:pt x="151" y="147"/>
                        <a:pt x="151" y="147"/>
                      </a:cubicBezTo>
                      <a:cubicBezTo>
                        <a:pt x="151" y="142"/>
                        <a:pt x="151" y="142"/>
                        <a:pt x="151" y="142"/>
                      </a:cubicBezTo>
                      <a:cubicBezTo>
                        <a:pt x="157" y="140"/>
                        <a:pt x="157" y="140"/>
                        <a:pt x="157" y="140"/>
                      </a:cubicBezTo>
                      <a:cubicBezTo>
                        <a:pt x="161" y="135"/>
                        <a:pt x="161" y="135"/>
                        <a:pt x="161" y="135"/>
                      </a:cubicBezTo>
                      <a:cubicBezTo>
                        <a:pt x="156" y="128"/>
                        <a:pt x="156" y="128"/>
                        <a:pt x="156" y="128"/>
                      </a:cubicBezTo>
                      <a:cubicBezTo>
                        <a:pt x="153" y="126"/>
                        <a:pt x="153" y="126"/>
                        <a:pt x="153" y="126"/>
                      </a:cubicBezTo>
                      <a:cubicBezTo>
                        <a:pt x="152" y="122"/>
                        <a:pt x="152" y="122"/>
                        <a:pt x="152" y="122"/>
                      </a:cubicBezTo>
                      <a:cubicBezTo>
                        <a:pt x="149" y="115"/>
                        <a:pt x="149" y="115"/>
                        <a:pt x="149" y="115"/>
                      </a:cubicBezTo>
                      <a:cubicBezTo>
                        <a:pt x="152" y="112"/>
                        <a:pt x="152" y="112"/>
                        <a:pt x="152" y="112"/>
                      </a:cubicBezTo>
                      <a:cubicBezTo>
                        <a:pt x="159" y="98"/>
                        <a:pt x="159" y="98"/>
                        <a:pt x="159" y="98"/>
                      </a:cubicBezTo>
                      <a:cubicBezTo>
                        <a:pt x="162" y="96"/>
                        <a:pt x="162" y="96"/>
                        <a:pt x="162" y="96"/>
                      </a:cubicBezTo>
                      <a:cubicBezTo>
                        <a:pt x="167" y="85"/>
                        <a:pt x="167" y="85"/>
                        <a:pt x="167" y="85"/>
                      </a:cubicBezTo>
                      <a:cubicBezTo>
                        <a:pt x="169" y="86"/>
                        <a:pt x="169" y="86"/>
                        <a:pt x="169" y="86"/>
                      </a:cubicBezTo>
                      <a:cubicBezTo>
                        <a:pt x="169" y="87"/>
                        <a:pt x="169" y="87"/>
                        <a:pt x="169" y="87"/>
                      </a:cubicBezTo>
                      <a:cubicBezTo>
                        <a:pt x="169" y="87"/>
                        <a:pt x="169" y="87"/>
                        <a:pt x="169" y="87"/>
                      </a:cubicBezTo>
                      <a:cubicBezTo>
                        <a:pt x="172" y="85"/>
                        <a:pt x="172" y="85"/>
                        <a:pt x="172" y="85"/>
                      </a:cubicBezTo>
                      <a:cubicBezTo>
                        <a:pt x="173" y="80"/>
                        <a:pt x="173" y="80"/>
                        <a:pt x="173" y="80"/>
                      </a:cubicBezTo>
                      <a:cubicBezTo>
                        <a:pt x="171" y="78"/>
                        <a:pt x="171" y="78"/>
                        <a:pt x="171" y="78"/>
                      </a:cubicBezTo>
                      <a:cubicBezTo>
                        <a:pt x="175" y="76"/>
                        <a:pt x="175" y="76"/>
                        <a:pt x="175" y="76"/>
                      </a:cubicBezTo>
                      <a:cubicBezTo>
                        <a:pt x="179" y="72"/>
                        <a:pt x="179" y="72"/>
                        <a:pt x="179" y="72"/>
                      </a:cubicBezTo>
                      <a:cubicBezTo>
                        <a:pt x="186" y="72"/>
                        <a:pt x="186" y="72"/>
                        <a:pt x="186" y="72"/>
                      </a:cubicBezTo>
                      <a:cubicBezTo>
                        <a:pt x="186" y="72"/>
                        <a:pt x="192" y="69"/>
                        <a:pt x="192" y="69"/>
                      </a:cubicBezTo>
                      <a:cubicBezTo>
                        <a:pt x="192" y="69"/>
                        <a:pt x="195" y="65"/>
                        <a:pt x="195" y="65"/>
                      </a:cubicBezTo>
                      <a:cubicBezTo>
                        <a:pt x="202" y="60"/>
                        <a:pt x="202" y="60"/>
                        <a:pt x="202" y="60"/>
                      </a:cubicBezTo>
                      <a:cubicBezTo>
                        <a:pt x="204" y="55"/>
                        <a:pt x="204" y="55"/>
                        <a:pt x="204" y="55"/>
                      </a:cubicBezTo>
                      <a:cubicBezTo>
                        <a:pt x="204" y="50"/>
                        <a:pt x="204" y="50"/>
                        <a:pt x="204" y="50"/>
                      </a:cubicBezTo>
                      <a:cubicBezTo>
                        <a:pt x="203" y="43"/>
                        <a:pt x="203" y="43"/>
                        <a:pt x="203" y="43"/>
                      </a:cubicBezTo>
                      <a:cubicBezTo>
                        <a:pt x="206" y="41"/>
                        <a:pt x="206" y="41"/>
                        <a:pt x="206" y="41"/>
                      </a:cubicBezTo>
                      <a:cubicBezTo>
                        <a:pt x="206" y="38"/>
                        <a:pt x="206" y="38"/>
                        <a:pt x="206" y="38"/>
                      </a:cubicBezTo>
                      <a:cubicBezTo>
                        <a:pt x="204" y="37"/>
                        <a:pt x="204" y="37"/>
                        <a:pt x="204" y="37"/>
                      </a:cubicBezTo>
                      <a:lnTo>
                        <a:pt x="198"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733">
                  <a:extLst>
                    <a:ext uri="{FF2B5EF4-FFF2-40B4-BE49-F238E27FC236}">
                      <a16:creationId xmlns:a16="http://schemas.microsoft.com/office/drawing/2014/main" id="{A60C2CCB-2A81-4EFA-B031-260281B7F8C3}"/>
                    </a:ext>
                  </a:extLst>
                </p:cNvPr>
                <p:cNvSpPr>
                  <a:spLocks/>
                </p:cNvSpPr>
                <p:nvPr/>
              </p:nvSpPr>
              <p:spPr bwMode="auto">
                <a:xfrm>
                  <a:off x="3639" y="2090"/>
                  <a:ext cx="10" cy="9"/>
                </a:xfrm>
                <a:custGeom>
                  <a:avLst/>
                  <a:gdLst>
                    <a:gd name="T0" fmla="*/ 6 w 10"/>
                    <a:gd name="T1" fmla="*/ 9 h 9"/>
                    <a:gd name="T2" fmla="*/ 7 w 10"/>
                    <a:gd name="T3" fmla="*/ 4 h 9"/>
                    <a:gd name="T4" fmla="*/ 10 w 10"/>
                    <a:gd name="T5" fmla="*/ 1 h 9"/>
                    <a:gd name="T6" fmla="*/ 7 w 10"/>
                    <a:gd name="T7" fmla="*/ 0 h 9"/>
                    <a:gd name="T8" fmla="*/ 4 w 10"/>
                    <a:gd name="T9" fmla="*/ 0 h 9"/>
                    <a:gd name="T10" fmla="*/ 1 w 10"/>
                    <a:gd name="T11" fmla="*/ 2 h 9"/>
                    <a:gd name="T12" fmla="*/ 0 w 10"/>
                    <a:gd name="T13" fmla="*/ 5 h 9"/>
                    <a:gd name="T14" fmla="*/ 4 w 10"/>
                    <a:gd name="T15" fmla="*/ 7 h 9"/>
                    <a:gd name="T16" fmla="*/ 6 w 1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6" y="9"/>
                      </a:moveTo>
                      <a:lnTo>
                        <a:pt x="7" y="4"/>
                      </a:lnTo>
                      <a:lnTo>
                        <a:pt x="10" y="1"/>
                      </a:lnTo>
                      <a:lnTo>
                        <a:pt x="7" y="0"/>
                      </a:lnTo>
                      <a:lnTo>
                        <a:pt x="4" y="0"/>
                      </a:lnTo>
                      <a:lnTo>
                        <a:pt x="1" y="2"/>
                      </a:lnTo>
                      <a:lnTo>
                        <a:pt x="0" y="5"/>
                      </a:lnTo>
                      <a:lnTo>
                        <a:pt x="4" y="7"/>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734">
                  <a:extLst>
                    <a:ext uri="{FF2B5EF4-FFF2-40B4-BE49-F238E27FC236}">
                      <a16:creationId xmlns:a16="http://schemas.microsoft.com/office/drawing/2014/main" id="{104F09FB-83F7-4511-AA7F-79B403881569}"/>
                    </a:ext>
                  </a:extLst>
                </p:cNvPr>
                <p:cNvSpPr>
                  <a:spLocks/>
                </p:cNvSpPr>
                <p:nvPr/>
              </p:nvSpPr>
              <p:spPr bwMode="auto">
                <a:xfrm>
                  <a:off x="3481" y="2039"/>
                  <a:ext cx="44" cy="106"/>
                </a:xfrm>
                <a:custGeom>
                  <a:avLst/>
                  <a:gdLst>
                    <a:gd name="T0" fmla="*/ 30 w 44"/>
                    <a:gd name="T1" fmla="*/ 85 h 106"/>
                    <a:gd name="T2" fmla="*/ 34 w 44"/>
                    <a:gd name="T3" fmla="*/ 79 h 106"/>
                    <a:gd name="T4" fmla="*/ 28 w 44"/>
                    <a:gd name="T5" fmla="*/ 74 h 106"/>
                    <a:gd name="T6" fmla="*/ 33 w 44"/>
                    <a:gd name="T7" fmla="*/ 61 h 106"/>
                    <a:gd name="T8" fmla="*/ 26 w 44"/>
                    <a:gd name="T9" fmla="*/ 51 h 106"/>
                    <a:gd name="T10" fmla="*/ 32 w 44"/>
                    <a:gd name="T11" fmla="*/ 51 h 106"/>
                    <a:gd name="T12" fmla="*/ 33 w 44"/>
                    <a:gd name="T13" fmla="*/ 41 h 106"/>
                    <a:gd name="T14" fmla="*/ 37 w 44"/>
                    <a:gd name="T15" fmla="*/ 27 h 106"/>
                    <a:gd name="T16" fmla="*/ 41 w 44"/>
                    <a:gd name="T17" fmla="*/ 16 h 106"/>
                    <a:gd name="T18" fmla="*/ 44 w 44"/>
                    <a:gd name="T19" fmla="*/ 13 h 106"/>
                    <a:gd name="T20" fmla="*/ 40 w 44"/>
                    <a:gd name="T21" fmla="*/ 4 h 106"/>
                    <a:gd name="T22" fmla="*/ 31 w 44"/>
                    <a:gd name="T23" fmla="*/ 6 h 106"/>
                    <a:gd name="T24" fmla="*/ 19 w 44"/>
                    <a:gd name="T25" fmla="*/ 7 h 106"/>
                    <a:gd name="T26" fmla="*/ 18 w 44"/>
                    <a:gd name="T27" fmla="*/ 1 h 106"/>
                    <a:gd name="T28" fmla="*/ 9 w 44"/>
                    <a:gd name="T29" fmla="*/ 2 h 106"/>
                    <a:gd name="T30" fmla="*/ 12 w 44"/>
                    <a:gd name="T31" fmla="*/ 11 h 106"/>
                    <a:gd name="T32" fmla="*/ 11 w 44"/>
                    <a:gd name="T33" fmla="*/ 23 h 106"/>
                    <a:gd name="T34" fmla="*/ 13 w 44"/>
                    <a:gd name="T35" fmla="*/ 30 h 106"/>
                    <a:gd name="T36" fmla="*/ 9 w 44"/>
                    <a:gd name="T37" fmla="*/ 37 h 106"/>
                    <a:gd name="T38" fmla="*/ 6 w 44"/>
                    <a:gd name="T39" fmla="*/ 48 h 106"/>
                    <a:gd name="T40" fmla="*/ 2 w 44"/>
                    <a:gd name="T41" fmla="*/ 58 h 106"/>
                    <a:gd name="T42" fmla="*/ 0 w 44"/>
                    <a:gd name="T43" fmla="*/ 71 h 106"/>
                    <a:gd name="T44" fmla="*/ 4 w 44"/>
                    <a:gd name="T45" fmla="*/ 68 h 106"/>
                    <a:gd name="T46" fmla="*/ 6 w 44"/>
                    <a:gd name="T47" fmla="*/ 68 h 106"/>
                    <a:gd name="T48" fmla="*/ 3 w 44"/>
                    <a:gd name="T49" fmla="*/ 72 h 106"/>
                    <a:gd name="T50" fmla="*/ 4 w 44"/>
                    <a:gd name="T51" fmla="*/ 78 h 106"/>
                    <a:gd name="T52" fmla="*/ 10 w 44"/>
                    <a:gd name="T53" fmla="*/ 75 h 106"/>
                    <a:gd name="T54" fmla="*/ 9 w 44"/>
                    <a:gd name="T55" fmla="*/ 82 h 106"/>
                    <a:gd name="T56" fmla="*/ 9 w 44"/>
                    <a:gd name="T57" fmla="*/ 95 h 106"/>
                    <a:gd name="T58" fmla="*/ 6 w 44"/>
                    <a:gd name="T59" fmla="*/ 103 h 106"/>
                    <a:gd name="T60" fmla="*/ 11 w 44"/>
                    <a:gd name="T61" fmla="*/ 101 h 106"/>
                    <a:gd name="T62" fmla="*/ 20 w 44"/>
                    <a:gd name="T63" fmla="*/ 106 h 106"/>
                    <a:gd name="T64" fmla="*/ 27 w 44"/>
                    <a:gd name="T65" fmla="*/ 102 h 106"/>
                    <a:gd name="T66" fmla="*/ 28 w 44"/>
                    <a:gd name="T67" fmla="*/ 101 h 106"/>
                    <a:gd name="T68" fmla="*/ 27 w 44"/>
                    <a:gd name="T69" fmla="*/ 9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06">
                      <a:moveTo>
                        <a:pt x="27" y="93"/>
                      </a:moveTo>
                      <a:lnTo>
                        <a:pt x="30" y="85"/>
                      </a:lnTo>
                      <a:lnTo>
                        <a:pt x="33" y="82"/>
                      </a:lnTo>
                      <a:lnTo>
                        <a:pt x="34" y="79"/>
                      </a:lnTo>
                      <a:lnTo>
                        <a:pt x="30" y="79"/>
                      </a:lnTo>
                      <a:lnTo>
                        <a:pt x="28" y="74"/>
                      </a:lnTo>
                      <a:lnTo>
                        <a:pt x="33" y="68"/>
                      </a:lnTo>
                      <a:lnTo>
                        <a:pt x="33" y="61"/>
                      </a:lnTo>
                      <a:lnTo>
                        <a:pt x="30" y="59"/>
                      </a:lnTo>
                      <a:lnTo>
                        <a:pt x="26" y="51"/>
                      </a:lnTo>
                      <a:lnTo>
                        <a:pt x="29" y="50"/>
                      </a:lnTo>
                      <a:lnTo>
                        <a:pt x="32" y="51"/>
                      </a:lnTo>
                      <a:lnTo>
                        <a:pt x="35" y="44"/>
                      </a:lnTo>
                      <a:lnTo>
                        <a:pt x="33" y="41"/>
                      </a:lnTo>
                      <a:lnTo>
                        <a:pt x="36" y="38"/>
                      </a:lnTo>
                      <a:lnTo>
                        <a:pt x="37" y="27"/>
                      </a:lnTo>
                      <a:lnTo>
                        <a:pt x="36" y="23"/>
                      </a:lnTo>
                      <a:lnTo>
                        <a:pt x="41" y="16"/>
                      </a:lnTo>
                      <a:lnTo>
                        <a:pt x="43" y="16"/>
                      </a:lnTo>
                      <a:lnTo>
                        <a:pt x="44" y="13"/>
                      </a:lnTo>
                      <a:lnTo>
                        <a:pt x="41" y="8"/>
                      </a:lnTo>
                      <a:lnTo>
                        <a:pt x="40" y="4"/>
                      </a:lnTo>
                      <a:lnTo>
                        <a:pt x="34" y="3"/>
                      </a:lnTo>
                      <a:lnTo>
                        <a:pt x="31" y="6"/>
                      </a:lnTo>
                      <a:lnTo>
                        <a:pt x="23" y="4"/>
                      </a:lnTo>
                      <a:lnTo>
                        <a:pt x="19" y="7"/>
                      </a:lnTo>
                      <a:lnTo>
                        <a:pt x="17" y="5"/>
                      </a:lnTo>
                      <a:lnTo>
                        <a:pt x="18" y="1"/>
                      </a:lnTo>
                      <a:lnTo>
                        <a:pt x="16" y="0"/>
                      </a:lnTo>
                      <a:lnTo>
                        <a:pt x="9" y="2"/>
                      </a:lnTo>
                      <a:lnTo>
                        <a:pt x="9" y="5"/>
                      </a:lnTo>
                      <a:lnTo>
                        <a:pt x="12" y="11"/>
                      </a:lnTo>
                      <a:lnTo>
                        <a:pt x="11" y="21"/>
                      </a:lnTo>
                      <a:lnTo>
                        <a:pt x="11" y="23"/>
                      </a:lnTo>
                      <a:lnTo>
                        <a:pt x="10" y="28"/>
                      </a:lnTo>
                      <a:lnTo>
                        <a:pt x="13" y="30"/>
                      </a:lnTo>
                      <a:lnTo>
                        <a:pt x="11" y="33"/>
                      </a:lnTo>
                      <a:lnTo>
                        <a:pt x="9" y="37"/>
                      </a:lnTo>
                      <a:lnTo>
                        <a:pt x="9" y="43"/>
                      </a:lnTo>
                      <a:lnTo>
                        <a:pt x="6" y="48"/>
                      </a:lnTo>
                      <a:lnTo>
                        <a:pt x="6" y="51"/>
                      </a:lnTo>
                      <a:lnTo>
                        <a:pt x="2" y="58"/>
                      </a:lnTo>
                      <a:lnTo>
                        <a:pt x="0" y="68"/>
                      </a:lnTo>
                      <a:lnTo>
                        <a:pt x="0" y="71"/>
                      </a:lnTo>
                      <a:lnTo>
                        <a:pt x="3" y="71"/>
                      </a:lnTo>
                      <a:lnTo>
                        <a:pt x="4" y="68"/>
                      </a:lnTo>
                      <a:lnTo>
                        <a:pt x="7" y="66"/>
                      </a:lnTo>
                      <a:lnTo>
                        <a:pt x="6" y="68"/>
                      </a:lnTo>
                      <a:lnTo>
                        <a:pt x="7" y="70"/>
                      </a:lnTo>
                      <a:lnTo>
                        <a:pt x="3" y="72"/>
                      </a:lnTo>
                      <a:lnTo>
                        <a:pt x="3" y="76"/>
                      </a:lnTo>
                      <a:lnTo>
                        <a:pt x="4" y="78"/>
                      </a:lnTo>
                      <a:lnTo>
                        <a:pt x="6" y="75"/>
                      </a:lnTo>
                      <a:lnTo>
                        <a:pt x="10" y="75"/>
                      </a:lnTo>
                      <a:lnTo>
                        <a:pt x="9" y="78"/>
                      </a:lnTo>
                      <a:lnTo>
                        <a:pt x="9" y="82"/>
                      </a:lnTo>
                      <a:lnTo>
                        <a:pt x="8" y="86"/>
                      </a:lnTo>
                      <a:lnTo>
                        <a:pt x="9" y="95"/>
                      </a:lnTo>
                      <a:lnTo>
                        <a:pt x="7" y="102"/>
                      </a:lnTo>
                      <a:lnTo>
                        <a:pt x="6" y="103"/>
                      </a:lnTo>
                      <a:lnTo>
                        <a:pt x="7" y="104"/>
                      </a:lnTo>
                      <a:lnTo>
                        <a:pt x="11" y="101"/>
                      </a:lnTo>
                      <a:lnTo>
                        <a:pt x="17" y="103"/>
                      </a:lnTo>
                      <a:lnTo>
                        <a:pt x="20" y="106"/>
                      </a:lnTo>
                      <a:lnTo>
                        <a:pt x="24" y="102"/>
                      </a:lnTo>
                      <a:lnTo>
                        <a:pt x="27" y="102"/>
                      </a:lnTo>
                      <a:lnTo>
                        <a:pt x="28" y="101"/>
                      </a:lnTo>
                      <a:lnTo>
                        <a:pt x="28" y="101"/>
                      </a:lnTo>
                      <a:lnTo>
                        <a:pt x="28" y="97"/>
                      </a:lnTo>
                      <a:lnTo>
                        <a:pt x="27"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735">
                  <a:extLst>
                    <a:ext uri="{FF2B5EF4-FFF2-40B4-BE49-F238E27FC236}">
                      <a16:creationId xmlns:a16="http://schemas.microsoft.com/office/drawing/2014/main" id="{0E872DD0-03B3-4335-8433-945DF346062C}"/>
                    </a:ext>
                  </a:extLst>
                </p:cNvPr>
                <p:cNvSpPr>
                  <a:spLocks/>
                </p:cNvSpPr>
                <p:nvPr/>
              </p:nvSpPr>
              <p:spPr bwMode="auto">
                <a:xfrm>
                  <a:off x="3961" y="2152"/>
                  <a:ext cx="4" cy="3"/>
                </a:xfrm>
                <a:custGeom>
                  <a:avLst/>
                  <a:gdLst>
                    <a:gd name="T0" fmla="*/ 1 w 5"/>
                    <a:gd name="T1" fmla="*/ 4 h 4"/>
                    <a:gd name="T2" fmla="*/ 4 w 5"/>
                    <a:gd name="T3" fmla="*/ 3 h 4"/>
                    <a:gd name="T4" fmla="*/ 5 w 5"/>
                    <a:gd name="T5" fmla="*/ 0 h 4"/>
                    <a:gd name="T6" fmla="*/ 3 w 5"/>
                    <a:gd name="T7" fmla="*/ 0 h 4"/>
                    <a:gd name="T8" fmla="*/ 0 w 5"/>
                    <a:gd name="T9" fmla="*/ 1 h 4"/>
                    <a:gd name="T10" fmla="*/ 0 w 5"/>
                    <a:gd name="T11" fmla="*/ 3 h 4"/>
                    <a:gd name="T12" fmla="*/ 1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4"/>
                      </a:moveTo>
                      <a:cubicBezTo>
                        <a:pt x="1" y="4"/>
                        <a:pt x="4" y="3"/>
                        <a:pt x="4" y="3"/>
                      </a:cubicBezTo>
                      <a:cubicBezTo>
                        <a:pt x="5" y="0"/>
                        <a:pt x="5" y="0"/>
                        <a:pt x="5" y="0"/>
                      </a:cubicBezTo>
                      <a:cubicBezTo>
                        <a:pt x="3" y="0"/>
                        <a:pt x="3" y="0"/>
                        <a:pt x="3" y="0"/>
                      </a:cubicBezTo>
                      <a:cubicBezTo>
                        <a:pt x="0" y="1"/>
                        <a:pt x="0" y="1"/>
                        <a:pt x="0" y="1"/>
                      </a:cubicBezTo>
                      <a:cubicBezTo>
                        <a:pt x="0" y="3"/>
                        <a:pt x="0" y="3"/>
                        <a:pt x="0" y="3"/>
                      </a:cubicBez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736">
                  <a:extLst>
                    <a:ext uri="{FF2B5EF4-FFF2-40B4-BE49-F238E27FC236}">
                      <a16:creationId xmlns:a16="http://schemas.microsoft.com/office/drawing/2014/main" id="{91C9FD3A-98B2-407D-B6F8-E2DAD6B93930}"/>
                    </a:ext>
                  </a:extLst>
                </p:cNvPr>
                <p:cNvSpPr>
                  <a:spLocks/>
                </p:cNvSpPr>
                <p:nvPr/>
              </p:nvSpPr>
              <p:spPr bwMode="auto">
                <a:xfrm>
                  <a:off x="3932" y="2066"/>
                  <a:ext cx="4" cy="4"/>
                </a:xfrm>
                <a:custGeom>
                  <a:avLst/>
                  <a:gdLst>
                    <a:gd name="T0" fmla="*/ 2 w 4"/>
                    <a:gd name="T1" fmla="*/ 0 h 4"/>
                    <a:gd name="T2" fmla="*/ 1 w 4"/>
                    <a:gd name="T3" fmla="*/ 1 h 4"/>
                    <a:gd name="T4" fmla="*/ 0 w 4"/>
                    <a:gd name="T5" fmla="*/ 4 h 4"/>
                    <a:gd name="T6" fmla="*/ 2 w 4"/>
                    <a:gd name="T7" fmla="*/ 4 h 4"/>
                    <a:gd name="T8" fmla="*/ 2 w 4"/>
                    <a:gd name="T9" fmla="*/ 4 h 4"/>
                    <a:gd name="T10" fmla="*/ 4 w 4"/>
                    <a:gd name="T11" fmla="*/ 3 h 4"/>
                    <a:gd name="T12" fmla="*/ 4 w 4"/>
                    <a:gd name="T13" fmla="*/ 2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1" y="1"/>
                      </a:lnTo>
                      <a:lnTo>
                        <a:pt x="0" y="4"/>
                      </a:lnTo>
                      <a:lnTo>
                        <a:pt x="2" y="4"/>
                      </a:lnTo>
                      <a:lnTo>
                        <a:pt x="2" y="4"/>
                      </a:lnTo>
                      <a:lnTo>
                        <a:pt x="4" y="3"/>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737">
                  <a:extLst>
                    <a:ext uri="{FF2B5EF4-FFF2-40B4-BE49-F238E27FC236}">
                      <a16:creationId xmlns:a16="http://schemas.microsoft.com/office/drawing/2014/main" id="{B89FB9CD-F42A-4FF8-ABFE-3948A984B262}"/>
                    </a:ext>
                  </a:extLst>
                </p:cNvPr>
                <p:cNvSpPr>
                  <a:spLocks/>
                </p:cNvSpPr>
                <p:nvPr/>
              </p:nvSpPr>
              <p:spPr bwMode="auto">
                <a:xfrm>
                  <a:off x="3961" y="2129"/>
                  <a:ext cx="7" cy="5"/>
                </a:xfrm>
                <a:custGeom>
                  <a:avLst/>
                  <a:gdLst>
                    <a:gd name="T0" fmla="*/ 3 w 7"/>
                    <a:gd name="T1" fmla="*/ 3 h 5"/>
                    <a:gd name="T2" fmla="*/ 4 w 7"/>
                    <a:gd name="T3" fmla="*/ 5 h 5"/>
                    <a:gd name="T4" fmla="*/ 5 w 7"/>
                    <a:gd name="T5" fmla="*/ 5 h 5"/>
                    <a:gd name="T6" fmla="*/ 6 w 7"/>
                    <a:gd name="T7" fmla="*/ 4 h 5"/>
                    <a:gd name="T8" fmla="*/ 7 w 7"/>
                    <a:gd name="T9" fmla="*/ 2 h 5"/>
                    <a:gd name="T10" fmla="*/ 7 w 7"/>
                    <a:gd name="T11" fmla="*/ 2 h 5"/>
                    <a:gd name="T12" fmla="*/ 7 w 7"/>
                    <a:gd name="T13" fmla="*/ 2 h 5"/>
                    <a:gd name="T14" fmla="*/ 6 w 7"/>
                    <a:gd name="T15" fmla="*/ 2 h 5"/>
                    <a:gd name="T16" fmla="*/ 4 w 7"/>
                    <a:gd name="T17" fmla="*/ 0 h 5"/>
                    <a:gd name="T18" fmla="*/ 3 w 7"/>
                    <a:gd name="T19" fmla="*/ 0 h 5"/>
                    <a:gd name="T20" fmla="*/ 0 w 7"/>
                    <a:gd name="T21" fmla="*/ 2 h 5"/>
                    <a:gd name="T22" fmla="*/ 0 w 7"/>
                    <a:gd name="T23" fmla="*/ 4 h 5"/>
                    <a:gd name="T24" fmla="*/ 1 w 7"/>
                    <a:gd name="T25" fmla="*/ 3 h 5"/>
                    <a:gd name="T26" fmla="*/ 3 w 7"/>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5">
                      <a:moveTo>
                        <a:pt x="3" y="3"/>
                      </a:moveTo>
                      <a:lnTo>
                        <a:pt x="4" y="5"/>
                      </a:lnTo>
                      <a:lnTo>
                        <a:pt x="5" y="5"/>
                      </a:lnTo>
                      <a:lnTo>
                        <a:pt x="6" y="4"/>
                      </a:lnTo>
                      <a:lnTo>
                        <a:pt x="7" y="2"/>
                      </a:lnTo>
                      <a:lnTo>
                        <a:pt x="7" y="2"/>
                      </a:lnTo>
                      <a:lnTo>
                        <a:pt x="7" y="2"/>
                      </a:lnTo>
                      <a:lnTo>
                        <a:pt x="6" y="2"/>
                      </a:lnTo>
                      <a:lnTo>
                        <a:pt x="4" y="0"/>
                      </a:lnTo>
                      <a:lnTo>
                        <a:pt x="3" y="0"/>
                      </a:lnTo>
                      <a:lnTo>
                        <a:pt x="0" y="2"/>
                      </a:lnTo>
                      <a:lnTo>
                        <a:pt x="0" y="4"/>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738">
                  <a:extLst>
                    <a:ext uri="{FF2B5EF4-FFF2-40B4-BE49-F238E27FC236}">
                      <a16:creationId xmlns:a16="http://schemas.microsoft.com/office/drawing/2014/main" id="{6D5EBCB4-E1B9-4575-9E60-150F5A9FC76B}"/>
                    </a:ext>
                  </a:extLst>
                </p:cNvPr>
                <p:cNvSpPr>
                  <a:spLocks/>
                </p:cNvSpPr>
                <p:nvPr/>
              </p:nvSpPr>
              <p:spPr bwMode="auto">
                <a:xfrm>
                  <a:off x="3934" y="2138"/>
                  <a:ext cx="1" cy="3"/>
                </a:xfrm>
                <a:custGeom>
                  <a:avLst/>
                  <a:gdLst>
                    <a:gd name="T0" fmla="*/ 0 w 2"/>
                    <a:gd name="T1" fmla="*/ 4 h 4"/>
                    <a:gd name="T2" fmla="*/ 2 w 2"/>
                    <a:gd name="T3" fmla="*/ 3 h 4"/>
                    <a:gd name="T4" fmla="*/ 2 w 2"/>
                    <a:gd name="T5" fmla="*/ 1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0" y="4"/>
                        <a:pt x="2" y="3"/>
                        <a:pt x="2" y="3"/>
                      </a:cubicBezTo>
                      <a:cubicBezTo>
                        <a:pt x="2" y="1"/>
                        <a:pt x="2" y="1"/>
                        <a:pt x="2" y="1"/>
                      </a:cubicBezTo>
                      <a:cubicBezTo>
                        <a:pt x="0" y="0"/>
                        <a:pt x="0" y="0"/>
                        <a:pt x="0" y="0"/>
                      </a:cubicBez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739">
                  <a:extLst>
                    <a:ext uri="{FF2B5EF4-FFF2-40B4-BE49-F238E27FC236}">
                      <a16:creationId xmlns:a16="http://schemas.microsoft.com/office/drawing/2014/main" id="{BFED54C5-F0D5-4552-BC36-EA08CFD05654}"/>
                    </a:ext>
                  </a:extLst>
                </p:cNvPr>
                <p:cNvSpPr>
                  <a:spLocks/>
                </p:cNvSpPr>
                <p:nvPr/>
              </p:nvSpPr>
              <p:spPr bwMode="auto">
                <a:xfrm>
                  <a:off x="3934" y="2152"/>
                  <a:ext cx="3" cy="3"/>
                </a:xfrm>
                <a:custGeom>
                  <a:avLst/>
                  <a:gdLst>
                    <a:gd name="T0" fmla="*/ 2 w 3"/>
                    <a:gd name="T1" fmla="*/ 2 h 3"/>
                    <a:gd name="T2" fmla="*/ 3 w 3"/>
                    <a:gd name="T3" fmla="*/ 0 h 3"/>
                    <a:gd name="T4" fmla="*/ 0 w 3"/>
                    <a:gd name="T5" fmla="*/ 0 h 3"/>
                    <a:gd name="T6" fmla="*/ 0 w 3"/>
                    <a:gd name="T7" fmla="*/ 3 h 3"/>
                    <a:gd name="T8" fmla="*/ 0 w 3"/>
                    <a:gd name="T9" fmla="*/ 3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lnTo>
                        <a:pt x="3" y="0"/>
                      </a:lnTo>
                      <a:lnTo>
                        <a:pt x="0" y="0"/>
                      </a:lnTo>
                      <a:lnTo>
                        <a:pt x="0" y="3"/>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740">
                  <a:extLst>
                    <a:ext uri="{FF2B5EF4-FFF2-40B4-BE49-F238E27FC236}">
                      <a16:creationId xmlns:a16="http://schemas.microsoft.com/office/drawing/2014/main" id="{ED1285C2-12FF-4412-B724-26291F196CCD}"/>
                    </a:ext>
                  </a:extLst>
                </p:cNvPr>
                <p:cNvSpPr>
                  <a:spLocks/>
                </p:cNvSpPr>
                <p:nvPr/>
              </p:nvSpPr>
              <p:spPr bwMode="auto">
                <a:xfrm>
                  <a:off x="3934" y="2143"/>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741">
                  <a:extLst>
                    <a:ext uri="{FF2B5EF4-FFF2-40B4-BE49-F238E27FC236}">
                      <a16:creationId xmlns:a16="http://schemas.microsoft.com/office/drawing/2014/main" id="{C6E014D9-4473-43C5-BF5D-396355F3AE4E}"/>
                    </a:ext>
                  </a:extLst>
                </p:cNvPr>
                <p:cNvSpPr>
                  <a:spLocks/>
                </p:cNvSpPr>
                <p:nvPr/>
              </p:nvSpPr>
              <p:spPr bwMode="auto">
                <a:xfrm>
                  <a:off x="3932" y="2135"/>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742">
                  <a:extLst>
                    <a:ext uri="{FF2B5EF4-FFF2-40B4-BE49-F238E27FC236}">
                      <a16:creationId xmlns:a16="http://schemas.microsoft.com/office/drawing/2014/main" id="{269B6995-C3C1-4C29-A4F8-988039E1C4AF}"/>
                    </a:ext>
                  </a:extLst>
                </p:cNvPr>
                <p:cNvSpPr>
                  <a:spLocks/>
                </p:cNvSpPr>
                <p:nvPr/>
              </p:nvSpPr>
              <p:spPr bwMode="auto">
                <a:xfrm>
                  <a:off x="3980" y="2155"/>
                  <a:ext cx="9" cy="11"/>
                </a:xfrm>
                <a:custGeom>
                  <a:avLst/>
                  <a:gdLst>
                    <a:gd name="T0" fmla="*/ 7 w 9"/>
                    <a:gd name="T1" fmla="*/ 4 h 11"/>
                    <a:gd name="T2" fmla="*/ 8 w 9"/>
                    <a:gd name="T3" fmla="*/ 2 h 11"/>
                    <a:gd name="T4" fmla="*/ 9 w 9"/>
                    <a:gd name="T5" fmla="*/ 0 h 11"/>
                    <a:gd name="T6" fmla="*/ 6 w 9"/>
                    <a:gd name="T7" fmla="*/ 1 h 11"/>
                    <a:gd name="T8" fmla="*/ 3 w 9"/>
                    <a:gd name="T9" fmla="*/ 3 h 11"/>
                    <a:gd name="T10" fmla="*/ 0 w 9"/>
                    <a:gd name="T11" fmla="*/ 6 h 11"/>
                    <a:gd name="T12" fmla="*/ 0 w 9"/>
                    <a:gd name="T13" fmla="*/ 8 h 11"/>
                    <a:gd name="T14" fmla="*/ 0 w 9"/>
                    <a:gd name="T15" fmla="*/ 9 h 11"/>
                    <a:gd name="T16" fmla="*/ 0 w 9"/>
                    <a:gd name="T17" fmla="*/ 11 h 11"/>
                    <a:gd name="T18" fmla="*/ 1 w 9"/>
                    <a:gd name="T19" fmla="*/ 11 h 11"/>
                    <a:gd name="T20" fmla="*/ 2 w 9"/>
                    <a:gd name="T21" fmla="*/ 11 h 11"/>
                    <a:gd name="T22" fmla="*/ 3 w 9"/>
                    <a:gd name="T23" fmla="*/ 10 h 11"/>
                    <a:gd name="T24" fmla="*/ 5 w 9"/>
                    <a:gd name="T25" fmla="*/ 7 h 11"/>
                    <a:gd name="T26" fmla="*/ 6 w 9"/>
                    <a:gd name="T27" fmla="*/ 7 h 11"/>
                    <a:gd name="T28" fmla="*/ 5 w 9"/>
                    <a:gd name="T29" fmla="*/ 7 h 11"/>
                    <a:gd name="T30" fmla="*/ 6 w 9"/>
                    <a:gd name="T31" fmla="*/ 5 h 11"/>
                    <a:gd name="T32" fmla="*/ 7 w 9"/>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7" y="4"/>
                      </a:moveTo>
                      <a:lnTo>
                        <a:pt x="8" y="2"/>
                      </a:lnTo>
                      <a:lnTo>
                        <a:pt x="9" y="0"/>
                      </a:lnTo>
                      <a:lnTo>
                        <a:pt x="6" y="1"/>
                      </a:lnTo>
                      <a:lnTo>
                        <a:pt x="3" y="3"/>
                      </a:lnTo>
                      <a:lnTo>
                        <a:pt x="0" y="6"/>
                      </a:lnTo>
                      <a:lnTo>
                        <a:pt x="0" y="8"/>
                      </a:lnTo>
                      <a:lnTo>
                        <a:pt x="0" y="9"/>
                      </a:lnTo>
                      <a:lnTo>
                        <a:pt x="0" y="11"/>
                      </a:lnTo>
                      <a:lnTo>
                        <a:pt x="1" y="11"/>
                      </a:lnTo>
                      <a:lnTo>
                        <a:pt x="2" y="11"/>
                      </a:lnTo>
                      <a:lnTo>
                        <a:pt x="3" y="10"/>
                      </a:lnTo>
                      <a:lnTo>
                        <a:pt x="5" y="7"/>
                      </a:lnTo>
                      <a:lnTo>
                        <a:pt x="6" y="7"/>
                      </a:lnTo>
                      <a:lnTo>
                        <a:pt x="5" y="7"/>
                      </a:lnTo>
                      <a:lnTo>
                        <a:pt x="6" y="5"/>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743">
                  <a:extLst>
                    <a:ext uri="{FF2B5EF4-FFF2-40B4-BE49-F238E27FC236}">
                      <a16:creationId xmlns:a16="http://schemas.microsoft.com/office/drawing/2014/main" id="{38C06668-5B8B-49EA-99CA-B545CEDE05EB}"/>
                    </a:ext>
                  </a:extLst>
                </p:cNvPr>
                <p:cNvSpPr>
                  <a:spLocks/>
                </p:cNvSpPr>
                <p:nvPr/>
              </p:nvSpPr>
              <p:spPr bwMode="auto">
                <a:xfrm>
                  <a:off x="3914" y="2157"/>
                  <a:ext cx="3" cy="7"/>
                </a:xfrm>
                <a:custGeom>
                  <a:avLst/>
                  <a:gdLst>
                    <a:gd name="T0" fmla="*/ 1 w 3"/>
                    <a:gd name="T1" fmla="*/ 4 h 7"/>
                    <a:gd name="T2" fmla="*/ 1 w 3"/>
                    <a:gd name="T3" fmla="*/ 6 h 7"/>
                    <a:gd name="T4" fmla="*/ 2 w 3"/>
                    <a:gd name="T5" fmla="*/ 7 h 7"/>
                    <a:gd name="T6" fmla="*/ 3 w 3"/>
                    <a:gd name="T7" fmla="*/ 5 h 7"/>
                    <a:gd name="T8" fmla="*/ 2 w 3"/>
                    <a:gd name="T9" fmla="*/ 2 h 7"/>
                    <a:gd name="T10" fmla="*/ 2 w 3"/>
                    <a:gd name="T11" fmla="*/ 0 h 7"/>
                    <a:gd name="T12" fmla="*/ 1 w 3"/>
                    <a:gd name="T13" fmla="*/ 1 h 7"/>
                    <a:gd name="T14" fmla="*/ 0 w 3"/>
                    <a:gd name="T15" fmla="*/ 2 h 7"/>
                    <a:gd name="T16" fmla="*/ 1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1" y="4"/>
                      </a:moveTo>
                      <a:lnTo>
                        <a:pt x="1" y="6"/>
                      </a:lnTo>
                      <a:lnTo>
                        <a:pt x="2" y="7"/>
                      </a:lnTo>
                      <a:lnTo>
                        <a:pt x="3" y="5"/>
                      </a:lnTo>
                      <a:lnTo>
                        <a:pt x="2" y="2"/>
                      </a:lnTo>
                      <a:lnTo>
                        <a:pt x="2" y="0"/>
                      </a:lnTo>
                      <a:lnTo>
                        <a:pt x="1" y="1"/>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744">
                  <a:extLst>
                    <a:ext uri="{FF2B5EF4-FFF2-40B4-BE49-F238E27FC236}">
                      <a16:creationId xmlns:a16="http://schemas.microsoft.com/office/drawing/2014/main" id="{819C4A9A-20D8-415E-8276-22C9820FDFC1}"/>
                    </a:ext>
                  </a:extLst>
                </p:cNvPr>
                <p:cNvSpPr>
                  <a:spLocks/>
                </p:cNvSpPr>
                <p:nvPr/>
              </p:nvSpPr>
              <p:spPr bwMode="auto">
                <a:xfrm>
                  <a:off x="3915" y="2154"/>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745">
                  <a:extLst>
                    <a:ext uri="{FF2B5EF4-FFF2-40B4-BE49-F238E27FC236}">
                      <a16:creationId xmlns:a16="http://schemas.microsoft.com/office/drawing/2014/main" id="{9B70C1DE-3D0A-4B81-A461-E509CAE7AC66}"/>
                    </a:ext>
                  </a:extLst>
                </p:cNvPr>
                <p:cNvSpPr>
                  <a:spLocks/>
                </p:cNvSpPr>
                <p:nvPr/>
              </p:nvSpPr>
              <p:spPr bwMode="auto">
                <a:xfrm>
                  <a:off x="3882" y="2128"/>
                  <a:ext cx="5" cy="5"/>
                </a:xfrm>
                <a:custGeom>
                  <a:avLst/>
                  <a:gdLst>
                    <a:gd name="T0" fmla="*/ 0 w 5"/>
                    <a:gd name="T1" fmla="*/ 0 h 5"/>
                    <a:gd name="T2" fmla="*/ 0 w 5"/>
                    <a:gd name="T3" fmla="*/ 3 h 5"/>
                    <a:gd name="T4" fmla="*/ 1 w 5"/>
                    <a:gd name="T5" fmla="*/ 5 h 5"/>
                    <a:gd name="T6" fmla="*/ 3 w 5"/>
                    <a:gd name="T7" fmla="*/ 5 h 5"/>
                    <a:gd name="T8" fmla="*/ 3 w 5"/>
                    <a:gd name="T9" fmla="*/ 4 h 5"/>
                    <a:gd name="T10" fmla="*/ 5 w 5"/>
                    <a:gd name="T11" fmla="*/ 4 h 5"/>
                    <a:gd name="T12" fmla="*/ 4 w 5"/>
                    <a:gd name="T13" fmla="*/ 3 h 5"/>
                    <a:gd name="T14" fmla="*/ 3 w 5"/>
                    <a:gd name="T15" fmla="*/ 1 h 5"/>
                    <a:gd name="T16" fmla="*/ 1 w 5"/>
                    <a:gd name="T17" fmla="*/ 0 h 5"/>
                    <a:gd name="T18" fmla="*/ 0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0" y="0"/>
                      </a:moveTo>
                      <a:lnTo>
                        <a:pt x="0" y="3"/>
                      </a:lnTo>
                      <a:lnTo>
                        <a:pt x="1" y="5"/>
                      </a:lnTo>
                      <a:lnTo>
                        <a:pt x="3" y="5"/>
                      </a:lnTo>
                      <a:lnTo>
                        <a:pt x="3" y="4"/>
                      </a:lnTo>
                      <a:lnTo>
                        <a:pt x="5" y="4"/>
                      </a:lnTo>
                      <a:lnTo>
                        <a:pt x="4"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746">
                  <a:extLst>
                    <a:ext uri="{FF2B5EF4-FFF2-40B4-BE49-F238E27FC236}">
                      <a16:creationId xmlns:a16="http://schemas.microsoft.com/office/drawing/2014/main" id="{1AE8C6CD-B4D0-4D39-944E-2981A916B3D5}"/>
                    </a:ext>
                  </a:extLst>
                </p:cNvPr>
                <p:cNvSpPr>
                  <a:spLocks/>
                </p:cNvSpPr>
                <p:nvPr/>
              </p:nvSpPr>
              <p:spPr bwMode="auto">
                <a:xfrm>
                  <a:off x="3972" y="2169"/>
                  <a:ext cx="3" cy="7"/>
                </a:xfrm>
                <a:custGeom>
                  <a:avLst/>
                  <a:gdLst>
                    <a:gd name="T0" fmla="*/ 0 w 3"/>
                    <a:gd name="T1" fmla="*/ 2 h 7"/>
                    <a:gd name="T2" fmla="*/ 1 w 3"/>
                    <a:gd name="T3" fmla="*/ 4 h 7"/>
                    <a:gd name="T4" fmla="*/ 1 w 3"/>
                    <a:gd name="T5" fmla="*/ 7 h 7"/>
                    <a:gd name="T6" fmla="*/ 2 w 3"/>
                    <a:gd name="T7" fmla="*/ 7 h 7"/>
                    <a:gd name="T8" fmla="*/ 3 w 3"/>
                    <a:gd name="T9" fmla="*/ 4 h 7"/>
                    <a:gd name="T10" fmla="*/ 2 w 3"/>
                    <a:gd name="T11" fmla="*/ 2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1" y="4"/>
                      </a:lnTo>
                      <a:lnTo>
                        <a:pt x="1" y="7"/>
                      </a:lnTo>
                      <a:lnTo>
                        <a:pt x="2" y="7"/>
                      </a:lnTo>
                      <a:lnTo>
                        <a:pt x="3" y="4"/>
                      </a:lnTo>
                      <a:lnTo>
                        <a:pt x="2"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747">
                  <a:extLst>
                    <a:ext uri="{FF2B5EF4-FFF2-40B4-BE49-F238E27FC236}">
                      <a16:creationId xmlns:a16="http://schemas.microsoft.com/office/drawing/2014/main" id="{EF686A80-FA4E-470A-9785-6F084C657033}"/>
                    </a:ext>
                  </a:extLst>
                </p:cNvPr>
                <p:cNvSpPr>
                  <a:spLocks/>
                </p:cNvSpPr>
                <p:nvPr/>
              </p:nvSpPr>
              <p:spPr bwMode="auto">
                <a:xfrm>
                  <a:off x="3874" y="2043"/>
                  <a:ext cx="86" cy="114"/>
                </a:xfrm>
                <a:custGeom>
                  <a:avLst/>
                  <a:gdLst>
                    <a:gd name="T0" fmla="*/ 86 w 86"/>
                    <a:gd name="T1" fmla="*/ 10 h 114"/>
                    <a:gd name="T2" fmla="*/ 84 w 86"/>
                    <a:gd name="T3" fmla="*/ 0 h 114"/>
                    <a:gd name="T4" fmla="*/ 78 w 86"/>
                    <a:gd name="T5" fmla="*/ 7 h 114"/>
                    <a:gd name="T6" fmla="*/ 72 w 86"/>
                    <a:gd name="T7" fmla="*/ 12 h 114"/>
                    <a:gd name="T8" fmla="*/ 64 w 86"/>
                    <a:gd name="T9" fmla="*/ 12 h 114"/>
                    <a:gd name="T10" fmla="*/ 59 w 86"/>
                    <a:gd name="T11" fmla="*/ 10 h 114"/>
                    <a:gd name="T12" fmla="*/ 49 w 86"/>
                    <a:gd name="T13" fmla="*/ 12 h 114"/>
                    <a:gd name="T14" fmla="*/ 39 w 86"/>
                    <a:gd name="T15" fmla="*/ 12 h 114"/>
                    <a:gd name="T16" fmla="*/ 35 w 86"/>
                    <a:gd name="T17" fmla="*/ 15 h 114"/>
                    <a:gd name="T18" fmla="*/ 22 w 86"/>
                    <a:gd name="T19" fmla="*/ 19 h 114"/>
                    <a:gd name="T20" fmla="*/ 12 w 86"/>
                    <a:gd name="T21" fmla="*/ 26 h 114"/>
                    <a:gd name="T22" fmla="*/ 9 w 86"/>
                    <a:gd name="T23" fmla="*/ 36 h 114"/>
                    <a:gd name="T24" fmla="*/ 1 w 86"/>
                    <a:gd name="T25" fmla="*/ 47 h 114"/>
                    <a:gd name="T26" fmla="*/ 1 w 86"/>
                    <a:gd name="T27" fmla="*/ 53 h 114"/>
                    <a:gd name="T28" fmla="*/ 10 w 86"/>
                    <a:gd name="T29" fmla="*/ 63 h 114"/>
                    <a:gd name="T30" fmla="*/ 14 w 86"/>
                    <a:gd name="T31" fmla="*/ 76 h 114"/>
                    <a:gd name="T32" fmla="*/ 21 w 86"/>
                    <a:gd name="T33" fmla="*/ 77 h 114"/>
                    <a:gd name="T34" fmla="*/ 28 w 86"/>
                    <a:gd name="T35" fmla="*/ 74 h 114"/>
                    <a:gd name="T36" fmla="*/ 34 w 86"/>
                    <a:gd name="T37" fmla="*/ 78 h 114"/>
                    <a:gd name="T38" fmla="*/ 40 w 86"/>
                    <a:gd name="T39" fmla="*/ 81 h 114"/>
                    <a:gd name="T40" fmla="*/ 35 w 86"/>
                    <a:gd name="T41" fmla="*/ 82 h 114"/>
                    <a:gd name="T42" fmla="*/ 24 w 86"/>
                    <a:gd name="T43" fmla="*/ 78 h 114"/>
                    <a:gd name="T44" fmla="*/ 17 w 86"/>
                    <a:gd name="T45" fmla="*/ 81 h 114"/>
                    <a:gd name="T46" fmla="*/ 18 w 86"/>
                    <a:gd name="T47" fmla="*/ 89 h 114"/>
                    <a:gd name="T48" fmla="*/ 24 w 86"/>
                    <a:gd name="T49" fmla="*/ 97 h 114"/>
                    <a:gd name="T50" fmla="*/ 25 w 86"/>
                    <a:gd name="T51" fmla="*/ 105 h 114"/>
                    <a:gd name="T52" fmla="*/ 28 w 86"/>
                    <a:gd name="T53" fmla="*/ 104 h 114"/>
                    <a:gd name="T54" fmla="*/ 33 w 86"/>
                    <a:gd name="T55" fmla="*/ 106 h 114"/>
                    <a:gd name="T56" fmla="*/ 35 w 86"/>
                    <a:gd name="T57" fmla="*/ 114 h 114"/>
                    <a:gd name="T58" fmla="*/ 39 w 86"/>
                    <a:gd name="T59" fmla="*/ 105 h 114"/>
                    <a:gd name="T60" fmla="*/ 42 w 86"/>
                    <a:gd name="T61" fmla="*/ 109 h 114"/>
                    <a:gd name="T62" fmla="*/ 39 w 86"/>
                    <a:gd name="T63" fmla="*/ 98 h 114"/>
                    <a:gd name="T64" fmla="*/ 39 w 86"/>
                    <a:gd name="T65" fmla="*/ 92 h 114"/>
                    <a:gd name="T66" fmla="*/ 42 w 86"/>
                    <a:gd name="T67" fmla="*/ 97 h 114"/>
                    <a:gd name="T68" fmla="*/ 47 w 86"/>
                    <a:gd name="T69" fmla="*/ 95 h 114"/>
                    <a:gd name="T70" fmla="*/ 45 w 86"/>
                    <a:gd name="T71" fmla="*/ 92 h 114"/>
                    <a:gd name="T72" fmla="*/ 40 w 86"/>
                    <a:gd name="T73" fmla="*/ 86 h 114"/>
                    <a:gd name="T74" fmla="*/ 46 w 86"/>
                    <a:gd name="T75" fmla="*/ 83 h 114"/>
                    <a:gd name="T76" fmla="*/ 53 w 86"/>
                    <a:gd name="T77" fmla="*/ 88 h 114"/>
                    <a:gd name="T78" fmla="*/ 53 w 86"/>
                    <a:gd name="T79" fmla="*/ 78 h 114"/>
                    <a:gd name="T80" fmla="*/ 43 w 86"/>
                    <a:gd name="T81" fmla="*/ 71 h 114"/>
                    <a:gd name="T82" fmla="*/ 39 w 86"/>
                    <a:gd name="T83" fmla="*/ 67 h 114"/>
                    <a:gd name="T84" fmla="*/ 36 w 86"/>
                    <a:gd name="T85" fmla="*/ 64 h 114"/>
                    <a:gd name="T86" fmla="*/ 35 w 86"/>
                    <a:gd name="T87" fmla="*/ 58 h 114"/>
                    <a:gd name="T88" fmla="*/ 39 w 86"/>
                    <a:gd name="T89" fmla="*/ 55 h 114"/>
                    <a:gd name="T90" fmla="*/ 40 w 86"/>
                    <a:gd name="T91" fmla="*/ 61 h 114"/>
                    <a:gd name="T92" fmla="*/ 41 w 86"/>
                    <a:gd name="T93" fmla="*/ 54 h 114"/>
                    <a:gd name="T94" fmla="*/ 34 w 86"/>
                    <a:gd name="T95" fmla="*/ 43 h 114"/>
                    <a:gd name="T96" fmla="*/ 32 w 86"/>
                    <a:gd name="T97" fmla="*/ 31 h 114"/>
                    <a:gd name="T98" fmla="*/ 37 w 86"/>
                    <a:gd name="T99" fmla="*/ 30 h 114"/>
                    <a:gd name="T100" fmla="*/ 40 w 86"/>
                    <a:gd name="T101" fmla="*/ 34 h 114"/>
                    <a:gd name="T102" fmla="*/ 46 w 86"/>
                    <a:gd name="T103" fmla="*/ 41 h 114"/>
                    <a:gd name="T104" fmla="*/ 43 w 86"/>
                    <a:gd name="T105" fmla="*/ 34 h 114"/>
                    <a:gd name="T106" fmla="*/ 51 w 86"/>
                    <a:gd name="T107" fmla="*/ 40 h 114"/>
                    <a:gd name="T108" fmla="*/ 48 w 86"/>
                    <a:gd name="T109" fmla="*/ 35 h 114"/>
                    <a:gd name="T110" fmla="*/ 55 w 86"/>
                    <a:gd name="T111" fmla="*/ 36 h 114"/>
                    <a:gd name="T112" fmla="*/ 49 w 86"/>
                    <a:gd name="T113" fmla="*/ 31 h 114"/>
                    <a:gd name="T114" fmla="*/ 51 w 86"/>
                    <a:gd name="T115" fmla="*/ 26 h 114"/>
                    <a:gd name="T116" fmla="*/ 56 w 86"/>
                    <a:gd name="T117" fmla="*/ 19 h 114"/>
                    <a:gd name="T118" fmla="*/ 65 w 86"/>
                    <a:gd name="T119" fmla="*/ 19 h 114"/>
                    <a:gd name="T120" fmla="*/ 68 w 86"/>
                    <a:gd name="T121" fmla="*/ 20 h 114"/>
                    <a:gd name="T122" fmla="*/ 81 w 86"/>
                    <a:gd name="T123" fmla="*/ 2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14">
                      <a:moveTo>
                        <a:pt x="83" y="16"/>
                      </a:moveTo>
                      <a:lnTo>
                        <a:pt x="82" y="13"/>
                      </a:lnTo>
                      <a:lnTo>
                        <a:pt x="86" y="10"/>
                      </a:lnTo>
                      <a:lnTo>
                        <a:pt x="86" y="6"/>
                      </a:lnTo>
                      <a:lnTo>
                        <a:pt x="83" y="5"/>
                      </a:lnTo>
                      <a:lnTo>
                        <a:pt x="84" y="0"/>
                      </a:lnTo>
                      <a:lnTo>
                        <a:pt x="82" y="0"/>
                      </a:lnTo>
                      <a:lnTo>
                        <a:pt x="79" y="3"/>
                      </a:lnTo>
                      <a:lnTo>
                        <a:pt x="78" y="7"/>
                      </a:lnTo>
                      <a:lnTo>
                        <a:pt x="80" y="10"/>
                      </a:lnTo>
                      <a:lnTo>
                        <a:pt x="77" y="12"/>
                      </a:lnTo>
                      <a:lnTo>
                        <a:pt x="72" y="12"/>
                      </a:lnTo>
                      <a:lnTo>
                        <a:pt x="69" y="13"/>
                      </a:lnTo>
                      <a:lnTo>
                        <a:pt x="66" y="12"/>
                      </a:lnTo>
                      <a:lnTo>
                        <a:pt x="64" y="12"/>
                      </a:lnTo>
                      <a:lnTo>
                        <a:pt x="62" y="13"/>
                      </a:lnTo>
                      <a:lnTo>
                        <a:pt x="60" y="13"/>
                      </a:lnTo>
                      <a:lnTo>
                        <a:pt x="59" y="10"/>
                      </a:lnTo>
                      <a:lnTo>
                        <a:pt x="55" y="10"/>
                      </a:lnTo>
                      <a:lnTo>
                        <a:pt x="52" y="9"/>
                      </a:lnTo>
                      <a:lnTo>
                        <a:pt x="49" y="12"/>
                      </a:lnTo>
                      <a:lnTo>
                        <a:pt x="46" y="13"/>
                      </a:lnTo>
                      <a:lnTo>
                        <a:pt x="41" y="13"/>
                      </a:lnTo>
                      <a:lnTo>
                        <a:pt x="39" y="12"/>
                      </a:lnTo>
                      <a:lnTo>
                        <a:pt x="39" y="12"/>
                      </a:lnTo>
                      <a:lnTo>
                        <a:pt x="38" y="14"/>
                      </a:lnTo>
                      <a:lnTo>
                        <a:pt x="35" y="15"/>
                      </a:lnTo>
                      <a:lnTo>
                        <a:pt x="32" y="17"/>
                      </a:lnTo>
                      <a:lnTo>
                        <a:pt x="25" y="16"/>
                      </a:lnTo>
                      <a:lnTo>
                        <a:pt x="22" y="19"/>
                      </a:lnTo>
                      <a:lnTo>
                        <a:pt x="21" y="20"/>
                      </a:lnTo>
                      <a:lnTo>
                        <a:pt x="18" y="22"/>
                      </a:lnTo>
                      <a:lnTo>
                        <a:pt x="12" y="26"/>
                      </a:lnTo>
                      <a:lnTo>
                        <a:pt x="12" y="26"/>
                      </a:lnTo>
                      <a:lnTo>
                        <a:pt x="11" y="30"/>
                      </a:lnTo>
                      <a:lnTo>
                        <a:pt x="9" y="36"/>
                      </a:lnTo>
                      <a:lnTo>
                        <a:pt x="4" y="38"/>
                      </a:lnTo>
                      <a:lnTo>
                        <a:pt x="4" y="42"/>
                      </a:lnTo>
                      <a:lnTo>
                        <a:pt x="1" y="47"/>
                      </a:lnTo>
                      <a:lnTo>
                        <a:pt x="0" y="48"/>
                      </a:lnTo>
                      <a:lnTo>
                        <a:pt x="0" y="48"/>
                      </a:lnTo>
                      <a:lnTo>
                        <a:pt x="1" y="53"/>
                      </a:lnTo>
                      <a:lnTo>
                        <a:pt x="5" y="57"/>
                      </a:lnTo>
                      <a:lnTo>
                        <a:pt x="8" y="63"/>
                      </a:lnTo>
                      <a:lnTo>
                        <a:pt x="10" y="63"/>
                      </a:lnTo>
                      <a:lnTo>
                        <a:pt x="9" y="64"/>
                      </a:lnTo>
                      <a:lnTo>
                        <a:pt x="13" y="71"/>
                      </a:lnTo>
                      <a:lnTo>
                        <a:pt x="14" y="76"/>
                      </a:lnTo>
                      <a:lnTo>
                        <a:pt x="16" y="77"/>
                      </a:lnTo>
                      <a:lnTo>
                        <a:pt x="18" y="73"/>
                      </a:lnTo>
                      <a:lnTo>
                        <a:pt x="21" y="77"/>
                      </a:lnTo>
                      <a:lnTo>
                        <a:pt x="24" y="77"/>
                      </a:lnTo>
                      <a:lnTo>
                        <a:pt x="25" y="74"/>
                      </a:lnTo>
                      <a:lnTo>
                        <a:pt x="28" y="74"/>
                      </a:lnTo>
                      <a:lnTo>
                        <a:pt x="32" y="78"/>
                      </a:lnTo>
                      <a:lnTo>
                        <a:pt x="34" y="76"/>
                      </a:lnTo>
                      <a:lnTo>
                        <a:pt x="34" y="78"/>
                      </a:lnTo>
                      <a:lnTo>
                        <a:pt x="36" y="78"/>
                      </a:lnTo>
                      <a:lnTo>
                        <a:pt x="37" y="80"/>
                      </a:lnTo>
                      <a:lnTo>
                        <a:pt x="40" y="81"/>
                      </a:lnTo>
                      <a:lnTo>
                        <a:pt x="39" y="82"/>
                      </a:lnTo>
                      <a:lnTo>
                        <a:pt x="36" y="84"/>
                      </a:lnTo>
                      <a:lnTo>
                        <a:pt x="35" y="82"/>
                      </a:lnTo>
                      <a:lnTo>
                        <a:pt x="32" y="81"/>
                      </a:lnTo>
                      <a:lnTo>
                        <a:pt x="26" y="77"/>
                      </a:lnTo>
                      <a:lnTo>
                        <a:pt x="24" y="78"/>
                      </a:lnTo>
                      <a:lnTo>
                        <a:pt x="21" y="80"/>
                      </a:lnTo>
                      <a:lnTo>
                        <a:pt x="19" y="78"/>
                      </a:lnTo>
                      <a:lnTo>
                        <a:pt x="17" y="81"/>
                      </a:lnTo>
                      <a:lnTo>
                        <a:pt x="15" y="82"/>
                      </a:lnTo>
                      <a:lnTo>
                        <a:pt x="14" y="85"/>
                      </a:lnTo>
                      <a:lnTo>
                        <a:pt x="18" y="89"/>
                      </a:lnTo>
                      <a:lnTo>
                        <a:pt x="21" y="91"/>
                      </a:lnTo>
                      <a:lnTo>
                        <a:pt x="24" y="94"/>
                      </a:lnTo>
                      <a:lnTo>
                        <a:pt x="24" y="97"/>
                      </a:lnTo>
                      <a:lnTo>
                        <a:pt x="23" y="98"/>
                      </a:lnTo>
                      <a:lnTo>
                        <a:pt x="23" y="102"/>
                      </a:lnTo>
                      <a:lnTo>
                        <a:pt x="25" y="105"/>
                      </a:lnTo>
                      <a:lnTo>
                        <a:pt x="27" y="108"/>
                      </a:lnTo>
                      <a:lnTo>
                        <a:pt x="28" y="105"/>
                      </a:lnTo>
                      <a:lnTo>
                        <a:pt x="28" y="104"/>
                      </a:lnTo>
                      <a:lnTo>
                        <a:pt x="28" y="101"/>
                      </a:lnTo>
                      <a:lnTo>
                        <a:pt x="29" y="105"/>
                      </a:lnTo>
                      <a:lnTo>
                        <a:pt x="33" y="106"/>
                      </a:lnTo>
                      <a:lnTo>
                        <a:pt x="34" y="109"/>
                      </a:lnTo>
                      <a:lnTo>
                        <a:pt x="33" y="112"/>
                      </a:lnTo>
                      <a:lnTo>
                        <a:pt x="35" y="114"/>
                      </a:lnTo>
                      <a:lnTo>
                        <a:pt x="35" y="109"/>
                      </a:lnTo>
                      <a:lnTo>
                        <a:pt x="36" y="105"/>
                      </a:lnTo>
                      <a:lnTo>
                        <a:pt x="39" y="105"/>
                      </a:lnTo>
                      <a:lnTo>
                        <a:pt x="40" y="109"/>
                      </a:lnTo>
                      <a:lnTo>
                        <a:pt x="44" y="112"/>
                      </a:lnTo>
                      <a:lnTo>
                        <a:pt x="42" y="109"/>
                      </a:lnTo>
                      <a:lnTo>
                        <a:pt x="42" y="106"/>
                      </a:lnTo>
                      <a:lnTo>
                        <a:pt x="41" y="103"/>
                      </a:lnTo>
                      <a:lnTo>
                        <a:pt x="39" y="98"/>
                      </a:lnTo>
                      <a:lnTo>
                        <a:pt x="38" y="94"/>
                      </a:lnTo>
                      <a:lnTo>
                        <a:pt x="38" y="93"/>
                      </a:lnTo>
                      <a:lnTo>
                        <a:pt x="39" y="92"/>
                      </a:lnTo>
                      <a:lnTo>
                        <a:pt x="42" y="95"/>
                      </a:lnTo>
                      <a:lnTo>
                        <a:pt x="42" y="96"/>
                      </a:lnTo>
                      <a:lnTo>
                        <a:pt x="42" y="97"/>
                      </a:lnTo>
                      <a:lnTo>
                        <a:pt x="44" y="95"/>
                      </a:lnTo>
                      <a:lnTo>
                        <a:pt x="47" y="96"/>
                      </a:lnTo>
                      <a:lnTo>
                        <a:pt x="47" y="95"/>
                      </a:lnTo>
                      <a:lnTo>
                        <a:pt x="46" y="94"/>
                      </a:lnTo>
                      <a:lnTo>
                        <a:pt x="46" y="92"/>
                      </a:lnTo>
                      <a:lnTo>
                        <a:pt x="45" y="92"/>
                      </a:lnTo>
                      <a:lnTo>
                        <a:pt x="42" y="91"/>
                      </a:lnTo>
                      <a:lnTo>
                        <a:pt x="42" y="88"/>
                      </a:lnTo>
                      <a:lnTo>
                        <a:pt x="40" y="86"/>
                      </a:lnTo>
                      <a:lnTo>
                        <a:pt x="42" y="85"/>
                      </a:lnTo>
                      <a:lnTo>
                        <a:pt x="45" y="85"/>
                      </a:lnTo>
                      <a:lnTo>
                        <a:pt x="46" y="83"/>
                      </a:lnTo>
                      <a:lnTo>
                        <a:pt x="50" y="87"/>
                      </a:lnTo>
                      <a:lnTo>
                        <a:pt x="51" y="88"/>
                      </a:lnTo>
                      <a:lnTo>
                        <a:pt x="53" y="88"/>
                      </a:lnTo>
                      <a:lnTo>
                        <a:pt x="54" y="86"/>
                      </a:lnTo>
                      <a:lnTo>
                        <a:pt x="52" y="82"/>
                      </a:lnTo>
                      <a:lnTo>
                        <a:pt x="53" y="78"/>
                      </a:lnTo>
                      <a:lnTo>
                        <a:pt x="52" y="76"/>
                      </a:lnTo>
                      <a:lnTo>
                        <a:pt x="45" y="71"/>
                      </a:lnTo>
                      <a:lnTo>
                        <a:pt x="43" y="71"/>
                      </a:lnTo>
                      <a:lnTo>
                        <a:pt x="42" y="69"/>
                      </a:lnTo>
                      <a:lnTo>
                        <a:pt x="40" y="69"/>
                      </a:lnTo>
                      <a:lnTo>
                        <a:pt x="39" y="67"/>
                      </a:lnTo>
                      <a:lnTo>
                        <a:pt x="36" y="67"/>
                      </a:lnTo>
                      <a:lnTo>
                        <a:pt x="33" y="64"/>
                      </a:lnTo>
                      <a:lnTo>
                        <a:pt x="36" y="64"/>
                      </a:lnTo>
                      <a:lnTo>
                        <a:pt x="38" y="61"/>
                      </a:lnTo>
                      <a:lnTo>
                        <a:pt x="38" y="59"/>
                      </a:lnTo>
                      <a:lnTo>
                        <a:pt x="35" y="58"/>
                      </a:lnTo>
                      <a:lnTo>
                        <a:pt x="37" y="56"/>
                      </a:lnTo>
                      <a:lnTo>
                        <a:pt x="36" y="54"/>
                      </a:lnTo>
                      <a:lnTo>
                        <a:pt x="39" y="55"/>
                      </a:lnTo>
                      <a:lnTo>
                        <a:pt x="41" y="57"/>
                      </a:lnTo>
                      <a:lnTo>
                        <a:pt x="40" y="58"/>
                      </a:lnTo>
                      <a:lnTo>
                        <a:pt x="40" y="61"/>
                      </a:lnTo>
                      <a:lnTo>
                        <a:pt x="42" y="60"/>
                      </a:lnTo>
                      <a:lnTo>
                        <a:pt x="42" y="56"/>
                      </a:lnTo>
                      <a:lnTo>
                        <a:pt x="41" y="54"/>
                      </a:lnTo>
                      <a:lnTo>
                        <a:pt x="36" y="47"/>
                      </a:lnTo>
                      <a:lnTo>
                        <a:pt x="35" y="45"/>
                      </a:lnTo>
                      <a:lnTo>
                        <a:pt x="34" y="43"/>
                      </a:lnTo>
                      <a:lnTo>
                        <a:pt x="31" y="40"/>
                      </a:lnTo>
                      <a:lnTo>
                        <a:pt x="32" y="38"/>
                      </a:lnTo>
                      <a:lnTo>
                        <a:pt x="32" y="31"/>
                      </a:lnTo>
                      <a:lnTo>
                        <a:pt x="33" y="28"/>
                      </a:lnTo>
                      <a:lnTo>
                        <a:pt x="37" y="26"/>
                      </a:lnTo>
                      <a:lnTo>
                        <a:pt x="37" y="30"/>
                      </a:lnTo>
                      <a:lnTo>
                        <a:pt x="35" y="30"/>
                      </a:lnTo>
                      <a:lnTo>
                        <a:pt x="36" y="32"/>
                      </a:lnTo>
                      <a:lnTo>
                        <a:pt x="40" y="34"/>
                      </a:lnTo>
                      <a:lnTo>
                        <a:pt x="41" y="39"/>
                      </a:lnTo>
                      <a:lnTo>
                        <a:pt x="43" y="41"/>
                      </a:lnTo>
                      <a:lnTo>
                        <a:pt x="46" y="41"/>
                      </a:lnTo>
                      <a:lnTo>
                        <a:pt x="44" y="40"/>
                      </a:lnTo>
                      <a:lnTo>
                        <a:pt x="43" y="36"/>
                      </a:lnTo>
                      <a:lnTo>
                        <a:pt x="43" y="34"/>
                      </a:lnTo>
                      <a:lnTo>
                        <a:pt x="46" y="36"/>
                      </a:lnTo>
                      <a:lnTo>
                        <a:pt x="49" y="40"/>
                      </a:lnTo>
                      <a:lnTo>
                        <a:pt x="51" y="40"/>
                      </a:lnTo>
                      <a:lnTo>
                        <a:pt x="52" y="38"/>
                      </a:lnTo>
                      <a:lnTo>
                        <a:pt x="49" y="36"/>
                      </a:lnTo>
                      <a:lnTo>
                        <a:pt x="48" y="35"/>
                      </a:lnTo>
                      <a:lnTo>
                        <a:pt x="48" y="33"/>
                      </a:lnTo>
                      <a:lnTo>
                        <a:pt x="53" y="33"/>
                      </a:lnTo>
                      <a:lnTo>
                        <a:pt x="55" y="36"/>
                      </a:lnTo>
                      <a:lnTo>
                        <a:pt x="56" y="35"/>
                      </a:lnTo>
                      <a:lnTo>
                        <a:pt x="53" y="31"/>
                      </a:lnTo>
                      <a:lnTo>
                        <a:pt x="49" y="31"/>
                      </a:lnTo>
                      <a:lnTo>
                        <a:pt x="47" y="27"/>
                      </a:lnTo>
                      <a:lnTo>
                        <a:pt x="49" y="25"/>
                      </a:lnTo>
                      <a:lnTo>
                        <a:pt x="51" y="26"/>
                      </a:lnTo>
                      <a:lnTo>
                        <a:pt x="53" y="25"/>
                      </a:lnTo>
                      <a:lnTo>
                        <a:pt x="55" y="20"/>
                      </a:lnTo>
                      <a:lnTo>
                        <a:pt x="56" y="19"/>
                      </a:lnTo>
                      <a:lnTo>
                        <a:pt x="60" y="22"/>
                      </a:lnTo>
                      <a:lnTo>
                        <a:pt x="62" y="23"/>
                      </a:lnTo>
                      <a:lnTo>
                        <a:pt x="65" y="19"/>
                      </a:lnTo>
                      <a:lnTo>
                        <a:pt x="65" y="17"/>
                      </a:lnTo>
                      <a:lnTo>
                        <a:pt x="66" y="17"/>
                      </a:lnTo>
                      <a:lnTo>
                        <a:pt x="68" y="20"/>
                      </a:lnTo>
                      <a:lnTo>
                        <a:pt x="73" y="20"/>
                      </a:lnTo>
                      <a:lnTo>
                        <a:pt x="78" y="22"/>
                      </a:lnTo>
                      <a:lnTo>
                        <a:pt x="81" y="20"/>
                      </a:lnTo>
                      <a:lnTo>
                        <a:pt x="8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748">
                  <a:extLst>
                    <a:ext uri="{FF2B5EF4-FFF2-40B4-BE49-F238E27FC236}">
                      <a16:creationId xmlns:a16="http://schemas.microsoft.com/office/drawing/2014/main" id="{A09628E4-AE43-4831-B305-A00BA095E555}"/>
                    </a:ext>
                  </a:extLst>
                </p:cNvPr>
                <p:cNvSpPr>
                  <a:spLocks/>
                </p:cNvSpPr>
                <p:nvPr/>
              </p:nvSpPr>
              <p:spPr bwMode="auto">
                <a:xfrm>
                  <a:off x="3973" y="2166"/>
                  <a:ext cx="1" cy="2"/>
                </a:xfrm>
                <a:custGeom>
                  <a:avLst/>
                  <a:gdLst>
                    <a:gd name="T0" fmla="*/ 1 w 1"/>
                    <a:gd name="T1" fmla="*/ 1 h 2"/>
                    <a:gd name="T2" fmla="*/ 1 w 1"/>
                    <a:gd name="T3" fmla="*/ 0 h 2"/>
                    <a:gd name="T4" fmla="*/ 0 w 1"/>
                    <a:gd name="T5" fmla="*/ 1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0"/>
                      </a:lnTo>
                      <a:lnTo>
                        <a:pt x="0" y="1"/>
                      </a:lnTo>
                      <a:lnTo>
                        <a:pt x="1" y="2"/>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749">
                  <a:extLst>
                    <a:ext uri="{FF2B5EF4-FFF2-40B4-BE49-F238E27FC236}">
                      <a16:creationId xmlns:a16="http://schemas.microsoft.com/office/drawing/2014/main" id="{C9C266E1-9527-40BA-BA20-609457A9A7FB}"/>
                    </a:ext>
                  </a:extLst>
                </p:cNvPr>
                <p:cNvSpPr>
                  <a:spLocks/>
                </p:cNvSpPr>
                <p:nvPr/>
              </p:nvSpPr>
              <p:spPr bwMode="auto">
                <a:xfrm>
                  <a:off x="3911" y="2104"/>
                  <a:ext cx="25" cy="24"/>
                </a:xfrm>
                <a:custGeom>
                  <a:avLst/>
                  <a:gdLst>
                    <a:gd name="T0" fmla="*/ 2 w 25"/>
                    <a:gd name="T1" fmla="*/ 1 h 24"/>
                    <a:gd name="T2" fmla="*/ 0 w 25"/>
                    <a:gd name="T3" fmla="*/ 3 h 24"/>
                    <a:gd name="T4" fmla="*/ 2 w 25"/>
                    <a:gd name="T5" fmla="*/ 3 h 24"/>
                    <a:gd name="T6" fmla="*/ 4 w 25"/>
                    <a:gd name="T7" fmla="*/ 3 h 24"/>
                    <a:gd name="T8" fmla="*/ 5 w 25"/>
                    <a:gd name="T9" fmla="*/ 5 h 24"/>
                    <a:gd name="T10" fmla="*/ 5 w 25"/>
                    <a:gd name="T11" fmla="*/ 6 h 24"/>
                    <a:gd name="T12" fmla="*/ 7 w 25"/>
                    <a:gd name="T13" fmla="*/ 6 h 24"/>
                    <a:gd name="T14" fmla="*/ 8 w 25"/>
                    <a:gd name="T15" fmla="*/ 8 h 24"/>
                    <a:gd name="T16" fmla="*/ 10 w 25"/>
                    <a:gd name="T17" fmla="*/ 9 h 24"/>
                    <a:gd name="T18" fmla="*/ 11 w 25"/>
                    <a:gd name="T19" fmla="*/ 11 h 24"/>
                    <a:gd name="T20" fmla="*/ 13 w 25"/>
                    <a:gd name="T21" fmla="*/ 13 h 24"/>
                    <a:gd name="T22" fmla="*/ 16 w 25"/>
                    <a:gd name="T23" fmla="*/ 13 h 24"/>
                    <a:gd name="T24" fmla="*/ 16 w 25"/>
                    <a:gd name="T25" fmla="*/ 13 h 24"/>
                    <a:gd name="T26" fmla="*/ 18 w 25"/>
                    <a:gd name="T27" fmla="*/ 17 h 24"/>
                    <a:gd name="T28" fmla="*/ 19 w 25"/>
                    <a:gd name="T29" fmla="*/ 18 h 24"/>
                    <a:gd name="T30" fmla="*/ 19 w 25"/>
                    <a:gd name="T31" fmla="*/ 20 h 24"/>
                    <a:gd name="T32" fmla="*/ 19 w 25"/>
                    <a:gd name="T33" fmla="*/ 22 h 24"/>
                    <a:gd name="T34" fmla="*/ 22 w 25"/>
                    <a:gd name="T35" fmla="*/ 24 h 24"/>
                    <a:gd name="T36" fmla="*/ 23 w 25"/>
                    <a:gd name="T37" fmla="*/ 23 h 24"/>
                    <a:gd name="T38" fmla="*/ 24 w 25"/>
                    <a:gd name="T39" fmla="*/ 24 h 24"/>
                    <a:gd name="T40" fmla="*/ 25 w 25"/>
                    <a:gd name="T41" fmla="*/ 20 h 24"/>
                    <a:gd name="T42" fmla="*/ 23 w 25"/>
                    <a:gd name="T43" fmla="*/ 20 h 24"/>
                    <a:gd name="T44" fmla="*/ 22 w 25"/>
                    <a:gd name="T45" fmla="*/ 20 h 24"/>
                    <a:gd name="T46" fmla="*/ 20 w 25"/>
                    <a:gd name="T47" fmla="*/ 18 h 24"/>
                    <a:gd name="T48" fmla="*/ 20 w 25"/>
                    <a:gd name="T49" fmla="*/ 16 h 24"/>
                    <a:gd name="T50" fmla="*/ 19 w 25"/>
                    <a:gd name="T51" fmla="*/ 14 h 24"/>
                    <a:gd name="T52" fmla="*/ 19 w 25"/>
                    <a:gd name="T53" fmla="*/ 13 h 24"/>
                    <a:gd name="T54" fmla="*/ 19 w 25"/>
                    <a:gd name="T55" fmla="*/ 10 h 24"/>
                    <a:gd name="T56" fmla="*/ 15 w 25"/>
                    <a:gd name="T57" fmla="*/ 6 h 24"/>
                    <a:gd name="T58" fmla="*/ 15 w 25"/>
                    <a:gd name="T59" fmla="*/ 6 h 24"/>
                    <a:gd name="T60" fmla="*/ 13 w 25"/>
                    <a:gd name="T61" fmla="*/ 6 h 24"/>
                    <a:gd name="T62" fmla="*/ 12 w 25"/>
                    <a:gd name="T63" fmla="*/ 6 h 24"/>
                    <a:gd name="T64" fmla="*/ 10 w 25"/>
                    <a:gd name="T65" fmla="*/ 4 h 24"/>
                    <a:gd name="T66" fmla="*/ 8 w 25"/>
                    <a:gd name="T67" fmla="*/ 3 h 24"/>
                    <a:gd name="T68" fmla="*/ 5 w 25"/>
                    <a:gd name="T69" fmla="*/ 0 h 24"/>
                    <a:gd name="T70" fmla="*/ 2 w 25"/>
                    <a:gd name="T7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4">
                      <a:moveTo>
                        <a:pt x="2" y="1"/>
                      </a:moveTo>
                      <a:lnTo>
                        <a:pt x="0" y="3"/>
                      </a:lnTo>
                      <a:lnTo>
                        <a:pt x="2" y="3"/>
                      </a:lnTo>
                      <a:lnTo>
                        <a:pt x="4" y="3"/>
                      </a:lnTo>
                      <a:lnTo>
                        <a:pt x="5" y="5"/>
                      </a:lnTo>
                      <a:lnTo>
                        <a:pt x="5" y="6"/>
                      </a:lnTo>
                      <a:lnTo>
                        <a:pt x="7" y="6"/>
                      </a:lnTo>
                      <a:lnTo>
                        <a:pt x="8" y="8"/>
                      </a:lnTo>
                      <a:lnTo>
                        <a:pt x="10" y="9"/>
                      </a:lnTo>
                      <a:lnTo>
                        <a:pt x="11" y="11"/>
                      </a:lnTo>
                      <a:lnTo>
                        <a:pt x="13" y="13"/>
                      </a:lnTo>
                      <a:lnTo>
                        <a:pt x="16" y="13"/>
                      </a:lnTo>
                      <a:lnTo>
                        <a:pt x="16" y="13"/>
                      </a:lnTo>
                      <a:lnTo>
                        <a:pt x="18" y="17"/>
                      </a:lnTo>
                      <a:lnTo>
                        <a:pt x="19" y="18"/>
                      </a:lnTo>
                      <a:lnTo>
                        <a:pt x="19" y="20"/>
                      </a:lnTo>
                      <a:lnTo>
                        <a:pt x="19" y="22"/>
                      </a:lnTo>
                      <a:lnTo>
                        <a:pt x="22" y="24"/>
                      </a:lnTo>
                      <a:lnTo>
                        <a:pt x="23" y="23"/>
                      </a:lnTo>
                      <a:lnTo>
                        <a:pt x="24" y="24"/>
                      </a:lnTo>
                      <a:lnTo>
                        <a:pt x="25" y="20"/>
                      </a:lnTo>
                      <a:lnTo>
                        <a:pt x="23" y="20"/>
                      </a:lnTo>
                      <a:lnTo>
                        <a:pt x="22" y="20"/>
                      </a:lnTo>
                      <a:lnTo>
                        <a:pt x="20" y="18"/>
                      </a:lnTo>
                      <a:lnTo>
                        <a:pt x="20" y="16"/>
                      </a:lnTo>
                      <a:lnTo>
                        <a:pt x="19" y="14"/>
                      </a:lnTo>
                      <a:lnTo>
                        <a:pt x="19" y="13"/>
                      </a:lnTo>
                      <a:lnTo>
                        <a:pt x="19" y="10"/>
                      </a:lnTo>
                      <a:lnTo>
                        <a:pt x="15" y="6"/>
                      </a:lnTo>
                      <a:lnTo>
                        <a:pt x="15" y="6"/>
                      </a:lnTo>
                      <a:lnTo>
                        <a:pt x="13" y="6"/>
                      </a:lnTo>
                      <a:lnTo>
                        <a:pt x="12" y="6"/>
                      </a:lnTo>
                      <a:lnTo>
                        <a:pt x="10" y="4"/>
                      </a:lnTo>
                      <a:lnTo>
                        <a:pt x="8" y="3"/>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750">
                  <a:extLst>
                    <a:ext uri="{FF2B5EF4-FFF2-40B4-BE49-F238E27FC236}">
                      <a16:creationId xmlns:a16="http://schemas.microsoft.com/office/drawing/2014/main" id="{4EB2D2C6-FDF3-46D4-AA3E-DF4327CE1EEF}"/>
                    </a:ext>
                  </a:extLst>
                </p:cNvPr>
                <p:cNvSpPr>
                  <a:spLocks/>
                </p:cNvSpPr>
                <p:nvPr/>
              </p:nvSpPr>
              <p:spPr bwMode="auto">
                <a:xfrm>
                  <a:off x="3951" y="2096"/>
                  <a:ext cx="10" cy="9"/>
                </a:xfrm>
                <a:custGeom>
                  <a:avLst/>
                  <a:gdLst>
                    <a:gd name="T0" fmla="*/ 9 w 10"/>
                    <a:gd name="T1" fmla="*/ 0 h 9"/>
                    <a:gd name="T2" fmla="*/ 6 w 10"/>
                    <a:gd name="T3" fmla="*/ 1 h 9"/>
                    <a:gd name="T4" fmla="*/ 4 w 10"/>
                    <a:gd name="T5" fmla="*/ 1 h 9"/>
                    <a:gd name="T6" fmla="*/ 1 w 10"/>
                    <a:gd name="T7" fmla="*/ 3 h 9"/>
                    <a:gd name="T8" fmla="*/ 0 w 10"/>
                    <a:gd name="T9" fmla="*/ 6 h 9"/>
                    <a:gd name="T10" fmla="*/ 2 w 10"/>
                    <a:gd name="T11" fmla="*/ 8 h 9"/>
                    <a:gd name="T12" fmla="*/ 3 w 10"/>
                    <a:gd name="T13" fmla="*/ 8 h 9"/>
                    <a:gd name="T14" fmla="*/ 4 w 10"/>
                    <a:gd name="T15" fmla="*/ 8 h 9"/>
                    <a:gd name="T16" fmla="*/ 4 w 10"/>
                    <a:gd name="T17" fmla="*/ 5 h 9"/>
                    <a:gd name="T18" fmla="*/ 5 w 10"/>
                    <a:gd name="T19" fmla="*/ 4 h 9"/>
                    <a:gd name="T20" fmla="*/ 7 w 10"/>
                    <a:gd name="T21" fmla="*/ 4 h 9"/>
                    <a:gd name="T22" fmla="*/ 7 w 10"/>
                    <a:gd name="T23" fmla="*/ 5 h 9"/>
                    <a:gd name="T24" fmla="*/ 6 w 10"/>
                    <a:gd name="T25" fmla="*/ 7 h 9"/>
                    <a:gd name="T26" fmla="*/ 5 w 10"/>
                    <a:gd name="T27" fmla="*/ 8 h 9"/>
                    <a:gd name="T28" fmla="*/ 7 w 10"/>
                    <a:gd name="T29" fmla="*/ 9 h 9"/>
                    <a:gd name="T30" fmla="*/ 10 w 10"/>
                    <a:gd name="T31" fmla="*/ 9 h 9"/>
                    <a:gd name="T32" fmla="*/ 10 w 10"/>
                    <a:gd name="T33" fmla="*/ 5 h 9"/>
                    <a:gd name="T34" fmla="*/ 9 w 10"/>
                    <a:gd name="T35" fmla="*/ 3 h 9"/>
                    <a:gd name="T36" fmla="*/ 9 w 10"/>
                    <a:gd name="T37" fmla="*/ 3 h 9"/>
                    <a:gd name="T38" fmla="*/ 9 w 10"/>
                    <a:gd name="T39" fmla="*/ 1 h 9"/>
                    <a:gd name="T40" fmla="*/ 9 w 10"/>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9">
                      <a:moveTo>
                        <a:pt x="9" y="0"/>
                      </a:moveTo>
                      <a:lnTo>
                        <a:pt x="6" y="1"/>
                      </a:lnTo>
                      <a:lnTo>
                        <a:pt x="4" y="1"/>
                      </a:lnTo>
                      <a:lnTo>
                        <a:pt x="1" y="3"/>
                      </a:lnTo>
                      <a:lnTo>
                        <a:pt x="0" y="6"/>
                      </a:lnTo>
                      <a:lnTo>
                        <a:pt x="2" y="8"/>
                      </a:lnTo>
                      <a:lnTo>
                        <a:pt x="3" y="8"/>
                      </a:lnTo>
                      <a:lnTo>
                        <a:pt x="4" y="8"/>
                      </a:lnTo>
                      <a:lnTo>
                        <a:pt x="4" y="5"/>
                      </a:lnTo>
                      <a:lnTo>
                        <a:pt x="5" y="4"/>
                      </a:lnTo>
                      <a:lnTo>
                        <a:pt x="7" y="4"/>
                      </a:lnTo>
                      <a:lnTo>
                        <a:pt x="7" y="5"/>
                      </a:lnTo>
                      <a:lnTo>
                        <a:pt x="6" y="7"/>
                      </a:lnTo>
                      <a:lnTo>
                        <a:pt x="5" y="8"/>
                      </a:lnTo>
                      <a:lnTo>
                        <a:pt x="7" y="9"/>
                      </a:lnTo>
                      <a:lnTo>
                        <a:pt x="10" y="9"/>
                      </a:lnTo>
                      <a:lnTo>
                        <a:pt x="10" y="5"/>
                      </a:lnTo>
                      <a:lnTo>
                        <a:pt x="9" y="3"/>
                      </a:lnTo>
                      <a:lnTo>
                        <a:pt x="9" y="3"/>
                      </a:lnTo>
                      <a:lnTo>
                        <a:pt x="9" y="1"/>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751">
                  <a:extLst>
                    <a:ext uri="{FF2B5EF4-FFF2-40B4-BE49-F238E27FC236}">
                      <a16:creationId xmlns:a16="http://schemas.microsoft.com/office/drawing/2014/main" id="{29C36B51-BC4C-4933-B725-A6472AA88098}"/>
                    </a:ext>
                  </a:extLst>
                </p:cNvPr>
                <p:cNvSpPr>
                  <a:spLocks/>
                </p:cNvSpPr>
                <p:nvPr/>
              </p:nvSpPr>
              <p:spPr bwMode="auto">
                <a:xfrm>
                  <a:off x="3953" y="2112"/>
                  <a:ext cx="5" cy="9"/>
                </a:xfrm>
                <a:custGeom>
                  <a:avLst/>
                  <a:gdLst>
                    <a:gd name="T0" fmla="*/ 0 w 5"/>
                    <a:gd name="T1" fmla="*/ 8 h 9"/>
                    <a:gd name="T2" fmla="*/ 1 w 5"/>
                    <a:gd name="T3" fmla="*/ 9 h 9"/>
                    <a:gd name="T4" fmla="*/ 4 w 5"/>
                    <a:gd name="T5" fmla="*/ 9 h 9"/>
                    <a:gd name="T6" fmla="*/ 5 w 5"/>
                    <a:gd name="T7" fmla="*/ 5 h 9"/>
                    <a:gd name="T8" fmla="*/ 4 w 5"/>
                    <a:gd name="T9" fmla="*/ 2 h 9"/>
                    <a:gd name="T10" fmla="*/ 3 w 5"/>
                    <a:gd name="T11" fmla="*/ 1 h 9"/>
                    <a:gd name="T12" fmla="*/ 1 w 5"/>
                    <a:gd name="T13" fmla="*/ 0 h 9"/>
                    <a:gd name="T14" fmla="*/ 0 w 5"/>
                    <a:gd name="T15" fmla="*/ 1 h 9"/>
                    <a:gd name="T16" fmla="*/ 0 w 5"/>
                    <a:gd name="T17" fmla="*/ 2 h 9"/>
                    <a:gd name="T18" fmla="*/ 1 w 5"/>
                    <a:gd name="T19" fmla="*/ 4 h 9"/>
                    <a:gd name="T20" fmla="*/ 1 w 5"/>
                    <a:gd name="T21" fmla="*/ 6 h 9"/>
                    <a:gd name="T22" fmla="*/ 0 w 5"/>
                    <a:gd name="T23" fmla="*/ 7 h 9"/>
                    <a:gd name="T24" fmla="*/ 0 w 5"/>
                    <a:gd name="T2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0" y="8"/>
                      </a:moveTo>
                      <a:lnTo>
                        <a:pt x="1" y="9"/>
                      </a:lnTo>
                      <a:lnTo>
                        <a:pt x="4" y="9"/>
                      </a:lnTo>
                      <a:lnTo>
                        <a:pt x="5" y="5"/>
                      </a:lnTo>
                      <a:lnTo>
                        <a:pt x="4" y="2"/>
                      </a:lnTo>
                      <a:lnTo>
                        <a:pt x="3" y="1"/>
                      </a:lnTo>
                      <a:lnTo>
                        <a:pt x="1" y="0"/>
                      </a:lnTo>
                      <a:lnTo>
                        <a:pt x="0" y="1"/>
                      </a:lnTo>
                      <a:lnTo>
                        <a:pt x="0" y="2"/>
                      </a:lnTo>
                      <a:lnTo>
                        <a:pt x="1" y="4"/>
                      </a:lnTo>
                      <a:lnTo>
                        <a:pt x="1" y="6"/>
                      </a:lnTo>
                      <a:lnTo>
                        <a:pt x="0" y="7"/>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752">
                  <a:extLst>
                    <a:ext uri="{FF2B5EF4-FFF2-40B4-BE49-F238E27FC236}">
                      <a16:creationId xmlns:a16="http://schemas.microsoft.com/office/drawing/2014/main" id="{022F1B5D-D525-4502-B951-3D07F2BBA6C7}"/>
                    </a:ext>
                  </a:extLst>
                </p:cNvPr>
                <p:cNvSpPr>
                  <a:spLocks/>
                </p:cNvSpPr>
                <p:nvPr/>
              </p:nvSpPr>
              <p:spPr bwMode="auto">
                <a:xfrm>
                  <a:off x="3920" y="2101"/>
                  <a:ext cx="3" cy="4"/>
                </a:xfrm>
                <a:custGeom>
                  <a:avLst/>
                  <a:gdLst>
                    <a:gd name="T0" fmla="*/ 3 w 3"/>
                    <a:gd name="T1" fmla="*/ 3 h 4"/>
                    <a:gd name="T2" fmla="*/ 3 w 3"/>
                    <a:gd name="T3" fmla="*/ 0 h 4"/>
                    <a:gd name="T4" fmla="*/ 1 w 3"/>
                    <a:gd name="T5" fmla="*/ 0 h 4"/>
                    <a:gd name="T6" fmla="*/ 0 w 3"/>
                    <a:gd name="T7" fmla="*/ 0 h 4"/>
                    <a:gd name="T8" fmla="*/ 3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3" y="0"/>
                      </a:lnTo>
                      <a:lnTo>
                        <a:pt x="1" y="0"/>
                      </a:lnTo>
                      <a:lnTo>
                        <a:pt x="0" y="0"/>
                      </a:lnTo>
                      <a:lnTo>
                        <a:pt x="3"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753">
                  <a:extLst>
                    <a:ext uri="{FF2B5EF4-FFF2-40B4-BE49-F238E27FC236}">
                      <a16:creationId xmlns:a16="http://schemas.microsoft.com/office/drawing/2014/main" id="{9D870E3B-BEDC-43BB-9DF2-6753D17EB20E}"/>
                    </a:ext>
                  </a:extLst>
                </p:cNvPr>
                <p:cNvSpPr>
                  <a:spLocks/>
                </p:cNvSpPr>
                <p:nvPr/>
              </p:nvSpPr>
              <p:spPr bwMode="auto">
                <a:xfrm>
                  <a:off x="3947" y="2142"/>
                  <a:ext cx="4" cy="4"/>
                </a:xfrm>
                <a:custGeom>
                  <a:avLst/>
                  <a:gdLst>
                    <a:gd name="T0" fmla="*/ 1 w 4"/>
                    <a:gd name="T1" fmla="*/ 4 h 4"/>
                    <a:gd name="T2" fmla="*/ 3 w 4"/>
                    <a:gd name="T3" fmla="*/ 4 h 4"/>
                    <a:gd name="T4" fmla="*/ 4 w 4"/>
                    <a:gd name="T5" fmla="*/ 3 h 4"/>
                    <a:gd name="T6" fmla="*/ 4 w 4"/>
                    <a:gd name="T7" fmla="*/ 0 h 4"/>
                    <a:gd name="T8" fmla="*/ 3 w 4"/>
                    <a:gd name="T9" fmla="*/ 0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3" y="4"/>
                      </a:lnTo>
                      <a:lnTo>
                        <a:pt x="4" y="3"/>
                      </a:lnTo>
                      <a:lnTo>
                        <a:pt x="4" y="0"/>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754">
                  <a:extLst>
                    <a:ext uri="{FF2B5EF4-FFF2-40B4-BE49-F238E27FC236}">
                      <a16:creationId xmlns:a16="http://schemas.microsoft.com/office/drawing/2014/main" id="{C19B16C2-48DC-45A9-BDE0-62AD660B63F8}"/>
                    </a:ext>
                  </a:extLst>
                </p:cNvPr>
                <p:cNvSpPr>
                  <a:spLocks/>
                </p:cNvSpPr>
                <p:nvPr/>
              </p:nvSpPr>
              <p:spPr bwMode="auto">
                <a:xfrm>
                  <a:off x="3881" y="2109"/>
                  <a:ext cx="2" cy="5"/>
                </a:xfrm>
                <a:custGeom>
                  <a:avLst/>
                  <a:gdLst>
                    <a:gd name="T0" fmla="*/ 1 w 2"/>
                    <a:gd name="T1" fmla="*/ 5 h 5"/>
                    <a:gd name="T2" fmla="*/ 2 w 2"/>
                    <a:gd name="T3" fmla="*/ 3 h 5"/>
                    <a:gd name="T4" fmla="*/ 1 w 2"/>
                    <a:gd name="T5" fmla="*/ 0 h 5"/>
                    <a:gd name="T6" fmla="*/ 1 w 2"/>
                    <a:gd name="T7" fmla="*/ 1 h 5"/>
                    <a:gd name="T8" fmla="*/ 0 w 2"/>
                    <a:gd name="T9" fmla="*/ 3 h 5"/>
                    <a:gd name="T10" fmla="*/ 0 w 2"/>
                    <a:gd name="T11" fmla="*/ 5 h 5"/>
                    <a:gd name="T12" fmla="*/ 1 w 2"/>
                    <a:gd name="T13" fmla="*/ 5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lnTo>
                        <a:pt x="2" y="3"/>
                      </a:lnTo>
                      <a:lnTo>
                        <a:pt x="1" y="0"/>
                      </a:lnTo>
                      <a:lnTo>
                        <a:pt x="1" y="1"/>
                      </a:lnTo>
                      <a:lnTo>
                        <a:pt x="0" y="3"/>
                      </a:lnTo>
                      <a:lnTo>
                        <a:pt x="0" y="5"/>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755">
                  <a:extLst>
                    <a:ext uri="{FF2B5EF4-FFF2-40B4-BE49-F238E27FC236}">
                      <a16:creationId xmlns:a16="http://schemas.microsoft.com/office/drawing/2014/main" id="{75EA8D90-6773-404F-BFDD-5C6676F785A0}"/>
                    </a:ext>
                  </a:extLst>
                </p:cNvPr>
                <p:cNvSpPr>
                  <a:spLocks/>
                </p:cNvSpPr>
                <p:nvPr/>
              </p:nvSpPr>
              <p:spPr bwMode="auto">
                <a:xfrm>
                  <a:off x="3917" y="2100"/>
                  <a:ext cx="2" cy="3"/>
                </a:xfrm>
                <a:custGeom>
                  <a:avLst/>
                  <a:gdLst>
                    <a:gd name="T0" fmla="*/ 2 w 2"/>
                    <a:gd name="T1" fmla="*/ 0 h 3"/>
                    <a:gd name="T2" fmla="*/ 0 w 2"/>
                    <a:gd name="T3" fmla="*/ 1 h 3"/>
                    <a:gd name="T4" fmla="*/ 1 w 2"/>
                    <a:gd name="T5" fmla="*/ 3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1"/>
                      </a:lnTo>
                      <a:lnTo>
                        <a:pt x="1" y="3"/>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756">
                  <a:extLst>
                    <a:ext uri="{FF2B5EF4-FFF2-40B4-BE49-F238E27FC236}">
                      <a16:creationId xmlns:a16="http://schemas.microsoft.com/office/drawing/2014/main" id="{59FBCFE1-D62A-4271-AE5A-60E531F59215}"/>
                    </a:ext>
                  </a:extLst>
                </p:cNvPr>
                <p:cNvSpPr>
                  <a:spLocks/>
                </p:cNvSpPr>
                <p:nvPr/>
              </p:nvSpPr>
              <p:spPr bwMode="auto">
                <a:xfrm>
                  <a:off x="3878" y="2114"/>
                  <a:ext cx="7" cy="12"/>
                </a:xfrm>
                <a:custGeom>
                  <a:avLst/>
                  <a:gdLst>
                    <a:gd name="T0" fmla="*/ 0 w 7"/>
                    <a:gd name="T1" fmla="*/ 5 h 12"/>
                    <a:gd name="T2" fmla="*/ 0 w 7"/>
                    <a:gd name="T3" fmla="*/ 9 h 12"/>
                    <a:gd name="T4" fmla="*/ 1 w 7"/>
                    <a:gd name="T5" fmla="*/ 10 h 12"/>
                    <a:gd name="T6" fmla="*/ 2 w 7"/>
                    <a:gd name="T7" fmla="*/ 10 h 12"/>
                    <a:gd name="T8" fmla="*/ 2 w 7"/>
                    <a:gd name="T9" fmla="*/ 7 h 12"/>
                    <a:gd name="T10" fmla="*/ 3 w 7"/>
                    <a:gd name="T11" fmla="*/ 8 h 12"/>
                    <a:gd name="T12" fmla="*/ 3 w 7"/>
                    <a:gd name="T13" fmla="*/ 10 h 12"/>
                    <a:gd name="T14" fmla="*/ 4 w 7"/>
                    <a:gd name="T15" fmla="*/ 10 h 12"/>
                    <a:gd name="T16" fmla="*/ 6 w 7"/>
                    <a:gd name="T17" fmla="*/ 12 h 12"/>
                    <a:gd name="T18" fmla="*/ 7 w 7"/>
                    <a:gd name="T19" fmla="*/ 10 h 12"/>
                    <a:gd name="T20" fmla="*/ 7 w 7"/>
                    <a:gd name="T21" fmla="*/ 9 h 12"/>
                    <a:gd name="T22" fmla="*/ 6 w 7"/>
                    <a:gd name="T23" fmla="*/ 7 h 12"/>
                    <a:gd name="T24" fmla="*/ 5 w 7"/>
                    <a:gd name="T25" fmla="*/ 6 h 12"/>
                    <a:gd name="T26" fmla="*/ 5 w 7"/>
                    <a:gd name="T27" fmla="*/ 5 h 12"/>
                    <a:gd name="T28" fmla="*/ 4 w 7"/>
                    <a:gd name="T29" fmla="*/ 2 h 12"/>
                    <a:gd name="T30" fmla="*/ 3 w 7"/>
                    <a:gd name="T31" fmla="*/ 0 h 12"/>
                    <a:gd name="T32" fmla="*/ 3 w 7"/>
                    <a:gd name="T33" fmla="*/ 5 h 12"/>
                    <a:gd name="T34" fmla="*/ 1 w 7"/>
                    <a:gd name="T35" fmla="*/ 4 h 12"/>
                    <a:gd name="T36" fmla="*/ 0 w 7"/>
                    <a:gd name="T3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2">
                      <a:moveTo>
                        <a:pt x="0" y="5"/>
                      </a:moveTo>
                      <a:lnTo>
                        <a:pt x="0" y="9"/>
                      </a:lnTo>
                      <a:lnTo>
                        <a:pt x="1" y="10"/>
                      </a:lnTo>
                      <a:lnTo>
                        <a:pt x="2" y="10"/>
                      </a:lnTo>
                      <a:lnTo>
                        <a:pt x="2" y="7"/>
                      </a:lnTo>
                      <a:lnTo>
                        <a:pt x="3" y="8"/>
                      </a:lnTo>
                      <a:lnTo>
                        <a:pt x="3" y="10"/>
                      </a:lnTo>
                      <a:lnTo>
                        <a:pt x="4" y="10"/>
                      </a:lnTo>
                      <a:lnTo>
                        <a:pt x="6" y="12"/>
                      </a:lnTo>
                      <a:lnTo>
                        <a:pt x="7" y="10"/>
                      </a:lnTo>
                      <a:lnTo>
                        <a:pt x="7" y="9"/>
                      </a:lnTo>
                      <a:lnTo>
                        <a:pt x="6" y="7"/>
                      </a:lnTo>
                      <a:lnTo>
                        <a:pt x="5" y="6"/>
                      </a:lnTo>
                      <a:lnTo>
                        <a:pt x="5" y="5"/>
                      </a:lnTo>
                      <a:lnTo>
                        <a:pt x="4" y="2"/>
                      </a:lnTo>
                      <a:lnTo>
                        <a:pt x="3" y="0"/>
                      </a:lnTo>
                      <a:lnTo>
                        <a:pt x="3" y="5"/>
                      </a:lnTo>
                      <a:lnTo>
                        <a:pt x="1" y="4"/>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757">
                  <a:extLst>
                    <a:ext uri="{FF2B5EF4-FFF2-40B4-BE49-F238E27FC236}">
                      <a16:creationId xmlns:a16="http://schemas.microsoft.com/office/drawing/2014/main" id="{A2A70DFA-6C38-4DCF-A275-899D9DE6FC75}"/>
                    </a:ext>
                  </a:extLst>
                </p:cNvPr>
                <p:cNvSpPr>
                  <a:spLocks/>
                </p:cNvSpPr>
                <p:nvPr/>
              </p:nvSpPr>
              <p:spPr bwMode="auto">
                <a:xfrm>
                  <a:off x="3866" y="2088"/>
                  <a:ext cx="7" cy="9"/>
                </a:xfrm>
                <a:custGeom>
                  <a:avLst/>
                  <a:gdLst>
                    <a:gd name="T0" fmla="*/ 2 w 7"/>
                    <a:gd name="T1" fmla="*/ 0 h 9"/>
                    <a:gd name="T2" fmla="*/ 0 w 7"/>
                    <a:gd name="T3" fmla="*/ 2 h 9"/>
                    <a:gd name="T4" fmla="*/ 0 w 7"/>
                    <a:gd name="T5" fmla="*/ 3 h 9"/>
                    <a:gd name="T6" fmla="*/ 2 w 7"/>
                    <a:gd name="T7" fmla="*/ 4 h 9"/>
                    <a:gd name="T8" fmla="*/ 2 w 7"/>
                    <a:gd name="T9" fmla="*/ 5 h 9"/>
                    <a:gd name="T10" fmla="*/ 4 w 7"/>
                    <a:gd name="T11" fmla="*/ 8 h 9"/>
                    <a:gd name="T12" fmla="*/ 6 w 7"/>
                    <a:gd name="T13" fmla="*/ 9 h 9"/>
                    <a:gd name="T14" fmla="*/ 7 w 7"/>
                    <a:gd name="T15" fmla="*/ 9 h 9"/>
                    <a:gd name="T16" fmla="*/ 7 w 7"/>
                    <a:gd name="T17" fmla="*/ 8 h 9"/>
                    <a:gd name="T18" fmla="*/ 5 w 7"/>
                    <a:gd name="T19" fmla="*/ 7 h 9"/>
                    <a:gd name="T20" fmla="*/ 4 w 7"/>
                    <a:gd name="T21" fmla="*/ 5 h 9"/>
                    <a:gd name="T22" fmla="*/ 4 w 7"/>
                    <a:gd name="T23" fmla="*/ 2 h 9"/>
                    <a:gd name="T24" fmla="*/ 2 w 7"/>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9">
                      <a:moveTo>
                        <a:pt x="2" y="0"/>
                      </a:moveTo>
                      <a:lnTo>
                        <a:pt x="0" y="2"/>
                      </a:lnTo>
                      <a:lnTo>
                        <a:pt x="0" y="3"/>
                      </a:lnTo>
                      <a:lnTo>
                        <a:pt x="2" y="4"/>
                      </a:lnTo>
                      <a:lnTo>
                        <a:pt x="2" y="5"/>
                      </a:lnTo>
                      <a:lnTo>
                        <a:pt x="4" y="8"/>
                      </a:lnTo>
                      <a:lnTo>
                        <a:pt x="6" y="9"/>
                      </a:lnTo>
                      <a:lnTo>
                        <a:pt x="7" y="9"/>
                      </a:lnTo>
                      <a:lnTo>
                        <a:pt x="7" y="8"/>
                      </a:lnTo>
                      <a:lnTo>
                        <a:pt x="5" y="7"/>
                      </a:lnTo>
                      <a:lnTo>
                        <a:pt x="4" y="5"/>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758">
                  <a:extLst>
                    <a:ext uri="{FF2B5EF4-FFF2-40B4-BE49-F238E27FC236}">
                      <a16:creationId xmlns:a16="http://schemas.microsoft.com/office/drawing/2014/main" id="{D5E4EC57-1FC7-490D-B8C6-557C86F2763C}"/>
                    </a:ext>
                  </a:extLst>
                </p:cNvPr>
                <p:cNvSpPr>
                  <a:spLocks/>
                </p:cNvSpPr>
                <p:nvPr/>
              </p:nvSpPr>
              <p:spPr bwMode="auto">
                <a:xfrm>
                  <a:off x="3955" y="2134"/>
                  <a:ext cx="4" cy="4"/>
                </a:xfrm>
                <a:custGeom>
                  <a:avLst/>
                  <a:gdLst>
                    <a:gd name="T0" fmla="*/ 3 w 4"/>
                    <a:gd name="T1" fmla="*/ 1 h 4"/>
                    <a:gd name="T2" fmla="*/ 4 w 4"/>
                    <a:gd name="T3" fmla="*/ 0 h 4"/>
                    <a:gd name="T4" fmla="*/ 1 w 4"/>
                    <a:gd name="T5" fmla="*/ 0 h 4"/>
                    <a:gd name="T6" fmla="*/ 0 w 4"/>
                    <a:gd name="T7" fmla="*/ 2 h 4"/>
                    <a:gd name="T8" fmla="*/ 2 w 4"/>
                    <a:gd name="T9" fmla="*/ 4 h 4"/>
                    <a:gd name="T10" fmla="*/ 3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3" y="1"/>
                      </a:moveTo>
                      <a:lnTo>
                        <a:pt x="4" y="0"/>
                      </a:lnTo>
                      <a:lnTo>
                        <a:pt x="1" y="0"/>
                      </a:lnTo>
                      <a:lnTo>
                        <a:pt x="0" y="2"/>
                      </a:lnTo>
                      <a:lnTo>
                        <a:pt x="2" y="4"/>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759">
                  <a:extLst>
                    <a:ext uri="{FF2B5EF4-FFF2-40B4-BE49-F238E27FC236}">
                      <a16:creationId xmlns:a16="http://schemas.microsoft.com/office/drawing/2014/main" id="{ADC63CBF-0F39-4F30-8528-4C6EAEF1AE1F}"/>
                    </a:ext>
                  </a:extLst>
                </p:cNvPr>
                <p:cNvSpPr>
                  <a:spLocks/>
                </p:cNvSpPr>
                <p:nvPr/>
              </p:nvSpPr>
              <p:spPr bwMode="auto">
                <a:xfrm>
                  <a:off x="3944" y="2143"/>
                  <a:ext cx="3" cy="4"/>
                </a:xfrm>
                <a:custGeom>
                  <a:avLst/>
                  <a:gdLst>
                    <a:gd name="T0" fmla="*/ 0 w 3"/>
                    <a:gd name="T1" fmla="*/ 2 h 4"/>
                    <a:gd name="T2" fmla="*/ 1 w 3"/>
                    <a:gd name="T3" fmla="*/ 4 h 4"/>
                    <a:gd name="T4" fmla="*/ 3 w 3"/>
                    <a:gd name="T5" fmla="*/ 2 h 4"/>
                    <a:gd name="T6" fmla="*/ 2 w 3"/>
                    <a:gd name="T7" fmla="*/ 0 h 4"/>
                    <a:gd name="T8" fmla="*/ 0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1" y="4"/>
                      </a:lnTo>
                      <a:lnTo>
                        <a:pt x="3"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760">
                  <a:extLst>
                    <a:ext uri="{FF2B5EF4-FFF2-40B4-BE49-F238E27FC236}">
                      <a16:creationId xmlns:a16="http://schemas.microsoft.com/office/drawing/2014/main" id="{2294C335-8F5B-49FD-BABD-C091E1F780D1}"/>
                    </a:ext>
                  </a:extLst>
                </p:cNvPr>
                <p:cNvSpPr>
                  <a:spLocks/>
                </p:cNvSpPr>
                <p:nvPr/>
              </p:nvSpPr>
              <p:spPr bwMode="auto">
                <a:xfrm>
                  <a:off x="3939" y="2081"/>
                  <a:ext cx="7" cy="6"/>
                </a:xfrm>
                <a:custGeom>
                  <a:avLst/>
                  <a:gdLst>
                    <a:gd name="T0" fmla="*/ 4 w 7"/>
                    <a:gd name="T1" fmla="*/ 2 h 6"/>
                    <a:gd name="T2" fmla="*/ 3 w 7"/>
                    <a:gd name="T3" fmla="*/ 1 h 6"/>
                    <a:gd name="T4" fmla="*/ 1 w 7"/>
                    <a:gd name="T5" fmla="*/ 1 h 6"/>
                    <a:gd name="T6" fmla="*/ 0 w 7"/>
                    <a:gd name="T7" fmla="*/ 2 h 6"/>
                    <a:gd name="T8" fmla="*/ 1 w 7"/>
                    <a:gd name="T9" fmla="*/ 5 h 6"/>
                    <a:gd name="T10" fmla="*/ 1 w 7"/>
                    <a:gd name="T11" fmla="*/ 5 h 6"/>
                    <a:gd name="T12" fmla="*/ 3 w 7"/>
                    <a:gd name="T13" fmla="*/ 5 h 6"/>
                    <a:gd name="T14" fmla="*/ 5 w 7"/>
                    <a:gd name="T15" fmla="*/ 6 h 6"/>
                    <a:gd name="T16" fmla="*/ 5 w 7"/>
                    <a:gd name="T17" fmla="*/ 3 h 6"/>
                    <a:gd name="T18" fmla="*/ 7 w 7"/>
                    <a:gd name="T19" fmla="*/ 1 h 6"/>
                    <a:gd name="T20" fmla="*/ 5 w 7"/>
                    <a:gd name="T21" fmla="*/ 0 h 6"/>
                    <a:gd name="T22" fmla="*/ 4 w 7"/>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4" y="2"/>
                      </a:moveTo>
                      <a:lnTo>
                        <a:pt x="3" y="1"/>
                      </a:lnTo>
                      <a:lnTo>
                        <a:pt x="1" y="1"/>
                      </a:lnTo>
                      <a:lnTo>
                        <a:pt x="0" y="2"/>
                      </a:lnTo>
                      <a:lnTo>
                        <a:pt x="1" y="5"/>
                      </a:lnTo>
                      <a:lnTo>
                        <a:pt x="1" y="5"/>
                      </a:lnTo>
                      <a:lnTo>
                        <a:pt x="3" y="5"/>
                      </a:lnTo>
                      <a:lnTo>
                        <a:pt x="5" y="6"/>
                      </a:lnTo>
                      <a:lnTo>
                        <a:pt x="5" y="3"/>
                      </a:lnTo>
                      <a:lnTo>
                        <a:pt x="7" y="1"/>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761">
                  <a:extLst>
                    <a:ext uri="{FF2B5EF4-FFF2-40B4-BE49-F238E27FC236}">
                      <a16:creationId xmlns:a16="http://schemas.microsoft.com/office/drawing/2014/main" id="{77E9EDB0-95CC-4A06-8823-6E53D22E7E57}"/>
                    </a:ext>
                  </a:extLst>
                </p:cNvPr>
                <p:cNvSpPr>
                  <a:spLocks/>
                </p:cNvSpPr>
                <p:nvPr/>
              </p:nvSpPr>
              <p:spPr bwMode="auto">
                <a:xfrm>
                  <a:off x="3934" y="2104"/>
                  <a:ext cx="3" cy="6"/>
                </a:xfrm>
                <a:custGeom>
                  <a:avLst/>
                  <a:gdLst>
                    <a:gd name="T0" fmla="*/ 2 w 3"/>
                    <a:gd name="T1" fmla="*/ 2 h 6"/>
                    <a:gd name="T2" fmla="*/ 0 w 3"/>
                    <a:gd name="T3" fmla="*/ 0 h 6"/>
                    <a:gd name="T4" fmla="*/ 0 w 3"/>
                    <a:gd name="T5" fmla="*/ 1 h 6"/>
                    <a:gd name="T6" fmla="*/ 1 w 3"/>
                    <a:gd name="T7" fmla="*/ 4 h 6"/>
                    <a:gd name="T8" fmla="*/ 2 w 3"/>
                    <a:gd name="T9" fmla="*/ 4 h 6"/>
                    <a:gd name="T10" fmla="*/ 3 w 3"/>
                    <a:gd name="T11" fmla="*/ 6 h 6"/>
                    <a:gd name="T12" fmla="*/ 3 w 3"/>
                    <a:gd name="T13" fmla="*/ 6 h 6"/>
                    <a:gd name="T14" fmla="*/ 3 w 3"/>
                    <a:gd name="T15" fmla="*/ 3 h 6"/>
                    <a:gd name="T16" fmla="*/ 2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2"/>
                      </a:moveTo>
                      <a:lnTo>
                        <a:pt x="0" y="0"/>
                      </a:lnTo>
                      <a:lnTo>
                        <a:pt x="0" y="1"/>
                      </a:lnTo>
                      <a:lnTo>
                        <a:pt x="1" y="4"/>
                      </a:lnTo>
                      <a:lnTo>
                        <a:pt x="2" y="4"/>
                      </a:lnTo>
                      <a:lnTo>
                        <a:pt x="3" y="6"/>
                      </a:lnTo>
                      <a:lnTo>
                        <a:pt x="3" y="6"/>
                      </a:lnTo>
                      <a:lnTo>
                        <a:pt x="3"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762">
                  <a:extLst>
                    <a:ext uri="{FF2B5EF4-FFF2-40B4-BE49-F238E27FC236}">
                      <a16:creationId xmlns:a16="http://schemas.microsoft.com/office/drawing/2014/main" id="{CCCE1A72-4CCF-4F5D-B517-07E3AD03DF3B}"/>
                    </a:ext>
                  </a:extLst>
                </p:cNvPr>
                <p:cNvSpPr>
                  <a:spLocks/>
                </p:cNvSpPr>
                <p:nvPr/>
              </p:nvSpPr>
              <p:spPr bwMode="auto">
                <a:xfrm>
                  <a:off x="3947" y="2138"/>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763">
                  <a:extLst>
                    <a:ext uri="{FF2B5EF4-FFF2-40B4-BE49-F238E27FC236}">
                      <a16:creationId xmlns:a16="http://schemas.microsoft.com/office/drawing/2014/main" id="{002DA938-5024-4326-BD6E-0D30726C82B2}"/>
                    </a:ext>
                  </a:extLst>
                </p:cNvPr>
                <p:cNvSpPr>
                  <a:spLocks/>
                </p:cNvSpPr>
                <p:nvPr/>
              </p:nvSpPr>
              <p:spPr bwMode="auto">
                <a:xfrm>
                  <a:off x="3944" y="2134"/>
                  <a:ext cx="3" cy="3"/>
                </a:xfrm>
                <a:custGeom>
                  <a:avLst/>
                  <a:gdLst>
                    <a:gd name="T0" fmla="*/ 0 w 3"/>
                    <a:gd name="T1" fmla="*/ 1 h 3"/>
                    <a:gd name="T2" fmla="*/ 1 w 3"/>
                    <a:gd name="T3" fmla="*/ 2 h 3"/>
                    <a:gd name="T4" fmla="*/ 3 w 3"/>
                    <a:gd name="T5" fmla="*/ 3 h 3"/>
                    <a:gd name="T6" fmla="*/ 2 w 3"/>
                    <a:gd name="T7" fmla="*/ 1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lnTo>
                        <a:pt x="1" y="2"/>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764">
                  <a:extLst>
                    <a:ext uri="{FF2B5EF4-FFF2-40B4-BE49-F238E27FC236}">
                      <a16:creationId xmlns:a16="http://schemas.microsoft.com/office/drawing/2014/main" id="{6A116C5A-11A9-4595-845F-D63EA1F6F09C}"/>
                    </a:ext>
                  </a:extLst>
                </p:cNvPr>
                <p:cNvSpPr>
                  <a:spLocks/>
                </p:cNvSpPr>
                <p:nvPr/>
              </p:nvSpPr>
              <p:spPr bwMode="auto">
                <a:xfrm>
                  <a:off x="3937" y="2128"/>
                  <a:ext cx="5" cy="7"/>
                </a:xfrm>
                <a:custGeom>
                  <a:avLst/>
                  <a:gdLst>
                    <a:gd name="T0" fmla="*/ 0 w 5"/>
                    <a:gd name="T1" fmla="*/ 0 h 7"/>
                    <a:gd name="T2" fmla="*/ 0 w 5"/>
                    <a:gd name="T3" fmla="*/ 1 h 7"/>
                    <a:gd name="T4" fmla="*/ 1 w 5"/>
                    <a:gd name="T5" fmla="*/ 3 h 7"/>
                    <a:gd name="T6" fmla="*/ 4 w 5"/>
                    <a:gd name="T7" fmla="*/ 7 h 7"/>
                    <a:gd name="T8" fmla="*/ 5 w 5"/>
                    <a:gd name="T9" fmla="*/ 7 h 7"/>
                    <a:gd name="T10" fmla="*/ 5 w 5"/>
                    <a:gd name="T11" fmla="*/ 4 h 7"/>
                    <a:gd name="T12" fmla="*/ 3 w 5"/>
                    <a:gd name="T13" fmla="*/ 2 h 7"/>
                    <a:gd name="T14" fmla="*/ 2 w 5"/>
                    <a:gd name="T15" fmla="*/ 0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1"/>
                      </a:lnTo>
                      <a:lnTo>
                        <a:pt x="1" y="3"/>
                      </a:lnTo>
                      <a:lnTo>
                        <a:pt x="4" y="7"/>
                      </a:lnTo>
                      <a:lnTo>
                        <a:pt x="5" y="7"/>
                      </a:lnTo>
                      <a:lnTo>
                        <a:pt x="5" y="4"/>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765">
                  <a:extLst>
                    <a:ext uri="{FF2B5EF4-FFF2-40B4-BE49-F238E27FC236}">
                      <a16:creationId xmlns:a16="http://schemas.microsoft.com/office/drawing/2014/main" id="{874D9E6A-BF6E-416C-BA8A-621976907114}"/>
                    </a:ext>
                  </a:extLst>
                </p:cNvPr>
                <p:cNvSpPr>
                  <a:spLocks/>
                </p:cNvSpPr>
                <p:nvPr/>
              </p:nvSpPr>
              <p:spPr bwMode="auto">
                <a:xfrm>
                  <a:off x="3946" y="2071"/>
                  <a:ext cx="4" cy="3"/>
                </a:xfrm>
                <a:custGeom>
                  <a:avLst/>
                  <a:gdLst>
                    <a:gd name="T0" fmla="*/ 2 w 4"/>
                    <a:gd name="T1" fmla="*/ 0 h 3"/>
                    <a:gd name="T2" fmla="*/ 0 w 4"/>
                    <a:gd name="T3" fmla="*/ 1 h 3"/>
                    <a:gd name="T4" fmla="*/ 0 w 4"/>
                    <a:gd name="T5" fmla="*/ 1 h 3"/>
                    <a:gd name="T6" fmla="*/ 2 w 4"/>
                    <a:gd name="T7" fmla="*/ 3 h 3"/>
                    <a:gd name="T8" fmla="*/ 4 w 4"/>
                    <a:gd name="T9" fmla="*/ 2 h 3"/>
                    <a:gd name="T10" fmla="*/ 4 w 4"/>
                    <a:gd name="T11" fmla="*/ 1 h 3"/>
                    <a:gd name="T12" fmla="*/ 2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0"/>
                      </a:moveTo>
                      <a:lnTo>
                        <a:pt x="0" y="1"/>
                      </a:lnTo>
                      <a:lnTo>
                        <a:pt x="0" y="1"/>
                      </a:lnTo>
                      <a:lnTo>
                        <a:pt x="2" y="3"/>
                      </a:lnTo>
                      <a:lnTo>
                        <a:pt x="4" y="2"/>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766">
                  <a:extLst>
                    <a:ext uri="{FF2B5EF4-FFF2-40B4-BE49-F238E27FC236}">
                      <a16:creationId xmlns:a16="http://schemas.microsoft.com/office/drawing/2014/main" id="{76544603-02A2-45AC-A7FE-D1D77F6D4375}"/>
                    </a:ext>
                  </a:extLst>
                </p:cNvPr>
                <p:cNvSpPr>
                  <a:spLocks/>
                </p:cNvSpPr>
                <p:nvPr/>
              </p:nvSpPr>
              <p:spPr bwMode="auto">
                <a:xfrm>
                  <a:off x="3924" y="2171"/>
                  <a:ext cx="39" cy="14"/>
                </a:xfrm>
                <a:custGeom>
                  <a:avLst/>
                  <a:gdLst>
                    <a:gd name="T0" fmla="*/ 1 w 39"/>
                    <a:gd name="T1" fmla="*/ 2 h 14"/>
                    <a:gd name="T2" fmla="*/ 1 w 39"/>
                    <a:gd name="T3" fmla="*/ 4 h 14"/>
                    <a:gd name="T4" fmla="*/ 0 w 39"/>
                    <a:gd name="T5" fmla="*/ 6 h 14"/>
                    <a:gd name="T6" fmla="*/ 0 w 39"/>
                    <a:gd name="T7" fmla="*/ 8 h 14"/>
                    <a:gd name="T8" fmla="*/ 3 w 39"/>
                    <a:gd name="T9" fmla="*/ 10 h 14"/>
                    <a:gd name="T10" fmla="*/ 7 w 39"/>
                    <a:gd name="T11" fmla="*/ 9 h 14"/>
                    <a:gd name="T12" fmla="*/ 10 w 39"/>
                    <a:gd name="T13" fmla="*/ 10 h 14"/>
                    <a:gd name="T14" fmla="*/ 11 w 39"/>
                    <a:gd name="T15" fmla="*/ 9 h 14"/>
                    <a:gd name="T16" fmla="*/ 14 w 39"/>
                    <a:gd name="T17" fmla="*/ 10 h 14"/>
                    <a:gd name="T18" fmla="*/ 17 w 39"/>
                    <a:gd name="T19" fmla="*/ 12 h 14"/>
                    <a:gd name="T20" fmla="*/ 17 w 39"/>
                    <a:gd name="T21" fmla="*/ 14 h 14"/>
                    <a:gd name="T22" fmla="*/ 21 w 39"/>
                    <a:gd name="T23" fmla="*/ 14 h 14"/>
                    <a:gd name="T24" fmla="*/ 23 w 39"/>
                    <a:gd name="T25" fmla="*/ 12 h 14"/>
                    <a:gd name="T26" fmla="*/ 27 w 39"/>
                    <a:gd name="T27" fmla="*/ 12 h 14"/>
                    <a:gd name="T28" fmla="*/ 32 w 39"/>
                    <a:gd name="T29" fmla="*/ 12 h 14"/>
                    <a:gd name="T30" fmla="*/ 36 w 39"/>
                    <a:gd name="T31" fmla="*/ 12 h 14"/>
                    <a:gd name="T32" fmla="*/ 37 w 39"/>
                    <a:gd name="T33" fmla="*/ 11 h 14"/>
                    <a:gd name="T34" fmla="*/ 39 w 39"/>
                    <a:gd name="T35" fmla="*/ 8 h 14"/>
                    <a:gd name="T36" fmla="*/ 38 w 39"/>
                    <a:gd name="T37" fmla="*/ 6 h 14"/>
                    <a:gd name="T38" fmla="*/ 38 w 39"/>
                    <a:gd name="T39" fmla="*/ 5 h 14"/>
                    <a:gd name="T40" fmla="*/ 37 w 39"/>
                    <a:gd name="T41" fmla="*/ 6 h 14"/>
                    <a:gd name="T42" fmla="*/ 37 w 39"/>
                    <a:gd name="T43" fmla="*/ 8 h 14"/>
                    <a:gd name="T44" fmla="*/ 36 w 39"/>
                    <a:gd name="T45" fmla="*/ 9 h 14"/>
                    <a:gd name="T46" fmla="*/ 34 w 39"/>
                    <a:gd name="T47" fmla="*/ 8 h 14"/>
                    <a:gd name="T48" fmla="*/ 33 w 39"/>
                    <a:gd name="T49" fmla="*/ 8 h 14"/>
                    <a:gd name="T50" fmla="*/ 31 w 39"/>
                    <a:gd name="T51" fmla="*/ 8 h 14"/>
                    <a:gd name="T52" fmla="*/ 32 w 39"/>
                    <a:gd name="T53" fmla="*/ 7 h 14"/>
                    <a:gd name="T54" fmla="*/ 31 w 39"/>
                    <a:gd name="T55" fmla="*/ 5 h 14"/>
                    <a:gd name="T56" fmla="*/ 30 w 39"/>
                    <a:gd name="T57" fmla="*/ 5 h 14"/>
                    <a:gd name="T58" fmla="*/ 26 w 39"/>
                    <a:gd name="T59" fmla="*/ 4 h 14"/>
                    <a:gd name="T60" fmla="*/ 23 w 39"/>
                    <a:gd name="T61" fmla="*/ 2 h 14"/>
                    <a:gd name="T62" fmla="*/ 19 w 39"/>
                    <a:gd name="T63" fmla="*/ 2 h 14"/>
                    <a:gd name="T64" fmla="*/ 16 w 39"/>
                    <a:gd name="T65" fmla="*/ 5 h 14"/>
                    <a:gd name="T66" fmla="*/ 13 w 39"/>
                    <a:gd name="T67" fmla="*/ 6 h 14"/>
                    <a:gd name="T68" fmla="*/ 11 w 39"/>
                    <a:gd name="T69" fmla="*/ 5 h 14"/>
                    <a:gd name="T70" fmla="*/ 10 w 39"/>
                    <a:gd name="T71" fmla="*/ 3 h 14"/>
                    <a:gd name="T72" fmla="*/ 8 w 39"/>
                    <a:gd name="T73" fmla="*/ 4 h 14"/>
                    <a:gd name="T74" fmla="*/ 10 w 39"/>
                    <a:gd name="T75" fmla="*/ 2 h 14"/>
                    <a:gd name="T76" fmla="*/ 8 w 39"/>
                    <a:gd name="T77" fmla="*/ 0 h 14"/>
                    <a:gd name="T78" fmla="*/ 6 w 39"/>
                    <a:gd name="T79" fmla="*/ 1 h 14"/>
                    <a:gd name="T80" fmla="*/ 6 w 39"/>
                    <a:gd name="T81" fmla="*/ 2 h 14"/>
                    <a:gd name="T82" fmla="*/ 7 w 39"/>
                    <a:gd name="T83" fmla="*/ 2 h 14"/>
                    <a:gd name="T84" fmla="*/ 6 w 39"/>
                    <a:gd name="T85" fmla="*/ 3 h 14"/>
                    <a:gd name="T86" fmla="*/ 4 w 39"/>
                    <a:gd name="T87" fmla="*/ 3 h 14"/>
                    <a:gd name="T88" fmla="*/ 4 w 39"/>
                    <a:gd name="T89" fmla="*/ 1 h 14"/>
                    <a:gd name="T90" fmla="*/ 3 w 39"/>
                    <a:gd name="T91" fmla="*/ 0 h 14"/>
                    <a:gd name="T92" fmla="*/ 3 w 39"/>
                    <a:gd name="T93" fmla="*/ 2 h 14"/>
                    <a:gd name="T94" fmla="*/ 3 w 39"/>
                    <a:gd name="T95" fmla="*/ 3 h 14"/>
                    <a:gd name="T96" fmla="*/ 3 w 39"/>
                    <a:gd name="T97" fmla="*/ 4 h 14"/>
                    <a:gd name="T98" fmla="*/ 1 w 39"/>
                    <a:gd name="T9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14">
                      <a:moveTo>
                        <a:pt x="1" y="2"/>
                      </a:moveTo>
                      <a:lnTo>
                        <a:pt x="1" y="4"/>
                      </a:lnTo>
                      <a:lnTo>
                        <a:pt x="0" y="6"/>
                      </a:lnTo>
                      <a:lnTo>
                        <a:pt x="0" y="8"/>
                      </a:lnTo>
                      <a:lnTo>
                        <a:pt x="3" y="10"/>
                      </a:lnTo>
                      <a:lnTo>
                        <a:pt x="7" y="9"/>
                      </a:lnTo>
                      <a:lnTo>
                        <a:pt x="10" y="10"/>
                      </a:lnTo>
                      <a:lnTo>
                        <a:pt x="11" y="9"/>
                      </a:lnTo>
                      <a:lnTo>
                        <a:pt x="14" y="10"/>
                      </a:lnTo>
                      <a:lnTo>
                        <a:pt x="17" y="12"/>
                      </a:lnTo>
                      <a:lnTo>
                        <a:pt x="17" y="14"/>
                      </a:lnTo>
                      <a:lnTo>
                        <a:pt x="21" y="14"/>
                      </a:lnTo>
                      <a:lnTo>
                        <a:pt x="23" y="12"/>
                      </a:lnTo>
                      <a:lnTo>
                        <a:pt x="27" y="12"/>
                      </a:lnTo>
                      <a:lnTo>
                        <a:pt x="32" y="12"/>
                      </a:lnTo>
                      <a:lnTo>
                        <a:pt x="36" y="12"/>
                      </a:lnTo>
                      <a:lnTo>
                        <a:pt x="37" y="11"/>
                      </a:lnTo>
                      <a:lnTo>
                        <a:pt x="39" y="8"/>
                      </a:lnTo>
                      <a:lnTo>
                        <a:pt x="38" y="6"/>
                      </a:lnTo>
                      <a:lnTo>
                        <a:pt x="38" y="5"/>
                      </a:lnTo>
                      <a:lnTo>
                        <a:pt x="37" y="6"/>
                      </a:lnTo>
                      <a:lnTo>
                        <a:pt x="37" y="8"/>
                      </a:lnTo>
                      <a:lnTo>
                        <a:pt x="36" y="9"/>
                      </a:lnTo>
                      <a:lnTo>
                        <a:pt x="34" y="8"/>
                      </a:lnTo>
                      <a:lnTo>
                        <a:pt x="33" y="8"/>
                      </a:lnTo>
                      <a:lnTo>
                        <a:pt x="31" y="8"/>
                      </a:lnTo>
                      <a:lnTo>
                        <a:pt x="32" y="7"/>
                      </a:lnTo>
                      <a:lnTo>
                        <a:pt x="31" y="5"/>
                      </a:lnTo>
                      <a:lnTo>
                        <a:pt x="30" y="5"/>
                      </a:lnTo>
                      <a:lnTo>
                        <a:pt x="26" y="4"/>
                      </a:lnTo>
                      <a:lnTo>
                        <a:pt x="23" y="2"/>
                      </a:lnTo>
                      <a:lnTo>
                        <a:pt x="19" y="2"/>
                      </a:lnTo>
                      <a:lnTo>
                        <a:pt x="16" y="5"/>
                      </a:lnTo>
                      <a:lnTo>
                        <a:pt x="13" y="6"/>
                      </a:lnTo>
                      <a:lnTo>
                        <a:pt x="11" y="5"/>
                      </a:lnTo>
                      <a:lnTo>
                        <a:pt x="10" y="3"/>
                      </a:lnTo>
                      <a:lnTo>
                        <a:pt x="8" y="4"/>
                      </a:lnTo>
                      <a:lnTo>
                        <a:pt x="10" y="2"/>
                      </a:lnTo>
                      <a:lnTo>
                        <a:pt x="8" y="0"/>
                      </a:lnTo>
                      <a:lnTo>
                        <a:pt x="6" y="1"/>
                      </a:lnTo>
                      <a:lnTo>
                        <a:pt x="6" y="2"/>
                      </a:lnTo>
                      <a:lnTo>
                        <a:pt x="7" y="2"/>
                      </a:lnTo>
                      <a:lnTo>
                        <a:pt x="6" y="3"/>
                      </a:lnTo>
                      <a:lnTo>
                        <a:pt x="4" y="3"/>
                      </a:lnTo>
                      <a:lnTo>
                        <a:pt x="4" y="1"/>
                      </a:lnTo>
                      <a:lnTo>
                        <a:pt x="3" y="0"/>
                      </a:lnTo>
                      <a:lnTo>
                        <a:pt x="3" y="2"/>
                      </a:lnTo>
                      <a:lnTo>
                        <a:pt x="3" y="3"/>
                      </a:lnTo>
                      <a:lnTo>
                        <a:pt x="3" y="4"/>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767">
                  <a:extLst>
                    <a:ext uri="{FF2B5EF4-FFF2-40B4-BE49-F238E27FC236}">
                      <a16:creationId xmlns:a16="http://schemas.microsoft.com/office/drawing/2014/main" id="{B97B4A93-128B-408B-A05B-3ED815FD07EA}"/>
                    </a:ext>
                  </a:extLst>
                </p:cNvPr>
                <p:cNvSpPr>
                  <a:spLocks/>
                </p:cNvSpPr>
                <p:nvPr/>
              </p:nvSpPr>
              <p:spPr bwMode="auto">
                <a:xfrm>
                  <a:off x="4204" y="2080"/>
                  <a:ext cx="24" cy="24"/>
                </a:xfrm>
                <a:custGeom>
                  <a:avLst/>
                  <a:gdLst>
                    <a:gd name="T0" fmla="*/ 14 w 24"/>
                    <a:gd name="T1" fmla="*/ 8 h 24"/>
                    <a:gd name="T2" fmla="*/ 12 w 24"/>
                    <a:gd name="T3" fmla="*/ 3 h 24"/>
                    <a:gd name="T4" fmla="*/ 10 w 24"/>
                    <a:gd name="T5" fmla="*/ 3 h 24"/>
                    <a:gd name="T6" fmla="*/ 8 w 24"/>
                    <a:gd name="T7" fmla="*/ 4 h 24"/>
                    <a:gd name="T8" fmla="*/ 4 w 24"/>
                    <a:gd name="T9" fmla="*/ 0 h 24"/>
                    <a:gd name="T10" fmla="*/ 2 w 24"/>
                    <a:gd name="T11" fmla="*/ 2 h 24"/>
                    <a:gd name="T12" fmla="*/ 0 w 24"/>
                    <a:gd name="T13" fmla="*/ 2 h 24"/>
                    <a:gd name="T14" fmla="*/ 0 w 24"/>
                    <a:gd name="T15" fmla="*/ 2 h 24"/>
                    <a:gd name="T16" fmla="*/ 0 w 24"/>
                    <a:gd name="T17" fmla="*/ 3 h 24"/>
                    <a:gd name="T18" fmla="*/ 0 w 24"/>
                    <a:gd name="T19" fmla="*/ 3 h 24"/>
                    <a:gd name="T20" fmla="*/ 3 w 24"/>
                    <a:gd name="T21" fmla="*/ 6 h 24"/>
                    <a:gd name="T22" fmla="*/ 4 w 24"/>
                    <a:gd name="T23" fmla="*/ 6 h 24"/>
                    <a:gd name="T24" fmla="*/ 6 w 24"/>
                    <a:gd name="T25" fmla="*/ 9 h 24"/>
                    <a:gd name="T26" fmla="*/ 5 w 24"/>
                    <a:gd name="T27" fmla="*/ 11 h 24"/>
                    <a:gd name="T28" fmla="*/ 11 w 24"/>
                    <a:gd name="T29" fmla="*/ 15 h 24"/>
                    <a:gd name="T30" fmla="*/ 12 w 24"/>
                    <a:gd name="T31" fmla="*/ 18 h 24"/>
                    <a:gd name="T32" fmla="*/ 16 w 24"/>
                    <a:gd name="T33" fmla="*/ 20 h 24"/>
                    <a:gd name="T34" fmla="*/ 19 w 24"/>
                    <a:gd name="T35" fmla="*/ 20 h 24"/>
                    <a:gd name="T36" fmla="*/ 23 w 24"/>
                    <a:gd name="T37" fmla="*/ 24 h 24"/>
                    <a:gd name="T38" fmla="*/ 24 w 24"/>
                    <a:gd name="T39" fmla="*/ 20 h 24"/>
                    <a:gd name="T40" fmla="*/ 17 w 24"/>
                    <a:gd name="T41" fmla="*/ 10 h 24"/>
                    <a:gd name="T42" fmla="*/ 14 w 24"/>
                    <a:gd name="T4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4">
                      <a:moveTo>
                        <a:pt x="14" y="8"/>
                      </a:moveTo>
                      <a:lnTo>
                        <a:pt x="12" y="3"/>
                      </a:lnTo>
                      <a:lnTo>
                        <a:pt x="10" y="3"/>
                      </a:lnTo>
                      <a:lnTo>
                        <a:pt x="8" y="4"/>
                      </a:lnTo>
                      <a:lnTo>
                        <a:pt x="4" y="0"/>
                      </a:lnTo>
                      <a:lnTo>
                        <a:pt x="2" y="2"/>
                      </a:lnTo>
                      <a:lnTo>
                        <a:pt x="0" y="2"/>
                      </a:lnTo>
                      <a:lnTo>
                        <a:pt x="0" y="2"/>
                      </a:lnTo>
                      <a:lnTo>
                        <a:pt x="0" y="3"/>
                      </a:lnTo>
                      <a:lnTo>
                        <a:pt x="0" y="3"/>
                      </a:lnTo>
                      <a:lnTo>
                        <a:pt x="3" y="6"/>
                      </a:lnTo>
                      <a:lnTo>
                        <a:pt x="4" y="6"/>
                      </a:lnTo>
                      <a:lnTo>
                        <a:pt x="6" y="9"/>
                      </a:lnTo>
                      <a:lnTo>
                        <a:pt x="5" y="11"/>
                      </a:lnTo>
                      <a:lnTo>
                        <a:pt x="11" y="15"/>
                      </a:lnTo>
                      <a:lnTo>
                        <a:pt x="12" y="18"/>
                      </a:lnTo>
                      <a:lnTo>
                        <a:pt x="16" y="20"/>
                      </a:lnTo>
                      <a:lnTo>
                        <a:pt x="19" y="20"/>
                      </a:lnTo>
                      <a:lnTo>
                        <a:pt x="23" y="24"/>
                      </a:lnTo>
                      <a:lnTo>
                        <a:pt x="24" y="20"/>
                      </a:lnTo>
                      <a:lnTo>
                        <a:pt x="17" y="10"/>
                      </a:lnTo>
                      <a:lnTo>
                        <a:pt x="1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768">
                  <a:extLst>
                    <a:ext uri="{FF2B5EF4-FFF2-40B4-BE49-F238E27FC236}">
                      <a16:creationId xmlns:a16="http://schemas.microsoft.com/office/drawing/2014/main" id="{17B1FFDE-8206-476D-84D5-D5C4D3981F78}"/>
                    </a:ext>
                  </a:extLst>
                </p:cNvPr>
                <p:cNvSpPr>
                  <a:spLocks/>
                </p:cNvSpPr>
                <p:nvPr/>
              </p:nvSpPr>
              <p:spPr bwMode="auto">
                <a:xfrm>
                  <a:off x="4204" y="2034"/>
                  <a:ext cx="77" cy="77"/>
                </a:xfrm>
                <a:custGeom>
                  <a:avLst/>
                  <a:gdLst>
                    <a:gd name="T0" fmla="*/ 60 w 77"/>
                    <a:gd name="T1" fmla="*/ 66 h 77"/>
                    <a:gd name="T2" fmla="*/ 60 w 77"/>
                    <a:gd name="T3" fmla="*/ 59 h 77"/>
                    <a:gd name="T4" fmla="*/ 63 w 77"/>
                    <a:gd name="T5" fmla="*/ 59 h 77"/>
                    <a:gd name="T6" fmla="*/ 63 w 77"/>
                    <a:gd name="T7" fmla="*/ 66 h 77"/>
                    <a:gd name="T8" fmla="*/ 64 w 77"/>
                    <a:gd name="T9" fmla="*/ 57 h 77"/>
                    <a:gd name="T10" fmla="*/ 65 w 77"/>
                    <a:gd name="T11" fmla="*/ 53 h 77"/>
                    <a:gd name="T12" fmla="*/ 65 w 77"/>
                    <a:gd name="T13" fmla="*/ 49 h 77"/>
                    <a:gd name="T14" fmla="*/ 65 w 77"/>
                    <a:gd name="T15" fmla="*/ 43 h 77"/>
                    <a:gd name="T16" fmla="*/ 69 w 77"/>
                    <a:gd name="T17" fmla="*/ 34 h 77"/>
                    <a:gd name="T18" fmla="*/ 75 w 77"/>
                    <a:gd name="T19" fmla="*/ 32 h 77"/>
                    <a:gd name="T20" fmla="*/ 75 w 77"/>
                    <a:gd name="T21" fmla="*/ 29 h 77"/>
                    <a:gd name="T22" fmla="*/ 68 w 77"/>
                    <a:gd name="T23" fmla="*/ 28 h 77"/>
                    <a:gd name="T24" fmla="*/ 64 w 77"/>
                    <a:gd name="T25" fmla="*/ 22 h 77"/>
                    <a:gd name="T26" fmla="*/ 58 w 77"/>
                    <a:gd name="T27" fmla="*/ 13 h 77"/>
                    <a:gd name="T28" fmla="*/ 53 w 77"/>
                    <a:gd name="T29" fmla="*/ 3 h 77"/>
                    <a:gd name="T30" fmla="*/ 45 w 77"/>
                    <a:gd name="T31" fmla="*/ 7 h 77"/>
                    <a:gd name="T32" fmla="*/ 40 w 77"/>
                    <a:gd name="T33" fmla="*/ 13 h 77"/>
                    <a:gd name="T34" fmla="*/ 31 w 77"/>
                    <a:gd name="T35" fmla="*/ 8 h 77"/>
                    <a:gd name="T36" fmla="*/ 20 w 77"/>
                    <a:gd name="T37" fmla="*/ 1 h 77"/>
                    <a:gd name="T38" fmla="*/ 23 w 77"/>
                    <a:gd name="T39" fmla="*/ 11 h 77"/>
                    <a:gd name="T40" fmla="*/ 24 w 77"/>
                    <a:gd name="T41" fmla="*/ 20 h 77"/>
                    <a:gd name="T42" fmla="*/ 13 w 77"/>
                    <a:gd name="T43" fmla="*/ 16 h 77"/>
                    <a:gd name="T44" fmla="*/ 0 w 77"/>
                    <a:gd name="T45" fmla="*/ 14 h 77"/>
                    <a:gd name="T46" fmla="*/ 3 w 77"/>
                    <a:gd name="T47" fmla="*/ 19 h 77"/>
                    <a:gd name="T48" fmla="*/ 11 w 77"/>
                    <a:gd name="T49" fmla="*/ 24 h 77"/>
                    <a:gd name="T50" fmla="*/ 10 w 77"/>
                    <a:gd name="T51" fmla="*/ 31 h 77"/>
                    <a:gd name="T52" fmla="*/ 16 w 77"/>
                    <a:gd name="T53" fmla="*/ 40 h 77"/>
                    <a:gd name="T54" fmla="*/ 16 w 77"/>
                    <a:gd name="T55" fmla="*/ 48 h 77"/>
                    <a:gd name="T56" fmla="*/ 27 w 77"/>
                    <a:gd name="T57" fmla="*/ 52 h 77"/>
                    <a:gd name="T58" fmla="*/ 26 w 77"/>
                    <a:gd name="T59" fmla="*/ 56 h 77"/>
                    <a:gd name="T60" fmla="*/ 27 w 77"/>
                    <a:gd name="T61" fmla="*/ 63 h 77"/>
                    <a:gd name="T62" fmla="*/ 27 w 77"/>
                    <a:gd name="T63" fmla="*/ 66 h 77"/>
                    <a:gd name="T64" fmla="*/ 31 w 77"/>
                    <a:gd name="T65" fmla="*/ 66 h 77"/>
                    <a:gd name="T66" fmla="*/ 33 w 77"/>
                    <a:gd name="T67" fmla="*/ 62 h 77"/>
                    <a:gd name="T68" fmla="*/ 37 w 77"/>
                    <a:gd name="T69" fmla="*/ 58 h 77"/>
                    <a:gd name="T70" fmla="*/ 41 w 77"/>
                    <a:gd name="T71" fmla="*/ 54 h 77"/>
                    <a:gd name="T72" fmla="*/ 45 w 77"/>
                    <a:gd name="T73" fmla="*/ 51 h 77"/>
                    <a:gd name="T74" fmla="*/ 47 w 77"/>
                    <a:gd name="T75" fmla="*/ 52 h 77"/>
                    <a:gd name="T76" fmla="*/ 49 w 77"/>
                    <a:gd name="T77" fmla="*/ 55 h 77"/>
                    <a:gd name="T78" fmla="*/ 49 w 77"/>
                    <a:gd name="T79" fmla="*/ 59 h 77"/>
                    <a:gd name="T80" fmla="*/ 53 w 77"/>
                    <a:gd name="T81" fmla="*/ 63 h 77"/>
                    <a:gd name="T82" fmla="*/ 54 w 77"/>
                    <a:gd name="T83" fmla="*/ 73 h 77"/>
                    <a:gd name="T84" fmla="*/ 57 w 77"/>
                    <a:gd name="T85" fmla="*/ 76 h 77"/>
                    <a:gd name="T86" fmla="*/ 60 w 77"/>
                    <a:gd name="T87" fmla="*/ 76 h 77"/>
                    <a:gd name="T88" fmla="*/ 60 w 77"/>
                    <a:gd name="T8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7">
                      <a:moveTo>
                        <a:pt x="60" y="68"/>
                      </a:moveTo>
                      <a:lnTo>
                        <a:pt x="60" y="66"/>
                      </a:lnTo>
                      <a:lnTo>
                        <a:pt x="59" y="61"/>
                      </a:lnTo>
                      <a:lnTo>
                        <a:pt x="60" y="59"/>
                      </a:lnTo>
                      <a:lnTo>
                        <a:pt x="61" y="57"/>
                      </a:lnTo>
                      <a:lnTo>
                        <a:pt x="63" y="59"/>
                      </a:lnTo>
                      <a:lnTo>
                        <a:pt x="62" y="63"/>
                      </a:lnTo>
                      <a:lnTo>
                        <a:pt x="63" y="66"/>
                      </a:lnTo>
                      <a:lnTo>
                        <a:pt x="64" y="63"/>
                      </a:lnTo>
                      <a:lnTo>
                        <a:pt x="64" y="57"/>
                      </a:lnTo>
                      <a:lnTo>
                        <a:pt x="65" y="56"/>
                      </a:lnTo>
                      <a:lnTo>
                        <a:pt x="65" y="53"/>
                      </a:lnTo>
                      <a:lnTo>
                        <a:pt x="64" y="52"/>
                      </a:lnTo>
                      <a:lnTo>
                        <a:pt x="65" y="49"/>
                      </a:lnTo>
                      <a:lnTo>
                        <a:pt x="65" y="46"/>
                      </a:lnTo>
                      <a:lnTo>
                        <a:pt x="65" y="43"/>
                      </a:lnTo>
                      <a:lnTo>
                        <a:pt x="65" y="38"/>
                      </a:lnTo>
                      <a:lnTo>
                        <a:pt x="69" y="34"/>
                      </a:lnTo>
                      <a:lnTo>
                        <a:pt x="73" y="34"/>
                      </a:lnTo>
                      <a:lnTo>
                        <a:pt x="75" y="32"/>
                      </a:lnTo>
                      <a:lnTo>
                        <a:pt x="77" y="32"/>
                      </a:lnTo>
                      <a:lnTo>
                        <a:pt x="75" y="29"/>
                      </a:lnTo>
                      <a:lnTo>
                        <a:pt x="72" y="27"/>
                      </a:lnTo>
                      <a:lnTo>
                        <a:pt x="68" y="28"/>
                      </a:lnTo>
                      <a:lnTo>
                        <a:pt x="65" y="25"/>
                      </a:lnTo>
                      <a:lnTo>
                        <a:pt x="64" y="22"/>
                      </a:lnTo>
                      <a:lnTo>
                        <a:pt x="59" y="18"/>
                      </a:lnTo>
                      <a:lnTo>
                        <a:pt x="58" y="13"/>
                      </a:lnTo>
                      <a:lnTo>
                        <a:pt x="57" y="10"/>
                      </a:lnTo>
                      <a:lnTo>
                        <a:pt x="53" y="3"/>
                      </a:lnTo>
                      <a:lnTo>
                        <a:pt x="50" y="0"/>
                      </a:lnTo>
                      <a:lnTo>
                        <a:pt x="45" y="7"/>
                      </a:lnTo>
                      <a:lnTo>
                        <a:pt x="41" y="11"/>
                      </a:lnTo>
                      <a:lnTo>
                        <a:pt x="40" y="13"/>
                      </a:lnTo>
                      <a:lnTo>
                        <a:pt x="33" y="12"/>
                      </a:lnTo>
                      <a:lnTo>
                        <a:pt x="31" y="8"/>
                      </a:lnTo>
                      <a:lnTo>
                        <a:pt x="24" y="2"/>
                      </a:lnTo>
                      <a:lnTo>
                        <a:pt x="20" y="1"/>
                      </a:lnTo>
                      <a:lnTo>
                        <a:pt x="19" y="7"/>
                      </a:lnTo>
                      <a:lnTo>
                        <a:pt x="23" y="11"/>
                      </a:lnTo>
                      <a:lnTo>
                        <a:pt x="25" y="14"/>
                      </a:lnTo>
                      <a:lnTo>
                        <a:pt x="24" y="20"/>
                      </a:lnTo>
                      <a:lnTo>
                        <a:pt x="19" y="17"/>
                      </a:lnTo>
                      <a:lnTo>
                        <a:pt x="13" y="16"/>
                      </a:lnTo>
                      <a:lnTo>
                        <a:pt x="6" y="11"/>
                      </a:lnTo>
                      <a:lnTo>
                        <a:pt x="0" y="14"/>
                      </a:lnTo>
                      <a:lnTo>
                        <a:pt x="0" y="16"/>
                      </a:lnTo>
                      <a:lnTo>
                        <a:pt x="3" y="19"/>
                      </a:lnTo>
                      <a:lnTo>
                        <a:pt x="8" y="20"/>
                      </a:lnTo>
                      <a:lnTo>
                        <a:pt x="11" y="24"/>
                      </a:lnTo>
                      <a:lnTo>
                        <a:pt x="10" y="28"/>
                      </a:lnTo>
                      <a:lnTo>
                        <a:pt x="10" y="31"/>
                      </a:lnTo>
                      <a:lnTo>
                        <a:pt x="16" y="36"/>
                      </a:lnTo>
                      <a:lnTo>
                        <a:pt x="16" y="40"/>
                      </a:lnTo>
                      <a:lnTo>
                        <a:pt x="14" y="42"/>
                      </a:lnTo>
                      <a:lnTo>
                        <a:pt x="16" y="48"/>
                      </a:lnTo>
                      <a:lnTo>
                        <a:pt x="22" y="52"/>
                      </a:lnTo>
                      <a:lnTo>
                        <a:pt x="27" y="52"/>
                      </a:lnTo>
                      <a:lnTo>
                        <a:pt x="30" y="56"/>
                      </a:lnTo>
                      <a:lnTo>
                        <a:pt x="26" y="56"/>
                      </a:lnTo>
                      <a:lnTo>
                        <a:pt x="28" y="61"/>
                      </a:lnTo>
                      <a:lnTo>
                        <a:pt x="27" y="63"/>
                      </a:lnTo>
                      <a:lnTo>
                        <a:pt x="27" y="66"/>
                      </a:lnTo>
                      <a:lnTo>
                        <a:pt x="27" y="66"/>
                      </a:lnTo>
                      <a:lnTo>
                        <a:pt x="29" y="67"/>
                      </a:lnTo>
                      <a:lnTo>
                        <a:pt x="31" y="66"/>
                      </a:lnTo>
                      <a:lnTo>
                        <a:pt x="32" y="63"/>
                      </a:lnTo>
                      <a:lnTo>
                        <a:pt x="33" y="62"/>
                      </a:lnTo>
                      <a:lnTo>
                        <a:pt x="34" y="62"/>
                      </a:lnTo>
                      <a:lnTo>
                        <a:pt x="37" y="58"/>
                      </a:lnTo>
                      <a:lnTo>
                        <a:pt x="38" y="57"/>
                      </a:lnTo>
                      <a:lnTo>
                        <a:pt x="41" y="54"/>
                      </a:lnTo>
                      <a:lnTo>
                        <a:pt x="42" y="53"/>
                      </a:lnTo>
                      <a:lnTo>
                        <a:pt x="45" y="51"/>
                      </a:lnTo>
                      <a:lnTo>
                        <a:pt x="46" y="51"/>
                      </a:lnTo>
                      <a:lnTo>
                        <a:pt x="47" y="52"/>
                      </a:lnTo>
                      <a:lnTo>
                        <a:pt x="48" y="52"/>
                      </a:lnTo>
                      <a:lnTo>
                        <a:pt x="49" y="55"/>
                      </a:lnTo>
                      <a:lnTo>
                        <a:pt x="52" y="57"/>
                      </a:lnTo>
                      <a:lnTo>
                        <a:pt x="49" y="59"/>
                      </a:lnTo>
                      <a:lnTo>
                        <a:pt x="50" y="61"/>
                      </a:lnTo>
                      <a:lnTo>
                        <a:pt x="53" y="63"/>
                      </a:lnTo>
                      <a:lnTo>
                        <a:pt x="49" y="67"/>
                      </a:lnTo>
                      <a:lnTo>
                        <a:pt x="54" y="73"/>
                      </a:lnTo>
                      <a:lnTo>
                        <a:pt x="56" y="75"/>
                      </a:lnTo>
                      <a:lnTo>
                        <a:pt x="57" y="76"/>
                      </a:lnTo>
                      <a:lnTo>
                        <a:pt x="59" y="77"/>
                      </a:lnTo>
                      <a:lnTo>
                        <a:pt x="60" y="76"/>
                      </a:lnTo>
                      <a:lnTo>
                        <a:pt x="61" y="70"/>
                      </a:lnTo>
                      <a:lnTo>
                        <a:pt x="60" y="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769">
                  <a:extLst>
                    <a:ext uri="{FF2B5EF4-FFF2-40B4-BE49-F238E27FC236}">
                      <a16:creationId xmlns:a16="http://schemas.microsoft.com/office/drawing/2014/main" id="{EC7F19E3-5420-4CCE-909F-179DE4AEFCA0}"/>
                    </a:ext>
                  </a:extLst>
                </p:cNvPr>
                <p:cNvSpPr>
                  <a:spLocks/>
                </p:cNvSpPr>
                <p:nvPr/>
              </p:nvSpPr>
              <p:spPr bwMode="auto">
                <a:xfrm>
                  <a:off x="4197" y="2083"/>
                  <a:ext cx="290" cy="279"/>
                </a:xfrm>
                <a:custGeom>
                  <a:avLst/>
                  <a:gdLst>
                    <a:gd name="T0" fmla="*/ 271 w 290"/>
                    <a:gd name="T1" fmla="*/ 254 h 279"/>
                    <a:gd name="T2" fmla="*/ 290 w 290"/>
                    <a:gd name="T3" fmla="*/ 247 h 279"/>
                    <a:gd name="T4" fmla="*/ 281 w 290"/>
                    <a:gd name="T5" fmla="*/ 231 h 279"/>
                    <a:gd name="T6" fmla="*/ 273 w 290"/>
                    <a:gd name="T7" fmla="*/ 217 h 279"/>
                    <a:gd name="T8" fmla="*/ 258 w 290"/>
                    <a:gd name="T9" fmla="*/ 204 h 279"/>
                    <a:gd name="T10" fmla="*/ 262 w 290"/>
                    <a:gd name="T11" fmla="*/ 162 h 279"/>
                    <a:gd name="T12" fmla="*/ 246 w 290"/>
                    <a:gd name="T13" fmla="*/ 144 h 279"/>
                    <a:gd name="T14" fmla="*/ 244 w 290"/>
                    <a:gd name="T15" fmla="*/ 116 h 279"/>
                    <a:gd name="T16" fmla="*/ 241 w 290"/>
                    <a:gd name="T17" fmla="*/ 100 h 279"/>
                    <a:gd name="T18" fmla="*/ 243 w 290"/>
                    <a:gd name="T19" fmla="*/ 90 h 279"/>
                    <a:gd name="T20" fmla="*/ 243 w 290"/>
                    <a:gd name="T21" fmla="*/ 76 h 279"/>
                    <a:gd name="T22" fmla="*/ 242 w 290"/>
                    <a:gd name="T23" fmla="*/ 64 h 279"/>
                    <a:gd name="T24" fmla="*/ 219 w 290"/>
                    <a:gd name="T25" fmla="*/ 45 h 279"/>
                    <a:gd name="T26" fmla="*/ 205 w 290"/>
                    <a:gd name="T27" fmla="*/ 37 h 279"/>
                    <a:gd name="T28" fmla="*/ 183 w 290"/>
                    <a:gd name="T29" fmla="*/ 26 h 279"/>
                    <a:gd name="T30" fmla="*/ 168 w 290"/>
                    <a:gd name="T31" fmla="*/ 28 h 279"/>
                    <a:gd name="T32" fmla="*/ 151 w 290"/>
                    <a:gd name="T33" fmla="*/ 43 h 279"/>
                    <a:gd name="T34" fmla="*/ 143 w 290"/>
                    <a:gd name="T35" fmla="*/ 58 h 279"/>
                    <a:gd name="T36" fmla="*/ 111 w 290"/>
                    <a:gd name="T37" fmla="*/ 61 h 279"/>
                    <a:gd name="T38" fmla="*/ 90 w 290"/>
                    <a:gd name="T39" fmla="*/ 48 h 279"/>
                    <a:gd name="T40" fmla="*/ 75 w 290"/>
                    <a:gd name="T41" fmla="*/ 45 h 279"/>
                    <a:gd name="T42" fmla="*/ 69 w 290"/>
                    <a:gd name="T43" fmla="*/ 32 h 279"/>
                    <a:gd name="T44" fmla="*/ 63 w 290"/>
                    <a:gd name="T45" fmla="*/ 26 h 279"/>
                    <a:gd name="T46" fmla="*/ 56 w 290"/>
                    <a:gd name="T47" fmla="*/ 10 h 279"/>
                    <a:gd name="T48" fmla="*/ 53 w 290"/>
                    <a:gd name="T49" fmla="*/ 2 h 279"/>
                    <a:gd name="T50" fmla="*/ 44 w 290"/>
                    <a:gd name="T51" fmla="*/ 9 h 279"/>
                    <a:gd name="T52" fmla="*/ 36 w 290"/>
                    <a:gd name="T53" fmla="*/ 18 h 279"/>
                    <a:gd name="T54" fmla="*/ 26 w 290"/>
                    <a:gd name="T55" fmla="*/ 17 h 279"/>
                    <a:gd name="T56" fmla="*/ 13 w 290"/>
                    <a:gd name="T57" fmla="*/ 6 h 279"/>
                    <a:gd name="T58" fmla="*/ 7 w 290"/>
                    <a:gd name="T59" fmla="*/ 0 h 279"/>
                    <a:gd name="T60" fmla="*/ 2 w 290"/>
                    <a:gd name="T61" fmla="*/ 11 h 279"/>
                    <a:gd name="T62" fmla="*/ 7 w 290"/>
                    <a:gd name="T63" fmla="*/ 28 h 279"/>
                    <a:gd name="T64" fmla="*/ 12 w 290"/>
                    <a:gd name="T65" fmla="*/ 48 h 279"/>
                    <a:gd name="T66" fmla="*/ 17 w 290"/>
                    <a:gd name="T67" fmla="*/ 60 h 279"/>
                    <a:gd name="T68" fmla="*/ 23 w 290"/>
                    <a:gd name="T69" fmla="*/ 73 h 279"/>
                    <a:gd name="T70" fmla="*/ 38 w 290"/>
                    <a:gd name="T71" fmla="*/ 79 h 279"/>
                    <a:gd name="T72" fmla="*/ 35 w 290"/>
                    <a:gd name="T73" fmla="*/ 83 h 279"/>
                    <a:gd name="T74" fmla="*/ 33 w 290"/>
                    <a:gd name="T75" fmla="*/ 96 h 279"/>
                    <a:gd name="T76" fmla="*/ 31 w 290"/>
                    <a:gd name="T77" fmla="*/ 113 h 279"/>
                    <a:gd name="T78" fmla="*/ 37 w 290"/>
                    <a:gd name="T79" fmla="*/ 120 h 279"/>
                    <a:gd name="T80" fmla="*/ 39 w 290"/>
                    <a:gd name="T81" fmla="*/ 133 h 279"/>
                    <a:gd name="T82" fmla="*/ 58 w 290"/>
                    <a:gd name="T83" fmla="*/ 141 h 279"/>
                    <a:gd name="T84" fmla="*/ 65 w 290"/>
                    <a:gd name="T85" fmla="*/ 162 h 279"/>
                    <a:gd name="T86" fmla="*/ 74 w 290"/>
                    <a:gd name="T87" fmla="*/ 183 h 279"/>
                    <a:gd name="T88" fmla="*/ 81 w 290"/>
                    <a:gd name="T89" fmla="*/ 190 h 279"/>
                    <a:gd name="T90" fmla="*/ 84 w 290"/>
                    <a:gd name="T91" fmla="*/ 183 h 279"/>
                    <a:gd name="T92" fmla="*/ 89 w 290"/>
                    <a:gd name="T93" fmla="*/ 187 h 279"/>
                    <a:gd name="T94" fmla="*/ 99 w 290"/>
                    <a:gd name="T95" fmla="*/ 186 h 279"/>
                    <a:gd name="T96" fmla="*/ 110 w 290"/>
                    <a:gd name="T97" fmla="*/ 208 h 279"/>
                    <a:gd name="T98" fmla="*/ 110 w 290"/>
                    <a:gd name="T99" fmla="*/ 211 h 279"/>
                    <a:gd name="T100" fmla="*/ 122 w 290"/>
                    <a:gd name="T101" fmla="*/ 229 h 279"/>
                    <a:gd name="T102" fmla="*/ 138 w 290"/>
                    <a:gd name="T103" fmla="*/ 234 h 279"/>
                    <a:gd name="T104" fmla="*/ 146 w 290"/>
                    <a:gd name="T105" fmla="*/ 243 h 279"/>
                    <a:gd name="T106" fmla="*/ 160 w 290"/>
                    <a:gd name="T107" fmla="*/ 249 h 279"/>
                    <a:gd name="T108" fmla="*/ 182 w 290"/>
                    <a:gd name="T109" fmla="*/ 244 h 279"/>
                    <a:gd name="T110" fmla="*/ 197 w 290"/>
                    <a:gd name="T111" fmla="*/ 241 h 279"/>
                    <a:gd name="T112" fmla="*/ 202 w 290"/>
                    <a:gd name="T113" fmla="*/ 255 h 279"/>
                    <a:gd name="T114" fmla="*/ 214 w 290"/>
                    <a:gd name="T115" fmla="*/ 269 h 279"/>
                    <a:gd name="T116" fmla="*/ 228 w 290"/>
                    <a:gd name="T117" fmla="*/ 272 h 279"/>
                    <a:gd name="T118" fmla="*/ 251 w 290"/>
                    <a:gd name="T119" fmla="*/ 275 h 279"/>
                    <a:gd name="T120" fmla="*/ 257 w 290"/>
                    <a:gd name="T121" fmla="*/ 276 h 279"/>
                    <a:gd name="T122" fmla="*/ 270 w 290"/>
                    <a:gd name="T123"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79">
                      <a:moveTo>
                        <a:pt x="270" y="268"/>
                      </a:moveTo>
                      <a:lnTo>
                        <a:pt x="269" y="264"/>
                      </a:lnTo>
                      <a:lnTo>
                        <a:pt x="270" y="260"/>
                      </a:lnTo>
                      <a:lnTo>
                        <a:pt x="270" y="258"/>
                      </a:lnTo>
                      <a:lnTo>
                        <a:pt x="271" y="254"/>
                      </a:lnTo>
                      <a:lnTo>
                        <a:pt x="276" y="252"/>
                      </a:lnTo>
                      <a:lnTo>
                        <a:pt x="277" y="250"/>
                      </a:lnTo>
                      <a:lnTo>
                        <a:pt x="284" y="248"/>
                      </a:lnTo>
                      <a:lnTo>
                        <a:pt x="287" y="249"/>
                      </a:lnTo>
                      <a:lnTo>
                        <a:pt x="290" y="247"/>
                      </a:lnTo>
                      <a:lnTo>
                        <a:pt x="289" y="241"/>
                      </a:lnTo>
                      <a:lnTo>
                        <a:pt x="286" y="238"/>
                      </a:lnTo>
                      <a:lnTo>
                        <a:pt x="282" y="238"/>
                      </a:lnTo>
                      <a:lnTo>
                        <a:pt x="281" y="235"/>
                      </a:lnTo>
                      <a:lnTo>
                        <a:pt x="281" y="231"/>
                      </a:lnTo>
                      <a:lnTo>
                        <a:pt x="280" y="226"/>
                      </a:lnTo>
                      <a:lnTo>
                        <a:pt x="280" y="221"/>
                      </a:lnTo>
                      <a:lnTo>
                        <a:pt x="276" y="220"/>
                      </a:lnTo>
                      <a:lnTo>
                        <a:pt x="276" y="218"/>
                      </a:lnTo>
                      <a:lnTo>
                        <a:pt x="273" y="217"/>
                      </a:lnTo>
                      <a:lnTo>
                        <a:pt x="268" y="217"/>
                      </a:lnTo>
                      <a:lnTo>
                        <a:pt x="267" y="215"/>
                      </a:lnTo>
                      <a:lnTo>
                        <a:pt x="263" y="213"/>
                      </a:lnTo>
                      <a:lnTo>
                        <a:pt x="260" y="208"/>
                      </a:lnTo>
                      <a:lnTo>
                        <a:pt x="258" y="204"/>
                      </a:lnTo>
                      <a:lnTo>
                        <a:pt x="251" y="192"/>
                      </a:lnTo>
                      <a:lnTo>
                        <a:pt x="262" y="175"/>
                      </a:lnTo>
                      <a:lnTo>
                        <a:pt x="263" y="172"/>
                      </a:lnTo>
                      <a:lnTo>
                        <a:pt x="261" y="166"/>
                      </a:lnTo>
                      <a:lnTo>
                        <a:pt x="262" y="162"/>
                      </a:lnTo>
                      <a:lnTo>
                        <a:pt x="259" y="155"/>
                      </a:lnTo>
                      <a:lnTo>
                        <a:pt x="247" y="155"/>
                      </a:lnTo>
                      <a:lnTo>
                        <a:pt x="246" y="149"/>
                      </a:lnTo>
                      <a:lnTo>
                        <a:pt x="246" y="146"/>
                      </a:lnTo>
                      <a:lnTo>
                        <a:pt x="246" y="144"/>
                      </a:lnTo>
                      <a:lnTo>
                        <a:pt x="244" y="136"/>
                      </a:lnTo>
                      <a:lnTo>
                        <a:pt x="240" y="127"/>
                      </a:lnTo>
                      <a:lnTo>
                        <a:pt x="241" y="123"/>
                      </a:lnTo>
                      <a:lnTo>
                        <a:pt x="246" y="116"/>
                      </a:lnTo>
                      <a:lnTo>
                        <a:pt x="244" y="116"/>
                      </a:lnTo>
                      <a:lnTo>
                        <a:pt x="239" y="115"/>
                      </a:lnTo>
                      <a:lnTo>
                        <a:pt x="239" y="111"/>
                      </a:lnTo>
                      <a:lnTo>
                        <a:pt x="239" y="105"/>
                      </a:lnTo>
                      <a:lnTo>
                        <a:pt x="238" y="104"/>
                      </a:lnTo>
                      <a:lnTo>
                        <a:pt x="241" y="100"/>
                      </a:lnTo>
                      <a:lnTo>
                        <a:pt x="238" y="98"/>
                      </a:lnTo>
                      <a:lnTo>
                        <a:pt x="237" y="96"/>
                      </a:lnTo>
                      <a:lnTo>
                        <a:pt x="240" y="94"/>
                      </a:lnTo>
                      <a:lnTo>
                        <a:pt x="244" y="92"/>
                      </a:lnTo>
                      <a:lnTo>
                        <a:pt x="243" y="90"/>
                      </a:lnTo>
                      <a:lnTo>
                        <a:pt x="244" y="89"/>
                      </a:lnTo>
                      <a:lnTo>
                        <a:pt x="242" y="86"/>
                      </a:lnTo>
                      <a:lnTo>
                        <a:pt x="243" y="83"/>
                      </a:lnTo>
                      <a:lnTo>
                        <a:pt x="243" y="81"/>
                      </a:lnTo>
                      <a:lnTo>
                        <a:pt x="243" y="76"/>
                      </a:lnTo>
                      <a:lnTo>
                        <a:pt x="243" y="76"/>
                      </a:lnTo>
                      <a:lnTo>
                        <a:pt x="242" y="73"/>
                      </a:lnTo>
                      <a:lnTo>
                        <a:pt x="242" y="70"/>
                      </a:lnTo>
                      <a:lnTo>
                        <a:pt x="241" y="66"/>
                      </a:lnTo>
                      <a:lnTo>
                        <a:pt x="242" y="64"/>
                      </a:lnTo>
                      <a:lnTo>
                        <a:pt x="239" y="58"/>
                      </a:lnTo>
                      <a:lnTo>
                        <a:pt x="236" y="57"/>
                      </a:lnTo>
                      <a:lnTo>
                        <a:pt x="230" y="56"/>
                      </a:lnTo>
                      <a:lnTo>
                        <a:pt x="224" y="47"/>
                      </a:lnTo>
                      <a:lnTo>
                        <a:pt x="219" y="45"/>
                      </a:lnTo>
                      <a:lnTo>
                        <a:pt x="216" y="46"/>
                      </a:lnTo>
                      <a:lnTo>
                        <a:pt x="214" y="45"/>
                      </a:lnTo>
                      <a:lnTo>
                        <a:pt x="214" y="40"/>
                      </a:lnTo>
                      <a:lnTo>
                        <a:pt x="211" y="39"/>
                      </a:lnTo>
                      <a:lnTo>
                        <a:pt x="205" y="37"/>
                      </a:lnTo>
                      <a:lnTo>
                        <a:pt x="203" y="38"/>
                      </a:lnTo>
                      <a:lnTo>
                        <a:pt x="201" y="38"/>
                      </a:lnTo>
                      <a:lnTo>
                        <a:pt x="192" y="32"/>
                      </a:lnTo>
                      <a:lnTo>
                        <a:pt x="188" y="31"/>
                      </a:lnTo>
                      <a:lnTo>
                        <a:pt x="183" y="26"/>
                      </a:lnTo>
                      <a:lnTo>
                        <a:pt x="180" y="26"/>
                      </a:lnTo>
                      <a:lnTo>
                        <a:pt x="177" y="24"/>
                      </a:lnTo>
                      <a:lnTo>
                        <a:pt x="174" y="26"/>
                      </a:lnTo>
                      <a:lnTo>
                        <a:pt x="173" y="30"/>
                      </a:lnTo>
                      <a:lnTo>
                        <a:pt x="168" y="28"/>
                      </a:lnTo>
                      <a:lnTo>
                        <a:pt x="162" y="30"/>
                      </a:lnTo>
                      <a:lnTo>
                        <a:pt x="155" y="35"/>
                      </a:lnTo>
                      <a:lnTo>
                        <a:pt x="153" y="36"/>
                      </a:lnTo>
                      <a:lnTo>
                        <a:pt x="152" y="38"/>
                      </a:lnTo>
                      <a:lnTo>
                        <a:pt x="151" y="43"/>
                      </a:lnTo>
                      <a:lnTo>
                        <a:pt x="144" y="44"/>
                      </a:lnTo>
                      <a:lnTo>
                        <a:pt x="141" y="45"/>
                      </a:lnTo>
                      <a:lnTo>
                        <a:pt x="142" y="50"/>
                      </a:lnTo>
                      <a:lnTo>
                        <a:pt x="144" y="54"/>
                      </a:lnTo>
                      <a:lnTo>
                        <a:pt x="143" y="58"/>
                      </a:lnTo>
                      <a:lnTo>
                        <a:pt x="140" y="58"/>
                      </a:lnTo>
                      <a:lnTo>
                        <a:pt x="131" y="57"/>
                      </a:lnTo>
                      <a:lnTo>
                        <a:pt x="124" y="58"/>
                      </a:lnTo>
                      <a:lnTo>
                        <a:pt x="115" y="61"/>
                      </a:lnTo>
                      <a:lnTo>
                        <a:pt x="111" y="61"/>
                      </a:lnTo>
                      <a:lnTo>
                        <a:pt x="103" y="58"/>
                      </a:lnTo>
                      <a:lnTo>
                        <a:pt x="100" y="58"/>
                      </a:lnTo>
                      <a:lnTo>
                        <a:pt x="93" y="55"/>
                      </a:lnTo>
                      <a:lnTo>
                        <a:pt x="90" y="51"/>
                      </a:lnTo>
                      <a:lnTo>
                        <a:pt x="90" y="48"/>
                      </a:lnTo>
                      <a:lnTo>
                        <a:pt x="87" y="48"/>
                      </a:lnTo>
                      <a:lnTo>
                        <a:pt x="84" y="45"/>
                      </a:lnTo>
                      <a:lnTo>
                        <a:pt x="81" y="46"/>
                      </a:lnTo>
                      <a:lnTo>
                        <a:pt x="79" y="45"/>
                      </a:lnTo>
                      <a:lnTo>
                        <a:pt x="75" y="45"/>
                      </a:lnTo>
                      <a:lnTo>
                        <a:pt x="72" y="41"/>
                      </a:lnTo>
                      <a:lnTo>
                        <a:pt x="70" y="41"/>
                      </a:lnTo>
                      <a:lnTo>
                        <a:pt x="69" y="40"/>
                      </a:lnTo>
                      <a:lnTo>
                        <a:pt x="70" y="36"/>
                      </a:lnTo>
                      <a:lnTo>
                        <a:pt x="69" y="32"/>
                      </a:lnTo>
                      <a:lnTo>
                        <a:pt x="67" y="28"/>
                      </a:lnTo>
                      <a:lnTo>
                        <a:pt x="67" y="27"/>
                      </a:lnTo>
                      <a:lnTo>
                        <a:pt x="66" y="28"/>
                      </a:lnTo>
                      <a:lnTo>
                        <a:pt x="64" y="27"/>
                      </a:lnTo>
                      <a:lnTo>
                        <a:pt x="63" y="26"/>
                      </a:lnTo>
                      <a:lnTo>
                        <a:pt x="61" y="24"/>
                      </a:lnTo>
                      <a:lnTo>
                        <a:pt x="56" y="18"/>
                      </a:lnTo>
                      <a:lnTo>
                        <a:pt x="60" y="14"/>
                      </a:lnTo>
                      <a:lnTo>
                        <a:pt x="57" y="12"/>
                      </a:lnTo>
                      <a:lnTo>
                        <a:pt x="56" y="10"/>
                      </a:lnTo>
                      <a:lnTo>
                        <a:pt x="59" y="8"/>
                      </a:lnTo>
                      <a:lnTo>
                        <a:pt x="56" y="6"/>
                      </a:lnTo>
                      <a:lnTo>
                        <a:pt x="55" y="3"/>
                      </a:lnTo>
                      <a:lnTo>
                        <a:pt x="54" y="3"/>
                      </a:lnTo>
                      <a:lnTo>
                        <a:pt x="53" y="2"/>
                      </a:lnTo>
                      <a:lnTo>
                        <a:pt x="52" y="2"/>
                      </a:lnTo>
                      <a:lnTo>
                        <a:pt x="49" y="4"/>
                      </a:lnTo>
                      <a:lnTo>
                        <a:pt x="48" y="5"/>
                      </a:lnTo>
                      <a:lnTo>
                        <a:pt x="45" y="8"/>
                      </a:lnTo>
                      <a:lnTo>
                        <a:pt x="44" y="9"/>
                      </a:lnTo>
                      <a:lnTo>
                        <a:pt x="41" y="13"/>
                      </a:lnTo>
                      <a:lnTo>
                        <a:pt x="40" y="13"/>
                      </a:lnTo>
                      <a:lnTo>
                        <a:pt x="39" y="14"/>
                      </a:lnTo>
                      <a:lnTo>
                        <a:pt x="38" y="17"/>
                      </a:lnTo>
                      <a:lnTo>
                        <a:pt x="36" y="18"/>
                      </a:lnTo>
                      <a:lnTo>
                        <a:pt x="34" y="17"/>
                      </a:lnTo>
                      <a:lnTo>
                        <a:pt x="31" y="17"/>
                      </a:lnTo>
                      <a:lnTo>
                        <a:pt x="31" y="17"/>
                      </a:lnTo>
                      <a:lnTo>
                        <a:pt x="30" y="21"/>
                      </a:lnTo>
                      <a:lnTo>
                        <a:pt x="26" y="17"/>
                      </a:lnTo>
                      <a:lnTo>
                        <a:pt x="23" y="17"/>
                      </a:lnTo>
                      <a:lnTo>
                        <a:pt x="19" y="15"/>
                      </a:lnTo>
                      <a:lnTo>
                        <a:pt x="18" y="12"/>
                      </a:lnTo>
                      <a:lnTo>
                        <a:pt x="12" y="8"/>
                      </a:lnTo>
                      <a:lnTo>
                        <a:pt x="13" y="6"/>
                      </a:lnTo>
                      <a:lnTo>
                        <a:pt x="11" y="3"/>
                      </a:lnTo>
                      <a:lnTo>
                        <a:pt x="10" y="3"/>
                      </a:lnTo>
                      <a:lnTo>
                        <a:pt x="7" y="0"/>
                      </a:lnTo>
                      <a:lnTo>
                        <a:pt x="7" y="0"/>
                      </a:lnTo>
                      <a:lnTo>
                        <a:pt x="7" y="0"/>
                      </a:lnTo>
                      <a:lnTo>
                        <a:pt x="6" y="1"/>
                      </a:lnTo>
                      <a:lnTo>
                        <a:pt x="4" y="6"/>
                      </a:lnTo>
                      <a:lnTo>
                        <a:pt x="0" y="7"/>
                      </a:lnTo>
                      <a:lnTo>
                        <a:pt x="0" y="8"/>
                      </a:lnTo>
                      <a:lnTo>
                        <a:pt x="2" y="11"/>
                      </a:lnTo>
                      <a:lnTo>
                        <a:pt x="3" y="17"/>
                      </a:lnTo>
                      <a:lnTo>
                        <a:pt x="3" y="21"/>
                      </a:lnTo>
                      <a:lnTo>
                        <a:pt x="3" y="26"/>
                      </a:lnTo>
                      <a:lnTo>
                        <a:pt x="6" y="26"/>
                      </a:lnTo>
                      <a:lnTo>
                        <a:pt x="7" y="28"/>
                      </a:lnTo>
                      <a:lnTo>
                        <a:pt x="5" y="33"/>
                      </a:lnTo>
                      <a:lnTo>
                        <a:pt x="5" y="38"/>
                      </a:lnTo>
                      <a:lnTo>
                        <a:pt x="5" y="40"/>
                      </a:lnTo>
                      <a:lnTo>
                        <a:pt x="9" y="42"/>
                      </a:lnTo>
                      <a:lnTo>
                        <a:pt x="12" y="48"/>
                      </a:lnTo>
                      <a:lnTo>
                        <a:pt x="14" y="52"/>
                      </a:lnTo>
                      <a:lnTo>
                        <a:pt x="13" y="55"/>
                      </a:lnTo>
                      <a:lnTo>
                        <a:pt x="13" y="55"/>
                      </a:lnTo>
                      <a:lnTo>
                        <a:pt x="15" y="55"/>
                      </a:lnTo>
                      <a:lnTo>
                        <a:pt x="17" y="60"/>
                      </a:lnTo>
                      <a:lnTo>
                        <a:pt x="17" y="62"/>
                      </a:lnTo>
                      <a:lnTo>
                        <a:pt x="18" y="66"/>
                      </a:lnTo>
                      <a:lnTo>
                        <a:pt x="20" y="67"/>
                      </a:lnTo>
                      <a:lnTo>
                        <a:pt x="21" y="69"/>
                      </a:lnTo>
                      <a:lnTo>
                        <a:pt x="23" y="73"/>
                      </a:lnTo>
                      <a:lnTo>
                        <a:pt x="25" y="75"/>
                      </a:lnTo>
                      <a:lnTo>
                        <a:pt x="27" y="76"/>
                      </a:lnTo>
                      <a:lnTo>
                        <a:pt x="32" y="79"/>
                      </a:lnTo>
                      <a:lnTo>
                        <a:pt x="34" y="79"/>
                      </a:lnTo>
                      <a:lnTo>
                        <a:pt x="38" y="79"/>
                      </a:lnTo>
                      <a:lnTo>
                        <a:pt x="39" y="80"/>
                      </a:lnTo>
                      <a:lnTo>
                        <a:pt x="41" y="81"/>
                      </a:lnTo>
                      <a:lnTo>
                        <a:pt x="40" y="82"/>
                      </a:lnTo>
                      <a:lnTo>
                        <a:pt x="37" y="83"/>
                      </a:lnTo>
                      <a:lnTo>
                        <a:pt x="35" y="83"/>
                      </a:lnTo>
                      <a:lnTo>
                        <a:pt x="35" y="88"/>
                      </a:lnTo>
                      <a:lnTo>
                        <a:pt x="37" y="89"/>
                      </a:lnTo>
                      <a:lnTo>
                        <a:pt x="37" y="95"/>
                      </a:lnTo>
                      <a:lnTo>
                        <a:pt x="35" y="96"/>
                      </a:lnTo>
                      <a:lnTo>
                        <a:pt x="33" y="96"/>
                      </a:lnTo>
                      <a:lnTo>
                        <a:pt x="33" y="101"/>
                      </a:lnTo>
                      <a:lnTo>
                        <a:pt x="31" y="103"/>
                      </a:lnTo>
                      <a:lnTo>
                        <a:pt x="31" y="109"/>
                      </a:lnTo>
                      <a:lnTo>
                        <a:pt x="30" y="111"/>
                      </a:lnTo>
                      <a:lnTo>
                        <a:pt x="31" y="113"/>
                      </a:lnTo>
                      <a:lnTo>
                        <a:pt x="30" y="114"/>
                      </a:lnTo>
                      <a:lnTo>
                        <a:pt x="30" y="117"/>
                      </a:lnTo>
                      <a:lnTo>
                        <a:pt x="32" y="117"/>
                      </a:lnTo>
                      <a:lnTo>
                        <a:pt x="34" y="119"/>
                      </a:lnTo>
                      <a:lnTo>
                        <a:pt x="37" y="120"/>
                      </a:lnTo>
                      <a:lnTo>
                        <a:pt x="37" y="123"/>
                      </a:lnTo>
                      <a:lnTo>
                        <a:pt x="40" y="126"/>
                      </a:lnTo>
                      <a:lnTo>
                        <a:pt x="39" y="129"/>
                      </a:lnTo>
                      <a:lnTo>
                        <a:pt x="40" y="131"/>
                      </a:lnTo>
                      <a:lnTo>
                        <a:pt x="39" y="133"/>
                      </a:lnTo>
                      <a:lnTo>
                        <a:pt x="42" y="135"/>
                      </a:lnTo>
                      <a:lnTo>
                        <a:pt x="44" y="134"/>
                      </a:lnTo>
                      <a:lnTo>
                        <a:pt x="46" y="134"/>
                      </a:lnTo>
                      <a:lnTo>
                        <a:pt x="56" y="142"/>
                      </a:lnTo>
                      <a:lnTo>
                        <a:pt x="58" y="141"/>
                      </a:lnTo>
                      <a:lnTo>
                        <a:pt x="60" y="143"/>
                      </a:lnTo>
                      <a:lnTo>
                        <a:pt x="62" y="148"/>
                      </a:lnTo>
                      <a:lnTo>
                        <a:pt x="65" y="151"/>
                      </a:lnTo>
                      <a:lnTo>
                        <a:pt x="68" y="158"/>
                      </a:lnTo>
                      <a:lnTo>
                        <a:pt x="65" y="162"/>
                      </a:lnTo>
                      <a:lnTo>
                        <a:pt x="65" y="166"/>
                      </a:lnTo>
                      <a:lnTo>
                        <a:pt x="66" y="171"/>
                      </a:lnTo>
                      <a:lnTo>
                        <a:pt x="70" y="171"/>
                      </a:lnTo>
                      <a:lnTo>
                        <a:pt x="72" y="181"/>
                      </a:lnTo>
                      <a:lnTo>
                        <a:pt x="74" y="183"/>
                      </a:lnTo>
                      <a:lnTo>
                        <a:pt x="77" y="185"/>
                      </a:lnTo>
                      <a:lnTo>
                        <a:pt x="78" y="186"/>
                      </a:lnTo>
                      <a:lnTo>
                        <a:pt x="79" y="185"/>
                      </a:lnTo>
                      <a:lnTo>
                        <a:pt x="79" y="186"/>
                      </a:lnTo>
                      <a:lnTo>
                        <a:pt x="81" y="190"/>
                      </a:lnTo>
                      <a:lnTo>
                        <a:pt x="83" y="190"/>
                      </a:lnTo>
                      <a:lnTo>
                        <a:pt x="85" y="188"/>
                      </a:lnTo>
                      <a:lnTo>
                        <a:pt x="85" y="185"/>
                      </a:lnTo>
                      <a:lnTo>
                        <a:pt x="83" y="183"/>
                      </a:lnTo>
                      <a:lnTo>
                        <a:pt x="84" y="183"/>
                      </a:lnTo>
                      <a:lnTo>
                        <a:pt x="86" y="183"/>
                      </a:lnTo>
                      <a:lnTo>
                        <a:pt x="87" y="182"/>
                      </a:lnTo>
                      <a:lnTo>
                        <a:pt x="86" y="183"/>
                      </a:lnTo>
                      <a:lnTo>
                        <a:pt x="86" y="186"/>
                      </a:lnTo>
                      <a:lnTo>
                        <a:pt x="89" y="187"/>
                      </a:lnTo>
                      <a:lnTo>
                        <a:pt x="90" y="186"/>
                      </a:lnTo>
                      <a:lnTo>
                        <a:pt x="92" y="190"/>
                      </a:lnTo>
                      <a:lnTo>
                        <a:pt x="93" y="190"/>
                      </a:lnTo>
                      <a:lnTo>
                        <a:pt x="97" y="186"/>
                      </a:lnTo>
                      <a:lnTo>
                        <a:pt x="99" y="186"/>
                      </a:lnTo>
                      <a:lnTo>
                        <a:pt x="102" y="191"/>
                      </a:lnTo>
                      <a:lnTo>
                        <a:pt x="103" y="194"/>
                      </a:lnTo>
                      <a:lnTo>
                        <a:pt x="107" y="202"/>
                      </a:lnTo>
                      <a:lnTo>
                        <a:pt x="108" y="207"/>
                      </a:lnTo>
                      <a:lnTo>
                        <a:pt x="110" y="208"/>
                      </a:lnTo>
                      <a:lnTo>
                        <a:pt x="111" y="208"/>
                      </a:lnTo>
                      <a:lnTo>
                        <a:pt x="113" y="211"/>
                      </a:lnTo>
                      <a:lnTo>
                        <a:pt x="112" y="211"/>
                      </a:lnTo>
                      <a:lnTo>
                        <a:pt x="111" y="210"/>
                      </a:lnTo>
                      <a:lnTo>
                        <a:pt x="110" y="211"/>
                      </a:lnTo>
                      <a:lnTo>
                        <a:pt x="113" y="214"/>
                      </a:lnTo>
                      <a:lnTo>
                        <a:pt x="114" y="213"/>
                      </a:lnTo>
                      <a:lnTo>
                        <a:pt x="114" y="216"/>
                      </a:lnTo>
                      <a:lnTo>
                        <a:pt x="119" y="228"/>
                      </a:lnTo>
                      <a:lnTo>
                        <a:pt x="122" y="229"/>
                      </a:lnTo>
                      <a:lnTo>
                        <a:pt x="127" y="228"/>
                      </a:lnTo>
                      <a:lnTo>
                        <a:pt x="131" y="230"/>
                      </a:lnTo>
                      <a:lnTo>
                        <a:pt x="132" y="232"/>
                      </a:lnTo>
                      <a:lnTo>
                        <a:pt x="137" y="232"/>
                      </a:lnTo>
                      <a:lnTo>
                        <a:pt x="138" y="234"/>
                      </a:lnTo>
                      <a:lnTo>
                        <a:pt x="140" y="234"/>
                      </a:lnTo>
                      <a:lnTo>
                        <a:pt x="141" y="235"/>
                      </a:lnTo>
                      <a:lnTo>
                        <a:pt x="138" y="237"/>
                      </a:lnTo>
                      <a:lnTo>
                        <a:pt x="143" y="242"/>
                      </a:lnTo>
                      <a:lnTo>
                        <a:pt x="146" y="243"/>
                      </a:lnTo>
                      <a:lnTo>
                        <a:pt x="149" y="245"/>
                      </a:lnTo>
                      <a:lnTo>
                        <a:pt x="151" y="245"/>
                      </a:lnTo>
                      <a:lnTo>
                        <a:pt x="155" y="251"/>
                      </a:lnTo>
                      <a:lnTo>
                        <a:pt x="157" y="250"/>
                      </a:lnTo>
                      <a:lnTo>
                        <a:pt x="160" y="249"/>
                      </a:lnTo>
                      <a:lnTo>
                        <a:pt x="165" y="251"/>
                      </a:lnTo>
                      <a:lnTo>
                        <a:pt x="171" y="255"/>
                      </a:lnTo>
                      <a:lnTo>
                        <a:pt x="176" y="250"/>
                      </a:lnTo>
                      <a:lnTo>
                        <a:pt x="182" y="245"/>
                      </a:lnTo>
                      <a:lnTo>
                        <a:pt x="182" y="244"/>
                      </a:lnTo>
                      <a:lnTo>
                        <a:pt x="182" y="245"/>
                      </a:lnTo>
                      <a:lnTo>
                        <a:pt x="185" y="245"/>
                      </a:lnTo>
                      <a:lnTo>
                        <a:pt x="189" y="241"/>
                      </a:lnTo>
                      <a:lnTo>
                        <a:pt x="191" y="241"/>
                      </a:lnTo>
                      <a:lnTo>
                        <a:pt x="197" y="241"/>
                      </a:lnTo>
                      <a:lnTo>
                        <a:pt x="197" y="243"/>
                      </a:lnTo>
                      <a:lnTo>
                        <a:pt x="197" y="242"/>
                      </a:lnTo>
                      <a:lnTo>
                        <a:pt x="198" y="245"/>
                      </a:lnTo>
                      <a:lnTo>
                        <a:pt x="201" y="248"/>
                      </a:lnTo>
                      <a:lnTo>
                        <a:pt x="202" y="255"/>
                      </a:lnTo>
                      <a:lnTo>
                        <a:pt x="204" y="262"/>
                      </a:lnTo>
                      <a:lnTo>
                        <a:pt x="205" y="266"/>
                      </a:lnTo>
                      <a:lnTo>
                        <a:pt x="207" y="267"/>
                      </a:lnTo>
                      <a:lnTo>
                        <a:pt x="207" y="269"/>
                      </a:lnTo>
                      <a:lnTo>
                        <a:pt x="214" y="269"/>
                      </a:lnTo>
                      <a:lnTo>
                        <a:pt x="218" y="269"/>
                      </a:lnTo>
                      <a:lnTo>
                        <a:pt x="221" y="271"/>
                      </a:lnTo>
                      <a:lnTo>
                        <a:pt x="224" y="268"/>
                      </a:lnTo>
                      <a:lnTo>
                        <a:pt x="225" y="268"/>
                      </a:lnTo>
                      <a:lnTo>
                        <a:pt x="228" y="272"/>
                      </a:lnTo>
                      <a:lnTo>
                        <a:pt x="236" y="272"/>
                      </a:lnTo>
                      <a:lnTo>
                        <a:pt x="241" y="274"/>
                      </a:lnTo>
                      <a:lnTo>
                        <a:pt x="247" y="274"/>
                      </a:lnTo>
                      <a:lnTo>
                        <a:pt x="249" y="275"/>
                      </a:lnTo>
                      <a:lnTo>
                        <a:pt x="251" y="275"/>
                      </a:lnTo>
                      <a:lnTo>
                        <a:pt x="252" y="276"/>
                      </a:lnTo>
                      <a:lnTo>
                        <a:pt x="253" y="276"/>
                      </a:lnTo>
                      <a:lnTo>
                        <a:pt x="254" y="273"/>
                      </a:lnTo>
                      <a:lnTo>
                        <a:pt x="256" y="273"/>
                      </a:lnTo>
                      <a:lnTo>
                        <a:pt x="257" y="276"/>
                      </a:lnTo>
                      <a:lnTo>
                        <a:pt x="261" y="278"/>
                      </a:lnTo>
                      <a:lnTo>
                        <a:pt x="266" y="279"/>
                      </a:lnTo>
                      <a:lnTo>
                        <a:pt x="268" y="278"/>
                      </a:lnTo>
                      <a:lnTo>
                        <a:pt x="269" y="277"/>
                      </a:lnTo>
                      <a:lnTo>
                        <a:pt x="270" y="277"/>
                      </a:lnTo>
                      <a:lnTo>
                        <a:pt x="270" y="274"/>
                      </a:lnTo>
                      <a:lnTo>
                        <a:pt x="270" y="2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770">
                  <a:extLst>
                    <a:ext uri="{FF2B5EF4-FFF2-40B4-BE49-F238E27FC236}">
                      <a16:creationId xmlns:a16="http://schemas.microsoft.com/office/drawing/2014/main" id="{C912915A-7D6E-4886-BE4F-CA97B37E03C4}"/>
                    </a:ext>
                  </a:extLst>
                </p:cNvPr>
                <p:cNvSpPr>
                  <a:spLocks/>
                </p:cNvSpPr>
                <p:nvPr/>
              </p:nvSpPr>
              <p:spPr bwMode="auto">
                <a:xfrm>
                  <a:off x="4183" y="2049"/>
                  <a:ext cx="51" cy="51"/>
                </a:xfrm>
                <a:custGeom>
                  <a:avLst/>
                  <a:gdLst>
                    <a:gd name="T0" fmla="*/ 48 w 51"/>
                    <a:gd name="T1" fmla="*/ 48 h 51"/>
                    <a:gd name="T2" fmla="*/ 49 w 51"/>
                    <a:gd name="T3" fmla="*/ 46 h 51"/>
                    <a:gd name="T4" fmla="*/ 47 w 51"/>
                    <a:gd name="T5" fmla="*/ 41 h 51"/>
                    <a:gd name="T6" fmla="*/ 51 w 51"/>
                    <a:gd name="T7" fmla="*/ 41 h 51"/>
                    <a:gd name="T8" fmla="*/ 48 w 51"/>
                    <a:gd name="T9" fmla="*/ 37 h 51"/>
                    <a:gd name="T10" fmla="*/ 43 w 51"/>
                    <a:gd name="T11" fmla="*/ 37 h 51"/>
                    <a:gd name="T12" fmla="*/ 37 w 51"/>
                    <a:gd name="T13" fmla="*/ 33 h 51"/>
                    <a:gd name="T14" fmla="*/ 35 w 51"/>
                    <a:gd name="T15" fmla="*/ 27 h 51"/>
                    <a:gd name="T16" fmla="*/ 37 w 51"/>
                    <a:gd name="T17" fmla="*/ 25 h 51"/>
                    <a:gd name="T18" fmla="*/ 37 w 51"/>
                    <a:gd name="T19" fmla="*/ 21 h 51"/>
                    <a:gd name="T20" fmla="*/ 31 w 51"/>
                    <a:gd name="T21" fmla="*/ 16 h 51"/>
                    <a:gd name="T22" fmla="*/ 31 w 51"/>
                    <a:gd name="T23" fmla="*/ 13 h 51"/>
                    <a:gd name="T24" fmla="*/ 32 w 51"/>
                    <a:gd name="T25" fmla="*/ 9 h 51"/>
                    <a:gd name="T26" fmla="*/ 29 w 51"/>
                    <a:gd name="T27" fmla="*/ 5 h 51"/>
                    <a:gd name="T28" fmla="*/ 24 w 51"/>
                    <a:gd name="T29" fmla="*/ 4 h 51"/>
                    <a:gd name="T30" fmla="*/ 21 w 51"/>
                    <a:gd name="T31" fmla="*/ 0 h 51"/>
                    <a:gd name="T32" fmla="*/ 13 w 51"/>
                    <a:gd name="T33" fmla="*/ 0 h 51"/>
                    <a:gd name="T34" fmla="*/ 10 w 51"/>
                    <a:gd name="T35" fmla="*/ 0 h 51"/>
                    <a:gd name="T36" fmla="*/ 4 w 51"/>
                    <a:gd name="T37" fmla="*/ 2 h 51"/>
                    <a:gd name="T38" fmla="*/ 0 w 51"/>
                    <a:gd name="T39" fmla="*/ 3 h 51"/>
                    <a:gd name="T40" fmla="*/ 2 w 51"/>
                    <a:gd name="T41" fmla="*/ 6 h 51"/>
                    <a:gd name="T42" fmla="*/ 3 w 51"/>
                    <a:gd name="T43" fmla="*/ 9 h 51"/>
                    <a:gd name="T44" fmla="*/ 5 w 51"/>
                    <a:gd name="T45" fmla="*/ 10 h 51"/>
                    <a:gd name="T46" fmla="*/ 7 w 51"/>
                    <a:gd name="T47" fmla="*/ 13 h 51"/>
                    <a:gd name="T48" fmla="*/ 6 w 51"/>
                    <a:gd name="T49" fmla="*/ 18 h 51"/>
                    <a:gd name="T50" fmla="*/ 6 w 51"/>
                    <a:gd name="T51" fmla="*/ 25 h 51"/>
                    <a:gd name="T52" fmla="*/ 10 w 51"/>
                    <a:gd name="T53" fmla="*/ 28 h 51"/>
                    <a:gd name="T54" fmla="*/ 14 w 51"/>
                    <a:gd name="T55" fmla="*/ 28 h 51"/>
                    <a:gd name="T56" fmla="*/ 17 w 51"/>
                    <a:gd name="T57" fmla="*/ 28 h 51"/>
                    <a:gd name="T58" fmla="*/ 20 w 51"/>
                    <a:gd name="T59" fmla="*/ 30 h 51"/>
                    <a:gd name="T60" fmla="*/ 21 w 51"/>
                    <a:gd name="T61" fmla="*/ 33 h 51"/>
                    <a:gd name="T62" fmla="*/ 23 w 51"/>
                    <a:gd name="T63" fmla="*/ 33 h 51"/>
                    <a:gd name="T64" fmla="*/ 25 w 51"/>
                    <a:gd name="T65" fmla="*/ 31 h 51"/>
                    <a:gd name="T66" fmla="*/ 29 w 51"/>
                    <a:gd name="T67" fmla="*/ 35 h 51"/>
                    <a:gd name="T68" fmla="*/ 31 w 51"/>
                    <a:gd name="T69" fmla="*/ 34 h 51"/>
                    <a:gd name="T70" fmla="*/ 33 w 51"/>
                    <a:gd name="T71" fmla="*/ 34 h 51"/>
                    <a:gd name="T72" fmla="*/ 35 w 51"/>
                    <a:gd name="T73" fmla="*/ 39 h 51"/>
                    <a:gd name="T74" fmla="*/ 38 w 51"/>
                    <a:gd name="T75" fmla="*/ 41 h 51"/>
                    <a:gd name="T76" fmla="*/ 45 w 51"/>
                    <a:gd name="T77" fmla="*/ 51 h 51"/>
                    <a:gd name="T78" fmla="*/ 48 w 51"/>
                    <a:gd name="T79" fmla="*/ 51 h 51"/>
                    <a:gd name="T80" fmla="*/ 48 w 51"/>
                    <a:gd name="T81" fmla="*/ 51 h 51"/>
                    <a:gd name="T82" fmla="*/ 48 w 51"/>
                    <a:gd name="T8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51">
                      <a:moveTo>
                        <a:pt x="48" y="48"/>
                      </a:moveTo>
                      <a:lnTo>
                        <a:pt x="49" y="46"/>
                      </a:lnTo>
                      <a:lnTo>
                        <a:pt x="47" y="41"/>
                      </a:lnTo>
                      <a:lnTo>
                        <a:pt x="51" y="41"/>
                      </a:lnTo>
                      <a:lnTo>
                        <a:pt x="48" y="37"/>
                      </a:lnTo>
                      <a:lnTo>
                        <a:pt x="43" y="37"/>
                      </a:lnTo>
                      <a:lnTo>
                        <a:pt x="37" y="33"/>
                      </a:lnTo>
                      <a:lnTo>
                        <a:pt x="35" y="27"/>
                      </a:lnTo>
                      <a:lnTo>
                        <a:pt x="37" y="25"/>
                      </a:lnTo>
                      <a:lnTo>
                        <a:pt x="37" y="21"/>
                      </a:lnTo>
                      <a:lnTo>
                        <a:pt x="31" y="16"/>
                      </a:lnTo>
                      <a:lnTo>
                        <a:pt x="31" y="13"/>
                      </a:lnTo>
                      <a:lnTo>
                        <a:pt x="32" y="9"/>
                      </a:lnTo>
                      <a:lnTo>
                        <a:pt x="29" y="5"/>
                      </a:lnTo>
                      <a:lnTo>
                        <a:pt x="24" y="4"/>
                      </a:lnTo>
                      <a:lnTo>
                        <a:pt x="21" y="0"/>
                      </a:lnTo>
                      <a:lnTo>
                        <a:pt x="13" y="0"/>
                      </a:lnTo>
                      <a:lnTo>
                        <a:pt x="10" y="0"/>
                      </a:lnTo>
                      <a:lnTo>
                        <a:pt x="4" y="2"/>
                      </a:lnTo>
                      <a:lnTo>
                        <a:pt x="0" y="3"/>
                      </a:lnTo>
                      <a:lnTo>
                        <a:pt x="2" y="6"/>
                      </a:lnTo>
                      <a:lnTo>
                        <a:pt x="3" y="9"/>
                      </a:lnTo>
                      <a:lnTo>
                        <a:pt x="5" y="10"/>
                      </a:lnTo>
                      <a:lnTo>
                        <a:pt x="7" y="13"/>
                      </a:lnTo>
                      <a:lnTo>
                        <a:pt x="6" y="18"/>
                      </a:lnTo>
                      <a:lnTo>
                        <a:pt x="6" y="25"/>
                      </a:lnTo>
                      <a:lnTo>
                        <a:pt x="10" y="28"/>
                      </a:lnTo>
                      <a:lnTo>
                        <a:pt x="14" y="28"/>
                      </a:lnTo>
                      <a:lnTo>
                        <a:pt x="17" y="28"/>
                      </a:lnTo>
                      <a:lnTo>
                        <a:pt x="20" y="30"/>
                      </a:lnTo>
                      <a:lnTo>
                        <a:pt x="21" y="33"/>
                      </a:lnTo>
                      <a:lnTo>
                        <a:pt x="23" y="33"/>
                      </a:lnTo>
                      <a:lnTo>
                        <a:pt x="25" y="31"/>
                      </a:lnTo>
                      <a:lnTo>
                        <a:pt x="29" y="35"/>
                      </a:lnTo>
                      <a:lnTo>
                        <a:pt x="31" y="34"/>
                      </a:lnTo>
                      <a:lnTo>
                        <a:pt x="33" y="34"/>
                      </a:lnTo>
                      <a:lnTo>
                        <a:pt x="35" y="39"/>
                      </a:lnTo>
                      <a:lnTo>
                        <a:pt x="38" y="41"/>
                      </a:lnTo>
                      <a:lnTo>
                        <a:pt x="45" y="51"/>
                      </a:lnTo>
                      <a:lnTo>
                        <a:pt x="48" y="51"/>
                      </a:lnTo>
                      <a:lnTo>
                        <a:pt x="48" y="51"/>
                      </a:lnTo>
                      <a:lnTo>
                        <a:pt x="48"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771">
                  <a:extLst>
                    <a:ext uri="{FF2B5EF4-FFF2-40B4-BE49-F238E27FC236}">
                      <a16:creationId xmlns:a16="http://schemas.microsoft.com/office/drawing/2014/main" id="{04339993-A64F-4391-BA69-C1254253D860}"/>
                    </a:ext>
                  </a:extLst>
                </p:cNvPr>
                <p:cNvSpPr>
                  <a:spLocks/>
                </p:cNvSpPr>
                <p:nvPr/>
              </p:nvSpPr>
              <p:spPr bwMode="auto">
                <a:xfrm>
                  <a:off x="3979" y="2152"/>
                  <a:ext cx="3" cy="2"/>
                </a:xfrm>
                <a:custGeom>
                  <a:avLst/>
                  <a:gdLst>
                    <a:gd name="T0" fmla="*/ 1 w 3"/>
                    <a:gd name="T1" fmla="*/ 0 h 2"/>
                    <a:gd name="T2" fmla="*/ 0 w 3"/>
                    <a:gd name="T3" fmla="*/ 2 h 2"/>
                    <a:gd name="T4" fmla="*/ 1 w 3"/>
                    <a:gd name="T5" fmla="*/ 2 h 2"/>
                    <a:gd name="T6" fmla="*/ 3 w 3"/>
                    <a:gd name="T7" fmla="*/ 2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0" y="2"/>
                      </a:lnTo>
                      <a:lnTo>
                        <a:pt x="1" y="2"/>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772">
                  <a:extLst>
                    <a:ext uri="{FF2B5EF4-FFF2-40B4-BE49-F238E27FC236}">
                      <a16:creationId xmlns:a16="http://schemas.microsoft.com/office/drawing/2014/main" id="{A518B4F9-0A76-46F3-AEE5-A7C6D979A0DF}"/>
                    </a:ext>
                  </a:extLst>
                </p:cNvPr>
                <p:cNvSpPr>
                  <a:spLocks/>
                </p:cNvSpPr>
                <p:nvPr/>
              </p:nvSpPr>
              <p:spPr bwMode="auto">
                <a:xfrm>
                  <a:off x="3948" y="2075"/>
                  <a:ext cx="6" cy="4"/>
                </a:xfrm>
                <a:custGeom>
                  <a:avLst/>
                  <a:gdLst>
                    <a:gd name="T0" fmla="*/ 3 w 6"/>
                    <a:gd name="T1" fmla="*/ 1 h 4"/>
                    <a:gd name="T2" fmla="*/ 0 w 6"/>
                    <a:gd name="T3" fmla="*/ 1 h 4"/>
                    <a:gd name="T4" fmla="*/ 0 w 6"/>
                    <a:gd name="T5" fmla="*/ 3 h 4"/>
                    <a:gd name="T6" fmla="*/ 2 w 6"/>
                    <a:gd name="T7" fmla="*/ 4 h 4"/>
                    <a:gd name="T8" fmla="*/ 5 w 6"/>
                    <a:gd name="T9" fmla="*/ 3 h 4"/>
                    <a:gd name="T10" fmla="*/ 6 w 6"/>
                    <a:gd name="T11" fmla="*/ 1 h 4"/>
                    <a:gd name="T12" fmla="*/ 4 w 6"/>
                    <a:gd name="T13" fmla="*/ 0 h 4"/>
                    <a:gd name="T14" fmla="*/ 3 w 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3" y="1"/>
                      </a:moveTo>
                      <a:lnTo>
                        <a:pt x="0" y="1"/>
                      </a:lnTo>
                      <a:lnTo>
                        <a:pt x="0" y="3"/>
                      </a:lnTo>
                      <a:lnTo>
                        <a:pt x="2" y="4"/>
                      </a:lnTo>
                      <a:lnTo>
                        <a:pt x="5" y="3"/>
                      </a:lnTo>
                      <a:lnTo>
                        <a:pt x="6" y="1"/>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773">
                  <a:extLst>
                    <a:ext uri="{FF2B5EF4-FFF2-40B4-BE49-F238E27FC236}">
                      <a16:creationId xmlns:a16="http://schemas.microsoft.com/office/drawing/2014/main" id="{6B85A127-25D4-4E22-BD71-5D16EB3AEDF3}"/>
                    </a:ext>
                  </a:extLst>
                </p:cNvPr>
                <p:cNvSpPr>
                  <a:spLocks/>
                </p:cNvSpPr>
                <p:nvPr/>
              </p:nvSpPr>
              <p:spPr bwMode="auto">
                <a:xfrm>
                  <a:off x="3955" y="2037"/>
                  <a:ext cx="256" cy="126"/>
                </a:xfrm>
                <a:custGeom>
                  <a:avLst/>
                  <a:gdLst>
                    <a:gd name="T0" fmla="*/ 148 w 256"/>
                    <a:gd name="T1" fmla="*/ 113 h 126"/>
                    <a:gd name="T2" fmla="*/ 164 w 256"/>
                    <a:gd name="T3" fmla="*/ 108 h 126"/>
                    <a:gd name="T4" fmla="*/ 182 w 256"/>
                    <a:gd name="T5" fmla="*/ 110 h 126"/>
                    <a:gd name="T6" fmla="*/ 200 w 256"/>
                    <a:gd name="T7" fmla="*/ 103 h 126"/>
                    <a:gd name="T8" fmla="*/ 223 w 256"/>
                    <a:gd name="T9" fmla="*/ 100 h 126"/>
                    <a:gd name="T10" fmla="*/ 238 w 256"/>
                    <a:gd name="T11" fmla="*/ 96 h 126"/>
                    <a:gd name="T12" fmla="*/ 252 w 256"/>
                    <a:gd name="T13" fmla="*/ 102 h 126"/>
                    <a:gd name="T14" fmla="*/ 247 w 256"/>
                    <a:gd name="T15" fmla="*/ 86 h 126"/>
                    <a:gd name="T16" fmla="*/ 245 w 256"/>
                    <a:gd name="T17" fmla="*/ 72 h 126"/>
                    <a:gd name="T18" fmla="*/ 242 w 256"/>
                    <a:gd name="T19" fmla="*/ 53 h 126"/>
                    <a:gd name="T20" fmla="*/ 249 w 256"/>
                    <a:gd name="T21" fmla="*/ 45 h 126"/>
                    <a:gd name="T22" fmla="*/ 234 w 256"/>
                    <a:gd name="T23" fmla="*/ 37 h 126"/>
                    <a:gd name="T24" fmla="*/ 230 w 256"/>
                    <a:gd name="T25" fmla="*/ 18 h 126"/>
                    <a:gd name="T26" fmla="*/ 215 w 256"/>
                    <a:gd name="T27" fmla="*/ 10 h 126"/>
                    <a:gd name="T28" fmla="*/ 206 w 256"/>
                    <a:gd name="T29" fmla="*/ 7 h 126"/>
                    <a:gd name="T30" fmla="*/ 193 w 256"/>
                    <a:gd name="T31" fmla="*/ 18 h 126"/>
                    <a:gd name="T32" fmla="*/ 179 w 256"/>
                    <a:gd name="T33" fmla="*/ 19 h 126"/>
                    <a:gd name="T34" fmla="*/ 162 w 256"/>
                    <a:gd name="T35" fmla="*/ 23 h 126"/>
                    <a:gd name="T36" fmla="*/ 145 w 256"/>
                    <a:gd name="T37" fmla="*/ 17 h 126"/>
                    <a:gd name="T38" fmla="*/ 132 w 256"/>
                    <a:gd name="T39" fmla="*/ 11 h 126"/>
                    <a:gd name="T40" fmla="*/ 123 w 256"/>
                    <a:gd name="T41" fmla="*/ 8 h 126"/>
                    <a:gd name="T42" fmla="*/ 112 w 256"/>
                    <a:gd name="T43" fmla="*/ 1 h 126"/>
                    <a:gd name="T44" fmla="*/ 92 w 256"/>
                    <a:gd name="T45" fmla="*/ 2 h 126"/>
                    <a:gd name="T46" fmla="*/ 73 w 256"/>
                    <a:gd name="T47" fmla="*/ 11 h 126"/>
                    <a:gd name="T48" fmla="*/ 67 w 256"/>
                    <a:gd name="T49" fmla="*/ 22 h 126"/>
                    <a:gd name="T50" fmla="*/ 48 w 256"/>
                    <a:gd name="T51" fmla="*/ 19 h 126"/>
                    <a:gd name="T52" fmla="*/ 40 w 256"/>
                    <a:gd name="T53" fmla="*/ 28 h 126"/>
                    <a:gd name="T54" fmla="*/ 35 w 256"/>
                    <a:gd name="T55" fmla="*/ 32 h 126"/>
                    <a:gd name="T56" fmla="*/ 36 w 256"/>
                    <a:gd name="T57" fmla="*/ 39 h 126"/>
                    <a:gd name="T58" fmla="*/ 20 w 256"/>
                    <a:gd name="T59" fmla="*/ 36 h 126"/>
                    <a:gd name="T60" fmla="*/ 3 w 256"/>
                    <a:gd name="T61" fmla="*/ 42 h 126"/>
                    <a:gd name="T62" fmla="*/ 0 w 256"/>
                    <a:gd name="T63" fmla="*/ 55 h 126"/>
                    <a:gd name="T64" fmla="*/ 12 w 256"/>
                    <a:gd name="T65" fmla="*/ 56 h 126"/>
                    <a:gd name="T66" fmla="*/ 10 w 256"/>
                    <a:gd name="T67" fmla="*/ 68 h 126"/>
                    <a:gd name="T68" fmla="*/ 9 w 256"/>
                    <a:gd name="T69" fmla="*/ 73 h 126"/>
                    <a:gd name="T70" fmla="*/ 7 w 256"/>
                    <a:gd name="T71" fmla="*/ 79 h 126"/>
                    <a:gd name="T72" fmla="*/ 4 w 256"/>
                    <a:gd name="T73" fmla="*/ 82 h 126"/>
                    <a:gd name="T74" fmla="*/ 12 w 256"/>
                    <a:gd name="T75" fmla="*/ 87 h 126"/>
                    <a:gd name="T76" fmla="*/ 16 w 256"/>
                    <a:gd name="T77" fmla="*/ 100 h 126"/>
                    <a:gd name="T78" fmla="*/ 17 w 256"/>
                    <a:gd name="T79" fmla="*/ 108 h 126"/>
                    <a:gd name="T80" fmla="*/ 27 w 256"/>
                    <a:gd name="T81" fmla="*/ 111 h 126"/>
                    <a:gd name="T82" fmla="*/ 23 w 256"/>
                    <a:gd name="T83" fmla="*/ 114 h 126"/>
                    <a:gd name="T84" fmla="*/ 30 w 256"/>
                    <a:gd name="T85" fmla="*/ 114 h 126"/>
                    <a:gd name="T86" fmla="*/ 40 w 256"/>
                    <a:gd name="T87" fmla="*/ 115 h 126"/>
                    <a:gd name="T88" fmla="*/ 43 w 256"/>
                    <a:gd name="T89" fmla="*/ 118 h 126"/>
                    <a:gd name="T90" fmla="*/ 54 w 256"/>
                    <a:gd name="T91" fmla="*/ 123 h 126"/>
                    <a:gd name="T92" fmla="*/ 64 w 256"/>
                    <a:gd name="T93" fmla="*/ 120 h 126"/>
                    <a:gd name="T94" fmla="*/ 75 w 256"/>
                    <a:gd name="T95" fmla="*/ 111 h 126"/>
                    <a:gd name="T96" fmla="*/ 106 w 256"/>
                    <a:gd name="T97" fmla="*/ 123 h 126"/>
                    <a:gd name="T98" fmla="*/ 114 w 256"/>
                    <a:gd name="T99" fmla="*/ 118 h 126"/>
                    <a:gd name="T100" fmla="*/ 135 w 256"/>
                    <a:gd name="T101" fmla="*/ 112 h 126"/>
                    <a:gd name="T102" fmla="*/ 139 w 256"/>
                    <a:gd name="T103" fmla="*/ 115 h 126"/>
                    <a:gd name="T104" fmla="*/ 141 w 256"/>
                    <a:gd name="T10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6" h="126">
                      <a:moveTo>
                        <a:pt x="144" y="125"/>
                      </a:moveTo>
                      <a:lnTo>
                        <a:pt x="147" y="125"/>
                      </a:lnTo>
                      <a:lnTo>
                        <a:pt x="146" y="121"/>
                      </a:lnTo>
                      <a:lnTo>
                        <a:pt x="148" y="119"/>
                      </a:lnTo>
                      <a:lnTo>
                        <a:pt x="148" y="113"/>
                      </a:lnTo>
                      <a:lnTo>
                        <a:pt x="149" y="110"/>
                      </a:lnTo>
                      <a:lnTo>
                        <a:pt x="153" y="111"/>
                      </a:lnTo>
                      <a:lnTo>
                        <a:pt x="155" y="112"/>
                      </a:lnTo>
                      <a:lnTo>
                        <a:pt x="162" y="109"/>
                      </a:lnTo>
                      <a:lnTo>
                        <a:pt x="164" y="108"/>
                      </a:lnTo>
                      <a:lnTo>
                        <a:pt x="166" y="107"/>
                      </a:lnTo>
                      <a:lnTo>
                        <a:pt x="173" y="106"/>
                      </a:lnTo>
                      <a:lnTo>
                        <a:pt x="176" y="107"/>
                      </a:lnTo>
                      <a:lnTo>
                        <a:pt x="178" y="108"/>
                      </a:lnTo>
                      <a:lnTo>
                        <a:pt x="182" y="110"/>
                      </a:lnTo>
                      <a:lnTo>
                        <a:pt x="189" y="110"/>
                      </a:lnTo>
                      <a:lnTo>
                        <a:pt x="189" y="108"/>
                      </a:lnTo>
                      <a:lnTo>
                        <a:pt x="193" y="108"/>
                      </a:lnTo>
                      <a:lnTo>
                        <a:pt x="195" y="104"/>
                      </a:lnTo>
                      <a:lnTo>
                        <a:pt x="200" y="103"/>
                      </a:lnTo>
                      <a:lnTo>
                        <a:pt x="204" y="103"/>
                      </a:lnTo>
                      <a:lnTo>
                        <a:pt x="207" y="102"/>
                      </a:lnTo>
                      <a:lnTo>
                        <a:pt x="214" y="102"/>
                      </a:lnTo>
                      <a:lnTo>
                        <a:pt x="219" y="100"/>
                      </a:lnTo>
                      <a:lnTo>
                        <a:pt x="223" y="100"/>
                      </a:lnTo>
                      <a:lnTo>
                        <a:pt x="224" y="101"/>
                      </a:lnTo>
                      <a:lnTo>
                        <a:pt x="228" y="98"/>
                      </a:lnTo>
                      <a:lnTo>
                        <a:pt x="231" y="98"/>
                      </a:lnTo>
                      <a:lnTo>
                        <a:pt x="233" y="96"/>
                      </a:lnTo>
                      <a:lnTo>
                        <a:pt x="238" y="96"/>
                      </a:lnTo>
                      <a:lnTo>
                        <a:pt x="243" y="98"/>
                      </a:lnTo>
                      <a:lnTo>
                        <a:pt x="247" y="96"/>
                      </a:lnTo>
                      <a:lnTo>
                        <a:pt x="249" y="98"/>
                      </a:lnTo>
                      <a:lnTo>
                        <a:pt x="249" y="101"/>
                      </a:lnTo>
                      <a:lnTo>
                        <a:pt x="252" y="102"/>
                      </a:lnTo>
                      <a:lnTo>
                        <a:pt x="255" y="101"/>
                      </a:lnTo>
                      <a:lnTo>
                        <a:pt x="256" y="98"/>
                      </a:lnTo>
                      <a:lnTo>
                        <a:pt x="254" y="94"/>
                      </a:lnTo>
                      <a:lnTo>
                        <a:pt x="251" y="88"/>
                      </a:lnTo>
                      <a:lnTo>
                        <a:pt x="247" y="86"/>
                      </a:lnTo>
                      <a:lnTo>
                        <a:pt x="247" y="84"/>
                      </a:lnTo>
                      <a:lnTo>
                        <a:pt x="247" y="79"/>
                      </a:lnTo>
                      <a:lnTo>
                        <a:pt x="249" y="74"/>
                      </a:lnTo>
                      <a:lnTo>
                        <a:pt x="248" y="72"/>
                      </a:lnTo>
                      <a:lnTo>
                        <a:pt x="245" y="72"/>
                      </a:lnTo>
                      <a:lnTo>
                        <a:pt x="245" y="67"/>
                      </a:lnTo>
                      <a:lnTo>
                        <a:pt x="245" y="63"/>
                      </a:lnTo>
                      <a:lnTo>
                        <a:pt x="244" y="57"/>
                      </a:lnTo>
                      <a:lnTo>
                        <a:pt x="242" y="54"/>
                      </a:lnTo>
                      <a:lnTo>
                        <a:pt x="242" y="53"/>
                      </a:lnTo>
                      <a:lnTo>
                        <a:pt x="246" y="52"/>
                      </a:lnTo>
                      <a:lnTo>
                        <a:pt x="248" y="47"/>
                      </a:lnTo>
                      <a:lnTo>
                        <a:pt x="249" y="46"/>
                      </a:lnTo>
                      <a:lnTo>
                        <a:pt x="249" y="45"/>
                      </a:lnTo>
                      <a:lnTo>
                        <a:pt x="249" y="45"/>
                      </a:lnTo>
                      <a:lnTo>
                        <a:pt x="248" y="42"/>
                      </a:lnTo>
                      <a:lnTo>
                        <a:pt x="245" y="40"/>
                      </a:lnTo>
                      <a:lnTo>
                        <a:pt x="242" y="40"/>
                      </a:lnTo>
                      <a:lnTo>
                        <a:pt x="238" y="40"/>
                      </a:lnTo>
                      <a:lnTo>
                        <a:pt x="234" y="37"/>
                      </a:lnTo>
                      <a:lnTo>
                        <a:pt x="234" y="30"/>
                      </a:lnTo>
                      <a:lnTo>
                        <a:pt x="235" y="25"/>
                      </a:lnTo>
                      <a:lnTo>
                        <a:pt x="233" y="22"/>
                      </a:lnTo>
                      <a:lnTo>
                        <a:pt x="231" y="21"/>
                      </a:lnTo>
                      <a:lnTo>
                        <a:pt x="230" y="18"/>
                      </a:lnTo>
                      <a:lnTo>
                        <a:pt x="228" y="15"/>
                      </a:lnTo>
                      <a:lnTo>
                        <a:pt x="225" y="15"/>
                      </a:lnTo>
                      <a:lnTo>
                        <a:pt x="219" y="8"/>
                      </a:lnTo>
                      <a:lnTo>
                        <a:pt x="217" y="8"/>
                      </a:lnTo>
                      <a:lnTo>
                        <a:pt x="215" y="10"/>
                      </a:lnTo>
                      <a:lnTo>
                        <a:pt x="213" y="11"/>
                      </a:lnTo>
                      <a:lnTo>
                        <a:pt x="210" y="8"/>
                      </a:lnTo>
                      <a:lnTo>
                        <a:pt x="208" y="11"/>
                      </a:lnTo>
                      <a:lnTo>
                        <a:pt x="207" y="10"/>
                      </a:lnTo>
                      <a:lnTo>
                        <a:pt x="206" y="7"/>
                      </a:lnTo>
                      <a:lnTo>
                        <a:pt x="204" y="7"/>
                      </a:lnTo>
                      <a:lnTo>
                        <a:pt x="204" y="8"/>
                      </a:lnTo>
                      <a:lnTo>
                        <a:pt x="202" y="12"/>
                      </a:lnTo>
                      <a:lnTo>
                        <a:pt x="198" y="15"/>
                      </a:lnTo>
                      <a:lnTo>
                        <a:pt x="193" y="18"/>
                      </a:lnTo>
                      <a:lnTo>
                        <a:pt x="193" y="20"/>
                      </a:lnTo>
                      <a:lnTo>
                        <a:pt x="188" y="21"/>
                      </a:lnTo>
                      <a:lnTo>
                        <a:pt x="186" y="22"/>
                      </a:lnTo>
                      <a:lnTo>
                        <a:pt x="181" y="21"/>
                      </a:lnTo>
                      <a:lnTo>
                        <a:pt x="179" y="19"/>
                      </a:lnTo>
                      <a:lnTo>
                        <a:pt x="177" y="19"/>
                      </a:lnTo>
                      <a:lnTo>
                        <a:pt x="176" y="18"/>
                      </a:lnTo>
                      <a:lnTo>
                        <a:pt x="173" y="20"/>
                      </a:lnTo>
                      <a:lnTo>
                        <a:pt x="169" y="20"/>
                      </a:lnTo>
                      <a:lnTo>
                        <a:pt x="162" y="23"/>
                      </a:lnTo>
                      <a:lnTo>
                        <a:pt x="158" y="22"/>
                      </a:lnTo>
                      <a:lnTo>
                        <a:pt x="155" y="19"/>
                      </a:lnTo>
                      <a:lnTo>
                        <a:pt x="152" y="21"/>
                      </a:lnTo>
                      <a:lnTo>
                        <a:pt x="147" y="18"/>
                      </a:lnTo>
                      <a:lnTo>
                        <a:pt x="145" y="17"/>
                      </a:lnTo>
                      <a:lnTo>
                        <a:pt x="139" y="13"/>
                      </a:lnTo>
                      <a:lnTo>
                        <a:pt x="138" y="13"/>
                      </a:lnTo>
                      <a:lnTo>
                        <a:pt x="137" y="15"/>
                      </a:lnTo>
                      <a:lnTo>
                        <a:pt x="134" y="15"/>
                      </a:lnTo>
                      <a:lnTo>
                        <a:pt x="132" y="11"/>
                      </a:lnTo>
                      <a:lnTo>
                        <a:pt x="131" y="7"/>
                      </a:lnTo>
                      <a:lnTo>
                        <a:pt x="129" y="4"/>
                      </a:lnTo>
                      <a:lnTo>
                        <a:pt x="127" y="4"/>
                      </a:lnTo>
                      <a:lnTo>
                        <a:pt x="124" y="8"/>
                      </a:lnTo>
                      <a:lnTo>
                        <a:pt x="123" y="8"/>
                      </a:lnTo>
                      <a:lnTo>
                        <a:pt x="121" y="9"/>
                      </a:lnTo>
                      <a:lnTo>
                        <a:pt x="117" y="4"/>
                      </a:lnTo>
                      <a:lnTo>
                        <a:pt x="116" y="0"/>
                      </a:lnTo>
                      <a:lnTo>
                        <a:pt x="115" y="0"/>
                      </a:lnTo>
                      <a:lnTo>
                        <a:pt x="112" y="1"/>
                      </a:lnTo>
                      <a:lnTo>
                        <a:pt x="107" y="1"/>
                      </a:lnTo>
                      <a:lnTo>
                        <a:pt x="105" y="1"/>
                      </a:lnTo>
                      <a:lnTo>
                        <a:pt x="103" y="1"/>
                      </a:lnTo>
                      <a:lnTo>
                        <a:pt x="96" y="1"/>
                      </a:lnTo>
                      <a:lnTo>
                        <a:pt x="92" y="2"/>
                      </a:lnTo>
                      <a:lnTo>
                        <a:pt x="86" y="6"/>
                      </a:lnTo>
                      <a:lnTo>
                        <a:pt x="82" y="6"/>
                      </a:lnTo>
                      <a:lnTo>
                        <a:pt x="77" y="8"/>
                      </a:lnTo>
                      <a:lnTo>
                        <a:pt x="75" y="10"/>
                      </a:lnTo>
                      <a:lnTo>
                        <a:pt x="73" y="11"/>
                      </a:lnTo>
                      <a:lnTo>
                        <a:pt x="71" y="14"/>
                      </a:lnTo>
                      <a:lnTo>
                        <a:pt x="69" y="15"/>
                      </a:lnTo>
                      <a:lnTo>
                        <a:pt x="69" y="18"/>
                      </a:lnTo>
                      <a:lnTo>
                        <a:pt x="67" y="19"/>
                      </a:lnTo>
                      <a:lnTo>
                        <a:pt x="67" y="22"/>
                      </a:lnTo>
                      <a:lnTo>
                        <a:pt x="62" y="22"/>
                      </a:lnTo>
                      <a:lnTo>
                        <a:pt x="55" y="18"/>
                      </a:lnTo>
                      <a:lnTo>
                        <a:pt x="52" y="18"/>
                      </a:lnTo>
                      <a:lnTo>
                        <a:pt x="51" y="20"/>
                      </a:lnTo>
                      <a:lnTo>
                        <a:pt x="48" y="19"/>
                      </a:lnTo>
                      <a:lnTo>
                        <a:pt x="43" y="20"/>
                      </a:lnTo>
                      <a:lnTo>
                        <a:pt x="41" y="19"/>
                      </a:lnTo>
                      <a:lnTo>
                        <a:pt x="37" y="21"/>
                      </a:lnTo>
                      <a:lnTo>
                        <a:pt x="37" y="23"/>
                      </a:lnTo>
                      <a:lnTo>
                        <a:pt x="40" y="28"/>
                      </a:lnTo>
                      <a:lnTo>
                        <a:pt x="44" y="29"/>
                      </a:lnTo>
                      <a:lnTo>
                        <a:pt x="47" y="29"/>
                      </a:lnTo>
                      <a:lnTo>
                        <a:pt x="46" y="31"/>
                      </a:lnTo>
                      <a:lnTo>
                        <a:pt x="41" y="31"/>
                      </a:lnTo>
                      <a:lnTo>
                        <a:pt x="35" y="32"/>
                      </a:lnTo>
                      <a:lnTo>
                        <a:pt x="34" y="35"/>
                      </a:lnTo>
                      <a:lnTo>
                        <a:pt x="34" y="37"/>
                      </a:lnTo>
                      <a:lnTo>
                        <a:pt x="37" y="36"/>
                      </a:lnTo>
                      <a:lnTo>
                        <a:pt x="38" y="38"/>
                      </a:lnTo>
                      <a:lnTo>
                        <a:pt x="36" y="39"/>
                      </a:lnTo>
                      <a:lnTo>
                        <a:pt x="30" y="39"/>
                      </a:lnTo>
                      <a:lnTo>
                        <a:pt x="27" y="37"/>
                      </a:lnTo>
                      <a:lnTo>
                        <a:pt x="24" y="39"/>
                      </a:lnTo>
                      <a:lnTo>
                        <a:pt x="22" y="36"/>
                      </a:lnTo>
                      <a:lnTo>
                        <a:pt x="20" y="36"/>
                      </a:lnTo>
                      <a:lnTo>
                        <a:pt x="17" y="39"/>
                      </a:lnTo>
                      <a:lnTo>
                        <a:pt x="15" y="39"/>
                      </a:lnTo>
                      <a:lnTo>
                        <a:pt x="12" y="36"/>
                      </a:lnTo>
                      <a:lnTo>
                        <a:pt x="9" y="36"/>
                      </a:lnTo>
                      <a:lnTo>
                        <a:pt x="3" y="42"/>
                      </a:lnTo>
                      <a:lnTo>
                        <a:pt x="1" y="46"/>
                      </a:lnTo>
                      <a:lnTo>
                        <a:pt x="0" y="48"/>
                      </a:lnTo>
                      <a:lnTo>
                        <a:pt x="1" y="50"/>
                      </a:lnTo>
                      <a:lnTo>
                        <a:pt x="1" y="54"/>
                      </a:lnTo>
                      <a:lnTo>
                        <a:pt x="0" y="55"/>
                      </a:lnTo>
                      <a:lnTo>
                        <a:pt x="1" y="57"/>
                      </a:lnTo>
                      <a:lnTo>
                        <a:pt x="5" y="56"/>
                      </a:lnTo>
                      <a:lnTo>
                        <a:pt x="6" y="56"/>
                      </a:lnTo>
                      <a:lnTo>
                        <a:pt x="9" y="56"/>
                      </a:lnTo>
                      <a:lnTo>
                        <a:pt x="12" y="56"/>
                      </a:lnTo>
                      <a:lnTo>
                        <a:pt x="9" y="60"/>
                      </a:lnTo>
                      <a:lnTo>
                        <a:pt x="10" y="62"/>
                      </a:lnTo>
                      <a:lnTo>
                        <a:pt x="10" y="65"/>
                      </a:lnTo>
                      <a:lnTo>
                        <a:pt x="10" y="67"/>
                      </a:lnTo>
                      <a:lnTo>
                        <a:pt x="10" y="68"/>
                      </a:lnTo>
                      <a:lnTo>
                        <a:pt x="11" y="69"/>
                      </a:lnTo>
                      <a:lnTo>
                        <a:pt x="13" y="67"/>
                      </a:lnTo>
                      <a:lnTo>
                        <a:pt x="14" y="69"/>
                      </a:lnTo>
                      <a:lnTo>
                        <a:pt x="12" y="70"/>
                      </a:lnTo>
                      <a:lnTo>
                        <a:pt x="9" y="73"/>
                      </a:lnTo>
                      <a:lnTo>
                        <a:pt x="10" y="74"/>
                      </a:lnTo>
                      <a:lnTo>
                        <a:pt x="12" y="74"/>
                      </a:lnTo>
                      <a:lnTo>
                        <a:pt x="10" y="77"/>
                      </a:lnTo>
                      <a:lnTo>
                        <a:pt x="9" y="79"/>
                      </a:lnTo>
                      <a:lnTo>
                        <a:pt x="7" y="79"/>
                      </a:lnTo>
                      <a:lnTo>
                        <a:pt x="6" y="75"/>
                      </a:lnTo>
                      <a:lnTo>
                        <a:pt x="5" y="74"/>
                      </a:lnTo>
                      <a:lnTo>
                        <a:pt x="4" y="77"/>
                      </a:lnTo>
                      <a:lnTo>
                        <a:pt x="5" y="80"/>
                      </a:lnTo>
                      <a:lnTo>
                        <a:pt x="4" y="82"/>
                      </a:lnTo>
                      <a:lnTo>
                        <a:pt x="4" y="84"/>
                      </a:lnTo>
                      <a:lnTo>
                        <a:pt x="6" y="86"/>
                      </a:lnTo>
                      <a:lnTo>
                        <a:pt x="7" y="84"/>
                      </a:lnTo>
                      <a:lnTo>
                        <a:pt x="10" y="87"/>
                      </a:lnTo>
                      <a:lnTo>
                        <a:pt x="12" y="87"/>
                      </a:lnTo>
                      <a:lnTo>
                        <a:pt x="15" y="89"/>
                      </a:lnTo>
                      <a:lnTo>
                        <a:pt x="17" y="93"/>
                      </a:lnTo>
                      <a:lnTo>
                        <a:pt x="14" y="96"/>
                      </a:lnTo>
                      <a:lnTo>
                        <a:pt x="16" y="98"/>
                      </a:lnTo>
                      <a:lnTo>
                        <a:pt x="16" y="100"/>
                      </a:lnTo>
                      <a:lnTo>
                        <a:pt x="17" y="100"/>
                      </a:lnTo>
                      <a:lnTo>
                        <a:pt x="21" y="104"/>
                      </a:lnTo>
                      <a:lnTo>
                        <a:pt x="20" y="107"/>
                      </a:lnTo>
                      <a:lnTo>
                        <a:pt x="17" y="106"/>
                      </a:lnTo>
                      <a:lnTo>
                        <a:pt x="17" y="108"/>
                      </a:lnTo>
                      <a:lnTo>
                        <a:pt x="19" y="109"/>
                      </a:lnTo>
                      <a:lnTo>
                        <a:pt x="24" y="108"/>
                      </a:lnTo>
                      <a:lnTo>
                        <a:pt x="29" y="108"/>
                      </a:lnTo>
                      <a:lnTo>
                        <a:pt x="29" y="109"/>
                      </a:lnTo>
                      <a:lnTo>
                        <a:pt x="27" y="111"/>
                      </a:lnTo>
                      <a:lnTo>
                        <a:pt x="24" y="112"/>
                      </a:lnTo>
                      <a:lnTo>
                        <a:pt x="20" y="112"/>
                      </a:lnTo>
                      <a:lnTo>
                        <a:pt x="19" y="114"/>
                      </a:lnTo>
                      <a:lnTo>
                        <a:pt x="20" y="115"/>
                      </a:lnTo>
                      <a:lnTo>
                        <a:pt x="23" y="114"/>
                      </a:lnTo>
                      <a:lnTo>
                        <a:pt x="26" y="114"/>
                      </a:lnTo>
                      <a:lnTo>
                        <a:pt x="27" y="113"/>
                      </a:lnTo>
                      <a:lnTo>
                        <a:pt x="27" y="115"/>
                      </a:lnTo>
                      <a:lnTo>
                        <a:pt x="28" y="116"/>
                      </a:lnTo>
                      <a:lnTo>
                        <a:pt x="30" y="114"/>
                      </a:lnTo>
                      <a:lnTo>
                        <a:pt x="32" y="111"/>
                      </a:lnTo>
                      <a:lnTo>
                        <a:pt x="34" y="111"/>
                      </a:lnTo>
                      <a:lnTo>
                        <a:pt x="35" y="113"/>
                      </a:lnTo>
                      <a:lnTo>
                        <a:pt x="37" y="113"/>
                      </a:lnTo>
                      <a:lnTo>
                        <a:pt x="40" y="115"/>
                      </a:lnTo>
                      <a:lnTo>
                        <a:pt x="41" y="112"/>
                      </a:lnTo>
                      <a:lnTo>
                        <a:pt x="43" y="113"/>
                      </a:lnTo>
                      <a:lnTo>
                        <a:pt x="43" y="115"/>
                      </a:lnTo>
                      <a:lnTo>
                        <a:pt x="41" y="115"/>
                      </a:lnTo>
                      <a:lnTo>
                        <a:pt x="43" y="118"/>
                      </a:lnTo>
                      <a:lnTo>
                        <a:pt x="44" y="120"/>
                      </a:lnTo>
                      <a:lnTo>
                        <a:pt x="46" y="123"/>
                      </a:lnTo>
                      <a:lnTo>
                        <a:pt x="48" y="122"/>
                      </a:lnTo>
                      <a:lnTo>
                        <a:pt x="51" y="124"/>
                      </a:lnTo>
                      <a:lnTo>
                        <a:pt x="54" y="123"/>
                      </a:lnTo>
                      <a:lnTo>
                        <a:pt x="55" y="122"/>
                      </a:lnTo>
                      <a:lnTo>
                        <a:pt x="58" y="122"/>
                      </a:lnTo>
                      <a:lnTo>
                        <a:pt x="60" y="120"/>
                      </a:lnTo>
                      <a:lnTo>
                        <a:pt x="62" y="122"/>
                      </a:lnTo>
                      <a:lnTo>
                        <a:pt x="64" y="120"/>
                      </a:lnTo>
                      <a:lnTo>
                        <a:pt x="64" y="116"/>
                      </a:lnTo>
                      <a:lnTo>
                        <a:pt x="65" y="115"/>
                      </a:lnTo>
                      <a:lnTo>
                        <a:pt x="64" y="111"/>
                      </a:lnTo>
                      <a:lnTo>
                        <a:pt x="70" y="110"/>
                      </a:lnTo>
                      <a:lnTo>
                        <a:pt x="75" y="111"/>
                      </a:lnTo>
                      <a:lnTo>
                        <a:pt x="82" y="115"/>
                      </a:lnTo>
                      <a:lnTo>
                        <a:pt x="84" y="115"/>
                      </a:lnTo>
                      <a:lnTo>
                        <a:pt x="89" y="122"/>
                      </a:lnTo>
                      <a:lnTo>
                        <a:pt x="93" y="125"/>
                      </a:lnTo>
                      <a:lnTo>
                        <a:pt x="106" y="123"/>
                      </a:lnTo>
                      <a:lnTo>
                        <a:pt x="110" y="121"/>
                      </a:lnTo>
                      <a:lnTo>
                        <a:pt x="110" y="121"/>
                      </a:lnTo>
                      <a:lnTo>
                        <a:pt x="111" y="122"/>
                      </a:lnTo>
                      <a:lnTo>
                        <a:pt x="113" y="120"/>
                      </a:lnTo>
                      <a:lnTo>
                        <a:pt x="114" y="118"/>
                      </a:lnTo>
                      <a:lnTo>
                        <a:pt x="120" y="109"/>
                      </a:lnTo>
                      <a:lnTo>
                        <a:pt x="121" y="108"/>
                      </a:lnTo>
                      <a:lnTo>
                        <a:pt x="127" y="111"/>
                      </a:lnTo>
                      <a:lnTo>
                        <a:pt x="131" y="113"/>
                      </a:lnTo>
                      <a:lnTo>
                        <a:pt x="135" y="112"/>
                      </a:lnTo>
                      <a:lnTo>
                        <a:pt x="135" y="111"/>
                      </a:lnTo>
                      <a:lnTo>
                        <a:pt x="138" y="108"/>
                      </a:lnTo>
                      <a:lnTo>
                        <a:pt x="141" y="108"/>
                      </a:lnTo>
                      <a:lnTo>
                        <a:pt x="141" y="111"/>
                      </a:lnTo>
                      <a:lnTo>
                        <a:pt x="139" y="115"/>
                      </a:lnTo>
                      <a:lnTo>
                        <a:pt x="136" y="118"/>
                      </a:lnTo>
                      <a:lnTo>
                        <a:pt x="136" y="119"/>
                      </a:lnTo>
                      <a:lnTo>
                        <a:pt x="139" y="123"/>
                      </a:lnTo>
                      <a:lnTo>
                        <a:pt x="138" y="125"/>
                      </a:lnTo>
                      <a:lnTo>
                        <a:pt x="141" y="126"/>
                      </a:lnTo>
                      <a:lnTo>
                        <a:pt x="144" y="1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774">
                  <a:extLst>
                    <a:ext uri="{FF2B5EF4-FFF2-40B4-BE49-F238E27FC236}">
                      <a16:creationId xmlns:a16="http://schemas.microsoft.com/office/drawing/2014/main" id="{3BCF26A9-A8D1-481E-A7D3-3FEED1458049}"/>
                    </a:ext>
                  </a:extLst>
                </p:cNvPr>
                <p:cNvSpPr>
                  <a:spLocks/>
                </p:cNvSpPr>
                <p:nvPr/>
              </p:nvSpPr>
              <p:spPr bwMode="auto">
                <a:xfrm>
                  <a:off x="3952" y="2038"/>
                  <a:ext cx="39" cy="41"/>
                </a:xfrm>
                <a:custGeom>
                  <a:avLst/>
                  <a:gdLst>
                    <a:gd name="T0" fmla="*/ 20 w 39"/>
                    <a:gd name="T1" fmla="*/ 3 h 41"/>
                    <a:gd name="T2" fmla="*/ 16 w 39"/>
                    <a:gd name="T3" fmla="*/ 0 h 41"/>
                    <a:gd name="T4" fmla="*/ 12 w 39"/>
                    <a:gd name="T5" fmla="*/ 0 h 41"/>
                    <a:gd name="T6" fmla="*/ 10 w 39"/>
                    <a:gd name="T7" fmla="*/ 2 h 41"/>
                    <a:gd name="T8" fmla="*/ 8 w 39"/>
                    <a:gd name="T9" fmla="*/ 2 h 41"/>
                    <a:gd name="T10" fmla="*/ 6 w 39"/>
                    <a:gd name="T11" fmla="*/ 5 h 41"/>
                    <a:gd name="T12" fmla="*/ 5 w 39"/>
                    <a:gd name="T13" fmla="*/ 10 h 41"/>
                    <a:gd name="T14" fmla="*/ 8 w 39"/>
                    <a:gd name="T15" fmla="*/ 11 h 41"/>
                    <a:gd name="T16" fmla="*/ 8 w 39"/>
                    <a:gd name="T17" fmla="*/ 15 h 41"/>
                    <a:gd name="T18" fmla="*/ 4 w 39"/>
                    <a:gd name="T19" fmla="*/ 18 h 41"/>
                    <a:gd name="T20" fmla="*/ 5 w 39"/>
                    <a:gd name="T21" fmla="*/ 21 h 41"/>
                    <a:gd name="T22" fmla="*/ 3 w 39"/>
                    <a:gd name="T23" fmla="*/ 25 h 41"/>
                    <a:gd name="T24" fmla="*/ 0 w 39"/>
                    <a:gd name="T25" fmla="*/ 27 h 41"/>
                    <a:gd name="T26" fmla="*/ 0 w 39"/>
                    <a:gd name="T27" fmla="*/ 27 h 41"/>
                    <a:gd name="T28" fmla="*/ 2 w 39"/>
                    <a:gd name="T29" fmla="*/ 30 h 41"/>
                    <a:gd name="T30" fmla="*/ 3 w 39"/>
                    <a:gd name="T31" fmla="*/ 31 h 41"/>
                    <a:gd name="T32" fmla="*/ 6 w 39"/>
                    <a:gd name="T33" fmla="*/ 31 h 41"/>
                    <a:gd name="T34" fmla="*/ 7 w 39"/>
                    <a:gd name="T35" fmla="*/ 31 h 41"/>
                    <a:gd name="T36" fmla="*/ 9 w 39"/>
                    <a:gd name="T37" fmla="*/ 31 h 41"/>
                    <a:gd name="T38" fmla="*/ 7 w 39"/>
                    <a:gd name="T39" fmla="*/ 33 h 41"/>
                    <a:gd name="T40" fmla="*/ 6 w 39"/>
                    <a:gd name="T41" fmla="*/ 33 h 41"/>
                    <a:gd name="T42" fmla="*/ 4 w 39"/>
                    <a:gd name="T43" fmla="*/ 38 h 41"/>
                    <a:gd name="T44" fmla="*/ 4 w 39"/>
                    <a:gd name="T45" fmla="*/ 41 h 41"/>
                    <a:gd name="T46" fmla="*/ 10 w 39"/>
                    <a:gd name="T47" fmla="*/ 34 h 41"/>
                    <a:gd name="T48" fmla="*/ 17 w 39"/>
                    <a:gd name="T49" fmla="*/ 30 h 41"/>
                    <a:gd name="T50" fmla="*/ 19 w 39"/>
                    <a:gd name="T51" fmla="*/ 25 h 41"/>
                    <a:gd name="T52" fmla="*/ 22 w 39"/>
                    <a:gd name="T53" fmla="*/ 24 h 41"/>
                    <a:gd name="T54" fmla="*/ 27 w 39"/>
                    <a:gd name="T55" fmla="*/ 24 h 41"/>
                    <a:gd name="T56" fmla="*/ 28 w 39"/>
                    <a:gd name="T57" fmla="*/ 23 h 41"/>
                    <a:gd name="T58" fmla="*/ 31 w 39"/>
                    <a:gd name="T59" fmla="*/ 23 h 41"/>
                    <a:gd name="T60" fmla="*/ 33 w 39"/>
                    <a:gd name="T61" fmla="*/ 24 h 41"/>
                    <a:gd name="T62" fmla="*/ 37 w 39"/>
                    <a:gd name="T63" fmla="*/ 24 h 41"/>
                    <a:gd name="T64" fmla="*/ 39 w 39"/>
                    <a:gd name="T65" fmla="*/ 21 h 41"/>
                    <a:gd name="T66" fmla="*/ 39 w 39"/>
                    <a:gd name="T67" fmla="*/ 19 h 41"/>
                    <a:gd name="T68" fmla="*/ 36 w 39"/>
                    <a:gd name="T69" fmla="*/ 17 h 41"/>
                    <a:gd name="T70" fmla="*/ 33 w 39"/>
                    <a:gd name="T71" fmla="*/ 14 h 41"/>
                    <a:gd name="T72" fmla="*/ 30 w 39"/>
                    <a:gd name="T73" fmla="*/ 13 h 41"/>
                    <a:gd name="T74" fmla="*/ 26 w 39"/>
                    <a:gd name="T75" fmla="*/ 8 h 41"/>
                    <a:gd name="T76" fmla="*/ 25 w 39"/>
                    <a:gd name="T77" fmla="*/ 2 h 41"/>
                    <a:gd name="T78" fmla="*/ 22 w 39"/>
                    <a:gd name="T79" fmla="*/ 1 h 41"/>
                    <a:gd name="T80" fmla="*/ 20 w 39"/>
                    <a:gd name="T81"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41">
                      <a:moveTo>
                        <a:pt x="20" y="3"/>
                      </a:moveTo>
                      <a:lnTo>
                        <a:pt x="16" y="0"/>
                      </a:lnTo>
                      <a:lnTo>
                        <a:pt x="12" y="0"/>
                      </a:lnTo>
                      <a:lnTo>
                        <a:pt x="10" y="2"/>
                      </a:lnTo>
                      <a:lnTo>
                        <a:pt x="8" y="2"/>
                      </a:lnTo>
                      <a:lnTo>
                        <a:pt x="6" y="5"/>
                      </a:lnTo>
                      <a:lnTo>
                        <a:pt x="5" y="10"/>
                      </a:lnTo>
                      <a:lnTo>
                        <a:pt x="8" y="11"/>
                      </a:lnTo>
                      <a:lnTo>
                        <a:pt x="8" y="15"/>
                      </a:lnTo>
                      <a:lnTo>
                        <a:pt x="4" y="18"/>
                      </a:lnTo>
                      <a:lnTo>
                        <a:pt x="5" y="21"/>
                      </a:lnTo>
                      <a:lnTo>
                        <a:pt x="3" y="25"/>
                      </a:lnTo>
                      <a:lnTo>
                        <a:pt x="0" y="27"/>
                      </a:lnTo>
                      <a:lnTo>
                        <a:pt x="0" y="27"/>
                      </a:lnTo>
                      <a:lnTo>
                        <a:pt x="2" y="30"/>
                      </a:lnTo>
                      <a:lnTo>
                        <a:pt x="3" y="31"/>
                      </a:lnTo>
                      <a:lnTo>
                        <a:pt x="6" y="31"/>
                      </a:lnTo>
                      <a:lnTo>
                        <a:pt x="7" y="31"/>
                      </a:lnTo>
                      <a:lnTo>
                        <a:pt x="9" y="31"/>
                      </a:lnTo>
                      <a:lnTo>
                        <a:pt x="7" y="33"/>
                      </a:lnTo>
                      <a:lnTo>
                        <a:pt x="6" y="33"/>
                      </a:lnTo>
                      <a:lnTo>
                        <a:pt x="4" y="38"/>
                      </a:lnTo>
                      <a:lnTo>
                        <a:pt x="4" y="41"/>
                      </a:lnTo>
                      <a:lnTo>
                        <a:pt x="10" y="34"/>
                      </a:lnTo>
                      <a:lnTo>
                        <a:pt x="17" y="30"/>
                      </a:lnTo>
                      <a:lnTo>
                        <a:pt x="19" y="25"/>
                      </a:lnTo>
                      <a:lnTo>
                        <a:pt x="22" y="24"/>
                      </a:lnTo>
                      <a:lnTo>
                        <a:pt x="27" y="24"/>
                      </a:lnTo>
                      <a:lnTo>
                        <a:pt x="28" y="23"/>
                      </a:lnTo>
                      <a:lnTo>
                        <a:pt x="31" y="23"/>
                      </a:lnTo>
                      <a:lnTo>
                        <a:pt x="33" y="24"/>
                      </a:lnTo>
                      <a:lnTo>
                        <a:pt x="37" y="24"/>
                      </a:lnTo>
                      <a:lnTo>
                        <a:pt x="39" y="21"/>
                      </a:lnTo>
                      <a:lnTo>
                        <a:pt x="39" y="19"/>
                      </a:lnTo>
                      <a:lnTo>
                        <a:pt x="36" y="17"/>
                      </a:lnTo>
                      <a:lnTo>
                        <a:pt x="33" y="14"/>
                      </a:lnTo>
                      <a:lnTo>
                        <a:pt x="30" y="13"/>
                      </a:lnTo>
                      <a:lnTo>
                        <a:pt x="26" y="8"/>
                      </a:lnTo>
                      <a:lnTo>
                        <a:pt x="25" y="2"/>
                      </a:lnTo>
                      <a:lnTo>
                        <a:pt x="22" y="1"/>
                      </a:lnTo>
                      <a:lnTo>
                        <a:pt x="2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775">
                  <a:extLst>
                    <a:ext uri="{FF2B5EF4-FFF2-40B4-BE49-F238E27FC236}">
                      <a16:creationId xmlns:a16="http://schemas.microsoft.com/office/drawing/2014/main" id="{31DB57FE-8444-4AA0-A18F-09FD48B0C86C}"/>
                    </a:ext>
                  </a:extLst>
                </p:cNvPr>
                <p:cNvSpPr>
                  <a:spLocks/>
                </p:cNvSpPr>
                <p:nvPr/>
              </p:nvSpPr>
              <p:spPr bwMode="auto">
                <a:xfrm>
                  <a:off x="4138" y="2133"/>
                  <a:ext cx="137" cy="158"/>
                </a:xfrm>
                <a:custGeom>
                  <a:avLst/>
                  <a:gdLst>
                    <a:gd name="T0" fmla="*/ 131 w 137"/>
                    <a:gd name="T1" fmla="*/ 131 h 158"/>
                    <a:gd name="T2" fmla="*/ 125 w 137"/>
                    <a:gd name="T3" fmla="*/ 121 h 158"/>
                    <a:gd name="T4" fmla="*/ 124 w 137"/>
                    <a:gd name="T5" fmla="*/ 112 h 158"/>
                    <a:gd name="T6" fmla="*/ 124 w 137"/>
                    <a:gd name="T7" fmla="*/ 101 h 158"/>
                    <a:gd name="T8" fmla="*/ 119 w 137"/>
                    <a:gd name="T9" fmla="*/ 93 h 158"/>
                    <a:gd name="T10" fmla="*/ 115 w 137"/>
                    <a:gd name="T11" fmla="*/ 92 h 158"/>
                    <a:gd name="T12" fmla="*/ 103 w 137"/>
                    <a:gd name="T13" fmla="*/ 84 h 158"/>
                    <a:gd name="T14" fmla="*/ 98 w 137"/>
                    <a:gd name="T15" fmla="*/ 83 h 158"/>
                    <a:gd name="T16" fmla="*/ 98 w 137"/>
                    <a:gd name="T17" fmla="*/ 79 h 158"/>
                    <a:gd name="T18" fmla="*/ 96 w 137"/>
                    <a:gd name="T19" fmla="*/ 73 h 158"/>
                    <a:gd name="T20" fmla="*/ 93 w 137"/>
                    <a:gd name="T21" fmla="*/ 69 h 158"/>
                    <a:gd name="T22" fmla="*/ 89 w 137"/>
                    <a:gd name="T23" fmla="*/ 67 h 158"/>
                    <a:gd name="T24" fmla="*/ 90 w 137"/>
                    <a:gd name="T25" fmla="*/ 63 h 158"/>
                    <a:gd name="T26" fmla="*/ 90 w 137"/>
                    <a:gd name="T27" fmla="*/ 59 h 158"/>
                    <a:gd name="T28" fmla="*/ 92 w 137"/>
                    <a:gd name="T29" fmla="*/ 51 h 158"/>
                    <a:gd name="T30" fmla="*/ 94 w 137"/>
                    <a:gd name="T31" fmla="*/ 46 h 158"/>
                    <a:gd name="T32" fmla="*/ 96 w 137"/>
                    <a:gd name="T33" fmla="*/ 39 h 158"/>
                    <a:gd name="T34" fmla="*/ 94 w 137"/>
                    <a:gd name="T35" fmla="*/ 33 h 158"/>
                    <a:gd name="T36" fmla="*/ 99 w 137"/>
                    <a:gd name="T37" fmla="*/ 32 h 158"/>
                    <a:gd name="T38" fmla="*/ 98 w 137"/>
                    <a:gd name="T39" fmla="*/ 30 h 158"/>
                    <a:gd name="T40" fmla="*/ 93 w 137"/>
                    <a:gd name="T41" fmla="*/ 29 h 158"/>
                    <a:gd name="T42" fmla="*/ 86 w 137"/>
                    <a:gd name="T43" fmla="*/ 26 h 158"/>
                    <a:gd name="T44" fmla="*/ 82 w 137"/>
                    <a:gd name="T45" fmla="*/ 23 h 158"/>
                    <a:gd name="T46" fmla="*/ 79 w 137"/>
                    <a:gd name="T47" fmla="*/ 17 h 158"/>
                    <a:gd name="T48" fmla="*/ 76 w 137"/>
                    <a:gd name="T49" fmla="*/ 12 h 158"/>
                    <a:gd name="T50" fmla="*/ 74 w 137"/>
                    <a:gd name="T51" fmla="*/ 5 h 158"/>
                    <a:gd name="T52" fmla="*/ 69 w 137"/>
                    <a:gd name="T53" fmla="*/ 6 h 158"/>
                    <a:gd name="T54" fmla="*/ 66 w 137"/>
                    <a:gd name="T55" fmla="*/ 2 h 158"/>
                    <a:gd name="T56" fmla="*/ 60 w 137"/>
                    <a:gd name="T57" fmla="*/ 2 h 158"/>
                    <a:gd name="T58" fmla="*/ 50 w 137"/>
                    <a:gd name="T59" fmla="*/ 0 h 158"/>
                    <a:gd name="T60" fmla="*/ 45 w 137"/>
                    <a:gd name="T61" fmla="*/ 2 h 158"/>
                    <a:gd name="T62" fmla="*/ 41 w 137"/>
                    <a:gd name="T63" fmla="*/ 5 h 158"/>
                    <a:gd name="T64" fmla="*/ 38 w 137"/>
                    <a:gd name="T65" fmla="*/ 9 h 158"/>
                    <a:gd name="T66" fmla="*/ 30 w 137"/>
                    <a:gd name="T67" fmla="*/ 14 h 158"/>
                    <a:gd name="T68" fmla="*/ 28 w 137"/>
                    <a:gd name="T69" fmla="*/ 25 h 158"/>
                    <a:gd name="T70" fmla="*/ 30 w 137"/>
                    <a:gd name="T71" fmla="*/ 36 h 158"/>
                    <a:gd name="T72" fmla="*/ 28 w 137"/>
                    <a:gd name="T73" fmla="*/ 46 h 158"/>
                    <a:gd name="T74" fmla="*/ 26 w 137"/>
                    <a:gd name="T75" fmla="*/ 54 h 158"/>
                    <a:gd name="T76" fmla="*/ 0 w 137"/>
                    <a:gd name="T77" fmla="*/ 78 h 158"/>
                    <a:gd name="T78" fmla="*/ 0 w 137"/>
                    <a:gd name="T79" fmla="*/ 78 h 158"/>
                    <a:gd name="T80" fmla="*/ 19 w 137"/>
                    <a:gd name="T81" fmla="*/ 102 h 158"/>
                    <a:gd name="T82" fmla="*/ 112 w 137"/>
                    <a:gd name="T83" fmla="*/ 158 h 158"/>
                    <a:gd name="T84" fmla="*/ 118 w 137"/>
                    <a:gd name="T85" fmla="*/ 143 h 158"/>
                    <a:gd name="T86" fmla="*/ 129 w 137"/>
                    <a:gd name="T87" fmla="*/ 141 h 158"/>
                    <a:gd name="T88" fmla="*/ 134 w 137"/>
                    <a:gd name="T89" fmla="*/ 140 h 158"/>
                    <a:gd name="T90" fmla="*/ 137 w 137"/>
                    <a:gd name="T91" fmla="*/ 136 h 158"/>
                    <a:gd name="T92" fmla="*/ 133 w 137"/>
                    <a:gd name="T93" fmla="*/ 13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58">
                      <a:moveTo>
                        <a:pt x="133" y="133"/>
                      </a:moveTo>
                      <a:lnTo>
                        <a:pt x="131" y="131"/>
                      </a:lnTo>
                      <a:lnTo>
                        <a:pt x="129" y="121"/>
                      </a:lnTo>
                      <a:lnTo>
                        <a:pt x="125" y="121"/>
                      </a:lnTo>
                      <a:lnTo>
                        <a:pt x="124" y="116"/>
                      </a:lnTo>
                      <a:lnTo>
                        <a:pt x="124" y="112"/>
                      </a:lnTo>
                      <a:lnTo>
                        <a:pt x="127" y="108"/>
                      </a:lnTo>
                      <a:lnTo>
                        <a:pt x="124" y="101"/>
                      </a:lnTo>
                      <a:lnTo>
                        <a:pt x="121" y="98"/>
                      </a:lnTo>
                      <a:lnTo>
                        <a:pt x="119" y="93"/>
                      </a:lnTo>
                      <a:lnTo>
                        <a:pt x="117" y="91"/>
                      </a:lnTo>
                      <a:lnTo>
                        <a:pt x="115" y="92"/>
                      </a:lnTo>
                      <a:lnTo>
                        <a:pt x="105" y="84"/>
                      </a:lnTo>
                      <a:lnTo>
                        <a:pt x="103" y="84"/>
                      </a:lnTo>
                      <a:lnTo>
                        <a:pt x="101" y="85"/>
                      </a:lnTo>
                      <a:lnTo>
                        <a:pt x="98" y="83"/>
                      </a:lnTo>
                      <a:lnTo>
                        <a:pt x="99" y="81"/>
                      </a:lnTo>
                      <a:lnTo>
                        <a:pt x="98" y="79"/>
                      </a:lnTo>
                      <a:lnTo>
                        <a:pt x="99" y="76"/>
                      </a:lnTo>
                      <a:lnTo>
                        <a:pt x="96" y="73"/>
                      </a:lnTo>
                      <a:lnTo>
                        <a:pt x="96" y="70"/>
                      </a:lnTo>
                      <a:lnTo>
                        <a:pt x="93" y="69"/>
                      </a:lnTo>
                      <a:lnTo>
                        <a:pt x="91" y="67"/>
                      </a:lnTo>
                      <a:lnTo>
                        <a:pt x="89" y="67"/>
                      </a:lnTo>
                      <a:lnTo>
                        <a:pt x="89" y="64"/>
                      </a:lnTo>
                      <a:lnTo>
                        <a:pt x="90" y="63"/>
                      </a:lnTo>
                      <a:lnTo>
                        <a:pt x="89" y="61"/>
                      </a:lnTo>
                      <a:lnTo>
                        <a:pt x="90" y="59"/>
                      </a:lnTo>
                      <a:lnTo>
                        <a:pt x="90" y="53"/>
                      </a:lnTo>
                      <a:lnTo>
                        <a:pt x="92" y="51"/>
                      </a:lnTo>
                      <a:lnTo>
                        <a:pt x="92" y="46"/>
                      </a:lnTo>
                      <a:lnTo>
                        <a:pt x="94" y="46"/>
                      </a:lnTo>
                      <a:lnTo>
                        <a:pt x="96" y="45"/>
                      </a:lnTo>
                      <a:lnTo>
                        <a:pt x="96" y="39"/>
                      </a:lnTo>
                      <a:lnTo>
                        <a:pt x="94" y="38"/>
                      </a:lnTo>
                      <a:lnTo>
                        <a:pt x="94" y="33"/>
                      </a:lnTo>
                      <a:lnTo>
                        <a:pt x="96" y="33"/>
                      </a:lnTo>
                      <a:lnTo>
                        <a:pt x="99" y="32"/>
                      </a:lnTo>
                      <a:lnTo>
                        <a:pt x="100" y="31"/>
                      </a:lnTo>
                      <a:lnTo>
                        <a:pt x="98" y="30"/>
                      </a:lnTo>
                      <a:lnTo>
                        <a:pt x="97" y="29"/>
                      </a:lnTo>
                      <a:lnTo>
                        <a:pt x="93" y="29"/>
                      </a:lnTo>
                      <a:lnTo>
                        <a:pt x="91" y="29"/>
                      </a:lnTo>
                      <a:lnTo>
                        <a:pt x="86" y="26"/>
                      </a:lnTo>
                      <a:lnTo>
                        <a:pt x="84" y="25"/>
                      </a:lnTo>
                      <a:lnTo>
                        <a:pt x="82" y="23"/>
                      </a:lnTo>
                      <a:lnTo>
                        <a:pt x="80" y="19"/>
                      </a:lnTo>
                      <a:lnTo>
                        <a:pt x="79" y="17"/>
                      </a:lnTo>
                      <a:lnTo>
                        <a:pt x="77" y="16"/>
                      </a:lnTo>
                      <a:lnTo>
                        <a:pt x="76" y="12"/>
                      </a:lnTo>
                      <a:lnTo>
                        <a:pt x="76" y="10"/>
                      </a:lnTo>
                      <a:lnTo>
                        <a:pt x="74" y="5"/>
                      </a:lnTo>
                      <a:lnTo>
                        <a:pt x="72" y="5"/>
                      </a:lnTo>
                      <a:lnTo>
                        <a:pt x="69" y="6"/>
                      </a:lnTo>
                      <a:lnTo>
                        <a:pt x="66" y="5"/>
                      </a:lnTo>
                      <a:lnTo>
                        <a:pt x="66" y="2"/>
                      </a:lnTo>
                      <a:lnTo>
                        <a:pt x="64" y="0"/>
                      </a:lnTo>
                      <a:lnTo>
                        <a:pt x="60" y="2"/>
                      </a:lnTo>
                      <a:lnTo>
                        <a:pt x="55" y="0"/>
                      </a:lnTo>
                      <a:lnTo>
                        <a:pt x="50" y="0"/>
                      </a:lnTo>
                      <a:lnTo>
                        <a:pt x="48" y="2"/>
                      </a:lnTo>
                      <a:lnTo>
                        <a:pt x="45" y="2"/>
                      </a:lnTo>
                      <a:lnTo>
                        <a:pt x="41" y="5"/>
                      </a:lnTo>
                      <a:lnTo>
                        <a:pt x="41" y="5"/>
                      </a:lnTo>
                      <a:lnTo>
                        <a:pt x="40" y="9"/>
                      </a:lnTo>
                      <a:lnTo>
                        <a:pt x="38" y="9"/>
                      </a:lnTo>
                      <a:lnTo>
                        <a:pt x="35" y="12"/>
                      </a:lnTo>
                      <a:lnTo>
                        <a:pt x="30" y="14"/>
                      </a:lnTo>
                      <a:lnTo>
                        <a:pt x="28" y="19"/>
                      </a:lnTo>
                      <a:lnTo>
                        <a:pt x="28" y="25"/>
                      </a:lnTo>
                      <a:lnTo>
                        <a:pt x="30" y="31"/>
                      </a:lnTo>
                      <a:lnTo>
                        <a:pt x="30" y="36"/>
                      </a:lnTo>
                      <a:lnTo>
                        <a:pt x="28" y="43"/>
                      </a:lnTo>
                      <a:lnTo>
                        <a:pt x="28" y="46"/>
                      </a:lnTo>
                      <a:lnTo>
                        <a:pt x="28" y="50"/>
                      </a:lnTo>
                      <a:lnTo>
                        <a:pt x="26" y="54"/>
                      </a:lnTo>
                      <a:lnTo>
                        <a:pt x="24" y="57"/>
                      </a:lnTo>
                      <a:lnTo>
                        <a:pt x="0" y="78"/>
                      </a:lnTo>
                      <a:lnTo>
                        <a:pt x="0" y="78"/>
                      </a:lnTo>
                      <a:lnTo>
                        <a:pt x="0" y="78"/>
                      </a:lnTo>
                      <a:lnTo>
                        <a:pt x="7" y="100"/>
                      </a:lnTo>
                      <a:lnTo>
                        <a:pt x="19" y="102"/>
                      </a:lnTo>
                      <a:lnTo>
                        <a:pt x="85" y="157"/>
                      </a:lnTo>
                      <a:lnTo>
                        <a:pt x="112" y="158"/>
                      </a:lnTo>
                      <a:lnTo>
                        <a:pt x="115" y="150"/>
                      </a:lnTo>
                      <a:lnTo>
                        <a:pt x="118" y="143"/>
                      </a:lnTo>
                      <a:lnTo>
                        <a:pt x="124" y="139"/>
                      </a:lnTo>
                      <a:lnTo>
                        <a:pt x="129" y="141"/>
                      </a:lnTo>
                      <a:lnTo>
                        <a:pt x="132" y="140"/>
                      </a:lnTo>
                      <a:lnTo>
                        <a:pt x="134" y="140"/>
                      </a:lnTo>
                      <a:lnTo>
                        <a:pt x="135" y="136"/>
                      </a:lnTo>
                      <a:lnTo>
                        <a:pt x="137" y="136"/>
                      </a:lnTo>
                      <a:lnTo>
                        <a:pt x="136" y="135"/>
                      </a:lnTo>
                      <a:lnTo>
                        <a:pt x="133" y="1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776">
                  <a:extLst>
                    <a:ext uri="{FF2B5EF4-FFF2-40B4-BE49-F238E27FC236}">
                      <a16:creationId xmlns:a16="http://schemas.microsoft.com/office/drawing/2014/main" id="{A4CB0632-6AC8-471A-AF66-E2988338F82B}"/>
                    </a:ext>
                  </a:extLst>
                </p:cNvPr>
                <p:cNvSpPr>
                  <a:spLocks/>
                </p:cNvSpPr>
                <p:nvPr/>
              </p:nvSpPr>
              <p:spPr bwMode="auto">
                <a:xfrm>
                  <a:off x="4250" y="2272"/>
                  <a:ext cx="24" cy="30"/>
                </a:xfrm>
                <a:custGeom>
                  <a:avLst/>
                  <a:gdLst>
                    <a:gd name="T0" fmla="*/ 17 w 24"/>
                    <a:gd name="T1" fmla="*/ 2 h 30"/>
                    <a:gd name="T2" fmla="*/ 12 w 24"/>
                    <a:gd name="T3" fmla="*/ 0 h 30"/>
                    <a:gd name="T4" fmla="*/ 6 w 24"/>
                    <a:gd name="T5" fmla="*/ 4 h 30"/>
                    <a:gd name="T6" fmla="*/ 3 w 24"/>
                    <a:gd name="T7" fmla="*/ 11 h 30"/>
                    <a:gd name="T8" fmla="*/ 0 w 24"/>
                    <a:gd name="T9" fmla="*/ 19 h 30"/>
                    <a:gd name="T10" fmla="*/ 2 w 24"/>
                    <a:gd name="T11" fmla="*/ 19 h 30"/>
                    <a:gd name="T12" fmla="*/ 15 w 24"/>
                    <a:gd name="T13" fmla="*/ 24 h 30"/>
                    <a:gd name="T14" fmla="*/ 16 w 24"/>
                    <a:gd name="T15" fmla="*/ 30 h 30"/>
                    <a:gd name="T16" fmla="*/ 24 w 24"/>
                    <a:gd name="T17" fmla="*/ 25 h 30"/>
                    <a:gd name="T18" fmla="*/ 23 w 24"/>
                    <a:gd name="T19" fmla="*/ 23 h 30"/>
                    <a:gd name="T20" fmla="*/ 23 w 24"/>
                    <a:gd name="T21" fmla="*/ 22 h 30"/>
                    <a:gd name="T22" fmla="*/ 23 w 24"/>
                    <a:gd name="T23" fmla="*/ 22 h 30"/>
                    <a:gd name="T24" fmla="*/ 22 w 24"/>
                    <a:gd name="T25" fmla="*/ 20 h 30"/>
                    <a:gd name="T26" fmla="*/ 22 w 24"/>
                    <a:gd name="T27" fmla="*/ 18 h 30"/>
                    <a:gd name="T28" fmla="*/ 21 w 24"/>
                    <a:gd name="T29" fmla="*/ 14 h 30"/>
                    <a:gd name="T30" fmla="*/ 20 w 24"/>
                    <a:gd name="T31" fmla="*/ 16 h 30"/>
                    <a:gd name="T32" fmla="*/ 15 w 24"/>
                    <a:gd name="T33" fmla="*/ 12 h 30"/>
                    <a:gd name="T34" fmla="*/ 23 w 24"/>
                    <a:gd name="T35" fmla="*/ 10 h 30"/>
                    <a:gd name="T36" fmla="*/ 22 w 24"/>
                    <a:gd name="T37" fmla="*/ 3 h 30"/>
                    <a:gd name="T38" fmla="*/ 22 w 24"/>
                    <a:gd name="T39" fmla="*/ 1 h 30"/>
                    <a:gd name="T40" fmla="*/ 20 w 24"/>
                    <a:gd name="T41" fmla="*/ 1 h 30"/>
                    <a:gd name="T42" fmla="*/ 17 w 24"/>
                    <a:gd name="T4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7" y="2"/>
                      </a:moveTo>
                      <a:lnTo>
                        <a:pt x="12" y="0"/>
                      </a:lnTo>
                      <a:lnTo>
                        <a:pt x="6" y="4"/>
                      </a:lnTo>
                      <a:lnTo>
                        <a:pt x="3" y="11"/>
                      </a:lnTo>
                      <a:lnTo>
                        <a:pt x="0" y="19"/>
                      </a:lnTo>
                      <a:lnTo>
                        <a:pt x="2" y="19"/>
                      </a:lnTo>
                      <a:lnTo>
                        <a:pt x="15" y="24"/>
                      </a:lnTo>
                      <a:lnTo>
                        <a:pt x="16" y="30"/>
                      </a:lnTo>
                      <a:lnTo>
                        <a:pt x="24" y="25"/>
                      </a:lnTo>
                      <a:lnTo>
                        <a:pt x="23" y="23"/>
                      </a:lnTo>
                      <a:lnTo>
                        <a:pt x="23" y="22"/>
                      </a:lnTo>
                      <a:lnTo>
                        <a:pt x="23" y="22"/>
                      </a:lnTo>
                      <a:lnTo>
                        <a:pt x="22" y="20"/>
                      </a:lnTo>
                      <a:lnTo>
                        <a:pt x="22" y="18"/>
                      </a:lnTo>
                      <a:lnTo>
                        <a:pt x="21" y="14"/>
                      </a:lnTo>
                      <a:lnTo>
                        <a:pt x="20" y="16"/>
                      </a:lnTo>
                      <a:lnTo>
                        <a:pt x="15" y="12"/>
                      </a:lnTo>
                      <a:lnTo>
                        <a:pt x="23" y="10"/>
                      </a:lnTo>
                      <a:lnTo>
                        <a:pt x="22" y="3"/>
                      </a:lnTo>
                      <a:lnTo>
                        <a:pt x="22" y="1"/>
                      </a:lnTo>
                      <a:lnTo>
                        <a:pt x="20" y="1"/>
                      </a:lnTo>
                      <a:lnTo>
                        <a:pt x="1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777">
                  <a:extLst>
                    <a:ext uri="{FF2B5EF4-FFF2-40B4-BE49-F238E27FC236}">
                      <a16:creationId xmlns:a16="http://schemas.microsoft.com/office/drawing/2014/main" id="{343AB393-C0FD-4684-A622-64ED8B61091F}"/>
                    </a:ext>
                  </a:extLst>
                </p:cNvPr>
                <p:cNvSpPr>
                  <a:spLocks/>
                </p:cNvSpPr>
                <p:nvPr/>
              </p:nvSpPr>
              <p:spPr bwMode="auto">
                <a:xfrm>
                  <a:off x="4044" y="2169"/>
                  <a:ext cx="32" cy="22"/>
                </a:xfrm>
                <a:custGeom>
                  <a:avLst/>
                  <a:gdLst>
                    <a:gd name="T0" fmla="*/ 31 w 32"/>
                    <a:gd name="T1" fmla="*/ 3 h 22"/>
                    <a:gd name="T2" fmla="*/ 32 w 32"/>
                    <a:gd name="T3" fmla="*/ 1 h 22"/>
                    <a:gd name="T4" fmla="*/ 31 w 32"/>
                    <a:gd name="T5" fmla="*/ 0 h 22"/>
                    <a:gd name="T6" fmla="*/ 30 w 32"/>
                    <a:gd name="T7" fmla="*/ 0 h 22"/>
                    <a:gd name="T8" fmla="*/ 25 w 32"/>
                    <a:gd name="T9" fmla="*/ 4 h 22"/>
                    <a:gd name="T10" fmla="*/ 19 w 32"/>
                    <a:gd name="T11" fmla="*/ 7 h 22"/>
                    <a:gd name="T12" fmla="*/ 15 w 32"/>
                    <a:gd name="T13" fmla="*/ 7 h 22"/>
                    <a:gd name="T14" fmla="*/ 12 w 32"/>
                    <a:gd name="T15" fmla="*/ 5 h 22"/>
                    <a:gd name="T16" fmla="*/ 10 w 32"/>
                    <a:gd name="T17" fmla="*/ 5 h 22"/>
                    <a:gd name="T18" fmla="*/ 10 w 32"/>
                    <a:gd name="T19" fmla="*/ 7 h 22"/>
                    <a:gd name="T20" fmla="*/ 9 w 32"/>
                    <a:gd name="T21" fmla="*/ 10 h 22"/>
                    <a:gd name="T22" fmla="*/ 7 w 32"/>
                    <a:gd name="T23" fmla="*/ 10 h 22"/>
                    <a:gd name="T24" fmla="*/ 4 w 32"/>
                    <a:gd name="T25" fmla="*/ 9 h 22"/>
                    <a:gd name="T26" fmla="*/ 2 w 32"/>
                    <a:gd name="T27" fmla="*/ 11 h 22"/>
                    <a:gd name="T28" fmla="*/ 0 w 32"/>
                    <a:gd name="T29" fmla="*/ 12 h 22"/>
                    <a:gd name="T30" fmla="*/ 0 w 32"/>
                    <a:gd name="T31" fmla="*/ 16 h 22"/>
                    <a:gd name="T32" fmla="*/ 3 w 32"/>
                    <a:gd name="T33" fmla="*/ 19 h 22"/>
                    <a:gd name="T34" fmla="*/ 6 w 32"/>
                    <a:gd name="T35" fmla="*/ 21 h 22"/>
                    <a:gd name="T36" fmla="*/ 10 w 32"/>
                    <a:gd name="T37" fmla="*/ 21 h 22"/>
                    <a:gd name="T38" fmla="*/ 11 w 32"/>
                    <a:gd name="T39" fmla="*/ 22 h 22"/>
                    <a:gd name="T40" fmla="*/ 13 w 32"/>
                    <a:gd name="T41" fmla="*/ 21 h 22"/>
                    <a:gd name="T42" fmla="*/ 16 w 32"/>
                    <a:gd name="T43" fmla="*/ 20 h 22"/>
                    <a:gd name="T44" fmla="*/ 19 w 32"/>
                    <a:gd name="T45" fmla="*/ 17 h 22"/>
                    <a:gd name="T46" fmla="*/ 21 w 32"/>
                    <a:gd name="T47" fmla="*/ 15 h 22"/>
                    <a:gd name="T48" fmla="*/ 25 w 32"/>
                    <a:gd name="T49" fmla="*/ 16 h 22"/>
                    <a:gd name="T50" fmla="*/ 25 w 32"/>
                    <a:gd name="T51" fmla="*/ 12 h 22"/>
                    <a:gd name="T52" fmla="*/ 25 w 32"/>
                    <a:gd name="T53" fmla="*/ 10 h 22"/>
                    <a:gd name="T54" fmla="*/ 28 w 32"/>
                    <a:gd name="T55" fmla="*/ 5 h 22"/>
                    <a:gd name="T56" fmla="*/ 31 w 32"/>
                    <a:gd name="T5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22">
                      <a:moveTo>
                        <a:pt x="31" y="3"/>
                      </a:moveTo>
                      <a:lnTo>
                        <a:pt x="32" y="1"/>
                      </a:lnTo>
                      <a:lnTo>
                        <a:pt x="31" y="0"/>
                      </a:lnTo>
                      <a:lnTo>
                        <a:pt x="30" y="0"/>
                      </a:lnTo>
                      <a:lnTo>
                        <a:pt x="25" y="4"/>
                      </a:lnTo>
                      <a:lnTo>
                        <a:pt x="19" y="7"/>
                      </a:lnTo>
                      <a:lnTo>
                        <a:pt x="15" y="7"/>
                      </a:lnTo>
                      <a:lnTo>
                        <a:pt x="12" y="5"/>
                      </a:lnTo>
                      <a:lnTo>
                        <a:pt x="10" y="5"/>
                      </a:lnTo>
                      <a:lnTo>
                        <a:pt x="10" y="7"/>
                      </a:lnTo>
                      <a:lnTo>
                        <a:pt x="9" y="10"/>
                      </a:lnTo>
                      <a:lnTo>
                        <a:pt x="7" y="10"/>
                      </a:lnTo>
                      <a:lnTo>
                        <a:pt x="4" y="9"/>
                      </a:lnTo>
                      <a:lnTo>
                        <a:pt x="2" y="11"/>
                      </a:lnTo>
                      <a:lnTo>
                        <a:pt x="0" y="12"/>
                      </a:lnTo>
                      <a:lnTo>
                        <a:pt x="0" y="16"/>
                      </a:lnTo>
                      <a:lnTo>
                        <a:pt x="3" y="19"/>
                      </a:lnTo>
                      <a:lnTo>
                        <a:pt x="6" y="21"/>
                      </a:lnTo>
                      <a:lnTo>
                        <a:pt x="10" y="21"/>
                      </a:lnTo>
                      <a:lnTo>
                        <a:pt x="11" y="22"/>
                      </a:lnTo>
                      <a:lnTo>
                        <a:pt x="13" y="21"/>
                      </a:lnTo>
                      <a:lnTo>
                        <a:pt x="16" y="20"/>
                      </a:lnTo>
                      <a:lnTo>
                        <a:pt x="19" y="17"/>
                      </a:lnTo>
                      <a:lnTo>
                        <a:pt x="21" y="15"/>
                      </a:lnTo>
                      <a:lnTo>
                        <a:pt x="25" y="16"/>
                      </a:lnTo>
                      <a:lnTo>
                        <a:pt x="25" y="12"/>
                      </a:lnTo>
                      <a:lnTo>
                        <a:pt x="25" y="10"/>
                      </a:lnTo>
                      <a:lnTo>
                        <a:pt x="28" y="5"/>
                      </a:lnTo>
                      <a:lnTo>
                        <a:pt x="3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778">
                  <a:extLst>
                    <a:ext uri="{FF2B5EF4-FFF2-40B4-BE49-F238E27FC236}">
                      <a16:creationId xmlns:a16="http://schemas.microsoft.com/office/drawing/2014/main" id="{8361B565-B924-42F0-974B-DF00BAFB935F}"/>
                    </a:ext>
                  </a:extLst>
                </p:cNvPr>
                <p:cNvSpPr>
                  <a:spLocks/>
                </p:cNvSpPr>
                <p:nvPr/>
              </p:nvSpPr>
              <p:spPr bwMode="auto">
                <a:xfrm>
                  <a:off x="4091" y="2137"/>
                  <a:ext cx="88" cy="95"/>
                </a:xfrm>
                <a:custGeom>
                  <a:avLst/>
                  <a:gdLst>
                    <a:gd name="T0" fmla="*/ 13 w 88"/>
                    <a:gd name="T1" fmla="*/ 57 h 95"/>
                    <a:gd name="T2" fmla="*/ 14 w 88"/>
                    <a:gd name="T3" fmla="*/ 65 h 95"/>
                    <a:gd name="T4" fmla="*/ 11 w 88"/>
                    <a:gd name="T5" fmla="*/ 66 h 95"/>
                    <a:gd name="T6" fmla="*/ 7 w 88"/>
                    <a:gd name="T7" fmla="*/ 72 h 95"/>
                    <a:gd name="T8" fmla="*/ 5 w 88"/>
                    <a:gd name="T9" fmla="*/ 76 h 95"/>
                    <a:gd name="T10" fmla="*/ 7 w 88"/>
                    <a:gd name="T11" fmla="*/ 80 h 95"/>
                    <a:gd name="T12" fmla="*/ 7 w 88"/>
                    <a:gd name="T13" fmla="*/ 88 h 95"/>
                    <a:gd name="T14" fmla="*/ 12 w 88"/>
                    <a:gd name="T15" fmla="*/ 91 h 95"/>
                    <a:gd name="T16" fmla="*/ 16 w 88"/>
                    <a:gd name="T17" fmla="*/ 94 h 95"/>
                    <a:gd name="T18" fmla="*/ 47 w 88"/>
                    <a:gd name="T19" fmla="*/ 74 h 95"/>
                    <a:gd name="T20" fmla="*/ 71 w 88"/>
                    <a:gd name="T21" fmla="*/ 53 h 95"/>
                    <a:gd name="T22" fmla="*/ 75 w 88"/>
                    <a:gd name="T23" fmla="*/ 46 h 95"/>
                    <a:gd name="T24" fmla="*/ 75 w 88"/>
                    <a:gd name="T25" fmla="*/ 39 h 95"/>
                    <a:gd name="T26" fmla="*/ 77 w 88"/>
                    <a:gd name="T27" fmla="*/ 27 h 95"/>
                    <a:gd name="T28" fmla="*/ 75 w 88"/>
                    <a:gd name="T29" fmla="*/ 15 h 95"/>
                    <a:gd name="T30" fmla="*/ 82 w 88"/>
                    <a:gd name="T31" fmla="*/ 8 h 95"/>
                    <a:gd name="T32" fmla="*/ 87 w 88"/>
                    <a:gd name="T33" fmla="*/ 5 h 95"/>
                    <a:gd name="T34" fmla="*/ 88 w 88"/>
                    <a:gd name="T35" fmla="*/ 1 h 95"/>
                    <a:gd name="T36" fmla="*/ 83 w 88"/>
                    <a:gd name="T37" fmla="*/ 0 h 95"/>
                    <a:gd name="T38" fmla="*/ 71 w 88"/>
                    <a:gd name="T39" fmla="*/ 2 h 95"/>
                    <a:gd name="T40" fmla="*/ 64 w 88"/>
                    <a:gd name="T41" fmla="*/ 3 h 95"/>
                    <a:gd name="T42" fmla="*/ 57 w 88"/>
                    <a:gd name="T43" fmla="*/ 8 h 95"/>
                    <a:gd name="T44" fmla="*/ 53 w 88"/>
                    <a:gd name="T45" fmla="*/ 10 h 95"/>
                    <a:gd name="T46" fmla="*/ 42 w 88"/>
                    <a:gd name="T47" fmla="*/ 8 h 95"/>
                    <a:gd name="T48" fmla="*/ 37 w 88"/>
                    <a:gd name="T49" fmla="*/ 6 h 95"/>
                    <a:gd name="T50" fmla="*/ 28 w 88"/>
                    <a:gd name="T51" fmla="*/ 8 h 95"/>
                    <a:gd name="T52" fmla="*/ 19 w 88"/>
                    <a:gd name="T53" fmla="*/ 12 h 95"/>
                    <a:gd name="T54" fmla="*/ 13 w 88"/>
                    <a:gd name="T55" fmla="*/ 10 h 95"/>
                    <a:gd name="T56" fmla="*/ 12 w 88"/>
                    <a:gd name="T57" fmla="*/ 19 h 95"/>
                    <a:gd name="T58" fmla="*/ 11 w 88"/>
                    <a:gd name="T59" fmla="*/ 25 h 95"/>
                    <a:gd name="T60" fmla="*/ 5 w 88"/>
                    <a:gd name="T61" fmla="*/ 26 h 95"/>
                    <a:gd name="T62" fmla="*/ 2 w 88"/>
                    <a:gd name="T63" fmla="*/ 25 h 95"/>
                    <a:gd name="T64" fmla="*/ 1 w 88"/>
                    <a:gd name="T65" fmla="*/ 32 h 95"/>
                    <a:gd name="T66" fmla="*/ 4 w 88"/>
                    <a:gd name="T67" fmla="*/ 42 h 95"/>
                    <a:gd name="T68" fmla="*/ 3 w 88"/>
                    <a:gd name="T69" fmla="*/ 52 h 95"/>
                    <a:gd name="T70" fmla="*/ 10 w 88"/>
                    <a:gd name="T71"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95">
                      <a:moveTo>
                        <a:pt x="10" y="56"/>
                      </a:moveTo>
                      <a:lnTo>
                        <a:pt x="13" y="57"/>
                      </a:lnTo>
                      <a:lnTo>
                        <a:pt x="12" y="62"/>
                      </a:lnTo>
                      <a:lnTo>
                        <a:pt x="14" y="65"/>
                      </a:lnTo>
                      <a:lnTo>
                        <a:pt x="12" y="66"/>
                      </a:lnTo>
                      <a:lnTo>
                        <a:pt x="11" y="66"/>
                      </a:lnTo>
                      <a:lnTo>
                        <a:pt x="8" y="67"/>
                      </a:lnTo>
                      <a:lnTo>
                        <a:pt x="7" y="72"/>
                      </a:lnTo>
                      <a:lnTo>
                        <a:pt x="5" y="76"/>
                      </a:lnTo>
                      <a:lnTo>
                        <a:pt x="5" y="76"/>
                      </a:lnTo>
                      <a:lnTo>
                        <a:pt x="5" y="77"/>
                      </a:lnTo>
                      <a:lnTo>
                        <a:pt x="7" y="80"/>
                      </a:lnTo>
                      <a:lnTo>
                        <a:pt x="8" y="86"/>
                      </a:lnTo>
                      <a:lnTo>
                        <a:pt x="7" y="88"/>
                      </a:lnTo>
                      <a:lnTo>
                        <a:pt x="8" y="88"/>
                      </a:lnTo>
                      <a:lnTo>
                        <a:pt x="12" y="91"/>
                      </a:lnTo>
                      <a:lnTo>
                        <a:pt x="16" y="94"/>
                      </a:lnTo>
                      <a:lnTo>
                        <a:pt x="16" y="94"/>
                      </a:lnTo>
                      <a:lnTo>
                        <a:pt x="19" y="95"/>
                      </a:lnTo>
                      <a:lnTo>
                        <a:pt x="47" y="74"/>
                      </a:lnTo>
                      <a:lnTo>
                        <a:pt x="47" y="74"/>
                      </a:lnTo>
                      <a:lnTo>
                        <a:pt x="71" y="53"/>
                      </a:lnTo>
                      <a:lnTo>
                        <a:pt x="73" y="50"/>
                      </a:lnTo>
                      <a:lnTo>
                        <a:pt x="75" y="46"/>
                      </a:lnTo>
                      <a:lnTo>
                        <a:pt x="75" y="42"/>
                      </a:lnTo>
                      <a:lnTo>
                        <a:pt x="75" y="39"/>
                      </a:lnTo>
                      <a:lnTo>
                        <a:pt x="77" y="32"/>
                      </a:lnTo>
                      <a:lnTo>
                        <a:pt x="77" y="27"/>
                      </a:lnTo>
                      <a:lnTo>
                        <a:pt x="75" y="21"/>
                      </a:lnTo>
                      <a:lnTo>
                        <a:pt x="75" y="15"/>
                      </a:lnTo>
                      <a:lnTo>
                        <a:pt x="77" y="10"/>
                      </a:lnTo>
                      <a:lnTo>
                        <a:pt x="82" y="8"/>
                      </a:lnTo>
                      <a:lnTo>
                        <a:pt x="85" y="5"/>
                      </a:lnTo>
                      <a:lnTo>
                        <a:pt x="87" y="5"/>
                      </a:lnTo>
                      <a:lnTo>
                        <a:pt x="88" y="1"/>
                      </a:lnTo>
                      <a:lnTo>
                        <a:pt x="88" y="1"/>
                      </a:lnTo>
                      <a:lnTo>
                        <a:pt x="87" y="0"/>
                      </a:lnTo>
                      <a:lnTo>
                        <a:pt x="83" y="0"/>
                      </a:lnTo>
                      <a:lnTo>
                        <a:pt x="78" y="2"/>
                      </a:lnTo>
                      <a:lnTo>
                        <a:pt x="71" y="2"/>
                      </a:lnTo>
                      <a:lnTo>
                        <a:pt x="68" y="3"/>
                      </a:lnTo>
                      <a:lnTo>
                        <a:pt x="64" y="3"/>
                      </a:lnTo>
                      <a:lnTo>
                        <a:pt x="59" y="4"/>
                      </a:lnTo>
                      <a:lnTo>
                        <a:pt x="57" y="8"/>
                      </a:lnTo>
                      <a:lnTo>
                        <a:pt x="53" y="8"/>
                      </a:lnTo>
                      <a:lnTo>
                        <a:pt x="53" y="10"/>
                      </a:lnTo>
                      <a:lnTo>
                        <a:pt x="46" y="10"/>
                      </a:lnTo>
                      <a:lnTo>
                        <a:pt x="42" y="8"/>
                      </a:lnTo>
                      <a:lnTo>
                        <a:pt x="40" y="7"/>
                      </a:lnTo>
                      <a:lnTo>
                        <a:pt x="37" y="6"/>
                      </a:lnTo>
                      <a:lnTo>
                        <a:pt x="30" y="7"/>
                      </a:lnTo>
                      <a:lnTo>
                        <a:pt x="28" y="8"/>
                      </a:lnTo>
                      <a:lnTo>
                        <a:pt x="26" y="9"/>
                      </a:lnTo>
                      <a:lnTo>
                        <a:pt x="19" y="12"/>
                      </a:lnTo>
                      <a:lnTo>
                        <a:pt x="17" y="11"/>
                      </a:lnTo>
                      <a:lnTo>
                        <a:pt x="13" y="10"/>
                      </a:lnTo>
                      <a:lnTo>
                        <a:pt x="12" y="13"/>
                      </a:lnTo>
                      <a:lnTo>
                        <a:pt x="12" y="19"/>
                      </a:lnTo>
                      <a:lnTo>
                        <a:pt x="10" y="21"/>
                      </a:lnTo>
                      <a:lnTo>
                        <a:pt x="11" y="25"/>
                      </a:lnTo>
                      <a:lnTo>
                        <a:pt x="8" y="25"/>
                      </a:lnTo>
                      <a:lnTo>
                        <a:pt x="5" y="26"/>
                      </a:lnTo>
                      <a:lnTo>
                        <a:pt x="2" y="25"/>
                      </a:lnTo>
                      <a:lnTo>
                        <a:pt x="2" y="25"/>
                      </a:lnTo>
                      <a:lnTo>
                        <a:pt x="0" y="27"/>
                      </a:lnTo>
                      <a:lnTo>
                        <a:pt x="1" y="32"/>
                      </a:lnTo>
                      <a:lnTo>
                        <a:pt x="3" y="38"/>
                      </a:lnTo>
                      <a:lnTo>
                        <a:pt x="4" y="42"/>
                      </a:lnTo>
                      <a:lnTo>
                        <a:pt x="3" y="46"/>
                      </a:lnTo>
                      <a:lnTo>
                        <a:pt x="3" y="52"/>
                      </a:lnTo>
                      <a:lnTo>
                        <a:pt x="9" y="53"/>
                      </a:lnTo>
                      <a:lnTo>
                        <a:pt x="10"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779">
                  <a:extLst>
                    <a:ext uri="{FF2B5EF4-FFF2-40B4-BE49-F238E27FC236}">
                      <a16:creationId xmlns:a16="http://schemas.microsoft.com/office/drawing/2014/main" id="{A09499C2-A9AF-4446-8844-74C454CB64D0}"/>
                    </a:ext>
                  </a:extLst>
                </p:cNvPr>
                <p:cNvSpPr>
                  <a:spLocks/>
                </p:cNvSpPr>
                <p:nvPr/>
              </p:nvSpPr>
              <p:spPr bwMode="auto">
                <a:xfrm>
                  <a:off x="4074" y="2213"/>
                  <a:ext cx="21" cy="75"/>
                </a:xfrm>
                <a:custGeom>
                  <a:avLst/>
                  <a:gdLst>
                    <a:gd name="T0" fmla="*/ 15 w 21"/>
                    <a:gd name="T1" fmla="*/ 69 h 75"/>
                    <a:gd name="T2" fmla="*/ 16 w 21"/>
                    <a:gd name="T3" fmla="*/ 67 h 75"/>
                    <a:gd name="T4" fmla="*/ 16 w 21"/>
                    <a:gd name="T5" fmla="*/ 63 h 75"/>
                    <a:gd name="T6" fmla="*/ 17 w 21"/>
                    <a:gd name="T7" fmla="*/ 59 h 75"/>
                    <a:gd name="T8" fmla="*/ 17 w 21"/>
                    <a:gd name="T9" fmla="*/ 54 h 75"/>
                    <a:gd name="T10" fmla="*/ 18 w 21"/>
                    <a:gd name="T11" fmla="*/ 53 h 75"/>
                    <a:gd name="T12" fmla="*/ 18 w 21"/>
                    <a:gd name="T13" fmla="*/ 49 h 75"/>
                    <a:gd name="T14" fmla="*/ 19 w 21"/>
                    <a:gd name="T15" fmla="*/ 46 h 75"/>
                    <a:gd name="T16" fmla="*/ 19 w 21"/>
                    <a:gd name="T17" fmla="*/ 43 h 75"/>
                    <a:gd name="T18" fmla="*/ 19 w 21"/>
                    <a:gd name="T19" fmla="*/ 36 h 75"/>
                    <a:gd name="T20" fmla="*/ 18 w 21"/>
                    <a:gd name="T21" fmla="*/ 36 h 75"/>
                    <a:gd name="T22" fmla="*/ 16 w 21"/>
                    <a:gd name="T23" fmla="*/ 36 h 75"/>
                    <a:gd name="T24" fmla="*/ 14 w 21"/>
                    <a:gd name="T25" fmla="*/ 38 h 75"/>
                    <a:gd name="T26" fmla="*/ 12 w 21"/>
                    <a:gd name="T27" fmla="*/ 36 h 75"/>
                    <a:gd name="T28" fmla="*/ 13 w 21"/>
                    <a:gd name="T29" fmla="*/ 31 h 75"/>
                    <a:gd name="T30" fmla="*/ 13 w 21"/>
                    <a:gd name="T31" fmla="*/ 23 h 75"/>
                    <a:gd name="T32" fmla="*/ 12 w 21"/>
                    <a:gd name="T33" fmla="*/ 22 h 75"/>
                    <a:gd name="T34" fmla="*/ 13 w 21"/>
                    <a:gd name="T35" fmla="*/ 17 h 75"/>
                    <a:gd name="T36" fmla="*/ 16 w 21"/>
                    <a:gd name="T37" fmla="*/ 17 h 75"/>
                    <a:gd name="T38" fmla="*/ 17 w 21"/>
                    <a:gd name="T39" fmla="*/ 19 h 75"/>
                    <a:gd name="T40" fmla="*/ 19 w 21"/>
                    <a:gd name="T41" fmla="*/ 20 h 75"/>
                    <a:gd name="T42" fmla="*/ 20 w 21"/>
                    <a:gd name="T43" fmla="*/ 18 h 75"/>
                    <a:gd name="T44" fmla="*/ 20 w 21"/>
                    <a:gd name="T45" fmla="*/ 16 h 75"/>
                    <a:gd name="T46" fmla="*/ 20 w 21"/>
                    <a:gd name="T47" fmla="*/ 16 h 75"/>
                    <a:gd name="T48" fmla="*/ 19 w 21"/>
                    <a:gd name="T49" fmla="*/ 15 h 75"/>
                    <a:gd name="T50" fmla="*/ 19 w 21"/>
                    <a:gd name="T51" fmla="*/ 11 h 75"/>
                    <a:gd name="T52" fmla="*/ 20 w 21"/>
                    <a:gd name="T53" fmla="*/ 7 h 75"/>
                    <a:gd name="T54" fmla="*/ 20 w 21"/>
                    <a:gd name="T55" fmla="*/ 2 h 75"/>
                    <a:gd name="T56" fmla="*/ 21 w 21"/>
                    <a:gd name="T57" fmla="*/ 0 h 75"/>
                    <a:gd name="T58" fmla="*/ 20 w 21"/>
                    <a:gd name="T59" fmla="*/ 1 h 75"/>
                    <a:gd name="T60" fmla="*/ 19 w 21"/>
                    <a:gd name="T61" fmla="*/ 4 h 75"/>
                    <a:gd name="T62" fmla="*/ 14 w 21"/>
                    <a:gd name="T63" fmla="*/ 4 h 75"/>
                    <a:gd name="T64" fmla="*/ 12 w 21"/>
                    <a:gd name="T65" fmla="*/ 4 h 75"/>
                    <a:gd name="T66" fmla="*/ 9 w 21"/>
                    <a:gd name="T67" fmla="*/ 8 h 75"/>
                    <a:gd name="T68" fmla="*/ 8 w 21"/>
                    <a:gd name="T69" fmla="*/ 20 h 75"/>
                    <a:gd name="T70" fmla="*/ 4 w 21"/>
                    <a:gd name="T71" fmla="*/ 29 h 75"/>
                    <a:gd name="T72" fmla="*/ 0 w 21"/>
                    <a:gd name="T73" fmla="*/ 37 h 75"/>
                    <a:gd name="T74" fmla="*/ 1 w 21"/>
                    <a:gd name="T75" fmla="*/ 38 h 75"/>
                    <a:gd name="T76" fmla="*/ 4 w 21"/>
                    <a:gd name="T77" fmla="*/ 42 h 75"/>
                    <a:gd name="T78" fmla="*/ 5 w 21"/>
                    <a:gd name="T79" fmla="*/ 49 h 75"/>
                    <a:gd name="T80" fmla="*/ 9 w 21"/>
                    <a:gd name="T81" fmla="*/ 56 h 75"/>
                    <a:gd name="T82" fmla="*/ 12 w 21"/>
                    <a:gd name="T83" fmla="*/ 65 h 75"/>
                    <a:gd name="T84" fmla="*/ 12 w 21"/>
                    <a:gd name="T85" fmla="*/ 69 h 75"/>
                    <a:gd name="T86" fmla="*/ 13 w 21"/>
                    <a:gd name="T87" fmla="*/ 75 h 75"/>
                    <a:gd name="T88" fmla="*/ 15 w 21"/>
                    <a:gd name="T89" fmla="*/ 72 h 75"/>
                    <a:gd name="T90" fmla="*/ 15 w 21"/>
                    <a:gd name="T91" fmla="*/ 71 h 75"/>
                    <a:gd name="T92" fmla="*/ 15 w 21"/>
                    <a:gd name="T93" fmla="*/ 6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75">
                      <a:moveTo>
                        <a:pt x="15" y="69"/>
                      </a:moveTo>
                      <a:lnTo>
                        <a:pt x="16" y="67"/>
                      </a:lnTo>
                      <a:lnTo>
                        <a:pt x="16" y="63"/>
                      </a:lnTo>
                      <a:lnTo>
                        <a:pt x="17" y="59"/>
                      </a:lnTo>
                      <a:lnTo>
                        <a:pt x="17" y="54"/>
                      </a:lnTo>
                      <a:lnTo>
                        <a:pt x="18" y="53"/>
                      </a:lnTo>
                      <a:lnTo>
                        <a:pt x="18" y="49"/>
                      </a:lnTo>
                      <a:lnTo>
                        <a:pt x="19" y="46"/>
                      </a:lnTo>
                      <a:lnTo>
                        <a:pt x="19" y="43"/>
                      </a:lnTo>
                      <a:lnTo>
                        <a:pt x="19" y="36"/>
                      </a:lnTo>
                      <a:lnTo>
                        <a:pt x="18" y="36"/>
                      </a:lnTo>
                      <a:lnTo>
                        <a:pt x="16" y="36"/>
                      </a:lnTo>
                      <a:lnTo>
                        <a:pt x="14" y="38"/>
                      </a:lnTo>
                      <a:lnTo>
                        <a:pt x="12" y="36"/>
                      </a:lnTo>
                      <a:lnTo>
                        <a:pt x="13" y="31"/>
                      </a:lnTo>
                      <a:lnTo>
                        <a:pt x="13" y="23"/>
                      </a:lnTo>
                      <a:lnTo>
                        <a:pt x="12" y="22"/>
                      </a:lnTo>
                      <a:lnTo>
                        <a:pt x="13" y="17"/>
                      </a:lnTo>
                      <a:lnTo>
                        <a:pt x="16" y="17"/>
                      </a:lnTo>
                      <a:lnTo>
                        <a:pt x="17" y="19"/>
                      </a:lnTo>
                      <a:lnTo>
                        <a:pt x="19" y="20"/>
                      </a:lnTo>
                      <a:lnTo>
                        <a:pt x="20" y="18"/>
                      </a:lnTo>
                      <a:lnTo>
                        <a:pt x="20" y="16"/>
                      </a:lnTo>
                      <a:lnTo>
                        <a:pt x="20" y="16"/>
                      </a:lnTo>
                      <a:lnTo>
                        <a:pt x="19" y="15"/>
                      </a:lnTo>
                      <a:lnTo>
                        <a:pt x="19" y="11"/>
                      </a:lnTo>
                      <a:lnTo>
                        <a:pt x="20" y="7"/>
                      </a:lnTo>
                      <a:lnTo>
                        <a:pt x="20" y="2"/>
                      </a:lnTo>
                      <a:lnTo>
                        <a:pt x="21" y="0"/>
                      </a:lnTo>
                      <a:lnTo>
                        <a:pt x="20" y="1"/>
                      </a:lnTo>
                      <a:lnTo>
                        <a:pt x="19" y="4"/>
                      </a:lnTo>
                      <a:lnTo>
                        <a:pt x="14" y="4"/>
                      </a:lnTo>
                      <a:lnTo>
                        <a:pt x="12" y="4"/>
                      </a:lnTo>
                      <a:lnTo>
                        <a:pt x="9" y="8"/>
                      </a:lnTo>
                      <a:lnTo>
                        <a:pt x="8" y="20"/>
                      </a:lnTo>
                      <a:lnTo>
                        <a:pt x="4" y="29"/>
                      </a:lnTo>
                      <a:lnTo>
                        <a:pt x="0" y="37"/>
                      </a:lnTo>
                      <a:lnTo>
                        <a:pt x="1" y="38"/>
                      </a:lnTo>
                      <a:lnTo>
                        <a:pt x="4" y="42"/>
                      </a:lnTo>
                      <a:lnTo>
                        <a:pt x="5" y="49"/>
                      </a:lnTo>
                      <a:lnTo>
                        <a:pt x="9" y="56"/>
                      </a:lnTo>
                      <a:lnTo>
                        <a:pt x="12" y="65"/>
                      </a:lnTo>
                      <a:lnTo>
                        <a:pt x="12" y="69"/>
                      </a:lnTo>
                      <a:lnTo>
                        <a:pt x="13" y="75"/>
                      </a:lnTo>
                      <a:lnTo>
                        <a:pt x="15" y="72"/>
                      </a:lnTo>
                      <a:lnTo>
                        <a:pt x="15" y="71"/>
                      </a:lnTo>
                      <a:lnTo>
                        <a:pt x="15"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780">
                  <a:extLst>
                    <a:ext uri="{FF2B5EF4-FFF2-40B4-BE49-F238E27FC236}">
                      <a16:creationId xmlns:a16="http://schemas.microsoft.com/office/drawing/2014/main" id="{21283914-1A28-4AB7-BD9A-EC71A6BB917B}"/>
                    </a:ext>
                  </a:extLst>
                </p:cNvPr>
                <p:cNvSpPr>
                  <a:spLocks/>
                </p:cNvSpPr>
                <p:nvPr/>
              </p:nvSpPr>
              <p:spPr bwMode="auto">
                <a:xfrm>
                  <a:off x="4093" y="2213"/>
                  <a:ext cx="6" cy="16"/>
                </a:xfrm>
                <a:custGeom>
                  <a:avLst/>
                  <a:gdLst>
                    <a:gd name="T0" fmla="*/ 6 w 6"/>
                    <a:gd name="T1" fmla="*/ 10 h 16"/>
                    <a:gd name="T2" fmla="*/ 5 w 6"/>
                    <a:gd name="T3" fmla="*/ 4 h 16"/>
                    <a:gd name="T4" fmla="*/ 3 w 6"/>
                    <a:gd name="T5" fmla="*/ 1 h 16"/>
                    <a:gd name="T6" fmla="*/ 3 w 6"/>
                    <a:gd name="T7" fmla="*/ 0 h 16"/>
                    <a:gd name="T8" fmla="*/ 2 w 6"/>
                    <a:gd name="T9" fmla="*/ 0 h 16"/>
                    <a:gd name="T10" fmla="*/ 1 w 6"/>
                    <a:gd name="T11" fmla="*/ 2 h 16"/>
                    <a:gd name="T12" fmla="*/ 1 w 6"/>
                    <a:gd name="T13" fmla="*/ 7 h 16"/>
                    <a:gd name="T14" fmla="*/ 0 w 6"/>
                    <a:gd name="T15" fmla="*/ 11 h 16"/>
                    <a:gd name="T16" fmla="*/ 0 w 6"/>
                    <a:gd name="T17" fmla="*/ 15 h 16"/>
                    <a:gd name="T18" fmla="*/ 1 w 6"/>
                    <a:gd name="T19" fmla="*/ 16 h 16"/>
                    <a:gd name="T20" fmla="*/ 2 w 6"/>
                    <a:gd name="T21" fmla="*/ 16 h 16"/>
                    <a:gd name="T22" fmla="*/ 3 w 6"/>
                    <a:gd name="T23" fmla="*/ 15 h 16"/>
                    <a:gd name="T24" fmla="*/ 5 w 6"/>
                    <a:gd name="T25" fmla="*/ 12 h 16"/>
                    <a:gd name="T26" fmla="*/ 5 w 6"/>
                    <a:gd name="T27" fmla="*/ 12 h 16"/>
                    <a:gd name="T28" fmla="*/ 6 w 6"/>
                    <a:gd name="T2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6" y="10"/>
                      </a:moveTo>
                      <a:lnTo>
                        <a:pt x="5" y="4"/>
                      </a:lnTo>
                      <a:lnTo>
                        <a:pt x="3" y="1"/>
                      </a:lnTo>
                      <a:lnTo>
                        <a:pt x="3" y="0"/>
                      </a:lnTo>
                      <a:lnTo>
                        <a:pt x="2" y="0"/>
                      </a:lnTo>
                      <a:lnTo>
                        <a:pt x="1" y="2"/>
                      </a:lnTo>
                      <a:lnTo>
                        <a:pt x="1" y="7"/>
                      </a:lnTo>
                      <a:lnTo>
                        <a:pt x="0" y="11"/>
                      </a:lnTo>
                      <a:lnTo>
                        <a:pt x="0" y="15"/>
                      </a:lnTo>
                      <a:lnTo>
                        <a:pt x="1" y="16"/>
                      </a:lnTo>
                      <a:lnTo>
                        <a:pt x="2" y="16"/>
                      </a:lnTo>
                      <a:lnTo>
                        <a:pt x="3" y="15"/>
                      </a:lnTo>
                      <a:lnTo>
                        <a:pt x="5" y="12"/>
                      </a:lnTo>
                      <a:lnTo>
                        <a:pt x="5" y="12"/>
                      </a:lnTo>
                      <a:lnTo>
                        <a:pt x="6"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781">
                  <a:extLst>
                    <a:ext uri="{FF2B5EF4-FFF2-40B4-BE49-F238E27FC236}">
                      <a16:creationId xmlns:a16="http://schemas.microsoft.com/office/drawing/2014/main" id="{FA344936-D6C5-49AB-854F-A5BF33806DDD}"/>
                    </a:ext>
                  </a:extLst>
                </p:cNvPr>
                <p:cNvSpPr>
                  <a:spLocks/>
                </p:cNvSpPr>
                <p:nvPr/>
              </p:nvSpPr>
              <p:spPr bwMode="auto">
                <a:xfrm>
                  <a:off x="4086" y="2230"/>
                  <a:ext cx="8" cy="21"/>
                </a:xfrm>
                <a:custGeom>
                  <a:avLst/>
                  <a:gdLst>
                    <a:gd name="T0" fmla="*/ 5 w 8"/>
                    <a:gd name="T1" fmla="*/ 2 h 21"/>
                    <a:gd name="T2" fmla="*/ 4 w 8"/>
                    <a:gd name="T3" fmla="*/ 0 h 21"/>
                    <a:gd name="T4" fmla="*/ 1 w 8"/>
                    <a:gd name="T5" fmla="*/ 0 h 21"/>
                    <a:gd name="T6" fmla="*/ 0 w 8"/>
                    <a:gd name="T7" fmla="*/ 5 h 21"/>
                    <a:gd name="T8" fmla="*/ 1 w 8"/>
                    <a:gd name="T9" fmla="*/ 6 h 21"/>
                    <a:gd name="T10" fmla="*/ 1 w 8"/>
                    <a:gd name="T11" fmla="*/ 14 h 21"/>
                    <a:gd name="T12" fmla="*/ 0 w 8"/>
                    <a:gd name="T13" fmla="*/ 19 h 21"/>
                    <a:gd name="T14" fmla="*/ 2 w 8"/>
                    <a:gd name="T15" fmla="*/ 21 h 21"/>
                    <a:gd name="T16" fmla="*/ 4 w 8"/>
                    <a:gd name="T17" fmla="*/ 19 h 21"/>
                    <a:gd name="T18" fmla="*/ 6 w 8"/>
                    <a:gd name="T19" fmla="*/ 19 h 21"/>
                    <a:gd name="T20" fmla="*/ 7 w 8"/>
                    <a:gd name="T21" fmla="*/ 19 h 21"/>
                    <a:gd name="T22" fmla="*/ 7 w 8"/>
                    <a:gd name="T23" fmla="*/ 13 h 21"/>
                    <a:gd name="T24" fmla="*/ 7 w 8"/>
                    <a:gd name="T25" fmla="*/ 10 h 21"/>
                    <a:gd name="T26" fmla="*/ 8 w 8"/>
                    <a:gd name="T27" fmla="*/ 5 h 21"/>
                    <a:gd name="T28" fmla="*/ 8 w 8"/>
                    <a:gd name="T29" fmla="*/ 4 h 21"/>
                    <a:gd name="T30" fmla="*/ 8 w 8"/>
                    <a:gd name="T31" fmla="*/ 2 h 21"/>
                    <a:gd name="T32" fmla="*/ 8 w 8"/>
                    <a:gd name="T33" fmla="*/ 1 h 21"/>
                    <a:gd name="T34" fmla="*/ 7 w 8"/>
                    <a:gd name="T35" fmla="*/ 3 h 21"/>
                    <a:gd name="T36" fmla="*/ 5 w 8"/>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1">
                      <a:moveTo>
                        <a:pt x="5" y="2"/>
                      </a:moveTo>
                      <a:lnTo>
                        <a:pt x="4" y="0"/>
                      </a:lnTo>
                      <a:lnTo>
                        <a:pt x="1" y="0"/>
                      </a:lnTo>
                      <a:lnTo>
                        <a:pt x="0" y="5"/>
                      </a:lnTo>
                      <a:lnTo>
                        <a:pt x="1" y="6"/>
                      </a:lnTo>
                      <a:lnTo>
                        <a:pt x="1" y="14"/>
                      </a:lnTo>
                      <a:lnTo>
                        <a:pt x="0" y="19"/>
                      </a:lnTo>
                      <a:lnTo>
                        <a:pt x="2" y="21"/>
                      </a:lnTo>
                      <a:lnTo>
                        <a:pt x="4" y="19"/>
                      </a:lnTo>
                      <a:lnTo>
                        <a:pt x="6" y="19"/>
                      </a:lnTo>
                      <a:lnTo>
                        <a:pt x="7" y="19"/>
                      </a:lnTo>
                      <a:lnTo>
                        <a:pt x="7" y="13"/>
                      </a:lnTo>
                      <a:lnTo>
                        <a:pt x="7" y="10"/>
                      </a:lnTo>
                      <a:lnTo>
                        <a:pt x="8" y="5"/>
                      </a:lnTo>
                      <a:lnTo>
                        <a:pt x="8" y="4"/>
                      </a:lnTo>
                      <a:lnTo>
                        <a:pt x="8" y="2"/>
                      </a:lnTo>
                      <a:lnTo>
                        <a:pt x="8" y="1"/>
                      </a:lnTo>
                      <a:lnTo>
                        <a:pt x="7"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782">
                  <a:extLst>
                    <a:ext uri="{FF2B5EF4-FFF2-40B4-BE49-F238E27FC236}">
                      <a16:creationId xmlns:a16="http://schemas.microsoft.com/office/drawing/2014/main" id="{4B00B53E-D829-4D67-B39F-3E088DC90C7F}"/>
                    </a:ext>
                  </a:extLst>
                </p:cNvPr>
                <p:cNvSpPr>
                  <a:spLocks/>
                </p:cNvSpPr>
                <p:nvPr/>
              </p:nvSpPr>
              <p:spPr bwMode="auto">
                <a:xfrm>
                  <a:off x="4086" y="2189"/>
                  <a:ext cx="19" cy="28"/>
                </a:xfrm>
                <a:custGeom>
                  <a:avLst/>
                  <a:gdLst>
                    <a:gd name="T0" fmla="*/ 7 w 19"/>
                    <a:gd name="T1" fmla="*/ 28 h 28"/>
                    <a:gd name="T2" fmla="*/ 8 w 19"/>
                    <a:gd name="T3" fmla="*/ 25 h 28"/>
                    <a:gd name="T4" fmla="*/ 9 w 19"/>
                    <a:gd name="T5" fmla="*/ 24 h 28"/>
                    <a:gd name="T6" fmla="*/ 10 w 19"/>
                    <a:gd name="T7" fmla="*/ 24 h 28"/>
                    <a:gd name="T8" fmla="*/ 10 w 19"/>
                    <a:gd name="T9" fmla="*/ 24 h 28"/>
                    <a:gd name="T10" fmla="*/ 12 w 19"/>
                    <a:gd name="T11" fmla="*/ 20 h 28"/>
                    <a:gd name="T12" fmla="*/ 13 w 19"/>
                    <a:gd name="T13" fmla="*/ 15 h 28"/>
                    <a:gd name="T14" fmla="*/ 16 w 19"/>
                    <a:gd name="T15" fmla="*/ 14 h 28"/>
                    <a:gd name="T16" fmla="*/ 17 w 19"/>
                    <a:gd name="T17" fmla="*/ 14 h 28"/>
                    <a:gd name="T18" fmla="*/ 19 w 19"/>
                    <a:gd name="T19" fmla="*/ 13 h 28"/>
                    <a:gd name="T20" fmla="*/ 17 w 19"/>
                    <a:gd name="T21" fmla="*/ 10 h 28"/>
                    <a:gd name="T22" fmla="*/ 18 w 19"/>
                    <a:gd name="T23" fmla="*/ 5 h 28"/>
                    <a:gd name="T24" fmla="*/ 15 w 19"/>
                    <a:gd name="T25" fmla="*/ 4 h 28"/>
                    <a:gd name="T26" fmla="*/ 14 w 19"/>
                    <a:gd name="T27" fmla="*/ 1 h 28"/>
                    <a:gd name="T28" fmla="*/ 8 w 19"/>
                    <a:gd name="T29" fmla="*/ 0 h 28"/>
                    <a:gd name="T30" fmla="*/ 8 w 19"/>
                    <a:gd name="T31" fmla="*/ 1 h 28"/>
                    <a:gd name="T32" fmla="*/ 6 w 19"/>
                    <a:gd name="T33" fmla="*/ 1 h 28"/>
                    <a:gd name="T34" fmla="*/ 6 w 19"/>
                    <a:gd name="T35" fmla="*/ 14 h 28"/>
                    <a:gd name="T36" fmla="*/ 3 w 19"/>
                    <a:gd name="T37" fmla="*/ 18 h 28"/>
                    <a:gd name="T38" fmla="*/ 0 w 19"/>
                    <a:gd name="T39" fmla="*/ 22 h 28"/>
                    <a:gd name="T40" fmla="*/ 0 w 19"/>
                    <a:gd name="T41" fmla="*/ 27 h 28"/>
                    <a:gd name="T42" fmla="*/ 0 w 19"/>
                    <a:gd name="T43" fmla="*/ 28 h 28"/>
                    <a:gd name="T44" fmla="*/ 2 w 19"/>
                    <a:gd name="T45" fmla="*/ 28 h 28"/>
                    <a:gd name="T46" fmla="*/ 7 w 19"/>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8">
                      <a:moveTo>
                        <a:pt x="7" y="28"/>
                      </a:moveTo>
                      <a:lnTo>
                        <a:pt x="8" y="25"/>
                      </a:lnTo>
                      <a:lnTo>
                        <a:pt x="9" y="24"/>
                      </a:lnTo>
                      <a:lnTo>
                        <a:pt x="10" y="24"/>
                      </a:lnTo>
                      <a:lnTo>
                        <a:pt x="10" y="24"/>
                      </a:lnTo>
                      <a:lnTo>
                        <a:pt x="12" y="20"/>
                      </a:lnTo>
                      <a:lnTo>
                        <a:pt x="13" y="15"/>
                      </a:lnTo>
                      <a:lnTo>
                        <a:pt x="16" y="14"/>
                      </a:lnTo>
                      <a:lnTo>
                        <a:pt x="17" y="14"/>
                      </a:lnTo>
                      <a:lnTo>
                        <a:pt x="19" y="13"/>
                      </a:lnTo>
                      <a:lnTo>
                        <a:pt x="17" y="10"/>
                      </a:lnTo>
                      <a:lnTo>
                        <a:pt x="18" y="5"/>
                      </a:lnTo>
                      <a:lnTo>
                        <a:pt x="15" y="4"/>
                      </a:lnTo>
                      <a:lnTo>
                        <a:pt x="14" y="1"/>
                      </a:lnTo>
                      <a:lnTo>
                        <a:pt x="8" y="0"/>
                      </a:lnTo>
                      <a:lnTo>
                        <a:pt x="8" y="1"/>
                      </a:lnTo>
                      <a:lnTo>
                        <a:pt x="6" y="1"/>
                      </a:lnTo>
                      <a:lnTo>
                        <a:pt x="6" y="14"/>
                      </a:lnTo>
                      <a:lnTo>
                        <a:pt x="3" y="18"/>
                      </a:lnTo>
                      <a:lnTo>
                        <a:pt x="0" y="22"/>
                      </a:lnTo>
                      <a:lnTo>
                        <a:pt x="0" y="27"/>
                      </a:lnTo>
                      <a:lnTo>
                        <a:pt x="0" y="28"/>
                      </a:lnTo>
                      <a:lnTo>
                        <a:pt x="2" y="28"/>
                      </a:lnTo>
                      <a:lnTo>
                        <a:pt x="7"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783">
                  <a:extLst>
                    <a:ext uri="{FF2B5EF4-FFF2-40B4-BE49-F238E27FC236}">
                      <a16:creationId xmlns:a16="http://schemas.microsoft.com/office/drawing/2014/main" id="{06B4A575-2823-4B03-BDFD-9FAAA84BCB8B}"/>
                    </a:ext>
                  </a:extLst>
                </p:cNvPr>
                <p:cNvSpPr>
                  <a:spLocks/>
                </p:cNvSpPr>
                <p:nvPr/>
              </p:nvSpPr>
              <p:spPr bwMode="auto">
                <a:xfrm>
                  <a:off x="4088" y="2211"/>
                  <a:ext cx="57" cy="85"/>
                </a:xfrm>
                <a:custGeom>
                  <a:avLst/>
                  <a:gdLst>
                    <a:gd name="T0" fmla="*/ 19 w 57"/>
                    <a:gd name="T1" fmla="*/ 85 h 85"/>
                    <a:gd name="T2" fmla="*/ 29 w 57"/>
                    <a:gd name="T3" fmla="*/ 72 h 85"/>
                    <a:gd name="T4" fmla="*/ 39 w 57"/>
                    <a:gd name="T5" fmla="*/ 71 h 85"/>
                    <a:gd name="T6" fmla="*/ 39 w 57"/>
                    <a:gd name="T7" fmla="*/ 66 h 85"/>
                    <a:gd name="T8" fmla="*/ 46 w 57"/>
                    <a:gd name="T9" fmla="*/ 57 h 85"/>
                    <a:gd name="T10" fmla="*/ 30 w 57"/>
                    <a:gd name="T11" fmla="*/ 37 h 85"/>
                    <a:gd name="T12" fmla="*/ 51 w 57"/>
                    <a:gd name="T13" fmla="*/ 29 h 85"/>
                    <a:gd name="T14" fmla="*/ 56 w 57"/>
                    <a:gd name="T15" fmla="*/ 22 h 85"/>
                    <a:gd name="T16" fmla="*/ 57 w 57"/>
                    <a:gd name="T17" fmla="*/ 22 h 85"/>
                    <a:gd name="T18" fmla="*/ 50 w 57"/>
                    <a:gd name="T19" fmla="*/ 0 h 85"/>
                    <a:gd name="T20" fmla="*/ 50 w 57"/>
                    <a:gd name="T21" fmla="*/ 0 h 85"/>
                    <a:gd name="T22" fmla="*/ 22 w 57"/>
                    <a:gd name="T23" fmla="*/ 21 h 85"/>
                    <a:gd name="T24" fmla="*/ 19 w 57"/>
                    <a:gd name="T25" fmla="*/ 20 h 85"/>
                    <a:gd name="T26" fmla="*/ 19 w 57"/>
                    <a:gd name="T27" fmla="*/ 20 h 85"/>
                    <a:gd name="T28" fmla="*/ 15 w 57"/>
                    <a:gd name="T29" fmla="*/ 17 h 85"/>
                    <a:gd name="T30" fmla="*/ 11 w 57"/>
                    <a:gd name="T31" fmla="*/ 14 h 85"/>
                    <a:gd name="T32" fmla="*/ 10 w 57"/>
                    <a:gd name="T33" fmla="*/ 14 h 85"/>
                    <a:gd name="T34" fmla="*/ 8 w 57"/>
                    <a:gd name="T35" fmla="*/ 17 h 85"/>
                    <a:gd name="T36" fmla="*/ 7 w 57"/>
                    <a:gd name="T37" fmla="*/ 18 h 85"/>
                    <a:gd name="T38" fmla="*/ 6 w 57"/>
                    <a:gd name="T39" fmla="*/ 18 h 85"/>
                    <a:gd name="T40" fmla="*/ 6 w 57"/>
                    <a:gd name="T41" fmla="*/ 20 h 85"/>
                    <a:gd name="T42" fmla="*/ 6 w 57"/>
                    <a:gd name="T43" fmla="*/ 21 h 85"/>
                    <a:gd name="T44" fmla="*/ 6 w 57"/>
                    <a:gd name="T45" fmla="*/ 23 h 85"/>
                    <a:gd name="T46" fmla="*/ 6 w 57"/>
                    <a:gd name="T47" fmla="*/ 24 h 85"/>
                    <a:gd name="T48" fmla="*/ 5 w 57"/>
                    <a:gd name="T49" fmla="*/ 29 h 85"/>
                    <a:gd name="T50" fmla="*/ 5 w 57"/>
                    <a:gd name="T51" fmla="*/ 32 h 85"/>
                    <a:gd name="T52" fmla="*/ 5 w 57"/>
                    <a:gd name="T53" fmla="*/ 45 h 85"/>
                    <a:gd name="T54" fmla="*/ 5 w 57"/>
                    <a:gd name="T55" fmla="*/ 48 h 85"/>
                    <a:gd name="T56" fmla="*/ 4 w 57"/>
                    <a:gd name="T57" fmla="*/ 51 h 85"/>
                    <a:gd name="T58" fmla="*/ 4 w 57"/>
                    <a:gd name="T59" fmla="*/ 55 h 85"/>
                    <a:gd name="T60" fmla="*/ 3 w 57"/>
                    <a:gd name="T61" fmla="*/ 56 h 85"/>
                    <a:gd name="T62" fmla="*/ 3 w 57"/>
                    <a:gd name="T63" fmla="*/ 61 h 85"/>
                    <a:gd name="T64" fmla="*/ 2 w 57"/>
                    <a:gd name="T65" fmla="*/ 65 h 85"/>
                    <a:gd name="T66" fmla="*/ 2 w 57"/>
                    <a:gd name="T67" fmla="*/ 69 h 85"/>
                    <a:gd name="T68" fmla="*/ 1 w 57"/>
                    <a:gd name="T69" fmla="*/ 71 h 85"/>
                    <a:gd name="T70" fmla="*/ 1 w 57"/>
                    <a:gd name="T71" fmla="*/ 73 h 85"/>
                    <a:gd name="T72" fmla="*/ 1 w 57"/>
                    <a:gd name="T73" fmla="*/ 74 h 85"/>
                    <a:gd name="T74" fmla="*/ 1 w 57"/>
                    <a:gd name="T75" fmla="*/ 73 h 85"/>
                    <a:gd name="T76" fmla="*/ 1 w 57"/>
                    <a:gd name="T77" fmla="*/ 75 h 85"/>
                    <a:gd name="T78" fmla="*/ 0 w 57"/>
                    <a:gd name="T79" fmla="*/ 79 h 85"/>
                    <a:gd name="T80" fmla="*/ 0 w 57"/>
                    <a:gd name="T81" fmla="*/ 80 h 85"/>
                    <a:gd name="T82" fmla="*/ 4 w 57"/>
                    <a:gd name="T83" fmla="*/ 80 h 85"/>
                    <a:gd name="T84" fmla="*/ 19 w 57"/>
                    <a:gd name="T8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85">
                      <a:moveTo>
                        <a:pt x="19" y="85"/>
                      </a:moveTo>
                      <a:lnTo>
                        <a:pt x="29" y="72"/>
                      </a:lnTo>
                      <a:lnTo>
                        <a:pt x="39" y="71"/>
                      </a:lnTo>
                      <a:lnTo>
                        <a:pt x="39" y="66"/>
                      </a:lnTo>
                      <a:lnTo>
                        <a:pt x="46" y="57"/>
                      </a:lnTo>
                      <a:lnTo>
                        <a:pt x="30" y="37"/>
                      </a:lnTo>
                      <a:lnTo>
                        <a:pt x="51" y="29"/>
                      </a:lnTo>
                      <a:lnTo>
                        <a:pt x="56" y="22"/>
                      </a:lnTo>
                      <a:lnTo>
                        <a:pt x="57" y="22"/>
                      </a:lnTo>
                      <a:lnTo>
                        <a:pt x="50" y="0"/>
                      </a:lnTo>
                      <a:lnTo>
                        <a:pt x="50" y="0"/>
                      </a:lnTo>
                      <a:lnTo>
                        <a:pt x="22" y="21"/>
                      </a:lnTo>
                      <a:lnTo>
                        <a:pt x="19" y="20"/>
                      </a:lnTo>
                      <a:lnTo>
                        <a:pt x="19" y="20"/>
                      </a:lnTo>
                      <a:lnTo>
                        <a:pt x="15" y="17"/>
                      </a:lnTo>
                      <a:lnTo>
                        <a:pt x="11" y="14"/>
                      </a:lnTo>
                      <a:lnTo>
                        <a:pt x="10" y="14"/>
                      </a:lnTo>
                      <a:lnTo>
                        <a:pt x="8" y="17"/>
                      </a:lnTo>
                      <a:lnTo>
                        <a:pt x="7" y="18"/>
                      </a:lnTo>
                      <a:lnTo>
                        <a:pt x="6" y="18"/>
                      </a:lnTo>
                      <a:lnTo>
                        <a:pt x="6" y="20"/>
                      </a:lnTo>
                      <a:lnTo>
                        <a:pt x="6" y="21"/>
                      </a:lnTo>
                      <a:lnTo>
                        <a:pt x="6" y="23"/>
                      </a:lnTo>
                      <a:lnTo>
                        <a:pt x="6" y="24"/>
                      </a:lnTo>
                      <a:lnTo>
                        <a:pt x="5" y="29"/>
                      </a:lnTo>
                      <a:lnTo>
                        <a:pt x="5" y="32"/>
                      </a:lnTo>
                      <a:lnTo>
                        <a:pt x="5" y="45"/>
                      </a:lnTo>
                      <a:lnTo>
                        <a:pt x="5" y="48"/>
                      </a:lnTo>
                      <a:lnTo>
                        <a:pt x="4" y="51"/>
                      </a:lnTo>
                      <a:lnTo>
                        <a:pt x="4" y="55"/>
                      </a:lnTo>
                      <a:lnTo>
                        <a:pt x="3" y="56"/>
                      </a:lnTo>
                      <a:lnTo>
                        <a:pt x="3" y="61"/>
                      </a:lnTo>
                      <a:lnTo>
                        <a:pt x="2" y="65"/>
                      </a:lnTo>
                      <a:lnTo>
                        <a:pt x="2" y="69"/>
                      </a:lnTo>
                      <a:lnTo>
                        <a:pt x="1" y="71"/>
                      </a:lnTo>
                      <a:lnTo>
                        <a:pt x="1" y="73"/>
                      </a:lnTo>
                      <a:lnTo>
                        <a:pt x="1" y="74"/>
                      </a:lnTo>
                      <a:lnTo>
                        <a:pt x="1" y="73"/>
                      </a:lnTo>
                      <a:lnTo>
                        <a:pt x="1" y="75"/>
                      </a:lnTo>
                      <a:lnTo>
                        <a:pt x="0" y="79"/>
                      </a:lnTo>
                      <a:lnTo>
                        <a:pt x="0" y="80"/>
                      </a:lnTo>
                      <a:lnTo>
                        <a:pt x="4" y="80"/>
                      </a:lnTo>
                      <a:lnTo>
                        <a:pt x="19" y="8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784">
                  <a:extLst>
                    <a:ext uri="{FF2B5EF4-FFF2-40B4-BE49-F238E27FC236}">
                      <a16:creationId xmlns:a16="http://schemas.microsoft.com/office/drawing/2014/main" id="{C41C64C5-FA2A-48B3-AAD8-431E2A92593F}"/>
                    </a:ext>
                  </a:extLst>
                </p:cNvPr>
                <p:cNvSpPr>
                  <a:spLocks/>
                </p:cNvSpPr>
                <p:nvPr/>
              </p:nvSpPr>
              <p:spPr bwMode="auto">
                <a:xfrm>
                  <a:off x="4086" y="2233"/>
                  <a:ext cx="294" cy="298"/>
                </a:xfrm>
                <a:custGeom>
                  <a:avLst/>
                  <a:gdLst>
                    <a:gd name="T0" fmla="*/ 164 w 294"/>
                    <a:gd name="T1" fmla="*/ 58 h 298"/>
                    <a:gd name="T2" fmla="*/ 58 w 294"/>
                    <a:gd name="T3" fmla="*/ 0 h 298"/>
                    <a:gd name="T4" fmla="*/ 48 w 294"/>
                    <a:gd name="T5" fmla="*/ 35 h 298"/>
                    <a:gd name="T6" fmla="*/ 31 w 294"/>
                    <a:gd name="T7" fmla="*/ 50 h 298"/>
                    <a:gd name="T8" fmla="*/ 2 w 294"/>
                    <a:gd name="T9" fmla="*/ 58 h 298"/>
                    <a:gd name="T10" fmla="*/ 0 w 294"/>
                    <a:gd name="T11" fmla="*/ 76 h 298"/>
                    <a:gd name="T12" fmla="*/ 3 w 294"/>
                    <a:gd name="T13" fmla="*/ 78 h 298"/>
                    <a:gd name="T14" fmla="*/ 7 w 294"/>
                    <a:gd name="T15" fmla="*/ 80 h 298"/>
                    <a:gd name="T16" fmla="*/ 15 w 294"/>
                    <a:gd name="T17" fmla="*/ 92 h 298"/>
                    <a:gd name="T18" fmla="*/ 21 w 294"/>
                    <a:gd name="T19" fmla="*/ 99 h 298"/>
                    <a:gd name="T20" fmla="*/ 26 w 294"/>
                    <a:gd name="T21" fmla="*/ 113 h 298"/>
                    <a:gd name="T22" fmla="*/ 30 w 294"/>
                    <a:gd name="T23" fmla="*/ 120 h 298"/>
                    <a:gd name="T24" fmla="*/ 38 w 294"/>
                    <a:gd name="T25" fmla="*/ 132 h 298"/>
                    <a:gd name="T26" fmla="*/ 38 w 294"/>
                    <a:gd name="T27" fmla="*/ 142 h 298"/>
                    <a:gd name="T28" fmla="*/ 43 w 294"/>
                    <a:gd name="T29" fmla="*/ 148 h 298"/>
                    <a:gd name="T30" fmla="*/ 52 w 294"/>
                    <a:gd name="T31" fmla="*/ 151 h 298"/>
                    <a:gd name="T32" fmla="*/ 59 w 294"/>
                    <a:gd name="T33" fmla="*/ 160 h 298"/>
                    <a:gd name="T34" fmla="*/ 61 w 294"/>
                    <a:gd name="T35" fmla="*/ 171 h 298"/>
                    <a:gd name="T36" fmla="*/ 66 w 294"/>
                    <a:gd name="T37" fmla="*/ 181 h 298"/>
                    <a:gd name="T38" fmla="*/ 65 w 294"/>
                    <a:gd name="T39" fmla="*/ 191 h 298"/>
                    <a:gd name="T40" fmla="*/ 69 w 294"/>
                    <a:gd name="T41" fmla="*/ 206 h 298"/>
                    <a:gd name="T42" fmla="*/ 80 w 294"/>
                    <a:gd name="T43" fmla="*/ 219 h 298"/>
                    <a:gd name="T44" fmla="*/ 86 w 294"/>
                    <a:gd name="T45" fmla="*/ 223 h 298"/>
                    <a:gd name="T46" fmla="*/ 93 w 294"/>
                    <a:gd name="T47" fmla="*/ 230 h 298"/>
                    <a:gd name="T48" fmla="*/ 98 w 294"/>
                    <a:gd name="T49" fmla="*/ 248 h 298"/>
                    <a:gd name="T50" fmla="*/ 112 w 294"/>
                    <a:gd name="T51" fmla="*/ 268 h 298"/>
                    <a:gd name="T52" fmla="*/ 119 w 294"/>
                    <a:gd name="T53" fmla="*/ 277 h 298"/>
                    <a:gd name="T54" fmla="*/ 126 w 294"/>
                    <a:gd name="T55" fmla="*/ 287 h 298"/>
                    <a:gd name="T56" fmla="*/ 128 w 294"/>
                    <a:gd name="T57" fmla="*/ 274 h 298"/>
                    <a:gd name="T58" fmla="*/ 138 w 294"/>
                    <a:gd name="T59" fmla="*/ 269 h 298"/>
                    <a:gd name="T60" fmla="*/ 172 w 294"/>
                    <a:gd name="T61" fmla="*/ 282 h 298"/>
                    <a:gd name="T62" fmla="*/ 252 w 294"/>
                    <a:gd name="T63" fmla="*/ 237 h 298"/>
                    <a:gd name="T64" fmla="*/ 291 w 294"/>
                    <a:gd name="T65" fmla="*/ 172 h 298"/>
                    <a:gd name="T66" fmla="*/ 245 w 294"/>
                    <a:gd name="T67" fmla="*/ 170 h 298"/>
                    <a:gd name="T68" fmla="*/ 239 w 294"/>
                    <a:gd name="T69" fmla="*/ 146 h 298"/>
                    <a:gd name="T70" fmla="*/ 236 w 294"/>
                    <a:gd name="T71" fmla="*/ 143 h 298"/>
                    <a:gd name="T72" fmla="*/ 235 w 294"/>
                    <a:gd name="T73" fmla="*/ 140 h 298"/>
                    <a:gd name="T74" fmla="*/ 228 w 294"/>
                    <a:gd name="T75" fmla="*/ 136 h 298"/>
                    <a:gd name="T76" fmla="*/ 225 w 294"/>
                    <a:gd name="T77" fmla="*/ 131 h 298"/>
                    <a:gd name="T78" fmla="*/ 215 w 294"/>
                    <a:gd name="T79" fmla="*/ 112 h 298"/>
                    <a:gd name="T80" fmla="*/ 214 w 294"/>
                    <a:gd name="T81" fmla="*/ 102 h 298"/>
                    <a:gd name="T82" fmla="*/ 211 w 294"/>
                    <a:gd name="T83" fmla="*/ 97 h 298"/>
                    <a:gd name="T84" fmla="*/ 202 w 294"/>
                    <a:gd name="T85" fmla="*/ 86 h 298"/>
                    <a:gd name="T86" fmla="*/ 204 w 294"/>
                    <a:gd name="T87" fmla="*/ 86 h 298"/>
                    <a:gd name="T88" fmla="*/ 196 w 294"/>
                    <a:gd name="T89" fmla="*/ 81 h 298"/>
                    <a:gd name="T90" fmla="*/ 190 w 294"/>
                    <a:gd name="T91" fmla="*/ 68 h 298"/>
                    <a:gd name="T92" fmla="*/ 188 w 294"/>
                    <a:gd name="T93" fmla="*/ 6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4" h="298">
                      <a:moveTo>
                        <a:pt x="179" y="63"/>
                      </a:moveTo>
                      <a:lnTo>
                        <a:pt x="166" y="58"/>
                      </a:lnTo>
                      <a:lnTo>
                        <a:pt x="164" y="58"/>
                      </a:lnTo>
                      <a:lnTo>
                        <a:pt x="137" y="57"/>
                      </a:lnTo>
                      <a:lnTo>
                        <a:pt x="71" y="2"/>
                      </a:lnTo>
                      <a:lnTo>
                        <a:pt x="58" y="0"/>
                      </a:lnTo>
                      <a:lnTo>
                        <a:pt x="53" y="7"/>
                      </a:lnTo>
                      <a:lnTo>
                        <a:pt x="32" y="15"/>
                      </a:lnTo>
                      <a:lnTo>
                        <a:pt x="48" y="35"/>
                      </a:lnTo>
                      <a:lnTo>
                        <a:pt x="41" y="44"/>
                      </a:lnTo>
                      <a:lnTo>
                        <a:pt x="41" y="49"/>
                      </a:lnTo>
                      <a:lnTo>
                        <a:pt x="31" y="50"/>
                      </a:lnTo>
                      <a:lnTo>
                        <a:pt x="21" y="63"/>
                      </a:lnTo>
                      <a:lnTo>
                        <a:pt x="6" y="58"/>
                      </a:lnTo>
                      <a:lnTo>
                        <a:pt x="2" y="58"/>
                      </a:lnTo>
                      <a:lnTo>
                        <a:pt x="1" y="64"/>
                      </a:lnTo>
                      <a:lnTo>
                        <a:pt x="2" y="71"/>
                      </a:lnTo>
                      <a:lnTo>
                        <a:pt x="0" y="76"/>
                      </a:lnTo>
                      <a:lnTo>
                        <a:pt x="0" y="78"/>
                      </a:lnTo>
                      <a:lnTo>
                        <a:pt x="3" y="78"/>
                      </a:lnTo>
                      <a:lnTo>
                        <a:pt x="3" y="78"/>
                      </a:lnTo>
                      <a:lnTo>
                        <a:pt x="5" y="77"/>
                      </a:lnTo>
                      <a:lnTo>
                        <a:pt x="8" y="79"/>
                      </a:lnTo>
                      <a:lnTo>
                        <a:pt x="7" y="80"/>
                      </a:lnTo>
                      <a:lnTo>
                        <a:pt x="14" y="88"/>
                      </a:lnTo>
                      <a:lnTo>
                        <a:pt x="14" y="91"/>
                      </a:lnTo>
                      <a:lnTo>
                        <a:pt x="15" y="92"/>
                      </a:lnTo>
                      <a:lnTo>
                        <a:pt x="16" y="96"/>
                      </a:lnTo>
                      <a:lnTo>
                        <a:pt x="19" y="99"/>
                      </a:lnTo>
                      <a:lnTo>
                        <a:pt x="21" y="99"/>
                      </a:lnTo>
                      <a:lnTo>
                        <a:pt x="24" y="108"/>
                      </a:lnTo>
                      <a:lnTo>
                        <a:pt x="24" y="110"/>
                      </a:lnTo>
                      <a:lnTo>
                        <a:pt x="26" y="113"/>
                      </a:lnTo>
                      <a:lnTo>
                        <a:pt x="28" y="114"/>
                      </a:lnTo>
                      <a:lnTo>
                        <a:pt x="29" y="118"/>
                      </a:lnTo>
                      <a:lnTo>
                        <a:pt x="30" y="120"/>
                      </a:lnTo>
                      <a:lnTo>
                        <a:pt x="33" y="122"/>
                      </a:lnTo>
                      <a:lnTo>
                        <a:pt x="36" y="130"/>
                      </a:lnTo>
                      <a:lnTo>
                        <a:pt x="38" y="132"/>
                      </a:lnTo>
                      <a:lnTo>
                        <a:pt x="38" y="137"/>
                      </a:lnTo>
                      <a:lnTo>
                        <a:pt x="38" y="140"/>
                      </a:lnTo>
                      <a:lnTo>
                        <a:pt x="38" y="142"/>
                      </a:lnTo>
                      <a:lnTo>
                        <a:pt x="41" y="144"/>
                      </a:lnTo>
                      <a:lnTo>
                        <a:pt x="41" y="147"/>
                      </a:lnTo>
                      <a:lnTo>
                        <a:pt x="43" y="148"/>
                      </a:lnTo>
                      <a:lnTo>
                        <a:pt x="45" y="146"/>
                      </a:lnTo>
                      <a:lnTo>
                        <a:pt x="48" y="149"/>
                      </a:lnTo>
                      <a:lnTo>
                        <a:pt x="52" y="151"/>
                      </a:lnTo>
                      <a:lnTo>
                        <a:pt x="56" y="156"/>
                      </a:lnTo>
                      <a:lnTo>
                        <a:pt x="57" y="160"/>
                      </a:lnTo>
                      <a:lnTo>
                        <a:pt x="59" y="160"/>
                      </a:lnTo>
                      <a:lnTo>
                        <a:pt x="59" y="164"/>
                      </a:lnTo>
                      <a:lnTo>
                        <a:pt x="60" y="165"/>
                      </a:lnTo>
                      <a:lnTo>
                        <a:pt x="61" y="171"/>
                      </a:lnTo>
                      <a:lnTo>
                        <a:pt x="64" y="174"/>
                      </a:lnTo>
                      <a:lnTo>
                        <a:pt x="65" y="180"/>
                      </a:lnTo>
                      <a:lnTo>
                        <a:pt x="66" y="181"/>
                      </a:lnTo>
                      <a:lnTo>
                        <a:pt x="65" y="188"/>
                      </a:lnTo>
                      <a:lnTo>
                        <a:pt x="63" y="188"/>
                      </a:lnTo>
                      <a:lnTo>
                        <a:pt x="65" y="191"/>
                      </a:lnTo>
                      <a:lnTo>
                        <a:pt x="66" y="198"/>
                      </a:lnTo>
                      <a:lnTo>
                        <a:pt x="66" y="204"/>
                      </a:lnTo>
                      <a:lnTo>
                        <a:pt x="69" y="206"/>
                      </a:lnTo>
                      <a:lnTo>
                        <a:pt x="69" y="209"/>
                      </a:lnTo>
                      <a:lnTo>
                        <a:pt x="76" y="218"/>
                      </a:lnTo>
                      <a:lnTo>
                        <a:pt x="80" y="219"/>
                      </a:lnTo>
                      <a:lnTo>
                        <a:pt x="82" y="219"/>
                      </a:lnTo>
                      <a:lnTo>
                        <a:pt x="84" y="223"/>
                      </a:lnTo>
                      <a:lnTo>
                        <a:pt x="86" y="223"/>
                      </a:lnTo>
                      <a:lnTo>
                        <a:pt x="90" y="227"/>
                      </a:lnTo>
                      <a:lnTo>
                        <a:pt x="90" y="229"/>
                      </a:lnTo>
                      <a:lnTo>
                        <a:pt x="93" y="230"/>
                      </a:lnTo>
                      <a:lnTo>
                        <a:pt x="93" y="233"/>
                      </a:lnTo>
                      <a:lnTo>
                        <a:pt x="94" y="234"/>
                      </a:lnTo>
                      <a:lnTo>
                        <a:pt x="98" y="248"/>
                      </a:lnTo>
                      <a:lnTo>
                        <a:pt x="100" y="250"/>
                      </a:lnTo>
                      <a:lnTo>
                        <a:pt x="101" y="255"/>
                      </a:lnTo>
                      <a:lnTo>
                        <a:pt x="112" y="268"/>
                      </a:lnTo>
                      <a:lnTo>
                        <a:pt x="114" y="268"/>
                      </a:lnTo>
                      <a:lnTo>
                        <a:pt x="114" y="275"/>
                      </a:lnTo>
                      <a:lnTo>
                        <a:pt x="119" y="277"/>
                      </a:lnTo>
                      <a:lnTo>
                        <a:pt x="121" y="285"/>
                      </a:lnTo>
                      <a:lnTo>
                        <a:pt x="124" y="286"/>
                      </a:lnTo>
                      <a:lnTo>
                        <a:pt x="126" y="287"/>
                      </a:lnTo>
                      <a:lnTo>
                        <a:pt x="128" y="284"/>
                      </a:lnTo>
                      <a:lnTo>
                        <a:pt x="131" y="281"/>
                      </a:lnTo>
                      <a:lnTo>
                        <a:pt x="128" y="274"/>
                      </a:lnTo>
                      <a:lnTo>
                        <a:pt x="131" y="267"/>
                      </a:lnTo>
                      <a:lnTo>
                        <a:pt x="135" y="264"/>
                      </a:lnTo>
                      <a:lnTo>
                        <a:pt x="138" y="269"/>
                      </a:lnTo>
                      <a:lnTo>
                        <a:pt x="148" y="269"/>
                      </a:lnTo>
                      <a:lnTo>
                        <a:pt x="159" y="275"/>
                      </a:lnTo>
                      <a:lnTo>
                        <a:pt x="172" y="282"/>
                      </a:lnTo>
                      <a:lnTo>
                        <a:pt x="173" y="298"/>
                      </a:lnTo>
                      <a:lnTo>
                        <a:pt x="198" y="256"/>
                      </a:lnTo>
                      <a:lnTo>
                        <a:pt x="252" y="237"/>
                      </a:lnTo>
                      <a:lnTo>
                        <a:pt x="292" y="223"/>
                      </a:lnTo>
                      <a:lnTo>
                        <a:pt x="294" y="185"/>
                      </a:lnTo>
                      <a:lnTo>
                        <a:pt x="291" y="172"/>
                      </a:lnTo>
                      <a:lnTo>
                        <a:pt x="291" y="172"/>
                      </a:lnTo>
                      <a:lnTo>
                        <a:pt x="286" y="177"/>
                      </a:lnTo>
                      <a:lnTo>
                        <a:pt x="245" y="170"/>
                      </a:lnTo>
                      <a:lnTo>
                        <a:pt x="242" y="157"/>
                      </a:lnTo>
                      <a:lnTo>
                        <a:pt x="239" y="151"/>
                      </a:lnTo>
                      <a:lnTo>
                        <a:pt x="239" y="146"/>
                      </a:lnTo>
                      <a:lnTo>
                        <a:pt x="239" y="146"/>
                      </a:lnTo>
                      <a:lnTo>
                        <a:pt x="238" y="146"/>
                      </a:lnTo>
                      <a:lnTo>
                        <a:pt x="236" y="143"/>
                      </a:lnTo>
                      <a:lnTo>
                        <a:pt x="236" y="142"/>
                      </a:lnTo>
                      <a:lnTo>
                        <a:pt x="238" y="140"/>
                      </a:lnTo>
                      <a:lnTo>
                        <a:pt x="235" y="140"/>
                      </a:lnTo>
                      <a:lnTo>
                        <a:pt x="235" y="139"/>
                      </a:lnTo>
                      <a:lnTo>
                        <a:pt x="232" y="139"/>
                      </a:lnTo>
                      <a:lnTo>
                        <a:pt x="228" y="136"/>
                      </a:lnTo>
                      <a:lnTo>
                        <a:pt x="228" y="134"/>
                      </a:lnTo>
                      <a:lnTo>
                        <a:pt x="227" y="135"/>
                      </a:lnTo>
                      <a:lnTo>
                        <a:pt x="225" y="131"/>
                      </a:lnTo>
                      <a:lnTo>
                        <a:pt x="224" y="126"/>
                      </a:lnTo>
                      <a:lnTo>
                        <a:pt x="217" y="116"/>
                      </a:lnTo>
                      <a:lnTo>
                        <a:pt x="215" y="112"/>
                      </a:lnTo>
                      <a:lnTo>
                        <a:pt x="216" y="112"/>
                      </a:lnTo>
                      <a:lnTo>
                        <a:pt x="216" y="110"/>
                      </a:lnTo>
                      <a:lnTo>
                        <a:pt x="214" y="102"/>
                      </a:lnTo>
                      <a:lnTo>
                        <a:pt x="214" y="100"/>
                      </a:lnTo>
                      <a:lnTo>
                        <a:pt x="212" y="97"/>
                      </a:lnTo>
                      <a:lnTo>
                        <a:pt x="211" y="97"/>
                      </a:lnTo>
                      <a:lnTo>
                        <a:pt x="206" y="89"/>
                      </a:lnTo>
                      <a:lnTo>
                        <a:pt x="204" y="89"/>
                      </a:lnTo>
                      <a:lnTo>
                        <a:pt x="202" y="86"/>
                      </a:lnTo>
                      <a:lnTo>
                        <a:pt x="202" y="85"/>
                      </a:lnTo>
                      <a:lnTo>
                        <a:pt x="204" y="84"/>
                      </a:lnTo>
                      <a:lnTo>
                        <a:pt x="204" y="86"/>
                      </a:lnTo>
                      <a:lnTo>
                        <a:pt x="204" y="84"/>
                      </a:lnTo>
                      <a:lnTo>
                        <a:pt x="201" y="83"/>
                      </a:lnTo>
                      <a:lnTo>
                        <a:pt x="196" y="81"/>
                      </a:lnTo>
                      <a:lnTo>
                        <a:pt x="194" y="73"/>
                      </a:lnTo>
                      <a:lnTo>
                        <a:pt x="192" y="69"/>
                      </a:lnTo>
                      <a:lnTo>
                        <a:pt x="190" y="68"/>
                      </a:lnTo>
                      <a:lnTo>
                        <a:pt x="190" y="65"/>
                      </a:lnTo>
                      <a:lnTo>
                        <a:pt x="189" y="66"/>
                      </a:lnTo>
                      <a:lnTo>
                        <a:pt x="188" y="64"/>
                      </a:lnTo>
                      <a:lnTo>
                        <a:pt x="180" y="69"/>
                      </a:lnTo>
                      <a:lnTo>
                        <a:pt x="179"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785">
                  <a:extLst>
                    <a:ext uri="{FF2B5EF4-FFF2-40B4-BE49-F238E27FC236}">
                      <a16:creationId xmlns:a16="http://schemas.microsoft.com/office/drawing/2014/main" id="{1209137D-6A87-4738-ADEE-E5ABF50B0C9E}"/>
                    </a:ext>
                  </a:extLst>
                </p:cNvPr>
                <p:cNvSpPr>
                  <a:spLocks/>
                </p:cNvSpPr>
                <p:nvPr/>
              </p:nvSpPr>
              <p:spPr bwMode="auto">
                <a:xfrm>
                  <a:off x="4312" y="2343"/>
                  <a:ext cx="12" cy="29"/>
                </a:xfrm>
                <a:custGeom>
                  <a:avLst/>
                  <a:gdLst>
                    <a:gd name="T0" fmla="*/ 6 w 12"/>
                    <a:gd name="T1" fmla="*/ 29 h 29"/>
                    <a:gd name="T2" fmla="*/ 9 w 12"/>
                    <a:gd name="T3" fmla="*/ 29 h 29"/>
                    <a:gd name="T4" fmla="*/ 9 w 12"/>
                    <a:gd name="T5" fmla="*/ 29 h 29"/>
                    <a:gd name="T6" fmla="*/ 10 w 12"/>
                    <a:gd name="T7" fmla="*/ 29 h 29"/>
                    <a:gd name="T8" fmla="*/ 12 w 12"/>
                    <a:gd name="T9" fmla="*/ 20 h 29"/>
                    <a:gd name="T10" fmla="*/ 10 w 12"/>
                    <a:gd name="T11" fmla="*/ 17 h 29"/>
                    <a:gd name="T12" fmla="*/ 9 w 12"/>
                    <a:gd name="T13" fmla="*/ 17 h 29"/>
                    <a:gd name="T14" fmla="*/ 9 w 12"/>
                    <a:gd name="T15" fmla="*/ 11 h 29"/>
                    <a:gd name="T16" fmla="*/ 9 w 12"/>
                    <a:gd name="T17" fmla="*/ 11 h 29"/>
                    <a:gd name="T18" fmla="*/ 10 w 12"/>
                    <a:gd name="T19" fmla="*/ 6 h 29"/>
                    <a:gd name="T20" fmla="*/ 9 w 12"/>
                    <a:gd name="T21" fmla="*/ 5 h 29"/>
                    <a:gd name="T22" fmla="*/ 9 w 12"/>
                    <a:gd name="T23" fmla="*/ 5 h 29"/>
                    <a:gd name="T24" fmla="*/ 8 w 12"/>
                    <a:gd name="T25" fmla="*/ 2 h 29"/>
                    <a:gd name="T26" fmla="*/ 6 w 12"/>
                    <a:gd name="T27" fmla="*/ 0 h 29"/>
                    <a:gd name="T28" fmla="*/ 5 w 12"/>
                    <a:gd name="T29" fmla="*/ 0 h 29"/>
                    <a:gd name="T30" fmla="*/ 4 w 12"/>
                    <a:gd name="T31" fmla="*/ 2 h 29"/>
                    <a:gd name="T32" fmla="*/ 3 w 12"/>
                    <a:gd name="T33" fmla="*/ 2 h 29"/>
                    <a:gd name="T34" fmla="*/ 3 w 12"/>
                    <a:gd name="T35" fmla="*/ 3 h 29"/>
                    <a:gd name="T36" fmla="*/ 2 w 12"/>
                    <a:gd name="T37" fmla="*/ 4 h 29"/>
                    <a:gd name="T38" fmla="*/ 2 w 12"/>
                    <a:gd name="T39" fmla="*/ 7 h 29"/>
                    <a:gd name="T40" fmla="*/ 2 w 12"/>
                    <a:gd name="T41" fmla="*/ 7 h 29"/>
                    <a:gd name="T42" fmla="*/ 2 w 12"/>
                    <a:gd name="T43" fmla="*/ 12 h 29"/>
                    <a:gd name="T44" fmla="*/ 2 w 12"/>
                    <a:gd name="T45" fmla="*/ 12 h 29"/>
                    <a:gd name="T46" fmla="*/ 1 w 12"/>
                    <a:gd name="T47" fmla="*/ 12 h 29"/>
                    <a:gd name="T48" fmla="*/ 0 w 12"/>
                    <a:gd name="T49" fmla="*/ 16 h 29"/>
                    <a:gd name="T50" fmla="*/ 1 w 12"/>
                    <a:gd name="T51" fmla="*/ 19 h 29"/>
                    <a:gd name="T52" fmla="*/ 2 w 12"/>
                    <a:gd name="T53" fmla="*/ 20 h 29"/>
                    <a:gd name="T54" fmla="*/ 2 w 12"/>
                    <a:gd name="T55" fmla="*/ 24 h 29"/>
                    <a:gd name="T56" fmla="*/ 2 w 12"/>
                    <a:gd name="T57" fmla="*/ 24 h 29"/>
                    <a:gd name="T58" fmla="*/ 2 w 12"/>
                    <a:gd name="T59" fmla="*/ 26 h 29"/>
                    <a:gd name="T60" fmla="*/ 6 w 12"/>
                    <a:gd name="T6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29">
                      <a:moveTo>
                        <a:pt x="6" y="29"/>
                      </a:moveTo>
                      <a:lnTo>
                        <a:pt x="9" y="29"/>
                      </a:lnTo>
                      <a:lnTo>
                        <a:pt x="9" y="29"/>
                      </a:lnTo>
                      <a:lnTo>
                        <a:pt x="10" y="29"/>
                      </a:lnTo>
                      <a:lnTo>
                        <a:pt x="12" y="20"/>
                      </a:lnTo>
                      <a:lnTo>
                        <a:pt x="10" y="17"/>
                      </a:lnTo>
                      <a:lnTo>
                        <a:pt x="9" y="17"/>
                      </a:lnTo>
                      <a:lnTo>
                        <a:pt x="9" y="11"/>
                      </a:lnTo>
                      <a:lnTo>
                        <a:pt x="9" y="11"/>
                      </a:lnTo>
                      <a:lnTo>
                        <a:pt x="10" y="6"/>
                      </a:lnTo>
                      <a:lnTo>
                        <a:pt x="9" y="5"/>
                      </a:lnTo>
                      <a:lnTo>
                        <a:pt x="9" y="5"/>
                      </a:lnTo>
                      <a:lnTo>
                        <a:pt x="8" y="2"/>
                      </a:lnTo>
                      <a:lnTo>
                        <a:pt x="6" y="0"/>
                      </a:lnTo>
                      <a:lnTo>
                        <a:pt x="5" y="0"/>
                      </a:lnTo>
                      <a:lnTo>
                        <a:pt x="4" y="2"/>
                      </a:lnTo>
                      <a:lnTo>
                        <a:pt x="3" y="2"/>
                      </a:lnTo>
                      <a:lnTo>
                        <a:pt x="3" y="3"/>
                      </a:lnTo>
                      <a:lnTo>
                        <a:pt x="2" y="4"/>
                      </a:lnTo>
                      <a:lnTo>
                        <a:pt x="2" y="7"/>
                      </a:lnTo>
                      <a:lnTo>
                        <a:pt x="2" y="7"/>
                      </a:lnTo>
                      <a:lnTo>
                        <a:pt x="2" y="12"/>
                      </a:lnTo>
                      <a:lnTo>
                        <a:pt x="2" y="12"/>
                      </a:lnTo>
                      <a:lnTo>
                        <a:pt x="1" y="12"/>
                      </a:lnTo>
                      <a:lnTo>
                        <a:pt x="0" y="16"/>
                      </a:lnTo>
                      <a:lnTo>
                        <a:pt x="1" y="19"/>
                      </a:lnTo>
                      <a:lnTo>
                        <a:pt x="2" y="20"/>
                      </a:lnTo>
                      <a:lnTo>
                        <a:pt x="2" y="24"/>
                      </a:lnTo>
                      <a:lnTo>
                        <a:pt x="2" y="24"/>
                      </a:lnTo>
                      <a:lnTo>
                        <a:pt x="2"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786">
                  <a:extLst>
                    <a:ext uri="{FF2B5EF4-FFF2-40B4-BE49-F238E27FC236}">
                      <a16:creationId xmlns:a16="http://schemas.microsoft.com/office/drawing/2014/main" id="{32AE5536-8A57-4A2B-BBCB-B28DC6B2D218}"/>
                    </a:ext>
                  </a:extLst>
                </p:cNvPr>
                <p:cNvSpPr>
                  <a:spLocks/>
                </p:cNvSpPr>
                <p:nvPr/>
              </p:nvSpPr>
              <p:spPr bwMode="auto">
                <a:xfrm>
                  <a:off x="4325" y="2345"/>
                  <a:ext cx="66" cy="65"/>
                </a:xfrm>
                <a:custGeom>
                  <a:avLst/>
                  <a:gdLst>
                    <a:gd name="T0" fmla="*/ 3 w 66"/>
                    <a:gd name="T1" fmla="*/ 45 h 65"/>
                    <a:gd name="T2" fmla="*/ 6 w 66"/>
                    <a:gd name="T3" fmla="*/ 58 h 65"/>
                    <a:gd name="T4" fmla="*/ 47 w 66"/>
                    <a:gd name="T5" fmla="*/ 65 h 65"/>
                    <a:gd name="T6" fmla="*/ 52 w 66"/>
                    <a:gd name="T7" fmla="*/ 60 h 65"/>
                    <a:gd name="T8" fmla="*/ 64 w 66"/>
                    <a:gd name="T9" fmla="*/ 15 h 65"/>
                    <a:gd name="T10" fmla="*/ 66 w 66"/>
                    <a:gd name="T11" fmla="*/ 14 h 65"/>
                    <a:gd name="T12" fmla="*/ 66 w 66"/>
                    <a:gd name="T13" fmla="*/ 10 h 65"/>
                    <a:gd name="T14" fmla="*/ 66 w 66"/>
                    <a:gd name="T15" fmla="*/ 8 h 65"/>
                    <a:gd name="T16" fmla="*/ 65 w 66"/>
                    <a:gd name="T17" fmla="*/ 9 h 65"/>
                    <a:gd name="T18" fmla="*/ 64 w 66"/>
                    <a:gd name="T19" fmla="*/ 8 h 65"/>
                    <a:gd name="T20" fmla="*/ 64 w 66"/>
                    <a:gd name="T21" fmla="*/ 7 h 65"/>
                    <a:gd name="T22" fmla="*/ 62 w 66"/>
                    <a:gd name="T23" fmla="*/ 7 h 65"/>
                    <a:gd name="T24" fmla="*/ 62 w 66"/>
                    <a:gd name="T25" fmla="*/ 1 h 65"/>
                    <a:gd name="T26" fmla="*/ 60 w 66"/>
                    <a:gd name="T27" fmla="*/ 0 h 65"/>
                    <a:gd name="T28" fmla="*/ 60 w 66"/>
                    <a:gd name="T29" fmla="*/ 3 h 65"/>
                    <a:gd name="T30" fmla="*/ 59 w 66"/>
                    <a:gd name="T31" fmla="*/ 5 h 65"/>
                    <a:gd name="T32" fmla="*/ 51 w 66"/>
                    <a:gd name="T33" fmla="*/ 11 h 65"/>
                    <a:gd name="T34" fmla="*/ 51 w 66"/>
                    <a:gd name="T35" fmla="*/ 16 h 65"/>
                    <a:gd name="T36" fmla="*/ 43 w 66"/>
                    <a:gd name="T37" fmla="*/ 24 h 65"/>
                    <a:gd name="T38" fmla="*/ 41 w 66"/>
                    <a:gd name="T39" fmla="*/ 27 h 65"/>
                    <a:gd name="T40" fmla="*/ 42 w 66"/>
                    <a:gd name="T41" fmla="*/ 27 h 65"/>
                    <a:gd name="T42" fmla="*/ 43 w 66"/>
                    <a:gd name="T43" fmla="*/ 29 h 65"/>
                    <a:gd name="T44" fmla="*/ 40 w 66"/>
                    <a:gd name="T45" fmla="*/ 34 h 65"/>
                    <a:gd name="T46" fmla="*/ 38 w 66"/>
                    <a:gd name="T47" fmla="*/ 31 h 65"/>
                    <a:gd name="T48" fmla="*/ 37 w 66"/>
                    <a:gd name="T49" fmla="*/ 32 h 65"/>
                    <a:gd name="T50" fmla="*/ 35 w 66"/>
                    <a:gd name="T51" fmla="*/ 32 h 65"/>
                    <a:gd name="T52" fmla="*/ 35 w 66"/>
                    <a:gd name="T53" fmla="*/ 35 h 65"/>
                    <a:gd name="T54" fmla="*/ 34 w 66"/>
                    <a:gd name="T55" fmla="*/ 35 h 65"/>
                    <a:gd name="T56" fmla="*/ 34 w 66"/>
                    <a:gd name="T57" fmla="*/ 37 h 65"/>
                    <a:gd name="T58" fmla="*/ 30 w 66"/>
                    <a:gd name="T59" fmla="*/ 38 h 65"/>
                    <a:gd name="T60" fmla="*/ 27 w 66"/>
                    <a:gd name="T61" fmla="*/ 38 h 65"/>
                    <a:gd name="T62" fmla="*/ 26 w 66"/>
                    <a:gd name="T63" fmla="*/ 36 h 65"/>
                    <a:gd name="T64" fmla="*/ 23 w 66"/>
                    <a:gd name="T65" fmla="*/ 37 h 65"/>
                    <a:gd name="T66" fmla="*/ 22 w 66"/>
                    <a:gd name="T67" fmla="*/ 36 h 65"/>
                    <a:gd name="T68" fmla="*/ 20 w 66"/>
                    <a:gd name="T69" fmla="*/ 36 h 65"/>
                    <a:gd name="T70" fmla="*/ 15 w 66"/>
                    <a:gd name="T71" fmla="*/ 35 h 65"/>
                    <a:gd name="T72" fmla="*/ 9 w 66"/>
                    <a:gd name="T73" fmla="*/ 41 h 65"/>
                    <a:gd name="T74" fmla="*/ 7 w 66"/>
                    <a:gd name="T75" fmla="*/ 40 h 65"/>
                    <a:gd name="T76" fmla="*/ 5 w 66"/>
                    <a:gd name="T77" fmla="*/ 39 h 65"/>
                    <a:gd name="T78" fmla="*/ 3 w 66"/>
                    <a:gd name="T79" fmla="*/ 41 h 65"/>
                    <a:gd name="T80" fmla="*/ 2 w 66"/>
                    <a:gd name="T81" fmla="*/ 33 h 65"/>
                    <a:gd name="T82" fmla="*/ 0 w 66"/>
                    <a:gd name="T83" fmla="*/ 35 h 65"/>
                    <a:gd name="T84" fmla="*/ 0 w 66"/>
                    <a:gd name="T85" fmla="*/ 34 h 65"/>
                    <a:gd name="T86" fmla="*/ 0 w 66"/>
                    <a:gd name="T87" fmla="*/ 39 h 65"/>
                    <a:gd name="T88" fmla="*/ 3 w 66"/>
                    <a:gd name="T89" fmla="*/ 4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65">
                      <a:moveTo>
                        <a:pt x="3" y="45"/>
                      </a:moveTo>
                      <a:lnTo>
                        <a:pt x="6" y="58"/>
                      </a:lnTo>
                      <a:lnTo>
                        <a:pt x="47" y="65"/>
                      </a:lnTo>
                      <a:lnTo>
                        <a:pt x="52" y="60"/>
                      </a:lnTo>
                      <a:lnTo>
                        <a:pt x="64" y="15"/>
                      </a:lnTo>
                      <a:lnTo>
                        <a:pt x="66" y="14"/>
                      </a:lnTo>
                      <a:lnTo>
                        <a:pt x="66" y="10"/>
                      </a:lnTo>
                      <a:lnTo>
                        <a:pt x="66" y="8"/>
                      </a:lnTo>
                      <a:lnTo>
                        <a:pt x="65" y="9"/>
                      </a:lnTo>
                      <a:lnTo>
                        <a:pt x="64" y="8"/>
                      </a:lnTo>
                      <a:lnTo>
                        <a:pt x="64" y="7"/>
                      </a:lnTo>
                      <a:lnTo>
                        <a:pt x="62" y="7"/>
                      </a:lnTo>
                      <a:lnTo>
                        <a:pt x="62" y="1"/>
                      </a:lnTo>
                      <a:lnTo>
                        <a:pt x="60" y="0"/>
                      </a:lnTo>
                      <a:lnTo>
                        <a:pt x="60" y="3"/>
                      </a:lnTo>
                      <a:lnTo>
                        <a:pt x="59" y="5"/>
                      </a:lnTo>
                      <a:lnTo>
                        <a:pt x="51" y="11"/>
                      </a:lnTo>
                      <a:lnTo>
                        <a:pt x="51" y="16"/>
                      </a:lnTo>
                      <a:lnTo>
                        <a:pt x="43" y="24"/>
                      </a:lnTo>
                      <a:lnTo>
                        <a:pt x="41" y="27"/>
                      </a:lnTo>
                      <a:lnTo>
                        <a:pt x="42" y="27"/>
                      </a:lnTo>
                      <a:lnTo>
                        <a:pt x="43" y="29"/>
                      </a:lnTo>
                      <a:lnTo>
                        <a:pt x="40" y="34"/>
                      </a:lnTo>
                      <a:lnTo>
                        <a:pt x="38" y="31"/>
                      </a:lnTo>
                      <a:lnTo>
                        <a:pt x="37" y="32"/>
                      </a:lnTo>
                      <a:lnTo>
                        <a:pt x="35" y="32"/>
                      </a:lnTo>
                      <a:lnTo>
                        <a:pt x="35" y="35"/>
                      </a:lnTo>
                      <a:lnTo>
                        <a:pt x="34" y="35"/>
                      </a:lnTo>
                      <a:lnTo>
                        <a:pt x="34" y="37"/>
                      </a:lnTo>
                      <a:lnTo>
                        <a:pt x="30" y="38"/>
                      </a:lnTo>
                      <a:lnTo>
                        <a:pt x="27" y="38"/>
                      </a:lnTo>
                      <a:lnTo>
                        <a:pt x="26" y="36"/>
                      </a:lnTo>
                      <a:lnTo>
                        <a:pt x="23" y="37"/>
                      </a:lnTo>
                      <a:lnTo>
                        <a:pt x="22" y="36"/>
                      </a:lnTo>
                      <a:lnTo>
                        <a:pt x="20" y="36"/>
                      </a:lnTo>
                      <a:lnTo>
                        <a:pt x="15" y="35"/>
                      </a:lnTo>
                      <a:lnTo>
                        <a:pt x="9" y="41"/>
                      </a:lnTo>
                      <a:lnTo>
                        <a:pt x="7" y="40"/>
                      </a:lnTo>
                      <a:lnTo>
                        <a:pt x="5" y="39"/>
                      </a:lnTo>
                      <a:lnTo>
                        <a:pt x="3" y="41"/>
                      </a:lnTo>
                      <a:lnTo>
                        <a:pt x="2" y="33"/>
                      </a:lnTo>
                      <a:lnTo>
                        <a:pt x="0" y="35"/>
                      </a:lnTo>
                      <a:lnTo>
                        <a:pt x="0" y="34"/>
                      </a:lnTo>
                      <a:lnTo>
                        <a:pt x="0" y="39"/>
                      </a:lnTo>
                      <a:lnTo>
                        <a:pt x="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787">
                  <a:extLst>
                    <a:ext uri="{FF2B5EF4-FFF2-40B4-BE49-F238E27FC236}">
                      <a16:creationId xmlns:a16="http://schemas.microsoft.com/office/drawing/2014/main" id="{250F1916-EA12-4876-994C-BC09A83C5EFA}"/>
                    </a:ext>
                  </a:extLst>
                </p:cNvPr>
                <p:cNvSpPr>
                  <a:spLocks/>
                </p:cNvSpPr>
                <p:nvPr/>
              </p:nvSpPr>
              <p:spPr bwMode="auto">
                <a:xfrm>
                  <a:off x="3259" y="2124"/>
                  <a:ext cx="6" cy="4"/>
                </a:xfrm>
                <a:custGeom>
                  <a:avLst/>
                  <a:gdLst>
                    <a:gd name="T0" fmla="*/ 3 w 6"/>
                    <a:gd name="T1" fmla="*/ 0 h 4"/>
                    <a:gd name="T2" fmla="*/ 0 w 6"/>
                    <a:gd name="T3" fmla="*/ 2 h 4"/>
                    <a:gd name="T4" fmla="*/ 1 w 6"/>
                    <a:gd name="T5" fmla="*/ 3 h 4"/>
                    <a:gd name="T6" fmla="*/ 4 w 6"/>
                    <a:gd name="T7" fmla="*/ 4 h 4"/>
                    <a:gd name="T8" fmla="*/ 6 w 6"/>
                    <a:gd name="T9" fmla="*/ 3 h 4"/>
                    <a:gd name="T10" fmla="*/ 4 w 6"/>
                    <a:gd name="T11" fmla="*/ 1 h 4"/>
                    <a:gd name="T12" fmla="*/ 3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3" y="0"/>
                      </a:moveTo>
                      <a:lnTo>
                        <a:pt x="0" y="2"/>
                      </a:lnTo>
                      <a:lnTo>
                        <a:pt x="1" y="3"/>
                      </a:lnTo>
                      <a:lnTo>
                        <a:pt x="4" y="4"/>
                      </a:lnTo>
                      <a:lnTo>
                        <a:pt x="6"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788">
                  <a:extLst>
                    <a:ext uri="{FF2B5EF4-FFF2-40B4-BE49-F238E27FC236}">
                      <a16:creationId xmlns:a16="http://schemas.microsoft.com/office/drawing/2014/main" id="{1D8BCC46-163C-4E88-9794-8B7CCE4FBBC4}"/>
                    </a:ext>
                  </a:extLst>
                </p:cNvPr>
                <p:cNvSpPr>
                  <a:spLocks/>
                </p:cNvSpPr>
                <p:nvPr/>
              </p:nvSpPr>
              <p:spPr bwMode="auto">
                <a:xfrm>
                  <a:off x="3228" y="2107"/>
                  <a:ext cx="3" cy="1"/>
                </a:xfrm>
                <a:custGeom>
                  <a:avLst/>
                  <a:gdLst>
                    <a:gd name="T0" fmla="*/ 0 w 3"/>
                    <a:gd name="T1" fmla="*/ 0 h 1"/>
                    <a:gd name="T2" fmla="*/ 3 w 3"/>
                    <a:gd name="T3" fmla="*/ 1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789">
                  <a:extLst>
                    <a:ext uri="{FF2B5EF4-FFF2-40B4-BE49-F238E27FC236}">
                      <a16:creationId xmlns:a16="http://schemas.microsoft.com/office/drawing/2014/main" id="{9B9FC9BF-A8B3-4A9E-9C45-69C51941275E}"/>
                    </a:ext>
                  </a:extLst>
                </p:cNvPr>
                <p:cNvSpPr>
                  <a:spLocks/>
                </p:cNvSpPr>
                <p:nvPr/>
              </p:nvSpPr>
              <p:spPr bwMode="auto">
                <a:xfrm>
                  <a:off x="3223" y="2110"/>
                  <a:ext cx="4" cy="3"/>
                </a:xfrm>
                <a:custGeom>
                  <a:avLst/>
                  <a:gdLst>
                    <a:gd name="T0" fmla="*/ 0 w 4"/>
                    <a:gd name="T1" fmla="*/ 0 h 3"/>
                    <a:gd name="T2" fmla="*/ 1 w 4"/>
                    <a:gd name="T3" fmla="*/ 3 h 3"/>
                    <a:gd name="T4" fmla="*/ 3 w 4"/>
                    <a:gd name="T5" fmla="*/ 3 h 3"/>
                    <a:gd name="T6" fmla="*/ 4 w 4"/>
                    <a:gd name="T7" fmla="*/ 3 h 3"/>
                    <a:gd name="T8" fmla="*/ 2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1" y="3"/>
                      </a:lnTo>
                      <a:lnTo>
                        <a:pt x="3"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790">
                  <a:extLst>
                    <a:ext uri="{FF2B5EF4-FFF2-40B4-BE49-F238E27FC236}">
                      <a16:creationId xmlns:a16="http://schemas.microsoft.com/office/drawing/2014/main" id="{862DBF45-43F0-4A69-B471-1DC18FEEB5D1}"/>
                    </a:ext>
                  </a:extLst>
                </p:cNvPr>
                <p:cNvSpPr>
                  <a:spLocks/>
                </p:cNvSpPr>
                <p:nvPr/>
              </p:nvSpPr>
              <p:spPr bwMode="auto">
                <a:xfrm>
                  <a:off x="3240" y="2106"/>
                  <a:ext cx="2" cy="2"/>
                </a:xfrm>
                <a:custGeom>
                  <a:avLst/>
                  <a:gdLst>
                    <a:gd name="T0" fmla="*/ 0 w 2"/>
                    <a:gd name="T1" fmla="*/ 1 h 2"/>
                    <a:gd name="T2" fmla="*/ 2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791">
                  <a:extLst>
                    <a:ext uri="{FF2B5EF4-FFF2-40B4-BE49-F238E27FC236}">
                      <a16:creationId xmlns:a16="http://schemas.microsoft.com/office/drawing/2014/main" id="{A2969B58-91C7-4422-AB47-B5BBD2A300BC}"/>
                    </a:ext>
                  </a:extLst>
                </p:cNvPr>
                <p:cNvSpPr>
                  <a:spLocks/>
                </p:cNvSpPr>
                <p:nvPr/>
              </p:nvSpPr>
              <p:spPr bwMode="auto">
                <a:xfrm>
                  <a:off x="3374" y="2224"/>
                  <a:ext cx="5" cy="4"/>
                </a:xfrm>
                <a:custGeom>
                  <a:avLst/>
                  <a:gdLst>
                    <a:gd name="T0" fmla="*/ 7 w 7"/>
                    <a:gd name="T1" fmla="*/ 3 h 5"/>
                    <a:gd name="T2" fmla="*/ 5 w 7"/>
                    <a:gd name="T3" fmla="*/ 0 h 5"/>
                    <a:gd name="T4" fmla="*/ 0 w 7"/>
                    <a:gd name="T5" fmla="*/ 1 h 5"/>
                    <a:gd name="T6" fmla="*/ 1 w 7"/>
                    <a:gd name="T7" fmla="*/ 3 h 5"/>
                    <a:gd name="T8" fmla="*/ 5 w 7"/>
                    <a:gd name="T9" fmla="*/ 5 h 5"/>
                    <a:gd name="T10" fmla="*/ 7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7" y="3"/>
                      </a:moveTo>
                      <a:cubicBezTo>
                        <a:pt x="5" y="0"/>
                        <a:pt x="5" y="0"/>
                        <a:pt x="5" y="0"/>
                      </a:cubicBezTo>
                      <a:cubicBezTo>
                        <a:pt x="0" y="1"/>
                        <a:pt x="0" y="1"/>
                        <a:pt x="0" y="1"/>
                      </a:cubicBezTo>
                      <a:cubicBezTo>
                        <a:pt x="1" y="3"/>
                        <a:pt x="1" y="3"/>
                        <a:pt x="1" y="3"/>
                      </a:cubicBezTo>
                      <a:cubicBezTo>
                        <a:pt x="5" y="5"/>
                        <a:pt x="5" y="5"/>
                        <a:pt x="5" y="5"/>
                      </a:cubicBezTo>
                      <a:cubicBezTo>
                        <a:pt x="5" y="5"/>
                        <a:pt x="7" y="3"/>
                        <a:pt x="7"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792">
                  <a:extLst>
                    <a:ext uri="{FF2B5EF4-FFF2-40B4-BE49-F238E27FC236}">
                      <a16:creationId xmlns:a16="http://schemas.microsoft.com/office/drawing/2014/main" id="{7F4181BB-6051-4EBF-91FA-8FBC5B51450D}"/>
                    </a:ext>
                  </a:extLst>
                </p:cNvPr>
                <p:cNvSpPr>
                  <a:spLocks/>
                </p:cNvSpPr>
                <p:nvPr/>
              </p:nvSpPr>
              <p:spPr bwMode="auto">
                <a:xfrm>
                  <a:off x="3410" y="2304"/>
                  <a:ext cx="8" cy="10"/>
                </a:xfrm>
                <a:custGeom>
                  <a:avLst/>
                  <a:gdLst>
                    <a:gd name="T0" fmla="*/ 3 w 8"/>
                    <a:gd name="T1" fmla="*/ 6 h 10"/>
                    <a:gd name="T2" fmla="*/ 0 w 8"/>
                    <a:gd name="T3" fmla="*/ 10 h 10"/>
                    <a:gd name="T4" fmla="*/ 1 w 8"/>
                    <a:gd name="T5" fmla="*/ 10 h 10"/>
                    <a:gd name="T6" fmla="*/ 4 w 8"/>
                    <a:gd name="T7" fmla="*/ 10 h 10"/>
                    <a:gd name="T8" fmla="*/ 8 w 8"/>
                    <a:gd name="T9" fmla="*/ 4 h 10"/>
                    <a:gd name="T10" fmla="*/ 8 w 8"/>
                    <a:gd name="T11" fmla="*/ 0 h 10"/>
                    <a:gd name="T12" fmla="*/ 3 w 8"/>
                    <a:gd name="T13" fmla="*/ 3 h 10"/>
                    <a:gd name="T14" fmla="*/ 3 w 8"/>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6"/>
                      </a:moveTo>
                      <a:lnTo>
                        <a:pt x="0" y="10"/>
                      </a:lnTo>
                      <a:lnTo>
                        <a:pt x="1" y="10"/>
                      </a:lnTo>
                      <a:lnTo>
                        <a:pt x="4" y="10"/>
                      </a:lnTo>
                      <a:lnTo>
                        <a:pt x="8" y="4"/>
                      </a:lnTo>
                      <a:lnTo>
                        <a:pt x="8" y="0"/>
                      </a:lnTo>
                      <a:lnTo>
                        <a:pt x="3"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793">
                  <a:extLst>
                    <a:ext uri="{FF2B5EF4-FFF2-40B4-BE49-F238E27FC236}">
                      <a16:creationId xmlns:a16="http://schemas.microsoft.com/office/drawing/2014/main" id="{2366A949-56CF-45A0-9406-E7AB09C78743}"/>
                    </a:ext>
                  </a:extLst>
                </p:cNvPr>
                <p:cNvSpPr>
                  <a:spLocks/>
                </p:cNvSpPr>
                <p:nvPr/>
              </p:nvSpPr>
              <p:spPr bwMode="auto">
                <a:xfrm>
                  <a:off x="3363" y="2300"/>
                  <a:ext cx="3" cy="7"/>
                </a:xfrm>
                <a:custGeom>
                  <a:avLst/>
                  <a:gdLst>
                    <a:gd name="T0" fmla="*/ 3 w 3"/>
                    <a:gd name="T1" fmla="*/ 2 h 10"/>
                    <a:gd name="T2" fmla="*/ 1 w 3"/>
                    <a:gd name="T3" fmla="*/ 0 h 10"/>
                    <a:gd name="T4" fmla="*/ 0 w 3"/>
                    <a:gd name="T5" fmla="*/ 2 h 10"/>
                    <a:gd name="T6" fmla="*/ 1 w 3"/>
                    <a:gd name="T7" fmla="*/ 5 h 10"/>
                    <a:gd name="T8" fmla="*/ 1 w 3"/>
                    <a:gd name="T9" fmla="*/ 10 h 10"/>
                    <a:gd name="T10" fmla="*/ 3 w 3"/>
                    <a:gd name="T11" fmla="*/ 8 h 10"/>
                    <a:gd name="T12" fmla="*/ 3 w 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2"/>
                      </a:moveTo>
                      <a:cubicBezTo>
                        <a:pt x="3" y="2"/>
                        <a:pt x="2" y="0"/>
                        <a:pt x="1" y="0"/>
                      </a:cubicBezTo>
                      <a:cubicBezTo>
                        <a:pt x="0" y="0"/>
                        <a:pt x="0" y="2"/>
                        <a:pt x="0" y="2"/>
                      </a:cubicBezTo>
                      <a:cubicBezTo>
                        <a:pt x="1" y="5"/>
                        <a:pt x="1" y="5"/>
                        <a:pt x="1" y="5"/>
                      </a:cubicBezTo>
                      <a:cubicBezTo>
                        <a:pt x="1" y="10"/>
                        <a:pt x="1" y="10"/>
                        <a:pt x="1" y="10"/>
                      </a:cubicBezTo>
                      <a:cubicBezTo>
                        <a:pt x="1" y="10"/>
                        <a:pt x="3" y="8"/>
                        <a:pt x="3" y="8"/>
                      </a:cubicBez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794">
                  <a:extLst>
                    <a:ext uri="{FF2B5EF4-FFF2-40B4-BE49-F238E27FC236}">
                      <a16:creationId xmlns:a16="http://schemas.microsoft.com/office/drawing/2014/main" id="{4E96BCF3-C595-4054-9286-A5F490F395DB}"/>
                    </a:ext>
                  </a:extLst>
                </p:cNvPr>
                <p:cNvSpPr>
                  <a:spLocks/>
                </p:cNvSpPr>
                <p:nvPr/>
              </p:nvSpPr>
              <p:spPr bwMode="auto">
                <a:xfrm>
                  <a:off x="3390" y="2313"/>
                  <a:ext cx="7" cy="8"/>
                </a:xfrm>
                <a:custGeom>
                  <a:avLst/>
                  <a:gdLst>
                    <a:gd name="T0" fmla="*/ 4 w 7"/>
                    <a:gd name="T1" fmla="*/ 0 h 8"/>
                    <a:gd name="T2" fmla="*/ 2 w 7"/>
                    <a:gd name="T3" fmla="*/ 0 h 8"/>
                    <a:gd name="T4" fmla="*/ 0 w 7"/>
                    <a:gd name="T5" fmla="*/ 4 h 8"/>
                    <a:gd name="T6" fmla="*/ 3 w 7"/>
                    <a:gd name="T7" fmla="*/ 8 h 8"/>
                    <a:gd name="T8" fmla="*/ 6 w 7"/>
                    <a:gd name="T9" fmla="*/ 5 h 8"/>
                    <a:gd name="T10" fmla="*/ 7 w 7"/>
                    <a:gd name="T11" fmla="*/ 4 h 8"/>
                    <a:gd name="T12" fmla="*/ 7 w 7"/>
                    <a:gd name="T13" fmla="*/ 1 h 8"/>
                    <a:gd name="T14" fmla="*/ 4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4" y="0"/>
                      </a:moveTo>
                      <a:lnTo>
                        <a:pt x="2" y="0"/>
                      </a:lnTo>
                      <a:lnTo>
                        <a:pt x="0" y="4"/>
                      </a:lnTo>
                      <a:lnTo>
                        <a:pt x="3" y="8"/>
                      </a:lnTo>
                      <a:lnTo>
                        <a:pt x="6" y="5"/>
                      </a:lnTo>
                      <a:lnTo>
                        <a:pt x="7" y="4"/>
                      </a:lnTo>
                      <a:lnTo>
                        <a:pt x="7"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795">
                  <a:extLst>
                    <a:ext uri="{FF2B5EF4-FFF2-40B4-BE49-F238E27FC236}">
                      <a16:creationId xmlns:a16="http://schemas.microsoft.com/office/drawing/2014/main" id="{2AE35F5B-485A-4344-BCFE-4E50345A034A}"/>
                    </a:ext>
                  </a:extLst>
                </p:cNvPr>
                <p:cNvSpPr>
                  <a:spLocks/>
                </p:cNvSpPr>
                <p:nvPr/>
              </p:nvSpPr>
              <p:spPr bwMode="auto">
                <a:xfrm>
                  <a:off x="3418" y="2296"/>
                  <a:ext cx="6" cy="4"/>
                </a:xfrm>
                <a:custGeom>
                  <a:avLst/>
                  <a:gdLst>
                    <a:gd name="T0" fmla="*/ 0 w 6"/>
                    <a:gd name="T1" fmla="*/ 4 h 4"/>
                    <a:gd name="T2" fmla="*/ 3 w 6"/>
                    <a:gd name="T3" fmla="*/ 2 h 4"/>
                    <a:gd name="T4" fmla="*/ 6 w 6"/>
                    <a:gd name="T5" fmla="*/ 1 h 4"/>
                    <a:gd name="T6" fmla="*/ 3 w 6"/>
                    <a:gd name="T7" fmla="*/ 0 h 4"/>
                    <a:gd name="T8" fmla="*/ 2 w 6"/>
                    <a:gd name="T9" fmla="*/ 0 h 4"/>
                    <a:gd name="T10" fmla="*/ 0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0" y="4"/>
                      </a:moveTo>
                      <a:lnTo>
                        <a:pt x="3" y="2"/>
                      </a:lnTo>
                      <a:lnTo>
                        <a:pt x="6" y="1"/>
                      </a:lnTo>
                      <a:lnTo>
                        <a:pt x="3" y="0"/>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796">
                  <a:extLst>
                    <a:ext uri="{FF2B5EF4-FFF2-40B4-BE49-F238E27FC236}">
                      <a16:creationId xmlns:a16="http://schemas.microsoft.com/office/drawing/2014/main" id="{C5C4D84D-47D0-4E0C-A99C-12F8363F2501}"/>
                    </a:ext>
                  </a:extLst>
                </p:cNvPr>
                <p:cNvSpPr>
                  <a:spLocks/>
                </p:cNvSpPr>
                <p:nvPr/>
              </p:nvSpPr>
              <p:spPr bwMode="auto">
                <a:xfrm>
                  <a:off x="3375" y="2307"/>
                  <a:ext cx="11" cy="9"/>
                </a:xfrm>
                <a:custGeom>
                  <a:avLst/>
                  <a:gdLst>
                    <a:gd name="T0" fmla="*/ 4 w 11"/>
                    <a:gd name="T1" fmla="*/ 9 h 9"/>
                    <a:gd name="T2" fmla="*/ 8 w 11"/>
                    <a:gd name="T3" fmla="*/ 5 h 9"/>
                    <a:gd name="T4" fmla="*/ 11 w 11"/>
                    <a:gd name="T5" fmla="*/ 5 h 9"/>
                    <a:gd name="T6" fmla="*/ 11 w 11"/>
                    <a:gd name="T7" fmla="*/ 0 h 9"/>
                    <a:gd name="T8" fmla="*/ 8 w 11"/>
                    <a:gd name="T9" fmla="*/ 0 h 9"/>
                    <a:gd name="T10" fmla="*/ 8 w 11"/>
                    <a:gd name="T11" fmla="*/ 1 h 9"/>
                    <a:gd name="T12" fmla="*/ 4 w 11"/>
                    <a:gd name="T13" fmla="*/ 3 h 9"/>
                    <a:gd name="T14" fmla="*/ 2 w 11"/>
                    <a:gd name="T15" fmla="*/ 3 h 9"/>
                    <a:gd name="T16" fmla="*/ 0 w 11"/>
                    <a:gd name="T17" fmla="*/ 4 h 9"/>
                    <a:gd name="T18" fmla="*/ 1 w 11"/>
                    <a:gd name="T19" fmla="*/ 7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8" y="5"/>
                      </a:lnTo>
                      <a:lnTo>
                        <a:pt x="11" y="5"/>
                      </a:lnTo>
                      <a:lnTo>
                        <a:pt x="11" y="0"/>
                      </a:lnTo>
                      <a:lnTo>
                        <a:pt x="8" y="0"/>
                      </a:lnTo>
                      <a:lnTo>
                        <a:pt x="8" y="1"/>
                      </a:lnTo>
                      <a:lnTo>
                        <a:pt x="4" y="3"/>
                      </a:lnTo>
                      <a:lnTo>
                        <a:pt x="2" y="3"/>
                      </a:lnTo>
                      <a:lnTo>
                        <a:pt x="0" y="4"/>
                      </a:lnTo>
                      <a:lnTo>
                        <a:pt x="1" y="7"/>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797">
                  <a:extLst>
                    <a:ext uri="{FF2B5EF4-FFF2-40B4-BE49-F238E27FC236}">
                      <a16:creationId xmlns:a16="http://schemas.microsoft.com/office/drawing/2014/main" id="{007B859A-9715-417D-B2AD-5EA41005477D}"/>
                    </a:ext>
                  </a:extLst>
                </p:cNvPr>
                <p:cNvSpPr>
                  <a:spLocks/>
                </p:cNvSpPr>
                <p:nvPr/>
              </p:nvSpPr>
              <p:spPr bwMode="auto">
                <a:xfrm>
                  <a:off x="3360" y="2319"/>
                  <a:ext cx="2" cy="3"/>
                </a:xfrm>
                <a:custGeom>
                  <a:avLst/>
                  <a:gdLst>
                    <a:gd name="T0" fmla="*/ 0 w 2"/>
                    <a:gd name="T1" fmla="*/ 2 h 3"/>
                    <a:gd name="T2" fmla="*/ 1 w 2"/>
                    <a:gd name="T3" fmla="*/ 3 h 3"/>
                    <a:gd name="T4" fmla="*/ 2 w 2"/>
                    <a:gd name="T5" fmla="*/ 3 h 3"/>
                    <a:gd name="T6" fmla="*/ 2 w 2"/>
                    <a:gd name="T7" fmla="*/ 2 h 3"/>
                    <a:gd name="T8" fmla="*/ 2 w 2"/>
                    <a:gd name="T9" fmla="*/ 0 h 3"/>
                    <a:gd name="T10" fmla="*/ 2 w 2"/>
                    <a:gd name="T11" fmla="*/ 0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lnTo>
                        <a:pt x="1" y="3"/>
                      </a:lnTo>
                      <a:lnTo>
                        <a:pt x="2" y="3"/>
                      </a:lnTo>
                      <a:lnTo>
                        <a:pt x="2" y="2"/>
                      </a:lnTo>
                      <a:lnTo>
                        <a:pt x="2"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798">
                  <a:extLst>
                    <a:ext uri="{FF2B5EF4-FFF2-40B4-BE49-F238E27FC236}">
                      <a16:creationId xmlns:a16="http://schemas.microsoft.com/office/drawing/2014/main" id="{40A841DC-6ACF-4770-842B-C4AFC65AB7EF}"/>
                    </a:ext>
                  </a:extLst>
                </p:cNvPr>
                <p:cNvSpPr>
                  <a:spLocks/>
                </p:cNvSpPr>
                <p:nvPr/>
              </p:nvSpPr>
              <p:spPr bwMode="auto">
                <a:xfrm>
                  <a:off x="3370" y="2313"/>
                  <a:ext cx="3" cy="2"/>
                </a:xfrm>
                <a:custGeom>
                  <a:avLst/>
                  <a:gdLst>
                    <a:gd name="T0" fmla="*/ 3 w 3"/>
                    <a:gd name="T1" fmla="*/ 2 h 3"/>
                    <a:gd name="T2" fmla="*/ 2 w 3"/>
                    <a:gd name="T3" fmla="*/ 0 h 3"/>
                    <a:gd name="T4" fmla="*/ 1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cubicBezTo>
                        <a:pt x="2" y="0"/>
                        <a:pt x="2" y="0"/>
                        <a:pt x="2" y="0"/>
                      </a:cubicBezTo>
                      <a:cubicBezTo>
                        <a:pt x="1" y="0"/>
                        <a:pt x="1" y="0"/>
                        <a:pt x="1" y="0"/>
                      </a:cubicBezTo>
                      <a:cubicBezTo>
                        <a:pt x="0" y="2"/>
                        <a:pt x="0" y="2"/>
                        <a:pt x="0" y="2"/>
                      </a:cubicBezTo>
                      <a:cubicBezTo>
                        <a:pt x="2" y="3"/>
                        <a:pt x="2" y="3"/>
                        <a:pt x="2" y="3"/>
                      </a:cubicBezTo>
                      <a:cubicBezTo>
                        <a:pt x="2" y="3"/>
                        <a:pt x="3" y="2"/>
                        <a:pt x="3"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799">
                  <a:extLst>
                    <a:ext uri="{FF2B5EF4-FFF2-40B4-BE49-F238E27FC236}">
                      <a16:creationId xmlns:a16="http://schemas.microsoft.com/office/drawing/2014/main" id="{94B4377C-DFE0-4E6C-8480-04E28A0DC3CA}"/>
                    </a:ext>
                  </a:extLst>
                </p:cNvPr>
                <p:cNvSpPr>
                  <a:spLocks/>
                </p:cNvSpPr>
                <p:nvPr/>
              </p:nvSpPr>
              <p:spPr bwMode="auto">
                <a:xfrm>
                  <a:off x="3255" y="2506"/>
                  <a:ext cx="6" cy="4"/>
                </a:xfrm>
                <a:custGeom>
                  <a:avLst/>
                  <a:gdLst>
                    <a:gd name="T0" fmla="*/ 7 w 8"/>
                    <a:gd name="T1" fmla="*/ 0 h 5"/>
                    <a:gd name="T2" fmla="*/ 4 w 8"/>
                    <a:gd name="T3" fmla="*/ 0 h 5"/>
                    <a:gd name="T4" fmla="*/ 2 w 8"/>
                    <a:gd name="T5" fmla="*/ 1 h 5"/>
                    <a:gd name="T6" fmla="*/ 0 w 8"/>
                    <a:gd name="T7" fmla="*/ 2 h 5"/>
                    <a:gd name="T8" fmla="*/ 1 w 8"/>
                    <a:gd name="T9" fmla="*/ 5 h 5"/>
                    <a:gd name="T10" fmla="*/ 4 w 8"/>
                    <a:gd name="T11" fmla="*/ 5 h 5"/>
                    <a:gd name="T12" fmla="*/ 8 w 8"/>
                    <a:gd name="T13" fmla="*/ 2 h 5"/>
                    <a:gd name="T14" fmla="*/ 7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7" y="0"/>
                      </a:moveTo>
                      <a:cubicBezTo>
                        <a:pt x="4" y="0"/>
                        <a:pt x="4" y="0"/>
                        <a:pt x="4" y="0"/>
                      </a:cubicBezTo>
                      <a:cubicBezTo>
                        <a:pt x="2" y="1"/>
                        <a:pt x="2" y="1"/>
                        <a:pt x="2" y="1"/>
                      </a:cubicBezTo>
                      <a:cubicBezTo>
                        <a:pt x="0" y="2"/>
                        <a:pt x="0" y="2"/>
                        <a:pt x="0" y="2"/>
                      </a:cubicBezTo>
                      <a:cubicBezTo>
                        <a:pt x="1" y="5"/>
                        <a:pt x="1" y="5"/>
                        <a:pt x="1" y="5"/>
                      </a:cubicBezTo>
                      <a:cubicBezTo>
                        <a:pt x="1" y="5"/>
                        <a:pt x="3" y="5"/>
                        <a:pt x="4" y="5"/>
                      </a:cubicBezTo>
                      <a:cubicBezTo>
                        <a:pt x="8" y="2"/>
                        <a:pt x="8" y="2"/>
                        <a:pt x="8" y="2"/>
                      </a:cubicBez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800">
                  <a:extLst>
                    <a:ext uri="{FF2B5EF4-FFF2-40B4-BE49-F238E27FC236}">
                      <a16:creationId xmlns:a16="http://schemas.microsoft.com/office/drawing/2014/main" id="{788F31D2-F5FC-48E4-9D9A-61D7D298D1D2}"/>
                    </a:ext>
                  </a:extLst>
                </p:cNvPr>
                <p:cNvSpPr>
                  <a:spLocks/>
                </p:cNvSpPr>
                <p:nvPr/>
              </p:nvSpPr>
              <p:spPr bwMode="auto">
                <a:xfrm>
                  <a:off x="3269" y="2514"/>
                  <a:ext cx="3" cy="4"/>
                </a:xfrm>
                <a:custGeom>
                  <a:avLst/>
                  <a:gdLst>
                    <a:gd name="T0" fmla="*/ 3 w 5"/>
                    <a:gd name="T1" fmla="*/ 0 h 4"/>
                    <a:gd name="T2" fmla="*/ 1 w 5"/>
                    <a:gd name="T3" fmla="*/ 0 h 4"/>
                    <a:gd name="T4" fmla="*/ 0 w 5"/>
                    <a:gd name="T5" fmla="*/ 2 h 4"/>
                    <a:gd name="T6" fmla="*/ 2 w 5"/>
                    <a:gd name="T7" fmla="*/ 4 h 4"/>
                    <a:gd name="T8" fmla="*/ 3 w 5"/>
                    <a:gd name="T9" fmla="*/ 3 h 4"/>
                    <a:gd name="T10" fmla="*/ 4 w 5"/>
                    <a:gd name="T11" fmla="*/ 3 h 4"/>
                    <a:gd name="T12" fmla="*/ 5 w 5"/>
                    <a:gd name="T13" fmla="*/ 3 h 4"/>
                    <a:gd name="T14" fmla="*/ 5 w 5"/>
                    <a:gd name="T15" fmla="*/ 1 h 4"/>
                    <a:gd name="T16" fmla="*/ 3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0"/>
                      </a:moveTo>
                      <a:cubicBezTo>
                        <a:pt x="1" y="0"/>
                        <a:pt x="1" y="0"/>
                        <a:pt x="1" y="0"/>
                      </a:cubicBezTo>
                      <a:cubicBezTo>
                        <a:pt x="0" y="2"/>
                        <a:pt x="0" y="2"/>
                        <a:pt x="0" y="2"/>
                      </a:cubicBezTo>
                      <a:cubicBezTo>
                        <a:pt x="2" y="4"/>
                        <a:pt x="2" y="4"/>
                        <a:pt x="2" y="4"/>
                      </a:cubicBezTo>
                      <a:cubicBezTo>
                        <a:pt x="3" y="3"/>
                        <a:pt x="3" y="3"/>
                        <a:pt x="3" y="3"/>
                      </a:cubicBezTo>
                      <a:cubicBezTo>
                        <a:pt x="4" y="3"/>
                        <a:pt x="4" y="3"/>
                        <a:pt x="4" y="3"/>
                      </a:cubicBezTo>
                      <a:cubicBezTo>
                        <a:pt x="4" y="3"/>
                        <a:pt x="5" y="3"/>
                        <a:pt x="5" y="3"/>
                      </a:cubicBezTo>
                      <a:cubicBezTo>
                        <a:pt x="5" y="1"/>
                        <a:pt x="5" y="1"/>
                        <a:pt x="5" y="1"/>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801">
                  <a:extLst>
                    <a:ext uri="{FF2B5EF4-FFF2-40B4-BE49-F238E27FC236}">
                      <a16:creationId xmlns:a16="http://schemas.microsoft.com/office/drawing/2014/main" id="{0AB486D7-D287-4A64-AE78-AC795EFEB7DD}"/>
                    </a:ext>
                  </a:extLst>
                </p:cNvPr>
                <p:cNvSpPr>
                  <a:spLocks/>
                </p:cNvSpPr>
                <p:nvPr/>
              </p:nvSpPr>
              <p:spPr bwMode="auto">
                <a:xfrm>
                  <a:off x="3288" y="2511"/>
                  <a:ext cx="1" cy="4"/>
                </a:xfrm>
                <a:custGeom>
                  <a:avLst/>
                  <a:gdLst>
                    <a:gd name="T0" fmla="*/ 1 w 1"/>
                    <a:gd name="T1" fmla="*/ 3 h 4"/>
                    <a:gd name="T2" fmla="*/ 1 w 1"/>
                    <a:gd name="T3" fmla="*/ 0 h 4"/>
                    <a:gd name="T4" fmla="*/ 0 w 1"/>
                    <a:gd name="T5" fmla="*/ 1 h 4"/>
                    <a:gd name="T6" fmla="*/ 1 w 1"/>
                    <a:gd name="T7" fmla="*/ 4 h 4"/>
                    <a:gd name="T8" fmla="*/ 1 w 1"/>
                    <a:gd name="T9" fmla="*/ 3 h 4"/>
                  </a:gdLst>
                  <a:ahLst/>
                  <a:cxnLst>
                    <a:cxn ang="0">
                      <a:pos x="T0" y="T1"/>
                    </a:cxn>
                    <a:cxn ang="0">
                      <a:pos x="T2" y="T3"/>
                    </a:cxn>
                    <a:cxn ang="0">
                      <a:pos x="T4" y="T5"/>
                    </a:cxn>
                    <a:cxn ang="0">
                      <a:pos x="T6" y="T7"/>
                    </a:cxn>
                    <a:cxn ang="0">
                      <a:pos x="T8" y="T9"/>
                    </a:cxn>
                  </a:cxnLst>
                  <a:rect l="0" t="0" r="r" b="b"/>
                  <a:pathLst>
                    <a:path w="1" h="4">
                      <a:moveTo>
                        <a:pt x="1" y="3"/>
                      </a:moveTo>
                      <a:lnTo>
                        <a:pt x="1" y="0"/>
                      </a:lnTo>
                      <a:lnTo>
                        <a:pt x="0" y="1"/>
                      </a:lnTo>
                      <a:lnTo>
                        <a:pt x="1"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802">
                  <a:extLst>
                    <a:ext uri="{FF2B5EF4-FFF2-40B4-BE49-F238E27FC236}">
                      <a16:creationId xmlns:a16="http://schemas.microsoft.com/office/drawing/2014/main" id="{9A333509-6CDE-440E-9BA9-881E49F0403B}"/>
                    </a:ext>
                  </a:extLst>
                </p:cNvPr>
                <p:cNvSpPr>
                  <a:spLocks/>
                </p:cNvSpPr>
                <p:nvPr/>
              </p:nvSpPr>
              <p:spPr bwMode="auto">
                <a:xfrm>
                  <a:off x="3286" y="2522"/>
                  <a:ext cx="5" cy="5"/>
                </a:xfrm>
                <a:custGeom>
                  <a:avLst/>
                  <a:gdLst>
                    <a:gd name="T0" fmla="*/ 3 w 5"/>
                    <a:gd name="T1" fmla="*/ 0 h 5"/>
                    <a:gd name="T2" fmla="*/ 0 w 5"/>
                    <a:gd name="T3" fmla="*/ 3 h 5"/>
                    <a:gd name="T4" fmla="*/ 2 w 5"/>
                    <a:gd name="T5" fmla="*/ 5 h 5"/>
                    <a:gd name="T6" fmla="*/ 3 w 5"/>
                    <a:gd name="T7" fmla="*/ 5 h 5"/>
                    <a:gd name="T8" fmla="*/ 5 w 5"/>
                    <a:gd name="T9" fmla="*/ 3 h 5"/>
                    <a:gd name="T10" fmla="*/ 4 w 5"/>
                    <a:gd name="T11" fmla="*/ 1 h 5"/>
                    <a:gd name="T12" fmla="*/ 3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0"/>
                      </a:moveTo>
                      <a:lnTo>
                        <a:pt x="0" y="3"/>
                      </a:lnTo>
                      <a:lnTo>
                        <a:pt x="2" y="5"/>
                      </a:lnTo>
                      <a:lnTo>
                        <a:pt x="3" y="5"/>
                      </a:lnTo>
                      <a:lnTo>
                        <a:pt x="5"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803">
                  <a:extLst>
                    <a:ext uri="{FF2B5EF4-FFF2-40B4-BE49-F238E27FC236}">
                      <a16:creationId xmlns:a16="http://schemas.microsoft.com/office/drawing/2014/main" id="{673EE63A-EA69-46CE-8851-BCA7C81AB4DD}"/>
                    </a:ext>
                  </a:extLst>
                </p:cNvPr>
                <p:cNvSpPr>
                  <a:spLocks/>
                </p:cNvSpPr>
                <p:nvPr/>
              </p:nvSpPr>
              <p:spPr bwMode="auto">
                <a:xfrm>
                  <a:off x="3260" y="2509"/>
                  <a:ext cx="3" cy="4"/>
                </a:xfrm>
                <a:custGeom>
                  <a:avLst/>
                  <a:gdLst>
                    <a:gd name="T0" fmla="*/ 0 w 4"/>
                    <a:gd name="T1" fmla="*/ 2 h 5"/>
                    <a:gd name="T2" fmla="*/ 2 w 4"/>
                    <a:gd name="T3" fmla="*/ 5 h 5"/>
                    <a:gd name="T4" fmla="*/ 3 w 4"/>
                    <a:gd name="T5" fmla="*/ 4 h 5"/>
                    <a:gd name="T6" fmla="*/ 4 w 4"/>
                    <a:gd name="T7" fmla="*/ 1 h 5"/>
                    <a:gd name="T8" fmla="*/ 2 w 4"/>
                    <a:gd name="T9" fmla="*/ 0 h 5"/>
                    <a:gd name="T10" fmla="*/ 0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0" y="2"/>
                      </a:moveTo>
                      <a:cubicBezTo>
                        <a:pt x="2" y="5"/>
                        <a:pt x="2" y="5"/>
                        <a:pt x="2" y="5"/>
                      </a:cubicBezTo>
                      <a:cubicBezTo>
                        <a:pt x="2" y="5"/>
                        <a:pt x="3" y="4"/>
                        <a:pt x="3" y="4"/>
                      </a:cubicBezTo>
                      <a:cubicBezTo>
                        <a:pt x="4" y="1"/>
                        <a:pt x="4" y="1"/>
                        <a:pt x="4" y="1"/>
                      </a:cubicBezTo>
                      <a:cubicBezTo>
                        <a:pt x="2" y="0"/>
                        <a:pt x="2" y="0"/>
                        <a:pt x="2"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804">
                  <a:extLst>
                    <a:ext uri="{FF2B5EF4-FFF2-40B4-BE49-F238E27FC236}">
                      <a16:creationId xmlns:a16="http://schemas.microsoft.com/office/drawing/2014/main" id="{C2F0E62E-5942-49FF-80A2-7A7869439685}"/>
                    </a:ext>
                  </a:extLst>
                </p:cNvPr>
                <p:cNvSpPr>
                  <a:spLocks/>
                </p:cNvSpPr>
                <p:nvPr/>
              </p:nvSpPr>
              <p:spPr bwMode="auto">
                <a:xfrm>
                  <a:off x="3284" y="2539"/>
                  <a:ext cx="2" cy="3"/>
                </a:xfrm>
                <a:custGeom>
                  <a:avLst/>
                  <a:gdLst>
                    <a:gd name="T0" fmla="*/ 0 w 2"/>
                    <a:gd name="T1" fmla="*/ 2 h 3"/>
                    <a:gd name="T2" fmla="*/ 1 w 2"/>
                    <a:gd name="T3" fmla="*/ 3 h 3"/>
                    <a:gd name="T4" fmla="*/ 2 w 2"/>
                    <a:gd name="T5" fmla="*/ 3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3"/>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805">
                  <a:extLst>
                    <a:ext uri="{FF2B5EF4-FFF2-40B4-BE49-F238E27FC236}">
                      <a16:creationId xmlns:a16="http://schemas.microsoft.com/office/drawing/2014/main" id="{A1A3AADF-453E-423B-8284-4F8B44E5EBC4}"/>
                    </a:ext>
                  </a:extLst>
                </p:cNvPr>
                <p:cNvSpPr>
                  <a:spLocks/>
                </p:cNvSpPr>
                <p:nvPr/>
              </p:nvSpPr>
              <p:spPr bwMode="auto">
                <a:xfrm>
                  <a:off x="3276" y="2539"/>
                  <a:ext cx="6" cy="7"/>
                </a:xfrm>
                <a:custGeom>
                  <a:avLst/>
                  <a:gdLst>
                    <a:gd name="T0" fmla="*/ 0 w 6"/>
                    <a:gd name="T1" fmla="*/ 0 h 7"/>
                    <a:gd name="T2" fmla="*/ 1 w 6"/>
                    <a:gd name="T3" fmla="*/ 3 h 7"/>
                    <a:gd name="T4" fmla="*/ 2 w 6"/>
                    <a:gd name="T5" fmla="*/ 6 h 7"/>
                    <a:gd name="T6" fmla="*/ 5 w 6"/>
                    <a:gd name="T7" fmla="*/ 7 h 7"/>
                    <a:gd name="T8" fmla="*/ 6 w 6"/>
                    <a:gd name="T9" fmla="*/ 5 h 7"/>
                    <a:gd name="T10" fmla="*/ 3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1" y="3"/>
                      </a:lnTo>
                      <a:lnTo>
                        <a:pt x="2" y="6"/>
                      </a:lnTo>
                      <a:lnTo>
                        <a:pt x="5" y="7"/>
                      </a:lnTo>
                      <a:lnTo>
                        <a:pt x="6" y="5"/>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806">
                  <a:extLst>
                    <a:ext uri="{FF2B5EF4-FFF2-40B4-BE49-F238E27FC236}">
                      <a16:creationId xmlns:a16="http://schemas.microsoft.com/office/drawing/2014/main" id="{9AE512E7-E0AC-46EE-BFDA-B54461A71528}"/>
                    </a:ext>
                  </a:extLst>
                </p:cNvPr>
                <p:cNvSpPr>
                  <a:spLocks/>
                </p:cNvSpPr>
                <p:nvPr/>
              </p:nvSpPr>
              <p:spPr bwMode="auto">
                <a:xfrm>
                  <a:off x="3274" y="2514"/>
                  <a:ext cx="3" cy="4"/>
                </a:xfrm>
                <a:custGeom>
                  <a:avLst/>
                  <a:gdLst>
                    <a:gd name="T0" fmla="*/ 1 w 3"/>
                    <a:gd name="T1" fmla="*/ 0 h 4"/>
                    <a:gd name="T2" fmla="*/ 0 w 3"/>
                    <a:gd name="T3" fmla="*/ 2 h 4"/>
                    <a:gd name="T4" fmla="*/ 1 w 3"/>
                    <a:gd name="T5" fmla="*/ 4 h 4"/>
                    <a:gd name="T6" fmla="*/ 3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2"/>
                      </a:lnTo>
                      <a:lnTo>
                        <a:pt x="1"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807">
                  <a:extLst>
                    <a:ext uri="{FF2B5EF4-FFF2-40B4-BE49-F238E27FC236}">
                      <a16:creationId xmlns:a16="http://schemas.microsoft.com/office/drawing/2014/main" id="{E499AB4C-455C-4C00-B81E-0F9C8B8DC5AD}"/>
                    </a:ext>
                  </a:extLst>
                </p:cNvPr>
                <p:cNvSpPr>
                  <a:spLocks/>
                </p:cNvSpPr>
                <p:nvPr/>
              </p:nvSpPr>
              <p:spPr bwMode="auto">
                <a:xfrm>
                  <a:off x="4337" y="2359"/>
                  <a:ext cx="106" cy="158"/>
                </a:xfrm>
                <a:custGeom>
                  <a:avLst/>
                  <a:gdLst>
                    <a:gd name="T0" fmla="*/ 43 w 106"/>
                    <a:gd name="T1" fmla="*/ 59 h 158"/>
                    <a:gd name="T2" fmla="*/ 1 w 106"/>
                    <a:gd name="T3" fmla="*/ 111 h 158"/>
                    <a:gd name="T4" fmla="*/ 13 w 106"/>
                    <a:gd name="T5" fmla="*/ 139 h 158"/>
                    <a:gd name="T6" fmla="*/ 19 w 106"/>
                    <a:gd name="T7" fmla="*/ 158 h 158"/>
                    <a:gd name="T8" fmla="*/ 22 w 106"/>
                    <a:gd name="T9" fmla="*/ 158 h 158"/>
                    <a:gd name="T10" fmla="*/ 26 w 106"/>
                    <a:gd name="T11" fmla="*/ 155 h 158"/>
                    <a:gd name="T12" fmla="*/ 34 w 106"/>
                    <a:gd name="T13" fmla="*/ 152 h 158"/>
                    <a:gd name="T14" fmla="*/ 40 w 106"/>
                    <a:gd name="T15" fmla="*/ 151 h 158"/>
                    <a:gd name="T16" fmla="*/ 43 w 106"/>
                    <a:gd name="T17" fmla="*/ 152 h 158"/>
                    <a:gd name="T18" fmla="*/ 47 w 106"/>
                    <a:gd name="T19" fmla="*/ 145 h 158"/>
                    <a:gd name="T20" fmla="*/ 48 w 106"/>
                    <a:gd name="T21" fmla="*/ 143 h 158"/>
                    <a:gd name="T22" fmla="*/ 47 w 106"/>
                    <a:gd name="T23" fmla="*/ 141 h 158"/>
                    <a:gd name="T24" fmla="*/ 48 w 106"/>
                    <a:gd name="T25" fmla="*/ 136 h 158"/>
                    <a:gd name="T26" fmla="*/ 54 w 106"/>
                    <a:gd name="T27" fmla="*/ 135 h 158"/>
                    <a:gd name="T28" fmla="*/ 60 w 106"/>
                    <a:gd name="T29" fmla="*/ 135 h 158"/>
                    <a:gd name="T30" fmla="*/ 64 w 106"/>
                    <a:gd name="T31" fmla="*/ 131 h 158"/>
                    <a:gd name="T32" fmla="*/ 69 w 106"/>
                    <a:gd name="T33" fmla="*/ 117 h 158"/>
                    <a:gd name="T34" fmla="*/ 74 w 106"/>
                    <a:gd name="T35" fmla="*/ 117 h 158"/>
                    <a:gd name="T36" fmla="*/ 82 w 106"/>
                    <a:gd name="T37" fmla="*/ 116 h 158"/>
                    <a:gd name="T38" fmla="*/ 81 w 106"/>
                    <a:gd name="T39" fmla="*/ 113 h 158"/>
                    <a:gd name="T40" fmla="*/ 81 w 106"/>
                    <a:gd name="T41" fmla="*/ 107 h 158"/>
                    <a:gd name="T42" fmla="*/ 79 w 106"/>
                    <a:gd name="T43" fmla="*/ 103 h 158"/>
                    <a:gd name="T44" fmla="*/ 80 w 106"/>
                    <a:gd name="T45" fmla="*/ 97 h 158"/>
                    <a:gd name="T46" fmla="*/ 84 w 106"/>
                    <a:gd name="T47" fmla="*/ 92 h 158"/>
                    <a:gd name="T48" fmla="*/ 84 w 106"/>
                    <a:gd name="T49" fmla="*/ 90 h 158"/>
                    <a:gd name="T50" fmla="*/ 87 w 106"/>
                    <a:gd name="T51" fmla="*/ 84 h 158"/>
                    <a:gd name="T52" fmla="*/ 87 w 106"/>
                    <a:gd name="T53" fmla="*/ 86 h 158"/>
                    <a:gd name="T54" fmla="*/ 88 w 106"/>
                    <a:gd name="T55" fmla="*/ 90 h 158"/>
                    <a:gd name="T56" fmla="*/ 92 w 106"/>
                    <a:gd name="T57" fmla="*/ 83 h 158"/>
                    <a:gd name="T58" fmla="*/ 95 w 106"/>
                    <a:gd name="T59" fmla="*/ 77 h 158"/>
                    <a:gd name="T60" fmla="*/ 103 w 106"/>
                    <a:gd name="T61" fmla="*/ 64 h 158"/>
                    <a:gd name="T62" fmla="*/ 104 w 106"/>
                    <a:gd name="T63" fmla="*/ 59 h 158"/>
                    <a:gd name="T64" fmla="*/ 106 w 106"/>
                    <a:gd name="T65" fmla="*/ 52 h 158"/>
                    <a:gd name="T66" fmla="*/ 102 w 106"/>
                    <a:gd name="T67" fmla="*/ 50 h 158"/>
                    <a:gd name="T68" fmla="*/ 95 w 106"/>
                    <a:gd name="T69" fmla="*/ 42 h 158"/>
                    <a:gd name="T70" fmla="*/ 92 w 106"/>
                    <a:gd name="T71" fmla="*/ 35 h 158"/>
                    <a:gd name="T72" fmla="*/ 86 w 106"/>
                    <a:gd name="T73" fmla="*/ 28 h 158"/>
                    <a:gd name="T74" fmla="*/ 76 w 106"/>
                    <a:gd name="T75" fmla="*/ 28 h 158"/>
                    <a:gd name="T76" fmla="*/ 72 w 106"/>
                    <a:gd name="T77" fmla="*/ 29 h 158"/>
                    <a:gd name="T78" fmla="*/ 61 w 106"/>
                    <a:gd name="T79" fmla="*/ 20 h 158"/>
                    <a:gd name="T80" fmla="*/ 55 w 106"/>
                    <a:gd name="T81" fmla="*/ 10 h 158"/>
                    <a:gd name="T82" fmla="*/ 52 w 106"/>
                    <a:gd name="T83"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58">
                      <a:moveTo>
                        <a:pt x="40" y="46"/>
                      </a:moveTo>
                      <a:lnTo>
                        <a:pt x="43" y="59"/>
                      </a:lnTo>
                      <a:lnTo>
                        <a:pt x="41" y="97"/>
                      </a:lnTo>
                      <a:lnTo>
                        <a:pt x="1" y="111"/>
                      </a:lnTo>
                      <a:lnTo>
                        <a:pt x="0" y="119"/>
                      </a:lnTo>
                      <a:lnTo>
                        <a:pt x="13" y="139"/>
                      </a:lnTo>
                      <a:lnTo>
                        <a:pt x="11" y="146"/>
                      </a:lnTo>
                      <a:lnTo>
                        <a:pt x="19" y="158"/>
                      </a:lnTo>
                      <a:lnTo>
                        <a:pt x="21" y="157"/>
                      </a:lnTo>
                      <a:lnTo>
                        <a:pt x="22" y="158"/>
                      </a:lnTo>
                      <a:lnTo>
                        <a:pt x="25" y="158"/>
                      </a:lnTo>
                      <a:lnTo>
                        <a:pt x="26" y="155"/>
                      </a:lnTo>
                      <a:lnTo>
                        <a:pt x="29" y="155"/>
                      </a:lnTo>
                      <a:lnTo>
                        <a:pt x="34" y="152"/>
                      </a:lnTo>
                      <a:lnTo>
                        <a:pt x="37" y="152"/>
                      </a:lnTo>
                      <a:lnTo>
                        <a:pt x="40" y="151"/>
                      </a:lnTo>
                      <a:lnTo>
                        <a:pt x="42" y="152"/>
                      </a:lnTo>
                      <a:lnTo>
                        <a:pt x="43" y="152"/>
                      </a:lnTo>
                      <a:lnTo>
                        <a:pt x="47" y="146"/>
                      </a:lnTo>
                      <a:lnTo>
                        <a:pt x="47" y="145"/>
                      </a:lnTo>
                      <a:lnTo>
                        <a:pt x="47" y="145"/>
                      </a:lnTo>
                      <a:lnTo>
                        <a:pt x="48" y="143"/>
                      </a:lnTo>
                      <a:lnTo>
                        <a:pt x="47" y="142"/>
                      </a:lnTo>
                      <a:lnTo>
                        <a:pt x="47" y="141"/>
                      </a:lnTo>
                      <a:lnTo>
                        <a:pt x="47" y="138"/>
                      </a:lnTo>
                      <a:lnTo>
                        <a:pt x="48" y="136"/>
                      </a:lnTo>
                      <a:lnTo>
                        <a:pt x="50" y="134"/>
                      </a:lnTo>
                      <a:lnTo>
                        <a:pt x="54" y="135"/>
                      </a:lnTo>
                      <a:lnTo>
                        <a:pt x="58" y="134"/>
                      </a:lnTo>
                      <a:lnTo>
                        <a:pt x="60" y="135"/>
                      </a:lnTo>
                      <a:lnTo>
                        <a:pt x="62" y="131"/>
                      </a:lnTo>
                      <a:lnTo>
                        <a:pt x="64" y="131"/>
                      </a:lnTo>
                      <a:lnTo>
                        <a:pt x="64" y="125"/>
                      </a:lnTo>
                      <a:lnTo>
                        <a:pt x="69" y="117"/>
                      </a:lnTo>
                      <a:lnTo>
                        <a:pt x="72" y="117"/>
                      </a:lnTo>
                      <a:lnTo>
                        <a:pt x="74" y="117"/>
                      </a:lnTo>
                      <a:lnTo>
                        <a:pt x="75" y="117"/>
                      </a:lnTo>
                      <a:lnTo>
                        <a:pt x="82" y="116"/>
                      </a:lnTo>
                      <a:lnTo>
                        <a:pt x="83" y="114"/>
                      </a:lnTo>
                      <a:lnTo>
                        <a:pt x="81" y="113"/>
                      </a:lnTo>
                      <a:lnTo>
                        <a:pt x="80" y="107"/>
                      </a:lnTo>
                      <a:lnTo>
                        <a:pt x="81" y="107"/>
                      </a:lnTo>
                      <a:lnTo>
                        <a:pt x="79" y="103"/>
                      </a:lnTo>
                      <a:lnTo>
                        <a:pt x="79" y="103"/>
                      </a:lnTo>
                      <a:lnTo>
                        <a:pt x="80" y="100"/>
                      </a:lnTo>
                      <a:lnTo>
                        <a:pt x="80" y="97"/>
                      </a:lnTo>
                      <a:lnTo>
                        <a:pt x="82" y="92"/>
                      </a:lnTo>
                      <a:lnTo>
                        <a:pt x="84" y="92"/>
                      </a:lnTo>
                      <a:lnTo>
                        <a:pt x="83" y="90"/>
                      </a:lnTo>
                      <a:lnTo>
                        <a:pt x="84" y="90"/>
                      </a:lnTo>
                      <a:lnTo>
                        <a:pt x="85" y="86"/>
                      </a:lnTo>
                      <a:lnTo>
                        <a:pt x="87" y="84"/>
                      </a:lnTo>
                      <a:lnTo>
                        <a:pt x="88" y="85"/>
                      </a:lnTo>
                      <a:lnTo>
                        <a:pt x="87" y="86"/>
                      </a:lnTo>
                      <a:lnTo>
                        <a:pt x="87" y="88"/>
                      </a:lnTo>
                      <a:lnTo>
                        <a:pt x="88" y="90"/>
                      </a:lnTo>
                      <a:lnTo>
                        <a:pt x="90" y="90"/>
                      </a:lnTo>
                      <a:lnTo>
                        <a:pt x="92" y="83"/>
                      </a:lnTo>
                      <a:lnTo>
                        <a:pt x="93" y="81"/>
                      </a:lnTo>
                      <a:lnTo>
                        <a:pt x="95" y="77"/>
                      </a:lnTo>
                      <a:lnTo>
                        <a:pt x="99" y="74"/>
                      </a:lnTo>
                      <a:lnTo>
                        <a:pt x="103" y="64"/>
                      </a:lnTo>
                      <a:lnTo>
                        <a:pt x="104" y="61"/>
                      </a:lnTo>
                      <a:lnTo>
                        <a:pt x="104" y="59"/>
                      </a:lnTo>
                      <a:lnTo>
                        <a:pt x="106" y="55"/>
                      </a:lnTo>
                      <a:lnTo>
                        <a:pt x="106" y="52"/>
                      </a:lnTo>
                      <a:lnTo>
                        <a:pt x="105" y="51"/>
                      </a:lnTo>
                      <a:lnTo>
                        <a:pt x="102" y="50"/>
                      </a:lnTo>
                      <a:lnTo>
                        <a:pt x="97" y="45"/>
                      </a:lnTo>
                      <a:lnTo>
                        <a:pt x="95" y="42"/>
                      </a:lnTo>
                      <a:lnTo>
                        <a:pt x="93" y="39"/>
                      </a:lnTo>
                      <a:lnTo>
                        <a:pt x="92" y="35"/>
                      </a:lnTo>
                      <a:lnTo>
                        <a:pt x="88" y="28"/>
                      </a:lnTo>
                      <a:lnTo>
                        <a:pt x="86" y="28"/>
                      </a:lnTo>
                      <a:lnTo>
                        <a:pt x="83" y="29"/>
                      </a:lnTo>
                      <a:lnTo>
                        <a:pt x="76" y="28"/>
                      </a:lnTo>
                      <a:lnTo>
                        <a:pt x="74" y="28"/>
                      </a:lnTo>
                      <a:lnTo>
                        <a:pt x="72" y="29"/>
                      </a:lnTo>
                      <a:lnTo>
                        <a:pt x="68" y="28"/>
                      </a:lnTo>
                      <a:lnTo>
                        <a:pt x="61" y="20"/>
                      </a:lnTo>
                      <a:lnTo>
                        <a:pt x="60" y="17"/>
                      </a:lnTo>
                      <a:lnTo>
                        <a:pt x="55" y="10"/>
                      </a:lnTo>
                      <a:lnTo>
                        <a:pt x="54" y="0"/>
                      </a:lnTo>
                      <a:lnTo>
                        <a:pt x="52" y="1"/>
                      </a:lnTo>
                      <a:lnTo>
                        <a:pt x="40"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0" name="Group 1009">
                <a:extLst>
                  <a:ext uri="{FF2B5EF4-FFF2-40B4-BE49-F238E27FC236}">
                    <a16:creationId xmlns:a16="http://schemas.microsoft.com/office/drawing/2014/main" id="{F594933D-6FEE-4FC9-87EA-2187DAE78CB2}"/>
                  </a:ext>
                </a:extLst>
              </p:cNvPr>
              <p:cNvGrpSpPr>
                <a:grpSpLocks/>
              </p:cNvGrpSpPr>
              <p:nvPr/>
            </p:nvGrpSpPr>
            <p:grpSpPr bwMode="auto">
              <a:xfrm>
                <a:off x="4135592" y="1103208"/>
                <a:ext cx="5473904" cy="5022377"/>
                <a:chOff x="2605" y="695"/>
                <a:chExt cx="3448" cy="3164"/>
              </a:xfrm>
              <a:grpFill/>
            </p:grpSpPr>
            <p:sp>
              <p:nvSpPr>
                <p:cNvPr id="400" name="Freeform 809">
                  <a:extLst>
                    <a:ext uri="{FF2B5EF4-FFF2-40B4-BE49-F238E27FC236}">
                      <a16:creationId xmlns:a16="http://schemas.microsoft.com/office/drawing/2014/main" id="{4A5C8855-2B75-4896-8578-68159A8EE70C}"/>
                    </a:ext>
                  </a:extLst>
                </p:cNvPr>
                <p:cNvSpPr>
                  <a:spLocks/>
                </p:cNvSpPr>
                <p:nvPr/>
              </p:nvSpPr>
              <p:spPr bwMode="auto">
                <a:xfrm>
                  <a:off x="4385" y="2338"/>
                  <a:ext cx="6" cy="14"/>
                </a:xfrm>
                <a:custGeom>
                  <a:avLst/>
                  <a:gdLst>
                    <a:gd name="T0" fmla="*/ 2 w 6"/>
                    <a:gd name="T1" fmla="*/ 14 h 14"/>
                    <a:gd name="T2" fmla="*/ 4 w 6"/>
                    <a:gd name="T3" fmla="*/ 14 h 14"/>
                    <a:gd name="T4" fmla="*/ 4 w 6"/>
                    <a:gd name="T5" fmla="*/ 12 h 14"/>
                    <a:gd name="T6" fmla="*/ 5 w 6"/>
                    <a:gd name="T7" fmla="*/ 10 h 14"/>
                    <a:gd name="T8" fmla="*/ 6 w 6"/>
                    <a:gd name="T9" fmla="*/ 5 h 14"/>
                    <a:gd name="T10" fmla="*/ 5 w 6"/>
                    <a:gd name="T11" fmla="*/ 4 h 14"/>
                    <a:gd name="T12" fmla="*/ 6 w 6"/>
                    <a:gd name="T13" fmla="*/ 3 h 14"/>
                    <a:gd name="T14" fmla="*/ 5 w 6"/>
                    <a:gd name="T15" fmla="*/ 1 h 14"/>
                    <a:gd name="T16" fmla="*/ 6 w 6"/>
                    <a:gd name="T17" fmla="*/ 0 h 14"/>
                    <a:gd name="T18" fmla="*/ 6 w 6"/>
                    <a:gd name="T19" fmla="*/ 1 h 14"/>
                    <a:gd name="T20" fmla="*/ 6 w 6"/>
                    <a:gd name="T21" fmla="*/ 0 h 14"/>
                    <a:gd name="T22" fmla="*/ 4 w 6"/>
                    <a:gd name="T23" fmla="*/ 0 h 14"/>
                    <a:gd name="T24" fmla="*/ 3 w 6"/>
                    <a:gd name="T25" fmla="*/ 0 h 14"/>
                    <a:gd name="T26" fmla="*/ 2 w 6"/>
                    <a:gd name="T27" fmla="*/ 4 h 14"/>
                    <a:gd name="T28" fmla="*/ 2 w 6"/>
                    <a:gd name="T29" fmla="*/ 6 h 14"/>
                    <a:gd name="T30" fmla="*/ 1 w 6"/>
                    <a:gd name="T31" fmla="*/ 4 h 14"/>
                    <a:gd name="T32" fmla="*/ 0 w 6"/>
                    <a:gd name="T33" fmla="*/ 6 h 14"/>
                    <a:gd name="T34" fmla="*/ 0 w 6"/>
                    <a:gd name="T35" fmla="*/ 7 h 14"/>
                    <a:gd name="T36" fmla="*/ 2 w 6"/>
                    <a:gd name="T37" fmla="*/ 8 h 14"/>
                    <a:gd name="T38" fmla="*/ 2 w 6"/>
                    <a:gd name="T3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4">
                      <a:moveTo>
                        <a:pt x="2" y="14"/>
                      </a:moveTo>
                      <a:lnTo>
                        <a:pt x="4" y="14"/>
                      </a:lnTo>
                      <a:lnTo>
                        <a:pt x="4" y="12"/>
                      </a:lnTo>
                      <a:lnTo>
                        <a:pt x="5" y="10"/>
                      </a:lnTo>
                      <a:lnTo>
                        <a:pt x="6" y="5"/>
                      </a:lnTo>
                      <a:lnTo>
                        <a:pt x="5" y="4"/>
                      </a:lnTo>
                      <a:lnTo>
                        <a:pt x="6" y="3"/>
                      </a:lnTo>
                      <a:lnTo>
                        <a:pt x="5" y="1"/>
                      </a:lnTo>
                      <a:lnTo>
                        <a:pt x="6" y="0"/>
                      </a:lnTo>
                      <a:lnTo>
                        <a:pt x="6" y="1"/>
                      </a:lnTo>
                      <a:lnTo>
                        <a:pt x="6" y="0"/>
                      </a:lnTo>
                      <a:lnTo>
                        <a:pt x="4" y="0"/>
                      </a:lnTo>
                      <a:lnTo>
                        <a:pt x="3" y="0"/>
                      </a:lnTo>
                      <a:lnTo>
                        <a:pt x="2" y="4"/>
                      </a:lnTo>
                      <a:lnTo>
                        <a:pt x="2" y="6"/>
                      </a:lnTo>
                      <a:lnTo>
                        <a:pt x="1" y="4"/>
                      </a:lnTo>
                      <a:lnTo>
                        <a:pt x="0" y="6"/>
                      </a:lnTo>
                      <a:lnTo>
                        <a:pt x="0" y="7"/>
                      </a:lnTo>
                      <a:lnTo>
                        <a:pt x="2" y="8"/>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810">
                  <a:extLst>
                    <a:ext uri="{FF2B5EF4-FFF2-40B4-BE49-F238E27FC236}">
                      <a16:creationId xmlns:a16="http://schemas.microsoft.com/office/drawing/2014/main" id="{9A9FF272-5356-40EC-8F2B-73D4A82D7F38}"/>
                    </a:ext>
                  </a:extLst>
                </p:cNvPr>
                <p:cNvSpPr>
                  <a:spLocks/>
                </p:cNvSpPr>
                <p:nvPr/>
              </p:nvSpPr>
              <p:spPr bwMode="auto">
                <a:xfrm>
                  <a:off x="4205" y="2470"/>
                  <a:ext cx="151" cy="118"/>
                </a:xfrm>
                <a:custGeom>
                  <a:avLst/>
                  <a:gdLst>
                    <a:gd name="T0" fmla="*/ 132 w 151"/>
                    <a:gd name="T1" fmla="*/ 8 h 118"/>
                    <a:gd name="T2" fmla="*/ 79 w 151"/>
                    <a:gd name="T3" fmla="*/ 19 h 118"/>
                    <a:gd name="T4" fmla="*/ 53 w 151"/>
                    <a:gd name="T5" fmla="*/ 45 h 118"/>
                    <a:gd name="T6" fmla="*/ 29 w 151"/>
                    <a:gd name="T7" fmla="*/ 32 h 118"/>
                    <a:gd name="T8" fmla="*/ 16 w 151"/>
                    <a:gd name="T9" fmla="*/ 27 h 118"/>
                    <a:gd name="T10" fmla="*/ 9 w 151"/>
                    <a:gd name="T11" fmla="*/ 37 h 118"/>
                    <a:gd name="T12" fmla="*/ 9 w 151"/>
                    <a:gd name="T13" fmla="*/ 47 h 118"/>
                    <a:gd name="T14" fmla="*/ 5 w 151"/>
                    <a:gd name="T15" fmla="*/ 49 h 118"/>
                    <a:gd name="T16" fmla="*/ 3 w 151"/>
                    <a:gd name="T17" fmla="*/ 51 h 118"/>
                    <a:gd name="T18" fmla="*/ 4 w 151"/>
                    <a:gd name="T19" fmla="*/ 65 h 118"/>
                    <a:gd name="T20" fmla="*/ 2 w 151"/>
                    <a:gd name="T21" fmla="*/ 67 h 118"/>
                    <a:gd name="T22" fmla="*/ 2 w 151"/>
                    <a:gd name="T23" fmla="*/ 68 h 118"/>
                    <a:gd name="T24" fmla="*/ 3 w 151"/>
                    <a:gd name="T25" fmla="*/ 72 h 118"/>
                    <a:gd name="T26" fmla="*/ 8 w 151"/>
                    <a:gd name="T27" fmla="*/ 92 h 118"/>
                    <a:gd name="T28" fmla="*/ 12 w 151"/>
                    <a:gd name="T29" fmla="*/ 101 h 118"/>
                    <a:gd name="T30" fmla="*/ 12 w 151"/>
                    <a:gd name="T31" fmla="*/ 107 h 118"/>
                    <a:gd name="T32" fmla="*/ 16 w 151"/>
                    <a:gd name="T33" fmla="*/ 115 h 118"/>
                    <a:gd name="T34" fmla="*/ 19 w 151"/>
                    <a:gd name="T35" fmla="*/ 117 h 118"/>
                    <a:gd name="T36" fmla="*/ 24 w 151"/>
                    <a:gd name="T37" fmla="*/ 117 h 118"/>
                    <a:gd name="T38" fmla="*/ 30 w 151"/>
                    <a:gd name="T39" fmla="*/ 114 h 118"/>
                    <a:gd name="T40" fmla="*/ 34 w 151"/>
                    <a:gd name="T41" fmla="*/ 116 h 118"/>
                    <a:gd name="T42" fmla="*/ 39 w 151"/>
                    <a:gd name="T43" fmla="*/ 110 h 118"/>
                    <a:gd name="T44" fmla="*/ 42 w 151"/>
                    <a:gd name="T45" fmla="*/ 106 h 118"/>
                    <a:gd name="T46" fmla="*/ 47 w 151"/>
                    <a:gd name="T47" fmla="*/ 102 h 118"/>
                    <a:gd name="T48" fmla="*/ 51 w 151"/>
                    <a:gd name="T49" fmla="*/ 103 h 118"/>
                    <a:gd name="T50" fmla="*/ 55 w 151"/>
                    <a:gd name="T51" fmla="*/ 104 h 118"/>
                    <a:gd name="T52" fmla="*/ 64 w 151"/>
                    <a:gd name="T53" fmla="*/ 102 h 118"/>
                    <a:gd name="T54" fmla="*/ 71 w 151"/>
                    <a:gd name="T55" fmla="*/ 99 h 118"/>
                    <a:gd name="T56" fmla="*/ 77 w 151"/>
                    <a:gd name="T57" fmla="*/ 92 h 118"/>
                    <a:gd name="T58" fmla="*/ 81 w 151"/>
                    <a:gd name="T59" fmla="*/ 94 h 118"/>
                    <a:gd name="T60" fmla="*/ 85 w 151"/>
                    <a:gd name="T61" fmla="*/ 92 h 118"/>
                    <a:gd name="T62" fmla="*/ 87 w 151"/>
                    <a:gd name="T63" fmla="*/ 93 h 118"/>
                    <a:gd name="T64" fmla="*/ 94 w 151"/>
                    <a:gd name="T65" fmla="*/ 83 h 118"/>
                    <a:gd name="T66" fmla="*/ 99 w 151"/>
                    <a:gd name="T67" fmla="*/ 82 h 118"/>
                    <a:gd name="T68" fmla="*/ 116 w 151"/>
                    <a:gd name="T69" fmla="*/ 75 h 118"/>
                    <a:gd name="T70" fmla="*/ 130 w 151"/>
                    <a:gd name="T71" fmla="*/ 69 h 118"/>
                    <a:gd name="T72" fmla="*/ 139 w 151"/>
                    <a:gd name="T73" fmla="*/ 65 h 118"/>
                    <a:gd name="T74" fmla="*/ 138 w 151"/>
                    <a:gd name="T75" fmla="*/ 62 h 118"/>
                    <a:gd name="T76" fmla="*/ 137 w 151"/>
                    <a:gd name="T77" fmla="*/ 56 h 118"/>
                    <a:gd name="T78" fmla="*/ 148 w 151"/>
                    <a:gd name="T79" fmla="*/ 48 h 118"/>
                    <a:gd name="T80" fmla="*/ 143 w 151"/>
                    <a:gd name="T81" fmla="*/ 3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18">
                      <a:moveTo>
                        <a:pt x="145" y="28"/>
                      </a:moveTo>
                      <a:lnTo>
                        <a:pt x="132" y="8"/>
                      </a:lnTo>
                      <a:lnTo>
                        <a:pt x="133" y="0"/>
                      </a:lnTo>
                      <a:lnTo>
                        <a:pt x="79" y="19"/>
                      </a:lnTo>
                      <a:lnTo>
                        <a:pt x="54" y="61"/>
                      </a:lnTo>
                      <a:lnTo>
                        <a:pt x="53" y="45"/>
                      </a:lnTo>
                      <a:lnTo>
                        <a:pt x="40" y="38"/>
                      </a:lnTo>
                      <a:lnTo>
                        <a:pt x="29" y="32"/>
                      </a:lnTo>
                      <a:lnTo>
                        <a:pt x="19" y="32"/>
                      </a:lnTo>
                      <a:lnTo>
                        <a:pt x="16" y="27"/>
                      </a:lnTo>
                      <a:lnTo>
                        <a:pt x="12" y="30"/>
                      </a:lnTo>
                      <a:lnTo>
                        <a:pt x="9" y="37"/>
                      </a:lnTo>
                      <a:lnTo>
                        <a:pt x="12" y="44"/>
                      </a:lnTo>
                      <a:lnTo>
                        <a:pt x="9" y="47"/>
                      </a:lnTo>
                      <a:lnTo>
                        <a:pt x="7" y="50"/>
                      </a:lnTo>
                      <a:lnTo>
                        <a:pt x="5" y="49"/>
                      </a:lnTo>
                      <a:lnTo>
                        <a:pt x="2" y="48"/>
                      </a:lnTo>
                      <a:lnTo>
                        <a:pt x="3" y="51"/>
                      </a:lnTo>
                      <a:lnTo>
                        <a:pt x="5" y="60"/>
                      </a:lnTo>
                      <a:lnTo>
                        <a:pt x="4" y="65"/>
                      </a:lnTo>
                      <a:lnTo>
                        <a:pt x="2" y="65"/>
                      </a:lnTo>
                      <a:lnTo>
                        <a:pt x="2" y="67"/>
                      </a:lnTo>
                      <a:lnTo>
                        <a:pt x="0" y="66"/>
                      </a:lnTo>
                      <a:lnTo>
                        <a:pt x="2" y="68"/>
                      </a:lnTo>
                      <a:lnTo>
                        <a:pt x="3" y="68"/>
                      </a:lnTo>
                      <a:lnTo>
                        <a:pt x="3" y="72"/>
                      </a:lnTo>
                      <a:lnTo>
                        <a:pt x="6" y="76"/>
                      </a:lnTo>
                      <a:lnTo>
                        <a:pt x="8" y="92"/>
                      </a:lnTo>
                      <a:lnTo>
                        <a:pt x="12" y="96"/>
                      </a:lnTo>
                      <a:lnTo>
                        <a:pt x="12" y="101"/>
                      </a:lnTo>
                      <a:lnTo>
                        <a:pt x="11" y="103"/>
                      </a:lnTo>
                      <a:lnTo>
                        <a:pt x="12" y="107"/>
                      </a:lnTo>
                      <a:lnTo>
                        <a:pt x="15" y="111"/>
                      </a:lnTo>
                      <a:lnTo>
                        <a:pt x="16" y="115"/>
                      </a:lnTo>
                      <a:lnTo>
                        <a:pt x="17" y="118"/>
                      </a:lnTo>
                      <a:lnTo>
                        <a:pt x="19" y="117"/>
                      </a:lnTo>
                      <a:lnTo>
                        <a:pt x="20" y="116"/>
                      </a:lnTo>
                      <a:lnTo>
                        <a:pt x="24" y="117"/>
                      </a:lnTo>
                      <a:lnTo>
                        <a:pt x="26" y="117"/>
                      </a:lnTo>
                      <a:lnTo>
                        <a:pt x="30" y="114"/>
                      </a:lnTo>
                      <a:lnTo>
                        <a:pt x="33" y="114"/>
                      </a:lnTo>
                      <a:lnTo>
                        <a:pt x="34" y="116"/>
                      </a:lnTo>
                      <a:lnTo>
                        <a:pt x="37" y="114"/>
                      </a:lnTo>
                      <a:lnTo>
                        <a:pt x="39" y="110"/>
                      </a:lnTo>
                      <a:lnTo>
                        <a:pt x="40" y="110"/>
                      </a:lnTo>
                      <a:lnTo>
                        <a:pt x="42" y="106"/>
                      </a:lnTo>
                      <a:lnTo>
                        <a:pt x="46" y="103"/>
                      </a:lnTo>
                      <a:lnTo>
                        <a:pt x="47" y="102"/>
                      </a:lnTo>
                      <a:lnTo>
                        <a:pt x="50" y="102"/>
                      </a:lnTo>
                      <a:lnTo>
                        <a:pt x="51" y="103"/>
                      </a:lnTo>
                      <a:lnTo>
                        <a:pt x="54" y="103"/>
                      </a:lnTo>
                      <a:lnTo>
                        <a:pt x="55" y="104"/>
                      </a:lnTo>
                      <a:lnTo>
                        <a:pt x="58" y="105"/>
                      </a:lnTo>
                      <a:lnTo>
                        <a:pt x="64" y="102"/>
                      </a:lnTo>
                      <a:lnTo>
                        <a:pt x="70" y="101"/>
                      </a:lnTo>
                      <a:lnTo>
                        <a:pt x="71" y="99"/>
                      </a:lnTo>
                      <a:lnTo>
                        <a:pt x="72" y="97"/>
                      </a:lnTo>
                      <a:lnTo>
                        <a:pt x="77" y="92"/>
                      </a:lnTo>
                      <a:lnTo>
                        <a:pt x="79" y="92"/>
                      </a:lnTo>
                      <a:lnTo>
                        <a:pt x="81" y="94"/>
                      </a:lnTo>
                      <a:lnTo>
                        <a:pt x="83" y="94"/>
                      </a:lnTo>
                      <a:lnTo>
                        <a:pt x="85" y="92"/>
                      </a:lnTo>
                      <a:lnTo>
                        <a:pt x="85" y="93"/>
                      </a:lnTo>
                      <a:lnTo>
                        <a:pt x="87" y="93"/>
                      </a:lnTo>
                      <a:lnTo>
                        <a:pt x="92" y="89"/>
                      </a:lnTo>
                      <a:lnTo>
                        <a:pt x="94" y="83"/>
                      </a:lnTo>
                      <a:lnTo>
                        <a:pt x="97" y="82"/>
                      </a:lnTo>
                      <a:lnTo>
                        <a:pt x="99" y="82"/>
                      </a:lnTo>
                      <a:lnTo>
                        <a:pt x="114" y="76"/>
                      </a:lnTo>
                      <a:lnTo>
                        <a:pt x="116" y="75"/>
                      </a:lnTo>
                      <a:lnTo>
                        <a:pt x="124" y="73"/>
                      </a:lnTo>
                      <a:lnTo>
                        <a:pt x="130" y="69"/>
                      </a:lnTo>
                      <a:lnTo>
                        <a:pt x="133" y="66"/>
                      </a:lnTo>
                      <a:lnTo>
                        <a:pt x="139" y="65"/>
                      </a:lnTo>
                      <a:lnTo>
                        <a:pt x="138" y="63"/>
                      </a:lnTo>
                      <a:lnTo>
                        <a:pt x="138" y="62"/>
                      </a:lnTo>
                      <a:lnTo>
                        <a:pt x="137" y="61"/>
                      </a:lnTo>
                      <a:lnTo>
                        <a:pt x="137" y="56"/>
                      </a:lnTo>
                      <a:lnTo>
                        <a:pt x="143" y="49"/>
                      </a:lnTo>
                      <a:lnTo>
                        <a:pt x="148" y="48"/>
                      </a:lnTo>
                      <a:lnTo>
                        <a:pt x="151" y="47"/>
                      </a:lnTo>
                      <a:lnTo>
                        <a:pt x="143" y="35"/>
                      </a:lnTo>
                      <a:lnTo>
                        <a:pt x="14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811">
                  <a:extLst>
                    <a:ext uri="{FF2B5EF4-FFF2-40B4-BE49-F238E27FC236}">
                      <a16:creationId xmlns:a16="http://schemas.microsoft.com/office/drawing/2014/main" id="{7E46B228-5E14-4A01-A8B6-0A8B0029C0E6}"/>
                    </a:ext>
                  </a:extLst>
                </p:cNvPr>
                <p:cNvSpPr>
                  <a:spLocks/>
                </p:cNvSpPr>
                <p:nvPr/>
              </p:nvSpPr>
              <p:spPr bwMode="auto">
                <a:xfrm>
                  <a:off x="4360" y="2586"/>
                  <a:ext cx="17" cy="8"/>
                </a:xfrm>
                <a:custGeom>
                  <a:avLst/>
                  <a:gdLst>
                    <a:gd name="T0" fmla="*/ 15 w 17"/>
                    <a:gd name="T1" fmla="*/ 2 h 8"/>
                    <a:gd name="T2" fmla="*/ 13 w 17"/>
                    <a:gd name="T3" fmla="*/ 1 h 8"/>
                    <a:gd name="T4" fmla="*/ 10 w 17"/>
                    <a:gd name="T5" fmla="*/ 1 h 8"/>
                    <a:gd name="T6" fmla="*/ 8 w 17"/>
                    <a:gd name="T7" fmla="*/ 2 h 8"/>
                    <a:gd name="T8" fmla="*/ 6 w 17"/>
                    <a:gd name="T9" fmla="*/ 1 h 8"/>
                    <a:gd name="T10" fmla="*/ 6 w 17"/>
                    <a:gd name="T11" fmla="*/ 0 h 8"/>
                    <a:gd name="T12" fmla="*/ 4 w 17"/>
                    <a:gd name="T13" fmla="*/ 0 h 8"/>
                    <a:gd name="T14" fmla="*/ 3 w 17"/>
                    <a:gd name="T15" fmla="*/ 1 h 8"/>
                    <a:gd name="T16" fmla="*/ 2 w 17"/>
                    <a:gd name="T17" fmla="*/ 4 h 8"/>
                    <a:gd name="T18" fmla="*/ 0 w 17"/>
                    <a:gd name="T19" fmla="*/ 5 h 8"/>
                    <a:gd name="T20" fmla="*/ 2 w 17"/>
                    <a:gd name="T21" fmla="*/ 6 h 8"/>
                    <a:gd name="T22" fmla="*/ 4 w 17"/>
                    <a:gd name="T23" fmla="*/ 8 h 8"/>
                    <a:gd name="T24" fmla="*/ 6 w 17"/>
                    <a:gd name="T25" fmla="*/ 8 h 8"/>
                    <a:gd name="T26" fmla="*/ 11 w 17"/>
                    <a:gd name="T27" fmla="*/ 8 h 8"/>
                    <a:gd name="T28" fmla="*/ 14 w 17"/>
                    <a:gd name="T29" fmla="*/ 5 h 8"/>
                    <a:gd name="T30" fmla="*/ 17 w 17"/>
                    <a:gd name="T31" fmla="*/ 5 h 8"/>
                    <a:gd name="T32" fmla="*/ 17 w 17"/>
                    <a:gd name="T33" fmla="*/ 4 h 8"/>
                    <a:gd name="T34" fmla="*/ 17 w 17"/>
                    <a:gd name="T35" fmla="*/ 2 h 8"/>
                    <a:gd name="T36" fmla="*/ 15 w 17"/>
                    <a:gd name="T3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8">
                      <a:moveTo>
                        <a:pt x="15" y="2"/>
                      </a:moveTo>
                      <a:lnTo>
                        <a:pt x="13" y="1"/>
                      </a:lnTo>
                      <a:lnTo>
                        <a:pt x="10" y="1"/>
                      </a:lnTo>
                      <a:lnTo>
                        <a:pt x="8" y="2"/>
                      </a:lnTo>
                      <a:lnTo>
                        <a:pt x="6" y="1"/>
                      </a:lnTo>
                      <a:lnTo>
                        <a:pt x="6" y="0"/>
                      </a:lnTo>
                      <a:lnTo>
                        <a:pt x="4" y="0"/>
                      </a:lnTo>
                      <a:lnTo>
                        <a:pt x="3" y="1"/>
                      </a:lnTo>
                      <a:lnTo>
                        <a:pt x="2" y="4"/>
                      </a:lnTo>
                      <a:lnTo>
                        <a:pt x="0" y="5"/>
                      </a:lnTo>
                      <a:lnTo>
                        <a:pt x="2" y="6"/>
                      </a:lnTo>
                      <a:lnTo>
                        <a:pt x="4" y="8"/>
                      </a:lnTo>
                      <a:lnTo>
                        <a:pt x="6" y="8"/>
                      </a:lnTo>
                      <a:lnTo>
                        <a:pt x="11" y="8"/>
                      </a:lnTo>
                      <a:lnTo>
                        <a:pt x="14" y="5"/>
                      </a:lnTo>
                      <a:lnTo>
                        <a:pt x="17" y="5"/>
                      </a:lnTo>
                      <a:lnTo>
                        <a:pt x="17" y="4"/>
                      </a:lnTo>
                      <a:lnTo>
                        <a:pt x="17" y="2"/>
                      </a:lnTo>
                      <a:lnTo>
                        <a:pt x="1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812">
                  <a:extLst>
                    <a:ext uri="{FF2B5EF4-FFF2-40B4-BE49-F238E27FC236}">
                      <a16:creationId xmlns:a16="http://schemas.microsoft.com/office/drawing/2014/main" id="{B7DE38C8-1C47-419A-A3EA-EEF8EA0EFA3F}"/>
                    </a:ext>
                  </a:extLst>
                </p:cNvPr>
                <p:cNvSpPr>
                  <a:spLocks/>
                </p:cNvSpPr>
                <p:nvPr/>
              </p:nvSpPr>
              <p:spPr bwMode="auto">
                <a:xfrm>
                  <a:off x="4342" y="2595"/>
                  <a:ext cx="7" cy="2"/>
                </a:xfrm>
                <a:custGeom>
                  <a:avLst/>
                  <a:gdLst>
                    <a:gd name="T0" fmla="*/ 0 w 7"/>
                    <a:gd name="T1" fmla="*/ 1 h 2"/>
                    <a:gd name="T2" fmla="*/ 4 w 7"/>
                    <a:gd name="T3" fmla="*/ 2 h 2"/>
                    <a:gd name="T4" fmla="*/ 7 w 7"/>
                    <a:gd name="T5" fmla="*/ 2 h 2"/>
                    <a:gd name="T6" fmla="*/ 4 w 7"/>
                    <a:gd name="T7" fmla="*/ 0 h 2"/>
                    <a:gd name="T8" fmla="*/ 0 w 7"/>
                    <a:gd name="T9" fmla="*/ 1 h 2"/>
                  </a:gdLst>
                  <a:ahLst/>
                  <a:cxnLst>
                    <a:cxn ang="0">
                      <a:pos x="T0" y="T1"/>
                    </a:cxn>
                    <a:cxn ang="0">
                      <a:pos x="T2" y="T3"/>
                    </a:cxn>
                    <a:cxn ang="0">
                      <a:pos x="T4" y="T5"/>
                    </a:cxn>
                    <a:cxn ang="0">
                      <a:pos x="T6" y="T7"/>
                    </a:cxn>
                    <a:cxn ang="0">
                      <a:pos x="T8" y="T9"/>
                    </a:cxn>
                  </a:cxnLst>
                  <a:rect l="0" t="0" r="r" b="b"/>
                  <a:pathLst>
                    <a:path w="7" h="2">
                      <a:moveTo>
                        <a:pt x="0" y="1"/>
                      </a:moveTo>
                      <a:lnTo>
                        <a:pt x="4" y="2"/>
                      </a:lnTo>
                      <a:lnTo>
                        <a:pt x="7" y="2"/>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813">
                  <a:extLst>
                    <a:ext uri="{FF2B5EF4-FFF2-40B4-BE49-F238E27FC236}">
                      <a16:creationId xmlns:a16="http://schemas.microsoft.com/office/drawing/2014/main" id="{89938CDF-6577-4F66-AEBB-39BF92F528B3}"/>
                    </a:ext>
                  </a:extLst>
                </p:cNvPr>
                <p:cNvSpPr>
                  <a:spLocks/>
                </p:cNvSpPr>
                <p:nvPr/>
              </p:nvSpPr>
              <p:spPr bwMode="auto">
                <a:xfrm>
                  <a:off x="3946" y="2246"/>
                  <a:ext cx="177" cy="178"/>
                </a:xfrm>
                <a:custGeom>
                  <a:avLst/>
                  <a:gdLst>
                    <a:gd name="T0" fmla="*/ 133 w 177"/>
                    <a:gd name="T1" fmla="*/ 16 h 178"/>
                    <a:gd name="T2" fmla="*/ 128 w 177"/>
                    <a:gd name="T3" fmla="*/ 4 h 178"/>
                    <a:gd name="T4" fmla="*/ 113 w 177"/>
                    <a:gd name="T5" fmla="*/ 6 h 178"/>
                    <a:gd name="T6" fmla="*/ 100 w 177"/>
                    <a:gd name="T7" fmla="*/ 7 h 178"/>
                    <a:gd name="T8" fmla="*/ 100 w 177"/>
                    <a:gd name="T9" fmla="*/ 9 h 178"/>
                    <a:gd name="T10" fmla="*/ 98 w 177"/>
                    <a:gd name="T11" fmla="*/ 4 h 178"/>
                    <a:gd name="T12" fmla="*/ 91 w 177"/>
                    <a:gd name="T13" fmla="*/ 2 h 178"/>
                    <a:gd name="T14" fmla="*/ 88 w 177"/>
                    <a:gd name="T15" fmla="*/ 2 h 178"/>
                    <a:gd name="T16" fmla="*/ 83 w 177"/>
                    <a:gd name="T17" fmla="*/ 3 h 178"/>
                    <a:gd name="T18" fmla="*/ 79 w 177"/>
                    <a:gd name="T19" fmla="*/ 2 h 178"/>
                    <a:gd name="T20" fmla="*/ 81 w 177"/>
                    <a:gd name="T21" fmla="*/ 2 h 178"/>
                    <a:gd name="T22" fmla="*/ 71 w 177"/>
                    <a:gd name="T23" fmla="*/ 6 h 178"/>
                    <a:gd name="T24" fmla="*/ 64 w 177"/>
                    <a:gd name="T25" fmla="*/ 12 h 178"/>
                    <a:gd name="T26" fmla="*/ 53 w 177"/>
                    <a:gd name="T27" fmla="*/ 9 h 178"/>
                    <a:gd name="T28" fmla="*/ 41 w 177"/>
                    <a:gd name="T29" fmla="*/ 6 h 178"/>
                    <a:gd name="T30" fmla="*/ 33 w 177"/>
                    <a:gd name="T31" fmla="*/ 4 h 178"/>
                    <a:gd name="T32" fmla="*/ 12 w 177"/>
                    <a:gd name="T33" fmla="*/ 0 h 178"/>
                    <a:gd name="T34" fmla="*/ 4 w 177"/>
                    <a:gd name="T35" fmla="*/ 1 h 178"/>
                    <a:gd name="T36" fmla="*/ 3 w 177"/>
                    <a:gd name="T37" fmla="*/ 15 h 178"/>
                    <a:gd name="T38" fmla="*/ 0 w 177"/>
                    <a:gd name="T39" fmla="*/ 30 h 178"/>
                    <a:gd name="T40" fmla="*/ 8 w 177"/>
                    <a:gd name="T41" fmla="*/ 178 h 178"/>
                    <a:gd name="T42" fmla="*/ 174 w 177"/>
                    <a:gd name="T43" fmla="*/ 175 h 178"/>
                    <a:gd name="T44" fmla="*/ 168 w 177"/>
                    <a:gd name="T45" fmla="*/ 168 h 178"/>
                    <a:gd name="T46" fmla="*/ 161 w 177"/>
                    <a:gd name="T47" fmla="*/ 165 h 178"/>
                    <a:gd name="T48" fmla="*/ 155 w 177"/>
                    <a:gd name="T49" fmla="*/ 150 h 178"/>
                    <a:gd name="T50" fmla="*/ 154 w 177"/>
                    <a:gd name="T51" fmla="*/ 141 h 178"/>
                    <a:gd name="T52" fmla="*/ 158 w 177"/>
                    <a:gd name="T53" fmla="*/ 141 h 178"/>
                    <a:gd name="T54" fmla="*/ 154 w 177"/>
                    <a:gd name="T55" fmla="*/ 136 h 178"/>
                    <a:gd name="T56" fmla="*/ 150 w 177"/>
                    <a:gd name="T57" fmla="*/ 130 h 178"/>
                    <a:gd name="T58" fmla="*/ 142 w 177"/>
                    <a:gd name="T59" fmla="*/ 113 h 178"/>
                    <a:gd name="T60" fmla="*/ 131 w 177"/>
                    <a:gd name="T61" fmla="*/ 92 h 178"/>
                    <a:gd name="T62" fmla="*/ 129 w 177"/>
                    <a:gd name="T63" fmla="*/ 81 h 178"/>
                    <a:gd name="T64" fmla="*/ 125 w 177"/>
                    <a:gd name="T65" fmla="*/ 69 h 178"/>
                    <a:gd name="T66" fmla="*/ 115 w 177"/>
                    <a:gd name="T67" fmla="*/ 55 h 178"/>
                    <a:gd name="T68" fmla="*/ 106 w 177"/>
                    <a:gd name="T69" fmla="*/ 40 h 178"/>
                    <a:gd name="T70" fmla="*/ 107 w 177"/>
                    <a:gd name="T71" fmla="*/ 34 h 178"/>
                    <a:gd name="T72" fmla="*/ 110 w 177"/>
                    <a:gd name="T73" fmla="*/ 39 h 178"/>
                    <a:gd name="T74" fmla="*/ 117 w 177"/>
                    <a:gd name="T75" fmla="*/ 49 h 178"/>
                    <a:gd name="T76" fmla="*/ 123 w 177"/>
                    <a:gd name="T77" fmla="*/ 58 h 178"/>
                    <a:gd name="T78" fmla="*/ 133 w 177"/>
                    <a:gd name="T79" fmla="*/ 71 h 178"/>
                    <a:gd name="T80" fmla="*/ 136 w 177"/>
                    <a:gd name="T81" fmla="*/ 68 h 178"/>
                    <a:gd name="T82" fmla="*/ 138 w 177"/>
                    <a:gd name="T83" fmla="*/ 56 h 178"/>
                    <a:gd name="T84" fmla="*/ 141 w 177"/>
                    <a:gd name="T85" fmla="*/ 4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178">
                      <a:moveTo>
                        <a:pt x="140" y="32"/>
                      </a:moveTo>
                      <a:lnTo>
                        <a:pt x="137" y="23"/>
                      </a:lnTo>
                      <a:lnTo>
                        <a:pt x="133" y="16"/>
                      </a:lnTo>
                      <a:lnTo>
                        <a:pt x="132" y="9"/>
                      </a:lnTo>
                      <a:lnTo>
                        <a:pt x="129" y="5"/>
                      </a:lnTo>
                      <a:lnTo>
                        <a:pt x="128" y="4"/>
                      </a:lnTo>
                      <a:lnTo>
                        <a:pt x="126" y="6"/>
                      </a:lnTo>
                      <a:lnTo>
                        <a:pt x="122" y="9"/>
                      </a:lnTo>
                      <a:lnTo>
                        <a:pt x="113" y="6"/>
                      </a:lnTo>
                      <a:lnTo>
                        <a:pt x="106" y="9"/>
                      </a:lnTo>
                      <a:lnTo>
                        <a:pt x="101" y="5"/>
                      </a:lnTo>
                      <a:lnTo>
                        <a:pt x="100" y="7"/>
                      </a:lnTo>
                      <a:lnTo>
                        <a:pt x="102" y="11"/>
                      </a:lnTo>
                      <a:lnTo>
                        <a:pt x="102" y="13"/>
                      </a:lnTo>
                      <a:lnTo>
                        <a:pt x="100" y="9"/>
                      </a:lnTo>
                      <a:lnTo>
                        <a:pt x="97" y="8"/>
                      </a:lnTo>
                      <a:lnTo>
                        <a:pt x="96" y="5"/>
                      </a:lnTo>
                      <a:lnTo>
                        <a:pt x="98" y="4"/>
                      </a:lnTo>
                      <a:lnTo>
                        <a:pt x="97" y="2"/>
                      </a:lnTo>
                      <a:lnTo>
                        <a:pt x="95" y="3"/>
                      </a:lnTo>
                      <a:lnTo>
                        <a:pt x="91" y="2"/>
                      </a:lnTo>
                      <a:lnTo>
                        <a:pt x="87" y="0"/>
                      </a:lnTo>
                      <a:lnTo>
                        <a:pt x="86" y="2"/>
                      </a:lnTo>
                      <a:lnTo>
                        <a:pt x="88" y="2"/>
                      </a:lnTo>
                      <a:lnTo>
                        <a:pt x="88" y="3"/>
                      </a:lnTo>
                      <a:lnTo>
                        <a:pt x="86" y="3"/>
                      </a:lnTo>
                      <a:lnTo>
                        <a:pt x="83" y="3"/>
                      </a:lnTo>
                      <a:lnTo>
                        <a:pt x="80" y="5"/>
                      </a:lnTo>
                      <a:lnTo>
                        <a:pt x="79" y="3"/>
                      </a:lnTo>
                      <a:lnTo>
                        <a:pt x="79" y="2"/>
                      </a:lnTo>
                      <a:lnTo>
                        <a:pt x="81" y="2"/>
                      </a:lnTo>
                      <a:lnTo>
                        <a:pt x="84" y="1"/>
                      </a:lnTo>
                      <a:lnTo>
                        <a:pt x="81" y="2"/>
                      </a:lnTo>
                      <a:lnTo>
                        <a:pt x="78" y="2"/>
                      </a:lnTo>
                      <a:lnTo>
                        <a:pt x="75" y="3"/>
                      </a:lnTo>
                      <a:lnTo>
                        <a:pt x="71" y="6"/>
                      </a:lnTo>
                      <a:lnTo>
                        <a:pt x="70" y="7"/>
                      </a:lnTo>
                      <a:lnTo>
                        <a:pt x="66" y="8"/>
                      </a:lnTo>
                      <a:lnTo>
                        <a:pt x="64" y="12"/>
                      </a:lnTo>
                      <a:lnTo>
                        <a:pt x="63" y="13"/>
                      </a:lnTo>
                      <a:lnTo>
                        <a:pt x="58" y="13"/>
                      </a:lnTo>
                      <a:lnTo>
                        <a:pt x="53" y="9"/>
                      </a:lnTo>
                      <a:lnTo>
                        <a:pt x="50" y="9"/>
                      </a:lnTo>
                      <a:lnTo>
                        <a:pt x="45" y="9"/>
                      </a:lnTo>
                      <a:lnTo>
                        <a:pt x="41" y="6"/>
                      </a:lnTo>
                      <a:lnTo>
                        <a:pt x="39" y="6"/>
                      </a:lnTo>
                      <a:lnTo>
                        <a:pt x="37" y="7"/>
                      </a:lnTo>
                      <a:lnTo>
                        <a:pt x="33" y="4"/>
                      </a:lnTo>
                      <a:lnTo>
                        <a:pt x="29" y="3"/>
                      </a:lnTo>
                      <a:lnTo>
                        <a:pt x="18" y="2"/>
                      </a:lnTo>
                      <a:lnTo>
                        <a:pt x="12" y="0"/>
                      </a:lnTo>
                      <a:lnTo>
                        <a:pt x="5" y="0"/>
                      </a:lnTo>
                      <a:lnTo>
                        <a:pt x="4" y="1"/>
                      </a:lnTo>
                      <a:lnTo>
                        <a:pt x="4" y="1"/>
                      </a:lnTo>
                      <a:lnTo>
                        <a:pt x="3" y="3"/>
                      </a:lnTo>
                      <a:lnTo>
                        <a:pt x="1" y="11"/>
                      </a:lnTo>
                      <a:lnTo>
                        <a:pt x="3" y="15"/>
                      </a:lnTo>
                      <a:lnTo>
                        <a:pt x="3" y="19"/>
                      </a:lnTo>
                      <a:lnTo>
                        <a:pt x="1" y="25"/>
                      </a:lnTo>
                      <a:lnTo>
                        <a:pt x="0" y="30"/>
                      </a:lnTo>
                      <a:lnTo>
                        <a:pt x="1" y="35"/>
                      </a:lnTo>
                      <a:lnTo>
                        <a:pt x="3" y="44"/>
                      </a:lnTo>
                      <a:lnTo>
                        <a:pt x="8" y="178"/>
                      </a:lnTo>
                      <a:lnTo>
                        <a:pt x="177" y="176"/>
                      </a:lnTo>
                      <a:lnTo>
                        <a:pt x="177" y="176"/>
                      </a:lnTo>
                      <a:lnTo>
                        <a:pt x="174" y="175"/>
                      </a:lnTo>
                      <a:lnTo>
                        <a:pt x="171" y="171"/>
                      </a:lnTo>
                      <a:lnTo>
                        <a:pt x="170" y="169"/>
                      </a:lnTo>
                      <a:lnTo>
                        <a:pt x="168" y="168"/>
                      </a:lnTo>
                      <a:lnTo>
                        <a:pt x="165" y="163"/>
                      </a:lnTo>
                      <a:lnTo>
                        <a:pt x="164" y="165"/>
                      </a:lnTo>
                      <a:lnTo>
                        <a:pt x="161" y="165"/>
                      </a:lnTo>
                      <a:lnTo>
                        <a:pt x="157" y="161"/>
                      </a:lnTo>
                      <a:lnTo>
                        <a:pt x="154" y="152"/>
                      </a:lnTo>
                      <a:lnTo>
                        <a:pt x="155" y="150"/>
                      </a:lnTo>
                      <a:lnTo>
                        <a:pt x="155" y="145"/>
                      </a:lnTo>
                      <a:lnTo>
                        <a:pt x="154" y="143"/>
                      </a:lnTo>
                      <a:lnTo>
                        <a:pt x="154" y="141"/>
                      </a:lnTo>
                      <a:lnTo>
                        <a:pt x="155" y="143"/>
                      </a:lnTo>
                      <a:lnTo>
                        <a:pt x="160" y="143"/>
                      </a:lnTo>
                      <a:lnTo>
                        <a:pt x="158" y="141"/>
                      </a:lnTo>
                      <a:lnTo>
                        <a:pt x="157" y="140"/>
                      </a:lnTo>
                      <a:lnTo>
                        <a:pt x="154" y="137"/>
                      </a:lnTo>
                      <a:lnTo>
                        <a:pt x="154" y="136"/>
                      </a:lnTo>
                      <a:lnTo>
                        <a:pt x="153" y="137"/>
                      </a:lnTo>
                      <a:lnTo>
                        <a:pt x="151" y="134"/>
                      </a:lnTo>
                      <a:lnTo>
                        <a:pt x="150" y="130"/>
                      </a:lnTo>
                      <a:lnTo>
                        <a:pt x="145" y="120"/>
                      </a:lnTo>
                      <a:lnTo>
                        <a:pt x="142" y="118"/>
                      </a:lnTo>
                      <a:lnTo>
                        <a:pt x="142" y="113"/>
                      </a:lnTo>
                      <a:lnTo>
                        <a:pt x="133" y="98"/>
                      </a:lnTo>
                      <a:lnTo>
                        <a:pt x="133" y="94"/>
                      </a:lnTo>
                      <a:lnTo>
                        <a:pt x="131" y="92"/>
                      </a:lnTo>
                      <a:lnTo>
                        <a:pt x="131" y="85"/>
                      </a:lnTo>
                      <a:lnTo>
                        <a:pt x="129" y="82"/>
                      </a:lnTo>
                      <a:lnTo>
                        <a:pt x="129" y="81"/>
                      </a:lnTo>
                      <a:lnTo>
                        <a:pt x="125" y="75"/>
                      </a:lnTo>
                      <a:lnTo>
                        <a:pt x="124" y="72"/>
                      </a:lnTo>
                      <a:lnTo>
                        <a:pt x="125" y="69"/>
                      </a:lnTo>
                      <a:lnTo>
                        <a:pt x="124" y="67"/>
                      </a:lnTo>
                      <a:lnTo>
                        <a:pt x="116" y="58"/>
                      </a:lnTo>
                      <a:lnTo>
                        <a:pt x="115" y="55"/>
                      </a:lnTo>
                      <a:lnTo>
                        <a:pt x="109" y="48"/>
                      </a:lnTo>
                      <a:lnTo>
                        <a:pt x="109" y="44"/>
                      </a:lnTo>
                      <a:lnTo>
                        <a:pt x="106" y="40"/>
                      </a:lnTo>
                      <a:lnTo>
                        <a:pt x="107" y="37"/>
                      </a:lnTo>
                      <a:lnTo>
                        <a:pt x="107" y="35"/>
                      </a:lnTo>
                      <a:lnTo>
                        <a:pt x="107" y="34"/>
                      </a:lnTo>
                      <a:lnTo>
                        <a:pt x="108" y="35"/>
                      </a:lnTo>
                      <a:lnTo>
                        <a:pt x="109" y="35"/>
                      </a:lnTo>
                      <a:lnTo>
                        <a:pt x="110" y="39"/>
                      </a:lnTo>
                      <a:lnTo>
                        <a:pt x="112" y="41"/>
                      </a:lnTo>
                      <a:lnTo>
                        <a:pt x="112" y="43"/>
                      </a:lnTo>
                      <a:lnTo>
                        <a:pt x="117" y="49"/>
                      </a:lnTo>
                      <a:lnTo>
                        <a:pt x="117" y="52"/>
                      </a:lnTo>
                      <a:lnTo>
                        <a:pt x="119" y="55"/>
                      </a:lnTo>
                      <a:lnTo>
                        <a:pt x="123" y="58"/>
                      </a:lnTo>
                      <a:lnTo>
                        <a:pt x="123" y="61"/>
                      </a:lnTo>
                      <a:lnTo>
                        <a:pt x="130" y="69"/>
                      </a:lnTo>
                      <a:lnTo>
                        <a:pt x="133" y="71"/>
                      </a:lnTo>
                      <a:lnTo>
                        <a:pt x="134" y="73"/>
                      </a:lnTo>
                      <a:lnTo>
                        <a:pt x="135" y="71"/>
                      </a:lnTo>
                      <a:lnTo>
                        <a:pt x="136" y="68"/>
                      </a:lnTo>
                      <a:lnTo>
                        <a:pt x="138" y="62"/>
                      </a:lnTo>
                      <a:lnTo>
                        <a:pt x="136" y="61"/>
                      </a:lnTo>
                      <a:lnTo>
                        <a:pt x="138" y="56"/>
                      </a:lnTo>
                      <a:lnTo>
                        <a:pt x="139" y="52"/>
                      </a:lnTo>
                      <a:lnTo>
                        <a:pt x="140" y="43"/>
                      </a:lnTo>
                      <a:lnTo>
                        <a:pt x="141" y="42"/>
                      </a:lnTo>
                      <a:lnTo>
                        <a:pt x="140" y="36"/>
                      </a:lnTo>
                      <a:lnTo>
                        <a:pt x="140"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814">
                  <a:extLst>
                    <a:ext uri="{FF2B5EF4-FFF2-40B4-BE49-F238E27FC236}">
                      <a16:creationId xmlns:a16="http://schemas.microsoft.com/office/drawing/2014/main" id="{0D406299-3B8E-4C8B-A5C1-A90F61A23B28}"/>
                    </a:ext>
                  </a:extLst>
                </p:cNvPr>
                <p:cNvSpPr>
                  <a:spLocks/>
                </p:cNvSpPr>
                <p:nvPr/>
              </p:nvSpPr>
              <p:spPr bwMode="auto">
                <a:xfrm>
                  <a:off x="3914" y="2422"/>
                  <a:ext cx="234" cy="323"/>
                </a:xfrm>
                <a:custGeom>
                  <a:avLst/>
                  <a:gdLst>
                    <a:gd name="T0" fmla="*/ 29 w 234"/>
                    <a:gd name="T1" fmla="*/ 110 h 323"/>
                    <a:gd name="T2" fmla="*/ 15 w 234"/>
                    <a:gd name="T3" fmla="*/ 114 h 323"/>
                    <a:gd name="T4" fmla="*/ 9 w 234"/>
                    <a:gd name="T5" fmla="*/ 131 h 323"/>
                    <a:gd name="T6" fmla="*/ 4 w 234"/>
                    <a:gd name="T7" fmla="*/ 144 h 323"/>
                    <a:gd name="T8" fmla="*/ 0 w 234"/>
                    <a:gd name="T9" fmla="*/ 161 h 323"/>
                    <a:gd name="T10" fmla="*/ 7 w 234"/>
                    <a:gd name="T11" fmla="*/ 166 h 323"/>
                    <a:gd name="T12" fmla="*/ 8 w 234"/>
                    <a:gd name="T13" fmla="*/ 178 h 323"/>
                    <a:gd name="T14" fmla="*/ 14 w 234"/>
                    <a:gd name="T15" fmla="*/ 191 h 323"/>
                    <a:gd name="T16" fmla="*/ 17 w 234"/>
                    <a:gd name="T17" fmla="*/ 200 h 323"/>
                    <a:gd name="T18" fmla="*/ 24 w 234"/>
                    <a:gd name="T19" fmla="*/ 221 h 323"/>
                    <a:gd name="T20" fmla="*/ 28 w 234"/>
                    <a:gd name="T21" fmla="*/ 233 h 323"/>
                    <a:gd name="T22" fmla="*/ 34 w 234"/>
                    <a:gd name="T23" fmla="*/ 238 h 323"/>
                    <a:gd name="T24" fmla="*/ 45 w 234"/>
                    <a:gd name="T25" fmla="*/ 246 h 323"/>
                    <a:gd name="T26" fmla="*/ 49 w 234"/>
                    <a:gd name="T27" fmla="*/ 254 h 323"/>
                    <a:gd name="T28" fmla="*/ 54 w 234"/>
                    <a:gd name="T29" fmla="*/ 260 h 323"/>
                    <a:gd name="T30" fmla="*/ 63 w 234"/>
                    <a:gd name="T31" fmla="*/ 272 h 323"/>
                    <a:gd name="T32" fmla="*/ 69 w 234"/>
                    <a:gd name="T33" fmla="*/ 281 h 323"/>
                    <a:gd name="T34" fmla="*/ 78 w 234"/>
                    <a:gd name="T35" fmla="*/ 292 h 323"/>
                    <a:gd name="T36" fmla="*/ 82 w 234"/>
                    <a:gd name="T37" fmla="*/ 300 h 323"/>
                    <a:gd name="T38" fmla="*/ 93 w 234"/>
                    <a:gd name="T39" fmla="*/ 309 h 323"/>
                    <a:gd name="T40" fmla="*/ 103 w 234"/>
                    <a:gd name="T41" fmla="*/ 305 h 323"/>
                    <a:gd name="T42" fmla="*/ 110 w 234"/>
                    <a:gd name="T43" fmla="*/ 301 h 323"/>
                    <a:gd name="T44" fmla="*/ 118 w 234"/>
                    <a:gd name="T45" fmla="*/ 310 h 323"/>
                    <a:gd name="T46" fmla="*/ 126 w 234"/>
                    <a:gd name="T47" fmla="*/ 320 h 323"/>
                    <a:gd name="T48" fmla="*/ 132 w 234"/>
                    <a:gd name="T49" fmla="*/ 322 h 323"/>
                    <a:gd name="T50" fmla="*/ 140 w 234"/>
                    <a:gd name="T51" fmla="*/ 319 h 323"/>
                    <a:gd name="T52" fmla="*/ 149 w 234"/>
                    <a:gd name="T53" fmla="*/ 323 h 323"/>
                    <a:gd name="T54" fmla="*/ 156 w 234"/>
                    <a:gd name="T55" fmla="*/ 318 h 323"/>
                    <a:gd name="T56" fmla="*/ 172 w 234"/>
                    <a:gd name="T57" fmla="*/ 313 h 323"/>
                    <a:gd name="T58" fmla="*/ 180 w 234"/>
                    <a:gd name="T59" fmla="*/ 305 h 323"/>
                    <a:gd name="T60" fmla="*/ 191 w 234"/>
                    <a:gd name="T61" fmla="*/ 283 h 323"/>
                    <a:gd name="T62" fmla="*/ 184 w 234"/>
                    <a:gd name="T63" fmla="*/ 267 h 323"/>
                    <a:gd name="T64" fmla="*/ 175 w 234"/>
                    <a:gd name="T65" fmla="*/ 257 h 323"/>
                    <a:gd name="T66" fmla="*/ 164 w 234"/>
                    <a:gd name="T67" fmla="*/ 249 h 323"/>
                    <a:gd name="T68" fmla="*/ 164 w 234"/>
                    <a:gd name="T69" fmla="*/ 237 h 323"/>
                    <a:gd name="T70" fmla="*/ 174 w 234"/>
                    <a:gd name="T71" fmla="*/ 237 h 323"/>
                    <a:gd name="T72" fmla="*/ 179 w 234"/>
                    <a:gd name="T73" fmla="*/ 212 h 323"/>
                    <a:gd name="T74" fmla="*/ 182 w 234"/>
                    <a:gd name="T75" fmla="*/ 196 h 323"/>
                    <a:gd name="T76" fmla="*/ 194 w 234"/>
                    <a:gd name="T77" fmla="*/ 175 h 323"/>
                    <a:gd name="T78" fmla="*/ 202 w 234"/>
                    <a:gd name="T79" fmla="*/ 161 h 323"/>
                    <a:gd name="T80" fmla="*/ 210 w 234"/>
                    <a:gd name="T81" fmla="*/ 137 h 323"/>
                    <a:gd name="T82" fmla="*/ 208 w 234"/>
                    <a:gd name="T83" fmla="*/ 120 h 323"/>
                    <a:gd name="T84" fmla="*/ 214 w 234"/>
                    <a:gd name="T85" fmla="*/ 97 h 323"/>
                    <a:gd name="T86" fmla="*/ 215 w 234"/>
                    <a:gd name="T87" fmla="*/ 86 h 323"/>
                    <a:gd name="T88" fmla="*/ 222 w 234"/>
                    <a:gd name="T89" fmla="*/ 80 h 323"/>
                    <a:gd name="T90" fmla="*/ 232 w 234"/>
                    <a:gd name="T91" fmla="*/ 74 h 323"/>
                    <a:gd name="T92" fmla="*/ 227 w 234"/>
                    <a:gd name="T93" fmla="*/ 66 h 323"/>
                    <a:gd name="T94" fmla="*/ 214 w 234"/>
                    <a:gd name="T95" fmla="*/ 44 h 323"/>
                    <a:gd name="T96" fmla="*/ 211 w 234"/>
                    <a:gd name="T97" fmla="*/ 16 h 323"/>
                    <a:gd name="T98" fmla="*/ 210 w 234"/>
                    <a:gd name="T99" fmla="*/ 13 h 323"/>
                    <a:gd name="T100" fmla="*/ 209 w 234"/>
                    <a:gd name="T101" fmla="*/ 5 h 323"/>
                    <a:gd name="T102" fmla="*/ 41 w 234"/>
                    <a:gd name="T103" fmla="*/ 3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4" h="323">
                      <a:moveTo>
                        <a:pt x="41" y="35"/>
                      </a:moveTo>
                      <a:lnTo>
                        <a:pt x="27" y="37"/>
                      </a:lnTo>
                      <a:lnTo>
                        <a:pt x="27" y="43"/>
                      </a:lnTo>
                      <a:lnTo>
                        <a:pt x="27" y="43"/>
                      </a:lnTo>
                      <a:lnTo>
                        <a:pt x="29" y="110"/>
                      </a:lnTo>
                      <a:lnTo>
                        <a:pt x="26" y="111"/>
                      </a:lnTo>
                      <a:lnTo>
                        <a:pt x="23" y="113"/>
                      </a:lnTo>
                      <a:lnTo>
                        <a:pt x="21" y="111"/>
                      </a:lnTo>
                      <a:lnTo>
                        <a:pt x="18" y="111"/>
                      </a:lnTo>
                      <a:lnTo>
                        <a:pt x="15" y="114"/>
                      </a:lnTo>
                      <a:lnTo>
                        <a:pt x="15" y="118"/>
                      </a:lnTo>
                      <a:lnTo>
                        <a:pt x="16" y="120"/>
                      </a:lnTo>
                      <a:lnTo>
                        <a:pt x="15" y="124"/>
                      </a:lnTo>
                      <a:lnTo>
                        <a:pt x="10" y="131"/>
                      </a:lnTo>
                      <a:lnTo>
                        <a:pt x="9" y="131"/>
                      </a:lnTo>
                      <a:lnTo>
                        <a:pt x="6" y="134"/>
                      </a:lnTo>
                      <a:lnTo>
                        <a:pt x="6" y="137"/>
                      </a:lnTo>
                      <a:lnTo>
                        <a:pt x="9" y="139"/>
                      </a:lnTo>
                      <a:lnTo>
                        <a:pt x="7" y="142"/>
                      </a:lnTo>
                      <a:lnTo>
                        <a:pt x="4" y="144"/>
                      </a:lnTo>
                      <a:lnTo>
                        <a:pt x="3" y="147"/>
                      </a:lnTo>
                      <a:lnTo>
                        <a:pt x="6" y="148"/>
                      </a:lnTo>
                      <a:lnTo>
                        <a:pt x="6" y="152"/>
                      </a:lnTo>
                      <a:lnTo>
                        <a:pt x="5" y="154"/>
                      </a:lnTo>
                      <a:lnTo>
                        <a:pt x="0" y="161"/>
                      </a:lnTo>
                      <a:lnTo>
                        <a:pt x="0" y="164"/>
                      </a:lnTo>
                      <a:lnTo>
                        <a:pt x="2" y="166"/>
                      </a:lnTo>
                      <a:lnTo>
                        <a:pt x="6" y="164"/>
                      </a:lnTo>
                      <a:lnTo>
                        <a:pt x="7" y="164"/>
                      </a:lnTo>
                      <a:lnTo>
                        <a:pt x="7" y="166"/>
                      </a:lnTo>
                      <a:lnTo>
                        <a:pt x="6" y="168"/>
                      </a:lnTo>
                      <a:lnTo>
                        <a:pt x="7" y="169"/>
                      </a:lnTo>
                      <a:lnTo>
                        <a:pt x="6" y="172"/>
                      </a:lnTo>
                      <a:lnTo>
                        <a:pt x="8" y="175"/>
                      </a:lnTo>
                      <a:lnTo>
                        <a:pt x="8" y="178"/>
                      </a:lnTo>
                      <a:lnTo>
                        <a:pt x="9" y="182"/>
                      </a:lnTo>
                      <a:lnTo>
                        <a:pt x="13" y="184"/>
                      </a:lnTo>
                      <a:lnTo>
                        <a:pt x="15" y="186"/>
                      </a:lnTo>
                      <a:lnTo>
                        <a:pt x="14" y="189"/>
                      </a:lnTo>
                      <a:lnTo>
                        <a:pt x="14" y="191"/>
                      </a:lnTo>
                      <a:lnTo>
                        <a:pt x="13" y="192"/>
                      </a:lnTo>
                      <a:lnTo>
                        <a:pt x="15" y="194"/>
                      </a:lnTo>
                      <a:lnTo>
                        <a:pt x="15" y="196"/>
                      </a:lnTo>
                      <a:lnTo>
                        <a:pt x="14" y="197"/>
                      </a:lnTo>
                      <a:lnTo>
                        <a:pt x="17" y="200"/>
                      </a:lnTo>
                      <a:lnTo>
                        <a:pt x="18" y="203"/>
                      </a:lnTo>
                      <a:lnTo>
                        <a:pt x="22" y="208"/>
                      </a:lnTo>
                      <a:lnTo>
                        <a:pt x="24" y="215"/>
                      </a:lnTo>
                      <a:lnTo>
                        <a:pt x="25" y="217"/>
                      </a:lnTo>
                      <a:lnTo>
                        <a:pt x="24" y="221"/>
                      </a:lnTo>
                      <a:lnTo>
                        <a:pt x="23" y="223"/>
                      </a:lnTo>
                      <a:lnTo>
                        <a:pt x="23" y="226"/>
                      </a:lnTo>
                      <a:lnTo>
                        <a:pt x="23" y="231"/>
                      </a:lnTo>
                      <a:lnTo>
                        <a:pt x="25" y="233"/>
                      </a:lnTo>
                      <a:lnTo>
                        <a:pt x="28" y="233"/>
                      </a:lnTo>
                      <a:lnTo>
                        <a:pt x="29" y="231"/>
                      </a:lnTo>
                      <a:lnTo>
                        <a:pt x="33" y="231"/>
                      </a:lnTo>
                      <a:lnTo>
                        <a:pt x="35" y="233"/>
                      </a:lnTo>
                      <a:lnTo>
                        <a:pt x="33" y="235"/>
                      </a:lnTo>
                      <a:lnTo>
                        <a:pt x="34" y="238"/>
                      </a:lnTo>
                      <a:lnTo>
                        <a:pt x="37" y="241"/>
                      </a:lnTo>
                      <a:lnTo>
                        <a:pt x="40" y="242"/>
                      </a:lnTo>
                      <a:lnTo>
                        <a:pt x="42" y="242"/>
                      </a:lnTo>
                      <a:lnTo>
                        <a:pt x="44" y="244"/>
                      </a:lnTo>
                      <a:lnTo>
                        <a:pt x="45" y="246"/>
                      </a:lnTo>
                      <a:lnTo>
                        <a:pt x="48" y="247"/>
                      </a:lnTo>
                      <a:lnTo>
                        <a:pt x="51" y="248"/>
                      </a:lnTo>
                      <a:lnTo>
                        <a:pt x="51" y="250"/>
                      </a:lnTo>
                      <a:lnTo>
                        <a:pt x="51" y="252"/>
                      </a:lnTo>
                      <a:lnTo>
                        <a:pt x="49" y="254"/>
                      </a:lnTo>
                      <a:lnTo>
                        <a:pt x="49" y="255"/>
                      </a:lnTo>
                      <a:lnTo>
                        <a:pt x="47" y="257"/>
                      </a:lnTo>
                      <a:lnTo>
                        <a:pt x="51" y="260"/>
                      </a:lnTo>
                      <a:lnTo>
                        <a:pt x="53" y="261"/>
                      </a:lnTo>
                      <a:lnTo>
                        <a:pt x="54" y="260"/>
                      </a:lnTo>
                      <a:lnTo>
                        <a:pt x="56" y="261"/>
                      </a:lnTo>
                      <a:lnTo>
                        <a:pt x="58" y="261"/>
                      </a:lnTo>
                      <a:lnTo>
                        <a:pt x="62" y="265"/>
                      </a:lnTo>
                      <a:lnTo>
                        <a:pt x="63" y="267"/>
                      </a:lnTo>
                      <a:lnTo>
                        <a:pt x="63" y="272"/>
                      </a:lnTo>
                      <a:lnTo>
                        <a:pt x="65" y="273"/>
                      </a:lnTo>
                      <a:lnTo>
                        <a:pt x="68" y="275"/>
                      </a:lnTo>
                      <a:lnTo>
                        <a:pt x="68" y="275"/>
                      </a:lnTo>
                      <a:lnTo>
                        <a:pt x="68" y="279"/>
                      </a:lnTo>
                      <a:lnTo>
                        <a:pt x="69" y="281"/>
                      </a:lnTo>
                      <a:lnTo>
                        <a:pt x="74" y="282"/>
                      </a:lnTo>
                      <a:lnTo>
                        <a:pt x="76" y="284"/>
                      </a:lnTo>
                      <a:lnTo>
                        <a:pt x="76" y="285"/>
                      </a:lnTo>
                      <a:lnTo>
                        <a:pt x="76" y="291"/>
                      </a:lnTo>
                      <a:lnTo>
                        <a:pt x="78" y="292"/>
                      </a:lnTo>
                      <a:lnTo>
                        <a:pt x="81" y="294"/>
                      </a:lnTo>
                      <a:lnTo>
                        <a:pt x="82" y="296"/>
                      </a:lnTo>
                      <a:lnTo>
                        <a:pt x="82" y="297"/>
                      </a:lnTo>
                      <a:lnTo>
                        <a:pt x="82" y="297"/>
                      </a:lnTo>
                      <a:lnTo>
                        <a:pt x="82" y="300"/>
                      </a:lnTo>
                      <a:lnTo>
                        <a:pt x="84" y="302"/>
                      </a:lnTo>
                      <a:lnTo>
                        <a:pt x="85" y="303"/>
                      </a:lnTo>
                      <a:lnTo>
                        <a:pt x="87" y="305"/>
                      </a:lnTo>
                      <a:lnTo>
                        <a:pt x="90" y="307"/>
                      </a:lnTo>
                      <a:lnTo>
                        <a:pt x="93" y="309"/>
                      </a:lnTo>
                      <a:lnTo>
                        <a:pt x="95" y="308"/>
                      </a:lnTo>
                      <a:lnTo>
                        <a:pt x="96" y="306"/>
                      </a:lnTo>
                      <a:lnTo>
                        <a:pt x="97" y="305"/>
                      </a:lnTo>
                      <a:lnTo>
                        <a:pt x="101" y="305"/>
                      </a:lnTo>
                      <a:lnTo>
                        <a:pt x="103" y="305"/>
                      </a:lnTo>
                      <a:lnTo>
                        <a:pt x="103" y="306"/>
                      </a:lnTo>
                      <a:lnTo>
                        <a:pt x="104" y="306"/>
                      </a:lnTo>
                      <a:lnTo>
                        <a:pt x="107" y="305"/>
                      </a:lnTo>
                      <a:lnTo>
                        <a:pt x="108" y="303"/>
                      </a:lnTo>
                      <a:lnTo>
                        <a:pt x="110" y="301"/>
                      </a:lnTo>
                      <a:lnTo>
                        <a:pt x="113" y="301"/>
                      </a:lnTo>
                      <a:lnTo>
                        <a:pt x="114" y="303"/>
                      </a:lnTo>
                      <a:lnTo>
                        <a:pt x="116" y="306"/>
                      </a:lnTo>
                      <a:lnTo>
                        <a:pt x="117" y="309"/>
                      </a:lnTo>
                      <a:lnTo>
                        <a:pt x="118" y="310"/>
                      </a:lnTo>
                      <a:lnTo>
                        <a:pt x="122" y="312"/>
                      </a:lnTo>
                      <a:lnTo>
                        <a:pt x="123" y="313"/>
                      </a:lnTo>
                      <a:lnTo>
                        <a:pt x="124" y="316"/>
                      </a:lnTo>
                      <a:lnTo>
                        <a:pt x="125" y="317"/>
                      </a:lnTo>
                      <a:lnTo>
                        <a:pt x="126" y="320"/>
                      </a:lnTo>
                      <a:lnTo>
                        <a:pt x="127" y="322"/>
                      </a:lnTo>
                      <a:lnTo>
                        <a:pt x="127" y="322"/>
                      </a:lnTo>
                      <a:lnTo>
                        <a:pt x="130" y="322"/>
                      </a:lnTo>
                      <a:lnTo>
                        <a:pt x="131" y="323"/>
                      </a:lnTo>
                      <a:lnTo>
                        <a:pt x="132" y="322"/>
                      </a:lnTo>
                      <a:lnTo>
                        <a:pt x="131" y="320"/>
                      </a:lnTo>
                      <a:lnTo>
                        <a:pt x="131" y="318"/>
                      </a:lnTo>
                      <a:lnTo>
                        <a:pt x="133" y="316"/>
                      </a:lnTo>
                      <a:lnTo>
                        <a:pt x="136" y="317"/>
                      </a:lnTo>
                      <a:lnTo>
                        <a:pt x="140" y="319"/>
                      </a:lnTo>
                      <a:lnTo>
                        <a:pt x="141" y="318"/>
                      </a:lnTo>
                      <a:lnTo>
                        <a:pt x="144" y="319"/>
                      </a:lnTo>
                      <a:lnTo>
                        <a:pt x="144" y="322"/>
                      </a:lnTo>
                      <a:lnTo>
                        <a:pt x="148" y="323"/>
                      </a:lnTo>
                      <a:lnTo>
                        <a:pt x="149" y="323"/>
                      </a:lnTo>
                      <a:lnTo>
                        <a:pt x="149" y="320"/>
                      </a:lnTo>
                      <a:lnTo>
                        <a:pt x="151" y="318"/>
                      </a:lnTo>
                      <a:lnTo>
                        <a:pt x="153" y="319"/>
                      </a:lnTo>
                      <a:lnTo>
                        <a:pt x="154" y="318"/>
                      </a:lnTo>
                      <a:lnTo>
                        <a:pt x="156" y="318"/>
                      </a:lnTo>
                      <a:lnTo>
                        <a:pt x="159" y="316"/>
                      </a:lnTo>
                      <a:lnTo>
                        <a:pt x="165" y="316"/>
                      </a:lnTo>
                      <a:lnTo>
                        <a:pt x="168" y="317"/>
                      </a:lnTo>
                      <a:lnTo>
                        <a:pt x="171" y="316"/>
                      </a:lnTo>
                      <a:lnTo>
                        <a:pt x="172" y="313"/>
                      </a:lnTo>
                      <a:lnTo>
                        <a:pt x="175" y="310"/>
                      </a:lnTo>
                      <a:lnTo>
                        <a:pt x="175" y="310"/>
                      </a:lnTo>
                      <a:lnTo>
                        <a:pt x="178" y="307"/>
                      </a:lnTo>
                      <a:lnTo>
                        <a:pt x="179" y="307"/>
                      </a:lnTo>
                      <a:lnTo>
                        <a:pt x="180" y="305"/>
                      </a:lnTo>
                      <a:lnTo>
                        <a:pt x="182" y="302"/>
                      </a:lnTo>
                      <a:lnTo>
                        <a:pt x="184" y="303"/>
                      </a:lnTo>
                      <a:lnTo>
                        <a:pt x="187" y="296"/>
                      </a:lnTo>
                      <a:lnTo>
                        <a:pt x="192" y="289"/>
                      </a:lnTo>
                      <a:lnTo>
                        <a:pt x="191" y="283"/>
                      </a:lnTo>
                      <a:lnTo>
                        <a:pt x="189" y="282"/>
                      </a:lnTo>
                      <a:lnTo>
                        <a:pt x="189" y="275"/>
                      </a:lnTo>
                      <a:lnTo>
                        <a:pt x="187" y="272"/>
                      </a:lnTo>
                      <a:lnTo>
                        <a:pt x="186" y="269"/>
                      </a:lnTo>
                      <a:lnTo>
                        <a:pt x="184" y="267"/>
                      </a:lnTo>
                      <a:lnTo>
                        <a:pt x="181" y="267"/>
                      </a:lnTo>
                      <a:lnTo>
                        <a:pt x="180" y="265"/>
                      </a:lnTo>
                      <a:lnTo>
                        <a:pt x="180" y="265"/>
                      </a:lnTo>
                      <a:lnTo>
                        <a:pt x="178" y="263"/>
                      </a:lnTo>
                      <a:lnTo>
                        <a:pt x="175" y="257"/>
                      </a:lnTo>
                      <a:lnTo>
                        <a:pt x="174" y="256"/>
                      </a:lnTo>
                      <a:lnTo>
                        <a:pt x="173" y="254"/>
                      </a:lnTo>
                      <a:lnTo>
                        <a:pt x="171" y="251"/>
                      </a:lnTo>
                      <a:lnTo>
                        <a:pt x="169" y="249"/>
                      </a:lnTo>
                      <a:lnTo>
                        <a:pt x="164" y="249"/>
                      </a:lnTo>
                      <a:lnTo>
                        <a:pt x="161" y="247"/>
                      </a:lnTo>
                      <a:lnTo>
                        <a:pt x="160" y="245"/>
                      </a:lnTo>
                      <a:lnTo>
                        <a:pt x="162" y="242"/>
                      </a:lnTo>
                      <a:lnTo>
                        <a:pt x="164" y="241"/>
                      </a:lnTo>
                      <a:lnTo>
                        <a:pt x="164" y="237"/>
                      </a:lnTo>
                      <a:lnTo>
                        <a:pt x="167" y="238"/>
                      </a:lnTo>
                      <a:lnTo>
                        <a:pt x="170" y="237"/>
                      </a:lnTo>
                      <a:lnTo>
                        <a:pt x="172" y="238"/>
                      </a:lnTo>
                      <a:lnTo>
                        <a:pt x="173" y="239"/>
                      </a:lnTo>
                      <a:lnTo>
                        <a:pt x="174" y="237"/>
                      </a:lnTo>
                      <a:lnTo>
                        <a:pt x="175" y="235"/>
                      </a:lnTo>
                      <a:lnTo>
                        <a:pt x="176" y="227"/>
                      </a:lnTo>
                      <a:lnTo>
                        <a:pt x="176" y="220"/>
                      </a:lnTo>
                      <a:lnTo>
                        <a:pt x="177" y="216"/>
                      </a:lnTo>
                      <a:lnTo>
                        <a:pt x="179" y="212"/>
                      </a:lnTo>
                      <a:lnTo>
                        <a:pt x="179" y="208"/>
                      </a:lnTo>
                      <a:lnTo>
                        <a:pt x="178" y="206"/>
                      </a:lnTo>
                      <a:lnTo>
                        <a:pt x="179" y="203"/>
                      </a:lnTo>
                      <a:lnTo>
                        <a:pt x="182" y="198"/>
                      </a:lnTo>
                      <a:lnTo>
                        <a:pt x="182" y="196"/>
                      </a:lnTo>
                      <a:lnTo>
                        <a:pt x="184" y="196"/>
                      </a:lnTo>
                      <a:lnTo>
                        <a:pt x="186" y="196"/>
                      </a:lnTo>
                      <a:lnTo>
                        <a:pt x="188" y="183"/>
                      </a:lnTo>
                      <a:lnTo>
                        <a:pt x="190" y="178"/>
                      </a:lnTo>
                      <a:lnTo>
                        <a:pt x="194" y="175"/>
                      </a:lnTo>
                      <a:lnTo>
                        <a:pt x="194" y="172"/>
                      </a:lnTo>
                      <a:lnTo>
                        <a:pt x="197" y="165"/>
                      </a:lnTo>
                      <a:lnTo>
                        <a:pt x="198" y="162"/>
                      </a:lnTo>
                      <a:lnTo>
                        <a:pt x="200" y="161"/>
                      </a:lnTo>
                      <a:lnTo>
                        <a:pt x="202" y="161"/>
                      </a:lnTo>
                      <a:lnTo>
                        <a:pt x="203" y="157"/>
                      </a:lnTo>
                      <a:lnTo>
                        <a:pt x="207" y="148"/>
                      </a:lnTo>
                      <a:lnTo>
                        <a:pt x="207" y="143"/>
                      </a:lnTo>
                      <a:lnTo>
                        <a:pt x="209" y="137"/>
                      </a:lnTo>
                      <a:lnTo>
                        <a:pt x="210" y="137"/>
                      </a:lnTo>
                      <a:lnTo>
                        <a:pt x="209" y="136"/>
                      </a:lnTo>
                      <a:lnTo>
                        <a:pt x="208" y="133"/>
                      </a:lnTo>
                      <a:lnTo>
                        <a:pt x="206" y="126"/>
                      </a:lnTo>
                      <a:lnTo>
                        <a:pt x="206" y="121"/>
                      </a:lnTo>
                      <a:lnTo>
                        <a:pt x="208" y="120"/>
                      </a:lnTo>
                      <a:lnTo>
                        <a:pt x="208" y="116"/>
                      </a:lnTo>
                      <a:lnTo>
                        <a:pt x="210" y="113"/>
                      </a:lnTo>
                      <a:lnTo>
                        <a:pt x="212" y="104"/>
                      </a:lnTo>
                      <a:lnTo>
                        <a:pt x="213" y="99"/>
                      </a:lnTo>
                      <a:lnTo>
                        <a:pt x="214" y="97"/>
                      </a:lnTo>
                      <a:lnTo>
                        <a:pt x="213" y="96"/>
                      </a:lnTo>
                      <a:lnTo>
                        <a:pt x="213" y="95"/>
                      </a:lnTo>
                      <a:lnTo>
                        <a:pt x="213" y="91"/>
                      </a:lnTo>
                      <a:lnTo>
                        <a:pt x="213" y="87"/>
                      </a:lnTo>
                      <a:lnTo>
                        <a:pt x="215" y="86"/>
                      </a:lnTo>
                      <a:lnTo>
                        <a:pt x="219" y="86"/>
                      </a:lnTo>
                      <a:lnTo>
                        <a:pt x="220" y="84"/>
                      </a:lnTo>
                      <a:lnTo>
                        <a:pt x="219" y="82"/>
                      </a:lnTo>
                      <a:lnTo>
                        <a:pt x="219" y="81"/>
                      </a:lnTo>
                      <a:lnTo>
                        <a:pt x="222" y="80"/>
                      </a:lnTo>
                      <a:lnTo>
                        <a:pt x="224" y="78"/>
                      </a:lnTo>
                      <a:lnTo>
                        <a:pt x="227" y="78"/>
                      </a:lnTo>
                      <a:lnTo>
                        <a:pt x="227" y="76"/>
                      </a:lnTo>
                      <a:lnTo>
                        <a:pt x="230" y="75"/>
                      </a:lnTo>
                      <a:lnTo>
                        <a:pt x="232" y="74"/>
                      </a:lnTo>
                      <a:lnTo>
                        <a:pt x="234" y="71"/>
                      </a:lnTo>
                      <a:lnTo>
                        <a:pt x="234" y="71"/>
                      </a:lnTo>
                      <a:lnTo>
                        <a:pt x="234" y="68"/>
                      </a:lnTo>
                      <a:lnTo>
                        <a:pt x="231" y="66"/>
                      </a:lnTo>
                      <a:lnTo>
                        <a:pt x="227" y="66"/>
                      </a:lnTo>
                      <a:lnTo>
                        <a:pt x="227" y="63"/>
                      </a:lnTo>
                      <a:lnTo>
                        <a:pt x="221" y="58"/>
                      </a:lnTo>
                      <a:lnTo>
                        <a:pt x="219" y="58"/>
                      </a:lnTo>
                      <a:lnTo>
                        <a:pt x="217" y="51"/>
                      </a:lnTo>
                      <a:lnTo>
                        <a:pt x="214" y="44"/>
                      </a:lnTo>
                      <a:lnTo>
                        <a:pt x="215" y="38"/>
                      </a:lnTo>
                      <a:lnTo>
                        <a:pt x="214" y="31"/>
                      </a:lnTo>
                      <a:lnTo>
                        <a:pt x="211" y="20"/>
                      </a:lnTo>
                      <a:lnTo>
                        <a:pt x="210" y="16"/>
                      </a:lnTo>
                      <a:lnTo>
                        <a:pt x="211" y="16"/>
                      </a:lnTo>
                      <a:lnTo>
                        <a:pt x="212" y="17"/>
                      </a:lnTo>
                      <a:lnTo>
                        <a:pt x="213" y="18"/>
                      </a:lnTo>
                      <a:lnTo>
                        <a:pt x="213" y="18"/>
                      </a:lnTo>
                      <a:lnTo>
                        <a:pt x="213" y="16"/>
                      </a:lnTo>
                      <a:lnTo>
                        <a:pt x="210" y="13"/>
                      </a:lnTo>
                      <a:lnTo>
                        <a:pt x="210" y="8"/>
                      </a:lnTo>
                      <a:lnTo>
                        <a:pt x="209" y="7"/>
                      </a:lnTo>
                      <a:lnTo>
                        <a:pt x="209" y="6"/>
                      </a:lnTo>
                      <a:lnTo>
                        <a:pt x="209" y="6"/>
                      </a:lnTo>
                      <a:lnTo>
                        <a:pt x="209" y="5"/>
                      </a:lnTo>
                      <a:lnTo>
                        <a:pt x="208" y="3"/>
                      </a:lnTo>
                      <a:lnTo>
                        <a:pt x="209" y="2"/>
                      </a:lnTo>
                      <a:lnTo>
                        <a:pt x="209" y="0"/>
                      </a:lnTo>
                      <a:lnTo>
                        <a:pt x="40" y="2"/>
                      </a:lnTo>
                      <a:lnTo>
                        <a:pt x="41" y="3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815">
                  <a:extLst>
                    <a:ext uri="{FF2B5EF4-FFF2-40B4-BE49-F238E27FC236}">
                      <a16:creationId xmlns:a16="http://schemas.microsoft.com/office/drawing/2014/main" id="{5AE72DA3-7A35-460B-A797-675E89E6D058}"/>
                    </a:ext>
                  </a:extLst>
                </p:cNvPr>
                <p:cNvSpPr>
                  <a:spLocks/>
                </p:cNvSpPr>
                <p:nvPr/>
              </p:nvSpPr>
              <p:spPr bwMode="auto">
                <a:xfrm>
                  <a:off x="4074" y="2548"/>
                  <a:ext cx="216" cy="196"/>
                </a:xfrm>
                <a:custGeom>
                  <a:avLst/>
                  <a:gdLst>
                    <a:gd name="T0" fmla="*/ 40 w 216"/>
                    <a:gd name="T1" fmla="*/ 165 h 196"/>
                    <a:gd name="T2" fmla="*/ 45 w 216"/>
                    <a:gd name="T3" fmla="*/ 179 h 196"/>
                    <a:gd name="T4" fmla="*/ 58 w 216"/>
                    <a:gd name="T5" fmla="*/ 178 h 196"/>
                    <a:gd name="T6" fmla="*/ 71 w 216"/>
                    <a:gd name="T7" fmla="*/ 190 h 196"/>
                    <a:gd name="T8" fmla="*/ 80 w 216"/>
                    <a:gd name="T9" fmla="*/ 194 h 196"/>
                    <a:gd name="T10" fmla="*/ 89 w 216"/>
                    <a:gd name="T11" fmla="*/ 196 h 196"/>
                    <a:gd name="T12" fmla="*/ 98 w 216"/>
                    <a:gd name="T13" fmla="*/ 189 h 196"/>
                    <a:gd name="T14" fmla="*/ 105 w 216"/>
                    <a:gd name="T15" fmla="*/ 185 h 196"/>
                    <a:gd name="T16" fmla="*/ 115 w 216"/>
                    <a:gd name="T17" fmla="*/ 184 h 196"/>
                    <a:gd name="T18" fmla="*/ 124 w 216"/>
                    <a:gd name="T19" fmla="*/ 189 h 196"/>
                    <a:gd name="T20" fmla="*/ 130 w 216"/>
                    <a:gd name="T21" fmla="*/ 186 h 196"/>
                    <a:gd name="T22" fmla="*/ 142 w 216"/>
                    <a:gd name="T23" fmla="*/ 180 h 196"/>
                    <a:gd name="T24" fmla="*/ 149 w 216"/>
                    <a:gd name="T25" fmla="*/ 173 h 196"/>
                    <a:gd name="T26" fmla="*/ 163 w 216"/>
                    <a:gd name="T27" fmla="*/ 170 h 196"/>
                    <a:gd name="T28" fmla="*/ 198 w 216"/>
                    <a:gd name="T29" fmla="*/ 118 h 196"/>
                    <a:gd name="T30" fmla="*/ 147 w 216"/>
                    <a:gd name="T31" fmla="*/ 97 h 196"/>
                    <a:gd name="T32" fmla="*/ 142 w 216"/>
                    <a:gd name="T33" fmla="*/ 85 h 196"/>
                    <a:gd name="T34" fmla="*/ 140 w 216"/>
                    <a:gd name="T35" fmla="*/ 68 h 196"/>
                    <a:gd name="T36" fmla="*/ 130 w 216"/>
                    <a:gd name="T37" fmla="*/ 70 h 196"/>
                    <a:gd name="T38" fmla="*/ 126 w 216"/>
                    <a:gd name="T39" fmla="*/ 64 h 196"/>
                    <a:gd name="T40" fmla="*/ 127 w 216"/>
                    <a:gd name="T41" fmla="*/ 53 h 196"/>
                    <a:gd name="T42" fmla="*/ 132 w 216"/>
                    <a:gd name="T43" fmla="*/ 46 h 196"/>
                    <a:gd name="T44" fmla="*/ 125 w 216"/>
                    <a:gd name="T45" fmla="*/ 37 h 196"/>
                    <a:gd name="T46" fmla="*/ 119 w 216"/>
                    <a:gd name="T47" fmla="*/ 28 h 196"/>
                    <a:gd name="T48" fmla="*/ 111 w 216"/>
                    <a:gd name="T49" fmla="*/ 20 h 196"/>
                    <a:gd name="T50" fmla="*/ 104 w 216"/>
                    <a:gd name="T51" fmla="*/ 18 h 196"/>
                    <a:gd name="T52" fmla="*/ 95 w 216"/>
                    <a:gd name="T53" fmla="*/ 9 h 196"/>
                    <a:gd name="T54" fmla="*/ 88 w 216"/>
                    <a:gd name="T55" fmla="*/ 6 h 196"/>
                    <a:gd name="T56" fmla="*/ 81 w 216"/>
                    <a:gd name="T57" fmla="*/ 3 h 196"/>
                    <a:gd name="T58" fmla="*/ 74 w 216"/>
                    <a:gd name="T59" fmla="*/ 2 h 196"/>
                    <a:gd name="T60" fmla="*/ 64 w 216"/>
                    <a:gd name="T61" fmla="*/ 3 h 196"/>
                    <a:gd name="T62" fmla="*/ 57 w 216"/>
                    <a:gd name="T63" fmla="*/ 9 h 196"/>
                    <a:gd name="T64" fmla="*/ 51 w 216"/>
                    <a:gd name="T65" fmla="*/ 11 h 196"/>
                    <a:gd name="T66" fmla="*/ 47 w 216"/>
                    <a:gd name="T67" fmla="*/ 17 h 196"/>
                    <a:gd name="T68" fmla="*/ 42 w 216"/>
                    <a:gd name="T69" fmla="*/ 35 h 196"/>
                    <a:gd name="T70" fmla="*/ 37 w 216"/>
                    <a:gd name="T71" fmla="*/ 39 h 196"/>
                    <a:gd name="T72" fmla="*/ 30 w 216"/>
                    <a:gd name="T73" fmla="*/ 52 h 196"/>
                    <a:gd name="T74" fmla="*/ 24 w 216"/>
                    <a:gd name="T75" fmla="*/ 70 h 196"/>
                    <a:gd name="T76" fmla="*/ 19 w 216"/>
                    <a:gd name="T77" fmla="*/ 77 h 196"/>
                    <a:gd name="T78" fmla="*/ 19 w 216"/>
                    <a:gd name="T79" fmla="*/ 86 h 196"/>
                    <a:gd name="T80" fmla="*/ 16 w 216"/>
                    <a:gd name="T81" fmla="*/ 101 h 196"/>
                    <a:gd name="T82" fmla="*/ 13 w 216"/>
                    <a:gd name="T83" fmla="*/ 113 h 196"/>
                    <a:gd name="T84" fmla="*/ 7 w 216"/>
                    <a:gd name="T85" fmla="*/ 112 h 196"/>
                    <a:gd name="T86" fmla="*/ 2 w 216"/>
                    <a:gd name="T87" fmla="*/ 116 h 196"/>
                    <a:gd name="T88" fmla="*/ 4 w 216"/>
                    <a:gd name="T89" fmla="*/ 123 h 196"/>
                    <a:gd name="T90" fmla="*/ 13 w 216"/>
                    <a:gd name="T91" fmla="*/ 128 h 196"/>
                    <a:gd name="T92" fmla="*/ 18 w 216"/>
                    <a:gd name="T93" fmla="*/ 137 h 196"/>
                    <a:gd name="T94" fmla="*/ 21 w 216"/>
                    <a:gd name="T95" fmla="*/ 141 h 196"/>
                    <a:gd name="T96" fmla="*/ 27 w 216"/>
                    <a:gd name="T97" fmla="*/ 146 h 196"/>
                    <a:gd name="T98" fmla="*/ 31 w 216"/>
                    <a:gd name="T99" fmla="*/ 157 h 196"/>
                    <a:gd name="T100" fmla="*/ 35 w 216"/>
                    <a:gd name="T101" fmla="*/ 16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196">
                      <a:moveTo>
                        <a:pt x="35" y="165"/>
                      </a:moveTo>
                      <a:lnTo>
                        <a:pt x="37" y="164"/>
                      </a:lnTo>
                      <a:lnTo>
                        <a:pt x="40" y="165"/>
                      </a:lnTo>
                      <a:lnTo>
                        <a:pt x="40" y="175"/>
                      </a:lnTo>
                      <a:lnTo>
                        <a:pt x="42" y="178"/>
                      </a:lnTo>
                      <a:lnTo>
                        <a:pt x="45" y="179"/>
                      </a:lnTo>
                      <a:lnTo>
                        <a:pt x="48" y="178"/>
                      </a:lnTo>
                      <a:lnTo>
                        <a:pt x="51" y="179"/>
                      </a:lnTo>
                      <a:lnTo>
                        <a:pt x="58" y="178"/>
                      </a:lnTo>
                      <a:lnTo>
                        <a:pt x="61" y="180"/>
                      </a:lnTo>
                      <a:lnTo>
                        <a:pt x="67" y="187"/>
                      </a:lnTo>
                      <a:lnTo>
                        <a:pt x="71" y="190"/>
                      </a:lnTo>
                      <a:lnTo>
                        <a:pt x="73" y="193"/>
                      </a:lnTo>
                      <a:lnTo>
                        <a:pt x="75" y="194"/>
                      </a:lnTo>
                      <a:lnTo>
                        <a:pt x="80" y="194"/>
                      </a:lnTo>
                      <a:lnTo>
                        <a:pt x="83" y="196"/>
                      </a:lnTo>
                      <a:lnTo>
                        <a:pt x="87" y="195"/>
                      </a:lnTo>
                      <a:lnTo>
                        <a:pt x="89" y="196"/>
                      </a:lnTo>
                      <a:lnTo>
                        <a:pt x="92" y="196"/>
                      </a:lnTo>
                      <a:lnTo>
                        <a:pt x="95" y="196"/>
                      </a:lnTo>
                      <a:lnTo>
                        <a:pt x="98" y="189"/>
                      </a:lnTo>
                      <a:lnTo>
                        <a:pt x="99" y="187"/>
                      </a:lnTo>
                      <a:lnTo>
                        <a:pt x="102" y="185"/>
                      </a:lnTo>
                      <a:lnTo>
                        <a:pt x="105" y="185"/>
                      </a:lnTo>
                      <a:lnTo>
                        <a:pt x="106" y="184"/>
                      </a:lnTo>
                      <a:lnTo>
                        <a:pt x="112" y="184"/>
                      </a:lnTo>
                      <a:lnTo>
                        <a:pt x="115" y="184"/>
                      </a:lnTo>
                      <a:lnTo>
                        <a:pt x="116" y="188"/>
                      </a:lnTo>
                      <a:lnTo>
                        <a:pt x="119" y="190"/>
                      </a:lnTo>
                      <a:lnTo>
                        <a:pt x="124" y="189"/>
                      </a:lnTo>
                      <a:lnTo>
                        <a:pt x="128" y="189"/>
                      </a:lnTo>
                      <a:lnTo>
                        <a:pt x="128" y="189"/>
                      </a:lnTo>
                      <a:lnTo>
                        <a:pt x="130" y="186"/>
                      </a:lnTo>
                      <a:lnTo>
                        <a:pt x="134" y="184"/>
                      </a:lnTo>
                      <a:lnTo>
                        <a:pt x="138" y="183"/>
                      </a:lnTo>
                      <a:lnTo>
                        <a:pt x="142" y="180"/>
                      </a:lnTo>
                      <a:lnTo>
                        <a:pt x="144" y="178"/>
                      </a:lnTo>
                      <a:lnTo>
                        <a:pt x="146" y="175"/>
                      </a:lnTo>
                      <a:lnTo>
                        <a:pt x="149" y="173"/>
                      </a:lnTo>
                      <a:lnTo>
                        <a:pt x="151" y="173"/>
                      </a:lnTo>
                      <a:lnTo>
                        <a:pt x="154" y="170"/>
                      </a:lnTo>
                      <a:lnTo>
                        <a:pt x="163" y="170"/>
                      </a:lnTo>
                      <a:lnTo>
                        <a:pt x="171" y="170"/>
                      </a:lnTo>
                      <a:lnTo>
                        <a:pt x="216" y="118"/>
                      </a:lnTo>
                      <a:lnTo>
                        <a:pt x="198" y="118"/>
                      </a:lnTo>
                      <a:lnTo>
                        <a:pt x="156" y="103"/>
                      </a:lnTo>
                      <a:lnTo>
                        <a:pt x="153" y="99"/>
                      </a:lnTo>
                      <a:lnTo>
                        <a:pt x="147" y="97"/>
                      </a:lnTo>
                      <a:lnTo>
                        <a:pt x="146" y="93"/>
                      </a:lnTo>
                      <a:lnTo>
                        <a:pt x="146" y="87"/>
                      </a:lnTo>
                      <a:lnTo>
                        <a:pt x="142" y="85"/>
                      </a:lnTo>
                      <a:lnTo>
                        <a:pt x="140" y="77"/>
                      </a:lnTo>
                      <a:lnTo>
                        <a:pt x="139" y="70"/>
                      </a:lnTo>
                      <a:lnTo>
                        <a:pt x="140" y="68"/>
                      </a:lnTo>
                      <a:lnTo>
                        <a:pt x="137" y="66"/>
                      </a:lnTo>
                      <a:lnTo>
                        <a:pt x="133" y="67"/>
                      </a:lnTo>
                      <a:lnTo>
                        <a:pt x="130" y="70"/>
                      </a:lnTo>
                      <a:lnTo>
                        <a:pt x="125" y="70"/>
                      </a:lnTo>
                      <a:lnTo>
                        <a:pt x="123" y="68"/>
                      </a:lnTo>
                      <a:lnTo>
                        <a:pt x="126" y="64"/>
                      </a:lnTo>
                      <a:lnTo>
                        <a:pt x="126" y="61"/>
                      </a:lnTo>
                      <a:lnTo>
                        <a:pt x="127" y="58"/>
                      </a:lnTo>
                      <a:lnTo>
                        <a:pt x="127" y="53"/>
                      </a:lnTo>
                      <a:lnTo>
                        <a:pt x="128" y="50"/>
                      </a:lnTo>
                      <a:lnTo>
                        <a:pt x="129" y="46"/>
                      </a:lnTo>
                      <a:lnTo>
                        <a:pt x="132" y="46"/>
                      </a:lnTo>
                      <a:lnTo>
                        <a:pt x="128" y="39"/>
                      </a:lnTo>
                      <a:lnTo>
                        <a:pt x="126" y="39"/>
                      </a:lnTo>
                      <a:lnTo>
                        <a:pt x="125" y="37"/>
                      </a:lnTo>
                      <a:lnTo>
                        <a:pt x="125" y="34"/>
                      </a:lnTo>
                      <a:lnTo>
                        <a:pt x="122" y="29"/>
                      </a:lnTo>
                      <a:lnTo>
                        <a:pt x="119" y="28"/>
                      </a:lnTo>
                      <a:lnTo>
                        <a:pt x="116" y="24"/>
                      </a:lnTo>
                      <a:lnTo>
                        <a:pt x="112" y="21"/>
                      </a:lnTo>
                      <a:lnTo>
                        <a:pt x="111" y="20"/>
                      </a:lnTo>
                      <a:lnTo>
                        <a:pt x="109" y="19"/>
                      </a:lnTo>
                      <a:lnTo>
                        <a:pt x="108" y="18"/>
                      </a:lnTo>
                      <a:lnTo>
                        <a:pt x="104" y="18"/>
                      </a:lnTo>
                      <a:lnTo>
                        <a:pt x="102" y="15"/>
                      </a:lnTo>
                      <a:lnTo>
                        <a:pt x="98" y="10"/>
                      </a:lnTo>
                      <a:lnTo>
                        <a:pt x="95" y="9"/>
                      </a:lnTo>
                      <a:lnTo>
                        <a:pt x="93" y="6"/>
                      </a:lnTo>
                      <a:lnTo>
                        <a:pt x="90" y="5"/>
                      </a:lnTo>
                      <a:lnTo>
                        <a:pt x="88" y="6"/>
                      </a:lnTo>
                      <a:lnTo>
                        <a:pt x="88" y="7"/>
                      </a:lnTo>
                      <a:lnTo>
                        <a:pt x="83" y="3"/>
                      </a:lnTo>
                      <a:lnTo>
                        <a:pt x="81" y="3"/>
                      </a:lnTo>
                      <a:lnTo>
                        <a:pt x="79" y="4"/>
                      </a:lnTo>
                      <a:lnTo>
                        <a:pt x="78" y="2"/>
                      </a:lnTo>
                      <a:lnTo>
                        <a:pt x="74" y="2"/>
                      </a:lnTo>
                      <a:lnTo>
                        <a:pt x="72" y="5"/>
                      </a:lnTo>
                      <a:lnTo>
                        <a:pt x="70" y="5"/>
                      </a:lnTo>
                      <a:lnTo>
                        <a:pt x="64" y="3"/>
                      </a:lnTo>
                      <a:lnTo>
                        <a:pt x="63" y="1"/>
                      </a:lnTo>
                      <a:lnTo>
                        <a:pt x="61" y="0"/>
                      </a:lnTo>
                      <a:lnTo>
                        <a:pt x="57" y="9"/>
                      </a:lnTo>
                      <a:lnTo>
                        <a:pt x="55" y="9"/>
                      </a:lnTo>
                      <a:lnTo>
                        <a:pt x="54" y="11"/>
                      </a:lnTo>
                      <a:lnTo>
                        <a:pt x="51" y="11"/>
                      </a:lnTo>
                      <a:lnTo>
                        <a:pt x="50" y="11"/>
                      </a:lnTo>
                      <a:lnTo>
                        <a:pt x="49" y="11"/>
                      </a:lnTo>
                      <a:lnTo>
                        <a:pt x="47" y="17"/>
                      </a:lnTo>
                      <a:lnTo>
                        <a:pt x="47" y="22"/>
                      </a:lnTo>
                      <a:lnTo>
                        <a:pt x="43" y="31"/>
                      </a:lnTo>
                      <a:lnTo>
                        <a:pt x="42" y="35"/>
                      </a:lnTo>
                      <a:lnTo>
                        <a:pt x="40" y="35"/>
                      </a:lnTo>
                      <a:lnTo>
                        <a:pt x="38" y="36"/>
                      </a:lnTo>
                      <a:lnTo>
                        <a:pt x="37" y="39"/>
                      </a:lnTo>
                      <a:lnTo>
                        <a:pt x="34" y="46"/>
                      </a:lnTo>
                      <a:lnTo>
                        <a:pt x="34" y="49"/>
                      </a:lnTo>
                      <a:lnTo>
                        <a:pt x="30" y="52"/>
                      </a:lnTo>
                      <a:lnTo>
                        <a:pt x="28" y="57"/>
                      </a:lnTo>
                      <a:lnTo>
                        <a:pt x="26" y="70"/>
                      </a:lnTo>
                      <a:lnTo>
                        <a:pt x="24" y="70"/>
                      </a:lnTo>
                      <a:lnTo>
                        <a:pt x="22" y="70"/>
                      </a:lnTo>
                      <a:lnTo>
                        <a:pt x="22" y="72"/>
                      </a:lnTo>
                      <a:lnTo>
                        <a:pt x="19" y="77"/>
                      </a:lnTo>
                      <a:lnTo>
                        <a:pt x="18" y="80"/>
                      </a:lnTo>
                      <a:lnTo>
                        <a:pt x="19" y="82"/>
                      </a:lnTo>
                      <a:lnTo>
                        <a:pt x="19" y="86"/>
                      </a:lnTo>
                      <a:lnTo>
                        <a:pt x="17" y="90"/>
                      </a:lnTo>
                      <a:lnTo>
                        <a:pt x="16" y="94"/>
                      </a:lnTo>
                      <a:lnTo>
                        <a:pt x="16" y="101"/>
                      </a:lnTo>
                      <a:lnTo>
                        <a:pt x="15" y="109"/>
                      </a:lnTo>
                      <a:lnTo>
                        <a:pt x="14" y="111"/>
                      </a:lnTo>
                      <a:lnTo>
                        <a:pt x="13" y="113"/>
                      </a:lnTo>
                      <a:lnTo>
                        <a:pt x="12" y="112"/>
                      </a:lnTo>
                      <a:lnTo>
                        <a:pt x="10" y="111"/>
                      </a:lnTo>
                      <a:lnTo>
                        <a:pt x="7" y="112"/>
                      </a:lnTo>
                      <a:lnTo>
                        <a:pt x="4" y="111"/>
                      </a:lnTo>
                      <a:lnTo>
                        <a:pt x="4" y="115"/>
                      </a:lnTo>
                      <a:lnTo>
                        <a:pt x="2" y="116"/>
                      </a:lnTo>
                      <a:lnTo>
                        <a:pt x="0" y="119"/>
                      </a:lnTo>
                      <a:lnTo>
                        <a:pt x="1" y="121"/>
                      </a:lnTo>
                      <a:lnTo>
                        <a:pt x="4" y="123"/>
                      </a:lnTo>
                      <a:lnTo>
                        <a:pt x="9" y="123"/>
                      </a:lnTo>
                      <a:lnTo>
                        <a:pt x="11" y="125"/>
                      </a:lnTo>
                      <a:lnTo>
                        <a:pt x="13" y="128"/>
                      </a:lnTo>
                      <a:lnTo>
                        <a:pt x="14" y="130"/>
                      </a:lnTo>
                      <a:lnTo>
                        <a:pt x="15" y="131"/>
                      </a:lnTo>
                      <a:lnTo>
                        <a:pt x="18" y="137"/>
                      </a:lnTo>
                      <a:lnTo>
                        <a:pt x="20" y="139"/>
                      </a:lnTo>
                      <a:lnTo>
                        <a:pt x="20" y="139"/>
                      </a:lnTo>
                      <a:lnTo>
                        <a:pt x="21" y="141"/>
                      </a:lnTo>
                      <a:lnTo>
                        <a:pt x="24" y="141"/>
                      </a:lnTo>
                      <a:lnTo>
                        <a:pt x="26" y="143"/>
                      </a:lnTo>
                      <a:lnTo>
                        <a:pt x="27" y="146"/>
                      </a:lnTo>
                      <a:lnTo>
                        <a:pt x="29" y="149"/>
                      </a:lnTo>
                      <a:lnTo>
                        <a:pt x="29" y="156"/>
                      </a:lnTo>
                      <a:lnTo>
                        <a:pt x="31" y="157"/>
                      </a:lnTo>
                      <a:lnTo>
                        <a:pt x="32" y="163"/>
                      </a:lnTo>
                      <a:lnTo>
                        <a:pt x="33" y="162"/>
                      </a:lnTo>
                      <a:lnTo>
                        <a:pt x="35" y="16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816">
                  <a:extLst>
                    <a:ext uri="{FF2B5EF4-FFF2-40B4-BE49-F238E27FC236}">
                      <a16:creationId xmlns:a16="http://schemas.microsoft.com/office/drawing/2014/main" id="{F39780F7-8368-46B5-B0AE-927DA58CC35B}"/>
                    </a:ext>
                  </a:extLst>
                </p:cNvPr>
                <p:cNvSpPr>
                  <a:spLocks/>
                </p:cNvSpPr>
                <p:nvPr/>
              </p:nvSpPr>
              <p:spPr bwMode="auto">
                <a:xfrm>
                  <a:off x="4120" y="2493"/>
                  <a:ext cx="95" cy="101"/>
                </a:xfrm>
                <a:custGeom>
                  <a:avLst/>
                  <a:gdLst>
                    <a:gd name="T0" fmla="*/ 21 w 95"/>
                    <a:gd name="T1" fmla="*/ 5 h 101"/>
                    <a:gd name="T2" fmla="*/ 18 w 95"/>
                    <a:gd name="T3" fmla="*/ 7 h 101"/>
                    <a:gd name="T4" fmla="*/ 13 w 95"/>
                    <a:gd name="T5" fmla="*/ 10 h 101"/>
                    <a:gd name="T6" fmla="*/ 14 w 95"/>
                    <a:gd name="T7" fmla="*/ 13 h 101"/>
                    <a:gd name="T8" fmla="*/ 9 w 95"/>
                    <a:gd name="T9" fmla="*/ 15 h 101"/>
                    <a:gd name="T10" fmla="*/ 7 w 95"/>
                    <a:gd name="T11" fmla="*/ 20 h 101"/>
                    <a:gd name="T12" fmla="*/ 7 w 95"/>
                    <a:gd name="T13" fmla="*/ 25 h 101"/>
                    <a:gd name="T14" fmla="*/ 7 w 95"/>
                    <a:gd name="T15" fmla="*/ 28 h 101"/>
                    <a:gd name="T16" fmla="*/ 4 w 95"/>
                    <a:gd name="T17" fmla="*/ 42 h 101"/>
                    <a:gd name="T18" fmla="*/ 2 w 95"/>
                    <a:gd name="T19" fmla="*/ 49 h 101"/>
                    <a:gd name="T20" fmla="*/ 0 w 95"/>
                    <a:gd name="T21" fmla="*/ 55 h 101"/>
                    <a:gd name="T22" fmla="*/ 3 w 95"/>
                    <a:gd name="T23" fmla="*/ 65 h 101"/>
                    <a:gd name="T24" fmla="*/ 8 w 95"/>
                    <a:gd name="T25" fmla="*/ 66 h 101"/>
                    <a:gd name="T26" fmla="*/ 11 w 95"/>
                    <a:gd name="T27" fmla="*/ 64 h 101"/>
                    <a:gd name="T28" fmla="*/ 17 w 95"/>
                    <a:gd name="T29" fmla="*/ 56 h 101"/>
                    <a:gd name="T30" fmla="*/ 24 w 95"/>
                    <a:gd name="T31" fmla="*/ 60 h 101"/>
                    <a:gd name="T32" fmla="*/ 28 w 95"/>
                    <a:gd name="T33" fmla="*/ 57 h 101"/>
                    <a:gd name="T34" fmla="*/ 33 w 95"/>
                    <a:gd name="T35" fmla="*/ 59 h 101"/>
                    <a:gd name="T36" fmla="*/ 37 w 95"/>
                    <a:gd name="T37" fmla="*/ 58 h 101"/>
                    <a:gd name="T38" fmla="*/ 42 w 95"/>
                    <a:gd name="T39" fmla="*/ 61 h 101"/>
                    <a:gd name="T40" fmla="*/ 47 w 95"/>
                    <a:gd name="T41" fmla="*/ 61 h 101"/>
                    <a:gd name="T42" fmla="*/ 52 w 95"/>
                    <a:gd name="T43" fmla="*/ 65 h 101"/>
                    <a:gd name="T44" fmla="*/ 58 w 95"/>
                    <a:gd name="T45" fmla="*/ 73 h 101"/>
                    <a:gd name="T46" fmla="*/ 63 w 95"/>
                    <a:gd name="T47" fmla="*/ 74 h 101"/>
                    <a:gd name="T48" fmla="*/ 66 w 95"/>
                    <a:gd name="T49" fmla="*/ 76 h 101"/>
                    <a:gd name="T50" fmla="*/ 73 w 95"/>
                    <a:gd name="T51" fmla="*/ 83 h 101"/>
                    <a:gd name="T52" fmla="*/ 79 w 95"/>
                    <a:gd name="T53" fmla="*/ 89 h 101"/>
                    <a:gd name="T54" fmla="*/ 80 w 95"/>
                    <a:gd name="T55" fmla="*/ 94 h 101"/>
                    <a:gd name="T56" fmla="*/ 86 w 95"/>
                    <a:gd name="T57" fmla="*/ 101 h 101"/>
                    <a:gd name="T58" fmla="*/ 90 w 95"/>
                    <a:gd name="T59" fmla="*/ 98 h 101"/>
                    <a:gd name="T60" fmla="*/ 95 w 95"/>
                    <a:gd name="T61" fmla="*/ 94 h 101"/>
                    <a:gd name="T62" fmla="*/ 94 w 95"/>
                    <a:gd name="T63" fmla="*/ 92 h 101"/>
                    <a:gd name="T64" fmla="*/ 91 w 95"/>
                    <a:gd name="T65" fmla="*/ 93 h 101"/>
                    <a:gd name="T66" fmla="*/ 88 w 95"/>
                    <a:gd name="T67" fmla="*/ 89 h 101"/>
                    <a:gd name="T68" fmla="*/ 87 w 95"/>
                    <a:gd name="T69" fmla="*/ 85 h 101"/>
                    <a:gd name="T70" fmla="*/ 83 w 95"/>
                    <a:gd name="T71" fmla="*/ 77 h 101"/>
                    <a:gd name="T72" fmla="*/ 82 w 95"/>
                    <a:gd name="T73" fmla="*/ 76 h 101"/>
                    <a:gd name="T74" fmla="*/ 78 w 95"/>
                    <a:gd name="T75" fmla="*/ 74 h 101"/>
                    <a:gd name="T76" fmla="*/ 73 w 95"/>
                    <a:gd name="T77" fmla="*/ 68 h 101"/>
                    <a:gd name="T78" fmla="*/ 68 w 95"/>
                    <a:gd name="T79" fmla="*/ 60 h 101"/>
                    <a:gd name="T80" fmla="*/ 63 w 95"/>
                    <a:gd name="T81" fmla="*/ 57 h 101"/>
                    <a:gd name="T82" fmla="*/ 58 w 95"/>
                    <a:gd name="T83" fmla="*/ 54 h 101"/>
                    <a:gd name="T84" fmla="*/ 55 w 95"/>
                    <a:gd name="T85" fmla="*/ 54 h 101"/>
                    <a:gd name="T86" fmla="*/ 52 w 95"/>
                    <a:gd name="T87" fmla="*/ 53 h 101"/>
                    <a:gd name="T88" fmla="*/ 51 w 95"/>
                    <a:gd name="T89" fmla="*/ 47 h 101"/>
                    <a:gd name="T90" fmla="*/ 47 w 95"/>
                    <a:gd name="T91" fmla="*/ 43 h 101"/>
                    <a:gd name="T92" fmla="*/ 48 w 95"/>
                    <a:gd name="T93" fmla="*/ 47 h 101"/>
                    <a:gd name="T94" fmla="*/ 46 w 95"/>
                    <a:gd name="T95" fmla="*/ 51 h 101"/>
                    <a:gd name="T96" fmla="*/ 43 w 95"/>
                    <a:gd name="T97" fmla="*/ 42 h 101"/>
                    <a:gd name="T98" fmla="*/ 42 w 95"/>
                    <a:gd name="T99" fmla="*/ 39 h 101"/>
                    <a:gd name="T100" fmla="*/ 39 w 95"/>
                    <a:gd name="T101" fmla="*/ 35 h 101"/>
                    <a:gd name="T102" fmla="*/ 32 w 95"/>
                    <a:gd name="T103" fmla="*/ 4 h 101"/>
                    <a:gd name="T104" fmla="*/ 28 w 95"/>
                    <a:gd name="T105" fmla="*/ 0 h 101"/>
                    <a:gd name="T106" fmla="*/ 24 w 95"/>
                    <a:gd name="T107"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01">
                      <a:moveTo>
                        <a:pt x="24" y="4"/>
                      </a:moveTo>
                      <a:lnTo>
                        <a:pt x="21" y="5"/>
                      </a:lnTo>
                      <a:lnTo>
                        <a:pt x="21" y="7"/>
                      </a:lnTo>
                      <a:lnTo>
                        <a:pt x="18" y="7"/>
                      </a:lnTo>
                      <a:lnTo>
                        <a:pt x="16" y="9"/>
                      </a:lnTo>
                      <a:lnTo>
                        <a:pt x="13" y="10"/>
                      </a:lnTo>
                      <a:lnTo>
                        <a:pt x="13" y="11"/>
                      </a:lnTo>
                      <a:lnTo>
                        <a:pt x="14" y="13"/>
                      </a:lnTo>
                      <a:lnTo>
                        <a:pt x="13" y="15"/>
                      </a:lnTo>
                      <a:lnTo>
                        <a:pt x="9" y="15"/>
                      </a:lnTo>
                      <a:lnTo>
                        <a:pt x="7" y="16"/>
                      </a:lnTo>
                      <a:lnTo>
                        <a:pt x="7" y="20"/>
                      </a:lnTo>
                      <a:lnTo>
                        <a:pt x="7" y="24"/>
                      </a:lnTo>
                      <a:lnTo>
                        <a:pt x="7" y="25"/>
                      </a:lnTo>
                      <a:lnTo>
                        <a:pt x="8" y="26"/>
                      </a:lnTo>
                      <a:lnTo>
                        <a:pt x="7" y="28"/>
                      </a:lnTo>
                      <a:lnTo>
                        <a:pt x="6" y="33"/>
                      </a:lnTo>
                      <a:lnTo>
                        <a:pt x="4" y="42"/>
                      </a:lnTo>
                      <a:lnTo>
                        <a:pt x="2" y="45"/>
                      </a:lnTo>
                      <a:lnTo>
                        <a:pt x="2" y="49"/>
                      </a:lnTo>
                      <a:lnTo>
                        <a:pt x="0" y="50"/>
                      </a:lnTo>
                      <a:lnTo>
                        <a:pt x="0" y="55"/>
                      </a:lnTo>
                      <a:lnTo>
                        <a:pt x="2" y="62"/>
                      </a:lnTo>
                      <a:lnTo>
                        <a:pt x="3" y="65"/>
                      </a:lnTo>
                      <a:lnTo>
                        <a:pt x="5" y="66"/>
                      </a:lnTo>
                      <a:lnTo>
                        <a:pt x="8" y="66"/>
                      </a:lnTo>
                      <a:lnTo>
                        <a:pt x="9" y="64"/>
                      </a:lnTo>
                      <a:lnTo>
                        <a:pt x="11" y="64"/>
                      </a:lnTo>
                      <a:lnTo>
                        <a:pt x="15" y="55"/>
                      </a:lnTo>
                      <a:lnTo>
                        <a:pt x="17" y="56"/>
                      </a:lnTo>
                      <a:lnTo>
                        <a:pt x="18" y="58"/>
                      </a:lnTo>
                      <a:lnTo>
                        <a:pt x="24" y="60"/>
                      </a:lnTo>
                      <a:lnTo>
                        <a:pt x="26" y="60"/>
                      </a:lnTo>
                      <a:lnTo>
                        <a:pt x="28" y="57"/>
                      </a:lnTo>
                      <a:lnTo>
                        <a:pt x="32" y="57"/>
                      </a:lnTo>
                      <a:lnTo>
                        <a:pt x="33" y="59"/>
                      </a:lnTo>
                      <a:lnTo>
                        <a:pt x="35" y="58"/>
                      </a:lnTo>
                      <a:lnTo>
                        <a:pt x="37" y="58"/>
                      </a:lnTo>
                      <a:lnTo>
                        <a:pt x="42" y="62"/>
                      </a:lnTo>
                      <a:lnTo>
                        <a:pt x="42" y="61"/>
                      </a:lnTo>
                      <a:lnTo>
                        <a:pt x="44" y="60"/>
                      </a:lnTo>
                      <a:lnTo>
                        <a:pt x="47" y="61"/>
                      </a:lnTo>
                      <a:lnTo>
                        <a:pt x="49" y="64"/>
                      </a:lnTo>
                      <a:lnTo>
                        <a:pt x="52" y="65"/>
                      </a:lnTo>
                      <a:lnTo>
                        <a:pt x="56" y="70"/>
                      </a:lnTo>
                      <a:lnTo>
                        <a:pt x="58" y="73"/>
                      </a:lnTo>
                      <a:lnTo>
                        <a:pt x="62" y="73"/>
                      </a:lnTo>
                      <a:lnTo>
                        <a:pt x="63" y="74"/>
                      </a:lnTo>
                      <a:lnTo>
                        <a:pt x="65" y="75"/>
                      </a:lnTo>
                      <a:lnTo>
                        <a:pt x="66" y="76"/>
                      </a:lnTo>
                      <a:lnTo>
                        <a:pt x="70" y="79"/>
                      </a:lnTo>
                      <a:lnTo>
                        <a:pt x="73" y="83"/>
                      </a:lnTo>
                      <a:lnTo>
                        <a:pt x="76" y="84"/>
                      </a:lnTo>
                      <a:lnTo>
                        <a:pt x="79" y="89"/>
                      </a:lnTo>
                      <a:lnTo>
                        <a:pt x="79" y="92"/>
                      </a:lnTo>
                      <a:lnTo>
                        <a:pt x="80" y="94"/>
                      </a:lnTo>
                      <a:lnTo>
                        <a:pt x="82" y="94"/>
                      </a:lnTo>
                      <a:lnTo>
                        <a:pt x="86" y="101"/>
                      </a:lnTo>
                      <a:lnTo>
                        <a:pt x="89" y="100"/>
                      </a:lnTo>
                      <a:lnTo>
                        <a:pt x="90" y="98"/>
                      </a:lnTo>
                      <a:lnTo>
                        <a:pt x="92" y="97"/>
                      </a:lnTo>
                      <a:lnTo>
                        <a:pt x="95" y="94"/>
                      </a:lnTo>
                      <a:lnTo>
                        <a:pt x="94" y="94"/>
                      </a:lnTo>
                      <a:lnTo>
                        <a:pt x="94" y="92"/>
                      </a:lnTo>
                      <a:lnTo>
                        <a:pt x="93" y="94"/>
                      </a:lnTo>
                      <a:lnTo>
                        <a:pt x="91" y="93"/>
                      </a:lnTo>
                      <a:lnTo>
                        <a:pt x="90" y="93"/>
                      </a:lnTo>
                      <a:lnTo>
                        <a:pt x="88" y="89"/>
                      </a:lnTo>
                      <a:lnTo>
                        <a:pt x="89" y="88"/>
                      </a:lnTo>
                      <a:lnTo>
                        <a:pt x="87" y="85"/>
                      </a:lnTo>
                      <a:lnTo>
                        <a:pt x="85" y="84"/>
                      </a:lnTo>
                      <a:lnTo>
                        <a:pt x="83" y="77"/>
                      </a:lnTo>
                      <a:lnTo>
                        <a:pt x="82" y="76"/>
                      </a:lnTo>
                      <a:lnTo>
                        <a:pt x="82" y="76"/>
                      </a:lnTo>
                      <a:lnTo>
                        <a:pt x="80" y="76"/>
                      </a:lnTo>
                      <a:lnTo>
                        <a:pt x="78" y="74"/>
                      </a:lnTo>
                      <a:lnTo>
                        <a:pt x="76" y="73"/>
                      </a:lnTo>
                      <a:lnTo>
                        <a:pt x="73" y="68"/>
                      </a:lnTo>
                      <a:lnTo>
                        <a:pt x="69" y="62"/>
                      </a:lnTo>
                      <a:lnTo>
                        <a:pt x="68" y="60"/>
                      </a:lnTo>
                      <a:lnTo>
                        <a:pt x="64" y="59"/>
                      </a:lnTo>
                      <a:lnTo>
                        <a:pt x="63" y="57"/>
                      </a:lnTo>
                      <a:lnTo>
                        <a:pt x="60" y="53"/>
                      </a:lnTo>
                      <a:lnTo>
                        <a:pt x="58" y="54"/>
                      </a:lnTo>
                      <a:lnTo>
                        <a:pt x="57" y="53"/>
                      </a:lnTo>
                      <a:lnTo>
                        <a:pt x="55" y="54"/>
                      </a:lnTo>
                      <a:lnTo>
                        <a:pt x="54" y="55"/>
                      </a:lnTo>
                      <a:lnTo>
                        <a:pt x="52" y="53"/>
                      </a:lnTo>
                      <a:lnTo>
                        <a:pt x="49" y="49"/>
                      </a:lnTo>
                      <a:lnTo>
                        <a:pt x="51" y="47"/>
                      </a:lnTo>
                      <a:lnTo>
                        <a:pt x="48" y="43"/>
                      </a:lnTo>
                      <a:lnTo>
                        <a:pt x="47" y="43"/>
                      </a:lnTo>
                      <a:lnTo>
                        <a:pt x="47" y="47"/>
                      </a:lnTo>
                      <a:lnTo>
                        <a:pt x="48" y="47"/>
                      </a:lnTo>
                      <a:lnTo>
                        <a:pt x="48" y="52"/>
                      </a:lnTo>
                      <a:lnTo>
                        <a:pt x="46" y="51"/>
                      </a:lnTo>
                      <a:lnTo>
                        <a:pt x="45" y="45"/>
                      </a:lnTo>
                      <a:lnTo>
                        <a:pt x="43" y="42"/>
                      </a:lnTo>
                      <a:lnTo>
                        <a:pt x="42" y="41"/>
                      </a:lnTo>
                      <a:lnTo>
                        <a:pt x="42" y="39"/>
                      </a:lnTo>
                      <a:lnTo>
                        <a:pt x="41" y="35"/>
                      </a:lnTo>
                      <a:lnTo>
                        <a:pt x="39" y="35"/>
                      </a:lnTo>
                      <a:lnTo>
                        <a:pt x="38" y="22"/>
                      </a:lnTo>
                      <a:lnTo>
                        <a:pt x="32" y="4"/>
                      </a:lnTo>
                      <a:lnTo>
                        <a:pt x="28" y="0"/>
                      </a:lnTo>
                      <a:lnTo>
                        <a:pt x="28" y="0"/>
                      </a:lnTo>
                      <a:lnTo>
                        <a:pt x="26" y="3"/>
                      </a:lnTo>
                      <a:lnTo>
                        <a:pt x="2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817">
                  <a:extLst>
                    <a:ext uri="{FF2B5EF4-FFF2-40B4-BE49-F238E27FC236}">
                      <a16:creationId xmlns:a16="http://schemas.microsoft.com/office/drawing/2014/main" id="{24E97990-ED95-4F3E-9B52-B2E3AD9C24CE}"/>
                    </a:ext>
                  </a:extLst>
                </p:cNvPr>
                <p:cNvSpPr>
                  <a:spLocks/>
                </p:cNvSpPr>
                <p:nvPr/>
              </p:nvSpPr>
              <p:spPr bwMode="auto">
                <a:xfrm>
                  <a:off x="4197" y="2587"/>
                  <a:ext cx="22" cy="31"/>
                </a:xfrm>
                <a:custGeom>
                  <a:avLst/>
                  <a:gdLst>
                    <a:gd name="T0" fmla="*/ 13 w 22"/>
                    <a:gd name="T1" fmla="*/ 4 h 31"/>
                    <a:gd name="T2" fmla="*/ 12 w 22"/>
                    <a:gd name="T3" fmla="*/ 6 h 31"/>
                    <a:gd name="T4" fmla="*/ 6 w 22"/>
                    <a:gd name="T5" fmla="*/ 7 h 31"/>
                    <a:gd name="T6" fmla="*/ 5 w 22"/>
                    <a:gd name="T7" fmla="*/ 11 h 31"/>
                    <a:gd name="T8" fmla="*/ 4 w 22"/>
                    <a:gd name="T9" fmla="*/ 14 h 31"/>
                    <a:gd name="T10" fmla="*/ 4 w 22"/>
                    <a:gd name="T11" fmla="*/ 19 h 31"/>
                    <a:gd name="T12" fmla="*/ 3 w 22"/>
                    <a:gd name="T13" fmla="*/ 22 h 31"/>
                    <a:gd name="T14" fmla="*/ 3 w 22"/>
                    <a:gd name="T15" fmla="*/ 25 h 31"/>
                    <a:gd name="T16" fmla="*/ 0 w 22"/>
                    <a:gd name="T17" fmla="*/ 29 h 31"/>
                    <a:gd name="T18" fmla="*/ 2 w 22"/>
                    <a:gd name="T19" fmla="*/ 31 h 31"/>
                    <a:gd name="T20" fmla="*/ 7 w 22"/>
                    <a:gd name="T21" fmla="*/ 31 h 31"/>
                    <a:gd name="T22" fmla="*/ 10 w 22"/>
                    <a:gd name="T23" fmla="*/ 28 h 31"/>
                    <a:gd name="T24" fmla="*/ 14 w 22"/>
                    <a:gd name="T25" fmla="*/ 27 h 31"/>
                    <a:gd name="T26" fmla="*/ 17 w 22"/>
                    <a:gd name="T27" fmla="*/ 29 h 31"/>
                    <a:gd name="T28" fmla="*/ 17 w 22"/>
                    <a:gd name="T29" fmla="*/ 28 h 31"/>
                    <a:gd name="T30" fmla="*/ 20 w 22"/>
                    <a:gd name="T31" fmla="*/ 21 h 31"/>
                    <a:gd name="T32" fmla="*/ 20 w 22"/>
                    <a:gd name="T33" fmla="*/ 20 h 31"/>
                    <a:gd name="T34" fmla="*/ 17 w 22"/>
                    <a:gd name="T35" fmla="*/ 20 h 31"/>
                    <a:gd name="T36" fmla="*/ 14 w 22"/>
                    <a:gd name="T37" fmla="*/ 21 h 31"/>
                    <a:gd name="T38" fmla="*/ 14 w 22"/>
                    <a:gd name="T39" fmla="*/ 20 h 31"/>
                    <a:gd name="T40" fmla="*/ 12 w 22"/>
                    <a:gd name="T41" fmla="*/ 18 h 31"/>
                    <a:gd name="T42" fmla="*/ 15 w 22"/>
                    <a:gd name="T43" fmla="*/ 18 h 31"/>
                    <a:gd name="T44" fmla="*/ 16 w 22"/>
                    <a:gd name="T45" fmla="*/ 16 h 31"/>
                    <a:gd name="T46" fmla="*/ 18 w 22"/>
                    <a:gd name="T47" fmla="*/ 16 h 31"/>
                    <a:gd name="T48" fmla="*/ 20 w 22"/>
                    <a:gd name="T49" fmla="*/ 12 h 31"/>
                    <a:gd name="T50" fmla="*/ 22 w 22"/>
                    <a:gd name="T51" fmla="*/ 12 h 31"/>
                    <a:gd name="T52" fmla="*/ 21 w 22"/>
                    <a:gd name="T53" fmla="*/ 7 h 31"/>
                    <a:gd name="T54" fmla="*/ 22 w 22"/>
                    <a:gd name="T55" fmla="*/ 5 h 31"/>
                    <a:gd name="T56" fmla="*/ 21 w 22"/>
                    <a:gd name="T57" fmla="*/ 5 h 31"/>
                    <a:gd name="T58" fmla="*/ 18 w 22"/>
                    <a:gd name="T59" fmla="*/ 1 h 31"/>
                    <a:gd name="T60" fmla="*/ 18 w 22"/>
                    <a:gd name="T61" fmla="*/ 0 h 31"/>
                    <a:gd name="T62" fmla="*/ 18 w 22"/>
                    <a:gd name="T63" fmla="*/ 0 h 31"/>
                    <a:gd name="T64" fmla="*/ 15 w 22"/>
                    <a:gd name="T65" fmla="*/ 3 h 31"/>
                    <a:gd name="T66" fmla="*/ 13 w 22"/>
                    <a:gd name="T6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1">
                      <a:moveTo>
                        <a:pt x="13" y="4"/>
                      </a:moveTo>
                      <a:lnTo>
                        <a:pt x="12" y="6"/>
                      </a:lnTo>
                      <a:lnTo>
                        <a:pt x="6" y="7"/>
                      </a:lnTo>
                      <a:lnTo>
                        <a:pt x="5" y="11"/>
                      </a:lnTo>
                      <a:lnTo>
                        <a:pt x="4" y="14"/>
                      </a:lnTo>
                      <a:lnTo>
                        <a:pt x="4" y="19"/>
                      </a:lnTo>
                      <a:lnTo>
                        <a:pt x="3" y="22"/>
                      </a:lnTo>
                      <a:lnTo>
                        <a:pt x="3" y="25"/>
                      </a:lnTo>
                      <a:lnTo>
                        <a:pt x="0" y="29"/>
                      </a:lnTo>
                      <a:lnTo>
                        <a:pt x="2" y="31"/>
                      </a:lnTo>
                      <a:lnTo>
                        <a:pt x="7" y="31"/>
                      </a:lnTo>
                      <a:lnTo>
                        <a:pt x="10" y="28"/>
                      </a:lnTo>
                      <a:lnTo>
                        <a:pt x="14" y="27"/>
                      </a:lnTo>
                      <a:lnTo>
                        <a:pt x="17" y="29"/>
                      </a:lnTo>
                      <a:lnTo>
                        <a:pt x="17" y="28"/>
                      </a:lnTo>
                      <a:lnTo>
                        <a:pt x="20" y="21"/>
                      </a:lnTo>
                      <a:lnTo>
                        <a:pt x="20" y="20"/>
                      </a:lnTo>
                      <a:lnTo>
                        <a:pt x="17" y="20"/>
                      </a:lnTo>
                      <a:lnTo>
                        <a:pt x="14" y="21"/>
                      </a:lnTo>
                      <a:lnTo>
                        <a:pt x="14" y="20"/>
                      </a:lnTo>
                      <a:lnTo>
                        <a:pt x="12" y="18"/>
                      </a:lnTo>
                      <a:lnTo>
                        <a:pt x="15" y="18"/>
                      </a:lnTo>
                      <a:lnTo>
                        <a:pt x="16" y="16"/>
                      </a:lnTo>
                      <a:lnTo>
                        <a:pt x="18" y="16"/>
                      </a:lnTo>
                      <a:lnTo>
                        <a:pt x="20" y="12"/>
                      </a:lnTo>
                      <a:lnTo>
                        <a:pt x="22" y="12"/>
                      </a:lnTo>
                      <a:lnTo>
                        <a:pt x="21" y="7"/>
                      </a:lnTo>
                      <a:lnTo>
                        <a:pt x="22" y="5"/>
                      </a:lnTo>
                      <a:lnTo>
                        <a:pt x="21" y="5"/>
                      </a:lnTo>
                      <a:lnTo>
                        <a:pt x="18" y="1"/>
                      </a:lnTo>
                      <a:lnTo>
                        <a:pt x="18" y="0"/>
                      </a:lnTo>
                      <a:lnTo>
                        <a:pt x="18" y="0"/>
                      </a:lnTo>
                      <a:lnTo>
                        <a:pt x="15" y="3"/>
                      </a:lnTo>
                      <a:lnTo>
                        <a:pt x="1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818">
                  <a:extLst>
                    <a:ext uri="{FF2B5EF4-FFF2-40B4-BE49-F238E27FC236}">
                      <a16:creationId xmlns:a16="http://schemas.microsoft.com/office/drawing/2014/main" id="{8C7B3367-8F69-4011-8A45-E8685BAAE740}"/>
                    </a:ext>
                  </a:extLst>
                </p:cNvPr>
                <p:cNvSpPr>
                  <a:spLocks/>
                </p:cNvSpPr>
                <p:nvPr/>
              </p:nvSpPr>
              <p:spPr bwMode="auto">
                <a:xfrm>
                  <a:off x="4188" y="2600"/>
                  <a:ext cx="145" cy="230"/>
                </a:xfrm>
                <a:custGeom>
                  <a:avLst/>
                  <a:gdLst>
                    <a:gd name="T0" fmla="*/ 28 w 145"/>
                    <a:gd name="T1" fmla="*/ 33 h 230"/>
                    <a:gd name="T2" fmla="*/ 33 w 145"/>
                    <a:gd name="T3" fmla="*/ 45 h 230"/>
                    <a:gd name="T4" fmla="*/ 84 w 145"/>
                    <a:gd name="T5" fmla="*/ 66 h 230"/>
                    <a:gd name="T6" fmla="*/ 49 w 145"/>
                    <a:gd name="T7" fmla="*/ 118 h 230"/>
                    <a:gd name="T8" fmla="*/ 35 w 145"/>
                    <a:gd name="T9" fmla="*/ 121 h 230"/>
                    <a:gd name="T10" fmla="*/ 28 w 145"/>
                    <a:gd name="T11" fmla="*/ 128 h 230"/>
                    <a:gd name="T12" fmla="*/ 16 w 145"/>
                    <a:gd name="T13" fmla="*/ 134 h 230"/>
                    <a:gd name="T14" fmla="*/ 14 w 145"/>
                    <a:gd name="T15" fmla="*/ 137 h 230"/>
                    <a:gd name="T16" fmla="*/ 10 w 145"/>
                    <a:gd name="T17" fmla="*/ 230 h 230"/>
                    <a:gd name="T18" fmla="*/ 23 w 145"/>
                    <a:gd name="T19" fmla="*/ 210 h 230"/>
                    <a:gd name="T20" fmla="*/ 30 w 145"/>
                    <a:gd name="T21" fmla="*/ 203 h 230"/>
                    <a:gd name="T22" fmla="*/ 42 w 145"/>
                    <a:gd name="T23" fmla="*/ 191 h 230"/>
                    <a:gd name="T24" fmla="*/ 61 w 145"/>
                    <a:gd name="T25" fmla="*/ 171 h 230"/>
                    <a:gd name="T26" fmla="*/ 88 w 145"/>
                    <a:gd name="T27" fmla="*/ 146 h 230"/>
                    <a:gd name="T28" fmla="*/ 100 w 145"/>
                    <a:gd name="T29" fmla="*/ 126 h 230"/>
                    <a:gd name="T30" fmla="*/ 116 w 145"/>
                    <a:gd name="T31" fmla="*/ 99 h 230"/>
                    <a:gd name="T32" fmla="*/ 126 w 145"/>
                    <a:gd name="T33" fmla="*/ 73 h 230"/>
                    <a:gd name="T34" fmla="*/ 127 w 145"/>
                    <a:gd name="T35" fmla="*/ 65 h 230"/>
                    <a:gd name="T36" fmla="*/ 134 w 145"/>
                    <a:gd name="T37" fmla="*/ 54 h 230"/>
                    <a:gd name="T38" fmla="*/ 140 w 145"/>
                    <a:gd name="T39" fmla="*/ 39 h 230"/>
                    <a:gd name="T40" fmla="*/ 141 w 145"/>
                    <a:gd name="T41" fmla="*/ 29 h 230"/>
                    <a:gd name="T42" fmla="*/ 144 w 145"/>
                    <a:gd name="T43" fmla="*/ 29 h 230"/>
                    <a:gd name="T44" fmla="*/ 144 w 145"/>
                    <a:gd name="T45" fmla="*/ 27 h 230"/>
                    <a:gd name="T46" fmla="*/ 143 w 145"/>
                    <a:gd name="T47" fmla="*/ 25 h 230"/>
                    <a:gd name="T48" fmla="*/ 142 w 145"/>
                    <a:gd name="T49" fmla="*/ 17 h 230"/>
                    <a:gd name="T50" fmla="*/ 142 w 145"/>
                    <a:gd name="T51" fmla="*/ 14 h 230"/>
                    <a:gd name="T52" fmla="*/ 142 w 145"/>
                    <a:gd name="T53" fmla="*/ 8 h 230"/>
                    <a:gd name="T54" fmla="*/ 144 w 145"/>
                    <a:gd name="T55" fmla="*/ 2 h 230"/>
                    <a:gd name="T56" fmla="*/ 137 w 145"/>
                    <a:gd name="T57" fmla="*/ 0 h 230"/>
                    <a:gd name="T58" fmla="*/ 134 w 145"/>
                    <a:gd name="T59" fmla="*/ 2 h 230"/>
                    <a:gd name="T60" fmla="*/ 133 w 145"/>
                    <a:gd name="T61" fmla="*/ 4 h 230"/>
                    <a:gd name="T62" fmla="*/ 126 w 145"/>
                    <a:gd name="T63" fmla="*/ 10 h 230"/>
                    <a:gd name="T64" fmla="*/ 118 w 145"/>
                    <a:gd name="T65" fmla="*/ 11 h 230"/>
                    <a:gd name="T66" fmla="*/ 108 w 145"/>
                    <a:gd name="T67" fmla="*/ 12 h 230"/>
                    <a:gd name="T68" fmla="*/ 96 w 145"/>
                    <a:gd name="T69" fmla="*/ 14 h 230"/>
                    <a:gd name="T70" fmla="*/ 88 w 145"/>
                    <a:gd name="T71" fmla="*/ 14 h 230"/>
                    <a:gd name="T72" fmla="*/ 73 w 145"/>
                    <a:gd name="T73" fmla="*/ 20 h 230"/>
                    <a:gd name="T74" fmla="*/ 67 w 145"/>
                    <a:gd name="T75" fmla="*/ 20 h 230"/>
                    <a:gd name="T76" fmla="*/ 58 w 145"/>
                    <a:gd name="T77" fmla="*/ 25 h 230"/>
                    <a:gd name="T78" fmla="*/ 49 w 145"/>
                    <a:gd name="T79" fmla="*/ 29 h 230"/>
                    <a:gd name="T80" fmla="*/ 41 w 145"/>
                    <a:gd name="T81" fmla="*/ 25 h 230"/>
                    <a:gd name="T82" fmla="*/ 30 w 145"/>
                    <a:gd name="T83" fmla="*/ 10 h 230"/>
                    <a:gd name="T84" fmla="*/ 25 w 145"/>
                    <a:gd name="T85" fmla="*/ 1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5" h="230">
                      <a:moveTo>
                        <a:pt x="25" y="18"/>
                      </a:moveTo>
                      <a:lnTo>
                        <a:pt x="26" y="25"/>
                      </a:lnTo>
                      <a:lnTo>
                        <a:pt x="28" y="33"/>
                      </a:lnTo>
                      <a:lnTo>
                        <a:pt x="32" y="35"/>
                      </a:lnTo>
                      <a:lnTo>
                        <a:pt x="32" y="41"/>
                      </a:lnTo>
                      <a:lnTo>
                        <a:pt x="33" y="45"/>
                      </a:lnTo>
                      <a:lnTo>
                        <a:pt x="39" y="47"/>
                      </a:lnTo>
                      <a:lnTo>
                        <a:pt x="42" y="51"/>
                      </a:lnTo>
                      <a:lnTo>
                        <a:pt x="84" y="66"/>
                      </a:lnTo>
                      <a:lnTo>
                        <a:pt x="102" y="66"/>
                      </a:lnTo>
                      <a:lnTo>
                        <a:pt x="57" y="118"/>
                      </a:lnTo>
                      <a:lnTo>
                        <a:pt x="49" y="118"/>
                      </a:lnTo>
                      <a:lnTo>
                        <a:pt x="40" y="118"/>
                      </a:lnTo>
                      <a:lnTo>
                        <a:pt x="37" y="121"/>
                      </a:lnTo>
                      <a:lnTo>
                        <a:pt x="35" y="121"/>
                      </a:lnTo>
                      <a:lnTo>
                        <a:pt x="32" y="123"/>
                      </a:lnTo>
                      <a:lnTo>
                        <a:pt x="30" y="126"/>
                      </a:lnTo>
                      <a:lnTo>
                        <a:pt x="28" y="128"/>
                      </a:lnTo>
                      <a:lnTo>
                        <a:pt x="24" y="131"/>
                      </a:lnTo>
                      <a:lnTo>
                        <a:pt x="20" y="132"/>
                      </a:lnTo>
                      <a:lnTo>
                        <a:pt x="16" y="134"/>
                      </a:lnTo>
                      <a:lnTo>
                        <a:pt x="14" y="137"/>
                      </a:lnTo>
                      <a:lnTo>
                        <a:pt x="14" y="137"/>
                      </a:lnTo>
                      <a:lnTo>
                        <a:pt x="14" y="137"/>
                      </a:lnTo>
                      <a:lnTo>
                        <a:pt x="1" y="152"/>
                      </a:lnTo>
                      <a:lnTo>
                        <a:pt x="0" y="219"/>
                      </a:lnTo>
                      <a:lnTo>
                        <a:pt x="10" y="230"/>
                      </a:lnTo>
                      <a:lnTo>
                        <a:pt x="10" y="229"/>
                      </a:lnTo>
                      <a:lnTo>
                        <a:pt x="23" y="214"/>
                      </a:lnTo>
                      <a:lnTo>
                        <a:pt x="23" y="210"/>
                      </a:lnTo>
                      <a:lnTo>
                        <a:pt x="26" y="207"/>
                      </a:lnTo>
                      <a:lnTo>
                        <a:pt x="29" y="205"/>
                      </a:lnTo>
                      <a:lnTo>
                        <a:pt x="30" y="203"/>
                      </a:lnTo>
                      <a:lnTo>
                        <a:pt x="32" y="202"/>
                      </a:lnTo>
                      <a:lnTo>
                        <a:pt x="40" y="192"/>
                      </a:lnTo>
                      <a:lnTo>
                        <a:pt x="42" y="191"/>
                      </a:lnTo>
                      <a:lnTo>
                        <a:pt x="51" y="179"/>
                      </a:lnTo>
                      <a:lnTo>
                        <a:pt x="57" y="174"/>
                      </a:lnTo>
                      <a:lnTo>
                        <a:pt x="61" y="171"/>
                      </a:lnTo>
                      <a:lnTo>
                        <a:pt x="65" y="170"/>
                      </a:lnTo>
                      <a:lnTo>
                        <a:pt x="72" y="163"/>
                      </a:lnTo>
                      <a:lnTo>
                        <a:pt x="88" y="146"/>
                      </a:lnTo>
                      <a:lnTo>
                        <a:pt x="95" y="135"/>
                      </a:lnTo>
                      <a:lnTo>
                        <a:pt x="99" y="130"/>
                      </a:lnTo>
                      <a:lnTo>
                        <a:pt x="100" y="126"/>
                      </a:lnTo>
                      <a:lnTo>
                        <a:pt x="110" y="111"/>
                      </a:lnTo>
                      <a:lnTo>
                        <a:pt x="110" y="108"/>
                      </a:lnTo>
                      <a:lnTo>
                        <a:pt x="116" y="99"/>
                      </a:lnTo>
                      <a:lnTo>
                        <a:pt x="116" y="94"/>
                      </a:lnTo>
                      <a:lnTo>
                        <a:pt x="123" y="76"/>
                      </a:lnTo>
                      <a:lnTo>
                        <a:pt x="126" y="73"/>
                      </a:lnTo>
                      <a:lnTo>
                        <a:pt x="124" y="71"/>
                      </a:lnTo>
                      <a:lnTo>
                        <a:pt x="124" y="69"/>
                      </a:lnTo>
                      <a:lnTo>
                        <a:pt x="127" y="65"/>
                      </a:lnTo>
                      <a:lnTo>
                        <a:pt x="129" y="66"/>
                      </a:lnTo>
                      <a:lnTo>
                        <a:pt x="130" y="63"/>
                      </a:lnTo>
                      <a:lnTo>
                        <a:pt x="134" y="54"/>
                      </a:lnTo>
                      <a:lnTo>
                        <a:pt x="139" y="45"/>
                      </a:lnTo>
                      <a:lnTo>
                        <a:pt x="139" y="42"/>
                      </a:lnTo>
                      <a:lnTo>
                        <a:pt x="140" y="39"/>
                      </a:lnTo>
                      <a:lnTo>
                        <a:pt x="140" y="35"/>
                      </a:lnTo>
                      <a:lnTo>
                        <a:pt x="139" y="33"/>
                      </a:lnTo>
                      <a:lnTo>
                        <a:pt x="141" y="29"/>
                      </a:lnTo>
                      <a:lnTo>
                        <a:pt x="142" y="28"/>
                      </a:lnTo>
                      <a:lnTo>
                        <a:pt x="144" y="28"/>
                      </a:lnTo>
                      <a:lnTo>
                        <a:pt x="144" y="29"/>
                      </a:lnTo>
                      <a:lnTo>
                        <a:pt x="145" y="28"/>
                      </a:lnTo>
                      <a:lnTo>
                        <a:pt x="144" y="27"/>
                      </a:lnTo>
                      <a:lnTo>
                        <a:pt x="144" y="27"/>
                      </a:lnTo>
                      <a:lnTo>
                        <a:pt x="144" y="28"/>
                      </a:lnTo>
                      <a:lnTo>
                        <a:pt x="142" y="28"/>
                      </a:lnTo>
                      <a:lnTo>
                        <a:pt x="143" y="25"/>
                      </a:lnTo>
                      <a:lnTo>
                        <a:pt x="142" y="22"/>
                      </a:lnTo>
                      <a:lnTo>
                        <a:pt x="141" y="20"/>
                      </a:lnTo>
                      <a:lnTo>
                        <a:pt x="142" y="17"/>
                      </a:lnTo>
                      <a:lnTo>
                        <a:pt x="144" y="15"/>
                      </a:lnTo>
                      <a:lnTo>
                        <a:pt x="144" y="14"/>
                      </a:lnTo>
                      <a:lnTo>
                        <a:pt x="142" y="14"/>
                      </a:lnTo>
                      <a:lnTo>
                        <a:pt x="141" y="12"/>
                      </a:lnTo>
                      <a:lnTo>
                        <a:pt x="142" y="11"/>
                      </a:lnTo>
                      <a:lnTo>
                        <a:pt x="142" y="8"/>
                      </a:lnTo>
                      <a:lnTo>
                        <a:pt x="143" y="5"/>
                      </a:lnTo>
                      <a:lnTo>
                        <a:pt x="144" y="3"/>
                      </a:lnTo>
                      <a:lnTo>
                        <a:pt x="144" y="2"/>
                      </a:lnTo>
                      <a:lnTo>
                        <a:pt x="142" y="2"/>
                      </a:lnTo>
                      <a:lnTo>
                        <a:pt x="139" y="0"/>
                      </a:lnTo>
                      <a:lnTo>
                        <a:pt x="137" y="0"/>
                      </a:lnTo>
                      <a:lnTo>
                        <a:pt x="137" y="0"/>
                      </a:lnTo>
                      <a:lnTo>
                        <a:pt x="136" y="0"/>
                      </a:lnTo>
                      <a:lnTo>
                        <a:pt x="134" y="2"/>
                      </a:lnTo>
                      <a:lnTo>
                        <a:pt x="134" y="3"/>
                      </a:lnTo>
                      <a:lnTo>
                        <a:pt x="133" y="5"/>
                      </a:lnTo>
                      <a:lnTo>
                        <a:pt x="133" y="4"/>
                      </a:lnTo>
                      <a:lnTo>
                        <a:pt x="130" y="7"/>
                      </a:lnTo>
                      <a:lnTo>
                        <a:pt x="126" y="8"/>
                      </a:lnTo>
                      <a:lnTo>
                        <a:pt x="126" y="10"/>
                      </a:lnTo>
                      <a:lnTo>
                        <a:pt x="125" y="8"/>
                      </a:lnTo>
                      <a:lnTo>
                        <a:pt x="120" y="9"/>
                      </a:lnTo>
                      <a:lnTo>
                        <a:pt x="118" y="11"/>
                      </a:lnTo>
                      <a:lnTo>
                        <a:pt x="111" y="13"/>
                      </a:lnTo>
                      <a:lnTo>
                        <a:pt x="109" y="13"/>
                      </a:lnTo>
                      <a:lnTo>
                        <a:pt x="108" y="12"/>
                      </a:lnTo>
                      <a:lnTo>
                        <a:pt x="104" y="12"/>
                      </a:lnTo>
                      <a:lnTo>
                        <a:pt x="99" y="14"/>
                      </a:lnTo>
                      <a:lnTo>
                        <a:pt x="96" y="14"/>
                      </a:lnTo>
                      <a:lnTo>
                        <a:pt x="94" y="15"/>
                      </a:lnTo>
                      <a:lnTo>
                        <a:pt x="91" y="14"/>
                      </a:lnTo>
                      <a:lnTo>
                        <a:pt x="88" y="14"/>
                      </a:lnTo>
                      <a:lnTo>
                        <a:pt x="80" y="21"/>
                      </a:lnTo>
                      <a:lnTo>
                        <a:pt x="75" y="21"/>
                      </a:lnTo>
                      <a:lnTo>
                        <a:pt x="73" y="20"/>
                      </a:lnTo>
                      <a:lnTo>
                        <a:pt x="71" y="21"/>
                      </a:lnTo>
                      <a:lnTo>
                        <a:pt x="68" y="21"/>
                      </a:lnTo>
                      <a:lnTo>
                        <a:pt x="67" y="20"/>
                      </a:lnTo>
                      <a:lnTo>
                        <a:pt x="65" y="20"/>
                      </a:lnTo>
                      <a:lnTo>
                        <a:pt x="61" y="25"/>
                      </a:lnTo>
                      <a:lnTo>
                        <a:pt x="58" y="25"/>
                      </a:lnTo>
                      <a:lnTo>
                        <a:pt x="54" y="27"/>
                      </a:lnTo>
                      <a:lnTo>
                        <a:pt x="54" y="29"/>
                      </a:lnTo>
                      <a:lnTo>
                        <a:pt x="49" y="29"/>
                      </a:lnTo>
                      <a:lnTo>
                        <a:pt x="46" y="28"/>
                      </a:lnTo>
                      <a:lnTo>
                        <a:pt x="42" y="25"/>
                      </a:lnTo>
                      <a:lnTo>
                        <a:pt x="41" y="25"/>
                      </a:lnTo>
                      <a:lnTo>
                        <a:pt x="40" y="21"/>
                      </a:lnTo>
                      <a:lnTo>
                        <a:pt x="31" y="11"/>
                      </a:lnTo>
                      <a:lnTo>
                        <a:pt x="30" y="10"/>
                      </a:lnTo>
                      <a:lnTo>
                        <a:pt x="29" y="8"/>
                      </a:lnTo>
                      <a:lnTo>
                        <a:pt x="26" y="15"/>
                      </a:lnTo>
                      <a:lnTo>
                        <a:pt x="2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819">
                  <a:extLst>
                    <a:ext uri="{FF2B5EF4-FFF2-40B4-BE49-F238E27FC236}">
                      <a16:creationId xmlns:a16="http://schemas.microsoft.com/office/drawing/2014/main" id="{CDD06198-3239-490A-A4F5-3A1B8F94C8DC}"/>
                    </a:ext>
                  </a:extLst>
                </p:cNvPr>
                <p:cNvSpPr>
                  <a:spLocks/>
                </p:cNvSpPr>
                <p:nvPr/>
              </p:nvSpPr>
              <p:spPr bwMode="auto">
                <a:xfrm>
                  <a:off x="4083" y="2710"/>
                  <a:ext cx="119" cy="173"/>
                </a:xfrm>
                <a:custGeom>
                  <a:avLst/>
                  <a:gdLst>
                    <a:gd name="T0" fmla="*/ 119 w 119"/>
                    <a:gd name="T1" fmla="*/ 27 h 173"/>
                    <a:gd name="T2" fmla="*/ 115 w 119"/>
                    <a:gd name="T3" fmla="*/ 27 h 173"/>
                    <a:gd name="T4" fmla="*/ 107 w 119"/>
                    <a:gd name="T5" fmla="*/ 26 h 173"/>
                    <a:gd name="T6" fmla="*/ 103 w 119"/>
                    <a:gd name="T7" fmla="*/ 22 h 173"/>
                    <a:gd name="T8" fmla="*/ 96 w 119"/>
                    <a:gd name="T9" fmla="*/ 23 h 173"/>
                    <a:gd name="T10" fmla="*/ 90 w 119"/>
                    <a:gd name="T11" fmla="*/ 25 h 173"/>
                    <a:gd name="T12" fmla="*/ 86 w 119"/>
                    <a:gd name="T13" fmla="*/ 34 h 173"/>
                    <a:gd name="T14" fmla="*/ 80 w 119"/>
                    <a:gd name="T15" fmla="*/ 34 h 173"/>
                    <a:gd name="T16" fmla="*/ 74 w 119"/>
                    <a:gd name="T17" fmla="*/ 34 h 173"/>
                    <a:gd name="T18" fmla="*/ 66 w 119"/>
                    <a:gd name="T19" fmla="*/ 32 h 173"/>
                    <a:gd name="T20" fmla="*/ 62 w 119"/>
                    <a:gd name="T21" fmla="*/ 28 h 173"/>
                    <a:gd name="T22" fmla="*/ 52 w 119"/>
                    <a:gd name="T23" fmla="*/ 18 h 173"/>
                    <a:gd name="T24" fmla="*/ 42 w 119"/>
                    <a:gd name="T25" fmla="*/ 17 h 173"/>
                    <a:gd name="T26" fmla="*/ 36 w 119"/>
                    <a:gd name="T27" fmla="*/ 17 h 173"/>
                    <a:gd name="T28" fmla="*/ 31 w 119"/>
                    <a:gd name="T29" fmla="*/ 13 h 173"/>
                    <a:gd name="T30" fmla="*/ 28 w 119"/>
                    <a:gd name="T31" fmla="*/ 2 h 173"/>
                    <a:gd name="T32" fmla="*/ 24 w 119"/>
                    <a:gd name="T33" fmla="*/ 0 h 173"/>
                    <a:gd name="T34" fmla="*/ 18 w 119"/>
                    <a:gd name="T35" fmla="*/ 8 h 173"/>
                    <a:gd name="T36" fmla="*/ 13 w 119"/>
                    <a:gd name="T37" fmla="*/ 14 h 173"/>
                    <a:gd name="T38" fmla="*/ 10 w 119"/>
                    <a:gd name="T39" fmla="*/ 19 h 173"/>
                    <a:gd name="T40" fmla="*/ 6 w 119"/>
                    <a:gd name="T41" fmla="*/ 22 h 173"/>
                    <a:gd name="T42" fmla="*/ 7 w 119"/>
                    <a:gd name="T43" fmla="*/ 22 h 173"/>
                    <a:gd name="T44" fmla="*/ 10 w 119"/>
                    <a:gd name="T45" fmla="*/ 28 h 173"/>
                    <a:gd name="T46" fmla="*/ 10 w 119"/>
                    <a:gd name="T47" fmla="*/ 32 h 173"/>
                    <a:gd name="T48" fmla="*/ 13 w 119"/>
                    <a:gd name="T49" fmla="*/ 36 h 173"/>
                    <a:gd name="T50" fmla="*/ 17 w 119"/>
                    <a:gd name="T51" fmla="*/ 43 h 173"/>
                    <a:gd name="T52" fmla="*/ 20 w 119"/>
                    <a:gd name="T53" fmla="*/ 49 h 173"/>
                    <a:gd name="T54" fmla="*/ 20 w 119"/>
                    <a:gd name="T55" fmla="*/ 53 h 173"/>
                    <a:gd name="T56" fmla="*/ 24 w 119"/>
                    <a:gd name="T57" fmla="*/ 59 h 173"/>
                    <a:gd name="T58" fmla="*/ 20 w 119"/>
                    <a:gd name="T59" fmla="*/ 67 h 173"/>
                    <a:gd name="T60" fmla="*/ 19 w 119"/>
                    <a:gd name="T61" fmla="*/ 73 h 173"/>
                    <a:gd name="T62" fmla="*/ 13 w 119"/>
                    <a:gd name="T63" fmla="*/ 75 h 173"/>
                    <a:gd name="T64" fmla="*/ 11 w 119"/>
                    <a:gd name="T65" fmla="*/ 80 h 173"/>
                    <a:gd name="T66" fmla="*/ 7 w 119"/>
                    <a:gd name="T67" fmla="*/ 87 h 173"/>
                    <a:gd name="T68" fmla="*/ 4 w 119"/>
                    <a:gd name="T69" fmla="*/ 94 h 173"/>
                    <a:gd name="T70" fmla="*/ 4 w 119"/>
                    <a:gd name="T71" fmla="*/ 111 h 173"/>
                    <a:gd name="T72" fmla="*/ 59 w 119"/>
                    <a:gd name="T73" fmla="*/ 153 h 173"/>
                    <a:gd name="T74" fmla="*/ 59 w 119"/>
                    <a:gd name="T75" fmla="*/ 156 h 173"/>
                    <a:gd name="T76" fmla="*/ 78 w 119"/>
                    <a:gd name="T77" fmla="*/ 173 h 173"/>
                    <a:gd name="T78" fmla="*/ 82 w 119"/>
                    <a:gd name="T79" fmla="*/ 172 h 173"/>
                    <a:gd name="T80" fmla="*/ 89 w 119"/>
                    <a:gd name="T81" fmla="*/ 157 h 173"/>
                    <a:gd name="T82" fmla="*/ 91 w 119"/>
                    <a:gd name="T83" fmla="*/ 150 h 173"/>
                    <a:gd name="T84" fmla="*/ 93 w 119"/>
                    <a:gd name="T85" fmla="*/ 145 h 173"/>
                    <a:gd name="T86" fmla="*/ 95 w 119"/>
                    <a:gd name="T87" fmla="*/ 140 h 173"/>
                    <a:gd name="T88" fmla="*/ 97 w 119"/>
                    <a:gd name="T89" fmla="*/ 139 h 173"/>
                    <a:gd name="T90" fmla="*/ 103 w 119"/>
                    <a:gd name="T91" fmla="*/ 134 h 173"/>
                    <a:gd name="T92" fmla="*/ 107 w 119"/>
                    <a:gd name="T93" fmla="*/ 130 h 173"/>
                    <a:gd name="T94" fmla="*/ 110 w 119"/>
                    <a:gd name="T95" fmla="*/ 128 h 173"/>
                    <a:gd name="T96" fmla="*/ 115 w 119"/>
                    <a:gd name="T97" fmla="*/ 120 h 173"/>
                    <a:gd name="T98" fmla="*/ 106 w 119"/>
                    <a:gd name="T99" fmla="*/ 4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173">
                      <a:moveTo>
                        <a:pt x="106" y="42"/>
                      </a:moveTo>
                      <a:lnTo>
                        <a:pt x="119" y="27"/>
                      </a:lnTo>
                      <a:lnTo>
                        <a:pt x="119" y="27"/>
                      </a:lnTo>
                      <a:lnTo>
                        <a:pt x="115" y="27"/>
                      </a:lnTo>
                      <a:lnTo>
                        <a:pt x="110" y="28"/>
                      </a:lnTo>
                      <a:lnTo>
                        <a:pt x="107" y="26"/>
                      </a:lnTo>
                      <a:lnTo>
                        <a:pt x="106" y="22"/>
                      </a:lnTo>
                      <a:lnTo>
                        <a:pt x="103" y="22"/>
                      </a:lnTo>
                      <a:lnTo>
                        <a:pt x="97" y="22"/>
                      </a:lnTo>
                      <a:lnTo>
                        <a:pt x="96" y="23"/>
                      </a:lnTo>
                      <a:lnTo>
                        <a:pt x="93" y="23"/>
                      </a:lnTo>
                      <a:lnTo>
                        <a:pt x="90" y="25"/>
                      </a:lnTo>
                      <a:lnTo>
                        <a:pt x="89" y="27"/>
                      </a:lnTo>
                      <a:lnTo>
                        <a:pt x="86" y="34"/>
                      </a:lnTo>
                      <a:lnTo>
                        <a:pt x="83" y="34"/>
                      </a:lnTo>
                      <a:lnTo>
                        <a:pt x="80" y="34"/>
                      </a:lnTo>
                      <a:lnTo>
                        <a:pt x="78" y="33"/>
                      </a:lnTo>
                      <a:lnTo>
                        <a:pt x="74" y="34"/>
                      </a:lnTo>
                      <a:lnTo>
                        <a:pt x="71" y="32"/>
                      </a:lnTo>
                      <a:lnTo>
                        <a:pt x="66" y="32"/>
                      </a:lnTo>
                      <a:lnTo>
                        <a:pt x="64" y="31"/>
                      </a:lnTo>
                      <a:lnTo>
                        <a:pt x="62" y="28"/>
                      </a:lnTo>
                      <a:lnTo>
                        <a:pt x="58" y="25"/>
                      </a:lnTo>
                      <a:lnTo>
                        <a:pt x="52" y="18"/>
                      </a:lnTo>
                      <a:lnTo>
                        <a:pt x="49" y="16"/>
                      </a:lnTo>
                      <a:lnTo>
                        <a:pt x="42" y="17"/>
                      </a:lnTo>
                      <a:lnTo>
                        <a:pt x="39" y="16"/>
                      </a:lnTo>
                      <a:lnTo>
                        <a:pt x="36" y="17"/>
                      </a:lnTo>
                      <a:lnTo>
                        <a:pt x="33" y="16"/>
                      </a:lnTo>
                      <a:lnTo>
                        <a:pt x="31" y="13"/>
                      </a:lnTo>
                      <a:lnTo>
                        <a:pt x="31" y="3"/>
                      </a:lnTo>
                      <a:lnTo>
                        <a:pt x="28" y="2"/>
                      </a:lnTo>
                      <a:lnTo>
                        <a:pt x="26" y="3"/>
                      </a:lnTo>
                      <a:lnTo>
                        <a:pt x="24" y="0"/>
                      </a:lnTo>
                      <a:lnTo>
                        <a:pt x="23" y="1"/>
                      </a:lnTo>
                      <a:lnTo>
                        <a:pt x="18" y="8"/>
                      </a:lnTo>
                      <a:lnTo>
                        <a:pt x="15" y="15"/>
                      </a:lnTo>
                      <a:lnTo>
                        <a:pt x="13" y="14"/>
                      </a:lnTo>
                      <a:lnTo>
                        <a:pt x="11" y="17"/>
                      </a:lnTo>
                      <a:lnTo>
                        <a:pt x="10" y="19"/>
                      </a:lnTo>
                      <a:lnTo>
                        <a:pt x="9" y="19"/>
                      </a:lnTo>
                      <a:lnTo>
                        <a:pt x="6" y="22"/>
                      </a:lnTo>
                      <a:lnTo>
                        <a:pt x="6" y="22"/>
                      </a:lnTo>
                      <a:lnTo>
                        <a:pt x="7" y="22"/>
                      </a:lnTo>
                      <a:lnTo>
                        <a:pt x="8" y="24"/>
                      </a:lnTo>
                      <a:lnTo>
                        <a:pt x="10" y="28"/>
                      </a:lnTo>
                      <a:lnTo>
                        <a:pt x="10" y="29"/>
                      </a:lnTo>
                      <a:lnTo>
                        <a:pt x="10" y="32"/>
                      </a:lnTo>
                      <a:lnTo>
                        <a:pt x="12" y="32"/>
                      </a:lnTo>
                      <a:lnTo>
                        <a:pt x="13" y="36"/>
                      </a:lnTo>
                      <a:lnTo>
                        <a:pt x="13" y="40"/>
                      </a:lnTo>
                      <a:lnTo>
                        <a:pt x="17" y="43"/>
                      </a:lnTo>
                      <a:lnTo>
                        <a:pt x="18" y="49"/>
                      </a:lnTo>
                      <a:lnTo>
                        <a:pt x="20" y="49"/>
                      </a:lnTo>
                      <a:lnTo>
                        <a:pt x="22" y="51"/>
                      </a:lnTo>
                      <a:lnTo>
                        <a:pt x="20" y="53"/>
                      </a:lnTo>
                      <a:lnTo>
                        <a:pt x="23" y="56"/>
                      </a:lnTo>
                      <a:lnTo>
                        <a:pt x="24" y="59"/>
                      </a:lnTo>
                      <a:lnTo>
                        <a:pt x="23" y="63"/>
                      </a:lnTo>
                      <a:lnTo>
                        <a:pt x="20" y="67"/>
                      </a:lnTo>
                      <a:lnTo>
                        <a:pt x="20" y="70"/>
                      </a:lnTo>
                      <a:lnTo>
                        <a:pt x="19" y="73"/>
                      </a:lnTo>
                      <a:lnTo>
                        <a:pt x="13" y="73"/>
                      </a:lnTo>
                      <a:lnTo>
                        <a:pt x="13" y="75"/>
                      </a:lnTo>
                      <a:lnTo>
                        <a:pt x="13" y="77"/>
                      </a:lnTo>
                      <a:lnTo>
                        <a:pt x="11" y="80"/>
                      </a:lnTo>
                      <a:lnTo>
                        <a:pt x="9" y="83"/>
                      </a:lnTo>
                      <a:lnTo>
                        <a:pt x="7" y="87"/>
                      </a:lnTo>
                      <a:lnTo>
                        <a:pt x="5" y="90"/>
                      </a:lnTo>
                      <a:lnTo>
                        <a:pt x="4" y="94"/>
                      </a:lnTo>
                      <a:lnTo>
                        <a:pt x="0" y="111"/>
                      </a:lnTo>
                      <a:lnTo>
                        <a:pt x="4" y="111"/>
                      </a:lnTo>
                      <a:lnTo>
                        <a:pt x="56" y="147"/>
                      </a:lnTo>
                      <a:lnTo>
                        <a:pt x="59" y="153"/>
                      </a:lnTo>
                      <a:lnTo>
                        <a:pt x="58" y="154"/>
                      </a:lnTo>
                      <a:lnTo>
                        <a:pt x="59" y="156"/>
                      </a:lnTo>
                      <a:lnTo>
                        <a:pt x="60" y="158"/>
                      </a:lnTo>
                      <a:lnTo>
                        <a:pt x="78" y="173"/>
                      </a:lnTo>
                      <a:lnTo>
                        <a:pt x="79" y="173"/>
                      </a:lnTo>
                      <a:lnTo>
                        <a:pt x="82" y="172"/>
                      </a:lnTo>
                      <a:lnTo>
                        <a:pt x="87" y="163"/>
                      </a:lnTo>
                      <a:lnTo>
                        <a:pt x="89" y="157"/>
                      </a:lnTo>
                      <a:lnTo>
                        <a:pt x="89" y="153"/>
                      </a:lnTo>
                      <a:lnTo>
                        <a:pt x="91" y="150"/>
                      </a:lnTo>
                      <a:lnTo>
                        <a:pt x="93" y="146"/>
                      </a:lnTo>
                      <a:lnTo>
                        <a:pt x="93" y="145"/>
                      </a:lnTo>
                      <a:lnTo>
                        <a:pt x="93" y="143"/>
                      </a:lnTo>
                      <a:lnTo>
                        <a:pt x="95" y="140"/>
                      </a:lnTo>
                      <a:lnTo>
                        <a:pt x="95" y="139"/>
                      </a:lnTo>
                      <a:lnTo>
                        <a:pt x="97" y="139"/>
                      </a:lnTo>
                      <a:lnTo>
                        <a:pt x="101" y="139"/>
                      </a:lnTo>
                      <a:lnTo>
                        <a:pt x="103" y="134"/>
                      </a:lnTo>
                      <a:lnTo>
                        <a:pt x="109" y="132"/>
                      </a:lnTo>
                      <a:lnTo>
                        <a:pt x="107" y="130"/>
                      </a:lnTo>
                      <a:lnTo>
                        <a:pt x="110" y="128"/>
                      </a:lnTo>
                      <a:lnTo>
                        <a:pt x="110" y="128"/>
                      </a:lnTo>
                      <a:lnTo>
                        <a:pt x="115" y="121"/>
                      </a:lnTo>
                      <a:lnTo>
                        <a:pt x="115" y="120"/>
                      </a:lnTo>
                      <a:lnTo>
                        <a:pt x="105" y="109"/>
                      </a:lnTo>
                      <a:lnTo>
                        <a:pt x="106"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820">
                  <a:extLst>
                    <a:ext uri="{FF2B5EF4-FFF2-40B4-BE49-F238E27FC236}">
                      <a16:creationId xmlns:a16="http://schemas.microsoft.com/office/drawing/2014/main" id="{233D8A83-5291-47A4-83DF-1F1FC6CD83AC}"/>
                    </a:ext>
                  </a:extLst>
                </p:cNvPr>
                <p:cNvSpPr>
                  <a:spLocks/>
                </p:cNvSpPr>
                <p:nvPr/>
              </p:nvSpPr>
              <p:spPr bwMode="auto">
                <a:xfrm>
                  <a:off x="4053" y="2822"/>
                  <a:ext cx="11" cy="0"/>
                </a:xfrm>
                <a:custGeom>
                  <a:avLst/>
                  <a:gdLst>
                    <a:gd name="T0" fmla="*/ 0 w 11"/>
                    <a:gd name="T1" fmla="*/ 5 w 11"/>
                    <a:gd name="T2" fmla="*/ 11 w 11"/>
                    <a:gd name="T3" fmla="*/ 1 w 11"/>
                    <a:gd name="T4" fmla="*/ 0 w 11"/>
                  </a:gdLst>
                  <a:ahLst/>
                  <a:cxnLst>
                    <a:cxn ang="0">
                      <a:pos x="T0" y="0"/>
                    </a:cxn>
                    <a:cxn ang="0">
                      <a:pos x="T1" y="0"/>
                    </a:cxn>
                    <a:cxn ang="0">
                      <a:pos x="T2" y="0"/>
                    </a:cxn>
                    <a:cxn ang="0">
                      <a:pos x="T3" y="0"/>
                    </a:cxn>
                    <a:cxn ang="0">
                      <a:pos x="T4" y="0"/>
                    </a:cxn>
                  </a:cxnLst>
                  <a:rect l="0" t="0" r="r" b="b"/>
                  <a:pathLst>
                    <a:path w="11">
                      <a:moveTo>
                        <a:pt x="0" y="0"/>
                      </a:moveTo>
                      <a:lnTo>
                        <a:pt x="5" y="0"/>
                      </a:lnTo>
                      <a:lnTo>
                        <a:pt x="11" y="0"/>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821">
                  <a:extLst>
                    <a:ext uri="{FF2B5EF4-FFF2-40B4-BE49-F238E27FC236}">
                      <a16:creationId xmlns:a16="http://schemas.microsoft.com/office/drawing/2014/main" id="{6D652D1B-A221-41B0-8930-729F6DABD46A}"/>
                    </a:ext>
                  </a:extLst>
                </p:cNvPr>
                <p:cNvSpPr>
                  <a:spLocks/>
                </p:cNvSpPr>
                <p:nvPr/>
              </p:nvSpPr>
              <p:spPr bwMode="auto">
                <a:xfrm>
                  <a:off x="4024" y="2732"/>
                  <a:ext cx="83" cy="97"/>
                </a:xfrm>
                <a:custGeom>
                  <a:avLst/>
                  <a:gdLst>
                    <a:gd name="T0" fmla="*/ 20 w 83"/>
                    <a:gd name="T1" fmla="*/ 23 h 97"/>
                    <a:gd name="T2" fmla="*/ 18 w 83"/>
                    <a:gd name="T3" fmla="*/ 33 h 97"/>
                    <a:gd name="T4" fmla="*/ 21 w 83"/>
                    <a:gd name="T5" fmla="*/ 36 h 97"/>
                    <a:gd name="T6" fmla="*/ 22 w 83"/>
                    <a:gd name="T7" fmla="*/ 41 h 97"/>
                    <a:gd name="T8" fmla="*/ 10 w 83"/>
                    <a:gd name="T9" fmla="*/ 58 h 97"/>
                    <a:gd name="T10" fmla="*/ 3 w 83"/>
                    <a:gd name="T11" fmla="*/ 73 h 97"/>
                    <a:gd name="T12" fmla="*/ 3 w 83"/>
                    <a:gd name="T13" fmla="*/ 79 h 97"/>
                    <a:gd name="T14" fmla="*/ 0 w 83"/>
                    <a:gd name="T15" fmla="*/ 92 h 97"/>
                    <a:gd name="T16" fmla="*/ 0 w 83"/>
                    <a:gd name="T17" fmla="*/ 96 h 97"/>
                    <a:gd name="T18" fmla="*/ 3 w 83"/>
                    <a:gd name="T19" fmla="*/ 96 h 97"/>
                    <a:gd name="T20" fmla="*/ 6 w 83"/>
                    <a:gd name="T21" fmla="*/ 95 h 97"/>
                    <a:gd name="T22" fmla="*/ 10 w 83"/>
                    <a:gd name="T23" fmla="*/ 96 h 97"/>
                    <a:gd name="T24" fmla="*/ 11 w 83"/>
                    <a:gd name="T25" fmla="*/ 93 h 97"/>
                    <a:gd name="T26" fmla="*/ 13 w 83"/>
                    <a:gd name="T27" fmla="*/ 93 h 97"/>
                    <a:gd name="T28" fmla="*/ 16 w 83"/>
                    <a:gd name="T29" fmla="*/ 92 h 97"/>
                    <a:gd name="T30" fmla="*/ 29 w 83"/>
                    <a:gd name="T31" fmla="*/ 90 h 97"/>
                    <a:gd name="T32" fmla="*/ 40 w 83"/>
                    <a:gd name="T33" fmla="*/ 90 h 97"/>
                    <a:gd name="T34" fmla="*/ 63 w 83"/>
                    <a:gd name="T35" fmla="*/ 72 h 97"/>
                    <a:gd name="T36" fmla="*/ 66 w 83"/>
                    <a:gd name="T37" fmla="*/ 65 h 97"/>
                    <a:gd name="T38" fmla="*/ 70 w 83"/>
                    <a:gd name="T39" fmla="*/ 58 h 97"/>
                    <a:gd name="T40" fmla="*/ 72 w 83"/>
                    <a:gd name="T41" fmla="*/ 53 h 97"/>
                    <a:gd name="T42" fmla="*/ 78 w 83"/>
                    <a:gd name="T43" fmla="*/ 51 h 97"/>
                    <a:gd name="T44" fmla="*/ 79 w 83"/>
                    <a:gd name="T45" fmla="*/ 45 h 97"/>
                    <a:gd name="T46" fmla="*/ 83 w 83"/>
                    <a:gd name="T47" fmla="*/ 37 h 97"/>
                    <a:gd name="T48" fmla="*/ 79 w 83"/>
                    <a:gd name="T49" fmla="*/ 31 h 97"/>
                    <a:gd name="T50" fmla="*/ 79 w 83"/>
                    <a:gd name="T51" fmla="*/ 27 h 97"/>
                    <a:gd name="T52" fmla="*/ 76 w 83"/>
                    <a:gd name="T53" fmla="*/ 21 h 97"/>
                    <a:gd name="T54" fmla="*/ 72 w 83"/>
                    <a:gd name="T55" fmla="*/ 14 h 97"/>
                    <a:gd name="T56" fmla="*/ 69 w 83"/>
                    <a:gd name="T57" fmla="*/ 10 h 97"/>
                    <a:gd name="T58" fmla="*/ 69 w 83"/>
                    <a:gd name="T59" fmla="*/ 6 h 97"/>
                    <a:gd name="T60" fmla="*/ 66 w 83"/>
                    <a:gd name="T61" fmla="*/ 0 h 97"/>
                    <a:gd name="T62" fmla="*/ 62 w 83"/>
                    <a:gd name="T63" fmla="*/ 3 h 97"/>
                    <a:gd name="T64" fmla="*/ 58 w 83"/>
                    <a:gd name="T65" fmla="*/ 7 h 97"/>
                    <a:gd name="T66" fmla="*/ 49 w 83"/>
                    <a:gd name="T67" fmla="*/ 6 h 97"/>
                    <a:gd name="T68" fmla="*/ 44 w 83"/>
                    <a:gd name="T69" fmla="*/ 8 h 97"/>
                    <a:gd name="T70" fmla="*/ 41 w 83"/>
                    <a:gd name="T71" fmla="*/ 8 h 97"/>
                    <a:gd name="T72" fmla="*/ 39 w 83"/>
                    <a:gd name="T73" fmla="*/ 13 h 97"/>
                    <a:gd name="T74" fmla="*/ 34 w 83"/>
                    <a:gd name="T75" fmla="*/ 12 h 97"/>
                    <a:gd name="T76" fmla="*/ 31 w 83"/>
                    <a:gd name="T77" fmla="*/ 8 h 97"/>
                    <a:gd name="T78" fmla="*/ 26 w 83"/>
                    <a:gd name="T79" fmla="*/ 7 h 97"/>
                    <a:gd name="T80" fmla="*/ 21 w 83"/>
                    <a:gd name="T81" fmla="*/ 8 h 97"/>
                    <a:gd name="T82" fmla="*/ 22 w 83"/>
                    <a:gd name="T83" fmla="*/ 12 h 97"/>
                    <a:gd name="T84" fmla="*/ 20 w 83"/>
                    <a:gd name="T85"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97">
                      <a:moveTo>
                        <a:pt x="20" y="18"/>
                      </a:moveTo>
                      <a:lnTo>
                        <a:pt x="20" y="23"/>
                      </a:lnTo>
                      <a:lnTo>
                        <a:pt x="19" y="28"/>
                      </a:lnTo>
                      <a:lnTo>
                        <a:pt x="18" y="33"/>
                      </a:lnTo>
                      <a:lnTo>
                        <a:pt x="20" y="34"/>
                      </a:lnTo>
                      <a:lnTo>
                        <a:pt x="21" y="36"/>
                      </a:lnTo>
                      <a:lnTo>
                        <a:pt x="22" y="39"/>
                      </a:lnTo>
                      <a:lnTo>
                        <a:pt x="22" y="41"/>
                      </a:lnTo>
                      <a:lnTo>
                        <a:pt x="15" y="53"/>
                      </a:lnTo>
                      <a:lnTo>
                        <a:pt x="10" y="58"/>
                      </a:lnTo>
                      <a:lnTo>
                        <a:pt x="9" y="62"/>
                      </a:lnTo>
                      <a:lnTo>
                        <a:pt x="3" y="73"/>
                      </a:lnTo>
                      <a:lnTo>
                        <a:pt x="3" y="76"/>
                      </a:lnTo>
                      <a:lnTo>
                        <a:pt x="3" y="79"/>
                      </a:lnTo>
                      <a:lnTo>
                        <a:pt x="2" y="86"/>
                      </a:lnTo>
                      <a:lnTo>
                        <a:pt x="0" y="92"/>
                      </a:lnTo>
                      <a:lnTo>
                        <a:pt x="0" y="96"/>
                      </a:lnTo>
                      <a:lnTo>
                        <a:pt x="0" y="96"/>
                      </a:lnTo>
                      <a:lnTo>
                        <a:pt x="0" y="97"/>
                      </a:lnTo>
                      <a:lnTo>
                        <a:pt x="3" y="96"/>
                      </a:lnTo>
                      <a:lnTo>
                        <a:pt x="5" y="94"/>
                      </a:lnTo>
                      <a:lnTo>
                        <a:pt x="6" y="95"/>
                      </a:lnTo>
                      <a:lnTo>
                        <a:pt x="8" y="96"/>
                      </a:lnTo>
                      <a:lnTo>
                        <a:pt x="10" y="96"/>
                      </a:lnTo>
                      <a:lnTo>
                        <a:pt x="11" y="95"/>
                      </a:lnTo>
                      <a:lnTo>
                        <a:pt x="11" y="93"/>
                      </a:lnTo>
                      <a:lnTo>
                        <a:pt x="13" y="93"/>
                      </a:lnTo>
                      <a:lnTo>
                        <a:pt x="13" y="93"/>
                      </a:lnTo>
                      <a:lnTo>
                        <a:pt x="15" y="92"/>
                      </a:lnTo>
                      <a:lnTo>
                        <a:pt x="16" y="92"/>
                      </a:lnTo>
                      <a:lnTo>
                        <a:pt x="17" y="91"/>
                      </a:lnTo>
                      <a:lnTo>
                        <a:pt x="29" y="90"/>
                      </a:lnTo>
                      <a:lnTo>
                        <a:pt x="30" y="90"/>
                      </a:lnTo>
                      <a:lnTo>
                        <a:pt x="40" y="90"/>
                      </a:lnTo>
                      <a:lnTo>
                        <a:pt x="59" y="89"/>
                      </a:lnTo>
                      <a:lnTo>
                        <a:pt x="63" y="72"/>
                      </a:lnTo>
                      <a:lnTo>
                        <a:pt x="64" y="68"/>
                      </a:lnTo>
                      <a:lnTo>
                        <a:pt x="66" y="65"/>
                      </a:lnTo>
                      <a:lnTo>
                        <a:pt x="68" y="61"/>
                      </a:lnTo>
                      <a:lnTo>
                        <a:pt x="70" y="58"/>
                      </a:lnTo>
                      <a:lnTo>
                        <a:pt x="72" y="55"/>
                      </a:lnTo>
                      <a:lnTo>
                        <a:pt x="72" y="53"/>
                      </a:lnTo>
                      <a:lnTo>
                        <a:pt x="72" y="51"/>
                      </a:lnTo>
                      <a:lnTo>
                        <a:pt x="78" y="51"/>
                      </a:lnTo>
                      <a:lnTo>
                        <a:pt x="79" y="48"/>
                      </a:lnTo>
                      <a:lnTo>
                        <a:pt x="79" y="45"/>
                      </a:lnTo>
                      <a:lnTo>
                        <a:pt x="82" y="41"/>
                      </a:lnTo>
                      <a:lnTo>
                        <a:pt x="83" y="37"/>
                      </a:lnTo>
                      <a:lnTo>
                        <a:pt x="82" y="34"/>
                      </a:lnTo>
                      <a:lnTo>
                        <a:pt x="79" y="31"/>
                      </a:lnTo>
                      <a:lnTo>
                        <a:pt x="81" y="29"/>
                      </a:lnTo>
                      <a:lnTo>
                        <a:pt x="79" y="27"/>
                      </a:lnTo>
                      <a:lnTo>
                        <a:pt x="77" y="27"/>
                      </a:lnTo>
                      <a:lnTo>
                        <a:pt x="76" y="21"/>
                      </a:lnTo>
                      <a:lnTo>
                        <a:pt x="72" y="18"/>
                      </a:lnTo>
                      <a:lnTo>
                        <a:pt x="72" y="14"/>
                      </a:lnTo>
                      <a:lnTo>
                        <a:pt x="71" y="10"/>
                      </a:lnTo>
                      <a:lnTo>
                        <a:pt x="69" y="10"/>
                      </a:lnTo>
                      <a:lnTo>
                        <a:pt x="69" y="7"/>
                      </a:lnTo>
                      <a:lnTo>
                        <a:pt x="69" y="6"/>
                      </a:lnTo>
                      <a:lnTo>
                        <a:pt x="67" y="2"/>
                      </a:lnTo>
                      <a:lnTo>
                        <a:pt x="66" y="0"/>
                      </a:lnTo>
                      <a:lnTo>
                        <a:pt x="65" y="0"/>
                      </a:lnTo>
                      <a:lnTo>
                        <a:pt x="62" y="3"/>
                      </a:lnTo>
                      <a:lnTo>
                        <a:pt x="61" y="6"/>
                      </a:lnTo>
                      <a:lnTo>
                        <a:pt x="58" y="7"/>
                      </a:lnTo>
                      <a:lnTo>
                        <a:pt x="55" y="6"/>
                      </a:lnTo>
                      <a:lnTo>
                        <a:pt x="49" y="6"/>
                      </a:lnTo>
                      <a:lnTo>
                        <a:pt x="46" y="8"/>
                      </a:lnTo>
                      <a:lnTo>
                        <a:pt x="44" y="8"/>
                      </a:lnTo>
                      <a:lnTo>
                        <a:pt x="43" y="9"/>
                      </a:lnTo>
                      <a:lnTo>
                        <a:pt x="41" y="8"/>
                      </a:lnTo>
                      <a:lnTo>
                        <a:pt x="39" y="10"/>
                      </a:lnTo>
                      <a:lnTo>
                        <a:pt x="39" y="13"/>
                      </a:lnTo>
                      <a:lnTo>
                        <a:pt x="38" y="13"/>
                      </a:lnTo>
                      <a:lnTo>
                        <a:pt x="34" y="12"/>
                      </a:lnTo>
                      <a:lnTo>
                        <a:pt x="34" y="9"/>
                      </a:lnTo>
                      <a:lnTo>
                        <a:pt x="31" y="8"/>
                      </a:lnTo>
                      <a:lnTo>
                        <a:pt x="30" y="9"/>
                      </a:lnTo>
                      <a:lnTo>
                        <a:pt x="26" y="7"/>
                      </a:lnTo>
                      <a:lnTo>
                        <a:pt x="23" y="6"/>
                      </a:lnTo>
                      <a:lnTo>
                        <a:pt x="21" y="8"/>
                      </a:lnTo>
                      <a:lnTo>
                        <a:pt x="21" y="10"/>
                      </a:lnTo>
                      <a:lnTo>
                        <a:pt x="22" y="12"/>
                      </a:lnTo>
                      <a:lnTo>
                        <a:pt x="21" y="13"/>
                      </a:lnTo>
                      <a:lnTo>
                        <a:pt x="20" y="16"/>
                      </a:lnTo>
                      <a:lnTo>
                        <a:pt x="20"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822">
                  <a:extLst>
                    <a:ext uri="{FF2B5EF4-FFF2-40B4-BE49-F238E27FC236}">
                      <a16:creationId xmlns:a16="http://schemas.microsoft.com/office/drawing/2014/main" id="{803024E1-CD2E-4450-A280-EA1AAC7FC37E}"/>
                    </a:ext>
                  </a:extLst>
                </p:cNvPr>
                <p:cNvSpPr>
                  <a:spLocks/>
                </p:cNvSpPr>
                <p:nvPr/>
              </p:nvSpPr>
              <p:spPr bwMode="auto">
                <a:xfrm>
                  <a:off x="3812" y="2614"/>
                  <a:ext cx="184" cy="149"/>
                </a:xfrm>
                <a:custGeom>
                  <a:avLst/>
                  <a:gdLst>
                    <a:gd name="T0" fmla="*/ 104 w 184"/>
                    <a:gd name="T1" fmla="*/ 4 h 149"/>
                    <a:gd name="T2" fmla="*/ 98 w 184"/>
                    <a:gd name="T3" fmla="*/ 12 h 149"/>
                    <a:gd name="T4" fmla="*/ 91 w 184"/>
                    <a:gd name="T5" fmla="*/ 19 h 149"/>
                    <a:gd name="T6" fmla="*/ 89 w 184"/>
                    <a:gd name="T7" fmla="*/ 28 h 149"/>
                    <a:gd name="T8" fmla="*/ 78 w 184"/>
                    <a:gd name="T9" fmla="*/ 35 h 149"/>
                    <a:gd name="T10" fmla="*/ 65 w 184"/>
                    <a:gd name="T11" fmla="*/ 35 h 149"/>
                    <a:gd name="T12" fmla="*/ 63 w 184"/>
                    <a:gd name="T13" fmla="*/ 42 h 149"/>
                    <a:gd name="T14" fmla="*/ 59 w 184"/>
                    <a:gd name="T15" fmla="*/ 50 h 149"/>
                    <a:gd name="T16" fmla="*/ 39 w 184"/>
                    <a:gd name="T17" fmla="*/ 58 h 149"/>
                    <a:gd name="T18" fmla="*/ 31 w 184"/>
                    <a:gd name="T19" fmla="*/ 56 h 149"/>
                    <a:gd name="T20" fmla="*/ 26 w 184"/>
                    <a:gd name="T21" fmla="*/ 63 h 149"/>
                    <a:gd name="T22" fmla="*/ 17 w 184"/>
                    <a:gd name="T23" fmla="*/ 61 h 149"/>
                    <a:gd name="T24" fmla="*/ 11 w 184"/>
                    <a:gd name="T25" fmla="*/ 66 h 149"/>
                    <a:gd name="T26" fmla="*/ 2 w 184"/>
                    <a:gd name="T27" fmla="*/ 83 h 149"/>
                    <a:gd name="T28" fmla="*/ 1 w 184"/>
                    <a:gd name="T29" fmla="*/ 94 h 149"/>
                    <a:gd name="T30" fmla="*/ 2 w 184"/>
                    <a:gd name="T31" fmla="*/ 114 h 149"/>
                    <a:gd name="T32" fmla="*/ 11 w 184"/>
                    <a:gd name="T33" fmla="*/ 124 h 149"/>
                    <a:gd name="T34" fmla="*/ 22 w 184"/>
                    <a:gd name="T35" fmla="*/ 142 h 149"/>
                    <a:gd name="T36" fmla="*/ 24 w 184"/>
                    <a:gd name="T37" fmla="*/ 149 h 149"/>
                    <a:gd name="T38" fmla="*/ 37 w 184"/>
                    <a:gd name="T39" fmla="*/ 130 h 149"/>
                    <a:gd name="T40" fmla="*/ 49 w 184"/>
                    <a:gd name="T41" fmla="*/ 126 h 149"/>
                    <a:gd name="T42" fmla="*/ 56 w 184"/>
                    <a:gd name="T43" fmla="*/ 128 h 149"/>
                    <a:gd name="T44" fmla="*/ 59 w 184"/>
                    <a:gd name="T45" fmla="*/ 121 h 149"/>
                    <a:gd name="T46" fmla="*/ 60 w 184"/>
                    <a:gd name="T47" fmla="*/ 114 h 149"/>
                    <a:gd name="T48" fmla="*/ 63 w 184"/>
                    <a:gd name="T49" fmla="*/ 107 h 149"/>
                    <a:gd name="T50" fmla="*/ 70 w 184"/>
                    <a:gd name="T51" fmla="*/ 104 h 149"/>
                    <a:gd name="T52" fmla="*/ 79 w 184"/>
                    <a:gd name="T53" fmla="*/ 110 h 149"/>
                    <a:gd name="T54" fmla="*/ 88 w 184"/>
                    <a:gd name="T55" fmla="*/ 115 h 149"/>
                    <a:gd name="T56" fmla="*/ 98 w 184"/>
                    <a:gd name="T57" fmla="*/ 117 h 149"/>
                    <a:gd name="T58" fmla="*/ 108 w 184"/>
                    <a:gd name="T59" fmla="*/ 120 h 149"/>
                    <a:gd name="T60" fmla="*/ 110 w 184"/>
                    <a:gd name="T61" fmla="*/ 114 h 149"/>
                    <a:gd name="T62" fmla="*/ 119 w 184"/>
                    <a:gd name="T63" fmla="*/ 109 h 149"/>
                    <a:gd name="T64" fmla="*/ 130 w 184"/>
                    <a:gd name="T65" fmla="*/ 108 h 149"/>
                    <a:gd name="T66" fmla="*/ 140 w 184"/>
                    <a:gd name="T67" fmla="*/ 105 h 149"/>
                    <a:gd name="T68" fmla="*/ 145 w 184"/>
                    <a:gd name="T69" fmla="*/ 106 h 149"/>
                    <a:gd name="T70" fmla="*/ 153 w 184"/>
                    <a:gd name="T71" fmla="*/ 102 h 149"/>
                    <a:gd name="T72" fmla="*/ 156 w 184"/>
                    <a:gd name="T73" fmla="*/ 101 h 149"/>
                    <a:gd name="T74" fmla="*/ 165 w 184"/>
                    <a:gd name="T75" fmla="*/ 103 h 149"/>
                    <a:gd name="T76" fmla="*/ 177 w 184"/>
                    <a:gd name="T77" fmla="*/ 103 h 149"/>
                    <a:gd name="T78" fmla="*/ 184 w 184"/>
                    <a:gd name="T79" fmla="*/ 104 h 149"/>
                    <a:gd name="T80" fmla="*/ 178 w 184"/>
                    <a:gd name="T81" fmla="*/ 93 h 149"/>
                    <a:gd name="T82" fmla="*/ 170 w 184"/>
                    <a:gd name="T83" fmla="*/ 87 h 149"/>
                    <a:gd name="T84" fmla="*/ 165 w 184"/>
                    <a:gd name="T85" fmla="*/ 80 h 149"/>
                    <a:gd name="T86" fmla="*/ 158 w 184"/>
                    <a:gd name="T87" fmla="*/ 69 h 149"/>
                    <a:gd name="T88" fmla="*/ 149 w 184"/>
                    <a:gd name="T89" fmla="*/ 65 h 149"/>
                    <a:gd name="T90" fmla="*/ 153 w 184"/>
                    <a:gd name="T91" fmla="*/ 58 h 149"/>
                    <a:gd name="T92" fmla="*/ 146 w 184"/>
                    <a:gd name="T93" fmla="*/ 52 h 149"/>
                    <a:gd name="T94" fmla="*/ 136 w 184"/>
                    <a:gd name="T95" fmla="*/ 46 h 149"/>
                    <a:gd name="T96" fmla="*/ 131 w 184"/>
                    <a:gd name="T97" fmla="*/ 39 h 149"/>
                    <a:gd name="T98" fmla="*/ 125 w 184"/>
                    <a:gd name="T99" fmla="*/ 34 h 149"/>
                    <a:gd name="T100" fmla="*/ 126 w 184"/>
                    <a:gd name="T101" fmla="*/ 23 h 149"/>
                    <a:gd name="T102" fmla="*/ 116 w 184"/>
                    <a:gd name="T103" fmla="*/ 5 h 149"/>
                    <a:gd name="T104" fmla="*/ 115 w 184"/>
                    <a:gd name="T105"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49">
                      <a:moveTo>
                        <a:pt x="111" y="4"/>
                      </a:moveTo>
                      <a:lnTo>
                        <a:pt x="110" y="2"/>
                      </a:lnTo>
                      <a:lnTo>
                        <a:pt x="106" y="2"/>
                      </a:lnTo>
                      <a:lnTo>
                        <a:pt x="104" y="4"/>
                      </a:lnTo>
                      <a:lnTo>
                        <a:pt x="100" y="7"/>
                      </a:lnTo>
                      <a:lnTo>
                        <a:pt x="100" y="9"/>
                      </a:lnTo>
                      <a:lnTo>
                        <a:pt x="100" y="11"/>
                      </a:lnTo>
                      <a:lnTo>
                        <a:pt x="98" y="12"/>
                      </a:lnTo>
                      <a:lnTo>
                        <a:pt x="95" y="17"/>
                      </a:lnTo>
                      <a:lnTo>
                        <a:pt x="94" y="17"/>
                      </a:lnTo>
                      <a:lnTo>
                        <a:pt x="93" y="16"/>
                      </a:lnTo>
                      <a:lnTo>
                        <a:pt x="91" y="19"/>
                      </a:lnTo>
                      <a:lnTo>
                        <a:pt x="91" y="21"/>
                      </a:lnTo>
                      <a:lnTo>
                        <a:pt x="89" y="23"/>
                      </a:lnTo>
                      <a:lnTo>
                        <a:pt x="88" y="26"/>
                      </a:lnTo>
                      <a:lnTo>
                        <a:pt x="89" y="28"/>
                      </a:lnTo>
                      <a:lnTo>
                        <a:pt x="88" y="31"/>
                      </a:lnTo>
                      <a:lnTo>
                        <a:pt x="86" y="32"/>
                      </a:lnTo>
                      <a:lnTo>
                        <a:pt x="83" y="35"/>
                      </a:lnTo>
                      <a:lnTo>
                        <a:pt x="78" y="35"/>
                      </a:lnTo>
                      <a:lnTo>
                        <a:pt x="74" y="36"/>
                      </a:lnTo>
                      <a:lnTo>
                        <a:pt x="70" y="35"/>
                      </a:lnTo>
                      <a:lnTo>
                        <a:pt x="68" y="35"/>
                      </a:lnTo>
                      <a:lnTo>
                        <a:pt x="65" y="35"/>
                      </a:lnTo>
                      <a:lnTo>
                        <a:pt x="63" y="35"/>
                      </a:lnTo>
                      <a:lnTo>
                        <a:pt x="60" y="36"/>
                      </a:lnTo>
                      <a:lnTo>
                        <a:pt x="60" y="38"/>
                      </a:lnTo>
                      <a:lnTo>
                        <a:pt x="63" y="42"/>
                      </a:lnTo>
                      <a:lnTo>
                        <a:pt x="64" y="42"/>
                      </a:lnTo>
                      <a:lnTo>
                        <a:pt x="65" y="45"/>
                      </a:lnTo>
                      <a:lnTo>
                        <a:pt x="61" y="48"/>
                      </a:lnTo>
                      <a:lnTo>
                        <a:pt x="59" y="50"/>
                      </a:lnTo>
                      <a:lnTo>
                        <a:pt x="55" y="50"/>
                      </a:lnTo>
                      <a:lnTo>
                        <a:pt x="47" y="52"/>
                      </a:lnTo>
                      <a:lnTo>
                        <a:pt x="43" y="55"/>
                      </a:lnTo>
                      <a:lnTo>
                        <a:pt x="39" y="58"/>
                      </a:lnTo>
                      <a:lnTo>
                        <a:pt x="35" y="61"/>
                      </a:lnTo>
                      <a:lnTo>
                        <a:pt x="33" y="61"/>
                      </a:lnTo>
                      <a:lnTo>
                        <a:pt x="31" y="60"/>
                      </a:lnTo>
                      <a:lnTo>
                        <a:pt x="31" y="56"/>
                      </a:lnTo>
                      <a:lnTo>
                        <a:pt x="29" y="54"/>
                      </a:lnTo>
                      <a:lnTo>
                        <a:pt x="28" y="56"/>
                      </a:lnTo>
                      <a:lnTo>
                        <a:pt x="28" y="59"/>
                      </a:lnTo>
                      <a:lnTo>
                        <a:pt x="26" y="63"/>
                      </a:lnTo>
                      <a:lnTo>
                        <a:pt x="22" y="63"/>
                      </a:lnTo>
                      <a:lnTo>
                        <a:pt x="20" y="64"/>
                      </a:lnTo>
                      <a:lnTo>
                        <a:pt x="17" y="64"/>
                      </a:lnTo>
                      <a:lnTo>
                        <a:pt x="17" y="61"/>
                      </a:lnTo>
                      <a:lnTo>
                        <a:pt x="15" y="59"/>
                      </a:lnTo>
                      <a:lnTo>
                        <a:pt x="15" y="60"/>
                      </a:lnTo>
                      <a:lnTo>
                        <a:pt x="13" y="64"/>
                      </a:lnTo>
                      <a:lnTo>
                        <a:pt x="11" y="66"/>
                      </a:lnTo>
                      <a:lnTo>
                        <a:pt x="9" y="69"/>
                      </a:lnTo>
                      <a:lnTo>
                        <a:pt x="7" y="74"/>
                      </a:lnTo>
                      <a:lnTo>
                        <a:pt x="5" y="79"/>
                      </a:lnTo>
                      <a:lnTo>
                        <a:pt x="2" y="83"/>
                      </a:lnTo>
                      <a:lnTo>
                        <a:pt x="0" y="84"/>
                      </a:lnTo>
                      <a:lnTo>
                        <a:pt x="0" y="87"/>
                      </a:lnTo>
                      <a:lnTo>
                        <a:pt x="0" y="90"/>
                      </a:lnTo>
                      <a:lnTo>
                        <a:pt x="1" y="94"/>
                      </a:lnTo>
                      <a:lnTo>
                        <a:pt x="0" y="99"/>
                      </a:lnTo>
                      <a:lnTo>
                        <a:pt x="1" y="103"/>
                      </a:lnTo>
                      <a:lnTo>
                        <a:pt x="2" y="107"/>
                      </a:lnTo>
                      <a:lnTo>
                        <a:pt x="2" y="114"/>
                      </a:lnTo>
                      <a:lnTo>
                        <a:pt x="4" y="115"/>
                      </a:lnTo>
                      <a:lnTo>
                        <a:pt x="7" y="118"/>
                      </a:lnTo>
                      <a:lnTo>
                        <a:pt x="10" y="121"/>
                      </a:lnTo>
                      <a:lnTo>
                        <a:pt x="11" y="124"/>
                      </a:lnTo>
                      <a:lnTo>
                        <a:pt x="14" y="130"/>
                      </a:lnTo>
                      <a:lnTo>
                        <a:pt x="16" y="135"/>
                      </a:lnTo>
                      <a:lnTo>
                        <a:pt x="18" y="137"/>
                      </a:lnTo>
                      <a:lnTo>
                        <a:pt x="22" y="142"/>
                      </a:lnTo>
                      <a:lnTo>
                        <a:pt x="22" y="145"/>
                      </a:lnTo>
                      <a:lnTo>
                        <a:pt x="22" y="148"/>
                      </a:lnTo>
                      <a:lnTo>
                        <a:pt x="23" y="149"/>
                      </a:lnTo>
                      <a:lnTo>
                        <a:pt x="24" y="149"/>
                      </a:lnTo>
                      <a:lnTo>
                        <a:pt x="30" y="136"/>
                      </a:lnTo>
                      <a:lnTo>
                        <a:pt x="33" y="132"/>
                      </a:lnTo>
                      <a:lnTo>
                        <a:pt x="35" y="131"/>
                      </a:lnTo>
                      <a:lnTo>
                        <a:pt x="37" y="130"/>
                      </a:lnTo>
                      <a:lnTo>
                        <a:pt x="43" y="127"/>
                      </a:lnTo>
                      <a:lnTo>
                        <a:pt x="45" y="127"/>
                      </a:lnTo>
                      <a:lnTo>
                        <a:pt x="47" y="126"/>
                      </a:lnTo>
                      <a:lnTo>
                        <a:pt x="49" y="126"/>
                      </a:lnTo>
                      <a:lnTo>
                        <a:pt x="51" y="126"/>
                      </a:lnTo>
                      <a:lnTo>
                        <a:pt x="52" y="128"/>
                      </a:lnTo>
                      <a:lnTo>
                        <a:pt x="55" y="129"/>
                      </a:lnTo>
                      <a:lnTo>
                        <a:pt x="56" y="128"/>
                      </a:lnTo>
                      <a:lnTo>
                        <a:pt x="58" y="128"/>
                      </a:lnTo>
                      <a:lnTo>
                        <a:pt x="58" y="125"/>
                      </a:lnTo>
                      <a:lnTo>
                        <a:pt x="59" y="123"/>
                      </a:lnTo>
                      <a:lnTo>
                        <a:pt x="59" y="121"/>
                      </a:lnTo>
                      <a:lnTo>
                        <a:pt x="57" y="118"/>
                      </a:lnTo>
                      <a:lnTo>
                        <a:pt x="57" y="116"/>
                      </a:lnTo>
                      <a:lnTo>
                        <a:pt x="59" y="116"/>
                      </a:lnTo>
                      <a:lnTo>
                        <a:pt x="60" y="114"/>
                      </a:lnTo>
                      <a:lnTo>
                        <a:pt x="60" y="113"/>
                      </a:lnTo>
                      <a:lnTo>
                        <a:pt x="62" y="111"/>
                      </a:lnTo>
                      <a:lnTo>
                        <a:pt x="62" y="108"/>
                      </a:lnTo>
                      <a:lnTo>
                        <a:pt x="63" y="107"/>
                      </a:lnTo>
                      <a:lnTo>
                        <a:pt x="65" y="107"/>
                      </a:lnTo>
                      <a:lnTo>
                        <a:pt x="66" y="105"/>
                      </a:lnTo>
                      <a:lnTo>
                        <a:pt x="69" y="105"/>
                      </a:lnTo>
                      <a:lnTo>
                        <a:pt x="70" y="104"/>
                      </a:lnTo>
                      <a:lnTo>
                        <a:pt x="71" y="104"/>
                      </a:lnTo>
                      <a:lnTo>
                        <a:pt x="73" y="105"/>
                      </a:lnTo>
                      <a:lnTo>
                        <a:pt x="74" y="106"/>
                      </a:lnTo>
                      <a:lnTo>
                        <a:pt x="79" y="110"/>
                      </a:lnTo>
                      <a:lnTo>
                        <a:pt x="81" y="111"/>
                      </a:lnTo>
                      <a:lnTo>
                        <a:pt x="84" y="114"/>
                      </a:lnTo>
                      <a:lnTo>
                        <a:pt x="85" y="116"/>
                      </a:lnTo>
                      <a:lnTo>
                        <a:pt x="88" y="115"/>
                      </a:lnTo>
                      <a:lnTo>
                        <a:pt x="91" y="118"/>
                      </a:lnTo>
                      <a:lnTo>
                        <a:pt x="95" y="118"/>
                      </a:lnTo>
                      <a:lnTo>
                        <a:pt x="97" y="118"/>
                      </a:lnTo>
                      <a:lnTo>
                        <a:pt x="98" y="117"/>
                      </a:lnTo>
                      <a:lnTo>
                        <a:pt x="101" y="117"/>
                      </a:lnTo>
                      <a:lnTo>
                        <a:pt x="103" y="118"/>
                      </a:lnTo>
                      <a:lnTo>
                        <a:pt x="106" y="119"/>
                      </a:lnTo>
                      <a:lnTo>
                        <a:pt x="108" y="120"/>
                      </a:lnTo>
                      <a:lnTo>
                        <a:pt x="111" y="119"/>
                      </a:lnTo>
                      <a:lnTo>
                        <a:pt x="111" y="118"/>
                      </a:lnTo>
                      <a:lnTo>
                        <a:pt x="110" y="116"/>
                      </a:lnTo>
                      <a:lnTo>
                        <a:pt x="110" y="114"/>
                      </a:lnTo>
                      <a:lnTo>
                        <a:pt x="112" y="111"/>
                      </a:lnTo>
                      <a:lnTo>
                        <a:pt x="114" y="108"/>
                      </a:lnTo>
                      <a:lnTo>
                        <a:pt x="117" y="109"/>
                      </a:lnTo>
                      <a:lnTo>
                        <a:pt x="119" y="109"/>
                      </a:lnTo>
                      <a:lnTo>
                        <a:pt x="121" y="111"/>
                      </a:lnTo>
                      <a:lnTo>
                        <a:pt x="123" y="111"/>
                      </a:lnTo>
                      <a:lnTo>
                        <a:pt x="129" y="110"/>
                      </a:lnTo>
                      <a:lnTo>
                        <a:pt x="130" y="108"/>
                      </a:lnTo>
                      <a:lnTo>
                        <a:pt x="132" y="107"/>
                      </a:lnTo>
                      <a:lnTo>
                        <a:pt x="138" y="104"/>
                      </a:lnTo>
                      <a:lnTo>
                        <a:pt x="140" y="104"/>
                      </a:lnTo>
                      <a:lnTo>
                        <a:pt x="140" y="105"/>
                      </a:lnTo>
                      <a:lnTo>
                        <a:pt x="142" y="106"/>
                      </a:lnTo>
                      <a:lnTo>
                        <a:pt x="142" y="107"/>
                      </a:lnTo>
                      <a:lnTo>
                        <a:pt x="143" y="107"/>
                      </a:lnTo>
                      <a:lnTo>
                        <a:pt x="145" y="106"/>
                      </a:lnTo>
                      <a:lnTo>
                        <a:pt x="149" y="106"/>
                      </a:lnTo>
                      <a:lnTo>
                        <a:pt x="150" y="105"/>
                      </a:lnTo>
                      <a:lnTo>
                        <a:pt x="152" y="105"/>
                      </a:lnTo>
                      <a:lnTo>
                        <a:pt x="153" y="102"/>
                      </a:lnTo>
                      <a:lnTo>
                        <a:pt x="153" y="101"/>
                      </a:lnTo>
                      <a:lnTo>
                        <a:pt x="153" y="100"/>
                      </a:lnTo>
                      <a:lnTo>
                        <a:pt x="156" y="100"/>
                      </a:lnTo>
                      <a:lnTo>
                        <a:pt x="156" y="101"/>
                      </a:lnTo>
                      <a:lnTo>
                        <a:pt x="160" y="101"/>
                      </a:lnTo>
                      <a:lnTo>
                        <a:pt x="161" y="101"/>
                      </a:lnTo>
                      <a:lnTo>
                        <a:pt x="163" y="102"/>
                      </a:lnTo>
                      <a:lnTo>
                        <a:pt x="165" y="103"/>
                      </a:lnTo>
                      <a:lnTo>
                        <a:pt x="167" y="104"/>
                      </a:lnTo>
                      <a:lnTo>
                        <a:pt x="172" y="104"/>
                      </a:lnTo>
                      <a:lnTo>
                        <a:pt x="173" y="105"/>
                      </a:lnTo>
                      <a:lnTo>
                        <a:pt x="177" y="103"/>
                      </a:lnTo>
                      <a:lnTo>
                        <a:pt x="180" y="103"/>
                      </a:lnTo>
                      <a:lnTo>
                        <a:pt x="183" y="105"/>
                      </a:lnTo>
                      <a:lnTo>
                        <a:pt x="184" y="105"/>
                      </a:lnTo>
                      <a:lnTo>
                        <a:pt x="184" y="104"/>
                      </a:lnTo>
                      <a:lnTo>
                        <a:pt x="183" y="102"/>
                      </a:lnTo>
                      <a:lnTo>
                        <a:pt x="180" y="100"/>
                      </a:lnTo>
                      <a:lnTo>
                        <a:pt x="178" y="99"/>
                      </a:lnTo>
                      <a:lnTo>
                        <a:pt x="178" y="93"/>
                      </a:lnTo>
                      <a:lnTo>
                        <a:pt x="178" y="92"/>
                      </a:lnTo>
                      <a:lnTo>
                        <a:pt x="176" y="90"/>
                      </a:lnTo>
                      <a:lnTo>
                        <a:pt x="171" y="89"/>
                      </a:lnTo>
                      <a:lnTo>
                        <a:pt x="170" y="87"/>
                      </a:lnTo>
                      <a:lnTo>
                        <a:pt x="170" y="83"/>
                      </a:lnTo>
                      <a:lnTo>
                        <a:pt x="170" y="83"/>
                      </a:lnTo>
                      <a:lnTo>
                        <a:pt x="167" y="81"/>
                      </a:lnTo>
                      <a:lnTo>
                        <a:pt x="165" y="80"/>
                      </a:lnTo>
                      <a:lnTo>
                        <a:pt x="165" y="75"/>
                      </a:lnTo>
                      <a:lnTo>
                        <a:pt x="164" y="73"/>
                      </a:lnTo>
                      <a:lnTo>
                        <a:pt x="160" y="69"/>
                      </a:lnTo>
                      <a:lnTo>
                        <a:pt x="158" y="69"/>
                      </a:lnTo>
                      <a:lnTo>
                        <a:pt x="156" y="68"/>
                      </a:lnTo>
                      <a:lnTo>
                        <a:pt x="155" y="69"/>
                      </a:lnTo>
                      <a:lnTo>
                        <a:pt x="153" y="68"/>
                      </a:lnTo>
                      <a:lnTo>
                        <a:pt x="149" y="65"/>
                      </a:lnTo>
                      <a:lnTo>
                        <a:pt x="151" y="63"/>
                      </a:lnTo>
                      <a:lnTo>
                        <a:pt x="151" y="62"/>
                      </a:lnTo>
                      <a:lnTo>
                        <a:pt x="153" y="60"/>
                      </a:lnTo>
                      <a:lnTo>
                        <a:pt x="153" y="58"/>
                      </a:lnTo>
                      <a:lnTo>
                        <a:pt x="153" y="56"/>
                      </a:lnTo>
                      <a:lnTo>
                        <a:pt x="150" y="55"/>
                      </a:lnTo>
                      <a:lnTo>
                        <a:pt x="147" y="54"/>
                      </a:lnTo>
                      <a:lnTo>
                        <a:pt x="146" y="52"/>
                      </a:lnTo>
                      <a:lnTo>
                        <a:pt x="144" y="50"/>
                      </a:lnTo>
                      <a:lnTo>
                        <a:pt x="142" y="50"/>
                      </a:lnTo>
                      <a:lnTo>
                        <a:pt x="139" y="49"/>
                      </a:lnTo>
                      <a:lnTo>
                        <a:pt x="136" y="46"/>
                      </a:lnTo>
                      <a:lnTo>
                        <a:pt x="135" y="43"/>
                      </a:lnTo>
                      <a:lnTo>
                        <a:pt x="137" y="41"/>
                      </a:lnTo>
                      <a:lnTo>
                        <a:pt x="135" y="39"/>
                      </a:lnTo>
                      <a:lnTo>
                        <a:pt x="131" y="39"/>
                      </a:lnTo>
                      <a:lnTo>
                        <a:pt x="130" y="41"/>
                      </a:lnTo>
                      <a:lnTo>
                        <a:pt x="127" y="41"/>
                      </a:lnTo>
                      <a:lnTo>
                        <a:pt x="125" y="39"/>
                      </a:lnTo>
                      <a:lnTo>
                        <a:pt x="125" y="34"/>
                      </a:lnTo>
                      <a:lnTo>
                        <a:pt x="125" y="31"/>
                      </a:lnTo>
                      <a:lnTo>
                        <a:pt x="126" y="29"/>
                      </a:lnTo>
                      <a:lnTo>
                        <a:pt x="127" y="25"/>
                      </a:lnTo>
                      <a:lnTo>
                        <a:pt x="126" y="23"/>
                      </a:lnTo>
                      <a:lnTo>
                        <a:pt x="124" y="16"/>
                      </a:lnTo>
                      <a:lnTo>
                        <a:pt x="120" y="11"/>
                      </a:lnTo>
                      <a:lnTo>
                        <a:pt x="119" y="8"/>
                      </a:lnTo>
                      <a:lnTo>
                        <a:pt x="116" y="5"/>
                      </a:lnTo>
                      <a:lnTo>
                        <a:pt x="117" y="4"/>
                      </a:lnTo>
                      <a:lnTo>
                        <a:pt x="117" y="2"/>
                      </a:lnTo>
                      <a:lnTo>
                        <a:pt x="115" y="0"/>
                      </a:lnTo>
                      <a:lnTo>
                        <a:pt x="115" y="1"/>
                      </a:lnTo>
                      <a:lnTo>
                        <a:pt x="11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823">
                  <a:extLst>
                    <a:ext uri="{FF2B5EF4-FFF2-40B4-BE49-F238E27FC236}">
                      <a16:creationId xmlns:a16="http://schemas.microsoft.com/office/drawing/2014/main" id="{B1404253-4F73-4559-8DFE-8E1F5C31F014}"/>
                    </a:ext>
                  </a:extLst>
                </p:cNvPr>
                <p:cNvSpPr>
                  <a:spLocks/>
                </p:cNvSpPr>
                <p:nvPr/>
              </p:nvSpPr>
              <p:spPr bwMode="auto">
                <a:xfrm>
                  <a:off x="3736" y="2220"/>
                  <a:ext cx="219" cy="245"/>
                </a:xfrm>
                <a:custGeom>
                  <a:avLst/>
                  <a:gdLst>
                    <a:gd name="T0" fmla="*/ 28 w 219"/>
                    <a:gd name="T1" fmla="*/ 9 h 245"/>
                    <a:gd name="T2" fmla="*/ 16 w 219"/>
                    <a:gd name="T3" fmla="*/ 22 h 245"/>
                    <a:gd name="T4" fmla="*/ 14 w 219"/>
                    <a:gd name="T5" fmla="*/ 28 h 245"/>
                    <a:gd name="T6" fmla="*/ 8 w 219"/>
                    <a:gd name="T7" fmla="*/ 29 h 245"/>
                    <a:gd name="T8" fmla="*/ 7 w 219"/>
                    <a:gd name="T9" fmla="*/ 33 h 245"/>
                    <a:gd name="T10" fmla="*/ 10 w 219"/>
                    <a:gd name="T11" fmla="*/ 42 h 245"/>
                    <a:gd name="T12" fmla="*/ 9 w 219"/>
                    <a:gd name="T13" fmla="*/ 45 h 245"/>
                    <a:gd name="T14" fmla="*/ 7 w 219"/>
                    <a:gd name="T15" fmla="*/ 49 h 245"/>
                    <a:gd name="T16" fmla="*/ 4 w 219"/>
                    <a:gd name="T17" fmla="*/ 53 h 245"/>
                    <a:gd name="T18" fmla="*/ 2 w 219"/>
                    <a:gd name="T19" fmla="*/ 53 h 245"/>
                    <a:gd name="T20" fmla="*/ 0 w 219"/>
                    <a:gd name="T21" fmla="*/ 60 h 245"/>
                    <a:gd name="T22" fmla="*/ 4 w 219"/>
                    <a:gd name="T23" fmla="*/ 65 h 245"/>
                    <a:gd name="T24" fmla="*/ 4 w 219"/>
                    <a:gd name="T25" fmla="*/ 82 h 245"/>
                    <a:gd name="T26" fmla="*/ 4 w 219"/>
                    <a:gd name="T27" fmla="*/ 92 h 245"/>
                    <a:gd name="T28" fmla="*/ 5 w 219"/>
                    <a:gd name="T29" fmla="*/ 107 h 245"/>
                    <a:gd name="T30" fmla="*/ 6 w 219"/>
                    <a:gd name="T31" fmla="*/ 112 h 245"/>
                    <a:gd name="T32" fmla="*/ 5 w 219"/>
                    <a:gd name="T33" fmla="*/ 121 h 245"/>
                    <a:gd name="T34" fmla="*/ 0 w 219"/>
                    <a:gd name="T35" fmla="*/ 125 h 245"/>
                    <a:gd name="T36" fmla="*/ 1 w 219"/>
                    <a:gd name="T37" fmla="*/ 129 h 245"/>
                    <a:gd name="T38" fmla="*/ 7 w 219"/>
                    <a:gd name="T39" fmla="*/ 141 h 245"/>
                    <a:gd name="T40" fmla="*/ 9 w 219"/>
                    <a:gd name="T41" fmla="*/ 146 h 245"/>
                    <a:gd name="T42" fmla="*/ 9 w 219"/>
                    <a:gd name="T43" fmla="*/ 153 h 245"/>
                    <a:gd name="T44" fmla="*/ 11 w 219"/>
                    <a:gd name="T45" fmla="*/ 159 h 245"/>
                    <a:gd name="T46" fmla="*/ 18 w 219"/>
                    <a:gd name="T47" fmla="*/ 160 h 245"/>
                    <a:gd name="T48" fmla="*/ 26 w 219"/>
                    <a:gd name="T49" fmla="*/ 163 h 245"/>
                    <a:gd name="T50" fmla="*/ 31 w 219"/>
                    <a:gd name="T51" fmla="*/ 173 h 245"/>
                    <a:gd name="T52" fmla="*/ 34 w 219"/>
                    <a:gd name="T53" fmla="*/ 177 h 245"/>
                    <a:gd name="T54" fmla="*/ 61 w 219"/>
                    <a:gd name="T55" fmla="*/ 187 h 245"/>
                    <a:gd name="T56" fmla="*/ 76 w 219"/>
                    <a:gd name="T57" fmla="*/ 184 h 245"/>
                    <a:gd name="T58" fmla="*/ 205 w 219"/>
                    <a:gd name="T59" fmla="*/ 245 h 245"/>
                    <a:gd name="T60" fmla="*/ 205 w 219"/>
                    <a:gd name="T61" fmla="*/ 245 h 245"/>
                    <a:gd name="T62" fmla="*/ 219 w 219"/>
                    <a:gd name="T63" fmla="*/ 237 h 245"/>
                    <a:gd name="T64" fmla="*/ 211 w 219"/>
                    <a:gd name="T65" fmla="*/ 61 h 245"/>
                    <a:gd name="T66" fmla="*/ 211 w 219"/>
                    <a:gd name="T67" fmla="*/ 51 h 245"/>
                    <a:gd name="T68" fmla="*/ 213 w 219"/>
                    <a:gd name="T69" fmla="*/ 41 h 245"/>
                    <a:gd name="T70" fmla="*/ 213 w 219"/>
                    <a:gd name="T71" fmla="*/ 29 h 245"/>
                    <a:gd name="T72" fmla="*/ 213 w 219"/>
                    <a:gd name="T73" fmla="*/ 22 h 245"/>
                    <a:gd name="T74" fmla="*/ 208 w 219"/>
                    <a:gd name="T75" fmla="*/ 18 h 245"/>
                    <a:gd name="T76" fmla="*/ 196 w 219"/>
                    <a:gd name="T77" fmla="*/ 18 h 245"/>
                    <a:gd name="T78" fmla="*/ 191 w 219"/>
                    <a:gd name="T79" fmla="*/ 15 h 245"/>
                    <a:gd name="T80" fmla="*/ 184 w 219"/>
                    <a:gd name="T81" fmla="*/ 12 h 245"/>
                    <a:gd name="T82" fmla="*/ 185 w 219"/>
                    <a:gd name="T83" fmla="*/ 9 h 245"/>
                    <a:gd name="T84" fmla="*/ 176 w 219"/>
                    <a:gd name="T85" fmla="*/ 5 h 245"/>
                    <a:gd name="T86" fmla="*/ 170 w 219"/>
                    <a:gd name="T87" fmla="*/ 3 h 245"/>
                    <a:gd name="T88" fmla="*/ 166 w 219"/>
                    <a:gd name="T89" fmla="*/ 3 h 245"/>
                    <a:gd name="T90" fmla="*/ 160 w 219"/>
                    <a:gd name="T91" fmla="*/ 5 h 245"/>
                    <a:gd name="T92" fmla="*/ 147 w 219"/>
                    <a:gd name="T93" fmla="*/ 10 h 245"/>
                    <a:gd name="T94" fmla="*/ 143 w 219"/>
                    <a:gd name="T95" fmla="*/ 18 h 245"/>
                    <a:gd name="T96" fmla="*/ 141 w 219"/>
                    <a:gd name="T97" fmla="*/ 28 h 245"/>
                    <a:gd name="T98" fmla="*/ 145 w 219"/>
                    <a:gd name="T99" fmla="*/ 40 h 245"/>
                    <a:gd name="T100" fmla="*/ 140 w 219"/>
                    <a:gd name="T101" fmla="*/ 49 h 245"/>
                    <a:gd name="T102" fmla="*/ 135 w 219"/>
                    <a:gd name="T103" fmla="*/ 55 h 245"/>
                    <a:gd name="T104" fmla="*/ 125 w 219"/>
                    <a:gd name="T105" fmla="*/ 53 h 245"/>
                    <a:gd name="T106" fmla="*/ 116 w 219"/>
                    <a:gd name="T107" fmla="*/ 44 h 245"/>
                    <a:gd name="T108" fmla="*/ 99 w 219"/>
                    <a:gd name="T109" fmla="*/ 35 h 245"/>
                    <a:gd name="T110" fmla="*/ 93 w 219"/>
                    <a:gd name="T111" fmla="*/ 35 h 245"/>
                    <a:gd name="T112" fmla="*/ 83 w 219"/>
                    <a:gd name="T113" fmla="*/ 32 h 245"/>
                    <a:gd name="T114" fmla="*/ 79 w 219"/>
                    <a:gd name="T115" fmla="*/ 17 h 245"/>
                    <a:gd name="T116" fmla="*/ 66 w 219"/>
                    <a:gd name="T117" fmla="*/ 10 h 245"/>
                    <a:gd name="T118" fmla="*/ 53 w 219"/>
                    <a:gd name="T119" fmla="*/ 5 h 245"/>
                    <a:gd name="T120" fmla="*/ 39 w 219"/>
                    <a:gd name="T121" fmla="*/ 6 h 245"/>
                    <a:gd name="T122" fmla="*/ 29 w 219"/>
                    <a:gd name="T123" fmla="*/ 1 h 245"/>
                    <a:gd name="T124" fmla="*/ 25 w 219"/>
                    <a:gd name="T125"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245">
                      <a:moveTo>
                        <a:pt x="27" y="8"/>
                      </a:moveTo>
                      <a:lnTo>
                        <a:pt x="28" y="9"/>
                      </a:lnTo>
                      <a:lnTo>
                        <a:pt x="24" y="15"/>
                      </a:lnTo>
                      <a:lnTo>
                        <a:pt x="16" y="22"/>
                      </a:lnTo>
                      <a:lnTo>
                        <a:pt x="16" y="24"/>
                      </a:lnTo>
                      <a:lnTo>
                        <a:pt x="14" y="28"/>
                      </a:lnTo>
                      <a:lnTo>
                        <a:pt x="11" y="27"/>
                      </a:lnTo>
                      <a:lnTo>
                        <a:pt x="8" y="29"/>
                      </a:lnTo>
                      <a:lnTo>
                        <a:pt x="8" y="31"/>
                      </a:lnTo>
                      <a:lnTo>
                        <a:pt x="7" y="33"/>
                      </a:lnTo>
                      <a:lnTo>
                        <a:pt x="9" y="39"/>
                      </a:lnTo>
                      <a:lnTo>
                        <a:pt x="10" y="42"/>
                      </a:lnTo>
                      <a:lnTo>
                        <a:pt x="9" y="44"/>
                      </a:lnTo>
                      <a:lnTo>
                        <a:pt x="9" y="45"/>
                      </a:lnTo>
                      <a:lnTo>
                        <a:pt x="8" y="46"/>
                      </a:lnTo>
                      <a:lnTo>
                        <a:pt x="7" y="49"/>
                      </a:lnTo>
                      <a:lnTo>
                        <a:pt x="4" y="51"/>
                      </a:lnTo>
                      <a:lnTo>
                        <a:pt x="4" y="53"/>
                      </a:lnTo>
                      <a:lnTo>
                        <a:pt x="2" y="53"/>
                      </a:lnTo>
                      <a:lnTo>
                        <a:pt x="2" y="53"/>
                      </a:lnTo>
                      <a:lnTo>
                        <a:pt x="0" y="53"/>
                      </a:lnTo>
                      <a:lnTo>
                        <a:pt x="0" y="60"/>
                      </a:lnTo>
                      <a:lnTo>
                        <a:pt x="2" y="60"/>
                      </a:lnTo>
                      <a:lnTo>
                        <a:pt x="4" y="65"/>
                      </a:lnTo>
                      <a:lnTo>
                        <a:pt x="4" y="76"/>
                      </a:lnTo>
                      <a:lnTo>
                        <a:pt x="4" y="82"/>
                      </a:lnTo>
                      <a:lnTo>
                        <a:pt x="4" y="84"/>
                      </a:lnTo>
                      <a:lnTo>
                        <a:pt x="4" y="92"/>
                      </a:lnTo>
                      <a:lnTo>
                        <a:pt x="6" y="97"/>
                      </a:lnTo>
                      <a:lnTo>
                        <a:pt x="5" y="107"/>
                      </a:lnTo>
                      <a:lnTo>
                        <a:pt x="4" y="108"/>
                      </a:lnTo>
                      <a:lnTo>
                        <a:pt x="6" y="112"/>
                      </a:lnTo>
                      <a:lnTo>
                        <a:pt x="6" y="118"/>
                      </a:lnTo>
                      <a:lnTo>
                        <a:pt x="5" y="121"/>
                      </a:lnTo>
                      <a:lnTo>
                        <a:pt x="2" y="123"/>
                      </a:lnTo>
                      <a:lnTo>
                        <a:pt x="0" y="125"/>
                      </a:lnTo>
                      <a:lnTo>
                        <a:pt x="0" y="126"/>
                      </a:lnTo>
                      <a:lnTo>
                        <a:pt x="1" y="129"/>
                      </a:lnTo>
                      <a:lnTo>
                        <a:pt x="5" y="134"/>
                      </a:lnTo>
                      <a:lnTo>
                        <a:pt x="7" y="141"/>
                      </a:lnTo>
                      <a:lnTo>
                        <a:pt x="8" y="142"/>
                      </a:lnTo>
                      <a:lnTo>
                        <a:pt x="9" y="146"/>
                      </a:lnTo>
                      <a:lnTo>
                        <a:pt x="9" y="148"/>
                      </a:lnTo>
                      <a:lnTo>
                        <a:pt x="9" y="153"/>
                      </a:lnTo>
                      <a:lnTo>
                        <a:pt x="11" y="156"/>
                      </a:lnTo>
                      <a:lnTo>
                        <a:pt x="11" y="159"/>
                      </a:lnTo>
                      <a:lnTo>
                        <a:pt x="13" y="160"/>
                      </a:lnTo>
                      <a:lnTo>
                        <a:pt x="18" y="160"/>
                      </a:lnTo>
                      <a:lnTo>
                        <a:pt x="24" y="160"/>
                      </a:lnTo>
                      <a:lnTo>
                        <a:pt x="26" y="163"/>
                      </a:lnTo>
                      <a:lnTo>
                        <a:pt x="28" y="166"/>
                      </a:lnTo>
                      <a:lnTo>
                        <a:pt x="31" y="173"/>
                      </a:lnTo>
                      <a:lnTo>
                        <a:pt x="32" y="175"/>
                      </a:lnTo>
                      <a:lnTo>
                        <a:pt x="34" y="177"/>
                      </a:lnTo>
                      <a:lnTo>
                        <a:pt x="36" y="180"/>
                      </a:lnTo>
                      <a:lnTo>
                        <a:pt x="61" y="187"/>
                      </a:lnTo>
                      <a:lnTo>
                        <a:pt x="63" y="190"/>
                      </a:lnTo>
                      <a:lnTo>
                        <a:pt x="76" y="184"/>
                      </a:lnTo>
                      <a:lnTo>
                        <a:pt x="92" y="176"/>
                      </a:lnTo>
                      <a:lnTo>
                        <a:pt x="205" y="245"/>
                      </a:lnTo>
                      <a:lnTo>
                        <a:pt x="205" y="245"/>
                      </a:lnTo>
                      <a:lnTo>
                        <a:pt x="205" y="245"/>
                      </a:lnTo>
                      <a:lnTo>
                        <a:pt x="205" y="239"/>
                      </a:lnTo>
                      <a:lnTo>
                        <a:pt x="219" y="237"/>
                      </a:lnTo>
                      <a:lnTo>
                        <a:pt x="213" y="70"/>
                      </a:lnTo>
                      <a:lnTo>
                        <a:pt x="211" y="61"/>
                      </a:lnTo>
                      <a:lnTo>
                        <a:pt x="210" y="56"/>
                      </a:lnTo>
                      <a:lnTo>
                        <a:pt x="211" y="51"/>
                      </a:lnTo>
                      <a:lnTo>
                        <a:pt x="213" y="45"/>
                      </a:lnTo>
                      <a:lnTo>
                        <a:pt x="213" y="41"/>
                      </a:lnTo>
                      <a:lnTo>
                        <a:pt x="211" y="37"/>
                      </a:lnTo>
                      <a:lnTo>
                        <a:pt x="213" y="29"/>
                      </a:lnTo>
                      <a:lnTo>
                        <a:pt x="214" y="27"/>
                      </a:lnTo>
                      <a:lnTo>
                        <a:pt x="213" y="22"/>
                      </a:lnTo>
                      <a:lnTo>
                        <a:pt x="211" y="19"/>
                      </a:lnTo>
                      <a:lnTo>
                        <a:pt x="208" y="18"/>
                      </a:lnTo>
                      <a:lnTo>
                        <a:pt x="205" y="19"/>
                      </a:lnTo>
                      <a:lnTo>
                        <a:pt x="196" y="18"/>
                      </a:lnTo>
                      <a:lnTo>
                        <a:pt x="194" y="16"/>
                      </a:lnTo>
                      <a:lnTo>
                        <a:pt x="191" y="15"/>
                      </a:lnTo>
                      <a:lnTo>
                        <a:pt x="185" y="14"/>
                      </a:lnTo>
                      <a:lnTo>
                        <a:pt x="184" y="12"/>
                      </a:lnTo>
                      <a:lnTo>
                        <a:pt x="185" y="11"/>
                      </a:lnTo>
                      <a:lnTo>
                        <a:pt x="185" y="9"/>
                      </a:lnTo>
                      <a:lnTo>
                        <a:pt x="179" y="5"/>
                      </a:lnTo>
                      <a:lnTo>
                        <a:pt x="176" y="5"/>
                      </a:lnTo>
                      <a:lnTo>
                        <a:pt x="171" y="4"/>
                      </a:lnTo>
                      <a:lnTo>
                        <a:pt x="170" y="3"/>
                      </a:lnTo>
                      <a:lnTo>
                        <a:pt x="169" y="4"/>
                      </a:lnTo>
                      <a:lnTo>
                        <a:pt x="166" y="3"/>
                      </a:lnTo>
                      <a:lnTo>
                        <a:pt x="164" y="3"/>
                      </a:lnTo>
                      <a:lnTo>
                        <a:pt x="160" y="5"/>
                      </a:lnTo>
                      <a:lnTo>
                        <a:pt x="153" y="6"/>
                      </a:lnTo>
                      <a:lnTo>
                        <a:pt x="147" y="10"/>
                      </a:lnTo>
                      <a:lnTo>
                        <a:pt x="144" y="14"/>
                      </a:lnTo>
                      <a:lnTo>
                        <a:pt x="143" y="18"/>
                      </a:lnTo>
                      <a:lnTo>
                        <a:pt x="141" y="20"/>
                      </a:lnTo>
                      <a:lnTo>
                        <a:pt x="141" y="28"/>
                      </a:lnTo>
                      <a:lnTo>
                        <a:pt x="143" y="33"/>
                      </a:lnTo>
                      <a:lnTo>
                        <a:pt x="145" y="40"/>
                      </a:lnTo>
                      <a:lnTo>
                        <a:pt x="144" y="44"/>
                      </a:lnTo>
                      <a:lnTo>
                        <a:pt x="140" y="49"/>
                      </a:lnTo>
                      <a:lnTo>
                        <a:pt x="139" y="50"/>
                      </a:lnTo>
                      <a:lnTo>
                        <a:pt x="135" y="55"/>
                      </a:lnTo>
                      <a:lnTo>
                        <a:pt x="132" y="56"/>
                      </a:lnTo>
                      <a:lnTo>
                        <a:pt x="125" y="53"/>
                      </a:lnTo>
                      <a:lnTo>
                        <a:pt x="120" y="48"/>
                      </a:lnTo>
                      <a:lnTo>
                        <a:pt x="116" y="44"/>
                      </a:lnTo>
                      <a:lnTo>
                        <a:pt x="109" y="40"/>
                      </a:lnTo>
                      <a:lnTo>
                        <a:pt x="99" y="35"/>
                      </a:lnTo>
                      <a:lnTo>
                        <a:pt x="94" y="34"/>
                      </a:lnTo>
                      <a:lnTo>
                        <a:pt x="93" y="35"/>
                      </a:lnTo>
                      <a:lnTo>
                        <a:pt x="87" y="35"/>
                      </a:lnTo>
                      <a:lnTo>
                        <a:pt x="83" y="32"/>
                      </a:lnTo>
                      <a:lnTo>
                        <a:pt x="78" y="22"/>
                      </a:lnTo>
                      <a:lnTo>
                        <a:pt x="79" y="17"/>
                      </a:lnTo>
                      <a:lnTo>
                        <a:pt x="75" y="11"/>
                      </a:lnTo>
                      <a:lnTo>
                        <a:pt x="66" y="10"/>
                      </a:lnTo>
                      <a:lnTo>
                        <a:pt x="61" y="6"/>
                      </a:lnTo>
                      <a:lnTo>
                        <a:pt x="53" y="5"/>
                      </a:lnTo>
                      <a:lnTo>
                        <a:pt x="49" y="4"/>
                      </a:lnTo>
                      <a:lnTo>
                        <a:pt x="39" y="6"/>
                      </a:lnTo>
                      <a:lnTo>
                        <a:pt x="32" y="4"/>
                      </a:lnTo>
                      <a:lnTo>
                        <a:pt x="29" y="1"/>
                      </a:lnTo>
                      <a:lnTo>
                        <a:pt x="26" y="0"/>
                      </a:lnTo>
                      <a:lnTo>
                        <a:pt x="25" y="1"/>
                      </a:lnTo>
                      <a:lnTo>
                        <a:pt x="27"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824">
                  <a:extLst>
                    <a:ext uri="{FF2B5EF4-FFF2-40B4-BE49-F238E27FC236}">
                      <a16:creationId xmlns:a16="http://schemas.microsoft.com/office/drawing/2014/main" id="{4A08FD4E-C1BC-48AA-B517-450BE9D6C14C}"/>
                    </a:ext>
                  </a:extLst>
                </p:cNvPr>
                <p:cNvSpPr>
                  <a:spLocks/>
                </p:cNvSpPr>
                <p:nvPr/>
              </p:nvSpPr>
              <p:spPr bwMode="auto">
                <a:xfrm>
                  <a:off x="3708" y="2141"/>
                  <a:ext cx="56" cy="132"/>
                </a:xfrm>
                <a:custGeom>
                  <a:avLst/>
                  <a:gdLst>
                    <a:gd name="T0" fmla="*/ 12 w 56"/>
                    <a:gd name="T1" fmla="*/ 18 h 132"/>
                    <a:gd name="T2" fmla="*/ 10 w 56"/>
                    <a:gd name="T3" fmla="*/ 30 h 132"/>
                    <a:gd name="T4" fmla="*/ 12 w 56"/>
                    <a:gd name="T5" fmla="*/ 38 h 132"/>
                    <a:gd name="T6" fmla="*/ 11 w 56"/>
                    <a:gd name="T7" fmla="*/ 40 h 132"/>
                    <a:gd name="T8" fmla="*/ 12 w 56"/>
                    <a:gd name="T9" fmla="*/ 45 h 132"/>
                    <a:gd name="T10" fmla="*/ 10 w 56"/>
                    <a:gd name="T11" fmla="*/ 52 h 132"/>
                    <a:gd name="T12" fmla="*/ 7 w 56"/>
                    <a:gd name="T13" fmla="*/ 56 h 132"/>
                    <a:gd name="T14" fmla="*/ 2 w 56"/>
                    <a:gd name="T15" fmla="*/ 61 h 132"/>
                    <a:gd name="T16" fmla="*/ 1 w 56"/>
                    <a:gd name="T17" fmla="*/ 70 h 132"/>
                    <a:gd name="T18" fmla="*/ 2 w 56"/>
                    <a:gd name="T19" fmla="*/ 76 h 132"/>
                    <a:gd name="T20" fmla="*/ 5 w 56"/>
                    <a:gd name="T21" fmla="*/ 80 h 132"/>
                    <a:gd name="T22" fmla="*/ 11 w 56"/>
                    <a:gd name="T23" fmla="*/ 89 h 132"/>
                    <a:gd name="T24" fmla="*/ 15 w 56"/>
                    <a:gd name="T25" fmla="*/ 92 h 132"/>
                    <a:gd name="T26" fmla="*/ 21 w 56"/>
                    <a:gd name="T27" fmla="*/ 97 h 132"/>
                    <a:gd name="T28" fmla="*/ 32 w 56"/>
                    <a:gd name="T29" fmla="*/ 132 h 132"/>
                    <a:gd name="T30" fmla="*/ 35 w 56"/>
                    <a:gd name="T31" fmla="*/ 128 h 132"/>
                    <a:gd name="T32" fmla="*/ 37 w 56"/>
                    <a:gd name="T33" fmla="*/ 124 h 132"/>
                    <a:gd name="T34" fmla="*/ 38 w 56"/>
                    <a:gd name="T35" fmla="*/ 121 h 132"/>
                    <a:gd name="T36" fmla="*/ 35 w 56"/>
                    <a:gd name="T37" fmla="*/ 112 h 132"/>
                    <a:gd name="T38" fmla="*/ 36 w 56"/>
                    <a:gd name="T39" fmla="*/ 108 h 132"/>
                    <a:gd name="T40" fmla="*/ 42 w 56"/>
                    <a:gd name="T41" fmla="*/ 107 h 132"/>
                    <a:gd name="T42" fmla="*/ 44 w 56"/>
                    <a:gd name="T43" fmla="*/ 101 h 132"/>
                    <a:gd name="T44" fmla="*/ 56 w 56"/>
                    <a:gd name="T45" fmla="*/ 88 h 132"/>
                    <a:gd name="T46" fmla="*/ 53 w 56"/>
                    <a:gd name="T47" fmla="*/ 80 h 132"/>
                    <a:gd name="T48" fmla="*/ 52 w 56"/>
                    <a:gd name="T49" fmla="*/ 79 h 132"/>
                    <a:gd name="T50" fmla="*/ 48 w 56"/>
                    <a:gd name="T51" fmla="*/ 74 h 132"/>
                    <a:gd name="T52" fmla="*/ 45 w 56"/>
                    <a:gd name="T53" fmla="*/ 70 h 132"/>
                    <a:gd name="T54" fmla="*/ 45 w 56"/>
                    <a:gd name="T55" fmla="*/ 72 h 132"/>
                    <a:gd name="T56" fmla="*/ 42 w 56"/>
                    <a:gd name="T57" fmla="*/ 72 h 132"/>
                    <a:gd name="T58" fmla="*/ 39 w 56"/>
                    <a:gd name="T59" fmla="*/ 70 h 132"/>
                    <a:gd name="T60" fmla="*/ 32 w 56"/>
                    <a:gd name="T61" fmla="*/ 61 h 132"/>
                    <a:gd name="T62" fmla="*/ 41 w 56"/>
                    <a:gd name="T63" fmla="*/ 50 h 132"/>
                    <a:gd name="T64" fmla="*/ 46 w 56"/>
                    <a:gd name="T65" fmla="*/ 44 h 132"/>
                    <a:gd name="T66" fmla="*/ 46 w 56"/>
                    <a:gd name="T67" fmla="*/ 40 h 132"/>
                    <a:gd name="T68" fmla="*/ 45 w 56"/>
                    <a:gd name="T69" fmla="*/ 37 h 132"/>
                    <a:gd name="T70" fmla="*/ 41 w 56"/>
                    <a:gd name="T71" fmla="*/ 29 h 132"/>
                    <a:gd name="T72" fmla="*/ 38 w 56"/>
                    <a:gd name="T73" fmla="*/ 19 h 132"/>
                    <a:gd name="T74" fmla="*/ 42 w 56"/>
                    <a:gd name="T75" fmla="*/ 14 h 132"/>
                    <a:gd name="T76" fmla="*/ 45 w 56"/>
                    <a:gd name="T77" fmla="*/ 5 h 132"/>
                    <a:gd name="T78" fmla="*/ 38 w 56"/>
                    <a:gd name="T79" fmla="*/ 10 h 132"/>
                    <a:gd name="T80" fmla="*/ 35 w 56"/>
                    <a:gd name="T81" fmla="*/ 11 h 132"/>
                    <a:gd name="T82" fmla="*/ 32 w 56"/>
                    <a:gd name="T83" fmla="*/ 4 h 132"/>
                    <a:gd name="T84" fmla="*/ 30 w 56"/>
                    <a:gd name="T85" fmla="*/ 0 h 132"/>
                    <a:gd name="T86" fmla="*/ 27 w 56"/>
                    <a:gd name="T87" fmla="*/ 2 h 132"/>
                    <a:gd name="T88" fmla="*/ 21 w 56"/>
                    <a:gd name="T89" fmla="*/ 0 h 132"/>
                    <a:gd name="T90" fmla="*/ 13 w 56"/>
                    <a:gd name="T91" fmla="*/ 7 h 132"/>
                    <a:gd name="T92" fmla="*/ 12 w 56"/>
                    <a:gd name="T93" fmla="*/ 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132">
                      <a:moveTo>
                        <a:pt x="13" y="12"/>
                      </a:moveTo>
                      <a:lnTo>
                        <a:pt x="12" y="18"/>
                      </a:lnTo>
                      <a:lnTo>
                        <a:pt x="12" y="22"/>
                      </a:lnTo>
                      <a:lnTo>
                        <a:pt x="10" y="30"/>
                      </a:lnTo>
                      <a:lnTo>
                        <a:pt x="11" y="35"/>
                      </a:lnTo>
                      <a:lnTo>
                        <a:pt x="12" y="38"/>
                      </a:lnTo>
                      <a:lnTo>
                        <a:pt x="13" y="38"/>
                      </a:lnTo>
                      <a:lnTo>
                        <a:pt x="11" y="40"/>
                      </a:lnTo>
                      <a:lnTo>
                        <a:pt x="11" y="42"/>
                      </a:lnTo>
                      <a:lnTo>
                        <a:pt x="12" y="45"/>
                      </a:lnTo>
                      <a:lnTo>
                        <a:pt x="11" y="46"/>
                      </a:lnTo>
                      <a:lnTo>
                        <a:pt x="10" y="52"/>
                      </a:lnTo>
                      <a:lnTo>
                        <a:pt x="8" y="54"/>
                      </a:lnTo>
                      <a:lnTo>
                        <a:pt x="7" y="56"/>
                      </a:lnTo>
                      <a:lnTo>
                        <a:pt x="5" y="56"/>
                      </a:lnTo>
                      <a:lnTo>
                        <a:pt x="2" y="61"/>
                      </a:lnTo>
                      <a:lnTo>
                        <a:pt x="0" y="69"/>
                      </a:lnTo>
                      <a:lnTo>
                        <a:pt x="1" y="70"/>
                      </a:lnTo>
                      <a:lnTo>
                        <a:pt x="3" y="74"/>
                      </a:lnTo>
                      <a:lnTo>
                        <a:pt x="2" y="76"/>
                      </a:lnTo>
                      <a:lnTo>
                        <a:pt x="4" y="80"/>
                      </a:lnTo>
                      <a:lnTo>
                        <a:pt x="5" y="80"/>
                      </a:lnTo>
                      <a:lnTo>
                        <a:pt x="9" y="84"/>
                      </a:lnTo>
                      <a:lnTo>
                        <a:pt x="11" y="89"/>
                      </a:lnTo>
                      <a:lnTo>
                        <a:pt x="14" y="90"/>
                      </a:lnTo>
                      <a:lnTo>
                        <a:pt x="15" y="92"/>
                      </a:lnTo>
                      <a:lnTo>
                        <a:pt x="18" y="93"/>
                      </a:lnTo>
                      <a:lnTo>
                        <a:pt x="21" y="97"/>
                      </a:lnTo>
                      <a:lnTo>
                        <a:pt x="30" y="132"/>
                      </a:lnTo>
                      <a:lnTo>
                        <a:pt x="32" y="132"/>
                      </a:lnTo>
                      <a:lnTo>
                        <a:pt x="32" y="130"/>
                      </a:lnTo>
                      <a:lnTo>
                        <a:pt x="35" y="128"/>
                      </a:lnTo>
                      <a:lnTo>
                        <a:pt x="36" y="125"/>
                      </a:lnTo>
                      <a:lnTo>
                        <a:pt x="37" y="124"/>
                      </a:lnTo>
                      <a:lnTo>
                        <a:pt x="37" y="123"/>
                      </a:lnTo>
                      <a:lnTo>
                        <a:pt x="38" y="121"/>
                      </a:lnTo>
                      <a:lnTo>
                        <a:pt x="37" y="118"/>
                      </a:lnTo>
                      <a:lnTo>
                        <a:pt x="35" y="112"/>
                      </a:lnTo>
                      <a:lnTo>
                        <a:pt x="36" y="110"/>
                      </a:lnTo>
                      <a:lnTo>
                        <a:pt x="36" y="108"/>
                      </a:lnTo>
                      <a:lnTo>
                        <a:pt x="39" y="106"/>
                      </a:lnTo>
                      <a:lnTo>
                        <a:pt x="42" y="107"/>
                      </a:lnTo>
                      <a:lnTo>
                        <a:pt x="44" y="103"/>
                      </a:lnTo>
                      <a:lnTo>
                        <a:pt x="44" y="101"/>
                      </a:lnTo>
                      <a:lnTo>
                        <a:pt x="52" y="94"/>
                      </a:lnTo>
                      <a:lnTo>
                        <a:pt x="56" y="88"/>
                      </a:lnTo>
                      <a:lnTo>
                        <a:pt x="55" y="87"/>
                      </a:lnTo>
                      <a:lnTo>
                        <a:pt x="53" y="80"/>
                      </a:lnTo>
                      <a:lnTo>
                        <a:pt x="54" y="79"/>
                      </a:lnTo>
                      <a:lnTo>
                        <a:pt x="52" y="79"/>
                      </a:lnTo>
                      <a:lnTo>
                        <a:pt x="48" y="76"/>
                      </a:lnTo>
                      <a:lnTo>
                        <a:pt x="48" y="74"/>
                      </a:lnTo>
                      <a:lnTo>
                        <a:pt x="48" y="71"/>
                      </a:lnTo>
                      <a:lnTo>
                        <a:pt x="45" y="70"/>
                      </a:lnTo>
                      <a:lnTo>
                        <a:pt x="45" y="71"/>
                      </a:lnTo>
                      <a:lnTo>
                        <a:pt x="45" y="72"/>
                      </a:lnTo>
                      <a:lnTo>
                        <a:pt x="44" y="73"/>
                      </a:lnTo>
                      <a:lnTo>
                        <a:pt x="42" y="72"/>
                      </a:lnTo>
                      <a:lnTo>
                        <a:pt x="42" y="69"/>
                      </a:lnTo>
                      <a:lnTo>
                        <a:pt x="39" y="70"/>
                      </a:lnTo>
                      <a:lnTo>
                        <a:pt x="35" y="66"/>
                      </a:lnTo>
                      <a:lnTo>
                        <a:pt x="32" y="61"/>
                      </a:lnTo>
                      <a:lnTo>
                        <a:pt x="34" y="56"/>
                      </a:lnTo>
                      <a:lnTo>
                        <a:pt x="41" y="50"/>
                      </a:lnTo>
                      <a:lnTo>
                        <a:pt x="45" y="45"/>
                      </a:lnTo>
                      <a:lnTo>
                        <a:pt x="46" y="44"/>
                      </a:lnTo>
                      <a:lnTo>
                        <a:pt x="45" y="42"/>
                      </a:lnTo>
                      <a:lnTo>
                        <a:pt x="46" y="40"/>
                      </a:lnTo>
                      <a:lnTo>
                        <a:pt x="45" y="38"/>
                      </a:lnTo>
                      <a:lnTo>
                        <a:pt x="45" y="37"/>
                      </a:lnTo>
                      <a:lnTo>
                        <a:pt x="45" y="32"/>
                      </a:lnTo>
                      <a:lnTo>
                        <a:pt x="41" y="29"/>
                      </a:lnTo>
                      <a:lnTo>
                        <a:pt x="37" y="24"/>
                      </a:lnTo>
                      <a:lnTo>
                        <a:pt x="38" y="19"/>
                      </a:lnTo>
                      <a:lnTo>
                        <a:pt x="42" y="17"/>
                      </a:lnTo>
                      <a:lnTo>
                        <a:pt x="42" y="14"/>
                      </a:lnTo>
                      <a:lnTo>
                        <a:pt x="45" y="8"/>
                      </a:lnTo>
                      <a:lnTo>
                        <a:pt x="45" y="5"/>
                      </a:lnTo>
                      <a:lnTo>
                        <a:pt x="43" y="4"/>
                      </a:lnTo>
                      <a:lnTo>
                        <a:pt x="38" y="10"/>
                      </a:lnTo>
                      <a:lnTo>
                        <a:pt x="36" y="11"/>
                      </a:lnTo>
                      <a:lnTo>
                        <a:pt x="35" y="11"/>
                      </a:lnTo>
                      <a:lnTo>
                        <a:pt x="33" y="5"/>
                      </a:lnTo>
                      <a:lnTo>
                        <a:pt x="32" y="4"/>
                      </a:lnTo>
                      <a:lnTo>
                        <a:pt x="32" y="1"/>
                      </a:lnTo>
                      <a:lnTo>
                        <a:pt x="30" y="0"/>
                      </a:lnTo>
                      <a:lnTo>
                        <a:pt x="27" y="0"/>
                      </a:lnTo>
                      <a:lnTo>
                        <a:pt x="27" y="2"/>
                      </a:lnTo>
                      <a:lnTo>
                        <a:pt x="25" y="0"/>
                      </a:lnTo>
                      <a:lnTo>
                        <a:pt x="21" y="0"/>
                      </a:lnTo>
                      <a:lnTo>
                        <a:pt x="16" y="4"/>
                      </a:lnTo>
                      <a:lnTo>
                        <a:pt x="13" y="7"/>
                      </a:lnTo>
                      <a:lnTo>
                        <a:pt x="13" y="7"/>
                      </a:lnTo>
                      <a:lnTo>
                        <a:pt x="12" y="10"/>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825">
                  <a:extLst>
                    <a:ext uri="{FF2B5EF4-FFF2-40B4-BE49-F238E27FC236}">
                      <a16:creationId xmlns:a16="http://schemas.microsoft.com/office/drawing/2014/main" id="{1876E238-B5D9-4D17-88C4-26D254487B16}"/>
                    </a:ext>
                  </a:extLst>
                </p:cNvPr>
                <p:cNvSpPr>
                  <a:spLocks/>
                </p:cNvSpPr>
                <p:nvPr/>
              </p:nvSpPr>
              <p:spPr bwMode="auto">
                <a:xfrm>
                  <a:off x="3750" y="2207"/>
                  <a:ext cx="4" cy="3"/>
                </a:xfrm>
                <a:custGeom>
                  <a:avLst/>
                  <a:gdLst>
                    <a:gd name="T0" fmla="*/ 0 w 4"/>
                    <a:gd name="T1" fmla="*/ 0 h 3"/>
                    <a:gd name="T2" fmla="*/ 0 w 4"/>
                    <a:gd name="T3" fmla="*/ 1 h 3"/>
                    <a:gd name="T4" fmla="*/ 3 w 4"/>
                    <a:gd name="T5" fmla="*/ 3 h 3"/>
                    <a:gd name="T6" fmla="*/ 4 w 4"/>
                    <a:gd name="T7" fmla="*/ 1 h 3"/>
                    <a:gd name="T8" fmla="*/ 3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0" y="1"/>
                      </a:lnTo>
                      <a:lnTo>
                        <a:pt x="3" y="3"/>
                      </a:lnTo>
                      <a:lnTo>
                        <a:pt x="4"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826">
                  <a:extLst>
                    <a:ext uri="{FF2B5EF4-FFF2-40B4-BE49-F238E27FC236}">
                      <a16:creationId xmlns:a16="http://schemas.microsoft.com/office/drawing/2014/main" id="{D1954AF4-4644-4A8D-B68C-57A63FDD9CA9}"/>
                    </a:ext>
                  </a:extLst>
                </p:cNvPr>
                <p:cNvSpPr>
                  <a:spLocks/>
                </p:cNvSpPr>
                <p:nvPr/>
              </p:nvSpPr>
              <p:spPr bwMode="auto">
                <a:xfrm>
                  <a:off x="3488" y="2145"/>
                  <a:ext cx="284" cy="330"/>
                </a:xfrm>
                <a:custGeom>
                  <a:avLst/>
                  <a:gdLst>
                    <a:gd name="T0" fmla="*/ 96 w 284"/>
                    <a:gd name="T1" fmla="*/ 46 h 330"/>
                    <a:gd name="T2" fmla="*/ 97 w 284"/>
                    <a:gd name="T3" fmla="*/ 60 h 330"/>
                    <a:gd name="T4" fmla="*/ 100 w 284"/>
                    <a:gd name="T5" fmla="*/ 80 h 330"/>
                    <a:gd name="T6" fmla="*/ 105 w 284"/>
                    <a:gd name="T7" fmla="*/ 86 h 330"/>
                    <a:gd name="T8" fmla="*/ 106 w 284"/>
                    <a:gd name="T9" fmla="*/ 92 h 330"/>
                    <a:gd name="T10" fmla="*/ 88 w 284"/>
                    <a:gd name="T11" fmla="*/ 96 h 330"/>
                    <a:gd name="T12" fmla="*/ 78 w 284"/>
                    <a:gd name="T13" fmla="*/ 107 h 330"/>
                    <a:gd name="T14" fmla="*/ 75 w 284"/>
                    <a:gd name="T15" fmla="*/ 119 h 330"/>
                    <a:gd name="T16" fmla="*/ 39 w 284"/>
                    <a:gd name="T17" fmla="*/ 145 h 330"/>
                    <a:gd name="T18" fmla="*/ 26 w 284"/>
                    <a:gd name="T19" fmla="*/ 148 h 330"/>
                    <a:gd name="T20" fmla="*/ 10 w 284"/>
                    <a:gd name="T21" fmla="*/ 153 h 330"/>
                    <a:gd name="T22" fmla="*/ 0 w 284"/>
                    <a:gd name="T23" fmla="*/ 178 h 330"/>
                    <a:gd name="T24" fmla="*/ 0 w 284"/>
                    <a:gd name="T25" fmla="*/ 183 h 330"/>
                    <a:gd name="T26" fmla="*/ 51 w 284"/>
                    <a:gd name="T27" fmla="*/ 224 h 330"/>
                    <a:gd name="T28" fmla="*/ 149 w 284"/>
                    <a:gd name="T29" fmla="*/ 309 h 330"/>
                    <a:gd name="T30" fmla="*/ 161 w 284"/>
                    <a:gd name="T31" fmla="*/ 314 h 330"/>
                    <a:gd name="T32" fmla="*/ 167 w 284"/>
                    <a:gd name="T33" fmla="*/ 321 h 330"/>
                    <a:gd name="T34" fmla="*/ 169 w 284"/>
                    <a:gd name="T35" fmla="*/ 330 h 330"/>
                    <a:gd name="T36" fmla="*/ 182 w 284"/>
                    <a:gd name="T37" fmla="*/ 327 h 330"/>
                    <a:gd name="T38" fmla="*/ 284 w 284"/>
                    <a:gd name="T39" fmla="*/ 255 h 330"/>
                    <a:gd name="T40" fmla="*/ 280 w 284"/>
                    <a:gd name="T41" fmla="*/ 250 h 330"/>
                    <a:gd name="T42" fmla="*/ 274 w 284"/>
                    <a:gd name="T43" fmla="*/ 238 h 330"/>
                    <a:gd name="T44" fmla="*/ 261 w 284"/>
                    <a:gd name="T45" fmla="*/ 235 h 330"/>
                    <a:gd name="T46" fmla="*/ 257 w 284"/>
                    <a:gd name="T47" fmla="*/ 228 h 330"/>
                    <a:gd name="T48" fmla="*/ 256 w 284"/>
                    <a:gd name="T49" fmla="*/ 217 h 330"/>
                    <a:gd name="T50" fmla="*/ 249 w 284"/>
                    <a:gd name="T51" fmla="*/ 204 h 330"/>
                    <a:gd name="T52" fmla="*/ 250 w 284"/>
                    <a:gd name="T53" fmla="*/ 198 h 330"/>
                    <a:gd name="T54" fmla="*/ 254 w 284"/>
                    <a:gd name="T55" fmla="*/ 187 h 330"/>
                    <a:gd name="T56" fmla="*/ 254 w 284"/>
                    <a:gd name="T57" fmla="*/ 172 h 330"/>
                    <a:gd name="T58" fmla="*/ 252 w 284"/>
                    <a:gd name="T59" fmla="*/ 157 h 330"/>
                    <a:gd name="T60" fmla="*/ 250 w 284"/>
                    <a:gd name="T61" fmla="*/ 135 h 330"/>
                    <a:gd name="T62" fmla="*/ 250 w 284"/>
                    <a:gd name="T63" fmla="*/ 128 h 330"/>
                    <a:gd name="T64" fmla="*/ 238 w 284"/>
                    <a:gd name="T65" fmla="*/ 89 h 330"/>
                    <a:gd name="T66" fmla="*/ 231 w 284"/>
                    <a:gd name="T67" fmla="*/ 85 h 330"/>
                    <a:gd name="T68" fmla="*/ 224 w 284"/>
                    <a:gd name="T69" fmla="*/ 76 h 330"/>
                    <a:gd name="T70" fmla="*/ 221 w 284"/>
                    <a:gd name="T71" fmla="*/ 66 h 330"/>
                    <a:gd name="T72" fmla="*/ 225 w 284"/>
                    <a:gd name="T73" fmla="*/ 52 h 330"/>
                    <a:gd name="T74" fmla="*/ 230 w 284"/>
                    <a:gd name="T75" fmla="*/ 48 h 330"/>
                    <a:gd name="T76" fmla="*/ 231 w 284"/>
                    <a:gd name="T77" fmla="*/ 38 h 330"/>
                    <a:gd name="T78" fmla="*/ 232 w 284"/>
                    <a:gd name="T79" fmla="*/ 34 h 330"/>
                    <a:gd name="T80" fmla="*/ 232 w 284"/>
                    <a:gd name="T81" fmla="*/ 18 h 330"/>
                    <a:gd name="T82" fmla="*/ 232 w 284"/>
                    <a:gd name="T83" fmla="*/ 6 h 330"/>
                    <a:gd name="T84" fmla="*/ 228 w 284"/>
                    <a:gd name="T85" fmla="*/ 3 h 330"/>
                    <a:gd name="T86" fmla="*/ 217 w 284"/>
                    <a:gd name="T87" fmla="*/ 2 h 330"/>
                    <a:gd name="T88" fmla="*/ 210 w 284"/>
                    <a:gd name="T89" fmla="*/ 5 h 330"/>
                    <a:gd name="T90" fmla="*/ 203 w 284"/>
                    <a:gd name="T91" fmla="*/ 0 h 330"/>
                    <a:gd name="T92" fmla="*/ 196 w 284"/>
                    <a:gd name="T93" fmla="*/ 3 h 330"/>
                    <a:gd name="T94" fmla="*/ 192 w 284"/>
                    <a:gd name="T95" fmla="*/ 5 h 330"/>
                    <a:gd name="T96" fmla="*/ 183 w 284"/>
                    <a:gd name="T97" fmla="*/ 4 h 330"/>
                    <a:gd name="T98" fmla="*/ 174 w 284"/>
                    <a:gd name="T99" fmla="*/ 4 h 330"/>
                    <a:gd name="T100" fmla="*/ 167 w 284"/>
                    <a:gd name="T101" fmla="*/ 3 h 330"/>
                    <a:gd name="T102" fmla="*/ 161 w 284"/>
                    <a:gd name="T103" fmla="*/ 7 h 330"/>
                    <a:gd name="T104" fmla="*/ 153 w 284"/>
                    <a:gd name="T105" fmla="*/ 10 h 330"/>
                    <a:gd name="T106" fmla="*/ 141 w 284"/>
                    <a:gd name="T107" fmla="*/ 10 h 330"/>
                    <a:gd name="T108" fmla="*/ 127 w 284"/>
                    <a:gd name="T109" fmla="*/ 16 h 330"/>
                    <a:gd name="T110" fmla="*/ 121 w 284"/>
                    <a:gd name="T111" fmla="*/ 21 h 330"/>
                    <a:gd name="T112" fmla="*/ 117 w 284"/>
                    <a:gd name="T113" fmla="*/ 23 h 330"/>
                    <a:gd name="T114" fmla="*/ 113 w 284"/>
                    <a:gd name="T115" fmla="*/ 25 h 330"/>
                    <a:gd name="T116" fmla="*/ 104 w 284"/>
                    <a:gd name="T117" fmla="*/ 30 h 330"/>
                    <a:gd name="T118" fmla="*/ 96 w 284"/>
                    <a:gd name="T119" fmla="*/ 37 h 330"/>
                    <a:gd name="T120" fmla="*/ 94 w 284"/>
                    <a:gd name="T121" fmla="*/ 4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330">
                      <a:moveTo>
                        <a:pt x="94" y="41"/>
                      </a:moveTo>
                      <a:lnTo>
                        <a:pt x="96" y="43"/>
                      </a:lnTo>
                      <a:lnTo>
                        <a:pt x="96" y="46"/>
                      </a:lnTo>
                      <a:lnTo>
                        <a:pt x="96" y="48"/>
                      </a:lnTo>
                      <a:lnTo>
                        <a:pt x="97" y="53"/>
                      </a:lnTo>
                      <a:lnTo>
                        <a:pt x="97" y="60"/>
                      </a:lnTo>
                      <a:lnTo>
                        <a:pt x="97" y="62"/>
                      </a:lnTo>
                      <a:lnTo>
                        <a:pt x="99" y="75"/>
                      </a:lnTo>
                      <a:lnTo>
                        <a:pt x="100" y="80"/>
                      </a:lnTo>
                      <a:lnTo>
                        <a:pt x="101" y="83"/>
                      </a:lnTo>
                      <a:lnTo>
                        <a:pt x="103" y="84"/>
                      </a:lnTo>
                      <a:lnTo>
                        <a:pt x="105" y="86"/>
                      </a:lnTo>
                      <a:lnTo>
                        <a:pt x="106" y="86"/>
                      </a:lnTo>
                      <a:lnTo>
                        <a:pt x="108" y="87"/>
                      </a:lnTo>
                      <a:lnTo>
                        <a:pt x="106" y="92"/>
                      </a:lnTo>
                      <a:lnTo>
                        <a:pt x="106" y="93"/>
                      </a:lnTo>
                      <a:lnTo>
                        <a:pt x="104" y="96"/>
                      </a:lnTo>
                      <a:lnTo>
                        <a:pt x="88" y="96"/>
                      </a:lnTo>
                      <a:lnTo>
                        <a:pt x="85" y="97"/>
                      </a:lnTo>
                      <a:lnTo>
                        <a:pt x="81" y="103"/>
                      </a:lnTo>
                      <a:lnTo>
                        <a:pt x="78" y="107"/>
                      </a:lnTo>
                      <a:lnTo>
                        <a:pt x="77" y="110"/>
                      </a:lnTo>
                      <a:lnTo>
                        <a:pt x="77" y="116"/>
                      </a:lnTo>
                      <a:lnTo>
                        <a:pt x="75" y="119"/>
                      </a:lnTo>
                      <a:lnTo>
                        <a:pt x="66" y="127"/>
                      </a:lnTo>
                      <a:lnTo>
                        <a:pt x="51" y="138"/>
                      </a:lnTo>
                      <a:lnTo>
                        <a:pt x="39" y="145"/>
                      </a:lnTo>
                      <a:lnTo>
                        <a:pt x="33" y="147"/>
                      </a:lnTo>
                      <a:lnTo>
                        <a:pt x="28" y="147"/>
                      </a:lnTo>
                      <a:lnTo>
                        <a:pt x="26" y="148"/>
                      </a:lnTo>
                      <a:lnTo>
                        <a:pt x="22" y="148"/>
                      </a:lnTo>
                      <a:lnTo>
                        <a:pt x="14" y="150"/>
                      </a:lnTo>
                      <a:lnTo>
                        <a:pt x="10" y="153"/>
                      </a:lnTo>
                      <a:lnTo>
                        <a:pt x="7" y="158"/>
                      </a:lnTo>
                      <a:lnTo>
                        <a:pt x="1" y="163"/>
                      </a:lnTo>
                      <a:lnTo>
                        <a:pt x="0" y="178"/>
                      </a:lnTo>
                      <a:lnTo>
                        <a:pt x="0" y="178"/>
                      </a:lnTo>
                      <a:lnTo>
                        <a:pt x="0" y="183"/>
                      </a:lnTo>
                      <a:lnTo>
                        <a:pt x="0" y="183"/>
                      </a:lnTo>
                      <a:lnTo>
                        <a:pt x="0" y="183"/>
                      </a:lnTo>
                      <a:lnTo>
                        <a:pt x="51" y="224"/>
                      </a:lnTo>
                      <a:lnTo>
                        <a:pt x="51" y="224"/>
                      </a:lnTo>
                      <a:lnTo>
                        <a:pt x="144" y="297"/>
                      </a:lnTo>
                      <a:lnTo>
                        <a:pt x="146" y="306"/>
                      </a:lnTo>
                      <a:lnTo>
                        <a:pt x="149" y="309"/>
                      </a:lnTo>
                      <a:lnTo>
                        <a:pt x="154" y="309"/>
                      </a:lnTo>
                      <a:lnTo>
                        <a:pt x="158" y="311"/>
                      </a:lnTo>
                      <a:lnTo>
                        <a:pt x="161" y="314"/>
                      </a:lnTo>
                      <a:lnTo>
                        <a:pt x="164" y="315"/>
                      </a:lnTo>
                      <a:lnTo>
                        <a:pt x="167" y="318"/>
                      </a:lnTo>
                      <a:lnTo>
                        <a:pt x="167" y="321"/>
                      </a:lnTo>
                      <a:lnTo>
                        <a:pt x="165" y="326"/>
                      </a:lnTo>
                      <a:lnTo>
                        <a:pt x="166" y="328"/>
                      </a:lnTo>
                      <a:lnTo>
                        <a:pt x="169" y="330"/>
                      </a:lnTo>
                      <a:lnTo>
                        <a:pt x="176" y="329"/>
                      </a:lnTo>
                      <a:lnTo>
                        <a:pt x="182" y="327"/>
                      </a:lnTo>
                      <a:lnTo>
                        <a:pt x="182" y="327"/>
                      </a:lnTo>
                      <a:lnTo>
                        <a:pt x="203" y="321"/>
                      </a:lnTo>
                      <a:lnTo>
                        <a:pt x="220" y="302"/>
                      </a:lnTo>
                      <a:lnTo>
                        <a:pt x="284" y="255"/>
                      </a:lnTo>
                      <a:lnTo>
                        <a:pt x="284" y="255"/>
                      </a:lnTo>
                      <a:lnTo>
                        <a:pt x="282" y="252"/>
                      </a:lnTo>
                      <a:lnTo>
                        <a:pt x="280" y="250"/>
                      </a:lnTo>
                      <a:lnTo>
                        <a:pt x="279" y="248"/>
                      </a:lnTo>
                      <a:lnTo>
                        <a:pt x="276" y="241"/>
                      </a:lnTo>
                      <a:lnTo>
                        <a:pt x="274" y="238"/>
                      </a:lnTo>
                      <a:lnTo>
                        <a:pt x="272" y="235"/>
                      </a:lnTo>
                      <a:lnTo>
                        <a:pt x="266" y="235"/>
                      </a:lnTo>
                      <a:lnTo>
                        <a:pt x="261" y="235"/>
                      </a:lnTo>
                      <a:lnTo>
                        <a:pt x="259" y="234"/>
                      </a:lnTo>
                      <a:lnTo>
                        <a:pt x="259" y="231"/>
                      </a:lnTo>
                      <a:lnTo>
                        <a:pt x="257" y="228"/>
                      </a:lnTo>
                      <a:lnTo>
                        <a:pt x="257" y="223"/>
                      </a:lnTo>
                      <a:lnTo>
                        <a:pt x="257" y="221"/>
                      </a:lnTo>
                      <a:lnTo>
                        <a:pt x="256" y="217"/>
                      </a:lnTo>
                      <a:lnTo>
                        <a:pt x="255" y="216"/>
                      </a:lnTo>
                      <a:lnTo>
                        <a:pt x="253" y="209"/>
                      </a:lnTo>
                      <a:lnTo>
                        <a:pt x="249" y="204"/>
                      </a:lnTo>
                      <a:lnTo>
                        <a:pt x="248" y="201"/>
                      </a:lnTo>
                      <a:lnTo>
                        <a:pt x="248" y="200"/>
                      </a:lnTo>
                      <a:lnTo>
                        <a:pt x="250" y="198"/>
                      </a:lnTo>
                      <a:lnTo>
                        <a:pt x="253" y="196"/>
                      </a:lnTo>
                      <a:lnTo>
                        <a:pt x="254" y="193"/>
                      </a:lnTo>
                      <a:lnTo>
                        <a:pt x="254" y="187"/>
                      </a:lnTo>
                      <a:lnTo>
                        <a:pt x="252" y="183"/>
                      </a:lnTo>
                      <a:lnTo>
                        <a:pt x="253" y="182"/>
                      </a:lnTo>
                      <a:lnTo>
                        <a:pt x="254" y="172"/>
                      </a:lnTo>
                      <a:lnTo>
                        <a:pt x="252" y="167"/>
                      </a:lnTo>
                      <a:lnTo>
                        <a:pt x="252" y="159"/>
                      </a:lnTo>
                      <a:lnTo>
                        <a:pt x="252" y="157"/>
                      </a:lnTo>
                      <a:lnTo>
                        <a:pt x="252" y="151"/>
                      </a:lnTo>
                      <a:lnTo>
                        <a:pt x="252" y="140"/>
                      </a:lnTo>
                      <a:lnTo>
                        <a:pt x="250" y="135"/>
                      </a:lnTo>
                      <a:lnTo>
                        <a:pt x="248" y="135"/>
                      </a:lnTo>
                      <a:lnTo>
                        <a:pt x="248" y="128"/>
                      </a:lnTo>
                      <a:lnTo>
                        <a:pt x="250" y="128"/>
                      </a:lnTo>
                      <a:lnTo>
                        <a:pt x="250" y="128"/>
                      </a:lnTo>
                      <a:lnTo>
                        <a:pt x="241" y="93"/>
                      </a:lnTo>
                      <a:lnTo>
                        <a:pt x="238" y="89"/>
                      </a:lnTo>
                      <a:lnTo>
                        <a:pt x="235" y="88"/>
                      </a:lnTo>
                      <a:lnTo>
                        <a:pt x="234" y="86"/>
                      </a:lnTo>
                      <a:lnTo>
                        <a:pt x="231" y="85"/>
                      </a:lnTo>
                      <a:lnTo>
                        <a:pt x="229" y="80"/>
                      </a:lnTo>
                      <a:lnTo>
                        <a:pt x="225" y="76"/>
                      </a:lnTo>
                      <a:lnTo>
                        <a:pt x="224" y="76"/>
                      </a:lnTo>
                      <a:lnTo>
                        <a:pt x="222" y="72"/>
                      </a:lnTo>
                      <a:lnTo>
                        <a:pt x="223" y="70"/>
                      </a:lnTo>
                      <a:lnTo>
                        <a:pt x="221" y="66"/>
                      </a:lnTo>
                      <a:lnTo>
                        <a:pt x="220" y="65"/>
                      </a:lnTo>
                      <a:lnTo>
                        <a:pt x="222" y="57"/>
                      </a:lnTo>
                      <a:lnTo>
                        <a:pt x="225" y="52"/>
                      </a:lnTo>
                      <a:lnTo>
                        <a:pt x="227" y="52"/>
                      </a:lnTo>
                      <a:lnTo>
                        <a:pt x="228" y="50"/>
                      </a:lnTo>
                      <a:lnTo>
                        <a:pt x="230" y="48"/>
                      </a:lnTo>
                      <a:lnTo>
                        <a:pt x="231" y="42"/>
                      </a:lnTo>
                      <a:lnTo>
                        <a:pt x="232" y="41"/>
                      </a:lnTo>
                      <a:lnTo>
                        <a:pt x="231" y="38"/>
                      </a:lnTo>
                      <a:lnTo>
                        <a:pt x="231" y="36"/>
                      </a:lnTo>
                      <a:lnTo>
                        <a:pt x="233" y="34"/>
                      </a:lnTo>
                      <a:lnTo>
                        <a:pt x="232" y="34"/>
                      </a:lnTo>
                      <a:lnTo>
                        <a:pt x="231" y="31"/>
                      </a:lnTo>
                      <a:lnTo>
                        <a:pt x="230" y="26"/>
                      </a:lnTo>
                      <a:lnTo>
                        <a:pt x="232" y="18"/>
                      </a:lnTo>
                      <a:lnTo>
                        <a:pt x="232" y="14"/>
                      </a:lnTo>
                      <a:lnTo>
                        <a:pt x="233" y="8"/>
                      </a:lnTo>
                      <a:lnTo>
                        <a:pt x="232" y="6"/>
                      </a:lnTo>
                      <a:lnTo>
                        <a:pt x="233" y="3"/>
                      </a:lnTo>
                      <a:lnTo>
                        <a:pt x="232" y="3"/>
                      </a:lnTo>
                      <a:lnTo>
                        <a:pt x="228" y="3"/>
                      </a:lnTo>
                      <a:lnTo>
                        <a:pt x="226" y="3"/>
                      </a:lnTo>
                      <a:lnTo>
                        <a:pt x="220" y="5"/>
                      </a:lnTo>
                      <a:lnTo>
                        <a:pt x="217" y="2"/>
                      </a:lnTo>
                      <a:lnTo>
                        <a:pt x="213" y="0"/>
                      </a:lnTo>
                      <a:lnTo>
                        <a:pt x="213" y="2"/>
                      </a:lnTo>
                      <a:lnTo>
                        <a:pt x="210" y="5"/>
                      </a:lnTo>
                      <a:lnTo>
                        <a:pt x="206" y="4"/>
                      </a:lnTo>
                      <a:lnTo>
                        <a:pt x="205" y="1"/>
                      </a:lnTo>
                      <a:lnTo>
                        <a:pt x="203" y="0"/>
                      </a:lnTo>
                      <a:lnTo>
                        <a:pt x="200" y="0"/>
                      </a:lnTo>
                      <a:lnTo>
                        <a:pt x="200" y="3"/>
                      </a:lnTo>
                      <a:lnTo>
                        <a:pt x="196" y="3"/>
                      </a:lnTo>
                      <a:lnTo>
                        <a:pt x="196" y="6"/>
                      </a:lnTo>
                      <a:lnTo>
                        <a:pt x="193" y="5"/>
                      </a:lnTo>
                      <a:lnTo>
                        <a:pt x="192" y="5"/>
                      </a:lnTo>
                      <a:lnTo>
                        <a:pt x="189" y="8"/>
                      </a:lnTo>
                      <a:lnTo>
                        <a:pt x="186" y="8"/>
                      </a:lnTo>
                      <a:lnTo>
                        <a:pt x="183" y="4"/>
                      </a:lnTo>
                      <a:lnTo>
                        <a:pt x="179" y="4"/>
                      </a:lnTo>
                      <a:lnTo>
                        <a:pt x="178" y="3"/>
                      </a:lnTo>
                      <a:lnTo>
                        <a:pt x="174" y="4"/>
                      </a:lnTo>
                      <a:lnTo>
                        <a:pt x="172" y="3"/>
                      </a:lnTo>
                      <a:lnTo>
                        <a:pt x="170" y="4"/>
                      </a:lnTo>
                      <a:lnTo>
                        <a:pt x="167" y="3"/>
                      </a:lnTo>
                      <a:lnTo>
                        <a:pt x="165" y="3"/>
                      </a:lnTo>
                      <a:lnTo>
                        <a:pt x="164" y="7"/>
                      </a:lnTo>
                      <a:lnTo>
                        <a:pt x="161" y="7"/>
                      </a:lnTo>
                      <a:lnTo>
                        <a:pt x="158" y="6"/>
                      </a:lnTo>
                      <a:lnTo>
                        <a:pt x="155" y="10"/>
                      </a:lnTo>
                      <a:lnTo>
                        <a:pt x="153" y="10"/>
                      </a:lnTo>
                      <a:lnTo>
                        <a:pt x="149" y="8"/>
                      </a:lnTo>
                      <a:lnTo>
                        <a:pt x="146" y="9"/>
                      </a:lnTo>
                      <a:lnTo>
                        <a:pt x="141" y="10"/>
                      </a:lnTo>
                      <a:lnTo>
                        <a:pt x="137" y="9"/>
                      </a:lnTo>
                      <a:lnTo>
                        <a:pt x="131" y="15"/>
                      </a:lnTo>
                      <a:lnTo>
                        <a:pt x="127" y="16"/>
                      </a:lnTo>
                      <a:lnTo>
                        <a:pt x="125" y="16"/>
                      </a:lnTo>
                      <a:lnTo>
                        <a:pt x="122" y="18"/>
                      </a:lnTo>
                      <a:lnTo>
                        <a:pt x="121" y="21"/>
                      </a:lnTo>
                      <a:lnTo>
                        <a:pt x="120" y="24"/>
                      </a:lnTo>
                      <a:lnTo>
                        <a:pt x="118" y="24"/>
                      </a:lnTo>
                      <a:lnTo>
                        <a:pt x="117" y="23"/>
                      </a:lnTo>
                      <a:lnTo>
                        <a:pt x="115" y="23"/>
                      </a:lnTo>
                      <a:lnTo>
                        <a:pt x="113" y="24"/>
                      </a:lnTo>
                      <a:lnTo>
                        <a:pt x="113" y="25"/>
                      </a:lnTo>
                      <a:lnTo>
                        <a:pt x="109" y="26"/>
                      </a:lnTo>
                      <a:lnTo>
                        <a:pt x="106" y="28"/>
                      </a:lnTo>
                      <a:lnTo>
                        <a:pt x="104" y="30"/>
                      </a:lnTo>
                      <a:lnTo>
                        <a:pt x="103" y="31"/>
                      </a:lnTo>
                      <a:lnTo>
                        <a:pt x="101" y="35"/>
                      </a:lnTo>
                      <a:lnTo>
                        <a:pt x="96" y="37"/>
                      </a:lnTo>
                      <a:lnTo>
                        <a:pt x="92" y="37"/>
                      </a:lnTo>
                      <a:lnTo>
                        <a:pt x="93" y="39"/>
                      </a:lnTo>
                      <a:lnTo>
                        <a:pt x="94"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827">
                  <a:extLst>
                    <a:ext uri="{FF2B5EF4-FFF2-40B4-BE49-F238E27FC236}">
                      <a16:creationId xmlns:a16="http://schemas.microsoft.com/office/drawing/2014/main" id="{30595A35-C4AD-43FC-BDEF-5F03C113D341}"/>
                    </a:ext>
                  </a:extLst>
                </p:cNvPr>
                <p:cNvSpPr>
                  <a:spLocks/>
                </p:cNvSpPr>
                <p:nvPr/>
              </p:nvSpPr>
              <p:spPr bwMode="auto">
                <a:xfrm>
                  <a:off x="3431" y="2167"/>
                  <a:ext cx="165" cy="156"/>
                </a:xfrm>
                <a:custGeom>
                  <a:avLst/>
                  <a:gdLst>
                    <a:gd name="T0" fmla="*/ 57 w 165"/>
                    <a:gd name="T1" fmla="*/ 156 h 156"/>
                    <a:gd name="T2" fmla="*/ 64 w 165"/>
                    <a:gd name="T3" fmla="*/ 136 h 156"/>
                    <a:gd name="T4" fmla="*/ 71 w 165"/>
                    <a:gd name="T5" fmla="*/ 128 h 156"/>
                    <a:gd name="T6" fmla="*/ 83 w 165"/>
                    <a:gd name="T7" fmla="*/ 126 h 156"/>
                    <a:gd name="T8" fmla="*/ 90 w 165"/>
                    <a:gd name="T9" fmla="*/ 125 h 156"/>
                    <a:gd name="T10" fmla="*/ 108 w 165"/>
                    <a:gd name="T11" fmla="*/ 116 h 156"/>
                    <a:gd name="T12" fmla="*/ 132 w 165"/>
                    <a:gd name="T13" fmla="*/ 97 h 156"/>
                    <a:gd name="T14" fmla="*/ 134 w 165"/>
                    <a:gd name="T15" fmla="*/ 88 h 156"/>
                    <a:gd name="T16" fmla="*/ 138 w 165"/>
                    <a:gd name="T17" fmla="*/ 81 h 156"/>
                    <a:gd name="T18" fmla="*/ 145 w 165"/>
                    <a:gd name="T19" fmla="*/ 74 h 156"/>
                    <a:gd name="T20" fmla="*/ 163 w 165"/>
                    <a:gd name="T21" fmla="*/ 71 h 156"/>
                    <a:gd name="T22" fmla="*/ 165 w 165"/>
                    <a:gd name="T23" fmla="*/ 65 h 156"/>
                    <a:gd name="T24" fmla="*/ 162 w 165"/>
                    <a:gd name="T25" fmla="*/ 64 h 156"/>
                    <a:gd name="T26" fmla="*/ 158 w 165"/>
                    <a:gd name="T27" fmla="*/ 61 h 156"/>
                    <a:gd name="T28" fmla="*/ 156 w 165"/>
                    <a:gd name="T29" fmla="*/ 53 h 156"/>
                    <a:gd name="T30" fmla="*/ 154 w 165"/>
                    <a:gd name="T31" fmla="*/ 38 h 156"/>
                    <a:gd name="T32" fmla="*/ 153 w 165"/>
                    <a:gd name="T33" fmla="*/ 26 h 156"/>
                    <a:gd name="T34" fmla="*/ 153 w 165"/>
                    <a:gd name="T35" fmla="*/ 21 h 156"/>
                    <a:gd name="T36" fmla="*/ 150 w 165"/>
                    <a:gd name="T37" fmla="*/ 17 h 156"/>
                    <a:gd name="T38" fmla="*/ 148 w 165"/>
                    <a:gd name="T39" fmla="*/ 16 h 156"/>
                    <a:gd name="T40" fmla="*/ 138 w 165"/>
                    <a:gd name="T41" fmla="*/ 12 h 156"/>
                    <a:gd name="T42" fmla="*/ 136 w 165"/>
                    <a:gd name="T43" fmla="*/ 9 h 156"/>
                    <a:gd name="T44" fmla="*/ 133 w 165"/>
                    <a:gd name="T45" fmla="*/ 12 h 156"/>
                    <a:gd name="T46" fmla="*/ 125 w 165"/>
                    <a:gd name="T47" fmla="*/ 12 h 156"/>
                    <a:gd name="T48" fmla="*/ 119 w 165"/>
                    <a:gd name="T49" fmla="*/ 13 h 156"/>
                    <a:gd name="T50" fmla="*/ 111 w 165"/>
                    <a:gd name="T51" fmla="*/ 13 h 156"/>
                    <a:gd name="T52" fmla="*/ 106 w 165"/>
                    <a:gd name="T53" fmla="*/ 7 h 156"/>
                    <a:gd name="T54" fmla="*/ 105 w 165"/>
                    <a:gd name="T55" fmla="*/ 2 h 156"/>
                    <a:gd name="T56" fmla="*/ 105 w 165"/>
                    <a:gd name="T57" fmla="*/ 0 h 156"/>
                    <a:gd name="T58" fmla="*/ 101 w 165"/>
                    <a:gd name="T59" fmla="*/ 2 h 156"/>
                    <a:gd name="T60" fmla="*/ 97 w 165"/>
                    <a:gd name="T61" fmla="*/ 6 h 156"/>
                    <a:gd name="T62" fmla="*/ 93 w 165"/>
                    <a:gd name="T63" fmla="*/ 19 h 156"/>
                    <a:gd name="T64" fmla="*/ 90 w 165"/>
                    <a:gd name="T65" fmla="*/ 31 h 156"/>
                    <a:gd name="T66" fmla="*/ 83 w 165"/>
                    <a:gd name="T67" fmla="*/ 38 h 156"/>
                    <a:gd name="T68" fmla="*/ 74 w 165"/>
                    <a:gd name="T69" fmla="*/ 43 h 156"/>
                    <a:gd name="T70" fmla="*/ 69 w 165"/>
                    <a:gd name="T71" fmla="*/ 48 h 156"/>
                    <a:gd name="T72" fmla="*/ 59 w 165"/>
                    <a:gd name="T73" fmla="*/ 54 h 156"/>
                    <a:gd name="T74" fmla="*/ 51 w 165"/>
                    <a:gd name="T75" fmla="*/ 64 h 156"/>
                    <a:gd name="T76" fmla="*/ 53 w 165"/>
                    <a:gd name="T77" fmla="*/ 73 h 156"/>
                    <a:gd name="T78" fmla="*/ 44 w 165"/>
                    <a:gd name="T79" fmla="*/ 88 h 156"/>
                    <a:gd name="T80" fmla="*/ 46 w 165"/>
                    <a:gd name="T81" fmla="*/ 98 h 156"/>
                    <a:gd name="T82" fmla="*/ 45 w 165"/>
                    <a:gd name="T83" fmla="*/ 106 h 156"/>
                    <a:gd name="T84" fmla="*/ 46 w 165"/>
                    <a:gd name="T85" fmla="*/ 113 h 156"/>
                    <a:gd name="T86" fmla="*/ 36 w 165"/>
                    <a:gd name="T87" fmla="*/ 130 h 156"/>
                    <a:gd name="T88" fmla="*/ 28 w 165"/>
                    <a:gd name="T89" fmla="*/ 136 h 156"/>
                    <a:gd name="T90" fmla="*/ 4 w 165"/>
                    <a:gd name="T91" fmla="*/ 149 h 156"/>
                    <a:gd name="T92" fmla="*/ 57 w 165"/>
                    <a:gd name="T9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156">
                      <a:moveTo>
                        <a:pt x="57" y="156"/>
                      </a:moveTo>
                      <a:lnTo>
                        <a:pt x="57" y="156"/>
                      </a:lnTo>
                      <a:lnTo>
                        <a:pt x="58" y="141"/>
                      </a:lnTo>
                      <a:lnTo>
                        <a:pt x="64" y="136"/>
                      </a:lnTo>
                      <a:lnTo>
                        <a:pt x="67" y="131"/>
                      </a:lnTo>
                      <a:lnTo>
                        <a:pt x="71" y="128"/>
                      </a:lnTo>
                      <a:lnTo>
                        <a:pt x="79" y="126"/>
                      </a:lnTo>
                      <a:lnTo>
                        <a:pt x="83" y="126"/>
                      </a:lnTo>
                      <a:lnTo>
                        <a:pt x="85" y="125"/>
                      </a:lnTo>
                      <a:lnTo>
                        <a:pt x="90" y="125"/>
                      </a:lnTo>
                      <a:lnTo>
                        <a:pt x="96" y="123"/>
                      </a:lnTo>
                      <a:lnTo>
                        <a:pt x="108" y="116"/>
                      </a:lnTo>
                      <a:lnTo>
                        <a:pt x="123" y="105"/>
                      </a:lnTo>
                      <a:lnTo>
                        <a:pt x="132" y="97"/>
                      </a:lnTo>
                      <a:lnTo>
                        <a:pt x="134" y="94"/>
                      </a:lnTo>
                      <a:lnTo>
                        <a:pt x="134" y="88"/>
                      </a:lnTo>
                      <a:lnTo>
                        <a:pt x="135" y="85"/>
                      </a:lnTo>
                      <a:lnTo>
                        <a:pt x="138" y="81"/>
                      </a:lnTo>
                      <a:lnTo>
                        <a:pt x="142" y="75"/>
                      </a:lnTo>
                      <a:lnTo>
                        <a:pt x="145" y="74"/>
                      </a:lnTo>
                      <a:lnTo>
                        <a:pt x="161" y="74"/>
                      </a:lnTo>
                      <a:lnTo>
                        <a:pt x="163" y="71"/>
                      </a:lnTo>
                      <a:lnTo>
                        <a:pt x="163" y="70"/>
                      </a:lnTo>
                      <a:lnTo>
                        <a:pt x="165" y="65"/>
                      </a:lnTo>
                      <a:lnTo>
                        <a:pt x="163" y="64"/>
                      </a:lnTo>
                      <a:lnTo>
                        <a:pt x="162" y="64"/>
                      </a:lnTo>
                      <a:lnTo>
                        <a:pt x="160" y="62"/>
                      </a:lnTo>
                      <a:lnTo>
                        <a:pt x="158" y="61"/>
                      </a:lnTo>
                      <a:lnTo>
                        <a:pt x="157" y="58"/>
                      </a:lnTo>
                      <a:lnTo>
                        <a:pt x="156" y="53"/>
                      </a:lnTo>
                      <a:lnTo>
                        <a:pt x="154" y="40"/>
                      </a:lnTo>
                      <a:lnTo>
                        <a:pt x="154" y="38"/>
                      </a:lnTo>
                      <a:lnTo>
                        <a:pt x="154" y="31"/>
                      </a:lnTo>
                      <a:lnTo>
                        <a:pt x="153" y="26"/>
                      </a:lnTo>
                      <a:lnTo>
                        <a:pt x="153" y="24"/>
                      </a:lnTo>
                      <a:lnTo>
                        <a:pt x="153" y="21"/>
                      </a:lnTo>
                      <a:lnTo>
                        <a:pt x="151" y="19"/>
                      </a:lnTo>
                      <a:lnTo>
                        <a:pt x="150" y="17"/>
                      </a:lnTo>
                      <a:lnTo>
                        <a:pt x="149" y="15"/>
                      </a:lnTo>
                      <a:lnTo>
                        <a:pt x="148" y="16"/>
                      </a:lnTo>
                      <a:lnTo>
                        <a:pt x="139" y="15"/>
                      </a:lnTo>
                      <a:lnTo>
                        <a:pt x="138" y="12"/>
                      </a:lnTo>
                      <a:lnTo>
                        <a:pt x="137" y="9"/>
                      </a:lnTo>
                      <a:lnTo>
                        <a:pt x="136" y="9"/>
                      </a:lnTo>
                      <a:lnTo>
                        <a:pt x="136" y="9"/>
                      </a:lnTo>
                      <a:lnTo>
                        <a:pt x="133" y="12"/>
                      </a:lnTo>
                      <a:lnTo>
                        <a:pt x="129" y="13"/>
                      </a:lnTo>
                      <a:lnTo>
                        <a:pt x="125" y="12"/>
                      </a:lnTo>
                      <a:lnTo>
                        <a:pt x="122" y="12"/>
                      </a:lnTo>
                      <a:lnTo>
                        <a:pt x="119" y="13"/>
                      </a:lnTo>
                      <a:lnTo>
                        <a:pt x="115" y="14"/>
                      </a:lnTo>
                      <a:lnTo>
                        <a:pt x="111" y="13"/>
                      </a:lnTo>
                      <a:lnTo>
                        <a:pt x="108" y="9"/>
                      </a:lnTo>
                      <a:lnTo>
                        <a:pt x="106" y="7"/>
                      </a:lnTo>
                      <a:lnTo>
                        <a:pt x="105" y="4"/>
                      </a:lnTo>
                      <a:lnTo>
                        <a:pt x="105" y="2"/>
                      </a:lnTo>
                      <a:lnTo>
                        <a:pt x="106" y="2"/>
                      </a:lnTo>
                      <a:lnTo>
                        <a:pt x="105" y="0"/>
                      </a:lnTo>
                      <a:lnTo>
                        <a:pt x="103" y="1"/>
                      </a:lnTo>
                      <a:lnTo>
                        <a:pt x="101" y="2"/>
                      </a:lnTo>
                      <a:lnTo>
                        <a:pt x="99" y="2"/>
                      </a:lnTo>
                      <a:lnTo>
                        <a:pt x="97" y="6"/>
                      </a:lnTo>
                      <a:lnTo>
                        <a:pt x="96" y="15"/>
                      </a:lnTo>
                      <a:lnTo>
                        <a:pt x="93" y="19"/>
                      </a:lnTo>
                      <a:lnTo>
                        <a:pt x="92" y="26"/>
                      </a:lnTo>
                      <a:lnTo>
                        <a:pt x="90" y="31"/>
                      </a:lnTo>
                      <a:lnTo>
                        <a:pt x="84" y="38"/>
                      </a:lnTo>
                      <a:lnTo>
                        <a:pt x="83" y="38"/>
                      </a:lnTo>
                      <a:lnTo>
                        <a:pt x="80" y="41"/>
                      </a:lnTo>
                      <a:lnTo>
                        <a:pt x="74" y="43"/>
                      </a:lnTo>
                      <a:lnTo>
                        <a:pt x="70" y="48"/>
                      </a:lnTo>
                      <a:lnTo>
                        <a:pt x="69" y="48"/>
                      </a:lnTo>
                      <a:lnTo>
                        <a:pt x="63" y="53"/>
                      </a:lnTo>
                      <a:lnTo>
                        <a:pt x="59" y="54"/>
                      </a:lnTo>
                      <a:lnTo>
                        <a:pt x="58" y="57"/>
                      </a:lnTo>
                      <a:lnTo>
                        <a:pt x="51" y="64"/>
                      </a:lnTo>
                      <a:lnTo>
                        <a:pt x="53" y="69"/>
                      </a:lnTo>
                      <a:lnTo>
                        <a:pt x="53" y="73"/>
                      </a:lnTo>
                      <a:lnTo>
                        <a:pt x="47" y="79"/>
                      </a:lnTo>
                      <a:lnTo>
                        <a:pt x="44" y="88"/>
                      </a:lnTo>
                      <a:lnTo>
                        <a:pt x="44" y="92"/>
                      </a:lnTo>
                      <a:lnTo>
                        <a:pt x="46" y="98"/>
                      </a:lnTo>
                      <a:lnTo>
                        <a:pt x="44" y="104"/>
                      </a:lnTo>
                      <a:lnTo>
                        <a:pt x="45" y="106"/>
                      </a:lnTo>
                      <a:lnTo>
                        <a:pt x="47" y="108"/>
                      </a:lnTo>
                      <a:lnTo>
                        <a:pt x="46" y="113"/>
                      </a:lnTo>
                      <a:lnTo>
                        <a:pt x="37" y="125"/>
                      </a:lnTo>
                      <a:lnTo>
                        <a:pt x="36" y="130"/>
                      </a:lnTo>
                      <a:lnTo>
                        <a:pt x="32" y="135"/>
                      </a:lnTo>
                      <a:lnTo>
                        <a:pt x="28" y="136"/>
                      </a:lnTo>
                      <a:lnTo>
                        <a:pt x="18" y="146"/>
                      </a:lnTo>
                      <a:lnTo>
                        <a:pt x="4" y="149"/>
                      </a:lnTo>
                      <a:lnTo>
                        <a:pt x="0" y="155"/>
                      </a:lnTo>
                      <a:lnTo>
                        <a:pt x="57" y="156"/>
                      </a:lnTo>
                      <a:lnTo>
                        <a:pt x="57" y="1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828">
                  <a:extLst>
                    <a:ext uri="{FF2B5EF4-FFF2-40B4-BE49-F238E27FC236}">
                      <a16:creationId xmlns:a16="http://schemas.microsoft.com/office/drawing/2014/main" id="{68936203-D38B-4A09-9F15-C4176AEC5B94}"/>
                    </a:ext>
                  </a:extLst>
                </p:cNvPr>
                <p:cNvSpPr>
                  <a:spLocks/>
                </p:cNvSpPr>
                <p:nvPr/>
              </p:nvSpPr>
              <p:spPr bwMode="auto">
                <a:xfrm>
                  <a:off x="3373" y="2322"/>
                  <a:ext cx="115" cy="113"/>
                </a:xfrm>
                <a:custGeom>
                  <a:avLst/>
                  <a:gdLst>
                    <a:gd name="T0" fmla="*/ 56 w 115"/>
                    <a:gd name="T1" fmla="*/ 81 h 113"/>
                    <a:gd name="T2" fmla="*/ 58 w 115"/>
                    <a:gd name="T3" fmla="*/ 76 h 113"/>
                    <a:gd name="T4" fmla="*/ 61 w 115"/>
                    <a:gd name="T5" fmla="*/ 74 h 113"/>
                    <a:gd name="T6" fmla="*/ 65 w 115"/>
                    <a:gd name="T7" fmla="*/ 73 h 113"/>
                    <a:gd name="T8" fmla="*/ 69 w 115"/>
                    <a:gd name="T9" fmla="*/ 73 h 113"/>
                    <a:gd name="T10" fmla="*/ 70 w 115"/>
                    <a:gd name="T11" fmla="*/ 28 h 113"/>
                    <a:gd name="T12" fmla="*/ 115 w 115"/>
                    <a:gd name="T13" fmla="*/ 30 h 113"/>
                    <a:gd name="T14" fmla="*/ 115 w 115"/>
                    <a:gd name="T15" fmla="*/ 6 h 113"/>
                    <a:gd name="T16" fmla="*/ 115 w 115"/>
                    <a:gd name="T17" fmla="*/ 6 h 113"/>
                    <a:gd name="T18" fmla="*/ 115 w 115"/>
                    <a:gd name="T19" fmla="*/ 1 h 113"/>
                    <a:gd name="T20" fmla="*/ 58 w 115"/>
                    <a:gd name="T21" fmla="*/ 0 h 113"/>
                    <a:gd name="T22" fmla="*/ 53 w 115"/>
                    <a:gd name="T23" fmla="*/ 9 h 113"/>
                    <a:gd name="T24" fmla="*/ 53 w 115"/>
                    <a:gd name="T25" fmla="*/ 16 h 113"/>
                    <a:gd name="T26" fmla="*/ 51 w 115"/>
                    <a:gd name="T27" fmla="*/ 16 h 113"/>
                    <a:gd name="T28" fmla="*/ 41 w 115"/>
                    <a:gd name="T29" fmla="*/ 22 h 113"/>
                    <a:gd name="T30" fmla="*/ 40 w 115"/>
                    <a:gd name="T31" fmla="*/ 25 h 113"/>
                    <a:gd name="T32" fmla="*/ 36 w 115"/>
                    <a:gd name="T33" fmla="*/ 28 h 113"/>
                    <a:gd name="T34" fmla="*/ 37 w 115"/>
                    <a:gd name="T35" fmla="*/ 33 h 113"/>
                    <a:gd name="T36" fmla="*/ 28 w 115"/>
                    <a:gd name="T37" fmla="*/ 47 h 113"/>
                    <a:gd name="T38" fmla="*/ 28 w 115"/>
                    <a:gd name="T39" fmla="*/ 52 h 113"/>
                    <a:gd name="T40" fmla="*/ 21 w 115"/>
                    <a:gd name="T41" fmla="*/ 60 h 113"/>
                    <a:gd name="T42" fmla="*/ 19 w 115"/>
                    <a:gd name="T43" fmla="*/ 61 h 113"/>
                    <a:gd name="T44" fmla="*/ 16 w 115"/>
                    <a:gd name="T45" fmla="*/ 71 h 113"/>
                    <a:gd name="T46" fmla="*/ 16 w 115"/>
                    <a:gd name="T47" fmla="*/ 73 h 113"/>
                    <a:gd name="T48" fmla="*/ 10 w 115"/>
                    <a:gd name="T49" fmla="*/ 82 h 113"/>
                    <a:gd name="T50" fmla="*/ 10 w 115"/>
                    <a:gd name="T51" fmla="*/ 84 h 113"/>
                    <a:gd name="T52" fmla="*/ 12 w 115"/>
                    <a:gd name="T53" fmla="*/ 85 h 113"/>
                    <a:gd name="T54" fmla="*/ 10 w 115"/>
                    <a:gd name="T55" fmla="*/ 86 h 113"/>
                    <a:gd name="T56" fmla="*/ 5 w 115"/>
                    <a:gd name="T57" fmla="*/ 96 h 113"/>
                    <a:gd name="T58" fmla="*/ 3 w 115"/>
                    <a:gd name="T59" fmla="*/ 96 h 113"/>
                    <a:gd name="T60" fmla="*/ 1 w 115"/>
                    <a:gd name="T61" fmla="*/ 99 h 113"/>
                    <a:gd name="T62" fmla="*/ 1 w 115"/>
                    <a:gd name="T63" fmla="*/ 103 h 113"/>
                    <a:gd name="T64" fmla="*/ 0 w 115"/>
                    <a:gd name="T65" fmla="*/ 107 h 113"/>
                    <a:gd name="T66" fmla="*/ 0 w 115"/>
                    <a:gd name="T67" fmla="*/ 113 h 113"/>
                    <a:gd name="T68" fmla="*/ 57 w 115"/>
                    <a:gd name="T69" fmla="*/ 112 h 113"/>
                    <a:gd name="T70" fmla="*/ 56 w 115"/>
                    <a:gd name="T71" fmla="*/ 8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 h="113">
                      <a:moveTo>
                        <a:pt x="56" y="81"/>
                      </a:moveTo>
                      <a:lnTo>
                        <a:pt x="58" y="76"/>
                      </a:lnTo>
                      <a:lnTo>
                        <a:pt x="61" y="74"/>
                      </a:lnTo>
                      <a:lnTo>
                        <a:pt x="65" y="73"/>
                      </a:lnTo>
                      <a:lnTo>
                        <a:pt x="69" y="73"/>
                      </a:lnTo>
                      <a:lnTo>
                        <a:pt x="70" y="28"/>
                      </a:lnTo>
                      <a:lnTo>
                        <a:pt x="115" y="30"/>
                      </a:lnTo>
                      <a:lnTo>
                        <a:pt x="115" y="6"/>
                      </a:lnTo>
                      <a:lnTo>
                        <a:pt x="115" y="6"/>
                      </a:lnTo>
                      <a:lnTo>
                        <a:pt x="115" y="1"/>
                      </a:lnTo>
                      <a:lnTo>
                        <a:pt x="58" y="0"/>
                      </a:lnTo>
                      <a:lnTo>
                        <a:pt x="53" y="9"/>
                      </a:lnTo>
                      <a:lnTo>
                        <a:pt x="53" y="16"/>
                      </a:lnTo>
                      <a:lnTo>
                        <a:pt x="51" y="16"/>
                      </a:lnTo>
                      <a:lnTo>
                        <a:pt x="41" y="22"/>
                      </a:lnTo>
                      <a:lnTo>
                        <a:pt x="40" y="25"/>
                      </a:lnTo>
                      <a:lnTo>
                        <a:pt x="36" y="28"/>
                      </a:lnTo>
                      <a:lnTo>
                        <a:pt x="37" y="33"/>
                      </a:lnTo>
                      <a:lnTo>
                        <a:pt x="28" y="47"/>
                      </a:lnTo>
                      <a:lnTo>
                        <a:pt x="28" y="52"/>
                      </a:lnTo>
                      <a:lnTo>
                        <a:pt x="21" y="60"/>
                      </a:lnTo>
                      <a:lnTo>
                        <a:pt x="19" y="61"/>
                      </a:lnTo>
                      <a:lnTo>
                        <a:pt x="16" y="71"/>
                      </a:lnTo>
                      <a:lnTo>
                        <a:pt x="16" y="73"/>
                      </a:lnTo>
                      <a:lnTo>
                        <a:pt x="10" y="82"/>
                      </a:lnTo>
                      <a:lnTo>
                        <a:pt x="10" y="84"/>
                      </a:lnTo>
                      <a:lnTo>
                        <a:pt x="12" y="85"/>
                      </a:lnTo>
                      <a:lnTo>
                        <a:pt x="10" y="86"/>
                      </a:lnTo>
                      <a:lnTo>
                        <a:pt x="5" y="96"/>
                      </a:lnTo>
                      <a:lnTo>
                        <a:pt x="3" y="96"/>
                      </a:lnTo>
                      <a:lnTo>
                        <a:pt x="1" y="99"/>
                      </a:lnTo>
                      <a:lnTo>
                        <a:pt x="1" y="103"/>
                      </a:lnTo>
                      <a:lnTo>
                        <a:pt x="0" y="107"/>
                      </a:lnTo>
                      <a:lnTo>
                        <a:pt x="0" y="113"/>
                      </a:lnTo>
                      <a:lnTo>
                        <a:pt x="57" y="112"/>
                      </a:lnTo>
                      <a:lnTo>
                        <a:pt x="56" y="8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829">
                  <a:extLst>
                    <a:ext uri="{FF2B5EF4-FFF2-40B4-BE49-F238E27FC236}">
                      <a16:creationId xmlns:a16="http://schemas.microsoft.com/office/drawing/2014/main" id="{F19D0406-58C3-4679-B7F2-B6EE65B0F1C8}"/>
                    </a:ext>
                  </a:extLst>
                </p:cNvPr>
                <p:cNvSpPr>
                  <a:spLocks/>
                </p:cNvSpPr>
                <p:nvPr/>
              </p:nvSpPr>
              <p:spPr bwMode="auto">
                <a:xfrm>
                  <a:off x="3372" y="2328"/>
                  <a:ext cx="167" cy="221"/>
                </a:xfrm>
                <a:custGeom>
                  <a:avLst/>
                  <a:gdLst>
                    <a:gd name="T0" fmla="*/ 13 w 167"/>
                    <a:gd name="T1" fmla="*/ 192 h 221"/>
                    <a:gd name="T2" fmla="*/ 28 w 167"/>
                    <a:gd name="T3" fmla="*/ 187 h 221"/>
                    <a:gd name="T4" fmla="*/ 37 w 167"/>
                    <a:gd name="T5" fmla="*/ 190 h 221"/>
                    <a:gd name="T6" fmla="*/ 43 w 167"/>
                    <a:gd name="T7" fmla="*/ 195 h 221"/>
                    <a:gd name="T8" fmla="*/ 46 w 167"/>
                    <a:gd name="T9" fmla="*/ 198 h 221"/>
                    <a:gd name="T10" fmla="*/ 49 w 167"/>
                    <a:gd name="T11" fmla="*/ 197 h 221"/>
                    <a:gd name="T12" fmla="*/ 52 w 167"/>
                    <a:gd name="T13" fmla="*/ 199 h 221"/>
                    <a:gd name="T14" fmla="*/ 56 w 167"/>
                    <a:gd name="T15" fmla="*/ 206 h 221"/>
                    <a:gd name="T16" fmla="*/ 59 w 167"/>
                    <a:gd name="T17" fmla="*/ 210 h 221"/>
                    <a:gd name="T18" fmla="*/ 62 w 167"/>
                    <a:gd name="T19" fmla="*/ 215 h 221"/>
                    <a:gd name="T20" fmla="*/ 66 w 167"/>
                    <a:gd name="T21" fmla="*/ 221 h 221"/>
                    <a:gd name="T22" fmla="*/ 70 w 167"/>
                    <a:gd name="T23" fmla="*/ 217 h 221"/>
                    <a:gd name="T24" fmla="*/ 76 w 167"/>
                    <a:gd name="T25" fmla="*/ 212 h 221"/>
                    <a:gd name="T26" fmla="*/ 76 w 167"/>
                    <a:gd name="T27" fmla="*/ 203 h 221"/>
                    <a:gd name="T28" fmla="*/ 84 w 167"/>
                    <a:gd name="T29" fmla="*/ 202 h 221"/>
                    <a:gd name="T30" fmla="*/ 87 w 167"/>
                    <a:gd name="T31" fmla="*/ 212 h 221"/>
                    <a:gd name="T32" fmla="*/ 91 w 167"/>
                    <a:gd name="T33" fmla="*/ 205 h 221"/>
                    <a:gd name="T34" fmla="*/ 101 w 167"/>
                    <a:gd name="T35" fmla="*/ 203 h 221"/>
                    <a:gd name="T36" fmla="*/ 104 w 167"/>
                    <a:gd name="T37" fmla="*/ 210 h 221"/>
                    <a:gd name="T38" fmla="*/ 108 w 167"/>
                    <a:gd name="T39" fmla="*/ 207 h 221"/>
                    <a:gd name="T40" fmla="*/ 111 w 167"/>
                    <a:gd name="T41" fmla="*/ 210 h 221"/>
                    <a:gd name="T42" fmla="*/ 166 w 167"/>
                    <a:gd name="T43" fmla="*/ 194 h 221"/>
                    <a:gd name="T44" fmla="*/ 150 w 167"/>
                    <a:gd name="T45" fmla="*/ 41 h 221"/>
                    <a:gd name="T46" fmla="*/ 167 w 167"/>
                    <a:gd name="T47" fmla="*/ 41 h 221"/>
                    <a:gd name="T48" fmla="*/ 116 w 167"/>
                    <a:gd name="T49" fmla="*/ 0 h 221"/>
                    <a:gd name="T50" fmla="*/ 116 w 167"/>
                    <a:gd name="T51" fmla="*/ 24 h 221"/>
                    <a:gd name="T52" fmla="*/ 70 w 167"/>
                    <a:gd name="T53" fmla="*/ 67 h 221"/>
                    <a:gd name="T54" fmla="*/ 62 w 167"/>
                    <a:gd name="T55" fmla="*/ 68 h 221"/>
                    <a:gd name="T56" fmla="*/ 57 w 167"/>
                    <a:gd name="T57" fmla="*/ 75 h 221"/>
                    <a:gd name="T58" fmla="*/ 1 w 167"/>
                    <a:gd name="T59" fmla="*/ 107 h 221"/>
                    <a:gd name="T60" fmla="*/ 0 w 167"/>
                    <a:gd name="T61" fmla="*/ 111 h 221"/>
                    <a:gd name="T62" fmla="*/ 3 w 167"/>
                    <a:gd name="T63" fmla="*/ 114 h 221"/>
                    <a:gd name="T64" fmla="*/ 5 w 167"/>
                    <a:gd name="T65" fmla="*/ 118 h 221"/>
                    <a:gd name="T66" fmla="*/ 11 w 167"/>
                    <a:gd name="T67" fmla="*/ 124 h 221"/>
                    <a:gd name="T68" fmla="*/ 11 w 167"/>
                    <a:gd name="T69" fmla="*/ 130 h 221"/>
                    <a:gd name="T70" fmla="*/ 7 w 167"/>
                    <a:gd name="T71" fmla="*/ 135 h 221"/>
                    <a:gd name="T72" fmla="*/ 10 w 167"/>
                    <a:gd name="T73" fmla="*/ 145 h 221"/>
                    <a:gd name="T74" fmla="*/ 12 w 167"/>
                    <a:gd name="T75" fmla="*/ 174 h 221"/>
                    <a:gd name="T76" fmla="*/ 6 w 167"/>
                    <a:gd name="T77" fmla="*/ 190 h 221"/>
                    <a:gd name="T78" fmla="*/ 7 w 167"/>
                    <a:gd name="T79"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221">
                      <a:moveTo>
                        <a:pt x="10" y="195"/>
                      </a:moveTo>
                      <a:lnTo>
                        <a:pt x="13" y="192"/>
                      </a:lnTo>
                      <a:lnTo>
                        <a:pt x="20" y="190"/>
                      </a:lnTo>
                      <a:lnTo>
                        <a:pt x="28" y="187"/>
                      </a:lnTo>
                      <a:lnTo>
                        <a:pt x="30" y="187"/>
                      </a:lnTo>
                      <a:lnTo>
                        <a:pt x="37" y="190"/>
                      </a:lnTo>
                      <a:lnTo>
                        <a:pt x="40" y="190"/>
                      </a:lnTo>
                      <a:lnTo>
                        <a:pt x="43" y="195"/>
                      </a:lnTo>
                      <a:lnTo>
                        <a:pt x="43" y="197"/>
                      </a:lnTo>
                      <a:lnTo>
                        <a:pt x="46" y="198"/>
                      </a:lnTo>
                      <a:lnTo>
                        <a:pt x="48" y="197"/>
                      </a:lnTo>
                      <a:lnTo>
                        <a:pt x="49" y="197"/>
                      </a:lnTo>
                      <a:lnTo>
                        <a:pt x="51" y="197"/>
                      </a:lnTo>
                      <a:lnTo>
                        <a:pt x="52" y="199"/>
                      </a:lnTo>
                      <a:lnTo>
                        <a:pt x="52" y="203"/>
                      </a:lnTo>
                      <a:lnTo>
                        <a:pt x="56" y="206"/>
                      </a:lnTo>
                      <a:lnTo>
                        <a:pt x="56" y="210"/>
                      </a:lnTo>
                      <a:lnTo>
                        <a:pt x="59" y="210"/>
                      </a:lnTo>
                      <a:lnTo>
                        <a:pt x="59" y="214"/>
                      </a:lnTo>
                      <a:lnTo>
                        <a:pt x="62" y="215"/>
                      </a:lnTo>
                      <a:lnTo>
                        <a:pt x="66" y="218"/>
                      </a:lnTo>
                      <a:lnTo>
                        <a:pt x="66" y="221"/>
                      </a:lnTo>
                      <a:lnTo>
                        <a:pt x="66" y="221"/>
                      </a:lnTo>
                      <a:lnTo>
                        <a:pt x="70" y="217"/>
                      </a:lnTo>
                      <a:lnTo>
                        <a:pt x="74" y="217"/>
                      </a:lnTo>
                      <a:lnTo>
                        <a:pt x="76" y="212"/>
                      </a:lnTo>
                      <a:lnTo>
                        <a:pt x="76" y="210"/>
                      </a:lnTo>
                      <a:lnTo>
                        <a:pt x="76" y="203"/>
                      </a:lnTo>
                      <a:lnTo>
                        <a:pt x="80" y="202"/>
                      </a:lnTo>
                      <a:lnTo>
                        <a:pt x="84" y="202"/>
                      </a:lnTo>
                      <a:lnTo>
                        <a:pt x="84" y="207"/>
                      </a:lnTo>
                      <a:lnTo>
                        <a:pt x="87" y="212"/>
                      </a:lnTo>
                      <a:lnTo>
                        <a:pt x="87" y="213"/>
                      </a:lnTo>
                      <a:lnTo>
                        <a:pt x="91" y="205"/>
                      </a:lnTo>
                      <a:lnTo>
                        <a:pt x="98" y="201"/>
                      </a:lnTo>
                      <a:lnTo>
                        <a:pt x="101" y="203"/>
                      </a:lnTo>
                      <a:lnTo>
                        <a:pt x="101" y="207"/>
                      </a:lnTo>
                      <a:lnTo>
                        <a:pt x="104" y="210"/>
                      </a:lnTo>
                      <a:lnTo>
                        <a:pt x="106" y="207"/>
                      </a:lnTo>
                      <a:lnTo>
                        <a:pt x="108" y="207"/>
                      </a:lnTo>
                      <a:lnTo>
                        <a:pt x="109" y="209"/>
                      </a:lnTo>
                      <a:lnTo>
                        <a:pt x="111" y="210"/>
                      </a:lnTo>
                      <a:lnTo>
                        <a:pt x="161" y="210"/>
                      </a:lnTo>
                      <a:lnTo>
                        <a:pt x="166" y="194"/>
                      </a:lnTo>
                      <a:lnTo>
                        <a:pt x="161" y="191"/>
                      </a:lnTo>
                      <a:lnTo>
                        <a:pt x="150" y="41"/>
                      </a:lnTo>
                      <a:lnTo>
                        <a:pt x="167" y="41"/>
                      </a:lnTo>
                      <a:lnTo>
                        <a:pt x="167" y="41"/>
                      </a:lnTo>
                      <a:lnTo>
                        <a:pt x="167" y="41"/>
                      </a:lnTo>
                      <a:lnTo>
                        <a:pt x="116" y="0"/>
                      </a:lnTo>
                      <a:lnTo>
                        <a:pt x="116" y="0"/>
                      </a:lnTo>
                      <a:lnTo>
                        <a:pt x="116" y="24"/>
                      </a:lnTo>
                      <a:lnTo>
                        <a:pt x="71" y="22"/>
                      </a:lnTo>
                      <a:lnTo>
                        <a:pt x="70" y="67"/>
                      </a:lnTo>
                      <a:lnTo>
                        <a:pt x="66" y="67"/>
                      </a:lnTo>
                      <a:lnTo>
                        <a:pt x="62" y="68"/>
                      </a:lnTo>
                      <a:lnTo>
                        <a:pt x="59" y="70"/>
                      </a:lnTo>
                      <a:lnTo>
                        <a:pt x="57" y="75"/>
                      </a:lnTo>
                      <a:lnTo>
                        <a:pt x="58" y="106"/>
                      </a:lnTo>
                      <a:lnTo>
                        <a:pt x="1" y="107"/>
                      </a:lnTo>
                      <a:lnTo>
                        <a:pt x="1" y="107"/>
                      </a:lnTo>
                      <a:lnTo>
                        <a:pt x="0" y="111"/>
                      </a:lnTo>
                      <a:lnTo>
                        <a:pt x="0" y="117"/>
                      </a:lnTo>
                      <a:lnTo>
                        <a:pt x="3" y="114"/>
                      </a:lnTo>
                      <a:lnTo>
                        <a:pt x="4" y="117"/>
                      </a:lnTo>
                      <a:lnTo>
                        <a:pt x="5" y="118"/>
                      </a:lnTo>
                      <a:lnTo>
                        <a:pt x="7" y="117"/>
                      </a:lnTo>
                      <a:lnTo>
                        <a:pt x="11" y="124"/>
                      </a:lnTo>
                      <a:lnTo>
                        <a:pt x="9" y="126"/>
                      </a:lnTo>
                      <a:lnTo>
                        <a:pt x="11" y="130"/>
                      </a:lnTo>
                      <a:lnTo>
                        <a:pt x="10" y="135"/>
                      </a:lnTo>
                      <a:lnTo>
                        <a:pt x="7" y="135"/>
                      </a:lnTo>
                      <a:lnTo>
                        <a:pt x="6" y="137"/>
                      </a:lnTo>
                      <a:lnTo>
                        <a:pt x="10" y="145"/>
                      </a:lnTo>
                      <a:lnTo>
                        <a:pt x="13" y="162"/>
                      </a:lnTo>
                      <a:lnTo>
                        <a:pt x="12" y="174"/>
                      </a:lnTo>
                      <a:lnTo>
                        <a:pt x="8" y="179"/>
                      </a:lnTo>
                      <a:lnTo>
                        <a:pt x="6" y="190"/>
                      </a:lnTo>
                      <a:lnTo>
                        <a:pt x="5" y="197"/>
                      </a:lnTo>
                      <a:lnTo>
                        <a:pt x="7" y="195"/>
                      </a:lnTo>
                      <a:lnTo>
                        <a:pt x="10"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830">
                  <a:extLst>
                    <a:ext uri="{FF2B5EF4-FFF2-40B4-BE49-F238E27FC236}">
                      <a16:creationId xmlns:a16="http://schemas.microsoft.com/office/drawing/2014/main" id="{962B9312-C531-4D1F-98EE-D4682C390163}"/>
                    </a:ext>
                  </a:extLst>
                </p:cNvPr>
                <p:cNvSpPr>
                  <a:spLocks/>
                </p:cNvSpPr>
                <p:nvPr/>
              </p:nvSpPr>
              <p:spPr bwMode="auto">
                <a:xfrm>
                  <a:off x="3438" y="2369"/>
                  <a:ext cx="232" cy="257"/>
                </a:xfrm>
                <a:custGeom>
                  <a:avLst/>
                  <a:gdLst>
                    <a:gd name="T0" fmla="*/ 98 w 232"/>
                    <a:gd name="T1" fmla="*/ 241 h 257"/>
                    <a:gd name="T2" fmla="*/ 100 w 232"/>
                    <a:gd name="T3" fmla="*/ 232 h 257"/>
                    <a:gd name="T4" fmla="*/ 110 w 232"/>
                    <a:gd name="T5" fmla="*/ 218 h 257"/>
                    <a:gd name="T6" fmla="*/ 116 w 232"/>
                    <a:gd name="T7" fmla="*/ 204 h 257"/>
                    <a:gd name="T8" fmla="*/ 122 w 232"/>
                    <a:gd name="T9" fmla="*/ 200 h 257"/>
                    <a:gd name="T10" fmla="*/ 133 w 232"/>
                    <a:gd name="T11" fmla="*/ 195 h 257"/>
                    <a:gd name="T12" fmla="*/ 155 w 232"/>
                    <a:gd name="T13" fmla="*/ 178 h 257"/>
                    <a:gd name="T14" fmla="*/ 170 w 232"/>
                    <a:gd name="T15" fmla="*/ 173 h 257"/>
                    <a:gd name="T16" fmla="*/ 177 w 232"/>
                    <a:gd name="T17" fmla="*/ 176 h 257"/>
                    <a:gd name="T18" fmla="*/ 191 w 232"/>
                    <a:gd name="T19" fmla="*/ 175 h 257"/>
                    <a:gd name="T20" fmla="*/ 204 w 232"/>
                    <a:gd name="T21" fmla="*/ 173 h 257"/>
                    <a:gd name="T22" fmla="*/ 215 w 232"/>
                    <a:gd name="T23" fmla="*/ 169 h 257"/>
                    <a:gd name="T24" fmla="*/ 227 w 232"/>
                    <a:gd name="T25" fmla="*/ 159 h 257"/>
                    <a:gd name="T26" fmla="*/ 231 w 232"/>
                    <a:gd name="T27" fmla="*/ 136 h 257"/>
                    <a:gd name="T28" fmla="*/ 226 w 232"/>
                    <a:gd name="T29" fmla="*/ 105 h 257"/>
                    <a:gd name="T30" fmla="*/ 215 w 232"/>
                    <a:gd name="T31" fmla="*/ 102 h 257"/>
                    <a:gd name="T32" fmla="*/ 214 w 232"/>
                    <a:gd name="T33" fmla="*/ 91 h 257"/>
                    <a:gd name="T34" fmla="*/ 204 w 232"/>
                    <a:gd name="T35" fmla="*/ 85 h 257"/>
                    <a:gd name="T36" fmla="*/ 194 w 232"/>
                    <a:gd name="T37" fmla="*/ 73 h 257"/>
                    <a:gd name="T38" fmla="*/ 84 w 232"/>
                    <a:gd name="T39" fmla="*/ 0 h 257"/>
                    <a:gd name="T40" fmla="*/ 95 w 232"/>
                    <a:gd name="T41" fmla="*/ 169 h 257"/>
                    <a:gd name="T42" fmla="*/ 42 w 232"/>
                    <a:gd name="T43" fmla="*/ 166 h 257"/>
                    <a:gd name="T44" fmla="*/ 35 w 232"/>
                    <a:gd name="T45" fmla="*/ 166 h 257"/>
                    <a:gd name="T46" fmla="*/ 25 w 232"/>
                    <a:gd name="T47" fmla="*/ 164 h 257"/>
                    <a:gd name="T48" fmla="*/ 18 w 232"/>
                    <a:gd name="T49" fmla="*/ 166 h 257"/>
                    <a:gd name="T50" fmla="*/ 10 w 232"/>
                    <a:gd name="T51" fmla="*/ 162 h 257"/>
                    <a:gd name="T52" fmla="*/ 8 w 232"/>
                    <a:gd name="T53" fmla="*/ 176 h 257"/>
                    <a:gd name="T54" fmla="*/ 3 w 232"/>
                    <a:gd name="T55" fmla="*/ 181 h 257"/>
                    <a:gd name="T56" fmla="*/ 2 w 232"/>
                    <a:gd name="T57" fmla="*/ 193 h 257"/>
                    <a:gd name="T58" fmla="*/ 7 w 232"/>
                    <a:gd name="T59" fmla="*/ 204 h 257"/>
                    <a:gd name="T60" fmla="*/ 12 w 232"/>
                    <a:gd name="T61" fmla="*/ 207 h 257"/>
                    <a:gd name="T62" fmla="*/ 14 w 232"/>
                    <a:gd name="T63" fmla="*/ 214 h 257"/>
                    <a:gd name="T64" fmla="*/ 18 w 232"/>
                    <a:gd name="T65" fmla="*/ 221 h 257"/>
                    <a:gd name="T66" fmla="*/ 17 w 232"/>
                    <a:gd name="T67" fmla="*/ 226 h 257"/>
                    <a:gd name="T68" fmla="*/ 24 w 232"/>
                    <a:gd name="T69" fmla="*/ 227 h 257"/>
                    <a:gd name="T70" fmla="*/ 33 w 232"/>
                    <a:gd name="T71" fmla="*/ 227 h 257"/>
                    <a:gd name="T72" fmla="*/ 40 w 232"/>
                    <a:gd name="T73" fmla="*/ 221 h 257"/>
                    <a:gd name="T74" fmla="*/ 48 w 232"/>
                    <a:gd name="T75" fmla="*/ 221 h 257"/>
                    <a:gd name="T76" fmla="*/ 52 w 232"/>
                    <a:gd name="T77" fmla="*/ 230 h 257"/>
                    <a:gd name="T78" fmla="*/ 56 w 232"/>
                    <a:gd name="T79" fmla="*/ 237 h 257"/>
                    <a:gd name="T80" fmla="*/ 52 w 232"/>
                    <a:gd name="T81" fmla="*/ 248 h 257"/>
                    <a:gd name="T82" fmla="*/ 59 w 232"/>
                    <a:gd name="T83" fmla="*/ 245 h 257"/>
                    <a:gd name="T84" fmla="*/ 59 w 232"/>
                    <a:gd name="T85" fmla="*/ 252 h 257"/>
                    <a:gd name="T86" fmla="*/ 64 w 232"/>
                    <a:gd name="T87" fmla="*/ 256 h 257"/>
                    <a:gd name="T88" fmla="*/ 73 w 232"/>
                    <a:gd name="T89" fmla="*/ 256 h 257"/>
                    <a:gd name="T90" fmla="*/ 81 w 232"/>
                    <a:gd name="T91" fmla="*/ 253 h 257"/>
                    <a:gd name="T92" fmla="*/ 88 w 232"/>
                    <a:gd name="T93" fmla="*/ 254 h 257"/>
                    <a:gd name="T94" fmla="*/ 97 w 232"/>
                    <a:gd name="T95" fmla="*/ 2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57">
                      <a:moveTo>
                        <a:pt x="99" y="247"/>
                      </a:moveTo>
                      <a:lnTo>
                        <a:pt x="98" y="245"/>
                      </a:lnTo>
                      <a:lnTo>
                        <a:pt x="98" y="241"/>
                      </a:lnTo>
                      <a:lnTo>
                        <a:pt x="101" y="240"/>
                      </a:lnTo>
                      <a:lnTo>
                        <a:pt x="101" y="235"/>
                      </a:lnTo>
                      <a:lnTo>
                        <a:pt x="100" y="232"/>
                      </a:lnTo>
                      <a:lnTo>
                        <a:pt x="102" y="230"/>
                      </a:lnTo>
                      <a:lnTo>
                        <a:pt x="105" y="227"/>
                      </a:lnTo>
                      <a:lnTo>
                        <a:pt x="110" y="218"/>
                      </a:lnTo>
                      <a:lnTo>
                        <a:pt x="112" y="213"/>
                      </a:lnTo>
                      <a:lnTo>
                        <a:pt x="113" y="211"/>
                      </a:lnTo>
                      <a:lnTo>
                        <a:pt x="116" y="204"/>
                      </a:lnTo>
                      <a:lnTo>
                        <a:pt x="118" y="203"/>
                      </a:lnTo>
                      <a:lnTo>
                        <a:pt x="118" y="200"/>
                      </a:lnTo>
                      <a:lnTo>
                        <a:pt x="122" y="200"/>
                      </a:lnTo>
                      <a:lnTo>
                        <a:pt x="125" y="200"/>
                      </a:lnTo>
                      <a:lnTo>
                        <a:pt x="132" y="198"/>
                      </a:lnTo>
                      <a:lnTo>
                        <a:pt x="133" y="195"/>
                      </a:lnTo>
                      <a:lnTo>
                        <a:pt x="141" y="189"/>
                      </a:lnTo>
                      <a:lnTo>
                        <a:pt x="152" y="181"/>
                      </a:lnTo>
                      <a:lnTo>
                        <a:pt x="155" y="178"/>
                      </a:lnTo>
                      <a:lnTo>
                        <a:pt x="160" y="175"/>
                      </a:lnTo>
                      <a:lnTo>
                        <a:pt x="166" y="173"/>
                      </a:lnTo>
                      <a:lnTo>
                        <a:pt x="170" y="173"/>
                      </a:lnTo>
                      <a:lnTo>
                        <a:pt x="173" y="175"/>
                      </a:lnTo>
                      <a:lnTo>
                        <a:pt x="176" y="175"/>
                      </a:lnTo>
                      <a:lnTo>
                        <a:pt x="177" y="176"/>
                      </a:lnTo>
                      <a:lnTo>
                        <a:pt x="177" y="175"/>
                      </a:lnTo>
                      <a:lnTo>
                        <a:pt x="180" y="176"/>
                      </a:lnTo>
                      <a:lnTo>
                        <a:pt x="191" y="175"/>
                      </a:lnTo>
                      <a:lnTo>
                        <a:pt x="194" y="176"/>
                      </a:lnTo>
                      <a:lnTo>
                        <a:pt x="198" y="173"/>
                      </a:lnTo>
                      <a:lnTo>
                        <a:pt x="204" y="173"/>
                      </a:lnTo>
                      <a:lnTo>
                        <a:pt x="207" y="173"/>
                      </a:lnTo>
                      <a:lnTo>
                        <a:pt x="211" y="170"/>
                      </a:lnTo>
                      <a:lnTo>
                        <a:pt x="215" y="169"/>
                      </a:lnTo>
                      <a:lnTo>
                        <a:pt x="219" y="167"/>
                      </a:lnTo>
                      <a:lnTo>
                        <a:pt x="226" y="162"/>
                      </a:lnTo>
                      <a:lnTo>
                        <a:pt x="227" y="159"/>
                      </a:lnTo>
                      <a:lnTo>
                        <a:pt x="228" y="152"/>
                      </a:lnTo>
                      <a:lnTo>
                        <a:pt x="229" y="151"/>
                      </a:lnTo>
                      <a:lnTo>
                        <a:pt x="231" y="136"/>
                      </a:lnTo>
                      <a:lnTo>
                        <a:pt x="232" y="103"/>
                      </a:lnTo>
                      <a:lnTo>
                        <a:pt x="232" y="103"/>
                      </a:lnTo>
                      <a:lnTo>
                        <a:pt x="226" y="105"/>
                      </a:lnTo>
                      <a:lnTo>
                        <a:pt x="219" y="106"/>
                      </a:lnTo>
                      <a:lnTo>
                        <a:pt x="216" y="104"/>
                      </a:lnTo>
                      <a:lnTo>
                        <a:pt x="215" y="102"/>
                      </a:lnTo>
                      <a:lnTo>
                        <a:pt x="217" y="97"/>
                      </a:lnTo>
                      <a:lnTo>
                        <a:pt x="217" y="94"/>
                      </a:lnTo>
                      <a:lnTo>
                        <a:pt x="214" y="91"/>
                      </a:lnTo>
                      <a:lnTo>
                        <a:pt x="211" y="90"/>
                      </a:lnTo>
                      <a:lnTo>
                        <a:pt x="208" y="87"/>
                      </a:lnTo>
                      <a:lnTo>
                        <a:pt x="204" y="85"/>
                      </a:lnTo>
                      <a:lnTo>
                        <a:pt x="199" y="85"/>
                      </a:lnTo>
                      <a:lnTo>
                        <a:pt x="196" y="82"/>
                      </a:lnTo>
                      <a:lnTo>
                        <a:pt x="194" y="73"/>
                      </a:lnTo>
                      <a:lnTo>
                        <a:pt x="101" y="0"/>
                      </a:lnTo>
                      <a:lnTo>
                        <a:pt x="101" y="0"/>
                      </a:lnTo>
                      <a:lnTo>
                        <a:pt x="84" y="0"/>
                      </a:lnTo>
                      <a:lnTo>
                        <a:pt x="95" y="150"/>
                      </a:lnTo>
                      <a:lnTo>
                        <a:pt x="100" y="153"/>
                      </a:lnTo>
                      <a:lnTo>
                        <a:pt x="95" y="169"/>
                      </a:lnTo>
                      <a:lnTo>
                        <a:pt x="45" y="169"/>
                      </a:lnTo>
                      <a:lnTo>
                        <a:pt x="43" y="168"/>
                      </a:lnTo>
                      <a:lnTo>
                        <a:pt x="42" y="166"/>
                      </a:lnTo>
                      <a:lnTo>
                        <a:pt x="40" y="166"/>
                      </a:lnTo>
                      <a:lnTo>
                        <a:pt x="38" y="169"/>
                      </a:lnTo>
                      <a:lnTo>
                        <a:pt x="35" y="166"/>
                      </a:lnTo>
                      <a:lnTo>
                        <a:pt x="35" y="162"/>
                      </a:lnTo>
                      <a:lnTo>
                        <a:pt x="32" y="160"/>
                      </a:lnTo>
                      <a:lnTo>
                        <a:pt x="25" y="164"/>
                      </a:lnTo>
                      <a:lnTo>
                        <a:pt x="21" y="172"/>
                      </a:lnTo>
                      <a:lnTo>
                        <a:pt x="21" y="171"/>
                      </a:lnTo>
                      <a:lnTo>
                        <a:pt x="18" y="166"/>
                      </a:lnTo>
                      <a:lnTo>
                        <a:pt x="18" y="161"/>
                      </a:lnTo>
                      <a:lnTo>
                        <a:pt x="14" y="161"/>
                      </a:lnTo>
                      <a:lnTo>
                        <a:pt x="10" y="162"/>
                      </a:lnTo>
                      <a:lnTo>
                        <a:pt x="10" y="169"/>
                      </a:lnTo>
                      <a:lnTo>
                        <a:pt x="10" y="171"/>
                      </a:lnTo>
                      <a:lnTo>
                        <a:pt x="8" y="176"/>
                      </a:lnTo>
                      <a:lnTo>
                        <a:pt x="4" y="176"/>
                      </a:lnTo>
                      <a:lnTo>
                        <a:pt x="0" y="180"/>
                      </a:lnTo>
                      <a:lnTo>
                        <a:pt x="3" y="181"/>
                      </a:lnTo>
                      <a:lnTo>
                        <a:pt x="3" y="184"/>
                      </a:lnTo>
                      <a:lnTo>
                        <a:pt x="4" y="187"/>
                      </a:lnTo>
                      <a:lnTo>
                        <a:pt x="2" y="193"/>
                      </a:lnTo>
                      <a:lnTo>
                        <a:pt x="2" y="196"/>
                      </a:lnTo>
                      <a:lnTo>
                        <a:pt x="6" y="200"/>
                      </a:lnTo>
                      <a:lnTo>
                        <a:pt x="7" y="204"/>
                      </a:lnTo>
                      <a:lnTo>
                        <a:pt x="9" y="206"/>
                      </a:lnTo>
                      <a:lnTo>
                        <a:pt x="11" y="206"/>
                      </a:lnTo>
                      <a:lnTo>
                        <a:pt x="12" y="207"/>
                      </a:lnTo>
                      <a:lnTo>
                        <a:pt x="13" y="210"/>
                      </a:lnTo>
                      <a:lnTo>
                        <a:pt x="14" y="212"/>
                      </a:lnTo>
                      <a:lnTo>
                        <a:pt x="14" y="214"/>
                      </a:lnTo>
                      <a:lnTo>
                        <a:pt x="14" y="216"/>
                      </a:lnTo>
                      <a:lnTo>
                        <a:pt x="14" y="218"/>
                      </a:lnTo>
                      <a:lnTo>
                        <a:pt x="18" y="221"/>
                      </a:lnTo>
                      <a:lnTo>
                        <a:pt x="18" y="224"/>
                      </a:lnTo>
                      <a:lnTo>
                        <a:pt x="17" y="226"/>
                      </a:lnTo>
                      <a:lnTo>
                        <a:pt x="17" y="226"/>
                      </a:lnTo>
                      <a:lnTo>
                        <a:pt x="18" y="228"/>
                      </a:lnTo>
                      <a:lnTo>
                        <a:pt x="21" y="225"/>
                      </a:lnTo>
                      <a:lnTo>
                        <a:pt x="24" y="227"/>
                      </a:lnTo>
                      <a:lnTo>
                        <a:pt x="27" y="229"/>
                      </a:lnTo>
                      <a:lnTo>
                        <a:pt x="30" y="229"/>
                      </a:lnTo>
                      <a:lnTo>
                        <a:pt x="33" y="227"/>
                      </a:lnTo>
                      <a:lnTo>
                        <a:pt x="35" y="227"/>
                      </a:lnTo>
                      <a:lnTo>
                        <a:pt x="38" y="222"/>
                      </a:lnTo>
                      <a:lnTo>
                        <a:pt x="40" y="221"/>
                      </a:lnTo>
                      <a:lnTo>
                        <a:pt x="44" y="224"/>
                      </a:lnTo>
                      <a:lnTo>
                        <a:pt x="45" y="222"/>
                      </a:lnTo>
                      <a:lnTo>
                        <a:pt x="48" y="221"/>
                      </a:lnTo>
                      <a:lnTo>
                        <a:pt x="48" y="223"/>
                      </a:lnTo>
                      <a:lnTo>
                        <a:pt x="51" y="226"/>
                      </a:lnTo>
                      <a:lnTo>
                        <a:pt x="52" y="230"/>
                      </a:lnTo>
                      <a:lnTo>
                        <a:pt x="52" y="235"/>
                      </a:lnTo>
                      <a:lnTo>
                        <a:pt x="53" y="236"/>
                      </a:lnTo>
                      <a:lnTo>
                        <a:pt x="56" y="237"/>
                      </a:lnTo>
                      <a:lnTo>
                        <a:pt x="56" y="238"/>
                      </a:lnTo>
                      <a:lnTo>
                        <a:pt x="54" y="243"/>
                      </a:lnTo>
                      <a:lnTo>
                        <a:pt x="52" y="248"/>
                      </a:lnTo>
                      <a:lnTo>
                        <a:pt x="55" y="247"/>
                      </a:lnTo>
                      <a:lnTo>
                        <a:pt x="56" y="245"/>
                      </a:lnTo>
                      <a:lnTo>
                        <a:pt x="59" y="245"/>
                      </a:lnTo>
                      <a:lnTo>
                        <a:pt x="59" y="248"/>
                      </a:lnTo>
                      <a:lnTo>
                        <a:pt x="59" y="250"/>
                      </a:lnTo>
                      <a:lnTo>
                        <a:pt x="59" y="252"/>
                      </a:lnTo>
                      <a:lnTo>
                        <a:pt x="63" y="252"/>
                      </a:lnTo>
                      <a:lnTo>
                        <a:pt x="64" y="254"/>
                      </a:lnTo>
                      <a:lnTo>
                        <a:pt x="64" y="256"/>
                      </a:lnTo>
                      <a:lnTo>
                        <a:pt x="69" y="253"/>
                      </a:lnTo>
                      <a:lnTo>
                        <a:pt x="70" y="253"/>
                      </a:lnTo>
                      <a:lnTo>
                        <a:pt x="73" y="256"/>
                      </a:lnTo>
                      <a:lnTo>
                        <a:pt x="80" y="256"/>
                      </a:lnTo>
                      <a:lnTo>
                        <a:pt x="80" y="255"/>
                      </a:lnTo>
                      <a:lnTo>
                        <a:pt x="81" y="253"/>
                      </a:lnTo>
                      <a:lnTo>
                        <a:pt x="85" y="252"/>
                      </a:lnTo>
                      <a:lnTo>
                        <a:pt x="89" y="252"/>
                      </a:lnTo>
                      <a:lnTo>
                        <a:pt x="88" y="254"/>
                      </a:lnTo>
                      <a:lnTo>
                        <a:pt x="90" y="256"/>
                      </a:lnTo>
                      <a:lnTo>
                        <a:pt x="94" y="257"/>
                      </a:lnTo>
                      <a:lnTo>
                        <a:pt x="97" y="252"/>
                      </a:lnTo>
                      <a:lnTo>
                        <a:pt x="98" y="251"/>
                      </a:lnTo>
                      <a:lnTo>
                        <a:pt x="99" y="2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831">
                  <a:extLst>
                    <a:ext uri="{FF2B5EF4-FFF2-40B4-BE49-F238E27FC236}">
                      <a16:creationId xmlns:a16="http://schemas.microsoft.com/office/drawing/2014/main" id="{5CCC6BEE-B143-4159-8013-D08EA8D3BF3B}"/>
                    </a:ext>
                  </a:extLst>
                </p:cNvPr>
                <p:cNvSpPr>
                  <a:spLocks/>
                </p:cNvSpPr>
                <p:nvPr/>
              </p:nvSpPr>
              <p:spPr bwMode="auto">
                <a:xfrm>
                  <a:off x="3536" y="2542"/>
                  <a:ext cx="107" cy="93"/>
                </a:xfrm>
                <a:custGeom>
                  <a:avLst/>
                  <a:gdLst>
                    <a:gd name="T0" fmla="*/ 104 w 107"/>
                    <a:gd name="T1" fmla="*/ 44 h 93"/>
                    <a:gd name="T2" fmla="*/ 103 w 107"/>
                    <a:gd name="T3" fmla="*/ 39 h 93"/>
                    <a:gd name="T4" fmla="*/ 101 w 107"/>
                    <a:gd name="T5" fmla="*/ 36 h 93"/>
                    <a:gd name="T6" fmla="*/ 90 w 107"/>
                    <a:gd name="T7" fmla="*/ 35 h 93"/>
                    <a:gd name="T8" fmla="*/ 76 w 107"/>
                    <a:gd name="T9" fmla="*/ 17 h 93"/>
                    <a:gd name="T10" fmla="*/ 78 w 107"/>
                    <a:gd name="T11" fmla="*/ 9 h 93"/>
                    <a:gd name="T12" fmla="*/ 79 w 107"/>
                    <a:gd name="T13" fmla="*/ 3 h 93"/>
                    <a:gd name="T14" fmla="*/ 75 w 107"/>
                    <a:gd name="T15" fmla="*/ 2 h 93"/>
                    <a:gd name="T16" fmla="*/ 68 w 107"/>
                    <a:gd name="T17" fmla="*/ 0 h 93"/>
                    <a:gd name="T18" fmla="*/ 57 w 107"/>
                    <a:gd name="T19" fmla="*/ 5 h 93"/>
                    <a:gd name="T20" fmla="*/ 43 w 107"/>
                    <a:gd name="T21" fmla="*/ 16 h 93"/>
                    <a:gd name="T22" fmla="*/ 34 w 107"/>
                    <a:gd name="T23" fmla="*/ 25 h 93"/>
                    <a:gd name="T24" fmla="*/ 24 w 107"/>
                    <a:gd name="T25" fmla="*/ 27 h 93"/>
                    <a:gd name="T26" fmla="*/ 20 w 107"/>
                    <a:gd name="T27" fmla="*/ 30 h 93"/>
                    <a:gd name="T28" fmla="*/ 15 w 107"/>
                    <a:gd name="T29" fmla="*/ 38 h 93"/>
                    <a:gd name="T30" fmla="*/ 12 w 107"/>
                    <a:gd name="T31" fmla="*/ 45 h 93"/>
                    <a:gd name="T32" fmla="*/ 4 w 107"/>
                    <a:gd name="T33" fmla="*/ 57 h 93"/>
                    <a:gd name="T34" fmla="*/ 3 w 107"/>
                    <a:gd name="T35" fmla="*/ 62 h 93"/>
                    <a:gd name="T36" fmla="*/ 0 w 107"/>
                    <a:gd name="T37" fmla="*/ 68 h 93"/>
                    <a:gd name="T38" fmla="*/ 1 w 107"/>
                    <a:gd name="T39" fmla="*/ 74 h 93"/>
                    <a:gd name="T40" fmla="*/ 1 w 107"/>
                    <a:gd name="T41" fmla="*/ 78 h 93"/>
                    <a:gd name="T42" fmla="*/ 10 w 107"/>
                    <a:gd name="T43" fmla="*/ 85 h 93"/>
                    <a:gd name="T44" fmla="*/ 13 w 107"/>
                    <a:gd name="T45" fmla="*/ 86 h 93"/>
                    <a:gd name="T46" fmla="*/ 19 w 107"/>
                    <a:gd name="T47" fmla="*/ 88 h 93"/>
                    <a:gd name="T48" fmla="*/ 25 w 107"/>
                    <a:gd name="T49" fmla="*/ 93 h 93"/>
                    <a:gd name="T50" fmla="*/ 31 w 107"/>
                    <a:gd name="T51" fmla="*/ 90 h 93"/>
                    <a:gd name="T52" fmla="*/ 35 w 107"/>
                    <a:gd name="T53" fmla="*/ 92 h 93"/>
                    <a:gd name="T54" fmla="*/ 37 w 107"/>
                    <a:gd name="T55" fmla="*/ 88 h 93"/>
                    <a:gd name="T56" fmla="*/ 34 w 107"/>
                    <a:gd name="T57" fmla="*/ 82 h 93"/>
                    <a:gd name="T58" fmla="*/ 34 w 107"/>
                    <a:gd name="T59" fmla="*/ 72 h 93"/>
                    <a:gd name="T60" fmla="*/ 49 w 107"/>
                    <a:gd name="T61" fmla="*/ 72 h 93"/>
                    <a:gd name="T62" fmla="*/ 58 w 107"/>
                    <a:gd name="T63" fmla="*/ 72 h 93"/>
                    <a:gd name="T64" fmla="*/ 66 w 107"/>
                    <a:gd name="T65" fmla="*/ 70 h 93"/>
                    <a:gd name="T66" fmla="*/ 71 w 107"/>
                    <a:gd name="T67" fmla="*/ 69 h 93"/>
                    <a:gd name="T68" fmla="*/ 72 w 107"/>
                    <a:gd name="T69" fmla="*/ 69 h 93"/>
                    <a:gd name="T70" fmla="*/ 87 w 107"/>
                    <a:gd name="T71" fmla="*/ 72 h 93"/>
                    <a:gd name="T72" fmla="*/ 90 w 107"/>
                    <a:gd name="T73" fmla="*/ 67 h 93"/>
                    <a:gd name="T74" fmla="*/ 93 w 107"/>
                    <a:gd name="T75" fmla="*/ 62 h 93"/>
                    <a:gd name="T76" fmla="*/ 96 w 107"/>
                    <a:gd name="T77" fmla="*/ 61 h 93"/>
                    <a:gd name="T78" fmla="*/ 103 w 107"/>
                    <a:gd name="T79" fmla="*/ 58 h 93"/>
                    <a:gd name="T80" fmla="*/ 107 w 107"/>
                    <a:gd name="T81" fmla="*/ 51 h 93"/>
                    <a:gd name="T82" fmla="*/ 103 w 107"/>
                    <a:gd name="T83" fmla="*/ 4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93">
                      <a:moveTo>
                        <a:pt x="103" y="46"/>
                      </a:moveTo>
                      <a:lnTo>
                        <a:pt x="104" y="44"/>
                      </a:lnTo>
                      <a:lnTo>
                        <a:pt x="104" y="40"/>
                      </a:lnTo>
                      <a:lnTo>
                        <a:pt x="103" y="39"/>
                      </a:lnTo>
                      <a:lnTo>
                        <a:pt x="103" y="37"/>
                      </a:lnTo>
                      <a:lnTo>
                        <a:pt x="101" y="36"/>
                      </a:lnTo>
                      <a:lnTo>
                        <a:pt x="95" y="40"/>
                      </a:lnTo>
                      <a:lnTo>
                        <a:pt x="90" y="35"/>
                      </a:lnTo>
                      <a:lnTo>
                        <a:pt x="89" y="28"/>
                      </a:lnTo>
                      <a:lnTo>
                        <a:pt x="76" y="17"/>
                      </a:lnTo>
                      <a:lnTo>
                        <a:pt x="76" y="13"/>
                      </a:lnTo>
                      <a:lnTo>
                        <a:pt x="78" y="9"/>
                      </a:lnTo>
                      <a:lnTo>
                        <a:pt x="79" y="4"/>
                      </a:lnTo>
                      <a:lnTo>
                        <a:pt x="79" y="3"/>
                      </a:lnTo>
                      <a:lnTo>
                        <a:pt x="78" y="2"/>
                      </a:lnTo>
                      <a:lnTo>
                        <a:pt x="75" y="2"/>
                      </a:lnTo>
                      <a:lnTo>
                        <a:pt x="72" y="0"/>
                      </a:lnTo>
                      <a:lnTo>
                        <a:pt x="68" y="0"/>
                      </a:lnTo>
                      <a:lnTo>
                        <a:pt x="62" y="2"/>
                      </a:lnTo>
                      <a:lnTo>
                        <a:pt x="57" y="5"/>
                      </a:lnTo>
                      <a:lnTo>
                        <a:pt x="54" y="8"/>
                      </a:lnTo>
                      <a:lnTo>
                        <a:pt x="43" y="16"/>
                      </a:lnTo>
                      <a:lnTo>
                        <a:pt x="35" y="22"/>
                      </a:lnTo>
                      <a:lnTo>
                        <a:pt x="34" y="25"/>
                      </a:lnTo>
                      <a:lnTo>
                        <a:pt x="27" y="27"/>
                      </a:lnTo>
                      <a:lnTo>
                        <a:pt x="24" y="27"/>
                      </a:lnTo>
                      <a:lnTo>
                        <a:pt x="20" y="27"/>
                      </a:lnTo>
                      <a:lnTo>
                        <a:pt x="20" y="30"/>
                      </a:lnTo>
                      <a:lnTo>
                        <a:pt x="18" y="31"/>
                      </a:lnTo>
                      <a:lnTo>
                        <a:pt x="15" y="38"/>
                      </a:lnTo>
                      <a:lnTo>
                        <a:pt x="14" y="40"/>
                      </a:lnTo>
                      <a:lnTo>
                        <a:pt x="12" y="45"/>
                      </a:lnTo>
                      <a:lnTo>
                        <a:pt x="7" y="54"/>
                      </a:lnTo>
                      <a:lnTo>
                        <a:pt x="4" y="57"/>
                      </a:lnTo>
                      <a:lnTo>
                        <a:pt x="2" y="59"/>
                      </a:lnTo>
                      <a:lnTo>
                        <a:pt x="3" y="62"/>
                      </a:lnTo>
                      <a:lnTo>
                        <a:pt x="3" y="67"/>
                      </a:lnTo>
                      <a:lnTo>
                        <a:pt x="0" y="68"/>
                      </a:lnTo>
                      <a:lnTo>
                        <a:pt x="0" y="72"/>
                      </a:lnTo>
                      <a:lnTo>
                        <a:pt x="1" y="74"/>
                      </a:lnTo>
                      <a:lnTo>
                        <a:pt x="0" y="78"/>
                      </a:lnTo>
                      <a:lnTo>
                        <a:pt x="1" y="78"/>
                      </a:lnTo>
                      <a:lnTo>
                        <a:pt x="5" y="82"/>
                      </a:lnTo>
                      <a:lnTo>
                        <a:pt x="10" y="85"/>
                      </a:lnTo>
                      <a:lnTo>
                        <a:pt x="12" y="85"/>
                      </a:lnTo>
                      <a:lnTo>
                        <a:pt x="13" y="86"/>
                      </a:lnTo>
                      <a:lnTo>
                        <a:pt x="16" y="86"/>
                      </a:lnTo>
                      <a:lnTo>
                        <a:pt x="19" y="88"/>
                      </a:lnTo>
                      <a:lnTo>
                        <a:pt x="20" y="90"/>
                      </a:lnTo>
                      <a:lnTo>
                        <a:pt x="25" y="93"/>
                      </a:lnTo>
                      <a:lnTo>
                        <a:pt x="28" y="93"/>
                      </a:lnTo>
                      <a:lnTo>
                        <a:pt x="31" y="90"/>
                      </a:lnTo>
                      <a:lnTo>
                        <a:pt x="33" y="90"/>
                      </a:lnTo>
                      <a:lnTo>
                        <a:pt x="35" y="92"/>
                      </a:lnTo>
                      <a:lnTo>
                        <a:pt x="38" y="93"/>
                      </a:lnTo>
                      <a:lnTo>
                        <a:pt x="37" y="88"/>
                      </a:lnTo>
                      <a:lnTo>
                        <a:pt x="36" y="83"/>
                      </a:lnTo>
                      <a:lnTo>
                        <a:pt x="34" y="82"/>
                      </a:lnTo>
                      <a:lnTo>
                        <a:pt x="34" y="76"/>
                      </a:lnTo>
                      <a:lnTo>
                        <a:pt x="34" y="72"/>
                      </a:lnTo>
                      <a:lnTo>
                        <a:pt x="39" y="72"/>
                      </a:lnTo>
                      <a:lnTo>
                        <a:pt x="49" y="72"/>
                      </a:lnTo>
                      <a:lnTo>
                        <a:pt x="51" y="72"/>
                      </a:lnTo>
                      <a:lnTo>
                        <a:pt x="58" y="72"/>
                      </a:lnTo>
                      <a:lnTo>
                        <a:pt x="63" y="70"/>
                      </a:lnTo>
                      <a:lnTo>
                        <a:pt x="66" y="70"/>
                      </a:lnTo>
                      <a:lnTo>
                        <a:pt x="70" y="69"/>
                      </a:lnTo>
                      <a:lnTo>
                        <a:pt x="71" y="69"/>
                      </a:lnTo>
                      <a:lnTo>
                        <a:pt x="71" y="69"/>
                      </a:lnTo>
                      <a:lnTo>
                        <a:pt x="72" y="69"/>
                      </a:lnTo>
                      <a:lnTo>
                        <a:pt x="86" y="73"/>
                      </a:lnTo>
                      <a:lnTo>
                        <a:pt x="87" y="72"/>
                      </a:lnTo>
                      <a:lnTo>
                        <a:pt x="91" y="70"/>
                      </a:lnTo>
                      <a:lnTo>
                        <a:pt x="90" y="67"/>
                      </a:lnTo>
                      <a:lnTo>
                        <a:pt x="93" y="65"/>
                      </a:lnTo>
                      <a:lnTo>
                        <a:pt x="93" y="62"/>
                      </a:lnTo>
                      <a:lnTo>
                        <a:pt x="95" y="60"/>
                      </a:lnTo>
                      <a:lnTo>
                        <a:pt x="96" y="61"/>
                      </a:lnTo>
                      <a:lnTo>
                        <a:pt x="101" y="58"/>
                      </a:lnTo>
                      <a:lnTo>
                        <a:pt x="103" y="58"/>
                      </a:lnTo>
                      <a:lnTo>
                        <a:pt x="107" y="54"/>
                      </a:lnTo>
                      <a:lnTo>
                        <a:pt x="107" y="51"/>
                      </a:lnTo>
                      <a:lnTo>
                        <a:pt x="106" y="51"/>
                      </a:lnTo>
                      <a:lnTo>
                        <a:pt x="103"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832">
                  <a:extLst>
                    <a:ext uri="{FF2B5EF4-FFF2-40B4-BE49-F238E27FC236}">
                      <a16:creationId xmlns:a16="http://schemas.microsoft.com/office/drawing/2014/main" id="{864E95DD-31F0-450B-98CE-40387A82DB5B}"/>
                    </a:ext>
                  </a:extLst>
                </p:cNvPr>
                <p:cNvSpPr>
                  <a:spLocks/>
                </p:cNvSpPr>
                <p:nvPr/>
              </p:nvSpPr>
              <p:spPr bwMode="auto">
                <a:xfrm>
                  <a:off x="3364" y="2515"/>
                  <a:ext cx="92" cy="80"/>
                </a:xfrm>
                <a:custGeom>
                  <a:avLst/>
                  <a:gdLst>
                    <a:gd name="T0" fmla="*/ 29 w 92"/>
                    <a:gd name="T1" fmla="*/ 75 h 80"/>
                    <a:gd name="T2" fmla="*/ 36 w 92"/>
                    <a:gd name="T3" fmla="*/ 68 h 80"/>
                    <a:gd name="T4" fmla="*/ 53 w 92"/>
                    <a:gd name="T5" fmla="*/ 70 h 80"/>
                    <a:gd name="T6" fmla="*/ 55 w 92"/>
                    <a:gd name="T7" fmla="*/ 69 h 80"/>
                    <a:gd name="T8" fmla="*/ 70 w 92"/>
                    <a:gd name="T9" fmla="*/ 72 h 80"/>
                    <a:gd name="T10" fmla="*/ 77 w 92"/>
                    <a:gd name="T11" fmla="*/ 75 h 80"/>
                    <a:gd name="T12" fmla="*/ 84 w 92"/>
                    <a:gd name="T13" fmla="*/ 75 h 80"/>
                    <a:gd name="T14" fmla="*/ 88 w 92"/>
                    <a:gd name="T15" fmla="*/ 77 h 80"/>
                    <a:gd name="T16" fmla="*/ 91 w 92"/>
                    <a:gd name="T17" fmla="*/ 80 h 80"/>
                    <a:gd name="T18" fmla="*/ 92 w 92"/>
                    <a:gd name="T19" fmla="*/ 75 h 80"/>
                    <a:gd name="T20" fmla="*/ 88 w 92"/>
                    <a:gd name="T21" fmla="*/ 70 h 80"/>
                    <a:gd name="T22" fmla="*/ 88 w 92"/>
                    <a:gd name="T23" fmla="*/ 66 h 80"/>
                    <a:gd name="T24" fmla="*/ 86 w 92"/>
                    <a:gd name="T25" fmla="*/ 61 h 80"/>
                    <a:gd name="T26" fmla="*/ 83 w 92"/>
                    <a:gd name="T27" fmla="*/ 60 h 80"/>
                    <a:gd name="T28" fmla="*/ 80 w 92"/>
                    <a:gd name="T29" fmla="*/ 54 h 80"/>
                    <a:gd name="T30" fmla="*/ 76 w 92"/>
                    <a:gd name="T31" fmla="*/ 47 h 80"/>
                    <a:gd name="T32" fmla="*/ 77 w 92"/>
                    <a:gd name="T33" fmla="*/ 38 h 80"/>
                    <a:gd name="T34" fmla="*/ 74 w 92"/>
                    <a:gd name="T35" fmla="*/ 34 h 80"/>
                    <a:gd name="T36" fmla="*/ 70 w 92"/>
                    <a:gd name="T37" fmla="*/ 28 h 80"/>
                    <a:gd name="T38" fmla="*/ 67 w 92"/>
                    <a:gd name="T39" fmla="*/ 23 h 80"/>
                    <a:gd name="T40" fmla="*/ 64 w 92"/>
                    <a:gd name="T41" fmla="*/ 19 h 80"/>
                    <a:gd name="T42" fmla="*/ 60 w 92"/>
                    <a:gd name="T43" fmla="*/ 12 h 80"/>
                    <a:gd name="T44" fmla="*/ 57 w 92"/>
                    <a:gd name="T45" fmla="*/ 10 h 80"/>
                    <a:gd name="T46" fmla="*/ 54 w 92"/>
                    <a:gd name="T47" fmla="*/ 11 h 80"/>
                    <a:gd name="T48" fmla="*/ 51 w 92"/>
                    <a:gd name="T49" fmla="*/ 8 h 80"/>
                    <a:gd name="T50" fmla="*/ 45 w 92"/>
                    <a:gd name="T51" fmla="*/ 3 h 80"/>
                    <a:gd name="T52" fmla="*/ 36 w 92"/>
                    <a:gd name="T53" fmla="*/ 0 h 80"/>
                    <a:gd name="T54" fmla="*/ 21 w 92"/>
                    <a:gd name="T55" fmla="*/ 5 h 80"/>
                    <a:gd name="T56" fmla="*/ 15 w 92"/>
                    <a:gd name="T57" fmla="*/ 8 h 80"/>
                    <a:gd name="T58" fmla="*/ 13 w 92"/>
                    <a:gd name="T59" fmla="*/ 16 h 80"/>
                    <a:gd name="T60" fmla="*/ 0 w 92"/>
                    <a:gd name="T61" fmla="*/ 34 h 80"/>
                    <a:gd name="T62" fmla="*/ 9 w 92"/>
                    <a:gd name="T63" fmla="*/ 44 h 80"/>
                    <a:gd name="T64" fmla="*/ 11 w 92"/>
                    <a:gd name="T65" fmla="*/ 48 h 80"/>
                    <a:gd name="T66" fmla="*/ 13 w 92"/>
                    <a:gd name="T67" fmla="*/ 51 h 80"/>
                    <a:gd name="T68" fmla="*/ 12 w 92"/>
                    <a:gd name="T69" fmla="*/ 54 h 80"/>
                    <a:gd name="T70" fmla="*/ 19 w 92"/>
                    <a:gd name="T71" fmla="*/ 54 h 80"/>
                    <a:gd name="T72" fmla="*/ 27 w 92"/>
                    <a:gd name="T73" fmla="*/ 49 h 80"/>
                    <a:gd name="T74" fmla="*/ 33 w 92"/>
                    <a:gd name="T75" fmla="*/ 48 h 80"/>
                    <a:gd name="T76" fmla="*/ 42 w 92"/>
                    <a:gd name="T77" fmla="*/ 51 h 80"/>
                    <a:gd name="T78" fmla="*/ 50 w 92"/>
                    <a:gd name="T79" fmla="*/ 56 h 80"/>
                    <a:gd name="T80" fmla="*/ 53 w 92"/>
                    <a:gd name="T81" fmla="*/ 58 h 80"/>
                    <a:gd name="T82" fmla="*/ 49 w 92"/>
                    <a:gd name="T83" fmla="*/ 60 h 80"/>
                    <a:gd name="T84" fmla="*/ 40 w 92"/>
                    <a:gd name="T85" fmla="*/ 56 h 80"/>
                    <a:gd name="T86" fmla="*/ 34 w 92"/>
                    <a:gd name="T87" fmla="*/ 54 h 80"/>
                    <a:gd name="T88" fmla="*/ 30 w 92"/>
                    <a:gd name="T89" fmla="*/ 56 h 80"/>
                    <a:gd name="T90" fmla="*/ 28 w 92"/>
                    <a:gd name="T91" fmla="*/ 55 h 80"/>
                    <a:gd name="T92" fmla="*/ 22 w 92"/>
                    <a:gd name="T93" fmla="*/ 58 h 80"/>
                    <a:gd name="T94" fmla="*/ 11 w 92"/>
                    <a:gd name="T95" fmla="*/ 61 h 80"/>
                    <a:gd name="T96" fmla="*/ 9 w 92"/>
                    <a:gd name="T97" fmla="*/ 67 h 80"/>
                    <a:gd name="T98" fmla="*/ 9 w 92"/>
                    <a:gd name="T99" fmla="*/ 70 h 80"/>
                    <a:gd name="T100" fmla="*/ 17 w 92"/>
                    <a:gd name="T101" fmla="*/ 70 h 80"/>
                    <a:gd name="T102" fmla="*/ 12 w 92"/>
                    <a:gd name="T103" fmla="*/ 72 h 80"/>
                    <a:gd name="T104" fmla="*/ 11 w 92"/>
                    <a:gd name="T105" fmla="*/ 72 h 80"/>
                    <a:gd name="T106" fmla="*/ 14 w 92"/>
                    <a:gd name="T10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80">
                      <a:moveTo>
                        <a:pt x="19" y="74"/>
                      </a:moveTo>
                      <a:lnTo>
                        <a:pt x="29" y="75"/>
                      </a:lnTo>
                      <a:lnTo>
                        <a:pt x="31" y="71"/>
                      </a:lnTo>
                      <a:lnTo>
                        <a:pt x="36" y="68"/>
                      </a:lnTo>
                      <a:lnTo>
                        <a:pt x="49" y="68"/>
                      </a:lnTo>
                      <a:lnTo>
                        <a:pt x="53" y="70"/>
                      </a:lnTo>
                      <a:lnTo>
                        <a:pt x="53" y="70"/>
                      </a:lnTo>
                      <a:lnTo>
                        <a:pt x="55" y="69"/>
                      </a:lnTo>
                      <a:lnTo>
                        <a:pt x="64" y="69"/>
                      </a:lnTo>
                      <a:lnTo>
                        <a:pt x="70" y="72"/>
                      </a:lnTo>
                      <a:lnTo>
                        <a:pt x="72" y="75"/>
                      </a:lnTo>
                      <a:lnTo>
                        <a:pt x="77" y="75"/>
                      </a:lnTo>
                      <a:lnTo>
                        <a:pt x="81" y="77"/>
                      </a:lnTo>
                      <a:lnTo>
                        <a:pt x="84" y="75"/>
                      </a:lnTo>
                      <a:lnTo>
                        <a:pt x="86" y="75"/>
                      </a:lnTo>
                      <a:lnTo>
                        <a:pt x="88" y="77"/>
                      </a:lnTo>
                      <a:lnTo>
                        <a:pt x="91" y="78"/>
                      </a:lnTo>
                      <a:lnTo>
                        <a:pt x="91" y="80"/>
                      </a:lnTo>
                      <a:lnTo>
                        <a:pt x="92" y="78"/>
                      </a:lnTo>
                      <a:lnTo>
                        <a:pt x="92" y="75"/>
                      </a:lnTo>
                      <a:lnTo>
                        <a:pt x="88" y="72"/>
                      </a:lnTo>
                      <a:lnTo>
                        <a:pt x="88" y="70"/>
                      </a:lnTo>
                      <a:lnTo>
                        <a:pt x="88" y="68"/>
                      </a:lnTo>
                      <a:lnTo>
                        <a:pt x="88" y="66"/>
                      </a:lnTo>
                      <a:lnTo>
                        <a:pt x="87" y="64"/>
                      </a:lnTo>
                      <a:lnTo>
                        <a:pt x="86" y="61"/>
                      </a:lnTo>
                      <a:lnTo>
                        <a:pt x="85" y="60"/>
                      </a:lnTo>
                      <a:lnTo>
                        <a:pt x="83" y="60"/>
                      </a:lnTo>
                      <a:lnTo>
                        <a:pt x="81" y="58"/>
                      </a:lnTo>
                      <a:lnTo>
                        <a:pt x="80" y="54"/>
                      </a:lnTo>
                      <a:lnTo>
                        <a:pt x="76" y="50"/>
                      </a:lnTo>
                      <a:lnTo>
                        <a:pt x="76" y="47"/>
                      </a:lnTo>
                      <a:lnTo>
                        <a:pt x="78" y="41"/>
                      </a:lnTo>
                      <a:lnTo>
                        <a:pt x="77" y="38"/>
                      </a:lnTo>
                      <a:lnTo>
                        <a:pt x="77" y="35"/>
                      </a:lnTo>
                      <a:lnTo>
                        <a:pt x="74" y="34"/>
                      </a:lnTo>
                      <a:lnTo>
                        <a:pt x="74" y="31"/>
                      </a:lnTo>
                      <a:lnTo>
                        <a:pt x="70" y="28"/>
                      </a:lnTo>
                      <a:lnTo>
                        <a:pt x="67" y="27"/>
                      </a:lnTo>
                      <a:lnTo>
                        <a:pt x="67" y="23"/>
                      </a:lnTo>
                      <a:lnTo>
                        <a:pt x="64" y="23"/>
                      </a:lnTo>
                      <a:lnTo>
                        <a:pt x="64" y="19"/>
                      </a:lnTo>
                      <a:lnTo>
                        <a:pt x="60" y="16"/>
                      </a:lnTo>
                      <a:lnTo>
                        <a:pt x="60" y="12"/>
                      </a:lnTo>
                      <a:lnTo>
                        <a:pt x="59" y="10"/>
                      </a:lnTo>
                      <a:lnTo>
                        <a:pt x="57" y="10"/>
                      </a:lnTo>
                      <a:lnTo>
                        <a:pt x="56" y="10"/>
                      </a:lnTo>
                      <a:lnTo>
                        <a:pt x="54" y="11"/>
                      </a:lnTo>
                      <a:lnTo>
                        <a:pt x="51" y="10"/>
                      </a:lnTo>
                      <a:lnTo>
                        <a:pt x="51" y="8"/>
                      </a:lnTo>
                      <a:lnTo>
                        <a:pt x="48" y="3"/>
                      </a:lnTo>
                      <a:lnTo>
                        <a:pt x="45" y="3"/>
                      </a:lnTo>
                      <a:lnTo>
                        <a:pt x="38" y="0"/>
                      </a:lnTo>
                      <a:lnTo>
                        <a:pt x="36" y="0"/>
                      </a:lnTo>
                      <a:lnTo>
                        <a:pt x="28" y="3"/>
                      </a:lnTo>
                      <a:lnTo>
                        <a:pt x="21" y="5"/>
                      </a:lnTo>
                      <a:lnTo>
                        <a:pt x="18" y="8"/>
                      </a:lnTo>
                      <a:lnTo>
                        <a:pt x="15" y="8"/>
                      </a:lnTo>
                      <a:lnTo>
                        <a:pt x="13" y="10"/>
                      </a:lnTo>
                      <a:lnTo>
                        <a:pt x="13" y="16"/>
                      </a:lnTo>
                      <a:lnTo>
                        <a:pt x="9" y="23"/>
                      </a:lnTo>
                      <a:lnTo>
                        <a:pt x="0" y="34"/>
                      </a:lnTo>
                      <a:lnTo>
                        <a:pt x="5" y="38"/>
                      </a:lnTo>
                      <a:lnTo>
                        <a:pt x="9" y="44"/>
                      </a:lnTo>
                      <a:lnTo>
                        <a:pt x="11" y="45"/>
                      </a:lnTo>
                      <a:lnTo>
                        <a:pt x="11" y="48"/>
                      </a:lnTo>
                      <a:lnTo>
                        <a:pt x="10" y="49"/>
                      </a:lnTo>
                      <a:lnTo>
                        <a:pt x="13" y="51"/>
                      </a:lnTo>
                      <a:lnTo>
                        <a:pt x="12" y="53"/>
                      </a:lnTo>
                      <a:lnTo>
                        <a:pt x="12" y="54"/>
                      </a:lnTo>
                      <a:lnTo>
                        <a:pt x="18" y="54"/>
                      </a:lnTo>
                      <a:lnTo>
                        <a:pt x="19" y="54"/>
                      </a:lnTo>
                      <a:lnTo>
                        <a:pt x="22" y="54"/>
                      </a:lnTo>
                      <a:lnTo>
                        <a:pt x="27" y="49"/>
                      </a:lnTo>
                      <a:lnTo>
                        <a:pt x="31" y="47"/>
                      </a:lnTo>
                      <a:lnTo>
                        <a:pt x="33" y="48"/>
                      </a:lnTo>
                      <a:lnTo>
                        <a:pt x="37" y="48"/>
                      </a:lnTo>
                      <a:lnTo>
                        <a:pt x="42" y="51"/>
                      </a:lnTo>
                      <a:lnTo>
                        <a:pt x="44" y="51"/>
                      </a:lnTo>
                      <a:lnTo>
                        <a:pt x="50" y="56"/>
                      </a:lnTo>
                      <a:lnTo>
                        <a:pt x="52" y="56"/>
                      </a:lnTo>
                      <a:lnTo>
                        <a:pt x="53" y="58"/>
                      </a:lnTo>
                      <a:lnTo>
                        <a:pt x="52" y="60"/>
                      </a:lnTo>
                      <a:lnTo>
                        <a:pt x="49" y="60"/>
                      </a:lnTo>
                      <a:lnTo>
                        <a:pt x="44" y="58"/>
                      </a:lnTo>
                      <a:lnTo>
                        <a:pt x="40" y="56"/>
                      </a:lnTo>
                      <a:lnTo>
                        <a:pt x="37" y="56"/>
                      </a:lnTo>
                      <a:lnTo>
                        <a:pt x="34" y="54"/>
                      </a:lnTo>
                      <a:lnTo>
                        <a:pt x="33" y="54"/>
                      </a:lnTo>
                      <a:lnTo>
                        <a:pt x="30" y="56"/>
                      </a:lnTo>
                      <a:lnTo>
                        <a:pt x="29" y="55"/>
                      </a:lnTo>
                      <a:lnTo>
                        <a:pt x="28" y="55"/>
                      </a:lnTo>
                      <a:lnTo>
                        <a:pt x="25" y="58"/>
                      </a:lnTo>
                      <a:lnTo>
                        <a:pt x="22" y="58"/>
                      </a:lnTo>
                      <a:lnTo>
                        <a:pt x="19" y="61"/>
                      </a:lnTo>
                      <a:lnTo>
                        <a:pt x="11" y="61"/>
                      </a:lnTo>
                      <a:lnTo>
                        <a:pt x="9" y="63"/>
                      </a:lnTo>
                      <a:lnTo>
                        <a:pt x="9" y="67"/>
                      </a:lnTo>
                      <a:lnTo>
                        <a:pt x="8" y="69"/>
                      </a:lnTo>
                      <a:lnTo>
                        <a:pt x="9" y="70"/>
                      </a:lnTo>
                      <a:lnTo>
                        <a:pt x="12" y="68"/>
                      </a:lnTo>
                      <a:lnTo>
                        <a:pt x="17" y="70"/>
                      </a:lnTo>
                      <a:lnTo>
                        <a:pt x="14" y="72"/>
                      </a:lnTo>
                      <a:lnTo>
                        <a:pt x="12" y="72"/>
                      </a:lnTo>
                      <a:lnTo>
                        <a:pt x="10" y="71"/>
                      </a:lnTo>
                      <a:lnTo>
                        <a:pt x="11" y="72"/>
                      </a:lnTo>
                      <a:lnTo>
                        <a:pt x="11" y="75"/>
                      </a:lnTo>
                      <a:lnTo>
                        <a:pt x="14" y="77"/>
                      </a:lnTo>
                      <a:lnTo>
                        <a:pt x="19"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833">
                  <a:extLst>
                    <a:ext uri="{FF2B5EF4-FFF2-40B4-BE49-F238E27FC236}">
                      <a16:creationId xmlns:a16="http://schemas.microsoft.com/office/drawing/2014/main" id="{E760338D-886E-43B9-9EB1-7BCFF5CC8DDC}"/>
                    </a:ext>
                  </a:extLst>
                </p:cNvPr>
                <p:cNvSpPr>
                  <a:spLocks/>
                </p:cNvSpPr>
                <p:nvPr/>
              </p:nvSpPr>
              <p:spPr bwMode="auto">
                <a:xfrm>
                  <a:off x="3372" y="2562"/>
                  <a:ext cx="45" cy="16"/>
                </a:xfrm>
                <a:custGeom>
                  <a:avLst/>
                  <a:gdLst>
                    <a:gd name="T0" fmla="*/ 11 w 45"/>
                    <a:gd name="T1" fmla="*/ 14 h 16"/>
                    <a:gd name="T2" fmla="*/ 14 w 45"/>
                    <a:gd name="T3" fmla="*/ 11 h 16"/>
                    <a:gd name="T4" fmla="*/ 17 w 45"/>
                    <a:gd name="T5" fmla="*/ 11 h 16"/>
                    <a:gd name="T6" fmla="*/ 20 w 45"/>
                    <a:gd name="T7" fmla="*/ 8 h 16"/>
                    <a:gd name="T8" fmla="*/ 21 w 45"/>
                    <a:gd name="T9" fmla="*/ 8 h 16"/>
                    <a:gd name="T10" fmla="*/ 22 w 45"/>
                    <a:gd name="T11" fmla="*/ 9 h 16"/>
                    <a:gd name="T12" fmla="*/ 25 w 45"/>
                    <a:gd name="T13" fmla="*/ 7 h 16"/>
                    <a:gd name="T14" fmla="*/ 26 w 45"/>
                    <a:gd name="T15" fmla="*/ 7 h 16"/>
                    <a:gd name="T16" fmla="*/ 29 w 45"/>
                    <a:gd name="T17" fmla="*/ 9 h 16"/>
                    <a:gd name="T18" fmla="*/ 32 w 45"/>
                    <a:gd name="T19" fmla="*/ 9 h 16"/>
                    <a:gd name="T20" fmla="*/ 36 w 45"/>
                    <a:gd name="T21" fmla="*/ 11 h 16"/>
                    <a:gd name="T22" fmla="*/ 41 w 45"/>
                    <a:gd name="T23" fmla="*/ 13 h 16"/>
                    <a:gd name="T24" fmla="*/ 44 w 45"/>
                    <a:gd name="T25" fmla="*/ 13 h 16"/>
                    <a:gd name="T26" fmla="*/ 45 w 45"/>
                    <a:gd name="T27" fmla="*/ 11 h 16"/>
                    <a:gd name="T28" fmla="*/ 44 w 45"/>
                    <a:gd name="T29" fmla="*/ 9 h 16"/>
                    <a:gd name="T30" fmla="*/ 42 w 45"/>
                    <a:gd name="T31" fmla="*/ 9 h 16"/>
                    <a:gd name="T32" fmla="*/ 36 w 45"/>
                    <a:gd name="T33" fmla="*/ 4 h 16"/>
                    <a:gd name="T34" fmla="*/ 34 w 45"/>
                    <a:gd name="T35" fmla="*/ 4 h 16"/>
                    <a:gd name="T36" fmla="*/ 29 w 45"/>
                    <a:gd name="T37" fmla="*/ 1 h 16"/>
                    <a:gd name="T38" fmla="*/ 25 w 45"/>
                    <a:gd name="T39" fmla="*/ 1 h 16"/>
                    <a:gd name="T40" fmla="*/ 23 w 45"/>
                    <a:gd name="T41" fmla="*/ 0 h 16"/>
                    <a:gd name="T42" fmla="*/ 19 w 45"/>
                    <a:gd name="T43" fmla="*/ 2 h 16"/>
                    <a:gd name="T44" fmla="*/ 14 w 45"/>
                    <a:gd name="T45" fmla="*/ 7 h 16"/>
                    <a:gd name="T46" fmla="*/ 11 w 45"/>
                    <a:gd name="T47" fmla="*/ 7 h 16"/>
                    <a:gd name="T48" fmla="*/ 10 w 45"/>
                    <a:gd name="T49" fmla="*/ 7 h 16"/>
                    <a:gd name="T50" fmla="*/ 4 w 45"/>
                    <a:gd name="T51" fmla="*/ 7 h 16"/>
                    <a:gd name="T52" fmla="*/ 4 w 45"/>
                    <a:gd name="T53" fmla="*/ 11 h 16"/>
                    <a:gd name="T54" fmla="*/ 8 w 45"/>
                    <a:gd name="T55" fmla="*/ 12 h 16"/>
                    <a:gd name="T56" fmla="*/ 11 w 45"/>
                    <a:gd name="T57" fmla="*/ 11 h 16"/>
                    <a:gd name="T58" fmla="*/ 9 w 45"/>
                    <a:gd name="T59" fmla="*/ 14 h 16"/>
                    <a:gd name="T60" fmla="*/ 5 w 45"/>
                    <a:gd name="T61" fmla="*/ 14 h 16"/>
                    <a:gd name="T62" fmla="*/ 2 w 45"/>
                    <a:gd name="T63" fmla="*/ 10 h 16"/>
                    <a:gd name="T64" fmla="*/ 0 w 45"/>
                    <a:gd name="T65" fmla="*/ 13 h 16"/>
                    <a:gd name="T66" fmla="*/ 1 w 45"/>
                    <a:gd name="T67" fmla="*/ 15 h 16"/>
                    <a:gd name="T68" fmla="*/ 1 w 45"/>
                    <a:gd name="T69" fmla="*/ 16 h 16"/>
                    <a:gd name="T70" fmla="*/ 3 w 45"/>
                    <a:gd name="T71" fmla="*/ 14 h 16"/>
                    <a:gd name="T72" fmla="*/ 11 w 45"/>
                    <a:gd name="T7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16">
                      <a:moveTo>
                        <a:pt x="11" y="14"/>
                      </a:moveTo>
                      <a:lnTo>
                        <a:pt x="14" y="11"/>
                      </a:lnTo>
                      <a:lnTo>
                        <a:pt x="17" y="11"/>
                      </a:lnTo>
                      <a:lnTo>
                        <a:pt x="20" y="8"/>
                      </a:lnTo>
                      <a:lnTo>
                        <a:pt x="21" y="8"/>
                      </a:lnTo>
                      <a:lnTo>
                        <a:pt x="22" y="9"/>
                      </a:lnTo>
                      <a:lnTo>
                        <a:pt x="25" y="7"/>
                      </a:lnTo>
                      <a:lnTo>
                        <a:pt x="26" y="7"/>
                      </a:lnTo>
                      <a:lnTo>
                        <a:pt x="29" y="9"/>
                      </a:lnTo>
                      <a:lnTo>
                        <a:pt x="32" y="9"/>
                      </a:lnTo>
                      <a:lnTo>
                        <a:pt x="36" y="11"/>
                      </a:lnTo>
                      <a:lnTo>
                        <a:pt x="41" y="13"/>
                      </a:lnTo>
                      <a:lnTo>
                        <a:pt x="44" y="13"/>
                      </a:lnTo>
                      <a:lnTo>
                        <a:pt x="45" y="11"/>
                      </a:lnTo>
                      <a:lnTo>
                        <a:pt x="44" y="9"/>
                      </a:lnTo>
                      <a:lnTo>
                        <a:pt x="42" y="9"/>
                      </a:lnTo>
                      <a:lnTo>
                        <a:pt x="36" y="4"/>
                      </a:lnTo>
                      <a:lnTo>
                        <a:pt x="34" y="4"/>
                      </a:lnTo>
                      <a:lnTo>
                        <a:pt x="29" y="1"/>
                      </a:lnTo>
                      <a:lnTo>
                        <a:pt x="25" y="1"/>
                      </a:lnTo>
                      <a:lnTo>
                        <a:pt x="23" y="0"/>
                      </a:lnTo>
                      <a:lnTo>
                        <a:pt x="19" y="2"/>
                      </a:lnTo>
                      <a:lnTo>
                        <a:pt x="14" y="7"/>
                      </a:lnTo>
                      <a:lnTo>
                        <a:pt x="11" y="7"/>
                      </a:lnTo>
                      <a:lnTo>
                        <a:pt x="10" y="7"/>
                      </a:lnTo>
                      <a:lnTo>
                        <a:pt x="4" y="7"/>
                      </a:lnTo>
                      <a:lnTo>
                        <a:pt x="4" y="11"/>
                      </a:lnTo>
                      <a:lnTo>
                        <a:pt x="8" y="12"/>
                      </a:lnTo>
                      <a:lnTo>
                        <a:pt x="11" y="11"/>
                      </a:lnTo>
                      <a:lnTo>
                        <a:pt x="9" y="14"/>
                      </a:lnTo>
                      <a:lnTo>
                        <a:pt x="5" y="14"/>
                      </a:lnTo>
                      <a:lnTo>
                        <a:pt x="2" y="10"/>
                      </a:lnTo>
                      <a:lnTo>
                        <a:pt x="0" y="13"/>
                      </a:lnTo>
                      <a:lnTo>
                        <a:pt x="1" y="15"/>
                      </a:lnTo>
                      <a:lnTo>
                        <a:pt x="1" y="16"/>
                      </a:lnTo>
                      <a:lnTo>
                        <a:pt x="3" y="14"/>
                      </a:lnTo>
                      <a:lnTo>
                        <a:pt x="1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834">
                  <a:extLst>
                    <a:ext uri="{FF2B5EF4-FFF2-40B4-BE49-F238E27FC236}">
                      <a16:creationId xmlns:a16="http://schemas.microsoft.com/office/drawing/2014/main" id="{7BD6828B-AE9E-481A-9A6C-870E7B117E5E}"/>
                    </a:ext>
                  </a:extLst>
                </p:cNvPr>
                <p:cNvSpPr>
                  <a:spLocks/>
                </p:cNvSpPr>
                <p:nvPr/>
              </p:nvSpPr>
              <p:spPr bwMode="auto">
                <a:xfrm>
                  <a:off x="3375" y="2583"/>
                  <a:ext cx="43" cy="32"/>
                </a:xfrm>
                <a:custGeom>
                  <a:avLst/>
                  <a:gdLst>
                    <a:gd name="T0" fmla="*/ 32 w 43"/>
                    <a:gd name="T1" fmla="*/ 26 h 32"/>
                    <a:gd name="T2" fmla="*/ 36 w 43"/>
                    <a:gd name="T3" fmla="*/ 24 h 32"/>
                    <a:gd name="T4" fmla="*/ 40 w 43"/>
                    <a:gd name="T5" fmla="*/ 23 h 32"/>
                    <a:gd name="T6" fmla="*/ 43 w 43"/>
                    <a:gd name="T7" fmla="*/ 21 h 32"/>
                    <a:gd name="T8" fmla="*/ 43 w 43"/>
                    <a:gd name="T9" fmla="*/ 17 h 32"/>
                    <a:gd name="T10" fmla="*/ 42 w 43"/>
                    <a:gd name="T11" fmla="*/ 15 h 32"/>
                    <a:gd name="T12" fmla="*/ 41 w 43"/>
                    <a:gd name="T13" fmla="*/ 10 h 32"/>
                    <a:gd name="T14" fmla="*/ 42 w 43"/>
                    <a:gd name="T15" fmla="*/ 7 h 32"/>
                    <a:gd name="T16" fmla="*/ 42 w 43"/>
                    <a:gd name="T17" fmla="*/ 2 h 32"/>
                    <a:gd name="T18" fmla="*/ 38 w 43"/>
                    <a:gd name="T19" fmla="*/ 0 h 32"/>
                    <a:gd name="T20" fmla="*/ 25 w 43"/>
                    <a:gd name="T21" fmla="*/ 0 h 32"/>
                    <a:gd name="T22" fmla="*/ 20 w 43"/>
                    <a:gd name="T23" fmla="*/ 3 h 32"/>
                    <a:gd name="T24" fmla="*/ 18 w 43"/>
                    <a:gd name="T25" fmla="*/ 7 h 32"/>
                    <a:gd name="T26" fmla="*/ 8 w 43"/>
                    <a:gd name="T27" fmla="*/ 6 h 32"/>
                    <a:gd name="T28" fmla="*/ 3 w 43"/>
                    <a:gd name="T29" fmla="*/ 9 h 32"/>
                    <a:gd name="T30" fmla="*/ 0 w 43"/>
                    <a:gd name="T31" fmla="*/ 7 h 32"/>
                    <a:gd name="T32" fmla="*/ 0 w 43"/>
                    <a:gd name="T33" fmla="*/ 7 h 32"/>
                    <a:gd name="T34" fmla="*/ 1 w 43"/>
                    <a:gd name="T35" fmla="*/ 11 h 32"/>
                    <a:gd name="T36" fmla="*/ 6 w 43"/>
                    <a:gd name="T37" fmla="*/ 11 h 32"/>
                    <a:gd name="T38" fmla="*/ 8 w 43"/>
                    <a:gd name="T39" fmla="*/ 11 h 32"/>
                    <a:gd name="T40" fmla="*/ 5 w 43"/>
                    <a:gd name="T41" fmla="*/ 13 h 32"/>
                    <a:gd name="T42" fmla="*/ 8 w 43"/>
                    <a:gd name="T43" fmla="*/ 16 h 32"/>
                    <a:gd name="T44" fmla="*/ 11 w 43"/>
                    <a:gd name="T45" fmla="*/ 16 h 32"/>
                    <a:gd name="T46" fmla="*/ 11 w 43"/>
                    <a:gd name="T47" fmla="*/ 18 h 32"/>
                    <a:gd name="T48" fmla="*/ 13 w 43"/>
                    <a:gd name="T49" fmla="*/ 18 h 32"/>
                    <a:gd name="T50" fmla="*/ 17 w 43"/>
                    <a:gd name="T51" fmla="*/ 17 h 32"/>
                    <a:gd name="T52" fmla="*/ 20 w 43"/>
                    <a:gd name="T53" fmla="*/ 16 h 32"/>
                    <a:gd name="T54" fmla="*/ 24 w 43"/>
                    <a:gd name="T55" fmla="*/ 18 h 32"/>
                    <a:gd name="T56" fmla="*/ 22 w 43"/>
                    <a:gd name="T57" fmla="*/ 20 h 32"/>
                    <a:gd name="T58" fmla="*/ 15 w 43"/>
                    <a:gd name="T59" fmla="*/ 20 h 32"/>
                    <a:gd name="T60" fmla="*/ 16 w 43"/>
                    <a:gd name="T61" fmla="*/ 21 h 32"/>
                    <a:gd name="T62" fmla="*/ 18 w 43"/>
                    <a:gd name="T63" fmla="*/ 21 h 32"/>
                    <a:gd name="T64" fmla="*/ 20 w 43"/>
                    <a:gd name="T65" fmla="*/ 23 h 32"/>
                    <a:gd name="T66" fmla="*/ 19 w 43"/>
                    <a:gd name="T67" fmla="*/ 24 h 32"/>
                    <a:gd name="T68" fmla="*/ 21 w 43"/>
                    <a:gd name="T69" fmla="*/ 25 h 32"/>
                    <a:gd name="T70" fmla="*/ 18 w 43"/>
                    <a:gd name="T71" fmla="*/ 29 h 32"/>
                    <a:gd name="T72" fmla="*/ 23 w 43"/>
                    <a:gd name="T73" fmla="*/ 28 h 32"/>
                    <a:gd name="T74" fmla="*/ 23 w 43"/>
                    <a:gd name="T75" fmla="*/ 31 h 32"/>
                    <a:gd name="T76" fmla="*/ 24 w 43"/>
                    <a:gd name="T77" fmla="*/ 32 h 32"/>
                    <a:gd name="T78" fmla="*/ 27 w 43"/>
                    <a:gd name="T79" fmla="*/ 31 h 32"/>
                    <a:gd name="T80" fmla="*/ 29 w 43"/>
                    <a:gd name="T81" fmla="*/ 27 h 32"/>
                    <a:gd name="T82" fmla="*/ 32 w 43"/>
                    <a:gd name="T8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32">
                      <a:moveTo>
                        <a:pt x="32" y="26"/>
                      </a:moveTo>
                      <a:lnTo>
                        <a:pt x="36" y="24"/>
                      </a:lnTo>
                      <a:lnTo>
                        <a:pt x="40" y="23"/>
                      </a:lnTo>
                      <a:lnTo>
                        <a:pt x="43" y="21"/>
                      </a:lnTo>
                      <a:lnTo>
                        <a:pt x="43" y="17"/>
                      </a:lnTo>
                      <a:lnTo>
                        <a:pt x="42" y="15"/>
                      </a:lnTo>
                      <a:lnTo>
                        <a:pt x="41" y="10"/>
                      </a:lnTo>
                      <a:lnTo>
                        <a:pt x="42" y="7"/>
                      </a:lnTo>
                      <a:lnTo>
                        <a:pt x="42" y="2"/>
                      </a:lnTo>
                      <a:lnTo>
                        <a:pt x="38" y="0"/>
                      </a:lnTo>
                      <a:lnTo>
                        <a:pt x="25" y="0"/>
                      </a:lnTo>
                      <a:lnTo>
                        <a:pt x="20" y="3"/>
                      </a:lnTo>
                      <a:lnTo>
                        <a:pt x="18" y="7"/>
                      </a:lnTo>
                      <a:lnTo>
                        <a:pt x="8" y="6"/>
                      </a:lnTo>
                      <a:lnTo>
                        <a:pt x="3" y="9"/>
                      </a:lnTo>
                      <a:lnTo>
                        <a:pt x="0" y="7"/>
                      </a:lnTo>
                      <a:lnTo>
                        <a:pt x="0" y="7"/>
                      </a:lnTo>
                      <a:lnTo>
                        <a:pt x="1" y="11"/>
                      </a:lnTo>
                      <a:lnTo>
                        <a:pt x="6" y="11"/>
                      </a:lnTo>
                      <a:lnTo>
                        <a:pt x="8" y="11"/>
                      </a:lnTo>
                      <a:lnTo>
                        <a:pt x="5" y="13"/>
                      </a:lnTo>
                      <a:lnTo>
                        <a:pt x="8" y="16"/>
                      </a:lnTo>
                      <a:lnTo>
                        <a:pt x="11" y="16"/>
                      </a:lnTo>
                      <a:lnTo>
                        <a:pt x="11" y="18"/>
                      </a:lnTo>
                      <a:lnTo>
                        <a:pt x="13" y="18"/>
                      </a:lnTo>
                      <a:lnTo>
                        <a:pt x="17" y="17"/>
                      </a:lnTo>
                      <a:lnTo>
                        <a:pt x="20" y="16"/>
                      </a:lnTo>
                      <a:lnTo>
                        <a:pt x="24" y="18"/>
                      </a:lnTo>
                      <a:lnTo>
                        <a:pt x="22" y="20"/>
                      </a:lnTo>
                      <a:lnTo>
                        <a:pt x="15" y="20"/>
                      </a:lnTo>
                      <a:lnTo>
                        <a:pt x="16" y="21"/>
                      </a:lnTo>
                      <a:lnTo>
                        <a:pt x="18" y="21"/>
                      </a:lnTo>
                      <a:lnTo>
                        <a:pt x="20" y="23"/>
                      </a:lnTo>
                      <a:lnTo>
                        <a:pt x="19" y="24"/>
                      </a:lnTo>
                      <a:lnTo>
                        <a:pt x="21" y="25"/>
                      </a:lnTo>
                      <a:lnTo>
                        <a:pt x="18" y="29"/>
                      </a:lnTo>
                      <a:lnTo>
                        <a:pt x="23" y="28"/>
                      </a:lnTo>
                      <a:lnTo>
                        <a:pt x="23" y="31"/>
                      </a:lnTo>
                      <a:lnTo>
                        <a:pt x="24" y="32"/>
                      </a:lnTo>
                      <a:lnTo>
                        <a:pt x="27" y="31"/>
                      </a:lnTo>
                      <a:lnTo>
                        <a:pt x="29" y="27"/>
                      </a:lnTo>
                      <a:lnTo>
                        <a:pt x="32"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835">
                  <a:extLst>
                    <a:ext uri="{FF2B5EF4-FFF2-40B4-BE49-F238E27FC236}">
                      <a16:creationId xmlns:a16="http://schemas.microsoft.com/office/drawing/2014/main" id="{D83069A0-7540-48D2-B39D-B12C7568586A}"/>
                    </a:ext>
                  </a:extLst>
                </p:cNvPr>
                <p:cNvSpPr>
                  <a:spLocks/>
                </p:cNvSpPr>
                <p:nvPr/>
              </p:nvSpPr>
              <p:spPr bwMode="auto">
                <a:xfrm>
                  <a:off x="3463" y="2699"/>
                  <a:ext cx="5" cy="4"/>
                </a:xfrm>
                <a:custGeom>
                  <a:avLst/>
                  <a:gdLst>
                    <a:gd name="T0" fmla="*/ 5 w 5"/>
                    <a:gd name="T1" fmla="*/ 4 h 4"/>
                    <a:gd name="T2" fmla="*/ 5 w 5"/>
                    <a:gd name="T3" fmla="*/ 4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4"/>
                      </a:lnTo>
                      <a:lnTo>
                        <a:pt x="0" y="0"/>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836">
                  <a:extLst>
                    <a:ext uri="{FF2B5EF4-FFF2-40B4-BE49-F238E27FC236}">
                      <a16:creationId xmlns:a16="http://schemas.microsoft.com/office/drawing/2014/main" id="{975580E8-67AD-43DA-BB47-7E593CF7E481}"/>
                    </a:ext>
                  </a:extLst>
                </p:cNvPr>
                <p:cNvSpPr>
                  <a:spLocks/>
                </p:cNvSpPr>
                <p:nvPr/>
              </p:nvSpPr>
              <p:spPr bwMode="auto">
                <a:xfrm>
                  <a:off x="3456" y="268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837">
                  <a:extLst>
                    <a:ext uri="{FF2B5EF4-FFF2-40B4-BE49-F238E27FC236}">
                      <a16:creationId xmlns:a16="http://schemas.microsoft.com/office/drawing/2014/main" id="{933FEE3A-70EF-4317-B6E7-33EB0192B255}"/>
                    </a:ext>
                  </a:extLst>
                </p:cNvPr>
                <p:cNvSpPr>
                  <a:spLocks/>
                </p:cNvSpPr>
                <p:nvPr/>
              </p:nvSpPr>
              <p:spPr bwMode="auto">
                <a:xfrm>
                  <a:off x="3402" y="2584"/>
                  <a:ext cx="100" cy="96"/>
                </a:xfrm>
                <a:custGeom>
                  <a:avLst/>
                  <a:gdLst>
                    <a:gd name="T0" fmla="*/ 30 w 100"/>
                    <a:gd name="T1" fmla="*/ 55 h 96"/>
                    <a:gd name="T2" fmla="*/ 36 w 100"/>
                    <a:gd name="T3" fmla="*/ 48 h 96"/>
                    <a:gd name="T4" fmla="*/ 52 w 100"/>
                    <a:gd name="T5" fmla="*/ 46 h 96"/>
                    <a:gd name="T6" fmla="*/ 56 w 100"/>
                    <a:gd name="T7" fmla="*/ 54 h 96"/>
                    <a:gd name="T8" fmla="*/ 58 w 100"/>
                    <a:gd name="T9" fmla="*/ 64 h 96"/>
                    <a:gd name="T10" fmla="*/ 61 w 100"/>
                    <a:gd name="T11" fmla="*/ 69 h 96"/>
                    <a:gd name="T12" fmla="*/ 59 w 100"/>
                    <a:gd name="T13" fmla="*/ 73 h 96"/>
                    <a:gd name="T14" fmla="*/ 61 w 100"/>
                    <a:gd name="T15" fmla="*/ 75 h 96"/>
                    <a:gd name="T16" fmla="*/ 65 w 100"/>
                    <a:gd name="T17" fmla="*/ 75 h 96"/>
                    <a:gd name="T18" fmla="*/ 74 w 100"/>
                    <a:gd name="T19" fmla="*/ 74 h 96"/>
                    <a:gd name="T20" fmla="*/ 78 w 100"/>
                    <a:gd name="T21" fmla="*/ 79 h 96"/>
                    <a:gd name="T22" fmla="*/ 78 w 100"/>
                    <a:gd name="T23" fmla="*/ 89 h 96"/>
                    <a:gd name="T24" fmla="*/ 82 w 100"/>
                    <a:gd name="T25" fmla="*/ 94 h 96"/>
                    <a:gd name="T26" fmla="*/ 88 w 100"/>
                    <a:gd name="T27" fmla="*/ 91 h 96"/>
                    <a:gd name="T28" fmla="*/ 91 w 100"/>
                    <a:gd name="T29" fmla="*/ 95 h 96"/>
                    <a:gd name="T30" fmla="*/ 92 w 100"/>
                    <a:gd name="T31" fmla="*/ 95 h 96"/>
                    <a:gd name="T32" fmla="*/ 98 w 100"/>
                    <a:gd name="T33" fmla="*/ 84 h 96"/>
                    <a:gd name="T34" fmla="*/ 97 w 100"/>
                    <a:gd name="T35" fmla="*/ 79 h 96"/>
                    <a:gd name="T36" fmla="*/ 95 w 100"/>
                    <a:gd name="T37" fmla="*/ 73 h 96"/>
                    <a:gd name="T38" fmla="*/ 99 w 100"/>
                    <a:gd name="T39" fmla="*/ 72 h 96"/>
                    <a:gd name="T40" fmla="*/ 97 w 100"/>
                    <a:gd name="T41" fmla="*/ 66 h 96"/>
                    <a:gd name="T42" fmla="*/ 95 w 100"/>
                    <a:gd name="T43" fmla="*/ 59 h 96"/>
                    <a:gd name="T44" fmla="*/ 95 w 100"/>
                    <a:gd name="T45" fmla="*/ 48 h 96"/>
                    <a:gd name="T46" fmla="*/ 94 w 100"/>
                    <a:gd name="T47" fmla="*/ 44 h 96"/>
                    <a:gd name="T48" fmla="*/ 100 w 100"/>
                    <a:gd name="T49" fmla="*/ 41 h 96"/>
                    <a:gd name="T50" fmla="*/ 99 w 100"/>
                    <a:gd name="T51" fmla="*/ 37 h 96"/>
                    <a:gd name="T52" fmla="*/ 95 w 100"/>
                    <a:gd name="T53" fmla="*/ 35 h 96"/>
                    <a:gd name="T54" fmla="*/ 95 w 100"/>
                    <a:gd name="T55" fmla="*/ 30 h 96"/>
                    <a:gd name="T56" fmla="*/ 91 w 100"/>
                    <a:gd name="T57" fmla="*/ 32 h 96"/>
                    <a:gd name="T58" fmla="*/ 90 w 100"/>
                    <a:gd name="T59" fmla="*/ 28 h 96"/>
                    <a:gd name="T60" fmla="*/ 92 w 100"/>
                    <a:gd name="T61" fmla="*/ 22 h 96"/>
                    <a:gd name="T62" fmla="*/ 88 w 100"/>
                    <a:gd name="T63" fmla="*/ 20 h 96"/>
                    <a:gd name="T64" fmla="*/ 87 w 100"/>
                    <a:gd name="T65" fmla="*/ 11 h 96"/>
                    <a:gd name="T66" fmla="*/ 84 w 100"/>
                    <a:gd name="T67" fmla="*/ 6 h 96"/>
                    <a:gd name="T68" fmla="*/ 80 w 100"/>
                    <a:gd name="T69" fmla="*/ 9 h 96"/>
                    <a:gd name="T70" fmla="*/ 74 w 100"/>
                    <a:gd name="T71" fmla="*/ 7 h 96"/>
                    <a:gd name="T72" fmla="*/ 69 w 100"/>
                    <a:gd name="T73" fmla="*/ 12 h 96"/>
                    <a:gd name="T74" fmla="*/ 63 w 100"/>
                    <a:gd name="T75" fmla="*/ 14 h 96"/>
                    <a:gd name="T76" fmla="*/ 57 w 100"/>
                    <a:gd name="T77" fmla="*/ 10 h 96"/>
                    <a:gd name="T78" fmla="*/ 53 w 100"/>
                    <a:gd name="T79" fmla="*/ 11 h 96"/>
                    <a:gd name="T80" fmla="*/ 53 w 100"/>
                    <a:gd name="T81" fmla="*/ 9 h 96"/>
                    <a:gd name="T82" fmla="*/ 48 w 100"/>
                    <a:gd name="T83" fmla="*/ 6 h 96"/>
                    <a:gd name="T84" fmla="*/ 43 w 100"/>
                    <a:gd name="T85" fmla="*/ 8 h 96"/>
                    <a:gd name="T86" fmla="*/ 34 w 100"/>
                    <a:gd name="T87" fmla="*/ 6 h 96"/>
                    <a:gd name="T88" fmla="*/ 26 w 100"/>
                    <a:gd name="T89" fmla="*/ 0 h 96"/>
                    <a:gd name="T90" fmla="*/ 15 w 100"/>
                    <a:gd name="T91" fmla="*/ 1 h 96"/>
                    <a:gd name="T92" fmla="*/ 15 w 100"/>
                    <a:gd name="T93" fmla="*/ 6 h 96"/>
                    <a:gd name="T94" fmla="*/ 15 w 100"/>
                    <a:gd name="T95" fmla="*/ 14 h 96"/>
                    <a:gd name="T96" fmla="*/ 16 w 100"/>
                    <a:gd name="T97" fmla="*/ 20 h 96"/>
                    <a:gd name="T98" fmla="*/ 9 w 100"/>
                    <a:gd name="T99" fmla="*/ 23 h 96"/>
                    <a:gd name="T100" fmla="*/ 2 w 100"/>
                    <a:gd name="T101" fmla="*/ 26 h 96"/>
                    <a:gd name="T102" fmla="*/ 1 w 100"/>
                    <a:gd name="T103" fmla="*/ 30 h 96"/>
                    <a:gd name="T104" fmla="*/ 2 w 100"/>
                    <a:gd name="T105" fmla="*/ 39 h 96"/>
                    <a:gd name="T106" fmla="*/ 8 w 100"/>
                    <a:gd name="T107" fmla="*/ 45 h 96"/>
                    <a:gd name="T108" fmla="*/ 12 w 100"/>
                    <a:gd name="T109" fmla="*/ 44 h 96"/>
                    <a:gd name="T110" fmla="*/ 12 w 100"/>
                    <a:gd name="T111" fmla="*/ 46 h 96"/>
                    <a:gd name="T112" fmla="*/ 14 w 100"/>
                    <a:gd name="T113" fmla="*/ 51 h 96"/>
                    <a:gd name="T114" fmla="*/ 18 w 100"/>
                    <a:gd name="T115" fmla="*/ 56 h 96"/>
                    <a:gd name="T116" fmla="*/ 24 w 100"/>
                    <a:gd name="T117" fmla="*/ 60 h 96"/>
                    <a:gd name="T118" fmla="*/ 30 w 100"/>
                    <a:gd name="T119" fmla="*/ 5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96">
                      <a:moveTo>
                        <a:pt x="30" y="58"/>
                      </a:moveTo>
                      <a:lnTo>
                        <a:pt x="30" y="55"/>
                      </a:lnTo>
                      <a:lnTo>
                        <a:pt x="34" y="51"/>
                      </a:lnTo>
                      <a:lnTo>
                        <a:pt x="36" y="48"/>
                      </a:lnTo>
                      <a:lnTo>
                        <a:pt x="40" y="46"/>
                      </a:lnTo>
                      <a:lnTo>
                        <a:pt x="52" y="46"/>
                      </a:lnTo>
                      <a:lnTo>
                        <a:pt x="54" y="51"/>
                      </a:lnTo>
                      <a:lnTo>
                        <a:pt x="56" y="54"/>
                      </a:lnTo>
                      <a:lnTo>
                        <a:pt x="59" y="61"/>
                      </a:lnTo>
                      <a:lnTo>
                        <a:pt x="58" y="64"/>
                      </a:lnTo>
                      <a:lnTo>
                        <a:pt x="61" y="67"/>
                      </a:lnTo>
                      <a:lnTo>
                        <a:pt x="61" y="69"/>
                      </a:lnTo>
                      <a:lnTo>
                        <a:pt x="60" y="71"/>
                      </a:lnTo>
                      <a:lnTo>
                        <a:pt x="59" y="73"/>
                      </a:lnTo>
                      <a:lnTo>
                        <a:pt x="61" y="74"/>
                      </a:lnTo>
                      <a:lnTo>
                        <a:pt x="61" y="75"/>
                      </a:lnTo>
                      <a:lnTo>
                        <a:pt x="64" y="74"/>
                      </a:lnTo>
                      <a:lnTo>
                        <a:pt x="65" y="75"/>
                      </a:lnTo>
                      <a:lnTo>
                        <a:pt x="71" y="72"/>
                      </a:lnTo>
                      <a:lnTo>
                        <a:pt x="74" y="74"/>
                      </a:lnTo>
                      <a:lnTo>
                        <a:pt x="75" y="78"/>
                      </a:lnTo>
                      <a:lnTo>
                        <a:pt x="78" y="79"/>
                      </a:lnTo>
                      <a:lnTo>
                        <a:pt x="78" y="86"/>
                      </a:lnTo>
                      <a:lnTo>
                        <a:pt x="78" y="89"/>
                      </a:lnTo>
                      <a:lnTo>
                        <a:pt x="81" y="95"/>
                      </a:lnTo>
                      <a:lnTo>
                        <a:pt x="82" y="94"/>
                      </a:lnTo>
                      <a:lnTo>
                        <a:pt x="87" y="90"/>
                      </a:lnTo>
                      <a:lnTo>
                        <a:pt x="88" y="91"/>
                      </a:lnTo>
                      <a:lnTo>
                        <a:pt x="91" y="93"/>
                      </a:lnTo>
                      <a:lnTo>
                        <a:pt x="91" y="95"/>
                      </a:lnTo>
                      <a:lnTo>
                        <a:pt x="91" y="96"/>
                      </a:lnTo>
                      <a:lnTo>
                        <a:pt x="92" y="95"/>
                      </a:lnTo>
                      <a:lnTo>
                        <a:pt x="94" y="93"/>
                      </a:lnTo>
                      <a:lnTo>
                        <a:pt x="98" y="84"/>
                      </a:lnTo>
                      <a:lnTo>
                        <a:pt x="98" y="80"/>
                      </a:lnTo>
                      <a:lnTo>
                        <a:pt x="97" y="79"/>
                      </a:lnTo>
                      <a:lnTo>
                        <a:pt x="95" y="75"/>
                      </a:lnTo>
                      <a:lnTo>
                        <a:pt x="95" y="73"/>
                      </a:lnTo>
                      <a:lnTo>
                        <a:pt x="96" y="72"/>
                      </a:lnTo>
                      <a:lnTo>
                        <a:pt x="99" y="72"/>
                      </a:lnTo>
                      <a:lnTo>
                        <a:pt x="99" y="70"/>
                      </a:lnTo>
                      <a:lnTo>
                        <a:pt x="97" y="66"/>
                      </a:lnTo>
                      <a:lnTo>
                        <a:pt x="95" y="65"/>
                      </a:lnTo>
                      <a:lnTo>
                        <a:pt x="95" y="59"/>
                      </a:lnTo>
                      <a:lnTo>
                        <a:pt x="95" y="56"/>
                      </a:lnTo>
                      <a:lnTo>
                        <a:pt x="95" y="48"/>
                      </a:lnTo>
                      <a:lnTo>
                        <a:pt x="94" y="48"/>
                      </a:lnTo>
                      <a:lnTo>
                        <a:pt x="94" y="44"/>
                      </a:lnTo>
                      <a:lnTo>
                        <a:pt x="99" y="42"/>
                      </a:lnTo>
                      <a:lnTo>
                        <a:pt x="100" y="41"/>
                      </a:lnTo>
                      <a:lnTo>
                        <a:pt x="100" y="39"/>
                      </a:lnTo>
                      <a:lnTo>
                        <a:pt x="99" y="37"/>
                      </a:lnTo>
                      <a:lnTo>
                        <a:pt x="95" y="37"/>
                      </a:lnTo>
                      <a:lnTo>
                        <a:pt x="95" y="35"/>
                      </a:lnTo>
                      <a:lnTo>
                        <a:pt x="95" y="33"/>
                      </a:lnTo>
                      <a:lnTo>
                        <a:pt x="95" y="30"/>
                      </a:lnTo>
                      <a:lnTo>
                        <a:pt x="92" y="30"/>
                      </a:lnTo>
                      <a:lnTo>
                        <a:pt x="91" y="32"/>
                      </a:lnTo>
                      <a:lnTo>
                        <a:pt x="88" y="33"/>
                      </a:lnTo>
                      <a:lnTo>
                        <a:pt x="90" y="28"/>
                      </a:lnTo>
                      <a:lnTo>
                        <a:pt x="92" y="23"/>
                      </a:lnTo>
                      <a:lnTo>
                        <a:pt x="92" y="22"/>
                      </a:lnTo>
                      <a:lnTo>
                        <a:pt x="89" y="21"/>
                      </a:lnTo>
                      <a:lnTo>
                        <a:pt x="88" y="20"/>
                      </a:lnTo>
                      <a:lnTo>
                        <a:pt x="88" y="15"/>
                      </a:lnTo>
                      <a:lnTo>
                        <a:pt x="87" y="11"/>
                      </a:lnTo>
                      <a:lnTo>
                        <a:pt x="84" y="8"/>
                      </a:lnTo>
                      <a:lnTo>
                        <a:pt x="84" y="6"/>
                      </a:lnTo>
                      <a:lnTo>
                        <a:pt x="81" y="7"/>
                      </a:lnTo>
                      <a:lnTo>
                        <a:pt x="80" y="9"/>
                      </a:lnTo>
                      <a:lnTo>
                        <a:pt x="76" y="6"/>
                      </a:lnTo>
                      <a:lnTo>
                        <a:pt x="74" y="7"/>
                      </a:lnTo>
                      <a:lnTo>
                        <a:pt x="71" y="12"/>
                      </a:lnTo>
                      <a:lnTo>
                        <a:pt x="69" y="12"/>
                      </a:lnTo>
                      <a:lnTo>
                        <a:pt x="66" y="14"/>
                      </a:lnTo>
                      <a:lnTo>
                        <a:pt x="63" y="14"/>
                      </a:lnTo>
                      <a:lnTo>
                        <a:pt x="60" y="12"/>
                      </a:lnTo>
                      <a:lnTo>
                        <a:pt x="57" y="10"/>
                      </a:lnTo>
                      <a:lnTo>
                        <a:pt x="54" y="13"/>
                      </a:lnTo>
                      <a:lnTo>
                        <a:pt x="53" y="11"/>
                      </a:lnTo>
                      <a:lnTo>
                        <a:pt x="53" y="11"/>
                      </a:lnTo>
                      <a:lnTo>
                        <a:pt x="53" y="9"/>
                      </a:lnTo>
                      <a:lnTo>
                        <a:pt x="50" y="8"/>
                      </a:lnTo>
                      <a:lnTo>
                        <a:pt x="48" y="6"/>
                      </a:lnTo>
                      <a:lnTo>
                        <a:pt x="46" y="6"/>
                      </a:lnTo>
                      <a:lnTo>
                        <a:pt x="43" y="8"/>
                      </a:lnTo>
                      <a:lnTo>
                        <a:pt x="39" y="6"/>
                      </a:lnTo>
                      <a:lnTo>
                        <a:pt x="34" y="6"/>
                      </a:lnTo>
                      <a:lnTo>
                        <a:pt x="32" y="3"/>
                      </a:lnTo>
                      <a:lnTo>
                        <a:pt x="26" y="0"/>
                      </a:lnTo>
                      <a:lnTo>
                        <a:pt x="17" y="0"/>
                      </a:lnTo>
                      <a:lnTo>
                        <a:pt x="15" y="1"/>
                      </a:lnTo>
                      <a:lnTo>
                        <a:pt x="15" y="1"/>
                      </a:lnTo>
                      <a:lnTo>
                        <a:pt x="15" y="6"/>
                      </a:lnTo>
                      <a:lnTo>
                        <a:pt x="14" y="9"/>
                      </a:lnTo>
                      <a:lnTo>
                        <a:pt x="15" y="14"/>
                      </a:lnTo>
                      <a:lnTo>
                        <a:pt x="16" y="16"/>
                      </a:lnTo>
                      <a:lnTo>
                        <a:pt x="16" y="20"/>
                      </a:lnTo>
                      <a:lnTo>
                        <a:pt x="13" y="22"/>
                      </a:lnTo>
                      <a:lnTo>
                        <a:pt x="9" y="23"/>
                      </a:lnTo>
                      <a:lnTo>
                        <a:pt x="5" y="25"/>
                      </a:lnTo>
                      <a:lnTo>
                        <a:pt x="2" y="26"/>
                      </a:lnTo>
                      <a:lnTo>
                        <a:pt x="0" y="30"/>
                      </a:lnTo>
                      <a:lnTo>
                        <a:pt x="1" y="30"/>
                      </a:lnTo>
                      <a:lnTo>
                        <a:pt x="3" y="33"/>
                      </a:lnTo>
                      <a:lnTo>
                        <a:pt x="2" y="39"/>
                      </a:lnTo>
                      <a:lnTo>
                        <a:pt x="5" y="44"/>
                      </a:lnTo>
                      <a:lnTo>
                        <a:pt x="8" y="45"/>
                      </a:lnTo>
                      <a:lnTo>
                        <a:pt x="10" y="46"/>
                      </a:lnTo>
                      <a:lnTo>
                        <a:pt x="12" y="44"/>
                      </a:lnTo>
                      <a:lnTo>
                        <a:pt x="14" y="45"/>
                      </a:lnTo>
                      <a:lnTo>
                        <a:pt x="12" y="46"/>
                      </a:lnTo>
                      <a:lnTo>
                        <a:pt x="12" y="49"/>
                      </a:lnTo>
                      <a:lnTo>
                        <a:pt x="14" y="51"/>
                      </a:lnTo>
                      <a:lnTo>
                        <a:pt x="17" y="51"/>
                      </a:lnTo>
                      <a:lnTo>
                        <a:pt x="18" y="56"/>
                      </a:lnTo>
                      <a:lnTo>
                        <a:pt x="22" y="58"/>
                      </a:lnTo>
                      <a:lnTo>
                        <a:pt x="24" y="60"/>
                      </a:lnTo>
                      <a:lnTo>
                        <a:pt x="26" y="60"/>
                      </a:lnTo>
                      <a:lnTo>
                        <a:pt x="30" y="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838">
                  <a:extLst>
                    <a:ext uri="{FF2B5EF4-FFF2-40B4-BE49-F238E27FC236}">
                      <a16:creationId xmlns:a16="http://schemas.microsoft.com/office/drawing/2014/main" id="{5400E4AD-6B69-4897-9C65-8CE622AE176F}"/>
                    </a:ext>
                  </a:extLst>
                </p:cNvPr>
                <p:cNvSpPr>
                  <a:spLocks/>
                </p:cNvSpPr>
                <p:nvPr/>
              </p:nvSpPr>
              <p:spPr bwMode="auto">
                <a:xfrm>
                  <a:off x="3431" y="2675"/>
                  <a:ext cx="4" cy="5"/>
                </a:xfrm>
                <a:custGeom>
                  <a:avLst/>
                  <a:gdLst>
                    <a:gd name="T0" fmla="*/ 2 w 4"/>
                    <a:gd name="T1" fmla="*/ 1 h 5"/>
                    <a:gd name="T2" fmla="*/ 1 w 4"/>
                    <a:gd name="T3" fmla="*/ 0 h 5"/>
                    <a:gd name="T4" fmla="*/ 0 w 4"/>
                    <a:gd name="T5" fmla="*/ 1 h 5"/>
                    <a:gd name="T6" fmla="*/ 0 w 4"/>
                    <a:gd name="T7" fmla="*/ 3 h 5"/>
                    <a:gd name="T8" fmla="*/ 3 w 4"/>
                    <a:gd name="T9" fmla="*/ 5 h 5"/>
                    <a:gd name="T10" fmla="*/ 4 w 4"/>
                    <a:gd name="T11" fmla="*/ 5 h 5"/>
                    <a:gd name="T12" fmla="*/ 4 w 4"/>
                    <a:gd name="T13" fmla="*/ 2 h 5"/>
                    <a:gd name="T14" fmla="*/ 2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1"/>
                      </a:moveTo>
                      <a:lnTo>
                        <a:pt x="1" y="0"/>
                      </a:lnTo>
                      <a:lnTo>
                        <a:pt x="0" y="1"/>
                      </a:lnTo>
                      <a:lnTo>
                        <a:pt x="0" y="3"/>
                      </a:lnTo>
                      <a:lnTo>
                        <a:pt x="3" y="5"/>
                      </a:lnTo>
                      <a:lnTo>
                        <a:pt x="4" y="5"/>
                      </a:lnTo>
                      <a:lnTo>
                        <a:pt x="4"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839">
                  <a:extLst>
                    <a:ext uri="{FF2B5EF4-FFF2-40B4-BE49-F238E27FC236}">
                      <a16:creationId xmlns:a16="http://schemas.microsoft.com/office/drawing/2014/main" id="{867808DF-881F-415A-864B-5292C77CEA11}"/>
                    </a:ext>
                  </a:extLst>
                </p:cNvPr>
                <p:cNvSpPr>
                  <a:spLocks/>
                </p:cNvSpPr>
                <p:nvPr/>
              </p:nvSpPr>
              <p:spPr bwMode="auto">
                <a:xfrm>
                  <a:off x="3424" y="2630"/>
                  <a:ext cx="39" cy="57"/>
                </a:xfrm>
                <a:custGeom>
                  <a:avLst/>
                  <a:gdLst>
                    <a:gd name="T0" fmla="*/ 28 w 39"/>
                    <a:gd name="T1" fmla="*/ 50 h 57"/>
                    <a:gd name="T2" fmla="*/ 32 w 39"/>
                    <a:gd name="T3" fmla="*/ 48 h 57"/>
                    <a:gd name="T4" fmla="*/ 35 w 39"/>
                    <a:gd name="T5" fmla="*/ 44 h 57"/>
                    <a:gd name="T6" fmla="*/ 34 w 39"/>
                    <a:gd name="T7" fmla="*/ 42 h 57"/>
                    <a:gd name="T8" fmla="*/ 35 w 39"/>
                    <a:gd name="T9" fmla="*/ 37 h 57"/>
                    <a:gd name="T10" fmla="*/ 37 w 39"/>
                    <a:gd name="T11" fmla="*/ 36 h 57"/>
                    <a:gd name="T12" fmla="*/ 37 w 39"/>
                    <a:gd name="T13" fmla="*/ 33 h 57"/>
                    <a:gd name="T14" fmla="*/ 38 w 39"/>
                    <a:gd name="T15" fmla="*/ 30 h 57"/>
                    <a:gd name="T16" fmla="*/ 39 w 39"/>
                    <a:gd name="T17" fmla="*/ 29 h 57"/>
                    <a:gd name="T18" fmla="*/ 39 w 39"/>
                    <a:gd name="T19" fmla="*/ 28 h 57"/>
                    <a:gd name="T20" fmla="*/ 37 w 39"/>
                    <a:gd name="T21" fmla="*/ 27 h 57"/>
                    <a:gd name="T22" fmla="*/ 38 w 39"/>
                    <a:gd name="T23" fmla="*/ 25 h 57"/>
                    <a:gd name="T24" fmla="*/ 39 w 39"/>
                    <a:gd name="T25" fmla="*/ 23 h 57"/>
                    <a:gd name="T26" fmla="*/ 39 w 39"/>
                    <a:gd name="T27" fmla="*/ 21 h 57"/>
                    <a:gd name="T28" fmla="*/ 36 w 39"/>
                    <a:gd name="T29" fmla="*/ 18 h 57"/>
                    <a:gd name="T30" fmla="*/ 37 w 39"/>
                    <a:gd name="T31" fmla="*/ 15 h 57"/>
                    <a:gd name="T32" fmla="*/ 34 w 39"/>
                    <a:gd name="T33" fmla="*/ 8 h 57"/>
                    <a:gd name="T34" fmla="*/ 32 w 39"/>
                    <a:gd name="T35" fmla="*/ 5 h 57"/>
                    <a:gd name="T36" fmla="*/ 30 w 39"/>
                    <a:gd name="T37" fmla="*/ 0 h 57"/>
                    <a:gd name="T38" fmla="*/ 18 w 39"/>
                    <a:gd name="T39" fmla="*/ 0 h 57"/>
                    <a:gd name="T40" fmla="*/ 14 w 39"/>
                    <a:gd name="T41" fmla="*/ 2 h 57"/>
                    <a:gd name="T42" fmla="*/ 12 w 39"/>
                    <a:gd name="T43" fmla="*/ 5 h 57"/>
                    <a:gd name="T44" fmla="*/ 8 w 39"/>
                    <a:gd name="T45" fmla="*/ 9 h 57"/>
                    <a:gd name="T46" fmla="*/ 8 w 39"/>
                    <a:gd name="T47" fmla="*/ 12 h 57"/>
                    <a:gd name="T48" fmla="*/ 4 w 39"/>
                    <a:gd name="T49" fmla="*/ 14 h 57"/>
                    <a:gd name="T50" fmla="*/ 2 w 39"/>
                    <a:gd name="T51" fmla="*/ 14 h 57"/>
                    <a:gd name="T52" fmla="*/ 2 w 39"/>
                    <a:gd name="T53" fmla="*/ 15 h 57"/>
                    <a:gd name="T54" fmla="*/ 0 w 39"/>
                    <a:gd name="T55" fmla="*/ 18 h 57"/>
                    <a:gd name="T56" fmla="*/ 0 w 39"/>
                    <a:gd name="T57" fmla="*/ 20 h 57"/>
                    <a:gd name="T58" fmla="*/ 2 w 39"/>
                    <a:gd name="T59" fmla="*/ 22 h 57"/>
                    <a:gd name="T60" fmla="*/ 0 w 39"/>
                    <a:gd name="T61" fmla="*/ 26 h 57"/>
                    <a:gd name="T62" fmla="*/ 1 w 39"/>
                    <a:gd name="T63" fmla="*/ 29 h 57"/>
                    <a:gd name="T64" fmla="*/ 4 w 39"/>
                    <a:gd name="T65" fmla="*/ 29 h 57"/>
                    <a:gd name="T66" fmla="*/ 5 w 39"/>
                    <a:gd name="T67" fmla="*/ 34 h 57"/>
                    <a:gd name="T68" fmla="*/ 5 w 39"/>
                    <a:gd name="T69" fmla="*/ 38 h 57"/>
                    <a:gd name="T70" fmla="*/ 9 w 39"/>
                    <a:gd name="T71" fmla="*/ 43 h 57"/>
                    <a:gd name="T72" fmla="*/ 11 w 39"/>
                    <a:gd name="T73" fmla="*/ 41 h 57"/>
                    <a:gd name="T74" fmla="*/ 11 w 39"/>
                    <a:gd name="T75" fmla="*/ 42 h 57"/>
                    <a:gd name="T76" fmla="*/ 11 w 39"/>
                    <a:gd name="T77" fmla="*/ 45 h 57"/>
                    <a:gd name="T78" fmla="*/ 12 w 39"/>
                    <a:gd name="T79" fmla="*/ 46 h 57"/>
                    <a:gd name="T80" fmla="*/ 14 w 39"/>
                    <a:gd name="T81" fmla="*/ 50 h 57"/>
                    <a:gd name="T82" fmla="*/ 14 w 39"/>
                    <a:gd name="T83" fmla="*/ 52 h 57"/>
                    <a:gd name="T84" fmla="*/ 17 w 39"/>
                    <a:gd name="T85" fmla="*/ 53 h 57"/>
                    <a:gd name="T86" fmla="*/ 25 w 39"/>
                    <a:gd name="T87" fmla="*/ 57 h 57"/>
                    <a:gd name="T88" fmla="*/ 26 w 39"/>
                    <a:gd name="T89" fmla="*/ 57 h 57"/>
                    <a:gd name="T90" fmla="*/ 26 w 39"/>
                    <a:gd name="T91" fmla="*/ 54 h 57"/>
                    <a:gd name="T92" fmla="*/ 28 w 39"/>
                    <a:gd name="T93"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 h="57">
                      <a:moveTo>
                        <a:pt x="28" y="50"/>
                      </a:moveTo>
                      <a:lnTo>
                        <a:pt x="32" y="48"/>
                      </a:lnTo>
                      <a:lnTo>
                        <a:pt x="35" y="44"/>
                      </a:lnTo>
                      <a:lnTo>
                        <a:pt x="34" y="42"/>
                      </a:lnTo>
                      <a:lnTo>
                        <a:pt x="35" y="37"/>
                      </a:lnTo>
                      <a:lnTo>
                        <a:pt x="37" y="36"/>
                      </a:lnTo>
                      <a:lnTo>
                        <a:pt x="37" y="33"/>
                      </a:lnTo>
                      <a:lnTo>
                        <a:pt x="38" y="30"/>
                      </a:lnTo>
                      <a:lnTo>
                        <a:pt x="39" y="29"/>
                      </a:lnTo>
                      <a:lnTo>
                        <a:pt x="39" y="28"/>
                      </a:lnTo>
                      <a:lnTo>
                        <a:pt x="37" y="27"/>
                      </a:lnTo>
                      <a:lnTo>
                        <a:pt x="38" y="25"/>
                      </a:lnTo>
                      <a:lnTo>
                        <a:pt x="39" y="23"/>
                      </a:lnTo>
                      <a:lnTo>
                        <a:pt x="39" y="21"/>
                      </a:lnTo>
                      <a:lnTo>
                        <a:pt x="36" y="18"/>
                      </a:lnTo>
                      <a:lnTo>
                        <a:pt x="37" y="15"/>
                      </a:lnTo>
                      <a:lnTo>
                        <a:pt x="34" y="8"/>
                      </a:lnTo>
                      <a:lnTo>
                        <a:pt x="32" y="5"/>
                      </a:lnTo>
                      <a:lnTo>
                        <a:pt x="30" y="0"/>
                      </a:lnTo>
                      <a:lnTo>
                        <a:pt x="18" y="0"/>
                      </a:lnTo>
                      <a:lnTo>
                        <a:pt x="14" y="2"/>
                      </a:lnTo>
                      <a:lnTo>
                        <a:pt x="12" y="5"/>
                      </a:lnTo>
                      <a:lnTo>
                        <a:pt x="8" y="9"/>
                      </a:lnTo>
                      <a:lnTo>
                        <a:pt x="8" y="12"/>
                      </a:lnTo>
                      <a:lnTo>
                        <a:pt x="4" y="14"/>
                      </a:lnTo>
                      <a:lnTo>
                        <a:pt x="2" y="14"/>
                      </a:lnTo>
                      <a:lnTo>
                        <a:pt x="2" y="15"/>
                      </a:lnTo>
                      <a:lnTo>
                        <a:pt x="0" y="18"/>
                      </a:lnTo>
                      <a:lnTo>
                        <a:pt x="0" y="20"/>
                      </a:lnTo>
                      <a:lnTo>
                        <a:pt x="2" y="22"/>
                      </a:lnTo>
                      <a:lnTo>
                        <a:pt x="0" y="26"/>
                      </a:lnTo>
                      <a:lnTo>
                        <a:pt x="1" y="29"/>
                      </a:lnTo>
                      <a:lnTo>
                        <a:pt x="4" y="29"/>
                      </a:lnTo>
                      <a:lnTo>
                        <a:pt x="5" y="34"/>
                      </a:lnTo>
                      <a:lnTo>
                        <a:pt x="5" y="38"/>
                      </a:lnTo>
                      <a:lnTo>
                        <a:pt x="9" y="43"/>
                      </a:lnTo>
                      <a:lnTo>
                        <a:pt x="11" y="41"/>
                      </a:lnTo>
                      <a:lnTo>
                        <a:pt x="11" y="42"/>
                      </a:lnTo>
                      <a:lnTo>
                        <a:pt x="11" y="45"/>
                      </a:lnTo>
                      <a:lnTo>
                        <a:pt x="12" y="46"/>
                      </a:lnTo>
                      <a:lnTo>
                        <a:pt x="14" y="50"/>
                      </a:lnTo>
                      <a:lnTo>
                        <a:pt x="14" y="52"/>
                      </a:lnTo>
                      <a:lnTo>
                        <a:pt x="17" y="53"/>
                      </a:lnTo>
                      <a:lnTo>
                        <a:pt x="25" y="57"/>
                      </a:lnTo>
                      <a:lnTo>
                        <a:pt x="26" y="57"/>
                      </a:lnTo>
                      <a:lnTo>
                        <a:pt x="26" y="54"/>
                      </a:lnTo>
                      <a:lnTo>
                        <a:pt x="28"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840">
                  <a:extLst>
                    <a:ext uri="{FF2B5EF4-FFF2-40B4-BE49-F238E27FC236}">
                      <a16:creationId xmlns:a16="http://schemas.microsoft.com/office/drawing/2014/main" id="{C8AEA100-B6A2-4DE5-95AA-B22D1E7354B0}"/>
                    </a:ext>
                  </a:extLst>
                </p:cNvPr>
                <p:cNvSpPr>
                  <a:spLocks/>
                </p:cNvSpPr>
                <p:nvPr/>
              </p:nvSpPr>
              <p:spPr bwMode="auto">
                <a:xfrm>
                  <a:off x="3453" y="2687"/>
                  <a:ext cx="3" cy="1"/>
                </a:xfrm>
                <a:custGeom>
                  <a:avLst/>
                  <a:gdLst>
                    <a:gd name="T0" fmla="*/ 0 w 3"/>
                    <a:gd name="T1" fmla="*/ 0 h 1"/>
                    <a:gd name="T2" fmla="*/ 3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841">
                  <a:extLst>
                    <a:ext uri="{FF2B5EF4-FFF2-40B4-BE49-F238E27FC236}">
                      <a16:creationId xmlns:a16="http://schemas.microsoft.com/office/drawing/2014/main" id="{4C843FE5-F8BA-4A4D-A9A3-E2DA769C3DCC}"/>
                    </a:ext>
                  </a:extLst>
                </p:cNvPr>
                <p:cNvSpPr>
                  <a:spLocks/>
                </p:cNvSpPr>
                <p:nvPr/>
              </p:nvSpPr>
              <p:spPr bwMode="auto">
                <a:xfrm>
                  <a:off x="3450" y="2656"/>
                  <a:ext cx="57" cy="74"/>
                </a:xfrm>
                <a:custGeom>
                  <a:avLst/>
                  <a:gdLst>
                    <a:gd name="T0" fmla="*/ 54 w 57"/>
                    <a:gd name="T1" fmla="*/ 67 h 74"/>
                    <a:gd name="T2" fmla="*/ 55 w 57"/>
                    <a:gd name="T3" fmla="*/ 63 h 74"/>
                    <a:gd name="T4" fmla="*/ 54 w 57"/>
                    <a:gd name="T5" fmla="*/ 61 h 74"/>
                    <a:gd name="T6" fmla="*/ 54 w 57"/>
                    <a:gd name="T7" fmla="*/ 58 h 74"/>
                    <a:gd name="T8" fmla="*/ 56 w 57"/>
                    <a:gd name="T9" fmla="*/ 55 h 74"/>
                    <a:gd name="T10" fmla="*/ 55 w 57"/>
                    <a:gd name="T11" fmla="*/ 54 h 74"/>
                    <a:gd name="T12" fmla="*/ 57 w 57"/>
                    <a:gd name="T13" fmla="*/ 51 h 74"/>
                    <a:gd name="T14" fmla="*/ 56 w 57"/>
                    <a:gd name="T15" fmla="*/ 48 h 74"/>
                    <a:gd name="T16" fmla="*/ 54 w 57"/>
                    <a:gd name="T17" fmla="*/ 48 h 74"/>
                    <a:gd name="T18" fmla="*/ 52 w 57"/>
                    <a:gd name="T19" fmla="*/ 47 h 74"/>
                    <a:gd name="T20" fmla="*/ 51 w 57"/>
                    <a:gd name="T21" fmla="*/ 43 h 74"/>
                    <a:gd name="T22" fmla="*/ 49 w 57"/>
                    <a:gd name="T23" fmla="*/ 42 h 74"/>
                    <a:gd name="T24" fmla="*/ 47 w 57"/>
                    <a:gd name="T25" fmla="*/ 43 h 74"/>
                    <a:gd name="T26" fmla="*/ 46 w 57"/>
                    <a:gd name="T27" fmla="*/ 40 h 74"/>
                    <a:gd name="T28" fmla="*/ 44 w 57"/>
                    <a:gd name="T29" fmla="*/ 40 h 74"/>
                    <a:gd name="T30" fmla="*/ 42 w 57"/>
                    <a:gd name="T31" fmla="*/ 41 h 74"/>
                    <a:gd name="T32" fmla="*/ 40 w 57"/>
                    <a:gd name="T33" fmla="*/ 40 h 74"/>
                    <a:gd name="T34" fmla="*/ 39 w 57"/>
                    <a:gd name="T35" fmla="*/ 37 h 74"/>
                    <a:gd name="T36" fmla="*/ 41 w 57"/>
                    <a:gd name="T37" fmla="*/ 34 h 74"/>
                    <a:gd name="T38" fmla="*/ 44 w 57"/>
                    <a:gd name="T39" fmla="*/ 27 h 74"/>
                    <a:gd name="T40" fmla="*/ 43 w 57"/>
                    <a:gd name="T41" fmla="*/ 24 h 74"/>
                    <a:gd name="T42" fmla="*/ 43 w 57"/>
                    <a:gd name="T43" fmla="*/ 23 h 74"/>
                    <a:gd name="T44" fmla="*/ 43 w 57"/>
                    <a:gd name="T45" fmla="*/ 21 h 74"/>
                    <a:gd name="T46" fmla="*/ 40 w 57"/>
                    <a:gd name="T47" fmla="*/ 19 h 74"/>
                    <a:gd name="T48" fmla="*/ 39 w 57"/>
                    <a:gd name="T49" fmla="*/ 18 h 74"/>
                    <a:gd name="T50" fmla="*/ 34 w 57"/>
                    <a:gd name="T51" fmla="*/ 22 h 74"/>
                    <a:gd name="T52" fmla="*/ 33 w 57"/>
                    <a:gd name="T53" fmla="*/ 23 h 74"/>
                    <a:gd name="T54" fmla="*/ 30 w 57"/>
                    <a:gd name="T55" fmla="*/ 17 h 74"/>
                    <a:gd name="T56" fmla="*/ 30 w 57"/>
                    <a:gd name="T57" fmla="*/ 14 h 74"/>
                    <a:gd name="T58" fmla="*/ 30 w 57"/>
                    <a:gd name="T59" fmla="*/ 7 h 74"/>
                    <a:gd name="T60" fmla="*/ 27 w 57"/>
                    <a:gd name="T61" fmla="*/ 6 h 74"/>
                    <a:gd name="T62" fmla="*/ 26 w 57"/>
                    <a:gd name="T63" fmla="*/ 2 h 74"/>
                    <a:gd name="T64" fmla="*/ 23 w 57"/>
                    <a:gd name="T65" fmla="*/ 0 h 74"/>
                    <a:gd name="T66" fmla="*/ 17 w 57"/>
                    <a:gd name="T67" fmla="*/ 3 h 74"/>
                    <a:gd name="T68" fmla="*/ 16 w 57"/>
                    <a:gd name="T69" fmla="*/ 2 h 74"/>
                    <a:gd name="T70" fmla="*/ 13 w 57"/>
                    <a:gd name="T71" fmla="*/ 3 h 74"/>
                    <a:gd name="T72" fmla="*/ 12 w 57"/>
                    <a:gd name="T73" fmla="*/ 4 h 74"/>
                    <a:gd name="T74" fmla="*/ 11 w 57"/>
                    <a:gd name="T75" fmla="*/ 7 h 74"/>
                    <a:gd name="T76" fmla="*/ 11 w 57"/>
                    <a:gd name="T77" fmla="*/ 10 h 74"/>
                    <a:gd name="T78" fmla="*/ 9 w 57"/>
                    <a:gd name="T79" fmla="*/ 11 h 74"/>
                    <a:gd name="T80" fmla="*/ 8 w 57"/>
                    <a:gd name="T81" fmla="*/ 16 h 74"/>
                    <a:gd name="T82" fmla="*/ 9 w 57"/>
                    <a:gd name="T83" fmla="*/ 18 h 74"/>
                    <a:gd name="T84" fmla="*/ 6 w 57"/>
                    <a:gd name="T85" fmla="*/ 22 h 74"/>
                    <a:gd name="T86" fmla="*/ 2 w 57"/>
                    <a:gd name="T87" fmla="*/ 24 h 74"/>
                    <a:gd name="T88" fmla="*/ 0 w 57"/>
                    <a:gd name="T89" fmla="*/ 28 h 74"/>
                    <a:gd name="T90" fmla="*/ 0 w 57"/>
                    <a:gd name="T91" fmla="*/ 31 h 74"/>
                    <a:gd name="T92" fmla="*/ 3 w 57"/>
                    <a:gd name="T93" fmla="*/ 31 h 74"/>
                    <a:gd name="T94" fmla="*/ 6 w 57"/>
                    <a:gd name="T95" fmla="*/ 32 h 74"/>
                    <a:gd name="T96" fmla="*/ 6 w 57"/>
                    <a:gd name="T97" fmla="*/ 33 h 74"/>
                    <a:gd name="T98" fmla="*/ 5 w 57"/>
                    <a:gd name="T99" fmla="*/ 35 h 74"/>
                    <a:gd name="T100" fmla="*/ 7 w 57"/>
                    <a:gd name="T101" fmla="*/ 36 h 74"/>
                    <a:gd name="T102" fmla="*/ 10 w 57"/>
                    <a:gd name="T103" fmla="*/ 42 h 74"/>
                    <a:gd name="T104" fmla="*/ 13 w 57"/>
                    <a:gd name="T105" fmla="*/ 43 h 74"/>
                    <a:gd name="T106" fmla="*/ 18 w 57"/>
                    <a:gd name="T107" fmla="*/ 47 h 74"/>
                    <a:gd name="T108" fmla="*/ 19 w 57"/>
                    <a:gd name="T109" fmla="*/ 48 h 74"/>
                    <a:gd name="T110" fmla="*/ 27 w 57"/>
                    <a:gd name="T111" fmla="*/ 58 h 74"/>
                    <a:gd name="T112" fmla="*/ 30 w 57"/>
                    <a:gd name="T113" fmla="*/ 58 h 74"/>
                    <a:gd name="T114" fmla="*/ 41 w 57"/>
                    <a:gd name="T115" fmla="*/ 68 h 74"/>
                    <a:gd name="T116" fmla="*/ 55 w 57"/>
                    <a:gd name="T117" fmla="*/ 74 h 74"/>
                    <a:gd name="T118" fmla="*/ 55 w 57"/>
                    <a:gd name="T119" fmla="*/ 70 h 74"/>
                    <a:gd name="T120" fmla="*/ 54 w 57"/>
                    <a:gd name="T121"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 h="74">
                      <a:moveTo>
                        <a:pt x="54" y="67"/>
                      </a:moveTo>
                      <a:lnTo>
                        <a:pt x="55" y="63"/>
                      </a:lnTo>
                      <a:lnTo>
                        <a:pt x="54" y="61"/>
                      </a:lnTo>
                      <a:lnTo>
                        <a:pt x="54" y="58"/>
                      </a:lnTo>
                      <a:lnTo>
                        <a:pt x="56" y="55"/>
                      </a:lnTo>
                      <a:lnTo>
                        <a:pt x="55" y="54"/>
                      </a:lnTo>
                      <a:lnTo>
                        <a:pt x="57" y="51"/>
                      </a:lnTo>
                      <a:lnTo>
                        <a:pt x="56" y="48"/>
                      </a:lnTo>
                      <a:lnTo>
                        <a:pt x="54" y="48"/>
                      </a:lnTo>
                      <a:lnTo>
                        <a:pt x="52" y="47"/>
                      </a:lnTo>
                      <a:lnTo>
                        <a:pt x="51" y="43"/>
                      </a:lnTo>
                      <a:lnTo>
                        <a:pt x="49" y="42"/>
                      </a:lnTo>
                      <a:lnTo>
                        <a:pt x="47" y="43"/>
                      </a:lnTo>
                      <a:lnTo>
                        <a:pt x="46" y="40"/>
                      </a:lnTo>
                      <a:lnTo>
                        <a:pt x="44" y="40"/>
                      </a:lnTo>
                      <a:lnTo>
                        <a:pt x="42" y="41"/>
                      </a:lnTo>
                      <a:lnTo>
                        <a:pt x="40" y="40"/>
                      </a:lnTo>
                      <a:lnTo>
                        <a:pt x="39" y="37"/>
                      </a:lnTo>
                      <a:lnTo>
                        <a:pt x="41" y="34"/>
                      </a:lnTo>
                      <a:lnTo>
                        <a:pt x="44" y="27"/>
                      </a:lnTo>
                      <a:lnTo>
                        <a:pt x="43" y="24"/>
                      </a:lnTo>
                      <a:lnTo>
                        <a:pt x="43" y="23"/>
                      </a:lnTo>
                      <a:lnTo>
                        <a:pt x="43" y="21"/>
                      </a:lnTo>
                      <a:lnTo>
                        <a:pt x="40" y="19"/>
                      </a:lnTo>
                      <a:lnTo>
                        <a:pt x="39" y="18"/>
                      </a:lnTo>
                      <a:lnTo>
                        <a:pt x="34" y="22"/>
                      </a:lnTo>
                      <a:lnTo>
                        <a:pt x="33" y="23"/>
                      </a:lnTo>
                      <a:lnTo>
                        <a:pt x="30" y="17"/>
                      </a:lnTo>
                      <a:lnTo>
                        <a:pt x="30" y="14"/>
                      </a:lnTo>
                      <a:lnTo>
                        <a:pt x="30" y="7"/>
                      </a:lnTo>
                      <a:lnTo>
                        <a:pt x="27" y="6"/>
                      </a:lnTo>
                      <a:lnTo>
                        <a:pt x="26" y="2"/>
                      </a:lnTo>
                      <a:lnTo>
                        <a:pt x="23" y="0"/>
                      </a:lnTo>
                      <a:lnTo>
                        <a:pt x="17" y="3"/>
                      </a:lnTo>
                      <a:lnTo>
                        <a:pt x="16" y="2"/>
                      </a:lnTo>
                      <a:lnTo>
                        <a:pt x="13" y="3"/>
                      </a:lnTo>
                      <a:lnTo>
                        <a:pt x="12" y="4"/>
                      </a:lnTo>
                      <a:lnTo>
                        <a:pt x="11" y="7"/>
                      </a:lnTo>
                      <a:lnTo>
                        <a:pt x="11" y="10"/>
                      </a:lnTo>
                      <a:lnTo>
                        <a:pt x="9" y="11"/>
                      </a:lnTo>
                      <a:lnTo>
                        <a:pt x="8" y="16"/>
                      </a:lnTo>
                      <a:lnTo>
                        <a:pt x="9" y="18"/>
                      </a:lnTo>
                      <a:lnTo>
                        <a:pt x="6" y="22"/>
                      </a:lnTo>
                      <a:lnTo>
                        <a:pt x="2" y="24"/>
                      </a:lnTo>
                      <a:lnTo>
                        <a:pt x="0" y="28"/>
                      </a:lnTo>
                      <a:lnTo>
                        <a:pt x="0" y="31"/>
                      </a:lnTo>
                      <a:lnTo>
                        <a:pt x="3" y="31"/>
                      </a:lnTo>
                      <a:lnTo>
                        <a:pt x="6" y="32"/>
                      </a:lnTo>
                      <a:lnTo>
                        <a:pt x="6" y="33"/>
                      </a:lnTo>
                      <a:lnTo>
                        <a:pt x="5" y="35"/>
                      </a:lnTo>
                      <a:lnTo>
                        <a:pt x="7" y="36"/>
                      </a:lnTo>
                      <a:lnTo>
                        <a:pt x="10" y="42"/>
                      </a:lnTo>
                      <a:lnTo>
                        <a:pt x="13" y="43"/>
                      </a:lnTo>
                      <a:lnTo>
                        <a:pt x="18" y="47"/>
                      </a:lnTo>
                      <a:lnTo>
                        <a:pt x="19" y="48"/>
                      </a:lnTo>
                      <a:lnTo>
                        <a:pt x="27" y="58"/>
                      </a:lnTo>
                      <a:lnTo>
                        <a:pt x="30" y="58"/>
                      </a:lnTo>
                      <a:lnTo>
                        <a:pt x="41" y="68"/>
                      </a:lnTo>
                      <a:lnTo>
                        <a:pt x="55" y="74"/>
                      </a:lnTo>
                      <a:lnTo>
                        <a:pt x="55" y="70"/>
                      </a:lnTo>
                      <a:lnTo>
                        <a:pt x="54"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842">
                  <a:extLst>
                    <a:ext uri="{FF2B5EF4-FFF2-40B4-BE49-F238E27FC236}">
                      <a16:creationId xmlns:a16="http://schemas.microsoft.com/office/drawing/2014/main" id="{D0AD532A-692A-447D-A690-E3B88D58EE67}"/>
                    </a:ext>
                  </a:extLst>
                </p:cNvPr>
                <p:cNvSpPr>
                  <a:spLocks/>
                </p:cNvSpPr>
                <p:nvPr/>
              </p:nvSpPr>
              <p:spPr bwMode="auto">
                <a:xfrm>
                  <a:off x="3489" y="2620"/>
                  <a:ext cx="88" cy="111"/>
                </a:xfrm>
                <a:custGeom>
                  <a:avLst/>
                  <a:gdLst>
                    <a:gd name="T0" fmla="*/ 84 w 88"/>
                    <a:gd name="T1" fmla="*/ 95 h 111"/>
                    <a:gd name="T2" fmla="*/ 84 w 88"/>
                    <a:gd name="T3" fmla="*/ 87 h 111"/>
                    <a:gd name="T4" fmla="*/ 80 w 88"/>
                    <a:gd name="T5" fmla="*/ 83 h 111"/>
                    <a:gd name="T6" fmla="*/ 77 w 88"/>
                    <a:gd name="T7" fmla="*/ 74 h 111"/>
                    <a:gd name="T8" fmla="*/ 77 w 88"/>
                    <a:gd name="T9" fmla="*/ 71 h 111"/>
                    <a:gd name="T10" fmla="*/ 79 w 88"/>
                    <a:gd name="T11" fmla="*/ 62 h 111"/>
                    <a:gd name="T12" fmla="*/ 80 w 88"/>
                    <a:gd name="T13" fmla="*/ 55 h 111"/>
                    <a:gd name="T14" fmla="*/ 84 w 88"/>
                    <a:gd name="T15" fmla="*/ 44 h 111"/>
                    <a:gd name="T16" fmla="*/ 87 w 88"/>
                    <a:gd name="T17" fmla="*/ 38 h 111"/>
                    <a:gd name="T18" fmla="*/ 87 w 88"/>
                    <a:gd name="T19" fmla="*/ 30 h 111"/>
                    <a:gd name="T20" fmla="*/ 85 w 88"/>
                    <a:gd name="T21" fmla="*/ 25 h 111"/>
                    <a:gd name="T22" fmla="*/ 85 w 88"/>
                    <a:gd name="T23" fmla="*/ 16 h 111"/>
                    <a:gd name="T24" fmla="*/ 82 w 88"/>
                    <a:gd name="T25" fmla="*/ 14 h 111"/>
                    <a:gd name="T26" fmla="*/ 78 w 88"/>
                    <a:gd name="T27" fmla="*/ 12 h 111"/>
                    <a:gd name="T28" fmla="*/ 72 w 88"/>
                    <a:gd name="T29" fmla="*/ 15 h 111"/>
                    <a:gd name="T30" fmla="*/ 66 w 88"/>
                    <a:gd name="T31" fmla="*/ 10 h 111"/>
                    <a:gd name="T32" fmla="*/ 60 w 88"/>
                    <a:gd name="T33" fmla="*/ 8 h 111"/>
                    <a:gd name="T34" fmla="*/ 57 w 88"/>
                    <a:gd name="T35" fmla="*/ 7 h 111"/>
                    <a:gd name="T36" fmla="*/ 48 w 88"/>
                    <a:gd name="T37" fmla="*/ 0 h 111"/>
                    <a:gd name="T38" fmla="*/ 43 w 88"/>
                    <a:gd name="T39" fmla="*/ 6 h 111"/>
                    <a:gd name="T40" fmla="*/ 37 w 88"/>
                    <a:gd name="T41" fmla="*/ 3 h 111"/>
                    <a:gd name="T42" fmla="*/ 34 w 88"/>
                    <a:gd name="T43" fmla="*/ 1 h 111"/>
                    <a:gd name="T44" fmla="*/ 29 w 88"/>
                    <a:gd name="T45" fmla="*/ 4 h 111"/>
                    <a:gd name="T46" fmla="*/ 22 w 88"/>
                    <a:gd name="T47" fmla="*/ 5 h 111"/>
                    <a:gd name="T48" fmla="*/ 18 w 88"/>
                    <a:gd name="T49" fmla="*/ 2 h 111"/>
                    <a:gd name="T50" fmla="*/ 7 w 88"/>
                    <a:gd name="T51" fmla="*/ 8 h 111"/>
                    <a:gd name="T52" fmla="*/ 8 w 88"/>
                    <a:gd name="T53" fmla="*/ 12 h 111"/>
                    <a:gd name="T54" fmla="*/ 8 w 88"/>
                    <a:gd name="T55" fmla="*/ 23 h 111"/>
                    <a:gd name="T56" fmla="*/ 10 w 88"/>
                    <a:gd name="T57" fmla="*/ 30 h 111"/>
                    <a:gd name="T58" fmla="*/ 12 w 88"/>
                    <a:gd name="T59" fmla="*/ 36 h 111"/>
                    <a:gd name="T60" fmla="*/ 8 w 88"/>
                    <a:gd name="T61" fmla="*/ 37 h 111"/>
                    <a:gd name="T62" fmla="*/ 10 w 88"/>
                    <a:gd name="T63" fmla="*/ 43 h 111"/>
                    <a:gd name="T64" fmla="*/ 11 w 88"/>
                    <a:gd name="T65" fmla="*/ 48 h 111"/>
                    <a:gd name="T66" fmla="*/ 5 w 88"/>
                    <a:gd name="T67" fmla="*/ 59 h 111"/>
                    <a:gd name="T68" fmla="*/ 5 w 88"/>
                    <a:gd name="T69" fmla="*/ 63 h 111"/>
                    <a:gd name="T70" fmla="*/ 0 w 88"/>
                    <a:gd name="T71" fmla="*/ 73 h 111"/>
                    <a:gd name="T72" fmla="*/ 3 w 88"/>
                    <a:gd name="T73" fmla="*/ 77 h 111"/>
                    <a:gd name="T74" fmla="*/ 7 w 88"/>
                    <a:gd name="T75" fmla="*/ 76 h 111"/>
                    <a:gd name="T76" fmla="*/ 10 w 88"/>
                    <a:gd name="T77" fmla="*/ 78 h 111"/>
                    <a:gd name="T78" fmla="*/ 13 w 88"/>
                    <a:gd name="T79" fmla="*/ 83 h 111"/>
                    <a:gd name="T80" fmla="*/ 17 w 88"/>
                    <a:gd name="T81" fmla="*/ 84 h 111"/>
                    <a:gd name="T82" fmla="*/ 16 w 88"/>
                    <a:gd name="T83" fmla="*/ 90 h 111"/>
                    <a:gd name="T84" fmla="*/ 15 w 88"/>
                    <a:gd name="T85" fmla="*/ 94 h 111"/>
                    <a:gd name="T86" fmla="*/ 16 w 88"/>
                    <a:gd name="T87" fmla="*/ 99 h 111"/>
                    <a:gd name="T88" fmla="*/ 16 w 88"/>
                    <a:gd name="T89" fmla="*/ 106 h 111"/>
                    <a:gd name="T90" fmla="*/ 18 w 88"/>
                    <a:gd name="T91" fmla="*/ 111 h 111"/>
                    <a:gd name="T92" fmla="*/ 26 w 88"/>
                    <a:gd name="T93" fmla="*/ 105 h 111"/>
                    <a:gd name="T94" fmla="*/ 36 w 88"/>
                    <a:gd name="T95" fmla="*/ 99 h 111"/>
                    <a:gd name="T96" fmla="*/ 42 w 88"/>
                    <a:gd name="T97" fmla="*/ 97 h 111"/>
                    <a:gd name="T98" fmla="*/ 67 w 88"/>
                    <a:gd name="T99" fmla="*/ 94 h 111"/>
                    <a:gd name="T100" fmla="*/ 74 w 88"/>
                    <a:gd name="T101" fmla="*/ 94 h 111"/>
                    <a:gd name="T102" fmla="*/ 79 w 88"/>
                    <a:gd name="T103" fmla="*/ 98 h 111"/>
                    <a:gd name="T104" fmla="*/ 83 w 88"/>
                    <a:gd name="T105" fmla="*/ 9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111">
                      <a:moveTo>
                        <a:pt x="83" y="96"/>
                      </a:moveTo>
                      <a:lnTo>
                        <a:pt x="84" y="95"/>
                      </a:lnTo>
                      <a:lnTo>
                        <a:pt x="85" y="91"/>
                      </a:lnTo>
                      <a:lnTo>
                        <a:pt x="84" y="87"/>
                      </a:lnTo>
                      <a:lnTo>
                        <a:pt x="81" y="87"/>
                      </a:lnTo>
                      <a:lnTo>
                        <a:pt x="80" y="83"/>
                      </a:lnTo>
                      <a:lnTo>
                        <a:pt x="78" y="76"/>
                      </a:lnTo>
                      <a:lnTo>
                        <a:pt x="77" y="74"/>
                      </a:lnTo>
                      <a:lnTo>
                        <a:pt x="77" y="73"/>
                      </a:lnTo>
                      <a:lnTo>
                        <a:pt x="77" y="71"/>
                      </a:lnTo>
                      <a:lnTo>
                        <a:pt x="77" y="64"/>
                      </a:lnTo>
                      <a:lnTo>
                        <a:pt x="79" y="62"/>
                      </a:lnTo>
                      <a:lnTo>
                        <a:pt x="79" y="58"/>
                      </a:lnTo>
                      <a:lnTo>
                        <a:pt x="80" y="55"/>
                      </a:lnTo>
                      <a:lnTo>
                        <a:pt x="80" y="52"/>
                      </a:lnTo>
                      <a:lnTo>
                        <a:pt x="84" y="44"/>
                      </a:lnTo>
                      <a:lnTo>
                        <a:pt x="87" y="42"/>
                      </a:lnTo>
                      <a:lnTo>
                        <a:pt x="87" y="38"/>
                      </a:lnTo>
                      <a:lnTo>
                        <a:pt x="88" y="35"/>
                      </a:lnTo>
                      <a:lnTo>
                        <a:pt x="87" y="30"/>
                      </a:lnTo>
                      <a:lnTo>
                        <a:pt x="85" y="28"/>
                      </a:lnTo>
                      <a:lnTo>
                        <a:pt x="85" y="25"/>
                      </a:lnTo>
                      <a:lnTo>
                        <a:pt x="84" y="22"/>
                      </a:lnTo>
                      <a:lnTo>
                        <a:pt x="85" y="16"/>
                      </a:lnTo>
                      <a:lnTo>
                        <a:pt x="85" y="15"/>
                      </a:lnTo>
                      <a:lnTo>
                        <a:pt x="82" y="14"/>
                      </a:lnTo>
                      <a:lnTo>
                        <a:pt x="80" y="12"/>
                      </a:lnTo>
                      <a:lnTo>
                        <a:pt x="78" y="12"/>
                      </a:lnTo>
                      <a:lnTo>
                        <a:pt x="75" y="15"/>
                      </a:lnTo>
                      <a:lnTo>
                        <a:pt x="72" y="15"/>
                      </a:lnTo>
                      <a:lnTo>
                        <a:pt x="67" y="12"/>
                      </a:lnTo>
                      <a:lnTo>
                        <a:pt x="66" y="10"/>
                      </a:lnTo>
                      <a:lnTo>
                        <a:pt x="63" y="8"/>
                      </a:lnTo>
                      <a:lnTo>
                        <a:pt x="60" y="8"/>
                      </a:lnTo>
                      <a:lnTo>
                        <a:pt x="59" y="7"/>
                      </a:lnTo>
                      <a:lnTo>
                        <a:pt x="57" y="7"/>
                      </a:lnTo>
                      <a:lnTo>
                        <a:pt x="52" y="4"/>
                      </a:lnTo>
                      <a:lnTo>
                        <a:pt x="48" y="0"/>
                      </a:lnTo>
                      <a:lnTo>
                        <a:pt x="46" y="1"/>
                      </a:lnTo>
                      <a:lnTo>
                        <a:pt x="43" y="6"/>
                      </a:lnTo>
                      <a:lnTo>
                        <a:pt x="39" y="5"/>
                      </a:lnTo>
                      <a:lnTo>
                        <a:pt x="37" y="3"/>
                      </a:lnTo>
                      <a:lnTo>
                        <a:pt x="38" y="1"/>
                      </a:lnTo>
                      <a:lnTo>
                        <a:pt x="34" y="1"/>
                      </a:lnTo>
                      <a:lnTo>
                        <a:pt x="30" y="2"/>
                      </a:lnTo>
                      <a:lnTo>
                        <a:pt x="29" y="4"/>
                      </a:lnTo>
                      <a:lnTo>
                        <a:pt x="29" y="5"/>
                      </a:lnTo>
                      <a:lnTo>
                        <a:pt x="22" y="5"/>
                      </a:lnTo>
                      <a:lnTo>
                        <a:pt x="19" y="2"/>
                      </a:lnTo>
                      <a:lnTo>
                        <a:pt x="18" y="2"/>
                      </a:lnTo>
                      <a:lnTo>
                        <a:pt x="12" y="6"/>
                      </a:lnTo>
                      <a:lnTo>
                        <a:pt x="7" y="8"/>
                      </a:lnTo>
                      <a:lnTo>
                        <a:pt x="7" y="12"/>
                      </a:lnTo>
                      <a:lnTo>
                        <a:pt x="8" y="12"/>
                      </a:lnTo>
                      <a:lnTo>
                        <a:pt x="8" y="20"/>
                      </a:lnTo>
                      <a:lnTo>
                        <a:pt x="8" y="23"/>
                      </a:lnTo>
                      <a:lnTo>
                        <a:pt x="8" y="29"/>
                      </a:lnTo>
                      <a:lnTo>
                        <a:pt x="10" y="30"/>
                      </a:lnTo>
                      <a:lnTo>
                        <a:pt x="12" y="34"/>
                      </a:lnTo>
                      <a:lnTo>
                        <a:pt x="12" y="36"/>
                      </a:lnTo>
                      <a:lnTo>
                        <a:pt x="9" y="36"/>
                      </a:lnTo>
                      <a:lnTo>
                        <a:pt x="8" y="37"/>
                      </a:lnTo>
                      <a:lnTo>
                        <a:pt x="8" y="39"/>
                      </a:lnTo>
                      <a:lnTo>
                        <a:pt x="10" y="43"/>
                      </a:lnTo>
                      <a:lnTo>
                        <a:pt x="11" y="44"/>
                      </a:lnTo>
                      <a:lnTo>
                        <a:pt x="11" y="48"/>
                      </a:lnTo>
                      <a:lnTo>
                        <a:pt x="7" y="57"/>
                      </a:lnTo>
                      <a:lnTo>
                        <a:pt x="5" y="59"/>
                      </a:lnTo>
                      <a:lnTo>
                        <a:pt x="4" y="60"/>
                      </a:lnTo>
                      <a:lnTo>
                        <a:pt x="5" y="63"/>
                      </a:lnTo>
                      <a:lnTo>
                        <a:pt x="2" y="70"/>
                      </a:lnTo>
                      <a:lnTo>
                        <a:pt x="0" y="73"/>
                      </a:lnTo>
                      <a:lnTo>
                        <a:pt x="1" y="76"/>
                      </a:lnTo>
                      <a:lnTo>
                        <a:pt x="3" y="77"/>
                      </a:lnTo>
                      <a:lnTo>
                        <a:pt x="5" y="76"/>
                      </a:lnTo>
                      <a:lnTo>
                        <a:pt x="7" y="76"/>
                      </a:lnTo>
                      <a:lnTo>
                        <a:pt x="8" y="79"/>
                      </a:lnTo>
                      <a:lnTo>
                        <a:pt x="10" y="78"/>
                      </a:lnTo>
                      <a:lnTo>
                        <a:pt x="12" y="79"/>
                      </a:lnTo>
                      <a:lnTo>
                        <a:pt x="13" y="83"/>
                      </a:lnTo>
                      <a:lnTo>
                        <a:pt x="15" y="84"/>
                      </a:lnTo>
                      <a:lnTo>
                        <a:pt x="17" y="84"/>
                      </a:lnTo>
                      <a:lnTo>
                        <a:pt x="18" y="87"/>
                      </a:lnTo>
                      <a:lnTo>
                        <a:pt x="16" y="90"/>
                      </a:lnTo>
                      <a:lnTo>
                        <a:pt x="17" y="91"/>
                      </a:lnTo>
                      <a:lnTo>
                        <a:pt x="15" y="94"/>
                      </a:lnTo>
                      <a:lnTo>
                        <a:pt x="15" y="97"/>
                      </a:lnTo>
                      <a:lnTo>
                        <a:pt x="16" y="99"/>
                      </a:lnTo>
                      <a:lnTo>
                        <a:pt x="15" y="103"/>
                      </a:lnTo>
                      <a:lnTo>
                        <a:pt x="16" y="106"/>
                      </a:lnTo>
                      <a:lnTo>
                        <a:pt x="16" y="110"/>
                      </a:lnTo>
                      <a:lnTo>
                        <a:pt x="18" y="111"/>
                      </a:lnTo>
                      <a:lnTo>
                        <a:pt x="22" y="105"/>
                      </a:lnTo>
                      <a:lnTo>
                        <a:pt x="26" y="105"/>
                      </a:lnTo>
                      <a:lnTo>
                        <a:pt x="26" y="104"/>
                      </a:lnTo>
                      <a:lnTo>
                        <a:pt x="36" y="99"/>
                      </a:lnTo>
                      <a:lnTo>
                        <a:pt x="36" y="98"/>
                      </a:lnTo>
                      <a:lnTo>
                        <a:pt x="42" y="97"/>
                      </a:lnTo>
                      <a:lnTo>
                        <a:pt x="60" y="97"/>
                      </a:lnTo>
                      <a:lnTo>
                        <a:pt x="67" y="94"/>
                      </a:lnTo>
                      <a:lnTo>
                        <a:pt x="74" y="98"/>
                      </a:lnTo>
                      <a:lnTo>
                        <a:pt x="74" y="94"/>
                      </a:lnTo>
                      <a:lnTo>
                        <a:pt x="77" y="93"/>
                      </a:lnTo>
                      <a:lnTo>
                        <a:pt x="79" y="98"/>
                      </a:lnTo>
                      <a:lnTo>
                        <a:pt x="80" y="96"/>
                      </a:lnTo>
                      <a:lnTo>
                        <a:pt x="83" y="9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843">
                  <a:extLst>
                    <a:ext uri="{FF2B5EF4-FFF2-40B4-BE49-F238E27FC236}">
                      <a16:creationId xmlns:a16="http://schemas.microsoft.com/office/drawing/2014/main" id="{A8A36C9E-F7DD-4D09-82D5-17E38A70208C}"/>
                    </a:ext>
                  </a:extLst>
                </p:cNvPr>
                <p:cNvSpPr>
                  <a:spLocks/>
                </p:cNvSpPr>
                <p:nvPr/>
              </p:nvSpPr>
              <p:spPr bwMode="auto">
                <a:xfrm>
                  <a:off x="3566" y="2611"/>
                  <a:ext cx="59" cy="112"/>
                </a:xfrm>
                <a:custGeom>
                  <a:avLst/>
                  <a:gdLst>
                    <a:gd name="T0" fmla="*/ 54 w 59"/>
                    <a:gd name="T1" fmla="*/ 86 h 112"/>
                    <a:gd name="T2" fmla="*/ 52 w 59"/>
                    <a:gd name="T3" fmla="*/ 78 h 112"/>
                    <a:gd name="T4" fmla="*/ 53 w 59"/>
                    <a:gd name="T5" fmla="*/ 71 h 112"/>
                    <a:gd name="T6" fmla="*/ 54 w 59"/>
                    <a:gd name="T7" fmla="*/ 58 h 112"/>
                    <a:gd name="T8" fmla="*/ 53 w 59"/>
                    <a:gd name="T9" fmla="*/ 49 h 112"/>
                    <a:gd name="T10" fmla="*/ 53 w 59"/>
                    <a:gd name="T11" fmla="*/ 45 h 112"/>
                    <a:gd name="T12" fmla="*/ 52 w 59"/>
                    <a:gd name="T13" fmla="*/ 40 h 112"/>
                    <a:gd name="T14" fmla="*/ 53 w 59"/>
                    <a:gd name="T15" fmla="*/ 35 h 112"/>
                    <a:gd name="T16" fmla="*/ 52 w 59"/>
                    <a:gd name="T17" fmla="*/ 28 h 112"/>
                    <a:gd name="T18" fmla="*/ 50 w 59"/>
                    <a:gd name="T19" fmla="*/ 21 h 112"/>
                    <a:gd name="T20" fmla="*/ 48 w 59"/>
                    <a:gd name="T21" fmla="*/ 14 h 112"/>
                    <a:gd name="T22" fmla="*/ 44 w 59"/>
                    <a:gd name="T23" fmla="*/ 8 h 112"/>
                    <a:gd name="T24" fmla="*/ 42 w 59"/>
                    <a:gd name="T25" fmla="*/ 4 h 112"/>
                    <a:gd name="T26" fmla="*/ 40 w 59"/>
                    <a:gd name="T27" fmla="*/ 0 h 112"/>
                    <a:gd name="T28" fmla="*/ 33 w 59"/>
                    <a:gd name="T29" fmla="*/ 1 h 112"/>
                    <a:gd name="T30" fmla="*/ 21 w 59"/>
                    <a:gd name="T31" fmla="*/ 3 h 112"/>
                    <a:gd name="T32" fmla="*/ 9 w 59"/>
                    <a:gd name="T33" fmla="*/ 3 h 112"/>
                    <a:gd name="T34" fmla="*/ 4 w 59"/>
                    <a:gd name="T35" fmla="*/ 7 h 112"/>
                    <a:gd name="T36" fmla="*/ 6 w 59"/>
                    <a:gd name="T37" fmla="*/ 14 h 112"/>
                    <a:gd name="T38" fmla="*/ 8 w 59"/>
                    <a:gd name="T39" fmla="*/ 24 h 112"/>
                    <a:gd name="T40" fmla="*/ 7 w 59"/>
                    <a:gd name="T41" fmla="*/ 31 h 112"/>
                    <a:gd name="T42" fmla="*/ 8 w 59"/>
                    <a:gd name="T43" fmla="*/ 37 h 112"/>
                    <a:gd name="T44" fmla="*/ 11 w 59"/>
                    <a:gd name="T45" fmla="*/ 44 h 112"/>
                    <a:gd name="T46" fmla="*/ 10 w 59"/>
                    <a:gd name="T47" fmla="*/ 51 h 112"/>
                    <a:gd name="T48" fmla="*/ 3 w 59"/>
                    <a:gd name="T49" fmla="*/ 61 h 112"/>
                    <a:gd name="T50" fmla="*/ 2 w 59"/>
                    <a:gd name="T51" fmla="*/ 67 h 112"/>
                    <a:gd name="T52" fmla="*/ 0 w 59"/>
                    <a:gd name="T53" fmla="*/ 73 h 112"/>
                    <a:gd name="T54" fmla="*/ 0 w 59"/>
                    <a:gd name="T55" fmla="*/ 82 h 112"/>
                    <a:gd name="T56" fmla="*/ 1 w 59"/>
                    <a:gd name="T57" fmla="*/ 85 h 112"/>
                    <a:gd name="T58" fmla="*/ 4 w 59"/>
                    <a:gd name="T59" fmla="*/ 96 h 112"/>
                    <a:gd name="T60" fmla="*/ 8 w 59"/>
                    <a:gd name="T61" fmla="*/ 100 h 112"/>
                    <a:gd name="T62" fmla="*/ 6 w 59"/>
                    <a:gd name="T63" fmla="*/ 105 h 112"/>
                    <a:gd name="T64" fmla="*/ 2 w 59"/>
                    <a:gd name="T65" fmla="*/ 107 h 112"/>
                    <a:gd name="T66" fmla="*/ 11 w 59"/>
                    <a:gd name="T67" fmla="*/ 109 h 112"/>
                    <a:gd name="T68" fmla="*/ 28 w 59"/>
                    <a:gd name="T69" fmla="*/ 105 h 112"/>
                    <a:gd name="T70" fmla="*/ 44 w 59"/>
                    <a:gd name="T71" fmla="*/ 96 h 112"/>
                    <a:gd name="T72" fmla="*/ 59 w 59"/>
                    <a:gd name="T73" fmla="*/ 92 h 112"/>
                    <a:gd name="T74" fmla="*/ 56 w 59"/>
                    <a:gd name="T75"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112">
                      <a:moveTo>
                        <a:pt x="56" y="87"/>
                      </a:moveTo>
                      <a:lnTo>
                        <a:pt x="54" y="86"/>
                      </a:lnTo>
                      <a:lnTo>
                        <a:pt x="53" y="82"/>
                      </a:lnTo>
                      <a:lnTo>
                        <a:pt x="52" y="78"/>
                      </a:lnTo>
                      <a:lnTo>
                        <a:pt x="52" y="73"/>
                      </a:lnTo>
                      <a:lnTo>
                        <a:pt x="53" y="71"/>
                      </a:lnTo>
                      <a:lnTo>
                        <a:pt x="55" y="67"/>
                      </a:lnTo>
                      <a:lnTo>
                        <a:pt x="54" y="58"/>
                      </a:lnTo>
                      <a:lnTo>
                        <a:pt x="53" y="55"/>
                      </a:lnTo>
                      <a:lnTo>
                        <a:pt x="53" y="49"/>
                      </a:lnTo>
                      <a:lnTo>
                        <a:pt x="52" y="47"/>
                      </a:lnTo>
                      <a:lnTo>
                        <a:pt x="53" y="45"/>
                      </a:lnTo>
                      <a:lnTo>
                        <a:pt x="53" y="41"/>
                      </a:lnTo>
                      <a:lnTo>
                        <a:pt x="52" y="40"/>
                      </a:lnTo>
                      <a:lnTo>
                        <a:pt x="52" y="38"/>
                      </a:lnTo>
                      <a:lnTo>
                        <a:pt x="53" y="35"/>
                      </a:lnTo>
                      <a:lnTo>
                        <a:pt x="52" y="29"/>
                      </a:lnTo>
                      <a:lnTo>
                        <a:pt x="52" y="28"/>
                      </a:lnTo>
                      <a:lnTo>
                        <a:pt x="50" y="27"/>
                      </a:lnTo>
                      <a:lnTo>
                        <a:pt x="50" y="21"/>
                      </a:lnTo>
                      <a:lnTo>
                        <a:pt x="51" y="17"/>
                      </a:lnTo>
                      <a:lnTo>
                        <a:pt x="48" y="14"/>
                      </a:lnTo>
                      <a:lnTo>
                        <a:pt x="47" y="12"/>
                      </a:lnTo>
                      <a:lnTo>
                        <a:pt x="44" y="8"/>
                      </a:lnTo>
                      <a:lnTo>
                        <a:pt x="43" y="6"/>
                      </a:lnTo>
                      <a:lnTo>
                        <a:pt x="42" y="4"/>
                      </a:lnTo>
                      <a:lnTo>
                        <a:pt x="41" y="0"/>
                      </a:lnTo>
                      <a:lnTo>
                        <a:pt x="40" y="0"/>
                      </a:lnTo>
                      <a:lnTo>
                        <a:pt x="36" y="1"/>
                      </a:lnTo>
                      <a:lnTo>
                        <a:pt x="33" y="1"/>
                      </a:lnTo>
                      <a:lnTo>
                        <a:pt x="28" y="3"/>
                      </a:lnTo>
                      <a:lnTo>
                        <a:pt x="21" y="3"/>
                      </a:lnTo>
                      <a:lnTo>
                        <a:pt x="19" y="3"/>
                      </a:lnTo>
                      <a:lnTo>
                        <a:pt x="9" y="3"/>
                      </a:lnTo>
                      <a:lnTo>
                        <a:pt x="4" y="3"/>
                      </a:lnTo>
                      <a:lnTo>
                        <a:pt x="4" y="7"/>
                      </a:lnTo>
                      <a:lnTo>
                        <a:pt x="4" y="13"/>
                      </a:lnTo>
                      <a:lnTo>
                        <a:pt x="6" y="14"/>
                      </a:lnTo>
                      <a:lnTo>
                        <a:pt x="7" y="19"/>
                      </a:lnTo>
                      <a:lnTo>
                        <a:pt x="8" y="24"/>
                      </a:lnTo>
                      <a:lnTo>
                        <a:pt x="8" y="25"/>
                      </a:lnTo>
                      <a:lnTo>
                        <a:pt x="7" y="31"/>
                      </a:lnTo>
                      <a:lnTo>
                        <a:pt x="8" y="34"/>
                      </a:lnTo>
                      <a:lnTo>
                        <a:pt x="8" y="37"/>
                      </a:lnTo>
                      <a:lnTo>
                        <a:pt x="10" y="39"/>
                      </a:lnTo>
                      <a:lnTo>
                        <a:pt x="11" y="44"/>
                      </a:lnTo>
                      <a:lnTo>
                        <a:pt x="10" y="47"/>
                      </a:lnTo>
                      <a:lnTo>
                        <a:pt x="10" y="51"/>
                      </a:lnTo>
                      <a:lnTo>
                        <a:pt x="7" y="53"/>
                      </a:lnTo>
                      <a:lnTo>
                        <a:pt x="3" y="61"/>
                      </a:lnTo>
                      <a:lnTo>
                        <a:pt x="3" y="64"/>
                      </a:lnTo>
                      <a:lnTo>
                        <a:pt x="2" y="67"/>
                      </a:lnTo>
                      <a:lnTo>
                        <a:pt x="2" y="71"/>
                      </a:lnTo>
                      <a:lnTo>
                        <a:pt x="0" y="73"/>
                      </a:lnTo>
                      <a:lnTo>
                        <a:pt x="0" y="80"/>
                      </a:lnTo>
                      <a:lnTo>
                        <a:pt x="0" y="82"/>
                      </a:lnTo>
                      <a:lnTo>
                        <a:pt x="0" y="83"/>
                      </a:lnTo>
                      <a:lnTo>
                        <a:pt x="1" y="85"/>
                      </a:lnTo>
                      <a:lnTo>
                        <a:pt x="3" y="92"/>
                      </a:lnTo>
                      <a:lnTo>
                        <a:pt x="4" y="96"/>
                      </a:lnTo>
                      <a:lnTo>
                        <a:pt x="7" y="96"/>
                      </a:lnTo>
                      <a:lnTo>
                        <a:pt x="8" y="100"/>
                      </a:lnTo>
                      <a:lnTo>
                        <a:pt x="7" y="104"/>
                      </a:lnTo>
                      <a:lnTo>
                        <a:pt x="6" y="105"/>
                      </a:lnTo>
                      <a:lnTo>
                        <a:pt x="3" y="105"/>
                      </a:lnTo>
                      <a:lnTo>
                        <a:pt x="2" y="107"/>
                      </a:lnTo>
                      <a:lnTo>
                        <a:pt x="3" y="108"/>
                      </a:lnTo>
                      <a:lnTo>
                        <a:pt x="11" y="109"/>
                      </a:lnTo>
                      <a:lnTo>
                        <a:pt x="16" y="112"/>
                      </a:lnTo>
                      <a:lnTo>
                        <a:pt x="28" y="105"/>
                      </a:lnTo>
                      <a:lnTo>
                        <a:pt x="37" y="104"/>
                      </a:lnTo>
                      <a:lnTo>
                        <a:pt x="44" y="96"/>
                      </a:lnTo>
                      <a:lnTo>
                        <a:pt x="51" y="93"/>
                      </a:lnTo>
                      <a:lnTo>
                        <a:pt x="59" y="92"/>
                      </a:lnTo>
                      <a:lnTo>
                        <a:pt x="57" y="89"/>
                      </a:lnTo>
                      <a:lnTo>
                        <a:pt x="56" y="8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844">
                  <a:extLst>
                    <a:ext uri="{FF2B5EF4-FFF2-40B4-BE49-F238E27FC236}">
                      <a16:creationId xmlns:a16="http://schemas.microsoft.com/office/drawing/2014/main" id="{1FB5B59C-C211-4A17-9B4A-8728A20A5BDB}"/>
                    </a:ext>
                  </a:extLst>
                </p:cNvPr>
                <p:cNvSpPr>
                  <a:spLocks/>
                </p:cNvSpPr>
                <p:nvPr/>
              </p:nvSpPr>
              <p:spPr bwMode="auto">
                <a:xfrm>
                  <a:off x="3607" y="2611"/>
                  <a:ext cx="29" cy="92"/>
                </a:xfrm>
                <a:custGeom>
                  <a:avLst/>
                  <a:gdLst>
                    <a:gd name="T0" fmla="*/ 26 w 29"/>
                    <a:gd name="T1" fmla="*/ 79 h 92"/>
                    <a:gd name="T2" fmla="*/ 26 w 29"/>
                    <a:gd name="T3" fmla="*/ 74 h 92"/>
                    <a:gd name="T4" fmla="*/ 25 w 29"/>
                    <a:gd name="T5" fmla="*/ 70 h 92"/>
                    <a:gd name="T6" fmla="*/ 26 w 29"/>
                    <a:gd name="T7" fmla="*/ 49 h 92"/>
                    <a:gd name="T8" fmla="*/ 26 w 29"/>
                    <a:gd name="T9" fmla="*/ 47 h 92"/>
                    <a:gd name="T10" fmla="*/ 28 w 29"/>
                    <a:gd name="T11" fmla="*/ 45 h 92"/>
                    <a:gd name="T12" fmla="*/ 28 w 29"/>
                    <a:gd name="T13" fmla="*/ 40 h 92"/>
                    <a:gd name="T14" fmla="*/ 26 w 29"/>
                    <a:gd name="T15" fmla="*/ 38 h 92"/>
                    <a:gd name="T16" fmla="*/ 26 w 29"/>
                    <a:gd name="T17" fmla="*/ 33 h 92"/>
                    <a:gd name="T18" fmla="*/ 25 w 29"/>
                    <a:gd name="T19" fmla="*/ 26 h 92"/>
                    <a:gd name="T20" fmla="*/ 22 w 29"/>
                    <a:gd name="T21" fmla="*/ 17 h 92"/>
                    <a:gd name="T22" fmla="*/ 21 w 29"/>
                    <a:gd name="T23" fmla="*/ 16 h 92"/>
                    <a:gd name="T24" fmla="*/ 19 w 29"/>
                    <a:gd name="T25" fmla="*/ 14 h 92"/>
                    <a:gd name="T26" fmla="*/ 15 w 29"/>
                    <a:gd name="T27" fmla="*/ 11 h 92"/>
                    <a:gd name="T28" fmla="*/ 15 w 29"/>
                    <a:gd name="T29" fmla="*/ 6 h 92"/>
                    <a:gd name="T30" fmla="*/ 15 w 29"/>
                    <a:gd name="T31" fmla="*/ 4 h 92"/>
                    <a:gd name="T32" fmla="*/ 1 w 29"/>
                    <a:gd name="T33" fmla="*/ 0 h 92"/>
                    <a:gd name="T34" fmla="*/ 0 w 29"/>
                    <a:gd name="T35" fmla="*/ 0 h 92"/>
                    <a:gd name="T36" fmla="*/ 0 w 29"/>
                    <a:gd name="T37" fmla="*/ 0 h 92"/>
                    <a:gd name="T38" fmla="*/ 1 w 29"/>
                    <a:gd name="T39" fmla="*/ 4 h 92"/>
                    <a:gd name="T40" fmla="*/ 2 w 29"/>
                    <a:gd name="T41" fmla="*/ 6 h 92"/>
                    <a:gd name="T42" fmla="*/ 3 w 29"/>
                    <a:gd name="T43" fmla="*/ 8 h 92"/>
                    <a:gd name="T44" fmla="*/ 6 w 29"/>
                    <a:gd name="T45" fmla="*/ 12 h 92"/>
                    <a:gd name="T46" fmla="*/ 7 w 29"/>
                    <a:gd name="T47" fmla="*/ 14 h 92"/>
                    <a:gd name="T48" fmla="*/ 10 w 29"/>
                    <a:gd name="T49" fmla="*/ 17 h 92"/>
                    <a:gd name="T50" fmla="*/ 9 w 29"/>
                    <a:gd name="T51" fmla="*/ 21 h 92"/>
                    <a:gd name="T52" fmla="*/ 9 w 29"/>
                    <a:gd name="T53" fmla="*/ 27 h 92"/>
                    <a:gd name="T54" fmla="*/ 11 w 29"/>
                    <a:gd name="T55" fmla="*/ 28 h 92"/>
                    <a:gd name="T56" fmla="*/ 11 w 29"/>
                    <a:gd name="T57" fmla="*/ 29 h 92"/>
                    <a:gd name="T58" fmla="*/ 12 w 29"/>
                    <a:gd name="T59" fmla="*/ 35 h 92"/>
                    <a:gd name="T60" fmla="*/ 11 w 29"/>
                    <a:gd name="T61" fmla="*/ 38 h 92"/>
                    <a:gd name="T62" fmla="*/ 11 w 29"/>
                    <a:gd name="T63" fmla="*/ 40 h 92"/>
                    <a:gd name="T64" fmla="*/ 12 w 29"/>
                    <a:gd name="T65" fmla="*/ 41 h 92"/>
                    <a:gd name="T66" fmla="*/ 12 w 29"/>
                    <a:gd name="T67" fmla="*/ 45 h 92"/>
                    <a:gd name="T68" fmla="*/ 11 w 29"/>
                    <a:gd name="T69" fmla="*/ 47 h 92"/>
                    <a:gd name="T70" fmla="*/ 12 w 29"/>
                    <a:gd name="T71" fmla="*/ 49 h 92"/>
                    <a:gd name="T72" fmla="*/ 12 w 29"/>
                    <a:gd name="T73" fmla="*/ 55 h 92"/>
                    <a:gd name="T74" fmla="*/ 13 w 29"/>
                    <a:gd name="T75" fmla="*/ 58 h 92"/>
                    <a:gd name="T76" fmla="*/ 14 w 29"/>
                    <a:gd name="T77" fmla="*/ 67 h 92"/>
                    <a:gd name="T78" fmla="*/ 12 w 29"/>
                    <a:gd name="T79" fmla="*/ 71 h 92"/>
                    <a:gd name="T80" fmla="*/ 11 w 29"/>
                    <a:gd name="T81" fmla="*/ 73 h 92"/>
                    <a:gd name="T82" fmla="*/ 11 w 29"/>
                    <a:gd name="T83" fmla="*/ 78 h 92"/>
                    <a:gd name="T84" fmla="*/ 12 w 29"/>
                    <a:gd name="T85" fmla="*/ 82 h 92"/>
                    <a:gd name="T86" fmla="*/ 13 w 29"/>
                    <a:gd name="T87" fmla="*/ 86 h 92"/>
                    <a:gd name="T88" fmla="*/ 15 w 29"/>
                    <a:gd name="T89" fmla="*/ 87 h 92"/>
                    <a:gd name="T90" fmla="*/ 16 w 29"/>
                    <a:gd name="T91" fmla="*/ 89 h 92"/>
                    <a:gd name="T92" fmla="*/ 18 w 29"/>
                    <a:gd name="T93" fmla="*/ 92 h 92"/>
                    <a:gd name="T94" fmla="*/ 19 w 29"/>
                    <a:gd name="T95" fmla="*/ 91 h 92"/>
                    <a:gd name="T96" fmla="*/ 26 w 29"/>
                    <a:gd name="T97" fmla="*/ 86 h 92"/>
                    <a:gd name="T98" fmla="*/ 28 w 29"/>
                    <a:gd name="T99" fmla="*/ 86 h 92"/>
                    <a:gd name="T100" fmla="*/ 29 w 29"/>
                    <a:gd name="T101" fmla="*/ 83 h 92"/>
                    <a:gd name="T102" fmla="*/ 26 w 29"/>
                    <a:gd name="T10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92">
                      <a:moveTo>
                        <a:pt x="26" y="79"/>
                      </a:moveTo>
                      <a:lnTo>
                        <a:pt x="26" y="74"/>
                      </a:lnTo>
                      <a:lnTo>
                        <a:pt x="25" y="70"/>
                      </a:lnTo>
                      <a:lnTo>
                        <a:pt x="26" y="49"/>
                      </a:lnTo>
                      <a:lnTo>
                        <a:pt x="26" y="47"/>
                      </a:lnTo>
                      <a:lnTo>
                        <a:pt x="28" y="45"/>
                      </a:lnTo>
                      <a:lnTo>
                        <a:pt x="28" y="40"/>
                      </a:lnTo>
                      <a:lnTo>
                        <a:pt x="26" y="38"/>
                      </a:lnTo>
                      <a:lnTo>
                        <a:pt x="26" y="33"/>
                      </a:lnTo>
                      <a:lnTo>
                        <a:pt x="25" y="26"/>
                      </a:lnTo>
                      <a:lnTo>
                        <a:pt x="22" y="17"/>
                      </a:lnTo>
                      <a:lnTo>
                        <a:pt x="21" y="16"/>
                      </a:lnTo>
                      <a:lnTo>
                        <a:pt x="19" y="14"/>
                      </a:lnTo>
                      <a:lnTo>
                        <a:pt x="15" y="11"/>
                      </a:lnTo>
                      <a:lnTo>
                        <a:pt x="15" y="6"/>
                      </a:lnTo>
                      <a:lnTo>
                        <a:pt x="15" y="4"/>
                      </a:lnTo>
                      <a:lnTo>
                        <a:pt x="1" y="0"/>
                      </a:lnTo>
                      <a:lnTo>
                        <a:pt x="0" y="0"/>
                      </a:lnTo>
                      <a:lnTo>
                        <a:pt x="0" y="0"/>
                      </a:lnTo>
                      <a:lnTo>
                        <a:pt x="1" y="4"/>
                      </a:lnTo>
                      <a:lnTo>
                        <a:pt x="2" y="6"/>
                      </a:lnTo>
                      <a:lnTo>
                        <a:pt x="3" y="8"/>
                      </a:lnTo>
                      <a:lnTo>
                        <a:pt x="6" y="12"/>
                      </a:lnTo>
                      <a:lnTo>
                        <a:pt x="7" y="14"/>
                      </a:lnTo>
                      <a:lnTo>
                        <a:pt x="10" y="17"/>
                      </a:lnTo>
                      <a:lnTo>
                        <a:pt x="9" y="21"/>
                      </a:lnTo>
                      <a:lnTo>
                        <a:pt x="9" y="27"/>
                      </a:lnTo>
                      <a:lnTo>
                        <a:pt x="11" y="28"/>
                      </a:lnTo>
                      <a:lnTo>
                        <a:pt x="11" y="29"/>
                      </a:lnTo>
                      <a:lnTo>
                        <a:pt x="12" y="35"/>
                      </a:lnTo>
                      <a:lnTo>
                        <a:pt x="11" y="38"/>
                      </a:lnTo>
                      <a:lnTo>
                        <a:pt x="11" y="40"/>
                      </a:lnTo>
                      <a:lnTo>
                        <a:pt x="12" y="41"/>
                      </a:lnTo>
                      <a:lnTo>
                        <a:pt x="12" y="45"/>
                      </a:lnTo>
                      <a:lnTo>
                        <a:pt x="11" y="47"/>
                      </a:lnTo>
                      <a:lnTo>
                        <a:pt x="12" y="49"/>
                      </a:lnTo>
                      <a:lnTo>
                        <a:pt x="12" y="55"/>
                      </a:lnTo>
                      <a:lnTo>
                        <a:pt x="13" y="58"/>
                      </a:lnTo>
                      <a:lnTo>
                        <a:pt x="14" y="67"/>
                      </a:lnTo>
                      <a:lnTo>
                        <a:pt x="12" y="71"/>
                      </a:lnTo>
                      <a:lnTo>
                        <a:pt x="11" y="73"/>
                      </a:lnTo>
                      <a:lnTo>
                        <a:pt x="11" y="78"/>
                      </a:lnTo>
                      <a:lnTo>
                        <a:pt x="12" y="82"/>
                      </a:lnTo>
                      <a:lnTo>
                        <a:pt x="13" y="86"/>
                      </a:lnTo>
                      <a:lnTo>
                        <a:pt x="15" y="87"/>
                      </a:lnTo>
                      <a:lnTo>
                        <a:pt x="16" y="89"/>
                      </a:lnTo>
                      <a:lnTo>
                        <a:pt x="18" y="92"/>
                      </a:lnTo>
                      <a:lnTo>
                        <a:pt x="19" y="91"/>
                      </a:lnTo>
                      <a:lnTo>
                        <a:pt x="26" y="86"/>
                      </a:lnTo>
                      <a:lnTo>
                        <a:pt x="28" y="86"/>
                      </a:lnTo>
                      <a:lnTo>
                        <a:pt x="29" y="83"/>
                      </a:lnTo>
                      <a:lnTo>
                        <a:pt x="26" y="7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845">
                  <a:extLst>
                    <a:ext uri="{FF2B5EF4-FFF2-40B4-BE49-F238E27FC236}">
                      <a16:creationId xmlns:a16="http://schemas.microsoft.com/office/drawing/2014/main" id="{5DD5B4E7-8124-4AFF-894C-B724F9BFBA9A}"/>
                    </a:ext>
                  </a:extLst>
                </p:cNvPr>
                <p:cNvSpPr>
                  <a:spLocks/>
                </p:cNvSpPr>
                <p:nvPr/>
              </p:nvSpPr>
              <p:spPr bwMode="auto">
                <a:xfrm>
                  <a:off x="3622" y="2587"/>
                  <a:ext cx="44" cy="110"/>
                </a:xfrm>
                <a:custGeom>
                  <a:avLst/>
                  <a:gdLst>
                    <a:gd name="T0" fmla="*/ 28 w 44"/>
                    <a:gd name="T1" fmla="*/ 93 h 110"/>
                    <a:gd name="T2" fmla="*/ 28 w 44"/>
                    <a:gd name="T3" fmla="*/ 82 h 110"/>
                    <a:gd name="T4" fmla="*/ 28 w 44"/>
                    <a:gd name="T5" fmla="*/ 78 h 110"/>
                    <a:gd name="T6" fmla="*/ 28 w 44"/>
                    <a:gd name="T7" fmla="*/ 76 h 110"/>
                    <a:gd name="T8" fmla="*/ 27 w 44"/>
                    <a:gd name="T9" fmla="*/ 72 h 110"/>
                    <a:gd name="T10" fmla="*/ 28 w 44"/>
                    <a:gd name="T11" fmla="*/ 65 h 110"/>
                    <a:gd name="T12" fmla="*/ 28 w 44"/>
                    <a:gd name="T13" fmla="*/ 60 h 110"/>
                    <a:gd name="T14" fmla="*/ 32 w 44"/>
                    <a:gd name="T15" fmla="*/ 59 h 110"/>
                    <a:gd name="T16" fmla="*/ 35 w 44"/>
                    <a:gd name="T17" fmla="*/ 55 h 110"/>
                    <a:gd name="T18" fmla="*/ 38 w 44"/>
                    <a:gd name="T19" fmla="*/ 48 h 110"/>
                    <a:gd name="T20" fmla="*/ 41 w 44"/>
                    <a:gd name="T21" fmla="*/ 46 h 110"/>
                    <a:gd name="T22" fmla="*/ 39 w 44"/>
                    <a:gd name="T23" fmla="*/ 41 h 110"/>
                    <a:gd name="T24" fmla="*/ 41 w 44"/>
                    <a:gd name="T25" fmla="*/ 37 h 110"/>
                    <a:gd name="T26" fmla="*/ 44 w 44"/>
                    <a:gd name="T27" fmla="*/ 34 h 110"/>
                    <a:gd name="T28" fmla="*/ 43 w 44"/>
                    <a:gd name="T29" fmla="*/ 24 h 110"/>
                    <a:gd name="T30" fmla="*/ 38 w 44"/>
                    <a:gd name="T31" fmla="*/ 18 h 110"/>
                    <a:gd name="T32" fmla="*/ 39 w 44"/>
                    <a:gd name="T33" fmla="*/ 14 h 110"/>
                    <a:gd name="T34" fmla="*/ 33 w 44"/>
                    <a:gd name="T35" fmla="*/ 8 h 110"/>
                    <a:gd name="T36" fmla="*/ 26 w 44"/>
                    <a:gd name="T37" fmla="*/ 0 h 110"/>
                    <a:gd name="T38" fmla="*/ 25 w 44"/>
                    <a:gd name="T39" fmla="*/ 5 h 110"/>
                    <a:gd name="T40" fmla="*/ 21 w 44"/>
                    <a:gd name="T41" fmla="*/ 6 h 110"/>
                    <a:gd name="T42" fmla="*/ 17 w 44"/>
                    <a:gd name="T43" fmla="*/ 13 h 110"/>
                    <a:gd name="T44" fmla="*/ 10 w 44"/>
                    <a:gd name="T45" fmla="*/ 16 h 110"/>
                    <a:gd name="T46" fmla="*/ 7 w 44"/>
                    <a:gd name="T47" fmla="*/ 17 h 110"/>
                    <a:gd name="T48" fmla="*/ 4 w 44"/>
                    <a:gd name="T49" fmla="*/ 22 h 110"/>
                    <a:gd name="T50" fmla="*/ 1 w 44"/>
                    <a:gd name="T51" fmla="*/ 27 h 110"/>
                    <a:gd name="T52" fmla="*/ 0 w 44"/>
                    <a:gd name="T53" fmla="*/ 35 h 110"/>
                    <a:gd name="T54" fmla="*/ 6 w 44"/>
                    <a:gd name="T55" fmla="*/ 40 h 110"/>
                    <a:gd name="T56" fmla="*/ 10 w 44"/>
                    <a:gd name="T57" fmla="*/ 50 h 110"/>
                    <a:gd name="T58" fmla="*/ 11 w 44"/>
                    <a:gd name="T59" fmla="*/ 62 h 110"/>
                    <a:gd name="T60" fmla="*/ 13 w 44"/>
                    <a:gd name="T61" fmla="*/ 69 h 110"/>
                    <a:gd name="T62" fmla="*/ 11 w 44"/>
                    <a:gd name="T63" fmla="*/ 73 h 110"/>
                    <a:gd name="T64" fmla="*/ 11 w 44"/>
                    <a:gd name="T65" fmla="*/ 98 h 110"/>
                    <a:gd name="T66" fmla="*/ 14 w 44"/>
                    <a:gd name="T67" fmla="*/ 107 h 110"/>
                    <a:gd name="T68" fmla="*/ 18 w 44"/>
                    <a:gd name="T69" fmla="*/ 110 h 110"/>
                    <a:gd name="T70" fmla="*/ 28 w 44"/>
                    <a:gd name="T71" fmla="*/ 107 h 110"/>
                    <a:gd name="T72" fmla="*/ 28 w 44"/>
                    <a:gd name="T73" fmla="*/ 9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110">
                      <a:moveTo>
                        <a:pt x="28" y="95"/>
                      </a:moveTo>
                      <a:lnTo>
                        <a:pt x="28" y="93"/>
                      </a:lnTo>
                      <a:lnTo>
                        <a:pt x="28" y="89"/>
                      </a:lnTo>
                      <a:lnTo>
                        <a:pt x="28" y="82"/>
                      </a:lnTo>
                      <a:lnTo>
                        <a:pt x="28" y="80"/>
                      </a:lnTo>
                      <a:lnTo>
                        <a:pt x="28" y="78"/>
                      </a:lnTo>
                      <a:lnTo>
                        <a:pt x="28" y="77"/>
                      </a:lnTo>
                      <a:lnTo>
                        <a:pt x="28" y="76"/>
                      </a:lnTo>
                      <a:lnTo>
                        <a:pt x="28" y="72"/>
                      </a:lnTo>
                      <a:lnTo>
                        <a:pt x="27" y="72"/>
                      </a:lnTo>
                      <a:lnTo>
                        <a:pt x="28" y="68"/>
                      </a:lnTo>
                      <a:lnTo>
                        <a:pt x="28" y="65"/>
                      </a:lnTo>
                      <a:lnTo>
                        <a:pt x="28" y="62"/>
                      </a:lnTo>
                      <a:lnTo>
                        <a:pt x="28" y="60"/>
                      </a:lnTo>
                      <a:lnTo>
                        <a:pt x="31" y="59"/>
                      </a:lnTo>
                      <a:lnTo>
                        <a:pt x="32" y="59"/>
                      </a:lnTo>
                      <a:lnTo>
                        <a:pt x="34" y="58"/>
                      </a:lnTo>
                      <a:lnTo>
                        <a:pt x="35" y="55"/>
                      </a:lnTo>
                      <a:lnTo>
                        <a:pt x="37" y="51"/>
                      </a:lnTo>
                      <a:lnTo>
                        <a:pt x="38" y="48"/>
                      </a:lnTo>
                      <a:lnTo>
                        <a:pt x="40" y="46"/>
                      </a:lnTo>
                      <a:lnTo>
                        <a:pt x="41" y="46"/>
                      </a:lnTo>
                      <a:lnTo>
                        <a:pt x="42" y="45"/>
                      </a:lnTo>
                      <a:lnTo>
                        <a:pt x="39" y="41"/>
                      </a:lnTo>
                      <a:lnTo>
                        <a:pt x="39" y="39"/>
                      </a:lnTo>
                      <a:lnTo>
                        <a:pt x="41" y="37"/>
                      </a:lnTo>
                      <a:lnTo>
                        <a:pt x="44" y="37"/>
                      </a:lnTo>
                      <a:lnTo>
                        <a:pt x="44" y="34"/>
                      </a:lnTo>
                      <a:lnTo>
                        <a:pt x="43" y="28"/>
                      </a:lnTo>
                      <a:lnTo>
                        <a:pt x="43" y="24"/>
                      </a:lnTo>
                      <a:lnTo>
                        <a:pt x="39" y="20"/>
                      </a:lnTo>
                      <a:lnTo>
                        <a:pt x="38" y="18"/>
                      </a:lnTo>
                      <a:lnTo>
                        <a:pt x="39" y="14"/>
                      </a:lnTo>
                      <a:lnTo>
                        <a:pt x="39" y="14"/>
                      </a:lnTo>
                      <a:lnTo>
                        <a:pt x="36" y="10"/>
                      </a:lnTo>
                      <a:lnTo>
                        <a:pt x="33" y="8"/>
                      </a:lnTo>
                      <a:lnTo>
                        <a:pt x="31" y="4"/>
                      </a:lnTo>
                      <a:lnTo>
                        <a:pt x="26" y="0"/>
                      </a:lnTo>
                      <a:lnTo>
                        <a:pt x="24" y="3"/>
                      </a:lnTo>
                      <a:lnTo>
                        <a:pt x="25" y="5"/>
                      </a:lnTo>
                      <a:lnTo>
                        <a:pt x="22" y="6"/>
                      </a:lnTo>
                      <a:lnTo>
                        <a:pt x="21" y="6"/>
                      </a:lnTo>
                      <a:lnTo>
                        <a:pt x="21" y="9"/>
                      </a:lnTo>
                      <a:lnTo>
                        <a:pt x="17" y="13"/>
                      </a:lnTo>
                      <a:lnTo>
                        <a:pt x="15" y="13"/>
                      </a:lnTo>
                      <a:lnTo>
                        <a:pt x="10" y="16"/>
                      </a:lnTo>
                      <a:lnTo>
                        <a:pt x="9" y="15"/>
                      </a:lnTo>
                      <a:lnTo>
                        <a:pt x="7" y="17"/>
                      </a:lnTo>
                      <a:lnTo>
                        <a:pt x="7" y="20"/>
                      </a:lnTo>
                      <a:lnTo>
                        <a:pt x="4" y="22"/>
                      </a:lnTo>
                      <a:lnTo>
                        <a:pt x="5" y="25"/>
                      </a:lnTo>
                      <a:lnTo>
                        <a:pt x="1" y="27"/>
                      </a:lnTo>
                      <a:lnTo>
                        <a:pt x="0" y="30"/>
                      </a:lnTo>
                      <a:lnTo>
                        <a:pt x="0" y="35"/>
                      </a:lnTo>
                      <a:lnTo>
                        <a:pt x="4" y="38"/>
                      </a:lnTo>
                      <a:lnTo>
                        <a:pt x="6" y="40"/>
                      </a:lnTo>
                      <a:lnTo>
                        <a:pt x="7" y="41"/>
                      </a:lnTo>
                      <a:lnTo>
                        <a:pt x="10" y="50"/>
                      </a:lnTo>
                      <a:lnTo>
                        <a:pt x="11" y="57"/>
                      </a:lnTo>
                      <a:lnTo>
                        <a:pt x="11" y="62"/>
                      </a:lnTo>
                      <a:lnTo>
                        <a:pt x="13" y="64"/>
                      </a:lnTo>
                      <a:lnTo>
                        <a:pt x="13" y="69"/>
                      </a:lnTo>
                      <a:lnTo>
                        <a:pt x="11" y="71"/>
                      </a:lnTo>
                      <a:lnTo>
                        <a:pt x="11" y="73"/>
                      </a:lnTo>
                      <a:lnTo>
                        <a:pt x="10" y="94"/>
                      </a:lnTo>
                      <a:lnTo>
                        <a:pt x="11" y="98"/>
                      </a:lnTo>
                      <a:lnTo>
                        <a:pt x="11" y="103"/>
                      </a:lnTo>
                      <a:lnTo>
                        <a:pt x="14" y="107"/>
                      </a:lnTo>
                      <a:lnTo>
                        <a:pt x="13" y="110"/>
                      </a:lnTo>
                      <a:lnTo>
                        <a:pt x="18" y="110"/>
                      </a:lnTo>
                      <a:lnTo>
                        <a:pt x="28" y="107"/>
                      </a:lnTo>
                      <a:lnTo>
                        <a:pt x="28" y="107"/>
                      </a:lnTo>
                      <a:lnTo>
                        <a:pt x="28" y="103"/>
                      </a:lnTo>
                      <a:lnTo>
                        <a:pt x="28"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846">
                  <a:extLst>
                    <a:ext uri="{FF2B5EF4-FFF2-40B4-BE49-F238E27FC236}">
                      <a16:creationId xmlns:a16="http://schemas.microsoft.com/office/drawing/2014/main" id="{E809681E-51FC-4230-9886-4702F8F0FFFC}"/>
                    </a:ext>
                  </a:extLst>
                </p:cNvPr>
                <p:cNvSpPr>
                  <a:spLocks/>
                </p:cNvSpPr>
                <p:nvPr/>
              </p:nvSpPr>
              <p:spPr bwMode="auto">
                <a:xfrm>
                  <a:off x="3795" y="2396"/>
                  <a:ext cx="148" cy="282"/>
                </a:xfrm>
                <a:custGeom>
                  <a:avLst/>
                  <a:gdLst>
                    <a:gd name="T0" fmla="*/ 18 w 148"/>
                    <a:gd name="T1" fmla="*/ 10 h 282"/>
                    <a:gd name="T2" fmla="*/ 24 w 148"/>
                    <a:gd name="T3" fmla="*/ 39 h 282"/>
                    <a:gd name="T4" fmla="*/ 31 w 148"/>
                    <a:gd name="T5" fmla="*/ 62 h 282"/>
                    <a:gd name="T6" fmla="*/ 4 w 148"/>
                    <a:gd name="T7" fmla="*/ 148 h 282"/>
                    <a:gd name="T8" fmla="*/ 0 w 148"/>
                    <a:gd name="T9" fmla="*/ 150 h 282"/>
                    <a:gd name="T10" fmla="*/ 3 w 148"/>
                    <a:gd name="T11" fmla="*/ 175 h 282"/>
                    <a:gd name="T12" fmla="*/ 9 w 148"/>
                    <a:gd name="T13" fmla="*/ 184 h 282"/>
                    <a:gd name="T14" fmla="*/ 19 w 148"/>
                    <a:gd name="T15" fmla="*/ 193 h 282"/>
                    <a:gd name="T16" fmla="*/ 21 w 148"/>
                    <a:gd name="T17" fmla="*/ 202 h 282"/>
                    <a:gd name="T18" fmla="*/ 22 w 148"/>
                    <a:gd name="T19" fmla="*/ 211 h 282"/>
                    <a:gd name="T20" fmla="*/ 23 w 148"/>
                    <a:gd name="T21" fmla="*/ 218 h 282"/>
                    <a:gd name="T22" fmla="*/ 24 w 148"/>
                    <a:gd name="T23" fmla="*/ 229 h 282"/>
                    <a:gd name="T24" fmla="*/ 31 w 148"/>
                    <a:gd name="T25" fmla="*/ 237 h 282"/>
                    <a:gd name="T26" fmla="*/ 28 w 148"/>
                    <a:gd name="T27" fmla="*/ 239 h 282"/>
                    <a:gd name="T28" fmla="*/ 22 w 148"/>
                    <a:gd name="T29" fmla="*/ 238 h 282"/>
                    <a:gd name="T30" fmla="*/ 16 w 148"/>
                    <a:gd name="T31" fmla="*/ 237 h 282"/>
                    <a:gd name="T32" fmla="*/ 11 w 148"/>
                    <a:gd name="T33" fmla="*/ 240 h 282"/>
                    <a:gd name="T34" fmla="*/ 10 w 148"/>
                    <a:gd name="T35" fmla="*/ 246 h 282"/>
                    <a:gd name="T36" fmla="*/ 15 w 148"/>
                    <a:gd name="T37" fmla="*/ 251 h 282"/>
                    <a:gd name="T38" fmla="*/ 28 w 148"/>
                    <a:gd name="T39" fmla="*/ 265 h 282"/>
                    <a:gd name="T40" fmla="*/ 32 w 148"/>
                    <a:gd name="T41" fmla="*/ 277 h 282"/>
                    <a:gd name="T42" fmla="*/ 37 w 148"/>
                    <a:gd name="T43" fmla="*/ 282 h 282"/>
                    <a:gd name="T44" fmla="*/ 45 w 148"/>
                    <a:gd name="T45" fmla="*/ 277 h 282"/>
                    <a:gd name="T46" fmla="*/ 48 w 148"/>
                    <a:gd name="T47" fmla="*/ 274 h 282"/>
                    <a:gd name="T48" fmla="*/ 52 w 148"/>
                    <a:gd name="T49" fmla="*/ 279 h 282"/>
                    <a:gd name="T50" fmla="*/ 64 w 148"/>
                    <a:gd name="T51" fmla="*/ 270 h 282"/>
                    <a:gd name="T52" fmla="*/ 78 w 148"/>
                    <a:gd name="T53" fmla="*/ 266 h 282"/>
                    <a:gd name="T54" fmla="*/ 80 w 148"/>
                    <a:gd name="T55" fmla="*/ 260 h 282"/>
                    <a:gd name="T56" fmla="*/ 80 w 148"/>
                    <a:gd name="T57" fmla="*/ 253 h 282"/>
                    <a:gd name="T58" fmla="*/ 87 w 148"/>
                    <a:gd name="T59" fmla="*/ 253 h 282"/>
                    <a:gd name="T60" fmla="*/ 100 w 148"/>
                    <a:gd name="T61" fmla="*/ 253 h 282"/>
                    <a:gd name="T62" fmla="*/ 106 w 148"/>
                    <a:gd name="T63" fmla="*/ 246 h 282"/>
                    <a:gd name="T64" fmla="*/ 108 w 148"/>
                    <a:gd name="T65" fmla="*/ 239 h 282"/>
                    <a:gd name="T66" fmla="*/ 111 w 148"/>
                    <a:gd name="T67" fmla="*/ 235 h 282"/>
                    <a:gd name="T68" fmla="*/ 117 w 148"/>
                    <a:gd name="T69" fmla="*/ 229 h 282"/>
                    <a:gd name="T70" fmla="*/ 121 w 148"/>
                    <a:gd name="T71" fmla="*/ 222 h 282"/>
                    <a:gd name="T72" fmla="*/ 128 w 148"/>
                    <a:gd name="T73" fmla="*/ 222 h 282"/>
                    <a:gd name="T74" fmla="*/ 133 w 148"/>
                    <a:gd name="T75" fmla="*/ 217 h 282"/>
                    <a:gd name="T76" fmla="*/ 132 w 148"/>
                    <a:gd name="T77" fmla="*/ 210 h 282"/>
                    <a:gd name="T78" fmla="*/ 127 w 148"/>
                    <a:gd name="T79" fmla="*/ 201 h 282"/>
                    <a:gd name="T80" fmla="*/ 125 w 148"/>
                    <a:gd name="T81" fmla="*/ 194 h 282"/>
                    <a:gd name="T82" fmla="*/ 125 w 148"/>
                    <a:gd name="T83" fmla="*/ 190 h 282"/>
                    <a:gd name="T84" fmla="*/ 119 w 148"/>
                    <a:gd name="T85" fmla="*/ 187 h 282"/>
                    <a:gd name="T86" fmla="*/ 125 w 148"/>
                    <a:gd name="T87" fmla="*/ 174 h 282"/>
                    <a:gd name="T88" fmla="*/ 126 w 148"/>
                    <a:gd name="T89" fmla="*/ 168 h 282"/>
                    <a:gd name="T90" fmla="*/ 125 w 148"/>
                    <a:gd name="T91" fmla="*/ 160 h 282"/>
                    <a:gd name="T92" fmla="*/ 134 w 148"/>
                    <a:gd name="T93" fmla="*/ 150 h 282"/>
                    <a:gd name="T94" fmla="*/ 134 w 148"/>
                    <a:gd name="T95" fmla="*/ 140 h 282"/>
                    <a:gd name="T96" fmla="*/ 142 w 148"/>
                    <a:gd name="T97" fmla="*/ 139 h 282"/>
                    <a:gd name="T98" fmla="*/ 146 w 148"/>
                    <a:gd name="T99" fmla="*/ 6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282">
                      <a:moveTo>
                        <a:pt x="33" y="0"/>
                      </a:moveTo>
                      <a:lnTo>
                        <a:pt x="17" y="8"/>
                      </a:lnTo>
                      <a:lnTo>
                        <a:pt x="18" y="10"/>
                      </a:lnTo>
                      <a:lnTo>
                        <a:pt x="25" y="33"/>
                      </a:lnTo>
                      <a:lnTo>
                        <a:pt x="24" y="38"/>
                      </a:lnTo>
                      <a:lnTo>
                        <a:pt x="24" y="39"/>
                      </a:lnTo>
                      <a:lnTo>
                        <a:pt x="34" y="53"/>
                      </a:lnTo>
                      <a:lnTo>
                        <a:pt x="33" y="60"/>
                      </a:lnTo>
                      <a:lnTo>
                        <a:pt x="31" y="62"/>
                      </a:lnTo>
                      <a:lnTo>
                        <a:pt x="28" y="94"/>
                      </a:lnTo>
                      <a:lnTo>
                        <a:pt x="28" y="119"/>
                      </a:lnTo>
                      <a:lnTo>
                        <a:pt x="4" y="148"/>
                      </a:lnTo>
                      <a:lnTo>
                        <a:pt x="3" y="149"/>
                      </a:lnTo>
                      <a:lnTo>
                        <a:pt x="2" y="150"/>
                      </a:lnTo>
                      <a:lnTo>
                        <a:pt x="0" y="150"/>
                      </a:lnTo>
                      <a:lnTo>
                        <a:pt x="0" y="153"/>
                      </a:lnTo>
                      <a:lnTo>
                        <a:pt x="1" y="173"/>
                      </a:lnTo>
                      <a:lnTo>
                        <a:pt x="3" y="175"/>
                      </a:lnTo>
                      <a:lnTo>
                        <a:pt x="7" y="180"/>
                      </a:lnTo>
                      <a:lnTo>
                        <a:pt x="9" y="184"/>
                      </a:lnTo>
                      <a:lnTo>
                        <a:pt x="9" y="184"/>
                      </a:lnTo>
                      <a:lnTo>
                        <a:pt x="9" y="184"/>
                      </a:lnTo>
                      <a:lnTo>
                        <a:pt x="16" y="189"/>
                      </a:lnTo>
                      <a:lnTo>
                        <a:pt x="19" y="193"/>
                      </a:lnTo>
                      <a:lnTo>
                        <a:pt x="20" y="198"/>
                      </a:lnTo>
                      <a:lnTo>
                        <a:pt x="21" y="199"/>
                      </a:lnTo>
                      <a:lnTo>
                        <a:pt x="21" y="202"/>
                      </a:lnTo>
                      <a:lnTo>
                        <a:pt x="23" y="207"/>
                      </a:lnTo>
                      <a:lnTo>
                        <a:pt x="23" y="209"/>
                      </a:lnTo>
                      <a:lnTo>
                        <a:pt x="22" y="211"/>
                      </a:lnTo>
                      <a:lnTo>
                        <a:pt x="22" y="212"/>
                      </a:lnTo>
                      <a:lnTo>
                        <a:pt x="24" y="215"/>
                      </a:lnTo>
                      <a:lnTo>
                        <a:pt x="23" y="218"/>
                      </a:lnTo>
                      <a:lnTo>
                        <a:pt x="21" y="221"/>
                      </a:lnTo>
                      <a:lnTo>
                        <a:pt x="21" y="224"/>
                      </a:lnTo>
                      <a:lnTo>
                        <a:pt x="24" y="229"/>
                      </a:lnTo>
                      <a:lnTo>
                        <a:pt x="26" y="230"/>
                      </a:lnTo>
                      <a:lnTo>
                        <a:pt x="27" y="233"/>
                      </a:lnTo>
                      <a:lnTo>
                        <a:pt x="31" y="237"/>
                      </a:lnTo>
                      <a:lnTo>
                        <a:pt x="31" y="238"/>
                      </a:lnTo>
                      <a:lnTo>
                        <a:pt x="30" y="239"/>
                      </a:lnTo>
                      <a:lnTo>
                        <a:pt x="28" y="239"/>
                      </a:lnTo>
                      <a:lnTo>
                        <a:pt x="27" y="238"/>
                      </a:lnTo>
                      <a:lnTo>
                        <a:pt x="24" y="237"/>
                      </a:lnTo>
                      <a:lnTo>
                        <a:pt x="22" y="238"/>
                      </a:lnTo>
                      <a:lnTo>
                        <a:pt x="20" y="237"/>
                      </a:lnTo>
                      <a:lnTo>
                        <a:pt x="17" y="238"/>
                      </a:lnTo>
                      <a:lnTo>
                        <a:pt x="16" y="237"/>
                      </a:lnTo>
                      <a:lnTo>
                        <a:pt x="14" y="237"/>
                      </a:lnTo>
                      <a:lnTo>
                        <a:pt x="11" y="237"/>
                      </a:lnTo>
                      <a:lnTo>
                        <a:pt x="11" y="240"/>
                      </a:lnTo>
                      <a:lnTo>
                        <a:pt x="10" y="242"/>
                      </a:lnTo>
                      <a:lnTo>
                        <a:pt x="10" y="245"/>
                      </a:lnTo>
                      <a:lnTo>
                        <a:pt x="10" y="246"/>
                      </a:lnTo>
                      <a:lnTo>
                        <a:pt x="12" y="248"/>
                      </a:lnTo>
                      <a:lnTo>
                        <a:pt x="13" y="249"/>
                      </a:lnTo>
                      <a:lnTo>
                        <a:pt x="15" y="251"/>
                      </a:lnTo>
                      <a:lnTo>
                        <a:pt x="21" y="256"/>
                      </a:lnTo>
                      <a:lnTo>
                        <a:pt x="25" y="263"/>
                      </a:lnTo>
                      <a:lnTo>
                        <a:pt x="28" y="265"/>
                      </a:lnTo>
                      <a:lnTo>
                        <a:pt x="30" y="270"/>
                      </a:lnTo>
                      <a:lnTo>
                        <a:pt x="32" y="273"/>
                      </a:lnTo>
                      <a:lnTo>
                        <a:pt x="32" y="277"/>
                      </a:lnTo>
                      <a:lnTo>
                        <a:pt x="34" y="279"/>
                      </a:lnTo>
                      <a:lnTo>
                        <a:pt x="34" y="282"/>
                      </a:lnTo>
                      <a:lnTo>
                        <a:pt x="37" y="282"/>
                      </a:lnTo>
                      <a:lnTo>
                        <a:pt x="39" y="281"/>
                      </a:lnTo>
                      <a:lnTo>
                        <a:pt x="43" y="281"/>
                      </a:lnTo>
                      <a:lnTo>
                        <a:pt x="45" y="277"/>
                      </a:lnTo>
                      <a:lnTo>
                        <a:pt x="45" y="274"/>
                      </a:lnTo>
                      <a:lnTo>
                        <a:pt x="46" y="272"/>
                      </a:lnTo>
                      <a:lnTo>
                        <a:pt x="48" y="274"/>
                      </a:lnTo>
                      <a:lnTo>
                        <a:pt x="48" y="278"/>
                      </a:lnTo>
                      <a:lnTo>
                        <a:pt x="50" y="279"/>
                      </a:lnTo>
                      <a:lnTo>
                        <a:pt x="52" y="279"/>
                      </a:lnTo>
                      <a:lnTo>
                        <a:pt x="56" y="276"/>
                      </a:lnTo>
                      <a:lnTo>
                        <a:pt x="60" y="273"/>
                      </a:lnTo>
                      <a:lnTo>
                        <a:pt x="64" y="270"/>
                      </a:lnTo>
                      <a:lnTo>
                        <a:pt x="72" y="268"/>
                      </a:lnTo>
                      <a:lnTo>
                        <a:pt x="76" y="268"/>
                      </a:lnTo>
                      <a:lnTo>
                        <a:pt x="78" y="266"/>
                      </a:lnTo>
                      <a:lnTo>
                        <a:pt x="82" y="263"/>
                      </a:lnTo>
                      <a:lnTo>
                        <a:pt x="81" y="260"/>
                      </a:lnTo>
                      <a:lnTo>
                        <a:pt x="80" y="260"/>
                      </a:lnTo>
                      <a:lnTo>
                        <a:pt x="77" y="256"/>
                      </a:lnTo>
                      <a:lnTo>
                        <a:pt x="77" y="254"/>
                      </a:lnTo>
                      <a:lnTo>
                        <a:pt x="80" y="253"/>
                      </a:lnTo>
                      <a:lnTo>
                        <a:pt x="82" y="253"/>
                      </a:lnTo>
                      <a:lnTo>
                        <a:pt x="85" y="253"/>
                      </a:lnTo>
                      <a:lnTo>
                        <a:pt x="87" y="253"/>
                      </a:lnTo>
                      <a:lnTo>
                        <a:pt x="91" y="254"/>
                      </a:lnTo>
                      <a:lnTo>
                        <a:pt x="95" y="253"/>
                      </a:lnTo>
                      <a:lnTo>
                        <a:pt x="100" y="253"/>
                      </a:lnTo>
                      <a:lnTo>
                        <a:pt x="103" y="250"/>
                      </a:lnTo>
                      <a:lnTo>
                        <a:pt x="105" y="249"/>
                      </a:lnTo>
                      <a:lnTo>
                        <a:pt x="106" y="246"/>
                      </a:lnTo>
                      <a:lnTo>
                        <a:pt x="105" y="244"/>
                      </a:lnTo>
                      <a:lnTo>
                        <a:pt x="106" y="241"/>
                      </a:lnTo>
                      <a:lnTo>
                        <a:pt x="108" y="239"/>
                      </a:lnTo>
                      <a:lnTo>
                        <a:pt x="108" y="237"/>
                      </a:lnTo>
                      <a:lnTo>
                        <a:pt x="110" y="234"/>
                      </a:lnTo>
                      <a:lnTo>
                        <a:pt x="111" y="235"/>
                      </a:lnTo>
                      <a:lnTo>
                        <a:pt x="112" y="235"/>
                      </a:lnTo>
                      <a:lnTo>
                        <a:pt x="115" y="230"/>
                      </a:lnTo>
                      <a:lnTo>
                        <a:pt x="117" y="229"/>
                      </a:lnTo>
                      <a:lnTo>
                        <a:pt x="117" y="227"/>
                      </a:lnTo>
                      <a:lnTo>
                        <a:pt x="117" y="225"/>
                      </a:lnTo>
                      <a:lnTo>
                        <a:pt x="121" y="222"/>
                      </a:lnTo>
                      <a:lnTo>
                        <a:pt x="123" y="220"/>
                      </a:lnTo>
                      <a:lnTo>
                        <a:pt x="127" y="220"/>
                      </a:lnTo>
                      <a:lnTo>
                        <a:pt x="128" y="222"/>
                      </a:lnTo>
                      <a:lnTo>
                        <a:pt x="132" y="219"/>
                      </a:lnTo>
                      <a:lnTo>
                        <a:pt x="132" y="218"/>
                      </a:lnTo>
                      <a:lnTo>
                        <a:pt x="133" y="217"/>
                      </a:lnTo>
                      <a:lnTo>
                        <a:pt x="133" y="215"/>
                      </a:lnTo>
                      <a:lnTo>
                        <a:pt x="134" y="212"/>
                      </a:lnTo>
                      <a:lnTo>
                        <a:pt x="132" y="210"/>
                      </a:lnTo>
                      <a:lnTo>
                        <a:pt x="128" y="208"/>
                      </a:lnTo>
                      <a:lnTo>
                        <a:pt x="127" y="204"/>
                      </a:lnTo>
                      <a:lnTo>
                        <a:pt x="127" y="201"/>
                      </a:lnTo>
                      <a:lnTo>
                        <a:pt x="125" y="198"/>
                      </a:lnTo>
                      <a:lnTo>
                        <a:pt x="126" y="195"/>
                      </a:lnTo>
                      <a:lnTo>
                        <a:pt x="125" y="194"/>
                      </a:lnTo>
                      <a:lnTo>
                        <a:pt x="126" y="192"/>
                      </a:lnTo>
                      <a:lnTo>
                        <a:pt x="126" y="190"/>
                      </a:lnTo>
                      <a:lnTo>
                        <a:pt x="125" y="190"/>
                      </a:lnTo>
                      <a:lnTo>
                        <a:pt x="121" y="192"/>
                      </a:lnTo>
                      <a:lnTo>
                        <a:pt x="119" y="190"/>
                      </a:lnTo>
                      <a:lnTo>
                        <a:pt x="119" y="187"/>
                      </a:lnTo>
                      <a:lnTo>
                        <a:pt x="124" y="180"/>
                      </a:lnTo>
                      <a:lnTo>
                        <a:pt x="125" y="178"/>
                      </a:lnTo>
                      <a:lnTo>
                        <a:pt x="125" y="174"/>
                      </a:lnTo>
                      <a:lnTo>
                        <a:pt x="122" y="173"/>
                      </a:lnTo>
                      <a:lnTo>
                        <a:pt x="123" y="170"/>
                      </a:lnTo>
                      <a:lnTo>
                        <a:pt x="126" y="168"/>
                      </a:lnTo>
                      <a:lnTo>
                        <a:pt x="128" y="165"/>
                      </a:lnTo>
                      <a:lnTo>
                        <a:pt x="125" y="163"/>
                      </a:lnTo>
                      <a:lnTo>
                        <a:pt x="125" y="160"/>
                      </a:lnTo>
                      <a:lnTo>
                        <a:pt x="128" y="157"/>
                      </a:lnTo>
                      <a:lnTo>
                        <a:pt x="129" y="157"/>
                      </a:lnTo>
                      <a:lnTo>
                        <a:pt x="134" y="150"/>
                      </a:lnTo>
                      <a:lnTo>
                        <a:pt x="135" y="146"/>
                      </a:lnTo>
                      <a:lnTo>
                        <a:pt x="134" y="144"/>
                      </a:lnTo>
                      <a:lnTo>
                        <a:pt x="134" y="140"/>
                      </a:lnTo>
                      <a:lnTo>
                        <a:pt x="137" y="137"/>
                      </a:lnTo>
                      <a:lnTo>
                        <a:pt x="140" y="137"/>
                      </a:lnTo>
                      <a:lnTo>
                        <a:pt x="142" y="139"/>
                      </a:lnTo>
                      <a:lnTo>
                        <a:pt x="145" y="137"/>
                      </a:lnTo>
                      <a:lnTo>
                        <a:pt x="148" y="136"/>
                      </a:lnTo>
                      <a:lnTo>
                        <a:pt x="146" y="69"/>
                      </a:lnTo>
                      <a:lnTo>
                        <a:pt x="146" y="69"/>
                      </a:lnTo>
                      <a:lnTo>
                        <a:pt x="3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847">
                  <a:extLst>
                    <a:ext uri="{FF2B5EF4-FFF2-40B4-BE49-F238E27FC236}">
                      <a16:creationId xmlns:a16="http://schemas.microsoft.com/office/drawing/2014/main" id="{BF4254E6-9E2B-49EB-966A-8C172235F8AE}"/>
                    </a:ext>
                  </a:extLst>
                </p:cNvPr>
                <p:cNvSpPr>
                  <a:spLocks/>
                </p:cNvSpPr>
                <p:nvPr/>
              </p:nvSpPr>
              <p:spPr bwMode="auto">
                <a:xfrm>
                  <a:off x="3778" y="2578"/>
                  <a:ext cx="4" cy="3"/>
                </a:xfrm>
                <a:custGeom>
                  <a:avLst/>
                  <a:gdLst>
                    <a:gd name="T0" fmla="*/ 0 w 4"/>
                    <a:gd name="T1" fmla="*/ 2 h 3"/>
                    <a:gd name="T2" fmla="*/ 1 w 4"/>
                    <a:gd name="T3" fmla="*/ 3 h 3"/>
                    <a:gd name="T4" fmla="*/ 3 w 4"/>
                    <a:gd name="T5" fmla="*/ 2 h 3"/>
                    <a:gd name="T6" fmla="*/ 4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3" y="2"/>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848">
                  <a:extLst>
                    <a:ext uri="{FF2B5EF4-FFF2-40B4-BE49-F238E27FC236}">
                      <a16:creationId xmlns:a16="http://schemas.microsoft.com/office/drawing/2014/main" id="{36653B91-1183-43B8-977F-A707E998DF63}"/>
                    </a:ext>
                  </a:extLst>
                </p:cNvPr>
                <p:cNvSpPr>
                  <a:spLocks/>
                </p:cNvSpPr>
                <p:nvPr/>
              </p:nvSpPr>
              <p:spPr bwMode="auto">
                <a:xfrm>
                  <a:off x="3612" y="2400"/>
                  <a:ext cx="217" cy="201"/>
                </a:xfrm>
                <a:custGeom>
                  <a:avLst/>
                  <a:gdLst>
                    <a:gd name="T0" fmla="*/ 185 w 217"/>
                    <a:gd name="T1" fmla="*/ 146 h 201"/>
                    <a:gd name="T2" fmla="*/ 187 w 217"/>
                    <a:gd name="T3" fmla="*/ 144 h 201"/>
                    <a:gd name="T4" fmla="*/ 211 w 217"/>
                    <a:gd name="T5" fmla="*/ 90 h 201"/>
                    <a:gd name="T6" fmla="*/ 216 w 217"/>
                    <a:gd name="T7" fmla="*/ 56 h 201"/>
                    <a:gd name="T8" fmla="*/ 207 w 217"/>
                    <a:gd name="T9" fmla="*/ 35 h 201"/>
                    <a:gd name="T10" fmla="*/ 208 w 217"/>
                    <a:gd name="T11" fmla="*/ 29 h 201"/>
                    <a:gd name="T12" fmla="*/ 200 w 217"/>
                    <a:gd name="T13" fmla="*/ 4 h 201"/>
                    <a:gd name="T14" fmla="*/ 185 w 217"/>
                    <a:gd name="T15" fmla="*/ 7 h 201"/>
                    <a:gd name="T16" fmla="*/ 160 w 217"/>
                    <a:gd name="T17" fmla="*/ 0 h 201"/>
                    <a:gd name="T18" fmla="*/ 79 w 217"/>
                    <a:gd name="T19" fmla="*/ 66 h 201"/>
                    <a:gd name="T20" fmla="*/ 57 w 217"/>
                    <a:gd name="T21" fmla="*/ 105 h 201"/>
                    <a:gd name="T22" fmla="*/ 54 w 217"/>
                    <a:gd name="T23" fmla="*/ 121 h 201"/>
                    <a:gd name="T24" fmla="*/ 52 w 217"/>
                    <a:gd name="T25" fmla="*/ 131 h 201"/>
                    <a:gd name="T26" fmla="*/ 41 w 217"/>
                    <a:gd name="T27" fmla="*/ 138 h 201"/>
                    <a:gd name="T28" fmla="*/ 33 w 217"/>
                    <a:gd name="T29" fmla="*/ 142 h 201"/>
                    <a:gd name="T30" fmla="*/ 24 w 217"/>
                    <a:gd name="T31" fmla="*/ 142 h 201"/>
                    <a:gd name="T32" fmla="*/ 17 w 217"/>
                    <a:gd name="T33" fmla="*/ 144 h 201"/>
                    <a:gd name="T34" fmla="*/ 3 w 217"/>
                    <a:gd name="T35" fmla="*/ 144 h 201"/>
                    <a:gd name="T36" fmla="*/ 2 w 217"/>
                    <a:gd name="T37" fmla="*/ 151 h 201"/>
                    <a:gd name="T38" fmla="*/ 0 w 217"/>
                    <a:gd name="T39" fmla="*/ 159 h 201"/>
                    <a:gd name="T40" fmla="*/ 14 w 217"/>
                    <a:gd name="T41" fmla="*/ 177 h 201"/>
                    <a:gd name="T42" fmla="*/ 25 w 217"/>
                    <a:gd name="T43" fmla="*/ 178 h 201"/>
                    <a:gd name="T44" fmla="*/ 27 w 217"/>
                    <a:gd name="T45" fmla="*/ 181 h 201"/>
                    <a:gd name="T46" fmla="*/ 28 w 217"/>
                    <a:gd name="T47" fmla="*/ 186 h 201"/>
                    <a:gd name="T48" fmla="*/ 30 w 217"/>
                    <a:gd name="T49" fmla="*/ 193 h 201"/>
                    <a:gd name="T50" fmla="*/ 32 w 217"/>
                    <a:gd name="T51" fmla="*/ 193 h 201"/>
                    <a:gd name="T52" fmla="*/ 34 w 217"/>
                    <a:gd name="T53" fmla="*/ 190 h 201"/>
                    <a:gd name="T54" fmla="*/ 41 w 217"/>
                    <a:gd name="T55" fmla="*/ 191 h 201"/>
                    <a:gd name="T56" fmla="*/ 46 w 217"/>
                    <a:gd name="T57" fmla="*/ 197 h 201"/>
                    <a:gd name="T58" fmla="*/ 51 w 217"/>
                    <a:gd name="T59" fmla="*/ 199 h 201"/>
                    <a:gd name="T60" fmla="*/ 50 w 217"/>
                    <a:gd name="T61" fmla="*/ 197 h 201"/>
                    <a:gd name="T62" fmla="*/ 49 w 217"/>
                    <a:gd name="T63" fmla="*/ 190 h 201"/>
                    <a:gd name="T64" fmla="*/ 51 w 217"/>
                    <a:gd name="T65" fmla="*/ 185 h 201"/>
                    <a:gd name="T66" fmla="*/ 54 w 217"/>
                    <a:gd name="T67" fmla="*/ 183 h 201"/>
                    <a:gd name="T68" fmla="*/ 52 w 217"/>
                    <a:gd name="T69" fmla="*/ 178 h 201"/>
                    <a:gd name="T70" fmla="*/ 53 w 217"/>
                    <a:gd name="T71" fmla="*/ 176 h 201"/>
                    <a:gd name="T72" fmla="*/ 53 w 217"/>
                    <a:gd name="T73" fmla="*/ 173 h 201"/>
                    <a:gd name="T74" fmla="*/ 58 w 217"/>
                    <a:gd name="T75" fmla="*/ 169 h 201"/>
                    <a:gd name="T76" fmla="*/ 62 w 217"/>
                    <a:gd name="T77" fmla="*/ 167 h 201"/>
                    <a:gd name="T78" fmla="*/ 65 w 217"/>
                    <a:gd name="T79" fmla="*/ 167 h 201"/>
                    <a:gd name="T80" fmla="*/ 70 w 217"/>
                    <a:gd name="T81" fmla="*/ 166 h 201"/>
                    <a:gd name="T82" fmla="*/ 74 w 217"/>
                    <a:gd name="T83" fmla="*/ 166 h 201"/>
                    <a:gd name="T84" fmla="*/ 79 w 217"/>
                    <a:gd name="T85" fmla="*/ 169 h 201"/>
                    <a:gd name="T86" fmla="*/ 86 w 217"/>
                    <a:gd name="T87" fmla="*/ 171 h 201"/>
                    <a:gd name="T88" fmla="*/ 91 w 217"/>
                    <a:gd name="T89" fmla="*/ 178 h 201"/>
                    <a:gd name="T90" fmla="*/ 95 w 217"/>
                    <a:gd name="T91" fmla="*/ 180 h 201"/>
                    <a:gd name="T92" fmla="*/ 99 w 217"/>
                    <a:gd name="T93" fmla="*/ 177 h 201"/>
                    <a:gd name="T94" fmla="*/ 104 w 217"/>
                    <a:gd name="T95" fmla="*/ 175 h 201"/>
                    <a:gd name="T96" fmla="*/ 107 w 217"/>
                    <a:gd name="T97" fmla="*/ 174 h 201"/>
                    <a:gd name="T98" fmla="*/ 110 w 217"/>
                    <a:gd name="T99" fmla="*/ 178 h 201"/>
                    <a:gd name="T100" fmla="*/ 117 w 217"/>
                    <a:gd name="T101" fmla="*/ 183 h 201"/>
                    <a:gd name="T102" fmla="*/ 126 w 217"/>
                    <a:gd name="T103" fmla="*/ 186 h 201"/>
                    <a:gd name="T104" fmla="*/ 132 w 217"/>
                    <a:gd name="T105" fmla="*/ 183 h 201"/>
                    <a:gd name="T106" fmla="*/ 138 w 217"/>
                    <a:gd name="T107" fmla="*/ 176 h 201"/>
                    <a:gd name="T108" fmla="*/ 149 w 217"/>
                    <a:gd name="T109" fmla="*/ 175 h 201"/>
                    <a:gd name="T110" fmla="*/ 160 w 217"/>
                    <a:gd name="T111" fmla="*/ 179 h 201"/>
                    <a:gd name="T112" fmla="*/ 166 w 217"/>
                    <a:gd name="T113" fmla="*/ 180 h 201"/>
                    <a:gd name="T114" fmla="*/ 170 w 217"/>
                    <a:gd name="T115" fmla="*/ 177 h 201"/>
                    <a:gd name="T116" fmla="*/ 174 w 217"/>
                    <a:gd name="T117" fmla="*/ 174 h 201"/>
                    <a:gd name="T118" fmla="*/ 178 w 217"/>
                    <a:gd name="T119" fmla="*/ 175 h 201"/>
                    <a:gd name="T120" fmla="*/ 180 w 217"/>
                    <a:gd name="T121" fmla="*/ 172 h 201"/>
                    <a:gd name="T122" fmla="*/ 184 w 217"/>
                    <a:gd name="T123" fmla="*/ 169 h 201"/>
                    <a:gd name="T124" fmla="*/ 183 w 217"/>
                    <a:gd name="T125"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201">
                      <a:moveTo>
                        <a:pt x="183" y="146"/>
                      </a:moveTo>
                      <a:lnTo>
                        <a:pt x="185" y="146"/>
                      </a:lnTo>
                      <a:lnTo>
                        <a:pt x="186" y="145"/>
                      </a:lnTo>
                      <a:lnTo>
                        <a:pt x="187" y="144"/>
                      </a:lnTo>
                      <a:lnTo>
                        <a:pt x="211" y="115"/>
                      </a:lnTo>
                      <a:lnTo>
                        <a:pt x="211" y="90"/>
                      </a:lnTo>
                      <a:lnTo>
                        <a:pt x="214" y="58"/>
                      </a:lnTo>
                      <a:lnTo>
                        <a:pt x="216" y="56"/>
                      </a:lnTo>
                      <a:lnTo>
                        <a:pt x="217" y="49"/>
                      </a:lnTo>
                      <a:lnTo>
                        <a:pt x="207" y="35"/>
                      </a:lnTo>
                      <a:lnTo>
                        <a:pt x="207" y="34"/>
                      </a:lnTo>
                      <a:lnTo>
                        <a:pt x="208" y="29"/>
                      </a:lnTo>
                      <a:lnTo>
                        <a:pt x="201" y="6"/>
                      </a:lnTo>
                      <a:lnTo>
                        <a:pt x="200" y="4"/>
                      </a:lnTo>
                      <a:lnTo>
                        <a:pt x="187" y="10"/>
                      </a:lnTo>
                      <a:lnTo>
                        <a:pt x="185" y="7"/>
                      </a:lnTo>
                      <a:lnTo>
                        <a:pt x="160" y="0"/>
                      </a:lnTo>
                      <a:lnTo>
                        <a:pt x="160" y="0"/>
                      </a:lnTo>
                      <a:lnTo>
                        <a:pt x="96" y="47"/>
                      </a:lnTo>
                      <a:lnTo>
                        <a:pt x="79" y="66"/>
                      </a:lnTo>
                      <a:lnTo>
                        <a:pt x="58" y="72"/>
                      </a:lnTo>
                      <a:lnTo>
                        <a:pt x="57" y="105"/>
                      </a:lnTo>
                      <a:lnTo>
                        <a:pt x="55" y="120"/>
                      </a:lnTo>
                      <a:lnTo>
                        <a:pt x="54" y="121"/>
                      </a:lnTo>
                      <a:lnTo>
                        <a:pt x="53" y="128"/>
                      </a:lnTo>
                      <a:lnTo>
                        <a:pt x="52" y="131"/>
                      </a:lnTo>
                      <a:lnTo>
                        <a:pt x="45" y="136"/>
                      </a:lnTo>
                      <a:lnTo>
                        <a:pt x="41" y="138"/>
                      </a:lnTo>
                      <a:lnTo>
                        <a:pt x="37" y="139"/>
                      </a:lnTo>
                      <a:lnTo>
                        <a:pt x="33" y="142"/>
                      </a:lnTo>
                      <a:lnTo>
                        <a:pt x="30" y="142"/>
                      </a:lnTo>
                      <a:lnTo>
                        <a:pt x="24" y="142"/>
                      </a:lnTo>
                      <a:lnTo>
                        <a:pt x="20" y="145"/>
                      </a:lnTo>
                      <a:lnTo>
                        <a:pt x="17" y="144"/>
                      </a:lnTo>
                      <a:lnTo>
                        <a:pt x="6" y="145"/>
                      </a:lnTo>
                      <a:lnTo>
                        <a:pt x="3" y="144"/>
                      </a:lnTo>
                      <a:lnTo>
                        <a:pt x="3" y="146"/>
                      </a:lnTo>
                      <a:lnTo>
                        <a:pt x="2" y="151"/>
                      </a:lnTo>
                      <a:lnTo>
                        <a:pt x="0" y="155"/>
                      </a:lnTo>
                      <a:lnTo>
                        <a:pt x="0" y="159"/>
                      </a:lnTo>
                      <a:lnTo>
                        <a:pt x="13" y="170"/>
                      </a:lnTo>
                      <a:lnTo>
                        <a:pt x="14" y="177"/>
                      </a:lnTo>
                      <a:lnTo>
                        <a:pt x="19" y="182"/>
                      </a:lnTo>
                      <a:lnTo>
                        <a:pt x="25" y="178"/>
                      </a:lnTo>
                      <a:lnTo>
                        <a:pt x="27" y="179"/>
                      </a:lnTo>
                      <a:lnTo>
                        <a:pt x="27" y="181"/>
                      </a:lnTo>
                      <a:lnTo>
                        <a:pt x="28" y="182"/>
                      </a:lnTo>
                      <a:lnTo>
                        <a:pt x="28" y="186"/>
                      </a:lnTo>
                      <a:lnTo>
                        <a:pt x="27" y="188"/>
                      </a:lnTo>
                      <a:lnTo>
                        <a:pt x="30" y="193"/>
                      </a:lnTo>
                      <a:lnTo>
                        <a:pt x="31" y="193"/>
                      </a:lnTo>
                      <a:lnTo>
                        <a:pt x="32" y="193"/>
                      </a:lnTo>
                      <a:lnTo>
                        <a:pt x="35" y="192"/>
                      </a:lnTo>
                      <a:lnTo>
                        <a:pt x="34" y="190"/>
                      </a:lnTo>
                      <a:lnTo>
                        <a:pt x="36" y="187"/>
                      </a:lnTo>
                      <a:lnTo>
                        <a:pt x="41" y="191"/>
                      </a:lnTo>
                      <a:lnTo>
                        <a:pt x="43" y="195"/>
                      </a:lnTo>
                      <a:lnTo>
                        <a:pt x="46" y="197"/>
                      </a:lnTo>
                      <a:lnTo>
                        <a:pt x="49" y="201"/>
                      </a:lnTo>
                      <a:lnTo>
                        <a:pt x="51" y="199"/>
                      </a:lnTo>
                      <a:lnTo>
                        <a:pt x="51" y="197"/>
                      </a:lnTo>
                      <a:lnTo>
                        <a:pt x="50" y="197"/>
                      </a:lnTo>
                      <a:lnTo>
                        <a:pt x="48" y="192"/>
                      </a:lnTo>
                      <a:lnTo>
                        <a:pt x="49" y="190"/>
                      </a:lnTo>
                      <a:lnTo>
                        <a:pt x="48" y="189"/>
                      </a:lnTo>
                      <a:lnTo>
                        <a:pt x="51" y="185"/>
                      </a:lnTo>
                      <a:lnTo>
                        <a:pt x="54" y="185"/>
                      </a:lnTo>
                      <a:lnTo>
                        <a:pt x="54" y="183"/>
                      </a:lnTo>
                      <a:lnTo>
                        <a:pt x="53" y="181"/>
                      </a:lnTo>
                      <a:lnTo>
                        <a:pt x="52" y="178"/>
                      </a:lnTo>
                      <a:lnTo>
                        <a:pt x="53" y="176"/>
                      </a:lnTo>
                      <a:lnTo>
                        <a:pt x="53" y="176"/>
                      </a:lnTo>
                      <a:lnTo>
                        <a:pt x="52" y="174"/>
                      </a:lnTo>
                      <a:lnTo>
                        <a:pt x="53" y="173"/>
                      </a:lnTo>
                      <a:lnTo>
                        <a:pt x="56" y="169"/>
                      </a:lnTo>
                      <a:lnTo>
                        <a:pt x="58" y="169"/>
                      </a:lnTo>
                      <a:lnTo>
                        <a:pt x="58" y="168"/>
                      </a:lnTo>
                      <a:lnTo>
                        <a:pt x="62" y="167"/>
                      </a:lnTo>
                      <a:lnTo>
                        <a:pt x="64" y="167"/>
                      </a:lnTo>
                      <a:lnTo>
                        <a:pt x="65" y="167"/>
                      </a:lnTo>
                      <a:lnTo>
                        <a:pt x="69" y="167"/>
                      </a:lnTo>
                      <a:lnTo>
                        <a:pt x="70" y="166"/>
                      </a:lnTo>
                      <a:lnTo>
                        <a:pt x="72" y="166"/>
                      </a:lnTo>
                      <a:lnTo>
                        <a:pt x="74" y="166"/>
                      </a:lnTo>
                      <a:lnTo>
                        <a:pt x="78" y="167"/>
                      </a:lnTo>
                      <a:lnTo>
                        <a:pt x="79" y="169"/>
                      </a:lnTo>
                      <a:lnTo>
                        <a:pt x="82" y="169"/>
                      </a:lnTo>
                      <a:lnTo>
                        <a:pt x="86" y="171"/>
                      </a:lnTo>
                      <a:lnTo>
                        <a:pt x="88" y="173"/>
                      </a:lnTo>
                      <a:lnTo>
                        <a:pt x="91" y="178"/>
                      </a:lnTo>
                      <a:lnTo>
                        <a:pt x="93" y="180"/>
                      </a:lnTo>
                      <a:lnTo>
                        <a:pt x="95" y="180"/>
                      </a:lnTo>
                      <a:lnTo>
                        <a:pt x="96" y="177"/>
                      </a:lnTo>
                      <a:lnTo>
                        <a:pt x="99" y="177"/>
                      </a:lnTo>
                      <a:lnTo>
                        <a:pt x="100" y="176"/>
                      </a:lnTo>
                      <a:lnTo>
                        <a:pt x="104" y="175"/>
                      </a:lnTo>
                      <a:lnTo>
                        <a:pt x="105" y="174"/>
                      </a:lnTo>
                      <a:lnTo>
                        <a:pt x="107" y="174"/>
                      </a:lnTo>
                      <a:lnTo>
                        <a:pt x="110" y="176"/>
                      </a:lnTo>
                      <a:lnTo>
                        <a:pt x="110" y="178"/>
                      </a:lnTo>
                      <a:lnTo>
                        <a:pt x="113" y="180"/>
                      </a:lnTo>
                      <a:lnTo>
                        <a:pt x="117" y="183"/>
                      </a:lnTo>
                      <a:lnTo>
                        <a:pt x="121" y="183"/>
                      </a:lnTo>
                      <a:lnTo>
                        <a:pt x="126" y="186"/>
                      </a:lnTo>
                      <a:lnTo>
                        <a:pt x="128" y="186"/>
                      </a:lnTo>
                      <a:lnTo>
                        <a:pt x="132" y="183"/>
                      </a:lnTo>
                      <a:lnTo>
                        <a:pt x="135" y="177"/>
                      </a:lnTo>
                      <a:lnTo>
                        <a:pt x="138" y="176"/>
                      </a:lnTo>
                      <a:lnTo>
                        <a:pt x="146" y="177"/>
                      </a:lnTo>
                      <a:lnTo>
                        <a:pt x="149" y="175"/>
                      </a:lnTo>
                      <a:lnTo>
                        <a:pt x="155" y="176"/>
                      </a:lnTo>
                      <a:lnTo>
                        <a:pt x="160" y="179"/>
                      </a:lnTo>
                      <a:lnTo>
                        <a:pt x="164" y="179"/>
                      </a:lnTo>
                      <a:lnTo>
                        <a:pt x="166" y="180"/>
                      </a:lnTo>
                      <a:lnTo>
                        <a:pt x="170" y="178"/>
                      </a:lnTo>
                      <a:lnTo>
                        <a:pt x="170" y="177"/>
                      </a:lnTo>
                      <a:lnTo>
                        <a:pt x="173" y="176"/>
                      </a:lnTo>
                      <a:lnTo>
                        <a:pt x="174" y="174"/>
                      </a:lnTo>
                      <a:lnTo>
                        <a:pt x="176" y="173"/>
                      </a:lnTo>
                      <a:lnTo>
                        <a:pt x="178" y="175"/>
                      </a:lnTo>
                      <a:lnTo>
                        <a:pt x="180" y="174"/>
                      </a:lnTo>
                      <a:lnTo>
                        <a:pt x="180" y="172"/>
                      </a:lnTo>
                      <a:lnTo>
                        <a:pt x="182" y="169"/>
                      </a:lnTo>
                      <a:lnTo>
                        <a:pt x="184" y="169"/>
                      </a:lnTo>
                      <a:lnTo>
                        <a:pt x="183" y="149"/>
                      </a:lnTo>
                      <a:lnTo>
                        <a:pt x="183" y="1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0" name="Rectangle 849">
                  <a:extLst>
                    <a:ext uri="{FF2B5EF4-FFF2-40B4-BE49-F238E27FC236}">
                      <a16:creationId xmlns:a16="http://schemas.microsoft.com/office/drawing/2014/main" id="{563647BD-AA02-419C-BF07-850B27ECCF8E}"/>
                    </a:ext>
                  </a:extLst>
                </p:cNvPr>
                <p:cNvSpPr>
                  <a:spLocks noChangeArrowheads="1"/>
                </p:cNvSpPr>
                <p:nvPr/>
              </p:nvSpPr>
              <p:spPr bwMode="auto">
                <a:xfrm>
                  <a:off x="3804" y="2580"/>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850">
                  <a:extLst>
                    <a:ext uri="{FF2B5EF4-FFF2-40B4-BE49-F238E27FC236}">
                      <a16:creationId xmlns:a16="http://schemas.microsoft.com/office/drawing/2014/main" id="{95AB320F-593B-4B91-8013-9748D170462F}"/>
                    </a:ext>
                  </a:extLst>
                </p:cNvPr>
                <p:cNvSpPr>
                  <a:spLocks/>
                </p:cNvSpPr>
                <p:nvPr/>
              </p:nvSpPr>
              <p:spPr bwMode="auto">
                <a:xfrm>
                  <a:off x="3649" y="2566"/>
                  <a:ext cx="162" cy="167"/>
                </a:xfrm>
                <a:custGeom>
                  <a:avLst/>
                  <a:gdLst>
                    <a:gd name="T0" fmla="*/ 84 w 162"/>
                    <a:gd name="T1" fmla="*/ 145 h 167"/>
                    <a:gd name="T2" fmla="*/ 85 w 162"/>
                    <a:gd name="T3" fmla="*/ 137 h 167"/>
                    <a:gd name="T4" fmla="*/ 91 w 162"/>
                    <a:gd name="T5" fmla="*/ 131 h 167"/>
                    <a:gd name="T6" fmla="*/ 96 w 162"/>
                    <a:gd name="T7" fmla="*/ 122 h 167"/>
                    <a:gd name="T8" fmla="*/ 101 w 162"/>
                    <a:gd name="T9" fmla="*/ 121 h 167"/>
                    <a:gd name="T10" fmla="*/ 109 w 162"/>
                    <a:gd name="T11" fmla="*/ 124 h 167"/>
                    <a:gd name="T12" fmla="*/ 115 w 162"/>
                    <a:gd name="T13" fmla="*/ 130 h 167"/>
                    <a:gd name="T14" fmla="*/ 119 w 162"/>
                    <a:gd name="T15" fmla="*/ 122 h 167"/>
                    <a:gd name="T16" fmla="*/ 125 w 162"/>
                    <a:gd name="T17" fmla="*/ 117 h 167"/>
                    <a:gd name="T18" fmla="*/ 129 w 162"/>
                    <a:gd name="T19" fmla="*/ 105 h 167"/>
                    <a:gd name="T20" fmla="*/ 131 w 162"/>
                    <a:gd name="T21" fmla="*/ 97 h 167"/>
                    <a:gd name="T22" fmla="*/ 138 w 162"/>
                    <a:gd name="T23" fmla="*/ 86 h 167"/>
                    <a:gd name="T24" fmla="*/ 140 w 162"/>
                    <a:gd name="T25" fmla="*/ 76 h 167"/>
                    <a:gd name="T26" fmla="*/ 147 w 162"/>
                    <a:gd name="T27" fmla="*/ 67 h 167"/>
                    <a:gd name="T28" fmla="*/ 148 w 162"/>
                    <a:gd name="T29" fmla="*/ 57 h 167"/>
                    <a:gd name="T30" fmla="*/ 153 w 162"/>
                    <a:gd name="T31" fmla="*/ 48 h 167"/>
                    <a:gd name="T32" fmla="*/ 159 w 162"/>
                    <a:gd name="T33" fmla="*/ 44 h 167"/>
                    <a:gd name="T34" fmla="*/ 161 w 162"/>
                    <a:gd name="T35" fmla="*/ 35 h 167"/>
                    <a:gd name="T36" fmla="*/ 157 w 162"/>
                    <a:gd name="T37" fmla="*/ 30 h 167"/>
                    <a:gd name="T38" fmla="*/ 156 w 162"/>
                    <a:gd name="T39" fmla="*/ 19 h 167"/>
                    <a:gd name="T40" fmla="*/ 153 w 162"/>
                    <a:gd name="T41" fmla="*/ 10 h 167"/>
                    <a:gd name="T42" fmla="*/ 145 w 162"/>
                    <a:gd name="T43" fmla="*/ 3 h 167"/>
                    <a:gd name="T44" fmla="*/ 141 w 162"/>
                    <a:gd name="T45" fmla="*/ 9 h 167"/>
                    <a:gd name="T46" fmla="*/ 136 w 162"/>
                    <a:gd name="T47" fmla="*/ 10 h 167"/>
                    <a:gd name="T48" fmla="*/ 130 w 162"/>
                    <a:gd name="T49" fmla="*/ 15 h 167"/>
                    <a:gd name="T50" fmla="*/ 118 w 162"/>
                    <a:gd name="T51" fmla="*/ 10 h 167"/>
                    <a:gd name="T52" fmla="*/ 101 w 162"/>
                    <a:gd name="T53" fmla="*/ 10 h 167"/>
                    <a:gd name="T54" fmla="*/ 91 w 162"/>
                    <a:gd name="T55" fmla="*/ 20 h 167"/>
                    <a:gd name="T56" fmla="*/ 80 w 162"/>
                    <a:gd name="T57" fmla="*/ 17 h 167"/>
                    <a:gd name="T58" fmla="*/ 73 w 162"/>
                    <a:gd name="T59" fmla="*/ 10 h 167"/>
                    <a:gd name="T60" fmla="*/ 67 w 162"/>
                    <a:gd name="T61" fmla="*/ 9 h 167"/>
                    <a:gd name="T62" fmla="*/ 59 w 162"/>
                    <a:gd name="T63" fmla="*/ 11 h 167"/>
                    <a:gd name="T64" fmla="*/ 54 w 162"/>
                    <a:gd name="T65" fmla="*/ 12 h 167"/>
                    <a:gd name="T66" fmla="*/ 45 w 162"/>
                    <a:gd name="T67" fmla="*/ 3 h 167"/>
                    <a:gd name="T68" fmla="*/ 37 w 162"/>
                    <a:gd name="T69" fmla="*/ 0 h 167"/>
                    <a:gd name="T70" fmla="*/ 32 w 162"/>
                    <a:gd name="T71" fmla="*/ 1 h 167"/>
                    <a:gd name="T72" fmla="*/ 25 w 162"/>
                    <a:gd name="T73" fmla="*/ 1 h 167"/>
                    <a:gd name="T74" fmla="*/ 19 w 162"/>
                    <a:gd name="T75" fmla="*/ 3 h 167"/>
                    <a:gd name="T76" fmla="*/ 16 w 162"/>
                    <a:gd name="T77" fmla="*/ 10 h 167"/>
                    <a:gd name="T78" fmla="*/ 16 w 162"/>
                    <a:gd name="T79" fmla="*/ 15 h 167"/>
                    <a:gd name="T80" fmla="*/ 14 w 162"/>
                    <a:gd name="T81" fmla="*/ 19 h 167"/>
                    <a:gd name="T82" fmla="*/ 11 w 162"/>
                    <a:gd name="T83" fmla="*/ 26 h 167"/>
                    <a:gd name="T84" fmla="*/ 14 w 162"/>
                    <a:gd name="T85" fmla="*/ 33 h 167"/>
                    <a:gd name="T86" fmla="*/ 11 w 162"/>
                    <a:gd name="T87" fmla="*/ 39 h 167"/>
                    <a:gd name="T88" fmla="*/ 16 w 162"/>
                    <a:gd name="T89" fmla="*/ 49 h 167"/>
                    <a:gd name="T90" fmla="*/ 14 w 162"/>
                    <a:gd name="T91" fmla="*/ 58 h 167"/>
                    <a:gd name="T92" fmla="*/ 15 w 162"/>
                    <a:gd name="T93" fmla="*/ 66 h 167"/>
                    <a:gd name="T94" fmla="*/ 11 w 162"/>
                    <a:gd name="T95" fmla="*/ 69 h 167"/>
                    <a:gd name="T96" fmla="*/ 7 w 162"/>
                    <a:gd name="T97" fmla="*/ 79 h 167"/>
                    <a:gd name="T98" fmla="*/ 1 w 162"/>
                    <a:gd name="T99" fmla="*/ 81 h 167"/>
                    <a:gd name="T100" fmla="*/ 1 w 162"/>
                    <a:gd name="T101" fmla="*/ 89 h 167"/>
                    <a:gd name="T102" fmla="*/ 1 w 162"/>
                    <a:gd name="T103" fmla="*/ 97 h 167"/>
                    <a:gd name="T104" fmla="*/ 1 w 162"/>
                    <a:gd name="T105" fmla="*/ 101 h 167"/>
                    <a:gd name="T106" fmla="*/ 1 w 162"/>
                    <a:gd name="T107" fmla="*/ 114 h 167"/>
                    <a:gd name="T108" fmla="*/ 1 w 162"/>
                    <a:gd name="T109" fmla="*/ 128 h 167"/>
                    <a:gd name="T110" fmla="*/ 21 w 162"/>
                    <a:gd name="T111" fmla="*/ 134 h 167"/>
                    <a:gd name="T112" fmla="*/ 31 w 162"/>
                    <a:gd name="T113" fmla="*/ 154 h 167"/>
                    <a:gd name="T114" fmla="*/ 38 w 162"/>
                    <a:gd name="T115" fmla="*/ 165 h 167"/>
                    <a:gd name="T116" fmla="*/ 59 w 162"/>
                    <a:gd name="T117" fmla="*/ 164 h 167"/>
                    <a:gd name="T118" fmla="*/ 70 w 162"/>
                    <a:gd name="T119" fmla="*/ 163 h 167"/>
                    <a:gd name="T120" fmla="*/ 78 w 162"/>
                    <a:gd name="T121" fmla="*/ 161 h 167"/>
                    <a:gd name="T122" fmla="*/ 79 w 162"/>
                    <a:gd name="T123" fmla="*/ 15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 h="167">
                      <a:moveTo>
                        <a:pt x="83" y="153"/>
                      </a:moveTo>
                      <a:lnTo>
                        <a:pt x="84" y="148"/>
                      </a:lnTo>
                      <a:lnTo>
                        <a:pt x="84" y="145"/>
                      </a:lnTo>
                      <a:lnTo>
                        <a:pt x="84" y="141"/>
                      </a:lnTo>
                      <a:lnTo>
                        <a:pt x="85" y="140"/>
                      </a:lnTo>
                      <a:lnTo>
                        <a:pt x="85" y="137"/>
                      </a:lnTo>
                      <a:lnTo>
                        <a:pt x="87" y="135"/>
                      </a:lnTo>
                      <a:lnTo>
                        <a:pt x="90" y="133"/>
                      </a:lnTo>
                      <a:lnTo>
                        <a:pt x="91" y="131"/>
                      </a:lnTo>
                      <a:lnTo>
                        <a:pt x="95" y="127"/>
                      </a:lnTo>
                      <a:lnTo>
                        <a:pt x="95" y="124"/>
                      </a:lnTo>
                      <a:lnTo>
                        <a:pt x="96" y="122"/>
                      </a:lnTo>
                      <a:lnTo>
                        <a:pt x="99" y="121"/>
                      </a:lnTo>
                      <a:lnTo>
                        <a:pt x="101" y="120"/>
                      </a:lnTo>
                      <a:lnTo>
                        <a:pt x="101" y="121"/>
                      </a:lnTo>
                      <a:lnTo>
                        <a:pt x="104" y="122"/>
                      </a:lnTo>
                      <a:lnTo>
                        <a:pt x="106" y="121"/>
                      </a:lnTo>
                      <a:lnTo>
                        <a:pt x="109" y="124"/>
                      </a:lnTo>
                      <a:lnTo>
                        <a:pt x="111" y="127"/>
                      </a:lnTo>
                      <a:lnTo>
                        <a:pt x="113" y="129"/>
                      </a:lnTo>
                      <a:lnTo>
                        <a:pt x="115" y="130"/>
                      </a:lnTo>
                      <a:lnTo>
                        <a:pt x="118" y="128"/>
                      </a:lnTo>
                      <a:lnTo>
                        <a:pt x="119" y="124"/>
                      </a:lnTo>
                      <a:lnTo>
                        <a:pt x="119" y="122"/>
                      </a:lnTo>
                      <a:lnTo>
                        <a:pt x="121" y="121"/>
                      </a:lnTo>
                      <a:lnTo>
                        <a:pt x="122" y="120"/>
                      </a:lnTo>
                      <a:lnTo>
                        <a:pt x="125" y="117"/>
                      </a:lnTo>
                      <a:lnTo>
                        <a:pt x="124" y="114"/>
                      </a:lnTo>
                      <a:lnTo>
                        <a:pt x="125" y="110"/>
                      </a:lnTo>
                      <a:lnTo>
                        <a:pt x="129" y="105"/>
                      </a:lnTo>
                      <a:lnTo>
                        <a:pt x="130" y="102"/>
                      </a:lnTo>
                      <a:lnTo>
                        <a:pt x="129" y="100"/>
                      </a:lnTo>
                      <a:lnTo>
                        <a:pt x="131" y="97"/>
                      </a:lnTo>
                      <a:lnTo>
                        <a:pt x="135" y="92"/>
                      </a:lnTo>
                      <a:lnTo>
                        <a:pt x="137" y="90"/>
                      </a:lnTo>
                      <a:lnTo>
                        <a:pt x="138" y="86"/>
                      </a:lnTo>
                      <a:lnTo>
                        <a:pt x="139" y="84"/>
                      </a:lnTo>
                      <a:lnTo>
                        <a:pt x="138" y="79"/>
                      </a:lnTo>
                      <a:lnTo>
                        <a:pt x="140" y="76"/>
                      </a:lnTo>
                      <a:lnTo>
                        <a:pt x="144" y="75"/>
                      </a:lnTo>
                      <a:lnTo>
                        <a:pt x="146" y="72"/>
                      </a:lnTo>
                      <a:lnTo>
                        <a:pt x="147" y="67"/>
                      </a:lnTo>
                      <a:lnTo>
                        <a:pt x="147" y="63"/>
                      </a:lnTo>
                      <a:lnTo>
                        <a:pt x="146" y="60"/>
                      </a:lnTo>
                      <a:lnTo>
                        <a:pt x="148" y="57"/>
                      </a:lnTo>
                      <a:lnTo>
                        <a:pt x="150" y="52"/>
                      </a:lnTo>
                      <a:lnTo>
                        <a:pt x="152" y="50"/>
                      </a:lnTo>
                      <a:lnTo>
                        <a:pt x="153" y="48"/>
                      </a:lnTo>
                      <a:lnTo>
                        <a:pt x="155" y="46"/>
                      </a:lnTo>
                      <a:lnTo>
                        <a:pt x="156" y="46"/>
                      </a:lnTo>
                      <a:lnTo>
                        <a:pt x="159" y="44"/>
                      </a:lnTo>
                      <a:lnTo>
                        <a:pt x="162" y="41"/>
                      </a:lnTo>
                      <a:lnTo>
                        <a:pt x="162" y="40"/>
                      </a:lnTo>
                      <a:lnTo>
                        <a:pt x="161" y="35"/>
                      </a:lnTo>
                      <a:lnTo>
                        <a:pt x="161" y="33"/>
                      </a:lnTo>
                      <a:lnTo>
                        <a:pt x="160" y="31"/>
                      </a:lnTo>
                      <a:lnTo>
                        <a:pt x="157" y="30"/>
                      </a:lnTo>
                      <a:lnTo>
                        <a:pt x="156" y="27"/>
                      </a:lnTo>
                      <a:lnTo>
                        <a:pt x="156" y="21"/>
                      </a:lnTo>
                      <a:lnTo>
                        <a:pt x="156" y="19"/>
                      </a:lnTo>
                      <a:lnTo>
                        <a:pt x="155" y="14"/>
                      </a:lnTo>
                      <a:lnTo>
                        <a:pt x="155" y="14"/>
                      </a:lnTo>
                      <a:lnTo>
                        <a:pt x="153" y="10"/>
                      </a:lnTo>
                      <a:lnTo>
                        <a:pt x="149" y="5"/>
                      </a:lnTo>
                      <a:lnTo>
                        <a:pt x="147" y="3"/>
                      </a:lnTo>
                      <a:lnTo>
                        <a:pt x="145" y="3"/>
                      </a:lnTo>
                      <a:lnTo>
                        <a:pt x="143" y="6"/>
                      </a:lnTo>
                      <a:lnTo>
                        <a:pt x="143" y="8"/>
                      </a:lnTo>
                      <a:lnTo>
                        <a:pt x="141" y="9"/>
                      </a:lnTo>
                      <a:lnTo>
                        <a:pt x="139" y="7"/>
                      </a:lnTo>
                      <a:lnTo>
                        <a:pt x="137" y="8"/>
                      </a:lnTo>
                      <a:lnTo>
                        <a:pt x="136" y="10"/>
                      </a:lnTo>
                      <a:lnTo>
                        <a:pt x="133" y="11"/>
                      </a:lnTo>
                      <a:lnTo>
                        <a:pt x="132" y="14"/>
                      </a:lnTo>
                      <a:lnTo>
                        <a:pt x="130" y="15"/>
                      </a:lnTo>
                      <a:lnTo>
                        <a:pt x="127" y="13"/>
                      </a:lnTo>
                      <a:lnTo>
                        <a:pt x="123" y="13"/>
                      </a:lnTo>
                      <a:lnTo>
                        <a:pt x="118" y="10"/>
                      </a:lnTo>
                      <a:lnTo>
                        <a:pt x="112" y="9"/>
                      </a:lnTo>
                      <a:lnTo>
                        <a:pt x="109" y="11"/>
                      </a:lnTo>
                      <a:lnTo>
                        <a:pt x="101" y="10"/>
                      </a:lnTo>
                      <a:lnTo>
                        <a:pt x="98" y="11"/>
                      </a:lnTo>
                      <a:lnTo>
                        <a:pt x="95" y="17"/>
                      </a:lnTo>
                      <a:lnTo>
                        <a:pt x="91" y="20"/>
                      </a:lnTo>
                      <a:lnTo>
                        <a:pt x="89" y="20"/>
                      </a:lnTo>
                      <a:lnTo>
                        <a:pt x="84" y="17"/>
                      </a:lnTo>
                      <a:lnTo>
                        <a:pt x="80" y="17"/>
                      </a:lnTo>
                      <a:lnTo>
                        <a:pt x="76" y="14"/>
                      </a:lnTo>
                      <a:lnTo>
                        <a:pt x="73" y="12"/>
                      </a:lnTo>
                      <a:lnTo>
                        <a:pt x="73" y="10"/>
                      </a:lnTo>
                      <a:lnTo>
                        <a:pt x="70" y="8"/>
                      </a:lnTo>
                      <a:lnTo>
                        <a:pt x="68" y="8"/>
                      </a:lnTo>
                      <a:lnTo>
                        <a:pt x="67" y="9"/>
                      </a:lnTo>
                      <a:lnTo>
                        <a:pt x="63" y="10"/>
                      </a:lnTo>
                      <a:lnTo>
                        <a:pt x="62" y="11"/>
                      </a:lnTo>
                      <a:lnTo>
                        <a:pt x="59" y="11"/>
                      </a:lnTo>
                      <a:lnTo>
                        <a:pt x="58" y="14"/>
                      </a:lnTo>
                      <a:lnTo>
                        <a:pt x="56" y="14"/>
                      </a:lnTo>
                      <a:lnTo>
                        <a:pt x="54" y="12"/>
                      </a:lnTo>
                      <a:lnTo>
                        <a:pt x="51" y="7"/>
                      </a:lnTo>
                      <a:lnTo>
                        <a:pt x="49" y="5"/>
                      </a:lnTo>
                      <a:lnTo>
                        <a:pt x="45" y="3"/>
                      </a:lnTo>
                      <a:lnTo>
                        <a:pt x="42" y="3"/>
                      </a:lnTo>
                      <a:lnTo>
                        <a:pt x="41" y="1"/>
                      </a:lnTo>
                      <a:lnTo>
                        <a:pt x="37" y="0"/>
                      </a:lnTo>
                      <a:lnTo>
                        <a:pt x="35" y="0"/>
                      </a:lnTo>
                      <a:lnTo>
                        <a:pt x="33" y="0"/>
                      </a:lnTo>
                      <a:lnTo>
                        <a:pt x="32" y="1"/>
                      </a:lnTo>
                      <a:lnTo>
                        <a:pt x="28" y="1"/>
                      </a:lnTo>
                      <a:lnTo>
                        <a:pt x="27" y="1"/>
                      </a:lnTo>
                      <a:lnTo>
                        <a:pt x="25" y="1"/>
                      </a:lnTo>
                      <a:lnTo>
                        <a:pt x="21" y="2"/>
                      </a:lnTo>
                      <a:lnTo>
                        <a:pt x="21" y="3"/>
                      </a:lnTo>
                      <a:lnTo>
                        <a:pt x="19" y="3"/>
                      </a:lnTo>
                      <a:lnTo>
                        <a:pt x="16" y="7"/>
                      </a:lnTo>
                      <a:lnTo>
                        <a:pt x="15" y="8"/>
                      </a:lnTo>
                      <a:lnTo>
                        <a:pt x="16" y="10"/>
                      </a:lnTo>
                      <a:lnTo>
                        <a:pt x="16" y="10"/>
                      </a:lnTo>
                      <a:lnTo>
                        <a:pt x="15" y="12"/>
                      </a:lnTo>
                      <a:lnTo>
                        <a:pt x="16" y="15"/>
                      </a:lnTo>
                      <a:lnTo>
                        <a:pt x="17" y="17"/>
                      </a:lnTo>
                      <a:lnTo>
                        <a:pt x="17" y="19"/>
                      </a:lnTo>
                      <a:lnTo>
                        <a:pt x="14" y="19"/>
                      </a:lnTo>
                      <a:lnTo>
                        <a:pt x="11" y="23"/>
                      </a:lnTo>
                      <a:lnTo>
                        <a:pt x="12" y="24"/>
                      </a:lnTo>
                      <a:lnTo>
                        <a:pt x="11" y="26"/>
                      </a:lnTo>
                      <a:lnTo>
                        <a:pt x="13" y="31"/>
                      </a:lnTo>
                      <a:lnTo>
                        <a:pt x="14" y="31"/>
                      </a:lnTo>
                      <a:lnTo>
                        <a:pt x="14" y="33"/>
                      </a:lnTo>
                      <a:lnTo>
                        <a:pt x="12" y="35"/>
                      </a:lnTo>
                      <a:lnTo>
                        <a:pt x="12" y="35"/>
                      </a:lnTo>
                      <a:lnTo>
                        <a:pt x="11" y="39"/>
                      </a:lnTo>
                      <a:lnTo>
                        <a:pt x="12" y="41"/>
                      </a:lnTo>
                      <a:lnTo>
                        <a:pt x="16" y="45"/>
                      </a:lnTo>
                      <a:lnTo>
                        <a:pt x="16" y="49"/>
                      </a:lnTo>
                      <a:lnTo>
                        <a:pt x="17" y="55"/>
                      </a:lnTo>
                      <a:lnTo>
                        <a:pt x="17" y="58"/>
                      </a:lnTo>
                      <a:lnTo>
                        <a:pt x="14" y="58"/>
                      </a:lnTo>
                      <a:lnTo>
                        <a:pt x="12" y="60"/>
                      </a:lnTo>
                      <a:lnTo>
                        <a:pt x="12" y="62"/>
                      </a:lnTo>
                      <a:lnTo>
                        <a:pt x="15" y="66"/>
                      </a:lnTo>
                      <a:lnTo>
                        <a:pt x="14" y="67"/>
                      </a:lnTo>
                      <a:lnTo>
                        <a:pt x="13" y="67"/>
                      </a:lnTo>
                      <a:lnTo>
                        <a:pt x="11" y="69"/>
                      </a:lnTo>
                      <a:lnTo>
                        <a:pt x="10" y="72"/>
                      </a:lnTo>
                      <a:lnTo>
                        <a:pt x="8" y="76"/>
                      </a:lnTo>
                      <a:lnTo>
                        <a:pt x="7" y="79"/>
                      </a:lnTo>
                      <a:lnTo>
                        <a:pt x="5" y="80"/>
                      </a:lnTo>
                      <a:lnTo>
                        <a:pt x="4" y="80"/>
                      </a:lnTo>
                      <a:lnTo>
                        <a:pt x="1" y="81"/>
                      </a:lnTo>
                      <a:lnTo>
                        <a:pt x="1" y="83"/>
                      </a:lnTo>
                      <a:lnTo>
                        <a:pt x="1" y="86"/>
                      </a:lnTo>
                      <a:lnTo>
                        <a:pt x="1" y="89"/>
                      </a:lnTo>
                      <a:lnTo>
                        <a:pt x="0" y="93"/>
                      </a:lnTo>
                      <a:lnTo>
                        <a:pt x="1" y="93"/>
                      </a:lnTo>
                      <a:lnTo>
                        <a:pt x="1" y="97"/>
                      </a:lnTo>
                      <a:lnTo>
                        <a:pt x="1" y="98"/>
                      </a:lnTo>
                      <a:lnTo>
                        <a:pt x="1" y="99"/>
                      </a:lnTo>
                      <a:lnTo>
                        <a:pt x="1" y="101"/>
                      </a:lnTo>
                      <a:lnTo>
                        <a:pt x="1" y="103"/>
                      </a:lnTo>
                      <a:lnTo>
                        <a:pt x="1" y="110"/>
                      </a:lnTo>
                      <a:lnTo>
                        <a:pt x="1" y="114"/>
                      </a:lnTo>
                      <a:lnTo>
                        <a:pt x="1" y="116"/>
                      </a:lnTo>
                      <a:lnTo>
                        <a:pt x="1" y="124"/>
                      </a:lnTo>
                      <a:lnTo>
                        <a:pt x="1" y="128"/>
                      </a:lnTo>
                      <a:lnTo>
                        <a:pt x="7" y="129"/>
                      </a:lnTo>
                      <a:lnTo>
                        <a:pt x="11" y="127"/>
                      </a:lnTo>
                      <a:lnTo>
                        <a:pt x="21" y="134"/>
                      </a:lnTo>
                      <a:lnTo>
                        <a:pt x="28" y="141"/>
                      </a:lnTo>
                      <a:lnTo>
                        <a:pt x="31" y="148"/>
                      </a:lnTo>
                      <a:lnTo>
                        <a:pt x="31" y="154"/>
                      </a:lnTo>
                      <a:lnTo>
                        <a:pt x="33" y="155"/>
                      </a:lnTo>
                      <a:lnTo>
                        <a:pt x="35" y="161"/>
                      </a:lnTo>
                      <a:lnTo>
                        <a:pt x="38" y="165"/>
                      </a:lnTo>
                      <a:lnTo>
                        <a:pt x="43" y="167"/>
                      </a:lnTo>
                      <a:lnTo>
                        <a:pt x="57" y="166"/>
                      </a:lnTo>
                      <a:lnTo>
                        <a:pt x="59" y="164"/>
                      </a:lnTo>
                      <a:lnTo>
                        <a:pt x="62" y="165"/>
                      </a:lnTo>
                      <a:lnTo>
                        <a:pt x="68" y="162"/>
                      </a:lnTo>
                      <a:lnTo>
                        <a:pt x="70" y="163"/>
                      </a:lnTo>
                      <a:lnTo>
                        <a:pt x="74" y="162"/>
                      </a:lnTo>
                      <a:lnTo>
                        <a:pt x="75" y="158"/>
                      </a:lnTo>
                      <a:lnTo>
                        <a:pt x="78" y="161"/>
                      </a:lnTo>
                      <a:lnTo>
                        <a:pt x="79" y="160"/>
                      </a:lnTo>
                      <a:lnTo>
                        <a:pt x="79" y="160"/>
                      </a:lnTo>
                      <a:lnTo>
                        <a:pt x="79" y="158"/>
                      </a:lnTo>
                      <a:lnTo>
                        <a:pt x="83" y="15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851">
                  <a:extLst>
                    <a:ext uri="{FF2B5EF4-FFF2-40B4-BE49-F238E27FC236}">
                      <a16:creationId xmlns:a16="http://schemas.microsoft.com/office/drawing/2014/main" id="{C9331FF8-8BE1-4B19-B701-F72E22440ED3}"/>
                    </a:ext>
                  </a:extLst>
                </p:cNvPr>
                <p:cNvSpPr>
                  <a:spLocks/>
                </p:cNvSpPr>
                <p:nvPr/>
              </p:nvSpPr>
              <p:spPr bwMode="auto">
                <a:xfrm>
                  <a:off x="3697" y="2799"/>
                  <a:ext cx="4" cy="5"/>
                </a:xfrm>
                <a:custGeom>
                  <a:avLst/>
                  <a:gdLst>
                    <a:gd name="T0" fmla="*/ 0 w 4"/>
                    <a:gd name="T1" fmla="*/ 2 h 5"/>
                    <a:gd name="T2" fmla="*/ 1 w 4"/>
                    <a:gd name="T3" fmla="*/ 5 h 5"/>
                    <a:gd name="T4" fmla="*/ 1 w 4"/>
                    <a:gd name="T5" fmla="*/ 5 h 5"/>
                    <a:gd name="T6" fmla="*/ 3 w 4"/>
                    <a:gd name="T7" fmla="*/ 5 h 5"/>
                    <a:gd name="T8" fmla="*/ 4 w 4"/>
                    <a:gd name="T9" fmla="*/ 2 h 5"/>
                    <a:gd name="T10" fmla="*/ 2 w 4"/>
                    <a:gd name="T11" fmla="*/ 0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1" y="5"/>
                      </a:lnTo>
                      <a:lnTo>
                        <a:pt x="1" y="5"/>
                      </a:lnTo>
                      <a:lnTo>
                        <a:pt x="3" y="5"/>
                      </a:lnTo>
                      <a:lnTo>
                        <a:pt x="4"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852">
                  <a:extLst>
                    <a:ext uri="{FF2B5EF4-FFF2-40B4-BE49-F238E27FC236}">
                      <a16:creationId xmlns:a16="http://schemas.microsoft.com/office/drawing/2014/main" id="{5A7E3E4F-1669-4287-97F7-3136C56E1798}"/>
                    </a:ext>
                  </a:extLst>
                </p:cNvPr>
                <p:cNvSpPr>
                  <a:spLocks/>
                </p:cNvSpPr>
                <p:nvPr/>
              </p:nvSpPr>
              <p:spPr bwMode="auto">
                <a:xfrm>
                  <a:off x="3724" y="2739"/>
                  <a:ext cx="7" cy="13"/>
                </a:xfrm>
                <a:custGeom>
                  <a:avLst/>
                  <a:gdLst>
                    <a:gd name="T0" fmla="*/ 7 w 7"/>
                    <a:gd name="T1" fmla="*/ 6 h 13"/>
                    <a:gd name="T2" fmla="*/ 7 w 7"/>
                    <a:gd name="T3" fmla="*/ 1 h 13"/>
                    <a:gd name="T4" fmla="*/ 6 w 7"/>
                    <a:gd name="T5" fmla="*/ 0 h 13"/>
                    <a:gd name="T6" fmla="*/ 3 w 7"/>
                    <a:gd name="T7" fmla="*/ 3 h 13"/>
                    <a:gd name="T8" fmla="*/ 2 w 7"/>
                    <a:gd name="T9" fmla="*/ 7 h 13"/>
                    <a:gd name="T10" fmla="*/ 0 w 7"/>
                    <a:gd name="T11" fmla="*/ 8 h 13"/>
                    <a:gd name="T12" fmla="*/ 0 w 7"/>
                    <a:gd name="T13" fmla="*/ 10 h 13"/>
                    <a:gd name="T14" fmla="*/ 2 w 7"/>
                    <a:gd name="T15" fmla="*/ 12 h 13"/>
                    <a:gd name="T16" fmla="*/ 5 w 7"/>
                    <a:gd name="T17" fmla="*/ 13 h 13"/>
                    <a:gd name="T18" fmla="*/ 7 w 7"/>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6"/>
                      </a:moveTo>
                      <a:lnTo>
                        <a:pt x="7" y="1"/>
                      </a:lnTo>
                      <a:lnTo>
                        <a:pt x="6" y="0"/>
                      </a:lnTo>
                      <a:lnTo>
                        <a:pt x="3" y="3"/>
                      </a:lnTo>
                      <a:lnTo>
                        <a:pt x="2" y="7"/>
                      </a:lnTo>
                      <a:lnTo>
                        <a:pt x="0" y="8"/>
                      </a:lnTo>
                      <a:lnTo>
                        <a:pt x="0" y="10"/>
                      </a:lnTo>
                      <a:lnTo>
                        <a:pt x="2" y="12"/>
                      </a:lnTo>
                      <a:lnTo>
                        <a:pt x="5" y="13"/>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853">
                  <a:extLst>
                    <a:ext uri="{FF2B5EF4-FFF2-40B4-BE49-F238E27FC236}">
                      <a16:creationId xmlns:a16="http://schemas.microsoft.com/office/drawing/2014/main" id="{8B18FA84-5F9C-4F32-8AA2-086CB38C4F66}"/>
                    </a:ext>
                  </a:extLst>
                </p:cNvPr>
                <p:cNvSpPr>
                  <a:spLocks/>
                </p:cNvSpPr>
                <p:nvPr/>
              </p:nvSpPr>
              <p:spPr bwMode="auto">
                <a:xfrm>
                  <a:off x="3728" y="2580"/>
                  <a:ext cx="108" cy="195"/>
                </a:xfrm>
                <a:custGeom>
                  <a:avLst/>
                  <a:gdLst>
                    <a:gd name="T0" fmla="*/ 37 w 108"/>
                    <a:gd name="T1" fmla="*/ 190 h 195"/>
                    <a:gd name="T2" fmla="*/ 39 w 108"/>
                    <a:gd name="T3" fmla="*/ 188 h 195"/>
                    <a:gd name="T4" fmla="*/ 46 w 108"/>
                    <a:gd name="T5" fmla="*/ 187 h 195"/>
                    <a:gd name="T6" fmla="*/ 53 w 108"/>
                    <a:gd name="T7" fmla="*/ 188 h 195"/>
                    <a:gd name="T8" fmla="*/ 57 w 108"/>
                    <a:gd name="T9" fmla="*/ 188 h 195"/>
                    <a:gd name="T10" fmla="*/ 63 w 108"/>
                    <a:gd name="T11" fmla="*/ 188 h 195"/>
                    <a:gd name="T12" fmla="*/ 83 w 108"/>
                    <a:gd name="T13" fmla="*/ 190 h 195"/>
                    <a:gd name="T14" fmla="*/ 86 w 108"/>
                    <a:gd name="T15" fmla="*/ 192 h 195"/>
                    <a:gd name="T16" fmla="*/ 91 w 108"/>
                    <a:gd name="T17" fmla="*/ 193 h 195"/>
                    <a:gd name="T18" fmla="*/ 93 w 108"/>
                    <a:gd name="T19" fmla="*/ 192 h 195"/>
                    <a:gd name="T20" fmla="*/ 99 w 108"/>
                    <a:gd name="T21" fmla="*/ 193 h 195"/>
                    <a:gd name="T22" fmla="*/ 103 w 108"/>
                    <a:gd name="T23" fmla="*/ 194 h 195"/>
                    <a:gd name="T24" fmla="*/ 105 w 108"/>
                    <a:gd name="T25" fmla="*/ 193 h 195"/>
                    <a:gd name="T26" fmla="*/ 106 w 108"/>
                    <a:gd name="T27" fmla="*/ 186 h 195"/>
                    <a:gd name="T28" fmla="*/ 107 w 108"/>
                    <a:gd name="T29" fmla="*/ 183 h 195"/>
                    <a:gd name="T30" fmla="*/ 106 w 108"/>
                    <a:gd name="T31" fmla="*/ 176 h 195"/>
                    <a:gd name="T32" fmla="*/ 98 w 108"/>
                    <a:gd name="T33" fmla="*/ 164 h 195"/>
                    <a:gd name="T34" fmla="*/ 91 w 108"/>
                    <a:gd name="T35" fmla="*/ 152 h 195"/>
                    <a:gd name="T36" fmla="*/ 86 w 108"/>
                    <a:gd name="T37" fmla="*/ 141 h 195"/>
                    <a:gd name="T38" fmla="*/ 85 w 108"/>
                    <a:gd name="T39" fmla="*/ 128 h 195"/>
                    <a:gd name="T40" fmla="*/ 84 w 108"/>
                    <a:gd name="T41" fmla="*/ 118 h 195"/>
                    <a:gd name="T42" fmla="*/ 91 w 108"/>
                    <a:gd name="T43" fmla="*/ 108 h 195"/>
                    <a:gd name="T44" fmla="*/ 97 w 108"/>
                    <a:gd name="T45" fmla="*/ 98 h 195"/>
                    <a:gd name="T46" fmla="*/ 99 w 108"/>
                    <a:gd name="T47" fmla="*/ 89 h 195"/>
                    <a:gd name="T48" fmla="*/ 92 w 108"/>
                    <a:gd name="T49" fmla="*/ 79 h 195"/>
                    <a:gd name="T50" fmla="*/ 80 w 108"/>
                    <a:gd name="T51" fmla="*/ 65 h 195"/>
                    <a:gd name="T52" fmla="*/ 77 w 108"/>
                    <a:gd name="T53" fmla="*/ 61 h 195"/>
                    <a:gd name="T54" fmla="*/ 78 w 108"/>
                    <a:gd name="T55" fmla="*/ 53 h 195"/>
                    <a:gd name="T56" fmla="*/ 84 w 108"/>
                    <a:gd name="T57" fmla="*/ 54 h 195"/>
                    <a:gd name="T58" fmla="*/ 91 w 108"/>
                    <a:gd name="T59" fmla="*/ 53 h 195"/>
                    <a:gd name="T60" fmla="*/ 97 w 108"/>
                    <a:gd name="T61" fmla="*/ 55 h 195"/>
                    <a:gd name="T62" fmla="*/ 94 w 108"/>
                    <a:gd name="T63" fmla="*/ 49 h 195"/>
                    <a:gd name="T64" fmla="*/ 88 w 108"/>
                    <a:gd name="T65" fmla="*/ 40 h 195"/>
                    <a:gd name="T66" fmla="*/ 91 w 108"/>
                    <a:gd name="T67" fmla="*/ 31 h 195"/>
                    <a:gd name="T68" fmla="*/ 90 w 108"/>
                    <a:gd name="T69" fmla="*/ 25 h 195"/>
                    <a:gd name="T70" fmla="*/ 88 w 108"/>
                    <a:gd name="T71" fmla="*/ 15 h 195"/>
                    <a:gd name="T72" fmla="*/ 83 w 108"/>
                    <a:gd name="T73" fmla="*/ 5 h 195"/>
                    <a:gd name="T74" fmla="*/ 77 w 108"/>
                    <a:gd name="T75" fmla="*/ 5 h 195"/>
                    <a:gd name="T76" fmla="*/ 78 w 108"/>
                    <a:gd name="T77" fmla="*/ 16 h 195"/>
                    <a:gd name="T78" fmla="*/ 82 w 108"/>
                    <a:gd name="T79" fmla="*/ 21 h 195"/>
                    <a:gd name="T80" fmla="*/ 80 w 108"/>
                    <a:gd name="T81" fmla="*/ 30 h 195"/>
                    <a:gd name="T82" fmla="*/ 74 w 108"/>
                    <a:gd name="T83" fmla="*/ 34 h 195"/>
                    <a:gd name="T84" fmla="*/ 69 w 108"/>
                    <a:gd name="T85" fmla="*/ 43 h 195"/>
                    <a:gd name="T86" fmla="*/ 68 w 108"/>
                    <a:gd name="T87" fmla="*/ 53 h 195"/>
                    <a:gd name="T88" fmla="*/ 61 w 108"/>
                    <a:gd name="T89" fmla="*/ 62 h 195"/>
                    <a:gd name="T90" fmla="*/ 59 w 108"/>
                    <a:gd name="T91" fmla="*/ 72 h 195"/>
                    <a:gd name="T92" fmla="*/ 52 w 108"/>
                    <a:gd name="T93" fmla="*/ 83 h 195"/>
                    <a:gd name="T94" fmla="*/ 50 w 108"/>
                    <a:gd name="T95" fmla="*/ 91 h 195"/>
                    <a:gd name="T96" fmla="*/ 46 w 108"/>
                    <a:gd name="T97" fmla="*/ 103 h 195"/>
                    <a:gd name="T98" fmla="*/ 40 w 108"/>
                    <a:gd name="T99" fmla="*/ 108 h 195"/>
                    <a:gd name="T100" fmla="*/ 36 w 108"/>
                    <a:gd name="T101" fmla="*/ 116 h 195"/>
                    <a:gd name="T102" fmla="*/ 30 w 108"/>
                    <a:gd name="T103" fmla="*/ 110 h 195"/>
                    <a:gd name="T104" fmla="*/ 22 w 108"/>
                    <a:gd name="T105" fmla="*/ 107 h 195"/>
                    <a:gd name="T106" fmla="*/ 17 w 108"/>
                    <a:gd name="T107" fmla="*/ 108 h 195"/>
                    <a:gd name="T108" fmla="*/ 12 w 108"/>
                    <a:gd name="T109" fmla="*/ 117 h 195"/>
                    <a:gd name="T110" fmla="*/ 6 w 108"/>
                    <a:gd name="T111" fmla="*/ 123 h 195"/>
                    <a:gd name="T112" fmla="*/ 5 w 108"/>
                    <a:gd name="T113" fmla="*/ 131 h 195"/>
                    <a:gd name="T114" fmla="*/ 0 w 108"/>
                    <a:gd name="T115" fmla="*/ 144 h 195"/>
                    <a:gd name="T116" fmla="*/ 5 w 108"/>
                    <a:gd name="T117" fmla="*/ 146 h 195"/>
                    <a:gd name="T118" fmla="*/ 10 w 108"/>
                    <a:gd name="T119" fmla="*/ 158 h 195"/>
                    <a:gd name="T120" fmla="*/ 15 w 108"/>
                    <a:gd name="T121" fmla="*/ 162 h 195"/>
                    <a:gd name="T122" fmla="*/ 18 w 108"/>
                    <a:gd name="T123" fmla="*/ 178 h 195"/>
                    <a:gd name="T124" fmla="*/ 16 w 108"/>
                    <a:gd name="T125"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95">
                      <a:moveTo>
                        <a:pt x="19" y="189"/>
                      </a:moveTo>
                      <a:lnTo>
                        <a:pt x="20" y="190"/>
                      </a:lnTo>
                      <a:lnTo>
                        <a:pt x="37" y="190"/>
                      </a:lnTo>
                      <a:lnTo>
                        <a:pt x="37" y="190"/>
                      </a:lnTo>
                      <a:lnTo>
                        <a:pt x="38" y="189"/>
                      </a:lnTo>
                      <a:lnTo>
                        <a:pt x="39" y="188"/>
                      </a:lnTo>
                      <a:lnTo>
                        <a:pt x="40" y="188"/>
                      </a:lnTo>
                      <a:lnTo>
                        <a:pt x="42" y="187"/>
                      </a:lnTo>
                      <a:lnTo>
                        <a:pt x="46" y="187"/>
                      </a:lnTo>
                      <a:lnTo>
                        <a:pt x="47" y="187"/>
                      </a:lnTo>
                      <a:lnTo>
                        <a:pt x="51" y="187"/>
                      </a:lnTo>
                      <a:lnTo>
                        <a:pt x="53" y="188"/>
                      </a:lnTo>
                      <a:lnTo>
                        <a:pt x="55" y="187"/>
                      </a:lnTo>
                      <a:lnTo>
                        <a:pt x="57" y="187"/>
                      </a:lnTo>
                      <a:lnTo>
                        <a:pt x="57" y="188"/>
                      </a:lnTo>
                      <a:lnTo>
                        <a:pt x="60" y="189"/>
                      </a:lnTo>
                      <a:lnTo>
                        <a:pt x="61" y="188"/>
                      </a:lnTo>
                      <a:lnTo>
                        <a:pt x="63" y="188"/>
                      </a:lnTo>
                      <a:lnTo>
                        <a:pt x="64" y="190"/>
                      </a:lnTo>
                      <a:lnTo>
                        <a:pt x="81" y="190"/>
                      </a:lnTo>
                      <a:lnTo>
                        <a:pt x="83" y="190"/>
                      </a:lnTo>
                      <a:lnTo>
                        <a:pt x="84" y="190"/>
                      </a:lnTo>
                      <a:lnTo>
                        <a:pt x="84" y="190"/>
                      </a:lnTo>
                      <a:lnTo>
                        <a:pt x="86" y="192"/>
                      </a:lnTo>
                      <a:lnTo>
                        <a:pt x="88" y="191"/>
                      </a:lnTo>
                      <a:lnTo>
                        <a:pt x="89" y="192"/>
                      </a:lnTo>
                      <a:lnTo>
                        <a:pt x="91" y="193"/>
                      </a:lnTo>
                      <a:lnTo>
                        <a:pt x="91" y="193"/>
                      </a:lnTo>
                      <a:lnTo>
                        <a:pt x="92" y="192"/>
                      </a:lnTo>
                      <a:lnTo>
                        <a:pt x="93" y="192"/>
                      </a:lnTo>
                      <a:lnTo>
                        <a:pt x="95" y="193"/>
                      </a:lnTo>
                      <a:lnTo>
                        <a:pt x="97" y="193"/>
                      </a:lnTo>
                      <a:lnTo>
                        <a:pt x="99" y="193"/>
                      </a:lnTo>
                      <a:lnTo>
                        <a:pt x="101" y="193"/>
                      </a:lnTo>
                      <a:lnTo>
                        <a:pt x="102" y="194"/>
                      </a:lnTo>
                      <a:lnTo>
                        <a:pt x="103" y="194"/>
                      </a:lnTo>
                      <a:lnTo>
                        <a:pt x="103" y="195"/>
                      </a:lnTo>
                      <a:lnTo>
                        <a:pt x="105" y="195"/>
                      </a:lnTo>
                      <a:lnTo>
                        <a:pt x="105" y="193"/>
                      </a:lnTo>
                      <a:lnTo>
                        <a:pt x="104" y="190"/>
                      </a:lnTo>
                      <a:lnTo>
                        <a:pt x="105" y="189"/>
                      </a:lnTo>
                      <a:lnTo>
                        <a:pt x="106" y="186"/>
                      </a:lnTo>
                      <a:lnTo>
                        <a:pt x="107" y="184"/>
                      </a:lnTo>
                      <a:lnTo>
                        <a:pt x="108" y="183"/>
                      </a:lnTo>
                      <a:lnTo>
                        <a:pt x="107" y="183"/>
                      </a:lnTo>
                      <a:lnTo>
                        <a:pt x="106" y="182"/>
                      </a:lnTo>
                      <a:lnTo>
                        <a:pt x="106" y="179"/>
                      </a:lnTo>
                      <a:lnTo>
                        <a:pt x="106" y="176"/>
                      </a:lnTo>
                      <a:lnTo>
                        <a:pt x="102" y="171"/>
                      </a:lnTo>
                      <a:lnTo>
                        <a:pt x="100" y="169"/>
                      </a:lnTo>
                      <a:lnTo>
                        <a:pt x="98" y="164"/>
                      </a:lnTo>
                      <a:lnTo>
                        <a:pt x="95" y="158"/>
                      </a:lnTo>
                      <a:lnTo>
                        <a:pt x="94" y="155"/>
                      </a:lnTo>
                      <a:lnTo>
                        <a:pt x="91" y="152"/>
                      </a:lnTo>
                      <a:lnTo>
                        <a:pt x="88" y="149"/>
                      </a:lnTo>
                      <a:lnTo>
                        <a:pt x="86" y="148"/>
                      </a:lnTo>
                      <a:lnTo>
                        <a:pt x="86" y="141"/>
                      </a:lnTo>
                      <a:lnTo>
                        <a:pt x="85" y="137"/>
                      </a:lnTo>
                      <a:lnTo>
                        <a:pt x="84" y="133"/>
                      </a:lnTo>
                      <a:lnTo>
                        <a:pt x="85" y="128"/>
                      </a:lnTo>
                      <a:lnTo>
                        <a:pt x="84" y="124"/>
                      </a:lnTo>
                      <a:lnTo>
                        <a:pt x="84" y="121"/>
                      </a:lnTo>
                      <a:lnTo>
                        <a:pt x="84" y="118"/>
                      </a:lnTo>
                      <a:lnTo>
                        <a:pt x="86" y="117"/>
                      </a:lnTo>
                      <a:lnTo>
                        <a:pt x="89" y="113"/>
                      </a:lnTo>
                      <a:lnTo>
                        <a:pt x="91" y="108"/>
                      </a:lnTo>
                      <a:lnTo>
                        <a:pt x="93" y="103"/>
                      </a:lnTo>
                      <a:lnTo>
                        <a:pt x="95" y="100"/>
                      </a:lnTo>
                      <a:lnTo>
                        <a:pt x="97" y="98"/>
                      </a:lnTo>
                      <a:lnTo>
                        <a:pt x="99" y="94"/>
                      </a:lnTo>
                      <a:lnTo>
                        <a:pt x="99" y="93"/>
                      </a:lnTo>
                      <a:lnTo>
                        <a:pt x="99" y="89"/>
                      </a:lnTo>
                      <a:lnTo>
                        <a:pt x="97" y="86"/>
                      </a:lnTo>
                      <a:lnTo>
                        <a:pt x="95" y="81"/>
                      </a:lnTo>
                      <a:lnTo>
                        <a:pt x="92" y="79"/>
                      </a:lnTo>
                      <a:lnTo>
                        <a:pt x="88" y="72"/>
                      </a:lnTo>
                      <a:lnTo>
                        <a:pt x="82" y="67"/>
                      </a:lnTo>
                      <a:lnTo>
                        <a:pt x="80" y="65"/>
                      </a:lnTo>
                      <a:lnTo>
                        <a:pt x="79" y="64"/>
                      </a:lnTo>
                      <a:lnTo>
                        <a:pt x="77" y="62"/>
                      </a:lnTo>
                      <a:lnTo>
                        <a:pt x="77" y="61"/>
                      </a:lnTo>
                      <a:lnTo>
                        <a:pt x="77" y="58"/>
                      </a:lnTo>
                      <a:lnTo>
                        <a:pt x="78" y="56"/>
                      </a:lnTo>
                      <a:lnTo>
                        <a:pt x="78" y="53"/>
                      </a:lnTo>
                      <a:lnTo>
                        <a:pt x="81" y="53"/>
                      </a:lnTo>
                      <a:lnTo>
                        <a:pt x="83" y="53"/>
                      </a:lnTo>
                      <a:lnTo>
                        <a:pt x="84" y="54"/>
                      </a:lnTo>
                      <a:lnTo>
                        <a:pt x="87" y="53"/>
                      </a:lnTo>
                      <a:lnTo>
                        <a:pt x="89" y="54"/>
                      </a:lnTo>
                      <a:lnTo>
                        <a:pt x="91" y="53"/>
                      </a:lnTo>
                      <a:lnTo>
                        <a:pt x="94" y="54"/>
                      </a:lnTo>
                      <a:lnTo>
                        <a:pt x="95" y="55"/>
                      </a:lnTo>
                      <a:lnTo>
                        <a:pt x="97" y="55"/>
                      </a:lnTo>
                      <a:lnTo>
                        <a:pt x="98" y="54"/>
                      </a:lnTo>
                      <a:lnTo>
                        <a:pt x="98" y="53"/>
                      </a:lnTo>
                      <a:lnTo>
                        <a:pt x="94" y="49"/>
                      </a:lnTo>
                      <a:lnTo>
                        <a:pt x="93" y="46"/>
                      </a:lnTo>
                      <a:lnTo>
                        <a:pt x="91" y="45"/>
                      </a:lnTo>
                      <a:lnTo>
                        <a:pt x="88" y="40"/>
                      </a:lnTo>
                      <a:lnTo>
                        <a:pt x="88" y="37"/>
                      </a:lnTo>
                      <a:lnTo>
                        <a:pt x="90" y="34"/>
                      </a:lnTo>
                      <a:lnTo>
                        <a:pt x="91" y="31"/>
                      </a:lnTo>
                      <a:lnTo>
                        <a:pt x="89" y="28"/>
                      </a:lnTo>
                      <a:lnTo>
                        <a:pt x="89" y="27"/>
                      </a:lnTo>
                      <a:lnTo>
                        <a:pt x="90" y="25"/>
                      </a:lnTo>
                      <a:lnTo>
                        <a:pt x="90" y="23"/>
                      </a:lnTo>
                      <a:lnTo>
                        <a:pt x="88" y="18"/>
                      </a:lnTo>
                      <a:lnTo>
                        <a:pt x="88" y="15"/>
                      </a:lnTo>
                      <a:lnTo>
                        <a:pt x="87" y="14"/>
                      </a:lnTo>
                      <a:lnTo>
                        <a:pt x="86" y="9"/>
                      </a:lnTo>
                      <a:lnTo>
                        <a:pt x="83" y="5"/>
                      </a:lnTo>
                      <a:lnTo>
                        <a:pt x="76" y="0"/>
                      </a:lnTo>
                      <a:lnTo>
                        <a:pt x="76" y="0"/>
                      </a:lnTo>
                      <a:lnTo>
                        <a:pt x="77" y="5"/>
                      </a:lnTo>
                      <a:lnTo>
                        <a:pt x="77" y="7"/>
                      </a:lnTo>
                      <a:lnTo>
                        <a:pt x="77" y="13"/>
                      </a:lnTo>
                      <a:lnTo>
                        <a:pt x="78" y="16"/>
                      </a:lnTo>
                      <a:lnTo>
                        <a:pt x="81" y="17"/>
                      </a:lnTo>
                      <a:lnTo>
                        <a:pt x="82" y="19"/>
                      </a:lnTo>
                      <a:lnTo>
                        <a:pt x="82" y="21"/>
                      </a:lnTo>
                      <a:lnTo>
                        <a:pt x="83" y="26"/>
                      </a:lnTo>
                      <a:lnTo>
                        <a:pt x="83" y="27"/>
                      </a:lnTo>
                      <a:lnTo>
                        <a:pt x="80" y="30"/>
                      </a:lnTo>
                      <a:lnTo>
                        <a:pt x="77" y="32"/>
                      </a:lnTo>
                      <a:lnTo>
                        <a:pt x="76" y="32"/>
                      </a:lnTo>
                      <a:lnTo>
                        <a:pt x="74" y="34"/>
                      </a:lnTo>
                      <a:lnTo>
                        <a:pt x="73" y="36"/>
                      </a:lnTo>
                      <a:lnTo>
                        <a:pt x="71" y="38"/>
                      </a:lnTo>
                      <a:lnTo>
                        <a:pt x="69" y="43"/>
                      </a:lnTo>
                      <a:lnTo>
                        <a:pt x="67" y="46"/>
                      </a:lnTo>
                      <a:lnTo>
                        <a:pt x="68" y="49"/>
                      </a:lnTo>
                      <a:lnTo>
                        <a:pt x="68" y="53"/>
                      </a:lnTo>
                      <a:lnTo>
                        <a:pt x="67" y="58"/>
                      </a:lnTo>
                      <a:lnTo>
                        <a:pt x="65" y="61"/>
                      </a:lnTo>
                      <a:lnTo>
                        <a:pt x="61" y="62"/>
                      </a:lnTo>
                      <a:lnTo>
                        <a:pt x="59" y="65"/>
                      </a:lnTo>
                      <a:lnTo>
                        <a:pt x="60" y="70"/>
                      </a:lnTo>
                      <a:lnTo>
                        <a:pt x="59" y="72"/>
                      </a:lnTo>
                      <a:lnTo>
                        <a:pt x="58" y="76"/>
                      </a:lnTo>
                      <a:lnTo>
                        <a:pt x="56" y="78"/>
                      </a:lnTo>
                      <a:lnTo>
                        <a:pt x="52" y="83"/>
                      </a:lnTo>
                      <a:lnTo>
                        <a:pt x="50" y="86"/>
                      </a:lnTo>
                      <a:lnTo>
                        <a:pt x="51" y="88"/>
                      </a:lnTo>
                      <a:lnTo>
                        <a:pt x="50" y="91"/>
                      </a:lnTo>
                      <a:lnTo>
                        <a:pt x="46" y="96"/>
                      </a:lnTo>
                      <a:lnTo>
                        <a:pt x="45" y="100"/>
                      </a:lnTo>
                      <a:lnTo>
                        <a:pt x="46" y="103"/>
                      </a:lnTo>
                      <a:lnTo>
                        <a:pt x="43" y="106"/>
                      </a:lnTo>
                      <a:lnTo>
                        <a:pt x="42" y="107"/>
                      </a:lnTo>
                      <a:lnTo>
                        <a:pt x="40" y="108"/>
                      </a:lnTo>
                      <a:lnTo>
                        <a:pt x="40" y="110"/>
                      </a:lnTo>
                      <a:lnTo>
                        <a:pt x="39" y="114"/>
                      </a:lnTo>
                      <a:lnTo>
                        <a:pt x="36" y="116"/>
                      </a:lnTo>
                      <a:lnTo>
                        <a:pt x="34" y="115"/>
                      </a:lnTo>
                      <a:lnTo>
                        <a:pt x="32" y="113"/>
                      </a:lnTo>
                      <a:lnTo>
                        <a:pt x="30" y="110"/>
                      </a:lnTo>
                      <a:lnTo>
                        <a:pt x="27" y="107"/>
                      </a:lnTo>
                      <a:lnTo>
                        <a:pt x="25" y="108"/>
                      </a:lnTo>
                      <a:lnTo>
                        <a:pt x="22" y="107"/>
                      </a:lnTo>
                      <a:lnTo>
                        <a:pt x="22" y="106"/>
                      </a:lnTo>
                      <a:lnTo>
                        <a:pt x="20" y="107"/>
                      </a:lnTo>
                      <a:lnTo>
                        <a:pt x="17" y="108"/>
                      </a:lnTo>
                      <a:lnTo>
                        <a:pt x="16" y="110"/>
                      </a:lnTo>
                      <a:lnTo>
                        <a:pt x="16" y="113"/>
                      </a:lnTo>
                      <a:lnTo>
                        <a:pt x="12" y="117"/>
                      </a:lnTo>
                      <a:lnTo>
                        <a:pt x="11" y="119"/>
                      </a:lnTo>
                      <a:lnTo>
                        <a:pt x="8" y="121"/>
                      </a:lnTo>
                      <a:lnTo>
                        <a:pt x="6" y="123"/>
                      </a:lnTo>
                      <a:lnTo>
                        <a:pt x="6" y="126"/>
                      </a:lnTo>
                      <a:lnTo>
                        <a:pt x="5" y="127"/>
                      </a:lnTo>
                      <a:lnTo>
                        <a:pt x="5" y="131"/>
                      </a:lnTo>
                      <a:lnTo>
                        <a:pt x="5" y="134"/>
                      </a:lnTo>
                      <a:lnTo>
                        <a:pt x="4" y="139"/>
                      </a:lnTo>
                      <a:lnTo>
                        <a:pt x="0" y="144"/>
                      </a:lnTo>
                      <a:lnTo>
                        <a:pt x="0" y="146"/>
                      </a:lnTo>
                      <a:lnTo>
                        <a:pt x="2" y="147"/>
                      </a:lnTo>
                      <a:lnTo>
                        <a:pt x="5" y="146"/>
                      </a:lnTo>
                      <a:lnTo>
                        <a:pt x="6" y="156"/>
                      </a:lnTo>
                      <a:lnTo>
                        <a:pt x="8" y="156"/>
                      </a:lnTo>
                      <a:lnTo>
                        <a:pt x="10" y="158"/>
                      </a:lnTo>
                      <a:lnTo>
                        <a:pt x="14" y="156"/>
                      </a:lnTo>
                      <a:lnTo>
                        <a:pt x="16" y="160"/>
                      </a:lnTo>
                      <a:lnTo>
                        <a:pt x="15" y="162"/>
                      </a:lnTo>
                      <a:lnTo>
                        <a:pt x="15" y="167"/>
                      </a:lnTo>
                      <a:lnTo>
                        <a:pt x="18" y="172"/>
                      </a:lnTo>
                      <a:lnTo>
                        <a:pt x="18" y="178"/>
                      </a:lnTo>
                      <a:lnTo>
                        <a:pt x="16" y="184"/>
                      </a:lnTo>
                      <a:lnTo>
                        <a:pt x="19" y="186"/>
                      </a:lnTo>
                      <a:lnTo>
                        <a:pt x="16" y="190"/>
                      </a:lnTo>
                      <a:lnTo>
                        <a:pt x="18" y="189"/>
                      </a:lnTo>
                      <a:lnTo>
                        <a:pt x="19" y="18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854">
                  <a:extLst>
                    <a:ext uri="{FF2B5EF4-FFF2-40B4-BE49-F238E27FC236}">
                      <a16:creationId xmlns:a16="http://schemas.microsoft.com/office/drawing/2014/main" id="{5845F732-6537-4D0C-B320-677BC6662E20}"/>
                    </a:ext>
                  </a:extLst>
                </p:cNvPr>
                <p:cNvSpPr>
                  <a:spLocks/>
                </p:cNvSpPr>
                <p:nvPr/>
              </p:nvSpPr>
              <p:spPr bwMode="auto">
                <a:xfrm>
                  <a:off x="3729" y="2767"/>
                  <a:ext cx="80" cy="106"/>
                </a:xfrm>
                <a:custGeom>
                  <a:avLst/>
                  <a:gdLst>
                    <a:gd name="T0" fmla="*/ 37 w 80"/>
                    <a:gd name="T1" fmla="*/ 99 h 106"/>
                    <a:gd name="T2" fmla="*/ 41 w 80"/>
                    <a:gd name="T3" fmla="*/ 97 h 106"/>
                    <a:gd name="T4" fmla="*/ 45 w 80"/>
                    <a:gd name="T5" fmla="*/ 101 h 106"/>
                    <a:gd name="T6" fmla="*/ 45 w 80"/>
                    <a:gd name="T7" fmla="*/ 89 h 106"/>
                    <a:gd name="T8" fmla="*/ 42 w 80"/>
                    <a:gd name="T9" fmla="*/ 86 h 106"/>
                    <a:gd name="T10" fmla="*/ 37 w 80"/>
                    <a:gd name="T11" fmla="*/ 88 h 106"/>
                    <a:gd name="T12" fmla="*/ 36 w 80"/>
                    <a:gd name="T13" fmla="*/ 82 h 106"/>
                    <a:gd name="T14" fmla="*/ 41 w 80"/>
                    <a:gd name="T15" fmla="*/ 79 h 106"/>
                    <a:gd name="T16" fmla="*/ 45 w 80"/>
                    <a:gd name="T17" fmla="*/ 80 h 106"/>
                    <a:gd name="T18" fmla="*/ 48 w 80"/>
                    <a:gd name="T19" fmla="*/ 78 h 106"/>
                    <a:gd name="T20" fmla="*/ 53 w 80"/>
                    <a:gd name="T21" fmla="*/ 75 h 106"/>
                    <a:gd name="T22" fmla="*/ 54 w 80"/>
                    <a:gd name="T23" fmla="*/ 69 h 106"/>
                    <a:gd name="T24" fmla="*/ 59 w 80"/>
                    <a:gd name="T25" fmla="*/ 76 h 106"/>
                    <a:gd name="T26" fmla="*/ 65 w 80"/>
                    <a:gd name="T27" fmla="*/ 78 h 106"/>
                    <a:gd name="T28" fmla="*/ 68 w 80"/>
                    <a:gd name="T29" fmla="*/ 77 h 106"/>
                    <a:gd name="T30" fmla="*/ 74 w 80"/>
                    <a:gd name="T31" fmla="*/ 78 h 106"/>
                    <a:gd name="T32" fmla="*/ 76 w 80"/>
                    <a:gd name="T33" fmla="*/ 81 h 106"/>
                    <a:gd name="T34" fmla="*/ 76 w 80"/>
                    <a:gd name="T35" fmla="*/ 75 h 106"/>
                    <a:gd name="T36" fmla="*/ 80 w 80"/>
                    <a:gd name="T37" fmla="*/ 55 h 106"/>
                    <a:gd name="T38" fmla="*/ 79 w 80"/>
                    <a:gd name="T39" fmla="*/ 51 h 106"/>
                    <a:gd name="T40" fmla="*/ 76 w 80"/>
                    <a:gd name="T41" fmla="*/ 46 h 106"/>
                    <a:gd name="T42" fmla="*/ 74 w 80"/>
                    <a:gd name="T43" fmla="*/ 44 h 106"/>
                    <a:gd name="T44" fmla="*/ 73 w 80"/>
                    <a:gd name="T45" fmla="*/ 41 h 106"/>
                    <a:gd name="T46" fmla="*/ 74 w 80"/>
                    <a:gd name="T47" fmla="*/ 39 h 106"/>
                    <a:gd name="T48" fmla="*/ 76 w 80"/>
                    <a:gd name="T49" fmla="*/ 37 h 106"/>
                    <a:gd name="T50" fmla="*/ 74 w 80"/>
                    <a:gd name="T51" fmla="*/ 34 h 106"/>
                    <a:gd name="T52" fmla="*/ 77 w 80"/>
                    <a:gd name="T53" fmla="*/ 30 h 106"/>
                    <a:gd name="T54" fmla="*/ 80 w 80"/>
                    <a:gd name="T55" fmla="*/ 26 h 106"/>
                    <a:gd name="T56" fmla="*/ 80 w 80"/>
                    <a:gd name="T57" fmla="*/ 22 h 106"/>
                    <a:gd name="T58" fmla="*/ 79 w 80"/>
                    <a:gd name="T59" fmla="*/ 16 h 106"/>
                    <a:gd name="T60" fmla="*/ 71 w 80"/>
                    <a:gd name="T61" fmla="*/ 17 h 106"/>
                    <a:gd name="T62" fmla="*/ 66 w 80"/>
                    <a:gd name="T63" fmla="*/ 17 h 106"/>
                    <a:gd name="T64" fmla="*/ 63 w 80"/>
                    <a:gd name="T65" fmla="*/ 18 h 106"/>
                    <a:gd name="T66" fmla="*/ 63 w 80"/>
                    <a:gd name="T67" fmla="*/ 13 h 106"/>
                    <a:gd name="T68" fmla="*/ 62 w 80"/>
                    <a:gd name="T69" fmla="*/ 6 h 106"/>
                    <a:gd name="T70" fmla="*/ 63 w 80"/>
                    <a:gd name="T71" fmla="*/ 3 h 106"/>
                    <a:gd name="T72" fmla="*/ 60 w 80"/>
                    <a:gd name="T73" fmla="*/ 1 h 106"/>
                    <a:gd name="T74" fmla="*/ 56 w 80"/>
                    <a:gd name="T75" fmla="*/ 1 h 106"/>
                    <a:gd name="T76" fmla="*/ 54 w 80"/>
                    <a:gd name="T77" fmla="*/ 0 h 106"/>
                    <a:gd name="T78" fmla="*/ 50 w 80"/>
                    <a:gd name="T79" fmla="*/ 0 h 106"/>
                    <a:gd name="T80" fmla="*/ 45 w 80"/>
                    <a:gd name="T81" fmla="*/ 0 h 106"/>
                    <a:gd name="T82" fmla="*/ 39 w 80"/>
                    <a:gd name="T83" fmla="*/ 1 h 106"/>
                    <a:gd name="T84" fmla="*/ 37 w 80"/>
                    <a:gd name="T85" fmla="*/ 2 h 106"/>
                    <a:gd name="T86" fmla="*/ 36 w 80"/>
                    <a:gd name="T87" fmla="*/ 23 h 106"/>
                    <a:gd name="T88" fmla="*/ 16 w 80"/>
                    <a:gd name="T89" fmla="*/ 22 h 106"/>
                    <a:gd name="T90" fmla="*/ 13 w 80"/>
                    <a:gd name="T91" fmla="*/ 23 h 106"/>
                    <a:gd name="T92" fmla="*/ 11 w 80"/>
                    <a:gd name="T93" fmla="*/ 27 h 106"/>
                    <a:gd name="T94" fmla="*/ 11 w 80"/>
                    <a:gd name="T95" fmla="*/ 33 h 106"/>
                    <a:gd name="T96" fmla="*/ 9 w 80"/>
                    <a:gd name="T97" fmla="*/ 36 h 106"/>
                    <a:gd name="T98" fmla="*/ 7 w 80"/>
                    <a:gd name="T99" fmla="*/ 39 h 106"/>
                    <a:gd name="T100" fmla="*/ 4 w 80"/>
                    <a:gd name="T101" fmla="*/ 51 h 106"/>
                    <a:gd name="T102" fmla="*/ 0 w 80"/>
                    <a:gd name="T103" fmla="*/ 51 h 106"/>
                    <a:gd name="T104" fmla="*/ 4 w 80"/>
                    <a:gd name="T105" fmla="*/ 61 h 106"/>
                    <a:gd name="T106" fmla="*/ 7 w 80"/>
                    <a:gd name="T107" fmla="*/ 67 h 106"/>
                    <a:gd name="T108" fmla="*/ 9 w 80"/>
                    <a:gd name="T109" fmla="*/ 75 h 106"/>
                    <a:gd name="T110" fmla="*/ 14 w 80"/>
                    <a:gd name="T111" fmla="*/ 82 h 106"/>
                    <a:gd name="T112" fmla="*/ 17 w 80"/>
                    <a:gd name="T113" fmla="*/ 88 h 106"/>
                    <a:gd name="T114" fmla="*/ 24 w 80"/>
                    <a:gd name="T115" fmla="*/ 98 h 106"/>
                    <a:gd name="T116" fmla="*/ 30 w 80"/>
                    <a:gd name="T117" fmla="*/ 104 h 106"/>
                    <a:gd name="T118" fmla="*/ 33 w 80"/>
                    <a:gd name="T119" fmla="*/ 106 h 106"/>
                    <a:gd name="T120" fmla="*/ 35 w 80"/>
                    <a:gd name="T121"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06">
                      <a:moveTo>
                        <a:pt x="35" y="100"/>
                      </a:moveTo>
                      <a:lnTo>
                        <a:pt x="37" y="99"/>
                      </a:lnTo>
                      <a:lnTo>
                        <a:pt x="39" y="99"/>
                      </a:lnTo>
                      <a:lnTo>
                        <a:pt x="41" y="97"/>
                      </a:lnTo>
                      <a:lnTo>
                        <a:pt x="42" y="97"/>
                      </a:lnTo>
                      <a:lnTo>
                        <a:pt x="45" y="101"/>
                      </a:lnTo>
                      <a:lnTo>
                        <a:pt x="45" y="98"/>
                      </a:lnTo>
                      <a:lnTo>
                        <a:pt x="45" y="89"/>
                      </a:lnTo>
                      <a:lnTo>
                        <a:pt x="43" y="87"/>
                      </a:lnTo>
                      <a:lnTo>
                        <a:pt x="42" y="86"/>
                      </a:lnTo>
                      <a:lnTo>
                        <a:pt x="39" y="87"/>
                      </a:lnTo>
                      <a:lnTo>
                        <a:pt x="37" y="88"/>
                      </a:lnTo>
                      <a:lnTo>
                        <a:pt x="38" y="84"/>
                      </a:lnTo>
                      <a:lnTo>
                        <a:pt x="36" y="82"/>
                      </a:lnTo>
                      <a:lnTo>
                        <a:pt x="38" y="80"/>
                      </a:lnTo>
                      <a:lnTo>
                        <a:pt x="41" y="79"/>
                      </a:lnTo>
                      <a:lnTo>
                        <a:pt x="44" y="82"/>
                      </a:lnTo>
                      <a:lnTo>
                        <a:pt x="45" y="80"/>
                      </a:lnTo>
                      <a:lnTo>
                        <a:pt x="45" y="78"/>
                      </a:lnTo>
                      <a:lnTo>
                        <a:pt x="48" y="78"/>
                      </a:lnTo>
                      <a:lnTo>
                        <a:pt x="52" y="78"/>
                      </a:lnTo>
                      <a:lnTo>
                        <a:pt x="53" y="75"/>
                      </a:lnTo>
                      <a:lnTo>
                        <a:pt x="53" y="72"/>
                      </a:lnTo>
                      <a:lnTo>
                        <a:pt x="54" y="69"/>
                      </a:lnTo>
                      <a:lnTo>
                        <a:pt x="57" y="69"/>
                      </a:lnTo>
                      <a:lnTo>
                        <a:pt x="59" y="76"/>
                      </a:lnTo>
                      <a:lnTo>
                        <a:pt x="61" y="79"/>
                      </a:lnTo>
                      <a:lnTo>
                        <a:pt x="65" y="78"/>
                      </a:lnTo>
                      <a:lnTo>
                        <a:pt x="66" y="78"/>
                      </a:lnTo>
                      <a:lnTo>
                        <a:pt x="68" y="77"/>
                      </a:lnTo>
                      <a:lnTo>
                        <a:pt x="71" y="77"/>
                      </a:lnTo>
                      <a:lnTo>
                        <a:pt x="74" y="78"/>
                      </a:lnTo>
                      <a:lnTo>
                        <a:pt x="75" y="81"/>
                      </a:lnTo>
                      <a:lnTo>
                        <a:pt x="76" y="81"/>
                      </a:lnTo>
                      <a:lnTo>
                        <a:pt x="76" y="78"/>
                      </a:lnTo>
                      <a:lnTo>
                        <a:pt x="76" y="75"/>
                      </a:lnTo>
                      <a:lnTo>
                        <a:pt x="79" y="62"/>
                      </a:lnTo>
                      <a:lnTo>
                        <a:pt x="80" y="55"/>
                      </a:lnTo>
                      <a:lnTo>
                        <a:pt x="80" y="52"/>
                      </a:lnTo>
                      <a:lnTo>
                        <a:pt x="79" y="51"/>
                      </a:lnTo>
                      <a:lnTo>
                        <a:pt x="78" y="48"/>
                      </a:lnTo>
                      <a:lnTo>
                        <a:pt x="76" y="46"/>
                      </a:lnTo>
                      <a:lnTo>
                        <a:pt x="76" y="44"/>
                      </a:lnTo>
                      <a:lnTo>
                        <a:pt x="74" y="44"/>
                      </a:lnTo>
                      <a:lnTo>
                        <a:pt x="73" y="42"/>
                      </a:lnTo>
                      <a:lnTo>
                        <a:pt x="73" y="41"/>
                      </a:lnTo>
                      <a:lnTo>
                        <a:pt x="73" y="40"/>
                      </a:lnTo>
                      <a:lnTo>
                        <a:pt x="74" y="39"/>
                      </a:lnTo>
                      <a:lnTo>
                        <a:pt x="75" y="38"/>
                      </a:lnTo>
                      <a:lnTo>
                        <a:pt x="76" y="37"/>
                      </a:lnTo>
                      <a:lnTo>
                        <a:pt x="75" y="35"/>
                      </a:lnTo>
                      <a:lnTo>
                        <a:pt x="74" y="34"/>
                      </a:lnTo>
                      <a:lnTo>
                        <a:pt x="74" y="32"/>
                      </a:lnTo>
                      <a:lnTo>
                        <a:pt x="77" y="30"/>
                      </a:lnTo>
                      <a:lnTo>
                        <a:pt x="80" y="29"/>
                      </a:lnTo>
                      <a:lnTo>
                        <a:pt x="80" y="26"/>
                      </a:lnTo>
                      <a:lnTo>
                        <a:pt x="80" y="24"/>
                      </a:lnTo>
                      <a:lnTo>
                        <a:pt x="80" y="22"/>
                      </a:lnTo>
                      <a:lnTo>
                        <a:pt x="80" y="17"/>
                      </a:lnTo>
                      <a:lnTo>
                        <a:pt x="79" y="16"/>
                      </a:lnTo>
                      <a:lnTo>
                        <a:pt x="74" y="16"/>
                      </a:lnTo>
                      <a:lnTo>
                        <a:pt x="71" y="17"/>
                      </a:lnTo>
                      <a:lnTo>
                        <a:pt x="68" y="18"/>
                      </a:lnTo>
                      <a:lnTo>
                        <a:pt x="66" y="17"/>
                      </a:lnTo>
                      <a:lnTo>
                        <a:pt x="64" y="19"/>
                      </a:lnTo>
                      <a:lnTo>
                        <a:pt x="63" y="18"/>
                      </a:lnTo>
                      <a:lnTo>
                        <a:pt x="63" y="16"/>
                      </a:lnTo>
                      <a:lnTo>
                        <a:pt x="63" y="13"/>
                      </a:lnTo>
                      <a:lnTo>
                        <a:pt x="63" y="9"/>
                      </a:lnTo>
                      <a:lnTo>
                        <a:pt x="62" y="6"/>
                      </a:lnTo>
                      <a:lnTo>
                        <a:pt x="63" y="3"/>
                      </a:lnTo>
                      <a:lnTo>
                        <a:pt x="63" y="3"/>
                      </a:lnTo>
                      <a:lnTo>
                        <a:pt x="62" y="1"/>
                      </a:lnTo>
                      <a:lnTo>
                        <a:pt x="60" y="1"/>
                      </a:lnTo>
                      <a:lnTo>
                        <a:pt x="59" y="2"/>
                      </a:lnTo>
                      <a:lnTo>
                        <a:pt x="56" y="1"/>
                      </a:lnTo>
                      <a:lnTo>
                        <a:pt x="56" y="0"/>
                      </a:lnTo>
                      <a:lnTo>
                        <a:pt x="54" y="0"/>
                      </a:lnTo>
                      <a:lnTo>
                        <a:pt x="52" y="1"/>
                      </a:lnTo>
                      <a:lnTo>
                        <a:pt x="50" y="0"/>
                      </a:lnTo>
                      <a:lnTo>
                        <a:pt x="46" y="0"/>
                      </a:lnTo>
                      <a:lnTo>
                        <a:pt x="45" y="0"/>
                      </a:lnTo>
                      <a:lnTo>
                        <a:pt x="41" y="0"/>
                      </a:lnTo>
                      <a:lnTo>
                        <a:pt x="39" y="1"/>
                      </a:lnTo>
                      <a:lnTo>
                        <a:pt x="38" y="1"/>
                      </a:lnTo>
                      <a:lnTo>
                        <a:pt x="37" y="2"/>
                      </a:lnTo>
                      <a:lnTo>
                        <a:pt x="36" y="3"/>
                      </a:lnTo>
                      <a:lnTo>
                        <a:pt x="36" y="23"/>
                      </a:lnTo>
                      <a:lnTo>
                        <a:pt x="17" y="23"/>
                      </a:lnTo>
                      <a:lnTo>
                        <a:pt x="16" y="22"/>
                      </a:lnTo>
                      <a:lnTo>
                        <a:pt x="14" y="22"/>
                      </a:lnTo>
                      <a:lnTo>
                        <a:pt x="13" y="23"/>
                      </a:lnTo>
                      <a:lnTo>
                        <a:pt x="11" y="23"/>
                      </a:lnTo>
                      <a:lnTo>
                        <a:pt x="11" y="27"/>
                      </a:lnTo>
                      <a:lnTo>
                        <a:pt x="8" y="27"/>
                      </a:lnTo>
                      <a:lnTo>
                        <a:pt x="11" y="33"/>
                      </a:lnTo>
                      <a:lnTo>
                        <a:pt x="15" y="34"/>
                      </a:lnTo>
                      <a:lnTo>
                        <a:pt x="9" y="36"/>
                      </a:lnTo>
                      <a:lnTo>
                        <a:pt x="7" y="34"/>
                      </a:lnTo>
                      <a:lnTo>
                        <a:pt x="7" y="39"/>
                      </a:lnTo>
                      <a:lnTo>
                        <a:pt x="6" y="48"/>
                      </a:lnTo>
                      <a:lnTo>
                        <a:pt x="4" y="51"/>
                      </a:lnTo>
                      <a:lnTo>
                        <a:pt x="0" y="50"/>
                      </a:lnTo>
                      <a:lnTo>
                        <a:pt x="0" y="51"/>
                      </a:lnTo>
                      <a:lnTo>
                        <a:pt x="3" y="59"/>
                      </a:lnTo>
                      <a:lnTo>
                        <a:pt x="4" y="61"/>
                      </a:lnTo>
                      <a:lnTo>
                        <a:pt x="4" y="63"/>
                      </a:lnTo>
                      <a:lnTo>
                        <a:pt x="7" y="67"/>
                      </a:lnTo>
                      <a:lnTo>
                        <a:pt x="7" y="72"/>
                      </a:lnTo>
                      <a:lnTo>
                        <a:pt x="9" y="75"/>
                      </a:lnTo>
                      <a:lnTo>
                        <a:pt x="11" y="78"/>
                      </a:lnTo>
                      <a:lnTo>
                        <a:pt x="14" y="82"/>
                      </a:lnTo>
                      <a:lnTo>
                        <a:pt x="13" y="83"/>
                      </a:lnTo>
                      <a:lnTo>
                        <a:pt x="17" y="88"/>
                      </a:lnTo>
                      <a:lnTo>
                        <a:pt x="24" y="94"/>
                      </a:lnTo>
                      <a:lnTo>
                        <a:pt x="24" y="98"/>
                      </a:lnTo>
                      <a:lnTo>
                        <a:pt x="30" y="101"/>
                      </a:lnTo>
                      <a:lnTo>
                        <a:pt x="30" y="104"/>
                      </a:lnTo>
                      <a:lnTo>
                        <a:pt x="33" y="105"/>
                      </a:lnTo>
                      <a:lnTo>
                        <a:pt x="33" y="106"/>
                      </a:lnTo>
                      <a:lnTo>
                        <a:pt x="35" y="102"/>
                      </a:lnTo>
                      <a:lnTo>
                        <a:pt x="35"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855">
                  <a:extLst>
                    <a:ext uri="{FF2B5EF4-FFF2-40B4-BE49-F238E27FC236}">
                      <a16:creationId xmlns:a16="http://schemas.microsoft.com/office/drawing/2014/main" id="{06B0B335-99B7-42A8-AD64-A2DE576CDD10}"/>
                    </a:ext>
                  </a:extLst>
                </p:cNvPr>
                <p:cNvSpPr>
                  <a:spLocks/>
                </p:cNvSpPr>
                <p:nvPr/>
              </p:nvSpPr>
              <p:spPr bwMode="auto">
                <a:xfrm>
                  <a:off x="3736" y="2769"/>
                  <a:ext cx="29" cy="21"/>
                </a:xfrm>
                <a:custGeom>
                  <a:avLst/>
                  <a:gdLst>
                    <a:gd name="T0" fmla="*/ 7 w 29"/>
                    <a:gd name="T1" fmla="*/ 20 h 21"/>
                    <a:gd name="T2" fmla="*/ 9 w 29"/>
                    <a:gd name="T3" fmla="*/ 20 h 21"/>
                    <a:gd name="T4" fmla="*/ 10 w 29"/>
                    <a:gd name="T5" fmla="*/ 21 h 21"/>
                    <a:gd name="T6" fmla="*/ 29 w 29"/>
                    <a:gd name="T7" fmla="*/ 21 h 21"/>
                    <a:gd name="T8" fmla="*/ 29 w 29"/>
                    <a:gd name="T9" fmla="*/ 1 h 21"/>
                    <a:gd name="T10" fmla="*/ 29 w 29"/>
                    <a:gd name="T11" fmla="*/ 1 h 21"/>
                    <a:gd name="T12" fmla="*/ 12 w 29"/>
                    <a:gd name="T13" fmla="*/ 1 h 21"/>
                    <a:gd name="T14" fmla="*/ 11 w 29"/>
                    <a:gd name="T15" fmla="*/ 0 h 21"/>
                    <a:gd name="T16" fmla="*/ 10 w 29"/>
                    <a:gd name="T17" fmla="*/ 0 h 21"/>
                    <a:gd name="T18" fmla="*/ 8 w 29"/>
                    <a:gd name="T19" fmla="*/ 1 h 21"/>
                    <a:gd name="T20" fmla="*/ 7 w 29"/>
                    <a:gd name="T21" fmla="*/ 1 h 21"/>
                    <a:gd name="T22" fmla="*/ 8 w 29"/>
                    <a:gd name="T23" fmla="*/ 4 h 21"/>
                    <a:gd name="T24" fmla="*/ 4 w 29"/>
                    <a:gd name="T25" fmla="*/ 10 h 21"/>
                    <a:gd name="T26" fmla="*/ 0 w 29"/>
                    <a:gd name="T27" fmla="*/ 18 h 21"/>
                    <a:gd name="T28" fmla="*/ 4 w 29"/>
                    <a:gd name="T29" fmla="*/ 20 h 21"/>
                    <a:gd name="T30" fmla="*/ 4 w 29"/>
                    <a:gd name="T31" fmla="*/ 21 h 21"/>
                    <a:gd name="T32" fmla="*/ 6 w 29"/>
                    <a:gd name="T33" fmla="*/ 21 h 21"/>
                    <a:gd name="T34" fmla="*/ 7 w 29"/>
                    <a:gd name="T3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1">
                      <a:moveTo>
                        <a:pt x="7" y="20"/>
                      </a:moveTo>
                      <a:lnTo>
                        <a:pt x="9" y="20"/>
                      </a:lnTo>
                      <a:lnTo>
                        <a:pt x="10" y="21"/>
                      </a:lnTo>
                      <a:lnTo>
                        <a:pt x="29" y="21"/>
                      </a:lnTo>
                      <a:lnTo>
                        <a:pt x="29" y="1"/>
                      </a:lnTo>
                      <a:lnTo>
                        <a:pt x="29" y="1"/>
                      </a:lnTo>
                      <a:lnTo>
                        <a:pt x="12" y="1"/>
                      </a:lnTo>
                      <a:lnTo>
                        <a:pt x="11" y="0"/>
                      </a:lnTo>
                      <a:lnTo>
                        <a:pt x="10" y="0"/>
                      </a:lnTo>
                      <a:lnTo>
                        <a:pt x="8" y="1"/>
                      </a:lnTo>
                      <a:lnTo>
                        <a:pt x="7" y="1"/>
                      </a:lnTo>
                      <a:lnTo>
                        <a:pt x="8" y="4"/>
                      </a:lnTo>
                      <a:lnTo>
                        <a:pt x="4" y="10"/>
                      </a:lnTo>
                      <a:lnTo>
                        <a:pt x="0" y="18"/>
                      </a:lnTo>
                      <a:lnTo>
                        <a:pt x="4" y="20"/>
                      </a:lnTo>
                      <a:lnTo>
                        <a:pt x="4" y="21"/>
                      </a:lnTo>
                      <a:lnTo>
                        <a:pt x="6" y="21"/>
                      </a:lnTo>
                      <a:lnTo>
                        <a:pt x="7"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856">
                  <a:extLst>
                    <a:ext uri="{FF2B5EF4-FFF2-40B4-BE49-F238E27FC236}">
                      <a16:creationId xmlns:a16="http://schemas.microsoft.com/office/drawing/2014/main" id="{CEC431D5-771E-4402-9FAC-F73A634CE01F}"/>
                    </a:ext>
                  </a:extLst>
                </p:cNvPr>
                <p:cNvSpPr>
                  <a:spLocks/>
                </p:cNvSpPr>
                <p:nvPr/>
              </p:nvSpPr>
              <p:spPr bwMode="auto">
                <a:xfrm>
                  <a:off x="3762" y="2740"/>
                  <a:ext cx="109" cy="153"/>
                </a:xfrm>
                <a:custGeom>
                  <a:avLst/>
                  <a:gdLst>
                    <a:gd name="T0" fmla="*/ 18 w 109"/>
                    <a:gd name="T1" fmla="*/ 147 h 153"/>
                    <a:gd name="T2" fmla="*/ 23 w 109"/>
                    <a:gd name="T3" fmla="*/ 140 h 153"/>
                    <a:gd name="T4" fmla="*/ 27 w 109"/>
                    <a:gd name="T5" fmla="*/ 144 h 153"/>
                    <a:gd name="T6" fmla="*/ 30 w 109"/>
                    <a:gd name="T7" fmla="*/ 147 h 153"/>
                    <a:gd name="T8" fmla="*/ 33 w 109"/>
                    <a:gd name="T9" fmla="*/ 149 h 153"/>
                    <a:gd name="T10" fmla="*/ 36 w 109"/>
                    <a:gd name="T11" fmla="*/ 143 h 153"/>
                    <a:gd name="T12" fmla="*/ 43 w 109"/>
                    <a:gd name="T13" fmla="*/ 140 h 153"/>
                    <a:gd name="T14" fmla="*/ 46 w 109"/>
                    <a:gd name="T15" fmla="*/ 144 h 153"/>
                    <a:gd name="T16" fmla="*/ 51 w 109"/>
                    <a:gd name="T17" fmla="*/ 150 h 153"/>
                    <a:gd name="T18" fmla="*/ 62 w 109"/>
                    <a:gd name="T19" fmla="*/ 138 h 153"/>
                    <a:gd name="T20" fmla="*/ 68 w 109"/>
                    <a:gd name="T21" fmla="*/ 133 h 153"/>
                    <a:gd name="T22" fmla="*/ 71 w 109"/>
                    <a:gd name="T23" fmla="*/ 120 h 153"/>
                    <a:gd name="T24" fmla="*/ 70 w 109"/>
                    <a:gd name="T25" fmla="*/ 105 h 153"/>
                    <a:gd name="T26" fmla="*/ 76 w 109"/>
                    <a:gd name="T27" fmla="*/ 92 h 153"/>
                    <a:gd name="T28" fmla="*/ 84 w 109"/>
                    <a:gd name="T29" fmla="*/ 86 h 153"/>
                    <a:gd name="T30" fmla="*/ 94 w 109"/>
                    <a:gd name="T31" fmla="*/ 74 h 153"/>
                    <a:gd name="T32" fmla="*/ 97 w 109"/>
                    <a:gd name="T33" fmla="*/ 61 h 153"/>
                    <a:gd name="T34" fmla="*/ 98 w 109"/>
                    <a:gd name="T35" fmla="*/ 50 h 153"/>
                    <a:gd name="T36" fmla="*/ 99 w 109"/>
                    <a:gd name="T37" fmla="*/ 40 h 153"/>
                    <a:gd name="T38" fmla="*/ 99 w 109"/>
                    <a:gd name="T39" fmla="*/ 27 h 153"/>
                    <a:gd name="T40" fmla="*/ 109 w 109"/>
                    <a:gd name="T41" fmla="*/ 13 h 153"/>
                    <a:gd name="T42" fmla="*/ 108 w 109"/>
                    <a:gd name="T43" fmla="*/ 2 h 153"/>
                    <a:gd name="T44" fmla="*/ 102 w 109"/>
                    <a:gd name="T45" fmla="*/ 2 h 153"/>
                    <a:gd name="T46" fmla="*/ 97 w 109"/>
                    <a:gd name="T47" fmla="*/ 0 h 153"/>
                    <a:gd name="T48" fmla="*/ 87 w 109"/>
                    <a:gd name="T49" fmla="*/ 4 h 153"/>
                    <a:gd name="T50" fmla="*/ 80 w 109"/>
                    <a:gd name="T51" fmla="*/ 10 h 153"/>
                    <a:gd name="T52" fmla="*/ 71 w 109"/>
                    <a:gd name="T53" fmla="*/ 29 h 153"/>
                    <a:gd name="T54" fmla="*/ 71 w 109"/>
                    <a:gd name="T55" fmla="*/ 35 h 153"/>
                    <a:gd name="T56" fmla="*/ 68 w 109"/>
                    <a:gd name="T57" fmla="*/ 34 h 153"/>
                    <a:gd name="T58" fmla="*/ 63 w 109"/>
                    <a:gd name="T59" fmla="*/ 33 h 153"/>
                    <a:gd name="T60" fmla="*/ 58 w 109"/>
                    <a:gd name="T61" fmla="*/ 32 h 153"/>
                    <a:gd name="T62" fmla="*/ 55 w 109"/>
                    <a:gd name="T63" fmla="*/ 32 h 153"/>
                    <a:gd name="T64" fmla="*/ 50 w 109"/>
                    <a:gd name="T65" fmla="*/ 30 h 153"/>
                    <a:gd name="T66" fmla="*/ 47 w 109"/>
                    <a:gd name="T67" fmla="*/ 30 h 153"/>
                    <a:gd name="T68" fmla="*/ 30 w 109"/>
                    <a:gd name="T69" fmla="*/ 36 h 153"/>
                    <a:gd name="T70" fmla="*/ 30 w 109"/>
                    <a:gd name="T71" fmla="*/ 45 h 153"/>
                    <a:gd name="T72" fmla="*/ 35 w 109"/>
                    <a:gd name="T73" fmla="*/ 45 h 153"/>
                    <a:gd name="T74" fmla="*/ 46 w 109"/>
                    <a:gd name="T75" fmla="*/ 43 h 153"/>
                    <a:gd name="T76" fmla="*/ 47 w 109"/>
                    <a:gd name="T77" fmla="*/ 51 h 153"/>
                    <a:gd name="T78" fmla="*/ 44 w 109"/>
                    <a:gd name="T79" fmla="*/ 57 h 153"/>
                    <a:gd name="T80" fmla="*/ 42 w 109"/>
                    <a:gd name="T81" fmla="*/ 62 h 153"/>
                    <a:gd name="T82" fmla="*/ 41 w 109"/>
                    <a:gd name="T83" fmla="*/ 66 h 153"/>
                    <a:gd name="T84" fmla="*/ 40 w 109"/>
                    <a:gd name="T85" fmla="*/ 69 h 153"/>
                    <a:gd name="T86" fmla="*/ 43 w 109"/>
                    <a:gd name="T87" fmla="*/ 73 h 153"/>
                    <a:gd name="T88" fmla="*/ 47 w 109"/>
                    <a:gd name="T89" fmla="*/ 79 h 153"/>
                    <a:gd name="T90" fmla="*/ 43 w 109"/>
                    <a:gd name="T91" fmla="*/ 102 h 153"/>
                    <a:gd name="T92" fmla="*/ 42 w 109"/>
                    <a:gd name="T93" fmla="*/ 108 h 153"/>
                    <a:gd name="T94" fmla="*/ 35 w 109"/>
                    <a:gd name="T95" fmla="*/ 104 h 153"/>
                    <a:gd name="T96" fmla="*/ 28 w 109"/>
                    <a:gd name="T97" fmla="*/ 106 h 153"/>
                    <a:gd name="T98" fmla="*/ 21 w 109"/>
                    <a:gd name="T99" fmla="*/ 96 h 153"/>
                    <a:gd name="T100" fmla="*/ 19 w 109"/>
                    <a:gd name="T101" fmla="*/ 105 h 153"/>
                    <a:gd name="T102" fmla="*/ 12 w 109"/>
                    <a:gd name="T103" fmla="*/ 107 h 153"/>
                    <a:gd name="T104" fmla="*/ 5 w 109"/>
                    <a:gd name="T105" fmla="*/ 107 h 153"/>
                    <a:gd name="T106" fmla="*/ 4 w 109"/>
                    <a:gd name="T107" fmla="*/ 115 h 153"/>
                    <a:gd name="T108" fmla="*/ 10 w 109"/>
                    <a:gd name="T109" fmla="*/ 114 h 153"/>
                    <a:gd name="T110" fmla="*/ 12 w 109"/>
                    <a:gd name="T111" fmla="*/ 128 h 153"/>
                    <a:gd name="T112" fmla="*/ 6 w 109"/>
                    <a:gd name="T113" fmla="*/ 126 h 153"/>
                    <a:gd name="T114" fmla="*/ 2 w 109"/>
                    <a:gd name="T115" fmla="*/ 129 h 153"/>
                    <a:gd name="T116" fmla="*/ 4 w 109"/>
                    <a:gd name="T117" fmla="*/ 138 h 153"/>
                    <a:gd name="T118" fmla="*/ 11 w 109"/>
                    <a:gd name="T119" fmla="*/ 147 h 153"/>
                    <a:gd name="T120" fmla="*/ 14 w 109"/>
                    <a:gd name="T121" fmla="*/ 1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153">
                      <a:moveTo>
                        <a:pt x="15" y="148"/>
                      </a:moveTo>
                      <a:lnTo>
                        <a:pt x="16" y="148"/>
                      </a:lnTo>
                      <a:lnTo>
                        <a:pt x="18" y="147"/>
                      </a:lnTo>
                      <a:lnTo>
                        <a:pt x="19" y="143"/>
                      </a:lnTo>
                      <a:lnTo>
                        <a:pt x="21" y="143"/>
                      </a:lnTo>
                      <a:lnTo>
                        <a:pt x="23" y="140"/>
                      </a:lnTo>
                      <a:lnTo>
                        <a:pt x="25" y="140"/>
                      </a:lnTo>
                      <a:lnTo>
                        <a:pt x="26" y="142"/>
                      </a:lnTo>
                      <a:lnTo>
                        <a:pt x="27" y="144"/>
                      </a:lnTo>
                      <a:lnTo>
                        <a:pt x="27" y="147"/>
                      </a:lnTo>
                      <a:lnTo>
                        <a:pt x="28" y="147"/>
                      </a:lnTo>
                      <a:lnTo>
                        <a:pt x="30" y="147"/>
                      </a:lnTo>
                      <a:lnTo>
                        <a:pt x="32" y="146"/>
                      </a:lnTo>
                      <a:lnTo>
                        <a:pt x="33" y="147"/>
                      </a:lnTo>
                      <a:lnTo>
                        <a:pt x="33" y="149"/>
                      </a:lnTo>
                      <a:lnTo>
                        <a:pt x="35" y="149"/>
                      </a:lnTo>
                      <a:lnTo>
                        <a:pt x="36" y="147"/>
                      </a:lnTo>
                      <a:lnTo>
                        <a:pt x="36" y="143"/>
                      </a:lnTo>
                      <a:lnTo>
                        <a:pt x="39" y="143"/>
                      </a:lnTo>
                      <a:lnTo>
                        <a:pt x="40" y="143"/>
                      </a:lnTo>
                      <a:lnTo>
                        <a:pt x="43" y="140"/>
                      </a:lnTo>
                      <a:lnTo>
                        <a:pt x="48" y="139"/>
                      </a:lnTo>
                      <a:lnTo>
                        <a:pt x="48" y="140"/>
                      </a:lnTo>
                      <a:lnTo>
                        <a:pt x="46" y="144"/>
                      </a:lnTo>
                      <a:lnTo>
                        <a:pt x="47" y="145"/>
                      </a:lnTo>
                      <a:lnTo>
                        <a:pt x="47" y="147"/>
                      </a:lnTo>
                      <a:lnTo>
                        <a:pt x="51" y="150"/>
                      </a:lnTo>
                      <a:lnTo>
                        <a:pt x="54" y="148"/>
                      </a:lnTo>
                      <a:lnTo>
                        <a:pt x="57" y="144"/>
                      </a:lnTo>
                      <a:lnTo>
                        <a:pt x="62" y="138"/>
                      </a:lnTo>
                      <a:lnTo>
                        <a:pt x="63" y="135"/>
                      </a:lnTo>
                      <a:lnTo>
                        <a:pt x="65" y="133"/>
                      </a:lnTo>
                      <a:lnTo>
                        <a:pt x="68" y="133"/>
                      </a:lnTo>
                      <a:lnTo>
                        <a:pt x="71" y="128"/>
                      </a:lnTo>
                      <a:lnTo>
                        <a:pt x="70" y="125"/>
                      </a:lnTo>
                      <a:lnTo>
                        <a:pt x="71" y="120"/>
                      </a:lnTo>
                      <a:lnTo>
                        <a:pt x="71" y="111"/>
                      </a:lnTo>
                      <a:lnTo>
                        <a:pt x="71" y="110"/>
                      </a:lnTo>
                      <a:lnTo>
                        <a:pt x="70" y="105"/>
                      </a:lnTo>
                      <a:lnTo>
                        <a:pt x="71" y="102"/>
                      </a:lnTo>
                      <a:lnTo>
                        <a:pt x="76" y="96"/>
                      </a:lnTo>
                      <a:lnTo>
                        <a:pt x="76" y="92"/>
                      </a:lnTo>
                      <a:lnTo>
                        <a:pt x="79" y="88"/>
                      </a:lnTo>
                      <a:lnTo>
                        <a:pt x="82" y="85"/>
                      </a:lnTo>
                      <a:lnTo>
                        <a:pt x="84" y="86"/>
                      </a:lnTo>
                      <a:lnTo>
                        <a:pt x="86" y="84"/>
                      </a:lnTo>
                      <a:lnTo>
                        <a:pt x="89" y="83"/>
                      </a:lnTo>
                      <a:lnTo>
                        <a:pt x="94" y="74"/>
                      </a:lnTo>
                      <a:lnTo>
                        <a:pt x="94" y="68"/>
                      </a:lnTo>
                      <a:lnTo>
                        <a:pt x="95" y="63"/>
                      </a:lnTo>
                      <a:lnTo>
                        <a:pt x="97" y="61"/>
                      </a:lnTo>
                      <a:lnTo>
                        <a:pt x="97" y="57"/>
                      </a:lnTo>
                      <a:lnTo>
                        <a:pt x="97" y="56"/>
                      </a:lnTo>
                      <a:lnTo>
                        <a:pt x="98" y="50"/>
                      </a:lnTo>
                      <a:lnTo>
                        <a:pt x="97" y="49"/>
                      </a:lnTo>
                      <a:lnTo>
                        <a:pt x="98" y="43"/>
                      </a:lnTo>
                      <a:lnTo>
                        <a:pt x="99" y="40"/>
                      </a:lnTo>
                      <a:lnTo>
                        <a:pt x="100" y="36"/>
                      </a:lnTo>
                      <a:lnTo>
                        <a:pt x="101" y="33"/>
                      </a:lnTo>
                      <a:lnTo>
                        <a:pt x="99" y="27"/>
                      </a:lnTo>
                      <a:lnTo>
                        <a:pt x="106" y="18"/>
                      </a:lnTo>
                      <a:lnTo>
                        <a:pt x="106" y="15"/>
                      </a:lnTo>
                      <a:lnTo>
                        <a:pt x="109" y="13"/>
                      </a:lnTo>
                      <a:lnTo>
                        <a:pt x="109" y="6"/>
                      </a:lnTo>
                      <a:lnTo>
                        <a:pt x="107" y="3"/>
                      </a:lnTo>
                      <a:lnTo>
                        <a:pt x="108" y="2"/>
                      </a:lnTo>
                      <a:lnTo>
                        <a:pt x="106" y="2"/>
                      </a:lnTo>
                      <a:lnTo>
                        <a:pt x="105" y="3"/>
                      </a:lnTo>
                      <a:lnTo>
                        <a:pt x="102" y="2"/>
                      </a:lnTo>
                      <a:lnTo>
                        <a:pt x="101" y="0"/>
                      </a:lnTo>
                      <a:lnTo>
                        <a:pt x="99" y="0"/>
                      </a:lnTo>
                      <a:lnTo>
                        <a:pt x="97" y="0"/>
                      </a:lnTo>
                      <a:lnTo>
                        <a:pt x="95" y="1"/>
                      </a:lnTo>
                      <a:lnTo>
                        <a:pt x="93" y="1"/>
                      </a:lnTo>
                      <a:lnTo>
                        <a:pt x="87" y="4"/>
                      </a:lnTo>
                      <a:lnTo>
                        <a:pt x="85" y="5"/>
                      </a:lnTo>
                      <a:lnTo>
                        <a:pt x="83" y="6"/>
                      </a:lnTo>
                      <a:lnTo>
                        <a:pt x="80" y="10"/>
                      </a:lnTo>
                      <a:lnTo>
                        <a:pt x="73" y="24"/>
                      </a:lnTo>
                      <a:lnTo>
                        <a:pt x="72" y="26"/>
                      </a:lnTo>
                      <a:lnTo>
                        <a:pt x="71" y="29"/>
                      </a:lnTo>
                      <a:lnTo>
                        <a:pt x="70" y="30"/>
                      </a:lnTo>
                      <a:lnTo>
                        <a:pt x="71" y="33"/>
                      </a:lnTo>
                      <a:lnTo>
                        <a:pt x="71" y="35"/>
                      </a:lnTo>
                      <a:lnTo>
                        <a:pt x="69" y="35"/>
                      </a:lnTo>
                      <a:lnTo>
                        <a:pt x="69" y="34"/>
                      </a:lnTo>
                      <a:lnTo>
                        <a:pt x="68" y="34"/>
                      </a:lnTo>
                      <a:lnTo>
                        <a:pt x="67" y="33"/>
                      </a:lnTo>
                      <a:lnTo>
                        <a:pt x="65" y="33"/>
                      </a:lnTo>
                      <a:lnTo>
                        <a:pt x="63" y="33"/>
                      </a:lnTo>
                      <a:lnTo>
                        <a:pt x="61" y="33"/>
                      </a:lnTo>
                      <a:lnTo>
                        <a:pt x="59" y="32"/>
                      </a:lnTo>
                      <a:lnTo>
                        <a:pt x="58" y="32"/>
                      </a:lnTo>
                      <a:lnTo>
                        <a:pt x="57" y="33"/>
                      </a:lnTo>
                      <a:lnTo>
                        <a:pt x="57" y="33"/>
                      </a:lnTo>
                      <a:lnTo>
                        <a:pt x="55" y="32"/>
                      </a:lnTo>
                      <a:lnTo>
                        <a:pt x="54" y="31"/>
                      </a:lnTo>
                      <a:lnTo>
                        <a:pt x="52" y="32"/>
                      </a:lnTo>
                      <a:lnTo>
                        <a:pt x="50" y="30"/>
                      </a:lnTo>
                      <a:lnTo>
                        <a:pt x="50" y="30"/>
                      </a:lnTo>
                      <a:lnTo>
                        <a:pt x="49" y="30"/>
                      </a:lnTo>
                      <a:lnTo>
                        <a:pt x="47" y="30"/>
                      </a:lnTo>
                      <a:lnTo>
                        <a:pt x="30" y="30"/>
                      </a:lnTo>
                      <a:lnTo>
                        <a:pt x="29" y="33"/>
                      </a:lnTo>
                      <a:lnTo>
                        <a:pt x="30" y="36"/>
                      </a:lnTo>
                      <a:lnTo>
                        <a:pt x="30" y="40"/>
                      </a:lnTo>
                      <a:lnTo>
                        <a:pt x="30" y="43"/>
                      </a:lnTo>
                      <a:lnTo>
                        <a:pt x="30" y="45"/>
                      </a:lnTo>
                      <a:lnTo>
                        <a:pt x="31" y="46"/>
                      </a:lnTo>
                      <a:lnTo>
                        <a:pt x="33" y="44"/>
                      </a:lnTo>
                      <a:lnTo>
                        <a:pt x="35" y="45"/>
                      </a:lnTo>
                      <a:lnTo>
                        <a:pt x="38" y="44"/>
                      </a:lnTo>
                      <a:lnTo>
                        <a:pt x="41" y="43"/>
                      </a:lnTo>
                      <a:lnTo>
                        <a:pt x="46" y="43"/>
                      </a:lnTo>
                      <a:lnTo>
                        <a:pt x="47" y="44"/>
                      </a:lnTo>
                      <a:lnTo>
                        <a:pt x="47" y="49"/>
                      </a:lnTo>
                      <a:lnTo>
                        <a:pt x="47" y="51"/>
                      </a:lnTo>
                      <a:lnTo>
                        <a:pt x="47" y="53"/>
                      </a:lnTo>
                      <a:lnTo>
                        <a:pt x="47" y="56"/>
                      </a:lnTo>
                      <a:lnTo>
                        <a:pt x="44" y="57"/>
                      </a:lnTo>
                      <a:lnTo>
                        <a:pt x="41" y="59"/>
                      </a:lnTo>
                      <a:lnTo>
                        <a:pt x="41" y="61"/>
                      </a:lnTo>
                      <a:lnTo>
                        <a:pt x="42" y="62"/>
                      </a:lnTo>
                      <a:lnTo>
                        <a:pt x="43" y="64"/>
                      </a:lnTo>
                      <a:lnTo>
                        <a:pt x="42" y="65"/>
                      </a:lnTo>
                      <a:lnTo>
                        <a:pt x="41" y="66"/>
                      </a:lnTo>
                      <a:lnTo>
                        <a:pt x="40" y="67"/>
                      </a:lnTo>
                      <a:lnTo>
                        <a:pt x="40" y="68"/>
                      </a:lnTo>
                      <a:lnTo>
                        <a:pt x="40" y="69"/>
                      </a:lnTo>
                      <a:lnTo>
                        <a:pt x="41" y="71"/>
                      </a:lnTo>
                      <a:lnTo>
                        <a:pt x="43" y="71"/>
                      </a:lnTo>
                      <a:lnTo>
                        <a:pt x="43" y="73"/>
                      </a:lnTo>
                      <a:lnTo>
                        <a:pt x="45" y="75"/>
                      </a:lnTo>
                      <a:lnTo>
                        <a:pt x="46" y="78"/>
                      </a:lnTo>
                      <a:lnTo>
                        <a:pt x="47" y="79"/>
                      </a:lnTo>
                      <a:lnTo>
                        <a:pt x="47" y="82"/>
                      </a:lnTo>
                      <a:lnTo>
                        <a:pt x="46" y="89"/>
                      </a:lnTo>
                      <a:lnTo>
                        <a:pt x="43" y="102"/>
                      </a:lnTo>
                      <a:lnTo>
                        <a:pt x="43" y="105"/>
                      </a:lnTo>
                      <a:lnTo>
                        <a:pt x="43" y="108"/>
                      </a:lnTo>
                      <a:lnTo>
                        <a:pt x="42" y="108"/>
                      </a:lnTo>
                      <a:lnTo>
                        <a:pt x="41" y="105"/>
                      </a:lnTo>
                      <a:lnTo>
                        <a:pt x="38" y="104"/>
                      </a:lnTo>
                      <a:lnTo>
                        <a:pt x="35" y="104"/>
                      </a:lnTo>
                      <a:lnTo>
                        <a:pt x="33" y="105"/>
                      </a:lnTo>
                      <a:lnTo>
                        <a:pt x="32" y="105"/>
                      </a:lnTo>
                      <a:lnTo>
                        <a:pt x="28" y="106"/>
                      </a:lnTo>
                      <a:lnTo>
                        <a:pt x="26" y="103"/>
                      </a:lnTo>
                      <a:lnTo>
                        <a:pt x="24" y="96"/>
                      </a:lnTo>
                      <a:lnTo>
                        <a:pt x="21" y="96"/>
                      </a:lnTo>
                      <a:lnTo>
                        <a:pt x="20" y="99"/>
                      </a:lnTo>
                      <a:lnTo>
                        <a:pt x="20" y="102"/>
                      </a:lnTo>
                      <a:lnTo>
                        <a:pt x="19" y="105"/>
                      </a:lnTo>
                      <a:lnTo>
                        <a:pt x="15" y="105"/>
                      </a:lnTo>
                      <a:lnTo>
                        <a:pt x="12" y="105"/>
                      </a:lnTo>
                      <a:lnTo>
                        <a:pt x="12" y="107"/>
                      </a:lnTo>
                      <a:lnTo>
                        <a:pt x="11" y="109"/>
                      </a:lnTo>
                      <a:lnTo>
                        <a:pt x="8" y="106"/>
                      </a:lnTo>
                      <a:lnTo>
                        <a:pt x="5" y="107"/>
                      </a:lnTo>
                      <a:lnTo>
                        <a:pt x="3" y="109"/>
                      </a:lnTo>
                      <a:lnTo>
                        <a:pt x="5" y="111"/>
                      </a:lnTo>
                      <a:lnTo>
                        <a:pt x="4" y="115"/>
                      </a:lnTo>
                      <a:lnTo>
                        <a:pt x="6" y="114"/>
                      </a:lnTo>
                      <a:lnTo>
                        <a:pt x="9" y="113"/>
                      </a:lnTo>
                      <a:lnTo>
                        <a:pt x="10" y="114"/>
                      </a:lnTo>
                      <a:lnTo>
                        <a:pt x="12" y="116"/>
                      </a:lnTo>
                      <a:lnTo>
                        <a:pt x="12" y="125"/>
                      </a:lnTo>
                      <a:lnTo>
                        <a:pt x="12" y="128"/>
                      </a:lnTo>
                      <a:lnTo>
                        <a:pt x="9" y="124"/>
                      </a:lnTo>
                      <a:lnTo>
                        <a:pt x="8" y="124"/>
                      </a:lnTo>
                      <a:lnTo>
                        <a:pt x="6" y="126"/>
                      </a:lnTo>
                      <a:lnTo>
                        <a:pt x="4" y="126"/>
                      </a:lnTo>
                      <a:lnTo>
                        <a:pt x="2" y="127"/>
                      </a:lnTo>
                      <a:lnTo>
                        <a:pt x="2" y="129"/>
                      </a:lnTo>
                      <a:lnTo>
                        <a:pt x="0" y="133"/>
                      </a:lnTo>
                      <a:lnTo>
                        <a:pt x="3" y="136"/>
                      </a:lnTo>
                      <a:lnTo>
                        <a:pt x="4" y="138"/>
                      </a:lnTo>
                      <a:lnTo>
                        <a:pt x="9" y="141"/>
                      </a:lnTo>
                      <a:lnTo>
                        <a:pt x="9" y="144"/>
                      </a:lnTo>
                      <a:lnTo>
                        <a:pt x="11" y="147"/>
                      </a:lnTo>
                      <a:lnTo>
                        <a:pt x="11" y="150"/>
                      </a:lnTo>
                      <a:lnTo>
                        <a:pt x="12" y="153"/>
                      </a:lnTo>
                      <a:lnTo>
                        <a:pt x="14" y="152"/>
                      </a:lnTo>
                      <a:lnTo>
                        <a:pt x="15" y="1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857">
                  <a:extLst>
                    <a:ext uri="{FF2B5EF4-FFF2-40B4-BE49-F238E27FC236}">
                      <a16:creationId xmlns:a16="http://schemas.microsoft.com/office/drawing/2014/main" id="{C83999E6-E456-40FA-A7A1-5A33651A3C03}"/>
                    </a:ext>
                  </a:extLst>
                </p:cNvPr>
                <p:cNvSpPr>
                  <a:spLocks/>
                </p:cNvSpPr>
                <p:nvPr/>
              </p:nvSpPr>
              <p:spPr bwMode="auto">
                <a:xfrm>
                  <a:off x="3774" y="2880"/>
                  <a:ext cx="15" cy="25"/>
                </a:xfrm>
                <a:custGeom>
                  <a:avLst/>
                  <a:gdLst>
                    <a:gd name="T0" fmla="*/ 7 w 15"/>
                    <a:gd name="T1" fmla="*/ 23 h 25"/>
                    <a:gd name="T2" fmla="*/ 9 w 15"/>
                    <a:gd name="T3" fmla="*/ 21 h 25"/>
                    <a:gd name="T4" fmla="*/ 9 w 15"/>
                    <a:gd name="T5" fmla="*/ 15 h 25"/>
                    <a:gd name="T6" fmla="*/ 10 w 15"/>
                    <a:gd name="T7" fmla="*/ 13 h 25"/>
                    <a:gd name="T8" fmla="*/ 13 w 15"/>
                    <a:gd name="T9" fmla="*/ 10 h 25"/>
                    <a:gd name="T10" fmla="*/ 15 w 15"/>
                    <a:gd name="T11" fmla="*/ 7 h 25"/>
                    <a:gd name="T12" fmla="*/ 15 w 15"/>
                    <a:gd name="T13" fmla="*/ 4 h 25"/>
                    <a:gd name="T14" fmla="*/ 14 w 15"/>
                    <a:gd name="T15" fmla="*/ 2 h 25"/>
                    <a:gd name="T16" fmla="*/ 13 w 15"/>
                    <a:gd name="T17" fmla="*/ 0 h 25"/>
                    <a:gd name="T18" fmla="*/ 11 w 15"/>
                    <a:gd name="T19" fmla="*/ 0 h 25"/>
                    <a:gd name="T20" fmla="*/ 9 w 15"/>
                    <a:gd name="T21" fmla="*/ 3 h 25"/>
                    <a:gd name="T22" fmla="*/ 7 w 15"/>
                    <a:gd name="T23" fmla="*/ 3 h 25"/>
                    <a:gd name="T24" fmla="*/ 6 w 15"/>
                    <a:gd name="T25" fmla="*/ 7 h 25"/>
                    <a:gd name="T26" fmla="*/ 4 w 15"/>
                    <a:gd name="T27" fmla="*/ 8 h 25"/>
                    <a:gd name="T28" fmla="*/ 3 w 15"/>
                    <a:gd name="T29" fmla="*/ 8 h 25"/>
                    <a:gd name="T30" fmla="*/ 2 w 15"/>
                    <a:gd name="T31" fmla="*/ 12 h 25"/>
                    <a:gd name="T32" fmla="*/ 0 w 15"/>
                    <a:gd name="T33" fmla="*/ 13 h 25"/>
                    <a:gd name="T34" fmla="*/ 2 w 15"/>
                    <a:gd name="T35" fmla="*/ 15 h 25"/>
                    <a:gd name="T36" fmla="*/ 3 w 15"/>
                    <a:gd name="T37" fmla="*/ 20 h 25"/>
                    <a:gd name="T38" fmla="*/ 1 w 15"/>
                    <a:gd name="T39" fmla="*/ 24 h 25"/>
                    <a:gd name="T40" fmla="*/ 2 w 15"/>
                    <a:gd name="T41" fmla="*/ 25 h 25"/>
                    <a:gd name="T42" fmla="*/ 4 w 15"/>
                    <a:gd name="T43" fmla="*/ 24 h 25"/>
                    <a:gd name="T44" fmla="*/ 7 w 15"/>
                    <a:gd name="T4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5">
                      <a:moveTo>
                        <a:pt x="7" y="23"/>
                      </a:moveTo>
                      <a:lnTo>
                        <a:pt x="9" y="21"/>
                      </a:lnTo>
                      <a:lnTo>
                        <a:pt x="9" y="15"/>
                      </a:lnTo>
                      <a:lnTo>
                        <a:pt x="10" y="13"/>
                      </a:lnTo>
                      <a:lnTo>
                        <a:pt x="13" y="10"/>
                      </a:lnTo>
                      <a:lnTo>
                        <a:pt x="15" y="7"/>
                      </a:lnTo>
                      <a:lnTo>
                        <a:pt x="15" y="4"/>
                      </a:lnTo>
                      <a:lnTo>
                        <a:pt x="14" y="2"/>
                      </a:lnTo>
                      <a:lnTo>
                        <a:pt x="13" y="0"/>
                      </a:lnTo>
                      <a:lnTo>
                        <a:pt x="11" y="0"/>
                      </a:lnTo>
                      <a:lnTo>
                        <a:pt x="9" y="3"/>
                      </a:lnTo>
                      <a:lnTo>
                        <a:pt x="7" y="3"/>
                      </a:lnTo>
                      <a:lnTo>
                        <a:pt x="6" y="7"/>
                      </a:lnTo>
                      <a:lnTo>
                        <a:pt x="4" y="8"/>
                      </a:lnTo>
                      <a:lnTo>
                        <a:pt x="3" y="8"/>
                      </a:lnTo>
                      <a:lnTo>
                        <a:pt x="2" y="12"/>
                      </a:lnTo>
                      <a:lnTo>
                        <a:pt x="0" y="13"/>
                      </a:lnTo>
                      <a:lnTo>
                        <a:pt x="2" y="15"/>
                      </a:lnTo>
                      <a:lnTo>
                        <a:pt x="3" y="20"/>
                      </a:lnTo>
                      <a:lnTo>
                        <a:pt x="1" y="24"/>
                      </a:lnTo>
                      <a:lnTo>
                        <a:pt x="2" y="25"/>
                      </a:lnTo>
                      <a:lnTo>
                        <a:pt x="4" y="24"/>
                      </a:lnTo>
                      <a:lnTo>
                        <a:pt x="7"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858">
                  <a:extLst>
                    <a:ext uri="{FF2B5EF4-FFF2-40B4-BE49-F238E27FC236}">
                      <a16:creationId xmlns:a16="http://schemas.microsoft.com/office/drawing/2014/main" id="{D3865310-5879-4B9B-BE38-2CC5FBEF480F}"/>
                    </a:ext>
                  </a:extLst>
                </p:cNvPr>
                <p:cNvSpPr>
                  <a:spLocks/>
                </p:cNvSpPr>
                <p:nvPr/>
              </p:nvSpPr>
              <p:spPr bwMode="auto">
                <a:xfrm>
                  <a:off x="4020" y="2821"/>
                  <a:ext cx="159" cy="194"/>
                </a:xfrm>
                <a:custGeom>
                  <a:avLst/>
                  <a:gdLst>
                    <a:gd name="T0" fmla="*/ 122 w 159"/>
                    <a:gd name="T1" fmla="*/ 42 h 194"/>
                    <a:gd name="T2" fmla="*/ 63 w 159"/>
                    <a:gd name="T3" fmla="*/ 0 h 194"/>
                    <a:gd name="T4" fmla="*/ 21 w 159"/>
                    <a:gd name="T5" fmla="*/ 2 h 194"/>
                    <a:gd name="T6" fmla="*/ 17 w 159"/>
                    <a:gd name="T7" fmla="*/ 4 h 194"/>
                    <a:gd name="T8" fmla="*/ 21 w 159"/>
                    <a:gd name="T9" fmla="*/ 11 h 194"/>
                    <a:gd name="T10" fmla="*/ 24 w 159"/>
                    <a:gd name="T11" fmla="*/ 21 h 194"/>
                    <a:gd name="T12" fmla="*/ 22 w 159"/>
                    <a:gd name="T13" fmla="*/ 28 h 194"/>
                    <a:gd name="T14" fmla="*/ 18 w 159"/>
                    <a:gd name="T15" fmla="*/ 28 h 194"/>
                    <a:gd name="T16" fmla="*/ 19 w 159"/>
                    <a:gd name="T17" fmla="*/ 33 h 194"/>
                    <a:gd name="T18" fmla="*/ 24 w 159"/>
                    <a:gd name="T19" fmla="*/ 36 h 194"/>
                    <a:gd name="T20" fmla="*/ 21 w 159"/>
                    <a:gd name="T21" fmla="*/ 47 h 194"/>
                    <a:gd name="T22" fmla="*/ 14 w 159"/>
                    <a:gd name="T23" fmla="*/ 56 h 194"/>
                    <a:gd name="T24" fmla="*/ 0 w 159"/>
                    <a:gd name="T25" fmla="*/ 61 h 194"/>
                    <a:gd name="T26" fmla="*/ 15 w 159"/>
                    <a:gd name="T27" fmla="*/ 112 h 194"/>
                    <a:gd name="T28" fmla="*/ 25 w 159"/>
                    <a:gd name="T29" fmla="*/ 128 h 194"/>
                    <a:gd name="T30" fmla="*/ 31 w 159"/>
                    <a:gd name="T31" fmla="*/ 131 h 194"/>
                    <a:gd name="T32" fmla="*/ 36 w 159"/>
                    <a:gd name="T33" fmla="*/ 135 h 194"/>
                    <a:gd name="T34" fmla="*/ 45 w 159"/>
                    <a:gd name="T35" fmla="*/ 138 h 194"/>
                    <a:gd name="T36" fmla="*/ 50 w 159"/>
                    <a:gd name="T37" fmla="*/ 145 h 194"/>
                    <a:gd name="T38" fmla="*/ 52 w 159"/>
                    <a:gd name="T39" fmla="*/ 145 h 194"/>
                    <a:gd name="T40" fmla="*/ 56 w 159"/>
                    <a:gd name="T41" fmla="*/ 147 h 194"/>
                    <a:gd name="T42" fmla="*/ 59 w 159"/>
                    <a:gd name="T43" fmla="*/ 148 h 194"/>
                    <a:gd name="T44" fmla="*/ 62 w 159"/>
                    <a:gd name="T45" fmla="*/ 150 h 194"/>
                    <a:gd name="T46" fmla="*/ 69 w 159"/>
                    <a:gd name="T47" fmla="*/ 159 h 194"/>
                    <a:gd name="T48" fmla="*/ 73 w 159"/>
                    <a:gd name="T49" fmla="*/ 182 h 194"/>
                    <a:gd name="T50" fmla="*/ 90 w 159"/>
                    <a:gd name="T51" fmla="*/ 180 h 194"/>
                    <a:gd name="T52" fmla="*/ 94 w 159"/>
                    <a:gd name="T53" fmla="*/ 182 h 194"/>
                    <a:gd name="T54" fmla="*/ 98 w 159"/>
                    <a:gd name="T55" fmla="*/ 185 h 194"/>
                    <a:gd name="T56" fmla="*/ 105 w 159"/>
                    <a:gd name="T57" fmla="*/ 183 h 194"/>
                    <a:gd name="T58" fmla="*/ 109 w 159"/>
                    <a:gd name="T59" fmla="*/ 182 h 194"/>
                    <a:gd name="T60" fmla="*/ 113 w 159"/>
                    <a:gd name="T61" fmla="*/ 184 h 194"/>
                    <a:gd name="T62" fmla="*/ 121 w 159"/>
                    <a:gd name="T63" fmla="*/ 180 h 194"/>
                    <a:gd name="T64" fmla="*/ 124 w 159"/>
                    <a:gd name="T65" fmla="*/ 178 h 194"/>
                    <a:gd name="T66" fmla="*/ 130 w 159"/>
                    <a:gd name="T67" fmla="*/ 179 h 194"/>
                    <a:gd name="T68" fmla="*/ 139 w 159"/>
                    <a:gd name="T69" fmla="*/ 176 h 194"/>
                    <a:gd name="T70" fmla="*/ 146 w 159"/>
                    <a:gd name="T71" fmla="*/ 173 h 194"/>
                    <a:gd name="T72" fmla="*/ 152 w 159"/>
                    <a:gd name="T73" fmla="*/ 169 h 194"/>
                    <a:gd name="T74" fmla="*/ 158 w 159"/>
                    <a:gd name="T75" fmla="*/ 165 h 194"/>
                    <a:gd name="T76" fmla="*/ 158 w 159"/>
                    <a:gd name="T77" fmla="*/ 163 h 194"/>
                    <a:gd name="T78" fmla="*/ 146 w 159"/>
                    <a:gd name="T79" fmla="*/ 153 h 194"/>
                    <a:gd name="T80" fmla="*/ 144 w 159"/>
                    <a:gd name="T81" fmla="*/ 144 h 194"/>
                    <a:gd name="T82" fmla="*/ 143 w 159"/>
                    <a:gd name="T83" fmla="*/ 136 h 194"/>
                    <a:gd name="T84" fmla="*/ 142 w 159"/>
                    <a:gd name="T85" fmla="*/ 129 h 194"/>
                    <a:gd name="T86" fmla="*/ 143 w 159"/>
                    <a:gd name="T87" fmla="*/ 120 h 194"/>
                    <a:gd name="T88" fmla="*/ 142 w 159"/>
                    <a:gd name="T89" fmla="*/ 107 h 194"/>
                    <a:gd name="T90" fmla="*/ 146 w 159"/>
                    <a:gd name="T91" fmla="*/ 104 h 194"/>
                    <a:gd name="T92" fmla="*/ 139 w 159"/>
                    <a:gd name="T93" fmla="*/ 93 h 194"/>
                    <a:gd name="T94" fmla="*/ 137 w 159"/>
                    <a:gd name="T95" fmla="*/ 79 h 194"/>
                    <a:gd name="T96" fmla="*/ 141 w 159"/>
                    <a:gd name="T97" fmla="*/ 63 h 194"/>
                    <a:gd name="T98" fmla="*/ 123 w 159"/>
                    <a:gd name="T99" fmla="*/ 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194">
                      <a:moveTo>
                        <a:pt x="122" y="45"/>
                      </a:moveTo>
                      <a:lnTo>
                        <a:pt x="121" y="43"/>
                      </a:lnTo>
                      <a:lnTo>
                        <a:pt x="122" y="42"/>
                      </a:lnTo>
                      <a:lnTo>
                        <a:pt x="119" y="36"/>
                      </a:lnTo>
                      <a:lnTo>
                        <a:pt x="67" y="0"/>
                      </a:lnTo>
                      <a:lnTo>
                        <a:pt x="63" y="0"/>
                      </a:lnTo>
                      <a:lnTo>
                        <a:pt x="44" y="1"/>
                      </a:lnTo>
                      <a:lnTo>
                        <a:pt x="38" y="1"/>
                      </a:lnTo>
                      <a:lnTo>
                        <a:pt x="21" y="2"/>
                      </a:lnTo>
                      <a:lnTo>
                        <a:pt x="20" y="3"/>
                      </a:lnTo>
                      <a:lnTo>
                        <a:pt x="19" y="3"/>
                      </a:lnTo>
                      <a:lnTo>
                        <a:pt x="17" y="4"/>
                      </a:lnTo>
                      <a:lnTo>
                        <a:pt x="20" y="7"/>
                      </a:lnTo>
                      <a:lnTo>
                        <a:pt x="21" y="9"/>
                      </a:lnTo>
                      <a:lnTo>
                        <a:pt x="21" y="11"/>
                      </a:lnTo>
                      <a:lnTo>
                        <a:pt x="23" y="13"/>
                      </a:lnTo>
                      <a:lnTo>
                        <a:pt x="24" y="18"/>
                      </a:lnTo>
                      <a:lnTo>
                        <a:pt x="24" y="21"/>
                      </a:lnTo>
                      <a:lnTo>
                        <a:pt x="24" y="24"/>
                      </a:lnTo>
                      <a:lnTo>
                        <a:pt x="23" y="26"/>
                      </a:lnTo>
                      <a:lnTo>
                        <a:pt x="22" y="28"/>
                      </a:lnTo>
                      <a:lnTo>
                        <a:pt x="21" y="28"/>
                      </a:lnTo>
                      <a:lnTo>
                        <a:pt x="19" y="28"/>
                      </a:lnTo>
                      <a:lnTo>
                        <a:pt x="18" y="28"/>
                      </a:lnTo>
                      <a:lnTo>
                        <a:pt x="18" y="29"/>
                      </a:lnTo>
                      <a:lnTo>
                        <a:pt x="19" y="31"/>
                      </a:lnTo>
                      <a:lnTo>
                        <a:pt x="19" y="33"/>
                      </a:lnTo>
                      <a:lnTo>
                        <a:pt x="21" y="34"/>
                      </a:lnTo>
                      <a:lnTo>
                        <a:pt x="21" y="36"/>
                      </a:lnTo>
                      <a:lnTo>
                        <a:pt x="24" y="36"/>
                      </a:lnTo>
                      <a:lnTo>
                        <a:pt x="24" y="42"/>
                      </a:lnTo>
                      <a:lnTo>
                        <a:pt x="24" y="44"/>
                      </a:lnTo>
                      <a:lnTo>
                        <a:pt x="21" y="47"/>
                      </a:lnTo>
                      <a:lnTo>
                        <a:pt x="20" y="49"/>
                      </a:lnTo>
                      <a:lnTo>
                        <a:pt x="18" y="51"/>
                      </a:lnTo>
                      <a:lnTo>
                        <a:pt x="14" y="56"/>
                      </a:lnTo>
                      <a:lnTo>
                        <a:pt x="12" y="60"/>
                      </a:lnTo>
                      <a:lnTo>
                        <a:pt x="7" y="62"/>
                      </a:lnTo>
                      <a:lnTo>
                        <a:pt x="0" y="61"/>
                      </a:lnTo>
                      <a:lnTo>
                        <a:pt x="2" y="76"/>
                      </a:lnTo>
                      <a:lnTo>
                        <a:pt x="5" y="96"/>
                      </a:lnTo>
                      <a:lnTo>
                        <a:pt x="15" y="112"/>
                      </a:lnTo>
                      <a:lnTo>
                        <a:pt x="19" y="125"/>
                      </a:lnTo>
                      <a:lnTo>
                        <a:pt x="24" y="128"/>
                      </a:lnTo>
                      <a:lnTo>
                        <a:pt x="25" y="128"/>
                      </a:lnTo>
                      <a:lnTo>
                        <a:pt x="28" y="129"/>
                      </a:lnTo>
                      <a:lnTo>
                        <a:pt x="29" y="129"/>
                      </a:lnTo>
                      <a:lnTo>
                        <a:pt x="31" y="131"/>
                      </a:lnTo>
                      <a:lnTo>
                        <a:pt x="31" y="132"/>
                      </a:lnTo>
                      <a:lnTo>
                        <a:pt x="33" y="134"/>
                      </a:lnTo>
                      <a:lnTo>
                        <a:pt x="36" y="135"/>
                      </a:lnTo>
                      <a:lnTo>
                        <a:pt x="42" y="137"/>
                      </a:lnTo>
                      <a:lnTo>
                        <a:pt x="44" y="137"/>
                      </a:lnTo>
                      <a:lnTo>
                        <a:pt x="45" y="138"/>
                      </a:lnTo>
                      <a:lnTo>
                        <a:pt x="47" y="138"/>
                      </a:lnTo>
                      <a:lnTo>
                        <a:pt x="48" y="142"/>
                      </a:lnTo>
                      <a:lnTo>
                        <a:pt x="50" y="145"/>
                      </a:lnTo>
                      <a:lnTo>
                        <a:pt x="52" y="145"/>
                      </a:lnTo>
                      <a:lnTo>
                        <a:pt x="52" y="145"/>
                      </a:lnTo>
                      <a:lnTo>
                        <a:pt x="52" y="145"/>
                      </a:lnTo>
                      <a:lnTo>
                        <a:pt x="53" y="145"/>
                      </a:lnTo>
                      <a:lnTo>
                        <a:pt x="54" y="146"/>
                      </a:lnTo>
                      <a:lnTo>
                        <a:pt x="56" y="147"/>
                      </a:lnTo>
                      <a:lnTo>
                        <a:pt x="57" y="148"/>
                      </a:lnTo>
                      <a:lnTo>
                        <a:pt x="58" y="147"/>
                      </a:lnTo>
                      <a:lnTo>
                        <a:pt x="59" y="148"/>
                      </a:lnTo>
                      <a:lnTo>
                        <a:pt x="60" y="149"/>
                      </a:lnTo>
                      <a:lnTo>
                        <a:pt x="61" y="149"/>
                      </a:lnTo>
                      <a:lnTo>
                        <a:pt x="62" y="150"/>
                      </a:lnTo>
                      <a:lnTo>
                        <a:pt x="63" y="151"/>
                      </a:lnTo>
                      <a:lnTo>
                        <a:pt x="65" y="152"/>
                      </a:lnTo>
                      <a:lnTo>
                        <a:pt x="69" y="159"/>
                      </a:lnTo>
                      <a:lnTo>
                        <a:pt x="70" y="166"/>
                      </a:lnTo>
                      <a:lnTo>
                        <a:pt x="70" y="194"/>
                      </a:lnTo>
                      <a:lnTo>
                        <a:pt x="73" y="182"/>
                      </a:lnTo>
                      <a:lnTo>
                        <a:pt x="87" y="182"/>
                      </a:lnTo>
                      <a:lnTo>
                        <a:pt x="89" y="181"/>
                      </a:lnTo>
                      <a:lnTo>
                        <a:pt x="90" y="180"/>
                      </a:lnTo>
                      <a:lnTo>
                        <a:pt x="91" y="180"/>
                      </a:lnTo>
                      <a:lnTo>
                        <a:pt x="91" y="181"/>
                      </a:lnTo>
                      <a:lnTo>
                        <a:pt x="94" y="182"/>
                      </a:lnTo>
                      <a:lnTo>
                        <a:pt x="95" y="183"/>
                      </a:lnTo>
                      <a:lnTo>
                        <a:pt x="97" y="183"/>
                      </a:lnTo>
                      <a:lnTo>
                        <a:pt x="98" y="185"/>
                      </a:lnTo>
                      <a:lnTo>
                        <a:pt x="98" y="187"/>
                      </a:lnTo>
                      <a:lnTo>
                        <a:pt x="102" y="185"/>
                      </a:lnTo>
                      <a:lnTo>
                        <a:pt x="105" y="183"/>
                      </a:lnTo>
                      <a:lnTo>
                        <a:pt x="107" y="182"/>
                      </a:lnTo>
                      <a:lnTo>
                        <a:pt x="107" y="181"/>
                      </a:lnTo>
                      <a:lnTo>
                        <a:pt x="109" y="182"/>
                      </a:lnTo>
                      <a:lnTo>
                        <a:pt x="110" y="183"/>
                      </a:lnTo>
                      <a:lnTo>
                        <a:pt x="111" y="183"/>
                      </a:lnTo>
                      <a:lnTo>
                        <a:pt x="113" y="184"/>
                      </a:lnTo>
                      <a:lnTo>
                        <a:pt x="116" y="183"/>
                      </a:lnTo>
                      <a:lnTo>
                        <a:pt x="120" y="183"/>
                      </a:lnTo>
                      <a:lnTo>
                        <a:pt x="121" y="180"/>
                      </a:lnTo>
                      <a:lnTo>
                        <a:pt x="121" y="178"/>
                      </a:lnTo>
                      <a:lnTo>
                        <a:pt x="121" y="177"/>
                      </a:lnTo>
                      <a:lnTo>
                        <a:pt x="124" y="178"/>
                      </a:lnTo>
                      <a:lnTo>
                        <a:pt x="126" y="177"/>
                      </a:lnTo>
                      <a:lnTo>
                        <a:pt x="128" y="180"/>
                      </a:lnTo>
                      <a:lnTo>
                        <a:pt x="130" y="179"/>
                      </a:lnTo>
                      <a:lnTo>
                        <a:pt x="132" y="177"/>
                      </a:lnTo>
                      <a:lnTo>
                        <a:pt x="137" y="176"/>
                      </a:lnTo>
                      <a:lnTo>
                        <a:pt x="139" y="176"/>
                      </a:lnTo>
                      <a:lnTo>
                        <a:pt x="141" y="176"/>
                      </a:lnTo>
                      <a:lnTo>
                        <a:pt x="142" y="174"/>
                      </a:lnTo>
                      <a:lnTo>
                        <a:pt x="146" y="173"/>
                      </a:lnTo>
                      <a:lnTo>
                        <a:pt x="148" y="171"/>
                      </a:lnTo>
                      <a:lnTo>
                        <a:pt x="150" y="171"/>
                      </a:lnTo>
                      <a:lnTo>
                        <a:pt x="152" y="169"/>
                      </a:lnTo>
                      <a:lnTo>
                        <a:pt x="154" y="166"/>
                      </a:lnTo>
                      <a:lnTo>
                        <a:pt x="157" y="167"/>
                      </a:lnTo>
                      <a:lnTo>
                        <a:pt x="158" y="165"/>
                      </a:lnTo>
                      <a:lnTo>
                        <a:pt x="159" y="165"/>
                      </a:lnTo>
                      <a:lnTo>
                        <a:pt x="158" y="165"/>
                      </a:lnTo>
                      <a:lnTo>
                        <a:pt x="158" y="163"/>
                      </a:lnTo>
                      <a:lnTo>
                        <a:pt x="155" y="160"/>
                      </a:lnTo>
                      <a:lnTo>
                        <a:pt x="152" y="159"/>
                      </a:lnTo>
                      <a:lnTo>
                        <a:pt x="146" y="153"/>
                      </a:lnTo>
                      <a:lnTo>
                        <a:pt x="147" y="151"/>
                      </a:lnTo>
                      <a:lnTo>
                        <a:pt x="146" y="145"/>
                      </a:lnTo>
                      <a:lnTo>
                        <a:pt x="144" y="144"/>
                      </a:lnTo>
                      <a:lnTo>
                        <a:pt x="146" y="141"/>
                      </a:lnTo>
                      <a:lnTo>
                        <a:pt x="144" y="139"/>
                      </a:lnTo>
                      <a:lnTo>
                        <a:pt x="143" y="136"/>
                      </a:lnTo>
                      <a:lnTo>
                        <a:pt x="142" y="134"/>
                      </a:lnTo>
                      <a:lnTo>
                        <a:pt x="143" y="134"/>
                      </a:lnTo>
                      <a:lnTo>
                        <a:pt x="142" y="129"/>
                      </a:lnTo>
                      <a:lnTo>
                        <a:pt x="141" y="125"/>
                      </a:lnTo>
                      <a:lnTo>
                        <a:pt x="143" y="124"/>
                      </a:lnTo>
                      <a:lnTo>
                        <a:pt x="143" y="120"/>
                      </a:lnTo>
                      <a:lnTo>
                        <a:pt x="142" y="117"/>
                      </a:lnTo>
                      <a:lnTo>
                        <a:pt x="141" y="111"/>
                      </a:lnTo>
                      <a:lnTo>
                        <a:pt x="142" y="107"/>
                      </a:lnTo>
                      <a:lnTo>
                        <a:pt x="144" y="105"/>
                      </a:lnTo>
                      <a:lnTo>
                        <a:pt x="145" y="106"/>
                      </a:lnTo>
                      <a:lnTo>
                        <a:pt x="146" y="104"/>
                      </a:lnTo>
                      <a:lnTo>
                        <a:pt x="144" y="97"/>
                      </a:lnTo>
                      <a:lnTo>
                        <a:pt x="142" y="98"/>
                      </a:lnTo>
                      <a:lnTo>
                        <a:pt x="139" y="93"/>
                      </a:lnTo>
                      <a:lnTo>
                        <a:pt x="135" y="90"/>
                      </a:lnTo>
                      <a:lnTo>
                        <a:pt x="135" y="86"/>
                      </a:lnTo>
                      <a:lnTo>
                        <a:pt x="137" y="79"/>
                      </a:lnTo>
                      <a:lnTo>
                        <a:pt x="140" y="67"/>
                      </a:lnTo>
                      <a:lnTo>
                        <a:pt x="141" y="66"/>
                      </a:lnTo>
                      <a:lnTo>
                        <a:pt x="141" y="63"/>
                      </a:lnTo>
                      <a:lnTo>
                        <a:pt x="140" y="62"/>
                      </a:lnTo>
                      <a:lnTo>
                        <a:pt x="141" y="62"/>
                      </a:lnTo>
                      <a:lnTo>
                        <a:pt x="123" y="47"/>
                      </a:lnTo>
                      <a:lnTo>
                        <a:pt x="12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859">
                  <a:extLst>
                    <a:ext uri="{FF2B5EF4-FFF2-40B4-BE49-F238E27FC236}">
                      <a16:creationId xmlns:a16="http://schemas.microsoft.com/office/drawing/2014/main" id="{8C570327-DFA3-4965-8624-37416A88EE4F}"/>
                    </a:ext>
                  </a:extLst>
                </p:cNvPr>
                <p:cNvSpPr>
                  <a:spLocks/>
                </p:cNvSpPr>
                <p:nvPr/>
              </p:nvSpPr>
              <p:spPr bwMode="auto">
                <a:xfrm>
                  <a:off x="4016" y="2825"/>
                  <a:ext cx="28" cy="28"/>
                </a:xfrm>
                <a:custGeom>
                  <a:avLst/>
                  <a:gdLst>
                    <a:gd name="T0" fmla="*/ 19 w 28"/>
                    <a:gd name="T1" fmla="*/ 0 h 28"/>
                    <a:gd name="T2" fmla="*/ 19 w 28"/>
                    <a:gd name="T3" fmla="*/ 2 h 28"/>
                    <a:gd name="T4" fmla="*/ 18 w 28"/>
                    <a:gd name="T5" fmla="*/ 3 h 28"/>
                    <a:gd name="T6" fmla="*/ 16 w 28"/>
                    <a:gd name="T7" fmla="*/ 3 h 28"/>
                    <a:gd name="T8" fmla="*/ 14 w 28"/>
                    <a:gd name="T9" fmla="*/ 2 h 28"/>
                    <a:gd name="T10" fmla="*/ 13 w 28"/>
                    <a:gd name="T11" fmla="*/ 1 h 28"/>
                    <a:gd name="T12" fmla="*/ 11 w 28"/>
                    <a:gd name="T13" fmla="*/ 3 h 28"/>
                    <a:gd name="T14" fmla="*/ 8 w 28"/>
                    <a:gd name="T15" fmla="*/ 4 h 28"/>
                    <a:gd name="T16" fmla="*/ 8 w 28"/>
                    <a:gd name="T17" fmla="*/ 3 h 28"/>
                    <a:gd name="T18" fmla="*/ 5 w 28"/>
                    <a:gd name="T19" fmla="*/ 7 h 28"/>
                    <a:gd name="T20" fmla="*/ 2 w 28"/>
                    <a:gd name="T21" fmla="*/ 10 h 28"/>
                    <a:gd name="T22" fmla="*/ 0 w 28"/>
                    <a:gd name="T23" fmla="*/ 21 h 28"/>
                    <a:gd name="T24" fmla="*/ 0 w 28"/>
                    <a:gd name="T25" fmla="*/ 24 h 28"/>
                    <a:gd name="T26" fmla="*/ 1 w 28"/>
                    <a:gd name="T27" fmla="*/ 24 h 28"/>
                    <a:gd name="T28" fmla="*/ 4 w 28"/>
                    <a:gd name="T29" fmla="*/ 24 h 28"/>
                    <a:gd name="T30" fmla="*/ 5 w 28"/>
                    <a:gd name="T31" fmla="*/ 24 h 28"/>
                    <a:gd name="T32" fmla="*/ 6 w 28"/>
                    <a:gd name="T33" fmla="*/ 27 h 28"/>
                    <a:gd name="T34" fmla="*/ 8 w 28"/>
                    <a:gd name="T35" fmla="*/ 27 h 28"/>
                    <a:gd name="T36" fmla="*/ 9 w 28"/>
                    <a:gd name="T37" fmla="*/ 27 h 28"/>
                    <a:gd name="T38" fmla="*/ 11 w 28"/>
                    <a:gd name="T39" fmla="*/ 27 h 28"/>
                    <a:gd name="T40" fmla="*/ 11 w 28"/>
                    <a:gd name="T41" fmla="*/ 28 h 28"/>
                    <a:gd name="T42" fmla="*/ 14 w 28"/>
                    <a:gd name="T43" fmla="*/ 27 h 28"/>
                    <a:gd name="T44" fmla="*/ 14 w 28"/>
                    <a:gd name="T45" fmla="*/ 25 h 28"/>
                    <a:gd name="T46" fmla="*/ 16 w 28"/>
                    <a:gd name="T47" fmla="*/ 20 h 28"/>
                    <a:gd name="T48" fmla="*/ 16 w 28"/>
                    <a:gd name="T49" fmla="*/ 17 h 28"/>
                    <a:gd name="T50" fmla="*/ 17 w 28"/>
                    <a:gd name="T51" fmla="*/ 17 h 28"/>
                    <a:gd name="T52" fmla="*/ 18 w 28"/>
                    <a:gd name="T53" fmla="*/ 18 h 28"/>
                    <a:gd name="T54" fmla="*/ 20 w 28"/>
                    <a:gd name="T55" fmla="*/ 18 h 28"/>
                    <a:gd name="T56" fmla="*/ 21 w 28"/>
                    <a:gd name="T57" fmla="*/ 21 h 28"/>
                    <a:gd name="T58" fmla="*/ 22 w 28"/>
                    <a:gd name="T59" fmla="*/ 22 h 28"/>
                    <a:gd name="T60" fmla="*/ 22 w 28"/>
                    <a:gd name="T61" fmla="*/ 24 h 28"/>
                    <a:gd name="T62" fmla="*/ 23 w 28"/>
                    <a:gd name="T63" fmla="*/ 24 h 28"/>
                    <a:gd name="T64" fmla="*/ 25 w 28"/>
                    <a:gd name="T65" fmla="*/ 24 h 28"/>
                    <a:gd name="T66" fmla="*/ 26 w 28"/>
                    <a:gd name="T67" fmla="*/ 24 h 28"/>
                    <a:gd name="T68" fmla="*/ 27 w 28"/>
                    <a:gd name="T69" fmla="*/ 22 h 28"/>
                    <a:gd name="T70" fmla="*/ 28 w 28"/>
                    <a:gd name="T71" fmla="*/ 20 h 28"/>
                    <a:gd name="T72" fmla="*/ 28 w 28"/>
                    <a:gd name="T73" fmla="*/ 17 h 28"/>
                    <a:gd name="T74" fmla="*/ 28 w 28"/>
                    <a:gd name="T75" fmla="*/ 14 h 28"/>
                    <a:gd name="T76" fmla="*/ 27 w 28"/>
                    <a:gd name="T77" fmla="*/ 9 h 28"/>
                    <a:gd name="T78" fmla="*/ 25 w 28"/>
                    <a:gd name="T79" fmla="*/ 7 h 28"/>
                    <a:gd name="T80" fmla="*/ 25 w 28"/>
                    <a:gd name="T81" fmla="*/ 5 h 28"/>
                    <a:gd name="T82" fmla="*/ 24 w 28"/>
                    <a:gd name="T83" fmla="*/ 3 h 28"/>
                    <a:gd name="T84" fmla="*/ 21 w 28"/>
                    <a:gd name="T85" fmla="*/ 0 h 28"/>
                    <a:gd name="T86" fmla="*/ 21 w 28"/>
                    <a:gd name="T87" fmla="*/ 0 h 28"/>
                    <a:gd name="T88" fmla="*/ 19 w 28"/>
                    <a:gd name="T8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8">
                      <a:moveTo>
                        <a:pt x="19" y="0"/>
                      </a:moveTo>
                      <a:lnTo>
                        <a:pt x="19" y="2"/>
                      </a:lnTo>
                      <a:lnTo>
                        <a:pt x="18" y="3"/>
                      </a:lnTo>
                      <a:lnTo>
                        <a:pt x="16" y="3"/>
                      </a:lnTo>
                      <a:lnTo>
                        <a:pt x="14" y="2"/>
                      </a:lnTo>
                      <a:lnTo>
                        <a:pt x="13" y="1"/>
                      </a:lnTo>
                      <a:lnTo>
                        <a:pt x="11" y="3"/>
                      </a:lnTo>
                      <a:lnTo>
                        <a:pt x="8" y="4"/>
                      </a:lnTo>
                      <a:lnTo>
                        <a:pt x="8" y="3"/>
                      </a:lnTo>
                      <a:lnTo>
                        <a:pt x="5" y="7"/>
                      </a:lnTo>
                      <a:lnTo>
                        <a:pt x="2" y="10"/>
                      </a:lnTo>
                      <a:lnTo>
                        <a:pt x="0" y="21"/>
                      </a:lnTo>
                      <a:lnTo>
                        <a:pt x="0" y="24"/>
                      </a:lnTo>
                      <a:lnTo>
                        <a:pt x="1" y="24"/>
                      </a:lnTo>
                      <a:lnTo>
                        <a:pt x="4" y="24"/>
                      </a:lnTo>
                      <a:lnTo>
                        <a:pt x="5" y="24"/>
                      </a:lnTo>
                      <a:lnTo>
                        <a:pt x="6" y="27"/>
                      </a:lnTo>
                      <a:lnTo>
                        <a:pt x="8" y="27"/>
                      </a:lnTo>
                      <a:lnTo>
                        <a:pt x="9" y="27"/>
                      </a:lnTo>
                      <a:lnTo>
                        <a:pt x="11" y="27"/>
                      </a:lnTo>
                      <a:lnTo>
                        <a:pt x="11" y="28"/>
                      </a:lnTo>
                      <a:lnTo>
                        <a:pt x="14" y="27"/>
                      </a:lnTo>
                      <a:lnTo>
                        <a:pt x="14" y="25"/>
                      </a:lnTo>
                      <a:lnTo>
                        <a:pt x="16" y="20"/>
                      </a:lnTo>
                      <a:lnTo>
                        <a:pt x="16" y="17"/>
                      </a:lnTo>
                      <a:lnTo>
                        <a:pt x="17" y="17"/>
                      </a:lnTo>
                      <a:lnTo>
                        <a:pt x="18" y="18"/>
                      </a:lnTo>
                      <a:lnTo>
                        <a:pt x="20" y="18"/>
                      </a:lnTo>
                      <a:lnTo>
                        <a:pt x="21" y="21"/>
                      </a:lnTo>
                      <a:lnTo>
                        <a:pt x="22" y="22"/>
                      </a:lnTo>
                      <a:lnTo>
                        <a:pt x="22" y="24"/>
                      </a:lnTo>
                      <a:lnTo>
                        <a:pt x="23" y="24"/>
                      </a:lnTo>
                      <a:lnTo>
                        <a:pt x="25" y="24"/>
                      </a:lnTo>
                      <a:lnTo>
                        <a:pt x="26" y="24"/>
                      </a:lnTo>
                      <a:lnTo>
                        <a:pt x="27" y="22"/>
                      </a:lnTo>
                      <a:lnTo>
                        <a:pt x="28" y="20"/>
                      </a:lnTo>
                      <a:lnTo>
                        <a:pt x="28" y="17"/>
                      </a:lnTo>
                      <a:lnTo>
                        <a:pt x="28" y="14"/>
                      </a:lnTo>
                      <a:lnTo>
                        <a:pt x="27" y="9"/>
                      </a:lnTo>
                      <a:lnTo>
                        <a:pt x="25" y="7"/>
                      </a:lnTo>
                      <a:lnTo>
                        <a:pt x="25" y="5"/>
                      </a:lnTo>
                      <a:lnTo>
                        <a:pt x="24" y="3"/>
                      </a:lnTo>
                      <a:lnTo>
                        <a:pt x="21" y="0"/>
                      </a:lnTo>
                      <a:lnTo>
                        <a:pt x="21" y="0"/>
                      </a:lnTo>
                      <a:lnTo>
                        <a:pt x="1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860">
                  <a:extLst>
                    <a:ext uri="{FF2B5EF4-FFF2-40B4-BE49-F238E27FC236}">
                      <a16:creationId xmlns:a16="http://schemas.microsoft.com/office/drawing/2014/main" id="{131FB1C4-50E1-4EAE-AF4C-F3BD611D2FCC}"/>
                    </a:ext>
                  </a:extLst>
                </p:cNvPr>
                <p:cNvSpPr>
                  <a:spLocks/>
                </p:cNvSpPr>
                <p:nvPr/>
              </p:nvSpPr>
              <p:spPr bwMode="auto">
                <a:xfrm>
                  <a:off x="4016" y="2842"/>
                  <a:ext cx="28" cy="41"/>
                </a:xfrm>
                <a:custGeom>
                  <a:avLst/>
                  <a:gdLst>
                    <a:gd name="T0" fmla="*/ 21 w 28"/>
                    <a:gd name="T1" fmla="*/ 4 h 41"/>
                    <a:gd name="T2" fmla="*/ 20 w 28"/>
                    <a:gd name="T3" fmla="*/ 1 h 41"/>
                    <a:gd name="T4" fmla="*/ 18 w 28"/>
                    <a:gd name="T5" fmla="*/ 1 h 41"/>
                    <a:gd name="T6" fmla="*/ 17 w 28"/>
                    <a:gd name="T7" fmla="*/ 0 h 41"/>
                    <a:gd name="T8" fmla="*/ 16 w 28"/>
                    <a:gd name="T9" fmla="*/ 0 h 41"/>
                    <a:gd name="T10" fmla="*/ 16 w 28"/>
                    <a:gd name="T11" fmla="*/ 3 h 41"/>
                    <a:gd name="T12" fmla="*/ 14 w 28"/>
                    <a:gd name="T13" fmla="*/ 8 h 41"/>
                    <a:gd name="T14" fmla="*/ 14 w 28"/>
                    <a:gd name="T15" fmla="*/ 10 h 41"/>
                    <a:gd name="T16" fmla="*/ 11 w 28"/>
                    <a:gd name="T17" fmla="*/ 11 h 41"/>
                    <a:gd name="T18" fmla="*/ 11 w 28"/>
                    <a:gd name="T19" fmla="*/ 10 h 41"/>
                    <a:gd name="T20" fmla="*/ 9 w 28"/>
                    <a:gd name="T21" fmla="*/ 10 h 41"/>
                    <a:gd name="T22" fmla="*/ 8 w 28"/>
                    <a:gd name="T23" fmla="*/ 10 h 41"/>
                    <a:gd name="T24" fmla="*/ 6 w 28"/>
                    <a:gd name="T25" fmla="*/ 10 h 41"/>
                    <a:gd name="T26" fmla="*/ 5 w 28"/>
                    <a:gd name="T27" fmla="*/ 7 h 41"/>
                    <a:gd name="T28" fmla="*/ 4 w 28"/>
                    <a:gd name="T29" fmla="*/ 7 h 41"/>
                    <a:gd name="T30" fmla="*/ 1 w 28"/>
                    <a:gd name="T31" fmla="*/ 7 h 41"/>
                    <a:gd name="T32" fmla="*/ 0 w 28"/>
                    <a:gd name="T33" fmla="*/ 7 h 41"/>
                    <a:gd name="T34" fmla="*/ 0 w 28"/>
                    <a:gd name="T35" fmla="*/ 9 h 41"/>
                    <a:gd name="T36" fmla="*/ 1 w 28"/>
                    <a:gd name="T37" fmla="*/ 12 h 41"/>
                    <a:gd name="T38" fmla="*/ 1 w 28"/>
                    <a:gd name="T39" fmla="*/ 16 h 41"/>
                    <a:gd name="T40" fmla="*/ 1 w 28"/>
                    <a:gd name="T41" fmla="*/ 21 h 41"/>
                    <a:gd name="T42" fmla="*/ 4 w 28"/>
                    <a:gd name="T43" fmla="*/ 40 h 41"/>
                    <a:gd name="T44" fmla="*/ 11 w 28"/>
                    <a:gd name="T45" fmla="*/ 41 h 41"/>
                    <a:gd name="T46" fmla="*/ 16 w 28"/>
                    <a:gd name="T47" fmla="*/ 39 h 41"/>
                    <a:gd name="T48" fmla="*/ 18 w 28"/>
                    <a:gd name="T49" fmla="*/ 35 h 41"/>
                    <a:gd name="T50" fmla="*/ 22 w 28"/>
                    <a:gd name="T51" fmla="*/ 30 h 41"/>
                    <a:gd name="T52" fmla="*/ 24 w 28"/>
                    <a:gd name="T53" fmla="*/ 28 h 41"/>
                    <a:gd name="T54" fmla="*/ 25 w 28"/>
                    <a:gd name="T55" fmla="*/ 26 h 41"/>
                    <a:gd name="T56" fmla="*/ 28 w 28"/>
                    <a:gd name="T57" fmla="*/ 23 h 41"/>
                    <a:gd name="T58" fmla="*/ 28 w 28"/>
                    <a:gd name="T59" fmla="*/ 21 h 41"/>
                    <a:gd name="T60" fmla="*/ 28 w 28"/>
                    <a:gd name="T61" fmla="*/ 15 h 41"/>
                    <a:gd name="T62" fmla="*/ 25 w 28"/>
                    <a:gd name="T63" fmla="*/ 15 h 41"/>
                    <a:gd name="T64" fmla="*/ 25 w 28"/>
                    <a:gd name="T65" fmla="*/ 13 h 41"/>
                    <a:gd name="T66" fmla="*/ 23 w 28"/>
                    <a:gd name="T67" fmla="*/ 12 h 41"/>
                    <a:gd name="T68" fmla="*/ 23 w 28"/>
                    <a:gd name="T69" fmla="*/ 10 h 41"/>
                    <a:gd name="T70" fmla="*/ 22 w 28"/>
                    <a:gd name="T71" fmla="*/ 8 h 41"/>
                    <a:gd name="T72" fmla="*/ 22 w 28"/>
                    <a:gd name="T73" fmla="*/ 7 h 41"/>
                    <a:gd name="T74" fmla="*/ 22 w 28"/>
                    <a:gd name="T75" fmla="*/ 5 h 41"/>
                    <a:gd name="T76" fmla="*/ 21 w 28"/>
                    <a:gd name="T7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41">
                      <a:moveTo>
                        <a:pt x="21" y="4"/>
                      </a:moveTo>
                      <a:lnTo>
                        <a:pt x="20" y="1"/>
                      </a:lnTo>
                      <a:lnTo>
                        <a:pt x="18" y="1"/>
                      </a:lnTo>
                      <a:lnTo>
                        <a:pt x="17" y="0"/>
                      </a:lnTo>
                      <a:lnTo>
                        <a:pt x="16" y="0"/>
                      </a:lnTo>
                      <a:lnTo>
                        <a:pt x="16" y="3"/>
                      </a:lnTo>
                      <a:lnTo>
                        <a:pt x="14" y="8"/>
                      </a:lnTo>
                      <a:lnTo>
                        <a:pt x="14" y="10"/>
                      </a:lnTo>
                      <a:lnTo>
                        <a:pt x="11" y="11"/>
                      </a:lnTo>
                      <a:lnTo>
                        <a:pt x="11" y="10"/>
                      </a:lnTo>
                      <a:lnTo>
                        <a:pt x="9" y="10"/>
                      </a:lnTo>
                      <a:lnTo>
                        <a:pt x="8" y="10"/>
                      </a:lnTo>
                      <a:lnTo>
                        <a:pt x="6" y="10"/>
                      </a:lnTo>
                      <a:lnTo>
                        <a:pt x="5" y="7"/>
                      </a:lnTo>
                      <a:lnTo>
                        <a:pt x="4" y="7"/>
                      </a:lnTo>
                      <a:lnTo>
                        <a:pt x="1" y="7"/>
                      </a:lnTo>
                      <a:lnTo>
                        <a:pt x="0" y="7"/>
                      </a:lnTo>
                      <a:lnTo>
                        <a:pt x="0" y="9"/>
                      </a:lnTo>
                      <a:lnTo>
                        <a:pt x="1" y="12"/>
                      </a:lnTo>
                      <a:lnTo>
                        <a:pt x="1" y="16"/>
                      </a:lnTo>
                      <a:lnTo>
                        <a:pt x="1" y="21"/>
                      </a:lnTo>
                      <a:lnTo>
                        <a:pt x="4" y="40"/>
                      </a:lnTo>
                      <a:lnTo>
                        <a:pt x="11" y="41"/>
                      </a:lnTo>
                      <a:lnTo>
                        <a:pt x="16" y="39"/>
                      </a:lnTo>
                      <a:lnTo>
                        <a:pt x="18" y="35"/>
                      </a:lnTo>
                      <a:lnTo>
                        <a:pt x="22" y="30"/>
                      </a:lnTo>
                      <a:lnTo>
                        <a:pt x="24" y="28"/>
                      </a:lnTo>
                      <a:lnTo>
                        <a:pt x="25" y="26"/>
                      </a:lnTo>
                      <a:lnTo>
                        <a:pt x="28" y="23"/>
                      </a:lnTo>
                      <a:lnTo>
                        <a:pt x="28" y="21"/>
                      </a:lnTo>
                      <a:lnTo>
                        <a:pt x="28" y="15"/>
                      </a:lnTo>
                      <a:lnTo>
                        <a:pt x="25" y="15"/>
                      </a:lnTo>
                      <a:lnTo>
                        <a:pt x="25" y="13"/>
                      </a:lnTo>
                      <a:lnTo>
                        <a:pt x="23" y="12"/>
                      </a:lnTo>
                      <a:lnTo>
                        <a:pt x="23" y="10"/>
                      </a:lnTo>
                      <a:lnTo>
                        <a:pt x="22" y="8"/>
                      </a:lnTo>
                      <a:lnTo>
                        <a:pt x="22" y="7"/>
                      </a:lnTo>
                      <a:lnTo>
                        <a:pt x="22" y="5"/>
                      </a:lnTo>
                      <a:lnTo>
                        <a:pt x="2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861">
                  <a:extLst>
                    <a:ext uri="{FF2B5EF4-FFF2-40B4-BE49-F238E27FC236}">
                      <a16:creationId xmlns:a16="http://schemas.microsoft.com/office/drawing/2014/main" id="{22870E61-8097-4C69-84D6-75778724B752}"/>
                    </a:ext>
                  </a:extLst>
                </p:cNvPr>
                <p:cNvSpPr>
                  <a:spLocks/>
                </p:cNvSpPr>
                <p:nvPr/>
              </p:nvSpPr>
              <p:spPr bwMode="auto">
                <a:xfrm>
                  <a:off x="3776" y="2714"/>
                  <a:ext cx="270" cy="321"/>
                </a:xfrm>
                <a:custGeom>
                  <a:avLst/>
                  <a:gdLst>
                    <a:gd name="T0" fmla="*/ 14 w 270"/>
                    <a:gd name="T1" fmla="*/ 192 h 321"/>
                    <a:gd name="T2" fmla="*/ 31 w 270"/>
                    <a:gd name="T3" fmla="*/ 193 h 321"/>
                    <a:gd name="T4" fmla="*/ 64 w 270"/>
                    <a:gd name="T5" fmla="*/ 196 h 321"/>
                    <a:gd name="T6" fmla="*/ 67 w 270"/>
                    <a:gd name="T7" fmla="*/ 208 h 321"/>
                    <a:gd name="T8" fmla="*/ 73 w 270"/>
                    <a:gd name="T9" fmla="*/ 222 h 321"/>
                    <a:gd name="T10" fmla="*/ 88 w 270"/>
                    <a:gd name="T11" fmla="*/ 230 h 321"/>
                    <a:gd name="T12" fmla="*/ 102 w 270"/>
                    <a:gd name="T13" fmla="*/ 216 h 321"/>
                    <a:gd name="T14" fmla="*/ 120 w 270"/>
                    <a:gd name="T15" fmla="*/ 214 h 321"/>
                    <a:gd name="T16" fmla="*/ 136 w 270"/>
                    <a:gd name="T17" fmla="*/ 227 h 321"/>
                    <a:gd name="T18" fmla="*/ 137 w 270"/>
                    <a:gd name="T19" fmla="*/ 239 h 321"/>
                    <a:gd name="T20" fmla="*/ 137 w 270"/>
                    <a:gd name="T21" fmla="*/ 256 h 321"/>
                    <a:gd name="T22" fmla="*/ 140 w 270"/>
                    <a:gd name="T23" fmla="*/ 265 h 321"/>
                    <a:gd name="T24" fmla="*/ 143 w 270"/>
                    <a:gd name="T25" fmla="*/ 278 h 321"/>
                    <a:gd name="T26" fmla="*/ 144 w 270"/>
                    <a:gd name="T27" fmla="*/ 283 h 321"/>
                    <a:gd name="T28" fmla="*/ 155 w 270"/>
                    <a:gd name="T29" fmla="*/ 284 h 321"/>
                    <a:gd name="T30" fmla="*/ 167 w 270"/>
                    <a:gd name="T31" fmla="*/ 280 h 321"/>
                    <a:gd name="T32" fmla="*/ 172 w 270"/>
                    <a:gd name="T33" fmla="*/ 287 h 321"/>
                    <a:gd name="T34" fmla="*/ 181 w 270"/>
                    <a:gd name="T35" fmla="*/ 284 h 321"/>
                    <a:gd name="T36" fmla="*/ 186 w 270"/>
                    <a:gd name="T37" fmla="*/ 292 h 321"/>
                    <a:gd name="T38" fmla="*/ 200 w 270"/>
                    <a:gd name="T39" fmla="*/ 297 h 321"/>
                    <a:gd name="T40" fmla="*/ 210 w 270"/>
                    <a:gd name="T41" fmla="*/ 290 h 321"/>
                    <a:gd name="T42" fmla="*/ 219 w 270"/>
                    <a:gd name="T43" fmla="*/ 302 h 321"/>
                    <a:gd name="T44" fmla="*/ 239 w 270"/>
                    <a:gd name="T45" fmla="*/ 321 h 321"/>
                    <a:gd name="T46" fmla="*/ 248 w 270"/>
                    <a:gd name="T47" fmla="*/ 321 h 321"/>
                    <a:gd name="T48" fmla="*/ 244 w 270"/>
                    <a:gd name="T49" fmla="*/ 305 h 321"/>
                    <a:gd name="T50" fmla="*/ 230 w 270"/>
                    <a:gd name="T51" fmla="*/ 294 h 321"/>
                    <a:gd name="T52" fmla="*/ 234 w 270"/>
                    <a:gd name="T53" fmla="*/ 273 h 321"/>
                    <a:gd name="T54" fmla="*/ 236 w 270"/>
                    <a:gd name="T55" fmla="*/ 259 h 321"/>
                    <a:gd name="T56" fmla="*/ 261 w 270"/>
                    <a:gd name="T57" fmla="*/ 232 h 321"/>
                    <a:gd name="T58" fmla="*/ 241 w 270"/>
                    <a:gd name="T59" fmla="*/ 149 h 321"/>
                    <a:gd name="T60" fmla="*/ 242 w 270"/>
                    <a:gd name="T61" fmla="*/ 121 h 321"/>
                    <a:gd name="T62" fmla="*/ 251 w 270"/>
                    <a:gd name="T63" fmla="*/ 94 h 321"/>
                    <a:gd name="T64" fmla="*/ 270 w 270"/>
                    <a:gd name="T65" fmla="*/ 57 h 321"/>
                    <a:gd name="T66" fmla="*/ 268 w 270"/>
                    <a:gd name="T67" fmla="*/ 36 h 321"/>
                    <a:gd name="T68" fmla="*/ 264 w 270"/>
                    <a:gd name="T69" fmla="*/ 28 h 321"/>
                    <a:gd name="T70" fmla="*/ 255 w 270"/>
                    <a:gd name="T71" fmla="*/ 17 h 321"/>
                    <a:gd name="T72" fmla="*/ 245 w 270"/>
                    <a:gd name="T73" fmla="*/ 13 h 321"/>
                    <a:gd name="T74" fmla="*/ 234 w 270"/>
                    <a:gd name="T75" fmla="*/ 14 h 321"/>
                    <a:gd name="T76" fmla="*/ 222 w 270"/>
                    <a:gd name="T77" fmla="*/ 10 h 321"/>
                    <a:gd name="T78" fmla="*/ 213 w 270"/>
                    <a:gd name="T79" fmla="*/ 3 h 321"/>
                    <a:gd name="T80" fmla="*/ 197 w 270"/>
                    <a:gd name="T81" fmla="*/ 1 h 321"/>
                    <a:gd name="T82" fmla="*/ 189 w 270"/>
                    <a:gd name="T83" fmla="*/ 2 h 321"/>
                    <a:gd name="T84" fmla="*/ 178 w 270"/>
                    <a:gd name="T85" fmla="*/ 7 h 321"/>
                    <a:gd name="T86" fmla="*/ 166 w 270"/>
                    <a:gd name="T87" fmla="*/ 8 h 321"/>
                    <a:gd name="T88" fmla="*/ 150 w 270"/>
                    <a:gd name="T89" fmla="*/ 8 h 321"/>
                    <a:gd name="T90" fmla="*/ 144 w 270"/>
                    <a:gd name="T91" fmla="*/ 20 h 321"/>
                    <a:gd name="T92" fmla="*/ 131 w 270"/>
                    <a:gd name="T93" fmla="*/ 18 h 321"/>
                    <a:gd name="T94" fmla="*/ 115 w 270"/>
                    <a:gd name="T95" fmla="*/ 10 h 321"/>
                    <a:gd name="T96" fmla="*/ 102 w 270"/>
                    <a:gd name="T97" fmla="*/ 5 h 321"/>
                    <a:gd name="T98" fmla="*/ 96 w 270"/>
                    <a:gd name="T99" fmla="*/ 14 h 321"/>
                    <a:gd name="T100" fmla="*/ 94 w 270"/>
                    <a:gd name="T101" fmla="*/ 25 h 321"/>
                    <a:gd name="T102" fmla="*/ 85 w 270"/>
                    <a:gd name="T103" fmla="*/ 53 h 321"/>
                    <a:gd name="T104" fmla="*/ 84 w 270"/>
                    <a:gd name="T105" fmla="*/ 76 h 321"/>
                    <a:gd name="T106" fmla="*/ 80 w 270"/>
                    <a:gd name="T107" fmla="*/ 100 h 321"/>
                    <a:gd name="T108" fmla="*/ 62 w 270"/>
                    <a:gd name="T109" fmla="*/ 118 h 321"/>
                    <a:gd name="T110" fmla="*/ 57 w 270"/>
                    <a:gd name="T111" fmla="*/ 146 h 321"/>
                    <a:gd name="T112" fmla="*/ 48 w 270"/>
                    <a:gd name="T113" fmla="*/ 164 h 321"/>
                    <a:gd name="T114" fmla="*/ 32 w 270"/>
                    <a:gd name="T115" fmla="*/ 170 h 321"/>
                    <a:gd name="T116" fmla="*/ 22 w 270"/>
                    <a:gd name="T117" fmla="*/ 169 h 321"/>
                    <a:gd name="T118" fmla="*/ 16 w 270"/>
                    <a:gd name="T119" fmla="*/ 173 h 321"/>
                    <a:gd name="T120" fmla="*/ 5 w 270"/>
                    <a:gd name="T121" fmla="*/ 189 h 321"/>
                    <a:gd name="T122" fmla="*/ 7 w 270"/>
                    <a:gd name="T123" fmla="*/ 19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321">
                      <a:moveTo>
                        <a:pt x="7" y="195"/>
                      </a:moveTo>
                      <a:lnTo>
                        <a:pt x="8" y="194"/>
                      </a:lnTo>
                      <a:lnTo>
                        <a:pt x="9" y="194"/>
                      </a:lnTo>
                      <a:lnTo>
                        <a:pt x="9" y="194"/>
                      </a:lnTo>
                      <a:lnTo>
                        <a:pt x="12" y="193"/>
                      </a:lnTo>
                      <a:lnTo>
                        <a:pt x="14" y="192"/>
                      </a:lnTo>
                      <a:lnTo>
                        <a:pt x="16" y="193"/>
                      </a:lnTo>
                      <a:lnTo>
                        <a:pt x="19" y="193"/>
                      </a:lnTo>
                      <a:lnTo>
                        <a:pt x="21" y="193"/>
                      </a:lnTo>
                      <a:lnTo>
                        <a:pt x="24" y="193"/>
                      </a:lnTo>
                      <a:lnTo>
                        <a:pt x="29" y="192"/>
                      </a:lnTo>
                      <a:lnTo>
                        <a:pt x="31" y="193"/>
                      </a:lnTo>
                      <a:lnTo>
                        <a:pt x="36" y="193"/>
                      </a:lnTo>
                      <a:lnTo>
                        <a:pt x="40" y="192"/>
                      </a:lnTo>
                      <a:lnTo>
                        <a:pt x="50" y="192"/>
                      </a:lnTo>
                      <a:lnTo>
                        <a:pt x="65" y="193"/>
                      </a:lnTo>
                      <a:lnTo>
                        <a:pt x="65" y="195"/>
                      </a:lnTo>
                      <a:lnTo>
                        <a:pt x="64" y="196"/>
                      </a:lnTo>
                      <a:lnTo>
                        <a:pt x="65" y="197"/>
                      </a:lnTo>
                      <a:lnTo>
                        <a:pt x="66" y="200"/>
                      </a:lnTo>
                      <a:lnTo>
                        <a:pt x="67" y="201"/>
                      </a:lnTo>
                      <a:lnTo>
                        <a:pt x="66" y="203"/>
                      </a:lnTo>
                      <a:lnTo>
                        <a:pt x="66" y="205"/>
                      </a:lnTo>
                      <a:lnTo>
                        <a:pt x="67" y="208"/>
                      </a:lnTo>
                      <a:lnTo>
                        <a:pt x="68" y="213"/>
                      </a:lnTo>
                      <a:lnTo>
                        <a:pt x="68" y="214"/>
                      </a:lnTo>
                      <a:lnTo>
                        <a:pt x="69" y="216"/>
                      </a:lnTo>
                      <a:lnTo>
                        <a:pt x="70" y="217"/>
                      </a:lnTo>
                      <a:lnTo>
                        <a:pt x="71" y="219"/>
                      </a:lnTo>
                      <a:lnTo>
                        <a:pt x="73" y="222"/>
                      </a:lnTo>
                      <a:lnTo>
                        <a:pt x="74" y="228"/>
                      </a:lnTo>
                      <a:lnTo>
                        <a:pt x="75" y="230"/>
                      </a:lnTo>
                      <a:lnTo>
                        <a:pt x="79" y="229"/>
                      </a:lnTo>
                      <a:lnTo>
                        <a:pt x="81" y="228"/>
                      </a:lnTo>
                      <a:lnTo>
                        <a:pt x="83" y="229"/>
                      </a:lnTo>
                      <a:lnTo>
                        <a:pt x="88" y="230"/>
                      </a:lnTo>
                      <a:lnTo>
                        <a:pt x="90" y="228"/>
                      </a:lnTo>
                      <a:lnTo>
                        <a:pt x="101" y="228"/>
                      </a:lnTo>
                      <a:lnTo>
                        <a:pt x="101" y="223"/>
                      </a:lnTo>
                      <a:lnTo>
                        <a:pt x="100" y="220"/>
                      </a:lnTo>
                      <a:lnTo>
                        <a:pt x="102" y="219"/>
                      </a:lnTo>
                      <a:lnTo>
                        <a:pt x="102" y="216"/>
                      </a:lnTo>
                      <a:lnTo>
                        <a:pt x="103" y="211"/>
                      </a:lnTo>
                      <a:lnTo>
                        <a:pt x="116" y="211"/>
                      </a:lnTo>
                      <a:lnTo>
                        <a:pt x="116" y="210"/>
                      </a:lnTo>
                      <a:lnTo>
                        <a:pt x="121" y="210"/>
                      </a:lnTo>
                      <a:lnTo>
                        <a:pt x="121" y="212"/>
                      </a:lnTo>
                      <a:lnTo>
                        <a:pt x="120" y="214"/>
                      </a:lnTo>
                      <a:lnTo>
                        <a:pt x="120" y="215"/>
                      </a:lnTo>
                      <a:lnTo>
                        <a:pt x="137" y="217"/>
                      </a:lnTo>
                      <a:lnTo>
                        <a:pt x="137" y="219"/>
                      </a:lnTo>
                      <a:lnTo>
                        <a:pt x="137" y="221"/>
                      </a:lnTo>
                      <a:lnTo>
                        <a:pt x="137" y="224"/>
                      </a:lnTo>
                      <a:lnTo>
                        <a:pt x="136" y="227"/>
                      </a:lnTo>
                      <a:lnTo>
                        <a:pt x="135" y="230"/>
                      </a:lnTo>
                      <a:lnTo>
                        <a:pt x="137" y="232"/>
                      </a:lnTo>
                      <a:lnTo>
                        <a:pt x="137" y="235"/>
                      </a:lnTo>
                      <a:lnTo>
                        <a:pt x="136" y="236"/>
                      </a:lnTo>
                      <a:lnTo>
                        <a:pt x="136" y="237"/>
                      </a:lnTo>
                      <a:lnTo>
                        <a:pt x="137" y="239"/>
                      </a:lnTo>
                      <a:lnTo>
                        <a:pt x="137" y="245"/>
                      </a:lnTo>
                      <a:lnTo>
                        <a:pt x="136" y="249"/>
                      </a:lnTo>
                      <a:lnTo>
                        <a:pt x="137" y="250"/>
                      </a:lnTo>
                      <a:lnTo>
                        <a:pt x="137" y="252"/>
                      </a:lnTo>
                      <a:lnTo>
                        <a:pt x="137" y="254"/>
                      </a:lnTo>
                      <a:lnTo>
                        <a:pt x="137" y="256"/>
                      </a:lnTo>
                      <a:lnTo>
                        <a:pt x="139" y="257"/>
                      </a:lnTo>
                      <a:lnTo>
                        <a:pt x="140" y="259"/>
                      </a:lnTo>
                      <a:lnTo>
                        <a:pt x="140" y="259"/>
                      </a:lnTo>
                      <a:lnTo>
                        <a:pt x="140" y="261"/>
                      </a:lnTo>
                      <a:lnTo>
                        <a:pt x="140" y="263"/>
                      </a:lnTo>
                      <a:lnTo>
                        <a:pt x="140" y="265"/>
                      </a:lnTo>
                      <a:lnTo>
                        <a:pt x="142" y="267"/>
                      </a:lnTo>
                      <a:lnTo>
                        <a:pt x="142" y="269"/>
                      </a:lnTo>
                      <a:lnTo>
                        <a:pt x="141" y="270"/>
                      </a:lnTo>
                      <a:lnTo>
                        <a:pt x="142" y="273"/>
                      </a:lnTo>
                      <a:lnTo>
                        <a:pt x="144" y="275"/>
                      </a:lnTo>
                      <a:lnTo>
                        <a:pt x="143" y="278"/>
                      </a:lnTo>
                      <a:lnTo>
                        <a:pt x="143" y="279"/>
                      </a:lnTo>
                      <a:lnTo>
                        <a:pt x="142" y="280"/>
                      </a:lnTo>
                      <a:lnTo>
                        <a:pt x="142" y="283"/>
                      </a:lnTo>
                      <a:lnTo>
                        <a:pt x="142" y="284"/>
                      </a:lnTo>
                      <a:lnTo>
                        <a:pt x="144" y="284"/>
                      </a:lnTo>
                      <a:lnTo>
                        <a:pt x="144" y="283"/>
                      </a:lnTo>
                      <a:lnTo>
                        <a:pt x="146" y="283"/>
                      </a:lnTo>
                      <a:lnTo>
                        <a:pt x="147" y="282"/>
                      </a:lnTo>
                      <a:lnTo>
                        <a:pt x="148" y="282"/>
                      </a:lnTo>
                      <a:lnTo>
                        <a:pt x="150" y="283"/>
                      </a:lnTo>
                      <a:lnTo>
                        <a:pt x="151" y="284"/>
                      </a:lnTo>
                      <a:lnTo>
                        <a:pt x="155" y="284"/>
                      </a:lnTo>
                      <a:lnTo>
                        <a:pt x="157" y="284"/>
                      </a:lnTo>
                      <a:lnTo>
                        <a:pt x="158" y="284"/>
                      </a:lnTo>
                      <a:lnTo>
                        <a:pt x="159" y="283"/>
                      </a:lnTo>
                      <a:lnTo>
                        <a:pt x="162" y="282"/>
                      </a:lnTo>
                      <a:lnTo>
                        <a:pt x="164" y="281"/>
                      </a:lnTo>
                      <a:lnTo>
                        <a:pt x="167" y="280"/>
                      </a:lnTo>
                      <a:lnTo>
                        <a:pt x="167" y="281"/>
                      </a:lnTo>
                      <a:lnTo>
                        <a:pt x="168" y="282"/>
                      </a:lnTo>
                      <a:lnTo>
                        <a:pt x="169" y="282"/>
                      </a:lnTo>
                      <a:lnTo>
                        <a:pt x="171" y="283"/>
                      </a:lnTo>
                      <a:lnTo>
                        <a:pt x="172" y="284"/>
                      </a:lnTo>
                      <a:lnTo>
                        <a:pt x="172" y="287"/>
                      </a:lnTo>
                      <a:lnTo>
                        <a:pt x="173" y="288"/>
                      </a:lnTo>
                      <a:lnTo>
                        <a:pt x="174" y="289"/>
                      </a:lnTo>
                      <a:lnTo>
                        <a:pt x="175" y="287"/>
                      </a:lnTo>
                      <a:lnTo>
                        <a:pt x="178" y="286"/>
                      </a:lnTo>
                      <a:lnTo>
                        <a:pt x="179" y="286"/>
                      </a:lnTo>
                      <a:lnTo>
                        <a:pt x="181" y="284"/>
                      </a:lnTo>
                      <a:lnTo>
                        <a:pt x="184" y="283"/>
                      </a:lnTo>
                      <a:lnTo>
                        <a:pt x="185" y="283"/>
                      </a:lnTo>
                      <a:lnTo>
                        <a:pt x="185" y="287"/>
                      </a:lnTo>
                      <a:lnTo>
                        <a:pt x="186" y="288"/>
                      </a:lnTo>
                      <a:lnTo>
                        <a:pt x="186" y="291"/>
                      </a:lnTo>
                      <a:lnTo>
                        <a:pt x="186" y="292"/>
                      </a:lnTo>
                      <a:lnTo>
                        <a:pt x="187" y="292"/>
                      </a:lnTo>
                      <a:lnTo>
                        <a:pt x="190" y="294"/>
                      </a:lnTo>
                      <a:lnTo>
                        <a:pt x="191" y="294"/>
                      </a:lnTo>
                      <a:lnTo>
                        <a:pt x="195" y="297"/>
                      </a:lnTo>
                      <a:lnTo>
                        <a:pt x="197" y="297"/>
                      </a:lnTo>
                      <a:lnTo>
                        <a:pt x="200" y="297"/>
                      </a:lnTo>
                      <a:lnTo>
                        <a:pt x="201" y="299"/>
                      </a:lnTo>
                      <a:lnTo>
                        <a:pt x="203" y="299"/>
                      </a:lnTo>
                      <a:lnTo>
                        <a:pt x="207" y="297"/>
                      </a:lnTo>
                      <a:lnTo>
                        <a:pt x="207" y="295"/>
                      </a:lnTo>
                      <a:lnTo>
                        <a:pt x="209" y="291"/>
                      </a:lnTo>
                      <a:lnTo>
                        <a:pt x="210" y="290"/>
                      </a:lnTo>
                      <a:lnTo>
                        <a:pt x="212" y="290"/>
                      </a:lnTo>
                      <a:lnTo>
                        <a:pt x="213" y="290"/>
                      </a:lnTo>
                      <a:lnTo>
                        <a:pt x="213" y="295"/>
                      </a:lnTo>
                      <a:lnTo>
                        <a:pt x="215" y="298"/>
                      </a:lnTo>
                      <a:lnTo>
                        <a:pt x="216" y="300"/>
                      </a:lnTo>
                      <a:lnTo>
                        <a:pt x="219" y="302"/>
                      </a:lnTo>
                      <a:lnTo>
                        <a:pt x="224" y="304"/>
                      </a:lnTo>
                      <a:lnTo>
                        <a:pt x="227" y="307"/>
                      </a:lnTo>
                      <a:lnTo>
                        <a:pt x="230" y="311"/>
                      </a:lnTo>
                      <a:lnTo>
                        <a:pt x="233" y="314"/>
                      </a:lnTo>
                      <a:lnTo>
                        <a:pt x="236" y="318"/>
                      </a:lnTo>
                      <a:lnTo>
                        <a:pt x="239" y="321"/>
                      </a:lnTo>
                      <a:lnTo>
                        <a:pt x="241" y="321"/>
                      </a:lnTo>
                      <a:lnTo>
                        <a:pt x="243" y="321"/>
                      </a:lnTo>
                      <a:lnTo>
                        <a:pt x="245" y="320"/>
                      </a:lnTo>
                      <a:lnTo>
                        <a:pt x="246" y="320"/>
                      </a:lnTo>
                      <a:lnTo>
                        <a:pt x="246" y="321"/>
                      </a:lnTo>
                      <a:lnTo>
                        <a:pt x="248" y="321"/>
                      </a:lnTo>
                      <a:lnTo>
                        <a:pt x="249" y="320"/>
                      </a:lnTo>
                      <a:lnTo>
                        <a:pt x="248" y="302"/>
                      </a:lnTo>
                      <a:lnTo>
                        <a:pt x="247" y="301"/>
                      </a:lnTo>
                      <a:lnTo>
                        <a:pt x="244" y="302"/>
                      </a:lnTo>
                      <a:lnTo>
                        <a:pt x="244" y="304"/>
                      </a:lnTo>
                      <a:lnTo>
                        <a:pt x="244" y="305"/>
                      </a:lnTo>
                      <a:lnTo>
                        <a:pt x="244" y="306"/>
                      </a:lnTo>
                      <a:lnTo>
                        <a:pt x="238" y="306"/>
                      </a:lnTo>
                      <a:lnTo>
                        <a:pt x="237" y="304"/>
                      </a:lnTo>
                      <a:lnTo>
                        <a:pt x="236" y="301"/>
                      </a:lnTo>
                      <a:lnTo>
                        <a:pt x="232" y="296"/>
                      </a:lnTo>
                      <a:lnTo>
                        <a:pt x="230" y="294"/>
                      </a:lnTo>
                      <a:lnTo>
                        <a:pt x="230" y="290"/>
                      </a:lnTo>
                      <a:lnTo>
                        <a:pt x="230" y="280"/>
                      </a:lnTo>
                      <a:lnTo>
                        <a:pt x="230" y="278"/>
                      </a:lnTo>
                      <a:lnTo>
                        <a:pt x="233" y="275"/>
                      </a:lnTo>
                      <a:lnTo>
                        <a:pt x="234" y="273"/>
                      </a:lnTo>
                      <a:lnTo>
                        <a:pt x="234" y="273"/>
                      </a:lnTo>
                      <a:lnTo>
                        <a:pt x="234" y="272"/>
                      </a:lnTo>
                      <a:lnTo>
                        <a:pt x="235" y="268"/>
                      </a:lnTo>
                      <a:lnTo>
                        <a:pt x="234" y="266"/>
                      </a:lnTo>
                      <a:lnTo>
                        <a:pt x="235" y="263"/>
                      </a:lnTo>
                      <a:lnTo>
                        <a:pt x="234" y="261"/>
                      </a:lnTo>
                      <a:lnTo>
                        <a:pt x="236" y="259"/>
                      </a:lnTo>
                      <a:lnTo>
                        <a:pt x="236" y="258"/>
                      </a:lnTo>
                      <a:lnTo>
                        <a:pt x="234" y="257"/>
                      </a:lnTo>
                      <a:lnTo>
                        <a:pt x="233" y="255"/>
                      </a:lnTo>
                      <a:lnTo>
                        <a:pt x="232" y="251"/>
                      </a:lnTo>
                      <a:lnTo>
                        <a:pt x="237" y="238"/>
                      </a:lnTo>
                      <a:lnTo>
                        <a:pt x="261" y="232"/>
                      </a:lnTo>
                      <a:lnTo>
                        <a:pt x="263" y="232"/>
                      </a:lnTo>
                      <a:lnTo>
                        <a:pt x="259" y="219"/>
                      </a:lnTo>
                      <a:lnTo>
                        <a:pt x="249" y="203"/>
                      </a:lnTo>
                      <a:lnTo>
                        <a:pt x="246" y="183"/>
                      </a:lnTo>
                      <a:lnTo>
                        <a:pt x="244" y="168"/>
                      </a:lnTo>
                      <a:lnTo>
                        <a:pt x="241" y="149"/>
                      </a:lnTo>
                      <a:lnTo>
                        <a:pt x="241" y="144"/>
                      </a:lnTo>
                      <a:lnTo>
                        <a:pt x="241" y="140"/>
                      </a:lnTo>
                      <a:lnTo>
                        <a:pt x="240" y="137"/>
                      </a:lnTo>
                      <a:lnTo>
                        <a:pt x="240" y="135"/>
                      </a:lnTo>
                      <a:lnTo>
                        <a:pt x="240" y="132"/>
                      </a:lnTo>
                      <a:lnTo>
                        <a:pt x="242" y="121"/>
                      </a:lnTo>
                      <a:lnTo>
                        <a:pt x="245" y="118"/>
                      </a:lnTo>
                      <a:lnTo>
                        <a:pt x="248" y="114"/>
                      </a:lnTo>
                      <a:lnTo>
                        <a:pt x="248" y="110"/>
                      </a:lnTo>
                      <a:lnTo>
                        <a:pt x="250" y="104"/>
                      </a:lnTo>
                      <a:lnTo>
                        <a:pt x="251" y="97"/>
                      </a:lnTo>
                      <a:lnTo>
                        <a:pt x="251" y="94"/>
                      </a:lnTo>
                      <a:lnTo>
                        <a:pt x="251" y="91"/>
                      </a:lnTo>
                      <a:lnTo>
                        <a:pt x="257" y="80"/>
                      </a:lnTo>
                      <a:lnTo>
                        <a:pt x="258" y="76"/>
                      </a:lnTo>
                      <a:lnTo>
                        <a:pt x="263" y="71"/>
                      </a:lnTo>
                      <a:lnTo>
                        <a:pt x="270" y="59"/>
                      </a:lnTo>
                      <a:lnTo>
                        <a:pt x="270" y="57"/>
                      </a:lnTo>
                      <a:lnTo>
                        <a:pt x="269" y="54"/>
                      </a:lnTo>
                      <a:lnTo>
                        <a:pt x="268" y="52"/>
                      </a:lnTo>
                      <a:lnTo>
                        <a:pt x="266" y="51"/>
                      </a:lnTo>
                      <a:lnTo>
                        <a:pt x="267" y="46"/>
                      </a:lnTo>
                      <a:lnTo>
                        <a:pt x="268" y="41"/>
                      </a:lnTo>
                      <a:lnTo>
                        <a:pt x="268" y="36"/>
                      </a:lnTo>
                      <a:lnTo>
                        <a:pt x="268" y="34"/>
                      </a:lnTo>
                      <a:lnTo>
                        <a:pt x="269" y="31"/>
                      </a:lnTo>
                      <a:lnTo>
                        <a:pt x="268" y="30"/>
                      </a:lnTo>
                      <a:lnTo>
                        <a:pt x="265" y="30"/>
                      </a:lnTo>
                      <a:lnTo>
                        <a:pt x="265" y="30"/>
                      </a:lnTo>
                      <a:lnTo>
                        <a:pt x="264" y="28"/>
                      </a:lnTo>
                      <a:lnTo>
                        <a:pt x="263" y="25"/>
                      </a:lnTo>
                      <a:lnTo>
                        <a:pt x="262" y="24"/>
                      </a:lnTo>
                      <a:lnTo>
                        <a:pt x="261" y="21"/>
                      </a:lnTo>
                      <a:lnTo>
                        <a:pt x="260" y="20"/>
                      </a:lnTo>
                      <a:lnTo>
                        <a:pt x="256" y="18"/>
                      </a:lnTo>
                      <a:lnTo>
                        <a:pt x="255" y="17"/>
                      </a:lnTo>
                      <a:lnTo>
                        <a:pt x="254" y="14"/>
                      </a:lnTo>
                      <a:lnTo>
                        <a:pt x="252" y="11"/>
                      </a:lnTo>
                      <a:lnTo>
                        <a:pt x="251" y="9"/>
                      </a:lnTo>
                      <a:lnTo>
                        <a:pt x="248" y="9"/>
                      </a:lnTo>
                      <a:lnTo>
                        <a:pt x="246" y="11"/>
                      </a:lnTo>
                      <a:lnTo>
                        <a:pt x="245" y="13"/>
                      </a:lnTo>
                      <a:lnTo>
                        <a:pt x="242" y="14"/>
                      </a:lnTo>
                      <a:lnTo>
                        <a:pt x="241" y="14"/>
                      </a:lnTo>
                      <a:lnTo>
                        <a:pt x="241" y="13"/>
                      </a:lnTo>
                      <a:lnTo>
                        <a:pt x="239" y="13"/>
                      </a:lnTo>
                      <a:lnTo>
                        <a:pt x="235" y="13"/>
                      </a:lnTo>
                      <a:lnTo>
                        <a:pt x="234" y="14"/>
                      </a:lnTo>
                      <a:lnTo>
                        <a:pt x="233" y="16"/>
                      </a:lnTo>
                      <a:lnTo>
                        <a:pt x="231" y="17"/>
                      </a:lnTo>
                      <a:lnTo>
                        <a:pt x="228" y="15"/>
                      </a:lnTo>
                      <a:lnTo>
                        <a:pt x="225" y="13"/>
                      </a:lnTo>
                      <a:lnTo>
                        <a:pt x="223" y="11"/>
                      </a:lnTo>
                      <a:lnTo>
                        <a:pt x="222" y="10"/>
                      </a:lnTo>
                      <a:lnTo>
                        <a:pt x="220" y="8"/>
                      </a:lnTo>
                      <a:lnTo>
                        <a:pt x="220" y="5"/>
                      </a:lnTo>
                      <a:lnTo>
                        <a:pt x="220" y="5"/>
                      </a:lnTo>
                      <a:lnTo>
                        <a:pt x="219" y="5"/>
                      </a:lnTo>
                      <a:lnTo>
                        <a:pt x="216" y="3"/>
                      </a:lnTo>
                      <a:lnTo>
                        <a:pt x="213" y="3"/>
                      </a:lnTo>
                      <a:lnTo>
                        <a:pt x="209" y="5"/>
                      </a:lnTo>
                      <a:lnTo>
                        <a:pt x="208" y="4"/>
                      </a:lnTo>
                      <a:lnTo>
                        <a:pt x="203" y="4"/>
                      </a:lnTo>
                      <a:lnTo>
                        <a:pt x="201" y="3"/>
                      </a:lnTo>
                      <a:lnTo>
                        <a:pt x="199" y="2"/>
                      </a:lnTo>
                      <a:lnTo>
                        <a:pt x="197" y="1"/>
                      </a:lnTo>
                      <a:lnTo>
                        <a:pt x="196" y="1"/>
                      </a:lnTo>
                      <a:lnTo>
                        <a:pt x="192" y="1"/>
                      </a:lnTo>
                      <a:lnTo>
                        <a:pt x="192" y="0"/>
                      </a:lnTo>
                      <a:lnTo>
                        <a:pt x="189" y="0"/>
                      </a:lnTo>
                      <a:lnTo>
                        <a:pt x="189" y="1"/>
                      </a:lnTo>
                      <a:lnTo>
                        <a:pt x="189" y="2"/>
                      </a:lnTo>
                      <a:lnTo>
                        <a:pt x="188" y="5"/>
                      </a:lnTo>
                      <a:lnTo>
                        <a:pt x="186" y="5"/>
                      </a:lnTo>
                      <a:lnTo>
                        <a:pt x="185" y="6"/>
                      </a:lnTo>
                      <a:lnTo>
                        <a:pt x="181" y="6"/>
                      </a:lnTo>
                      <a:lnTo>
                        <a:pt x="179" y="7"/>
                      </a:lnTo>
                      <a:lnTo>
                        <a:pt x="178" y="7"/>
                      </a:lnTo>
                      <a:lnTo>
                        <a:pt x="178" y="6"/>
                      </a:lnTo>
                      <a:lnTo>
                        <a:pt x="176" y="5"/>
                      </a:lnTo>
                      <a:lnTo>
                        <a:pt x="176" y="4"/>
                      </a:lnTo>
                      <a:lnTo>
                        <a:pt x="174" y="4"/>
                      </a:lnTo>
                      <a:lnTo>
                        <a:pt x="168" y="7"/>
                      </a:lnTo>
                      <a:lnTo>
                        <a:pt x="166" y="8"/>
                      </a:lnTo>
                      <a:lnTo>
                        <a:pt x="165" y="10"/>
                      </a:lnTo>
                      <a:lnTo>
                        <a:pt x="159" y="11"/>
                      </a:lnTo>
                      <a:lnTo>
                        <a:pt x="157" y="11"/>
                      </a:lnTo>
                      <a:lnTo>
                        <a:pt x="155" y="9"/>
                      </a:lnTo>
                      <a:lnTo>
                        <a:pt x="153" y="9"/>
                      </a:lnTo>
                      <a:lnTo>
                        <a:pt x="150" y="8"/>
                      </a:lnTo>
                      <a:lnTo>
                        <a:pt x="148" y="11"/>
                      </a:lnTo>
                      <a:lnTo>
                        <a:pt x="146" y="14"/>
                      </a:lnTo>
                      <a:lnTo>
                        <a:pt x="146" y="16"/>
                      </a:lnTo>
                      <a:lnTo>
                        <a:pt x="147" y="18"/>
                      </a:lnTo>
                      <a:lnTo>
                        <a:pt x="147" y="19"/>
                      </a:lnTo>
                      <a:lnTo>
                        <a:pt x="144" y="20"/>
                      </a:lnTo>
                      <a:lnTo>
                        <a:pt x="142" y="19"/>
                      </a:lnTo>
                      <a:lnTo>
                        <a:pt x="139" y="18"/>
                      </a:lnTo>
                      <a:lnTo>
                        <a:pt x="137" y="17"/>
                      </a:lnTo>
                      <a:lnTo>
                        <a:pt x="134" y="17"/>
                      </a:lnTo>
                      <a:lnTo>
                        <a:pt x="133" y="18"/>
                      </a:lnTo>
                      <a:lnTo>
                        <a:pt x="131" y="18"/>
                      </a:lnTo>
                      <a:lnTo>
                        <a:pt x="127" y="18"/>
                      </a:lnTo>
                      <a:lnTo>
                        <a:pt x="124" y="15"/>
                      </a:lnTo>
                      <a:lnTo>
                        <a:pt x="121" y="16"/>
                      </a:lnTo>
                      <a:lnTo>
                        <a:pt x="120" y="14"/>
                      </a:lnTo>
                      <a:lnTo>
                        <a:pt x="117" y="11"/>
                      </a:lnTo>
                      <a:lnTo>
                        <a:pt x="115" y="10"/>
                      </a:lnTo>
                      <a:lnTo>
                        <a:pt x="110" y="6"/>
                      </a:lnTo>
                      <a:lnTo>
                        <a:pt x="109" y="5"/>
                      </a:lnTo>
                      <a:lnTo>
                        <a:pt x="107" y="4"/>
                      </a:lnTo>
                      <a:lnTo>
                        <a:pt x="106" y="4"/>
                      </a:lnTo>
                      <a:lnTo>
                        <a:pt x="105" y="5"/>
                      </a:lnTo>
                      <a:lnTo>
                        <a:pt x="102" y="5"/>
                      </a:lnTo>
                      <a:lnTo>
                        <a:pt x="101" y="7"/>
                      </a:lnTo>
                      <a:lnTo>
                        <a:pt x="99" y="7"/>
                      </a:lnTo>
                      <a:lnTo>
                        <a:pt x="98" y="8"/>
                      </a:lnTo>
                      <a:lnTo>
                        <a:pt x="98" y="11"/>
                      </a:lnTo>
                      <a:lnTo>
                        <a:pt x="96" y="13"/>
                      </a:lnTo>
                      <a:lnTo>
                        <a:pt x="96" y="14"/>
                      </a:lnTo>
                      <a:lnTo>
                        <a:pt x="95" y="16"/>
                      </a:lnTo>
                      <a:lnTo>
                        <a:pt x="93" y="16"/>
                      </a:lnTo>
                      <a:lnTo>
                        <a:pt x="93" y="18"/>
                      </a:lnTo>
                      <a:lnTo>
                        <a:pt x="95" y="21"/>
                      </a:lnTo>
                      <a:lnTo>
                        <a:pt x="95" y="23"/>
                      </a:lnTo>
                      <a:lnTo>
                        <a:pt x="94" y="25"/>
                      </a:lnTo>
                      <a:lnTo>
                        <a:pt x="93" y="29"/>
                      </a:lnTo>
                      <a:lnTo>
                        <a:pt x="95" y="32"/>
                      </a:lnTo>
                      <a:lnTo>
                        <a:pt x="95" y="39"/>
                      </a:lnTo>
                      <a:lnTo>
                        <a:pt x="92" y="41"/>
                      </a:lnTo>
                      <a:lnTo>
                        <a:pt x="92" y="44"/>
                      </a:lnTo>
                      <a:lnTo>
                        <a:pt x="85" y="53"/>
                      </a:lnTo>
                      <a:lnTo>
                        <a:pt x="87" y="59"/>
                      </a:lnTo>
                      <a:lnTo>
                        <a:pt x="86" y="62"/>
                      </a:lnTo>
                      <a:lnTo>
                        <a:pt x="85" y="66"/>
                      </a:lnTo>
                      <a:lnTo>
                        <a:pt x="84" y="69"/>
                      </a:lnTo>
                      <a:lnTo>
                        <a:pt x="83" y="75"/>
                      </a:lnTo>
                      <a:lnTo>
                        <a:pt x="84" y="76"/>
                      </a:lnTo>
                      <a:lnTo>
                        <a:pt x="83" y="82"/>
                      </a:lnTo>
                      <a:lnTo>
                        <a:pt x="83" y="83"/>
                      </a:lnTo>
                      <a:lnTo>
                        <a:pt x="83" y="87"/>
                      </a:lnTo>
                      <a:lnTo>
                        <a:pt x="81" y="89"/>
                      </a:lnTo>
                      <a:lnTo>
                        <a:pt x="80" y="94"/>
                      </a:lnTo>
                      <a:lnTo>
                        <a:pt x="80" y="100"/>
                      </a:lnTo>
                      <a:lnTo>
                        <a:pt x="75" y="109"/>
                      </a:lnTo>
                      <a:lnTo>
                        <a:pt x="72" y="110"/>
                      </a:lnTo>
                      <a:lnTo>
                        <a:pt x="70" y="112"/>
                      </a:lnTo>
                      <a:lnTo>
                        <a:pt x="68" y="111"/>
                      </a:lnTo>
                      <a:lnTo>
                        <a:pt x="65" y="114"/>
                      </a:lnTo>
                      <a:lnTo>
                        <a:pt x="62" y="118"/>
                      </a:lnTo>
                      <a:lnTo>
                        <a:pt x="62" y="122"/>
                      </a:lnTo>
                      <a:lnTo>
                        <a:pt x="57" y="128"/>
                      </a:lnTo>
                      <a:lnTo>
                        <a:pt x="56" y="131"/>
                      </a:lnTo>
                      <a:lnTo>
                        <a:pt x="57" y="136"/>
                      </a:lnTo>
                      <a:lnTo>
                        <a:pt x="57" y="137"/>
                      </a:lnTo>
                      <a:lnTo>
                        <a:pt x="57" y="146"/>
                      </a:lnTo>
                      <a:lnTo>
                        <a:pt x="56" y="151"/>
                      </a:lnTo>
                      <a:lnTo>
                        <a:pt x="57" y="154"/>
                      </a:lnTo>
                      <a:lnTo>
                        <a:pt x="54" y="159"/>
                      </a:lnTo>
                      <a:lnTo>
                        <a:pt x="51" y="159"/>
                      </a:lnTo>
                      <a:lnTo>
                        <a:pt x="49" y="161"/>
                      </a:lnTo>
                      <a:lnTo>
                        <a:pt x="48" y="164"/>
                      </a:lnTo>
                      <a:lnTo>
                        <a:pt x="43" y="170"/>
                      </a:lnTo>
                      <a:lnTo>
                        <a:pt x="40" y="174"/>
                      </a:lnTo>
                      <a:lnTo>
                        <a:pt x="37" y="176"/>
                      </a:lnTo>
                      <a:lnTo>
                        <a:pt x="33" y="173"/>
                      </a:lnTo>
                      <a:lnTo>
                        <a:pt x="33" y="171"/>
                      </a:lnTo>
                      <a:lnTo>
                        <a:pt x="32" y="170"/>
                      </a:lnTo>
                      <a:lnTo>
                        <a:pt x="34" y="166"/>
                      </a:lnTo>
                      <a:lnTo>
                        <a:pt x="34" y="165"/>
                      </a:lnTo>
                      <a:lnTo>
                        <a:pt x="29" y="166"/>
                      </a:lnTo>
                      <a:lnTo>
                        <a:pt x="26" y="169"/>
                      </a:lnTo>
                      <a:lnTo>
                        <a:pt x="25" y="169"/>
                      </a:lnTo>
                      <a:lnTo>
                        <a:pt x="22" y="169"/>
                      </a:lnTo>
                      <a:lnTo>
                        <a:pt x="22" y="173"/>
                      </a:lnTo>
                      <a:lnTo>
                        <a:pt x="21" y="175"/>
                      </a:lnTo>
                      <a:lnTo>
                        <a:pt x="19" y="175"/>
                      </a:lnTo>
                      <a:lnTo>
                        <a:pt x="19" y="173"/>
                      </a:lnTo>
                      <a:lnTo>
                        <a:pt x="18" y="172"/>
                      </a:lnTo>
                      <a:lnTo>
                        <a:pt x="16" y="173"/>
                      </a:lnTo>
                      <a:lnTo>
                        <a:pt x="14" y="173"/>
                      </a:lnTo>
                      <a:lnTo>
                        <a:pt x="11" y="176"/>
                      </a:lnTo>
                      <a:lnTo>
                        <a:pt x="8" y="179"/>
                      </a:lnTo>
                      <a:lnTo>
                        <a:pt x="7" y="181"/>
                      </a:lnTo>
                      <a:lnTo>
                        <a:pt x="7" y="187"/>
                      </a:lnTo>
                      <a:lnTo>
                        <a:pt x="5" y="189"/>
                      </a:lnTo>
                      <a:lnTo>
                        <a:pt x="2" y="190"/>
                      </a:lnTo>
                      <a:lnTo>
                        <a:pt x="0" y="191"/>
                      </a:lnTo>
                      <a:lnTo>
                        <a:pt x="1" y="194"/>
                      </a:lnTo>
                      <a:lnTo>
                        <a:pt x="5" y="194"/>
                      </a:lnTo>
                      <a:lnTo>
                        <a:pt x="6" y="195"/>
                      </a:lnTo>
                      <a:lnTo>
                        <a:pt x="7" y="195"/>
                      </a:lnTo>
                      <a:lnTo>
                        <a:pt x="7"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862">
                  <a:extLst>
                    <a:ext uri="{FF2B5EF4-FFF2-40B4-BE49-F238E27FC236}">
                      <a16:creationId xmlns:a16="http://schemas.microsoft.com/office/drawing/2014/main" id="{F443BF54-E259-49A0-8012-BB13B717C7BB}"/>
                    </a:ext>
                  </a:extLst>
                </p:cNvPr>
                <p:cNvSpPr>
                  <a:spLocks/>
                </p:cNvSpPr>
                <p:nvPr/>
              </p:nvSpPr>
              <p:spPr bwMode="auto">
                <a:xfrm>
                  <a:off x="4067" y="2966"/>
                  <a:ext cx="45" cy="136"/>
                </a:xfrm>
                <a:custGeom>
                  <a:avLst/>
                  <a:gdLst>
                    <a:gd name="T0" fmla="*/ 7 w 45"/>
                    <a:gd name="T1" fmla="*/ 6 h 136"/>
                    <a:gd name="T2" fmla="*/ 11 w 45"/>
                    <a:gd name="T3" fmla="*/ 8 h 136"/>
                    <a:gd name="T4" fmla="*/ 8 w 45"/>
                    <a:gd name="T5" fmla="*/ 14 h 136"/>
                    <a:gd name="T6" fmla="*/ 12 w 45"/>
                    <a:gd name="T7" fmla="*/ 18 h 136"/>
                    <a:gd name="T8" fmla="*/ 12 w 45"/>
                    <a:gd name="T9" fmla="*/ 23 h 136"/>
                    <a:gd name="T10" fmla="*/ 12 w 45"/>
                    <a:gd name="T11" fmla="*/ 25 h 136"/>
                    <a:gd name="T12" fmla="*/ 8 w 45"/>
                    <a:gd name="T13" fmla="*/ 32 h 136"/>
                    <a:gd name="T14" fmla="*/ 9 w 45"/>
                    <a:gd name="T15" fmla="*/ 38 h 136"/>
                    <a:gd name="T16" fmla="*/ 8 w 45"/>
                    <a:gd name="T17" fmla="*/ 42 h 136"/>
                    <a:gd name="T18" fmla="*/ 9 w 45"/>
                    <a:gd name="T19" fmla="*/ 46 h 136"/>
                    <a:gd name="T20" fmla="*/ 9 w 45"/>
                    <a:gd name="T21" fmla="*/ 49 h 136"/>
                    <a:gd name="T22" fmla="*/ 11 w 45"/>
                    <a:gd name="T23" fmla="*/ 52 h 136"/>
                    <a:gd name="T24" fmla="*/ 10 w 45"/>
                    <a:gd name="T25" fmla="*/ 54 h 136"/>
                    <a:gd name="T26" fmla="*/ 7 w 45"/>
                    <a:gd name="T27" fmla="*/ 56 h 136"/>
                    <a:gd name="T28" fmla="*/ 4 w 45"/>
                    <a:gd name="T29" fmla="*/ 61 h 136"/>
                    <a:gd name="T30" fmla="*/ 4 w 45"/>
                    <a:gd name="T31" fmla="*/ 65 h 136"/>
                    <a:gd name="T32" fmla="*/ 4 w 45"/>
                    <a:gd name="T33" fmla="*/ 69 h 136"/>
                    <a:gd name="T34" fmla="*/ 0 w 45"/>
                    <a:gd name="T35" fmla="*/ 73 h 136"/>
                    <a:gd name="T36" fmla="*/ 2 w 45"/>
                    <a:gd name="T37" fmla="*/ 77 h 136"/>
                    <a:gd name="T38" fmla="*/ 4 w 45"/>
                    <a:gd name="T39" fmla="*/ 82 h 136"/>
                    <a:gd name="T40" fmla="*/ 8 w 45"/>
                    <a:gd name="T41" fmla="*/ 83 h 136"/>
                    <a:gd name="T42" fmla="*/ 10 w 45"/>
                    <a:gd name="T43" fmla="*/ 86 h 136"/>
                    <a:gd name="T44" fmla="*/ 13 w 45"/>
                    <a:gd name="T45" fmla="*/ 90 h 136"/>
                    <a:gd name="T46" fmla="*/ 15 w 45"/>
                    <a:gd name="T47" fmla="*/ 89 h 136"/>
                    <a:gd name="T48" fmla="*/ 20 w 45"/>
                    <a:gd name="T49" fmla="*/ 87 h 136"/>
                    <a:gd name="T50" fmla="*/ 25 w 45"/>
                    <a:gd name="T51" fmla="*/ 91 h 136"/>
                    <a:gd name="T52" fmla="*/ 25 w 45"/>
                    <a:gd name="T53" fmla="*/ 100 h 136"/>
                    <a:gd name="T54" fmla="*/ 21 w 45"/>
                    <a:gd name="T55" fmla="*/ 107 h 136"/>
                    <a:gd name="T56" fmla="*/ 19 w 45"/>
                    <a:gd name="T57" fmla="*/ 114 h 136"/>
                    <a:gd name="T58" fmla="*/ 21 w 45"/>
                    <a:gd name="T59" fmla="*/ 120 h 136"/>
                    <a:gd name="T60" fmla="*/ 26 w 45"/>
                    <a:gd name="T61" fmla="*/ 126 h 136"/>
                    <a:gd name="T62" fmla="*/ 29 w 45"/>
                    <a:gd name="T63" fmla="*/ 129 h 136"/>
                    <a:gd name="T64" fmla="*/ 30 w 45"/>
                    <a:gd name="T65" fmla="*/ 134 h 136"/>
                    <a:gd name="T66" fmla="*/ 33 w 45"/>
                    <a:gd name="T67" fmla="*/ 135 h 136"/>
                    <a:gd name="T68" fmla="*/ 33 w 45"/>
                    <a:gd name="T69" fmla="*/ 128 h 136"/>
                    <a:gd name="T70" fmla="*/ 35 w 45"/>
                    <a:gd name="T71" fmla="*/ 122 h 136"/>
                    <a:gd name="T72" fmla="*/ 40 w 45"/>
                    <a:gd name="T73" fmla="*/ 117 h 136"/>
                    <a:gd name="T74" fmla="*/ 42 w 45"/>
                    <a:gd name="T75" fmla="*/ 112 h 136"/>
                    <a:gd name="T76" fmla="*/ 41 w 45"/>
                    <a:gd name="T77" fmla="*/ 104 h 136"/>
                    <a:gd name="T78" fmla="*/ 40 w 45"/>
                    <a:gd name="T79" fmla="*/ 101 h 136"/>
                    <a:gd name="T80" fmla="*/ 43 w 45"/>
                    <a:gd name="T81" fmla="*/ 100 h 136"/>
                    <a:gd name="T82" fmla="*/ 45 w 45"/>
                    <a:gd name="T83" fmla="*/ 97 h 136"/>
                    <a:gd name="T84" fmla="*/ 44 w 45"/>
                    <a:gd name="T85" fmla="*/ 93 h 136"/>
                    <a:gd name="T86" fmla="*/ 40 w 45"/>
                    <a:gd name="T87" fmla="*/ 83 h 136"/>
                    <a:gd name="T88" fmla="*/ 33 w 45"/>
                    <a:gd name="T89" fmla="*/ 75 h 136"/>
                    <a:gd name="T90" fmla="*/ 31 w 45"/>
                    <a:gd name="T91" fmla="*/ 73 h 136"/>
                    <a:gd name="T92" fmla="*/ 25 w 45"/>
                    <a:gd name="T93" fmla="*/ 68 h 136"/>
                    <a:gd name="T94" fmla="*/ 23 w 45"/>
                    <a:gd name="T95" fmla="*/ 49 h 136"/>
                    <a:gd name="T96" fmla="*/ 22 w 45"/>
                    <a:gd name="T97" fmla="*/ 14 h 136"/>
                    <a:gd name="T98" fmla="*/ 16 w 45"/>
                    <a:gd name="T99" fmla="*/ 6 h 136"/>
                    <a:gd name="T100" fmla="*/ 14 w 45"/>
                    <a:gd name="T101" fmla="*/ 4 h 136"/>
                    <a:gd name="T102" fmla="*/ 12 w 45"/>
                    <a:gd name="T103" fmla="*/ 3 h 136"/>
                    <a:gd name="T104" fmla="*/ 10 w 45"/>
                    <a:gd name="T105" fmla="*/ 3 h 136"/>
                    <a:gd name="T106" fmla="*/ 7 w 45"/>
                    <a:gd name="T107" fmla="*/ 1 h 136"/>
                    <a:gd name="T108" fmla="*/ 5 w 45"/>
                    <a:gd name="T109" fmla="*/ 0 h 136"/>
                    <a:gd name="T110" fmla="*/ 5 w 45"/>
                    <a:gd name="T111"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136">
                      <a:moveTo>
                        <a:pt x="6" y="4"/>
                      </a:moveTo>
                      <a:lnTo>
                        <a:pt x="7" y="6"/>
                      </a:lnTo>
                      <a:lnTo>
                        <a:pt x="8" y="7"/>
                      </a:lnTo>
                      <a:lnTo>
                        <a:pt x="11" y="8"/>
                      </a:lnTo>
                      <a:lnTo>
                        <a:pt x="10" y="9"/>
                      </a:lnTo>
                      <a:lnTo>
                        <a:pt x="8" y="14"/>
                      </a:lnTo>
                      <a:lnTo>
                        <a:pt x="9" y="15"/>
                      </a:lnTo>
                      <a:lnTo>
                        <a:pt x="12" y="18"/>
                      </a:lnTo>
                      <a:lnTo>
                        <a:pt x="12" y="20"/>
                      </a:lnTo>
                      <a:lnTo>
                        <a:pt x="12" y="23"/>
                      </a:lnTo>
                      <a:lnTo>
                        <a:pt x="12" y="24"/>
                      </a:lnTo>
                      <a:lnTo>
                        <a:pt x="12" y="25"/>
                      </a:lnTo>
                      <a:lnTo>
                        <a:pt x="8" y="29"/>
                      </a:lnTo>
                      <a:lnTo>
                        <a:pt x="8" y="32"/>
                      </a:lnTo>
                      <a:lnTo>
                        <a:pt x="9" y="35"/>
                      </a:lnTo>
                      <a:lnTo>
                        <a:pt x="9" y="38"/>
                      </a:lnTo>
                      <a:lnTo>
                        <a:pt x="10" y="40"/>
                      </a:lnTo>
                      <a:lnTo>
                        <a:pt x="8" y="42"/>
                      </a:lnTo>
                      <a:lnTo>
                        <a:pt x="10" y="45"/>
                      </a:lnTo>
                      <a:lnTo>
                        <a:pt x="9" y="46"/>
                      </a:lnTo>
                      <a:lnTo>
                        <a:pt x="8" y="47"/>
                      </a:lnTo>
                      <a:lnTo>
                        <a:pt x="9" y="49"/>
                      </a:lnTo>
                      <a:lnTo>
                        <a:pt x="9" y="51"/>
                      </a:lnTo>
                      <a:lnTo>
                        <a:pt x="11" y="52"/>
                      </a:lnTo>
                      <a:lnTo>
                        <a:pt x="12" y="53"/>
                      </a:lnTo>
                      <a:lnTo>
                        <a:pt x="10" y="54"/>
                      </a:lnTo>
                      <a:lnTo>
                        <a:pt x="9" y="55"/>
                      </a:lnTo>
                      <a:lnTo>
                        <a:pt x="7" y="56"/>
                      </a:lnTo>
                      <a:lnTo>
                        <a:pt x="4" y="59"/>
                      </a:lnTo>
                      <a:lnTo>
                        <a:pt x="4" y="61"/>
                      </a:lnTo>
                      <a:lnTo>
                        <a:pt x="4" y="63"/>
                      </a:lnTo>
                      <a:lnTo>
                        <a:pt x="4" y="65"/>
                      </a:lnTo>
                      <a:lnTo>
                        <a:pt x="4" y="66"/>
                      </a:lnTo>
                      <a:lnTo>
                        <a:pt x="4" y="69"/>
                      </a:lnTo>
                      <a:lnTo>
                        <a:pt x="2" y="72"/>
                      </a:lnTo>
                      <a:lnTo>
                        <a:pt x="0" y="73"/>
                      </a:lnTo>
                      <a:lnTo>
                        <a:pt x="1" y="74"/>
                      </a:lnTo>
                      <a:lnTo>
                        <a:pt x="2" y="77"/>
                      </a:lnTo>
                      <a:lnTo>
                        <a:pt x="4" y="80"/>
                      </a:lnTo>
                      <a:lnTo>
                        <a:pt x="4" y="82"/>
                      </a:lnTo>
                      <a:lnTo>
                        <a:pt x="8" y="81"/>
                      </a:lnTo>
                      <a:lnTo>
                        <a:pt x="8" y="83"/>
                      </a:lnTo>
                      <a:lnTo>
                        <a:pt x="9" y="84"/>
                      </a:lnTo>
                      <a:lnTo>
                        <a:pt x="10" y="86"/>
                      </a:lnTo>
                      <a:lnTo>
                        <a:pt x="11" y="88"/>
                      </a:lnTo>
                      <a:lnTo>
                        <a:pt x="13" y="90"/>
                      </a:lnTo>
                      <a:lnTo>
                        <a:pt x="14" y="89"/>
                      </a:lnTo>
                      <a:lnTo>
                        <a:pt x="15" y="89"/>
                      </a:lnTo>
                      <a:lnTo>
                        <a:pt x="17" y="87"/>
                      </a:lnTo>
                      <a:lnTo>
                        <a:pt x="20" y="87"/>
                      </a:lnTo>
                      <a:lnTo>
                        <a:pt x="23" y="89"/>
                      </a:lnTo>
                      <a:lnTo>
                        <a:pt x="25" y="91"/>
                      </a:lnTo>
                      <a:lnTo>
                        <a:pt x="25" y="96"/>
                      </a:lnTo>
                      <a:lnTo>
                        <a:pt x="25" y="100"/>
                      </a:lnTo>
                      <a:lnTo>
                        <a:pt x="22" y="104"/>
                      </a:lnTo>
                      <a:lnTo>
                        <a:pt x="21" y="107"/>
                      </a:lnTo>
                      <a:lnTo>
                        <a:pt x="19" y="111"/>
                      </a:lnTo>
                      <a:lnTo>
                        <a:pt x="19" y="114"/>
                      </a:lnTo>
                      <a:lnTo>
                        <a:pt x="21" y="117"/>
                      </a:lnTo>
                      <a:lnTo>
                        <a:pt x="21" y="120"/>
                      </a:lnTo>
                      <a:lnTo>
                        <a:pt x="23" y="123"/>
                      </a:lnTo>
                      <a:lnTo>
                        <a:pt x="26" y="126"/>
                      </a:lnTo>
                      <a:lnTo>
                        <a:pt x="28" y="128"/>
                      </a:lnTo>
                      <a:lnTo>
                        <a:pt x="29" y="129"/>
                      </a:lnTo>
                      <a:lnTo>
                        <a:pt x="31" y="132"/>
                      </a:lnTo>
                      <a:lnTo>
                        <a:pt x="30" y="134"/>
                      </a:lnTo>
                      <a:lnTo>
                        <a:pt x="31" y="136"/>
                      </a:lnTo>
                      <a:lnTo>
                        <a:pt x="33" y="135"/>
                      </a:lnTo>
                      <a:lnTo>
                        <a:pt x="34" y="132"/>
                      </a:lnTo>
                      <a:lnTo>
                        <a:pt x="33" y="128"/>
                      </a:lnTo>
                      <a:lnTo>
                        <a:pt x="35" y="125"/>
                      </a:lnTo>
                      <a:lnTo>
                        <a:pt x="35" y="122"/>
                      </a:lnTo>
                      <a:lnTo>
                        <a:pt x="36" y="118"/>
                      </a:lnTo>
                      <a:lnTo>
                        <a:pt x="40" y="117"/>
                      </a:lnTo>
                      <a:lnTo>
                        <a:pt x="41" y="114"/>
                      </a:lnTo>
                      <a:lnTo>
                        <a:pt x="42" y="112"/>
                      </a:lnTo>
                      <a:lnTo>
                        <a:pt x="42" y="106"/>
                      </a:lnTo>
                      <a:lnTo>
                        <a:pt x="41" y="104"/>
                      </a:lnTo>
                      <a:lnTo>
                        <a:pt x="41" y="102"/>
                      </a:lnTo>
                      <a:lnTo>
                        <a:pt x="40" y="101"/>
                      </a:lnTo>
                      <a:lnTo>
                        <a:pt x="41" y="100"/>
                      </a:lnTo>
                      <a:lnTo>
                        <a:pt x="43" y="100"/>
                      </a:lnTo>
                      <a:lnTo>
                        <a:pt x="43" y="98"/>
                      </a:lnTo>
                      <a:lnTo>
                        <a:pt x="45" y="97"/>
                      </a:lnTo>
                      <a:lnTo>
                        <a:pt x="45" y="95"/>
                      </a:lnTo>
                      <a:lnTo>
                        <a:pt x="44" y="93"/>
                      </a:lnTo>
                      <a:lnTo>
                        <a:pt x="43" y="89"/>
                      </a:lnTo>
                      <a:lnTo>
                        <a:pt x="40" y="83"/>
                      </a:lnTo>
                      <a:lnTo>
                        <a:pt x="39" y="81"/>
                      </a:lnTo>
                      <a:lnTo>
                        <a:pt x="33" y="75"/>
                      </a:lnTo>
                      <a:lnTo>
                        <a:pt x="33" y="75"/>
                      </a:lnTo>
                      <a:lnTo>
                        <a:pt x="31" y="73"/>
                      </a:lnTo>
                      <a:lnTo>
                        <a:pt x="29" y="71"/>
                      </a:lnTo>
                      <a:lnTo>
                        <a:pt x="25" y="68"/>
                      </a:lnTo>
                      <a:lnTo>
                        <a:pt x="22" y="52"/>
                      </a:lnTo>
                      <a:lnTo>
                        <a:pt x="23" y="49"/>
                      </a:lnTo>
                      <a:lnTo>
                        <a:pt x="23" y="21"/>
                      </a:lnTo>
                      <a:lnTo>
                        <a:pt x="22" y="14"/>
                      </a:lnTo>
                      <a:lnTo>
                        <a:pt x="18" y="7"/>
                      </a:lnTo>
                      <a:lnTo>
                        <a:pt x="16" y="6"/>
                      </a:lnTo>
                      <a:lnTo>
                        <a:pt x="15" y="5"/>
                      </a:lnTo>
                      <a:lnTo>
                        <a:pt x="14" y="4"/>
                      </a:lnTo>
                      <a:lnTo>
                        <a:pt x="13" y="4"/>
                      </a:lnTo>
                      <a:lnTo>
                        <a:pt x="12" y="3"/>
                      </a:lnTo>
                      <a:lnTo>
                        <a:pt x="11" y="2"/>
                      </a:lnTo>
                      <a:lnTo>
                        <a:pt x="10" y="3"/>
                      </a:lnTo>
                      <a:lnTo>
                        <a:pt x="9" y="2"/>
                      </a:lnTo>
                      <a:lnTo>
                        <a:pt x="7" y="1"/>
                      </a:lnTo>
                      <a:lnTo>
                        <a:pt x="6" y="0"/>
                      </a:lnTo>
                      <a:lnTo>
                        <a:pt x="5" y="0"/>
                      </a:lnTo>
                      <a:lnTo>
                        <a:pt x="5" y="0"/>
                      </a:lnTo>
                      <a:lnTo>
                        <a:pt x="5"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863">
                  <a:extLst>
                    <a:ext uri="{FF2B5EF4-FFF2-40B4-BE49-F238E27FC236}">
                      <a16:creationId xmlns:a16="http://schemas.microsoft.com/office/drawing/2014/main" id="{F0E71B14-7E07-4717-BA05-04CE62E31FBF}"/>
                    </a:ext>
                  </a:extLst>
                </p:cNvPr>
                <p:cNvSpPr>
                  <a:spLocks/>
                </p:cNvSpPr>
                <p:nvPr/>
              </p:nvSpPr>
              <p:spPr bwMode="auto">
                <a:xfrm>
                  <a:off x="3912" y="2946"/>
                  <a:ext cx="167" cy="170"/>
                </a:xfrm>
                <a:custGeom>
                  <a:avLst/>
                  <a:gdLst>
                    <a:gd name="T0" fmla="*/ 98 w 167"/>
                    <a:gd name="T1" fmla="*/ 25 h 170"/>
                    <a:gd name="T2" fmla="*/ 99 w 167"/>
                    <a:gd name="T3" fmla="*/ 31 h 170"/>
                    <a:gd name="T4" fmla="*/ 98 w 167"/>
                    <a:gd name="T5" fmla="*/ 41 h 170"/>
                    <a:gd name="T6" fmla="*/ 94 w 167"/>
                    <a:gd name="T7" fmla="*/ 48 h 170"/>
                    <a:gd name="T8" fmla="*/ 100 w 167"/>
                    <a:gd name="T9" fmla="*/ 69 h 170"/>
                    <a:gd name="T10" fmla="*/ 108 w 167"/>
                    <a:gd name="T11" fmla="*/ 73 h 170"/>
                    <a:gd name="T12" fmla="*/ 112 w 167"/>
                    <a:gd name="T13" fmla="*/ 70 h 170"/>
                    <a:gd name="T14" fmla="*/ 110 w 167"/>
                    <a:gd name="T15" fmla="*/ 88 h 170"/>
                    <a:gd name="T16" fmla="*/ 103 w 167"/>
                    <a:gd name="T17" fmla="*/ 89 h 170"/>
                    <a:gd name="T18" fmla="*/ 91 w 167"/>
                    <a:gd name="T19" fmla="*/ 75 h 170"/>
                    <a:gd name="T20" fmla="*/ 79 w 167"/>
                    <a:gd name="T21" fmla="*/ 66 h 170"/>
                    <a:gd name="T22" fmla="*/ 74 w 167"/>
                    <a:gd name="T23" fmla="*/ 58 h 170"/>
                    <a:gd name="T24" fmla="*/ 67 w 167"/>
                    <a:gd name="T25" fmla="*/ 67 h 170"/>
                    <a:gd name="T26" fmla="*/ 59 w 167"/>
                    <a:gd name="T27" fmla="*/ 65 h 170"/>
                    <a:gd name="T28" fmla="*/ 50 w 167"/>
                    <a:gd name="T29" fmla="*/ 60 h 170"/>
                    <a:gd name="T30" fmla="*/ 49 w 167"/>
                    <a:gd name="T31" fmla="*/ 51 h 170"/>
                    <a:gd name="T32" fmla="*/ 42 w 167"/>
                    <a:gd name="T33" fmla="*/ 54 h 170"/>
                    <a:gd name="T34" fmla="*/ 36 w 167"/>
                    <a:gd name="T35" fmla="*/ 55 h 170"/>
                    <a:gd name="T36" fmla="*/ 32 w 167"/>
                    <a:gd name="T37" fmla="*/ 50 h 170"/>
                    <a:gd name="T38" fmla="*/ 30 w 167"/>
                    <a:gd name="T39" fmla="*/ 52 h 170"/>
                    <a:gd name="T40" fmla="*/ 32 w 167"/>
                    <a:gd name="T41" fmla="*/ 72 h 170"/>
                    <a:gd name="T42" fmla="*/ 32 w 167"/>
                    <a:gd name="T43" fmla="*/ 83 h 170"/>
                    <a:gd name="T44" fmla="*/ 3 w 167"/>
                    <a:gd name="T45" fmla="*/ 144 h 170"/>
                    <a:gd name="T46" fmla="*/ 10 w 167"/>
                    <a:gd name="T47" fmla="*/ 154 h 170"/>
                    <a:gd name="T48" fmla="*/ 17 w 167"/>
                    <a:gd name="T49" fmla="*/ 161 h 170"/>
                    <a:gd name="T50" fmla="*/ 34 w 167"/>
                    <a:gd name="T51" fmla="*/ 161 h 170"/>
                    <a:gd name="T52" fmla="*/ 40 w 167"/>
                    <a:gd name="T53" fmla="*/ 162 h 170"/>
                    <a:gd name="T54" fmla="*/ 45 w 167"/>
                    <a:gd name="T55" fmla="*/ 165 h 170"/>
                    <a:gd name="T56" fmla="*/ 53 w 167"/>
                    <a:gd name="T57" fmla="*/ 169 h 170"/>
                    <a:gd name="T58" fmla="*/ 62 w 167"/>
                    <a:gd name="T59" fmla="*/ 167 h 170"/>
                    <a:gd name="T60" fmla="*/ 66 w 167"/>
                    <a:gd name="T61" fmla="*/ 169 h 170"/>
                    <a:gd name="T62" fmla="*/ 84 w 167"/>
                    <a:gd name="T63" fmla="*/ 151 h 170"/>
                    <a:gd name="T64" fmla="*/ 98 w 167"/>
                    <a:gd name="T65" fmla="*/ 141 h 170"/>
                    <a:gd name="T66" fmla="*/ 99 w 167"/>
                    <a:gd name="T67" fmla="*/ 133 h 170"/>
                    <a:gd name="T68" fmla="*/ 110 w 167"/>
                    <a:gd name="T69" fmla="*/ 127 h 170"/>
                    <a:gd name="T70" fmla="*/ 119 w 167"/>
                    <a:gd name="T71" fmla="*/ 129 h 170"/>
                    <a:gd name="T72" fmla="*/ 119 w 167"/>
                    <a:gd name="T73" fmla="*/ 121 h 170"/>
                    <a:gd name="T74" fmla="*/ 143 w 167"/>
                    <a:gd name="T75" fmla="*/ 108 h 170"/>
                    <a:gd name="T76" fmla="*/ 159 w 167"/>
                    <a:gd name="T77" fmla="*/ 102 h 170"/>
                    <a:gd name="T78" fmla="*/ 155 w 167"/>
                    <a:gd name="T79" fmla="*/ 93 h 170"/>
                    <a:gd name="T80" fmla="*/ 159 w 167"/>
                    <a:gd name="T81" fmla="*/ 85 h 170"/>
                    <a:gd name="T82" fmla="*/ 162 w 167"/>
                    <a:gd name="T83" fmla="*/ 76 h 170"/>
                    <a:gd name="T84" fmla="*/ 166 w 167"/>
                    <a:gd name="T85" fmla="*/ 72 h 170"/>
                    <a:gd name="T86" fmla="*/ 164 w 167"/>
                    <a:gd name="T87" fmla="*/ 66 h 170"/>
                    <a:gd name="T88" fmla="*/ 164 w 167"/>
                    <a:gd name="T89" fmla="*/ 58 h 170"/>
                    <a:gd name="T90" fmla="*/ 167 w 167"/>
                    <a:gd name="T91" fmla="*/ 45 h 170"/>
                    <a:gd name="T92" fmla="*/ 167 w 167"/>
                    <a:gd name="T93" fmla="*/ 38 h 170"/>
                    <a:gd name="T94" fmla="*/ 166 w 167"/>
                    <a:gd name="T95" fmla="*/ 28 h 170"/>
                    <a:gd name="T96" fmla="*/ 160 w 167"/>
                    <a:gd name="T97" fmla="*/ 23 h 170"/>
                    <a:gd name="T98" fmla="*/ 156 w 167"/>
                    <a:gd name="T99" fmla="*/ 17 h 170"/>
                    <a:gd name="T100" fmla="*/ 150 w 167"/>
                    <a:gd name="T101" fmla="*/ 12 h 170"/>
                    <a:gd name="T102" fmla="*/ 139 w 167"/>
                    <a:gd name="T103" fmla="*/ 6 h 170"/>
                    <a:gd name="T104" fmla="*/ 132 w 167"/>
                    <a:gd name="T105"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70">
                      <a:moveTo>
                        <a:pt x="101" y="6"/>
                      </a:moveTo>
                      <a:lnTo>
                        <a:pt x="96" y="19"/>
                      </a:lnTo>
                      <a:lnTo>
                        <a:pt x="97" y="23"/>
                      </a:lnTo>
                      <a:lnTo>
                        <a:pt x="98" y="25"/>
                      </a:lnTo>
                      <a:lnTo>
                        <a:pt x="100" y="26"/>
                      </a:lnTo>
                      <a:lnTo>
                        <a:pt x="100" y="27"/>
                      </a:lnTo>
                      <a:lnTo>
                        <a:pt x="98" y="29"/>
                      </a:lnTo>
                      <a:lnTo>
                        <a:pt x="99" y="31"/>
                      </a:lnTo>
                      <a:lnTo>
                        <a:pt x="98" y="34"/>
                      </a:lnTo>
                      <a:lnTo>
                        <a:pt x="99" y="36"/>
                      </a:lnTo>
                      <a:lnTo>
                        <a:pt x="98" y="40"/>
                      </a:lnTo>
                      <a:lnTo>
                        <a:pt x="98" y="41"/>
                      </a:lnTo>
                      <a:lnTo>
                        <a:pt x="98" y="41"/>
                      </a:lnTo>
                      <a:lnTo>
                        <a:pt x="97" y="43"/>
                      </a:lnTo>
                      <a:lnTo>
                        <a:pt x="94" y="46"/>
                      </a:lnTo>
                      <a:lnTo>
                        <a:pt x="94" y="48"/>
                      </a:lnTo>
                      <a:lnTo>
                        <a:pt x="94" y="58"/>
                      </a:lnTo>
                      <a:lnTo>
                        <a:pt x="94" y="62"/>
                      </a:lnTo>
                      <a:lnTo>
                        <a:pt x="96" y="64"/>
                      </a:lnTo>
                      <a:lnTo>
                        <a:pt x="100" y="69"/>
                      </a:lnTo>
                      <a:lnTo>
                        <a:pt x="101" y="72"/>
                      </a:lnTo>
                      <a:lnTo>
                        <a:pt x="102" y="74"/>
                      </a:lnTo>
                      <a:lnTo>
                        <a:pt x="108" y="74"/>
                      </a:lnTo>
                      <a:lnTo>
                        <a:pt x="108" y="73"/>
                      </a:lnTo>
                      <a:lnTo>
                        <a:pt x="108" y="72"/>
                      </a:lnTo>
                      <a:lnTo>
                        <a:pt x="108" y="70"/>
                      </a:lnTo>
                      <a:lnTo>
                        <a:pt x="111" y="69"/>
                      </a:lnTo>
                      <a:lnTo>
                        <a:pt x="112" y="70"/>
                      </a:lnTo>
                      <a:lnTo>
                        <a:pt x="113" y="88"/>
                      </a:lnTo>
                      <a:lnTo>
                        <a:pt x="112" y="89"/>
                      </a:lnTo>
                      <a:lnTo>
                        <a:pt x="110" y="89"/>
                      </a:lnTo>
                      <a:lnTo>
                        <a:pt x="110" y="88"/>
                      </a:lnTo>
                      <a:lnTo>
                        <a:pt x="109" y="88"/>
                      </a:lnTo>
                      <a:lnTo>
                        <a:pt x="107" y="89"/>
                      </a:lnTo>
                      <a:lnTo>
                        <a:pt x="105" y="89"/>
                      </a:lnTo>
                      <a:lnTo>
                        <a:pt x="103" y="89"/>
                      </a:lnTo>
                      <a:lnTo>
                        <a:pt x="100" y="86"/>
                      </a:lnTo>
                      <a:lnTo>
                        <a:pt x="97" y="82"/>
                      </a:lnTo>
                      <a:lnTo>
                        <a:pt x="94" y="79"/>
                      </a:lnTo>
                      <a:lnTo>
                        <a:pt x="91" y="75"/>
                      </a:lnTo>
                      <a:lnTo>
                        <a:pt x="88" y="72"/>
                      </a:lnTo>
                      <a:lnTo>
                        <a:pt x="83" y="70"/>
                      </a:lnTo>
                      <a:lnTo>
                        <a:pt x="80" y="68"/>
                      </a:lnTo>
                      <a:lnTo>
                        <a:pt x="79" y="66"/>
                      </a:lnTo>
                      <a:lnTo>
                        <a:pt x="77" y="63"/>
                      </a:lnTo>
                      <a:lnTo>
                        <a:pt x="77" y="58"/>
                      </a:lnTo>
                      <a:lnTo>
                        <a:pt x="76" y="58"/>
                      </a:lnTo>
                      <a:lnTo>
                        <a:pt x="74" y="58"/>
                      </a:lnTo>
                      <a:lnTo>
                        <a:pt x="73" y="59"/>
                      </a:lnTo>
                      <a:lnTo>
                        <a:pt x="71" y="63"/>
                      </a:lnTo>
                      <a:lnTo>
                        <a:pt x="71" y="65"/>
                      </a:lnTo>
                      <a:lnTo>
                        <a:pt x="67" y="67"/>
                      </a:lnTo>
                      <a:lnTo>
                        <a:pt x="65" y="67"/>
                      </a:lnTo>
                      <a:lnTo>
                        <a:pt x="64" y="65"/>
                      </a:lnTo>
                      <a:lnTo>
                        <a:pt x="61" y="65"/>
                      </a:lnTo>
                      <a:lnTo>
                        <a:pt x="59" y="65"/>
                      </a:lnTo>
                      <a:lnTo>
                        <a:pt x="55" y="62"/>
                      </a:lnTo>
                      <a:lnTo>
                        <a:pt x="54" y="62"/>
                      </a:lnTo>
                      <a:lnTo>
                        <a:pt x="51" y="60"/>
                      </a:lnTo>
                      <a:lnTo>
                        <a:pt x="50" y="60"/>
                      </a:lnTo>
                      <a:lnTo>
                        <a:pt x="50" y="59"/>
                      </a:lnTo>
                      <a:lnTo>
                        <a:pt x="50" y="56"/>
                      </a:lnTo>
                      <a:lnTo>
                        <a:pt x="49" y="55"/>
                      </a:lnTo>
                      <a:lnTo>
                        <a:pt x="49" y="51"/>
                      </a:lnTo>
                      <a:lnTo>
                        <a:pt x="48" y="51"/>
                      </a:lnTo>
                      <a:lnTo>
                        <a:pt x="45" y="52"/>
                      </a:lnTo>
                      <a:lnTo>
                        <a:pt x="43" y="54"/>
                      </a:lnTo>
                      <a:lnTo>
                        <a:pt x="42" y="54"/>
                      </a:lnTo>
                      <a:lnTo>
                        <a:pt x="39" y="55"/>
                      </a:lnTo>
                      <a:lnTo>
                        <a:pt x="38" y="57"/>
                      </a:lnTo>
                      <a:lnTo>
                        <a:pt x="37" y="56"/>
                      </a:lnTo>
                      <a:lnTo>
                        <a:pt x="36" y="55"/>
                      </a:lnTo>
                      <a:lnTo>
                        <a:pt x="36" y="52"/>
                      </a:lnTo>
                      <a:lnTo>
                        <a:pt x="35" y="51"/>
                      </a:lnTo>
                      <a:lnTo>
                        <a:pt x="33" y="50"/>
                      </a:lnTo>
                      <a:lnTo>
                        <a:pt x="32" y="50"/>
                      </a:lnTo>
                      <a:lnTo>
                        <a:pt x="31" y="49"/>
                      </a:lnTo>
                      <a:lnTo>
                        <a:pt x="31" y="50"/>
                      </a:lnTo>
                      <a:lnTo>
                        <a:pt x="31" y="51"/>
                      </a:lnTo>
                      <a:lnTo>
                        <a:pt x="30" y="52"/>
                      </a:lnTo>
                      <a:lnTo>
                        <a:pt x="31" y="59"/>
                      </a:lnTo>
                      <a:lnTo>
                        <a:pt x="31" y="65"/>
                      </a:lnTo>
                      <a:lnTo>
                        <a:pt x="31" y="69"/>
                      </a:lnTo>
                      <a:lnTo>
                        <a:pt x="32" y="72"/>
                      </a:lnTo>
                      <a:lnTo>
                        <a:pt x="32" y="75"/>
                      </a:lnTo>
                      <a:lnTo>
                        <a:pt x="31" y="76"/>
                      </a:lnTo>
                      <a:lnTo>
                        <a:pt x="31" y="81"/>
                      </a:lnTo>
                      <a:lnTo>
                        <a:pt x="32" y="83"/>
                      </a:lnTo>
                      <a:lnTo>
                        <a:pt x="1" y="83"/>
                      </a:lnTo>
                      <a:lnTo>
                        <a:pt x="0" y="139"/>
                      </a:lnTo>
                      <a:lnTo>
                        <a:pt x="1" y="141"/>
                      </a:lnTo>
                      <a:lnTo>
                        <a:pt x="3" y="144"/>
                      </a:lnTo>
                      <a:lnTo>
                        <a:pt x="4" y="146"/>
                      </a:lnTo>
                      <a:lnTo>
                        <a:pt x="5" y="148"/>
                      </a:lnTo>
                      <a:lnTo>
                        <a:pt x="8" y="149"/>
                      </a:lnTo>
                      <a:lnTo>
                        <a:pt x="10" y="154"/>
                      </a:lnTo>
                      <a:lnTo>
                        <a:pt x="12" y="155"/>
                      </a:lnTo>
                      <a:lnTo>
                        <a:pt x="15" y="156"/>
                      </a:lnTo>
                      <a:lnTo>
                        <a:pt x="15" y="158"/>
                      </a:lnTo>
                      <a:lnTo>
                        <a:pt x="17" y="161"/>
                      </a:lnTo>
                      <a:lnTo>
                        <a:pt x="18" y="162"/>
                      </a:lnTo>
                      <a:lnTo>
                        <a:pt x="19" y="165"/>
                      </a:lnTo>
                      <a:lnTo>
                        <a:pt x="33" y="161"/>
                      </a:lnTo>
                      <a:lnTo>
                        <a:pt x="34" y="161"/>
                      </a:lnTo>
                      <a:lnTo>
                        <a:pt x="38" y="160"/>
                      </a:lnTo>
                      <a:lnTo>
                        <a:pt x="39" y="161"/>
                      </a:lnTo>
                      <a:lnTo>
                        <a:pt x="39" y="161"/>
                      </a:lnTo>
                      <a:lnTo>
                        <a:pt x="40" y="162"/>
                      </a:lnTo>
                      <a:lnTo>
                        <a:pt x="42" y="162"/>
                      </a:lnTo>
                      <a:lnTo>
                        <a:pt x="42" y="162"/>
                      </a:lnTo>
                      <a:lnTo>
                        <a:pt x="43" y="162"/>
                      </a:lnTo>
                      <a:lnTo>
                        <a:pt x="45" y="165"/>
                      </a:lnTo>
                      <a:lnTo>
                        <a:pt x="46" y="165"/>
                      </a:lnTo>
                      <a:lnTo>
                        <a:pt x="49" y="165"/>
                      </a:lnTo>
                      <a:lnTo>
                        <a:pt x="53" y="167"/>
                      </a:lnTo>
                      <a:lnTo>
                        <a:pt x="53" y="169"/>
                      </a:lnTo>
                      <a:lnTo>
                        <a:pt x="55" y="169"/>
                      </a:lnTo>
                      <a:lnTo>
                        <a:pt x="58" y="167"/>
                      </a:lnTo>
                      <a:lnTo>
                        <a:pt x="61" y="166"/>
                      </a:lnTo>
                      <a:lnTo>
                        <a:pt x="62" y="167"/>
                      </a:lnTo>
                      <a:lnTo>
                        <a:pt x="63" y="167"/>
                      </a:lnTo>
                      <a:lnTo>
                        <a:pt x="63" y="168"/>
                      </a:lnTo>
                      <a:lnTo>
                        <a:pt x="64" y="168"/>
                      </a:lnTo>
                      <a:lnTo>
                        <a:pt x="66" y="169"/>
                      </a:lnTo>
                      <a:lnTo>
                        <a:pt x="69" y="170"/>
                      </a:lnTo>
                      <a:lnTo>
                        <a:pt x="73" y="169"/>
                      </a:lnTo>
                      <a:lnTo>
                        <a:pt x="77" y="162"/>
                      </a:lnTo>
                      <a:lnTo>
                        <a:pt x="84" y="151"/>
                      </a:lnTo>
                      <a:lnTo>
                        <a:pt x="92" y="145"/>
                      </a:lnTo>
                      <a:lnTo>
                        <a:pt x="97" y="143"/>
                      </a:lnTo>
                      <a:lnTo>
                        <a:pt x="98" y="141"/>
                      </a:lnTo>
                      <a:lnTo>
                        <a:pt x="98" y="141"/>
                      </a:lnTo>
                      <a:lnTo>
                        <a:pt x="98" y="139"/>
                      </a:lnTo>
                      <a:lnTo>
                        <a:pt x="98" y="138"/>
                      </a:lnTo>
                      <a:lnTo>
                        <a:pt x="98" y="136"/>
                      </a:lnTo>
                      <a:lnTo>
                        <a:pt x="99" y="133"/>
                      </a:lnTo>
                      <a:lnTo>
                        <a:pt x="103" y="131"/>
                      </a:lnTo>
                      <a:lnTo>
                        <a:pt x="105" y="130"/>
                      </a:lnTo>
                      <a:lnTo>
                        <a:pt x="107" y="129"/>
                      </a:lnTo>
                      <a:lnTo>
                        <a:pt x="110" y="127"/>
                      </a:lnTo>
                      <a:lnTo>
                        <a:pt x="114" y="127"/>
                      </a:lnTo>
                      <a:lnTo>
                        <a:pt x="115" y="129"/>
                      </a:lnTo>
                      <a:lnTo>
                        <a:pt x="116" y="128"/>
                      </a:lnTo>
                      <a:lnTo>
                        <a:pt x="119" y="129"/>
                      </a:lnTo>
                      <a:lnTo>
                        <a:pt x="120" y="129"/>
                      </a:lnTo>
                      <a:lnTo>
                        <a:pt x="121" y="128"/>
                      </a:lnTo>
                      <a:lnTo>
                        <a:pt x="121" y="127"/>
                      </a:lnTo>
                      <a:lnTo>
                        <a:pt x="119" y="121"/>
                      </a:lnTo>
                      <a:lnTo>
                        <a:pt x="121" y="119"/>
                      </a:lnTo>
                      <a:lnTo>
                        <a:pt x="126" y="116"/>
                      </a:lnTo>
                      <a:lnTo>
                        <a:pt x="129" y="116"/>
                      </a:lnTo>
                      <a:lnTo>
                        <a:pt x="143" y="108"/>
                      </a:lnTo>
                      <a:lnTo>
                        <a:pt x="146" y="108"/>
                      </a:lnTo>
                      <a:lnTo>
                        <a:pt x="154" y="103"/>
                      </a:lnTo>
                      <a:lnTo>
                        <a:pt x="159" y="102"/>
                      </a:lnTo>
                      <a:lnTo>
                        <a:pt x="159" y="102"/>
                      </a:lnTo>
                      <a:lnTo>
                        <a:pt x="159" y="100"/>
                      </a:lnTo>
                      <a:lnTo>
                        <a:pt x="157" y="97"/>
                      </a:lnTo>
                      <a:lnTo>
                        <a:pt x="156" y="94"/>
                      </a:lnTo>
                      <a:lnTo>
                        <a:pt x="155" y="93"/>
                      </a:lnTo>
                      <a:lnTo>
                        <a:pt x="157" y="92"/>
                      </a:lnTo>
                      <a:lnTo>
                        <a:pt x="159" y="89"/>
                      </a:lnTo>
                      <a:lnTo>
                        <a:pt x="159" y="86"/>
                      </a:lnTo>
                      <a:lnTo>
                        <a:pt x="159" y="85"/>
                      </a:lnTo>
                      <a:lnTo>
                        <a:pt x="159" y="83"/>
                      </a:lnTo>
                      <a:lnTo>
                        <a:pt x="159" y="81"/>
                      </a:lnTo>
                      <a:lnTo>
                        <a:pt x="159" y="79"/>
                      </a:lnTo>
                      <a:lnTo>
                        <a:pt x="162" y="76"/>
                      </a:lnTo>
                      <a:lnTo>
                        <a:pt x="164" y="75"/>
                      </a:lnTo>
                      <a:lnTo>
                        <a:pt x="165" y="74"/>
                      </a:lnTo>
                      <a:lnTo>
                        <a:pt x="167" y="73"/>
                      </a:lnTo>
                      <a:lnTo>
                        <a:pt x="166" y="72"/>
                      </a:lnTo>
                      <a:lnTo>
                        <a:pt x="164" y="71"/>
                      </a:lnTo>
                      <a:lnTo>
                        <a:pt x="164" y="69"/>
                      </a:lnTo>
                      <a:lnTo>
                        <a:pt x="163" y="67"/>
                      </a:lnTo>
                      <a:lnTo>
                        <a:pt x="164" y="66"/>
                      </a:lnTo>
                      <a:lnTo>
                        <a:pt x="165" y="65"/>
                      </a:lnTo>
                      <a:lnTo>
                        <a:pt x="163" y="62"/>
                      </a:lnTo>
                      <a:lnTo>
                        <a:pt x="165" y="60"/>
                      </a:lnTo>
                      <a:lnTo>
                        <a:pt x="164" y="58"/>
                      </a:lnTo>
                      <a:lnTo>
                        <a:pt x="164" y="55"/>
                      </a:lnTo>
                      <a:lnTo>
                        <a:pt x="163" y="52"/>
                      </a:lnTo>
                      <a:lnTo>
                        <a:pt x="163" y="49"/>
                      </a:lnTo>
                      <a:lnTo>
                        <a:pt x="167" y="45"/>
                      </a:lnTo>
                      <a:lnTo>
                        <a:pt x="167" y="44"/>
                      </a:lnTo>
                      <a:lnTo>
                        <a:pt x="167" y="43"/>
                      </a:lnTo>
                      <a:lnTo>
                        <a:pt x="167" y="40"/>
                      </a:lnTo>
                      <a:lnTo>
                        <a:pt x="167" y="38"/>
                      </a:lnTo>
                      <a:lnTo>
                        <a:pt x="164" y="35"/>
                      </a:lnTo>
                      <a:lnTo>
                        <a:pt x="163" y="34"/>
                      </a:lnTo>
                      <a:lnTo>
                        <a:pt x="165" y="29"/>
                      </a:lnTo>
                      <a:lnTo>
                        <a:pt x="166" y="28"/>
                      </a:lnTo>
                      <a:lnTo>
                        <a:pt x="163" y="27"/>
                      </a:lnTo>
                      <a:lnTo>
                        <a:pt x="162" y="26"/>
                      </a:lnTo>
                      <a:lnTo>
                        <a:pt x="161" y="24"/>
                      </a:lnTo>
                      <a:lnTo>
                        <a:pt x="160" y="23"/>
                      </a:lnTo>
                      <a:lnTo>
                        <a:pt x="160" y="20"/>
                      </a:lnTo>
                      <a:lnTo>
                        <a:pt x="160" y="20"/>
                      </a:lnTo>
                      <a:lnTo>
                        <a:pt x="158" y="20"/>
                      </a:lnTo>
                      <a:lnTo>
                        <a:pt x="156" y="17"/>
                      </a:lnTo>
                      <a:lnTo>
                        <a:pt x="155" y="13"/>
                      </a:lnTo>
                      <a:lnTo>
                        <a:pt x="153" y="13"/>
                      </a:lnTo>
                      <a:lnTo>
                        <a:pt x="152" y="12"/>
                      </a:lnTo>
                      <a:lnTo>
                        <a:pt x="150" y="12"/>
                      </a:lnTo>
                      <a:lnTo>
                        <a:pt x="144" y="10"/>
                      </a:lnTo>
                      <a:lnTo>
                        <a:pt x="141" y="9"/>
                      </a:lnTo>
                      <a:lnTo>
                        <a:pt x="139" y="7"/>
                      </a:lnTo>
                      <a:lnTo>
                        <a:pt x="139" y="6"/>
                      </a:lnTo>
                      <a:lnTo>
                        <a:pt x="137" y="4"/>
                      </a:lnTo>
                      <a:lnTo>
                        <a:pt x="136" y="4"/>
                      </a:lnTo>
                      <a:lnTo>
                        <a:pt x="133" y="3"/>
                      </a:lnTo>
                      <a:lnTo>
                        <a:pt x="132" y="3"/>
                      </a:lnTo>
                      <a:lnTo>
                        <a:pt x="127" y="0"/>
                      </a:lnTo>
                      <a:lnTo>
                        <a:pt x="125" y="0"/>
                      </a:lnTo>
                      <a:lnTo>
                        <a:pt x="10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864">
                  <a:extLst>
                    <a:ext uri="{FF2B5EF4-FFF2-40B4-BE49-F238E27FC236}">
                      <a16:creationId xmlns:a16="http://schemas.microsoft.com/office/drawing/2014/main" id="{3177370F-6104-4072-AFB1-978727FD9CB4}"/>
                    </a:ext>
                  </a:extLst>
                </p:cNvPr>
                <p:cNvSpPr>
                  <a:spLocks/>
                </p:cNvSpPr>
                <p:nvPr/>
              </p:nvSpPr>
              <p:spPr bwMode="auto">
                <a:xfrm>
                  <a:off x="3767" y="2906"/>
                  <a:ext cx="177" cy="210"/>
                </a:xfrm>
                <a:custGeom>
                  <a:avLst/>
                  <a:gdLst>
                    <a:gd name="T0" fmla="*/ 4 w 177"/>
                    <a:gd name="T1" fmla="*/ 196 h 210"/>
                    <a:gd name="T2" fmla="*/ 12 w 177"/>
                    <a:gd name="T3" fmla="*/ 196 h 210"/>
                    <a:gd name="T4" fmla="*/ 21 w 177"/>
                    <a:gd name="T5" fmla="*/ 191 h 210"/>
                    <a:gd name="T6" fmla="*/ 25 w 177"/>
                    <a:gd name="T7" fmla="*/ 192 h 210"/>
                    <a:gd name="T8" fmla="*/ 28 w 177"/>
                    <a:gd name="T9" fmla="*/ 196 h 210"/>
                    <a:gd name="T10" fmla="*/ 36 w 177"/>
                    <a:gd name="T11" fmla="*/ 199 h 210"/>
                    <a:gd name="T12" fmla="*/ 94 w 177"/>
                    <a:gd name="T13" fmla="*/ 198 h 210"/>
                    <a:gd name="T14" fmla="*/ 100 w 177"/>
                    <a:gd name="T15" fmla="*/ 205 h 210"/>
                    <a:gd name="T16" fmla="*/ 107 w 177"/>
                    <a:gd name="T17" fmla="*/ 207 h 210"/>
                    <a:gd name="T18" fmla="*/ 117 w 177"/>
                    <a:gd name="T19" fmla="*/ 207 h 210"/>
                    <a:gd name="T20" fmla="*/ 121 w 177"/>
                    <a:gd name="T21" fmla="*/ 205 h 210"/>
                    <a:gd name="T22" fmla="*/ 131 w 177"/>
                    <a:gd name="T23" fmla="*/ 209 h 210"/>
                    <a:gd name="T24" fmla="*/ 135 w 177"/>
                    <a:gd name="T25" fmla="*/ 209 h 210"/>
                    <a:gd name="T26" fmla="*/ 139 w 177"/>
                    <a:gd name="T27" fmla="*/ 210 h 210"/>
                    <a:gd name="T28" fmla="*/ 164 w 177"/>
                    <a:gd name="T29" fmla="*/ 205 h 210"/>
                    <a:gd name="T30" fmla="*/ 160 w 177"/>
                    <a:gd name="T31" fmla="*/ 196 h 210"/>
                    <a:gd name="T32" fmla="*/ 150 w 177"/>
                    <a:gd name="T33" fmla="*/ 188 h 210"/>
                    <a:gd name="T34" fmla="*/ 145 w 177"/>
                    <a:gd name="T35" fmla="*/ 179 h 210"/>
                    <a:gd name="T36" fmla="*/ 176 w 177"/>
                    <a:gd name="T37" fmla="*/ 116 h 210"/>
                    <a:gd name="T38" fmla="*/ 176 w 177"/>
                    <a:gd name="T39" fmla="*/ 105 h 210"/>
                    <a:gd name="T40" fmla="*/ 176 w 177"/>
                    <a:gd name="T41" fmla="*/ 90 h 210"/>
                    <a:gd name="T42" fmla="*/ 171 w 177"/>
                    <a:gd name="T43" fmla="*/ 90 h 210"/>
                    <a:gd name="T44" fmla="*/ 164 w 177"/>
                    <a:gd name="T45" fmla="*/ 92 h 210"/>
                    <a:gd name="T46" fmla="*/ 156 w 177"/>
                    <a:gd name="T47" fmla="*/ 90 h 210"/>
                    <a:gd name="T48" fmla="*/ 151 w 177"/>
                    <a:gd name="T49" fmla="*/ 92 h 210"/>
                    <a:gd name="T50" fmla="*/ 152 w 177"/>
                    <a:gd name="T51" fmla="*/ 86 h 210"/>
                    <a:gd name="T52" fmla="*/ 151 w 177"/>
                    <a:gd name="T53" fmla="*/ 77 h 210"/>
                    <a:gd name="T54" fmla="*/ 149 w 177"/>
                    <a:gd name="T55" fmla="*/ 69 h 210"/>
                    <a:gd name="T56" fmla="*/ 146 w 177"/>
                    <a:gd name="T57" fmla="*/ 64 h 210"/>
                    <a:gd name="T58" fmla="*/ 145 w 177"/>
                    <a:gd name="T59" fmla="*/ 57 h 210"/>
                    <a:gd name="T60" fmla="*/ 145 w 177"/>
                    <a:gd name="T61" fmla="*/ 44 h 210"/>
                    <a:gd name="T62" fmla="*/ 145 w 177"/>
                    <a:gd name="T63" fmla="*/ 35 h 210"/>
                    <a:gd name="T64" fmla="*/ 146 w 177"/>
                    <a:gd name="T65" fmla="*/ 25 h 210"/>
                    <a:gd name="T66" fmla="*/ 130 w 177"/>
                    <a:gd name="T67" fmla="*/ 18 h 210"/>
                    <a:gd name="T68" fmla="*/ 111 w 177"/>
                    <a:gd name="T69" fmla="*/ 24 h 210"/>
                    <a:gd name="T70" fmla="*/ 110 w 177"/>
                    <a:gd name="T71" fmla="*/ 36 h 210"/>
                    <a:gd name="T72" fmla="*/ 90 w 177"/>
                    <a:gd name="T73" fmla="*/ 36 h 210"/>
                    <a:gd name="T74" fmla="*/ 82 w 177"/>
                    <a:gd name="T75" fmla="*/ 30 h 210"/>
                    <a:gd name="T76" fmla="*/ 77 w 177"/>
                    <a:gd name="T77" fmla="*/ 22 h 210"/>
                    <a:gd name="T78" fmla="*/ 75 w 177"/>
                    <a:gd name="T79" fmla="*/ 11 h 210"/>
                    <a:gd name="T80" fmla="*/ 73 w 177"/>
                    <a:gd name="T81" fmla="*/ 4 h 210"/>
                    <a:gd name="T82" fmla="*/ 49 w 177"/>
                    <a:gd name="T83" fmla="*/ 0 h 210"/>
                    <a:gd name="T84" fmla="*/ 33 w 177"/>
                    <a:gd name="T85" fmla="*/ 1 h 210"/>
                    <a:gd name="T86" fmla="*/ 23 w 177"/>
                    <a:gd name="T87" fmla="*/ 0 h 210"/>
                    <a:gd name="T88" fmla="*/ 17 w 177"/>
                    <a:gd name="T89" fmla="*/ 2 h 210"/>
                    <a:gd name="T90" fmla="*/ 11 w 177"/>
                    <a:gd name="T91" fmla="*/ 6 h 210"/>
                    <a:gd name="T92" fmla="*/ 21 w 177"/>
                    <a:gd name="T93" fmla="*/ 34 h 210"/>
                    <a:gd name="T94" fmla="*/ 23 w 177"/>
                    <a:gd name="T95" fmla="*/ 57 h 210"/>
                    <a:gd name="T96" fmla="*/ 30 w 177"/>
                    <a:gd name="T97" fmla="*/ 81 h 210"/>
                    <a:gd name="T98" fmla="*/ 26 w 177"/>
                    <a:gd name="T99" fmla="*/ 115 h 210"/>
                    <a:gd name="T100" fmla="*/ 11 w 177"/>
                    <a:gd name="T101" fmla="*/ 133 h 210"/>
                    <a:gd name="T102" fmla="*/ 5 w 177"/>
                    <a:gd name="T103" fmla="*/ 159 h 210"/>
                    <a:gd name="T104" fmla="*/ 0 w 177"/>
                    <a:gd name="T105" fmla="*/ 182 h 210"/>
                    <a:gd name="T106" fmla="*/ 0 w 177"/>
                    <a:gd name="T107" fmla="*/ 19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210">
                      <a:moveTo>
                        <a:pt x="2" y="198"/>
                      </a:moveTo>
                      <a:lnTo>
                        <a:pt x="3" y="198"/>
                      </a:lnTo>
                      <a:lnTo>
                        <a:pt x="4" y="198"/>
                      </a:lnTo>
                      <a:lnTo>
                        <a:pt x="4" y="196"/>
                      </a:lnTo>
                      <a:lnTo>
                        <a:pt x="5" y="195"/>
                      </a:lnTo>
                      <a:lnTo>
                        <a:pt x="9" y="196"/>
                      </a:lnTo>
                      <a:lnTo>
                        <a:pt x="11" y="198"/>
                      </a:lnTo>
                      <a:lnTo>
                        <a:pt x="12" y="196"/>
                      </a:lnTo>
                      <a:lnTo>
                        <a:pt x="12" y="194"/>
                      </a:lnTo>
                      <a:lnTo>
                        <a:pt x="17" y="191"/>
                      </a:lnTo>
                      <a:lnTo>
                        <a:pt x="18" y="191"/>
                      </a:lnTo>
                      <a:lnTo>
                        <a:pt x="21" y="191"/>
                      </a:lnTo>
                      <a:lnTo>
                        <a:pt x="21" y="192"/>
                      </a:lnTo>
                      <a:lnTo>
                        <a:pt x="22" y="191"/>
                      </a:lnTo>
                      <a:lnTo>
                        <a:pt x="23" y="191"/>
                      </a:lnTo>
                      <a:lnTo>
                        <a:pt x="25" y="192"/>
                      </a:lnTo>
                      <a:lnTo>
                        <a:pt x="25" y="193"/>
                      </a:lnTo>
                      <a:lnTo>
                        <a:pt x="27" y="194"/>
                      </a:lnTo>
                      <a:lnTo>
                        <a:pt x="26" y="195"/>
                      </a:lnTo>
                      <a:lnTo>
                        <a:pt x="28" y="196"/>
                      </a:lnTo>
                      <a:lnTo>
                        <a:pt x="31" y="199"/>
                      </a:lnTo>
                      <a:lnTo>
                        <a:pt x="34" y="201"/>
                      </a:lnTo>
                      <a:lnTo>
                        <a:pt x="36" y="199"/>
                      </a:lnTo>
                      <a:lnTo>
                        <a:pt x="36" y="199"/>
                      </a:lnTo>
                      <a:lnTo>
                        <a:pt x="38" y="198"/>
                      </a:lnTo>
                      <a:lnTo>
                        <a:pt x="40" y="198"/>
                      </a:lnTo>
                      <a:lnTo>
                        <a:pt x="41" y="198"/>
                      </a:lnTo>
                      <a:lnTo>
                        <a:pt x="94" y="198"/>
                      </a:lnTo>
                      <a:lnTo>
                        <a:pt x="94" y="199"/>
                      </a:lnTo>
                      <a:lnTo>
                        <a:pt x="96" y="202"/>
                      </a:lnTo>
                      <a:lnTo>
                        <a:pt x="97" y="203"/>
                      </a:lnTo>
                      <a:lnTo>
                        <a:pt x="100" y="205"/>
                      </a:lnTo>
                      <a:lnTo>
                        <a:pt x="103" y="205"/>
                      </a:lnTo>
                      <a:lnTo>
                        <a:pt x="105" y="205"/>
                      </a:lnTo>
                      <a:lnTo>
                        <a:pt x="107" y="206"/>
                      </a:lnTo>
                      <a:lnTo>
                        <a:pt x="107" y="207"/>
                      </a:lnTo>
                      <a:lnTo>
                        <a:pt x="109" y="208"/>
                      </a:lnTo>
                      <a:lnTo>
                        <a:pt x="111" y="206"/>
                      </a:lnTo>
                      <a:lnTo>
                        <a:pt x="113" y="205"/>
                      </a:lnTo>
                      <a:lnTo>
                        <a:pt x="117" y="207"/>
                      </a:lnTo>
                      <a:lnTo>
                        <a:pt x="118" y="206"/>
                      </a:lnTo>
                      <a:lnTo>
                        <a:pt x="119" y="205"/>
                      </a:lnTo>
                      <a:lnTo>
                        <a:pt x="120" y="205"/>
                      </a:lnTo>
                      <a:lnTo>
                        <a:pt x="121" y="205"/>
                      </a:lnTo>
                      <a:lnTo>
                        <a:pt x="125" y="209"/>
                      </a:lnTo>
                      <a:lnTo>
                        <a:pt x="127" y="210"/>
                      </a:lnTo>
                      <a:lnTo>
                        <a:pt x="130" y="210"/>
                      </a:lnTo>
                      <a:lnTo>
                        <a:pt x="131" y="209"/>
                      </a:lnTo>
                      <a:lnTo>
                        <a:pt x="131" y="209"/>
                      </a:lnTo>
                      <a:lnTo>
                        <a:pt x="132" y="208"/>
                      </a:lnTo>
                      <a:lnTo>
                        <a:pt x="134" y="209"/>
                      </a:lnTo>
                      <a:lnTo>
                        <a:pt x="135" y="209"/>
                      </a:lnTo>
                      <a:lnTo>
                        <a:pt x="136" y="209"/>
                      </a:lnTo>
                      <a:lnTo>
                        <a:pt x="137" y="210"/>
                      </a:lnTo>
                      <a:lnTo>
                        <a:pt x="139" y="210"/>
                      </a:lnTo>
                      <a:lnTo>
                        <a:pt x="139" y="210"/>
                      </a:lnTo>
                      <a:lnTo>
                        <a:pt x="140" y="210"/>
                      </a:lnTo>
                      <a:lnTo>
                        <a:pt x="142" y="210"/>
                      </a:lnTo>
                      <a:lnTo>
                        <a:pt x="142" y="210"/>
                      </a:lnTo>
                      <a:lnTo>
                        <a:pt x="164" y="205"/>
                      </a:lnTo>
                      <a:lnTo>
                        <a:pt x="163" y="202"/>
                      </a:lnTo>
                      <a:lnTo>
                        <a:pt x="162" y="201"/>
                      </a:lnTo>
                      <a:lnTo>
                        <a:pt x="160" y="198"/>
                      </a:lnTo>
                      <a:lnTo>
                        <a:pt x="160" y="196"/>
                      </a:lnTo>
                      <a:lnTo>
                        <a:pt x="157" y="195"/>
                      </a:lnTo>
                      <a:lnTo>
                        <a:pt x="155" y="194"/>
                      </a:lnTo>
                      <a:lnTo>
                        <a:pt x="153" y="189"/>
                      </a:lnTo>
                      <a:lnTo>
                        <a:pt x="150" y="188"/>
                      </a:lnTo>
                      <a:lnTo>
                        <a:pt x="149" y="186"/>
                      </a:lnTo>
                      <a:lnTo>
                        <a:pt x="148" y="184"/>
                      </a:lnTo>
                      <a:lnTo>
                        <a:pt x="146" y="181"/>
                      </a:lnTo>
                      <a:lnTo>
                        <a:pt x="145" y="179"/>
                      </a:lnTo>
                      <a:lnTo>
                        <a:pt x="146" y="123"/>
                      </a:lnTo>
                      <a:lnTo>
                        <a:pt x="177" y="123"/>
                      </a:lnTo>
                      <a:lnTo>
                        <a:pt x="176" y="121"/>
                      </a:lnTo>
                      <a:lnTo>
                        <a:pt x="176" y="116"/>
                      </a:lnTo>
                      <a:lnTo>
                        <a:pt x="177" y="115"/>
                      </a:lnTo>
                      <a:lnTo>
                        <a:pt x="177" y="112"/>
                      </a:lnTo>
                      <a:lnTo>
                        <a:pt x="176" y="109"/>
                      </a:lnTo>
                      <a:lnTo>
                        <a:pt x="176" y="105"/>
                      </a:lnTo>
                      <a:lnTo>
                        <a:pt x="176" y="99"/>
                      </a:lnTo>
                      <a:lnTo>
                        <a:pt x="175" y="92"/>
                      </a:lnTo>
                      <a:lnTo>
                        <a:pt x="176" y="91"/>
                      </a:lnTo>
                      <a:lnTo>
                        <a:pt x="176" y="90"/>
                      </a:lnTo>
                      <a:lnTo>
                        <a:pt x="176" y="89"/>
                      </a:lnTo>
                      <a:lnTo>
                        <a:pt x="176" y="88"/>
                      </a:lnTo>
                      <a:lnTo>
                        <a:pt x="173" y="89"/>
                      </a:lnTo>
                      <a:lnTo>
                        <a:pt x="171" y="90"/>
                      </a:lnTo>
                      <a:lnTo>
                        <a:pt x="168" y="91"/>
                      </a:lnTo>
                      <a:lnTo>
                        <a:pt x="167" y="92"/>
                      </a:lnTo>
                      <a:lnTo>
                        <a:pt x="166" y="92"/>
                      </a:lnTo>
                      <a:lnTo>
                        <a:pt x="164" y="92"/>
                      </a:lnTo>
                      <a:lnTo>
                        <a:pt x="160" y="92"/>
                      </a:lnTo>
                      <a:lnTo>
                        <a:pt x="159" y="91"/>
                      </a:lnTo>
                      <a:lnTo>
                        <a:pt x="157" y="90"/>
                      </a:lnTo>
                      <a:lnTo>
                        <a:pt x="156" y="90"/>
                      </a:lnTo>
                      <a:lnTo>
                        <a:pt x="155" y="91"/>
                      </a:lnTo>
                      <a:lnTo>
                        <a:pt x="153" y="91"/>
                      </a:lnTo>
                      <a:lnTo>
                        <a:pt x="153" y="92"/>
                      </a:lnTo>
                      <a:lnTo>
                        <a:pt x="151" y="92"/>
                      </a:lnTo>
                      <a:lnTo>
                        <a:pt x="151" y="91"/>
                      </a:lnTo>
                      <a:lnTo>
                        <a:pt x="151" y="88"/>
                      </a:lnTo>
                      <a:lnTo>
                        <a:pt x="152" y="87"/>
                      </a:lnTo>
                      <a:lnTo>
                        <a:pt x="152" y="86"/>
                      </a:lnTo>
                      <a:lnTo>
                        <a:pt x="153" y="83"/>
                      </a:lnTo>
                      <a:lnTo>
                        <a:pt x="151" y="81"/>
                      </a:lnTo>
                      <a:lnTo>
                        <a:pt x="150" y="78"/>
                      </a:lnTo>
                      <a:lnTo>
                        <a:pt x="151" y="77"/>
                      </a:lnTo>
                      <a:lnTo>
                        <a:pt x="151" y="75"/>
                      </a:lnTo>
                      <a:lnTo>
                        <a:pt x="149" y="73"/>
                      </a:lnTo>
                      <a:lnTo>
                        <a:pt x="149" y="71"/>
                      </a:lnTo>
                      <a:lnTo>
                        <a:pt x="149" y="69"/>
                      </a:lnTo>
                      <a:lnTo>
                        <a:pt x="149" y="67"/>
                      </a:lnTo>
                      <a:lnTo>
                        <a:pt x="149" y="67"/>
                      </a:lnTo>
                      <a:lnTo>
                        <a:pt x="148" y="65"/>
                      </a:lnTo>
                      <a:lnTo>
                        <a:pt x="146" y="64"/>
                      </a:lnTo>
                      <a:lnTo>
                        <a:pt x="146" y="62"/>
                      </a:lnTo>
                      <a:lnTo>
                        <a:pt x="146" y="60"/>
                      </a:lnTo>
                      <a:lnTo>
                        <a:pt x="146" y="58"/>
                      </a:lnTo>
                      <a:lnTo>
                        <a:pt x="145" y="57"/>
                      </a:lnTo>
                      <a:lnTo>
                        <a:pt x="146" y="53"/>
                      </a:lnTo>
                      <a:lnTo>
                        <a:pt x="146" y="47"/>
                      </a:lnTo>
                      <a:lnTo>
                        <a:pt x="145" y="45"/>
                      </a:lnTo>
                      <a:lnTo>
                        <a:pt x="145" y="44"/>
                      </a:lnTo>
                      <a:lnTo>
                        <a:pt x="146" y="43"/>
                      </a:lnTo>
                      <a:lnTo>
                        <a:pt x="146" y="40"/>
                      </a:lnTo>
                      <a:lnTo>
                        <a:pt x="144" y="38"/>
                      </a:lnTo>
                      <a:lnTo>
                        <a:pt x="145" y="35"/>
                      </a:lnTo>
                      <a:lnTo>
                        <a:pt x="146" y="32"/>
                      </a:lnTo>
                      <a:lnTo>
                        <a:pt x="146" y="29"/>
                      </a:lnTo>
                      <a:lnTo>
                        <a:pt x="146" y="27"/>
                      </a:lnTo>
                      <a:lnTo>
                        <a:pt x="146" y="25"/>
                      </a:lnTo>
                      <a:lnTo>
                        <a:pt x="129" y="23"/>
                      </a:lnTo>
                      <a:lnTo>
                        <a:pt x="129" y="22"/>
                      </a:lnTo>
                      <a:lnTo>
                        <a:pt x="130" y="20"/>
                      </a:lnTo>
                      <a:lnTo>
                        <a:pt x="130" y="18"/>
                      </a:lnTo>
                      <a:lnTo>
                        <a:pt x="125" y="18"/>
                      </a:lnTo>
                      <a:lnTo>
                        <a:pt x="125" y="19"/>
                      </a:lnTo>
                      <a:lnTo>
                        <a:pt x="112" y="19"/>
                      </a:lnTo>
                      <a:lnTo>
                        <a:pt x="111" y="24"/>
                      </a:lnTo>
                      <a:lnTo>
                        <a:pt x="111" y="27"/>
                      </a:lnTo>
                      <a:lnTo>
                        <a:pt x="109" y="28"/>
                      </a:lnTo>
                      <a:lnTo>
                        <a:pt x="110" y="31"/>
                      </a:lnTo>
                      <a:lnTo>
                        <a:pt x="110" y="36"/>
                      </a:lnTo>
                      <a:lnTo>
                        <a:pt x="99" y="36"/>
                      </a:lnTo>
                      <a:lnTo>
                        <a:pt x="97" y="38"/>
                      </a:lnTo>
                      <a:lnTo>
                        <a:pt x="92" y="37"/>
                      </a:lnTo>
                      <a:lnTo>
                        <a:pt x="90" y="36"/>
                      </a:lnTo>
                      <a:lnTo>
                        <a:pt x="88" y="37"/>
                      </a:lnTo>
                      <a:lnTo>
                        <a:pt x="84" y="38"/>
                      </a:lnTo>
                      <a:lnTo>
                        <a:pt x="83" y="36"/>
                      </a:lnTo>
                      <a:lnTo>
                        <a:pt x="82" y="30"/>
                      </a:lnTo>
                      <a:lnTo>
                        <a:pt x="80" y="27"/>
                      </a:lnTo>
                      <a:lnTo>
                        <a:pt x="79" y="25"/>
                      </a:lnTo>
                      <a:lnTo>
                        <a:pt x="78" y="24"/>
                      </a:lnTo>
                      <a:lnTo>
                        <a:pt x="77" y="22"/>
                      </a:lnTo>
                      <a:lnTo>
                        <a:pt x="77" y="21"/>
                      </a:lnTo>
                      <a:lnTo>
                        <a:pt x="76" y="16"/>
                      </a:lnTo>
                      <a:lnTo>
                        <a:pt x="75" y="13"/>
                      </a:lnTo>
                      <a:lnTo>
                        <a:pt x="75" y="11"/>
                      </a:lnTo>
                      <a:lnTo>
                        <a:pt x="76" y="9"/>
                      </a:lnTo>
                      <a:lnTo>
                        <a:pt x="75" y="8"/>
                      </a:lnTo>
                      <a:lnTo>
                        <a:pt x="74" y="5"/>
                      </a:lnTo>
                      <a:lnTo>
                        <a:pt x="73" y="4"/>
                      </a:lnTo>
                      <a:lnTo>
                        <a:pt x="74" y="3"/>
                      </a:lnTo>
                      <a:lnTo>
                        <a:pt x="74" y="1"/>
                      </a:lnTo>
                      <a:lnTo>
                        <a:pt x="59" y="0"/>
                      </a:lnTo>
                      <a:lnTo>
                        <a:pt x="49" y="0"/>
                      </a:lnTo>
                      <a:lnTo>
                        <a:pt x="45" y="1"/>
                      </a:lnTo>
                      <a:lnTo>
                        <a:pt x="40" y="1"/>
                      </a:lnTo>
                      <a:lnTo>
                        <a:pt x="38" y="0"/>
                      </a:lnTo>
                      <a:lnTo>
                        <a:pt x="33" y="1"/>
                      </a:lnTo>
                      <a:lnTo>
                        <a:pt x="30" y="1"/>
                      </a:lnTo>
                      <a:lnTo>
                        <a:pt x="28" y="1"/>
                      </a:lnTo>
                      <a:lnTo>
                        <a:pt x="25" y="1"/>
                      </a:lnTo>
                      <a:lnTo>
                        <a:pt x="23" y="0"/>
                      </a:lnTo>
                      <a:lnTo>
                        <a:pt x="21" y="1"/>
                      </a:lnTo>
                      <a:lnTo>
                        <a:pt x="18" y="2"/>
                      </a:lnTo>
                      <a:lnTo>
                        <a:pt x="18" y="2"/>
                      </a:lnTo>
                      <a:lnTo>
                        <a:pt x="17" y="2"/>
                      </a:lnTo>
                      <a:lnTo>
                        <a:pt x="16" y="3"/>
                      </a:lnTo>
                      <a:lnTo>
                        <a:pt x="16" y="3"/>
                      </a:lnTo>
                      <a:lnTo>
                        <a:pt x="15" y="3"/>
                      </a:lnTo>
                      <a:lnTo>
                        <a:pt x="11" y="6"/>
                      </a:lnTo>
                      <a:lnTo>
                        <a:pt x="13" y="8"/>
                      </a:lnTo>
                      <a:lnTo>
                        <a:pt x="13" y="10"/>
                      </a:lnTo>
                      <a:lnTo>
                        <a:pt x="21" y="21"/>
                      </a:lnTo>
                      <a:lnTo>
                        <a:pt x="21" y="34"/>
                      </a:lnTo>
                      <a:lnTo>
                        <a:pt x="25" y="41"/>
                      </a:lnTo>
                      <a:lnTo>
                        <a:pt x="25" y="48"/>
                      </a:lnTo>
                      <a:lnTo>
                        <a:pt x="20" y="55"/>
                      </a:lnTo>
                      <a:lnTo>
                        <a:pt x="23" y="57"/>
                      </a:lnTo>
                      <a:lnTo>
                        <a:pt x="23" y="63"/>
                      </a:lnTo>
                      <a:lnTo>
                        <a:pt x="25" y="67"/>
                      </a:lnTo>
                      <a:lnTo>
                        <a:pt x="25" y="71"/>
                      </a:lnTo>
                      <a:lnTo>
                        <a:pt x="30" y="81"/>
                      </a:lnTo>
                      <a:lnTo>
                        <a:pt x="30" y="84"/>
                      </a:lnTo>
                      <a:lnTo>
                        <a:pt x="31" y="87"/>
                      </a:lnTo>
                      <a:lnTo>
                        <a:pt x="31" y="102"/>
                      </a:lnTo>
                      <a:lnTo>
                        <a:pt x="26" y="115"/>
                      </a:lnTo>
                      <a:lnTo>
                        <a:pt x="25" y="115"/>
                      </a:lnTo>
                      <a:lnTo>
                        <a:pt x="18" y="120"/>
                      </a:lnTo>
                      <a:lnTo>
                        <a:pt x="18" y="124"/>
                      </a:lnTo>
                      <a:lnTo>
                        <a:pt x="11" y="133"/>
                      </a:lnTo>
                      <a:lnTo>
                        <a:pt x="10" y="138"/>
                      </a:lnTo>
                      <a:lnTo>
                        <a:pt x="9" y="140"/>
                      </a:lnTo>
                      <a:lnTo>
                        <a:pt x="9" y="153"/>
                      </a:lnTo>
                      <a:lnTo>
                        <a:pt x="5" y="159"/>
                      </a:lnTo>
                      <a:lnTo>
                        <a:pt x="4" y="165"/>
                      </a:lnTo>
                      <a:lnTo>
                        <a:pt x="0" y="171"/>
                      </a:lnTo>
                      <a:lnTo>
                        <a:pt x="0" y="177"/>
                      </a:lnTo>
                      <a:lnTo>
                        <a:pt x="0" y="182"/>
                      </a:lnTo>
                      <a:lnTo>
                        <a:pt x="0" y="191"/>
                      </a:lnTo>
                      <a:lnTo>
                        <a:pt x="0" y="196"/>
                      </a:lnTo>
                      <a:lnTo>
                        <a:pt x="0" y="198"/>
                      </a:lnTo>
                      <a:lnTo>
                        <a:pt x="0" y="198"/>
                      </a:lnTo>
                      <a:lnTo>
                        <a:pt x="2"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865">
                  <a:extLst>
                    <a:ext uri="{FF2B5EF4-FFF2-40B4-BE49-F238E27FC236}">
                      <a16:creationId xmlns:a16="http://schemas.microsoft.com/office/drawing/2014/main" id="{2CD22CCC-3368-4108-990F-E0293D99E265}"/>
                    </a:ext>
                  </a:extLst>
                </p:cNvPr>
                <p:cNvSpPr>
                  <a:spLocks/>
                </p:cNvSpPr>
                <p:nvPr/>
              </p:nvSpPr>
              <p:spPr bwMode="auto">
                <a:xfrm>
                  <a:off x="3957" y="3073"/>
                  <a:ext cx="111" cy="121"/>
                </a:xfrm>
                <a:custGeom>
                  <a:avLst/>
                  <a:gdLst>
                    <a:gd name="T0" fmla="*/ 70 w 111"/>
                    <a:gd name="T1" fmla="*/ 2 h 121"/>
                    <a:gd name="T2" fmla="*/ 62 w 111"/>
                    <a:gd name="T3" fmla="*/ 2 h 121"/>
                    <a:gd name="T4" fmla="*/ 54 w 111"/>
                    <a:gd name="T5" fmla="*/ 6 h 121"/>
                    <a:gd name="T6" fmla="*/ 53 w 111"/>
                    <a:gd name="T7" fmla="*/ 12 h 121"/>
                    <a:gd name="T8" fmla="*/ 52 w 111"/>
                    <a:gd name="T9" fmla="*/ 16 h 121"/>
                    <a:gd name="T10" fmla="*/ 32 w 111"/>
                    <a:gd name="T11" fmla="*/ 35 h 121"/>
                    <a:gd name="T12" fmla="*/ 21 w 111"/>
                    <a:gd name="T13" fmla="*/ 42 h 121"/>
                    <a:gd name="T14" fmla="*/ 18 w 111"/>
                    <a:gd name="T15" fmla="*/ 40 h 121"/>
                    <a:gd name="T16" fmla="*/ 13 w 111"/>
                    <a:gd name="T17" fmla="*/ 40 h 121"/>
                    <a:gd name="T18" fmla="*/ 8 w 111"/>
                    <a:gd name="T19" fmla="*/ 40 h 121"/>
                    <a:gd name="T20" fmla="*/ 0 w 111"/>
                    <a:gd name="T21" fmla="*/ 38 h 121"/>
                    <a:gd name="T22" fmla="*/ 1 w 111"/>
                    <a:gd name="T23" fmla="*/ 42 h 121"/>
                    <a:gd name="T24" fmla="*/ 3 w 111"/>
                    <a:gd name="T25" fmla="*/ 46 h 121"/>
                    <a:gd name="T26" fmla="*/ 7 w 111"/>
                    <a:gd name="T27" fmla="*/ 51 h 121"/>
                    <a:gd name="T28" fmla="*/ 9 w 111"/>
                    <a:gd name="T29" fmla="*/ 56 h 121"/>
                    <a:gd name="T30" fmla="*/ 11 w 111"/>
                    <a:gd name="T31" fmla="*/ 63 h 121"/>
                    <a:gd name="T32" fmla="*/ 15 w 111"/>
                    <a:gd name="T33" fmla="*/ 67 h 121"/>
                    <a:gd name="T34" fmla="*/ 25 w 111"/>
                    <a:gd name="T35" fmla="*/ 79 h 121"/>
                    <a:gd name="T36" fmla="*/ 28 w 111"/>
                    <a:gd name="T37" fmla="*/ 83 h 121"/>
                    <a:gd name="T38" fmla="*/ 31 w 111"/>
                    <a:gd name="T39" fmla="*/ 87 h 121"/>
                    <a:gd name="T40" fmla="*/ 32 w 111"/>
                    <a:gd name="T41" fmla="*/ 94 h 121"/>
                    <a:gd name="T42" fmla="*/ 36 w 111"/>
                    <a:gd name="T43" fmla="*/ 102 h 121"/>
                    <a:gd name="T44" fmla="*/ 42 w 111"/>
                    <a:gd name="T45" fmla="*/ 105 h 121"/>
                    <a:gd name="T46" fmla="*/ 51 w 111"/>
                    <a:gd name="T47" fmla="*/ 109 h 121"/>
                    <a:gd name="T48" fmla="*/ 54 w 111"/>
                    <a:gd name="T49" fmla="*/ 112 h 121"/>
                    <a:gd name="T50" fmla="*/ 61 w 111"/>
                    <a:gd name="T51" fmla="*/ 114 h 121"/>
                    <a:gd name="T52" fmla="*/ 67 w 111"/>
                    <a:gd name="T53" fmla="*/ 118 h 121"/>
                    <a:gd name="T54" fmla="*/ 73 w 111"/>
                    <a:gd name="T55" fmla="*/ 119 h 121"/>
                    <a:gd name="T56" fmla="*/ 84 w 111"/>
                    <a:gd name="T57" fmla="*/ 121 h 121"/>
                    <a:gd name="T58" fmla="*/ 101 w 111"/>
                    <a:gd name="T59" fmla="*/ 95 h 121"/>
                    <a:gd name="T60" fmla="*/ 101 w 111"/>
                    <a:gd name="T61" fmla="*/ 86 h 121"/>
                    <a:gd name="T62" fmla="*/ 105 w 111"/>
                    <a:gd name="T63" fmla="*/ 81 h 121"/>
                    <a:gd name="T64" fmla="*/ 108 w 111"/>
                    <a:gd name="T65" fmla="*/ 73 h 121"/>
                    <a:gd name="T66" fmla="*/ 108 w 111"/>
                    <a:gd name="T67" fmla="*/ 66 h 121"/>
                    <a:gd name="T68" fmla="*/ 105 w 111"/>
                    <a:gd name="T69" fmla="*/ 59 h 121"/>
                    <a:gd name="T70" fmla="*/ 107 w 111"/>
                    <a:gd name="T71" fmla="*/ 52 h 121"/>
                    <a:gd name="T72" fmla="*/ 108 w 111"/>
                    <a:gd name="T73" fmla="*/ 49 h 121"/>
                    <a:gd name="T74" fmla="*/ 108 w 111"/>
                    <a:gd name="T75" fmla="*/ 38 h 121"/>
                    <a:gd name="T76" fmla="*/ 110 w 111"/>
                    <a:gd name="T77" fmla="*/ 32 h 121"/>
                    <a:gd name="T78" fmla="*/ 111 w 111"/>
                    <a:gd name="T79" fmla="*/ 24 h 121"/>
                    <a:gd name="T80" fmla="*/ 106 w 111"/>
                    <a:gd name="T81" fmla="*/ 19 h 121"/>
                    <a:gd name="T82" fmla="*/ 97 w 111"/>
                    <a:gd name="T83" fmla="*/ 16 h 121"/>
                    <a:gd name="T84" fmla="*/ 87 w 111"/>
                    <a:gd name="T85" fmla="*/ 8 h 121"/>
                    <a:gd name="T86" fmla="*/ 83 w 111"/>
                    <a:gd name="T87" fmla="*/ 8 h 121"/>
                    <a:gd name="T88" fmla="*/ 76 w 111"/>
                    <a:gd name="T89" fmla="*/ 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121">
                      <a:moveTo>
                        <a:pt x="74" y="2"/>
                      </a:moveTo>
                      <a:lnTo>
                        <a:pt x="71" y="1"/>
                      </a:lnTo>
                      <a:lnTo>
                        <a:pt x="70" y="2"/>
                      </a:lnTo>
                      <a:lnTo>
                        <a:pt x="69" y="0"/>
                      </a:lnTo>
                      <a:lnTo>
                        <a:pt x="65" y="0"/>
                      </a:lnTo>
                      <a:lnTo>
                        <a:pt x="62" y="2"/>
                      </a:lnTo>
                      <a:lnTo>
                        <a:pt x="60" y="3"/>
                      </a:lnTo>
                      <a:lnTo>
                        <a:pt x="58" y="4"/>
                      </a:lnTo>
                      <a:lnTo>
                        <a:pt x="54" y="6"/>
                      </a:lnTo>
                      <a:lnTo>
                        <a:pt x="53" y="9"/>
                      </a:lnTo>
                      <a:lnTo>
                        <a:pt x="53" y="11"/>
                      </a:lnTo>
                      <a:lnTo>
                        <a:pt x="53" y="12"/>
                      </a:lnTo>
                      <a:lnTo>
                        <a:pt x="53" y="14"/>
                      </a:lnTo>
                      <a:lnTo>
                        <a:pt x="53" y="14"/>
                      </a:lnTo>
                      <a:lnTo>
                        <a:pt x="52" y="16"/>
                      </a:lnTo>
                      <a:lnTo>
                        <a:pt x="47" y="18"/>
                      </a:lnTo>
                      <a:lnTo>
                        <a:pt x="39" y="24"/>
                      </a:lnTo>
                      <a:lnTo>
                        <a:pt x="32" y="35"/>
                      </a:lnTo>
                      <a:lnTo>
                        <a:pt x="28" y="42"/>
                      </a:lnTo>
                      <a:lnTo>
                        <a:pt x="24" y="43"/>
                      </a:lnTo>
                      <a:lnTo>
                        <a:pt x="21" y="42"/>
                      </a:lnTo>
                      <a:lnTo>
                        <a:pt x="19" y="41"/>
                      </a:lnTo>
                      <a:lnTo>
                        <a:pt x="18" y="41"/>
                      </a:lnTo>
                      <a:lnTo>
                        <a:pt x="18" y="40"/>
                      </a:lnTo>
                      <a:lnTo>
                        <a:pt x="17" y="40"/>
                      </a:lnTo>
                      <a:lnTo>
                        <a:pt x="16" y="39"/>
                      </a:lnTo>
                      <a:lnTo>
                        <a:pt x="13" y="40"/>
                      </a:lnTo>
                      <a:lnTo>
                        <a:pt x="10" y="42"/>
                      </a:lnTo>
                      <a:lnTo>
                        <a:pt x="8" y="42"/>
                      </a:lnTo>
                      <a:lnTo>
                        <a:pt x="8" y="40"/>
                      </a:lnTo>
                      <a:lnTo>
                        <a:pt x="4" y="38"/>
                      </a:lnTo>
                      <a:lnTo>
                        <a:pt x="1" y="38"/>
                      </a:lnTo>
                      <a:lnTo>
                        <a:pt x="0" y="38"/>
                      </a:lnTo>
                      <a:lnTo>
                        <a:pt x="0" y="38"/>
                      </a:lnTo>
                      <a:lnTo>
                        <a:pt x="1" y="40"/>
                      </a:lnTo>
                      <a:lnTo>
                        <a:pt x="1" y="42"/>
                      </a:lnTo>
                      <a:lnTo>
                        <a:pt x="1" y="42"/>
                      </a:lnTo>
                      <a:lnTo>
                        <a:pt x="1" y="45"/>
                      </a:lnTo>
                      <a:lnTo>
                        <a:pt x="3" y="46"/>
                      </a:lnTo>
                      <a:lnTo>
                        <a:pt x="4" y="48"/>
                      </a:lnTo>
                      <a:lnTo>
                        <a:pt x="5" y="49"/>
                      </a:lnTo>
                      <a:lnTo>
                        <a:pt x="7" y="51"/>
                      </a:lnTo>
                      <a:lnTo>
                        <a:pt x="7" y="52"/>
                      </a:lnTo>
                      <a:lnTo>
                        <a:pt x="8" y="53"/>
                      </a:lnTo>
                      <a:lnTo>
                        <a:pt x="9" y="56"/>
                      </a:lnTo>
                      <a:lnTo>
                        <a:pt x="10" y="59"/>
                      </a:lnTo>
                      <a:lnTo>
                        <a:pt x="11" y="61"/>
                      </a:lnTo>
                      <a:lnTo>
                        <a:pt x="11" y="63"/>
                      </a:lnTo>
                      <a:lnTo>
                        <a:pt x="13" y="65"/>
                      </a:lnTo>
                      <a:lnTo>
                        <a:pt x="14" y="65"/>
                      </a:lnTo>
                      <a:lnTo>
                        <a:pt x="15" y="67"/>
                      </a:lnTo>
                      <a:lnTo>
                        <a:pt x="19" y="74"/>
                      </a:lnTo>
                      <a:lnTo>
                        <a:pt x="22" y="76"/>
                      </a:lnTo>
                      <a:lnTo>
                        <a:pt x="25" y="79"/>
                      </a:lnTo>
                      <a:lnTo>
                        <a:pt x="25" y="80"/>
                      </a:lnTo>
                      <a:lnTo>
                        <a:pt x="28" y="81"/>
                      </a:lnTo>
                      <a:lnTo>
                        <a:pt x="28" y="83"/>
                      </a:lnTo>
                      <a:lnTo>
                        <a:pt x="28" y="83"/>
                      </a:lnTo>
                      <a:lnTo>
                        <a:pt x="28" y="85"/>
                      </a:lnTo>
                      <a:lnTo>
                        <a:pt x="31" y="87"/>
                      </a:lnTo>
                      <a:lnTo>
                        <a:pt x="32" y="88"/>
                      </a:lnTo>
                      <a:lnTo>
                        <a:pt x="32" y="90"/>
                      </a:lnTo>
                      <a:lnTo>
                        <a:pt x="32" y="94"/>
                      </a:lnTo>
                      <a:lnTo>
                        <a:pt x="33" y="97"/>
                      </a:lnTo>
                      <a:lnTo>
                        <a:pt x="34" y="100"/>
                      </a:lnTo>
                      <a:lnTo>
                        <a:pt x="36" y="102"/>
                      </a:lnTo>
                      <a:lnTo>
                        <a:pt x="38" y="105"/>
                      </a:lnTo>
                      <a:lnTo>
                        <a:pt x="41" y="106"/>
                      </a:lnTo>
                      <a:lnTo>
                        <a:pt x="42" y="105"/>
                      </a:lnTo>
                      <a:lnTo>
                        <a:pt x="46" y="107"/>
                      </a:lnTo>
                      <a:lnTo>
                        <a:pt x="48" y="107"/>
                      </a:lnTo>
                      <a:lnTo>
                        <a:pt x="51" y="109"/>
                      </a:lnTo>
                      <a:lnTo>
                        <a:pt x="53" y="109"/>
                      </a:lnTo>
                      <a:lnTo>
                        <a:pt x="54" y="111"/>
                      </a:lnTo>
                      <a:lnTo>
                        <a:pt x="54" y="112"/>
                      </a:lnTo>
                      <a:lnTo>
                        <a:pt x="55" y="114"/>
                      </a:lnTo>
                      <a:lnTo>
                        <a:pt x="56" y="115"/>
                      </a:lnTo>
                      <a:lnTo>
                        <a:pt x="61" y="114"/>
                      </a:lnTo>
                      <a:lnTo>
                        <a:pt x="64" y="115"/>
                      </a:lnTo>
                      <a:lnTo>
                        <a:pt x="65" y="118"/>
                      </a:lnTo>
                      <a:lnTo>
                        <a:pt x="67" y="118"/>
                      </a:lnTo>
                      <a:lnTo>
                        <a:pt x="70" y="119"/>
                      </a:lnTo>
                      <a:lnTo>
                        <a:pt x="71" y="120"/>
                      </a:lnTo>
                      <a:lnTo>
                        <a:pt x="73" y="119"/>
                      </a:lnTo>
                      <a:lnTo>
                        <a:pt x="77" y="118"/>
                      </a:lnTo>
                      <a:lnTo>
                        <a:pt x="82" y="120"/>
                      </a:lnTo>
                      <a:lnTo>
                        <a:pt x="84" y="121"/>
                      </a:lnTo>
                      <a:lnTo>
                        <a:pt x="100" y="103"/>
                      </a:lnTo>
                      <a:lnTo>
                        <a:pt x="100" y="97"/>
                      </a:lnTo>
                      <a:lnTo>
                        <a:pt x="101" y="95"/>
                      </a:lnTo>
                      <a:lnTo>
                        <a:pt x="101" y="90"/>
                      </a:lnTo>
                      <a:lnTo>
                        <a:pt x="102" y="88"/>
                      </a:lnTo>
                      <a:lnTo>
                        <a:pt x="101" y="86"/>
                      </a:lnTo>
                      <a:lnTo>
                        <a:pt x="101" y="83"/>
                      </a:lnTo>
                      <a:lnTo>
                        <a:pt x="104" y="83"/>
                      </a:lnTo>
                      <a:lnTo>
                        <a:pt x="105" y="81"/>
                      </a:lnTo>
                      <a:lnTo>
                        <a:pt x="107" y="78"/>
                      </a:lnTo>
                      <a:lnTo>
                        <a:pt x="109" y="75"/>
                      </a:lnTo>
                      <a:lnTo>
                        <a:pt x="108" y="73"/>
                      </a:lnTo>
                      <a:lnTo>
                        <a:pt x="107" y="71"/>
                      </a:lnTo>
                      <a:lnTo>
                        <a:pt x="107" y="68"/>
                      </a:lnTo>
                      <a:lnTo>
                        <a:pt x="108" y="66"/>
                      </a:lnTo>
                      <a:lnTo>
                        <a:pt x="108" y="64"/>
                      </a:lnTo>
                      <a:lnTo>
                        <a:pt x="105" y="62"/>
                      </a:lnTo>
                      <a:lnTo>
                        <a:pt x="105" y="59"/>
                      </a:lnTo>
                      <a:lnTo>
                        <a:pt x="107" y="59"/>
                      </a:lnTo>
                      <a:lnTo>
                        <a:pt x="107" y="55"/>
                      </a:lnTo>
                      <a:lnTo>
                        <a:pt x="107" y="52"/>
                      </a:lnTo>
                      <a:lnTo>
                        <a:pt x="109" y="50"/>
                      </a:lnTo>
                      <a:lnTo>
                        <a:pt x="111" y="48"/>
                      </a:lnTo>
                      <a:lnTo>
                        <a:pt x="108" y="49"/>
                      </a:lnTo>
                      <a:lnTo>
                        <a:pt x="107" y="47"/>
                      </a:lnTo>
                      <a:lnTo>
                        <a:pt x="108" y="44"/>
                      </a:lnTo>
                      <a:lnTo>
                        <a:pt x="108" y="38"/>
                      </a:lnTo>
                      <a:lnTo>
                        <a:pt x="110" y="36"/>
                      </a:lnTo>
                      <a:lnTo>
                        <a:pt x="110" y="34"/>
                      </a:lnTo>
                      <a:lnTo>
                        <a:pt x="110" y="32"/>
                      </a:lnTo>
                      <a:lnTo>
                        <a:pt x="110" y="30"/>
                      </a:lnTo>
                      <a:lnTo>
                        <a:pt x="110" y="27"/>
                      </a:lnTo>
                      <a:lnTo>
                        <a:pt x="111" y="24"/>
                      </a:lnTo>
                      <a:lnTo>
                        <a:pt x="111" y="21"/>
                      </a:lnTo>
                      <a:lnTo>
                        <a:pt x="108" y="21"/>
                      </a:lnTo>
                      <a:lnTo>
                        <a:pt x="106" y="19"/>
                      </a:lnTo>
                      <a:lnTo>
                        <a:pt x="104" y="17"/>
                      </a:lnTo>
                      <a:lnTo>
                        <a:pt x="99" y="16"/>
                      </a:lnTo>
                      <a:lnTo>
                        <a:pt x="97" y="16"/>
                      </a:lnTo>
                      <a:lnTo>
                        <a:pt x="94" y="12"/>
                      </a:lnTo>
                      <a:lnTo>
                        <a:pt x="91" y="9"/>
                      </a:lnTo>
                      <a:lnTo>
                        <a:pt x="87" y="8"/>
                      </a:lnTo>
                      <a:lnTo>
                        <a:pt x="85" y="10"/>
                      </a:lnTo>
                      <a:lnTo>
                        <a:pt x="84" y="10"/>
                      </a:lnTo>
                      <a:lnTo>
                        <a:pt x="83" y="8"/>
                      </a:lnTo>
                      <a:lnTo>
                        <a:pt x="81" y="8"/>
                      </a:lnTo>
                      <a:lnTo>
                        <a:pt x="76" y="7"/>
                      </a:lnTo>
                      <a:lnTo>
                        <a:pt x="76" y="1"/>
                      </a:lnTo>
                      <a:lnTo>
                        <a:pt x="75" y="2"/>
                      </a:lnTo>
                      <a:lnTo>
                        <a:pt x="7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866">
                  <a:extLst>
                    <a:ext uri="{FF2B5EF4-FFF2-40B4-BE49-F238E27FC236}">
                      <a16:creationId xmlns:a16="http://schemas.microsoft.com/office/drawing/2014/main" id="{E064FBCE-3435-44C1-B3E0-9B4FAF0D0EE8}"/>
                    </a:ext>
                  </a:extLst>
                </p:cNvPr>
                <p:cNvSpPr>
                  <a:spLocks/>
                </p:cNvSpPr>
                <p:nvPr/>
              </p:nvSpPr>
              <p:spPr bwMode="auto">
                <a:xfrm>
                  <a:off x="3881" y="3111"/>
                  <a:ext cx="132" cy="159"/>
                </a:xfrm>
                <a:custGeom>
                  <a:avLst/>
                  <a:gdLst>
                    <a:gd name="T0" fmla="*/ 129 w 132"/>
                    <a:gd name="T1" fmla="*/ 71 h 159"/>
                    <a:gd name="T2" fmla="*/ 122 w 132"/>
                    <a:gd name="T3" fmla="*/ 69 h 159"/>
                    <a:gd name="T4" fmla="*/ 114 w 132"/>
                    <a:gd name="T5" fmla="*/ 67 h 159"/>
                    <a:gd name="T6" fmla="*/ 109 w 132"/>
                    <a:gd name="T7" fmla="*/ 59 h 159"/>
                    <a:gd name="T8" fmla="*/ 108 w 132"/>
                    <a:gd name="T9" fmla="*/ 50 h 159"/>
                    <a:gd name="T10" fmla="*/ 104 w 132"/>
                    <a:gd name="T11" fmla="*/ 45 h 159"/>
                    <a:gd name="T12" fmla="*/ 101 w 132"/>
                    <a:gd name="T13" fmla="*/ 42 h 159"/>
                    <a:gd name="T14" fmla="*/ 95 w 132"/>
                    <a:gd name="T15" fmla="*/ 36 h 159"/>
                    <a:gd name="T16" fmla="*/ 89 w 132"/>
                    <a:gd name="T17" fmla="*/ 27 h 159"/>
                    <a:gd name="T18" fmla="*/ 86 w 132"/>
                    <a:gd name="T19" fmla="*/ 21 h 159"/>
                    <a:gd name="T20" fmla="*/ 83 w 132"/>
                    <a:gd name="T21" fmla="*/ 14 h 159"/>
                    <a:gd name="T22" fmla="*/ 80 w 132"/>
                    <a:gd name="T23" fmla="*/ 10 h 159"/>
                    <a:gd name="T24" fmla="*/ 77 w 132"/>
                    <a:gd name="T25" fmla="*/ 4 h 159"/>
                    <a:gd name="T26" fmla="*/ 76 w 132"/>
                    <a:gd name="T27" fmla="*/ 0 h 159"/>
                    <a:gd name="T28" fmla="*/ 73 w 132"/>
                    <a:gd name="T29" fmla="*/ 1 h 159"/>
                    <a:gd name="T30" fmla="*/ 65 w 132"/>
                    <a:gd name="T31" fmla="*/ 4 h 159"/>
                    <a:gd name="T32" fmla="*/ 58 w 132"/>
                    <a:gd name="T33" fmla="*/ 7 h 159"/>
                    <a:gd name="T34" fmla="*/ 50 w 132"/>
                    <a:gd name="T35" fmla="*/ 14 h 159"/>
                    <a:gd name="T36" fmla="*/ 50 w 132"/>
                    <a:gd name="T37" fmla="*/ 10 h 159"/>
                    <a:gd name="T38" fmla="*/ 48 w 132"/>
                    <a:gd name="T39" fmla="*/ 7 h 159"/>
                    <a:gd name="T40" fmla="*/ 28 w 132"/>
                    <a:gd name="T41" fmla="*/ 13 h 159"/>
                    <a:gd name="T42" fmla="*/ 2 w 132"/>
                    <a:gd name="T43" fmla="*/ 73 h 159"/>
                    <a:gd name="T44" fmla="*/ 0 w 132"/>
                    <a:gd name="T45" fmla="*/ 128 h 159"/>
                    <a:gd name="T46" fmla="*/ 6 w 132"/>
                    <a:gd name="T47" fmla="*/ 136 h 159"/>
                    <a:gd name="T48" fmla="*/ 7 w 132"/>
                    <a:gd name="T49" fmla="*/ 155 h 159"/>
                    <a:gd name="T50" fmla="*/ 14 w 132"/>
                    <a:gd name="T51" fmla="*/ 159 h 159"/>
                    <a:gd name="T52" fmla="*/ 23 w 132"/>
                    <a:gd name="T53" fmla="*/ 157 h 159"/>
                    <a:gd name="T54" fmla="*/ 29 w 132"/>
                    <a:gd name="T55" fmla="*/ 151 h 159"/>
                    <a:gd name="T56" fmla="*/ 39 w 132"/>
                    <a:gd name="T57" fmla="*/ 139 h 159"/>
                    <a:gd name="T58" fmla="*/ 51 w 132"/>
                    <a:gd name="T59" fmla="*/ 135 h 159"/>
                    <a:gd name="T60" fmla="*/ 59 w 132"/>
                    <a:gd name="T61" fmla="*/ 141 h 159"/>
                    <a:gd name="T62" fmla="*/ 66 w 132"/>
                    <a:gd name="T63" fmla="*/ 141 h 159"/>
                    <a:gd name="T64" fmla="*/ 73 w 132"/>
                    <a:gd name="T65" fmla="*/ 142 h 159"/>
                    <a:gd name="T66" fmla="*/ 77 w 132"/>
                    <a:gd name="T67" fmla="*/ 139 h 159"/>
                    <a:gd name="T68" fmla="*/ 80 w 132"/>
                    <a:gd name="T69" fmla="*/ 132 h 159"/>
                    <a:gd name="T70" fmla="*/ 84 w 132"/>
                    <a:gd name="T71" fmla="*/ 124 h 159"/>
                    <a:gd name="T72" fmla="*/ 88 w 132"/>
                    <a:gd name="T73" fmla="*/ 121 h 159"/>
                    <a:gd name="T74" fmla="*/ 92 w 132"/>
                    <a:gd name="T75" fmla="*/ 116 h 159"/>
                    <a:gd name="T76" fmla="*/ 97 w 132"/>
                    <a:gd name="T77" fmla="*/ 114 h 159"/>
                    <a:gd name="T78" fmla="*/ 96 w 132"/>
                    <a:gd name="T79" fmla="*/ 105 h 159"/>
                    <a:gd name="T80" fmla="*/ 103 w 132"/>
                    <a:gd name="T81" fmla="*/ 98 h 159"/>
                    <a:gd name="T82" fmla="*/ 107 w 132"/>
                    <a:gd name="T83" fmla="*/ 93 h 159"/>
                    <a:gd name="T84" fmla="*/ 113 w 132"/>
                    <a:gd name="T85" fmla="*/ 88 h 159"/>
                    <a:gd name="T86" fmla="*/ 118 w 132"/>
                    <a:gd name="T87" fmla="*/ 87 h 159"/>
                    <a:gd name="T88" fmla="*/ 125 w 132"/>
                    <a:gd name="T89" fmla="*/ 85 h 159"/>
                    <a:gd name="T90" fmla="*/ 127 w 132"/>
                    <a:gd name="T91" fmla="*/ 79 h 159"/>
                    <a:gd name="T92" fmla="*/ 132 w 132"/>
                    <a:gd name="T93" fmla="*/ 7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2" h="159">
                      <a:moveTo>
                        <a:pt x="130" y="74"/>
                      </a:moveTo>
                      <a:lnTo>
                        <a:pt x="130" y="73"/>
                      </a:lnTo>
                      <a:lnTo>
                        <a:pt x="129" y="71"/>
                      </a:lnTo>
                      <a:lnTo>
                        <a:pt x="127" y="71"/>
                      </a:lnTo>
                      <a:lnTo>
                        <a:pt x="124" y="69"/>
                      </a:lnTo>
                      <a:lnTo>
                        <a:pt x="122" y="69"/>
                      </a:lnTo>
                      <a:lnTo>
                        <a:pt x="118" y="67"/>
                      </a:lnTo>
                      <a:lnTo>
                        <a:pt x="117" y="68"/>
                      </a:lnTo>
                      <a:lnTo>
                        <a:pt x="114" y="67"/>
                      </a:lnTo>
                      <a:lnTo>
                        <a:pt x="112" y="64"/>
                      </a:lnTo>
                      <a:lnTo>
                        <a:pt x="110" y="62"/>
                      </a:lnTo>
                      <a:lnTo>
                        <a:pt x="109" y="59"/>
                      </a:lnTo>
                      <a:lnTo>
                        <a:pt x="108" y="56"/>
                      </a:lnTo>
                      <a:lnTo>
                        <a:pt x="108" y="52"/>
                      </a:lnTo>
                      <a:lnTo>
                        <a:pt x="108" y="50"/>
                      </a:lnTo>
                      <a:lnTo>
                        <a:pt x="107" y="49"/>
                      </a:lnTo>
                      <a:lnTo>
                        <a:pt x="104" y="47"/>
                      </a:lnTo>
                      <a:lnTo>
                        <a:pt x="104" y="45"/>
                      </a:lnTo>
                      <a:lnTo>
                        <a:pt x="104" y="45"/>
                      </a:lnTo>
                      <a:lnTo>
                        <a:pt x="104" y="43"/>
                      </a:lnTo>
                      <a:lnTo>
                        <a:pt x="101" y="42"/>
                      </a:lnTo>
                      <a:lnTo>
                        <a:pt x="101" y="41"/>
                      </a:lnTo>
                      <a:lnTo>
                        <a:pt x="98" y="38"/>
                      </a:lnTo>
                      <a:lnTo>
                        <a:pt x="95" y="36"/>
                      </a:lnTo>
                      <a:lnTo>
                        <a:pt x="91" y="29"/>
                      </a:lnTo>
                      <a:lnTo>
                        <a:pt x="90" y="27"/>
                      </a:lnTo>
                      <a:lnTo>
                        <a:pt x="89" y="27"/>
                      </a:lnTo>
                      <a:lnTo>
                        <a:pt x="87" y="25"/>
                      </a:lnTo>
                      <a:lnTo>
                        <a:pt x="87" y="23"/>
                      </a:lnTo>
                      <a:lnTo>
                        <a:pt x="86" y="21"/>
                      </a:lnTo>
                      <a:lnTo>
                        <a:pt x="85" y="18"/>
                      </a:lnTo>
                      <a:lnTo>
                        <a:pt x="84" y="15"/>
                      </a:lnTo>
                      <a:lnTo>
                        <a:pt x="83" y="14"/>
                      </a:lnTo>
                      <a:lnTo>
                        <a:pt x="83" y="13"/>
                      </a:lnTo>
                      <a:lnTo>
                        <a:pt x="81" y="11"/>
                      </a:lnTo>
                      <a:lnTo>
                        <a:pt x="80" y="10"/>
                      </a:lnTo>
                      <a:lnTo>
                        <a:pt x="79" y="8"/>
                      </a:lnTo>
                      <a:lnTo>
                        <a:pt x="77" y="7"/>
                      </a:lnTo>
                      <a:lnTo>
                        <a:pt x="77" y="4"/>
                      </a:lnTo>
                      <a:lnTo>
                        <a:pt x="77" y="4"/>
                      </a:lnTo>
                      <a:lnTo>
                        <a:pt x="77" y="2"/>
                      </a:lnTo>
                      <a:lnTo>
                        <a:pt x="76" y="0"/>
                      </a:lnTo>
                      <a:lnTo>
                        <a:pt x="76" y="0"/>
                      </a:lnTo>
                      <a:lnTo>
                        <a:pt x="76" y="0"/>
                      </a:lnTo>
                      <a:lnTo>
                        <a:pt x="73" y="1"/>
                      </a:lnTo>
                      <a:lnTo>
                        <a:pt x="69" y="3"/>
                      </a:lnTo>
                      <a:lnTo>
                        <a:pt x="66" y="4"/>
                      </a:lnTo>
                      <a:lnTo>
                        <a:pt x="65" y="4"/>
                      </a:lnTo>
                      <a:lnTo>
                        <a:pt x="64" y="3"/>
                      </a:lnTo>
                      <a:lnTo>
                        <a:pt x="61" y="4"/>
                      </a:lnTo>
                      <a:lnTo>
                        <a:pt x="58" y="7"/>
                      </a:lnTo>
                      <a:lnTo>
                        <a:pt x="56" y="11"/>
                      </a:lnTo>
                      <a:lnTo>
                        <a:pt x="51" y="15"/>
                      </a:lnTo>
                      <a:lnTo>
                        <a:pt x="50" y="14"/>
                      </a:lnTo>
                      <a:lnTo>
                        <a:pt x="50" y="12"/>
                      </a:lnTo>
                      <a:lnTo>
                        <a:pt x="51" y="11"/>
                      </a:lnTo>
                      <a:lnTo>
                        <a:pt x="50" y="10"/>
                      </a:lnTo>
                      <a:lnTo>
                        <a:pt x="49" y="7"/>
                      </a:lnTo>
                      <a:lnTo>
                        <a:pt x="48" y="7"/>
                      </a:lnTo>
                      <a:lnTo>
                        <a:pt x="48" y="7"/>
                      </a:lnTo>
                      <a:lnTo>
                        <a:pt x="46" y="7"/>
                      </a:lnTo>
                      <a:lnTo>
                        <a:pt x="42" y="9"/>
                      </a:lnTo>
                      <a:lnTo>
                        <a:pt x="28" y="13"/>
                      </a:lnTo>
                      <a:lnTo>
                        <a:pt x="18" y="12"/>
                      </a:lnTo>
                      <a:lnTo>
                        <a:pt x="14" y="73"/>
                      </a:lnTo>
                      <a:lnTo>
                        <a:pt x="2" y="73"/>
                      </a:lnTo>
                      <a:lnTo>
                        <a:pt x="0" y="127"/>
                      </a:lnTo>
                      <a:lnTo>
                        <a:pt x="0" y="128"/>
                      </a:lnTo>
                      <a:lnTo>
                        <a:pt x="0" y="128"/>
                      </a:lnTo>
                      <a:lnTo>
                        <a:pt x="0" y="127"/>
                      </a:lnTo>
                      <a:lnTo>
                        <a:pt x="4" y="131"/>
                      </a:lnTo>
                      <a:lnTo>
                        <a:pt x="6" y="136"/>
                      </a:lnTo>
                      <a:lnTo>
                        <a:pt x="10" y="145"/>
                      </a:lnTo>
                      <a:lnTo>
                        <a:pt x="9" y="150"/>
                      </a:lnTo>
                      <a:lnTo>
                        <a:pt x="7" y="155"/>
                      </a:lnTo>
                      <a:lnTo>
                        <a:pt x="7" y="159"/>
                      </a:lnTo>
                      <a:lnTo>
                        <a:pt x="11" y="159"/>
                      </a:lnTo>
                      <a:lnTo>
                        <a:pt x="14" y="159"/>
                      </a:lnTo>
                      <a:lnTo>
                        <a:pt x="17" y="158"/>
                      </a:lnTo>
                      <a:lnTo>
                        <a:pt x="21" y="159"/>
                      </a:lnTo>
                      <a:lnTo>
                        <a:pt x="23" y="157"/>
                      </a:lnTo>
                      <a:lnTo>
                        <a:pt x="25" y="155"/>
                      </a:lnTo>
                      <a:lnTo>
                        <a:pt x="28" y="153"/>
                      </a:lnTo>
                      <a:lnTo>
                        <a:pt x="29" y="151"/>
                      </a:lnTo>
                      <a:lnTo>
                        <a:pt x="34" y="149"/>
                      </a:lnTo>
                      <a:lnTo>
                        <a:pt x="37" y="145"/>
                      </a:lnTo>
                      <a:lnTo>
                        <a:pt x="39" y="139"/>
                      </a:lnTo>
                      <a:lnTo>
                        <a:pt x="42" y="135"/>
                      </a:lnTo>
                      <a:lnTo>
                        <a:pt x="46" y="135"/>
                      </a:lnTo>
                      <a:lnTo>
                        <a:pt x="51" y="135"/>
                      </a:lnTo>
                      <a:lnTo>
                        <a:pt x="53" y="138"/>
                      </a:lnTo>
                      <a:lnTo>
                        <a:pt x="54" y="138"/>
                      </a:lnTo>
                      <a:lnTo>
                        <a:pt x="59" y="141"/>
                      </a:lnTo>
                      <a:lnTo>
                        <a:pt x="61" y="141"/>
                      </a:lnTo>
                      <a:lnTo>
                        <a:pt x="64" y="142"/>
                      </a:lnTo>
                      <a:lnTo>
                        <a:pt x="66" y="141"/>
                      </a:lnTo>
                      <a:lnTo>
                        <a:pt x="70" y="141"/>
                      </a:lnTo>
                      <a:lnTo>
                        <a:pt x="73" y="141"/>
                      </a:lnTo>
                      <a:lnTo>
                        <a:pt x="73" y="142"/>
                      </a:lnTo>
                      <a:lnTo>
                        <a:pt x="75" y="143"/>
                      </a:lnTo>
                      <a:lnTo>
                        <a:pt x="78" y="141"/>
                      </a:lnTo>
                      <a:lnTo>
                        <a:pt x="77" y="139"/>
                      </a:lnTo>
                      <a:lnTo>
                        <a:pt x="78" y="136"/>
                      </a:lnTo>
                      <a:lnTo>
                        <a:pt x="78" y="134"/>
                      </a:lnTo>
                      <a:lnTo>
                        <a:pt x="80" y="132"/>
                      </a:lnTo>
                      <a:lnTo>
                        <a:pt x="80" y="128"/>
                      </a:lnTo>
                      <a:lnTo>
                        <a:pt x="80" y="125"/>
                      </a:lnTo>
                      <a:lnTo>
                        <a:pt x="84" y="124"/>
                      </a:lnTo>
                      <a:lnTo>
                        <a:pt x="86" y="123"/>
                      </a:lnTo>
                      <a:lnTo>
                        <a:pt x="87" y="122"/>
                      </a:lnTo>
                      <a:lnTo>
                        <a:pt x="88" y="121"/>
                      </a:lnTo>
                      <a:lnTo>
                        <a:pt x="89" y="121"/>
                      </a:lnTo>
                      <a:lnTo>
                        <a:pt x="90" y="118"/>
                      </a:lnTo>
                      <a:lnTo>
                        <a:pt x="92" y="116"/>
                      </a:lnTo>
                      <a:lnTo>
                        <a:pt x="94" y="115"/>
                      </a:lnTo>
                      <a:lnTo>
                        <a:pt x="94" y="114"/>
                      </a:lnTo>
                      <a:lnTo>
                        <a:pt x="97" y="114"/>
                      </a:lnTo>
                      <a:lnTo>
                        <a:pt x="97" y="111"/>
                      </a:lnTo>
                      <a:lnTo>
                        <a:pt x="96" y="110"/>
                      </a:lnTo>
                      <a:lnTo>
                        <a:pt x="96" y="105"/>
                      </a:lnTo>
                      <a:lnTo>
                        <a:pt x="100" y="100"/>
                      </a:lnTo>
                      <a:lnTo>
                        <a:pt x="102" y="98"/>
                      </a:lnTo>
                      <a:lnTo>
                        <a:pt x="103" y="98"/>
                      </a:lnTo>
                      <a:lnTo>
                        <a:pt x="104" y="96"/>
                      </a:lnTo>
                      <a:lnTo>
                        <a:pt x="107" y="95"/>
                      </a:lnTo>
                      <a:lnTo>
                        <a:pt x="107" y="93"/>
                      </a:lnTo>
                      <a:lnTo>
                        <a:pt x="109" y="93"/>
                      </a:lnTo>
                      <a:lnTo>
                        <a:pt x="110" y="91"/>
                      </a:lnTo>
                      <a:lnTo>
                        <a:pt x="113" y="88"/>
                      </a:lnTo>
                      <a:lnTo>
                        <a:pt x="116" y="87"/>
                      </a:lnTo>
                      <a:lnTo>
                        <a:pt x="117" y="88"/>
                      </a:lnTo>
                      <a:lnTo>
                        <a:pt x="118" y="87"/>
                      </a:lnTo>
                      <a:lnTo>
                        <a:pt x="121" y="87"/>
                      </a:lnTo>
                      <a:lnTo>
                        <a:pt x="122" y="85"/>
                      </a:lnTo>
                      <a:lnTo>
                        <a:pt x="125" y="85"/>
                      </a:lnTo>
                      <a:lnTo>
                        <a:pt x="125" y="82"/>
                      </a:lnTo>
                      <a:lnTo>
                        <a:pt x="125" y="80"/>
                      </a:lnTo>
                      <a:lnTo>
                        <a:pt x="127" y="79"/>
                      </a:lnTo>
                      <a:lnTo>
                        <a:pt x="129" y="79"/>
                      </a:lnTo>
                      <a:lnTo>
                        <a:pt x="130" y="77"/>
                      </a:lnTo>
                      <a:lnTo>
                        <a:pt x="132" y="77"/>
                      </a:lnTo>
                      <a:lnTo>
                        <a:pt x="131" y="76"/>
                      </a:lnTo>
                      <a:lnTo>
                        <a:pt x="130"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867">
                  <a:extLst>
                    <a:ext uri="{FF2B5EF4-FFF2-40B4-BE49-F238E27FC236}">
                      <a16:creationId xmlns:a16="http://schemas.microsoft.com/office/drawing/2014/main" id="{1DEB105C-7B6C-44A3-809F-B58F1BD8E466}"/>
                    </a:ext>
                  </a:extLst>
                </p:cNvPr>
                <p:cNvSpPr>
                  <a:spLocks/>
                </p:cNvSpPr>
                <p:nvPr/>
              </p:nvSpPr>
              <p:spPr bwMode="auto">
                <a:xfrm>
                  <a:off x="3767" y="3097"/>
                  <a:ext cx="190" cy="214"/>
                </a:xfrm>
                <a:custGeom>
                  <a:avLst/>
                  <a:gdLst>
                    <a:gd name="T0" fmla="*/ 66 w 190"/>
                    <a:gd name="T1" fmla="*/ 201 h 214"/>
                    <a:gd name="T2" fmla="*/ 72 w 190"/>
                    <a:gd name="T3" fmla="*/ 200 h 214"/>
                    <a:gd name="T4" fmla="*/ 76 w 190"/>
                    <a:gd name="T5" fmla="*/ 209 h 214"/>
                    <a:gd name="T6" fmla="*/ 86 w 190"/>
                    <a:gd name="T7" fmla="*/ 211 h 214"/>
                    <a:gd name="T8" fmla="*/ 90 w 190"/>
                    <a:gd name="T9" fmla="*/ 211 h 214"/>
                    <a:gd name="T10" fmla="*/ 96 w 190"/>
                    <a:gd name="T11" fmla="*/ 213 h 214"/>
                    <a:gd name="T12" fmla="*/ 99 w 190"/>
                    <a:gd name="T13" fmla="*/ 209 h 214"/>
                    <a:gd name="T14" fmla="*/ 106 w 190"/>
                    <a:gd name="T15" fmla="*/ 202 h 214"/>
                    <a:gd name="T16" fmla="*/ 114 w 190"/>
                    <a:gd name="T17" fmla="*/ 142 h 214"/>
                    <a:gd name="T18" fmla="*/ 116 w 190"/>
                    <a:gd name="T19" fmla="*/ 87 h 214"/>
                    <a:gd name="T20" fmla="*/ 142 w 190"/>
                    <a:gd name="T21" fmla="*/ 27 h 214"/>
                    <a:gd name="T22" fmla="*/ 162 w 190"/>
                    <a:gd name="T23" fmla="*/ 21 h 214"/>
                    <a:gd name="T24" fmla="*/ 164 w 190"/>
                    <a:gd name="T25" fmla="*/ 24 h 214"/>
                    <a:gd name="T26" fmla="*/ 164 w 190"/>
                    <a:gd name="T27" fmla="*/ 28 h 214"/>
                    <a:gd name="T28" fmla="*/ 172 w 190"/>
                    <a:gd name="T29" fmla="*/ 21 h 214"/>
                    <a:gd name="T30" fmla="*/ 179 w 190"/>
                    <a:gd name="T31" fmla="*/ 18 h 214"/>
                    <a:gd name="T32" fmla="*/ 187 w 190"/>
                    <a:gd name="T33" fmla="*/ 15 h 214"/>
                    <a:gd name="T34" fmla="*/ 187 w 190"/>
                    <a:gd name="T35" fmla="*/ 11 h 214"/>
                    <a:gd name="T36" fmla="*/ 184 w 190"/>
                    <a:gd name="T37" fmla="*/ 10 h 214"/>
                    <a:gd name="T38" fmla="*/ 179 w 190"/>
                    <a:gd name="T39" fmla="*/ 10 h 214"/>
                    <a:gd name="T40" fmla="*/ 142 w 190"/>
                    <a:gd name="T41" fmla="*/ 19 h 214"/>
                    <a:gd name="T42" fmla="*/ 139 w 190"/>
                    <a:gd name="T43" fmla="*/ 19 h 214"/>
                    <a:gd name="T44" fmla="*/ 136 w 190"/>
                    <a:gd name="T45" fmla="*/ 18 h 214"/>
                    <a:gd name="T46" fmla="*/ 132 w 190"/>
                    <a:gd name="T47" fmla="*/ 17 h 214"/>
                    <a:gd name="T48" fmla="*/ 130 w 190"/>
                    <a:gd name="T49" fmla="*/ 19 h 214"/>
                    <a:gd name="T50" fmla="*/ 121 w 190"/>
                    <a:gd name="T51" fmla="*/ 14 h 214"/>
                    <a:gd name="T52" fmla="*/ 118 w 190"/>
                    <a:gd name="T53" fmla="*/ 15 h 214"/>
                    <a:gd name="T54" fmla="*/ 111 w 190"/>
                    <a:gd name="T55" fmla="*/ 15 h 214"/>
                    <a:gd name="T56" fmla="*/ 107 w 190"/>
                    <a:gd name="T57" fmla="*/ 15 h 214"/>
                    <a:gd name="T58" fmla="*/ 100 w 190"/>
                    <a:gd name="T59" fmla="*/ 14 h 214"/>
                    <a:gd name="T60" fmla="*/ 94 w 190"/>
                    <a:gd name="T61" fmla="*/ 8 h 214"/>
                    <a:gd name="T62" fmla="*/ 40 w 190"/>
                    <a:gd name="T63" fmla="*/ 7 h 214"/>
                    <a:gd name="T64" fmla="*/ 36 w 190"/>
                    <a:gd name="T65" fmla="*/ 8 h 214"/>
                    <a:gd name="T66" fmla="*/ 28 w 190"/>
                    <a:gd name="T67" fmla="*/ 5 h 214"/>
                    <a:gd name="T68" fmla="*/ 25 w 190"/>
                    <a:gd name="T69" fmla="*/ 2 h 214"/>
                    <a:gd name="T70" fmla="*/ 22 w 190"/>
                    <a:gd name="T71" fmla="*/ 0 h 214"/>
                    <a:gd name="T72" fmla="*/ 18 w 190"/>
                    <a:gd name="T73" fmla="*/ 0 h 214"/>
                    <a:gd name="T74" fmla="*/ 12 w 190"/>
                    <a:gd name="T75" fmla="*/ 5 h 214"/>
                    <a:gd name="T76" fmla="*/ 5 w 190"/>
                    <a:gd name="T77" fmla="*/ 4 h 214"/>
                    <a:gd name="T78" fmla="*/ 3 w 190"/>
                    <a:gd name="T79" fmla="*/ 7 h 214"/>
                    <a:gd name="T80" fmla="*/ 0 w 190"/>
                    <a:gd name="T81" fmla="*/ 7 h 214"/>
                    <a:gd name="T82" fmla="*/ 14 w 190"/>
                    <a:gd name="T83" fmla="*/ 41 h 214"/>
                    <a:gd name="T84" fmla="*/ 28 w 190"/>
                    <a:gd name="T85" fmla="*/ 79 h 214"/>
                    <a:gd name="T86" fmla="*/ 36 w 190"/>
                    <a:gd name="T87" fmla="*/ 104 h 214"/>
                    <a:gd name="T88" fmla="*/ 37 w 190"/>
                    <a:gd name="T89" fmla="*/ 127 h 214"/>
                    <a:gd name="T90" fmla="*/ 42 w 190"/>
                    <a:gd name="T91" fmla="*/ 152 h 214"/>
                    <a:gd name="T92" fmla="*/ 42 w 190"/>
                    <a:gd name="T93" fmla="*/ 165 h 214"/>
                    <a:gd name="T94" fmla="*/ 44 w 190"/>
                    <a:gd name="T95" fmla="*/ 170 h 214"/>
                    <a:gd name="T96" fmla="*/ 46 w 190"/>
                    <a:gd name="T97" fmla="*/ 183 h 214"/>
                    <a:gd name="T98" fmla="*/ 56 w 190"/>
                    <a:gd name="T99" fmla="*/ 200 h 214"/>
                    <a:gd name="T100" fmla="*/ 63 w 190"/>
                    <a:gd name="T101" fmla="*/ 20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214">
                      <a:moveTo>
                        <a:pt x="66" y="204"/>
                      </a:moveTo>
                      <a:lnTo>
                        <a:pt x="66" y="202"/>
                      </a:lnTo>
                      <a:lnTo>
                        <a:pt x="66" y="201"/>
                      </a:lnTo>
                      <a:lnTo>
                        <a:pt x="67" y="198"/>
                      </a:lnTo>
                      <a:lnTo>
                        <a:pt x="70" y="197"/>
                      </a:lnTo>
                      <a:lnTo>
                        <a:pt x="72" y="200"/>
                      </a:lnTo>
                      <a:lnTo>
                        <a:pt x="75" y="201"/>
                      </a:lnTo>
                      <a:lnTo>
                        <a:pt x="73" y="204"/>
                      </a:lnTo>
                      <a:lnTo>
                        <a:pt x="76" y="209"/>
                      </a:lnTo>
                      <a:lnTo>
                        <a:pt x="80" y="210"/>
                      </a:lnTo>
                      <a:lnTo>
                        <a:pt x="83" y="212"/>
                      </a:lnTo>
                      <a:lnTo>
                        <a:pt x="86" y="211"/>
                      </a:lnTo>
                      <a:lnTo>
                        <a:pt x="87" y="212"/>
                      </a:lnTo>
                      <a:lnTo>
                        <a:pt x="90" y="213"/>
                      </a:lnTo>
                      <a:lnTo>
                        <a:pt x="90" y="211"/>
                      </a:lnTo>
                      <a:lnTo>
                        <a:pt x="93" y="211"/>
                      </a:lnTo>
                      <a:lnTo>
                        <a:pt x="94" y="214"/>
                      </a:lnTo>
                      <a:lnTo>
                        <a:pt x="96" y="213"/>
                      </a:lnTo>
                      <a:lnTo>
                        <a:pt x="97" y="214"/>
                      </a:lnTo>
                      <a:lnTo>
                        <a:pt x="98" y="210"/>
                      </a:lnTo>
                      <a:lnTo>
                        <a:pt x="99" y="209"/>
                      </a:lnTo>
                      <a:lnTo>
                        <a:pt x="101" y="208"/>
                      </a:lnTo>
                      <a:lnTo>
                        <a:pt x="102" y="204"/>
                      </a:lnTo>
                      <a:lnTo>
                        <a:pt x="106" y="202"/>
                      </a:lnTo>
                      <a:lnTo>
                        <a:pt x="111" y="203"/>
                      </a:lnTo>
                      <a:lnTo>
                        <a:pt x="112" y="203"/>
                      </a:lnTo>
                      <a:lnTo>
                        <a:pt x="114" y="142"/>
                      </a:lnTo>
                      <a:lnTo>
                        <a:pt x="114" y="142"/>
                      </a:lnTo>
                      <a:lnTo>
                        <a:pt x="114" y="141"/>
                      </a:lnTo>
                      <a:lnTo>
                        <a:pt x="116" y="87"/>
                      </a:lnTo>
                      <a:lnTo>
                        <a:pt x="128" y="87"/>
                      </a:lnTo>
                      <a:lnTo>
                        <a:pt x="132" y="26"/>
                      </a:lnTo>
                      <a:lnTo>
                        <a:pt x="142" y="27"/>
                      </a:lnTo>
                      <a:lnTo>
                        <a:pt x="156" y="23"/>
                      </a:lnTo>
                      <a:lnTo>
                        <a:pt x="160" y="21"/>
                      </a:lnTo>
                      <a:lnTo>
                        <a:pt x="162" y="21"/>
                      </a:lnTo>
                      <a:lnTo>
                        <a:pt x="162" y="21"/>
                      </a:lnTo>
                      <a:lnTo>
                        <a:pt x="163" y="21"/>
                      </a:lnTo>
                      <a:lnTo>
                        <a:pt x="164" y="24"/>
                      </a:lnTo>
                      <a:lnTo>
                        <a:pt x="165" y="25"/>
                      </a:lnTo>
                      <a:lnTo>
                        <a:pt x="164" y="26"/>
                      </a:lnTo>
                      <a:lnTo>
                        <a:pt x="164" y="28"/>
                      </a:lnTo>
                      <a:lnTo>
                        <a:pt x="165" y="29"/>
                      </a:lnTo>
                      <a:lnTo>
                        <a:pt x="170" y="25"/>
                      </a:lnTo>
                      <a:lnTo>
                        <a:pt x="172" y="21"/>
                      </a:lnTo>
                      <a:lnTo>
                        <a:pt x="175" y="18"/>
                      </a:lnTo>
                      <a:lnTo>
                        <a:pt x="178" y="17"/>
                      </a:lnTo>
                      <a:lnTo>
                        <a:pt x="179" y="18"/>
                      </a:lnTo>
                      <a:lnTo>
                        <a:pt x="180" y="18"/>
                      </a:lnTo>
                      <a:lnTo>
                        <a:pt x="183" y="17"/>
                      </a:lnTo>
                      <a:lnTo>
                        <a:pt x="187" y="15"/>
                      </a:lnTo>
                      <a:lnTo>
                        <a:pt x="190" y="14"/>
                      </a:lnTo>
                      <a:lnTo>
                        <a:pt x="188" y="11"/>
                      </a:lnTo>
                      <a:lnTo>
                        <a:pt x="187" y="11"/>
                      </a:lnTo>
                      <a:lnTo>
                        <a:pt x="187" y="11"/>
                      </a:lnTo>
                      <a:lnTo>
                        <a:pt x="185" y="11"/>
                      </a:lnTo>
                      <a:lnTo>
                        <a:pt x="184" y="10"/>
                      </a:lnTo>
                      <a:lnTo>
                        <a:pt x="184" y="10"/>
                      </a:lnTo>
                      <a:lnTo>
                        <a:pt x="183" y="9"/>
                      </a:lnTo>
                      <a:lnTo>
                        <a:pt x="179" y="10"/>
                      </a:lnTo>
                      <a:lnTo>
                        <a:pt x="178" y="10"/>
                      </a:lnTo>
                      <a:lnTo>
                        <a:pt x="164" y="14"/>
                      </a:lnTo>
                      <a:lnTo>
                        <a:pt x="142" y="19"/>
                      </a:lnTo>
                      <a:lnTo>
                        <a:pt x="142" y="19"/>
                      </a:lnTo>
                      <a:lnTo>
                        <a:pt x="140" y="19"/>
                      </a:lnTo>
                      <a:lnTo>
                        <a:pt x="139" y="19"/>
                      </a:lnTo>
                      <a:lnTo>
                        <a:pt x="139" y="19"/>
                      </a:lnTo>
                      <a:lnTo>
                        <a:pt x="137" y="19"/>
                      </a:lnTo>
                      <a:lnTo>
                        <a:pt x="136" y="18"/>
                      </a:lnTo>
                      <a:lnTo>
                        <a:pt x="135" y="18"/>
                      </a:lnTo>
                      <a:lnTo>
                        <a:pt x="134" y="18"/>
                      </a:lnTo>
                      <a:lnTo>
                        <a:pt x="132" y="17"/>
                      </a:lnTo>
                      <a:lnTo>
                        <a:pt x="131" y="18"/>
                      </a:lnTo>
                      <a:lnTo>
                        <a:pt x="131" y="18"/>
                      </a:lnTo>
                      <a:lnTo>
                        <a:pt x="130" y="19"/>
                      </a:lnTo>
                      <a:lnTo>
                        <a:pt x="127" y="19"/>
                      </a:lnTo>
                      <a:lnTo>
                        <a:pt x="125" y="18"/>
                      </a:lnTo>
                      <a:lnTo>
                        <a:pt x="121" y="14"/>
                      </a:lnTo>
                      <a:lnTo>
                        <a:pt x="120" y="14"/>
                      </a:lnTo>
                      <a:lnTo>
                        <a:pt x="119" y="14"/>
                      </a:lnTo>
                      <a:lnTo>
                        <a:pt x="118" y="15"/>
                      </a:lnTo>
                      <a:lnTo>
                        <a:pt x="117" y="16"/>
                      </a:lnTo>
                      <a:lnTo>
                        <a:pt x="113" y="14"/>
                      </a:lnTo>
                      <a:lnTo>
                        <a:pt x="111" y="15"/>
                      </a:lnTo>
                      <a:lnTo>
                        <a:pt x="109" y="17"/>
                      </a:lnTo>
                      <a:lnTo>
                        <a:pt x="107" y="16"/>
                      </a:lnTo>
                      <a:lnTo>
                        <a:pt x="107" y="15"/>
                      </a:lnTo>
                      <a:lnTo>
                        <a:pt x="105" y="14"/>
                      </a:lnTo>
                      <a:lnTo>
                        <a:pt x="103" y="14"/>
                      </a:lnTo>
                      <a:lnTo>
                        <a:pt x="100" y="14"/>
                      </a:lnTo>
                      <a:lnTo>
                        <a:pt x="97" y="12"/>
                      </a:lnTo>
                      <a:lnTo>
                        <a:pt x="96" y="11"/>
                      </a:lnTo>
                      <a:lnTo>
                        <a:pt x="94" y="8"/>
                      </a:lnTo>
                      <a:lnTo>
                        <a:pt x="94" y="7"/>
                      </a:lnTo>
                      <a:lnTo>
                        <a:pt x="41" y="7"/>
                      </a:lnTo>
                      <a:lnTo>
                        <a:pt x="40" y="7"/>
                      </a:lnTo>
                      <a:lnTo>
                        <a:pt x="38" y="7"/>
                      </a:lnTo>
                      <a:lnTo>
                        <a:pt x="36" y="8"/>
                      </a:lnTo>
                      <a:lnTo>
                        <a:pt x="36" y="8"/>
                      </a:lnTo>
                      <a:lnTo>
                        <a:pt x="34" y="10"/>
                      </a:lnTo>
                      <a:lnTo>
                        <a:pt x="31" y="8"/>
                      </a:lnTo>
                      <a:lnTo>
                        <a:pt x="28" y="5"/>
                      </a:lnTo>
                      <a:lnTo>
                        <a:pt x="26" y="4"/>
                      </a:lnTo>
                      <a:lnTo>
                        <a:pt x="27" y="3"/>
                      </a:lnTo>
                      <a:lnTo>
                        <a:pt x="25" y="2"/>
                      </a:lnTo>
                      <a:lnTo>
                        <a:pt x="25" y="1"/>
                      </a:lnTo>
                      <a:lnTo>
                        <a:pt x="23" y="0"/>
                      </a:lnTo>
                      <a:lnTo>
                        <a:pt x="22" y="0"/>
                      </a:lnTo>
                      <a:lnTo>
                        <a:pt x="21" y="1"/>
                      </a:lnTo>
                      <a:lnTo>
                        <a:pt x="21" y="0"/>
                      </a:lnTo>
                      <a:lnTo>
                        <a:pt x="18" y="0"/>
                      </a:lnTo>
                      <a:lnTo>
                        <a:pt x="17" y="0"/>
                      </a:lnTo>
                      <a:lnTo>
                        <a:pt x="12" y="3"/>
                      </a:lnTo>
                      <a:lnTo>
                        <a:pt x="12" y="5"/>
                      </a:lnTo>
                      <a:lnTo>
                        <a:pt x="11" y="7"/>
                      </a:lnTo>
                      <a:lnTo>
                        <a:pt x="9" y="5"/>
                      </a:lnTo>
                      <a:lnTo>
                        <a:pt x="5" y="4"/>
                      </a:lnTo>
                      <a:lnTo>
                        <a:pt x="4" y="5"/>
                      </a:lnTo>
                      <a:lnTo>
                        <a:pt x="4" y="7"/>
                      </a:lnTo>
                      <a:lnTo>
                        <a:pt x="3" y="7"/>
                      </a:lnTo>
                      <a:lnTo>
                        <a:pt x="2" y="7"/>
                      </a:lnTo>
                      <a:lnTo>
                        <a:pt x="0" y="7"/>
                      </a:lnTo>
                      <a:lnTo>
                        <a:pt x="0" y="7"/>
                      </a:lnTo>
                      <a:lnTo>
                        <a:pt x="0" y="21"/>
                      </a:lnTo>
                      <a:lnTo>
                        <a:pt x="9" y="31"/>
                      </a:lnTo>
                      <a:lnTo>
                        <a:pt x="14" y="41"/>
                      </a:lnTo>
                      <a:lnTo>
                        <a:pt x="21" y="59"/>
                      </a:lnTo>
                      <a:lnTo>
                        <a:pt x="21" y="67"/>
                      </a:lnTo>
                      <a:lnTo>
                        <a:pt x="28" y="79"/>
                      </a:lnTo>
                      <a:lnTo>
                        <a:pt x="28" y="83"/>
                      </a:lnTo>
                      <a:lnTo>
                        <a:pt x="36" y="97"/>
                      </a:lnTo>
                      <a:lnTo>
                        <a:pt x="36" y="104"/>
                      </a:lnTo>
                      <a:lnTo>
                        <a:pt x="34" y="104"/>
                      </a:lnTo>
                      <a:lnTo>
                        <a:pt x="36" y="114"/>
                      </a:lnTo>
                      <a:lnTo>
                        <a:pt x="37" y="127"/>
                      </a:lnTo>
                      <a:lnTo>
                        <a:pt x="41" y="140"/>
                      </a:lnTo>
                      <a:lnTo>
                        <a:pt x="40" y="147"/>
                      </a:lnTo>
                      <a:lnTo>
                        <a:pt x="42" y="152"/>
                      </a:lnTo>
                      <a:lnTo>
                        <a:pt x="39" y="153"/>
                      </a:lnTo>
                      <a:lnTo>
                        <a:pt x="42" y="156"/>
                      </a:lnTo>
                      <a:lnTo>
                        <a:pt x="42" y="165"/>
                      </a:lnTo>
                      <a:lnTo>
                        <a:pt x="44" y="166"/>
                      </a:lnTo>
                      <a:lnTo>
                        <a:pt x="45" y="169"/>
                      </a:lnTo>
                      <a:lnTo>
                        <a:pt x="44" y="170"/>
                      </a:lnTo>
                      <a:lnTo>
                        <a:pt x="44" y="174"/>
                      </a:lnTo>
                      <a:lnTo>
                        <a:pt x="46" y="177"/>
                      </a:lnTo>
                      <a:lnTo>
                        <a:pt x="46" y="183"/>
                      </a:lnTo>
                      <a:lnTo>
                        <a:pt x="49" y="187"/>
                      </a:lnTo>
                      <a:lnTo>
                        <a:pt x="52" y="196"/>
                      </a:lnTo>
                      <a:lnTo>
                        <a:pt x="56" y="200"/>
                      </a:lnTo>
                      <a:lnTo>
                        <a:pt x="56" y="202"/>
                      </a:lnTo>
                      <a:lnTo>
                        <a:pt x="62" y="207"/>
                      </a:lnTo>
                      <a:lnTo>
                        <a:pt x="63" y="205"/>
                      </a:lnTo>
                      <a:lnTo>
                        <a:pt x="66" y="20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868">
                  <a:extLst>
                    <a:ext uri="{FF2B5EF4-FFF2-40B4-BE49-F238E27FC236}">
                      <a16:creationId xmlns:a16="http://schemas.microsoft.com/office/drawing/2014/main" id="{43404A13-CD35-47B1-B1A7-89F6E6C5B1DA}"/>
                    </a:ext>
                  </a:extLst>
                </p:cNvPr>
                <p:cNvSpPr>
                  <a:spLocks/>
                </p:cNvSpPr>
                <p:nvPr/>
              </p:nvSpPr>
              <p:spPr bwMode="auto">
                <a:xfrm>
                  <a:off x="5951" y="3193"/>
                  <a:ext cx="5" cy="5"/>
                </a:xfrm>
                <a:custGeom>
                  <a:avLst/>
                  <a:gdLst>
                    <a:gd name="T0" fmla="*/ 5 w 5"/>
                    <a:gd name="T1" fmla="*/ 1 h 5"/>
                    <a:gd name="T2" fmla="*/ 4 w 5"/>
                    <a:gd name="T3" fmla="*/ 0 h 5"/>
                    <a:gd name="T4" fmla="*/ 2 w 5"/>
                    <a:gd name="T5" fmla="*/ 0 h 5"/>
                    <a:gd name="T6" fmla="*/ 1 w 5"/>
                    <a:gd name="T7" fmla="*/ 2 h 5"/>
                    <a:gd name="T8" fmla="*/ 0 w 5"/>
                    <a:gd name="T9" fmla="*/ 4 h 5"/>
                    <a:gd name="T10" fmla="*/ 2 w 5"/>
                    <a:gd name="T11" fmla="*/ 5 h 5"/>
                    <a:gd name="T12" fmla="*/ 5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1"/>
                      </a:moveTo>
                      <a:lnTo>
                        <a:pt x="4" y="0"/>
                      </a:lnTo>
                      <a:lnTo>
                        <a:pt x="2" y="0"/>
                      </a:lnTo>
                      <a:lnTo>
                        <a:pt x="1" y="2"/>
                      </a:lnTo>
                      <a:lnTo>
                        <a:pt x="0" y="4"/>
                      </a:lnTo>
                      <a:lnTo>
                        <a:pt x="2" y="5"/>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869">
                  <a:extLst>
                    <a:ext uri="{FF2B5EF4-FFF2-40B4-BE49-F238E27FC236}">
                      <a16:creationId xmlns:a16="http://schemas.microsoft.com/office/drawing/2014/main" id="{3B1B8D79-2C9F-421D-A3FE-765DE40579E7}"/>
                    </a:ext>
                  </a:extLst>
                </p:cNvPr>
                <p:cNvSpPr>
                  <a:spLocks/>
                </p:cNvSpPr>
                <p:nvPr/>
              </p:nvSpPr>
              <p:spPr bwMode="auto">
                <a:xfrm>
                  <a:off x="5959" y="3197"/>
                  <a:ext cx="6" cy="11"/>
                </a:xfrm>
                <a:custGeom>
                  <a:avLst/>
                  <a:gdLst>
                    <a:gd name="T0" fmla="*/ 1 w 6"/>
                    <a:gd name="T1" fmla="*/ 9 h 11"/>
                    <a:gd name="T2" fmla="*/ 5 w 6"/>
                    <a:gd name="T3" fmla="*/ 11 h 11"/>
                    <a:gd name="T4" fmla="*/ 6 w 6"/>
                    <a:gd name="T5" fmla="*/ 9 h 11"/>
                    <a:gd name="T6" fmla="*/ 4 w 6"/>
                    <a:gd name="T7" fmla="*/ 7 h 11"/>
                    <a:gd name="T8" fmla="*/ 4 w 6"/>
                    <a:gd name="T9" fmla="*/ 4 h 11"/>
                    <a:gd name="T10" fmla="*/ 4 w 6"/>
                    <a:gd name="T11" fmla="*/ 0 h 11"/>
                    <a:gd name="T12" fmla="*/ 3 w 6"/>
                    <a:gd name="T13" fmla="*/ 0 h 11"/>
                    <a:gd name="T14" fmla="*/ 0 w 6"/>
                    <a:gd name="T15" fmla="*/ 2 h 11"/>
                    <a:gd name="T16" fmla="*/ 0 w 6"/>
                    <a:gd name="T17" fmla="*/ 4 h 11"/>
                    <a:gd name="T18" fmla="*/ 0 w 6"/>
                    <a:gd name="T19" fmla="*/ 6 h 11"/>
                    <a:gd name="T20" fmla="*/ 1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1" y="9"/>
                      </a:moveTo>
                      <a:lnTo>
                        <a:pt x="5" y="11"/>
                      </a:lnTo>
                      <a:lnTo>
                        <a:pt x="6" y="9"/>
                      </a:lnTo>
                      <a:lnTo>
                        <a:pt x="4" y="7"/>
                      </a:lnTo>
                      <a:lnTo>
                        <a:pt x="4" y="4"/>
                      </a:lnTo>
                      <a:lnTo>
                        <a:pt x="4" y="0"/>
                      </a:lnTo>
                      <a:lnTo>
                        <a:pt x="3" y="0"/>
                      </a:lnTo>
                      <a:lnTo>
                        <a:pt x="0" y="2"/>
                      </a:lnTo>
                      <a:lnTo>
                        <a:pt x="0" y="4"/>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870">
                  <a:extLst>
                    <a:ext uri="{FF2B5EF4-FFF2-40B4-BE49-F238E27FC236}">
                      <a16:creationId xmlns:a16="http://schemas.microsoft.com/office/drawing/2014/main" id="{593588C0-1F3D-40AD-849D-6C338DF63070}"/>
                    </a:ext>
                  </a:extLst>
                </p:cNvPr>
                <p:cNvSpPr>
                  <a:spLocks/>
                </p:cNvSpPr>
                <p:nvPr/>
              </p:nvSpPr>
              <p:spPr bwMode="auto">
                <a:xfrm>
                  <a:off x="5918" y="3184"/>
                  <a:ext cx="37" cy="50"/>
                </a:xfrm>
                <a:custGeom>
                  <a:avLst/>
                  <a:gdLst>
                    <a:gd name="T0" fmla="*/ 1 w 37"/>
                    <a:gd name="T1" fmla="*/ 9 h 50"/>
                    <a:gd name="T2" fmla="*/ 5 w 37"/>
                    <a:gd name="T3" fmla="*/ 18 h 50"/>
                    <a:gd name="T4" fmla="*/ 8 w 37"/>
                    <a:gd name="T5" fmla="*/ 20 h 50"/>
                    <a:gd name="T6" fmla="*/ 8 w 37"/>
                    <a:gd name="T7" fmla="*/ 23 h 50"/>
                    <a:gd name="T8" fmla="*/ 10 w 37"/>
                    <a:gd name="T9" fmla="*/ 26 h 50"/>
                    <a:gd name="T10" fmla="*/ 12 w 37"/>
                    <a:gd name="T11" fmla="*/ 26 h 50"/>
                    <a:gd name="T12" fmla="*/ 12 w 37"/>
                    <a:gd name="T13" fmla="*/ 28 h 50"/>
                    <a:gd name="T14" fmla="*/ 16 w 37"/>
                    <a:gd name="T15" fmla="*/ 32 h 50"/>
                    <a:gd name="T16" fmla="*/ 17 w 37"/>
                    <a:gd name="T17" fmla="*/ 37 h 50"/>
                    <a:gd name="T18" fmla="*/ 19 w 37"/>
                    <a:gd name="T19" fmla="*/ 36 h 50"/>
                    <a:gd name="T20" fmla="*/ 20 w 37"/>
                    <a:gd name="T21" fmla="*/ 36 h 50"/>
                    <a:gd name="T22" fmla="*/ 21 w 37"/>
                    <a:gd name="T23" fmla="*/ 41 h 50"/>
                    <a:gd name="T24" fmla="*/ 24 w 37"/>
                    <a:gd name="T25" fmla="*/ 41 h 50"/>
                    <a:gd name="T26" fmla="*/ 25 w 37"/>
                    <a:gd name="T27" fmla="*/ 45 h 50"/>
                    <a:gd name="T28" fmla="*/ 28 w 37"/>
                    <a:gd name="T29" fmla="*/ 47 h 50"/>
                    <a:gd name="T30" fmla="*/ 31 w 37"/>
                    <a:gd name="T31" fmla="*/ 46 h 50"/>
                    <a:gd name="T32" fmla="*/ 34 w 37"/>
                    <a:gd name="T33" fmla="*/ 48 h 50"/>
                    <a:gd name="T34" fmla="*/ 34 w 37"/>
                    <a:gd name="T35" fmla="*/ 48 h 50"/>
                    <a:gd name="T36" fmla="*/ 37 w 37"/>
                    <a:gd name="T37" fmla="*/ 50 h 50"/>
                    <a:gd name="T38" fmla="*/ 37 w 37"/>
                    <a:gd name="T39" fmla="*/ 45 h 50"/>
                    <a:gd name="T40" fmla="*/ 34 w 37"/>
                    <a:gd name="T41" fmla="*/ 44 h 50"/>
                    <a:gd name="T42" fmla="*/ 30 w 37"/>
                    <a:gd name="T43" fmla="*/ 39 h 50"/>
                    <a:gd name="T44" fmla="*/ 26 w 37"/>
                    <a:gd name="T45" fmla="*/ 32 h 50"/>
                    <a:gd name="T46" fmla="*/ 24 w 37"/>
                    <a:gd name="T47" fmla="*/ 30 h 50"/>
                    <a:gd name="T48" fmla="*/ 22 w 37"/>
                    <a:gd name="T49" fmla="*/ 31 h 50"/>
                    <a:gd name="T50" fmla="*/ 20 w 37"/>
                    <a:gd name="T51" fmla="*/ 24 h 50"/>
                    <a:gd name="T52" fmla="*/ 14 w 37"/>
                    <a:gd name="T53" fmla="*/ 16 h 50"/>
                    <a:gd name="T54" fmla="*/ 13 w 37"/>
                    <a:gd name="T55" fmla="*/ 15 h 50"/>
                    <a:gd name="T56" fmla="*/ 11 w 37"/>
                    <a:gd name="T57" fmla="*/ 12 h 50"/>
                    <a:gd name="T58" fmla="*/ 7 w 37"/>
                    <a:gd name="T59" fmla="*/ 9 h 50"/>
                    <a:gd name="T60" fmla="*/ 7 w 37"/>
                    <a:gd name="T61" fmla="*/ 7 h 50"/>
                    <a:gd name="T62" fmla="*/ 5 w 37"/>
                    <a:gd name="T63" fmla="*/ 3 h 50"/>
                    <a:gd name="T64" fmla="*/ 4 w 37"/>
                    <a:gd name="T65" fmla="*/ 7 h 50"/>
                    <a:gd name="T66" fmla="*/ 0 w 37"/>
                    <a:gd name="T67" fmla="*/ 0 h 50"/>
                    <a:gd name="T68" fmla="*/ 0 w 37"/>
                    <a:gd name="T69" fmla="*/ 3 h 50"/>
                    <a:gd name="T70" fmla="*/ 1 w 37"/>
                    <a:gd name="T71" fmla="*/ 5 h 50"/>
                    <a:gd name="T72" fmla="*/ 1 w 37"/>
                    <a:gd name="T7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 y="9"/>
                      </a:moveTo>
                      <a:lnTo>
                        <a:pt x="5" y="18"/>
                      </a:lnTo>
                      <a:lnTo>
                        <a:pt x="8" y="20"/>
                      </a:lnTo>
                      <a:lnTo>
                        <a:pt x="8" y="23"/>
                      </a:lnTo>
                      <a:lnTo>
                        <a:pt x="10" y="26"/>
                      </a:lnTo>
                      <a:lnTo>
                        <a:pt x="12" y="26"/>
                      </a:lnTo>
                      <a:lnTo>
                        <a:pt x="12" y="28"/>
                      </a:lnTo>
                      <a:lnTo>
                        <a:pt x="16" y="32"/>
                      </a:lnTo>
                      <a:lnTo>
                        <a:pt x="17" y="37"/>
                      </a:lnTo>
                      <a:lnTo>
                        <a:pt x="19" y="36"/>
                      </a:lnTo>
                      <a:lnTo>
                        <a:pt x="20" y="36"/>
                      </a:lnTo>
                      <a:lnTo>
                        <a:pt x="21" y="41"/>
                      </a:lnTo>
                      <a:lnTo>
                        <a:pt x="24" y="41"/>
                      </a:lnTo>
                      <a:lnTo>
                        <a:pt x="25" y="45"/>
                      </a:lnTo>
                      <a:lnTo>
                        <a:pt x="28" y="47"/>
                      </a:lnTo>
                      <a:lnTo>
                        <a:pt x="31" y="46"/>
                      </a:lnTo>
                      <a:lnTo>
                        <a:pt x="34" y="48"/>
                      </a:lnTo>
                      <a:lnTo>
                        <a:pt x="34" y="48"/>
                      </a:lnTo>
                      <a:lnTo>
                        <a:pt x="37" y="50"/>
                      </a:lnTo>
                      <a:lnTo>
                        <a:pt x="37" y="45"/>
                      </a:lnTo>
                      <a:lnTo>
                        <a:pt x="34" y="44"/>
                      </a:lnTo>
                      <a:lnTo>
                        <a:pt x="30" y="39"/>
                      </a:lnTo>
                      <a:lnTo>
                        <a:pt x="26" y="32"/>
                      </a:lnTo>
                      <a:lnTo>
                        <a:pt x="24" y="30"/>
                      </a:lnTo>
                      <a:lnTo>
                        <a:pt x="22" y="31"/>
                      </a:lnTo>
                      <a:lnTo>
                        <a:pt x="20" y="24"/>
                      </a:lnTo>
                      <a:lnTo>
                        <a:pt x="14" y="16"/>
                      </a:lnTo>
                      <a:lnTo>
                        <a:pt x="13" y="15"/>
                      </a:lnTo>
                      <a:lnTo>
                        <a:pt x="11" y="12"/>
                      </a:lnTo>
                      <a:lnTo>
                        <a:pt x="7" y="9"/>
                      </a:lnTo>
                      <a:lnTo>
                        <a:pt x="7" y="7"/>
                      </a:lnTo>
                      <a:lnTo>
                        <a:pt x="5" y="3"/>
                      </a:lnTo>
                      <a:lnTo>
                        <a:pt x="4" y="7"/>
                      </a:lnTo>
                      <a:lnTo>
                        <a:pt x="0" y="0"/>
                      </a:lnTo>
                      <a:lnTo>
                        <a:pt x="0" y="3"/>
                      </a:lnTo>
                      <a:lnTo>
                        <a:pt x="1"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871">
                  <a:extLst>
                    <a:ext uri="{FF2B5EF4-FFF2-40B4-BE49-F238E27FC236}">
                      <a16:creationId xmlns:a16="http://schemas.microsoft.com/office/drawing/2014/main" id="{3B60EC63-29C2-4DFA-AA6E-8C38B2226477}"/>
                    </a:ext>
                  </a:extLst>
                </p:cNvPr>
                <p:cNvSpPr>
                  <a:spLocks/>
                </p:cNvSpPr>
                <p:nvPr/>
              </p:nvSpPr>
              <p:spPr bwMode="auto">
                <a:xfrm>
                  <a:off x="5968" y="3213"/>
                  <a:ext cx="5" cy="7"/>
                </a:xfrm>
                <a:custGeom>
                  <a:avLst/>
                  <a:gdLst>
                    <a:gd name="T0" fmla="*/ 5 w 5"/>
                    <a:gd name="T1" fmla="*/ 5 h 7"/>
                    <a:gd name="T2" fmla="*/ 5 w 5"/>
                    <a:gd name="T3" fmla="*/ 2 h 7"/>
                    <a:gd name="T4" fmla="*/ 4 w 5"/>
                    <a:gd name="T5" fmla="*/ 0 h 7"/>
                    <a:gd name="T6" fmla="*/ 0 w 5"/>
                    <a:gd name="T7" fmla="*/ 1 h 7"/>
                    <a:gd name="T8" fmla="*/ 0 w 5"/>
                    <a:gd name="T9" fmla="*/ 4 h 7"/>
                    <a:gd name="T10" fmla="*/ 2 w 5"/>
                    <a:gd name="T11" fmla="*/ 7 h 7"/>
                    <a:gd name="T12" fmla="*/ 4 w 5"/>
                    <a:gd name="T13" fmla="*/ 5 h 7"/>
                    <a:gd name="T14" fmla="*/ 5 w 5"/>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5"/>
                      </a:moveTo>
                      <a:lnTo>
                        <a:pt x="5" y="2"/>
                      </a:lnTo>
                      <a:lnTo>
                        <a:pt x="4" y="0"/>
                      </a:lnTo>
                      <a:lnTo>
                        <a:pt x="0" y="1"/>
                      </a:lnTo>
                      <a:lnTo>
                        <a:pt x="0" y="4"/>
                      </a:lnTo>
                      <a:lnTo>
                        <a:pt x="2" y="7"/>
                      </a:lnTo>
                      <a:lnTo>
                        <a:pt x="4" y="5"/>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872">
                  <a:extLst>
                    <a:ext uri="{FF2B5EF4-FFF2-40B4-BE49-F238E27FC236}">
                      <a16:creationId xmlns:a16="http://schemas.microsoft.com/office/drawing/2014/main" id="{56619895-CAF5-4E0F-99C1-57F25AE0CE82}"/>
                    </a:ext>
                  </a:extLst>
                </p:cNvPr>
                <p:cNvSpPr>
                  <a:spLocks/>
                </p:cNvSpPr>
                <p:nvPr/>
              </p:nvSpPr>
              <p:spPr bwMode="auto">
                <a:xfrm>
                  <a:off x="4533" y="3847"/>
                  <a:ext cx="6" cy="7"/>
                </a:xfrm>
                <a:custGeom>
                  <a:avLst/>
                  <a:gdLst>
                    <a:gd name="T0" fmla="*/ 1 w 6"/>
                    <a:gd name="T1" fmla="*/ 0 h 7"/>
                    <a:gd name="T2" fmla="*/ 0 w 6"/>
                    <a:gd name="T3" fmla="*/ 1 h 7"/>
                    <a:gd name="T4" fmla="*/ 1 w 6"/>
                    <a:gd name="T5" fmla="*/ 4 h 7"/>
                    <a:gd name="T6" fmla="*/ 1 w 6"/>
                    <a:gd name="T7" fmla="*/ 6 h 7"/>
                    <a:gd name="T8" fmla="*/ 3 w 6"/>
                    <a:gd name="T9" fmla="*/ 6 h 7"/>
                    <a:gd name="T10" fmla="*/ 5 w 6"/>
                    <a:gd name="T11" fmla="*/ 7 h 7"/>
                    <a:gd name="T12" fmla="*/ 6 w 6"/>
                    <a:gd name="T13" fmla="*/ 7 h 7"/>
                    <a:gd name="T14" fmla="*/ 3 w 6"/>
                    <a:gd name="T15" fmla="*/ 2 h 7"/>
                    <a:gd name="T16" fmla="*/ 1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0"/>
                      </a:moveTo>
                      <a:lnTo>
                        <a:pt x="0" y="1"/>
                      </a:lnTo>
                      <a:lnTo>
                        <a:pt x="1" y="4"/>
                      </a:lnTo>
                      <a:lnTo>
                        <a:pt x="1" y="6"/>
                      </a:lnTo>
                      <a:lnTo>
                        <a:pt x="3" y="6"/>
                      </a:lnTo>
                      <a:lnTo>
                        <a:pt x="5" y="7"/>
                      </a:lnTo>
                      <a:lnTo>
                        <a:pt x="6" y="7"/>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873">
                  <a:extLst>
                    <a:ext uri="{FF2B5EF4-FFF2-40B4-BE49-F238E27FC236}">
                      <a16:creationId xmlns:a16="http://schemas.microsoft.com/office/drawing/2014/main" id="{7AB122A7-45F9-4295-8A19-7E78DB9F7455}"/>
                    </a:ext>
                  </a:extLst>
                </p:cNvPr>
                <p:cNvSpPr>
                  <a:spLocks/>
                </p:cNvSpPr>
                <p:nvPr/>
              </p:nvSpPr>
              <p:spPr bwMode="auto">
                <a:xfrm>
                  <a:off x="4500" y="3745"/>
                  <a:ext cx="3" cy="3"/>
                </a:xfrm>
                <a:custGeom>
                  <a:avLst/>
                  <a:gdLst>
                    <a:gd name="T0" fmla="*/ 3 w 3"/>
                    <a:gd name="T1" fmla="*/ 1 h 3"/>
                    <a:gd name="T2" fmla="*/ 3 w 3"/>
                    <a:gd name="T3" fmla="*/ 0 h 3"/>
                    <a:gd name="T4" fmla="*/ 1 w 3"/>
                    <a:gd name="T5" fmla="*/ 1 h 3"/>
                    <a:gd name="T6" fmla="*/ 0 w 3"/>
                    <a:gd name="T7" fmla="*/ 2 h 3"/>
                    <a:gd name="T8" fmla="*/ 0 w 3"/>
                    <a:gd name="T9" fmla="*/ 3 h 3"/>
                    <a:gd name="T10" fmla="*/ 1 w 3"/>
                    <a:gd name="T11" fmla="*/ 3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0"/>
                      </a:lnTo>
                      <a:lnTo>
                        <a:pt x="1" y="1"/>
                      </a:lnTo>
                      <a:lnTo>
                        <a:pt x="0" y="2"/>
                      </a:lnTo>
                      <a:lnTo>
                        <a:pt x="0" y="3"/>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874">
                  <a:extLst>
                    <a:ext uri="{FF2B5EF4-FFF2-40B4-BE49-F238E27FC236}">
                      <a16:creationId xmlns:a16="http://schemas.microsoft.com/office/drawing/2014/main" id="{38EAF7F5-D6FD-4F83-A783-D18F84342303}"/>
                    </a:ext>
                  </a:extLst>
                </p:cNvPr>
                <p:cNvSpPr>
                  <a:spLocks/>
                </p:cNvSpPr>
                <p:nvPr/>
              </p:nvSpPr>
              <p:spPr bwMode="auto">
                <a:xfrm>
                  <a:off x="4492" y="3741"/>
                  <a:ext cx="23" cy="22"/>
                </a:xfrm>
                <a:custGeom>
                  <a:avLst/>
                  <a:gdLst>
                    <a:gd name="T0" fmla="*/ 20 w 23"/>
                    <a:gd name="T1" fmla="*/ 11 h 22"/>
                    <a:gd name="T2" fmla="*/ 19 w 23"/>
                    <a:gd name="T3" fmla="*/ 10 h 22"/>
                    <a:gd name="T4" fmla="*/ 16 w 23"/>
                    <a:gd name="T5" fmla="*/ 13 h 22"/>
                    <a:gd name="T6" fmla="*/ 14 w 23"/>
                    <a:gd name="T7" fmla="*/ 13 h 22"/>
                    <a:gd name="T8" fmla="*/ 13 w 23"/>
                    <a:gd name="T9" fmla="*/ 9 h 22"/>
                    <a:gd name="T10" fmla="*/ 14 w 23"/>
                    <a:gd name="T11" fmla="*/ 9 h 22"/>
                    <a:gd name="T12" fmla="*/ 14 w 23"/>
                    <a:gd name="T13" fmla="*/ 5 h 22"/>
                    <a:gd name="T14" fmla="*/ 13 w 23"/>
                    <a:gd name="T15" fmla="*/ 6 h 22"/>
                    <a:gd name="T16" fmla="*/ 12 w 23"/>
                    <a:gd name="T17" fmla="*/ 9 h 22"/>
                    <a:gd name="T18" fmla="*/ 10 w 23"/>
                    <a:gd name="T19" fmla="*/ 11 h 22"/>
                    <a:gd name="T20" fmla="*/ 9 w 23"/>
                    <a:gd name="T21" fmla="*/ 9 h 22"/>
                    <a:gd name="T22" fmla="*/ 6 w 23"/>
                    <a:gd name="T23" fmla="*/ 9 h 22"/>
                    <a:gd name="T24" fmla="*/ 5 w 23"/>
                    <a:gd name="T25" fmla="*/ 7 h 22"/>
                    <a:gd name="T26" fmla="*/ 5 w 23"/>
                    <a:gd name="T27" fmla="*/ 4 h 22"/>
                    <a:gd name="T28" fmla="*/ 5 w 23"/>
                    <a:gd name="T29" fmla="*/ 2 h 22"/>
                    <a:gd name="T30" fmla="*/ 6 w 23"/>
                    <a:gd name="T31" fmla="*/ 1 h 22"/>
                    <a:gd name="T32" fmla="*/ 6 w 23"/>
                    <a:gd name="T33" fmla="*/ 0 h 22"/>
                    <a:gd name="T34" fmla="*/ 4 w 23"/>
                    <a:gd name="T35" fmla="*/ 2 h 22"/>
                    <a:gd name="T36" fmla="*/ 3 w 23"/>
                    <a:gd name="T37" fmla="*/ 4 h 22"/>
                    <a:gd name="T38" fmla="*/ 3 w 23"/>
                    <a:gd name="T39" fmla="*/ 6 h 22"/>
                    <a:gd name="T40" fmla="*/ 3 w 23"/>
                    <a:gd name="T41" fmla="*/ 9 h 22"/>
                    <a:gd name="T42" fmla="*/ 4 w 23"/>
                    <a:gd name="T43" fmla="*/ 10 h 22"/>
                    <a:gd name="T44" fmla="*/ 5 w 23"/>
                    <a:gd name="T45" fmla="*/ 11 h 22"/>
                    <a:gd name="T46" fmla="*/ 2 w 23"/>
                    <a:gd name="T47" fmla="*/ 14 h 22"/>
                    <a:gd name="T48" fmla="*/ 0 w 23"/>
                    <a:gd name="T49" fmla="*/ 17 h 22"/>
                    <a:gd name="T50" fmla="*/ 1 w 23"/>
                    <a:gd name="T51" fmla="*/ 20 h 22"/>
                    <a:gd name="T52" fmla="*/ 2 w 23"/>
                    <a:gd name="T53" fmla="*/ 20 h 22"/>
                    <a:gd name="T54" fmla="*/ 6 w 23"/>
                    <a:gd name="T55" fmla="*/ 18 h 22"/>
                    <a:gd name="T56" fmla="*/ 7 w 23"/>
                    <a:gd name="T57" fmla="*/ 17 h 22"/>
                    <a:gd name="T58" fmla="*/ 8 w 23"/>
                    <a:gd name="T59" fmla="*/ 19 h 22"/>
                    <a:gd name="T60" fmla="*/ 10 w 23"/>
                    <a:gd name="T61" fmla="*/ 21 h 22"/>
                    <a:gd name="T62" fmla="*/ 12 w 23"/>
                    <a:gd name="T63" fmla="*/ 20 h 22"/>
                    <a:gd name="T64" fmla="*/ 13 w 23"/>
                    <a:gd name="T65" fmla="*/ 17 h 22"/>
                    <a:gd name="T66" fmla="*/ 14 w 23"/>
                    <a:gd name="T67" fmla="*/ 19 h 22"/>
                    <a:gd name="T68" fmla="*/ 14 w 23"/>
                    <a:gd name="T69" fmla="*/ 21 h 22"/>
                    <a:gd name="T70" fmla="*/ 16 w 23"/>
                    <a:gd name="T71" fmla="*/ 22 h 22"/>
                    <a:gd name="T72" fmla="*/ 18 w 23"/>
                    <a:gd name="T73" fmla="*/ 22 h 22"/>
                    <a:gd name="T74" fmla="*/ 21 w 23"/>
                    <a:gd name="T75" fmla="*/ 20 h 22"/>
                    <a:gd name="T76" fmla="*/ 21 w 23"/>
                    <a:gd name="T77" fmla="*/ 19 h 22"/>
                    <a:gd name="T78" fmla="*/ 17 w 23"/>
                    <a:gd name="T79" fmla="*/ 19 h 22"/>
                    <a:gd name="T80" fmla="*/ 16 w 23"/>
                    <a:gd name="T81" fmla="*/ 17 h 22"/>
                    <a:gd name="T82" fmla="*/ 17 w 23"/>
                    <a:gd name="T83" fmla="*/ 15 h 22"/>
                    <a:gd name="T84" fmla="*/ 19 w 23"/>
                    <a:gd name="T85" fmla="*/ 14 h 22"/>
                    <a:gd name="T86" fmla="*/ 22 w 23"/>
                    <a:gd name="T87" fmla="*/ 15 h 22"/>
                    <a:gd name="T88" fmla="*/ 23 w 23"/>
                    <a:gd name="T89" fmla="*/ 12 h 22"/>
                    <a:gd name="T90" fmla="*/ 22 w 23"/>
                    <a:gd name="T91" fmla="*/ 10 h 22"/>
                    <a:gd name="T92" fmla="*/ 20 w 23"/>
                    <a:gd name="T9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2">
                      <a:moveTo>
                        <a:pt x="20" y="11"/>
                      </a:moveTo>
                      <a:lnTo>
                        <a:pt x="19" y="10"/>
                      </a:lnTo>
                      <a:lnTo>
                        <a:pt x="16" y="13"/>
                      </a:lnTo>
                      <a:lnTo>
                        <a:pt x="14" y="13"/>
                      </a:lnTo>
                      <a:lnTo>
                        <a:pt x="13" y="9"/>
                      </a:lnTo>
                      <a:lnTo>
                        <a:pt x="14" y="9"/>
                      </a:lnTo>
                      <a:lnTo>
                        <a:pt x="14" y="5"/>
                      </a:lnTo>
                      <a:lnTo>
                        <a:pt x="13" y="6"/>
                      </a:lnTo>
                      <a:lnTo>
                        <a:pt x="12" y="9"/>
                      </a:lnTo>
                      <a:lnTo>
                        <a:pt x="10" y="11"/>
                      </a:lnTo>
                      <a:lnTo>
                        <a:pt x="9" y="9"/>
                      </a:lnTo>
                      <a:lnTo>
                        <a:pt x="6" y="9"/>
                      </a:lnTo>
                      <a:lnTo>
                        <a:pt x="5" y="7"/>
                      </a:lnTo>
                      <a:lnTo>
                        <a:pt x="5" y="4"/>
                      </a:lnTo>
                      <a:lnTo>
                        <a:pt x="5" y="2"/>
                      </a:lnTo>
                      <a:lnTo>
                        <a:pt x="6" y="1"/>
                      </a:lnTo>
                      <a:lnTo>
                        <a:pt x="6" y="0"/>
                      </a:lnTo>
                      <a:lnTo>
                        <a:pt x="4" y="2"/>
                      </a:lnTo>
                      <a:lnTo>
                        <a:pt x="3" y="4"/>
                      </a:lnTo>
                      <a:lnTo>
                        <a:pt x="3" y="6"/>
                      </a:lnTo>
                      <a:lnTo>
                        <a:pt x="3" y="9"/>
                      </a:lnTo>
                      <a:lnTo>
                        <a:pt x="4" y="10"/>
                      </a:lnTo>
                      <a:lnTo>
                        <a:pt x="5" y="11"/>
                      </a:lnTo>
                      <a:lnTo>
                        <a:pt x="2" y="14"/>
                      </a:lnTo>
                      <a:lnTo>
                        <a:pt x="0" y="17"/>
                      </a:lnTo>
                      <a:lnTo>
                        <a:pt x="1" y="20"/>
                      </a:lnTo>
                      <a:lnTo>
                        <a:pt x="2" y="20"/>
                      </a:lnTo>
                      <a:lnTo>
                        <a:pt x="6" y="18"/>
                      </a:lnTo>
                      <a:lnTo>
                        <a:pt x="7" y="17"/>
                      </a:lnTo>
                      <a:lnTo>
                        <a:pt x="8" y="19"/>
                      </a:lnTo>
                      <a:lnTo>
                        <a:pt x="10" y="21"/>
                      </a:lnTo>
                      <a:lnTo>
                        <a:pt x="12" y="20"/>
                      </a:lnTo>
                      <a:lnTo>
                        <a:pt x="13" y="17"/>
                      </a:lnTo>
                      <a:lnTo>
                        <a:pt x="14" y="19"/>
                      </a:lnTo>
                      <a:lnTo>
                        <a:pt x="14" y="21"/>
                      </a:lnTo>
                      <a:lnTo>
                        <a:pt x="16" y="22"/>
                      </a:lnTo>
                      <a:lnTo>
                        <a:pt x="18" y="22"/>
                      </a:lnTo>
                      <a:lnTo>
                        <a:pt x="21" y="20"/>
                      </a:lnTo>
                      <a:lnTo>
                        <a:pt x="21" y="19"/>
                      </a:lnTo>
                      <a:lnTo>
                        <a:pt x="17" y="19"/>
                      </a:lnTo>
                      <a:lnTo>
                        <a:pt x="16" y="17"/>
                      </a:lnTo>
                      <a:lnTo>
                        <a:pt x="17" y="15"/>
                      </a:lnTo>
                      <a:lnTo>
                        <a:pt x="19" y="14"/>
                      </a:lnTo>
                      <a:lnTo>
                        <a:pt x="22" y="15"/>
                      </a:lnTo>
                      <a:lnTo>
                        <a:pt x="23" y="12"/>
                      </a:lnTo>
                      <a:lnTo>
                        <a:pt x="22" y="10"/>
                      </a:lnTo>
                      <a:lnTo>
                        <a:pt x="2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875">
                  <a:extLst>
                    <a:ext uri="{FF2B5EF4-FFF2-40B4-BE49-F238E27FC236}">
                      <a16:creationId xmlns:a16="http://schemas.microsoft.com/office/drawing/2014/main" id="{4D641EAA-4371-4868-85C4-4B8DBE1897E7}"/>
                    </a:ext>
                  </a:extLst>
                </p:cNvPr>
                <p:cNvSpPr>
                  <a:spLocks/>
                </p:cNvSpPr>
                <p:nvPr/>
              </p:nvSpPr>
              <p:spPr bwMode="auto">
                <a:xfrm>
                  <a:off x="4409" y="3153"/>
                  <a:ext cx="8" cy="11"/>
                </a:xfrm>
                <a:custGeom>
                  <a:avLst/>
                  <a:gdLst>
                    <a:gd name="T0" fmla="*/ 8 w 8"/>
                    <a:gd name="T1" fmla="*/ 1 h 11"/>
                    <a:gd name="T2" fmla="*/ 6 w 8"/>
                    <a:gd name="T3" fmla="*/ 0 h 11"/>
                    <a:gd name="T4" fmla="*/ 4 w 8"/>
                    <a:gd name="T5" fmla="*/ 1 h 11"/>
                    <a:gd name="T6" fmla="*/ 2 w 8"/>
                    <a:gd name="T7" fmla="*/ 1 h 11"/>
                    <a:gd name="T8" fmla="*/ 2 w 8"/>
                    <a:gd name="T9" fmla="*/ 5 h 11"/>
                    <a:gd name="T10" fmla="*/ 0 w 8"/>
                    <a:gd name="T11" fmla="*/ 7 h 11"/>
                    <a:gd name="T12" fmla="*/ 4 w 8"/>
                    <a:gd name="T13" fmla="*/ 11 h 11"/>
                    <a:gd name="T14" fmla="*/ 7 w 8"/>
                    <a:gd name="T15" fmla="*/ 9 h 11"/>
                    <a:gd name="T16" fmla="*/ 6 w 8"/>
                    <a:gd name="T17" fmla="*/ 6 h 11"/>
                    <a:gd name="T18" fmla="*/ 8 w 8"/>
                    <a:gd name="T19" fmla="*/ 3 h 11"/>
                    <a:gd name="T20" fmla="*/ 8 w 8"/>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8" y="1"/>
                      </a:moveTo>
                      <a:lnTo>
                        <a:pt x="6" y="0"/>
                      </a:lnTo>
                      <a:lnTo>
                        <a:pt x="4" y="1"/>
                      </a:lnTo>
                      <a:lnTo>
                        <a:pt x="2" y="1"/>
                      </a:lnTo>
                      <a:lnTo>
                        <a:pt x="2" y="5"/>
                      </a:lnTo>
                      <a:lnTo>
                        <a:pt x="0" y="7"/>
                      </a:lnTo>
                      <a:lnTo>
                        <a:pt x="4" y="11"/>
                      </a:lnTo>
                      <a:lnTo>
                        <a:pt x="7" y="9"/>
                      </a:lnTo>
                      <a:lnTo>
                        <a:pt x="6" y="6"/>
                      </a:lnTo>
                      <a:lnTo>
                        <a:pt x="8" y="3"/>
                      </a:lnTo>
                      <a:lnTo>
                        <a:pt x="8"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876">
                  <a:extLst>
                    <a:ext uri="{FF2B5EF4-FFF2-40B4-BE49-F238E27FC236}">
                      <a16:creationId xmlns:a16="http://schemas.microsoft.com/office/drawing/2014/main" id="{136FF4DC-A8D7-428F-9EF5-126E1CB2E263}"/>
                    </a:ext>
                  </a:extLst>
                </p:cNvPr>
                <p:cNvSpPr>
                  <a:spLocks/>
                </p:cNvSpPr>
                <p:nvPr/>
              </p:nvSpPr>
              <p:spPr bwMode="auto">
                <a:xfrm>
                  <a:off x="4380" y="3166"/>
                  <a:ext cx="9" cy="11"/>
                </a:xfrm>
                <a:custGeom>
                  <a:avLst/>
                  <a:gdLst>
                    <a:gd name="T0" fmla="*/ 5 w 9"/>
                    <a:gd name="T1" fmla="*/ 2 h 11"/>
                    <a:gd name="T2" fmla="*/ 3 w 9"/>
                    <a:gd name="T3" fmla="*/ 0 h 11"/>
                    <a:gd name="T4" fmla="*/ 0 w 9"/>
                    <a:gd name="T5" fmla="*/ 1 h 11"/>
                    <a:gd name="T6" fmla="*/ 0 w 9"/>
                    <a:gd name="T7" fmla="*/ 6 h 11"/>
                    <a:gd name="T8" fmla="*/ 4 w 9"/>
                    <a:gd name="T9" fmla="*/ 11 h 11"/>
                    <a:gd name="T10" fmla="*/ 5 w 9"/>
                    <a:gd name="T11" fmla="*/ 11 h 11"/>
                    <a:gd name="T12" fmla="*/ 9 w 9"/>
                    <a:gd name="T13" fmla="*/ 7 h 11"/>
                    <a:gd name="T14" fmla="*/ 7 w 9"/>
                    <a:gd name="T15" fmla="*/ 7 h 11"/>
                    <a:gd name="T16" fmla="*/ 5 w 9"/>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5" y="2"/>
                      </a:moveTo>
                      <a:lnTo>
                        <a:pt x="3" y="0"/>
                      </a:lnTo>
                      <a:lnTo>
                        <a:pt x="0" y="1"/>
                      </a:lnTo>
                      <a:lnTo>
                        <a:pt x="0" y="6"/>
                      </a:lnTo>
                      <a:lnTo>
                        <a:pt x="4" y="11"/>
                      </a:lnTo>
                      <a:lnTo>
                        <a:pt x="5" y="11"/>
                      </a:lnTo>
                      <a:lnTo>
                        <a:pt x="9" y="7"/>
                      </a:lnTo>
                      <a:lnTo>
                        <a:pt x="7" y="7"/>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877">
                  <a:extLst>
                    <a:ext uri="{FF2B5EF4-FFF2-40B4-BE49-F238E27FC236}">
                      <a16:creationId xmlns:a16="http://schemas.microsoft.com/office/drawing/2014/main" id="{56D49161-CAFD-4DCD-83FF-5B00C0EF5E3F}"/>
                    </a:ext>
                  </a:extLst>
                </p:cNvPr>
                <p:cNvSpPr>
                  <a:spLocks/>
                </p:cNvSpPr>
                <p:nvPr/>
              </p:nvSpPr>
              <p:spPr bwMode="auto">
                <a:xfrm>
                  <a:off x="4290" y="3033"/>
                  <a:ext cx="0" cy="2"/>
                </a:xfrm>
                <a:custGeom>
                  <a:avLst/>
                  <a:gdLst>
                    <a:gd name="T0" fmla="*/ 2 h 2"/>
                    <a:gd name="T1" fmla="*/ 2 h 2"/>
                    <a:gd name="T2" fmla="*/ 0 h 2"/>
                    <a:gd name="T3" fmla="*/ 1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878">
                  <a:extLst>
                    <a:ext uri="{FF2B5EF4-FFF2-40B4-BE49-F238E27FC236}">
                      <a16:creationId xmlns:a16="http://schemas.microsoft.com/office/drawing/2014/main" id="{C0347173-9534-40F6-A44E-C5DA1FC8380E}"/>
                    </a:ext>
                  </a:extLst>
                </p:cNvPr>
                <p:cNvSpPr>
                  <a:spLocks/>
                </p:cNvSpPr>
                <p:nvPr/>
              </p:nvSpPr>
              <p:spPr bwMode="auto">
                <a:xfrm>
                  <a:off x="4304" y="3093"/>
                  <a:ext cx="3" cy="8"/>
                </a:xfrm>
                <a:custGeom>
                  <a:avLst/>
                  <a:gdLst>
                    <a:gd name="T0" fmla="*/ 1 w 3"/>
                    <a:gd name="T1" fmla="*/ 2 h 8"/>
                    <a:gd name="T2" fmla="*/ 0 w 3"/>
                    <a:gd name="T3" fmla="*/ 4 h 8"/>
                    <a:gd name="T4" fmla="*/ 0 w 3"/>
                    <a:gd name="T5" fmla="*/ 6 h 8"/>
                    <a:gd name="T6" fmla="*/ 0 w 3"/>
                    <a:gd name="T7" fmla="*/ 8 h 8"/>
                    <a:gd name="T8" fmla="*/ 1 w 3"/>
                    <a:gd name="T9" fmla="*/ 5 h 8"/>
                    <a:gd name="T10" fmla="*/ 3 w 3"/>
                    <a:gd name="T11" fmla="*/ 3 h 8"/>
                    <a:gd name="T12" fmla="*/ 3 w 3"/>
                    <a:gd name="T13" fmla="*/ 0 h 8"/>
                    <a:gd name="T14" fmla="*/ 2 w 3"/>
                    <a:gd name="T15" fmla="*/ 2 h 8"/>
                    <a:gd name="T16" fmla="*/ 1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1" y="2"/>
                      </a:moveTo>
                      <a:lnTo>
                        <a:pt x="0" y="4"/>
                      </a:lnTo>
                      <a:lnTo>
                        <a:pt x="0" y="6"/>
                      </a:lnTo>
                      <a:lnTo>
                        <a:pt x="0" y="8"/>
                      </a:lnTo>
                      <a:lnTo>
                        <a:pt x="1" y="5"/>
                      </a:lnTo>
                      <a:lnTo>
                        <a:pt x="3" y="3"/>
                      </a:lnTo>
                      <a:lnTo>
                        <a:pt x="3" y="0"/>
                      </a:lnTo>
                      <a:lnTo>
                        <a:pt x="2"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879">
                  <a:extLst>
                    <a:ext uri="{FF2B5EF4-FFF2-40B4-BE49-F238E27FC236}">
                      <a16:creationId xmlns:a16="http://schemas.microsoft.com/office/drawing/2014/main" id="{C5D9A7E3-6420-4061-B42A-B428B03432A2}"/>
                    </a:ext>
                  </a:extLst>
                </p:cNvPr>
                <p:cNvSpPr>
                  <a:spLocks/>
                </p:cNvSpPr>
                <p:nvPr/>
              </p:nvSpPr>
              <p:spPr bwMode="auto">
                <a:xfrm>
                  <a:off x="4206" y="3011"/>
                  <a:ext cx="108" cy="242"/>
                </a:xfrm>
                <a:custGeom>
                  <a:avLst/>
                  <a:gdLst>
                    <a:gd name="T0" fmla="*/ 105 w 108"/>
                    <a:gd name="T1" fmla="*/ 44 h 242"/>
                    <a:gd name="T2" fmla="*/ 103 w 108"/>
                    <a:gd name="T3" fmla="*/ 25 h 242"/>
                    <a:gd name="T4" fmla="*/ 98 w 108"/>
                    <a:gd name="T5" fmla="*/ 12 h 242"/>
                    <a:gd name="T6" fmla="*/ 95 w 108"/>
                    <a:gd name="T7" fmla="*/ 0 h 242"/>
                    <a:gd name="T8" fmla="*/ 88 w 108"/>
                    <a:gd name="T9" fmla="*/ 7 h 242"/>
                    <a:gd name="T10" fmla="*/ 91 w 108"/>
                    <a:gd name="T11" fmla="*/ 14 h 242"/>
                    <a:gd name="T12" fmla="*/ 86 w 108"/>
                    <a:gd name="T13" fmla="*/ 28 h 242"/>
                    <a:gd name="T14" fmla="*/ 80 w 108"/>
                    <a:gd name="T15" fmla="*/ 34 h 242"/>
                    <a:gd name="T16" fmla="*/ 75 w 108"/>
                    <a:gd name="T17" fmla="*/ 31 h 242"/>
                    <a:gd name="T18" fmla="*/ 77 w 108"/>
                    <a:gd name="T19" fmla="*/ 41 h 242"/>
                    <a:gd name="T20" fmla="*/ 76 w 108"/>
                    <a:gd name="T21" fmla="*/ 45 h 242"/>
                    <a:gd name="T22" fmla="*/ 71 w 108"/>
                    <a:gd name="T23" fmla="*/ 48 h 242"/>
                    <a:gd name="T24" fmla="*/ 67 w 108"/>
                    <a:gd name="T25" fmla="*/ 49 h 242"/>
                    <a:gd name="T26" fmla="*/ 65 w 108"/>
                    <a:gd name="T27" fmla="*/ 53 h 242"/>
                    <a:gd name="T28" fmla="*/ 65 w 108"/>
                    <a:gd name="T29" fmla="*/ 61 h 242"/>
                    <a:gd name="T30" fmla="*/ 59 w 108"/>
                    <a:gd name="T31" fmla="*/ 61 h 242"/>
                    <a:gd name="T32" fmla="*/ 53 w 108"/>
                    <a:gd name="T33" fmla="*/ 67 h 242"/>
                    <a:gd name="T34" fmla="*/ 50 w 108"/>
                    <a:gd name="T35" fmla="*/ 69 h 242"/>
                    <a:gd name="T36" fmla="*/ 42 w 108"/>
                    <a:gd name="T37" fmla="*/ 66 h 242"/>
                    <a:gd name="T38" fmla="*/ 39 w 108"/>
                    <a:gd name="T39" fmla="*/ 72 h 242"/>
                    <a:gd name="T40" fmla="*/ 36 w 108"/>
                    <a:gd name="T41" fmla="*/ 71 h 242"/>
                    <a:gd name="T42" fmla="*/ 25 w 108"/>
                    <a:gd name="T43" fmla="*/ 74 h 242"/>
                    <a:gd name="T44" fmla="*/ 18 w 108"/>
                    <a:gd name="T45" fmla="*/ 89 h 242"/>
                    <a:gd name="T46" fmla="*/ 16 w 108"/>
                    <a:gd name="T47" fmla="*/ 100 h 242"/>
                    <a:gd name="T48" fmla="*/ 19 w 108"/>
                    <a:gd name="T49" fmla="*/ 121 h 242"/>
                    <a:gd name="T50" fmla="*/ 20 w 108"/>
                    <a:gd name="T51" fmla="*/ 131 h 242"/>
                    <a:gd name="T52" fmla="*/ 15 w 108"/>
                    <a:gd name="T53" fmla="*/ 148 h 242"/>
                    <a:gd name="T54" fmla="*/ 10 w 108"/>
                    <a:gd name="T55" fmla="*/ 160 h 242"/>
                    <a:gd name="T56" fmla="*/ 4 w 108"/>
                    <a:gd name="T57" fmla="*/ 170 h 242"/>
                    <a:gd name="T58" fmla="*/ 1 w 108"/>
                    <a:gd name="T59" fmla="*/ 183 h 242"/>
                    <a:gd name="T60" fmla="*/ 5 w 108"/>
                    <a:gd name="T61" fmla="*/ 200 h 242"/>
                    <a:gd name="T62" fmla="*/ 4 w 108"/>
                    <a:gd name="T63" fmla="*/ 204 h 242"/>
                    <a:gd name="T64" fmla="*/ 5 w 108"/>
                    <a:gd name="T65" fmla="*/ 221 h 242"/>
                    <a:gd name="T66" fmla="*/ 10 w 108"/>
                    <a:gd name="T67" fmla="*/ 229 h 242"/>
                    <a:gd name="T68" fmla="*/ 15 w 108"/>
                    <a:gd name="T69" fmla="*/ 235 h 242"/>
                    <a:gd name="T70" fmla="*/ 22 w 108"/>
                    <a:gd name="T71" fmla="*/ 241 h 242"/>
                    <a:gd name="T72" fmla="*/ 31 w 108"/>
                    <a:gd name="T73" fmla="*/ 238 h 242"/>
                    <a:gd name="T74" fmla="*/ 50 w 108"/>
                    <a:gd name="T75" fmla="*/ 231 h 242"/>
                    <a:gd name="T76" fmla="*/ 57 w 108"/>
                    <a:gd name="T77" fmla="*/ 218 h 242"/>
                    <a:gd name="T78" fmla="*/ 59 w 108"/>
                    <a:gd name="T79" fmla="*/ 207 h 242"/>
                    <a:gd name="T80" fmla="*/ 63 w 108"/>
                    <a:gd name="T81" fmla="*/ 200 h 242"/>
                    <a:gd name="T82" fmla="*/ 71 w 108"/>
                    <a:gd name="T83" fmla="*/ 174 h 242"/>
                    <a:gd name="T84" fmla="*/ 83 w 108"/>
                    <a:gd name="T85" fmla="*/ 141 h 242"/>
                    <a:gd name="T86" fmla="*/ 89 w 108"/>
                    <a:gd name="T87" fmla="*/ 120 h 242"/>
                    <a:gd name="T88" fmla="*/ 95 w 108"/>
                    <a:gd name="T89" fmla="*/ 97 h 242"/>
                    <a:gd name="T90" fmla="*/ 96 w 108"/>
                    <a:gd name="T91" fmla="*/ 83 h 242"/>
                    <a:gd name="T92" fmla="*/ 98 w 108"/>
                    <a:gd name="T93" fmla="*/ 71 h 242"/>
                    <a:gd name="T94" fmla="*/ 98 w 108"/>
                    <a:gd name="T95" fmla="*/ 61 h 242"/>
                    <a:gd name="T96" fmla="*/ 105 w 108"/>
                    <a:gd name="T97" fmla="*/ 70 h 242"/>
                    <a:gd name="T98" fmla="*/ 107 w 108"/>
                    <a:gd name="T99" fmla="*/ 6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42">
                      <a:moveTo>
                        <a:pt x="105" y="52"/>
                      </a:moveTo>
                      <a:lnTo>
                        <a:pt x="104" y="49"/>
                      </a:lnTo>
                      <a:lnTo>
                        <a:pt x="105" y="48"/>
                      </a:lnTo>
                      <a:lnTo>
                        <a:pt x="105" y="44"/>
                      </a:lnTo>
                      <a:lnTo>
                        <a:pt x="104" y="39"/>
                      </a:lnTo>
                      <a:lnTo>
                        <a:pt x="105" y="38"/>
                      </a:lnTo>
                      <a:lnTo>
                        <a:pt x="105" y="28"/>
                      </a:lnTo>
                      <a:lnTo>
                        <a:pt x="103" y="25"/>
                      </a:lnTo>
                      <a:lnTo>
                        <a:pt x="102" y="17"/>
                      </a:lnTo>
                      <a:lnTo>
                        <a:pt x="101" y="15"/>
                      </a:lnTo>
                      <a:lnTo>
                        <a:pt x="101" y="16"/>
                      </a:lnTo>
                      <a:lnTo>
                        <a:pt x="98" y="12"/>
                      </a:lnTo>
                      <a:lnTo>
                        <a:pt x="98" y="8"/>
                      </a:lnTo>
                      <a:lnTo>
                        <a:pt x="95" y="7"/>
                      </a:lnTo>
                      <a:lnTo>
                        <a:pt x="97" y="4"/>
                      </a:lnTo>
                      <a:lnTo>
                        <a:pt x="95" y="0"/>
                      </a:lnTo>
                      <a:lnTo>
                        <a:pt x="92" y="4"/>
                      </a:lnTo>
                      <a:lnTo>
                        <a:pt x="93" y="7"/>
                      </a:lnTo>
                      <a:lnTo>
                        <a:pt x="91" y="9"/>
                      </a:lnTo>
                      <a:lnTo>
                        <a:pt x="88" y="7"/>
                      </a:lnTo>
                      <a:lnTo>
                        <a:pt x="87" y="7"/>
                      </a:lnTo>
                      <a:lnTo>
                        <a:pt x="89" y="10"/>
                      </a:lnTo>
                      <a:lnTo>
                        <a:pt x="89" y="13"/>
                      </a:lnTo>
                      <a:lnTo>
                        <a:pt x="91" y="14"/>
                      </a:lnTo>
                      <a:lnTo>
                        <a:pt x="91" y="16"/>
                      </a:lnTo>
                      <a:lnTo>
                        <a:pt x="88" y="19"/>
                      </a:lnTo>
                      <a:lnTo>
                        <a:pt x="88" y="24"/>
                      </a:lnTo>
                      <a:lnTo>
                        <a:pt x="86" y="28"/>
                      </a:lnTo>
                      <a:lnTo>
                        <a:pt x="84" y="27"/>
                      </a:lnTo>
                      <a:lnTo>
                        <a:pt x="82" y="30"/>
                      </a:lnTo>
                      <a:lnTo>
                        <a:pt x="81" y="32"/>
                      </a:lnTo>
                      <a:lnTo>
                        <a:pt x="80" y="34"/>
                      </a:lnTo>
                      <a:lnTo>
                        <a:pt x="78" y="33"/>
                      </a:lnTo>
                      <a:lnTo>
                        <a:pt x="78" y="29"/>
                      </a:lnTo>
                      <a:lnTo>
                        <a:pt x="77" y="28"/>
                      </a:lnTo>
                      <a:lnTo>
                        <a:pt x="75" y="31"/>
                      </a:lnTo>
                      <a:lnTo>
                        <a:pt x="74" y="35"/>
                      </a:lnTo>
                      <a:lnTo>
                        <a:pt x="77" y="38"/>
                      </a:lnTo>
                      <a:lnTo>
                        <a:pt x="78" y="39"/>
                      </a:lnTo>
                      <a:lnTo>
                        <a:pt x="77" y="41"/>
                      </a:lnTo>
                      <a:lnTo>
                        <a:pt x="76" y="40"/>
                      </a:lnTo>
                      <a:lnTo>
                        <a:pt x="72" y="41"/>
                      </a:lnTo>
                      <a:lnTo>
                        <a:pt x="73" y="45"/>
                      </a:lnTo>
                      <a:lnTo>
                        <a:pt x="76" y="45"/>
                      </a:lnTo>
                      <a:lnTo>
                        <a:pt x="76" y="47"/>
                      </a:lnTo>
                      <a:lnTo>
                        <a:pt x="75" y="49"/>
                      </a:lnTo>
                      <a:lnTo>
                        <a:pt x="74" y="47"/>
                      </a:lnTo>
                      <a:lnTo>
                        <a:pt x="71" y="48"/>
                      </a:lnTo>
                      <a:lnTo>
                        <a:pt x="71" y="50"/>
                      </a:lnTo>
                      <a:lnTo>
                        <a:pt x="67" y="54"/>
                      </a:lnTo>
                      <a:lnTo>
                        <a:pt x="67" y="50"/>
                      </a:lnTo>
                      <a:lnTo>
                        <a:pt x="67" y="49"/>
                      </a:lnTo>
                      <a:lnTo>
                        <a:pt x="67" y="47"/>
                      </a:lnTo>
                      <a:lnTo>
                        <a:pt x="64" y="50"/>
                      </a:lnTo>
                      <a:lnTo>
                        <a:pt x="66" y="52"/>
                      </a:lnTo>
                      <a:lnTo>
                        <a:pt x="65" y="53"/>
                      </a:lnTo>
                      <a:lnTo>
                        <a:pt x="62" y="55"/>
                      </a:lnTo>
                      <a:lnTo>
                        <a:pt x="63" y="59"/>
                      </a:lnTo>
                      <a:lnTo>
                        <a:pt x="65" y="59"/>
                      </a:lnTo>
                      <a:lnTo>
                        <a:pt x="65" y="61"/>
                      </a:lnTo>
                      <a:lnTo>
                        <a:pt x="63" y="62"/>
                      </a:lnTo>
                      <a:lnTo>
                        <a:pt x="61" y="63"/>
                      </a:lnTo>
                      <a:lnTo>
                        <a:pt x="60" y="61"/>
                      </a:lnTo>
                      <a:lnTo>
                        <a:pt x="59" y="61"/>
                      </a:lnTo>
                      <a:lnTo>
                        <a:pt x="60" y="58"/>
                      </a:lnTo>
                      <a:lnTo>
                        <a:pt x="60" y="57"/>
                      </a:lnTo>
                      <a:lnTo>
                        <a:pt x="54" y="62"/>
                      </a:lnTo>
                      <a:lnTo>
                        <a:pt x="53" y="67"/>
                      </a:lnTo>
                      <a:lnTo>
                        <a:pt x="54" y="69"/>
                      </a:lnTo>
                      <a:lnTo>
                        <a:pt x="53" y="71"/>
                      </a:lnTo>
                      <a:lnTo>
                        <a:pt x="51" y="70"/>
                      </a:lnTo>
                      <a:lnTo>
                        <a:pt x="50" y="69"/>
                      </a:lnTo>
                      <a:lnTo>
                        <a:pt x="50" y="65"/>
                      </a:lnTo>
                      <a:lnTo>
                        <a:pt x="49" y="65"/>
                      </a:lnTo>
                      <a:lnTo>
                        <a:pt x="46" y="69"/>
                      </a:lnTo>
                      <a:lnTo>
                        <a:pt x="42" y="66"/>
                      </a:lnTo>
                      <a:lnTo>
                        <a:pt x="41" y="67"/>
                      </a:lnTo>
                      <a:lnTo>
                        <a:pt x="40" y="67"/>
                      </a:lnTo>
                      <a:lnTo>
                        <a:pt x="40" y="72"/>
                      </a:lnTo>
                      <a:lnTo>
                        <a:pt x="39" y="72"/>
                      </a:lnTo>
                      <a:lnTo>
                        <a:pt x="39" y="72"/>
                      </a:lnTo>
                      <a:lnTo>
                        <a:pt x="39" y="69"/>
                      </a:lnTo>
                      <a:lnTo>
                        <a:pt x="37" y="69"/>
                      </a:lnTo>
                      <a:lnTo>
                        <a:pt x="36" y="71"/>
                      </a:lnTo>
                      <a:lnTo>
                        <a:pt x="34" y="69"/>
                      </a:lnTo>
                      <a:lnTo>
                        <a:pt x="29" y="75"/>
                      </a:lnTo>
                      <a:lnTo>
                        <a:pt x="27" y="75"/>
                      </a:lnTo>
                      <a:lnTo>
                        <a:pt x="25" y="74"/>
                      </a:lnTo>
                      <a:lnTo>
                        <a:pt x="23" y="73"/>
                      </a:lnTo>
                      <a:lnTo>
                        <a:pt x="22" y="76"/>
                      </a:lnTo>
                      <a:lnTo>
                        <a:pt x="22" y="81"/>
                      </a:lnTo>
                      <a:lnTo>
                        <a:pt x="18" y="89"/>
                      </a:lnTo>
                      <a:lnTo>
                        <a:pt x="18" y="90"/>
                      </a:lnTo>
                      <a:lnTo>
                        <a:pt x="14" y="96"/>
                      </a:lnTo>
                      <a:lnTo>
                        <a:pt x="14" y="98"/>
                      </a:lnTo>
                      <a:lnTo>
                        <a:pt x="16" y="100"/>
                      </a:lnTo>
                      <a:lnTo>
                        <a:pt x="15" y="104"/>
                      </a:lnTo>
                      <a:lnTo>
                        <a:pt x="15" y="108"/>
                      </a:lnTo>
                      <a:lnTo>
                        <a:pt x="15" y="113"/>
                      </a:lnTo>
                      <a:lnTo>
                        <a:pt x="19" y="121"/>
                      </a:lnTo>
                      <a:lnTo>
                        <a:pt x="19" y="124"/>
                      </a:lnTo>
                      <a:lnTo>
                        <a:pt x="22" y="128"/>
                      </a:lnTo>
                      <a:lnTo>
                        <a:pt x="22" y="129"/>
                      </a:lnTo>
                      <a:lnTo>
                        <a:pt x="20" y="131"/>
                      </a:lnTo>
                      <a:lnTo>
                        <a:pt x="21" y="134"/>
                      </a:lnTo>
                      <a:lnTo>
                        <a:pt x="19" y="142"/>
                      </a:lnTo>
                      <a:lnTo>
                        <a:pt x="16" y="143"/>
                      </a:lnTo>
                      <a:lnTo>
                        <a:pt x="15" y="148"/>
                      </a:lnTo>
                      <a:lnTo>
                        <a:pt x="14" y="149"/>
                      </a:lnTo>
                      <a:lnTo>
                        <a:pt x="13" y="151"/>
                      </a:lnTo>
                      <a:lnTo>
                        <a:pt x="11" y="154"/>
                      </a:lnTo>
                      <a:lnTo>
                        <a:pt x="10" y="160"/>
                      </a:lnTo>
                      <a:lnTo>
                        <a:pt x="8" y="162"/>
                      </a:lnTo>
                      <a:lnTo>
                        <a:pt x="5" y="163"/>
                      </a:lnTo>
                      <a:lnTo>
                        <a:pt x="4" y="165"/>
                      </a:lnTo>
                      <a:lnTo>
                        <a:pt x="4" y="170"/>
                      </a:lnTo>
                      <a:lnTo>
                        <a:pt x="1" y="174"/>
                      </a:lnTo>
                      <a:lnTo>
                        <a:pt x="1" y="179"/>
                      </a:lnTo>
                      <a:lnTo>
                        <a:pt x="0" y="182"/>
                      </a:lnTo>
                      <a:lnTo>
                        <a:pt x="1" y="183"/>
                      </a:lnTo>
                      <a:lnTo>
                        <a:pt x="1" y="189"/>
                      </a:lnTo>
                      <a:lnTo>
                        <a:pt x="5" y="194"/>
                      </a:lnTo>
                      <a:lnTo>
                        <a:pt x="4" y="198"/>
                      </a:lnTo>
                      <a:lnTo>
                        <a:pt x="5" y="200"/>
                      </a:lnTo>
                      <a:lnTo>
                        <a:pt x="6" y="202"/>
                      </a:lnTo>
                      <a:lnTo>
                        <a:pt x="8" y="201"/>
                      </a:lnTo>
                      <a:lnTo>
                        <a:pt x="6" y="203"/>
                      </a:lnTo>
                      <a:lnTo>
                        <a:pt x="4" y="204"/>
                      </a:lnTo>
                      <a:lnTo>
                        <a:pt x="4" y="207"/>
                      </a:lnTo>
                      <a:lnTo>
                        <a:pt x="5" y="213"/>
                      </a:lnTo>
                      <a:lnTo>
                        <a:pt x="4" y="220"/>
                      </a:lnTo>
                      <a:lnTo>
                        <a:pt x="5" y="221"/>
                      </a:lnTo>
                      <a:lnTo>
                        <a:pt x="5" y="224"/>
                      </a:lnTo>
                      <a:lnTo>
                        <a:pt x="7" y="224"/>
                      </a:lnTo>
                      <a:lnTo>
                        <a:pt x="8" y="228"/>
                      </a:lnTo>
                      <a:lnTo>
                        <a:pt x="10" y="229"/>
                      </a:lnTo>
                      <a:lnTo>
                        <a:pt x="11" y="231"/>
                      </a:lnTo>
                      <a:lnTo>
                        <a:pt x="13" y="234"/>
                      </a:lnTo>
                      <a:lnTo>
                        <a:pt x="15" y="233"/>
                      </a:lnTo>
                      <a:lnTo>
                        <a:pt x="15" y="235"/>
                      </a:lnTo>
                      <a:lnTo>
                        <a:pt x="18" y="235"/>
                      </a:lnTo>
                      <a:lnTo>
                        <a:pt x="20" y="238"/>
                      </a:lnTo>
                      <a:lnTo>
                        <a:pt x="22" y="239"/>
                      </a:lnTo>
                      <a:lnTo>
                        <a:pt x="22" y="241"/>
                      </a:lnTo>
                      <a:lnTo>
                        <a:pt x="23" y="242"/>
                      </a:lnTo>
                      <a:lnTo>
                        <a:pt x="25" y="240"/>
                      </a:lnTo>
                      <a:lnTo>
                        <a:pt x="28" y="240"/>
                      </a:lnTo>
                      <a:lnTo>
                        <a:pt x="31" y="238"/>
                      </a:lnTo>
                      <a:lnTo>
                        <a:pt x="34" y="234"/>
                      </a:lnTo>
                      <a:lnTo>
                        <a:pt x="43" y="233"/>
                      </a:lnTo>
                      <a:lnTo>
                        <a:pt x="46" y="234"/>
                      </a:lnTo>
                      <a:lnTo>
                        <a:pt x="50" y="231"/>
                      </a:lnTo>
                      <a:lnTo>
                        <a:pt x="51" y="228"/>
                      </a:lnTo>
                      <a:lnTo>
                        <a:pt x="53" y="228"/>
                      </a:lnTo>
                      <a:lnTo>
                        <a:pt x="55" y="223"/>
                      </a:lnTo>
                      <a:lnTo>
                        <a:pt x="57" y="218"/>
                      </a:lnTo>
                      <a:lnTo>
                        <a:pt x="57" y="216"/>
                      </a:lnTo>
                      <a:lnTo>
                        <a:pt x="60" y="214"/>
                      </a:lnTo>
                      <a:lnTo>
                        <a:pt x="60" y="208"/>
                      </a:lnTo>
                      <a:lnTo>
                        <a:pt x="59" y="207"/>
                      </a:lnTo>
                      <a:lnTo>
                        <a:pt x="61" y="206"/>
                      </a:lnTo>
                      <a:lnTo>
                        <a:pt x="63" y="200"/>
                      </a:lnTo>
                      <a:lnTo>
                        <a:pt x="62" y="200"/>
                      </a:lnTo>
                      <a:lnTo>
                        <a:pt x="63" y="200"/>
                      </a:lnTo>
                      <a:lnTo>
                        <a:pt x="66" y="194"/>
                      </a:lnTo>
                      <a:lnTo>
                        <a:pt x="67" y="183"/>
                      </a:lnTo>
                      <a:lnTo>
                        <a:pt x="69" y="176"/>
                      </a:lnTo>
                      <a:lnTo>
                        <a:pt x="71" y="174"/>
                      </a:lnTo>
                      <a:lnTo>
                        <a:pt x="73" y="167"/>
                      </a:lnTo>
                      <a:lnTo>
                        <a:pt x="77" y="159"/>
                      </a:lnTo>
                      <a:lnTo>
                        <a:pt x="80" y="145"/>
                      </a:lnTo>
                      <a:lnTo>
                        <a:pt x="83" y="141"/>
                      </a:lnTo>
                      <a:lnTo>
                        <a:pt x="83" y="135"/>
                      </a:lnTo>
                      <a:lnTo>
                        <a:pt x="85" y="128"/>
                      </a:lnTo>
                      <a:lnTo>
                        <a:pt x="86" y="126"/>
                      </a:lnTo>
                      <a:lnTo>
                        <a:pt x="89" y="120"/>
                      </a:lnTo>
                      <a:lnTo>
                        <a:pt x="91" y="111"/>
                      </a:lnTo>
                      <a:lnTo>
                        <a:pt x="92" y="104"/>
                      </a:lnTo>
                      <a:lnTo>
                        <a:pt x="94" y="101"/>
                      </a:lnTo>
                      <a:lnTo>
                        <a:pt x="95" y="97"/>
                      </a:lnTo>
                      <a:lnTo>
                        <a:pt x="93" y="94"/>
                      </a:lnTo>
                      <a:lnTo>
                        <a:pt x="94" y="90"/>
                      </a:lnTo>
                      <a:lnTo>
                        <a:pt x="97" y="85"/>
                      </a:lnTo>
                      <a:lnTo>
                        <a:pt x="96" y="83"/>
                      </a:lnTo>
                      <a:lnTo>
                        <a:pt x="98" y="79"/>
                      </a:lnTo>
                      <a:lnTo>
                        <a:pt x="98" y="76"/>
                      </a:lnTo>
                      <a:lnTo>
                        <a:pt x="97" y="74"/>
                      </a:lnTo>
                      <a:lnTo>
                        <a:pt x="98" y="71"/>
                      </a:lnTo>
                      <a:lnTo>
                        <a:pt x="98" y="67"/>
                      </a:lnTo>
                      <a:lnTo>
                        <a:pt x="97" y="66"/>
                      </a:lnTo>
                      <a:lnTo>
                        <a:pt x="97" y="62"/>
                      </a:lnTo>
                      <a:lnTo>
                        <a:pt x="98" y="61"/>
                      </a:lnTo>
                      <a:lnTo>
                        <a:pt x="100" y="62"/>
                      </a:lnTo>
                      <a:lnTo>
                        <a:pt x="101" y="66"/>
                      </a:lnTo>
                      <a:lnTo>
                        <a:pt x="103" y="70"/>
                      </a:lnTo>
                      <a:lnTo>
                        <a:pt x="105" y="70"/>
                      </a:lnTo>
                      <a:lnTo>
                        <a:pt x="105" y="68"/>
                      </a:lnTo>
                      <a:lnTo>
                        <a:pt x="105" y="66"/>
                      </a:lnTo>
                      <a:lnTo>
                        <a:pt x="106" y="64"/>
                      </a:lnTo>
                      <a:lnTo>
                        <a:pt x="107" y="61"/>
                      </a:lnTo>
                      <a:lnTo>
                        <a:pt x="108" y="60"/>
                      </a:lnTo>
                      <a:lnTo>
                        <a:pt x="108" y="56"/>
                      </a:lnTo>
                      <a:lnTo>
                        <a:pt x="105"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880">
                  <a:extLst>
                    <a:ext uri="{FF2B5EF4-FFF2-40B4-BE49-F238E27FC236}">
                      <a16:creationId xmlns:a16="http://schemas.microsoft.com/office/drawing/2014/main" id="{936A513E-E3AE-40E0-AB2E-3745C8CCB448}"/>
                    </a:ext>
                  </a:extLst>
                </p:cNvPr>
                <p:cNvSpPr>
                  <a:spLocks/>
                </p:cNvSpPr>
                <p:nvPr/>
              </p:nvSpPr>
              <p:spPr bwMode="auto">
                <a:xfrm>
                  <a:off x="4290" y="3025"/>
                  <a:ext cx="2" cy="3"/>
                </a:xfrm>
                <a:custGeom>
                  <a:avLst/>
                  <a:gdLst>
                    <a:gd name="T0" fmla="*/ 2 w 2"/>
                    <a:gd name="T1" fmla="*/ 0 h 3"/>
                    <a:gd name="T2" fmla="*/ 2 w 2"/>
                    <a:gd name="T3" fmla="*/ 0 h 3"/>
                    <a:gd name="T4" fmla="*/ 0 w 2"/>
                    <a:gd name="T5" fmla="*/ 3 h 3"/>
                    <a:gd name="T6" fmla="*/ 0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3"/>
                      </a:lnTo>
                      <a:lnTo>
                        <a:pt x="0"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881">
                  <a:extLst>
                    <a:ext uri="{FF2B5EF4-FFF2-40B4-BE49-F238E27FC236}">
                      <a16:creationId xmlns:a16="http://schemas.microsoft.com/office/drawing/2014/main" id="{A6CCF0B4-7A61-45ED-9958-8059E937B3CB}"/>
                    </a:ext>
                  </a:extLst>
                </p:cNvPr>
                <p:cNvSpPr>
                  <a:spLocks/>
                </p:cNvSpPr>
                <p:nvPr/>
              </p:nvSpPr>
              <p:spPr bwMode="auto">
                <a:xfrm>
                  <a:off x="4283" y="3032"/>
                  <a:ext cx="4" cy="6"/>
                </a:xfrm>
                <a:custGeom>
                  <a:avLst/>
                  <a:gdLst>
                    <a:gd name="T0" fmla="*/ 4 w 4"/>
                    <a:gd name="T1" fmla="*/ 6 h 6"/>
                    <a:gd name="T2" fmla="*/ 4 w 4"/>
                    <a:gd name="T3" fmla="*/ 3 h 6"/>
                    <a:gd name="T4" fmla="*/ 3 w 4"/>
                    <a:gd name="T5" fmla="*/ 1 h 6"/>
                    <a:gd name="T6" fmla="*/ 3 w 4"/>
                    <a:gd name="T7" fmla="*/ 0 h 6"/>
                    <a:gd name="T8" fmla="*/ 2 w 4"/>
                    <a:gd name="T9" fmla="*/ 1 h 6"/>
                    <a:gd name="T10" fmla="*/ 0 w 4"/>
                    <a:gd name="T11" fmla="*/ 3 h 6"/>
                    <a:gd name="T12" fmla="*/ 3 w 4"/>
                    <a:gd name="T13" fmla="*/ 4 h 6"/>
                    <a:gd name="T14" fmla="*/ 4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6"/>
                      </a:moveTo>
                      <a:lnTo>
                        <a:pt x="4" y="3"/>
                      </a:lnTo>
                      <a:lnTo>
                        <a:pt x="3" y="1"/>
                      </a:lnTo>
                      <a:lnTo>
                        <a:pt x="3" y="0"/>
                      </a:lnTo>
                      <a:lnTo>
                        <a:pt x="2" y="1"/>
                      </a:lnTo>
                      <a:lnTo>
                        <a:pt x="0" y="3"/>
                      </a:lnTo>
                      <a:lnTo>
                        <a:pt x="3" y="4"/>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882">
                  <a:extLst>
                    <a:ext uri="{FF2B5EF4-FFF2-40B4-BE49-F238E27FC236}">
                      <a16:creationId xmlns:a16="http://schemas.microsoft.com/office/drawing/2014/main" id="{F5C01F11-5AD5-4E96-B534-A533D9325A07}"/>
                    </a:ext>
                  </a:extLst>
                </p:cNvPr>
                <p:cNvSpPr>
                  <a:spLocks/>
                </p:cNvSpPr>
                <p:nvPr/>
              </p:nvSpPr>
              <p:spPr bwMode="auto">
                <a:xfrm>
                  <a:off x="4031" y="2986"/>
                  <a:ext cx="148" cy="285"/>
                </a:xfrm>
                <a:custGeom>
                  <a:avLst/>
                  <a:gdLst>
                    <a:gd name="T0" fmla="*/ 137 w 148"/>
                    <a:gd name="T1" fmla="*/ 6 h 285"/>
                    <a:gd name="T2" fmla="*/ 126 w 148"/>
                    <a:gd name="T3" fmla="*/ 11 h 285"/>
                    <a:gd name="T4" fmla="*/ 113 w 148"/>
                    <a:gd name="T5" fmla="*/ 13 h 285"/>
                    <a:gd name="T6" fmla="*/ 105 w 148"/>
                    <a:gd name="T7" fmla="*/ 18 h 285"/>
                    <a:gd name="T8" fmla="*/ 96 w 148"/>
                    <a:gd name="T9" fmla="*/ 16 h 285"/>
                    <a:gd name="T10" fmla="*/ 87 w 148"/>
                    <a:gd name="T11" fmla="*/ 20 h 285"/>
                    <a:gd name="T12" fmla="*/ 80 w 148"/>
                    <a:gd name="T13" fmla="*/ 15 h 285"/>
                    <a:gd name="T14" fmla="*/ 58 w 148"/>
                    <a:gd name="T15" fmla="*/ 32 h 285"/>
                    <a:gd name="T16" fmla="*/ 69 w 148"/>
                    <a:gd name="T17" fmla="*/ 55 h 285"/>
                    <a:gd name="T18" fmla="*/ 81 w 148"/>
                    <a:gd name="T19" fmla="*/ 75 h 285"/>
                    <a:gd name="T20" fmla="*/ 76 w 148"/>
                    <a:gd name="T21" fmla="*/ 81 h 285"/>
                    <a:gd name="T22" fmla="*/ 77 w 148"/>
                    <a:gd name="T23" fmla="*/ 94 h 285"/>
                    <a:gd name="T24" fmla="*/ 69 w 148"/>
                    <a:gd name="T25" fmla="*/ 108 h 285"/>
                    <a:gd name="T26" fmla="*/ 67 w 148"/>
                    <a:gd name="T27" fmla="*/ 112 h 285"/>
                    <a:gd name="T28" fmla="*/ 57 w 148"/>
                    <a:gd name="T29" fmla="*/ 100 h 285"/>
                    <a:gd name="T30" fmla="*/ 58 w 148"/>
                    <a:gd name="T31" fmla="*/ 84 h 285"/>
                    <a:gd name="T32" fmla="*/ 56 w 148"/>
                    <a:gd name="T33" fmla="*/ 67 h 285"/>
                    <a:gd name="T34" fmla="*/ 47 w 148"/>
                    <a:gd name="T35" fmla="*/ 68 h 285"/>
                    <a:gd name="T36" fmla="*/ 40 w 148"/>
                    <a:gd name="T37" fmla="*/ 62 h 285"/>
                    <a:gd name="T38" fmla="*/ 10 w 148"/>
                    <a:gd name="T39" fmla="*/ 76 h 285"/>
                    <a:gd name="T40" fmla="*/ 2 w 148"/>
                    <a:gd name="T41" fmla="*/ 88 h 285"/>
                    <a:gd name="T42" fmla="*/ 11 w 148"/>
                    <a:gd name="T43" fmla="*/ 97 h 285"/>
                    <a:gd name="T44" fmla="*/ 25 w 148"/>
                    <a:gd name="T45" fmla="*/ 103 h 285"/>
                    <a:gd name="T46" fmla="*/ 37 w 148"/>
                    <a:gd name="T47" fmla="*/ 111 h 285"/>
                    <a:gd name="T48" fmla="*/ 36 w 148"/>
                    <a:gd name="T49" fmla="*/ 123 h 285"/>
                    <a:gd name="T50" fmla="*/ 37 w 148"/>
                    <a:gd name="T51" fmla="*/ 135 h 285"/>
                    <a:gd name="T52" fmla="*/ 31 w 148"/>
                    <a:gd name="T53" fmla="*/ 146 h 285"/>
                    <a:gd name="T54" fmla="*/ 33 w 148"/>
                    <a:gd name="T55" fmla="*/ 158 h 285"/>
                    <a:gd name="T56" fmla="*/ 30 w 148"/>
                    <a:gd name="T57" fmla="*/ 170 h 285"/>
                    <a:gd name="T58" fmla="*/ 27 w 148"/>
                    <a:gd name="T59" fmla="*/ 182 h 285"/>
                    <a:gd name="T60" fmla="*/ 11 w 148"/>
                    <a:gd name="T61" fmla="*/ 214 h 285"/>
                    <a:gd name="T62" fmla="*/ 14 w 148"/>
                    <a:gd name="T63" fmla="*/ 235 h 285"/>
                    <a:gd name="T64" fmla="*/ 14 w 148"/>
                    <a:gd name="T65" fmla="*/ 265 h 285"/>
                    <a:gd name="T66" fmla="*/ 19 w 148"/>
                    <a:gd name="T67" fmla="*/ 277 h 285"/>
                    <a:gd name="T68" fmla="*/ 19 w 148"/>
                    <a:gd name="T69" fmla="*/ 284 h 285"/>
                    <a:gd name="T70" fmla="*/ 29 w 148"/>
                    <a:gd name="T71" fmla="*/ 275 h 285"/>
                    <a:gd name="T72" fmla="*/ 24 w 148"/>
                    <a:gd name="T73" fmla="*/ 277 h 285"/>
                    <a:gd name="T74" fmla="*/ 25 w 148"/>
                    <a:gd name="T75" fmla="*/ 270 h 285"/>
                    <a:gd name="T76" fmla="*/ 37 w 148"/>
                    <a:gd name="T77" fmla="*/ 255 h 285"/>
                    <a:gd name="T78" fmla="*/ 66 w 148"/>
                    <a:gd name="T79" fmla="*/ 232 h 285"/>
                    <a:gd name="T80" fmla="*/ 64 w 148"/>
                    <a:gd name="T81" fmla="*/ 226 h 285"/>
                    <a:gd name="T82" fmla="*/ 67 w 148"/>
                    <a:gd name="T83" fmla="*/ 211 h 285"/>
                    <a:gd name="T84" fmla="*/ 65 w 148"/>
                    <a:gd name="T85" fmla="*/ 205 h 285"/>
                    <a:gd name="T86" fmla="*/ 63 w 148"/>
                    <a:gd name="T87" fmla="*/ 190 h 285"/>
                    <a:gd name="T88" fmla="*/ 62 w 148"/>
                    <a:gd name="T89" fmla="*/ 178 h 285"/>
                    <a:gd name="T90" fmla="*/ 60 w 148"/>
                    <a:gd name="T91" fmla="*/ 162 h 285"/>
                    <a:gd name="T92" fmla="*/ 64 w 148"/>
                    <a:gd name="T93" fmla="*/ 158 h 285"/>
                    <a:gd name="T94" fmla="*/ 80 w 148"/>
                    <a:gd name="T95" fmla="*/ 146 h 285"/>
                    <a:gd name="T96" fmla="*/ 89 w 148"/>
                    <a:gd name="T97" fmla="*/ 136 h 285"/>
                    <a:gd name="T98" fmla="*/ 94 w 148"/>
                    <a:gd name="T99" fmla="*/ 130 h 285"/>
                    <a:gd name="T100" fmla="*/ 109 w 148"/>
                    <a:gd name="T101" fmla="*/ 117 h 285"/>
                    <a:gd name="T102" fmla="*/ 124 w 148"/>
                    <a:gd name="T103" fmla="*/ 108 h 285"/>
                    <a:gd name="T104" fmla="*/ 138 w 148"/>
                    <a:gd name="T105" fmla="*/ 92 h 285"/>
                    <a:gd name="T106" fmla="*/ 143 w 148"/>
                    <a:gd name="T107" fmla="*/ 81 h 285"/>
                    <a:gd name="T108" fmla="*/ 146 w 148"/>
                    <a:gd name="T109" fmla="*/ 77 h 285"/>
                    <a:gd name="T110" fmla="*/ 146 w 148"/>
                    <a:gd name="T111" fmla="*/ 64 h 285"/>
                    <a:gd name="T112" fmla="*/ 145 w 148"/>
                    <a:gd name="T113" fmla="*/ 54 h 285"/>
                    <a:gd name="T114" fmla="*/ 147 w 148"/>
                    <a:gd name="T115" fmla="*/ 38 h 285"/>
                    <a:gd name="T116" fmla="*/ 145 w 148"/>
                    <a:gd name="T117" fmla="*/ 24 h 285"/>
                    <a:gd name="T118" fmla="*/ 145 w 148"/>
                    <a:gd name="T119" fmla="*/ 12 h 285"/>
                    <a:gd name="T120" fmla="*/ 148 w 148"/>
                    <a:gd name="T121"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8" h="285">
                      <a:moveTo>
                        <a:pt x="146" y="2"/>
                      </a:moveTo>
                      <a:lnTo>
                        <a:pt x="143" y="1"/>
                      </a:lnTo>
                      <a:lnTo>
                        <a:pt x="141" y="4"/>
                      </a:lnTo>
                      <a:lnTo>
                        <a:pt x="139" y="6"/>
                      </a:lnTo>
                      <a:lnTo>
                        <a:pt x="137" y="6"/>
                      </a:lnTo>
                      <a:lnTo>
                        <a:pt x="135" y="8"/>
                      </a:lnTo>
                      <a:lnTo>
                        <a:pt x="131" y="9"/>
                      </a:lnTo>
                      <a:lnTo>
                        <a:pt x="130" y="11"/>
                      </a:lnTo>
                      <a:lnTo>
                        <a:pt x="128" y="11"/>
                      </a:lnTo>
                      <a:lnTo>
                        <a:pt x="126" y="11"/>
                      </a:lnTo>
                      <a:lnTo>
                        <a:pt x="121" y="12"/>
                      </a:lnTo>
                      <a:lnTo>
                        <a:pt x="119" y="14"/>
                      </a:lnTo>
                      <a:lnTo>
                        <a:pt x="117" y="15"/>
                      </a:lnTo>
                      <a:lnTo>
                        <a:pt x="115" y="12"/>
                      </a:lnTo>
                      <a:lnTo>
                        <a:pt x="113" y="13"/>
                      </a:lnTo>
                      <a:lnTo>
                        <a:pt x="110" y="12"/>
                      </a:lnTo>
                      <a:lnTo>
                        <a:pt x="110" y="13"/>
                      </a:lnTo>
                      <a:lnTo>
                        <a:pt x="110" y="15"/>
                      </a:lnTo>
                      <a:lnTo>
                        <a:pt x="109" y="18"/>
                      </a:lnTo>
                      <a:lnTo>
                        <a:pt x="105" y="18"/>
                      </a:lnTo>
                      <a:lnTo>
                        <a:pt x="102" y="19"/>
                      </a:lnTo>
                      <a:lnTo>
                        <a:pt x="100" y="18"/>
                      </a:lnTo>
                      <a:lnTo>
                        <a:pt x="99" y="18"/>
                      </a:lnTo>
                      <a:lnTo>
                        <a:pt x="98" y="17"/>
                      </a:lnTo>
                      <a:lnTo>
                        <a:pt x="96" y="16"/>
                      </a:lnTo>
                      <a:lnTo>
                        <a:pt x="96" y="17"/>
                      </a:lnTo>
                      <a:lnTo>
                        <a:pt x="94" y="18"/>
                      </a:lnTo>
                      <a:lnTo>
                        <a:pt x="91" y="20"/>
                      </a:lnTo>
                      <a:lnTo>
                        <a:pt x="87" y="22"/>
                      </a:lnTo>
                      <a:lnTo>
                        <a:pt x="87" y="20"/>
                      </a:lnTo>
                      <a:lnTo>
                        <a:pt x="86" y="18"/>
                      </a:lnTo>
                      <a:lnTo>
                        <a:pt x="84" y="18"/>
                      </a:lnTo>
                      <a:lnTo>
                        <a:pt x="83" y="17"/>
                      </a:lnTo>
                      <a:lnTo>
                        <a:pt x="80" y="16"/>
                      </a:lnTo>
                      <a:lnTo>
                        <a:pt x="80" y="15"/>
                      </a:lnTo>
                      <a:lnTo>
                        <a:pt x="79" y="15"/>
                      </a:lnTo>
                      <a:lnTo>
                        <a:pt x="78" y="16"/>
                      </a:lnTo>
                      <a:lnTo>
                        <a:pt x="76" y="17"/>
                      </a:lnTo>
                      <a:lnTo>
                        <a:pt x="62" y="17"/>
                      </a:lnTo>
                      <a:lnTo>
                        <a:pt x="58" y="32"/>
                      </a:lnTo>
                      <a:lnTo>
                        <a:pt x="61" y="48"/>
                      </a:lnTo>
                      <a:lnTo>
                        <a:pt x="65" y="51"/>
                      </a:lnTo>
                      <a:lnTo>
                        <a:pt x="67" y="53"/>
                      </a:lnTo>
                      <a:lnTo>
                        <a:pt x="69" y="55"/>
                      </a:lnTo>
                      <a:lnTo>
                        <a:pt x="69" y="55"/>
                      </a:lnTo>
                      <a:lnTo>
                        <a:pt x="75" y="61"/>
                      </a:lnTo>
                      <a:lnTo>
                        <a:pt x="76" y="63"/>
                      </a:lnTo>
                      <a:lnTo>
                        <a:pt x="79" y="69"/>
                      </a:lnTo>
                      <a:lnTo>
                        <a:pt x="80" y="73"/>
                      </a:lnTo>
                      <a:lnTo>
                        <a:pt x="81" y="75"/>
                      </a:lnTo>
                      <a:lnTo>
                        <a:pt x="81" y="77"/>
                      </a:lnTo>
                      <a:lnTo>
                        <a:pt x="79" y="78"/>
                      </a:lnTo>
                      <a:lnTo>
                        <a:pt x="79" y="80"/>
                      </a:lnTo>
                      <a:lnTo>
                        <a:pt x="77" y="80"/>
                      </a:lnTo>
                      <a:lnTo>
                        <a:pt x="76" y="81"/>
                      </a:lnTo>
                      <a:lnTo>
                        <a:pt x="77" y="82"/>
                      </a:lnTo>
                      <a:lnTo>
                        <a:pt x="77" y="84"/>
                      </a:lnTo>
                      <a:lnTo>
                        <a:pt x="78" y="86"/>
                      </a:lnTo>
                      <a:lnTo>
                        <a:pt x="78" y="92"/>
                      </a:lnTo>
                      <a:lnTo>
                        <a:pt x="77" y="94"/>
                      </a:lnTo>
                      <a:lnTo>
                        <a:pt x="76" y="97"/>
                      </a:lnTo>
                      <a:lnTo>
                        <a:pt x="72" y="98"/>
                      </a:lnTo>
                      <a:lnTo>
                        <a:pt x="71" y="102"/>
                      </a:lnTo>
                      <a:lnTo>
                        <a:pt x="71" y="105"/>
                      </a:lnTo>
                      <a:lnTo>
                        <a:pt x="69" y="108"/>
                      </a:lnTo>
                      <a:lnTo>
                        <a:pt x="70" y="112"/>
                      </a:lnTo>
                      <a:lnTo>
                        <a:pt x="69" y="115"/>
                      </a:lnTo>
                      <a:lnTo>
                        <a:pt x="67" y="116"/>
                      </a:lnTo>
                      <a:lnTo>
                        <a:pt x="66" y="114"/>
                      </a:lnTo>
                      <a:lnTo>
                        <a:pt x="67" y="112"/>
                      </a:lnTo>
                      <a:lnTo>
                        <a:pt x="65" y="109"/>
                      </a:lnTo>
                      <a:lnTo>
                        <a:pt x="64" y="108"/>
                      </a:lnTo>
                      <a:lnTo>
                        <a:pt x="62" y="106"/>
                      </a:lnTo>
                      <a:lnTo>
                        <a:pt x="59" y="103"/>
                      </a:lnTo>
                      <a:lnTo>
                        <a:pt x="57" y="100"/>
                      </a:lnTo>
                      <a:lnTo>
                        <a:pt x="57" y="97"/>
                      </a:lnTo>
                      <a:lnTo>
                        <a:pt x="55" y="94"/>
                      </a:lnTo>
                      <a:lnTo>
                        <a:pt x="55" y="91"/>
                      </a:lnTo>
                      <a:lnTo>
                        <a:pt x="57" y="87"/>
                      </a:lnTo>
                      <a:lnTo>
                        <a:pt x="58" y="84"/>
                      </a:lnTo>
                      <a:lnTo>
                        <a:pt x="61" y="80"/>
                      </a:lnTo>
                      <a:lnTo>
                        <a:pt x="61" y="76"/>
                      </a:lnTo>
                      <a:lnTo>
                        <a:pt x="61" y="71"/>
                      </a:lnTo>
                      <a:lnTo>
                        <a:pt x="59" y="69"/>
                      </a:lnTo>
                      <a:lnTo>
                        <a:pt x="56" y="67"/>
                      </a:lnTo>
                      <a:lnTo>
                        <a:pt x="53" y="67"/>
                      </a:lnTo>
                      <a:lnTo>
                        <a:pt x="51" y="69"/>
                      </a:lnTo>
                      <a:lnTo>
                        <a:pt x="50" y="69"/>
                      </a:lnTo>
                      <a:lnTo>
                        <a:pt x="49" y="70"/>
                      </a:lnTo>
                      <a:lnTo>
                        <a:pt x="47" y="68"/>
                      </a:lnTo>
                      <a:lnTo>
                        <a:pt x="46" y="66"/>
                      </a:lnTo>
                      <a:lnTo>
                        <a:pt x="45" y="64"/>
                      </a:lnTo>
                      <a:lnTo>
                        <a:pt x="44" y="63"/>
                      </a:lnTo>
                      <a:lnTo>
                        <a:pt x="44" y="61"/>
                      </a:lnTo>
                      <a:lnTo>
                        <a:pt x="40" y="62"/>
                      </a:lnTo>
                      <a:lnTo>
                        <a:pt x="40" y="62"/>
                      </a:lnTo>
                      <a:lnTo>
                        <a:pt x="35" y="63"/>
                      </a:lnTo>
                      <a:lnTo>
                        <a:pt x="27" y="68"/>
                      </a:lnTo>
                      <a:lnTo>
                        <a:pt x="24" y="68"/>
                      </a:lnTo>
                      <a:lnTo>
                        <a:pt x="10" y="76"/>
                      </a:lnTo>
                      <a:lnTo>
                        <a:pt x="7" y="76"/>
                      </a:lnTo>
                      <a:lnTo>
                        <a:pt x="2" y="79"/>
                      </a:lnTo>
                      <a:lnTo>
                        <a:pt x="0" y="81"/>
                      </a:lnTo>
                      <a:lnTo>
                        <a:pt x="2" y="87"/>
                      </a:lnTo>
                      <a:lnTo>
                        <a:pt x="2" y="88"/>
                      </a:lnTo>
                      <a:lnTo>
                        <a:pt x="2" y="94"/>
                      </a:lnTo>
                      <a:lnTo>
                        <a:pt x="7" y="95"/>
                      </a:lnTo>
                      <a:lnTo>
                        <a:pt x="9" y="95"/>
                      </a:lnTo>
                      <a:lnTo>
                        <a:pt x="10" y="97"/>
                      </a:lnTo>
                      <a:lnTo>
                        <a:pt x="11" y="97"/>
                      </a:lnTo>
                      <a:lnTo>
                        <a:pt x="13" y="95"/>
                      </a:lnTo>
                      <a:lnTo>
                        <a:pt x="17" y="96"/>
                      </a:lnTo>
                      <a:lnTo>
                        <a:pt x="20" y="99"/>
                      </a:lnTo>
                      <a:lnTo>
                        <a:pt x="23" y="103"/>
                      </a:lnTo>
                      <a:lnTo>
                        <a:pt x="25" y="103"/>
                      </a:lnTo>
                      <a:lnTo>
                        <a:pt x="30" y="104"/>
                      </a:lnTo>
                      <a:lnTo>
                        <a:pt x="32" y="106"/>
                      </a:lnTo>
                      <a:lnTo>
                        <a:pt x="34" y="108"/>
                      </a:lnTo>
                      <a:lnTo>
                        <a:pt x="37" y="108"/>
                      </a:lnTo>
                      <a:lnTo>
                        <a:pt x="37" y="111"/>
                      </a:lnTo>
                      <a:lnTo>
                        <a:pt x="36" y="114"/>
                      </a:lnTo>
                      <a:lnTo>
                        <a:pt x="36" y="117"/>
                      </a:lnTo>
                      <a:lnTo>
                        <a:pt x="36" y="119"/>
                      </a:lnTo>
                      <a:lnTo>
                        <a:pt x="36" y="121"/>
                      </a:lnTo>
                      <a:lnTo>
                        <a:pt x="36" y="123"/>
                      </a:lnTo>
                      <a:lnTo>
                        <a:pt x="34" y="125"/>
                      </a:lnTo>
                      <a:lnTo>
                        <a:pt x="34" y="131"/>
                      </a:lnTo>
                      <a:lnTo>
                        <a:pt x="33" y="134"/>
                      </a:lnTo>
                      <a:lnTo>
                        <a:pt x="34" y="136"/>
                      </a:lnTo>
                      <a:lnTo>
                        <a:pt x="37" y="135"/>
                      </a:lnTo>
                      <a:lnTo>
                        <a:pt x="35" y="137"/>
                      </a:lnTo>
                      <a:lnTo>
                        <a:pt x="33" y="139"/>
                      </a:lnTo>
                      <a:lnTo>
                        <a:pt x="33" y="142"/>
                      </a:lnTo>
                      <a:lnTo>
                        <a:pt x="33" y="146"/>
                      </a:lnTo>
                      <a:lnTo>
                        <a:pt x="31" y="146"/>
                      </a:lnTo>
                      <a:lnTo>
                        <a:pt x="31" y="149"/>
                      </a:lnTo>
                      <a:lnTo>
                        <a:pt x="34" y="151"/>
                      </a:lnTo>
                      <a:lnTo>
                        <a:pt x="34" y="153"/>
                      </a:lnTo>
                      <a:lnTo>
                        <a:pt x="33" y="155"/>
                      </a:lnTo>
                      <a:lnTo>
                        <a:pt x="33" y="158"/>
                      </a:lnTo>
                      <a:lnTo>
                        <a:pt x="34" y="160"/>
                      </a:lnTo>
                      <a:lnTo>
                        <a:pt x="35" y="162"/>
                      </a:lnTo>
                      <a:lnTo>
                        <a:pt x="33" y="165"/>
                      </a:lnTo>
                      <a:lnTo>
                        <a:pt x="31" y="168"/>
                      </a:lnTo>
                      <a:lnTo>
                        <a:pt x="30" y="170"/>
                      </a:lnTo>
                      <a:lnTo>
                        <a:pt x="27" y="170"/>
                      </a:lnTo>
                      <a:lnTo>
                        <a:pt x="27" y="173"/>
                      </a:lnTo>
                      <a:lnTo>
                        <a:pt x="28" y="175"/>
                      </a:lnTo>
                      <a:lnTo>
                        <a:pt x="27" y="177"/>
                      </a:lnTo>
                      <a:lnTo>
                        <a:pt x="27" y="182"/>
                      </a:lnTo>
                      <a:lnTo>
                        <a:pt x="26" y="184"/>
                      </a:lnTo>
                      <a:lnTo>
                        <a:pt x="26" y="190"/>
                      </a:lnTo>
                      <a:lnTo>
                        <a:pt x="10" y="208"/>
                      </a:lnTo>
                      <a:lnTo>
                        <a:pt x="10" y="209"/>
                      </a:lnTo>
                      <a:lnTo>
                        <a:pt x="11" y="214"/>
                      </a:lnTo>
                      <a:lnTo>
                        <a:pt x="13" y="218"/>
                      </a:lnTo>
                      <a:lnTo>
                        <a:pt x="14" y="222"/>
                      </a:lnTo>
                      <a:lnTo>
                        <a:pt x="14" y="230"/>
                      </a:lnTo>
                      <a:lnTo>
                        <a:pt x="13" y="232"/>
                      </a:lnTo>
                      <a:lnTo>
                        <a:pt x="14" y="235"/>
                      </a:lnTo>
                      <a:lnTo>
                        <a:pt x="15" y="238"/>
                      </a:lnTo>
                      <a:lnTo>
                        <a:pt x="16" y="242"/>
                      </a:lnTo>
                      <a:lnTo>
                        <a:pt x="16" y="255"/>
                      </a:lnTo>
                      <a:lnTo>
                        <a:pt x="14" y="260"/>
                      </a:lnTo>
                      <a:lnTo>
                        <a:pt x="14" y="265"/>
                      </a:lnTo>
                      <a:lnTo>
                        <a:pt x="14" y="270"/>
                      </a:lnTo>
                      <a:lnTo>
                        <a:pt x="14" y="271"/>
                      </a:lnTo>
                      <a:lnTo>
                        <a:pt x="16" y="272"/>
                      </a:lnTo>
                      <a:lnTo>
                        <a:pt x="17" y="274"/>
                      </a:lnTo>
                      <a:lnTo>
                        <a:pt x="19" y="277"/>
                      </a:lnTo>
                      <a:lnTo>
                        <a:pt x="18" y="277"/>
                      </a:lnTo>
                      <a:lnTo>
                        <a:pt x="18" y="280"/>
                      </a:lnTo>
                      <a:lnTo>
                        <a:pt x="17" y="283"/>
                      </a:lnTo>
                      <a:lnTo>
                        <a:pt x="17" y="284"/>
                      </a:lnTo>
                      <a:lnTo>
                        <a:pt x="19" y="284"/>
                      </a:lnTo>
                      <a:lnTo>
                        <a:pt x="24" y="285"/>
                      </a:lnTo>
                      <a:lnTo>
                        <a:pt x="27" y="285"/>
                      </a:lnTo>
                      <a:lnTo>
                        <a:pt x="27" y="282"/>
                      </a:lnTo>
                      <a:lnTo>
                        <a:pt x="28" y="280"/>
                      </a:lnTo>
                      <a:lnTo>
                        <a:pt x="29" y="275"/>
                      </a:lnTo>
                      <a:lnTo>
                        <a:pt x="29" y="273"/>
                      </a:lnTo>
                      <a:lnTo>
                        <a:pt x="27" y="274"/>
                      </a:lnTo>
                      <a:lnTo>
                        <a:pt x="27" y="276"/>
                      </a:lnTo>
                      <a:lnTo>
                        <a:pt x="25" y="275"/>
                      </a:lnTo>
                      <a:lnTo>
                        <a:pt x="24" y="277"/>
                      </a:lnTo>
                      <a:lnTo>
                        <a:pt x="24" y="274"/>
                      </a:lnTo>
                      <a:lnTo>
                        <a:pt x="23" y="271"/>
                      </a:lnTo>
                      <a:lnTo>
                        <a:pt x="22" y="270"/>
                      </a:lnTo>
                      <a:lnTo>
                        <a:pt x="24" y="269"/>
                      </a:lnTo>
                      <a:lnTo>
                        <a:pt x="25" y="270"/>
                      </a:lnTo>
                      <a:lnTo>
                        <a:pt x="26" y="265"/>
                      </a:lnTo>
                      <a:lnTo>
                        <a:pt x="27" y="263"/>
                      </a:lnTo>
                      <a:lnTo>
                        <a:pt x="29" y="261"/>
                      </a:lnTo>
                      <a:lnTo>
                        <a:pt x="32" y="260"/>
                      </a:lnTo>
                      <a:lnTo>
                        <a:pt x="37" y="255"/>
                      </a:lnTo>
                      <a:lnTo>
                        <a:pt x="49" y="252"/>
                      </a:lnTo>
                      <a:lnTo>
                        <a:pt x="58" y="247"/>
                      </a:lnTo>
                      <a:lnTo>
                        <a:pt x="64" y="240"/>
                      </a:lnTo>
                      <a:lnTo>
                        <a:pt x="65" y="236"/>
                      </a:lnTo>
                      <a:lnTo>
                        <a:pt x="66" y="232"/>
                      </a:lnTo>
                      <a:lnTo>
                        <a:pt x="66" y="231"/>
                      </a:lnTo>
                      <a:lnTo>
                        <a:pt x="64" y="232"/>
                      </a:lnTo>
                      <a:lnTo>
                        <a:pt x="63" y="229"/>
                      </a:lnTo>
                      <a:lnTo>
                        <a:pt x="64" y="229"/>
                      </a:lnTo>
                      <a:lnTo>
                        <a:pt x="64" y="226"/>
                      </a:lnTo>
                      <a:lnTo>
                        <a:pt x="65" y="224"/>
                      </a:lnTo>
                      <a:lnTo>
                        <a:pt x="65" y="221"/>
                      </a:lnTo>
                      <a:lnTo>
                        <a:pt x="67" y="216"/>
                      </a:lnTo>
                      <a:lnTo>
                        <a:pt x="66" y="215"/>
                      </a:lnTo>
                      <a:lnTo>
                        <a:pt x="67" y="211"/>
                      </a:lnTo>
                      <a:lnTo>
                        <a:pt x="68" y="208"/>
                      </a:lnTo>
                      <a:lnTo>
                        <a:pt x="68" y="205"/>
                      </a:lnTo>
                      <a:lnTo>
                        <a:pt x="68" y="205"/>
                      </a:lnTo>
                      <a:lnTo>
                        <a:pt x="67" y="201"/>
                      </a:lnTo>
                      <a:lnTo>
                        <a:pt x="65" y="205"/>
                      </a:lnTo>
                      <a:lnTo>
                        <a:pt x="65" y="208"/>
                      </a:lnTo>
                      <a:lnTo>
                        <a:pt x="65" y="208"/>
                      </a:lnTo>
                      <a:lnTo>
                        <a:pt x="64" y="205"/>
                      </a:lnTo>
                      <a:lnTo>
                        <a:pt x="65" y="194"/>
                      </a:lnTo>
                      <a:lnTo>
                        <a:pt x="63" y="190"/>
                      </a:lnTo>
                      <a:lnTo>
                        <a:pt x="62" y="186"/>
                      </a:lnTo>
                      <a:lnTo>
                        <a:pt x="62" y="183"/>
                      </a:lnTo>
                      <a:lnTo>
                        <a:pt x="60" y="182"/>
                      </a:lnTo>
                      <a:lnTo>
                        <a:pt x="62" y="180"/>
                      </a:lnTo>
                      <a:lnTo>
                        <a:pt x="62" y="178"/>
                      </a:lnTo>
                      <a:lnTo>
                        <a:pt x="58" y="171"/>
                      </a:lnTo>
                      <a:lnTo>
                        <a:pt x="59" y="169"/>
                      </a:lnTo>
                      <a:lnTo>
                        <a:pt x="58" y="167"/>
                      </a:lnTo>
                      <a:lnTo>
                        <a:pt x="60" y="165"/>
                      </a:lnTo>
                      <a:lnTo>
                        <a:pt x="60" y="162"/>
                      </a:lnTo>
                      <a:lnTo>
                        <a:pt x="58" y="160"/>
                      </a:lnTo>
                      <a:lnTo>
                        <a:pt x="58" y="159"/>
                      </a:lnTo>
                      <a:lnTo>
                        <a:pt x="60" y="158"/>
                      </a:lnTo>
                      <a:lnTo>
                        <a:pt x="62" y="160"/>
                      </a:lnTo>
                      <a:lnTo>
                        <a:pt x="64" y="158"/>
                      </a:lnTo>
                      <a:lnTo>
                        <a:pt x="67" y="158"/>
                      </a:lnTo>
                      <a:lnTo>
                        <a:pt x="70" y="156"/>
                      </a:lnTo>
                      <a:lnTo>
                        <a:pt x="69" y="152"/>
                      </a:lnTo>
                      <a:lnTo>
                        <a:pt x="77" y="146"/>
                      </a:lnTo>
                      <a:lnTo>
                        <a:pt x="80" y="146"/>
                      </a:lnTo>
                      <a:lnTo>
                        <a:pt x="80" y="143"/>
                      </a:lnTo>
                      <a:lnTo>
                        <a:pt x="82" y="143"/>
                      </a:lnTo>
                      <a:lnTo>
                        <a:pt x="83" y="142"/>
                      </a:lnTo>
                      <a:lnTo>
                        <a:pt x="83" y="140"/>
                      </a:lnTo>
                      <a:lnTo>
                        <a:pt x="89" y="136"/>
                      </a:lnTo>
                      <a:lnTo>
                        <a:pt x="89" y="133"/>
                      </a:lnTo>
                      <a:lnTo>
                        <a:pt x="91" y="132"/>
                      </a:lnTo>
                      <a:lnTo>
                        <a:pt x="92" y="129"/>
                      </a:lnTo>
                      <a:lnTo>
                        <a:pt x="93" y="131"/>
                      </a:lnTo>
                      <a:lnTo>
                        <a:pt x="94" y="130"/>
                      </a:lnTo>
                      <a:lnTo>
                        <a:pt x="98" y="125"/>
                      </a:lnTo>
                      <a:lnTo>
                        <a:pt x="98" y="123"/>
                      </a:lnTo>
                      <a:lnTo>
                        <a:pt x="99" y="124"/>
                      </a:lnTo>
                      <a:lnTo>
                        <a:pt x="105" y="119"/>
                      </a:lnTo>
                      <a:lnTo>
                        <a:pt x="109" y="117"/>
                      </a:lnTo>
                      <a:lnTo>
                        <a:pt x="109" y="116"/>
                      </a:lnTo>
                      <a:lnTo>
                        <a:pt x="113" y="117"/>
                      </a:lnTo>
                      <a:lnTo>
                        <a:pt x="121" y="111"/>
                      </a:lnTo>
                      <a:lnTo>
                        <a:pt x="122" y="108"/>
                      </a:lnTo>
                      <a:lnTo>
                        <a:pt x="124" y="108"/>
                      </a:lnTo>
                      <a:lnTo>
                        <a:pt x="133" y="102"/>
                      </a:lnTo>
                      <a:lnTo>
                        <a:pt x="133" y="99"/>
                      </a:lnTo>
                      <a:lnTo>
                        <a:pt x="135" y="99"/>
                      </a:lnTo>
                      <a:lnTo>
                        <a:pt x="138" y="94"/>
                      </a:lnTo>
                      <a:lnTo>
                        <a:pt x="138" y="92"/>
                      </a:lnTo>
                      <a:lnTo>
                        <a:pt x="141" y="87"/>
                      </a:lnTo>
                      <a:lnTo>
                        <a:pt x="143" y="87"/>
                      </a:lnTo>
                      <a:lnTo>
                        <a:pt x="143" y="84"/>
                      </a:lnTo>
                      <a:lnTo>
                        <a:pt x="145" y="81"/>
                      </a:lnTo>
                      <a:lnTo>
                        <a:pt x="143" y="81"/>
                      </a:lnTo>
                      <a:lnTo>
                        <a:pt x="142" y="82"/>
                      </a:lnTo>
                      <a:lnTo>
                        <a:pt x="141" y="80"/>
                      </a:lnTo>
                      <a:lnTo>
                        <a:pt x="144" y="78"/>
                      </a:lnTo>
                      <a:lnTo>
                        <a:pt x="145" y="78"/>
                      </a:lnTo>
                      <a:lnTo>
                        <a:pt x="146" y="77"/>
                      </a:lnTo>
                      <a:lnTo>
                        <a:pt x="145" y="75"/>
                      </a:lnTo>
                      <a:lnTo>
                        <a:pt x="146" y="74"/>
                      </a:lnTo>
                      <a:lnTo>
                        <a:pt x="148" y="72"/>
                      </a:lnTo>
                      <a:lnTo>
                        <a:pt x="147" y="65"/>
                      </a:lnTo>
                      <a:lnTo>
                        <a:pt x="146" y="64"/>
                      </a:lnTo>
                      <a:lnTo>
                        <a:pt x="144" y="64"/>
                      </a:lnTo>
                      <a:lnTo>
                        <a:pt x="143" y="63"/>
                      </a:lnTo>
                      <a:lnTo>
                        <a:pt x="143" y="62"/>
                      </a:lnTo>
                      <a:lnTo>
                        <a:pt x="145" y="62"/>
                      </a:lnTo>
                      <a:lnTo>
                        <a:pt x="145" y="54"/>
                      </a:lnTo>
                      <a:lnTo>
                        <a:pt x="145" y="53"/>
                      </a:lnTo>
                      <a:lnTo>
                        <a:pt x="145" y="53"/>
                      </a:lnTo>
                      <a:lnTo>
                        <a:pt x="146" y="44"/>
                      </a:lnTo>
                      <a:lnTo>
                        <a:pt x="145" y="40"/>
                      </a:lnTo>
                      <a:lnTo>
                        <a:pt x="147" y="38"/>
                      </a:lnTo>
                      <a:lnTo>
                        <a:pt x="147" y="34"/>
                      </a:lnTo>
                      <a:lnTo>
                        <a:pt x="146" y="33"/>
                      </a:lnTo>
                      <a:lnTo>
                        <a:pt x="146" y="29"/>
                      </a:lnTo>
                      <a:lnTo>
                        <a:pt x="147" y="28"/>
                      </a:lnTo>
                      <a:lnTo>
                        <a:pt x="145" y="24"/>
                      </a:lnTo>
                      <a:lnTo>
                        <a:pt x="145" y="18"/>
                      </a:lnTo>
                      <a:lnTo>
                        <a:pt x="145" y="17"/>
                      </a:lnTo>
                      <a:lnTo>
                        <a:pt x="145" y="15"/>
                      </a:lnTo>
                      <a:lnTo>
                        <a:pt x="145" y="15"/>
                      </a:lnTo>
                      <a:lnTo>
                        <a:pt x="145" y="12"/>
                      </a:lnTo>
                      <a:lnTo>
                        <a:pt x="148" y="8"/>
                      </a:lnTo>
                      <a:lnTo>
                        <a:pt x="147" y="7"/>
                      </a:lnTo>
                      <a:lnTo>
                        <a:pt x="148" y="4"/>
                      </a:lnTo>
                      <a:lnTo>
                        <a:pt x="148" y="1"/>
                      </a:lnTo>
                      <a:lnTo>
                        <a:pt x="148" y="0"/>
                      </a:lnTo>
                      <a:lnTo>
                        <a:pt x="147" y="0"/>
                      </a:lnTo>
                      <a:lnTo>
                        <a:pt x="14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883">
                  <a:extLst>
                    <a:ext uri="{FF2B5EF4-FFF2-40B4-BE49-F238E27FC236}">
                      <a16:creationId xmlns:a16="http://schemas.microsoft.com/office/drawing/2014/main" id="{9B1B95EB-1817-4E13-8F8A-0218C504129A}"/>
                    </a:ext>
                  </a:extLst>
                </p:cNvPr>
                <p:cNvSpPr>
                  <a:spLocks/>
                </p:cNvSpPr>
                <p:nvPr/>
              </p:nvSpPr>
              <p:spPr bwMode="auto">
                <a:xfrm>
                  <a:off x="4030" y="3251"/>
                  <a:ext cx="20" cy="27"/>
                </a:xfrm>
                <a:custGeom>
                  <a:avLst/>
                  <a:gdLst>
                    <a:gd name="T0" fmla="*/ 13 w 20"/>
                    <a:gd name="T1" fmla="*/ 5 h 27"/>
                    <a:gd name="T2" fmla="*/ 11 w 20"/>
                    <a:gd name="T3" fmla="*/ 2 h 27"/>
                    <a:gd name="T4" fmla="*/ 7 w 20"/>
                    <a:gd name="T5" fmla="*/ 0 h 27"/>
                    <a:gd name="T6" fmla="*/ 4 w 20"/>
                    <a:gd name="T7" fmla="*/ 2 h 27"/>
                    <a:gd name="T8" fmla="*/ 4 w 20"/>
                    <a:gd name="T9" fmla="*/ 5 h 27"/>
                    <a:gd name="T10" fmla="*/ 0 w 20"/>
                    <a:gd name="T11" fmla="*/ 12 h 27"/>
                    <a:gd name="T12" fmla="*/ 0 w 20"/>
                    <a:gd name="T13" fmla="*/ 16 h 27"/>
                    <a:gd name="T14" fmla="*/ 0 w 20"/>
                    <a:gd name="T15" fmla="*/ 19 h 27"/>
                    <a:gd name="T16" fmla="*/ 2 w 20"/>
                    <a:gd name="T17" fmla="*/ 20 h 27"/>
                    <a:gd name="T18" fmla="*/ 4 w 20"/>
                    <a:gd name="T19" fmla="*/ 24 h 27"/>
                    <a:gd name="T20" fmla="*/ 8 w 20"/>
                    <a:gd name="T21" fmla="*/ 27 h 27"/>
                    <a:gd name="T22" fmla="*/ 14 w 20"/>
                    <a:gd name="T23" fmla="*/ 27 h 27"/>
                    <a:gd name="T24" fmla="*/ 15 w 20"/>
                    <a:gd name="T25" fmla="*/ 26 h 27"/>
                    <a:gd name="T26" fmla="*/ 16 w 20"/>
                    <a:gd name="T27" fmla="*/ 23 h 27"/>
                    <a:gd name="T28" fmla="*/ 16 w 20"/>
                    <a:gd name="T29" fmla="*/ 21 h 27"/>
                    <a:gd name="T30" fmla="*/ 18 w 20"/>
                    <a:gd name="T31" fmla="*/ 19 h 27"/>
                    <a:gd name="T32" fmla="*/ 18 w 20"/>
                    <a:gd name="T33" fmla="*/ 19 h 27"/>
                    <a:gd name="T34" fmla="*/ 18 w 20"/>
                    <a:gd name="T35" fmla="*/ 18 h 27"/>
                    <a:gd name="T36" fmla="*/ 19 w 20"/>
                    <a:gd name="T37" fmla="*/ 15 h 27"/>
                    <a:gd name="T38" fmla="*/ 19 w 20"/>
                    <a:gd name="T39" fmla="*/ 12 h 27"/>
                    <a:gd name="T40" fmla="*/ 20 w 20"/>
                    <a:gd name="T41" fmla="*/ 12 h 27"/>
                    <a:gd name="T42" fmla="*/ 18 w 20"/>
                    <a:gd name="T43" fmla="*/ 9 h 27"/>
                    <a:gd name="T44" fmla="*/ 17 w 20"/>
                    <a:gd name="T45" fmla="*/ 7 h 27"/>
                    <a:gd name="T46" fmla="*/ 15 w 20"/>
                    <a:gd name="T47" fmla="*/ 6 h 27"/>
                    <a:gd name="T48" fmla="*/ 15 w 20"/>
                    <a:gd name="T49" fmla="*/ 5 h 27"/>
                    <a:gd name="T50" fmla="*/ 15 w 20"/>
                    <a:gd name="T51" fmla="*/ 5 h 27"/>
                    <a:gd name="T52" fmla="*/ 13 w 20"/>
                    <a:gd name="T5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7">
                      <a:moveTo>
                        <a:pt x="13" y="5"/>
                      </a:moveTo>
                      <a:lnTo>
                        <a:pt x="11" y="2"/>
                      </a:lnTo>
                      <a:lnTo>
                        <a:pt x="7" y="0"/>
                      </a:lnTo>
                      <a:lnTo>
                        <a:pt x="4" y="2"/>
                      </a:lnTo>
                      <a:lnTo>
                        <a:pt x="4" y="5"/>
                      </a:lnTo>
                      <a:lnTo>
                        <a:pt x="0" y="12"/>
                      </a:lnTo>
                      <a:lnTo>
                        <a:pt x="0" y="16"/>
                      </a:lnTo>
                      <a:lnTo>
                        <a:pt x="0" y="19"/>
                      </a:lnTo>
                      <a:lnTo>
                        <a:pt x="2" y="20"/>
                      </a:lnTo>
                      <a:lnTo>
                        <a:pt x="4" y="24"/>
                      </a:lnTo>
                      <a:lnTo>
                        <a:pt x="8" y="27"/>
                      </a:lnTo>
                      <a:lnTo>
                        <a:pt x="14" y="27"/>
                      </a:lnTo>
                      <a:lnTo>
                        <a:pt x="15" y="26"/>
                      </a:lnTo>
                      <a:lnTo>
                        <a:pt x="16" y="23"/>
                      </a:lnTo>
                      <a:lnTo>
                        <a:pt x="16" y="21"/>
                      </a:lnTo>
                      <a:lnTo>
                        <a:pt x="18" y="19"/>
                      </a:lnTo>
                      <a:lnTo>
                        <a:pt x="18" y="19"/>
                      </a:lnTo>
                      <a:lnTo>
                        <a:pt x="18" y="18"/>
                      </a:lnTo>
                      <a:lnTo>
                        <a:pt x="19" y="15"/>
                      </a:lnTo>
                      <a:lnTo>
                        <a:pt x="19" y="12"/>
                      </a:lnTo>
                      <a:lnTo>
                        <a:pt x="20" y="12"/>
                      </a:lnTo>
                      <a:lnTo>
                        <a:pt x="18" y="9"/>
                      </a:lnTo>
                      <a:lnTo>
                        <a:pt x="17" y="7"/>
                      </a:lnTo>
                      <a:lnTo>
                        <a:pt x="15" y="6"/>
                      </a:lnTo>
                      <a:lnTo>
                        <a:pt x="15" y="5"/>
                      </a:lnTo>
                      <a:lnTo>
                        <a:pt x="15" y="5"/>
                      </a:lnTo>
                      <a:lnTo>
                        <a:pt x="1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884">
                  <a:extLst>
                    <a:ext uri="{FF2B5EF4-FFF2-40B4-BE49-F238E27FC236}">
                      <a16:creationId xmlns:a16="http://schemas.microsoft.com/office/drawing/2014/main" id="{986EE932-D6F5-4692-9B34-5A78DC339BF1}"/>
                    </a:ext>
                  </a:extLst>
                </p:cNvPr>
                <p:cNvSpPr>
                  <a:spLocks noEditPoints="1"/>
                </p:cNvSpPr>
                <p:nvPr/>
              </p:nvSpPr>
              <p:spPr bwMode="auto">
                <a:xfrm>
                  <a:off x="3829" y="3187"/>
                  <a:ext cx="229" cy="235"/>
                </a:xfrm>
                <a:custGeom>
                  <a:avLst/>
                  <a:gdLst>
                    <a:gd name="T0" fmla="*/ 217 w 229"/>
                    <a:gd name="T1" fmla="*/ 87 h 235"/>
                    <a:gd name="T2" fmla="*/ 203 w 229"/>
                    <a:gd name="T3" fmla="*/ 84 h 235"/>
                    <a:gd name="T4" fmla="*/ 205 w 229"/>
                    <a:gd name="T5" fmla="*/ 66 h 235"/>
                    <a:gd name="T6" fmla="*/ 216 w 229"/>
                    <a:gd name="T7" fmla="*/ 64 h 235"/>
                    <a:gd name="T8" fmla="*/ 216 w 229"/>
                    <a:gd name="T9" fmla="*/ 34 h 235"/>
                    <a:gd name="T10" fmla="*/ 213 w 229"/>
                    <a:gd name="T11" fmla="*/ 13 h 235"/>
                    <a:gd name="T12" fmla="*/ 199 w 229"/>
                    <a:gd name="T13" fmla="*/ 6 h 235"/>
                    <a:gd name="T14" fmla="*/ 189 w 229"/>
                    <a:gd name="T15" fmla="*/ 0 h 235"/>
                    <a:gd name="T16" fmla="*/ 177 w 229"/>
                    <a:gd name="T17" fmla="*/ 4 h 235"/>
                    <a:gd name="T18" fmla="*/ 170 w 229"/>
                    <a:gd name="T19" fmla="*/ 11 h 235"/>
                    <a:gd name="T20" fmla="*/ 161 w 229"/>
                    <a:gd name="T21" fmla="*/ 17 h 235"/>
                    <a:gd name="T22" fmla="*/ 154 w 229"/>
                    <a:gd name="T23" fmla="*/ 22 h 235"/>
                    <a:gd name="T24" fmla="*/ 149 w 229"/>
                    <a:gd name="T25" fmla="*/ 38 h 235"/>
                    <a:gd name="T26" fmla="*/ 141 w 229"/>
                    <a:gd name="T27" fmla="*/ 45 h 235"/>
                    <a:gd name="T28" fmla="*/ 132 w 229"/>
                    <a:gd name="T29" fmla="*/ 49 h 235"/>
                    <a:gd name="T30" fmla="*/ 129 w 229"/>
                    <a:gd name="T31" fmla="*/ 63 h 235"/>
                    <a:gd name="T32" fmla="*/ 122 w 229"/>
                    <a:gd name="T33" fmla="*/ 65 h 235"/>
                    <a:gd name="T34" fmla="*/ 106 w 229"/>
                    <a:gd name="T35" fmla="*/ 62 h 235"/>
                    <a:gd name="T36" fmla="*/ 91 w 229"/>
                    <a:gd name="T37" fmla="*/ 63 h 235"/>
                    <a:gd name="T38" fmla="*/ 77 w 229"/>
                    <a:gd name="T39" fmla="*/ 79 h 235"/>
                    <a:gd name="T40" fmla="*/ 63 w 229"/>
                    <a:gd name="T41" fmla="*/ 83 h 235"/>
                    <a:gd name="T42" fmla="*/ 58 w 229"/>
                    <a:gd name="T43" fmla="*/ 60 h 235"/>
                    <a:gd name="T44" fmla="*/ 49 w 229"/>
                    <a:gd name="T45" fmla="*/ 113 h 235"/>
                    <a:gd name="T46" fmla="*/ 36 w 229"/>
                    <a:gd name="T47" fmla="*/ 120 h 235"/>
                    <a:gd name="T48" fmla="*/ 28 w 229"/>
                    <a:gd name="T49" fmla="*/ 121 h 235"/>
                    <a:gd name="T50" fmla="*/ 18 w 229"/>
                    <a:gd name="T51" fmla="*/ 120 h 235"/>
                    <a:gd name="T52" fmla="*/ 8 w 229"/>
                    <a:gd name="T53" fmla="*/ 107 h 235"/>
                    <a:gd name="T54" fmla="*/ 1 w 229"/>
                    <a:gd name="T55" fmla="*/ 115 h 235"/>
                    <a:gd name="T56" fmla="*/ 8 w 229"/>
                    <a:gd name="T57" fmla="*/ 136 h 235"/>
                    <a:gd name="T58" fmla="*/ 17 w 229"/>
                    <a:gd name="T59" fmla="*/ 170 h 235"/>
                    <a:gd name="T60" fmla="*/ 19 w 229"/>
                    <a:gd name="T61" fmla="*/ 194 h 235"/>
                    <a:gd name="T62" fmla="*/ 18 w 229"/>
                    <a:gd name="T63" fmla="*/ 203 h 235"/>
                    <a:gd name="T64" fmla="*/ 20 w 229"/>
                    <a:gd name="T65" fmla="*/ 221 h 235"/>
                    <a:gd name="T66" fmla="*/ 28 w 229"/>
                    <a:gd name="T67" fmla="*/ 222 h 235"/>
                    <a:gd name="T68" fmla="*/ 33 w 229"/>
                    <a:gd name="T69" fmla="*/ 228 h 235"/>
                    <a:gd name="T70" fmla="*/ 45 w 229"/>
                    <a:gd name="T71" fmla="*/ 235 h 235"/>
                    <a:gd name="T72" fmla="*/ 56 w 229"/>
                    <a:gd name="T73" fmla="*/ 227 h 235"/>
                    <a:gd name="T74" fmla="*/ 70 w 229"/>
                    <a:gd name="T75" fmla="*/ 226 h 235"/>
                    <a:gd name="T76" fmla="*/ 77 w 229"/>
                    <a:gd name="T77" fmla="*/ 221 h 235"/>
                    <a:gd name="T78" fmla="*/ 94 w 229"/>
                    <a:gd name="T79" fmla="*/ 220 h 235"/>
                    <a:gd name="T80" fmla="*/ 110 w 229"/>
                    <a:gd name="T81" fmla="*/ 222 h 235"/>
                    <a:gd name="T82" fmla="*/ 122 w 229"/>
                    <a:gd name="T83" fmla="*/ 221 h 235"/>
                    <a:gd name="T84" fmla="*/ 131 w 229"/>
                    <a:gd name="T85" fmla="*/ 215 h 235"/>
                    <a:gd name="T86" fmla="*/ 146 w 229"/>
                    <a:gd name="T87" fmla="*/ 208 h 235"/>
                    <a:gd name="T88" fmla="*/ 162 w 229"/>
                    <a:gd name="T89" fmla="*/ 193 h 235"/>
                    <a:gd name="T90" fmla="*/ 184 w 229"/>
                    <a:gd name="T91" fmla="*/ 170 h 235"/>
                    <a:gd name="T92" fmla="*/ 200 w 229"/>
                    <a:gd name="T93" fmla="*/ 143 h 235"/>
                    <a:gd name="T94" fmla="*/ 209 w 229"/>
                    <a:gd name="T95" fmla="*/ 128 h 235"/>
                    <a:gd name="T96" fmla="*/ 219 w 229"/>
                    <a:gd name="T97" fmla="*/ 117 h 235"/>
                    <a:gd name="T98" fmla="*/ 226 w 229"/>
                    <a:gd name="T99" fmla="*/ 94 h 235"/>
                    <a:gd name="T100" fmla="*/ 226 w 229"/>
                    <a:gd name="T101" fmla="*/ 84 h 235"/>
                    <a:gd name="T102" fmla="*/ 174 w 229"/>
                    <a:gd name="T103" fmla="*/ 141 h 235"/>
                    <a:gd name="T104" fmla="*/ 165 w 229"/>
                    <a:gd name="T105" fmla="*/ 147 h 235"/>
                    <a:gd name="T106" fmla="*/ 157 w 229"/>
                    <a:gd name="T107" fmla="*/ 155 h 235"/>
                    <a:gd name="T108" fmla="*/ 149 w 229"/>
                    <a:gd name="T109" fmla="*/ 144 h 235"/>
                    <a:gd name="T110" fmla="*/ 151 w 229"/>
                    <a:gd name="T111" fmla="*/ 131 h 235"/>
                    <a:gd name="T112" fmla="*/ 163 w 229"/>
                    <a:gd name="T113" fmla="*/ 120 h 235"/>
                    <a:gd name="T114" fmla="*/ 170 w 229"/>
                    <a:gd name="T115" fmla="*/ 121 h 235"/>
                    <a:gd name="T116" fmla="*/ 176 w 229"/>
                    <a:gd name="T117" fmla="*/ 13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235">
                      <a:moveTo>
                        <a:pt x="221" y="83"/>
                      </a:moveTo>
                      <a:lnTo>
                        <a:pt x="219" y="83"/>
                      </a:lnTo>
                      <a:lnTo>
                        <a:pt x="219" y="83"/>
                      </a:lnTo>
                      <a:lnTo>
                        <a:pt x="217" y="85"/>
                      </a:lnTo>
                      <a:lnTo>
                        <a:pt x="217" y="87"/>
                      </a:lnTo>
                      <a:lnTo>
                        <a:pt x="216" y="90"/>
                      </a:lnTo>
                      <a:lnTo>
                        <a:pt x="215" y="91"/>
                      </a:lnTo>
                      <a:lnTo>
                        <a:pt x="209" y="91"/>
                      </a:lnTo>
                      <a:lnTo>
                        <a:pt x="205" y="88"/>
                      </a:lnTo>
                      <a:lnTo>
                        <a:pt x="203" y="84"/>
                      </a:lnTo>
                      <a:lnTo>
                        <a:pt x="201" y="83"/>
                      </a:lnTo>
                      <a:lnTo>
                        <a:pt x="201" y="80"/>
                      </a:lnTo>
                      <a:lnTo>
                        <a:pt x="201" y="76"/>
                      </a:lnTo>
                      <a:lnTo>
                        <a:pt x="205" y="69"/>
                      </a:lnTo>
                      <a:lnTo>
                        <a:pt x="205" y="66"/>
                      </a:lnTo>
                      <a:lnTo>
                        <a:pt x="208" y="64"/>
                      </a:lnTo>
                      <a:lnTo>
                        <a:pt x="212" y="66"/>
                      </a:lnTo>
                      <a:lnTo>
                        <a:pt x="214" y="69"/>
                      </a:lnTo>
                      <a:lnTo>
                        <a:pt x="216" y="69"/>
                      </a:lnTo>
                      <a:lnTo>
                        <a:pt x="216" y="64"/>
                      </a:lnTo>
                      <a:lnTo>
                        <a:pt x="216" y="59"/>
                      </a:lnTo>
                      <a:lnTo>
                        <a:pt x="218" y="54"/>
                      </a:lnTo>
                      <a:lnTo>
                        <a:pt x="218" y="41"/>
                      </a:lnTo>
                      <a:lnTo>
                        <a:pt x="217" y="37"/>
                      </a:lnTo>
                      <a:lnTo>
                        <a:pt x="216" y="34"/>
                      </a:lnTo>
                      <a:lnTo>
                        <a:pt x="215" y="31"/>
                      </a:lnTo>
                      <a:lnTo>
                        <a:pt x="216" y="29"/>
                      </a:lnTo>
                      <a:lnTo>
                        <a:pt x="216" y="21"/>
                      </a:lnTo>
                      <a:lnTo>
                        <a:pt x="215" y="17"/>
                      </a:lnTo>
                      <a:lnTo>
                        <a:pt x="213" y="13"/>
                      </a:lnTo>
                      <a:lnTo>
                        <a:pt x="212" y="8"/>
                      </a:lnTo>
                      <a:lnTo>
                        <a:pt x="210" y="6"/>
                      </a:lnTo>
                      <a:lnTo>
                        <a:pt x="205" y="4"/>
                      </a:lnTo>
                      <a:lnTo>
                        <a:pt x="201" y="5"/>
                      </a:lnTo>
                      <a:lnTo>
                        <a:pt x="199" y="6"/>
                      </a:lnTo>
                      <a:lnTo>
                        <a:pt x="198" y="5"/>
                      </a:lnTo>
                      <a:lnTo>
                        <a:pt x="195" y="4"/>
                      </a:lnTo>
                      <a:lnTo>
                        <a:pt x="193" y="4"/>
                      </a:lnTo>
                      <a:lnTo>
                        <a:pt x="192" y="1"/>
                      </a:lnTo>
                      <a:lnTo>
                        <a:pt x="189" y="0"/>
                      </a:lnTo>
                      <a:lnTo>
                        <a:pt x="184" y="1"/>
                      </a:lnTo>
                      <a:lnTo>
                        <a:pt x="182" y="1"/>
                      </a:lnTo>
                      <a:lnTo>
                        <a:pt x="181" y="3"/>
                      </a:lnTo>
                      <a:lnTo>
                        <a:pt x="179" y="3"/>
                      </a:lnTo>
                      <a:lnTo>
                        <a:pt x="177" y="4"/>
                      </a:lnTo>
                      <a:lnTo>
                        <a:pt x="177" y="6"/>
                      </a:lnTo>
                      <a:lnTo>
                        <a:pt x="177" y="9"/>
                      </a:lnTo>
                      <a:lnTo>
                        <a:pt x="174" y="9"/>
                      </a:lnTo>
                      <a:lnTo>
                        <a:pt x="173" y="11"/>
                      </a:lnTo>
                      <a:lnTo>
                        <a:pt x="170" y="11"/>
                      </a:lnTo>
                      <a:lnTo>
                        <a:pt x="169" y="12"/>
                      </a:lnTo>
                      <a:lnTo>
                        <a:pt x="168" y="11"/>
                      </a:lnTo>
                      <a:lnTo>
                        <a:pt x="165" y="12"/>
                      </a:lnTo>
                      <a:lnTo>
                        <a:pt x="162" y="15"/>
                      </a:lnTo>
                      <a:lnTo>
                        <a:pt x="161" y="17"/>
                      </a:lnTo>
                      <a:lnTo>
                        <a:pt x="159" y="17"/>
                      </a:lnTo>
                      <a:lnTo>
                        <a:pt x="159" y="19"/>
                      </a:lnTo>
                      <a:lnTo>
                        <a:pt x="156" y="20"/>
                      </a:lnTo>
                      <a:lnTo>
                        <a:pt x="155" y="22"/>
                      </a:lnTo>
                      <a:lnTo>
                        <a:pt x="154" y="22"/>
                      </a:lnTo>
                      <a:lnTo>
                        <a:pt x="152" y="24"/>
                      </a:lnTo>
                      <a:lnTo>
                        <a:pt x="148" y="29"/>
                      </a:lnTo>
                      <a:lnTo>
                        <a:pt x="148" y="34"/>
                      </a:lnTo>
                      <a:lnTo>
                        <a:pt x="149" y="35"/>
                      </a:lnTo>
                      <a:lnTo>
                        <a:pt x="149" y="38"/>
                      </a:lnTo>
                      <a:lnTo>
                        <a:pt x="146" y="38"/>
                      </a:lnTo>
                      <a:lnTo>
                        <a:pt x="146" y="39"/>
                      </a:lnTo>
                      <a:lnTo>
                        <a:pt x="144" y="40"/>
                      </a:lnTo>
                      <a:lnTo>
                        <a:pt x="142" y="42"/>
                      </a:lnTo>
                      <a:lnTo>
                        <a:pt x="141" y="45"/>
                      </a:lnTo>
                      <a:lnTo>
                        <a:pt x="140" y="45"/>
                      </a:lnTo>
                      <a:lnTo>
                        <a:pt x="139" y="46"/>
                      </a:lnTo>
                      <a:lnTo>
                        <a:pt x="138" y="47"/>
                      </a:lnTo>
                      <a:lnTo>
                        <a:pt x="136" y="48"/>
                      </a:lnTo>
                      <a:lnTo>
                        <a:pt x="132" y="49"/>
                      </a:lnTo>
                      <a:lnTo>
                        <a:pt x="132" y="52"/>
                      </a:lnTo>
                      <a:lnTo>
                        <a:pt x="132" y="56"/>
                      </a:lnTo>
                      <a:lnTo>
                        <a:pt x="130" y="58"/>
                      </a:lnTo>
                      <a:lnTo>
                        <a:pt x="130" y="60"/>
                      </a:lnTo>
                      <a:lnTo>
                        <a:pt x="129" y="63"/>
                      </a:lnTo>
                      <a:lnTo>
                        <a:pt x="130" y="65"/>
                      </a:lnTo>
                      <a:lnTo>
                        <a:pt x="127" y="67"/>
                      </a:lnTo>
                      <a:lnTo>
                        <a:pt x="125" y="66"/>
                      </a:lnTo>
                      <a:lnTo>
                        <a:pt x="125" y="65"/>
                      </a:lnTo>
                      <a:lnTo>
                        <a:pt x="122" y="65"/>
                      </a:lnTo>
                      <a:lnTo>
                        <a:pt x="118" y="65"/>
                      </a:lnTo>
                      <a:lnTo>
                        <a:pt x="116" y="66"/>
                      </a:lnTo>
                      <a:lnTo>
                        <a:pt x="113" y="65"/>
                      </a:lnTo>
                      <a:lnTo>
                        <a:pt x="111" y="65"/>
                      </a:lnTo>
                      <a:lnTo>
                        <a:pt x="106" y="62"/>
                      </a:lnTo>
                      <a:lnTo>
                        <a:pt x="105" y="62"/>
                      </a:lnTo>
                      <a:lnTo>
                        <a:pt x="103" y="59"/>
                      </a:lnTo>
                      <a:lnTo>
                        <a:pt x="98" y="59"/>
                      </a:lnTo>
                      <a:lnTo>
                        <a:pt x="94" y="59"/>
                      </a:lnTo>
                      <a:lnTo>
                        <a:pt x="91" y="63"/>
                      </a:lnTo>
                      <a:lnTo>
                        <a:pt x="89" y="69"/>
                      </a:lnTo>
                      <a:lnTo>
                        <a:pt x="86" y="73"/>
                      </a:lnTo>
                      <a:lnTo>
                        <a:pt x="81" y="75"/>
                      </a:lnTo>
                      <a:lnTo>
                        <a:pt x="80" y="77"/>
                      </a:lnTo>
                      <a:lnTo>
                        <a:pt x="77" y="79"/>
                      </a:lnTo>
                      <a:lnTo>
                        <a:pt x="75" y="81"/>
                      </a:lnTo>
                      <a:lnTo>
                        <a:pt x="73" y="83"/>
                      </a:lnTo>
                      <a:lnTo>
                        <a:pt x="69" y="82"/>
                      </a:lnTo>
                      <a:lnTo>
                        <a:pt x="66" y="83"/>
                      </a:lnTo>
                      <a:lnTo>
                        <a:pt x="63" y="83"/>
                      </a:lnTo>
                      <a:lnTo>
                        <a:pt x="59" y="83"/>
                      </a:lnTo>
                      <a:lnTo>
                        <a:pt x="59" y="79"/>
                      </a:lnTo>
                      <a:lnTo>
                        <a:pt x="61" y="74"/>
                      </a:lnTo>
                      <a:lnTo>
                        <a:pt x="62" y="69"/>
                      </a:lnTo>
                      <a:lnTo>
                        <a:pt x="58" y="60"/>
                      </a:lnTo>
                      <a:lnTo>
                        <a:pt x="56" y="55"/>
                      </a:lnTo>
                      <a:lnTo>
                        <a:pt x="52" y="51"/>
                      </a:lnTo>
                      <a:lnTo>
                        <a:pt x="52" y="52"/>
                      </a:lnTo>
                      <a:lnTo>
                        <a:pt x="50" y="113"/>
                      </a:lnTo>
                      <a:lnTo>
                        <a:pt x="49" y="113"/>
                      </a:lnTo>
                      <a:lnTo>
                        <a:pt x="44" y="112"/>
                      </a:lnTo>
                      <a:lnTo>
                        <a:pt x="40" y="114"/>
                      </a:lnTo>
                      <a:lnTo>
                        <a:pt x="39" y="118"/>
                      </a:lnTo>
                      <a:lnTo>
                        <a:pt x="37" y="119"/>
                      </a:lnTo>
                      <a:lnTo>
                        <a:pt x="36" y="120"/>
                      </a:lnTo>
                      <a:lnTo>
                        <a:pt x="35" y="124"/>
                      </a:lnTo>
                      <a:lnTo>
                        <a:pt x="34" y="123"/>
                      </a:lnTo>
                      <a:lnTo>
                        <a:pt x="32" y="124"/>
                      </a:lnTo>
                      <a:lnTo>
                        <a:pt x="31" y="121"/>
                      </a:lnTo>
                      <a:lnTo>
                        <a:pt x="28" y="121"/>
                      </a:lnTo>
                      <a:lnTo>
                        <a:pt x="28" y="123"/>
                      </a:lnTo>
                      <a:lnTo>
                        <a:pt x="25" y="122"/>
                      </a:lnTo>
                      <a:lnTo>
                        <a:pt x="24" y="121"/>
                      </a:lnTo>
                      <a:lnTo>
                        <a:pt x="21" y="122"/>
                      </a:lnTo>
                      <a:lnTo>
                        <a:pt x="18" y="120"/>
                      </a:lnTo>
                      <a:lnTo>
                        <a:pt x="14" y="119"/>
                      </a:lnTo>
                      <a:lnTo>
                        <a:pt x="11" y="114"/>
                      </a:lnTo>
                      <a:lnTo>
                        <a:pt x="13" y="111"/>
                      </a:lnTo>
                      <a:lnTo>
                        <a:pt x="10" y="110"/>
                      </a:lnTo>
                      <a:lnTo>
                        <a:pt x="8" y="107"/>
                      </a:lnTo>
                      <a:lnTo>
                        <a:pt x="5" y="108"/>
                      </a:lnTo>
                      <a:lnTo>
                        <a:pt x="4" y="111"/>
                      </a:lnTo>
                      <a:lnTo>
                        <a:pt x="4" y="112"/>
                      </a:lnTo>
                      <a:lnTo>
                        <a:pt x="4" y="114"/>
                      </a:lnTo>
                      <a:lnTo>
                        <a:pt x="1" y="115"/>
                      </a:lnTo>
                      <a:lnTo>
                        <a:pt x="0" y="117"/>
                      </a:lnTo>
                      <a:lnTo>
                        <a:pt x="0" y="117"/>
                      </a:lnTo>
                      <a:lnTo>
                        <a:pt x="1" y="122"/>
                      </a:lnTo>
                      <a:lnTo>
                        <a:pt x="5" y="126"/>
                      </a:lnTo>
                      <a:lnTo>
                        <a:pt x="8" y="136"/>
                      </a:lnTo>
                      <a:lnTo>
                        <a:pt x="8" y="141"/>
                      </a:lnTo>
                      <a:lnTo>
                        <a:pt x="11" y="150"/>
                      </a:lnTo>
                      <a:lnTo>
                        <a:pt x="13" y="160"/>
                      </a:lnTo>
                      <a:lnTo>
                        <a:pt x="17" y="166"/>
                      </a:lnTo>
                      <a:lnTo>
                        <a:pt x="17" y="170"/>
                      </a:lnTo>
                      <a:lnTo>
                        <a:pt x="21" y="178"/>
                      </a:lnTo>
                      <a:lnTo>
                        <a:pt x="21" y="181"/>
                      </a:lnTo>
                      <a:lnTo>
                        <a:pt x="22" y="186"/>
                      </a:lnTo>
                      <a:lnTo>
                        <a:pt x="21" y="192"/>
                      </a:lnTo>
                      <a:lnTo>
                        <a:pt x="19" y="194"/>
                      </a:lnTo>
                      <a:lnTo>
                        <a:pt x="18" y="194"/>
                      </a:lnTo>
                      <a:lnTo>
                        <a:pt x="17" y="192"/>
                      </a:lnTo>
                      <a:lnTo>
                        <a:pt x="15" y="194"/>
                      </a:lnTo>
                      <a:lnTo>
                        <a:pt x="15" y="198"/>
                      </a:lnTo>
                      <a:lnTo>
                        <a:pt x="18" y="203"/>
                      </a:lnTo>
                      <a:lnTo>
                        <a:pt x="20" y="205"/>
                      </a:lnTo>
                      <a:lnTo>
                        <a:pt x="22" y="211"/>
                      </a:lnTo>
                      <a:lnTo>
                        <a:pt x="21" y="214"/>
                      </a:lnTo>
                      <a:lnTo>
                        <a:pt x="21" y="219"/>
                      </a:lnTo>
                      <a:lnTo>
                        <a:pt x="20" y="221"/>
                      </a:lnTo>
                      <a:lnTo>
                        <a:pt x="21" y="225"/>
                      </a:lnTo>
                      <a:lnTo>
                        <a:pt x="22" y="227"/>
                      </a:lnTo>
                      <a:lnTo>
                        <a:pt x="22" y="224"/>
                      </a:lnTo>
                      <a:lnTo>
                        <a:pt x="25" y="221"/>
                      </a:lnTo>
                      <a:lnTo>
                        <a:pt x="28" y="222"/>
                      </a:lnTo>
                      <a:lnTo>
                        <a:pt x="28" y="225"/>
                      </a:lnTo>
                      <a:lnTo>
                        <a:pt x="27" y="227"/>
                      </a:lnTo>
                      <a:lnTo>
                        <a:pt x="28" y="228"/>
                      </a:lnTo>
                      <a:lnTo>
                        <a:pt x="31" y="226"/>
                      </a:lnTo>
                      <a:lnTo>
                        <a:pt x="33" y="228"/>
                      </a:lnTo>
                      <a:lnTo>
                        <a:pt x="33" y="231"/>
                      </a:lnTo>
                      <a:lnTo>
                        <a:pt x="35" y="231"/>
                      </a:lnTo>
                      <a:lnTo>
                        <a:pt x="42" y="235"/>
                      </a:lnTo>
                      <a:lnTo>
                        <a:pt x="43" y="234"/>
                      </a:lnTo>
                      <a:lnTo>
                        <a:pt x="45" y="235"/>
                      </a:lnTo>
                      <a:lnTo>
                        <a:pt x="46" y="232"/>
                      </a:lnTo>
                      <a:lnTo>
                        <a:pt x="48" y="231"/>
                      </a:lnTo>
                      <a:lnTo>
                        <a:pt x="51" y="228"/>
                      </a:lnTo>
                      <a:lnTo>
                        <a:pt x="55" y="228"/>
                      </a:lnTo>
                      <a:lnTo>
                        <a:pt x="56" y="227"/>
                      </a:lnTo>
                      <a:lnTo>
                        <a:pt x="59" y="227"/>
                      </a:lnTo>
                      <a:lnTo>
                        <a:pt x="63" y="228"/>
                      </a:lnTo>
                      <a:lnTo>
                        <a:pt x="65" y="228"/>
                      </a:lnTo>
                      <a:lnTo>
                        <a:pt x="69" y="228"/>
                      </a:lnTo>
                      <a:lnTo>
                        <a:pt x="70" y="226"/>
                      </a:lnTo>
                      <a:lnTo>
                        <a:pt x="71" y="224"/>
                      </a:lnTo>
                      <a:lnTo>
                        <a:pt x="73" y="224"/>
                      </a:lnTo>
                      <a:lnTo>
                        <a:pt x="74" y="224"/>
                      </a:lnTo>
                      <a:lnTo>
                        <a:pt x="75" y="222"/>
                      </a:lnTo>
                      <a:lnTo>
                        <a:pt x="77" y="221"/>
                      </a:lnTo>
                      <a:lnTo>
                        <a:pt x="84" y="221"/>
                      </a:lnTo>
                      <a:lnTo>
                        <a:pt x="88" y="223"/>
                      </a:lnTo>
                      <a:lnTo>
                        <a:pt x="91" y="222"/>
                      </a:lnTo>
                      <a:lnTo>
                        <a:pt x="91" y="221"/>
                      </a:lnTo>
                      <a:lnTo>
                        <a:pt x="94" y="220"/>
                      </a:lnTo>
                      <a:lnTo>
                        <a:pt x="101" y="221"/>
                      </a:lnTo>
                      <a:lnTo>
                        <a:pt x="103" y="223"/>
                      </a:lnTo>
                      <a:lnTo>
                        <a:pt x="110" y="225"/>
                      </a:lnTo>
                      <a:lnTo>
                        <a:pt x="111" y="224"/>
                      </a:lnTo>
                      <a:lnTo>
                        <a:pt x="110" y="222"/>
                      </a:lnTo>
                      <a:lnTo>
                        <a:pt x="111" y="219"/>
                      </a:lnTo>
                      <a:lnTo>
                        <a:pt x="114" y="220"/>
                      </a:lnTo>
                      <a:lnTo>
                        <a:pt x="117" y="221"/>
                      </a:lnTo>
                      <a:lnTo>
                        <a:pt x="122" y="221"/>
                      </a:lnTo>
                      <a:lnTo>
                        <a:pt x="122" y="221"/>
                      </a:lnTo>
                      <a:lnTo>
                        <a:pt x="120" y="218"/>
                      </a:lnTo>
                      <a:lnTo>
                        <a:pt x="122" y="215"/>
                      </a:lnTo>
                      <a:lnTo>
                        <a:pt x="125" y="214"/>
                      </a:lnTo>
                      <a:lnTo>
                        <a:pt x="129" y="214"/>
                      </a:lnTo>
                      <a:lnTo>
                        <a:pt x="131" y="215"/>
                      </a:lnTo>
                      <a:lnTo>
                        <a:pt x="134" y="215"/>
                      </a:lnTo>
                      <a:lnTo>
                        <a:pt x="137" y="213"/>
                      </a:lnTo>
                      <a:lnTo>
                        <a:pt x="143" y="211"/>
                      </a:lnTo>
                      <a:lnTo>
                        <a:pt x="143" y="210"/>
                      </a:lnTo>
                      <a:lnTo>
                        <a:pt x="146" y="208"/>
                      </a:lnTo>
                      <a:lnTo>
                        <a:pt x="148" y="206"/>
                      </a:lnTo>
                      <a:lnTo>
                        <a:pt x="158" y="198"/>
                      </a:lnTo>
                      <a:lnTo>
                        <a:pt x="160" y="195"/>
                      </a:lnTo>
                      <a:lnTo>
                        <a:pt x="160" y="194"/>
                      </a:lnTo>
                      <a:lnTo>
                        <a:pt x="162" y="193"/>
                      </a:lnTo>
                      <a:lnTo>
                        <a:pt x="177" y="176"/>
                      </a:lnTo>
                      <a:lnTo>
                        <a:pt x="177" y="175"/>
                      </a:lnTo>
                      <a:lnTo>
                        <a:pt x="179" y="175"/>
                      </a:lnTo>
                      <a:lnTo>
                        <a:pt x="181" y="171"/>
                      </a:lnTo>
                      <a:lnTo>
                        <a:pt x="184" y="170"/>
                      </a:lnTo>
                      <a:lnTo>
                        <a:pt x="184" y="166"/>
                      </a:lnTo>
                      <a:lnTo>
                        <a:pt x="189" y="160"/>
                      </a:lnTo>
                      <a:lnTo>
                        <a:pt x="195" y="149"/>
                      </a:lnTo>
                      <a:lnTo>
                        <a:pt x="197" y="143"/>
                      </a:lnTo>
                      <a:lnTo>
                        <a:pt x="200" y="143"/>
                      </a:lnTo>
                      <a:lnTo>
                        <a:pt x="201" y="139"/>
                      </a:lnTo>
                      <a:lnTo>
                        <a:pt x="201" y="138"/>
                      </a:lnTo>
                      <a:lnTo>
                        <a:pt x="205" y="134"/>
                      </a:lnTo>
                      <a:lnTo>
                        <a:pt x="206" y="130"/>
                      </a:lnTo>
                      <a:lnTo>
                        <a:pt x="209" y="128"/>
                      </a:lnTo>
                      <a:lnTo>
                        <a:pt x="211" y="125"/>
                      </a:lnTo>
                      <a:lnTo>
                        <a:pt x="214" y="124"/>
                      </a:lnTo>
                      <a:lnTo>
                        <a:pt x="215" y="122"/>
                      </a:lnTo>
                      <a:lnTo>
                        <a:pt x="215" y="122"/>
                      </a:lnTo>
                      <a:lnTo>
                        <a:pt x="219" y="117"/>
                      </a:lnTo>
                      <a:lnTo>
                        <a:pt x="220" y="114"/>
                      </a:lnTo>
                      <a:lnTo>
                        <a:pt x="222" y="111"/>
                      </a:lnTo>
                      <a:lnTo>
                        <a:pt x="224" y="104"/>
                      </a:lnTo>
                      <a:lnTo>
                        <a:pt x="226" y="99"/>
                      </a:lnTo>
                      <a:lnTo>
                        <a:pt x="226" y="94"/>
                      </a:lnTo>
                      <a:lnTo>
                        <a:pt x="228" y="88"/>
                      </a:lnTo>
                      <a:lnTo>
                        <a:pt x="227" y="87"/>
                      </a:lnTo>
                      <a:lnTo>
                        <a:pt x="229" y="85"/>
                      </a:lnTo>
                      <a:lnTo>
                        <a:pt x="229" y="84"/>
                      </a:lnTo>
                      <a:lnTo>
                        <a:pt x="226" y="84"/>
                      </a:lnTo>
                      <a:lnTo>
                        <a:pt x="221" y="83"/>
                      </a:lnTo>
                      <a:close/>
                      <a:moveTo>
                        <a:pt x="176" y="136"/>
                      </a:moveTo>
                      <a:lnTo>
                        <a:pt x="173" y="138"/>
                      </a:lnTo>
                      <a:lnTo>
                        <a:pt x="174" y="140"/>
                      </a:lnTo>
                      <a:lnTo>
                        <a:pt x="174" y="141"/>
                      </a:lnTo>
                      <a:lnTo>
                        <a:pt x="174" y="144"/>
                      </a:lnTo>
                      <a:lnTo>
                        <a:pt x="171" y="145"/>
                      </a:lnTo>
                      <a:lnTo>
                        <a:pt x="170" y="145"/>
                      </a:lnTo>
                      <a:lnTo>
                        <a:pt x="167" y="145"/>
                      </a:lnTo>
                      <a:lnTo>
                        <a:pt x="165" y="147"/>
                      </a:lnTo>
                      <a:lnTo>
                        <a:pt x="163" y="148"/>
                      </a:lnTo>
                      <a:lnTo>
                        <a:pt x="161" y="152"/>
                      </a:lnTo>
                      <a:lnTo>
                        <a:pt x="160" y="154"/>
                      </a:lnTo>
                      <a:lnTo>
                        <a:pt x="160" y="155"/>
                      </a:lnTo>
                      <a:lnTo>
                        <a:pt x="157" y="155"/>
                      </a:lnTo>
                      <a:lnTo>
                        <a:pt x="154" y="154"/>
                      </a:lnTo>
                      <a:lnTo>
                        <a:pt x="153" y="152"/>
                      </a:lnTo>
                      <a:lnTo>
                        <a:pt x="150" y="149"/>
                      </a:lnTo>
                      <a:lnTo>
                        <a:pt x="150" y="146"/>
                      </a:lnTo>
                      <a:lnTo>
                        <a:pt x="149" y="144"/>
                      </a:lnTo>
                      <a:lnTo>
                        <a:pt x="148" y="142"/>
                      </a:lnTo>
                      <a:lnTo>
                        <a:pt x="146" y="140"/>
                      </a:lnTo>
                      <a:lnTo>
                        <a:pt x="146" y="137"/>
                      </a:lnTo>
                      <a:lnTo>
                        <a:pt x="147" y="135"/>
                      </a:lnTo>
                      <a:lnTo>
                        <a:pt x="151" y="131"/>
                      </a:lnTo>
                      <a:lnTo>
                        <a:pt x="153" y="127"/>
                      </a:lnTo>
                      <a:lnTo>
                        <a:pt x="156" y="124"/>
                      </a:lnTo>
                      <a:lnTo>
                        <a:pt x="160" y="123"/>
                      </a:lnTo>
                      <a:lnTo>
                        <a:pt x="162" y="121"/>
                      </a:lnTo>
                      <a:lnTo>
                        <a:pt x="163" y="120"/>
                      </a:lnTo>
                      <a:lnTo>
                        <a:pt x="164" y="118"/>
                      </a:lnTo>
                      <a:lnTo>
                        <a:pt x="166" y="118"/>
                      </a:lnTo>
                      <a:lnTo>
                        <a:pt x="167" y="120"/>
                      </a:lnTo>
                      <a:lnTo>
                        <a:pt x="168" y="119"/>
                      </a:lnTo>
                      <a:lnTo>
                        <a:pt x="170" y="121"/>
                      </a:lnTo>
                      <a:lnTo>
                        <a:pt x="173" y="120"/>
                      </a:lnTo>
                      <a:lnTo>
                        <a:pt x="176" y="123"/>
                      </a:lnTo>
                      <a:lnTo>
                        <a:pt x="178" y="129"/>
                      </a:lnTo>
                      <a:lnTo>
                        <a:pt x="178" y="134"/>
                      </a:lnTo>
                      <a:lnTo>
                        <a:pt x="176" y="1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885">
                  <a:extLst>
                    <a:ext uri="{FF2B5EF4-FFF2-40B4-BE49-F238E27FC236}">
                      <a16:creationId xmlns:a16="http://schemas.microsoft.com/office/drawing/2014/main" id="{ADB1AD58-E3CA-42E1-A7BA-94061F526543}"/>
                    </a:ext>
                  </a:extLst>
                </p:cNvPr>
                <p:cNvSpPr>
                  <a:spLocks/>
                </p:cNvSpPr>
                <p:nvPr/>
              </p:nvSpPr>
              <p:spPr bwMode="auto">
                <a:xfrm>
                  <a:off x="3975" y="3305"/>
                  <a:ext cx="32" cy="37"/>
                </a:xfrm>
                <a:custGeom>
                  <a:avLst/>
                  <a:gdLst>
                    <a:gd name="T0" fmla="*/ 30 w 32"/>
                    <a:gd name="T1" fmla="*/ 5 h 37"/>
                    <a:gd name="T2" fmla="*/ 27 w 32"/>
                    <a:gd name="T3" fmla="*/ 2 h 37"/>
                    <a:gd name="T4" fmla="*/ 24 w 32"/>
                    <a:gd name="T5" fmla="*/ 3 h 37"/>
                    <a:gd name="T6" fmla="*/ 22 w 32"/>
                    <a:gd name="T7" fmla="*/ 1 h 37"/>
                    <a:gd name="T8" fmla="*/ 21 w 32"/>
                    <a:gd name="T9" fmla="*/ 2 h 37"/>
                    <a:gd name="T10" fmla="*/ 20 w 32"/>
                    <a:gd name="T11" fmla="*/ 0 h 37"/>
                    <a:gd name="T12" fmla="*/ 18 w 32"/>
                    <a:gd name="T13" fmla="*/ 0 h 37"/>
                    <a:gd name="T14" fmla="*/ 17 w 32"/>
                    <a:gd name="T15" fmla="*/ 2 h 37"/>
                    <a:gd name="T16" fmla="*/ 16 w 32"/>
                    <a:gd name="T17" fmla="*/ 3 h 37"/>
                    <a:gd name="T18" fmla="*/ 14 w 32"/>
                    <a:gd name="T19" fmla="*/ 5 h 37"/>
                    <a:gd name="T20" fmla="*/ 10 w 32"/>
                    <a:gd name="T21" fmla="*/ 6 h 37"/>
                    <a:gd name="T22" fmla="*/ 7 w 32"/>
                    <a:gd name="T23" fmla="*/ 9 h 37"/>
                    <a:gd name="T24" fmla="*/ 5 w 32"/>
                    <a:gd name="T25" fmla="*/ 13 h 37"/>
                    <a:gd name="T26" fmla="*/ 1 w 32"/>
                    <a:gd name="T27" fmla="*/ 17 h 37"/>
                    <a:gd name="T28" fmla="*/ 0 w 32"/>
                    <a:gd name="T29" fmla="*/ 19 h 37"/>
                    <a:gd name="T30" fmla="*/ 0 w 32"/>
                    <a:gd name="T31" fmla="*/ 22 h 37"/>
                    <a:gd name="T32" fmla="*/ 2 w 32"/>
                    <a:gd name="T33" fmla="*/ 24 h 37"/>
                    <a:gd name="T34" fmla="*/ 3 w 32"/>
                    <a:gd name="T35" fmla="*/ 26 h 37"/>
                    <a:gd name="T36" fmla="*/ 4 w 32"/>
                    <a:gd name="T37" fmla="*/ 28 h 37"/>
                    <a:gd name="T38" fmla="*/ 4 w 32"/>
                    <a:gd name="T39" fmla="*/ 31 h 37"/>
                    <a:gd name="T40" fmla="*/ 7 w 32"/>
                    <a:gd name="T41" fmla="*/ 34 h 37"/>
                    <a:gd name="T42" fmla="*/ 8 w 32"/>
                    <a:gd name="T43" fmla="*/ 36 h 37"/>
                    <a:gd name="T44" fmla="*/ 11 w 32"/>
                    <a:gd name="T45" fmla="*/ 37 h 37"/>
                    <a:gd name="T46" fmla="*/ 14 w 32"/>
                    <a:gd name="T47" fmla="*/ 37 h 37"/>
                    <a:gd name="T48" fmla="*/ 14 w 32"/>
                    <a:gd name="T49" fmla="*/ 36 h 37"/>
                    <a:gd name="T50" fmla="*/ 15 w 32"/>
                    <a:gd name="T51" fmla="*/ 34 h 37"/>
                    <a:gd name="T52" fmla="*/ 17 w 32"/>
                    <a:gd name="T53" fmla="*/ 30 h 37"/>
                    <a:gd name="T54" fmla="*/ 19 w 32"/>
                    <a:gd name="T55" fmla="*/ 29 h 37"/>
                    <a:gd name="T56" fmla="*/ 21 w 32"/>
                    <a:gd name="T57" fmla="*/ 27 h 37"/>
                    <a:gd name="T58" fmla="*/ 24 w 32"/>
                    <a:gd name="T59" fmla="*/ 27 h 37"/>
                    <a:gd name="T60" fmla="*/ 25 w 32"/>
                    <a:gd name="T61" fmla="*/ 27 h 37"/>
                    <a:gd name="T62" fmla="*/ 28 w 32"/>
                    <a:gd name="T63" fmla="*/ 26 h 37"/>
                    <a:gd name="T64" fmla="*/ 28 w 32"/>
                    <a:gd name="T65" fmla="*/ 23 h 37"/>
                    <a:gd name="T66" fmla="*/ 28 w 32"/>
                    <a:gd name="T67" fmla="*/ 22 h 37"/>
                    <a:gd name="T68" fmla="*/ 27 w 32"/>
                    <a:gd name="T69" fmla="*/ 20 h 37"/>
                    <a:gd name="T70" fmla="*/ 30 w 32"/>
                    <a:gd name="T71" fmla="*/ 18 h 37"/>
                    <a:gd name="T72" fmla="*/ 32 w 32"/>
                    <a:gd name="T73" fmla="*/ 16 h 37"/>
                    <a:gd name="T74" fmla="*/ 32 w 32"/>
                    <a:gd name="T75" fmla="*/ 11 h 37"/>
                    <a:gd name="T76" fmla="*/ 30 w 32"/>
                    <a:gd name="T77"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7">
                      <a:moveTo>
                        <a:pt x="30" y="5"/>
                      </a:moveTo>
                      <a:lnTo>
                        <a:pt x="27" y="2"/>
                      </a:lnTo>
                      <a:lnTo>
                        <a:pt x="24" y="3"/>
                      </a:lnTo>
                      <a:lnTo>
                        <a:pt x="22" y="1"/>
                      </a:lnTo>
                      <a:lnTo>
                        <a:pt x="21" y="2"/>
                      </a:lnTo>
                      <a:lnTo>
                        <a:pt x="20" y="0"/>
                      </a:lnTo>
                      <a:lnTo>
                        <a:pt x="18" y="0"/>
                      </a:lnTo>
                      <a:lnTo>
                        <a:pt x="17" y="2"/>
                      </a:lnTo>
                      <a:lnTo>
                        <a:pt x="16" y="3"/>
                      </a:lnTo>
                      <a:lnTo>
                        <a:pt x="14" y="5"/>
                      </a:lnTo>
                      <a:lnTo>
                        <a:pt x="10" y="6"/>
                      </a:lnTo>
                      <a:lnTo>
                        <a:pt x="7" y="9"/>
                      </a:lnTo>
                      <a:lnTo>
                        <a:pt x="5" y="13"/>
                      </a:lnTo>
                      <a:lnTo>
                        <a:pt x="1" y="17"/>
                      </a:lnTo>
                      <a:lnTo>
                        <a:pt x="0" y="19"/>
                      </a:lnTo>
                      <a:lnTo>
                        <a:pt x="0" y="22"/>
                      </a:lnTo>
                      <a:lnTo>
                        <a:pt x="2" y="24"/>
                      </a:lnTo>
                      <a:lnTo>
                        <a:pt x="3" y="26"/>
                      </a:lnTo>
                      <a:lnTo>
                        <a:pt x="4" y="28"/>
                      </a:lnTo>
                      <a:lnTo>
                        <a:pt x="4" y="31"/>
                      </a:lnTo>
                      <a:lnTo>
                        <a:pt x="7" y="34"/>
                      </a:lnTo>
                      <a:lnTo>
                        <a:pt x="8" y="36"/>
                      </a:lnTo>
                      <a:lnTo>
                        <a:pt x="11" y="37"/>
                      </a:lnTo>
                      <a:lnTo>
                        <a:pt x="14" y="37"/>
                      </a:lnTo>
                      <a:lnTo>
                        <a:pt x="14" y="36"/>
                      </a:lnTo>
                      <a:lnTo>
                        <a:pt x="15" y="34"/>
                      </a:lnTo>
                      <a:lnTo>
                        <a:pt x="17" y="30"/>
                      </a:lnTo>
                      <a:lnTo>
                        <a:pt x="19" y="29"/>
                      </a:lnTo>
                      <a:lnTo>
                        <a:pt x="21" y="27"/>
                      </a:lnTo>
                      <a:lnTo>
                        <a:pt x="24" y="27"/>
                      </a:lnTo>
                      <a:lnTo>
                        <a:pt x="25" y="27"/>
                      </a:lnTo>
                      <a:lnTo>
                        <a:pt x="28" y="26"/>
                      </a:lnTo>
                      <a:lnTo>
                        <a:pt x="28" y="23"/>
                      </a:lnTo>
                      <a:lnTo>
                        <a:pt x="28" y="22"/>
                      </a:lnTo>
                      <a:lnTo>
                        <a:pt x="27" y="20"/>
                      </a:lnTo>
                      <a:lnTo>
                        <a:pt x="30" y="18"/>
                      </a:lnTo>
                      <a:lnTo>
                        <a:pt x="32" y="16"/>
                      </a:lnTo>
                      <a:lnTo>
                        <a:pt x="32" y="11"/>
                      </a:lnTo>
                      <a:lnTo>
                        <a:pt x="3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886">
                  <a:extLst>
                    <a:ext uri="{FF2B5EF4-FFF2-40B4-BE49-F238E27FC236}">
                      <a16:creationId xmlns:a16="http://schemas.microsoft.com/office/drawing/2014/main" id="{58C221F5-A2C6-464C-9926-3F0BEDE2CB69}"/>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887">
                  <a:extLst>
                    <a:ext uri="{FF2B5EF4-FFF2-40B4-BE49-F238E27FC236}">
                      <a16:creationId xmlns:a16="http://schemas.microsoft.com/office/drawing/2014/main" id="{0E806E5B-70E8-49A3-A772-7449F9D65A8E}"/>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888">
                  <a:extLst>
                    <a:ext uri="{FF2B5EF4-FFF2-40B4-BE49-F238E27FC236}">
                      <a16:creationId xmlns:a16="http://schemas.microsoft.com/office/drawing/2014/main" id="{A294E3BD-EBA4-41F4-86AD-F08C425FE862}"/>
                    </a:ext>
                  </a:extLst>
                </p:cNvPr>
                <p:cNvSpPr>
                  <a:spLocks/>
                </p:cNvSpPr>
                <p:nvPr/>
              </p:nvSpPr>
              <p:spPr bwMode="auto">
                <a:xfrm>
                  <a:off x="5537" y="3056"/>
                  <a:ext cx="7" cy="9"/>
                </a:xfrm>
                <a:custGeom>
                  <a:avLst/>
                  <a:gdLst>
                    <a:gd name="T0" fmla="*/ 0 w 7"/>
                    <a:gd name="T1" fmla="*/ 9 h 9"/>
                    <a:gd name="T2" fmla="*/ 3 w 7"/>
                    <a:gd name="T3" fmla="*/ 8 h 9"/>
                    <a:gd name="T4" fmla="*/ 7 w 7"/>
                    <a:gd name="T5" fmla="*/ 9 h 9"/>
                    <a:gd name="T6" fmla="*/ 7 w 7"/>
                    <a:gd name="T7" fmla="*/ 6 h 9"/>
                    <a:gd name="T8" fmla="*/ 6 w 7"/>
                    <a:gd name="T9" fmla="*/ 6 h 9"/>
                    <a:gd name="T10" fmla="*/ 5 w 7"/>
                    <a:gd name="T11" fmla="*/ 6 h 9"/>
                    <a:gd name="T12" fmla="*/ 4 w 7"/>
                    <a:gd name="T13" fmla="*/ 5 h 9"/>
                    <a:gd name="T14" fmla="*/ 7 w 7"/>
                    <a:gd name="T15" fmla="*/ 2 h 9"/>
                    <a:gd name="T16" fmla="*/ 7 w 7"/>
                    <a:gd name="T17" fmla="*/ 1 h 9"/>
                    <a:gd name="T18" fmla="*/ 4 w 7"/>
                    <a:gd name="T19" fmla="*/ 3 h 9"/>
                    <a:gd name="T20" fmla="*/ 4 w 7"/>
                    <a:gd name="T21" fmla="*/ 0 h 9"/>
                    <a:gd name="T22" fmla="*/ 3 w 7"/>
                    <a:gd name="T23" fmla="*/ 0 h 9"/>
                    <a:gd name="T24" fmla="*/ 2 w 7"/>
                    <a:gd name="T25" fmla="*/ 2 h 9"/>
                    <a:gd name="T26" fmla="*/ 0 w 7"/>
                    <a:gd name="T27" fmla="*/ 2 h 9"/>
                    <a:gd name="T28" fmla="*/ 0 w 7"/>
                    <a:gd name="T29" fmla="*/ 3 h 9"/>
                    <a:gd name="T30" fmla="*/ 0 w 7"/>
                    <a:gd name="T31" fmla="*/ 3 h 9"/>
                    <a:gd name="T32" fmla="*/ 1 w 7"/>
                    <a:gd name="T33" fmla="*/ 7 h 9"/>
                    <a:gd name="T34" fmla="*/ 0 w 7"/>
                    <a:gd name="T35" fmla="*/ 9 h 9"/>
                    <a:gd name="T36" fmla="*/ 0 w 7"/>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9">
                      <a:moveTo>
                        <a:pt x="0" y="9"/>
                      </a:moveTo>
                      <a:lnTo>
                        <a:pt x="3" y="8"/>
                      </a:lnTo>
                      <a:lnTo>
                        <a:pt x="7" y="9"/>
                      </a:lnTo>
                      <a:lnTo>
                        <a:pt x="7" y="6"/>
                      </a:lnTo>
                      <a:lnTo>
                        <a:pt x="6" y="6"/>
                      </a:lnTo>
                      <a:lnTo>
                        <a:pt x="5" y="6"/>
                      </a:lnTo>
                      <a:lnTo>
                        <a:pt x="4" y="5"/>
                      </a:lnTo>
                      <a:lnTo>
                        <a:pt x="7" y="2"/>
                      </a:lnTo>
                      <a:lnTo>
                        <a:pt x="7" y="1"/>
                      </a:lnTo>
                      <a:lnTo>
                        <a:pt x="4" y="3"/>
                      </a:lnTo>
                      <a:lnTo>
                        <a:pt x="4" y="0"/>
                      </a:lnTo>
                      <a:lnTo>
                        <a:pt x="3" y="0"/>
                      </a:lnTo>
                      <a:lnTo>
                        <a:pt x="2" y="2"/>
                      </a:lnTo>
                      <a:lnTo>
                        <a:pt x="0" y="2"/>
                      </a:lnTo>
                      <a:lnTo>
                        <a:pt x="0" y="3"/>
                      </a:lnTo>
                      <a:lnTo>
                        <a:pt x="0" y="3"/>
                      </a:lnTo>
                      <a:lnTo>
                        <a:pt x="1" y="7"/>
                      </a:lnTo>
                      <a:lnTo>
                        <a:pt x="0" y="9"/>
                      </a:ln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889">
                  <a:extLst>
                    <a:ext uri="{FF2B5EF4-FFF2-40B4-BE49-F238E27FC236}">
                      <a16:creationId xmlns:a16="http://schemas.microsoft.com/office/drawing/2014/main" id="{053D2120-58F7-428A-8140-35EC9880DC6E}"/>
                    </a:ext>
                  </a:extLst>
                </p:cNvPr>
                <p:cNvSpPr>
                  <a:spLocks/>
                </p:cNvSpPr>
                <p:nvPr/>
              </p:nvSpPr>
              <p:spPr bwMode="auto">
                <a:xfrm>
                  <a:off x="5185" y="3003"/>
                  <a:ext cx="565" cy="606"/>
                </a:xfrm>
                <a:custGeom>
                  <a:avLst/>
                  <a:gdLst>
                    <a:gd name="T0" fmla="*/ 563 w 565"/>
                    <a:gd name="T1" fmla="*/ 296 h 606"/>
                    <a:gd name="T2" fmla="*/ 546 w 565"/>
                    <a:gd name="T3" fmla="*/ 259 h 606"/>
                    <a:gd name="T4" fmla="*/ 538 w 565"/>
                    <a:gd name="T5" fmla="*/ 225 h 606"/>
                    <a:gd name="T6" fmla="*/ 523 w 565"/>
                    <a:gd name="T7" fmla="*/ 210 h 606"/>
                    <a:gd name="T8" fmla="*/ 515 w 565"/>
                    <a:gd name="T9" fmla="*/ 178 h 606"/>
                    <a:gd name="T10" fmla="*/ 497 w 565"/>
                    <a:gd name="T11" fmla="*/ 163 h 606"/>
                    <a:gd name="T12" fmla="*/ 483 w 565"/>
                    <a:gd name="T13" fmla="*/ 116 h 606"/>
                    <a:gd name="T14" fmla="*/ 472 w 565"/>
                    <a:gd name="T15" fmla="*/ 68 h 606"/>
                    <a:gd name="T16" fmla="*/ 453 w 565"/>
                    <a:gd name="T17" fmla="*/ 39 h 606"/>
                    <a:gd name="T18" fmla="*/ 445 w 565"/>
                    <a:gd name="T19" fmla="*/ 2 h 606"/>
                    <a:gd name="T20" fmla="*/ 433 w 565"/>
                    <a:gd name="T21" fmla="*/ 34 h 606"/>
                    <a:gd name="T22" fmla="*/ 426 w 565"/>
                    <a:gd name="T23" fmla="*/ 79 h 606"/>
                    <a:gd name="T24" fmla="*/ 393 w 565"/>
                    <a:gd name="T25" fmla="*/ 127 h 606"/>
                    <a:gd name="T26" fmla="*/ 360 w 565"/>
                    <a:gd name="T27" fmla="*/ 98 h 606"/>
                    <a:gd name="T28" fmla="*/ 341 w 565"/>
                    <a:gd name="T29" fmla="*/ 66 h 606"/>
                    <a:gd name="T30" fmla="*/ 355 w 565"/>
                    <a:gd name="T31" fmla="*/ 43 h 606"/>
                    <a:gd name="T32" fmla="*/ 353 w 565"/>
                    <a:gd name="T33" fmla="*/ 18 h 606"/>
                    <a:gd name="T34" fmla="*/ 342 w 565"/>
                    <a:gd name="T35" fmla="*/ 21 h 606"/>
                    <a:gd name="T36" fmla="*/ 321 w 565"/>
                    <a:gd name="T37" fmla="*/ 18 h 606"/>
                    <a:gd name="T38" fmla="*/ 293 w 565"/>
                    <a:gd name="T39" fmla="*/ 5 h 606"/>
                    <a:gd name="T40" fmla="*/ 296 w 565"/>
                    <a:gd name="T41" fmla="*/ 23 h 606"/>
                    <a:gd name="T42" fmla="*/ 271 w 565"/>
                    <a:gd name="T43" fmla="*/ 32 h 606"/>
                    <a:gd name="T44" fmla="*/ 256 w 565"/>
                    <a:gd name="T45" fmla="*/ 51 h 606"/>
                    <a:gd name="T46" fmla="*/ 251 w 565"/>
                    <a:gd name="T47" fmla="*/ 73 h 606"/>
                    <a:gd name="T48" fmla="*/ 236 w 565"/>
                    <a:gd name="T49" fmla="*/ 76 h 606"/>
                    <a:gd name="T50" fmla="*/ 230 w 565"/>
                    <a:gd name="T51" fmla="*/ 74 h 606"/>
                    <a:gd name="T52" fmla="*/ 210 w 565"/>
                    <a:gd name="T53" fmla="*/ 57 h 606"/>
                    <a:gd name="T54" fmla="*/ 196 w 565"/>
                    <a:gd name="T55" fmla="*/ 64 h 606"/>
                    <a:gd name="T56" fmla="*/ 188 w 565"/>
                    <a:gd name="T57" fmla="*/ 84 h 606"/>
                    <a:gd name="T58" fmla="*/ 182 w 565"/>
                    <a:gd name="T59" fmla="*/ 101 h 606"/>
                    <a:gd name="T60" fmla="*/ 168 w 565"/>
                    <a:gd name="T61" fmla="*/ 109 h 606"/>
                    <a:gd name="T62" fmla="*/ 156 w 565"/>
                    <a:gd name="T63" fmla="*/ 102 h 606"/>
                    <a:gd name="T64" fmla="*/ 141 w 565"/>
                    <a:gd name="T65" fmla="*/ 139 h 606"/>
                    <a:gd name="T66" fmla="*/ 93 w 565"/>
                    <a:gd name="T67" fmla="*/ 169 h 606"/>
                    <a:gd name="T68" fmla="*/ 51 w 565"/>
                    <a:gd name="T69" fmla="*/ 184 h 606"/>
                    <a:gd name="T70" fmla="*/ 23 w 565"/>
                    <a:gd name="T71" fmla="*/ 198 h 606"/>
                    <a:gd name="T72" fmla="*/ 16 w 565"/>
                    <a:gd name="T73" fmla="*/ 282 h 606"/>
                    <a:gd name="T74" fmla="*/ 11 w 565"/>
                    <a:gd name="T75" fmla="*/ 295 h 606"/>
                    <a:gd name="T76" fmla="*/ 16 w 565"/>
                    <a:gd name="T77" fmla="*/ 359 h 606"/>
                    <a:gd name="T78" fmla="*/ 15 w 565"/>
                    <a:gd name="T79" fmla="*/ 429 h 606"/>
                    <a:gd name="T80" fmla="*/ 19 w 565"/>
                    <a:gd name="T81" fmla="*/ 471 h 606"/>
                    <a:gd name="T82" fmla="*/ 47 w 565"/>
                    <a:gd name="T83" fmla="*/ 466 h 606"/>
                    <a:gd name="T84" fmla="*/ 80 w 565"/>
                    <a:gd name="T85" fmla="*/ 450 h 606"/>
                    <a:gd name="T86" fmla="*/ 113 w 565"/>
                    <a:gd name="T87" fmla="*/ 454 h 606"/>
                    <a:gd name="T88" fmla="*/ 154 w 565"/>
                    <a:gd name="T89" fmla="*/ 423 h 606"/>
                    <a:gd name="T90" fmla="*/ 203 w 565"/>
                    <a:gd name="T91" fmla="*/ 408 h 606"/>
                    <a:gd name="T92" fmla="*/ 258 w 565"/>
                    <a:gd name="T93" fmla="*/ 418 h 606"/>
                    <a:gd name="T94" fmla="*/ 279 w 565"/>
                    <a:gd name="T95" fmla="*/ 445 h 606"/>
                    <a:gd name="T96" fmla="*/ 287 w 565"/>
                    <a:gd name="T97" fmla="*/ 486 h 606"/>
                    <a:gd name="T98" fmla="*/ 310 w 565"/>
                    <a:gd name="T99" fmla="*/ 459 h 606"/>
                    <a:gd name="T100" fmla="*/ 325 w 565"/>
                    <a:gd name="T101" fmla="*/ 458 h 606"/>
                    <a:gd name="T102" fmla="*/ 310 w 565"/>
                    <a:gd name="T103" fmla="*/ 493 h 606"/>
                    <a:gd name="T104" fmla="*/ 323 w 565"/>
                    <a:gd name="T105" fmla="*/ 507 h 606"/>
                    <a:gd name="T106" fmla="*/ 337 w 565"/>
                    <a:gd name="T107" fmla="*/ 522 h 606"/>
                    <a:gd name="T108" fmla="*/ 354 w 565"/>
                    <a:gd name="T109" fmla="*/ 578 h 606"/>
                    <a:gd name="T110" fmla="*/ 386 w 565"/>
                    <a:gd name="T111" fmla="*/ 586 h 606"/>
                    <a:gd name="T112" fmla="*/ 402 w 565"/>
                    <a:gd name="T113" fmla="*/ 586 h 606"/>
                    <a:gd name="T114" fmla="*/ 417 w 565"/>
                    <a:gd name="T115" fmla="*/ 602 h 606"/>
                    <a:gd name="T116" fmla="*/ 436 w 565"/>
                    <a:gd name="T117" fmla="*/ 580 h 606"/>
                    <a:gd name="T118" fmla="*/ 475 w 565"/>
                    <a:gd name="T119" fmla="*/ 553 h 606"/>
                    <a:gd name="T120" fmla="*/ 507 w 565"/>
                    <a:gd name="T121" fmla="*/ 481 h 606"/>
                    <a:gd name="T122" fmla="*/ 534 w 565"/>
                    <a:gd name="T123" fmla="*/ 446 h 606"/>
                    <a:gd name="T124" fmla="*/ 551 w 565"/>
                    <a:gd name="T125" fmla="*/ 39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06">
                      <a:moveTo>
                        <a:pt x="563" y="343"/>
                      </a:moveTo>
                      <a:lnTo>
                        <a:pt x="563" y="339"/>
                      </a:lnTo>
                      <a:lnTo>
                        <a:pt x="561" y="333"/>
                      </a:lnTo>
                      <a:lnTo>
                        <a:pt x="560" y="331"/>
                      </a:lnTo>
                      <a:lnTo>
                        <a:pt x="560" y="327"/>
                      </a:lnTo>
                      <a:lnTo>
                        <a:pt x="561" y="326"/>
                      </a:lnTo>
                      <a:lnTo>
                        <a:pt x="562" y="322"/>
                      </a:lnTo>
                      <a:lnTo>
                        <a:pt x="564" y="316"/>
                      </a:lnTo>
                      <a:lnTo>
                        <a:pt x="564" y="315"/>
                      </a:lnTo>
                      <a:lnTo>
                        <a:pt x="563" y="305"/>
                      </a:lnTo>
                      <a:lnTo>
                        <a:pt x="565" y="301"/>
                      </a:lnTo>
                      <a:lnTo>
                        <a:pt x="564" y="300"/>
                      </a:lnTo>
                      <a:lnTo>
                        <a:pt x="563" y="296"/>
                      </a:lnTo>
                      <a:lnTo>
                        <a:pt x="563" y="290"/>
                      </a:lnTo>
                      <a:lnTo>
                        <a:pt x="562" y="289"/>
                      </a:lnTo>
                      <a:lnTo>
                        <a:pt x="563" y="285"/>
                      </a:lnTo>
                      <a:lnTo>
                        <a:pt x="561" y="284"/>
                      </a:lnTo>
                      <a:lnTo>
                        <a:pt x="560" y="281"/>
                      </a:lnTo>
                      <a:lnTo>
                        <a:pt x="560" y="277"/>
                      </a:lnTo>
                      <a:lnTo>
                        <a:pt x="556" y="274"/>
                      </a:lnTo>
                      <a:lnTo>
                        <a:pt x="554" y="269"/>
                      </a:lnTo>
                      <a:lnTo>
                        <a:pt x="553" y="264"/>
                      </a:lnTo>
                      <a:lnTo>
                        <a:pt x="552" y="260"/>
                      </a:lnTo>
                      <a:lnTo>
                        <a:pt x="550" y="260"/>
                      </a:lnTo>
                      <a:lnTo>
                        <a:pt x="548" y="261"/>
                      </a:lnTo>
                      <a:lnTo>
                        <a:pt x="546" y="259"/>
                      </a:lnTo>
                      <a:lnTo>
                        <a:pt x="546" y="254"/>
                      </a:lnTo>
                      <a:lnTo>
                        <a:pt x="544" y="253"/>
                      </a:lnTo>
                      <a:lnTo>
                        <a:pt x="544" y="251"/>
                      </a:lnTo>
                      <a:lnTo>
                        <a:pt x="540" y="247"/>
                      </a:lnTo>
                      <a:lnTo>
                        <a:pt x="539" y="246"/>
                      </a:lnTo>
                      <a:lnTo>
                        <a:pt x="539" y="243"/>
                      </a:lnTo>
                      <a:lnTo>
                        <a:pt x="538" y="239"/>
                      </a:lnTo>
                      <a:lnTo>
                        <a:pt x="540" y="235"/>
                      </a:lnTo>
                      <a:lnTo>
                        <a:pt x="541" y="230"/>
                      </a:lnTo>
                      <a:lnTo>
                        <a:pt x="540" y="227"/>
                      </a:lnTo>
                      <a:lnTo>
                        <a:pt x="540" y="224"/>
                      </a:lnTo>
                      <a:lnTo>
                        <a:pt x="539" y="222"/>
                      </a:lnTo>
                      <a:lnTo>
                        <a:pt x="538" y="225"/>
                      </a:lnTo>
                      <a:lnTo>
                        <a:pt x="539" y="226"/>
                      </a:lnTo>
                      <a:lnTo>
                        <a:pt x="538" y="228"/>
                      </a:lnTo>
                      <a:lnTo>
                        <a:pt x="532" y="221"/>
                      </a:lnTo>
                      <a:lnTo>
                        <a:pt x="530" y="217"/>
                      </a:lnTo>
                      <a:lnTo>
                        <a:pt x="528" y="218"/>
                      </a:lnTo>
                      <a:lnTo>
                        <a:pt x="528" y="220"/>
                      </a:lnTo>
                      <a:lnTo>
                        <a:pt x="528" y="222"/>
                      </a:lnTo>
                      <a:lnTo>
                        <a:pt x="529" y="228"/>
                      </a:lnTo>
                      <a:lnTo>
                        <a:pt x="526" y="223"/>
                      </a:lnTo>
                      <a:lnTo>
                        <a:pt x="525" y="226"/>
                      </a:lnTo>
                      <a:lnTo>
                        <a:pt x="525" y="222"/>
                      </a:lnTo>
                      <a:lnTo>
                        <a:pt x="524" y="219"/>
                      </a:lnTo>
                      <a:lnTo>
                        <a:pt x="523" y="210"/>
                      </a:lnTo>
                      <a:lnTo>
                        <a:pt x="524" y="209"/>
                      </a:lnTo>
                      <a:lnTo>
                        <a:pt x="524" y="207"/>
                      </a:lnTo>
                      <a:lnTo>
                        <a:pt x="521" y="205"/>
                      </a:lnTo>
                      <a:lnTo>
                        <a:pt x="522" y="201"/>
                      </a:lnTo>
                      <a:lnTo>
                        <a:pt x="521" y="200"/>
                      </a:lnTo>
                      <a:lnTo>
                        <a:pt x="521" y="197"/>
                      </a:lnTo>
                      <a:lnTo>
                        <a:pt x="517" y="192"/>
                      </a:lnTo>
                      <a:lnTo>
                        <a:pt x="515" y="189"/>
                      </a:lnTo>
                      <a:lnTo>
                        <a:pt x="515" y="185"/>
                      </a:lnTo>
                      <a:lnTo>
                        <a:pt x="518" y="186"/>
                      </a:lnTo>
                      <a:lnTo>
                        <a:pt x="518" y="182"/>
                      </a:lnTo>
                      <a:lnTo>
                        <a:pt x="515" y="177"/>
                      </a:lnTo>
                      <a:lnTo>
                        <a:pt x="515" y="178"/>
                      </a:lnTo>
                      <a:lnTo>
                        <a:pt x="511" y="178"/>
                      </a:lnTo>
                      <a:lnTo>
                        <a:pt x="509" y="173"/>
                      </a:lnTo>
                      <a:lnTo>
                        <a:pt x="507" y="173"/>
                      </a:lnTo>
                      <a:lnTo>
                        <a:pt x="504" y="170"/>
                      </a:lnTo>
                      <a:lnTo>
                        <a:pt x="503" y="172"/>
                      </a:lnTo>
                      <a:lnTo>
                        <a:pt x="501" y="170"/>
                      </a:lnTo>
                      <a:lnTo>
                        <a:pt x="498" y="169"/>
                      </a:lnTo>
                      <a:lnTo>
                        <a:pt x="497" y="171"/>
                      </a:lnTo>
                      <a:lnTo>
                        <a:pt x="498" y="168"/>
                      </a:lnTo>
                      <a:lnTo>
                        <a:pt x="501" y="167"/>
                      </a:lnTo>
                      <a:lnTo>
                        <a:pt x="501" y="165"/>
                      </a:lnTo>
                      <a:lnTo>
                        <a:pt x="501" y="163"/>
                      </a:lnTo>
                      <a:lnTo>
                        <a:pt x="497" y="163"/>
                      </a:lnTo>
                      <a:lnTo>
                        <a:pt x="494" y="163"/>
                      </a:lnTo>
                      <a:lnTo>
                        <a:pt x="494" y="161"/>
                      </a:lnTo>
                      <a:lnTo>
                        <a:pt x="493" y="161"/>
                      </a:lnTo>
                      <a:lnTo>
                        <a:pt x="487" y="157"/>
                      </a:lnTo>
                      <a:lnTo>
                        <a:pt x="484" y="151"/>
                      </a:lnTo>
                      <a:lnTo>
                        <a:pt x="483" y="145"/>
                      </a:lnTo>
                      <a:lnTo>
                        <a:pt x="482" y="140"/>
                      </a:lnTo>
                      <a:lnTo>
                        <a:pt x="482" y="137"/>
                      </a:lnTo>
                      <a:lnTo>
                        <a:pt x="483" y="137"/>
                      </a:lnTo>
                      <a:lnTo>
                        <a:pt x="484" y="130"/>
                      </a:lnTo>
                      <a:lnTo>
                        <a:pt x="483" y="121"/>
                      </a:lnTo>
                      <a:lnTo>
                        <a:pt x="481" y="117"/>
                      </a:lnTo>
                      <a:lnTo>
                        <a:pt x="483" y="116"/>
                      </a:lnTo>
                      <a:lnTo>
                        <a:pt x="481" y="114"/>
                      </a:lnTo>
                      <a:lnTo>
                        <a:pt x="479" y="114"/>
                      </a:lnTo>
                      <a:lnTo>
                        <a:pt x="476" y="107"/>
                      </a:lnTo>
                      <a:lnTo>
                        <a:pt x="476" y="99"/>
                      </a:lnTo>
                      <a:lnTo>
                        <a:pt x="477" y="98"/>
                      </a:lnTo>
                      <a:lnTo>
                        <a:pt x="477" y="96"/>
                      </a:lnTo>
                      <a:lnTo>
                        <a:pt x="476" y="94"/>
                      </a:lnTo>
                      <a:lnTo>
                        <a:pt x="475" y="84"/>
                      </a:lnTo>
                      <a:lnTo>
                        <a:pt x="476" y="81"/>
                      </a:lnTo>
                      <a:lnTo>
                        <a:pt x="475" y="77"/>
                      </a:lnTo>
                      <a:lnTo>
                        <a:pt x="476" y="77"/>
                      </a:lnTo>
                      <a:lnTo>
                        <a:pt x="476" y="74"/>
                      </a:lnTo>
                      <a:lnTo>
                        <a:pt x="472" y="68"/>
                      </a:lnTo>
                      <a:lnTo>
                        <a:pt x="469" y="67"/>
                      </a:lnTo>
                      <a:lnTo>
                        <a:pt x="470" y="65"/>
                      </a:lnTo>
                      <a:lnTo>
                        <a:pt x="466" y="61"/>
                      </a:lnTo>
                      <a:lnTo>
                        <a:pt x="463" y="63"/>
                      </a:lnTo>
                      <a:lnTo>
                        <a:pt x="462" y="62"/>
                      </a:lnTo>
                      <a:lnTo>
                        <a:pt x="460" y="66"/>
                      </a:lnTo>
                      <a:lnTo>
                        <a:pt x="458" y="66"/>
                      </a:lnTo>
                      <a:lnTo>
                        <a:pt x="455" y="60"/>
                      </a:lnTo>
                      <a:lnTo>
                        <a:pt x="456" y="58"/>
                      </a:lnTo>
                      <a:lnTo>
                        <a:pt x="454" y="53"/>
                      </a:lnTo>
                      <a:lnTo>
                        <a:pt x="455" y="46"/>
                      </a:lnTo>
                      <a:lnTo>
                        <a:pt x="454" y="39"/>
                      </a:lnTo>
                      <a:lnTo>
                        <a:pt x="453" y="39"/>
                      </a:lnTo>
                      <a:lnTo>
                        <a:pt x="452" y="36"/>
                      </a:lnTo>
                      <a:lnTo>
                        <a:pt x="453" y="34"/>
                      </a:lnTo>
                      <a:lnTo>
                        <a:pt x="451" y="30"/>
                      </a:lnTo>
                      <a:lnTo>
                        <a:pt x="451" y="27"/>
                      </a:lnTo>
                      <a:lnTo>
                        <a:pt x="449" y="26"/>
                      </a:lnTo>
                      <a:lnTo>
                        <a:pt x="449" y="22"/>
                      </a:lnTo>
                      <a:lnTo>
                        <a:pt x="451" y="20"/>
                      </a:lnTo>
                      <a:lnTo>
                        <a:pt x="449" y="18"/>
                      </a:lnTo>
                      <a:lnTo>
                        <a:pt x="447" y="19"/>
                      </a:lnTo>
                      <a:lnTo>
                        <a:pt x="445" y="17"/>
                      </a:lnTo>
                      <a:lnTo>
                        <a:pt x="446" y="9"/>
                      </a:lnTo>
                      <a:lnTo>
                        <a:pt x="445" y="8"/>
                      </a:lnTo>
                      <a:lnTo>
                        <a:pt x="445" y="2"/>
                      </a:lnTo>
                      <a:lnTo>
                        <a:pt x="442" y="1"/>
                      </a:lnTo>
                      <a:lnTo>
                        <a:pt x="442" y="0"/>
                      </a:lnTo>
                      <a:lnTo>
                        <a:pt x="438" y="1"/>
                      </a:lnTo>
                      <a:lnTo>
                        <a:pt x="437" y="4"/>
                      </a:lnTo>
                      <a:lnTo>
                        <a:pt x="437" y="10"/>
                      </a:lnTo>
                      <a:lnTo>
                        <a:pt x="435" y="15"/>
                      </a:lnTo>
                      <a:lnTo>
                        <a:pt x="435" y="16"/>
                      </a:lnTo>
                      <a:lnTo>
                        <a:pt x="435" y="20"/>
                      </a:lnTo>
                      <a:lnTo>
                        <a:pt x="433" y="19"/>
                      </a:lnTo>
                      <a:lnTo>
                        <a:pt x="431" y="25"/>
                      </a:lnTo>
                      <a:lnTo>
                        <a:pt x="428" y="29"/>
                      </a:lnTo>
                      <a:lnTo>
                        <a:pt x="431" y="32"/>
                      </a:lnTo>
                      <a:lnTo>
                        <a:pt x="433" y="34"/>
                      </a:lnTo>
                      <a:lnTo>
                        <a:pt x="431" y="36"/>
                      </a:lnTo>
                      <a:lnTo>
                        <a:pt x="430" y="36"/>
                      </a:lnTo>
                      <a:lnTo>
                        <a:pt x="428" y="39"/>
                      </a:lnTo>
                      <a:lnTo>
                        <a:pt x="428" y="42"/>
                      </a:lnTo>
                      <a:lnTo>
                        <a:pt x="429" y="46"/>
                      </a:lnTo>
                      <a:lnTo>
                        <a:pt x="430" y="49"/>
                      </a:lnTo>
                      <a:lnTo>
                        <a:pt x="428" y="48"/>
                      </a:lnTo>
                      <a:lnTo>
                        <a:pt x="426" y="50"/>
                      </a:lnTo>
                      <a:lnTo>
                        <a:pt x="424" y="57"/>
                      </a:lnTo>
                      <a:lnTo>
                        <a:pt x="426" y="63"/>
                      </a:lnTo>
                      <a:lnTo>
                        <a:pt x="424" y="69"/>
                      </a:lnTo>
                      <a:lnTo>
                        <a:pt x="426" y="74"/>
                      </a:lnTo>
                      <a:lnTo>
                        <a:pt x="426" y="79"/>
                      </a:lnTo>
                      <a:lnTo>
                        <a:pt x="423" y="81"/>
                      </a:lnTo>
                      <a:lnTo>
                        <a:pt x="423" y="84"/>
                      </a:lnTo>
                      <a:lnTo>
                        <a:pt x="421" y="91"/>
                      </a:lnTo>
                      <a:lnTo>
                        <a:pt x="420" y="101"/>
                      </a:lnTo>
                      <a:lnTo>
                        <a:pt x="418" y="104"/>
                      </a:lnTo>
                      <a:lnTo>
                        <a:pt x="418" y="108"/>
                      </a:lnTo>
                      <a:lnTo>
                        <a:pt x="417" y="112"/>
                      </a:lnTo>
                      <a:lnTo>
                        <a:pt x="414" y="115"/>
                      </a:lnTo>
                      <a:lnTo>
                        <a:pt x="414" y="122"/>
                      </a:lnTo>
                      <a:lnTo>
                        <a:pt x="409" y="126"/>
                      </a:lnTo>
                      <a:lnTo>
                        <a:pt x="400" y="130"/>
                      </a:lnTo>
                      <a:lnTo>
                        <a:pt x="397" y="127"/>
                      </a:lnTo>
                      <a:lnTo>
                        <a:pt x="393" y="127"/>
                      </a:lnTo>
                      <a:lnTo>
                        <a:pt x="391" y="124"/>
                      </a:lnTo>
                      <a:lnTo>
                        <a:pt x="388" y="121"/>
                      </a:lnTo>
                      <a:lnTo>
                        <a:pt x="387" y="119"/>
                      </a:lnTo>
                      <a:lnTo>
                        <a:pt x="386" y="117"/>
                      </a:lnTo>
                      <a:lnTo>
                        <a:pt x="386" y="113"/>
                      </a:lnTo>
                      <a:lnTo>
                        <a:pt x="383" y="112"/>
                      </a:lnTo>
                      <a:lnTo>
                        <a:pt x="379" y="112"/>
                      </a:lnTo>
                      <a:lnTo>
                        <a:pt x="376" y="111"/>
                      </a:lnTo>
                      <a:lnTo>
                        <a:pt x="371" y="108"/>
                      </a:lnTo>
                      <a:lnTo>
                        <a:pt x="370" y="105"/>
                      </a:lnTo>
                      <a:lnTo>
                        <a:pt x="367" y="100"/>
                      </a:lnTo>
                      <a:lnTo>
                        <a:pt x="364" y="100"/>
                      </a:lnTo>
                      <a:lnTo>
                        <a:pt x="360" y="98"/>
                      </a:lnTo>
                      <a:lnTo>
                        <a:pt x="360" y="95"/>
                      </a:lnTo>
                      <a:lnTo>
                        <a:pt x="359" y="94"/>
                      </a:lnTo>
                      <a:lnTo>
                        <a:pt x="357" y="93"/>
                      </a:lnTo>
                      <a:lnTo>
                        <a:pt x="354" y="94"/>
                      </a:lnTo>
                      <a:lnTo>
                        <a:pt x="351" y="93"/>
                      </a:lnTo>
                      <a:lnTo>
                        <a:pt x="352" y="91"/>
                      </a:lnTo>
                      <a:lnTo>
                        <a:pt x="348" y="87"/>
                      </a:lnTo>
                      <a:lnTo>
                        <a:pt x="348" y="84"/>
                      </a:lnTo>
                      <a:lnTo>
                        <a:pt x="344" y="80"/>
                      </a:lnTo>
                      <a:lnTo>
                        <a:pt x="341" y="80"/>
                      </a:lnTo>
                      <a:lnTo>
                        <a:pt x="338" y="75"/>
                      </a:lnTo>
                      <a:lnTo>
                        <a:pt x="338" y="71"/>
                      </a:lnTo>
                      <a:lnTo>
                        <a:pt x="341" y="66"/>
                      </a:lnTo>
                      <a:lnTo>
                        <a:pt x="341" y="62"/>
                      </a:lnTo>
                      <a:lnTo>
                        <a:pt x="345" y="60"/>
                      </a:lnTo>
                      <a:lnTo>
                        <a:pt x="345" y="55"/>
                      </a:lnTo>
                      <a:lnTo>
                        <a:pt x="347" y="52"/>
                      </a:lnTo>
                      <a:lnTo>
                        <a:pt x="344" y="53"/>
                      </a:lnTo>
                      <a:lnTo>
                        <a:pt x="342" y="50"/>
                      </a:lnTo>
                      <a:lnTo>
                        <a:pt x="345" y="47"/>
                      </a:lnTo>
                      <a:lnTo>
                        <a:pt x="345" y="43"/>
                      </a:lnTo>
                      <a:lnTo>
                        <a:pt x="346" y="43"/>
                      </a:lnTo>
                      <a:lnTo>
                        <a:pt x="348" y="43"/>
                      </a:lnTo>
                      <a:lnTo>
                        <a:pt x="348" y="44"/>
                      </a:lnTo>
                      <a:lnTo>
                        <a:pt x="351" y="44"/>
                      </a:lnTo>
                      <a:lnTo>
                        <a:pt x="355" y="43"/>
                      </a:lnTo>
                      <a:lnTo>
                        <a:pt x="355" y="39"/>
                      </a:lnTo>
                      <a:lnTo>
                        <a:pt x="353" y="36"/>
                      </a:lnTo>
                      <a:lnTo>
                        <a:pt x="355" y="34"/>
                      </a:lnTo>
                      <a:lnTo>
                        <a:pt x="357" y="35"/>
                      </a:lnTo>
                      <a:lnTo>
                        <a:pt x="359" y="29"/>
                      </a:lnTo>
                      <a:lnTo>
                        <a:pt x="360" y="28"/>
                      </a:lnTo>
                      <a:lnTo>
                        <a:pt x="362" y="25"/>
                      </a:lnTo>
                      <a:lnTo>
                        <a:pt x="362" y="23"/>
                      </a:lnTo>
                      <a:lnTo>
                        <a:pt x="359" y="22"/>
                      </a:lnTo>
                      <a:lnTo>
                        <a:pt x="358" y="24"/>
                      </a:lnTo>
                      <a:lnTo>
                        <a:pt x="355" y="23"/>
                      </a:lnTo>
                      <a:lnTo>
                        <a:pt x="355" y="18"/>
                      </a:lnTo>
                      <a:lnTo>
                        <a:pt x="353" y="18"/>
                      </a:lnTo>
                      <a:lnTo>
                        <a:pt x="350" y="24"/>
                      </a:lnTo>
                      <a:lnTo>
                        <a:pt x="352" y="25"/>
                      </a:lnTo>
                      <a:lnTo>
                        <a:pt x="352" y="27"/>
                      </a:lnTo>
                      <a:lnTo>
                        <a:pt x="349" y="29"/>
                      </a:lnTo>
                      <a:lnTo>
                        <a:pt x="347" y="26"/>
                      </a:lnTo>
                      <a:lnTo>
                        <a:pt x="346" y="25"/>
                      </a:lnTo>
                      <a:lnTo>
                        <a:pt x="345" y="22"/>
                      </a:lnTo>
                      <a:lnTo>
                        <a:pt x="344" y="25"/>
                      </a:lnTo>
                      <a:lnTo>
                        <a:pt x="342" y="25"/>
                      </a:lnTo>
                      <a:lnTo>
                        <a:pt x="342" y="23"/>
                      </a:lnTo>
                      <a:lnTo>
                        <a:pt x="344" y="21"/>
                      </a:lnTo>
                      <a:lnTo>
                        <a:pt x="345" y="19"/>
                      </a:lnTo>
                      <a:lnTo>
                        <a:pt x="342" y="21"/>
                      </a:lnTo>
                      <a:lnTo>
                        <a:pt x="341" y="22"/>
                      </a:lnTo>
                      <a:lnTo>
                        <a:pt x="338" y="24"/>
                      </a:lnTo>
                      <a:lnTo>
                        <a:pt x="338" y="25"/>
                      </a:lnTo>
                      <a:lnTo>
                        <a:pt x="336" y="25"/>
                      </a:lnTo>
                      <a:lnTo>
                        <a:pt x="335" y="24"/>
                      </a:lnTo>
                      <a:lnTo>
                        <a:pt x="332" y="24"/>
                      </a:lnTo>
                      <a:lnTo>
                        <a:pt x="332" y="22"/>
                      </a:lnTo>
                      <a:lnTo>
                        <a:pt x="330" y="18"/>
                      </a:lnTo>
                      <a:lnTo>
                        <a:pt x="329" y="18"/>
                      </a:lnTo>
                      <a:lnTo>
                        <a:pt x="325" y="21"/>
                      </a:lnTo>
                      <a:lnTo>
                        <a:pt x="323" y="19"/>
                      </a:lnTo>
                      <a:lnTo>
                        <a:pt x="322" y="21"/>
                      </a:lnTo>
                      <a:lnTo>
                        <a:pt x="321" y="18"/>
                      </a:lnTo>
                      <a:lnTo>
                        <a:pt x="320" y="18"/>
                      </a:lnTo>
                      <a:lnTo>
                        <a:pt x="317" y="14"/>
                      </a:lnTo>
                      <a:lnTo>
                        <a:pt x="314" y="16"/>
                      </a:lnTo>
                      <a:lnTo>
                        <a:pt x="311" y="15"/>
                      </a:lnTo>
                      <a:lnTo>
                        <a:pt x="308" y="14"/>
                      </a:lnTo>
                      <a:lnTo>
                        <a:pt x="308" y="11"/>
                      </a:lnTo>
                      <a:lnTo>
                        <a:pt x="306" y="8"/>
                      </a:lnTo>
                      <a:lnTo>
                        <a:pt x="305" y="8"/>
                      </a:lnTo>
                      <a:lnTo>
                        <a:pt x="305" y="10"/>
                      </a:lnTo>
                      <a:lnTo>
                        <a:pt x="301" y="12"/>
                      </a:lnTo>
                      <a:lnTo>
                        <a:pt x="300" y="8"/>
                      </a:lnTo>
                      <a:lnTo>
                        <a:pt x="297" y="7"/>
                      </a:lnTo>
                      <a:lnTo>
                        <a:pt x="293" y="5"/>
                      </a:lnTo>
                      <a:lnTo>
                        <a:pt x="293" y="6"/>
                      </a:lnTo>
                      <a:lnTo>
                        <a:pt x="291" y="5"/>
                      </a:lnTo>
                      <a:lnTo>
                        <a:pt x="289" y="6"/>
                      </a:lnTo>
                      <a:lnTo>
                        <a:pt x="292" y="9"/>
                      </a:lnTo>
                      <a:lnTo>
                        <a:pt x="291" y="10"/>
                      </a:lnTo>
                      <a:lnTo>
                        <a:pt x="293" y="11"/>
                      </a:lnTo>
                      <a:lnTo>
                        <a:pt x="296" y="9"/>
                      </a:lnTo>
                      <a:lnTo>
                        <a:pt x="300" y="13"/>
                      </a:lnTo>
                      <a:lnTo>
                        <a:pt x="300" y="15"/>
                      </a:lnTo>
                      <a:lnTo>
                        <a:pt x="300" y="21"/>
                      </a:lnTo>
                      <a:lnTo>
                        <a:pt x="297" y="22"/>
                      </a:lnTo>
                      <a:lnTo>
                        <a:pt x="296" y="25"/>
                      </a:lnTo>
                      <a:lnTo>
                        <a:pt x="296" y="23"/>
                      </a:lnTo>
                      <a:lnTo>
                        <a:pt x="293" y="22"/>
                      </a:lnTo>
                      <a:lnTo>
                        <a:pt x="291" y="24"/>
                      </a:lnTo>
                      <a:lnTo>
                        <a:pt x="283" y="25"/>
                      </a:lnTo>
                      <a:lnTo>
                        <a:pt x="280" y="22"/>
                      </a:lnTo>
                      <a:lnTo>
                        <a:pt x="279" y="22"/>
                      </a:lnTo>
                      <a:lnTo>
                        <a:pt x="276" y="24"/>
                      </a:lnTo>
                      <a:lnTo>
                        <a:pt x="276" y="27"/>
                      </a:lnTo>
                      <a:lnTo>
                        <a:pt x="274" y="27"/>
                      </a:lnTo>
                      <a:lnTo>
                        <a:pt x="275" y="31"/>
                      </a:lnTo>
                      <a:lnTo>
                        <a:pt x="274" y="29"/>
                      </a:lnTo>
                      <a:lnTo>
                        <a:pt x="271" y="29"/>
                      </a:lnTo>
                      <a:lnTo>
                        <a:pt x="269" y="30"/>
                      </a:lnTo>
                      <a:lnTo>
                        <a:pt x="271" y="32"/>
                      </a:lnTo>
                      <a:lnTo>
                        <a:pt x="270" y="34"/>
                      </a:lnTo>
                      <a:lnTo>
                        <a:pt x="267" y="32"/>
                      </a:lnTo>
                      <a:lnTo>
                        <a:pt x="265" y="35"/>
                      </a:lnTo>
                      <a:lnTo>
                        <a:pt x="266" y="37"/>
                      </a:lnTo>
                      <a:lnTo>
                        <a:pt x="265" y="38"/>
                      </a:lnTo>
                      <a:lnTo>
                        <a:pt x="262" y="39"/>
                      </a:lnTo>
                      <a:lnTo>
                        <a:pt x="263" y="42"/>
                      </a:lnTo>
                      <a:lnTo>
                        <a:pt x="265" y="44"/>
                      </a:lnTo>
                      <a:lnTo>
                        <a:pt x="265" y="46"/>
                      </a:lnTo>
                      <a:lnTo>
                        <a:pt x="263" y="44"/>
                      </a:lnTo>
                      <a:lnTo>
                        <a:pt x="261" y="46"/>
                      </a:lnTo>
                      <a:lnTo>
                        <a:pt x="258" y="46"/>
                      </a:lnTo>
                      <a:lnTo>
                        <a:pt x="256" y="51"/>
                      </a:lnTo>
                      <a:lnTo>
                        <a:pt x="254" y="56"/>
                      </a:lnTo>
                      <a:lnTo>
                        <a:pt x="252" y="57"/>
                      </a:lnTo>
                      <a:lnTo>
                        <a:pt x="251" y="62"/>
                      </a:lnTo>
                      <a:lnTo>
                        <a:pt x="249" y="63"/>
                      </a:lnTo>
                      <a:lnTo>
                        <a:pt x="251" y="66"/>
                      </a:lnTo>
                      <a:lnTo>
                        <a:pt x="255" y="67"/>
                      </a:lnTo>
                      <a:lnTo>
                        <a:pt x="254" y="67"/>
                      </a:lnTo>
                      <a:lnTo>
                        <a:pt x="253" y="70"/>
                      </a:lnTo>
                      <a:lnTo>
                        <a:pt x="258" y="72"/>
                      </a:lnTo>
                      <a:lnTo>
                        <a:pt x="256" y="74"/>
                      </a:lnTo>
                      <a:lnTo>
                        <a:pt x="252" y="73"/>
                      </a:lnTo>
                      <a:lnTo>
                        <a:pt x="251" y="70"/>
                      </a:lnTo>
                      <a:lnTo>
                        <a:pt x="251" y="73"/>
                      </a:lnTo>
                      <a:lnTo>
                        <a:pt x="254" y="75"/>
                      </a:lnTo>
                      <a:lnTo>
                        <a:pt x="254" y="79"/>
                      </a:lnTo>
                      <a:lnTo>
                        <a:pt x="256" y="83"/>
                      </a:lnTo>
                      <a:lnTo>
                        <a:pt x="252" y="79"/>
                      </a:lnTo>
                      <a:lnTo>
                        <a:pt x="251" y="74"/>
                      </a:lnTo>
                      <a:lnTo>
                        <a:pt x="248" y="74"/>
                      </a:lnTo>
                      <a:lnTo>
                        <a:pt x="248" y="76"/>
                      </a:lnTo>
                      <a:lnTo>
                        <a:pt x="247" y="78"/>
                      </a:lnTo>
                      <a:lnTo>
                        <a:pt x="246" y="75"/>
                      </a:lnTo>
                      <a:lnTo>
                        <a:pt x="240" y="70"/>
                      </a:lnTo>
                      <a:lnTo>
                        <a:pt x="236" y="72"/>
                      </a:lnTo>
                      <a:lnTo>
                        <a:pt x="238" y="74"/>
                      </a:lnTo>
                      <a:lnTo>
                        <a:pt x="236" y="76"/>
                      </a:lnTo>
                      <a:lnTo>
                        <a:pt x="234" y="74"/>
                      </a:lnTo>
                      <a:lnTo>
                        <a:pt x="233" y="74"/>
                      </a:lnTo>
                      <a:lnTo>
                        <a:pt x="232" y="76"/>
                      </a:lnTo>
                      <a:lnTo>
                        <a:pt x="234" y="79"/>
                      </a:lnTo>
                      <a:lnTo>
                        <a:pt x="234" y="81"/>
                      </a:lnTo>
                      <a:lnTo>
                        <a:pt x="233" y="80"/>
                      </a:lnTo>
                      <a:lnTo>
                        <a:pt x="231" y="81"/>
                      </a:lnTo>
                      <a:lnTo>
                        <a:pt x="231" y="82"/>
                      </a:lnTo>
                      <a:lnTo>
                        <a:pt x="229" y="84"/>
                      </a:lnTo>
                      <a:lnTo>
                        <a:pt x="224" y="84"/>
                      </a:lnTo>
                      <a:lnTo>
                        <a:pt x="228" y="83"/>
                      </a:lnTo>
                      <a:lnTo>
                        <a:pt x="230" y="80"/>
                      </a:lnTo>
                      <a:lnTo>
                        <a:pt x="230" y="74"/>
                      </a:lnTo>
                      <a:lnTo>
                        <a:pt x="232" y="70"/>
                      </a:lnTo>
                      <a:lnTo>
                        <a:pt x="231" y="69"/>
                      </a:lnTo>
                      <a:lnTo>
                        <a:pt x="228" y="68"/>
                      </a:lnTo>
                      <a:lnTo>
                        <a:pt x="224" y="60"/>
                      </a:lnTo>
                      <a:lnTo>
                        <a:pt x="222" y="56"/>
                      </a:lnTo>
                      <a:lnTo>
                        <a:pt x="218" y="54"/>
                      </a:lnTo>
                      <a:lnTo>
                        <a:pt x="216" y="53"/>
                      </a:lnTo>
                      <a:lnTo>
                        <a:pt x="213" y="53"/>
                      </a:lnTo>
                      <a:lnTo>
                        <a:pt x="215" y="55"/>
                      </a:lnTo>
                      <a:lnTo>
                        <a:pt x="213" y="56"/>
                      </a:lnTo>
                      <a:lnTo>
                        <a:pt x="212" y="60"/>
                      </a:lnTo>
                      <a:lnTo>
                        <a:pt x="210" y="59"/>
                      </a:lnTo>
                      <a:lnTo>
                        <a:pt x="210" y="57"/>
                      </a:lnTo>
                      <a:lnTo>
                        <a:pt x="208" y="58"/>
                      </a:lnTo>
                      <a:lnTo>
                        <a:pt x="207" y="60"/>
                      </a:lnTo>
                      <a:lnTo>
                        <a:pt x="205" y="55"/>
                      </a:lnTo>
                      <a:lnTo>
                        <a:pt x="203" y="55"/>
                      </a:lnTo>
                      <a:lnTo>
                        <a:pt x="203" y="57"/>
                      </a:lnTo>
                      <a:lnTo>
                        <a:pt x="205" y="59"/>
                      </a:lnTo>
                      <a:lnTo>
                        <a:pt x="203" y="61"/>
                      </a:lnTo>
                      <a:lnTo>
                        <a:pt x="201" y="65"/>
                      </a:lnTo>
                      <a:lnTo>
                        <a:pt x="203" y="67"/>
                      </a:lnTo>
                      <a:lnTo>
                        <a:pt x="199" y="69"/>
                      </a:lnTo>
                      <a:lnTo>
                        <a:pt x="198" y="67"/>
                      </a:lnTo>
                      <a:lnTo>
                        <a:pt x="196" y="67"/>
                      </a:lnTo>
                      <a:lnTo>
                        <a:pt x="196" y="64"/>
                      </a:lnTo>
                      <a:lnTo>
                        <a:pt x="198" y="62"/>
                      </a:lnTo>
                      <a:lnTo>
                        <a:pt x="196" y="62"/>
                      </a:lnTo>
                      <a:lnTo>
                        <a:pt x="195" y="66"/>
                      </a:lnTo>
                      <a:lnTo>
                        <a:pt x="192" y="67"/>
                      </a:lnTo>
                      <a:lnTo>
                        <a:pt x="191" y="68"/>
                      </a:lnTo>
                      <a:lnTo>
                        <a:pt x="190" y="72"/>
                      </a:lnTo>
                      <a:lnTo>
                        <a:pt x="195" y="74"/>
                      </a:lnTo>
                      <a:lnTo>
                        <a:pt x="191" y="77"/>
                      </a:lnTo>
                      <a:lnTo>
                        <a:pt x="188" y="75"/>
                      </a:lnTo>
                      <a:lnTo>
                        <a:pt x="185" y="78"/>
                      </a:lnTo>
                      <a:lnTo>
                        <a:pt x="186" y="81"/>
                      </a:lnTo>
                      <a:lnTo>
                        <a:pt x="189" y="81"/>
                      </a:lnTo>
                      <a:lnTo>
                        <a:pt x="188" y="84"/>
                      </a:lnTo>
                      <a:lnTo>
                        <a:pt x="186" y="84"/>
                      </a:lnTo>
                      <a:lnTo>
                        <a:pt x="183" y="81"/>
                      </a:lnTo>
                      <a:lnTo>
                        <a:pt x="181" y="84"/>
                      </a:lnTo>
                      <a:lnTo>
                        <a:pt x="178" y="84"/>
                      </a:lnTo>
                      <a:lnTo>
                        <a:pt x="179" y="87"/>
                      </a:lnTo>
                      <a:lnTo>
                        <a:pt x="179" y="89"/>
                      </a:lnTo>
                      <a:lnTo>
                        <a:pt x="179" y="91"/>
                      </a:lnTo>
                      <a:lnTo>
                        <a:pt x="181" y="91"/>
                      </a:lnTo>
                      <a:lnTo>
                        <a:pt x="179" y="94"/>
                      </a:lnTo>
                      <a:lnTo>
                        <a:pt x="180" y="96"/>
                      </a:lnTo>
                      <a:lnTo>
                        <a:pt x="178" y="98"/>
                      </a:lnTo>
                      <a:lnTo>
                        <a:pt x="177" y="100"/>
                      </a:lnTo>
                      <a:lnTo>
                        <a:pt x="182" y="101"/>
                      </a:lnTo>
                      <a:lnTo>
                        <a:pt x="179" y="103"/>
                      </a:lnTo>
                      <a:lnTo>
                        <a:pt x="178" y="105"/>
                      </a:lnTo>
                      <a:lnTo>
                        <a:pt x="175" y="104"/>
                      </a:lnTo>
                      <a:lnTo>
                        <a:pt x="174" y="101"/>
                      </a:lnTo>
                      <a:lnTo>
                        <a:pt x="172" y="99"/>
                      </a:lnTo>
                      <a:lnTo>
                        <a:pt x="169" y="101"/>
                      </a:lnTo>
                      <a:lnTo>
                        <a:pt x="168" y="99"/>
                      </a:lnTo>
                      <a:lnTo>
                        <a:pt x="165" y="97"/>
                      </a:lnTo>
                      <a:lnTo>
                        <a:pt x="164" y="99"/>
                      </a:lnTo>
                      <a:lnTo>
                        <a:pt x="167" y="102"/>
                      </a:lnTo>
                      <a:lnTo>
                        <a:pt x="166" y="103"/>
                      </a:lnTo>
                      <a:lnTo>
                        <a:pt x="165" y="106"/>
                      </a:lnTo>
                      <a:lnTo>
                        <a:pt x="168" y="109"/>
                      </a:lnTo>
                      <a:lnTo>
                        <a:pt x="170" y="109"/>
                      </a:lnTo>
                      <a:lnTo>
                        <a:pt x="169" y="112"/>
                      </a:lnTo>
                      <a:lnTo>
                        <a:pt x="168" y="115"/>
                      </a:lnTo>
                      <a:lnTo>
                        <a:pt x="168" y="114"/>
                      </a:lnTo>
                      <a:lnTo>
                        <a:pt x="166" y="114"/>
                      </a:lnTo>
                      <a:lnTo>
                        <a:pt x="167" y="117"/>
                      </a:lnTo>
                      <a:lnTo>
                        <a:pt x="165" y="121"/>
                      </a:lnTo>
                      <a:lnTo>
                        <a:pt x="165" y="125"/>
                      </a:lnTo>
                      <a:lnTo>
                        <a:pt x="161" y="114"/>
                      </a:lnTo>
                      <a:lnTo>
                        <a:pt x="158" y="107"/>
                      </a:lnTo>
                      <a:lnTo>
                        <a:pt x="156" y="104"/>
                      </a:lnTo>
                      <a:lnTo>
                        <a:pt x="157" y="100"/>
                      </a:lnTo>
                      <a:lnTo>
                        <a:pt x="156" y="102"/>
                      </a:lnTo>
                      <a:lnTo>
                        <a:pt x="153" y="105"/>
                      </a:lnTo>
                      <a:lnTo>
                        <a:pt x="152" y="109"/>
                      </a:lnTo>
                      <a:lnTo>
                        <a:pt x="150" y="110"/>
                      </a:lnTo>
                      <a:lnTo>
                        <a:pt x="149" y="112"/>
                      </a:lnTo>
                      <a:lnTo>
                        <a:pt x="147" y="112"/>
                      </a:lnTo>
                      <a:lnTo>
                        <a:pt x="145" y="114"/>
                      </a:lnTo>
                      <a:lnTo>
                        <a:pt x="143" y="116"/>
                      </a:lnTo>
                      <a:lnTo>
                        <a:pt x="143" y="121"/>
                      </a:lnTo>
                      <a:lnTo>
                        <a:pt x="143" y="129"/>
                      </a:lnTo>
                      <a:lnTo>
                        <a:pt x="144" y="130"/>
                      </a:lnTo>
                      <a:lnTo>
                        <a:pt x="144" y="133"/>
                      </a:lnTo>
                      <a:lnTo>
                        <a:pt x="142" y="136"/>
                      </a:lnTo>
                      <a:lnTo>
                        <a:pt x="141" y="139"/>
                      </a:lnTo>
                      <a:lnTo>
                        <a:pt x="137" y="139"/>
                      </a:lnTo>
                      <a:lnTo>
                        <a:pt x="137" y="142"/>
                      </a:lnTo>
                      <a:lnTo>
                        <a:pt x="134" y="144"/>
                      </a:lnTo>
                      <a:lnTo>
                        <a:pt x="134" y="149"/>
                      </a:lnTo>
                      <a:lnTo>
                        <a:pt x="132" y="151"/>
                      </a:lnTo>
                      <a:lnTo>
                        <a:pt x="127" y="158"/>
                      </a:lnTo>
                      <a:lnTo>
                        <a:pt x="119" y="164"/>
                      </a:lnTo>
                      <a:lnTo>
                        <a:pt x="112" y="165"/>
                      </a:lnTo>
                      <a:lnTo>
                        <a:pt x="109" y="166"/>
                      </a:lnTo>
                      <a:lnTo>
                        <a:pt x="105" y="167"/>
                      </a:lnTo>
                      <a:lnTo>
                        <a:pt x="101" y="167"/>
                      </a:lnTo>
                      <a:lnTo>
                        <a:pt x="98" y="167"/>
                      </a:lnTo>
                      <a:lnTo>
                        <a:pt x="93" y="169"/>
                      </a:lnTo>
                      <a:lnTo>
                        <a:pt x="93" y="172"/>
                      </a:lnTo>
                      <a:lnTo>
                        <a:pt x="90" y="174"/>
                      </a:lnTo>
                      <a:lnTo>
                        <a:pt x="81" y="173"/>
                      </a:lnTo>
                      <a:lnTo>
                        <a:pt x="78" y="174"/>
                      </a:lnTo>
                      <a:lnTo>
                        <a:pt x="78" y="177"/>
                      </a:lnTo>
                      <a:lnTo>
                        <a:pt x="72" y="181"/>
                      </a:lnTo>
                      <a:lnTo>
                        <a:pt x="68" y="181"/>
                      </a:lnTo>
                      <a:lnTo>
                        <a:pt x="65" y="179"/>
                      </a:lnTo>
                      <a:lnTo>
                        <a:pt x="63" y="180"/>
                      </a:lnTo>
                      <a:lnTo>
                        <a:pt x="62" y="177"/>
                      </a:lnTo>
                      <a:lnTo>
                        <a:pt x="60" y="179"/>
                      </a:lnTo>
                      <a:lnTo>
                        <a:pt x="57" y="183"/>
                      </a:lnTo>
                      <a:lnTo>
                        <a:pt x="51" y="184"/>
                      </a:lnTo>
                      <a:lnTo>
                        <a:pt x="51" y="186"/>
                      </a:lnTo>
                      <a:lnTo>
                        <a:pt x="49" y="186"/>
                      </a:lnTo>
                      <a:lnTo>
                        <a:pt x="44" y="191"/>
                      </a:lnTo>
                      <a:lnTo>
                        <a:pt x="39" y="194"/>
                      </a:lnTo>
                      <a:lnTo>
                        <a:pt x="30" y="198"/>
                      </a:lnTo>
                      <a:lnTo>
                        <a:pt x="27" y="203"/>
                      </a:lnTo>
                      <a:lnTo>
                        <a:pt x="27" y="208"/>
                      </a:lnTo>
                      <a:lnTo>
                        <a:pt x="23" y="212"/>
                      </a:lnTo>
                      <a:lnTo>
                        <a:pt x="22" y="210"/>
                      </a:lnTo>
                      <a:lnTo>
                        <a:pt x="23" y="208"/>
                      </a:lnTo>
                      <a:lnTo>
                        <a:pt x="22" y="205"/>
                      </a:lnTo>
                      <a:lnTo>
                        <a:pt x="23" y="201"/>
                      </a:lnTo>
                      <a:lnTo>
                        <a:pt x="23" y="198"/>
                      </a:lnTo>
                      <a:lnTo>
                        <a:pt x="19" y="202"/>
                      </a:lnTo>
                      <a:lnTo>
                        <a:pt x="18" y="208"/>
                      </a:lnTo>
                      <a:lnTo>
                        <a:pt x="15" y="215"/>
                      </a:lnTo>
                      <a:lnTo>
                        <a:pt x="17" y="220"/>
                      </a:lnTo>
                      <a:lnTo>
                        <a:pt x="16" y="224"/>
                      </a:lnTo>
                      <a:lnTo>
                        <a:pt x="16" y="232"/>
                      </a:lnTo>
                      <a:lnTo>
                        <a:pt x="10" y="240"/>
                      </a:lnTo>
                      <a:lnTo>
                        <a:pt x="8" y="251"/>
                      </a:lnTo>
                      <a:lnTo>
                        <a:pt x="9" y="257"/>
                      </a:lnTo>
                      <a:lnTo>
                        <a:pt x="9" y="265"/>
                      </a:lnTo>
                      <a:lnTo>
                        <a:pt x="13" y="275"/>
                      </a:lnTo>
                      <a:lnTo>
                        <a:pt x="14" y="279"/>
                      </a:lnTo>
                      <a:lnTo>
                        <a:pt x="16" y="282"/>
                      </a:lnTo>
                      <a:lnTo>
                        <a:pt x="14" y="287"/>
                      </a:lnTo>
                      <a:lnTo>
                        <a:pt x="15" y="291"/>
                      </a:lnTo>
                      <a:lnTo>
                        <a:pt x="12" y="293"/>
                      </a:lnTo>
                      <a:lnTo>
                        <a:pt x="11" y="290"/>
                      </a:lnTo>
                      <a:lnTo>
                        <a:pt x="11" y="284"/>
                      </a:lnTo>
                      <a:lnTo>
                        <a:pt x="9" y="288"/>
                      </a:lnTo>
                      <a:lnTo>
                        <a:pt x="8" y="286"/>
                      </a:lnTo>
                      <a:lnTo>
                        <a:pt x="8" y="281"/>
                      </a:lnTo>
                      <a:lnTo>
                        <a:pt x="5" y="274"/>
                      </a:lnTo>
                      <a:lnTo>
                        <a:pt x="3" y="277"/>
                      </a:lnTo>
                      <a:lnTo>
                        <a:pt x="4" y="284"/>
                      </a:lnTo>
                      <a:lnTo>
                        <a:pt x="8" y="289"/>
                      </a:lnTo>
                      <a:lnTo>
                        <a:pt x="11" y="295"/>
                      </a:lnTo>
                      <a:lnTo>
                        <a:pt x="7" y="296"/>
                      </a:lnTo>
                      <a:lnTo>
                        <a:pt x="3" y="291"/>
                      </a:lnTo>
                      <a:lnTo>
                        <a:pt x="2" y="285"/>
                      </a:lnTo>
                      <a:lnTo>
                        <a:pt x="2" y="288"/>
                      </a:lnTo>
                      <a:lnTo>
                        <a:pt x="0" y="289"/>
                      </a:lnTo>
                      <a:lnTo>
                        <a:pt x="2" y="295"/>
                      </a:lnTo>
                      <a:lnTo>
                        <a:pt x="7" y="301"/>
                      </a:lnTo>
                      <a:lnTo>
                        <a:pt x="10" y="312"/>
                      </a:lnTo>
                      <a:lnTo>
                        <a:pt x="9" y="329"/>
                      </a:lnTo>
                      <a:lnTo>
                        <a:pt x="12" y="332"/>
                      </a:lnTo>
                      <a:lnTo>
                        <a:pt x="13" y="341"/>
                      </a:lnTo>
                      <a:lnTo>
                        <a:pt x="17" y="354"/>
                      </a:lnTo>
                      <a:lnTo>
                        <a:pt x="16" y="359"/>
                      </a:lnTo>
                      <a:lnTo>
                        <a:pt x="16" y="377"/>
                      </a:lnTo>
                      <a:lnTo>
                        <a:pt x="16" y="380"/>
                      </a:lnTo>
                      <a:lnTo>
                        <a:pt x="17" y="385"/>
                      </a:lnTo>
                      <a:lnTo>
                        <a:pt x="17" y="391"/>
                      </a:lnTo>
                      <a:lnTo>
                        <a:pt x="20" y="399"/>
                      </a:lnTo>
                      <a:lnTo>
                        <a:pt x="20" y="404"/>
                      </a:lnTo>
                      <a:lnTo>
                        <a:pt x="17" y="406"/>
                      </a:lnTo>
                      <a:lnTo>
                        <a:pt x="19" y="408"/>
                      </a:lnTo>
                      <a:lnTo>
                        <a:pt x="18" y="412"/>
                      </a:lnTo>
                      <a:lnTo>
                        <a:pt x="17" y="419"/>
                      </a:lnTo>
                      <a:lnTo>
                        <a:pt x="15" y="422"/>
                      </a:lnTo>
                      <a:lnTo>
                        <a:pt x="16" y="425"/>
                      </a:lnTo>
                      <a:lnTo>
                        <a:pt x="15" y="429"/>
                      </a:lnTo>
                      <a:lnTo>
                        <a:pt x="12" y="431"/>
                      </a:lnTo>
                      <a:lnTo>
                        <a:pt x="13" y="436"/>
                      </a:lnTo>
                      <a:lnTo>
                        <a:pt x="9" y="439"/>
                      </a:lnTo>
                      <a:lnTo>
                        <a:pt x="6" y="438"/>
                      </a:lnTo>
                      <a:lnTo>
                        <a:pt x="3" y="444"/>
                      </a:lnTo>
                      <a:lnTo>
                        <a:pt x="3" y="454"/>
                      </a:lnTo>
                      <a:lnTo>
                        <a:pt x="5" y="457"/>
                      </a:lnTo>
                      <a:lnTo>
                        <a:pt x="7" y="457"/>
                      </a:lnTo>
                      <a:lnTo>
                        <a:pt x="13" y="464"/>
                      </a:lnTo>
                      <a:lnTo>
                        <a:pt x="13" y="467"/>
                      </a:lnTo>
                      <a:lnTo>
                        <a:pt x="14" y="468"/>
                      </a:lnTo>
                      <a:lnTo>
                        <a:pt x="17" y="469"/>
                      </a:lnTo>
                      <a:lnTo>
                        <a:pt x="19" y="471"/>
                      </a:lnTo>
                      <a:lnTo>
                        <a:pt x="23" y="472"/>
                      </a:lnTo>
                      <a:lnTo>
                        <a:pt x="24" y="471"/>
                      </a:lnTo>
                      <a:lnTo>
                        <a:pt x="25" y="473"/>
                      </a:lnTo>
                      <a:lnTo>
                        <a:pt x="28" y="474"/>
                      </a:lnTo>
                      <a:lnTo>
                        <a:pt x="32" y="472"/>
                      </a:lnTo>
                      <a:lnTo>
                        <a:pt x="33" y="475"/>
                      </a:lnTo>
                      <a:lnTo>
                        <a:pt x="34" y="474"/>
                      </a:lnTo>
                      <a:lnTo>
                        <a:pt x="35" y="474"/>
                      </a:lnTo>
                      <a:lnTo>
                        <a:pt x="40" y="473"/>
                      </a:lnTo>
                      <a:lnTo>
                        <a:pt x="43" y="473"/>
                      </a:lnTo>
                      <a:lnTo>
                        <a:pt x="44" y="471"/>
                      </a:lnTo>
                      <a:lnTo>
                        <a:pt x="45" y="471"/>
                      </a:lnTo>
                      <a:lnTo>
                        <a:pt x="47" y="466"/>
                      </a:lnTo>
                      <a:lnTo>
                        <a:pt x="52" y="467"/>
                      </a:lnTo>
                      <a:lnTo>
                        <a:pt x="52" y="464"/>
                      </a:lnTo>
                      <a:lnTo>
                        <a:pt x="54" y="462"/>
                      </a:lnTo>
                      <a:lnTo>
                        <a:pt x="57" y="462"/>
                      </a:lnTo>
                      <a:lnTo>
                        <a:pt x="59" y="464"/>
                      </a:lnTo>
                      <a:lnTo>
                        <a:pt x="61" y="461"/>
                      </a:lnTo>
                      <a:lnTo>
                        <a:pt x="62" y="461"/>
                      </a:lnTo>
                      <a:lnTo>
                        <a:pt x="64" y="460"/>
                      </a:lnTo>
                      <a:lnTo>
                        <a:pt x="64" y="457"/>
                      </a:lnTo>
                      <a:lnTo>
                        <a:pt x="72" y="451"/>
                      </a:lnTo>
                      <a:lnTo>
                        <a:pt x="75" y="451"/>
                      </a:lnTo>
                      <a:lnTo>
                        <a:pt x="77" y="453"/>
                      </a:lnTo>
                      <a:lnTo>
                        <a:pt x="80" y="450"/>
                      </a:lnTo>
                      <a:lnTo>
                        <a:pt x="87" y="449"/>
                      </a:lnTo>
                      <a:lnTo>
                        <a:pt x="88" y="450"/>
                      </a:lnTo>
                      <a:lnTo>
                        <a:pt x="93" y="450"/>
                      </a:lnTo>
                      <a:lnTo>
                        <a:pt x="94" y="450"/>
                      </a:lnTo>
                      <a:lnTo>
                        <a:pt x="96" y="450"/>
                      </a:lnTo>
                      <a:lnTo>
                        <a:pt x="99" y="450"/>
                      </a:lnTo>
                      <a:lnTo>
                        <a:pt x="100" y="453"/>
                      </a:lnTo>
                      <a:lnTo>
                        <a:pt x="102" y="453"/>
                      </a:lnTo>
                      <a:lnTo>
                        <a:pt x="105" y="452"/>
                      </a:lnTo>
                      <a:lnTo>
                        <a:pt x="106" y="453"/>
                      </a:lnTo>
                      <a:lnTo>
                        <a:pt x="108" y="452"/>
                      </a:lnTo>
                      <a:lnTo>
                        <a:pt x="113" y="452"/>
                      </a:lnTo>
                      <a:lnTo>
                        <a:pt x="113" y="454"/>
                      </a:lnTo>
                      <a:lnTo>
                        <a:pt x="114" y="455"/>
                      </a:lnTo>
                      <a:lnTo>
                        <a:pt x="117" y="451"/>
                      </a:lnTo>
                      <a:lnTo>
                        <a:pt x="120" y="453"/>
                      </a:lnTo>
                      <a:lnTo>
                        <a:pt x="124" y="450"/>
                      </a:lnTo>
                      <a:lnTo>
                        <a:pt x="126" y="445"/>
                      </a:lnTo>
                      <a:lnTo>
                        <a:pt x="127" y="445"/>
                      </a:lnTo>
                      <a:lnTo>
                        <a:pt x="130" y="441"/>
                      </a:lnTo>
                      <a:lnTo>
                        <a:pt x="132" y="435"/>
                      </a:lnTo>
                      <a:lnTo>
                        <a:pt x="135" y="432"/>
                      </a:lnTo>
                      <a:lnTo>
                        <a:pt x="139" y="430"/>
                      </a:lnTo>
                      <a:lnTo>
                        <a:pt x="141" y="432"/>
                      </a:lnTo>
                      <a:lnTo>
                        <a:pt x="147" y="429"/>
                      </a:lnTo>
                      <a:lnTo>
                        <a:pt x="154" y="423"/>
                      </a:lnTo>
                      <a:lnTo>
                        <a:pt x="158" y="419"/>
                      </a:lnTo>
                      <a:lnTo>
                        <a:pt x="161" y="418"/>
                      </a:lnTo>
                      <a:lnTo>
                        <a:pt x="163" y="418"/>
                      </a:lnTo>
                      <a:lnTo>
                        <a:pt x="165" y="418"/>
                      </a:lnTo>
                      <a:lnTo>
                        <a:pt x="169" y="419"/>
                      </a:lnTo>
                      <a:lnTo>
                        <a:pt x="173" y="420"/>
                      </a:lnTo>
                      <a:lnTo>
                        <a:pt x="176" y="419"/>
                      </a:lnTo>
                      <a:lnTo>
                        <a:pt x="182" y="419"/>
                      </a:lnTo>
                      <a:lnTo>
                        <a:pt x="189" y="415"/>
                      </a:lnTo>
                      <a:lnTo>
                        <a:pt x="194" y="415"/>
                      </a:lnTo>
                      <a:lnTo>
                        <a:pt x="197" y="412"/>
                      </a:lnTo>
                      <a:lnTo>
                        <a:pt x="199" y="412"/>
                      </a:lnTo>
                      <a:lnTo>
                        <a:pt x="203" y="408"/>
                      </a:lnTo>
                      <a:lnTo>
                        <a:pt x="210" y="408"/>
                      </a:lnTo>
                      <a:lnTo>
                        <a:pt x="225" y="406"/>
                      </a:lnTo>
                      <a:lnTo>
                        <a:pt x="230" y="408"/>
                      </a:lnTo>
                      <a:lnTo>
                        <a:pt x="234" y="408"/>
                      </a:lnTo>
                      <a:lnTo>
                        <a:pt x="238" y="406"/>
                      </a:lnTo>
                      <a:lnTo>
                        <a:pt x="241" y="407"/>
                      </a:lnTo>
                      <a:lnTo>
                        <a:pt x="245" y="412"/>
                      </a:lnTo>
                      <a:lnTo>
                        <a:pt x="248" y="419"/>
                      </a:lnTo>
                      <a:lnTo>
                        <a:pt x="251" y="419"/>
                      </a:lnTo>
                      <a:lnTo>
                        <a:pt x="253" y="418"/>
                      </a:lnTo>
                      <a:lnTo>
                        <a:pt x="255" y="417"/>
                      </a:lnTo>
                      <a:lnTo>
                        <a:pt x="256" y="419"/>
                      </a:lnTo>
                      <a:lnTo>
                        <a:pt x="258" y="418"/>
                      </a:lnTo>
                      <a:lnTo>
                        <a:pt x="261" y="419"/>
                      </a:lnTo>
                      <a:lnTo>
                        <a:pt x="263" y="422"/>
                      </a:lnTo>
                      <a:lnTo>
                        <a:pt x="267" y="423"/>
                      </a:lnTo>
                      <a:lnTo>
                        <a:pt x="269" y="422"/>
                      </a:lnTo>
                      <a:lnTo>
                        <a:pt x="275" y="428"/>
                      </a:lnTo>
                      <a:lnTo>
                        <a:pt x="274" y="431"/>
                      </a:lnTo>
                      <a:lnTo>
                        <a:pt x="276" y="431"/>
                      </a:lnTo>
                      <a:lnTo>
                        <a:pt x="278" y="433"/>
                      </a:lnTo>
                      <a:lnTo>
                        <a:pt x="277" y="436"/>
                      </a:lnTo>
                      <a:lnTo>
                        <a:pt x="275" y="436"/>
                      </a:lnTo>
                      <a:lnTo>
                        <a:pt x="274" y="438"/>
                      </a:lnTo>
                      <a:lnTo>
                        <a:pt x="277" y="445"/>
                      </a:lnTo>
                      <a:lnTo>
                        <a:pt x="279" y="445"/>
                      </a:lnTo>
                      <a:lnTo>
                        <a:pt x="283" y="449"/>
                      </a:lnTo>
                      <a:lnTo>
                        <a:pt x="283" y="453"/>
                      </a:lnTo>
                      <a:lnTo>
                        <a:pt x="283" y="457"/>
                      </a:lnTo>
                      <a:lnTo>
                        <a:pt x="286" y="465"/>
                      </a:lnTo>
                      <a:lnTo>
                        <a:pt x="285" y="469"/>
                      </a:lnTo>
                      <a:lnTo>
                        <a:pt x="286" y="471"/>
                      </a:lnTo>
                      <a:lnTo>
                        <a:pt x="286" y="475"/>
                      </a:lnTo>
                      <a:lnTo>
                        <a:pt x="284" y="478"/>
                      </a:lnTo>
                      <a:lnTo>
                        <a:pt x="283" y="477"/>
                      </a:lnTo>
                      <a:lnTo>
                        <a:pt x="282" y="477"/>
                      </a:lnTo>
                      <a:lnTo>
                        <a:pt x="284" y="481"/>
                      </a:lnTo>
                      <a:lnTo>
                        <a:pt x="286" y="483"/>
                      </a:lnTo>
                      <a:lnTo>
                        <a:pt x="287" y="486"/>
                      </a:lnTo>
                      <a:lnTo>
                        <a:pt x="289" y="485"/>
                      </a:lnTo>
                      <a:lnTo>
                        <a:pt x="292" y="488"/>
                      </a:lnTo>
                      <a:lnTo>
                        <a:pt x="292" y="484"/>
                      </a:lnTo>
                      <a:lnTo>
                        <a:pt x="290" y="482"/>
                      </a:lnTo>
                      <a:lnTo>
                        <a:pt x="293" y="480"/>
                      </a:lnTo>
                      <a:lnTo>
                        <a:pt x="293" y="477"/>
                      </a:lnTo>
                      <a:lnTo>
                        <a:pt x="296" y="476"/>
                      </a:lnTo>
                      <a:lnTo>
                        <a:pt x="297" y="473"/>
                      </a:lnTo>
                      <a:lnTo>
                        <a:pt x="300" y="472"/>
                      </a:lnTo>
                      <a:lnTo>
                        <a:pt x="300" y="469"/>
                      </a:lnTo>
                      <a:lnTo>
                        <a:pt x="303" y="465"/>
                      </a:lnTo>
                      <a:lnTo>
                        <a:pt x="309" y="461"/>
                      </a:lnTo>
                      <a:lnTo>
                        <a:pt x="310" y="459"/>
                      </a:lnTo>
                      <a:lnTo>
                        <a:pt x="310" y="459"/>
                      </a:lnTo>
                      <a:lnTo>
                        <a:pt x="315" y="457"/>
                      </a:lnTo>
                      <a:lnTo>
                        <a:pt x="317" y="452"/>
                      </a:lnTo>
                      <a:lnTo>
                        <a:pt x="321" y="445"/>
                      </a:lnTo>
                      <a:lnTo>
                        <a:pt x="324" y="443"/>
                      </a:lnTo>
                      <a:lnTo>
                        <a:pt x="326" y="441"/>
                      </a:lnTo>
                      <a:lnTo>
                        <a:pt x="325" y="437"/>
                      </a:lnTo>
                      <a:lnTo>
                        <a:pt x="326" y="433"/>
                      </a:lnTo>
                      <a:lnTo>
                        <a:pt x="328" y="438"/>
                      </a:lnTo>
                      <a:lnTo>
                        <a:pt x="328" y="443"/>
                      </a:lnTo>
                      <a:lnTo>
                        <a:pt x="328" y="446"/>
                      </a:lnTo>
                      <a:lnTo>
                        <a:pt x="326" y="450"/>
                      </a:lnTo>
                      <a:lnTo>
                        <a:pt x="325" y="458"/>
                      </a:lnTo>
                      <a:lnTo>
                        <a:pt x="319" y="463"/>
                      </a:lnTo>
                      <a:lnTo>
                        <a:pt x="318" y="466"/>
                      </a:lnTo>
                      <a:lnTo>
                        <a:pt x="317" y="469"/>
                      </a:lnTo>
                      <a:lnTo>
                        <a:pt x="317" y="473"/>
                      </a:lnTo>
                      <a:lnTo>
                        <a:pt x="314" y="478"/>
                      </a:lnTo>
                      <a:lnTo>
                        <a:pt x="314" y="480"/>
                      </a:lnTo>
                      <a:lnTo>
                        <a:pt x="312" y="488"/>
                      </a:lnTo>
                      <a:lnTo>
                        <a:pt x="305" y="488"/>
                      </a:lnTo>
                      <a:lnTo>
                        <a:pt x="303" y="492"/>
                      </a:lnTo>
                      <a:lnTo>
                        <a:pt x="302" y="495"/>
                      </a:lnTo>
                      <a:lnTo>
                        <a:pt x="302" y="497"/>
                      </a:lnTo>
                      <a:lnTo>
                        <a:pt x="306" y="495"/>
                      </a:lnTo>
                      <a:lnTo>
                        <a:pt x="310" y="493"/>
                      </a:lnTo>
                      <a:lnTo>
                        <a:pt x="315" y="495"/>
                      </a:lnTo>
                      <a:lnTo>
                        <a:pt x="320" y="486"/>
                      </a:lnTo>
                      <a:lnTo>
                        <a:pt x="321" y="477"/>
                      </a:lnTo>
                      <a:lnTo>
                        <a:pt x="325" y="472"/>
                      </a:lnTo>
                      <a:lnTo>
                        <a:pt x="326" y="474"/>
                      </a:lnTo>
                      <a:lnTo>
                        <a:pt x="326" y="482"/>
                      </a:lnTo>
                      <a:lnTo>
                        <a:pt x="328" y="487"/>
                      </a:lnTo>
                      <a:lnTo>
                        <a:pt x="326" y="488"/>
                      </a:lnTo>
                      <a:lnTo>
                        <a:pt x="327" y="495"/>
                      </a:lnTo>
                      <a:lnTo>
                        <a:pt x="324" y="502"/>
                      </a:lnTo>
                      <a:lnTo>
                        <a:pt x="318" y="505"/>
                      </a:lnTo>
                      <a:lnTo>
                        <a:pt x="319" y="507"/>
                      </a:lnTo>
                      <a:lnTo>
                        <a:pt x="323" y="507"/>
                      </a:lnTo>
                      <a:lnTo>
                        <a:pt x="326" y="507"/>
                      </a:lnTo>
                      <a:lnTo>
                        <a:pt x="328" y="505"/>
                      </a:lnTo>
                      <a:lnTo>
                        <a:pt x="331" y="504"/>
                      </a:lnTo>
                      <a:lnTo>
                        <a:pt x="333" y="501"/>
                      </a:lnTo>
                      <a:lnTo>
                        <a:pt x="336" y="502"/>
                      </a:lnTo>
                      <a:lnTo>
                        <a:pt x="338" y="502"/>
                      </a:lnTo>
                      <a:lnTo>
                        <a:pt x="336" y="505"/>
                      </a:lnTo>
                      <a:lnTo>
                        <a:pt x="334" y="507"/>
                      </a:lnTo>
                      <a:lnTo>
                        <a:pt x="332" y="507"/>
                      </a:lnTo>
                      <a:lnTo>
                        <a:pt x="331" y="509"/>
                      </a:lnTo>
                      <a:lnTo>
                        <a:pt x="334" y="513"/>
                      </a:lnTo>
                      <a:lnTo>
                        <a:pt x="335" y="517"/>
                      </a:lnTo>
                      <a:lnTo>
                        <a:pt x="337" y="522"/>
                      </a:lnTo>
                      <a:lnTo>
                        <a:pt x="337" y="529"/>
                      </a:lnTo>
                      <a:lnTo>
                        <a:pt x="337" y="536"/>
                      </a:lnTo>
                      <a:lnTo>
                        <a:pt x="333" y="541"/>
                      </a:lnTo>
                      <a:lnTo>
                        <a:pt x="334" y="543"/>
                      </a:lnTo>
                      <a:lnTo>
                        <a:pt x="333" y="549"/>
                      </a:lnTo>
                      <a:lnTo>
                        <a:pt x="335" y="552"/>
                      </a:lnTo>
                      <a:lnTo>
                        <a:pt x="338" y="556"/>
                      </a:lnTo>
                      <a:lnTo>
                        <a:pt x="338" y="562"/>
                      </a:lnTo>
                      <a:lnTo>
                        <a:pt x="343" y="570"/>
                      </a:lnTo>
                      <a:lnTo>
                        <a:pt x="347" y="571"/>
                      </a:lnTo>
                      <a:lnTo>
                        <a:pt x="350" y="573"/>
                      </a:lnTo>
                      <a:lnTo>
                        <a:pt x="351" y="578"/>
                      </a:lnTo>
                      <a:lnTo>
                        <a:pt x="354" y="578"/>
                      </a:lnTo>
                      <a:lnTo>
                        <a:pt x="355" y="576"/>
                      </a:lnTo>
                      <a:lnTo>
                        <a:pt x="356" y="575"/>
                      </a:lnTo>
                      <a:lnTo>
                        <a:pt x="360" y="577"/>
                      </a:lnTo>
                      <a:lnTo>
                        <a:pt x="363" y="581"/>
                      </a:lnTo>
                      <a:lnTo>
                        <a:pt x="366" y="581"/>
                      </a:lnTo>
                      <a:lnTo>
                        <a:pt x="370" y="585"/>
                      </a:lnTo>
                      <a:lnTo>
                        <a:pt x="370" y="589"/>
                      </a:lnTo>
                      <a:lnTo>
                        <a:pt x="373" y="590"/>
                      </a:lnTo>
                      <a:lnTo>
                        <a:pt x="376" y="594"/>
                      </a:lnTo>
                      <a:lnTo>
                        <a:pt x="378" y="594"/>
                      </a:lnTo>
                      <a:lnTo>
                        <a:pt x="379" y="591"/>
                      </a:lnTo>
                      <a:lnTo>
                        <a:pt x="384" y="588"/>
                      </a:lnTo>
                      <a:lnTo>
                        <a:pt x="386" y="586"/>
                      </a:lnTo>
                      <a:lnTo>
                        <a:pt x="390" y="586"/>
                      </a:lnTo>
                      <a:lnTo>
                        <a:pt x="393" y="581"/>
                      </a:lnTo>
                      <a:lnTo>
                        <a:pt x="396" y="582"/>
                      </a:lnTo>
                      <a:lnTo>
                        <a:pt x="397" y="581"/>
                      </a:lnTo>
                      <a:lnTo>
                        <a:pt x="397" y="578"/>
                      </a:lnTo>
                      <a:lnTo>
                        <a:pt x="393" y="578"/>
                      </a:lnTo>
                      <a:lnTo>
                        <a:pt x="394" y="575"/>
                      </a:lnTo>
                      <a:lnTo>
                        <a:pt x="400" y="571"/>
                      </a:lnTo>
                      <a:lnTo>
                        <a:pt x="404" y="574"/>
                      </a:lnTo>
                      <a:lnTo>
                        <a:pt x="404" y="578"/>
                      </a:lnTo>
                      <a:lnTo>
                        <a:pt x="399" y="582"/>
                      </a:lnTo>
                      <a:lnTo>
                        <a:pt x="400" y="585"/>
                      </a:lnTo>
                      <a:lnTo>
                        <a:pt x="402" y="586"/>
                      </a:lnTo>
                      <a:lnTo>
                        <a:pt x="404" y="583"/>
                      </a:lnTo>
                      <a:lnTo>
                        <a:pt x="406" y="581"/>
                      </a:lnTo>
                      <a:lnTo>
                        <a:pt x="409" y="583"/>
                      </a:lnTo>
                      <a:lnTo>
                        <a:pt x="409" y="586"/>
                      </a:lnTo>
                      <a:lnTo>
                        <a:pt x="407" y="586"/>
                      </a:lnTo>
                      <a:lnTo>
                        <a:pt x="404" y="589"/>
                      </a:lnTo>
                      <a:lnTo>
                        <a:pt x="408" y="595"/>
                      </a:lnTo>
                      <a:lnTo>
                        <a:pt x="409" y="600"/>
                      </a:lnTo>
                      <a:lnTo>
                        <a:pt x="411" y="599"/>
                      </a:lnTo>
                      <a:lnTo>
                        <a:pt x="412" y="599"/>
                      </a:lnTo>
                      <a:lnTo>
                        <a:pt x="413" y="602"/>
                      </a:lnTo>
                      <a:lnTo>
                        <a:pt x="414" y="606"/>
                      </a:lnTo>
                      <a:lnTo>
                        <a:pt x="417" y="602"/>
                      </a:lnTo>
                      <a:lnTo>
                        <a:pt x="417" y="598"/>
                      </a:lnTo>
                      <a:lnTo>
                        <a:pt x="414" y="599"/>
                      </a:lnTo>
                      <a:lnTo>
                        <a:pt x="414" y="598"/>
                      </a:lnTo>
                      <a:lnTo>
                        <a:pt x="415" y="595"/>
                      </a:lnTo>
                      <a:lnTo>
                        <a:pt x="422" y="595"/>
                      </a:lnTo>
                      <a:lnTo>
                        <a:pt x="423" y="597"/>
                      </a:lnTo>
                      <a:lnTo>
                        <a:pt x="424" y="595"/>
                      </a:lnTo>
                      <a:lnTo>
                        <a:pt x="428" y="589"/>
                      </a:lnTo>
                      <a:lnTo>
                        <a:pt x="435" y="584"/>
                      </a:lnTo>
                      <a:lnTo>
                        <a:pt x="439" y="580"/>
                      </a:lnTo>
                      <a:lnTo>
                        <a:pt x="437" y="580"/>
                      </a:lnTo>
                      <a:lnTo>
                        <a:pt x="435" y="581"/>
                      </a:lnTo>
                      <a:lnTo>
                        <a:pt x="436" y="580"/>
                      </a:lnTo>
                      <a:lnTo>
                        <a:pt x="434" y="579"/>
                      </a:lnTo>
                      <a:lnTo>
                        <a:pt x="436" y="579"/>
                      </a:lnTo>
                      <a:lnTo>
                        <a:pt x="440" y="579"/>
                      </a:lnTo>
                      <a:lnTo>
                        <a:pt x="445" y="577"/>
                      </a:lnTo>
                      <a:lnTo>
                        <a:pt x="456" y="574"/>
                      </a:lnTo>
                      <a:lnTo>
                        <a:pt x="465" y="576"/>
                      </a:lnTo>
                      <a:lnTo>
                        <a:pt x="469" y="574"/>
                      </a:lnTo>
                      <a:lnTo>
                        <a:pt x="469" y="571"/>
                      </a:lnTo>
                      <a:lnTo>
                        <a:pt x="471" y="571"/>
                      </a:lnTo>
                      <a:lnTo>
                        <a:pt x="473" y="569"/>
                      </a:lnTo>
                      <a:lnTo>
                        <a:pt x="476" y="563"/>
                      </a:lnTo>
                      <a:lnTo>
                        <a:pt x="475" y="556"/>
                      </a:lnTo>
                      <a:lnTo>
                        <a:pt x="475" y="553"/>
                      </a:lnTo>
                      <a:lnTo>
                        <a:pt x="480" y="546"/>
                      </a:lnTo>
                      <a:lnTo>
                        <a:pt x="480" y="536"/>
                      </a:lnTo>
                      <a:lnTo>
                        <a:pt x="482" y="533"/>
                      </a:lnTo>
                      <a:lnTo>
                        <a:pt x="483" y="526"/>
                      </a:lnTo>
                      <a:lnTo>
                        <a:pt x="486" y="525"/>
                      </a:lnTo>
                      <a:lnTo>
                        <a:pt x="486" y="521"/>
                      </a:lnTo>
                      <a:lnTo>
                        <a:pt x="494" y="509"/>
                      </a:lnTo>
                      <a:lnTo>
                        <a:pt x="497" y="508"/>
                      </a:lnTo>
                      <a:lnTo>
                        <a:pt x="498" y="501"/>
                      </a:lnTo>
                      <a:lnTo>
                        <a:pt x="501" y="495"/>
                      </a:lnTo>
                      <a:lnTo>
                        <a:pt x="504" y="488"/>
                      </a:lnTo>
                      <a:lnTo>
                        <a:pt x="507" y="484"/>
                      </a:lnTo>
                      <a:lnTo>
                        <a:pt x="507" y="481"/>
                      </a:lnTo>
                      <a:lnTo>
                        <a:pt x="509" y="479"/>
                      </a:lnTo>
                      <a:lnTo>
                        <a:pt x="511" y="472"/>
                      </a:lnTo>
                      <a:lnTo>
                        <a:pt x="510" y="471"/>
                      </a:lnTo>
                      <a:lnTo>
                        <a:pt x="514" y="468"/>
                      </a:lnTo>
                      <a:lnTo>
                        <a:pt x="517" y="463"/>
                      </a:lnTo>
                      <a:lnTo>
                        <a:pt x="518" y="460"/>
                      </a:lnTo>
                      <a:lnTo>
                        <a:pt x="521" y="455"/>
                      </a:lnTo>
                      <a:lnTo>
                        <a:pt x="525" y="453"/>
                      </a:lnTo>
                      <a:lnTo>
                        <a:pt x="528" y="452"/>
                      </a:lnTo>
                      <a:lnTo>
                        <a:pt x="523" y="452"/>
                      </a:lnTo>
                      <a:lnTo>
                        <a:pt x="525" y="450"/>
                      </a:lnTo>
                      <a:lnTo>
                        <a:pt x="529" y="450"/>
                      </a:lnTo>
                      <a:lnTo>
                        <a:pt x="534" y="446"/>
                      </a:lnTo>
                      <a:lnTo>
                        <a:pt x="535" y="442"/>
                      </a:lnTo>
                      <a:lnTo>
                        <a:pt x="534" y="439"/>
                      </a:lnTo>
                      <a:lnTo>
                        <a:pt x="535" y="436"/>
                      </a:lnTo>
                      <a:lnTo>
                        <a:pt x="539" y="432"/>
                      </a:lnTo>
                      <a:lnTo>
                        <a:pt x="539" y="429"/>
                      </a:lnTo>
                      <a:lnTo>
                        <a:pt x="542" y="427"/>
                      </a:lnTo>
                      <a:lnTo>
                        <a:pt x="546" y="421"/>
                      </a:lnTo>
                      <a:lnTo>
                        <a:pt x="546" y="418"/>
                      </a:lnTo>
                      <a:lnTo>
                        <a:pt x="547" y="412"/>
                      </a:lnTo>
                      <a:lnTo>
                        <a:pt x="546" y="411"/>
                      </a:lnTo>
                      <a:lnTo>
                        <a:pt x="546" y="408"/>
                      </a:lnTo>
                      <a:lnTo>
                        <a:pt x="550" y="397"/>
                      </a:lnTo>
                      <a:lnTo>
                        <a:pt x="551" y="391"/>
                      </a:lnTo>
                      <a:lnTo>
                        <a:pt x="556" y="380"/>
                      </a:lnTo>
                      <a:lnTo>
                        <a:pt x="556" y="376"/>
                      </a:lnTo>
                      <a:lnTo>
                        <a:pt x="559" y="368"/>
                      </a:lnTo>
                      <a:lnTo>
                        <a:pt x="563" y="364"/>
                      </a:lnTo>
                      <a:lnTo>
                        <a:pt x="564" y="360"/>
                      </a:lnTo>
                      <a:lnTo>
                        <a:pt x="563" y="354"/>
                      </a:lnTo>
                      <a:lnTo>
                        <a:pt x="565" y="351"/>
                      </a:lnTo>
                      <a:lnTo>
                        <a:pt x="563" y="3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890">
                  <a:extLst>
                    <a:ext uri="{FF2B5EF4-FFF2-40B4-BE49-F238E27FC236}">
                      <a16:creationId xmlns:a16="http://schemas.microsoft.com/office/drawing/2014/main" id="{0D0ACC36-7A96-41EA-926C-D640B4A0E620}"/>
                    </a:ext>
                  </a:extLst>
                </p:cNvPr>
                <p:cNvSpPr>
                  <a:spLocks/>
                </p:cNvSpPr>
                <p:nvPr/>
              </p:nvSpPr>
              <p:spPr bwMode="auto">
                <a:xfrm>
                  <a:off x="5589" y="3587"/>
                  <a:ext cx="2" cy="3"/>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1"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891">
                  <a:extLst>
                    <a:ext uri="{FF2B5EF4-FFF2-40B4-BE49-F238E27FC236}">
                      <a16:creationId xmlns:a16="http://schemas.microsoft.com/office/drawing/2014/main" id="{601E554C-F943-48F6-90CE-9EC1670BB80E}"/>
                    </a:ext>
                  </a:extLst>
                </p:cNvPr>
                <p:cNvSpPr>
                  <a:spLocks/>
                </p:cNvSpPr>
                <p:nvPr/>
              </p:nvSpPr>
              <p:spPr bwMode="auto">
                <a:xfrm>
                  <a:off x="5613" y="3641"/>
                  <a:ext cx="7" cy="5"/>
                </a:xfrm>
                <a:custGeom>
                  <a:avLst/>
                  <a:gdLst>
                    <a:gd name="T0" fmla="*/ 1 w 7"/>
                    <a:gd name="T1" fmla="*/ 0 h 5"/>
                    <a:gd name="T2" fmla="*/ 0 w 7"/>
                    <a:gd name="T3" fmla="*/ 2 h 5"/>
                    <a:gd name="T4" fmla="*/ 0 w 7"/>
                    <a:gd name="T5" fmla="*/ 4 h 5"/>
                    <a:gd name="T6" fmla="*/ 5 w 7"/>
                    <a:gd name="T7" fmla="*/ 4 h 5"/>
                    <a:gd name="T8" fmla="*/ 7 w 7"/>
                    <a:gd name="T9" fmla="*/ 5 h 5"/>
                    <a:gd name="T10" fmla="*/ 7 w 7"/>
                    <a:gd name="T11" fmla="*/ 3 h 5"/>
                    <a:gd name="T12" fmla="*/ 4 w 7"/>
                    <a:gd name="T13" fmla="*/ 0 h 5"/>
                    <a:gd name="T14" fmla="*/ 1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1" y="0"/>
                      </a:moveTo>
                      <a:lnTo>
                        <a:pt x="0" y="2"/>
                      </a:lnTo>
                      <a:lnTo>
                        <a:pt x="0" y="4"/>
                      </a:lnTo>
                      <a:lnTo>
                        <a:pt x="5" y="4"/>
                      </a:lnTo>
                      <a:lnTo>
                        <a:pt x="7" y="5"/>
                      </a:lnTo>
                      <a:lnTo>
                        <a:pt x="7" y="3"/>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892">
                  <a:extLst>
                    <a:ext uri="{FF2B5EF4-FFF2-40B4-BE49-F238E27FC236}">
                      <a16:creationId xmlns:a16="http://schemas.microsoft.com/office/drawing/2014/main" id="{893E3CFC-8C0F-4724-86C7-A19BAE038E21}"/>
                    </a:ext>
                  </a:extLst>
                </p:cNvPr>
                <p:cNvSpPr>
                  <a:spLocks/>
                </p:cNvSpPr>
                <p:nvPr/>
              </p:nvSpPr>
              <p:spPr bwMode="auto">
                <a:xfrm>
                  <a:off x="5540" y="3005"/>
                  <a:ext cx="4" cy="7"/>
                </a:xfrm>
                <a:custGeom>
                  <a:avLst/>
                  <a:gdLst>
                    <a:gd name="T0" fmla="*/ 0 w 4"/>
                    <a:gd name="T1" fmla="*/ 6 h 7"/>
                    <a:gd name="T2" fmla="*/ 2 w 4"/>
                    <a:gd name="T3" fmla="*/ 7 h 7"/>
                    <a:gd name="T4" fmla="*/ 2 w 4"/>
                    <a:gd name="T5" fmla="*/ 5 h 7"/>
                    <a:gd name="T6" fmla="*/ 4 w 4"/>
                    <a:gd name="T7" fmla="*/ 2 h 7"/>
                    <a:gd name="T8" fmla="*/ 4 w 4"/>
                    <a:gd name="T9" fmla="*/ 0 h 7"/>
                    <a:gd name="T10" fmla="*/ 0 w 4"/>
                    <a:gd name="T11" fmla="*/ 4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lnTo>
                        <a:pt x="2" y="7"/>
                      </a:lnTo>
                      <a:lnTo>
                        <a:pt x="2" y="5"/>
                      </a:lnTo>
                      <a:lnTo>
                        <a:pt x="4" y="2"/>
                      </a:lnTo>
                      <a:lnTo>
                        <a:pt x="4" y="0"/>
                      </a:lnTo>
                      <a:lnTo>
                        <a:pt x="0" y="4"/>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893">
                  <a:extLst>
                    <a:ext uri="{FF2B5EF4-FFF2-40B4-BE49-F238E27FC236}">
                      <a16:creationId xmlns:a16="http://schemas.microsoft.com/office/drawing/2014/main" id="{A557A8F3-7569-4500-8C91-884E5F299490}"/>
                    </a:ext>
                  </a:extLst>
                </p:cNvPr>
                <p:cNvSpPr>
                  <a:spLocks/>
                </p:cNvSpPr>
                <p:nvPr/>
              </p:nvSpPr>
              <p:spPr bwMode="auto">
                <a:xfrm>
                  <a:off x="5575" y="3118"/>
                  <a:ext cx="3" cy="3"/>
                </a:xfrm>
                <a:custGeom>
                  <a:avLst/>
                  <a:gdLst>
                    <a:gd name="T0" fmla="*/ 1 w 3"/>
                    <a:gd name="T1" fmla="*/ 3 h 3"/>
                    <a:gd name="T2" fmla="*/ 3 w 3"/>
                    <a:gd name="T3" fmla="*/ 2 h 3"/>
                    <a:gd name="T4" fmla="*/ 3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2"/>
                      </a:lnTo>
                      <a:lnTo>
                        <a:pt x="3"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894">
                  <a:extLst>
                    <a:ext uri="{FF2B5EF4-FFF2-40B4-BE49-F238E27FC236}">
                      <a16:creationId xmlns:a16="http://schemas.microsoft.com/office/drawing/2014/main" id="{A9AEFF61-71CE-4D27-B13F-61B32F7C8A4B}"/>
                    </a:ext>
                  </a:extLst>
                </p:cNvPr>
                <p:cNvSpPr>
                  <a:spLocks/>
                </p:cNvSpPr>
                <p:nvPr/>
              </p:nvSpPr>
              <p:spPr bwMode="auto">
                <a:xfrm>
                  <a:off x="5537" y="3013"/>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895">
                  <a:extLst>
                    <a:ext uri="{FF2B5EF4-FFF2-40B4-BE49-F238E27FC236}">
                      <a16:creationId xmlns:a16="http://schemas.microsoft.com/office/drawing/2014/main" id="{E0D68464-68A0-4D64-B083-7E1C38F661B0}"/>
                    </a:ext>
                  </a:extLst>
                </p:cNvPr>
                <p:cNvSpPr>
                  <a:spLocks/>
                </p:cNvSpPr>
                <p:nvPr/>
              </p:nvSpPr>
              <p:spPr bwMode="auto">
                <a:xfrm>
                  <a:off x="5542" y="3090"/>
                  <a:ext cx="3" cy="6"/>
                </a:xfrm>
                <a:custGeom>
                  <a:avLst/>
                  <a:gdLst>
                    <a:gd name="T0" fmla="*/ 3 w 3"/>
                    <a:gd name="T1" fmla="*/ 4 h 6"/>
                    <a:gd name="T2" fmla="*/ 2 w 3"/>
                    <a:gd name="T3" fmla="*/ 0 h 6"/>
                    <a:gd name="T4" fmla="*/ 0 w 3"/>
                    <a:gd name="T5" fmla="*/ 4 h 6"/>
                    <a:gd name="T6" fmla="*/ 2 w 3"/>
                    <a:gd name="T7" fmla="*/ 6 h 6"/>
                    <a:gd name="T8" fmla="*/ 3 w 3"/>
                    <a:gd name="T9" fmla="*/ 4 h 6"/>
                  </a:gdLst>
                  <a:ahLst/>
                  <a:cxnLst>
                    <a:cxn ang="0">
                      <a:pos x="T0" y="T1"/>
                    </a:cxn>
                    <a:cxn ang="0">
                      <a:pos x="T2" y="T3"/>
                    </a:cxn>
                    <a:cxn ang="0">
                      <a:pos x="T4" y="T5"/>
                    </a:cxn>
                    <a:cxn ang="0">
                      <a:pos x="T6" y="T7"/>
                    </a:cxn>
                    <a:cxn ang="0">
                      <a:pos x="T8" y="T9"/>
                    </a:cxn>
                  </a:cxnLst>
                  <a:rect l="0" t="0" r="r" b="b"/>
                  <a:pathLst>
                    <a:path w="3" h="6">
                      <a:moveTo>
                        <a:pt x="3" y="4"/>
                      </a:moveTo>
                      <a:lnTo>
                        <a:pt x="2" y="0"/>
                      </a:lnTo>
                      <a:lnTo>
                        <a:pt x="0" y="4"/>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896">
                  <a:extLst>
                    <a:ext uri="{FF2B5EF4-FFF2-40B4-BE49-F238E27FC236}">
                      <a16:creationId xmlns:a16="http://schemas.microsoft.com/office/drawing/2014/main" id="{80A1C764-59D1-4753-B50B-8AF48019E546}"/>
                    </a:ext>
                  </a:extLst>
                </p:cNvPr>
                <p:cNvSpPr>
                  <a:spLocks/>
                </p:cNvSpPr>
                <p:nvPr/>
              </p:nvSpPr>
              <p:spPr bwMode="auto">
                <a:xfrm>
                  <a:off x="5572" y="3108"/>
                  <a:ext cx="8" cy="6"/>
                </a:xfrm>
                <a:custGeom>
                  <a:avLst/>
                  <a:gdLst>
                    <a:gd name="T0" fmla="*/ 10 w 10"/>
                    <a:gd name="T1" fmla="*/ 1 h 8"/>
                    <a:gd name="T2" fmla="*/ 5 w 10"/>
                    <a:gd name="T3" fmla="*/ 0 h 8"/>
                    <a:gd name="T4" fmla="*/ 1 w 10"/>
                    <a:gd name="T5" fmla="*/ 3 h 8"/>
                    <a:gd name="T6" fmla="*/ 0 w 10"/>
                    <a:gd name="T7" fmla="*/ 6 h 8"/>
                    <a:gd name="T8" fmla="*/ 2 w 10"/>
                    <a:gd name="T9" fmla="*/ 8 h 8"/>
                    <a:gd name="T10" fmla="*/ 4 w 10"/>
                    <a:gd name="T11" fmla="*/ 7 h 8"/>
                    <a:gd name="T12" fmla="*/ 6 w 10"/>
                    <a:gd name="T13" fmla="*/ 3 h 8"/>
                    <a:gd name="T14" fmla="*/ 10 w 10"/>
                    <a:gd name="T15" fmla="*/ 3 h 8"/>
                    <a:gd name="T16" fmla="*/ 10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0" y="1"/>
                      </a:moveTo>
                      <a:cubicBezTo>
                        <a:pt x="5" y="0"/>
                        <a:pt x="5" y="0"/>
                        <a:pt x="5" y="0"/>
                      </a:cubicBezTo>
                      <a:cubicBezTo>
                        <a:pt x="1" y="3"/>
                        <a:pt x="1" y="3"/>
                        <a:pt x="1" y="3"/>
                      </a:cubicBezTo>
                      <a:cubicBezTo>
                        <a:pt x="1" y="3"/>
                        <a:pt x="0" y="6"/>
                        <a:pt x="0" y="6"/>
                      </a:cubicBezTo>
                      <a:cubicBezTo>
                        <a:pt x="2" y="8"/>
                        <a:pt x="2" y="8"/>
                        <a:pt x="2" y="8"/>
                      </a:cubicBezTo>
                      <a:cubicBezTo>
                        <a:pt x="4" y="7"/>
                        <a:pt x="4" y="7"/>
                        <a:pt x="4" y="7"/>
                      </a:cubicBezTo>
                      <a:cubicBezTo>
                        <a:pt x="6" y="3"/>
                        <a:pt x="6" y="3"/>
                        <a:pt x="6" y="3"/>
                      </a:cubicBezTo>
                      <a:cubicBezTo>
                        <a:pt x="10" y="3"/>
                        <a:pt x="10" y="3"/>
                        <a:pt x="10" y="3"/>
                      </a:cubicBez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897">
                  <a:extLst>
                    <a:ext uri="{FF2B5EF4-FFF2-40B4-BE49-F238E27FC236}">
                      <a16:creationId xmlns:a16="http://schemas.microsoft.com/office/drawing/2014/main" id="{4EE2CE2B-2C71-4EE7-8EBD-37A505B8D2FC}"/>
                    </a:ext>
                  </a:extLst>
                </p:cNvPr>
                <p:cNvSpPr>
                  <a:spLocks/>
                </p:cNvSpPr>
                <p:nvPr/>
              </p:nvSpPr>
              <p:spPr bwMode="auto">
                <a:xfrm>
                  <a:off x="5566" y="3637"/>
                  <a:ext cx="3" cy="6"/>
                </a:xfrm>
                <a:custGeom>
                  <a:avLst/>
                  <a:gdLst>
                    <a:gd name="T0" fmla="*/ 1 w 3"/>
                    <a:gd name="T1" fmla="*/ 2 h 6"/>
                    <a:gd name="T2" fmla="*/ 0 w 3"/>
                    <a:gd name="T3" fmla="*/ 4 h 6"/>
                    <a:gd name="T4" fmla="*/ 2 w 3"/>
                    <a:gd name="T5" fmla="*/ 6 h 6"/>
                    <a:gd name="T6" fmla="*/ 3 w 3"/>
                    <a:gd name="T7" fmla="*/ 3 h 6"/>
                    <a:gd name="T8" fmla="*/ 3 w 3"/>
                    <a:gd name="T9" fmla="*/ 0 h 6"/>
                    <a:gd name="T10" fmla="*/ 1 w 3"/>
                    <a:gd name="T11" fmla="*/ 2 h 6"/>
                  </a:gdLst>
                  <a:ahLst/>
                  <a:cxnLst>
                    <a:cxn ang="0">
                      <a:pos x="T0" y="T1"/>
                    </a:cxn>
                    <a:cxn ang="0">
                      <a:pos x="T2" y="T3"/>
                    </a:cxn>
                    <a:cxn ang="0">
                      <a:pos x="T4" y="T5"/>
                    </a:cxn>
                    <a:cxn ang="0">
                      <a:pos x="T6" y="T7"/>
                    </a:cxn>
                    <a:cxn ang="0">
                      <a:pos x="T8" y="T9"/>
                    </a:cxn>
                    <a:cxn ang="0">
                      <a:pos x="T10" y="T11"/>
                    </a:cxn>
                  </a:cxnLst>
                  <a:rect l="0" t="0" r="r" b="b"/>
                  <a:pathLst>
                    <a:path w="3" h="6">
                      <a:moveTo>
                        <a:pt x="1" y="2"/>
                      </a:moveTo>
                      <a:lnTo>
                        <a:pt x="0" y="4"/>
                      </a:lnTo>
                      <a:lnTo>
                        <a:pt x="2" y="6"/>
                      </a:lnTo>
                      <a:lnTo>
                        <a:pt x="3" y="3"/>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898">
                  <a:extLst>
                    <a:ext uri="{FF2B5EF4-FFF2-40B4-BE49-F238E27FC236}">
                      <a16:creationId xmlns:a16="http://schemas.microsoft.com/office/drawing/2014/main" id="{11ADF239-5961-427B-9C94-9C87B1F3E6B3}"/>
                    </a:ext>
                  </a:extLst>
                </p:cNvPr>
                <p:cNvSpPr>
                  <a:spLocks/>
                </p:cNvSpPr>
                <p:nvPr/>
              </p:nvSpPr>
              <p:spPr bwMode="auto">
                <a:xfrm>
                  <a:off x="5534" y="3015"/>
                  <a:ext cx="3" cy="2"/>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899">
                  <a:extLst>
                    <a:ext uri="{FF2B5EF4-FFF2-40B4-BE49-F238E27FC236}">
                      <a16:creationId xmlns:a16="http://schemas.microsoft.com/office/drawing/2014/main" id="{2142C034-9732-41CF-8EC9-637922A001ED}"/>
                    </a:ext>
                  </a:extLst>
                </p:cNvPr>
                <p:cNvSpPr>
                  <a:spLocks/>
                </p:cNvSpPr>
                <p:nvPr/>
              </p:nvSpPr>
              <p:spPr bwMode="auto">
                <a:xfrm>
                  <a:off x="5569" y="3644"/>
                  <a:ext cx="4" cy="4"/>
                </a:xfrm>
                <a:custGeom>
                  <a:avLst/>
                  <a:gdLst>
                    <a:gd name="T0" fmla="*/ 1 w 4"/>
                    <a:gd name="T1" fmla="*/ 3 h 4"/>
                    <a:gd name="T2" fmla="*/ 2 w 4"/>
                    <a:gd name="T3" fmla="*/ 4 h 4"/>
                    <a:gd name="T4" fmla="*/ 4 w 4"/>
                    <a:gd name="T5" fmla="*/ 2 h 4"/>
                    <a:gd name="T6" fmla="*/ 2 w 4"/>
                    <a:gd name="T7" fmla="*/ 0 h 4"/>
                    <a:gd name="T8" fmla="*/ 0 w 4"/>
                    <a:gd name="T9" fmla="*/ 1 h 4"/>
                    <a:gd name="T10" fmla="*/ 1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1" y="3"/>
                      </a:moveTo>
                      <a:lnTo>
                        <a:pt x="2" y="4"/>
                      </a:lnTo>
                      <a:lnTo>
                        <a:pt x="4" y="2"/>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900">
                  <a:extLst>
                    <a:ext uri="{FF2B5EF4-FFF2-40B4-BE49-F238E27FC236}">
                      <a16:creationId xmlns:a16="http://schemas.microsoft.com/office/drawing/2014/main" id="{8A8CD8B0-E769-4D86-885C-7D625E811A06}"/>
                    </a:ext>
                  </a:extLst>
                </p:cNvPr>
                <p:cNvSpPr>
                  <a:spLocks/>
                </p:cNvSpPr>
                <p:nvPr/>
              </p:nvSpPr>
              <p:spPr bwMode="auto">
                <a:xfrm>
                  <a:off x="5621" y="2997"/>
                  <a:ext cx="2" cy="4"/>
                </a:xfrm>
                <a:custGeom>
                  <a:avLst/>
                  <a:gdLst>
                    <a:gd name="T0" fmla="*/ 0 w 2"/>
                    <a:gd name="T1" fmla="*/ 0 h 4"/>
                    <a:gd name="T2" fmla="*/ 0 w 2"/>
                    <a:gd name="T3" fmla="*/ 4 h 4"/>
                    <a:gd name="T4" fmla="*/ 2 w 2"/>
                    <a:gd name="T5" fmla="*/ 4 h 4"/>
                    <a:gd name="T6" fmla="*/ 2 w 2"/>
                    <a:gd name="T7" fmla="*/ 4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4"/>
                      </a:lnTo>
                      <a:lnTo>
                        <a:pt x="2" y="4"/>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901">
                  <a:extLst>
                    <a:ext uri="{FF2B5EF4-FFF2-40B4-BE49-F238E27FC236}">
                      <a16:creationId xmlns:a16="http://schemas.microsoft.com/office/drawing/2014/main" id="{2A2B0D43-4132-445B-B6BD-B78B13AF7893}"/>
                    </a:ext>
                  </a:extLst>
                </p:cNvPr>
                <p:cNvSpPr>
                  <a:spLocks/>
                </p:cNvSpPr>
                <p:nvPr/>
              </p:nvSpPr>
              <p:spPr bwMode="auto">
                <a:xfrm>
                  <a:off x="5603" y="3600"/>
                  <a:ext cx="3" cy="1"/>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1"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902">
                  <a:extLst>
                    <a:ext uri="{FF2B5EF4-FFF2-40B4-BE49-F238E27FC236}">
                      <a16:creationId xmlns:a16="http://schemas.microsoft.com/office/drawing/2014/main" id="{C8AAA5FE-C069-4C21-801F-6A9EFEDC4297}"/>
                    </a:ext>
                  </a:extLst>
                </p:cNvPr>
                <p:cNvSpPr>
                  <a:spLocks/>
                </p:cNvSpPr>
                <p:nvPr/>
              </p:nvSpPr>
              <p:spPr bwMode="auto">
                <a:xfrm>
                  <a:off x="5571" y="3638"/>
                  <a:ext cx="1" cy="3"/>
                </a:xfrm>
                <a:custGeom>
                  <a:avLst/>
                  <a:gdLst>
                    <a:gd name="T0" fmla="*/ 0 w 1"/>
                    <a:gd name="T1" fmla="*/ 0 h 3"/>
                    <a:gd name="T2" fmla="*/ 0 w 1"/>
                    <a:gd name="T3" fmla="*/ 1 h 3"/>
                    <a:gd name="T4" fmla="*/ 0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0" y="3"/>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903">
                  <a:extLst>
                    <a:ext uri="{FF2B5EF4-FFF2-40B4-BE49-F238E27FC236}">
                      <a16:creationId xmlns:a16="http://schemas.microsoft.com/office/drawing/2014/main" id="{2B62D93A-57AF-4742-BB55-C752827A5B28}"/>
                    </a:ext>
                  </a:extLst>
                </p:cNvPr>
                <p:cNvSpPr>
                  <a:spLocks/>
                </p:cNvSpPr>
                <p:nvPr/>
              </p:nvSpPr>
              <p:spPr bwMode="auto">
                <a:xfrm>
                  <a:off x="5561" y="3646"/>
                  <a:ext cx="54" cy="83"/>
                </a:xfrm>
                <a:custGeom>
                  <a:avLst/>
                  <a:gdLst>
                    <a:gd name="T0" fmla="*/ 61 w 69"/>
                    <a:gd name="T1" fmla="*/ 15 h 107"/>
                    <a:gd name="T2" fmla="*/ 58 w 69"/>
                    <a:gd name="T3" fmla="*/ 14 h 107"/>
                    <a:gd name="T4" fmla="*/ 53 w 69"/>
                    <a:gd name="T5" fmla="*/ 18 h 107"/>
                    <a:gd name="T6" fmla="*/ 40 w 69"/>
                    <a:gd name="T7" fmla="*/ 19 h 107"/>
                    <a:gd name="T8" fmla="*/ 38 w 69"/>
                    <a:gd name="T9" fmla="*/ 19 h 107"/>
                    <a:gd name="T10" fmla="*/ 32 w 69"/>
                    <a:gd name="T11" fmla="*/ 22 h 107"/>
                    <a:gd name="T12" fmla="*/ 23 w 69"/>
                    <a:gd name="T13" fmla="*/ 13 h 107"/>
                    <a:gd name="T14" fmla="*/ 17 w 69"/>
                    <a:gd name="T15" fmla="*/ 3 h 107"/>
                    <a:gd name="T16" fmla="*/ 15 w 69"/>
                    <a:gd name="T17" fmla="*/ 7 h 107"/>
                    <a:gd name="T18" fmla="*/ 9 w 69"/>
                    <a:gd name="T19" fmla="*/ 3 h 107"/>
                    <a:gd name="T20" fmla="*/ 4 w 69"/>
                    <a:gd name="T21" fmla="*/ 2 h 107"/>
                    <a:gd name="T22" fmla="*/ 3 w 69"/>
                    <a:gd name="T23" fmla="*/ 8 h 107"/>
                    <a:gd name="T24" fmla="*/ 4 w 69"/>
                    <a:gd name="T25" fmla="*/ 21 h 107"/>
                    <a:gd name="T26" fmla="*/ 3 w 69"/>
                    <a:gd name="T27" fmla="*/ 36 h 107"/>
                    <a:gd name="T28" fmla="*/ 3 w 69"/>
                    <a:gd name="T29" fmla="*/ 50 h 107"/>
                    <a:gd name="T30" fmla="*/ 5 w 69"/>
                    <a:gd name="T31" fmla="*/ 54 h 107"/>
                    <a:gd name="T32" fmla="*/ 4 w 69"/>
                    <a:gd name="T33" fmla="*/ 58 h 107"/>
                    <a:gd name="T34" fmla="*/ 0 w 69"/>
                    <a:gd name="T35" fmla="*/ 58 h 107"/>
                    <a:gd name="T36" fmla="*/ 2 w 69"/>
                    <a:gd name="T37" fmla="*/ 68 h 107"/>
                    <a:gd name="T38" fmla="*/ 2 w 69"/>
                    <a:gd name="T39" fmla="*/ 82 h 107"/>
                    <a:gd name="T40" fmla="*/ 3 w 69"/>
                    <a:gd name="T41" fmla="*/ 86 h 107"/>
                    <a:gd name="T42" fmla="*/ 7 w 69"/>
                    <a:gd name="T43" fmla="*/ 93 h 107"/>
                    <a:gd name="T44" fmla="*/ 5 w 69"/>
                    <a:gd name="T45" fmla="*/ 101 h 107"/>
                    <a:gd name="T46" fmla="*/ 10 w 69"/>
                    <a:gd name="T47" fmla="*/ 101 h 107"/>
                    <a:gd name="T48" fmla="*/ 15 w 69"/>
                    <a:gd name="T49" fmla="*/ 99 h 107"/>
                    <a:gd name="T50" fmla="*/ 17 w 69"/>
                    <a:gd name="T51" fmla="*/ 107 h 107"/>
                    <a:gd name="T52" fmla="*/ 23 w 69"/>
                    <a:gd name="T53" fmla="*/ 100 h 107"/>
                    <a:gd name="T54" fmla="*/ 25 w 69"/>
                    <a:gd name="T55" fmla="*/ 89 h 107"/>
                    <a:gd name="T56" fmla="*/ 29 w 69"/>
                    <a:gd name="T57" fmla="*/ 90 h 107"/>
                    <a:gd name="T58" fmla="*/ 34 w 69"/>
                    <a:gd name="T59" fmla="*/ 82 h 107"/>
                    <a:gd name="T60" fmla="*/ 36 w 69"/>
                    <a:gd name="T61" fmla="*/ 88 h 107"/>
                    <a:gd name="T62" fmla="*/ 41 w 69"/>
                    <a:gd name="T63" fmla="*/ 83 h 107"/>
                    <a:gd name="T64" fmla="*/ 42 w 69"/>
                    <a:gd name="T65" fmla="*/ 89 h 107"/>
                    <a:gd name="T66" fmla="*/ 39 w 69"/>
                    <a:gd name="T67" fmla="*/ 93 h 107"/>
                    <a:gd name="T68" fmla="*/ 44 w 69"/>
                    <a:gd name="T69" fmla="*/ 92 h 107"/>
                    <a:gd name="T70" fmla="*/ 48 w 69"/>
                    <a:gd name="T71" fmla="*/ 82 h 107"/>
                    <a:gd name="T72" fmla="*/ 47 w 69"/>
                    <a:gd name="T73" fmla="*/ 76 h 107"/>
                    <a:gd name="T74" fmla="*/ 50 w 69"/>
                    <a:gd name="T75" fmla="*/ 71 h 107"/>
                    <a:gd name="T76" fmla="*/ 52 w 69"/>
                    <a:gd name="T77" fmla="*/ 60 h 107"/>
                    <a:gd name="T78" fmla="*/ 56 w 69"/>
                    <a:gd name="T79" fmla="*/ 54 h 107"/>
                    <a:gd name="T80" fmla="*/ 58 w 69"/>
                    <a:gd name="T81" fmla="*/ 63 h 107"/>
                    <a:gd name="T82" fmla="*/ 60 w 69"/>
                    <a:gd name="T83" fmla="*/ 54 h 107"/>
                    <a:gd name="T84" fmla="*/ 60 w 69"/>
                    <a:gd name="T85" fmla="*/ 47 h 107"/>
                    <a:gd name="T86" fmla="*/ 63 w 69"/>
                    <a:gd name="T87" fmla="*/ 34 h 107"/>
                    <a:gd name="T88" fmla="*/ 68 w 69"/>
                    <a:gd name="T89" fmla="*/ 18 h 107"/>
                    <a:gd name="T90" fmla="*/ 65 w 69"/>
                    <a:gd name="T91"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07">
                      <a:moveTo>
                        <a:pt x="63" y="11"/>
                      </a:moveTo>
                      <a:cubicBezTo>
                        <a:pt x="61" y="15"/>
                        <a:pt x="61" y="15"/>
                        <a:pt x="61" y="15"/>
                      </a:cubicBezTo>
                      <a:cubicBezTo>
                        <a:pt x="60" y="14"/>
                        <a:pt x="60" y="14"/>
                        <a:pt x="60" y="14"/>
                      </a:cubicBezTo>
                      <a:cubicBezTo>
                        <a:pt x="58" y="14"/>
                        <a:pt x="58" y="14"/>
                        <a:pt x="58" y="14"/>
                      </a:cubicBezTo>
                      <a:cubicBezTo>
                        <a:pt x="55" y="16"/>
                        <a:pt x="55" y="16"/>
                        <a:pt x="55" y="16"/>
                      </a:cubicBezTo>
                      <a:cubicBezTo>
                        <a:pt x="53" y="18"/>
                        <a:pt x="53" y="18"/>
                        <a:pt x="53" y="18"/>
                      </a:cubicBezTo>
                      <a:cubicBezTo>
                        <a:pt x="42" y="17"/>
                        <a:pt x="42" y="17"/>
                        <a:pt x="42" y="17"/>
                      </a:cubicBezTo>
                      <a:cubicBezTo>
                        <a:pt x="40" y="19"/>
                        <a:pt x="40" y="19"/>
                        <a:pt x="40" y="19"/>
                      </a:cubicBezTo>
                      <a:cubicBezTo>
                        <a:pt x="40" y="23"/>
                        <a:pt x="40" y="23"/>
                        <a:pt x="40" y="23"/>
                      </a:cubicBezTo>
                      <a:cubicBezTo>
                        <a:pt x="38" y="19"/>
                        <a:pt x="38" y="19"/>
                        <a:pt x="38" y="19"/>
                      </a:cubicBezTo>
                      <a:cubicBezTo>
                        <a:pt x="34" y="20"/>
                        <a:pt x="34" y="20"/>
                        <a:pt x="34" y="20"/>
                      </a:cubicBezTo>
                      <a:cubicBezTo>
                        <a:pt x="32" y="22"/>
                        <a:pt x="32" y="22"/>
                        <a:pt x="32" y="22"/>
                      </a:cubicBezTo>
                      <a:cubicBezTo>
                        <a:pt x="28" y="19"/>
                        <a:pt x="28" y="19"/>
                        <a:pt x="28" y="19"/>
                      </a:cubicBezTo>
                      <a:cubicBezTo>
                        <a:pt x="23" y="13"/>
                        <a:pt x="23" y="13"/>
                        <a:pt x="23" y="13"/>
                      </a:cubicBezTo>
                      <a:cubicBezTo>
                        <a:pt x="17" y="9"/>
                        <a:pt x="17" y="9"/>
                        <a:pt x="17" y="9"/>
                      </a:cubicBezTo>
                      <a:cubicBezTo>
                        <a:pt x="17" y="3"/>
                        <a:pt x="17" y="3"/>
                        <a:pt x="17" y="3"/>
                      </a:cubicBezTo>
                      <a:cubicBezTo>
                        <a:pt x="15" y="5"/>
                        <a:pt x="15" y="5"/>
                        <a:pt x="15" y="5"/>
                      </a:cubicBezTo>
                      <a:cubicBezTo>
                        <a:pt x="15" y="7"/>
                        <a:pt x="15" y="7"/>
                        <a:pt x="15" y="7"/>
                      </a:cubicBezTo>
                      <a:cubicBezTo>
                        <a:pt x="12" y="5"/>
                        <a:pt x="12" y="5"/>
                        <a:pt x="12" y="5"/>
                      </a:cubicBezTo>
                      <a:cubicBezTo>
                        <a:pt x="9" y="3"/>
                        <a:pt x="9" y="3"/>
                        <a:pt x="9" y="3"/>
                      </a:cubicBezTo>
                      <a:cubicBezTo>
                        <a:pt x="5" y="0"/>
                        <a:pt x="5" y="0"/>
                        <a:pt x="5" y="0"/>
                      </a:cubicBezTo>
                      <a:cubicBezTo>
                        <a:pt x="4" y="2"/>
                        <a:pt x="4" y="2"/>
                        <a:pt x="4" y="2"/>
                      </a:cubicBezTo>
                      <a:cubicBezTo>
                        <a:pt x="4" y="7"/>
                        <a:pt x="4" y="7"/>
                        <a:pt x="4" y="7"/>
                      </a:cubicBezTo>
                      <a:cubicBezTo>
                        <a:pt x="3" y="8"/>
                        <a:pt x="3" y="8"/>
                        <a:pt x="3" y="8"/>
                      </a:cubicBezTo>
                      <a:cubicBezTo>
                        <a:pt x="3" y="12"/>
                        <a:pt x="3" y="12"/>
                        <a:pt x="3" y="12"/>
                      </a:cubicBezTo>
                      <a:cubicBezTo>
                        <a:pt x="4" y="21"/>
                        <a:pt x="4" y="21"/>
                        <a:pt x="4" y="21"/>
                      </a:cubicBezTo>
                      <a:cubicBezTo>
                        <a:pt x="3" y="26"/>
                        <a:pt x="3" y="26"/>
                        <a:pt x="3" y="26"/>
                      </a:cubicBezTo>
                      <a:cubicBezTo>
                        <a:pt x="3" y="36"/>
                        <a:pt x="3" y="36"/>
                        <a:pt x="3" y="36"/>
                      </a:cubicBezTo>
                      <a:cubicBezTo>
                        <a:pt x="4" y="44"/>
                        <a:pt x="4" y="44"/>
                        <a:pt x="4" y="44"/>
                      </a:cubicBezTo>
                      <a:cubicBezTo>
                        <a:pt x="3" y="50"/>
                        <a:pt x="3" y="50"/>
                        <a:pt x="3" y="50"/>
                      </a:cubicBezTo>
                      <a:cubicBezTo>
                        <a:pt x="5" y="51"/>
                        <a:pt x="5" y="51"/>
                        <a:pt x="5" y="51"/>
                      </a:cubicBezTo>
                      <a:cubicBezTo>
                        <a:pt x="5" y="54"/>
                        <a:pt x="5" y="54"/>
                        <a:pt x="5" y="54"/>
                      </a:cubicBezTo>
                      <a:cubicBezTo>
                        <a:pt x="8" y="58"/>
                        <a:pt x="8" y="58"/>
                        <a:pt x="8" y="58"/>
                      </a:cubicBezTo>
                      <a:cubicBezTo>
                        <a:pt x="4" y="58"/>
                        <a:pt x="4" y="58"/>
                        <a:pt x="4" y="58"/>
                      </a:cubicBezTo>
                      <a:cubicBezTo>
                        <a:pt x="1" y="53"/>
                        <a:pt x="1" y="53"/>
                        <a:pt x="1" y="53"/>
                      </a:cubicBezTo>
                      <a:cubicBezTo>
                        <a:pt x="0" y="58"/>
                        <a:pt x="0" y="58"/>
                        <a:pt x="0" y="58"/>
                      </a:cubicBezTo>
                      <a:cubicBezTo>
                        <a:pt x="0" y="65"/>
                        <a:pt x="0" y="65"/>
                        <a:pt x="0" y="65"/>
                      </a:cubicBezTo>
                      <a:cubicBezTo>
                        <a:pt x="2" y="68"/>
                        <a:pt x="2" y="68"/>
                        <a:pt x="2" y="68"/>
                      </a:cubicBezTo>
                      <a:cubicBezTo>
                        <a:pt x="2" y="70"/>
                        <a:pt x="2" y="70"/>
                        <a:pt x="2" y="70"/>
                      </a:cubicBezTo>
                      <a:cubicBezTo>
                        <a:pt x="2" y="82"/>
                        <a:pt x="2" y="82"/>
                        <a:pt x="2" y="82"/>
                      </a:cubicBezTo>
                      <a:cubicBezTo>
                        <a:pt x="4" y="84"/>
                        <a:pt x="4" y="84"/>
                        <a:pt x="4" y="84"/>
                      </a:cubicBezTo>
                      <a:cubicBezTo>
                        <a:pt x="3" y="86"/>
                        <a:pt x="3" y="86"/>
                        <a:pt x="3" y="86"/>
                      </a:cubicBezTo>
                      <a:cubicBezTo>
                        <a:pt x="4" y="92"/>
                        <a:pt x="4" y="92"/>
                        <a:pt x="4" y="92"/>
                      </a:cubicBezTo>
                      <a:cubicBezTo>
                        <a:pt x="7" y="93"/>
                        <a:pt x="7" y="93"/>
                        <a:pt x="7" y="93"/>
                      </a:cubicBezTo>
                      <a:cubicBezTo>
                        <a:pt x="5" y="96"/>
                        <a:pt x="5" y="96"/>
                        <a:pt x="5" y="96"/>
                      </a:cubicBezTo>
                      <a:cubicBezTo>
                        <a:pt x="5" y="101"/>
                        <a:pt x="5" y="101"/>
                        <a:pt x="5" y="101"/>
                      </a:cubicBezTo>
                      <a:cubicBezTo>
                        <a:pt x="5" y="101"/>
                        <a:pt x="7" y="101"/>
                        <a:pt x="7" y="101"/>
                      </a:cubicBezTo>
                      <a:cubicBezTo>
                        <a:pt x="10" y="101"/>
                        <a:pt x="10" y="101"/>
                        <a:pt x="10" y="101"/>
                      </a:cubicBezTo>
                      <a:cubicBezTo>
                        <a:pt x="12" y="104"/>
                        <a:pt x="12" y="104"/>
                        <a:pt x="12" y="104"/>
                      </a:cubicBezTo>
                      <a:cubicBezTo>
                        <a:pt x="15" y="99"/>
                        <a:pt x="15" y="99"/>
                        <a:pt x="15" y="99"/>
                      </a:cubicBezTo>
                      <a:cubicBezTo>
                        <a:pt x="15" y="103"/>
                        <a:pt x="15" y="103"/>
                        <a:pt x="15" y="103"/>
                      </a:cubicBezTo>
                      <a:cubicBezTo>
                        <a:pt x="17" y="107"/>
                        <a:pt x="17" y="107"/>
                        <a:pt x="17" y="107"/>
                      </a:cubicBezTo>
                      <a:cubicBezTo>
                        <a:pt x="20" y="107"/>
                        <a:pt x="20" y="107"/>
                        <a:pt x="20" y="107"/>
                      </a:cubicBezTo>
                      <a:cubicBezTo>
                        <a:pt x="23" y="100"/>
                        <a:pt x="23" y="100"/>
                        <a:pt x="23" y="100"/>
                      </a:cubicBezTo>
                      <a:cubicBezTo>
                        <a:pt x="24" y="96"/>
                        <a:pt x="24" y="96"/>
                        <a:pt x="24" y="96"/>
                      </a:cubicBezTo>
                      <a:cubicBezTo>
                        <a:pt x="25" y="89"/>
                        <a:pt x="25" y="89"/>
                        <a:pt x="25" y="89"/>
                      </a:cubicBezTo>
                      <a:cubicBezTo>
                        <a:pt x="28" y="92"/>
                        <a:pt x="28" y="92"/>
                        <a:pt x="28" y="92"/>
                      </a:cubicBezTo>
                      <a:cubicBezTo>
                        <a:pt x="29" y="90"/>
                        <a:pt x="29" y="90"/>
                        <a:pt x="29" y="90"/>
                      </a:cubicBezTo>
                      <a:cubicBezTo>
                        <a:pt x="32" y="87"/>
                        <a:pt x="32" y="87"/>
                        <a:pt x="32" y="87"/>
                      </a:cubicBezTo>
                      <a:cubicBezTo>
                        <a:pt x="34" y="82"/>
                        <a:pt x="34" y="82"/>
                        <a:pt x="34" y="82"/>
                      </a:cubicBezTo>
                      <a:cubicBezTo>
                        <a:pt x="34" y="87"/>
                        <a:pt x="34" y="87"/>
                        <a:pt x="34" y="87"/>
                      </a:cubicBezTo>
                      <a:cubicBezTo>
                        <a:pt x="36" y="88"/>
                        <a:pt x="36" y="88"/>
                        <a:pt x="36" y="88"/>
                      </a:cubicBezTo>
                      <a:cubicBezTo>
                        <a:pt x="38" y="84"/>
                        <a:pt x="38" y="84"/>
                        <a:pt x="38" y="84"/>
                      </a:cubicBezTo>
                      <a:cubicBezTo>
                        <a:pt x="41" y="83"/>
                        <a:pt x="41" y="83"/>
                        <a:pt x="41" y="83"/>
                      </a:cubicBezTo>
                      <a:cubicBezTo>
                        <a:pt x="43" y="85"/>
                        <a:pt x="43" y="85"/>
                        <a:pt x="43" y="85"/>
                      </a:cubicBezTo>
                      <a:cubicBezTo>
                        <a:pt x="42" y="89"/>
                        <a:pt x="42" y="89"/>
                        <a:pt x="42" y="89"/>
                      </a:cubicBezTo>
                      <a:cubicBezTo>
                        <a:pt x="39" y="87"/>
                        <a:pt x="39" y="87"/>
                        <a:pt x="39" y="87"/>
                      </a:cubicBezTo>
                      <a:cubicBezTo>
                        <a:pt x="39" y="93"/>
                        <a:pt x="39" y="93"/>
                        <a:pt x="39" y="93"/>
                      </a:cubicBezTo>
                      <a:cubicBezTo>
                        <a:pt x="42" y="92"/>
                        <a:pt x="42" y="92"/>
                        <a:pt x="42" y="92"/>
                      </a:cubicBezTo>
                      <a:cubicBezTo>
                        <a:pt x="44" y="92"/>
                        <a:pt x="44" y="92"/>
                        <a:pt x="44" y="92"/>
                      </a:cubicBezTo>
                      <a:cubicBezTo>
                        <a:pt x="48" y="85"/>
                        <a:pt x="48" y="85"/>
                        <a:pt x="48" y="85"/>
                      </a:cubicBezTo>
                      <a:cubicBezTo>
                        <a:pt x="48" y="82"/>
                        <a:pt x="48" y="82"/>
                        <a:pt x="48" y="82"/>
                      </a:cubicBezTo>
                      <a:cubicBezTo>
                        <a:pt x="45" y="80"/>
                        <a:pt x="45" y="80"/>
                        <a:pt x="45" y="80"/>
                      </a:cubicBezTo>
                      <a:cubicBezTo>
                        <a:pt x="47" y="76"/>
                        <a:pt x="47" y="76"/>
                        <a:pt x="47" y="76"/>
                      </a:cubicBezTo>
                      <a:cubicBezTo>
                        <a:pt x="47" y="71"/>
                        <a:pt x="47" y="71"/>
                        <a:pt x="47" y="71"/>
                      </a:cubicBezTo>
                      <a:cubicBezTo>
                        <a:pt x="50" y="71"/>
                        <a:pt x="50" y="71"/>
                        <a:pt x="50" y="71"/>
                      </a:cubicBezTo>
                      <a:cubicBezTo>
                        <a:pt x="52" y="69"/>
                        <a:pt x="52" y="69"/>
                        <a:pt x="52" y="69"/>
                      </a:cubicBezTo>
                      <a:cubicBezTo>
                        <a:pt x="52" y="60"/>
                        <a:pt x="52" y="60"/>
                        <a:pt x="52" y="60"/>
                      </a:cubicBezTo>
                      <a:cubicBezTo>
                        <a:pt x="54" y="58"/>
                        <a:pt x="54" y="58"/>
                        <a:pt x="54" y="58"/>
                      </a:cubicBezTo>
                      <a:cubicBezTo>
                        <a:pt x="56" y="54"/>
                        <a:pt x="56" y="54"/>
                        <a:pt x="56" y="54"/>
                      </a:cubicBezTo>
                      <a:cubicBezTo>
                        <a:pt x="58" y="60"/>
                        <a:pt x="58" y="60"/>
                        <a:pt x="58" y="60"/>
                      </a:cubicBezTo>
                      <a:cubicBezTo>
                        <a:pt x="58" y="63"/>
                        <a:pt x="58" y="63"/>
                        <a:pt x="58" y="63"/>
                      </a:cubicBezTo>
                      <a:cubicBezTo>
                        <a:pt x="60" y="58"/>
                        <a:pt x="60" y="58"/>
                        <a:pt x="60" y="58"/>
                      </a:cubicBezTo>
                      <a:cubicBezTo>
                        <a:pt x="60" y="54"/>
                        <a:pt x="60" y="54"/>
                        <a:pt x="60" y="54"/>
                      </a:cubicBezTo>
                      <a:cubicBezTo>
                        <a:pt x="61" y="52"/>
                        <a:pt x="61" y="52"/>
                        <a:pt x="61" y="52"/>
                      </a:cubicBezTo>
                      <a:cubicBezTo>
                        <a:pt x="60" y="47"/>
                        <a:pt x="60" y="47"/>
                        <a:pt x="60" y="47"/>
                      </a:cubicBezTo>
                      <a:cubicBezTo>
                        <a:pt x="62" y="42"/>
                        <a:pt x="62" y="42"/>
                        <a:pt x="62" y="42"/>
                      </a:cubicBezTo>
                      <a:cubicBezTo>
                        <a:pt x="63" y="34"/>
                        <a:pt x="63" y="34"/>
                        <a:pt x="63" y="34"/>
                      </a:cubicBezTo>
                      <a:cubicBezTo>
                        <a:pt x="66" y="30"/>
                        <a:pt x="66" y="30"/>
                        <a:pt x="66" y="30"/>
                      </a:cubicBezTo>
                      <a:cubicBezTo>
                        <a:pt x="68" y="18"/>
                        <a:pt x="68" y="18"/>
                        <a:pt x="68" y="18"/>
                      </a:cubicBezTo>
                      <a:cubicBezTo>
                        <a:pt x="69" y="15"/>
                        <a:pt x="69" y="15"/>
                        <a:pt x="69" y="15"/>
                      </a:cubicBezTo>
                      <a:cubicBezTo>
                        <a:pt x="65" y="11"/>
                        <a:pt x="65" y="11"/>
                        <a:pt x="65" y="11"/>
                      </a:cubicBezTo>
                      <a:lnTo>
                        <a:pt x="63"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904">
                  <a:extLst>
                    <a:ext uri="{FF2B5EF4-FFF2-40B4-BE49-F238E27FC236}">
                      <a16:creationId xmlns:a16="http://schemas.microsoft.com/office/drawing/2014/main" id="{28AB4ABF-BB0D-48E4-96AF-8FBCFDBCFCF7}"/>
                    </a:ext>
                  </a:extLst>
                </p:cNvPr>
                <p:cNvSpPr>
                  <a:spLocks/>
                </p:cNvSpPr>
                <p:nvPr/>
              </p:nvSpPr>
              <p:spPr bwMode="auto">
                <a:xfrm>
                  <a:off x="5582" y="3717"/>
                  <a:ext cx="4" cy="8"/>
                </a:xfrm>
                <a:custGeom>
                  <a:avLst/>
                  <a:gdLst>
                    <a:gd name="T0" fmla="*/ 2 w 4"/>
                    <a:gd name="T1" fmla="*/ 1 h 8"/>
                    <a:gd name="T2" fmla="*/ 2 w 4"/>
                    <a:gd name="T3" fmla="*/ 3 h 8"/>
                    <a:gd name="T4" fmla="*/ 0 w 4"/>
                    <a:gd name="T5" fmla="*/ 7 h 8"/>
                    <a:gd name="T6" fmla="*/ 2 w 4"/>
                    <a:gd name="T7" fmla="*/ 8 h 8"/>
                    <a:gd name="T8" fmla="*/ 3 w 4"/>
                    <a:gd name="T9" fmla="*/ 4 h 8"/>
                    <a:gd name="T10" fmla="*/ 4 w 4"/>
                    <a:gd name="T11" fmla="*/ 2 h 8"/>
                    <a:gd name="T12" fmla="*/ 3 w 4"/>
                    <a:gd name="T13" fmla="*/ 0 h 8"/>
                    <a:gd name="T14" fmla="*/ 2 w 4"/>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1"/>
                      </a:moveTo>
                      <a:lnTo>
                        <a:pt x="2" y="3"/>
                      </a:lnTo>
                      <a:lnTo>
                        <a:pt x="0" y="7"/>
                      </a:lnTo>
                      <a:lnTo>
                        <a:pt x="2" y="8"/>
                      </a:lnTo>
                      <a:lnTo>
                        <a:pt x="3" y="4"/>
                      </a:lnTo>
                      <a:lnTo>
                        <a:pt x="4" y="2"/>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905">
                  <a:extLst>
                    <a:ext uri="{FF2B5EF4-FFF2-40B4-BE49-F238E27FC236}">
                      <a16:creationId xmlns:a16="http://schemas.microsoft.com/office/drawing/2014/main" id="{D0CF058D-CCBA-4CC1-B52F-91EEF16D3123}"/>
                    </a:ext>
                  </a:extLst>
                </p:cNvPr>
                <p:cNvSpPr>
                  <a:spLocks/>
                </p:cNvSpPr>
                <p:nvPr/>
              </p:nvSpPr>
              <p:spPr bwMode="auto">
                <a:xfrm>
                  <a:off x="5559" y="3615"/>
                  <a:ext cx="7" cy="17"/>
                </a:xfrm>
                <a:custGeom>
                  <a:avLst/>
                  <a:gdLst>
                    <a:gd name="T0" fmla="*/ 5 w 7"/>
                    <a:gd name="T1" fmla="*/ 13 h 17"/>
                    <a:gd name="T2" fmla="*/ 7 w 7"/>
                    <a:gd name="T3" fmla="*/ 9 h 17"/>
                    <a:gd name="T4" fmla="*/ 5 w 7"/>
                    <a:gd name="T5" fmla="*/ 7 h 17"/>
                    <a:gd name="T6" fmla="*/ 6 w 7"/>
                    <a:gd name="T7" fmla="*/ 1 h 17"/>
                    <a:gd name="T8" fmla="*/ 5 w 7"/>
                    <a:gd name="T9" fmla="*/ 0 h 17"/>
                    <a:gd name="T10" fmla="*/ 3 w 7"/>
                    <a:gd name="T11" fmla="*/ 1 h 17"/>
                    <a:gd name="T12" fmla="*/ 2 w 7"/>
                    <a:gd name="T13" fmla="*/ 4 h 17"/>
                    <a:gd name="T14" fmla="*/ 2 w 7"/>
                    <a:gd name="T15" fmla="*/ 7 h 17"/>
                    <a:gd name="T16" fmla="*/ 0 w 7"/>
                    <a:gd name="T17" fmla="*/ 10 h 17"/>
                    <a:gd name="T18" fmla="*/ 0 w 7"/>
                    <a:gd name="T19" fmla="*/ 13 h 17"/>
                    <a:gd name="T20" fmla="*/ 0 w 7"/>
                    <a:gd name="T21" fmla="*/ 15 h 17"/>
                    <a:gd name="T22" fmla="*/ 2 w 7"/>
                    <a:gd name="T23" fmla="*/ 17 h 17"/>
                    <a:gd name="T24" fmla="*/ 5 w 7"/>
                    <a:gd name="T25" fmla="*/ 14 h 17"/>
                    <a:gd name="T26" fmla="*/ 5 w 7"/>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7">
                      <a:moveTo>
                        <a:pt x="5" y="13"/>
                      </a:moveTo>
                      <a:lnTo>
                        <a:pt x="7" y="9"/>
                      </a:lnTo>
                      <a:lnTo>
                        <a:pt x="5" y="7"/>
                      </a:lnTo>
                      <a:lnTo>
                        <a:pt x="6" y="1"/>
                      </a:lnTo>
                      <a:lnTo>
                        <a:pt x="5" y="0"/>
                      </a:lnTo>
                      <a:lnTo>
                        <a:pt x="3" y="1"/>
                      </a:lnTo>
                      <a:lnTo>
                        <a:pt x="2" y="4"/>
                      </a:lnTo>
                      <a:lnTo>
                        <a:pt x="2" y="7"/>
                      </a:lnTo>
                      <a:lnTo>
                        <a:pt x="0" y="10"/>
                      </a:lnTo>
                      <a:lnTo>
                        <a:pt x="0" y="13"/>
                      </a:lnTo>
                      <a:lnTo>
                        <a:pt x="0" y="15"/>
                      </a:lnTo>
                      <a:lnTo>
                        <a:pt x="2" y="17"/>
                      </a:lnTo>
                      <a:lnTo>
                        <a:pt x="5" y="14"/>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906">
                  <a:extLst>
                    <a:ext uri="{FF2B5EF4-FFF2-40B4-BE49-F238E27FC236}">
                      <a16:creationId xmlns:a16="http://schemas.microsoft.com/office/drawing/2014/main" id="{75E53436-2E0A-479E-A4B2-2BF75D28742E}"/>
                    </a:ext>
                  </a:extLst>
                </p:cNvPr>
                <p:cNvSpPr>
                  <a:spLocks/>
                </p:cNvSpPr>
                <p:nvPr/>
              </p:nvSpPr>
              <p:spPr bwMode="auto">
                <a:xfrm>
                  <a:off x="5600" y="3702"/>
                  <a:ext cx="2" cy="3"/>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907">
                  <a:extLst>
                    <a:ext uri="{FF2B5EF4-FFF2-40B4-BE49-F238E27FC236}">
                      <a16:creationId xmlns:a16="http://schemas.microsoft.com/office/drawing/2014/main" id="{0EF3E49A-700E-4313-ADD5-39F71B5995C0}"/>
                    </a:ext>
                  </a:extLst>
                </p:cNvPr>
                <p:cNvSpPr>
                  <a:spLocks/>
                </p:cNvSpPr>
                <p:nvPr/>
              </p:nvSpPr>
              <p:spPr bwMode="auto">
                <a:xfrm>
                  <a:off x="5722" y="3222"/>
                  <a:ext cx="1" cy="3"/>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908">
                  <a:extLst>
                    <a:ext uri="{FF2B5EF4-FFF2-40B4-BE49-F238E27FC236}">
                      <a16:creationId xmlns:a16="http://schemas.microsoft.com/office/drawing/2014/main" id="{CFAEEC91-DE28-4326-953C-3549C5911103}"/>
                    </a:ext>
                  </a:extLst>
                </p:cNvPr>
                <p:cNvSpPr>
                  <a:spLocks/>
                </p:cNvSpPr>
                <p:nvPr/>
              </p:nvSpPr>
              <p:spPr bwMode="auto">
                <a:xfrm>
                  <a:off x="5530" y="30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909">
                  <a:extLst>
                    <a:ext uri="{FF2B5EF4-FFF2-40B4-BE49-F238E27FC236}">
                      <a16:creationId xmlns:a16="http://schemas.microsoft.com/office/drawing/2014/main" id="{F1F1F512-AEE7-466A-A7DC-7485E1F233AA}"/>
                    </a:ext>
                  </a:extLst>
                </p:cNvPr>
                <p:cNvSpPr>
                  <a:spLocks/>
                </p:cNvSpPr>
                <p:nvPr/>
              </p:nvSpPr>
              <p:spPr bwMode="auto">
                <a:xfrm>
                  <a:off x="5749" y="3275"/>
                  <a:ext cx="6" cy="25"/>
                </a:xfrm>
                <a:custGeom>
                  <a:avLst/>
                  <a:gdLst>
                    <a:gd name="T0" fmla="*/ 5 w 6"/>
                    <a:gd name="T1" fmla="*/ 0 h 25"/>
                    <a:gd name="T2" fmla="*/ 4 w 6"/>
                    <a:gd name="T3" fmla="*/ 3 h 25"/>
                    <a:gd name="T4" fmla="*/ 5 w 6"/>
                    <a:gd name="T5" fmla="*/ 5 h 25"/>
                    <a:gd name="T6" fmla="*/ 3 w 6"/>
                    <a:gd name="T7" fmla="*/ 9 h 25"/>
                    <a:gd name="T8" fmla="*/ 1 w 6"/>
                    <a:gd name="T9" fmla="*/ 12 h 25"/>
                    <a:gd name="T10" fmla="*/ 1 w 6"/>
                    <a:gd name="T11" fmla="*/ 16 h 25"/>
                    <a:gd name="T12" fmla="*/ 0 w 6"/>
                    <a:gd name="T13" fmla="*/ 19 h 25"/>
                    <a:gd name="T14" fmla="*/ 2 w 6"/>
                    <a:gd name="T15" fmla="*/ 24 h 25"/>
                    <a:gd name="T16" fmla="*/ 3 w 6"/>
                    <a:gd name="T17" fmla="*/ 25 h 25"/>
                    <a:gd name="T18" fmla="*/ 2 w 6"/>
                    <a:gd name="T19" fmla="*/ 21 h 25"/>
                    <a:gd name="T20" fmla="*/ 3 w 6"/>
                    <a:gd name="T21" fmla="*/ 15 h 25"/>
                    <a:gd name="T22" fmla="*/ 6 w 6"/>
                    <a:gd name="T23" fmla="*/ 9 h 25"/>
                    <a:gd name="T24" fmla="*/ 6 w 6"/>
                    <a:gd name="T25" fmla="*/ 5 h 25"/>
                    <a:gd name="T26" fmla="*/ 6 w 6"/>
                    <a:gd name="T27" fmla="*/ 1 h 25"/>
                    <a:gd name="T28" fmla="*/ 5 w 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5">
                      <a:moveTo>
                        <a:pt x="5" y="0"/>
                      </a:moveTo>
                      <a:lnTo>
                        <a:pt x="4" y="3"/>
                      </a:lnTo>
                      <a:lnTo>
                        <a:pt x="5" y="5"/>
                      </a:lnTo>
                      <a:lnTo>
                        <a:pt x="3" y="9"/>
                      </a:lnTo>
                      <a:lnTo>
                        <a:pt x="1" y="12"/>
                      </a:lnTo>
                      <a:lnTo>
                        <a:pt x="1" y="16"/>
                      </a:lnTo>
                      <a:lnTo>
                        <a:pt x="0" y="19"/>
                      </a:lnTo>
                      <a:lnTo>
                        <a:pt x="2" y="24"/>
                      </a:lnTo>
                      <a:lnTo>
                        <a:pt x="3" y="25"/>
                      </a:lnTo>
                      <a:lnTo>
                        <a:pt x="2" y="21"/>
                      </a:lnTo>
                      <a:lnTo>
                        <a:pt x="3" y="15"/>
                      </a:lnTo>
                      <a:lnTo>
                        <a:pt x="6" y="9"/>
                      </a:lnTo>
                      <a:lnTo>
                        <a:pt x="6" y="5"/>
                      </a:lnTo>
                      <a:lnTo>
                        <a:pt x="6" y="1"/>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910">
                  <a:extLst>
                    <a:ext uri="{FF2B5EF4-FFF2-40B4-BE49-F238E27FC236}">
                      <a16:creationId xmlns:a16="http://schemas.microsoft.com/office/drawing/2014/main" id="{9FBAACDB-6BEB-4617-BCE7-8349A9EC8853}"/>
                    </a:ext>
                  </a:extLst>
                </p:cNvPr>
                <p:cNvSpPr>
                  <a:spLocks/>
                </p:cNvSpPr>
                <p:nvPr/>
              </p:nvSpPr>
              <p:spPr bwMode="auto">
                <a:xfrm>
                  <a:off x="5613" y="3628"/>
                  <a:ext cx="7" cy="11"/>
                </a:xfrm>
                <a:custGeom>
                  <a:avLst/>
                  <a:gdLst>
                    <a:gd name="T0" fmla="*/ 0 w 7"/>
                    <a:gd name="T1" fmla="*/ 1 h 11"/>
                    <a:gd name="T2" fmla="*/ 2 w 7"/>
                    <a:gd name="T3" fmla="*/ 3 h 11"/>
                    <a:gd name="T4" fmla="*/ 0 w 7"/>
                    <a:gd name="T5" fmla="*/ 6 h 11"/>
                    <a:gd name="T6" fmla="*/ 1 w 7"/>
                    <a:gd name="T7" fmla="*/ 8 h 11"/>
                    <a:gd name="T8" fmla="*/ 2 w 7"/>
                    <a:gd name="T9" fmla="*/ 11 h 11"/>
                    <a:gd name="T10" fmla="*/ 7 w 7"/>
                    <a:gd name="T11" fmla="*/ 8 h 11"/>
                    <a:gd name="T12" fmla="*/ 7 w 7"/>
                    <a:gd name="T13" fmla="*/ 5 h 11"/>
                    <a:gd name="T14" fmla="*/ 3 w 7"/>
                    <a:gd name="T15" fmla="*/ 0 h 11"/>
                    <a:gd name="T16" fmla="*/ 0 w 7"/>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1"/>
                      </a:moveTo>
                      <a:lnTo>
                        <a:pt x="2" y="3"/>
                      </a:lnTo>
                      <a:lnTo>
                        <a:pt x="0" y="6"/>
                      </a:lnTo>
                      <a:lnTo>
                        <a:pt x="1" y="8"/>
                      </a:lnTo>
                      <a:lnTo>
                        <a:pt x="2" y="11"/>
                      </a:lnTo>
                      <a:lnTo>
                        <a:pt x="7" y="8"/>
                      </a:lnTo>
                      <a:lnTo>
                        <a:pt x="7" y="5"/>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911">
                  <a:extLst>
                    <a:ext uri="{FF2B5EF4-FFF2-40B4-BE49-F238E27FC236}">
                      <a16:creationId xmlns:a16="http://schemas.microsoft.com/office/drawing/2014/main" id="{FC036D25-8A21-4FA6-9923-E915EFCE26C4}"/>
                    </a:ext>
                  </a:extLst>
                </p:cNvPr>
                <p:cNvSpPr>
                  <a:spLocks/>
                </p:cNvSpPr>
                <p:nvPr/>
              </p:nvSpPr>
              <p:spPr bwMode="auto">
                <a:xfrm>
                  <a:off x="5526" y="3019"/>
                  <a:ext cx="4" cy="5"/>
                </a:xfrm>
                <a:custGeom>
                  <a:avLst/>
                  <a:gdLst>
                    <a:gd name="T0" fmla="*/ 0 w 4"/>
                    <a:gd name="T1" fmla="*/ 2 h 5"/>
                    <a:gd name="T2" fmla="*/ 0 w 4"/>
                    <a:gd name="T3" fmla="*/ 5 h 5"/>
                    <a:gd name="T4" fmla="*/ 1 w 4"/>
                    <a:gd name="T5" fmla="*/ 2 h 5"/>
                    <a:gd name="T6" fmla="*/ 4 w 4"/>
                    <a:gd name="T7" fmla="*/ 2 h 5"/>
                    <a:gd name="T8" fmla="*/ 4 w 4"/>
                    <a:gd name="T9" fmla="*/ 0 h 5"/>
                    <a:gd name="T10" fmla="*/ 2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0" y="5"/>
                      </a:lnTo>
                      <a:lnTo>
                        <a:pt x="1" y="2"/>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912">
                  <a:extLst>
                    <a:ext uri="{FF2B5EF4-FFF2-40B4-BE49-F238E27FC236}">
                      <a16:creationId xmlns:a16="http://schemas.microsoft.com/office/drawing/2014/main" id="{06BF0A13-A910-494F-8061-7F2881862305}"/>
                    </a:ext>
                  </a:extLst>
                </p:cNvPr>
                <p:cNvSpPr>
                  <a:spLocks/>
                </p:cNvSpPr>
                <p:nvPr/>
              </p:nvSpPr>
              <p:spPr bwMode="auto">
                <a:xfrm>
                  <a:off x="5521" y="3024"/>
                  <a:ext cx="4" cy="1"/>
                </a:xfrm>
                <a:custGeom>
                  <a:avLst/>
                  <a:gdLst>
                    <a:gd name="T0" fmla="*/ 2 w 4"/>
                    <a:gd name="T1" fmla="*/ 1 h 1"/>
                    <a:gd name="T2" fmla="*/ 4 w 4"/>
                    <a:gd name="T3" fmla="*/ 1 h 1"/>
                    <a:gd name="T4" fmla="*/ 4 w 4"/>
                    <a:gd name="T5" fmla="*/ 0 h 1"/>
                    <a:gd name="T6" fmla="*/ 0 w 4"/>
                    <a:gd name="T7" fmla="*/ 1 h 1"/>
                    <a:gd name="T8" fmla="*/ 2 w 4"/>
                    <a:gd name="T9" fmla="*/ 1 h 1"/>
                  </a:gdLst>
                  <a:ahLst/>
                  <a:cxnLst>
                    <a:cxn ang="0">
                      <a:pos x="T0" y="T1"/>
                    </a:cxn>
                    <a:cxn ang="0">
                      <a:pos x="T2" y="T3"/>
                    </a:cxn>
                    <a:cxn ang="0">
                      <a:pos x="T4" y="T5"/>
                    </a:cxn>
                    <a:cxn ang="0">
                      <a:pos x="T6" y="T7"/>
                    </a:cxn>
                    <a:cxn ang="0">
                      <a:pos x="T8" y="T9"/>
                    </a:cxn>
                  </a:cxnLst>
                  <a:rect l="0" t="0" r="r" b="b"/>
                  <a:pathLst>
                    <a:path w="4" h="1">
                      <a:moveTo>
                        <a:pt x="2" y="1"/>
                      </a:moveTo>
                      <a:lnTo>
                        <a:pt x="4" y="1"/>
                      </a:lnTo>
                      <a:lnTo>
                        <a:pt x="4"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913">
                  <a:extLst>
                    <a:ext uri="{FF2B5EF4-FFF2-40B4-BE49-F238E27FC236}">
                      <a16:creationId xmlns:a16="http://schemas.microsoft.com/office/drawing/2014/main" id="{FF016400-692E-4B30-9925-63798C805F6A}"/>
                    </a:ext>
                  </a:extLst>
                </p:cNvPr>
                <p:cNvSpPr>
                  <a:spLocks/>
                </p:cNvSpPr>
                <p:nvPr/>
              </p:nvSpPr>
              <p:spPr bwMode="auto">
                <a:xfrm>
                  <a:off x="5484" y="3004"/>
                  <a:ext cx="3" cy="7"/>
                </a:xfrm>
                <a:custGeom>
                  <a:avLst/>
                  <a:gdLst>
                    <a:gd name="T0" fmla="*/ 0 w 3"/>
                    <a:gd name="T1" fmla="*/ 4 h 7"/>
                    <a:gd name="T2" fmla="*/ 1 w 3"/>
                    <a:gd name="T3" fmla="*/ 7 h 7"/>
                    <a:gd name="T4" fmla="*/ 1 w 3"/>
                    <a:gd name="T5" fmla="*/ 4 h 7"/>
                    <a:gd name="T6" fmla="*/ 3 w 3"/>
                    <a:gd name="T7" fmla="*/ 0 h 7"/>
                    <a:gd name="T8" fmla="*/ 1 w 3"/>
                    <a:gd name="T9" fmla="*/ 1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1" y="4"/>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914">
                  <a:extLst>
                    <a:ext uri="{FF2B5EF4-FFF2-40B4-BE49-F238E27FC236}">
                      <a16:creationId xmlns:a16="http://schemas.microsoft.com/office/drawing/2014/main" id="{0702D397-07E2-44C8-9766-E842692BF1B5}"/>
                    </a:ext>
                  </a:extLst>
                </p:cNvPr>
                <p:cNvSpPr>
                  <a:spLocks/>
                </p:cNvSpPr>
                <p:nvPr/>
              </p:nvSpPr>
              <p:spPr bwMode="auto">
                <a:xfrm>
                  <a:off x="5749" y="3336"/>
                  <a:ext cx="2" cy="6"/>
                </a:xfrm>
                <a:custGeom>
                  <a:avLst/>
                  <a:gdLst>
                    <a:gd name="T0" fmla="*/ 0 w 2"/>
                    <a:gd name="T1" fmla="*/ 6 h 6"/>
                    <a:gd name="T2" fmla="*/ 2 w 2"/>
                    <a:gd name="T3" fmla="*/ 3 h 6"/>
                    <a:gd name="T4" fmla="*/ 1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3"/>
                      </a:lnTo>
                      <a:lnTo>
                        <a:pt x="1"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915">
                  <a:extLst>
                    <a:ext uri="{FF2B5EF4-FFF2-40B4-BE49-F238E27FC236}">
                      <a16:creationId xmlns:a16="http://schemas.microsoft.com/office/drawing/2014/main" id="{3700CE13-F855-44A2-BBC1-9FDFD0421141}"/>
                    </a:ext>
                  </a:extLst>
                </p:cNvPr>
                <p:cNvSpPr>
                  <a:spLocks/>
                </p:cNvSpPr>
                <p:nvPr/>
              </p:nvSpPr>
              <p:spPr bwMode="auto">
                <a:xfrm>
                  <a:off x="5727" y="3248"/>
                  <a:ext cx="4" cy="8"/>
                </a:xfrm>
                <a:custGeom>
                  <a:avLst/>
                  <a:gdLst>
                    <a:gd name="T0" fmla="*/ 2 w 4"/>
                    <a:gd name="T1" fmla="*/ 1 h 8"/>
                    <a:gd name="T2" fmla="*/ 0 w 4"/>
                    <a:gd name="T3" fmla="*/ 0 h 8"/>
                    <a:gd name="T4" fmla="*/ 0 w 4"/>
                    <a:gd name="T5" fmla="*/ 1 h 8"/>
                    <a:gd name="T6" fmla="*/ 2 w 4"/>
                    <a:gd name="T7" fmla="*/ 5 h 8"/>
                    <a:gd name="T8" fmla="*/ 4 w 4"/>
                    <a:gd name="T9" fmla="*/ 8 h 8"/>
                    <a:gd name="T10" fmla="*/ 4 w 4"/>
                    <a:gd name="T11" fmla="*/ 5 h 8"/>
                    <a:gd name="T12" fmla="*/ 4 w 4"/>
                    <a:gd name="T13" fmla="*/ 3 h 8"/>
                    <a:gd name="T14" fmla="*/ 4 w 4"/>
                    <a:gd name="T15" fmla="*/ 1 h 8"/>
                    <a:gd name="T16" fmla="*/ 2 w 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1"/>
                      </a:moveTo>
                      <a:lnTo>
                        <a:pt x="0" y="0"/>
                      </a:lnTo>
                      <a:lnTo>
                        <a:pt x="0" y="1"/>
                      </a:lnTo>
                      <a:lnTo>
                        <a:pt x="2" y="5"/>
                      </a:lnTo>
                      <a:lnTo>
                        <a:pt x="4" y="8"/>
                      </a:lnTo>
                      <a:lnTo>
                        <a:pt x="4" y="5"/>
                      </a:lnTo>
                      <a:lnTo>
                        <a:pt x="4" y="3"/>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916">
                  <a:extLst>
                    <a:ext uri="{FF2B5EF4-FFF2-40B4-BE49-F238E27FC236}">
                      <a16:creationId xmlns:a16="http://schemas.microsoft.com/office/drawing/2014/main" id="{0B4CA12E-451C-42AC-B719-105025FD8CB8}"/>
                    </a:ext>
                  </a:extLst>
                </p:cNvPr>
                <p:cNvSpPr>
                  <a:spLocks/>
                </p:cNvSpPr>
                <p:nvPr/>
              </p:nvSpPr>
              <p:spPr bwMode="auto">
                <a:xfrm>
                  <a:off x="5374" y="3068"/>
                  <a:ext cx="2" cy="2"/>
                </a:xfrm>
                <a:custGeom>
                  <a:avLst/>
                  <a:gdLst>
                    <a:gd name="T0" fmla="*/ 1 w 2"/>
                    <a:gd name="T1" fmla="*/ 2 h 2"/>
                    <a:gd name="T2" fmla="*/ 2 w 2"/>
                    <a:gd name="T3" fmla="*/ 0 h 2"/>
                    <a:gd name="T4" fmla="*/ 0 w 2"/>
                    <a:gd name="T5" fmla="*/ 0 h 2"/>
                    <a:gd name="T6" fmla="*/ 0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0"/>
                      </a:lnTo>
                      <a:lnTo>
                        <a:pt x="0"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917">
                  <a:extLst>
                    <a:ext uri="{FF2B5EF4-FFF2-40B4-BE49-F238E27FC236}">
                      <a16:creationId xmlns:a16="http://schemas.microsoft.com/office/drawing/2014/main" id="{B88F4A84-90E5-4921-AA02-492A09154607}"/>
                    </a:ext>
                  </a:extLst>
                </p:cNvPr>
                <p:cNvSpPr>
                  <a:spLocks/>
                </p:cNvSpPr>
                <p:nvPr/>
              </p:nvSpPr>
              <p:spPr bwMode="auto">
                <a:xfrm>
                  <a:off x="5614" y="3648"/>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918">
                  <a:extLst>
                    <a:ext uri="{FF2B5EF4-FFF2-40B4-BE49-F238E27FC236}">
                      <a16:creationId xmlns:a16="http://schemas.microsoft.com/office/drawing/2014/main" id="{1344CEF6-889A-4FF8-9C10-2E105DBE1CD4}"/>
                    </a:ext>
                  </a:extLst>
                </p:cNvPr>
                <p:cNvSpPr>
                  <a:spLocks/>
                </p:cNvSpPr>
                <p:nvPr/>
              </p:nvSpPr>
              <p:spPr bwMode="auto">
                <a:xfrm>
                  <a:off x="5623" y="2988"/>
                  <a:ext cx="2" cy="2"/>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919">
                  <a:extLst>
                    <a:ext uri="{FF2B5EF4-FFF2-40B4-BE49-F238E27FC236}">
                      <a16:creationId xmlns:a16="http://schemas.microsoft.com/office/drawing/2014/main" id="{95C51B64-3024-4E1B-B02C-1796F00FDE66}"/>
                    </a:ext>
                  </a:extLst>
                </p:cNvPr>
                <p:cNvSpPr>
                  <a:spLocks/>
                </p:cNvSpPr>
                <p:nvPr/>
              </p:nvSpPr>
              <p:spPr bwMode="auto">
                <a:xfrm>
                  <a:off x="5668" y="3142"/>
                  <a:ext cx="4" cy="10"/>
                </a:xfrm>
                <a:custGeom>
                  <a:avLst/>
                  <a:gdLst>
                    <a:gd name="T0" fmla="*/ 3 w 4"/>
                    <a:gd name="T1" fmla="*/ 10 h 10"/>
                    <a:gd name="T2" fmla="*/ 4 w 4"/>
                    <a:gd name="T3" fmla="*/ 6 h 10"/>
                    <a:gd name="T4" fmla="*/ 4 w 4"/>
                    <a:gd name="T5" fmla="*/ 0 h 10"/>
                    <a:gd name="T6" fmla="*/ 3 w 4"/>
                    <a:gd name="T7" fmla="*/ 1 h 10"/>
                    <a:gd name="T8" fmla="*/ 0 w 4"/>
                    <a:gd name="T9" fmla="*/ 2 h 10"/>
                    <a:gd name="T10" fmla="*/ 2 w 4"/>
                    <a:gd name="T11" fmla="*/ 5 h 10"/>
                    <a:gd name="T12" fmla="*/ 1 w 4"/>
                    <a:gd name="T13" fmla="*/ 7 h 10"/>
                    <a:gd name="T14" fmla="*/ 3 w 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3" y="10"/>
                      </a:moveTo>
                      <a:lnTo>
                        <a:pt x="4" y="6"/>
                      </a:lnTo>
                      <a:lnTo>
                        <a:pt x="4" y="0"/>
                      </a:lnTo>
                      <a:lnTo>
                        <a:pt x="3" y="1"/>
                      </a:lnTo>
                      <a:lnTo>
                        <a:pt x="0" y="2"/>
                      </a:lnTo>
                      <a:lnTo>
                        <a:pt x="2" y="5"/>
                      </a:lnTo>
                      <a:lnTo>
                        <a:pt x="1" y="7"/>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920">
                  <a:extLst>
                    <a:ext uri="{FF2B5EF4-FFF2-40B4-BE49-F238E27FC236}">
                      <a16:creationId xmlns:a16="http://schemas.microsoft.com/office/drawing/2014/main" id="{0342B6C9-B743-4F20-9796-D85908EDE53A}"/>
                    </a:ext>
                  </a:extLst>
                </p:cNvPr>
                <p:cNvSpPr>
                  <a:spLocks/>
                </p:cNvSpPr>
                <p:nvPr/>
              </p:nvSpPr>
              <p:spPr bwMode="auto">
                <a:xfrm>
                  <a:off x="5533" y="3055"/>
                  <a:ext cx="3" cy="4"/>
                </a:xfrm>
                <a:custGeom>
                  <a:avLst/>
                  <a:gdLst>
                    <a:gd name="T0" fmla="*/ 0 w 3"/>
                    <a:gd name="T1" fmla="*/ 3 h 4"/>
                    <a:gd name="T2" fmla="*/ 0 w 3"/>
                    <a:gd name="T3" fmla="*/ 3 h 4"/>
                    <a:gd name="T4" fmla="*/ 1 w 3"/>
                    <a:gd name="T5" fmla="*/ 4 h 4"/>
                    <a:gd name="T6" fmla="*/ 3 w 3"/>
                    <a:gd name="T7" fmla="*/ 2 h 4"/>
                    <a:gd name="T8" fmla="*/ 1 w 3"/>
                    <a:gd name="T9" fmla="*/ 0 h 4"/>
                    <a:gd name="T10" fmla="*/ 0 w 3"/>
                    <a:gd name="T11" fmla="*/ 1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0" y="3"/>
                      </a:lnTo>
                      <a:lnTo>
                        <a:pt x="1" y="4"/>
                      </a:lnTo>
                      <a:lnTo>
                        <a:pt x="3"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921">
                  <a:extLst>
                    <a:ext uri="{FF2B5EF4-FFF2-40B4-BE49-F238E27FC236}">
                      <a16:creationId xmlns:a16="http://schemas.microsoft.com/office/drawing/2014/main" id="{1DC6D3BE-369A-4679-83EE-1BBE2C81718B}"/>
                    </a:ext>
                  </a:extLst>
                </p:cNvPr>
                <p:cNvSpPr>
                  <a:spLocks/>
                </p:cNvSpPr>
                <p:nvPr/>
              </p:nvSpPr>
              <p:spPr bwMode="auto">
                <a:xfrm>
                  <a:off x="5181" y="3277"/>
                  <a:ext cx="3" cy="10"/>
                </a:xfrm>
                <a:custGeom>
                  <a:avLst/>
                  <a:gdLst>
                    <a:gd name="T0" fmla="*/ 0 w 3"/>
                    <a:gd name="T1" fmla="*/ 4 h 10"/>
                    <a:gd name="T2" fmla="*/ 3 w 3"/>
                    <a:gd name="T3" fmla="*/ 10 h 10"/>
                    <a:gd name="T4" fmla="*/ 3 w 3"/>
                    <a:gd name="T5" fmla="*/ 6 h 10"/>
                    <a:gd name="T6" fmla="*/ 2 w 3"/>
                    <a:gd name="T7" fmla="*/ 0 h 10"/>
                    <a:gd name="T8" fmla="*/ 0 w 3"/>
                    <a:gd name="T9" fmla="*/ 4 h 10"/>
                  </a:gdLst>
                  <a:ahLst/>
                  <a:cxnLst>
                    <a:cxn ang="0">
                      <a:pos x="T0" y="T1"/>
                    </a:cxn>
                    <a:cxn ang="0">
                      <a:pos x="T2" y="T3"/>
                    </a:cxn>
                    <a:cxn ang="0">
                      <a:pos x="T4" y="T5"/>
                    </a:cxn>
                    <a:cxn ang="0">
                      <a:pos x="T6" y="T7"/>
                    </a:cxn>
                    <a:cxn ang="0">
                      <a:pos x="T8" y="T9"/>
                    </a:cxn>
                  </a:cxnLst>
                  <a:rect l="0" t="0" r="r" b="b"/>
                  <a:pathLst>
                    <a:path w="3" h="10">
                      <a:moveTo>
                        <a:pt x="0" y="4"/>
                      </a:moveTo>
                      <a:lnTo>
                        <a:pt x="3" y="10"/>
                      </a:lnTo>
                      <a:lnTo>
                        <a:pt x="3" y="6"/>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922">
                  <a:extLst>
                    <a:ext uri="{FF2B5EF4-FFF2-40B4-BE49-F238E27FC236}">
                      <a16:creationId xmlns:a16="http://schemas.microsoft.com/office/drawing/2014/main" id="{545359CF-EC45-421E-A1A4-098972B169C5}"/>
                    </a:ext>
                  </a:extLst>
                </p:cNvPr>
                <p:cNvSpPr>
                  <a:spLocks/>
                </p:cNvSpPr>
                <p:nvPr/>
              </p:nvSpPr>
              <p:spPr bwMode="auto">
                <a:xfrm>
                  <a:off x="5225" y="3180"/>
                  <a:ext cx="3" cy="7"/>
                </a:xfrm>
                <a:custGeom>
                  <a:avLst/>
                  <a:gdLst>
                    <a:gd name="T0" fmla="*/ 0 w 3"/>
                    <a:gd name="T1" fmla="*/ 7 h 7"/>
                    <a:gd name="T2" fmla="*/ 2 w 3"/>
                    <a:gd name="T3" fmla="*/ 4 h 7"/>
                    <a:gd name="T4" fmla="*/ 3 w 3"/>
                    <a:gd name="T5" fmla="*/ 0 h 7"/>
                    <a:gd name="T6" fmla="*/ 0 w 3"/>
                    <a:gd name="T7" fmla="*/ 5 h 7"/>
                    <a:gd name="T8" fmla="*/ 0 w 3"/>
                    <a:gd name="T9" fmla="*/ 7 h 7"/>
                  </a:gdLst>
                  <a:ahLst/>
                  <a:cxnLst>
                    <a:cxn ang="0">
                      <a:pos x="T0" y="T1"/>
                    </a:cxn>
                    <a:cxn ang="0">
                      <a:pos x="T2" y="T3"/>
                    </a:cxn>
                    <a:cxn ang="0">
                      <a:pos x="T4" y="T5"/>
                    </a:cxn>
                    <a:cxn ang="0">
                      <a:pos x="T6" y="T7"/>
                    </a:cxn>
                    <a:cxn ang="0">
                      <a:pos x="T8" y="T9"/>
                    </a:cxn>
                  </a:cxnLst>
                  <a:rect l="0" t="0" r="r" b="b"/>
                  <a:pathLst>
                    <a:path w="3" h="7">
                      <a:moveTo>
                        <a:pt x="0" y="7"/>
                      </a:moveTo>
                      <a:lnTo>
                        <a:pt x="2" y="4"/>
                      </a:lnTo>
                      <a:lnTo>
                        <a:pt x="3"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923">
                  <a:extLst>
                    <a:ext uri="{FF2B5EF4-FFF2-40B4-BE49-F238E27FC236}">
                      <a16:creationId xmlns:a16="http://schemas.microsoft.com/office/drawing/2014/main" id="{A7031EDF-E08F-4DD6-A461-42CB40979A44}"/>
                    </a:ext>
                  </a:extLst>
                </p:cNvPr>
                <p:cNvSpPr>
                  <a:spLocks/>
                </p:cNvSpPr>
                <p:nvPr/>
              </p:nvSpPr>
              <p:spPr bwMode="auto">
                <a:xfrm>
                  <a:off x="5454" y="3008"/>
                  <a:ext cx="17" cy="13"/>
                </a:xfrm>
                <a:custGeom>
                  <a:avLst/>
                  <a:gdLst>
                    <a:gd name="T0" fmla="*/ 9 w 17"/>
                    <a:gd name="T1" fmla="*/ 13 h 13"/>
                    <a:gd name="T2" fmla="*/ 14 w 17"/>
                    <a:gd name="T3" fmla="*/ 7 h 13"/>
                    <a:gd name="T4" fmla="*/ 15 w 17"/>
                    <a:gd name="T5" fmla="*/ 8 h 13"/>
                    <a:gd name="T6" fmla="*/ 15 w 17"/>
                    <a:gd name="T7" fmla="*/ 6 h 13"/>
                    <a:gd name="T8" fmla="*/ 17 w 17"/>
                    <a:gd name="T9" fmla="*/ 5 h 13"/>
                    <a:gd name="T10" fmla="*/ 15 w 17"/>
                    <a:gd name="T11" fmla="*/ 3 h 13"/>
                    <a:gd name="T12" fmla="*/ 14 w 17"/>
                    <a:gd name="T13" fmla="*/ 1 h 13"/>
                    <a:gd name="T14" fmla="*/ 13 w 17"/>
                    <a:gd name="T15" fmla="*/ 1 h 13"/>
                    <a:gd name="T16" fmla="*/ 11 w 17"/>
                    <a:gd name="T17" fmla="*/ 3 h 13"/>
                    <a:gd name="T18" fmla="*/ 7 w 17"/>
                    <a:gd name="T19" fmla="*/ 3 h 13"/>
                    <a:gd name="T20" fmla="*/ 6 w 17"/>
                    <a:gd name="T21" fmla="*/ 5 h 13"/>
                    <a:gd name="T22" fmla="*/ 4 w 17"/>
                    <a:gd name="T23" fmla="*/ 3 h 13"/>
                    <a:gd name="T24" fmla="*/ 4 w 17"/>
                    <a:gd name="T25" fmla="*/ 3 h 13"/>
                    <a:gd name="T26" fmla="*/ 2 w 17"/>
                    <a:gd name="T27" fmla="*/ 3 h 13"/>
                    <a:gd name="T28" fmla="*/ 0 w 17"/>
                    <a:gd name="T29" fmla="*/ 0 h 13"/>
                    <a:gd name="T30" fmla="*/ 0 w 17"/>
                    <a:gd name="T31" fmla="*/ 0 h 13"/>
                    <a:gd name="T32" fmla="*/ 0 w 17"/>
                    <a:gd name="T33" fmla="*/ 1 h 13"/>
                    <a:gd name="T34" fmla="*/ 0 w 17"/>
                    <a:gd name="T35" fmla="*/ 5 h 13"/>
                    <a:gd name="T36" fmla="*/ 3 w 17"/>
                    <a:gd name="T37" fmla="*/ 9 h 13"/>
                    <a:gd name="T38" fmla="*/ 5 w 17"/>
                    <a:gd name="T39" fmla="*/ 12 h 13"/>
                    <a:gd name="T40" fmla="*/ 9 w 17"/>
                    <a:gd name="T4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3">
                      <a:moveTo>
                        <a:pt x="9" y="13"/>
                      </a:moveTo>
                      <a:lnTo>
                        <a:pt x="14" y="7"/>
                      </a:lnTo>
                      <a:lnTo>
                        <a:pt x="15" y="8"/>
                      </a:lnTo>
                      <a:lnTo>
                        <a:pt x="15" y="6"/>
                      </a:lnTo>
                      <a:lnTo>
                        <a:pt x="17" y="5"/>
                      </a:lnTo>
                      <a:lnTo>
                        <a:pt x="15" y="3"/>
                      </a:lnTo>
                      <a:lnTo>
                        <a:pt x="14" y="1"/>
                      </a:lnTo>
                      <a:lnTo>
                        <a:pt x="13" y="1"/>
                      </a:lnTo>
                      <a:lnTo>
                        <a:pt x="11" y="3"/>
                      </a:lnTo>
                      <a:lnTo>
                        <a:pt x="7" y="3"/>
                      </a:lnTo>
                      <a:lnTo>
                        <a:pt x="6" y="5"/>
                      </a:lnTo>
                      <a:lnTo>
                        <a:pt x="4" y="3"/>
                      </a:lnTo>
                      <a:lnTo>
                        <a:pt x="4" y="3"/>
                      </a:lnTo>
                      <a:lnTo>
                        <a:pt x="2" y="3"/>
                      </a:lnTo>
                      <a:lnTo>
                        <a:pt x="0" y="0"/>
                      </a:lnTo>
                      <a:lnTo>
                        <a:pt x="0" y="0"/>
                      </a:lnTo>
                      <a:lnTo>
                        <a:pt x="0" y="1"/>
                      </a:lnTo>
                      <a:lnTo>
                        <a:pt x="0" y="5"/>
                      </a:lnTo>
                      <a:lnTo>
                        <a:pt x="3" y="9"/>
                      </a:lnTo>
                      <a:lnTo>
                        <a:pt x="5" y="12"/>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924">
                  <a:extLst>
                    <a:ext uri="{FF2B5EF4-FFF2-40B4-BE49-F238E27FC236}">
                      <a16:creationId xmlns:a16="http://schemas.microsoft.com/office/drawing/2014/main" id="{D9B56307-C8CA-4D93-96A5-B5809C17B0B1}"/>
                    </a:ext>
                  </a:extLst>
                </p:cNvPr>
                <p:cNvSpPr>
                  <a:spLocks/>
                </p:cNvSpPr>
                <p:nvPr/>
              </p:nvSpPr>
              <p:spPr bwMode="auto">
                <a:xfrm>
                  <a:off x="5481" y="3508"/>
                  <a:ext cx="22" cy="10"/>
                </a:xfrm>
                <a:custGeom>
                  <a:avLst/>
                  <a:gdLst>
                    <a:gd name="T0" fmla="*/ 19 w 22"/>
                    <a:gd name="T1" fmla="*/ 6 h 10"/>
                    <a:gd name="T2" fmla="*/ 17 w 22"/>
                    <a:gd name="T3" fmla="*/ 6 h 10"/>
                    <a:gd name="T4" fmla="*/ 18 w 22"/>
                    <a:gd name="T5" fmla="*/ 4 h 10"/>
                    <a:gd name="T6" fmla="*/ 16 w 22"/>
                    <a:gd name="T7" fmla="*/ 4 h 10"/>
                    <a:gd name="T8" fmla="*/ 15 w 22"/>
                    <a:gd name="T9" fmla="*/ 3 h 10"/>
                    <a:gd name="T10" fmla="*/ 15 w 22"/>
                    <a:gd name="T11" fmla="*/ 0 h 10"/>
                    <a:gd name="T12" fmla="*/ 14 w 22"/>
                    <a:gd name="T13" fmla="*/ 0 h 10"/>
                    <a:gd name="T14" fmla="*/ 11 w 22"/>
                    <a:gd name="T15" fmla="*/ 0 h 10"/>
                    <a:gd name="T16" fmla="*/ 4 w 22"/>
                    <a:gd name="T17" fmla="*/ 3 h 10"/>
                    <a:gd name="T18" fmla="*/ 0 w 22"/>
                    <a:gd name="T19" fmla="*/ 5 h 10"/>
                    <a:gd name="T20" fmla="*/ 0 w 22"/>
                    <a:gd name="T21" fmla="*/ 7 h 10"/>
                    <a:gd name="T22" fmla="*/ 2 w 22"/>
                    <a:gd name="T23" fmla="*/ 8 h 10"/>
                    <a:gd name="T24" fmla="*/ 5 w 22"/>
                    <a:gd name="T25" fmla="*/ 9 h 10"/>
                    <a:gd name="T26" fmla="*/ 6 w 22"/>
                    <a:gd name="T27" fmla="*/ 8 h 10"/>
                    <a:gd name="T28" fmla="*/ 8 w 22"/>
                    <a:gd name="T29" fmla="*/ 9 h 10"/>
                    <a:gd name="T30" fmla="*/ 11 w 22"/>
                    <a:gd name="T31" fmla="*/ 8 h 10"/>
                    <a:gd name="T32" fmla="*/ 11 w 22"/>
                    <a:gd name="T33" fmla="*/ 10 h 10"/>
                    <a:gd name="T34" fmla="*/ 13 w 22"/>
                    <a:gd name="T35" fmla="*/ 10 h 10"/>
                    <a:gd name="T36" fmla="*/ 13 w 22"/>
                    <a:gd name="T37" fmla="*/ 9 h 10"/>
                    <a:gd name="T38" fmla="*/ 14 w 22"/>
                    <a:gd name="T39" fmla="*/ 9 h 10"/>
                    <a:gd name="T40" fmla="*/ 15 w 22"/>
                    <a:gd name="T41" fmla="*/ 7 h 10"/>
                    <a:gd name="T42" fmla="*/ 21 w 22"/>
                    <a:gd name="T43" fmla="*/ 8 h 10"/>
                    <a:gd name="T44" fmla="*/ 22 w 22"/>
                    <a:gd name="T45" fmla="*/ 6 h 10"/>
                    <a:gd name="T46" fmla="*/ 21 w 22"/>
                    <a:gd name="T47" fmla="*/ 5 h 10"/>
                    <a:gd name="T48" fmla="*/ 19 w 22"/>
                    <a:gd name="T4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0">
                      <a:moveTo>
                        <a:pt x="19" y="6"/>
                      </a:moveTo>
                      <a:lnTo>
                        <a:pt x="17" y="6"/>
                      </a:lnTo>
                      <a:lnTo>
                        <a:pt x="18" y="4"/>
                      </a:lnTo>
                      <a:lnTo>
                        <a:pt x="16" y="4"/>
                      </a:lnTo>
                      <a:lnTo>
                        <a:pt x="15" y="3"/>
                      </a:lnTo>
                      <a:lnTo>
                        <a:pt x="15" y="0"/>
                      </a:lnTo>
                      <a:lnTo>
                        <a:pt x="14" y="0"/>
                      </a:lnTo>
                      <a:lnTo>
                        <a:pt x="11" y="0"/>
                      </a:lnTo>
                      <a:lnTo>
                        <a:pt x="4" y="3"/>
                      </a:lnTo>
                      <a:lnTo>
                        <a:pt x="0" y="5"/>
                      </a:lnTo>
                      <a:lnTo>
                        <a:pt x="0" y="7"/>
                      </a:lnTo>
                      <a:lnTo>
                        <a:pt x="2" y="8"/>
                      </a:lnTo>
                      <a:lnTo>
                        <a:pt x="5" y="9"/>
                      </a:lnTo>
                      <a:lnTo>
                        <a:pt x="6" y="8"/>
                      </a:lnTo>
                      <a:lnTo>
                        <a:pt x="8" y="9"/>
                      </a:lnTo>
                      <a:lnTo>
                        <a:pt x="11" y="8"/>
                      </a:lnTo>
                      <a:lnTo>
                        <a:pt x="11" y="10"/>
                      </a:lnTo>
                      <a:lnTo>
                        <a:pt x="13" y="10"/>
                      </a:lnTo>
                      <a:lnTo>
                        <a:pt x="13" y="9"/>
                      </a:lnTo>
                      <a:lnTo>
                        <a:pt x="14" y="9"/>
                      </a:lnTo>
                      <a:lnTo>
                        <a:pt x="15" y="7"/>
                      </a:lnTo>
                      <a:lnTo>
                        <a:pt x="21" y="8"/>
                      </a:lnTo>
                      <a:lnTo>
                        <a:pt x="22" y="6"/>
                      </a:lnTo>
                      <a:lnTo>
                        <a:pt x="21" y="5"/>
                      </a:ln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925">
                  <a:extLst>
                    <a:ext uri="{FF2B5EF4-FFF2-40B4-BE49-F238E27FC236}">
                      <a16:creationId xmlns:a16="http://schemas.microsoft.com/office/drawing/2014/main" id="{82BA64B4-CF6B-490F-95FC-1B3F6A02A326}"/>
                    </a:ext>
                  </a:extLst>
                </p:cNvPr>
                <p:cNvSpPr>
                  <a:spLocks/>
                </p:cNvSpPr>
                <p:nvPr/>
              </p:nvSpPr>
              <p:spPr bwMode="auto">
                <a:xfrm>
                  <a:off x="5184" y="3267"/>
                  <a:ext cx="1" cy="7"/>
                </a:xfrm>
                <a:custGeom>
                  <a:avLst/>
                  <a:gdLst>
                    <a:gd name="T0" fmla="*/ 2 w 2"/>
                    <a:gd name="T1" fmla="*/ 6 h 9"/>
                    <a:gd name="T2" fmla="*/ 1 w 2"/>
                    <a:gd name="T3" fmla="*/ 0 h 9"/>
                    <a:gd name="T4" fmla="*/ 0 w 2"/>
                    <a:gd name="T5" fmla="*/ 9 h 9"/>
                    <a:gd name="T6" fmla="*/ 2 w 2"/>
                    <a:gd name="T7" fmla="*/ 6 h 9"/>
                  </a:gdLst>
                  <a:ahLst/>
                  <a:cxnLst>
                    <a:cxn ang="0">
                      <a:pos x="T0" y="T1"/>
                    </a:cxn>
                    <a:cxn ang="0">
                      <a:pos x="T2" y="T3"/>
                    </a:cxn>
                    <a:cxn ang="0">
                      <a:pos x="T4" y="T5"/>
                    </a:cxn>
                    <a:cxn ang="0">
                      <a:pos x="T6" y="T7"/>
                    </a:cxn>
                  </a:cxnLst>
                  <a:rect l="0" t="0" r="r" b="b"/>
                  <a:pathLst>
                    <a:path w="2" h="9">
                      <a:moveTo>
                        <a:pt x="2" y="6"/>
                      </a:moveTo>
                      <a:cubicBezTo>
                        <a:pt x="1" y="0"/>
                        <a:pt x="1" y="0"/>
                        <a:pt x="1" y="0"/>
                      </a:cubicBezTo>
                      <a:cubicBezTo>
                        <a:pt x="0" y="9"/>
                        <a:pt x="0" y="9"/>
                        <a:pt x="0" y="9"/>
                      </a:cubicBezTo>
                      <a:cubicBezTo>
                        <a:pt x="0" y="9"/>
                        <a:pt x="2" y="6"/>
                        <a:pt x="2"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926">
                  <a:extLst>
                    <a:ext uri="{FF2B5EF4-FFF2-40B4-BE49-F238E27FC236}">
                      <a16:creationId xmlns:a16="http://schemas.microsoft.com/office/drawing/2014/main" id="{7A695DDC-E8C9-4E7F-9057-8DDC88F8C26C}"/>
                    </a:ext>
                  </a:extLst>
                </p:cNvPr>
                <p:cNvSpPr>
                  <a:spLocks/>
                </p:cNvSpPr>
                <p:nvPr/>
              </p:nvSpPr>
              <p:spPr bwMode="auto">
                <a:xfrm>
                  <a:off x="5363" y="3081"/>
                  <a:ext cx="3" cy="4"/>
                </a:xfrm>
                <a:custGeom>
                  <a:avLst/>
                  <a:gdLst>
                    <a:gd name="T0" fmla="*/ 0 w 4"/>
                    <a:gd name="T1" fmla="*/ 3 h 5"/>
                    <a:gd name="T2" fmla="*/ 1 w 4"/>
                    <a:gd name="T3" fmla="*/ 5 h 5"/>
                    <a:gd name="T4" fmla="*/ 4 w 4"/>
                    <a:gd name="T5" fmla="*/ 4 h 5"/>
                    <a:gd name="T6" fmla="*/ 2 w 4"/>
                    <a:gd name="T7" fmla="*/ 0 h 5"/>
                    <a:gd name="T8" fmla="*/ 0 w 4"/>
                    <a:gd name="T9" fmla="*/ 3 h 5"/>
                  </a:gdLst>
                  <a:ahLst/>
                  <a:cxnLst>
                    <a:cxn ang="0">
                      <a:pos x="T0" y="T1"/>
                    </a:cxn>
                    <a:cxn ang="0">
                      <a:pos x="T2" y="T3"/>
                    </a:cxn>
                    <a:cxn ang="0">
                      <a:pos x="T4" y="T5"/>
                    </a:cxn>
                    <a:cxn ang="0">
                      <a:pos x="T6" y="T7"/>
                    </a:cxn>
                    <a:cxn ang="0">
                      <a:pos x="T8" y="T9"/>
                    </a:cxn>
                  </a:cxnLst>
                  <a:rect l="0" t="0" r="r" b="b"/>
                  <a:pathLst>
                    <a:path w="4" h="5">
                      <a:moveTo>
                        <a:pt x="0" y="3"/>
                      </a:moveTo>
                      <a:cubicBezTo>
                        <a:pt x="1" y="5"/>
                        <a:pt x="1" y="5"/>
                        <a:pt x="1" y="5"/>
                      </a:cubicBezTo>
                      <a:cubicBezTo>
                        <a:pt x="4" y="4"/>
                        <a:pt x="4" y="4"/>
                        <a:pt x="4" y="4"/>
                      </a:cubicBezTo>
                      <a:cubicBezTo>
                        <a:pt x="2" y="0"/>
                        <a:pt x="2" y="0"/>
                        <a:pt x="2" y="0"/>
                      </a:cubicBezTo>
                      <a:cubicBezTo>
                        <a:pt x="2"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927">
                  <a:extLst>
                    <a:ext uri="{FF2B5EF4-FFF2-40B4-BE49-F238E27FC236}">
                      <a16:creationId xmlns:a16="http://schemas.microsoft.com/office/drawing/2014/main" id="{1C6C4293-B0C0-4D4C-B659-F80D1C8478FE}"/>
                    </a:ext>
                  </a:extLst>
                </p:cNvPr>
                <p:cNvSpPr>
                  <a:spLocks/>
                </p:cNvSpPr>
                <p:nvPr/>
              </p:nvSpPr>
              <p:spPr bwMode="auto">
                <a:xfrm>
                  <a:off x="5362" y="3089"/>
                  <a:ext cx="2" cy="6"/>
                </a:xfrm>
                <a:custGeom>
                  <a:avLst/>
                  <a:gdLst>
                    <a:gd name="T0" fmla="*/ 2 w 2"/>
                    <a:gd name="T1" fmla="*/ 6 h 6"/>
                    <a:gd name="T2" fmla="*/ 2 w 2"/>
                    <a:gd name="T3" fmla="*/ 2 h 6"/>
                    <a:gd name="T4" fmla="*/ 0 w 2"/>
                    <a:gd name="T5" fmla="*/ 0 h 6"/>
                    <a:gd name="T6" fmla="*/ 0 w 2"/>
                    <a:gd name="T7" fmla="*/ 5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2"/>
                      </a:lnTo>
                      <a:lnTo>
                        <a:pt x="0" y="0"/>
                      </a:lnTo>
                      <a:lnTo>
                        <a:pt x="0" y="5"/>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928">
                  <a:extLst>
                    <a:ext uri="{FF2B5EF4-FFF2-40B4-BE49-F238E27FC236}">
                      <a16:creationId xmlns:a16="http://schemas.microsoft.com/office/drawing/2014/main" id="{7DE7C9B9-DA72-4C01-B5BF-2632E3CFEAB0}"/>
                    </a:ext>
                  </a:extLst>
                </p:cNvPr>
                <p:cNvSpPr>
                  <a:spLocks/>
                </p:cNvSpPr>
                <p:nvPr/>
              </p:nvSpPr>
              <p:spPr bwMode="auto">
                <a:xfrm>
                  <a:off x="5450" y="3010"/>
                  <a:ext cx="7" cy="8"/>
                </a:xfrm>
                <a:custGeom>
                  <a:avLst/>
                  <a:gdLst>
                    <a:gd name="T0" fmla="*/ 4 w 7"/>
                    <a:gd name="T1" fmla="*/ 8 h 8"/>
                    <a:gd name="T2" fmla="*/ 7 w 7"/>
                    <a:gd name="T3" fmla="*/ 8 h 8"/>
                    <a:gd name="T4" fmla="*/ 7 w 7"/>
                    <a:gd name="T5" fmla="*/ 7 h 8"/>
                    <a:gd name="T6" fmla="*/ 4 w 7"/>
                    <a:gd name="T7" fmla="*/ 6 h 8"/>
                    <a:gd name="T8" fmla="*/ 4 w 7"/>
                    <a:gd name="T9" fmla="*/ 0 h 8"/>
                    <a:gd name="T10" fmla="*/ 1 w 7"/>
                    <a:gd name="T11" fmla="*/ 1 h 8"/>
                    <a:gd name="T12" fmla="*/ 1 w 7"/>
                    <a:gd name="T13" fmla="*/ 2 h 8"/>
                    <a:gd name="T14" fmla="*/ 1 w 7"/>
                    <a:gd name="T15" fmla="*/ 4 h 8"/>
                    <a:gd name="T16" fmla="*/ 2 w 7"/>
                    <a:gd name="T17" fmla="*/ 4 h 8"/>
                    <a:gd name="T18" fmla="*/ 2 w 7"/>
                    <a:gd name="T19" fmla="*/ 5 h 8"/>
                    <a:gd name="T20" fmla="*/ 0 w 7"/>
                    <a:gd name="T21" fmla="*/ 5 h 8"/>
                    <a:gd name="T22" fmla="*/ 0 w 7"/>
                    <a:gd name="T23" fmla="*/ 5 h 8"/>
                    <a:gd name="T24" fmla="*/ 0 w 7"/>
                    <a:gd name="T25" fmla="*/ 7 h 8"/>
                    <a:gd name="T26" fmla="*/ 3 w 7"/>
                    <a:gd name="T27" fmla="*/ 8 h 8"/>
                    <a:gd name="T28" fmla="*/ 4 w 7"/>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4" y="8"/>
                      </a:moveTo>
                      <a:lnTo>
                        <a:pt x="7" y="8"/>
                      </a:lnTo>
                      <a:lnTo>
                        <a:pt x="7" y="7"/>
                      </a:lnTo>
                      <a:lnTo>
                        <a:pt x="4" y="6"/>
                      </a:lnTo>
                      <a:lnTo>
                        <a:pt x="4" y="0"/>
                      </a:lnTo>
                      <a:lnTo>
                        <a:pt x="1" y="1"/>
                      </a:lnTo>
                      <a:lnTo>
                        <a:pt x="1" y="2"/>
                      </a:lnTo>
                      <a:lnTo>
                        <a:pt x="1" y="4"/>
                      </a:lnTo>
                      <a:lnTo>
                        <a:pt x="2" y="4"/>
                      </a:lnTo>
                      <a:lnTo>
                        <a:pt x="2" y="5"/>
                      </a:lnTo>
                      <a:lnTo>
                        <a:pt x="0" y="5"/>
                      </a:lnTo>
                      <a:lnTo>
                        <a:pt x="0" y="5"/>
                      </a:lnTo>
                      <a:lnTo>
                        <a:pt x="0" y="7"/>
                      </a:lnTo>
                      <a:lnTo>
                        <a:pt x="3"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929">
                  <a:extLst>
                    <a:ext uri="{FF2B5EF4-FFF2-40B4-BE49-F238E27FC236}">
                      <a16:creationId xmlns:a16="http://schemas.microsoft.com/office/drawing/2014/main" id="{54C628CD-8736-4720-AF15-D08134BCDF57}"/>
                    </a:ext>
                  </a:extLst>
                </p:cNvPr>
                <p:cNvSpPr>
                  <a:spLocks/>
                </p:cNvSpPr>
                <p:nvPr/>
              </p:nvSpPr>
              <p:spPr bwMode="auto">
                <a:xfrm>
                  <a:off x="6009" y="3594"/>
                  <a:ext cx="2" cy="2"/>
                </a:xfrm>
                <a:custGeom>
                  <a:avLst/>
                  <a:gdLst>
                    <a:gd name="T0" fmla="*/ 1 w 2"/>
                    <a:gd name="T1" fmla="*/ 2 h 2"/>
                    <a:gd name="T2" fmla="*/ 2 w 2"/>
                    <a:gd name="T3" fmla="*/ 2 h 2"/>
                    <a:gd name="T4" fmla="*/ 2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2"/>
                      </a:ln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930">
                  <a:extLst>
                    <a:ext uri="{FF2B5EF4-FFF2-40B4-BE49-F238E27FC236}">
                      <a16:creationId xmlns:a16="http://schemas.microsoft.com/office/drawing/2014/main" id="{165AC941-81D7-4F4A-B72D-A2BD38F37659}"/>
                    </a:ext>
                  </a:extLst>
                </p:cNvPr>
                <p:cNvSpPr>
                  <a:spLocks/>
                </p:cNvSpPr>
                <p:nvPr/>
              </p:nvSpPr>
              <p:spPr bwMode="auto">
                <a:xfrm>
                  <a:off x="5827" y="3822"/>
                  <a:ext cx="3" cy="4"/>
                </a:xfrm>
                <a:custGeom>
                  <a:avLst/>
                  <a:gdLst>
                    <a:gd name="T0" fmla="*/ 1 w 3"/>
                    <a:gd name="T1" fmla="*/ 4 h 4"/>
                    <a:gd name="T2" fmla="*/ 3 w 3"/>
                    <a:gd name="T3" fmla="*/ 3 h 4"/>
                    <a:gd name="T4" fmla="*/ 3 w 3"/>
                    <a:gd name="T5" fmla="*/ 1 h 4"/>
                    <a:gd name="T6" fmla="*/ 1 w 3"/>
                    <a:gd name="T7" fmla="*/ 0 h 4"/>
                    <a:gd name="T8" fmla="*/ 0 w 3"/>
                    <a:gd name="T9" fmla="*/ 2 h 4"/>
                    <a:gd name="T10" fmla="*/ 1 w 3"/>
                    <a:gd name="T11" fmla="*/ 2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lnTo>
                        <a:pt x="3" y="3"/>
                      </a:lnTo>
                      <a:lnTo>
                        <a:pt x="3" y="1"/>
                      </a:lnTo>
                      <a:lnTo>
                        <a:pt x="1" y="0"/>
                      </a:lnTo>
                      <a:lnTo>
                        <a:pt x="0" y="2"/>
                      </a:lnTo>
                      <a:lnTo>
                        <a:pt x="1"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931">
                  <a:extLst>
                    <a:ext uri="{FF2B5EF4-FFF2-40B4-BE49-F238E27FC236}">
                      <a16:creationId xmlns:a16="http://schemas.microsoft.com/office/drawing/2014/main" id="{6BF0D6B7-1F60-4209-9854-592A3290885D}"/>
                    </a:ext>
                  </a:extLst>
                </p:cNvPr>
                <p:cNvSpPr>
                  <a:spLocks/>
                </p:cNvSpPr>
                <p:nvPr/>
              </p:nvSpPr>
              <p:spPr bwMode="auto">
                <a:xfrm>
                  <a:off x="5825" y="3691"/>
                  <a:ext cx="143" cy="168"/>
                </a:xfrm>
                <a:custGeom>
                  <a:avLst/>
                  <a:gdLst>
                    <a:gd name="T0" fmla="*/ 141 w 143"/>
                    <a:gd name="T1" fmla="*/ 12 h 168"/>
                    <a:gd name="T2" fmla="*/ 138 w 143"/>
                    <a:gd name="T3" fmla="*/ 20 h 168"/>
                    <a:gd name="T4" fmla="*/ 134 w 143"/>
                    <a:gd name="T5" fmla="*/ 15 h 168"/>
                    <a:gd name="T6" fmla="*/ 127 w 143"/>
                    <a:gd name="T7" fmla="*/ 14 h 168"/>
                    <a:gd name="T8" fmla="*/ 129 w 143"/>
                    <a:gd name="T9" fmla="*/ 9 h 168"/>
                    <a:gd name="T10" fmla="*/ 126 w 143"/>
                    <a:gd name="T11" fmla="*/ 7 h 168"/>
                    <a:gd name="T12" fmla="*/ 124 w 143"/>
                    <a:gd name="T13" fmla="*/ 0 h 168"/>
                    <a:gd name="T14" fmla="*/ 116 w 143"/>
                    <a:gd name="T15" fmla="*/ 10 h 168"/>
                    <a:gd name="T16" fmla="*/ 107 w 143"/>
                    <a:gd name="T17" fmla="*/ 28 h 168"/>
                    <a:gd name="T18" fmla="*/ 98 w 143"/>
                    <a:gd name="T19" fmla="*/ 33 h 168"/>
                    <a:gd name="T20" fmla="*/ 93 w 143"/>
                    <a:gd name="T21" fmla="*/ 43 h 168"/>
                    <a:gd name="T22" fmla="*/ 86 w 143"/>
                    <a:gd name="T23" fmla="*/ 59 h 168"/>
                    <a:gd name="T24" fmla="*/ 74 w 143"/>
                    <a:gd name="T25" fmla="*/ 69 h 168"/>
                    <a:gd name="T26" fmla="*/ 59 w 143"/>
                    <a:gd name="T27" fmla="*/ 78 h 168"/>
                    <a:gd name="T28" fmla="*/ 55 w 143"/>
                    <a:gd name="T29" fmla="*/ 90 h 168"/>
                    <a:gd name="T30" fmla="*/ 47 w 143"/>
                    <a:gd name="T31" fmla="*/ 88 h 168"/>
                    <a:gd name="T32" fmla="*/ 37 w 143"/>
                    <a:gd name="T33" fmla="*/ 94 h 168"/>
                    <a:gd name="T34" fmla="*/ 29 w 143"/>
                    <a:gd name="T35" fmla="*/ 106 h 168"/>
                    <a:gd name="T36" fmla="*/ 23 w 143"/>
                    <a:gd name="T37" fmla="*/ 106 h 168"/>
                    <a:gd name="T38" fmla="*/ 17 w 143"/>
                    <a:gd name="T39" fmla="*/ 116 h 168"/>
                    <a:gd name="T40" fmla="*/ 13 w 143"/>
                    <a:gd name="T41" fmla="*/ 126 h 168"/>
                    <a:gd name="T42" fmla="*/ 9 w 143"/>
                    <a:gd name="T43" fmla="*/ 125 h 168"/>
                    <a:gd name="T44" fmla="*/ 10 w 143"/>
                    <a:gd name="T45" fmla="*/ 136 h 168"/>
                    <a:gd name="T46" fmla="*/ 0 w 143"/>
                    <a:gd name="T47" fmla="*/ 141 h 168"/>
                    <a:gd name="T48" fmla="*/ 1 w 143"/>
                    <a:gd name="T49" fmla="*/ 147 h 168"/>
                    <a:gd name="T50" fmla="*/ 9 w 143"/>
                    <a:gd name="T51" fmla="*/ 152 h 168"/>
                    <a:gd name="T52" fmla="*/ 13 w 143"/>
                    <a:gd name="T53" fmla="*/ 151 h 168"/>
                    <a:gd name="T54" fmla="*/ 17 w 143"/>
                    <a:gd name="T55" fmla="*/ 156 h 168"/>
                    <a:gd name="T56" fmla="*/ 23 w 143"/>
                    <a:gd name="T57" fmla="*/ 165 h 168"/>
                    <a:gd name="T58" fmla="*/ 26 w 143"/>
                    <a:gd name="T59" fmla="*/ 167 h 168"/>
                    <a:gd name="T60" fmla="*/ 41 w 143"/>
                    <a:gd name="T61" fmla="*/ 161 h 168"/>
                    <a:gd name="T62" fmla="*/ 44 w 143"/>
                    <a:gd name="T63" fmla="*/ 156 h 168"/>
                    <a:gd name="T64" fmla="*/ 50 w 143"/>
                    <a:gd name="T65" fmla="*/ 150 h 168"/>
                    <a:gd name="T66" fmla="*/ 58 w 143"/>
                    <a:gd name="T67" fmla="*/ 146 h 168"/>
                    <a:gd name="T68" fmla="*/ 58 w 143"/>
                    <a:gd name="T69" fmla="*/ 144 h 168"/>
                    <a:gd name="T70" fmla="*/ 66 w 143"/>
                    <a:gd name="T71" fmla="*/ 127 h 168"/>
                    <a:gd name="T72" fmla="*/ 77 w 143"/>
                    <a:gd name="T73" fmla="*/ 110 h 168"/>
                    <a:gd name="T74" fmla="*/ 83 w 143"/>
                    <a:gd name="T75" fmla="*/ 100 h 168"/>
                    <a:gd name="T76" fmla="*/ 88 w 143"/>
                    <a:gd name="T77" fmla="*/ 96 h 168"/>
                    <a:gd name="T78" fmla="*/ 93 w 143"/>
                    <a:gd name="T79" fmla="*/ 90 h 168"/>
                    <a:gd name="T80" fmla="*/ 96 w 143"/>
                    <a:gd name="T81" fmla="*/ 93 h 168"/>
                    <a:gd name="T82" fmla="*/ 101 w 143"/>
                    <a:gd name="T83" fmla="*/ 90 h 168"/>
                    <a:gd name="T84" fmla="*/ 104 w 143"/>
                    <a:gd name="T85" fmla="*/ 93 h 168"/>
                    <a:gd name="T86" fmla="*/ 107 w 143"/>
                    <a:gd name="T87" fmla="*/ 89 h 168"/>
                    <a:gd name="T88" fmla="*/ 109 w 143"/>
                    <a:gd name="T89" fmla="*/ 87 h 168"/>
                    <a:gd name="T90" fmla="*/ 106 w 143"/>
                    <a:gd name="T91" fmla="*/ 79 h 168"/>
                    <a:gd name="T92" fmla="*/ 117 w 143"/>
                    <a:gd name="T93" fmla="*/ 68 h 168"/>
                    <a:gd name="T94" fmla="*/ 124 w 143"/>
                    <a:gd name="T95" fmla="*/ 55 h 168"/>
                    <a:gd name="T96" fmla="*/ 131 w 143"/>
                    <a:gd name="T97" fmla="*/ 45 h 168"/>
                    <a:gd name="T98" fmla="*/ 140 w 143"/>
                    <a:gd name="T99" fmla="*/ 32 h 168"/>
                    <a:gd name="T100" fmla="*/ 140 w 143"/>
                    <a:gd name="T101" fmla="*/ 24 h 168"/>
                    <a:gd name="T102" fmla="*/ 141 w 143"/>
                    <a:gd name="T103"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3" h="168">
                      <a:moveTo>
                        <a:pt x="143" y="14"/>
                      </a:moveTo>
                      <a:lnTo>
                        <a:pt x="143" y="14"/>
                      </a:lnTo>
                      <a:lnTo>
                        <a:pt x="142" y="13"/>
                      </a:lnTo>
                      <a:lnTo>
                        <a:pt x="141" y="12"/>
                      </a:lnTo>
                      <a:lnTo>
                        <a:pt x="138" y="16"/>
                      </a:lnTo>
                      <a:lnTo>
                        <a:pt x="139" y="17"/>
                      </a:lnTo>
                      <a:lnTo>
                        <a:pt x="141" y="17"/>
                      </a:lnTo>
                      <a:lnTo>
                        <a:pt x="138" y="20"/>
                      </a:lnTo>
                      <a:lnTo>
                        <a:pt x="137" y="17"/>
                      </a:lnTo>
                      <a:lnTo>
                        <a:pt x="137" y="16"/>
                      </a:lnTo>
                      <a:lnTo>
                        <a:pt x="136" y="16"/>
                      </a:lnTo>
                      <a:lnTo>
                        <a:pt x="134" y="15"/>
                      </a:lnTo>
                      <a:lnTo>
                        <a:pt x="132" y="17"/>
                      </a:lnTo>
                      <a:lnTo>
                        <a:pt x="131" y="20"/>
                      </a:lnTo>
                      <a:lnTo>
                        <a:pt x="128" y="19"/>
                      </a:lnTo>
                      <a:lnTo>
                        <a:pt x="127" y="14"/>
                      </a:lnTo>
                      <a:lnTo>
                        <a:pt x="128" y="13"/>
                      </a:lnTo>
                      <a:lnTo>
                        <a:pt x="130" y="10"/>
                      </a:lnTo>
                      <a:lnTo>
                        <a:pt x="130" y="9"/>
                      </a:lnTo>
                      <a:lnTo>
                        <a:pt x="129" y="9"/>
                      </a:lnTo>
                      <a:lnTo>
                        <a:pt x="130" y="7"/>
                      </a:lnTo>
                      <a:lnTo>
                        <a:pt x="129" y="7"/>
                      </a:lnTo>
                      <a:lnTo>
                        <a:pt x="127" y="7"/>
                      </a:lnTo>
                      <a:lnTo>
                        <a:pt x="126" y="7"/>
                      </a:lnTo>
                      <a:lnTo>
                        <a:pt x="125" y="5"/>
                      </a:lnTo>
                      <a:lnTo>
                        <a:pt x="125" y="3"/>
                      </a:lnTo>
                      <a:lnTo>
                        <a:pt x="127" y="0"/>
                      </a:lnTo>
                      <a:lnTo>
                        <a:pt x="124" y="0"/>
                      </a:lnTo>
                      <a:lnTo>
                        <a:pt x="121" y="3"/>
                      </a:lnTo>
                      <a:lnTo>
                        <a:pt x="119" y="3"/>
                      </a:lnTo>
                      <a:lnTo>
                        <a:pt x="117" y="7"/>
                      </a:lnTo>
                      <a:lnTo>
                        <a:pt x="116" y="10"/>
                      </a:lnTo>
                      <a:lnTo>
                        <a:pt x="113" y="18"/>
                      </a:lnTo>
                      <a:lnTo>
                        <a:pt x="111" y="22"/>
                      </a:lnTo>
                      <a:lnTo>
                        <a:pt x="110" y="23"/>
                      </a:lnTo>
                      <a:lnTo>
                        <a:pt x="107" y="28"/>
                      </a:lnTo>
                      <a:lnTo>
                        <a:pt x="106" y="30"/>
                      </a:lnTo>
                      <a:lnTo>
                        <a:pt x="103" y="31"/>
                      </a:lnTo>
                      <a:lnTo>
                        <a:pt x="100" y="31"/>
                      </a:lnTo>
                      <a:lnTo>
                        <a:pt x="98" y="33"/>
                      </a:lnTo>
                      <a:lnTo>
                        <a:pt x="97" y="36"/>
                      </a:lnTo>
                      <a:lnTo>
                        <a:pt x="97" y="39"/>
                      </a:lnTo>
                      <a:lnTo>
                        <a:pt x="96" y="40"/>
                      </a:lnTo>
                      <a:lnTo>
                        <a:pt x="93" y="43"/>
                      </a:lnTo>
                      <a:lnTo>
                        <a:pt x="93" y="47"/>
                      </a:lnTo>
                      <a:lnTo>
                        <a:pt x="92" y="49"/>
                      </a:lnTo>
                      <a:lnTo>
                        <a:pt x="92" y="52"/>
                      </a:lnTo>
                      <a:lnTo>
                        <a:pt x="86" y="59"/>
                      </a:lnTo>
                      <a:lnTo>
                        <a:pt x="81" y="64"/>
                      </a:lnTo>
                      <a:lnTo>
                        <a:pt x="78" y="64"/>
                      </a:lnTo>
                      <a:lnTo>
                        <a:pt x="75" y="66"/>
                      </a:lnTo>
                      <a:lnTo>
                        <a:pt x="74" y="69"/>
                      </a:lnTo>
                      <a:lnTo>
                        <a:pt x="72" y="69"/>
                      </a:lnTo>
                      <a:lnTo>
                        <a:pt x="66" y="72"/>
                      </a:lnTo>
                      <a:lnTo>
                        <a:pt x="62" y="77"/>
                      </a:lnTo>
                      <a:lnTo>
                        <a:pt x="59" y="78"/>
                      </a:lnTo>
                      <a:lnTo>
                        <a:pt x="54" y="82"/>
                      </a:lnTo>
                      <a:lnTo>
                        <a:pt x="54" y="83"/>
                      </a:lnTo>
                      <a:lnTo>
                        <a:pt x="55" y="86"/>
                      </a:lnTo>
                      <a:lnTo>
                        <a:pt x="55" y="90"/>
                      </a:lnTo>
                      <a:lnTo>
                        <a:pt x="52" y="87"/>
                      </a:lnTo>
                      <a:lnTo>
                        <a:pt x="51" y="86"/>
                      </a:lnTo>
                      <a:lnTo>
                        <a:pt x="49" y="87"/>
                      </a:lnTo>
                      <a:lnTo>
                        <a:pt x="47" y="88"/>
                      </a:lnTo>
                      <a:lnTo>
                        <a:pt x="45" y="86"/>
                      </a:lnTo>
                      <a:lnTo>
                        <a:pt x="44" y="87"/>
                      </a:lnTo>
                      <a:lnTo>
                        <a:pt x="39" y="92"/>
                      </a:lnTo>
                      <a:lnTo>
                        <a:pt x="37" y="94"/>
                      </a:lnTo>
                      <a:lnTo>
                        <a:pt x="34" y="97"/>
                      </a:lnTo>
                      <a:lnTo>
                        <a:pt x="31" y="98"/>
                      </a:lnTo>
                      <a:lnTo>
                        <a:pt x="29" y="102"/>
                      </a:lnTo>
                      <a:lnTo>
                        <a:pt x="29" y="106"/>
                      </a:lnTo>
                      <a:lnTo>
                        <a:pt x="28" y="104"/>
                      </a:lnTo>
                      <a:lnTo>
                        <a:pt x="27" y="103"/>
                      </a:lnTo>
                      <a:lnTo>
                        <a:pt x="25" y="104"/>
                      </a:lnTo>
                      <a:lnTo>
                        <a:pt x="23" y="106"/>
                      </a:lnTo>
                      <a:lnTo>
                        <a:pt x="23" y="110"/>
                      </a:lnTo>
                      <a:lnTo>
                        <a:pt x="22" y="111"/>
                      </a:lnTo>
                      <a:lnTo>
                        <a:pt x="21" y="110"/>
                      </a:lnTo>
                      <a:lnTo>
                        <a:pt x="17" y="116"/>
                      </a:lnTo>
                      <a:lnTo>
                        <a:pt x="16" y="116"/>
                      </a:lnTo>
                      <a:lnTo>
                        <a:pt x="14" y="118"/>
                      </a:lnTo>
                      <a:lnTo>
                        <a:pt x="14" y="124"/>
                      </a:lnTo>
                      <a:lnTo>
                        <a:pt x="13" y="126"/>
                      </a:lnTo>
                      <a:lnTo>
                        <a:pt x="12" y="123"/>
                      </a:lnTo>
                      <a:lnTo>
                        <a:pt x="11" y="122"/>
                      </a:lnTo>
                      <a:lnTo>
                        <a:pt x="10" y="124"/>
                      </a:lnTo>
                      <a:lnTo>
                        <a:pt x="9" y="125"/>
                      </a:lnTo>
                      <a:lnTo>
                        <a:pt x="6" y="130"/>
                      </a:lnTo>
                      <a:lnTo>
                        <a:pt x="6" y="132"/>
                      </a:lnTo>
                      <a:lnTo>
                        <a:pt x="9" y="135"/>
                      </a:lnTo>
                      <a:lnTo>
                        <a:pt x="10" y="136"/>
                      </a:lnTo>
                      <a:lnTo>
                        <a:pt x="9" y="137"/>
                      </a:lnTo>
                      <a:lnTo>
                        <a:pt x="6" y="137"/>
                      </a:lnTo>
                      <a:lnTo>
                        <a:pt x="3" y="138"/>
                      </a:lnTo>
                      <a:lnTo>
                        <a:pt x="0" y="141"/>
                      </a:lnTo>
                      <a:lnTo>
                        <a:pt x="2" y="142"/>
                      </a:lnTo>
                      <a:lnTo>
                        <a:pt x="3" y="142"/>
                      </a:lnTo>
                      <a:lnTo>
                        <a:pt x="2" y="144"/>
                      </a:lnTo>
                      <a:lnTo>
                        <a:pt x="1" y="147"/>
                      </a:lnTo>
                      <a:lnTo>
                        <a:pt x="3" y="149"/>
                      </a:lnTo>
                      <a:lnTo>
                        <a:pt x="5" y="150"/>
                      </a:lnTo>
                      <a:lnTo>
                        <a:pt x="8" y="151"/>
                      </a:lnTo>
                      <a:lnTo>
                        <a:pt x="9" y="152"/>
                      </a:lnTo>
                      <a:lnTo>
                        <a:pt x="10" y="152"/>
                      </a:lnTo>
                      <a:lnTo>
                        <a:pt x="10" y="149"/>
                      </a:lnTo>
                      <a:lnTo>
                        <a:pt x="11" y="149"/>
                      </a:lnTo>
                      <a:lnTo>
                        <a:pt x="13" y="151"/>
                      </a:lnTo>
                      <a:lnTo>
                        <a:pt x="14" y="153"/>
                      </a:lnTo>
                      <a:lnTo>
                        <a:pt x="13" y="155"/>
                      </a:lnTo>
                      <a:lnTo>
                        <a:pt x="15" y="156"/>
                      </a:lnTo>
                      <a:lnTo>
                        <a:pt x="17" y="156"/>
                      </a:lnTo>
                      <a:lnTo>
                        <a:pt x="18" y="157"/>
                      </a:lnTo>
                      <a:lnTo>
                        <a:pt x="19" y="161"/>
                      </a:lnTo>
                      <a:lnTo>
                        <a:pt x="21" y="163"/>
                      </a:lnTo>
                      <a:lnTo>
                        <a:pt x="23" y="165"/>
                      </a:lnTo>
                      <a:lnTo>
                        <a:pt x="20" y="167"/>
                      </a:lnTo>
                      <a:lnTo>
                        <a:pt x="22" y="167"/>
                      </a:lnTo>
                      <a:lnTo>
                        <a:pt x="26" y="166"/>
                      </a:lnTo>
                      <a:lnTo>
                        <a:pt x="26" y="167"/>
                      </a:lnTo>
                      <a:lnTo>
                        <a:pt x="28" y="168"/>
                      </a:lnTo>
                      <a:lnTo>
                        <a:pt x="31" y="167"/>
                      </a:lnTo>
                      <a:lnTo>
                        <a:pt x="37" y="165"/>
                      </a:lnTo>
                      <a:lnTo>
                        <a:pt x="41" y="161"/>
                      </a:lnTo>
                      <a:lnTo>
                        <a:pt x="43" y="159"/>
                      </a:lnTo>
                      <a:lnTo>
                        <a:pt x="43" y="158"/>
                      </a:lnTo>
                      <a:lnTo>
                        <a:pt x="43" y="155"/>
                      </a:lnTo>
                      <a:lnTo>
                        <a:pt x="44" y="156"/>
                      </a:lnTo>
                      <a:lnTo>
                        <a:pt x="44" y="159"/>
                      </a:lnTo>
                      <a:lnTo>
                        <a:pt x="47" y="157"/>
                      </a:lnTo>
                      <a:lnTo>
                        <a:pt x="48" y="153"/>
                      </a:lnTo>
                      <a:lnTo>
                        <a:pt x="50" y="150"/>
                      </a:lnTo>
                      <a:lnTo>
                        <a:pt x="54" y="148"/>
                      </a:lnTo>
                      <a:lnTo>
                        <a:pt x="58" y="148"/>
                      </a:lnTo>
                      <a:lnTo>
                        <a:pt x="59" y="147"/>
                      </a:lnTo>
                      <a:lnTo>
                        <a:pt x="58" y="146"/>
                      </a:lnTo>
                      <a:lnTo>
                        <a:pt x="56" y="146"/>
                      </a:lnTo>
                      <a:lnTo>
                        <a:pt x="58" y="145"/>
                      </a:lnTo>
                      <a:lnTo>
                        <a:pt x="58" y="145"/>
                      </a:lnTo>
                      <a:lnTo>
                        <a:pt x="58" y="144"/>
                      </a:lnTo>
                      <a:lnTo>
                        <a:pt x="61" y="140"/>
                      </a:lnTo>
                      <a:lnTo>
                        <a:pt x="63" y="135"/>
                      </a:lnTo>
                      <a:lnTo>
                        <a:pt x="64" y="130"/>
                      </a:lnTo>
                      <a:lnTo>
                        <a:pt x="66" y="127"/>
                      </a:lnTo>
                      <a:lnTo>
                        <a:pt x="72" y="121"/>
                      </a:lnTo>
                      <a:lnTo>
                        <a:pt x="73" y="119"/>
                      </a:lnTo>
                      <a:lnTo>
                        <a:pt x="74" y="115"/>
                      </a:lnTo>
                      <a:lnTo>
                        <a:pt x="77" y="110"/>
                      </a:lnTo>
                      <a:lnTo>
                        <a:pt x="78" y="107"/>
                      </a:lnTo>
                      <a:lnTo>
                        <a:pt x="79" y="104"/>
                      </a:lnTo>
                      <a:lnTo>
                        <a:pt x="81" y="100"/>
                      </a:lnTo>
                      <a:lnTo>
                        <a:pt x="83" y="100"/>
                      </a:lnTo>
                      <a:lnTo>
                        <a:pt x="83" y="97"/>
                      </a:lnTo>
                      <a:lnTo>
                        <a:pt x="86" y="98"/>
                      </a:lnTo>
                      <a:lnTo>
                        <a:pt x="87" y="98"/>
                      </a:lnTo>
                      <a:lnTo>
                        <a:pt x="88" y="96"/>
                      </a:lnTo>
                      <a:lnTo>
                        <a:pt x="90" y="96"/>
                      </a:lnTo>
                      <a:lnTo>
                        <a:pt x="92" y="95"/>
                      </a:lnTo>
                      <a:lnTo>
                        <a:pt x="93" y="92"/>
                      </a:lnTo>
                      <a:lnTo>
                        <a:pt x="93" y="90"/>
                      </a:lnTo>
                      <a:lnTo>
                        <a:pt x="92" y="87"/>
                      </a:lnTo>
                      <a:lnTo>
                        <a:pt x="94" y="89"/>
                      </a:lnTo>
                      <a:lnTo>
                        <a:pt x="95" y="92"/>
                      </a:lnTo>
                      <a:lnTo>
                        <a:pt x="96" y="93"/>
                      </a:lnTo>
                      <a:lnTo>
                        <a:pt x="97" y="92"/>
                      </a:lnTo>
                      <a:lnTo>
                        <a:pt x="98" y="90"/>
                      </a:lnTo>
                      <a:lnTo>
                        <a:pt x="100" y="89"/>
                      </a:lnTo>
                      <a:lnTo>
                        <a:pt x="101" y="90"/>
                      </a:lnTo>
                      <a:lnTo>
                        <a:pt x="101" y="91"/>
                      </a:lnTo>
                      <a:lnTo>
                        <a:pt x="99" y="92"/>
                      </a:lnTo>
                      <a:lnTo>
                        <a:pt x="102" y="92"/>
                      </a:lnTo>
                      <a:lnTo>
                        <a:pt x="104" y="93"/>
                      </a:lnTo>
                      <a:lnTo>
                        <a:pt x="105" y="91"/>
                      </a:lnTo>
                      <a:lnTo>
                        <a:pt x="105" y="89"/>
                      </a:lnTo>
                      <a:lnTo>
                        <a:pt x="106" y="88"/>
                      </a:lnTo>
                      <a:lnTo>
                        <a:pt x="107" y="89"/>
                      </a:lnTo>
                      <a:lnTo>
                        <a:pt x="106" y="92"/>
                      </a:lnTo>
                      <a:lnTo>
                        <a:pt x="107" y="93"/>
                      </a:lnTo>
                      <a:lnTo>
                        <a:pt x="108" y="92"/>
                      </a:lnTo>
                      <a:lnTo>
                        <a:pt x="109" y="87"/>
                      </a:lnTo>
                      <a:lnTo>
                        <a:pt x="107" y="85"/>
                      </a:lnTo>
                      <a:lnTo>
                        <a:pt x="106" y="84"/>
                      </a:lnTo>
                      <a:lnTo>
                        <a:pt x="107" y="83"/>
                      </a:lnTo>
                      <a:lnTo>
                        <a:pt x="106" y="79"/>
                      </a:lnTo>
                      <a:lnTo>
                        <a:pt x="107" y="74"/>
                      </a:lnTo>
                      <a:lnTo>
                        <a:pt x="109" y="72"/>
                      </a:lnTo>
                      <a:lnTo>
                        <a:pt x="113" y="71"/>
                      </a:lnTo>
                      <a:lnTo>
                        <a:pt x="117" y="68"/>
                      </a:lnTo>
                      <a:lnTo>
                        <a:pt x="117" y="66"/>
                      </a:lnTo>
                      <a:lnTo>
                        <a:pt x="120" y="62"/>
                      </a:lnTo>
                      <a:lnTo>
                        <a:pt x="121" y="59"/>
                      </a:lnTo>
                      <a:lnTo>
                        <a:pt x="124" y="55"/>
                      </a:lnTo>
                      <a:lnTo>
                        <a:pt x="127" y="55"/>
                      </a:lnTo>
                      <a:lnTo>
                        <a:pt x="126" y="54"/>
                      </a:lnTo>
                      <a:lnTo>
                        <a:pt x="131" y="48"/>
                      </a:lnTo>
                      <a:lnTo>
                        <a:pt x="131" y="45"/>
                      </a:lnTo>
                      <a:lnTo>
                        <a:pt x="139" y="38"/>
                      </a:lnTo>
                      <a:lnTo>
                        <a:pt x="141" y="36"/>
                      </a:lnTo>
                      <a:lnTo>
                        <a:pt x="140" y="35"/>
                      </a:lnTo>
                      <a:lnTo>
                        <a:pt x="140" y="32"/>
                      </a:lnTo>
                      <a:lnTo>
                        <a:pt x="138" y="29"/>
                      </a:lnTo>
                      <a:lnTo>
                        <a:pt x="138" y="26"/>
                      </a:lnTo>
                      <a:lnTo>
                        <a:pt x="139" y="23"/>
                      </a:lnTo>
                      <a:lnTo>
                        <a:pt x="140" y="24"/>
                      </a:lnTo>
                      <a:lnTo>
                        <a:pt x="143" y="19"/>
                      </a:lnTo>
                      <a:lnTo>
                        <a:pt x="141" y="20"/>
                      </a:lnTo>
                      <a:lnTo>
                        <a:pt x="139" y="21"/>
                      </a:lnTo>
                      <a:lnTo>
                        <a:pt x="141" y="18"/>
                      </a:lnTo>
                      <a:lnTo>
                        <a:pt x="14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932">
                  <a:extLst>
                    <a:ext uri="{FF2B5EF4-FFF2-40B4-BE49-F238E27FC236}">
                      <a16:creationId xmlns:a16="http://schemas.microsoft.com/office/drawing/2014/main" id="{A22EAAF6-3BB6-4E75-96EF-CC082B8796CF}"/>
                    </a:ext>
                  </a:extLst>
                </p:cNvPr>
                <p:cNvSpPr>
                  <a:spLocks/>
                </p:cNvSpPr>
                <p:nvPr/>
              </p:nvSpPr>
              <p:spPr bwMode="auto">
                <a:xfrm>
                  <a:off x="5972" y="3521"/>
                  <a:ext cx="81" cy="201"/>
                </a:xfrm>
                <a:custGeom>
                  <a:avLst/>
                  <a:gdLst>
                    <a:gd name="T0" fmla="*/ 77 w 81"/>
                    <a:gd name="T1" fmla="*/ 96 h 201"/>
                    <a:gd name="T2" fmla="*/ 62 w 81"/>
                    <a:gd name="T3" fmla="*/ 104 h 201"/>
                    <a:gd name="T4" fmla="*/ 50 w 81"/>
                    <a:gd name="T5" fmla="*/ 97 h 201"/>
                    <a:gd name="T6" fmla="*/ 50 w 81"/>
                    <a:gd name="T7" fmla="*/ 85 h 201"/>
                    <a:gd name="T8" fmla="*/ 46 w 81"/>
                    <a:gd name="T9" fmla="*/ 73 h 201"/>
                    <a:gd name="T10" fmla="*/ 45 w 81"/>
                    <a:gd name="T11" fmla="*/ 64 h 201"/>
                    <a:gd name="T12" fmla="*/ 43 w 81"/>
                    <a:gd name="T13" fmla="*/ 66 h 201"/>
                    <a:gd name="T14" fmla="*/ 41 w 81"/>
                    <a:gd name="T15" fmla="*/ 76 h 201"/>
                    <a:gd name="T16" fmla="*/ 39 w 81"/>
                    <a:gd name="T17" fmla="*/ 80 h 201"/>
                    <a:gd name="T18" fmla="*/ 34 w 81"/>
                    <a:gd name="T19" fmla="*/ 73 h 201"/>
                    <a:gd name="T20" fmla="*/ 35 w 81"/>
                    <a:gd name="T21" fmla="*/ 68 h 201"/>
                    <a:gd name="T22" fmla="*/ 37 w 81"/>
                    <a:gd name="T23" fmla="*/ 58 h 201"/>
                    <a:gd name="T24" fmla="*/ 36 w 81"/>
                    <a:gd name="T25" fmla="*/ 47 h 201"/>
                    <a:gd name="T26" fmla="*/ 37 w 81"/>
                    <a:gd name="T27" fmla="*/ 44 h 201"/>
                    <a:gd name="T28" fmla="*/ 38 w 81"/>
                    <a:gd name="T29" fmla="*/ 29 h 201"/>
                    <a:gd name="T30" fmla="*/ 31 w 81"/>
                    <a:gd name="T31" fmla="*/ 26 h 201"/>
                    <a:gd name="T32" fmla="*/ 31 w 81"/>
                    <a:gd name="T33" fmla="*/ 21 h 201"/>
                    <a:gd name="T34" fmla="*/ 29 w 81"/>
                    <a:gd name="T35" fmla="*/ 15 h 201"/>
                    <a:gd name="T36" fmla="*/ 29 w 81"/>
                    <a:gd name="T37" fmla="*/ 11 h 201"/>
                    <a:gd name="T38" fmla="*/ 25 w 81"/>
                    <a:gd name="T39" fmla="*/ 16 h 201"/>
                    <a:gd name="T40" fmla="*/ 22 w 81"/>
                    <a:gd name="T41" fmla="*/ 5 h 201"/>
                    <a:gd name="T42" fmla="*/ 21 w 81"/>
                    <a:gd name="T43" fmla="*/ 0 h 201"/>
                    <a:gd name="T44" fmla="*/ 18 w 81"/>
                    <a:gd name="T45" fmla="*/ 4 h 201"/>
                    <a:gd name="T46" fmla="*/ 19 w 81"/>
                    <a:gd name="T47" fmla="*/ 23 h 201"/>
                    <a:gd name="T48" fmla="*/ 20 w 81"/>
                    <a:gd name="T49" fmla="*/ 32 h 201"/>
                    <a:gd name="T50" fmla="*/ 22 w 81"/>
                    <a:gd name="T51" fmla="*/ 33 h 201"/>
                    <a:gd name="T52" fmla="*/ 25 w 81"/>
                    <a:gd name="T53" fmla="*/ 56 h 201"/>
                    <a:gd name="T54" fmla="*/ 25 w 81"/>
                    <a:gd name="T55" fmla="*/ 53 h 201"/>
                    <a:gd name="T56" fmla="*/ 29 w 81"/>
                    <a:gd name="T57" fmla="*/ 57 h 201"/>
                    <a:gd name="T58" fmla="*/ 30 w 81"/>
                    <a:gd name="T59" fmla="*/ 57 h 201"/>
                    <a:gd name="T60" fmla="*/ 27 w 81"/>
                    <a:gd name="T61" fmla="*/ 65 h 201"/>
                    <a:gd name="T62" fmla="*/ 27 w 81"/>
                    <a:gd name="T63" fmla="*/ 74 h 201"/>
                    <a:gd name="T64" fmla="*/ 31 w 81"/>
                    <a:gd name="T65" fmla="*/ 78 h 201"/>
                    <a:gd name="T66" fmla="*/ 30 w 81"/>
                    <a:gd name="T67" fmla="*/ 84 h 201"/>
                    <a:gd name="T68" fmla="*/ 27 w 81"/>
                    <a:gd name="T69" fmla="*/ 96 h 201"/>
                    <a:gd name="T70" fmla="*/ 25 w 81"/>
                    <a:gd name="T71" fmla="*/ 102 h 201"/>
                    <a:gd name="T72" fmla="*/ 22 w 81"/>
                    <a:gd name="T73" fmla="*/ 107 h 201"/>
                    <a:gd name="T74" fmla="*/ 17 w 81"/>
                    <a:gd name="T75" fmla="*/ 127 h 201"/>
                    <a:gd name="T76" fmla="*/ 5 w 81"/>
                    <a:gd name="T77" fmla="*/ 130 h 201"/>
                    <a:gd name="T78" fmla="*/ 5 w 81"/>
                    <a:gd name="T79" fmla="*/ 145 h 201"/>
                    <a:gd name="T80" fmla="*/ 16 w 81"/>
                    <a:gd name="T81" fmla="*/ 156 h 201"/>
                    <a:gd name="T82" fmla="*/ 16 w 81"/>
                    <a:gd name="T83" fmla="*/ 168 h 201"/>
                    <a:gd name="T84" fmla="*/ 1 w 81"/>
                    <a:gd name="T85" fmla="*/ 189 h 201"/>
                    <a:gd name="T86" fmla="*/ 4 w 81"/>
                    <a:gd name="T87" fmla="*/ 192 h 201"/>
                    <a:gd name="T88" fmla="*/ 5 w 81"/>
                    <a:gd name="T89" fmla="*/ 197 h 201"/>
                    <a:gd name="T90" fmla="*/ 8 w 81"/>
                    <a:gd name="T91" fmla="*/ 201 h 201"/>
                    <a:gd name="T92" fmla="*/ 24 w 81"/>
                    <a:gd name="T93" fmla="*/ 187 h 201"/>
                    <a:gd name="T94" fmla="*/ 37 w 81"/>
                    <a:gd name="T95" fmla="*/ 172 h 201"/>
                    <a:gd name="T96" fmla="*/ 42 w 81"/>
                    <a:gd name="T97" fmla="*/ 164 h 201"/>
                    <a:gd name="T98" fmla="*/ 48 w 81"/>
                    <a:gd name="T99" fmla="*/ 149 h 201"/>
                    <a:gd name="T100" fmla="*/ 43 w 81"/>
                    <a:gd name="T101" fmla="*/ 145 h 201"/>
                    <a:gd name="T102" fmla="*/ 59 w 81"/>
                    <a:gd name="T103" fmla="*/ 136 h 201"/>
                    <a:gd name="T104" fmla="*/ 63 w 81"/>
                    <a:gd name="T105" fmla="*/ 138 h 201"/>
                    <a:gd name="T106" fmla="*/ 64 w 81"/>
                    <a:gd name="T107" fmla="*/ 127 h 201"/>
                    <a:gd name="T108" fmla="*/ 70 w 81"/>
                    <a:gd name="T109" fmla="*/ 125 h 201"/>
                    <a:gd name="T110" fmla="*/ 75 w 81"/>
                    <a:gd name="T111" fmla="*/ 110 h 201"/>
                    <a:gd name="T112" fmla="*/ 81 w 81"/>
                    <a:gd name="T113" fmla="*/ 1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201">
                      <a:moveTo>
                        <a:pt x="77" y="99"/>
                      </a:moveTo>
                      <a:lnTo>
                        <a:pt x="76" y="97"/>
                      </a:lnTo>
                      <a:lnTo>
                        <a:pt x="77" y="97"/>
                      </a:lnTo>
                      <a:lnTo>
                        <a:pt x="77" y="96"/>
                      </a:lnTo>
                      <a:lnTo>
                        <a:pt x="74" y="95"/>
                      </a:lnTo>
                      <a:lnTo>
                        <a:pt x="70" y="98"/>
                      </a:lnTo>
                      <a:lnTo>
                        <a:pt x="66" y="104"/>
                      </a:lnTo>
                      <a:lnTo>
                        <a:pt x="62" y="104"/>
                      </a:lnTo>
                      <a:lnTo>
                        <a:pt x="60" y="105"/>
                      </a:lnTo>
                      <a:lnTo>
                        <a:pt x="58" y="104"/>
                      </a:lnTo>
                      <a:lnTo>
                        <a:pt x="52" y="97"/>
                      </a:lnTo>
                      <a:lnTo>
                        <a:pt x="50" y="97"/>
                      </a:lnTo>
                      <a:lnTo>
                        <a:pt x="48" y="94"/>
                      </a:lnTo>
                      <a:lnTo>
                        <a:pt x="47" y="91"/>
                      </a:lnTo>
                      <a:lnTo>
                        <a:pt x="49" y="89"/>
                      </a:lnTo>
                      <a:lnTo>
                        <a:pt x="50" y="85"/>
                      </a:lnTo>
                      <a:lnTo>
                        <a:pt x="47" y="80"/>
                      </a:lnTo>
                      <a:lnTo>
                        <a:pt x="47" y="77"/>
                      </a:lnTo>
                      <a:lnTo>
                        <a:pt x="46" y="76"/>
                      </a:lnTo>
                      <a:lnTo>
                        <a:pt x="46" y="73"/>
                      </a:lnTo>
                      <a:lnTo>
                        <a:pt x="47" y="70"/>
                      </a:lnTo>
                      <a:lnTo>
                        <a:pt x="46" y="70"/>
                      </a:lnTo>
                      <a:lnTo>
                        <a:pt x="46" y="66"/>
                      </a:lnTo>
                      <a:lnTo>
                        <a:pt x="45" y="64"/>
                      </a:lnTo>
                      <a:lnTo>
                        <a:pt x="44" y="65"/>
                      </a:lnTo>
                      <a:lnTo>
                        <a:pt x="42" y="63"/>
                      </a:lnTo>
                      <a:lnTo>
                        <a:pt x="41" y="64"/>
                      </a:lnTo>
                      <a:lnTo>
                        <a:pt x="43" y="66"/>
                      </a:lnTo>
                      <a:lnTo>
                        <a:pt x="43" y="70"/>
                      </a:lnTo>
                      <a:lnTo>
                        <a:pt x="43" y="71"/>
                      </a:lnTo>
                      <a:lnTo>
                        <a:pt x="41" y="73"/>
                      </a:lnTo>
                      <a:lnTo>
                        <a:pt x="41" y="76"/>
                      </a:lnTo>
                      <a:lnTo>
                        <a:pt x="43" y="79"/>
                      </a:lnTo>
                      <a:lnTo>
                        <a:pt x="43" y="81"/>
                      </a:lnTo>
                      <a:lnTo>
                        <a:pt x="41" y="82"/>
                      </a:lnTo>
                      <a:lnTo>
                        <a:pt x="39" y="80"/>
                      </a:lnTo>
                      <a:lnTo>
                        <a:pt x="39" y="77"/>
                      </a:lnTo>
                      <a:lnTo>
                        <a:pt x="36" y="77"/>
                      </a:lnTo>
                      <a:lnTo>
                        <a:pt x="36" y="75"/>
                      </a:lnTo>
                      <a:lnTo>
                        <a:pt x="34" y="73"/>
                      </a:lnTo>
                      <a:lnTo>
                        <a:pt x="32" y="73"/>
                      </a:lnTo>
                      <a:lnTo>
                        <a:pt x="32" y="72"/>
                      </a:lnTo>
                      <a:lnTo>
                        <a:pt x="34" y="70"/>
                      </a:lnTo>
                      <a:lnTo>
                        <a:pt x="35" y="68"/>
                      </a:lnTo>
                      <a:lnTo>
                        <a:pt x="32" y="66"/>
                      </a:lnTo>
                      <a:lnTo>
                        <a:pt x="34" y="63"/>
                      </a:lnTo>
                      <a:lnTo>
                        <a:pt x="36" y="62"/>
                      </a:lnTo>
                      <a:lnTo>
                        <a:pt x="37" y="58"/>
                      </a:lnTo>
                      <a:lnTo>
                        <a:pt x="36" y="56"/>
                      </a:lnTo>
                      <a:lnTo>
                        <a:pt x="36" y="54"/>
                      </a:lnTo>
                      <a:lnTo>
                        <a:pt x="36" y="51"/>
                      </a:lnTo>
                      <a:lnTo>
                        <a:pt x="36" y="47"/>
                      </a:lnTo>
                      <a:lnTo>
                        <a:pt x="33" y="45"/>
                      </a:lnTo>
                      <a:lnTo>
                        <a:pt x="33" y="43"/>
                      </a:lnTo>
                      <a:lnTo>
                        <a:pt x="35" y="44"/>
                      </a:lnTo>
                      <a:lnTo>
                        <a:pt x="37" y="44"/>
                      </a:lnTo>
                      <a:lnTo>
                        <a:pt x="38" y="40"/>
                      </a:lnTo>
                      <a:lnTo>
                        <a:pt x="39" y="39"/>
                      </a:lnTo>
                      <a:lnTo>
                        <a:pt x="39" y="34"/>
                      </a:lnTo>
                      <a:lnTo>
                        <a:pt x="38" y="29"/>
                      </a:lnTo>
                      <a:lnTo>
                        <a:pt x="38" y="27"/>
                      </a:lnTo>
                      <a:lnTo>
                        <a:pt x="37" y="28"/>
                      </a:lnTo>
                      <a:lnTo>
                        <a:pt x="33" y="29"/>
                      </a:lnTo>
                      <a:lnTo>
                        <a:pt x="31" y="26"/>
                      </a:lnTo>
                      <a:lnTo>
                        <a:pt x="32" y="25"/>
                      </a:lnTo>
                      <a:lnTo>
                        <a:pt x="31" y="23"/>
                      </a:lnTo>
                      <a:lnTo>
                        <a:pt x="30" y="22"/>
                      </a:lnTo>
                      <a:lnTo>
                        <a:pt x="31" y="21"/>
                      </a:lnTo>
                      <a:lnTo>
                        <a:pt x="33" y="19"/>
                      </a:lnTo>
                      <a:lnTo>
                        <a:pt x="32" y="18"/>
                      </a:lnTo>
                      <a:lnTo>
                        <a:pt x="30" y="17"/>
                      </a:lnTo>
                      <a:lnTo>
                        <a:pt x="29" y="15"/>
                      </a:lnTo>
                      <a:lnTo>
                        <a:pt x="27" y="15"/>
                      </a:lnTo>
                      <a:lnTo>
                        <a:pt x="26" y="13"/>
                      </a:lnTo>
                      <a:lnTo>
                        <a:pt x="27" y="13"/>
                      </a:lnTo>
                      <a:lnTo>
                        <a:pt x="29" y="11"/>
                      </a:lnTo>
                      <a:lnTo>
                        <a:pt x="27" y="11"/>
                      </a:lnTo>
                      <a:lnTo>
                        <a:pt x="25" y="11"/>
                      </a:lnTo>
                      <a:lnTo>
                        <a:pt x="25" y="14"/>
                      </a:lnTo>
                      <a:lnTo>
                        <a:pt x="25" y="16"/>
                      </a:lnTo>
                      <a:lnTo>
                        <a:pt x="22" y="15"/>
                      </a:lnTo>
                      <a:lnTo>
                        <a:pt x="23" y="12"/>
                      </a:lnTo>
                      <a:lnTo>
                        <a:pt x="22" y="10"/>
                      </a:lnTo>
                      <a:lnTo>
                        <a:pt x="22" y="5"/>
                      </a:lnTo>
                      <a:lnTo>
                        <a:pt x="22" y="3"/>
                      </a:lnTo>
                      <a:lnTo>
                        <a:pt x="22" y="1"/>
                      </a:lnTo>
                      <a:lnTo>
                        <a:pt x="22" y="1"/>
                      </a:lnTo>
                      <a:lnTo>
                        <a:pt x="21" y="0"/>
                      </a:lnTo>
                      <a:lnTo>
                        <a:pt x="19" y="1"/>
                      </a:lnTo>
                      <a:lnTo>
                        <a:pt x="16" y="1"/>
                      </a:lnTo>
                      <a:lnTo>
                        <a:pt x="15" y="1"/>
                      </a:lnTo>
                      <a:lnTo>
                        <a:pt x="18" y="4"/>
                      </a:lnTo>
                      <a:lnTo>
                        <a:pt x="21" y="12"/>
                      </a:lnTo>
                      <a:lnTo>
                        <a:pt x="21" y="16"/>
                      </a:lnTo>
                      <a:lnTo>
                        <a:pt x="21" y="22"/>
                      </a:lnTo>
                      <a:lnTo>
                        <a:pt x="19" y="23"/>
                      </a:lnTo>
                      <a:lnTo>
                        <a:pt x="18" y="23"/>
                      </a:lnTo>
                      <a:lnTo>
                        <a:pt x="18" y="24"/>
                      </a:lnTo>
                      <a:lnTo>
                        <a:pt x="19" y="31"/>
                      </a:lnTo>
                      <a:lnTo>
                        <a:pt x="20" y="32"/>
                      </a:lnTo>
                      <a:lnTo>
                        <a:pt x="22" y="30"/>
                      </a:lnTo>
                      <a:lnTo>
                        <a:pt x="25" y="30"/>
                      </a:lnTo>
                      <a:lnTo>
                        <a:pt x="23" y="31"/>
                      </a:lnTo>
                      <a:lnTo>
                        <a:pt x="22" y="33"/>
                      </a:lnTo>
                      <a:lnTo>
                        <a:pt x="22" y="38"/>
                      </a:lnTo>
                      <a:lnTo>
                        <a:pt x="24" y="42"/>
                      </a:lnTo>
                      <a:lnTo>
                        <a:pt x="25" y="51"/>
                      </a:lnTo>
                      <a:lnTo>
                        <a:pt x="25" y="56"/>
                      </a:lnTo>
                      <a:lnTo>
                        <a:pt x="25" y="60"/>
                      </a:lnTo>
                      <a:lnTo>
                        <a:pt x="26" y="59"/>
                      </a:lnTo>
                      <a:lnTo>
                        <a:pt x="26" y="56"/>
                      </a:lnTo>
                      <a:lnTo>
                        <a:pt x="25" y="53"/>
                      </a:lnTo>
                      <a:lnTo>
                        <a:pt x="27" y="53"/>
                      </a:lnTo>
                      <a:lnTo>
                        <a:pt x="28" y="55"/>
                      </a:lnTo>
                      <a:lnTo>
                        <a:pt x="28" y="57"/>
                      </a:lnTo>
                      <a:lnTo>
                        <a:pt x="29" y="57"/>
                      </a:lnTo>
                      <a:lnTo>
                        <a:pt x="29" y="56"/>
                      </a:lnTo>
                      <a:lnTo>
                        <a:pt x="29" y="55"/>
                      </a:lnTo>
                      <a:lnTo>
                        <a:pt x="30" y="55"/>
                      </a:lnTo>
                      <a:lnTo>
                        <a:pt x="30" y="57"/>
                      </a:lnTo>
                      <a:lnTo>
                        <a:pt x="29" y="60"/>
                      </a:lnTo>
                      <a:lnTo>
                        <a:pt x="28" y="63"/>
                      </a:lnTo>
                      <a:lnTo>
                        <a:pt x="28" y="64"/>
                      </a:lnTo>
                      <a:lnTo>
                        <a:pt x="27" y="65"/>
                      </a:lnTo>
                      <a:lnTo>
                        <a:pt x="25" y="63"/>
                      </a:lnTo>
                      <a:lnTo>
                        <a:pt x="25" y="63"/>
                      </a:lnTo>
                      <a:lnTo>
                        <a:pt x="25" y="68"/>
                      </a:lnTo>
                      <a:lnTo>
                        <a:pt x="27" y="74"/>
                      </a:lnTo>
                      <a:lnTo>
                        <a:pt x="29" y="75"/>
                      </a:lnTo>
                      <a:lnTo>
                        <a:pt x="29" y="74"/>
                      </a:lnTo>
                      <a:lnTo>
                        <a:pt x="30" y="77"/>
                      </a:lnTo>
                      <a:lnTo>
                        <a:pt x="31" y="78"/>
                      </a:lnTo>
                      <a:lnTo>
                        <a:pt x="32" y="80"/>
                      </a:lnTo>
                      <a:lnTo>
                        <a:pt x="29" y="82"/>
                      </a:lnTo>
                      <a:lnTo>
                        <a:pt x="29" y="83"/>
                      </a:lnTo>
                      <a:lnTo>
                        <a:pt x="30" y="84"/>
                      </a:lnTo>
                      <a:lnTo>
                        <a:pt x="29" y="87"/>
                      </a:lnTo>
                      <a:lnTo>
                        <a:pt x="28" y="92"/>
                      </a:lnTo>
                      <a:lnTo>
                        <a:pt x="28" y="95"/>
                      </a:lnTo>
                      <a:lnTo>
                        <a:pt x="27" y="96"/>
                      </a:lnTo>
                      <a:lnTo>
                        <a:pt x="28" y="98"/>
                      </a:lnTo>
                      <a:lnTo>
                        <a:pt x="28" y="99"/>
                      </a:lnTo>
                      <a:lnTo>
                        <a:pt x="25" y="100"/>
                      </a:lnTo>
                      <a:lnTo>
                        <a:pt x="25" y="102"/>
                      </a:lnTo>
                      <a:lnTo>
                        <a:pt x="25" y="104"/>
                      </a:lnTo>
                      <a:lnTo>
                        <a:pt x="26" y="105"/>
                      </a:lnTo>
                      <a:lnTo>
                        <a:pt x="25" y="107"/>
                      </a:lnTo>
                      <a:lnTo>
                        <a:pt x="22" y="107"/>
                      </a:lnTo>
                      <a:lnTo>
                        <a:pt x="22" y="111"/>
                      </a:lnTo>
                      <a:lnTo>
                        <a:pt x="19" y="122"/>
                      </a:lnTo>
                      <a:lnTo>
                        <a:pt x="19" y="125"/>
                      </a:lnTo>
                      <a:lnTo>
                        <a:pt x="17" y="127"/>
                      </a:lnTo>
                      <a:lnTo>
                        <a:pt x="15" y="128"/>
                      </a:lnTo>
                      <a:lnTo>
                        <a:pt x="13" y="126"/>
                      </a:lnTo>
                      <a:lnTo>
                        <a:pt x="10" y="127"/>
                      </a:lnTo>
                      <a:lnTo>
                        <a:pt x="5" y="130"/>
                      </a:lnTo>
                      <a:lnTo>
                        <a:pt x="2" y="133"/>
                      </a:lnTo>
                      <a:lnTo>
                        <a:pt x="1" y="137"/>
                      </a:lnTo>
                      <a:lnTo>
                        <a:pt x="2" y="142"/>
                      </a:lnTo>
                      <a:lnTo>
                        <a:pt x="5" y="145"/>
                      </a:lnTo>
                      <a:lnTo>
                        <a:pt x="8" y="148"/>
                      </a:lnTo>
                      <a:lnTo>
                        <a:pt x="11" y="152"/>
                      </a:lnTo>
                      <a:lnTo>
                        <a:pt x="15" y="153"/>
                      </a:lnTo>
                      <a:lnTo>
                        <a:pt x="16" y="156"/>
                      </a:lnTo>
                      <a:lnTo>
                        <a:pt x="16" y="163"/>
                      </a:lnTo>
                      <a:lnTo>
                        <a:pt x="17" y="163"/>
                      </a:lnTo>
                      <a:lnTo>
                        <a:pt x="16" y="164"/>
                      </a:lnTo>
                      <a:lnTo>
                        <a:pt x="16" y="168"/>
                      </a:lnTo>
                      <a:lnTo>
                        <a:pt x="15" y="171"/>
                      </a:lnTo>
                      <a:lnTo>
                        <a:pt x="9" y="180"/>
                      </a:lnTo>
                      <a:lnTo>
                        <a:pt x="5" y="185"/>
                      </a:lnTo>
                      <a:lnTo>
                        <a:pt x="1" y="189"/>
                      </a:lnTo>
                      <a:lnTo>
                        <a:pt x="0" y="191"/>
                      </a:lnTo>
                      <a:lnTo>
                        <a:pt x="0" y="193"/>
                      </a:lnTo>
                      <a:lnTo>
                        <a:pt x="3" y="194"/>
                      </a:lnTo>
                      <a:lnTo>
                        <a:pt x="4" y="192"/>
                      </a:lnTo>
                      <a:lnTo>
                        <a:pt x="5" y="192"/>
                      </a:lnTo>
                      <a:lnTo>
                        <a:pt x="5" y="194"/>
                      </a:lnTo>
                      <a:lnTo>
                        <a:pt x="5" y="196"/>
                      </a:lnTo>
                      <a:lnTo>
                        <a:pt x="5" y="197"/>
                      </a:lnTo>
                      <a:lnTo>
                        <a:pt x="6" y="196"/>
                      </a:lnTo>
                      <a:lnTo>
                        <a:pt x="7" y="198"/>
                      </a:lnTo>
                      <a:lnTo>
                        <a:pt x="7" y="200"/>
                      </a:lnTo>
                      <a:lnTo>
                        <a:pt x="8" y="201"/>
                      </a:lnTo>
                      <a:lnTo>
                        <a:pt x="10" y="201"/>
                      </a:lnTo>
                      <a:lnTo>
                        <a:pt x="15" y="197"/>
                      </a:lnTo>
                      <a:lnTo>
                        <a:pt x="19" y="192"/>
                      </a:lnTo>
                      <a:lnTo>
                        <a:pt x="24" y="187"/>
                      </a:lnTo>
                      <a:lnTo>
                        <a:pt x="28" y="181"/>
                      </a:lnTo>
                      <a:lnTo>
                        <a:pt x="32" y="174"/>
                      </a:lnTo>
                      <a:lnTo>
                        <a:pt x="35" y="172"/>
                      </a:lnTo>
                      <a:lnTo>
                        <a:pt x="37" y="172"/>
                      </a:lnTo>
                      <a:lnTo>
                        <a:pt x="38" y="170"/>
                      </a:lnTo>
                      <a:lnTo>
                        <a:pt x="38" y="167"/>
                      </a:lnTo>
                      <a:lnTo>
                        <a:pt x="39" y="166"/>
                      </a:lnTo>
                      <a:lnTo>
                        <a:pt x="42" y="164"/>
                      </a:lnTo>
                      <a:lnTo>
                        <a:pt x="44" y="158"/>
                      </a:lnTo>
                      <a:lnTo>
                        <a:pt x="46" y="153"/>
                      </a:lnTo>
                      <a:lnTo>
                        <a:pt x="46" y="151"/>
                      </a:lnTo>
                      <a:lnTo>
                        <a:pt x="48" y="149"/>
                      </a:lnTo>
                      <a:lnTo>
                        <a:pt x="46" y="147"/>
                      </a:lnTo>
                      <a:lnTo>
                        <a:pt x="43" y="146"/>
                      </a:lnTo>
                      <a:lnTo>
                        <a:pt x="42" y="147"/>
                      </a:lnTo>
                      <a:lnTo>
                        <a:pt x="43" y="145"/>
                      </a:lnTo>
                      <a:lnTo>
                        <a:pt x="46" y="145"/>
                      </a:lnTo>
                      <a:lnTo>
                        <a:pt x="52" y="136"/>
                      </a:lnTo>
                      <a:lnTo>
                        <a:pt x="54" y="135"/>
                      </a:lnTo>
                      <a:lnTo>
                        <a:pt x="59" y="136"/>
                      </a:lnTo>
                      <a:lnTo>
                        <a:pt x="61" y="136"/>
                      </a:lnTo>
                      <a:lnTo>
                        <a:pt x="61" y="139"/>
                      </a:lnTo>
                      <a:lnTo>
                        <a:pt x="61" y="141"/>
                      </a:lnTo>
                      <a:lnTo>
                        <a:pt x="63" y="138"/>
                      </a:lnTo>
                      <a:lnTo>
                        <a:pt x="65" y="137"/>
                      </a:lnTo>
                      <a:lnTo>
                        <a:pt x="62" y="135"/>
                      </a:lnTo>
                      <a:lnTo>
                        <a:pt x="62" y="132"/>
                      </a:lnTo>
                      <a:lnTo>
                        <a:pt x="64" y="127"/>
                      </a:lnTo>
                      <a:lnTo>
                        <a:pt x="66" y="125"/>
                      </a:lnTo>
                      <a:lnTo>
                        <a:pt x="68" y="125"/>
                      </a:lnTo>
                      <a:lnTo>
                        <a:pt x="69" y="126"/>
                      </a:lnTo>
                      <a:lnTo>
                        <a:pt x="70" y="125"/>
                      </a:lnTo>
                      <a:lnTo>
                        <a:pt x="71" y="122"/>
                      </a:lnTo>
                      <a:lnTo>
                        <a:pt x="75" y="115"/>
                      </a:lnTo>
                      <a:lnTo>
                        <a:pt x="75" y="112"/>
                      </a:lnTo>
                      <a:lnTo>
                        <a:pt x="75" y="110"/>
                      </a:lnTo>
                      <a:lnTo>
                        <a:pt x="76" y="106"/>
                      </a:lnTo>
                      <a:lnTo>
                        <a:pt x="78" y="103"/>
                      </a:lnTo>
                      <a:lnTo>
                        <a:pt x="81" y="101"/>
                      </a:lnTo>
                      <a:lnTo>
                        <a:pt x="81" y="101"/>
                      </a:lnTo>
                      <a:lnTo>
                        <a:pt x="77" y="9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933">
                  <a:extLst>
                    <a:ext uri="{FF2B5EF4-FFF2-40B4-BE49-F238E27FC236}">
                      <a16:creationId xmlns:a16="http://schemas.microsoft.com/office/drawing/2014/main" id="{2DEE210B-EBC1-42A6-A06D-B5A46C6B81EC}"/>
                    </a:ext>
                  </a:extLst>
                </p:cNvPr>
                <p:cNvSpPr>
                  <a:spLocks/>
                </p:cNvSpPr>
                <p:nvPr/>
              </p:nvSpPr>
              <p:spPr bwMode="auto">
                <a:xfrm>
                  <a:off x="5963" y="3696"/>
                  <a:ext cx="3" cy="6"/>
                </a:xfrm>
                <a:custGeom>
                  <a:avLst/>
                  <a:gdLst>
                    <a:gd name="T0" fmla="*/ 3 w 3"/>
                    <a:gd name="T1" fmla="*/ 2 h 6"/>
                    <a:gd name="T2" fmla="*/ 3 w 3"/>
                    <a:gd name="T3" fmla="*/ 1 h 6"/>
                    <a:gd name="T4" fmla="*/ 1 w 3"/>
                    <a:gd name="T5" fmla="*/ 0 h 6"/>
                    <a:gd name="T6" fmla="*/ 0 w 3"/>
                    <a:gd name="T7" fmla="*/ 2 h 6"/>
                    <a:gd name="T8" fmla="*/ 0 w 3"/>
                    <a:gd name="T9" fmla="*/ 5 h 6"/>
                    <a:gd name="T10" fmla="*/ 0 w 3"/>
                    <a:gd name="T11" fmla="*/ 6 h 6"/>
                    <a:gd name="T12" fmla="*/ 0 w 3"/>
                    <a:gd name="T13" fmla="*/ 6 h 6"/>
                    <a:gd name="T14" fmla="*/ 1 w 3"/>
                    <a:gd name="T15" fmla="*/ 4 h 6"/>
                    <a:gd name="T16" fmla="*/ 3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2"/>
                      </a:moveTo>
                      <a:lnTo>
                        <a:pt x="3" y="1"/>
                      </a:lnTo>
                      <a:lnTo>
                        <a:pt x="1" y="0"/>
                      </a:lnTo>
                      <a:lnTo>
                        <a:pt x="0" y="2"/>
                      </a:lnTo>
                      <a:lnTo>
                        <a:pt x="0" y="5"/>
                      </a:lnTo>
                      <a:lnTo>
                        <a:pt x="0" y="6"/>
                      </a:lnTo>
                      <a:lnTo>
                        <a:pt x="0" y="6"/>
                      </a:lnTo>
                      <a:lnTo>
                        <a:pt x="1"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934">
                  <a:extLst>
                    <a:ext uri="{FF2B5EF4-FFF2-40B4-BE49-F238E27FC236}">
                      <a16:creationId xmlns:a16="http://schemas.microsoft.com/office/drawing/2014/main" id="{FAEF4CDD-72F9-42BB-BA6B-E93B87E7FCE2}"/>
                    </a:ext>
                  </a:extLst>
                </p:cNvPr>
                <p:cNvSpPr>
                  <a:spLocks/>
                </p:cNvSpPr>
                <p:nvPr/>
              </p:nvSpPr>
              <p:spPr bwMode="auto">
                <a:xfrm>
                  <a:off x="5962" y="3704"/>
                  <a:ext cx="2" cy="1"/>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1" y="0"/>
                      </a:lnTo>
                      <a:lnTo>
                        <a:pt x="0" y="1"/>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935">
                  <a:extLst>
                    <a:ext uri="{FF2B5EF4-FFF2-40B4-BE49-F238E27FC236}">
                      <a16:creationId xmlns:a16="http://schemas.microsoft.com/office/drawing/2014/main" id="{373589D9-8C5C-4E29-B0D4-2F32F8BD7E2F}"/>
                    </a:ext>
                  </a:extLst>
                </p:cNvPr>
                <p:cNvSpPr>
                  <a:spLocks/>
                </p:cNvSpPr>
                <p:nvPr/>
              </p:nvSpPr>
              <p:spPr bwMode="auto">
                <a:xfrm>
                  <a:off x="5959" y="3703"/>
                  <a:ext cx="4" cy="2"/>
                </a:xfrm>
                <a:custGeom>
                  <a:avLst/>
                  <a:gdLst>
                    <a:gd name="T0" fmla="*/ 4 w 4"/>
                    <a:gd name="T1" fmla="*/ 1 h 2"/>
                    <a:gd name="T2" fmla="*/ 4 w 4"/>
                    <a:gd name="T3" fmla="*/ 0 h 2"/>
                    <a:gd name="T4" fmla="*/ 0 w 4"/>
                    <a:gd name="T5" fmla="*/ 2 h 2"/>
                    <a:gd name="T6" fmla="*/ 2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lnTo>
                        <a:pt x="4" y="0"/>
                      </a:lnTo>
                      <a:lnTo>
                        <a:pt x="0" y="2"/>
                      </a:lnTo>
                      <a:lnTo>
                        <a:pt x="2"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936">
                  <a:extLst>
                    <a:ext uri="{FF2B5EF4-FFF2-40B4-BE49-F238E27FC236}">
                      <a16:creationId xmlns:a16="http://schemas.microsoft.com/office/drawing/2014/main" id="{BFB27DCC-5900-4F76-8BF5-7C83851817A1}"/>
                    </a:ext>
                  </a:extLst>
                </p:cNvPr>
                <p:cNvSpPr>
                  <a:spLocks/>
                </p:cNvSpPr>
                <p:nvPr/>
              </p:nvSpPr>
              <p:spPr bwMode="auto">
                <a:xfrm>
                  <a:off x="6016" y="3574"/>
                  <a:ext cx="3" cy="7"/>
                </a:xfrm>
                <a:custGeom>
                  <a:avLst/>
                  <a:gdLst>
                    <a:gd name="T0" fmla="*/ 2 w 3"/>
                    <a:gd name="T1" fmla="*/ 7 h 7"/>
                    <a:gd name="T2" fmla="*/ 2 w 3"/>
                    <a:gd name="T3" fmla="*/ 5 h 7"/>
                    <a:gd name="T4" fmla="*/ 3 w 3"/>
                    <a:gd name="T5" fmla="*/ 4 h 7"/>
                    <a:gd name="T6" fmla="*/ 2 w 3"/>
                    <a:gd name="T7" fmla="*/ 3 h 7"/>
                    <a:gd name="T8" fmla="*/ 2 w 3"/>
                    <a:gd name="T9" fmla="*/ 0 h 7"/>
                    <a:gd name="T10" fmla="*/ 0 w 3"/>
                    <a:gd name="T11" fmla="*/ 5 h 7"/>
                    <a:gd name="T12" fmla="*/ 2 w 3"/>
                    <a:gd name="T13" fmla="*/ 7 h 7"/>
                    <a:gd name="T14" fmla="*/ 2 w 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7"/>
                      </a:moveTo>
                      <a:lnTo>
                        <a:pt x="2" y="5"/>
                      </a:lnTo>
                      <a:lnTo>
                        <a:pt x="3" y="4"/>
                      </a:lnTo>
                      <a:lnTo>
                        <a:pt x="2" y="3"/>
                      </a:lnTo>
                      <a:lnTo>
                        <a:pt x="2" y="0"/>
                      </a:lnTo>
                      <a:lnTo>
                        <a:pt x="0" y="5"/>
                      </a:lnTo>
                      <a:lnTo>
                        <a:pt x="2"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937">
                  <a:extLst>
                    <a:ext uri="{FF2B5EF4-FFF2-40B4-BE49-F238E27FC236}">
                      <a16:creationId xmlns:a16="http://schemas.microsoft.com/office/drawing/2014/main" id="{ABCA7F66-7EA0-4CF0-8354-5C5057729352}"/>
                    </a:ext>
                  </a:extLst>
                </p:cNvPr>
                <p:cNvSpPr>
                  <a:spLocks/>
                </p:cNvSpPr>
                <p:nvPr/>
              </p:nvSpPr>
              <p:spPr bwMode="auto">
                <a:xfrm>
                  <a:off x="6012" y="3578"/>
                  <a:ext cx="2" cy="2"/>
                </a:xfrm>
                <a:custGeom>
                  <a:avLst/>
                  <a:gdLst>
                    <a:gd name="T0" fmla="*/ 2 w 2"/>
                    <a:gd name="T1" fmla="*/ 0 h 2"/>
                    <a:gd name="T2" fmla="*/ 0 w 2"/>
                    <a:gd name="T3" fmla="*/ 1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1"/>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938">
                  <a:extLst>
                    <a:ext uri="{FF2B5EF4-FFF2-40B4-BE49-F238E27FC236}">
                      <a16:creationId xmlns:a16="http://schemas.microsoft.com/office/drawing/2014/main" id="{A81DB2B9-9105-4709-B1A7-702E63BD5B4D}"/>
                    </a:ext>
                  </a:extLst>
                </p:cNvPr>
                <p:cNvSpPr>
                  <a:spLocks/>
                </p:cNvSpPr>
                <p:nvPr/>
              </p:nvSpPr>
              <p:spPr bwMode="auto">
                <a:xfrm>
                  <a:off x="3322" y="1444"/>
                  <a:ext cx="125" cy="92"/>
                </a:xfrm>
                <a:custGeom>
                  <a:avLst/>
                  <a:gdLst>
                    <a:gd name="T0" fmla="*/ 51 w 125"/>
                    <a:gd name="T1" fmla="*/ 86 h 92"/>
                    <a:gd name="T2" fmla="*/ 67 w 125"/>
                    <a:gd name="T3" fmla="*/ 87 h 92"/>
                    <a:gd name="T4" fmla="*/ 75 w 125"/>
                    <a:gd name="T5" fmla="*/ 80 h 92"/>
                    <a:gd name="T6" fmla="*/ 82 w 125"/>
                    <a:gd name="T7" fmla="*/ 82 h 92"/>
                    <a:gd name="T8" fmla="*/ 89 w 125"/>
                    <a:gd name="T9" fmla="*/ 80 h 92"/>
                    <a:gd name="T10" fmla="*/ 106 w 125"/>
                    <a:gd name="T11" fmla="*/ 65 h 92"/>
                    <a:gd name="T12" fmla="*/ 111 w 125"/>
                    <a:gd name="T13" fmla="*/ 65 h 92"/>
                    <a:gd name="T14" fmla="*/ 115 w 125"/>
                    <a:gd name="T15" fmla="*/ 56 h 92"/>
                    <a:gd name="T16" fmla="*/ 120 w 125"/>
                    <a:gd name="T17" fmla="*/ 55 h 92"/>
                    <a:gd name="T18" fmla="*/ 120 w 125"/>
                    <a:gd name="T19" fmla="*/ 40 h 92"/>
                    <a:gd name="T20" fmla="*/ 123 w 125"/>
                    <a:gd name="T21" fmla="*/ 30 h 92"/>
                    <a:gd name="T22" fmla="*/ 113 w 125"/>
                    <a:gd name="T23" fmla="*/ 25 h 92"/>
                    <a:gd name="T24" fmla="*/ 116 w 125"/>
                    <a:gd name="T25" fmla="*/ 15 h 92"/>
                    <a:gd name="T26" fmla="*/ 111 w 125"/>
                    <a:gd name="T27" fmla="*/ 11 h 92"/>
                    <a:gd name="T28" fmla="*/ 110 w 125"/>
                    <a:gd name="T29" fmla="*/ 5 h 92"/>
                    <a:gd name="T30" fmla="*/ 102 w 125"/>
                    <a:gd name="T31" fmla="*/ 7 h 92"/>
                    <a:gd name="T32" fmla="*/ 94 w 125"/>
                    <a:gd name="T33" fmla="*/ 3 h 92"/>
                    <a:gd name="T34" fmla="*/ 88 w 125"/>
                    <a:gd name="T35" fmla="*/ 13 h 92"/>
                    <a:gd name="T36" fmla="*/ 80 w 125"/>
                    <a:gd name="T37" fmla="*/ 16 h 92"/>
                    <a:gd name="T38" fmla="*/ 71 w 125"/>
                    <a:gd name="T39" fmla="*/ 16 h 92"/>
                    <a:gd name="T40" fmla="*/ 69 w 125"/>
                    <a:gd name="T41" fmla="*/ 16 h 92"/>
                    <a:gd name="T42" fmla="*/ 59 w 125"/>
                    <a:gd name="T43" fmla="*/ 17 h 92"/>
                    <a:gd name="T44" fmla="*/ 54 w 125"/>
                    <a:gd name="T45" fmla="*/ 18 h 92"/>
                    <a:gd name="T46" fmla="*/ 50 w 125"/>
                    <a:gd name="T47" fmla="*/ 23 h 92"/>
                    <a:gd name="T48" fmla="*/ 43 w 125"/>
                    <a:gd name="T49" fmla="*/ 29 h 92"/>
                    <a:gd name="T50" fmla="*/ 36 w 125"/>
                    <a:gd name="T51" fmla="*/ 34 h 92"/>
                    <a:gd name="T52" fmla="*/ 36 w 125"/>
                    <a:gd name="T53" fmla="*/ 24 h 92"/>
                    <a:gd name="T54" fmla="*/ 36 w 125"/>
                    <a:gd name="T55" fmla="*/ 15 h 92"/>
                    <a:gd name="T56" fmla="*/ 30 w 125"/>
                    <a:gd name="T57" fmla="*/ 7 h 92"/>
                    <a:gd name="T58" fmla="*/ 18 w 125"/>
                    <a:gd name="T59" fmla="*/ 0 h 92"/>
                    <a:gd name="T60" fmla="*/ 23 w 125"/>
                    <a:gd name="T61" fmla="*/ 3 h 92"/>
                    <a:gd name="T62" fmla="*/ 21 w 125"/>
                    <a:gd name="T63" fmla="*/ 6 h 92"/>
                    <a:gd name="T64" fmla="*/ 26 w 125"/>
                    <a:gd name="T65" fmla="*/ 16 h 92"/>
                    <a:gd name="T66" fmla="*/ 20 w 125"/>
                    <a:gd name="T67" fmla="*/ 11 h 92"/>
                    <a:gd name="T68" fmla="*/ 14 w 125"/>
                    <a:gd name="T69" fmla="*/ 13 h 92"/>
                    <a:gd name="T70" fmla="*/ 13 w 125"/>
                    <a:gd name="T71" fmla="*/ 14 h 92"/>
                    <a:gd name="T72" fmla="*/ 14 w 125"/>
                    <a:gd name="T73" fmla="*/ 20 h 92"/>
                    <a:gd name="T74" fmla="*/ 7 w 125"/>
                    <a:gd name="T75" fmla="*/ 19 h 92"/>
                    <a:gd name="T76" fmla="*/ 6 w 125"/>
                    <a:gd name="T77" fmla="*/ 27 h 92"/>
                    <a:gd name="T78" fmla="*/ 6 w 125"/>
                    <a:gd name="T79" fmla="*/ 31 h 92"/>
                    <a:gd name="T80" fmla="*/ 16 w 125"/>
                    <a:gd name="T81" fmla="*/ 25 h 92"/>
                    <a:gd name="T82" fmla="*/ 21 w 125"/>
                    <a:gd name="T83" fmla="*/ 29 h 92"/>
                    <a:gd name="T84" fmla="*/ 28 w 125"/>
                    <a:gd name="T85" fmla="*/ 26 h 92"/>
                    <a:gd name="T86" fmla="*/ 33 w 125"/>
                    <a:gd name="T87" fmla="*/ 31 h 92"/>
                    <a:gd name="T88" fmla="*/ 22 w 125"/>
                    <a:gd name="T89" fmla="*/ 36 h 92"/>
                    <a:gd name="T90" fmla="*/ 32 w 125"/>
                    <a:gd name="T91" fmla="*/ 35 h 92"/>
                    <a:gd name="T92" fmla="*/ 21 w 125"/>
                    <a:gd name="T93" fmla="*/ 44 h 92"/>
                    <a:gd name="T94" fmla="*/ 17 w 125"/>
                    <a:gd name="T95" fmla="*/ 40 h 92"/>
                    <a:gd name="T96" fmla="*/ 9 w 125"/>
                    <a:gd name="T97" fmla="*/ 44 h 92"/>
                    <a:gd name="T98" fmla="*/ 6 w 125"/>
                    <a:gd name="T99" fmla="*/ 50 h 92"/>
                    <a:gd name="T100" fmla="*/ 23 w 125"/>
                    <a:gd name="T101" fmla="*/ 50 h 92"/>
                    <a:gd name="T102" fmla="*/ 23 w 125"/>
                    <a:gd name="T103" fmla="*/ 59 h 92"/>
                    <a:gd name="T104" fmla="*/ 24 w 125"/>
                    <a:gd name="T105" fmla="*/ 63 h 92"/>
                    <a:gd name="T106" fmla="*/ 32 w 125"/>
                    <a:gd name="T107" fmla="*/ 62 h 92"/>
                    <a:gd name="T108" fmla="*/ 23 w 125"/>
                    <a:gd name="T109" fmla="*/ 70 h 92"/>
                    <a:gd name="T110" fmla="*/ 16 w 125"/>
                    <a:gd name="T111" fmla="*/ 69 h 92"/>
                    <a:gd name="T112" fmla="*/ 16 w 125"/>
                    <a:gd name="T113" fmla="*/ 80 h 92"/>
                    <a:gd name="T114" fmla="*/ 30 w 125"/>
                    <a:gd name="T115" fmla="*/ 78 h 92"/>
                    <a:gd name="T116" fmla="*/ 40 w 125"/>
                    <a:gd name="T117" fmla="*/ 8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92">
                      <a:moveTo>
                        <a:pt x="40" y="83"/>
                      </a:moveTo>
                      <a:lnTo>
                        <a:pt x="44" y="87"/>
                      </a:lnTo>
                      <a:lnTo>
                        <a:pt x="46" y="88"/>
                      </a:lnTo>
                      <a:lnTo>
                        <a:pt x="48" y="86"/>
                      </a:lnTo>
                      <a:lnTo>
                        <a:pt x="51" y="86"/>
                      </a:lnTo>
                      <a:lnTo>
                        <a:pt x="55" y="91"/>
                      </a:lnTo>
                      <a:lnTo>
                        <a:pt x="61" y="90"/>
                      </a:lnTo>
                      <a:lnTo>
                        <a:pt x="64" y="92"/>
                      </a:lnTo>
                      <a:lnTo>
                        <a:pt x="67" y="90"/>
                      </a:lnTo>
                      <a:lnTo>
                        <a:pt x="67" y="87"/>
                      </a:lnTo>
                      <a:lnTo>
                        <a:pt x="68" y="85"/>
                      </a:lnTo>
                      <a:lnTo>
                        <a:pt x="68" y="87"/>
                      </a:lnTo>
                      <a:lnTo>
                        <a:pt x="71" y="88"/>
                      </a:lnTo>
                      <a:lnTo>
                        <a:pt x="75" y="85"/>
                      </a:lnTo>
                      <a:lnTo>
                        <a:pt x="75" y="80"/>
                      </a:lnTo>
                      <a:lnTo>
                        <a:pt x="78" y="80"/>
                      </a:lnTo>
                      <a:lnTo>
                        <a:pt x="77" y="82"/>
                      </a:lnTo>
                      <a:lnTo>
                        <a:pt x="78" y="83"/>
                      </a:lnTo>
                      <a:lnTo>
                        <a:pt x="79" y="82"/>
                      </a:lnTo>
                      <a:lnTo>
                        <a:pt x="82" y="82"/>
                      </a:lnTo>
                      <a:lnTo>
                        <a:pt x="84" y="77"/>
                      </a:lnTo>
                      <a:lnTo>
                        <a:pt x="85" y="79"/>
                      </a:lnTo>
                      <a:lnTo>
                        <a:pt x="86" y="78"/>
                      </a:lnTo>
                      <a:lnTo>
                        <a:pt x="89" y="78"/>
                      </a:lnTo>
                      <a:lnTo>
                        <a:pt x="89" y="80"/>
                      </a:lnTo>
                      <a:lnTo>
                        <a:pt x="89" y="78"/>
                      </a:lnTo>
                      <a:lnTo>
                        <a:pt x="96" y="72"/>
                      </a:lnTo>
                      <a:lnTo>
                        <a:pt x="98" y="69"/>
                      </a:lnTo>
                      <a:lnTo>
                        <a:pt x="105" y="67"/>
                      </a:lnTo>
                      <a:lnTo>
                        <a:pt x="106" y="65"/>
                      </a:lnTo>
                      <a:lnTo>
                        <a:pt x="106" y="63"/>
                      </a:lnTo>
                      <a:lnTo>
                        <a:pt x="106" y="61"/>
                      </a:lnTo>
                      <a:lnTo>
                        <a:pt x="107" y="61"/>
                      </a:lnTo>
                      <a:lnTo>
                        <a:pt x="108" y="63"/>
                      </a:lnTo>
                      <a:lnTo>
                        <a:pt x="111" y="65"/>
                      </a:lnTo>
                      <a:lnTo>
                        <a:pt x="113" y="62"/>
                      </a:lnTo>
                      <a:lnTo>
                        <a:pt x="113" y="60"/>
                      </a:lnTo>
                      <a:lnTo>
                        <a:pt x="113" y="59"/>
                      </a:lnTo>
                      <a:lnTo>
                        <a:pt x="113" y="57"/>
                      </a:lnTo>
                      <a:lnTo>
                        <a:pt x="115" y="56"/>
                      </a:lnTo>
                      <a:lnTo>
                        <a:pt x="113" y="52"/>
                      </a:lnTo>
                      <a:lnTo>
                        <a:pt x="115" y="51"/>
                      </a:lnTo>
                      <a:lnTo>
                        <a:pt x="117" y="52"/>
                      </a:lnTo>
                      <a:lnTo>
                        <a:pt x="117" y="56"/>
                      </a:lnTo>
                      <a:lnTo>
                        <a:pt x="120" y="55"/>
                      </a:lnTo>
                      <a:lnTo>
                        <a:pt x="121" y="51"/>
                      </a:lnTo>
                      <a:lnTo>
                        <a:pt x="120" y="49"/>
                      </a:lnTo>
                      <a:lnTo>
                        <a:pt x="118" y="45"/>
                      </a:lnTo>
                      <a:lnTo>
                        <a:pt x="118" y="42"/>
                      </a:lnTo>
                      <a:lnTo>
                        <a:pt x="120" y="40"/>
                      </a:lnTo>
                      <a:lnTo>
                        <a:pt x="120" y="37"/>
                      </a:lnTo>
                      <a:lnTo>
                        <a:pt x="122" y="35"/>
                      </a:lnTo>
                      <a:lnTo>
                        <a:pt x="124" y="35"/>
                      </a:lnTo>
                      <a:lnTo>
                        <a:pt x="125" y="33"/>
                      </a:lnTo>
                      <a:lnTo>
                        <a:pt x="123" y="30"/>
                      </a:lnTo>
                      <a:lnTo>
                        <a:pt x="117" y="30"/>
                      </a:lnTo>
                      <a:lnTo>
                        <a:pt x="116" y="31"/>
                      </a:lnTo>
                      <a:lnTo>
                        <a:pt x="117" y="28"/>
                      </a:lnTo>
                      <a:lnTo>
                        <a:pt x="116" y="26"/>
                      </a:lnTo>
                      <a:lnTo>
                        <a:pt x="113" y="25"/>
                      </a:lnTo>
                      <a:lnTo>
                        <a:pt x="113" y="26"/>
                      </a:lnTo>
                      <a:lnTo>
                        <a:pt x="112" y="23"/>
                      </a:lnTo>
                      <a:lnTo>
                        <a:pt x="113" y="21"/>
                      </a:lnTo>
                      <a:lnTo>
                        <a:pt x="116" y="20"/>
                      </a:lnTo>
                      <a:lnTo>
                        <a:pt x="116" y="15"/>
                      </a:lnTo>
                      <a:lnTo>
                        <a:pt x="114" y="14"/>
                      </a:lnTo>
                      <a:lnTo>
                        <a:pt x="112" y="16"/>
                      </a:lnTo>
                      <a:lnTo>
                        <a:pt x="109" y="14"/>
                      </a:lnTo>
                      <a:lnTo>
                        <a:pt x="109" y="11"/>
                      </a:lnTo>
                      <a:lnTo>
                        <a:pt x="111" y="11"/>
                      </a:lnTo>
                      <a:lnTo>
                        <a:pt x="112" y="7"/>
                      </a:lnTo>
                      <a:lnTo>
                        <a:pt x="113" y="7"/>
                      </a:lnTo>
                      <a:lnTo>
                        <a:pt x="116" y="6"/>
                      </a:lnTo>
                      <a:lnTo>
                        <a:pt x="113" y="4"/>
                      </a:lnTo>
                      <a:lnTo>
                        <a:pt x="110" y="5"/>
                      </a:lnTo>
                      <a:lnTo>
                        <a:pt x="106" y="10"/>
                      </a:lnTo>
                      <a:lnTo>
                        <a:pt x="105" y="13"/>
                      </a:lnTo>
                      <a:lnTo>
                        <a:pt x="103" y="13"/>
                      </a:lnTo>
                      <a:lnTo>
                        <a:pt x="102" y="10"/>
                      </a:lnTo>
                      <a:lnTo>
                        <a:pt x="102" y="7"/>
                      </a:lnTo>
                      <a:lnTo>
                        <a:pt x="101" y="6"/>
                      </a:lnTo>
                      <a:lnTo>
                        <a:pt x="101" y="3"/>
                      </a:lnTo>
                      <a:lnTo>
                        <a:pt x="98" y="2"/>
                      </a:lnTo>
                      <a:lnTo>
                        <a:pt x="96" y="4"/>
                      </a:lnTo>
                      <a:lnTo>
                        <a:pt x="94" y="3"/>
                      </a:lnTo>
                      <a:lnTo>
                        <a:pt x="93" y="6"/>
                      </a:lnTo>
                      <a:lnTo>
                        <a:pt x="94" y="9"/>
                      </a:lnTo>
                      <a:lnTo>
                        <a:pt x="93" y="11"/>
                      </a:lnTo>
                      <a:lnTo>
                        <a:pt x="90" y="11"/>
                      </a:lnTo>
                      <a:lnTo>
                        <a:pt x="88" y="13"/>
                      </a:lnTo>
                      <a:lnTo>
                        <a:pt x="88" y="11"/>
                      </a:lnTo>
                      <a:lnTo>
                        <a:pt x="86" y="9"/>
                      </a:lnTo>
                      <a:lnTo>
                        <a:pt x="85" y="12"/>
                      </a:lnTo>
                      <a:lnTo>
                        <a:pt x="83" y="16"/>
                      </a:lnTo>
                      <a:lnTo>
                        <a:pt x="80" y="16"/>
                      </a:lnTo>
                      <a:lnTo>
                        <a:pt x="78" y="11"/>
                      </a:lnTo>
                      <a:lnTo>
                        <a:pt x="75" y="11"/>
                      </a:lnTo>
                      <a:lnTo>
                        <a:pt x="75" y="11"/>
                      </a:lnTo>
                      <a:lnTo>
                        <a:pt x="72" y="11"/>
                      </a:lnTo>
                      <a:lnTo>
                        <a:pt x="71" y="16"/>
                      </a:lnTo>
                      <a:lnTo>
                        <a:pt x="74" y="22"/>
                      </a:lnTo>
                      <a:lnTo>
                        <a:pt x="71" y="31"/>
                      </a:lnTo>
                      <a:lnTo>
                        <a:pt x="72" y="24"/>
                      </a:lnTo>
                      <a:lnTo>
                        <a:pt x="69" y="18"/>
                      </a:lnTo>
                      <a:lnTo>
                        <a:pt x="69" y="16"/>
                      </a:lnTo>
                      <a:lnTo>
                        <a:pt x="68" y="14"/>
                      </a:lnTo>
                      <a:lnTo>
                        <a:pt x="68" y="11"/>
                      </a:lnTo>
                      <a:lnTo>
                        <a:pt x="66" y="9"/>
                      </a:lnTo>
                      <a:lnTo>
                        <a:pt x="60" y="13"/>
                      </a:lnTo>
                      <a:lnTo>
                        <a:pt x="59" y="17"/>
                      </a:lnTo>
                      <a:lnTo>
                        <a:pt x="61" y="20"/>
                      </a:lnTo>
                      <a:lnTo>
                        <a:pt x="58" y="25"/>
                      </a:lnTo>
                      <a:lnTo>
                        <a:pt x="56" y="25"/>
                      </a:lnTo>
                      <a:lnTo>
                        <a:pt x="55" y="19"/>
                      </a:lnTo>
                      <a:lnTo>
                        <a:pt x="54" y="18"/>
                      </a:lnTo>
                      <a:lnTo>
                        <a:pt x="53" y="11"/>
                      </a:lnTo>
                      <a:lnTo>
                        <a:pt x="51" y="9"/>
                      </a:lnTo>
                      <a:lnTo>
                        <a:pt x="47" y="13"/>
                      </a:lnTo>
                      <a:lnTo>
                        <a:pt x="48" y="21"/>
                      </a:lnTo>
                      <a:lnTo>
                        <a:pt x="50" y="23"/>
                      </a:lnTo>
                      <a:lnTo>
                        <a:pt x="50" y="28"/>
                      </a:lnTo>
                      <a:lnTo>
                        <a:pt x="47" y="31"/>
                      </a:lnTo>
                      <a:lnTo>
                        <a:pt x="45" y="31"/>
                      </a:lnTo>
                      <a:lnTo>
                        <a:pt x="45" y="27"/>
                      </a:lnTo>
                      <a:lnTo>
                        <a:pt x="43" y="29"/>
                      </a:lnTo>
                      <a:lnTo>
                        <a:pt x="41" y="33"/>
                      </a:lnTo>
                      <a:lnTo>
                        <a:pt x="40" y="34"/>
                      </a:lnTo>
                      <a:lnTo>
                        <a:pt x="40" y="39"/>
                      </a:lnTo>
                      <a:lnTo>
                        <a:pt x="37" y="35"/>
                      </a:lnTo>
                      <a:lnTo>
                        <a:pt x="36" y="34"/>
                      </a:lnTo>
                      <a:lnTo>
                        <a:pt x="36" y="31"/>
                      </a:lnTo>
                      <a:lnTo>
                        <a:pt x="38" y="28"/>
                      </a:lnTo>
                      <a:lnTo>
                        <a:pt x="38" y="26"/>
                      </a:lnTo>
                      <a:lnTo>
                        <a:pt x="35" y="26"/>
                      </a:lnTo>
                      <a:lnTo>
                        <a:pt x="36" y="24"/>
                      </a:lnTo>
                      <a:lnTo>
                        <a:pt x="34" y="20"/>
                      </a:lnTo>
                      <a:lnTo>
                        <a:pt x="37" y="21"/>
                      </a:lnTo>
                      <a:lnTo>
                        <a:pt x="39" y="18"/>
                      </a:lnTo>
                      <a:lnTo>
                        <a:pt x="38" y="17"/>
                      </a:lnTo>
                      <a:lnTo>
                        <a:pt x="36" y="15"/>
                      </a:lnTo>
                      <a:lnTo>
                        <a:pt x="38" y="13"/>
                      </a:lnTo>
                      <a:lnTo>
                        <a:pt x="36" y="10"/>
                      </a:lnTo>
                      <a:lnTo>
                        <a:pt x="34" y="11"/>
                      </a:lnTo>
                      <a:lnTo>
                        <a:pt x="33" y="9"/>
                      </a:lnTo>
                      <a:lnTo>
                        <a:pt x="30" y="7"/>
                      </a:lnTo>
                      <a:lnTo>
                        <a:pt x="30" y="4"/>
                      </a:lnTo>
                      <a:lnTo>
                        <a:pt x="28" y="0"/>
                      </a:lnTo>
                      <a:lnTo>
                        <a:pt x="25" y="1"/>
                      </a:lnTo>
                      <a:lnTo>
                        <a:pt x="23" y="0"/>
                      </a:lnTo>
                      <a:lnTo>
                        <a:pt x="18" y="0"/>
                      </a:lnTo>
                      <a:lnTo>
                        <a:pt x="18" y="2"/>
                      </a:lnTo>
                      <a:lnTo>
                        <a:pt x="19" y="4"/>
                      </a:lnTo>
                      <a:lnTo>
                        <a:pt x="21" y="4"/>
                      </a:lnTo>
                      <a:lnTo>
                        <a:pt x="21" y="3"/>
                      </a:lnTo>
                      <a:lnTo>
                        <a:pt x="23" y="3"/>
                      </a:lnTo>
                      <a:lnTo>
                        <a:pt x="25" y="4"/>
                      </a:lnTo>
                      <a:lnTo>
                        <a:pt x="27" y="5"/>
                      </a:lnTo>
                      <a:lnTo>
                        <a:pt x="26" y="7"/>
                      </a:lnTo>
                      <a:lnTo>
                        <a:pt x="23" y="5"/>
                      </a:lnTo>
                      <a:lnTo>
                        <a:pt x="21" y="6"/>
                      </a:lnTo>
                      <a:lnTo>
                        <a:pt x="21" y="7"/>
                      </a:lnTo>
                      <a:lnTo>
                        <a:pt x="25" y="10"/>
                      </a:lnTo>
                      <a:lnTo>
                        <a:pt x="27" y="14"/>
                      </a:lnTo>
                      <a:lnTo>
                        <a:pt x="26" y="16"/>
                      </a:lnTo>
                      <a:lnTo>
                        <a:pt x="26" y="16"/>
                      </a:lnTo>
                      <a:lnTo>
                        <a:pt x="26" y="14"/>
                      </a:lnTo>
                      <a:lnTo>
                        <a:pt x="23" y="11"/>
                      </a:lnTo>
                      <a:lnTo>
                        <a:pt x="21" y="14"/>
                      </a:lnTo>
                      <a:lnTo>
                        <a:pt x="19" y="13"/>
                      </a:lnTo>
                      <a:lnTo>
                        <a:pt x="20" y="11"/>
                      </a:lnTo>
                      <a:lnTo>
                        <a:pt x="18" y="7"/>
                      </a:lnTo>
                      <a:lnTo>
                        <a:pt x="15" y="6"/>
                      </a:lnTo>
                      <a:lnTo>
                        <a:pt x="13" y="7"/>
                      </a:lnTo>
                      <a:lnTo>
                        <a:pt x="15" y="11"/>
                      </a:lnTo>
                      <a:lnTo>
                        <a:pt x="14" y="13"/>
                      </a:lnTo>
                      <a:lnTo>
                        <a:pt x="12" y="10"/>
                      </a:lnTo>
                      <a:lnTo>
                        <a:pt x="10" y="9"/>
                      </a:lnTo>
                      <a:lnTo>
                        <a:pt x="9" y="11"/>
                      </a:lnTo>
                      <a:lnTo>
                        <a:pt x="11" y="14"/>
                      </a:lnTo>
                      <a:lnTo>
                        <a:pt x="13" y="14"/>
                      </a:lnTo>
                      <a:lnTo>
                        <a:pt x="14" y="16"/>
                      </a:lnTo>
                      <a:lnTo>
                        <a:pt x="11" y="15"/>
                      </a:lnTo>
                      <a:lnTo>
                        <a:pt x="9" y="16"/>
                      </a:lnTo>
                      <a:lnTo>
                        <a:pt x="10" y="19"/>
                      </a:lnTo>
                      <a:lnTo>
                        <a:pt x="14" y="20"/>
                      </a:lnTo>
                      <a:lnTo>
                        <a:pt x="12" y="21"/>
                      </a:lnTo>
                      <a:lnTo>
                        <a:pt x="12" y="21"/>
                      </a:lnTo>
                      <a:lnTo>
                        <a:pt x="12" y="23"/>
                      </a:lnTo>
                      <a:lnTo>
                        <a:pt x="11" y="24"/>
                      </a:lnTo>
                      <a:lnTo>
                        <a:pt x="7" y="19"/>
                      </a:lnTo>
                      <a:lnTo>
                        <a:pt x="6" y="19"/>
                      </a:lnTo>
                      <a:lnTo>
                        <a:pt x="5" y="21"/>
                      </a:lnTo>
                      <a:lnTo>
                        <a:pt x="6" y="25"/>
                      </a:lnTo>
                      <a:lnTo>
                        <a:pt x="8" y="27"/>
                      </a:lnTo>
                      <a:lnTo>
                        <a:pt x="6" y="27"/>
                      </a:lnTo>
                      <a:lnTo>
                        <a:pt x="4" y="23"/>
                      </a:lnTo>
                      <a:lnTo>
                        <a:pt x="2" y="22"/>
                      </a:lnTo>
                      <a:lnTo>
                        <a:pt x="0" y="26"/>
                      </a:lnTo>
                      <a:lnTo>
                        <a:pt x="3" y="28"/>
                      </a:lnTo>
                      <a:lnTo>
                        <a:pt x="6" y="31"/>
                      </a:lnTo>
                      <a:lnTo>
                        <a:pt x="9" y="31"/>
                      </a:lnTo>
                      <a:lnTo>
                        <a:pt x="11" y="28"/>
                      </a:lnTo>
                      <a:lnTo>
                        <a:pt x="14" y="27"/>
                      </a:lnTo>
                      <a:lnTo>
                        <a:pt x="15" y="24"/>
                      </a:lnTo>
                      <a:lnTo>
                        <a:pt x="16" y="25"/>
                      </a:lnTo>
                      <a:lnTo>
                        <a:pt x="16" y="28"/>
                      </a:lnTo>
                      <a:lnTo>
                        <a:pt x="18" y="28"/>
                      </a:lnTo>
                      <a:lnTo>
                        <a:pt x="19" y="26"/>
                      </a:lnTo>
                      <a:lnTo>
                        <a:pt x="20" y="29"/>
                      </a:lnTo>
                      <a:lnTo>
                        <a:pt x="21" y="29"/>
                      </a:lnTo>
                      <a:lnTo>
                        <a:pt x="23" y="27"/>
                      </a:lnTo>
                      <a:lnTo>
                        <a:pt x="24" y="25"/>
                      </a:lnTo>
                      <a:lnTo>
                        <a:pt x="24" y="28"/>
                      </a:lnTo>
                      <a:lnTo>
                        <a:pt x="25" y="28"/>
                      </a:lnTo>
                      <a:lnTo>
                        <a:pt x="28" y="26"/>
                      </a:lnTo>
                      <a:lnTo>
                        <a:pt x="28" y="28"/>
                      </a:lnTo>
                      <a:lnTo>
                        <a:pt x="27" y="30"/>
                      </a:lnTo>
                      <a:lnTo>
                        <a:pt x="28" y="31"/>
                      </a:lnTo>
                      <a:lnTo>
                        <a:pt x="30" y="29"/>
                      </a:lnTo>
                      <a:lnTo>
                        <a:pt x="33" y="31"/>
                      </a:lnTo>
                      <a:lnTo>
                        <a:pt x="31" y="32"/>
                      </a:lnTo>
                      <a:lnTo>
                        <a:pt x="30" y="32"/>
                      </a:lnTo>
                      <a:lnTo>
                        <a:pt x="28" y="34"/>
                      </a:lnTo>
                      <a:lnTo>
                        <a:pt x="26" y="34"/>
                      </a:lnTo>
                      <a:lnTo>
                        <a:pt x="22" y="36"/>
                      </a:lnTo>
                      <a:lnTo>
                        <a:pt x="22" y="38"/>
                      </a:lnTo>
                      <a:lnTo>
                        <a:pt x="26" y="39"/>
                      </a:lnTo>
                      <a:lnTo>
                        <a:pt x="29" y="38"/>
                      </a:lnTo>
                      <a:lnTo>
                        <a:pt x="30" y="36"/>
                      </a:lnTo>
                      <a:lnTo>
                        <a:pt x="32" y="35"/>
                      </a:lnTo>
                      <a:lnTo>
                        <a:pt x="31" y="38"/>
                      </a:lnTo>
                      <a:lnTo>
                        <a:pt x="30" y="41"/>
                      </a:lnTo>
                      <a:lnTo>
                        <a:pt x="25" y="42"/>
                      </a:lnTo>
                      <a:lnTo>
                        <a:pt x="23" y="41"/>
                      </a:lnTo>
                      <a:lnTo>
                        <a:pt x="21" y="44"/>
                      </a:lnTo>
                      <a:lnTo>
                        <a:pt x="20" y="42"/>
                      </a:lnTo>
                      <a:lnTo>
                        <a:pt x="19" y="41"/>
                      </a:lnTo>
                      <a:lnTo>
                        <a:pt x="19" y="39"/>
                      </a:lnTo>
                      <a:lnTo>
                        <a:pt x="18" y="39"/>
                      </a:lnTo>
                      <a:lnTo>
                        <a:pt x="17" y="40"/>
                      </a:lnTo>
                      <a:lnTo>
                        <a:pt x="18" y="42"/>
                      </a:lnTo>
                      <a:lnTo>
                        <a:pt x="16" y="43"/>
                      </a:lnTo>
                      <a:lnTo>
                        <a:pt x="14" y="42"/>
                      </a:lnTo>
                      <a:lnTo>
                        <a:pt x="12" y="42"/>
                      </a:lnTo>
                      <a:lnTo>
                        <a:pt x="9" y="44"/>
                      </a:lnTo>
                      <a:lnTo>
                        <a:pt x="6" y="42"/>
                      </a:lnTo>
                      <a:lnTo>
                        <a:pt x="4" y="43"/>
                      </a:lnTo>
                      <a:lnTo>
                        <a:pt x="3" y="43"/>
                      </a:lnTo>
                      <a:lnTo>
                        <a:pt x="5" y="47"/>
                      </a:lnTo>
                      <a:lnTo>
                        <a:pt x="6" y="50"/>
                      </a:lnTo>
                      <a:lnTo>
                        <a:pt x="9" y="50"/>
                      </a:lnTo>
                      <a:lnTo>
                        <a:pt x="9" y="49"/>
                      </a:lnTo>
                      <a:lnTo>
                        <a:pt x="14" y="50"/>
                      </a:lnTo>
                      <a:lnTo>
                        <a:pt x="19" y="50"/>
                      </a:lnTo>
                      <a:lnTo>
                        <a:pt x="23" y="50"/>
                      </a:lnTo>
                      <a:lnTo>
                        <a:pt x="23" y="52"/>
                      </a:lnTo>
                      <a:lnTo>
                        <a:pt x="20" y="53"/>
                      </a:lnTo>
                      <a:lnTo>
                        <a:pt x="20" y="55"/>
                      </a:lnTo>
                      <a:lnTo>
                        <a:pt x="23" y="57"/>
                      </a:lnTo>
                      <a:lnTo>
                        <a:pt x="23" y="59"/>
                      </a:lnTo>
                      <a:lnTo>
                        <a:pt x="25" y="59"/>
                      </a:lnTo>
                      <a:lnTo>
                        <a:pt x="29" y="56"/>
                      </a:lnTo>
                      <a:lnTo>
                        <a:pt x="28" y="59"/>
                      </a:lnTo>
                      <a:lnTo>
                        <a:pt x="26" y="60"/>
                      </a:lnTo>
                      <a:lnTo>
                        <a:pt x="24" y="63"/>
                      </a:lnTo>
                      <a:lnTo>
                        <a:pt x="26" y="65"/>
                      </a:lnTo>
                      <a:lnTo>
                        <a:pt x="30" y="61"/>
                      </a:lnTo>
                      <a:lnTo>
                        <a:pt x="33" y="62"/>
                      </a:lnTo>
                      <a:lnTo>
                        <a:pt x="34" y="64"/>
                      </a:lnTo>
                      <a:lnTo>
                        <a:pt x="32" y="62"/>
                      </a:lnTo>
                      <a:lnTo>
                        <a:pt x="30" y="64"/>
                      </a:lnTo>
                      <a:lnTo>
                        <a:pt x="27" y="66"/>
                      </a:lnTo>
                      <a:lnTo>
                        <a:pt x="25" y="66"/>
                      </a:lnTo>
                      <a:lnTo>
                        <a:pt x="25" y="69"/>
                      </a:lnTo>
                      <a:lnTo>
                        <a:pt x="23" y="70"/>
                      </a:lnTo>
                      <a:lnTo>
                        <a:pt x="22" y="70"/>
                      </a:lnTo>
                      <a:lnTo>
                        <a:pt x="20" y="71"/>
                      </a:lnTo>
                      <a:lnTo>
                        <a:pt x="19" y="69"/>
                      </a:lnTo>
                      <a:lnTo>
                        <a:pt x="16" y="67"/>
                      </a:lnTo>
                      <a:lnTo>
                        <a:pt x="16" y="69"/>
                      </a:lnTo>
                      <a:lnTo>
                        <a:pt x="16" y="69"/>
                      </a:lnTo>
                      <a:lnTo>
                        <a:pt x="16" y="73"/>
                      </a:lnTo>
                      <a:lnTo>
                        <a:pt x="17" y="73"/>
                      </a:lnTo>
                      <a:lnTo>
                        <a:pt x="16" y="74"/>
                      </a:lnTo>
                      <a:lnTo>
                        <a:pt x="16" y="80"/>
                      </a:lnTo>
                      <a:lnTo>
                        <a:pt x="19" y="80"/>
                      </a:lnTo>
                      <a:lnTo>
                        <a:pt x="20" y="79"/>
                      </a:lnTo>
                      <a:lnTo>
                        <a:pt x="23" y="80"/>
                      </a:lnTo>
                      <a:lnTo>
                        <a:pt x="27" y="80"/>
                      </a:lnTo>
                      <a:lnTo>
                        <a:pt x="30" y="78"/>
                      </a:lnTo>
                      <a:lnTo>
                        <a:pt x="33" y="80"/>
                      </a:lnTo>
                      <a:lnTo>
                        <a:pt x="36" y="78"/>
                      </a:lnTo>
                      <a:lnTo>
                        <a:pt x="36" y="80"/>
                      </a:lnTo>
                      <a:lnTo>
                        <a:pt x="37" y="80"/>
                      </a:lnTo>
                      <a:lnTo>
                        <a:pt x="40" y="80"/>
                      </a:lnTo>
                      <a:lnTo>
                        <a:pt x="40" y="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939">
                  <a:extLst>
                    <a:ext uri="{FF2B5EF4-FFF2-40B4-BE49-F238E27FC236}">
                      <a16:creationId xmlns:a16="http://schemas.microsoft.com/office/drawing/2014/main" id="{D86AF92E-6BB4-41EB-9BDC-FBC2AC789EFC}"/>
                    </a:ext>
                  </a:extLst>
                </p:cNvPr>
                <p:cNvSpPr>
                  <a:spLocks/>
                </p:cNvSpPr>
                <p:nvPr/>
              </p:nvSpPr>
              <p:spPr bwMode="auto">
                <a:xfrm>
                  <a:off x="3366" y="1534"/>
                  <a:ext cx="2" cy="5"/>
                </a:xfrm>
                <a:custGeom>
                  <a:avLst/>
                  <a:gdLst>
                    <a:gd name="T0" fmla="*/ 0 w 2"/>
                    <a:gd name="T1" fmla="*/ 0 h 5"/>
                    <a:gd name="T2" fmla="*/ 0 w 2"/>
                    <a:gd name="T3" fmla="*/ 3 h 5"/>
                    <a:gd name="T4" fmla="*/ 0 w 2"/>
                    <a:gd name="T5" fmla="*/ 5 h 5"/>
                    <a:gd name="T6" fmla="*/ 2 w 2"/>
                    <a:gd name="T7" fmla="*/ 4 h 5"/>
                    <a:gd name="T8" fmla="*/ 2 w 2"/>
                    <a:gd name="T9" fmla="*/ 0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3"/>
                      </a:lnTo>
                      <a:lnTo>
                        <a:pt x="0" y="5"/>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940">
                  <a:extLst>
                    <a:ext uri="{FF2B5EF4-FFF2-40B4-BE49-F238E27FC236}">
                      <a16:creationId xmlns:a16="http://schemas.microsoft.com/office/drawing/2014/main" id="{8E22C302-E116-49FE-9D5C-05CDC672ABED}"/>
                    </a:ext>
                  </a:extLst>
                </p:cNvPr>
                <p:cNvSpPr>
                  <a:spLocks/>
                </p:cNvSpPr>
                <p:nvPr/>
              </p:nvSpPr>
              <p:spPr bwMode="auto">
                <a:xfrm>
                  <a:off x="2706" y="2493"/>
                  <a:ext cx="5" cy="3"/>
                </a:xfrm>
                <a:custGeom>
                  <a:avLst/>
                  <a:gdLst>
                    <a:gd name="T0" fmla="*/ 0 w 5"/>
                    <a:gd name="T1" fmla="*/ 3 h 3"/>
                    <a:gd name="T2" fmla="*/ 5 w 5"/>
                    <a:gd name="T3" fmla="*/ 3 h 3"/>
                    <a:gd name="T4" fmla="*/ 3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941">
                  <a:extLst>
                    <a:ext uri="{FF2B5EF4-FFF2-40B4-BE49-F238E27FC236}">
                      <a16:creationId xmlns:a16="http://schemas.microsoft.com/office/drawing/2014/main" id="{34D94BBF-0214-4395-B055-43DB285F8C08}"/>
                    </a:ext>
                  </a:extLst>
                </p:cNvPr>
                <p:cNvSpPr>
                  <a:spLocks/>
                </p:cNvSpPr>
                <p:nvPr/>
              </p:nvSpPr>
              <p:spPr bwMode="auto">
                <a:xfrm>
                  <a:off x="2746" y="2493"/>
                  <a:ext cx="3" cy="7"/>
                </a:xfrm>
                <a:custGeom>
                  <a:avLst/>
                  <a:gdLst>
                    <a:gd name="T0" fmla="*/ 2 w 3"/>
                    <a:gd name="T1" fmla="*/ 0 h 7"/>
                    <a:gd name="T2" fmla="*/ 0 w 3"/>
                    <a:gd name="T3" fmla="*/ 4 h 7"/>
                    <a:gd name="T4" fmla="*/ 2 w 3"/>
                    <a:gd name="T5" fmla="*/ 7 h 7"/>
                    <a:gd name="T6" fmla="*/ 3 w 3"/>
                    <a:gd name="T7" fmla="*/ 4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4"/>
                      </a:lnTo>
                      <a:lnTo>
                        <a:pt x="2" y="7"/>
                      </a:lnTo>
                      <a:lnTo>
                        <a:pt x="3" y="4"/>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942">
                  <a:extLst>
                    <a:ext uri="{FF2B5EF4-FFF2-40B4-BE49-F238E27FC236}">
                      <a16:creationId xmlns:a16="http://schemas.microsoft.com/office/drawing/2014/main" id="{A7D7526C-6739-4C89-B6CA-BCB46E08F6E1}"/>
                    </a:ext>
                  </a:extLst>
                </p:cNvPr>
                <p:cNvSpPr>
                  <a:spLocks/>
                </p:cNvSpPr>
                <p:nvPr/>
              </p:nvSpPr>
              <p:spPr bwMode="auto">
                <a:xfrm>
                  <a:off x="2732" y="2500"/>
                  <a:ext cx="4" cy="4"/>
                </a:xfrm>
                <a:custGeom>
                  <a:avLst/>
                  <a:gdLst>
                    <a:gd name="T0" fmla="*/ 4 w 4"/>
                    <a:gd name="T1" fmla="*/ 4 h 4"/>
                    <a:gd name="T2" fmla="*/ 2 w 4"/>
                    <a:gd name="T3" fmla="*/ 0 h 4"/>
                    <a:gd name="T4" fmla="*/ 0 w 4"/>
                    <a:gd name="T5" fmla="*/ 1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2" y="0"/>
                      </a:lnTo>
                      <a:lnTo>
                        <a:pt x="0" y="1"/>
                      </a:lnTo>
                      <a:lnTo>
                        <a:pt x="2"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943">
                  <a:extLst>
                    <a:ext uri="{FF2B5EF4-FFF2-40B4-BE49-F238E27FC236}">
                      <a16:creationId xmlns:a16="http://schemas.microsoft.com/office/drawing/2014/main" id="{99778B61-BF1E-449A-B261-30FB6EB18826}"/>
                    </a:ext>
                  </a:extLst>
                </p:cNvPr>
                <p:cNvSpPr>
                  <a:spLocks/>
                </p:cNvSpPr>
                <p:nvPr/>
              </p:nvSpPr>
              <p:spPr bwMode="auto">
                <a:xfrm>
                  <a:off x="2746" y="2504"/>
                  <a:ext cx="4" cy="4"/>
                </a:xfrm>
                <a:custGeom>
                  <a:avLst/>
                  <a:gdLst>
                    <a:gd name="T0" fmla="*/ 0 w 4"/>
                    <a:gd name="T1" fmla="*/ 3 h 4"/>
                    <a:gd name="T2" fmla="*/ 1 w 4"/>
                    <a:gd name="T3" fmla="*/ 4 h 4"/>
                    <a:gd name="T4" fmla="*/ 4 w 4"/>
                    <a:gd name="T5" fmla="*/ 3 h 4"/>
                    <a:gd name="T6" fmla="*/ 0 w 4"/>
                    <a:gd name="T7" fmla="*/ 0 h 4"/>
                    <a:gd name="T8" fmla="*/ 0 w 4"/>
                    <a:gd name="T9" fmla="*/ 3 h 4"/>
                  </a:gdLst>
                  <a:ahLst/>
                  <a:cxnLst>
                    <a:cxn ang="0">
                      <a:pos x="T0" y="T1"/>
                    </a:cxn>
                    <a:cxn ang="0">
                      <a:pos x="T2" y="T3"/>
                    </a:cxn>
                    <a:cxn ang="0">
                      <a:pos x="T4" y="T5"/>
                    </a:cxn>
                    <a:cxn ang="0">
                      <a:pos x="T6" y="T7"/>
                    </a:cxn>
                    <a:cxn ang="0">
                      <a:pos x="T8" y="T9"/>
                    </a:cxn>
                  </a:cxnLst>
                  <a:rect l="0" t="0" r="r" b="b"/>
                  <a:pathLst>
                    <a:path w="4" h="4">
                      <a:moveTo>
                        <a:pt x="0" y="3"/>
                      </a:moveTo>
                      <a:lnTo>
                        <a:pt x="1" y="4"/>
                      </a:lnTo>
                      <a:lnTo>
                        <a:pt x="4"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944">
                  <a:extLst>
                    <a:ext uri="{FF2B5EF4-FFF2-40B4-BE49-F238E27FC236}">
                      <a16:creationId xmlns:a16="http://schemas.microsoft.com/office/drawing/2014/main" id="{741DBD0F-65D6-4CAA-A7FD-1AE5EC068CF4}"/>
                    </a:ext>
                  </a:extLst>
                </p:cNvPr>
                <p:cNvSpPr>
                  <a:spLocks/>
                </p:cNvSpPr>
                <p:nvPr/>
              </p:nvSpPr>
              <p:spPr bwMode="auto">
                <a:xfrm>
                  <a:off x="2728" y="2487"/>
                  <a:ext cx="5" cy="6"/>
                </a:xfrm>
                <a:custGeom>
                  <a:avLst/>
                  <a:gdLst>
                    <a:gd name="T0" fmla="*/ 0 w 5"/>
                    <a:gd name="T1" fmla="*/ 2 h 6"/>
                    <a:gd name="T2" fmla="*/ 0 w 5"/>
                    <a:gd name="T3" fmla="*/ 3 h 6"/>
                    <a:gd name="T4" fmla="*/ 3 w 5"/>
                    <a:gd name="T5" fmla="*/ 6 h 6"/>
                    <a:gd name="T6" fmla="*/ 4 w 5"/>
                    <a:gd name="T7" fmla="*/ 2 h 6"/>
                    <a:gd name="T8" fmla="*/ 5 w 5"/>
                    <a:gd name="T9" fmla="*/ 0 h 6"/>
                    <a:gd name="T10" fmla="*/ 2 w 5"/>
                    <a:gd name="T11" fmla="*/ 0 h 6"/>
                    <a:gd name="T12" fmla="*/ 0 w 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2"/>
                      </a:moveTo>
                      <a:lnTo>
                        <a:pt x="0" y="3"/>
                      </a:lnTo>
                      <a:lnTo>
                        <a:pt x="3" y="6"/>
                      </a:lnTo>
                      <a:lnTo>
                        <a:pt x="4" y="2"/>
                      </a:lnTo>
                      <a:lnTo>
                        <a:pt x="5"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945">
                  <a:extLst>
                    <a:ext uri="{FF2B5EF4-FFF2-40B4-BE49-F238E27FC236}">
                      <a16:creationId xmlns:a16="http://schemas.microsoft.com/office/drawing/2014/main" id="{BCC0FCE7-A5E7-410F-B13C-A49E654AA8EB}"/>
                    </a:ext>
                  </a:extLst>
                </p:cNvPr>
                <p:cNvSpPr>
                  <a:spLocks/>
                </p:cNvSpPr>
                <p:nvPr/>
              </p:nvSpPr>
              <p:spPr bwMode="auto">
                <a:xfrm>
                  <a:off x="2696" y="2490"/>
                  <a:ext cx="7" cy="2"/>
                </a:xfrm>
                <a:custGeom>
                  <a:avLst/>
                  <a:gdLst>
                    <a:gd name="T0" fmla="*/ 7 w 7"/>
                    <a:gd name="T1" fmla="*/ 0 h 2"/>
                    <a:gd name="T2" fmla="*/ 2 w 7"/>
                    <a:gd name="T3" fmla="*/ 0 h 2"/>
                    <a:gd name="T4" fmla="*/ 0 w 7"/>
                    <a:gd name="T5" fmla="*/ 2 h 2"/>
                    <a:gd name="T6" fmla="*/ 5 w 7"/>
                    <a:gd name="T7" fmla="*/ 2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lnTo>
                        <a:pt x="2" y="0"/>
                      </a:lnTo>
                      <a:lnTo>
                        <a:pt x="0" y="2"/>
                      </a:lnTo>
                      <a:lnTo>
                        <a:pt x="5" y="2"/>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946">
                  <a:extLst>
                    <a:ext uri="{FF2B5EF4-FFF2-40B4-BE49-F238E27FC236}">
                      <a16:creationId xmlns:a16="http://schemas.microsoft.com/office/drawing/2014/main" id="{D5B065EE-3FBB-41C9-8EFD-59E92D38D2F9}"/>
                    </a:ext>
                  </a:extLst>
                </p:cNvPr>
                <p:cNvSpPr>
                  <a:spLocks/>
                </p:cNvSpPr>
                <p:nvPr/>
              </p:nvSpPr>
              <p:spPr bwMode="auto">
                <a:xfrm>
                  <a:off x="2672" y="2483"/>
                  <a:ext cx="25" cy="11"/>
                </a:xfrm>
                <a:custGeom>
                  <a:avLst/>
                  <a:gdLst>
                    <a:gd name="T0" fmla="*/ 1 w 25"/>
                    <a:gd name="T1" fmla="*/ 10 h 11"/>
                    <a:gd name="T2" fmla="*/ 8 w 25"/>
                    <a:gd name="T3" fmla="*/ 10 h 11"/>
                    <a:gd name="T4" fmla="*/ 10 w 25"/>
                    <a:gd name="T5" fmla="*/ 11 h 11"/>
                    <a:gd name="T6" fmla="*/ 15 w 25"/>
                    <a:gd name="T7" fmla="*/ 10 h 11"/>
                    <a:gd name="T8" fmla="*/ 16 w 25"/>
                    <a:gd name="T9" fmla="*/ 10 h 11"/>
                    <a:gd name="T10" fmla="*/ 21 w 25"/>
                    <a:gd name="T11" fmla="*/ 8 h 11"/>
                    <a:gd name="T12" fmla="*/ 25 w 25"/>
                    <a:gd name="T13" fmla="*/ 4 h 11"/>
                    <a:gd name="T14" fmla="*/ 22 w 25"/>
                    <a:gd name="T15" fmla="*/ 3 h 11"/>
                    <a:gd name="T16" fmla="*/ 22 w 25"/>
                    <a:gd name="T17" fmla="*/ 0 h 11"/>
                    <a:gd name="T18" fmla="*/ 20 w 25"/>
                    <a:gd name="T19" fmla="*/ 0 h 11"/>
                    <a:gd name="T20" fmla="*/ 14 w 25"/>
                    <a:gd name="T21" fmla="*/ 0 h 11"/>
                    <a:gd name="T22" fmla="*/ 4 w 25"/>
                    <a:gd name="T23" fmla="*/ 0 h 11"/>
                    <a:gd name="T24" fmla="*/ 2 w 25"/>
                    <a:gd name="T25" fmla="*/ 2 h 11"/>
                    <a:gd name="T26" fmla="*/ 0 w 25"/>
                    <a:gd name="T27" fmla="*/ 4 h 11"/>
                    <a:gd name="T28" fmla="*/ 1 w 25"/>
                    <a:gd name="T29" fmla="*/ 6 h 11"/>
                    <a:gd name="T30" fmla="*/ 0 w 25"/>
                    <a:gd name="T31" fmla="*/ 7 h 11"/>
                    <a:gd name="T32" fmla="*/ 1 w 25"/>
                    <a:gd name="T3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1">
                      <a:moveTo>
                        <a:pt x="1" y="10"/>
                      </a:moveTo>
                      <a:lnTo>
                        <a:pt x="8" y="10"/>
                      </a:lnTo>
                      <a:lnTo>
                        <a:pt x="10" y="11"/>
                      </a:lnTo>
                      <a:lnTo>
                        <a:pt x="15" y="10"/>
                      </a:lnTo>
                      <a:lnTo>
                        <a:pt x="16" y="10"/>
                      </a:lnTo>
                      <a:lnTo>
                        <a:pt x="21" y="8"/>
                      </a:lnTo>
                      <a:lnTo>
                        <a:pt x="25" y="4"/>
                      </a:lnTo>
                      <a:lnTo>
                        <a:pt x="22" y="3"/>
                      </a:lnTo>
                      <a:lnTo>
                        <a:pt x="22" y="0"/>
                      </a:lnTo>
                      <a:lnTo>
                        <a:pt x="20" y="0"/>
                      </a:lnTo>
                      <a:lnTo>
                        <a:pt x="14" y="0"/>
                      </a:lnTo>
                      <a:lnTo>
                        <a:pt x="4" y="0"/>
                      </a:lnTo>
                      <a:lnTo>
                        <a:pt x="2" y="2"/>
                      </a:lnTo>
                      <a:lnTo>
                        <a:pt x="0" y="4"/>
                      </a:lnTo>
                      <a:lnTo>
                        <a:pt x="1" y="6"/>
                      </a:lnTo>
                      <a:lnTo>
                        <a:pt x="0" y="7"/>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947">
                  <a:extLst>
                    <a:ext uri="{FF2B5EF4-FFF2-40B4-BE49-F238E27FC236}">
                      <a16:creationId xmlns:a16="http://schemas.microsoft.com/office/drawing/2014/main" id="{52230F25-C8BA-473B-861F-F90BDDD3C8AB}"/>
                    </a:ext>
                  </a:extLst>
                </p:cNvPr>
                <p:cNvSpPr>
                  <a:spLocks/>
                </p:cNvSpPr>
                <p:nvPr/>
              </p:nvSpPr>
              <p:spPr bwMode="auto">
                <a:xfrm>
                  <a:off x="2652" y="2487"/>
                  <a:ext cx="5" cy="4"/>
                </a:xfrm>
                <a:custGeom>
                  <a:avLst/>
                  <a:gdLst>
                    <a:gd name="T0" fmla="*/ 4 w 5"/>
                    <a:gd name="T1" fmla="*/ 2 h 4"/>
                    <a:gd name="T2" fmla="*/ 1 w 5"/>
                    <a:gd name="T3" fmla="*/ 0 h 4"/>
                    <a:gd name="T4" fmla="*/ 0 w 5"/>
                    <a:gd name="T5" fmla="*/ 0 h 4"/>
                    <a:gd name="T6" fmla="*/ 2 w 5"/>
                    <a:gd name="T7" fmla="*/ 3 h 4"/>
                    <a:gd name="T8" fmla="*/ 4 w 5"/>
                    <a:gd name="T9" fmla="*/ 4 h 4"/>
                    <a:gd name="T10" fmla="*/ 5 w 5"/>
                    <a:gd name="T11" fmla="*/ 3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lnTo>
                        <a:pt x="1" y="0"/>
                      </a:lnTo>
                      <a:lnTo>
                        <a:pt x="0" y="0"/>
                      </a:lnTo>
                      <a:lnTo>
                        <a:pt x="2" y="3"/>
                      </a:lnTo>
                      <a:lnTo>
                        <a:pt x="4" y="4"/>
                      </a:lnTo>
                      <a:lnTo>
                        <a:pt x="5"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948">
                  <a:extLst>
                    <a:ext uri="{FF2B5EF4-FFF2-40B4-BE49-F238E27FC236}">
                      <a16:creationId xmlns:a16="http://schemas.microsoft.com/office/drawing/2014/main" id="{4D329443-C4DD-413A-AEC1-24225BC402E6}"/>
                    </a:ext>
                  </a:extLst>
                </p:cNvPr>
                <p:cNvSpPr>
                  <a:spLocks/>
                </p:cNvSpPr>
                <p:nvPr/>
              </p:nvSpPr>
              <p:spPr bwMode="auto">
                <a:xfrm>
                  <a:off x="2605" y="2456"/>
                  <a:ext cx="54" cy="44"/>
                </a:xfrm>
                <a:custGeom>
                  <a:avLst/>
                  <a:gdLst>
                    <a:gd name="T0" fmla="*/ 54 w 54"/>
                    <a:gd name="T1" fmla="*/ 24 h 44"/>
                    <a:gd name="T2" fmla="*/ 53 w 54"/>
                    <a:gd name="T3" fmla="*/ 22 h 44"/>
                    <a:gd name="T4" fmla="*/ 47 w 54"/>
                    <a:gd name="T5" fmla="*/ 18 h 44"/>
                    <a:gd name="T6" fmla="*/ 45 w 54"/>
                    <a:gd name="T7" fmla="*/ 18 h 44"/>
                    <a:gd name="T8" fmla="*/ 42 w 54"/>
                    <a:gd name="T9" fmla="*/ 17 h 44"/>
                    <a:gd name="T10" fmla="*/ 40 w 54"/>
                    <a:gd name="T11" fmla="*/ 17 h 44"/>
                    <a:gd name="T12" fmla="*/ 36 w 54"/>
                    <a:gd name="T13" fmla="*/ 15 h 44"/>
                    <a:gd name="T14" fmla="*/ 32 w 54"/>
                    <a:gd name="T15" fmla="*/ 12 h 44"/>
                    <a:gd name="T16" fmla="*/ 29 w 54"/>
                    <a:gd name="T17" fmla="*/ 12 h 44"/>
                    <a:gd name="T18" fmla="*/ 31 w 54"/>
                    <a:gd name="T19" fmla="*/ 11 h 44"/>
                    <a:gd name="T20" fmla="*/ 35 w 54"/>
                    <a:gd name="T21" fmla="*/ 13 h 44"/>
                    <a:gd name="T22" fmla="*/ 41 w 54"/>
                    <a:gd name="T23" fmla="*/ 13 h 44"/>
                    <a:gd name="T24" fmla="*/ 44 w 54"/>
                    <a:gd name="T25" fmla="*/ 12 h 44"/>
                    <a:gd name="T26" fmla="*/ 42 w 54"/>
                    <a:gd name="T27" fmla="*/ 10 h 44"/>
                    <a:gd name="T28" fmla="*/ 40 w 54"/>
                    <a:gd name="T29" fmla="*/ 11 h 44"/>
                    <a:gd name="T30" fmla="*/ 36 w 54"/>
                    <a:gd name="T31" fmla="*/ 10 h 44"/>
                    <a:gd name="T32" fmla="*/ 33 w 54"/>
                    <a:gd name="T33" fmla="*/ 4 h 44"/>
                    <a:gd name="T34" fmla="*/ 30 w 54"/>
                    <a:gd name="T35" fmla="*/ 4 h 44"/>
                    <a:gd name="T36" fmla="*/ 30 w 54"/>
                    <a:gd name="T37" fmla="*/ 5 h 44"/>
                    <a:gd name="T38" fmla="*/ 28 w 54"/>
                    <a:gd name="T39" fmla="*/ 3 h 44"/>
                    <a:gd name="T40" fmla="*/ 16 w 54"/>
                    <a:gd name="T41" fmla="*/ 0 h 44"/>
                    <a:gd name="T42" fmla="*/ 15 w 54"/>
                    <a:gd name="T43" fmla="*/ 1 h 44"/>
                    <a:gd name="T44" fmla="*/ 12 w 54"/>
                    <a:gd name="T45" fmla="*/ 0 h 44"/>
                    <a:gd name="T46" fmla="*/ 7 w 54"/>
                    <a:gd name="T47" fmla="*/ 2 h 44"/>
                    <a:gd name="T48" fmla="*/ 6 w 54"/>
                    <a:gd name="T49" fmla="*/ 5 h 44"/>
                    <a:gd name="T50" fmla="*/ 6 w 54"/>
                    <a:gd name="T51" fmla="*/ 6 h 44"/>
                    <a:gd name="T52" fmla="*/ 5 w 54"/>
                    <a:gd name="T53" fmla="*/ 10 h 44"/>
                    <a:gd name="T54" fmla="*/ 6 w 54"/>
                    <a:gd name="T55" fmla="*/ 13 h 44"/>
                    <a:gd name="T56" fmla="*/ 5 w 54"/>
                    <a:gd name="T57" fmla="*/ 16 h 44"/>
                    <a:gd name="T58" fmla="*/ 2 w 54"/>
                    <a:gd name="T59" fmla="*/ 17 h 44"/>
                    <a:gd name="T60" fmla="*/ 2 w 54"/>
                    <a:gd name="T61" fmla="*/ 19 h 44"/>
                    <a:gd name="T62" fmla="*/ 4 w 54"/>
                    <a:gd name="T63" fmla="*/ 22 h 44"/>
                    <a:gd name="T64" fmla="*/ 3 w 54"/>
                    <a:gd name="T65" fmla="*/ 25 h 44"/>
                    <a:gd name="T66" fmla="*/ 3 w 54"/>
                    <a:gd name="T67" fmla="*/ 27 h 44"/>
                    <a:gd name="T68" fmla="*/ 0 w 54"/>
                    <a:gd name="T69" fmla="*/ 31 h 44"/>
                    <a:gd name="T70" fmla="*/ 0 w 54"/>
                    <a:gd name="T71" fmla="*/ 34 h 44"/>
                    <a:gd name="T72" fmla="*/ 2 w 54"/>
                    <a:gd name="T73" fmla="*/ 34 h 44"/>
                    <a:gd name="T74" fmla="*/ 3 w 54"/>
                    <a:gd name="T75" fmla="*/ 37 h 44"/>
                    <a:gd name="T76" fmla="*/ 2 w 54"/>
                    <a:gd name="T77" fmla="*/ 40 h 44"/>
                    <a:gd name="T78" fmla="*/ 5 w 54"/>
                    <a:gd name="T79" fmla="*/ 41 h 44"/>
                    <a:gd name="T80" fmla="*/ 6 w 54"/>
                    <a:gd name="T81" fmla="*/ 43 h 44"/>
                    <a:gd name="T82" fmla="*/ 7 w 54"/>
                    <a:gd name="T83" fmla="*/ 44 h 44"/>
                    <a:gd name="T84" fmla="*/ 9 w 54"/>
                    <a:gd name="T85" fmla="*/ 39 h 44"/>
                    <a:gd name="T86" fmla="*/ 13 w 54"/>
                    <a:gd name="T87" fmla="*/ 34 h 44"/>
                    <a:gd name="T88" fmla="*/ 13 w 54"/>
                    <a:gd name="T89" fmla="*/ 32 h 44"/>
                    <a:gd name="T90" fmla="*/ 13 w 54"/>
                    <a:gd name="T91" fmla="*/ 30 h 44"/>
                    <a:gd name="T92" fmla="*/ 15 w 54"/>
                    <a:gd name="T93" fmla="*/ 31 h 44"/>
                    <a:gd name="T94" fmla="*/ 17 w 54"/>
                    <a:gd name="T95" fmla="*/ 31 h 44"/>
                    <a:gd name="T96" fmla="*/ 19 w 54"/>
                    <a:gd name="T97" fmla="*/ 27 h 44"/>
                    <a:gd name="T98" fmla="*/ 21 w 54"/>
                    <a:gd name="T99" fmla="*/ 29 h 44"/>
                    <a:gd name="T100" fmla="*/ 21 w 54"/>
                    <a:gd name="T101" fmla="*/ 32 h 44"/>
                    <a:gd name="T102" fmla="*/ 23 w 54"/>
                    <a:gd name="T103" fmla="*/ 34 h 44"/>
                    <a:gd name="T104" fmla="*/ 26 w 54"/>
                    <a:gd name="T105" fmla="*/ 32 h 44"/>
                    <a:gd name="T106" fmla="*/ 30 w 54"/>
                    <a:gd name="T107" fmla="*/ 28 h 44"/>
                    <a:gd name="T108" fmla="*/ 34 w 54"/>
                    <a:gd name="T109" fmla="*/ 27 h 44"/>
                    <a:gd name="T110" fmla="*/ 39 w 54"/>
                    <a:gd name="T111" fmla="*/ 28 h 44"/>
                    <a:gd name="T112" fmla="*/ 41 w 54"/>
                    <a:gd name="T113" fmla="*/ 27 h 44"/>
                    <a:gd name="T114" fmla="*/ 44 w 54"/>
                    <a:gd name="T115" fmla="*/ 28 h 44"/>
                    <a:gd name="T116" fmla="*/ 47 w 54"/>
                    <a:gd name="T117" fmla="*/ 29 h 44"/>
                    <a:gd name="T118" fmla="*/ 51 w 54"/>
                    <a:gd name="T119" fmla="*/ 30 h 44"/>
                    <a:gd name="T120" fmla="*/ 51 w 54"/>
                    <a:gd name="T121" fmla="*/ 27 h 44"/>
                    <a:gd name="T122" fmla="*/ 53 w 54"/>
                    <a:gd name="T123" fmla="*/ 27 h 44"/>
                    <a:gd name="T124" fmla="*/ 54 w 54"/>
                    <a:gd name="T12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4">
                      <a:moveTo>
                        <a:pt x="54" y="24"/>
                      </a:moveTo>
                      <a:lnTo>
                        <a:pt x="53" y="22"/>
                      </a:lnTo>
                      <a:lnTo>
                        <a:pt x="47" y="18"/>
                      </a:lnTo>
                      <a:lnTo>
                        <a:pt x="45" y="18"/>
                      </a:lnTo>
                      <a:lnTo>
                        <a:pt x="42" y="17"/>
                      </a:lnTo>
                      <a:lnTo>
                        <a:pt x="40" y="17"/>
                      </a:lnTo>
                      <a:lnTo>
                        <a:pt x="36" y="15"/>
                      </a:lnTo>
                      <a:lnTo>
                        <a:pt x="32" y="12"/>
                      </a:lnTo>
                      <a:lnTo>
                        <a:pt x="29" y="12"/>
                      </a:lnTo>
                      <a:lnTo>
                        <a:pt x="31" y="11"/>
                      </a:lnTo>
                      <a:lnTo>
                        <a:pt x="35" y="13"/>
                      </a:lnTo>
                      <a:lnTo>
                        <a:pt x="41" y="13"/>
                      </a:lnTo>
                      <a:lnTo>
                        <a:pt x="44" y="12"/>
                      </a:lnTo>
                      <a:lnTo>
                        <a:pt x="42" y="10"/>
                      </a:lnTo>
                      <a:lnTo>
                        <a:pt x="40" y="11"/>
                      </a:lnTo>
                      <a:lnTo>
                        <a:pt x="36" y="10"/>
                      </a:lnTo>
                      <a:lnTo>
                        <a:pt x="33" y="4"/>
                      </a:lnTo>
                      <a:lnTo>
                        <a:pt x="30" y="4"/>
                      </a:lnTo>
                      <a:lnTo>
                        <a:pt x="30" y="5"/>
                      </a:lnTo>
                      <a:lnTo>
                        <a:pt x="28" y="3"/>
                      </a:lnTo>
                      <a:lnTo>
                        <a:pt x="16" y="0"/>
                      </a:lnTo>
                      <a:lnTo>
                        <a:pt x="15" y="1"/>
                      </a:lnTo>
                      <a:lnTo>
                        <a:pt x="12" y="0"/>
                      </a:lnTo>
                      <a:lnTo>
                        <a:pt x="7" y="2"/>
                      </a:lnTo>
                      <a:lnTo>
                        <a:pt x="6" y="5"/>
                      </a:lnTo>
                      <a:lnTo>
                        <a:pt x="6" y="6"/>
                      </a:lnTo>
                      <a:lnTo>
                        <a:pt x="5" y="10"/>
                      </a:lnTo>
                      <a:lnTo>
                        <a:pt x="6" y="13"/>
                      </a:lnTo>
                      <a:lnTo>
                        <a:pt x="5" y="16"/>
                      </a:lnTo>
                      <a:lnTo>
                        <a:pt x="2" y="17"/>
                      </a:lnTo>
                      <a:lnTo>
                        <a:pt x="2" y="19"/>
                      </a:lnTo>
                      <a:lnTo>
                        <a:pt x="4" y="22"/>
                      </a:lnTo>
                      <a:lnTo>
                        <a:pt x="3" y="25"/>
                      </a:lnTo>
                      <a:lnTo>
                        <a:pt x="3" y="27"/>
                      </a:lnTo>
                      <a:lnTo>
                        <a:pt x="0" y="31"/>
                      </a:lnTo>
                      <a:lnTo>
                        <a:pt x="0" y="34"/>
                      </a:lnTo>
                      <a:lnTo>
                        <a:pt x="2" y="34"/>
                      </a:lnTo>
                      <a:lnTo>
                        <a:pt x="3" y="37"/>
                      </a:lnTo>
                      <a:lnTo>
                        <a:pt x="2" y="40"/>
                      </a:lnTo>
                      <a:lnTo>
                        <a:pt x="5" y="41"/>
                      </a:lnTo>
                      <a:lnTo>
                        <a:pt x="6" y="43"/>
                      </a:lnTo>
                      <a:lnTo>
                        <a:pt x="7" y="44"/>
                      </a:lnTo>
                      <a:lnTo>
                        <a:pt x="9" y="39"/>
                      </a:lnTo>
                      <a:lnTo>
                        <a:pt x="13" y="34"/>
                      </a:lnTo>
                      <a:lnTo>
                        <a:pt x="13" y="32"/>
                      </a:lnTo>
                      <a:lnTo>
                        <a:pt x="13" y="30"/>
                      </a:lnTo>
                      <a:lnTo>
                        <a:pt x="15" y="31"/>
                      </a:lnTo>
                      <a:lnTo>
                        <a:pt x="17" y="31"/>
                      </a:lnTo>
                      <a:lnTo>
                        <a:pt x="19" y="27"/>
                      </a:lnTo>
                      <a:lnTo>
                        <a:pt x="21" y="29"/>
                      </a:lnTo>
                      <a:lnTo>
                        <a:pt x="21" y="32"/>
                      </a:lnTo>
                      <a:lnTo>
                        <a:pt x="23" y="34"/>
                      </a:lnTo>
                      <a:lnTo>
                        <a:pt x="26" y="32"/>
                      </a:lnTo>
                      <a:lnTo>
                        <a:pt x="30" y="28"/>
                      </a:lnTo>
                      <a:lnTo>
                        <a:pt x="34" y="27"/>
                      </a:lnTo>
                      <a:lnTo>
                        <a:pt x="39" y="28"/>
                      </a:lnTo>
                      <a:lnTo>
                        <a:pt x="41" y="27"/>
                      </a:lnTo>
                      <a:lnTo>
                        <a:pt x="44" y="28"/>
                      </a:lnTo>
                      <a:lnTo>
                        <a:pt x="47" y="29"/>
                      </a:lnTo>
                      <a:lnTo>
                        <a:pt x="51" y="30"/>
                      </a:lnTo>
                      <a:lnTo>
                        <a:pt x="51" y="27"/>
                      </a:lnTo>
                      <a:lnTo>
                        <a:pt x="53" y="27"/>
                      </a:lnTo>
                      <a:lnTo>
                        <a:pt x="54"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949">
                  <a:extLst>
                    <a:ext uri="{FF2B5EF4-FFF2-40B4-BE49-F238E27FC236}">
                      <a16:creationId xmlns:a16="http://schemas.microsoft.com/office/drawing/2014/main" id="{D60E21B8-87C3-44DF-8EAF-973BB208F9C7}"/>
                    </a:ext>
                  </a:extLst>
                </p:cNvPr>
                <p:cNvSpPr>
                  <a:spLocks/>
                </p:cNvSpPr>
                <p:nvPr/>
              </p:nvSpPr>
              <p:spPr bwMode="auto">
                <a:xfrm>
                  <a:off x="3211" y="799"/>
                  <a:ext cx="6" cy="13"/>
                </a:xfrm>
                <a:custGeom>
                  <a:avLst/>
                  <a:gdLst>
                    <a:gd name="T0" fmla="*/ 5 w 6"/>
                    <a:gd name="T1" fmla="*/ 13 h 13"/>
                    <a:gd name="T2" fmla="*/ 6 w 6"/>
                    <a:gd name="T3" fmla="*/ 10 h 13"/>
                    <a:gd name="T4" fmla="*/ 6 w 6"/>
                    <a:gd name="T5" fmla="*/ 3 h 13"/>
                    <a:gd name="T6" fmla="*/ 4 w 6"/>
                    <a:gd name="T7" fmla="*/ 0 h 13"/>
                    <a:gd name="T8" fmla="*/ 2 w 6"/>
                    <a:gd name="T9" fmla="*/ 0 h 13"/>
                    <a:gd name="T10" fmla="*/ 0 w 6"/>
                    <a:gd name="T11" fmla="*/ 0 h 13"/>
                    <a:gd name="T12" fmla="*/ 0 w 6"/>
                    <a:gd name="T13" fmla="*/ 3 h 13"/>
                    <a:gd name="T14" fmla="*/ 1 w 6"/>
                    <a:gd name="T15" fmla="*/ 6 h 13"/>
                    <a:gd name="T16" fmla="*/ 0 w 6"/>
                    <a:gd name="T17" fmla="*/ 9 h 13"/>
                    <a:gd name="T18" fmla="*/ 5 w 6"/>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3">
                      <a:moveTo>
                        <a:pt x="5" y="13"/>
                      </a:moveTo>
                      <a:lnTo>
                        <a:pt x="6" y="10"/>
                      </a:lnTo>
                      <a:lnTo>
                        <a:pt x="6" y="3"/>
                      </a:lnTo>
                      <a:lnTo>
                        <a:pt x="4" y="0"/>
                      </a:lnTo>
                      <a:lnTo>
                        <a:pt x="2" y="0"/>
                      </a:lnTo>
                      <a:lnTo>
                        <a:pt x="0" y="0"/>
                      </a:lnTo>
                      <a:lnTo>
                        <a:pt x="0" y="3"/>
                      </a:lnTo>
                      <a:lnTo>
                        <a:pt x="1" y="6"/>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950">
                  <a:extLst>
                    <a:ext uri="{FF2B5EF4-FFF2-40B4-BE49-F238E27FC236}">
                      <a16:creationId xmlns:a16="http://schemas.microsoft.com/office/drawing/2014/main" id="{E26CA530-0514-421B-A98E-AA5C09DE7BF5}"/>
                    </a:ext>
                  </a:extLst>
                </p:cNvPr>
                <p:cNvSpPr>
                  <a:spLocks/>
                </p:cNvSpPr>
                <p:nvPr/>
              </p:nvSpPr>
              <p:spPr bwMode="auto">
                <a:xfrm>
                  <a:off x="3209" y="785"/>
                  <a:ext cx="8" cy="11"/>
                </a:xfrm>
                <a:custGeom>
                  <a:avLst/>
                  <a:gdLst>
                    <a:gd name="T0" fmla="*/ 0 w 8"/>
                    <a:gd name="T1" fmla="*/ 4 h 11"/>
                    <a:gd name="T2" fmla="*/ 0 w 8"/>
                    <a:gd name="T3" fmla="*/ 7 h 11"/>
                    <a:gd name="T4" fmla="*/ 1 w 8"/>
                    <a:gd name="T5" fmla="*/ 10 h 11"/>
                    <a:gd name="T6" fmla="*/ 2 w 8"/>
                    <a:gd name="T7" fmla="*/ 11 h 11"/>
                    <a:gd name="T8" fmla="*/ 6 w 8"/>
                    <a:gd name="T9" fmla="*/ 10 h 11"/>
                    <a:gd name="T10" fmla="*/ 8 w 8"/>
                    <a:gd name="T11" fmla="*/ 8 h 11"/>
                    <a:gd name="T12" fmla="*/ 7 w 8"/>
                    <a:gd name="T13" fmla="*/ 5 h 11"/>
                    <a:gd name="T14" fmla="*/ 5 w 8"/>
                    <a:gd name="T15" fmla="*/ 4 h 11"/>
                    <a:gd name="T16" fmla="*/ 5 w 8"/>
                    <a:gd name="T17" fmla="*/ 1 h 11"/>
                    <a:gd name="T18" fmla="*/ 4 w 8"/>
                    <a:gd name="T19" fmla="*/ 0 h 11"/>
                    <a:gd name="T20" fmla="*/ 1 w 8"/>
                    <a:gd name="T21" fmla="*/ 1 h 11"/>
                    <a:gd name="T22" fmla="*/ 0 w 8"/>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0" y="4"/>
                      </a:moveTo>
                      <a:lnTo>
                        <a:pt x="0" y="7"/>
                      </a:lnTo>
                      <a:lnTo>
                        <a:pt x="1" y="10"/>
                      </a:lnTo>
                      <a:lnTo>
                        <a:pt x="2" y="11"/>
                      </a:lnTo>
                      <a:lnTo>
                        <a:pt x="6" y="10"/>
                      </a:lnTo>
                      <a:lnTo>
                        <a:pt x="8" y="8"/>
                      </a:lnTo>
                      <a:lnTo>
                        <a:pt x="7" y="5"/>
                      </a:lnTo>
                      <a:lnTo>
                        <a:pt x="5" y="4"/>
                      </a:lnTo>
                      <a:lnTo>
                        <a:pt x="5" y="1"/>
                      </a:lnTo>
                      <a:lnTo>
                        <a:pt x="4"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951">
                  <a:extLst>
                    <a:ext uri="{FF2B5EF4-FFF2-40B4-BE49-F238E27FC236}">
                      <a16:creationId xmlns:a16="http://schemas.microsoft.com/office/drawing/2014/main" id="{0E7E45CB-A153-409C-BE6A-81E87E2525E2}"/>
                    </a:ext>
                  </a:extLst>
                </p:cNvPr>
                <p:cNvSpPr>
                  <a:spLocks/>
                </p:cNvSpPr>
                <p:nvPr/>
              </p:nvSpPr>
              <p:spPr bwMode="auto">
                <a:xfrm>
                  <a:off x="3216" y="727"/>
                  <a:ext cx="7" cy="9"/>
                </a:xfrm>
                <a:custGeom>
                  <a:avLst/>
                  <a:gdLst>
                    <a:gd name="T0" fmla="*/ 4 w 7"/>
                    <a:gd name="T1" fmla="*/ 7 h 9"/>
                    <a:gd name="T2" fmla="*/ 5 w 7"/>
                    <a:gd name="T3" fmla="*/ 9 h 9"/>
                    <a:gd name="T4" fmla="*/ 7 w 7"/>
                    <a:gd name="T5" fmla="*/ 9 h 9"/>
                    <a:gd name="T6" fmla="*/ 7 w 7"/>
                    <a:gd name="T7" fmla="*/ 7 h 9"/>
                    <a:gd name="T8" fmla="*/ 5 w 7"/>
                    <a:gd name="T9" fmla="*/ 5 h 9"/>
                    <a:gd name="T10" fmla="*/ 4 w 7"/>
                    <a:gd name="T11" fmla="*/ 5 h 9"/>
                    <a:gd name="T12" fmla="*/ 4 w 7"/>
                    <a:gd name="T13" fmla="*/ 2 h 9"/>
                    <a:gd name="T14" fmla="*/ 2 w 7"/>
                    <a:gd name="T15" fmla="*/ 0 h 9"/>
                    <a:gd name="T16" fmla="*/ 0 w 7"/>
                    <a:gd name="T17" fmla="*/ 3 h 9"/>
                    <a:gd name="T18" fmla="*/ 0 w 7"/>
                    <a:gd name="T19" fmla="*/ 4 h 9"/>
                    <a:gd name="T20" fmla="*/ 1 w 7"/>
                    <a:gd name="T21" fmla="*/ 6 h 9"/>
                    <a:gd name="T22" fmla="*/ 4 w 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4" y="7"/>
                      </a:moveTo>
                      <a:lnTo>
                        <a:pt x="5" y="9"/>
                      </a:lnTo>
                      <a:lnTo>
                        <a:pt x="7" y="9"/>
                      </a:lnTo>
                      <a:lnTo>
                        <a:pt x="7" y="7"/>
                      </a:lnTo>
                      <a:lnTo>
                        <a:pt x="5" y="5"/>
                      </a:lnTo>
                      <a:lnTo>
                        <a:pt x="4" y="5"/>
                      </a:lnTo>
                      <a:lnTo>
                        <a:pt x="4" y="2"/>
                      </a:lnTo>
                      <a:lnTo>
                        <a:pt x="2" y="0"/>
                      </a:lnTo>
                      <a:lnTo>
                        <a:pt x="0"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952">
                  <a:extLst>
                    <a:ext uri="{FF2B5EF4-FFF2-40B4-BE49-F238E27FC236}">
                      <a16:creationId xmlns:a16="http://schemas.microsoft.com/office/drawing/2014/main" id="{448F8405-C2F1-4EAD-ADBD-10BB7FA23C8F}"/>
                    </a:ext>
                  </a:extLst>
                </p:cNvPr>
                <p:cNvSpPr>
                  <a:spLocks/>
                </p:cNvSpPr>
                <p:nvPr/>
              </p:nvSpPr>
              <p:spPr bwMode="auto">
                <a:xfrm>
                  <a:off x="3454" y="814"/>
                  <a:ext cx="3" cy="16"/>
                </a:xfrm>
                <a:custGeom>
                  <a:avLst/>
                  <a:gdLst>
                    <a:gd name="T0" fmla="*/ 1 w 3"/>
                    <a:gd name="T1" fmla="*/ 16 h 16"/>
                    <a:gd name="T2" fmla="*/ 2 w 3"/>
                    <a:gd name="T3" fmla="*/ 14 h 16"/>
                    <a:gd name="T4" fmla="*/ 3 w 3"/>
                    <a:gd name="T5" fmla="*/ 11 h 16"/>
                    <a:gd name="T6" fmla="*/ 2 w 3"/>
                    <a:gd name="T7" fmla="*/ 6 h 16"/>
                    <a:gd name="T8" fmla="*/ 3 w 3"/>
                    <a:gd name="T9" fmla="*/ 3 h 16"/>
                    <a:gd name="T10" fmla="*/ 2 w 3"/>
                    <a:gd name="T11" fmla="*/ 0 h 16"/>
                    <a:gd name="T12" fmla="*/ 0 w 3"/>
                    <a:gd name="T13" fmla="*/ 2 h 16"/>
                    <a:gd name="T14" fmla="*/ 0 w 3"/>
                    <a:gd name="T15" fmla="*/ 4 h 16"/>
                    <a:gd name="T16" fmla="*/ 1 w 3"/>
                    <a:gd name="T17" fmla="*/ 5 h 16"/>
                    <a:gd name="T18" fmla="*/ 1 w 3"/>
                    <a:gd name="T19" fmla="*/ 8 h 16"/>
                    <a:gd name="T20" fmla="*/ 0 w 3"/>
                    <a:gd name="T21" fmla="*/ 11 h 16"/>
                    <a:gd name="T22" fmla="*/ 1 w 3"/>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6">
                      <a:moveTo>
                        <a:pt x="1" y="16"/>
                      </a:moveTo>
                      <a:lnTo>
                        <a:pt x="2" y="14"/>
                      </a:lnTo>
                      <a:lnTo>
                        <a:pt x="3" y="11"/>
                      </a:lnTo>
                      <a:lnTo>
                        <a:pt x="2" y="6"/>
                      </a:lnTo>
                      <a:lnTo>
                        <a:pt x="3" y="3"/>
                      </a:lnTo>
                      <a:lnTo>
                        <a:pt x="2" y="0"/>
                      </a:lnTo>
                      <a:lnTo>
                        <a:pt x="0" y="2"/>
                      </a:lnTo>
                      <a:lnTo>
                        <a:pt x="0" y="4"/>
                      </a:lnTo>
                      <a:lnTo>
                        <a:pt x="1" y="5"/>
                      </a:lnTo>
                      <a:lnTo>
                        <a:pt x="1" y="8"/>
                      </a:lnTo>
                      <a:lnTo>
                        <a:pt x="0" y="11"/>
                      </a:lnTo>
                      <a:lnTo>
                        <a:pt x="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953">
                  <a:extLst>
                    <a:ext uri="{FF2B5EF4-FFF2-40B4-BE49-F238E27FC236}">
                      <a16:creationId xmlns:a16="http://schemas.microsoft.com/office/drawing/2014/main" id="{38444EEC-03F3-4CA8-B88C-0DF149EA3F90}"/>
                    </a:ext>
                  </a:extLst>
                </p:cNvPr>
                <p:cNvSpPr>
                  <a:spLocks/>
                </p:cNvSpPr>
                <p:nvPr/>
              </p:nvSpPr>
              <p:spPr bwMode="auto">
                <a:xfrm>
                  <a:off x="3160" y="751"/>
                  <a:ext cx="8" cy="38"/>
                </a:xfrm>
                <a:custGeom>
                  <a:avLst/>
                  <a:gdLst>
                    <a:gd name="T0" fmla="*/ 4 w 8"/>
                    <a:gd name="T1" fmla="*/ 31 h 38"/>
                    <a:gd name="T2" fmla="*/ 6 w 8"/>
                    <a:gd name="T3" fmla="*/ 37 h 38"/>
                    <a:gd name="T4" fmla="*/ 8 w 8"/>
                    <a:gd name="T5" fmla="*/ 38 h 38"/>
                    <a:gd name="T6" fmla="*/ 8 w 8"/>
                    <a:gd name="T7" fmla="*/ 34 h 38"/>
                    <a:gd name="T8" fmla="*/ 8 w 8"/>
                    <a:gd name="T9" fmla="*/ 31 h 38"/>
                    <a:gd name="T10" fmla="*/ 5 w 8"/>
                    <a:gd name="T11" fmla="*/ 27 h 38"/>
                    <a:gd name="T12" fmla="*/ 5 w 8"/>
                    <a:gd name="T13" fmla="*/ 21 h 38"/>
                    <a:gd name="T14" fmla="*/ 6 w 8"/>
                    <a:gd name="T15" fmla="*/ 16 h 38"/>
                    <a:gd name="T16" fmla="*/ 7 w 8"/>
                    <a:gd name="T17" fmla="*/ 11 h 38"/>
                    <a:gd name="T18" fmla="*/ 5 w 8"/>
                    <a:gd name="T19" fmla="*/ 7 h 38"/>
                    <a:gd name="T20" fmla="*/ 5 w 8"/>
                    <a:gd name="T21" fmla="*/ 3 h 38"/>
                    <a:gd name="T22" fmla="*/ 5 w 8"/>
                    <a:gd name="T23" fmla="*/ 0 h 38"/>
                    <a:gd name="T24" fmla="*/ 1 w 8"/>
                    <a:gd name="T25" fmla="*/ 3 h 38"/>
                    <a:gd name="T26" fmla="*/ 1 w 8"/>
                    <a:gd name="T27" fmla="*/ 12 h 38"/>
                    <a:gd name="T28" fmla="*/ 0 w 8"/>
                    <a:gd name="T29" fmla="*/ 15 h 38"/>
                    <a:gd name="T30" fmla="*/ 0 w 8"/>
                    <a:gd name="T31" fmla="*/ 19 h 38"/>
                    <a:gd name="T32" fmla="*/ 3 w 8"/>
                    <a:gd name="T33" fmla="*/ 27 h 38"/>
                    <a:gd name="T34" fmla="*/ 4 w 8"/>
                    <a:gd name="T35"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38">
                      <a:moveTo>
                        <a:pt x="4" y="31"/>
                      </a:moveTo>
                      <a:lnTo>
                        <a:pt x="6" y="37"/>
                      </a:lnTo>
                      <a:lnTo>
                        <a:pt x="8" y="38"/>
                      </a:lnTo>
                      <a:lnTo>
                        <a:pt x="8" y="34"/>
                      </a:lnTo>
                      <a:lnTo>
                        <a:pt x="8" y="31"/>
                      </a:lnTo>
                      <a:lnTo>
                        <a:pt x="5" y="27"/>
                      </a:lnTo>
                      <a:lnTo>
                        <a:pt x="5" y="21"/>
                      </a:lnTo>
                      <a:lnTo>
                        <a:pt x="6" y="16"/>
                      </a:lnTo>
                      <a:lnTo>
                        <a:pt x="7" y="11"/>
                      </a:lnTo>
                      <a:lnTo>
                        <a:pt x="5" y="7"/>
                      </a:lnTo>
                      <a:lnTo>
                        <a:pt x="5" y="3"/>
                      </a:lnTo>
                      <a:lnTo>
                        <a:pt x="5" y="0"/>
                      </a:lnTo>
                      <a:lnTo>
                        <a:pt x="1" y="3"/>
                      </a:lnTo>
                      <a:lnTo>
                        <a:pt x="1" y="12"/>
                      </a:lnTo>
                      <a:lnTo>
                        <a:pt x="0" y="15"/>
                      </a:lnTo>
                      <a:lnTo>
                        <a:pt x="0" y="19"/>
                      </a:lnTo>
                      <a:lnTo>
                        <a:pt x="3" y="27"/>
                      </a:lnTo>
                      <a:lnTo>
                        <a:pt x="4"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954">
                  <a:extLst>
                    <a:ext uri="{FF2B5EF4-FFF2-40B4-BE49-F238E27FC236}">
                      <a16:creationId xmlns:a16="http://schemas.microsoft.com/office/drawing/2014/main" id="{1ECA4049-933C-424D-B01F-ABCD377E48C3}"/>
                    </a:ext>
                  </a:extLst>
                </p:cNvPr>
                <p:cNvSpPr>
                  <a:spLocks/>
                </p:cNvSpPr>
                <p:nvPr/>
              </p:nvSpPr>
              <p:spPr bwMode="auto">
                <a:xfrm>
                  <a:off x="3013" y="815"/>
                  <a:ext cx="5" cy="6"/>
                </a:xfrm>
                <a:custGeom>
                  <a:avLst/>
                  <a:gdLst>
                    <a:gd name="T0" fmla="*/ 0 w 5"/>
                    <a:gd name="T1" fmla="*/ 1 h 6"/>
                    <a:gd name="T2" fmla="*/ 2 w 5"/>
                    <a:gd name="T3" fmla="*/ 2 h 6"/>
                    <a:gd name="T4" fmla="*/ 3 w 5"/>
                    <a:gd name="T5" fmla="*/ 5 h 6"/>
                    <a:gd name="T6" fmla="*/ 5 w 5"/>
                    <a:gd name="T7" fmla="*/ 6 h 6"/>
                    <a:gd name="T8" fmla="*/ 5 w 5"/>
                    <a:gd name="T9" fmla="*/ 2 h 6"/>
                    <a:gd name="T10" fmla="*/ 3 w 5"/>
                    <a:gd name="T11" fmla="*/ 0 h 6"/>
                    <a:gd name="T12" fmla="*/ 0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1"/>
                      </a:moveTo>
                      <a:lnTo>
                        <a:pt x="2" y="2"/>
                      </a:lnTo>
                      <a:lnTo>
                        <a:pt x="3" y="5"/>
                      </a:lnTo>
                      <a:lnTo>
                        <a:pt x="5" y="6"/>
                      </a:lnTo>
                      <a:lnTo>
                        <a:pt x="5"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955">
                  <a:extLst>
                    <a:ext uri="{FF2B5EF4-FFF2-40B4-BE49-F238E27FC236}">
                      <a16:creationId xmlns:a16="http://schemas.microsoft.com/office/drawing/2014/main" id="{AB79D63F-7DD9-4351-B73D-6F0F3D6B1D79}"/>
                    </a:ext>
                  </a:extLst>
                </p:cNvPr>
                <p:cNvSpPr>
                  <a:spLocks/>
                </p:cNvSpPr>
                <p:nvPr/>
              </p:nvSpPr>
              <p:spPr bwMode="auto">
                <a:xfrm>
                  <a:off x="3230" y="731"/>
                  <a:ext cx="3" cy="6"/>
                </a:xfrm>
                <a:custGeom>
                  <a:avLst/>
                  <a:gdLst>
                    <a:gd name="T0" fmla="*/ 3 w 3"/>
                    <a:gd name="T1" fmla="*/ 6 h 6"/>
                    <a:gd name="T2" fmla="*/ 3 w 3"/>
                    <a:gd name="T3" fmla="*/ 2 h 6"/>
                    <a:gd name="T4" fmla="*/ 1 w 3"/>
                    <a:gd name="T5" fmla="*/ 0 h 6"/>
                    <a:gd name="T6" fmla="*/ 0 w 3"/>
                    <a:gd name="T7" fmla="*/ 1 h 6"/>
                    <a:gd name="T8" fmla="*/ 1 w 3"/>
                    <a:gd name="T9" fmla="*/ 6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2"/>
                      </a:lnTo>
                      <a:lnTo>
                        <a:pt x="1" y="0"/>
                      </a:lnTo>
                      <a:lnTo>
                        <a:pt x="0" y="1"/>
                      </a:lnTo>
                      <a:lnTo>
                        <a:pt x="1"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956">
                  <a:extLst>
                    <a:ext uri="{FF2B5EF4-FFF2-40B4-BE49-F238E27FC236}">
                      <a16:creationId xmlns:a16="http://schemas.microsoft.com/office/drawing/2014/main" id="{67B8E730-1CD6-40D5-A628-924C58EDD8E2}"/>
                    </a:ext>
                  </a:extLst>
                </p:cNvPr>
                <p:cNvSpPr>
                  <a:spLocks/>
                </p:cNvSpPr>
                <p:nvPr/>
              </p:nvSpPr>
              <p:spPr bwMode="auto">
                <a:xfrm>
                  <a:off x="3232" y="723"/>
                  <a:ext cx="11" cy="16"/>
                </a:xfrm>
                <a:custGeom>
                  <a:avLst/>
                  <a:gdLst>
                    <a:gd name="T0" fmla="*/ 4 w 11"/>
                    <a:gd name="T1" fmla="*/ 10 h 16"/>
                    <a:gd name="T2" fmla="*/ 7 w 11"/>
                    <a:gd name="T3" fmla="*/ 15 h 16"/>
                    <a:gd name="T4" fmla="*/ 9 w 11"/>
                    <a:gd name="T5" fmla="*/ 16 h 16"/>
                    <a:gd name="T6" fmla="*/ 10 w 11"/>
                    <a:gd name="T7" fmla="*/ 12 h 16"/>
                    <a:gd name="T8" fmla="*/ 10 w 11"/>
                    <a:gd name="T9" fmla="*/ 8 h 16"/>
                    <a:gd name="T10" fmla="*/ 11 w 11"/>
                    <a:gd name="T11" fmla="*/ 7 h 16"/>
                    <a:gd name="T12" fmla="*/ 11 w 11"/>
                    <a:gd name="T13" fmla="*/ 5 h 16"/>
                    <a:gd name="T14" fmla="*/ 9 w 11"/>
                    <a:gd name="T15" fmla="*/ 4 h 16"/>
                    <a:gd name="T16" fmla="*/ 7 w 11"/>
                    <a:gd name="T17" fmla="*/ 0 h 16"/>
                    <a:gd name="T18" fmla="*/ 5 w 11"/>
                    <a:gd name="T19" fmla="*/ 0 h 16"/>
                    <a:gd name="T20" fmla="*/ 4 w 11"/>
                    <a:gd name="T21" fmla="*/ 2 h 16"/>
                    <a:gd name="T22" fmla="*/ 4 w 11"/>
                    <a:gd name="T23" fmla="*/ 5 h 16"/>
                    <a:gd name="T24" fmla="*/ 5 w 11"/>
                    <a:gd name="T25" fmla="*/ 7 h 16"/>
                    <a:gd name="T26" fmla="*/ 3 w 11"/>
                    <a:gd name="T27" fmla="*/ 8 h 16"/>
                    <a:gd name="T28" fmla="*/ 2 w 11"/>
                    <a:gd name="T29" fmla="*/ 6 h 16"/>
                    <a:gd name="T30" fmla="*/ 0 w 11"/>
                    <a:gd name="T31" fmla="*/ 7 h 16"/>
                    <a:gd name="T32" fmla="*/ 2 w 11"/>
                    <a:gd name="T33" fmla="*/ 10 h 16"/>
                    <a:gd name="T34" fmla="*/ 4 w 11"/>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6">
                      <a:moveTo>
                        <a:pt x="4" y="10"/>
                      </a:moveTo>
                      <a:lnTo>
                        <a:pt x="7" y="15"/>
                      </a:lnTo>
                      <a:lnTo>
                        <a:pt x="9" y="16"/>
                      </a:lnTo>
                      <a:lnTo>
                        <a:pt x="10" y="12"/>
                      </a:lnTo>
                      <a:lnTo>
                        <a:pt x="10" y="8"/>
                      </a:lnTo>
                      <a:lnTo>
                        <a:pt x="11" y="7"/>
                      </a:lnTo>
                      <a:lnTo>
                        <a:pt x="11" y="5"/>
                      </a:lnTo>
                      <a:lnTo>
                        <a:pt x="9" y="4"/>
                      </a:lnTo>
                      <a:lnTo>
                        <a:pt x="7" y="0"/>
                      </a:lnTo>
                      <a:lnTo>
                        <a:pt x="5" y="0"/>
                      </a:lnTo>
                      <a:lnTo>
                        <a:pt x="4" y="2"/>
                      </a:lnTo>
                      <a:lnTo>
                        <a:pt x="4" y="5"/>
                      </a:lnTo>
                      <a:lnTo>
                        <a:pt x="5" y="7"/>
                      </a:lnTo>
                      <a:lnTo>
                        <a:pt x="3" y="8"/>
                      </a:lnTo>
                      <a:lnTo>
                        <a:pt x="2" y="6"/>
                      </a:lnTo>
                      <a:lnTo>
                        <a:pt x="0" y="7"/>
                      </a:lnTo>
                      <a:lnTo>
                        <a:pt x="2" y="10"/>
                      </a:lnTo>
                      <a:lnTo>
                        <a:pt x="4"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957">
                  <a:extLst>
                    <a:ext uri="{FF2B5EF4-FFF2-40B4-BE49-F238E27FC236}">
                      <a16:creationId xmlns:a16="http://schemas.microsoft.com/office/drawing/2014/main" id="{55ABD736-D14E-4050-B2D0-F58490B5429B}"/>
                    </a:ext>
                  </a:extLst>
                </p:cNvPr>
                <p:cNvSpPr>
                  <a:spLocks/>
                </p:cNvSpPr>
                <p:nvPr/>
              </p:nvSpPr>
              <p:spPr bwMode="auto">
                <a:xfrm>
                  <a:off x="3275" y="715"/>
                  <a:ext cx="2" cy="4"/>
                </a:xfrm>
                <a:custGeom>
                  <a:avLst/>
                  <a:gdLst>
                    <a:gd name="T0" fmla="*/ 1 w 2"/>
                    <a:gd name="T1" fmla="*/ 4 h 4"/>
                    <a:gd name="T2" fmla="*/ 2 w 2"/>
                    <a:gd name="T3" fmla="*/ 3 h 4"/>
                    <a:gd name="T4" fmla="*/ 2 w 2"/>
                    <a:gd name="T5" fmla="*/ 1 h 4"/>
                    <a:gd name="T6" fmla="*/ 1 w 2"/>
                    <a:gd name="T7" fmla="*/ 0 h 4"/>
                    <a:gd name="T8" fmla="*/ 0 w 2"/>
                    <a:gd name="T9" fmla="*/ 1 h 4"/>
                    <a:gd name="T10" fmla="*/ 0 w 2"/>
                    <a:gd name="T11" fmla="*/ 3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lnTo>
                        <a:pt x="2" y="3"/>
                      </a:lnTo>
                      <a:lnTo>
                        <a:pt x="2"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958">
                  <a:extLst>
                    <a:ext uri="{FF2B5EF4-FFF2-40B4-BE49-F238E27FC236}">
                      <a16:creationId xmlns:a16="http://schemas.microsoft.com/office/drawing/2014/main" id="{2EC39EF2-9D38-4EAC-9601-6C218579E363}"/>
                    </a:ext>
                  </a:extLst>
                </p:cNvPr>
                <p:cNvSpPr>
                  <a:spLocks/>
                </p:cNvSpPr>
                <p:nvPr/>
              </p:nvSpPr>
              <p:spPr bwMode="auto">
                <a:xfrm>
                  <a:off x="3293" y="700"/>
                  <a:ext cx="3" cy="6"/>
                </a:xfrm>
                <a:custGeom>
                  <a:avLst/>
                  <a:gdLst>
                    <a:gd name="T0" fmla="*/ 1 w 3"/>
                    <a:gd name="T1" fmla="*/ 6 h 6"/>
                    <a:gd name="T2" fmla="*/ 2 w 3"/>
                    <a:gd name="T3" fmla="*/ 6 h 6"/>
                    <a:gd name="T4" fmla="*/ 3 w 3"/>
                    <a:gd name="T5" fmla="*/ 2 h 6"/>
                    <a:gd name="T6" fmla="*/ 2 w 3"/>
                    <a:gd name="T7" fmla="*/ 0 h 6"/>
                    <a:gd name="T8" fmla="*/ 0 w 3"/>
                    <a:gd name="T9" fmla="*/ 0 h 6"/>
                    <a:gd name="T10" fmla="*/ 0 w 3"/>
                    <a:gd name="T11" fmla="*/ 3 h 6"/>
                    <a:gd name="T12" fmla="*/ 0 w 3"/>
                    <a:gd name="T13" fmla="*/ 6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lnTo>
                        <a:pt x="2" y="6"/>
                      </a:lnTo>
                      <a:lnTo>
                        <a:pt x="3" y="2"/>
                      </a:lnTo>
                      <a:lnTo>
                        <a:pt x="2" y="0"/>
                      </a:lnTo>
                      <a:lnTo>
                        <a:pt x="0" y="0"/>
                      </a:lnTo>
                      <a:lnTo>
                        <a:pt x="0"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959">
                  <a:extLst>
                    <a:ext uri="{FF2B5EF4-FFF2-40B4-BE49-F238E27FC236}">
                      <a16:creationId xmlns:a16="http://schemas.microsoft.com/office/drawing/2014/main" id="{5CA90F2A-F77A-41BD-9232-881E67BCB615}"/>
                    </a:ext>
                  </a:extLst>
                </p:cNvPr>
                <p:cNvSpPr>
                  <a:spLocks/>
                </p:cNvSpPr>
                <p:nvPr/>
              </p:nvSpPr>
              <p:spPr bwMode="auto">
                <a:xfrm>
                  <a:off x="3294" y="708"/>
                  <a:ext cx="4" cy="5"/>
                </a:xfrm>
                <a:custGeom>
                  <a:avLst/>
                  <a:gdLst>
                    <a:gd name="T0" fmla="*/ 0 w 4"/>
                    <a:gd name="T1" fmla="*/ 4 h 5"/>
                    <a:gd name="T2" fmla="*/ 0 w 4"/>
                    <a:gd name="T3" fmla="*/ 5 h 5"/>
                    <a:gd name="T4" fmla="*/ 2 w 4"/>
                    <a:gd name="T5" fmla="*/ 5 h 5"/>
                    <a:gd name="T6" fmla="*/ 4 w 4"/>
                    <a:gd name="T7" fmla="*/ 3 h 5"/>
                    <a:gd name="T8" fmla="*/ 4 w 4"/>
                    <a:gd name="T9" fmla="*/ 0 h 5"/>
                    <a:gd name="T10" fmla="*/ 2 w 4"/>
                    <a:gd name="T11" fmla="*/ 0 h 5"/>
                    <a:gd name="T12" fmla="*/ 0 w 4"/>
                    <a:gd name="T13" fmla="*/ 2 h 5"/>
                    <a:gd name="T14" fmla="*/ 0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4"/>
                      </a:moveTo>
                      <a:lnTo>
                        <a:pt x="0" y="5"/>
                      </a:lnTo>
                      <a:lnTo>
                        <a:pt x="2" y="5"/>
                      </a:lnTo>
                      <a:lnTo>
                        <a:pt x="4" y="3"/>
                      </a:lnTo>
                      <a:lnTo>
                        <a:pt x="4" y="0"/>
                      </a:lnTo>
                      <a:lnTo>
                        <a:pt x="2"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960">
                  <a:extLst>
                    <a:ext uri="{FF2B5EF4-FFF2-40B4-BE49-F238E27FC236}">
                      <a16:creationId xmlns:a16="http://schemas.microsoft.com/office/drawing/2014/main" id="{8303AB57-89EB-4916-BC65-1585FFE57EB7}"/>
                    </a:ext>
                  </a:extLst>
                </p:cNvPr>
                <p:cNvSpPr>
                  <a:spLocks/>
                </p:cNvSpPr>
                <p:nvPr/>
              </p:nvSpPr>
              <p:spPr bwMode="auto">
                <a:xfrm>
                  <a:off x="3282" y="706"/>
                  <a:ext cx="7" cy="13"/>
                </a:xfrm>
                <a:custGeom>
                  <a:avLst/>
                  <a:gdLst>
                    <a:gd name="T0" fmla="*/ 2 w 7"/>
                    <a:gd name="T1" fmla="*/ 10 h 13"/>
                    <a:gd name="T2" fmla="*/ 3 w 7"/>
                    <a:gd name="T3" fmla="*/ 13 h 13"/>
                    <a:gd name="T4" fmla="*/ 4 w 7"/>
                    <a:gd name="T5" fmla="*/ 13 h 13"/>
                    <a:gd name="T6" fmla="*/ 6 w 7"/>
                    <a:gd name="T7" fmla="*/ 10 h 13"/>
                    <a:gd name="T8" fmla="*/ 7 w 7"/>
                    <a:gd name="T9" fmla="*/ 9 h 13"/>
                    <a:gd name="T10" fmla="*/ 4 w 7"/>
                    <a:gd name="T11" fmla="*/ 5 h 13"/>
                    <a:gd name="T12" fmla="*/ 3 w 7"/>
                    <a:gd name="T13" fmla="*/ 2 h 13"/>
                    <a:gd name="T14" fmla="*/ 1 w 7"/>
                    <a:gd name="T15" fmla="*/ 0 h 13"/>
                    <a:gd name="T16" fmla="*/ 0 w 7"/>
                    <a:gd name="T17" fmla="*/ 2 h 13"/>
                    <a:gd name="T18" fmla="*/ 0 w 7"/>
                    <a:gd name="T19" fmla="*/ 4 h 13"/>
                    <a:gd name="T20" fmla="*/ 0 w 7"/>
                    <a:gd name="T21" fmla="*/ 5 h 13"/>
                    <a:gd name="T22" fmla="*/ 0 w 7"/>
                    <a:gd name="T23" fmla="*/ 7 h 13"/>
                    <a:gd name="T24" fmla="*/ 2 w 7"/>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3">
                      <a:moveTo>
                        <a:pt x="2" y="10"/>
                      </a:moveTo>
                      <a:lnTo>
                        <a:pt x="3" y="13"/>
                      </a:lnTo>
                      <a:lnTo>
                        <a:pt x="4" y="13"/>
                      </a:lnTo>
                      <a:lnTo>
                        <a:pt x="6" y="10"/>
                      </a:lnTo>
                      <a:lnTo>
                        <a:pt x="7" y="9"/>
                      </a:lnTo>
                      <a:lnTo>
                        <a:pt x="4" y="5"/>
                      </a:lnTo>
                      <a:lnTo>
                        <a:pt x="3" y="2"/>
                      </a:lnTo>
                      <a:lnTo>
                        <a:pt x="1" y="0"/>
                      </a:lnTo>
                      <a:lnTo>
                        <a:pt x="0" y="2"/>
                      </a:lnTo>
                      <a:lnTo>
                        <a:pt x="0" y="4"/>
                      </a:lnTo>
                      <a:lnTo>
                        <a:pt x="0" y="5"/>
                      </a:lnTo>
                      <a:lnTo>
                        <a:pt x="0"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961">
                  <a:extLst>
                    <a:ext uri="{FF2B5EF4-FFF2-40B4-BE49-F238E27FC236}">
                      <a16:creationId xmlns:a16="http://schemas.microsoft.com/office/drawing/2014/main" id="{9C8273BC-D319-4D42-B027-AC21C9E03FCE}"/>
                    </a:ext>
                  </a:extLst>
                </p:cNvPr>
                <p:cNvSpPr>
                  <a:spLocks/>
                </p:cNvSpPr>
                <p:nvPr/>
              </p:nvSpPr>
              <p:spPr bwMode="auto">
                <a:xfrm>
                  <a:off x="3442" y="820"/>
                  <a:ext cx="4" cy="12"/>
                </a:xfrm>
                <a:custGeom>
                  <a:avLst/>
                  <a:gdLst>
                    <a:gd name="T0" fmla="*/ 0 w 4"/>
                    <a:gd name="T1" fmla="*/ 11 h 12"/>
                    <a:gd name="T2" fmla="*/ 1 w 4"/>
                    <a:gd name="T3" fmla="*/ 12 h 12"/>
                    <a:gd name="T4" fmla="*/ 3 w 4"/>
                    <a:gd name="T5" fmla="*/ 10 h 12"/>
                    <a:gd name="T6" fmla="*/ 3 w 4"/>
                    <a:gd name="T7" fmla="*/ 6 h 12"/>
                    <a:gd name="T8" fmla="*/ 4 w 4"/>
                    <a:gd name="T9" fmla="*/ 5 h 12"/>
                    <a:gd name="T10" fmla="*/ 4 w 4"/>
                    <a:gd name="T11" fmla="*/ 2 h 12"/>
                    <a:gd name="T12" fmla="*/ 3 w 4"/>
                    <a:gd name="T13" fmla="*/ 0 h 12"/>
                    <a:gd name="T14" fmla="*/ 1 w 4"/>
                    <a:gd name="T15" fmla="*/ 1 h 12"/>
                    <a:gd name="T16" fmla="*/ 0 w 4"/>
                    <a:gd name="T17" fmla="*/ 4 h 12"/>
                    <a:gd name="T18" fmla="*/ 0 w 4"/>
                    <a:gd name="T19" fmla="*/ 7 h 12"/>
                    <a:gd name="T20" fmla="*/ 0 w 4"/>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11"/>
                      </a:moveTo>
                      <a:lnTo>
                        <a:pt x="1" y="12"/>
                      </a:lnTo>
                      <a:lnTo>
                        <a:pt x="3" y="10"/>
                      </a:lnTo>
                      <a:lnTo>
                        <a:pt x="3" y="6"/>
                      </a:lnTo>
                      <a:lnTo>
                        <a:pt x="4" y="5"/>
                      </a:lnTo>
                      <a:lnTo>
                        <a:pt x="4" y="2"/>
                      </a:lnTo>
                      <a:lnTo>
                        <a:pt x="3" y="0"/>
                      </a:lnTo>
                      <a:lnTo>
                        <a:pt x="1" y="1"/>
                      </a:lnTo>
                      <a:lnTo>
                        <a:pt x="0" y="4"/>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962">
                  <a:extLst>
                    <a:ext uri="{FF2B5EF4-FFF2-40B4-BE49-F238E27FC236}">
                      <a16:creationId xmlns:a16="http://schemas.microsoft.com/office/drawing/2014/main" id="{C22CD425-66AF-4160-9BFA-BCBD43F981DA}"/>
                    </a:ext>
                  </a:extLst>
                </p:cNvPr>
                <p:cNvSpPr>
                  <a:spLocks/>
                </p:cNvSpPr>
                <p:nvPr/>
              </p:nvSpPr>
              <p:spPr bwMode="auto">
                <a:xfrm>
                  <a:off x="3205" y="751"/>
                  <a:ext cx="6" cy="13"/>
                </a:xfrm>
                <a:custGeom>
                  <a:avLst/>
                  <a:gdLst>
                    <a:gd name="T0" fmla="*/ 1 w 6"/>
                    <a:gd name="T1" fmla="*/ 10 h 13"/>
                    <a:gd name="T2" fmla="*/ 2 w 6"/>
                    <a:gd name="T3" fmla="*/ 12 h 13"/>
                    <a:gd name="T4" fmla="*/ 4 w 6"/>
                    <a:gd name="T5" fmla="*/ 13 h 13"/>
                    <a:gd name="T6" fmla="*/ 5 w 6"/>
                    <a:gd name="T7" fmla="*/ 12 h 13"/>
                    <a:gd name="T8" fmla="*/ 6 w 6"/>
                    <a:gd name="T9" fmla="*/ 10 h 13"/>
                    <a:gd name="T10" fmla="*/ 5 w 6"/>
                    <a:gd name="T11" fmla="*/ 7 h 13"/>
                    <a:gd name="T12" fmla="*/ 4 w 6"/>
                    <a:gd name="T13" fmla="*/ 3 h 13"/>
                    <a:gd name="T14" fmla="*/ 1 w 6"/>
                    <a:gd name="T15" fmla="*/ 0 h 13"/>
                    <a:gd name="T16" fmla="*/ 0 w 6"/>
                    <a:gd name="T17" fmla="*/ 0 h 13"/>
                    <a:gd name="T18" fmla="*/ 0 w 6"/>
                    <a:gd name="T19" fmla="*/ 3 h 13"/>
                    <a:gd name="T20" fmla="*/ 1 w 6"/>
                    <a:gd name="T21" fmla="*/ 6 h 13"/>
                    <a:gd name="T22" fmla="*/ 1 w 6"/>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3">
                      <a:moveTo>
                        <a:pt x="1" y="10"/>
                      </a:moveTo>
                      <a:lnTo>
                        <a:pt x="2" y="12"/>
                      </a:lnTo>
                      <a:lnTo>
                        <a:pt x="4" y="13"/>
                      </a:lnTo>
                      <a:lnTo>
                        <a:pt x="5" y="12"/>
                      </a:lnTo>
                      <a:lnTo>
                        <a:pt x="6" y="10"/>
                      </a:lnTo>
                      <a:lnTo>
                        <a:pt x="5" y="7"/>
                      </a:lnTo>
                      <a:lnTo>
                        <a:pt x="4" y="3"/>
                      </a:lnTo>
                      <a:lnTo>
                        <a:pt x="1" y="0"/>
                      </a:lnTo>
                      <a:lnTo>
                        <a:pt x="0" y="0"/>
                      </a:lnTo>
                      <a:lnTo>
                        <a:pt x="0" y="3"/>
                      </a:lnTo>
                      <a:lnTo>
                        <a:pt x="1" y="6"/>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963">
                  <a:extLst>
                    <a:ext uri="{FF2B5EF4-FFF2-40B4-BE49-F238E27FC236}">
                      <a16:creationId xmlns:a16="http://schemas.microsoft.com/office/drawing/2014/main" id="{DCC47DAA-7669-425D-9B8A-E7AF745EC3C4}"/>
                    </a:ext>
                  </a:extLst>
                </p:cNvPr>
                <p:cNvSpPr>
                  <a:spLocks/>
                </p:cNvSpPr>
                <p:nvPr/>
              </p:nvSpPr>
              <p:spPr bwMode="auto">
                <a:xfrm>
                  <a:off x="3170" y="761"/>
                  <a:ext cx="3" cy="6"/>
                </a:xfrm>
                <a:custGeom>
                  <a:avLst/>
                  <a:gdLst>
                    <a:gd name="T0" fmla="*/ 3 w 3"/>
                    <a:gd name="T1" fmla="*/ 4 h 6"/>
                    <a:gd name="T2" fmla="*/ 2 w 3"/>
                    <a:gd name="T3" fmla="*/ 4 h 6"/>
                    <a:gd name="T4" fmla="*/ 2 w 3"/>
                    <a:gd name="T5" fmla="*/ 1 h 6"/>
                    <a:gd name="T6" fmla="*/ 2 w 3"/>
                    <a:gd name="T7" fmla="*/ 0 h 6"/>
                    <a:gd name="T8" fmla="*/ 0 w 3"/>
                    <a:gd name="T9" fmla="*/ 0 h 6"/>
                    <a:gd name="T10" fmla="*/ 0 w 3"/>
                    <a:gd name="T11" fmla="*/ 3 h 6"/>
                    <a:gd name="T12" fmla="*/ 2 w 3"/>
                    <a:gd name="T13" fmla="*/ 6 h 6"/>
                    <a:gd name="T14" fmla="*/ 3 w 3"/>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4"/>
                      </a:moveTo>
                      <a:lnTo>
                        <a:pt x="2" y="4"/>
                      </a:lnTo>
                      <a:lnTo>
                        <a:pt x="2" y="1"/>
                      </a:lnTo>
                      <a:lnTo>
                        <a:pt x="2" y="0"/>
                      </a:lnTo>
                      <a:lnTo>
                        <a:pt x="0" y="0"/>
                      </a:lnTo>
                      <a:lnTo>
                        <a:pt x="0" y="3"/>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964">
                  <a:extLst>
                    <a:ext uri="{FF2B5EF4-FFF2-40B4-BE49-F238E27FC236}">
                      <a16:creationId xmlns:a16="http://schemas.microsoft.com/office/drawing/2014/main" id="{BB87CD66-825A-49CB-83B5-C1471C3BF7F2}"/>
                    </a:ext>
                  </a:extLst>
                </p:cNvPr>
                <p:cNvSpPr>
                  <a:spLocks/>
                </p:cNvSpPr>
                <p:nvPr/>
              </p:nvSpPr>
              <p:spPr bwMode="auto">
                <a:xfrm>
                  <a:off x="3445" y="832"/>
                  <a:ext cx="4" cy="9"/>
                </a:xfrm>
                <a:custGeom>
                  <a:avLst/>
                  <a:gdLst>
                    <a:gd name="T0" fmla="*/ 0 w 4"/>
                    <a:gd name="T1" fmla="*/ 6 h 12"/>
                    <a:gd name="T2" fmla="*/ 2 w 4"/>
                    <a:gd name="T3" fmla="*/ 11 h 12"/>
                    <a:gd name="T4" fmla="*/ 3 w 4"/>
                    <a:gd name="T5" fmla="*/ 12 h 12"/>
                    <a:gd name="T6" fmla="*/ 4 w 4"/>
                    <a:gd name="T7" fmla="*/ 9 h 12"/>
                    <a:gd name="T8" fmla="*/ 4 w 4"/>
                    <a:gd name="T9" fmla="*/ 1 h 12"/>
                    <a:gd name="T10" fmla="*/ 3 w 4"/>
                    <a:gd name="T11" fmla="*/ 0 h 12"/>
                    <a:gd name="T12" fmla="*/ 1 w 4"/>
                    <a:gd name="T13" fmla="*/ 2 h 12"/>
                    <a:gd name="T14" fmla="*/ 0 w 4"/>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0" y="6"/>
                      </a:moveTo>
                      <a:cubicBezTo>
                        <a:pt x="2" y="11"/>
                        <a:pt x="2" y="11"/>
                        <a:pt x="2" y="11"/>
                      </a:cubicBezTo>
                      <a:cubicBezTo>
                        <a:pt x="2" y="11"/>
                        <a:pt x="3" y="12"/>
                        <a:pt x="3" y="12"/>
                      </a:cubicBezTo>
                      <a:cubicBezTo>
                        <a:pt x="4" y="9"/>
                        <a:pt x="4" y="9"/>
                        <a:pt x="4" y="9"/>
                      </a:cubicBezTo>
                      <a:cubicBezTo>
                        <a:pt x="4" y="1"/>
                        <a:pt x="4" y="1"/>
                        <a:pt x="4" y="1"/>
                      </a:cubicBezTo>
                      <a:cubicBezTo>
                        <a:pt x="3" y="0"/>
                        <a:pt x="3" y="0"/>
                        <a:pt x="3"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965">
                  <a:extLst>
                    <a:ext uri="{FF2B5EF4-FFF2-40B4-BE49-F238E27FC236}">
                      <a16:creationId xmlns:a16="http://schemas.microsoft.com/office/drawing/2014/main" id="{AAA29AB9-5790-4BFB-A309-529E1306457B}"/>
                    </a:ext>
                  </a:extLst>
                </p:cNvPr>
                <p:cNvSpPr>
                  <a:spLocks/>
                </p:cNvSpPr>
                <p:nvPr/>
              </p:nvSpPr>
              <p:spPr bwMode="auto">
                <a:xfrm>
                  <a:off x="2994" y="1401"/>
                  <a:ext cx="5" cy="2"/>
                </a:xfrm>
                <a:custGeom>
                  <a:avLst/>
                  <a:gdLst>
                    <a:gd name="T0" fmla="*/ 3 w 5"/>
                    <a:gd name="T1" fmla="*/ 2 h 2"/>
                    <a:gd name="T2" fmla="*/ 5 w 5"/>
                    <a:gd name="T3" fmla="*/ 2 h 2"/>
                    <a:gd name="T4" fmla="*/ 1 w 5"/>
                    <a:gd name="T5" fmla="*/ 0 h 2"/>
                    <a:gd name="T6" fmla="*/ 0 w 5"/>
                    <a:gd name="T7" fmla="*/ 1 h 2"/>
                    <a:gd name="T8" fmla="*/ 0 w 5"/>
                    <a:gd name="T9" fmla="*/ 2 h 2"/>
                    <a:gd name="T10" fmla="*/ 1 w 5"/>
                    <a:gd name="T11" fmla="*/ 2 h 2"/>
                    <a:gd name="T12" fmla="*/ 3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2"/>
                      </a:moveTo>
                      <a:lnTo>
                        <a:pt x="5" y="2"/>
                      </a:lnTo>
                      <a:lnTo>
                        <a:pt x="1" y="0"/>
                      </a:lnTo>
                      <a:lnTo>
                        <a:pt x="0" y="1"/>
                      </a:lnTo>
                      <a:lnTo>
                        <a:pt x="0" y="2"/>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966">
                  <a:extLst>
                    <a:ext uri="{FF2B5EF4-FFF2-40B4-BE49-F238E27FC236}">
                      <a16:creationId xmlns:a16="http://schemas.microsoft.com/office/drawing/2014/main" id="{77739873-5F22-4A46-975B-588D40B44308}"/>
                    </a:ext>
                  </a:extLst>
                </p:cNvPr>
                <p:cNvSpPr>
                  <a:spLocks/>
                </p:cNvSpPr>
                <p:nvPr/>
              </p:nvSpPr>
              <p:spPr bwMode="auto">
                <a:xfrm>
                  <a:off x="2999" y="1283"/>
                  <a:ext cx="32" cy="40"/>
                </a:xfrm>
                <a:custGeom>
                  <a:avLst/>
                  <a:gdLst>
                    <a:gd name="T0" fmla="*/ 1 w 32"/>
                    <a:gd name="T1" fmla="*/ 15 h 40"/>
                    <a:gd name="T2" fmla="*/ 1 w 32"/>
                    <a:gd name="T3" fmla="*/ 17 h 40"/>
                    <a:gd name="T4" fmla="*/ 0 w 32"/>
                    <a:gd name="T5" fmla="*/ 20 h 40"/>
                    <a:gd name="T6" fmla="*/ 4 w 32"/>
                    <a:gd name="T7" fmla="*/ 23 h 40"/>
                    <a:gd name="T8" fmla="*/ 2 w 32"/>
                    <a:gd name="T9" fmla="*/ 23 h 40"/>
                    <a:gd name="T10" fmla="*/ 1 w 32"/>
                    <a:gd name="T11" fmla="*/ 24 h 40"/>
                    <a:gd name="T12" fmla="*/ 2 w 32"/>
                    <a:gd name="T13" fmla="*/ 27 h 40"/>
                    <a:gd name="T14" fmla="*/ 9 w 32"/>
                    <a:gd name="T15" fmla="*/ 30 h 40"/>
                    <a:gd name="T16" fmla="*/ 10 w 32"/>
                    <a:gd name="T17" fmla="*/ 31 h 40"/>
                    <a:gd name="T18" fmla="*/ 11 w 32"/>
                    <a:gd name="T19" fmla="*/ 32 h 40"/>
                    <a:gd name="T20" fmla="*/ 16 w 32"/>
                    <a:gd name="T21" fmla="*/ 28 h 40"/>
                    <a:gd name="T22" fmla="*/ 13 w 32"/>
                    <a:gd name="T23" fmla="*/ 33 h 40"/>
                    <a:gd name="T24" fmla="*/ 10 w 32"/>
                    <a:gd name="T25" fmla="*/ 34 h 40"/>
                    <a:gd name="T26" fmla="*/ 6 w 32"/>
                    <a:gd name="T27" fmla="*/ 31 h 40"/>
                    <a:gd name="T28" fmla="*/ 5 w 32"/>
                    <a:gd name="T29" fmla="*/ 32 h 40"/>
                    <a:gd name="T30" fmla="*/ 4 w 32"/>
                    <a:gd name="T31" fmla="*/ 35 h 40"/>
                    <a:gd name="T32" fmla="*/ 6 w 32"/>
                    <a:gd name="T33" fmla="*/ 37 h 40"/>
                    <a:gd name="T34" fmla="*/ 10 w 32"/>
                    <a:gd name="T35" fmla="*/ 37 h 40"/>
                    <a:gd name="T36" fmla="*/ 11 w 32"/>
                    <a:gd name="T37" fmla="*/ 40 h 40"/>
                    <a:gd name="T38" fmla="*/ 13 w 32"/>
                    <a:gd name="T39" fmla="*/ 40 h 40"/>
                    <a:gd name="T40" fmla="*/ 15 w 32"/>
                    <a:gd name="T41" fmla="*/ 38 h 40"/>
                    <a:gd name="T42" fmla="*/ 23 w 32"/>
                    <a:gd name="T43" fmla="*/ 37 h 40"/>
                    <a:gd name="T44" fmla="*/ 27 w 32"/>
                    <a:gd name="T45" fmla="*/ 37 h 40"/>
                    <a:gd name="T46" fmla="*/ 32 w 32"/>
                    <a:gd name="T47" fmla="*/ 32 h 40"/>
                    <a:gd name="T48" fmla="*/ 31 w 32"/>
                    <a:gd name="T49" fmla="*/ 27 h 40"/>
                    <a:gd name="T50" fmla="*/ 30 w 32"/>
                    <a:gd name="T51" fmla="*/ 23 h 40"/>
                    <a:gd name="T52" fmla="*/ 27 w 32"/>
                    <a:gd name="T53" fmla="*/ 22 h 40"/>
                    <a:gd name="T54" fmla="*/ 24 w 32"/>
                    <a:gd name="T55" fmla="*/ 20 h 40"/>
                    <a:gd name="T56" fmla="*/ 22 w 32"/>
                    <a:gd name="T57" fmla="*/ 13 h 40"/>
                    <a:gd name="T58" fmla="*/ 20 w 32"/>
                    <a:gd name="T59" fmla="*/ 7 h 40"/>
                    <a:gd name="T60" fmla="*/ 15 w 32"/>
                    <a:gd name="T61" fmla="*/ 6 h 40"/>
                    <a:gd name="T62" fmla="*/ 13 w 32"/>
                    <a:gd name="T63" fmla="*/ 3 h 40"/>
                    <a:gd name="T64" fmla="*/ 8 w 32"/>
                    <a:gd name="T65" fmla="*/ 2 h 40"/>
                    <a:gd name="T66" fmla="*/ 5 w 32"/>
                    <a:gd name="T67" fmla="*/ 0 h 40"/>
                    <a:gd name="T68" fmla="*/ 5 w 32"/>
                    <a:gd name="T69" fmla="*/ 3 h 40"/>
                    <a:gd name="T70" fmla="*/ 2 w 32"/>
                    <a:gd name="T71" fmla="*/ 6 h 40"/>
                    <a:gd name="T72" fmla="*/ 2 w 32"/>
                    <a:gd name="T73" fmla="*/ 10 h 40"/>
                    <a:gd name="T74" fmla="*/ 5 w 32"/>
                    <a:gd name="T75" fmla="*/ 13 h 40"/>
                    <a:gd name="T76" fmla="*/ 6 w 32"/>
                    <a:gd name="T77" fmla="*/ 16 h 40"/>
                    <a:gd name="T78" fmla="*/ 3 w 32"/>
                    <a:gd name="T79" fmla="*/ 13 h 40"/>
                    <a:gd name="T80" fmla="*/ 1 w 32"/>
                    <a:gd name="T8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40">
                      <a:moveTo>
                        <a:pt x="1" y="15"/>
                      </a:moveTo>
                      <a:lnTo>
                        <a:pt x="1" y="17"/>
                      </a:lnTo>
                      <a:lnTo>
                        <a:pt x="0" y="20"/>
                      </a:lnTo>
                      <a:lnTo>
                        <a:pt x="4" y="23"/>
                      </a:lnTo>
                      <a:lnTo>
                        <a:pt x="2" y="23"/>
                      </a:lnTo>
                      <a:lnTo>
                        <a:pt x="1" y="24"/>
                      </a:lnTo>
                      <a:lnTo>
                        <a:pt x="2" y="27"/>
                      </a:lnTo>
                      <a:lnTo>
                        <a:pt x="9" y="30"/>
                      </a:lnTo>
                      <a:lnTo>
                        <a:pt x="10" y="31"/>
                      </a:lnTo>
                      <a:lnTo>
                        <a:pt x="11" y="32"/>
                      </a:lnTo>
                      <a:lnTo>
                        <a:pt x="16" y="28"/>
                      </a:lnTo>
                      <a:lnTo>
                        <a:pt x="13" y="33"/>
                      </a:lnTo>
                      <a:lnTo>
                        <a:pt x="10" y="34"/>
                      </a:lnTo>
                      <a:lnTo>
                        <a:pt x="6" y="31"/>
                      </a:lnTo>
                      <a:lnTo>
                        <a:pt x="5" y="32"/>
                      </a:lnTo>
                      <a:lnTo>
                        <a:pt x="4" y="35"/>
                      </a:lnTo>
                      <a:lnTo>
                        <a:pt x="6" y="37"/>
                      </a:lnTo>
                      <a:lnTo>
                        <a:pt x="10" y="37"/>
                      </a:lnTo>
                      <a:lnTo>
                        <a:pt x="11" y="40"/>
                      </a:lnTo>
                      <a:lnTo>
                        <a:pt x="13" y="40"/>
                      </a:lnTo>
                      <a:lnTo>
                        <a:pt x="15" y="38"/>
                      </a:lnTo>
                      <a:lnTo>
                        <a:pt x="23" y="37"/>
                      </a:lnTo>
                      <a:lnTo>
                        <a:pt x="27" y="37"/>
                      </a:lnTo>
                      <a:lnTo>
                        <a:pt x="32" y="32"/>
                      </a:lnTo>
                      <a:lnTo>
                        <a:pt x="31" y="27"/>
                      </a:lnTo>
                      <a:lnTo>
                        <a:pt x="30" y="23"/>
                      </a:lnTo>
                      <a:lnTo>
                        <a:pt x="27" y="22"/>
                      </a:lnTo>
                      <a:lnTo>
                        <a:pt x="24" y="20"/>
                      </a:lnTo>
                      <a:lnTo>
                        <a:pt x="22" y="13"/>
                      </a:lnTo>
                      <a:lnTo>
                        <a:pt x="20" y="7"/>
                      </a:lnTo>
                      <a:lnTo>
                        <a:pt x="15" y="6"/>
                      </a:lnTo>
                      <a:lnTo>
                        <a:pt x="13" y="3"/>
                      </a:lnTo>
                      <a:lnTo>
                        <a:pt x="8" y="2"/>
                      </a:lnTo>
                      <a:lnTo>
                        <a:pt x="5" y="0"/>
                      </a:lnTo>
                      <a:lnTo>
                        <a:pt x="5" y="3"/>
                      </a:lnTo>
                      <a:lnTo>
                        <a:pt x="2" y="6"/>
                      </a:lnTo>
                      <a:lnTo>
                        <a:pt x="2" y="10"/>
                      </a:lnTo>
                      <a:lnTo>
                        <a:pt x="5" y="13"/>
                      </a:lnTo>
                      <a:lnTo>
                        <a:pt x="6" y="16"/>
                      </a:lnTo>
                      <a:lnTo>
                        <a:pt x="3" y="13"/>
                      </a:lnTo>
                      <a:lnTo>
                        <a:pt x="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967">
                  <a:extLst>
                    <a:ext uri="{FF2B5EF4-FFF2-40B4-BE49-F238E27FC236}">
                      <a16:creationId xmlns:a16="http://schemas.microsoft.com/office/drawing/2014/main" id="{74AA5928-A16B-4D23-8626-2E1614500818}"/>
                    </a:ext>
                  </a:extLst>
                </p:cNvPr>
                <p:cNvSpPr>
                  <a:spLocks/>
                </p:cNvSpPr>
                <p:nvPr/>
              </p:nvSpPr>
              <p:spPr bwMode="auto">
                <a:xfrm>
                  <a:off x="2995" y="1370"/>
                  <a:ext cx="4" cy="4"/>
                </a:xfrm>
                <a:custGeom>
                  <a:avLst/>
                  <a:gdLst>
                    <a:gd name="T0" fmla="*/ 4 w 4"/>
                    <a:gd name="T1" fmla="*/ 2 h 4"/>
                    <a:gd name="T2" fmla="*/ 4 w 4"/>
                    <a:gd name="T3" fmla="*/ 0 h 4"/>
                    <a:gd name="T4" fmla="*/ 3 w 4"/>
                    <a:gd name="T5" fmla="*/ 0 h 4"/>
                    <a:gd name="T6" fmla="*/ 0 w 4"/>
                    <a:gd name="T7" fmla="*/ 2 h 4"/>
                    <a:gd name="T8" fmla="*/ 0 w 4"/>
                    <a:gd name="T9" fmla="*/ 3 h 4"/>
                    <a:gd name="T10" fmla="*/ 0 w 4"/>
                    <a:gd name="T11" fmla="*/ 4 h 4"/>
                    <a:gd name="T12" fmla="*/ 2 w 4"/>
                    <a:gd name="T13" fmla="*/ 4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4" y="0"/>
                      </a:lnTo>
                      <a:lnTo>
                        <a:pt x="3" y="0"/>
                      </a:lnTo>
                      <a:lnTo>
                        <a:pt x="0" y="2"/>
                      </a:lnTo>
                      <a:lnTo>
                        <a:pt x="0" y="3"/>
                      </a:lnTo>
                      <a:lnTo>
                        <a:pt x="0"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968">
                  <a:extLst>
                    <a:ext uri="{FF2B5EF4-FFF2-40B4-BE49-F238E27FC236}">
                      <a16:creationId xmlns:a16="http://schemas.microsoft.com/office/drawing/2014/main" id="{C6A2566D-B213-4639-ABB7-2A73F0C29B8C}"/>
                    </a:ext>
                  </a:extLst>
                </p:cNvPr>
                <p:cNvSpPr>
                  <a:spLocks/>
                </p:cNvSpPr>
                <p:nvPr/>
              </p:nvSpPr>
              <p:spPr bwMode="auto">
                <a:xfrm>
                  <a:off x="3003" y="1275"/>
                  <a:ext cx="4" cy="5"/>
                </a:xfrm>
                <a:custGeom>
                  <a:avLst/>
                  <a:gdLst>
                    <a:gd name="T0" fmla="*/ 3 w 4"/>
                    <a:gd name="T1" fmla="*/ 5 h 5"/>
                    <a:gd name="T2" fmla="*/ 4 w 4"/>
                    <a:gd name="T3" fmla="*/ 3 h 5"/>
                    <a:gd name="T4" fmla="*/ 2 w 4"/>
                    <a:gd name="T5" fmla="*/ 0 h 5"/>
                    <a:gd name="T6" fmla="*/ 1 w 4"/>
                    <a:gd name="T7" fmla="*/ 0 h 5"/>
                    <a:gd name="T8" fmla="*/ 0 w 4"/>
                    <a:gd name="T9" fmla="*/ 1 h 5"/>
                    <a:gd name="T10" fmla="*/ 2 w 4"/>
                    <a:gd name="T11" fmla="*/ 4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3"/>
                      </a:lnTo>
                      <a:lnTo>
                        <a:pt x="2" y="0"/>
                      </a:lnTo>
                      <a:lnTo>
                        <a:pt x="1"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969">
                  <a:extLst>
                    <a:ext uri="{FF2B5EF4-FFF2-40B4-BE49-F238E27FC236}">
                      <a16:creationId xmlns:a16="http://schemas.microsoft.com/office/drawing/2014/main" id="{D2350E8A-B863-42AF-91FD-CE206AC64847}"/>
                    </a:ext>
                  </a:extLst>
                </p:cNvPr>
                <p:cNvSpPr>
                  <a:spLocks/>
                </p:cNvSpPr>
                <p:nvPr/>
              </p:nvSpPr>
              <p:spPr bwMode="auto">
                <a:xfrm>
                  <a:off x="3004" y="1475"/>
                  <a:ext cx="3" cy="4"/>
                </a:xfrm>
                <a:custGeom>
                  <a:avLst/>
                  <a:gdLst>
                    <a:gd name="T0" fmla="*/ 1 w 4"/>
                    <a:gd name="T1" fmla="*/ 5 h 6"/>
                    <a:gd name="T2" fmla="*/ 3 w 4"/>
                    <a:gd name="T3" fmla="*/ 3 h 6"/>
                    <a:gd name="T4" fmla="*/ 4 w 4"/>
                    <a:gd name="T5" fmla="*/ 1 h 6"/>
                    <a:gd name="T6" fmla="*/ 3 w 4"/>
                    <a:gd name="T7" fmla="*/ 0 h 6"/>
                    <a:gd name="T8" fmla="*/ 0 w 4"/>
                    <a:gd name="T9" fmla="*/ 4 h 6"/>
                    <a:gd name="T10" fmla="*/ 0 w 4"/>
                    <a:gd name="T11" fmla="*/ 6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cubicBezTo>
                        <a:pt x="3" y="3"/>
                        <a:pt x="3" y="3"/>
                        <a:pt x="3" y="3"/>
                      </a:cubicBezTo>
                      <a:cubicBezTo>
                        <a:pt x="4" y="1"/>
                        <a:pt x="4" y="1"/>
                        <a:pt x="4" y="1"/>
                      </a:cubicBezTo>
                      <a:cubicBezTo>
                        <a:pt x="3" y="0"/>
                        <a:pt x="3" y="0"/>
                        <a:pt x="3" y="0"/>
                      </a:cubicBezTo>
                      <a:cubicBezTo>
                        <a:pt x="0" y="4"/>
                        <a:pt x="0" y="4"/>
                        <a:pt x="0" y="4"/>
                      </a:cubicBezTo>
                      <a:cubicBezTo>
                        <a:pt x="0" y="4"/>
                        <a:pt x="0" y="6"/>
                        <a:pt x="0" y="6"/>
                      </a:cubicBez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970">
                  <a:extLst>
                    <a:ext uri="{FF2B5EF4-FFF2-40B4-BE49-F238E27FC236}">
                      <a16:creationId xmlns:a16="http://schemas.microsoft.com/office/drawing/2014/main" id="{E11C37CF-B18B-4E25-A358-F2C811D1DD32}"/>
                    </a:ext>
                  </a:extLst>
                </p:cNvPr>
                <p:cNvSpPr>
                  <a:spLocks/>
                </p:cNvSpPr>
                <p:nvPr/>
              </p:nvSpPr>
              <p:spPr bwMode="auto">
                <a:xfrm>
                  <a:off x="3009" y="1344"/>
                  <a:ext cx="5" cy="4"/>
                </a:xfrm>
                <a:custGeom>
                  <a:avLst/>
                  <a:gdLst>
                    <a:gd name="T0" fmla="*/ 0 w 5"/>
                    <a:gd name="T1" fmla="*/ 1 h 4"/>
                    <a:gd name="T2" fmla="*/ 0 w 5"/>
                    <a:gd name="T3" fmla="*/ 3 h 4"/>
                    <a:gd name="T4" fmla="*/ 1 w 5"/>
                    <a:gd name="T5" fmla="*/ 4 h 4"/>
                    <a:gd name="T6" fmla="*/ 5 w 5"/>
                    <a:gd name="T7" fmla="*/ 3 h 4"/>
                    <a:gd name="T8" fmla="*/ 4 w 5"/>
                    <a:gd name="T9" fmla="*/ 1 h 4"/>
                    <a:gd name="T10" fmla="*/ 2 w 5"/>
                    <a:gd name="T11" fmla="*/ 0 h 4"/>
                    <a:gd name="T12" fmla="*/ 0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1"/>
                      </a:moveTo>
                      <a:lnTo>
                        <a:pt x="0" y="3"/>
                      </a:lnTo>
                      <a:lnTo>
                        <a:pt x="1" y="4"/>
                      </a:lnTo>
                      <a:lnTo>
                        <a:pt x="5" y="3"/>
                      </a:lnTo>
                      <a:lnTo>
                        <a:pt x="4"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971">
                  <a:extLst>
                    <a:ext uri="{FF2B5EF4-FFF2-40B4-BE49-F238E27FC236}">
                      <a16:creationId xmlns:a16="http://schemas.microsoft.com/office/drawing/2014/main" id="{B762BFF9-D628-4127-9ABB-FE56FFC7C362}"/>
                    </a:ext>
                  </a:extLst>
                </p:cNvPr>
                <p:cNvSpPr>
                  <a:spLocks/>
                </p:cNvSpPr>
                <p:nvPr/>
              </p:nvSpPr>
              <p:spPr bwMode="auto">
                <a:xfrm>
                  <a:off x="3020" y="1343"/>
                  <a:ext cx="5" cy="2"/>
                </a:xfrm>
                <a:custGeom>
                  <a:avLst/>
                  <a:gdLst>
                    <a:gd name="T0" fmla="*/ 3 w 5"/>
                    <a:gd name="T1" fmla="*/ 2 h 2"/>
                    <a:gd name="T2" fmla="*/ 5 w 5"/>
                    <a:gd name="T3" fmla="*/ 1 h 2"/>
                    <a:gd name="T4" fmla="*/ 3 w 5"/>
                    <a:gd name="T5" fmla="*/ 0 h 2"/>
                    <a:gd name="T6" fmla="*/ 0 w 5"/>
                    <a:gd name="T7" fmla="*/ 1 h 2"/>
                    <a:gd name="T8" fmla="*/ 1 w 5"/>
                    <a:gd name="T9" fmla="*/ 2 h 2"/>
                    <a:gd name="T10" fmla="*/ 3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3" y="2"/>
                      </a:moveTo>
                      <a:lnTo>
                        <a:pt x="5" y="1"/>
                      </a:lnTo>
                      <a:lnTo>
                        <a:pt x="3" y="0"/>
                      </a:lnTo>
                      <a:lnTo>
                        <a:pt x="0" y="1"/>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972">
                  <a:extLst>
                    <a:ext uri="{FF2B5EF4-FFF2-40B4-BE49-F238E27FC236}">
                      <a16:creationId xmlns:a16="http://schemas.microsoft.com/office/drawing/2014/main" id="{15880E54-2D76-44BB-A8F8-53A83E24D2AB}"/>
                    </a:ext>
                  </a:extLst>
                </p:cNvPr>
                <p:cNvSpPr>
                  <a:spLocks/>
                </p:cNvSpPr>
                <p:nvPr/>
              </p:nvSpPr>
              <p:spPr bwMode="auto">
                <a:xfrm>
                  <a:off x="2988" y="1401"/>
                  <a:ext cx="2" cy="2"/>
                </a:xfrm>
                <a:custGeom>
                  <a:avLst/>
                  <a:gdLst>
                    <a:gd name="T0" fmla="*/ 2 w 2"/>
                    <a:gd name="T1" fmla="*/ 2 h 2"/>
                    <a:gd name="T2" fmla="*/ 2 w 2"/>
                    <a:gd name="T3" fmla="*/ 0 h 2"/>
                    <a:gd name="T4" fmla="*/ 1 w 2"/>
                    <a:gd name="T5" fmla="*/ 0 h 2"/>
                    <a:gd name="T6" fmla="*/ 0 w 2"/>
                    <a:gd name="T7" fmla="*/ 0 h 2"/>
                    <a:gd name="T8" fmla="*/ 1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1" y="0"/>
                      </a:lnTo>
                      <a:lnTo>
                        <a:pt x="0" y="0"/>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973">
                  <a:extLst>
                    <a:ext uri="{FF2B5EF4-FFF2-40B4-BE49-F238E27FC236}">
                      <a16:creationId xmlns:a16="http://schemas.microsoft.com/office/drawing/2014/main" id="{C42F98C8-12A6-43D8-931A-2CD85628026D}"/>
                    </a:ext>
                  </a:extLst>
                </p:cNvPr>
                <p:cNvSpPr>
                  <a:spLocks/>
                </p:cNvSpPr>
                <p:nvPr/>
              </p:nvSpPr>
              <p:spPr bwMode="auto">
                <a:xfrm>
                  <a:off x="3103" y="1548"/>
                  <a:ext cx="1" cy="3"/>
                </a:xfrm>
                <a:custGeom>
                  <a:avLst/>
                  <a:gdLst>
                    <a:gd name="T0" fmla="*/ 1 w 1"/>
                    <a:gd name="T1" fmla="*/ 0 h 3"/>
                    <a:gd name="T2" fmla="*/ 0 w 1"/>
                    <a:gd name="T3" fmla="*/ 1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974">
                  <a:extLst>
                    <a:ext uri="{FF2B5EF4-FFF2-40B4-BE49-F238E27FC236}">
                      <a16:creationId xmlns:a16="http://schemas.microsoft.com/office/drawing/2014/main" id="{BCD7792E-F922-4449-9B8B-57225EB5D94A}"/>
                    </a:ext>
                  </a:extLst>
                </p:cNvPr>
                <p:cNvSpPr>
                  <a:spLocks/>
                </p:cNvSpPr>
                <p:nvPr/>
              </p:nvSpPr>
              <p:spPr bwMode="auto">
                <a:xfrm>
                  <a:off x="3004" y="1476"/>
                  <a:ext cx="5" cy="6"/>
                </a:xfrm>
                <a:custGeom>
                  <a:avLst/>
                  <a:gdLst>
                    <a:gd name="T0" fmla="*/ 1 w 5"/>
                    <a:gd name="T1" fmla="*/ 6 h 6"/>
                    <a:gd name="T2" fmla="*/ 3 w 5"/>
                    <a:gd name="T3" fmla="*/ 3 h 6"/>
                    <a:gd name="T4" fmla="*/ 5 w 5"/>
                    <a:gd name="T5" fmla="*/ 0 h 6"/>
                    <a:gd name="T6" fmla="*/ 4 w 5"/>
                    <a:gd name="T7" fmla="*/ 0 h 6"/>
                    <a:gd name="T8" fmla="*/ 3 w 5"/>
                    <a:gd name="T9" fmla="*/ 3 h 6"/>
                    <a:gd name="T10" fmla="*/ 0 w 5"/>
                    <a:gd name="T11" fmla="*/ 6 h 6"/>
                    <a:gd name="T12" fmla="*/ 1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6"/>
                      </a:moveTo>
                      <a:lnTo>
                        <a:pt x="3" y="3"/>
                      </a:lnTo>
                      <a:lnTo>
                        <a:pt x="5" y="0"/>
                      </a:lnTo>
                      <a:lnTo>
                        <a:pt x="4" y="0"/>
                      </a:lnTo>
                      <a:lnTo>
                        <a:pt x="3"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975">
                  <a:extLst>
                    <a:ext uri="{FF2B5EF4-FFF2-40B4-BE49-F238E27FC236}">
                      <a16:creationId xmlns:a16="http://schemas.microsoft.com/office/drawing/2014/main" id="{A2405C38-FE45-4D4A-86CB-D32C32CAFA98}"/>
                    </a:ext>
                  </a:extLst>
                </p:cNvPr>
                <p:cNvSpPr>
                  <a:spLocks/>
                </p:cNvSpPr>
                <p:nvPr/>
              </p:nvSpPr>
              <p:spPr bwMode="auto">
                <a:xfrm>
                  <a:off x="2992" y="1405"/>
                  <a:ext cx="3" cy="1"/>
                </a:xfrm>
                <a:custGeom>
                  <a:avLst/>
                  <a:gdLst>
                    <a:gd name="T0" fmla="*/ 3 w 3"/>
                    <a:gd name="T1" fmla="*/ 1 h 1"/>
                    <a:gd name="T2" fmla="*/ 3 w 3"/>
                    <a:gd name="T3" fmla="*/ 1 h 1"/>
                    <a:gd name="T4" fmla="*/ 3 w 3"/>
                    <a:gd name="T5" fmla="*/ 0 h 1"/>
                    <a:gd name="T6" fmla="*/ 0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3" y="1"/>
                      </a:lnTo>
                      <a:lnTo>
                        <a:pt x="3" y="0"/>
                      </a:lnTo>
                      <a:lnTo>
                        <a:pt x="0"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976">
                  <a:extLst>
                    <a:ext uri="{FF2B5EF4-FFF2-40B4-BE49-F238E27FC236}">
                      <a16:creationId xmlns:a16="http://schemas.microsoft.com/office/drawing/2014/main" id="{3A154955-90EA-4B91-828E-D94C2E46C41B}"/>
                    </a:ext>
                  </a:extLst>
                </p:cNvPr>
                <p:cNvSpPr>
                  <a:spLocks/>
                </p:cNvSpPr>
                <p:nvPr/>
              </p:nvSpPr>
              <p:spPr bwMode="auto">
                <a:xfrm>
                  <a:off x="3014" y="1191"/>
                  <a:ext cx="9" cy="9"/>
                </a:xfrm>
                <a:custGeom>
                  <a:avLst/>
                  <a:gdLst>
                    <a:gd name="T0" fmla="*/ 2 w 9"/>
                    <a:gd name="T1" fmla="*/ 2 h 9"/>
                    <a:gd name="T2" fmla="*/ 1 w 9"/>
                    <a:gd name="T3" fmla="*/ 5 h 9"/>
                    <a:gd name="T4" fmla="*/ 0 w 9"/>
                    <a:gd name="T5" fmla="*/ 5 h 9"/>
                    <a:gd name="T6" fmla="*/ 0 w 9"/>
                    <a:gd name="T7" fmla="*/ 8 h 9"/>
                    <a:gd name="T8" fmla="*/ 0 w 9"/>
                    <a:gd name="T9" fmla="*/ 9 h 9"/>
                    <a:gd name="T10" fmla="*/ 1 w 9"/>
                    <a:gd name="T11" fmla="*/ 9 h 9"/>
                    <a:gd name="T12" fmla="*/ 2 w 9"/>
                    <a:gd name="T13" fmla="*/ 8 h 9"/>
                    <a:gd name="T14" fmla="*/ 6 w 9"/>
                    <a:gd name="T15" fmla="*/ 5 h 9"/>
                    <a:gd name="T16" fmla="*/ 9 w 9"/>
                    <a:gd name="T17" fmla="*/ 1 h 9"/>
                    <a:gd name="T18" fmla="*/ 9 w 9"/>
                    <a:gd name="T19" fmla="*/ 0 h 9"/>
                    <a:gd name="T20" fmla="*/ 6 w 9"/>
                    <a:gd name="T21" fmla="*/ 0 h 9"/>
                    <a:gd name="T22" fmla="*/ 4 w 9"/>
                    <a:gd name="T23" fmla="*/ 2 h 9"/>
                    <a:gd name="T24" fmla="*/ 2 w 9"/>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2" y="2"/>
                      </a:moveTo>
                      <a:lnTo>
                        <a:pt x="1" y="5"/>
                      </a:lnTo>
                      <a:lnTo>
                        <a:pt x="0" y="5"/>
                      </a:lnTo>
                      <a:lnTo>
                        <a:pt x="0" y="8"/>
                      </a:lnTo>
                      <a:lnTo>
                        <a:pt x="0" y="9"/>
                      </a:lnTo>
                      <a:lnTo>
                        <a:pt x="1" y="9"/>
                      </a:lnTo>
                      <a:lnTo>
                        <a:pt x="2" y="8"/>
                      </a:lnTo>
                      <a:lnTo>
                        <a:pt x="6" y="5"/>
                      </a:lnTo>
                      <a:lnTo>
                        <a:pt x="9" y="1"/>
                      </a:lnTo>
                      <a:lnTo>
                        <a:pt x="9" y="0"/>
                      </a:lnTo>
                      <a:lnTo>
                        <a:pt x="6" y="0"/>
                      </a:lnTo>
                      <a:lnTo>
                        <a:pt x="4"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977">
                  <a:extLst>
                    <a:ext uri="{FF2B5EF4-FFF2-40B4-BE49-F238E27FC236}">
                      <a16:creationId xmlns:a16="http://schemas.microsoft.com/office/drawing/2014/main" id="{758C9424-9FDC-4064-B1A2-BE67B2ACDF59}"/>
                    </a:ext>
                  </a:extLst>
                </p:cNvPr>
                <p:cNvSpPr>
                  <a:spLocks/>
                </p:cNvSpPr>
                <p:nvPr/>
              </p:nvSpPr>
              <p:spPr bwMode="auto">
                <a:xfrm>
                  <a:off x="3019" y="1358"/>
                  <a:ext cx="5" cy="4"/>
                </a:xfrm>
                <a:custGeom>
                  <a:avLst/>
                  <a:gdLst>
                    <a:gd name="T0" fmla="*/ 5 w 5"/>
                    <a:gd name="T1" fmla="*/ 1 h 4"/>
                    <a:gd name="T2" fmla="*/ 1 w 5"/>
                    <a:gd name="T3" fmla="*/ 0 h 4"/>
                    <a:gd name="T4" fmla="*/ 0 w 5"/>
                    <a:gd name="T5" fmla="*/ 1 h 4"/>
                    <a:gd name="T6" fmla="*/ 0 w 5"/>
                    <a:gd name="T7" fmla="*/ 3 h 4"/>
                    <a:gd name="T8" fmla="*/ 1 w 5"/>
                    <a:gd name="T9" fmla="*/ 4 h 4"/>
                    <a:gd name="T10" fmla="*/ 5 w 5"/>
                    <a:gd name="T11" fmla="*/ 3 h 4"/>
                    <a:gd name="T12" fmla="*/ 5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1"/>
                      </a:moveTo>
                      <a:lnTo>
                        <a:pt x="1" y="0"/>
                      </a:lnTo>
                      <a:lnTo>
                        <a:pt x="0" y="1"/>
                      </a:lnTo>
                      <a:lnTo>
                        <a:pt x="0" y="3"/>
                      </a:lnTo>
                      <a:lnTo>
                        <a:pt x="1" y="4"/>
                      </a:lnTo>
                      <a:lnTo>
                        <a:pt x="5" y="3"/>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978">
                  <a:extLst>
                    <a:ext uri="{FF2B5EF4-FFF2-40B4-BE49-F238E27FC236}">
                      <a16:creationId xmlns:a16="http://schemas.microsoft.com/office/drawing/2014/main" id="{0FC317B4-363C-432A-9AB0-41EEB95260C9}"/>
                    </a:ext>
                  </a:extLst>
                </p:cNvPr>
                <p:cNvSpPr>
                  <a:spLocks/>
                </p:cNvSpPr>
                <p:nvPr/>
              </p:nvSpPr>
              <p:spPr bwMode="auto">
                <a:xfrm>
                  <a:off x="3037" y="1268"/>
                  <a:ext cx="3" cy="4"/>
                </a:xfrm>
                <a:custGeom>
                  <a:avLst/>
                  <a:gdLst>
                    <a:gd name="T0" fmla="*/ 1 w 5"/>
                    <a:gd name="T1" fmla="*/ 0 h 5"/>
                    <a:gd name="T2" fmla="*/ 0 w 5"/>
                    <a:gd name="T3" fmla="*/ 2 h 5"/>
                    <a:gd name="T4" fmla="*/ 4 w 5"/>
                    <a:gd name="T5" fmla="*/ 5 h 5"/>
                    <a:gd name="T6" fmla="*/ 5 w 5"/>
                    <a:gd name="T7" fmla="*/ 5 h 5"/>
                    <a:gd name="T8" fmla="*/ 4 w 5"/>
                    <a:gd name="T9" fmla="*/ 1 h 5"/>
                    <a:gd name="T10" fmla="*/ 1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1" y="0"/>
                      </a:moveTo>
                      <a:cubicBezTo>
                        <a:pt x="0" y="2"/>
                        <a:pt x="0" y="2"/>
                        <a:pt x="0" y="2"/>
                      </a:cubicBezTo>
                      <a:cubicBezTo>
                        <a:pt x="4" y="5"/>
                        <a:pt x="4" y="5"/>
                        <a:pt x="4" y="5"/>
                      </a:cubicBezTo>
                      <a:cubicBezTo>
                        <a:pt x="5" y="5"/>
                        <a:pt x="5" y="5"/>
                        <a:pt x="5" y="5"/>
                      </a:cubicBezTo>
                      <a:cubicBezTo>
                        <a:pt x="4" y="1"/>
                        <a:pt x="4" y="1"/>
                        <a:pt x="4" y="1"/>
                      </a:cubicBezTo>
                      <a:cubicBezTo>
                        <a:pt x="4" y="1"/>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979">
                  <a:extLst>
                    <a:ext uri="{FF2B5EF4-FFF2-40B4-BE49-F238E27FC236}">
                      <a16:creationId xmlns:a16="http://schemas.microsoft.com/office/drawing/2014/main" id="{10BB27D3-E1DD-4750-BE15-A5929203AFEA}"/>
                    </a:ext>
                  </a:extLst>
                </p:cNvPr>
                <p:cNvSpPr>
                  <a:spLocks/>
                </p:cNvSpPr>
                <p:nvPr/>
              </p:nvSpPr>
              <p:spPr bwMode="auto">
                <a:xfrm>
                  <a:off x="3012" y="1117"/>
                  <a:ext cx="12" cy="6"/>
                </a:xfrm>
                <a:custGeom>
                  <a:avLst/>
                  <a:gdLst>
                    <a:gd name="T0" fmla="*/ 11 w 12"/>
                    <a:gd name="T1" fmla="*/ 5 h 6"/>
                    <a:gd name="T2" fmla="*/ 11 w 12"/>
                    <a:gd name="T3" fmla="*/ 6 h 6"/>
                    <a:gd name="T4" fmla="*/ 12 w 12"/>
                    <a:gd name="T5" fmla="*/ 3 h 6"/>
                    <a:gd name="T6" fmla="*/ 10 w 12"/>
                    <a:gd name="T7" fmla="*/ 1 h 6"/>
                    <a:gd name="T8" fmla="*/ 7 w 12"/>
                    <a:gd name="T9" fmla="*/ 0 h 6"/>
                    <a:gd name="T10" fmla="*/ 5 w 12"/>
                    <a:gd name="T11" fmla="*/ 1 h 6"/>
                    <a:gd name="T12" fmla="*/ 3 w 12"/>
                    <a:gd name="T13" fmla="*/ 0 h 6"/>
                    <a:gd name="T14" fmla="*/ 0 w 12"/>
                    <a:gd name="T15" fmla="*/ 0 h 6"/>
                    <a:gd name="T16" fmla="*/ 0 w 12"/>
                    <a:gd name="T17" fmla="*/ 1 h 6"/>
                    <a:gd name="T18" fmla="*/ 0 w 12"/>
                    <a:gd name="T19" fmla="*/ 3 h 6"/>
                    <a:gd name="T20" fmla="*/ 2 w 12"/>
                    <a:gd name="T21" fmla="*/ 3 h 6"/>
                    <a:gd name="T22" fmla="*/ 4 w 12"/>
                    <a:gd name="T23" fmla="*/ 4 h 6"/>
                    <a:gd name="T24" fmla="*/ 8 w 12"/>
                    <a:gd name="T25" fmla="*/ 3 h 6"/>
                    <a:gd name="T26" fmla="*/ 11 w 12"/>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
                      <a:moveTo>
                        <a:pt x="11" y="5"/>
                      </a:moveTo>
                      <a:lnTo>
                        <a:pt x="11" y="6"/>
                      </a:lnTo>
                      <a:lnTo>
                        <a:pt x="12" y="3"/>
                      </a:lnTo>
                      <a:lnTo>
                        <a:pt x="10" y="1"/>
                      </a:lnTo>
                      <a:lnTo>
                        <a:pt x="7" y="0"/>
                      </a:lnTo>
                      <a:lnTo>
                        <a:pt x="5" y="1"/>
                      </a:lnTo>
                      <a:lnTo>
                        <a:pt x="3" y="0"/>
                      </a:lnTo>
                      <a:lnTo>
                        <a:pt x="0" y="0"/>
                      </a:lnTo>
                      <a:lnTo>
                        <a:pt x="0" y="1"/>
                      </a:lnTo>
                      <a:lnTo>
                        <a:pt x="0" y="3"/>
                      </a:lnTo>
                      <a:lnTo>
                        <a:pt x="2" y="3"/>
                      </a:lnTo>
                      <a:lnTo>
                        <a:pt x="4" y="4"/>
                      </a:lnTo>
                      <a:lnTo>
                        <a:pt x="8" y="3"/>
                      </a:lnTo>
                      <a:lnTo>
                        <a:pt x="1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1" name="Rectangle 980">
                  <a:extLst>
                    <a:ext uri="{FF2B5EF4-FFF2-40B4-BE49-F238E27FC236}">
                      <a16:creationId xmlns:a16="http://schemas.microsoft.com/office/drawing/2014/main" id="{1E01285A-B222-4D9E-9B19-D7FB2875CA20}"/>
                    </a:ext>
                  </a:extLst>
                </p:cNvPr>
                <p:cNvSpPr>
                  <a:spLocks noChangeArrowheads="1"/>
                </p:cNvSpPr>
                <p:nvPr/>
              </p:nvSpPr>
              <p:spPr bwMode="auto">
                <a:xfrm>
                  <a:off x="3016" y="1124"/>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981">
                  <a:extLst>
                    <a:ext uri="{FF2B5EF4-FFF2-40B4-BE49-F238E27FC236}">
                      <a16:creationId xmlns:a16="http://schemas.microsoft.com/office/drawing/2014/main" id="{9C1A5F98-E990-4C16-B6B0-A127C469A8A4}"/>
                    </a:ext>
                  </a:extLst>
                </p:cNvPr>
                <p:cNvSpPr>
                  <a:spLocks/>
                </p:cNvSpPr>
                <p:nvPr/>
              </p:nvSpPr>
              <p:spPr bwMode="auto">
                <a:xfrm>
                  <a:off x="2904" y="962"/>
                  <a:ext cx="11" cy="7"/>
                </a:xfrm>
                <a:custGeom>
                  <a:avLst/>
                  <a:gdLst>
                    <a:gd name="T0" fmla="*/ 11 w 11"/>
                    <a:gd name="T1" fmla="*/ 6 h 7"/>
                    <a:gd name="T2" fmla="*/ 8 w 11"/>
                    <a:gd name="T3" fmla="*/ 2 h 7"/>
                    <a:gd name="T4" fmla="*/ 4 w 11"/>
                    <a:gd name="T5" fmla="*/ 0 h 7"/>
                    <a:gd name="T6" fmla="*/ 1 w 11"/>
                    <a:gd name="T7" fmla="*/ 0 h 7"/>
                    <a:gd name="T8" fmla="*/ 0 w 11"/>
                    <a:gd name="T9" fmla="*/ 2 h 7"/>
                    <a:gd name="T10" fmla="*/ 2 w 11"/>
                    <a:gd name="T11" fmla="*/ 6 h 7"/>
                    <a:gd name="T12" fmla="*/ 5 w 11"/>
                    <a:gd name="T13" fmla="*/ 6 h 7"/>
                    <a:gd name="T14" fmla="*/ 8 w 11"/>
                    <a:gd name="T15" fmla="*/ 7 h 7"/>
                    <a:gd name="T16" fmla="*/ 11 w 11"/>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6"/>
                      </a:moveTo>
                      <a:lnTo>
                        <a:pt x="8" y="2"/>
                      </a:lnTo>
                      <a:lnTo>
                        <a:pt x="4" y="0"/>
                      </a:lnTo>
                      <a:lnTo>
                        <a:pt x="1" y="0"/>
                      </a:lnTo>
                      <a:lnTo>
                        <a:pt x="0" y="2"/>
                      </a:lnTo>
                      <a:lnTo>
                        <a:pt x="2" y="6"/>
                      </a:lnTo>
                      <a:lnTo>
                        <a:pt x="5" y="6"/>
                      </a:lnTo>
                      <a:lnTo>
                        <a:pt x="8" y="7"/>
                      </a:lnTo>
                      <a:lnTo>
                        <a:pt x="1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982">
                  <a:extLst>
                    <a:ext uri="{FF2B5EF4-FFF2-40B4-BE49-F238E27FC236}">
                      <a16:creationId xmlns:a16="http://schemas.microsoft.com/office/drawing/2014/main" id="{936B0059-9852-4289-B753-873050491FA9}"/>
                    </a:ext>
                  </a:extLst>
                </p:cNvPr>
                <p:cNvSpPr>
                  <a:spLocks/>
                </p:cNvSpPr>
                <p:nvPr/>
              </p:nvSpPr>
              <p:spPr bwMode="auto">
                <a:xfrm>
                  <a:off x="3037" y="1304"/>
                  <a:ext cx="7" cy="10"/>
                </a:xfrm>
                <a:custGeom>
                  <a:avLst/>
                  <a:gdLst>
                    <a:gd name="T0" fmla="*/ 2 w 7"/>
                    <a:gd name="T1" fmla="*/ 10 h 10"/>
                    <a:gd name="T2" fmla="*/ 3 w 7"/>
                    <a:gd name="T3" fmla="*/ 9 h 10"/>
                    <a:gd name="T4" fmla="*/ 5 w 7"/>
                    <a:gd name="T5" fmla="*/ 4 h 10"/>
                    <a:gd name="T6" fmla="*/ 7 w 7"/>
                    <a:gd name="T7" fmla="*/ 2 h 10"/>
                    <a:gd name="T8" fmla="*/ 6 w 7"/>
                    <a:gd name="T9" fmla="*/ 0 h 10"/>
                    <a:gd name="T10" fmla="*/ 4 w 7"/>
                    <a:gd name="T11" fmla="*/ 1 h 10"/>
                    <a:gd name="T12" fmla="*/ 2 w 7"/>
                    <a:gd name="T13" fmla="*/ 1 h 10"/>
                    <a:gd name="T14" fmla="*/ 0 w 7"/>
                    <a:gd name="T15" fmla="*/ 2 h 10"/>
                    <a:gd name="T16" fmla="*/ 0 w 7"/>
                    <a:gd name="T17" fmla="*/ 4 h 10"/>
                    <a:gd name="T18" fmla="*/ 1 w 7"/>
                    <a:gd name="T19" fmla="*/ 3 h 10"/>
                    <a:gd name="T20" fmla="*/ 2 w 7"/>
                    <a:gd name="T21" fmla="*/ 6 h 10"/>
                    <a:gd name="T22" fmla="*/ 1 w 7"/>
                    <a:gd name="T23" fmla="*/ 9 h 10"/>
                    <a:gd name="T24" fmla="*/ 2 w 7"/>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10"/>
                      </a:moveTo>
                      <a:lnTo>
                        <a:pt x="3" y="9"/>
                      </a:lnTo>
                      <a:lnTo>
                        <a:pt x="5" y="4"/>
                      </a:lnTo>
                      <a:lnTo>
                        <a:pt x="7" y="2"/>
                      </a:lnTo>
                      <a:lnTo>
                        <a:pt x="6" y="0"/>
                      </a:lnTo>
                      <a:lnTo>
                        <a:pt x="4" y="1"/>
                      </a:lnTo>
                      <a:lnTo>
                        <a:pt x="2" y="1"/>
                      </a:lnTo>
                      <a:lnTo>
                        <a:pt x="0" y="2"/>
                      </a:lnTo>
                      <a:lnTo>
                        <a:pt x="0" y="4"/>
                      </a:lnTo>
                      <a:lnTo>
                        <a:pt x="1" y="3"/>
                      </a:lnTo>
                      <a:lnTo>
                        <a:pt x="2" y="6"/>
                      </a:lnTo>
                      <a:lnTo>
                        <a:pt x="1" y="9"/>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983">
                  <a:extLst>
                    <a:ext uri="{FF2B5EF4-FFF2-40B4-BE49-F238E27FC236}">
                      <a16:creationId xmlns:a16="http://schemas.microsoft.com/office/drawing/2014/main" id="{B7613528-A269-47CA-B325-2A61218DAC1A}"/>
                    </a:ext>
                  </a:extLst>
                </p:cNvPr>
                <p:cNvSpPr>
                  <a:spLocks/>
                </p:cNvSpPr>
                <p:nvPr/>
              </p:nvSpPr>
              <p:spPr bwMode="auto">
                <a:xfrm>
                  <a:off x="3021" y="1251"/>
                  <a:ext cx="5" cy="9"/>
                </a:xfrm>
                <a:custGeom>
                  <a:avLst/>
                  <a:gdLst>
                    <a:gd name="T0" fmla="*/ 1 w 5"/>
                    <a:gd name="T1" fmla="*/ 2 h 9"/>
                    <a:gd name="T2" fmla="*/ 0 w 5"/>
                    <a:gd name="T3" fmla="*/ 4 h 9"/>
                    <a:gd name="T4" fmla="*/ 0 w 5"/>
                    <a:gd name="T5" fmla="*/ 7 h 9"/>
                    <a:gd name="T6" fmla="*/ 2 w 5"/>
                    <a:gd name="T7" fmla="*/ 9 h 9"/>
                    <a:gd name="T8" fmla="*/ 4 w 5"/>
                    <a:gd name="T9" fmla="*/ 7 h 9"/>
                    <a:gd name="T10" fmla="*/ 4 w 5"/>
                    <a:gd name="T11" fmla="*/ 4 h 9"/>
                    <a:gd name="T12" fmla="*/ 5 w 5"/>
                    <a:gd name="T13" fmla="*/ 0 h 9"/>
                    <a:gd name="T14" fmla="*/ 1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1" y="2"/>
                      </a:moveTo>
                      <a:lnTo>
                        <a:pt x="0" y="4"/>
                      </a:lnTo>
                      <a:lnTo>
                        <a:pt x="0" y="7"/>
                      </a:lnTo>
                      <a:lnTo>
                        <a:pt x="2" y="9"/>
                      </a:lnTo>
                      <a:lnTo>
                        <a:pt x="4" y="7"/>
                      </a:lnTo>
                      <a:lnTo>
                        <a:pt x="4" y="4"/>
                      </a:lnTo>
                      <a:lnTo>
                        <a:pt x="5"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984">
                  <a:extLst>
                    <a:ext uri="{FF2B5EF4-FFF2-40B4-BE49-F238E27FC236}">
                      <a16:creationId xmlns:a16="http://schemas.microsoft.com/office/drawing/2014/main" id="{C252FDB7-08B1-44E4-9411-DBBEB959893F}"/>
                    </a:ext>
                  </a:extLst>
                </p:cNvPr>
                <p:cNvSpPr>
                  <a:spLocks/>
                </p:cNvSpPr>
                <p:nvPr/>
              </p:nvSpPr>
              <p:spPr bwMode="auto">
                <a:xfrm>
                  <a:off x="3030" y="1251"/>
                  <a:ext cx="6" cy="8"/>
                </a:xfrm>
                <a:custGeom>
                  <a:avLst/>
                  <a:gdLst>
                    <a:gd name="T0" fmla="*/ 0 w 6"/>
                    <a:gd name="T1" fmla="*/ 7 h 8"/>
                    <a:gd name="T2" fmla="*/ 1 w 6"/>
                    <a:gd name="T3" fmla="*/ 8 h 8"/>
                    <a:gd name="T4" fmla="*/ 3 w 6"/>
                    <a:gd name="T5" fmla="*/ 7 h 8"/>
                    <a:gd name="T6" fmla="*/ 6 w 6"/>
                    <a:gd name="T7" fmla="*/ 5 h 8"/>
                    <a:gd name="T8" fmla="*/ 5 w 6"/>
                    <a:gd name="T9" fmla="*/ 1 h 8"/>
                    <a:gd name="T10" fmla="*/ 3 w 6"/>
                    <a:gd name="T11" fmla="*/ 0 h 8"/>
                    <a:gd name="T12" fmla="*/ 0 w 6"/>
                    <a:gd name="T13" fmla="*/ 1 h 8"/>
                    <a:gd name="T14" fmla="*/ 0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7"/>
                      </a:moveTo>
                      <a:lnTo>
                        <a:pt x="1" y="8"/>
                      </a:lnTo>
                      <a:lnTo>
                        <a:pt x="3" y="7"/>
                      </a:lnTo>
                      <a:lnTo>
                        <a:pt x="6" y="5"/>
                      </a:lnTo>
                      <a:lnTo>
                        <a:pt x="5" y="1"/>
                      </a:lnTo>
                      <a:lnTo>
                        <a:pt x="3" y="0"/>
                      </a:lnTo>
                      <a:lnTo>
                        <a:pt x="0"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985">
                  <a:extLst>
                    <a:ext uri="{FF2B5EF4-FFF2-40B4-BE49-F238E27FC236}">
                      <a16:creationId xmlns:a16="http://schemas.microsoft.com/office/drawing/2014/main" id="{AEE5E3CB-D33A-4111-8591-38E6CB6808EB}"/>
                    </a:ext>
                  </a:extLst>
                </p:cNvPr>
                <p:cNvSpPr>
                  <a:spLocks/>
                </p:cNvSpPr>
                <p:nvPr/>
              </p:nvSpPr>
              <p:spPr bwMode="auto">
                <a:xfrm>
                  <a:off x="3029" y="1239"/>
                  <a:ext cx="7" cy="6"/>
                </a:xfrm>
                <a:custGeom>
                  <a:avLst/>
                  <a:gdLst>
                    <a:gd name="T0" fmla="*/ 7 w 7"/>
                    <a:gd name="T1" fmla="*/ 2 h 6"/>
                    <a:gd name="T2" fmla="*/ 4 w 7"/>
                    <a:gd name="T3" fmla="*/ 1 h 6"/>
                    <a:gd name="T4" fmla="*/ 2 w 7"/>
                    <a:gd name="T5" fmla="*/ 0 h 6"/>
                    <a:gd name="T6" fmla="*/ 1 w 7"/>
                    <a:gd name="T7" fmla="*/ 2 h 6"/>
                    <a:gd name="T8" fmla="*/ 0 w 7"/>
                    <a:gd name="T9" fmla="*/ 4 h 6"/>
                    <a:gd name="T10" fmla="*/ 1 w 7"/>
                    <a:gd name="T11" fmla="*/ 6 h 6"/>
                    <a:gd name="T12" fmla="*/ 2 w 7"/>
                    <a:gd name="T13" fmla="*/ 6 h 6"/>
                    <a:gd name="T14" fmla="*/ 4 w 7"/>
                    <a:gd name="T15" fmla="*/ 4 h 6"/>
                    <a:gd name="T16" fmla="*/ 7 w 7"/>
                    <a:gd name="T17" fmla="*/ 2 h 6"/>
                    <a:gd name="T18" fmla="*/ 7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2"/>
                      </a:moveTo>
                      <a:lnTo>
                        <a:pt x="4" y="1"/>
                      </a:lnTo>
                      <a:lnTo>
                        <a:pt x="2" y="0"/>
                      </a:lnTo>
                      <a:lnTo>
                        <a:pt x="1" y="2"/>
                      </a:lnTo>
                      <a:lnTo>
                        <a:pt x="0" y="4"/>
                      </a:lnTo>
                      <a:lnTo>
                        <a:pt x="1" y="6"/>
                      </a:lnTo>
                      <a:lnTo>
                        <a:pt x="2" y="6"/>
                      </a:lnTo>
                      <a:lnTo>
                        <a:pt x="4" y="4"/>
                      </a:lnTo>
                      <a:lnTo>
                        <a:pt x="7" y="2"/>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986">
                  <a:extLst>
                    <a:ext uri="{FF2B5EF4-FFF2-40B4-BE49-F238E27FC236}">
                      <a16:creationId xmlns:a16="http://schemas.microsoft.com/office/drawing/2014/main" id="{63FB40A4-F8E7-4D21-814A-C153BC65D942}"/>
                    </a:ext>
                  </a:extLst>
                </p:cNvPr>
                <p:cNvSpPr>
                  <a:spLocks/>
                </p:cNvSpPr>
                <p:nvPr/>
              </p:nvSpPr>
              <p:spPr bwMode="auto">
                <a:xfrm>
                  <a:off x="3014" y="1340"/>
                  <a:ext cx="7" cy="4"/>
                </a:xfrm>
                <a:custGeom>
                  <a:avLst/>
                  <a:gdLst>
                    <a:gd name="T0" fmla="*/ 3 w 7"/>
                    <a:gd name="T1" fmla="*/ 0 h 4"/>
                    <a:gd name="T2" fmla="*/ 0 w 7"/>
                    <a:gd name="T3" fmla="*/ 1 h 4"/>
                    <a:gd name="T4" fmla="*/ 0 w 7"/>
                    <a:gd name="T5" fmla="*/ 1 h 4"/>
                    <a:gd name="T6" fmla="*/ 3 w 7"/>
                    <a:gd name="T7" fmla="*/ 4 h 4"/>
                    <a:gd name="T8" fmla="*/ 5 w 7"/>
                    <a:gd name="T9" fmla="*/ 3 h 4"/>
                    <a:gd name="T10" fmla="*/ 7 w 7"/>
                    <a:gd name="T11" fmla="*/ 1 h 4"/>
                    <a:gd name="T12" fmla="*/ 5 w 7"/>
                    <a:gd name="T13" fmla="*/ 1 h 4"/>
                    <a:gd name="T14" fmla="*/ 3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3" y="0"/>
                      </a:moveTo>
                      <a:lnTo>
                        <a:pt x="0" y="1"/>
                      </a:lnTo>
                      <a:lnTo>
                        <a:pt x="0" y="1"/>
                      </a:lnTo>
                      <a:lnTo>
                        <a:pt x="3" y="4"/>
                      </a:lnTo>
                      <a:lnTo>
                        <a:pt x="5" y="3"/>
                      </a:lnTo>
                      <a:lnTo>
                        <a:pt x="7" y="1"/>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987">
                  <a:extLst>
                    <a:ext uri="{FF2B5EF4-FFF2-40B4-BE49-F238E27FC236}">
                      <a16:creationId xmlns:a16="http://schemas.microsoft.com/office/drawing/2014/main" id="{1945763F-379A-41E2-9C37-F0FD62BB93AA}"/>
                    </a:ext>
                  </a:extLst>
                </p:cNvPr>
                <p:cNvSpPr>
                  <a:spLocks/>
                </p:cNvSpPr>
                <p:nvPr/>
              </p:nvSpPr>
              <p:spPr bwMode="auto">
                <a:xfrm>
                  <a:off x="3167" y="1448"/>
                  <a:ext cx="8" cy="10"/>
                </a:xfrm>
                <a:custGeom>
                  <a:avLst/>
                  <a:gdLst>
                    <a:gd name="T0" fmla="*/ 5 w 8"/>
                    <a:gd name="T1" fmla="*/ 2 h 10"/>
                    <a:gd name="T2" fmla="*/ 5 w 8"/>
                    <a:gd name="T3" fmla="*/ 0 h 10"/>
                    <a:gd name="T4" fmla="*/ 3 w 8"/>
                    <a:gd name="T5" fmla="*/ 0 h 10"/>
                    <a:gd name="T6" fmla="*/ 1 w 8"/>
                    <a:gd name="T7" fmla="*/ 3 h 10"/>
                    <a:gd name="T8" fmla="*/ 1 w 8"/>
                    <a:gd name="T9" fmla="*/ 4 h 10"/>
                    <a:gd name="T10" fmla="*/ 0 w 8"/>
                    <a:gd name="T11" fmla="*/ 7 h 10"/>
                    <a:gd name="T12" fmla="*/ 2 w 8"/>
                    <a:gd name="T13" fmla="*/ 8 h 10"/>
                    <a:gd name="T14" fmla="*/ 2 w 8"/>
                    <a:gd name="T15" fmla="*/ 10 h 10"/>
                    <a:gd name="T16" fmla="*/ 4 w 8"/>
                    <a:gd name="T17" fmla="*/ 10 h 10"/>
                    <a:gd name="T18" fmla="*/ 5 w 8"/>
                    <a:gd name="T19" fmla="*/ 8 h 10"/>
                    <a:gd name="T20" fmla="*/ 8 w 8"/>
                    <a:gd name="T21" fmla="*/ 8 h 10"/>
                    <a:gd name="T22" fmla="*/ 8 w 8"/>
                    <a:gd name="T23" fmla="*/ 7 h 10"/>
                    <a:gd name="T24" fmla="*/ 6 w 8"/>
                    <a:gd name="T25" fmla="*/ 3 h 10"/>
                    <a:gd name="T26" fmla="*/ 5 w 8"/>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2"/>
                      </a:moveTo>
                      <a:lnTo>
                        <a:pt x="5" y="0"/>
                      </a:lnTo>
                      <a:lnTo>
                        <a:pt x="3" y="0"/>
                      </a:lnTo>
                      <a:lnTo>
                        <a:pt x="1" y="3"/>
                      </a:lnTo>
                      <a:lnTo>
                        <a:pt x="1" y="4"/>
                      </a:lnTo>
                      <a:lnTo>
                        <a:pt x="0" y="7"/>
                      </a:lnTo>
                      <a:lnTo>
                        <a:pt x="2" y="8"/>
                      </a:lnTo>
                      <a:lnTo>
                        <a:pt x="2" y="10"/>
                      </a:lnTo>
                      <a:lnTo>
                        <a:pt x="4" y="10"/>
                      </a:lnTo>
                      <a:lnTo>
                        <a:pt x="5" y="8"/>
                      </a:lnTo>
                      <a:lnTo>
                        <a:pt x="8" y="8"/>
                      </a:lnTo>
                      <a:lnTo>
                        <a:pt x="8" y="7"/>
                      </a:lnTo>
                      <a:lnTo>
                        <a:pt x="6"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988">
                  <a:extLst>
                    <a:ext uri="{FF2B5EF4-FFF2-40B4-BE49-F238E27FC236}">
                      <a16:creationId xmlns:a16="http://schemas.microsoft.com/office/drawing/2014/main" id="{53614B68-71F0-4F4E-AA6C-2D0E8B27F2C8}"/>
                    </a:ext>
                  </a:extLst>
                </p:cNvPr>
                <p:cNvSpPr>
                  <a:spLocks/>
                </p:cNvSpPr>
                <p:nvPr/>
              </p:nvSpPr>
              <p:spPr bwMode="auto">
                <a:xfrm>
                  <a:off x="3178" y="1452"/>
                  <a:ext cx="1" cy="5"/>
                </a:xfrm>
                <a:custGeom>
                  <a:avLst/>
                  <a:gdLst>
                    <a:gd name="T0" fmla="*/ 1 w 1"/>
                    <a:gd name="T1" fmla="*/ 0 h 5"/>
                    <a:gd name="T2" fmla="*/ 0 w 1"/>
                    <a:gd name="T3" fmla="*/ 2 h 5"/>
                    <a:gd name="T4" fmla="*/ 0 w 1"/>
                    <a:gd name="T5" fmla="*/ 4 h 5"/>
                    <a:gd name="T6" fmla="*/ 1 w 1"/>
                    <a:gd name="T7" fmla="*/ 5 h 5"/>
                    <a:gd name="T8" fmla="*/ 1 w 1"/>
                    <a:gd name="T9" fmla="*/ 4 h 5"/>
                    <a:gd name="T10" fmla="*/ 1 w 1"/>
                    <a:gd name="T11" fmla="*/ 3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lnTo>
                        <a:pt x="0" y="2"/>
                      </a:lnTo>
                      <a:lnTo>
                        <a:pt x="0" y="4"/>
                      </a:lnTo>
                      <a:lnTo>
                        <a:pt x="1" y="5"/>
                      </a:lnTo>
                      <a:lnTo>
                        <a:pt x="1" y="4"/>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989">
                  <a:extLst>
                    <a:ext uri="{FF2B5EF4-FFF2-40B4-BE49-F238E27FC236}">
                      <a16:creationId xmlns:a16="http://schemas.microsoft.com/office/drawing/2014/main" id="{049373A3-6017-4D93-BF78-BDDA38B5ED19}"/>
                    </a:ext>
                  </a:extLst>
                </p:cNvPr>
                <p:cNvSpPr>
                  <a:spLocks/>
                </p:cNvSpPr>
                <p:nvPr/>
              </p:nvSpPr>
              <p:spPr bwMode="auto">
                <a:xfrm>
                  <a:off x="3148" y="1459"/>
                  <a:ext cx="1" cy="3"/>
                </a:xfrm>
                <a:custGeom>
                  <a:avLst/>
                  <a:gdLst>
                    <a:gd name="T0" fmla="*/ 0 w 1"/>
                    <a:gd name="T1" fmla="*/ 0 h 3"/>
                    <a:gd name="T2" fmla="*/ 0 w 1"/>
                    <a:gd name="T3" fmla="*/ 1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1" y="3"/>
                      </a:lnTo>
                      <a:lnTo>
                        <a:pt x="1"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990">
                  <a:extLst>
                    <a:ext uri="{FF2B5EF4-FFF2-40B4-BE49-F238E27FC236}">
                      <a16:creationId xmlns:a16="http://schemas.microsoft.com/office/drawing/2014/main" id="{FC5BC012-89C4-4A36-BDBC-5B121DE2D4B1}"/>
                    </a:ext>
                  </a:extLst>
                </p:cNvPr>
                <p:cNvSpPr>
                  <a:spLocks/>
                </p:cNvSpPr>
                <p:nvPr/>
              </p:nvSpPr>
              <p:spPr bwMode="auto">
                <a:xfrm>
                  <a:off x="2912" y="695"/>
                  <a:ext cx="590" cy="915"/>
                </a:xfrm>
                <a:custGeom>
                  <a:avLst/>
                  <a:gdLst>
                    <a:gd name="T0" fmla="*/ 666 w 761"/>
                    <a:gd name="T1" fmla="*/ 204 h 1179"/>
                    <a:gd name="T2" fmla="*/ 642 w 761"/>
                    <a:gd name="T3" fmla="*/ 204 h 1179"/>
                    <a:gd name="T4" fmla="*/ 588 w 761"/>
                    <a:gd name="T5" fmla="*/ 147 h 1179"/>
                    <a:gd name="T6" fmla="*/ 558 w 761"/>
                    <a:gd name="T7" fmla="*/ 137 h 1179"/>
                    <a:gd name="T8" fmla="*/ 679 w 761"/>
                    <a:gd name="T9" fmla="*/ 106 h 1179"/>
                    <a:gd name="T10" fmla="*/ 612 w 761"/>
                    <a:gd name="T11" fmla="*/ 64 h 1179"/>
                    <a:gd name="T12" fmla="*/ 526 w 761"/>
                    <a:gd name="T13" fmla="*/ 52 h 1179"/>
                    <a:gd name="T14" fmla="*/ 595 w 761"/>
                    <a:gd name="T15" fmla="*/ 20 h 1179"/>
                    <a:gd name="T16" fmla="*/ 486 w 761"/>
                    <a:gd name="T17" fmla="*/ 41 h 1179"/>
                    <a:gd name="T18" fmla="*/ 436 w 761"/>
                    <a:gd name="T19" fmla="*/ 59 h 1179"/>
                    <a:gd name="T20" fmla="*/ 395 w 761"/>
                    <a:gd name="T21" fmla="*/ 78 h 1179"/>
                    <a:gd name="T22" fmla="*/ 374 w 761"/>
                    <a:gd name="T23" fmla="*/ 90 h 1179"/>
                    <a:gd name="T24" fmla="*/ 309 w 761"/>
                    <a:gd name="T25" fmla="*/ 122 h 1179"/>
                    <a:gd name="T26" fmla="*/ 255 w 761"/>
                    <a:gd name="T27" fmla="*/ 78 h 1179"/>
                    <a:gd name="T28" fmla="*/ 189 w 761"/>
                    <a:gd name="T29" fmla="*/ 141 h 1179"/>
                    <a:gd name="T30" fmla="*/ 117 w 761"/>
                    <a:gd name="T31" fmla="*/ 190 h 1179"/>
                    <a:gd name="T32" fmla="*/ 100 w 761"/>
                    <a:gd name="T33" fmla="*/ 258 h 1179"/>
                    <a:gd name="T34" fmla="*/ 16 w 761"/>
                    <a:gd name="T35" fmla="*/ 315 h 1179"/>
                    <a:gd name="T36" fmla="*/ 60 w 761"/>
                    <a:gd name="T37" fmla="*/ 364 h 1179"/>
                    <a:gd name="T38" fmla="*/ 27 w 761"/>
                    <a:gd name="T39" fmla="*/ 400 h 1179"/>
                    <a:gd name="T40" fmla="*/ 67 w 761"/>
                    <a:gd name="T41" fmla="*/ 436 h 1179"/>
                    <a:gd name="T42" fmla="*/ 132 w 761"/>
                    <a:gd name="T43" fmla="*/ 516 h 1179"/>
                    <a:gd name="T44" fmla="*/ 139 w 761"/>
                    <a:gd name="T45" fmla="*/ 622 h 1179"/>
                    <a:gd name="T46" fmla="*/ 121 w 761"/>
                    <a:gd name="T47" fmla="*/ 695 h 1179"/>
                    <a:gd name="T48" fmla="*/ 159 w 761"/>
                    <a:gd name="T49" fmla="*/ 698 h 1179"/>
                    <a:gd name="T50" fmla="*/ 166 w 761"/>
                    <a:gd name="T51" fmla="*/ 733 h 1179"/>
                    <a:gd name="T52" fmla="*/ 149 w 761"/>
                    <a:gd name="T53" fmla="*/ 773 h 1179"/>
                    <a:gd name="T54" fmla="*/ 171 w 761"/>
                    <a:gd name="T55" fmla="*/ 826 h 1179"/>
                    <a:gd name="T56" fmla="*/ 149 w 761"/>
                    <a:gd name="T57" fmla="*/ 858 h 1179"/>
                    <a:gd name="T58" fmla="*/ 138 w 761"/>
                    <a:gd name="T59" fmla="*/ 879 h 1179"/>
                    <a:gd name="T60" fmla="*/ 107 w 761"/>
                    <a:gd name="T61" fmla="*/ 889 h 1179"/>
                    <a:gd name="T62" fmla="*/ 113 w 761"/>
                    <a:gd name="T63" fmla="*/ 924 h 1179"/>
                    <a:gd name="T64" fmla="*/ 108 w 761"/>
                    <a:gd name="T65" fmla="*/ 951 h 1179"/>
                    <a:gd name="T66" fmla="*/ 113 w 761"/>
                    <a:gd name="T67" fmla="*/ 993 h 1179"/>
                    <a:gd name="T68" fmla="*/ 127 w 761"/>
                    <a:gd name="T69" fmla="*/ 1018 h 1179"/>
                    <a:gd name="T70" fmla="*/ 127 w 761"/>
                    <a:gd name="T71" fmla="*/ 1056 h 1179"/>
                    <a:gd name="T72" fmla="*/ 131 w 761"/>
                    <a:gd name="T73" fmla="*/ 1119 h 1179"/>
                    <a:gd name="T74" fmla="*/ 184 w 761"/>
                    <a:gd name="T75" fmla="*/ 1144 h 1179"/>
                    <a:gd name="T76" fmla="*/ 202 w 761"/>
                    <a:gd name="T77" fmla="*/ 1174 h 1179"/>
                    <a:gd name="T78" fmla="*/ 225 w 761"/>
                    <a:gd name="T79" fmla="*/ 1148 h 1179"/>
                    <a:gd name="T80" fmla="*/ 246 w 761"/>
                    <a:gd name="T81" fmla="*/ 1098 h 1179"/>
                    <a:gd name="T82" fmla="*/ 258 w 761"/>
                    <a:gd name="T83" fmla="*/ 1057 h 1179"/>
                    <a:gd name="T84" fmla="*/ 278 w 761"/>
                    <a:gd name="T85" fmla="*/ 1003 h 1179"/>
                    <a:gd name="T86" fmla="*/ 330 w 761"/>
                    <a:gd name="T87" fmla="*/ 952 h 1179"/>
                    <a:gd name="T88" fmla="*/ 384 w 761"/>
                    <a:gd name="T89" fmla="*/ 952 h 1179"/>
                    <a:gd name="T90" fmla="*/ 426 w 761"/>
                    <a:gd name="T91" fmla="*/ 867 h 1179"/>
                    <a:gd name="T92" fmla="*/ 498 w 761"/>
                    <a:gd name="T93" fmla="*/ 875 h 1179"/>
                    <a:gd name="T94" fmla="*/ 566 w 761"/>
                    <a:gd name="T95" fmla="*/ 831 h 1179"/>
                    <a:gd name="T96" fmla="*/ 522 w 761"/>
                    <a:gd name="T97" fmla="*/ 802 h 1179"/>
                    <a:gd name="T98" fmla="*/ 531 w 761"/>
                    <a:gd name="T99" fmla="*/ 753 h 1179"/>
                    <a:gd name="T100" fmla="*/ 558 w 761"/>
                    <a:gd name="T101" fmla="*/ 791 h 1179"/>
                    <a:gd name="T102" fmla="*/ 585 w 761"/>
                    <a:gd name="T103" fmla="*/ 761 h 1179"/>
                    <a:gd name="T104" fmla="*/ 536 w 761"/>
                    <a:gd name="T105" fmla="*/ 703 h 1179"/>
                    <a:gd name="T106" fmla="*/ 522 w 761"/>
                    <a:gd name="T107" fmla="*/ 675 h 1179"/>
                    <a:gd name="T108" fmla="*/ 586 w 761"/>
                    <a:gd name="T109" fmla="*/ 652 h 1179"/>
                    <a:gd name="T110" fmla="*/ 597 w 761"/>
                    <a:gd name="T111" fmla="*/ 614 h 1179"/>
                    <a:gd name="T112" fmla="*/ 608 w 761"/>
                    <a:gd name="T113" fmla="*/ 548 h 1179"/>
                    <a:gd name="T114" fmla="*/ 630 w 761"/>
                    <a:gd name="T115" fmla="*/ 521 h 1179"/>
                    <a:gd name="T116" fmla="*/ 649 w 761"/>
                    <a:gd name="T117" fmla="*/ 492 h 1179"/>
                    <a:gd name="T118" fmla="*/ 640 w 761"/>
                    <a:gd name="T119" fmla="*/ 428 h 1179"/>
                    <a:gd name="T120" fmla="*/ 672 w 761"/>
                    <a:gd name="T121" fmla="*/ 295 h 1179"/>
                    <a:gd name="T122" fmla="*/ 677 w 761"/>
                    <a:gd name="T123" fmla="*/ 26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1179">
                      <a:moveTo>
                        <a:pt x="759" y="203"/>
                      </a:moveTo>
                      <a:cubicBezTo>
                        <a:pt x="757" y="200"/>
                        <a:pt x="757" y="200"/>
                        <a:pt x="757" y="200"/>
                      </a:cubicBezTo>
                      <a:cubicBezTo>
                        <a:pt x="756" y="198"/>
                        <a:pt x="756" y="198"/>
                        <a:pt x="756" y="198"/>
                      </a:cubicBezTo>
                      <a:cubicBezTo>
                        <a:pt x="750" y="193"/>
                        <a:pt x="750" y="193"/>
                        <a:pt x="750" y="193"/>
                      </a:cubicBezTo>
                      <a:cubicBezTo>
                        <a:pt x="750" y="190"/>
                        <a:pt x="750" y="190"/>
                        <a:pt x="750" y="190"/>
                      </a:cubicBezTo>
                      <a:cubicBezTo>
                        <a:pt x="749" y="187"/>
                        <a:pt x="749" y="187"/>
                        <a:pt x="749" y="187"/>
                      </a:cubicBezTo>
                      <a:cubicBezTo>
                        <a:pt x="745" y="185"/>
                        <a:pt x="745" y="185"/>
                        <a:pt x="745" y="185"/>
                      </a:cubicBezTo>
                      <a:cubicBezTo>
                        <a:pt x="743" y="184"/>
                        <a:pt x="743" y="184"/>
                        <a:pt x="743" y="184"/>
                      </a:cubicBezTo>
                      <a:cubicBezTo>
                        <a:pt x="741" y="182"/>
                        <a:pt x="741" y="182"/>
                        <a:pt x="741" y="182"/>
                      </a:cubicBezTo>
                      <a:cubicBezTo>
                        <a:pt x="738" y="180"/>
                        <a:pt x="738" y="180"/>
                        <a:pt x="738" y="180"/>
                      </a:cubicBezTo>
                      <a:cubicBezTo>
                        <a:pt x="734" y="179"/>
                        <a:pt x="734" y="179"/>
                        <a:pt x="734" y="179"/>
                      </a:cubicBezTo>
                      <a:cubicBezTo>
                        <a:pt x="729" y="177"/>
                        <a:pt x="729" y="177"/>
                        <a:pt x="729" y="177"/>
                      </a:cubicBezTo>
                      <a:cubicBezTo>
                        <a:pt x="724" y="175"/>
                        <a:pt x="724" y="175"/>
                        <a:pt x="724" y="175"/>
                      </a:cubicBezTo>
                      <a:cubicBezTo>
                        <a:pt x="720" y="173"/>
                        <a:pt x="720" y="173"/>
                        <a:pt x="720" y="173"/>
                      </a:cubicBezTo>
                      <a:cubicBezTo>
                        <a:pt x="718" y="174"/>
                        <a:pt x="718" y="174"/>
                        <a:pt x="718" y="174"/>
                      </a:cubicBezTo>
                      <a:cubicBezTo>
                        <a:pt x="714" y="174"/>
                        <a:pt x="714" y="174"/>
                        <a:pt x="714" y="174"/>
                      </a:cubicBezTo>
                      <a:cubicBezTo>
                        <a:pt x="709" y="176"/>
                        <a:pt x="709" y="176"/>
                        <a:pt x="709" y="176"/>
                      </a:cubicBezTo>
                      <a:cubicBezTo>
                        <a:pt x="707" y="179"/>
                        <a:pt x="707" y="179"/>
                        <a:pt x="707" y="179"/>
                      </a:cubicBezTo>
                      <a:cubicBezTo>
                        <a:pt x="704" y="181"/>
                        <a:pt x="704" y="181"/>
                        <a:pt x="704" y="181"/>
                      </a:cubicBezTo>
                      <a:cubicBezTo>
                        <a:pt x="700" y="179"/>
                        <a:pt x="700" y="179"/>
                        <a:pt x="700" y="179"/>
                      </a:cubicBezTo>
                      <a:cubicBezTo>
                        <a:pt x="699" y="177"/>
                        <a:pt x="699" y="177"/>
                        <a:pt x="699" y="177"/>
                      </a:cubicBezTo>
                      <a:cubicBezTo>
                        <a:pt x="697" y="178"/>
                        <a:pt x="697" y="178"/>
                        <a:pt x="697" y="178"/>
                      </a:cubicBezTo>
                      <a:cubicBezTo>
                        <a:pt x="696" y="180"/>
                        <a:pt x="696" y="180"/>
                        <a:pt x="696" y="180"/>
                      </a:cubicBezTo>
                      <a:cubicBezTo>
                        <a:pt x="697" y="184"/>
                        <a:pt x="697" y="184"/>
                        <a:pt x="697" y="184"/>
                      </a:cubicBezTo>
                      <a:cubicBezTo>
                        <a:pt x="697" y="188"/>
                        <a:pt x="697" y="188"/>
                        <a:pt x="697" y="188"/>
                      </a:cubicBezTo>
                      <a:cubicBezTo>
                        <a:pt x="695" y="191"/>
                        <a:pt x="695" y="191"/>
                        <a:pt x="695" y="191"/>
                      </a:cubicBezTo>
                      <a:cubicBezTo>
                        <a:pt x="693" y="191"/>
                        <a:pt x="693" y="191"/>
                        <a:pt x="693" y="191"/>
                      </a:cubicBezTo>
                      <a:cubicBezTo>
                        <a:pt x="693" y="193"/>
                        <a:pt x="693" y="193"/>
                        <a:pt x="693" y="193"/>
                      </a:cubicBezTo>
                      <a:cubicBezTo>
                        <a:pt x="694" y="195"/>
                        <a:pt x="694" y="195"/>
                        <a:pt x="694" y="195"/>
                      </a:cubicBezTo>
                      <a:cubicBezTo>
                        <a:pt x="694" y="197"/>
                        <a:pt x="694" y="197"/>
                        <a:pt x="694" y="197"/>
                      </a:cubicBezTo>
                      <a:cubicBezTo>
                        <a:pt x="690" y="199"/>
                        <a:pt x="690" y="199"/>
                        <a:pt x="690" y="199"/>
                      </a:cubicBezTo>
                      <a:cubicBezTo>
                        <a:pt x="687" y="199"/>
                        <a:pt x="687" y="199"/>
                        <a:pt x="687" y="199"/>
                      </a:cubicBezTo>
                      <a:cubicBezTo>
                        <a:pt x="685" y="196"/>
                        <a:pt x="685" y="196"/>
                        <a:pt x="685" y="196"/>
                      </a:cubicBezTo>
                      <a:cubicBezTo>
                        <a:pt x="685" y="193"/>
                        <a:pt x="685" y="193"/>
                        <a:pt x="685" y="193"/>
                      </a:cubicBezTo>
                      <a:cubicBezTo>
                        <a:pt x="683" y="192"/>
                        <a:pt x="683" y="192"/>
                        <a:pt x="683" y="192"/>
                      </a:cubicBezTo>
                      <a:cubicBezTo>
                        <a:pt x="682" y="194"/>
                        <a:pt x="682" y="194"/>
                        <a:pt x="682" y="194"/>
                      </a:cubicBezTo>
                      <a:cubicBezTo>
                        <a:pt x="682" y="198"/>
                        <a:pt x="682" y="198"/>
                        <a:pt x="682" y="198"/>
                      </a:cubicBezTo>
                      <a:cubicBezTo>
                        <a:pt x="682" y="199"/>
                        <a:pt x="682" y="199"/>
                        <a:pt x="682" y="199"/>
                      </a:cubicBezTo>
                      <a:cubicBezTo>
                        <a:pt x="681" y="202"/>
                        <a:pt x="681" y="202"/>
                        <a:pt x="681" y="202"/>
                      </a:cubicBezTo>
                      <a:cubicBezTo>
                        <a:pt x="680" y="206"/>
                        <a:pt x="680" y="206"/>
                        <a:pt x="680" y="206"/>
                      </a:cubicBezTo>
                      <a:cubicBezTo>
                        <a:pt x="679" y="208"/>
                        <a:pt x="679" y="208"/>
                        <a:pt x="679" y="208"/>
                      </a:cubicBezTo>
                      <a:cubicBezTo>
                        <a:pt x="679" y="206"/>
                        <a:pt x="679" y="206"/>
                        <a:pt x="679" y="206"/>
                      </a:cubicBezTo>
                      <a:cubicBezTo>
                        <a:pt x="680" y="204"/>
                        <a:pt x="680" y="204"/>
                        <a:pt x="680" y="204"/>
                      </a:cubicBezTo>
                      <a:cubicBezTo>
                        <a:pt x="679" y="199"/>
                        <a:pt x="679" y="199"/>
                        <a:pt x="679" y="199"/>
                      </a:cubicBezTo>
                      <a:cubicBezTo>
                        <a:pt x="678" y="196"/>
                        <a:pt x="678" y="196"/>
                        <a:pt x="678" y="196"/>
                      </a:cubicBezTo>
                      <a:cubicBezTo>
                        <a:pt x="678" y="193"/>
                        <a:pt x="678" y="193"/>
                        <a:pt x="678" y="193"/>
                      </a:cubicBezTo>
                      <a:cubicBezTo>
                        <a:pt x="678" y="190"/>
                        <a:pt x="678" y="190"/>
                        <a:pt x="678" y="190"/>
                      </a:cubicBezTo>
                      <a:cubicBezTo>
                        <a:pt x="677" y="187"/>
                        <a:pt x="677" y="187"/>
                        <a:pt x="677" y="187"/>
                      </a:cubicBezTo>
                      <a:cubicBezTo>
                        <a:pt x="677" y="185"/>
                        <a:pt x="677" y="185"/>
                        <a:pt x="677" y="185"/>
                      </a:cubicBezTo>
                      <a:cubicBezTo>
                        <a:pt x="675" y="186"/>
                        <a:pt x="675" y="186"/>
                        <a:pt x="675" y="186"/>
                      </a:cubicBezTo>
                      <a:cubicBezTo>
                        <a:pt x="674" y="188"/>
                        <a:pt x="674" y="188"/>
                        <a:pt x="674" y="188"/>
                      </a:cubicBezTo>
                      <a:cubicBezTo>
                        <a:pt x="672" y="191"/>
                        <a:pt x="672" y="191"/>
                        <a:pt x="672" y="191"/>
                      </a:cubicBezTo>
                      <a:cubicBezTo>
                        <a:pt x="672" y="194"/>
                        <a:pt x="672" y="194"/>
                        <a:pt x="672" y="194"/>
                      </a:cubicBezTo>
                      <a:cubicBezTo>
                        <a:pt x="671" y="198"/>
                        <a:pt x="671" y="198"/>
                        <a:pt x="671" y="198"/>
                      </a:cubicBezTo>
                      <a:cubicBezTo>
                        <a:pt x="666" y="204"/>
                        <a:pt x="666" y="204"/>
                        <a:pt x="666" y="204"/>
                      </a:cubicBezTo>
                      <a:cubicBezTo>
                        <a:pt x="663" y="207"/>
                        <a:pt x="663" y="207"/>
                        <a:pt x="663" y="207"/>
                      </a:cubicBezTo>
                      <a:cubicBezTo>
                        <a:pt x="661" y="207"/>
                        <a:pt x="661" y="207"/>
                        <a:pt x="661" y="207"/>
                      </a:cubicBezTo>
                      <a:cubicBezTo>
                        <a:pt x="659" y="210"/>
                        <a:pt x="659" y="210"/>
                        <a:pt x="659" y="210"/>
                      </a:cubicBezTo>
                      <a:cubicBezTo>
                        <a:pt x="656" y="212"/>
                        <a:pt x="656" y="212"/>
                        <a:pt x="656" y="212"/>
                      </a:cubicBezTo>
                      <a:cubicBezTo>
                        <a:pt x="653" y="212"/>
                        <a:pt x="653" y="212"/>
                        <a:pt x="653" y="212"/>
                      </a:cubicBezTo>
                      <a:cubicBezTo>
                        <a:pt x="650" y="216"/>
                        <a:pt x="650" y="216"/>
                        <a:pt x="650" y="216"/>
                      </a:cubicBezTo>
                      <a:cubicBezTo>
                        <a:pt x="645" y="219"/>
                        <a:pt x="645" y="219"/>
                        <a:pt x="645" y="219"/>
                      </a:cubicBezTo>
                      <a:cubicBezTo>
                        <a:pt x="640" y="219"/>
                        <a:pt x="640" y="219"/>
                        <a:pt x="640" y="219"/>
                      </a:cubicBezTo>
                      <a:cubicBezTo>
                        <a:pt x="636" y="220"/>
                        <a:pt x="636" y="220"/>
                        <a:pt x="636" y="220"/>
                      </a:cubicBezTo>
                      <a:cubicBezTo>
                        <a:pt x="636" y="222"/>
                        <a:pt x="636" y="222"/>
                        <a:pt x="636" y="222"/>
                      </a:cubicBezTo>
                      <a:cubicBezTo>
                        <a:pt x="634" y="224"/>
                        <a:pt x="634" y="224"/>
                        <a:pt x="634" y="224"/>
                      </a:cubicBezTo>
                      <a:cubicBezTo>
                        <a:pt x="630" y="224"/>
                        <a:pt x="630" y="224"/>
                        <a:pt x="630" y="224"/>
                      </a:cubicBezTo>
                      <a:cubicBezTo>
                        <a:pt x="628" y="224"/>
                        <a:pt x="628" y="224"/>
                        <a:pt x="628" y="224"/>
                      </a:cubicBezTo>
                      <a:cubicBezTo>
                        <a:pt x="626" y="225"/>
                        <a:pt x="626" y="225"/>
                        <a:pt x="626" y="225"/>
                      </a:cubicBezTo>
                      <a:cubicBezTo>
                        <a:pt x="621" y="230"/>
                        <a:pt x="621" y="230"/>
                        <a:pt x="621" y="230"/>
                      </a:cubicBezTo>
                      <a:cubicBezTo>
                        <a:pt x="615" y="236"/>
                        <a:pt x="615" y="236"/>
                        <a:pt x="615" y="236"/>
                      </a:cubicBezTo>
                      <a:cubicBezTo>
                        <a:pt x="615" y="240"/>
                        <a:pt x="615" y="240"/>
                        <a:pt x="615" y="240"/>
                      </a:cubicBezTo>
                      <a:cubicBezTo>
                        <a:pt x="613" y="240"/>
                        <a:pt x="613" y="240"/>
                        <a:pt x="613" y="240"/>
                      </a:cubicBezTo>
                      <a:cubicBezTo>
                        <a:pt x="607" y="246"/>
                        <a:pt x="607" y="246"/>
                        <a:pt x="607" y="246"/>
                      </a:cubicBezTo>
                      <a:cubicBezTo>
                        <a:pt x="604" y="250"/>
                        <a:pt x="604" y="250"/>
                        <a:pt x="604" y="250"/>
                      </a:cubicBezTo>
                      <a:cubicBezTo>
                        <a:pt x="603" y="249"/>
                        <a:pt x="603" y="249"/>
                        <a:pt x="603" y="249"/>
                      </a:cubicBezTo>
                      <a:cubicBezTo>
                        <a:pt x="602" y="249"/>
                        <a:pt x="602" y="249"/>
                        <a:pt x="602" y="249"/>
                      </a:cubicBezTo>
                      <a:cubicBezTo>
                        <a:pt x="598" y="251"/>
                        <a:pt x="598" y="251"/>
                        <a:pt x="598" y="251"/>
                      </a:cubicBezTo>
                      <a:cubicBezTo>
                        <a:pt x="596" y="256"/>
                        <a:pt x="596" y="256"/>
                        <a:pt x="596" y="256"/>
                      </a:cubicBezTo>
                      <a:cubicBezTo>
                        <a:pt x="592" y="261"/>
                        <a:pt x="592" y="261"/>
                        <a:pt x="592" y="261"/>
                      </a:cubicBezTo>
                      <a:cubicBezTo>
                        <a:pt x="591" y="264"/>
                        <a:pt x="591" y="264"/>
                        <a:pt x="591" y="264"/>
                      </a:cubicBezTo>
                      <a:cubicBezTo>
                        <a:pt x="590" y="266"/>
                        <a:pt x="590" y="266"/>
                        <a:pt x="590" y="266"/>
                      </a:cubicBezTo>
                      <a:cubicBezTo>
                        <a:pt x="590" y="264"/>
                        <a:pt x="590" y="264"/>
                        <a:pt x="590" y="264"/>
                      </a:cubicBezTo>
                      <a:cubicBezTo>
                        <a:pt x="591" y="259"/>
                        <a:pt x="591" y="259"/>
                        <a:pt x="591" y="259"/>
                      </a:cubicBezTo>
                      <a:cubicBezTo>
                        <a:pt x="591" y="256"/>
                        <a:pt x="591" y="256"/>
                        <a:pt x="591" y="256"/>
                      </a:cubicBezTo>
                      <a:cubicBezTo>
                        <a:pt x="591" y="252"/>
                        <a:pt x="591" y="252"/>
                        <a:pt x="591" y="252"/>
                      </a:cubicBezTo>
                      <a:cubicBezTo>
                        <a:pt x="594" y="252"/>
                        <a:pt x="594" y="252"/>
                        <a:pt x="594" y="252"/>
                      </a:cubicBezTo>
                      <a:cubicBezTo>
                        <a:pt x="595" y="250"/>
                        <a:pt x="595" y="250"/>
                        <a:pt x="595" y="250"/>
                      </a:cubicBezTo>
                      <a:cubicBezTo>
                        <a:pt x="599" y="246"/>
                        <a:pt x="599" y="246"/>
                        <a:pt x="599" y="246"/>
                      </a:cubicBezTo>
                      <a:cubicBezTo>
                        <a:pt x="602" y="245"/>
                        <a:pt x="602" y="245"/>
                        <a:pt x="602" y="245"/>
                      </a:cubicBezTo>
                      <a:cubicBezTo>
                        <a:pt x="605" y="241"/>
                        <a:pt x="605" y="241"/>
                        <a:pt x="605" y="241"/>
                      </a:cubicBezTo>
                      <a:cubicBezTo>
                        <a:pt x="610" y="236"/>
                        <a:pt x="610" y="236"/>
                        <a:pt x="610" y="236"/>
                      </a:cubicBezTo>
                      <a:cubicBezTo>
                        <a:pt x="611" y="233"/>
                        <a:pt x="611" y="233"/>
                        <a:pt x="611" y="233"/>
                      </a:cubicBezTo>
                      <a:cubicBezTo>
                        <a:pt x="615" y="231"/>
                        <a:pt x="615" y="231"/>
                        <a:pt x="615" y="231"/>
                      </a:cubicBezTo>
                      <a:cubicBezTo>
                        <a:pt x="618" y="225"/>
                        <a:pt x="618" y="225"/>
                        <a:pt x="618" y="225"/>
                      </a:cubicBezTo>
                      <a:cubicBezTo>
                        <a:pt x="619" y="222"/>
                        <a:pt x="619" y="222"/>
                        <a:pt x="619" y="222"/>
                      </a:cubicBezTo>
                      <a:cubicBezTo>
                        <a:pt x="618" y="219"/>
                        <a:pt x="618" y="219"/>
                        <a:pt x="618" y="219"/>
                      </a:cubicBezTo>
                      <a:cubicBezTo>
                        <a:pt x="620" y="217"/>
                        <a:pt x="620" y="217"/>
                        <a:pt x="620" y="217"/>
                      </a:cubicBezTo>
                      <a:cubicBezTo>
                        <a:pt x="620" y="219"/>
                        <a:pt x="620" y="219"/>
                        <a:pt x="620" y="219"/>
                      </a:cubicBezTo>
                      <a:cubicBezTo>
                        <a:pt x="622" y="219"/>
                        <a:pt x="622" y="219"/>
                        <a:pt x="622" y="219"/>
                      </a:cubicBezTo>
                      <a:cubicBezTo>
                        <a:pt x="624" y="216"/>
                        <a:pt x="624" y="216"/>
                        <a:pt x="624" y="216"/>
                      </a:cubicBezTo>
                      <a:cubicBezTo>
                        <a:pt x="627" y="215"/>
                        <a:pt x="627" y="215"/>
                        <a:pt x="627" y="215"/>
                      </a:cubicBezTo>
                      <a:cubicBezTo>
                        <a:pt x="628" y="212"/>
                        <a:pt x="628" y="212"/>
                        <a:pt x="628" y="212"/>
                      </a:cubicBezTo>
                      <a:cubicBezTo>
                        <a:pt x="630" y="207"/>
                        <a:pt x="630" y="207"/>
                        <a:pt x="630" y="207"/>
                      </a:cubicBezTo>
                      <a:cubicBezTo>
                        <a:pt x="631" y="206"/>
                        <a:pt x="631" y="206"/>
                        <a:pt x="631" y="206"/>
                      </a:cubicBezTo>
                      <a:cubicBezTo>
                        <a:pt x="634" y="207"/>
                        <a:pt x="634" y="207"/>
                        <a:pt x="634" y="207"/>
                      </a:cubicBezTo>
                      <a:cubicBezTo>
                        <a:pt x="636" y="204"/>
                        <a:pt x="636" y="204"/>
                        <a:pt x="636" y="204"/>
                      </a:cubicBezTo>
                      <a:cubicBezTo>
                        <a:pt x="639" y="203"/>
                        <a:pt x="639" y="203"/>
                        <a:pt x="639" y="203"/>
                      </a:cubicBezTo>
                      <a:cubicBezTo>
                        <a:pt x="640" y="204"/>
                        <a:pt x="640" y="204"/>
                        <a:pt x="640" y="204"/>
                      </a:cubicBezTo>
                      <a:cubicBezTo>
                        <a:pt x="642" y="204"/>
                        <a:pt x="642" y="204"/>
                        <a:pt x="642" y="204"/>
                      </a:cubicBezTo>
                      <a:cubicBezTo>
                        <a:pt x="652" y="193"/>
                        <a:pt x="652" y="193"/>
                        <a:pt x="652" y="193"/>
                      </a:cubicBezTo>
                      <a:cubicBezTo>
                        <a:pt x="654" y="189"/>
                        <a:pt x="654" y="189"/>
                        <a:pt x="654" y="189"/>
                      </a:cubicBezTo>
                      <a:cubicBezTo>
                        <a:pt x="654" y="184"/>
                        <a:pt x="654" y="184"/>
                        <a:pt x="654" y="184"/>
                      </a:cubicBezTo>
                      <a:cubicBezTo>
                        <a:pt x="657" y="177"/>
                        <a:pt x="657" y="177"/>
                        <a:pt x="657" y="177"/>
                      </a:cubicBezTo>
                      <a:cubicBezTo>
                        <a:pt x="660" y="172"/>
                        <a:pt x="660" y="172"/>
                        <a:pt x="660" y="172"/>
                      </a:cubicBezTo>
                      <a:cubicBezTo>
                        <a:pt x="660" y="167"/>
                        <a:pt x="660" y="167"/>
                        <a:pt x="660" y="167"/>
                      </a:cubicBezTo>
                      <a:cubicBezTo>
                        <a:pt x="660" y="160"/>
                        <a:pt x="660" y="160"/>
                        <a:pt x="660" y="160"/>
                      </a:cubicBezTo>
                      <a:cubicBezTo>
                        <a:pt x="660" y="156"/>
                        <a:pt x="660" y="156"/>
                        <a:pt x="660" y="156"/>
                      </a:cubicBezTo>
                      <a:cubicBezTo>
                        <a:pt x="657" y="155"/>
                        <a:pt x="657" y="155"/>
                        <a:pt x="657" y="155"/>
                      </a:cubicBezTo>
                      <a:cubicBezTo>
                        <a:pt x="653" y="156"/>
                        <a:pt x="653" y="156"/>
                        <a:pt x="653" y="156"/>
                      </a:cubicBezTo>
                      <a:cubicBezTo>
                        <a:pt x="649" y="156"/>
                        <a:pt x="649" y="156"/>
                        <a:pt x="649" y="156"/>
                      </a:cubicBezTo>
                      <a:cubicBezTo>
                        <a:pt x="644" y="155"/>
                        <a:pt x="644" y="155"/>
                        <a:pt x="644" y="155"/>
                      </a:cubicBezTo>
                      <a:cubicBezTo>
                        <a:pt x="641" y="155"/>
                        <a:pt x="641" y="155"/>
                        <a:pt x="641" y="155"/>
                      </a:cubicBezTo>
                      <a:cubicBezTo>
                        <a:pt x="638" y="157"/>
                        <a:pt x="638" y="157"/>
                        <a:pt x="638" y="157"/>
                      </a:cubicBezTo>
                      <a:cubicBezTo>
                        <a:pt x="637" y="160"/>
                        <a:pt x="637" y="160"/>
                        <a:pt x="637" y="160"/>
                      </a:cubicBezTo>
                      <a:cubicBezTo>
                        <a:pt x="638" y="162"/>
                        <a:pt x="638" y="162"/>
                        <a:pt x="638" y="162"/>
                      </a:cubicBezTo>
                      <a:cubicBezTo>
                        <a:pt x="637" y="164"/>
                        <a:pt x="637" y="164"/>
                        <a:pt x="637" y="164"/>
                      </a:cubicBezTo>
                      <a:cubicBezTo>
                        <a:pt x="637" y="170"/>
                        <a:pt x="637" y="170"/>
                        <a:pt x="637" y="170"/>
                      </a:cubicBezTo>
                      <a:cubicBezTo>
                        <a:pt x="635" y="176"/>
                        <a:pt x="635" y="176"/>
                        <a:pt x="635" y="176"/>
                      </a:cubicBezTo>
                      <a:cubicBezTo>
                        <a:pt x="632" y="181"/>
                        <a:pt x="632" y="181"/>
                        <a:pt x="632" y="181"/>
                      </a:cubicBezTo>
                      <a:cubicBezTo>
                        <a:pt x="631" y="179"/>
                        <a:pt x="631" y="179"/>
                        <a:pt x="631" y="179"/>
                      </a:cubicBezTo>
                      <a:cubicBezTo>
                        <a:pt x="628" y="178"/>
                        <a:pt x="628" y="178"/>
                        <a:pt x="628" y="178"/>
                      </a:cubicBezTo>
                      <a:cubicBezTo>
                        <a:pt x="627" y="179"/>
                        <a:pt x="627" y="179"/>
                        <a:pt x="627" y="179"/>
                      </a:cubicBezTo>
                      <a:cubicBezTo>
                        <a:pt x="626" y="181"/>
                        <a:pt x="626" y="181"/>
                        <a:pt x="626" y="181"/>
                      </a:cubicBezTo>
                      <a:cubicBezTo>
                        <a:pt x="625" y="182"/>
                        <a:pt x="625" y="182"/>
                        <a:pt x="625" y="182"/>
                      </a:cubicBezTo>
                      <a:cubicBezTo>
                        <a:pt x="622" y="180"/>
                        <a:pt x="622" y="180"/>
                        <a:pt x="622" y="180"/>
                      </a:cubicBezTo>
                      <a:cubicBezTo>
                        <a:pt x="620" y="180"/>
                        <a:pt x="620" y="180"/>
                        <a:pt x="620" y="180"/>
                      </a:cubicBezTo>
                      <a:cubicBezTo>
                        <a:pt x="620" y="180"/>
                        <a:pt x="614" y="178"/>
                        <a:pt x="614" y="177"/>
                      </a:cubicBezTo>
                      <a:cubicBezTo>
                        <a:pt x="613" y="177"/>
                        <a:pt x="607" y="178"/>
                        <a:pt x="607" y="178"/>
                      </a:cubicBezTo>
                      <a:cubicBezTo>
                        <a:pt x="604" y="180"/>
                        <a:pt x="604" y="180"/>
                        <a:pt x="604" y="180"/>
                      </a:cubicBezTo>
                      <a:cubicBezTo>
                        <a:pt x="599" y="181"/>
                        <a:pt x="599" y="181"/>
                        <a:pt x="599" y="181"/>
                      </a:cubicBezTo>
                      <a:cubicBezTo>
                        <a:pt x="595" y="183"/>
                        <a:pt x="595" y="183"/>
                        <a:pt x="595" y="183"/>
                      </a:cubicBezTo>
                      <a:cubicBezTo>
                        <a:pt x="594" y="182"/>
                        <a:pt x="594" y="182"/>
                        <a:pt x="594" y="182"/>
                      </a:cubicBezTo>
                      <a:cubicBezTo>
                        <a:pt x="593" y="180"/>
                        <a:pt x="593" y="180"/>
                        <a:pt x="593" y="180"/>
                      </a:cubicBezTo>
                      <a:cubicBezTo>
                        <a:pt x="594" y="176"/>
                        <a:pt x="594" y="176"/>
                        <a:pt x="594" y="176"/>
                      </a:cubicBezTo>
                      <a:cubicBezTo>
                        <a:pt x="594" y="174"/>
                        <a:pt x="594" y="174"/>
                        <a:pt x="594" y="174"/>
                      </a:cubicBezTo>
                      <a:cubicBezTo>
                        <a:pt x="595" y="170"/>
                        <a:pt x="595" y="170"/>
                        <a:pt x="595" y="170"/>
                      </a:cubicBezTo>
                      <a:cubicBezTo>
                        <a:pt x="596" y="170"/>
                        <a:pt x="596" y="170"/>
                        <a:pt x="596" y="170"/>
                      </a:cubicBezTo>
                      <a:cubicBezTo>
                        <a:pt x="597" y="171"/>
                        <a:pt x="597" y="171"/>
                        <a:pt x="597" y="171"/>
                      </a:cubicBezTo>
                      <a:cubicBezTo>
                        <a:pt x="599" y="171"/>
                        <a:pt x="599" y="171"/>
                        <a:pt x="599" y="171"/>
                      </a:cubicBezTo>
                      <a:cubicBezTo>
                        <a:pt x="603" y="169"/>
                        <a:pt x="603" y="169"/>
                        <a:pt x="603" y="169"/>
                      </a:cubicBezTo>
                      <a:cubicBezTo>
                        <a:pt x="612" y="167"/>
                        <a:pt x="612" y="167"/>
                        <a:pt x="612" y="167"/>
                      </a:cubicBezTo>
                      <a:cubicBezTo>
                        <a:pt x="614" y="166"/>
                        <a:pt x="614" y="166"/>
                        <a:pt x="614" y="166"/>
                      </a:cubicBezTo>
                      <a:cubicBezTo>
                        <a:pt x="616" y="162"/>
                        <a:pt x="616" y="162"/>
                        <a:pt x="616" y="162"/>
                      </a:cubicBezTo>
                      <a:cubicBezTo>
                        <a:pt x="616" y="159"/>
                        <a:pt x="616" y="159"/>
                        <a:pt x="616" y="159"/>
                      </a:cubicBezTo>
                      <a:cubicBezTo>
                        <a:pt x="618" y="157"/>
                        <a:pt x="618" y="157"/>
                        <a:pt x="618" y="157"/>
                      </a:cubicBezTo>
                      <a:cubicBezTo>
                        <a:pt x="619" y="154"/>
                        <a:pt x="619" y="154"/>
                        <a:pt x="619" y="154"/>
                      </a:cubicBezTo>
                      <a:cubicBezTo>
                        <a:pt x="618" y="153"/>
                        <a:pt x="618" y="153"/>
                        <a:pt x="618" y="153"/>
                      </a:cubicBezTo>
                      <a:cubicBezTo>
                        <a:pt x="617" y="151"/>
                        <a:pt x="617" y="151"/>
                        <a:pt x="617" y="151"/>
                      </a:cubicBezTo>
                      <a:cubicBezTo>
                        <a:pt x="614" y="151"/>
                        <a:pt x="614" y="151"/>
                        <a:pt x="614" y="151"/>
                      </a:cubicBezTo>
                      <a:cubicBezTo>
                        <a:pt x="608" y="150"/>
                        <a:pt x="608" y="150"/>
                        <a:pt x="608" y="150"/>
                      </a:cubicBezTo>
                      <a:cubicBezTo>
                        <a:pt x="602" y="149"/>
                        <a:pt x="602" y="149"/>
                        <a:pt x="602" y="149"/>
                      </a:cubicBezTo>
                      <a:cubicBezTo>
                        <a:pt x="598" y="147"/>
                        <a:pt x="598" y="147"/>
                        <a:pt x="598" y="147"/>
                      </a:cubicBezTo>
                      <a:cubicBezTo>
                        <a:pt x="596" y="146"/>
                        <a:pt x="596" y="146"/>
                        <a:pt x="596" y="146"/>
                      </a:cubicBezTo>
                      <a:cubicBezTo>
                        <a:pt x="588" y="147"/>
                        <a:pt x="588" y="147"/>
                        <a:pt x="588" y="147"/>
                      </a:cubicBezTo>
                      <a:cubicBezTo>
                        <a:pt x="584" y="146"/>
                        <a:pt x="584" y="146"/>
                        <a:pt x="584" y="146"/>
                      </a:cubicBezTo>
                      <a:cubicBezTo>
                        <a:pt x="580" y="144"/>
                        <a:pt x="580" y="144"/>
                        <a:pt x="580" y="144"/>
                      </a:cubicBezTo>
                      <a:cubicBezTo>
                        <a:pt x="576" y="144"/>
                        <a:pt x="576" y="144"/>
                        <a:pt x="576" y="144"/>
                      </a:cubicBezTo>
                      <a:cubicBezTo>
                        <a:pt x="572" y="145"/>
                        <a:pt x="572" y="145"/>
                        <a:pt x="572" y="145"/>
                      </a:cubicBezTo>
                      <a:cubicBezTo>
                        <a:pt x="570" y="144"/>
                        <a:pt x="570" y="144"/>
                        <a:pt x="570" y="144"/>
                      </a:cubicBezTo>
                      <a:cubicBezTo>
                        <a:pt x="566" y="144"/>
                        <a:pt x="566" y="144"/>
                        <a:pt x="566" y="144"/>
                      </a:cubicBezTo>
                      <a:cubicBezTo>
                        <a:pt x="564" y="144"/>
                        <a:pt x="564" y="144"/>
                        <a:pt x="564" y="144"/>
                      </a:cubicBezTo>
                      <a:cubicBezTo>
                        <a:pt x="562" y="148"/>
                        <a:pt x="562" y="148"/>
                        <a:pt x="562" y="148"/>
                      </a:cubicBezTo>
                      <a:cubicBezTo>
                        <a:pt x="562" y="152"/>
                        <a:pt x="562" y="152"/>
                        <a:pt x="562" y="152"/>
                      </a:cubicBezTo>
                      <a:cubicBezTo>
                        <a:pt x="559" y="154"/>
                        <a:pt x="559" y="154"/>
                        <a:pt x="559" y="154"/>
                      </a:cubicBezTo>
                      <a:cubicBezTo>
                        <a:pt x="558" y="154"/>
                        <a:pt x="558" y="154"/>
                        <a:pt x="558" y="154"/>
                      </a:cubicBezTo>
                      <a:cubicBezTo>
                        <a:pt x="559" y="151"/>
                        <a:pt x="559" y="151"/>
                        <a:pt x="559" y="151"/>
                      </a:cubicBezTo>
                      <a:cubicBezTo>
                        <a:pt x="559" y="150"/>
                        <a:pt x="559" y="150"/>
                        <a:pt x="559" y="150"/>
                      </a:cubicBezTo>
                      <a:cubicBezTo>
                        <a:pt x="556" y="149"/>
                        <a:pt x="556" y="149"/>
                        <a:pt x="556" y="149"/>
                      </a:cubicBezTo>
                      <a:cubicBezTo>
                        <a:pt x="549" y="153"/>
                        <a:pt x="549" y="153"/>
                        <a:pt x="549" y="153"/>
                      </a:cubicBezTo>
                      <a:cubicBezTo>
                        <a:pt x="544" y="154"/>
                        <a:pt x="544" y="154"/>
                        <a:pt x="544" y="154"/>
                      </a:cubicBezTo>
                      <a:cubicBezTo>
                        <a:pt x="542" y="157"/>
                        <a:pt x="542" y="157"/>
                        <a:pt x="542" y="157"/>
                      </a:cubicBezTo>
                      <a:cubicBezTo>
                        <a:pt x="541" y="159"/>
                        <a:pt x="541" y="159"/>
                        <a:pt x="541" y="159"/>
                      </a:cubicBezTo>
                      <a:cubicBezTo>
                        <a:pt x="538" y="159"/>
                        <a:pt x="538" y="159"/>
                        <a:pt x="538" y="159"/>
                      </a:cubicBezTo>
                      <a:cubicBezTo>
                        <a:pt x="535" y="159"/>
                        <a:pt x="535" y="159"/>
                        <a:pt x="535" y="159"/>
                      </a:cubicBezTo>
                      <a:cubicBezTo>
                        <a:pt x="532" y="161"/>
                        <a:pt x="532" y="161"/>
                        <a:pt x="532" y="161"/>
                      </a:cubicBezTo>
                      <a:cubicBezTo>
                        <a:pt x="529" y="162"/>
                        <a:pt x="529" y="162"/>
                        <a:pt x="529" y="162"/>
                      </a:cubicBezTo>
                      <a:cubicBezTo>
                        <a:pt x="527" y="164"/>
                        <a:pt x="527" y="164"/>
                        <a:pt x="527" y="164"/>
                      </a:cubicBezTo>
                      <a:cubicBezTo>
                        <a:pt x="526" y="167"/>
                        <a:pt x="526" y="167"/>
                        <a:pt x="526" y="167"/>
                      </a:cubicBezTo>
                      <a:cubicBezTo>
                        <a:pt x="525" y="170"/>
                        <a:pt x="525" y="170"/>
                        <a:pt x="525" y="170"/>
                      </a:cubicBezTo>
                      <a:cubicBezTo>
                        <a:pt x="523" y="170"/>
                        <a:pt x="523" y="170"/>
                        <a:pt x="523" y="170"/>
                      </a:cubicBezTo>
                      <a:cubicBezTo>
                        <a:pt x="522" y="167"/>
                        <a:pt x="522" y="167"/>
                        <a:pt x="522" y="167"/>
                      </a:cubicBezTo>
                      <a:cubicBezTo>
                        <a:pt x="522" y="164"/>
                        <a:pt x="522" y="164"/>
                        <a:pt x="522" y="164"/>
                      </a:cubicBezTo>
                      <a:cubicBezTo>
                        <a:pt x="521" y="161"/>
                        <a:pt x="521" y="161"/>
                        <a:pt x="521" y="161"/>
                      </a:cubicBezTo>
                      <a:cubicBezTo>
                        <a:pt x="519" y="159"/>
                        <a:pt x="519" y="159"/>
                        <a:pt x="519" y="159"/>
                      </a:cubicBezTo>
                      <a:cubicBezTo>
                        <a:pt x="519" y="156"/>
                        <a:pt x="519" y="156"/>
                        <a:pt x="519" y="156"/>
                      </a:cubicBezTo>
                      <a:cubicBezTo>
                        <a:pt x="521" y="153"/>
                        <a:pt x="521" y="153"/>
                        <a:pt x="521" y="153"/>
                      </a:cubicBezTo>
                      <a:cubicBezTo>
                        <a:pt x="524" y="153"/>
                        <a:pt x="524" y="153"/>
                        <a:pt x="524" y="153"/>
                      </a:cubicBezTo>
                      <a:cubicBezTo>
                        <a:pt x="527" y="150"/>
                        <a:pt x="527" y="150"/>
                        <a:pt x="527" y="150"/>
                      </a:cubicBezTo>
                      <a:cubicBezTo>
                        <a:pt x="531" y="150"/>
                        <a:pt x="531" y="150"/>
                        <a:pt x="531" y="150"/>
                      </a:cubicBezTo>
                      <a:cubicBezTo>
                        <a:pt x="533" y="149"/>
                        <a:pt x="533" y="149"/>
                        <a:pt x="533" y="149"/>
                      </a:cubicBezTo>
                      <a:cubicBezTo>
                        <a:pt x="534" y="147"/>
                        <a:pt x="534" y="147"/>
                        <a:pt x="534" y="147"/>
                      </a:cubicBezTo>
                      <a:cubicBezTo>
                        <a:pt x="537" y="146"/>
                        <a:pt x="537" y="146"/>
                        <a:pt x="537" y="146"/>
                      </a:cubicBezTo>
                      <a:cubicBezTo>
                        <a:pt x="542" y="145"/>
                        <a:pt x="542" y="145"/>
                        <a:pt x="542" y="145"/>
                      </a:cubicBezTo>
                      <a:cubicBezTo>
                        <a:pt x="546" y="143"/>
                        <a:pt x="546" y="143"/>
                        <a:pt x="546" y="143"/>
                      </a:cubicBezTo>
                      <a:cubicBezTo>
                        <a:pt x="548" y="141"/>
                        <a:pt x="548" y="141"/>
                        <a:pt x="548" y="141"/>
                      </a:cubicBezTo>
                      <a:cubicBezTo>
                        <a:pt x="551" y="141"/>
                        <a:pt x="551" y="141"/>
                        <a:pt x="551" y="141"/>
                      </a:cubicBezTo>
                      <a:cubicBezTo>
                        <a:pt x="553" y="142"/>
                        <a:pt x="553" y="142"/>
                        <a:pt x="553" y="142"/>
                      </a:cubicBezTo>
                      <a:cubicBezTo>
                        <a:pt x="555" y="140"/>
                        <a:pt x="555" y="140"/>
                        <a:pt x="555" y="140"/>
                      </a:cubicBezTo>
                      <a:cubicBezTo>
                        <a:pt x="556" y="137"/>
                        <a:pt x="556" y="137"/>
                        <a:pt x="556" y="137"/>
                      </a:cubicBezTo>
                      <a:cubicBezTo>
                        <a:pt x="555" y="135"/>
                        <a:pt x="555" y="135"/>
                        <a:pt x="555" y="135"/>
                      </a:cubicBezTo>
                      <a:cubicBezTo>
                        <a:pt x="554" y="133"/>
                        <a:pt x="554" y="133"/>
                        <a:pt x="554" y="133"/>
                      </a:cubicBezTo>
                      <a:cubicBezTo>
                        <a:pt x="550" y="133"/>
                        <a:pt x="550" y="133"/>
                        <a:pt x="550" y="133"/>
                      </a:cubicBezTo>
                      <a:cubicBezTo>
                        <a:pt x="549" y="133"/>
                        <a:pt x="549" y="133"/>
                        <a:pt x="549" y="133"/>
                      </a:cubicBezTo>
                      <a:cubicBezTo>
                        <a:pt x="549" y="132"/>
                        <a:pt x="549" y="132"/>
                        <a:pt x="549" y="132"/>
                      </a:cubicBezTo>
                      <a:cubicBezTo>
                        <a:pt x="552" y="132"/>
                        <a:pt x="552" y="132"/>
                        <a:pt x="552" y="132"/>
                      </a:cubicBezTo>
                      <a:cubicBezTo>
                        <a:pt x="553" y="132"/>
                        <a:pt x="553" y="132"/>
                        <a:pt x="553" y="132"/>
                      </a:cubicBezTo>
                      <a:cubicBezTo>
                        <a:pt x="556" y="132"/>
                        <a:pt x="556" y="132"/>
                        <a:pt x="556" y="132"/>
                      </a:cubicBezTo>
                      <a:cubicBezTo>
                        <a:pt x="557" y="133"/>
                        <a:pt x="557" y="133"/>
                        <a:pt x="557" y="133"/>
                      </a:cubicBezTo>
                      <a:cubicBezTo>
                        <a:pt x="558" y="137"/>
                        <a:pt x="558" y="137"/>
                        <a:pt x="558" y="137"/>
                      </a:cubicBezTo>
                      <a:cubicBezTo>
                        <a:pt x="559" y="137"/>
                        <a:pt x="559" y="137"/>
                        <a:pt x="559" y="137"/>
                      </a:cubicBezTo>
                      <a:cubicBezTo>
                        <a:pt x="560" y="136"/>
                        <a:pt x="560" y="136"/>
                        <a:pt x="560" y="136"/>
                      </a:cubicBezTo>
                      <a:cubicBezTo>
                        <a:pt x="563" y="134"/>
                        <a:pt x="563" y="134"/>
                        <a:pt x="563" y="134"/>
                      </a:cubicBezTo>
                      <a:cubicBezTo>
                        <a:pt x="567" y="134"/>
                        <a:pt x="567" y="134"/>
                        <a:pt x="567" y="134"/>
                      </a:cubicBezTo>
                      <a:cubicBezTo>
                        <a:pt x="570" y="133"/>
                        <a:pt x="570" y="133"/>
                        <a:pt x="570" y="133"/>
                      </a:cubicBezTo>
                      <a:cubicBezTo>
                        <a:pt x="572" y="131"/>
                        <a:pt x="572" y="131"/>
                        <a:pt x="572" y="131"/>
                      </a:cubicBezTo>
                      <a:cubicBezTo>
                        <a:pt x="574" y="130"/>
                        <a:pt x="574" y="130"/>
                        <a:pt x="574" y="130"/>
                      </a:cubicBezTo>
                      <a:cubicBezTo>
                        <a:pt x="577" y="132"/>
                        <a:pt x="577" y="132"/>
                        <a:pt x="577" y="132"/>
                      </a:cubicBezTo>
                      <a:cubicBezTo>
                        <a:pt x="580" y="132"/>
                        <a:pt x="580" y="132"/>
                        <a:pt x="580" y="132"/>
                      </a:cubicBezTo>
                      <a:cubicBezTo>
                        <a:pt x="584" y="131"/>
                        <a:pt x="584" y="131"/>
                        <a:pt x="584" y="131"/>
                      </a:cubicBezTo>
                      <a:cubicBezTo>
                        <a:pt x="586" y="132"/>
                        <a:pt x="586" y="132"/>
                        <a:pt x="586" y="132"/>
                      </a:cubicBezTo>
                      <a:cubicBezTo>
                        <a:pt x="589" y="133"/>
                        <a:pt x="589" y="133"/>
                        <a:pt x="589" y="133"/>
                      </a:cubicBezTo>
                      <a:cubicBezTo>
                        <a:pt x="594" y="133"/>
                        <a:pt x="594" y="133"/>
                        <a:pt x="594" y="133"/>
                      </a:cubicBezTo>
                      <a:cubicBezTo>
                        <a:pt x="595" y="134"/>
                        <a:pt x="595" y="134"/>
                        <a:pt x="595" y="134"/>
                      </a:cubicBezTo>
                      <a:cubicBezTo>
                        <a:pt x="596" y="134"/>
                        <a:pt x="596" y="134"/>
                        <a:pt x="596" y="134"/>
                      </a:cubicBezTo>
                      <a:cubicBezTo>
                        <a:pt x="601" y="138"/>
                        <a:pt x="601" y="138"/>
                        <a:pt x="601" y="138"/>
                      </a:cubicBezTo>
                      <a:cubicBezTo>
                        <a:pt x="603" y="139"/>
                        <a:pt x="603" y="139"/>
                        <a:pt x="603" y="139"/>
                      </a:cubicBezTo>
                      <a:cubicBezTo>
                        <a:pt x="607" y="138"/>
                        <a:pt x="607" y="138"/>
                        <a:pt x="607" y="138"/>
                      </a:cubicBezTo>
                      <a:cubicBezTo>
                        <a:pt x="608" y="136"/>
                        <a:pt x="608" y="136"/>
                        <a:pt x="608" y="136"/>
                      </a:cubicBezTo>
                      <a:cubicBezTo>
                        <a:pt x="611" y="137"/>
                        <a:pt x="611" y="137"/>
                        <a:pt x="611" y="137"/>
                      </a:cubicBezTo>
                      <a:cubicBezTo>
                        <a:pt x="613" y="138"/>
                        <a:pt x="613" y="138"/>
                        <a:pt x="613" y="138"/>
                      </a:cubicBezTo>
                      <a:cubicBezTo>
                        <a:pt x="616" y="138"/>
                        <a:pt x="616" y="138"/>
                        <a:pt x="616" y="138"/>
                      </a:cubicBezTo>
                      <a:cubicBezTo>
                        <a:pt x="618" y="139"/>
                        <a:pt x="618" y="139"/>
                        <a:pt x="618" y="139"/>
                      </a:cubicBezTo>
                      <a:cubicBezTo>
                        <a:pt x="621" y="139"/>
                        <a:pt x="621" y="139"/>
                        <a:pt x="621" y="139"/>
                      </a:cubicBezTo>
                      <a:cubicBezTo>
                        <a:pt x="625" y="137"/>
                        <a:pt x="625" y="137"/>
                        <a:pt x="625" y="137"/>
                      </a:cubicBezTo>
                      <a:cubicBezTo>
                        <a:pt x="628" y="135"/>
                        <a:pt x="628" y="135"/>
                        <a:pt x="628" y="135"/>
                      </a:cubicBezTo>
                      <a:cubicBezTo>
                        <a:pt x="631" y="135"/>
                        <a:pt x="631" y="135"/>
                        <a:pt x="631" y="135"/>
                      </a:cubicBezTo>
                      <a:cubicBezTo>
                        <a:pt x="633" y="137"/>
                        <a:pt x="633" y="137"/>
                        <a:pt x="633" y="137"/>
                      </a:cubicBezTo>
                      <a:cubicBezTo>
                        <a:pt x="635" y="137"/>
                        <a:pt x="635" y="137"/>
                        <a:pt x="635" y="137"/>
                      </a:cubicBezTo>
                      <a:cubicBezTo>
                        <a:pt x="638" y="135"/>
                        <a:pt x="638" y="135"/>
                        <a:pt x="638" y="135"/>
                      </a:cubicBezTo>
                      <a:cubicBezTo>
                        <a:pt x="641" y="136"/>
                        <a:pt x="641" y="136"/>
                        <a:pt x="641" y="136"/>
                      </a:cubicBezTo>
                      <a:cubicBezTo>
                        <a:pt x="644" y="136"/>
                        <a:pt x="644" y="136"/>
                        <a:pt x="644" y="136"/>
                      </a:cubicBezTo>
                      <a:cubicBezTo>
                        <a:pt x="645" y="134"/>
                        <a:pt x="645" y="134"/>
                        <a:pt x="645" y="134"/>
                      </a:cubicBezTo>
                      <a:cubicBezTo>
                        <a:pt x="643" y="133"/>
                        <a:pt x="643" y="133"/>
                        <a:pt x="643" y="133"/>
                      </a:cubicBezTo>
                      <a:cubicBezTo>
                        <a:pt x="643" y="131"/>
                        <a:pt x="643" y="131"/>
                        <a:pt x="643" y="131"/>
                      </a:cubicBezTo>
                      <a:cubicBezTo>
                        <a:pt x="644" y="130"/>
                        <a:pt x="644" y="130"/>
                        <a:pt x="644" y="130"/>
                      </a:cubicBezTo>
                      <a:cubicBezTo>
                        <a:pt x="645" y="132"/>
                        <a:pt x="645" y="132"/>
                        <a:pt x="645" y="132"/>
                      </a:cubicBezTo>
                      <a:cubicBezTo>
                        <a:pt x="647" y="134"/>
                        <a:pt x="647" y="134"/>
                        <a:pt x="647" y="134"/>
                      </a:cubicBezTo>
                      <a:cubicBezTo>
                        <a:pt x="650" y="134"/>
                        <a:pt x="650" y="134"/>
                        <a:pt x="650" y="134"/>
                      </a:cubicBezTo>
                      <a:cubicBezTo>
                        <a:pt x="651" y="133"/>
                        <a:pt x="651" y="133"/>
                        <a:pt x="651" y="133"/>
                      </a:cubicBezTo>
                      <a:cubicBezTo>
                        <a:pt x="656" y="133"/>
                        <a:pt x="656" y="133"/>
                        <a:pt x="656" y="133"/>
                      </a:cubicBezTo>
                      <a:cubicBezTo>
                        <a:pt x="662" y="130"/>
                        <a:pt x="662" y="130"/>
                        <a:pt x="662" y="130"/>
                      </a:cubicBezTo>
                      <a:cubicBezTo>
                        <a:pt x="665" y="128"/>
                        <a:pt x="665" y="128"/>
                        <a:pt x="665" y="128"/>
                      </a:cubicBezTo>
                      <a:cubicBezTo>
                        <a:pt x="666" y="126"/>
                        <a:pt x="666" y="126"/>
                        <a:pt x="666" y="126"/>
                      </a:cubicBezTo>
                      <a:cubicBezTo>
                        <a:pt x="666" y="124"/>
                        <a:pt x="666" y="124"/>
                        <a:pt x="666" y="124"/>
                      </a:cubicBezTo>
                      <a:cubicBezTo>
                        <a:pt x="667" y="123"/>
                        <a:pt x="667" y="123"/>
                        <a:pt x="667" y="123"/>
                      </a:cubicBezTo>
                      <a:cubicBezTo>
                        <a:pt x="669" y="124"/>
                        <a:pt x="669" y="124"/>
                        <a:pt x="669" y="124"/>
                      </a:cubicBezTo>
                      <a:cubicBezTo>
                        <a:pt x="672" y="123"/>
                        <a:pt x="672" y="123"/>
                        <a:pt x="672" y="123"/>
                      </a:cubicBezTo>
                      <a:cubicBezTo>
                        <a:pt x="675" y="120"/>
                        <a:pt x="675" y="120"/>
                        <a:pt x="675" y="120"/>
                      </a:cubicBezTo>
                      <a:cubicBezTo>
                        <a:pt x="677" y="119"/>
                        <a:pt x="677" y="119"/>
                        <a:pt x="677" y="119"/>
                      </a:cubicBezTo>
                      <a:cubicBezTo>
                        <a:pt x="677" y="116"/>
                        <a:pt x="677" y="116"/>
                        <a:pt x="677" y="116"/>
                      </a:cubicBezTo>
                      <a:cubicBezTo>
                        <a:pt x="678" y="113"/>
                        <a:pt x="678" y="113"/>
                        <a:pt x="678" y="113"/>
                      </a:cubicBezTo>
                      <a:cubicBezTo>
                        <a:pt x="679" y="112"/>
                        <a:pt x="679" y="112"/>
                        <a:pt x="679" y="112"/>
                      </a:cubicBezTo>
                      <a:cubicBezTo>
                        <a:pt x="679" y="108"/>
                        <a:pt x="679" y="108"/>
                        <a:pt x="679" y="108"/>
                      </a:cubicBezTo>
                      <a:cubicBezTo>
                        <a:pt x="679" y="106"/>
                        <a:pt x="679" y="106"/>
                        <a:pt x="679" y="106"/>
                      </a:cubicBezTo>
                      <a:cubicBezTo>
                        <a:pt x="675" y="103"/>
                        <a:pt x="675" y="103"/>
                        <a:pt x="675" y="103"/>
                      </a:cubicBezTo>
                      <a:cubicBezTo>
                        <a:pt x="671" y="101"/>
                        <a:pt x="671" y="101"/>
                        <a:pt x="671" y="101"/>
                      </a:cubicBezTo>
                      <a:cubicBezTo>
                        <a:pt x="667" y="97"/>
                        <a:pt x="667" y="97"/>
                        <a:pt x="667" y="97"/>
                      </a:cubicBezTo>
                      <a:cubicBezTo>
                        <a:pt x="667" y="95"/>
                        <a:pt x="667" y="95"/>
                        <a:pt x="667" y="95"/>
                      </a:cubicBezTo>
                      <a:cubicBezTo>
                        <a:pt x="665" y="93"/>
                        <a:pt x="665" y="93"/>
                        <a:pt x="665" y="93"/>
                      </a:cubicBezTo>
                      <a:cubicBezTo>
                        <a:pt x="660" y="92"/>
                        <a:pt x="660" y="92"/>
                        <a:pt x="660" y="92"/>
                      </a:cubicBezTo>
                      <a:cubicBezTo>
                        <a:pt x="658" y="89"/>
                        <a:pt x="658" y="89"/>
                        <a:pt x="658" y="89"/>
                      </a:cubicBezTo>
                      <a:cubicBezTo>
                        <a:pt x="657" y="86"/>
                        <a:pt x="657" y="86"/>
                        <a:pt x="657" y="86"/>
                      </a:cubicBezTo>
                      <a:cubicBezTo>
                        <a:pt x="655" y="85"/>
                        <a:pt x="655" y="85"/>
                        <a:pt x="655" y="85"/>
                      </a:cubicBezTo>
                      <a:cubicBezTo>
                        <a:pt x="654" y="86"/>
                        <a:pt x="654" y="86"/>
                        <a:pt x="654" y="86"/>
                      </a:cubicBezTo>
                      <a:cubicBezTo>
                        <a:pt x="652" y="87"/>
                        <a:pt x="652" y="87"/>
                        <a:pt x="652" y="87"/>
                      </a:cubicBezTo>
                      <a:cubicBezTo>
                        <a:pt x="651" y="86"/>
                        <a:pt x="651" y="86"/>
                        <a:pt x="651" y="86"/>
                      </a:cubicBezTo>
                      <a:cubicBezTo>
                        <a:pt x="650" y="83"/>
                        <a:pt x="650" y="83"/>
                        <a:pt x="650" y="83"/>
                      </a:cubicBezTo>
                      <a:cubicBezTo>
                        <a:pt x="648" y="82"/>
                        <a:pt x="648" y="82"/>
                        <a:pt x="648" y="82"/>
                      </a:cubicBezTo>
                      <a:cubicBezTo>
                        <a:pt x="641" y="82"/>
                        <a:pt x="641" y="82"/>
                        <a:pt x="641" y="82"/>
                      </a:cubicBezTo>
                      <a:cubicBezTo>
                        <a:pt x="638" y="82"/>
                        <a:pt x="638" y="82"/>
                        <a:pt x="638" y="82"/>
                      </a:cubicBezTo>
                      <a:cubicBezTo>
                        <a:pt x="638" y="85"/>
                        <a:pt x="638" y="85"/>
                        <a:pt x="638" y="85"/>
                      </a:cubicBezTo>
                      <a:cubicBezTo>
                        <a:pt x="637" y="87"/>
                        <a:pt x="637" y="87"/>
                        <a:pt x="637" y="87"/>
                      </a:cubicBezTo>
                      <a:cubicBezTo>
                        <a:pt x="636" y="85"/>
                        <a:pt x="636" y="85"/>
                        <a:pt x="636" y="85"/>
                      </a:cubicBezTo>
                      <a:cubicBezTo>
                        <a:pt x="634" y="85"/>
                        <a:pt x="634" y="85"/>
                        <a:pt x="634" y="85"/>
                      </a:cubicBezTo>
                      <a:cubicBezTo>
                        <a:pt x="629" y="88"/>
                        <a:pt x="629" y="88"/>
                        <a:pt x="629" y="88"/>
                      </a:cubicBezTo>
                      <a:cubicBezTo>
                        <a:pt x="626" y="89"/>
                        <a:pt x="626" y="89"/>
                        <a:pt x="626" y="89"/>
                      </a:cubicBezTo>
                      <a:cubicBezTo>
                        <a:pt x="622" y="87"/>
                        <a:pt x="622" y="87"/>
                        <a:pt x="622" y="87"/>
                      </a:cubicBezTo>
                      <a:cubicBezTo>
                        <a:pt x="619" y="86"/>
                        <a:pt x="619" y="86"/>
                        <a:pt x="619" y="86"/>
                      </a:cubicBezTo>
                      <a:cubicBezTo>
                        <a:pt x="616" y="85"/>
                        <a:pt x="616" y="85"/>
                        <a:pt x="616" y="85"/>
                      </a:cubicBezTo>
                      <a:cubicBezTo>
                        <a:pt x="615" y="82"/>
                        <a:pt x="615" y="82"/>
                        <a:pt x="615" y="82"/>
                      </a:cubicBezTo>
                      <a:cubicBezTo>
                        <a:pt x="615" y="80"/>
                        <a:pt x="615" y="80"/>
                        <a:pt x="615" y="80"/>
                      </a:cubicBezTo>
                      <a:cubicBezTo>
                        <a:pt x="617" y="80"/>
                        <a:pt x="617" y="80"/>
                        <a:pt x="617" y="80"/>
                      </a:cubicBezTo>
                      <a:cubicBezTo>
                        <a:pt x="619" y="82"/>
                        <a:pt x="619" y="82"/>
                        <a:pt x="619" y="82"/>
                      </a:cubicBezTo>
                      <a:cubicBezTo>
                        <a:pt x="622" y="84"/>
                        <a:pt x="622" y="84"/>
                        <a:pt x="622" y="84"/>
                      </a:cubicBezTo>
                      <a:cubicBezTo>
                        <a:pt x="623" y="83"/>
                        <a:pt x="623" y="83"/>
                        <a:pt x="623" y="83"/>
                      </a:cubicBezTo>
                      <a:cubicBezTo>
                        <a:pt x="622" y="81"/>
                        <a:pt x="622" y="81"/>
                        <a:pt x="622" y="81"/>
                      </a:cubicBezTo>
                      <a:cubicBezTo>
                        <a:pt x="619" y="78"/>
                        <a:pt x="619" y="78"/>
                        <a:pt x="619" y="78"/>
                      </a:cubicBezTo>
                      <a:cubicBezTo>
                        <a:pt x="619" y="75"/>
                        <a:pt x="619" y="75"/>
                        <a:pt x="619" y="75"/>
                      </a:cubicBezTo>
                      <a:cubicBezTo>
                        <a:pt x="620" y="74"/>
                        <a:pt x="620" y="74"/>
                        <a:pt x="620" y="74"/>
                      </a:cubicBezTo>
                      <a:cubicBezTo>
                        <a:pt x="622" y="76"/>
                        <a:pt x="622" y="76"/>
                        <a:pt x="622" y="76"/>
                      </a:cubicBezTo>
                      <a:cubicBezTo>
                        <a:pt x="625" y="78"/>
                        <a:pt x="625" y="78"/>
                        <a:pt x="625" y="78"/>
                      </a:cubicBezTo>
                      <a:cubicBezTo>
                        <a:pt x="628" y="79"/>
                        <a:pt x="628" y="79"/>
                        <a:pt x="628" y="79"/>
                      </a:cubicBezTo>
                      <a:cubicBezTo>
                        <a:pt x="633" y="77"/>
                        <a:pt x="633" y="77"/>
                        <a:pt x="633" y="77"/>
                      </a:cubicBezTo>
                      <a:cubicBezTo>
                        <a:pt x="638" y="72"/>
                        <a:pt x="638" y="72"/>
                        <a:pt x="638" y="72"/>
                      </a:cubicBezTo>
                      <a:cubicBezTo>
                        <a:pt x="638" y="70"/>
                        <a:pt x="638" y="70"/>
                        <a:pt x="638" y="70"/>
                      </a:cubicBezTo>
                      <a:cubicBezTo>
                        <a:pt x="637" y="68"/>
                        <a:pt x="637" y="68"/>
                        <a:pt x="637" y="68"/>
                      </a:cubicBezTo>
                      <a:cubicBezTo>
                        <a:pt x="636" y="66"/>
                        <a:pt x="636" y="66"/>
                        <a:pt x="636" y="66"/>
                      </a:cubicBezTo>
                      <a:cubicBezTo>
                        <a:pt x="636" y="64"/>
                        <a:pt x="636" y="64"/>
                        <a:pt x="636" y="64"/>
                      </a:cubicBezTo>
                      <a:cubicBezTo>
                        <a:pt x="637" y="62"/>
                        <a:pt x="637" y="62"/>
                        <a:pt x="637" y="62"/>
                      </a:cubicBezTo>
                      <a:cubicBezTo>
                        <a:pt x="637" y="61"/>
                        <a:pt x="637" y="61"/>
                        <a:pt x="637" y="61"/>
                      </a:cubicBezTo>
                      <a:cubicBezTo>
                        <a:pt x="634" y="58"/>
                        <a:pt x="634" y="58"/>
                        <a:pt x="634" y="58"/>
                      </a:cubicBezTo>
                      <a:cubicBezTo>
                        <a:pt x="632" y="55"/>
                        <a:pt x="632" y="55"/>
                        <a:pt x="632" y="55"/>
                      </a:cubicBezTo>
                      <a:cubicBezTo>
                        <a:pt x="630" y="54"/>
                        <a:pt x="630" y="54"/>
                        <a:pt x="630" y="54"/>
                      </a:cubicBezTo>
                      <a:cubicBezTo>
                        <a:pt x="628" y="54"/>
                        <a:pt x="628" y="54"/>
                        <a:pt x="628" y="54"/>
                      </a:cubicBezTo>
                      <a:cubicBezTo>
                        <a:pt x="626" y="58"/>
                        <a:pt x="626" y="58"/>
                        <a:pt x="626" y="58"/>
                      </a:cubicBezTo>
                      <a:cubicBezTo>
                        <a:pt x="621" y="61"/>
                        <a:pt x="621" y="61"/>
                        <a:pt x="621" y="61"/>
                      </a:cubicBezTo>
                      <a:cubicBezTo>
                        <a:pt x="618" y="60"/>
                        <a:pt x="618" y="60"/>
                        <a:pt x="618" y="60"/>
                      </a:cubicBezTo>
                      <a:cubicBezTo>
                        <a:pt x="615" y="60"/>
                        <a:pt x="615" y="60"/>
                        <a:pt x="615" y="60"/>
                      </a:cubicBezTo>
                      <a:cubicBezTo>
                        <a:pt x="612" y="64"/>
                        <a:pt x="612" y="64"/>
                        <a:pt x="612" y="64"/>
                      </a:cubicBezTo>
                      <a:cubicBezTo>
                        <a:pt x="611" y="64"/>
                        <a:pt x="611" y="64"/>
                        <a:pt x="611" y="64"/>
                      </a:cubicBezTo>
                      <a:cubicBezTo>
                        <a:pt x="609" y="62"/>
                        <a:pt x="609" y="62"/>
                        <a:pt x="609" y="62"/>
                      </a:cubicBezTo>
                      <a:cubicBezTo>
                        <a:pt x="608" y="60"/>
                        <a:pt x="608" y="60"/>
                        <a:pt x="608" y="60"/>
                      </a:cubicBezTo>
                      <a:cubicBezTo>
                        <a:pt x="605" y="61"/>
                        <a:pt x="605" y="61"/>
                        <a:pt x="605" y="61"/>
                      </a:cubicBezTo>
                      <a:cubicBezTo>
                        <a:pt x="603" y="62"/>
                        <a:pt x="603" y="62"/>
                        <a:pt x="603" y="62"/>
                      </a:cubicBezTo>
                      <a:cubicBezTo>
                        <a:pt x="601" y="61"/>
                        <a:pt x="601" y="61"/>
                        <a:pt x="601" y="61"/>
                      </a:cubicBezTo>
                      <a:cubicBezTo>
                        <a:pt x="598" y="59"/>
                        <a:pt x="598" y="59"/>
                        <a:pt x="598" y="59"/>
                      </a:cubicBezTo>
                      <a:cubicBezTo>
                        <a:pt x="595" y="58"/>
                        <a:pt x="595" y="58"/>
                        <a:pt x="595" y="58"/>
                      </a:cubicBezTo>
                      <a:cubicBezTo>
                        <a:pt x="592" y="56"/>
                        <a:pt x="592" y="56"/>
                        <a:pt x="592" y="56"/>
                      </a:cubicBezTo>
                      <a:cubicBezTo>
                        <a:pt x="589" y="55"/>
                        <a:pt x="589" y="55"/>
                        <a:pt x="589" y="55"/>
                      </a:cubicBezTo>
                      <a:cubicBezTo>
                        <a:pt x="586" y="53"/>
                        <a:pt x="586" y="53"/>
                        <a:pt x="586" y="53"/>
                      </a:cubicBezTo>
                      <a:cubicBezTo>
                        <a:pt x="581" y="52"/>
                        <a:pt x="581" y="52"/>
                        <a:pt x="581" y="52"/>
                      </a:cubicBezTo>
                      <a:cubicBezTo>
                        <a:pt x="574" y="52"/>
                        <a:pt x="574" y="52"/>
                        <a:pt x="574" y="52"/>
                      </a:cubicBezTo>
                      <a:cubicBezTo>
                        <a:pt x="571" y="54"/>
                        <a:pt x="571" y="54"/>
                        <a:pt x="571" y="54"/>
                      </a:cubicBezTo>
                      <a:cubicBezTo>
                        <a:pt x="566" y="56"/>
                        <a:pt x="566" y="56"/>
                        <a:pt x="566" y="56"/>
                      </a:cubicBezTo>
                      <a:cubicBezTo>
                        <a:pt x="561" y="57"/>
                        <a:pt x="561" y="57"/>
                        <a:pt x="561" y="57"/>
                      </a:cubicBezTo>
                      <a:cubicBezTo>
                        <a:pt x="557" y="58"/>
                        <a:pt x="557" y="58"/>
                        <a:pt x="557" y="58"/>
                      </a:cubicBezTo>
                      <a:cubicBezTo>
                        <a:pt x="554" y="57"/>
                        <a:pt x="554" y="57"/>
                        <a:pt x="554" y="57"/>
                      </a:cubicBezTo>
                      <a:cubicBezTo>
                        <a:pt x="550" y="58"/>
                        <a:pt x="550" y="58"/>
                        <a:pt x="550" y="58"/>
                      </a:cubicBezTo>
                      <a:cubicBezTo>
                        <a:pt x="549" y="59"/>
                        <a:pt x="549" y="59"/>
                        <a:pt x="549" y="59"/>
                      </a:cubicBezTo>
                      <a:cubicBezTo>
                        <a:pt x="550" y="64"/>
                        <a:pt x="550" y="64"/>
                        <a:pt x="550" y="64"/>
                      </a:cubicBezTo>
                      <a:cubicBezTo>
                        <a:pt x="550" y="67"/>
                        <a:pt x="550" y="67"/>
                        <a:pt x="550" y="67"/>
                      </a:cubicBezTo>
                      <a:cubicBezTo>
                        <a:pt x="549" y="67"/>
                        <a:pt x="549" y="67"/>
                        <a:pt x="549" y="67"/>
                      </a:cubicBezTo>
                      <a:cubicBezTo>
                        <a:pt x="547" y="65"/>
                        <a:pt x="547" y="65"/>
                        <a:pt x="547" y="65"/>
                      </a:cubicBezTo>
                      <a:cubicBezTo>
                        <a:pt x="545" y="60"/>
                        <a:pt x="545" y="60"/>
                        <a:pt x="545" y="60"/>
                      </a:cubicBezTo>
                      <a:cubicBezTo>
                        <a:pt x="544" y="57"/>
                        <a:pt x="544" y="57"/>
                        <a:pt x="544" y="57"/>
                      </a:cubicBezTo>
                      <a:cubicBezTo>
                        <a:pt x="543" y="57"/>
                        <a:pt x="543" y="57"/>
                        <a:pt x="543" y="57"/>
                      </a:cubicBezTo>
                      <a:cubicBezTo>
                        <a:pt x="540" y="58"/>
                        <a:pt x="540" y="58"/>
                        <a:pt x="540" y="58"/>
                      </a:cubicBezTo>
                      <a:cubicBezTo>
                        <a:pt x="537" y="58"/>
                        <a:pt x="537" y="58"/>
                        <a:pt x="537" y="58"/>
                      </a:cubicBezTo>
                      <a:cubicBezTo>
                        <a:pt x="532" y="58"/>
                        <a:pt x="532" y="58"/>
                        <a:pt x="532" y="58"/>
                      </a:cubicBezTo>
                      <a:cubicBezTo>
                        <a:pt x="530" y="58"/>
                        <a:pt x="530" y="58"/>
                        <a:pt x="530" y="58"/>
                      </a:cubicBezTo>
                      <a:cubicBezTo>
                        <a:pt x="530" y="58"/>
                        <a:pt x="526" y="60"/>
                        <a:pt x="526" y="60"/>
                      </a:cubicBezTo>
                      <a:cubicBezTo>
                        <a:pt x="526" y="61"/>
                        <a:pt x="524" y="64"/>
                        <a:pt x="524" y="64"/>
                      </a:cubicBezTo>
                      <a:cubicBezTo>
                        <a:pt x="523" y="71"/>
                        <a:pt x="523" y="71"/>
                        <a:pt x="523" y="71"/>
                      </a:cubicBezTo>
                      <a:cubicBezTo>
                        <a:pt x="521" y="73"/>
                        <a:pt x="521" y="73"/>
                        <a:pt x="521" y="73"/>
                      </a:cubicBezTo>
                      <a:cubicBezTo>
                        <a:pt x="520" y="74"/>
                        <a:pt x="520" y="74"/>
                        <a:pt x="520" y="74"/>
                      </a:cubicBezTo>
                      <a:cubicBezTo>
                        <a:pt x="519" y="72"/>
                        <a:pt x="519" y="72"/>
                        <a:pt x="519" y="72"/>
                      </a:cubicBezTo>
                      <a:cubicBezTo>
                        <a:pt x="521" y="68"/>
                        <a:pt x="521" y="68"/>
                        <a:pt x="521" y="68"/>
                      </a:cubicBezTo>
                      <a:cubicBezTo>
                        <a:pt x="522" y="66"/>
                        <a:pt x="522" y="66"/>
                        <a:pt x="522" y="66"/>
                      </a:cubicBezTo>
                      <a:cubicBezTo>
                        <a:pt x="521" y="64"/>
                        <a:pt x="521" y="64"/>
                        <a:pt x="521" y="64"/>
                      </a:cubicBezTo>
                      <a:cubicBezTo>
                        <a:pt x="519" y="65"/>
                        <a:pt x="519" y="65"/>
                        <a:pt x="519" y="65"/>
                      </a:cubicBezTo>
                      <a:cubicBezTo>
                        <a:pt x="515" y="65"/>
                        <a:pt x="515" y="65"/>
                        <a:pt x="515" y="65"/>
                      </a:cubicBezTo>
                      <a:cubicBezTo>
                        <a:pt x="513" y="67"/>
                        <a:pt x="513" y="67"/>
                        <a:pt x="513" y="67"/>
                      </a:cubicBezTo>
                      <a:cubicBezTo>
                        <a:pt x="513" y="68"/>
                        <a:pt x="513" y="68"/>
                        <a:pt x="513" y="68"/>
                      </a:cubicBezTo>
                      <a:cubicBezTo>
                        <a:pt x="512" y="71"/>
                        <a:pt x="512" y="71"/>
                        <a:pt x="512" y="71"/>
                      </a:cubicBezTo>
                      <a:cubicBezTo>
                        <a:pt x="512" y="75"/>
                        <a:pt x="512" y="75"/>
                        <a:pt x="512" y="75"/>
                      </a:cubicBezTo>
                      <a:cubicBezTo>
                        <a:pt x="509" y="76"/>
                        <a:pt x="509" y="76"/>
                        <a:pt x="509" y="76"/>
                      </a:cubicBezTo>
                      <a:cubicBezTo>
                        <a:pt x="508" y="75"/>
                        <a:pt x="508" y="75"/>
                        <a:pt x="508" y="75"/>
                      </a:cubicBezTo>
                      <a:cubicBezTo>
                        <a:pt x="509" y="72"/>
                        <a:pt x="509" y="72"/>
                        <a:pt x="509" y="72"/>
                      </a:cubicBezTo>
                      <a:cubicBezTo>
                        <a:pt x="510" y="69"/>
                        <a:pt x="510" y="69"/>
                        <a:pt x="510" y="69"/>
                      </a:cubicBezTo>
                      <a:cubicBezTo>
                        <a:pt x="510" y="63"/>
                        <a:pt x="510" y="63"/>
                        <a:pt x="510" y="63"/>
                      </a:cubicBezTo>
                      <a:cubicBezTo>
                        <a:pt x="511" y="60"/>
                        <a:pt x="511" y="60"/>
                        <a:pt x="511" y="60"/>
                      </a:cubicBezTo>
                      <a:cubicBezTo>
                        <a:pt x="517" y="55"/>
                        <a:pt x="517" y="55"/>
                        <a:pt x="517" y="55"/>
                      </a:cubicBezTo>
                      <a:cubicBezTo>
                        <a:pt x="522" y="52"/>
                        <a:pt x="522" y="52"/>
                        <a:pt x="522" y="52"/>
                      </a:cubicBezTo>
                      <a:cubicBezTo>
                        <a:pt x="526" y="52"/>
                        <a:pt x="526" y="52"/>
                        <a:pt x="526" y="52"/>
                      </a:cubicBezTo>
                      <a:cubicBezTo>
                        <a:pt x="530" y="54"/>
                        <a:pt x="530" y="54"/>
                        <a:pt x="530" y="54"/>
                      </a:cubicBezTo>
                      <a:cubicBezTo>
                        <a:pt x="534" y="53"/>
                        <a:pt x="534" y="53"/>
                        <a:pt x="534" y="53"/>
                      </a:cubicBezTo>
                      <a:cubicBezTo>
                        <a:pt x="535" y="52"/>
                        <a:pt x="535" y="52"/>
                        <a:pt x="535" y="52"/>
                      </a:cubicBezTo>
                      <a:cubicBezTo>
                        <a:pt x="539" y="52"/>
                        <a:pt x="539" y="52"/>
                        <a:pt x="539" y="52"/>
                      </a:cubicBezTo>
                      <a:cubicBezTo>
                        <a:pt x="542" y="52"/>
                        <a:pt x="542" y="52"/>
                        <a:pt x="542" y="52"/>
                      </a:cubicBezTo>
                      <a:cubicBezTo>
                        <a:pt x="543" y="52"/>
                        <a:pt x="543" y="52"/>
                        <a:pt x="543" y="52"/>
                      </a:cubicBezTo>
                      <a:cubicBezTo>
                        <a:pt x="546" y="50"/>
                        <a:pt x="546" y="50"/>
                        <a:pt x="546" y="50"/>
                      </a:cubicBezTo>
                      <a:cubicBezTo>
                        <a:pt x="547" y="47"/>
                        <a:pt x="547" y="47"/>
                        <a:pt x="547" y="47"/>
                      </a:cubicBezTo>
                      <a:cubicBezTo>
                        <a:pt x="545" y="47"/>
                        <a:pt x="545" y="47"/>
                        <a:pt x="545" y="47"/>
                      </a:cubicBezTo>
                      <a:cubicBezTo>
                        <a:pt x="543" y="44"/>
                        <a:pt x="543" y="44"/>
                        <a:pt x="543" y="44"/>
                      </a:cubicBezTo>
                      <a:cubicBezTo>
                        <a:pt x="542" y="40"/>
                        <a:pt x="542" y="40"/>
                        <a:pt x="542" y="40"/>
                      </a:cubicBezTo>
                      <a:cubicBezTo>
                        <a:pt x="545" y="37"/>
                        <a:pt x="545" y="37"/>
                        <a:pt x="545" y="37"/>
                      </a:cubicBezTo>
                      <a:cubicBezTo>
                        <a:pt x="548" y="36"/>
                        <a:pt x="548" y="36"/>
                        <a:pt x="548" y="36"/>
                      </a:cubicBezTo>
                      <a:cubicBezTo>
                        <a:pt x="551" y="36"/>
                        <a:pt x="551" y="36"/>
                        <a:pt x="551" y="36"/>
                      </a:cubicBezTo>
                      <a:cubicBezTo>
                        <a:pt x="552" y="38"/>
                        <a:pt x="552" y="38"/>
                        <a:pt x="552" y="38"/>
                      </a:cubicBezTo>
                      <a:cubicBezTo>
                        <a:pt x="551" y="40"/>
                        <a:pt x="551" y="40"/>
                        <a:pt x="551" y="40"/>
                      </a:cubicBezTo>
                      <a:cubicBezTo>
                        <a:pt x="549" y="40"/>
                        <a:pt x="549" y="40"/>
                        <a:pt x="549" y="40"/>
                      </a:cubicBezTo>
                      <a:cubicBezTo>
                        <a:pt x="548" y="42"/>
                        <a:pt x="548" y="42"/>
                        <a:pt x="548" y="42"/>
                      </a:cubicBezTo>
                      <a:cubicBezTo>
                        <a:pt x="548" y="46"/>
                        <a:pt x="548" y="46"/>
                        <a:pt x="548" y="46"/>
                      </a:cubicBezTo>
                      <a:cubicBezTo>
                        <a:pt x="550" y="49"/>
                        <a:pt x="550" y="49"/>
                        <a:pt x="550" y="49"/>
                      </a:cubicBezTo>
                      <a:cubicBezTo>
                        <a:pt x="555" y="50"/>
                        <a:pt x="555" y="50"/>
                        <a:pt x="555" y="50"/>
                      </a:cubicBezTo>
                      <a:cubicBezTo>
                        <a:pt x="559" y="47"/>
                        <a:pt x="559" y="47"/>
                        <a:pt x="559" y="47"/>
                      </a:cubicBezTo>
                      <a:cubicBezTo>
                        <a:pt x="562" y="47"/>
                        <a:pt x="562" y="47"/>
                        <a:pt x="562" y="47"/>
                      </a:cubicBezTo>
                      <a:cubicBezTo>
                        <a:pt x="565" y="48"/>
                        <a:pt x="565" y="48"/>
                        <a:pt x="565" y="48"/>
                      </a:cubicBezTo>
                      <a:cubicBezTo>
                        <a:pt x="567" y="47"/>
                        <a:pt x="567" y="47"/>
                        <a:pt x="567" y="47"/>
                      </a:cubicBezTo>
                      <a:cubicBezTo>
                        <a:pt x="573" y="44"/>
                        <a:pt x="573" y="44"/>
                        <a:pt x="573" y="44"/>
                      </a:cubicBezTo>
                      <a:cubicBezTo>
                        <a:pt x="577" y="44"/>
                        <a:pt x="577" y="44"/>
                        <a:pt x="577" y="44"/>
                      </a:cubicBezTo>
                      <a:cubicBezTo>
                        <a:pt x="578" y="46"/>
                        <a:pt x="578" y="46"/>
                        <a:pt x="578" y="46"/>
                      </a:cubicBezTo>
                      <a:cubicBezTo>
                        <a:pt x="580" y="45"/>
                        <a:pt x="580" y="45"/>
                        <a:pt x="580" y="45"/>
                      </a:cubicBezTo>
                      <a:cubicBezTo>
                        <a:pt x="582" y="44"/>
                        <a:pt x="582" y="44"/>
                        <a:pt x="582" y="44"/>
                      </a:cubicBezTo>
                      <a:cubicBezTo>
                        <a:pt x="586" y="44"/>
                        <a:pt x="586" y="44"/>
                        <a:pt x="586" y="44"/>
                      </a:cubicBezTo>
                      <a:cubicBezTo>
                        <a:pt x="589" y="45"/>
                        <a:pt x="589" y="45"/>
                        <a:pt x="589" y="45"/>
                      </a:cubicBezTo>
                      <a:cubicBezTo>
                        <a:pt x="591" y="45"/>
                        <a:pt x="591" y="45"/>
                        <a:pt x="591" y="45"/>
                      </a:cubicBezTo>
                      <a:cubicBezTo>
                        <a:pt x="594" y="47"/>
                        <a:pt x="594" y="47"/>
                        <a:pt x="594" y="47"/>
                      </a:cubicBezTo>
                      <a:cubicBezTo>
                        <a:pt x="601" y="50"/>
                        <a:pt x="601" y="50"/>
                        <a:pt x="601" y="50"/>
                      </a:cubicBezTo>
                      <a:cubicBezTo>
                        <a:pt x="605" y="51"/>
                        <a:pt x="605" y="51"/>
                        <a:pt x="605" y="51"/>
                      </a:cubicBezTo>
                      <a:cubicBezTo>
                        <a:pt x="609" y="50"/>
                        <a:pt x="609" y="50"/>
                        <a:pt x="609" y="50"/>
                      </a:cubicBezTo>
                      <a:cubicBezTo>
                        <a:pt x="610" y="50"/>
                        <a:pt x="610" y="50"/>
                        <a:pt x="610" y="50"/>
                      </a:cubicBezTo>
                      <a:cubicBezTo>
                        <a:pt x="613" y="50"/>
                        <a:pt x="613" y="50"/>
                        <a:pt x="613" y="50"/>
                      </a:cubicBezTo>
                      <a:cubicBezTo>
                        <a:pt x="615" y="47"/>
                        <a:pt x="615" y="47"/>
                        <a:pt x="615" y="47"/>
                      </a:cubicBezTo>
                      <a:cubicBezTo>
                        <a:pt x="617" y="46"/>
                        <a:pt x="617" y="46"/>
                        <a:pt x="617" y="46"/>
                      </a:cubicBezTo>
                      <a:cubicBezTo>
                        <a:pt x="620" y="46"/>
                        <a:pt x="620" y="46"/>
                        <a:pt x="620" y="46"/>
                      </a:cubicBezTo>
                      <a:cubicBezTo>
                        <a:pt x="623" y="47"/>
                        <a:pt x="623" y="47"/>
                        <a:pt x="623" y="47"/>
                      </a:cubicBezTo>
                      <a:cubicBezTo>
                        <a:pt x="625" y="43"/>
                        <a:pt x="625" y="43"/>
                        <a:pt x="625" y="43"/>
                      </a:cubicBezTo>
                      <a:cubicBezTo>
                        <a:pt x="625" y="41"/>
                        <a:pt x="625" y="41"/>
                        <a:pt x="625" y="41"/>
                      </a:cubicBezTo>
                      <a:cubicBezTo>
                        <a:pt x="620" y="37"/>
                        <a:pt x="620" y="37"/>
                        <a:pt x="620" y="37"/>
                      </a:cubicBezTo>
                      <a:cubicBezTo>
                        <a:pt x="618" y="35"/>
                        <a:pt x="618" y="35"/>
                        <a:pt x="618" y="35"/>
                      </a:cubicBezTo>
                      <a:cubicBezTo>
                        <a:pt x="616" y="31"/>
                        <a:pt x="616" y="31"/>
                        <a:pt x="616" y="31"/>
                      </a:cubicBezTo>
                      <a:cubicBezTo>
                        <a:pt x="612" y="28"/>
                        <a:pt x="612" y="28"/>
                        <a:pt x="612" y="28"/>
                      </a:cubicBezTo>
                      <a:cubicBezTo>
                        <a:pt x="607" y="26"/>
                        <a:pt x="607" y="26"/>
                        <a:pt x="607" y="26"/>
                      </a:cubicBezTo>
                      <a:cubicBezTo>
                        <a:pt x="604" y="23"/>
                        <a:pt x="604" y="23"/>
                        <a:pt x="604" y="23"/>
                      </a:cubicBezTo>
                      <a:cubicBezTo>
                        <a:pt x="601" y="22"/>
                        <a:pt x="601" y="22"/>
                        <a:pt x="601" y="22"/>
                      </a:cubicBezTo>
                      <a:cubicBezTo>
                        <a:pt x="597" y="23"/>
                        <a:pt x="597" y="23"/>
                        <a:pt x="597" y="23"/>
                      </a:cubicBezTo>
                      <a:cubicBezTo>
                        <a:pt x="596" y="21"/>
                        <a:pt x="596" y="21"/>
                        <a:pt x="596" y="21"/>
                      </a:cubicBezTo>
                      <a:cubicBezTo>
                        <a:pt x="595" y="20"/>
                        <a:pt x="595" y="20"/>
                        <a:pt x="595" y="20"/>
                      </a:cubicBezTo>
                      <a:cubicBezTo>
                        <a:pt x="591" y="21"/>
                        <a:pt x="591" y="21"/>
                        <a:pt x="591" y="21"/>
                      </a:cubicBezTo>
                      <a:cubicBezTo>
                        <a:pt x="589" y="19"/>
                        <a:pt x="589" y="19"/>
                        <a:pt x="589" y="19"/>
                      </a:cubicBezTo>
                      <a:cubicBezTo>
                        <a:pt x="582" y="19"/>
                        <a:pt x="582" y="19"/>
                        <a:pt x="582" y="19"/>
                      </a:cubicBezTo>
                      <a:cubicBezTo>
                        <a:pt x="578" y="14"/>
                        <a:pt x="578" y="14"/>
                        <a:pt x="578" y="14"/>
                      </a:cubicBezTo>
                      <a:cubicBezTo>
                        <a:pt x="576" y="14"/>
                        <a:pt x="576" y="14"/>
                        <a:pt x="576" y="14"/>
                      </a:cubicBezTo>
                      <a:cubicBezTo>
                        <a:pt x="570" y="10"/>
                        <a:pt x="570" y="10"/>
                        <a:pt x="570" y="10"/>
                      </a:cubicBezTo>
                      <a:cubicBezTo>
                        <a:pt x="568" y="10"/>
                        <a:pt x="568" y="10"/>
                        <a:pt x="568" y="10"/>
                      </a:cubicBezTo>
                      <a:cubicBezTo>
                        <a:pt x="568" y="11"/>
                        <a:pt x="568" y="11"/>
                        <a:pt x="568" y="11"/>
                      </a:cubicBezTo>
                      <a:cubicBezTo>
                        <a:pt x="566" y="13"/>
                        <a:pt x="566" y="13"/>
                        <a:pt x="566" y="13"/>
                      </a:cubicBezTo>
                      <a:cubicBezTo>
                        <a:pt x="561" y="8"/>
                        <a:pt x="561" y="8"/>
                        <a:pt x="561" y="8"/>
                      </a:cubicBezTo>
                      <a:cubicBezTo>
                        <a:pt x="560" y="6"/>
                        <a:pt x="560" y="6"/>
                        <a:pt x="560" y="6"/>
                      </a:cubicBezTo>
                      <a:cubicBezTo>
                        <a:pt x="558" y="4"/>
                        <a:pt x="558" y="4"/>
                        <a:pt x="558" y="4"/>
                      </a:cubicBezTo>
                      <a:cubicBezTo>
                        <a:pt x="556" y="5"/>
                        <a:pt x="556" y="5"/>
                        <a:pt x="556" y="5"/>
                      </a:cubicBezTo>
                      <a:cubicBezTo>
                        <a:pt x="553" y="5"/>
                        <a:pt x="553" y="5"/>
                        <a:pt x="553" y="5"/>
                      </a:cubicBezTo>
                      <a:cubicBezTo>
                        <a:pt x="552" y="4"/>
                        <a:pt x="552" y="4"/>
                        <a:pt x="552" y="4"/>
                      </a:cubicBezTo>
                      <a:cubicBezTo>
                        <a:pt x="545" y="3"/>
                        <a:pt x="545" y="3"/>
                        <a:pt x="545" y="3"/>
                      </a:cubicBezTo>
                      <a:cubicBezTo>
                        <a:pt x="542" y="2"/>
                        <a:pt x="542" y="2"/>
                        <a:pt x="542" y="2"/>
                      </a:cubicBezTo>
                      <a:cubicBezTo>
                        <a:pt x="540" y="4"/>
                        <a:pt x="540" y="4"/>
                        <a:pt x="540" y="4"/>
                      </a:cubicBezTo>
                      <a:cubicBezTo>
                        <a:pt x="538" y="4"/>
                        <a:pt x="538" y="4"/>
                        <a:pt x="538" y="4"/>
                      </a:cubicBezTo>
                      <a:cubicBezTo>
                        <a:pt x="537" y="2"/>
                        <a:pt x="537" y="2"/>
                        <a:pt x="537" y="2"/>
                      </a:cubicBezTo>
                      <a:cubicBezTo>
                        <a:pt x="535" y="1"/>
                        <a:pt x="535" y="1"/>
                        <a:pt x="535" y="1"/>
                      </a:cubicBezTo>
                      <a:cubicBezTo>
                        <a:pt x="529" y="1"/>
                        <a:pt x="529" y="1"/>
                        <a:pt x="529" y="1"/>
                      </a:cubicBezTo>
                      <a:cubicBezTo>
                        <a:pt x="525" y="0"/>
                        <a:pt x="525" y="0"/>
                        <a:pt x="525" y="0"/>
                      </a:cubicBezTo>
                      <a:cubicBezTo>
                        <a:pt x="523" y="1"/>
                        <a:pt x="523" y="1"/>
                        <a:pt x="523" y="1"/>
                      </a:cubicBezTo>
                      <a:cubicBezTo>
                        <a:pt x="521" y="3"/>
                        <a:pt x="521" y="3"/>
                        <a:pt x="521" y="3"/>
                      </a:cubicBezTo>
                      <a:cubicBezTo>
                        <a:pt x="521" y="6"/>
                        <a:pt x="521" y="6"/>
                        <a:pt x="521" y="6"/>
                      </a:cubicBezTo>
                      <a:cubicBezTo>
                        <a:pt x="522" y="9"/>
                        <a:pt x="522" y="9"/>
                        <a:pt x="522" y="9"/>
                      </a:cubicBezTo>
                      <a:cubicBezTo>
                        <a:pt x="522" y="12"/>
                        <a:pt x="522" y="12"/>
                        <a:pt x="522" y="12"/>
                      </a:cubicBezTo>
                      <a:cubicBezTo>
                        <a:pt x="520" y="14"/>
                        <a:pt x="520" y="14"/>
                        <a:pt x="520" y="14"/>
                      </a:cubicBezTo>
                      <a:cubicBezTo>
                        <a:pt x="519" y="12"/>
                        <a:pt x="519" y="12"/>
                        <a:pt x="519" y="12"/>
                      </a:cubicBezTo>
                      <a:cubicBezTo>
                        <a:pt x="517" y="7"/>
                        <a:pt x="517" y="7"/>
                        <a:pt x="517" y="7"/>
                      </a:cubicBezTo>
                      <a:cubicBezTo>
                        <a:pt x="516" y="4"/>
                        <a:pt x="516" y="4"/>
                        <a:pt x="516" y="4"/>
                      </a:cubicBezTo>
                      <a:cubicBezTo>
                        <a:pt x="515" y="3"/>
                        <a:pt x="515" y="3"/>
                        <a:pt x="515" y="3"/>
                      </a:cubicBezTo>
                      <a:cubicBezTo>
                        <a:pt x="513" y="2"/>
                        <a:pt x="513" y="2"/>
                        <a:pt x="513" y="2"/>
                      </a:cubicBezTo>
                      <a:cubicBezTo>
                        <a:pt x="511" y="1"/>
                        <a:pt x="511" y="1"/>
                        <a:pt x="511" y="1"/>
                      </a:cubicBezTo>
                      <a:cubicBezTo>
                        <a:pt x="510" y="3"/>
                        <a:pt x="510" y="3"/>
                        <a:pt x="510" y="3"/>
                      </a:cubicBezTo>
                      <a:cubicBezTo>
                        <a:pt x="509" y="7"/>
                        <a:pt x="509" y="7"/>
                        <a:pt x="509" y="7"/>
                      </a:cubicBezTo>
                      <a:cubicBezTo>
                        <a:pt x="508" y="9"/>
                        <a:pt x="508" y="9"/>
                        <a:pt x="508" y="9"/>
                      </a:cubicBezTo>
                      <a:cubicBezTo>
                        <a:pt x="505" y="9"/>
                        <a:pt x="505" y="9"/>
                        <a:pt x="505" y="9"/>
                      </a:cubicBezTo>
                      <a:cubicBezTo>
                        <a:pt x="503" y="9"/>
                        <a:pt x="503" y="9"/>
                        <a:pt x="503" y="9"/>
                      </a:cubicBezTo>
                      <a:cubicBezTo>
                        <a:pt x="502" y="13"/>
                        <a:pt x="502" y="13"/>
                        <a:pt x="502" y="13"/>
                      </a:cubicBezTo>
                      <a:cubicBezTo>
                        <a:pt x="503" y="16"/>
                        <a:pt x="503" y="16"/>
                        <a:pt x="503" y="16"/>
                      </a:cubicBezTo>
                      <a:cubicBezTo>
                        <a:pt x="504" y="18"/>
                        <a:pt x="504" y="18"/>
                        <a:pt x="504" y="18"/>
                      </a:cubicBezTo>
                      <a:cubicBezTo>
                        <a:pt x="502" y="20"/>
                        <a:pt x="502" y="20"/>
                        <a:pt x="502" y="20"/>
                      </a:cubicBezTo>
                      <a:cubicBezTo>
                        <a:pt x="499" y="25"/>
                        <a:pt x="499" y="25"/>
                        <a:pt x="499" y="25"/>
                      </a:cubicBezTo>
                      <a:cubicBezTo>
                        <a:pt x="499" y="27"/>
                        <a:pt x="499" y="27"/>
                        <a:pt x="499" y="27"/>
                      </a:cubicBezTo>
                      <a:cubicBezTo>
                        <a:pt x="501" y="28"/>
                        <a:pt x="501" y="28"/>
                        <a:pt x="501" y="28"/>
                      </a:cubicBezTo>
                      <a:cubicBezTo>
                        <a:pt x="502" y="31"/>
                        <a:pt x="502" y="31"/>
                        <a:pt x="502" y="31"/>
                      </a:cubicBezTo>
                      <a:cubicBezTo>
                        <a:pt x="501" y="32"/>
                        <a:pt x="501" y="32"/>
                        <a:pt x="501" y="32"/>
                      </a:cubicBezTo>
                      <a:cubicBezTo>
                        <a:pt x="497" y="32"/>
                        <a:pt x="497" y="32"/>
                        <a:pt x="497" y="32"/>
                      </a:cubicBezTo>
                      <a:cubicBezTo>
                        <a:pt x="493" y="29"/>
                        <a:pt x="493" y="29"/>
                        <a:pt x="493" y="29"/>
                      </a:cubicBezTo>
                      <a:cubicBezTo>
                        <a:pt x="489" y="29"/>
                        <a:pt x="489" y="29"/>
                        <a:pt x="489" y="29"/>
                      </a:cubicBezTo>
                      <a:cubicBezTo>
                        <a:pt x="486" y="29"/>
                        <a:pt x="486" y="29"/>
                        <a:pt x="486" y="29"/>
                      </a:cubicBezTo>
                      <a:cubicBezTo>
                        <a:pt x="485" y="35"/>
                        <a:pt x="485" y="35"/>
                        <a:pt x="485" y="35"/>
                      </a:cubicBezTo>
                      <a:cubicBezTo>
                        <a:pt x="486" y="41"/>
                        <a:pt x="486" y="41"/>
                        <a:pt x="486" y="41"/>
                      </a:cubicBezTo>
                      <a:cubicBezTo>
                        <a:pt x="488" y="47"/>
                        <a:pt x="488" y="47"/>
                        <a:pt x="488" y="47"/>
                      </a:cubicBezTo>
                      <a:cubicBezTo>
                        <a:pt x="493" y="49"/>
                        <a:pt x="493" y="49"/>
                        <a:pt x="493" y="49"/>
                      </a:cubicBezTo>
                      <a:cubicBezTo>
                        <a:pt x="495" y="51"/>
                        <a:pt x="495" y="51"/>
                        <a:pt x="495" y="51"/>
                      </a:cubicBezTo>
                      <a:cubicBezTo>
                        <a:pt x="495" y="53"/>
                        <a:pt x="495" y="53"/>
                        <a:pt x="495" y="53"/>
                      </a:cubicBezTo>
                      <a:cubicBezTo>
                        <a:pt x="490" y="52"/>
                        <a:pt x="490" y="52"/>
                        <a:pt x="490" y="52"/>
                      </a:cubicBezTo>
                      <a:cubicBezTo>
                        <a:pt x="486" y="49"/>
                        <a:pt x="486" y="49"/>
                        <a:pt x="486" y="49"/>
                      </a:cubicBezTo>
                      <a:cubicBezTo>
                        <a:pt x="483" y="42"/>
                        <a:pt x="483" y="42"/>
                        <a:pt x="483" y="42"/>
                      </a:cubicBezTo>
                      <a:cubicBezTo>
                        <a:pt x="477" y="37"/>
                        <a:pt x="477" y="37"/>
                        <a:pt x="477" y="37"/>
                      </a:cubicBezTo>
                      <a:cubicBezTo>
                        <a:pt x="475" y="35"/>
                        <a:pt x="475" y="35"/>
                        <a:pt x="475" y="35"/>
                      </a:cubicBezTo>
                      <a:cubicBezTo>
                        <a:pt x="474" y="37"/>
                        <a:pt x="474" y="37"/>
                        <a:pt x="474" y="37"/>
                      </a:cubicBezTo>
                      <a:cubicBezTo>
                        <a:pt x="475" y="39"/>
                        <a:pt x="475" y="39"/>
                        <a:pt x="475" y="39"/>
                      </a:cubicBezTo>
                      <a:cubicBezTo>
                        <a:pt x="475" y="43"/>
                        <a:pt x="475" y="43"/>
                        <a:pt x="475" y="43"/>
                      </a:cubicBezTo>
                      <a:cubicBezTo>
                        <a:pt x="476" y="45"/>
                        <a:pt x="476" y="45"/>
                        <a:pt x="476" y="45"/>
                      </a:cubicBezTo>
                      <a:cubicBezTo>
                        <a:pt x="478" y="49"/>
                        <a:pt x="478" y="49"/>
                        <a:pt x="478" y="49"/>
                      </a:cubicBezTo>
                      <a:cubicBezTo>
                        <a:pt x="477" y="54"/>
                        <a:pt x="477" y="54"/>
                        <a:pt x="477" y="54"/>
                      </a:cubicBezTo>
                      <a:cubicBezTo>
                        <a:pt x="475" y="57"/>
                        <a:pt x="475" y="57"/>
                        <a:pt x="475" y="57"/>
                      </a:cubicBezTo>
                      <a:cubicBezTo>
                        <a:pt x="475" y="51"/>
                        <a:pt x="475" y="51"/>
                        <a:pt x="475" y="51"/>
                      </a:cubicBezTo>
                      <a:cubicBezTo>
                        <a:pt x="474" y="46"/>
                        <a:pt x="474" y="46"/>
                        <a:pt x="474" y="46"/>
                      </a:cubicBezTo>
                      <a:cubicBezTo>
                        <a:pt x="472" y="40"/>
                        <a:pt x="472" y="40"/>
                        <a:pt x="472" y="40"/>
                      </a:cubicBezTo>
                      <a:cubicBezTo>
                        <a:pt x="472" y="37"/>
                        <a:pt x="472" y="37"/>
                        <a:pt x="472" y="37"/>
                      </a:cubicBezTo>
                      <a:cubicBezTo>
                        <a:pt x="469" y="33"/>
                        <a:pt x="469" y="33"/>
                        <a:pt x="469" y="33"/>
                      </a:cubicBezTo>
                      <a:cubicBezTo>
                        <a:pt x="465" y="31"/>
                        <a:pt x="465" y="31"/>
                        <a:pt x="465" y="31"/>
                      </a:cubicBezTo>
                      <a:cubicBezTo>
                        <a:pt x="463" y="36"/>
                        <a:pt x="463" y="36"/>
                        <a:pt x="463" y="36"/>
                      </a:cubicBezTo>
                      <a:cubicBezTo>
                        <a:pt x="461" y="39"/>
                        <a:pt x="461" y="39"/>
                        <a:pt x="461" y="39"/>
                      </a:cubicBezTo>
                      <a:cubicBezTo>
                        <a:pt x="460" y="36"/>
                        <a:pt x="460" y="36"/>
                        <a:pt x="460" y="36"/>
                      </a:cubicBezTo>
                      <a:cubicBezTo>
                        <a:pt x="462" y="33"/>
                        <a:pt x="462" y="33"/>
                        <a:pt x="462" y="33"/>
                      </a:cubicBezTo>
                      <a:cubicBezTo>
                        <a:pt x="462" y="31"/>
                        <a:pt x="462" y="31"/>
                        <a:pt x="462" y="31"/>
                      </a:cubicBezTo>
                      <a:cubicBezTo>
                        <a:pt x="460" y="29"/>
                        <a:pt x="460" y="29"/>
                        <a:pt x="460" y="29"/>
                      </a:cubicBezTo>
                      <a:cubicBezTo>
                        <a:pt x="459" y="26"/>
                        <a:pt x="459" y="26"/>
                        <a:pt x="459" y="26"/>
                      </a:cubicBezTo>
                      <a:cubicBezTo>
                        <a:pt x="458" y="24"/>
                        <a:pt x="458" y="24"/>
                        <a:pt x="458" y="24"/>
                      </a:cubicBezTo>
                      <a:cubicBezTo>
                        <a:pt x="455" y="24"/>
                        <a:pt x="455" y="24"/>
                        <a:pt x="455" y="24"/>
                      </a:cubicBezTo>
                      <a:cubicBezTo>
                        <a:pt x="452" y="26"/>
                        <a:pt x="452" y="26"/>
                        <a:pt x="452" y="26"/>
                      </a:cubicBezTo>
                      <a:cubicBezTo>
                        <a:pt x="451" y="24"/>
                        <a:pt x="451" y="24"/>
                        <a:pt x="451" y="24"/>
                      </a:cubicBezTo>
                      <a:cubicBezTo>
                        <a:pt x="452" y="21"/>
                        <a:pt x="452" y="21"/>
                        <a:pt x="452" y="21"/>
                      </a:cubicBezTo>
                      <a:cubicBezTo>
                        <a:pt x="455" y="19"/>
                        <a:pt x="455" y="19"/>
                        <a:pt x="455" y="19"/>
                      </a:cubicBezTo>
                      <a:cubicBezTo>
                        <a:pt x="451" y="19"/>
                        <a:pt x="451" y="19"/>
                        <a:pt x="451" y="19"/>
                      </a:cubicBezTo>
                      <a:cubicBezTo>
                        <a:pt x="448" y="23"/>
                        <a:pt x="448" y="23"/>
                        <a:pt x="448" y="23"/>
                      </a:cubicBezTo>
                      <a:cubicBezTo>
                        <a:pt x="447" y="26"/>
                        <a:pt x="447" y="26"/>
                        <a:pt x="447" y="26"/>
                      </a:cubicBezTo>
                      <a:cubicBezTo>
                        <a:pt x="444" y="28"/>
                        <a:pt x="444" y="28"/>
                        <a:pt x="444" y="28"/>
                      </a:cubicBezTo>
                      <a:cubicBezTo>
                        <a:pt x="441" y="29"/>
                        <a:pt x="441" y="29"/>
                        <a:pt x="441" y="29"/>
                      </a:cubicBezTo>
                      <a:cubicBezTo>
                        <a:pt x="438" y="36"/>
                        <a:pt x="438" y="36"/>
                        <a:pt x="438" y="36"/>
                      </a:cubicBezTo>
                      <a:cubicBezTo>
                        <a:pt x="437" y="36"/>
                        <a:pt x="437" y="36"/>
                        <a:pt x="437" y="36"/>
                      </a:cubicBezTo>
                      <a:cubicBezTo>
                        <a:pt x="435" y="32"/>
                        <a:pt x="435" y="32"/>
                        <a:pt x="435" y="32"/>
                      </a:cubicBezTo>
                      <a:cubicBezTo>
                        <a:pt x="432" y="29"/>
                        <a:pt x="432" y="29"/>
                        <a:pt x="432" y="29"/>
                      </a:cubicBezTo>
                      <a:cubicBezTo>
                        <a:pt x="430" y="28"/>
                        <a:pt x="430" y="28"/>
                        <a:pt x="430" y="28"/>
                      </a:cubicBezTo>
                      <a:cubicBezTo>
                        <a:pt x="430" y="32"/>
                        <a:pt x="430" y="32"/>
                        <a:pt x="430" y="32"/>
                      </a:cubicBezTo>
                      <a:cubicBezTo>
                        <a:pt x="429" y="35"/>
                        <a:pt x="429" y="35"/>
                        <a:pt x="429" y="35"/>
                      </a:cubicBezTo>
                      <a:cubicBezTo>
                        <a:pt x="430" y="40"/>
                        <a:pt x="430" y="40"/>
                        <a:pt x="430" y="40"/>
                      </a:cubicBezTo>
                      <a:cubicBezTo>
                        <a:pt x="434" y="44"/>
                        <a:pt x="434" y="44"/>
                        <a:pt x="434" y="44"/>
                      </a:cubicBezTo>
                      <a:cubicBezTo>
                        <a:pt x="434" y="46"/>
                        <a:pt x="434" y="46"/>
                        <a:pt x="434" y="46"/>
                      </a:cubicBezTo>
                      <a:cubicBezTo>
                        <a:pt x="431" y="47"/>
                        <a:pt x="431" y="47"/>
                        <a:pt x="431" y="47"/>
                      </a:cubicBezTo>
                      <a:cubicBezTo>
                        <a:pt x="430" y="51"/>
                        <a:pt x="430" y="51"/>
                        <a:pt x="430" y="51"/>
                      </a:cubicBezTo>
                      <a:cubicBezTo>
                        <a:pt x="430" y="56"/>
                        <a:pt x="430" y="56"/>
                        <a:pt x="430" y="56"/>
                      </a:cubicBezTo>
                      <a:cubicBezTo>
                        <a:pt x="434" y="59"/>
                        <a:pt x="434" y="59"/>
                        <a:pt x="434" y="59"/>
                      </a:cubicBezTo>
                      <a:cubicBezTo>
                        <a:pt x="436" y="59"/>
                        <a:pt x="436" y="59"/>
                        <a:pt x="436" y="59"/>
                      </a:cubicBezTo>
                      <a:cubicBezTo>
                        <a:pt x="439" y="57"/>
                        <a:pt x="439" y="57"/>
                        <a:pt x="439" y="57"/>
                      </a:cubicBezTo>
                      <a:cubicBezTo>
                        <a:pt x="442" y="57"/>
                        <a:pt x="442" y="57"/>
                        <a:pt x="442" y="57"/>
                      </a:cubicBezTo>
                      <a:cubicBezTo>
                        <a:pt x="444" y="58"/>
                        <a:pt x="444" y="58"/>
                        <a:pt x="444" y="58"/>
                      </a:cubicBezTo>
                      <a:cubicBezTo>
                        <a:pt x="448" y="64"/>
                        <a:pt x="448" y="64"/>
                        <a:pt x="448" y="64"/>
                      </a:cubicBezTo>
                      <a:cubicBezTo>
                        <a:pt x="451" y="66"/>
                        <a:pt x="451" y="66"/>
                        <a:pt x="451" y="66"/>
                      </a:cubicBezTo>
                      <a:cubicBezTo>
                        <a:pt x="453" y="69"/>
                        <a:pt x="453" y="69"/>
                        <a:pt x="453" y="69"/>
                      </a:cubicBezTo>
                      <a:cubicBezTo>
                        <a:pt x="452" y="70"/>
                        <a:pt x="452" y="70"/>
                        <a:pt x="452" y="70"/>
                      </a:cubicBezTo>
                      <a:cubicBezTo>
                        <a:pt x="452" y="73"/>
                        <a:pt x="452" y="73"/>
                        <a:pt x="452" y="73"/>
                      </a:cubicBezTo>
                      <a:cubicBezTo>
                        <a:pt x="452" y="78"/>
                        <a:pt x="452" y="78"/>
                        <a:pt x="452" y="78"/>
                      </a:cubicBezTo>
                      <a:cubicBezTo>
                        <a:pt x="451" y="84"/>
                        <a:pt x="451" y="84"/>
                        <a:pt x="451" y="84"/>
                      </a:cubicBezTo>
                      <a:cubicBezTo>
                        <a:pt x="451" y="87"/>
                        <a:pt x="451" y="87"/>
                        <a:pt x="451" y="87"/>
                      </a:cubicBezTo>
                      <a:cubicBezTo>
                        <a:pt x="453" y="91"/>
                        <a:pt x="453" y="91"/>
                        <a:pt x="453" y="91"/>
                      </a:cubicBezTo>
                      <a:cubicBezTo>
                        <a:pt x="453" y="96"/>
                        <a:pt x="453" y="96"/>
                        <a:pt x="453" y="96"/>
                      </a:cubicBezTo>
                      <a:cubicBezTo>
                        <a:pt x="453" y="99"/>
                        <a:pt x="453" y="99"/>
                        <a:pt x="453" y="99"/>
                      </a:cubicBezTo>
                      <a:cubicBezTo>
                        <a:pt x="457" y="102"/>
                        <a:pt x="457" y="102"/>
                        <a:pt x="457" y="102"/>
                      </a:cubicBezTo>
                      <a:cubicBezTo>
                        <a:pt x="460" y="102"/>
                        <a:pt x="460" y="102"/>
                        <a:pt x="460" y="102"/>
                      </a:cubicBezTo>
                      <a:cubicBezTo>
                        <a:pt x="462" y="105"/>
                        <a:pt x="462" y="105"/>
                        <a:pt x="462" y="105"/>
                      </a:cubicBezTo>
                      <a:cubicBezTo>
                        <a:pt x="466" y="107"/>
                        <a:pt x="466" y="107"/>
                        <a:pt x="466" y="107"/>
                      </a:cubicBezTo>
                      <a:cubicBezTo>
                        <a:pt x="466" y="109"/>
                        <a:pt x="466" y="109"/>
                        <a:pt x="466" y="109"/>
                      </a:cubicBezTo>
                      <a:cubicBezTo>
                        <a:pt x="467" y="112"/>
                        <a:pt x="467" y="112"/>
                        <a:pt x="467" y="112"/>
                      </a:cubicBezTo>
                      <a:cubicBezTo>
                        <a:pt x="462" y="108"/>
                        <a:pt x="462" y="108"/>
                        <a:pt x="462" y="108"/>
                      </a:cubicBezTo>
                      <a:cubicBezTo>
                        <a:pt x="458" y="105"/>
                        <a:pt x="458" y="105"/>
                        <a:pt x="458" y="105"/>
                      </a:cubicBezTo>
                      <a:cubicBezTo>
                        <a:pt x="453" y="105"/>
                        <a:pt x="453" y="105"/>
                        <a:pt x="453" y="105"/>
                      </a:cubicBezTo>
                      <a:cubicBezTo>
                        <a:pt x="450" y="103"/>
                        <a:pt x="450" y="103"/>
                        <a:pt x="450" y="103"/>
                      </a:cubicBezTo>
                      <a:cubicBezTo>
                        <a:pt x="449" y="100"/>
                        <a:pt x="449" y="100"/>
                        <a:pt x="449" y="100"/>
                      </a:cubicBezTo>
                      <a:cubicBezTo>
                        <a:pt x="449" y="96"/>
                        <a:pt x="449" y="96"/>
                        <a:pt x="449" y="96"/>
                      </a:cubicBezTo>
                      <a:cubicBezTo>
                        <a:pt x="447" y="87"/>
                        <a:pt x="447" y="87"/>
                        <a:pt x="447" y="87"/>
                      </a:cubicBezTo>
                      <a:cubicBezTo>
                        <a:pt x="449" y="84"/>
                        <a:pt x="449" y="84"/>
                        <a:pt x="449" y="84"/>
                      </a:cubicBezTo>
                      <a:cubicBezTo>
                        <a:pt x="449" y="80"/>
                        <a:pt x="449" y="80"/>
                        <a:pt x="449" y="80"/>
                      </a:cubicBezTo>
                      <a:cubicBezTo>
                        <a:pt x="445" y="75"/>
                        <a:pt x="445" y="75"/>
                        <a:pt x="445" y="75"/>
                      </a:cubicBezTo>
                      <a:cubicBezTo>
                        <a:pt x="445" y="73"/>
                        <a:pt x="445" y="73"/>
                        <a:pt x="445" y="73"/>
                      </a:cubicBezTo>
                      <a:cubicBezTo>
                        <a:pt x="443" y="67"/>
                        <a:pt x="443" y="67"/>
                        <a:pt x="443" y="67"/>
                      </a:cubicBezTo>
                      <a:cubicBezTo>
                        <a:pt x="442" y="65"/>
                        <a:pt x="442" y="65"/>
                        <a:pt x="442" y="65"/>
                      </a:cubicBezTo>
                      <a:cubicBezTo>
                        <a:pt x="439" y="64"/>
                        <a:pt x="439" y="64"/>
                        <a:pt x="439" y="64"/>
                      </a:cubicBezTo>
                      <a:cubicBezTo>
                        <a:pt x="436" y="61"/>
                        <a:pt x="436" y="61"/>
                        <a:pt x="436" y="61"/>
                      </a:cubicBezTo>
                      <a:cubicBezTo>
                        <a:pt x="433" y="61"/>
                        <a:pt x="433" y="61"/>
                        <a:pt x="433" y="61"/>
                      </a:cubicBezTo>
                      <a:cubicBezTo>
                        <a:pt x="430" y="63"/>
                        <a:pt x="430" y="63"/>
                        <a:pt x="430" y="63"/>
                      </a:cubicBezTo>
                      <a:cubicBezTo>
                        <a:pt x="426" y="64"/>
                        <a:pt x="426" y="64"/>
                        <a:pt x="426" y="64"/>
                      </a:cubicBezTo>
                      <a:cubicBezTo>
                        <a:pt x="423" y="63"/>
                        <a:pt x="423" y="63"/>
                        <a:pt x="423" y="63"/>
                      </a:cubicBezTo>
                      <a:cubicBezTo>
                        <a:pt x="421" y="63"/>
                        <a:pt x="421" y="63"/>
                        <a:pt x="421" y="63"/>
                      </a:cubicBezTo>
                      <a:cubicBezTo>
                        <a:pt x="419" y="69"/>
                        <a:pt x="419" y="69"/>
                        <a:pt x="419" y="69"/>
                      </a:cubicBezTo>
                      <a:cubicBezTo>
                        <a:pt x="421" y="71"/>
                        <a:pt x="421" y="71"/>
                        <a:pt x="421" y="71"/>
                      </a:cubicBezTo>
                      <a:cubicBezTo>
                        <a:pt x="421" y="75"/>
                        <a:pt x="421" y="75"/>
                        <a:pt x="421" y="75"/>
                      </a:cubicBezTo>
                      <a:cubicBezTo>
                        <a:pt x="419" y="77"/>
                        <a:pt x="419" y="77"/>
                        <a:pt x="419" y="77"/>
                      </a:cubicBezTo>
                      <a:cubicBezTo>
                        <a:pt x="414" y="74"/>
                        <a:pt x="414" y="74"/>
                        <a:pt x="414" y="74"/>
                      </a:cubicBezTo>
                      <a:cubicBezTo>
                        <a:pt x="408" y="66"/>
                        <a:pt x="408" y="66"/>
                        <a:pt x="408" y="66"/>
                      </a:cubicBezTo>
                      <a:cubicBezTo>
                        <a:pt x="406" y="66"/>
                        <a:pt x="406" y="66"/>
                        <a:pt x="406" y="66"/>
                      </a:cubicBezTo>
                      <a:cubicBezTo>
                        <a:pt x="405" y="68"/>
                        <a:pt x="405" y="68"/>
                        <a:pt x="405" y="68"/>
                      </a:cubicBezTo>
                      <a:cubicBezTo>
                        <a:pt x="403" y="68"/>
                        <a:pt x="403" y="68"/>
                        <a:pt x="403" y="68"/>
                      </a:cubicBezTo>
                      <a:cubicBezTo>
                        <a:pt x="402" y="66"/>
                        <a:pt x="402" y="66"/>
                        <a:pt x="402" y="66"/>
                      </a:cubicBezTo>
                      <a:cubicBezTo>
                        <a:pt x="396" y="64"/>
                        <a:pt x="396" y="64"/>
                        <a:pt x="396" y="64"/>
                      </a:cubicBezTo>
                      <a:cubicBezTo>
                        <a:pt x="395" y="66"/>
                        <a:pt x="395" y="66"/>
                        <a:pt x="395" y="66"/>
                      </a:cubicBezTo>
                      <a:cubicBezTo>
                        <a:pt x="395" y="71"/>
                        <a:pt x="395" y="71"/>
                        <a:pt x="395" y="71"/>
                      </a:cubicBezTo>
                      <a:cubicBezTo>
                        <a:pt x="397" y="75"/>
                        <a:pt x="397" y="75"/>
                        <a:pt x="397" y="75"/>
                      </a:cubicBezTo>
                      <a:cubicBezTo>
                        <a:pt x="395" y="78"/>
                        <a:pt x="395" y="78"/>
                        <a:pt x="395" y="78"/>
                      </a:cubicBezTo>
                      <a:cubicBezTo>
                        <a:pt x="397" y="83"/>
                        <a:pt x="397" y="83"/>
                        <a:pt x="397" y="83"/>
                      </a:cubicBezTo>
                      <a:cubicBezTo>
                        <a:pt x="399" y="88"/>
                        <a:pt x="399" y="88"/>
                        <a:pt x="399" y="88"/>
                      </a:cubicBezTo>
                      <a:cubicBezTo>
                        <a:pt x="399" y="93"/>
                        <a:pt x="399" y="93"/>
                        <a:pt x="399" y="93"/>
                      </a:cubicBezTo>
                      <a:cubicBezTo>
                        <a:pt x="400" y="95"/>
                        <a:pt x="400" y="95"/>
                        <a:pt x="400" y="95"/>
                      </a:cubicBezTo>
                      <a:cubicBezTo>
                        <a:pt x="401" y="101"/>
                        <a:pt x="401" y="101"/>
                        <a:pt x="401" y="101"/>
                      </a:cubicBezTo>
                      <a:cubicBezTo>
                        <a:pt x="400" y="102"/>
                        <a:pt x="400" y="102"/>
                        <a:pt x="400" y="102"/>
                      </a:cubicBezTo>
                      <a:cubicBezTo>
                        <a:pt x="400" y="106"/>
                        <a:pt x="400" y="106"/>
                        <a:pt x="400" y="106"/>
                      </a:cubicBezTo>
                      <a:cubicBezTo>
                        <a:pt x="403" y="112"/>
                        <a:pt x="403" y="112"/>
                        <a:pt x="403" y="112"/>
                      </a:cubicBezTo>
                      <a:cubicBezTo>
                        <a:pt x="403" y="116"/>
                        <a:pt x="403" y="116"/>
                        <a:pt x="403" y="116"/>
                      </a:cubicBezTo>
                      <a:cubicBezTo>
                        <a:pt x="403" y="121"/>
                        <a:pt x="403" y="121"/>
                        <a:pt x="403" y="121"/>
                      </a:cubicBezTo>
                      <a:cubicBezTo>
                        <a:pt x="402" y="124"/>
                        <a:pt x="402" y="124"/>
                        <a:pt x="402" y="124"/>
                      </a:cubicBezTo>
                      <a:cubicBezTo>
                        <a:pt x="405" y="128"/>
                        <a:pt x="405" y="128"/>
                        <a:pt x="405" y="128"/>
                      </a:cubicBezTo>
                      <a:cubicBezTo>
                        <a:pt x="406" y="133"/>
                        <a:pt x="406" y="133"/>
                        <a:pt x="406" y="133"/>
                      </a:cubicBezTo>
                      <a:cubicBezTo>
                        <a:pt x="406" y="136"/>
                        <a:pt x="406" y="136"/>
                        <a:pt x="406" y="136"/>
                      </a:cubicBezTo>
                      <a:cubicBezTo>
                        <a:pt x="409" y="139"/>
                        <a:pt x="409" y="139"/>
                        <a:pt x="409" y="139"/>
                      </a:cubicBezTo>
                      <a:cubicBezTo>
                        <a:pt x="411" y="143"/>
                        <a:pt x="411" y="143"/>
                        <a:pt x="411" y="143"/>
                      </a:cubicBezTo>
                      <a:cubicBezTo>
                        <a:pt x="411" y="147"/>
                        <a:pt x="411" y="147"/>
                        <a:pt x="411" y="147"/>
                      </a:cubicBezTo>
                      <a:cubicBezTo>
                        <a:pt x="412" y="149"/>
                        <a:pt x="412" y="149"/>
                        <a:pt x="412" y="149"/>
                      </a:cubicBezTo>
                      <a:cubicBezTo>
                        <a:pt x="415" y="149"/>
                        <a:pt x="415" y="149"/>
                        <a:pt x="415" y="149"/>
                      </a:cubicBezTo>
                      <a:cubicBezTo>
                        <a:pt x="415" y="151"/>
                        <a:pt x="415" y="151"/>
                        <a:pt x="415" y="151"/>
                      </a:cubicBezTo>
                      <a:cubicBezTo>
                        <a:pt x="416" y="154"/>
                        <a:pt x="416" y="154"/>
                        <a:pt x="416" y="154"/>
                      </a:cubicBezTo>
                      <a:cubicBezTo>
                        <a:pt x="419" y="156"/>
                        <a:pt x="419" y="156"/>
                        <a:pt x="419" y="156"/>
                      </a:cubicBezTo>
                      <a:cubicBezTo>
                        <a:pt x="420" y="157"/>
                        <a:pt x="420" y="157"/>
                        <a:pt x="420" y="157"/>
                      </a:cubicBezTo>
                      <a:cubicBezTo>
                        <a:pt x="419" y="159"/>
                        <a:pt x="419" y="159"/>
                        <a:pt x="419" y="159"/>
                      </a:cubicBezTo>
                      <a:cubicBezTo>
                        <a:pt x="416" y="159"/>
                        <a:pt x="416" y="159"/>
                        <a:pt x="416" y="159"/>
                      </a:cubicBezTo>
                      <a:cubicBezTo>
                        <a:pt x="414" y="158"/>
                        <a:pt x="414" y="158"/>
                        <a:pt x="414" y="158"/>
                      </a:cubicBezTo>
                      <a:cubicBezTo>
                        <a:pt x="411" y="158"/>
                        <a:pt x="411" y="158"/>
                        <a:pt x="411" y="158"/>
                      </a:cubicBezTo>
                      <a:cubicBezTo>
                        <a:pt x="410" y="155"/>
                        <a:pt x="410" y="155"/>
                        <a:pt x="410" y="155"/>
                      </a:cubicBezTo>
                      <a:cubicBezTo>
                        <a:pt x="410" y="153"/>
                        <a:pt x="410" y="153"/>
                        <a:pt x="410" y="153"/>
                      </a:cubicBezTo>
                      <a:cubicBezTo>
                        <a:pt x="409" y="150"/>
                        <a:pt x="409" y="150"/>
                        <a:pt x="409" y="150"/>
                      </a:cubicBezTo>
                      <a:cubicBezTo>
                        <a:pt x="407" y="149"/>
                        <a:pt x="407" y="149"/>
                        <a:pt x="407" y="149"/>
                      </a:cubicBezTo>
                      <a:cubicBezTo>
                        <a:pt x="405" y="150"/>
                        <a:pt x="405" y="150"/>
                        <a:pt x="405" y="150"/>
                      </a:cubicBezTo>
                      <a:cubicBezTo>
                        <a:pt x="403" y="150"/>
                        <a:pt x="403" y="150"/>
                        <a:pt x="403" y="150"/>
                      </a:cubicBezTo>
                      <a:cubicBezTo>
                        <a:pt x="402" y="148"/>
                        <a:pt x="402" y="148"/>
                        <a:pt x="402" y="148"/>
                      </a:cubicBezTo>
                      <a:cubicBezTo>
                        <a:pt x="403" y="144"/>
                        <a:pt x="403" y="144"/>
                        <a:pt x="403" y="144"/>
                      </a:cubicBezTo>
                      <a:cubicBezTo>
                        <a:pt x="402" y="143"/>
                        <a:pt x="402" y="143"/>
                        <a:pt x="402" y="143"/>
                      </a:cubicBezTo>
                      <a:cubicBezTo>
                        <a:pt x="400" y="146"/>
                        <a:pt x="400" y="146"/>
                        <a:pt x="400" y="146"/>
                      </a:cubicBezTo>
                      <a:cubicBezTo>
                        <a:pt x="398" y="151"/>
                        <a:pt x="398" y="151"/>
                        <a:pt x="398" y="151"/>
                      </a:cubicBezTo>
                      <a:cubicBezTo>
                        <a:pt x="394" y="153"/>
                        <a:pt x="394" y="153"/>
                        <a:pt x="394" y="153"/>
                      </a:cubicBezTo>
                      <a:cubicBezTo>
                        <a:pt x="391" y="153"/>
                        <a:pt x="391" y="153"/>
                        <a:pt x="391" y="153"/>
                      </a:cubicBezTo>
                      <a:cubicBezTo>
                        <a:pt x="387" y="149"/>
                        <a:pt x="387" y="149"/>
                        <a:pt x="387" y="149"/>
                      </a:cubicBezTo>
                      <a:cubicBezTo>
                        <a:pt x="384" y="149"/>
                        <a:pt x="384" y="149"/>
                        <a:pt x="384" y="149"/>
                      </a:cubicBezTo>
                      <a:cubicBezTo>
                        <a:pt x="383" y="146"/>
                        <a:pt x="383" y="146"/>
                        <a:pt x="383" y="146"/>
                      </a:cubicBezTo>
                      <a:cubicBezTo>
                        <a:pt x="382" y="142"/>
                        <a:pt x="382" y="142"/>
                        <a:pt x="382" y="142"/>
                      </a:cubicBezTo>
                      <a:cubicBezTo>
                        <a:pt x="383" y="137"/>
                        <a:pt x="383" y="137"/>
                        <a:pt x="383" y="137"/>
                      </a:cubicBezTo>
                      <a:cubicBezTo>
                        <a:pt x="381" y="130"/>
                        <a:pt x="381" y="130"/>
                        <a:pt x="381" y="130"/>
                      </a:cubicBezTo>
                      <a:cubicBezTo>
                        <a:pt x="379" y="128"/>
                        <a:pt x="379" y="128"/>
                        <a:pt x="379" y="128"/>
                      </a:cubicBezTo>
                      <a:cubicBezTo>
                        <a:pt x="378" y="124"/>
                        <a:pt x="378" y="124"/>
                        <a:pt x="378" y="124"/>
                      </a:cubicBezTo>
                      <a:cubicBezTo>
                        <a:pt x="378" y="120"/>
                        <a:pt x="378" y="120"/>
                        <a:pt x="378" y="120"/>
                      </a:cubicBezTo>
                      <a:cubicBezTo>
                        <a:pt x="380" y="118"/>
                        <a:pt x="380" y="118"/>
                        <a:pt x="380" y="118"/>
                      </a:cubicBezTo>
                      <a:cubicBezTo>
                        <a:pt x="381" y="116"/>
                        <a:pt x="381" y="116"/>
                        <a:pt x="381" y="116"/>
                      </a:cubicBezTo>
                      <a:cubicBezTo>
                        <a:pt x="380" y="106"/>
                        <a:pt x="380" y="106"/>
                        <a:pt x="380" y="106"/>
                      </a:cubicBezTo>
                      <a:cubicBezTo>
                        <a:pt x="378" y="101"/>
                        <a:pt x="378" y="101"/>
                        <a:pt x="378" y="101"/>
                      </a:cubicBezTo>
                      <a:cubicBezTo>
                        <a:pt x="374" y="94"/>
                        <a:pt x="374" y="94"/>
                        <a:pt x="374" y="94"/>
                      </a:cubicBezTo>
                      <a:cubicBezTo>
                        <a:pt x="374" y="90"/>
                        <a:pt x="374" y="90"/>
                        <a:pt x="374" y="90"/>
                      </a:cubicBezTo>
                      <a:cubicBezTo>
                        <a:pt x="371" y="82"/>
                        <a:pt x="371" y="82"/>
                        <a:pt x="371" y="82"/>
                      </a:cubicBezTo>
                      <a:cubicBezTo>
                        <a:pt x="370" y="78"/>
                        <a:pt x="370" y="78"/>
                        <a:pt x="370" y="78"/>
                      </a:cubicBezTo>
                      <a:cubicBezTo>
                        <a:pt x="367" y="76"/>
                        <a:pt x="367" y="76"/>
                        <a:pt x="367" y="76"/>
                      </a:cubicBezTo>
                      <a:cubicBezTo>
                        <a:pt x="366" y="73"/>
                        <a:pt x="366" y="73"/>
                        <a:pt x="366" y="73"/>
                      </a:cubicBezTo>
                      <a:cubicBezTo>
                        <a:pt x="364" y="72"/>
                        <a:pt x="364" y="72"/>
                        <a:pt x="364" y="72"/>
                      </a:cubicBezTo>
                      <a:cubicBezTo>
                        <a:pt x="361" y="72"/>
                        <a:pt x="361" y="72"/>
                        <a:pt x="361" y="72"/>
                      </a:cubicBezTo>
                      <a:cubicBezTo>
                        <a:pt x="359" y="70"/>
                        <a:pt x="359" y="70"/>
                        <a:pt x="359" y="70"/>
                      </a:cubicBezTo>
                      <a:cubicBezTo>
                        <a:pt x="356" y="70"/>
                        <a:pt x="356" y="70"/>
                        <a:pt x="356" y="70"/>
                      </a:cubicBezTo>
                      <a:cubicBezTo>
                        <a:pt x="354" y="73"/>
                        <a:pt x="354" y="73"/>
                        <a:pt x="354" y="73"/>
                      </a:cubicBezTo>
                      <a:cubicBezTo>
                        <a:pt x="354" y="78"/>
                        <a:pt x="354" y="78"/>
                        <a:pt x="354" y="78"/>
                      </a:cubicBezTo>
                      <a:cubicBezTo>
                        <a:pt x="353" y="80"/>
                        <a:pt x="353" y="80"/>
                        <a:pt x="353" y="80"/>
                      </a:cubicBezTo>
                      <a:cubicBezTo>
                        <a:pt x="354" y="83"/>
                        <a:pt x="354" y="83"/>
                        <a:pt x="354" y="83"/>
                      </a:cubicBezTo>
                      <a:cubicBezTo>
                        <a:pt x="353" y="86"/>
                        <a:pt x="353" y="86"/>
                        <a:pt x="353" y="86"/>
                      </a:cubicBezTo>
                      <a:cubicBezTo>
                        <a:pt x="351" y="93"/>
                        <a:pt x="351" y="93"/>
                        <a:pt x="351" y="93"/>
                      </a:cubicBezTo>
                      <a:cubicBezTo>
                        <a:pt x="350" y="98"/>
                        <a:pt x="350" y="98"/>
                        <a:pt x="350" y="98"/>
                      </a:cubicBezTo>
                      <a:cubicBezTo>
                        <a:pt x="351" y="104"/>
                        <a:pt x="351" y="104"/>
                        <a:pt x="351" y="104"/>
                      </a:cubicBezTo>
                      <a:cubicBezTo>
                        <a:pt x="353" y="106"/>
                        <a:pt x="353" y="106"/>
                        <a:pt x="353" y="106"/>
                      </a:cubicBezTo>
                      <a:cubicBezTo>
                        <a:pt x="352" y="112"/>
                        <a:pt x="352" y="112"/>
                        <a:pt x="352" y="112"/>
                      </a:cubicBezTo>
                      <a:cubicBezTo>
                        <a:pt x="351" y="118"/>
                        <a:pt x="351" y="118"/>
                        <a:pt x="351" y="118"/>
                      </a:cubicBezTo>
                      <a:cubicBezTo>
                        <a:pt x="352" y="122"/>
                        <a:pt x="352" y="122"/>
                        <a:pt x="352" y="122"/>
                      </a:cubicBezTo>
                      <a:cubicBezTo>
                        <a:pt x="352" y="130"/>
                        <a:pt x="352" y="130"/>
                        <a:pt x="352" y="130"/>
                      </a:cubicBezTo>
                      <a:cubicBezTo>
                        <a:pt x="350" y="131"/>
                        <a:pt x="350" y="131"/>
                        <a:pt x="350" y="131"/>
                      </a:cubicBezTo>
                      <a:cubicBezTo>
                        <a:pt x="349" y="129"/>
                        <a:pt x="349" y="129"/>
                        <a:pt x="349" y="129"/>
                      </a:cubicBezTo>
                      <a:cubicBezTo>
                        <a:pt x="348" y="128"/>
                        <a:pt x="348" y="128"/>
                        <a:pt x="348" y="128"/>
                      </a:cubicBezTo>
                      <a:cubicBezTo>
                        <a:pt x="346" y="130"/>
                        <a:pt x="346" y="130"/>
                        <a:pt x="346" y="130"/>
                      </a:cubicBezTo>
                      <a:cubicBezTo>
                        <a:pt x="344" y="129"/>
                        <a:pt x="344" y="129"/>
                        <a:pt x="344" y="129"/>
                      </a:cubicBezTo>
                      <a:cubicBezTo>
                        <a:pt x="343" y="128"/>
                        <a:pt x="343" y="128"/>
                        <a:pt x="343" y="128"/>
                      </a:cubicBezTo>
                      <a:cubicBezTo>
                        <a:pt x="341" y="127"/>
                        <a:pt x="341" y="127"/>
                        <a:pt x="341" y="127"/>
                      </a:cubicBezTo>
                      <a:cubicBezTo>
                        <a:pt x="337" y="126"/>
                        <a:pt x="337" y="126"/>
                        <a:pt x="337" y="126"/>
                      </a:cubicBezTo>
                      <a:cubicBezTo>
                        <a:pt x="335" y="124"/>
                        <a:pt x="335" y="124"/>
                        <a:pt x="335" y="124"/>
                      </a:cubicBezTo>
                      <a:cubicBezTo>
                        <a:pt x="333" y="124"/>
                        <a:pt x="333" y="124"/>
                        <a:pt x="333" y="124"/>
                      </a:cubicBezTo>
                      <a:cubicBezTo>
                        <a:pt x="333" y="125"/>
                        <a:pt x="333" y="125"/>
                        <a:pt x="333" y="125"/>
                      </a:cubicBezTo>
                      <a:cubicBezTo>
                        <a:pt x="333" y="127"/>
                        <a:pt x="333" y="127"/>
                        <a:pt x="333" y="127"/>
                      </a:cubicBezTo>
                      <a:cubicBezTo>
                        <a:pt x="336" y="130"/>
                        <a:pt x="336" y="130"/>
                        <a:pt x="336" y="130"/>
                      </a:cubicBezTo>
                      <a:cubicBezTo>
                        <a:pt x="336" y="132"/>
                        <a:pt x="336" y="132"/>
                        <a:pt x="336" y="132"/>
                      </a:cubicBezTo>
                      <a:cubicBezTo>
                        <a:pt x="335" y="134"/>
                        <a:pt x="335" y="134"/>
                        <a:pt x="335" y="134"/>
                      </a:cubicBezTo>
                      <a:cubicBezTo>
                        <a:pt x="335" y="135"/>
                        <a:pt x="335" y="135"/>
                        <a:pt x="335" y="135"/>
                      </a:cubicBezTo>
                      <a:cubicBezTo>
                        <a:pt x="333" y="136"/>
                        <a:pt x="333" y="136"/>
                        <a:pt x="333" y="136"/>
                      </a:cubicBezTo>
                      <a:cubicBezTo>
                        <a:pt x="332" y="134"/>
                        <a:pt x="332" y="134"/>
                        <a:pt x="332" y="134"/>
                      </a:cubicBezTo>
                      <a:cubicBezTo>
                        <a:pt x="329" y="134"/>
                        <a:pt x="329" y="134"/>
                        <a:pt x="329" y="134"/>
                      </a:cubicBezTo>
                      <a:cubicBezTo>
                        <a:pt x="328" y="132"/>
                        <a:pt x="328" y="132"/>
                        <a:pt x="328" y="132"/>
                      </a:cubicBezTo>
                      <a:cubicBezTo>
                        <a:pt x="327" y="127"/>
                        <a:pt x="327" y="127"/>
                        <a:pt x="327" y="127"/>
                      </a:cubicBezTo>
                      <a:cubicBezTo>
                        <a:pt x="324" y="122"/>
                        <a:pt x="324" y="122"/>
                        <a:pt x="324" y="122"/>
                      </a:cubicBezTo>
                      <a:cubicBezTo>
                        <a:pt x="324" y="117"/>
                        <a:pt x="324" y="117"/>
                        <a:pt x="324" y="117"/>
                      </a:cubicBezTo>
                      <a:cubicBezTo>
                        <a:pt x="323" y="114"/>
                        <a:pt x="323" y="114"/>
                        <a:pt x="323" y="114"/>
                      </a:cubicBezTo>
                      <a:cubicBezTo>
                        <a:pt x="321" y="111"/>
                        <a:pt x="321" y="111"/>
                        <a:pt x="321" y="111"/>
                      </a:cubicBezTo>
                      <a:cubicBezTo>
                        <a:pt x="321" y="107"/>
                        <a:pt x="321" y="107"/>
                        <a:pt x="321" y="107"/>
                      </a:cubicBezTo>
                      <a:cubicBezTo>
                        <a:pt x="319" y="104"/>
                        <a:pt x="319" y="104"/>
                        <a:pt x="319" y="104"/>
                      </a:cubicBezTo>
                      <a:cubicBezTo>
                        <a:pt x="317" y="107"/>
                        <a:pt x="317" y="107"/>
                        <a:pt x="317" y="107"/>
                      </a:cubicBezTo>
                      <a:cubicBezTo>
                        <a:pt x="316" y="111"/>
                        <a:pt x="316" y="111"/>
                        <a:pt x="316" y="111"/>
                      </a:cubicBezTo>
                      <a:cubicBezTo>
                        <a:pt x="314" y="113"/>
                        <a:pt x="314" y="113"/>
                        <a:pt x="314" y="113"/>
                      </a:cubicBezTo>
                      <a:cubicBezTo>
                        <a:pt x="314" y="116"/>
                        <a:pt x="314" y="116"/>
                        <a:pt x="314" y="116"/>
                      </a:cubicBezTo>
                      <a:cubicBezTo>
                        <a:pt x="313" y="119"/>
                        <a:pt x="313" y="119"/>
                        <a:pt x="313" y="119"/>
                      </a:cubicBezTo>
                      <a:cubicBezTo>
                        <a:pt x="311" y="121"/>
                        <a:pt x="311" y="121"/>
                        <a:pt x="311" y="121"/>
                      </a:cubicBezTo>
                      <a:cubicBezTo>
                        <a:pt x="309" y="122"/>
                        <a:pt x="309" y="122"/>
                        <a:pt x="309" y="122"/>
                      </a:cubicBezTo>
                      <a:cubicBezTo>
                        <a:pt x="307" y="125"/>
                        <a:pt x="307" y="125"/>
                        <a:pt x="307" y="125"/>
                      </a:cubicBezTo>
                      <a:cubicBezTo>
                        <a:pt x="304" y="131"/>
                        <a:pt x="304" y="131"/>
                        <a:pt x="304" y="131"/>
                      </a:cubicBezTo>
                      <a:cubicBezTo>
                        <a:pt x="301" y="135"/>
                        <a:pt x="301" y="135"/>
                        <a:pt x="301" y="135"/>
                      </a:cubicBezTo>
                      <a:cubicBezTo>
                        <a:pt x="301" y="137"/>
                        <a:pt x="301" y="137"/>
                        <a:pt x="301" y="137"/>
                      </a:cubicBezTo>
                      <a:cubicBezTo>
                        <a:pt x="300" y="139"/>
                        <a:pt x="300" y="139"/>
                        <a:pt x="300" y="139"/>
                      </a:cubicBezTo>
                      <a:cubicBezTo>
                        <a:pt x="297" y="144"/>
                        <a:pt x="297" y="144"/>
                        <a:pt x="297" y="144"/>
                      </a:cubicBezTo>
                      <a:cubicBezTo>
                        <a:pt x="295" y="144"/>
                        <a:pt x="295" y="144"/>
                        <a:pt x="295" y="144"/>
                      </a:cubicBezTo>
                      <a:cubicBezTo>
                        <a:pt x="294" y="143"/>
                        <a:pt x="294" y="143"/>
                        <a:pt x="294" y="143"/>
                      </a:cubicBezTo>
                      <a:cubicBezTo>
                        <a:pt x="295" y="139"/>
                        <a:pt x="295" y="139"/>
                        <a:pt x="295" y="139"/>
                      </a:cubicBezTo>
                      <a:cubicBezTo>
                        <a:pt x="297" y="134"/>
                        <a:pt x="297" y="134"/>
                        <a:pt x="297" y="134"/>
                      </a:cubicBezTo>
                      <a:cubicBezTo>
                        <a:pt x="298" y="130"/>
                        <a:pt x="298" y="130"/>
                        <a:pt x="298" y="130"/>
                      </a:cubicBezTo>
                      <a:cubicBezTo>
                        <a:pt x="299" y="128"/>
                        <a:pt x="299" y="128"/>
                        <a:pt x="299" y="128"/>
                      </a:cubicBezTo>
                      <a:cubicBezTo>
                        <a:pt x="302" y="126"/>
                        <a:pt x="302" y="126"/>
                        <a:pt x="302" y="126"/>
                      </a:cubicBezTo>
                      <a:cubicBezTo>
                        <a:pt x="304" y="121"/>
                        <a:pt x="304" y="121"/>
                        <a:pt x="304" y="121"/>
                      </a:cubicBezTo>
                      <a:cubicBezTo>
                        <a:pt x="307" y="117"/>
                        <a:pt x="307" y="117"/>
                        <a:pt x="307" y="117"/>
                      </a:cubicBezTo>
                      <a:cubicBezTo>
                        <a:pt x="308" y="114"/>
                        <a:pt x="308" y="114"/>
                        <a:pt x="308" y="114"/>
                      </a:cubicBezTo>
                      <a:cubicBezTo>
                        <a:pt x="308" y="111"/>
                        <a:pt x="308" y="111"/>
                        <a:pt x="308" y="111"/>
                      </a:cubicBezTo>
                      <a:cubicBezTo>
                        <a:pt x="306" y="109"/>
                        <a:pt x="306" y="109"/>
                        <a:pt x="306" y="109"/>
                      </a:cubicBezTo>
                      <a:cubicBezTo>
                        <a:pt x="307" y="107"/>
                        <a:pt x="307" y="107"/>
                        <a:pt x="307" y="107"/>
                      </a:cubicBezTo>
                      <a:cubicBezTo>
                        <a:pt x="309" y="106"/>
                        <a:pt x="309" y="106"/>
                        <a:pt x="309" y="106"/>
                      </a:cubicBezTo>
                      <a:cubicBezTo>
                        <a:pt x="310" y="104"/>
                        <a:pt x="310" y="104"/>
                        <a:pt x="310" y="104"/>
                      </a:cubicBezTo>
                      <a:cubicBezTo>
                        <a:pt x="310" y="101"/>
                        <a:pt x="310" y="101"/>
                        <a:pt x="310" y="101"/>
                      </a:cubicBezTo>
                      <a:cubicBezTo>
                        <a:pt x="312" y="96"/>
                        <a:pt x="312" y="96"/>
                        <a:pt x="312" y="96"/>
                      </a:cubicBezTo>
                      <a:cubicBezTo>
                        <a:pt x="314" y="90"/>
                        <a:pt x="314" y="90"/>
                        <a:pt x="314" y="90"/>
                      </a:cubicBezTo>
                      <a:cubicBezTo>
                        <a:pt x="314" y="86"/>
                        <a:pt x="314" y="86"/>
                        <a:pt x="314" y="86"/>
                      </a:cubicBezTo>
                      <a:cubicBezTo>
                        <a:pt x="316" y="80"/>
                        <a:pt x="316" y="80"/>
                        <a:pt x="316" y="80"/>
                      </a:cubicBezTo>
                      <a:cubicBezTo>
                        <a:pt x="316" y="69"/>
                        <a:pt x="316" y="69"/>
                        <a:pt x="316" y="69"/>
                      </a:cubicBezTo>
                      <a:cubicBezTo>
                        <a:pt x="315" y="67"/>
                        <a:pt x="315" y="67"/>
                        <a:pt x="315" y="67"/>
                      </a:cubicBezTo>
                      <a:cubicBezTo>
                        <a:pt x="310" y="66"/>
                        <a:pt x="310" y="66"/>
                        <a:pt x="310" y="66"/>
                      </a:cubicBezTo>
                      <a:cubicBezTo>
                        <a:pt x="307" y="67"/>
                        <a:pt x="307" y="67"/>
                        <a:pt x="307" y="67"/>
                      </a:cubicBezTo>
                      <a:cubicBezTo>
                        <a:pt x="304" y="69"/>
                        <a:pt x="304" y="69"/>
                        <a:pt x="304" y="69"/>
                      </a:cubicBezTo>
                      <a:cubicBezTo>
                        <a:pt x="301" y="68"/>
                        <a:pt x="301" y="68"/>
                        <a:pt x="301" y="68"/>
                      </a:cubicBezTo>
                      <a:cubicBezTo>
                        <a:pt x="298" y="67"/>
                        <a:pt x="298" y="67"/>
                        <a:pt x="298" y="67"/>
                      </a:cubicBezTo>
                      <a:cubicBezTo>
                        <a:pt x="297" y="69"/>
                        <a:pt x="297" y="69"/>
                        <a:pt x="297" y="69"/>
                      </a:cubicBezTo>
                      <a:cubicBezTo>
                        <a:pt x="297" y="72"/>
                        <a:pt x="297" y="72"/>
                        <a:pt x="297" y="72"/>
                      </a:cubicBezTo>
                      <a:cubicBezTo>
                        <a:pt x="300" y="74"/>
                        <a:pt x="300" y="74"/>
                        <a:pt x="300" y="74"/>
                      </a:cubicBezTo>
                      <a:cubicBezTo>
                        <a:pt x="300" y="80"/>
                        <a:pt x="300" y="80"/>
                        <a:pt x="300" y="80"/>
                      </a:cubicBezTo>
                      <a:cubicBezTo>
                        <a:pt x="299" y="84"/>
                        <a:pt x="299" y="84"/>
                        <a:pt x="299" y="84"/>
                      </a:cubicBezTo>
                      <a:cubicBezTo>
                        <a:pt x="298" y="81"/>
                        <a:pt x="298" y="81"/>
                        <a:pt x="298" y="81"/>
                      </a:cubicBezTo>
                      <a:cubicBezTo>
                        <a:pt x="297" y="76"/>
                        <a:pt x="297" y="76"/>
                        <a:pt x="297" y="76"/>
                      </a:cubicBezTo>
                      <a:cubicBezTo>
                        <a:pt x="294" y="74"/>
                        <a:pt x="294" y="74"/>
                        <a:pt x="294" y="74"/>
                      </a:cubicBezTo>
                      <a:cubicBezTo>
                        <a:pt x="292" y="72"/>
                        <a:pt x="292" y="72"/>
                        <a:pt x="292" y="72"/>
                      </a:cubicBezTo>
                      <a:cubicBezTo>
                        <a:pt x="287" y="77"/>
                        <a:pt x="287" y="77"/>
                        <a:pt x="287" y="77"/>
                      </a:cubicBezTo>
                      <a:cubicBezTo>
                        <a:pt x="286" y="81"/>
                        <a:pt x="286" y="81"/>
                        <a:pt x="286" y="81"/>
                      </a:cubicBezTo>
                      <a:cubicBezTo>
                        <a:pt x="288" y="84"/>
                        <a:pt x="288" y="84"/>
                        <a:pt x="288" y="84"/>
                      </a:cubicBezTo>
                      <a:cubicBezTo>
                        <a:pt x="287" y="87"/>
                        <a:pt x="287" y="87"/>
                        <a:pt x="287" y="87"/>
                      </a:cubicBezTo>
                      <a:cubicBezTo>
                        <a:pt x="284" y="87"/>
                        <a:pt x="284" y="87"/>
                        <a:pt x="284" y="87"/>
                      </a:cubicBezTo>
                      <a:cubicBezTo>
                        <a:pt x="284" y="86"/>
                        <a:pt x="284" y="86"/>
                        <a:pt x="284" y="86"/>
                      </a:cubicBezTo>
                      <a:cubicBezTo>
                        <a:pt x="284" y="82"/>
                        <a:pt x="284" y="82"/>
                        <a:pt x="284" y="82"/>
                      </a:cubicBezTo>
                      <a:cubicBezTo>
                        <a:pt x="283" y="78"/>
                        <a:pt x="283" y="78"/>
                        <a:pt x="283" y="78"/>
                      </a:cubicBezTo>
                      <a:cubicBezTo>
                        <a:pt x="281" y="76"/>
                        <a:pt x="281" y="76"/>
                        <a:pt x="281" y="76"/>
                      </a:cubicBezTo>
                      <a:cubicBezTo>
                        <a:pt x="274" y="76"/>
                        <a:pt x="274" y="76"/>
                        <a:pt x="274" y="76"/>
                      </a:cubicBezTo>
                      <a:cubicBezTo>
                        <a:pt x="267" y="79"/>
                        <a:pt x="267" y="79"/>
                        <a:pt x="267" y="79"/>
                      </a:cubicBezTo>
                      <a:cubicBezTo>
                        <a:pt x="260" y="80"/>
                        <a:pt x="260" y="80"/>
                        <a:pt x="260" y="80"/>
                      </a:cubicBezTo>
                      <a:cubicBezTo>
                        <a:pt x="255" y="78"/>
                        <a:pt x="255" y="78"/>
                        <a:pt x="255" y="78"/>
                      </a:cubicBezTo>
                      <a:cubicBezTo>
                        <a:pt x="253" y="78"/>
                        <a:pt x="253" y="78"/>
                        <a:pt x="253" y="78"/>
                      </a:cubicBezTo>
                      <a:cubicBezTo>
                        <a:pt x="250" y="80"/>
                        <a:pt x="250" y="80"/>
                        <a:pt x="250" y="80"/>
                      </a:cubicBezTo>
                      <a:cubicBezTo>
                        <a:pt x="248" y="79"/>
                        <a:pt x="248" y="79"/>
                        <a:pt x="248" y="79"/>
                      </a:cubicBezTo>
                      <a:cubicBezTo>
                        <a:pt x="244" y="79"/>
                        <a:pt x="244" y="79"/>
                        <a:pt x="244" y="79"/>
                      </a:cubicBezTo>
                      <a:cubicBezTo>
                        <a:pt x="241" y="82"/>
                        <a:pt x="241" y="82"/>
                        <a:pt x="241" y="82"/>
                      </a:cubicBezTo>
                      <a:cubicBezTo>
                        <a:pt x="240" y="84"/>
                        <a:pt x="240" y="84"/>
                        <a:pt x="240" y="84"/>
                      </a:cubicBezTo>
                      <a:cubicBezTo>
                        <a:pt x="241" y="87"/>
                        <a:pt x="241" y="87"/>
                        <a:pt x="241" y="87"/>
                      </a:cubicBezTo>
                      <a:cubicBezTo>
                        <a:pt x="241" y="91"/>
                        <a:pt x="241" y="91"/>
                        <a:pt x="241" y="91"/>
                      </a:cubicBezTo>
                      <a:cubicBezTo>
                        <a:pt x="243" y="94"/>
                        <a:pt x="243" y="94"/>
                        <a:pt x="243" y="94"/>
                      </a:cubicBezTo>
                      <a:cubicBezTo>
                        <a:pt x="244" y="96"/>
                        <a:pt x="244" y="96"/>
                        <a:pt x="244" y="96"/>
                      </a:cubicBezTo>
                      <a:cubicBezTo>
                        <a:pt x="243" y="100"/>
                        <a:pt x="243" y="100"/>
                        <a:pt x="243" y="100"/>
                      </a:cubicBezTo>
                      <a:cubicBezTo>
                        <a:pt x="241" y="106"/>
                        <a:pt x="241" y="106"/>
                        <a:pt x="241" y="106"/>
                      </a:cubicBezTo>
                      <a:cubicBezTo>
                        <a:pt x="242" y="112"/>
                        <a:pt x="242" y="112"/>
                        <a:pt x="242" y="112"/>
                      </a:cubicBezTo>
                      <a:cubicBezTo>
                        <a:pt x="246" y="119"/>
                        <a:pt x="246" y="119"/>
                        <a:pt x="246" y="119"/>
                      </a:cubicBezTo>
                      <a:cubicBezTo>
                        <a:pt x="246" y="123"/>
                        <a:pt x="246" y="123"/>
                        <a:pt x="246" y="123"/>
                      </a:cubicBezTo>
                      <a:cubicBezTo>
                        <a:pt x="247" y="130"/>
                        <a:pt x="247" y="130"/>
                        <a:pt x="247" y="130"/>
                      </a:cubicBezTo>
                      <a:cubicBezTo>
                        <a:pt x="246" y="132"/>
                        <a:pt x="246" y="132"/>
                        <a:pt x="246" y="132"/>
                      </a:cubicBezTo>
                      <a:cubicBezTo>
                        <a:pt x="245" y="130"/>
                        <a:pt x="245" y="130"/>
                        <a:pt x="245" y="130"/>
                      </a:cubicBezTo>
                      <a:cubicBezTo>
                        <a:pt x="243" y="126"/>
                        <a:pt x="243" y="126"/>
                        <a:pt x="243" y="126"/>
                      </a:cubicBezTo>
                      <a:cubicBezTo>
                        <a:pt x="239" y="121"/>
                        <a:pt x="239" y="121"/>
                        <a:pt x="239" y="121"/>
                      </a:cubicBezTo>
                      <a:cubicBezTo>
                        <a:pt x="237" y="119"/>
                        <a:pt x="237" y="119"/>
                        <a:pt x="237" y="119"/>
                      </a:cubicBezTo>
                      <a:cubicBezTo>
                        <a:pt x="237" y="111"/>
                        <a:pt x="237" y="111"/>
                        <a:pt x="237" y="111"/>
                      </a:cubicBezTo>
                      <a:cubicBezTo>
                        <a:pt x="237" y="103"/>
                        <a:pt x="237" y="103"/>
                        <a:pt x="237" y="103"/>
                      </a:cubicBezTo>
                      <a:cubicBezTo>
                        <a:pt x="237" y="100"/>
                        <a:pt x="237" y="100"/>
                        <a:pt x="237" y="100"/>
                      </a:cubicBezTo>
                      <a:cubicBezTo>
                        <a:pt x="234" y="94"/>
                        <a:pt x="234" y="94"/>
                        <a:pt x="234" y="94"/>
                      </a:cubicBezTo>
                      <a:cubicBezTo>
                        <a:pt x="234" y="90"/>
                        <a:pt x="234" y="90"/>
                        <a:pt x="234" y="90"/>
                      </a:cubicBezTo>
                      <a:cubicBezTo>
                        <a:pt x="233" y="88"/>
                        <a:pt x="233" y="88"/>
                        <a:pt x="233" y="88"/>
                      </a:cubicBezTo>
                      <a:cubicBezTo>
                        <a:pt x="232" y="87"/>
                        <a:pt x="232" y="87"/>
                        <a:pt x="232" y="87"/>
                      </a:cubicBezTo>
                      <a:cubicBezTo>
                        <a:pt x="228" y="89"/>
                        <a:pt x="228" y="89"/>
                        <a:pt x="228" y="89"/>
                      </a:cubicBezTo>
                      <a:cubicBezTo>
                        <a:pt x="223" y="91"/>
                        <a:pt x="223" y="91"/>
                        <a:pt x="223" y="91"/>
                      </a:cubicBezTo>
                      <a:cubicBezTo>
                        <a:pt x="219" y="92"/>
                        <a:pt x="219" y="92"/>
                        <a:pt x="219" y="92"/>
                      </a:cubicBezTo>
                      <a:cubicBezTo>
                        <a:pt x="216" y="95"/>
                        <a:pt x="216" y="95"/>
                        <a:pt x="216" y="95"/>
                      </a:cubicBezTo>
                      <a:cubicBezTo>
                        <a:pt x="215" y="100"/>
                        <a:pt x="215" y="100"/>
                        <a:pt x="215" y="100"/>
                      </a:cubicBezTo>
                      <a:cubicBezTo>
                        <a:pt x="216" y="104"/>
                        <a:pt x="216" y="104"/>
                        <a:pt x="216" y="104"/>
                      </a:cubicBezTo>
                      <a:cubicBezTo>
                        <a:pt x="215" y="108"/>
                        <a:pt x="215" y="108"/>
                        <a:pt x="215" y="108"/>
                      </a:cubicBezTo>
                      <a:cubicBezTo>
                        <a:pt x="213" y="112"/>
                        <a:pt x="213" y="112"/>
                        <a:pt x="213" y="112"/>
                      </a:cubicBezTo>
                      <a:cubicBezTo>
                        <a:pt x="212" y="114"/>
                        <a:pt x="212" y="114"/>
                        <a:pt x="212" y="114"/>
                      </a:cubicBezTo>
                      <a:cubicBezTo>
                        <a:pt x="212" y="116"/>
                        <a:pt x="212" y="116"/>
                        <a:pt x="212" y="116"/>
                      </a:cubicBezTo>
                      <a:cubicBezTo>
                        <a:pt x="214" y="116"/>
                        <a:pt x="214" y="116"/>
                        <a:pt x="214" y="116"/>
                      </a:cubicBezTo>
                      <a:cubicBezTo>
                        <a:pt x="216" y="117"/>
                        <a:pt x="216" y="117"/>
                        <a:pt x="216" y="117"/>
                      </a:cubicBezTo>
                      <a:cubicBezTo>
                        <a:pt x="216" y="122"/>
                        <a:pt x="216" y="122"/>
                        <a:pt x="216" y="122"/>
                      </a:cubicBezTo>
                      <a:cubicBezTo>
                        <a:pt x="214" y="126"/>
                        <a:pt x="214" y="126"/>
                        <a:pt x="214" y="126"/>
                      </a:cubicBezTo>
                      <a:cubicBezTo>
                        <a:pt x="209" y="129"/>
                        <a:pt x="209" y="129"/>
                        <a:pt x="209" y="129"/>
                      </a:cubicBezTo>
                      <a:cubicBezTo>
                        <a:pt x="206" y="129"/>
                        <a:pt x="206" y="129"/>
                        <a:pt x="206" y="129"/>
                      </a:cubicBezTo>
                      <a:cubicBezTo>
                        <a:pt x="205" y="131"/>
                        <a:pt x="205" y="131"/>
                        <a:pt x="205" y="131"/>
                      </a:cubicBezTo>
                      <a:cubicBezTo>
                        <a:pt x="204" y="135"/>
                        <a:pt x="204" y="135"/>
                        <a:pt x="204" y="135"/>
                      </a:cubicBezTo>
                      <a:cubicBezTo>
                        <a:pt x="203" y="137"/>
                        <a:pt x="203" y="137"/>
                        <a:pt x="203" y="137"/>
                      </a:cubicBezTo>
                      <a:cubicBezTo>
                        <a:pt x="202" y="139"/>
                        <a:pt x="202" y="139"/>
                        <a:pt x="202" y="139"/>
                      </a:cubicBezTo>
                      <a:cubicBezTo>
                        <a:pt x="203" y="142"/>
                        <a:pt x="203" y="142"/>
                        <a:pt x="203" y="142"/>
                      </a:cubicBezTo>
                      <a:cubicBezTo>
                        <a:pt x="202" y="144"/>
                        <a:pt x="202" y="144"/>
                        <a:pt x="202" y="144"/>
                      </a:cubicBezTo>
                      <a:cubicBezTo>
                        <a:pt x="199" y="144"/>
                        <a:pt x="199" y="144"/>
                        <a:pt x="199" y="144"/>
                      </a:cubicBezTo>
                      <a:cubicBezTo>
                        <a:pt x="198" y="145"/>
                        <a:pt x="198" y="145"/>
                        <a:pt x="198" y="145"/>
                      </a:cubicBezTo>
                      <a:cubicBezTo>
                        <a:pt x="193" y="146"/>
                        <a:pt x="193" y="146"/>
                        <a:pt x="193" y="146"/>
                      </a:cubicBezTo>
                      <a:cubicBezTo>
                        <a:pt x="190" y="144"/>
                        <a:pt x="190" y="144"/>
                        <a:pt x="190" y="144"/>
                      </a:cubicBezTo>
                      <a:cubicBezTo>
                        <a:pt x="189" y="141"/>
                        <a:pt x="189" y="141"/>
                        <a:pt x="189" y="141"/>
                      </a:cubicBezTo>
                      <a:cubicBezTo>
                        <a:pt x="190" y="138"/>
                        <a:pt x="190" y="138"/>
                        <a:pt x="190" y="138"/>
                      </a:cubicBezTo>
                      <a:cubicBezTo>
                        <a:pt x="188" y="137"/>
                        <a:pt x="188" y="137"/>
                        <a:pt x="188" y="137"/>
                      </a:cubicBezTo>
                      <a:cubicBezTo>
                        <a:pt x="187" y="137"/>
                        <a:pt x="187" y="137"/>
                        <a:pt x="187" y="137"/>
                      </a:cubicBezTo>
                      <a:cubicBezTo>
                        <a:pt x="186" y="135"/>
                        <a:pt x="186" y="135"/>
                        <a:pt x="186" y="135"/>
                      </a:cubicBezTo>
                      <a:cubicBezTo>
                        <a:pt x="185" y="133"/>
                        <a:pt x="185" y="133"/>
                        <a:pt x="185" y="133"/>
                      </a:cubicBezTo>
                      <a:cubicBezTo>
                        <a:pt x="184" y="133"/>
                        <a:pt x="184" y="133"/>
                        <a:pt x="184" y="133"/>
                      </a:cubicBezTo>
                      <a:cubicBezTo>
                        <a:pt x="182" y="134"/>
                        <a:pt x="182" y="134"/>
                        <a:pt x="182" y="134"/>
                      </a:cubicBezTo>
                      <a:cubicBezTo>
                        <a:pt x="181" y="136"/>
                        <a:pt x="181" y="136"/>
                        <a:pt x="181" y="136"/>
                      </a:cubicBezTo>
                      <a:cubicBezTo>
                        <a:pt x="179" y="136"/>
                        <a:pt x="179" y="136"/>
                        <a:pt x="179" y="136"/>
                      </a:cubicBezTo>
                      <a:cubicBezTo>
                        <a:pt x="177" y="138"/>
                        <a:pt x="177" y="138"/>
                        <a:pt x="177" y="138"/>
                      </a:cubicBezTo>
                      <a:cubicBezTo>
                        <a:pt x="177" y="143"/>
                        <a:pt x="177" y="143"/>
                        <a:pt x="177" y="143"/>
                      </a:cubicBezTo>
                      <a:cubicBezTo>
                        <a:pt x="177" y="146"/>
                        <a:pt x="177" y="146"/>
                        <a:pt x="177" y="146"/>
                      </a:cubicBezTo>
                      <a:cubicBezTo>
                        <a:pt x="177" y="150"/>
                        <a:pt x="177" y="150"/>
                        <a:pt x="177" y="150"/>
                      </a:cubicBezTo>
                      <a:cubicBezTo>
                        <a:pt x="178" y="156"/>
                        <a:pt x="178" y="156"/>
                        <a:pt x="178" y="156"/>
                      </a:cubicBezTo>
                      <a:cubicBezTo>
                        <a:pt x="178" y="163"/>
                        <a:pt x="178" y="163"/>
                        <a:pt x="178" y="163"/>
                      </a:cubicBezTo>
                      <a:cubicBezTo>
                        <a:pt x="176" y="166"/>
                        <a:pt x="176" y="166"/>
                        <a:pt x="176" y="166"/>
                      </a:cubicBezTo>
                      <a:cubicBezTo>
                        <a:pt x="175" y="166"/>
                        <a:pt x="175" y="166"/>
                        <a:pt x="175" y="166"/>
                      </a:cubicBezTo>
                      <a:cubicBezTo>
                        <a:pt x="176" y="158"/>
                        <a:pt x="176" y="158"/>
                        <a:pt x="176" y="158"/>
                      </a:cubicBezTo>
                      <a:cubicBezTo>
                        <a:pt x="175" y="152"/>
                        <a:pt x="175" y="152"/>
                        <a:pt x="175" y="152"/>
                      </a:cubicBezTo>
                      <a:cubicBezTo>
                        <a:pt x="174" y="149"/>
                        <a:pt x="174" y="149"/>
                        <a:pt x="174" y="149"/>
                      </a:cubicBezTo>
                      <a:cubicBezTo>
                        <a:pt x="175" y="141"/>
                        <a:pt x="175" y="141"/>
                        <a:pt x="175" y="141"/>
                      </a:cubicBezTo>
                      <a:cubicBezTo>
                        <a:pt x="174" y="137"/>
                        <a:pt x="174" y="137"/>
                        <a:pt x="174" y="137"/>
                      </a:cubicBezTo>
                      <a:cubicBezTo>
                        <a:pt x="173" y="136"/>
                        <a:pt x="173" y="136"/>
                        <a:pt x="173" y="136"/>
                      </a:cubicBezTo>
                      <a:cubicBezTo>
                        <a:pt x="171" y="137"/>
                        <a:pt x="171" y="137"/>
                        <a:pt x="171" y="137"/>
                      </a:cubicBezTo>
                      <a:cubicBezTo>
                        <a:pt x="169" y="137"/>
                        <a:pt x="169" y="137"/>
                        <a:pt x="169" y="137"/>
                      </a:cubicBezTo>
                      <a:cubicBezTo>
                        <a:pt x="166" y="141"/>
                        <a:pt x="166" y="141"/>
                        <a:pt x="166" y="141"/>
                      </a:cubicBezTo>
                      <a:cubicBezTo>
                        <a:pt x="163" y="142"/>
                        <a:pt x="163" y="142"/>
                        <a:pt x="163" y="142"/>
                      </a:cubicBezTo>
                      <a:cubicBezTo>
                        <a:pt x="160" y="144"/>
                        <a:pt x="160" y="144"/>
                        <a:pt x="160" y="144"/>
                      </a:cubicBezTo>
                      <a:cubicBezTo>
                        <a:pt x="159" y="148"/>
                        <a:pt x="159" y="148"/>
                        <a:pt x="159" y="148"/>
                      </a:cubicBezTo>
                      <a:cubicBezTo>
                        <a:pt x="159" y="150"/>
                        <a:pt x="159" y="150"/>
                        <a:pt x="159" y="150"/>
                      </a:cubicBezTo>
                      <a:cubicBezTo>
                        <a:pt x="155" y="156"/>
                        <a:pt x="155" y="156"/>
                        <a:pt x="155" y="156"/>
                      </a:cubicBezTo>
                      <a:cubicBezTo>
                        <a:pt x="153" y="157"/>
                        <a:pt x="153" y="157"/>
                        <a:pt x="153" y="157"/>
                      </a:cubicBezTo>
                      <a:cubicBezTo>
                        <a:pt x="153" y="155"/>
                        <a:pt x="153" y="155"/>
                        <a:pt x="153" y="155"/>
                      </a:cubicBezTo>
                      <a:cubicBezTo>
                        <a:pt x="149" y="155"/>
                        <a:pt x="149" y="155"/>
                        <a:pt x="149" y="155"/>
                      </a:cubicBezTo>
                      <a:cubicBezTo>
                        <a:pt x="147" y="156"/>
                        <a:pt x="147" y="156"/>
                        <a:pt x="147" y="156"/>
                      </a:cubicBezTo>
                      <a:cubicBezTo>
                        <a:pt x="147" y="158"/>
                        <a:pt x="147" y="158"/>
                        <a:pt x="147" y="158"/>
                      </a:cubicBezTo>
                      <a:cubicBezTo>
                        <a:pt x="149" y="159"/>
                        <a:pt x="149" y="159"/>
                        <a:pt x="149" y="159"/>
                      </a:cubicBezTo>
                      <a:cubicBezTo>
                        <a:pt x="150" y="160"/>
                        <a:pt x="150" y="160"/>
                        <a:pt x="150" y="160"/>
                      </a:cubicBezTo>
                      <a:cubicBezTo>
                        <a:pt x="148" y="161"/>
                        <a:pt x="148" y="161"/>
                        <a:pt x="148" y="161"/>
                      </a:cubicBezTo>
                      <a:cubicBezTo>
                        <a:pt x="143" y="160"/>
                        <a:pt x="143" y="160"/>
                        <a:pt x="143" y="160"/>
                      </a:cubicBezTo>
                      <a:cubicBezTo>
                        <a:pt x="140" y="162"/>
                        <a:pt x="140" y="162"/>
                        <a:pt x="140" y="162"/>
                      </a:cubicBezTo>
                      <a:cubicBezTo>
                        <a:pt x="138" y="165"/>
                        <a:pt x="138" y="165"/>
                        <a:pt x="138" y="165"/>
                      </a:cubicBezTo>
                      <a:cubicBezTo>
                        <a:pt x="133" y="167"/>
                        <a:pt x="133" y="167"/>
                        <a:pt x="133" y="167"/>
                      </a:cubicBezTo>
                      <a:cubicBezTo>
                        <a:pt x="132" y="169"/>
                        <a:pt x="132" y="169"/>
                        <a:pt x="132" y="169"/>
                      </a:cubicBezTo>
                      <a:cubicBezTo>
                        <a:pt x="130" y="171"/>
                        <a:pt x="130" y="171"/>
                        <a:pt x="130" y="171"/>
                      </a:cubicBezTo>
                      <a:cubicBezTo>
                        <a:pt x="127" y="173"/>
                        <a:pt x="127" y="173"/>
                        <a:pt x="127" y="173"/>
                      </a:cubicBezTo>
                      <a:cubicBezTo>
                        <a:pt x="125" y="174"/>
                        <a:pt x="125" y="174"/>
                        <a:pt x="125" y="174"/>
                      </a:cubicBezTo>
                      <a:cubicBezTo>
                        <a:pt x="123" y="175"/>
                        <a:pt x="123" y="175"/>
                        <a:pt x="123" y="175"/>
                      </a:cubicBezTo>
                      <a:cubicBezTo>
                        <a:pt x="124" y="178"/>
                        <a:pt x="124" y="178"/>
                        <a:pt x="124" y="178"/>
                      </a:cubicBezTo>
                      <a:cubicBezTo>
                        <a:pt x="125" y="180"/>
                        <a:pt x="125" y="180"/>
                        <a:pt x="125" y="180"/>
                      </a:cubicBezTo>
                      <a:cubicBezTo>
                        <a:pt x="124" y="182"/>
                        <a:pt x="124" y="182"/>
                        <a:pt x="124" y="182"/>
                      </a:cubicBezTo>
                      <a:cubicBezTo>
                        <a:pt x="123" y="183"/>
                        <a:pt x="123" y="183"/>
                        <a:pt x="123" y="183"/>
                      </a:cubicBezTo>
                      <a:cubicBezTo>
                        <a:pt x="121" y="185"/>
                        <a:pt x="121" y="185"/>
                        <a:pt x="121" y="185"/>
                      </a:cubicBezTo>
                      <a:cubicBezTo>
                        <a:pt x="119" y="188"/>
                        <a:pt x="119" y="188"/>
                        <a:pt x="119" y="188"/>
                      </a:cubicBezTo>
                      <a:cubicBezTo>
                        <a:pt x="117" y="190"/>
                        <a:pt x="117" y="190"/>
                        <a:pt x="117" y="190"/>
                      </a:cubicBezTo>
                      <a:cubicBezTo>
                        <a:pt x="116" y="192"/>
                        <a:pt x="116" y="192"/>
                        <a:pt x="116" y="192"/>
                      </a:cubicBezTo>
                      <a:cubicBezTo>
                        <a:pt x="116" y="195"/>
                        <a:pt x="116" y="195"/>
                        <a:pt x="116" y="195"/>
                      </a:cubicBezTo>
                      <a:cubicBezTo>
                        <a:pt x="117" y="195"/>
                        <a:pt x="117" y="195"/>
                        <a:pt x="117" y="195"/>
                      </a:cubicBezTo>
                      <a:cubicBezTo>
                        <a:pt x="117" y="198"/>
                        <a:pt x="117" y="198"/>
                        <a:pt x="117" y="198"/>
                      </a:cubicBezTo>
                      <a:cubicBezTo>
                        <a:pt x="117" y="200"/>
                        <a:pt x="117" y="200"/>
                        <a:pt x="117" y="200"/>
                      </a:cubicBezTo>
                      <a:cubicBezTo>
                        <a:pt x="119" y="201"/>
                        <a:pt x="119" y="201"/>
                        <a:pt x="119" y="201"/>
                      </a:cubicBezTo>
                      <a:cubicBezTo>
                        <a:pt x="121" y="201"/>
                        <a:pt x="121" y="201"/>
                        <a:pt x="121" y="201"/>
                      </a:cubicBezTo>
                      <a:cubicBezTo>
                        <a:pt x="123" y="202"/>
                        <a:pt x="123" y="202"/>
                        <a:pt x="123" y="202"/>
                      </a:cubicBezTo>
                      <a:cubicBezTo>
                        <a:pt x="125" y="203"/>
                        <a:pt x="125" y="203"/>
                        <a:pt x="125" y="203"/>
                      </a:cubicBezTo>
                      <a:cubicBezTo>
                        <a:pt x="127" y="201"/>
                        <a:pt x="127" y="201"/>
                        <a:pt x="127" y="201"/>
                      </a:cubicBezTo>
                      <a:cubicBezTo>
                        <a:pt x="129" y="200"/>
                        <a:pt x="129" y="200"/>
                        <a:pt x="129" y="200"/>
                      </a:cubicBezTo>
                      <a:cubicBezTo>
                        <a:pt x="132" y="203"/>
                        <a:pt x="132" y="203"/>
                        <a:pt x="132" y="203"/>
                      </a:cubicBezTo>
                      <a:cubicBezTo>
                        <a:pt x="133" y="206"/>
                        <a:pt x="133" y="206"/>
                        <a:pt x="133" y="206"/>
                      </a:cubicBezTo>
                      <a:cubicBezTo>
                        <a:pt x="136" y="205"/>
                        <a:pt x="136" y="205"/>
                        <a:pt x="136" y="205"/>
                      </a:cubicBezTo>
                      <a:cubicBezTo>
                        <a:pt x="139" y="202"/>
                        <a:pt x="139" y="202"/>
                        <a:pt x="139" y="202"/>
                      </a:cubicBezTo>
                      <a:cubicBezTo>
                        <a:pt x="141" y="202"/>
                        <a:pt x="141" y="202"/>
                        <a:pt x="141" y="202"/>
                      </a:cubicBezTo>
                      <a:cubicBezTo>
                        <a:pt x="144" y="203"/>
                        <a:pt x="144" y="203"/>
                        <a:pt x="144" y="203"/>
                      </a:cubicBezTo>
                      <a:cubicBezTo>
                        <a:pt x="149" y="203"/>
                        <a:pt x="149" y="203"/>
                        <a:pt x="149" y="203"/>
                      </a:cubicBezTo>
                      <a:cubicBezTo>
                        <a:pt x="151" y="202"/>
                        <a:pt x="151" y="202"/>
                        <a:pt x="151" y="202"/>
                      </a:cubicBezTo>
                      <a:cubicBezTo>
                        <a:pt x="152" y="198"/>
                        <a:pt x="152" y="198"/>
                        <a:pt x="152" y="198"/>
                      </a:cubicBezTo>
                      <a:cubicBezTo>
                        <a:pt x="154" y="195"/>
                        <a:pt x="154" y="195"/>
                        <a:pt x="154" y="195"/>
                      </a:cubicBezTo>
                      <a:cubicBezTo>
                        <a:pt x="155" y="195"/>
                        <a:pt x="155" y="195"/>
                        <a:pt x="155" y="195"/>
                      </a:cubicBezTo>
                      <a:cubicBezTo>
                        <a:pt x="155" y="199"/>
                        <a:pt x="155" y="199"/>
                        <a:pt x="155" y="199"/>
                      </a:cubicBezTo>
                      <a:cubicBezTo>
                        <a:pt x="156" y="200"/>
                        <a:pt x="156" y="200"/>
                        <a:pt x="156" y="200"/>
                      </a:cubicBezTo>
                      <a:cubicBezTo>
                        <a:pt x="155" y="203"/>
                        <a:pt x="155" y="203"/>
                        <a:pt x="155" y="203"/>
                      </a:cubicBezTo>
                      <a:cubicBezTo>
                        <a:pt x="151" y="205"/>
                        <a:pt x="151" y="205"/>
                        <a:pt x="151" y="205"/>
                      </a:cubicBezTo>
                      <a:cubicBezTo>
                        <a:pt x="147" y="207"/>
                        <a:pt x="147" y="207"/>
                        <a:pt x="147" y="207"/>
                      </a:cubicBezTo>
                      <a:cubicBezTo>
                        <a:pt x="142" y="206"/>
                        <a:pt x="142" y="206"/>
                        <a:pt x="142" y="206"/>
                      </a:cubicBezTo>
                      <a:cubicBezTo>
                        <a:pt x="139" y="207"/>
                        <a:pt x="139" y="207"/>
                        <a:pt x="139" y="207"/>
                      </a:cubicBezTo>
                      <a:cubicBezTo>
                        <a:pt x="139" y="210"/>
                        <a:pt x="139" y="210"/>
                        <a:pt x="139" y="210"/>
                      </a:cubicBezTo>
                      <a:cubicBezTo>
                        <a:pt x="139" y="212"/>
                        <a:pt x="139" y="212"/>
                        <a:pt x="139" y="212"/>
                      </a:cubicBezTo>
                      <a:cubicBezTo>
                        <a:pt x="142" y="215"/>
                        <a:pt x="142" y="215"/>
                        <a:pt x="142" y="215"/>
                      </a:cubicBezTo>
                      <a:cubicBezTo>
                        <a:pt x="146" y="215"/>
                        <a:pt x="146" y="215"/>
                        <a:pt x="146" y="215"/>
                      </a:cubicBezTo>
                      <a:cubicBezTo>
                        <a:pt x="147" y="216"/>
                        <a:pt x="147" y="216"/>
                        <a:pt x="147" y="216"/>
                      </a:cubicBezTo>
                      <a:cubicBezTo>
                        <a:pt x="146" y="219"/>
                        <a:pt x="146" y="219"/>
                        <a:pt x="146" y="219"/>
                      </a:cubicBezTo>
                      <a:cubicBezTo>
                        <a:pt x="142" y="222"/>
                        <a:pt x="142" y="222"/>
                        <a:pt x="142" y="222"/>
                      </a:cubicBezTo>
                      <a:cubicBezTo>
                        <a:pt x="138" y="221"/>
                        <a:pt x="138" y="221"/>
                        <a:pt x="138" y="221"/>
                      </a:cubicBezTo>
                      <a:cubicBezTo>
                        <a:pt x="135" y="222"/>
                        <a:pt x="135" y="222"/>
                        <a:pt x="135" y="222"/>
                      </a:cubicBezTo>
                      <a:cubicBezTo>
                        <a:pt x="132" y="226"/>
                        <a:pt x="132" y="226"/>
                        <a:pt x="132" y="226"/>
                      </a:cubicBezTo>
                      <a:cubicBezTo>
                        <a:pt x="132" y="230"/>
                        <a:pt x="132" y="230"/>
                        <a:pt x="132" y="230"/>
                      </a:cubicBezTo>
                      <a:cubicBezTo>
                        <a:pt x="135" y="231"/>
                        <a:pt x="135" y="231"/>
                        <a:pt x="135" y="231"/>
                      </a:cubicBezTo>
                      <a:cubicBezTo>
                        <a:pt x="133" y="235"/>
                        <a:pt x="133" y="235"/>
                        <a:pt x="133" y="235"/>
                      </a:cubicBezTo>
                      <a:cubicBezTo>
                        <a:pt x="131" y="236"/>
                        <a:pt x="131" y="236"/>
                        <a:pt x="131" y="236"/>
                      </a:cubicBezTo>
                      <a:cubicBezTo>
                        <a:pt x="127" y="242"/>
                        <a:pt x="127" y="242"/>
                        <a:pt x="127" y="242"/>
                      </a:cubicBezTo>
                      <a:cubicBezTo>
                        <a:pt x="126" y="245"/>
                        <a:pt x="126" y="245"/>
                        <a:pt x="126" y="245"/>
                      </a:cubicBezTo>
                      <a:cubicBezTo>
                        <a:pt x="122" y="247"/>
                        <a:pt x="122" y="247"/>
                        <a:pt x="122" y="247"/>
                      </a:cubicBezTo>
                      <a:cubicBezTo>
                        <a:pt x="119" y="252"/>
                        <a:pt x="119" y="252"/>
                        <a:pt x="119" y="252"/>
                      </a:cubicBezTo>
                      <a:cubicBezTo>
                        <a:pt x="117" y="256"/>
                        <a:pt x="117" y="256"/>
                        <a:pt x="117" y="256"/>
                      </a:cubicBezTo>
                      <a:cubicBezTo>
                        <a:pt x="114" y="260"/>
                        <a:pt x="114" y="260"/>
                        <a:pt x="114" y="260"/>
                      </a:cubicBezTo>
                      <a:cubicBezTo>
                        <a:pt x="113" y="262"/>
                        <a:pt x="113" y="262"/>
                        <a:pt x="113" y="262"/>
                      </a:cubicBezTo>
                      <a:cubicBezTo>
                        <a:pt x="111" y="263"/>
                        <a:pt x="111" y="263"/>
                        <a:pt x="111" y="263"/>
                      </a:cubicBezTo>
                      <a:cubicBezTo>
                        <a:pt x="109" y="263"/>
                        <a:pt x="109" y="263"/>
                        <a:pt x="109" y="263"/>
                      </a:cubicBezTo>
                      <a:cubicBezTo>
                        <a:pt x="105" y="260"/>
                        <a:pt x="105" y="260"/>
                        <a:pt x="105" y="260"/>
                      </a:cubicBezTo>
                      <a:cubicBezTo>
                        <a:pt x="103" y="258"/>
                        <a:pt x="103" y="258"/>
                        <a:pt x="103" y="258"/>
                      </a:cubicBezTo>
                      <a:cubicBezTo>
                        <a:pt x="100" y="258"/>
                        <a:pt x="100" y="258"/>
                        <a:pt x="100" y="258"/>
                      </a:cubicBezTo>
                      <a:cubicBezTo>
                        <a:pt x="99" y="256"/>
                        <a:pt x="99" y="256"/>
                        <a:pt x="99" y="256"/>
                      </a:cubicBezTo>
                      <a:cubicBezTo>
                        <a:pt x="94" y="255"/>
                        <a:pt x="94" y="255"/>
                        <a:pt x="94" y="255"/>
                      </a:cubicBezTo>
                      <a:cubicBezTo>
                        <a:pt x="90" y="255"/>
                        <a:pt x="90" y="255"/>
                        <a:pt x="90" y="255"/>
                      </a:cubicBezTo>
                      <a:cubicBezTo>
                        <a:pt x="87" y="258"/>
                        <a:pt x="87" y="258"/>
                        <a:pt x="87" y="258"/>
                      </a:cubicBezTo>
                      <a:cubicBezTo>
                        <a:pt x="84" y="257"/>
                        <a:pt x="84" y="257"/>
                        <a:pt x="84" y="257"/>
                      </a:cubicBezTo>
                      <a:cubicBezTo>
                        <a:pt x="82" y="255"/>
                        <a:pt x="82" y="255"/>
                        <a:pt x="82" y="255"/>
                      </a:cubicBezTo>
                      <a:cubicBezTo>
                        <a:pt x="78" y="256"/>
                        <a:pt x="78" y="256"/>
                        <a:pt x="78" y="256"/>
                      </a:cubicBezTo>
                      <a:cubicBezTo>
                        <a:pt x="72" y="256"/>
                        <a:pt x="72" y="256"/>
                        <a:pt x="72" y="256"/>
                      </a:cubicBezTo>
                      <a:cubicBezTo>
                        <a:pt x="68" y="259"/>
                        <a:pt x="68" y="259"/>
                        <a:pt x="68" y="259"/>
                      </a:cubicBezTo>
                      <a:cubicBezTo>
                        <a:pt x="67" y="261"/>
                        <a:pt x="67" y="261"/>
                        <a:pt x="67" y="261"/>
                      </a:cubicBezTo>
                      <a:cubicBezTo>
                        <a:pt x="68" y="263"/>
                        <a:pt x="68" y="263"/>
                        <a:pt x="68" y="263"/>
                      </a:cubicBezTo>
                      <a:cubicBezTo>
                        <a:pt x="67" y="266"/>
                        <a:pt x="67" y="266"/>
                        <a:pt x="67" y="266"/>
                      </a:cubicBezTo>
                      <a:cubicBezTo>
                        <a:pt x="66" y="264"/>
                        <a:pt x="66" y="264"/>
                        <a:pt x="66" y="264"/>
                      </a:cubicBezTo>
                      <a:cubicBezTo>
                        <a:pt x="63" y="264"/>
                        <a:pt x="63" y="264"/>
                        <a:pt x="63" y="264"/>
                      </a:cubicBezTo>
                      <a:cubicBezTo>
                        <a:pt x="50" y="268"/>
                        <a:pt x="50" y="268"/>
                        <a:pt x="50" y="268"/>
                      </a:cubicBezTo>
                      <a:cubicBezTo>
                        <a:pt x="47" y="268"/>
                        <a:pt x="47" y="268"/>
                        <a:pt x="47" y="268"/>
                      </a:cubicBezTo>
                      <a:cubicBezTo>
                        <a:pt x="46" y="268"/>
                        <a:pt x="46" y="268"/>
                        <a:pt x="46" y="268"/>
                      </a:cubicBezTo>
                      <a:cubicBezTo>
                        <a:pt x="44" y="270"/>
                        <a:pt x="44" y="270"/>
                        <a:pt x="44" y="270"/>
                      </a:cubicBezTo>
                      <a:cubicBezTo>
                        <a:pt x="43" y="270"/>
                        <a:pt x="43" y="270"/>
                        <a:pt x="43" y="270"/>
                      </a:cubicBezTo>
                      <a:cubicBezTo>
                        <a:pt x="40" y="269"/>
                        <a:pt x="40" y="269"/>
                        <a:pt x="40" y="269"/>
                      </a:cubicBezTo>
                      <a:cubicBezTo>
                        <a:pt x="38" y="271"/>
                        <a:pt x="38" y="271"/>
                        <a:pt x="38" y="271"/>
                      </a:cubicBezTo>
                      <a:cubicBezTo>
                        <a:pt x="37" y="273"/>
                        <a:pt x="37" y="273"/>
                        <a:pt x="37" y="273"/>
                      </a:cubicBezTo>
                      <a:cubicBezTo>
                        <a:pt x="35" y="274"/>
                        <a:pt x="35" y="274"/>
                        <a:pt x="35" y="274"/>
                      </a:cubicBezTo>
                      <a:cubicBezTo>
                        <a:pt x="34" y="273"/>
                        <a:pt x="34" y="273"/>
                        <a:pt x="34" y="273"/>
                      </a:cubicBezTo>
                      <a:cubicBezTo>
                        <a:pt x="34" y="272"/>
                        <a:pt x="34" y="272"/>
                        <a:pt x="34" y="272"/>
                      </a:cubicBezTo>
                      <a:cubicBezTo>
                        <a:pt x="31" y="271"/>
                        <a:pt x="31" y="271"/>
                        <a:pt x="31" y="271"/>
                      </a:cubicBezTo>
                      <a:cubicBezTo>
                        <a:pt x="29" y="271"/>
                        <a:pt x="29" y="271"/>
                        <a:pt x="29" y="271"/>
                      </a:cubicBezTo>
                      <a:cubicBezTo>
                        <a:pt x="27" y="273"/>
                        <a:pt x="27" y="273"/>
                        <a:pt x="27" y="273"/>
                      </a:cubicBezTo>
                      <a:cubicBezTo>
                        <a:pt x="24" y="274"/>
                        <a:pt x="24" y="274"/>
                        <a:pt x="24" y="274"/>
                      </a:cubicBezTo>
                      <a:cubicBezTo>
                        <a:pt x="22" y="273"/>
                        <a:pt x="22" y="273"/>
                        <a:pt x="22" y="273"/>
                      </a:cubicBezTo>
                      <a:cubicBezTo>
                        <a:pt x="20" y="273"/>
                        <a:pt x="20" y="273"/>
                        <a:pt x="20" y="273"/>
                      </a:cubicBezTo>
                      <a:cubicBezTo>
                        <a:pt x="18" y="274"/>
                        <a:pt x="18" y="274"/>
                        <a:pt x="18" y="274"/>
                      </a:cubicBezTo>
                      <a:cubicBezTo>
                        <a:pt x="15" y="275"/>
                        <a:pt x="15" y="275"/>
                        <a:pt x="15" y="275"/>
                      </a:cubicBezTo>
                      <a:cubicBezTo>
                        <a:pt x="15" y="278"/>
                        <a:pt x="15" y="278"/>
                        <a:pt x="15" y="278"/>
                      </a:cubicBezTo>
                      <a:cubicBezTo>
                        <a:pt x="15" y="280"/>
                        <a:pt x="15" y="280"/>
                        <a:pt x="15" y="280"/>
                      </a:cubicBezTo>
                      <a:cubicBezTo>
                        <a:pt x="9" y="283"/>
                        <a:pt x="9" y="283"/>
                        <a:pt x="9" y="283"/>
                      </a:cubicBezTo>
                      <a:cubicBezTo>
                        <a:pt x="6" y="283"/>
                        <a:pt x="6" y="283"/>
                        <a:pt x="6" y="283"/>
                      </a:cubicBezTo>
                      <a:cubicBezTo>
                        <a:pt x="5" y="284"/>
                        <a:pt x="5" y="284"/>
                        <a:pt x="5" y="284"/>
                      </a:cubicBezTo>
                      <a:cubicBezTo>
                        <a:pt x="7" y="287"/>
                        <a:pt x="7" y="287"/>
                        <a:pt x="7" y="287"/>
                      </a:cubicBezTo>
                      <a:cubicBezTo>
                        <a:pt x="10" y="287"/>
                        <a:pt x="10" y="287"/>
                        <a:pt x="10" y="287"/>
                      </a:cubicBezTo>
                      <a:cubicBezTo>
                        <a:pt x="11" y="288"/>
                        <a:pt x="11" y="288"/>
                        <a:pt x="11" y="288"/>
                      </a:cubicBezTo>
                      <a:cubicBezTo>
                        <a:pt x="12" y="290"/>
                        <a:pt x="12" y="290"/>
                        <a:pt x="12" y="290"/>
                      </a:cubicBezTo>
                      <a:cubicBezTo>
                        <a:pt x="10" y="290"/>
                        <a:pt x="10" y="290"/>
                        <a:pt x="10" y="290"/>
                      </a:cubicBezTo>
                      <a:cubicBezTo>
                        <a:pt x="9" y="289"/>
                        <a:pt x="9" y="289"/>
                        <a:pt x="9" y="289"/>
                      </a:cubicBezTo>
                      <a:cubicBezTo>
                        <a:pt x="7" y="291"/>
                        <a:pt x="7" y="291"/>
                        <a:pt x="7" y="291"/>
                      </a:cubicBezTo>
                      <a:cubicBezTo>
                        <a:pt x="6" y="294"/>
                        <a:pt x="6" y="294"/>
                        <a:pt x="6" y="294"/>
                      </a:cubicBezTo>
                      <a:cubicBezTo>
                        <a:pt x="3" y="296"/>
                        <a:pt x="3" y="296"/>
                        <a:pt x="3" y="296"/>
                      </a:cubicBezTo>
                      <a:cubicBezTo>
                        <a:pt x="0" y="297"/>
                        <a:pt x="0" y="297"/>
                        <a:pt x="0" y="297"/>
                      </a:cubicBezTo>
                      <a:cubicBezTo>
                        <a:pt x="2" y="299"/>
                        <a:pt x="2" y="299"/>
                        <a:pt x="2" y="299"/>
                      </a:cubicBezTo>
                      <a:cubicBezTo>
                        <a:pt x="5" y="301"/>
                        <a:pt x="5" y="301"/>
                        <a:pt x="5" y="301"/>
                      </a:cubicBezTo>
                      <a:cubicBezTo>
                        <a:pt x="7" y="303"/>
                        <a:pt x="7" y="303"/>
                        <a:pt x="7" y="303"/>
                      </a:cubicBezTo>
                      <a:cubicBezTo>
                        <a:pt x="10" y="312"/>
                        <a:pt x="10" y="312"/>
                        <a:pt x="10" y="312"/>
                      </a:cubicBezTo>
                      <a:cubicBezTo>
                        <a:pt x="12" y="314"/>
                        <a:pt x="12" y="314"/>
                        <a:pt x="12" y="314"/>
                      </a:cubicBezTo>
                      <a:cubicBezTo>
                        <a:pt x="15" y="314"/>
                        <a:pt x="15" y="314"/>
                        <a:pt x="15" y="314"/>
                      </a:cubicBezTo>
                      <a:cubicBezTo>
                        <a:pt x="16" y="315"/>
                        <a:pt x="16" y="315"/>
                        <a:pt x="16" y="315"/>
                      </a:cubicBezTo>
                      <a:cubicBezTo>
                        <a:pt x="17" y="317"/>
                        <a:pt x="17" y="317"/>
                        <a:pt x="17" y="317"/>
                      </a:cubicBezTo>
                      <a:cubicBezTo>
                        <a:pt x="16" y="318"/>
                        <a:pt x="16" y="318"/>
                        <a:pt x="16" y="318"/>
                      </a:cubicBezTo>
                      <a:cubicBezTo>
                        <a:pt x="14" y="320"/>
                        <a:pt x="14" y="320"/>
                        <a:pt x="14" y="320"/>
                      </a:cubicBezTo>
                      <a:cubicBezTo>
                        <a:pt x="13" y="323"/>
                        <a:pt x="13" y="323"/>
                        <a:pt x="13" y="323"/>
                      </a:cubicBezTo>
                      <a:cubicBezTo>
                        <a:pt x="14" y="326"/>
                        <a:pt x="14" y="326"/>
                        <a:pt x="14" y="326"/>
                      </a:cubicBezTo>
                      <a:cubicBezTo>
                        <a:pt x="17" y="326"/>
                        <a:pt x="17" y="326"/>
                        <a:pt x="17" y="326"/>
                      </a:cubicBezTo>
                      <a:cubicBezTo>
                        <a:pt x="22" y="325"/>
                        <a:pt x="22" y="325"/>
                        <a:pt x="22" y="325"/>
                      </a:cubicBezTo>
                      <a:cubicBezTo>
                        <a:pt x="25" y="323"/>
                        <a:pt x="25" y="323"/>
                        <a:pt x="25" y="323"/>
                      </a:cubicBezTo>
                      <a:cubicBezTo>
                        <a:pt x="27" y="320"/>
                        <a:pt x="27" y="320"/>
                        <a:pt x="27" y="320"/>
                      </a:cubicBezTo>
                      <a:cubicBezTo>
                        <a:pt x="28" y="319"/>
                        <a:pt x="28" y="319"/>
                        <a:pt x="28" y="319"/>
                      </a:cubicBezTo>
                      <a:cubicBezTo>
                        <a:pt x="29" y="320"/>
                        <a:pt x="29" y="320"/>
                        <a:pt x="29" y="320"/>
                      </a:cubicBezTo>
                      <a:cubicBezTo>
                        <a:pt x="30" y="322"/>
                        <a:pt x="30" y="322"/>
                        <a:pt x="30" y="322"/>
                      </a:cubicBezTo>
                      <a:cubicBezTo>
                        <a:pt x="28" y="327"/>
                        <a:pt x="28" y="327"/>
                        <a:pt x="28" y="327"/>
                      </a:cubicBezTo>
                      <a:cubicBezTo>
                        <a:pt x="25" y="330"/>
                        <a:pt x="25" y="330"/>
                        <a:pt x="25" y="330"/>
                      </a:cubicBezTo>
                      <a:cubicBezTo>
                        <a:pt x="21" y="331"/>
                        <a:pt x="21" y="331"/>
                        <a:pt x="21" y="331"/>
                      </a:cubicBezTo>
                      <a:cubicBezTo>
                        <a:pt x="20" y="333"/>
                        <a:pt x="20" y="333"/>
                        <a:pt x="20" y="333"/>
                      </a:cubicBezTo>
                      <a:cubicBezTo>
                        <a:pt x="21" y="335"/>
                        <a:pt x="21" y="335"/>
                        <a:pt x="21" y="335"/>
                      </a:cubicBezTo>
                      <a:cubicBezTo>
                        <a:pt x="24" y="336"/>
                        <a:pt x="24" y="336"/>
                        <a:pt x="24" y="336"/>
                      </a:cubicBezTo>
                      <a:cubicBezTo>
                        <a:pt x="27" y="335"/>
                        <a:pt x="27" y="335"/>
                        <a:pt x="27" y="335"/>
                      </a:cubicBezTo>
                      <a:cubicBezTo>
                        <a:pt x="31" y="333"/>
                        <a:pt x="31" y="333"/>
                        <a:pt x="31" y="333"/>
                      </a:cubicBezTo>
                      <a:cubicBezTo>
                        <a:pt x="32" y="334"/>
                        <a:pt x="32" y="334"/>
                        <a:pt x="32" y="334"/>
                      </a:cubicBezTo>
                      <a:cubicBezTo>
                        <a:pt x="33" y="335"/>
                        <a:pt x="33" y="335"/>
                        <a:pt x="33" y="335"/>
                      </a:cubicBezTo>
                      <a:cubicBezTo>
                        <a:pt x="27" y="338"/>
                        <a:pt x="27" y="338"/>
                        <a:pt x="27" y="338"/>
                      </a:cubicBezTo>
                      <a:cubicBezTo>
                        <a:pt x="23" y="340"/>
                        <a:pt x="23" y="340"/>
                        <a:pt x="23" y="340"/>
                      </a:cubicBezTo>
                      <a:cubicBezTo>
                        <a:pt x="22" y="341"/>
                        <a:pt x="22" y="341"/>
                        <a:pt x="22" y="341"/>
                      </a:cubicBezTo>
                      <a:cubicBezTo>
                        <a:pt x="28" y="348"/>
                        <a:pt x="28" y="348"/>
                        <a:pt x="28" y="348"/>
                      </a:cubicBezTo>
                      <a:cubicBezTo>
                        <a:pt x="32" y="350"/>
                        <a:pt x="32" y="350"/>
                        <a:pt x="32" y="350"/>
                      </a:cubicBezTo>
                      <a:cubicBezTo>
                        <a:pt x="37" y="350"/>
                        <a:pt x="37" y="350"/>
                        <a:pt x="37" y="350"/>
                      </a:cubicBezTo>
                      <a:cubicBezTo>
                        <a:pt x="39" y="348"/>
                        <a:pt x="39" y="348"/>
                        <a:pt x="39" y="348"/>
                      </a:cubicBezTo>
                      <a:cubicBezTo>
                        <a:pt x="39" y="343"/>
                        <a:pt x="39" y="343"/>
                        <a:pt x="39" y="343"/>
                      </a:cubicBezTo>
                      <a:cubicBezTo>
                        <a:pt x="38" y="341"/>
                        <a:pt x="38" y="341"/>
                        <a:pt x="38" y="341"/>
                      </a:cubicBezTo>
                      <a:cubicBezTo>
                        <a:pt x="37" y="339"/>
                        <a:pt x="37" y="339"/>
                        <a:pt x="37" y="339"/>
                      </a:cubicBezTo>
                      <a:cubicBezTo>
                        <a:pt x="38" y="338"/>
                        <a:pt x="38" y="338"/>
                        <a:pt x="38" y="338"/>
                      </a:cubicBezTo>
                      <a:cubicBezTo>
                        <a:pt x="40" y="338"/>
                        <a:pt x="40" y="338"/>
                        <a:pt x="40" y="338"/>
                      </a:cubicBezTo>
                      <a:cubicBezTo>
                        <a:pt x="43" y="342"/>
                        <a:pt x="43" y="342"/>
                        <a:pt x="43" y="342"/>
                      </a:cubicBezTo>
                      <a:cubicBezTo>
                        <a:pt x="43" y="344"/>
                        <a:pt x="43" y="344"/>
                        <a:pt x="43" y="344"/>
                      </a:cubicBezTo>
                      <a:cubicBezTo>
                        <a:pt x="43" y="345"/>
                        <a:pt x="43" y="345"/>
                        <a:pt x="43" y="345"/>
                      </a:cubicBezTo>
                      <a:cubicBezTo>
                        <a:pt x="46" y="348"/>
                        <a:pt x="46" y="348"/>
                        <a:pt x="46" y="348"/>
                      </a:cubicBezTo>
                      <a:cubicBezTo>
                        <a:pt x="52" y="349"/>
                        <a:pt x="52" y="349"/>
                        <a:pt x="52" y="349"/>
                      </a:cubicBezTo>
                      <a:cubicBezTo>
                        <a:pt x="55" y="348"/>
                        <a:pt x="55" y="348"/>
                        <a:pt x="55" y="348"/>
                      </a:cubicBezTo>
                      <a:cubicBezTo>
                        <a:pt x="59" y="345"/>
                        <a:pt x="59" y="345"/>
                        <a:pt x="59" y="345"/>
                      </a:cubicBezTo>
                      <a:cubicBezTo>
                        <a:pt x="61" y="345"/>
                        <a:pt x="61" y="345"/>
                        <a:pt x="61" y="345"/>
                      </a:cubicBezTo>
                      <a:cubicBezTo>
                        <a:pt x="63" y="346"/>
                        <a:pt x="63" y="346"/>
                        <a:pt x="63" y="346"/>
                      </a:cubicBezTo>
                      <a:cubicBezTo>
                        <a:pt x="63" y="349"/>
                        <a:pt x="63" y="349"/>
                        <a:pt x="63" y="349"/>
                      </a:cubicBezTo>
                      <a:cubicBezTo>
                        <a:pt x="64" y="350"/>
                        <a:pt x="64" y="350"/>
                        <a:pt x="64" y="350"/>
                      </a:cubicBezTo>
                      <a:cubicBezTo>
                        <a:pt x="66" y="350"/>
                        <a:pt x="66" y="350"/>
                        <a:pt x="66" y="350"/>
                      </a:cubicBezTo>
                      <a:cubicBezTo>
                        <a:pt x="68" y="351"/>
                        <a:pt x="68" y="351"/>
                        <a:pt x="68" y="351"/>
                      </a:cubicBezTo>
                      <a:cubicBezTo>
                        <a:pt x="69" y="357"/>
                        <a:pt x="69" y="357"/>
                        <a:pt x="69" y="357"/>
                      </a:cubicBezTo>
                      <a:cubicBezTo>
                        <a:pt x="67" y="358"/>
                        <a:pt x="67" y="358"/>
                        <a:pt x="67" y="358"/>
                      </a:cubicBezTo>
                      <a:cubicBezTo>
                        <a:pt x="63" y="361"/>
                        <a:pt x="63" y="361"/>
                        <a:pt x="63" y="361"/>
                      </a:cubicBezTo>
                      <a:cubicBezTo>
                        <a:pt x="63" y="364"/>
                        <a:pt x="63" y="364"/>
                        <a:pt x="63" y="364"/>
                      </a:cubicBezTo>
                      <a:cubicBezTo>
                        <a:pt x="64" y="366"/>
                        <a:pt x="64" y="366"/>
                        <a:pt x="64" y="366"/>
                      </a:cubicBezTo>
                      <a:cubicBezTo>
                        <a:pt x="64" y="368"/>
                        <a:pt x="64" y="368"/>
                        <a:pt x="64" y="368"/>
                      </a:cubicBezTo>
                      <a:cubicBezTo>
                        <a:pt x="61" y="366"/>
                        <a:pt x="61" y="366"/>
                        <a:pt x="61" y="366"/>
                      </a:cubicBezTo>
                      <a:cubicBezTo>
                        <a:pt x="60" y="364"/>
                        <a:pt x="60" y="364"/>
                        <a:pt x="60" y="364"/>
                      </a:cubicBezTo>
                      <a:cubicBezTo>
                        <a:pt x="58" y="364"/>
                        <a:pt x="58" y="364"/>
                        <a:pt x="58" y="364"/>
                      </a:cubicBezTo>
                      <a:cubicBezTo>
                        <a:pt x="56" y="360"/>
                        <a:pt x="56" y="360"/>
                        <a:pt x="56" y="360"/>
                      </a:cubicBezTo>
                      <a:cubicBezTo>
                        <a:pt x="50" y="358"/>
                        <a:pt x="50" y="358"/>
                        <a:pt x="50" y="358"/>
                      </a:cubicBezTo>
                      <a:cubicBezTo>
                        <a:pt x="43" y="357"/>
                        <a:pt x="43" y="357"/>
                        <a:pt x="43" y="357"/>
                      </a:cubicBezTo>
                      <a:cubicBezTo>
                        <a:pt x="38" y="357"/>
                        <a:pt x="38" y="357"/>
                        <a:pt x="38" y="357"/>
                      </a:cubicBezTo>
                      <a:cubicBezTo>
                        <a:pt x="31" y="358"/>
                        <a:pt x="31" y="358"/>
                        <a:pt x="31" y="358"/>
                      </a:cubicBezTo>
                      <a:cubicBezTo>
                        <a:pt x="31" y="360"/>
                        <a:pt x="31" y="360"/>
                        <a:pt x="31" y="360"/>
                      </a:cubicBezTo>
                      <a:cubicBezTo>
                        <a:pt x="34" y="364"/>
                        <a:pt x="34" y="364"/>
                        <a:pt x="34" y="364"/>
                      </a:cubicBezTo>
                      <a:cubicBezTo>
                        <a:pt x="40" y="365"/>
                        <a:pt x="40" y="365"/>
                        <a:pt x="40" y="365"/>
                      </a:cubicBezTo>
                      <a:cubicBezTo>
                        <a:pt x="43" y="365"/>
                        <a:pt x="43" y="365"/>
                        <a:pt x="43" y="365"/>
                      </a:cubicBezTo>
                      <a:cubicBezTo>
                        <a:pt x="48" y="370"/>
                        <a:pt x="48" y="370"/>
                        <a:pt x="48" y="370"/>
                      </a:cubicBezTo>
                      <a:cubicBezTo>
                        <a:pt x="54" y="373"/>
                        <a:pt x="54" y="373"/>
                        <a:pt x="54" y="373"/>
                      </a:cubicBezTo>
                      <a:cubicBezTo>
                        <a:pt x="57" y="373"/>
                        <a:pt x="57" y="373"/>
                        <a:pt x="57" y="373"/>
                      </a:cubicBezTo>
                      <a:cubicBezTo>
                        <a:pt x="60" y="374"/>
                        <a:pt x="60" y="374"/>
                        <a:pt x="60" y="374"/>
                      </a:cubicBezTo>
                      <a:cubicBezTo>
                        <a:pt x="55" y="376"/>
                        <a:pt x="55" y="376"/>
                        <a:pt x="55" y="376"/>
                      </a:cubicBezTo>
                      <a:cubicBezTo>
                        <a:pt x="54" y="375"/>
                        <a:pt x="54" y="375"/>
                        <a:pt x="54" y="375"/>
                      </a:cubicBezTo>
                      <a:cubicBezTo>
                        <a:pt x="51" y="375"/>
                        <a:pt x="51" y="375"/>
                        <a:pt x="51" y="375"/>
                      </a:cubicBezTo>
                      <a:cubicBezTo>
                        <a:pt x="44" y="370"/>
                        <a:pt x="44" y="370"/>
                        <a:pt x="44" y="370"/>
                      </a:cubicBezTo>
                      <a:cubicBezTo>
                        <a:pt x="42" y="369"/>
                        <a:pt x="42" y="369"/>
                        <a:pt x="42" y="369"/>
                      </a:cubicBezTo>
                      <a:cubicBezTo>
                        <a:pt x="37" y="369"/>
                        <a:pt x="37" y="369"/>
                        <a:pt x="37" y="369"/>
                      </a:cubicBezTo>
                      <a:cubicBezTo>
                        <a:pt x="30" y="365"/>
                        <a:pt x="30" y="365"/>
                        <a:pt x="30" y="365"/>
                      </a:cubicBezTo>
                      <a:cubicBezTo>
                        <a:pt x="24" y="364"/>
                        <a:pt x="24" y="364"/>
                        <a:pt x="24" y="364"/>
                      </a:cubicBezTo>
                      <a:cubicBezTo>
                        <a:pt x="20" y="361"/>
                        <a:pt x="20" y="361"/>
                        <a:pt x="20" y="361"/>
                      </a:cubicBezTo>
                      <a:cubicBezTo>
                        <a:pt x="14" y="359"/>
                        <a:pt x="14" y="359"/>
                        <a:pt x="14" y="359"/>
                      </a:cubicBezTo>
                      <a:cubicBezTo>
                        <a:pt x="8" y="362"/>
                        <a:pt x="8" y="362"/>
                        <a:pt x="8" y="362"/>
                      </a:cubicBezTo>
                      <a:cubicBezTo>
                        <a:pt x="8" y="367"/>
                        <a:pt x="8" y="367"/>
                        <a:pt x="8" y="367"/>
                      </a:cubicBezTo>
                      <a:cubicBezTo>
                        <a:pt x="6" y="365"/>
                        <a:pt x="6" y="365"/>
                        <a:pt x="6" y="365"/>
                      </a:cubicBezTo>
                      <a:cubicBezTo>
                        <a:pt x="4" y="365"/>
                        <a:pt x="4" y="365"/>
                        <a:pt x="4" y="365"/>
                      </a:cubicBezTo>
                      <a:cubicBezTo>
                        <a:pt x="3" y="367"/>
                        <a:pt x="3" y="367"/>
                        <a:pt x="3" y="367"/>
                      </a:cubicBezTo>
                      <a:cubicBezTo>
                        <a:pt x="1" y="367"/>
                        <a:pt x="1" y="367"/>
                        <a:pt x="1" y="367"/>
                      </a:cubicBezTo>
                      <a:cubicBezTo>
                        <a:pt x="0" y="369"/>
                        <a:pt x="0" y="369"/>
                        <a:pt x="0" y="369"/>
                      </a:cubicBezTo>
                      <a:cubicBezTo>
                        <a:pt x="0" y="376"/>
                        <a:pt x="0" y="376"/>
                        <a:pt x="0" y="376"/>
                      </a:cubicBezTo>
                      <a:cubicBezTo>
                        <a:pt x="1" y="375"/>
                        <a:pt x="1" y="375"/>
                        <a:pt x="1" y="375"/>
                      </a:cubicBezTo>
                      <a:cubicBezTo>
                        <a:pt x="3" y="375"/>
                        <a:pt x="3" y="375"/>
                        <a:pt x="3" y="375"/>
                      </a:cubicBezTo>
                      <a:cubicBezTo>
                        <a:pt x="4" y="376"/>
                        <a:pt x="4" y="376"/>
                        <a:pt x="4" y="376"/>
                      </a:cubicBezTo>
                      <a:cubicBezTo>
                        <a:pt x="2" y="378"/>
                        <a:pt x="2" y="378"/>
                        <a:pt x="2" y="378"/>
                      </a:cubicBezTo>
                      <a:cubicBezTo>
                        <a:pt x="1" y="381"/>
                        <a:pt x="1" y="381"/>
                        <a:pt x="1" y="381"/>
                      </a:cubicBezTo>
                      <a:cubicBezTo>
                        <a:pt x="2" y="385"/>
                        <a:pt x="2" y="385"/>
                        <a:pt x="2" y="385"/>
                      </a:cubicBezTo>
                      <a:cubicBezTo>
                        <a:pt x="6" y="387"/>
                        <a:pt x="6" y="387"/>
                        <a:pt x="6" y="387"/>
                      </a:cubicBezTo>
                      <a:cubicBezTo>
                        <a:pt x="8" y="384"/>
                        <a:pt x="8" y="384"/>
                        <a:pt x="8" y="384"/>
                      </a:cubicBezTo>
                      <a:cubicBezTo>
                        <a:pt x="9" y="383"/>
                        <a:pt x="9" y="383"/>
                        <a:pt x="9" y="383"/>
                      </a:cubicBezTo>
                      <a:cubicBezTo>
                        <a:pt x="11" y="383"/>
                        <a:pt x="11" y="383"/>
                        <a:pt x="11" y="383"/>
                      </a:cubicBezTo>
                      <a:cubicBezTo>
                        <a:pt x="13" y="378"/>
                        <a:pt x="13" y="378"/>
                        <a:pt x="13" y="378"/>
                      </a:cubicBezTo>
                      <a:cubicBezTo>
                        <a:pt x="15" y="376"/>
                        <a:pt x="15" y="376"/>
                        <a:pt x="15" y="376"/>
                      </a:cubicBezTo>
                      <a:cubicBezTo>
                        <a:pt x="18" y="376"/>
                        <a:pt x="18" y="376"/>
                        <a:pt x="18" y="376"/>
                      </a:cubicBezTo>
                      <a:cubicBezTo>
                        <a:pt x="16" y="378"/>
                        <a:pt x="16" y="378"/>
                        <a:pt x="16" y="378"/>
                      </a:cubicBezTo>
                      <a:cubicBezTo>
                        <a:pt x="15" y="383"/>
                        <a:pt x="15" y="383"/>
                        <a:pt x="15" y="383"/>
                      </a:cubicBezTo>
                      <a:cubicBezTo>
                        <a:pt x="12" y="385"/>
                        <a:pt x="12" y="385"/>
                        <a:pt x="12" y="385"/>
                      </a:cubicBezTo>
                      <a:cubicBezTo>
                        <a:pt x="10" y="387"/>
                        <a:pt x="10" y="387"/>
                        <a:pt x="10" y="387"/>
                      </a:cubicBezTo>
                      <a:cubicBezTo>
                        <a:pt x="10" y="393"/>
                        <a:pt x="10" y="393"/>
                        <a:pt x="10" y="393"/>
                      </a:cubicBezTo>
                      <a:cubicBezTo>
                        <a:pt x="16" y="399"/>
                        <a:pt x="16" y="399"/>
                        <a:pt x="16" y="399"/>
                      </a:cubicBezTo>
                      <a:cubicBezTo>
                        <a:pt x="17" y="397"/>
                        <a:pt x="17" y="397"/>
                        <a:pt x="17" y="397"/>
                      </a:cubicBezTo>
                      <a:cubicBezTo>
                        <a:pt x="19" y="397"/>
                        <a:pt x="19" y="397"/>
                        <a:pt x="19" y="397"/>
                      </a:cubicBezTo>
                      <a:cubicBezTo>
                        <a:pt x="24" y="400"/>
                        <a:pt x="24" y="400"/>
                        <a:pt x="24" y="400"/>
                      </a:cubicBezTo>
                      <a:cubicBezTo>
                        <a:pt x="27" y="400"/>
                        <a:pt x="27" y="400"/>
                        <a:pt x="27" y="400"/>
                      </a:cubicBezTo>
                      <a:cubicBezTo>
                        <a:pt x="27" y="402"/>
                        <a:pt x="27" y="402"/>
                        <a:pt x="27" y="402"/>
                      </a:cubicBezTo>
                      <a:cubicBezTo>
                        <a:pt x="26" y="404"/>
                        <a:pt x="26" y="404"/>
                        <a:pt x="26" y="404"/>
                      </a:cubicBezTo>
                      <a:cubicBezTo>
                        <a:pt x="24" y="406"/>
                        <a:pt x="24" y="406"/>
                        <a:pt x="24" y="406"/>
                      </a:cubicBezTo>
                      <a:cubicBezTo>
                        <a:pt x="22" y="405"/>
                        <a:pt x="22" y="405"/>
                        <a:pt x="22" y="405"/>
                      </a:cubicBezTo>
                      <a:cubicBezTo>
                        <a:pt x="18" y="405"/>
                        <a:pt x="18" y="405"/>
                        <a:pt x="18" y="405"/>
                      </a:cubicBezTo>
                      <a:cubicBezTo>
                        <a:pt x="15" y="406"/>
                        <a:pt x="15" y="406"/>
                        <a:pt x="15" y="406"/>
                      </a:cubicBezTo>
                      <a:cubicBezTo>
                        <a:pt x="13" y="408"/>
                        <a:pt x="13" y="408"/>
                        <a:pt x="13" y="408"/>
                      </a:cubicBezTo>
                      <a:cubicBezTo>
                        <a:pt x="8" y="409"/>
                        <a:pt x="8" y="409"/>
                        <a:pt x="8" y="409"/>
                      </a:cubicBezTo>
                      <a:cubicBezTo>
                        <a:pt x="6" y="411"/>
                        <a:pt x="6" y="411"/>
                        <a:pt x="6" y="411"/>
                      </a:cubicBezTo>
                      <a:cubicBezTo>
                        <a:pt x="6" y="416"/>
                        <a:pt x="6" y="416"/>
                        <a:pt x="6" y="416"/>
                      </a:cubicBezTo>
                      <a:cubicBezTo>
                        <a:pt x="9" y="420"/>
                        <a:pt x="9" y="420"/>
                        <a:pt x="9" y="420"/>
                      </a:cubicBezTo>
                      <a:cubicBezTo>
                        <a:pt x="11" y="423"/>
                        <a:pt x="11" y="423"/>
                        <a:pt x="11" y="423"/>
                      </a:cubicBezTo>
                      <a:cubicBezTo>
                        <a:pt x="13" y="429"/>
                        <a:pt x="13" y="429"/>
                        <a:pt x="13" y="429"/>
                      </a:cubicBezTo>
                      <a:cubicBezTo>
                        <a:pt x="17" y="431"/>
                        <a:pt x="17" y="431"/>
                        <a:pt x="17" y="431"/>
                      </a:cubicBezTo>
                      <a:cubicBezTo>
                        <a:pt x="16" y="432"/>
                        <a:pt x="16" y="432"/>
                        <a:pt x="16" y="432"/>
                      </a:cubicBezTo>
                      <a:cubicBezTo>
                        <a:pt x="16" y="433"/>
                        <a:pt x="16" y="433"/>
                        <a:pt x="16" y="433"/>
                      </a:cubicBezTo>
                      <a:cubicBezTo>
                        <a:pt x="18" y="435"/>
                        <a:pt x="18" y="435"/>
                        <a:pt x="18" y="435"/>
                      </a:cubicBezTo>
                      <a:cubicBezTo>
                        <a:pt x="21" y="439"/>
                        <a:pt x="21" y="439"/>
                        <a:pt x="21" y="439"/>
                      </a:cubicBezTo>
                      <a:cubicBezTo>
                        <a:pt x="24" y="442"/>
                        <a:pt x="24" y="442"/>
                        <a:pt x="24" y="442"/>
                      </a:cubicBezTo>
                      <a:cubicBezTo>
                        <a:pt x="28" y="444"/>
                        <a:pt x="28" y="444"/>
                        <a:pt x="28" y="444"/>
                      </a:cubicBezTo>
                      <a:cubicBezTo>
                        <a:pt x="31" y="447"/>
                        <a:pt x="31" y="447"/>
                        <a:pt x="31" y="447"/>
                      </a:cubicBezTo>
                      <a:cubicBezTo>
                        <a:pt x="34" y="449"/>
                        <a:pt x="34" y="449"/>
                        <a:pt x="34" y="449"/>
                      </a:cubicBezTo>
                      <a:cubicBezTo>
                        <a:pt x="34" y="448"/>
                        <a:pt x="34" y="448"/>
                        <a:pt x="34" y="448"/>
                      </a:cubicBezTo>
                      <a:cubicBezTo>
                        <a:pt x="35" y="445"/>
                        <a:pt x="35" y="445"/>
                        <a:pt x="35" y="445"/>
                      </a:cubicBezTo>
                      <a:cubicBezTo>
                        <a:pt x="34" y="439"/>
                        <a:pt x="34" y="439"/>
                        <a:pt x="34" y="439"/>
                      </a:cubicBezTo>
                      <a:cubicBezTo>
                        <a:pt x="34" y="436"/>
                        <a:pt x="34" y="436"/>
                        <a:pt x="34" y="436"/>
                      </a:cubicBezTo>
                      <a:cubicBezTo>
                        <a:pt x="36" y="435"/>
                        <a:pt x="36" y="435"/>
                        <a:pt x="36" y="435"/>
                      </a:cubicBezTo>
                      <a:cubicBezTo>
                        <a:pt x="37" y="430"/>
                        <a:pt x="37" y="430"/>
                        <a:pt x="37" y="430"/>
                      </a:cubicBezTo>
                      <a:cubicBezTo>
                        <a:pt x="37" y="427"/>
                        <a:pt x="37" y="427"/>
                        <a:pt x="37" y="427"/>
                      </a:cubicBezTo>
                      <a:cubicBezTo>
                        <a:pt x="39" y="427"/>
                        <a:pt x="39" y="427"/>
                        <a:pt x="39" y="427"/>
                      </a:cubicBezTo>
                      <a:cubicBezTo>
                        <a:pt x="40" y="427"/>
                        <a:pt x="40" y="427"/>
                        <a:pt x="40" y="427"/>
                      </a:cubicBezTo>
                      <a:cubicBezTo>
                        <a:pt x="41" y="430"/>
                        <a:pt x="41" y="430"/>
                        <a:pt x="41" y="430"/>
                      </a:cubicBezTo>
                      <a:cubicBezTo>
                        <a:pt x="42" y="434"/>
                        <a:pt x="42" y="434"/>
                        <a:pt x="42" y="434"/>
                      </a:cubicBezTo>
                      <a:cubicBezTo>
                        <a:pt x="42" y="437"/>
                        <a:pt x="42" y="437"/>
                        <a:pt x="42" y="437"/>
                      </a:cubicBezTo>
                      <a:cubicBezTo>
                        <a:pt x="43" y="439"/>
                        <a:pt x="43" y="439"/>
                        <a:pt x="43" y="439"/>
                      </a:cubicBezTo>
                      <a:cubicBezTo>
                        <a:pt x="44" y="438"/>
                        <a:pt x="44" y="438"/>
                        <a:pt x="44" y="438"/>
                      </a:cubicBezTo>
                      <a:cubicBezTo>
                        <a:pt x="45" y="436"/>
                        <a:pt x="45" y="436"/>
                        <a:pt x="45" y="436"/>
                      </a:cubicBezTo>
                      <a:cubicBezTo>
                        <a:pt x="47" y="436"/>
                        <a:pt x="47" y="436"/>
                        <a:pt x="47" y="436"/>
                      </a:cubicBezTo>
                      <a:cubicBezTo>
                        <a:pt x="50" y="433"/>
                        <a:pt x="50" y="433"/>
                        <a:pt x="50" y="433"/>
                      </a:cubicBezTo>
                      <a:cubicBezTo>
                        <a:pt x="52" y="434"/>
                        <a:pt x="52" y="434"/>
                        <a:pt x="52" y="434"/>
                      </a:cubicBezTo>
                      <a:cubicBezTo>
                        <a:pt x="54" y="434"/>
                        <a:pt x="54" y="434"/>
                        <a:pt x="54" y="434"/>
                      </a:cubicBezTo>
                      <a:cubicBezTo>
                        <a:pt x="55" y="435"/>
                        <a:pt x="55" y="435"/>
                        <a:pt x="55" y="435"/>
                      </a:cubicBezTo>
                      <a:cubicBezTo>
                        <a:pt x="52" y="438"/>
                        <a:pt x="52" y="438"/>
                        <a:pt x="52" y="438"/>
                      </a:cubicBezTo>
                      <a:cubicBezTo>
                        <a:pt x="50" y="442"/>
                        <a:pt x="50" y="442"/>
                        <a:pt x="50" y="442"/>
                      </a:cubicBezTo>
                      <a:cubicBezTo>
                        <a:pt x="51" y="446"/>
                        <a:pt x="51" y="446"/>
                        <a:pt x="51" y="446"/>
                      </a:cubicBezTo>
                      <a:cubicBezTo>
                        <a:pt x="53" y="447"/>
                        <a:pt x="53" y="447"/>
                        <a:pt x="53" y="447"/>
                      </a:cubicBezTo>
                      <a:cubicBezTo>
                        <a:pt x="54" y="446"/>
                        <a:pt x="54" y="446"/>
                        <a:pt x="54" y="446"/>
                      </a:cubicBezTo>
                      <a:cubicBezTo>
                        <a:pt x="56" y="439"/>
                        <a:pt x="56" y="439"/>
                        <a:pt x="56" y="439"/>
                      </a:cubicBezTo>
                      <a:cubicBezTo>
                        <a:pt x="57" y="436"/>
                        <a:pt x="57" y="436"/>
                        <a:pt x="57" y="436"/>
                      </a:cubicBezTo>
                      <a:cubicBezTo>
                        <a:pt x="59" y="437"/>
                        <a:pt x="59" y="437"/>
                        <a:pt x="59" y="437"/>
                      </a:cubicBezTo>
                      <a:cubicBezTo>
                        <a:pt x="61" y="442"/>
                        <a:pt x="61" y="442"/>
                        <a:pt x="61" y="442"/>
                      </a:cubicBezTo>
                      <a:cubicBezTo>
                        <a:pt x="63" y="444"/>
                        <a:pt x="63" y="444"/>
                        <a:pt x="63" y="444"/>
                      </a:cubicBezTo>
                      <a:cubicBezTo>
                        <a:pt x="65" y="442"/>
                        <a:pt x="65" y="442"/>
                        <a:pt x="65" y="442"/>
                      </a:cubicBezTo>
                      <a:cubicBezTo>
                        <a:pt x="65" y="439"/>
                        <a:pt x="65" y="439"/>
                        <a:pt x="65" y="439"/>
                      </a:cubicBezTo>
                      <a:cubicBezTo>
                        <a:pt x="67" y="436"/>
                        <a:pt x="67" y="436"/>
                        <a:pt x="67" y="436"/>
                      </a:cubicBezTo>
                      <a:cubicBezTo>
                        <a:pt x="71" y="437"/>
                        <a:pt x="71" y="437"/>
                        <a:pt x="71" y="437"/>
                      </a:cubicBezTo>
                      <a:cubicBezTo>
                        <a:pt x="72" y="438"/>
                        <a:pt x="72" y="438"/>
                        <a:pt x="72" y="438"/>
                      </a:cubicBezTo>
                      <a:cubicBezTo>
                        <a:pt x="72" y="442"/>
                        <a:pt x="72" y="442"/>
                        <a:pt x="72" y="442"/>
                      </a:cubicBezTo>
                      <a:cubicBezTo>
                        <a:pt x="70" y="446"/>
                        <a:pt x="70" y="446"/>
                        <a:pt x="70" y="446"/>
                      </a:cubicBezTo>
                      <a:cubicBezTo>
                        <a:pt x="70" y="449"/>
                        <a:pt x="70" y="449"/>
                        <a:pt x="70" y="449"/>
                      </a:cubicBezTo>
                      <a:cubicBezTo>
                        <a:pt x="72" y="447"/>
                        <a:pt x="72" y="447"/>
                        <a:pt x="72" y="447"/>
                      </a:cubicBezTo>
                      <a:cubicBezTo>
                        <a:pt x="75" y="444"/>
                        <a:pt x="75" y="444"/>
                        <a:pt x="75" y="444"/>
                      </a:cubicBezTo>
                      <a:cubicBezTo>
                        <a:pt x="77" y="440"/>
                        <a:pt x="77" y="440"/>
                        <a:pt x="77" y="440"/>
                      </a:cubicBezTo>
                      <a:cubicBezTo>
                        <a:pt x="79" y="437"/>
                        <a:pt x="79" y="437"/>
                        <a:pt x="79" y="437"/>
                      </a:cubicBezTo>
                      <a:cubicBezTo>
                        <a:pt x="83" y="437"/>
                        <a:pt x="83" y="437"/>
                        <a:pt x="83" y="437"/>
                      </a:cubicBezTo>
                      <a:cubicBezTo>
                        <a:pt x="86" y="438"/>
                        <a:pt x="86" y="438"/>
                        <a:pt x="86" y="438"/>
                      </a:cubicBezTo>
                      <a:cubicBezTo>
                        <a:pt x="89" y="441"/>
                        <a:pt x="89" y="441"/>
                        <a:pt x="89" y="441"/>
                      </a:cubicBezTo>
                      <a:cubicBezTo>
                        <a:pt x="93" y="443"/>
                        <a:pt x="93" y="443"/>
                        <a:pt x="93" y="443"/>
                      </a:cubicBezTo>
                      <a:cubicBezTo>
                        <a:pt x="98" y="448"/>
                        <a:pt x="98" y="448"/>
                        <a:pt x="98" y="448"/>
                      </a:cubicBezTo>
                      <a:cubicBezTo>
                        <a:pt x="101" y="449"/>
                        <a:pt x="101" y="449"/>
                        <a:pt x="101" y="449"/>
                      </a:cubicBezTo>
                      <a:cubicBezTo>
                        <a:pt x="103" y="447"/>
                        <a:pt x="103" y="447"/>
                        <a:pt x="103" y="447"/>
                      </a:cubicBezTo>
                      <a:cubicBezTo>
                        <a:pt x="104" y="447"/>
                        <a:pt x="104" y="447"/>
                        <a:pt x="104" y="447"/>
                      </a:cubicBezTo>
                      <a:cubicBezTo>
                        <a:pt x="107" y="451"/>
                        <a:pt x="107" y="451"/>
                        <a:pt x="107" y="451"/>
                      </a:cubicBezTo>
                      <a:cubicBezTo>
                        <a:pt x="111" y="455"/>
                        <a:pt x="111" y="455"/>
                        <a:pt x="111" y="455"/>
                      </a:cubicBezTo>
                      <a:cubicBezTo>
                        <a:pt x="111" y="459"/>
                        <a:pt x="111" y="459"/>
                        <a:pt x="111" y="459"/>
                      </a:cubicBezTo>
                      <a:cubicBezTo>
                        <a:pt x="111" y="460"/>
                        <a:pt x="111" y="460"/>
                        <a:pt x="111" y="460"/>
                      </a:cubicBezTo>
                      <a:cubicBezTo>
                        <a:pt x="113" y="460"/>
                        <a:pt x="113" y="460"/>
                        <a:pt x="113" y="460"/>
                      </a:cubicBezTo>
                      <a:cubicBezTo>
                        <a:pt x="113" y="459"/>
                        <a:pt x="113" y="459"/>
                        <a:pt x="113" y="459"/>
                      </a:cubicBezTo>
                      <a:cubicBezTo>
                        <a:pt x="115" y="459"/>
                        <a:pt x="115" y="459"/>
                        <a:pt x="115" y="459"/>
                      </a:cubicBezTo>
                      <a:cubicBezTo>
                        <a:pt x="117" y="462"/>
                        <a:pt x="117" y="462"/>
                        <a:pt x="117" y="462"/>
                      </a:cubicBezTo>
                      <a:cubicBezTo>
                        <a:pt x="119" y="464"/>
                        <a:pt x="119" y="464"/>
                        <a:pt x="119" y="464"/>
                      </a:cubicBezTo>
                      <a:cubicBezTo>
                        <a:pt x="121" y="466"/>
                        <a:pt x="121" y="466"/>
                        <a:pt x="121" y="466"/>
                      </a:cubicBezTo>
                      <a:cubicBezTo>
                        <a:pt x="122" y="469"/>
                        <a:pt x="122" y="469"/>
                        <a:pt x="122" y="469"/>
                      </a:cubicBezTo>
                      <a:cubicBezTo>
                        <a:pt x="123" y="470"/>
                        <a:pt x="123" y="470"/>
                        <a:pt x="123" y="470"/>
                      </a:cubicBezTo>
                      <a:cubicBezTo>
                        <a:pt x="124" y="470"/>
                        <a:pt x="124" y="470"/>
                        <a:pt x="124" y="470"/>
                      </a:cubicBezTo>
                      <a:cubicBezTo>
                        <a:pt x="125" y="468"/>
                        <a:pt x="125" y="468"/>
                        <a:pt x="125" y="468"/>
                      </a:cubicBezTo>
                      <a:cubicBezTo>
                        <a:pt x="126" y="468"/>
                        <a:pt x="126" y="468"/>
                        <a:pt x="126" y="468"/>
                      </a:cubicBezTo>
                      <a:cubicBezTo>
                        <a:pt x="128" y="469"/>
                        <a:pt x="128" y="469"/>
                        <a:pt x="128" y="469"/>
                      </a:cubicBezTo>
                      <a:cubicBezTo>
                        <a:pt x="129" y="472"/>
                        <a:pt x="129" y="472"/>
                        <a:pt x="129" y="472"/>
                      </a:cubicBezTo>
                      <a:cubicBezTo>
                        <a:pt x="133" y="476"/>
                        <a:pt x="133" y="476"/>
                        <a:pt x="133" y="476"/>
                      </a:cubicBezTo>
                      <a:cubicBezTo>
                        <a:pt x="135" y="480"/>
                        <a:pt x="135" y="480"/>
                        <a:pt x="135" y="480"/>
                      </a:cubicBezTo>
                      <a:cubicBezTo>
                        <a:pt x="137" y="481"/>
                        <a:pt x="137" y="481"/>
                        <a:pt x="137" y="481"/>
                      </a:cubicBezTo>
                      <a:cubicBezTo>
                        <a:pt x="139" y="483"/>
                        <a:pt x="139" y="483"/>
                        <a:pt x="139" y="483"/>
                      </a:cubicBezTo>
                      <a:cubicBezTo>
                        <a:pt x="138" y="486"/>
                        <a:pt x="138" y="486"/>
                        <a:pt x="138" y="486"/>
                      </a:cubicBezTo>
                      <a:cubicBezTo>
                        <a:pt x="138" y="487"/>
                        <a:pt x="138" y="487"/>
                        <a:pt x="138" y="487"/>
                      </a:cubicBezTo>
                      <a:cubicBezTo>
                        <a:pt x="138" y="489"/>
                        <a:pt x="138" y="489"/>
                        <a:pt x="138" y="489"/>
                      </a:cubicBezTo>
                      <a:cubicBezTo>
                        <a:pt x="136" y="491"/>
                        <a:pt x="136" y="491"/>
                        <a:pt x="136" y="491"/>
                      </a:cubicBezTo>
                      <a:cubicBezTo>
                        <a:pt x="135" y="495"/>
                        <a:pt x="135" y="495"/>
                        <a:pt x="135" y="495"/>
                      </a:cubicBezTo>
                      <a:cubicBezTo>
                        <a:pt x="133" y="497"/>
                        <a:pt x="133" y="497"/>
                        <a:pt x="133" y="497"/>
                      </a:cubicBezTo>
                      <a:cubicBezTo>
                        <a:pt x="133" y="499"/>
                        <a:pt x="133" y="499"/>
                        <a:pt x="133" y="499"/>
                      </a:cubicBezTo>
                      <a:cubicBezTo>
                        <a:pt x="136" y="499"/>
                        <a:pt x="136" y="499"/>
                        <a:pt x="136" y="499"/>
                      </a:cubicBezTo>
                      <a:cubicBezTo>
                        <a:pt x="136" y="500"/>
                        <a:pt x="136" y="500"/>
                        <a:pt x="136" y="500"/>
                      </a:cubicBezTo>
                      <a:cubicBezTo>
                        <a:pt x="135" y="502"/>
                        <a:pt x="135" y="502"/>
                        <a:pt x="135" y="502"/>
                      </a:cubicBezTo>
                      <a:cubicBezTo>
                        <a:pt x="133" y="503"/>
                        <a:pt x="133" y="503"/>
                        <a:pt x="133" y="503"/>
                      </a:cubicBezTo>
                      <a:cubicBezTo>
                        <a:pt x="130" y="507"/>
                        <a:pt x="130" y="507"/>
                        <a:pt x="130" y="507"/>
                      </a:cubicBezTo>
                      <a:cubicBezTo>
                        <a:pt x="129" y="508"/>
                        <a:pt x="129" y="508"/>
                        <a:pt x="129" y="508"/>
                      </a:cubicBezTo>
                      <a:cubicBezTo>
                        <a:pt x="129" y="510"/>
                        <a:pt x="129" y="510"/>
                        <a:pt x="129" y="510"/>
                      </a:cubicBezTo>
                      <a:cubicBezTo>
                        <a:pt x="130" y="511"/>
                        <a:pt x="130" y="511"/>
                        <a:pt x="130" y="511"/>
                      </a:cubicBezTo>
                      <a:cubicBezTo>
                        <a:pt x="131" y="514"/>
                        <a:pt x="131" y="514"/>
                        <a:pt x="131" y="514"/>
                      </a:cubicBezTo>
                      <a:cubicBezTo>
                        <a:pt x="132" y="516"/>
                        <a:pt x="132" y="516"/>
                        <a:pt x="132" y="516"/>
                      </a:cubicBezTo>
                      <a:cubicBezTo>
                        <a:pt x="138" y="522"/>
                        <a:pt x="138" y="522"/>
                        <a:pt x="138" y="522"/>
                      </a:cubicBezTo>
                      <a:cubicBezTo>
                        <a:pt x="139" y="525"/>
                        <a:pt x="139" y="525"/>
                        <a:pt x="139" y="525"/>
                      </a:cubicBezTo>
                      <a:cubicBezTo>
                        <a:pt x="139" y="529"/>
                        <a:pt x="139" y="529"/>
                        <a:pt x="139" y="529"/>
                      </a:cubicBezTo>
                      <a:cubicBezTo>
                        <a:pt x="140" y="531"/>
                        <a:pt x="140" y="531"/>
                        <a:pt x="140" y="531"/>
                      </a:cubicBezTo>
                      <a:cubicBezTo>
                        <a:pt x="139" y="533"/>
                        <a:pt x="139" y="533"/>
                        <a:pt x="139" y="533"/>
                      </a:cubicBezTo>
                      <a:cubicBezTo>
                        <a:pt x="139" y="536"/>
                        <a:pt x="139" y="536"/>
                        <a:pt x="139" y="536"/>
                      </a:cubicBezTo>
                      <a:cubicBezTo>
                        <a:pt x="141" y="539"/>
                        <a:pt x="141" y="539"/>
                        <a:pt x="141" y="539"/>
                      </a:cubicBezTo>
                      <a:cubicBezTo>
                        <a:pt x="142" y="539"/>
                        <a:pt x="142" y="539"/>
                        <a:pt x="142" y="539"/>
                      </a:cubicBezTo>
                      <a:cubicBezTo>
                        <a:pt x="143" y="540"/>
                        <a:pt x="143" y="540"/>
                        <a:pt x="143" y="540"/>
                      </a:cubicBezTo>
                      <a:cubicBezTo>
                        <a:pt x="144" y="543"/>
                        <a:pt x="144" y="543"/>
                        <a:pt x="144" y="543"/>
                      </a:cubicBezTo>
                      <a:cubicBezTo>
                        <a:pt x="146" y="547"/>
                        <a:pt x="146" y="547"/>
                        <a:pt x="146" y="547"/>
                      </a:cubicBezTo>
                      <a:cubicBezTo>
                        <a:pt x="147" y="549"/>
                        <a:pt x="147" y="549"/>
                        <a:pt x="147" y="549"/>
                      </a:cubicBezTo>
                      <a:cubicBezTo>
                        <a:pt x="148" y="552"/>
                        <a:pt x="148" y="552"/>
                        <a:pt x="148" y="552"/>
                      </a:cubicBezTo>
                      <a:cubicBezTo>
                        <a:pt x="147" y="555"/>
                        <a:pt x="147" y="555"/>
                        <a:pt x="147" y="555"/>
                      </a:cubicBezTo>
                      <a:cubicBezTo>
                        <a:pt x="144" y="556"/>
                        <a:pt x="144" y="556"/>
                        <a:pt x="144" y="556"/>
                      </a:cubicBezTo>
                      <a:cubicBezTo>
                        <a:pt x="141" y="559"/>
                        <a:pt x="141" y="559"/>
                        <a:pt x="141" y="559"/>
                      </a:cubicBezTo>
                      <a:cubicBezTo>
                        <a:pt x="140" y="563"/>
                        <a:pt x="140" y="563"/>
                        <a:pt x="140" y="563"/>
                      </a:cubicBezTo>
                      <a:cubicBezTo>
                        <a:pt x="138" y="565"/>
                        <a:pt x="138" y="565"/>
                        <a:pt x="138" y="565"/>
                      </a:cubicBezTo>
                      <a:cubicBezTo>
                        <a:pt x="137" y="565"/>
                        <a:pt x="137" y="565"/>
                        <a:pt x="137" y="565"/>
                      </a:cubicBezTo>
                      <a:cubicBezTo>
                        <a:pt x="133" y="568"/>
                        <a:pt x="133" y="568"/>
                        <a:pt x="133" y="568"/>
                      </a:cubicBezTo>
                      <a:cubicBezTo>
                        <a:pt x="132" y="570"/>
                        <a:pt x="132" y="570"/>
                        <a:pt x="132" y="570"/>
                      </a:cubicBezTo>
                      <a:cubicBezTo>
                        <a:pt x="134" y="571"/>
                        <a:pt x="134" y="571"/>
                        <a:pt x="134" y="571"/>
                      </a:cubicBezTo>
                      <a:cubicBezTo>
                        <a:pt x="136" y="570"/>
                        <a:pt x="136" y="570"/>
                        <a:pt x="136" y="570"/>
                      </a:cubicBezTo>
                      <a:cubicBezTo>
                        <a:pt x="137" y="569"/>
                        <a:pt x="137" y="569"/>
                        <a:pt x="137" y="569"/>
                      </a:cubicBezTo>
                      <a:cubicBezTo>
                        <a:pt x="139" y="568"/>
                        <a:pt x="139" y="568"/>
                        <a:pt x="139" y="568"/>
                      </a:cubicBezTo>
                      <a:cubicBezTo>
                        <a:pt x="142" y="565"/>
                        <a:pt x="142" y="565"/>
                        <a:pt x="142" y="565"/>
                      </a:cubicBezTo>
                      <a:cubicBezTo>
                        <a:pt x="144" y="564"/>
                        <a:pt x="144" y="564"/>
                        <a:pt x="144" y="564"/>
                      </a:cubicBezTo>
                      <a:cubicBezTo>
                        <a:pt x="145" y="565"/>
                        <a:pt x="145" y="565"/>
                        <a:pt x="145" y="565"/>
                      </a:cubicBezTo>
                      <a:cubicBezTo>
                        <a:pt x="144" y="569"/>
                        <a:pt x="144" y="569"/>
                        <a:pt x="144" y="569"/>
                      </a:cubicBezTo>
                      <a:cubicBezTo>
                        <a:pt x="143" y="572"/>
                        <a:pt x="143" y="572"/>
                        <a:pt x="143" y="572"/>
                      </a:cubicBezTo>
                      <a:cubicBezTo>
                        <a:pt x="144" y="574"/>
                        <a:pt x="144" y="574"/>
                        <a:pt x="144" y="574"/>
                      </a:cubicBezTo>
                      <a:cubicBezTo>
                        <a:pt x="144" y="577"/>
                        <a:pt x="144" y="577"/>
                        <a:pt x="144" y="577"/>
                      </a:cubicBezTo>
                      <a:cubicBezTo>
                        <a:pt x="145" y="580"/>
                        <a:pt x="145" y="580"/>
                        <a:pt x="145" y="580"/>
                      </a:cubicBezTo>
                      <a:cubicBezTo>
                        <a:pt x="146" y="584"/>
                        <a:pt x="146" y="584"/>
                        <a:pt x="146" y="584"/>
                      </a:cubicBezTo>
                      <a:cubicBezTo>
                        <a:pt x="144" y="588"/>
                        <a:pt x="144" y="588"/>
                        <a:pt x="144" y="588"/>
                      </a:cubicBezTo>
                      <a:cubicBezTo>
                        <a:pt x="144" y="590"/>
                        <a:pt x="144" y="590"/>
                        <a:pt x="144" y="590"/>
                      </a:cubicBezTo>
                      <a:cubicBezTo>
                        <a:pt x="145" y="593"/>
                        <a:pt x="145" y="593"/>
                        <a:pt x="145" y="593"/>
                      </a:cubicBezTo>
                      <a:cubicBezTo>
                        <a:pt x="145" y="594"/>
                        <a:pt x="145" y="594"/>
                        <a:pt x="145" y="594"/>
                      </a:cubicBezTo>
                      <a:cubicBezTo>
                        <a:pt x="144" y="592"/>
                        <a:pt x="144" y="592"/>
                        <a:pt x="144" y="592"/>
                      </a:cubicBezTo>
                      <a:cubicBezTo>
                        <a:pt x="142" y="593"/>
                        <a:pt x="142" y="593"/>
                        <a:pt x="142" y="593"/>
                      </a:cubicBezTo>
                      <a:cubicBezTo>
                        <a:pt x="143" y="597"/>
                        <a:pt x="143" y="597"/>
                        <a:pt x="143" y="597"/>
                      </a:cubicBezTo>
                      <a:cubicBezTo>
                        <a:pt x="145" y="601"/>
                        <a:pt x="145" y="601"/>
                        <a:pt x="145" y="601"/>
                      </a:cubicBezTo>
                      <a:cubicBezTo>
                        <a:pt x="145" y="602"/>
                        <a:pt x="145" y="602"/>
                        <a:pt x="145" y="602"/>
                      </a:cubicBezTo>
                      <a:cubicBezTo>
                        <a:pt x="144" y="602"/>
                        <a:pt x="144" y="602"/>
                        <a:pt x="144" y="602"/>
                      </a:cubicBezTo>
                      <a:cubicBezTo>
                        <a:pt x="142" y="604"/>
                        <a:pt x="142" y="604"/>
                        <a:pt x="142" y="604"/>
                      </a:cubicBezTo>
                      <a:cubicBezTo>
                        <a:pt x="143" y="607"/>
                        <a:pt x="143" y="607"/>
                        <a:pt x="143" y="607"/>
                      </a:cubicBezTo>
                      <a:cubicBezTo>
                        <a:pt x="144" y="608"/>
                        <a:pt x="144" y="608"/>
                        <a:pt x="144" y="608"/>
                      </a:cubicBezTo>
                      <a:cubicBezTo>
                        <a:pt x="146" y="609"/>
                        <a:pt x="146" y="609"/>
                        <a:pt x="146" y="609"/>
                      </a:cubicBezTo>
                      <a:cubicBezTo>
                        <a:pt x="147" y="611"/>
                        <a:pt x="147" y="611"/>
                        <a:pt x="147" y="611"/>
                      </a:cubicBezTo>
                      <a:cubicBezTo>
                        <a:pt x="148" y="613"/>
                        <a:pt x="148" y="613"/>
                        <a:pt x="148" y="613"/>
                      </a:cubicBezTo>
                      <a:cubicBezTo>
                        <a:pt x="146" y="615"/>
                        <a:pt x="146" y="615"/>
                        <a:pt x="146" y="615"/>
                      </a:cubicBezTo>
                      <a:cubicBezTo>
                        <a:pt x="146" y="619"/>
                        <a:pt x="146" y="619"/>
                        <a:pt x="146" y="619"/>
                      </a:cubicBezTo>
                      <a:cubicBezTo>
                        <a:pt x="143" y="621"/>
                        <a:pt x="143" y="621"/>
                        <a:pt x="143" y="621"/>
                      </a:cubicBezTo>
                      <a:cubicBezTo>
                        <a:pt x="142" y="623"/>
                        <a:pt x="142" y="623"/>
                        <a:pt x="142" y="623"/>
                      </a:cubicBezTo>
                      <a:cubicBezTo>
                        <a:pt x="139" y="622"/>
                        <a:pt x="139" y="622"/>
                        <a:pt x="139" y="622"/>
                      </a:cubicBezTo>
                      <a:cubicBezTo>
                        <a:pt x="138" y="623"/>
                        <a:pt x="138" y="623"/>
                        <a:pt x="138" y="623"/>
                      </a:cubicBezTo>
                      <a:cubicBezTo>
                        <a:pt x="137" y="625"/>
                        <a:pt x="137" y="625"/>
                        <a:pt x="137" y="625"/>
                      </a:cubicBezTo>
                      <a:cubicBezTo>
                        <a:pt x="140" y="626"/>
                        <a:pt x="140" y="626"/>
                        <a:pt x="140" y="626"/>
                      </a:cubicBezTo>
                      <a:cubicBezTo>
                        <a:pt x="142" y="626"/>
                        <a:pt x="142" y="626"/>
                        <a:pt x="142" y="626"/>
                      </a:cubicBezTo>
                      <a:cubicBezTo>
                        <a:pt x="144" y="628"/>
                        <a:pt x="144" y="628"/>
                        <a:pt x="144" y="628"/>
                      </a:cubicBezTo>
                      <a:cubicBezTo>
                        <a:pt x="146" y="628"/>
                        <a:pt x="146" y="628"/>
                        <a:pt x="146" y="628"/>
                      </a:cubicBezTo>
                      <a:cubicBezTo>
                        <a:pt x="148" y="629"/>
                        <a:pt x="148" y="629"/>
                        <a:pt x="148" y="629"/>
                      </a:cubicBezTo>
                      <a:cubicBezTo>
                        <a:pt x="149" y="631"/>
                        <a:pt x="149" y="631"/>
                        <a:pt x="149" y="631"/>
                      </a:cubicBezTo>
                      <a:cubicBezTo>
                        <a:pt x="148" y="636"/>
                        <a:pt x="148" y="636"/>
                        <a:pt x="148" y="636"/>
                      </a:cubicBezTo>
                      <a:cubicBezTo>
                        <a:pt x="149" y="640"/>
                        <a:pt x="149" y="640"/>
                        <a:pt x="149" y="640"/>
                      </a:cubicBezTo>
                      <a:cubicBezTo>
                        <a:pt x="146" y="644"/>
                        <a:pt x="146" y="644"/>
                        <a:pt x="146" y="644"/>
                      </a:cubicBezTo>
                      <a:cubicBezTo>
                        <a:pt x="145" y="647"/>
                        <a:pt x="145" y="647"/>
                        <a:pt x="145" y="647"/>
                      </a:cubicBezTo>
                      <a:cubicBezTo>
                        <a:pt x="147" y="649"/>
                        <a:pt x="147" y="649"/>
                        <a:pt x="147" y="649"/>
                      </a:cubicBezTo>
                      <a:cubicBezTo>
                        <a:pt x="145" y="655"/>
                        <a:pt x="145" y="655"/>
                        <a:pt x="145" y="655"/>
                      </a:cubicBezTo>
                      <a:cubicBezTo>
                        <a:pt x="141" y="657"/>
                        <a:pt x="141" y="657"/>
                        <a:pt x="141" y="657"/>
                      </a:cubicBezTo>
                      <a:cubicBezTo>
                        <a:pt x="139" y="657"/>
                        <a:pt x="139" y="657"/>
                        <a:pt x="139" y="657"/>
                      </a:cubicBezTo>
                      <a:cubicBezTo>
                        <a:pt x="137" y="655"/>
                        <a:pt x="137" y="655"/>
                        <a:pt x="137" y="655"/>
                      </a:cubicBezTo>
                      <a:cubicBezTo>
                        <a:pt x="135" y="655"/>
                        <a:pt x="135" y="655"/>
                        <a:pt x="135" y="655"/>
                      </a:cubicBezTo>
                      <a:cubicBezTo>
                        <a:pt x="131" y="658"/>
                        <a:pt x="131" y="658"/>
                        <a:pt x="131" y="658"/>
                      </a:cubicBezTo>
                      <a:cubicBezTo>
                        <a:pt x="130" y="661"/>
                        <a:pt x="130" y="661"/>
                        <a:pt x="130" y="661"/>
                      </a:cubicBezTo>
                      <a:cubicBezTo>
                        <a:pt x="131" y="662"/>
                        <a:pt x="131" y="662"/>
                        <a:pt x="131" y="662"/>
                      </a:cubicBezTo>
                      <a:cubicBezTo>
                        <a:pt x="132" y="662"/>
                        <a:pt x="132" y="662"/>
                        <a:pt x="132" y="662"/>
                      </a:cubicBezTo>
                      <a:cubicBezTo>
                        <a:pt x="137" y="662"/>
                        <a:pt x="137" y="662"/>
                        <a:pt x="137" y="662"/>
                      </a:cubicBezTo>
                      <a:cubicBezTo>
                        <a:pt x="139" y="661"/>
                        <a:pt x="139" y="661"/>
                        <a:pt x="139" y="661"/>
                      </a:cubicBezTo>
                      <a:cubicBezTo>
                        <a:pt x="140" y="660"/>
                        <a:pt x="140" y="660"/>
                        <a:pt x="140" y="660"/>
                      </a:cubicBezTo>
                      <a:cubicBezTo>
                        <a:pt x="141" y="661"/>
                        <a:pt x="141" y="661"/>
                        <a:pt x="141" y="661"/>
                      </a:cubicBezTo>
                      <a:cubicBezTo>
                        <a:pt x="141" y="663"/>
                        <a:pt x="141" y="663"/>
                        <a:pt x="141" y="663"/>
                      </a:cubicBezTo>
                      <a:cubicBezTo>
                        <a:pt x="142" y="664"/>
                        <a:pt x="142" y="664"/>
                        <a:pt x="142" y="664"/>
                      </a:cubicBezTo>
                      <a:cubicBezTo>
                        <a:pt x="141" y="665"/>
                        <a:pt x="141" y="665"/>
                        <a:pt x="141" y="665"/>
                      </a:cubicBezTo>
                      <a:cubicBezTo>
                        <a:pt x="139" y="666"/>
                        <a:pt x="139" y="666"/>
                        <a:pt x="139" y="666"/>
                      </a:cubicBezTo>
                      <a:cubicBezTo>
                        <a:pt x="138" y="667"/>
                        <a:pt x="138" y="667"/>
                        <a:pt x="138" y="667"/>
                      </a:cubicBezTo>
                      <a:cubicBezTo>
                        <a:pt x="138" y="670"/>
                        <a:pt x="138" y="670"/>
                        <a:pt x="138" y="670"/>
                      </a:cubicBezTo>
                      <a:cubicBezTo>
                        <a:pt x="137" y="671"/>
                        <a:pt x="137" y="671"/>
                        <a:pt x="137" y="671"/>
                      </a:cubicBezTo>
                      <a:cubicBezTo>
                        <a:pt x="135" y="672"/>
                        <a:pt x="135" y="672"/>
                        <a:pt x="135" y="672"/>
                      </a:cubicBezTo>
                      <a:cubicBezTo>
                        <a:pt x="131" y="676"/>
                        <a:pt x="131" y="676"/>
                        <a:pt x="131" y="676"/>
                      </a:cubicBezTo>
                      <a:cubicBezTo>
                        <a:pt x="128" y="678"/>
                        <a:pt x="128" y="678"/>
                        <a:pt x="128" y="678"/>
                      </a:cubicBezTo>
                      <a:cubicBezTo>
                        <a:pt x="128" y="680"/>
                        <a:pt x="128" y="680"/>
                        <a:pt x="128" y="680"/>
                      </a:cubicBezTo>
                      <a:cubicBezTo>
                        <a:pt x="131" y="683"/>
                        <a:pt x="131" y="683"/>
                        <a:pt x="131" y="683"/>
                      </a:cubicBezTo>
                      <a:cubicBezTo>
                        <a:pt x="135" y="684"/>
                        <a:pt x="135" y="684"/>
                        <a:pt x="135" y="684"/>
                      </a:cubicBezTo>
                      <a:cubicBezTo>
                        <a:pt x="138" y="683"/>
                        <a:pt x="138" y="683"/>
                        <a:pt x="138" y="683"/>
                      </a:cubicBezTo>
                      <a:cubicBezTo>
                        <a:pt x="141" y="679"/>
                        <a:pt x="141" y="679"/>
                        <a:pt x="141" y="679"/>
                      </a:cubicBezTo>
                      <a:cubicBezTo>
                        <a:pt x="143" y="675"/>
                        <a:pt x="143" y="675"/>
                        <a:pt x="143" y="675"/>
                      </a:cubicBezTo>
                      <a:cubicBezTo>
                        <a:pt x="145" y="674"/>
                        <a:pt x="145" y="674"/>
                        <a:pt x="145" y="674"/>
                      </a:cubicBezTo>
                      <a:cubicBezTo>
                        <a:pt x="146" y="674"/>
                        <a:pt x="146" y="674"/>
                        <a:pt x="146" y="674"/>
                      </a:cubicBezTo>
                      <a:cubicBezTo>
                        <a:pt x="146" y="676"/>
                        <a:pt x="146" y="676"/>
                        <a:pt x="146" y="676"/>
                      </a:cubicBezTo>
                      <a:cubicBezTo>
                        <a:pt x="143" y="682"/>
                        <a:pt x="143" y="682"/>
                        <a:pt x="143" y="682"/>
                      </a:cubicBezTo>
                      <a:cubicBezTo>
                        <a:pt x="139" y="687"/>
                        <a:pt x="139" y="687"/>
                        <a:pt x="139" y="687"/>
                      </a:cubicBezTo>
                      <a:cubicBezTo>
                        <a:pt x="137" y="687"/>
                        <a:pt x="137" y="687"/>
                        <a:pt x="137" y="687"/>
                      </a:cubicBezTo>
                      <a:cubicBezTo>
                        <a:pt x="132" y="687"/>
                        <a:pt x="132" y="687"/>
                        <a:pt x="132" y="687"/>
                      </a:cubicBezTo>
                      <a:cubicBezTo>
                        <a:pt x="130" y="688"/>
                        <a:pt x="130" y="688"/>
                        <a:pt x="130" y="688"/>
                      </a:cubicBezTo>
                      <a:cubicBezTo>
                        <a:pt x="128" y="691"/>
                        <a:pt x="128" y="691"/>
                        <a:pt x="128" y="691"/>
                      </a:cubicBezTo>
                      <a:cubicBezTo>
                        <a:pt x="127" y="690"/>
                        <a:pt x="127" y="690"/>
                        <a:pt x="127" y="690"/>
                      </a:cubicBezTo>
                      <a:cubicBezTo>
                        <a:pt x="124" y="691"/>
                        <a:pt x="124" y="691"/>
                        <a:pt x="124" y="691"/>
                      </a:cubicBezTo>
                      <a:cubicBezTo>
                        <a:pt x="121" y="693"/>
                        <a:pt x="121" y="693"/>
                        <a:pt x="121" y="693"/>
                      </a:cubicBezTo>
                      <a:cubicBezTo>
                        <a:pt x="121" y="695"/>
                        <a:pt x="121" y="695"/>
                        <a:pt x="121" y="695"/>
                      </a:cubicBezTo>
                      <a:cubicBezTo>
                        <a:pt x="122" y="697"/>
                        <a:pt x="122" y="697"/>
                        <a:pt x="122" y="697"/>
                      </a:cubicBezTo>
                      <a:cubicBezTo>
                        <a:pt x="123" y="699"/>
                        <a:pt x="123" y="699"/>
                        <a:pt x="123" y="699"/>
                      </a:cubicBezTo>
                      <a:cubicBezTo>
                        <a:pt x="122" y="702"/>
                        <a:pt x="122" y="702"/>
                        <a:pt x="122" y="702"/>
                      </a:cubicBezTo>
                      <a:cubicBezTo>
                        <a:pt x="123" y="707"/>
                        <a:pt x="123" y="707"/>
                        <a:pt x="123" y="707"/>
                      </a:cubicBezTo>
                      <a:cubicBezTo>
                        <a:pt x="124" y="707"/>
                        <a:pt x="124" y="707"/>
                        <a:pt x="124" y="707"/>
                      </a:cubicBezTo>
                      <a:cubicBezTo>
                        <a:pt x="125" y="704"/>
                        <a:pt x="125" y="704"/>
                        <a:pt x="125" y="704"/>
                      </a:cubicBezTo>
                      <a:cubicBezTo>
                        <a:pt x="127" y="704"/>
                        <a:pt x="127" y="704"/>
                        <a:pt x="127" y="704"/>
                      </a:cubicBezTo>
                      <a:cubicBezTo>
                        <a:pt x="128" y="706"/>
                        <a:pt x="128" y="706"/>
                        <a:pt x="128" y="706"/>
                      </a:cubicBezTo>
                      <a:cubicBezTo>
                        <a:pt x="129" y="708"/>
                        <a:pt x="129" y="708"/>
                        <a:pt x="129" y="708"/>
                      </a:cubicBezTo>
                      <a:cubicBezTo>
                        <a:pt x="129" y="711"/>
                        <a:pt x="129" y="711"/>
                        <a:pt x="129" y="711"/>
                      </a:cubicBezTo>
                      <a:cubicBezTo>
                        <a:pt x="130" y="713"/>
                        <a:pt x="130" y="713"/>
                        <a:pt x="130" y="713"/>
                      </a:cubicBezTo>
                      <a:cubicBezTo>
                        <a:pt x="135" y="714"/>
                        <a:pt x="135" y="714"/>
                        <a:pt x="135" y="714"/>
                      </a:cubicBezTo>
                      <a:cubicBezTo>
                        <a:pt x="137" y="711"/>
                        <a:pt x="137" y="711"/>
                        <a:pt x="137" y="711"/>
                      </a:cubicBezTo>
                      <a:cubicBezTo>
                        <a:pt x="138" y="710"/>
                        <a:pt x="138" y="710"/>
                        <a:pt x="138" y="710"/>
                      </a:cubicBezTo>
                      <a:cubicBezTo>
                        <a:pt x="140" y="710"/>
                        <a:pt x="140" y="710"/>
                        <a:pt x="140" y="710"/>
                      </a:cubicBezTo>
                      <a:cubicBezTo>
                        <a:pt x="143" y="710"/>
                        <a:pt x="143" y="710"/>
                        <a:pt x="143" y="710"/>
                      </a:cubicBezTo>
                      <a:cubicBezTo>
                        <a:pt x="144" y="707"/>
                        <a:pt x="144" y="707"/>
                        <a:pt x="144" y="707"/>
                      </a:cubicBezTo>
                      <a:cubicBezTo>
                        <a:pt x="145" y="704"/>
                        <a:pt x="145" y="704"/>
                        <a:pt x="145" y="704"/>
                      </a:cubicBezTo>
                      <a:cubicBezTo>
                        <a:pt x="145" y="701"/>
                        <a:pt x="145" y="701"/>
                        <a:pt x="145" y="701"/>
                      </a:cubicBezTo>
                      <a:cubicBezTo>
                        <a:pt x="143" y="700"/>
                        <a:pt x="143" y="700"/>
                        <a:pt x="143" y="700"/>
                      </a:cubicBezTo>
                      <a:cubicBezTo>
                        <a:pt x="145" y="700"/>
                        <a:pt x="145" y="700"/>
                        <a:pt x="145" y="700"/>
                      </a:cubicBezTo>
                      <a:cubicBezTo>
                        <a:pt x="146" y="700"/>
                        <a:pt x="146" y="700"/>
                        <a:pt x="146" y="700"/>
                      </a:cubicBezTo>
                      <a:cubicBezTo>
                        <a:pt x="147" y="698"/>
                        <a:pt x="147" y="698"/>
                        <a:pt x="147" y="698"/>
                      </a:cubicBezTo>
                      <a:cubicBezTo>
                        <a:pt x="147" y="692"/>
                        <a:pt x="147" y="692"/>
                        <a:pt x="147" y="692"/>
                      </a:cubicBezTo>
                      <a:cubicBezTo>
                        <a:pt x="149" y="695"/>
                        <a:pt x="149" y="695"/>
                        <a:pt x="149" y="695"/>
                      </a:cubicBezTo>
                      <a:cubicBezTo>
                        <a:pt x="151" y="698"/>
                        <a:pt x="151" y="698"/>
                        <a:pt x="151" y="698"/>
                      </a:cubicBezTo>
                      <a:cubicBezTo>
                        <a:pt x="152" y="697"/>
                        <a:pt x="152" y="697"/>
                        <a:pt x="152" y="697"/>
                      </a:cubicBezTo>
                      <a:cubicBezTo>
                        <a:pt x="154" y="694"/>
                        <a:pt x="154" y="694"/>
                        <a:pt x="154" y="694"/>
                      </a:cubicBezTo>
                      <a:cubicBezTo>
                        <a:pt x="154" y="688"/>
                        <a:pt x="154" y="688"/>
                        <a:pt x="154" y="688"/>
                      </a:cubicBezTo>
                      <a:cubicBezTo>
                        <a:pt x="154" y="684"/>
                        <a:pt x="154" y="684"/>
                        <a:pt x="154" y="684"/>
                      </a:cubicBezTo>
                      <a:cubicBezTo>
                        <a:pt x="153" y="680"/>
                        <a:pt x="153" y="680"/>
                        <a:pt x="153" y="680"/>
                      </a:cubicBezTo>
                      <a:cubicBezTo>
                        <a:pt x="152" y="677"/>
                        <a:pt x="152" y="677"/>
                        <a:pt x="152" y="677"/>
                      </a:cubicBezTo>
                      <a:cubicBezTo>
                        <a:pt x="153" y="670"/>
                        <a:pt x="153" y="670"/>
                        <a:pt x="153" y="670"/>
                      </a:cubicBezTo>
                      <a:cubicBezTo>
                        <a:pt x="154" y="668"/>
                        <a:pt x="154" y="668"/>
                        <a:pt x="154" y="668"/>
                      </a:cubicBezTo>
                      <a:cubicBezTo>
                        <a:pt x="155" y="668"/>
                        <a:pt x="155" y="668"/>
                        <a:pt x="155" y="668"/>
                      </a:cubicBezTo>
                      <a:cubicBezTo>
                        <a:pt x="155" y="671"/>
                        <a:pt x="155" y="671"/>
                        <a:pt x="155" y="671"/>
                      </a:cubicBezTo>
                      <a:cubicBezTo>
                        <a:pt x="154" y="674"/>
                        <a:pt x="154" y="674"/>
                        <a:pt x="154" y="674"/>
                      </a:cubicBezTo>
                      <a:cubicBezTo>
                        <a:pt x="154" y="678"/>
                        <a:pt x="154" y="678"/>
                        <a:pt x="154" y="678"/>
                      </a:cubicBezTo>
                      <a:cubicBezTo>
                        <a:pt x="156" y="683"/>
                        <a:pt x="156" y="683"/>
                        <a:pt x="156" y="683"/>
                      </a:cubicBezTo>
                      <a:cubicBezTo>
                        <a:pt x="156" y="688"/>
                        <a:pt x="156" y="688"/>
                        <a:pt x="156" y="688"/>
                      </a:cubicBezTo>
                      <a:cubicBezTo>
                        <a:pt x="155" y="693"/>
                        <a:pt x="155" y="693"/>
                        <a:pt x="155" y="693"/>
                      </a:cubicBezTo>
                      <a:cubicBezTo>
                        <a:pt x="154" y="697"/>
                        <a:pt x="154" y="697"/>
                        <a:pt x="154" y="697"/>
                      </a:cubicBezTo>
                      <a:cubicBezTo>
                        <a:pt x="156" y="697"/>
                        <a:pt x="156" y="697"/>
                        <a:pt x="156" y="697"/>
                      </a:cubicBezTo>
                      <a:cubicBezTo>
                        <a:pt x="157" y="696"/>
                        <a:pt x="157" y="696"/>
                        <a:pt x="157" y="696"/>
                      </a:cubicBezTo>
                      <a:cubicBezTo>
                        <a:pt x="159" y="693"/>
                        <a:pt x="159" y="693"/>
                        <a:pt x="159" y="693"/>
                      </a:cubicBezTo>
                      <a:cubicBezTo>
                        <a:pt x="160" y="691"/>
                        <a:pt x="160" y="691"/>
                        <a:pt x="160" y="691"/>
                      </a:cubicBezTo>
                      <a:cubicBezTo>
                        <a:pt x="163" y="686"/>
                        <a:pt x="163" y="686"/>
                        <a:pt x="163" y="686"/>
                      </a:cubicBezTo>
                      <a:cubicBezTo>
                        <a:pt x="166" y="685"/>
                        <a:pt x="166" y="685"/>
                        <a:pt x="166" y="685"/>
                      </a:cubicBezTo>
                      <a:cubicBezTo>
                        <a:pt x="167" y="685"/>
                        <a:pt x="167" y="685"/>
                        <a:pt x="167" y="685"/>
                      </a:cubicBezTo>
                      <a:cubicBezTo>
                        <a:pt x="167" y="686"/>
                        <a:pt x="167" y="686"/>
                        <a:pt x="167" y="686"/>
                      </a:cubicBezTo>
                      <a:cubicBezTo>
                        <a:pt x="165" y="688"/>
                        <a:pt x="165" y="688"/>
                        <a:pt x="165" y="688"/>
                      </a:cubicBezTo>
                      <a:cubicBezTo>
                        <a:pt x="163" y="689"/>
                        <a:pt x="163" y="689"/>
                        <a:pt x="163" y="689"/>
                      </a:cubicBezTo>
                      <a:cubicBezTo>
                        <a:pt x="161" y="694"/>
                        <a:pt x="161" y="694"/>
                        <a:pt x="161" y="694"/>
                      </a:cubicBezTo>
                      <a:cubicBezTo>
                        <a:pt x="159" y="697"/>
                        <a:pt x="159" y="697"/>
                        <a:pt x="159" y="697"/>
                      </a:cubicBezTo>
                      <a:cubicBezTo>
                        <a:pt x="159" y="698"/>
                        <a:pt x="159" y="698"/>
                        <a:pt x="159" y="698"/>
                      </a:cubicBezTo>
                      <a:cubicBezTo>
                        <a:pt x="160" y="699"/>
                        <a:pt x="160" y="699"/>
                        <a:pt x="160" y="699"/>
                      </a:cubicBezTo>
                      <a:cubicBezTo>
                        <a:pt x="163" y="699"/>
                        <a:pt x="163" y="699"/>
                        <a:pt x="163" y="699"/>
                      </a:cubicBezTo>
                      <a:cubicBezTo>
                        <a:pt x="165" y="700"/>
                        <a:pt x="165" y="700"/>
                        <a:pt x="165" y="700"/>
                      </a:cubicBezTo>
                      <a:cubicBezTo>
                        <a:pt x="166" y="703"/>
                        <a:pt x="166" y="703"/>
                        <a:pt x="166" y="703"/>
                      </a:cubicBezTo>
                      <a:cubicBezTo>
                        <a:pt x="168" y="704"/>
                        <a:pt x="168" y="704"/>
                        <a:pt x="168" y="704"/>
                      </a:cubicBezTo>
                      <a:cubicBezTo>
                        <a:pt x="171" y="702"/>
                        <a:pt x="171" y="702"/>
                        <a:pt x="171" y="702"/>
                      </a:cubicBezTo>
                      <a:cubicBezTo>
                        <a:pt x="174" y="700"/>
                        <a:pt x="174" y="700"/>
                        <a:pt x="174" y="700"/>
                      </a:cubicBezTo>
                      <a:cubicBezTo>
                        <a:pt x="176" y="700"/>
                        <a:pt x="176" y="700"/>
                        <a:pt x="176" y="700"/>
                      </a:cubicBezTo>
                      <a:cubicBezTo>
                        <a:pt x="177" y="701"/>
                        <a:pt x="177" y="701"/>
                        <a:pt x="177" y="701"/>
                      </a:cubicBezTo>
                      <a:cubicBezTo>
                        <a:pt x="176" y="703"/>
                        <a:pt x="176" y="703"/>
                        <a:pt x="176" y="703"/>
                      </a:cubicBezTo>
                      <a:cubicBezTo>
                        <a:pt x="172" y="706"/>
                        <a:pt x="172" y="706"/>
                        <a:pt x="172" y="706"/>
                      </a:cubicBezTo>
                      <a:cubicBezTo>
                        <a:pt x="167" y="707"/>
                        <a:pt x="167" y="707"/>
                        <a:pt x="167" y="707"/>
                      </a:cubicBezTo>
                      <a:cubicBezTo>
                        <a:pt x="162" y="708"/>
                        <a:pt x="162" y="708"/>
                        <a:pt x="162" y="708"/>
                      </a:cubicBezTo>
                      <a:cubicBezTo>
                        <a:pt x="160" y="710"/>
                        <a:pt x="160" y="710"/>
                        <a:pt x="160" y="710"/>
                      </a:cubicBezTo>
                      <a:cubicBezTo>
                        <a:pt x="158" y="712"/>
                        <a:pt x="158" y="712"/>
                        <a:pt x="158" y="712"/>
                      </a:cubicBezTo>
                      <a:cubicBezTo>
                        <a:pt x="158" y="714"/>
                        <a:pt x="158" y="714"/>
                        <a:pt x="158" y="714"/>
                      </a:cubicBezTo>
                      <a:cubicBezTo>
                        <a:pt x="159" y="715"/>
                        <a:pt x="159" y="715"/>
                        <a:pt x="159" y="715"/>
                      </a:cubicBezTo>
                      <a:cubicBezTo>
                        <a:pt x="163" y="714"/>
                        <a:pt x="163" y="714"/>
                        <a:pt x="163" y="714"/>
                      </a:cubicBezTo>
                      <a:cubicBezTo>
                        <a:pt x="165" y="715"/>
                        <a:pt x="165" y="715"/>
                        <a:pt x="165" y="715"/>
                      </a:cubicBezTo>
                      <a:cubicBezTo>
                        <a:pt x="167" y="715"/>
                        <a:pt x="167" y="715"/>
                        <a:pt x="167" y="715"/>
                      </a:cubicBezTo>
                      <a:cubicBezTo>
                        <a:pt x="169" y="712"/>
                        <a:pt x="169" y="712"/>
                        <a:pt x="169" y="712"/>
                      </a:cubicBezTo>
                      <a:cubicBezTo>
                        <a:pt x="174" y="713"/>
                        <a:pt x="174" y="713"/>
                        <a:pt x="174" y="713"/>
                      </a:cubicBezTo>
                      <a:cubicBezTo>
                        <a:pt x="174" y="713"/>
                        <a:pt x="174" y="713"/>
                        <a:pt x="174" y="713"/>
                      </a:cubicBezTo>
                      <a:cubicBezTo>
                        <a:pt x="173" y="715"/>
                        <a:pt x="173" y="715"/>
                        <a:pt x="173" y="715"/>
                      </a:cubicBezTo>
                      <a:cubicBezTo>
                        <a:pt x="171" y="716"/>
                        <a:pt x="171" y="716"/>
                        <a:pt x="171" y="716"/>
                      </a:cubicBezTo>
                      <a:cubicBezTo>
                        <a:pt x="168" y="718"/>
                        <a:pt x="168" y="718"/>
                        <a:pt x="168" y="718"/>
                      </a:cubicBezTo>
                      <a:cubicBezTo>
                        <a:pt x="166" y="718"/>
                        <a:pt x="166" y="718"/>
                        <a:pt x="166" y="718"/>
                      </a:cubicBezTo>
                      <a:cubicBezTo>
                        <a:pt x="165" y="718"/>
                        <a:pt x="165" y="718"/>
                        <a:pt x="165" y="718"/>
                      </a:cubicBezTo>
                      <a:cubicBezTo>
                        <a:pt x="163" y="721"/>
                        <a:pt x="163" y="721"/>
                        <a:pt x="163" y="721"/>
                      </a:cubicBezTo>
                      <a:cubicBezTo>
                        <a:pt x="162" y="724"/>
                        <a:pt x="162" y="724"/>
                        <a:pt x="162" y="724"/>
                      </a:cubicBezTo>
                      <a:cubicBezTo>
                        <a:pt x="160" y="726"/>
                        <a:pt x="160" y="726"/>
                        <a:pt x="160" y="726"/>
                      </a:cubicBezTo>
                      <a:cubicBezTo>
                        <a:pt x="160" y="728"/>
                        <a:pt x="160" y="728"/>
                        <a:pt x="160" y="728"/>
                      </a:cubicBezTo>
                      <a:cubicBezTo>
                        <a:pt x="161" y="728"/>
                        <a:pt x="161" y="728"/>
                        <a:pt x="161" y="728"/>
                      </a:cubicBezTo>
                      <a:cubicBezTo>
                        <a:pt x="166" y="723"/>
                        <a:pt x="166" y="723"/>
                        <a:pt x="166" y="723"/>
                      </a:cubicBezTo>
                      <a:cubicBezTo>
                        <a:pt x="168" y="722"/>
                        <a:pt x="168" y="722"/>
                        <a:pt x="168" y="722"/>
                      </a:cubicBezTo>
                      <a:cubicBezTo>
                        <a:pt x="170" y="722"/>
                        <a:pt x="170" y="722"/>
                        <a:pt x="170" y="722"/>
                      </a:cubicBezTo>
                      <a:cubicBezTo>
                        <a:pt x="171" y="721"/>
                        <a:pt x="171" y="721"/>
                        <a:pt x="171" y="721"/>
                      </a:cubicBezTo>
                      <a:cubicBezTo>
                        <a:pt x="172" y="720"/>
                        <a:pt x="172" y="720"/>
                        <a:pt x="172" y="720"/>
                      </a:cubicBezTo>
                      <a:cubicBezTo>
                        <a:pt x="174" y="723"/>
                        <a:pt x="174" y="723"/>
                        <a:pt x="174" y="723"/>
                      </a:cubicBezTo>
                      <a:cubicBezTo>
                        <a:pt x="175" y="725"/>
                        <a:pt x="175" y="725"/>
                        <a:pt x="175" y="725"/>
                      </a:cubicBezTo>
                      <a:cubicBezTo>
                        <a:pt x="174" y="727"/>
                        <a:pt x="174" y="727"/>
                        <a:pt x="174" y="727"/>
                      </a:cubicBezTo>
                      <a:cubicBezTo>
                        <a:pt x="172" y="725"/>
                        <a:pt x="172" y="725"/>
                        <a:pt x="172" y="725"/>
                      </a:cubicBezTo>
                      <a:cubicBezTo>
                        <a:pt x="170" y="725"/>
                        <a:pt x="170" y="725"/>
                        <a:pt x="170" y="725"/>
                      </a:cubicBezTo>
                      <a:cubicBezTo>
                        <a:pt x="166" y="727"/>
                        <a:pt x="166" y="727"/>
                        <a:pt x="166" y="727"/>
                      </a:cubicBezTo>
                      <a:cubicBezTo>
                        <a:pt x="165" y="729"/>
                        <a:pt x="165" y="729"/>
                        <a:pt x="165" y="729"/>
                      </a:cubicBezTo>
                      <a:cubicBezTo>
                        <a:pt x="166" y="731"/>
                        <a:pt x="166" y="731"/>
                        <a:pt x="166" y="731"/>
                      </a:cubicBezTo>
                      <a:cubicBezTo>
                        <a:pt x="169" y="732"/>
                        <a:pt x="169" y="732"/>
                        <a:pt x="169" y="732"/>
                      </a:cubicBezTo>
                      <a:cubicBezTo>
                        <a:pt x="172" y="731"/>
                        <a:pt x="172" y="731"/>
                        <a:pt x="172" y="731"/>
                      </a:cubicBezTo>
                      <a:cubicBezTo>
                        <a:pt x="174" y="730"/>
                        <a:pt x="174" y="730"/>
                        <a:pt x="174" y="730"/>
                      </a:cubicBezTo>
                      <a:cubicBezTo>
                        <a:pt x="175" y="730"/>
                        <a:pt x="175" y="730"/>
                        <a:pt x="175" y="730"/>
                      </a:cubicBezTo>
                      <a:cubicBezTo>
                        <a:pt x="178" y="734"/>
                        <a:pt x="178" y="734"/>
                        <a:pt x="178" y="734"/>
                      </a:cubicBezTo>
                      <a:cubicBezTo>
                        <a:pt x="178" y="736"/>
                        <a:pt x="178" y="736"/>
                        <a:pt x="178" y="736"/>
                      </a:cubicBezTo>
                      <a:cubicBezTo>
                        <a:pt x="176" y="738"/>
                        <a:pt x="176" y="738"/>
                        <a:pt x="176" y="738"/>
                      </a:cubicBezTo>
                      <a:cubicBezTo>
                        <a:pt x="169" y="735"/>
                        <a:pt x="169" y="735"/>
                        <a:pt x="169" y="735"/>
                      </a:cubicBezTo>
                      <a:cubicBezTo>
                        <a:pt x="166" y="733"/>
                        <a:pt x="166" y="733"/>
                        <a:pt x="166" y="733"/>
                      </a:cubicBezTo>
                      <a:cubicBezTo>
                        <a:pt x="165" y="735"/>
                        <a:pt x="165" y="735"/>
                        <a:pt x="165" y="735"/>
                      </a:cubicBezTo>
                      <a:cubicBezTo>
                        <a:pt x="166" y="737"/>
                        <a:pt x="166" y="737"/>
                        <a:pt x="166" y="737"/>
                      </a:cubicBezTo>
                      <a:cubicBezTo>
                        <a:pt x="169" y="740"/>
                        <a:pt x="169" y="740"/>
                        <a:pt x="169" y="740"/>
                      </a:cubicBezTo>
                      <a:cubicBezTo>
                        <a:pt x="172" y="745"/>
                        <a:pt x="172" y="745"/>
                        <a:pt x="172" y="745"/>
                      </a:cubicBezTo>
                      <a:cubicBezTo>
                        <a:pt x="174" y="749"/>
                        <a:pt x="174" y="749"/>
                        <a:pt x="174" y="749"/>
                      </a:cubicBezTo>
                      <a:cubicBezTo>
                        <a:pt x="172" y="748"/>
                        <a:pt x="172" y="748"/>
                        <a:pt x="172" y="748"/>
                      </a:cubicBezTo>
                      <a:cubicBezTo>
                        <a:pt x="170" y="745"/>
                        <a:pt x="170" y="745"/>
                        <a:pt x="170" y="745"/>
                      </a:cubicBezTo>
                      <a:cubicBezTo>
                        <a:pt x="168" y="744"/>
                        <a:pt x="168" y="744"/>
                        <a:pt x="168" y="744"/>
                      </a:cubicBezTo>
                      <a:cubicBezTo>
                        <a:pt x="168" y="746"/>
                        <a:pt x="168" y="746"/>
                        <a:pt x="168" y="746"/>
                      </a:cubicBezTo>
                      <a:cubicBezTo>
                        <a:pt x="169" y="748"/>
                        <a:pt x="169" y="748"/>
                        <a:pt x="169" y="748"/>
                      </a:cubicBezTo>
                      <a:cubicBezTo>
                        <a:pt x="173" y="752"/>
                        <a:pt x="173" y="752"/>
                        <a:pt x="173" y="752"/>
                      </a:cubicBezTo>
                      <a:cubicBezTo>
                        <a:pt x="177" y="756"/>
                        <a:pt x="177" y="756"/>
                        <a:pt x="177" y="756"/>
                      </a:cubicBezTo>
                      <a:cubicBezTo>
                        <a:pt x="177" y="758"/>
                        <a:pt x="177" y="758"/>
                        <a:pt x="177" y="758"/>
                      </a:cubicBezTo>
                      <a:cubicBezTo>
                        <a:pt x="175" y="758"/>
                        <a:pt x="175" y="758"/>
                        <a:pt x="175" y="758"/>
                      </a:cubicBezTo>
                      <a:cubicBezTo>
                        <a:pt x="175" y="760"/>
                        <a:pt x="175" y="760"/>
                        <a:pt x="175" y="760"/>
                      </a:cubicBezTo>
                      <a:cubicBezTo>
                        <a:pt x="173" y="760"/>
                        <a:pt x="173" y="760"/>
                        <a:pt x="173" y="760"/>
                      </a:cubicBezTo>
                      <a:cubicBezTo>
                        <a:pt x="170" y="756"/>
                        <a:pt x="170" y="756"/>
                        <a:pt x="170" y="756"/>
                      </a:cubicBezTo>
                      <a:cubicBezTo>
                        <a:pt x="169" y="756"/>
                        <a:pt x="169" y="756"/>
                        <a:pt x="169" y="756"/>
                      </a:cubicBezTo>
                      <a:cubicBezTo>
                        <a:pt x="169" y="758"/>
                        <a:pt x="169" y="758"/>
                        <a:pt x="169" y="758"/>
                      </a:cubicBezTo>
                      <a:cubicBezTo>
                        <a:pt x="172" y="763"/>
                        <a:pt x="172" y="763"/>
                        <a:pt x="172" y="763"/>
                      </a:cubicBezTo>
                      <a:cubicBezTo>
                        <a:pt x="174" y="765"/>
                        <a:pt x="174" y="765"/>
                        <a:pt x="174" y="765"/>
                      </a:cubicBezTo>
                      <a:cubicBezTo>
                        <a:pt x="176" y="765"/>
                        <a:pt x="176" y="765"/>
                        <a:pt x="176" y="765"/>
                      </a:cubicBezTo>
                      <a:cubicBezTo>
                        <a:pt x="178" y="764"/>
                        <a:pt x="178" y="764"/>
                        <a:pt x="178" y="764"/>
                      </a:cubicBezTo>
                      <a:cubicBezTo>
                        <a:pt x="179" y="764"/>
                        <a:pt x="179" y="764"/>
                        <a:pt x="179" y="764"/>
                      </a:cubicBezTo>
                      <a:cubicBezTo>
                        <a:pt x="177" y="768"/>
                        <a:pt x="177" y="768"/>
                        <a:pt x="177" y="768"/>
                      </a:cubicBezTo>
                      <a:cubicBezTo>
                        <a:pt x="175" y="769"/>
                        <a:pt x="175" y="769"/>
                        <a:pt x="175" y="769"/>
                      </a:cubicBezTo>
                      <a:cubicBezTo>
                        <a:pt x="172" y="767"/>
                        <a:pt x="172" y="767"/>
                        <a:pt x="172" y="767"/>
                      </a:cubicBezTo>
                      <a:cubicBezTo>
                        <a:pt x="169" y="764"/>
                        <a:pt x="169" y="764"/>
                        <a:pt x="169" y="764"/>
                      </a:cubicBezTo>
                      <a:cubicBezTo>
                        <a:pt x="166" y="761"/>
                        <a:pt x="166" y="761"/>
                        <a:pt x="166" y="761"/>
                      </a:cubicBezTo>
                      <a:cubicBezTo>
                        <a:pt x="163" y="758"/>
                        <a:pt x="163" y="758"/>
                        <a:pt x="163" y="758"/>
                      </a:cubicBezTo>
                      <a:cubicBezTo>
                        <a:pt x="161" y="750"/>
                        <a:pt x="161" y="750"/>
                        <a:pt x="161" y="750"/>
                      </a:cubicBezTo>
                      <a:cubicBezTo>
                        <a:pt x="159" y="747"/>
                        <a:pt x="159" y="747"/>
                        <a:pt x="159" y="747"/>
                      </a:cubicBezTo>
                      <a:cubicBezTo>
                        <a:pt x="157" y="746"/>
                        <a:pt x="157" y="746"/>
                        <a:pt x="157" y="746"/>
                      </a:cubicBezTo>
                      <a:cubicBezTo>
                        <a:pt x="155" y="745"/>
                        <a:pt x="155" y="745"/>
                        <a:pt x="155" y="745"/>
                      </a:cubicBezTo>
                      <a:cubicBezTo>
                        <a:pt x="152" y="743"/>
                        <a:pt x="152" y="743"/>
                        <a:pt x="152" y="743"/>
                      </a:cubicBezTo>
                      <a:cubicBezTo>
                        <a:pt x="149" y="743"/>
                        <a:pt x="149" y="743"/>
                        <a:pt x="149" y="743"/>
                      </a:cubicBezTo>
                      <a:cubicBezTo>
                        <a:pt x="147" y="742"/>
                        <a:pt x="147" y="742"/>
                        <a:pt x="147" y="742"/>
                      </a:cubicBezTo>
                      <a:cubicBezTo>
                        <a:pt x="145" y="742"/>
                        <a:pt x="145" y="742"/>
                        <a:pt x="145" y="742"/>
                      </a:cubicBezTo>
                      <a:cubicBezTo>
                        <a:pt x="141" y="741"/>
                        <a:pt x="141" y="741"/>
                        <a:pt x="141" y="741"/>
                      </a:cubicBezTo>
                      <a:cubicBezTo>
                        <a:pt x="138" y="737"/>
                        <a:pt x="138" y="737"/>
                        <a:pt x="138" y="737"/>
                      </a:cubicBezTo>
                      <a:cubicBezTo>
                        <a:pt x="135" y="737"/>
                        <a:pt x="135" y="737"/>
                        <a:pt x="135" y="737"/>
                      </a:cubicBezTo>
                      <a:cubicBezTo>
                        <a:pt x="133" y="736"/>
                        <a:pt x="133" y="736"/>
                        <a:pt x="133" y="736"/>
                      </a:cubicBezTo>
                      <a:cubicBezTo>
                        <a:pt x="131" y="737"/>
                        <a:pt x="131" y="737"/>
                        <a:pt x="131" y="737"/>
                      </a:cubicBezTo>
                      <a:cubicBezTo>
                        <a:pt x="128" y="737"/>
                        <a:pt x="128" y="737"/>
                        <a:pt x="128" y="737"/>
                      </a:cubicBezTo>
                      <a:cubicBezTo>
                        <a:pt x="124" y="741"/>
                        <a:pt x="124" y="741"/>
                        <a:pt x="124" y="741"/>
                      </a:cubicBezTo>
                      <a:cubicBezTo>
                        <a:pt x="124" y="743"/>
                        <a:pt x="124" y="743"/>
                        <a:pt x="124" y="743"/>
                      </a:cubicBezTo>
                      <a:cubicBezTo>
                        <a:pt x="126" y="745"/>
                        <a:pt x="126" y="745"/>
                        <a:pt x="126" y="745"/>
                      </a:cubicBezTo>
                      <a:cubicBezTo>
                        <a:pt x="128" y="748"/>
                        <a:pt x="128" y="748"/>
                        <a:pt x="128" y="748"/>
                      </a:cubicBezTo>
                      <a:cubicBezTo>
                        <a:pt x="129" y="753"/>
                        <a:pt x="129" y="753"/>
                        <a:pt x="129" y="753"/>
                      </a:cubicBezTo>
                      <a:cubicBezTo>
                        <a:pt x="129" y="756"/>
                        <a:pt x="129" y="756"/>
                        <a:pt x="129" y="756"/>
                      </a:cubicBezTo>
                      <a:cubicBezTo>
                        <a:pt x="132" y="760"/>
                        <a:pt x="132" y="760"/>
                        <a:pt x="132" y="760"/>
                      </a:cubicBezTo>
                      <a:cubicBezTo>
                        <a:pt x="137" y="762"/>
                        <a:pt x="137" y="762"/>
                        <a:pt x="137" y="762"/>
                      </a:cubicBezTo>
                      <a:cubicBezTo>
                        <a:pt x="144" y="766"/>
                        <a:pt x="144" y="766"/>
                        <a:pt x="144" y="766"/>
                      </a:cubicBezTo>
                      <a:cubicBezTo>
                        <a:pt x="147" y="769"/>
                        <a:pt x="147" y="769"/>
                        <a:pt x="147" y="769"/>
                      </a:cubicBezTo>
                      <a:cubicBezTo>
                        <a:pt x="149" y="773"/>
                        <a:pt x="149" y="773"/>
                        <a:pt x="149" y="773"/>
                      </a:cubicBezTo>
                      <a:cubicBezTo>
                        <a:pt x="149" y="775"/>
                        <a:pt x="149" y="775"/>
                        <a:pt x="149" y="775"/>
                      </a:cubicBezTo>
                      <a:cubicBezTo>
                        <a:pt x="151" y="776"/>
                        <a:pt x="151" y="776"/>
                        <a:pt x="151" y="776"/>
                      </a:cubicBezTo>
                      <a:cubicBezTo>
                        <a:pt x="154" y="776"/>
                        <a:pt x="154" y="776"/>
                        <a:pt x="154" y="776"/>
                      </a:cubicBezTo>
                      <a:cubicBezTo>
                        <a:pt x="156" y="779"/>
                        <a:pt x="156" y="779"/>
                        <a:pt x="156" y="779"/>
                      </a:cubicBezTo>
                      <a:cubicBezTo>
                        <a:pt x="159" y="780"/>
                        <a:pt x="159" y="780"/>
                        <a:pt x="159" y="780"/>
                      </a:cubicBezTo>
                      <a:cubicBezTo>
                        <a:pt x="161" y="779"/>
                        <a:pt x="161" y="779"/>
                        <a:pt x="161" y="779"/>
                      </a:cubicBezTo>
                      <a:cubicBezTo>
                        <a:pt x="162" y="781"/>
                        <a:pt x="162" y="781"/>
                        <a:pt x="162" y="781"/>
                      </a:cubicBezTo>
                      <a:cubicBezTo>
                        <a:pt x="165" y="782"/>
                        <a:pt x="165" y="782"/>
                        <a:pt x="165" y="782"/>
                      </a:cubicBezTo>
                      <a:cubicBezTo>
                        <a:pt x="167" y="780"/>
                        <a:pt x="167" y="780"/>
                        <a:pt x="167" y="780"/>
                      </a:cubicBezTo>
                      <a:cubicBezTo>
                        <a:pt x="169" y="783"/>
                        <a:pt x="169" y="783"/>
                        <a:pt x="169" y="783"/>
                      </a:cubicBezTo>
                      <a:cubicBezTo>
                        <a:pt x="172" y="783"/>
                        <a:pt x="172" y="783"/>
                        <a:pt x="172" y="783"/>
                      </a:cubicBezTo>
                      <a:cubicBezTo>
                        <a:pt x="175" y="780"/>
                        <a:pt x="175" y="780"/>
                        <a:pt x="175" y="780"/>
                      </a:cubicBezTo>
                      <a:cubicBezTo>
                        <a:pt x="178" y="780"/>
                        <a:pt x="178" y="780"/>
                        <a:pt x="178" y="780"/>
                      </a:cubicBezTo>
                      <a:cubicBezTo>
                        <a:pt x="180" y="781"/>
                        <a:pt x="180" y="781"/>
                        <a:pt x="180" y="781"/>
                      </a:cubicBezTo>
                      <a:cubicBezTo>
                        <a:pt x="181" y="784"/>
                        <a:pt x="181" y="784"/>
                        <a:pt x="181" y="784"/>
                      </a:cubicBezTo>
                      <a:cubicBezTo>
                        <a:pt x="178" y="784"/>
                        <a:pt x="178" y="784"/>
                        <a:pt x="178" y="784"/>
                      </a:cubicBezTo>
                      <a:cubicBezTo>
                        <a:pt x="176" y="785"/>
                        <a:pt x="176" y="785"/>
                        <a:pt x="176" y="785"/>
                      </a:cubicBezTo>
                      <a:cubicBezTo>
                        <a:pt x="176" y="786"/>
                        <a:pt x="176" y="786"/>
                        <a:pt x="176" y="786"/>
                      </a:cubicBezTo>
                      <a:cubicBezTo>
                        <a:pt x="178" y="786"/>
                        <a:pt x="178" y="786"/>
                        <a:pt x="178" y="786"/>
                      </a:cubicBezTo>
                      <a:cubicBezTo>
                        <a:pt x="180" y="789"/>
                        <a:pt x="180" y="789"/>
                        <a:pt x="180" y="789"/>
                      </a:cubicBezTo>
                      <a:cubicBezTo>
                        <a:pt x="177" y="791"/>
                        <a:pt x="177" y="791"/>
                        <a:pt x="177" y="791"/>
                      </a:cubicBezTo>
                      <a:cubicBezTo>
                        <a:pt x="177" y="792"/>
                        <a:pt x="177" y="792"/>
                        <a:pt x="177" y="792"/>
                      </a:cubicBezTo>
                      <a:cubicBezTo>
                        <a:pt x="175" y="793"/>
                        <a:pt x="175" y="793"/>
                        <a:pt x="175" y="793"/>
                      </a:cubicBezTo>
                      <a:cubicBezTo>
                        <a:pt x="173" y="796"/>
                        <a:pt x="173" y="796"/>
                        <a:pt x="173" y="796"/>
                      </a:cubicBezTo>
                      <a:cubicBezTo>
                        <a:pt x="170" y="797"/>
                        <a:pt x="170" y="797"/>
                        <a:pt x="170" y="797"/>
                      </a:cubicBezTo>
                      <a:cubicBezTo>
                        <a:pt x="169" y="799"/>
                        <a:pt x="169" y="799"/>
                        <a:pt x="169" y="799"/>
                      </a:cubicBezTo>
                      <a:cubicBezTo>
                        <a:pt x="170" y="800"/>
                        <a:pt x="170" y="800"/>
                        <a:pt x="170" y="800"/>
                      </a:cubicBezTo>
                      <a:cubicBezTo>
                        <a:pt x="173" y="800"/>
                        <a:pt x="173" y="800"/>
                        <a:pt x="173" y="800"/>
                      </a:cubicBezTo>
                      <a:cubicBezTo>
                        <a:pt x="175" y="801"/>
                        <a:pt x="175" y="801"/>
                        <a:pt x="175" y="801"/>
                      </a:cubicBezTo>
                      <a:cubicBezTo>
                        <a:pt x="175" y="803"/>
                        <a:pt x="175" y="803"/>
                        <a:pt x="175" y="803"/>
                      </a:cubicBezTo>
                      <a:cubicBezTo>
                        <a:pt x="173" y="803"/>
                        <a:pt x="173" y="803"/>
                        <a:pt x="173" y="803"/>
                      </a:cubicBezTo>
                      <a:cubicBezTo>
                        <a:pt x="171" y="804"/>
                        <a:pt x="171" y="804"/>
                        <a:pt x="171" y="804"/>
                      </a:cubicBezTo>
                      <a:cubicBezTo>
                        <a:pt x="170" y="803"/>
                        <a:pt x="170" y="803"/>
                        <a:pt x="170" y="803"/>
                      </a:cubicBezTo>
                      <a:cubicBezTo>
                        <a:pt x="168" y="805"/>
                        <a:pt x="168" y="805"/>
                        <a:pt x="168" y="805"/>
                      </a:cubicBezTo>
                      <a:cubicBezTo>
                        <a:pt x="165" y="810"/>
                        <a:pt x="165" y="810"/>
                        <a:pt x="165" y="810"/>
                      </a:cubicBezTo>
                      <a:cubicBezTo>
                        <a:pt x="164" y="810"/>
                        <a:pt x="164" y="810"/>
                        <a:pt x="164" y="810"/>
                      </a:cubicBezTo>
                      <a:cubicBezTo>
                        <a:pt x="162" y="812"/>
                        <a:pt x="162" y="812"/>
                        <a:pt x="162" y="812"/>
                      </a:cubicBezTo>
                      <a:cubicBezTo>
                        <a:pt x="162" y="814"/>
                        <a:pt x="162" y="814"/>
                        <a:pt x="162" y="814"/>
                      </a:cubicBezTo>
                      <a:cubicBezTo>
                        <a:pt x="165" y="814"/>
                        <a:pt x="165" y="814"/>
                        <a:pt x="165" y="814"/>
                      </a:cubicBezTo>
                      <a:cubicBezTo>
                        <a:pt x="167" y="815"/>
                        <a:pt x="167" y="815"/>
                        <a:pt x="167" y="815"/>
                      </a:cubicBezTo>
                      <a:cubicBezTo>
                        <a:pt x="168" y="814"/>
                        <a:pt x="168" y="814"/>
                        <a:pt x="168" y="814"/>
                      </a:cubicBezTo>
                      <a:cubicBezTo>
                        <a:pt x="169" y="814"/>
                        <a:pt x="169" y="814"/>
                        <a:pt x="169" y="814"/>
                      </a:cubicBezTo>
                      <a:cubicBezTo>
                        <a:pt x="170" y="816"/>
                        <a:pt x="170" y="816"/>
                        <a:pt x="170" y="816"/>
                      </a:cubicBezTo>
                      <a:cubicBezTo>
                        <a:pt x="172" y="816"/>
                        <a:pt x="172" y="816"/>
                        <a:pt x="172" y="816"/>
                      </a:cubicBezTo>
                      <a:cubicBezTo>
                        <a:pt x="174" y="817"/>
                        <a:pt x="174" y="817"/>
                        <a:pt x="174" y="817"/>
                      </a:cubicBezTo>
                      <a:cubicBezTo>
                        <a:pt x="174" y="819"/>
                        <a:pt x="174" y="819"/>
                        <a:pt x="174" y="819"/>
                      </a:cubicBezTo>
                      <a:cubicBezTo>
                        <a:pt x="170" y="820"/>
                        <a:pt x="170" y="820"/>
                        <a:pt x="170" y="820"/>
                      </a:cubicBezTo>
                      <a:cubicBezTo>
                        <a:pt x="167" y="820"/>
                        <a:pt x="167" y="820"/>
                        <a:pt x="167" y="820"/>
                      </a:cubicBezTo>
                      <a:cubicBezTo>
                        <a:pt x="167" y="822"/>
                        <a:pt x="167" y="822"/>
                        <a:pt x="167" y="822"/>
                      </a:cubicBezTo>
                      <a:cubicBezTo>
                        <a:pt x="172" y="822"/>
                        <a:pt x="172" y="822"/>
                        <a:pt x="172" y="822"/>
                      </a:cubicBezTo>
                      <a:cubicBezTo>
                        <a:pt x="174" y="824"/>
                        <a:pt x="174" y="824"/>
                        <a:pt x="174" y="824"/>
                      </a:cubicBezTo>
                      <a:cubicBezTo>
                        <a:pt x="174" y="826"/>
                        <a:pt x="174" y="826"/>
                        <a:pt x="174" y="826"/>
                      </a:cubicBezTo>
                      <a:cubicBezTo>
                        <a:pt x="173" y="826"/>
                        <a:pt x="173" y="826"/>
                        <a:pt x="173" y="826"/>
                      </a:cubicBezTo>
                      <a:cubicBezTo>
                        <a:pt x="171" y="825"/>
                        <a:pt x="171" y="825"/>
                        <a:pt x="171" y="825"/>
                      </a:cubicBezTo>
                      <a:cubicBezTo>
                        <a:pt x="171" y="826"/>
                        <a:pt x="171" y="826"/>
                        <a:pt x="171" y="826"/>
                      </a:cubicBezTo>
                      <a:cubicBezTo>
                        <a:pt x="169" y="826"/>
                        <a:pt x="169" y="826"/>
                        <a:pt x="169" y="826"/>
                      </a:cubicBezTo>
                      <a:cubicBezTo>
                        <a:pt x="167" y="824"/>
                        <a:pt x="167" y="824"/>
                        <a:pt x="167" y="824"/>
                      </a:cubicBezTo>
                      <a:cubicBezTo>
                        <a:pt x="165" y="825"/>
                        <a:pt x="165" y="825"/>
                        <a:pt x="165" y="825"/>
                      </a:cubicBezTo>
                      <a:cubicBezTo>
                        <a:pt x="162" y="824"/>
                        <a:pt x="162" y="824"/>
                        <a:pt x="162" y="824"/>
                      </a:cubicBezTo>
                      <a:cubicBezTo>
                        <a:pt x="162" y="822"/>
                        <a:pt x="162" y="822"/>
                        <a:pt x="162" y="822"/>
                      </a:cubicBezTo>
                      <a:cubicBezTo>
                        <a:pt x="163" y="821"/>
                        <a:pt x="163" y="821"/>
                        <a:pt x="163" y="821"/>
                      </a:cubicBezTo>
                      <a:cubicBezTo>
                        <a:pt x="161" y="817"/>
                        <a:pt x="161" y="817"/>
                        <a:pt x="161" y="817"/>
                      </a:cubicBezTo>
                      <a:cubicBezTo>
                        <a:pt x="160" y="816"/>
                        <a:pt x="160" y="816"/>
                        <a:pt x="160" y="816"/>
                      </a:cubicBezTo>
                      <a:cubicBezTo>
                        <a:pt x="158" y="817"/>
                        <a:pt x="158" y="817"/>
                        <a:pt x="158" y="817"/>
                      </a:cubicBezTo>
                      <a:cubicBezTo>
                        <a:pt x="159" y="820"/>
                        <a:pt x="159" y="820"/>
                        <a:pt x="159" y="820"/>
                      </a:cubicBezTo>
                      <a:cubicBezTo>
                        <a:pt x="156" y="829"/>
                        <a:pt x="156" y="829"/>
                        <a:pt x="156" y="829"/>
                      </a:cubicBezTo>
                      <a:cubicBezTo>
                        <a:pt x="155" y="832"/>
                        <a:pt x="155" y="832"/>
                        <a:pt x="155" y="832"/>
                      </a:cubicBezTo>
                      <a:cubicBezTo>
                        <a:pt x="156" y="834"/>
                        <a:pt x="156" y="834"/>
                        <a:pt x="156" y="834"/>
                      </a:cubicBezTo>
                      <a:cubicBezTo>
                        <a:pt x="157" y="834"/>
                        <a:pt x="157" y="834"/>
                        <a:pt x="157" y="834"/>
                      </a:cubicBezTo>
                      <a:cubicBezTo>
                        <a:pt x="160" y="831"/>
                        <a:pt x="160" y="831"/>
                        <a:pt x="160" y="831"/>
                      </a:cubicBezTo>
                      <a:cubicBezTo>
                        <a:pt x="161" y="832"/>
                        <a:pt x="161" y="832"/>
                        <a:pt x="161" y="832"/>
                      </a:cubicBezTo>
                      <a:cubicBezTo>
                        <a:pt x="160" y="834"/>
                        <a:pt x="160" y="834"/>
                        <a:pt x="160" y="834"/>
                      </a:cubicBezTo>
                      <a:cubicBezTo>
                        <a:pt x="157" y="836"/>
                        <a:pt x="157" y="836"/>
                        <a:pt x="157" y="836"/>
                      </a:cubicBezTo>
                      <a:cubicBezTo>
                        <a:pt x="156" y="838"/>
                        <a:pt x="156" y="838"/>
                        <a:pt x="156" y="838"/>
                      </a:cubicBezTo>
                      <a:cubicBezTo>
                        <a:pt x="154" y="839"/>
                        <a:pt x="154" y="839"/>
                        <a:pt x="154" y="839"/>
                      </a:cubicBezTo>
                      <a:cubicBezTo>
                        <a:pt x="154" y="841"/>
                        <a:pt x="154" y="841"/>
                        <a:pt x="154" y="841"/>
                      </a:cubicBezTo>
                      <a:cubicBezTo>
                        <a:pt x="150" y="840"/>
                        <a:pt x="150" y="840"/>
                        <a:pt x="150" y="840"/>
                      </a:cubicBezTo>
                      <a:cubicBezTo>
                        <a:pt x="147" y="840"/>
                        <a:pt x="147" y="840"/>
                        <a:pt x="147" y="840"/>
                      </a:cubicBezTo>
                      <a:cubicBezTo>
                        <a:pt x="144" y="841"/>
                        <a:pt x="144" y="841"/>
                        <a:pt x="144" y="841"/>
                      </a:cubicBezTo>
                      <a:cubicBezTo>
                        <a:pt x="143" y="840"/>
                        <a:pt x="143" y="840"/>
                        <a:pt x="143" y="840"/>
                      </a:cubicBezTo>
                      <a:cubicBezTo>
                        <a:pt x="139" y="840"/>
                        <a:pt x="139" y="840"/>
                        <a:pt x="139" y="840"/>
                      </a:cubicBezTo>
                      <a:cubicBezTo>
                        <a:pt x="137" y="841"/>
                        <a:pt x="137" y="841"/>
                        <a:pt x="137" y="841"/>
                      </a:cubicBezTo>
                      <a:cubicBezTo>
                        <a:pt x="132" y="844"/>
                        <a:pt x="132" y="844"/>
                        <a:pt x="132" y="844"/>
                      </a:cubicBezTo>
                      <a:cubicBezTo>
                        <a:pt x="128" y="845"/>
                        <a:pt x="128" y="845"/>
                        <a:pt x="128" y="845"/>
                      </a:cubicBezTo>
                      <a:cubicBezTo>
                        <a:pt x="128" y="846"/>
                        <a:pt x="128" y="846"/>
                        <a:pt x="128" y="846"/>
                      </a:cubicBezTo>
                      <a:cubicBezTo>
                        <a:pt x="132" y="845"/>
                        <a:pt x="132" y="845"/>
                        <a:pt x="132" y="845"/>
                      </a:cubicBezTo>
                      <a:cubicBezTo>
                        <a:pt x="134" y="845"/>
                        <a:pt x="134" y="845"/>
                        <a:pt x="134" y="845"/>
                      </a:cubicBezTo>
                      <a:cubicBezTo>
                        <a:pt x="132" y="847"/>
                        <a:pt x="132" y="847"/>
                        <a:pt x="132" y="847"/>
                      </a:cubicBezTo>
                      <a:cubicBezTo>
                        <a:pt x="130" y="848"/>
                        <a:pt x="130" y="848"/>
                        <a:pt x="130" y="848"/>
                      </a:cubicBezTo>
                      <a:cubicBezTo>
                        <a:pt x="131" y="850"/>
                        <a:pt x="131" y="850"/>
                        <a:pt x="131" y="850"/>
                      </a:cubicBezTo>
                      <a:cubicBezTo>
                        <a:pt x="134" y="851"/>
                        <a:pt x="134" y="851"/>
                        <a:pt x="134" y="851"/>
                      </a:cubicBezTo>
                      <a:cubicBezTo>
                        <a:pt x="135" y="854"/>
                        <a:pt x="135" y="854"/>
                        <a:pt x="135" y="854"/>
                      </a:cubicBezTo>
                      <a:cubicBezTo>
                        <a:pt x="139" y="853"/>
                        <a:pt x="139" y="853"/>
                        <a:pt x="139" y="853"/>
                      </a:cubicBezTo>
                      <a:cubicBezTo>
                        <a:pt x="141" y="854"/>
                        <a:pt x="141" y="854"/>
                        <a:pt x="141" y="854"/>
                      </a:cubicBezTo>
                      <a:cubicBezTo>
                        <a:pt x="143" y="853"/>
                        <a:pt x="143" y="853"/>
                        <a:pt x="143" y="853"/>
                      </a:cubicBezTo>
                      <a:cubicBezTo>
                        <a:pt x="147" y="853"/>
                        <a:pt x="147" y="853"/>
                        <a:pt x="147" y="853"/>
                      </a:cubicBezTo>
                      <a:cubicBezTo>
                        <a:pt x="148" y="852"/>
                        <a:pt x="148" y="852"/>
                        <a:pt x="148" y="852"/>
                      </a:cubicBezTo>
                      <a:cubicBezTo>
                        <a:pt x="146" y="849"/>
                        <a:pt x="146" y="849"/>
                        <a:pt x="146" y="849"/>
                      </a:cubicBezTo>
                      <a:cubicBezTo>
                        <a:pt x="145" y="848"/>
                        <a:pt x="145" y="848"/>
                        <a:pt x="145" y="848"/>
                      </a:cubicBezTo>
                      <a:cubicBezTo>
                        <a:pt x="146" y="846"/>
                        <a:pt x="146" y="846"/>
                        <a:pt x="146" y="846"/>
                      </a:cubicBezTo>
                      <a:cubicBezTo>
                        <a:pt x="151" y="846"/>
                        <a:pt x="151" y="846"/>
                        <a:pt x="151" y="846"/>
                      </a:cubicBezTo>
                      <a:cubicBezTo>
                        <a:pt x="153" y="845"/>
                        <a:pt x="153" y="845"/>
                        <a:pt x="153" y="845"/>
                      </a:cubicBezTo>
                      <a:cubicBezTo>
                        <a:pt x="155" y="846"/>
                        <a:pt x="155" y="846"/>
                        <a:pt x="155" y="846"/>
                      </a:cubicBezTo>
                      <a:cubicBezTo>
                        <a:pt x="155" y="846"/>
                        <a:pt x="155" y="846"/>
                        <a:pt x="155" y="846"/>
                      </a:cubicBezTo>
                      <a:cubicBezTo>
                        <a:pt x="154" y="847"/>
                        <a:pt x="154" y="847"/>
                        <a:pt x="154" y="847"/>
                      </a:cubicBezTo>
                      <a:cubicBezTo>
                        <a:pt x="153" y="850"/>
                        <a:pt x="153" y="850"/>
                        <a:pt x="153" y="850"/>
                      </a:cubicBezTo>
                      <a:cubicBezTo>
                        <a:pt x="153" y="853"/>
                        <a:pt x="153" y="853"/>
                        <a:pt x="153" y="853"/>
                      </a:cubicBezTo>
                      <a:cubicBezTo>
                        <a:pt x="148" y="855"/>
                        <a:pt x="148" y="855"/>
                        <a:pt x="148" y="855"/>
                      </a:cubicBezTo>
                      <a:cubicBezTo>
                        <a:pt x="148" y="856"/>
                        <a:pt x="148" y="856"/>
                        <a:pt x="148" y="856"/>
                      </a:cubicBezTo>
                      <a:cubicBezTo>
                        <a:pt x="149" y="858"/>
                        <a:pt x="149" y="858"/>
                        <a:pt x="149" y="858"/>
                      </a:cubicBezTo>
                      <a:cubicBezTo>
                        <a:pt x="156" y="865"/>
                        <a:pt x="156" y="865"/>
                        <a:pt x="156" y="865"/>
                      </a:cubicBezTo>
                      <a:cubicBezTo>
                        <a:pt x="159" y="869"/>
                        <a:pt x="159" y="869"/>
                        <a:pt x="159" y="869"/>
                      </a:cubicBezTo>
                      <a:cubicBezTo>
                        <a:pt x="159" y="870"/>
                        <a:pt x="159" y="870"/>
                        <a:pt x="159" y="870"/>
                      </a:cubicBezTo>
                      <a:cubicBezTo>
                        <a:pt x="157" y="870"/>
                        <a:pt x="157" y="870"/>
                        <a:pt x="157" y="870"/>
                      </a:cubicBezTo>
                      <a:cubicBezTo>
                        <a:pt x="156" y="869"/>
                        <a:pt x="156" y="869"/>
                        <a:pt x="156" y="869"/>
                      </a:cubicBezTo>
                      <a:cubicBezTo>
                        <a:pt x="153" y="867"/>
                        <a:pt x="153" y="867"/>
                        <a:pt x="153" y="867"/>
                      </a:cubicBezTo>
                      <a:cubicBezTo>
                        <a:pt x="149" y="864"/>
                        <a:pt x="149" y="864"/>
                        <a:pt x="149" y="864"/>
                      </a:cubicBezTo>
                      <a:cubicBezTo>
                        <a:pt x="147" y="863"/>
                        <a:pt x="147" y="863"/>
                        <a:pt x="147" y="863"/>
                      </a:cubicBezTo>
                      <a:cubicBezTo>
                        <a:pt x="144" y="863"/>
                        <a:pt x="144" y="863"/>
                        <a:pt x="144" y="863"/>
                      </a:cubicBezTo>
                      <a:cubicBezTo>
                        <a:pt x="143" y="864"/>
                        <a:pt x="143" y="864"/>
                        <a:pt x="143" y="864"/>
                      </a:cubicBezTo>
                      <a:cubicBezTo>
                        <a:pt x="140" y="864"/>
                        <a:pt x="140" y="864"/>
                        <a:pt x="140" y="864"/>
                      </a:cubicBezTo>
                      <a:cubicBezTo>
                        <a:pt x="134" y="860"/>
                        <a:pt x="134" y="860"/>
                        <a:pt x="134" y="860"/>
                      </a:cubicBezTo>
                      <a:cubicBezTo>
                        <a:pt x="133" y="857"/>
                        <a:pt x="133" y="857"/>
                        <a:pt x="133" y="857"/>
                      </a:cubicBezTo>
                      <a:cubicBezTo>
                        <a:pt x="131" y="854"/>
                        <a:pt x="131" y="854"/>
                        <a:pt x="131" y="854"/>
                      </a:cubicBezTo>
                      <a:cubicBezTo>
                        <a:pt x="130" y="854"/>
                        <a:pt x="130" y="854"/>
                        <a:pt x="130" y="854"/>
                      </a:cubicBezTo>
                      <a:cubicBezTo>
                        <a:pt x="131" y="858"/>
                        <a:pt x="131" y="858"/>
                        <a:pt x="131" y="858"/>
                      </a:cubicBezTo>
                      <a:cubicBezTo>
                        <a:pt x="132" y="860"/>
                        <a:pt x="132" y="860"/>
                        <a:pt x="132" y="860"/>
                      </a:cubicBezTo>
                      <a:cubicBezTo>
                        <a:pt x="132" y="861"/>
                        <a:pt x="132" y="861"/>
                        <a:pt x="132" y="861"/>
                      </a:cubicBezTo>
                      <a:cubicBezTo>
                        <a:pt x="128" y="858"/>
                        <a:pt x="128" y="858"/>
                        <a:pt x="128" y="858"/>
                      </a:cubicBezTo>
                      <a:cubicBezTo>
                        <a:pt x="125" y="853"/>
                        <a:pt x="125" y="853"/>
                        <a:pt x="125" y="853"/>
                      </a:cubicBezTo>
                      <a:cubicBezTo>
                        <a:pt x="121" y="851"/>
                        <a:pt x="121" y="851"/>
                        <a:pt x="121" y="851"/>
                      </a:cubicBezTo>
                      <a:cubicBezTo>
                        <a:pt x="119" y="852"/>
                        <a:pt x="119" y="852"/>
                        <a:pt x="119" y="852"/>
                      </a:cubicBezTo>
                      <a:cubicBezTo>
                        <a:pt x="120" y="854"/>
                        <a:pt x="120" y="854"/>
                        <a:pt x="120" y="854"/>
                      </a:cubicBezTo>
                      <a:cubicBezTo>
                        <a:pt x="122" y="855"/>
                        <a:pt x="122" y="855"/>
                        <a:pt x="122" y="855"/>
                      </a:cubicBezTo>
                      <a:cubicBezTo>
                        <a:pt x="123" y="858"/>
                        <a:pt x="123" y="858"/>
                        <a:pt x="123" y="858"/>
                      </a:cubicBezTo>
                      <a:cubicBezTo>
                        <a:pt x="127" y="863"/>
                        <a:pt x="127" y="863"/>
                        <a:pt x="127" y="863"/>
                      </a:cubicBezTo>
                      <a:cubicBezTo>
                        <a:pt x="129" y="865"/>
                        <a:pt x="129" y="865"/>
                        <a:pt x="129" y="865"/>
                      </a:cubicBezTo>
                      <a:cubicBezTo>
                        <a:pt x="131" y="864"/>
                        <a:pt x="131" y="864"/>
                        <a:pt x="131" y="864"/>
                      </a:cubicBezTo>
                      <a:cubicBezTo>
                        <a:pt x="133" y="865"/>
                        <a:pt x="133" y="865"/>
                        <a:pt x="133" y="865"/>
                      </a:cubicBezTo>
                      <a:cubicBezTo>
                        <a:pt x="134" y="867"/>
                        <a:pt x="134" y="867"/>
                        <a:pt x="134" y="867"/>
                      </a:cubicBezTo>
                      <a:cubicBezTo>
                        <a:pt x="129" y="867"/>
                        <a:pt x="129" y="867"/>
                        <a:pt x="129" y="867"/>
                      </a:cubicBezTo>
                      <a:cubicBezTo>
                        <a:pt x="125" y="865"/>
                        <a:pt x="125" y="865"/>
                        <a:pt x="125" y="865"/>
                      </a:cubicBezTo>
                      <a:cubicBezTo>
                        <a:pt x="122" y="862"/>
                        <a:pt x="122" y="862"/>
                        <a:pt x="122" y="862"/>
                      </a:cubicBezTo>
                      <a:cubicBezTo>
                        <a:pt x="121" y="862"/>
                        <a:pt x="121" y="862"/>
                        <a:pt x="121" y="862"/>
                      </a:cubicBezTo>
                      <a:cubicBezTo>
                        <a:pt x="120" y="865"/>
                        <a:pt x="120" y="865"/>
                        <a:pt x="120" y="865"/>
                      </a:cubicBezTo>
                      <a:cubicBezTo>
                        <a:pt x="120" y="867"/>
                        <a:pt x="120" y="867"/>
                        <a:pt x="120" y="867"/>
                      </a:cubicBezTo>
                      <a:cubicBezTo>
                        <a:pt x="118" y="869"/>
                        <a:pt x="118" y="869"/>
                        <a:pt x="118" y="869"/>
                      </a:cubicBezTo>
                      <a:cubicBezTo>
                        <a:pt x="117" y="869"/>
                        <a:pt x="117" y="869"/>
                        <a:pt x="117" y="869"/>
                      </a:cubicBezTo>
                      <a:cubicBezTo>
                        <a:pt x="117" y="871"/>
                        <a:pt x="117" y="871"/>
                        <a:pt x="117" y="871"/>
                      </a:cubicBezTo>
                      <a:cubicBezTo>
                        <a:pt x="115" y="872"/>
                        <a:pt x="115" y="872"/>
                        <a:pt x="115" y="872"/>
                      </a:cubicBezTo>
                      <a:cubicBezTo>
                        <a:pt x="114" y="873"/>
                        <a:pt x="114" y="873"/>
                        <a:pt x="114" y="873"/>
                      </a:cubicBezTo>
                      <a:cubicBezTo>
                        <a:pt x="110" y="879"/>
                        <a:pt x="110" y="879"/>
                        <a:pt x="110" y="879"/>
                      </a:cubicBezTo>
                      <a:cubicBezTo>
                        <a:pt x="110" y="881"/>
                        <a:pt x="110" y="881"/>
                        <a:pt x="110" y="881"/>
                      </a:cubicBezTo>
                      <a:cubicBezTo>
                        <a:pt x="111" y="882"/>
                        <a:pt x="111" y="882"/>
                        <a:pt x="111" y="882"/>
                      </a:cubicBezTo>
                      <a:cubicBezTo>
                        <a:pt x="114" y="881"/>
                        <a:pt x="114" y="881"/>
                        <a:pt x="114" y="881"/>
                      </a:cubicBezTo>
                      <a:cubicBezTo>
                        <a:pt x="117" y="876"/>
                        <a:pt x="117" y="876"/>
                        <a:pt x="117" y="876"/>
                      </a:cubicBezTo>
                      <a:cubicBezTo>
                        <a:pt x="119" y="874"/>
                        <a:pt x="119" y="874"/>
                        <a:pt x="119" y="874"/>
                      </a:cubicBezTo>
                      <a:cubicBezTo>
                        <a:pt x="122" y="874"/>
                        <a:pt x="122" y="874"/>
                        <a:pt x="122" y="874"/>
                      </a:cubicBezTo>
                      <a:cubicBezTo>
                        <a:pt x="127" y="873"/>
                        <a:pt x="127" y="873"/>
                        <a:pt x="127" y="873"/>
                      </a:cubicBezTo>
                      <a:cubicBezTo>
                        <a:pt x="128" y="871"/>
                        <a:pt x="128" y="871"/>
                        <a:pt x="128" y="871"/>
                      </a:cubicBezTo>
                      <a:cubicBezTo>
                        <a:pt x="129" y="871"/>
                        <a:pt x="129" y="871"/>
                        <a:pt x="129" y="871"/>
                      </a:cubicBezTo>
                      <a:cubicBezTo>
                        <a:pt x="130" y="873"/>
                        <a:pt x="130" y="873"/>
                        <a:pt x="130" y="873"/>
                      </a:cubicBezTo>
                      <a:cubicBezTo>
                        <a:pt x="131" y="874"/>
                        <a:pt x="131" y="874"/>
                        <a:pt x="131" y="874"/>
                      </a:cubicBezTo>
                      <a:cubicBezTo>
                        <a:pt x="134" y="874"/>
                        <a:pt x="134" y="874"/>
                        <a:pt x="134" y="874"/>
                      </a:cubicBezTo>
                      <a:cubicBezTo>
                        <a:pt x="138" y="879"/>
                        <a:pt x="138" y="879"/>
                        <a:pt x="138" y="879"/>
                      </a:cubicBezTo>
                      <a:cubicBezTo>
                        <a:pt x="140" y="880"/>
                        <a:pt x="140" y="880"/>
                        <a:pt x="140" y="880"/>
                      </a:cubicBezTo>
                      <a:cubicBezTo>
                        <a:pt x="142" y="878"/>
                        <a:pt x="142" y="878"/>
                        <a:pt x="142" y="878"/>
                      </a:cubicBezTo>
                      <a:cubicBezTo>
                        <a:pt x="144" y="876"/>
                        <a:pt x="144" y="876"/>
                        <a:pt x="144" y="876"/>
                      </a:cubicBezTo>
                      <a:cubicBezTo>
                        <a:pt x="144" y="873"/>
                        <a:pt x="144" y="873"/>
                        <a:pt x="144" y="873"/>
                      </a:cubicBezTo>
                      <a:cubicBezTo>
                        <a:pt x="143" y="871"/>
                        <a:pt x="143" y="871"/>
                        <a:pt x="143" y="871"/>
                      </a:cubicBezTo>
                      <a:cubicBezTo>
                        <a:pt x="143" y="869"/>
                        <a:pt x="143" y="869"/>
                        <a:pt x="143" y="869"/>
                      </a:cubicBezTo>
                      <a:cubicBezTo>
                        <a:pt x="145" y="869"/>
                        <a:pt x="145" y="869"/>
                        <a:pt x="145" y="869"/>
                      </a:cubicBezTo>
                      <a:cubicBezTo>
                        <a:pt x="147" y="869"/>
                        <a:pt x="147" y="869"/>
                        <a:pt x="147" y="869"/>
                      </a:cubicBezTo>
                      <a:cubicBezTo>
                        <a:pt x="148" y="868"/>
                        <a:pt x="148" y="868"/>
                        <a:pt x="148" y="868"/>
                      </a:cubicBezTo>
                      <a:cubicBezTo>
                        <a:pt x="150" y="868"/>
                        <a:pt x="150" y="868"/>
                        <a:pt x="150" y="868"/>
                      </a:cubicBezTo>
                      <a:cubicBezTo>
                        <a:pt x="151" y="871"/>
                        <a:pt x="151" y="871"/>
                        <a:pt x="151" y="871"/>
                      </a:cubicBezTo>
                      <a:cubicBezTo>
                        <a:pt x="150" y="872"/>
                        <a:pt x="150" y="872"/>
                        <a:pt x="150" y="872"/>
                      </a:cubicBezTo>
                      <a:cubicBezTo>
                        <a:pt x="149" y="872"/>
                        <a:pt x="149" y="872"/>
                        <a:pt x="149" y="872"/>
                      </a:cubicBezTo>
                      <a:cubicBezTo>
                        <a:pt x="147" y="873"/>
                        <a:pt x="147" y="873"/>
                        <a:pt x="147" y="873"/>
                      </a:cubicBezTo>
                      <a:cubicBezTo>
                        <a:pt x="147" y="876"/>
                        <a:pt x="147" y="876"/>
                        <a:pt x="147" y="876"/>
                      </a:cubicBezTo>
                      <a:cubicBezTo>
                        <a:pt x="149" y="877"/>
                        <a:pt x="149" y="877"/>
                        <a:pt x="149" y="877"/>
                      </a:cubicBezTo>
                      <a:cubicBezTo>
                        <a:pt x="154" y="877"/>
                        <a:pt x="154" y="877"/>
                        <a:pt x="154" y="877"/>
                      </a:cubicBezTo>
                      <a:cubicBezTo>
                        <a:pt x="155" y="876"/>
                        <a:pt x="155" y="876"/>
                        <a:pt x="155" y="876"/>
                      </a:cubicBezTo>
                      <a:cubicBezTo>
                        <a:pt x="154" y="875"/>
                        <a:pt x="154" y="875"/>
                        <a:pt x="154" y="875"/>
                      </a:cubicBezTo>
                      <a:cubicBezTo>
                        <a:pt x="154" y="873"/>
                        <a:pt x="154" y="873"/>
                        <a:pt x="154" y="873"/>
                      </a:cubicBezTo>
                      <a:cubicBezTo>
                        <a:pt x="156" y="872"/>
                        <a:pt x="156" y="872"/>
                        <a:pt x="156" y="872"/>
                      </a:cubicBezTo>
                      <a:cubicBezTo>
                        <a:pt x="160" y="874"/>
                        <a:pt x="160" y="874"/>
                        <a:pt x="160" y="874"/>
                      </a:cubicBezTo>
                      <a:cubicBezTo>
                        <a:pt x="161" y="876"/>
                        <a:pt x="161" y="876"/>
                        <a:pt x="161" y="876"/>
                      </a:cubicBezTo>
                      <a:cubicBezTo>
                        <a:pt x="159" y="878"/>
                        <a:pt x="159" y="878"/>
                        <a:pt x="159" y="878"/>
                      </a:cubicBezTo>
                      <a:cubicBezTo>
                        <a:pt x="155" y="880"/>
                        <a:pt x="155" y="880"/>
                        <a:pt x="155" y="880"/>
                      </a:cubicBezTo>
                      <a:cubicBezTo>
                        <a:pt x="149" y="880"/>
                        <a:pt x="149" y="880"/>
                        <a:pt x="149" y="880"/>
                      </a:cubicBezTo>
                      <a:cubicBezTo>
                        <a:pt x="147" y="880"/>
                        <a:pt x="147" y="880"/>
                        <a:pt x="147" y="880"/>
                      </a:cubicBezTo>
                      <a:cubicBezTo>
                        <a:pt x="147" y="882"/>
                        <a:pt x="147" y="882"/>
                        <a:pt x="147" y="882"/>
                      </a:cubicBezTo>
                      <a:cubicBezTo>
                        <a:pt x="151" y="887"/>
                        <a:pt x="151" y="887"/>
                        <a:pt x="151" y="887"/>
                      </a:cubicBezTo>
                      <a:cubicBezTo>
                        <a:pt x="155" y="891"/>
                        <a:pt x="155" y="891"/>
                        <a:pt x="155" y="891"/>
                      </a:cubicBezTo>
                      <a:cubicBezTo>
                        <a:pt x="157" y="891"/>
                        <a:pt x="157" y="891"/>
                        <a:pt x="157" y="891"/>
                      </a:cubicBezTo>
                      <a:cubicBezTo>
                        <a:pt x="158" y="890"/>
                        <a:pt x="158" y="890"/>
                        <a:pt x="158" y="890"/>
                      </a:cubicBezTo>
                      <a:cubicBezTo>
                        <a:pt x="161" y="889"/>
                        <a:pt x="161" y="889"/>
                        <a:pt x="161" y="889"/>
                      </a:cubicBezTo>
                      <a:cubicBezTo>
                        <a:pt x="162" y="891"/>
                        <a:pt x="162" y="891"/>
                        <a:pt x="162" y="891"/>
                      </a:cubicBezTo>
                      <a:cubicBezTo>
                        <a:pt x="161" y="892"/>
                        <a:pt x="161" y="892"/>
                        <a:pt x="161" y="892"/>
                      </a:cubicBezTo>
                      <a:cubicBezTo>
                        <a:pt x="160" y="892"/>
                        <a:pt x="160" y="892"/>
                        <a:pt x="160" y="892"/>
                      </a:cubicBezTo>
                      <a:cubicBezTo>
                        <a:pt x="157" y="894"/>
                        <a:pt x="157" y="894"/>
                        <a:pt x="157" y="894"/>
                      </a:cubicBezTo>
                      <a:cubicBezTo>
                        <a:pt x="153" y="892"/>
                        <a:pt x="153" y="892"/>
                        <a:pt x="153" y="892"/>
                      </a:cubicBezTo>
                      <a:cubicBezTo>
                        <a:pt x="149" y="889"/>
                        <a:pt x="149" y="889"/>
                        <a:pt x="149" y="889"/>
                      </a:cubicBezTo>
                      <a:cubicBezTo>
                        <a:pt x="145" y="884"/>
                        <a:pt x="145" y="884"/>
                        <a:pt x="145" y="884"/>
                      </a:cubicBezTo>
                      <a:cubicBezTo>
                        <a:pt x="141" y="883"/>
                        <a:pt x="141" y="883"/>
                        <a:pt x="141" y="883"/>
                      </a:cubicBezTo>
                      <a:cubicBezTo>
                        <a:pt x="138" y="883"/>
                        <a:pt x="138" y="883"/>
                        <a:pt x="138" y="883"/>
                      </a:cubicBezTo>
                      <a:cubicBezTo>
                        <a:pt x="135" y="879"/>
                        <a:pt x="135" y="879"/>
                        <a:pt x="135" y="879"/>
                      </a:cubicBezTo>
                      <a:cubicBezTo>
                        <a:pt x="131" y="878"/>
                        <a:pt x="131" y="878"/>
                        <a:pt x="131" y="878"/>
                      </a:cubicBezTo>
                      <a:cubicBezTo>
                        <a:pt x="130" y="877"/>
                        <a:pt x="130" y="877"/>
                        <a:pt x="130" y="877"/>
                      </a:cubicBezTo>
                      <a:cubicBezTo>
                        <a:pt x="128" y="877"/>
                        <a:pt x="128" y="877"/>
                        <a:pt x="128" y="877"/>
                      </a:cubicBezTo>
                      <a:cubicBezTo>
                        <a:pt x="126" y="878"/>
                        <a:pt x="126" y="878"/>
                        <a:pt x="126" y="878"/>
                      </a:cubicBezTo>
                      <a:cubicBezTo>
                        <a:pt x="123" y="878"/>
                        <a:pt x="123" y="878"/>
                        <a:pt x="123" y="878"/>
                      </a:cubicBezTo>
                      <a:cubicBezTo>
                        <a:pt x="122" y="876"/>
                        <a:pt x="122" y="876"/>
                        <a:pt x="122" y="876"/>
                      </a:cubicBezTo>
                      <a:cubicBezTo>
                        <a:pt x="120" y="877"/>
                        <a:pt x="120" y="877"/>
                        <a:pt x="120" y="877"/>
                      </a:cubicBezTo>
                      <a:cubicBezTo>
                        <a:pt x="117" y="879"/>
                        <a:pt x="117" y="879"/>
                        <a:pt x="117" y="879"/>
                      </a:cubicBezTo>
                      <a:cubicBezTo>
                        <a:pt x="116" y="883"/>
                        <a:pt x="116" y="883"/>
                        <a:pt x="116" y="883"/>
                      </a:cubicBezTo>
                      <a:cubicBezTo>
                        <a:pt x="112" y="885"/>
                        <a:pt x="112" y="885"/>
                        <a:pt x="112" y="885"/>
                      </a:cubicBezTo>
                      <a:cubicBezTo>
                        <a:pt x="110" y="887"/>
                        <a:pt x="110" y="887"/>
                        <a:pt x="110" y="887"/>
                      </a:cubicBezTo>
                      <a:cubicBezTo>
                        <a:pt x="107" y="889"/>
                        <a:pt x="107" y="889"/>
                        <a:pt x="107" y="889"/>
                      </a:cubicBezTo>
                      <a:cubicBezTo>
                        <a:pt x="105" y="892"/>
                        <a:pt x="105" y="892"/>
                        <a:pt x="105" y="892"/>
                      </a:cubicBezTo>
                      <a:cubicBezTo>
                        <a:pt x="104" y="895"/>
                        <a:pt x="104" y="895"/>
                        <a:pt x="104" y="895"/>
                      </a:cubicBezTo>
                      <a:cubicBezTo>
                        <a:pt x="105" y="896"/>
                        <a:pt x="105" y="896"/>
                        <a:pt x="105" y="896"/>
                      </a:cubicBezTo>
                      <a:cubicBezTo>
                        <a:pt x="108" y="894"/>
                        <a:pt x="108" y="894"/>
                        <a:pt x="108" y="894"/>
                      </a:cubicBezTo>
                      <a:cubicBezTo>
                        <a:pt x="111" y="893"/>
                        <a:pt x="111" y="893"/>
                        <a:pt x="111" y="893"/>
                      </a:cubicBezTo>
                      <a:cubicBezTo>
                        <a:pt x="113" y="893"/>
                        <a:pt x="113" y="893"/>
                        <a:pt x="113" y="893"/>
                      </a:cubicBezTo>
                      <a:cubicBezTo>
                        <a:pt x="114" y="894"/>
                        <a:pt x="114" y="894"/>
                        <a:pt x="114" y="894"/>
                      </a:cubicBezTo>
                      <a:cubicBezTo>
                        <a:pt x="117" y="894"/>
                        <a:pt x="117" y="894"/>
                        <a:pt x="117" y="894"/>
                      </a:cubicBezTo>
                      <a:cubicBezTo>
                        <a:pt x="124" y="892"/>
                        <a:pt x="124" y="892"/>
                        <a:pt x="124" y="892"/>
                      </a:cubicBezTo>
                      <a:cubicBezTo>
                        <a:pt x="129" y="892"/>
                        <a:pt x="129" y="892"/>
                        <a:pt x="129" y="892"/>
                      </a:cubicBezTo>
                      <a:cubicBezTo>
                        <a:pt x="133" y="895"/>
                        <a:pt x="133" y="895"/>
                        <a:pt x="133" y="895"/>
                      </a:cubicBezTo>
                      <a:cubicBezTo>
                        <a:pt x="134" y="897"/>
                        <a:pt x="134" y="897"/>
                        <a:pt x="134" y="897"/>
                      </a:cubicBezTo>
                      <a:cubicBezTo>
                        <a:pt x="132" y="897"/>
                        <a:pt x="132" y="897"/>
                        <a:pt x="132" y="897"/>
                      </a:cubicBezTo>
                      <a:cubicBezTo>
                        <a:pt x="128" y="897"/>
                        <a:pt x="128" y="897"/>
                        <a:pt x="128" y="897"/>
                      </a:cubicBezTo>
                      <a:cubicBezTo>
                        <a:pt x="125" y="897"/>
                        <a:pt x="125" y="897"/>
                        <a:pt x="125" y="897"/>
                      </a:cubicBezTo>
                      <a:cubicBezTo>
                        <a:pt x="113" y="897"/>
                        <a:pt x="113" y="897"/>
                        <a:pt x="113" y="897"/>
                      </a:cubicBezTo>
                      <a:cubicBezTo>
                        <a:pt x="110" y="897"/>
                        <a:pt x="110" y="897"/>
                        <a:pt x="110" y="897"/>
                      </a:cubicBezTo>
                      <a:cubicBezTo>
                        <a:pt x="109" y="898"/>
                        <a:pt x="109" y="898"/>
                        <a:pt x="109" y="898"/>
                      </a:cubicBezTo>
                      <a:cubicBezTo>
                        <a:pt x="104" y="898"/>
                        <a:pt x="104" y="898"/>
                        <a:pt x="104" y="898"/>
                      </a:cubicBezTo>
                      <a:cubicBezTo>
                        <a:pt x="104" y="900"/>
                        <a:pt x="104" y="900"/>
                        <a:pt x="104" y="900"/>
                      </a:cubicBezTo>
                      <a:cubicBezTo>
                        <a:pt x="105" y="902"/>
                        <a:pt x="105" y="902"/>
                        <a:pt x="105" y="902"/>
                      </a:cubicBezTo>
                      <a:cubicBezTo>
                        <a:pt x="108" y="902"/>
                        <a:pt x="108" y="902"/>
                        <a:pt x="108" y="902"/>
                      </a:cubicBezTo>
                      <a:cubicBezTo>
                        <a:pt x="109" y="903"/>
                        <a:pt x="109" y="903"/>
                        <a:pt x="109" y="903"/>
                      </a:cubicBezTo>
                      <a:cubicBezTo>
                        <a:pt x="107" y="904"/>
                        <a:pt x="107" y="904"/>
                        <a:pt x="107" y="904"/>
                      </a:cubicBezTo>
                      <a:cubicBezTo>
                        <a:pt x="105" y="903"/>
                        <a:pt x="105" y="903"/>
                        <a:pt x="105" y="903"/>
                      </a:cubicBezTo>
                      <a:cubicBezTo>
                        <a:pt x="101" y="903"/>
                        <a:pt x="101" y="903"/>
                        <a:pt x="101" y="903"/>
                      </a:cubicBezTo>
                      <a:cubicBezTo>
                        <a:pt x="101" y="904"/>
                        <a:pt x="101" y="904"/>
                        <a:pt x="101" y="904"/>
                      </a:cubicBezTo>
                      <a:cubicBezTo>
                        <a:pt x="103" y="906"/>
                        <a:pt x="103" y="906"/>
                        <a:pt x="103" y="906"/>
                      </a:cubicBezTo>
                      <a:cubicBezTo>
                        <a:pt x="106" y="907"/>
                        <a:pt x="106" y="907"/>
                        <a:pt x="106" y="907"/>
                      </a:cubicBezTo>
                      <a:cubicBezTo>
                        <a:pt x="114" y="910"/>
                        <a:pt x="114" y="910"/>
                        <a:pt x="114" y="910"/>
                      </a:cubicBezTo>
                      <a:cubicBezTo>
                        <a:pt x="117" y="909"/>
                        <a:pt x="117" y="909"/>
                        <a:pt x="117" y="909"/>
                      </a:cubicBezTo>
                      <a:cubicBezTo>
                        <a:pt x="118" y="908"/>
                        <a:pt x="118" y="908"/>
                        <a:pt x="118" y="908"/>
                      </a:cubicBezTo>
                      <a:cubicBezTo>
                        <a:pt x="120" y="908"/>
                        <a:pt x="120" y="908"/>
                        <a:pt x="120" y="908"/>
                      </a:cubicBezTo>
                      <a:cubicBezTo>
                        <a:pt x="121" y="909"/>
                        <a:pt x="121" y="909"/>
                        <a:pt x="121" y="909"/>
                      </a:cubicBezTo>
                      <a:cubicBezTo>
                        <a:pt x="121" y="911"/>
                        <a:pt x="121" y="911"/>
                        <a:pt x="121" y="911"/>
                      </a:cubicBezTo>
                      <a:cubicBezTo>
                        <a:pt x="122" y="914"/>
                        <a:pt x="122" y="914"/>
                        <a:pt x="122" y="914"/>
                      </a:cubicBezTo>
                      <a:cubicBezTo>
                        <a:pt x="120" y="915"/>
                        <a:pt x="120" y="915"/>
                        <a:pt x="120" y="915"/>
                      </a:cubicBezTo>
                      <a:cubicBezTo>
                        <a:pt x="118" y="914"/>
                        <a:pt x="118" y="914"/>
                        <a:pt x="118" y="914"/>
                      </a:cubicBezTo>
                      <a:cubicBezTo>
                        <a:pt x="116" y="915"/>
                        <a:pt x="116" y="915"/>
                        <a:pt x="116" y="915"/>
                      </a:cubicBezTo>
                      <a:cubicBezTo>
                        <a:pt x="115" y="914"/>
                        <a:pt x="115" y="914"/>
                        <a:pt x="115" y="914"/>
                      </a:cubicBezTo>
                      <a:cubicBezTo>
                        <a:pt x="112" y="915"/>
                        <a:pt x="112" y="915"/>
                        <a:pt x="112" y="915"/>
                      </a:cubicBezTo>
                      <a:cubicBezTo>
                        <a:pt x="112" y="917"/>
                        <a:pt x="112" y="917"/>
                        <a:pt x="112" y="917"/>
                      </a:cubicBezTo>
                      <a:cubicBezTo>
                        <a:pt x="113" y="918"/>
                        <a:pt x="113" y="918"/>
                        <a:pt x="113" y="918"/>
                      </a:cubicBezTo>
                      <a:cubicBezTo>
                        <a:pt x="114" y="917"/>
                        <a:pt x="114" y="917"/>
                        <a:pt x="114" y="917"/>
                      </a:cubicBezTo>
                      <a:cubicBezTo>
                        <a:pt x="117" y="919"/>
                        <a:pt x="117" y="919"/>
                        <a:pt x="117" y="919"/>
                      </a:cubicBezTo>
                      <a:cubicBezTo>
                        <a:pt x="117" y="920"/>
                        <a:pt x="117" y="920"/>
                        <a:pt x="117" y="920"/>
                      </a:cubicBezTo>
                      <a:cubicBezTo>
                        <a:pt x="114" y="922"/>
                        <a:pt x="114" y="922"/>
                        <a:pt x="114" y="922"/>
                      </a:cubicBezTo>
                      <a:cubicBezTo>
                        <a:pt x="111" y="921"/>
                        <a:pt x="111" y="921"/>
                        <a:pt x="111" y="921"/>
                      </a:cubicBezTo>
                      <a:cubicBezTo>
                        <a:pt x="108" y="919"/>
                        <a:pt x="108" y="919"/>
                        <a:pt x="108" y="919"/>
                      </a:cubicBezTo>
                      <a:cubicBezTo>
                        <a:pt x="105" y="920"/>
                        <a:pt x="105" y="920"/>
                        <a:pt x="105" y="920"/>
                      </a:cubicBezTo>
                      <a:cubicBezTo>
                        <a:pt x="104" y="922"/>
                        <a:pt x="104" y="922"/>
                        <a:pt x="104" y="922"/>
                      </a:cubicBezTo>
                      <a:cubicBezTo>
                        <a:pt x="105" y="925"/>
                        <a:pt x="105" y="925"/>
                        <a:pt x="105" y="925"/>
                      </a:cubicBezTo>
                      <a:cubicBezTo>
                        <a:pt x="107" y="925"/>
                        <a:pt x="107" y="925"/>
                        <a:pt x="107" y="925"/>
                      </a:cubicBezTo>
                      <a:cubicBezTo>
                        <a:pt x="109" y="924"/>
                        <a:pt x="109" y="924"/>
                        <a:pt x="109" y="924"/>
                      </a:cubicBezTo>
                      <a:cubicBezTo>
                        <a:pt x="113" y="924"/>
                        <a:pt x="113" y="924"/>
                        <a:pt x="113" y="924"/>
                      </a:cubicBezTo>
                      <a:cubicBezTo>
                        <a:pt x="115" y="925"/>
                        <a:pt x="115" y="925"/>
                        <a:pt x="115" y="925"/>
                      </a:cubicBezTo>
                      <a:cubicBezTo>
                        <a:pt x="116" y="927"/>
                        <a:pt x="116" y="927"/>
                        <a:pt x="116" y="927"/>
                      </a:cubicBezTo>
                      <a:cubicBezTo>
                        <a:pt x="113" y="927"/>
                        <a:pt x="113" y="927"/>
                        <a:pt x="113" y="927"/>
                      </a:cubicBezTo>
                      <a:cubicBezTo>
                        <a:pt x="108" y="927"/>
                        <a:pt x="108" y="927"/>
                        <a:pt x="108" y="927"/>
                      </a:cubicBezTo>
                      <a:cubicBezTo>
                        <a:pt x="106" y="928"/>
                        <a:pt x="106" y="928"/>
                        <a:pt x="106" y="928"/>
                      </a:cubicBezTo>
                      <a:cubicBezTo>
                        <a:pt x="104" y="926"/>
                        <a:pt x="104" y="926"/>
                        <a:pt x="104" y="926"/>
                      </a:cubicBezTo>
                      <a:cubicBezTo>
                        <a:pt x="102" y="926"/>
                        <a:pt x="102" y="926"/>
                        <a:pt x="102" y="926"/>
                      </a:cubicBezTo>
                      <a:cubicBezTo>
                        <a:pt x="100" y="929"/>
                        <a:pt x="100" y="929"/>
                        <a:pt x="100" y="929"/>
                      </a:cubicBezTo>
                      <a:cubicBezTo>
                        <a:pt x="100" y="936"/>
                        <a:pt x="100" y="936"/>
                        <a:pt x="100" y="936"/>
                      </a:cubicBezTo>
                      <a:cubicBezTo>
                        <a:pt x="99" y="938"/>
                        <a:pt x="99" y="938"/>
                        <a:pt x="99" y="938"/>
                      </a:cubicBezTo>
                      <a:cubicBezTo>
                        <a:pt x="99" y="940"/>
                        <a:pt x="99" y="940"/>
                        <a:pt x="99" y="940"/>
                      </a:cubicBezTo>
                      <a:cubicBezTo>
                        <a:pt x="102" y="940"/>
                        <a:pt x="102" y="940"/>
                        <a:pt x="102" y="940"/>
                      </a:cubicBezTo>
                      <a:cubicBezTo>
                        <a:pt x="109" y="936"/>
                        <a:pt x="109" y="936"/>
                        <a:pt x="109" y="936"/>
                      </a:cubicBezTo>
                      <a:cubicBezTo>
                        <a:pt x="111" y="935"/>
                        <a:pt x="111" y="935"/>
                        <a:pt x="111" y="935"/>
                      </a:cubicBezTo>
                      <a:cubicBezTo>
                        <a:pt x="117" y="933"/>
                        <a:pt x="117" y="933"/>
                        <a:pt x="117" y="933"/>
                      </a:cubicBezTo>
                      <a:cubicBezTo>
                        <a:pt x="120" y="931"/>
                        <a:pt x="120" y="931"/>
                        <a:pt x="120" y="931"/>
                      </a:cubicBezTo>
                      <a:cubicBezTo>
                        <a:pt x="123" y="926"/>
                        <a:pt x="123" y="926"/>
                        <a:pt x="123" y="926"/>
                      </a:cubicBezTo>
                      <a:cubicBezTo>
                        <a:pt x="127" y="921"/>
                        <a:pt x="127" y="921"/>
                        <a:pt x="127" y="921"/>
                      </a:cubicBezTo>
                      <a:cubicBezTo>
                        <a:pt x="137" y="916"/>
                        <a:pt x="137" y="916"/>
                        <a:pt x="137" y="916"/>
                      </a:cubicBezTo>
                      <a:cubicBezTo>
                        <a:pt x="141" y="914"/>
                        <a:pt x="141" y="914"/>
                        <a:pt x="141" y="914"/>
                      </a:cubicBezTo>
                      <a:cubicBezTo>
                        <a:pt x="143" y="915"/>
                        <a:pt x="143" y="915"/>
                        <a:pt x="143" y="915"/>
                      </a:cubicBezTo>
                      <a:cubicBezTo>
                        <a:pt x="144" y="917"/>
                        <a:pt x="144" y="917"/>
                        <a:pt x="144" y="917"/>
                      </a:cubicBezTo>
                      <a:cubicBezTo>
                        <a:pt x="142" y="918"/>
                        <a:pt x="142" y="918"/>
                        <a:pt x="142" y="918"/>
                      </a:cubicBezTo>
                      <a:cubicBezTo>
                        <a:pt x="139" y="919"/>
                        <a:pt x="139" y="919"/>
                        <a:pt x="139" y="919"/>
                      </a:cubicBezTo>
                      <a:cubicBezTo>
                        <a:pt x="135" y="921"/>
                        <a:pt x="135" y="921"/>
                        <a:pt x="135" y="921"/>
                      </a:cubicBezTo>
                      <a:cubicBezTo>
                        <a:pt x="129" y="924"/>
                        <a:pt x="129" y="924"/>
                        <a:pt x="129" y="924"/>
                      </a:cubicBezTo>
                      <a:cubicBezTo>
                        <a:pt x="123" y="932"/>
                        <a:pt x="123" y="932"/>
                        <a:pt x="123" y="932"/>
                      </a:cubicBezTo>
                      <a:cubicBezTo>
                        <a:pt x="121" y="936"/>
                        <a:pt x="121" y="936"/>
                        <a:pt x="121" y="936"/>
                      </a:cubicBezTo>
                      <a:cubicBezTo>
                        <a:pt x="115" y="937"/>
                        <a:pt x="115" y="937"/>
                        <a:pt x="115" y="937"/>
                      </a:cubicBezTo>
                      <a:cubicBezTo>
                        <a:pt x="113" y="938"/>
                        <a:pt x="113" y="938"/>
                        <a:pt x="113" y="938"/>
                      </a:cubicBezTo>
                      <a:cubicBezTo>
                        <a:pt x="108" y="942"/>
                        <a:pt x="108" y="942"/>
                        <a:pt x="108" y="942"/>
                      </a:cubicBezTo>
                      <a:cubicBezTo>
                        <a:pt x="103" y="944"/>
                        <a:pt x="103" y="944"/>
                        <a:pt x="103" y="944"/>
                      </a:cubicBezTo>
                      <a:cubicBezTo>
                        <a:pt x="101" y="944"/>
                        <a:pt x="101" y="944"/>
                        <a:pt x="101" y="944"/>
                      </a:cubicBezTo>
                      <a:cubicBezTo>
                        <a:pt x="100" y="946"/>
                        <a:pt x="100" y="946"/>
                        <a:pt x="100" y="946"/>
                      </a:cubicBezTo>
                      <a:cubicBezTo>
                        <a:pt x="102" y="946"/>
                        <a:pt x="102" y="946"/>
                        <a:pt x="102" y="946"/>
                      </a:cubicBezTo>
                      <a:cubicBezTo>
                        <a:pt x="104" y="946"/>
                        <a:pt x="104" y="946"/>
                        <a:pt x="104" y="946"/>
                      </a:cubicBezTo>
                      <a:cubicBezTo>
                        <a:pt x="106" y="946"/>
                        <a:pt x="106" y="946"/>
                        <a:pt x="106" y="946"/>
                      </a:cubicBezTo>
                      <a:cubicBezTo>
                        <a:pt x="106" y="948"/>
                        <a:pt x="106" y="948"/>
                        <a:pt x="106" y="948"/>
                      </a:cubicBezTo>
                      <a:cubicBezTo>
                        <a:pt x="109" y="945"/>
                        <a:pt x="109" y="945"/>
                        <a:pt x="109" y="945"/>
                      </a:cubicBezTo>
                      <a:cubicBezTo>
                        <a:pt x="111" y="943"/>
                        <a:pt x="111" y="943"/>
                        <a:pt x="111" y="943"/>
                      </a:cubicBezTo>
                      <a:cubicBezTo>
                        <a:pt x="112" y="943"/>
                        <a:pt x="112" y="943"/>
                        <a:pt x="112" y="943"/>
                      </a:cubicBezTo>
                      <a:cubicBezTo>
                        <a:pt x="114" y="946"/>
                        <a:pt x="114" y="946"/>
                        <a:pt x="114" y="946"/>
                      </a:cubicBezTo>
                      <a:cubicBezTo>
                        <a:pt x="116" y="947"/>
                        <a:pt x="116" y="947"/>
                        <a:pt x="116" y="947"/>
                      </a:cubicBezTo>
                      <a:cubicBezTo>
                        <a:pt x="118" y="945"/>
                        <a:pt x="118" y="945"/>
                        <a:pt x="118" y="945"/>
                      </a:cubicBezTo>
                      <a:cubicBezTo>
                        <a:pt x="122" y="942"/>
                        <a:pt x="122" y="942"/>
                        <a:pt x="122" y="942"/>
                      </a:cubicBezTo>
                      <a:cubicBezTo>
                        <a:pt x="124" y="943"/>
                        <a:pt x="124" y="943"/>
                        <a:pt x="124" y="943"/>
                      </a:cubicBezTo>
                      <a:cubicBezTo>
                        <a:pt x="125" y="944"/>
                        <a:pt x="125" y="944"/>
                        <a:pt x="125" y="944"/>
                      </a:cubicBezTo>
                      <a:cubicBezTo>
                        <a:pt x="124" y="946"/>
                        <a:pt x="124" y="946"/>
                        <a:pt x="124" y="946"/>
                      </a:cubicBezTo>
                      <a:cubicBezTo>
                        <a:pt x="122" y="946"/>
                        <a:pt x="122" y="946"/>
                        <a:pt x="122" y="946"/>
                      </a:cubicBezTo>
                      <a:cubicBezTo>
                        <a:pt x="119" y="949"/>
                        <a:pt x="119" y="949"/>
                        <a:pt x="119" y="949"/>
                      </a:cubicBezTo>
                      <a:cubicBezTo>
                        <a:pt x="116" y="950"/>
                        <a:pt x="116" y="950"/>
                        <a:pt x="116" y="950"/>
                      </a:cubicBezTo>
                      <a:cubicBezTo>
                        <a:pt x="113" y="949"/>
                        <a:pt x="113" y="949"/>
                        <a:pt x="113" y="949"/>
                      </a:cubicBezTo>
                      <a:cubicBezTo>
                        <a:pt x="112" y="948"/>
                        <a:pt x="112" y="948"/>
                        <a:pt x="112" y="948"/>
                      </a:cubicBezTo>
                      <a:cubicBezTo>
                        <a:pt x="110" y="948"/>
                        <a:pt x="110" y="948"/>
                        <a:pt x="110" y="948"/>
                      </a:cubicBezTo>
                      <a:cubicBezTo>
                        <a:pt x="108" y="951"/>
                        <a:pt x="108" y="951"/>
                        <a:pt x="108" y="951"/>
                      </a:cubicBezTo>
                      <a:cubicBezTo>
                        <a:pt x="104" y="953"/>
                        <a:pt x="104" y="953"/>
                        <a:pt x="104" y="953"/>
                      </a:cubicBezTo>
                      <a:cubicBezTo>
                        <a:pt x="103" y="954"/>
                        <a:pt x="103" y="954"/>
                        <a:pt x="103" y="954"/>
                      </a:cubicBezTo>
                      <a:cubicBezTo>
                        <a:pt x="106" y="956"/>
                        <a:pt x="106" y="956"/>
                        <a:pt x="106" y="956"/>
                      </a:cubicBezTo>
                      <a:cubicBezTo>
                        <a:pt x="108" y="956"/>
                        <a:pt x="108" y="956"/>
                        <a:pt x="108" y="956"/>
                      </a:cubicBezTo>
                      <a:cubicBezTo>
                        <a:pt x="110" y="958"/>
                        <a:pt x="110" y="958"/>
                        <a:pt x="110" y="958"/>
                      </a:cubicBezTo>
                      <a:cubicBezTo>
                        <a:pt x="108" y="962"/>
                        <a:pt x="108" y="962"/>
                        <a:pt x="108" y="962"/>
                      </a:cubicBezTo>
                      <a:cubicBezTo>
                        <a:pt x="108" y="963"/>
                        <a:pt x="108" y="963"/>
                        <a:pt x="108" y="963"/>
                      </a:cubicBezTo>
                      <a:cubicBezTo>
                        <a:pt x="110" y="964"/>
                        <a:pt x="110" y="964"/>
                        <a:pt x="110" y="964"/>
                      </a:cubicBezTo>
                      <a:cubicBezTo>
                        <a:pt x="110" y="966"/>
                        <a:pt x="110" y="966"/>
                        <a:pt x="110" y="966"/>
                      </a:cubicBezTo>
                      <a:cubicBezTo>
                        <a:pt x="110" y="968"/>
                        <a:pt x="110" y="968"/>
                        <a:pt x="110" y="968"/>
                      </a:cubicBezTo>
                      <a:cubicBezTo>
                        <a:pt x="112" y="968"/>
                        <a:pt x="112" y="968"/>
                        <a:pt x="112" y="968"/>
                      </a:cubicBezTo>
                      <a:cubicBezTo>
                        <a:pt x="114" y="965"/>
                        <a:pt x="114" y="965"/>
                        <a:pt x="114" y="965"/>
                      </a:cubicBezTo>
                      <a:cubicBezTo>
                        <a:pt x="117" y="964"/>
                        <a:pt x="117" y="964"/>
                        <a:pt x="117" y="964"/>
                      </a:cubicBezTo>
                      <a:cubicBezTo>
                        <a:pt x="119" y="962"/>
                        <a:pt x="119" y="962"/>
                        <a:pt x="119" y="962"/>
                      </a:cubicBezTo>
                      <a:cubicBezTo>
                        <a:pt x="120" y="959"/>
                        <a:pt x="120" y="959"/>
                        <a:pt x="120" y="959"/>
                      </a:cubicBezTo>
                      <a:cubicBezTo>
                        <a:pt x="122" y="958"/>
                        <a:pt x="122" y="958"/>
                        <a:pt x="122" y="958"/>
                      </a:cubicBezTo>
                      <a:cubicBezTo>
                        <a:pt x="124" y="958"/>
                        <a:pt x="124" y="958"/>
                        <a:pt x="124" y="958"/>
                      </a:cubicBezTo>
                      <a:cubicBezTo>
                        <a:pt x="131" y="953"/>
                        <a:pt x="131" y="953"/>
                        <a:pt x="131" y="953"/>
                      </a:cubicBezTo>
                      <a:cubicBezTo>
                        <a:pt x="132" y="954"/>
                        <a:pt x="132" y="954"/>
                        <a:pt x="132" y="954"/>
                      </a:cubicBezTo>
                      <a:cubicBezTo>
                        <a:pt x="133" y="956"/>
                        <a:pt x="133" y="956"/>
                        <a:pt x="133" y="956"/>
                      </a:cubicBezTo>
                      <a:cubicBezTo>
                        <a:pt x="136" y="957"/>
                        <a:pt x="136" y="957"/>
                        <a:pt x="136" y="957"/>
                      </a:cubicBezTo>
                      <a:cubicBezTo>
                        <a:pt x="137" y="960"/>
                        <a:pt x="137" y="960"/>
                        <a:pt x="137" y="960"/>
                      </a:cubicBezTo>
                      <a:cubicBezTo>
                        <a:pt x="135" y="960"/>
                        <a:pt x="135" y="960"/>
                        <a:pt x="135" y="960"/>
                      </a:cubicBezTo>
                      <a:cubicBezTo>
                        <a:pt x="133" y="958"/>
                        <a:pt x="133" y="958"/>
                        <a:pt x="133" y="958"/>
                      </a:cubicBezTo>
                      <a:cubicBezTo>
                        <a:pt x="127" y="959"/>
                        <a:pt x="127" y="959"/>
                        <a:pt x="127" y="959"/>
                      </a:cubicBezTo>
                      <a:cubicBezTo>
                        <a:pt x="126" y="961"/>
                        <a:pt x="126" y="961"/>
                        <a:pt x="126" y="961"/>
                      </a:cubicBezTo>
                      <a:cubicBezTo>
                        <a:pt x="125" y="959"/>
                        <a:pt x="125" y="959"/>
                        <a:pt x="125" y="959"/>
                      </a:cubicBezTo>
                      <a:cubicBezTo>
                        <a:pt x="123" y="960"/>
                        <a:pt x="123" y="960"/>
                        <a:pt x="123" y="960"/>
                      </a:cubicBezTo>
                      <a:cubicBezTo>
                        <a:pt x="122" y="963"/>
                        <a:pt x="122" y="963"/>
                        <a:pt x="122" y="963"/>
                      </a:cubicBezTo>
                      <a:cubicBezTo>
                        <a:pt x="120" y="964"/>
                        <a:pt x="120" y="964"/>
                        <a:pt x="120" y="964"/>
                      </a:cubicBezTo>
                      <a:cubicBezTo>
                        <a:pt x="119" y="967"/>
                        <a:pt x="119" y="967"/>
                        <a:pt x="119" y="967"/>
                      </a:cubicBezTo>
                      <a:cubicBezTo>
                        <a:pt x="114" y="968"/>
                        <a:pt x="114" y="968"/>
                        <a:pt x="114" y="968"/>
                      </a:cubicBezTo>
                      <a:cubicBezTo>
                        <a:pt x="112" y="970"/>
                        <a:pt x="112" y="970"/>
                        <a:pt x="112" y="970"/>
                      </a:cubicBezTo>
                      <a:cubicBezTo>
                        <a:pt x="109" y="970"/>
                        <a:pt x="109" y="970"/>
                        <a:pt x="109" y="970"/>
                      </a:cubicBezTo>
                      <a:cubicBezTo>
                        <a:pt x="106" y="973"/>
                        <a:pt x="106" y="973"/>
                        <a:pt x="106" y="973"/>
                      </a:cubicBezTo>
                      <a:cubicBezTo>
                        <a:pt x="107" y="976"/>
                        <a:pt x="107" y="976"/>
                        <a:pt x="107" y="976"/>
                      </a:cubicBezTo>
                      <a:cubicBezTo>
                        <a:pt x="109" y="976"/>
                        <a:pt x="109" y="976"/>
                        <a:pt x="109" y="976"/>
                      </a:cubicBezTo>
                      <a:cubicBezTo>
                        <a:pt x="111" y="974"/>
                        <a:pt x="111" y="974"/>
                        <a:pt x="111" y="974"/>
                      </a:cubicBezTo>
                      <a:cubicBezTo>
                        <a:pt x="112" y="974"/>
                        <a:pt x="112" y="974"/>
                        <a:pt x="112" y="974"/>
                      </a:cubicBezTo>
                      <a:cubicBezTo>
                        <a:pt x="113" y="977"/>
                        <a:pt x="113" y="977"/>
                        <a:pt x="113" y="977"/>
                      </a:cubicBezTo>
                      <a:cubicBezTo>
                        <a:pt x="113" y="980"/>
                        <a:pt x="113" y="980"/>
                        <a:pt x="113" y="980"/>
                      </a:cubicBezTo>
                      <a:cubicBezTo>
                        <a:pt x="110" y="982"/>
                        <a:pt x="110" y="982"/>
                        <a:pt x="110" y="982"/>
                      </a:cubicBezTo>
                      <a:cubicBezTo>
                        <a:pt x="110" y="988"/>
                        <a:pt x="110" y="988"/>
                        <a:pt x="110" y="988"/>
                      </a:cubicBezTo>
                      <a:cubicBezTo>
                        <a:pt x="112" y="991"/>
                        <a:pt x="112" y="991"/>
                        <a:pt x="112" y="991"/>
                      </a:cubicBezTo>
                      <a:cubicBezTo>
                        <a:pt x="114" y="991"/>
                        <a:pt x="114" y="991"/>
                        <a:pt x="114" y="991"/>
                      </a:cubicBezTo>
                      <a:cubicBezTo>
                        <a:pt x="117" y="989"/>
                        <a:pt x="117" y="989"/>
                        <a:pt x="117" y="989"/>
                      </a:cubicBezTo>
                      <a:cubicBezTo>
                        <a:pt x="117" y="986"/>
                        <a:pt x="117" y="986"/>
                        <a:pt x="117" y="986"/>
                      </a:cubicBezTo>
                      <a:cubicBezTo>
                        <a:pt x="120" y="987"/>
                        <a:pt x="120" y="987"/>
                        <a:pt x="120" y="987"/>
                      </a:cubicBezTo>
                      <a:cubicBezTo>
                        <a:pt x="121" y="985"/>
                        <a:pt x="121" y="985"/>
                        <a:pt x="121" y="985"/>
                      </a:cubicBezTo>
                      <a:cubicBezTo>
                        <a:pt x="123" y="985"/>
                        <a:pt x="123" y="985"/>
                        <a:pt x="123" y="985"/>
                      </a:cubicBezTo>
                      <a:cubicBezTo>
                        <a:pt x="125" y="987"/>
                        <a:pt x="125" y="987"/>
                        <a:pt x="125" y="987"/>
                      </a:cubicBezTo>
                      <a:cubicBezTo>
                        <a:pt x="123" y="988"/>
                        <a:pt x="123" y="988"/>
                        <a:pt x="123" y="988"/>
                      </a:cubicBezTo>
                      <a:cubicBezTo>
                        <a:pt x="121" y="991"/>
                        <a:pt x="121" y="991"/>
                        <a:pt x="121" y="991"/>
                      </a:cubicBezTo>
                      <a:cubicBezTo>
                        <a:pt x="118" y="991"/>
                        <a:pt x="118" y="991"/>
                        <a:pt x="118" y="991"/>
                      </a:cubicBezTo>
                      <a:cubicBezTo>
                        <a:pt x="113" y="993"/>
                        <a:pt x="113" y="993"/>
                        <a:pt x="113" y="993"/>
                      </a:cubicBezTo>
                      <a:cubicBezTo>
                        <a:pt x="111" y="994"/>
                        <a:pt x="111" y="994"/>
                        <a:pt x="111" y="994"/>
                      </a:cubicBezTo>
                      <a:cubicBezTo>
                        <a:pt x="110" y="997"/>
                        <a:pt x="110" y="997"/>
                        <a:pt x="110" y="997"/>
                      </a:cubicBezTo>
                      <a:cubicBezTo>
                        <a:pt x="110" y="1000"/>
                        <a:pt x="110" y="1000"/>
                        <a:pt x="110" y="1000"/>
                      </a:cubicBezTo>
                      <a:cubicBezTo>
                        <a:pt x="112" y="1002"/>
                        <a:pt x="112" y="1002"/>
                        <a:pt x="112" y="1002"/>
                      </a:cubicBezTo>
                      <a:cubicBezTo>
                        <a:pt x="111" y="1004"/>
                        <a:pt x="111" y="1004"/>
                        <a:pt x="111" y="1004"/>
                      </a:cubicBezTo>
                      <a:cubicBezTo>
                        <a:pt x="110" y="1008"/>
                        <a:pt x="110" y="1008"/>
                        <a:pt x="110" y="1008"/>
                      </a:cubicBezTo>
                      <a:cubicBezTo>
                        <a:pt x="111" y="1013"/>
                        <a:pt x="111" y="1013"/>
                        <a:pt x="111" y="1013"/>
                      </a:cubicBezTo>
                      <a:cubicBezTo>
                        <a:pt x="113" y="1013"/>
                        <a:pt x="113" y="1013"/>
                        <a:pt x="113" y="1013"/>
                      </a:cubicBezTo>
                      <a:cubicBezTo>
                        <a:pt x="115" y="1007"/>
                        <a:pt x="115" y="1007"/>
                        <a:pt x="115" y="1007"/>
                      </a:cubicBezTo>
                      <a:cubicBezTo>
                        <a:pt x="117" y="1007"/>
                        <a:pt x="117" y="1007"/>
                        <a:pt x="117" y="1007"/>
                      </a:cubicBezTo>
                      <a:cubicBezTo>
                        <a:pt x="121" y="1002"/>
                        <a:pt x="121" y="1002"/>
                        <a:pt x="121" y="1002"/>
                      </a:cubicBezTo>
                      <a:cubicBezTo>
                        <a:pt x="122" y="1002"/>
                        <a:pt x="122" y="1002"/>
                        <a:pt x="122" y="1002"/>
                      </a:cubicBezTo>
                      <a:cubicBezTo>
                        <a:pt x="124" y="999"/>
                        <a:pt x="124" y="999"/>
                        <a:pt x="124" y="999"/>
                      </a:cubicBezTo>
                      <a:cubicBezTo>
                        <a:pt x="126" y="998"/>
                        <a:pt x="126" y="998"/>
                        <a:pt x="126" y="998"/>
                      </a:cubicBezTo>
                      <a:cubicBezTo>
                        <a:pt x="127" y="998"/>
                        <a:pt x="127" y="998"/>
                        <a:pt x="127" y="998"/>
                      </a:cubicBezTo>
                      <a:cubicBezTo>
                        <a:pt x="125" y="1000"/>
                        <a:pt x="125" y="1000"/>
                        <a:pt x="125" y="1000"/>
                      </a:cubicBezTo>
                      <a:cubicBezTo>
                        <a:pt x="125" y="1002"/>
                        <a:pt x="125" y="1002"/>
                        <a:pt x="125" y="1002"/>
                      </a:cubicBezTo>
                      <a:cubicBezTo>
                        <a:pt x="126" y="1003"/>
                        <a:pt x="126" y="1003"/>
                        <a:pt x="126" y="1003"/>
                      </a:cubicBezTo>
                      <a:cubicBezTo>
                        <a:pt x="128" y="1002"/>
                        <a:pt x="128" y="1002"/>
                        <a:pt x="128" y="1002"/>
                      </a:cubicBezTo>
                      <a:cubicBezTo>
                        <a:pt x="132" y="997"/>
                        <a:pt x="132" y="997"/>
                        <a:pt x="132" y="997"/>
                      </a:cubicBezTo>
                      <a:cubicBezTo>
                        <a:pt x="133" y="995"/>
                        <a:pt x="133" y="995"/>
                        <a:pt x="133" y="995"/>
                      </a:cubicBezTo>
                      <a:cubicBezTo>
                        <a:pt x="135" y="998"/>
                        <a:pt x="135" y="998"/>
                        <a:pt x="135" y="998"/>
                      </a:cubicBezTo>
                      <a:cubicBezTo>
                        <a:pt x="137" y="997"/>
                        <a:pt x="137" y="997"/>
                        <a:pt x="137" y="997"/>
                      </a:cubicBezTo>
                      <a:cubicBezTo>
                        <a:pt x="139" y="995"/>
                        <a:pt x="139" y="995"/>
                        <a:pt x="139" y="995"/>
                      </a:cubicBezTo>
                      <a:cubicBezTo>
                        <a:pt x="141" y="995"/>
                        <a:pt x="141" y="995"/>
                        <a:pt x="141" y="995"/>
                      </a:cubicBezTo>
                      <a:cubicBezTo>
                        <a:pt x="141" y="997"/>
                        <a:pt x="141" y="997"/>
                        <a:pt x="141" y="997"/>
                      </a:cubicBezTo>
                      <a:cubicBezTo>
                        <a:pt x="138" y="999"/>
                        <a:pt x="138" y="999"/>
                        <a:pt x="138" y="999"/>
                      </a:cubicBezTo>
                      <a:cubicBezTo>
                        <a:pt x="139" y="1006"/>
                        <a:pt x="139" y="1006"/>
                        <a:pt x="139" y="1006"/>
                      </a:cubicBezTo>
                      <a:cubicBezTo>
                        <a:pt x="140" y="1008"/>
                        <a:pt x="140" y="1008"/>
                        <a:pt x="140" y="1008"/>
                      </a:cubicBezTo>
                      <a:cubicBezTo>
                        <a:pt x="142" y="1011"/>
                        <a:pt x="142" y="1011"/>
                        <a:pt x="142" y="1011"/>
                      </a:cubicBezTo>
                      <a:cubicBezTo>
                        <a:pt x="141" y="1012"/>
                        <a:pt x="141" y="1012"/>
                        <a:pt x="141" y="1012"/>
                      </a:cubicBezTo>
                      <a:cubicBezTo>
                        <a:pt x="139" y="1010"/>
                        <a:pt x="139" y="1010"/>
                        <a:pt x="139" y="1010"/>
                      </a:cubicBezTo>
                      <a:cubicBezTo>
                        <a:pt x="136" y="1006"/>
                        <a:pt x="136" y="1006"/>
                        <a:pt x="136" y="1006"/>
                      </a:cubicBezTo>
                      <a:cubicBezTo>
                        <a:pt x="134" y="1003"/>
                        <a:pt x="134" y="1003"/>
                        <a:pt x="134" y="1003"/>
                      </a:cubicBezTo>
                      <a:cubicBezTo>
                        <a:pt x="133" y="1003"/>
                        <a:pt x="133" y="1003"/>
                        <a:pt x="133" y="1003"/>
                      </a:cubicBezTo>
                      <a:cubicBezTo>
                        <a:pt x="132" y="1004"/>
                        <a:pt x="132" y="1004"/>
                        <a:pt x="132" y="1004"/>
                      </a:cubicBezTo>
                      <a:cubicBezTo>
                        <a:pt x="130" y="1004"/>
                        <a:pt x="130" y="1004"/>
                        <a:pt x="130" y="1004"/>
                      </a:cubicBezTo>
                      <a:cubicBezTo>
                        <a:pt x="129" y="1006"/>
                        <a:pt x="129" y="1006"/>
                        <a:pt x="129" y="1006"/>
                      </a:cubicBezTo>
                      <a:cubicBezTo>
                        <a:pt x="130" y="1008"/>
                        <a:pt x="130" y="1008"/>
                        <a:pt x="130" y="1008"/>
                      </a:cubicBezTo>
                      <a:cubicBezTo>
                        <a:pt x="132" y="1008"/>
                        <a:pt x="132" y="1008"/>
                        <a:pt x="132" y="1008"/>
                      </a:cubicBezTo>
                      <a:cubicBezTo>
                        <a:pt x="135" y="1011"/>
                        <a:pt x="135" y="1011"/>
                        <a:pt x="135" y="1011"/>
                      </a:cubicBezTo>
                      <a:cubicBezTo>
                        <a:pt x="136" y="1012"/>
                        <a:pt x="136" y="1012"/>
                        <a:pt x="136" y="1012"/>
                      </a:cubicBezTo>
                      <a:cubicBezTo>
                        <a:pt x="136" y="1014"/>
                        <a:pt x="136" y="1014"/>
                        <a:pt x="136" y="1014"/>
                      </a:cubicBezTo>
                      <a:cubicBezTo>
                        <a:pt x="134" y="1014"/>
                        <a:pt x="134" y="1014"/>
                        <a:pt x="134" y="1014"/>
                      </a:cubicBezTo>
                      <a:cubicBezTo>
                        <a:pt x="131" y="1011"/>
                        <a:pt x="131" y="1011"/>
                        <a:pt x="131" y="1011"/>
                      </a:cubicBezTo>
                      <a:cubicBezTo>
                        <a:pt x="130" y="1010"/>
                        <a:pt x="130" y="1010"/>
                        <a:pt x="130" y="1010"/>
                      </a:cubicBezTo>
                      <a:cubicBezTo>
                        <a:pt x="127" y="1011"/>
                        <a:pt x="127" y="1011"/>
                        <a:pt x="127" y="1011"/>
                      </a:cubicBezTo>
                      <a:cubicBezTo>
                        <a:pt x="124" y="1016"/>
                        <a:pt x="124" y="1016"/>
                        <a:pt x="124" y="1016"/>
                      </a:cubicBezTo>
                      <a:cubicBezTo>
                        <a:pt x="121" y="1018"/>
                        <a:pt x="121" y="1018"/>
                        <a:pt x="121" y="1018"/>
                      </a:cubicBezTo>
                      <a:cubicBezTo>
                        <a:pt x="115" y="1018"/>
                        <a:pt x="115" y="1018"/>
                        <a:pt x="115" y="1018"/>
                      </a:cubicBezTo>
                      <a:cubicBezTo>
                        <a:pt x="115" y="1019"/>
                        <a:pt x="115" y="1019"/>
                        <a:pt x="115" y="1019"/>
                      </a:cubicBezTo>
                      <a:cubicBezTo>
                        <a:pt x="116" y="1020"/>
                        <a:pt x="116" y="1020"/>
                        <a:pt x="116" y="1020"/>
                      </a:cubicBezTo>
                      <a:cubicBezTo>
                        <a:pt x="119" y="1020"/>
                        <a:pt x="119" y="1020"/>
                        <a:pt x="119" y="1020"/>
                      </a:cubicBezTo>
                      <a:cubicBezTo>
                        <a:pt x="122" y="1019"/>
                        <a:pt x="122" y="1019"/>
                        <a:pt x="122" y="1019"/>
                      </a:cubicBezTo>
                      <a:cubicBezTo>
                        <a:pt x="127" y="1018"/>
                        <a:pt x="127" y="1018"/>
                        <a:pt x="127" y="1018"/>
                      </a:cubicBezTo>
                      <a:cubicBezTo>
                        <a:pt x="130" y="1015"/>
                        <a:pt x="130" y="1015"/>
                        <a:pt x="130" y="1015"/>
                      </a:cubicBezTo>
                      <a:cubicBezTo>
                        <a:pt x="133" y="1016"/>
                        <a:pt x="133" y="1016"/>
                        <a:pt x="133" y="1016"/>
                      </a:cubicBezTo>
                      <a:cubicBezTo>
                        <a:pt x="136" y="1016"/>
                        <a:pt x="136" y="1016"/>
                        <a:pt x="136" y="1016"/>
                      </a:cubicBezTo>
                      <a:cubicBezTo>
                        <a:pt x="135" y="1017"/>
                        <a:pt x="135" y="1017"/>
                        <a:pt x="135" y="1017"/>
                      </a:cubicBezTo>
                      <a:cubicBezTo>
                        <a:pt x="133" y="1020"/>
                        <a:pt x="133" y="1020"/>
                        <a:pt x="133" y="1020"/>
                      </a:cubicBezTo>
                      <a:cubicBezTo>
                        <a:pt x="128" y="1020"/>
                        <a:pt x="128" y="1020"/>
                        <a:pt x="128" y="1020"/>
                      </a:cubicBezTo>
                      <a:cubicBezTo>
                        <a:pt x="124" y="1021"/>
                        <a:pt x="124" y="1021"/>
                        <a:pt x="124" y="1021"/>
                      </a:cubicBezTo>
                      <a:cubicBezTo>
                        <a:pt x="117" y="1021"/>
                        <a:pt x="117" y="1021"/>
                        <a:pt x="117" y="1021"/>
                      </a:cubicBezTo>
                      <a:cubicBezTo>
                        <a:pt x="114" y="1022"/>
                        <a:pt x="114" y="1022"/>
                        <a:pt x="114" y="1022"/>
                      </a:cubicBezTo>
                      <a:cubicBezTo>
                        <a:pt x="113" y="1025"/>
                        <a:pt x="113" y="1025"/>
                        <a:pt x="113" y="1025"/>
                      </a:cubicBezTo>
                      <a:cubicBezTo>
                        <a:pt x="114" y="1028"/>
                        <a:pt x="114" y="1028"/>
                        <a:pt x="114" y="1028"/>
                      </a:cubicBezTo>
                      <a:cubicBezTo>
                        <a:pt x="117" y="1029"/>
                        <a:pt x="117" y="1029"/>
                        <a:pt x="117" y="1029"/>
                      </a:cubicBezTo>
                      <a:cubicBezTo>
                        <a:pt x="121" y="1028"/>
                        <a:pt x="121" y="1028"/>
                        <a:pt x="121" y="1028"/>
                      </a:cubicBezTo>
                      <a:cubicBezTo>
                        <a:pt x="122" y="1029"/>
                        <a:pt x="122" y="1029"/>
                        <a:pt x="122" y="1029"/>
                      </a:cubicBezTo>
                      <a:cubicBezTo>
                        <a:pt x="119" y="1031"/>
                        <a:pt x="119" y="1031"/>
                        <a:pt x="119" y="1031"/>
                      </a:cubicBezTo>
                      <a:cubicBezTo>
                        <a:pt x="115" y="1031"/>
                        <a:pt x="115" y="1031"/>
                        <a:pt x="115" y="1031"/>
                      </a:cubicBezTo>
                      <a:cubicBezTo>
                        <a:pt x="113" y="1034"/>
                        <a:pt x="113" y="1034"/>
                        <a:pt x="113" y="1034"/>
                      </a:cubicBezTo>
                      <a:cubicBezTo>
                        <a:pt x="114" y="1037"/>
                        <a:pt x="114" y="1037"/>
                        <a:pt x="114" y="1037"/>
                      </a:cubicBezTo>
                      <a:cubicBezTo>
                        <a:pt x="116" y="1039"/>
                        <a:pt x="116" y="1039"/>
                        <a:pt x="116" y="1039"/>
                      </a:cubicBezTo>
                      <a:cubicBezTo>
                        <a:pt x="118" y="1038"/>
                        <a:pt x="118" y="1038"/>
                        <a:pt x="118" y="1038"/>
                      </a:cubicBezTo>
                      <a:cubicBezTo>
                        <a:pt x="119" y="1035"/>
                        <a:pt x="119" y="1035"/>
                        <a:pt x="119" y="1035"/>
                      </a:cubicBezTo>
                      <a:cubicBezTo>
                        <a:pt x="122" y="1035"/>
                        <a:pt x="122" y="1035"/>
                        <a:pt x="122" y="1035"/>
                      </a:cubicBezTo>
                      <a:cubicBezTo>
                        <a:pt x="123" y="1036"/>
                        <a:pt x="123" y="1036"/>
                        <a:pt x="123" y="1036"/>
                      </a:cubicBezTo>
                      <a:cubicBezTo>
                        <a:pt x="126" y="1036"/>
                        <a:pt x="126" y="1036"/>
                        <a:pt x="126" y="1036"/>
                      </a:cubicBezTo>
                      <a:cubicBezTo>
                        <a:pt x="128" y="1035"/>
                        <a:pt x="128" y="1035"/>
                        <a:pt x="128" y="1035"/>
                      </a:cubicBezTo>
                      <a:cubicBezTo>
                        <a:pt x="129" y="1034"/>
                        <a:pt x="129" y="1034"/>
                        <a:pt x="129" y="1034"/>
                      </a:cubicBezTo>
                      <a:cubicBezTo>
                        <a:pt x="130" y="1035"/>
                        <a:pt x="130" y="1035"/>
                        <a:pt x="130" y="1035"/>
                      </a:cubicBezTo>
                      <a:cubicBezTo>
                        <a:pt x="129" y="1037"/>
                        <a:pt x="129" y="1037"/>
                        <a:pt x="129" y="1037"/>
                      </a:cubicBezTo>
                      <a:cubicBezTo>
                        <a:pt x="125" y="1039"/>
                        <a:pt x="125" y="1039"/>
                        <a:pt x="125" y="1039"/>
                      </a:cubicBezTo>
                      <a:cubicBezTo>
                        <a:pt x="123" y="1038"/>
                        <a:pt x="123" y="1038"/>
                        <a:pt x="123" y="1038"/>
                      </a:cubicBezTo>
                      <a:cubicBezTo>
                        <a:pt x="121" y="1038"/>
                        <a:pt x="121" y="1038"/>
                        <a:pt x="121" y="1038"/>
                      </a:cubicBezTo>
                      <a:cubicBezTo>
                        <a:pt x="119" y="1038"/>
                        <a:pt x="119" y="1038"/>
                        <a:pt x="119" y="1038"/>
                      </a:cubicBezTo>
                      <a:cubicBezTo>
                        <a:pt x="121" y="1040"/>
                        <a:pt x="121" y="1040"/>
                        <a:pt x="121" y="1040"/>
                      </a:cubicBezTo>
                      <a:cubicBezTo>
                        <a:pt x="124" y="1040"/>
                        <a:pt x="124" y="1040"/>
                        <a:pt x="124" y="1040"/>
                      </a:cubicBezTo>
                      <a:cubicBezTo>
                        <a:pt x="125" y="1041"/>
                        <a:pt x="125" y="1041"/>
                        <a:pt x="125" y="1041"/>
                      </a:cubicBezTo>
                      <a:cubicBezTo>
                        <a:pt x="123" y="1042"/>
                        <a:pt x="123" y="1042"/>
                        <a:pt x="123" y="1042"/>
                      </a:cubicBezTo>
                      <a:cubicBezTo>
                        <a:pt x="119" y="1042"/>
                        <a:pt x="119" y="1042"/>
                        <a:pt x="119" y="1042"/>
                      </a:cubicBezTo>
                      <a:cubicBezTo>
                        <a:pt x="116" y="1045"/>
                        <a:pt x="116" y="1045"/>
                        <a:pt x="116" y="1045"/>
                      </a:cubicBezTo>
                      <a:cubicBezTo>
                        <a:pt x="118" y="1047"/>
                        <a:pt x="118" y="1047"/>
                        <a:pt x="118" y="1047"/>
                      </a:cubicBezTo>
                      <a:cubicBezTo>
                        <a:pt x="120" y="1048"/>
                        <a:pt x="120" y="1048"/>
                        <a:pt x="120" y="1048"/>
                      </a:cubicBezTo>
                      <a:cubicBezTo>
                        <a:pt x="121" y="1047"/>
                        <a:pt x="121" y="1047"/>
                        <a:pt x="121" y="1047"/>
                      </a:cubicBezTo>
                      <a:cubicBezTo>
                        <a:pt x="125" y="1046"/>
                        <a:pt x="125" y="1046"/>
                        <a:pt x="125" y="1046"/>
                      </a:cubicBezTo>
                      <a:cubicBezTo>
                        <a:pt x="127" y="1047"/>
                        <a:pt x="127" y="1047"/>
                        <a:pt x="127" y="1047"/>
                      </a:cubicBezTo>
                      <a:cubicBezTo>
                        <a:pt x="128" y="1048"/>
                        <a:pt x="128" y="1048"/>
                        <a:pt x="128" y="1048"/>
                      </a:cubicBezTo>
                      <a:cubicBezTo>
                        <a:pt x="127" y="1049"/>
                        <a:pt x="127" y="1049"/>
                        <a:pt x="127" y="1049"/>
                      </a:cubicBezTo>
                      <a:cubicBezTo>
                        <a:pt x="122" y="1050"/>
                        <a:pt x="122" y="1050"/>
                        <a:pt x="122" y="1050"/>
                      </a:cubicBezTo>
                      <a:cubicBezTo>
                        <a:pt x="120" y="1049"/>
                        <a:pt x="120" y="1049"/>
                        <a:pt x="120" y="1049"/>
                      </a:cubicBezTo>
                      <a:cubicBezTo>
                        <a:pt x="117" y="1050"/>
                        <a:pt x="117" y="1050"/>
                        <a:pt x="117" y="1050"/>
                      </a:cubicBezTo>
                      <a:cubicBezTo>
                        <a:pt x="116" y="1052"/>
                        <a:pt x="116" y="1052"/>
                        <a:pt x="116" y="1052"/>
                      </a:cubicBezTo>
                      <a:cubicBezTo>
                        <a:pt x="117" y="1055"/>
                        <a:pt x="117" y="1055"/>
                        <a:pt x="117" y="1055"/>
                      </a:cubicBezTo>
                      <a:cubicBezTo>
                        <a:pt x="119" y="1055"/>
                        <a:pt x="119" y="1055"/>
                        <a:pt x="119" y="1055"/>
                      </a:cubicBezTo>
                      <a:cubicBezTo>
                        <a:pt x="122" y="1053"/>
                        <a:pt x="122" y="1053"/>
                        <a:pt x="122" y="1053"/>
                      </a:cubicBezTo>
                      <a:cubicBezTo>
                        <a:pt x="125" y="1053"/>
                        <a:pt x="125" y="1053"/>
                        <a:pt x="125" y="1053"/>
                      </a:cubicBezTo>
                      <a:cubicBezTo>
                        <a:pt x="127" y="1055"/>
                        <a:pt x="127" y="1055"/>
                        <a:pt x="127" y="1055"/>
                      </a:cubicBezTo>
                      <a:cubicBezTo>
                        <a:pt x="127" y="1056"/>
                        <a:pt x="127" y="1056"/>
                        <a:pt x="127" y="1056"/>
                      </a:cubicBezTo>
                      <a:cubicBezTo>
                        <a:pt x="122" y="1058"/>
                        <a:pt x="122" y="1058"/>
                        <a:pt x="122" y="1058"/>
                      </a:cubicBezTo>
                      <a:cubicBezTo>
                        <a:pt x="122" y="1060"/>
                        <a:pt x="122" y="1060"/>
                        <a:pt x="122" y="1060"/>
                      </a:cubicBezTo>
                      <a:cubicBezTo>
                        <a:pt x="123" y="1065"/>
                        <a:pt x="123" y="1065"/>
                        <a:pt x="123" y="1065"/>
                      </a:cubicBezTo>
                      <a:cubicBezTo>
                        <a:pt x="124" y="1065"/>
                        <a:pt x="124" y="1065"/>
                        <a:pt x="124" y="1065"/>
                      </a:cubicBezTo>
                      <a:cubicBezTo>
                        <a:pt x="125" y="1063"/>
                        <a:pt x="125" y="1063"/>
                        <a:pt x="125" y="1063"/>
                      </a:cubicBezTo>
                      <a:cubicBezTo>
                        <a:pt x="128" y="1063"/>
                        <a:pt x="128" y="1063"/>
                        <a:pt x="128" y="1063"/>
                      </a:cubicBezTo>
                      <a:cubicBezTo>
                        <a:pt x="129" y="1066"/>
                        <a:pt x="129" y="1066"/>
                        <a:pt x="129" y="1066"/>
                      </a:cubicBezTo>
                      <a:cubicBezTo>
                        <a:pt x="130" y="1064"/>
                        <a:pt x="130" y="1064"/>
                        <a:pt x="130" y="1064"/>
                      </a:cubicBezTo>
                      <a:cubicBezTo>
                        <a:pt x="131" y="1063"/>
                        <a:pt x="131" y="1063"/>
                        <a:pt x="131" y="1063"/>
                      </a:cubicBezTo>
                      <a:cubicBezTo>
                        <a:pt x="132" y="1065"/>
                        <a:pt x="132" y="1065"/>
                        <a:pt x="132" y="1065"/>
                      </a:cubicBezTo>
                      <a:cubicBezTo>
                        <a:pt x="131" y="1067"/>
                        <a:pt x="131" y="1067"/>
                        <a:pt x="131" y="1067"/>
                      </a:cubicBezTo>
                      <a:cubicBezTo>
                        <a:pt x="130" y="1069"/>
                        <a:pt x="130" y="1069"/>
                        <a:pt x="130" y="1069"/>
                      </a:cubicBezTo>
                      <a:cubicBezTo>
                        <a:pt x="132" y="1071"/>
                        <a:pt x="132" y="1071"/>
                        <a:pt x="132" y="1071"/>
                      </a:cubicBezTo>
                      <a:cubicBezTo>
                        <a:pt x="129" y="1076"/>
                        <a:pt x="129" y="1076"/>
                        <a:pt x="129" y="1076"/>
                      </a:cubicBezTo>
                      <a:cubicBezTo>
                        <a:pt x="128" y="1076"/>
                        <a:pt x="128" y="1076"/>
                        <a:pt x="128" y="1076"/>
                      </a:cubicBezTo>
                      <a:cubicBezTo>
                        <a:pt x="126" y="1079"/>
                        <a:pt x="126" y="1079"/>
                        <a:pt x="126" y="1079"/>
                      </a:cubicBezTo>
                      <a:cubicBezTo>
                        <a:pt x="124" y="1082"/>
                        <a:pt x="124" y="1082"/>
                        <a:pt x="124" y="1082"/>
                      </a:cubicBezTo>
                      <a:cubicBezTo>
                        <a:pt x="125" y="1083"/>
                        <a:pt x="125" y="1083"/>
                        <a:pt x="125" y="1083"/>
                      </a:cubicBezTo>
                      <a:cubicBezTo>
                        <a:pt x="127" y="1083"/>
                        <a:pt x="127" y="1083"/>
                        <a:pt x="127" y="1083"/>
                      </a:cubicBezTo>
                      <a:cubicBezTo>
                        <a:pt x="129" y="1082"/>
                        <a:pt x="129" y="1082"/>
                        <a:pt x="129" y="1082"/>
                      </a:cubicBezTo>
                      <a:cubicBezTo>
                        <a:pt x="131" y="1082"/>
                        <a:pt x="131" y="1082"/>
                        <a:pt x="131" y="1082"/>
                      </a:cubicBezTo>
                      <a:cubicBezTo>
                        <a:pt x="131" y="1085"/>
                        <a:pt x="131" y="1085"/>
                        <a:pt x="131" y="1085"/>
                      </a:cubicBezTo>
                      <a:cubicBezTo>
                        <a:pt x="130" y="1087"/>
                        <a:pt x="130" y="1087"/>
                        <a:pt x="130" y="1087"/>
                      </a:cubicBezTo>
                      <a:cubicBezTo>
                        <a:pt x="130" y="1088"/>
                        <a:pt x="130" y="1088"/>
                        <a:pt x="130" y="1088"/>
                      </a:cubicBezTo>
                      <a:cubicBezTo>
                        <a:pt x="133" y="1088"/>
                        <a:pt x="133" y="1088"/>
                        <a:pt x="133" y="1088"/>
                      </a:cubicBezTo>
                      <a:cubicBezTo>
                        <a:pt x="134" y="1089"/>
                        <a:pt x="134" y="1089"/>
                        <a:pt x="134" y="1089"/>
                      </a:cubicBezTo>
                      <a:cubicBezTo>
                        <a:pt x="134" y="1091"/>
                        <a:pt x="134" y="1091"/>
                        <a:pt x="134" y="1091"/>
                      </a:cubicBezTo>
                      <a:cubicBezTo>
                        <a:pt x="132" y="1092"/>
                        <a:pt x="132" y="1092"/>
                        <a:pt x="132" y="1092"/>
                      </a:cubicBezTo>
                      <a:cubicBezTo>
                        <a:pt x="134" y="1094"/>
                        <a:pt x="134" y="1094"/>
                        <a:pt x="134" y="1094"/>
                      </a:cubicBezTo>
                      <a:cubicBezTo>
                        <a:pt x="133" y="1097"/>
                        <a:pt x="133" y="1097"/>
                        <a:pt x="133" y="1097"/>
                      </a:cubicBezTo>
                      <a:cubicBezTo>
                        <a:pt x="131" y="1098"/>
                        <a:pt x="131" y="1098"/>
                        <a:pt x="131" y="1098"/>
                      </a:cubicBezTo>
                      <a:cubicBezTo>
                        <a:pt x="130" y="1100"/>
                        <a:pt x="130" y="1100"/>
                        <a:pt x="130" y="1100"/>
                      </a:cubicBezTo>
                      <a:cubicBezTo>
                        <a:pt x="133" y="1100"/>
                        <a:pt x="133" y="1100"/>
                        <a:pt x="133" y="1100"/>
                      </a:cubicBezTo>
                      <a:cubicBezTo>
                        <a:pt x="134" y="1098"/>
                        <a:pt x="134" y="1098"/>
                        <a:pt x="134" y="1098"/>
                      </a:cubicBezTo>
                      <a:cubicBezTo>
                        <a:pt x="135" y="1096"/>
                        <a:pt x="135" y="1096"/>
                        <a:pt x="135" y="1096"/>
                      </a:cubicBezTo>
                      <a:cubicBezTo>
                        <a:pt x="140" y="1094"/>
                        <a:pt x="140" y="1094"/>
                        <a:pt x="140" y="1094"/>
                      </a:cubicBezTo>
                      <a:cubicBezTo>
                        <a:pt x="141" y="1096"/>
                        <a:pt x="141" y="1096"/>
                        <a:pt x="141" y="1096"/>
                      </a:cubicBezTo>
                      <a:cubicBezTo>
                        <a:pt x="140" y="1098"/>
                        <a:pt x="140" y="1098"/>
                        <a:pt x="140" y="1098"/>
                      </a:cubicBezTo>
                      <a:cubicBezTo>
                        <a:pt x="140" y="1100"/>
                        <a:pt x="140" y="1100"/>
                        <a:pt x="140" y="1100"/>
                      </a:cubicBezTo>
                      <a:cubicBezTo>
                        <a:pt x="138" y="1102"/>
                        <a:pt x="138" y="1102"/>
                        <a:pt x="138" y="1102"/>
                      </a:cubicBezTo>
                      <a:cubicBezTo>
                        <a:pt x="136" y="1104"/>
                        <a:pt x="136" y="1104"/>
                        <a:pt x="136" y="1104"/>
                      </a:cubicBezTo>
                      <a:cubicBezTo>
                        <a:pt x="134" y="1103"/>
                        <a:pt x="134" y="1103"/>
                        <a:pt x="134" y="1103"/>
                      </a:cubicBezTo>
                      <a:cubicBezTo>
                        <a:pt x="132" y="1104"/>
                        <a:pt x="132" y="1104"/>
                        <a:pt x="132" y="1104"/>
                      </a:cubicBezTo>
                      <a:cubicBezTo>
                        <a:pt x="130" y="1106"/>
                        <a:pt x="130" y="1106"/>
                        <a:pt x="130" y="1106"/>
                      </a:cubicBezTo>
                      <a:cubicBezTo>
                        <a:pt x="132" y="1108"/>
                        <a:pt x="132" y="1108"/>
                        <a:pt x="132" y="1108"/>
                      </a:cubicBezTo>
                      <a:cubicBezTo>
                        <a:pt x="135" y="1107"/>
                        <a:pt x="135" y="1107"/>
                        <a:pt x="135" y="1107"/>
                      </a:cubicBezTo>
                      <a:cubicBezTo>
                        <a:pt x="137" y="1105"/>
                        <a:pt x="137" y="1105"/>
                        <a:pt x="137" y="1105"/>
                      </a:cubicBezTo>
                      <a:cubicBezTo>
                        <a:pt x="140" y="1106"/>
                        <a:pt x="140" y="1106"/>
                        <a:pt x="140" y="1106"/>
                      </a:cubicBezTo>
                      <a:cubicBezTo>
                        <a:pt x="141" y="1107"/>
                        <a:pt x="141" y="1107"/>
                        <a:pt x="141" y="1107"/>
                      </a:cubicBezTo>
                      <a:cubicBezTo>
                        <a:pt x="140" y="1109"/>
                        <a:pt x="140" y="1109"/>
                        <a:pt x="140" y="1109"/>
                      </a:cubicBezTo>
                      <a:cubicBezTo>
                        <a:pt x="136" y="1111"/>
                        <a:pt x="136" y="1111"/>
                        <a:pt x="136" y="1111"/>
                      </a:cubicBezTo>
                      <a:cubicBezTo>
                        <a:pt x="136" y="1114"/>
                        <a:pt x="136" y="1114"/>
                        <a:pt x="136" y="1114"/>
                      </a:cubicBezTo>
                      <a:cubicBezTo>
                        <a:pt x="134" y="1116"/>
                        <a:pt x="134" y="1116"/>
                        <a:pt x="134" y="1116"/>
                      </a:cubicBezTo>
                      <a:cubicBezTo>
                        <a:pt x="131" y="1117"/>
                        <a:pt x="131" y="1117"/>
                        <a:pt x="131" y="1117"/>
                      </a:cubicBezTo>
                      <a:cubicBezTo>
                        <a:pt x="131" y="1119"/>
                        <a:pt x="131" y="1119"/>
                        <a:pt x="131" y="1119"/>
                      </a:cubicBezTo>
                      <a:cubicBezTo>
                        <a:pt x="133" y="1121"/>
                        <a:pt x="133" y="1121"/>
                        <a:pt x="133" y="1121"/>
                      </a:cubicBezTo>
                      <a:cubicBezTo>
                        <a:pt x="137" y="1120"/>
                        <a:pt x="137" y="1120"/>
                        <a:pt x="137" y="1120"/>
                      </a:cubicBezTo>
                      <a:cubicBezTo>
                        <a:pt x="140" y="1118"/>
                        <a:pt x="140" y="1118"/>
                        <a:pt x="140" y="1118"/>
                      </a:cubicBezTo>
                      <a:cubicBezTo>
                        <a:pt x="143" y="1116"/>
                        <a:pt x="143" y="1116"/>
                        <a:pt x="143" y="1116"/>
                      </a:cubicBezTo>
                      <a:cubicBezTo>
                        <a:pt x="146" y="1117"/>
                        <a:pt x="146" y="1117"/>
                        <a:pt x="146" y="1117"/>
                      </a:cubicBezTo>
                      <a:cubicBezTo>
                        <a:pt x="146" y="1119"/>
                        <a:pt x="146" y="1119"/>
                        <a:pt x="146" y="1119"/>
                      </a:cubicBezTo>
                      <a:cubicBezTo>
                        <a:pt x="145" y="1120"/>
                        <a:pt x="145" y="1120"/>
                        <a:pt x="145" y="1120"/>
                      </a:cubicBezTo>
                      <a:cubicBezTo>
                        <a:pt x="143" y="1120"/>
                        <a:pt x="143" y="1120"/>
                        <a:pt x="143" y="1120"/>
                      </a:cubicBezTo>
                      <a:cubicBezTo>
                        <a:pt x="139" y="1123"/>
                        <a:pt x="139" y="1123"/>
                        <a:pt x="139" y="1123"/>
                      </a:cubicBezTo>
                      <a:cubicBezTo>
                        <a:pt x="139" y="1124"/>
                        <a:pt x="139" y="1124"/>
                        <a:pt x="139" y="1124"/>
                      </a:cubicBezTo>
                      <a:cubicBezTo>
                        <a:pt x="141" y="1124"/>
                        <a:pt x="141" y="1124"/>
                        <a:pt x="141" y="1124"/>
                      </a:cubicBezTo>
                      <a:cubicBezTo>
                        <a:pt x="142" y="1126"/>
                        <a:pt x="142" y="1126"/>
                        <a:pt x="142" y="1126"/>
                      </a:cubicBezTo>
                      <a:cubicBezTo>
                        <a:pt x="139" y="1129"/>
                        <a:pt x="139" y="1129"/>
                        <a:pt x="139" y="1129"/>
                      </a:cubicBezTo>
                      <a:cubicBezTo>
                        <a:pt x="140" y="1132"/>
                        <a:pt x="140" y="1132"/>
                        <a:pt x="140" y="1132"/>
                      </a:cubicBezTo>
                      <a:cubicBezTo>
                        <a:pt x="143" y="1133"/>
                        <a:pt x="143" y="1133"/>
                        <a:pt x="143" y="1133"/>
                      </a:cubicBezTo>
                      <a:cubicBezTo>
                        <a:pt x="147" y="1129"/>
                        <a:pt x="147" y="1129"/>
                        <a:pt x="147" y="1129"/>
                      </a:cubicBezTo>
                      <a:cubicBezTo>
                        <a:pt x="149" y="1128"/>
                        <a:pt x="149" y="1128"/>
                        <a:pt x="149" y="1128"/>
                      </a:cubicBezTo>
                      <a:cubicBezTo>
                        <a:pt x="150" y="1130"/>
                        <a:pt x="150" y="1130"/>
                        <a:pt x="150" y="1130"/>
                      </a:cubicBezTo>
                      <a:cubicBezTo>
                        <a:pt x="152" y="1132"/>
                        <a:pt x="152" y="1132"/>
                        <a:pt x="152" y="1132"/>
                      </a:cubicBezTo>
                      <a:cubicBezTo>
                        <a:pt x="153" y="1137"/>
                        <a:pt x="153" y="1137"/>
                        <a:pt x="153" y="1137"/>
                      </a:cubicBezTo>
                      <a:cubicBezTo>
                        <a:pt x="155" y="1138"/>
                        <a:pt x="155" y="1138"/>
                        <a:pt x="155" y="1138"/>
                      </a:cubicBezTo>
                      <a:cubicBezTo>
                        <a:pt x="156" y="1139"/>
                        <a:pt x="156" y="1139"/>
                        <a:pt x="156" y="1139"/>
                      </a:cubicBezTo>
                      <a:cubicBezTo>
                        <a:pt x="154" y="1142"/>
                        <a:pt x="154" y="1142"/>
                        <a:pt x="154" y="1142"/>
                      </a:cubicBezTo>
                      <a:cubicBezTo>
                        <a:pt x="151" y="1142"/>
                        <a:pt x="151" y="1142"/>
                        <a:pt x="151" y="1142"/>
                      </a:cubicBezTo>
                      <a:cubicBezTo>
                        <a:pt x="150" y="1145"/>
                        <a:pt x="150" y="1145"/>
                        <a:pt x="150" y="1145"/>
                      </a:cubicBezTo>
                      <a:cubicBezTo>
                        <a:pt x="150" y="1147"/>
                        <a:pt x="150" y="1147"/>
                        <a:pt x="150" y="1147"/>
                      </a:cubicBezTo>
                      <a:cubicBezTo>
                        <a:pt x="155" y="1149"/>
                        <a:pt x="155" y="1149"/>
                        <a:pt x="155" y="1149"/>
                      </a:cubicBezTo>
                      <a:cubicBezTo>
                        <a:pt x="157" y="1148"/>
                        <a:pt x="157" y="1148"/>
                        <a:pt x="157" y="1148"/>
                      </a:cubicBezTo>
                      <a:cubicBezTo>
                        <a:pt x="156" y="1146"/>
                        <a:pt x="156" y="1146"/>
                        <a:pt x="156" y="1146"/>
                      </a:cubicBezTo>
                      <a:cubicBezTo>
                        <a:pt x="156" y="1144"/>
                        <a:pt x="156" y="1144"/>
                        <a:pt x="156" y="1144"/>
                      </a:cubicBezTo>
                      <a:cubicBezTo>
                        <a:pt x="158" y="1143"/>
                        <a:pt x="158" y="1143"/>
                        <a:pt x="158" y="1143"/>
                      </a:cubicBezTo>
                      <a:cubicBezTo>
                        <a:pt x="160" y="1144"/>
                        <a:pt x="160" y="1144"/>
                        <a:pt x="160" y="1144"/>
                      </a:cubicBezTo>
                      <a:cubicBezTo>
                        <a:pt x="162" y="1142"/>
                        <a:pt x="162" y="1142"/>
                        <a:pt x="162" y="1142"/>
                      </a:cubicBezTo>
                      <a:cubicBezTo>
                        <a:pt x="164" y="1141"/>
                        <a:pt x="164" y="1141"/>
                        <a:pt x="164" y="1141"/>
                      </a:cubicBezTo>
                      <a:cubicBezTo>
                        <a:pt x="166" y="1143"/>
                        <a:pt x="166" y="1143"/>
                        <a:pt x="166" y="1143"/>
                      </a:cubicBezTo>
                      <a:cubicBezTo>
                        <a:pt x="168" y="1144"/>
                        <a:pt x="168" y="1144"/>
                        <a:pt x="168" y="1144"/>
                      </a:cubicBezTo>
                      <a:cubicBezTo>
                        <a:pt x="170" y="1143"/>
                        <a:pt x="170" y="1143"/>
                        <a:pt x="170" y="1143"/>
                      </a:cubicBezTo>
                      <a:cubicBezTo>
                        <a:pt x="171" y="1140"/>
                        <a:pt x="171" y="1140"/>
                        <a:pt x="171" y="1140"/>
                      </a:cubicBezTo>
                      <a:cubicBezTo>
                        <a:pt x="173" y="1138"/>
                        <a:pt x="173" y="1138"/>
                        <a:pt x="173" y="1138"/>
                      </a:cubicBezTo>
                      <a:cubicBezTo>
                        <a:pt x="175" y="1138"/>
                        <a:pt x="175" y="1138"/>
                        <a:pt x="175" y="1138"/>
                      </a:cubicBezTo>
                      <a:cubicBezTo>
                        <a:pt x="178" y="1138"/>
                        <a:pt x="178" y="1138"/>
                        <a:pt x="178" y="1138"/>
                      </a:cubicBezTo>
                      <a:cubicBezTo>
                        <a:pt x="180" y="1139"/>
                        <a:pt x="180" y="1139"/>
                        <a:pt x="180" y="1139"/>
                      </a:cubicBezTo>
                      <a:cubicBezTo>
                        <a:pt x="182" y="1137"/>
                        <a:pt x="182" y="1137"/>
                        <a:pt x="182" y="1137"/>
                      </a:cubicBezTo>
                      <a:cubicBezTo>
                        <a:pt x="182" y="1135"/>
                        <a:pt x="182" y="1135"/>
                        <a:pt x="182" y="1135"/>
                      </a:cubicBezTo>
                      <a:cubicBezTo>
                        <a:pt x="181" y="1133"/>
                        <a:pt x="181" y="1133"/>
                        <a:pt x="181" y="1133"/>
                      </a:cubicBezTo>
                      <a:cubicBezTo>
                        <a:pt x="181" y="1131"/>
                        <a:pt x="181" y="1131"/>
                        <a:pt x="181" y="1131"/>
                      </a:cubicBezTo>
                      <a:cubicBezTo>
                        <a:pt x="183" y="1129"/>
                        <a:pt x="183" y="1129"/>
                        <a:pt x="183" y="1129"/>
                      </a:cubicBezTo>
                      <a:cubicBezTo>
                        <a:pt x="184" y="1130"/>
                        <a:pt x="184" y="1130"/>
                        <a:pt x="184" y="1130"/>
                      </a:cubicBezTo>
                      <a:cubicBezTo>
                        <a:pt x="186" y="1134"/>
                        <a:pt x="186" y="1134"/>
                        <a:pt x="186" y="1134"/>
                      </a:cubicBezTo>
                      <a:cubicBezTo>
                        <a:pt x="186" y="1138"/>
                        <a:pt x="186" y="1138"/>
                        <a:pt x="186" y="1138"/>
                      </a:cubicBezTo>
                      <a:cubicBezTo>
                        <a:pt x="183" y="1141"/>
                        <a:pt x="183" y="1141"/>
                        <a:pt x="183" y="1141"/>
                      </a:cubicBezTo>
                      <a:cubicBezTo>
                        <a:pt x="181" y="1142"/>
                        <a:pt x="181" y="1142"/>
                        <a:pt x="181" y="1142"/>
                      </a:cubicBezTo>
                      <a:cubicBezTo>
                        <a:pt x="179" y="1144"/>
                        <a:pt x="179" y="1144"/>
                        <a:pt x="179" y="1144"/>
                      </a:cubicBezTo>
                      <a:cubicBezTo>
                        <a:pt x="180" y="1145"/>
                        <a:pt x="180" y="1145"/>
                        <a:pt x="180" y="1145"/>
                      </a:cubicBezTo>
                      <a:cubicBezTo>
                        <a:pt x="184" y="1144"/>
                        <a:pt x="184" y="1144"/>
                        <a:pt x="184" y="1144"/>
                      </a:cubicBezTo>
                      <a:cubicBezTo>
                        <a:pt x="189" y="1139"/>
                        <a:pt x="189" y="1139"/>
                        <a:pt x="189" y="1139"/>
                      </a:cubicBezTo>
                      <a:cubicBezTo>
                        <a:pt x="192" y="1134"/>
                        <a:pt x="192" y="1134"/>
                        <a:pt x="192" y="1134"/>
                      </a:cubicBezTo>
                      <a:cubicBezTo>
                        <a:pt x="194" y="1134"/>
                        <a:pt x="194" y="1134"/>
                        <a:pt x="194" y="1134"/>
                      </a:cubicBezTo>
                      <a:cubicBezTo>
                        <a:pt x="195" y="1137"/>
                        <a:pt x="195" y="1137"/>
                        <a:pt x="195" y="1137"/>
                      </a:cubicBezTo>
                      <a:cubicBezTo>
                        <a:pt x="195" y="1140"/>
                        <a:pt x="195" y="1140"/>
                        <a:pt x="195" y="1140"/>
                      </a:cubicBezTo>
                      <a:cubicBezTo>
                        <a:pt x="193" y="1141"/>
                        <a:pt x="193" y="1141"/>
                        <a:pt x="193" y="1141"/>
                      </a:cubicBezTo>
                      <a:cubicBezTo>
                        <a:pt x="190" y="1143"/>
                        <a:pt x="190" y="1143"/>
                        <a:pt x="190" y="1143"/>
                      </a:cubicBezTo>
                      <a:cubicBezTo>
                        <a:pt x="187" y="1146"/>
                        <a:pt x="187" y="1146"/>
                        <a:pt x="187" y="1146"/>
                      </a:cubicBezTo>
                      <a:cubicBezTo>
                        <a:pt x="184" y="1147"/>
                        <a:pt x="184" y="1147"/>
                        <a:pt x="184" y="1147"/>
                      </a:cubicBezTo>
                      <a:cubicBezTo>
                        <a:pt x="183" y="1148"/>
                        <a:pt x="183" y="1148"/>
                        <a:pt x="183" y="1148"/>
                      </a:cubicBezTo>
                      <a:cubicBezTo>
                        <a:pt x="184" y="1149"/>
                        <a:pt x="184" y="1149"/>
                        <a:pt x="184" y="1149"/>
                      </a:cubicBezTo>
                      <a:cubicBezTo>
                        <a:pt x="187" y="1148"/>
                        <a:pt x="187" y="1148"/>
                        <a:pt x="187" y="1148"/>
                      </a:cubicBezTo>
                      <a:cubicBezTo>
                        <a:pt x="191" y="1144"/>
                        <a:pt x="191" y="1144"/>
                        <a:pt x="191" y="1144"/>
                      </a:cubicBezTo>
                      <a:cubicBezTo>
                        <a:pt x="191" y="1145"/>
                        <a:pt x="191" y="1145"/>
                        <a:pt x="191" y="1145"/>
                      </a:cubicBezTo>
                      <a:cubicBezTo>
                        <a:pt x="188" y="1149"/>
                        <a:pt x="188" y="1149"/>
                        <a:pt x="188" y="1149"/>
                      </a:cubicBezTo>
                      <a:cubicBezTo>
                        <a:pt x="185" y="1150"/>
                        <a:pt x="185" y="1150"/>
                        <a:pt x="185" y="1150"/>
                      </a:cubicBezTo>
                      <a:cubicBezTo>
                        <a:pt x="185" y="1153"/>
                        <a:pt x="185" y="1153"/>
                        <a:pt x="185" y="1153"/>
                      </a:cubicBezTo>
                      <a:cubicBezTo>
                        <a:pt x="180" y="1158"/>
                        <a:pt x="180" y="1158"/>
                        <a:pt x="180" y="1158"/>
                      </a:cubicBezTo>
                      <a:cubicBezTo>
                        <a:pt x="179" y="1160"/>
                        <a:pt x="179" y="1160"/>
                        <a:pt x="179" y="1160"/>
                      </a:cubicBezTo>
                      <a:cubicBezTo>
                        <a:pt x="181" y="1160"/>
                        <a:pt x="181" y="1160"/>
                        <a:pt x="181" y="1160"/>
                      </a:cubicBezTo>
                      <a:cubicBezTo>
                        <a:pt x="183" y="1158"/>
                        <a:pt x="183" y="1158"/>
                        <a:pt x="183" y="1158"/>
                      </a:cubicBezTo>
                      <a:cubicBezTo>
                        <a:pt x="184" y="1158"/>
                        <a:pt x="184" y="1158"/>
                        <a:pt x="184" y="1158"/>
                      </a:cubicBezTo>
                      <a:cubicBezTo>
                        <a:pt x="184" y="1159"/>
                        <a:pt x="184" y="1159"/>
                        <a:pt x="184" y="1159"/>
                      </a:cubicBezTo>
                      <a:cubicBezTo>
                        <a:pt x="185" y="1163"/>
                        <a:pt x="185" y="1163"/>
                        <a:pt x="185" y="1163"/>
                      </a:cubicBezTo>
                      <a:cubicBezTo>
                        <a:pt x="186" y="1160"/>
                        <a:pt x="186" y="1160"/>
                        <a:pt x="186" y="1160"/>
                      </a:cubicBezTo>
                      <a:cubicBezTo>
                        <a:pt x="188" y="1158"/>
                        <a:pt x="188" y="1158"/>
                        <a:pt x="188" y="1158"/>
                      </a:cubicBezTo>
                      <a:cubicBezTo>
                        <a:pt x="189" y="1156"/>
                        <a:pt x="189" y="1156"/>
                        <a:pt x="189" y="1156"/>
                      </a:cubicBezTo>
                      <a:cubicBezTo>
                        <a:pt x="191" y="1156"/>
                        <a:pt x="191" y="1156"/>
                        <a:pt x="191" y="1156"/>
                      </a:cubicBezTo>
                      <a:cubicBezTo>
                        <a:pt x="192" y="1157"/>
                        <a:pt x="192" y="1157"/>
                        <a:pt x="192" y="1157"/>
                      </a:cubicBezTo>
                      <a:cubicBezTo>
                        <a:pt x="189" y="1159"/>
                        <a:pt x="189" y="1159"/>
                        <a:pt x="189" y="1159"/>
                      </a:cubicBezTo>
                      <a:cubicBezTo>
                        <a:pt x="188" y="1163"/>
                        <a:pt x="188" y="1163"/>
                        <a:pt x="188" y="1163"/>
                      </a:cubicBezTo>
                      <a:cubicBezTo>
                        <a:pt x="189" y="1164"/>
                        <a:pt x="189" y="1164"/>
                        <a:pt x="189" y="1164"/>
                      </a:cubicBezTo>
                      <a:cubicBezTo>
                        <a:pt x="192" y="1163"/>
                        <a:pt x="192" y="1163"/>
                        <a:pt x="192" y="1163"/>
                      </a:cubicBezTo>
                      <a:cubicBezTo>
                        <a:pt x="193" y="1160"/>
                        <a:pt x="193" y="1160"/>
                        <a:pt x="193" y="1160"/>
                      </a:cubicBezTo>
                      <a:cubicBezTo>
                        <a:pt x="194" y="1160"/>
                        <a:pt x="194" y="1160"/>
                        <a:pt x="194" y="1160"/>
                      </a:cubicBezTo>
                      <a:cubicBezTo>
                        <a:pt x="197" y="1159"/>
                        <a:pt x="197" y="1159"/>
                        <a:pt x="197" y="1159"/>
                      </a:cubicBezTo>
                      <a:cubicBezTo>
                        <a:pt x="195" y="1163"/>
                        <a:pt x="195" y="1163"/>
                        <a:pt x="195" y="1163"/>
                      </a:cubicBezTo>
                      <a:cubicBezTo>
                        <a:pt x="194" y="1167"/>
                        <a:pt x="194" y="1167"/>
                        <a:pt x="194" y="1167"/>
                      </a:cubicBezTo>
                      <a:cubicBezTo>
                        <a:pt x="191" y="1170"/>
                        <a:pt x="191" y="1170"/>
                        <a:pt x="191" y="1170"/>
                      </a:cubicBezTo>
                      <a:cubicBezTo>
                        <a:pt x="190" y="1173"/>
                        <a:pt x="190" y="1173"/>
                        <a:pt x="190" y="1173"/>
                      </a:cubicBezTo>
                      <a:cubicBezTo>
                        <a:pt x="192" y="1174"/>
                        <a:pt x="192" y="1174"/>
                        <a:pt x="192" y="1174"/>
                      </a:cubicBezTo>
                      <a:cubicBezTo>
                        <a:pt x="195" y="1171"/>
                        <a:pt x="195" y="1171"/>
                        <a:pt x="195" y="1171"/>
                      </a:cubicBezTo>
                      <a:cubicBezTo>
                        <a:pt x="197" y="1164"/>
                        <a:pt x="197" y="1164"/>
                        <a:pt x="197" y="1164"/>
                      </a:cubicBezTo>
                      <a:cubicBezTo>
                        <a:pt x="199" y="1162"/>
                        <a:pt x="199" y="1162"/>
                        <a:pt x="199" y="1162"/>
                      </a:cubicBezTo>
                      <a:cubicBezTo>
                        <a:pt x="200" y="1163"/>
                        <a:pt x="200" y="1163"/>
                        <a:pt x="200" y="1163"/>
                      </a:cubicBezTo>
                      <a:cubicBezTo>
                        <a:pt x="197" y="1168"/>
                        <a:pt x="197" y="1168"/>
                        <a:pt x="197" y="1168"/>
                      </a:cubicBezTo>
                      <a:cubicBezTo>
                        <a:pt x="197" y="1171"/>
                        <a:pt x="197" y="1171"/>
                        <a:pt x="197" y="1171"/>
                      </a:cubicBezTo>
                      <a:cubicBezTo>
                        <a:pt x="196" y="1174"/>
                        <a:pt x="196" y="1174"/>
                        <a:pt x="196" y="1174"/>
                      </a:cubicBezTo>
                      <a:cubicBezTo>
                        <a:pt x="195" y="1178"/>
                        <a:pt x="195" y="1178"/>
                        <a:pt x="195" y="1178"/>
                      </a:cubicBezTo>
                      <a:cubicBezTo>
                        <a:pt x="197" y="1179"/>
                        <a:pt x="197" y="1179"/>
                        <a:pt x="197" y="1179"/>
                      </a:cubicBezTo>
                      <a:cubicBezTo>
                        <a:pt x="198" y="1177"/>
                        <a:pt x="198" y="1177"/>
                        <a:pt x="198" y="1177"/>
                      </a:cubicBezTo>
                      <a:cubicBezTo>
                        <a:pt x="198" y="1174"/>
                        <a:pt x="198" y="1174"/>
                        <a:pt x="198" y="1174"/>
                      </a:cubicBezTo>
                      <a:cubicBezTo>
                        <a:pt x="198" y="1172"/>
                        <a:pt x="198" y="1172"/>
                        <a:pt x="198" y="1172"/>
                      </a:cubicBezTo>
                      <a:cubicBezTo>
                        <a:pt x="200" y="1172"/>
                        <a:pt x="200" y="1172"/>
                        <a:pt x="200" y="1172"/>
                      </a:cubicBezTo>
                      <a:cubicBezTo>
                        <a:pt x="202" y="1174"/>
                        <a:pt x="202" y="1174"/>
                        <a:pt x="202" y="1174"/>
                      </a:cubicBezTo>
                      <a:cubicBezTo>
                        <a:pt x="202" y="1168"/>
                        <a:pt x="202" y="1168"/>
                        <a:pt x="202" y="1168"/>
                      </a:cubicBezTo>
                      <a:cubicBezTo>
                        <a:pt x="204" y="1168"/>
                        <a:pt x="204" y="1168"/>
                        <a:pt x="204" y="1168"/>
                      </a:cubicBezTo>
                      <a:cubicBezTo>
                        <a:pt x="205" y="1165"/>
                        <a:pt x="205" y="1165"/>
                        <a:pt x="205" y="1165"/>
                      </a:cubicBezTo>
                      <a:cubicBezTo>
                        <a:pt x="207" y="1166"/>
                        <a:pt x="207" y="1166"/>
                        <a:pt x="207" y="1166"/>
                      </a:cubicBezTo>
                      <a:cubicBezTo>
                        <a:pt x="207" y="1168"/>
                        <a:pt x="207" y="1168"/>
                        <a:pt x="207" y="1168"/>
                      </a:cubicBezTo>
                      <a:cubicBezTo>
                        <a:pt x="206" y="1168"/>
                        <a:pt x="206" y="1168"/>
                        <a:pt x="206" y="1168"/>
                      </a:cubicBezTo>
                      <a:cubicBezTo>
                        <a:pt x="205" y="1171"/>
                        <a:pt x="205" y="1171"/>
                        <a:pt x="205" y="1171"/>
                      </a:cubicBezTo>
                      <a:cubicBezTo>
                        <a:pt x="206" y="1173"/>
                        <a:pt x="206" y="1173"/>
                        <a:pt x="206" y="1173"/>
                      </a:cubicBezTo>
                      <a:cubicBezTo>
                        <a:pt x="210" y="1173"/>
                        <a:pt x="210" y="1173"/>
                        <a:pt x="210" y="1173"/>
                      </a:cubicBezTo>
                      <a:cubicBezTo>
                        <a:pt x="219" y="1178"/>
                        <a:pt x="219" y="1178"/>
                        <a:pt x="219" y="1178"/>
                      </a:cubicBezTo>
                      <a:cubicBezTo>
                        <a:pt x="220" y="1178"/>
                        <a:pt x="220" y="1178"/>
                        <a:pt x="220" y="1178"/>
                      </a:cubicBezTo>
                      <a:cubicBezTo>
                        <a:pt x="220" y="1177"/>
                        <a:pt x="220" y="1177"/>
                        <a:pt x="220" y="1177"/>
                      </a:cubicBezTo>
                      <a:cubicBezTo>
                        <a:pt x="222" y="1175"/>
                        <a:pt x="222" y="1175"/>
                        <a:pt x="222" y="1175"/>
                      </a:cubicBezTo>
                      <a:cubicBezTo>
                        <a:pt x="223" y="1174"/>
                        <a:pt x="223" y="1174"/>
                        <a:pt x="223" y="1174"/>
                      </a:cubicBezTo>
                      <a:cubicBezTo>
                        <a:pt x="223" y="1173"/>
                        <a:pt x="223" y="1173"/>
                        <a:pt x="223" y="1173"/>
                      </a:cubicBezTo>
                      <a:cubicBezTo>
                        <a:pt x="222" y="1172"/>
                        <a:pt x="222" y="1172"/>
                        <a:pt x="222" y="1172"/>
                      </a:cubicBezTo>
                      <a:cubicBezTo>
                        <a:pt x="221" y="1171"/>
                        <a:pt x="221" y="1171"/>
                        <a:pt x="221" y="1171"/>
                      </a:cubicBezTo>
                      <a:cubicBezTo>
                        <a:pt x="219" y="1171"/>
                        <a:pt x="219" y="1171"/>
                        <a:pt x="219" y="1171"/>
                      </a:cubicBezTo>
                      <a:cubicBezTo>
                        <a:pt x="217" y="1171"/>
                        <a:pt x="217" y="1171"/>
                        <a:pt x="217" y="1171"/>
                      </a:cubicBezTo>
                      <a:cubicBezTo>
                        <a:pt x="217" y="1170"/>
                        <a:pt x="217" y="1170"/>
                        <a:pt x="217" y="1170"/>
                      </a:cubicBezTo>
                      <a:cubicBezTo>
                        <a:pt x="218" y="1168"/>
                        <a:pt x="218" y="1168"/>
                        <a:pt x="218" y="1168"/>
                      </a:cubicBezTo>
                      <a:cubicBezTo>
                        <a:pt x="218" y="1166"/>
                        <a:pt x="218" y="1166"/>
                        <a:pt x="218" y="1166"/>
                      </a:cubicBezTo>
                      <a:cubicBezTo>
                        <a:pt x="215" y="1164"/>
                        <a:pt x="215" y="1164"/>
                        <a:pt x="215" y="1164"/>
                      </a:cubicBezTo>
                      <a:cubicBezTo>
                        <a:pt x="209" y="1161"/>
                        <a:pt x="209" y="1161"/>
                        <a:pt x="209" y="1161"/>
                      </a:cubicBezTo>
                      <a:cubicBezTo>
                        <a:pt x="209" y="1159"/>
                        <a:pt x="209" y="1159"/>
                        <a:pt x="209" y="1159"/>
                      </a:cubicBezTo>
                      <a:cubicBezTo>
                        <a:pt x="209" y="1158"/>
                        <a:pt x="209" y="1158"/>
                        <a:pt x="209" y="1158"/>
                      </a:cubicBezTo>
                      <a:cubicBezTo>
                        <a:pt x="212" y="1159"/>
                        <a:pt x="212" y="1159"/>
                        <a:pt x="212" y="1159"/>
                      </a:cubicBezTo>
                      <a:cubicBezTo>
                        <a:pt x="214" y="1158"/>
                        <a:pt x="214" y="1158"/>
                        <a:pt x="214" y="1158"/>
                      </a:cubicBezTo>
                      <a:cubicBezTo>
                        <a:pt x="215" y="1158"/>
                        <a:pt x="215" y="1158"/>
                        <a:pt x="215" y="1158"/>
                      </a:cubicBezTo>
                      <a:cubicBezTo>
                        <a:pt x="215" y="1160"/>
                        <a:pt x="215" y="1160"/>
                        <a:pt x="215" y="1160"/>
                      </a:cubicBezTo>
                      <a:cubicBezTo>
                        <a:pt x="218" y="1163"/>
                        <a:pt x="218" y="1163"/>
                        <a:pt x="218" y="1163"/>
                      </a:cubicBezTo>
                      <a:cubicBezTo>
                        <a:pt x="220" y="1165"/>
                        <a:pt x="220" y="1165"/>
                        <a:pt x="220" y="1165"/>
                      </a:cubicBezTo>
                      <a:cubicBezTo>
                        <a:pt x="223" y="1165"/>
                        <a:pt x="223" y="1165"/>
                        <a:pt x="223" y="1165"/>
                      </a:cubicBezTo>
                      <a:cubicBezTo>
                        <a:pt x="226" y="1164"/>
                        <a:pt x="226" y="1164"/>
                        <a:pt x="226" y="1164"/>
                      </a:cubicBezTo>
                      <a:cubicBezTo>
                        <a:pt x="228" y="1162"/>
                        <a:pt x="228" y="1162"/>
                        <a:pt x="228" y="1162"/>
                      </a:cubicBezTo>
                      <a:cubicBezTo>
                        <a:pt x="229" y="1160"/>
                        <a:pt x="229" y="1160"/>
                        <a:pt x="229" y="1160"/>
                      </a:cubicBezTo>
                      <a:cubicBezTo>
                        <a:pt x="226" y="1160"/>
                        <a:pt x="226" y="1160"/>
                        <a:pt x="226" y="1160"/>
                      </a:cubicBezTo>
                      <a:cubicBezTo>
                        <a:pt x="223" y="1160"/>
                        <a:pt x="223" y="1160"/>
                        <a:pt x="223" y="1160"/>
                      </a:cubicBezTo>
                      <a:cubicBezTo>
                        <a:pt x="221" y="1159"/>
                        <a:pt x="221" y="1159"/>
                        <a:pt x="221" y="1159"/>
                      </a:cubicBezTo>
                      <a:cubicBezTo>
                        <a:pt x="221" y="1157"/>
                        <a:pt x="221" y="1157"/>
                        <a:pt x="221" y="1157"/>
                      </a:cubicBezTo>
                      <a:cubicBezTo>
                        <a:pt x="223" y="1158"/>
                        <a:pt x="223" y="1158"/>
                        <a:pt x="223" y="1158"/>
                      </a:cubicBezTo>
                      <a:cubicBezTo>
                        <a:pt x="225" y="1158"/>
                        <a:pt x="225" y="1158"/>
                        <a:pt x="225" y="1158"/>
                      </a:cubicBezTo>
                      <a:cubicBezTo>
                        <a:pt x="228" y="1156"/>
                        <a:pt x="228" y="1156"/>
                        <a:pt x="228" y="1156"/>
                      </a:cubicBezTo>
                      <a:cubicBezTo>
                        <a:pt x="227" y="1155"/>
                        <a:pt x="227" y="1155"/>
                        <a:pt x="227" y="1155"/>
                      </a:cubicBezTo>
                      <a:cubicBezTo>
                        <a:pt x="224" y="1153"/>
                        <a:pt x="224" y="1153"/>
                        <a:pt x="224" y="1153"/>
                      </a:cubicBezTo>
                      <a:cubicBezTo>
                        <a:pt x="222" y="1152"/>
                        <a:pt x="222" y="1152"/>
                        <a:pt x="222" y="1152"/>
                      </a:cubicBezTo>
                      <a:cubicBezTo>
                        <a:pt x="222" y="1152"/>
                        <a:pt x="222" y="1152"/>
                        <a:pt x="222" y="1152"/>
                      </a:cubicBezTo>
                      <a:cubicBezTo>
                        <a:pt x="224" y="1151"/>
                        <a:pt x="224" y="1151"/>
                        <a:pt x="224" y="1151"/>
                      </a:cubicBezTo>
                      <a:cubicBezTo>
                        <a:pt x="224" y="1151"/>
                        <a:pt x="224" y="1151"/>
                        <a:pt x="224" y="1151"/>
                      </a:cubicBezTo>
                      <a:cubicBezTo>
                        <a:pt x="223" y="1149"/>
                        <a:pt x="223" y="1149"/>
                        <a:pt x="223" y="1149"/>
                      </a:cubicBezTo>
                      <a:cubicBezTo>
                        <a:pt x="220" y="1148"/>
                        <a:pt x="220" y="1148"/>
                        <a:pt x="220" y="1148"/>
                      </a:cubicBezTo>
                      <a:cubicBezTo>
                        <a:pt x="218" y="1146"/>
                        <a:pt x="218" y="1146"/>
                        <a:pt x="218" y="1146"/>
                      </a:cubicBezTo>
                      <a:cubicBezTo>
                        <a:pt x="219" y="1145"/>
                        <a:pt x="219" y="1145"/>
                        <a:pt x="219" y="1145"/>
                      </a:cubicBezTo>
                      <a:cubicBezTo>
                        <a:pt x="222" y="1147"/>
                        <a:pt x="222" y="1147"/>
                        <a:pt x="222" y="1147"/>
                      </a:cubicBezTo>
                      <a:cubicBezTo>
                        <a:pt x="225" y="1148"/>
                        <a:pt x="225" y="1148"/>
                        <a:pt x="225" y="1148"/>
                      </a:cubicBezTo>
                      <a:cubicBezTo>
                        <a:pt x="230" y="1147"/>
                        <a:pt x="230" y="1147"/>
                        <a:pt x="230" y="1147"/>
                      </a:cubicBezTo>
                      <a:cubicBezTo>
                        <a:pt x="233" y="1145"/>
                        <a:pt x="233" y="1145"/>
                        <a:pt x="233" y="1145"/>
                      </a:cubicBezTo>
                      <a:cubicBezTo>
                        <a:pt x="233" y="1144"/>
                        <a:pt x="233" y="1144"/>
                        <a:pt x="233" y="1144"/>
                      </a:cubicBezTo>
                      <a:cubicBezTo>
                        <a:pt x="232" y="1142"/>
                        <a:pt x="232" y="1142"/>
                        <a:pt x="232" y="1142"/>
                      </a:cubicBezTo>
                      <a:cubicBezTo>
                        <a:pt x="230" y="1140"/>
                        <a:pt x="230" y="1140"/>
                        <a:pt x="230" y="1140"/>
                      </a:cubicBezTo>
                      <a:cubicBezTo>
                        <a:pt x="223" y="1140"/>
                        <a:pt x="223" y="1140"/>
                        <a:pt x="223" y="1140"/>
                      </a:cubicBezTo>
                      <a:cubicBezTo>
                        <a:pt x="221" y="1138"/>
                        <a:pt x="221" y="1138"/>
                        <a:pt x="221" y="1138"/>
                      </a:cubicBezTo>
                      <a:cubicBezTo>
                        <a:pt x="221" y="1137"/>
                        <a:pt x="221" y="1137"/>
                        <a:pt x="221" y="1137"/>
                      </a:cubicBezTo>
                      <a:cubicBezTo>
                        <a:pt x="222" y="1137"/>
                        <a:pt x="222" y="1137"/>
                        <a:pt x="222" y="1137"/>
                      </a:cubicBezTo>
                      <a:cubicBezTo>
                        <a:pt x="224" y="1138"/>
                        <a:pt x="224" y="1138"/>
                        <a:pt x="224" y="1138"/>
                      </a:cubicBezTo>
                      <a:cubicBezTo>
                        <a:pt x="229" y="1139"/>
                        <a:pt x="229" y="1139"/>
                        <a:pt x="229" y="1139"/>
                      </a:cubicBezTo>
                      <a:cubicBezTo>
                        <a:pt x="231" y="1137"/>
                        <a:pt x="231" y="1137"/>
                        <a:pt x="231" y="1137"/>
                      </a:cubicBezTo>
                      <a:cubicBezTo>
                        <a:pt x="231" y="1134"/>
                        <a:pt x="231" y="1134"/>
                        <a:pt x="231" y="1134"/>
                      </a:cubicBezTo>
                      <a:cubicBezTo>
                        <a:pt x="229" y="1132"/>
                        <a:pt x="229" y="1132"/>
                        <a:pt x="229" y="1132"/>
                      </a:cubicBezTo>
                      <a:cubicBezTo>
                        <a:pt x="227" y="1131"/>
                        <a:pt x="227" y="1131"/>
                        <a:pt x="227" y="1131"/>
                      </a:cubicBezTo>
                      <a:cubicBezTo>
                        <a:pt x="226" y="1129"/>
                        <a:pt x="226" y="1129"/>
                        <a:pt x="226" y="1129"/>
                      </a:cubicBezTo>
                      <a:cubicBezTo>
                        <a:pt x="228" y="1129"/>
                        <a:pt x="228" y="1129"/>
                        <a:pt x="228" y="1129"/>
                      </a:cubicBezTo>
                      <a:cubicBezTo>
                        <a:pt x="230" y="1130"/>
                        <a:pt x="230" y="1130"/>
                        <a:pt x="230" y="1130"/>
                      </a:cubicBezTo>
                      <a:cubicBezTo>
                        <a:pt x="231" y="1132"/>
                        <a:pt x="231" y="1132"/>
                        <a:pt x="231" y="1132"/>
                      </a:cubicBezTo>
                      <a:cubicBezTo>
                        <a:pt x="233" y="1130"/>
                        <a:pt x="233" y="1130"/>
                        <a:pt x="233" y="1130"/>
                      </a:cubicBezTo>
                      <a:cubicBezTo>
                        <a:pt x="235" y="1128"/>
                        <a:pt x="235" y="1128"/>
                        <a:pt x="235" y="1128"/>
                      </a:cubicBezTo>
                      <a:cubicBezTo>
                        <a:pt x="235" y="1126"/>
                        <a:pt x="235" y="1126"/>
                        <a:pt x="235" y="1126"/>
                      </a:cubicBezTo>
                      <a:cubicBezTo>
                        <a:pt x="234" y="1125"/>
                        <a:pt x="234" y="1125"/>
                        <a:pt x="234" y="1125"/>
                      </a:cubicBezTo>
                      <a:cubicBezTo>
                        <a:pt x="231" y="1124"/>
                        <a:pt x="231" y="1124"/>
                        <a:pt x="231" y="1124"/>
                      </a:cubicBezTo>
                      <a:cubicBezTo>
                        <a:pt x="231" y="1122"/>
                        <a:pt x="231" y="1122"/>
                        <a:pt x="231" y="1122"/>
                      </a:cubicBezTo>
                      <a:cubicBezTo>
                        <a:pt x="233" y="1122"/>
                        <a:pt x="233" y="1122"/>
                        <a:pt x="233" y="1122"/>
                      </a:cubicBezTo>
                      <a:cubicBezTo>
                        <a:pt x="234" y="1124"/>
                        <a:pt x="234" y="1124"/>
                        <a:pt x="234" y="1124"/>
                      </a:cubicBezTo>
                      <a:cubicBezTo>
                        <a:pt x="236" y="1124"/>
                        <a:pt x="236" y="1124"/>
                        <a:pt x="236" y="1124"/>
                      </a:cubicBezTo>
                      <a:cubicBezTo>
                        <a:pt x="238" y="1121"/>
                        <a:pt x="238" y="1121"/>
                        <a:pt x="238" y="1121"/>
                      </a:cubicBezTo>
                      <a:cubicBezTo>
                        <a:pt x="238" y="1120"/>
                        <a:pt x="238" y="1120"/>
                        <a:pt x="238" y="1120"/>
                      </a:cubicBezTo>
                      <a:cubicBezTo>
                        <a:pt x="234" y="1119"/>
                        <a:pt x="234" y="1119"/>
                        <a:pt x="234" y="1119"/>
                      </a:cubicBezTo>
                      <a:cubicBezTo>
                        <a:pt x="232" y="1117"/>
                        <a:pt x="232" y="1117"/>
                        <a:pt x="232" y="1117"/>
                      </a:cubicBezTo>
                      <a:cubicBezTo>
                        <a:pt x="231" y="1115"/>
                        <a:pt x="231" y="1115"/>
                        <a:pt x="231" y="1115"/>
                      </a:cubicBezTo>
                      <a:cubicBezTo>
                        <a:pt x="232" y="1115"/>
                        <a:pt x="232" y="1115"/>
                        <a:pt x="232" y="1115"/>
                      </a:cubicBezTo>
                      <a:cubicBezTo>
                        <a:pt x="235" y="1117"/>
                        <a:pt x="235" y="1117"/>
                        <a:pt x="235" y="1117"/>
                      </a:cubicBezTo>
                      <a:cubicBezTo>
                        <a:pt x="237" y="1117"/>
                        <a:pt x="237" y="1117"/>
                        <a:pt x="237" y="1117"/>
                      </a:cubicBezTo>
                      <a:cubicBezTo>
                        <a:pt x="239" y="1119"/>
                        <a:pt x="239" y="1119"/>
                        <a:pt x="239" y="1119"/>
                      </a:cubicBezTo>
                      <a:cubicBezTo>
                        <a:pt x="241" y="1119"/>
                        <a:pt x="241" y="1119"/>
                        <a:pt x="241" y="1119"/>
                      </a:cubicBezTo>
                      <a:cubicBezTo>
                        <a:pt x="242" y="1115"/>
                        <a:pt x="242" y="1115"/>
                        <a:pt x="242" y="1115"/>
                      </a:cubicBezTo>
                      <a:cubicBezTo>
                        <a:pt x="242" y="1113"/>
                        <a:pt x="242" y="1113"/>
                        <a:pt x="242" y="1113"/>
                      </a:cubicBezTo>
                      <a:cubicBezTo>
                        <a:pt x="244" y="1112"/>
                        <a:pt x="244" y="1112"/>
                        <a:pt x="244" y="1112"/>
                      </a:cubicBezTo>
                      <a:cubicBezTo>
                        <a:pt x="244" y="1110"/>
                        <a:pt x="244" y="1110"/>
                        <a:pt x="244" y="1110"/>
                      </a:cubicBezTo>
                      <a:cubicBezTo>
                        <a:pt x="244" y="1108"/>
                        <a:pt x="244" y="1108"/>
                        <a:pt x="244" y="1108"/>
                      </a:cubicBezTo>
                      <a:cubicBezTo>
                        <a:pt x="244" y="1104"/>
                        <a:pt x="244" y="1104"/>
                        <a:pt x="244" y="1104"/>
                      </a:cubicBezTo>
                      <a:cubicBezTo>
                        <a:pt x="245" y="1102"/>
                        <a:pt x="245" y="1102"/>
                        <a:pt x="245" y="1102"/>
                      </a:cubicBezTo>
                      <a:cubicBezTo>
                        <a:pt x="242" y="1099"/>
                        <a:pt x="242" y="1099"/>
                        <a:pt x="242" y="1099"/>
                      </a:cubicBezTo>
                      <a:cubicBezTo>
                        <a:pt x="239" y="1095"/>
                        <a:pt x="239" y="1095"/>
                        <a:pt x="239" y="1095"/>
                      </a:cubicBezTo>
                      <a:cubicBezTo>
                        <a:pt x="236" y="1094"/>
                        <a:pt x="236" y="1094"/>
                        <a:pt x="236" y="1094"/>
                      </a:cubicBezTo>
                      <a:cubicBezTo>
                        <a:pt x="234" y="1092"/>
                        <a:pt x="234" y="1092"/>
                        <a:pt x="234" y="1092"/>
                      </a:cubicBezTo>
                      <a:cubicBezTo>
                        <a:pt x="234" y="1091"/>
                        <a:pt x="234" y="1091"/>
                        <a:pt x="234" y="1091"/>
                      </a:cubicBezTo>
                      <a:cubicBezTo>
                        <a:pt x="236" y="1090"/>
                        <a:pt x="236" y="1090"/>
                        <a:pt x="236" y="1090"/>
                      </a:cubicBezTo>
                      <a:cubicBezTo>
                        <a:pt x="238" y="1092"/>
                        <a:pt x="238" y="1092"/>
                        <a:pt x="238" y="1092"/>
                      </a:cubicBezTo>
                      <a:cubicBezTo>
                        <a:pt x="242" y="1095"/>
                        <a:pt x="242" y="1095"/>
                        <a:pt x="242" y="1095"/>
                      </a:cubicBezTo>
                      <a:cubicBezTo>
                        <a:pt x="244" y="1098"/>
                        <a:pt x="244" y="1098"/>
                        <a:pt x="244" y="1098"/>
                      </a:cubicBezTo>
                      <a:cubicBezTo>
                        <a:pt x="246" y="1098"/>
                        <a:pt x="246" y="1098"/>
                        <a:pt x="246" y="1098"/>
                      </a:cubicBezTo>
                      <a:cubicBezTo>
                        <a:pt x="248" y="1097"/>
                        <a:pt x="248" y="1097"/>
                        <a:pt x="248" y="1097"/>
                      </a:cubicBezTo>
                      <a:cubicBezTo>
                        <a:pt x="246" y="1093"/>
                        <a:pt x="246" y="1093"/>
                        <a:pt x="246" y="1093"/>
                      </a:cubicBezTo>
                      <a:cubicBezTo>
                        <a:pt x="245" y="1089"/>
                        <a:pt x="245" y="1089"/>
                        <a:pt x="245" y="1089"/>
                      </a:cubicBezTo>
                      <a:cubicBezTo>
                        <a:pt x="241" y="1088"/>
                        <a:pt x="241" y="1088"/>
                        <a:pt x="241" y="1088"/>
                      </a:cubicBezTo>
                      <a:cubicBezTo>
                        <a:pt x="235" y="1085"/>
                        <a:pt x="235" y="1085"/>
                        <a:pt x="235" y="1085"/>
                      </a:cubicBezTo>
                      <a:cubicBezTo>
                        <a:pt x="234" y="1084"/>
                        <a:pt x="234" y="1084"/>
                        <a:pt x="234" y="1084"/>
                      </a:cubicBezTo>
                      <a:cubicBezTo>
                        <a:pt x="234" y="1081"/>
                        <a:pt x="234" y="1081"/>
                        <a:pt x="234" y="1081"/>
                      </a:cubicBezTo>
                      <a:cubicBezTo>
                        <a:pt x="236" y="1081"/>
                        <a:pt x="236" y="1081"/>
                        <a:pt x="236" y="1081"/>
                      </a:cubicBezTo>
                      <a:cubicBezTo>
                        <a:pt x="238" y="1082"/>
                        <a:pt x="238" y="1082"/>
                        <a:pt x="238" y="1082"/>
                      </a:cubicBezTo>
                      <a:cubicBezTo>
                        <a:pt x="239" y="1084"/>
                        <a:pt x="239" y="1084"/>
                        <a:pt x="239" y="1084"/>
                      </a:cubicBezTo>
                      <a:cubicBezTo>
                        <a:pt x="242" y="1084"/>
                        <a:pt x="242" y="1084"/>
                        <a:pt x="242" y="1084"/>
                      </a:cubicBezTo>
                      <a:cubicBezTo>
                        <a:pt x="244" y="1081"/>
                        <a:pt x="244" y="1081"/>
                        <a:pt x="244" y="1081"/>
                      </a:cubicBezTo>
                      <a:cubicBezTo>
                        <a:pt x="244" y="1079"/>
                        <a:pt x="244" y="1079"/>
                        <a:pt x="244" y="1079"/>
                      </a:cubicBezTo>
                      <a:cubicBezTo>
                        <a:pt x="244" y="1076"/>
                        <a:pt x="244" y="1076"/>
                        <a:pt x="244" y="1076"/>
                      </a:cubicBezTo>
                      <a:cubicBezTo>
                        <a:pt x="245" y="1076"/>
                        <a:pt x="245" y="1076"/>
                        <a:pt x="245" y="1076"/>
                      </a:cubicBezTo>
                      <a:cubicBezTo>
                        <a:pt x="247" y="1077"/>
                        <a:pt x="247" y="1077"/>
                        <a:pt x="247" y="1077"/>
                      </a:cubicBezTo>
                      <a:cubicBezTo>
                        <a:pt x="247" y="1078"/>
                        <a:pt x="247" y="1078"/>
                        <a:pt x="247" y="1078"/>
                      </a:cubicBezTo>
                      <a:cubicBezTo>
                        <a:pt x="247" y="1080"/>
                        <a:pt x="247" y="1080"/>
                        <a:pt x="247" y="1080"/>
                      </a:cubicBezTo>
                      <a:cubicBezTo>
                        <a:pt x="250" y="1082"/>
                        <a:pt x="250" y="1082"/>
                        <a:pt x="250" y="1082"/>
                      </a:cubicBezTo>
                      <a:cubicBezTo>
                        <a:pt x="252" y="1082"/>
                        <a:pt x="252" y="1082"/>
                        <a:pt x="252" y="1082"/>
                      </a:cubicBezTo>
                      <a:cubicBezTo>
                        <a:pt x="254" y="1083"/>
                        <a:pt x="254" y="1083"/>
                        <a:pt x="254" y="1083"/>
                      </a:cubicBezTo>
                      <a:cubicBezTo>
                        <a:pt x="256" y="1083"/>
                        <a:pt x="256" y="1083"/>
                        <a:pt x="256" y="1083"/>
                      </a:cubicBezTo>
                      <a:cubicBezTo>
                        <a:pt x="257" y="1081"/>
                        <a:pt x="257" y="1081"/>
                        <a:pt x="257" y="1081"/>
                      </a:cubicBezTo>
                      <a:cubicBezTo>
                        <a:pt x="259" y="1079"/>
                        <a:pt x="259" y="1079"/>
                        <a:pt x="259" y="1079"/>
                      </a:cubicBezTo>
                      <a:cubicBezTo>
                        <a:pt x="260" y="1078"/>
                        <a:pt x="260" y="1078"/>
                        <a:pt x="260" y="1078"/>
                      </a:cubicBezTo>
                      <a:cubicBezTo>
                        <a:pt x="259" y="1076"/>
                        <a:pt x="259" y="1076"/>
                        <a:pt x="259" y="1076"/>
                      </a:cubicBezTo>
                      <a:cubicBezTo>
                        <a:pt x="257" y="1075"/>
                        <a:pt x="257" y="1075"/>
                        <a:pt x="257" y="1075"/>
                      </a:cubicBezTo>
                      <a:cubicBezTo>
                        <a:pt x="252" y="1075"/>
                        <a:pt x="252" y="1075"/>
                        <a:pt x="252" y="1075"/>
                      </a:cubicBezTo>
                      <a:cubicBezTo>
                        <a:pt x="251" y="1074"/>
                        <a:pt x="251" y="1074"/>
                        <a:pt x="251" y="1074"/>
                      </a:cubicBezTo>
                      <a:cubicBezTo>
                        <a:pt x="251" y="1073"/>
                        <a:pt x="251" y="1073"/>
                        <a:pt x="251" y="1073"/>
                      </a:cubicBezTo>
                      <a:cubicBezTo>
                        <a:pt x="251" y="1070"/>
                        <a:pt x="251" y="1070"/>
                        <a:pt x="251" y="1070"/>
                      </a:cubicBezTo>
                      <a:cubicBezTo>
                        <a:pt x="249" y="1068"/>
                        <a:pt x="249" y="1068"/>
                        <a:pt x="249" y="1068"/>
                      </a:cubicBezTo>
                      <a:cubicBezTo>
                        <a:pt x="249" y="1066"/>
                        <a:pt x="249" y="1066"/>
                        <a:pt x="249" y="1066"/>
                      </a:cubicBezTo>
                      <a:cubicBezTo>
                        <a:pt x="250" y="1064"/>
                        <a:pt x="250" y="1064"/>
                        <a:pt x="250" y="1064"/>
                      </a:cubicBezTo>
                      <a:cubicBezTo>
                        <a:pt x="251" y="1064"/>
                        <a:pt x="251" y="1064"/>
                        <a:pt x="251" y="1064"/>
                      </a:cubicBezTo>
                      <a:cubicBezTo>
                        <a:pt x="253" y="1066"/>
                        <a:pt x="253" y="1066"/>
                        <a:pt x="253" y="1066"/>
                      </a:cubicBezTo>
                      <a:cubicBezTo>
                        <a:pt x="254" y="1069"/>
                        <a:pt x="254" y="1069"/>
                        <a:pt x="254" y="1069"/>
                      </a:cubicBezTo>
                      <a:cubicBezTo>
                        <a:pt x="255" y="1071"/>
                        <a:pt x="255" y="1071"/>
                        <a:pt x="255" y="1071"/>
                      </a:cubicBezTo>
                      <a:cubicBezTo>
                        <a:pt x="259" y="1072"/>
                        <a:pt x="259" y="1072"/>
                        <a:pt x="259" y="1072"/>
                      </a:cubicBezTo>
                      <a:cubicBezTo>
                        <a:pt x="260" y="1071"/>
                        <a:pt x="260" y="1071"/>
                        <a:pt x="260" y="1071"/>
                      </a:cubicBezTo>
                      <a:cubicBezTo>
                        <a:pt x="260" y="1069"/>
                        <a:pt x="260" y="1069"/>
                        <a:pt x="260" y="1069"/>
                      </a:cubicBezTo>
                      <a:cubicBezTo>
                        <a:pt x="260" y="1067"/>
                        <a:pt x="260" y="1067"/>
                        <a:pt x="260" y="1067"/>
                      </a:cubicBezTo>
                      <a:cubicBezTo>
                        <a:pt x="256" y="1065"/>
                        <a:pt x="256" y="1065"/>
                        <a:pt x="256" y="1065"/>
                      </a:cubicBezTo>
                      <a:cubicBezTo>
                        <a:pt x="254" y="1063"/>
                        <a:pt x="254" y="1063"/>
                        <a:pt x="254" y="1063"/>
                      </a:cubicBezTo>
                      <a:cubicBezTo>
                        <a:pt x="253" y="1059"/>
                        <a:pt x="253" y="1059"/>
                        <a:pt x="253" y="1059"/>
                      </a:cubicBezTo>
                      <a:cubicBezTo>
                        <a:pt x="254" y="1059"/>
                        <a:pt x="254" y="1059"/>
                        <a:pt x="254" y="1059"/>
                      </a:cubicBezTo>
                      <a:cubicBezTo>
                        <a:pt x="256" y="1062"/>
                        <a:pt x="256" y="1062"/>
                        <a:pt x="256" y="1062"/>
                      </a:cubicBezTo>
                      <a:cubicBezTo>
                        <a:pt x="259" y="1064"/>
                        <a:pt x="259" y="1064"/>
                        <a:pt x="259" y="1064"/>
                      </a:cubicBezTo>
                      <a:cubicBezTo>
                        <a:pt x="261" y="1065"/>
                        <a:pt x="261" y="1065"/>
                        <a:pt x="261" y="1065"/>
                      </a:cubicBezTo>
                      <a:cubicBezTo>
                        <a:pt x="263" y="1067"/>
                        <a:pt x="263" y="1067"/>
                        <a:pt x="263" y="1067"/>
                      </a:cubicBezTo>
                      <a:cubicBezTo>
                        <a:pt x="264" y="1066"/>
                        <a:pt x="264" y="1066"/>
                        <a:pt x="264" y="1066"/>
                      </a:cubicBezTo>
                      <a:cubicBezTo>
                        <a:pt x="264" y="1064"/>
                        <a:pt x="264" y="1064"/>
                        <a:pt x="264" y="1064"/>
                      </a:cubicBezTo>
                      <a:cubicBezTo>
                        <a:pt x="263" y="1062"/>
                        <a:pt x="263" y="1062"/>
                        <a:pt x="263" y="1062"/>
                      </a:cubicBezTo>
                      <a:cubicBezTo>
                        <a:pt x="260" y="1060"/>
                        <a:pt x="260" y="1060"/>
                        <a:pt x="260" y="1060"/>
                      </a:cubicBezTo>
                      <a:cubicBezTo>
                        <a:pt x="258" y="1057"/>
                        <a:pt x="258" y="1057"/>
                        <a:pt x="258" y="1057"/>
                      </a:cubicBezTo>
                      <a:cubicBezTo>
                        <a:pt x="257" y="1054"/>
                        <a:pt x="257" y="1054"/>
                        <a:pt x="257" y="1054"/>
                      </a:cubicBezTo>
                      <a:cubicBezTo>
                        <a:pt x="259" y="1052"/>
                        <a:pt x="259" y="1052"/>
                        <a:pt x="259" y="1052"/>
                      </a:cubicBezTo>
                      <a:cubicBezTo>
                        <a:pt x="260" y="1051"/>
                        <a:pt x="260" y="1051"/>
                        <a:pt x="260" y="1051"/>
                      </a:cubicBezTo>
                      <a:cubicBezTo>
                        <a:pt x="262" y="1051"/>
                        <a:pt x="262" y="1051"/>
                        <a:pt x="262" y="1051"/>
                      </a:cubicBezTo>
                      <a:cubicBezTo>
                        <a:pt x="263" y="1053"/>
                        <a:pt x="263" y="1053"/>
                        <a:pt x="263" y="1053"/>
                      </a:cubicBezTo>
                      <a:cubicBezTo>
                        <a:pt x="267" y="1057"/>
                        <a:pt x="267" y="1057"/>
                        <a:pt x="267" y="1057"/>
                      </a:cubicBezTo>
                      <a:cubicBezTo>
                        <a:pt x="269" y="1057"/>
                        <a:pt x="269" y="1057"/>
                        <a:pt x="269" y="1057"/>
                      </a:cubicBezTo>
                      <a:cubicBezTo>
                        <a:pt x="270" y="1056"/>
                        <a:pt x="270" y="1056"/>
                        <a:pt x="270" y="1056"/>
                      </a:cubicBezTo>
                      <a:cubicBezTo>
                        <a:pt x="272" y="1056"/>
                        <a:pt x="272" y="1056"/>
                        <a:pt x="272" y="1056"/>
                      </a:cubicBezTo>
                      <a:cubicBezTo>
                        <a:pt x="275" y="1055"/>
                        <a:pt x="275" y="1055"/>
                        <a:pt x="275" y="1055"/>
                      </a:cubicBezTo>
                      <a:cubicBezTo>
                        <a:pt x="276" y="1052"/>
                        <a:pt x="276" y="1052"/>
                        <a:pt x="276" y="1052"/>
                      </a:cubicBezTo>
                      <a:cubicBezTo>
                        <a:pt x="275" y="1050"/>
                        <a:pt x="275" y="1050"/>
                        <a:pt x="275" y="1050"/>
                      </a:cubicBezTo>
                      <a:cubicBezTo>
                        <a:pt x="273" y="1049"/>
                        <a:pt x="273" y="1049"/>
                        <a:pt x="273" y="1049"/>
                      </a:cubicBezTo>
                      <a:cubicBezTo>
                        <a:pt x="270" y="1047"/>
                        <a:pt x="270" y="1047"/>
                        <a:pt x="270" y="1047"/>
                      </a:cubicBezTo>
                      <a:cubicBezTo>
                        <a:pt x="267" y="1045"/>
                        <a:pt x="267" y="1045"/>
                        <a:pt x="267" y="1045"/>
                      </a:cubicBezTo>
                      <a:cubicBezTo>
                        <a:pt x="265" y="1045"/>
                        <a:pt x="265" y="1045"/>
                        <a:pt x="265" y="1045"/>
                      </a:cubicBezTo>
                      <a:cubicBezTo>
                        <a:pt x="263" y="1044"/>
                        <a:pt x="263" y="1044"/>
                        <a:pt x="263" y="1044"/>
                      </a:cubicBezTo>
                      <a:cubicBezTo>
                        <a:pt x="263" y="1042"/>
                        <a:pt x="263" y="1042"/>
                        <a:pt x="263" y="1042"/>
                      </a:cubicBezTo>
                      <a:cubicBezTo>
                        <a:pt x="264" y="1041"/>
                        <a:pt x="264" y="1041"/>
                        <a:pt x="264" y="1041"/>
                      </a:cubicBezTo>
                      <a:cubicBezTo>
                        <a:pt x="266" y="1041"/>
                        <a:pt x="266" y="1041"/>
                        <a:pt x="266" y="1041"/>
                      </a:cubicBezTo>
                      <a:cubicBezTo>
                        <a:pt x="268" y="1043"/>
                        <a:pt x="268" y="1043"/>
                        <a:pt x="268" y="1043"/>
                      </a:cubicBezTo>
                      <a:cubicBezTo>
                        <a:pt x="270" y="1044"/>
                        <a:pt x="270" y="1044"/>
                        <a:pt x="270" y="1044"/>
                      </a:cubicBezTo>
                      <a:cubicBezTo>
                        <a:pt x="271" y="1044"/>
                        <a:pt x="271" y="1044"/>
                        <a:pt x="271" y="1044"/>
                      </a:cubicBezTo>
                      <a:cubicBezTo>
                        <a:pt x="274" y="1048"/>
                        <a:pt x="274" y="1048"/>
                        <a:pt x="274" y="1048"/>
                      </a:cubicBezTo>
                      <a:cubicBezTo>
                        <a:pt x="276" y="1049"/>
                        <a:pt x="276" y="1049"/>
                        <a:pt x="276" y="1049"/>
                      </a:cubicBezTo>
                      <a:cubicBezTo>
                        <a:pt x="277" y="1049"/>
                        <a:pt x="277" y="1049"/>
                        <a:pt x="277" y="1049"/>
                      </a:cubicBezTo>
                      <a:cubicBezTo>
                        <a:pt x="278" y="1047"/>
                        <a:pt x="278" y="1047"/>
                        <a:pt x="278" y="1047"/>
                      </a:cubicBezTo>
                      <a:cubicBezTo>
                        <a:pt x="278" y="1045"/>
                        <a:pt x="278" y="1045"/>
                        <a:pt x="278" y="1045"/>
                      </a:cubicBezTo>
                      <a:cubicBezTo>
                        <a:pt x="278" y="1041"/>
                        <a:pt x="278" y="1041"/>
                        <a:pt x="278" y="1041"/>
                      </a:cubicBezTo>
                      <a:cubicBezTo>
                        <a:pt x="278" y="1039"/>
                        <a:pt x="278" y="1039"/>
                        <a:pt x="278" y="1039"/>
                      </a:cubicBezTo>
                      <a:cubicBezTo>
                        <a:pt x="276" y="1038"/>
                        <a:pt x="276" y="1038"/>
                        <a:pt x="276" y="1038"/>
                      </a:cubicBezTo>
                      <a:cubicBezTo>
                        <a:pt x="276" y="1037"/>
                        <a:pt x="276" y="1037"/>
                        <a:pt x="276" y="1037"/>
                      </a:cubicBezTo>
                      <a:cubicBezTo>
                        <a:pt x="278" y="1037"/>
                        <a:pt x="278" y="1037"/>
                        <a:pt x="278" y="1037"/>
                      </a:cubicBezTo>
                      <a:cubicBezTo>
                        <a:pt x="280" y="1036"/>
                        <a:pt x="280" y="1036"/>
                        <a:pt x="280" y="1036"/>
                      </a:cubicBezTo>
                      <a:cubicBezTo>
                        <a:pt x="280" y="1033"/>
                        <a:pt x="280" y="1033"/>
                        <a:pt x="280" y="1033"/>
                      </a:cubicBezTo>
                      <a:cubicBezTo>
                        <a:pt x="280" y="1031"/>
                        <a:pt x="280" y="1031"/>
                        <a:pt x="280" y="1031"/>
                      </a:cubicBezTo>
                      <a:cubicBezTo>
                        <a:pt x="279" y="1031"/>
                        <a:pt x="279" y="1031"/>
                        <a:pt x="279" y="1031"/>
                      </a:cubicBezTo>
                      <a:cubicBezTo>
                        <a:pt x="277" y="1032"/>
                        <a:pt x="277" y="1032"/>
                        <a:pt x="277" y="1032"/>
                      </a:cubicBezTo>
                      <a:cubicBezTo>
                        <a:pt x="276" y="1030"/>
                        <a:pt x="276" y="1030"/>
                        <a:pt x="276" y="1030"/>
                      </a:cubicBezTo>
                      <a:cubicBezTo>
                        <a:pt x="274" y="1028"/>
                        <a:pt x="274" y="1028"/>
                        <a:pt x="274" y="1028"/>
                      </a:cubicBezTo>
                      <a:cubicBezTo>
                        <a:pt x="271" y="1028"/>
                        <a:pt x="271" y="1028"/>
                        <a:pt x="271" y="1028"/>
                      </a:cubicBezTo>
                      <a:cubicBezTo>
                        <a:pt x="267" y="1025"/>
                        <a:pt x="267" y="1025"/>
                        <a:pt x="267" y="1025"/>
                      </a:cubicBezTo>
                      <a:cubicBezTo>
                        <a:pt x="267" y="1024"/>
                        <a:pt x="267" y="1024"/>
                        <a:pt x="267" y="1024"/>
                      </a:cubicBezTo>
                      <a:cubicBezTo>
                        <a:pt x="268" y="1022"/>
                        <a:pt x="268" y="1022"/>
                        <a:pt x="268" y="1022"/>
                      </a:cubicBezTo>
                      <a:cubicBezTo>
                        <a:pt x="271" y="1022"/>
                        <a:pt x="271" y="1022"/>
                        <a:pt x="271" y="1022"/>
                      </a:cubicBezTo>
                      <a:cubicBezTo>
                        <a:pt x="275" y="1023"/>
                        <a:pt x="275" y="1023"/>
                        <a:pt x="275" y="1023"/>
                      </a:cubicBezTo>
                      <a:cubicBezTo>
                        <a:pt x="277" y="1022"/>
                        <a:pt x="277" y="1022"/>
                        <a:pt x="277" y="1022"/>
                      </a:cubicBezTo>
                      <a:cubicBezTo>
                        <a:pt x="278" y="1020"/>
                        <a:pt x="278" y="1020"/>
                        <a:pt x="278" y="1020"/>
                      </a:cubicBezTo>
                      <a:cubicBezTo>
                        <a:pt x="280" y="1020"/>
                        <a:pt x="280" y="1020"/>
                        <a:pt x="280" y="1020"/>
                      </a:cubicBezTo>
                      <a:cubicBezTo>
                        <a:pt x="282" y="1022"/>
                        <a:pt x="282" y="1022"/>
                        <a:pt x="282" y="1022"/>
                      </a:cubicBezTo>
                      <a:cubicBezTo>
                        <a:pt x="283" y="1018"/>
                        <a:pt x="283" y="1018"/>
                        <a:pt x="283" y="1018"/>
                      </a:cubicBezTo>
                      <a:cubicBezTo>
                        <a:pt x="282" y="1012"/>
                        <a:pt x="282" y="1012"/>
                        <a:pt x="282" y="1012"/>
                      </a:cubicBezTo>
                      <a:cubicBezTo>
                        <a:pt x="281" y="1008"/>
                        <a:pt x="281" y="1008"/>
                        <a:pt x="281" y="1008"/>
                      </a:cubicBezTo>
                      <a:cubicBezTo>
                        <a:pt x="279" y="1006"/>
                        <a:pt x="279" y="1006"/>
                        <a:pt x="279" y="1006"/>
                      </a:cubicBezTo>
                      <a:cubicBezTo>
                        <a:pt x="278" y="1003"/>
                        <a:pt x="278" y="1003"/>
                        <a:pt x="278" y="1003"/>
                      </a:cubicBezTo>
                      <a:cubicBezTo>
                        <a:pt x="278" y="1001"/>
                        <a:pt x="278" y="1001"/>
                        <a:pt x="278" y="1001"/>
                      </a:cubicBezTo>
                      <a:cubicBezTo>
                        <a:pt x="280" y="999"/>
                        <a:pt x="280" y="999"/>
                        <a:pt x="280" y="999"/>
                      </a:cubicBezTo>
                      <a:cubicBezTo>
                        <a:pt x="279" y="995"/>
                        <a:pt x="279" y="995"/>
                        <a:pt x="279" y="995"/>
                      </a:cubicBezTo>
                      <a:cubicBezTo>
                        <a:pt x="279" y="994"/>
                        <a:pt x="279" y="994"/>
                        <a:pt x="279" y="994"/>
                      </a:cubicBezTo>
                      <a:cubicBezTo>
                        <a:pt x="279" y="992"/>
                        <a:pt x="279" y="992"/>
                        <a:pt x="279" y="992"/>
                      </a:cubicBezTo>
                      <a:cubicBezTo>
                        <a:pt x="280" y="992"/>
                        <a:pt x="280" y="992"/>
                        <a:pt x="280" y="992"/>
                      </a:cubicBezTo>
                      <a:cubicBezTo>
                        <a:pt x="281" y="995"/>
                        <a:pt x="281" y="995"/>
                        <a:pt x="281" y="995"/>
                      </a:cubicBezTo>
                      <a:cubicBezTo>
                        <a:pt x="284" y="996"/>
                        <a:pt x="284" y="996"/>
                        <a:pt x="284" y="996"/>
                      </a:cubicBezTo>
                      <a:cubicBezTo>
                        <a:pt x="284" y="994"/>
                        <a:pt x="284" y="994"/>
                        <a:pt x="284" y="994"/>
                      </a:cubicBezTo>
                      <a:cubicBezTo>
                        <a:pt x="286" y="993"/>
                        <a:pt x="286" y="993"/>
                        <a:pt x="286" y="993"/>
                      </a:cubicBezTo>
                      <a:cubicBezTo>
                        <a:pt x="288" y="995"/>
                        <a:pt x="288" y="995"/>
                        <a:pt x="288" y="995"/>
                      </a:cubicBezTo>
                      <a:cubicBezTo>
                        <a:pt x="289" y="999"/>
                        <a:pt x="289" y="999"/>
                        <a:pt x="289" y="999"/>
                      </a:cubicBezTo>
                      <a:cubicBezTo>
                        <a:pt x="290" y="1001"/>
                        <a:pt x="290" y="1001"/>
                        <a:pt x="290" y="1001"/>
                      </a:cubicBezTo>
                      <a:cubicBezTo>
                        <a:pt x="292" y="1000"/>
                        <a:pt x="292" y="1000"/>
                        <a:pt x="292" y="1000"/>
                      </a:cubicBezTo>
                      <a:cubicBezTo>
                        <a:pt x="296" y="996"/>
                        <a:pt x="296" y="996"/>
                        <a:pt x="296" y="996"/>
                      </a:cubicBezTo>
                      <a:cubicBezTo>
                        <a:pt x="297" y="991"/>
                        <a:pt x="297" y="991"/>
                        <a:pt x="297" y="991"/>
                      </a:cubicBezTo>
                      <a:cubicBezTo>
                        <a:pt x="297" y="986"/>
                        <a:pt x="297" y="986"/>
                        <a:pt x="297" y="986"/>
                      </a:cubicBezTo>
                      <a:cubicBezTo>
                        <a:pt x="296" y="983"/>
                        <a:pt x="296" y="983"/>
                        <a:pt x="296" y="983"/>
                      </a:cubicBezTo>
                      <a:cubicBezTo>
                        <a:pt x="296" y="981"/>
                        <a:pt x="296" y="981"/>
                        <a:pt x="296" y="981"/>
                      </a:cubicBezTo>
                      <a:cubicBezTo>
                        <a:pt x="297" y="980"/>
                        <a:pt x="297" y="980"/>
                        <a:pt x="297" y="980"/>
                      </a:cubicBezTo>
                      <a:cubicBezTo>
                        <a:pt x="299" y="980"/>
                        <a:pt x="299" y="980"/>
                        <a:pt x="299" y="980"/>
                      </a:cubicBezTo>
                      <a:cubicBezTo>
                        <a:pt x="300" y="978"/>
                        <a:pt x="300" y="978"/>
                        <a:pt x="300" y="978"/>
                      </a:cubicBezTo>
                      <a:cubicBezTo>
                        <a:pt x="302" y="977"/>
                        <a:pt x="302" y="977"/>
                        <a:pt x="302" y="977"/>
                      </a:cubicBezTo>
                      <a:cubicBezTo>
                        <a:pt x="303" y="980"/>
                        <a:pt x="303" y="980"/>
                        <a:pt x="303" y="980"/>
                      </a:cubicBezTo>
                      <a:cubicBezTo>
                        <a:pt x="304" y="983"/>
                        <a:pt x="304" y="983"/>
                        <a:pt x="304" y="983"/>
                      </a:cubicBezTo>
                      <a:cubicBezTo>
                        <a:pt x="306" y="983"/>
                        <a:pt x="306" y="983"/>
                        <a:pt x="306" y="983"/>
                      </a:cubicBezTo>
                      <a:cubicBezTo>
                        <a:pt x="308" y="981"/>
                        <a:pt x="308" y="981"/>
                        <a:pt x="308" y="981"/>
                      </a:cubicBezTo>
                      <a:cubicBezTo>
                        <a:pt x="308" y="979"/>
                        <a:pt x="308" y="979"/>
                        <a:pt x="308" y="979"/>
                      </a:cubicBezTo>
                      <a:cubicBezTo>
                        <a:pt x="308" y="977"/>
                        <a:pt x="308" y="977"/>
                        <a:pt x="308" y="977"/>
                      </a:cubicBezTo>
                      <a:cubicBezTo>
                        <a:pt x="309" y="977"/>
                        <a:pt x="309" y="977"/>
                        <a:pt x="309" y="977"/>
                      </a:cubicBezTo>
                      <a:cubicBezTo>
                        <a:pt x="310" y="980"/>
                        <a:pt x="310" y="980"/>
                        <a:pt x="310" y="980"/>
                      </a:cubicBezTo>
                      <a:cubicBezTo>
                        <a:pt x="311" y="983"/>
                        <a:pt x="311" y="983"/>
                        <a:pt x="311" y="983"/>
                      </a:cubicBezTo>
                      <a:cubicBezTo>
                        <a:pt x="313" y="985"/>
                        <a:pt x="313" y="985"/>
                        <a:pt x="313" y="985"/>
                      </a:cubicBezTo>
                      <a:cubicBezTo>
                        <a:pt x="315" y="983"/>
                        <a:pt x="315" y="983"/>
                        <a:pt x="315" y="983"/>
                      </a:cubicBezTo>
                      <a:cubicBezTo>
                        <a:pt x="317" y="981"/>
                        <a:pt x="317" y="981"/>
                        <a:pt x="317" y="981"/>
                      </a:cubicBezTo>
                      <a:cubicBezTo>
                        <a:pt x="318" y="980"/>
                        <a:pt x="318" y="980"/>
                        <a:pt x="318" y="980"/>
                      </a:cubicBezTo>
                      <a:cubicBezTo>
                        <a:pt x="320" y="982"/>
                        <a:pt x="320" y="982"/>
                        <a:pt x="320" y="982"/>
                      </a:cubicBezTo>
                      <a:cubicBezTo>
                        <a:pt x="322" y="982"/>
                        <a:pt x="322" y="982"/>
                        <a:pt x="322" y="982"/>
                      </a:cubicBezTo>
                      <a:cubicBezTo>
                        <a:pt x="325" y="980"/>
                        <a:pt x="325" y="980"/>
                        <a:pt x="325" y="980"/>
                      </a:cubicBezTo>
                      <a:cubicBezTo>
                        <a:pt x="325" y="978"/>
                        <a:pt x="325" y="978"/>
                        <a:pt x="325" y="978"/>
                      </a:cubicBezTo>
                      <a:cubicBezTo>
                        <a:pt x="326" y="977"/>
                        <a:pt x="326" y="977"/>
                        <a:pt x="326" y="977"/>
                      </a:cubicBezTo>
                      <a:cubicBezTo>
                        <a:pt x="327" y="975"/>
                        <a:pt x="327" y="975"/>
                        <a:pt x="327" y="975"/>
                      </a:cubicBezTo>
                      <a:cubicBezTo>
                        <a:pt x="325" y="973"/>
                        <a:pt x="325" y="973"/>
                        <a:pt x="325" y="973"/>
                      </a:cubicBezTo>
                      <a:cubicBezTo>
                        <a:pt x="323" y="968"/>
                        <a:pt x="323" y="968"/>
                        <a:pt x="323" y="968"/>
                      </a:cubicBezTo>
                      <a:cubicBezTo>
                        <a:pt x="323" y="965"/>
                        <a:pt x="323" y="965"/>
                        <a:pt x="323" y="965"/>
                      </a:cubicBezTo>
                      <a:cubicBezTo>
                        <a:pt x="324" y="963"/>
                        <a:pt x="324" y="963"/>
                        <a:pt x="324" y="963"/>
                      </a:cubicBezTo>
                      <a:cubicBezTo>
                        <a:pt x="325" y="964"/>
                        <a:pt x="325" y="964"/>
                        <a:pt x="325" y="964"/>
                      </a:cubicBezTo>
                      <a:cubicBezTo>
                        <a:pt x="326" y="968"/>
                        <a:pt x="326" y="968"/>
                        <a:pt x="326" y="968"/>
                      </a:cubicBezTo>
                      <a:cubicBezTo>
                        <a:pt x="328" y="968"/>
                        <a:pt x="328" y="968"/>
                        <a:pt x="328" y="968"/>
                      </a:cubicBezTo>
                      <a:cubicBezTo>
                        <a:pt x="330" y="964"/>
                        <a:pt x="330" y="964"/>
                        <a:pt x="330" y="964"/>
                      </a:cubicBezTo>
                      <a:cubicBezTo>
                        <a:pt x="331" y="961"/>
                        <a:pt x="331" y="961"/>
                        <a:pt x="331" y="961"/>
                      </a:cubicBezTo>
                      <a:cubicBezTo>
                        <a:pt x="332" y="959"/>
                        <a:pt x="332" y="959"/>
                        <a:pt x="332" y="959"/>
                      </a:cubicBezTo>
                      <a:cubicBezTo>
                        <a:pt x="333" y="956"/>
                        <a:pt x="333" y="956"/>
                        <a:pt x="333" y="956"/>
                      </a:cubicBezTo>
                      <a:cubicBezTo>
                        <a:pt x="330" y="953"/>
                        <a:pt x="330" y="953"/>
                        <a:pt x="330" y="953"/>
                      </a:cubicBezTo>
                      <a:cubicBezTo>
                        <a:pt x="330" y="952"/>
                        <a:pt x="330" y="952"/>
                        <a:pt x="330" y="952"/>
                      </a:cubicBezTo>
                      <a:cubicBezTo>
                        <a:pt x="332" y="949"/>
                        <a:pt x="332" y="949"/>
                        <a:pt x="332" y="949"/>
                      </a:cubicBezTo>
                      <a:cubicBezTo>
                        <a:pt x="333" y="949"/>
                        <a:pt x="333" y="949"/>
                        <a:pt x="333" y="949"/>
                      </a:cubicBezTo>
                      <a:cubicBezTo>
                        <a:pt x="334" y="949"/>
                        <a:pt x="334" y="949"/>
                        <a:pt x="334" y="949"/>
                      </a:cubicBezTo>
                      <a:cubicBezTo>
                        <a:pt x="334" y="950"/>
                        <a:pt x="334" y="950"/>
                        <a:pt x="334" y="950"/>
                      </a:cubicBezTo>
                      <a:cubicBezTo>
                        <a:pt x="336" y="953"/>
                        <a:pt x="336" y="953"/>
                        <a:pt x="336" y="953"/>
                      </a:cubicBezTo>
                      <a:cubicBezTo>
                        <a:pt x="339" y="954"/>
                        <a:pt x="339" y="954"/>
                        <a:pt x="339" y="954"/>
                      </a:cubicBezTo>
                      <a:cubicBezTo>
                        <a:pt x="340" y="955"/>
                        <a:pt x="340" y="955"/>
                        <a:pt x="340" y="955"/>
                      </a:cubicBezTo>
                      <a:cubicBezTo>
                        <a:pt x="338" y="957"/>
                        <a:pt x="338" y="957"/>
                        <a:pt x="338" y="957"/>
                      </a:cubicBezTo>
                      <a:cubicBezTo>
                        <a:pt x="336" y="960"/>
                        <a:pt x="336" y="960"/>
                        <a:pt x="336" y="960"/>
                      </a:cubicBezTo>
                      <a:cubicBezTo>
                        <a:pt x="334" y="964"/>
                        <a:pt x="334" y="964"/>
                        <a:pt x="334" y="964"/>
                      </a:cubicBezTo>
                      <a:cubicBezTo>
                        <a:pt x="334" y="967"/>
                        <a:pt x="334" y="967"/>
                        <a:pt x="334" y="967"/>
                      </a:cubicBezTo>
                      <a:cubicBezTo>
                        <a:pt x="338" y="973"/>
                        <a:pt x="338" y="973"/>
                        <a:pt x="338" y="973"/>
                      </a:cubicBezTo>
                      <a:cubicBezTo>
                        <a:pt x="340" y="974"/>
                        <a:pt x="340" y="974"/>
                        <a:pt x="340" y="974"/>
                      </a:cubicBezTo>
                      <a:cubicBezTo>
                        <a:pt x="341" y="971"/>
                        <a:pt x="341" y="971"/>
                        <a:pt x="341" y="971"/>
                      </a:cubicBezTo>
                      <a:cubicBezTo>
                        <a:pt x="341" y="969"/>
                        <a:pt x="341" y="969"/>
                        <a:pt x="341" y="969"/>
                      </a:cubicBezTo>
                      <a:cubicBezTo>
                        <a:pt x="342" y="965"/>
                        <a:pt x="342" y="965"/>
                        <a:pt x="342" y="965"/>
                      </a:cubicBezTo>
                      <a:cubicBezTo>
                        <a:pt x="342" y="961"/>
                        <a:pt x="342" y="961"/>
                        <a:pt x="342" y="961"/>
                      </a:cubicBezTo>
                      <a:cubicBezTo>
                        <a:pt x="343" y="961"/>
                        <a:pt x="343" y="961"/>
                        <a:pt x="343" y="961"/>
                      </a:cubicBezTo>
                      <a:cubicBezTo>
                        <a:pt x="344" y="963"/>
                        <a:pt x="344" y="963"/>
                        <a:pt x="344" y="963"/>
                      </a:cubicBezTo>
                      <a:cubicBezTo>
                        <a:pt x="343" y="966"/>
                        <a:pt x="343" y="966"/>
                        <a:pt x="343" y="966"/>
                      </a:cubicBezTo>
                      <a:cubicBezTo>
                        <a:pt x="343" y="969"/>
                        <a:pt x="343" y="969"/>
                        <a:pt x="343" y="969"/>
                      </a:cubicBezTo>
                      <a:cubicBezTo>
                        <a:pt x="344" y="972"/>
                        <a:pt x="344" y="972"/>
                        <a:pt x="344" y="972"/>
                      </a:cubicBezTo>
                      <a:cubicBezTo>
                        <a:pt x="347" y="973"/>
                        <a:pt x="347" y="973"/>
                        <a:pt x="347" y="973"/>
                      </a:cubicBezTo>
                      <a:cubicBezTo>
                        <a:pt x="350" y="972"/>
                        <a:pt x="350" y="972"/>
                        <a:pt x="350" y="972"/>
                      </a:cubicBezTo>
                      <a:cubicBezTo>
                        <a:pt x="352" y="972"/>
                        <a:pt x="352" y="972"/>
                        <a:pt x="352" y="972"/>
                      </a:cubicBezTo>
                      <a:cubicBezTo>
                        <a:pt x="352" y="970"/>
                        <a:pt x="352" y="970"/>
                        <a:pt x="352" y="970"/>
                      </a:cubicBezTo>
                      <a:cubicBezTo>
                        <a:pt x="352" y="968"/>
                        <a:pt x="352" y="968"/>
                        <a:pt x="352" y="968"/>
                      </a:cubicBezTo>
                      <a:cubicBezTo>
                        <a:pt x="353" y="965"/>
                        <a:pt x="353" y="965"/>
                        <a:pt x="353" y="965"/>
                      </a:cubicBezTo>
                      <a:cubicBezTo>
                        <a:pt x="354" y="965"/>
                        <a:pt x="354" y="965"/>
                        <a:pt x="354" y="965"/>
                      </a:cubicBezTo>
                      <a:cubicBezTo>
                        <a:pt x="355" y="966"/>
                        <a:pt x="355" y="966"/>
                        <a:pt x="355" y="966"/>
                      </a:cubicBezTo>
                      <a:cubicBezTo>
                        <a:pt x="354" y="968"/>
                        <a:pt x="354" y="968"/>
                        <a:pt x="354" y="968"/>
                      </a:cubicBezTo>
                      <a:cubicBezTo>
                        <a:pt x="354" y="970"/>
                        <a:pt x="354" y="970"/>
                        <a:pt x="354" y="970"/>
                      </a:cubicBezTo>
                      <a:cubicBezTo>
                        <a:pt x="356" y="972"/>
                        <a:pt x="356" y="972"/>
                        <a:pt x="356" y="972"/>
                      </a:cubicBezTo>
                      <a:cubicBezTo>
                        <a:pt x="359" y="971"/>
                        <a:pt x="359" y="971"/>
                        <a:pt x="359" y="971"/>
                      </a:cubicBezTo>
                      <a:cubicBezTo>
                        <a:pt x="361" y="968"/>
                        <a:pt x="361" y="968"/>
                        <a:pt x="361" y="968"/>
                      </a:cubicBezTo>
                      <a:cubicBezTo>
                        <a:pt x="366" y="964"/>
                        <a:pt x="366" y="964"/>
                        <a:pt x="366" y="964"/>
                      </a:cubicBezTo>
                      <a:cubicBezTo>
                        <a:pt x="367" y="964"/>
                        <a:pt x="367" y="964"/>
                        <a:pt x="367" y="964"/>
                      </a:cubicBezTo>
                      <a:cubicBezTo>
                        <a:pt x="369" y="963"/>
                        <a:pt x="369" y="963"/>
                        <a:pt x="369" y="963"/>
                      </a:cubicBezTo>
                      <a:cubicBezTo>
                        <a:pt x="369" y="960"/>
                        <a:pt x="369" y="960"/>
                        <a:pt x="369" y="960"/>
                      </a:cubicBezTo>
                      <a:cubicBezTo>
                        <a:pt x="368" y="957"/>
                        <a:pt x="368" y="957"/>
                        <a:pt x="368" y="957"/>
                      </a:cubicBezTo>
                      <a:cubicBezTo>
                        <a:pt x="366" y="956"/>
                        <a:pt x="366" y="956"/>
                        <a:pt x="366" y="956"/>
                      </a:cubicBezTo>
                      <a:cubicBezTo>
                        <a:pt x="365" y="954"/>
                        <a:pt x="365" y="954"/>
                        <a:pt x="365" y="954"/>
                      </a:cubicBezTo>
                      <a:cubicBezTo>
                        <a:pt x="366" y="953"/>
                        <a:pt x="366" y="953"/>
                        <a:pt x="366" y="953"/>
                      </a:cubicBezTo>
                      <a:cubicBezTo>
                        <a:pt x="367" y="953"/>
                        <a:pt x="367" y="953"/>
                        <a:pt x="367" y="953"/>
                      </a:cubicBezTo>
                      <a:cubicBezTo>
                        <a:pt x="368" y="955"/>
                        <a:pt x="368" y="955"/>
                        <a:pt x="368" y="955"/>
                      </a:cubicBezTo>
                      <a:cubicBezTo>
                        <a:pt x="371" y="957"/>
                        <a:pt x="371" y="957"/>
                        <a:pt x="371" y="957"/>
                      </a:cubicBezTo>
                      <a:cubicBezTo>
                        <a:pt x="373" y="957"/>
                        <a:pt x="373" y="957"/>
                        <a:pt x="373" y="957"/>
                      </a:cubicBezTo>
                      <a:cubicBezTo>
                        <a:pt x="373" y="955"/>
                        <a:pt x="373" y="955"/>
                        <a:pt x="373" y="955"/>
                      </a:cubicBezTo>
                      <a:cubicBezTo>
                        <a:pt x="375" y="954"/>
                        <a:pt x="375" y="954"/>
                        <a:pt x="375" y="954"/>
                      </a:cubicBezTo>
                      <a:cubicBezTo>
                        <a:pt x="376" y="956"/>
                        <a:pt x="376" y="956"/>
                        <a:pt x="376" y="956"/>
                      </a:cubicBezTo>
                      <a:cubicBezTo>
                        <a:pt x="376" y="958"/>
                        <a:pt x="376" y="958"/>
                        <a:pt x="376" y="958"/>
                      </a:cubicBezTo>
                      <a:cubicBezTo>
                        <a:pt x="377" y="959"/>
                        <a:pt x="377" y="959"/>
                        <a:pt x="377" y="959"/>
                      </a:cubicBezTo>
                      <a:cubicBezTo>
                        <a:pt x="379" y="958"/>
                        <a:pt x="379" y="958"/>
                        <a:pt x="379" y="958"/>
                      </a:cubicBezTo>
                      <a:cubicBezTo>
                        <a:pt x="383" y="953"/>
                        <a:pt x="383" y="953"/>
                        <a:pt x="383" y="953"/>
                      </a:cubicBezTo>
                      <a:cubicBezTo>
                        <a:pt x="384" y="952"/>
                        <a:pt x="384" y="952"/>
                        <a:pt x="384" y="952"/>
                      </a:cubicBezTo>
                      <a:cubicBezTo>
                        <a:pt x="384" y="951"/>
                        <a:pt x="384" y="951"/>
                        <a:pt x="384" y="951"/>
                      </a:cubicBezTo>
                      <a:cubicBezTo>
                        <a:pt x="384" y="948"/>
                        <a:pt x="384" y="948"/>
                        <a:pt x="384" y="948"/>
                      </a:cubicBezTo>
                      <a:cubicBezTo>
                        <a:pt x="385" y="946"/>
                        <a:pt x="385" y="946"/>
                        <a:pt x="385" y="946"/>
                      </a:cubicBezTo>
                      <a:cubicBezTo>
                        <a:pt x="387" y="945"/>
                        <a:pt x="387" y="945"/>
                        <a:pt x="387" y="945"/>
                      </a:cubicBezTo>
                      <a:cubicBezTo>
                        <a:pt x="386" y="947"/>
                        <a:pt x="386" y="947"/>
                        <a:pt x="386" y="947"/>
                      </a:cubicBezTo>
                      <a:cubicBezTo>
                        <a:pt x="387" y="948"/>
                        <a:pt x="387" y="948"/>
                        <a:pt x="387" y="948"/>
                      </a:cubicBezTo>
                      <a:cubicBezTo>
                        <a:pt x="388" y="949"/>
                        <a:pt x="388" y="949"/>
                        <a:pt x="388" y="949"/>
                      </a:cubicBezTo>
                      <a:cubicBezTo>
                        <a:pt x="390" y="948"/>
                        <a:pt x="390" y="948"/>
                        <a:pt x="390" y="948"/>
                      </a:cubicBezTo>
                      <a:cubicBezTo>
                        <a:pt x="392" y="944"/>
                        <a:pt x="392" y="944"/>
                        <a:pt x="392" y="944"/>
                      </a:cubicBezTo>
                      <a:cubicBezTo>
                        <a:pt x="393" y="941"/>
                        <a:pt x="393" y="941"/>
                        <a:pt x="393" y="941"/>
                      </a:cubicBezTo>
                      <a:cubicBezTo>
                        <a:pt x="393" y="938"/>
                        <a:pt x="393" y="938"/>
                        <a:pt x="393" y="938"/>
                      </a:cubicBezTo>
                      <a:cubicBezTo>
                        <a:pt x="393" y="935"/>
                        <a:pt x="393" y="935"/>
                        <a:pt x="393" y="935"/>
                      </a:cubicBezTo>
                      <a:cubicBezTo>
                        <a:pt x="397" y="930"/>
                        <a:pt x="397" y="930"/>
                        <a:pt x="397" y="930"/>
                      </a:cubicBezTo>
                      <a:cubicBezTo>
                        <a:pt x="400" y="929"/>
                        <a:pt x="400" y="929"/>
                        <a:pt x="400" y="929"/>
                      </a:cubicBezTo>
                      <a:cubicBezTo>
                        <a:pt x="401" y="927"/>
                        <a:pt x="401" y="927"/>
                        <a:pt x="401" y="927"/>
                      </a:cubicBezTo>
                      <a:cubicBezTo>
                        <a:pt x="401" y="925"/>
                        <a:pt x="401" y="925"/>
                        <a:pt x="401" y="925"/>
                      </a:cubicBezTo>
                      <a:cubicBezTo>
                        <a:pt x="400" y="923"/>
                        <a:pt x="400" y="923"/>
                        <a:pt x="400" y="923"/>
                      </a:cubicBezTo>
                      <a:cubicBezTo>
                        <a:pt x="401" y="922"/>
                        <a:pt x="401" y="922"/>
                        <a:pt x="401" y="922"/>
                      </a:cubicBezTo>
                      <a:cubicBezTo>
                        <a:pt x="402" y="923"/>
                        <a:pt x="402" y="923"/>
                        <a:pt x="402" y="923"/>
                      </a:cubicBezTo>
                      <a:cubicBezTo>
                        <a:pt x="404" y="924"/>
                        <a:pt x="404" y="924"/>
                        <a:pt x="404" y="924"/>
                      </a:cubicBezTo>
                      <a:cubicBezTo>
                        <a:pt x="405" y="924"/>
                        <a:pt x="405" y="924"/>
                        <a:pt x="405" y="924"/>
                      </a:cubicBezTo>
                      <a:cubicBezTo>
                        <a:pt x="406" y="921"/>
                        <a:pt x="406" y="921"/>
                        <a:pt x="406" y="921"/>
                      </a:cubicBezTo>
                      <a:cubicBezTo>
                        <a:pt x="405" y="919"/>
                        <a:pt x="405" y="919"/>
                        <a:pt x="405" y="919"/>
                      </a:cubicBezTo>
                      <a:cubicBezTo>
                        <a:pt x="404" y="917"/>
                        <a:pt x="404" y="917"/>
                        <a:pt x="404" y="917"/>
                      </a:cubicBezTo>
                      <a:cubicBezTo>
                        <a:pt x="406" y="918"/>
                        <a:pt x="406" y="918"/>
                        <a:pt x="406" y="918"/>
                      </a:cubicBezTo>
                      <a:cubicBezTo>
                        <a:pt x="407" y="920"/>
                        <a:pt x="407" y="920"/>
                        <a:pt x="407" y="920"/>
                      </a:cubicBezTo>
                      <a:cubicBezTo>
                        <a:pt x="408" y="918"/>
                        <a:pt x="408" y="918"/>
                        <a:pt x="408" y="918"/>
                      </a:cubicBezTo>
                      <a:cubicBezTo>
                        <a:pt x="408" y="916"/>
                        <a:pt x="408" y="916"/>
                        <a:pt x="408" y="916"/>
                      </a:cubicBezTo>
                      <a:cubicBezTo>
                        <a:pt x="408" y="913"/>
                        <a:pt x="408" y="913"/>
                        <a:pt x="408" y="913"/>
                      </a:cubicBezTo>
                      <a:cubicBezTo>
                        <a:pt x="410" y="913"/>
                        <a:pt x="410" y="913"/>
                        <a:pt x="410" y="913"/>
                      </a:cubicBezTo>
                      <a:cubicBezTo>
                        <a:pt x="413" y="911"/>
                        <a:pt x="413" y="911"/>
                        <a:pt x="413" y="911"/>
                      </a:cubicBezTo>
                      <a:cubicBezTo>
                        <a:pt x="413" y="908"/>
                        <a:pt x="413" y="908"/>
                        <a:pt x="413" y="908"/>
                      </a:cubicBezTo>
                      <a:cubicBezTo>
                        <a:pt x="412" y="907"/>
                        <a:pt x="412" y="907"/>
                        <a:pt x="412" y="907"/>
                      </a:cubicBezTo>
                      <a:cubicBezTo>
                        <a:pt x="413" y="906"/>
                        <a:pt x="413" y="906"/>
                        <a:pt x="413" y="906"/>
                      </a:cubicBezTo>
                      <a:cubicBezTo>
                        <a:pt x="416" y="906"/>
                        <a:pt x="416" y="906"/>
                        <a:pt x="416" y="906"/>
                      </a:cubicBezTo>
                      <a:cubicBezTo>
                        <a:pt x="417" y="905"/>
                        <a:pt x="417" y="905"/>
                        <a:pt x="417" y="905"/>
                      </a:cubicBezTo>
                      <a:cubicBezTo>
                        <a:pt x="420" y="901"/>
                        <a:pt x="420" y="901"/>
                        <a:pt x="420" y="901"/>
                      </a:cubicBezTo>
                      <a:cubicBezTo>
                        <a:pt x="422" y="900"/>
                        <a:pt x="422" y="900"/>
                        <a:pt x="422" y="900"/>
                      </a:cubicBezTo>
                      <a:cubicBezTo>
                        <a:pt x="424" y="900"/>
                        <a:pt x="424" y="900"/>
                        <a:pt x="424" y="900"/>
                      </a:cubicBezTo>
                      <a:cubicBezTo>
                        <a:pt x="425" y="901"/>
                        <a:pt x="425" y="901"/>
                        <a:pt x="425" y="901"/>
                      </a:cubicBezTo>
                      <a:cubicBezTo>
                        <a:pt x="427" y="900"/>
                        <a:pt x="427" y="900"/>
                        <a:pt x="427" y="900"/>
                      </a:cubicBezTo>
                      <a:cubicBezTo>
                        <a:pt x="429" y="897"/>
                        <a:pt x="429" y="897"/>
                        <a:pt x="429" y="897"/>
                      </a:cubicBezTo>
                      <a:cubicBezTo>
                        <a:pt x="429" y="892"/>
                        <a:pt x="429" y="892"/>
                        <a:pt x="429" y="892"/>
                      </a:cubicBezTo>
                      <a:cubicBezTo>
                        <a:pt x="429" y="887"/>
                        <a:pt x="429" y="887"/>
                        <a:pt x="429" y="887"/>
                      </a:cubicBezTo>
                      <a:cubicBezTo>
                        <a:pt x="427" y="887"/>
                        <a:pt x="427" y="887"/>
                        <a:pt x="427" y="887"/>
                      </a:cubicBezTo>
                      <a:cubicBezTo>
                        <a:pt x="426" y="886"/>
                        <a:pt x="426" y="886"/>
                        <a:pt x="426" y="886"/>
                      </a:cubicBezTo>
                      <a:cubicBezTo>
                        <a:pt x="427" y="883"/>
                        <a:pt x="427" y="883"/>
                        <a:pt x="427" y="883"/>
                      </a:cubicBezTo>
                      <a:cubicBezTo>
                        <a:pt x="427" y="879"/>
                        <a:pt x="427" y="879"/>
                        <a:pt x="427" y="879"/>
                      </a:cubicBezTo>
                      <a:cubicBezTo>
                        <a:pt x="426" y="877"/>
                        <a:pt x="426" y="877"/>
                        <a:pt x="426" y="877"/>
                      </a:cubicBezTo>
                      <a:cubicBezTo>
                        <a:pt x="424" y="875"/>
                        <a:pt x="424" y="875"/>
                        <a:pt x="424" y="875"/>
                      </a:cubicBezTo>
                      <a:cubicBezTo>
                        <a:pt x="423" y="871"/>
                        <a:pt x="423" y="871"/>
                        <a:pt x="423" y="871"/>
                      </a:cubicBezTo>
                      <a:cubicBezTo>
                        <a:pt x="422" y="869"/>
                        <a:pt x="422" y="869"/>
                        <a:pt x="422" y="869"/>
                      </a:cubicBezTo>
                      <a:cubicBezTo>
                        <a:pt x="423" y="866"/>
                        <a:pt x="423" y="866"/>
                        <a:pt x="423" y="866"/>
                      </a:cubicBezTo>
                      <a:cubicBezTo>
                        <a:pt x="424" y="866"/>
                        <a:pt x="424" y="866"/>
                        <a:pt x="424" y="866"/>
                      </a:cubicBezTo>
                      <a:cubicBezTo>
                        <a:pt x="426" y="867"/>
                        <a:pt x="426" y="867"/>
                        <a:pt x="426" y="867"/>
                      </a:cubicBezTo>
                      <a:cubicBezTo>
                        <a:pt x="427" y="871"/>
                        <a:pt x="427" y="871"/>
                        <a:pt x="427" y="871"/>
                      </a:cubicBezTo>
                      <a:cubicBezTo>
                        <a:pt x="428" y="874"/>
                        <a:pt x="428" y="874"/>
                        <a:pt x="428" y="874"/>
                      </a:cubicBezTo>
                      <a:cubicBezTo>
                        <a:pt x="428" y="877"/>
                        <a:pt x="428" y="877"/>
                        <a:pt x="428" y="877"/>
                      </a:cubicBezTo>
                      <a:cubicBezTo>
                        <a:pt x="430" y="881"/>
                        <a:pt x="430" y="881"/>
                        <a:pt x="430" y="881"/>
                      </a:cubicBezTo>
                      <a:cubicBezTo>
                        <a:pt x="432" y="882"/>
                        <a:pt x="432" y="882"/>
                        <a:pt x="432" y="882"/>
                      </a:cubicBezTo>
                      <a:cubicBezTo>
                        <a:pt x="433" y="883"/>
                        <a:pt x="433" y="883"/>
                        <a:pt x="433" y="883"/>
                      </a:cubicBezTo>
                      <a:cubicBezTo>
                        <a:pt x="432" y="887"/>
                        <a:pt x="432" y="887"/>
                        <a:pt x="432" y="887"/>
                      </a:cubicBezTo>
                      <a:cubicBezTo>
                        <a:pt x="434" y="890"/>
                        <a:pt x="434" y="890"/>
                        <a:pt x="434" y="890"/>
                      </a:cubicBezTo>
                      <a:cubicBezTo>
                        <a:pt x="436" y="892"/>
                        <a:pt x="436" y="892"/>
                        <a:pt x="436" y="892"/>
                      </a:cubicBezTo>
                      <a:cubicBezTo>
                        <a:pt x="438" y="892"/>
                        <a:pt x="438" y="892"/>
                        <a:pt x="438" y="892"/>
                      </a:cubicBezTo>
                      <a:cubicBezTo>
                        <a:pt x="438" y="891"/>
                        <a:pt x="438" y="891"/>
                        <a:pt x="438" y="891"/>
                      </a:cubicBezTo>
                      <a:cubicBezTo>
                        <a:pt x="440" y="888"/>
                        <a:pt x="440" y="888"/>
                        <a:pt x="440" y="888"/>
                      </a:cubicBezTo>
                      <a:cubicBezTo>
                        <a:pt x="441" y="888"/>
                        <a:pt x="441" y="888"/>
                        <a:pt x="441" y="888"/>
                      </a:cubicBezTo>
                      <a:cubicBezTo>
                        <a:pt x="443" y="891"/>
                        <a:pt x="443" y="891"/>
                        <a:pt x="443" y="891"/>
                      </a:cubicBezTo>
                      <a:cubicBezTo>
                        <a:pt x="445" y="892"/>
                        <a:pt x="445" y="892"/>
                        <a:pt x="445" y="892"/>
                      </a:cubicBezTo>
                      <a:cubicBezTo>
                        <a:pt x="448" y="891"/>
                        <a:pt x="448" y="891"/>
                        <a:pt x="448" y="891"/>
                      </a:cubicBezTo>
                      <a:cubicBezTo>
                        <a:pt x="450" y="889"/>
                        <a:pt x="450" y="889"/>
                        <a:pt x="450" y="889"/>
                      </a:cubicBezTo>
                      <a:cubicBezTo>
                        <a:pt x="451" y="890"/>
                        <a:pt x="451" y="890"/>
                        <a:pt x="451" y="890"/>
                      </a:cubicBezTo>
                      <a:cubicBezTo>
                        <a:pt x="453" y="890"/>
                        <a:pt x="453" y="890"/>
                        <a:pt x="453" y="890"/>
                      </a:cubicBezTo>
                      <a:cubicBezTo>
                        <a:pt x="455" y="888"/>
                        <a:pt x="455" y="888"/>
                        <a:pt x="455" y="888"/>
                      </a:cubicBezTo>
                      <a:cubicBezTo>
                        <a:pt x="456" y="885"/>
                        <a:pt x="456" y="885"/>
                        <a:pt x="456" y="885"/>
                      </a:cubicBezTo>
                      <a:cubicBezTo>
                        <a:pt x="457" y="885"/>
                        <a:pt x="457" y="885"/>
                        <a:pt x="457" y="885"/>
                      </a:cubicBezTo>
                      <a:cubicBezTo>
                        <a:pt x="457" y="883"/>
                        <a:pt x="457" y="883"/>
                        <a:pt x="457" y="883"/>
                      </a:cubicBezTo>
                      <a:cubicBezTo>
                        <a:pt x="459" y="882"/>
                        <a:pt x="459" y="882"/>
                        <a:pt x="459" y="882"/>
                      </a:cubicBezTo>
                      <a:cubicBezTo>
                        <a:pt x="461" y="883"/>
                        <a:pt x="461" y="883"/>
                        <a:pt x="461" y="883"/>
                      </a:cubicBezTo>
                      <a:cubicBezTo>
                        <a:pt x="464" y="888"/>
                        <a:pt x="464" y="888"/>
                        <a:pt x="464" y="888"/>
                      </a:cubicBezTo>
                      <a:cubicBezTo>
                        <a:pt x="465" y="890"/>
                        <a:pt x="465" y="890"/>
                        <a:pt x="465" y="890"/>
                      </a:cubicBezTo>
                      <a:cubicBezTo>
                        <a:pt x="467" y="890"/>
                        <a:pt x="467" y="890"/>
                        <a:pt x="467" y="890"/>
                      </a:cubicBezTo>
                      <a:cubicBezTo>
                        <a:pt x="468" y="888"/>
                        <a:pt x="468" y="888"/>
                        <a:pt x="468" y="888"/>
                      </a:cubicBezTo>
                      <a:cubicBezTo>
                        <a:pt x="470" y="887"/>
                        <a:pt x="470" y="887"/>
                        <a:pt x="470" y="887"/>
                      </a:cubicBezTo>
                      <a:cubicBezTo>
                        <a:pt x="470" y="884"/>
                        <a:pt x="470" y="884"/>
                        <a:pt x="470" y="884"/>
                      </a:cubicBezTo>
                      <a:cubicBezTo>
                        <a:pt x="471" y="883"/>
                        <a:pt x="471" y="883"/>
                        <a:pt x="471" y="883"/>
                      </a:cubicBezTo>
                      <a:cubicBezTo>
                        <a:pt x="472" y="885"/>
                        <a:pt x="472" y="885"/>
                        <a:pt x="472" y="885"/>
                      </a:cubicBezTo>
                      <a:cubicBezTo>
                        <a:pt x="474" y="885"/>
                        <a:pt x="474" y="885"/>
                        <a:pt x="474" y="885"/>
                      </a:cubicBezTo>
                      <a:cubicBezTo>
                        <a:pt x="474" y="883"/>
                        <a:pt x="474" y="883"/>
                        <a:pt x="474" y="883"/>
                      </a:cubicBezTo>
                      <a:cubicBezTo>
                        <a:pt x="475" y="882"/>
                        <a:pt x="475" y="882"/>
                        <a:pt x="475" y="882"/>
                      </a:cubicBezTo>
                      <a:cubicBezTo>
                        <a:pt x="476" y="883"/>
                        <a:pt x="476" y="883"/>
                        <a:pt x="476" y="883"/>
                      </a:cubicBezTo>
                      <a:cubicBezTo>
                        <a:pt x="478" y="883"/>
                        <a:pt x="478" y="883"/>
                        <a:pt x="478" y="883"/>
                      </a:cubicBezTo>
                      <a:cubicBezTo>
                        <a:pt x="479" y="881"/>
                        <a:pt x="479" y="881"/>
                        <a:pt x="479" y="881"/>
                      </a:cubicBezTo>
                      <a:cubicBezTo>
                        <a:pt x="479" y="879"/>
                        <a:pt x="479" y="879"/>
                        <a:pt x="479" y="879"/>
                      </a:cubicBezTo>
                      <a:cubicBezTo>
                        <a:pt x="481" y="879"/>
                        <a:pt x="481" y="879"/>
                        <a:pt x="481" y="879"/>
                      </a:cubicBezTo>
                      <a:cubicBezTo>
                        <a:pt x="483" y="879"/>
                        <a:pt x="483" y="879"/>
                        <a:pt x="483" y="879"/>
                      </a:cubicBezTo>
                      <a:cubicBezTo>
                        <a:pt x="485" y="878"/>
                        <a:pt x="485" y="878"/>
                        <a:pt x="485" y="878"/>
                      </a:cubicBezTo>
                      <a:cubicBezTo>
                        <a:pt x="485" y="876"/>
                        <a:pt x="485" y="876"/>
                        <a:pt x="485" y="876"/>
                      </a:cubicBezTo>
                      <a:cubicBezTo>
                        <a:pt x="486" y="876"/>
                        <a:pt x="486" y="876"/>
                        <a:pt x="486" y="876"/>
                      </a:cubicBezTo>
                      <a:cubicBezTo>
                        <a:pt x="486" y="878"/>
                        <a:pt x="486" y="878"/>
                        <a:pt x="486" y="878"/>
                      </a:cubicBezTo>
                      <a:cubicBezTo>
                        <a:pt x="488" y="879"/>
                        <a:pt x="488" y="879"/>
                        <a:pt x="488" y="879"/>
                      </a:cubicBezTo>
                      <a:cubicBezTo>
                        <a:pt x="489" y="877"/>
                        <a:pt x="489" y="877"/>
                        <a:pt x="489" y="877"/>
                      </a:cubicBezTo>
                      <a:cubicBezTo>
                        <a:pt x="490" y="874"/>
                        <a:pt x="490" y="874"/>
                        <a:pt x="490" y="874"/>
                      </a:cubicBezTo>
                      <a:cubicBezTo>
                        <a:pt x="491" y="874"/>
                        <a:pt x="491" y="874"/>
                        <a:pt x="491" y="874"/>
                      </a:cubicBezTo>
                      <a:cubicBezTo>
                        <a:pt x="493" y="877"/>
                        <a:pt x="493" y="877"/>
                        <a:pt x="493" y="877"/>
                      </a:cubicBezTo>
                      <a:cubicBezTo>
                        <a:pt x="494" y="878"/>
                        <a:pt x="494" y="878"/>
                        <a:pt x="494" y="878"/>
                      </a:cubicBezTo>
                      <a:cubicBezTo>
                        <a:pt x="496" y="874"/>
                        <a:pt x="496" y="874"/>
                        <a:pt x="496" y="874"/>
                      </a:cubicBezTo>
                      <a:cubicBezTo>
                        <a:pt x="497" y="874"/>
                        <a:pt x="497" y="874"/>
                        <a:pt x="497" y="874"/>
                      </a:cubicBezTo>
                      <a:cubicBezTo>
                        <a:pt x="498" y="875"/>
                        <a:pt x="498" y="875"/>
                        <a:pt x="498" y="875"/>
                      </a:cubicBezTo>
                      <a:cubicBezTo>
                        <a:pt x="500" y="876"/>
                        <a:pt x="500" y="876"/>
                        <a:pt x="500" y="876"/>
                      </a:cubicBezTo>
                      <a:cubicBezTo>
                        <a:pt x="502" y="876"/>
                        <a:pt x="502" y="876"/>
                        <a:pt x="502" y="876"/>
                      </a:cubicBezTo>
                      <a:cubicBezTo>
                        <a:pt x="503" y="873"/>
                        <a:pt x="503" y="873"/>
                        <a:pt x="503" y="873"/>
                      </a:cubicBezTo>
                      <a:cubicBezTo>
                        <a:pt x="504" y="872"/>
                        <a:pt x="504" y="872"/>
                        <a:pt x="504" y="872"/>
                      </a:cubicBezTo>
                      <a:cubicBezTo>
                        <a:pt x="507" y="872"/>
                        <a:pt x="507" y="872"/>
                        <a:pt x="507" y="872"/>
                      </a:cubicBezTo>
                      <a:cubicBezTo>
                        <a:pt x="510" y="870"/>
                        <a:pt x="510" y="870"/>
                        <a:pt x="510" y="870"/>
                      </a:cubicBezTo>
                      <a:cubicBezTo>
                        <a:pt x="512" y="870"/>
                        <a:pt x="512" y="870"/>
                        <a:pt x="512" y="870"/>
                      </a:cubicBezTo>
                      <a:cubicBezTo>
                        <a:pt x="513" y="873"/>
                        <a:pt x="513" y="873"/>
                        <a:pt x="513" y="873"/>
                      </a:cubicBezTo>
                      <a:cubicBezTo>
                        <a:pt x="515" y="873"/>
                        <a:pt x="515" y="873"/>
                        <a:pt x="515" y="873"/>
                      </a:cubicBezTo>
                      <a:cubicBezTo>
                        <a:pt x="516" y="870"/>
                        <a:pt x="516" y="870"/>
                        <a:pt x="516" y="870"/>
                      </a:cubicBezTo>
                      <a:cubicBezTo>
                        <a:pt x="518" y="867"/>
                        <a:pt x="518" y="867"/>
                        <a:pt x="518" y="867"/>
                      </a:cubicBezTo>
                      <a:cubicBezTo>
                        <a:pt x="521" y="867"/>
                        <a:pt x="521" y="867"/>
                        <a:pt x="521" y="867"/>
                      </a:cubicBezTo>
                      <a:cubicBezTo>
                        <a:pt x="522" y="865"/>
                        <a:pt x="522" y="865"/>
                        <a:pt x="522" y="865"/>
                      </a:cubicBezTo>
                      <a:cubicBezTo>
                        <a:pt x="525" y="864"/>
                        <a:pt x="525" y="864"/>
                        <a:pt x="525" y="864"/>
                      </a:cubicBezTo>
                      <a:cubicBezTo>
                        <a:pt x="527" y="863"/>
                        <a:pt x="527" y="863"/>
                        <a:pt x="527" y="863"/>
                      </a:cubicBezTo>
                      <a:cubicBezTo>
                        <a:pt x="527" y="861"/>
                        <a:pt x="527" y="861"/>
                        <a:pt x="527" y="861"/>
                      </a:cubicBezTo>
                      <a:cubicBezTo>
                        <a:pt x="526" y="858"/>
                        <a:pt x="526" y="858"/>
                        <a:pt x="526" y="858"/>
                      </a:cubicBezTo>
                      <a:cubicBezTo>
                        <a:pt x="526" y="856"/>
                        <a:pt x="526" y="856"/>
                        <a:pt x="526" y="856"/>
                      </a:cubicBezTo>
                      <a:cubicBezTo>
                        <a:pt x="528" y="855"/>
                        <a:pt x="528" y="855"/>
                        <a:pt x="528" y="855"/>
                      </a:cubicBezTo>
                      <a:cubicBezTo>
                        <a:pt x="530" y="857"/>
                        <a:pt x="530" y="857"/>
                        <a:pt x="530" y="857"/>
                      </a:cubicBezTo>
                      <a:cubicBezTo>
                        <a:pt x="531" y="859"/>
                        <a:pt x="531" y="859"/>
                        <a:pt x="531" y="859"/>
                      </a:cubicBezTo>
                      <a:cubicBezTo>
                        <a:pt x="532" y="860"/>
                        <a:pt x="532" y="860"/>
                        <a:pt x="532" y="860"/>
                      </a:cubicBezTo>
                      <a:cubicBezTo>
                        <a:pt x="536" y="857"/>
                        <a:pt x="536" y="857"/>
                        <a:pt x="536" y="857"/>
                      </a:cubicBezTo>
                      <a:cubicBezTo>
                        <a:pt x="536" y="854"/>
                        <a:pt x="536" y="854"/>
                        <a:pt x="536" y="854"/>
                      </a:cubicBezTo>
                      <a:cubicBezTo>
                        <a:pt x="534" y="852"/>
                        <a:pt x="534" y="852"/>
                        <a:pt x="534" y="852"/>
                      </a:cubicBezTo>
                      <a:cubicBezTo>
                        <a:pt x="535" y="851"/>
                        <a:pt x="535" y="851"/>
                        <a:pt x="535" y="851"/>
                      </a:cubicBezTo>
                      <a:cubicBezTo>
                        <a:pt x="537" y="850"/>
                        <a:pt x="537" y="850"/>
                        <a:pt x="537" y="850"/>
                      </a:cubicBezTo>
                      <a:cubicBezTo>
                        <a:pt x="538" y="852"/>
                        <a:pt x="538" y="852"/>
                        <a:pt x="538" y="852"/>
                      </a:cubicBezTo>
                      <a:cubicBezTo>
                        <a:pt x="540" y="853"/>
                        <a:pt x="540" y="853"/>
                        <a:pt x="540" y="853"/>
                      </a:cubicBezTo>
                      <a:cubicBezTo>
                        <a:pt x="541" y="850"/>
                        <a:pt x="541" y="850"/>
                        <a:pt x="541" y="850"/>
                      </a:cubicBezTo>
                      <a:cubicBezTo>
                        <a:pt x="541" y="847"/>
                        <a:pt x="541" y="847"/>
                        <a:pt x="541" y="847"/>
                      </a:cubicBezTo>
                      <a:cubicBezTo>
                        <a:pt x="541" y="844"/>
                        <a:pt x="541" y="844"/>
                        <a:pt x="541" y="844"/>
                      </a:cubicBezTo>
                      <a:cubicBezTo>
                        <a:pt x="542" y="844"/>
                        <a:pt x="542" y="844"/>
                        <a:pt x="542" y="844"/>
                      </a:cubicBezTo>
                      <a:cubicBezTo>
                        <a:pt x="543" y="845"/>
                        <a:pt x="543" y="845"/>
                        <a:pt x="543" y="845"/>
                      </a:cubicBezTo>
                      <a:cubicBezTo>
                        <a:pt x="545" y="847"/>
                        <a:pt x="545" y="847"/>
                        <a:pt x="545" y="847"/>
                      </a:cubicBezTo>
                      <a:cubicBezTo>
                        <a:pt x="547" y="845"/>
                        <a:pt x="547" y="845"/>
                        <a:pt x="547" y="845"/>
                      </a:cubicBezTo>
                      <a:cubicBezTo>
                        <a:pt x="548" y="844"/>
                        <a:pt x="548" y="844"/>
                        <a:pt x="548" y="844"/>
                      </a:cubicBezTo>
                      <a:cubicBezTo>
                        <a:pt x="550" y="844"/>
                        <a:pt x="550" y="844"/>
                        <a:pt x="550" y="844"/>
                      </a:cubicBezTo>
                      <a:cubicBezTo>
                        <a:pt x="550" y="841"/>
                        <a:pt x="550" y="841"/>
                        <a:pt x="550" y="841"/>
                      </a:cubicBezTo>
                      <a:cubicBezTo>
                        <a:pt x="550" y="839"/>
                        <a:pt x="550" y="839"/>
                        <a:pt x="550" y="839"/>
                      </a:cubicBezTo>
                      <a:cubicBezTo>
                        <a:pt x="551" y="838"/>
                        <a:pt x="551" y="838"/>
                        <a:pt x="551" y="838"/>
                      </a:cubicBezTo>
                      <a:cubicBezTo>
                        <a:pt x="552" y="839"/>
                        <a:pt x="552" y="839"/>
                        <a:pt x="552" y="839"/>
                      </a:cubicBezTo>
                      <a:cubicBezTo>
                        <a:pt x="553" y="840"/>
                        <a:pt x="553" y="840"/>
                        <a:pt x="553" y="840"/>
                      </a:cubicBezTo>
                      <a:cubicBezTo>
                        <a:pt x="556" y="839"/>
                        <a:pt x="556" y="839"/>
                        <a:pt x="556" y="839"/>
                      </a:cubicBezTo>
                      <a:cubicBezTo>
                        <a:pt x="558" y="838"/>
                        <a:pt x="558" y="838"/>
                        <a:pt x="558" y="838"/>
                      </a:cubicBezTo>
                      <a:cubicBezTo>
                        <a:pt x="558" y="835"/>
                        <a:pt x="558" y="835"/>
                        <a:pt x="558" y="835"/>
                      </a:cubicBezTo>
                      <a:cubicBezTo>
                        <a:pt x="557" y="834"/>
                        <a:pt x="557" y="834"/>
                        <a:pt x="557" y="834"/>
                      </a:cubicBezTo>
                      <a:cubicBezTo>
                        <a:pt x="556" y="832"/>
                        <a:pt x="556" y="832"/>
                        <a:pt x="556" y="832"/>
                      </a:cubicBezTo>
                      <a:cubicBezTo>
                        <a:pt x="557" y="831"/>
                        <a:pt x="557" y="831"/>
                        <a:pt x="557" y="831"/>
                      </a:cubicBezTo>
                      <a:cubicBezTo>
                        <a:pt x="560" y="831"/>
                        <a:pt x="560" y="831"/>
                        <a:pt x="560" y="831"/>
                      </a:cubicBezTo>
                      <a:cubicBezTo>
                        <a:pt x="562" y="832"/>
                        <a:pt x="562" y="832"/>
                        <a:pt x="562" y="832"/>
                      </a:cubicBezTo>
                      <a:cubicBezTo>
                        <a:pt x="562" y="831"/>
                        <a:pt x="562" y="831"/>
                        <a:pt x="562" y="831"/>
                      </a:cubicBezTo>
                      <a:cubicBezTo>
                        <a:pt x="563" y="828"/>
                        <a:pt x="563" y="828"/>
                        <a:pt x="563" y="828"/>
                      </a:cubicBezTo>
                      <a:cubicBezTo>
                        <a:pt x="565" y="829"/>
                        <a:pt x="565" y="829"/>
                        <a:pt x="565" y="829"/>
                      </a:cubicBezTo>
                      <a:cubicBezTo>
                        <a:pt x="566" y="831"/>
                        <a:pt x="566" y="831"/>
                        <a:pt x="566" y="831"/>
                      </a:cubicBezTo>
                      <a:cubicBezTo>
                        <a:pt x="568" y="831"/>
                        <a:pt x="568" y="831"/>
                        <a:pt x="568" y="831"/>
                      </a:cubicBezTo>
                      <a:cubicBezTo>
                        <a:pt x="569" y="830"/>
                        <a:pt x="569" y="830"/>
                        <a:pt x="569" y="830"/>
                      </a:cubicBezTo>
                      <a:cubicBezTo>
                        <a:pt x="568" y="828"/>
                        <a:pt x="568" y="828"/>
                        <a:pt x="568" y="828"/>
                      </a:cubicBezTo>
                      <a:cubicBezTo>
                        <a:pt x="567" y="827"/>
                        <a:pt x="567" y="827"/>
                        <a:pt x="567" y="827"/>
                      </a:cubicBezTo>
                      <a:cubicBezTo>
                        <a:pt x="567" y="825"/>
                        <a:pt x="567" y="825"/>
                        <a:pt x="567" y="825"/>
                      </a:cubicBezTo>
                      <a:cubicBezTo>
                        <a:pt x="569" y="822"/>
                        <a:pt x="569" y="822"/>
                        <a:pt x="569" y="822"/>
                      </a:cubicBezTo>
                      <a:cubicBezTo>
                        <a:pt x="571" y="823"/>
                        <a:pt x="571" y="823"/>
                        <a:pt x="571" y="823"/>
                      </a:cubicBezTo>
                      <a:cubicBezTo>
                        <a:pt x="575" y="822"/>
                        <a:pt x="575" y="822"/>
                        <a:pt x="575" y="822"/>
                      </a:cubicBezTo>
                      <a:cubicBezTo>
                        <a:pt x="578" y="820"/>
                        <a:pt x="578" y="820"/>
                        <a:pt x="578" y="820"/>
                      </a:cubicBezTo>
                      <a:cubicBezTo>
                        <a:pt x="580" y="816"/>
                        <a:pt x="580" y="816"/>
                        <a:pt x="580" y="816"/>
                      </a:cubicBezTo>
                      <a:cubicBezTo>
                        <a:pt x="580" y="815"/>
                        <a:pt x="580" y="815"/>
                        <a:pt x="580" y="815"/>
                      </a:cubicBezTo>
                      <a:cubicBezTo>
                        <a:pt x="575" y="817"/>
                        <a:pt x="575" y="817"/>
                        <a:pt x="575" y="817"/>
                      </a:cubicBezTo>
                      <a:cubicBezTo>
                        <a:pt x="571" y="816"/>
                        <a:pt x="571" y="816"/>
                        <a:pt x="571" y="816"/>
                      </a:cubicBezTo>
                      <a:cubicBezTo>
                        <a:pt x="570" y="815"/>
                        <a:pt x="570" y="815"/>
                        <a:pt x="570" y="815"/>
                      </a:cubicBezTo>
                      <a:cubicBezTo>
                        <a:pt x="565" y="815"/>
                        <a:pt x="565" y="815"/>
                        <a:pt x="565" y="815"/>
                      </a:cubicBezTo>
                      <a:cubicBezTo>
                        <a:pt x="562" y="815"/>
                        <a:pt x="562" y="815"/>
                        <a:pt x="562" y="815"/>
                      </a:cubicBezTo>
                      <a:cubicBezTo>
                        <a:pt x="558" y="814"/>
                        <a:pt x="558" y="814"/>
                        <a:pt x="558" y="814"/>
                      </a:cubicBezTo>
                      <a:cubicBezTo>
                        <a:pt x="554" y="812"/>
                        <a:pt x="554" y="812"/>
                        <a:pt x="554" y="812"/>
                      </a:cubicBezTo>
                      <a:cubicBezTo>
                        <a:pt x="549" y="811"/>
                        <a:pt x="549" y="811"/>
                        <a:pt x="549" y="811"/>
                      </a:cubicBezTo>
                      <a:cubicBezTo>
                        <a:pt x="544" y="806"/>
                        <a:pt x="544" y="806"/>
                        <a:pt x="544" y="806"/>
                      </a:cubicBezTo>
                      <a:cubicBezTo>
                        <a:pt x="543" y="804"/>
                        <a:pt x="543" y="804"/>
                        <a:pt x="543" y="804"/>
                      </a:cubicBezTo>
                      <a:cubicBezTo>
                        <a:pt x="541" y="804"/>
                        <a:pt x="541" y="804"/>
                        <a:pt x="541" y="804"/>
                      </a:cubicBezTo>
                      <a:cubicBezTo>
                        <a:pt x="539" y="807"/>
                        <a:pt x="539" y="807"/>
                        <a:pt x="539" y="807"/>
                      </a:cubicBezTo>
                      <a:cubicBezTo>
                        <a:pt x="538" y="806"/>
                        <a:pt x="538" y="806"/>
                        <a:pt x="538" y="806"/>
                      </a:cubicBezTo>
                      <a:cubicBezTo>
                        <a:pt x="539" y="804"/>
                        <a:pt x="539" y="804"/>
                        <a:pt x="539" y="804"/>
                      </a:cubicBezTo>
                      <a:cubicBezTo>
                        <a:pt x="539" y="802"/>
                        <a:pt x="539" y="802"/>
                        <a:pt x="539" y="802"/>
                      </a:cubicBezTo>
                      <a:cubicBezTo>
                        <a:pt x="537" y="804"/>
                        <a:pt x="537" y="804"/>
                        <a:pt x="537" y="804"/>
                      </a:cubicBezTo>
                      <a:cubicBezTo>
                        <a:pt x="532" y="809"/>
                        <a:pt x="532" y="809"/>
                        <a:pt x="532" y="809"/>
                      </a:cubicBezTo>
                      <a:cubicBezTo>
                        <a:pt x="529" y="810"/>
                        <a:pt x="529" y="810"/>
                        <a:pt x="529" y="810"/>
                      </a:cubicBezTo>
                      <a:cubicBezTo>
                        <a:pt x="524" y="810"/>
                        <a:pt x="524" y="810"/>
                        <a:pt x="524" y="810"/>
                      </a:cubicBezTo>
                      <a:cubicBezTo>
                        <a:pt x="522" y="811"/>
                        <a:pt x="522" y="811"/>
                        <a:pt x="522" y="811"/>
                      </a:cubicBezTo>
                      <a:cubicBezTo>
                        <a:pt x="521" y="810"/>
                        <a:pt x="521" y="810"/>
                        <a:pt x="521" y="810"/>
                      </a:cubicBezTo>
                      <a:cubicBezTo>
                        <a:pt x="519" y="809"/>
                        <a:pt x="519" y="809"/>
                        <a:pt x="519" y="809"/>
                      </a:cubicBezTo>
                      <a:cubicBezTo>
                        <a:pt x="519" y="809"/>
                        <a:pt x="517" y="810"/>
                        <a:pt x="517" y="810"/>
                      </a:cubicBezTo>
                      <a:cubicBezTo>
                        <a:pt x="516" y="810"/>
                        <a:pt x="514" y="810"/>
                        <a:pt x="514" y="810"/>
                      </a:cubicBezTo>
                      <a:cubicBezTo>
                        <a:pt x="510" y="815"/>
                        <a:pt x="510" y="815"/>
                        <a:pt x="510" y="815"/>
                      </a:cubicBezTo>
                      <a:cubicBezTo>
                        <a:pt x="508" y="818"/>
                        <a:pt x="508" y="818"/>
                        <a:pt x="508" y="818"/>
                      </a:cubicBezTo>
                      <a:cubicBezTo>
                        <a:pt x="507" y="815"/>
                        <a:pt x="507" y="815"/>
                        <a:pt x="507" y="815"/>
                      </a:cubicBezTo>
                      <a:cubicBezTo>
                        <a:pt x="505" y="814"/>
                        <a:pt x="505" y="814"/>
                        <a:pt x="505" y="814"/>
                      </a:cubicBezTo>
                      <a:cubicBezTo>
                        <a:pt x="499" y="814"/>
                        <a:pt x="499" y="814"/>
                        <a:pt x="499" y="814"/>
                      </a:cubicBezTo>
                      <a:cubicBezTo>
                        <a:pt x="497" y="812"/>
                        <a:pt x="497" y="812"/>
                        <a:pt x="497" y="812"/>
                      </a:cubicBezTo>
                      <a:cubicBezTo>
                        <a:pt x="495" y="813"/>
                        <a:pt x="495" y="813"/>
                        <a:pt x="495" y="813"/>
                      </a:cubicBezTo>
                      <a:cubicBezTo>
                        <a:pt x="494" y="812"/>
                        <a:pt x="494" y="812"/>
                        <a:pt x="494" y="812"/>
                      </a:cubicBezTo>
                      <a:cubicBezTo>
                        <a:pt x="496" y="809"/>
                        <a:pt x="496" y="809"/>
                        <a:pt x="496" y="809"/>
                      </a:cubicBezTo>
                      <a:cubicBezTo>
                        <a:pt x="499" y="809"/>
                        <a:pt x="499" y="809"/>
                        <a:pt x="499" y="809"/>
                      </a:cubicBezTo>
                      <a:cubicBezTo>
                        <a:pt x="501" y="811"/>
                        <a:pt x="501" y="811"/>
                        <a:pt x="501" y="811"/>
                      </a:cubicBezTo>
                      <a:cubicBezTo>
                        <a:pt x="503" y="812"/>
                        <a:pt x="503" y="812"/>
                        <a:pt x="503" y="812"/>
                      </a:cubicBezTo>
                      <a:cubicBezTo>
                        <a:pt x="506" y="810"/>
                        <a:pt x="506" y="810"/>
                        <a:pt x="506" y="810"/>
                      </a:cubicBezTo>
                      <a:cubicBezTo>
                        <a:pt x="510" y="810"/>
                        <a:pt x="510" y="810"/>
                        <a:pt x="510" y="810"/>
                      </a:cubicBezTo>
                      <a:cubicBezTo>
                        <a:pt x="513" y="807"/>
                        <a:pt x="513" y="807"/>
                        <a:pt x="513" y="807"/>
                      </a:cubicBezTo>
                      <a:cubicBezTo>
                        <a:pt x="516" y="806"/>
                        <a:pt x="516" y="806"/>
                        <a:pt x="516" y="806"/>
                      </a:cubicBezTo>
                      <a:cubicBezTo>
                        <a:pt x="519" y="807"/>
                        <a:pt x="519" y="807"/>
                        <a:pt x="519" y="807"/>
                      </a:cubicBezTo>
                      <a:cubicBezTo>
                        <a:pt x="522" y="806"/>
                        <a:pt x="522" y="806"/>
                        <a:pt x="522" y="806"/>
                      </a:cubicBezTo>
                      <a:cubicBezTo>
                        <a:pt x="523" y="804"/>
                        <a:pt x="523" y="804"/>
                        <a:pt x="523" y="804"/>
                      </a:cubicBezTo>
                      <a:cubicBezTo>
                        <a:pt x="522" y="802"/>
                        <a:pt x="522" y="802"/>
                        <a:pt x="522" y="802"/>
                      </a:cubicBezTo>
                      <a:cubicBezTo>
                        <a:pt x="521" y="802"/>
                        <a:pt x="521" y="802"/>
                        <a:pt x="521" y="802"/>
                      </a:cubicBezTo>
                      <a:cubicBezTo>
                        <a:pt x="520" y="801"/>
                        <a:pt x="520" y="801"/>
                        <a:pt x="520" y="801"/>
                      </a:cubicBezTo>
                      <a:cubicBezTo>
                        <a:pt x="518" y="800"/>
                        <a:pt x="518" y="800"/>
                        <a:pt x="518" y="800"/>
                      </a:cubicBezTo>
                      <a:cubicBezTo>
                        <a:pt x="515" y="801"/>
                        <a:pt x="515" y="801"/>
                        <a:pt x="515" y="801"/>
                      </a:cubicBezTo>
                      <a:cubicBezTo>
                        <a:pt x="513" y="800"/>
                        <a:pt x="513" y="800"/>
                        <a:pt x="513" y="800"/>
                      </a:cubicBezTo>
                      <a:cubicBezTo>
                        <a:pt x="507" y="800"/>
                        <a:pt x="507" y="800"/>
                        <a:pt x="507" y="800"/>
                      </a:cubicBezTo>
                      <a:cubicBezTo>
                        <a:pt x="504" y="801"/>
                        <a:pt x="504" y="801"/>
                        <a:pt x="504" y="801"/>
                      </a:cubicBezTo>
                      <a:cubicBezTo>
                        <a:pt x="501" y="801"/>
                        <a:pt x="501" y="801"/>
                        <a:pt x="501" y="801"/>
                      </a:cubicBezTo>
                      <a:cubicBezTo>
                        <a:pt x="497" y="800"/>
                        <a:pt x="497" y="800"/>
                        <a:pt x="497" y="800"/>
                      </a:cubicBezTo>
                      <a:cubicBezTo>
                        <a:pt x="496" y="798"/>
                        <a:pt x="496" y="798"/>
                        <a:pt x="496" y="798"/>
                      </a:cubicBezTo>
                      <a:cubicBezTo>
                        <a:pt x="494" y="797"/>
                        <a:pt x="494" y="797"/>
                        <a:pt x="494" y="797"/>
                      </a:cubicBezTo>
                      <a:cubicBezTo>
                        <a:pt x="491" y="798"/>
                        <a:pt x="491" y="798"/>
                        <a:pt x="491" y="798"/>
                      </a:cubicBezTo>
                      <a:cubicBezTo>
                        <a:pt x="487" y="798"/>
                        <a:pt x="487" y="798"/>
                        <a:pt x="487" y="798"/>
                      </a:cubicBezTo>
                      <a:cubicBezTo>
                        <a:pt x="481" y="802"/>
                        <a:pt x="481" y="802"/>
                        <a:pt x="481" y="802"/>
                      </a:cubicBezTo>
                      <a:cubicBezTo>
                        <a:pt x="480" y="801"/>
                        <a:pt x="480" y="801"/>
                        <a:pt x="480" y="801"/>
                      </a:cubicBezTo>
                      <a:cubicBezTo>
                        <a:pt x="481" y="798"/>
                        <a:pt x="481" y="798"/>
                        <a:pt x="481" y="798"/>
                      </a:cubicBezTo>
                      <a:cubicBezTo>
                        <a:pt x="484" y="795"/>
                        <a:pt x="484" y="795"/>
                        <a:pt x="484" y="795"/>
                      </a:cubicBezTo>
                      <a:cubicBezTo>
                        <a:pt x="486" y="795"/>
                        <a:pt x="486" y="795"/>
                        <a:pt x="486" y="795"/>
                      </a:cubicBezTo>
                      <a:cubicBezTo>
                        <a:pt x="489" y="795"/>
                        <a:pt x="489" y="795"/>
                        <a:pt x="489" y="795"/>
                      </a:cubicBezTo>
                      <a:cubicBezTo>
                        <a:pt x="496" y="792"/>
                        <a:pt x="496" y="792"/>
                        <a:pt x="496" y="792"/>
                      </a:cubicBezTo>
                      <a:cubicBezTo>
                        <a:pt x="498" y="790"/>
                        <a:pt x="498" y="790"/>
                        <a:pt x="498" y="790"/>
                      </a:cubicBezTo>
                      <a:cubicBezTo>
                        <a:pt x="498" y="787"/>
                        <a:pt x="498" y="787"/>
                        <a:pt x="498" y="787"/>
                      </a:cubicBezTo>
                      <a:cubicBezTo>
                        <a:pt x="499" y="785"/>
                        <a:pt x="499" y="785"/>
                        <a:pt x="499" y="785"/>
                      </a:cubicBezTo>
                      <a:cubicBezTo>
                        <a:pt x="501" y="785"/>
                        <a:pt x="501" y="785"/>
                        <a:pt x="501" y="785"/>
                      </a:cubicBezTo>
                      <a:cubicBezTo>
                        <a:pt x="502" y="784"/>
                        <a:pt x="502" y="784"/>
                        <a:pt x="502" y="784"/>
                      </a:cubicBezTo>
                      <a:cubicBezTo>
                        <a:pt x="504" y="782"/>
                        <a:pt x="504" y="782"/>
                        <a:pt x="504" y="782"/>
                      </a:cubicBezTo>
                      <a:cubicBezTo>
                        <a:pt x="504" y="779"/>
                        <a:pt x="504" y="779"/>
                        <a:pt x="504" y="779"/>
                      </a:cubicBezTo>
                      <a:cubicBezTo>
                        <a:pt x="502" y="778"/>
                        <a:pt x="502" y="778"/>
                        <a:pt x="502" y="778"/>
                      </a:cubicBezTo>
                      <a:cubicBezTo>
                        <a:pt x="499" y="777"/>
                        <a:pt x="499" y="777"/>
                        <a:pt x="499" y="777"/>
                      </a:cubicBezTo>
                      <a:cubicBezTo>
                        <a:pt x="498" y="775"/>
                        <a:pt x="498" y="775"/>
                        <a:pt x="498" y="775"/>
                      </a:cubicBezTo>
                      <a:cubicBezTo>
                        <a:pt x="501" y="773"/>
                        <a:pt x="501" y="773"/>
                        <a:pt x="501" y="773"/>
                      </a:cubicBezTo>
                      <a:cubicBezTo>
                        <a:pt x="502" y="774"/>
                        <a:pt x="502" y="774"/>
                        <a:pt x="502" y="774"/>
                      </a:cubicBezTo>
                      <a:cubicBezTo>
                        <a:pt x="503" y="775"/>
                        <a:pt x="503" y="775"/>
                        <a:pt x="503" y="775"/>
                      </a:cubicBezTo>
                      <a:cubicBezTo>
                        <a:pt x="505" y="775"/>
                        <a:pt x="505" y="775"/>
                        <a:pt x="505" y="775"/>
                      </a:cubicBezTo>
                      <a:cubicBezTo>
                        <a:pt x="506" y="774"/>
                        <a:pt x="506" y="774"/>
                        <a:pt x="506" y="774"/>
                      </a:cubicBezTo>
                      <a:cubicBezTo>
                        <a:pt x="506" y="772"/>
                        <a:pt x="506" y="772"/>
                        <a:pt x="506" y="772"/>
                      </a:cubicBezTo>
                      <a:cubicBezTo>
                        <a:pt x="505" y="771"/>
                        <a:pt x="505" y="771"/>
                        <a:pt x="505" y="771"/>
                      </a:cubicBezTo>
                      <a:cubicBezTo>
                        <a:pt x="505" y="766"/>
                        <a:pt x="505" y="766"/>
                        <a:pt x="505" y="766"/>
                      </a:cubicBezTo>
                      <a:cubicBezTo>
                        <a:pt x="507" y="767"/>
                        <a:pt x="507" y="767"/>
                        <a:pt x="507" y="767"/>
                      </a:cubicBezTo>
                      <a:cubicBezTo>
                        <a:pt x="508" y="769"/>
                        <a:pt x="508" y="769"/>
                        <a:pt x="508" y="769"/>
                      </a:cubicBezTo>
                      <a:cubicBezTo>
                        <a:pt x="508" y="772"/>
                        <a:pt x="508" y="772"/>
                        <a:pt x="508" y="772"/>
                      </a:cubicBezTo>
                      <a:cubicBezTo>
                        <a:pt x="510" y="776"/>
                        <a:pt x="510" y="776"/>
                        <a:pt x="510" y="776"/>
                      </a:cubicBezTo>
                      <a:cubicBezTo>
                        <a:pt x="512" y="778"/>
                        <a:pt x="512" y="778"/>
                        <a:pt x="512" y="778"/>
                      </a:cubicBezTo>
                      <a:cubicBezTo>
                        <a:pt x="515" y="776"/>
                        <a:pt x="515" y="776"/>
                        <a:pt x="515" y="776"/>
                      </a:cubicBezTo>
                      <a:cubicBezTo>
                        <a:pt x="520" y="776"/>
                        <a:pt x="520" y="776"/>
                        <a:pt x="520" y="776"/>
                      </a:cubicBezTo>
                      <a:cubicBezTo>
                        <a:pt x="529" y="771"/>
                        <a:pt x="529" y="771"/>
                        <a:pt x="529" y="771"/>
                      </a:cubicBezTo>
                      <a:cubicBezTo>
                        <a:pt x="531" y="771"/>
                        <a:pt x="531" y="771"/>
                        <a:pt x="531" y="771"/>
                      </a:cubicBezTo>
                      <a:cubicBezTo>
                        <a:pt x="533" y="769"/>
                        <a:pt x="533" y="769"/>
                        <a:pt x="533" y="769"/>
                      </a:cubicBezTo>
                      <a:cubicBezTo>
                        <a:pt x="535" y="767"/>
                        <a:pt x="535" y="767"/>
                        <a:pt x="535" y="767"/>
                      </a:cubicBezTo>
                      <a:cubicBezTo>
                        <a:pt x="538" y="766"/>
                        <a:pt x="538" y="766"/>
                        <a:pt x="538" y="766"/>
                      </a:cubicBezTo>
                      <a:cubicBezTo>
                        <a:pt x="539" y="762"/>
                        <a:pt x="539" y="762"/>
                        <a:pt x="539" y="762"/>
                      </a:cubicBezTo>
                      <a:cubicBezTo>
                        <a:pt x="537" y="758"/>
                        <a:pt x="537" y="758"/>
                        <a:pt x="537" y="758"/>
                      </a:cubicBezTo>
                      <a:cubicBezTo>
                        <a:pt x="536" y="755"/>
                        <a:pt x="536" y="755"/>
                        <a:pt x="536" y="755"/>
                      </a:cubicBezTo>
                      <a:cubicBezTo>
                        <a:pt x="535" y="755"/>
                        <a:pt x="535" y="755"/>
                        <a:pt x="535" y="755"/>
                      </a:cubicBezTo>
                      <a:cubicBezTo>
                        <a:pt x="531" y="753"/>
                        <a:pt x="531" y="753"/>
                        <a:pt x="531" y="753"/>
                      </a:cubicBezTo>
                      <a:cubicBezTo>
                        <a:pt x="523" y="750"/>
                        <a:pt x="523" y="750"/>
                        <a:pt x="523" y="750"/>
                      </a:cubicBezTo>
                      <a:cubicBezTo>
                        <a:pt x="522" y="750"/>
                        <a:pt x="522" y="750"/>
                        <a:pt x="522" y="750"/>
                      </a:cubicBezTo>
                      <a:cubicBezTo>
                        <a:pt x="518" y="752"/>
                        <a:pt x="518" y="752"/>
                        <a:pt x="518" y="752"/>
                      </a:cubicBezTo>
                      <a:cubicBezTo>
                        <a:pt x="517" y="750"/>
                        <a:pt x="517" y="750"/>
                        <a:pt x="517" y="750"/>
                      </a:cubicBezTo>
                      <a:cubicBezTo>
                        <a:pt x="517" y="747"/>
                        <a:pt x="517" y="747"/>
                        <a:pt x="517" y="747"/>
                      </a:cubicBezTo>
                      <a:cubicBezTo>
                        <a:pt x="516" y="746"/>
                        <a:pt x="516" y="746"/>
                        <a:pt x="516" y="746"/>
                      </a:cubicBezTo>
                      <a:cubicBezTo>
                        <a:pt x="512" y="747"/>
                        <a:pt x="512" y="747"/>
                        <a:pt x="512" y="747"/>
                      </a:cubicBezTo>
                      <a:cubicBezTo>
                        <a:pt x="510" y="747"/>
                        <a:pt x="510" y="747"/>
                        <a:pt x="510" y="747"/>
                      </a:cubicBezTo>
                      <a:cubicBezTo>
                        <a:pt x="507" y="751"/>
                        <a:pt x="507" y="751"/>
                        <a:pt x="507" y="751"/>
                      </a:cubicBezTo>
                      <a:cubicBezTo>
                        <a:pt x="505" y="751"/>
                        <a:pt x="505" y="751"/>
                        <a:pt x="505" y="751"/>
                      </a:cubicBezTo>
                      <a:cubicBezTo>
                        <a:pt x="502" y="749"/>
                        <a:pt x="502" y="749"/>
                        <a:pt x="502" y="749"/>
                      </a:cubicBezTo>
                      <a:cubicBezTo>
                        <a:pt x="502" y="747"/>
                        <a:pt x="502" y="747"/>
                        <a:pt x="502" y="747"/>
                      </a:cubicBezTo>
                      <a:cubicBezTo>
                        <a:pt x="504" y="749"/>
                        <a:pt x="504" y="749"/>
                        <a:pt x="504" y="749"/>
                      </a:cubicBezTo>
                      <a:cubicBezTo>
                        <a:pt x="507" y="747"/>
                        <a:pt x="507" y="747"/>
                        <a:pt x="507" y="747"/>
                      </a:cubicBezTo>
                      <a:cubicBezTo>
                        <a:pt x="508" y="745"/>
                        <a:pt x="508" y="745"/>
                        <a:pt x="508" y="745"/>
                      </a:cubicBezTo>
                      <a:cubicBezTo>
                        <a:pt x="512" y="746"/>
                        <a:pt x="512" y="746"/>
                        <a:pt x="512" y="746"/>
                      </a:cubicBezTo>
                      <a:cubicBezTo>
                        <a:pt x="513" y="744"/>
                        <a:pt x="513" y="744"/>
                        <a:pt x="513" y="744"/>
                      </a:cubicBezTo>
                      <a:cubicBezTo>
                        <a:pt x="511" y="741"/>
                        <a:pt x="511" y="741"/>
                        <a:pt x="511" y="741"/>
                      </a:cubicBezTo>
                      <a:cubicBezTo>
                        <a:pt x="509" y="737"/>
                        <a:pt x="509" y="737"/>
                        <a:pt x="509" y="737"/>
                      </a:cubicBezTo>
                      <a:cubicBezTo>
                        <a:pt x="507" y="735"/>
                        <a:pt x="507" y="735"/>
                        <a:pt x="507" y="735"/>
                      </a:cubicBezTo>
                      <a:cubicBezTo>
                        <a:pt x="504" y="735"/>
                        <a:pt x="504" y="735"/>
                        <a:pt x="504" y="735"/>
                      </a:cubicBezTo>
                      <a:cubicBezTo>
                        <a:pt x="505" y="733"/>
                        <a:pt x="505" y="733"/>
                        <a:pt x="505" y="733"/>
                      </a:cubicBezTo>
                      <a:cubicBezTo>
                        <a:pt x="509" y="731"/>
                        <a:pt x="509" y="731"/>
                        <a:pt x="509" y="731"/>
                      </a:cubicBezTo>
                      <a:cubicBezTo>
                        <a:pt x="509" y="730"/>
                        <a:pt x="509" y="730"/>
                        <a:pt x="509" y="730"/>
                      </a:cubicBezTo>
                      <a:cubicBezTo>
                        <a:pt x="508" y="726"/>
                        <a:pt x="508" y="726"/>
                        <a:pt x="508" y="726"/>
                      </a:cubicBezTo>
                      <a:cubicBezTo>
                        <a:pt x="509" y="724"/>
                        <a:pt x="509" y="724"/>
                        <a:pt x="509" y="724"/>
                      </a:cubicBezTo>
                      <a:cubicBezTo>
                        <a:pt x="511" y="727"/>
                        <a:pt x="511" y="727"/>
                        <a:pt x="511" y="727"/>
                      </a:cubicBezTo>
                      <a:cubicBezTo>
                        <a:pt x="512" y="731"/>
                        <a:pt x="512" y="731"/>
                        <a:pt x="512" y="731"/>
                      </a:cubicBezTo>
                      <a:cubicBezTo>
                        <a:pt x="514" y="734"/>
                        <a:pt x="514" y="734"/>
                        <a:pt x="514" y="734"/>
                      </a:cubicBezTo>
                      <a:cubicBezTo>
                        <a:pt x="514" y="736"/>
                        <a:pt x="514" y="736"/>
                        <a:pt x="514" y="736"/>
                      </a:cubicBezTo>
                      <a:cubicBezTo>
                        <a:pt x="518" y="740"/>
                        <a:pt x="518" y="740"/>
                        <a:pt x="518" y="740"/>
                      </a:cubicBezTo>
                      <a:cubicBezTo>
                        <a:pt x="518" y="742"/>
                        <a:pt x="518" y="742"/>
                        <a:pt x="518" y="742"/>
                      </a:cubicBezTo>
                      <a:cubicBezTo>
                        <a:pt x="520" y="746"/>
                        <a:pt x="520" y="746"/>
                        <a:pt x="520" y="746"/>
                      </a:cubicBezTo>
                      <a:cubicBezTo>
                        <a:pt x="522" y="747"/>
                        <a:pt x="522" y="747"/>
                        <a:pt x="522" y="747"/>
                      </a:cubicBezTo>
                      <a:cubicBezTo>
                        <a:pt x="524" y="746"/>
                        <a:pt x="524" y="746"/>
                        <a:pt x="524" y="746"/>
                      </a:cubicBezTo>
                      <a:cubicBezTo>
                        <a:pt x="525" y="745"/>
                        <a:pt x="525" y="745"/>
                        <a:pt x="525" y="745"/>
                      </a:cubicBezTo>
                      <a:cubicBezTo>
                        <a:pt x="528" y="746"/>
                        <a:pt x="528" y="746"/>
                        <a:pt x="528" y="746"/>
                      </a:cubicBezTo>
                      <a:cubicBezTo>
                        <a:pt x="532" y="746"/>
                        <a:pt x="532" y="746"/>
                        <a:pt x="532" y="746"/>
                      </a:cubicBezTo>
                      <a:cubicBezTo>
                        <a:pt x="534" y="744"/>
                        <a:pt x="534" y="744"/>
                        <a:pt x="534" y="744"/>
                      </a:cubicBezTo>
                      <a:cubicBezTo>
                        <a:pt x="535" y="746"/>
                        <a:pt x="535" y="746"/>
                        <a:pt x="535" y="746"/>
                      </a:cubicBezTo>
                      <a:cubicBezTo>
                        <a:pt x="536" y="749"/>
                        <a:pt x="536" y="749"/>
                        <a:pt x="536" y="749"/>
                      </a:cubicBezTo>
                      <a:cubicBezTo>
                        <a:pt x="542" y="759"/>
                        <a:pt x="542" y="759"/>
                        <a:pt x="542" y="759"/>
                      </a:cubicBezTo>
                      <a:cubicBezTo>
                        <a:pt x="544" y="761"/>
                        <a:pt x="544" y="761"/>
                        <a:pt x="544" y="761"/>
                      </a:cubicBezTo>
                      <a:cubicBezTo>
                        <a:pt x="545" y="759"/>
                        <a:pt x="545" y="759"/>
                        <a:pt x="545" y="759"/>
                      </a:cubicBezTo>
                      <a:cubicBezTo>
                        <a:pt x="549" y="758"/>
                        <a:pt x="549" y="758"/>
                        <a:pt x="549" y="758"/>
                      </a:cubicBezTo>
                      <a:cubicBezTo>
                        <a:pt x="550" y="758"/>
                        <a:pt x="550" y="758"/>
                        <a:pt x="550" y="758"/>
                      </a:cubicBezTo>
                      <a:cubicBezTo>
                        <a:pt x="551" y="760"/>
                        <a:pt x="551" y="760"/>
                        <a:pt x="551" y="760"/>
                      </a:cubicBezTo>
                      <a:cubicBezTo>
                        <a:pt x="549" y="763"/>
                        <a:pt x="549" y="763"/>
                        <a:pt x="549" y="763"/>
                      </a:cubicBezTo>
                      <a:cubicBezTo>
                        <a:pt x="549" y="767"/>
                        <a:pt x="549" y="767"/>
                        <a:pt x="549" y="767"/>
                      </a:cubicBezTo>
                      <a:cubicBezTo>
                        <a:pt x="549" y="772"/>
                        <a:pt x="549" y="772"/>
                        <a:pt x="549" y="772"/>
                      </a:cubicBezTo>
                      <a:cubicBezTo>
                        <a:pt x="551" y="775"/>
                        <a:pt x="551" y="775"/>
                        <a:pt x="551" y="775"/>
                      </a:cubicBezTo>
                      <a:cubicBezTo>
                        <a:pt x="553" y="778"/>
                        <a:pt x="553" y="778"/>
                        <a:pt x="553" y="778"/>
                      </a:cubicBezTo>
                      <a:cubicBezTo>
                        <a:pt x="554" y="785"/>
                        <a:pt x="554" y="785"/>
                        <a:pt x="554" y="785"/>
                      </a:cubicBezTo>
                      <a:cubicBezTo>
                        <a:pt x="556" y="788"/>
                        <a:pt x="556" y="788"/>
                        <a:pt x="556" y="788"/>
                      </a:cubicBezTo>
                      <a:cubicBezTo>
                        <a:pt x="558" y="791"/>
                        <a:pt x="558" y="791"/>
                        <a:pt x="558" y="791"/>
                      </a:cubicBezTo>
                      <a:cubicBezTo>
                        <a:pt x="561" y="797"/>
                        <a:pt x="561" y="797"/>
                        <a:pt x="561" y="797"/>
                      </a:cubicBezTo>
                      <a:cubicBezTo>
                        <a:pt x="565" y="802"/>
                        <a:pt x="565" y="802"/>
                        <a:pt x="565" y="802"/>
                      </a:cubicBezTo>
                      <a:cubicBezTo>
                        <a:pt x="567" y="804"/>
                        <a:pt x="567" y="804"/>
                        <a:pt x="567" y="804"/>
                      </a:cubicBezTo>
                      <a:cubicBezTo>
                        <a:pt x="569" y="803"/>
                        <a:pt x="569" y="803"/>
                        <a:pt x="569" y="803"/>
                      </a:cubicBezTo>
                      <a:cubicBezTo>
                        <a:pt x="572" y="802"/>
                        <a:pt x="572" y="802"/>
                        <a:pt x="572" y="802"/>
                      </a:cubicBezTo>
                      <a:cubicBezTo>
                        <a:pt x="574" y="802"/>
                        <a:pt x="574" y="802"/>
                        <a:pt x="574" y="802"/>
                      </a:cubicBezTo>
                      <a:cubicBezTo>
                        <a:pt x="575" y="801"/>
                        <a:pt x="575" y="801"/>
                        <a:pt x="575" y="801"/>
                      </a:cubicBezTo>
                      <a:cubicBezTo>
                        <a:pt x="575" y="799"/>
                        <a:pt x="575" y="799"/>
                        <a:pt x="575" y="799"/>
                      </a:cubicBezTo>
                      <a:cubicBezTo>
                        <a:pt x="575" y="794"/>
                        <a:pt x="575" y="794"/>
                        <a:pt x="575" y="794"/>
                      </a:cubicBezTo>
                      <a:cubicBezTo>
                        <a:pt x="575" y="788"/>
                        <a:pt x="575" y="788"/>
                        <a:pt x="575" y="788"/>
                      </a:cubicBezTo>
                      <a:cubicBezTo>
                        <a:pt x="576" y="784"/>
                        <a:pt x="576" y="784"/>
                        <a:pt x="576" y="784"/>
                      </a:cubicBezTo>
                      <a:cubicBezTo>
                        <a:pt x="577" y="782"/>
                        <a:pt x="577" y="782"/>
                        <a:pt x="577" y="782"/>
                      </a:cubicBezTo>
                      <a:cubicBezTo>
                        <a:pt x="578" y="782"/>
                        <a:pt x="578" y="782"/>
                        <a:pt x="578" y="782"/>
                      </a:cubicBezTo>
                      <a:cubicBezTo>
                        <a:pt x="579" y="783"/>
                        <a:pt x="579" y="783"/>
                        <a:pt x="579" y="783"/>
                      </a:cubicBezTo>
                      <a:cubicBezTo>
                        <a:pt x="578" y="787"/>
                        <a:pt x="578" y="787"/>
                        <a:pt x="578" y="787"/>
                      </a:cubicBezTo>
                      <a:cubicBezTo>
                        <a:pt x="578" y="790"/>
                        <a:pt x="578" y="790"/>
                        <a:pt x="578" y="790"/>
                      </a:cubicBezTo>
                      <a:cubicBezTo>
                        <a:pt x="579" y="794"/>
                        <a:pt x="579" y="794"/>
                        <a:pt x="579" y="794"/>
                      </a:cubicBezTo>
                      <a:cubicBezTo>
                        <a:pt x="578" y="797"/>
                        <a:pt x="578" y="797"/>
                        <a:pt x="578" y="797"/>
                      </a:cubicBezTo>
                      <a:cubicBezTo>
                        <a:pt x="578" y="800"/>
                        <a:pt x="578" y="800"/>
                        <a:pt x="578" y="800"/>
                      </a:cubicBezTo>
                      <a:cubicBezTo>
                        <a:pt x="579" y="801"/>
                        <a:pt x="579" y="801"/>
                        <a:pt x="579" y="801"/>
                      </a:cubicBezTo>
                      <a:cubicBezTo>
                        <a:pt x="581" y="799"/>
                        <a:pt x="581" y="799"/>
                        <a:pt x="581" y="799"/>
                      </a:cubicBezTo>
                      <a:cubicBezTo>
                        <a:pt x="583" y="798"/>
                        <a:pt x="583" y="798"/>
                        <a:pt x="583" y="798"/>
                      </a:cubicBezTo>
                      <a:cubicBezTo>
                        <a:pt x="584" y="800"/>
                        <a:pt x="584" y="800"/>
                        <a:pt x="584" y="800"/>
                      </a:cubicBezTo>
                      <a:cubicBezTo>
                        <a:pt x="585" y="802"/>
                        <a:pt x="585" y="802"/>
                        <a:pt x="585" y="802"/>
                      </a:cubicBezTo>
                      <a:cubicBezTo>
                        <a:pt x="584" y="804"/>
                        <a:pt x="584" y="804"/>
                        <a:pt x="584" y="804"/>
                      </a:cubicBezTo>
                      <a:cubicBezTo>
                        <a:pt x="585" y="805"/>
                        <a:pt x="585" y="805"/>
                        <a:pt x="585" y="805"/>
                      </a:cubicBezTo>
                      <a:cubicBezTo>
                        <a:pt x="586" y="805"/>
                        <a:pt x="586" y="805"/>
                        <a:pt x="586" y="805"/>
                      </a:cubicBezTo>
                      <a:cubicBezTo>
                        <a:pt x="588" y="805"/>
                        <a:pt x="588" y="805"/>
                        <a:pt x="588" y="805"/>
                      </a:cubicBezTo>
                      <a:cubicBezTo>
                        <a:pt x="590" y="803"/>
                        <a:pt x="590" y="803"/>
                        <a:pt x="590" y="803"/>
                      </a:cubicBezTo>
                      <a:cubicBezTo>
                        <a:pt x="590" y="800"/>
                        <a:pt x="590" y="800"/>
                        <a:pt x="590" y="800"/>
                      </a:cubicBezTo>
                      <a:cubicBezTo>
                        <a:pt x="590" y="798"/>
                        <a:pt x="590" y="798"/>
                        <a:pt x="590" y="798"/>
                      </a:cubicBezTo>
                      <a:cubicBezTo>
                        <a:pt x="590" y="791"/>
                        <a:pt x="590" y="791"/>
                        <a:pt x="590" y="791"/>
                      </a:cubicBezTo>
                      <a:cubicBezTo>
                        <a:pt x="591" y="788"/>
                        <a:pt x="591" y="788"/>
                        <a:pt x="591" y="788"/>
                      </a:cubicBezTo>
                      <a:cubicBezTo>
                        <a:pt x="591" y="784"/>
                        <a:pt x="591" y="784"/>
                        <a:pt x="591" y="784"/>
                      </a:cubicBezTo>
                      <a:cubicBezTo>
                        <a:pt x="591" y="783"/>
                        <a:pt x="591" y="783"/>
                        <a:pt x="591" y="783"/>
                      </a:cubicBezTo>
                      <a:cubicBezTo>
                        <a:pt x="590" y="780"/>
                        <a:pt x="590" y="780"/>
                        <a:pt x="590" y="780"/>
                      </a:cubicBezTo>
                      <a:cubicBezTo>
                        <a:pt x="589" y="780"/>
                        <a:pt x="589" y="780"/>
                        <a:pt x="589" y="780"/>
                      </a:cubicBezTo>
                      <a:cubicBezTo>
                        <a:pt x="590" y="777"/>
                        <a:pt x="590" y="777"/>
                        <a:pt x="590" y="777"/>
                      </a:cubicBezTo>
                      <a:cubicBezTo>
                        <a:pt x="590" y="775"/>
                        <a:pt x="590" y="775"/>
                        <a:pt x="590" y="775"/>
                      </a:cubicBezTo>
                      <a:cubicBezTo>
                        <a:pt x="589" y="774"/>
                        <a:pt x="589" y="774"/>
                        <a:pt x="589" y="774"/>
                      </a:cubicBezTo>
                      <a:cubicBezTo>
                        <a:pt x="586" y="776"/>
                        <a:pt x="586" y="776"/>
                        <a:pt x="586" y="776"/>
                      </a:cubicBezTo>
                      <a:cubicBezTo>
                        <a:pt x="586" y="774"/>
                        <a:pt x="586" y="774"/>
                        <a:pt x="586" y="774"/>
                      </a:cubicBezTo>
                      <a:cubicBezTo>
                        <a:pt x="587" y="772"/>
                        <a:pt x="587" y="772"/>
                        <a:pt x="587" y="772"/>
                      </a:cubicBezTo>
                      <a:cubicBezTo>
                        <a:pt x="590" y="772"/>
                        <a:pt x="590" y="772"/>
                        <a:pt x="590" y="772"/>
                      </a:cubicBezTo>
                      <a:cubicBezTo>
                        <a:pt x="591" y="770"/>
                        <a:pt x="591" y="770"/>
                        <a:pt x="591" y="770"/>
                      </a:cubicBezTo>
                      <a:cubicBezTo>
                        <a:pt x="592" y="766"/>
                        <a:pt x="592" y="766"/>
                        <a:pt x="592" y="766"/>
                      </a:cubicBezTo>
                      <a:cubicBezTo>
                        <a:pt x="591" y="764"/>
                        <a:pt x="591" y="764"/>
                        <a:pt x="591" y="764"/>
                      </a:cubicBezTo>
                      <a:cubicBezTo>
                        <a:pt x="589" y="765"/>
                        <a:pt x="589" y="765"/>
                        <a:pt x="589" y="765"/>
                      </a:cubicBezTo>
                      <a:cubicBezTo>
                        <a:pt x="588" y="763"/>
                        <a:pt x="588" y="763"/>
                        <a:pt x="588" y="763"/>
                      </a:cubicBezTo>
                      <a:cubicBezTo>
                        <a:pt x="590" y="760"/>
                        <a:pt x="590" y="760"/>
                        <a:pt x="590" y="760"/>
                      </a:cubicBezTo>
                      <a:cubicBezTo>
                        <a:pt x="591" y="756"/>
                        <a:pt x="591" y="756"/>
                        <a:pt x="591" y="756"/>
                      </a:cubicBezTo>
                      <a:cubicBezTo>
                        <a:pt x="591" y="754"/>
                        <a:pt x="591" y="754"/>
                        <a:pt x="591" y="754"/>
                      </a:cubicBezTo>
                      <a:cubicBezTo>
                        <a:pt x="590" y="755"/>
                        <a:pt x="590" y="755"/>
                        <a:pt x="590" y="755"/>
                      </a:cubicBezTo>
                      <a:cubicBezTo>
                        <a:pt x="587" y="756"/>
                        <a:pt x="587" y="756"/>
                        <a:pt x="587" y="756"/>
                      </a:cubicBezTo>
                      <a:cubicBezTo>
                        <a:pt x="585" y="761"/>
                        <a:pt x="585" y="761"/>
                        <a:pt x="585" y="761"/>
                      </a:cubicBezTo>
                      <a:cubicBezTo>
                        <a:pt x="584" y="766"/>
                        <a:pt x="584" y="766"/>
                        <a:pt x="584" y="766"/>
                      </a:cubicBezTo>
                      <a:cubicBezTo>
                        <a:pt x="582" y="767"/>
                        <a:pt x="582" y="767"/>
                        <a:pt x="582" y="767"/>
                      </a:cubicBezTo>
                      <a:cubicBezTo>
                        <a:pt x="582" y="765"/>
                        <a:pt x="582" y="765"/>
                        <a:pt x="582" y="765"/>
                      </a:cubicBezTo>
                      <a:cubicBezTo>
                        <a:pt x="583" y="761"/>
                        <a:pt x="583" y="761"/>
                        <a:pt x="583" y="761"/>
                      </a:cubicBezTo>
                      <a:cubicBezTo>
                        <a:pt x="583" y="759"/>
                        <a:pt x="583" y="759"/>
                        <a:pt x="583" y="759"/>
                      </a:cubicBezTo>
                      <a:cubicBezTo>
                        <a:pt x="582" y="757"/>
                        <a:pt x="582" y="757"/>
                        <a:pt x="582" y="757"/>
                      </a:cubicBezTo>
                      <a:cubicBezTo>
                        <a:pt x="582" y="755"/>
                        <a:pt x="582" y="755"/>
                        <a:pt x="582" y="755"/>
                      </a:cubicBezTo>
                      <a:cubicBezTo>
                        <a:pt x="583" y="752"/>
                        <a:pt x="583" y="752"/>
                        <a:pt x="583" y="752"/>
                      </a:cubicBezTo>
                      <a:cubicBezTo>
                        <a:pt x="586" y="749"/>
                        <a:pt x="586" y="749"/>
                        <a:pt x="586" y="749"/>
                      </a:cubicBezTo>
                      <a:cubicBezTo>
                        <a:pt x="588" y="747"/>
                        <a:pt x="588" y="747"/>
                        <a:pt x="588" y="747"/>
                      </a:cubicBezTo>
                      <a:cubicBezTo>
                        <a:pt x="590" y="744"/>
                        <a:pt x="590" y="744"/>
                        <a:pt x="590" y="744"/>
                      </a:cubicBezTo>
                      <a:cubicBezTo>
                        <a:pt x="588" y="742"/>
                        <a:pt x="588" y="742"/>
                        <a:pt x="588" y="742"/>
                      </a:cubicBezTo>
                      <a:cubicBezTo>
                        <a:pt x="586" y="742"/>
                        <a:pt x="586" y="742"/>
                        <a:pt x="586" y="742"/>
                      </a:cubicBezTo>
                      <a:cubicBezTo>
                        <a:pt x="584" y="744"/>
                        <a:pt x="584" y="744"/>
                        <a:pt x="584" y="744"/>
                      </a:cubicBezTo>
                      <a:cubicBezTo>
                        <a:pt x="584" y="746"/>
                        <a:pt x="584" y="746"/>
                        <a:pt x="584" y="746"/>
                      </a:cubicBezTo>
                      <a:cubicBezTo>
                        <a:pt x="582" y="747"/>
                        <a:pt x="582" y="747"/>
                        <a:pt x="582" y="747"/>
                      </a:cubicBezTo>
                      <a:cubicBezTo>
                        <a:pt x="584" y="743"/>
                        <a:pt x="584" y="743"/>
                        <a:pt x="584" y="743"/>
                      </a:cubicBezTo>
                      <a:cubicBezTo>
                        <a:pt x="585" y="741"/>
                        <a:pt x="585" y="741"/>
                        <a:pt x="585" y="741"/>
                      </a:cubicBezTo>
                      <a:cubicBezTo>
                        <a:pt x="584" y="740"/>
                        <a:pt x="584" y="740"/>
                        <a:pt x="584" y="740"/>
                      </a:cubicBezTo>
                      <a:cubicBezTo>
                        <a:pt x="582" y="741"/>
                        <a:pt x="582" y="741"/>
                        <a:pt x="582" y="741"/>
                      </a:cubicBezTo>
                      <a:cubicBezTo>
                        <a:pt x="579" y="744"/>
                        <a:pt x="579" y="744"/>
                        <a:pt x="579" y="744"/>
                      </a:cubicBezTo>
                      <a:cubicBezTo>
                        <a:pt x="576" y="747"/>
                        <a:pt x="576" y="747"/>
                        <a:pt x="576" y="747"/>
                      </a:cubicBezTo>
                      <a:cubicBezTo>
                        <a:pt x="576" y="746"/>
                        <a:pt x="576" y="746"/>
                        <a:pt x="576" y="746"/>
                      </a:cubicBezTo>
                      <a:cubicBezTo>
                        <a:pt x="577" y="744"/>
                        <a:pt x="577" y="744"/>
                        <a:pt x="577" y="744"/>
                      </a:cubicBezTo>
                      <a:cubicBezTo>
                        <a:pt x="578" y="741"/>
                        <a:pt x="578" y="741"/>
                        <a:pt x="578" y="741"/>
                      </a:cubicBezTo>
                      <a:cubicBezTo>
                        <a:pt x="580" y="739"/>
                        <a:pt x="580" y="739"/>
                        <a:pt x="580" y="739"/>
                      </a:cubicBezTo>
                      <a:cubicBezTo>
                        <a:pt x="582" y="735"/>
                        <a:pt x="582" y="735"/>
                        <a:pt x="582" y="735"/>
                      </a:cubicBezTo>
                      <a:cubicBezTo>
                        <a:pt x="582" y="734"/>
                        <a:pt x="582" y="734"/>
                        <a:pt x="582" y="734"/>
                      </a:cubicBezTo>
                      <a:cubicBezTo>
                        <a:pt x="581" y="732"/>
                        <a:pt x="581" y="732"/>
                        <a:pt x="581" y="732"/>
                      </a:cubicBezTo>
                      <a:cubicBezTo>
                        <a:pt x="580" y="730"/>
                        <a:pt x="580" y="730"/>
                        <a:pt x="580" y="730"/>
                      </a:cubicBezTo>
                      <a:cubicBezTo>
                        <a:pt x="578" y="730"/>
                        <a:pt x="578" y="730"/>
                        <a:pt x="578" y="730"/>
                      </a:cubicBezTo>
                      <a:cubicBezTo>
                        <a:pt x="577" y="728"/>
                        <a:pt x="577" y="728"/>
                        <a:pt x="577" y="728"/>
                      </a:cubicBezTo>
                      <a:cubicBezTo>
                        <a:pt x="577" y="727"/>
                        <a:pt x="577" y="727"/>
                        <a:pt x="577" y="727"/>
                      </a:cubicBezTo>
                      <a:cubicBezTo>
                        <a:pt x="576" y="727"/>
                        <a:pt x="575" y="726"/>
                        <a:pt x="575" y="726"/>
                      </a:cubicBezTo>
                      <a:cubicBezTo>
                        <a:pt x="574" y="725"/>
                        <a:pt x="574" y="724"/>
                        <a:pt x="573" y="723"/>
                      </a:cubicBezTo>
                      <a:cubicBezTo>
                        <a:pt x="572" y="721"/>
                        <a:pt x="572" y="721"/>
                        <a:pt x="572" y="721"/>
                      </a:cubicBezTo>
                      <a:cubicBezTo>
                        <a:pt x="570" y="721"/>
                        <a:pt x="570" y="721"/>
                        <a:pt x="570" y="721"/>
                      </a:cubicBezTo>
                      <a:cubicBezTo>
                        <a:pt x="569" y="720"/>
                        <a:pt x="569" y="720"/>
                        <a:pt x="569" y="720"/>
                      </a:cubicBezTo>
                      <a:cubicBezTo>
                        <a:pt x="567" y="720"/>
                        <a:pt x="567" y="720"/>
                        <a:pt x="567" y="720"/>
                      </a:cubicBezTo>
                      <a:cubicBezTo>
                        <a:pt x="567" y="718"/>
                        <a:pt x="567" y="718"/>
                        <a:pt x="567" y="718"/>
                      </a:cubicBezTo>
                      <a:cubicBezTo>
                        <a:pt x="566" y="717"/>
                        <a:pt x="566" y="717"/>
                        <a:pt x="566" y="717"/>
                      </a:cubicBezTo>
                      <a:cubicBezTo>
                        <a:pt x="560" y="712"/>
                        <a:pt x="560" y="712"/>
                        <a:pt x="560" y="712"/>
                      </a:cubicBezTo>
                      <a:cubicBezTo>
                        <a:pt x="560" y="711"/>
                        <a:pt x="560" y="711"/>
                        <a:pt x="560" y="711"/>
                      </a:cubicBezTo>
                      <a:cubicBezTo>
                        <a:pt x="560" y="711"/>
                        <a:pt x="559" y="710"/>
                        <a:pt x="558" y="709"/>
                      </a:cubicBezTo>
                      <a:cubicBezTo>
                        <a:pt x="556" y="708"/>
                        <a:pt x="556" y="708"/>
                        <a:pt x="556" y="708"/>
                      </a:cubicBezTo>
                      <a:cubicBezTo>
                        <a:pt x="553" y="708"/>
                        <a:pt x="553" y="708"/>
                        <a:pt x="553" y="708"/>
                      </a:cubicBezTo>
                      <a:cubicBezTo>
                        <a:pt x="550" y="709"/>
                        <a:pt x="550" y="709"/>
                        <a:pt x="550" y="709"/>
                      </a:cubicBezTo>
                      <a:cubicBezTo>
                        <a:pt x="547" y="712"/>
                        <a:pt x="547" y="712"/>
                        <a:pt x="547" y="712"/>
                      </a:cubicBezTo>
                      <a:cubicBezTo>
                        <a:pt x="547" y="710"/>
                        <a:pt x="547" y="710"/>
                        <a:pt x="547" y="710"/>
                      </a:cubicBezTo>
                      <a:cubicBezTo>
                        <a:pt x="547" y="708"/>
                        <a:pt x="547" y="708"/>
                        <a:pt x="547" y="708"/>
                      </a:cubicBezTo>
                      <a:cubicBezTo>
                        <a:pt x="542" y="706"/>
                        <a:pt x="542" y="706"/>
                        <a:pt x="542" y="706"/>
                      </a:cubicBezTo>
                      <a:cubicBezTo>
                        <a:pt x="538" y="706"/>
                        <a:pt x="538" y="706"/>
                        <a:pt x="538" y="706"/>
                      </a:cubicBezTo>
                      <a:cubicBezTo>
                        <a:pt x="534" y="707"/>
                        <a:pt x="534" y="707"/>
                        <a:pt x="534" y="707"/>
                      </a:cubicBezTo>
                      <a:cubicBezTo>
                        <a:pt x="533" y="706"/>
                        <a:pt x="533" y="706"/>
                        <a:pt x="533" y="706"/>
                      </a:cubicBezTo>
                      <a:cubicBezTo>
                        <a:pt x="536" y="703"/>
                        <a:pt x="536" y="703"/>
                        <a:pt x="536" y="703"/>
                      </a:cubicBezTo>
                      <a:cubicBezTo>
                        <a:pt x="537" y="704"/>
                        <a:pt x="537" y="704"/>
                        <a:pt x="537" y="704"/>
                      </a:cubicBezTo>
                      <a:cubicBezTo>
                        <a:pt x="543" y="704"/>
                        <a:pt x="543" y="704"/>
                        <a:pt x="543" y="704"/>
                      </a:cubicBezTo>
                      <a:cubicBezTo>
                        <a:pt x="546" y="705"/>
                        <a:pt x="546" y="705"/>
                        <a:pt x="546" y="705"/>
                      </a:cubicBezTo>
                      <a:cubicBezTo>
                        <a:pt x="549" y="705"/>
                        <a:pt x="549" y="705"/>
                        <a:pt x="549" y="705"/>
                      </a:cubicBezTo>
                      <a:cubicBezTo>
                        <a:pt x="552" y="705"/>
                        <a:pt x="552" y="705"/>
                        <a:pt x="552" y="705"/>
                      </a:cubicBezTo>
                      <a:cubicBezTo>
                        <a:pt x="554" y="703"/>
                        <a:pt x="554" y="703"/>
                        <a:pt x="554" y="703"/>
                      </a:cubicBezTo>
                      <a:cubicBezTo>
                        <a:pt x="550" y="699"/>
                        <a:pt x="547" y="694"/>
                        <a:pt x="547" y="688"/>
                      </a:cubicBezTo>
                      <a:cubicBezTo>
                        <a:pt x="546" y="687"/>
                        <a:pt x="546" y="687"/>
                        <a:pt x="546" y="687"/>
                      </a:cubicBezTo>
                      <a:cubicBezTo>
                        <a:pt x="545" y="687"/>
                        <a:pt x="545" y="687"/>
                        <a:pt x="545" y="687"/>
                      </a:cubicBezTo>
                      <a:cubicBezTo>
                        <a:pt x="542" y="690"/>
                        <a:pt x="542" y="690"/>
                        <a:pt x="542" y="690"/>
                      </a:cubicBezTo>
                      <a:cubicBezTo>
                        <a:pt x="540" y="690"/>
                        <a:pt x="540" y="690"/>
                        <a:pt x="540" y="690"/>
                      </a:cubicBezTo>
                      <a:cubicBezTo>
                        <a:pt x="538" y="691"/>
                        <a:pt x="538" y="691"/>
                        <a:pt x="538" y="691"/>
                      </a:cubicBezTo>
                      <a:cubicBezTo>
                        <a:pt x="536" y="694"/>
                        <a:pt x="536" y="694"/>
                        <a:pt x="536" y="694"/>
                      </a:cubicBezTo>
                      <a:cubicBezTo>
                        <a:pt x="535" y="694"/>
                        <a:pt x="535" y="694"/>
                        <a:pt x="535" y="694"/>
                      </a:cubicBezTo>
                      <a:cubicBezTo>
                        <a:pt x="535" y="692"/>
                        <a:pt x="535" y="692"/>
                        <a:pt x="535" y="692"/>
                      </a:cubicBezTo>
                      <a:cubicBezTo>
                        <a:pt x="534" y="690"/>
                        <a:pt x="534" y="690"/>
                        <a:pt x="534" y="690"/>
                      </a:cubicBezTo>
                      <a:cubicBezTo>
                        <a:pt x="532" y="690"/>
                        <a:pt x="532" y="690"/>
                        <a:pt x="532" y="690"/>
                      </a:cubicBezTo>
                      <a:cubicBezTo>
                        <a:pt x="528" y="691"/>
                        <a:pt x="528" y="691"/>
                        <a:pt x="528" y="691"/>
                      </a:cubicBezTo>
                      <a:cubicBezTo>
                        <a:pt x="527" y="692"/>
                        <a:pt x="527" y="692"/>
                        <a:pt x="527" y="692"/>
                      </a:cubicBezTo>
                      <a:cubicBezTo>
                        <a:pt x="525" y="692"/>
                        <a:pt x="525" y="692"/>
                        <a:pt x="525" y="692"/>
                      </a:cubicBezTo>
                      <a:cubicBezTo>
                        <a:pt x="526" y="690"/>
                        <a:pt x="526" y="690"/>
                        <a:pt x="526" y="690"/>
                      </a:cubicBezTo>
                      <a:cubicBezTo>
                        <a:pt x="529" y="688"/>
                        <a:pt x="529" y="688"/>
                        <a:pt x="529" y="688"/>
                      </a:cubicBezTo>
                      <a:cubicBezTo>
                        <a:pt x="532" y="688"/>
                        <a:pt x="532" y="688"/>
                        <a:pt x="532" y="688"/>
                      </a:cubicBezTo>
                      <a:cubicBezTo>
                        <a:pt x="533" y="686"/>
                        <a:pt x="533" y="686"/>
                        <a:pt x="533" y="686"/>
                      </a:cubicBezTo>
                      <a:cubicBezTo>
                        <a:pt x="532" y="684"/>
                        <a:pt x="532" y="684"/>
                        <a:pt x="532" y="684"/>
                      </a:cubicBezTo>
                      <a:cubicBezTo>
                        <a:pt x="530" y="684"/>
                        <a:pt x="530" y="684"/>
                        <a:pt x="530" y="684"/>
                      </a:cubicBezTo>
                      <a:cubicBezTo>
                        <a:pt x="529" y="685"/>
                        <a:pt x="529" y="685"/>
                        <a:pt x="529" y="685"/>
                      </a:cubicBezTo>
                      <a:cubicBezTo>
                        <a:pt x="525" y="685"/>
                        <a:pt x="525" y="685"/>
                        <a:pt x="525" y="685"/>
                      </a:cubicBezTo>
                      <a:cubicBezTo>
                        <a:pt x="524" y="685"/>
                        <a:pt x="524" y="685"/>
                        <a:pt x="524" y="685"/>
                      </a:cubicBezTo>
                      <a:cubicBezTo>
                        <a:pt x="524" y="683"/>
                        <a:pt x="524" y="683"/>
                        <a:pt x="524" y="683"/>
                      </a:cubicBezTo>
                      <a:cubicBezTo>
                        <a:pt x="525" y="683"/>
                        <a:pt x="525" y="683"/>
                        <a:pt x="525" y="683"/>
                      </a:cubicBezTo>
                      <a:cubicBezTo>
                        <a:pt x="526" y="684"/>
                        <a:pt x="526" y="684"/>
                        <a:pt x="526" y="684"/>
                      </a:cubicBezTo>
                      <a:cubicBezTo>
                        <a:pt x="528" y="683"/>
                        <a:pt x="528" y="683"/>
                        <a:pt x="528" y="683"/>
                      </a:cubicBezTo>
                      <a:cubicBezTo>
                        <a:pt x="530" y="681"/>
                        <a:pt x="530" y="681"/>
                        <a:pt x="530" y="681"/>
                      </a:cubicBezTo>
                      <a:cubicBezTo>
                        <a:pt x="531" y="681"/>
                        <a:pt x="531" y="681"/>
                        <a:pt x="531" y="681"/>
                      </a:cubicBezTo>
                      <a:cubicBezTo>
                        <a:pt x="533" y="682"/>
                        <a:pt x="533" y="682"/>
                        <a:pt x="533" y="682"/>
                      </a:cubicBezTo>
                      <a:cubicBezTo>
                        <a:pt x="537" y="686"/>
                        <a:pt x="537" y="686"/>
                        <a:pt x="537" y="686"/>
                      </a:cubicBezTo>
                      <a:cubicBezTo>
                        <a:pt x="539" y="687"/>
                        <a:pt x="539" y="687"/>
                        <a:pt x="539" y="687"/>
                      </a:cubicBezTo>
                      <a:cubicBezTo>
                        <a:pt x="542" y="685"/>
                        <a:pt x="542" y="685"/>
                        <a:pt x="542" y="685"/>
                      </a:cubicBezTo>
                      <a:cubicBezTo>
                        <a:pt x="545" y="682"/>
                        <a:pt x="545" y="682"/>
                        <a:pt x="545" y="682"/>
                      </a:cubicBezTo>
                      <a:cubicBezTo>
                        <a:pt x="547" y="682"/>
                        <a:pt x="547" y="682"/>
                        <a:pt x="547" y="682"/>
                      </a:cubicBezTo>
                      <a:cubicBezTo>
                        <a:pt x="547" y="682"/>
                        <a:pt x="547" y="681"/>
                        <a:pt x="547" y="681"/>
                      </a:cubicBezTo>
                      <a:cubicBezTo>
                        <a:pt x="545" y="678"/>
                        <a:pt x="545" y="674"/>
                        <a:pt x="544" y="671"/>
                      </a:cubicBezTo>
                      <a:cubicBezTo>
                        <a:pt x="544" y="670"/>
                        <a:pt x="544" y="669"/>
                        <a:pt x="544" y="669"/>
                      </a:cubicBezTo>
                      <a:cubicBezTo>
                        <a:pt x="544" y="668"/>
                        <a:pt x="544" y="668"/>
                        <a:pt x="544" y="668"/>
                      </a:cubicBezTo>
                      <a:cubicBezTo>
                        <a:pt x="540" y="668"/>
                        <a:pt x="540" y="668"/>
                        <a:pt x="540" y="668"/>
                      </a:cubicBezTo>
                      <a:cubicBezTo>
                        <a:pt x="537" y="667"/>
                        <a:pt x="537" y="667"/>
                        <a:pt x="537" y="667"/>
                      </a:cubicBezTo>
                      <a:cubicBezTo>
                        <a:pt x="535" y="668"/>
                        <a:pt x="535" y="668"/>
                        <a:pt x="535" y="668"/>
                      </a:cubicBezTo>
                      <a:cubicBezTo>
                        <a:pt x="534" y="671"/>
                        <a:pt x="534" y="671"/>
                        <a:pt x="534" y="671"/>
                      </a:cubicBezTo>
                      <a:cubicBezTo>
                        <a:pt x="532" y="672"/>
                        <a:pt x="532" y="672"/>
                        <a:pt x="532" y="672"/>
                      </a:cubicBezTo>
                      <a:cubicBezTo>
                        <a:pt x="532" y="672"/>
                        <a:pt x="530" y="671"/>
                        <a:pt x="530" y="671"/>
                      </a:cubicBezTo>
                      <a:cubicBezTo>
                        <a:pt x="529" y="671"/>
                        <a:pt x="527" y="670"/>
                        <a:pt x="527" y="670"/>
                      </a:cubicBezTo>
                      <a:cubicBezTo>
                        <a:pt x="524" y="670"/>
                        <a:pt x="524" y="670"/>
                        <a:pt x="524" y="670"/>
                      </a:cubicBezTo>
                      <a:cubicBezTo>
                        <a:pt x="523" y="673"/>
                        <a:pt x="523" y="673"/>
                        <a:pt x="523" y="673"/>
                      </a:cubicBezTo>
                      <a:cubicBezTo>
                        <a:pt x="522" y="675"/>
                        <a:pt x="522" y="675"/>
                        <a:pt x="522" y="675"/>
                      </a:cubicBezTo>
                      <a:cubicBezTo>
                        <a:pt x="521" y="674"/>
                        <a:pt x="521" y="674"/>
                        <a:pt x="521" y="674"/>
                      </a:cubicBezTo>
                      <a:cubicBezTo>
                        <a:pt x="520" y="672"/>
                        <a:pt x="520" y="672"/>
                        <a:pt x="520" y="672"/>
                      </a:cubicBezTo>
                      <a:cubicBezTo>
                        <a:pt x="518" y="671"/>
                        <a:pt x="518" y="671"/>
                        <a:pt x="518" y="671"/>
                      </a:cubicBezTo>
                      <a:cubicBezTo>
                        <a:pt x="518" y="670"/>
                        <a:pt x="518" y="670"/>
                        <a:pt x="518" y="670"/>
                      </a:cubicBezTo>
                      <a:cubicBezTo>
                        <a:pt x="520" y="668"/>
                        <a:pt x="520" y="668"/>
                        <a:pt x="520" y="668"/>
                      </a:cubicBezTo>
                      <a:cubicBezTo>
                        <a:pt x="523" y="666"/>
                        <a:pt x="523" y="666"/>
                        <a:pt x="523" y="666"/>
                      </a:cubicBezTo>
                      <a:cubicBezTo>
                        <a:pt x="526" y="667"/>
                        <a:pt x="526" y="667"/>
                        <a:pt x="526" y="667"/>
                      </a:cubicBezTo>
                      <a:cubicBezTo>
                        <a:pt x="532" y="667"/>
                        <a:pt x="532" y="667"/>
                        <a:pt x="532" y="667"/>
                      </a:cubicBezTo>
                      <a:cubicBezTo>
                        <a:pt x="534" y="666"/>
                        <a:pt x="534" y="666"/>
                        <a:pt x="534" y="666"/>
                      </a:cubicBezTo>
                      <a:cubicBezTo>
                        <a:pt x="534" y="664"/>
                        <a:pt x="534" y="664"/>
                        <a:pt x="534" y="664"/>
                      </a:cubicBezTo>
                      <a:cubicBezTo>
                        <a:pt x="532" y="660"/>
                        <a:pt x="532" y="660"/>
                        <a:pt x="532" y="660"/>
                      </a:cubicBezTo>
                      <a:cubicBezTo>
                        <a:pt x="528" y="657"/>
                        <a:pt x="528" y="657"/>
                        <a:pt x="528" y="657"/>
                      </a:cubicBezTo>
                      <a:cubicBezTo>
                        <a:pt x="526" y="655"/>
                        <a:pt x="526" y="655"/>
                        <a:pt x="526" y="655"/>
                      </a:cubicBezTo>
                      <a:cubicBezTo>
                        <a:pt x="524" y="652"/>
                        <a:pt x="524" y="652"/>
                        <a:pt x="524" y="652"/>
                      </a:cubicBezTo>
                      <a:cubicBezTo>
                        <a:pt x="525" y="649"/>
                        <a:pt x="525" y="649"/>
                        <a:pt x="525" y="649"/>
                      </a:cubicBezTo>
                      <a:cubicBezTo>
                        <a:pt x="525" y="648"/>
                        <a:pt x="525" y="648"/>
                        <a:pt x="525" y="648"/>
                      </a:cubicBezTo>
                      <a:cubicBezTo>
                        <a:pt x="526" y="649"/>
                        <a:pt x="526" y="649"/>
                        <a:pt x="526" y="649"/>
                      </a:cubicBezTo>
                      <a:cubicBezTo>
                        <a:pt x="527" y="651"/>
                        <a:pt x="527" y="651"/>
                        <a:pt x="527" y="651"/>
                      </a:cubicBezTo>
                      <a:cubicBezTo>
                        <a:pt x="527" y="653"/>
                        <a:pt x="527" y="653"/>
                        <a:pt x="527" y="653"/>
                      </a:cubicBezTo>
                      <a:cubicBezTo>
                        <a:pt x="529" y="655"/>
                        <a:pt x="529" y="655"/>
                        <a:pt x="529" y="655"/>
                      </a:cubicBezTo>
                      <a:cubicBezTo>
                        <a:pt x="533" y="658"/>
                        <a:pt x="533" y="658"/>
                        <a:pt x="533" y="658"/>
                      </a:cubicBezTo>
                      <a:cubicBezTo>
                        <a:pt x="534" y="660"/>
                        <a:pt x="534" y="660"/>
                        <a:pt x="534" y="660"/>
                      </a:cubicBezTo>
                      <a:cubicBezTo>
                        <a:pt x="536" y="661"/>
                        <a:pt x="536" y="661"/>
                        <a:pt x="536" y="661"/>
                      </a:cubicBezTo>
                      <a:cubicBezTo>
                        <a:pt x="537" y="661"/>
                        <a:pt x="537" y="661"/>
                        <a:pt x="537" y="661"/>
                      </a:cubicBezTo>
                      <a:cubicBezTo>
                        <a:pt x="540" y="664"/>
                        <a:pt x="540" y="664"/>
                        <a:pt x="540" y="664"/>
                      </a:cubicBezTo>
                      <a:cubicBezTo>
                        <a:pt x="542" y="664"/>
                        <a:pt x="542" y="664"/>
                        <a:pt x="542" y="664"/>
                      </a:cubicBezTo>
                      <a:cubicBezTo>
                        <a:pt x="545" y="663"/>
                        <a:pt x="545" y="663"/>
                        <a:pt x="545" y="663"/>
                      </a:cubicBezTo>
                      <a:cubicBezTo>
                        <a:pt x="546" y="663"/>
                        <a:pt x="546" y="663"/>
                        <a:pt x="546" y="663"/>
                      </a:cubicBezTo>
                      <a:cubicBezTo>
                        <a:pt x="547" y="660"/>
                        <a:pt x="548" y="658"/>
                        <a:pt x="550" y="656"/>
                      </a:cubicBezTo>
                      <a:cubicBezTo>
                        <a:pt x="552" y="653"/>
                        <a:pt x="555" y="651"/>
                        <a:pt x="558" y="650"/>
                      </a:cubicBezTo>
                      <a:cubicBezTo>
                        <a:pt x="556" y="648"/>
                        <a:pt x="556" y="648"/>
                        <a:pt x="556" y="648"/>
                      </a:cubicBezTo>
                      <a:cubicBezTo>
                        <a:pt x="555" y="646"/>
                        <a:pt x="555" y="646"/>
                        <a:pt x="555" y="646"/>
                      </a:cubicBezTo>
                      <a:cubicBezTo>
                        <a:pt x="551" y="638"/>
                        <a:pt x="551" y="638"/>
                        <a:pt x="551" y="638"/>
                      </a:cubicBezTo>
                      <a:cubicBezTo>
                        <a:pt x="549" y="635"/>
                        <a:pt x="549" y="635"/>
                        <a:pt x="549" y="635"/>
                      </a:cubicBezTo>
                      <a:cubicBezTo>
                        <a:pt x="549" y="633"/>
                        <a:pt x="549" y="633"/>
                        <a:pt x="549" y="633"/>
                      </a:cubicBezTo>
                      <a:cubicBezTo>
                        <a:pt x="549" y="632"/>
                        <a:pt x="549" y="632"/>
                        <a:pt x="549" y="632"/>
                      </a:cubicBezTo>
                      <a:cubicBezTo>
                        <a:pt x="550" y="632"/>
                        <a:pt x="550" y="632"/>
                        <a:pt x="550" y="632"/>
                      </a:cubicBezTo>
                      <a:cubicBezTo>
                        <a:pt x="552" y="634"/>
                        <a:pt x="552" y="634"/>
                        <a:pt x="552" y="634"/>
                      </a:cubicBezTo>
                      <a:cubicBezTo>
                        <a:pt x="552" y="636"/>
                        <a:pt x="552" y="636"/>
                        <a:pt x="552" y="636"/>
                      </a:cubicBezTo>
                      <a:cubicBezTo>
                        <a:pt x="553" y="638"/>
                        <a:pt x="553" y="638"/>
                        <a:pt x="553" y="638"/>
                      </a:cubicBezTo>
                      <a:cubicBezTo>
                        <a:pt x="557" y="646"/>
                        <a:pt x="557" y="646"/>
                        <a:pt x="557" y="646"/>
                      </a:cubicBezTo>
                      <a:cubicBezTo>
                        <a:pt x="560" y="650"/>
                        <a:pt x="560" y="650"/>
                        <a:pt x="560" y="650"/>
                      </a:cubicBezTo>
                      <a:cubicBezTo>
                        <a:pt x="561" y="649"/>
                        <a:pt x="562" y="649"/>
                        <a:pt x="564" y="649"/>
                      </a:cubicBezTo>
                      <a:cubicBezTo>
                        <a:pt x="564" y="649"/>
                        <a:pt x="564" y="649"/>
                        <a:pt x="564" y="649"/>
                      </a:cubicBezTo>
                      <a:cubicBezTo>
                        <a:pt x="565" y="644"/>
                        <a:pt x="565" y="644"/>
                        <a:pt x="565" y="644"/>
                      </a:cubicBezTo>
                      <a:cubicBezTo>
                        <a:pt x="565" y="640"/>
                        <a:pt x="565" y="640"/>
                        <a:pt x="565" y="640"/>
                      </a:cubicBezTo>
                      <a:cubicBezTo>
                        <a:pt x="567" y="638"/>
                        <a:pt x="567" y="638"/>
                        <a:pt x="567" y="638"/>
                      </a:cubicBezTo>
                      <a:cubicBezTo>
                        <a:pt x="568" y="638"/>
                        <a:pt x="568" y="638"/>
                        <a:pt x="568" y="638"/>
                      </a:cubicBezTo>
                      <a:cubicBezTo>
                        <a:pt x="570" y="639"/>
                        <a:pt x="570" y="639"/>
                        <a:pt x="570" y="639"/>
                      </a:cubicBezTo>
                      <a:cubicBezTo>
                        <a:pt x="569" y="641"/>
                        <a:pt x="569" y="641"/>
                        <a:pt x="569" y="641"/>
                      </a:cubicBezTo>
                      <a:cubicBezTo>
                        <a:pt x="570" y="643"/>
                        <a:pt x="570" y="643"/>
                        <a:pt x="570" y="643"/>
                      </a:cubicBezTo>
                      <a:cubicBezTo>
                        <a:pt x="572" y="643"/>
                        <a:pt x="572" y="643"/>
                        <a:pt x="572" y="643"/>
                      </a:cubicBezTo>
                      <a:cubicBezTo>
                        <a:pt x="578" y="646"/>
                        <a:pt x="578" y="646"/>
                        <a:pt x="578" y="646"/>
                      </a:cubicBezTo>
                      <a:cubicBezTo>
                        <a:pt x="583" y="650"/>
                        <a:pt x="583" y="650"/>
                        <a:pt x="583" y="650"/>
                      </a:cubicBezTo>
                      <a:cubicBezTo>
                        <a:pt x="586" y="652"/>
                        <a:pt x="586" y="652"/>
                        <a:pt x="586" y="652"/>
                      </a:cubicBezTo>
                      <a:cubicBezTo>
                        <a:pt x="588" y="651"/>
                        <a:pt x="588" y="651"/>
                        <a:pt x="588" y="651"/>
                      </a:cubicBezTo>
                      <a:cubicBezTo>
                        <a:pt x="590" y="650"/>
                        <a:pt x="590" y="650"/>
                        <a:pt x="590" y="650"/>
                      </a:cubicBezTo>
                      <a:cubicBezTo>
                        <a:pt x="591" y="652"/>
                        <a:pt x="591" y="652"/>
                        <a:pt x="591" y="652"/>
                      </a:cubicBezTo>
                      <a:cubicBezTo>
                        <a:pt x="591" y="653"/>
                        <a:pt x="591" y="653"/>
                        <a:pt x="591" y="653"/>
                      </a:cubicBezTo>
                      <a:cubicBezTo>
                        <a:pt x="586" y="655"/>
                        <a:pt x="586" y="655"/>
                        <a:pt x="586" y="655"/>
                      </a:cubicBezTo>
                      <a:cubicBezTo>
                        <a:pt x="585" y="655"/>
                        <a:pt x="585" y="655"/>
                        <a:pt x="585" y="655"/>
                      </a:cubicBezTo>
                      <a:cubicBezTo>
                        <a:pt x="581" y="651"/>
                        <a:pt x="581" y="651"/>
                        <a:pt x="581" y="651"/>
                      </a:cubicBezTo>
                      <a:cubicBezTo>
                        <a:pt x="575" y="648"/>
                        <a:pt x="575" y="648"/>
                        <a:pt x="575" y="648"/>
                      </a:cubicBezTo>
                      <a:cubicBezTo>
                        <a:pt x="573" y="647"/>
                        <a:pt x="573" y="647"/>
                        <a:pt x="573" y="647"/>
                      </a:cubicBezTo>
                      <a:cubicBezTo>
                        <a:pt x="572" y="646"/>
                        <a:pt x="572" y="646"/>
                        <a:pt x="572" y="646"/>
                      </a:cubicBezTo>
                      <a:cubicBezTo>
                        <a:pt x="570" y="646"/>
                        <a:pt x="570" y="646"/>
                        <a:pt x="570" y="646"/>
                      </a:cubicBezTo>
                      <a:cubicBezTo>
                        <a:pt x="569" y="647"/>
                        <a:pt x="569" y="647"/>
                        <a:pt x="569" y="647"/>
                      </a:cubicBezTo>
                      <a:cubicBezTo>
                        <a:pt x="569" y="649"/>
                        <a:pt x="569" y="649"/>
                        <a:pt x="569" y="649"/>
                      </a:cubicBezTo>
                      <a:cubicBezTo>
                        <a:pt x="570" y="651"/>
                        <a:pt x="570" y="651"/>
                        <a:pt x="570" y="651"/>
                      </a:cubicBezTo>
                      <a:cubicBezTo>
                        <a:pt x="573" y="652"/>
                        <a:pt x="576" y="654"/>
                        <a:pt x="578" y="656"/>
                      </a:cubicBezTo>
                      <a:cubicBezTo>
                        <a:pt x="578" y="656"/>
                        <a:pt x="578" y="656"/>
                        <a:pt x="578" y="656"/>
                      </a:cubicBezTo>
                      <a:cubicBezTo>
                        <a:pt x="586" y="657"/>
                        <a:pt x="591" y="662"/>
                        <a:pt x="594" y="669"/>
                      </a:cubicBezTo>
                      <a:cubicBezTo>
                        <a:pt x="595" y="666"/>
                        <a:pt x="595" y="666"/>
                        <a:pt x="595" y="666"/>
                      </a:cubicBezTo>
                      <a:cubicBezTo>
                        <a:pt x="596" y="666"/>
                        <a:pt x="596" y="666"/>
                        <a:pt x="596" y="666"/>
                      </a:cubicBezTo>
                      <a:cubicBezTo>
                        <a:pt x="599" y="666"/>
                        <a:pt x="599" y="666"/>
                        <a:pt x="599" y="666"/>
                      </a:cubicBezTo>
                      <a:cubicBezTo>
                        <a:pt x="600" y="664"/>
                        <a:pt x="600" y="664"/>
                        <a:pt x="600" y="664"/>
                      </a:cubicBezTo>
                      <a:cubicBezTo>
                        <a:pt x="600" y="662"/>
                        <a:pt x="600" y="662"/>
                        <a:pt x="600" y="662"/>
                      </a:cubicBezTo>
                      <a:cubicBezTo>
                        <a:pt x="603" y="660"/>
                        <a:pt x="603" y="660"/>
                        <a:pt x="603" y="660"/>
                      </a:cubicBezTo>
                      <a:cubicBezTo>
                        <a:pt x="605" y="660"/>
                        <a:pt x="605" y="660"/>
                        <a:pt x="605" y="660"/>
                      </a:cubicBezTo>
                      <a:cubicBezTo>
                        <a:pt x="607" y="661"/>
                        <a:pt x="607" y="661"/>
                        <a:pt x="607" y="661"/>
                      </a:cubicBezTo>
                      <a:cubicBezTo>
                        <a:pt x="609" y="661"/>
                        <a:pt x="609" y="661"/>
                        <a:pt x="609" y="661"/>
                      </a:cubicBezTo>
                      <a:cubicBezTo>
                        <a:pt x="613" y="660"/>
                        <a:pt x="613" y="660"/>
                        <a:pt x="613" y="660"/>
                      </a:cubicBezTo>
                      <a:cubicBezTo>
                        <a:pt x="616" y="661"/>
                        <a:pt x="616" y="661"/>
                        <a:pt x="616" y="661"/>
                      </a:cubicBezTo>
                      <a:cubicBezTo>
                        <a:pt x="617" y="659"/>
                        <a:pt x="617" y="659"/>
                        <a:pt x="617" y="659"/>
                      </a:cubicBezTo>
                      <a:cubicBezTo>
                        <a:pt x="617" y="654"/>
                        <a:pt x="617" y="654"/>
                        <a:pt x="617" y="654"/>
                      </a:cubicBezTo>
                      <a:cubicBezTo>
                        <a:pt x="617" y="652"/>
                        <a:pt x="617" y="652"/>
                        <a:pt x="617" y="652"/>
                      </a:cubicBezTo>
                      <a:cubicBezTo>
                        <a:pt x="613" y="650"/>
                        <a:pt x="609" y="646"/>
                        <a:pt x="606" y="641"/>
                      </a:cubicBezTo>
                      <a:cubicBezTo>
                        <a:pt x="605" y="641"/>
                        <a:pt x="605" y="640"/>
                        <a:pt x="605" y="639"/>
                      </a:cubicBezTo>
                      <a:cubicBezTo>
                        <a:pt x="604" y="639"/>
                        <a:pt x="604" y="638"/>
                        <a:pt x="604" y="638"/>
                      </a:cubicBezTo>
                      <a:cubicBezTo>
                        <a:pt x="604" y="638"/>
                        <a:pt x="604" y="638"/>
                        <a:pt x="604" y="638"/>
                      </a:cubicBezTo>
                      <a:cubicBezTo>
                        <a:pt x="603" y="637"/>
                        <a:pt x="602" y="635"/>
                        <a:pt x="601" y="634"/>
                      </a:cubicBezTo>
                      <a:cubicBezTo>
                        <a:pt x="601" y="637"/>
                        <a:pt x="601" y="637"/>
                        <a:pt x="601" y="637"/>
                      </a:cubicBezTo>
                      <a:cubicBezTo>
                        <a:pt x="602" y="638"/>
                        <a:pt x="602" y="638"/>
                        <a:pt x="602" y="638"/>
                      </a:cubicBezTo>
                      <a:cubicBezTo>
                        <a:pt x="603" y="641"/>
                        <a:pt x="603" y="641"/>
                        <a:pt x="603" y="641"/>
                      </a:cubicBezTo>
                      <a:cubicBezTo>
                        <a:pt x="601" y="644"/>
                        <a:pt x="601" y="644"/>
                        <a:pt x="601" y="644"/>
                      </a:cubicBezTo>
                      <a:cubicBezTo>
                        <a:pt x="600" y="647"/>
                        <a:pt x="600" y="647"/>
                        <a:pt x="600" y="647"/>
                      </a:cubicBezTo>
                      <a:cubicBezTo>
                        <a:pt x="600" y="646"/>
                        <a:pt x="600" y="646"/>
                        <a:pt x="600" y="646"/>
                      </a:cubicBezTo>
                      <a:cubicBezTo>
                        <a:pt x="601" y="641"/>
                        <a:pt x="601" y="641"/>
                        <a:pt x="601" y="641"/>
                      </a:cubicBezTo>
                      <a:cubicBezTo>
                        <a:pt x="600" y="636"/>
                        <a:pt x="600" y="636"/>
                        <a:pt x="600" y="636"/>
                      </a:cubicBezTo>
                      <a:cubicBezTo>
                        <a:pt x="598" y="635"/>
                        <a:pt x="598" y="635"/>
                        <a:pt x="598" y="635"/>
                      </a:cubicBezTo>
                      <a:cubicBezTo>
                        <a:pt x="597" y="631"/>
                        <a:pt x="597" y="631"/>
                        <a:pt x="597" y="631"/>
                      </a:cubicBezTo>
                      <a:cubicBezTo>
                        <a:pt x="595" y="629"/>
                        <a:pt x="595" y="629"/>
                        <a:pt x="595" y="629"/>
                      </a:cubicBezTo>
                      <a:cubicBezTo>
                        <a:pt x="594" y="627"/>
                        <a:pt x="594" y="627"/>
                        <a:pt x="594" y="627"/>
                      </a:cubicBezTo>
                      <a:cubicBezTo>
                        <a:pt x="594" y="626"/>
                        <a:pt x="594" y="626"/>
                        <a:pt x="594" y="626"/>
                      </a:cubicBezTo>
                      <a:cubicBezTo>
                        <a:pt x="596" y="625"/>
                        <a:pt x="596" y="625"/>
                        <a:pt x="596" y="625"/>
                      </a:cubicBezTo>
                      <a:cubicBezTo>
                        <a:pt x="598" y="622"/>
                        <a:pt x="598" y="622"/>
                        <a:pt x="598" y="622"/>
                      </a:cubicBezTo>
                      <a:cubicBezTo>
                        <a:pt x="598" y="620"/>
                        <a:pt x="598" y="619"/>
                        <a:pt x="599" y="617"/>
                      </a:cubicBezTo>
                      <a:cubicBezTo>
                        <a:pt x="598" y="616"/>
                        <a:pt x="598" y="616"/>
                        <a:pt x="598" y="616"/>
                      </a:cubicBezTo>
                      <a:cubicBezTo>
                        <a:pt x="596" y="615"/>
                        <a:pt x="596" y="615"/>
                        <a:pt x="596" y="615"/>
                      </a:cubicBezTo>
                      <a:cubicBezTo>
                        <a:pt x="597" y="614"/>
                        <a:pt x="597" y="614"/>
                        <a:pt x="597" y="614"/>
                      </a:cubicBezTo>
                      <a:cubicBezTo>
                        <a:pt x="600" y="614"/>
                        <a:pt x="600" y="614"/>
                        <a:pt x="600" y="614"/>
                      </a:cubicBezTo>
                      <a:cubicBezTo>
                        <a:pt x="600" y="612"/>
                        <a:pt x="602" y="610"/>
                        <a:pt x="603" y="608"/>
                      </a:cubicBezTo>
                      <a:cubicBezTo>
                        <a:pt x="603" y="605"/>
                        <a:pt x="603" y="605"/>
                        <a:pt x="603" y="605"/>
                      </a:cubicBezTo>
                      <a:cubicBezTo>
                        <a:pt x="602" y="603"/>
                        <a:pt x="602" y="603"/>
                        <a:pt x="602" y="603"/>
                      </a:cubicBezTo>
                      <a:cubicBezTo>
                        <a:pt x="602" y="601"/>
                        <a:pt x="602" y="601"/>
                        <a:pt x="602" y="601"/>
                      </a:cubicBezTo>
                      <a:cubicBezTo>
                        <a:pt x="603" y="601"/>
                        <a:pt x="603" y="601"/>
                        <a:pt x="603" y="601"/>
                      </a:cubicBezTo>
                      <a:cubicBezTo>
                        <a:pt x="605" y="604"/>
                        <a:pt x="605" y="604"/>
                        <a:pt x="605" y="604"/>
                      </a:cubicBezTo>
                      <a:cubicBezTo>
                        <a:pt x="606" y="605"/>
                        <a:pt x="606" y="605"/>
                        <a:pt x="606" y="605"/>
                      </a:cubicBezTo>
                      <a:cubicBezTo>
                        <a:pt x="607" y="604"/>
                        <a:pt x="609" y="603"/>
                        <a:pt x="611" y="602"/>
                      </a:cubicBezTo>
                      <a:cubicBezTo>
                        <a:pt x="612" y="600"/>
                        <a:pt x="613" y="598"/>
                        <a:pt x="615" y="596"/>
                      </a:cubicBezTo>
                      <a:cubicBezTo>
                        <a:pt x="615" y="596"/>
                        <a:pt x="615" y="595"/>
                        <a:pt x="615" y="595"/>
                      </a:cubicBezTo>
                      <a:cubicBezTo>
                        <a:pt x="616" y="593"/>
                        <a:pt x="618" y="591"/>
                        <a:pt x="620" y="589"/>
                      </a:cubicBezTo>
                      <a:cubicBezTo>
                        <a:pt x="620" y="586"/>
                        <a:pt x="620" y="586"/>
                        <a:pt x="620" y="586"/>
                      </a:cubicBezTo>
                      <a:cubicBezTo>
                        <a:pt x="621" y="584"/>
                        <a:pt x="621" y="584"/>
                        <a:pt x="621" y="584"/>
                      </a:cubicBezTo>
                      <a:cubicBezTo>
                        <a:pt x="621" y="582"/>
                        <a:pt x="621" y="582"/>
                        <a:pt x="621" y="582"/>
                      </a:cubicBezTo>
                      <a:cubicBezTo>
                        <a:pt x="617" y="579"/>
                        <a:pt x="617" y="579"/>
                        <a:pt x="617" y="579"/>
                      </a:cubicBezTo>
                      <a:cubicBezTo>
                        <a:pt x="615" y="579"/>
                        <a:pt x="615" y="579"/>
                        <a:pt x="615" y="579"/>
                      </a:cubicBezTo>
                      <a:cubicBezTo>
                        <a:pt x="612" y="584"/>
                        <a:pt x="612" y="584"/>
                        <a:pt x="612" y="584"/>
                      </a:cubicBezTo>
                      <a:cubicBezTo>
                        <a:pt x="609" y="585"/>
                        <a:pt x="609" y="585"/>
                        <a:pt x="609" y="585"/>
                      </a:cubicBezTo>
                      <a:cubicBezTo>
                        <a:pt x="605" y="584"/>
                        <a:pt x="605" y="584"/>
                        <a:pt x="605" y="584"/>
                      </a:cubicBezTo>
                      <a:cubicBezTo>
                        <a:pt x="604" y="581"/>
                        <a:pt x="604" y="581"/>
                        <a:pt x="604" y="581"/>
                      </a:cubicBezTo>
                      <a:cubicBezTo>
                        <a:pt x="604" y="577"/>
                        <a:pt x="604" y="577"/>
                        <a:pt x="604" y="577"/>
                      </a:cubicBezTo>
                      <a:cubicBezTo>
                        <a:pt x="603" y="575"/>
                        <a:pt x="603" y="575"/>
                        <a:pt x="603" y="575"/>
                      </a:cubicBezTo>
                      <a:cubicBezTo>
                        <a:pt x="603" y="572"/>
                        <a:pt x="603" y="572"/>
                        <a:pt x="603" y="572"/>
                      </a:cubicBezTo>
                      <a:cubicBezTo>
                        <a:pt x="605" y="574"/>
                        <a:pt x="605" y="574"/>
                        <a:pt x="605" y="574"/>
                      </a:cubicBezTo>
                      <a:cubicBezTo>
                        <a:pt x="606" y="576"/>
                        <a:pt x="606" y="576"/>
                        <a:pt x="606" y="576"/>
                      </a:cubicBezTo>
                      <a:cubicBezTo>
                        <a:pt x="605" y="577"/>
                        <a:pt x="605" y="577"/>
                        <a:pt x="605" y="577"/>
                      </a:cubicBezTo>
                      <a:cubicBezTo>
                        <a:pt x="606" y="580"/>
                        <a:pt x="606" y="580"/>
                        <a:pt x="606" y="580"/>
                      </a:cubicBezTo>
                      <a:cubicBezTo>
                        <a:pt x="609" y="582"/>
                        <a:pt x="609" y="582"/>
                        <a:pt x="609" y="582"/>
                      </a:cubicBezTo>
                      <a:cubicBezTo>
                        <a:pt x="611" y="581"/>
                        <a:pt x="611" y="581"/>
                        <a:pt x="611" y="581"/>
                      </a:cubicBezTo>
                      <a:cubicBezTo>
                        <a:pt x="614" y="578"/>
                        <a:pt x="614" y="578"/>
                        <a:pt x="614" y="578"/>
                      </a:cubicBezTo>
                      <a:cubicBezTo>
                        <a:pt x="616" y="576"/>
                        <a:pt x="616" y="576"/>
                        <a:pt x="616" y="576"/>
                      </a:cubicBezTo>
                      <a:cubicBezTo>
                        <a:pt x="619" y="576"/>
                        <a:pt x="619" y="576"/>
                        <a:pt x="619" y="576"/>
                      </a:cubicBezTo>
                      <a:cubicBezTo>
                        <a:pt x="622" y="578"/>
                        <a:pt x="622" y="578"/>
                        <a:pt x="622" y="578"/>
                      </a:cubicBezTo>
                      <a:cubicBezTo>
                        <a:pt x="623" y="578"/>
                        <a:pt x="623" y="578"/>
                        <a:pt x="623" y="578"/>
                      </a:cubicBezTo>
                      <a:cubicBezTo>
                        <a:pt x="624" y="576"/>
                        <a:pt x="624" y="576"/>
                        <a:pt x="624" y="576"/>
                      </a:cubicBezTo>
                      <a:cubicBezTo>
                        <a:pt x="623" y="574"/>
                        <a:pt x="623" y="574"/>
                        <a:pt x="623" y="574"/>
                      </a:cubicBezTo>
                      <a:cubicBezTo>
                        <a:pt x="617" y="566"/>
                        <a:pt x="617" y="566"/>
                        <a:pt x="617" y="566"/>
                      </a:cubicBezTo>
                      <a:cubicBezTo>
                        <a:pt x="612" y="561"/>
                        <a:pt x="612" y="561"/>
                        <a:pt x="612" y="561"/>
                      </a:cubicBezTo>
                      <a:cubicBezTo>
                        <a:pt x="607" y="561"/>
                        <a:pt x="607" y="561"/>
                        <a:pt x="607" y="561"/>
                      </a:cubicBezTo>
                      <a:cubicBezTo>
                        <a:pt x="602" y="558"/>
                        <a:pt x="602" y="558"/>
                        <a:pt x="602" y="558"/>
                      </a:cubicBezTo>
                      <a:cubicBezTo>
                        <a:pt x="599" y="554"/>
                        <a:pt x="599" y="554"/>
                        <a:pt x="599" y="554"/>
                      </a:cubicBezTo>
                      <a:cubicBezTo>
                        <a:pt x="599" y="551"/>
                        <a:pt x="599" y="551"/>
                        <a:pt x="599" y="551"/>
                      </a:cubicBezTo>
                      <a:cubicBezTo>
                        <a:pt x="599" y="549"/>
                        <a:pt x="599" y="549"/>
                        <a:pt x="599" y="549"/>
                      </a:cubicBezTo>
                      <a:cubicBezTo>
                        <a:pt x="601" y="551"/>
                        <a:pt x="601" y="551"/>
                        <a:pt x="601" y="551"/>
                      </a:cubicBezTo>
                      <a:cubicBezTo>
                        <a:pt x="602" y="555"/>
                        <a:pt x="602" y="555"/>
                        <a:pt x="602" y="555"/>
                      </a:cubicBezTo>
                      <a:cubicBezTo>
                        <a:pt x="604" y="557"/>
                        <a:pt x="604" y="557"/>
                        <a:pt x="604" y="557"/>
                      </a:cubicBezTo>
                      <a:cubicBezTo>
                        <a:pt x="609" y="558"/>
                        <a:pt x="609" y="558"/>
                        <a:pt x="609" y="558"/>
                      </a:cubicBezTo>
                      <a:cubicBezTo>
                        <a:pt x="610" y="556"/>
                        <a:pt x="610" y="556"/>
                        <a:pt x="610" y="556"/>
                      </a:cubicBezTo>
                      <a:cubicBezTo>
                        <a:pt x="609" y="554"/>
                        <a:pt x="609" y="554"/>
                        <a:pt x="609" y="554"/>
                      </a:cubicBezTo>
                      <a:cubicBezTo>
                        <a:pt x="606" y="550"/>
                        <a:pt x="606" y="550"/>
                        <a:pt x="606" y="550"/>
                      </a:cubicBezTo>
                      <a:cubicBezTo>
                        <a:pt x="606" y="548"/>
                        <a:pt x="606" y="548"/>
                        <a:pt x="606" y="548"/>
                      </a:cubicBezTo>
                      <a:cubicBezTo>
                        <a:pt x="606" y="547"/>
                        <a:pt x="606" y="547"/>
                        <a:pt x="606" y="547"/>
                      </a:cubicBezTo>
                      <a:cubicBezTo>
                        <a:pt x="606" y="547"/>
                        <a:pt x="606" y="547"/>
                        <a:pt x="606" y="547"/>
                      </a:cubicBezTo>
                      <a:cubicBezTo>
                        <a:pt x="608" y="548"/>
                        <a:pt x="608" y="548"/>
                        <a:pt x="608" y="548"/>
                      </a:cubicBezTo>
                      <a:cubicBezTo>
                        <a:pt x="612" y="553"/>
                        <a:pt x="612" y="553"/>
                        <a:pt x="612" y="553"/>
                      </a:cubicBezTo>
                      <a:cubicBezTo>
                        <a:pt x="614" y="557"/>
                        <a:pt x="614" y="557"/>
                        <a:pt x="614" y="557"/>
                      </a:cubicBezTo>
                      <a:cubicBezTo>
                        <a:pt x="614" y="559"/>
                        <a:pt x="614" y="559"/>
                        <a:pt x="614" y="559"/>
                      </a:cubicBezTo>
                      <a:cubicBezTo>
                        <a:pt x="617" y="563"/>
                        <a:pt x="617" y="563"/>
                        <a:pt x="617" y="563"/>
                      </a:cubicBezTo>
                      <a:cubicBezTo>
                        <a:pt x="620" y="566"/>
                        <a:pt x="620" y="566"/>
                        <a:pt x="620" y="566"/>
                      </a:cubicBezTo>
                      <a:cubicBezTo>
                        <a:pt x="624" y="571"/>
                        <a:pt x="624" y="571"/>
                        <a:pt x="624" y="571"/>
                      </a:cubicBezTo>
                      <a:cubicBezTo>
                        <a:pt x="626" y="572"/>
                        <a:pt x="626" y="572"/>
                        <a:pt x="626" y="572"/>
                      </a:cubicBezTo>
                      <a:cubicBezTo>
                        <a:pt x="628" y="571"/>
                        <a:pt x="628" y="571"/>
                        <a:pt x="628" y="571"/>
                      </a:cubicBezTo>
                      <a:cubicBezTo>
                        <a:pt x="630" y="572"/>
                        <a:pt x="630" y="572"/>
                        <a:pt x="630" y="572"/>
                      </a:cubicBezTo>
                      <a:cubicBezTo>
                        <a:pt x="630" y="574"/>
                        <a:pt x="630" y="574"/>
                        <a:pt x="630" y="574"/>
                      </a:cubicBezTo>
                      <a:cubicBezTo>
                        <a:pt x="628" y="576"/>
                        <a:pt x="628" y="576"/>
                        <a:pt x="628" y="576"/>
                      </a:cubicBezTo>
                      <a:cubicBezTo>
                        <a:pt x="630" y="579"/>
                        <a:pt x="630" y="579"/>
                        <a:pt x="630" y="579"/>
                      </a:cubicBezTo>
                      <a:cubicBezTo>
                        <a:pt x="631" y="581"/>
                        <a:pt x="631" y="581"/>
                        <a:pt x="631" y="581"/>
                      </a:cubicBezTo>
                      <a:cubicBezTo>
                        <a:pt x="633" y="581"/>
                        <a:pt x="633" y="581"/>
                        <a:pt x="633" y="581"/>
                      </a:cubicBezTo>
                      <a:cubicBezTo>
                        <a:pt x="635" y="578"/>
                        <a:pt x="635" y="578"/>
                        <a:pt x="635" y="578"/>
                      </a:cubicBezTo>
                      <a:cubicBezTo>
                        <a:pt x="637" y="571"/>
                        <a:pt x="637" y="571"/>
                        <a:pt x="637" y="571"/>
                      </a:cubicBezTo>
                      <a:cubicBezTo>
                        <a:pt x="638" y="569"/>
                        <a:pt x="638" y="569"/>
                        <a:pt x="638" y="569"/>
                      </a:cubicBezTo>
                      <a:cubicBezTo>
                        <a:pt x="639" y="566"/>
                        <a:pt x="639" y="566"/>
                        <a:pt x="639" y="566"/>
                      </a:cubicBezTo>
                      <a:cubicBezTo>
                        <a:pt x="638" y="563"/>
                        <a:pt x="638" y="563"/>
                        <a:pt x="638" y="563"/>
                      </a:cubicBezTo>
                      <a:cubicBezTo>
                        <a:pt x="639" y="561"/>
                        <a:pt x="639" y="561"/>
                        <a:pt x="639" y="561"/>
                      </a:cubicBezTo>
                      <a:cubicBezTo>
                        <a:pt x="638" y="556"/>
                        <a:pt x="638" y="556"/>
                        <a:pt x="638" y="556"/>
                      </a:cubicBezTo>
                      <a:cubicBezTo>
                        <a:pt x="637" y="552"/>
                        <a:pt x="637" y="552"/>
                        <a:pt x="637" y="552"/>
                      </a:cubicBezTo>
                      <a:cubicBezTo>
                        <a:pt x="637" y="550"/>
                        <a:pt x="637" y="550"/>
                        <a:pt x="637" y="550"/>
                      </a:cubicBezTo>
                      <a:cubicBezTo>
                        <a:pt x="638" y="549"/>
                        <a:pt x="638" y="549"/>
                        <a:pt x="638" y="549"/>
                      </a:cubicBezTo>
                      <a:cubicBezTo>
                        <a:pt x="639" y="550"/>
                        <a:pt x="639" y="550"/>
                        <a:pt x="639" y="550"/>
                      </a:cubicBezTo>
                      <a:cubicBezTo>
                        <a:pt x="639" y="550"/>
                        <a:pt x="639" y="550"/>
                        <a:pt x="639" y="550"/>
                      </a:cubicBezTo>
                      <a:cubicBezTo>
                        <a:pt x="639" y="549"/>
                        <a:pt x="639" y="548"/>
                        <a:pt x="639" y="547"/>
                      </a:cubicBezTo>
                      <a:cubicBezTo>
                        <a:pt x="639" y="546"/>
                        <a:pt x="639" y="546"/>
                        <a:pt x="639" y="546"/>
                      </a:cubicBezTo>
                      <a:cubicBezTo>
                        <a:pt x="639" y="545"/>
                        <a:pt x="639" y="545"/>
                        <a:pt x="639" y="545"/>
                      </a:cubicBezTo>
                      <a:cubicBezTo>
                        <a:pt x="637" y="541"/>
                        <a:pt x="637" y="541"/>
                        <a:pt x="637" y="541"/>
                      </a:cubicBezTo>
                      <a:cubicBezTo>
                        <a:pt x="635" y="539"/>
                        <a:pt x="635" y="539"/>
                        <a:pt x="635" y="539"/>
                      </a:cubicBezTo>
                      <a:cubicBezTo>
                        <a:pt x="632" y="538"/>
                        <a:pt x="632" y="538"/>
                        <a:pt x="632" y="538"/>
                      </a:cubicBezTo>
                      <a:cubicBezTo>
                        <a:pt x="630" y="538"/>
                        <a:pt x="630" y="538"/>
                        <a:pt x="630" y="538"/>
                      </a:cubicBezTo>
                      <a:cubicBezTo>
                        <a:pt x="628" y="535"/>
                        <a:pt x="628" y="535"/>
                        <a:pt x="628" y="535"/>
                      </a:cubicBezTo>
                      <a:cubicBezTo>
                        <a:pt x="626" y="534"/>
                        <a:pt x="626" y="534"/>
                        <a:pt x="626" y="534"/>
                      </a:cubicBezTo>
                      <a:cubicBezTo>
                        <a:pt x="620" y="534"/>
                        <a:pt x="620" y="534"/>
                        <a:pt x="620" y="534"/>
                      </a:cubicBezTo>
                      <a:cubicBezTo>
                        <a:pt x="617" y="535"/>
                        <a:pt x="617" y="535"/>
                        <a:pt x="617" y="535"/>
                      </a:cubicBezTo>
                      <a:cubicBezTo>
                        <a:pt x="615" y="535"/>
                        <a:pt x="615" y="535"/>
                        <a:pt x="615" y="535"/>
                      </a:cubicBezTo>
                      <a:cubicBezTo>
                        <a:pt x="615" y="533"/>
                        <a:pt x="615" y="533"/>
                        <a:pt x="615" y="533"/>
                      </a:cubicBezTo>
                      <a:cubicBezTo>
                        <a:pt x="614" y="532"/>
                        <a:pt x="614" y="532"/>
                        <a:pt x="614" y="532"/>
                      </a:cubicBezTo>
                      <a:cubicBezTo>
                        <a:pt x="614" y="530"/>
                        <a:pt x="614" y="530"/>
                        <a:pt x="614" y="530"/>
                      </a:cubicBezTo>
                      <a:cubicBezTo>
                        <a:pt x="615" y="532"/>
                        <a:pt x="615" y="532"/>
                        <a:pt x="615" y="532"/>
                      </a:cubicBezTo>
                      <a:cubicBezTo>
                        <a:pt x="617" y="532"/>
                        <a:pt x="617" y="532"/>
                        <a:pt x="617" y="532"/>
                      </a:cubicBezTo>
                      <a:cubicBezTo>
                        <a:pt x="621" y="531"/>
                        <a:pt x="621" y="531"/>
                        <a:pt x="621" y="531"/>
                      </a:cubicBezTo>
                      <a:cubicBezTo>
                        <a:pt x="626" y="530"/>
                        <a:pt x="626" y="530"/>
                        <a:pt x="626" y="530"/>
                      </a:cubicBezTo>
                      <a:cubicBezTo>
                        <a:pt x="627" y="532"/>
                        <a:pt x="627" y="532"/>
                        <a:pt x="627" y="532"/>
                      </a:cubicBezTo>
                      <a:cubicBezTo>
                        <a:pt x="629" y="531"/>
                        <a:pt x="629" y="531"/>
                        <a:pt x="629" y="531"/>
                      </a:cubicBezTo>
                      <a:cubicBezTo>
                        <a:pt x="632" y="530"/>
                        <a:pt x="632" y="530"/>
                        <a:pt x="632" y="530"/>
                      </a:cubicBezTo>
                      <a:cubicBezTo>
                        <a:pt x="634" y="531"/>
                        <a:pt x="634" y="531"/>
                        <a:pt x="634" y="531"/>
                      </a:cubicBezTo>
                      <a:cubicBezTo>
                        <a:pt x="635" y="532"/>
                        <a:pt x="635" y="532"/>
                        <a:pt x="635" y="532"/>
                      </a:cubicBezTo>
                      <a:cubicBezTo>
                        <a:pt x="636" y="532"/>
                        <a:pt x="636" y="532"/>
                        <a:pt x="636" y="532"/>
                      </a:cubicBezTo>
                      <a:cubicBezTo>
                        <a:pt x="636" y="528"/>
                        <a:pt x="635" y="525"/>
                        <a:pt x="635" y="521"/>
                      </a:cubicBezTo>
                      <a:cubicBezTo>
                        <a:pt x="635" y="521"/>
                        <a:pt x="635" y="521"/>
                        <a:pt x="635" y="521"/>
                      </a:cubicBezTo>
                      <a:cubicBezTo>
                        <a:pt x="633" y="522"/>
                        <a:pt x="633" y="522"/>
                        <a:pt x="633" y="522"/>
                      </a:cubicBezTo>
                      <a:cubicBezTo>
                        <a:pt x="630" y="521"/>
                        <a:pt x="630" y="521"/>
                        <a:pt x="630" y="521"/>
                      </a:cubicBezTo>
                      <a:cubicBezTo>
                        <a:pt x="626" y="521"/>
                        <a:pt x="626" y="521"/>
                        <a:pt x="626" y="521"/>
                      </a:cubicBezTo>
                      <a:cubicBezTo>
                        <a:pt x="625" y="519"/>
                        <a:pt x="625" y="519"/>
                        <a:pt x="625" y="519"/>
                      </a:cubicBezTo>
                      <a:cubicBezTo>
                        <a:pt x="621" y="518"/>
                        <a:pt x="621" y="518"/>
                        <a:pt x="621" y="518"/>
                      </a:cubicBezTo>
                      <a:cubicBezTo>
                        <a:pt x="618" y="519"/>
                        <a:pt x="618" y="519"/>
                        <a:pt x="618" y="519"/>
                      </a:cubicBezTo>
                      <a:cubicBezTo>
                        <a:pt x="617" y="521"/>
                        <a:pt x="617" y="521"/>
                        <a:pt x="617" y="521"/>
                      </a:cubicBezTo>
                      <a:cubicBezTo>
                        <a:pt x="616" y="521"/>
                        <a:pt x="616" y="521"/>
                        <a:pt x="616" y="521"/>
                      </a:cubicBezTo>
                      <a:cubicBezTo>
                        <a:pt x="616" y="517"/>
                        <a:pt x="616" y="517"/>
                        <a:pt x="616" y="517"/>
                      </a:cubicBezTo>
                      <a:cubicBezTo>
                        <a:pt x="616" y="514"/>
                        <a:pt x="616" y="514"/>
                        <a:pt x="616" y="514"/>
                      </a:cubicBezTo>
                      <a:cubicBezTo>
                        <a:pt x="615" y="512"/>
                        <a:pt x="615" y="512"/>
                        <a:pt x="615" y="512"/>
                      </a:cubicBezTo>
                      <a:cubicBezTo>
                        <a:pt x="611" y="513"/>
                        <a:pt x="611" y="513"/>
                        <a:pt x="611" y="513"/>
                      </a:cubicBezTo>
                      <a:cubicBezTo>
                        <a:pt x="609" y="513"/>
                        <a:pt x="609" y="513"/>
                        <a:pt x="609" y="513"/>
                      </a:cubicBezTo>
                      <a:cubicBezTo>
                        <a:pt x="607" y="511"/>
                        <a:pt x="607" y="511"/>
                        <a:pt x="607" y="511"/>
                      </a:cubicBezTo>
                      <a:cubicBezTo>
                        <a:pt x="607" y="509"/>
                        <a:pt x="607" y="509"/>
                        <a:pt x="607" y="509"/>
                      </a:cubicBezTo>
                      <a:cubicBezTo>
                        <a:pt x="609" y="509"/>
                        <a:pt x="609" y="509"/>
                        <a:pt x="609" y="509"/>
                      </a:cubicBezTo>
                      <a:cubicBezTo>
                        <a:pt x="613" y="510"/>
                        <a:pt x="613" y="510"/>
                        <a:pt x="613" y="510"/>
                      </a:cubicBezTo>
                      <a:cubicBezTo>
                        <a:pt x="614" y="509"/>
                        <a:pt x="614" y="509"/>
                        <a:pt x="614" y="509"/>
                      </a:cubicBezTo>
                      <a:cubicBezTo>
                        <a:pt x="614" y="507"/>
                        <a:pt x="614" y="507"/>
                        <a:pt x="614" y="507"/>
                      </a:cubicBezTo>
                      <a:cubicBezTo>
                        <a:pt x="613" y="506"/>
                        <a:pt x="613" y="506"/>
                        <a:pt x="613" y="506"/>
                      </a:cubicBezTo>
                      <a:cubicBezTo>
                        <a:pt x="614" y="504"/>
                        <a:pt x="614" y="504"/>
                        <a:pt x="614" y="504"/>
                      </a:cubicBezTo>
                      <a:cubicBezTo>
                        <a:pt x="614" y="501"/>
                        <a:pt x="614" y="501"/>
                        <a:pt x="614" y="501"/>
                      </a:cubicBezTo>
                      <a:cubicBezTo>
                        <a:pt x="613" y="499"/>
                        <a:pt x="613" y="499"/>
                        <a:pt x="613" y="499"/>
                      </a:cubicBezTo>
                      <a:cubicBezTo>
                        <a:pt x="614" y="497"/>
                        <a:pt x="614" y="497"/>
                        <a:pt x="614" y="497"/>
                      </a:cubicBezTo>
                      <a:cubicBezTo>
                        <a:pt x="613" y="495"/>
                        <a:pt x="613" y="495"/>
                        <a:pt x="613" y="495"/>
                      </a:cubicBezTo>
                      <a:cubicBezTo>
                        <a:pt x="613" y="492"/>
                        <a:pt x="613" y="492"/>
                        <a:pt x="613" y="492"/>
                      </a:cubicBezTo>
                      <a:cubicBezTo>
                        <a:pt x="615" y="491"/>
                        <a:pt x="615" y="491"/>
                        <a:pt x="615" y="491"/>
                      </a:cubicBezTo>
                      <a:cubicBezTo>
                        <a:pt x="616" y="492"/>
                        <a:pt x="616" y="492"/>
                        <a:pt x="616" y="492"/>
                      </a:cubicBezTo>
                      <a:cubicBezTo>
                        <a:pt x="616" y="495"/>
                        <a:pt x="616" y="495"/>
                        <a:pt x="616" y="495"/>
                      </a:cubicBezTo>
                      <a:cubicBezTo>
                        <a:pt x="617" y="497"/>
                        <a:pt x="617" y="497"/>
                        <a:pt x="617" y="497"/>
                      </a:cubicBezTo>
                      <a:cubicBezTo>
                        <a:pt x="619" y="497"/>
                        <a:pt x="619" y="497"/>
                        <a:pt x="619" y="497"/>
                      </a:cubicBezTo>
                      <a:cubicBezTo>
                        <a:pt x="622" y="495"/>
                        <a:pt x="622" y="495"/>
                        <a:pt x="622" y="495"/>
                      </a:cubicBezTo>
                      <a:cubicBezTo>
                        <a:pt x="626" y="490"/>
                        <a:pt x="626" y="490"/>
                        <a:pt x="626" y="490"/>
                      </a:cubicBezTo>
                      <a:cubicBezTo>
                        <a:pt x="628" y="489"/>
                        <a:pt x="628" y="489"/>
                        <a:pt x="628" y="489"/>
                      </a:cubicBezTo>
                      <a:cubicBezTo>
                        <a:pt x="629" y="488"/>
                        <a:pt x="629" y="488"/>
                        <a:pt x="629" y="488"/>
                      </a:cubicBezTo>
                      <a:cubicBezTo>
                        <a:pt x="628" y="487"/>
                        <a:pt x="628" y="487"/>
                        <a:pt x="628" y="487"/>
                      </a:cubicBezTo>
                      <a:cubicBezTo>
                        <a:pt x="625" y="486"/>
                        <a:pt x="625" y="486"/>
                        <a:pt x="625" y="486"/>
                      </a:cubicBezTo>
                      <a:cubicBezTo>
                        <a:pt x="622" y="486"/>
                        <a:pt x="622" y="486"/>
                        <a:pt x="622" y="486"/>
                      </a:cubicBezTo>
                      <a:cubicBezTo>
                        <a:pt x="621" y="485"/>
                        <a:pt x="621" y="485"/>
                        <a:pt x="621" y="485"/>
                      </a:cubicBezTo>
                      <a:cubicBezTo>
                        <a:pt x="624" y="484"/>
                        <a:pt x="624" y="484"/>
                        <a:pt x="624" y="484"/>
                      </a:cubicBezTo>
                      <a:cubicBezTo>
                        <a:pt x="627" y="484"/>
                        <a:pt x="627" y="484"/>
                        <a:pt x="627" y="484"/>
                      </a:cubicBezTo>
                      <a:cubicBezTo>
                        <a:pt x="628" y="485"/>
                        <a:pt x="628" y="485"/>
                        <a:pt x="628" y="485"/>
                      </a:cubicBezTo>
                      <a:cubicBezTo>
                        <a:pt x="630" y="485"/>
                        <a:pt x="630" y="485"/>
                        <a:pt x="630" y="485"/>
                      </a:cubicBezTo>
                      <a:cubicBezTo>
                        <a:pt x="630" y="483"/>
                        <a:pt x="630" y="483"/>
                        <a:pt x="630" y="483"/>
                      </a:cubicBezTo>
                      <a:cubicBezTo>
                        <a:pt x="629" y="481"/>
                        <a:pt x="629" y="481"/>
                        <a:pt x="629" y="481"/>
                      </a:cubicBezTo>
                      <a:cubicBezTo>
                        <a:pt x="632" y="480"/>
                        <a:pt x="632" y="480"/>
                        <a:pt x="632" y="480"/>
                      </a:cubicBezTo>
                      <a:cubicBezTo>
                        <a:pt x="635" y="480"/>
                        <a:pt x="635" y="480"/>
                        <a:pt x="635" y="480"/>
                      </a:cubicBezTo>
                      <a:cubicBezTo>
                        <a:pt x="637" y="483"/>
                        <a:pt x="637" y="483"/>
                        <a:pt x="637" y="483"/>
                      </a:cubicBezTo>
                      <a:cubicBezTo>
                        <a:pt x="639" y="484"/>
                        <a:pt x="639" y="484"/>
                        <a:pt x="639" y="484"/>
                      </a:cubicBezTo>
                      <a:cubicBezTo>
                        <a:pt x="640" y="483"/>
                        <a:pt x="640" y="483"/>
                        <a:pt x="640" y="483"/>
                      </a:cubicBezTo>
                      <a:cubicBezTo>
                        <a:pt x="642" y="484"/>
                        <a:pt x="642" y="484"/>
                        <a:pt x="642" y="484"/>
                      </a:cubicBezTo>
                      <a:cubicBezTo>
                        <a:pt x="644" y="486"/>
                        <a:pt x="644" y="486"/>
                        <a:pt x="644" y="486"/>
                      </a:cubicBezTo>
                      <a:cubicBezTo>
                        <a:pt x="643" y="489"/>
                        <a:pt x="643" y="489"/>
                        <a:pt x="643" y="489"/>
                      </a:cubicBezTo>
                      <a:cubicBezTo>
                        <a:pt x="644" y="491"/>
                        <a:pt x="644" y="491"/>
                        <a:pt x="644" y="491"/>
                      </a:cubicBezTo>
                      <a:cubicBezTo>
                        <a:pt x="647" y="492"/>
                        <a:pt x="647" y="492"/>
                        <a:pt x="647" y="492"/>
                      </a:cubicBezTo>
                      <a:cubicBezTo>
                        <a:pt x="648" y="491"/>
                        <a:pt x="648" y="491"/>
                        <a:pt x="648" y="491"/>
                      </a:cubicBezTo>
                      <a:cubicBezTo>
                        <a:pt x="649" y="492"/>
                        <a:pt x="649" y="492"/>
                        <a:pt x="649" y="492"/>
                      </a:cubicBezTo>
                      <a:cubicBezTo>
                        <a:pt x="651" y="495"/>
                        <a:pt x="651" y="495"/>
                        <a:pt x="651" y="495"/>
                      </a:cubicBezTo>
                      <a:cubicBezTo>
                        <a:pt x="655" y="496"/>
                        <a:pt x="655" y="496"/>
                        <a:pt x="655" y="496"/>
                      </a:cubicBezTo>
                      <a:cubicBezTo>
                        <a:pt x="656" y="499"/>
                        <a:pt x="656" y="499"/>
                        <a:pt x="656" y="499"/>
                      </a:cubicBezTo>
                      <a:cubicBezTo>
                        <a:pt x="657" y="499"/>
                        <a:pt x="658" y="499"/>
                        <a:pt x="659" y="499"/>
                      </a:cubicBezTo>
                      <a:cubicBezTo>
                        <a:pt x="659" y="499"/>
                        <a:pt x="659" y="499"/>
                        <a:pt x="659" y="499"/>
                      </a:cubicBezTo>
                      <a:cubicBezTo>
                        <a:pt x="659" y="495"/>
                        <a:pt x="659" y="495"/>
                        <a:pt x="659" y="495"/>
                      </a:cubicBezTo>
                      <a:cubicBezTo>
                        <a:pt x="661" y="492"/>
                        <a:pt x="661" y="492"/>
                        <a:pt x="661" y="492"/>
                      </a:cubicBezTo>
                      <a:cubicBezTo>
                        <a:pt x="662" y="487"/>
                        <a:pt x="662" y="487"/>
                        <a:pt x="662" y="487"/>
                      </a:cubicBezTo>
                      <a:cubicBezTo>
                        <a:pt x="662" y="485"/>
                        <a:pt x="662" y="485"/>
                        <a:pt x="662" y="485"/>
                      </a:cubicBezTo>
                      <a:cubicBezTo>
                        <a:pt x="663" y="479"/>
                        <a:pt x="663" y="479"/>
                        <a:pt x="663" y="479"/>
                      </a:cubicBezTo>
                      <a:cubicBezTo>
                        <a:pt x="663" y="474"/>
                        <a:pt x="663" y="474"/>
                        <a:pt x="663" y="474"/>
                      </a:cubicBezTo>
                      <a:cubicBezTo>
                        <a:pt x="664" y="472"/>
                        <a:pt x="664" y="472"/>
                        <a:pt x="664" y="472"/>
                      </a:cubicBezTo>
                      <a:cubicBezTo>
                        <a:pt x="664" y="469"/>
                        <a:pt x="664" y="469"/>
                        <a:pt x="664" y="469"/>
                      </a:cubicBezTo>
                      <a:cubicBezTo>
                        <a:pt x="663" y="466"/>
                        <a:pt x="663" y="466"/>
                        <a:pt x="663" y="466"/>
                      </a:cubicBezTo>
                      <a:cubicBezTo>
                        <a:pt x="661" y="464"/>
                        <a:pt x="661" y="464"/>
                        <a:pt x="661" y="464"/>
                      </a:cubicBezTo>
                      <a:cubicBezTo>
                        <a:pt x="659" y="462"/>
                        <a:pt x="659" y="462"/>
                        <a:pt x="659" y="462"/>
                      </a:cubicBezTo>
                      <a:cubicBezTo>
                        <a:pt x="657" y="462"/>
                        <a:pt x="657" y="462"/>
                        <a:pt x="657" y="462"/>
                      </a:cubicBezTo>
                      <a:cubicBezTo>
                        <a:pt x="656" y="460"/>
                        <a:pt x="656" y="460"/>
                        <a:pt x="656" y="460"/>
                      </a:cubicBezTo>
                      <a:cubicBezTo>
                        <a:pt x="656" y="458"/>
                        <a:pt x="656" y="458"/>
                        <a:pt x="656" y="458"/>
                      </a:cubicBezTo>
                      <a:cubicBezTo>
                        <a:pt x="655" y="459"/>
                        <a:pt x="655" y="459"/>
                        <a:pt x="655" y="459"/>
                      </a:cubicBezTo>
                      <a:cubicBezTo>
                        <a:pt x="653" y="462"/>
                        <a:pt x="653" y="462"/>
                        <a:pt x="653" y="462"/>
                      </a:cubicBezTo>
                      <a:cubicBezTo>
                        <a:pt x="650" y="466"/>
                        <a:pt x="650" y="466"/>
                        <a:pt x="650" y="466"/>
                      </a:cubicBezTo>
                      <a:cubicBezTo>
                        <a:pt x="648" y="467"/>
                        <a:pt x="648" y="467"/>
                        <a:pt x="648" y="467"/>
                      </a:cubicBezTo>
                      <a:cubicBezTo>
                        <a:pt x="647" y="466"/>
                        <a:pt x="647" y="466"/>
                        <a:pt x="647" y="466"/>
                      </a:cubicBezTo>
                      <a:cubicBezTo>
                        <a:pt x="647" y="464"/>
                        <a:pt x="647" y="464"/>
                        <a:pt x="647" y="464"/>
                      </a:cubicBezTo>
                      <a:cubicBezTo>
                        <a:pt x="647" y="461"/>
                        <a:pt x="647" y="461"/>
                        <a:pt x="647" y="461"/>
                      </a:cubicBezTo>
                      <a:cubicBezTo>
                        <a:pt x="646" y="459"/>
                        <a:pt x="646" y="459"/>
                        <a:pt x="646" y="459"/>
                      </a:cubicBezTo>
                      <a:cubicBezTo>
                        <a:pt x="643" y="458"/>
                        <a:pt x="643" y="458"/>
                        <a:pt x="643" y="458"/>
                      </a:cubicBezTo>
                      <a:cubicBezTo>
                        <a:pt x="640" y="458"/>
                        <a:pt x="640" y="458"/>
                        <a:pt x="640" y="458"/>
                      </a:cubicBezTo>
                      <a:cubicBezTo>
                        <a:pt x="639" y="457"/>
                        <a:pt x="639" y="457"/>
                        <a:pt x="639" y="457"/>
                      </a:cubicBezTo>
                      <a:cubicBezTo>
                        <a:pt x="641" y="456"/>
                        <a:pt x="641" y="456"/>
                        <a:pt x="641" y="456"/>
                      </a:cubicBezTo>
                      <a:cubicBezTo>
                        <a:pt x="641" y="454"/>
                        <a:pt x="641" y="454"/>
                        <a:pt x="641" y="454"/>
                      </a:cubicBezTo>
                      <a:cubicBezTo>
                        <a:pt x="638" y="452"/>
                        <a:pt x="638" y="452"/>
                        <a:pt x="638" y="452"/>
                      </a:cubicBezTo>
                      <a:cubicBezTo>
                        <a:pt x="637" y="451"/>
                        <a:pt x="637" y="451"/>
                        <a:pt x="637" y="451"/>
                      </a:cubicBezTo>
                      <a:cubicBezTo>
                        <a:pt x="638" y="449"/>
                        <a:pt x="638" y="449"/>
                        <a:pt x="638" y="449"/>
                      </a:cubicBezTo>
                      <a:cubicBezTo>
                        <a:pt x="639" y="450"/>
                        <a:pt x="639" y="450"/>
                        <a:pt x="639" y="450"/>
                      </a:cubicBezTo>
                      <a:cubicBezTo>
                        <a:pt x="642" y="451"/>
                        <a:pt x="642" y="451"/>
                        <a:pt x="642" y="451"/>
                      </a:cubicBezTo>
                      <a:cubicBezTo>
                        <a:pt x="642" y="449"/>
                        <a:pt x="642" y="449"/>
                        <a:pt x="642" y="449"/>
                      </a:cubicBezTo>
                      <a:cubicBezTo>
                        <a:pt x="640" y="446"/>
                        <a:pt x="640" y="446"/>
                        <a:pt x="640" y="446"/>
                      </a:cubicBezTo>
                      <a:cubicBezTo>
                        <a:pt x="639" y="443"/>
                        <a:pt x="639" y="443"/>
                        <a:pt x="639" y="443"/>
                      </a:cubicBezTo>
                      <a:cubicBezTo>
                        <a:pt x="640" y="441"/>
                        <a:pt x="640" y="441"/>
                        <a:pt x="640" y="441"/>
                      </a:cubicBezTo>
                      <a:cubicBezTo>
                        <a:pt x="641" y="440"/>
                        <a:pt x="641" y="440"/>
                        <a:pt x="641" y="440"/>
                      </a:cubicBezTo>
                      <a:cubicBezTo>
                        <a:pt x="642" y="441"/>
                        <a:pt x="642" y="441"/>
                        <a:pt x="642" y="441"/>
                      </a:cubicBezTo>
                      <a:cubicBezTo>
                        <a:pt x="644" y="442"/>
                        <a:pt x="644" y="442"/>
                        <a:pt x="644" y="442"/>
                      </a:cubicBezTo>
                      <a:cubicBezTo>
                        <a:pt x="645" y="444"/>
                        <a:pt x="645" y="444"/>
                        <a:pt x="645" y="444"/>
                      </a:cubicBezTo>
                      <a:cubicBezTo>
                        <a:pt x="649" y="449"/>
                        <a:pt x="649" y="449"/>
                        <a:pt x="649" y="449"/>
                      </a:cubicBezTo>
                      <a:cubicBezTo>
                        <a:pt x="651" y="451"/>
                        <a:pt x="651" y="451"/>
                        <a:pt x="651" y="451"/>
                      </a:cubicBezTo>
                      <a:cubicBezTo>
                        <a:pt x="653" y="451"/>
                        <a:pt x="653" y="451"/>
                        <a:pt x="653" y="451"/>
                      </a:cubicBezTo>
                      <a:cubicBezTo>
                        <a:pt x="655" y="448"/>
                        <a:pt x="655" y="448"/>
                        <a:pt x="655" y="448"/>
                      </a:cubicBezTo>
                      <a:cubicBezTo>
                        <a:pt x="653" y="443"/>
                        <a:pt x="653" y="443"/>
                        <a:pt x="653" y="443"/>
                      </a:cubicBezTo>
                      <a:cubicBezTo>
                        <a:pt x="649" y="439"/>
                        <a:pt x="649" y="439"/>
                        <a:pt x="649" y="439"/>
                      </a:cubicBezTo>
                      <a:cubicBezTo>
                        <a:pt x="647" y="437"/>
                        <a:pt x="647" y="437"/>
                        <a:pt x="647" y="437"/>
                      </a:cubicBezTo>
                      <a:cubicBezTo>
                        <a:pt x="643" y="436"/>
                        <a:pt x="643" y="436"/>
                        <a:pt x="643" y="436"/>
                      </a:cubicBezTo>
                      <a:cubicBezTo>
                        <a:pt x="642" y="431"/>
                        <a:pt x="642" y="431"/>
                        <a:pt x="642" y="431"/>
                      </a:cubicBezTo>
                      <a:cubicBezTo>
                        <a:pt x="640" y="428"/>
                        <a:pt x="640" y="428"/>
                        <a:pt x="640" y="428"/>
                      </a:cubicBezTo>
                      <a:cubicBezTo>
                        <a:pt x="638" y="425"/>
                        <a:pt x="638" y="425"/>
                        <a:pt x="638" y="425"/>
                      </a:cubicBezTo>
                      <a:cubicBezTo>
                        <a:pt x="636" y="424"/>
                        <a:pt x="636" y="424"/>
                        <a:pt x="636" y="424"/>
                      </a:cubicBezTo>
                      <a:cubicBezTo>
                        <a:pt x="634" y="421"/>
                        <a:pt x="634" y="421"/>
                        <a:pt x="634" y="421"/>
                      </a:cubicBezTo>
                      <a:cubicBezTo>
                        <a:pt x="634" y="419"/>
                        <a:pt x="634" y="419"/>
                        <a:pt x="634" y="419"/>
                      </a:cubicBezTo>
                      <a:cubicBezTo>
                        <a:pt x="635" y="418"/>
                        <a:pt x="635" y="418"/>
                        <a:pt x="635" y="418"/>
                      </a:cubicBezTo>
                      <a:cubicBezTo>
                        <a:pt x="636" y="415"/>
                        <a:pt x="636" y="415"/>
                        <a:pt x="636" y="415"/>
                      </a:cubicBezTo>
                      <a:cubicBezTo>
                        <a:pt x="635" y="414"/>
                        <a:pt x="635" y="414"/>
                        <a:pt x="635" y="414"/>
                      </a:cubicBezTo>
                      <a:cubicBezTo>
                        <a:pt x="634" y="413"/>
                        <a:pt x="634" y="413"/>
                        <a:pt x="634" y="413"/>
                      </a:cubicBezTo>
                      <a:cubicBezTo>
                        <a:pt x="636" y="411"/>
                        <a:pt x="636" y="411"/>
                        <a:pt x="636" y="411"/>
                      </a:cubicBezTo>
                      <a:cubicBezTo>
                        <a:pt x="638" y="411"/>
                        <a:pt x="638" y="411"/>
                        <a:pt x="638" y="411"/>
                      </a:cubicBezTo>
                      <a:cubicBezTo>
                        <a:pt x="639" y="409"/>
                        <a:pt x="639" y="409"/>
                        <a:pt x="639" y="409"/>
                      </a:cubicBezTo>
                      <a:cubicBezTo>
                        <a:pt x="642" y="410"/>
                        <a:pt x="642" y="410"/>
                        <a:pt x="642" y="410"/>
                      </a:cubicBezTo>
                      <a:cubicBezTo>
                        <a:pt x="643" y="412"/>
                        <a:pt x="643" y="412"/>
                        <a:pt x="643" y="412"/>
                      </a:cubicBezTo>
                      <a:cubicBezTo>
                        <a:pt x="640" y="414"/>
                        <a:pt x="640" y="414"/>
                        <a:pt x="640" y="414"/>
                      </a:cubicBezTo>
                      <a:cubicBezTo>
                        <a:pt x="642" y="415"/>
                        <a:pt x="642" y="415"/>
                        <a:pt x="642" y="415"/>
                      </a:cubicBezTo>
                      <a:cubicBezTo>
                        <a:pt x="644" y="417"/>
                        <a:pt x="644" y="417"/>
                        <a:pt x="644" y="417"/>
                      </a:cubicBezTo>
                      <a:cubicBezTo>
                        <a:pt x="644" y="419"/>
                        <a:pt x="644" y="419"/>
                        <a:pt x="644" y="419"/>
                      </a:cubicBezTo>
                      <a:cubicBezTo>
                        <a:pt x="645" y="422"/>
                        <a:pt x="645" y="422"/>
                        <a:pt x="645" y="422"/>
                      </a:cubicBezTo>
                      <a:cubicBezTo>
                        <a:pt x="647" y="422"/>
                        <a:pt x="647" y="422"/>
                        <a:pt x="647" y="422"/>
                      </a:cubicBezTo>
                      <a:cubicBezTo>
                        <a:pt x="650" y="419"/>
                        <a:pt x="650" y="419"/>
                        <a:pt x="650" y="419"/>
                      </a:cubicBezTo>
                      <a:cubicBezTo>
                        <a:pt x="652" y="414"/>
                        <a:pt x="652" y="414"/>
                        <a:pt x="652" y="414"/>
                      </a:cubicBezTo>
                      <a:cubicBezTo>
                        <a:pt x="652" y="409"/>
                        <a:pt x="652" y="409"/>
                        <a:pt x="652" y="409"/>
                      </a:cubicBezTo>
                      <a:cubicBezTo>
                        <a:pt x="654" y="406"/>
                        <a:pt x="654" y="406"/>
                        <a:pt x="654" y="406"/>
                      </a:cubicBezTo>
                      <a:cubicBezTo>
                        <a:pt x="654" y="404"/>
                        <a:pt x="654" y="404"/>
                        <a:pt x="654" y="404"/>
                      </a:cubicBezTo>
                      <a:cubicBezTo>
                        <a:pt x="654" y="399"/>
                        <a:pt x="654" y="399"/>
                        <a:pt x="654" y="399"/>
                      </a:cubicBezTo>
                      <a:cubicBezTo>
                        <a:pt x="656" y="396"/>
                        <a:pt x="656" y="396"/>
                        <a:pt x="656" y="396"/>
                      </a:cubicBezTo>
                      <a:cubicBezTo>
                        <a:pt x="658" y="394"/>
                        <a:pt x="658" y="394"/>
                        <a:pt x="658" y="394"/>
                      </a:cubicBezTo>
                      <a:cubicBezTo>
                        <a:pt x="659" y="388"/>
                        <a:pt x="659" y="388"/>
                        <a:pt x="659" y="388"/>
                      </a:cubicBezTo>
                      <a:cubicBezTo>
                        <a:pt x="659" y="383"/>
                        <a:pt x="659" y="383"/>
                        <a:pt x="659" y="383"/>
                      </a:cubicBezTo>
                      <a:cubicBezTo>
                        <a:pt x="657" y="380"/>
                        <a:pt x="657" y="380"/>
                        <a:pt x="657" y="380"/>
                      </a:cubicBezTo>
                      <a:cubicBezTo>
                        <a:pt x="659" y="373"/>
                        <a:pt x="659" y="373"/>
                        <a:pt x="659" y="373"/>
                      </a:cubicBezTo>
                      <a:cubicBezTo>
                        <a:pt x="660" y="367"/>
                        <a:pt x="660" y="367"/>
                        <a:pt x="660" y="367"/>
                      </a:cubicBezTo>
                      <a:cubicBezTo>
                        <a:pt x="661" y="361"/>
                        <a:pt x="661" y="361"/>
                        <a:pt x="661" y="361"/>
                      </a:cubicBezTo>
                      <a:cubicBezTo>
                        <a:pt x="663" y="358"/>
                        <a:pt x="663" y="358"/>
                        <a:pt x="663" y="358"/>
                      </a:cubicBezTo>
                      <a:cubicBezTo>
                        <a:pt x="663" y="355"/>
                        <a:pt x="663" y="355"/>
                        <a:pt x="663" y="355"/>
                      </a:cubicBezTo>
                      <a:cubicBezTo>
                        <a:pt x="664" y="350"/>
                        <a:pt x="664" y="350"/>
                        <a:pt x="664" y="350"/>
                      </a:cubicBezTo>
                      <a:cubicBezTo>
                        <a:pt x="664" y="345"/>
                        <a:pt x="664" y="345"/>
                        <a:pt x="664" y="345"/>
                      </a:cubicBezTo>
                      <a:cubicBezTo>
                        <a:pt x="667" y="342"/>
                        <a:pt x="667" y="342"/>
                        <a:pt x="667" y="342"/>
                      </a:cubicBezTo>
                      <a:cubicBezTo>
                        <a:pt x="669" y="337"/>
                        <a:pt x="669" y="337"/>
                        <a:pt x="669" y="337"/>
                      </a:cubicBezTo>
                      <a:cubicBezTo>
                        <a:pt x="675" y="328"/>
                        <a:pt x="675" y="328"/>
                        <a:pt x="675" y="328"/>
                      </a:cubicBezTo>
                      <a:cubicBezTo>
                        <a:pt x="678" y="322"/>
                        <a:pt x="678" y="322"/>
                        <a:pt x="678" y="322"/>
                      </a:cubicBezTo>
                      <a:cubicBezTo>
                        <a:pt x="683" y="317"/>
                        <a:pt x="683" y="317"/>
                        <a:pt x="683" y="317"/>
                      </a:cubicBezTo>
                      <a:cubicBezTo>
                        <a:pt x="684" y="314"/>
                        <a:pt x="684" y="314"/>
                        <a:pt x="684" y="314"/>
                      </a:cubicBezTo>
                      <a:cubicBezTo>
                        <a:pt x="687" y="310"/>
                        <a:pt x="687" y="310"/>
                        <a:pt x="687" y="310"/>
                      </a:cubicBezTo>
                      <a:cubicBezTo>
                        <a:pt x="689" y="305"/>
                        <a:pt x="689" y="305"/>
                        <a:pt x="689" y="305"/>
                      </a:cubicBezTo>
                      <a:cubicBezTo>
                        <a:pt x="693" y="301"/>
                        <a:pt x="693" y="301"/>
                        <a:pt x="693" y="301"/>
                      </a:cubicBezTo>
                      <a:cubicBezTo>
                        <a:pt x="694" y="299"/>
                        <a:pt x="694" y="299"/>
                        <a:pt x="694" y="299"/>
                      </a:cubicBezTo>
                      <a:cubicBezTo>
                        <a:pt x="693" y="298"/>
                        <a:pt x="693" y="298"/>
                        <a:pt x="693" y="298"/>
                      </a:cubicBezTo>
                      <a:cubicBezTo>
                        <a:pt x="691" y="296"/>
                        <a:pt x="691" y="296"/>
                        <a:pt x="691" y="296"/>
                      </a:cubicBezTo>
                      <a:cubicBezTo>
                        <a:pt x="688" y="294"/>
                        <a:pt x="688" y="294"/>
                        <a:pt x="688" y="294"/>
                      </a:cubicBezTo>
                      <a:cubicBezTo>
                        <a:pt x="686" y="293"/>
                        <a:pt x="686" y="293"/>
                        <a:pt x="686" y="293"/>
                      </a:cubicBezTo>
                      <a:cubicBezTo>
                        <a:pt x="685" y="291"/>
                        <a:pt x="685" y="291"/>
                        <a:pt x="685" y="291"/>
                      </a:cubicBezTo>
                      <a:cubicBezTo>
                        <a:pt x="682" y="292"/>
                        <a:pt x="682" y="292"/>
                        <a:pt x="682" y="292"/>
                      </a:cubicBezTo>
                      <a:cubicBezTo>
                        <a:pt x="677" y="294"/>
                        <a:pt x="677" y="294"/>
                        <a:pt x="677" y="294"/>
                      </a:cubicBezTo>
                      <a:cubicBezTo>
                        <a:pt x="672" y="295"/>
                        <a:pt x="672" y="295"/>
                        <a:pt x="672" y="295"/>
                      </a:cubicBezTo>
                      <a:cubicBezTo>
                        <a:pt x="668" y="298"/>
                        <a:pt x="668" y="298"/>
                        <a:pt x="668" y="298"/>
                      </a:cubicBezTo>
                      <a:cubicBezTo>
                        <a:pt x="665" y="301"/>
                        <a:pt x="665" y="301"/>
                        <a:pt x="665" y="301"/>
                      </a:cubicBezTo>
                      <a:cubicBezTo>
                        <a:pt x="662" y="304"/>
                        <a:pt x="662" y="304"/>
                        <a:pt x="662" y="304"/>
                      </a:cubicBezTo>
                      <a:cubicBezTo>
                        <a:pt x="661" y="306"/>
                        <a:pt x="661" y="306"/>
                        <a:pt x="661" y="306"/>
                      </a:cubicBezTo>
                      <a:cubicBezTo>
                        <a:pt x="659" y="306"/>
                        <a:pt x="659" y="306"/>
                        <a:pt x="659" y="306"/>
                      </a:cubicBezTo>
                      <a:cubicBezTo>
                        <a:pt x="656" y="305"/>
                        <a:pt x="656" y="305"/>
                        <a:pt x="656" y="305"/>
                      </a:cubicBezTo>
                      <a:cubicBezTo>
                        <a:pt x="654" y="303"/>
                        <a:pt x="654" y="303"/>
                        <a:pt x="654" y="303"/>
                      </a:cubicBezTo>
                      <a:cubicBezTo>
                        <a:pt x="654" y="300"/>
                        <a:pt x="654" y="300"/>
                        <a:pt x="654" y="300"/>
                      </a:cubicBezTo>
                      <a:cubicBezTo>
                        <a:pt x="657" y="301"/>
                        <a:pt x="657" y="301"/>
                        <a:pt x="657" y="301"/>
                      </a:cubicBezTo>
                      <a:cubicBezTo>
                        <a:pt x="658" y="299"/>
                        <a:pt x="658" y="299"/>
                        <a:pt x="658" y="299"/>
                      </a:cubicBezTo>
                      <a:cubicBezTo>
                        <a:pt x="658" y="296"/>
                        <a:pt x="658" y="296"/>
                        <a:pt x="658" y="296"/>
                      </a:cubicBezTo>
                      <a:cubicBezTo>
                        <a:pt x="657" y="293"/>
                        <a:pt x="657" y="293"/>
                        <a:pt x="657" y="293"/>
                      </a:cubicBezTo>
                      <a:cubicBezTo>
                        <a:pt x="655" y="293"/>
                        <a:pt x="655" y="293"/>
                        <a:pt x="655" y="293"/>
                      </a:cubicBezTo>
                      <a:cubicBezTo>
                        <a:pt x="653" y="292"/>
                        <a:pt x="653" y="292"/>
                        <a:pt x="653" y="292"/>
                      </a:cubicBezTo>
                      <a:cubicBezTo>
                        <a:pt x="655" y="291"/>
                        <a:pt x="655" y="291"/>
                        <a:pt x="655" y="291"/>
                      </a:cubicBezTo>
                      <a:cubicBezTo>
                        <a:pt x="657" y="289"/>
                        <a:pt x="657" y="289"/>
                        <a:pt x="657" y="289"/>
                      </a:cubicBezTo>
                      <a:cubicBezTo>
                        <a:pt x="660" y="287"/>
                        <a:pt x="660" y="287"/>
                        <a:pt x="660" y="287"/>
                      </a:cubicBezTo>
                      <a:cubicBezTo>
                        <a:pt x="663" y="281"/>
                        <a:pt x="663" y="281"/>
                        <a:pt x="663" y="281"/>
                      </a:cubicBezTo>
                      <a:cubicBezTo>
                        <a:pt x="666" y="278"/>
                        <a:pt x="666" y="278"/>
                        <a:pt x="666" y="278"/>
                      </a:cubicBezTo>
                      <a:cubicBezTo>
                        <a:pt x="668" y="278"/>
                        <a:pt x="668" y="278"/>
                        <a:pt x="668" y="278"/>
                      </a:cubicBezTo>
                      <a:cubicBezTo>
                        <a:pt x="673" y="279"/>
                        <a:pt x="673" y="279"/>
                        <a:pt x="673" y="279"/>
                      </a:cubicBezTo>
                      <a:cubicBezTo>
                        <a:pt x="680" y="285"/>
                        <a:pt x="680" y="285"/>
                        <a:pt x="680" y="285"/>
                      </a:cubicBezTo>
                      <a:cubicBezTo>
                        <a:pt x="682" y="288"/>
                        <a:pt x="682" y="288"/>
                        <a:pt x="682" y="288"/>
                      </a:cubicBezTo>
                      <a:cubicBezTo>
                        <a:pt x="689" y="288"/>
                        <a:pt x="689" y="288"/>
                        <a:pt x="689" y="288"/>
                      </a:cubicBezTo>
                      <a:cubicBezTo>
                        <a:pt x="692" y="287"/>
                        <a:pt x="692" y="287"/>
                        <a:pt x="692" y="287"/>
                      </a:cubicBezTo>
                      <a:cubicBezTo>
                        <a:pt x="695" y="288"/>
                        <a:pt x="695" y="288"/>
                        <a:pt x="695" y="288"/>
                      </a:cubicBezTo>
                      <a:cubicBezTo>
                        <a:pt x="702" y="286"/>
                        <a:pt x="702" y="286"/>
                        <a:pt x="702" y="286"/>
                      </a:cubicBezTo>
                      <a:cubicBezTo>
                        <a:pt x="705" y="284"/>
                        <a:pt x="705" y="284"/>
                        <a:pt x="705" y="284"/>
                      </a:cubicBezTo>
                      <a:cubicBezTo>
                        <a:pt x="705" y="280"/>
                        <a:pt x="705" y="280"/>
                        <a:pt x="705" y="280"/>
                      </a:cubicBezTo>
                      <a:cubicBezTo>
                        <a:pt x="704" y="278"/>
                        <a:pt x="704" y="278"/>
                        <a:pt x="704" y="278"/>
                      </a:cubicBezTo>
                      <a:cubicBezTo>
                        <a:pt x="705" y="278"/>
                        <a:pt x="705" y="278"/>
                        <a:pt x="705" y="278"/>
                      </a:cubicBezTo>
                      <a:cubicBezTo>
                        <a:pt x="708" y="278"/>
                        <a:pt x="708" y="278"/>
                        <a:pt x="708" y="278"/>
                      </a:cubicBezTo>
                      <a:cubicBezTo>
                        <a:pt x="711" y="275"/>
                        <a:pt x="711" y="275"/>
                        <a:pt x="711" y="275"/>
                      </a:cubicBezTo>
                      <a:cubicBezTo>
                        <a:pt x="711" y="272"/>
                        <a:pt x="711" y="272"/>
                        <a:pt x="711" y="272"/>
                      </a:cubicBezTo>
                      <a:cubicBezTo>
                        <a:pt x="709" y="269"/>
                        <a:pt x="709" y="269"/>
                        <a:pt x="709" y="269"/>
                      </a:cubicBezTo>
                      <a:cubicBezTo>
                        <a:pt x="706" y="268"/>
                        <a:pt x="706" y="268"/>
                        <a:pt x="706" y="268"/>
                      </a:cubicBezTo>
                      <a:cubicBezTo>
                        <a:pt x="705" y="265"/>
                        <a:pt x="705" y="265"/>
                        <a:pt x="705" y="265"/>
                      </a:cubicBezTo>
                      <a:cubicBezTo>
                        <a:pt x="703" y="264"/>
                        <a:pt x="703" y="264"/>
                        <a:pt x="703" y="264"/>
                      </a:cubicBezTo>
                      <a:cubicBezTo>
                        <a:pt x="700" y="265"/>
                        <a:pt x="700" y="265"/>
                        <a:pt x="700" y="265"/>
                      </a:cubicBezTo>
                      <a:cubicBezTo>
                        <a:pt x="698" y="267"/>
                        <a:pt x="698" y="267"/>
                        <a:pt x="698" y="267"/>
                      </a:cubicBezTo>
                      <a:cubicBezTo>
                        <a:pt x="696" y="267"/>
                        <a:pt x="696" y="267"/>
                        <a:pt x="696" y="267"/>
                      </a:cubicBezTo>
                      <a:cubicBezTo>
                        <a:pt x="694" y="265"/>
                        <a:pt x="694" y="265"/>
                        <a:pt x="694" y="265"/>
                      </a:cubicBezTo>
                      <a:cubicBezTo>
                        <a:pt x="686" y="265"/>
                        <a:pt x="686" y="265"/>
                        <a:pt x="686" y="265"/>
                      </a:cubicBezTo>
                      <a:cubicBezTo>
                        <a:pt x="682" y="264"/>
                        <a:pt x="682" y="264"/>
                        <a:pt x="682" y="264"/>
                      </a:cubicBezTo>
                      <a:cubicBezTo>
                        <a:pt x="680" y="262"/>
                        <a:pt x="680" y="262"/>
                        <a:pt x="680" y="262"/>
                      </a:cubicBezTo>
                      <a:cubicBezTo>
                        <a:pt x="677" y="262"/>
                        <a:pt x="677" y="262"/>
                        <a:pt x="677" y="262"/>
                      </a:cubicBezTo>
                      <a:cubicBezTo>
                        <a:pt x="675" y="263"/>
                        <a:pt x="675" y="263"/>
                        <a:pt x="675" y="263"/>
                      </a:cubicBezTo>
                      <a:cubicBezTo>
                        <a:pt x="667" y="264"/>
                        <a:pt x="667" y="264"/>
                        <a:pt x="667" y="264"/>
                      </a:cubicBezTo>
                      <a:cubicBezTo>
                        <a:pt x="665" y="263"/>
                        <a:pt x="665" y="263"/>
                        <a:pt x="665" y="263"/>
                      </a:cubicBezTo>
                      <a:cubicBezTo>
                        <a:pt x="662" y="262"/>
                        <a:pt x="662" y="262"/>
                        <a:pt x="662" y="262"/>
                      </a:cubicBezTo>
                      <a:cubicBezTo>
                        <a:pt x="665" y="261"/>
                        <a:pt x="665" y="261"/>
                        <a:pt x="665" y="261"/>
                      </a:cubicBezTo>
                      <a:cubicBezTo>
                        <a:pt x="668" y="262"/>
                        <a:pt x="668" y="262"/>
                        <a:pt x="668" y="262"/>
                      </a:cubicBezTo>
                      <a:cubicBezTo>
                        <a:pt x="671" y="260"/>
                        <a:pt x="671" y="260"/>
                        <a:pt x="671" y="260"/>
                      </a:cubicBezTo>
                      <a:cubicBezTo>
                        <a:pt x="675" y="259"/>
                        <a:pt x="675" y="259"/>
                        <a:pt x="675" y="259"/>
                      </a:cubicBezTo>
                      <a:cubicBezTo>
                        <a:pt x="677" y="260"/>
                        <a:pt x="677" y="260"/>
                        <a:pt x="677" y="260"/>
                      </a:cubicBezTo>
                      <a:cubicBezTo>
                        <a:pt x="681" y="261"/>
                        <a:pt x="681" y="261"/>
                        <a:pt x="681" y="261"/>
                      </a:cubicBezTo>
                      <a:cubicBezTo>
                        <a:pt x="682" y="260"/>
                        <a:pt x="682" y="260"/>
                        <a:pt x="682" y="260"/>
                      </a:cubicBezTo>
                      <a:cubicBezTo>
                        <a:pt x="684" y="259"/>
                        <a:pt x="684" y="259"/>
                        <a:pt x="684" y="259"/>
                      </a:cubicBezTo>
                      <a:cubicBezTo>
                        <a:pt x="686" y="259"/>
                        <a:pt x="686" y="259"/>
                        <a:pt x="686" y="259"/>
                      </a:cubicBezTo>
                      <a:cubicBezTo>
                        <a:pt x="688" y="259"/>
                        <a:pt x="688" y="259"/>
                        <a:pt x="688" y="259"/>
                      </a:cubicBezTo>
                      <a:cubicBezTo>
                        <a:pt x="690" y="257"/>
                        <a:pt x="690" y="257"/>
                        <a:pt x="690" y="257"/>
                      </a:cubicBezTo>
                      <a:cubicBezTo>
                        <a:pt x="691" y="256"/>
                        <a:pt x="691" y="256"/>
                        <a:pt x="691" y="256"/>
                      </a:cubicBezTo>
                      <a:cubicBezTo>
                        <a:pt x="693" y="256"/>
                        <a:pt x="693" y="256"/>
                        <a:pt x="693" y="256"/>
                      </a:cubicBezTo>
                      <a:cubicBezTo>
                        <a:pt x="694" y="256"/>
                        <a:pt x="694" y="256"/>
                        <a:pt x="694" y="256"/>
                      </a:cubicBezTo>
                      <a:cubicBezTo>
                        <a:pt x="695" y="255"/>
                        <a:pt x="695" y="255"/>
                        <a:pt x="695" y="255"/>
                      </a:cubicBezTo>
                      <a:cubicBezTo>
                        <a:pt x="696" y="254"/>
                        <a:pt x="696" y="254"/>
                        <a:pt x="696" y="254"/>
                      </a:cubicBezTo>
                      <a:cubicBezTo>
                        <a:pt x="698" y="254"/>
                        <a:pt x="698" y="254"/>
                        <a:pt x="698" y="254"/>
                      </a:cubicBezTo>
                      <a:cubicBezTo>
                        <a:pt x="698" y="255"/>
                        <a:pt x="698" y="255"/>
                        <a:pt x="698" y="255"/>
                      </a:cubicBezTo>
                      <a:cubicBezTo>
                        <a:pt x="700" y="256"/>
                        <a:pt x="700" y="256"/>
                        <a:pt x="700" y="256"/>
                      </a:cubicBezTo>
                      <a:cubicBezTo>
                        <a:pt x="702" y="257"/>
                        <a:pt x="702" y="257"/>
                        <a:pt x="702" y="257"/>
                      </a:cubicBezTo>
                      <a:cubicBezTo>
                        <a:pt x="705" y="257"/>
                        <a:pt x="705" y="257"/>
                        <a:pt x="705" y="257"/>
                      </a:cubicBezTo>
                      <a:cubicBezTo>
                        <a:pt x="708" y="258"/>
                        <a:pt x="708" y="258"/>
                        <a:pt x="708" y="258"/>
                      </a:cubicBezTo>
                      <a:cubicBezTo>
                        <a:pt x="710" y="260"/>
                        <a:pt x="710" y="260"/>
                        <a:pt x="710" y="260"/>
                      </a:cubicBezTo>
                      <a:cubicBezTo>
                        <a:pt x="712" y="260"/>
                        <a:pt x="712" y="260"/>
                        <a:pt x="712" y="260"/>
                      </a:cubicBezTo>
                      <a:cubicBezTo>
                        <a:pt x="715" y="260"/>
                        <a:pt x="715" y="260"/>
                        <a:pt x="715" y="260"/>
                      </a:cubicBezTo>
                      <a:cubicBezTo>
                        <a:pt x="719" y="257"/>
                        <a:pt x="719" y="257"/>
                        <a:pt x="719" y="257"/>
                      </a:cubicBezTo>
                      <a:cubicBezTo>
                        <a:pt x="724" y="253"/>
                        <a:pt x="724" y="253"/>
                        <a:pt x="724" y="253"/>
                      </a:cubicBezTo>
                      <a:cubicBezTo>
                        <a:pt x="726" y="253"/>
                        <a:pt x="726" y="253"/>
                        <a:pt x="726" y="253"/>
                      </a:cubicBezTo>
                      <a:cubicBezTo>
                        <a:pt x="729" y="253"/>
                        <a:pt x="729" y="253"/>
                        <a:pt x="729" y="253"/>
                      </a:cubicBezTo>
                      <a:cubicBezTo>
                        <a:pt x="730" y="251"/>
                        <a:pt x="730" y="251"/>
                        <a:pt x="730" y="251"/>
                      </a:cubicBezTo>
                      <a:cubicBezTo>
                        <a:pt x="730" y="248"/>
                        <a:pt x="730" y="248"/>
                        <a:pt x="730" y="248"/>
                      </a:cubicBezTo>
                      <a:cubicBezTo>
                        <a:pt x="729" y="247"/>
                        <a:pt x="729" y="247"/>
                        <a:pt x="729" y="247"/>
                      </a:cubicBezTo>
                      <a:cubicBezTo>
                        <a:pt x="727" y="244"/>
                        <a:pt x="727" y="244"/>
                        <a:pt x="727" y="244"/>
                      </a:cubicBezTo>
                      <a:cubicBezTo>
                        <a:pt x="727" y="241"/>
                        <a:pt x="727" y="241"/>
                        <a:pt x="727" y="241"/>
                      </a:cubicBezTo>
                      <a:cubicBezTo>
                        <a:pt x="726" y="240"/>
                        <a:pt x="726" y="240"/>
                        <a:pt x="726" y="240"/>
                      </a:cubicBezTo>
                      <a:cubicBezTo>
                        <a:pt x="726" y="239"/>
                        <a:pt x="726" y="239"/>
                        <a:pt x="726" y="239"/>
                      </a:cubicBezTo>
                      <a:cubicBezTo>
                        <a:pt x="727" y="235"/>
                        <a:pt x="727" y="235"/>
                        <a:pt x="727" y="235"/>
                      </a:cubicBezTo>
                      <a:cubicBezTo>
                        <a:pt x="730" y="232"/>
                        <a:pt x="730" y="232"/>
                        <a:pt x="730" y="232"/>
                      </a:cubicBezTo>
                      <a:cubicBezTo>
                        <a:pt x="732" y="232"/>
                        <a:pt x="732" y="232"/>
                        <a:pt x="732" y="232"/>
                      </a:cubicBezTo>
                      <a:cubicBezTo>
                        <a:pt x="737" y="236"/>
                        <a:pt x="737" y="236"/>
                        <a:pt x="737" y="236"/>
                      </a:cubicBezTo>
                      <a:cubicBezTo>
                        <a:pt x="739" y="237"/>
                        <a:pt x="739" y="237"/>
                        <a:pt x="739" y="237"/>
                      </a:cubicBezTo>
                      <a:cubicBezTo>
                        <a:pt x="741" y="236"/>
                        <a:pt x="741" y="236"/>
                        <a:pt x="741" y="236"/>
                      </a:cubicBezTo>
                      <a:cubicBezTo>
                        <a:pt x="743" y="233"/>
                        <a:pt x="743" y="233"/>
                        <a:pt x="743" y="233"/>
                      </a:cubicBezTo>
                      <a:cubicBezTo>
                        <a:pt x="746" y="227"/>
                        <a:pt x="746" y="227"/>
                        <a:pt x="746" y="227"/>
                      </a:cubicBezTo>
                      <a:cubicBezTo>
                        <a:pt x="749" y="224"/>
                        <a:pt x="749" y="224"/>
                        <a:pt x="749" y="224"/>
                      </a:cubicBezTo>
                      <a:cubicBezTo>
                        <a:pt x="751" y="223"/>
                        <a:pt x="751" y="223"/>
                        <a:pt x="751" y="223"/>
                      </a:cubicBezTo>
                      <a:cubicBezTo>
                        <a:pt x="752" y="221"/>
                        <a:pt x="752" y="221"/>
                        <a:pt x="752" y="221"/>
                      </a:cubicBezTo>
                      <a:cubicBezTo>
                        <a:pt x="755" y="219"/>
                        <a:pt x="755" y="219"/>
                        <a:pt x="755" y="219"/>
                      </a:cubicBezTo>
                      <a:cubicBezTo>
                        <a:pt x="759" y="217"/>
                        <a:pt x="759" y="217"/>
                        <a:pt x="759" y="217"/>
                      </a:cubicBezTo>
                      <a:cubicBezTo>
                        <a:pt x="760" y="214"/>
                        <a:pt x="760" y="214"/>
                        <a:pt x="760" y="214"/>
                      </a:cubicBezTo>
                      <a:cubicBezTo>
                        <a:pt x="761" y="210"/>
                        <a:pt x="761" y="210"/>
                        <a:pt x="761" y="210"/>
                      </a:cubicBezTo>
                      <a:lnTo>
                        <a:pt x="759"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991">
                  <a:extLst>
                    <a:ext uri="{FF2B5EF4-FFF2-40B4-BE49-F238E27FC236}">
                      <a16:creationId xmlns:a16="http://schemas.microsoft.com/office/drawing/2014/main" id="{0B183C66-6BFB-4105-BB4B-3D7CD4723AD4}"/>
                    </a:ext>
                  </a:extLst>
                </p:cNvPr>
                <p:cNvSpPr>
                  <a:spLocks/>
                </p:cNvSpPr>
                <p:nvPr/>
              </p:nvSpPr>
              <p:spPr bwMode="auto">
                <a:xfrm>
                  <a:off x="3102" y="1535"/>
                  <a:ext cx="7" cy="4"/>
                </a:xfrm>
                <a:custGeom>
                  <a:avLst/>
                  <a:gdLst>
                    <a:gd name="T0" fmla="*/ 7 w 7"/>
                    <a:gd name="T1" fmla="*/ 3 h 4"/>
                    <a:gd name="T2" fmla="*/ 5 w 7"/>
                    <a:gd name="T3" fmla="*/ 2 h 4"/>
                    <a:gd name="T4" fmla="*/ 3 w 7"/>
                    <a:gd name="T5" fmla="*/ 2 h 4"/>
                    <a:gd name="T6" fmla="*/ 1 w 7"/>
                    <a:gd name="T7" fmla="*/ 0 h 4"/>
                    <a:gd name="T8" fmla="*/ 0 w 7"/>
                    <a:gd name="T9" fmla="*/ 1 h 4"/>
                    <a:gd name="T10" fmla="*/ 1 w 7"/>
                    <a:gd name="T11" fmla="*/ 3 h 4"/>
                    <a:gd name="T12" fmla="*/ 3 w 7"/>
                    <a:gd name="T13" fmla="*/ 3 h 4"/>
                    <a:gd name="T14" fmla="*/ 4 w 7"/>
                    <a:gd name="T15" fmla="*/ 4 h 4"/>
                    <a:gd name="T16" fmla="*/ 7 w 7"/>
                    <a:gd name="T17" fmla="*/ 4 h 4"/>
                    <a:gd name="T18" fmla="*/ 7 w 7"/>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3"/>
                      </a:moveTo>
                      <a:lnTo>
                        <a:pt x="5" y="2"/>
                      </a:lnTo>
                      <a:lnTo>
                        <a:pt x="3" y="2"/>
                      </a:lnTo>
                      <a:lnTo>
                        <a:pt x="1" y="0"/>
                      </a:lnTo>
                      <a:lnTo>
                        <a:pt x="0" y="1"/>
                      </a:lnTo>
                      <a:lnTo>
                        <a:pt x="1" y="3"/>
                      </a:lnTo>
                      <a:lnTo>
                        <a:pt x="3" y="3"/>
                      </a:lnTo>
                      <a:lnTo>
                        <a:pt x="4" y="4"/>
                      </a:lnTo>
                      <a:lnTo>
                        <a:pt x="7"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992">
                  <a:extLst>
                    <a:ext uri="{FF2B5EF4-FFF2-40B4-BE49-F238E27FC236}">
                      <a16:creationId xmlns:a16="http://schemas.microsoft.com/office/drawing/2014/main" id="{AE6438CE-5766-456C-A9D2-76F781C12AF9}"/>
                    </a:ext>
                  </a:extLst>
                </p:cNvPr>
                <p:cNvSpPr>
                  <a:spLocks/>
                </p:cNvSpPr>
                <p:nvPr/>
              </p:nvSpPr>
              <p:spPr bwMode="auto">
                <a:xfrm>
                  <a:off x="3131" y="1473"/>
                  <a:ext cx="4" cy="13"/>
                </a:xfrm>
                <a:custGeom>
                  <a:avLst/>
                  <a:gdLst>
                    <a:gd name="T0" fmla="*/ 3 w 4"/>
                    <a:gd name="T1" fmla="*/ 6 h 13"/>
                    <a:gd name="T2" fmla="*/ 3 w 4"/>
                    <a:gd name="T3" fmla="*/ 5 h 13"/>
                    <a:gd name="T4" fmla="*/ 2 w 4"/>
                    <a:gd name="T5" fmla="*/ 2 h 13"/>
                    <a:gd name="T6" fmla="*/ 0 w 4"/>
                    <a:gd name="T7" fmla="*/ 0 h 13"/>
                    <a:gd name="T8" fmla="*/ 0 w 4"/>
                    <a:gd name="T9" fmla="*/ 2 h 13"/>
                    <a:gd name="T10" fmla="*/ 0 w 4"/>
                    <a:gd name="T11" fmla="*/ 4 h 13"/>
                    <a:gd name="T12" fmla="*/ 2 w 4"/>
                    <a:gd name="T13" fmla="*/ 6 h 13"/>
                    <a:gd name="T14" fmla="*/ 1 w 4"/>
                    <a:gd name="T15" fmla="*/ 10 h 13"/>
                    <a:gd name="T16" fmla="*/ 3 w 4"/>
                    <a:gd name="T17" fmla="*/ 13 h 13"/>
                    <a:gd name="T18" fmla="*/ 4 w 4"/>
                    <a:gd name="T19" fmla="*/ 13 h 13"/>
                    <a:gd name="T20" fmla="*/ 3 w 4"/>
                    <a:gd name="T21" fmla="*/ 9 h 13"/>
                    <a:gd name="T22" fmla="*/ 3 w 4"/>
                    <a:gd name="T2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3">
                      <a:moveTo>
                        <a:pt x="3" y="6"/>
                      </a:moveTo>
                      <a:lnTo>
                        <a:pt x="3" y="5"/>
                      </a:lnTo>
                      <a:lnTo>
                        <a:pt x="2" y="2"/>
                      </a:lnTo>
                      <a:lnTo>
                        <a:pt x="0" y="0"/>
                      </a:lnTo>
                      <a:lnTo>
                        <a:pt x="0" y="2"/>
                      </a:lnTo>
                      <a:lnTo>
                        <a:pt x="0" y="4"/>
                      </a:lnTo>
                      <a:lnTo>
                        <a:pt x="2" y="6"/>
                      </a:lnTo>
                      <a:lnTo>
                        <a:pt x="1" y="10"/>
                      </a:lnTo>
                      <a:lnTo>
                        <a:pt x="3" y="13"/>
                      </a:lnTo>
                      <a:lnTo>
                        <a:pt x="4" y="13"/>
                      </a:lnTo>
                      <a:lnTo>
                        <a:pt x="3" y="9"/>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993">
                  <a:extLst>
                    <a:ext uri="{FF2B5EF4-FFF2-40B4-BE49-F238E27FC236}">
                      <a16:creationId xmlns:a16="http://schemas.microsoft.com/office/drawing/2014/main" id="{ED835DC1-C076-4A81-9698-4533120153DE}"/>
                    </a:ext>
                  </a:extLst>
                </p:cNvPr>
                <p:cNvSpPr>
                  <a:spLocks/>
                </p:cNvSpPr>
                <p:nvPr/>
              </p:nvSpPr>
              <p:spPr bwMode="auto">
                <a:xfrm>
                  <a:off x="3114" y="1531"/>
                  <a:ext cx="2" cy="3"/>
                </a:xfrm>
                <a:custGeom>
                  <a:avLst/>
                  <a:gdLst>
                    <a:gd name="T0" fmla="*/ 0 w 2"/>
                    <a:gd name="T1" fmla="*/ 0 h 3"/>
                    <a:gd name="T2" fmla="*/ 0 w 2"/>
                    <a:gd name="T3" fmla="*/ 3 h 3"/>
                    <a:gd name="T4" fmla="*/ 2 w 2"/>
                    <a:gd name="T5" fmla="*/ 2 h 3"/>
                    <a:gd name="T6" fmla="*/ 1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994">
                  <a:extLst>
                    <a:ext uri="{FF2B5EF4-FFF2-40B4-BE49-F238E27FC236}">
                      <a16:creationId xmlns:a16="http://schemas.microsoft.com/office/drawing/2014/main" id="{7EF6772A-0E33-447A-A105-D582AFFB63E1}"/>
                    </a:ext>
                  </a:extLst>
                </p:cNvPr>
                <p:cNvSpPr>
                  <a:spLocks/>
                </p:cNvSpPr>
                <p:nvPr/>
              </p:nvSpPr>
              <p:spPr bwMode="auto">
                <a:xfrm>
                  <a:off x="3113" y="1513"/>
                  <a:ext cx="7" cy="7"/>
                </a:xfrm>
                <a:custGeom>
                  <a:avLst/>
                  <a:gdLst>
                    <a:gd name="T0" fmla="*/ 7 w 7"/>
                    <a:gd name="T1" fmla="*/ 6 h 7"/>
                    <a:gd name="T2" fmla="*/ 5 w 7"/>
                    <a:gd name="T3" fmla="*/ 4 h 7"/>
                    <a:gd name="T4" fmla="*/ 2 w 7"/>
                    <a:gd name="T5" fmla="*/ 2 h 7"/>
                    <a:gd name="T6" fmla="*/ 1 w 7"/>
                    <a:gd name="T7" fmla="*/ 0 h 7"/>
                    <a:gd name="T8" fmla="*/ 0 w 7"/>
                    <a:gd name="T9" fmla="*/ 0 h 7"/>
                    <a:gd name="T10" fmla="*/ 0 w 7"/>
                    <a:gd name="T11" fmla="*/ 1 h 7"/>
                    <a:gd name="T12" fmla="*/ 2 w 7"/>
                    <a:gd name="T13" fmla="*/ 4 h 7"/>
                    <a:gd name="T14" fmla="*/ 5 w 7"/>
                    <a:gd name="T15" fmla="*/ 6 h 7"/>
                    <a:gd name="T16" fmla="*/ 6 w 7"/>
                    <a:gd name="T17" fmla="*/ 7 h 7"/>
                    <a:gd name="T18" fmla="*/ 7 w 7"/>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6"/>
                      </a:moveTo>
                      <a:lnTo>
                        <a:pt x="5" y="4"/>
                      </a:lnTo>
                      <a:lnTo>
                        <a:pt x="2" y="2"/>
                      </a:lnTo>
                      <a:lnTo>
                        <a:pt x="1" y="0"/>
                      </a:lnTo>
                      <a:lnTo>
                        <a:pt x="0" y="0"/>
                      </a:lnTo>
                      <a:lnTo>
                        <a:pt x="0" y="1"/>
                      </a:lnTo>
                      <a:lnTo>
                        <a:pt x="2" y="4"/>
                      </a:lnTo>
                      <a:lnTo>
                        <a:pt x="5" y="6"/>
                      </a:lnTo>
                      <a:lnTo>
                        <a:pt x="6" y="7"/>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995">
                  <a:extLst>
                    <a:ext uri="{FF2B5EF4-FFF2-40B4-BE49-F238E27FC236}">
                      <a16:creationId xmlns:a16="http://schemas.microsoft.com/office/drawing/2014/main" id="{2032859E-FE95-480D-A945-EC7AD8621436}"/>
                    </a:ext>
                  </a:extLst>
                </p:cNvPr>
                <p:cNvSpPr>
                  <a:spLocks/>
                </p:cNvSpPr>
                <p:nvPr/>
              </p:nvSpPr>
              <p:spPr bwMode="auto">
                <a:xfrm>
                  <a:off x="3144" y="1464"/>
                  <a:ext cx="3" cy="3"/>
                </a:xfrm>
                <a:custGeom>
                  <a:avLst/>
                  <a:gdLst>
                    <a:gd name="T0" fmla="*/ 3 w 3"/>
                    <a:gd name="T1" fmla="*/ 1 h 3"/>
                    <a:gd name="T2" fmla="*/ 1 w 3"/>
                    <a:gd name="T3" fmla="*/ 0 h 3"/>
                    <a:gd name="T4" fmla="*/ 0 w 3"/>
                    <a:gd name="T5" fmla="*/ 0 h 3"/>
                    <a:gd name="T6" fmla="*/ 0 w 3"/>
                    <a:gd name="T7" fmla="*/ 1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1" y="0"/>
                      </a:lnTo>
                      <a:lnTo>
                        <a:pt x="0"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996">
                  <a:extLst>
                    <a:ext uri="{FF2B5EF4-FFF2-40B4-BE49-F238E27FC236}">
                      <a16:creationId xmlns:a16="http://schemas.microsoft.com/office/drawing/2014/main" id="{9980AE86-0506-4FAC-9747-7C200C23DA18}"/>
                    </a:ext>
                  </a:extLst>
                </p:cNvPr>
                <p:cNvSpPr>
                  <a:spLocks/>
                </p:cNvSpPr>
                <p:nvPr/>
              </p:nvSpPr>
              <p:spPr bwMode="auto">
                <a:xfrm>
                  <a:off x="3102" y="155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997">
                  <a:extLst>
                    <a:ext uri="{FF2B5EF4-FFF2-40B4-BE49-F238E27FC236}">
                      <a16:creationId xmlns:a16="http://schemas.microsoft.com/office/drawing/2014/main" id="{492BD9F4-FE0D-4BE5-976D-E00698ED04B2}"/>
                    </a:ext>
                  </a:extLst>
                </p:cNvPr>
                <p:cNvSpPr>
                  <a:spLocks/>
                </p:cNvSpPr>
                <p:nvPr/>
              </p:nvSpPr>
              <p:spPr bwMode="auto">
                <a:xfrm>
                  <a:off x="3105" y="1543"/>
                  <a:ext cx="1" cy="1"/>
                </a:xfrm>
                <a:custGeom>
                  <a:avLst/>
                  <a:gdLst>
                    <a:gd name="T0" fmla="*/ 0 w 1"/>
                    <a:gd name="T1" fmla="*/ 0 h 1"/>
                    <a:gd name="T2" fmla="*/ 0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lnTo>
                        <a:pt x="0" y="1"/>
                      </a:lnTo>
                      <a:lnTo>
                        <a:pt x="1" y="1"/>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998">
                  <a:extLst>
                    <a:ext uri="{FF2B5EF4-FFF2-40B4-BE49-F238E27FC236}">
                      <a16:creationId xmlns:a16="http://schemas.microsoft.com/office/drawing/2014/main" id="{BC5C23BA-DF01-4754-AD34-37C809A2213A}"/>
                    </a:ext>
                  </a:extLst>
                </p:cNvPr>
                <p:cNvSpPr>
                  <a:spLocks/>
                </p:cNvSpPr>
                <p:nvPr/>
              </p:nvSpPr>
              <p:spPr bwMode="auto">
                <a:xfrm>
                  <a:off x="3023" y="1585"/>
                  <a:ext cx="4" cy="4"/>
                </a:xfrm>
                <a:custGeom>
                  <a:avLst/>
                  <a:gdLst>
                    <a:gd name="T0" fmla="*/ 2 w 4"/>
                    <a:gd name="T1" fmla="*/ 2 h 4"/>
                    <a:gd name="T2" fmla="*/ 3 w 4"/>
                    <a:gd name="T3" fmla="*/ 4 h 4"/>
                    <a:gd name="T4" fmla="*/ 4 w 4"/>
                    <a:gd name="T5" fmla="*/ 3 h 4"/>
                    <a:gd name="T6" fmla="*/ 3 w 4"/>
                    <a:gd name="T7" fmla="*/ 1 h 4"/>
                    <a:gd name="T8" fmla="*/ 1 w 4"/>
                    <a:gd name="T9" fmla="*/ 0 h 4"/>
                    <a:gd name="T10" fmla="*/ 0 w 4"/>
                    <a:gd name="T11" fmla="*/ 1 h 4"/>
                    <a:gd name="T12" fmla="*/ 0 w 4"/>
                    <a:gd name="T13" fmla="*/ 1 h 4"/>
                    <a:gd name="T14" fmla="*/ 2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2"/>
                      </a:moveTo>
                      <a:lnTo>
                        <a:pt x="3" y="4"/>
                      </a:lnTo>
                      <a:lnTo>
                        <a:pt x="4" y="3"/>
                      </a:lnTo>
                      <a:lnTo>
                        <a:pt x="3" y="1"/>
                      </a:lnTo>
                      <a:lnTo>
                        <a:pt x="1" y="0"/>
                      </a:lnTo>
                      <a:lnTo>
                        <a:pt x="0" y="1"/>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999">
                  <a:extLst>
                    <a:ext uri="{FF2B5EF4-FFF2-40B4-BE49-F238E27FC236}">
                      <a16:creationId xmlns:a16="http://schemas.microsoft.com/office/drawing/2014/main" id="{A449A566-2612-42A7-AF1C-B938D767F902}"/>
                    </a:ext>
                  </a:extLst>
                </p:cNvPr>
                <p:cNvSpPr>
                  <a:spLocks/>
                </p:cNvSpPr>
                <p:nvPr/>
              </p:nvSpPr>
              <p:spPr bwMode="auto">
                <a:xfrm>
                  <a:off x="2991" y="1443"/>
                  <a:ext cx="3" cy="2"/>
                </a:xfrm>
                <a:custGeom>
                  <a:avLst/>
                  <a:gdLst>
                    <a:gd name="T0" fmla="*/ 1 w 3"/>
                    <a:gd name="T1" fmla="*/ 0 h 2"/>
                    <a:gd name="T2" fmla="*/ 0 w 3"/>
                    <a:gd name="T3" fmla="*/ 2 h 2"/>
                    <a:gd name="T4" fmla="*/ 1 w 3"/>
                    <a:gd name="T5" fmla="*/ 2 h 2"/>
                    <a:gd name="T6" fmla="*/ 3 w 3"/>
                    <a:gd name="T7" fmla="*/ 1 h 2"/>
                    <a:gd name="T8" fmla="*/ 3 w 3"/>
                    <a:gd name="T9" fmla="*/ 0 h 2"/>
                    <a:gd name="T10" fmla="*/ 1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lnTo>
                        <a:pt x="0" y="2"/>
                      </a:lnTo>
                      <a:lnTo>
                        <a:pt x="1" y="2"/>
                      </a:lnTo>
                      <a:lnTo>
                        <a:pt x="3" y="1"/>
                      </a:lnTo>
                      <a:lnTo>
                        <a:pt x="3" y="0"/>
                      </a:lnTo>
                      <a:lnTo>
                        <a:pt x="1"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1000">
                  <a:extLst>
                    <a:ext uri="{FF2B5EF4-FFF2-40B4-BE49-F238E27FC236}">
                      <a16:creationId xmlns:a16="http://schemas.microsoft.com/office/drawing/2014/main" id="{F300718D-5256-444E-8DCA-E1EE3D624EC4}"/>
                    </a:ext>
                  </a:extLst>
                </p:cNvPr>
                <p:cNvSpPr>
                  <a:spLocks/>
                </p:cNvSpPr>
                <p:nvPr/>
              </p:nvSpPr>
              <p:spPr bwMode="auto">
                <a:xfrm>
                  <a:off x="2991" y="1438"/>
                  <a:ext cx="2" cy="3"/>
                </a:xfrm>
                <a:custGeom>
                  <a:avLst/>
                  <a:gdLst>
                    <a:gd name="T0" fmla="*/ 0 w 2"/>
                    <a:gd name="T1" fmla="*/ 1 h 3"/>
                    <a:gd name="T2" fmla="*/ 1 w 2"/>
                    <a:gd name="T3" fmla="*/ 3 h 3"/>
                    <a:gd name="T4" fmla="*/ 2 w 2"/>
                    <a:gd name="T5" fmla="*/ 3 h 3"/>
                    <a:gd name="T6" fmla="*/ 2 w 2"/>
                    <a:gd name="T7" fmla="*/ 1 h 3"/>
                    <a:gd name="T8" fmla="*/ 1 w 2"/>
                    <a:gd name="T9" fmla="*/ 0 h 3"/>
                    <a:gd name="T10" fmla="*/ 0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0" y="1"/>
                      </a:moveTo>
                      <a:lnTo>
                        <a:pt x="1" y="3"/>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1001">
                  <a:extLst>
                    <a:ext uri="{FF2B5EF4-FFF2-40B4-BE49-F238E27FC236}">
                      <a16:creationId xmlns:a16="http://schemas.microsoft.com/office/drawing/2014/main" id="{B764FCEE-7D25-4B68-BD45-8A477494BC11}"/>
                    </a:ext>
                  </a:extLst>
                </p:cNvPr>
                <p:cNvSpPr>
                  <a:spLocks/>
                </p:cNvSpPr>
                <p:nvPr/>
              </p:nvSpPr>
              <p:spPr bwMode="auto">
                <a:xfrm>
                  <a:off x="3039" y="1582"/>
                  <a:ext cx="2" cy="4"/>
                </a:xfrm>
                <a:custGeom>
                  <a:avLst/>
                  <a:gdLst>
                    <a:gd name="T0" fmla="*/ 2 w 2"/>
                    <a:gd name="T1" fmla="*/ 2 h 4"/>
                    <a:gd name="T2" fmla="*/ 1 w 2"/>
                    <a:gd name="T3" fmla="*/ 0 h 4"/>
                    <a:gd name="T4" fmla="*/ 0 w 2"/>
                    <a:gd name="T5" fmla="*/ 1 h 4"/>
                    <a:gd name="T6" fmla="*/ 0 w 2"/>
                    <a:gd name="T7" fmla="*/ 4 h 4"/>
                    <a:gd name="T8" fmla="*/ 1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0" y="4"/>
                      </a:lnTo>
                      <a:lnTo>
                        <a:pt x="1"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1002">
                  <a:extLst>
                    <a:ext uri="{FF2B5EF4-FFF2-40B4-BE49-F238E27FC236}">
                      <a16:creationId xmlns:a16="http://schemas.microsoft.com/office/drawing/2014/main" id="{18FF054C-5FBA-4530-83FB-394DB4C3F321}"/>
                    </a:ext>
                  </a:extLst>
                </p:cNvPr>
                <p:cNvSpPr>
                  <a:spLocks/>
                </p:cNvSpPr>
                <p:nvPr/>
              </p:nvSpPr>
              <p:spPr bwMode="auto">
                <a:xfrm>
                  <a:off x="3069" y="1614"/>
                  <a:ext cx="6" cy="4"/>
                </a:xfrm>
                <a:custGeom>
                  <a:avLst/>
                  <a:gdLst>
                    <a:gd name="T0" fmla="*/ 0 w 6"/>
                    <a:gd name="T1" fmla="*/ 3 h 4"/>
                    <a:gd name="T2" fmla="*/ 2 w 6"/>
                    <a:gd name="T3" fmla="*/ 4 h 4"/>
                    <a:gd name="T4" fmla="*/ 2 w 6"/>
                    <a:gd name="T5" fmla="*/ 3 h 4"/>
                    <a:gd name="T6" fmla="*/ 5 w 6"/>
                    <a:gd name="T7" fmla="*/ 3 h 4"/>
                    <a:gd name="T8" fmla="*/ 6 w 6"/>
                    <a:gd name="T9" fmla="*/ 1 h 4"/>
                    <a:gd name="T10" fmla="*/ 5 w 6"/>
                    <a:gd name="T11" fmla="*/ 0 h 4"/>
                    <a:gd name="T12" fmla="*/ 2 w 6"/>
                    <a:gd name="T13" fmla="*/ 0 h 4"/>
                    <a:gd name="T14" fmla="*/ 0 w 6"/>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3"/>
                      </a:moveTo>
                      <a:lnTo>
                        <a:pt x="2" y="4"/>
                      </a:lnTo>
                      <a:lnTo>
                        <a:pt x="2" y="3"/>
                      </a:lnTo>
                      <a:lnTo>
                        <a:pt x="5" y="3"/>
                      </a:lnTo>
                      <a:lnTo>
                        <a:pt x="6" y="1"/>
                      </a:lnTo>
                      <a:lnTo>
                        <a:pt x="5"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1003">
                  <a:extLst>
                    <a:ext uri="{FF2B5EF4-FFF2-40B4-BE49-F238E27FC236}">
                      <a16:creationId xmlns:a16="http://schemas.microsoft.com/office/drawing/2014/main" id="{E99BD891-59FB-4698-B49F-89F468E84695}"/>
                    </a:ext>
                  </a:extLst>
                </p:cNvPr>
                <p:cNvSpPr>
                  <a:spLocks/>
                </p:cNvSpPr>
                <p:nvPr/>
              </p:nvSpPr>
              <p:spPr bwMode="auto">
                <a:xfrm>
                  <a:off x="3088" y="1586"/>
                  <a:ext cx="3" cy="3"/>
                </a:xfrm>
                <a:custGeom>
                  <a:avLst/>
                  <a:gdLst>
                    <a:gd name="T0" fmla="*/ 1 w 3"/>
                    <a:gd name="T1" fmla="*/ 0 h 3"/>
                    <a:gd name="T2" fmla="*/ 0 w 3"/>
                    <a:gd name="T3" fmla="*/ 1 h 3"/>
                    <a:gd name="T4" fmla="*/ 2 w 3"/>
                    <a:gd name="T5" fmla="*/ 3 h 3"/>
                    <a:gd name="T6" fmla="*/ 3 w 3"/>
                    <a:gd name="T7" fmla="*/ 2 h 3"/>
                    <a:gd name="T8" fmla="*/ 2 w 3"/>
                    <a:gd name="T9" fmla="*/ 0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0" y="1"/>
                      </a:lnTo>
                      <a:lnTo>
                        <a:pt x="2" y="3"/>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1004">
                  <a:extLst>
                    <a:ext uri="{FF2B5EF4-FFF2-40B4-BE49-F238E27FC236}">
                      <a16:creationId xmlns:a16="http://schemas.microsoft.com/office/drawing/2014/main" id="{27378468-D6C5-49A5-BC78-37C24AB9EDE5}"/>
                    </a:ext>
                  </a:extLst>
                </p:cNvPr>
                <p:cNvSpPr>
                  <a:spLocks/>
                </p:cNvSpPr>
                <p:nvPr/>
              </p:nvSpPr>
              <p:spPr bwMode="auto">
                <a:xfrm>
                  <a:off x="3044" y="1582"/>
                  <a:ext cx="4" cy="3"/>
                </a:xfrm>
                <a:custGeom>
                  <a:avLst/>
                  <a:gdLst>
                    <a:gd name="T0" fmla="*/ 3 w 4"/>
                    <a:gd name="T1" fmla="*/ 3 h 3"/>
                    <a:gd name="T2" fmla="*/ 4 w 4"/>
                    <a:gd name="T3" fmla="*/ 2 h 3"/>
                    <a:gd name="T4" fmla="*/ 3 w 4"/>
                    <a:gd name="T5" fmla="*/ 0 h 3"/>
                    <a:gd name="T6" fmla="*/ 2 w 4"/>
                    <a:gd name="T7" fmla="*/ 0 h 3"/>
                    <a:gd name="T8" fmla="*/ 0 w 4"/>
                    <a:gd name="T9" fmla="*/ 2 h 3"/>
                    <a:gd name="T10" fmla="*/ 0 w 4"/>
                    <a:gd name="T11" fmla="*/ 3 h 3"/>
                    <a:gd name="T12" fmla="*/ 3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3"/>
                      </a:moveTo>
                      <a:lnTo>
                        <a:pt x="4" y="2"/>
                      </a:lnTo>
                      <a:lnTo>
                        <a:pt x="3" y="0"/>
                      </a:lnTo>
                      <a:lnTo>
                        <a:pt x="2" y="0"/>
                      </a:lnTo>
                      <a:lnTo>
                        <a:pt x="0" y="2"/>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1005">
                  <a:extLst>
                    <a:ext uri="{FF2B5EF4-FFF2-40B4-BE49-F238E27FC236}">
                      <a16:creationId xmlns:a16="http://schemas.microsoft.com/office/drawing/2014/main" id="{157202A3-7A71-4B75-9D0E-CF2AE95CA649}"/>
                    </a:ext>
                  </a:extLst>
                </p:cNvPr>
                <p:cNvSpPr>
                  <a:spLocks/>
                </p:cNvSpPr>
                <p:nvPr/>
              </p:nvSpPr>
              <p:spPr bwMode="auto">
                <a:xfrm>
                  <a:off x="3071" y="1607"/>
                  <a:ext cx="7" cy="4"/>
                </a:xfrm>
                <a:custGeom>
                  <a:avLst/>
                  <a:gdLst>
                    <a:gd name="T0" fmla="*/ 5 w 7"/>
                    <a:gd name="T1" fmla="*/ 4 h 4"/>
                    <a:gd name="T2" fmla="*/ 7 w 7"/>
                    <a:gd name="T3" fmla="*/ 3 h 4"/>
                    <a:gd name="T4" fmla="*/ 3 w 7"/>
                    <a:gd name="T5" fmla="*/ 0 h 4"/>
                    <a:gd name="T6" fmla="*/ 0 w 7"/>
                    <a:gd name="T7" fmla="*/ 0 h 4"/>
                    <a:gd name="T8" fmla="*/ 0 w 7"/>
                    <a:gd name="T9" fmla="*/ 0 h 4"/>
                    <a:gd name="T10" fmla="*/ 4 w 7"/>
                    <a:gd name="T11" fmla="*/ 4 h 4"/>
                    <a:gd name="T12" fmla="*/ 5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4"/>
                      </a:moveTo>
                      <a:lnTo>
                        <a:pt x="7" y="3"/>
                      </a:lnTo>
                      <a:lnTo>
                        <a:pt x="3" y="0"/>
                      </a:lnTo>
                      <a:lnTo>
                        <a:pt x="0" y="0"/>
                      </a:lnTo>
                      <a:lnTo>
                        <a:pt x="0" y="0"/>
                      </a:lnTo>
                      <a:lnTo>
                        <a:pt x="4"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1006">
                  <a:extLst>
                    <a:ext uri="{FF2B5EF4-FFF2-40B4-BE49-F238E27FC236}">
                      <a16:creationId xmlns:a16="http://schemas.microsoft.com/office/drawing/2014/main" id="{24023C9D-E867-4B5A-95FE-6DF896D0DA65}"/>
                    </a:ext>
                  </a:extLst>
                </p:cNvPr>
                <p:cNvSpPr>
                  <a:spLocks/>
                </p:cNvSpPr>
                <p:nvPr/>
              </p:nvSpPr>
              <p:spPr bwMode="auto">
                <a:xfrm>
                  <a:off x="3054" y="1601"/>
                  <a:ext cx="3" cy="6"/>
                </a:xfrm>
                <a:custGeom>
                  <a:avLst/>
                  <a:gdLst>
                    <a:gd name="T0" fmla="*/ 2 w 3"/>
                    <a:gd name="T1" fmla="*/ 4 h 6"/>
                    <a:gd name="T2" fmla="*/ 3 w 3"/>
                    <a:gd name="T3" fmla="*/ 2 h 6"/>
                    <a:gd name="T4" fmla="*/ 3 w 3"/>
                    <a:gd name="T5" fmla="*/ 0 h 6"/>
                    <a:gd name="T6" fmla="*/ 2 w 3"/>
                    <a:gd name="T7" fmla="*/ 0 h 6"/>
                    <a:gd name="T8" fmla="*/ 1 w 3"/>
                    <a:gd name="T9" fmla="*/ 1 h 6"/>
                    <a:gd name="T10" fmla="*/ 0 w 3"/>
                    <a:gd name="T11" fmla="*/ 2 h 6"/>
                    <a:gd name="T12" fmla="*/ 0 w 3"/>
                    <a:gd name="T13" fmla="*/ 6 h 6"/>
                    <a:gd name="T14" fmla="*/ 2 w 3"/>
                    <a:gd name="T15" fmla="*/ 6 h 6"/>
                    <a:gd name="T16" fmla="*/ 2 w 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4"/>
                      </a:moveTo>
                      <a:lnTo>
                        <a:pt x="3" y="2"/>
                      </a:lnTo>
                      <a:lnTo>
                        <a:pt x="3" y="0"/>
                      </a:lnTo>
                      <a:lnTo>
                        <a:pt x="2" y="0"/>
                      </a:lnTo>
                      <a:lnTo>
                        <a:pt x="1" y="1"/>
                      </a:lnTo>
                      <a:lnTo>
                        <a:pt x="0" y="2"/>
                      </a:lnTo>
                      <a:lnTo>
                        <a:pt x="0" y="6"/>
                      </a:lnTo>
                      <a:lnTo>
                        <a:pt x="2" y="6"/>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1007">
                  <a:extLst>
                    <a:ext uri="{FF2B5EF4-FFF2-40B4-BE49-F238E27FC236}">
                      <a16:creationId xmlns:a16="http://schemas.microsoft.com/office/drawing/2014/main" id="{ADDBA6EB-C344-4971-8F0F-74AC918B4C4D}"/>
                    </a:ext>
                  </a:extLst>
                </p:cNvPr>
                <p:cNvSpPr>
                  <a:spLocks/>
                </p:cNvSpPr>
                <p:nvPr/>
              </p:nvSpPr>
              <p:spPr bwMode="auto">
                <a:xfrm>
                  <a:off x="3039" y="1275"/>
                  <a:ext cx="2" cy="4"/>
                </a:xfrm>
                <a:custGeom>
                  <a:avLst/>
                  <a:gdLst>
                    <a:gd name="T0" fmla="*/ 1 w 2"/>
                    <a:gd name="T1" fmla="*/ 4 h 4"/>
                    <a:gd name="T2" fmla="*/ 1 w 2"/>
                    <a:gd name="T3" fmla="*/ 4 h 4"/>
                    <a:gd name="T4" fmla="*/ 2 w 2"/>
                    <a:gd name="T5" fmla="*/ 3 h 4"/>
                    <a:gd name="T6" fmla="*/ 1 w 2"/>
                    <a:gd name="T7" fmla="*/ 1 h 4"/>
                    <a:gd name="T8" fmla="*/ 0 w 2"/>
                    <a:gd name="T9" fmla="*/ 0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lnTo>
                        <a:pt x="1" y="4"/>
                      </a:lnTo>
                      <a:lnTo>
                        <a:pt x="2" y="3"/>
                      </a:lnTo>
                      <a:lnTo>
                        <a:pt x="1" y="1"/>
                      </a:lnTo>
                      <a:lnTo>
                        <a:pt x="0" y="0"/>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1008">
                  <a:extLst>
                    <a:ext uri="{FF2B5EF4-FFF2-40B4-BE49-F238E27FC236}">
                      <a16:creationId xmlns:a16="http://schemas.microsoft.com/office/drawing/2014/main" id="{A9D06DF2-1C7E-47FB-9DDC-B0C7E6A29331}"/>
                    </a:ext>
                  </a:extLst>
                </p:cNvPr>
                <p:cNvSpPr>
                  <a:spLocks/>
                </p:cNvSpPr>
                <p:nvPr/>
              </p:nvSpPr>
              <p:spPr bwMode="auto">
                <a:xfrm>
                  <a:off x="3395" y="1089"/>
                  <a:ext cx="5" cy="3"/>
                </a:xfrm>
                <a:custGeom>
                  <a:avLst/>
                  <a:gdLst>
                    <a:gd name="T0" fmla="*/ 4 w 5"/>
                    <a:gd name="T1" fmla="*/ 3 h 3"/>
                    <a:gd name="T2" fmla="*/ 5 w 5"/>
                    <a:gd name="T3" fmla="*/ 2 h 3"/>
                    <a:gd name="T4" fmla="*/ 4 w 5"/>
                    <a:gd name="T5" fmla="*/ 0 h 3"/>
                    <a:gd name="T6" fmla="*/ 2 w 5"/>
                    <a:gd name="T7" fmla="*/ 0 h 3"/>
                    <a:gd name="T8" fmla="*/ 1 w 5"/>
                    <a:gd name="T9" fmla="*/ 0 h 3"/>
                    <a:gd name="T10" fmla="*/ 0 w 5"/>
                    <a:gd name="T11" fmla="*/ 3 h 3"/>
                    <a:gd name="T12" fmla="*/ 1 w 5"/>
                    <a:gd name="T13" fmla="*/ 3 h 3"/>
                    <a:gd name="T14" fmla="*/ 4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3"/>
                      </a:moveTo>
                      <a:lnTo>
                        <a:pt x="5" y="2"/>
                      </a:lnTo>
                      <a:lnTo>
                        <a:pt x="4" y="0"/>
                      </a:lnTo>
                      <a:lnTo>
                        <a:pt x="2" y="0"/>
                      </a:lnTo>
                      <a:lnTo>
                        <a:pt x="1" y="0"/>
                      </a:lnTo>
                      <a:lnTo>
                        <a:pt x="0" y="3"/>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221" name="Freeform 1211">
                <a:extLst>
                  <a:ext uri="{FF2B5EF4-FFF2-40B4-BE49-F238E27FC236}">
                    <a16:creationId xmlns:a16="http://schemas.microsoft.com/office/drawing/2014/main" id="{1C5C0964-45AB-4E61-8795-F4BFB48E5A3F}"/>
                  </a:ext>
                </a:extLst>
              </p:cNvPr>
              <p:cNvSpPr>
                <a:spLocks/>
              </p:cNvSpPr>
              <p:nvPr/>
            </p:nvSpPr>
            <p:spPr bwMode="auto">
              <a:xfrm>
                <a:off x="3941910" y="2009585"/>
                <a:ext cx="3175" cy="6349"/>
              </a:xfrm>
              <a:custGeom>
                <a:avLst/>
                <a:gdLst>
                  <a:gd name="T0" fmla="*/ 0 w 2"/>
                  <a:gd name="T1" fmla="*/ 4 h 4"/>
                  <a:gd name="T2" fmla="*/ 2 w 2"/>
                  <a:gd name="T3" fmla="*/ 3 h 4"/>
                  <a:gd name="T4" fmla="*/ 2 w 2"/>
                  <a:gd name="T5" fmla="*/ 0 h 4"/>
                  <a:gd name="T6" fmla="*/ 0 w 2"/>
                  <a:gd name="T7" fmla="*/ 0 h 4"/>
                  <a:gd name="T8" fmla="*/ 0 w 2"/>
                  <a:gd name="T9" fmla="*/ 2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2" y="3"/>
                    </a:lnTo>
                    <a:lnTo>
                      <a:pt x="2" y="0"/>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212">
                <a:extLst>
                  <a:ext uri="{FF2B5EF4-FFF2-40B4-BE49-F238E27FC236}">
                    <a16:creationId xmlns:a16="http://schemas.microsoft.com/office/drawing/2014/main" id="{99D609FD-BE7D-4F4D-8CF6-D2183611C97A}"/>
                  </a:ext>
                </a:extLst>
              </p:cNvPr>
              <p:cNvSpPr>
                <a:spLocks/>
              </p:cNvSpPr>
              <p:nvPr/>
            </p:nvSpPr>
            <p:spPr bwMode="auto">
              <a:xfrm>
                <a:off x="4027638" y="1941329"/>
                <a:ext cx="12701" cy="17461"/>
              </a:xfrm>
              <a:custGeom>
                <a:avLst/>
                <a:gdLst>
                  <a:gd name="T0" fmla="*/ 7 w 10"/>
                  <a:gd name="T1" fmla="*/ 13 h 14"/>
                  <a:gd name="T2" fmla="*/ 10 w 10"/>
                  <a:gd name="T3" fmla="*/ 6 h 14"/>
                  <a:gd name="T4" fmla="*/ 10 w 10"/>
                  <a:gd name="T5" fmla="*/ 2 h 14"/>
                  <a:gd name="T6" fmla="*/ 6 w 10"/>
                  <a:gd name="T7" fmla="*/ 0 h 14"/>
                  <a:gd name="T8" fmla="*/ 2 w 10"/>
                  <a:gd name="T9" fmla="*/ 4 h 14"/>
                  <a:gd name="T10" fmla="*/ 0 w 10"/>
                  <a:gd name="T11" fmla="*/ 11 h 14"/>
                  <a:gd name="T12" fmla="*/ 2 w 10"/>
                  <a:gd name="T13" fmla="*/ 12 h 14"/>
                  <a:gd name="T14" fmla="*/ 3 w 10"/>
                  <a:gd name="T15" fmla="*/ 9 h 14"/>
                  <a:gd name="T16" fmla="*/ 4 w 10"/>
                  <a:gd name="T17" fmla="*/ 7 h 14"/>
                  <a:gd name="T18" fmla="*/ 5 w 10"/>
                  <a:gd name="T19" fmla="*/ 11 h 14"/>
                  <a:gd name="T20" fmla="*/ 4 w 10"/>
                  <a:gd name="T21" fmla="*/ 14 h 14"/>
                  <a:gd name="T22" fmla="*/ 7 w 10"/>
                  <a:gd name="T2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7" y="13"/>
                    </a:moveTo>
                    <a:cubicBezTo>
                      <a:pt x="10" y="6"/>
                      <a:pt x="10" y="6"/>
                      <a:pt x="10" y="6"/>
                    </a:cubicBezTo>
                    <a:cubicBezTo>
                      <a:pt x="10" y="2"/>
                      <a:pt x="10" y="2"/>
                      <a:pt x="10" y="2"/>
                    </a:cubicBezTo>
                    <a:cubicBezTo>
                      <a:pt x="6" y="0"/>
                      <a:pt x="6" y="0"/>
                      <a:pt x="6" y="0"/>
                    </a:cubicBezTo>
                    <a:cubicBezTo>
                      <a:pt x="2" y="4"/>
                      <a:pt x="2" y="4"/>
                      <a:pt x="2" y="4"/>
                    </a:cubicBezTo>
                    <a:cubicBezTo>
                      <a:pt x="0" y="11"/>
                      <a:pt x="0" y="11"/>
                      <a:pt x="0" y="11"/>
                    </a:cubicBezTo>
                    <a:cubicBezTo>
                      <a:pt x="0" y="12"/>
                      <a:pt x="2" y="12"/>
                      <a:pt x="2" y="12"/>
                    </a:cubicBezTo>
                    <a:cubicBezTo>
                      <a:pt x="3" y="9"/>
                      <a:pt x="3" y="9"/>
                      <a:pt x="3" y="9"/>
                    </a:cubicBezTo>
                    <a:cubicBezTo>
                      <a:pt x="4" y="7"/>
                      <a:pt x="4" y="7"/>
                      <a:pt x="4" y="7"/>
                    </a:cubicBezTo>
                    <a:cubicBezTo>
                      <a:pt x="5" y="11"/>
                      <a:pt x="5" y="11"/>
                      <a:pt x="5" y="11"/>
                    </a:cubicBezTo>
                    <a:cubicBezTo>
                      <a:pt x="4" y="14"/>
                      <a:pt x="4" y="14"/>
                      <a:pt x="4" y="14"/>
                    </a:cubicBez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213">
                <a:extLst>
                  <a:ext uri="{FF2B5EF4-FFF2-40B4-BE49-F238E27FC236}">
                    <a16:creationId xmlns:a16="http://schemas.microsoft.com/office/drawing/2014/main" id="{6410917C-C450-48A5-8937-11E4A54C2F3D}"/>
                  </a:ext>
                </a:extLst>
              </p:cNvPr>
              <p:cNvSpPr>
                <a:spLocks/>
              </p:cNvSpPr>
              <p:nvPr/>
            </p:nvSpPr>
            <p:spPr bwMode="auto">
              <a:xfrm>
                <a:off x="4156231" y="2071491"/>
                <a:ext cx="9525" cy="6349"/>
              </a:xfrm>
              <a:custGeom>
                <a:avLst/>
                <a:gdLst>
                  <a:gd name="T0" fmla="*/ 0 w 6"/>
                  <a:gd name="T1" fmla="*/ 0 h 4"/>
                  <a:gd name="T2" fmla="*/ 0 w 6"/>
                  <a:gd name="T3" fmla="*/ 3 h 4"/>
                  <a:gd name="T4" fmla="*/ 1 w 6"/>
                  <a:gd name="T5" fmla="*/ 4 h 4"/>
                  <a:gd name="T6" fmla="*/ 4 w 6"/>
                  <a:gd name="T7" fmla="*/ 4 h 4"/>
                  <a:gd name="T8" fmla="*/ 6 w 6"/>
                  <a:gd name="T9" fmla="*/ 1 h 4"/>
                  <a:gd name="T10" fmla="*/ 6 w 6"/>
                  <a:gd name="T11" fmla="*/ 1 h 4"/>
                  <a:gd name="T12" fmla="*/ 3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3"/>
                    </a:lnTo>
                    <a:lnTo>
                      <a:pt x="1" y="4"/>
                    </a:lnTo>
                    <a:lnTo>
                      <a:pt x="4" y="4"/>
                    </a:lnTo>
                    <a:lnTo>
                      <a:pt x="6" y="1"/>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214">
                <a:extLst>
                  <a:ext uri="{FF2B5EF4-FFF2-40B4-BE49-F238E27FC236}">
                    <a16:creationId xmlns:a16="http://schemas.microsoft.com/office/drawing/2014/main" id="{2694B320-C1BE-4AB2-9B15-B25180E4A8C2}"/>
                  </a:ext>
                </a:extLst>
              </p:cNvPr>
              <p:cNvSpPr>
                <a:spLocks/>
              </p:cNvSpPr>
              <p:nvPr/>
            </p:nvSpPr>
            <p:spPr bwMode="auto">
              <a:xfrm>
                <a:off x="4100666" y="1657192"/>
                <a:ext cx="133355" cy="141275"/>
              </a:xfrm>
              <a:custGeom>
                <a:avLst/>
                <a:gdLst>
                  <a:gd name="T0" fmla="*/ 66 w 108"/>
                  <a:gd name="T1" fmla="*/ 78 h 114"/>
                  <a:gd name="T2" fmla="*/ 76 w 108"/>
                  <a:gd name="T3" fmla="*/ 68 h 114"/>
                  <a:gd name="T4" fmla="*/ 77 w 108"/>
                  <a:gd name="T5" fmla="*/ 63 h 114"/>
                  <a:gd name="T6" fmla="*/ 81 w 108"/>
                  <a:gd name="T7" fmla="*/ 61 h 114"/>
                  <a:gd name="T8" fmla="*/ 93 w 108"/>
                  <a:gd name="T9" fmla="*/ 48 h 114"/>
                  <a:gd name="T10" fmla="*/ 96 w 108"/>
                  <a:gd name="T11" fmla="*/ 45 h 114"/>
                  <a:gd name="T12" fmla="*/ 104 w 108"/>
                  <a:gd name="T13" fmla="*/ 35 h 114"/>
                  <a:gd name="T14" fmla="*/ 107 w 108"/>
                  <a:gd name="T15" fmla="*/ 30 h 114"/>
                  <a:gd name="T16" fmla="*/ 108 w 108"/>
                  <a:gd name="T17" fmla="*/ 27 h 114"/>
                  <a:gd name="T18" fmla="*/ 105 w 108"/>
                  <a:gd name="T19" fmla="*/ 22 h 114"/>
                  <a:gd name="T20" fmla="*/ 92 w 108"/>
                  <a:gd name="T21" fmla="*/ 17 h 114"/>
                  <a:gd name="T22" fmla="*/ 84 w 108"/>
                  <a:gd name="T23" fmla="*/ 18 h 114"/>
                  <a:gd name="T24" fmla="*/ 83 w 108"/>
                  <a:gd name="T25" fmla="*/ 13 h 114"/>
                  <a:gd name="T26" fmla="*/ 80 w 108"/>
                  <a:gd name="T27" fmla="*/ 9 h 114"/>
                  <a:gd name="T28" fmla="*/ 75 w 108"/>
                  <a:gd name="T29" fmla="*/ 6 h 114"/>
                  <a:gd name="T30" fmla="*/ 68 w 108"/>
                  <a:gd name="T31" fmla="*/ 1 h 114"/>
                  <a:gd name="T32" fmla="*/ 65 w 108"/>
                  <a:gd name="T33" fmla="*/ 1 h 114"/>
                  <a:gd name="T34" fmla="*/ 60 w 108"/>
                  <a:gd name="T35" fmla="*/ 0 h 114"/>
                  <a:gd name="T36" fmla="*/ 52 w 108"/>
                  <a:gd name="T37" fmla="*/ 1 h 114"/>
                  <a:gd name="T38" fmla="*/ 41 w 108"/>
                  <a:gd name="T39" fmla="*/ 9 h 114"/>
                  <a:gd name="T40" fmla="*/ 41 w 108"/>
                  <a:gd name="T41" fmla="*/ 14 h 114"/>
                  <a:gd name="T42" fmla="*/ 43 w 108"/>
                  <a:gd name="T43" fmla="*/ 20 h 114"/>
                  <a:gd name="T44" fmla="*/ 40 w 108"/>
                  <a:gd name="T45" fmla="*/ 24 h 114"/>
                  <a:gd name="T46" fmla="*/ 36 w 108"/>
                  <a:gd name="T47" fmla="*/ 15 h 114"/>
                  <a:gd name="T48" fmla="*/ 31 w 108"/>
                  <a:gd name="T49" fmla="*/ 19 h 114"/>
                  <a:gd name="T50" fmla="*/ 32 w 108"/>
                  <a:gd name="T51" fmla="*/ 24 h 114"/>
                  <a:gd name="T52" fmla="*/ 28 w 108"/>
                  <a:gd name="T53" fmla="*/ 31 h 114"/>
                  <a:gd name="T54" fmla="*/ 23 w 108"/>
                  <a:gd name="T55" fmla="*/ 41 h 114"/>
                  <a:gd name="T56" fmla="*/ 20 w 108"/>
                  <a:gd name="T57" fmla="*/ 49 h 114"/>
                  <a:gd name="T58" fmla="*/ 17 w 108"/>
                  <a:gd name="T59" fmla="*/ 55 h 114"/>
                  <a:gd name="T60" fmla="*/ 11 w 108"/>
                  <a:gd name="T61" fmla="*/ 66 h 114"/>
                  <a:gd name="T62" fmla="*/ 9 w 108"/>
                  <a:gd name="T63" fmla="*/ 74 h 114"/>
                  <a:gd name="T64" fmla="*/ 12 w 108"/>
                  <a:gd name="T65" fmla="*/ 79 h 114"/>
                  <a:gd name="T66" fmla="*/ 10 w 108"/>
                  <a:gd name="T67" fmla="*/ 85 h 114"/>
                  <a:gd name="T68" fmla="*/ 4 w 108"/>
                  <a:gd name="T69" fmla="*/ 99 h 114"/>
                  <a:gd name="T70" fmla="*/ 8 w 108"/>
                  <a:gd name="T71" fmla="*/ 101 h 114"/>
                  <a:gd name="T72" fmla="*/ 7 w 108"/>
                  <a:gd name="T73" fmla="*/ 104 h 114"/>
                  <a:gd name="T74" fmla="*/ 2 w 108"/>
                  <a:gd name="T75" fmla="*/ 104 h 114"/>
                  <a:gd name="T76" fmla="*/ 6 w 108"/>
                  <a:gd name="T77" fmla="*/ 110 h 114"/>
                  <a:gd name="T78" fmla="*/ 14 w 108"/>
                  <a:gd name="T79" fmla="*/ 114 h 114"/>
                  <a:gd name="T80" fmla="*/ 15 w 108"/>
                  <a:gd name="T81" fmla="*/ 109 h 114"/>
                  <a:gd name="T82" fmla="*/ 21 w 108"/>
                  <a:gd name="T83" fmla="*/ 106 h 114"/>
                  <a:gd name="T84" fmla="*/ 25 w 108"/>
                  <a:gd name="T85" fmla="*/ 99 h 114"/>
                  <a:gd name="T86" fmla="*/ 30 w 108"/>
                  <a:gd name="T87" fmla="*/ 97 h 114"/>
                  <a:gd name="T88" fmla="*/ 34 w 108"/>
                  <a:gd name="T89" fmla="*/ 91 h 114"/>
                  <a:gd name="T90" fmla="*/ 32 w 108"/>
                  <a:gd name="T91" fmla="*/ 84 h 114"/>
                  <a:gd name="T92" fmla="*/ 36 w 108"/>
                  <a:gd name="T93" fmla="*/ 77 h 114"/>
                  <a:gd name="T94" fmla="*/ 28 w 108"/>
                  <a:gd name="T95" fmla="*/ 75 h 114"/>
                  <a:gd name="T96" fmla="*/ 31 w 108"/>
                  <a:gd name="T97" fmla="*/ 72 h 114"/>
                  <a:gd name="T98" fmla="*/ 36 w 108"/>
                  <a:gd name="T99" fmla="*/ 74 h 114"/>
                  <a:gd name="T100" fmla="*/ 42 w 108"/>
                  <a:gd name="T101" fmla="*/ 73 h 114"/>
                  <a:gd name="T102" fmla="*/ 45 w 108"/>
                  <a:gd name="T103" fmla="*/ 78 h 114"/>
                  <a:gd name="T104" fmla="*/ 53 w 108"/>
                  <a:gd name="T105" fmla="*/ 83 h 114"/>
                  <a:gd name="T106" fmla="*/ 55 w 108"/>
                  <a:gd name="T107" fmla="*/ 8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14">
                    <a:moveTo>
                      <a:pt x="60" y="84"/>
                    </a:moveTo>
                    <a:cubicBezTo>
                      <a:pt x="66" y="78"/>
                      <a:pt x="66" y="78"/>
                      <a:pt x="66" y="78"/>
                    </a:cubicBezTo>
                    <a:cubicBezTo>
                      <a:pt x="71" y="73"/>
                      <a:pt x="71" y="73"/>
                      <a:pt x="71" y="73"/>
                    </a:cubicBezTo>
                    <a:cubicBezTo>
                      <a:pt x="76" y="68"/>
                      <a:pt x="76" y="68"/>
                      <a:pt x="76" y="68"/>
                    </a:cubicBezTo>
                    <a:cubicBezTo>
                      <a:pt x="78" y="65"/>
                      <a:pt x="78" y="65"/>
                      <a:pt x="78" y="65"/>
                    </a:cubicBezTo>
                    <a:cubicBezTo>
                      <a:pt x="77" y="63"/>
                      <a:pt x="77" y="63"/>
                      <a:pt x="77" y="63"/>
                    </a:cubicBezTo>
                    <a:cubicBezTo>
                      <a:pt x="77" y="61"/>
                      <a:pt x="77" y="61"/>
                      <a:pt x="77" y="61"/>
                    </a:cubicBezTo>
                    <a:cubicBezTo>
                      <a:pt x="81" y="61"/>
                      <a:pt x="81" y="61"/>
                      <a:pt x="81" y="61"/>
                    </a:cubicBezTo>
                    <a:cubicBezTo>
                      <a:pt x="85" y="55"/>
                      <a:pt x="85" y="55"/>
                      <a:pt x="85" y="55"/>
                    </a:cubicBezTo>
                    <a:cubicBezTo>
                      <a:pt x="93" y="48"/>
                      <a:pt x="93" y="48"/>
                      <a:pt x="93" y="48"/>
                    </a:cubicBezTo>
                    <a:cubicBezTo>
                      <a:pt x="93" y="46"/>
                      <a:pt x="93" y="46"/>
                      <a:pt x="93" y="46"/>
                    </a:cubicBezTo>
                    <a:cubicBezTo>
                      <a:pt x="96" y="45"/>
                      <a:pt x="96" y="45"/>
                      <a:pt x="96" y="45"/>
                    </a:cubicBezTo>
                    <a:cubicBezTo>
                      <a:pt x="98" y="41"/>
                      <a:pt x="98" y="41"/>
                      <a:pt x="98" y="41"/>
                    </a:cubicBezTo>
                    <a:cubicBezTo>
                      <a:pt x="104" y="35"/>
                      <a:pt x="104" y="35"/>
                      <a:pt x="104" y="35"/>
                    </a:cubicBezTo>
                    <a:cubicBezTo>
                      <a:pt x="105" y="30"/>
                      <a:pt x="105" y="30"/>
                      <a:pt x="105" y="30"/>
                    </a:cubicBezTo>
                    <a:cubicBezTo>
                      <a:pt x="107" y="30"/>
                      <a:pt x="107" y="30"/>
                      <a:pt x="107" y="30"/>
                    </a:cubicBezTo>
                    <a:cubicBezTo>
                      <a:pt x="108" y="31"/>
                      <a:pt x="108" y="31"/>
                      <a:pt x="108" y="31"/>
                    </a:cubicBezTo>
                    <a:cubicBezTo>
                      <a:pt x="108" y="27"/>
                      <a:pt x="108" y="27"/>
                      <a:pt x="108" y="27"/>
                    </a:cubicBezTo>
                    <a:cubicBezTo>
                      <a:pt x="105" y="25"/>
                      <a:pt x="105" y="25"/>
                      <a:pt x="105" y="25"/>
                    </a:cubicBezTo>
                    <a:cubicBezTo>
                      <a:pt x="105" y="22"/>
                      <a:pt x="105" y="22"/>
                      <a:pt x="105" y="22"/>
                    </a:cubicBezTo>
                    <a:cubicBezTo>
                      <a:pt x="100" y="18"/>
                      <a:pt x="100" y="18"/>
                      <a:pt x="100" y="18"/>
                    </a:cubicBezTo>
                    <a:cubicBezTo>
                      <a:pt x="92" y="17"/>
                      <a:pt x="92" y="17"/>
                      <a:pt x="92" y="17"/>
                    </a:cubicBezTo>
                    <a:cubicBezTo>
                      <a:pt x="87" y="16"/>
                      <a:pt x="87" y="16"/>
                      <a:pt x="87" y="16"/>
                    </a:cubicBezTo>
                    <a:cubicBezTo>
                      <a:pt x="84" y="18"/>
                      <a:pt x="84" y="18"/>
                      <a:pt x="84" y="18"/>
                    </a:cubicBezTo>
                    <a:cubicBezTo>
                      <a:pt x="83" y="16"/>
                      <a:pt x="83" y="16"/>
                      <a:pt x="83" y="16"/>
                    </a:cubicBezTo>
                    <a:cubicBezTo>
                      <a:pt x="83" y="13"/>
                      <a:pt x="83" y="13"/>
                      <a:pt x="83" y="13"/>
                    </a:cubicBezTo>
                    <a:cubicBezTo>
                      <a:pt x="81" y="9"/>
                      <a:pt x="81" y="9"/>
                      <a:pt x="81" y="9"/>
                    </a:cubicBezTo>
                    <a:cubicBezTo>
                      <a:pt x="80" y="9"/>
                      <a:pt x="80" y="9"/>
                      <a:pt x="80" y="9"/>
                    </a:cubicBezTo>
                    <a:cubicBezTo>
                      <a:pt x="79" y="8"/>
                      <a:pt x="79" y="8"/>
                      <a:pt x="79" y="8"/>
                    </a:cubicBezTo>
                    <a:cubicBezTo>
                      <a:pt x="75" y="6"/>
                      <a:pt x="75" y="6"/>
                      <a:pt x="75" y="6"/>
                    </a:cubicBezTo>
                    <a:cubicBezTo>
                      <a:pt x="73" y="2"/>
                      <a:pt x="73" y="2"/>
                      <a:pt x="73" y="2"/>
                    </a:cubicBezTo>
                    <a:cubicBezTo>
                      <a:pt x="68" y="1"/>
                      <a:pt x="68" y="1"/>
                      <a:pt x="68" y="1"/>
                    </a:cubicBezTo>
                    <a:cubicBezTo>
                      <a:pt x="66" y="4"/>
                      <a:pt x="66" y="4"/>
                      <a:pt x="66" y="4"/>
                    </a:cubicBezTo>
                    <a:cubicBezTo>
                      <a:pt x="65" y="1"/>
                      <a:pt x="65" y="1"/>
                      <a:pt x="65" y="1"/>
                    </a:cubicBezTo>
                    <a:cubicBezTo>
                      <a:pt x="62" y="1"/>
                      <a:pt x="62" y="1"/>
                      <a:pt x="62" y="1"/>
                    </a:cubicBezTo>
                    <a:cubicBezTo>
                      <a:pt x="60" y="0"/>
                      <a:pt x="60" y="0"/>
                      <a:pt x="60" y="0"/>
                    </a:cubicBezTo>
                    <a:cubicBezTo>
                      <a:pt x="57" y="1"/>
                      <a:pt x="57" y="1"/>
                      <a:pt x="57" y="1"/>
                    </a:cubicBezTo>
                    <a:cubicBezTo>
                      <a:pt x="52" y="1"/>
                      <a:pt x="52" y="1"/>
                      <a:pt x="52" y="1"/>
                    </a:cubicBezTo>
                    <a:cubicBezTo>
                      <a:pt x="44" y="3"/>
                      <a:pt x="44" y="3"/>
                      <a:pt x="44" y="3"/>
                    </a:cubicBezTo>
                    <a:cubicBezTo>
                      <a:pt x="41" y="9"/>
                      <a:pt x="41" y="9"/>
                      <a:pt x="41" y="9"/>
                    </a:cubicBezTo>
                    <a:cubicBezTo>
                      <a:pt x="43" y="13"/>
                      <a:pt x="43" y="13"/>
                      <a:pt x="43" y="13"/>
                    </a:cubicBezTo>
                    <a:cubicBezTo>
                      <a:pt x="41" y="14"/>
                      <a:pt x="41" y="14"/>
                      <a:pt x="41" y="14"/>
                    </a:cubicBezTo>
                    <a:cubicBezTo>
                      <a:pt x="40" y="16"/>
                      <a:pt x="40" y="16"/>
                      <a:pt x="40" y="16"/>
                    </a:cubicBezTo>
                    <a:cubicBezTo>
                      <a:pt x="43" y="20"/>
                      <a:pt x="43" y="20"/>
                      <a:pt x="43" y="20"/>
                    </a:cubicBezTo>
                    <a:cubicBezTo>
                      <a:pt x="44" y="25"/>
                      <a:pt x="44" y="25"/>
                      <a:pt x="44" y="25"/>
                    </a:cubicBezTo>
                    <a:cubicBezTo>
                      <a:pt x="40" y="24"/>
                      <a:pt x="40" y="24"/>
                      <a:pt x="40" y="24"/>
                    </a:cubicBezTo>
                    <a:cubicBezTo>
                      <a:pt x="39" y="20"/>
                      <a:pt x="39" y="20"/>
                      <a:pt x="39" y="20"/>
                    </a:cubicBezTo>
                    <a:cubicBezTo>
                      <a:pt x="36" y="15"/>
                      <a:pt x="36" y="15"/>
                      <a:pt x="36" y="15"/>
                    </a:cubicBezTo>
                    <a:cubicBezTo>
                      <a:pt x="34" y="14"/>
                      <a:pt x="34" y="14"/>
                      <a:pt x="34" y="14"/>
                    </a:cubicBezTo>
                    <a:cubicBezTo>
                      <a:pt x="31" y="19"/>
                      <a:pt x="31" y="19"/>
                      <a:pt x="31" y="19"/>
                    </a:cubicBezTo>
                    <a:cubicBezTo>
                      <a:pt x="32" y="21"/>
                      <a:pt x="32" y="21"/>
                      <a:pt x="32" y="21"/>
                    </a:cubicBezTo>
                    <a:cubicBezTo>
                      <a:pt x="32" y="24"/>
                      <a:pt x="32" y="24"/>
                      <a:pt x="32" y="24"/>
                    </a:cubicBezTo>
                    <a:cubicBezTo>
                      <a:pt x="29" y="25"/>
                      <a:pt x="29" y="25"/>
                      <a:pt x="29" y="25"/>
                    </a:cubicBezTo>
                    <a:cubicBezTo>
                      <a:pt x="28" y="31"/>
                      <a:pt x="28" y="31"/>
                      <a:pt x="28" y="31"/>
                    </a:cubicBezTo>
                    <a:cubicBezTo>
                      <a:pt x="23" y="37"/>
                      <a:pt x="23" y="37"/>
                      <a:pt x="23" y="37"/>
                    </a:cubicBezTo>
                    <a:cubicBezTo>
                      <a:pt x="23" y="41"/>
                      <a:pt x="23" y="41"/>
                      <a:pt x="23" y="41"/>
                    </a:cubicBezTo>
                    <a:cubicBezTo>
                      <a:pt x="21" y="44"/>
                      <a:pt x="21" y="44"/>
                      <a:pt x="21" y="44"/>
                    </a:cubicBezTo>
                    <a:cubicBezTo>
                      <a:pt x="20" y="49"/>
                      <a:pt x="20" y="49"/>
                      <a:pt x="20" y="49"/>
                    </a:cubicBezTo>
                    <a:cubicBezTo>
                      <a:pt x="17" y="51"/>
                      <a:pt x="17" y="51"/>
                      <a:pt x="17" y="51"/>
                    </a:cubicBezTo>
                    <a:cubicBezTo>
                      <a:pt x="17" y="55"/>
                      <a:pt x="17" y="55"/>
                      <a:pt x="17" y="55"/>
                    </a:cubicBezTo>
                    <a:cubicBezTo>
                      <a:pt x="14" y="57"/>
                      <a:pt x="14" y="57"/>
                      <a:pt x="14" y="57"/>
                    </a:cubicBezTo>
                    <a:cubicBezTo>
                      <a:pt x="11" y="66"/>
                      <a:pt x="11" y="66"/>
                      <a:pt x="11" y="66"/>
                    </a:cubicBezTo>
                    <a:cubicBezTo>
                      <a:pt x="11" y="71"/>
                      <a:pt x="11" y="71"/>
                      <a:pt x="11" y="71"/>
                    </a:cubicBezTo>
                    <a:cubicBezTo>
                      <a:pt x="9" y="74"/>
                      <a:pt x="9" y="74"/>
                      <a:pt x="9" y="74"/>
                    </a:cubicBezTo>
                    <a:cubicBezTo>
                      <a:pt x="12" y="77"/>
                      <a:pt x="12" y="77"/>
                      <a:pt x="12" y="77"/>
                    </a:cubicBezTo>
                    <a:cubicBezTo>
                      <a:pt x="12" y="79"/>
                      <a:pt x="12" y="79"/>
                      <a:pt x="12" y="79"/>
                    </a:cubicBezTo>
                    <a:cubicBezTo>
                      <a:pt x="10" y="81"/>
                      <a:pt x="10" y="81"/>
                      <a:pt x="10" y="81"/>
                    </a:cubicBezTo>
                    <a:cubicBezTo>
                      <a:pt x="10" y="85"/>
                      <a:pt x="10" y="85"/>
                      <a:pt x="10" y="85"/>
                    </a:cubicBezTo>
                    <a:cubicBezTo>
                      <a:pt x="8" y="92"/>
                      <a:pt x="8" y="92"/>
                      <a:pt x="8" y="92"/>
                    </a:cubicBezTo>
                    <a:cubicBezTo>
                      <a:pt x="4" y="99"/>
                      <a:pt x="4" y="99"/>
                      <a:pt x="4" y="99"/>
                    </a:cubicBezTo>
                    <a:cubicBezTo>
                      <a:pt x="5" y="101"/>
                      <a:pt x="5" y="101"/>
                      <a:pt x="5" y="101"/>
                    </a:cubicBezTo>
                    <a:cubicBezTo>
                      <a:pt x="8" y="101"/>
                      <a:pt x="8" y="101"/>
                      <a:pt x="8" y="101"/>
                    </a:cubicBezTo>
                    <a:cubicBezTo>
                      <a:pt x="8" y="102"/>
                      <a:pt x="8" y="102"/>
                      <a:pt x="8" y="102"/>
                    </a:cubicBezTo>
                    <a:cubicBezTo>
                      <a:pt x="7" y="104"/>
                      <a:pt x="7" y="104"/>
                      <a:pt x="7" y="104"/>
                    </a:cubicBezTo>
                    <a:cubicBezTo>
                      <a:pt x="5" y="103"/>
                      <a:pt x="5" y="103"/>
                      <a:pt x="5" y="103"/>
                    </a:cubicBezTo>
                    <a:cubicBezTo>
                      <a:pt x="2" y="104"/>
                      <a:pt x="2" y="104"/>
                      <a:pt x="2" y="104"/>
                    </a:cubicBezTo>
                    <a:cubicBezTo>
                      <a:pt x="0" y="109"/>
                      <a:pt x="0" y="109"/>
                      <a:pt x="0" y="109"/>
                    </a:cubicBezTo>
                    <a:cubicBezTo>
                      <a:pt x="6" y="110"/>
                      <a:pt x="6" y="110"/>
                      <a:pt x="6" y="110"/>
                    </a:cubicBezTo>
                    <a:cubicBezTo>
                      <a:pt x="9" y="109"/>
                      <a:pt x="9" y="109"/>
                      <a:pt x="9" y="109"/>
                    </a:cubicBezTo>
                    <a:cubicBezTo>
                      <a:pt x="14" y="114"/>
                      <a:pt x="14" y="114"/>
                      <a:pt x="14" y="114"/>
                    </a:cubicBezTo>
                    <a:cubicBezTo>
                      <a:pt x="14" y="114"/>
                      <a:pt x="15" y="113"/>
                      <a:pt x="15" y="113"/>
                    </a:cubicBezTo>
                    <a:cubicBezTo>
                      <a:pt x="15" y="109"/>
                      <a:pt x="15" y="109"/>
                      <a:pt x="15" y="109"/>
                    </a:cubicBezTo>
                    <a:cubicBezTo>
                      <a:pt x="18" y="109"/>
                      <a:pt x="18" y="109"/>
                      <a:pt x="18" y="109"/>
                    </a:cubicBezTo>
                    <a:cubicBezTo>
                      <a:pt x="21" y="106"/>
                      <a:pt x="21" y="106"/>
                      <a:pt x="21" y="106"/>
                    </a:cubicBezTo>
                    <a:cubicBezTo>
                      <a:pt x="22" y="102"/>
                      <a:pt x="22" y="102"/>
                      <a:pt x="22" y="102"/>
                    </a:cubicBezTo>
                    <a:cubicBezTo>
                      <a:pt x="25" y="99"/>
                      <a:pt x="25" y="99"/>
                      <a:pt x="25" y="99"/>
                    </a:cubicBezTo>
                    <a:cubicBezTo>
                      <a:pt x="28" y="99"/>
                      <a:pt x="28" y="99"/>
                      <a:pt x="28" y="99"/>
                    </a:cubicBezTo>
                    <a:cubicBezTo>
                      <a:pt x="30" y="97"/>
                      <a:pt x="30" y="97"/>
                      <a:pt x="30" y="97"/>
                    </a:cubicBezTo>
                    <a:cubicBezTo>
                      <a:pt x="33" y="95"/>
                      <a:pt x="33" y="95"/>
                      <a:pt x="33" y="95"/>
                    </a:cubicBezTo>
                    <a:cubicBezTo>
                      <a:pt x="34" y="91"/>
                      <a:pt x="34" y="91"/>
                      <a:pt x="34" y="91"/>
                    </a:cubicBezTo>
                    <a:cubicBezTo>
                      <a:pt x="34" y="86"/>
                      <a:pt x="34" y="86"/>
                      <a:pt x="34" y="86"/>
                    </a:cubicBezTo>
                    <a:cubicBezTo>
                      <a:pt x="32" y="84"/>
                      <a:pt x="32" y="84"/>
                      <a:pt x="32" y="84"/>
                    </a:cubicBezTo>
                    <a:cubicBezTo>
                      <a:pt x="35" y="81"/>
                      <a:pt x="35" y="81"/>
                      <a:pt x="35" y="81"/>
                    </a:cubicBezTo>
                    <a:cubicBezTo>
                      <a:pt x="36" y="77"/>
                      <a:pt x="36" y="77"/>
                      <a:pt x="36" y="77"/>
                    </a:cubicBezTo>
                    <a:cubicBezTo>
                      <a:pt x="29" y="77"/>
                      <a:pt x="29" y="77"/>
                      <a:pt x="29" y="77"/>
                    </a:cubicBezTo>
                    <a:cubicBezTo>
                      <a:pt x="28" y="75"/>
                      <a:pt x="28" y="75"/>
                      <a:pt x="28" y="75"/>
                    </a:cubicBezTo>
                    <a:cubicBezTo>
                      <a:pt x="28" y="72"/>
                      <a:pt x="28" y="72"/>
                      <a:pt x="28" y="72"/>
                    </a:cubicBezTo>
                    <a:cubicBezTo>
                      <a:pt x="31" y="72"/>
                      <a:pt x="31" y="72"/>
                      <a:pt x="31" y="72"/>
                    </a:cubicBezTo>
                    <a:cubicBezTo>
                      <a:pt x="33" y="74"/>
                      <a:pt x="33" y="74"/>
                      <a:pt x="33" y="74"/>
                    </a:cubicBezTo>
                    <a:cubicBezTo>
                      <a:pt x="36" y="74"/>
                      <a:pt x="36" y="74"/>
                      <a:pt x="36" y="74"/>
                    </a:cubicBezTo>
                    <a:cubicBezTo>
                      <a:pt x="40" y="75"/>
                      <a:pt x="40" y="75"/>
                      <a:pt x="40" y="75"/>
                    </a:cubicBezTo>
                    <a:cubicBezTo>
                      <a:pt x="42" y="73"/>
                      <a:pt x="42" y="73"/>
                      <a:pt x="42" y="73"/>
                    </a:cubicBezTo>
                    <a:cubicBezTo>
                      <a:pt x="45" y="75"/>
                      <a:pt x="45" y="75"/>
                      <a:pt x="45" y="75"/>
                    </a:cubicBezTo>
                    <a:cubicBezTo>
                      <a:pt x="45" y="78"/>
                      <a:pt x="45" y="78"/>
                      <a:pt x="45" y="78"/>
                    </a:cubicBezTo>
                    <a:cubicBezTo>
                      <a:pt x="50" y="83"/>
                      <a:pt x="50" y="83"/>
                      <a:pt x="50" y="83"/>
                    </a:cubicBezTo>
                    <a:cubicBezTo>
                      <a:pt x="53" y="83"/>
                      <a:pt x="53" y="83"/>
                      <a:pt x="53" y="83"/>
                    </a:cubicBezTo>
                    <a:cubicBezTo>
                      <a:pt x="53" y="85"/>
                      <a:pt x="53" y="85"/>
                      <a:pt x="53" y="85"/>
                    </a:cubicBezTo>
                    <a:cubicBezTo>
                      <a:pt x="55" y="86"/>
                      <a:pt x="55" y="86"/>
                      <a:pt x="55" y="86"/>
                    </a:cubicBezTo>
                    <a:lnTo>
                      <a:pt x="60" y="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215">
                <a:extLst>
                  <a:ext uri="{FF2B5EF4-FFF2-40B4-BE49-F238E27FC236}">
                    <a16:creationId xmlns:a16="http://schemas.microsoft.com/office/drawing/2014/main" id="{2F0C6DBB-EE33-41E7-8AF1-9B85C26DBA4C}"/>
                  </a:ext>
                </a:extLst>
              </p:cNvPr>
              <p:cNvSpPr>
                <a:spLocks/>
              </p:cNvSpPr>
              <p:nvPr/>
            </p:nvSpPr>
            <p:spPr bwMode="auto">
              <a:xfrm>
                <a:off x="3994300" y="1642907"/>
                <a:ext cx="127005" cy="184133"/>
              </a:xfrm>
              <a:custGeom>
                <a:avLst/>
                <a:gdLst>
                  <a:gd name="T0" fmla="*/ 87 w 103"/>
                  <a:gd name="T1" fmla="*/ 85 h 150"/>
                  <a:gd name="T2" fmla="*/ 86 w 103"/>
                  <a:gd name="T3" fmla="*/ 78 h 150"/>
                  <a:gd name="T4" fmla="*/ 79 w 103"/>
                  <a:gd name="T5" fmla="*/ 78 h 150"/>
                  <a:gd name="T6" fmla="*/ 78 w 103"/>
                  <a:gd name="T7" fmla="*/ 67 h 150"/>
                  <a:gd name="T8" fmla="*/ 76 w 103"/>
                  <a:gd name="T9" fmla="*/ 57 h 150"/>
                  <a:gd name="T10" fmla="*/ 65 w 103"/>
                  <a:gd name="T11" fmla="*/ 61 h 150"/>
                  <a:gd name="T12" fmla="*/ 74 w 103"/>
                  <a:gd name="T13" fmla="*/ 49 h 150"/>
                  <a:gd name="T14" fmla="*/ 89 w 103"/>
                  <a:gd name="T15" fmla="*/ 43 h 150"/>
                  <a:gd name="T16" fmla="*/ 94 w 103"/>
                  <a:gd name="T17" fmla="*/ 36 h 150"/>
                  <a:gd name="T18" fmla="*/ 93 w 103"/>
                  <a:gd name="T19" fmla="*/ 27 h 150"/>
                  <a:gd name="T20" fmla="*/ 103 w 103"/>
                  <a:gd name="T21" fmla="*/ 24 h 150"/>
                  <a:gd name="T22" fmla="*/ 100 w 103"/>
                  <a:gd name="T23" fmla="*/ 17 h 150"/>
                  <a:gd name="T24" fmla="*/ 84 w 103"/>
                  <a:gd name="T25" fmla="*/ 14 h 150"/>
                  <a:gd name="T26" fmla="*/ 70 w 103"/>
                  <a:gd name="T27" fmla="*/ 9 h 150"/>
                  <a:gd name="T28" fmla="*/ 68 w 103"/>
                  <a:gd name="T29" fmla="*/ 0 h 150"/>
                  <a:gd name="T30" fmla="*/ 61 w 103"/>
                  <a:gd name="T31" fmla="*/ 5 h 150"/>
                  <a:gd name="T32" fmla="*/ 55 w 103"/>
                  <a:gd name="T33" fmla="*/ 3 h 150"/>
                  <a:gd name="T34" fmla="*/ 48 w 103"/>
                  <a:gd name="T35" fmla="*/ 9 h 150"/>
                  <a:gd name="T36" fmla="*/ 50 w 103"/>
                  <a:gd name="T37" fmla="*/ 20 h 150"/>
                  <a:gd name="T38" fmla="*/ 47 w 103"/>
                  <a:gd name="T39" fmla="*/ 31 h 150"/>
                  <a:gd name="T40" fmla="*/ 41 w 103"/>
                  <a:gd name="T41" fmla="*/ 20 h 150"/>
                  <a:gd name="T42" fmla="*/ 39 w 103"/>
                  <a:gd name="T43" fmla="*/ 32 h 150"/>
                  <a:gd name="T44" fmla="*/ 48 w 103"/>
                  <a:gd name="T45" fmla="*/ 36 h 150"/>
                  <a:gd name="T46" fmla="*/ 52 w 103"/>
                  <a:gd name="T47" fmla="*/ 48 h 150"/>
                  <a:gd name="T48" fmla="*/ 43 w 103"/>
                  <a:gd name="T49" fmla="*/ 43 h 150"/>
                  <a:gd name="T50" fmla="*/ 40 w 103"/>
                  <a:gd name="T51" fmla="*/ 55 h 150"/>
                  <a:gd name="T52" fmla="*/ 37 w 103"/>
                  <a:gd name="T53" fmla="*/ 68 h 150"/>
                  <a:gd name="T54" fmla="*/ 29 w 103"/>
                  <a:gd name="T55" fmla="*/ 61 h 150"/>
                  <a:gd name="T56" fmla="*/ 22 w 103"/>
                  <a:gd name="T57" fmla="*/ 48 h 150"/>
                  <a:gd name="T58" fmla="*/ 23 w 103"/>
                  <a:gd name="T59" fmla="*/ 41 h 150"/>
                  <a:gd name="T60" fmla="*/ 12 w 103"/>
                  <a:gd name="T61" fmla="*/ 40 h 150"/>
                  <a:gd name="T62" fmla="*/ 4 w 103"/>
                  <a:gd name="T63" fmla="*/ 54 h 150"/>
                  <a:gd name="T64" fmla="*/ 4 w 103"/>
                  <a:gd name="T65" fmla="*/ 73 h 150"/>
                  <a:gd name="T66" fmla="*/ 5 w 103"/>
                  <a:gd name="T67" fmla="*/ 82 h 150"/>
                  <a:gd name="T68" fmla="*/ 11 w 103"/>
                  <a:gd name="T69" fmla="*/ 88 h 150"/>
                  <a:gd name="T70" fmla="*/ 16 w 103"/>
                  <a:gd name="T71" fmla="*/ 102 h 150"/>
                  <a:gd name="T72" fmla="*/ 23 w 103"/>
                  <a:gd name="T73" fmla="*/ 115 h 150"/>
                  <a:gd name="T74" fmla="*/ 23 w 103"/>
                  <a:gd name="T75" fmla="*/ 132 h 150"/>
                  <a:gd name="T76" fmla="*/ 26 w 103"/>
                  <a:gd name="T77" fmla="*/ 141 h 150"/>
                  <a:gd name="T78" fmla="*/ 35 w 103"/>
                  <a:gd name="T79" fmla="*/ 148 h 150"/>
                  <a:gd name="T80" fmla="*/ 40 w 103"/>
                  <a:gd name="T81" fmla="*/ 134 h 150"/>
                  <a:gd name="T82" fmla="*/ 43 w 103"/>
                  <a:gd name="T83" fmla="*/ 118 h 150"/>
                  <a:gd name="T84" fmla="*/ 47 w 103"/>
                  <a:gd name="T85" fmla="*/ 131 h 150"/>
                  <a:gd name="T86" fmla="*/ 61 w 103"/>
                  <a:gd name="T87" fmla="*/ 127 h 150"/>
                  <a:gd name="T88" fmla="*/ 72 w 103"/>
                  <a:gd name="T89" fmla="*/ 122 h 150"/>
                  <a:gd name="T90" fmla="*/ 70 w 103"/>
                  <a:gd name="T91" fmla="*/ 113 h 150"/>
                  <a:gd name="T92" fmla="*/ 75 w 103"/>
                  <a:gd name="T93" fmla="*/ 111 h 150"/>
                  <a:gd name="T94" fmla="*/ 79 w 103"/>
                  <a:gd name="T95" fmla="*/ 10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150">
                    <a:moveTo>
                      <a:pt x="79" y="100"/>
                    </a:moveTo>
                    <a:cubicBezTo>
                      <a:pt x="85" y="96"/>
                      <a:pt x="85" y="96"/>
                      <a:pt x="85" y="96"/>
                    </a:cubicBezTo>
                    <a:cubicBezTo>
                      <a:pt x="85" y="92"/>
                      <a:pt x="85" y="92"/>
                      <a:pt x="85" y="92"/>
                    </a:cubicBezTo>
                    <a:cubicBezTo>
                      <a:pt x="87" y="85"/>
                      <a:pt x="87" y="85"/>
                      <a:pt x="87" y="85"/>
                    </a:cubicBezTo>
                    <a:cubicBezTo>
                      <a:pt x="87" y="79"/>
                      <a:pt x="87" y="79"/>
                      <a:pt x="87" y="79"/>
                    </a:cubicBezTo>
                    <a:cubicBezTo>
                      <a:pt x="89" y="76"/>
                      <a:pt x="89" y="76"/>
                      <a:pt x="89" y="76"/>
                    </a:cubicBezTo>
                    <a:cubicBezTo>
                      <a:pt x="87" y="76"/>
                      <a:pt x="87" y="76"/>
                      <a:pt x="87" y="76"/>
                    </a:cubicBezTo>
                    <a:cubicBezTo>
                      <a:pt x="86" y="78"/>
                      <a:pt x="86" y="78"/>
                      <a:pt x="86" y="78"/>
                    </a:cubicBezTo>
                    <a:cubicBezTo>
                      <a:pt x="82" y="80"/>
                      <a:pt x="82" y="80"/>
                      <a:pt x="82" y="80"/>
                    </a:cubicBezTo>
                    <a:cubicBezTo>
                      <a:pt x="80" y="85"/>
                      <a:pt x="80" y="85"/>
                      <a:pt x="80" y="85"/>
                    </a:cubicBezTo>
                    <a:cubicBezTo>
                      <a:pt x="79" y="83"/>
                      <a:pt x="79" y="83"/>
                      <a:pt x="79" y="83"/>
                    </a:cubicBezTo>
                    <a:cubicBezTo>
                      <a:pt x="79" y="78"/>
                      <a:pt x="79" y="78"/>
                      <a:pt x="79" y="78"/>
                    </a:cubicBezTo>
                    <a:cubicBezTo>
                      <a:pt x="81" y="76"/>
                      <a:pt x="81" y="76"/>
                      <a:pt x="81" y="76"/>
                    </a:cubicBezTo>
                    <a:cubicBezTo>
                      <a:pt x="82" y="72"/>
                      <a:pt x="82" y="72"/>
                      <a:pt x="82" y="72"/>
                    </a:cubicBezTo>
                    <a:cubicBezTo>
                      <a:pt x="81" y="69"/>
                      <a:pt x="81" y="69"/>
                      <a:pt x="81" y="69"/>
                    </a:cubicBezTo>
                    <a:cubicBezTo>
                      <a:pt x="78" y="67"/>
                      <a:pt x="78" y="67"/>
                      <a:pt x="78" y="67"/>
                    </a:cubicBezTo>
                    <a:cubicBezTo>
                      <a:pt x="81" y="67"/>
                      <a:pt x="81" y="67"/>
                      <a:pt x="81" y="67"/>
                    </a:cubicBezTo>
                    <a:cubicBezTo>
                      <a:pt x="82" y="65"/>
                      <a:pt x="82" y="65"/>
                      <a:pt x="82" y="65"/>
                    </a:cubicBezTo>
                    <a:cubicBezTo>
                      <a:pt x="81" y="61"/>
                      <a:pt x="81" y="61"/>
                      <a:pt x="81" y="61"/>
                    </a:cubicBezTo>
                    <a:cubicBezTo>
                      <a:pt x="76" y="57"/>
                      <a:pt x="76" y="57"/>
                      <a:pt x="76" y="57"/>
                    </a:cubicBezTo>
                    <a:cubicBezTo>
                      <a:pt x="74" y="58"/>
                      <a:pt x="74" y="58"/>
                      <a:pt x="74" y="58"/>
                    </a:cubicBezTo>
                    <a:cubicBezTo>
                      <a:pt x="68" y="59"/>
                      <a:pt x="68" y="59"/>
                      <a:pt x="68" y="59"/>
                    </a:cubicBezTo>
                    <a:cubicBezTo>
                      <a:pt x="68" y="61"/>
                      <a:pt x="68" y="61"/>
                      <a:pt x="68" y="61"/>
                    </a:cubicBezTo>
                    <a:cubicBezTo>
                      <a:pt x="65" y="61"/>
                      <a:pt x="65" y="61"/>
                      <a:pt x="65" y="61"/>
                    </a:cubicBezTo>
                    <a:cubicBezTo>
                      <a:pt x="65" y="59"/>
                      <a:pt x="65" y="59"/>
                      <a:pt x="65" y="59"/>
                    </a:cubicBezTo>
                    <a:cubicBezTo>
                      <a:pt x="68" y="54"/>
                      <a:pt x="68" y="54"/>
                      <a:pt x="68" y="54"/>
                    </a:cubicBezTo>
                    <a:cubicBezTo>
                      <a:pt x="70" y="53"/>
                      <a:pt x="70" y="53"/>
                      <a:pt x="70" y="53"/>
                    </a:cubicBezTo>
                    <a:cubicBezTo>
                      <a:pt x="74" y="49"/>
                      <a:pt x="74" y="49"/>
                      <a:pt x="74" y="49"/>
                    </a:cubicBezTo>
                    <a:cubicBezTo>
                      <a:pt x="81" y="47"/>
                      <a:pt x="81" y="47"/>
                      <a:pt x="81" y="47"/>
                    </a:cubicBezTo>
                    <a:cubicBezTo>
                      <a:pt x="83" y="45"/>
                      <a:pt x="83" y="45"/>
                      <a:pt x="83" y="45"/>
                    </a:cubicBezTo>
                    <a:cubicBezTo>
                      <a:pt x="86" y="44"/>
                      <a:pt x="86" y="44"/>
                      <a:pt x="86" y="44"/>
                    </a:cubicBezTo>
                    <a:cubicBezTo>
                      <a:pt x="89" y="43"/>
                      <a:pt x="89" y="43"/>
                      <a:pt x="89" y="43"/>
                    </a:cubicBezTo>
                    <a:cubicBezTo>
                      <a:pt x="90" y="45"/>
                      <a:pt x="90" y="45"/>
                      <a:pt x="90" y="45"/>
                    </a:cubicBezTo>
                    <a:cubicBezTo>
                      <a:pt x="92" y="44"/>
                      <a:pt x="92" y="44"/>
                      <a:pt x="92" y="44"/>
                    </a:cubicBezTo>
                    <a:cubicBezTo>
                      <a:pt x="93" y="38"/>
                      <a:pt x="93" y="38"/>
                      <a:pt x="93" y="38"/>
                    </a:cubicBezTo>
                    <a:cubicBezTo>
                      <a:pt x="94" y="36"/>
                      <a:pt x="94" y="36"/>
                      <a:pt x="94" y="36"/>
                    </a:cubicBezTo>
                    <a:cubicBezTo>
                      <a:pt x="90" y="33"/>
                      <a:pt x="90" y="33"/>
                      <a:pt x="90" y="33"/>
                    </a:cubicBezTo>
                    <a:cubicBezTo>
                      <a:pt x="89" y="30"/>
                      <a:pt x="89" y="30"/>
                      <a:pt x="89" y="30"/>
                    </a:cubicBezTo>
                    <a:cubicBezTo>
                      <a:pt x="92" y="29"/>
                      <a:pt x="92" y="29"/>
                      <a:pt x="92" y="29"/>
                    </a:cubicBezTo>
                    <a:cubicBezTo>
                      <a:pt x="93" y="27"/>
                      <a:pt x="93" y="27"/>
                      <a:pt x="93" y="27"/>
                    </a:cubicBezTo>
                    <a:cubicBezTo>
                      <a:pt x="94" y="29"/>
                      <a:pt x="94" y="29"/>
                      <a:pt x="94" y="29"/>
                    </a:cubicBezTo>
                    <a:cubicBezTo>
                      <a:pt x="97" y="31"/>
                      <a:pt x="97" y="31"/>
                      <a:pt x="97" y="31"/>
                    </a:cubicBezTo>
                    <a:cubicBezTo>
                      <a:pt x="101" y="27"/>
                      <a:pt x="101" y="27"/>
                      <a:pt x="101" y="27"/>
                    </a:cubicBezTo>
                    <a:cubicBezTo>
                      <a:pt x="103" y="24"/>
                      <a:pt x="103" y="24"/>
                      <a:pt x="103" y="24"/>
                    </a:cubicBezTo>
                    <a:cubicBezTo>
                      <a:pt x="102" y="21"/>
                      <a:pt x="102" y="21"/>
                      <a:pt x="102" y="21"/>
                    </a:cubicBezTo>
                    <a:cubicBezTo>
                      <a:pt x="103" y="18"/>
                      <a:pt x="103" y="18"/>
                      <a:pt x="103" y="18"/>
                    </a:cubicBezTo>
                    <a:cubicBezTo>
                      <a:pt x="102" y="16"/>
                      <a:pt x="102" y="16"/>
                      <a:pt x="102" y="16"/>
                    </a:cubicBezTo>
                    <a:cubicBezTo>
                      <a:pt x="100" y="17"/>
                      <a:pt x="100" y="17"/>
                      <a:pt x="100" y="17"/>
                    </a:cubicBezTo>
                    <a:cubicBezTo>
                      <a:pt x="97" y="13"/>
                      <a:pt x="97" y="13"/>
                      <a:pt x="97" y="13"/>
                    </a:cubicBezTo>
                    <a:cubicBezTo>
                      <a:pt x="88" y="13"/>
                      <a:pt x="88" y="13"/>
                      <a:pt x="88" y="13"/>
                    </a:cubicBezTo>
                    <a:cubicBezTo>
                      <a:pt x="86" y="12"/>
                      <a:pt x="86" y="12"/>
                      <a:pt x="86" y="12"/>
                    </a:cubicBezTo>
                    <a:cubicBezTo>
                      <a:pt x="84" y="14"/>
                      <a:pt x="84" y="14"/>
                      <a:pt x="84" y="14"/>
                    </a:cubicBezTo>
                    <a:cubicBezTo>
                      <a:pt x="79" y="14"/>
                      <a:pt x="79" y="14"/>
                      <a:pt x="79" y="14"/>
                    </a:cubicBezTo>
                    <a:cubicBezTo>
                      <a:pt x="76" y="12"/>
                      <a:pt x="76" y="12"/>
                      <a:pt x="76" y="12"/>
                    </a:cubicBezTo>
                    <a:cubicBezTo>
                      <a:pt x="73" y="13"/>
                      <a:pt x="73" y="13"/>
                      <a:pt x="73" y="13"/>
                    </a:cubicBezTo>
                    <a:cubicBezTo>
                      <a:pt x="70" y="9"/>
                      <a:pt x="70" y="9"/>
                      <a:pt x="70" y="9"/>
                    </a:cubicBezTo>
                    <a:cubicBezTo>
                      <a:pt x="68" y="7"/>
                      <a:pt x="68" y="7"/>
                      <a:pt x="68" y="7"/>
                    </a:cubicBezTo>
                    <a:cubicBezTo>
                      <a:pt x="68" y="4"/>
                      <a:pt x="68" y="4"/>
                      <a:pt x="68" y="4"/>
                    </a:cubicBezTo>
                    <a:cubicBezTo>
                      <a:pt x="69" y="2"/>
                      <a:pt x="69" y="2"/>
                      <a:pt x="69" y="2"/>
                    </a:cubicBezTo>
                    <a:cubicBezTo>
                      <a:pt x="68" y="0"/>
                      <a:pt x="68" y="0"/>
                      <a:pt x="68" y="0"/>
                    </a:cubicBezTo>
                    <a:cubicBezTo>
                      <a:pt x="64" y="0"/>
                      <a:pt x="64" y="0"/>
                      <a:pt x="64" y="0"/>
                    </a:cubicBezTo>
                    <a:cubicBezTo>
                      <a:pt x="61" y="1"/>
                      <a:pt x="61" y="1"/>
                      <a:pt x="61" y="1"/>
                    </a:cubicBezTo>
                    <a:cubicBezTo>
                      <a:pt x="59" y="3"/>
                      <a:pt x="59" y="3"/>
                      <a:pt x="59" y="3"/>
                    </a:cubicBezTo>
                    <a:cubicBezTo>
                      <a:pt x="61" y="5"/>
                      <a:pt x="61" y="5"/>
                      <a:pt x="61" y="5"/>
                    </a:cubicBezTo>
                    <a:cubicBezTo>
                      <a:pt x="64" y="5"/>
                      <a:pt x="64" y="5"/>
                      <a:pt x="64" y="5"/>
                    </a:cubicBezTo>
                    <a:cubicBezTo>
                      <a:pt x="62" y="9"/>
                      <a:pt x="62" y="9"/>
                      <a:pt x="62" y="9"/>
                    </a:cubicBezTo>
                    <a:cubicBezTo>
                      <a:pt x="58" y="8"/>
                      <a:pt x="58" y="8"/>
                      <a:pt x="58" y="8"/>
                    </a:cubicBezTo>
                    <a:cubicBezTo>
                      <a:pt x="55" y="3"/>
                      <a:pt x="55" y="3"/>
                      <a:pt x="55" y="3"/>
                    </a:cubicBezTo>
                    <a:cubicBezTo>
                      <a:pt x="54" y="4"/>
                      <a:pt x="54" y="4"/>
                      <a:pt x="54" y="4"/>
                    </a:cubicBezTo>
                    <a:cubicBezTo>
                      <a:pt x="52" y="3"/>
                      <a:pt x="52" y="3"/>
                      <a:pt x="52" y="3"/>
                    </a:cubicBezTo>
                    <a:cubicBezTo>
                      <a:pt x="49" y="4"/>
                      <a:pt x="49" y="4"/>
                      <a:pt x="49" y="4"/>
                    </a:cubicBezTo>
                    <a:cubicBezTo>
                      <a:pt x="48" y="9"/>
                      <a:pt x="48" y="9"/>
                      <a:pt x="48" y="9"/>
                    </a:cubicBezTo>
                    <a:cubicBezTo>
                      <a:pt x="46" y="10"/>
                      <a:pt x="46" y="10"/>
                      <a:pt x="46" y="10"/>
                    </a:cubicBezTo>
                    <a:cubicBezTo>
                      <a:pt x="47" y="14"/>
                      <a:pt x="47" y="14"/>
                      <a:pt x="47" y="14"/>
                    </a:cubicBezTo>
                    <a:cubicBezTo>
                      <a:pt x="47" y="18"/>
                      <a:pt x="47" y="18"/>
                      <a:pt x="47" y="18"/>
                    </a:cubicBezTo>
                    <a:cubicBezTo>
                      <a:pt x="50" y="20"/>
                      <a:pt x="50" y="20"/>
                      <a:pt x="50" y="20"/>
                    </a:cubicBezTo>
                    <a:cubicBezTo>
                      <a:pt x="50" y="24"/>
                      <a:pt x="50" y="24"/>
                      <a:pt x="50" y="24"/>
                    </a:cubicBezTo>
                    <a:cubicBezTo>
                      <a:pt x="49" y="26"/>
                      <a:pt x="49" y="26"/>
                      <a:pt x="49" y="26"/>
                    </a:cubicBezTo>
                    <a:cubicBezTo>
                      <a:pt x="48" y="31"/>
                      <a:pt x="48" y="31"/>
                      <a:pt x="48" y="31"/>
                    </a:cubicBezTo>
                    <a:cubicBezTo>
                      <a:pt x="47" y="31"/>
                      <a:pt x="47" y="31"/>
                      <a:pt x="47" y="31"/>
                    </a:cubicBezTo>
                    <a:cubicBezTo>
                      <a:pt x="46" y="22"/>
                      <a:pt x="46" y="22"/>
                      <a:pt x="46" y="22"/>
                    </a:cubicBezTo>
                    <a:cubicBezTo>
                      <a:pt x="44" y="19"/>
                      <a:pt x="44" y="19"/>
                      <a:pt x="44" y="19"/>
                    </a:cubicBezTo>
                    <a:cubicBezTo>
                      <a:pt x="41" y="17"/>
                      <a:pt x="41" y="17"/>
                      <a:pt x="41" y="17"/>
                    </a:cubicBezTo>
                    <a:cubicBezTo>
                      <a:pt x="41" y="20"/>
                      <a:pt x="41" y="20"/>
                      <a:pt x="41" y="20"/>
                    </a:cubicBezTo>
                    <a:cubicBezTo>
                      <a:pt x="38" y="20"/>
                      <a:pt x="38" y="20"/>
                      <a:pt x="38" y="20"/>
                    </a:cubicBezTo>
                    <a:cubicBezTo>
                      <a:pt x="36" y="22"/>
                      <a:pt x="36" y="22"/>
                      <a:pt x="36" y="22"/>
                    </a:cubicBezTo>
                    <a:cubicBezTo>
                      <a:pt x="36" y="27"/>
                      <a:pt x="36" y="27"/>
                      <a:pt x="36" y="27"/>
                    </a:cubicBezTo>
                    <a:cubicBezTo>
                      <a:pt x="39" y="32"/>
                      <a:pt x="39" y="32"/>
                      <a:pt x="39" y="32"/>
                    </a:cubicBezTo>
                    <a:cubicBezTo>
                      <a:pt x="39" y="35"/>
                      <a:pt x="39" y="35"/>
                      <a:pt x="39" y="35"/>
                    </a:cubicBezTo>
                    <a:cubicBezTo>
                      <a:pt x="42" y="40"/>
                      <a:pt x="42" y="40"/>
                      <a:pt x="42" y="40"/>
                    </a:cubicBezTo>
                    <a:cubicBezTo>
                      <a:pt x="46" y="40"/>
                      <a:pt x="46" y="40"/>
                      <a:pt x="46" y="40"/>
                    </a:cubicBezTo>
                    <a:cubicBezTo>
                      <a:pt x="48" y="36"/>
                      <a:pt x="48" y="36"/>
                      <a:pt x="48" y="36"/>
                    </a:cubicBezTo>
                    <a:cubicBezTo>
                      <a:pt x="49" y="36"/>
                      <a:pt x="49" y="36"/>
                      <a:pt x="49" y="36"/>
                    </a:cubicBezTo>
                    <a:cubicBezTo>
                      <a:pt x="49" y="40"/>
                      <a:pt x="49" y="40"/>
                      <a:pt x="49" y="40"/>
                    </a:cubicBezTo>
                    <a:cubicBezTo>
                      <a:pt x="52" y="45"/>
                      <a:pt x="52" y="45"/>
                      <a:pt x="52" y="45"/>
                    </a:cubicBezTo>
                    <a:cubicBezTo>
                      <a:pt x="52" y="48"/>
                      <a:pt x="52" y="48"/>
                      <a:pt x="52" y="48"/>
                    </a:cubicBezTo>
                    <a:cubicBezTo>
                      <a:pt x="50" y="48"/>
                      <a:pt x="50" y="48"/>
                      <a:pt x="50" y="48"/>
                    </a:cubicBezTo>
                    <a:cubicBezTo>
                      <a:pt x="48" y="43"/>
                      <a:pt x="48" y="43"/>
                      <a:pt x="48" y="43"/>
                    </a:cubicBezTo>
                    <a:cubicBezTo>
                      <a:pt x="46" y="42"/>
                      <a:pt x="46" y="42"/>
                      <a:pt x="46" y="42"/>
                    </a:cubicBezTo>
                    <a:cubicBezTo>
                      <a:pt x="43" y="43"/>
                      <a:pt x="43" y="43"/>
                      <a:pt x="43" y="43"/>
                    </a:cubicBezTo>
                    <a:cubicBezTo>
                      <a:pt x="41" y="45"/>
                      <a:pt x="41" y="45"/>
                      <a:pt x="41" y="45"/>
                    </a:cubicBezTo>
                    <a:cubicBezTo>
                      <a:pt x="43" y="49"/>
                      <a:pt x="43" y="49"/>
                      <a:pt x="43" y="49"/>
                    </a:cubicBezTo>
                    <a:cubicBezTo>
                      <a:pt x="42" y="52"/>
                      <a:pt x="42" y="52"/>
                      <a:pt x="42" y="52"/>
                    </a:cubicBezTo>
                    <a:cubicBezTo>
                      <a:pt x="40" y="55"/>
                      <a:pt x="40" y="55"/>
                      <a:pt x="40" y="55"/>
                    </a:cubicBezTo>
                    <a:cubicBezTo>
                      <a:pt x="40" y="58"/>
                      <a:pt x="40" y="58"/>
                      <a:pt x="40" y="58"/>
                    </a:cubicBezTo>
                    <a:cubicBezTo>
                      <a:pt x="38" y="62"/>
                      <a:pt x="38" y="62"/>
                      <a:pt x="38" y="62"/>
                    </a:cubicBezTo>
                    <a:cubicBezTo>
                      <a:pt x="36" y="64"/>
                      <a:pt x="36" y="64"/>
                      <a:pt x="36" y="64"/>
                    </a:cubicBezTo>
                    <a:cubicBezTo>
                      <a:pt x="37" y="68"/>
                      <a:pt x="37" y="68"/>
                      <a:pt x="37" y="68"/>
                    </a:cubicBezTo>
                    <a:cubicBezTo>
                      <a:pt x="35" y="69"/>
                      <a:pt x="35" y="69"/>
                      <a:pt x="35" y="69"/>
                    </a:cubicBezTo>
                    <a:cubicBezTo>
                      <a:pt x="32" y="69"/>
                      <a:pt x="32" y="69"/>
                      <a:pt x="32" y="69"/>
                    </a:cubicBezTo>
                    <a:cubicBezTo>
                      <a:pt x="29" y="65"/>
                      <a:pt x="29" y="65"/>
                      <a:pt x="29" y="65"/>
                    </a:cubicBezTo>
                    <a:cubicBezTo>
                      <a:pt x="29" y="61"/>
                      <a:pt x="29" y="61"/>
                      <a:pt x="29" y="61"/>
                    </a:cubicBezTo>
                    <a:cubicBezTo>
                      <a:pt x="25" y="55"/>
                      <a:pt x="25" y="55"/>
                      <a:pt x="25" y="55"/>
                    </a:cubicBezTo>
                    <a:cubicBezTo>
                      <a:pt x="25" y="52"/>
                      <a:pt x="25" y="52"/>
                      <a:pt x="25" y="52"/>
                    </a:cubicBezTo>
                    <a:cubicBezTo>
                      <a:pt x="25" y="49"/>
                      <a:pt x="25" y="49"/>
                      <a:pt x="25" y="49"/>
                    </a:cubicBezTo>
                    <a:cubicBezTo>
                      <a:pt x="22" y="48"/>
                      <a:pt x="22" y="48"/>
                      <a:pt x="22" y="48"/>
                    </a:cubicBezTo>
                    <a:cubicBezTo>
                      <a:pt x="22" y="46"/>
                      <a:pt x="22" y="46"/>
                      <a:pt x="22" y="46"/>
                    </a:cubicBezTo>
                    <a:cubicBezTo>
                      <a:pt x="23" y="46"/>
                      <a:pt x="23" y="46"/>
                      <a:pt x="23" y="46"/>
                    </a:cubicBezTo>
                    <a:cubicBezTo>
                      <a:pt x="25" y="43"/>
                      <a:pt x="25" y="43"/>
                      <a:pt x="25" y="43"/>
                    </a:cubicBezTo>
                    <a:cubicBezTo>
                      <a:pt x="23" y="41"/>
                      <a:pt x="23" y="41"/>
                      <a:pt x="23" y="41"/>
                    </a:cubicBezTo>
                    <a:cubicBezTo>
                      <a:pt x="20" y="40"/>
                      <a:pt x="20" y="40"/>
                      <a:pt x="20" y="40"/>
                    </a:cubicBezTo>
                    <a:cubicBezTo>
                      <a:pt x="15" y="42"/>
                      <a:pt x="15" y="42"/>
                      <a:pt x="15" y="42"/>
                    </a:cubicBezTo>
                    <a:cubicBezTo>
                      <a:pt x="14" y="40"/>
                      <a:pt x="14" y="40"/>
                      <a:pt x="14" y="40"/>
                    </a:cubicBezTo>
                    <a:cubicBezTo>
                      <a:pt x="12" y="40"/>
                      <a:pt x="12" y="40"/>
                      <a:pt x="12" y="40"/>
                    </a:cubicBezTo>
                    <a:cubicBezTo>
                      <a:pt x="10" y="43"/>
                      <a:pt x="10" y="43"/>
                      <a:pt x="10" y="43"/>
                    </a:cubicBezTo>
                    <a:cubicBezTo>
                      <a:pt x="7" y="45"/>
                      <a:pt x="7" y="45"/>
                      <a:pt x="7" y="45"/>
                    </a:cubicBezTo>
                    <a:cubicBezTo>
                      <a:pt x="2" y="51"/>
                      <a:pt x="2" y="51"/>
                      <a:pt x="2" y="51"/>
                    </a:cubicBezTo>
                    <a:cubicBezTo>
                      <a:pt x="4" y="54"/>
                      <a:pt x="4" y="54"/>
                      <a:pt x="4" y="54"/>
                    </a:cubicBezTo>
                    <a:cubicBezTo>
                      <a:pt x="4" y="62"/>
                      <a:pt x="4" y="62"/>
                      <a:pt x="4" y="62"/>
                    </a:cubicBezTo>
                    <a:cubicBezTo>
                      <a:pt x="3" y="64"/>
                      <a:pt x="3" y="64"/>
                      <a:pt x="3" y="64"/>
                    </a:cubicBezTo>
                    <a:cubicBezTo>
                      <a:pt x="5" y="67"/>
                      <a:pt x="5" y="67"/>
                      <a:pt x="5" y="67"/>
                    </a:cubicBezTo>
                    <a:cubicBezTo>
                      <a:pt x="4" y="73"/>
                      <a:pt x="4" y="73"/>
                      <a:pt x="4" y="73"/>
                    </a:cubicBezTo>
                    <a:cubicBezTo>
                      <a:pt x="0" y="76"/>
                      <a:pt x="0" y="76"/>
                      <a:pt x="0" y="76"/>
                    </a:cubicBezTo>
                    <a:cubicBezTo>
                      <a:pt x="1" y="81"/>
                      <a:pt x="1" y="81"/>
                      <a:pt x="1" y="81"/>
                    </a:cubicBezTo>
                    <a:cubicBezTo>
                      <a:pt x="2" y="83"/>
                      <a:pt x="2" y="83"/>
                      <a:pt x="2" y="83"/>
                    </a:cubicBezTo>
                    <a:cubicBezTo>
                      <a:pt x="5" y="82"/>
                      <a:pt x="5" y="82"/>
                      <a:pt x="5" y="82"/>
                    </a:cubicBezTo>
                    <a:cubicBezTo>
                      <a:pt x="6" y="84"/>
                      <a:pt x="6" y="84"/>
                      <a:pt x="6" y="84"/>
                    </a:cubicBezTo>
                    <a:cubicBezTo>
                      <a:pt x="9" y="82"/>
                      <a:pt x="9" y="82"/>
                      <a:pt x="9" y="82"/>
                    </a:cubicBezTo>
                    <a:cubicBezTo>
                      <a:pt x="11" y="83"/>
                      <a:pt x="11" y="83"/>
                      <a:pt x="11" y="83"/>
                    </a:cubicBezTo>
                    <a:cubicBezTo>
                      <a:pt x="11" y="88"/>
                      <a:pt x="11" y="88"/>
                      <a:pt x="11" y="88"/>
                    </a:cubicBezTo>
                    <a:cubicBezTo>
                      <a:pt x="12" y="90"/>
                      <a:pt x="12" y="90"/>
                      <a:pt x="12" y="90"/>
                    </a:cubicBezTo>
                    <a:cubicBezTo>
                      <a:pt x="14" y="90"/>
                      <a:pt x="14" y="90"/>
                      <a:pt x="14" y="90"/>
                    </a:cubicBezTo>
                    <a:cubicBezTo>
                      <a:pt x="16" y="95"/>
                      <a:pt x="16" y="95"/>
                      <a:pt x="16" y="95"/>
                    </a:cubicBezTo>
                    <a:cubicBezTo>
                      <a:pt x="16" y="102"/>
                      <a:pt x="16" y="102"/>
                      <a:pt x="16" y="102"/>
                    </a:cubicBezTo>
                    <a:cubicBezTo>
                      <a:pt x="19" y="106"/>
                      <a:pt x="19" y="106"/>
                      <a:pt x="19" y="106"/>
                    </a:cubicBezTo>
                    <a:cubicBezTo>
                      <a:pt x="19" y="110"/>
                      <a:pt x="19" y="110"/>
                      <a:pt x="19" y="110"/>
                    </a:cubicBezTo>
                    <a:cubicBezTo>
                      <a:pt x="20" y="114"/>
                      <a:pt x="20" y="114"/>
                      <a:pt x="20" y="114"/>
                    </a:cubicBezTo>
                    <a:cubicBezTo>
                      <a:pt x="23" y="115"/>
                      <a:pt x="23" y="115"/>
                      <a:pt x="23" y="115"/>
                    </a:cubicBezTo>
                    <a:cubicBezTo>
                      <a:pt x="22" y="118"/>
                      <a:pt x="22" y="118"/>
                      <a:pt x="22" y="118"/>
                    </a:cubicBezTo>
                    <a:cubicBezTo>
                      <a:pt x="23" y="124"/>
                      <a:pt x="23" y="124"/>
                      <a:pt x="23" y="124"/>
                    </a:cubicBezTo>
                    <a:cubicBezTo>
                      <a:pt x="20" y="129"/>
                      <a:pt x="20" y="129"/>
                      <a:pt x="20" y="129"/>
                    </a:cubicBezTo>
                    <a:cubicBezTo>
                      <a:pt x="23" y="132"/>
                      <a:pt x="23" y="132"/>
                      <a:pt x="23" y="132"/>
                    </a:cubicBezTo>
                    <a:cubicBezTo>
                      <a:pt x="24" y="137"/>
                      <a:pt x="24" y="137"/>
                      <a:pt x="24" y="137"/>
                    </a:cubicBezTo>
                    <a:cubicBezTo>
                      <a:pt x="23" y="141"/>
                      <a:pt x="23" y="141"/>
                      <a:pt x="23" y="141"/>
                    </a:cubicBezTo>
                    <a:cubicBezTo>
                      <a:pt x="24" y="143"/>
                      <a:pt x="24" y="143"/>
                      <a:pt x="24" y="143"/>
                    </a:cubicBezTo>
                    <a:cubicBezTo>
                      <a:pt x="26" y="141"/>
                      <a:pt x="26" y="141"/>
                      <a:pt x="26" y="141"/>
                    </a:cubicBezTo>
                    <a:cubicBezTo>
                      <a:pt x="27" y="143"/>
                      <a:pt x="27" y="143"/>
                      <a:pt x="27" y="143"/>
                    </a:cubicBezTo>
                    <a:cubicBezTo>
                      <a:pt x="28" y="148"/>
                      <a:pt x="28" y="148"/>
                      <a:pt x="28" y="148"/>
                    </a:cubicBezTo>
                    <a:cubicBezTo>
                      <a:pt x="30" y="150"/>
                      <a:pt x="30" y="150"/>
                      <a:pt x="30" y="150"/>
                    </a:cubicBezTo>
                    <a:cubicBezTo>
                      <a:pt x="30" y="150"/>
                      <a:pt x="35" y="148"/>
                      <a:pt x="35" y="148"/>
                    </a:cubicBezTo>
                    <a:cubicBezTo>
                      <a:pt x="36" y="144"/>
                      <a:pt x="36" y="144"/>
                      <a:pt x="36" y="144"/>
                    </a:cubicBezTo>
                    <a:cubicBezTo>
                      <a:pt x="41" y="141"/>
                      <a:pt x="41" y="141"/>
                      <a:pt x="41" y="141"/>
                    </a:cubicBezTo>
                    <a:cubicBezTo>
                      <a:pt x="41" y="137"/>
                      <a:pt x="41" y="137"/>
                      <a:pt x="41" y="137"/>
                    </a:cubicBezTo>
                    <a:cubicBezTo>
                      <a:pt x="40" y="134"/>
                      <a:pt x="40" y="134"/>
                      <a:pt x="40" y="134"/>
                    </a:cubicBezTo>
                    <a:cubicBezTo>
                      <a:pt x="37" y="126"/>
                      <a:pt x="37" y="126"/>
                      <a:pt x="37" y="126"/>
                    </a:cubicBezTo>
                    <a:cubicBezTo>
                      <a:pt x="38" y="122"/>
                      <a:pt x="38" y="122"/>
                      <a:pt x="38" y="122"/>
                    </a:cubicBezTo>
                    <a:cubicBezTo>
                      <a:pt x="44" y="115"/>
                      <a:pt x="44" y="115"/>
                      <a:pt x="44" y="115"/>
                    </a:cubicBezTo>
                    <a:cubicBezTo>
                      <a:pt x="43" y="118"/>
                      <a:pt x="43" y="118"/>
                      <a:pt x="43" y="118"/>
                    </a:cubicBezTo>
                    <a:cubicBezTo>
                      <a:pt x="40" y="124"/>
                      <a:pt x="40" y="124"/>
                      <a:pt x="40" y="124"/>
                    </a:cubicBezTo>
                    <a:cubicBezTo>
                      <a:pt x="42" y="132"/>
                      <a:pt x="42" y="132"/>
                      <a:pt x="42" y="132"/>
                    </a:cubicBezTo>
                    <a:cubicBezTo>
                      <a:pt x="44" y="133"/>
                      <a:pt x="44" y="133"/>
                      <a:pt x="44" y="133"/>
                    </a:cubicBezTo>
                    <a:cubicBezTo>
                      <a:pt x="47" y="131"/>
                      <a:pt x="47" y="131"/>
                      <a:pt x="47" y="131"/>
                    </a:cubicBezTo>
                    <a:cubicBezTo>
                      <a:pt x="52" y="134"/>
                      <a:pt x="52" y="134"/>
                      <a:pt x="52" y="134"/>
                    </a:cubicBezTo>
                    <a:cubicBezTo>
                      <a:pt x="57" y="132"/>
                      <a:pt x="57" y="132"/>
                      <a:pt x="57" y="132"/>
                    </a:cubicBezTo>
                    <a:cubicBezTo>
                      <a:pt x="57" y="129"/>
                      <a:pt x="57" y="129"/>
                      <a:pt x="57" y="129"/>
                    </a:cubicBezTo>
                    <a:cubicBezTo>
                      <a:pt x="61" y="127"/>
                      <a:pt x="61" y="127"/>
                      <a:pt x="61" y="127"/>
                    </a:cubicBezTo>
                    <a:cubicBezTo>
                      <a:pt x="64" y="127"/>
                      <a:pt x="64" y="127"/>
                      <a:pt x="64" y="127"/>
                    </a:cubicBezTo>
                    <a:cubicBezTo>
                      <a:pt x="67" y="125"/>
                      <a:pt x="67" y="125"/>
                      <a:pt x="67" y="125"/>
                    </a:cubicBezTo>
                    <a:cubicBezTo>
                      <a:pt x="68" y="126"/>
                      <a:pt x="68" y="126"/>
                      <a:pt x="68" y="126"/>
                    </a:cubicBezTo>
                    <a:cubicBezTo>
                      <a:pt x="72" y="122"/>
                      <a:pt x="72" y="122"/>
                      <a:pt x="72" y="122"/>
                    </a:cubicBezTo>
                    <a:cubicBezTo>
                      <a:pt x="70" y="118"/>
                      <a:pt x="70" y="118"/>
                      <a:pt x="70" y="118"/>
                    </a:cubicBezTo>
                    <a:cubicBezTo>
                      <a:pt x="74" y="118"/>
                      <a:pt x="74" y="118"/>
                      <a:pt x="74" y="118"/>
                    </a:cubicBezTo>
                    <a:cubicBezTo>
                      <a:pt x="74" y="116"/>
                      <a:pt x="74" y="116"/>
                      <a:pt x="74" y="116"/>
                    </a:cubicBezTo>
                    <a:cubicBezTo>
                      <a:pt x="70" y="113"/>
                      <a:pt x="70" y="113"/>
                      <a:pt x="70" y="113"/>
                    </a:cubicBezTo>
                    <a:cubicBezTo>
                      <a:pt x="70" y="111"/>
                      <a:pt x="70" y="111"/>
                      <a:pt x="70" y="111"/>
                    </a:cubicBezTo>
                    <a:cubicBezTo>
                      <a:pt x="72" y="109"/>
                      <a:pt x="72" y="109"/>
                      <a:pt x="72" y="109"/>
                    </a:cubicBezTo>
                    <a:cubicBezTo>
                      <a:pt x="73" y="111"/>
                      <a:pt x="73" y="111"/>
                      <a:pt x="73" y="111"/>
                    </a:cubicBezTo>
                    <a:cubicBezTo>
                      <a:pt x="75" y="111"/>
                      <a:pt x="75" y="111"/>
                      <a:pt x="75" y="111"/>
                    </a:cubicBezTo>
                    <a:cubicBezTo>
                      <a:pt x="77" y="105"/>
                      <a:pt x="77" y="105"/>
                      <a:pt x="77" y="105"/>
                    </a:cubicBezTo>
                    <a:cubicBezTo>
                      <a:pt x="75" y="102"/>
                      <a:pt x="75" y="102"/>
                      <a:pt x="75" y="102"/>
                    </a:cubicBezTo>
                    <a:cubicBezTo>
                      <a:pt x="76" y="100"/>
                      <a:pt x="76" y="100"/>
                      <a:pt x="76" y="100"/>
                    </a:cubicBezTo>
                    <a:lnTo>
                      <a:pt x="79"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216">
                <a:extLst>
                  <a:ext uri="{FF2B5EF4-FFF2-40B4-BE49-F238E27FC236}">
                    <a16:creationId xmlns:a16="http://schemas.microsoft.com/office/drawing/2014/main" id="{426EF625-2AA6-43D5-8C05-58540C0BAEE5}"/>
                  </a:ext>
                </a:extLst>
              </p:cNvPr>
              <p:cNvSpPr>
                <a:spLocks/>
              </p:cNvSpPr>
              <p:nvPr/>
            </p:nvSpPr>
            <p:spPr bwMode="auto">
              <a:xfrm>
                <a:off x="4056215" y="1827039"/>
                <a:ext cx="3175" cy="4762"/>
              </a:xfrm>
              <a:custGeom>
                <a:avLst/>
                <a:gdLst>
                  <a:gd name="T0" fmla="*/ 0 w 2"/>
                  <a:gd name="T1" fmla="*/ 3 h 3"/>
                  <a:gd name="T2" fmla="*/ 0 w 2"/>
                  <a:gd name="T3" fmla="*/ 3 h 3"/>
                  <a:gd name="T4" fmla="*/ 2 w 2"/>
                  <a:gd name="T5" fmla="*/ 3 h 3"/>
                  <a:gd name="T6" fmla="*/ 2 w 2"/>
                  <a:gd name="T7" fmla="*/ 0 h 3"/>
                  <a:gd name="T8" fmla="*/ 0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3"/>
                    </a:lnTo>
                    <a:lnTo>
                      <a:pt x="2" y="3"/>
                    </a:ln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217">
                <a:extLst>
                  <a:ext uri="{FF2B5EF4-FFF2-40B4-BE49-F238E27FC236}">
                    <a16:creationId xmlns:a16="http://schemas.microsoft.com/office/drawing/2014/main" id="{5B29E649-9928-42EA-BF44-7CB2C7849C40}"/>
                  </a:ext>
                </a:extLst>
              </p:cNvPr>
              <p:cNvSpPr>
                <a:spLocks/>
              </p:cNvSpPr>
              <p:nvPr/>
            </p:nvSpPr>
            <p:spPr bwMode="auto">
              <a:xfrm>
                <a:off x="4157818" y="2050855"/>
                <a:ext cx="11114" cy="19048"/>
              </a:xfrm>
              <a:custGeom>
                <a:avLst/>
                <a:gdLst>
                  <a:gd name="T0" fmla="*/ 6 w 7"/>
                  <a:gd name="T1" fmla="*/ 7 h 12"/>
                  <a:gd name="T2" fmla="*/ 7 w 7"/>
                  <a:gd name="T3" fmla="*/ 4 h 12"/>
                  <a:gd name="T4" fmla="*/ 7 w 7"/>
                  <a:gd name="T5" fmla="*/ 1 h 12"/>
                  <a:gd name="T6" fmla="*/ 6 w 7"/>
                  <a:gd name="T7" fmla="*/ 0 h 12"/>
                  <a:gd name="T8" fmla="*/ 5 w 7"/>
                  <a:gd name="T9" fmla="*/ 2 h 12"/>
                  <a:gd name="T10" fmla="*/ 2 w 7"/>
                  <a:gd name="T11" fmla="*/ 5 h 12"/>
                  <a:gd name="T12" fmla="*/ 2 w 7"/>
                  <a:gd name="T13" fmla="*/ 9 h 12"/>
                  <a:gd name="T14" fmla="*/ 0 w 7"/>
                  <a:gd name="T15" fmla="*/ 12 h 12"/>
                  <a:gd name="T16" fmla="*/ 4 w 7"/>
                  <a:gd name="T17" fmla="*/ 12 h 12"/>
                  <a:gd name="T18" fmla="*/ 6 w 7"/>
                  <a:gd name="T19" fmla="*/ 11 h 12"/>
                  <a:gd name="T20" fmla="*/ 6 w 7"/>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6" y="7"/>
                    </a:moveTo>
                    <a:lnTo>
                      <a:pt x="7" y="4"/>
                    </a:lnTo>
                    <a:lnTo>
                      <a:pt x="7" y="1"/>
                    </a:lnTo>
                    <a:lnTo>
                      <a:pt x="6" y="0"/>
                    </a:lnTo>
                    <a:lnTo>
                      <a:pt x="5" y="2"/>
                    </a:lnTo>
                    <a:lnTo>
                      <a:pt x="2" y="5"/>
                    </a:lnTo>
                    <a:lnTo>
                      <a:pt x="2" y="9"/>
                    </a:lnTo>
                    <a:lnTo>
                      <a:pt x="0" y="12"/>
                    </a:lnTo>
                    <a:lnTo>
                      <a:pt x="4" y="12"/>
                    </a:lnTo>
                    <a:lnTo>
                      <a:pt x="6" y="11"/>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218">
                <a:extLst>
                  <a:ext uri="{FF2B5EF4-FFF2-40B4-BE49-F238E27FC236}">
                    <a16:creationId xmlns:a16="http://schemas.microsoft.com/office/drawing/2014/main" id="{4398E096-A940-4872-ADA3-8D6421BEF817}"/>
                  </a:ext>
                </a:extLst>
              </p:cNvPr>
              <p:cNvSpPr>
                <a:spLocks/>
              </p:cNvSpPr>
              <p:nvPr/>
            </p:nvSpPr>
            <p:spPr bwMode="auto">
              <a:xfrm>
                <a:off x="4375314" y="2544521"/>
                <a:ext cx="4763" cy="7937"/>
              </a:xfrm>
              <a:custGeom>
                <a:avLst/>
                <a:gdLst>
                  <a:gd name="T0" fmla="*/ 2 w 3"/>
                  <a:gd name="T1" fmla="*/ 5 h 5"/>
                  <a:gd name="T2" fmla="*/ 3 w 3"/>
                  <a:gd name="T3" fmla="*/ 2 h 5"/>
                  <a:gd name="T4" fmla="*/ 1 w 3"/>
                  <a:gd name="T5" fmla="*/ 0 h 5"/>
                  <a:gd name="T6" fmla="*/ 0 w 3"/>
                  <a:gd name="T7" fmla="*/ 1 h 5"/>
                  <a:gd name="T8" fmla="*/ 1 w 3"/>
                  <a:gd name="T9" fmla="*/ 4 h 5"/>
                  <a:gd name="T10" fmla="*/ 1 w 3"/>
                  <a:gd name="T11" fmla="*/ 5 h 5"/>
                  <a:gd name="T12" fmla="*/ 2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5"/>
                    </a:moveTo>
                    <a:lnTo>
                      <a:pt x="3" y="2"/>
                    </a:lnTo>
                    <a:lnTo>
                      <a:pt x="1" y="0"/>
                    </a:lnTo>
                    <a:lnTo>
                      <a:pt x="0" y="1"/>
                    </a:lnTo>
                    <a:lnTo>
                      <a:pt x="1" y="4"/>
                    </a:lnTo>
                    <a:lnTo>
                      <a:pt x="1" y="5"/>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219">
                <a:extLst>
                  <a:ext uri="{FF2B5EF4-FFF2-40B4-BE49-F238E27FC236}">
                    <a16:creationId xmlns:a16="http://schemas.microsoft.com/office/drawing/2014/main" id="{D436F325-A534-4AC0-B44E-9C2490777CBB}"/>
                  </a:ext>
                </a:extLst>
              </p:cNvPr>
              <p:cNvSpPr>
                <a:spLocks/>
              </p:cNvSpPr>
              <p:nvPr/>
            </p:nvSpPr>
            <p:spPr bwMode="auto">
              <a:xfrm>
                <a:off x="4107016" y="2768337"/>
                <a:ext cx="3175" cy="7937"/>
              </a:xfrm>
              <a:custGeom>
                <a:avLst/>
                <a:gdLst>
                  <a:gd name="T0" fmla="*/ 2 w 2"/>
                  <a:gd name="T1" fmla="*/ 4 h 5"/>
                  <a:gd name="T2" fmla="*/ 2 w 2"/>
                  <a:gd name="T3" fmla="*/ 0 h 5"/>
                  <a:gd name="T4" fmla="*/ 1 w 2"/>
                  <a:gd name="T5" fmla="*/ 1 h 5"/>
                  <a:gd name="T6" fmla="*/ 0 w 2"/>
                  <a:gd name="T7" fmla="*/ 1 h 5"/>
                  <a:gd name="T8" fmla="*/ 1 w 2"/>
                  <a:gd name="T9" fmla="*/ 4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0"/>
                    </a:lnTo>
                    <a:lnTo>
                      <a:pt x="1" y="1"/>
                    </a:lnTo>
                    <a:lnTo>
                      <a:pt x="0" y="1"/>
                    </a:lnTo>
                    <a:lnTo>
                      <a:pt x="1" y="4"/>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220">
                <a:extLst>
                  <a:ext uri="{FF2B5EF4-FFF2-40B4-BE49-F238E27FC236}">
                    <a16:creationId xmlns:a16="http://schemas.microsoft.com/office/drawing/2014/main" id="{B537C7DB-65FB-4FC8-A397-1A30AF99B030}"/>
                  </a:ext>
                </a:extLst>
              </p:cNvPr>
              <p:cNvSpPr>
                <a:spLocks/>
              </p:cNvSpPr>
              <p:nvPr/>
            </p:nvSpPr>
            <p:spPr bwMode="auto">
              <a:xfrm>
                <a:off x="4157818" y="2176256"/>
                <a:ext cx="7938" cy="23810"/>
              </a:xfrm>
              <a:custGeom>
                <a:avLst/>
                <a:gdLst>
                  <a:gd name="T0" fmla="*/ 3 w 5"/>
                  <a:gd name="T1" fmla="*/ 0 h 15"/>
                  <a:gd name="T2" fmla="*/ 2 w 5"/>
                  <a:gd name="T3" fmla="*/ 0 h 15"/>
                  <a:gd name="T4" fmla="*/ 1 w 5"/>
                  <a:gd name="T5" fmla="*/ 3 h 15"/>
                  <a:gd name="T6" fmla="*/ 1 w 5"/>
                  <a:gd name="T7" fmla="*/ 8 h 15"/>
                  <a:gd name="T8" fmla="*/ 0 w 5"/>
                  <a:gd name="T9" fmla="*/ 10 h 15"/>
                  <a:gd name="T10" fmla="*/ 1 w 5"/>
                  <a:gd name="T11" fmla="*/ 11 h 15"/>
                  <a:gd name="T12" fmla="*/ 1 w 5"/>
                  <a:gd name="T13" fmla="*/ 15 h 15"/>
                  <a:gd name="T14" fmla="*/ 2 w 5"/>
                  <a:gd name="T15" fmla="*/ 14 h 15"/>
                  <a:gd name="T16" fmla="*/ 5 w 5"/>
                  <a:gd name="T17" fmla="*/ 8 h 15"/>
                  <a:gd name="T18" fmla="*/ 3 w 5"/>
                  <a:gd name="T19" fmla="*/ 6 h 15"/>
                  <a:gd name="T20" fmla="*/ 3 w 5"/>
                  <a:gd name="T21" fmla="*/ 4 h 15"/>
                  <a:gd name="T22" fmla="*/ 4 w 5"/>
                  <a:gd name="T23" fmla="*/ 3 h 15"/>
                  <a:gd name="T24" fmla="*/ 3 w 5"/>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5">
                    <a:moveTo>
                      <a:pt x="3" y="0"/>
                    </a:moveTo>
                    <a:lnTo>
                      <a:pt x="2" y="0"/>
                    </a:lnTo>
                    <a:lnTo>
                      <a:pt x="1" y="3"/>
                    </a:lnTo>
                    <a:lnTo>
                      <a:pt x="1" y="8"/>
                    </a:lnTo>
                    <a:lnTo>
                      <a:pt x="0" y="10"/>
                    </a:lnTo>
                    <a:lnTo>
                      <a:pt x="1" y="11"/>
                    </a:lnTo>
                    <a:lnTo>
                      <a:pt x="1" y="15"/>
                    </a:lnTo>
                    <a:lnTo>
                      <a:pt x="2" y="14"/>
                    </a:lnTo>
                    <a:lnTo>
                      <a:pt x="5" y="8"/>
                    </a:lnTo>
                    <a:lnTo>
                      <a:pt x="3" y="6"/>
                    </a:lnTo>
                    <a:lnTo>
                      <a:pt x="3" y="4"/>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221">
                <a:extLst>
                  <a:ext uri="{FF2B5EF4-FFF2-40B4-BE49-F238E27FC236}">
                    <a16:creationId xmlns:a16="http://schemas.microsoft.com/office/drawing/2014/main" id="{F442D858-06C6-4E40-9A0E-258334B5FDC7}"/>
                  </a:ext>
                </a:extLst>
              </p:cNvPr>
              <p:cNvSpPr>
                <a:spLocks/>
              </p:cNvSpPr>
              <p:nvPr/>
            </p:nvSpPr>
            <p:spPr bwMode="auto">
              <a:xfrm>
                <a:off x="4107016" y="2823895"/>
                <a:ext cx="7938" cy="6349"/>
              </a:xfrm>
              <a:custGeom>
                <a:avLst/>
                <a:gdLst>
                  <a:gd name="T0" fmla="*/ 2 w 5"/>
                  <a:gd name="T1" fmla="*/ 4 h 4"/>
                  <a:gd name="T2" fmla="*/ 5 w 5"/>
                  <a:gd name="T3" fmla="*/ 2 h 4"/>
                  <a:gd name="T4" fmla="*/ 4 w 5"/>
                  <a:gd name="T5" fmla="*/ 0 h 4"/>
                  <a:gd name="T6" fmla="*/ 3 w 5"/>
                  <a:gd name="T7" fmla="*/ 0 h 4"/>
                  <a:gd name="T8" fmla="*/ 1 w 5"/>
                  <a:gd name="T9" fmla="*/ 1 h 4"/>
                  <a:gd name="T10" fmla="*/ 0 w 5"/>
                  <a:gd name="T11" fmla="*/ 4 h 4"/>
                  <a:gd name="T12" fmla="*/ 2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4"/>
                    </a:moveTo>
                    <a:lnTo>
                      <a:pt x="5" y="2"/>
                    </a:lnTo>
                    <a:lnTo>
                      <a:pt x="4" y="0"/>
                    </a:lnTo>
                    <a:lnTo>
                      <a:pt x="3" y="0"/>
                    </a:lnTo>
                    <a:lnTo>
                      <a:pt x="1" y="1"/>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222">
                <a:extLst>
                  <a:ext uri="{FF2B5EF4-FFF2-40B4-BE49-F238E27FC236}">
                    <a16:creationId xmlns:a16="http://schemas.microsoft.com/office/drawing/2014/main" id="{4B03D683-20C4-460D-89F5-D88690E91ADF}"/>
                  </a:ext>
                </a:extLst>
              </p:cNvPr>
              <p:cNvSpPr>
                <a:spLocks/>
              </p:cNvSpPr>
              <p:nvPr/>
            </p:nvSpPr>
            <p:spPr bwMode="auto">
              <a:xfrm>
                <a:off x="4156231" y="2650873"/>
                <a:ext cx="4763" cy="9524"/>
              </a:xfrm>
              <a:custGeom>
                <a:avLst/>
                <a:gdLst>
                  <a:gd name="T0" fmla="*/ 4 w 4"/>
                  <a:gd name="T1" fmla="*/ 5 h 7"/>
                  <a:gd name="T2" fmla="*/ 4 w 4"/>
                  <a:gd name="T3" fmla="*/ 0 h 7"/>
                  <a:gd name="T4" fmla="*/ 3 w 4"/>
                  <a:gd name="T5" fmla="*/ 0 h 7"/>
                  <a:gd name="T6" fmla="*/ 3 w 4"/>
                  <a:gd name="T7" fmla="*/ 4 h 7"/>
                  <a:gd name="T8" fmla="*/ 0 w 4"/>
                  <a:gd name="T9" fmla="*/ 7 h 7"/>
                  <a:gd name="T10" fmla="*/ 2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4" y="0"/>
                      <a:pt x="4" y="0"/>
                      <a:pt x="4" y="0"/>
                    </a:cubicBezTo>
                    <a:cubicBezTo>
                      <a:pt x="3" y="0"/>
                      <a:pt x="3" y="0"/>
                      <a:pt x="3" y="0"/>
                    </a:cubicBezTo>
                    <a:cubicBezTo>
                      <a:pt x="3" y="4"/>
                      <a:pt x="3" y="4"/>
                      <a:pt x="3" y="4"/>
                    </a:cubicBezTo>
                    <a:cubicBezTo>
                      <a:pt x="0" y="7"/>
                      <a:pt x="0" y="7"/>
                      <a:pt x="0" y="7"/>
                    </a:cubicBezTo>
                    <a:cubicBezTo>
                      <a:pt x="0" y="7"/>
                      <a:pt x="2" y="7"/>
                      <a:pt x="2"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223">
                <a:extLst>
                  <a:ext uri="{FF2B5EF4-FFF2-40B4-BE49-F238E27FC236}">
                    <a16:creationId xmlns:a16="http://schemas.microsoft.com/office/drawing/2014/main" id="{60C53FD6-77D3-4C82-8551-A9B10A157413}"/>
                  </a:ext>
                </a:extLst>
              </p:cNvPr>
              <p:cNvSpPr>
                <a:spLocks/>
              </p:cNvSpPr>
              <p:nvPr/>
            </p:nvSpPr>
            <p:spPr bwMode="auto">
              <a:xfrm>
                <a:off x="4154643" y="2636588"/>
                <a:ext cx="1588" cy="3175"/>
              </a:xfrm>
              <a:custGeom>
                <a:avLst/>
                <a:gdLst>
                  <a:gd name="T0" fmla="*/ 1 w 1"/>
                  <a:gd name="T1" fmla="*/ 0 h 2"/>
                  <a:gd name="T2" fmla="*/ 0 w 1"/>
                  <a:gd name="T3" fmla="*/ 1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1"/>
                    </a:lnTo>
                    <a:lnTo>
                      <a:pt x="1"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224">
                <a:extLst>
                  <a:ext uri="{FF2B5EF4-FFF2-40B4-BE49-F238E27FC236}">
                    <a16:creationId xmlns:a16="http://schemas.microsoft.com/office/drawing/2014/main" id="{104D1B68-4D50-4295-9497-08F79F88619C}"/>
                  </a:ext>
                </a:extLst>
              </p:cNvPr>
              <p:cNvSpPr>
                <a:spLocks/>
              </p:cNvSpPr>
              <p:nvPr/>
            </p:nvSpPr>
            <p:spPr bwMode="auto">
              <a:xfrm>
                <a:off x="4175282" y="2171493"/>
                <a:ext cx="19051" cy="28573"/>
              </a:xfrm>
              <a:custGeom>
                <a:avLst/>
                <a:gdLst>
                  <a:gd name="T0" fmla="*/ 5 w 12"/>
                  <a:gd name="T1" fmla="*/ 7 h 18"/>
                  <a:gd name="T2" fmla="*/ 5 w 12"/>
                  <a:gd name="T3" fmla="*/ 4 h 18"/>
                  <a:gd name="T4" fmla="*/ 1 w 12"/>
                  <a:gd name="T5" fmla="*/ 4 h 18"/>
                  <a:gd name="T6" fmla="*/ 1 w 12"/>
                  <a:gd name="T7" fmla="*/ 0 h 18"/>
                  <a:gd name="T8" fmla="*/ 0 w 12"/>
                  <a:gd name="T9" fmla="*/ 1 h 18"/>
                  <a:gd name="T10" fmla="*/ 0 w 12"/>
                  <a:gd name="T11" fmla="*/ 6 h 18"/>
                  <a:gd name="T12" fmla="*/ 1 w 12"/>
                  <a:gd name="T13" fmla="*/ 7 h 18"/>
                  <a:gd name="T14" fmla="*/ 2 w 12"/>
                  <a:gd name="T15" fmla="*/ 11 h 18"/>
                  <a:gd name="T16" fmla="*/ 2 w 12"/>
                  <a:gd name="T17" fmla="*/ 13 h 18"/>
                  <a:gd name="T18" fmla="*/ 5 w 12"/>
                  <a:gd name="T19" fmla="*/ 14 h 18"/>
                  <a:gd name="T20" fmla="*/ 6 w 12"/>
                  <a:gd name="T21" fmla="*/ 16 h 18"/>
                  <a:gd name="T22" fmla="*/ 6 w 12"/>
                  <a:gd name="T23" fmla="*/ 18 h 18"/>
                  <a:gd name="T24" fmla="*/ 8 w 12"/>
                  <a:gd name="T25" fmla="*/ 18 h 18"/>
                  <a:gd name="T26" fmla="*/ 11 w 12"/>
                  <a:gd name="T27" fmla="*/ 18 h 18"/>
                  <a:gd name="T28" fmla="*/ 12 w 12"/>
                  <a:gd name="T29" fmla="*/ 15 h 18"/>
                  <a:gd name="T30" fmla="*/ 9 w 12"/>
                  <a:gd name="T31" fmla="*/ 15 h 18"/>
                  <a:gd name="T32" fmla="*/ 6 w 12"/>
                  <a:gd name="T33" fmla="*/ 13 h 18"/>
                  <a:gd name="T34" fmla="*/ 6 w 12"/>
                  <a:gd name="T35" fmla="*/ 8 h 18"/>
                  <a:gd name="T36" fmla="*/ 5 w 12"/>
                  <a:gd name="T3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8">
                    <a:moveTo>
                      <a:pt x="5" y="7"/>
                    </a:moveTo>
                    <a:lnTo>
                      <a:pt x="5" y="4"/>
                    </a:lnTo>
                    <a:lnTo>
                      <a:pt x="1" y="4"/>
                    </a:lnTo>
                    <a:lnTo>
                      <a:pt x="1" y="0"/>
                    </a:lnTo>
                    <a:lnTo>
                      <a:pt x="0" y="1"/>
                    </a:lnTo>
                    <a:lnTo>
                      <a:pt x="0" y="6"/>
                    </a:lnTo>
                    <a:lnTo>
                      <a:pt x="1" y="7"/>
                    </a:lnTo>
                    <a:lnTo>
                      <a:pt x="2" y="11"/>
                    </a:lnTo>
                    <a:lnTo>
                      <a:pt x="2" y="13"/>
                    </a:lnTo>
                    <a:lnTo>
                      <a:pt x="5" y="14"/>
                    </a:lnTo>
                    <a:lnTo>
                      <a:pt x="6" y="16"/>
                    </a:lnTo>
                    <a:lnTo>
                      <a:pt x="6" y="18"/>
                    </a:lnTo>
                    <a:lnTo>
                      <a:pt x="8" y="18"/>
                    </a:lnTo>
                    <a:lnTo>
                      <a:pt x="11" y="18"/>
                    </a:lnTo>
                    <a:lnTo>
                      <a:pt x="12" y="15"/>
                    </a:lnTo>
                    <a:lnTo>
                      <a:pt x="9" y="15"/>
                    </a:lnTo>
                    <a:lnTo>
                      <a:pt x="6" y="13"/>
                    </a:lnTo>
                    <a:lnTo>
                      <a:pt x="6" y="8"/>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225">
                <a:extLst>
                  <a:ext uri="{FF2B5EF4-FFF2-40B4-BE49-F238E27FC236}">
                    <a16:creationId xmlns:a16="http://schemas.microsoft.com/office/drawing/2014/main" id="{2AB4243B-279F-4D5D-B451-AB34DB55C889}"/>
                  </a:ext>
                </a:extLst>
              </p:cNvPr>
              <p:cNvSpPr>
                <a:spLocks/>
              </p:cNvSpPr>
              <p:nvPr/>
            </p:nvSpPr>
            <p:spPr bwMode="auto">
              <a:xfrm>
                <a:off x="4129242" y="2339753"/>
                <a:ext cx="47627" cy="38097"/>
              </a:xfrm>
              <a:custGeom>
                <a:avLst/>
                <a:gdLst>
                  <a:gd name="T0" fmla="*/ 31 w 38"/>
                  <a:gd name="T1" fmla="*/ 15 h 31"/>
                  <a:gd name="T2" fmla="*/ 35 w 38"/>
                  <a:gd name="T3" fmla="*/ 11 h 31"/>
                  <a:gd name="T4" fmla="*/ 35 w 38"/>
                  <a:gd name="T5" fmla="*/ 8 h 31"/>
                  <a:gd name="T6" fmla="*/ 38 w 38"/>
                  <a:gd name="T7" fmla="*/ 4 h 31"/>
                  <a:gd name="T8" fmla="*/ 37 w 38"/>
                  <a:gd name="T9" fmla="*/ 3 h 31"/>
                  <a:gd name="T10" fmla="*/ 33 w 38"/>
                  <a:gd name="T11" fmla="*/ 3 h 31"/>
                  <a:gd name="T12" fmla="*/ 32 w 38"/>
                  <a:gd name="T13" fmla="*/ 2 h 31"/>
                  <a:gd name="T14" fmla="*/ 29 w 38"/>
                  <a:gd name="T15" fmla="*/ 1 h 31"/>
                  <a:gd name="T16" fmla="*/ 26 w 38"/>
                  <a:gd name="T17" fmla="*/ 3 h 31"/>
                  <a:gd name="T18" fmla="*/ 25 w 38"/>
                  <a:gd name="T19" fmla="*/ 2 h 31"/>
                  <a:gd name="T20" fmla="*/ 23 w 38"/>
                  <a:gd name="T21" fmla="*/ 3 h 31"/>
                  <a:gd name="T22" fmla="*/ 21 w 38"/>
                  <a:gd name="T23" fmla="*/ 6 h 31"/>
                  <a:gd name="T24" fmla="*/ 18 w 38"/>
                  <a:gd name="T25" fmla="*/ 4 h 31"/>
                  <a:gd name="T26" fmla="*/ 17 w 38"/>
                  <a:gd name="T27" fmla="*/ 0 h 31"/>
                  <a:gd name="T28" fmla="*/ 16 w 38"/>
                  <a:gd name="T29" fmla="*/ 1 h 31"/>
                  <a:gd name="T30" fmla="*/ 12 w 38"/>
                  <a:gd name="T31" fmla="*/ 2 h 31"/>
                  <a:gd name="T32" fmla="*/ 9 w 38"/>
                  <a:gd name="T33" fmla="*/ 8 h 31"/>
                  <a:gd name="T34" fmla="*/ 8 w 38"/>
                  <a:gd name="T35" fmla="*/ 10 h 31"/>
                  <a:gd name="T36" fmla="*/ 7 w 38"/>
                  <a:gd name="T37" fmla="*/ 12 h 31"/>
                  <a:gd name="T38" fmla="*/ 0 w 38"/>
                  <a:gd name="T39" fmla="*/ 14 h 31"/>
                  <a:gd name="T40" fmla="*/ 0 w 38"/>
                  <a:gd name="T41" fmla="*/ 17 h 31"/>
                  <a:gd name="T42" fmla="*/ 1 w 38"/>
                  <a:gd name="T43" fmla="*/ 19 h 31"/>
                  <a:gd name="T44" fmla="*/ 2 w 38"/>
                  <a:gd name="T45" fmla="*/ 23 h 31"/>
                  <a:gd name="T46" fmla="*/ 1 w 38"/>
                  <a:gd name="T47" fmla="*/ 26 h 31"/>
                  <a:gd name="T48" fmla="*/ 1 w 38"/>
                  <a:gd name="T49" fmla="*/ 30 h 31"/>
                  <a:gd name="T50" fmla="*/ 2 w 38"/>
                  <a:gd name="T51" fmla="*/ 31 h 31"/>
                  <a:gd name="T52" fmla="*/ 4 w 38"/>
                  <a:gd name="T53" fmla="*/ 30 h 31"/>
                  <a:gd name="T54" fmla="*/ 7 w 38"/>
                  <a:gd name="T55" fmla="*/ 26 h 31"/>
                  <a:gd name="T56" fmla="*/ 9 w 38"/>
                  <a:gd name="T57" fmla="*/ 25 h 31"/>
                  <a:gd name="T58" fmla="*/ 11 w 38"/>
                  <a:gd name="T59" fmla="*/ 26 h 31"/>
                  <a:gd name="T60" fmla="*/ 11 w 38"/>
                  <a:gd name="T61" fmla="*/ 28 h 31"/>
                  <a:gd name="T62" fmla="*/ 14 w 38"/>
                  <a:gd name="T63" fmla="*/ 28 h 31"/>
                  <a:gd name="T64" fmla="*/ 19 w 38"/>
                  <a:gd name="T65" fmla="*/ 23 h 31"/>
                  <a:gd name="T66" fmla="*/ 22 w 38"/>
                  <a:gd name="T67" fmla="*/ 22 h 31"/>
                  <a:gd name="T68" fmla="*/ 25 w 38"/>
                  <a:gd name="T69" fmla="*/ 20 h 31"/>
                  <a:gd name="T70" fmla="*/ 28 w 38"/>
                  <a:gd name="T71" fmla="*/ 15 h 31"/>
                  <a:gd name="T72" fmla="*/ 31 w 38"/>
                  <a:gd name="T7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31">
                    <a:moveTo>
                      <a:pt x="31" y="15"/>
                    </a:moveTo>
                    <a:cubicBezTo>
                      <a:pt x="35" y="11"/>
                      <a:pt x="35" y="11"/>
                      <a:pt x="35" y="11"/>
                    </a:cubicBezTo>
                    <a:cubicBezTo>
                      <a:pt x="35" y="8"/>
                      <a:pt x="35" y="8"/>
                      <a:pt x="35" y="8"/>
                    </a:cubicBezTo>
                    <a:cubicBezTo>
                      <a:pt x="38" y="4"/>
                      <a:pt x="38" y="4"/>
                      <a:pt x="38" y="4"/>
                    </a:cubicBezTo>
                    <a:cubicBezTo>
                      <a:pt x="37" y="3"/>
                      <a:pt x="37" y="3"/>
                      <a:pt x="37" y="3"/>
                    </a:cubicBezTo>
                    <a:cubicBezTo>
                      <a:pt x="33" y="3"/>
                      <a:pt x="33" y="3"/>
                      <a:pt x="33" y="3"/>
                    </a:cubicBezTo>
                    <a:cubicBezTo>
                      <a:pt x="32" y="2"/>
                      <a:pt x="32" y="2"/>
                      <a:pt x="32" y="2"/>
                    </a:cubicBezTo>
                    <a:cubicBezTo>
                      <a:pt x="29" y="1"/>
                      <a:pt x="29" y="1"/>
                      <a:pt x="29" y="1"/>
                    </a:cubicBezTo>
                    <a:cubicBezTo>
                      <a:pt x="26" y="3"/>
                      <a:pt x="26" y="3"/>
                      <a:pt x="26" y="3"/>
                    </a:cubicBezTo>
                    <a:cubicBezTo>
                      <a:pt x="25" y="2"/>
                      <a:pt x="25" y="2"/>
                      <a:pt x="25" y="2"/>
                    </a:cubicBezTo>
                    <a:cubicBezTo>
                      <a:pt x="23" y="3"/>
                      <a:pt x="23" y="3"/>
                      <a:pt x="23" y="3"/>
                    </a:cubicBezTo>
                    <a:cubicBezTo>
                      <a:pt x="21" y="6"/>
                      <a:pt x="21" y="6"/>
                      <a:pt x="21" y="6"/>
                    </a:cubicBezTo>
                    <a:cubicBezTo>
                      <a:pt x="18" y="4"/>
                      <a:pt x="18" y="4"/>
                      <a:pt x="18" y="4"/>
                    </a:cubicBezTo>
                    <a:cubicBezTo>
                      <a:pt x="17" y="0"/>
                      <a:pt x="17" y="0"/>
                      <a:pt x="17" y="0"/>
                    </a:cubicBezTo>
                    <a:cubicBezTo>
                      <a:pt x="16" y="1"/>
                      <a:pt x="16" y="1"/>
                      <a:pt x="16" y="1"/>
                    </a:cubicBezTo>
                    <a:cubicBezTo>
                      <a:pt x="12" y="2"/>
                      <a:pt x="12" y="2"/>
                      <a:pt x="12" y="2"/>
                    </a:cubicBezTo>
                    <a:cubicBezTo>
                      <a:pt x="9" y="8"/>
                      <a:pt x="9" y="8"/>
                      <a:pt x="9" y="8"/>
                    </a:cubicBezTo>
                    <a:cubicBezTo>
                      <a:pt x="8" y="10"/>
                      <a:pt x="8" y="10"/>
                      <a:pt x="8" y="10"/>
                    </a:cubicBezTo>
                    <a:cubicBezTo>
                      <a:pt x="7" y="12"/>
                      <a:pt x="7" y="12"/>
                      <a:pt x="7" y="12"/>
                    </a:cubicBezTo>
                    <a:cubicBezTo>
                      <a:pt x="0" y="14"/>
                      <a:pt x="0" y="14"/>
                      <a:pt x="0" y="14"/>
                    </a:cubicBezTo>
                    <a:cubicBezTo>
                      <a:pt x="0" y="17"/>
                      <a:pt x="0" y="17"/>
                      <a:pt x="0" y="17"/>
                    </a:cubicBezTo>
                    <a:cubicBezTo>
                      <a:pt x="1" y="19"/>
                      <a:pt x="1" y="19"/>
                      <a:pt x="1" y="19"/>
                    </a:cubicBezTo>
                    <a:cubicBezTo>
                      <a:pt x="2" y="23"/>
                      <a:pt x="2" y="23"/>
                      <a:pt x="2" y="23"/>
                    </a:cubicBezTo>
                    <a:cubicBezTo>
                      <a:pt x="1" y="26"/>
                      <a:pt x="1" y="26"/>
                      <a:pt x="1" y="26"/>
                    </a:cubicBezTo>
                    <a:cubicBezTo>
                      <a:pt x="1" y="30"/>
                      <a:pt x="1" y="30"/>
                      <a:pt x="1" y="30"/>
                    </a:cubicBezTo>
                    <a:cubicBezTo>
                      <a:pt x="1" y="30"/>
                      <a:pt x="2" y="31"/>
                      <a:pt x="2" y="31"/>
                    </a:cubicBezTo>
                    <a:cubicBezTo>
                      <a:pt x="4" y="30"/>
                      <a:pt x="4" y="30"/>
                      <a:pt x="4" y="30"/>
                    </a:cubicBezTo>
                    <a:cubicBezTo>
                      <a:pt x="7" y="26"/>
                      <a:pt x="7" y="26"/>
                      <a:pt x="7" y="26"/>
                    </a:cubicBezTo>
                    <a:cubicBezTo>
                      <a:pt x="9" y="25"/>
                      <a:pt x="9" y="25"/>
                      <a:pt x="9" y="25"/>
                    </a:cubicBezTo>
                    <a:cubicBezTo>
                      <a:pt x="11" y="26"/>
                      <a:pt x="11" y="26"/>
                      <a:pt x="11" y="26"/>
                    </a:cubicBezTo>
                    <a:cubicBezTo>
                      <a:pt x="11" y="28"/>
                      <a:pt x="11" y="28"/>
                      <a:pt x="11" y="28"/>
                    </a:cubicBezTo>
                    <a:cubicBezTo>
                      <a:pt x="14" y="28"/>
                      <a:pt x="14" y="28"/>
                      <a:pt x="14" y="28"/>
                    </a:cubicBezTo>
                    <a:cubicBezTo>
                      <a:pt x="19" y="23"/>
                      <a:pt x="19" y="23"/>
                      <a:pt x="19" y="23"/>
                    </a:cubicBezTo>
                    <a:cubicBezTo>
                      <a:pt x="22" y="22"/>
                      <a:pt x="22" y="22"/>
                      <a:pt x="22" y="22"/>
                    </a:cubicBezTo>
                    <a:cubicBezTo>
                      <a:pt x="25" y="20"/>
                      <a:pt x="25" y="20"/>
                      <a:pt x="25" y="20"/>
                    </a:cubicBezTo>
                    <a:cubicBezTo>
                      <a:pt x="28" y="15"/>
                      <a:pt x="28" y="15"/>
                      <a:pt x="28" y="15"/>
                    </a:cubicBezTo>
                    <a:lnTo>
                      <a:pt x="3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226">
                <a:extLst>
                  <a:ext uri="{FF2B5EF4-FFF2-40B4-BE49-F238E27FC236}">
                    <a16:creationId xmlns:a16="http://schemas.microsoft.com/office/drawing/2014/main" id="{A2D9A748-62BA-4060-85B0-6649B11DAD30}"/>
                  </a:ext>
                </a:extLst>
              </p:cNvPr>
              <p:cNvSpPr>
                <a:spLocks/>
              </p:cNvSpPr>
              <p:nvPr/>
            </p:nvSpPr>
            <p:spPr bwMode="auto">
              <a:xfrm>
                <a:off x="4372139" y="2544521"/>
                <a:ext cx="1588" cy="1587"/>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227">
                <a:extLst>
                  <a:ext uri="{FF2B5EF4-FFF2-40B4-BE49-F238E27FC236}">
                    <a16:creationId xmlns:a16="http://schemas.microsoft.com/office/drawing/2014/main" id="{D3A73DEA-BB2C-4336-AD03-A261CBCCF5EB}"/>
                  </a:ext>
                </a:extLst>
              </p:cNvPr>
              <p:cNvSpPr>
                <a:spLocks/>
              </p:cNvSpPr>
              <p:nvPr/>
            </p:nvSpPr>
            <p:spPr bwMode="auto">
              <a:xfrm>
                <a:off x="4130830" y="2641350"/>
                <a:ext cx="14289" cy="12699"/>
              </a:xfrm>
              <a:custGeom>
                <a:avLst/>
                <a:gdLst>
                  <a:gd name="T0" fmla="*/ 9 w 9"/>
                  <a:gd name="T1" fmla="*/ 0 h 8"/>
                  <a:gd name="T2" fmla="*/ 7 w 9"/>
                  <a:gd name="T3" fmla="*/ 1 h 8"/>
                  <a:gd name="T4" fmla="*/ 5 w 9"/>
                  <a:gd name="T5" fmla="*/ 3 h 8"/>
                  <a:gd name="T6" fmla="*/ 4 w 9"/>
                  <a:gd name="T7" fmla="*/ 3 h 8"/>
                  <a:gd name="T8" fmla="*/ 3 w 9"/>
                  <a:gd name="T9" fmla="*/ 4 h 8"/>
                  <a:gd name="T10" fmla="*/ 2 w 9"/>
                  <a:gd name="T11" fmla="*/ 4 h 8"/>
                  <a:gd name="T12" fmla="*/ 0 w 9"/>
                  <a:gd name="T13" fmla="*/ 8 h 8"/>
                  <a:gd name="T14" fmla="*/ 1 w 9"/>
                  <a:gd name="T15" fmla="*/ 8 h 8"/>
                  <a:gd name="T16" fmla="*/ 3 w 9"/>
                  <a:gd name="T17" fmla="*/ 7 h 8"/>
                  <a:gd name="T18" fmla="*/ 6 w 9"/>
                  <a:gd name="T19" fmla="*/ 4 h 8"/>
                  <a:gd name="T20" fmla="*/ 9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9" y="0"/>
                    </a:moveTo>
                    <a:lnTo>
                      <a:pt x="7" y="1"/>
                    </a:lnTo>
                    <a:lnTo>
                      <a:pt x="5" y="3"/>
                    </a:lnTo>
                    <a:lnTo>
                      <a:pt x="4" y="3"/>
                    </a:lnTo>
                    <a:lnTo>
                      <a:pt x="3" y="4"/>
                    </a:lnTo>
                    <a:lnTo>
                      <a:pt x="2" y="4"/>
                    </a:lnTo>
                    <a:lnTo>
                      <a:pt x="0" y="8"/>
                    </a:lnTo>
                    <a:lnTo>
                      <a:pt x="1" y="8"/>
                    </a:lnTo>
                    <a:lnTo>
                      <a:pt x="3" y="7"/>
                    </a:lnTo>
                    <a:lnTo>
                      <a:pt x="6"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228">
                <a:extLst>
                  <a:ext uri="{FF2B5EF4-FFF2-40B4-BE49-F238E27FC236}">
                    <a16:creationId xmlns:a16="http://schemas.microsoft.com/office/drawing/2014/main" id="{3B08F621-E2E1-4DD0-9CD4-49FA8DFF1906}"/>
                  </a:ext>
                </a:extLst>
              </p:cNvPr>
              <p:cNvSpPr>
                <a:spLocks/>
              </p:cNvSpPr>
              <p:nvPr/>
            </p:nvSpPr>
            <p:spPr bwMode="auto">
              <a:xfrm>
                <a:off x="4375314" y="2544521"/>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229">
                <a:extLst>
                  <a:ext uri="{FF2B5EF4-FFF2-40B4-BE49-F238E27FC236}">
                    <a16:creationId xmlns:a16="http://schemas.microsoft.com/office/drawing/2014/main" id="{34F031A1-98F1-477C-B0F9-956543036F7F}"/>
                  </a:ext>
                </a:extLst>
              </p:cNvPr>
              <p:cNvSpPr>
                <a:spLocks/>
              </p:cNvSpPr>
              <p:nvPr/>
            </p:nvSpPr>
            <p:spPr bwMode="auto">
              <a:xfrm>
                <a:off x="4405477" y="2928660"/>
                <a:ext cx="53977" cy="39684"/>
              </a:xfrm>
              <a:custGeom>
                <a:avLst/>
                <a:gdLst>
                  <a:gd name="T0" fmla="*/ 23 w 34"/>
                  <a:gd name="T1" fmla="*/ 21 h 25"/>
                  <a:gd name="T2" fmla="*/ 26 w 34"/>
                  <a:gd name="T3" fmla="*/ 24 h 25"/>
                  <a:gd name="T4" fmla="*/ 27 w 34"/>
                  <a:gd name="T5" fmla="*/ 24 h 25"/>
                  <a:gd name="T6" fmla="*/ 30 w 34"/>
                  <a:gd name="T7" fmla="*/ 25 h 25"/>
                  <a:gd name="T8" fmla="*/ 33 w 34"/>
                  <a:gd name="T9" fmla="*/ 24 h 25"/>
                  <a:gd name="T10" fmla="*/ 34 w 34"/>
                  <a:gd name="T11" fmla="*/ 22 h 25"/>
                  <a:gd name="T12" fmla="*/ 33 w 34"/>
                  <a:gd name="T13" fmla="*/ 20 h 25"/>
                  <a:gd name="T14" fmla="*/ 32 w 34"/>
                  <a:gd name="T15" fmla="*/ 18 h 25"/>
                  <a:gd name="T16" fmla="*/ 30 w 34"/>
                  <a:gd name="T17" fmla="*/ 17 h 25"/>
                  <a:gd name="T18" fmla="*/ 28 w 34"/>
                  <a:gd name="T19" fmla="*/ 16 h 25"/>
                  <a:gd name="T20" fmla="*/ 26 w 34"/>
                  <a:gd name="T21" fmla="*/ 13 h 25"/>
                  <a:gd name="T22" fmla="*/ 23 w 34"/>
                  <a:gd name="T23" fmla="*/ 10 h 25"/>
                  <a:gd name="T24" fmla="*/ 22 w 34"/>
                  <a:gd name="T25" fmla="*/ 10 h 25"/>
                  <a:gd name="T26" fmla="*/ 19 w 34"/>
                  <a:gd name="T27" fmla="*/ 7 h 25"/>
                  <a:gd name="T28" fmla="*/ 16 w 34"/>
                  <a:gd name="T29" fmla="*/ 5 h 25"/>
                  <a:gd name="T30" fmla="*/ 12 w 34"/>
                  <a:gd name="T31" fmla="*/ 4 h 25"/>
                  <a:gd name="T32" fmla="*/ 5 w 34"/>
                  <a:gd name="T33" fmla="*/ 2 h 25"/>
                  <a:gd name="T34" fmla="*/ 2 w 34"/>
                  <a:gd name="T35" fmla="*/ 0 h 25"/>
                  <a:gd name="T36" fmla="*/ 0 w 34"/>
                  <a:gd name="T37" fmla="*/ 3 h 25"/>
                  <a:gd name="T38" fmla="*/ 1 w 34"/>
                  <a:gd name="T39" fmla="*/ 5 h 25"/>
                  <a:gd name="T40" fmla="*/ 4 w 34"/>
                  <a:gd name="T41" fmla="*/ 7 h 25"/>
                  <a:gd name="T42" fmla="*/ 9 w 34"/>
                  <a:gd name="T43" fmla="*/ 11 h 25"/>
                  <a:gd name="T44" fmla="*/ 9 w 34"/>
                  <a:gd name="T45" fmla="*/ 14 h 25"/>
                  <a:gd name="T46" fmla="*/ 10 w 34"/>
                  <a:gd name="T47" fmla="*/ 16 h 25"/>
                  <a:gd name="T48" fmla="*/ 12 w 34"/>
                  <a:gd name="T49" fmla="*/ 16 h 25"/>
                  <a:gd name="T50" fmla="*/ 17 w 34"/>
                  <a:gd name="T51" fmla="*/ 20 h 25"/>
                  <a:gd name="T52" fmla="*/ 21 w 34"/>
                  <a:gd name="T53" fmla="*/ 20 h 25"/>
                  <a:gd name="T54" fmla="*/ 23 w 34"/>
                  <a:gd name="T5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25">
                    <a:moveTo>
                      <a:pt x="23" y="21"/>
                    </a:moveTo>
                    <a:lnTo>
                      <a:pt x="26" y="24"/>
                    </a:lnTo>
                    <a:lnTo>
                      <a:pt x="27" y="24"/>
                    </a:lnTo>
                    <a:lnTo>
                      <a:pt x="30" y="25"/>
                    </a:lnTo>
                    <a:lnTo>
                      <a:pt x="33" y="24"/>
                    </a:lnTo>
                    <a:lnTo>
                      <a:pt x="34" y="22"/>
                    </a:lnTo>
                    <a:lnTo>
                      <a:pt x="33" y="20"/>
                    </a:lnTo>
                    <a:lnTo>
                      <a:pt x="32" y="18"/>
                    </a:lnTo>
                    <a:lnTo>
                      <a:pt x="30" y="17"/>
                    </a:lnTo>
                    <a:lnTo>
                      <a:pt x="28" y="16"/>
                    </a:lnTo>
                    <a:lnTo>
                      <a:pt x="26" y="13"/>
                    </a:lnTo>
                    <a:lnTo>
                      <a:pt x="23" y="10"/>
                    </a:lnTo>
                    <a:lnTo>
                      <a:pt x="22" y="10"/>
                    </a:lnTo>
                    <a:lnTo>
                      <a:pt x="19" y="7"/>
                    </a:lnTo>
                    <a:lnTo>
                      <a:pt x="16" y="5"/>
                    </a:lnTo>
                    <a:lnTo>
                      <a:pt x="12" y="4"/>
                    </a:lnTo>
                    <a:lnTo>
                      <a:pt x="5" y="2"/>
                    </a:lnTo>
                    <a:lnTo>
                      <a:pt x="2" y="0"/>
                    </a:lnTo>
                    <a:lnTo>
                      <a:pt x="0" y="3"/>
                    </a:lnTo>
                    <a:lnTo>
                      <a:pt x="1" y="5"/>
                    </a:lnTo>
                    <a:lnTo>
                      <a:pt x="4" y="7"/>
                    </a:lnTo>
                    <a:lnTo>
                      <a:pt x="9" y="11"/>
                    </a:lnTo>
                    <a:lnTo>
                      <a:pt x="9" y="14"/>
                    </a:lnTo>
                    <a:lnTo>
                      <a:pt x="10" y="16"/>
                    </a:lnTo>
                    <a:lnTo>
                      <a:pt x="12" y="16"/>
                    </a:lnTo>
                    <a:lnTo>
                      <a:pt x="17" y="20"/>
                    </a:lnTo>
                    <a:lnTo>
                      <a:pt x="21" y="20"/>
                    </a:lnTo>
                    <a:lnTo>
                      <a:pt x="23"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230">
                <a:extLst>
                  <a:ext uri="{FF2B5EF4-FFF2-40B4-BE49-F238E27FC236}">
                    <a16:creationId xmlns:a16="http://schemas.microsoft.com/office/drawing/2014/main" id="{B4187B2D-5BB9-49FA-B596-8FA7DD53544C}"/>
                  </a:ext>
                </a:extLst>
              </p:cNvPr>
              <p:cNvSpPr>
                <a:spLocks/>
              </p:cNvSpPr>
              <p:nvPr/>
            </p:nvSpPr>
            <p:spPr bwMode="auto">
              <a:xfrm>
                <a:off x="4065740" y="2774687"/>
                <a:ext cx="26989" cy="19048"/>
              </a:xfrm>
              <a:custGeom>
                <a:avLst/>
                <a:gdLst>
                  <a:gd name="T0" fmla="*/ 8 w 17"/>
                  <a:gd name="T1" fmla="*/ 9 h 12"/>
                  <a:gd name="T2" fmla="*/ 10 w 17"/>
                  <a:gd name="T3" fmla="*/ 10 h 12"/>
                  <a:gd name="T4" fmla="*/ 16 w 17"/>
                  <a:gd name="T5" fmla="*/ 12 h 12"/>
                  <a:gd name="T6" fmla="*/ 17 w 17"/>
                  <a:gd name="T7" fmla="*/ 10 h 12"/>
                  <a:gd name="T8" fmla="*/ 16 w 17"/>
                  <a:gd name="T9" fmla="*/ 8 h 12"/>
                  <a:gd name="T10" fmla="*/ 15 w 17"/>
                  <a:gd name="T11" fmla="*/ 5 h 12"/>
                  <a:gd name="T12" fmla="*/ 12 w 17"/>
                  <a:gd name="T13" fmla="*/ 1 h 12"/>
                  <a:gd name="T14" fmla="*/ 10 w 17"/>
                  <a:gd name="T15" fmla="*/ 2 h 12"/>
                  <a:gd name="T16" fmla="*/ 9 w 17"/>
                  <a:gd name="T17" fmla="*/ 0 h 12"/>
                  <a:gd name="T18" fmla="*/ 7 w 17"/>
                  <a:gd name="T19" fmla="*/ 0 h 12"/>
                  <a:gd name="T20" fmla="*/ 5 w 17"/>
                  <a:gd name="T21" fmla="*/ 2 h 12"/>
                  <a:gd name="T22" fmla="*/ 5 w 17"/>
                  <a:gd name="T23" fmla="*/ 4 h 12"/>
                  <a:gd name="T24" fmla="*/ 3 w 17"/>
                  <a:gd name="T25" fmla="*/ 4 h 12"/>
                  <a:gd name="T26" fmla="*/ 0 w 17"/>
                  <a:gd name="T27" fmla="*/ 7 h 12"/>
                  <a:gd name="T28" fmla="*/ 1 w 17"/>
                  <a:gd name="T29" fmla="*/ 9 h 12"/>
                  <a:gd name="T30" fmla="*/ 3 w 17"/>
                  <a:gd name="T31" fmla="*/ 9 h 12"/>
                  <a:gd name="T32" fmla="*/ 4 w 17"/>
                  <a:gd name="T33" fmla="*/ 10 h 12"/>
                  <a:gd name="T34" fmla="*/ 5 w 17"/>
                  <a:gd name="T35" fmla="*/ 12 h 12"/>
                  <a:gd name="T36" fmla="*/ 5 w 17"/>
                  <a:gd name="T37" fmla="*/ 11 h 12"/>
                  <a:gd name="T38" fmla="*/ 5 w 17"/>
                  <a:gd name="T39" fmla="*/ 9 h 12"/>
                  <a:gd name="T40" fmla="*/ 8 w 17"/>
                  <a:gd name="T4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2">
                    <a:moveTo>
                      <a:pt x="8" y="9"/>
                    </a:moveTo>
                    <a:lnTo>
                      <a:pt x="10" y="10"/>
                    </a:lnTo>
                    <a:lnTo>
                      <a:pt x="16" y="12"/>
                    </a:lnTo>
                    <a:lnTo>
                      <a:pt x="17" y="10"/>
                    </a:lnTo>
                    <a:lnTo>
                      <a:pt x="16" y="8"/>
                    </a:lnTo>
                    <a:lnTo>
                      <a:pt x="15" y="5"/>
                    </a:lnTo>
                    <a:lnTo>
                      <a:pt x="12" y="1"/>
                    </a:lnTo>
                    <a:lnTo>
                      <a:pt x="10" y="2"/>
                    </a:lnTo>
                    <a:lnTo>
                      <a:pt x="9" y="0"/>
                    </a:lnTo>
                    <a:lnTo>
                      <a:pt x="7" y="0"/>
                    </a:lnTo>
                    <a:lnTo>
                      <a:pt x="5" y="2"/>
                    </a:lnTo>
                    <a:lnTo>
                      <a:pt x="5" y="4"/>
                    </a:lnTo>
                    <a:lnTo>
                      <a:pt x="3" y="4"/>
                    </a:lnTo>
                    <a:lnTo>
                      <a:pt x="0" y="7"/>
                    </a:lnTo>
                    <a:lnTo>
                      <a:pt x="1" y="9"/>
                    </a:lnTo>
                    <a:lnTo>
                      <a:pt x="3" y="9"/>
                    </a:lnTo>
                    <a:lnTo>
                      <a:pt x="4" y="10"/>
                    </a:lnTo>
                    <a:lnTo>
                      <a:pt x="5" y="12"/>
                    </a:lnTo>
                    <a:lnTo>
                      <a:pt x="5" y="11"/>
                    </a:lnTo>
                    <a:lnTo>
                      <a:pt x="5" y="9"/>
                    </a:lnTo>
                    <a:lnTo>
                      <a:pt x="8"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231">
                <a:extLst>
                  <a:ext uri="{FF2B5EF4-FFF2-40B4-BE49-F238E27FC236}">
                    <a16:creationId xmlns:a16="http://schemas.microsoft.com/office/drawing/2014/main" id="{553E074E-AA01-4013-A561-4AEAD2DAF4E3}"/>
                  </a:ext>
                </a:extLst>
              </p:cNvPr>
              <p:cNvSpPr>
                <a:spLocks/>
              </p:cNvSpPr>
              <p:nvPr/>
            </p:nvSpPr>
            <p:spPr bwMode="auto">
              <a:xfrm>
                <a:off x="4199094" y="2169907"/>
                <a:ext cx="6350" cy="4762"/>
              </a:xfrm>
              <a:custGeom>
                <a:avLst/>
                <a:gdLst>
                  <a:gd name="T0" fmla="*/ 4 w 4"/>
                  <a:gd name="T1" fmla="*/ 3 h 3"/>
                  <a:gd name="T2" fmla="*/ 4 w 4"/>
                  <a:gd name="T3" fmla="*/ 1 h 3"/>
                  <a:gd name="T4" fmla="*/ 3 w 4"/>
                  <a:gd name="T5" fmla="*/ 0 h 3"/>
                  <a:gd name="T6" fmla="*/ 1 w 4"/>
                  <a:gd name="T7" fmla="*/ 0 h 3"/>
                  <a:gd name="T8" fmla="*/ 0 w 4"/>
                  <a:gd name="T9" fmla="*/ 1 h 3"/>
                  <a:gd name="T10" fmla="*/ 3 w 4"/>
                  <a:gd name="T11" fmla="*/ 2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1"/>
                    </a:lnTo>
                    <a:lnTo>
                      <a:pt x="3" y="0"/>
                    </a:lnTo>
                    <a:lnTo>
                      <a:pt x="1" y="0"/>
                    </a:lnTo>
                    <a:lnTo>
                      <a:pt x="0" y="1"/>
                    </a:lnTo>
                    <a:lnTo>
                      <a:pt x="3" y="2"/>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232">
                <a:extLst>
                  <a:ext uri="{FF2B5EF4-FFF2-40B4-BE49-F238E27FC236}">
                    <a16:creationId xmlns:a16="http://schemas.microsoft.com/office/drawing/2014/main" id="{05CB224F-60AB-456A-90ED-42596B72A4C7}"/>
                  </a:ext>
                </a:extLst>
              </p:cNvPr>
              <p:cNvSpPr>
                <a:spLocks/>
              </p:cNvSpPr>
              <p:nvPr/>
            </p:nvSpPr>
            <p:spPr bwMode="auto">
              <a:xfrm>
                <a:off x="4443579" y="3020727"/>
                <a:ext cx="7938" cy="12699"/>
              </a:xfrm>
              <a:custGeom>
                <a:avLst/>
                <a:gdLst>
                  <a:gd name="T0" fmla="*/ 2 w 5"/>
                  <a:gd name="T1" fmla="*/ 8 h 8"/>
                  <a:gd name="T2" fmla="*/ 2 w 5"/>
                  <a:gd name="T3" fmla="*/ 7 h 8"/>
                  <a:gd name="T4" fmla="*/ 1 w 5"/>
                  <a:gd name="T5" fmla="*/ 7 h 8"/>
                  <a:gd name="T6" fmla="*/ 0 w 5"/>
                  <a:gd name="T7" fmla="*/ 6 h 8"/>
                  <a:gd name="T8" fmla="*/ 2 w 5"/>
                  <a:gd name="T9" fmla="*/ 5 h 8"/>
                  <a:gd name="T10" fmla="*/ 2 w 5"/>
                  <a:gd name="T11" fmla="*/ 3 h 8"/>
                  <a:gd name="T12" fmla="*/ 4 w 5"/>
                  <a:gd name="T13" fmla="*/ 1 h 8"/>
                  <a:gd name="T14" fmla="*/ 4 w 5"/>
                  <a:gd name="T15" fmla="*/ 1 h 8"/>
                  <a:gd name="T16" fmla="*/ 5 w 5"/>
                  <a:gd name="T17" fmla="*/ 0 h 8"/>
                  <a:gd name="T18" fmla="*/ 4 w 5"/>
                  <a:gd name="T19" fmla="*/ 0 h 8"/>
                  <a:gd name="T20" fmla="*/ 2 w 5"/>
                  <a:gd name="T21" fmla="*/ 3 h 8"/>
                  <a:gd name="T22" fmla="*/ 0 w 5"/>
                  <a:gd name="T23" fmla="*/ 6 h 8"/>
                  <a:gd name="T24" fmla="*/ 1 w 5"/>
                  <a:gd name="T25" fmla="*/ 7 h 8"/>
                  <a:gd name="T26" fmla="*/ 2 w 5"/>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8"/>
                    </a:moveTo>
                    <a:lnTo>
                      <a:pt x="2" y="7"/>
                    </a:lnTo>
                    <a:lnTo>
                      <a:pt x="1" y="7"/>
                    </a:lnTo>
                    <a:lnTo>
                      <a:pt x="0" y="6"/>
                    </a:lnTo>
                    <a:lnTo>
                      <a:pt x="2" y="5"/>
                    </a:lnTo>
                    <a:lnTo>
                      <a:pt x="2" y="3"/>
                    </a:lnTo>
                    <a:lnTo>
                      <a:pt x="4" y="1"/>
                    </a:lnTo>
                    <a:lnTo>
                      <a:pt x="4" y="1"/>
                    </a:lnTo>
                    <a:lnTo>
                      <a:pt x="5" y="0"/>
                    </a:lnTo>
                    <a:lnTo>
                      <a:pt x="4" y="0"/>
                    </a:lnTo>
                    <a:lnTo>
                      <a:pt x="2" y="3"/>
                    </a:lnTo>
                    <a:lnTo>
                      <a:pt x="0" y="6"/>
                    </a:lnTo>
                    <a:lnTo>
                      <a:pt x="1" y="7"/>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233">
                <a:extLst>
                  <a:ext uri="{FF2B5EF4-FFF2-40B4-BE49-F238E27FC236}">
                    <a16:creationId xmlns:a16="http://schemas.microsoft.com/office/drawing/2014/main" id="{BB7D628D-6CC9-49D3-9D48-ACF02D2EFC04}"/>
                  </a:ext>
                </a:extLst>
              </p:cNvPr>
              <p:cNvSpPr>
                <a:spLocks/>
              </p:cNvSpPr>
              <p:nvPr/>
            </p:nvSpPr>
            <p:spPr bwMode="auto">
              <a:xfrm>
                <a:off x="4389601" y="3035012"/>
                <a:ext cx="46040" cy="41272"/>
              </a:xfrm>
              <a:custGeom>
                <a:avLst/>
                <a:gdLst>
                  <a:gd name="T0" fmla="*/ 28 w 29"/>
                  <a:gd name="T1" fmla="*/ 16 h 26"/>
                  <a:gd name="T2" fmla="*/ 29 w 29"/>
                  <a:gd name="T3" fmla="*/ 15 h 26"/>
                  <a:gd name="T4" fmla="*/ 25 w 29"/>
                  <a:gd name="T5" fmla="*/ 15 h 26"/>
                  <a:gd name="T6" fmla="*/ 22 w 29"/>
                  <a:gd name="T7" fmla="*/ 14 h 26"/>
                  <a:gd name="T8" fmla="*/ 21 w 29"/>
                  <a:gd name="T9" fmla="*/ 16 h 26"/>
                  <a:gd name="T10" fmla="*/ 17 w 29"/>
                  <a:gd name="T11" fmla="*/ 16 h 26"/>
                  <a:gd name="T12" fmla="*/ 15 w 29"/>
                  <a:gd name="T13" fmla="*/ 14 h 26"/>
                  <a:gd name="T14" fmla="*/ 14 w 29"/>
                  <a:gd name="T15" fmla="*/ 14 h 26"/>
                  <a:gd name="T16" fmla="*/ 11 w 29"/>
                  <a:gd name="T17" fmla="*/ 10 h 26"/>
                  <a:gd name="T18" fmla="*/ 8 w 29"/>
                  <a:gd name="T19" fmla="*/ 11 h 26"/>
                  <a:gd name="T20" fmla="*/ 8 w 29"/>
                  <a:gd name="T21" fmla="*/ 12 h 26"/>
                  <a:gd name="T22" fmla="*/ 6 w 29"/>
                  <a:gd name="T23" fmla="*/ 11 h 26"/>
                  <a:gd name="T24" fmla="*/ 6 w 29"/>
                  <a:gd name="T25" fmla="*/ 9 h 26"/>
                  <a:gd name="T26" fmla="*/ 5 w 29"/>
                  <a:gd name="T27" fmla="*/ 6 h 26"/>
                  <a:gd name="T28" fmla="*/ 5 w 29"/>
                  <a:gd name="T29" fmla="*/ 5 h 26"/>
                  <a:gd name="T30" fmla="*/ 7 w 29"/>
                  <a:gd name="T31" fmla="*/ 3 h 26"/>
                  <a:gd name="T32" fmla="*/ 6 w 29"/>
                  <a:gd name="T33" fmla="*/ 0 h 26"/>
                  <a:gd name="T34" fmla="*/ 1 w 29"/>
                  <a:gd name="T35" fmla="*/ 5 h 26"/>
                  <a:gd name="T36" fmla="*/ 0 w 29"/>
                  <a:gd name="T37" fmla="*/ 8 h 26"/>
                  <a:gd name="T38" fmla="*/ 1 w 29"/>
                  <a:gd name="T39" fmla="*/ 9 h 26"/>
                  <a:gd name="T40" fmla="*/ 2 w 29"/>
                  <a:gd name="T41" fmla="*/ 9 h 26"/>
                  <a:gd name="T42" fmla="*/ 3 w 29"/>
                  <a:gd name="T43" fmla="*/ 9 h 26"/>
                  <a:gd name="T44" fmla="*/ 3 w 29"/>
                  <a:gd name="T45" fmla="*/ 12 h 26"/>
                  <a:gd name="T46" fmla="*/ 5 w 29"/>
                  <a:gd name="T47" fmla="*/ 13 h 26"/>
                  <a:gd name="T48" fmla="*/ 6 w 29"/>
                  <a:gd name="T49" fmla="*/ 15 h 26"/>
                  <a:gd name="T50" fmla="*/ 7 w 29"/>
                  <a:gd name="T51" fmla="*/ 15 h 26"/>
                  <a:gd name="T52" fmla="*/ 8 w 29"/>
                  <a:gd name="T53" fmla="*/ 17 h 26"/>
                  <a:gd name="T54" fmla="*/ 8 w 29"/>
                  <a:gd name="T55" fmla="*/ 19 h 26"/>
                  <a:gd name="T56" fmla="*/ 11 w 29"/>
                  <a:gd name="T57" fmla="*/ 19 h 26"/>
                  <a:gd name="T58" fmla="*/ 17 w 29"/>
                  <a:gd name="T59" fmla="*/ 21 h 26"/>
                  <a:gd name="T60" fmla="*/ 18 w 29"/>
                  <a:gd name="T61" fmla="*/ 24 h 26"/>
                  <a:gd name="T62" fmla="*/ 21 w 29"/>
                  <a:gd name="T63" fmla="*/ 26 h 26"/>
                  <a:gd name="T64" fmla="*/ 23 w 29"/>
                  <a:gd name="T65" fmla="*/ 25 h 26"/>
                  <a:gd name="T66" fmla="*/ 24 w 29"/>
                  <a:gd name="T67" fmla="*/ 22 h 26"/>
                  <a:gd name="T68" fmla="*/ 23 w 29"/>
                  <a:gd name="T69" fmla="*/ 19 h 26"/>
                  <a:gd name="T70" fmla="*/ 25 w 29"/>
                  <a:gd name="T71" fmla="*/ 16 h 26"/>
                  <a:gd name="T72" fmla="*/ 28 w 29"/>
                  <a:gd name="T7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6">
                    <a:moveTo>
                      <a:pt x="28" y="16"/>
                    </a:moveTo>
                    <a:lnTo>
                      <a:pt x="29" y="15"/>
                    </a:lnTo>
                    <a:lnTo>
                      <a:pt x="25" y="15"/>
                    </a:lnTo>
                    <a:lnTo>
                      <a:pt x="22" y="14"/>
                    </a:lnTo>
                    <a:lnTo>
                      <a:pt x="21" y="16"/>
                    </a:lnTo>
                    <a:lnTo>
                      <a:pt x="17" y="16"/>
                    </a:lnTo>
                    <a:lnTo>
                      <a:pt x="15" y="14"/>
                    </a:lnTo>
                    <a:lnTo>
                      <a:pt x="14" y="14"/>
                    </a:lnTo>
                    <a:lnTo>
                      <a:pt x="11" y="10"/>
                    </a:lnTo>
                    <a:lnTo>
                      <a:pt x="8" y="11"/>
                    </a:lnTo>
                    <a:lnTo>
                      <a:pt x="8" y="12"/>
                    </a:lnTo>
                    <a:lnTo>
                      <a:pt x="6" y="11"/>
                    </a:lnTo>
                    <a:lnTo>
                      <a:pt x="6" y="9"/>
                    </a:lnTo>
                    <a:lnTo>
                      <a:pt x="5" y="6"/>
                    </a:lnTo>
                    <a:lnTo>
                      <a:pt x="5" y="5"/>
                    </a:lnTo>
                    <a:lnTo>
                      <a:pt x="7" y="3"/>
                    </a:lnTo>
                    <a:lnTo>
                      <a:pt x="6" y="0"/>
                    </a:lnTo>
                    <a:lnTo>
                      <a:pt x="1" y="5"/>
                    </a:lnTo>
                    <a:lnTo>
                      <a:pt x="0" y="8"/>
                    </a:lnTo>
                    <a:lnTo>
                      <a:pt x="1" y="9"/>
                    </a:lnTo>
                    <a:lnTo>
                      <a:pt x="2" y="9"/>
                    </a:lnTo>
                    <a:lnTo>
                      <a:pt x="3" y="9"/>
                    </a:lnTo>
                    <a:lnTo>
                      <a:pt x="3" y="12"/>
                    </a:lnTo>
                    <a:lnTo>
                      <a:pt x="5" y="13"/>
                    </a:lnTo>
                    <a:lnTo>
                      <a:pt x="6" y="15"/>
                    </a:lnTo>
                    <a:lnTo>
                      <a:pt x="7" y="15"/>
                    </a:lnTo>
                    <a:lnTo>
                      <a:pt x="8" y="17"/>
                    </a:lnTo>
                    <a:lnTo>
                      <a:pt x="8" y="19"/>
                    </a:lnTo>
                    <a:lnTo>
                      <a:pt x="11" y="19"/>
                    </a:lnTo>
                    <a:lnTo>
                      <a:pt x="17" y="21"/>
                    </a:lnTo>
                    <a:lnTo>
                      <a:pt x="18" y="24"/>
                    </a:lnTo>
                    <a:lnTo>
                      <a:pt x="21" y="26"/>
                    </a:lnTo>
                    <a:lnTo>
                      <a:pt x="23" y="25"/>
                    </a:lnTo>
                    <a:lnTo>
                      <a:pt x="24" y="22"/>
                    </a:lnTo>
                    <a:lnTo>
                      <a:pt x="23" y="19"/>
                    </a:lnTo>
                    <a:lnTo>
                      <a:pt x="25" y="16"/>
                    </a:lnTo>
                    <a:lnTo>
                      <a:pt x="28"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234">
                <a:extLst>
                  <a:ext uri="{FF2B5EF4-FFF2-40B4-BE49-F238E27FC236}">
                    <a16:creationId xmlns:a16="http://schemas.microsoft.com/office/drawing/2014/main" id="{34AB6860-6718-4FA3-A503-B837AA7D50EE}"/>
                  </a:ext>
                </a:extLst>
              </p:cNvPr>
              <p:cNvSpPr>
                <a:spLocks/>
              </p:cNvSpPr>
              <p:nvPr/>
            </p:nvSpPr>
            <p:spPr bwMode="auto">
              <a:xfrm>
                <a:off x="4243546" y="2366738"/>
                <a:ext cx="6350" cy="3175"/>
              </a:xfrm>
              <a:custGeom>
                <a:avLst/>
                <a:gdLst>
                  <a:gd name="T0" fmla="*/ 1 w 5"/>
                  <a:gd name="T1" fmla="*/ 0 h 3"/>
                  <a:gd name="T2" fmla="*/ 0 w 5"/>
                  <a:gd name="T3" fmla="*/ 1 h 3"/>
                  <a:gd name="T4" fmla="*/ 1 w 5"/>
                  <a:gd name="T5" fmla="*/ 3 h 3"/>
                  <a:gd name="T6" fmla="*/ 4 w 5"/>
                  <a:gd name="T7" fmla="*/ 3 h 3"/>
                  <a:gd name="T8" fmla="*/ 5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1"/>
                      <a:pt x="0" y="1"/>
                    </a:cubicBezTo>
                    <a:cubicBezTo>
                      <a:pt x="1" y="3"/>
                      <a:pt x="1" y="3"/>
                      <a:pt x="1" y="3"/>
                    </a:cubicBezTo>
                    <a:cubicBezTo>
                      <a:pt x="4" y="3"/>
                      <a:pt x="4" y="3"/>
                      <a:pt x="4" y="3"/>
                    </a:cubicBezTo>
                    <a:cubicBezTo>
                      <a:pt x="4" y="3"/>
                      <a:pt x="5" y="1"/>
                      <a:pt x="5" y="1"/>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235">
                <a:extLst>
                  <a:ext uri="{FF2B5EF4-FFF2-40B4-BE49-F238E27FC236}">
                    <a16:creationId xmlns:a16="http://schemas.microsoft.com/office/drawing/2014/main" id="{C5F7B4EA-7561-4E82-92BC-53D69FB0A1EB}"/>
                  </a:ext>
                </a:extLst>
              </p:cNvPr>
              <p:cNvSpPr>
                <a:spLocks/>
              </p:cNvSpPr>
              <p:nvPr/>
            </p:nvSpPr>
            <p:spPr bwMode="auto">
              <a:xfrm>
                <a:off x="4191157" y="2368326"/>
                <a:ext cx="25401" cy="44446"/>
              </a:xfrm>
              <a:custGeom>
                <a:avLst/>
                <a:gdLst>
                  <a:gd name="T0" fmla="*/ 16 w 16"/>
                  <a:gd name="T1" fmla="*/ 6 h 28"/>
                  <a:gd name="T2" fmla="*/ 16 w 16"/>
                  <a:gd name="T3" fmla="*/ 4 h 28"/>
                  <a:gd name="T4" fmla="*/ 16 w 16"/>
                  <a:gd name="T5" fmla="*/ 2 h 28"/>
                  <a:gd name="T6" fmla="*/ 15 w 16"/>
                  <a:gd name="T7" fmla="*/ 1 h 28"/>
                  <a:gd name="T8" fmla="*/ 13 w 16"/>
                  <a:gd name="T9" fmla="*/ 2 h 28"/>
                  <a:gd name="T10" fmla="*/ 12 w 16"/>
                  <a:gd name="T11" fmla="*/ 2 h 28"/>
                  <a:gd name="T12" fmla="*/ 11 w 16"/>
                  <a:gd name="T13" fmla="*/ 0 h 28"/>
                  <a:gd name="T14" fmla="*/ 10 w 16"/>
                  <a:gd name="T15" fmla="*/ 0 h 28"/>
                  <a:gd name="T16" fmla="*/ 9 w 16"/>
                  <a:gd name="T17" fmla="*/ 1 h 28"/>
                  <a:gd name="T18" fmla="*/ 6 w 16"/>
                  <a:gd name="T19" fmla="*/ 4 h 28"/>
                  <a:gd name="T20" fmla="*/ 5 w 16"/>
                  <a:gd name="T21" fmla="*/ 4 h 28"/>
                  <a:gd name="T22" fmla="*/ 3 w 16"/>
                  <a:gd name="T23" fmla="*/ 7 h 28"/>
                  <a:gd name="T24" fmla="*/ 3 w 16"/>
                  <a:gd name="T25" fmla="*/ 10 h 28"/>
                  <a:gd name="T26" fmla="*/ 3 w 16"/>
                  <a:gd name="T27" fmla="*/ 12 h 28"/>
                  <a:gd name="T28" fmla="*/ 2 w 16"/>
                  <a:gd name="T29" fmla="*/ 14 h 28"/>
                  <a:gd name="T30" fmla="*/ 1 w 16"/>
                  <a:gd name="T31" fmla="*/ 15 h 28"/>
                  <a:gd name="T32" fmla="*/ 2 w 16"/>
                  <a:gd name="T33" fmla="*/ 18 h 28"/>
                  <a:gd name="T34" fmla="*/ 0 w 16"/>
                  <a:gd name="T35" fmla="*/ 21 h 28"/>
                  <a:gd name="T36" fmla="*/ 1 w 16"/>
                  <a:gd name="T37" fmla="*/ 21 h 28"/>
                  <a:gd name="T38" fmla="*/ 3 w 16"/>
                  <a:gd name="T39" fmla="*/ 22 h 28"/>
                  <a:gd name="T40" fmla="*/ 4 w 16"/>
                  <a:gd name="T41" fmla="*/ 24 h 28"/>
                  <a:gd name="T42" fmla="*/ 5 w 16"/>
                  <a:gd name="T43" fmla="*/ 25 h 28"/>
                  <a:gd name="T44" fmla="*/ 5 w 16"/>
                  <a:gd name="T45" fmla="*/ 28 h 28"/>
                  <a:gd name="T46" fmla="*/ 6 w 16"/>
                  <a:gd name="T47" fmla="*/ 28 h 28"/>
                  <a:gd name="T48" fmla="*/ 7 w 16"/>
                  <a:gd name="T49" fmla="*/ 26 h 28"/>
                  <a:gd name="T50" fmla="*/ 7 w 16"/>
                  <a:gd name="T51" fmla="*/ 25 h 28"/>
                  <a:gd name="T52" fmla="*/ 8 w 16"/>
                  <a:gd name="T53" fmla="*/ 23 h 28"/>
                  <a:gd name="T54" fmla="*/ 9 w 16"/>
                  <a:gd name="T55" fmla="*/ 21 h 28"/>
                  <a:gd name="T56" fmla="*/ 8 w 16"/>
                  <a:gd name="T57" fmla="*/ 21 h 28"/>
                  <a:gd name="T58" fmla="*/ 8 w 16"/>
                  <a:gd name="T59" fmla="*/ 20 h 28"/>
                  <a:gd name="T60" fmla="*/ 10 w 16"/>
                  <a:gd name="T61" fmla="*/ 17 h 28"/>
                  <a:gd name="T62" fmla="*/ 12 w 16"/>
                  <a:gd name="T63" fmla="*/ 14 h 28"/>
                  <a:gd name="T64" fmla="*/ 13 w 16"/>
                  <a:gd name="T65" fmla="*/ 14 h 28"/>
                  <a:gd name="T66" fmla="*/ 14 w 16"/>
                  <a:gd name="T67" fmla="*/ 13 h 28"/>
                  <a:gd name="T68" fmla="*/ 14 w 16"/>
                  <a:gd name="T69" fmla="*/ 12 h 28"/>
                  <a:gd name="T70" fmla="*/ 14 w 16"/>
                  <a:gd name="T71" fmla="*/ 10 h 28"/>
                  <a:gd name="T72" fmla="*/ 15 w 16"/>
                  <a:gd name="T73" fmla="*/ 8 h 28"/>
                  <a:gd name="T74" fmla="*/ 16 w 16"/>
                  <a:gd name="T7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28">
                    <a:moveTo>
                      <a:pt x="16" y="6"/>
                    </a:moveTo>
                    <a:lnTo>
                      <a:pt x="16" y="4"/>
                    </a:lnTo>
                    <a:lnTo>
                      <a:pt x="16" y="2"/>
                    </a:lnTo>
                    <a:lnTo>
                      <a:pt x="15" y="1"/>
                    </a:lnTo>
                    <a:lnTo>
                      <a:pt x="13" y="2"/>
                    </a:lnTo>
                    <a:lnTo>
                      <a:pt x="12" y="2"/>
                    </a:lnTo>
                    <a:lnTo>
                      <a:pt x="11" y="0"/>
                    </a:lnTo>
                    <a:lnTo>
                      <a:pt x="10" y="0"/>
                    </a:lnTo>
                    <a:lnTo>
                      <a:pt x="9" y="1"/>
                    </a:lnTo>
                    <a:lnTo>
                      <a:pt x="6" y="4"/>
                    </a:lnTo>
                    <a:lnTo>
                      <a:pt x="5" y="4"/>
                    </a:lnTo>
                    <a:lnTo>
                      <a:pt x="3" y="7"/>
                    </a:lnTo>
                    <a:lnTo>
                      <a:pt x="3" y="10"/>
                    </a:lnTo>
                    <a:lnTo>
                      <a:pt x="3" y="12"/>
                    </a:lnTo>
                    <a:lnTo>
                      <a:pt x="2" y="14"/>
                    </a:lnTo>
                    <a:lnTo>
                      <a:pt x="1" y="15"/>
                    </a:lnTo>
                    <a:lnTo>
                      <a:pt x="2" y="18"/>
                    </a:lnTo>
                    <a:lnTo>
                      <a:pt x="0" y="21"/>
                    </a:lnTo>
                    <a:lnTo>
                      <a:pt x="1" y="21"/>
                    </a:lnTo>
                    <a:lnTo>
                      <a:pt x="3" y="22"/>
                    </a:lnTo>
                    <a:lnTo>
                      <a:pt x="4" y="24"/>
                    </a:lnTo>
                    <a:lnTo>
                      <a:pt x="5" y="25"/>
                    </a:lnTo>
                    <a:lnTo>
                      <a:pt x="5" y="28"/>
                    </a:lnTo>
                    <a:lnTo>
                      <a:pt x="6" y="28"/>
                    </a:lnTo>
                    <a:lnTo>
                      <a:pt x="7" y="26"/>
                    </a:lnTo>
                    <a:lnTo>
                      <a:pt x="7" y="25"/>
                    </a:lnTo>
                    <a:lnTo>
                      <a:pt x="8" y="23"/>
                    </a:lnTo>
                    <a:lnTo>
                      <a:pt x="9" y="21"/>
                    </a:lnTo>
                    <a:lnTo>
                      <a:pt x="8" y="21"/>
                    </a:lnTo>
                    <a:lnTo>
                      <a:pt x="8" y="20"/>
                    </a:lnTo>
                    <a:lnTo>
                      <a:pt x="10" y="17"/>
                    </a:lnTo>
                    <a:lnTo>
                      <a:pt x="12" y="14"/>
                    </a:lnTo>
                    <a:lnTo>
                      <a:pt x="13" y="14"/>
                    </a:lnTo>
                    <a:lnTo>
                      <a:pt x="14" y="13"/>
                    </a:lnTo>
                    <a:lnTo>
                      <a:pt x="14" y="12"/>
                    </a:lnTo>
                    <a:lnTo>
                      <a:pt x="14" y="10"/>
                    </a:lnTo>
                    <a:lnTo>
                      <a:pt x="15" y="8"/>
                    </a:lnTo>
                    <a:lnTo>
                      <a:pt x="1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236">
                <a:extLst>
                  <a:ext uri="{FF2B5EF4-FFF2-40B4-BE49-F238E27FC236}">
                    <a16:creationId xmlns:a16="http://schemas.microsoft.com/office/drawing/2014/main" id="{5A4824A9-6CB1-424F-8D15-CC7748506A12}"/>
                  </a:ext>
                </a:extLst>
              </p:cNvPr>
              <p:cNvSpPr>
                <a:spLocks/>
              </p:cNvSpPr>
              <p:nvPr/>
            </p:nvSpPr>
            <p:spPr bwMode="auto">
              <a:xfrm>
                <a:off x="4094315" y="2182606"/>
                <a:ext cx="122243" cy="141275"/>
              </a:xfrm>
              <a:custGeom>
                <a:avLst/>
                <a:gdLst>
                  <a:gd name="T0" fmla="*/ 99 w 100"/>
                  <a:gd name="T1" fmla="*/ 94 h 115"/>
                  <a:gd name="T2" fmla="*/ 96 w 100"/>
                  <a:gd name="T3" fmla="*/ 87 h 115"/>
                  <a:gd name="T4" fmla="*/ 93 w 100"/>
                  <a:gd name="T5" fmla="*/ 91 h 115"/>
                  <a:gd name="T6" fmla="*/ 89 w 100"/>
                  <a:gd name="T7" fmla="*/ 86 h 115"/>
                  <a:gd name="T8" fmla="*/ 80 w 100"/>
                  <a:gd name="T9" fmla="*/ 89 h 115"/>
                  <a:gd name="T10" fmla="*/ 83 w 100"/>
                  <a:gd name="T11" fmla="*/ 85 h 115"/>
                  <a:gd name="T12" fmla="*/ 84 w 100"/>
                  <a:gd name="T13" fmla="*/ 78 h 115"/>
                  <a:gd name="T14" fmla="*/ 85 w 100"/>
                  <a:gd name="T15" fmla="*/ 68 h 115"/>
                  <a:gd name="T16" fmla="*/ 78 w 100"/>
                  <a:gd name="T17" fmla="*/ 57 h 115"/>
                  <a:gd name="T18" fmla="*/ 72 w 100"/>
                  <a:gd name="T19" fmla="*/ 48 h 115"/>
                  <a:gd name="T20" fmla="*/ 70 w 100"/>
                  <a:gd name="T21" fmla="*/ 40 h 115"/>
                  <a:gd name="T22" fmla="*/ 58 w 100"/>
                  <a:gd name="T23" fmla="*/ 34 h 115"/>
                  <a:gd name="T24" fmla="*/ 58 w 100"/>
                  <a:gd name="T25" fmla="*/ 26 h 115"/>
                  <a:gd name="T26" fmla="*/ 53 w 100"/>
                  <a:gd name="T27" fmla="*/ 20 h 115"/>
                  <a:gd name="T28" fmla="*/ 47 w 100"/>
                  <a:gd name="T29" fmla="*/ 30 h 115"/>
                  <a:gd name="T30" fmla="*/ 44 w 100"/>
                  <a:gd name="T31" fmla="*/ 19 h 115"/>
                  <a:gd name="T32" fmla="*/ 49 w 100"/>
                  <a:gd name="T33" fmla="*/ 17 h 115"/>
                  <a:gd name="T34" fmla="*/ 48 w 100"/>
                  <a:gd name="T35" fmla="*/ 7 h 115"/>
                  <a:gd name="T36" fmla="*/ 48 w 100"/>
                  <a:gd name="T37" fmla="*/ 1 h 115"/>
                  <a:gd name="T38" fmla="*/ 35 w 100"/>
                  <a:gd name="T39" fmla="*/ 7 h 115"/>
                  <a:gd name="T40" fmla="*/ 29 w 100"/>
                  <a:gd name="T41" fmla="*/ 24 h 115"/>
                  <a:gd name="T42" fmla="*/ 23 w 100"/>
                  <a:gd name="T43" fmla="*/ 38 h 115"/>
                  <a:gd name="T44" fmla="*/ 22 w 100"/>
                  <a:gd name="T45" fmla="*/ 46 h 115"/>
                  <a:gd name="T46" fmla="*/ 15 w 100"/>
                  <a:gd name="T47" fmla="*/ 58 h 115"/>
                  <a:gd name="T48" fmla="*/ 14 w 100"/>
                  <a:gd name="T49" fmla="*/ 72 h 115"/>
                  <a:gd name="T50" fmla="*/ 2 w 100"/>
                  <a:gd name="T51" fmla="*/ 78 h 115"/>
                  <a:gd name="T52" fmla="*/ 1 w 100"/>
                  <a:gd name="T53" fmla="*/ 94 h 115"/>
                  <a:gd name="T54" fmla="*/ 5 w 100"/>
                  <a:gd name="T55" fmla="*/ 90 h 115"/>
                  <a:gd name="T56" fmla="*/ 11 w 100"/>
                  <a:gd name="T57" fmla="*/ 92 h 115"/>
                  <a:gd name="T58" fmla="*/ 16 w 100"/>
                  <a:gd name="T59" fmla="*/ 93 h 115"/>
                  <a:gd name="T60" fmla="*/ 15 w 100"/>
                  <a:gd name="T61" fmla="*/ 103 h 115"/>
                  <a:gd name="T62" fmla="*/ 13 w 100"/>
                  <a:gd name="T63" fmla="*/ 114 h 115"/>
                  <a:gd name="T64" fmla="*/ 19 w 100"/>
                  <a:gd name="T65" fmla="*/ 115 h 115"/>
                  <a:gd name="T66" fmla="*/ 25 w 100"/>
                  <a:gd name="T67" fmla="*/ 111 h 115"/>
                  <a:gd name="T68" fmla="*/ 33 w 100"/>
                  <a:gd name="T69" fmla="*/ 106 h 115"/>
                  <a:gd name="T70" fmla="*/ 38 w 100"/>
                  <a:gd name="T71" fmla="*/ 96 h 115"/>
                  <a:gd name="T72" fmla="*/ 44 w 100"/>
                  <a:gd name="T73" fmla="*/ 95 h 115"/>
                  <a:gd name="T74" fmla="*/ 50 w 100"/>
                  <a:gd name="T75" fmla="*/ 89 h 115"/>
                  <a:gd name="T76" fmla="*/ 53 w 100"/>
                  <a:gd name="T77" fmla="*/ 78 h 115"/>
                  <a:gd name="T78" fmla="*/ 59 w 100"/>
                  <a:gd name="T79" fmla="*/ 78 h 115"/>
                  <a:gd name="T80" fmla="*/ 63 w 100"/>
                  <a:gd name="T81" fmla="*/ 81 h 115"/>
                  <a:gd name="T82" fmla="*/ 62 w 100"/>
                  <a:gd name="T83" fmla="*/ 88 h 115"/>
                  <a:gd name="T84" fmla="*/ 71 w 100"/>
                  <a:gd name="T85" fmla="*/ 92 h 115"/>
                  <a:gd name="T86" fmla="*/ 66 w 100"/>
                  <a:gd name="T87" fmla="*/ 102 h 115"/>
                  <a:gd name="T88" fmla="*/ 72 w 100"/>
                  <a:gd name="T89" fmla="*/ 102 h 115"/>
                  <a:gd name="T90" fmla="*/ 77 w 100"/>
                  <a:gd name="T91" fmla="*/ 106 h 115"/>
                  <a:gd name="T92" fmla="*/ 84 w 100"/>
                  <a:gd name="T93" fmla="*/ 108 h 115"/>
                  <a:gd name="T94" fmla="*/ 92 w 100"/>
                  <a:gd name="T95" fmla="*/ 105 h 115"/>
                  <a:gd name="T96" fmla="*/ 100 w 100"/>
                  <a:gd name="T97" fmla="*/ 10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 h="115">
                    <a:moveTo>
                      <a:pt x="98" y="97"/>
                    </a:moveTo>
                    <a:cubicBezTo>
                      <a:pt x="96" y="95"/>
                      <a:pt x="96" y="95"/>
                      <a:pt x="96" y="95"/>
                    </a:cubicBezTo>
                    <a:cubicBezTo>
                      <a:pt x="99" y="94"/>
                      <a:pt x="99" y="94"/>
                      <a:pt x="99" y="94"/>
                    </a:cubicBezTo>
                    <a:cubicBezTo>
                      <a:pt x="100" y="91"/>
                      <a:pt x="100" y="91"/>
                      <a:pt x="100" y="91"/>
                    </a:cubicBezTo>
                    <a:cubicBezTo>
                      <a:pt x="97" y="90"/>
                      <a:pt x="97" y="90"/>
                      <a:pt x="97" y="90"/>
                    </a:cubicBezTo>
                    <a:cubicBezTo>
                      <a:pt x="96" y="87"/>
                      <a:pt x="96" y="87"/>
                      <a:pt x="96" y="87"/>
                    </a:cubicBezTo>
                    <a:cubicBezTo>
                      <a:pt x="95" y="87"/>
                      <a:pt x="95" y="87"/>
                      <a:pt x="95" y="87"/>
                    </a:cubicBezTo>
                    <a:cubicBezTo>
                      <a:pt x="95" y="90"/>
                      <a:pt x="95" y="90"/>
                      <a:pt x="95" y="90"/>
                    </a:cubicBezTo>
                    <a:cubicBezTo>
                      <a:pt x="93" y="91"/>
                      <a:pt x="93" y="91"/>
                      <a:pt x="93" y="91"/>
                    </a:cubicBezTo>
                    <a:cubicBezTo>
                      <a:pt x="92" y="90"/>
                      <a:pt x="92" y="90"/>
                      <a:pt x="92" y="90"/>
                    </a:cubicBezTo>
                    <a:cubicBezTo>
                      <a:pt x="89" y="88"/>
                      <a:pt x="89" y="88"/>
                      <a:pt x="89" y="88"/>
                    </a:cubicBezTo>
                    <a:cubicBezTo>
                      <a:pt x="89" y="86"/>
                      <a:pt x="89" y="86"/>
                      <a:pt x="89" y="86"/>
                    </a:cubicBezTo>
                    <a:cubicBezTo>
                      <a:pt x="88" y="86"/>
                      <a:pt x="88" y="86"/>
                      <a:pt x="88" y="86"/>
                    </a:cubicBezTo>
                    <a:cubicBezTo>
                      <a:pt x="85" y="89"/>
                      <a:pt x="85" y="89"/>
                      <a:pt x="85" y="89"/>
                    </a:cubicBezTo>
                    <a:cubicBezTo>
                      <a:pt x="80" y="89"/>
                      <a:pt x="80" y="89"/>
                      <a:pt x="80" y="89"/>
                    </a:cubicBezTo>
                    <a:cubicBezTo>
                      <a:pt x="77" y="87"/>
                      <a:pt x="77" y="87"/>
                      <a:pt x="77" y="87"/>
                    </a:cubicBezTo>
                    <a:cubicBezTo>
                      <a:pt x="80" y="85"/>
                      <a:pt x="80" y="85"/>
                      <a:pt x="80" y="85"/>
                    </a:cubicBezTo>
                    <a:cubicBezTo>
                      <a:pt x="83" y="85"/>
                      <a:pt x="83" y="85"/>
                      <a:pt x="83" y="85"/>
                    </a:cubicBezTo>
                    <a:cubicBezTo>
                      <a:pt x="85" y="82"/>
                      <a:pt x="85" y="82"/>
                      <a:pt x="85" y="82"/>
                    </a:cubicBezTo>
                    <a:cubicBezTo>
                      <a:pt x="85" y="79"/>
                      <a:pt x="85" y="79"/>
                      <a:pt x="85" y="79"/>
                    </a:cubicBezTo>
                    <a:cubicBezTo>
                      <a:pt x="84" y="78"/>
                      <a:pt x="84" y="78"/>
                      <a:pt x="84" y="78"/>
                    </a:cubicBezTo>
                    <a:cubicBezTo>
                      <a:pt x="84" y="73"/>
                      <a:pt x="84" y="73"/>
                      <a:pt x="84" y="73"/>
                    </a:cubicBezTo>
                    <a:cubicBezTo>
                      <a:pt x="85" y="71"/>
                      <a:pt x="85" y="71"/>
                      <a:pt x="85" y="71"/>
                    </a:cubicBezTo>
                    <a:cubicBezTo>
                      <a:pt x="85" y="68"/>
                      <a:pt x="85" y="68"/>
                      <a:pt x="85" y="68"/>
                    </a:cubicBezTo>
                    <a:cubicBezTo>
                      <a:pt x="83" y="66"/>
                      <a:pt x="83" y="66"/>
                      <a:pt x="83" y="66"/>
                    </a:cubicBezTo>
                    <a:cubicBezTo>
                      <a:pt x="83" y="63"/>
                      <a:pt x="83" y="63"/>
                      <a:pt x="83" y="63"/>
                    </a:cubicBezTo>
                    <a:cubicBezTo>
                      <a:pt x="78" y="57"/>
                      <a:pt x="78" y="57"/>
                      <a:pt x="78" y="57"/>
                    </a:cubicBezTo>
                    <a:cubicBezTo>
                      <a:pt x="74" y="55"/>
                      <a:pt x="74" y="55"/>
                      <a:pt x="74" y="55"/>
                    </a:cubicBezTo>
                    <a:cubicBezTo>
                      <a:pt x="74" y="53"/>
                      <a:pt x="74" y="53"/>
                      <a:pt x="74" y="53"/>
                    </a:cubicBezTo>
                    <a:cubicBezTo>
                      <a:pt x="72" y="48"/>
                      <a:pt x="72" y="48"/>
                      <a:pt x="72" y="48"/>
                    </a:cubicBezTo>
                    <a:cubicBezTo>
                      <a:pt x="70" y="48"/>
                      <a:pt x="70" y="48"/>
                      <a:pt x="70" y="48"/>
                    </a:cubicBezTo>
                    <a:cubicBezTo>
                      <a:pt x="69" y="45"/>
                      <a:pt x="69" y="45"/>
                      <a:pt x="69" y="45"/>
                    </a:cubicBezTo>
                    <a:cubicBezTo>
                      <a:pt x="70" y="40"/>
                      <a:pt x="70" y="40"/>
                      <a:pt x="70" y="40"/>
                    </a:cubicBezTo>
                    <a:cubicBezTo>
                      <a:pt x="68" y="37"/>
                      <a:pt x="68" y="37"/>
                      <a:pt x="68" y="37"/>
                    </a:cubicBezTo>
                    <a:cubicBezTo>
                      <a:pt x="64" y="37"/>
                      <a:pt x="64" y="37"/>
                      <a:pt x="64" y="37"/>
                    </a:cubicBezTo>
                    <a:cubicBezTo>
                      <a:pt x="58" y="34"/>
                      <a:pt x="58" y="34"/>
                      <a:pt x="58" y="34"/>
                    </a:cubicBezTo>
                    <a:cubicBezTo>
                      <a:pt x="56" y="30"/>
                      <a:pt x="56" y="30"/>
                      <a:pt x="56" y="30"/>
                    </a:cubicBezTo>
                    <a:cubicBezTo>
                      <a:pt x="58" y="28"/>
                      <a:pt x="58" y="28"/>
                      <a:pt x="58" y="28"/>
                    </a:cubicBezTo>
                    <a:cubicBezTo>
                      <a:pt x="58" y="26"/>
                      <a:pt x="58" y="26"/>
                      <a:pt x="58" y="26"/>
                    </a:cubicBezTo>
                    <a:cubicBezTo>
                      <a:pt x="55" y="23"/>
                      <a:pt x="55" y="23"/>
                      <a:pt x="55" y="23"/>
                    </a:cubicBezTo>
                    <a:cubicBezTo>
                      <a:pt x="54" y="20"/>
                      <a:pt x="54" y="20"/>
                      <a:pt x="54" y="20"/>
                    </a:cubicBezTo>
                    <a:cubicBezTo>
                      <a:pt x="53" y="20"/>
                      <a:pt x="53" y="20"/>
                      <a:pt x="53" y="20"/>
                    </a:cubicBezTo>
                    <a:cubicBezTo>
                      <a:pt x="50" y="24"/>
                      <a:pt x="50" y="24"/>
                      <a:pt x="50" y="24"/>
                    </a:cubicBezTo>
                    <a:cubicBezTo>
                      <a:pt x="49" y="28"/>
                      <a:pt x="49" y="28"/>
                      <a:pt x="49" y="28"/>
                    </a:cubicBezTo>
                    <a:cubicBezTo>
                      <a:pt x="47" y="30"/>
                      <a:pt x="47" y="30"/>
                      <a:pt x="47" y="30"/>
                    </a:cubicBezTo>
                    <a:cubicBezTo>
                      <a:pt x="46" y="29"/>
                      <a:pt x="46" y="29"/>
                      <a:pt x="46" y="29"/>
                    </a:cubicBezTo>
                    <a:cubicBezTo>
                      <a:pt x="46" y="23"/>
                      <a:pt x="46" y="23"/>
                      <a:pt x="46" y="23"/>
                    </a:cubicBezTo>
                    <a:cubicBezTo>
                      <a:pt x="44" y="19"/>
                      <a:pt x="44" y="19"/>
                      <a:pt x="44" y="19"/>
                    </a:cubicBezTo>
                    <a:cubicBezTo>
                      <a:pt x="45" y="17"/>
                      <a:pt x="45" y="17"/>
                      <a:pt x="45" y="17"/>
                    </a:cubicBezTo>
                    <a:cubicBezTo>
                      <a:pt x="47" y="17"/>
                      <a:pt x="47" y="17"/>
                      <a:pt x="47" y="17"/>
                    </a:cubicBezTo>
                    <a:cubicBezTo>
                      <a:pt x="49" y="17"/>
                      <a:pt x="49" y="17"/>
                      <a:pt x="49" y="17"/>
                    </a:cubicBezTo>
                    <a:cubicBezTo>
                      <a:pt x="48" y="14"/>
                      <a:pt x="48" y="14"/>
                      <a:pt x="48" y="14"/>
                    </a:cubicBezTo>
                    <a:cubicBezTo>
                      <a:pt x="49" y="11"/>
                      <a:pt x="49" y="11"/>
                      <a:pt x="49" y="11"/>
                    </a:cubicBezTo>
                    <a:cubicBezTo>
                      <a:pt x="48" y="7"/>
                      <a:pt x="48" y="7"/>
                      <a:pt x="48" y="7"/>
                    </a:cubicBezTo>
                    <a:cubicBezTo>
                      <a:pt x="45" y="8"/>
                      <a:pt x="45" y="8"/>
                      <a:pt x="45" y="8"/>
                    </a:cubicBezTo>
                    <a:cubicBezTo>
                      <a:pt x="45" y="5"/>
                      <a:pt x="45" y="5"/>
                      <a:pt x="45" y="5"/>
                    </a:cubicBezTo>
                    <a:cubicBezTo>
                      <a:pt x="48" y="1"/>
                      <a:pt x="48" y="1"/>
                      <a:pt x="48" y="1"/>
                    </a:cubicBezTo>
                    <a:cubicBezTo>
                      <a:pt x="46" y="0"/>
                      <a:pt x="46" y="0"/>
                      <a:pt x="46" y="0"/>
                    </a:cubicBezTo>
                    <a:cubicBezTo>
                      <a:pt x="39" y="3"/>
                      <a:pt x="39" y="3"/>
                      <a:pt x="39" y="3"/>
                    </a:cubicBezTo>
                    <a:cubicBezTo>
                      <a:pt x="35" y="7"/>
                      <a:pt x="35" y="7"/>
                      <a:pt x="35" y="7"/>
                    </a:cubicBezTo>
                    <a:cubicBezTo>
                      <a:pt x="33" y="15"/>
                      <a:pt x="33" y="15"/>
                      <a:pt x="33" y="15"/>
                    </a:cubicBezTo>
                    <a:cubicBezTo>
                      <a:pt x="29" y="21"/>
                      <a:pt x="29" y="21"/>
                      <a:pt x="29" y="21"/>
                    </a:cubicBezTo>
                    <a:cubicBezTo>
                      <a:pt x="29" y="24"/>
                      <a:pt x="29" y="24"/>
                      <a:pt x="29" y="24"/>
                    </a:cubicBezTo>
                    <a:cubicBezTo>
                      <a:pt x="27" y="28"/>
                      <a:pt x="27" y="28"/>
                      <a:pt x="27" y="28"/>
                    </a:cubicBezTo>
                    <a:cubicBezTo>
                      <a:pt x="27" y="31"/>
                      <a:pt x="27" y="31"/>
                      <a:pt x="27" y="31"/>
                    </a:cubicBezTo>
                    <a:cubicBezTo>
                      <a:pt x="23" y="38"/>
                      <a:pt x="23" y="38"/>
                      <a:pt x="23" y="38"/>
                    </a:cubicBezTo>
                    <a:cubicBezTo>
                      <a:pt x="25" y="40"/>
                      <a:pt x="25" y="40"/>
                      <a:pt x="25" y="40"/>
                    </a:cubicBezTo>
                    <a:cubicBezTo>
                      <a:pt x="23" y="42"/>
                      <a:pt x="23" y="42"/>
                      <a:pt x="23" y="42"/>
                    </a:cubicBezTo>
                    <a:cubicBezTo>
                      <a:pt x="22" y="46"/>
                      <a:pt x="22" y="46"/>
                      <a:pt x="22" y="46"/>
                    </a:cubicBezTo>
                    <a:cubicBezTo>
                      <a:pt x="21" y="49"/>
                      <a:pt x="21" y="49"/>
                      <a:pt x="21" y="49"/>
                    </a:cubicBezTo>
                    <a:cubicBezTo>
                      <a:pt x="17" y="54"/>
                      <a:pt x="17" y="54"/>
                      <a:pt x="17" y="54"/>
                    </a:cubicBezTo>
                    <a:cubicBezTo>
                      <a:pt x="15" y="58"/>
                      <a:pt x="15" y="58"/>
                      <a:pt x="15" y="58"/>
                    </a:cubicBezTo>
                    <a:cubicBezTo>
                      <a:pt x="15" y="64"/>
                      <a:pt x="15" y="64"/>
                      <a:pt x="15" y="64"/>
                    </a:cubicBezTo>
                    <a:cubicBezTo>
                      <a:pt x="14" y="66"/>
                      <a:pt x="14" y="66"/>
                      <a:pt x="14" y="66"/>
                    </a:cubicBezTo>
                    <a:cubicBezTo>
                      <a:pt x="14" y="72"/>
                      <a:pt x="14" y="72"/>
                      <a:pt x="14" y="72"/>
                    </a:cubicBezTo>
                    <a:cubicBezTo>
                      <a:pt x="12" y="75"/>
                      <a:pt x="12" y="75"/>
                      <a:pt x="12" y="75"/>
                    </a:cubicBezTo>
                    <a:cubicBezTo>
                      <a:pt x="8" y="75"/>
                      <a:pt x="8" y="75"/>
                      <a:pt x="8" y="75"/>
                    </a:cubicBezTo>
                    <a:cubicBezTo>
                      <a:pt x="2" y="78"/>
                      <a:pt x="2" y="78"/>
                      <a:pt x="2" y="78"/>
                    </a:cubicBezTo>
                    <a:cubicBezTo>
                      <a:pt x="2" y="82"/>
                      <a:pt x="2" y="82"/>
                      <a:pt x="2" y="82"/>
                    </a:cubicBezTo>
                    <a:cubicBezTo>
                      <a:pt x="0" y="90"/>
                      <a:pt x="0" y="90"/>
                      <a:pt x="0" y="90"/>
                    </a:cubicBezTo>
                    <a:cubicBezTo>
                      <a:pt x="1" y="94"/>
                      <a:pt x="1" y="94"/>
                      <a:pt x="1" y="94"/>
                    </a:cubicBezTo>
                    <a:cubicBezTo>
                      <a:pt x="1" y="94"/>
                      <a:pt x="2" y="94"/>
                      <a:pt x="2" y="94"/>
                    </a:cubicBezTo>
                    <a:cubicBezTo>
                      <a:pt x="3" y="90"/>
                      <a:pt x="3" y="90"/>
                      <a:pt x="3" y="90"/>
                    </a:cubicBezTo>
                    <a:cubicBezTo>
                      <a:pt x="5" y="90"/>
                      <a:pt x="5" y="90"/>
                      <a:pt x="5" y="90"/>
                    </a:cubicBezTo>
                    <a:cubicBezTo>
                      <a:pt x="6" y="91"/>
                      <a:pt x="6" y="91"/>
                      <a:pt x="6" y="91"/>
                    </a:cubicBezTo>
                    <a:cubicBezTo>
                      <a:pt x="8" y="92"/>
                      <a:pt x="8" y="92"/>
                      <a:pt x="8" y="92"/>
                    </a:cubicBezTo>
                    <a:cubicBezTo>
                      <a:pt x="11" y="92"/>
                      <a:pt x="11" y="92"/>
                      <a:pt x="11" y="92"/>
                    </a:cubicBezTo>
                    <a:cubicBezTo>
                      <a:pt x="13" y="91"/>
                      <a:pt x="13" y="91"/>
                      <a:pt x="13" y="91"/>
                    </a:cubicBezTo>
                    <a:cubicBezTo>
                      <a:pt x="14" y="92"/>
                      <a:pt x="14" y="92"/>
                      <a:pt x="14" y="92"/>
                    </a:cubicBezTo>
                    <a:cubicBezTo>
                      <a:pt x="16" y="93"/>
                      <a:pt x="16" y="93"/>
                      <a:pt x="16" y="93"/>
                    </a:cubicBezTo>
                    <a:cubicBezTo>
                      <a:pt x="17" y="96"/>
                      <a:pt x="17" y="96"/>
                      <a:pt x="17" y="96"/>
                    </a:cubicBezTo>
                    <a:cubicBezTo>
                      <a:pt x="14" y="100"/>
                      <a:pt x="14" y="100"/>
                      <a:pt x="14" y="100"/>
                    </a:cubicBezTo>
                    <a:cubicBezTo>
                      <a:pt x="15" y="103"/>
                      <a:pt x="15" y="103"/>
                      <a:pt x="15" y="103"/>
                    </a:cubicBezTo>
                    <a:cubicBezTo>
                      <a:pt x="13" y="107"/>
                      <a:pt x="13" y="107"/>
                      <a:pt x="13" y="107"/>
                    </a:cubicBezTo>
                    <a:cubicBezTo>
                      <a:pt x="13" y="113"/>
                      <a:pt x="13" y="113"/>
                      <a:pt x="13" y="113"/>
                    </a:cubicBezTo>
                    <a:cubicBezTo>
                      <a:pt x="13" y="114"/>
                      <a:pt x="13" y="114"/>
                      <a:pt x="13" y="114"/>
                    </a:cubicBezTo>
                    <a:cubicBezTo>
                      <a:pt x="15" y="113"/>
                      <a:pt x="15" y="113"/>
                      <a:pt x="15" y="113"/>
                    </a:cubicBezTo>
                    <a:cubicBezTo>
                      <a:pt x="17" y="114"/>
                      <a:pt x="17" y="114"/>
                      <a:pt x="17" y="114"/>
                    </a:cubicBezTo>
                    <a:cubicBezTo>
                      <a:pt x="19" y="115"/>
                      <a:pt x="19" y="115"/>
                      <a:pt x="19" y="115"/>
                    </a:cubicBezTo>
                    <a:cubicBezTo>
                      <a:pt x="21" y="113"/>
                      <a:pt x="21" y="113"/>
                      <a:pt x="21" y="113"/>
                    </a:cubicBezTo>
                    <a:cubicBezTo>
                      <a:pt x="24" y="113"/>
                      <a:pt x="24" y="113"/>
                      <a:pt x="24" y="113"/>
                    </a:cubicBezTo>
                    <a:cubicBezTo>
                      <a:pt x="25" y="111"/>
                      <a:pt x="25" y="111"/>
                      <a:pt x="25" y="111"/>
                    </a:cubicBezTo>
                    <a:cubicBezTo>
                      <a:pt x="28" y="110"/>
                      <a:pt x="28" y="110"/>
                      <a:pt x="28" y="110"/>
                    </a:cubicBezTo>
                    <a:cubicBezTo>
                      <a:pt x="30" y="110"/>
                      <a:pt x="30" y="110"/>
                      <a:pt x="30" y="110"/>
                    </a:cubicBezTo>
                    <a:cubicBezTo>
                      <a:pt x="33" y="106"/>
                      <a:pt x="33" y="106"/>
                      <a:pt x="33" y="106"/>
                    </a:cubicBezTo>
                    <a:cubicBezTo>
                      <a:pt x="34" y="102"/>
                      <a:pt x="34" y="102"/>
                      <a:pt x="34" y="102"/>
                    </a:cubicBezTo>
                    <a:cubicBezTo>
                      <a:pt x="37" y="99"/>
                      <a:pt x="37" y="99"/>
                      <a:pt x="37" y="99"/>
                    </a:cubicBezTo>
                    <a:cubicBezTo>
                      <a:pt x="38" y="96"/>
                      <a:pt x="38" y="96"/>
                      <a:pt x="38" y="96"/>
                    </a:cubicBezTo>
                    <a:cubicBezTo>
                      <a:pt x="40" y="96"/>
                      <a:pt x="40" y="96"/>
                      <a:pt x="40" y="96"/>
                    </a:cubicBezTo>
                    <a:cubicBezTo>
                      <a:pt x="42" y="98"/>
                      <a:pt x="42" y="98"/>
                      <a:pt x="42" y="98"/>
                    </a:cubicBezTo>
                    <a:cubicBezTo>
                      <a:pt x="44" y="95"/>
                      <a:pt x="44" y="95"/>
                      <a:pt x="44" y="95"/>
                    </a:cubicBezTo>
                    <a:cubicBezTo>
                      <a:pt x="46" y="94"/>
                      <a:pt x="46" y="94"/>
                      <a:pt x="46" y="94"/>
                    </a:cubicBezTo>
                    <a:cubicBezTo>
                      <a:pt x="48" y="94"/>
                      <a:pt x="48" y="94"/>
                      <a:pt x="48" y="94"/>
                    </a:cubicBezTo>
                    <a:cubicBezTo>
                      <a:pt x="50" y="89"/>
                      <a:pt x="50" y="89"/>
                      <a:pt x="50" y="89"/>
                    </a:cubicBezTo>
                    <a:cubicBezTo>
                      <a:pt x="49" y="83"/>
                      <a:pt x="49" y="83"/>
                      <a:pt x="49" y="83"/>
                    </a:cubicBezTo>
                    <a:cubicBezTo>
                      <a:pt x="52" y="81"/>
                      <a:pt x="52" y="81"/>
                      <a:pt x="52" y="81"/>
                    </a:cubicBezTo>
                    <a:cubicBezTo>
                      <a:pt x="53" y="78"/>
                      <a:pt x="53" y="78"/>
                      <a:pt x="53" y="78"/>
                    </a:cubicBezTo>
                    <a:cubicBezTo>
                      <a:pt x="56" y="78"/>
                      <a:pt x="56" y="78"/>
                      <a:pt x="56" y="78"/>
                    </a:cubicBezTo>
                    <a:cubicBezTo>
                      <a:pt x="57" y="80"/>
                      <a:pt x="57" y="80"/>
                      <a:pt x="57" y="80"/>
                    </a:cubicBezTo>
                    <a:cubicBezTo>
                      <a:pt x="59" y="78"/>
                      <a:pt x="59" y="78"/>
                      <a:pt x="59" y="78"/>
                    </a:cubicBezTo>
                    <a:cubicBezTo>
                      <a:pt x="61" y="77"/>
                      <a:pt x="61" y="77"/>
                      <a:pt x="61" y="77"/>
                    </a:cubicBezTo>
                    <a:cubicBezTo>
                      <a:pt x="63" y="78"/>
                      <a:pt x="63" y="78"/>
                      <a:pt x="63" y="78"/>
                    </a:cubicBezTo>
                    <a:cubicBezTo>
                      <a:pt x="63" y="81"/>
                      <a:pt x="63" y="81"/>
                      <a:pt x="63" y="81"/>
                    </a:cubicBezTo>
                    <a:cubicBezTo>
                      <a:pt x="61" y="84"/>
                      <a:pt x="61" y="84"/>
                      <a:pt x="61" y="84"/>
                    </a:cubicBezTo>
                    <a:cubicBezTo>
                      <a:pt x="59" y="86"/>
                      <a:pt x="59" y="86"/>
                      <a:pt x="59" y="86"/>
                    </a:cubicBezTo>
                    <a:cubicBezTo>
                      <a:pt x="62" y="88"/>
                      <a:pt x="62" y="88"/>
                      <a:pt x="62" y="88"/>
                    </a:cubicBezTo>
                    <a:cubicBezTo>
                      <a:pt x="67" y="88"/>
                      <a:pt x="67" y="88"/>
                      <a:pt x="67" y="88"/>
                    </a:cubicBezTo>
                    <a:cubicBezTo>
                      <a:pt x="70" y="89"/>
                      <a:pt x="70" y="89"/>
                      <a:pt x="70" y="89"/>
                    </a:cubicBezTo>
                    <a:cubicBezTo>
                      <a:pt x="71" y="92"/>
                      <a:pt x="71" y="92"/>
                      <a:pt x="71" y="92"/>
                    </a:cubicBezTo>
                    <a:cubicBezTo>
                      <a:pt x="69" y="96"/>
                      <a:pt x="69" y="96"/>
                      <a:pt x="69" y="96"/>
                    </a:cubicBezTo>
                    <a:cubicBezTo>
                      <a:pt x="66" y="97"/>
                      <a:pt x="66" y="97"/>
                      <a:pt x="66" y="97"/>
                    </a:cubicBezTo>
                    <a:cubicBezTo>
                      <a:pt x="66" y="102"/>
                      <a:pt x="66" y="102"/>
                      <a:pt x="66" y="102"/>
                    </a:cubicBezTo>
                    <a:cubicBezTo>
                      <a:pt x="68" y="103"/>
                      <a:pt x="68" y="103"/>
                      <a:pt x="68" y="103"/>
                    </a:cubicBezTo>
                    <a:cubicBezTo>
                      <a:pt x="70" y="102"/>
                      <a:pt x="70" y="102"/>
                      <a:pt x="70" y="102"/>
                    </a:cubicBezTo>
                    <a:cubicBezTo>
                      <a:pt x="72" y="102"/>
                      <a:pt x="72" y="102"/>
                      <a:pt x="72" y="102"/>
                    </a:cubicBezTo>
                    <a:cubicBezTo>
                      <a:pt x="73" y="104"/>
                      <a:pt x="73" y="104"/>
                      <a:pt x="73" y="104"/>
                    </a:cubicBezTo>
                    <a:cubicBezTo>
                      <a:pt x="75" y="103"/>
                      <a:pt x="75" y="103"/>
                      <a:pt x="75" y="103"/>
                    </a:cubicBezTo>
                    <a:cubicBezTo>
                      <a:pt x="77" y="106"/>
                      <a:pt x="77" y="106"/>
                      <a:pt x="77" y="106"/>
                    </a:cubicBezTo>
                    <a:cubicBezTo>
                      <a:pt x="80" y="106"/>
                      <a:pt x="80" y="106"/>
                      <a:pt x="80" y="106"/>
                    </a:cubicBezTo>
                    <a:cubicBezTo>
                      <a:pt x="82" y="108"/>
                      <a:pt x="82" y="108"/>
                      <a:pt x="82" y="108"/>
                    </a:cubicBezTo>
                    <a:cubicBezTo>
                      <a:pt x="84" y="108"/>
                      <a:pt x="84" y="108"/>
                      <a:pt x="84" y="108"/>
                    </a:cubicBezTo>
                    <a:cubicBezTo>
                      <a:pt x="88" y="111"/>
                      <a:pt x="88" y="111"/>
                      <a:pt x="88" y="111"/>
                    </a:cubicBezTo>
                    <a:cubicBezTo>
                      <a:pt x="90" y="110"/>
                      <a:pt x="90" y="110"/>
                      <a:pt x="90" y="110"/>
                    </a:cubicBezTo>
                    <a:cubicBezTo>
                      <a:pt x="92" y="105"/>
                      <a:pt x="92" y="105"/>
                      <a:pt x="92" y="105"/>
                    </a:cubicBezTo>
                    <a:cubicBezTo>
                      <a:pt x="94" y="104"/>
                      <a:pt x="94" y="104"/>
                      <a:pt x="94" y="104"/>
                    </a:cubicBezTo>
                    <a:cubicBezTo>
                      <a:pt x="97" y="101"/>
                      <a:pt x="97" y="101"/>
                      <a:pt x="97" y="101"/>
                    </a:cubicBezTo>
                    <a:cubicBezTo>
                      <a:pt x="100" y="101"/>
                      <a:pt x="100" y="101"/>
                      <a:pt x="100" y="101"/>
                    </a:cubicBezTo>
                    <a:cubicBezTo>
                      <a:pt x="100" y="99"/>
                      <a:pt x="100" y="99"/>
                      <a:pt x="100" y="99"/>
                    </a:cubicBezTo>
                    <a:lnTo>
                      <a:pt x="98" y="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237">
                <a:extLst>
                  <a:ext uri="{FF2B5EF4-FFF2-40B4-BE49-F238E27FC236}">
                    <a16:creationId xmlns:a16="http://schemas.microsoft.com/office/drawing/2014/main" id="{631A8DA0-143D-40BA-96C5-B67EA4C376D4}"/>
                  </a:ext>
                </a:extLst>
              </p:cNvPr>
              <p:cNvSpPr>
                <a:spLocks noEditPoints="1"/>
              </p:cNvSpPr>
              <p:nvPr/>
            </p:nvSpPr>
            <p:spPr bwMode="auto">
              <a:xfrm>
                <a:off x="4134005" y="2639763"/>
                <a:ext cx="25401" cy="30160"/>
              </a:xfrm>
              <a:custGeom>
                <a:avLst/>
                <a:gdLst>
                  <a:gd name="T0" fmla="*/ 14 w 21"/>
                  <a:gd name="T1" fmla="*/ 18 h 24"/>
                  <a:gd name="T2" fmla="*/ 13 w 21"/>
                  <a:gd name="T3" fmla="*/ 21 h 24"/>
                  <a:gd name="T4" fmla="*/ 15 w 21"/>
                  <a:gd name="T5" fmla="*/ 19 h 24"/>
                  <a:gd name="T6" fmla="*/ 19 w 21"/>
                  <a:gd name="T7" fmla="*/ 13 h 24"/>
                  <a:gd name="T8" fmla="*/ 20 w 21"/>
                  <a:gd name="T9" fmla="*/ 12 h 24"/>
                  <a:gd name="T10" fmla="*/ 21 w 21"/>
                  <a:gd name="T11" fmla="*/ 7 h 24"/>
                  <a:gd name="T12" fmla="*/ 20 w 21"/>
                  <a:gd name="T13" fmla="*/ 5 h 24"/>
                  <a:gd name="T14" fmla="*/ 19 w 21"/>
                  <a:gd name="T15" fmla="*/ 5 h 24"/>
                  <a:gd name="T16" fmla="*/ 19 w 21"/>
                  <a:gd name="T17" fmla="*/ 2 h 24"/>
                  <a:gd name="T18" fmla="*/ 16 w 21"/>
                  <a:gd name="T19" fmla="*/ 0 h 24"/>
                  <a:gd name="T20" fmla="*/ 15 w 21"/>
                  <a:gd name="T21" fmla="*/ 2 h 24"/>
                  <a:gd name="T22" fmla="*/ 13 w 21"/>
                  <a:gd name="T23" fmla="*/ 8 h 24"/>
                  <a:gd name="T24" fmla="*/ 11 w 21"/>
                  <a:gd name="T25" fmla="*/ 12 h 24"/>
                  <a:gd name="T26" fmla="*/ 8 w 21"/>
                  <a:gd name="T27" fmla="*/ 14 h 24"/>
                  <a:gd name="T28" fmla="*/ 8 w 21"/>
                  <a:gd name="T29" fmla="*/ 11 h 24"/>
                  <a:gd name="T30" fmla="*/ 11 w 21"/>
                  <a:gd name="T31" fmla="*/ 8 h 24"/>
                  <a:gd name="T32" fmla="*/ 12 w 21"/>
                  <a:gd name="T33" fmla="*/ 4 h 24"/>
                  <a:gd name="T34" fmla="*/ 12 w 21"/>
                  <a:gd name="T35" fmla="*/ 3 h 24"/>
                  <a:gd name="T36" fmla="*/ 9 w 21"/>
                  <a:gd name="T37" fmla="*/ 5 h 24"/>
                  <a:gd name="T38" fmla="*/ 7 w 21"/>
                  <a:gd name="T39" fmla="*/ 10 h 24"/>
                  <a:gd name="T40" fmla="*/ 3 w 21"/>
                  <a:gd name="T41" fmla="*/ 15 h 24"/>
                  <a:gd name="T42" fmla="*/ 3 w 21"/>
                  <a:gd name="T43" fmla="*/ 17 h 24"/>
                  <a:gd name="T44" fmla="*/ 0 w 21"/>
                  <a:gd name="T45" fmla="*/ 21 h 24"/>
                  <a:gd name="T46" fmla="*/ 1 w 21"/>
                  <a:gd name="T47" fmla="*/ 24 h 24"/>
                  <a:gd name="T48" fmla="*/ 2 w 21"/>
                  <a:gd name="T49" fmla="*/ 23 h 24"/>
                  <a:gd name="T50" fmla="*/ 6 w 21"/>
                  <a:gd name="T51" fmla="*/ 17 h 24"/>
                  <a:gd name="T52" fmla="*/ 8 w 21"/>
                  <a:gd name="T53" fmla="*/ 17 h 24"/>
                  <a:gd name="T54" fmla="*/ 7 w 21"/>
                  <a:gd name="T55" fmla="*/ 20 h 24"/>
                  <a:gd name="T56" fmla="*/ 4 w 21"/>
                  <a:gd name="T57" fmla="*/ 24 h 24"/>
                  <a:gd name="T58" fmla="*/ 6 w 21"/>
                  <a:gd name="T59" fmla="*/ 24 h 24"/>
                  <a:gd name="T60" fmla="*/ 8 w 21"/>
                  <a:gd name="T61" fmla="*/ 23 h 24"/>
                  <a:gd name="T62" fmla="*/ 10 w 21"/>
                  <a:gd name="T63" fmla="*/ 23 h 24"/>
                  <a:gd name="T64" fmla="*/ 13 w 21"/>
                  <a:gd name="T65" fmla="*/ 19 h 24"/>
                  <a:gd name="T66" fmla="*/ 17 w 21"/>
                  <a:gd name="T67" fmla="*/ 12 h 24"/>
                  <a:gd name="T68" fmla="*/ 18 w 21"/>
                  <a:gd name="T69" fmla="*/ 9 h 24"/>
                  <a:gd name="T70" fmla="*/ 19 w 21"/>
                  <a:gd name="T71" fmla="*/ 9 h 24"/>
                  <a:gd name="T72" fmla="*/ 19 w 21"/>
                  <a:gd name="T73" fmla="*/ 11 h 24"/>
                  <a:gd name="T74" fmla="*/ 14 w 21"/>
                  <a:gd name="T75" fmla="*/ 18 h 24"/>
                  <a:gd name="T76" fmla="*/ 13 w 21"/>
                  <a:gd name="T77" fmla="*/ 15 h 24"/>
                  <a:gd name="T78" fmla="*/ 10 w 21"/>
                  <a:gd name="T79" fmla="*/ 18 h 24"/>
                  <a:gd name="T80" fmla="*/ 9 w 21"/>
                  <a:gd name="T81" fmla="*/ 19 h 24"/>
                  <a:gd name="T82" fmla="*/ 10 w 21"/>
                  <a:gd name="T83" fmla="*/ 16 h 24"/>
                  <a:gd name="T84" fmla="*/ 15 w 21"/>
                  <a:gd name="T85" fmla="*/ 10 h 24"/>
                  <a:gd name="T86" fmla="*/ 13 w 21"/>
                  <a:gd name="T8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4">
                    <a:moveTo>
                      <a:pt x="14" y="18"/>
                    </a:moveTo>
                    <a:cubicBezTo>
                      <a:pt x="13" y="21"/>
                      <a:pt x="13" y="21"/>
                      <a:pt x="13" y="21"/>
                    </a:cubicBezTo>
                    <a:cubicBezTo>
                      <a:pt x="15" y="19"/>
                      <a:pt x="15" y="19"/>
                      <a:pt x="15" y="19"/>
                    </a:cubicBezTo>
                    <a:cubicBezTo>
                      <a:pt x="19" y="13"/>
                      <a:pt x="19" y="13"/>
                      <a:pt x="19" y="13"/>
                    </a:cubicBezTo>
                    <a:cubicBezTo>
                      <a:pt x="20" y="12"/>
                      <a:pt x="20" y="12"/>
                      <a:pt x="20" y="12"/>
                    </a:cubicBezTo>
                    <a:cubicBezTo>
                      <a:pt x="21" y="7"/>
                      <a:pt x="21" y="7"/>
                      <a:pt x="21" y="7"/>
                    </a:cubicBezTo>
                    <a:cubicBezTo>
                      <a:pt x="20" y="5"/>
                      <a:pt x="20" y="5"/>
                      <a:pt x="20" y="5"/>
                    </a:cubicBezTo>
                    <a:cubicBezTo>
                      <a:pt x="19" y="5"/>
                      <a:pt x="19" y="5"/>
                      <a:pt x="19" y="5"/>
                    </a:cubicBezTo>
                    <a:cubicBezTo>
                      <a:pt x="19" y="2"/>
                      <a:pt x="19" y="2"/>
                      <a:pt x="19" y="2"/>
                    </a:cubicBezTo>
                    <a:cubicBezTo>
                      <a:pt x="16" y="0"/>
                      <a:pt x="16" y="0"/>
                      <a:pt x="16" y="0"/>
                    </a:cubicBezTo>
                    <a:cubicBezTo>
                      <a:pt x="15" y="2"/>
                      <a:pt x="15" y="2"/>
                      <a:pt x="15" y="2"/>
                    </a:cubicBezTo>
                    <a:cubicBezTo>
                      <a:pt x="13" y="8"/>
                      <a:pt x="13" y="8"/>
                      <a:pt x="13" y="8"/>
                    </a:cubicBezTo>
                    <a:cubicBezTo>
                      <a:pt x="11" y="12"/>
                      <a:pt x="11" y="12"/>
                      <a:pt x="11" y="12"/>
                    </a:cubicBezTo>
                    <a:cubicBezTo>
                      <a:pt x="8" y="14"/>
                      <a:pt x="8" y="14"/>
                      <a:pt x="8" y="14"/>
                    </a:cubicBezTo>
                    <a:cubicBezTo>
                      <a:pt x="8" y="11"/>
                      <a:pt x="8" y="11"/>
                      <a:pt x="8" y="11"/>
                    </a:cubicBezTo>
                    <a:cubicBezTo>
                      <a:pt x="11" y="8"/>
                      <a:pt x="11" y="8"/>
                      <a:pt x="11" y="8"/>
                    </a:cubicBezTo>
                    <a:cubicBezTo>
                      <a:pt x="12" y="4"/>
                      <a:pt x="12" y="4"/>
                      <a:pt x="12" y="4"/>
                    </a:cubicBezTo>
                    <a:cubicBezTo>
                      <a:pt x="12" y="3"/>
                      <a:pt x="12" y="3"/>
                      <a:pt x="12" y="3"/>
                    </a:cubicBezTo>
                    <a:cubicBezTo>
                      <a:pt x="9" y="5"/>
                      <a:pt x="9" y="5"/>
                      <a:pt x="9" y="5"/>
                    </a:cubicBezTo>
                    <a:cubicBezTo>
                      <a:pt x="7" y="10"/>
                      <a:pt x="7" y="10"/>
                      <a:pt x="7" y="10"/>
                    </a:cubicBezTo>
                    <a:cubicBezTo>
                      <a:pt x="3" y="15"/>
                      <a:pt x="3" y="15"/>
                      <a:pt x="3" y="15"/>
                    </a:cubicBezTo>
                    <a:cubicBezTo>
                      <a:pt x="3" y="17"/>
                      <a:pt x="3" y="17"/>
                      <a:pt x="3" y="17"/>
                    </a:cubicBezTo>
                    <a:cubicBezTo>
                      <a:pt x="0" y="21"/>
                      <a:pt x="0" y="21"/>
                      <a:pt x="0" y="21"/>
                    </a:cubicBezTo>
                    <a:cubicBezTo>
                      <a:pt x="1" y="24"/>
                      <a:pt x="1" y="24"/>
                      <a:pt x="1" y="24"/>
                    </a:cubicBezTo>
                    <a:cubicBezTo>
                      <a:pt x="2" y="23"/>
                      <a:pt x="2" y="23"/>
                      <a:pt x="2" y="23"/>
                    </a:cubicBezTo>
                    <a:cubicBezTo>
                      <a:pt x="6" y="17"/>
                      <a:pt x="6" y="17"/>
                      <a:pt x="6" y="17"/>
                    </a:cubicBezTo>
                    <a:cubicBezTo>
                      <a:pt x="8" y="17"/>
                      <a:pt x="8" y="17"/>
                      <a:pt x="8" y="17"/>
                    </a:cubicBezTo>
                    <a:cubicBezTo>
                      <a:pt x="7" y="20"/>
                      <a:pt x="7" y="20"/>
                      <a:pt x="7" y="20"/>
                    </a:cubicBezTo>
                    <a:cubicBezTo>
                      <a:pt x="4" y="24"/>
                      <a:pt x="4" y="24"/>
                      <a:pt x="4" y="24"/>
                    </a:cubicBezTo>
                    <a:cubicBezTo>
                      <a:pt x="6" y="24"/>
                      <a:pt x="6" y="24"/>
                      <a:pt x="6" y="24"/>
                    </a:cubicBezTo>
                    <a:cubicBezTo>
                      <a:pt x="8" y="23"/>
                      <a:pt x="8" y="23"/>
                      <a:pt x="8" y="23"/>
                    </a:cubicBezTo>
                    <a:cubicBezTo>
                      <a:pt x="10" y="23"/>
                      <a:pt x="10" y="23"/>
                      <a:pt x="10" y="23"/>
                    </a:cubicBezTo>
                    <a:cubicBezTo>
                      <a:pt x="10" y="23"/>
                      <a:pt x="13" y="18"/>
                      <a:pt x="13" y="19"/>
                    </a:cubicBezTo>
                    <a:cubicBezTo>
                      <a:pt x="17" y="12"/>
                      <a:pt x="17" y="12"/>
                      <a:pt x="17" y="12"/>
                    </a:cubicBezTo>
                    <a:cubicBezTo>
                      <a:pt x="18" y="9"/>
                      <a:pt x="18" y="9"/>
                      <a:pt x="18" y="9"/>
                    </a:cubicBezTo>
                    <a:cubicBezTo>
                      <a:pt x="19" y="9"/>
                      <a:pt x="19" y="9"/>
                      <a:pt x="19" y="9"/>
                    </a:cubicBezTo>
                    <a:cubicBezTo>
                      <a:pt x="19" y="11"/>
                      <a:pt x="19" y="11"/>
                      <a:pt x="19" y="11"/>
                    </a:cubicBezTo>
                    <a:lnTo>
                      <a:pt x="14" y="18"/>
                    </a:lnTo>
                    <a:close/>
                    <a:moveTo>
                      <a:pt x="13" y="15"/>
                    </a:moveTo>
                    <a:cubicBezTo>
                      <a:pt x="10" y="18"/>
                      <a:pt x="10" y="18"/>
                      <a:pt x="10" y="18"/>
                    </a:cubicBezTo>
                    <a:cubicBezTo>
                      <a:pt x="9" y="19"/>
                      <a:pt x="9" y="19"/>
                      <a:pt x="9" y="19"/>
                    </a:cubicBezTo>
                    <a:cubicBezTo>
                      <a:pt x="10" y="16"/>
                      <a:pt x="10" y="16"/>
                      <a:pt x="10" y="16"/>
                    </a:cubicBezTo>
                    <a:cubicBezTo>
                      <a:pt x="15" y="10"/>
                      <a:pt x="15" y="10"/>
                      <a:pt x="15" y="10"/>
                    </a:cubicBezTo>
                    <a:lnTo>
                      <a:pt x="13"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238">
                <a:extLst>
                  <a:ext uri="{FF2B5EF4-FFF2-40B4-BE49-F238E27FC236}">
                    <a16:creationId xmlns:a16="http://schemas.microsoft.com/office/drawing/2014/main" id="{6582D434-3725-4A01-8CDF-549FCCC74448}"/>
                  </a:ext>
                </a:extLst>
              </p:cNvPr>
              <p:cNvSpPr>
                <a:spLocks/>
              </p:cNvSpPr>
              <p:nvPr/>
            </p:nvSpPr>
            <p:spPr bwMode="auto">
              <a:xfrm>
                <a:off x="3926034" y="3915993"/>
                <a:ext cx="6350" cy="3175"/>
              </a:xfrm>
              <a:custGeom>
                <a:avLst/>
                <a:gdLst>
                  <a:gd name="T0" fmla="*/ 3 w 4"/>
                  <a:gd name="T1" fmla="*/ 2 h 2"/>
                  <a:gd name="T2" fmla="*/ 4 w 4"/>
                  <a:gd name="T3" fmla="*/ 0 h 2"/>
                  <a:gd name="T4" fmla="*/ 1 w 4"/>
                  <a:gd name="T5" fmla="*/ 0 h 2"/>
                  <a:gd name="T6" fmla="*/ 0 w 4"/>
                  <a:gd name="T7" fmla="*/ 2 h 2"/>
                  <a:gd name="T8" fmla="*/ 3 w 4"/>
                  <a:gd name="T9" fmla="*/ 2 h 2"/>
                </a:gdLst>
                <a:ahLst/>
                <a:cxnLst>
                  <a:cxn ang="0">
                    <a:pos x="T0" y="T1"/>
                  </a:cxn>
                  <a:cxn ang="0">
                    <a:pos x="T2" y="T3"/>
                  </a:cxn>
                  <a:cxn ang="0">
                    <a:pos x="T4" y="T5"/>
                  </a:cxn>
                  <a:cxn ang="0">
                    <a:pos x="T6" y="T7"/>
                  </a:cxn>
                  <a:cxn ang="0">
                    <a:pos x="T8" y="T9"/>
                  </a:cxn>
                </a:cxnLst>
                <a:rect l="0" t="0" r="r" b="b"/>
                <a:pathLst>
                  <a:path w="4" h="2">
                    <a:moveTo>
                      <a:pt x="3" y="2"/>
                    </a:moveTo>
                    <a:lnTo>
                      <a:pt x="4" y="0"/>
                    </a:lnTo>
                    <a:lnTo>
                      <a:pt x="1" y="0"/>
                    </a:lnTo>
                    <a:lnTo>
                      <a:pt x="0"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239">
                <a:extLst>
                  <a:ext uri="{FF2B5EF4-FFF2-40B4-BE49-F238E27FC236}">
                    <a16:creationId xmlns:a16="http://schemas.microsoft.com/office/drawing/2014/main" id="{3CDA9208-E878-4493-9E2E-2EF7EF35A00B}"/>
                  </a:ext>
                </a:extLst>
              </p:cNvPr>
              <p:cNvSpPr>
                <a:spLocks/>
              </p:cNvSpPr>
              <p:nvPr/>
            </p:nvSpPr>
            <p:spPr bwMode="auto">
              <a:xfrm>
                <a:off x="3994300" y="3939803"/>
                <a:ext cx="50801" cy="23810"/>
              </a:xfrm>
              <a:custGeom>
                <a:avLst/>
                <a:gdLst>
                  <a:gd name="T0" fmla="*/ 25 w 32"/>
                  <a:gd name="T1" fmla="*/ 6 h 15"/>
                  <a:gd name="T2" fmla="*/ 23 w 32"/>
                  <a:gd name="T3" fmla="*/ 1 h 15"/>
                  <a:gd name="T4" fmla="*/ 12 w 32"/>
                  <a:gd name="T5" fmla="*/ 0 h 15"/>
                  <a:gd name="T6" fmla="*/ 7 w 32"/>
                  <a:gd name="T7" fmla="*/ 1 h 15"/>
                  <a:gd name="T8" fmla="*/ 4 w 32"/>
                  <a:gd name="T9" fmla="*/ 1 h 15"/>
                  <a:gd name="T10" fmla="*/ 1 w 32"/>
                  <a:gd name="T11" fmla="*/ 1 h 15"/>
                  <a:gd name="T12" fmla="*/ 0 w 32"/>
                  <a:gd name="T13" fmla="*/ 5 h 15"/>
                  <a:gd name="T14" fmla="*/ 2 w 32"/>
                  <a:gd name="T15" fmla="*/ 7 h 15"/>
                  <a:gd name="T16" fmla="*/ 5 w 32"/>
                  <a:gd name="T17" fmla="*/ 6 h 15"/>
                  <a:gd name="T18" fmla="*/ 6 w 32"/>
                  <a:gd name="T19" fmla="*/ 7 h 15"/>
                  <a:gd name="T20" fmla="*/ 8 w 32"/>
                  <a:gd name="T21" fmla="*/ 11 h 15"/>
                  <a:gd name="T22" fmla="*/ 9 w 32"/>
                  <a:gd name="T23" fmla="*/ 13 h 15"/>
                  <a:gd name="T24" fmla="*/ 13 w 32"/>
                  <a:gd name="T25" fmla="*/ 13 h 15"/>
                  <a:gd name="T26" fmla="*/ 15 w 32"/>
                  <a:gd name="T27" fmla="*/ 15 h 15"/>
                  <a:gd name="T28" fmla="*/ 19 w 32"/>
                  <a:gd name="T29" fmla="*/ 15 h 15"/>
                  <a:gd name="T30" fmla="*/ 19 w 32"/>
                  <a:gd name="T31" fmla="*/ 11 h 15"/>
                  <a:gd name="T32" fmla="*/ 21 w 32"/>
                  <a:gd name="T33" fmla="*/ 11 h 15"/>
                  <a:gd name="T34" fmla="*/ 22 w 32"/>
                  <a:gd name="T35" fmla="*/ 14 h 15"/>
                  <a:gd name="T36" fmla="*/ 23 w 32"/>
                  <a:gd name="T37" fmla="*/ 13 h 15"/>
                  <a:gd name="T38" fmla="*/ 25 w 32"/>
                  <a:gd name="T39" fmla="*/ 10 h 15"/>
                  <a:gd name="T40" fmla="*/ 26 w 32"/>
                  <a:gd name="T41" fmla="*/ 11 h 15"/>
                  <a:gd name="T42" fmla="*/ 31 w 32"/>
                  <a:gd name="T43" fmla="*/ 11 h 15"/>
                  <a:gd name="T44" fmla="*/ 32 w 32"/>
                  <a:gd name="T45" fmla="*/ 10 h 15"/>
                  <a:gd name="T46" fmla="*/ 29 w 32"/>
                  <a:gd name="T47" fmla="*/ 7 h 15"/>
                  <a:gd name="T48" fmla="*/ 25 w 32"/>
                  <a:gd name="T4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5">
                    <a:moveTo>
                      <a:pt x="25" y="6"/>
                    </a:moveTo>
                    <a:lnTo>
                      <a:pt x="23" y="1"/>
                    </a:lnTo>
                    <a:lnTo>
                      <a:pt x="12" y="0"/>
                    </a:lnTo>
                    <a:lnTo>
                      <a:pt x="7" y="1"/>
                    </a:lnTo>
                    <a:lnTo>
                      <a:pt x="4" y="1"/>
                    </a:lnTo>
                    <a:lnTo>
                      <a:pt x="1" y="1"/>
                    </a:lnTo>
                    <a:lnTo>
                      <a:pt x="0" y="5"/>
                    </a:lnTo>
                    <a:lnTo>
                      <a:pt x="2" y="7"/>
                    </a:lnTo>
                    <a:lnTo>
                      <a:pt x="5" y="6"/>
                    </a:lnTo>
                    <a:lnTo>
                      <a:pt x="6" y="7"/>
                    </a:lnTo>
                    <a:lnTo>
                      <a:pt x="8" y="11"/>
                    </a:lnTo>
                    <a:lnTo>
                      <a:pt x="9" y="13"/>
                    </a:lnTo>
                    <a:lnTo>
                      <a:pt x="13" y="13"/>
                    </a:lnTo>
                    <a:lnTo>
                      <a:pt x="15" y="15"/>
                    </a:lnTo>
                    <a:lnTo>
                      <a:pt x="19" y="15"/>
                    </a:lnTo>
                    <a:lnTo>
                      <a:pt x="19" y="11"/>
                    </a:lnTo>
                    <a:lnTo>
                      <a:pt x="21" y="11"/>
                    </a:lnTo>
                    <a:lnTo>
                      <a:pt x="22" y="14"/>
                    </a:lnTo>
                    <a:lnTo>
                      <a:pt x="23" y="13"/>
                    </a:lnTo>
                    <a:lnTo>
                      <a:pt x="25" y="10"/>
                    </a:lnTo>
                    <a:lnTo>
                      <a:pt x="26" y="11"/>
                    </a:lnTo>
                    <a:lnTo>
                      <a:pt x="31" y="11"/>
                    </a:lnTo>
                    <a:lnTo>
                      <a:pt x="32" y="10"/>
                    </a:lnTo>
                    <a:lnTo>
                      <a:pt x="29" y="7"/>
                    </a:lnTo>
                    <a:lnTo>
                      <a:pt x="2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240">
                <a:extLst>
                  <a:ext uri="{FF2B5EF4-FFF2-40B4-BE49-F238E27FC236}">
                    <a16:creationId xmlns:a16="http://schemas.microsoft.com/office/drawing/2014/main" id="{A39122E2-DF76-4BB5-9B87-02C0A29AB391}"/>
                  </a:ext>
                </a:extLst>
              </p:cNvPr>
              <p:cNvSpPr>
                <a:spLocks/>
              </p:cNvSpPr>
              <p:nvPr/>
            </p:nvSpPr>
            <p:spPr bwMode="auto">
              <a:xfrm>
                <a:off x="4110191" y="3925517"/>
                <a:ext cx="9525" cy="7937"/>
              </a:xfrm>
              <a:custGeom>
                <a:avLst/>
                <a:gdLst>
                  <a:gd name="T0" fmla="*/ 6 w 6"/>
                  <a:gd name="T1" fmla="*/ 5 h 5"/>
                  <a:gd name="T2" fmla="*/ 5 w 6"/>
                  <a:gd name="T3" fmla="*/ 3 h 5"/>
                  <a:gd name="T4" fmla="*/ 2 w 6"/>
                  <a:gd name="T5" fmla="*/ 0 h 5"/>
                  <a:gd name="T6" fmla="*/ 0 w 6"/>
                  <a:gd name="T7" fmla="*/ 1 h 5"/>
                  <a:gd name="T8" fmla="*/ 1 w 6"/>
                  <a:gd name="T9" fmla="*/ 3 h 5"/>
                  <a:gd name="T10" fmla="*/ 6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6" y="5"/>
                    </a:moveTo>
                    <a:lnTo>
                      <a:pt x="5" y="3"/>
                    </a:lnTo>
                    <a:lnTo>
                      <a:pt x="2" y="0"/>
                    </a:lnTo>
                    <a:lnTo>
                      <a:pt x="0" y="1"/>
                    </a:lnTo>
                    <a:lnTo>
                      <a:pt x="1" y="3"/>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241">
                <a:extLst>
                  <a:ext uri="{FF2B5EF4-FFF2-40B4-BE49-F238E27FC236}">
                    <a16:creationId xmlns:a16="http://schemas.microsoft.com/office/drawing/2014/main" id="{DC17DB53-AF95-4107-85E5-C725C5E5318E}"/>
                  </a:ext>
                </a:extLst>
              </p:cNvPr>
              <p:cNvSpPr>
                <a:spLocks/>
              </p:cNvSpPr>
              <p:nvPr/>
            </p:nvSpPr>
            <p:spPr bwMode="auto">
              <a:xfrm>
                <a:off x="4083203" y="3900120"/>
                <a:ext cx="61915" cy="53969"/>
              </a:xfrm>
              <a:custGeom>
                <a:avLst/>
                <a:gdLst>
                  <a:gd name="T0" fmla="*/ 47 w 51"/>
                  <a:gd name="T1" fmla="*/ 34 h 44"/>
                  <a:gd name="T2" fmla="*/ 47 w 51"/>
                  <a:gd name="T3" fmla="*/ 31 h 44"/>
                  <a:gd name="T4" fmla="*/ 48 w 51"/>
                  <a:gd name="T5" fmla="*/ 27 h 44"/>
                  <a:gd name="T6" fmla="*/ 46 w 51"/>
                  <a:gd name="T7" fmla="*/ 23 h 44"/>
                  <a:gd name="T8" fmla="*/ 46 w 51"/>
                  <a:gd name="T9" fmla="*/ 21 h 44"/>
                  <a:gd name="T10" fmla="*/ 49 w 51"/>
                  <a:gd name="T11" fmla="*/ 19 h 44"/>
                  <a:gd name="T12" fmla="*/ 50 w 51"/>
                  <a:gd name="T13" fmla="*/ 15 h 44"/>
                  <a:gd name="T14" fmla="*/ 49 w 51"/>
                  <a:gd name="T15" fmla="*/ 11 h 44"/>
                  <a:gd name="T16" fmla="*/ 51 w 51"/>
                  <a:gd name="T17" fmla="*/ 7 h 44"/>
                  <a:gd name="T18" fmla="*/ 50 w 51"/>
                  <a:gd name="T19" fmla="*/ 5 h 44"/>
                  <a:gd name="T20" fmla="*/ 50 w 51"/>
                  <a:gd name="T21" fmla="*/ 5 h 44"/>
                  <a:gd name="T22" fmla="*/ 47 w 51"/>
                  <a:gd name="T23" fmla="*/ 4 h 44"/>
                  <a:gd name="T24" fmla="*/ 44 w 51"/>
                  <a:gd name="T25" fmla="*/ 5 h 44"/>
                  <a:gd name="T26" fmla="*/ 41 w 51"/>
                  <a:gd name="T27" fmla="*/ 1 h 44"/>
                  <a:gd name="T28" fmla="*/ 33 w 51"/>
                  <a:gd name="T29" fmla="*/ 0 h 44"/>
                  <a:gd name="T30" fmla="*/ 31 w 51"/>
                  <a:gd name="T31" fmla="*/ 1 h 44"/>
                  <a:gd name="T32" fmla="*/ 28 w 51"/>
                  <a:gd name="T33" fmla="*/ 0 h 44"/>
                  <a:gd name="T34" fmla="*/ 21 w 51"/>
                  <a:gd name="T35" fmla="*/ 0 h 44"/>
                  <a:gd name="T36" fmla="*/ 20 w 51"/>
                  <a:gd name="T37" fmla="*/ 3 h 44"/>
                  <a:gd name="T38" fmla="*/ 23 w 51"/>
                  <a:gd name="T39" fmla="*/ 5 h 44"/>
                  <a:gd name="T40" fmla="*/ 33 w 51"/>
                  <a:gd name="T41" fmla="*/ 9 h 44"/>
                  <a:gd name="T42" fmla="*/ 32 w 51"/>
                  <a:gd name="T43" fmla="*/ 11 h 44"/>
                  <a:gd name="T44" fmla="*/ 33 w 51"/>
                  <a:gd name="T45" fmla="*/ 15 h 44"/>
                  <a:gd name="T46" fmla="*/ 32 w 51"/>
                  <a:gd name="T47" fmla="*/ 20 h 44"/>
                  <a:gd name="T48" fmla="*/ 34 w 51"/>
                  <a:gd name="T49" fmla="*/ 24 h 44"/>
                  <a:gd name="T50" fmla="*/ 37 w 51"/>
                  <a:gd name="T51" fmla="*/ 25 h 44"/>
                  <a:gd name="T52" fmla="*/ 41 w 51"/>
                  <a:gd name="T53" fmla="*/ 29 h 44"/>
                  <a:gd name="T54" fmla="*/ 40 w 51"/>
                  <a:gd name="T55" fmla="*/ 32 h 44"/>
                  <a:gd name="T56" fmla="*/ 33 w 51"/>
                  <a:gd name="T57" fmla="*/ 32 h 44"/>
                  <a:gd name="T58" fmla="*/ 31 w 51"/>
                  <a:gd name="T59" fmla="*/ 33 h 44"/>
                  <a:gd name="T60" fmla="*/ 28 w 51"/>
                  <a:gd name="T61" fmla="*/ 32 h 44"/>
                  <a:gd name="T62" fmla="*/ 24 w 51"/>
                  <a:gd name="T63" fmla="*/ 32 h 44"/>
                  <a:gd name="T64" fmla="*/ 20 w 51"/>
                  <a:gd name="T65" fmla="*/ 30 h 44"/>
                  <a:gd name="T66" fmla="*/ 15 w 51"/>
                  <a:gd name="T67" fmla="*/ 33 h 44"/>
                  <a:gd name="T68" fmla="*/ 15 w 51"/>
                  <a:gd name="T69" fmla="*/ 30 h 44"/>
                  <a:gd name="T70" fmla="*/ 14 w 51"/>
                  <a:gd name="T71" fmla="*/ 30 h 44"/>
                  <a:gd name="T72" fmla="*/ 8 w 51"/>
                  <a:gd name="T73" fmla="*/ 31 h 44"/>
                  <a:gd name="T74" fmla="*/ 5 w 51"/>
                  <a:gd name="T75" fmla="*/ 28 h 44"/>
                  <a:gd name="T76" fmla="*/ 1 w 51"/>
                  <a:gd name="T77" fmla="*/ 30 h 44"/>
                  <a:gd name="T78" fmla="*/ 0 w 51"/>
                  <a:gd name="T79" fmla="*/ 33 h 44"/>
                  <a:gd name="T80" fmla="*/ 1 w 51"/>
                  <a:gd name="T81" fmla="*/ 37 h 44"/>
                  <a:gd name="T82" fmla="*/ 5 w 51"/>
                  <a:gd name="T83" fmla="*/ 37 h 44"/>
                  <a:gd name="T84" fmla="*/ 10 w 51"/>
                  <a:gd name="T85" fmla="*/ 43 h 44"/>
                  <a:gd name="T86" fmla="*/ 12 w 51"/>
                  <a:gd name="T87" fmla="*/ 44 h 44"/>
                  <a:gd name="T88" fmla="*/ 12 w 51"/>
                  <a:gd name="T89" fmla="*/ 40 h 44"/>
                  <a:gd name="T90" fmla="*/ 14 w 51"/>
                  <a:gd name="T91" fmla="*/ 38 h 44"/>
                  <a:gd name="T92" fmla="*/ 22 w 51"/>
                  <a:gd name="T93" fmla="*/ 38 h 44"/>
                  <a:gd name="T94" fmla="*/ 26 w 51"/>
                  <a:gd name="T95" fmla="*/ 41 h 44"/>
                  <a:gd name="T96" fmla="*/ 36 w 51"/>
                  <a:gd name="T97" fmla="*/ 41 h 44"/>
                  <a:gd name="T98" fmla="*/ 37 w 51"/>
                  <a:gd name="T99" fmla="*/ 40 h 44"/>
                  <a:gd name="T100" fmla="*/ 40 w 51"/>
                  <a:gd name="T101" fmla="*/ 41 h 44"/>
                  <a:gd name="T102" fmla="*/ 43 w 51"/>
                  <a:gd name="T103" fmla="*/ 42 h 44"/>
                  <a:gd name="T104" fmla="*/ 43 w 51"/>
                  <a:gd name="T105" fmla="*/ 39 h 44"/>
                  <a:gd name="T106" fmla="*/ 47 w 51"/>
                  <a:gd name="T10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47" y="34"/>
                    </a:moveTo>
                    <a:cubicBezTo>
                      <a:pt x="47" y="31"/>
                      <a:pt x="47" y="31"/>
                      <a:pt x="47" y="31"/>
                    </a:cubicBezTo>
                    <a:cubicBezTo>
                      <a:pt x="48" y="27"/>
                      <a:pt x="48" y="27"/>
                      <a:pt x="48" y="27"/>
                    </a:cubicBezTo>
                    <a:cubicBezTo>
                      <a:pt x="46" y="23"/>
                      <a:pt x="46" y="23"/>
                      <a:pt x="46" y="23"/>
                    </a:cubicBezTo>
                    <a:cubicBezTo>
                      <a:pt x="46" y="21"/>
                      <a:pt x="46" y="21"/>
                      <a:pt x="46" y="21"/>
                    </a:cubicBezTo>
                    <a:cubicBezTo>
                      <a:pt x="49" y="19"/>
                      <a:pt x="49" y="19"/>
                      <a:pt x="49" y="19"/>
                    </a:cubicBezTo>
                    <a:cubicBezTo>
                      <a:pt x="50" y="15"/>
                      <a:pt x="50" y="15"/>
                      <a:pt x="50" y="15"/>
                    </a:cubicBezTo>
                    <a:cubicBezTo>
                      <a:pt x="49" y="11"/>
                      <a:pt x="49" y="11"/>
                      <a:pt x="49" y="11"/>
                    </a:cubicBezTo>
                    <a:cubicBezTo>
                      <a:pt x="51" y="7"/>
                      <a:pt x="51" y="7"/>
                      <a:pt x="51" y="7"/>
                    </a:cubicBezTo>
                    <a:cubicBezTo>
                      <a:pt x="50" y="5"/>
                      <a:pt x="50" y="5"/>
                      <a:pt x="50" y="5"/>
                    </a:cubicBezTo>
                    <a:cubicBezTo>
                      <a:pt x="50" y="5"/>
                      <a:pt x="50" y="5"/>
                      <a:pt x="50" y="5"/>
                    </a:cubicBezTo>
                    <a:cubicBezTo>
                      <a:pt x="47" y="4"/>
                      <a:pt x="47" y="4"/>
                      <a:pt x="47" y="4"/>
                    </a:cubicBezTo>
                    <a:cubicBezTo>
                      <a:pt x="44" y="5"/>
                      <a:pt x="44" y="5"/>
                      <a:pt x="44" y="5"/>
                    </a:cubicBezTo>
                    <a:cubicBezTo>
                      <a:pt x="41" y="1"/>
                      <a:pt x="41" y="1"/>
                      <a:pt x="41" y="1"/>
                    </a:cubicBezTo>
                    <a:cubicBezTo>
                      <a:pt x="33" y="0"/>
                      <a:pt x="33" y="0"/>
                      <a:pt x="33" y="0"/>
                    </a:cubicBezTo>
                    <a:cubicBezTo>
                      <a:pt x="31" y="1"/>
                      <a:pt x="31" y="1"/>
                      <a:pt x="31" y="1"/>
                    </a:cubicBezTo>
                    <a:cubicBezTo>
                      <a:pt x="28" y="0"/>
                      <a:pt x="28" y="0"/>
                      <a:pt x="28" y="0"/>
                    </a:cubicBezTo>
                    <a:cubicBezTo>
                      <a:pt x="21" y="0"/>
                      <a:pt x="21" y="0"/>
                      <a:pt x="21" y="0"/>
                    </a:cubicBezTo>
                    <a:cubicBezTo>
                      <a:pt x="20" y="3"/>
                      <a:pt x="20" y="3"/>
                      <a:pt x="20" y="3"/>
                    </a:cubicBezTo>
                    <a:cubicBezTo>
                      <a:pt x="20" y="3"/>
                      <a:pt x="23" y="5"/>
                      <a:pt x="23" y="5"/>
                    </a:cubicBezTo>
                    <a:cubicBezTo>
                      <a:pt x="33" y="9"/>
                      <a:pt x="33" y="9"/>
                      <a:pt x="33" y="9"/>
                    </a:cubicBezTo>
                    <a:cubicBezTo>
                      <a:pt x="32" y="11"/>
                      <a:pt x="32" y="11"/>
                      <a:pt x="32" y="11"/>
                    </a:cubicBezTo>
                    <a:cubicBezTo>
                      <a:pt x="33" y="15"/>
                      <a:pt x="33" y="15"/>
                      <a:pt x="33" y="15"/>
                    </a:cubicBezTo>
                    <a:cubicBezTo>
                      <a:pt x="32" y="20"/>
                      <a:pt x="32" y="20"/>
                      <a:pt x="32" y="20"/>
                    </a:cubicBezTo>
                    <a:cubicBezTo>
                      <a:pt x="34" y="24"/>
                      <a:pt x="34" y="24"/>
                      <a:pt x="34" y="24"/>
                    </a:cubicBezTo>
                    <a:cubicBezTo>
                      <a:pt x="37" y="25"/>
                      <a:pt x="37" y="25"/>
                      <a:pt x="37" y="25"/>
                    </a:cubicBezTo>
                    <a:cubicBezTo>
                      <a:pt x="41" y="29"/>
                      <a:pt x="41" y="29"/>
                      <a:pt x="41" y="29"/>
                    </a:cubicBezTo>
                    <a:cubicBezTo>
                      <a:pt x="40" y="32"/>
                      <a:pt x="40" y="32"/>
                      <a:pt x="40" y="32"/>
                    </a:cubicBezTo>
                    <a:cubicBezTo>
                      <a:pt x="33" y="32"/>
                      <a:pt x="33" y="32"/>
                      <a:pt x="33" y="32"/>
                    </a:cubicBezTo>
                    <a:cubicBezTo>
                      <a:pt x="31" y="33"/>
                      <a:pt x="31" y="33"/>
                      <a:pt x="31" y="33"/>
                    </a:cubicBezTo>
                    <a:cubicBezTo>
                      <a:pt x="28" y="32"/>
                      <a:pt x="28" y="32"/>
                      <a:pt x="28" y="32"/>
                    </a:cubicBezTo>
                    <a:cubicBezTo>
                      <a:pt x="24" y="32"/>
                      <a:pt x="24" y="32"/>
                      <a:pt x="24" y="32"/>
                    </a:cubicBezTo>
                    <a:cubicBezTo>
                      <a:pt x="20" y="30"/>
                      <a:pt x="20" y="30"/>
                      <a:pt x="20" y="30"/>
                    </a:cubicBezTo>
                    <a:cubicBezTo>
                      <a:pt x="15" y="33"/>
                      <a:pt x="15" y="33"/>
                      <a:pt x="15" y="33"/>
                    </a:cubicBezTo>
                    <a:cubicBezTo>
                      <a:pt x="15" y="30"/>
                      <a:pt x="15" y="30"/>
                      <a:pt x="15" y="30"/>
                    </a:cubicBezTo>
                    <a:cubicBezTo>
                      <a:pt x="14" y="30"/>
                      <a:pt x="14" y="30"/>
                      <a:pt x="14" y="30"/>
                    </a:cubicBezTo>
                    <a:cubicBezTo>
                      <a:pt x="8" y="31"/>
                      <a:pt x="8" y="31"/>
                      <a:pt x="8" y="31"/>
                    </a:cubicBezTo>
                    <a:cubicBezTo>
                      <a:pt x="5" y="28"/>
                      <a:pt x="5" y="28"/>
                      <a:pt x="5" y="28"/>
                    </a:cubicBezTo>
                    <a:cubicBezTo>
                      <a:pt x="1" y="30"/>
                      <a:pt x="1" y="30"/>
                      <a:pt x="1" y="30"/>
                    </a:cubicBezTo>
                    <a:cubicBezTo>
                      <a:pt x="0" y="33"/>
                      <a:pt x="0" y="33"/>
                      <a:pt x="0" y="33"/>
                    </a:cubicBezTo>
                    <a:cubicBezTo>
                      <a:pt x="1" y="37"/>
                      <a:pt x="1" y="37"/>
                      <a:pt x="1" y="37"/>
                    </a:cubicBezTo>
                    <a:cubicBezTo>
                      <a:pt x="5" y="37"/>
                      <a:pt x="5" y="37"/>
                      <a:pt x="5" y="37"/>
                    </a:cubicBezTo>
                    <a:cubicBezTo>
                      <a:pt x="10" y="43"/>
                      <a:pt x="10" y="43"/>
                      <a:pt x="10" y="43"/>
                    </a:cubicBezTo>
                    <a:cubicBezTo>
                      <a:pt x="12" y="44"/>
                      <a:pt x="12" y="44"/>
                      <a:pt x="12" y="44"/>
                    </a:cubicBezTo>
                    <a:cubicBezTo>
                      <a:pt x="12" y="40"/>
                      <a:pt x="12" y="40"/>
                      <a:pt x="12" y="40"/>
                    </a:cubicBezTo>
                    <a:cubicBezTo>
                      <a:pt x="14" y="38"/>
                      <a:pt x="14" y="38"/>
                      <a:pt x="14" y="38"/>
                    </a:cubicBezTo>
                    <a:cubicBezTo>
                      <a:pt x="22" y="38"/>
                      <a:pt x="22" y="38"/>
                      <a:pt x="22" y="38"/>
                    </a:cubicBezTo>
                    <a:cubicBezTo>
                      <a:pt x="26" y="41"/>
                      <a:pt x="26" y="41"/>
                      <a:pt x="26" y="41"/>
                    </a:cubicBezTo>
                    <a:cubicBezTo>
                      <a:pt x="36" y="41"/>
                      <a:pt x="36" y="41"/>
                      <a:pt x="36" y="41"/>
                    </a:cubicBezTo>
                    <a:cubicBezTo>
                      <a:pt x="37" y="40"/>
                      <a:pt x="37" y="40"/>
                      <a:pt x="37" y="40"/>
                    </a:cubicBezTo>
                    <a:cubicBezTo>
                      <a:pt x="40" y="41"/>
                      <a:pt x="40" y="41"/>
                      <a:pt x="40" y="41"/>
                    </a:cubicBezTo>
                    <a:cubicBezTo>
                      <a:pt x="43" y="42"/>
                      <a:pt x="43" y="42"/>
                      <a:pt x="43" y="42"/>
                    </a:cubicBezTo>
                    <a:cubicBezTo>
                      <a:pt x="43" y="39"/>
                      <a:pt x="43" y="39"/>
                      <a:pt x="43" y="39"/>
                    </a:cubicBezTo>
                    <a:lnTo>
                      <a:pt x="47"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242">
                <a:extLst>
                  <a:ext uri="{FF2B5EF4-FFF2-40B4-BE49-F238E27FC236}">
                    <a16:creationId xmlns:a16="http://schemas.microsoft.com/office/drawing/2014/main" id="{842487F3-AEE1-467F-87AD-BEE4380073BC}"/>
                  </a:ext>
                </a:extLst>
              </p:cNvPr>
              <p:cNvSpPr>
                <a:spLocks/>
              </p:cNvSpPr>
              <p:nvPr/>
            </p:nvSpPr>
            <p:spPr bwMode="auto">
              <a:xfrm>
                <a:off x="4118129" y="3892182"/>
                <a:ext cx="12701" cy="4762"/>
              </a:xfrm>
              <a:custGeom>
                <a:avLst/>
                <a:gdLst>
                  <a:gd name="T0" fmla="*/ 8 w 8"/>
                  <a:gd name="T1" fmla="*/ 3 h 3"/>
                  <a:gd name="T2" fmla="*/ 3 w 8"/>
                  <a:gd name="T3" fmla="*/ 0 h 3"/>
                  <a:gd name="T4" fmla="*/ 0 w 8"/>
                  <a:gd name="T5" fmla="*/ 1 h 3"/>
                  <a:gd name="T6" fmla="*/ 3 w 8"/>
                  <a:gd name="T7" fmla="*/ 3 h 3"/>
                  <a:gd name="T8" fmla="*/ 8 w 8"/>
                  <a:gd name="T9" fmla="*/ 3 h 3"/>
                </a:gdLst>
                <a:ahLst/>
                <a:cxnLst>
                  <a:cxn ang="0">
                    <a:pos x="T0" y="T1"/>
                  </a:cxn>
                  <a:cxn ang="0">
                    <a:pos x="T2" y="T3"/>
                  </a:cxn>
                  <a:cxn ang="0">
                    <a:pos x="T4" y="T5"/>
                  </a:cxn>
                  <a:cxn ang="0">
                    <a:pos x="T6" y="T7"/>
                  </a:cxn>
                  <a:cxn ang="0">
                    <a:pos x="T8" y="T9"/>
                  </a:cxn>
                </a:cxnLst>
                <a:rect l="0" t="0" r="r" b="b"/>
                <a:pathLst>
                  <a:path w="8" h="3">
                    <a:moveTo>
                      <a:pt x="8" y="3"/>
                    </a:moveTo>
                    <a:lnTo>
                      <a:pt x="3" y="0"/>
                    </a:lnTo>
                    <a:lnTo>
                      <a:pt x="0" y="1"/>
                    </a:lnTo>
                    <a:lnTo>
                      <a:pt x="3" y="3"/>
                    </a:lnTo>
                    <a:lnTo>
                      <a:pt x="8"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243">
                <a:extLst>
                  <a:ext uri="{FF2B5EF4-FFF2-40B4-BE49-F238E27FC236}">
                    <a16:creationId xmlns:a16="http://schemas.microsoft.com/office/drawing/2014/main" id="{4E36C9A4-5C83-438F-9A3E-2DC4C805E967}"/>
                  </a:ext>
                </a:extLst>
              </p:cNvPr>
              <p:cNvSpPr>
                <a:spLocks/>
              </p:cNvSpPr>
              <p:nvPr/>
            </p:nvSpPr>
            <p:spPr bwMode="auto">
              <a:xfrm>
                <a:off x="3853007" y="3801704"/>
                <a:ext cx="238134" cy="101591"/>
              </a:xfrm>
              <a:custGeom>
                <a:avLst/>
                <a:gdLst>
                  <a:gd name="T0" fmla="*/ 135 w 150"/>
                  <a:gd name="T1" fmla="*/ 63 h 64"/>
                  <a:gd name="T2" fmla="*/ 138 w 150"/>
                  <a:gd name="T3" fmla="*/ 61 h 64"/>
                  <a:gd name="T4" fmla="*/ 145 w 150"/>
                  <a:gd name="T5" fmla="*/ 60 h 64"/>
                  <a:gd name="T6" fmla="*/ 150 w 150"/>
                  <a:gd name="T7" fmla="*/ 55 h 64"/>
                  <a:gd name="T8" fmla="*/ 146 w 150"/>
                  <a:gd name="T9" fmla="*/ 54 h 64"/>
                  <a:gd name="T10" fmla="*/ 138 w 150"/>
                  <a:gd name="T11" fmla="*/ 46 h 64"/>
                  <a:gd name="T12" fmla="*/ 128 w 150"/>
                  <a:gd name="T13" fmla="*/ 45 h 64"/>
                  <a:gd name="T14" fmla="*/ 132 w 150"/>
                  <a:gd name="T15" fmla="*/ 39 h 64"/>
                  <a:gd name="T16" fmla="*/ 128 w 150"/>
                  <a:gd name="T17" fmla="*/ 40 h 64"/>
                  <a:gd name="T18" fmla="*/ 120 w 150"/>
                  <a:gd name="T19" fmla="*/ 34 h 64"/>
                  <a:gd name="T20" fmla="*/ 116 w 150"/>
                  <a:gd name="T21" fmla="*/ 33 h 64"/>
                  <a:gd name="T22" fmla="*/ 110 w 150"/>
                  <a:gd name="T23" fmla="*/ 33 h 64"/>
                  <a:gd name="T24" fmla="*/ 109 w 150"/>
                  <a:gd name="T25" fmla="*/ 29 h 64"/>
                  <a:gd name="T26" fmla="*/ 107 w 150"/>
                  <a:gd name="T27" fmla="*/ 30 h 64"/>
                  <a:gd name="T28" fmla="*/ 100 w 150"/>
                  <a:gd name="T29" fmla="*/ 27 h 64"/>
                  <a:gd name="T30" fmla="*/ 93 w 150"/>
                  <a:gd name="T31" fmla="*/ 21 h 64"/>
                  <a:gd name="T32" fmla="*/ 82 w 150"/>
                  <a:gd name="T33" fmla="*/ 17 h 64"/>
                  <a:gd name="T34" fmla="*/ 78 w 150"/>
                  <a:gd name="T35" fmla="*/ 12 h 64"/>
                  <a:gd name="T36" fmla="*/ 72 w 150"/>
                  <a:gd name="T37" fmla="*/ 8 h 64"/>
                  <a:gd name="T38" fmla="*/ 60 w 150"/>
                  <a:gd name="T39" fmla="*/ 4 h 64"/>
                  <a:gd name="T40" fmla="*/ 52 w 150"/>
                  <a:gd name="T41" fmla="*/ 5 h 64"/>
                  <a:gd name="T42" fmla="*/ 43 w 150"/>
                  <a:gd name="T43" fmla="*/ 0 h 64"/>
                  <a:gd name="T44" fmla="*/ 35 w 150"/>
                  <a:gd name="T45" fmla="*/ 3 h 64"/>
                  <a:gd name="T46" fmla="*/ 21 w 150"/>
                  <a:gd name="T47" fmla="*/ 5 h 64"/>
                  <a:gd name="T48" fmla="*/ 13 w 150"/>
                  <a:gd name="T49" fmla="*/ 9 h 64"/>
                  <a:gd name="T50" fmla="*/ 8 w 150"/>
                  <a:gd name="T51" fmla="*/ 14 h 64"/>
                  <a:gd name="T52" fmla="*/ 10 w 150"/>
                  <a:gd name="T53" fmla="*/ 20 h 64"/>
                  <a:gd name="T54" fmla="*/ 7 w 150"/>
                  <a:gd name="T55" fmla="*/ 20 h 64"/>
                  <a:gd name="T56" fmla="*/ 0 w 150"/>
                  <a:gd name="T57" fmla="*/ 23 h 64"/>
                  <a:gd name="T58" fmla="*/ 2 w 150"/>
                  <a:gd name="T59" fmla="*/ 27 h 64"/>
                  <a:gd name="T60" fmla="*/ 6 w 150"/>
                  <a:gd name="T61" fmla="*/ 24 h 64"/>
                  <a:gd name="T62" fmla="*/ 10 w 150"/>
                  <a:gd name="T63" fmla="*/ 24 h 64"/>
                  <a:gd name="T64" fmla="*/ 14 w 150"/>
                  <a:gd name="T65" fmla="*/ 19 h 64"/>
                  <a:gd name="T66" fmla="*/ 20 w 150"/>
                  <a:gd name="T67" fmla="*/ 18 h 64"/>
                  <a:gd name="T68" fmla="*/ 24 w 150"/>
                  <a:gd name="T69" fmla="*/ 19 h 64"/>
                  <a:gd name="T70" fmla="*/ 31 w 150"/>
                  <a:gd name="T71" fmla="*/ 12 h 64"/>
                  <a:gd name="T72" fmla="*/ 37 w 150"/>
                  <a:gd name="T73" fmla="*/ 11 h 64"/>
                  <a:gd name="T74" fmla="*/ 45 w 150"/>
                  <a:gd name="T75" fmla="*/ 12 h 64"/>
                  <a:gd name="T76" fmla="*/ 45 w 150"/>
                  <a:gd name="T77" fmla="*/ 15 h 64"/>
                  <a:gd name="T78" fmla="*/ 40 w 150"/>
                  <a:gd name="T79" fmla="*/ 16 h 64"/>
                  <a:gd name="T80" fmla="*/ 51 w 150"/>
                  <a:gd name="T81" fmla="*/ 20 h 64"/>
                  <a:gd name="T82" fmla="*/ 55 w 150"/>
                  <a:gd name="T83" fmla="*/ 19 h 64"/>
                  <a:gd name="T84" fmla="*/ 62 w 150"/>
                  <a:gd name="T85" fmla="*/ 23 h 64"/>
                  <a:gd name="T86" fmla="*/ 64 w 150"/>
                  <a:gd name="T87" fmla="*/ 20 h 64"/>
                  <a:gd name="T88" fmla="*/ 66 w 150"/>
                  <a:gd name="T89" fmla="*/ 24 h 64"/>
                  <a:gd name="T90" fmla="*/ 75 w 150"/>
                  <a:gd name="T91" fmla="*/ 29 h 64"/>
                  <a:gd name="T92" fmla="*/ 79 w 150"/>
                  <a:gd name="T93" fmla="*/ 30 h 64"/>
                  <a:gd name="T94" fmla="*/ 83 w 150"/>
                  <a:gd name="T95" fmla="*/ 30 h 64"/>
                  <a:gd name="T96" fmla="*/ 89 w 150"/>
                  <a:gd name="T97" fmla="*/ 29 h 64"/>
                  <a:gd name="T98" fmla="*/ 96 w 150"/>
                  <a:gd name="T99" fmla="*/ 47 h 64"/>
                  <a:gd name="T100" fmla="*/ 99 w 150"/>
                  <a:gd name="T101" fmla="*/ 46 h 64"/>
                  <a:gd name="T102" fmla="*/ 108 w 150"/>
                  <a:gd name="T103" fmla="*/ 48 h 64"/>
                  <a:gd name="T104" fmla="*/ 111 w 150"/>
                  <a:gd name="T105" fmla="*/ 50 h 64"/>
                  <a:gd name="T106" fmla="*/ 107 w 150"/>
                  <a:gd name="T107" fmla="*/ 55 h 64"/>
                  <a:gd name="T108" fmla="*/ 101 w 150"/>
                  <a:gd name="T109" fmla="*/ 63 h 64"/>
                  <a:gd name="T110" fmla="*/ 110 w 150"/>
                  <a:gd name="T111" fmla="*/ 62 h 64"/>
                  <a:gd name="T112" fmla="*/ 119 w 150"/>
                  <a:gd name="T113" fmla="*/ 61 h 64"/>
                  <a:gd name="T114" fmla="*/ 128 w 150"/>
                  <a:gd name="T11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64">
                    <a:moveTo>
                      <a:pt x="128" y="64"/>
                    </a:moveTo>
                    <a:lnTo>
                      <a:pt x="135" y="63"/>
                    </a:lnTo>
                    <a:lnTo>
                      <a:pt x="136" y="61"/>
                    </a:lnTo>
                    <a:lnTo>
                      <a:pt x="138" y="61"/>
                    </a:lnTo>
                    <a:lnTo>
                      <a:pt x="140" y="59"/>
                    </a:lnTo>
                    <a:lnTo>
                      <a:pt x="145" y="60"/>
                    </a:lnTo>
                    <a:lnTo>
                      <a:pt x="149" y="59"/>
                    </a:lnTo>
                    <a:lnTo>
                      <a:pt x="150" y="55"/>
                    </a:lnTo>
                    <a:lnTo>
                      <a:pt x="149" y="54"/>
                    </a:lnTo>
                    <a:lnTo>
                      <a:pt x="146" y="54"/>
                    </a:lnTo>
                    <a:lnTo>
                      <a:pt x="144" y="49"/>
                    </a:lnTo>
                    <a:lnTo>
                      <a:pt x="138" y="46"/>
                    </a:lnTo>
                    <a:lnTo>
                      <a:pt x="131" y="46"/>
                    </a:lnTo>
                    <a:lnTo>
                      <a:pt x="128" y="45"/>
                    </a:lnTo>
                    <a:lnTo>
                      <a:pt x="130" y="43"/>
                    </a:lnTo>
                    <a:lnTo>
                      <a:pt x="132" y="39"/>
                    </a:lnTo>
                    <a:lnTo>
                      <a:pt x="130" y="38"/>
                    </a:lnTo>
                    <a:lnTo>
                      <a:pt x="128" y="40"/>
                    </a:lnTo>
                    <a:lnTo>
                      <a:pt x="125" y="39"/>
                    </a:lnTo>
                    <a:lnTo>
                      <a:pt x="120" y="34"/>
                    </a:lnTo>
                    <a:lnTo>
                      <a:pt x="118" y="36"/>
                    </a:lnTo>
                    <a:lnTo>
                      <a:pt x="116" y="33"/>
                    </a:lnTo>
                    <a:lnTo>
                      <a:pt x="112" y="30"/>
                    </a:lnTo>
                    <a:lnTo>
                      <a:pt x="110" y="33"/>
                    </a:lnTo>
                    <a:lnTo>
                      <a:pt x="109" y="31"/>
                    </a:lnTo>
                    <a:lnTo>
                      <a:pt x="109" y="29"/>
                    </a:lnTo>
                    <a:lnTo>
                      <a:pt x="108" y="29"/>
                    </a:lnTo>
                    <a:lnTo>
                      <a:pt x="107" y="30"/>
                    </a:lnTo>
                    <a:lnTo>
                      <a:pt x="105" y="29"/>
                    </a:lnTo>
                    <a:lnTo>
                      <a:pt x="100" y="27"/>
                    </a:lnTo>
                    <a:lnTo>
                      <a:pt x="97" y="23"/>
                    </a:lnTo>
                    <a:lnTo>
                      <a:pt x="93" y="21"/>
                    </a:lnTo>
                    <a:lnTo>
                      <a:pt x="90" y="17"/>
                    </a:lnTo>
                    <a:lnTo>
                      <a:pt x="82" y="17"/>
                    </a:lnTo>
                    <a:lnTo>
                      <a:pt x="79" y="16"/>
                    </a:lnTo>
                    <a:lnTo>
                      <a:pt x="78" y="12"/>
                    </a:lnTo>
                    <a:lnTo>
                      <a:pt x="74" y="7"/>
                    </a:lnTo>
                    <a:lnTo>
                      <a:pt x="72" y="8"/>
                    </a:lnTo>
                    <a:lnTo>
                      <a:pt x="70" y="6"/>
                    </a:lnTo>
                    <a:lnTo>
                      <a:pt x="60" y="4"/>
                    </a:lnTo>
                    <a:lnTo>
                      <a:pt x="56" y="5"/>
                    </a:lnTo>
                    <a:lnTo>
                      <a:pt x="52" y="5"/>
                    </a:lnTo>
                    <a:lnTo>
                      <a:pt x="50" y="1"/>
                    </a:lnTo>
                    <a:lnTo>
                      <a:pt x="43" y="0"/>
                    </a:lnTo>
                    <a:lnTo>
                      <a:pt x="38" y="0"/>
                    </a:lnTo>
                    <a:lnTo>
                      <a:pt x="35" y="3"/>
                    </a:lnTo>
                    <a:lnTo>
                      <a:pt x="27" y="3"/>
                    </a:lnTo>
                    <a:lnTo>
                      <a:pt x="21" y="5"/>
                    </a:lnTo>
                    <a:lnTo>
                      <a:pt x="19" y="7"/>
                    </a:lnTo>
                    <a:lnTo>
                      <a:pt x="13" y="9"/>
                    </a:lnTo>
                    <a:lnTo>
                      <a:pt x="11" y="12"/>
                    </a:lnTo>
                    <a:lnTo>
                      <a:pt x="8" y="14"/>
                    </a:lnTo>
                    <a:lnTo>
                      <a:pt x="8" y="18"/>
                    </a:lnTo>
                    <a:lnTo>
                      <a:pt x="10" y="20"/>
                    </a:lnTo>
                    <a:lnTo>
                      <a:pt x="9" y="22"/>
                    </a:lnTo>
                    <a:lnTo>
                      <a:pt x="7" y="20"/>
                    </a:lnTo>
                    <a:lnTo>
                      <a:pt x="1" y="24"/>
                    </a:lnTo>
                    <a:lnTo>
                      <a:pt x="0" y="23"/>
                    </a:lnTo>
                    <a:lnTo>
                      <a:pt x="0" y="26"/>
                    </a:lnTo>
                    <a:lnTo>
                      <a:pt x="2" y="27"/>
                    </a:lnTo>
                    <a:lnTo>
                      <a:pt x="5" y="23"/>
                    </a:lnTo>
                    <a:lnTo>
                      <a:pt x="6" y="24"/>
                    </a:lnTo>
                    <a:lnTo>
                      <a:pt x="6" y="26"/>
                    </a:lnTo>
                    <a:lnTo>
                      <a:pt x="10" y="24"/>
                    </a:lnTo>
                    <a:lnTo>
                      <a:pt x="12" y="24"/>
                    </a:lnTo>
                    <a:lnTo>
                      <a:pt x="14" y="19"/>
                    </a:lnTo>
                    <a:lnTo>
                      <a:pt x="18" y="19"/>
                    </a:lnTo>
                    <a:lnTo>
                      <a:pt x="20" y="18"/>
                    </a:lnTo>
                    <a:lnTo>
                      <a:pt x="21" y="19"/>
                    </a:lnTo>
                    <a:lnTo>
                      <a:pt x="24" y="19"/>
                    </a:lnTo>
                    <a:lnTo>
                      <a:pt x="28" y="13"/>
                    </a:lnTo>
                    <a:lnTo>
                      <a:pt x="31" y="12"/>
                    </a:lnTo>
                    <a:lnTo>
                      <a:pt x="33" y="10"/>
                    </a:lnTo>
                    <a:lnTo>
                      <a:pt x="37" y="11"/>
                    </a:lnTo>
                    <a:lnTo>
                      <a:pt x="39" y="11"/>
                    </a:lnTo>
                    <a:lnTo>
                      <a:pt x="45" y="12"/>
                    </a:lnTo>
                    <a:lnTo>
                      <a:pt x="47" y="13"/>
                    </a:lnTo>
                    <a:lnTo>
                      <a:pt x="45" y="15"/>
                    </a:lnTo>
                    <a:lnTo>
                      <a:pt x="42" y="15"/>
                    </a:lnTo>
                    <a:lnTo>
                      <a:pt x="40" y="16"/>
                    </a:lnTo>
                    <a:lnTo>
                      <a:pt x="42" y="19"/>
                    </a:lnTo>
                    <a:lnTo>
                      <a:pt x="51" y="20"/>
                    </a:lnTo>
                    <a:lnTo>
                      <a:pt x="52" y="19"/>
                    </a:lnTo>
                    <a:lnTo>
                      <a:pt x="55" y="19"/>
                    </a:lnTo>
                    <a:lnTo>
                      <a:pt x="57" y="22"/>
                    </a:lnTo>
                    <a:lnTo>
                      <a:pt x="62" y="23"/>
                    </a:lnTo>
                    <a:lnTo>
                      <a:pt x="63" y="23"/>
                    </a:lnTo>
                    <a:lnTo>
                      <a:pt x="64" y="20"/>
                    </a:lnTo>
                    <a:lnTo>
                      <a:pt x="66" y="22"/>
                    </a:lnTo>
                    <a:lnTo>
                      <a:pt x="66" y="24"/>
                    </a:lnTo>
                    <a:lnTo>
                      <a:pt x="71" y="28"/>
                    </a:lnTo>
                    <a:lnTo>
                      <a:pt x="75" y="29"/>
                    </a:lnTo>
                    <a:lnTo>
                      <a:pt x="76" y="27"/>
                    </a:lnTo>
                    <a:lnTo>
                      <a:pt x="79" y="30"/>
                    </a:lnTo>
                    <a:lnTo>
                      <a:pt x="81" y="29"/>
                    </a:lnTo>
                    <a:lnTo>
                      <a:pt x="83" y="30"/>
                    </a:lnTo>
                    <a:lnTo>
                      <a:pt x="87" y="29"/>
                    </a:lnTo>
                    <a:lnTo>
                      <a:pt x="89" y="29"/>
                    </a:lnTo>
                    <a:lnTo>
                      <a:pt x="91" y="40"/>
                    </a:lnTo>
                    <a:lnTo>
                      <a:pt x="96" y="47"/>
                    </a:lnTo>
                    <a:lnTo>
                      <a:pt x="98" y="47"/>
                    </a:lnTo>
                    <a:lnTo>
                      <a:pt x="99" y="46"/>
                    </a:lnTo>
                    <a:lnTo>
                      <a:pt x="102" y="48"/>
                    </a:lnTo>
                    <a:lnTo>
                      <a:pt x="108" y="48"/>
                    </a:lnTo>
                    <a:lnTo>
                      <a:pt x="108" y="50"/>
                    </a:lnTo>
                    <a:lnTo>
                      <a:pt x="111" y="50"/>
                    </a:lnTo>
                    <a:lnTo>
                      <a:pt x="110" y="54"/>
                    </a:lnTo>
                    <a:lnTo>
                      <a:pt x="107" y="55"/>
                    </a:lnTo>
                    <a:lnTo>
                      <a:pt x="102" y="60"/>
                    </a:lnTo>
                    <a:lnTo>
                      <a:pt x="101" y="63"/>
                    </a:lnTo>
                    <a:lnTo>
                      <a:pt x="107" y="64"/>
                    </a:lnTo>
                    <a:lnTo>
                      <a:pt x="110" y="62"/>
                    </a:lnTo>
                    <a:lnTo>
                      <a:pt x="112" y="64"/>
                    </a:lnTo>
                    <a:lnTo>
                      <a:pt x="119" y="61"/>
                    </a:lnTo>
                    <a:lnTo>
                      <a:pt x="123" y="62"/>
                    </a:lnTo>
                    <a:lnTo>
                      <a:pt x="128" y="6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244">
                <a:extLst>
                  <a:ext uri="{FF2B5EF4-FFF2-40B4-BE49-F238E27FC236}">
                    <a16:creationId xmlns:a16="http://schemas.microsoft.com/office/drawing/2014/main" id="{9305603D-871F-41F9-A67E-C1CE9E4A172C}"/>
                  </a:ext>
                </a:extLst>
              </p:cNvPr>
              <p:cNvSpPr>
                <a:spLocks/>
              </p:cNvSpPr>
              <p:nvPr/>
            </p:nvSpPr>
            <p:spPr bwMode="auto">
              <a:xfrm>
                <a:off x="3894283" y="3839800"/>
                <a:ext cx="12701" cy="14286"/>
              </a:xfrm>
              <a:custGeom>
                <a:avLst/>
                <a:gdLst>
                  <a:gd name="T0" fmla="*/ 1 w 8"/>
                  <a:gd name="T1" fmla="*/ 6 h 9"/>
                  <a:gd name="T2" fmla="*/ 0 w 8"/>
                  <a:gd name="T3" fmla="*/ 5 h 9"/>
                  <a:gd name="T4" fmla="*/ 0 w 8"/>
                  <a:gd name="T5" fmla="*/ 7 h 9"/>
                  <a:gd name="T6" fmla="*/ 3 w 8"/>
                  <a:gd name="T7" fmla="*/ 9 h 9"/>
                  <a:gd name="T8" fmla="*/ 7 w 8"/>
                  <a:gd name="T9" fmla="*/ 7 h 9"/>
                  <a:gd name="T10" fmla="*/ 8 w 8"/>
                  <a:gd name="T11" fmla="*/ 4 h 9"/>
                  <a:gd name="T12" fmla="*/ 5 w 8"/>
                  <a:gd name="T13" fmla="*/ 1 h 9"/>
                  <a:gd name="T14" fmla="*/ 3 w 8"/>
                  <a:gd name="T15" fmla="*/ 0 h 9"/>
                  <a:gd name="T16" fmla="*/ 2 w 8"/>
                  <a:gd name="T17" fmla="*/ 2 h 9"/>
                  <a:gd name="T18" fmla="*/ 2 w 8"/>
                  <a:gd name="T19" fmla="*/ 4 h 9"/>
                  <a:gd name="T20" fmla="*/ 4 w 8"/>
                  <a:gd name="T21" fmla="*/ 5 h 9"/>
                  <a:gd name="T22" fmla="*/ 2 w 8"/>
                  <a:gd name="T23" fmla="*/ 6 h 9"/>
                  <a:gd name="T24" fmla="*/ 1 w 8"/>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6"/>
                    </a:moveTo>
                    <a:lnTo>
                      <a:pt x="0" y="5"/>
                    </a:lnTo>
                    <a:lnTo>
                      <a:pt x="0" y="7"/>
                    </a:lnTo>
                    <a:lnTo>
                      <a:pt x="3" y="9"/>
                    </a:lnTo>
                    <a:lnTo>
                      <a:pt x="7" y="7"/>
                    </a:lnTo>
                    <a:lnTo>
                      <a:pt x="8" y="4"/>
                    </a:lnTo>
                    <a:lnTo>
                      <a:pt x="5" y="1"/>
                    </a:lnTo>
                    <a:lnTo>
                      <a:pt x="3" y="0"/>
                    </a:lnTo>
                    <a:lnTo>
                      <a:pt x="2" y="2"/>
                    </a:lnTo>
                    <a:lnTo>
                      <a:pt x="2" y="4"/>
                    </a:lnTo>
                    <a:lnTo>
                      <a:pt x="4" y="5"/>
                    </a:lnTo>
                    <a:lnTo>
                      <a:pt x="2"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245">
                <a:extLst>
                  <a:ext uri="{FF2B5EF4-FFF2-40B4-BE49-F238E27FC236}">
                    <a16:creationId xmlns:a16="http://schemas.microsoft.com/office/drawing/2014/main" id="{C6A51BF4-C0A0-41AA-B46C-D09260CE903A}"/>
                  </a:ext>
                </a:extLst>
              </p:cNvPr>
              <p:cNvSpPr>
                <a:spLocks/>
              </p:cNvSpPr>
              <p:nvPr/>
            </p:nvSpPr>
            <p:spPr bwMode="auto">
              <a:xfrm>
                <a:off x="4091140" y="3814402"/>
                <a:ext cx="12701" cy="15874"/>
              </a:xfrm>
              <a:custGeom>
                <a:avLst/>
                <a:gdLst>
                  <a:gd name="T0" fmla="*/ 1 w 8"/>
                  <a:gd name="T1" fmla="*/ 8 h 10"/>
                  <a:gd name="T2" fmla="*/ 0 w 8"/>
                  <a:gd name="T3" fmla="*/ 10 h 10"/>
                  <a:gd name="T4" fmla="*/ 2 w 8"/>
                  <a:gd name="T5" fmla="*/ 10 h 10"/>
                  <a:gd name="T6" fmla="*/ 8 w 8"/>
                  <a:gd name="T7" fmla="*/ 5 h 10"/>
                  <a:gd name="T8" fmla="*/ 8 w 8"/>
                  <a:gd name="T9" fmla="*/ 1 h 10"/>
                  <a:gd name="T10" fmla="*/ 8 w 8"/>
                  <a:gd name="T11" fmla="*/ 0 h 10"/>
                  <a:gd name="T12" fmla="*/ 5 w 8"/>
                  <a:gd name="T13" fmla="*/ 1 h 10"/>
                  <a:gd name="T14" fmla="*/ 5 w 8"/>
                  <a:gd name="T15" fmla="*/ 4 h 10"/>
                  <a:gd name="T16" fmla="*/ 3 w 8"/>
                  <a:gd name="T17" fmla="*/ 8 h 10"/>
                  <a:gd name="T18" fmla="*/ 1 w 8"/>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1" y="8"/>
                    </a:moveTo>
                    <a:lnTo>
                      <a:pt x="0" y="10"/>
                    </a:lnTo>
                    <a:lnTo>
                      <a:pt x="2" y="10"/>
                    </a:lnTo>
                    <a:lnTo>
                      <a:pt x="8" y="5"/>
                    </a:lnTo>
                    <a:lnTo>
                      <a:pt x="8" y="1"/>
                    </a:lnTo>
                    <a:lnTo>
                      <a:pt x="8" y="0"/>
                    </a:lnTo>
                    <a:lnTo>
                      <a:pt x="5" y="1"/>
                    </a:lnTo>
                    <a:lnTo>
                      <a:pt x="5" y="4"/>
                    </a:lnTo>
                    <a:lnTo>
                      <a:pt x="3" y="8"/>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246">
                <a:extLst>
                  <a:ext uri="{FF2B5EF4-FFF2-40B4-BE49-F238E27FC236}">
                    <a16:creationId xmlns:a16="http://schemas.microsoft.com/office/drawing/2014/main" id="{B22057FC-7151-483E-8771-297130785E7E}"/>
                  </a:ext>
                </a:extLst>
              </p:cNvPr>
              <p:cNvSpPr>
                <a:spLocks/>
              </p:cNvSpPr>
              <p:nvPr/>
            </p:nvSpPr>
            <p:spPr bwMode="auto">
              <a:xfrm>
                <a:off x="4118129" y="3850912"/>
                <a:ext cx="3175" cy="4762"/>
              </a:xfrm>
              <a:custGeom>
                <a:avLst/>
                <a:gdLst>
                  <a:gd name="T0" fmla="*/ 0 w 2"/>
                  <a:gd name="T1" fmla="*/ 2 h 3"/>
                  <a:gd name="T2" fmla="*/ 2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lnTo>
                      <a:pt x="2"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247">
                <a:extLst>
                  <a:ext uri="{FF2B5EF4-FFF2-40B4-BE49-F238E27FC236}">
                    <a16:creationId xmlns:a16="http://schemas.microsoft.com/office/drawing/2014/main" id="{900A2D85-482E-45D4-B21E-1B65907231F9}"/>
                  </a:ext>
                </a:extLst>
              </p:cNvPr>
              <p:cNvSpPr>
                <a:spLocks/>
              </p:cNvSpPr>
              <p:nvPr/>
            </p:nvSpPr>
            <p:spPr bwMode="auto">
              <a:xfrm>
                <a:off x="4073678" y="3787417"/>
                <a:ext cx="7938" cy="25398"/>
              </a:xfrm>
              <a:custGeom>
                <a:avLst/>
                <a:gdLst>
                  <a:gd name="T0" fmla="*/ 2 w 5"/>
                  <a:gd name="T1" fmla="*/ 13 h 16"/>
                  <a:gd name="T2" fmla="*/ 3 w 5"/>
                  <a:gd name="T3" fmla="*/ 15 h 16"/>
                  <a:gd name="T4" fmla="*/ 5 w 5"/>
                  <a:gd name="T5" fmla="*/ 16 h 16"/>
                  <a:gd name="T6" fmla="*/ 3 w 5"/>
                  <a:gd name="T7" fmla="*/ 11 h 16"/>
                  <a:gd name="T8" fmla="*/ 2 w 5"/>
                  <a:gd name="T9" fmla="*/ 6 h 16"/>
                  <a:gd name="T10" fmla="*/ 0 w 5"/>
                  <a:gd name="T11" fmla="*/ 0 h 16"/>
                  <a:gd name="T12" fmla="*/ 0 w 5"/>
                  <a:gd name="T13" fmla="*/ 3 h 16"/>
                  <a:gd name="T14" fmla="*/ 1 w 5"/>
                  <a:gd name="T15" fmla="*/ 7 h 16"/>
                  <a:gd name="T16" fmla="*/ 0 w 5"/>
                  <a:gd name="T17" fmla="*/ 8 h 16"/>
                  <a:gd name="T18" fmla="*/ 2 w 5"/>
                  <a:gd name="T1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6">
                    <a:moveTo>
                      <a:pt x="2" y="13"/>
                    </a:moveTo>
                    <a:lnTo>
                      <a:pt x="3" y="15"/>
                    </a:lnTo>
                    <a:lnTo>
                      <a:pt x="5" y="16"/>
                    </a:lnTo>
                    <a:lnTo>
                      <a:pt x="3" y="11"/>
                    </a:lnTo>
                    <a:lnTo>
                      <a:pt x="2" y="6"/>
                    </a:lnTo>
                    <a:lnTo>
                      <a:pt x="0" y="0"/>
                    </a:lnTo>
                    <a:lnTo>
                      <a:pt x="0" y="3"/>
                    </a:lnTo>
                    <a:lnTo>
                      <a:pt x="1" y="7"/>
                    </a:lnTo>
                    <a:lnTo>
                      <a:pt x="0" y="8"/>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248">
                <a:extLst>
                  <a:ext uri="{FF2B5EF4-FFF2-40B4-BE49-F238E27FC236}">
                    <a16:creationId xmlns:a16="http://schemas.microsoft.com/office/drawing/2014/main" id="{E8530335-FF24-4D1E-A55F-39A3B14FD265}"/>
                  </a:ext>
                </a:extLst>
              </p:cNvPr>
              <p:cNvSpPr>
                <a:spLocks/>
              </p:cNvSpPr>
              <p:nvPr/>
            </p:nvSpPr>
            <p:spPr bwMode="auto">
              <a:xfrm>
                <a:off x="4067328" y="3760433"/>
                <a:ext cx="9525" cy="20636"/>
              </a:xfrm>
              <a:custGeom>
                <a:avLst/>
                <a:gdLst>
                  <a:gd name="T0" fmla="*/ 3 w 6"/>
                  <a:gd name="T1" fmla="*/ 3 h 13"/>
                  <a:gd name="T2" fmla="*/ 0 w 6"/>
                  <a:gd name="T3" fmla="*/ 0 h 13"/>
                  <a:gd name="T4" fmla="*/ 0 w 6"/>
                  <a:gd name="T5" fmla="*/ 2 h 13"/>
                  <a:gd name="T6" fmla="*/ 2 w 6"/>
                  <a:gd name="T7" fmla="*/ 5 h 13"/>
                  <a:gd name="T8" fmla="*/ 2 w 6"/>
                  <a:gd name="T9" fmla="*/ 10 h 13"/>
                  <a:gd name="T10" fmla="*/ 1 w 6"/>
                  <a:gd name="T11" fmla="*/ 11 h 13"/>
                  <a:gd name="T12" fmla="*/ 2 w 6"/>
                  <a:gd name="T13" fmla="*/ 13 h 13"/>
                  <a:gd name="T14" fmla="*/ 6 w 6"/>
                  <a:gd name="T15" fmla="*/ 13 h 13"/>
                  <a:gd name="T16" fmla="*/ 6 w 6"/>
                  <a:gd name="T17" fmla="*/ 11 h 13"/>
                  <a:gd name="T18" fmla="*/ 4 w 6"/>
                  <a:gd name="T19" fmla="*/ 6 h 13"/>
                  <a:gd name="T20" fmla="*/ 3 w 6"/>
                  <a:gd name="T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3" y="3"/>
                    </a:moveTo>
                    <a:lnTo>
                      <a:pt x="0" y="0"/>
                    </a:lnTo>
                    <a:lnTo>
                      <a:pt x="0" y="2"/>
                    </a:lnTo>
                    <a:lnTo>
                      <a:pt x="2" y="5"/>
                    </a:lnTo>
                    <a:lnTo>
                      <a:pt x="2" y="10"/>
                    </a:lnTo>
                    <a:lnTo>
                      <a:pt x="1" y="11"/>
                    </a:lnTo>
                    <a:lnTo>
                      <a:pt x="2" y="13"/>
                    </a:lnTo>
                    <a:lnTo>
                      <a:pt x="6" y="13"/>
                    </a:lnTo>
                    <a:lnTo>
                      <a:pt x="6" y="11"/>
                    </a:lnTo>
                    <a:lnTo>
                      <a:pt x="4" y="6"/>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249">
                <a:extLst>
                  <a:ext uri="{FF2B5EF4-FFF2-40B4-BE49-F238E27FC236}">
                    <a16:creationId xmlns:a16="http://schemas.microsoft.com/office/drawing/2014/main" id="{72F3A863-F239-4F46-ADD6-431A8EEDF2E4}"/>
                  </a:ext>
                </a:extLst>
              </p:cNvPr>
              <p:cNvSpPr>
                <a:spLocks/>
              </p:cNvSpPr>
              <p:nvPr/>
            </p:nvSpPr>
            <p:spPr bwMode="auto">
              <a:xfrm>
                <a:off x="4056215" y="3785831"/>
                <a:ext cx="3175" cy="476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250">
                <a:extLst>
                  <a:ext uri="{FF2B5EF4-FFF2-40B4-BE49-F238E27FC236}">
                    <a16:creationId xmlns:a16="http://schemas.microsoft.com/office/drawing/2014/main" id="{06F02478-F9A8-4F6B-8315-D40DA9E3CE7D}"/>
                  </a:ext>
                </a:extLst>
              </p:cNvPr>
              <p:cNvSpPr>
                <a:spLocks/>
              </p:cNvSpPr>
              <p:nvPr/>
            </p:nvSpPr>
            <p:spPr bwMode="auto">
              <a:xfrm>
                <a:off x="4116541" y="3825514"/>
                <a:ext cx="9525" cy="6349"/>
              </a:xfrm>
              <a:custGeom>
                <a:avLst/>
                <a:gdLst>
                  <a:gd name="T0" fmla="*/ 0 w 6"/>
                  <a:gd name="T1" fmla="*/ 1 h 4"/>
                  <a:gd name="T2" fmla="*/ 0 w 6"/>
                  <a:gd name="T3" fmla="*/ 3 h 4"/>
                  <a:gd name="T4" fmla="*/ 4 w 6"/>
                  <a:gd name="T5" fmla="*/ 3 h 4"/>
                  <a:gd name="T6" fmla="*/ 6 w 6"/>
                  <a:gd name="T7" fmla="*/ 4 h 4"/>
                  <a:gd name="T8" fmla="*/ 6 w 6"/>
                  <a:gd name="T9" fmla="*/ 3 h 4"/>
                  <a:gd name="T10" fmla="*/ 2 w 6"/>
                  <a:gd name="T11" fmla="*/ 0 h 4"/>
                  <a:gd name="T12" fmla="*/ 0 w 6"/>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1"/>
                    </a:moveTo>
                    <a:lnTo>
                      <a:pt x="0" y="3"/>
                    </a:lnTo>
                    <a:lnTo>
                      <a:pt x="4" y="3"/>
                    </a:lnTo>
                    <a:lnTo>
                      <a:pt x="6" y="4"/>
                    </a:lnTo>
                    <a:lnTo>
                      <a:pt x="6"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251">
                <a:extLst>
                  <a:ext uri="{FF2B5EF4-FFF2-40B4-BE49-F238E27FC236}">
                    <a16:creationId xmlns:a16="http://schemas.microsoft.com/office/drawing/2014/main" id="{9832CA6C-89B2-4B67-8668-67FED2A078DE}"/>
                  </a:ext>
                </a:extLst>
              </p:cNvPr>
              <p:cNvSpPr>
                <a:spLocks/>
              </p:cNvSpPr>
              <p:nvPr/>
            </p:nvSpPr>
            <p:spPr bwMode="auto">
              <a:xfrm>
                <a:off x="4089553" y="3774718"/>
                <a:ext cx="4763" cy="7937"/>
              </a:xfrm>
              <a:custGeom>
                <a:avLst/>
                <a:gdLst>
                  <a:gd name="T0" fmla="*/ 0 w 3"/>
                  <a:gd name="T1" fmla="*/ 4 h 5"/>
                  <a:gd name="T2" fmla="*/ 1 w 3"/>
                  <a:gd name="T3" fmla="*/ 5 h 5"/>
                  <a:gd name="T4" fmla="*/ 3 w 3"/>
                  <a:gd name="T5" fmla="*/ 2 h 5"/>
                  <a:gd name="T6" fmla="*/ 1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1" y="5"/>
                    </a:lnTo>
                    <a:lnTo>
                      <a:pt x="3"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252">
                <a:extLst>
                  <a:ext uri="{FF2B5EF4-FFF2-40B4-BE49-F238E27FC236}">
                    <a16:creationId xmlns:a16="http://schemas.microsoft.com/office/drawing/2014/main" id="{A53003FB-4D96-429D-B9BE-0F325DAE98AC}"/>
                  </a:ext>
                </a:extLst>
              </p:cNvPr>
              <p:cNvSpPr>
                <a:spLocks/>
              </p:cNvSpPr>
              <p:nvPr/>
            </p:nvSpPr>
            <p:spPr bwMode="auto">
              <a:xfrm>
                <a:off x="4089553" y="3809640"/>
                <a:ext cx="6350" cy="7937"/>
              </a:xfrm>
              <a:custGeom>
                <a:avLst/>
                <a:gdLst>
                  <a:gd name="T0" fmla="*/ 0 w 4"/>
                  <a:gd name="T1" fmla="*/ 0 h 5"/>
                  <a:gd name="T2" fmla="*/ 0 w 4"/>
                  <a:gd name="T3" fmla="*/ 2 h 5"/>
                  <a:gd name="T4" fmla="*/ 2 w 4"/>
                  <a:gd name="T5" fmla="*/ 5 h 5"/>
                  <a:gd name="T6" fmla="*/ 4 w 4"/>
                  <a:gd name="T7" fmla="*/ 5 h 5"/>
                  <a:gd name="T8" fmla="*/ 4 w 4"/>
                  <a:gd name="T9" fmla="*/ 3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2"/>
                    </a:lnTo>
                    <a:lnTo>
                      <a:pt x="2" y="5"/>
                    </a:lnTo>
                    <a:lnTo>
                      <a:pt x="4" y="5"/>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253">
                <a:extLst>
                  <a:ext uri="{FF2B5EF4-FFF2-40B4-BE49-F238E27FC236}">
                    <a16:creationId xmlns:a16="http://schemas.microsoft.com/office/drawing/2014/main" id="{328B86DF-F2CB-4A17-8EE5-CB386C2A82A5}"/>
                  </a:ext>
                </a:extLst>
              </p:cNvPr>
              <p:cNvSpPr>
                <a:spLocks/>
              </p:cNvSpPr>
              <p:nvPr/>
            </p:nvSpPr>
            <p:spPr bwMode="auto">
              <a:xfrm>
                <a:off x="4102254" y="3858849"/>
                <a:ext cx="15876" cy="12699"/>
              </a:xfrm>
              <a:custGeom>
                <a:avLst/>
                <a:gdLst>
                  <a:gd name="T0" fmla="*/ 4 w 10"/>
                  <a:gd name="T1" fmla="*/ 1 h 8"/>
                  <a:gd name="T2" fmla="*/ 1 w 10"/>
                  <a:gd name="T3" fmla="*/ 4 h 8"/>
                  <a:gd name="T4" fmla="*/ 0 w 10"/>
                  <a:gd name="T5" fmla="*/ 8 h 8"/>
                  <a:gd name="T6" fmla="*/ 8 w 10"/>
                  <a:gd name="T7" fmla="*/ 7 h 8"/>
                  <a:gd name="T8" fmla="*/ 10 w 10"/>
                  <a:gd name="T9" fmla="*/ 4 h 8"/>
                  <a:gd name="T10" fmla="*/ 10 w 10"/>
                  <a:gd name="T11" fmla="*/ 0 h 8"/>
                  <a:gd name="T12" fmla="*/ 9 w 10"/>
                  <a:gd name="T13" fmla="*/ 0 h 8"/>
                  <a:gd name="T14" fmla="*/ 7 w 10"/>
                  <a:gd name="T15" fmla="*/ 3 h 8"/>
                  <a:gd name="T16" fmla="*/ 4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4" y="1"/>
                    </a:moveTo>
                    <a:lnTo>
                      <a:pt x="1" y="4"/>
                    </a:lnTo>
                    <a:lnTo>
                      <a:pt x="0" y="8"/>
                    </a:lnTo>
                    <a:lnTo>
                      <a:pt x="8" y="7"/>
                    </a:lnTo>
                    <a:lnTo>
                      <a:pt x="10" y="4"/>
                    </a:lnTo>
                    <a:lnTo>
                      <a:pt x="10" y="0"/>
                    </a:lnTo>
                    <a:lnTo>
                      <a:pt x="9" y="0"/>
                    </a:lnTo>
                    <a:lnTo>
                      <a:pt x="7"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254">
                <a:extLst>
                  <a:ext uri="{FF2B5EF4-FFF2-40B4-BE49-F238E27FC236}">
                    <a16:creationId xmlns:a16="http://schemas.microsoft.com/office/drawing/2014/main" id="{8A6F83E1-0655-4CB0-BD89-2737774F3A92}"/>
                  </a:ext>
                </a:extLst>
              </p:cNvPr>
              <p:cNvSpPr>
                <a:spLocks/>
              </p:cNvSpPr>
              <p:nvPr/>
            </p:nvSpPr>
            <p:spPr bwMode="auto">
              <a:xfrm>
                <a:off x="4048277" y="3738210"/>
                <a:ext cx="11114" cy="19048"/>
              </a:xfrm>
              <a:custGeom>
                <a:avLst/>
                <a:gdLst>
                  <a:gd name="T0" fmla="*/ 1 w 7"/>
                  <a:gd name="T1" fmla="*/ 0 h 12"/>
                  <a:gd name="T2" fmla="*/ 0 w 7"/>
                  <a:gd name="T3" fmla="*/ 2 h 12"/>
                  <a:gd name="T4" fmla="*/ 4 w 7"/>
                  <a:gd name="T5" fmla="*/ 4 h 12"/>
                  <a:gd name="T6" fmla="*/ 5 w 7"/>
                  <a:gd name="T7" fmla="*/ 7 h 12"/>
                  <a:gd name="T8" fmla="*/ 5 w 7"/>
                  <a:gd name="T9" fmla="*/ 10 h 12"/>
                  <a:gd name="T10" fmla="*/ 3 w 7"/>
                  <a:gd name="T11" fmla="*/ 11 h 12"/>
                  <a:gd name="T12" fmla="*/ 5 w 7"/>
                  <a:gd name="T13" fmla="*/ 12 h 12"/>
                  <a:gd name="T14" fmla="*/ 6 w 7"/>
                  <a:gd name="T15" fmla="*/ 12 h 12"/>
                  <a:gd name="T16" fmla="*/ 7 w 7"/>
                  <a:gd name="T17" fmla="*/ 7 h 12"/>
                  <a:gd name="T18" fmla="*/ 5 w 7"/>
                  <a:gd name="T19" fmla="*/ 2 h 12"/>
                  <a:gd name="T20" fmla="*/ 1 w 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1" y="0"/>
                    </a:moveTo>
                    <a:lnTo>
                      <a:pt x="0" y="2"/>
                    </a:lnTo>
                    <a:lnTo>
                      <a:pt x="4" y="4"/>
                    </a:lnTo>
                    <a:lnTo>
                      <a:pt x="5" y="7"/>
                    </a:lnTo>
                    <a:lnTo>
                      <a:pt x="5" y="10"/>
                    </a:lnTo>
                    <a:lnTo>
                      <a:pt x="3" y="11"/>
                    </a:lnTo>
                    <a:lnTo>
                      <a:pt x="5" y="12"/>
                    </a:lnTo>
                    <a:lnTo>
                      <a:pt x="6" y="12"/>
                    </a:lnTo>
                    <a:lnTo>
                      <a:pt x="7" y="7"/>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255">
                <a:extLst>
                  <a:ext uri="{FF2B5EF4-FFF2-40B4-BE49-F238E27FC236}">
                    <a16:creationId xmlns:a16="http://schemas.microsoft.com/office/drawing/2014/main" id="{1E85C696-96FB-4935-B163-D7E3FEDACFE9}"/>
                  </a:ext>
                </a:extLst>
              </p:cNvPr>
              <p:cNvSpPr>
                <a:spLocks/>
              </p:cNvSpPr>
              <p:nvPr/>
            </p:nvSpPr>
            <p:spPr bwMode="auto">
              <a:xfrm>
                <a:off x="4018113" y="3769957"/>
                <a:ext cx="6350" cy="3175"/>
              </a:xfrm>
              <a:custGeom>
                <a:avLst/>
                <a:gdLst>
                  <a:gd name="T0" fmla="*/ 4 w 4"/>
                  <a:gd name="T1" fmla="*/ 0 h 2"/>
                  <a:gd name="T2" fmla="*/ 0 w 4"/>
                  <a:gd name="T3" fmla="*/ 1 h 2"/>
                  <a:gd name="T4" fmla="*/ 1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1"/>
                    </a:lnTo>
                    <a:lnTo>
                      <a:pt x="1"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256">
                <a:extLst>
                  <a:ext uri="{FF2B5EF4-FFF2-40B4-BE49-F238E27FC236}">
                    <a16:creationId xmlns:a16="http://schemas.microsoft.com/office/drawing/2014/main" id="{28CFBAB7-F12F-4E26-B1E0-E2929478F9AA}"/>
                  </a:ext>
                </a:extLst>
              </p:cNvPr>
              <p:cNvSpPr>
                <a:spLocks/>
              </p:cNvSpPr>
              <p:nvPr/>
            </p:nvSpPr>
            <p:spPr bwMode="auto">
              <a:xfrm>
                <a:off x="4016526" y="3771543"/>
                <a:ext cx="1588" cy="4762"/>
              </a:xfrm>
              <a:custGeom>
                <a:avLst/>
                <a:gdLst>
                  <a:gd name="T0" fmla="*/ 1 w 1"/>
                  <a:gd name="T1" fmla="*/ 0 h 3"/>
                  <a:gd name="T2" fmla="*/ 0 w 1"/>
                  <a:gd name="T3" fmla="*/ 2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2"/>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257">
                <a:extLst>
                  <a:ext uri="{FF2B5EF4-FFF2-40B4-BE49-F238E27FC236}">
                    <a16:creationId xmlns:a16="http://schemas.microsoft.com/office/drawing/2014/main" id="{AD06BFDC-5223-4D99-8B65-0AE8719B3E59}"/>
                  </a:ext>
                </a:extLst>
              </p:cNvPr>
              <p:cNvSpPr>
                <a:spLocks/>
              </p:cNvSpPr>
              <p:nvPr/>
            </p:nvSpPr>
            <p:spPr bwMode="auto">
              <a:xfrm>
                <a:off x="4008587" y="3746147"/>
                <a:ext cx="14289" cy="20636"/>
              </a:xfrm>
              <a:custGeom>
                <a:avLst/>
                <a:gdLst>
                  <a:gd name="T0" fmla="*/ 6 w 9"/>
                  <a:gd name="T1" fmla="*/ 1 h 13"/>
                  <a:gd name="T2" fmla="*/ 4 w 9"/>
                  <a:gd name="T3" fmla="*/ 0 h 13"/>
                  <a:gd name="T4" fmla="*/ 3 w 9"/>
                  <a:gd name="T5" fmla="*/ 5 h 13"/>
                  <a:gd name="T6" fmla="*/ 0 w 9"/>
                  <a:gd name="T7" fmla="*/ 9 h 13"/>
                  <a:gd name="T8" fmla="*/ 3 w 9"/>
                  <a:gd name="T9" fmla="*/ 12 h 13"/>
                  <a:gd name="T10" fmla="*/ 5 w 9"/>
                  <a:gd name="T11" fmla="*/ 10 h 13"/>
                  <a:gd name="T12" fmla="*/ 6 w 9"/>
                  <a:gd name="T13" fmla="*/ 13 h 13"/>
                  <a:gd name="T14" fmla="*/ 9 w 9"/>
                  <a:gd name="T15" fmla="*/ 10 h 13"/>
                  <a:gd name="T16" fmla="*/ 6 w 9"/>
                  <a:gd name="T17" fmla="*/ 5 h 13"/>
                  <a:gd name="T18" fmla="*/ 6 w 9"/>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6" y="1"/>
                    </a:moveTo>
                    <a:lnTo>
                      <a:pt x="4" y="0"/>
                    </a:lnTo>
                    <a:lnTo>
                      <a:pt x="3" y="5"/>
                    </a:lnTo>
                    <a:lnTo>
                      <a:pt x="0" y="9"/>
                    </a:lnTo>
                    <a:lnTo>
                      <a:pt x="3" y="12"/>
                    </a:lnTo>
                    <a:lnTo>
                      <a:pt x="5" y="10"/>
                    </a:lnTo>
                    <a:lnTo>
                      <a:pt x="6" y="13"/>
                    </a:lnTo>
                    <a:lnTo>
                      <a:pt x="9" y="10"/>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258">
                <a:extLst>
                  <a:ext uri="{FF2B5EF4-FFF2-40B4-BE49-F238E27FC236}">
                    <a16:creationId xmlns:a16="http://schemas.microsoft.com/office/drawing/2014/main" id="{AC8C7533-0698-41BC-8AF1-31C6BA9BDBA4}"/>
                  </a:ext>
                </a:extLst>
              </p:cNvPr>
              <p:cNvSpPr>
                <a:spLocks/>
              </p:cNvSpPr>
              <p:nvPr/>
            </p:nvSpPr>
            <p:spPr bwMode="auto">
              <a:xfrm>
                <a:off x="4018113" y="3774718"/>
                <a:ext cx="7938" cy="14286"/>
              </a:xfrm>
              <a:custGeom>
                <a:avLst/>
                <a:gdLst>
                  <a:gd name="T0" fmla="*/ 1 w 5"/>
                  <a:gd name="T1" fmla="*/ 9 h 9"/>
                  <a:gd name="T2" fmla="*/ 4 w 5"/>
                  <a:gd name="T3" fmla="*/ 8 h 9"/>
                  <a:gd name="T4" fmla="*/ 5 w 5"/>
                  <a:gd name="T5" fmla="*/ 5 h 9"/>
                  <a:gd name="T6" fmla="*/ 4 w 5"/>
                  <a:gd name="T7" fmla="*/ 3 h 9"/>
                  <a:gd name="T8" fmla="*/ 4 w 5"/>
                  <a:gd name="T9" fmla="*/ 1 h 9"/>
                  <a:gd name="T10" fmla="*/ 4 w 5"/>
                  <a:gd name="T11" fmla="*/ 0 h 9"/>
                  <a:gd name="T12" fmla="*/ 0 w 5"/>
                  <a:gd name="T13" fmla="*/ 2 h 9"/>
                  <a:gd name="T14" fmla="*/ 0 w 5"/>
                  <a:gd name="T15" fmla="*/ 5 h 9"/>
                  <a:gd name="T16" fmla="*/ 1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1" y="9"/>
                    </a:moveTo>
                    <a:lnTo>
                      <a:pt x="4" y="8"/>
                    </a:lnTo>
                    <a:lnTo>
                      <a:pt x="5" y="5"/>
                    </a:lnTo>
                    <a:lnTo>
                      <a:pt x="4" y="3"/>
                    </a:lnTo>
                    <a:lnTo>
                      <a:pt x="4" y="1"/>
                    </a:lnTo>
                    <a:lnTo>
                      <a:pt x="4" y="0"/>
                    </a:lnTo>
                    <a:lnTo>
                      <a:pt x="0" y="2"/>
                    </a:lnTo>
                    <a:lnTo>
                      <a:pt x="0"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259">
                <a:extLst>
                  <a:ext uri="{FF2B5EF4-FFF2-40B4-BE49-F238E27FC236}">
                    <a16:creationId xmlns:a16="http://schemas.microsoft.com/office/drawing/2014/main" id="{A1088935-6A57-40B5-B0B1-BAAFFC6EBB06}"/>
                  </a:ext>
                </a:extLst>
              </p:cNvPr>
              <p:cNvSpPr>
                <a:spLocks/>
              </p:cNvSpPr>
              <p:nvPr/>
            </p:nvSpPr>
            <p:spPr bwMode="auto">
              <a:xfrm>
                <a:off x="4026051" y="3744559"/>
                <a:ext cx="11114" cy="4762"/>
              </a:xfrm>
              <a:custGeom>
                <a:avLst/>
                <a:gdLst>
                  <a:gd name="T0" fmla="*/ 0 w 7"/>
                  <a:gd name="T1" fmla="*/ 2 h 3"/>
                  <a:gd name="T2" fmla="*/ 2 w 7"/>
                  <a:gd name="T3" fmla="*/ 3 h 3"/>
                  <a:gd name="T4" fmla="*/ 6 w 7"/>
                  <a:gd name="T5" fmla="*/ 3 h 3"/>
                  <a:gd name="T6" fmla="*/ 7 w 7"/>
                  <a:gd name="T7" fmla="*/ 0 h 3"/>
                  <a:gd name="T8" fmla="*/ 4 w 7"/>
                  <a:gd name="T9" fmla="*/ 0 h 3"/>
                  <a:gd name="T10" fmla="*/ 0 w 7"/>
                  <a:gd name="T11" fmla="*/ 2 h 3"/>
                </a:gdLst>
                <a:ahLst/>
                <a:cxnLst>
                  <a:cxn ang="0">
                    <a:pos x="T0" y="T1"/>
                  </a:cxn>
                  <a:cxn ang="0">
                    <a:pos x="T2" y="T3"/>
                  </a:cxn>
                  <a:cxn ang="0">
                    <a:pos x="T4" y="T5"/>
                  </a:cxn>
                  <a:cxn ang="0">
                    <a:pos x="T6" y="T7"/>
                  </a:cxn>
                  <a:cxn ang="0">
                    <a:pos x="T8" y="T9"/>
                  </a:cxn>
                  <a:cxn ang="0">
                    <a:pos x="T10" y="T11"/>
                  </a:cxn>
                </a:cxnLst>
                <a:rect l="0" t="0" r="r" b="b"/>
                <a:pathLst>
                  <a:path w="7" h="3">
                    <a:moveTo>
                      <a:pt x="0" y="2"/>
                    </a:moveTo>
                    <a:lnTo>
                      <a:pt x="2" y="3"/>
                    </a:lnTo>
                    <a:lnTo>
                      <a:pt x="6" y="3"/>
                    </a:lnTo>
                    <a:lnTo>
                      <a:pt x="7" y="0"/>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260">
                <a:extLst>
                  <a:ext uri="{FF2B5EF4-FFF2-40B4-BE49-F238E27FC236}">
                    <a16:creationId xmlns:a16="http://schemas.microsoft.com/office/drawing/2014/main" id="{95FD904A-B9A7-4833-AF33-C7927B07574F}"/>
                  </a:ext>
                </a:extLst>
              </p:cNvPr>
              <p:cNvSpPr>
                <a:spLocks/>
              </p:cNvSpPr>
              <p:nvPr/>
            </p:nvSpPr>
            <p:spPr bwMode="auto">
              <a:xfrm>
                <a:off x="4026051" y="3690590"/>
                <a:ext cx="17464" cy="33335"/>
              </a:xfrm>
              <a:custGeom>
                <a:avLst/>
                <a:gdLst>
                  <a:gd name="T0" fmla="*/ 11 w 11"/>
                  <a:gd name="T1" fmla="*/ 8 h 21"/>
                  <a:gd name="T2" fmla="*/ 9 w 11"/>
                  <a:gd name="T3" fmla="*/ 6 h 21"/>
                  <a:gd name="T4" fmla="*/ 9 w 11"/>
                  <a:gd name="T5" fmla="*/ 3 h 21"/>
                  <a:gd name="T6" fmla="*/ 4 w 11"/>
                  <a:gd name="T7" fmla="*/ 0 h 21"/>
                  <a:gd name="T8" fmla="*/ 0 w 11"/>
                  <a:gd name="T9" fmla="*/ 0 h 21"/>
                  <a:gd name="T10" fmla="*/ 4 w 11"/>
                  <a:gd name="T11" fmla="*/ 2 h 21"/>
                  <a:gd name="T12" fmla="*/ 5 w 11"/>
                  <a:gd name="T13" fmla="*/ 5 h 21"/>
                  <a:gd name="T14" fmla="*/ 8 w 11"/>
                  <a:gd name="T15" fmla="*/ 10 h 21"/>
                  <a:gd name="T16" fmla="*/ 6 w 11"/>
                  <a:gd name="T17" fmla="*/ 12 h 21"/>
                  <a:gd name="T18" fmla="*/ 7 w 11"/>
                  <a:gd name="T19" fmla="*/ 15 h 21"/>
                  <a:gd name="T20" fmla="*/ 6 w 11"/>
                  <a:gd name="T21" fmla="*/ 21 h 21"/>
                  <a:gd name="T22" fmla="*/ 9 w 11"/>
                  <a:gd name="T23" fmla="*/ 18 h 21"/>
                  <a:gd name="T24" fmla="*/ 8 w 11"/>
                  <a:gd name="T25" fmla="*/ 15 h 21"/>
                  <a:gd name="T26" fmla="*/ 11 w 11"/>
                  <a:gd name="T27" fmla="*/ 13 h 21"/>
                  <a:gd name="T28" fmla="*/ 11 w 11"/>
                  <a:gd name="T2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1">
                    <a:moveTo>
                      <a:pt x="11" y="8"/>
                    </a:moveTo>
                    <a:lnTo>
                      <a:pt x="9" y="6"/>
                    </a:lnTo>
                    <a:lnTo>
                      <a:pt x="9" y="3"/>
                    </a:lnTo>
                    <a:lnTo>
                      <a:pt x="4" y="0"/>
                    </a:lnTo>
                    <a:lnTo>
                      <a:pt x="0" y="0"/>
                    </a:lnTo>
                    <a:lnTo>
                      <a:pt x="4" y="2"/>
                    </a:lnTo>
                    <a:lnTo>
                      <a:pt x="5" y="5"/>
                    </a:lnTo>
                    <a:lnTo>
                      <a:pt x="8" y="10"/>
                    </a:lnTo>
                    <a:lnTo>
                      <a:pt x="6" y="12"/>
                    </a:lnTo>
                    <a:lnTo>
                      <a:pt x="7" y="15"/>
                    </a:lnTo>
                    <a:lnTo>
                      <a:pt x="6" y="21"/>
                    </a:lnTo>
                    <a:lnTo>
                      <a:pt x="9" y="18"/>
                    </a:lnTo>
                    <a:lnTo>
                      <a:pt x="8" y="15"/>
                    </a:lnTo>
                    <a:lnTo>
                      <a:pt x="11" y="13"/>
                    </a:lnTo>
                    <a:lnTo>
                      <a:pt x="1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1261">
                <a:extLst>
                  <a:ext uri="{FF2B5EF4-FFF2-40B4-BE49-F238E27FC236}">
                    <a16:creationId xmlns:a16="http://schemas.microsoft.com/office/drawing/2014/main" id="{7B33D380-AD5E-4BA0-99E7-78E81D9B5B73}"/>
                  </a:ext>
                </a:extLst>
              </p:cNvPr>
              <p:cNvSpPr>
                <a:spLocks/>
              </p:cNvSpPr>
              <p:nvPr/>
            </p:nvSpPr>
            <p:spPr bwMode="auto">
              <a:xfrm>
                <a:off x="3999062" y="3693764"/>
                <a:ext cx="26989" cy="11112"/>
              </a:xfrm>
              <a:custGeom>
                <a:avLst/>
                <a:gdLst>
                  <a:gd name="T0" fmla="*/ 9 w 17"/>
                  <a:gd name="T1" fmla="*/ 0 h 7"/>
                  <a:gd name="T2" fmla="*/ 5 w 17"/>
                  <a:gd name="T3" fmla="*/ 3 h 7"/>
                  <a:gd name="T4" fmla="*/ 4 w 17"/>
                  <a:gd name="T5" fmla="*/ 1 h 7"/>
                  <a:gd name="T6" fmla="*/ 0 w 17"/>
                  <a:gd name="T7" fmla="*/ 1 h 7"/>
                  <a:gd name="T8" fmla="*/ 4 w 17"/>
                  <a:gd name="T9" fmla="*/ 6 h 7"/>
                  <a:gd name="T10" fmla="*/ 6 w 17"/>
                  <a:gd name="T11" fmla="*/ 7 h 7"/>
                  <a:gd name="T12" fmla="*/ 12 w 17"/>
                  <a:gd name="T13" fmla="*/ 2 h 7"/>
                  <a:gd name="T14" fmla="*/ 15 w 17"/>
                  <a:gd name="T15" fmla="*/ 3 h 7"/>
                  <a:gd name="T16" fmla="*/ 17 w 17"/>
                  <a:gd name="T17" fmla="*/ 4 h 7"/>
                  <a:gd name="T18" fmla="*/ 14 w 17"/>
                  <a:gd name="T19" fmla="*/ 0 h 7"/>
                  <a:gd name="T20" fmla="*/ 9 w 1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
                    <a:moveTo>
                      <a:pt x="9" y="0"/>
                    </a:moveTo>
                    <a:lnTo>
                      <a:pt x="5" y="3"/>
                    </a:lnTo>
                    <a:lnTo>
                      <a:pt x="4" y="1"/>
                    </a:lnTo>
                    <a:lnTo>
                      <a:pt x="0" y="1"/>
                    </a:lnTo>
                    <a:lnTo>
                      <a:pt x="4" y="6"/>
                    </a:lnTo>
                    <a:lnTo>
                      <a:pt x="6" y="7"/>
                    </a:lnTo>
                    <a:lnTo>
                      <a:pt x="12" y="2"/>
                    </a:lnTo>
                    <a:lnTo>
                      <a:pt x="15" y="3"/>
                    </a:lnTo>
                    <a:lnTo>
                      <a:pt x="17" y="4"/>
                    </a:lnTo>
                    <a:lnTo>
                      <a:pt x="14" y="0"/>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1262">
                <a:extLst>
                  <a:ext uri="{FF2B5EF4-FFF2-40B4-BE49-F238E27FC236}">
                    <a16:creationId xmlns:a16="http://schemas.microsoft.com/office/drawing/2014/main" id="{F4EA39A5-158B-45E0-BE2D-D2B9ACE12EBF}"/>
                  </a:ext>
                </a:extLst>
              </p:cNvPr>
              <p:cNvSpPr>
                <a:spLocks/>
              </p:cNvSpPr>
              <p:nvPr/>
            </p:nvSpPr>
            <p:spPr bwMode="auto">
              <a:xfrm>
                <a:off x="4157818" y="3235019"/>
                <a:ext cx="46040" cy="15874"/>
              </a:xfrm>
              <a:custGeom>
                <a:avLst/>
                <a:gdLst>
                  <a:gd name="T0" fmla="*/ 24 w 29"/>
                  <a:gd name="T1" fmla="*/ 0 h 10"/>
                  <a:gd name="T2" fmla="*/ 24 w 29"/>
                  <a:gd name="T3" fmla="*/ 0 h 10"/>
                  <a:gd name="T4" fmla="*/ 20 w 29"/>
                  <a:gd name="T5" fmla="*/ 2 h 10"/>
                  <a:gd name="T6" fmla="*/ 16 w 29"/>
                  <a:gd name="T7" fmla="*/ 3 h 10"/>
                  <a:gd name="T8" fmla="*/ 12 w 29"/>
                  <a:gd name="T9" fmla="*/ 3 h 10"/>
                  <a:gd name="T10" fmla="*/ 9 w 29"/>
                  <a:gd name="T11" fmla="*/ 3 h 10"/>
                  <a:gd name="T12" fmla="*/ 5 w 29"/>
                  <a:gd name="T13" fmla="*/ 5 h 10"/>
                  <a:gd name="T14" fmla="*/ 2 w 29"/>
                  <a:gd name="T15" fmla="*/ 5 h 10"/>
                  <a:gd name="T16" fmla="*/ 0 w 29"/>
                  <a:gd name="T17" fmla="*/ 7 h 10"/>
                  <a:gd name="T18" fmla="*/ 1 w 29"/>
                  <a:gd name="T19" fmla="*/ 9 h 10"/>
                  <a:gd name="T20" fmla="*/ 2 w 29"/>
                  <a:gd name="T21" fmla="*/ 10 h 10"/>
                  <a:gd name="T22" fmla="*/ 1 w 29"/>
                  <a:gd name="T23" fmla="*/ 10 h 10"/>
                  <a:gd name="T24" fmla="*/ 3 w 29"/>
                  <a:gd name="T25" fmla="*/ 10 h 10"/>
                  <a:gd name="T26" fmla="*/ 4 w 29"/>
                  <a:gd name="T27" fmla="*/ 9 h 10"/>
                  <a:gd name="T28" fmla="*/ 7 w 29"/>
                  <a:gd name="T29" fmla="*/ 9 h 10"/>
                  <a:gd name="T30" fmla="*/ 10 w 29"/>
                  <a:gd name="T31" fmla="*/ 7 h 10"/>
                  <a:gd name="T32" fmla="*/ 15 w 29"/>
                  <a:gd name="T33" fmla="*/ 7 h 10"/>
                  <a:gd name="T34" fmla="*/ 17 w 29"/>
                  <a:gd name="T35" fmla="*/ 6 h 10"/>
                  <a:gd name="T36" fmla="*/ 21 w 29"/>
                  <a:gd name="T37" fmla="*/ 6 h 10"/>
                  <a:gd name="T38" fmla="*/ 22 w 29"/>
                  <a:gd name="T39" fmla="*/ 5 h 10"/>
                  <a:gd name="T40" fmla="*/ 23 w 29"/>
                  <a:gd name="T41" fmla="*/ 5 h 10"/>
                  <a:gd name="T42" fmla="*/ 27 w 29"/>
                  <a:gd name="T43" fmla="*/ 4 h 10"/>
                  <a:gd name="T44" fmla="*/ 29 w 29"/>
                  <a:gd name="T45" fmla="*/ 2 h 10"/>
                  <a:gd name="T46" fmla="*/ 26 w 29"/>
                  <a:gd name="T47" fmla="*/ 3 h 10"/>
                  <a:gd name="T48" fmla="*/ 25 w 29"/>
                  <a:gd name="T49" fmla="*/ 3 h 10"/>
                  <a:gd name="T50" fmla="*/ 22 w 29"/>
                  <a:gd name="T51" fmla="*/ 3 h 10"/>
                  <a:gd name="T52" fmla="*/ 23 w 29"/>
                  <a:gd name="T53" fmla="*/ 2 h 10"/>
                  <a:gd name="T54" fmla="*/ 24 w 2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10">
                    <a:moveTo>
                      <a:pt x="24" y="0"/>
                    </a:moveTo>
                    <a:lnTo>
                      <a:pt x="24" y="0"/>
                    </a:lnTo>
                    <a:lnTo>
                      <a:pt x="20" y="2"/>
                    </a:lnTo>
                    <a:lnTo>
                      <a:pt x="16" y="3"/>
                    </a:lnTo>
                    <a:lnTo>
                      <a:pt x="12" y="3"/>
                    </a:lnTo>
                    <a:lnTo>
                      <a:pt x="9" y="3"/>
                    </a:lnTo>
                    <a:lnTo>
                      <a:pt x="5" y="5"/>
                    </a:lnTo>
                    <a:lnTo>
                      <a:pt x="2" y="5"/>
                    </a:lnTo>
                    <a:lnTo>
                      <a:pt x="0" y="7"/>
                    </a:lnTo>
                    <a:lnTo>
                      <a:pt x="1" y="9"/>
                    </a:lnTo>
                    <a:lnTo>
                      <a:pt x="2" y="10"/>
                    </a:lnTo>
                    <a:lnTo>
                      <a:pt x="1" y="10"/>
                    </a:lnTo>
                    <a:lnTo>
                      <a:pt x="3" y="10"/>
                    </a:lnTo>
                    <a:lnTo>
                      <a:pt x="4" y="9"/>
                    </a:lnTo>
                    <a:lnTo>
                      <a:pt x="7" y="9"/>
                    </a:lnTo>
                    <a:lnTo>
                      <a:pt x="10" y="7"/>
                    </a:lnTo>
                    <a:lnTo>
                      <a:pt x="15" y="7"/>
                    </a:lnTo>
                    <a:lnTo>
                      <a:pt x="17" y="6"/>
                    </a:lnTo>
                    <a:lnTo>
                      <a:pt x="21" y="6"/>
                    </a:lnTo>
                    <a:lnTo>
                      <a:pt x="22" y="5"/>
                    </a:lnTo>
                    <a:lnTo>
                      <a:pt x="23" y="5"/>
                    </a:lnTo>
                    <a:lnTo>
                      <a:pt x="27" y="4"/>
                    </a:lnTo>
                    <a:lnTo>
                      <a:pt x="29" y="2"/>
                    </a:lnTo>
                    <a:lnTo>
                      <a:pt x="26" y="3"/>
                    </a:lnTo>
                    <a:lnTo>
                      <a:pt x="25" y="3"/>
                    </a:lnTo>
                    <a:lnTo>
                      <a:pt x="22" y="3"/>
                    </a:lnTo>
                    <a:lnTo>
                      <a:pt x="23" y="2"/>
                    </a:lnTo>
                    <a:lnTo>
                      <a:pt x="2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263">
                <a:extLst>
                  <a:ext uri="{FF2B5EF4-FFF2-40B4-BE49-F238E27FC236}">
                    <a16:creationId xmlns:a16="http://schemas.microsoft.com/office/drawing/2014/main" id="{17861999-9CA4-4E16-BB00-0200C36AB9F1}"/>
                  </a:ext>
                </a:extLst>
              </p:cNvPr>
              <p:cNvSpPr>
                <a:spLocks/>
              </p:cNvSpPr>
              <p:nvPr/>
            </p:nvSpPr>
            <p:spPr bwMode="auto">
              <a:xfrm>
                <a:off x="3063990" y="2844532"/>
                <a:ext cx="1271636" cy="900028"/>
              </a:xfrm>
              <a:custGeom>
                <a:avLst/>
                <a:gdLst>
                  <a:gd name="T0" fmla="*/ 227 w 801"/>
                  <a:gd name="T1" fmla="*/ 444 h 567"/>
                  <a:gd name="T2" fmla="*/ 236 w 801"/>
                  <a:gd name="T3" fmla="*/ 468 h 567"/>
                  <a:gd name="T4" fmla="*/ 255 w 801"/>
                  <a:gd name="T5" fmla="*/ 485 h 567"/>
                  <a:gd name="T6" fmla="*/ 270 w 801"/>
                  <a:gd name="T7" fmla="*/ 472 h 567"/>
                  <a:gd name="T8" fmla="*/ 293 w 801"/>
                  <a:gd name="T9" fmla="*/ 494 h 567"/>
                  <a:gd name="T10" fmla="*/ 307 w 801"/>
                  <a:gd name="T11" fmla="*/ 539 h 567"/>
                  <a:gd name="T12" fmla="*/ 331 w 801"/>
                  <a:gd name="T13" fmla="*/ 534 h 567"/>
                  <a:gd name="T14" fmla="*/ 345 w 801"/>
                  <a:gd name="T15" fmla="*/ 497 h 567"/>
                  <a:gd name="T16" fmla="*/ 369 w 801"/>
                  <a:gd name="T17" fmla="*/ 474 h 567"/>
                  <a:gd name="T18" fmla="*/ 399 w 801"/>
                  <a:gd name="T19" fmla="*/ 478 h 567"/>
                  <a:gd name="T20" fmla="*/ 423 w 801"/>
                  <a:gd name="T21" fmla="*/ 484 h 567"/>
                  <a:gd name="T22" fmla="*/ 442 w 801"/>
                  <a:gd name="T23" fmla="*/ 486 h 567"/>
                  <a:gd name="T24" fmla="*/ 445 w 801"/>
                  <a:gd name="T25" fmla="*/ 474 h 567"/>
                  <a:gd name="T26" fmla="*/ 469 w 801"/>
                  <a:gd name="T27" fmla="*/ 459 h 567"/>
                  <a:gd name="T28" fmla="*/ 488 w 801"/>
                  <a:gd name="T29" fmla="*/ 465 h 567"/>
                  <a:gd name="T30" fmla="*/ 506 w 801"/>
                  <a:gd name="T31" fmla="*/ 477 h 567"/>
                  <a:gd name="T32" fmla="*/ 528 w 801"/>
                  <a:gd name="T33" fmla="*/ 479 h 567"/>
                  <a:gd name="T34" fmla="*/ 537 w 801"/>
                  <a:gd name="T35" fmla="*/ 518 h 567"/>
                  <a:gd name="T36" fmla="*/ 546 w 801"/>
                  <a:gd name="T37" fmla="*/ 532 h 567"/>
                  <a:gd name="T38" fmla="*/ 557 w 801"/>
                  <a:gd name="T39" fmla="*/ 563 h 567"/>
                  <a:gd name="T40" fmla="*/ 570 w 801"/>
                  <a:gd name="T41" fmla="*/ 526 h 567"/>
                  <a:gd name="T42" fmla="*/ 564 w 801"/>
                  <a:gd name="T43" fmla="*/ 442 h 567"/>
                  <a:gd name="T44" fmla="*/ 590 w 801"/>
                  <a:gd name="T45" fmla="*/ 420 h 567"/>
                  <a:gd name="T46" fmla="*/ 625 w 801"/>
                  <a:gd name="T47" fmla="*/ 386 h 567"/>
                  <a:gd name="T48" fmla="*/ 638 w 801"/>
                  <a:gd name="T49" fmla="*/ 374 h 567"/>
                  <a:gd name="T50" fmla="*/ 651 w 801"/>
                  <a:gd name="T51" fmla="*/ 363 h 567"/>
                  <a:gd name="T52" fmla="*/ 642 w 801"/>
                  <a:gd name="T53" fmla="*/ 354 h 567"/>
                  <a:gd name="T54" fmla="*/ 643 w 801"/>
                  <a:gd name="T55" fmla="*/ 331 h 567"/>
                  <a:gd name="T56" fmla="*/ 643 w 801"/>
                  <a:gd name="T57" fmla="*/ 316 h 567"/>
                  <a:gd name="T58" fmla="*/ 639 w 801"/>
                  <a:gd name="T59" fmla="*/ 301 h 567"/>
                  <a:gd name="T60" fmla="*/ 653 w 801"/>
                  <a:gd name="T61" fmla="*/ 279 h 567"/>
                  <a:gd name="T62" fmla="*/ 655 w 801"/>
                  <a:gd name="T63" fmla="*/ 309 h 567"/>
                  <a:gd name="T64" fmla="*/ 657 w 801"/>
                  <a:gd name="T65" fmla="*/ 324 h 567"/>
                  <a:gd name="T66" fmla="*/ 669 w 801"/>
                  <a:gd name="T67" fmla="*/ 273 h 567"/>
                  <a:gd name="T68" fmla="*/ 681 w 801"/>
                  <a:gd name="T69" fmla="*/ 279 h 567"/>
                  <a:gd name="T70" fmla="*/ 693 w 801"/>
                  <a:gd name="T71" fmla="*/ 249 h 567"/>
                  <a:gd name="T72" fmla="*/ 729 w 801"/>
                  <a:gd name="T73" fmla="*/ 238 h 567"/>
                  <a:gd name="T74" fmla="*/ 739 w 801"/>
                  <a:gd name="T75" fmla="*/ 229 h 567"/>
                  <a:gd name="T76" fmla="*/ 753 w 801"/>
                  <a:gd name="T77" fmla="*/ 184 h 567"/>
                  <a:gd name="T78" fmla="*/ 775 w 801"/>
                  <a:gd name="T79" fmla="*/ 173 h 567"/>
                  <a:gd name="T80" fmla="*/ 795 w 801"/>
                  <a:gd name="T81" fmla="*/ 167 h 567"/>
                  <a:gd name="T82" fmla="*/ 791 w 801"/>
                  <a:gd name="T83" fmla="*/ 117 h 567"/>
                  <a:gd name="T84" fmla="*/ 757 w 801"/>
                  <a:gd name="T85" fmla="*/ 137 h 567"/>
                  <a:gd name="T86" fmla="*/ 679 w 801"/>
                  <a:gd name="T87" fmla="*/ 164 h 567"/>
                  <a:gd name="T88" fmla="*/ 584 w 801"/>
                  <a:gd name="T89" fmla="*/ 174 h 567"/>
                  <a:gd name="T90" fmla="*/ 476 w 801"/>
                  <a:gd name="T91" fmla="*/ 65 h 567"/>
                  <a:gd name="T92" fmla="*/ 446 w 801"/>
                  <a:gd name="T93" fmla="*/ 48 h 567"/>
                  <a:gd name="T94" fmla="*/ 74 w 801"/>
                  <a:gd name="T95" fmla="*/ 27 h 567"/>
                  <a:gd name="T96" fmla="*/ 64 w 801"/>
                  <a:gd name="T97" fmla="*/ 44 h 567"/>
                  <a:gd name="T98" fmla="*/ 62 w 801"/>
                  <a:gd name="T99" fmla="*/ 27 h 567"/>
                  <a:gd name="T100" fmla="*/ 41 w 801"/>
                  <a:gd name="T101" fmla="*/ 52 h 567"/>
                  <a:gd name="T102" fmla="*/ 47 w 801"/>
                  <a:gd name="T103" fmla="*/ 75 h 567"/>
                  <a:gd name="T104" fmla="*/ 33 w 801"/>
                  <a:gd name="T105" fmla="*/ 91 h 567"/>
                  <a:gd name="T106" fmla="*/ 8 w 801"/>
                  <a:gd name="T107" fmla="*/ 175 h 567"/>
                  <a:gd name="T108" fmla="*/ 5 w 801"/>
                  <a:gd name="T109" fmla="*/ 229 h 567"/>
                  <a:gd name="T110" fmla="*/ 13 w 801"/>
                  <a:gd name="T111" fmla="*/ 281 h 567"/>
                  <a:gd name="T112" fmla="*/ 17 w 801"/>
                  <a:gd name="T113" fmla="*/ 280 h 567"/>
                  <a:gd name="T114" fmla="*/ 16 w 801"/>
                  <a:gd name="T115" fmla="*/ 301 h 567"/>
                  <a:gd name="T116" fmla="*/ 26 w 801"/>
                  <a:gd name="T117" fmla="*/ 341 h 567"/>
                  <a:gd name="T118" fmla="*/ 47 w 801"/>
                  <a:gd name="T119" fmla="*/ 370 h 567"/>
                  <a:gd name="T120" fmla="*/ 103 w 801"/>
                  <a:gd name="T121" fmla="*/ 40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 h="567">
                    <a:moveTo>
                      <a:pt x="103" y="404"/>
                    </a:moveTo>
                    <a:lnTo>
                      <a:pt x="102" y="405"/>
                    </a:lnTo>
                    <a:lnTo>
                      <a:pt x="151" y="432"/>
                    </a:lnTo>
                    <a:lnTo>
                      <a:pt x="192" y="432"/>
                    </a:lnTo>
                    <a:lnTo>
                      <a:pt x="192" y="426"/>
                    </a:lnTo>
                    <a:lnTo>
                      <a:pt x="214" y="428"/>
                    </a:lnTo>
                    <a:lnTo>
                      <a:pt x="217" y="429"/>
                    </a:lnTo>
                    <a:lnTo>
                      <a:pt x="220" y="433"/>
                    </a:lnTo>
                    <a:lnTo>
                      <a:pt x="220" y="435"/>
                    </a:lnTo>
                    <a:lnTo>
                      <a:pt x="221" y="436"/>
                    </a:lnTo>
                    <a:lnTo>
                      <a:pt x="222" y="436"/>
                    </a:lnTo>
                    <a:lnTo>
                      <a:pt x="224" y="439"/>
                    </a:lnTo>
                    <a:lnTo>
                      <a:pt x="224" y="441"/>
                    </a:lnTo>
                    <a:lnTo>
                      <a:pt x="225" y="442"/>
                    </a:lnTo>
                    <a:lnTo>
                      <a:pt x="227" y="444"/>
                    </a:lnTo>
                    <a:lnTo>
                      <a:pt x="227" y="445"/>
                    </a:lnTo>
                    <a:lnTo>
                      <a:pt x="227" y="446"/>
                    </a:lnTo>
                    <a:lnTo>
                      <a:pt x="228" y="447"/>
                    </a:lnTo>
                    <a:lnTo>
                      <a:pt x="231" y="449"/>
                    </a:lnTo>
                    <a:lnTo>
                      <a:pt x="231" y="451"/>
                    </a:lnTo>
                    <a:lnTo>
                      <a:pt x="232" y="455"/>
                    </a:lnTo>
                    <a:lnTo>
                      <a:pt x="233" y="456"/>
                    </a:lnTo>
                    <a:lnTo>
                      <a:pt x="234" y="456"/>
                    </a:lnTo>
                    <a:lnTo>
                      <a:pt x="234" y="458"/>
                    </a:lnTo>
                    <a:lnTo>
                      <a:pt x="236" y="460"/>
                    </a:lnTo>
                    <a:lnTo>
                      <a:pt x="236" y="462"/>
                    </a:lnTo>
                    <a:lnTo>
                      <a:pt x="235" y="463"/>
                    </a:lnTo>
                    <a:lnTo>
                      <a:pt x="234" y="463"/>
                    </a:lnTo>
                    <a:lnTo>
                      <a:pt x="234" y="465"/>
                    </a:lnTo>
                    <a:lnTo>
                      <a:pt x="236" y="468"/>
                    </a:lnTo>
                    <a:lnTo>
                      <a:pt x="237" y="471"/>
                    </a:lnTo>
                    <a:lnTo>
                      <a:pt x="238" y="474"/>
                    </a:lnTo>
                    <a:lnTo>
                      <a:pt x="238" y="474"/>
                    </a:lnTo>
                    <a:lnTo>
                      <a:pt x="239" y="474"/>
                    </a:lnTo>
                    <a:lnTo>
                      <a:pt x="241" y="476"/>
                    </a:lnTo>
                    <a:lnTo>
                      <a:pt x="241" y="476"/>
                    </a:lnTo>
                    <a:lnTo>
                      <a:pt x="243" y="476"/>
                    </a:lnTo>
                    <a:lnTo>
                      <a:pt x="243" y="477"/>
                    </a:lnTo>
                    <a:lnTo>
                      <a:pt x="243" y="478"/>
                    </a:lnTo>
                    <a:lnTo>
                      <a:pt x="244" y="480"/>
                    </a:lnTo>
                    <a:lnTo>
                      <a:pt x="246" y="480"/>
                    </a:lnTo>
                    <a:lnTo>
                      <a:pt x="248" y="481"/>
                    </a:lnTo>
                    <a:lnTo>
                      <a:pt x="249" y="483"/>
                    </a:lnTo>
                    <a:lnTo>
                      <a:pt x="251" y="484"/>
                    </a:lnTo>
                    <a:lnTo>
                      <a:pt x="255" y="485"/>
                    </a:lnTo>
                    <a:lnTo>
                      <a:pt x="255" y="487"/>
                    </a:lnTo>
                    <a:lnTo>
                      <a:pt x="256" y="487"/>
                    </a:lnTo>
                    <a:lnTo>
                      <a:pt x="258" y="486"/>
                    </a:lnTo>
                    <a:lnTo>
                      <a:pt x="258" y="485"/>
                    </a:lnTo>
                    <a:lnTo>
                      <a:pt x="260" y="483"/>
                    </a:lnTo>
                    <a:lnTo>
                      <a:pt x="262" y="483"/>
                    </a:lnTo>
                    <a:lnTo>
                      <a:pt x="262" y="481"/>
                    </a:lnTo>
                    <a:lnTo>
                      <a:pt x="262" y="481"/>
                    </a:lnTo>
                    <a:lnTo>
                      <a:pt x="262" y="478"/>
                    </a:lnTo>
                    <a:lnTo>
                      <a:pt x="265" y="474"/>
                    </a:lnTo>
                    <a:lnTo>
                      <a:pt x="266" y="472"/>
                    </a:lnTo>
                    <a:lnTo>
                      <a:pt x="268" y="471"/>
                    </a:lnTo>
                    <a:lnTo>
                      <a:pt x="269" y="472"/>
                    </a:lnTo>
                    <a:lnTo>
                      <a:pt x="269" y="472"/>
                    </a:lnTo>
                    <a:lnTo>
                      <a:pt x="270" y="472"/>
                    </a:lnTo>
                    <a:lnTo>
                      <a:pt x="271" y="470"/>
                    </a:lnTo>
                    <a:lnTo>
                      <a:pt x="274" y="470"/>
                    </a:lnTo>
                    <a:lnTo>
                      <a:pt x="276" y="470"/>
                    </a:lnTo>
                    <a:lnTo>
                      <a:pt x="279" y="470"/>
                    </a:lnTo>
                    <a:lnTo>
                      <a:pt x="279" y="470"/>
                    </a:lnTo>
                    <a:lnTo>
                      <a:pt x="280" y="472"/>
                    </a:lnTo>
                    <a:lnTo>
                      <a:pt x="282" y="471"/>
                    </a:lnTo>
                    <a:lnTo>
                      <a:pt x="284" y="473"/>
                    </a:lnTo>
                    <a:lnTo>
                      <a:pt x="286" y="475"/>
                    </a:lnTo>
                    <a:lnTo>
                      <a:pt x="288" y="477"/>
                    </a:lnTo>
                    <a:lnTo>
                      <a:pt x="290" y="482"/>
                    </a:lnTo>
                    <a:lnTo>
                      <a:pt x="291" y="485"/>
                    </a:lnTo>
                    <a:lnTo>
                      <a:pt x="292" y="487"/>
                    </a:lnTo>
                    <a:lnTo>
                      <a:pt x="293" y="489"/>
                    </a:lnTo>
                    <a:lnTo>
                      <a:pt x="293" y="494"/>
                    </a:lnTo>
                    <a:lnTo>
                      <a:pt x="294" y="494"/>
                    </a:lnTo>
                    <a:lnTo>
                      <a:pt x="295" y="497"/>
                    </a:lnTo>
                    <a:lnTo>
                      <a:pt x="296" y="503"/>
                    </a:lnTo>
                    <a:lnTo>
                      <a:pt x="298" y="504"/>
                    </a:lnTo>
                    <a:lnTo>
                      <a:pt x="299" y="506"/>
                    </a:lnTo>
                    <a:lnTo>
                      <a:pt x="300" y="507"/>
                    </a:lnTo>
                    <a:lnTo>
                      <a:pt x="301" y="511"/>
                    </a:lnTo>
                    <a:lnTo>
                      <a:pt x="303" y="513"/>
                    </a:lnTo>
                    <a:lnTo>
                      <a:pt x="305" y="516"/>
                    </a:lnTo>
                    <a:lnTo>
                      <a:pt x="305" y="519"/>
                    </a:lnTo>
                    <a:lnTo>
                      <a:pt x="304" y="522"/>
                    </a:lnTo>
                    <a:lnTo>
                      <a:pt x="304" y="523"/>
                    </a:lnTo>
                    <a:lnTo>
                      <a:pt x="305" y="525"/>
                    </a:lnTo>
                    <a:lnTo>
                      <a:pt x="307" y="534"/>
                    </a:lnTo>
                    <a:lnTo>
                      <a:pt x="307" y="539"/>
                    </a:lnTo>
                    <a:lnTo>
                      <a:pt x="309" y="540"/>
                    </a:lnTo>
                    <a:lnTo>
                      <a:pt x="309" y="541"/>
                    </a:lnTo>
                    <a:lnTo>
                      <a:pt x="310" y="542"/>
                    </a:lnTo>
                    <a:lnTo>
                      <a:pt x="313" y="541"/>
                    </a:lnTo>
                    <a:lnTo>
                      <a:pt x="314" y="543"/>
                    </a:lnTo>
                    <a:lnTo>
                      <a:pt x="317" y="546"/>
                    </a:lnTo>
                    <a:lnTo>
                      <a:pt x="321" y="547"/>
                    </a:lnTo>
                    <a:lnTo>
                      <a:pt x="324" y="549"/>
                    </a:lnTo>
                    <a:lnTo>
                      <a:pt x="326" y="550"/>
                    </a:lnTo>
                    <a:lnTo>
                      <a:pt x="328" y="552"/>
                    </a:lnTo>
                    <a:lnTo>
                      <a:pt x="328" y="553"/>
                    </a:lnTo>
                    <a:lnTo>
                      <a:pt x="330" y="547"/>
                    </a:lnTo>
                    <a:lnTo>
                      <a:pt x="331" y="543"/>
                    </a:lnTo>
                    <a:lnTo>
                      <a:pt x="330" y="541"/>
                    </a:lnTo>
                    <a:lnTo>
                      <a:pt x="331" y="534"/>
                    </a:lnTo>
                    <a:lnTo>
                      <a:pt x="329" y="532"/>
                    </a:lnTo>
                    <a:lnTo>
                      <a:pt x="331" y="527"/>
                    </a:lnTo>
                    <a:lnTo>
                      <a:pt x="332" y="522"/>
                    </a:lnTo>
                    <a:lnTo>
                      <a:pt x="334" y="519"/>
                    </a:lnTo>
                    <a:lnTo>
                      <a:pt x="333" y="512"/>
                    </a:lnTo>
                    <a:lnTo>
                      <a:pt x="335" y="512"/>
                    </a:lnTo>
                    <a:lnTo>
                      <a:pt x="338" y="508"/>
                    </a:lnTo>
                    <a:lnTo>
                      <a:pt x="336" y="507"/>
                    </a:lnTo>
                    <a:lnTo>
                      <a:pt x="339" y="503"/>
                    </a:lnTo>
                    <a:lnTo>
                      <a:pt x="340" y="504"/>
                    </a:lnTo>
                    <a:lnTo>
                      <a:pt x="343" y="502"/>
                    </a:lnTo>
                    <a:lnTo>
                      <a:pt x="342" y="498"/>
                    </a:lnTo>
                    <a:lnTo>
                      <a:pt x="344" y="500"/>
                    </a:lnTo>
                    <a:lnTo>
                      <a:pt x="347" y="498"/>
                    </a:lnTo>
                    <a:lnTo>
                      <a:pt x="345" y="497"/>
                    </a:lnTo>
                    <a:lnTo>
                      <a:pt x="348" y="494"/>
                    </a:lnTo>
                    <a:lnTo>
                      <a:pt x="349" y="495"/>
                    </a:lnTo>
                    <a:lnTo>
                      <a:pt x="351" y="494"/>
                    </a:lnTo>
                    <a:lnTo>
                      <a:pt x="352" y="497"/>
                    </a:lnTo>
                    <a:lnTo>
                      <a:pt x="350" y="499"/>
                    </a:lnTo>
                    <a:lnTo>
                      <a:pt x="352" y="499"/>
                    </a:lnTo>
                    <a:lnTo>
                      <a:pt x="355" y="496"/>
                    </a:lnTo>
                    <a:lnTo>
                      <a:pt x="357" y="496"/>
                    </a:lnTo>
                    <a:lnTo>
                      <a:pt x="362" y="493"/>
                    </a:lnTo>
                    <a:lnTo>
                      <a:pt x="367" y="488"/>
                    </a:lnTo>
                    <a:lnTo>
                      <a:pt x="369" y="488"/>
                    </a:lnTo>
                    <a:lnTo>
                      <a:pt x="371" y="486"/>
                    </a:lnTo>
                    <a:lnTo>
                      <a:pt x="370" y="483"/>
                    </a:lnTo>
                    <a:lnTo>
                      <a:pt x="370" y="479"/>
                    </a:lnTo>
                    <a:lnTo>
                      <a:pt x="369" y="474"/>
                    </a:lnTo>
                    <a:lnTo>
                      <a:pt x="370" y="477"/>
                    </a:lnTo>
                    <a:lnTo>
                      <a:pt x="372" y="477"/>
                    </a:lnTo>
                    <a:lnTo>
                      <a:pt x="374" y="474"/>
                    </a:lnTo>
                    <a:lnTo>
                      <a:pt x="375" y="472"/>
                    </a:lnTo>
                    <a:lnTo>
                      <a:pt x="376" y="475"/>
                    </a:lnTo>
                    <a:lnTo>
                      <a:pt x="374" y="478"/>
                    </a:lnTo>
                    <a:lnTo>
                      <a:pt x="375" y="481"/>
                    </a:lnTo>
                    <a:lnTo>
                      <a:pt x="374" y="484"/>
                    </a:lnTo>
                    <a:lnTo>
                      <a:pt x="377" y="483"/>
                    </a:lnTo>
                    <a:lnTo>
                      <a:pt x="379" y="479"/>
                    </a:lnTo>
                    <a:lnTo>
                      <a:pt x="382" y="479"/>
                    </a:lnTo>
                    <a:lnTo>
                      <a:pt x="383" y="477"/>
                    </a:lnTo>
                    <a:lnTo>
                      <a:pt x="389" y="476"/>
                    </a:lnTo>
                    <a:lnTo>
                      <a:pt x="392" y="476"/>
                    </a:lnTo>
                    <a:lnTo>
                      <a:pt x="399" y="478"/>
                    </a:lnTo>
                    <a:lnTo>
                      <a:pt x="400" y="480"/>
                    </a:lnTo>
                    <a:lnTo>
                      <a:pt x="408" y="481"/>
                    </a:lnTo>
                    <a:lnTo>
                      <a:pt x="411" y="480"/>
                    </a:lnTo>
                    <a:lnTo>
                      <a:pt x="410" y="478"/>
                    </a:lnTo>
                    <a:lnTo>
                      <a:pt x="411" y="477"/>
                    </a:lnTo>
                    <a:lnTo>
                      <a:pt x="413" y="475"/>
                    </a:lnTo>
                    <a:lnTo>
                      <a:pt x="414" y="476"/>
                    </a:lnTo>
                    <a:lnTo>
                      <a:pt x="414" y="477"/>
                    </a:lnTo>
                    <a:lnTo>
                      <a:pt x="415" y="478"/>
                    </a:lnTo>
                    <a:lnTo>
                      <a:pt x="417" y="477"/>
                    </a:lnTo>
                    <a:lnTo>
                      <a:pt x="418" y="479"/>
                    </a:lnTo>
                    <a:lnTo>
                      <a:pt x="418" y="481"/>
                    </a:lnTo>
                    <a:lnTo>
                      <a:pt x="419" y="483"/>
                    </a:lnTo>
                    <a:lnTo>
                      <a:pt x="421" y="482"/>
                    </a:lnTo>
                    <a:lnTo>
                      <a:pt x="423" y="484"/>
                    </a:lnTo>
                    <a:lnTo>
                      <a:pt x="421" y="486"/>
                    </a:lnTo>
                    <a:lnTo>
                      <a:pt x="420" y="488"/>
                    </a:lnTo>
                    <a:lnTo>
                      <a:pt x="421" y="488"/>
                    </a:lnTo>
                    <a:lnTo>
                      <a:pt x="424" y="488"/>
                    </a:lnTo>
                    <a:lnTo>
                      <a:pt x="425" y="489"/>
                    </a:lnTo>
                    <a:lnTo>
                      <a:pt x="429" y="491"/>
                    </a:lnTo>
                    <a:lnTo>
                      <a:pt x="431" y="488"/>
                    </a:lnTo>
                    <a:lnTo>
                      <a:pt x="432" y="487"/>
                    </a:lnTo>
                    <a:lnTo>
                      <a:pt x="435" y="489"/>
                    </a:lnTo>
                    <a:lnTo>
                      <a:pt x="436" y="491"/>
                    </a:lnTo>
                    <a:lnTo>
                      <a:pt x="438" y="490"/>
                    </a:lnTo>
                    <a:lnTo>
                      <a:pt x="438" y="485"/>
                    </a:lnTo>
                    <a:lnTo>
                      <a:pt x="437" y="483"/>
                    </a:lnTo>
                    <a:lnTo>
                      <a:pt x="439" y="482"/>
                    </a:lnTo>
                    <a:lnTo>
                      <a:pt x="442" y="486"/>
                    </a:lnTo>
                    <a:lnTo>
                      <a:pt x="443" y="487"/>
                    </a:lnTo>
                    <a:lnTo>
                      <a:pt x="445" y="489"/>
                    </a:lnTo>
                    <a:lnTo>
                      <a:pt x="446" y="489"/>
                    </a:lnTo>
                    <a:lnTo>
                      <a:pt x="448" y="490"/>
                    </a:lnTo>
                    <a:lnTo>
                      <a:pt x="448" y="494"/>
                    </a:lnTo>
                    <a:lnTo>
                      <a:pt x="449" y="491"/>
                    </a:lnTo>
                    <a:lnTo>
                      <a:pt x="451" y="491"/>
                    </a:lnTo>
                    <a:lnTo>
                      <a:pt x="452" y="490"/>
                    </a:lnTo>
                    <a:lnTo>
                      <a:pt x="448" y="487"/>
                    </a:lnTo>
                    <a:lnTo>
                      <a:pt x="443" y="484"/>
                    </a:lnTo>
                    <a:lnTo>
                      <a:pt x="442" y="482"/>
                    </a:lnTo>
                    <a:lnTo>
                      <a:pt x="442" y="479"/>
                    </a:lnTo>
                    <a:lnTo>
                      <a:pt x="447" y="477"/>
                    </a:lnTo>
                    <a:lnTo>
                      <a:pt x="448" y="476"/>
                    </a:lnTo>
                    <a:lnTo>
                      <a:pt x="445" y="474"/>
                    </a:lnTo>
                    <a:lnTo>
                      <a:pt x="445" y="473"/>
                    </a:lnTo>
                    <a:lnTo>
                      <a:pt x="444" y="473"/>
                    </a:lnTo>
                    <a:lnTo>
                      <a:pt x="442" y="475"/>
                    </a:lnTo>
                    <a:lnTo>
                      <a:pt x="440" y="476"/>
                    </a:lnTo>
                    <a:lnTo>
                      <a:pt x="440" y="474"/>
                    </a:lnTo>
                    <a:lnTo>
                      <a:pt x="442" y="470"/>
                    </a:lnTo>
                    <a:lnTo>
                      <a:pt x="447" y="468"/>
                    </a:lnTo>
                    <a:lnTo>
                      <a:pt x="449" y="465"/>
                    </a:lnTo>
                    <a:lnTo>
                      <a:pt x="458" y="463"/>
                    </a:lnTo>
                    <a:lnTo>
                      <a:pt x="461" y="464"/>
                    </a:lnTo>
                    <a:lnTo>
                      <a:pt x="463" y="463"/>
                    </a:lnTo>
                    <a:lnTo>
                      <a:pt x="465" y="464"/>
                    </a:lnTo>
                    <a:lnTo>
                      <a:pt x="466" y="461"/>
                    </a:lnTo>
                    <a:lnTo>
                      <a:pt x="467" y="458"/>
                    </a:lnTo>
                    <a:lnTo>
                      <a:pt x="469" y="459"/>
                    </a:lnTo>
                    <a:lnTo>
                      <a:pt x="469" y="461"/>
                    </a:lnTo>
                    <a:lnTo>
                      <a:pt x="469" y="463"/>
                    </a:lnTo>
                    <a:lnTo>
                      <a:pt x="472" y="466"/>
                    </a:lnTo>
                    <a:lnTo>
                      <a:pt x="474" y="464"/>
                    </a:lnTo>
                    <a:lnTo>
                      <a:pt x="478" y="465"/>
                    </a:lnTo>
                    <a:lnTo>
                      <a:pt x="480" y="463"/>
                    </a:lnTo>
                    <a:lnTo>
                      <a:pt x="482" y="465"/>
                    </a:lnTo>
                    <a:lnTo>
                      <a:pt x="486" y="464"/>
                    </a:lnTo>
                    <a:lnTo>
                      <a:pt x="487" y="465"/>
                    </a:lnTo>
                    <a:lnTo>
                      <a:pt x="490" y="463"/>
                    </a:lnTo>
                    <a:lnTo>
                      <a:pt x="494" y="463"/>
                    </a:lnTo>
                    <a:lnTo>
                      <a:pt x="494" y="464"/>
                    </a:lnTo>
                    <a:lnTo>
                      <a:pt x="492" y="464"/>
                    </a:lnTo>
                    <a:lnTo>
                      <a:pt x="489" y="464"/>
                    </a:lnTo>
                    <a:lnTo>
                      <a:pt x="488" y="465"/>
                    </a:lnTo>
                    <a:lnTo>
                      <a:pt x="492" y="466"/>
                    </a:lnTo>
                    <a:lnTo>
                      <a:pt x="496" y="466"/>
                    </a:lnTo>
                    <a:lnTo>
                      <a:pt x="498" y="468"/>
                    </a:lnTo>
                    <a:lnTo>
                      <a:pt x="500" y="470"/>
                    </a:lnTo>
                    <a:lnTo>
                      <a:pt x="499" y="467"/>
                    </a:lnTo>
                    <a:lnTo>
                      <a:pt x="499" y="466"/>
                    </a:lnTo>
                    <a:lnTo>
                      <a:pt x="501" y="466"/>
                    </a:lnTo>
                    <a:lnTo>
                      <a:pt x="501" y="467"/>
                    </a:lnTo>
                    <a:lnTo>
                      <a:pt x="504" y="470"/>
                    </a:lnTo>
                    <a:lnTo>
                      <a:pt x="503" y="471"/>
                    </a:lnTo>
                    <a:lnTo>
                      <a:pt x="501" y="470"/>
                    </a:lnTo>
                    <a:lnTo>
                      <a:pt x="501" y="470"/>
                    </a:lnTo>
                    <a:lnTo>
                      <a:pt x="504" y="473"/>
                    </a:lnTo>
                    <a:lnTo>
                      <a:pt x="505" y="476"/>
                    </a:lnTo>
                    <a:lnTo>
                      <a:pt x="506" y="477"/>
                    </a:lnTo>
                    <a:lnTo>
                      <a:pt x="505" y="477"/>
                    </a:lnTo>
                    <a:lnTo>
                      <a:pt x="505" y="477"/>
                    </a:lnTo>
                    <a:lnTo>
                      <a:pt x="504" y="477"/>
                    </a:lnTo>
                    <a:lnTo>
                      <a:pt x="505" y="479"/>
                    </a:lnTo>
                    <a:lnTo>
                      <a:pt x="510" y="478"/>
                    </a:lnTo>
                    <a:lnTo>
                      <a:pt x="512" y="477"/>
                    </a:lnTo>
                    <a:lnTo>
                      <a:pt x="516" y="474"/>
                    </a:lnTo>
                    <a:lnTo>
                      <a:pt x="517" y="474"/>
                    </a:lnTo>
                    <a:lnTo>
                      <a:pt x="518" y="474"/>
                    </a:lnTo>
                    <a:lnTo>
                      <a:pt x="518" y="473"/>
                    </a:lnTo>
                    <a:lnTo>
                      <a:pt x="519" y="471"/>
                    </a:lnTo>
                    <a:lnTo>
                      <a:pt x="522" y="470"/>
                    </a:lnTo>
                    <a:lnTo>
                      <a:pt x="524" y="471"/>
                    </a:lnTo>
                    <a:lnTo>
                      <a:pt x="527" y="473"/>
                    </a:lnTo>
                    <a:lnTo>
                      <a:pt x="528" y="479"/>
                    </a:lnTo>
                    <a:lnTo>
                      <a:pt x="530" y="481"/>
                    </a:lnTo>
                    <a:lnTo>
                      <a:pt x="531" y="481"/>
                    </a:lnTo>
                    <a:lnTo>
                      <a:pt x="532" y="484"/>
                    </a:lnTo>
                    <a:lnTo>
                      <a:pt x="533" y="486"/>
                    </a:lnTo>
                    <a:lnTo>
                      <a:pt x="535" y="486"/>
                    </a:lnTo>
                    <a:lnTo>
                      <a:pt x="535" y="488"/>
                    </a:lnTo>
                    <a:lnTo>
                      <a:pt x="535" y="490"/>
                    </a:lnTo>
                    <a:lnTo>
                      <a:pt x="538" y="491"/>
                    </a:lnTo>
                    <a:lnTo>
                      <a:pt x="540" y="494"/>
                    </a:lnTo>
                    <a:lnTo>
                      <a:pt x="539" y="498"/>
                    </a:lnTo>
                    <a:lnTo>
                      <a:pt x="538" y="506"/>
                    </a:lnTo>
                    <a:lnTo>
                      <a:pt x="535" y="512"/>
                    </a:lnTo>
                    <a:lnTo>
                      <a:pt x="535" y="515"/>
                    </a:lnTo>
                    <a:lnTo>
                      <a:pt x="536" y="519"/>
                    </a:lnTo>
                    <a:lnTo>
                      <a:pt x="537" y="518"/>
                    </a:lnTo>
                    <a:lnTo>
                      <a:pt x="539" y="515"/>
                    </a:lnTo>
                    <a:lnTo>
                      <a:pt x="539" y="514"/>
                    </a:lnTo>
                    <a:lnTo>
                      <a:pt x="539" y="512"/>
                    </a:lnTo>
                    <a:lnTo>
                      <a:pt x="542" y="514"/>
                    </a:lnTo>
                    <a:lnTo>
                      <a:pt x="542" y="517"/>
                    </a:lnTo>
                    <a:lnTo>
                      <a:pt x="538" y="522"/>
                    </a:lnTo>
                    <a:lnTo>
                      <a:pt x="539" y="525"/>
                    </a:lnTo>
                    <a:lnTo>
                      <a:pt x="539" y="528"/>
                    </a:lnTo>
                    <a:lnTo>
                      <a:pt x="541" y="530"/>
                    </a:lnTo>
                    <a:lnTo>
                      <a:pt x="542" y="532"/>
                    </a:lnTo>
                    <a:lnTo>
                      <a:pt x="542" y="532"/>
                    </a:lnTo>
                    <a:lnTo>
                      <a:pt x="543" y="535"/>
                    </a:lnTo>
                    <a:lnTo>
                      <a:pt x="544" y="533"/>
                    </a:lnTo>
                    <a:lnTo>
                      <a:pt x="544" y="532"/>
                    </a:lnTo>
                    <a:lnTo>
                      <a:pt x="546" y="532"/>
                    </a:lnTo>
                    <a:lnTo>
                      <a:pt x="548" y="532"/>
                    </a:lnTo>
                    <a:lnTo>
                      <a:pt x="546" y="534"/>
                    </a:lnTo>
                    <a:lnTo>
                      <a:pt x="546" y="537"/>
                    </a:lnTo>
                    <a:lnTo>
                      <a:pt x="544" y="539"/>
                    </a:lnTo>
                    <a:lnTo>
                      <a:pt x="545" y="541"/>
                    </a:lnTo>
                    <a:lnTo>
                      <a:pt x="548" y="544"/>
                    </a:lnTo>
                    <a:lnTo>
                      <a:pt x="549" y="547"/>
                    </a:lnTo>
                    <a:lnTo>
                      <a:pt x="548" y="552"/>
                    </a:lnTo>
                    <a:lnTo>
                      <a:pt x="549" y="553"/>
                    </a:lnTo>
                    <a:lnTo>
                      <a:pt x="552" y="553"/>
                    </a:lnTo>
                    <a:lnTo>
                      <a:pt x="553" y="556"/>
                    </a:lnTo>
                    <a:lnTo>
                      <a:pt x="553" y="558"/>
                    </a:lnTo>
                    <a:lnTo>
                      <a:pt x="556" y="562"/>
                    </a:lnTo>
                    <a:lnTo>
                      <a:pt x="554" y="563"/>
                    </a:lnTo>
                    <a:lnTo>
                      <a:pt x="557" y="563"/>
                    </a:lnTo>
                    <a:lnTo>
                      <a:pt x="558" y="566"/>
                    </a:lnTo>
                    <a:lnTo>
                      <a:pt x="561" y="567"/>
                    </a:lnTo>
                    <a:lnTo>
                      <a:pt x="563" y="565"/>
                    </a:lnTo>
                    <a:lnTo>
                      <a:pt x="566" y="564"/>
                    </a:lnTo>
                    <a:lnTo>
                      <a:pt x="566" y="560"/>
                    </a:lnTo>
                    <a:lnTo>
                      <a:pt x="568" y="557"/>
                    </a:lnTo>
                    <a:lnTo>
                      <a:pt x="570" y="553"/>
                    </a:lnTo>
                    <a:lnTo>
                      <a:pt x="572" y="547"/>
                    </a:lnTo>
                    <a:lnTo>
                      <a:pt x="572" y="544"/>
                    </a:lnTo>
                    <a:lnTo>
                      <a:pt x="572" y="543"/>
                    </a:lnTo>
                    <a:lnTo>
                      <a:pt x="573" y="536"/>
                    </a:lnTo>
                    <a:lnTo>
                      <a:pt x="572" y="536"/>
                    </a:lnTo>
                    <a:lnTo>
                      <a:pt x="573" y="533"/>
                    </a:lnTo>
                    <a:lnTo>
                      <a:pt x="573" y="529"/>
                    </a:lnTo>
                    <a:lnTo>
                      <a:pt x="570" y="526"/>
                    </a:lnTo>
                    <a:lnTo>
                      <a:pt x="568" y="515"/>
                    </a:lnTo>
                    <a:lnTo>
                      <a:pt x="567" y="514"/>
                    </a:lnTo>
                    <a:lnTo>
                      <a:pt x="568" y="508"/>
                    </a:lnTo>
                    <a:lnTo>
                      <a:pt x="569" y="505"/>
                    </a:lnTo>
                    <a:lnTo>
                      <a:pt x="568" y="501"/>
                    </a:lnTo>
                    <a:lnTo>
                      <a:pt x="566" y="498"/>
                    </a:lnTo>
                    <a:lnTo>
                      <a:pt x="565" y="491"/>
                    </a:lnTo>
                    <a:lnTo>
                      <a:pt x="563" y="488"/>
                    </a:lnTo>
                    <a:lnTo>
                      <a:pt x="563" y="480"/>
                    </a:lnTo>
                    <a:lnTo>
                      <a:pt x="561" y="475"/>
                    </a:lnTo>
                    <a:lnTo>
                      <a:pt x="562" y="468"/>
                    </a:lnTo>
                    <a:lnTo>
                      <a:pt x="562" y="463"/>
                    </a:lnTo>
                    <a:lnTo>
                      <a:pt x="563" y="453"/>
                    </a:lnTo>
                    <a:lnTo>
                      <a:pt x="563" y="447"/>
                    </a:lnTo>
                    <a:lnTo>
                      <a:pt x="564" y="442"/>
                    </a:lnTo>
                    <a:lnTo>
                      <a:pt x="567" y="437"/>
                    </a:lnTo>
                    <a:lnTo>
                      <a:pt x="570" y="436"/>
                    </a:lnTo>
                    <a:lnTo>
                      <a:pt x="570" y="435"/>
                    </a:lnTo>
                    <a:lnTo>
                      <a:pt x="572" y="434"/>
                    </a:lnTo>
                    <a:lnTo>
                      <a:pt x="573" y="431"/>
                    </a:lnTo>
                    <a:lnTo>
                      <a:pt x="574" y="428"/>
                    </a:lnTo>
                    <a:lnTo>
                      <a:pt x="573" y="427"/>
                    </a:lnTo>
                    <a:lnTo>
                      <a:pt x="573" y="426"/>
                    </a:lnTo>
                    <a:lnTo>
                      <a:pt x="577" y="426"/>
                    </a:lnTo>
                    <a:lnTo>
                      <a:pt x="577" y="424"/>
                    </a:lnTo>
                    <a:lnTo>
                      <a:pt x="580" y="425"/>
                    </a:lnTo>
                    <a:lnTo>
                      <a:pt x="581" y="422"/>
                    </a:lnTo>
                    <a:lnTo>
                      <a:pt x="585" y="422"/>
                    </a:lnTo>
                    <a:lnTo>
                      <a:pt x="587" y="419"/>
                    </a:lnTo>
                    <a:lnTo>
                      <a:pt x="590" y="420"/>
                    </a:lnTo>
                    <a:lnTo>
                      <a:pt x="591" y="418"/>
                    </a:lnTo>
                    <a:lnTo>
                      <a:pt x="592" y="418"/>
                    </a:lnTo>
                    <a:lnTo>
                      <a:pt x="594" y="418"/>
                    </a:lnTo>
                    <a:lnTo>
                      <a:pt x="596" y="415"/>
                    </a:lnTo>
                    <a:lnTo>
                      <a:pt x="597" y="413"/>
                    </a:lnTo>
                    <a:lnTo>
                      <a:pt x="598" y="413"/>
                    </a:lnTo>
                    <a:lnTo>
                      <a:pt x="600" y="411"/>
                    </a:lnTo>
                    <a:lnTo>
                      <a:pt x="600" y="409"/>
                    </a:lnTo>
                    <a:lnTo>
                      <a:pt x="605" y="401"/>
                    </a:lnTo>
                    <a:lnTo>
                      <a:pt x="608" y="398"/>
                    </a:lnTo>
                    <a:lnTo>
                      <a:pt x="612" y="397"/>
                    </a:lnTo>
                    <a:lnTo>
                      <a:pt x="614" y="398"/>
                    </a:lnTo>
                    <a:lnTo>
                      <a:pt x="615" y="398"/>
                    </a:lnTo>
                    <a:lnTo>
                      <a:pt x="617" y="393"/>
                    </a:lnTo>
                    <a:lnTo>
                      <a:pt x="625" y="386"/>
                    </a:lnTo>
                    <a:lnTo>
                      <a:pt x="631" y="381"/>
                    </a:lnTo>
                    <a:lnTo>
                      <a:pt x="634" y="381"/>
                    </a:lnTo>
                    <a:lnTo>
                      <a:pt x="636" y="380"/>
                    </a:lnTo>
                    <a:lnTo>
                      <a:pt x="637" y="380"/>
                    </a:lnTo>
                    <a:lnTo>
                      <a:pt x="637" y="381"/>
                    </a:lnTo>
                    <a:lnTo>
                      <a:pt x="639" y="381"/>
                    </a:lnTo>
                    <a:lnTo>
                      <a:pt x="643" y="377"/>
                    </a:lnTo>
                    <a:lnTo>
                      <a:pt x="642" y="377"/>
                    </a:lnTo>
                    <a:lnTo>
                      <a:pt x="641" y="375"/>
                    </a:lnTo>
                    <a:lnTo>
                      <a:pt x="638" y="378"/>
                    </a:lnTo>
                    <a:lnTo>
                      <a:pt x="635" y="377"/>
                    </a:lnTo>
                    <a:lnTo>
                      <a:pt x="632" y="375"/>
                    </a:lnTo>
                    <a:lnTo>
                      <a:pt x="635" y="377"/>
                    </a:lnTo>
                    <a:lnTo>
                      <a:pt x="639" y="374"/>
                    </a:lnTo>
                    <a:lnTo>
                      <a:pt x="638" y="374"/>
                    </a:lnTo>
                    <a:lnTo>
                      <a:pt x="639" y="372"/>
                    </a:lnTo>
                    <a:lnTo>
                      <a:pt x="639" y="370"/>
                    </a:lnTo>
                    <a:lnTo>
                      <a:pt x="636" y="370"/>
                    </a:lnTo>
                    <a:lnTo>
                      <a:pt x="634" y="367"/>
                    </a:lnTo>
                    <a:lnTo>
                      <a:pt x="636" y="367"/>
                    </a:lnTo>
                    <a:lnTo>
                      <a:pt x="638" y="368"/>
                    </a:lnTo>
                    <a:lnTo>
                      <a:pt x="639" y="367"/>
                    </a:lnTo>
                    <a:lnTo>
                      <a:pt x="640" y="365"/>
                    </a:lnTo>
                    <a:lnTo>
                      <a:pt x="641" y="369"/>
                    </a:lnTo>
                    <a:lnTo>
                      <a:pt x="643" y="368"/>
                    </a:lnTo>
                    <a:lnTo>
                      <a:pt x="645" y="370"/>
                    </a:lnTo>
                    <a:lnTo>
                      <a:pt x="646" y="369"/>
                    </a:lnTo>
                    <a:lnTo>
                      <a:pt x="647" y="366"/>
                    </a:lnTo>
                    <a:lnTo>
                      <a:pt x="650" y="363"/>
                    </a:lnTo>
                    <a:lnTo>
                      <a:pt x="651" y="363"/>
                    </a:lnTo>
                    <a:lnTo>
                      <a:pt x="652" y="360"/>
                    </a:lnTo>
                    <a:lnTo>
                      <a:pt x="650" y="356"/>
                    </a:lnTo>
                    <a:lnTo>
                      <a:pt x="650" y="356"/>
                    </a:lnTo>
                    <a:lnTo>
                      <a:pt x="649" y="360"/>
                    </a:lnTo>
                    <a:lnTo>
                      <a:pt x="648" y="362"/>
                    </a:lnTo>
                    <a:lnTo>
                      <a:pt x="647" y="362"/>
                    </a:lnTo>
                    <a:lnTo>
                      <a:pt x="646" y="356"/>
                    </a:lnTo>
                    <a:lnTo>
                      <a:pt x="646" y="356"/>
                    </a:lnTo>
                    <a:lnTo>
                      <a:pt x="639" y="357"/>
                    </a:lnTo>
                    <a:lnTo>
                      <a:pt x="637" y="358"/>
                    </a:lnTo>
                    <a:lnTo>
                      <a:pt x="637" y="356"/>
                    </a:lnTo>
                    <a:lnTo>
                      <a:pt x="638" y="351"/>
                    </a:lnTo>
                    <a:lnTo>
                      <a:pt x="639" y="350"/>
                    </a:lnTo>
                    <a:lnTo>
                      <a:pt x="640" y="354"/>
                    </a:lnTo>
                    <a:lnTo>
                      <a:pt x="642" y="354"/>
                    </a:lnTo>
                    <a:lnTo>
                      <a:pt x="643" y="353"/>
                    </a:lnTo>
                    <a:lnTo>
                      <a:pt x="647" y="352"/>
                    </a:lnTo>
                    <a:lnTo>
                      <a:pt x="647" y="351"/>
                    </a:lnTo>
                    <a:lnTo>
                      <a:pt x="650" y="351"/>
                    </a:lnTo>
                    <a:lnTo>
                      <a:pt x="650" y="349"/>
                    </a:lnTo>
                    <a:lnTo>
                      <a:pt x="650" y="346"/>
                    </a:lnTo>
                    <a:lnTo>
                      <a:pt x="649" y="344"/>
                    </a:lnTo>
                    <a:lnTo>
                      <a:pt x="649" y="343"/>
                    </a:lnTo>
                    <a:lnTo>
                      <a:pt x="650" y="343"/>
                    </a:lnTo>
                    <a:lnTo>
                      <a:pt x="651" y="340"/>
                    </a:lnTo>
                    <a:lnTo>
                      <a:pt x="650" y="336"/>
                    </a:lnTo>
                    <a:lnTo>
                      <a:pt x="650" y="336"/>
                    </a:lnTo>
                    <a:lnTo>
                      <a:pt x="647" y="336"/>
                    </a:lnTo>
                    <a:lnTo>
                      <a:pt x="645" y="336"/>
                    </a:lnTo>
                    <a:lnTo>
                      <a:pt x="643" y="331"/>
                    </a:lnTo>
                    <a:lnTo>
                      <a:pt x="642" y="331"/>
                    </a:lnTo>
                    <a:lnTo>
                      <a:pt x="639" y="330"/>
                    </a:lnTo>
                    <a:lnTo>
                      <a:pt x="638" y="327"/>
                    </a:lnTo>
                    <a:lnTo>
                      <a:pt x="640" y="329"/>
                    </a:lnTo>
                    <a:lnTo>
                      <a:pt x="643" y="329"/>
                    </a:lnTo>
                    <a:lnTo>
                      <a:pt x="645" y="332"/>
                    </a:lnTo>
                    <a:lnTo>
                      <a:pt x="646" y="332"/>
                    </a:lnTo>
                    <a:lnTo>
                      <a:pt x="648" y="330"/>
                    </a:lnTo>
                    <a:lnTo>
                      <a:pt x="644" y="327"/>
                    </a:lnTo>
                    <a:lnTo>
                      <a:pt x="647" y="328"/>
                    </a:lnTo>
                    <a:lnTo>
                      <a:pt x="647" y="326"/>
                    </a:lnTo>
                    <a:lnTo>
                      <a:pt x="648" y="325"/>
                    </a:lnTo>
                    <a:lnTo>
                      <a:pt x="647" y="322"/>
                    </a:lnTo>
                    <a:lnTo>
                      <a:pt x="644" y="320"/>
                    </a:lnTo>
                    <a:lnTo>
                      <a:pt x="643" y="316"/>
                    </a:lnTo>
                    <a:lnTo>
                      <a:pt x="645" y="317"/>
                    </a:lnTo>
                    <a:lnTo>
                      <a:pt x="646" y="320"/>
                    </a:lnTo>
                    <a:lnTo>
                      <a:pt x="647" y="320"/>
                    </a:lnTo>
                    <a:lnTo>
                      <a:pt x="648" y="316"/>
                    </a:lnTo>
                    <a:lnTo>
                      <a:pt x="648" y="314"/>
                    </a:lnTo>
                    <a:lnTo>
                      <a:pt x="646" y="312"/>
                    </a:lnTo>
                    <a:lnTo>
                      <a:pt x="643" y="308"/>
                    </a:lnTo>
                    <a:lnTo>
                      <a:pt x="639" y="306"/>
                    </a:lnTo>
                    <a:lnTo>
                      <a:pt x="638" y="303"/>
                    </a:lnTo>
                    <a:lnTo>
                      <a:pt x="636" y="301"/>
                    </a:lnTo>
                    <a:lnTo>
                      <a:pt x="636" y="299"/>
                    </a:lnTo>
                    <a:lnTo>
                      <a:pt x="638" y="295"/>
                    </a:lnTo>
                    <a:lnTo>
                      <a:pt x="637" y="299"/>
                    </a:lnTo>
                    <a:lnTo>
                      <a:pt x="637" y="301"/>
                    </a:lnTo>
                    <a:lnTo>
                      <a:pt x="639" y="301"/>
                    </a:lnTo>
                    <a:lnTo>
                      <a:pt x="640" y="305"/>
                    </a:lnTo>
                    <a:lnTo>
                      <a:pt x="643" y="305"/>
                    </a:lnTo>
                    <a:lnTo>
                      <a:pt x="646" y="310"/>
                    </a:lnTo>
                    <a:lnTo>
                      <a:pt x="647" y="310"/>
                    </a:lnTo>
                    <a:lnTo>
                      <a:pt x="647" y="303"/>
                    </a:lnTo>
                    <a:lnTo>
                      <a:pt x="647" y="300"/>
                    </a:lnTo>
                    <a:lnTo>
                      <a:pt x="648" y="298"/>
                    </a:lnTo>
                    <a:lnTo>
                      <a:pt x="647" y="295"/>
                    </a:lnTo>
                    <a:lnTo>
                      <a:pt x="647" y="291"/>
                    </a:lnTo>
                    <a:lnTo>
                      <a:pt x="648" y="288"/>
                    </a:lnTo>
                    <a:lnTo>
                      <a:pt x="646" y="286"/>
                    </a:lnTo>
                    <a:lnTo>
                      <a:pt x="648" y="287"/>
                    </a:lnTo>
                    <a:lnTo>
                      <a:pt x="650" y="285"/>
                    </a:lnTo>
                    <a:lnTo>
                      <a:pt x="653" y="282"/>
                    </a:lnTo>
                    <a:lnTo>
                      <a:pt x="653" y="279"/>
                    </a:lnTo>
                    <a:lnTo>
                      <a:pt x="653" y="278"/>
                    </a:lnTo>
                    <a:lnTo>
                      <a:pt x="654" y="279"/>
                    </a:lnTo>
                    <a:lnTo>
                      <a:pt x="653" y="282"/>
                    </a:lnTo>
                    <a:lnTo>
                      <a:pt x="654" y="284"/>
                    </a:lnTo>
                    <a:lnTo>
                      <a:pt x="652" y="285"/>
                    </a:lnTo>
                    <a:lnTo>
                      <a:pt x="650" y="289"/>
                    </a:lnTo>
                    <a:lnTo>
                      <a:pt x="653" y="293"/>
                    </a:lnTo>
                    <a:lnTo>
                      <a:pt x="652" y="298"/>
                    </a:lnTo>
                    <a:lnTo>
                      <a:pt x="650" y="301"/>
                    </a:lnTo>
                    <a:lnTo>
                      <a:pt x="650" y="305"/>
                    </a:lnTo>
                    <a:lnTo>
                      <a:pt x="652" y="308"/>
                    </a:lnTo>
                    <a:lnTo>
                      <a:pt x="653" y="307"/>
                    </a:lnTo>
                    <a:lnTo>
                      <a:pt x="653" y="308"/>
                    </a:lnTo>
                    <a:lnTo>
                      <a:pt x="655" y="308"/>
                    </a:lnTo>
                    <a:lnTo>
                      <a:pt x="655" y="309"/>
                    </a:lnTo>
                    <a:lnTo>
                      <a:pt x="654" y="311"/>
                    </a:lnTo>
                    <a:lnTo>
                      <a:pt x="655" y="313"/>
                    </a:lnTo>
                    <a:lnTo>
                      <a:pt x="658" y="313"/>
                    </a:lnTo>
                    <a:lnTo>
                      <a:pt x="656" y="315"/>
                    </a:lnTo>
                    <a:lnTo>
                      <a:pt x="656" y="315"/>
                    </a:lnTo>
                    <a:lnTo>
                      <a:pt x="654" y="318"/>
                    </a:lnTo>
                    <a:lnTo>
                      <a:pt x="655" y="320"/>
                    </a:lnTo>
                    <a:lnTo>
                      <a:pt x="653" y="323"/>
                    </a:lnTo>
                    <a:lnTo>
                      <a:pt x="653" y="327"/>
                    </a:lnTo>
                    <a:lnTo>
                      <a:pt x="653" y="330"/>
                    </a:lnTo>
                    <a:lnTo>
                      <a:pt x="653" y="329"/>
                    </a:lnTo>
                    <a:lnTo>
                      <a:pt x="654" y="328"/>
                    </a:lnTo>
                    <a:lnTo>
                      <a:pt x="656" y="322"/>
                    </a:lnTo>
                    <a:lnTo>
                      <a:pt x="657" y="322"/>
                    </a:lnTo>
                    <a:lnTo>
                      <a:pt x="657" y="324"/>
                    </a:lnTo>
                    <a:lnTo>
                      <a:pt x="658" y="322"/>
                    </a:lnTo>
                    <a:lnTo>
                      <a:pt x="658" y="321"/>
                    </a:lnTo>
                    <a:lnTo>
                      <a:pt x="660" y="317"/>
                    </a:lnTo>
                    <a:lnTo>
                      <a:pt x="662" y="311"/>
                    </a:lnTo>
                    <a:lnTo>
                      <a:pt x="665" y="308"/>
                    </a:lnTo>
                    <a:lnTo>
                      <a:pt x="667" y="301"/>
                    </a:lnTo>
                    <a:lnTo>
                      <a:pt x="667" y="298"/>
                    </a:lnTo>
                    <a:lnTo>
                      <a:pt x="666" y="292"/>
                    </a:lnTo>
                    <a:lnTo>
                      <a:pt x="664" y="290"/>
                    </a:lnTo>
                    <a:lnTo>
                      <a:pt x="664" y="285"/>
                    </a:lnTo>
                    <a:lnTo>
                      <a:pt x="663" y="284"/>
                    </a:lnTo>
                    <a:lnTo>
                      <a:pt x="662" y="280"/>
                    </a:lnTo>
                    <a:lnTo>
                      <a:pt x="663" y="277"/>
                    </a:lnTo>
                    <a:lnTo>
                      <a:pt x="666" y="274"/>
                    </a:lnTo>
                    <a:lnTo>
                      <a:pt x="669" y="273"/>
                    </a:lnTo>
                    <a:lnTo>
                      <a:pt x="664" y="278"/>
                    </a:lnTo>
                    <a:lnTo>
                      <a:pt x="663" y="281"/>
                    </a:lnTo>
                    <a:lnTo>
                      <a:pt x="665" y="284"/>
                    </a:lnTo>
                    <a:lnTo>
                      <a:pt x="668" y="287"/>
                    </a:lnTo>
                    <a:lnTo>
                      <a:pt x="670" y="287"/>
                    </a:lnTo>
                    <a:lnTo>
                      <a:pt x="671" y="288"/>
                    </a:lnTo>
                    <a:lnTo>
                      <a:pt x="670" y="293"/>
                    </a:lnTo>
                    <a:lnTo>
                      <a:pt x="672" y="291"/>
                    </a:lnTo>
                    <a:lnTo>
                      <a:pt x="672" y="292"/>
                    </a:lnTo>
                    <a:lnTo>
                      <a:pt x="674" y="288"/>
                    </a:lnTo>
                    <a:lnTo>
                      <a:pt x="675" y="287"/>
                    </a:lnTo>
                    <a:lnTo>
                      <a:pt x="676" y="287"/>
                    </a:lnTo>
                    <a:lnTo>
                      <a:pt x="677" y="284"/>
                    </a:lnTo>
                    <a:lnTo>
                      <a:pt x="679" y="284"/>
                    </a:lnTo>
                    <a:lnTo>
                      <a:pt x="681" y="279"/>
                    </a:lnTo>
                    <a:lnTo>
                      <a:pt x="681" y="277"/>
                    </a:lnTo>
                    <a:lnTo>
                      <a:pt x="683" y="277"/>
                    </a:lnTo>
                    <a:lnTo>
                      <a:pt x="684" y="274"/>
                    </a:lnTo>
                    <a:lnTo>
                      <a:pt x="685" y="271"/>
                    </a:lnTo>
                    <a:lnTo>
                      <a:pt x="684" y="270"/>
                    </a:lnTo>
                    <a:lnTo>
                      <a:pt x="686" y="267"/>
                    </a:lnTo>
                    <a:lnTo>
                      <a:pt x="686" y="265"/>
                    </a:lnTo>
                    <a:lnTo>
                      <a:pt x="688" y="263"/>
                    </a:lnTo>
                    <a:lnTo>
                      <a:pt x="687" y="260"/>
                    </a:lnTo>
                    <a:lnTo>
                      <a:pt x="685" y="259"/>
                    </a:lnTo>
                    <a:lnTo>
                      <a:pt x="684" y="256"/>
                    </a:lnTo>
                    <a:lnTo>
                      <a:pt x="688" y="254"/>
                    </a:lnTo>
                    <a:lnTo>
                      <a:pt x="688" y="252"/>
                    </a:lnTo>
                    <a:lnTo>
                      <a:pt x="690" y="249"/>
                    </a:lnTo>
                    <a:lnTo>
                      <a:pt x="693" y="249"/>
                    </a:lnTo>
                    <a:lnTo>
                      <a:pt x="697" y="246"/>
                    </a:lnTo>
                    <a:lnTo>
                      <a:pt x="700" y="246"/>
                    </a:lnTo>
                    <a:lnTo>
                      <a:pt x="705" y="242"/>
                    </a:lnTo>
                    <a:lnTo>
                      <a:pt x="706" y="242"/>
                    </a:lnTo>
                    <a:lnTo>
                      <a:pt x="708" y="242"/>
                    </a:lnTo>
                    <a:lnTo>
                      <a:pt x="713" y="242"/>
                    </a:lnTo>
                    <a:lnTo>
                      <a:pt x="715" y="243"/>
                    </a:lnTo>
                    <a:lnTo>
                      <a:pt x="719" y="242"/>
                    </a:lnTo>
                    <a:lnTo>
                      <a:pt x="725" y="242"/>
                    </a:lnTo>
                    <a:lnTo>
                      <a:pt x="726" y="241"/>
                    </a:lnTo>
                    <a:lnTo>
                      <a:pt x="726" y="239"/>
                    </a:lnTo>
                    <a:lnTo>
                      <a:pt x="726" y="235"/>
                    </a:lnTo>
                    <a:lnTo>
                      <a:pt x="726" y="231"/>
                    </a:lnTo>
                    <a:lnTo>
                      <a:pt x="729" y="235"/>
                    </a:lnTo>
                    <a:lnTo>
                      <a:pt x="729" y="238"/>
                    </a:lnTo>
                    <a:lnTo>
                      <a:pt x="729" y="240"/>
                    </a:lnTo>
                    <a:lnTo>
                      <a:pt x="730" y="241"/>
                    </a:lnTo>
                    <a:lnTo>
                      <a:pt x="733" y="237"/>
                    </a:lnTo>
                    <a:lnTo>
                      <a:pt x="736" y="232"/>
                    </a:lnTo>
                    <a:lnTo>
                      <a:pt x="736" y="235"/>
                    </a:lnTo>
                    <a:lnTo>
                      <a:pt x="736" y="237"/>
                    </a:lnTo>
                    <a:lnTo>
                      <a:pt x="739" y="238"/>
                    </a:lnTo>
                    <a:lnTo>
                      <a:pt x="745" y="234"/>
                    </a:lnTo>
                    <a:lnTo>
                      <a:pt x="747" y="230"/>
                    </a:lnTo>
                    <a:lnTo>
                      <a:pt x="746" y="225"/>
                    </a:lnTo>
                    <a:lnTo>
                      <a:pt x="744" y="225"/>
                    </a:lnTo>
                    <a:lnTo>
                      <a:pt x="744" y="228"/>
                    </a:lnTo>
                    <a:lnTo>
                      <a:pt x="743" y="232"/>
                    </a:lnTo>
                    <a:lnTo>
                      <a:pt x="740" y="232"/>
                    </a:lnTo>
                    <a:lnTo>
                      <a:pt x="739" y="229"/>
                    </a:lnTo>
                    <a:lnTo>
                      <a:pt x="737" y="224"/>
                    </a:lnTo>
                    <a:lnTo>
                      <a:pt x="734" y="221"/>
                    </a:lnTo>
                    <a:lnTo>
                      <a:pt x="734" y="219"/>
                    </a:lnTo>
                    <a:lnTo>
                      <a:pt x="739" y="214"/>
                    </a:lnTo>
                    <a:lnTo>
                      <a:pt x="739" y="211"/>
                    </a:lnTo>
                    <a:lnTo>
                      <a:pt x="736" y="211"/>
                    </a:lnTo>
                    <a:lnTo>
                      <a:pt x="737" y="209"/>
                    </a:lnTo>
                    <a:lnTo>
                      <a:pt x="739" y="208"/>
                    </a:lnTo>
                    <a:lnTo>
                      <a:pt x="739" y="206"/>
                    </a:lnTo>
                    <a:lnTo>
                      <a:pt x="741" y="203"/>
                    </a:lnTo>
                    <a:lnTo>
                      <a:pt x="743" y="198"/>
                    </a:lnTo>
                    <a:lnTo>
                      <a:pt x="748" y="192"/>
                    </a:lnTo>
                    <a:lnTo>
                      <a:pt x="750" y="187"/>
                    </a:lnTo>
                    <a:lnTo>
                      <a:pt x="751" y="187"/>
                    </a:lnTo>
                    <a:lnTo>
                      <a:pt x="753" y="184"/>
                    </a:lnTo>
                    <a:lnTo>
                      <a:pt x="753" y="187"/>
                    </a:lnTo>
                    <a:lnTo>
                      <a:pt x="755" y="187"/>
                    </a:lnTo>
                    <a:lnTo>
                      <a:pt x="756" y="186"/>
                    </a:lnTo>
                    <a:lnTo>
                      <a:pt x="757" y="182"/>
                    </a:lnTo>
                    <a:lnTo>
                      <a:pt x="758" y="186"/>
                    </a:lnTo>
                    <a:lnTo>
                      <a:pt x="760" y="186"/>
                    </a:lnTo>
                    <a:lnTo>
                      <a:pt x="761" y="182"/>
                    </a:lnTo>
                    <a:lnTo>
                      <a:pt x="762" y="184"/>
                    </a:lnTo>
                    <a:lnTo>
                      <a:pt x="764" y="182"/>
                    </a:lnTo>
                    <a:lnTo>
                      <a:pt x="767" y="177"/>
                    </a:lnTo>
                    <a:lnTo>
                      <a:pt x="770" y="171"/>
                    </a:lnTo>
                    <a:lnTo>
                      <a:pt x="769" y="175"/>
                    </a:lnTo>
                    <a:lnTo>
                      <a:pt x="770" y="177"/>
                    </a:lnTo>
                    <a:lnTo>
                      <a:pt x="773" y="177"/>
                    </a:lnTo>
                    <a:lnTo>
                      <a:pt x="775" y="173"/>
                    </a:lnTo>
                    <a:lnTo>
                      <a:pt x="778" y="173"/>
                    </a:lnTo>
                    <a:lnTo>
                      <a:pt x="779" y="177"/>
                    </a:lnTo>
                    <a:lnTo>
                      <a:pt x="781" y="177"/>
                    </a:lnTo>
                    <a:lnTo>
                      <a:pt x="783" y="173"/>
                    </a:lnTo>
                    <a:lnTo>
                      <a:pt x="785" y="175"/>
                    </a:lnTo>
                    <a:lnTo>
                      <a:pt x="787" y="173"/>
                    </a:lnTo>
                    <a:lnTo>
                      <a:pt x="789" y="172"/>
                    </a:lnTo>
                    <a:lnTo>
                      <a:pt x="792" y="172"/>
                    </a:lnTo>
                    <a:lnTo>
                      <a:pt x="795" y="170"/>
                    </a:lnTo>
                    <a:lnTo>
                      <a:pt x="796" y="172"/>
                    </a:lnTo>
                    <a:lnTo>
                      <a:pt x="798" y="171"/>
                    </a:lnTo>
                    <a:lnTo>
                      <a:pt x="801" y="168"/>
                    </a:lnTo>
                    <a:lnTo>
                      <a:pt x="798" y="167"/>
                    </a:lnTo>
                    <a:lnTo>
                      <a:pt x="797" y="169"/>
                    </a:lnTo>
                    <a:lnTo>
                      <a:pt x="795" y="167"/>
                    </a:lnTo>
                    <a:lnTo>
                      <a:pt x="795" y="163"/>
                    </a:lnTo>
                    <a:lnTo>
                      <a:pt x="790" y="159"/>
                    </a:lnTo>
                    <a:lnTo>
                      <a:pt x="790" y="159"/>
                    </a:lnTo>
                    <a:lnTo>
                      <a:pt x="790" y="159"/>
                    </a:lnTo>
                    <a:lnTo>
                      <a:pt x="789" y="158"/>
                    </a:lnTo>
                    <a:lnTo>
                      <a:pt x="790" y="156"/>
                    </a:lnTo>
                    <a:lnTo>
                      <a:pt x="790" y="155"/>
                    </a:lnTo>
                    <a:lnTo>
                      <a:pt x="790" y="153"/>
                    </a:lnTo>
                    <a:lnTo>
                      <a:pt x="790" y="150"/>
                    </a:lnTo>
                    <a:lnTo>
                      <a:pt x="789" y="148"/>
                    </a:lnTo>
                    <a:lnTo>
                      <a:pt x="788" y="146"/>
                    </a:lnTo>
                    <a:lnTo>
                      <a:pt x="787" y="146"/>
                    </a:lnTo>
                    <a:lnTo>
                      <a:pt x="788" y="143"/>
                    </a:lnTo>
                    <a:lnTo>
                      <a:pt x="791" y="122"/>
                    </a:lnTo>
                    <a:lnTo>
                      <a:pt x="791" y="117"/>
                    </a:lnTo>
                    <a:lnTo>
                      <a:pt x="785" y="110"/>
                    </a:lnTo>
                    <a:lnTo>
                      <a:pt x="784" y="111"/>
                    </a:lnTo>
                    <a:lnTo>
                      <a:pt x="780" y="111"/>
                    </a:lnTo>
                    <a:lnTo>
                      <a:pt x="777" y="111"/>
                    </a:lnTo>
                    <a:lnTo>
                      <a:pt x="775" y="109"/>
                    </a:lnTo>
                    <a:lnTo>
                      <a:pt x="774" y="108"/>
                    </a:lnTo>
                    <a:lnTo>
                      <a:pt x="772" y="108"/>
                    </a:lnTo>
                    <a:lnTo>
                      <a:pt x="770" y="111"/>
                    </a:lnTo>
                    <a:lnTo>
                      <a:pt x="769" y="114"/>
                    </a:lnTo>
                    <a:lnTo>
                      <a:pt x="764" y="120"/>
                    </a:lnTo>
                    <a:lnTo>
                      <a:pt x="761" y="124"/>
                    </a:lnTo>
                    <a:lnTo>
                      <a:pt x="761" y="127"/>
                    </a:lnTo>
                    <a:lnTo>
                      <a:pt x="758" y="129"/>
                    </a:lnTo>
                    <a:lnTo>
                      <a:pt x="757" y="133"/>
                    </a:lnTo>
                    <a:lnTo>
                      <a:pt x="757" y="137"/>
                    </a:lnTo>
                    <a:lnTo>
                      <a:pt x="753" y="142"/>
                    </a:lnTo>
                    <a:lnTo>
                      <a:pt x="751" y="142"/>
                    </a:lnTo>
                    <a:lnTo>
                      <a:pt x="747" y="149"/>
                    </a:lnTo>
                    <a:lnTo>
                      <a:pt x="746" y="151"/>
                    </a:lnTo>
                    <a:lnTo>
                      <a:pt x="744" y="153"/>
                    </a:lnTo>
                    <a:lnTo>
                      <a:pt x="742" y="152"/>
                    </a:lnTo>
                    <a:lnTo>
                      <a:pt x="740" y="152"/>
                    </a:lnTo>
                    <a:lnTo>
                      <a:pt x="739" y="153"/>
                    </a:lnTo>
                    <a:lnTo>
                      <a:pt x="737" y="153"/>
                    </a:lnTo>
                    <a:lnTo>
                      <a:pt x="734" y="157"/>
                    </a:lnTo>
                    <a:lnTo>
                      <a:pt x="693" y="156"/>
                    </a:lnTo>
                    <a:lnTo>
                      <a:pt x="688" y="157"/>
                    </a:lnTo>
                    <a:lnTo>
                      <a:pt x="685" y="160"/>
                    </a:lnTo>
                    <a:lnTo>
                      <a:pt x="682" y="162"/>
                    </a:lnTo>
                    <a:lnTo>
                      <a:pt x="679" y="164"/>
                    </a:lnTo>
                    <a:lnTo>
                      <a:pt x="673" y="172"/>
                    </a:lnTo>
                    <a:lnTo>
                      <a:pt x="669" y="173"/>
                    </a:lnTo>
                    <a:lnTo>
                      <a:pt x="667" y="175"/>
                    </a:lnTo>
                    <a:lnTo>
                      <a:pt x="655" y="185"/>
                    </a:lnTo>
                    <a:lnTo>
                      <a:pt x="628" y="194"/>
                    </a:lnTo>
                    <a:lnTo>
                      <a:pt x="627" y="203"/>
                    </a:lnTo>
                    <a:lnTo>
                      <a:pt x="621" y="205"/>
                    </a:lnTo>
                    <a:lnTo>
                      <a:pt x="572" y="221"/>
                    </a:lnTo>
                    <a:lnTo>
                      <a:pt x="570" y="216"/>
                    </a:lnTo>
                    <a:lnTo>
                      <a:pt x="573" y="211"/>
                    </a:lnTo>
                    <a:lnTo>
                      <a:pt x="578" y="208"/>
                    </a:lnTo>
                    <a:lnTo>
                      <a:pt x="580" y="205"/>
                    </a:lnTo>
                    <a:lnTo>
                      <a:pt x="582" y="201"/>
                    </a:lnTo>
                    <a:lnTo>
                      <a:pt x="583" y="198"/>
                    </a:lnTo>
                    <a:lnTo>
                      <a:pt x="584" y="174"/>
                    </a:lnTo>
                    <a:lnTo>
                      <a:pt x="575" y="122"/>
                    </a:lnTo>
                    <a:lnTo>
                      <a:pt x="566" y="115"/>
                    </a:lnTo>
                    <a:lnTo>
                      <a:pt x="563" y="109"/>
                    </a:lnTo>
                    <a:lnTo>
                      <a:pt x="506" y="77"/>
                    </a:lnTo>
                    <a:lnTo>
                      <a:pt x="504" y="75"/>
                    </a:lnTo>
                    <a:lnTo>
                      <a:pt x="501" y="74"/>
                    </a:lnTo>
                    <a:lnTo>
                      <a:pt x="499" y="73"/>
                    </a:lnTo>
                    <a:lnTo>
                      <a:pt x="493" y="72"/>
                    </a:lnTo>
                    <a:lnTo>
                      <a:pt x="491" y="70"/>
                    </a:lnTo>
                    <a:lnTo>
                      <a:pt x="490" y="68"/>
                    </a:lnTo>
                    <a:lnTo>
                      <a:pt x="488" y="70"/>
                    </a:lnTo>
                    <a:lnTo>
                      <a:pt x="483" y="70"/>
                    </a:lnTo>
                    <a:lnTo>
                      <a:pt x="481" y="69"/>
                    </a:lnTo>
                    <a:lnTo>
                      <a:pt x="479" y="66"/>
                    </a:lnTo>
                    <a:lnTo>
                      <a:pt x="476" y="65"/>
                    </a:lnTo>
                    <a:lnTo>
                      <a:pt x="472" y="63"/>
                    </a:lnTo>
                    <a:lnTo>
                      <a:pt x="470" y="60"/>
                    </a:lnTo>
                    <a:lnTo>
                      <a:pt x="468" y="60"/>
                    </a:lnTo>
                    <a:lnTo>
                      <a:pt x="465" y="56"/>
                    </a:lnTo>
                    <a:lnTo>
                      <a:pt x="463" y="56"/>
                    </a:lnTo>
                    <a:lnTo>
                      <a:pt x="460" y="56"/>
                    </a:lnTo>
                    <a:lnTo>
                      <a:pt x="457" y="56"/>
                    </a:lnTo>
                    <a:lnTo>
                      <a:pt x="456" y="57"/>
                    </a:lnTo>
                    <a:lnTo>
                      <a:pt x="455" y="55"/>
                    </a:lnTo>
                    <a:lnTo>
                      <a:pt x="452" y="54"/>
                    </a:lnTo>
                    <a:lnTo>
                      <a:pt x="452" y="53"/>
                    </a:lnTo>
                    <a:lnTo>
                      <a:pt x="449" y="52"/>
                    </a:lnTo>
                    <a:lnTo>
                      <a:pt x="448" y="51"/>
                    </a:lnTo>
                    <a:lnTo>
                      <a:pt x="446" y="49"/>
                    </a:lnTo>
                    <a:lnTo>
                      <a:pt x="446" y="48"/>
                    </a:lnTo>
                    <a:lnTo>
                      <a:pt x="443" y="45"/>
                    </a:lnTo>
                    <a:lnTo>
                      <a:pt x="439" y="45"/>
                    </a:lnTo>
                    <a:lnTo>
                      <a:pt x="437" y="44"/>
                    </a:lnTo>
                    <a:lnTo>
                      <a:pt x="70" y="0"/>
                    </a:lnTo>
                    <a:lnTo>
                      <a:pt x="71" y="6"/>
                    </a:lnTo>
                    <a:lnTo>
                      <a:pt x="74" y="9"/>
                    </a:lnTo>
                    <a:lnTo>
                      <a:pt x="74" y="11"/>
                    </a:lnTo>
                    <a:lnTo>
                      <a:pt x="71" y="14"/>
                    </a:lnTo>
                    <a:lnTo>
                      <a:pt x="71" y="16"/>
                    </a:lnTo>
                    <a:lnTo>
                      <a:pt x="74" y="18"/>
                    </a:lnTo>
                    <a:lnTo>
                      <a:pt x="73" y="19"/>
                    </a:lnTo>
                    <a:lnTo>
                      <a:pt x="71" y="22"/>
                    </a:lnTo>
                    <a:lnTo>
                      <a:pt x="72" y="23"/>
                    </a:lnTo>
                    <a:lnTo>
                      <a:pt x="72" y="25"/>
                    </a:lnTo>
                    <a:lnTo>
                      <a:pt x="74" y="27"/>
                    </a:lnTo>
                    <a:lnTo>
                      <a:pt x="71" y="31"/>
                    </a:lnTo>
                    <a:lnTo>
                      <a:pt x="69" y="32"/>
                    </a:lnTo>
                    <a:lnTo>
                      <a:pt x="68" y="37"/>
                    </a:lnTo>
                    <a:lnTo>
                      <a:pt x="67" y="39"/>
                    </a:lnTo>
                    <a:lnTo>
                      <a:pt x="67" y="42"/>
                    </a:lnTo>
                    <a:lnTo>
                      <a:pt x="65" y="44"/>
                    </a:lnTo>
                    <a:lnTo>
                      <a:pt x="64" y="47"/>
                    </a:lnTo>
                    <a:lnTo>
                      <a:pt x="61" y="49"/>
                    </a:lnTo>
                    <a:lnTo>
                      <a:pt x="58" y="48"/>
                    </a:lnTo>
                    <a:lnTo>
                      <a:pt x="57" y="46"/>
                    </a:lnTo>
                    <a:lnTo>
                      <a:pt x="60" y="43"/>
                    </a:lnTo>
                    <a:lnTo>
                      <a:pt x="61" y="45"/>
                    </a:lnTo>
                    <a:lnTo>
                      <a:pt x="62" y="43"/>
                    </a:lnTo>
                    <a:lnTo>
                      <a:pt x="63" y="46"/>
                    </a:lnTo>
                    <a:lnTo>
                      <a:pt x="64" y="44"/>
                    </a:lnTo>
                    <a:lnTo>
                      <a:pt x="64" y="40"/>
                    </a:lnTo>
                    <a:lnTo>
                      <a:pt x="65" y="36"/>
                    </a:lnTo>
                    <a:lnTo>
                      <a:pt x="68" y="34"/>
                    </a:lnTo>
                    <a:lnTo>
                      <a:pt x="67" y="32"/>
                    </a:lnTo>
                    <a:lnTo>
                      <a:pt x="66" y="32"/>
                    </a:lnTo>
                    <a:lnTo>
                      <a:pt x="63" y="35"/>
                    </a:lnTo>
                    <a:lnTo>
                      <a:pt x="61" y="36"/>
                    </a:lnTo>
                    <a:lnTo>
                      <a:pt x="60" y="36"/>
                    </a:lnTo>
                    <a:lnTo>
                      <a:pt x="60" y="35"/>
                    </a:lnTo>
                    <a:lnTo>
                      <a:pt x="62" y="32"/>
                    </a:lnTo>
                    <a:lnTo>
                      <a:pt x="65" y="30"/>
                    </a:lnTo>
                    <a:lnTo>
                      <a:pt x="66" y="29"/>
                    </a:lnTo>
                    <a:lnTo>
                      <a:pt x="65" y="26"/>
                    </a:lnTo>
                    <a:lnTo>
                      <a:pt x="64" y="26"/>
                    </a:lnTo>
                    <a:lnTo>
                      <a:pt x="62" y="27"/>
                    </a:lnTo>
                    <a:lnTo>
                      <a:pt x="61" y="24"/>
                    </a:lnTo>
                    <a:lnTo>
                      <a:pt x="59" y="22"/>
                    </a:lnTo>
                    <a:lnTo>
                      <a:pt x="53" y="22"/>
                    </a:lnTo>
                    <a:lnTo>
                      <a:pt x="49" y="19"/>
                    </a:lnTo>
                    <a:lnTo>
                      <a:pt x="43" y="12"/>
                    </a:lnTo>
                    <a:lnTo>
                      <a:pt x="42" y="13"/>
                    </a:lnTo>
                    <a:lnTo>
                      <a:pt x="41" y="16"/>
                    </a:lnTo>
                    <a:lnTo>
                      <a:pt x="39" y="22"/>
                    </a:lnTo>
                    <a:lnTo>
                      <a:pt x="39" y="25"/>
                    </a:lnTo>
                    <a:lnTo>
                      <a:pt x="40" y="32"/>
                    </a:lnTo>
                    <a:lnTo>
                      <a:pt x="39" y="41"/>
                    </a:lnTo>
                    <a:lnTo>
                      <a:pt x="40" y="45"/>
                    </a:lnTo>
                    <a:lnTo>
                      <a:pt x="39" y="49"/>
                    </a:lnTo>
                    <a:lnTo>
                      <a:pt x="40" y="52"/>
                    </a:lnTo>
                    <a:lnTo>
                      <a:pt x="41" y="52"/>
                    </a:lnTo>
                    <a:lnTo>
                      <a:pt x="41" y="53"/>
                    </a:lnTo>
                    <a:lnTo>
                      <a:pt x="40" y="55"/>
                    </a:lnTo>
                    <a:lnTo>
                      <a:pt x="39" y="55"/>
                    </a:lnTo>
                    <a:lnTo>
                      <a:pt x="38" y="58"/>
                    </a:lnTo>
                    <a:lnTo>
                      <a:pt x="39" y="60"/>
                    </a:lnTo>
                    <a:lnTo>
                      <a:pt x="41" y="60"/>
                    </a:lnTo>
                    <a:lnTo>
                      <a:pt x="40" y="63"/>
                    </a:lnTo>
                    <a:lnTo>
                      <a:pt x="40" y="66"/>
                    </a:lnTo>
                    <a:lnTo>
                      <a:pt x="39" y="69"/>
                    </a:lnTo>
                    <a:lnTo>
                      <a:pt x="38" y="68"/>
                    </a:lnTo>
                    <a:lnTo>
                      <a:pt x="37" y="70"/>
                    </a:lnTo>
                    <a:lnTo>
                      <a:pt x="37" y="71"/>
                    </a:lnTo>
                    <a:lnTo>
                      <a:pt x="41" y="73"/>
                    </a:lnTo>
                    <a:lnTo>
                      <a:pt x="45" y="73"/>
                    </a:lnTo>
                    <a:lnTo>
                      <a:pt x="47" y="75"/>
                    </a:lnTo>
                    <a:lnTo>
                      <a:pt x="50" y="76"/>
                    </a:lnTo>
                    <a:lnTo>
                      <a:pt x="52" y="78"/>
                    </a:lnTo>
                    <a:lnTo>
                      <a:pt x="52" y="82"/>
                    </a:lnTo>
                    <a:lnTo>
                      <a:pt x="51" y="78"/>
                    </a:lnTo>
                    <a:lnTo>
                      <a:pt x="48" y="77"/>
                    </a:lnTo>
                    <a:lnTo>
                      <a:pt x="47" y="77"/>
                    </a:lnTo>
                    <a:lnTo>
                      <a:pt x="44" y="75"/>
                    </a:lnTo>
                    <a:lnTo>
                      <a:pt x="40" y="75"/>
                    </a:lnTo>
                    <a:lnTo>
                      <a:pt x="38" y="73"/>
                    </a:lnTo>
                    <a:lnTo>
                      <a:pt x="37" y="74"/>
                    </a:lnTo>
                    <a:lnTo>
                      <a:pt x="37" y="77"/>
                    </a:lnTo>
                    <a:lnTo>
                      <a:pt x="34" y="81"/>
                    </a:lnTo>
                    <a:lnTo>
                      <a:pt x="34" y="84"/>
                    </a:lnTo>
                    <a:lnTo>
                      <a:pt x="35" y="87"/>
                    </a:lnTo>
                    <a:lnTo>
                      <a:pt x="33" y="91"/>
                    </a:lnTo>
                    <a:lnTo>
                      <a:pt x="31" y="95"/>
                    </a:lnTo>
                    <a:lnTo>
                      <a:pt x="27" y="105"/>
                    </a:lnTo>
                    <a:lnTo>
                      <a:pt x="26" y="113"/>
                    </a:lnTo>
                    <a:lnTo>
                      <a:pt x="23" y="121"/>
                    </a:lnTo>
                    <a:lnTo>
                      <a:pt x="23" y="130"/>
                    </a:lnTo>
                    <a:lnTo>
                      <a:pt x="20" y="134"/>
                    </a:lnTo>
                    <a:lnTo>
                      <a:pt x="18" y="138"/>
                    </a:lnTo>
                    <a:lnTo>
                      <a:pt x="16" y="143"/>
                    </a:lnTo>
                    <a:lnTo>
                      <a:pt x="15" y="146"/>
                    </a:lnTo>
                    <a:lnTo>
                      <a:pt x="14" y="149"/>
                    </a:lnTo>
                    <a:lnTo>
                      <a:pt x="10" y="154"/>
                    </a:lnTo>
                    <a:lnTo>
                      <a:pt x="9" y="157"/>
                    </a:lnTo>
                    <a:lnTo>
                      <a:pt x="9" y="163"/>
                    </a:lnTo>
                    <a:lnTo>
                      <a:pt x="8" y="170"/>
                    </a:lnTo>
                    <a:lnTo>
                      <a:pt x="8" y="175"/>
                    </a:lnTo>
                    <a:lnTo>
                      <a:pt x="10" y="178"/>
                    </a:lnTo>
                    <a:lnTo>
                      <a:pt x="9" y="180"/>
                    </a:lnTo>
                    <a:lnTo>
                      <a:pt x="9" y="183"/>
                    </a:lnTo>
                    <a:lnTo>
                      <a:pt x="9" y="187"/>
                    </a:lnTo>
                    <a:lnTo>
                      <a:pt x="9" y="194"/>
                    </a:lnTo>
                    <a:lnTo>
                      <a:pt x="8" y="198"/>
                    </a:lnTo>
                    <a:lnTo>
                      <a:pt x="6" y="200"/>
                    </a:lnTo>
                    <a:lnTo>
                      <a:pt x="6" y="202"/>
                    </a:lnTo>
                    <a:lnTo>
                      <a:pt x="7" y="203"/>
                    </a:lnTo>
                    <a:lnTo>
                      <a:pt x="5" y="207"/>
                    </a:lnTo>
                    <a:lnTo>
                      <a:pt x="2" y="211"/>
                    </a:lnTo>
                    <a:lnTo>
                      <a:pt x="0" y="215"/>
                    </a:lnTo>
                    <a:lnTo>
                      <a:pt x="0" y="218"/>
                    </a:lnTo>
                    <a:lnTo>
                      <a:pt x="2" y="222"/>
                    </a:lnTo>
                    <a:lnTo>
                      <a:pt x="5" y="229"/>
                    </a:lnTo>
                    <a:lnTo>
                      <a:pt x="5" y="236"/>
                    </a:lnTo>
                    <a:lnTo>
                      <a:pt x="5" y="239"/>
                    </a:lnTo>
                    <a:lnTo>
                      <a:pt x="3" y="242"/>
                    </a:lnTo>
                    <a:lnTo>
                      <a:pt x="3" y="244"/>
                    </a:lnTo>
                    <a:lnTo>
                      <a:pt x="4" y="247"/>
                    </a:lnTo>
                    <a:lnTo>
                      <a:pt x="5" y="250"/>
                    </a:lnTo>
                    <a:lnTo>
                      <a:pt x="3" y="253"/>
                    </a:lnTo>
                    <a:lnTo>
                      <a:pt x="2" y="255"/>
                    </a:lnTo>
                    <a:lnTo>
                      <a:pt x="3" y="257"/>
                    </a:lnTo>
                    <a:lnTo>
                      <a:pt x="9" y="268"/>
                    </a:lnTo>
                    <a:lnTo>
                      <a:pt x="9" y="271"/>
                    </a:lnTo>
                    <a:lnTo>
                      <a:pt x="9" y="274"/>
                    </a:lnTo>
                    <a:lnTo>
                      <a:pt x="9" y="276"/>
                    </a:lnTo>
                    <a:lnTo>
                      <a:pt x="12" y="279"/>
                    </a:lnTo>
                    <a:lnTo>
                      <a:pt x="13" y="281"/>
                    </a:lnTo>
                    <a:lnTo>
                      <a:pt x="14" y="281"/>
                    </a:lnTo>
                    <a:lnTo>
                      <a:pt x="15" y="281"/>
                    </a:lnTo>
                    <a:lnTo>
                      <a:pt x="15" y="277"/>
                    </a:lnTo>
                    <a:lnTo>
                      <a:pt x="16" y="274"/>
                    </a:lnTo>
                    <a:lnTo>
                      <a:pt x="17" y="275"/>
                    </a:lnTo>
                    <a:lnTo>
                      <a:pt x="18" y="274"/>
                    </a:lnTo>
                    <a:lnTo>
                      <a:pt x="18" y="276"/>
                    </a:lnTo>
                    <a:lnTo>
                      <a:pt x="20" y="276"/>
                    </a:lnTo>
                    <a:lnTo>
                      <a:pt x="21" y="277"/>
                    </a:lnTo>
                    <a:lnTo>
                      <a:pt x="25" y="277"/>
                    </a:lnTo>
                    <a:lnTo>
                      <a:pt x="22" y="278"/>
                    </a:lnTo>
                    <a:lnTo>
                      <a:pt x="19" y="279"/>
                    </a:lnTo>
                    <a:lnTo>
                      <a:pt x="19" y="278"/>
                    </a:lnTo>
                    <a:lnTo>
                      <a:pt x="17" y="278"/>
                    </a:lnTo>
                    <a:lnTo>
                      <a:pt x="17" y="280"/>
                    </a:lnTo>
                    <a:lnTo>
                      <a:pt x="18" y="281"/>
                    </a:lnTo>
                    <a:lnTo>
                      <a:pt x="19" y="286"/>
                    </a:lnTo>
                    <a:lnTo>
                      <a:pt x="19" y="288"/>
                    </a:lnTo>
                    <a:lnTo>
                      <a:pt x="20" y="290"/>
                    </a:lnTo>
                    <a:lnTo>
                      <a:pt x="18" y="288"/>
                    </a:lnTo>
                    <a:lnTo>
                      <a:pt x="17" y="285"/>
                    </a:lnTo>
                    <a:lnTo>
                      <a:pt x="16" y="284"/>
                    </a:lnTo>
                    <a:lnTo>
                      <a:pt x="15" y="286"/>
                    </a:lnTo>
                    <a:lnTo>
                      <a:pt x="15" y="288"/>
                    </a:lnTo>
                    <a:lnTo>
                      <a:pt x="14" y="290"/>
                    </a:lnTo>
                    <a:lnTo>
                      <a:pt x="14" y="291"/>
                    </a:lnTo>
                    <a:lnTo>
                      <a:pt x="13" y="294"/>
                    </a:lnTo>
                    <a:lnTo>
                      <a:pt x="13" y="297"/>
                    </a:lnTo>
                    <a:lnTo>
                      <a:pt x="15" y="298"/>
                    </a:lnTo>
                    <a:lnTo>
                      <a:pt x="16" y="301"/>
                    </a:lnTo>
                    <a:lnTo>
                      <a:pt x="18" y="303"/>
                    </a:lnTo>
                    <a:lnTo>
                      <a:pt x="19" y="305"/>
                    </a:lnTo>
                    <a:lnTo>
                      <a:pt x="19" y="308"/>
                    </a:lnTo>
                    <a:lnTo>
                      <a:pt x="17" y="310"/>
                    </a:lnTo>
                    <a:lnTo>
                      <a:pt x="16" y="310"/>
                    </a:lnTo>
                    <a:lnTo>
                      <a:pt x="16" y="311"/>
                    </a:lnTo>
                    <a:lnTo>
                      <a:pt x="17" y="315"/>
                    </a:lnTo>
                    <a:lnTo>
                      <a:pt x="16" y="318"/>
                    </a:lnTo>
                    <a:lnTo>
                      <a:pt x="17" y="320"/>
                    </a:lnTo>
                    <a:lnTo>
                      <a:pt x="19" y="322"/>
                    </a:lnTo>
                    <a:lnTo>
                      <a:pt x="20" y="328"/>
                    </a:lnTo>
                    <a:lnTo>
                      <a:pt x="23" y="336"/>
                    </a:lnTo>
                    <a:lnTo>
                      <a:pt x="25" y="339"/>
                    </a:lnTo>
                    <a:lnTo>
                      <a:pt x="26" y="340"/>
                    </a:lnTo>
                    <a:lnTo>
                      <a:pt x="26" y="341"/>
                    </a:lnTo>
                    <a:lnTo>
                      <a:pt x="26" y="342"/>
                    </a:lnTo>
                    <a:lnTo>
                      <a:pt x="28" y="345"/>
                    </a:lnTo>
                    <a:lnTo>
                      <a:pt x="29" y="349"/>
                    </a:lnTo>
                    <a:lnTo>
                      <a:pt x="28" y="354"/>
                    </a:lnTo>
                    <a:lnTo>
                      <a:pt x="27" y="356"/>
                    </a:lnTo>
                    <a:lnTo>
                      <a:pt x="26" y="357"/>
                    </a:lnTo>
                    <a:lnTo>
                      <a:pt x="27" y="360"/>
                    </a:lnTo>
                    <a:lnTo>
                      <a:pt x="29" y="361"/>
                    </a:lnTo>
                    <a:lnTo>
                      <a:pt x="33" y="361"/>
                    </a:lnTo>
                    <a:lnTo>
                      <a:pt x="37" y="362"/>
                    </a:lnTo>
                    <a:lnTo>
                      <a:pt x="39" y="363"/>
                    </a:lnTo>
                    <a:lnTo>
                      <a:pt x="41" y="364"/>
                    </a:lnTo>
                    <a:lnTo>
                      <a:pt x="44" y="364"/>
                    </a:lnTo>
                    <a:lnTo>
                      <a:pt x="47" y="367"/>
                    </a:lnTo>
                    <a:lnTo>
                      <a:pt x="47" y="370"/>
                    </a:lnTo>
                    <a:lnTo>
                      <a:pt x="50" y="372"/>
                    </a:lnTo>
                    <a:lnTo>
                      <a:pt x="53" y="372"/>
                    </a:lnTo>
                    <a:lnTo>
                      <a:pt x="56" y="374"/>
                    </a:lnTo>
                    <a:lnTo>
                      <a:pt x="57" y="375"/>
                    </a:lnTo>
                    <a:lnTo>
                      <a:pt x="57" y="378"/>
                    </a:lnTo>
                    <a:lnTo>
                      <a:pt x="57" y="378"/>
                    </a:lnTo>
                    <a:lnTo>
                      <a:pt x="59" y="378"/>
                    </a:lnTo>
                    <a:lnTo>
                      <a:pt x="61" y="378"/>
                    </a:lnTo>
                    <a:lnTo>
                      <a:pt x="64" y="382"/>
                    </a:lnTo>
                    <a:lnTo>
                      <a:pt x="68" y="391"/>
                    </a:lnTo>
                    <a:lnTo>
                      <a:pt x="69" y="396"/>
                    </a:lnTo>
                    <a:lnTo>
                      <a:pt x="68" y="400"/>
                    </a:lnTo>
                    <a:lnTo>
                      <a:pt x="69" y="403"/>
                    </a:lnTo>
                    <a:lnTo>
                      <a:pt x="102" y="402"/>
                    </a:lnTo>
                    <a:lnTo>
                      <a:pt x="103" y="404"/>
                    </a:lnTo>
                    <a:close/>
                  </a:path>
                </a:pathLst>
              </a:custGeom>
              <a:solidFill>
                <a:srgbClr val="2898D4"/>
              </a:solid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264">
                <a:extLst>
                  <a:ext uri="{FF2B5EF4-FFF2-40B4-BE49-F238E27FC236}">
                    <a16:creationId xmlns:a16="http://schemas.microsoft.com/office/drawing/2014/main" id="{347BD51C-3D53-4D2C-993C-BF2F505C9831}"/>
                  </a:ext>
                </a:extLst>
              </p:cNvPr>
              <p:cNvSpPr>
                <a:spLocks/>
              </p:cNvSpPr>
              <p:nvPr/>
            </p:nvSpPr>
            <p:spPr bwMode="auto">
              <a:xfrm>
                <a:off x="3594236" y="3662018"/>
                <a:ext cx="4763" cy="9524"/>
              </a:xfrm>
              <a:custGeom>
                <a:avLst/>
                <a:gdLst>
                  <a:gd name="T0" fmla="*/ 2 w 3"/>
                  <a:gd name="T1" fmla="*/ 5 h 6"/>
                  <a:gd name="T2" fmla="*/ 3 w 3"/>
                  <a:gd name="T3" fmla="*/ 1 h 6"/>
                  <a:gd name="T4" fmla="*/ 3 w 3"/>
                  <a:gd name="T5" fmla="*/ 0 h 6"/>
                  <a:gd name="T6" fmla="*/ 0 w 3"/>
                  <a:gd name="T7" fmla="*/ 6 h 6"/>
                  <a:gd name="T8" fmla="*/ 2 w 3"/>
                  <a:gd name="T9" fmla="*/ 5 h 6"/>
                </a:gdLst>
                <a:ahLst/>
                <a:cxnLst>
                  <a:cxn ang="0">
                    <a:pos x="T0" y="T1"/>
                  </a:cxn>
                  <a:cxn ang="0">
                    <a:pos x="T2" y="T3"/>
                  </a:cxn>
                  <a:cxn ang="0">
                    <a:pos x="T4" y="T5"/>
                  </a:cxn>
                  <a:cxn ang="0">
                    <a:pos x="T6" y="T7"/>
                  </a:cxn>
                  <a:cxn ang="0">
                    <a:pos x="T8" y="T9"/>
                  </a:cxn>
                </a:cxnLst>
                <a:rect l="0" t="0" r="r" b="b"/>
                <a:pathLst>
                  <a:path w="3" h="6">
                    <a:moveTo>
                      <a:pt x="2" y="5"/>
                    </a:moveTo>
                    <a:lnTo>
                      <a:pt x="3" y="1"/>
                    </a:lnTo>
                    <a:lnTo>
                      <a:pt x="3" y="0"/>
                    </a:lnTo>
                    <a:lnTo>
                      <a:pt x="0" y="6"/>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265">
                <a:extLst>
                  <a:ext uri="{FF2B5EF4-FFF2-40B4-BE49-F238E27FC236}">
                    <a16:creationId xmlns:a16="http://schemas.microsoft.com/office/drawing/2014/main" id="{C99A59C2-A7CF-4577-945F-E4F52051C379}"/>
                  </a:ext>
                </a:extLst>
              </p:cNvPr>
              <p:cNvSpPr>
                <a:spLocks/>
              </p:cNvSpPr>
              <p:nvPr/>
            </p:nvSpPr>
            <p:spPr bwMode="auto">
              <a:xfrm>
                <a:off x="3594236" y="3708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266">
                <a:extLst>
                  <a:ext uri="{FF2B5EF4-FFF2-40B4-BE49-F238E27FC236}">
                    <a16:creationId xmlns:a16="http://schemas.microsoft.com/office/drawing/2014/main" id="{1A463155-DBF5-4D0D-8AB3-5AEAD456FB7D}"/>
                  </a:ext>
                </a:extLst>
              </p:cNvPr>
              <p:cNvSpPr>
                <a:spLocks/>
              </p:cNvSpPr>
              <p:nvPr/>
            </p:nvSpPr>
            <p:spPr bwMode="auto">
              <a:xfrm>
                <a:off x="3589472" y="3673129"/>
                <a:ext cx="4763" cy="34922"/>
              </a:xfrm>
              <a:custGeom>
                <a:avLst/>
                <a:gdLst>
                  <a:gd name="T0" fmla="*/ 4 w 4"/>
                  <a:gd name="T1" fmla="*/ 0 h 28"/>
                  <a:gd name="T2" fmla="*/ 1 w 4"/>
                  <a:gd name="T3" fmla="*/ 10 h 28"/>
                  <a:gd name="T4" fmla="*/ 0 w 4"/>
                  <a:gd name="T5" fmla="*/ 20 h 28"/>
                  <a:gd name="T6" fmla="*/ 3 w 4"/>
                  <a:gd name="T7" fmla="*/ 28 h 28"/>
                  <a:gd name="T8" fmla="*/ 1 w 4"/>
                  <a:gd name="T9" fmla="*/ 21 h 28"/>
                  <a:gd name="T10" fmla="*/ 2 w 4"/>
                  <a:gd name="T11" fmla="*/ 11 h 28"/>
                  <a:gd name="T12" fmla="*/ 4 w 4"/>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 h="28">
                    <a:moveTo>
                      <a:pt x="4" y="0"/>
                    </a:moveTo>
                    <a:cubicBezTo>
                      <a:pt x="1" y="10"/>
                      <a:pt x="1" y="10"/>
                      <a:pt x="1" y="10"/>
                    </a:cubicBezTo>
                    <a:cubicBezTo>
                      <a:pt x="0" y="20"/>
                      <a:pt x="0" y="20"/>
                      <a:pt x="0" y="20"/>
                    </a:cubicBezTo>
                    <a:cubicBezTo>
                      <a:pt x="0" y="20"/>
                      <a:pt x="2" y="26"/>
                      <a:pt x="3" y="28"/>
                    </a:cubicBezTo>
                    <a:cubicBezTo>
                      <a:pt x="1" y="21"/>
                      <a:pt x="1" y="21"/>
                      <a:pt x="1" y="21"/>
                    </a:cubicBezTo>
                    <a:cubicBezTo>
                      <a:pt x="2" y="11"/>
                      <a:pt x="2" y="11"/>
                      <a:pt x="2" y="11"/>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267">
                <a:extLst>
                  <a:ext uri="{FF2B5EF4-FFF2-40B4-BE49-F238E27FC236}">
                    <a16:creationId xmlns:a16="http://schemas.microsoft.com/office/drawing/2014/main" id="{44A5F545-EFCB-4A99-9D4E-A38875D54CAC}"/>
                  </a:ext>
                </a:extLst>
              </p:cNvPr>
              <p:cNvSpPr>
                <a:spLocks/>
              </p:cNvSpPr>
              <p:nvPr/>
            </p:nvSpPr>
            <p:spPr bwMode="auto">
              <a:xfrm>
                <a:off x="3600586" y="3644556"/>
                <a:ext cx="9525" cy="12699"/>
              </a:xfrm>
              <a:custGeom>
                <a:avLst/>
                <a:gdLst>
                  <a:gd name="T0" fmla="*/ 0 w 6"/>
                  <a:gd name="T1" fmla="*/ 8 h 8"/>
                  <a:gd name="T2" fmla="*/ 1 w 6"/>
                  <a:gd name="T3" fmla="*/ 8 h 8"/>
                  <a:gd name="T4" fmla="*/ 4 w 6"/>
                  <a:gd name="T5" fmla="*/ 3 h 8"/>
                  <a:gd name="T6" fmla="*/ 6 w 6"/>
                  <a:gd name="T7" fmla="*/ 0 h 8"/>
                  <a:gd name="T8" fmla="*/ 3 w 6"/>
                  <a:gd name="T9" fmla="*/ 2 h 8"/>
                  <a:gd name="T10" fmla="*/ 0 w 6"/>
                  <a:gd name="T11" fmla="*/ 8 h 8"/>
                </a:gdLst>
                <a:ahLst/>
                <a:cxnLst>
                  <a:cxn ang="0">
                    <a:pos x="T0" y="T1"/>
                  </a:cxn>
                  <a:cxn ang="0">
                    <a:pos x="T2" y="T3"/>
                  </a:cxn>
                  <a:cxn ang="0">
                    <a:pos x="T4" y="T5"/>
                  </a:cxn>
                  <a:cxn ang="0">
                    <a:pos x="T6" y="T7"/>
                  </a:cxn>
                  <a:cxn ang="0">
                    <a:pos x="T8" y="T9"/>
                  </a:cxn>
                  <a:cxn ang="0">
                    <a:pos x="T10" y="T11"/>
                  </a:cxn>
                </a:cxnLst>
                <a:rect l="0" t="0" r="r" b="b"/>
                <a:pathLst>
                  <a:path w="6" h="8">
                    <a:moveTo>
                      <a:pt x="0" y="8"/>
                    </a:moveTo>
                    <a:lnTo>
                      <a:pt x="1" y="8"/>
                    </a:lnTo>
                    <a:lnTo>
                      <a:pt x="4" y="3"/>
                    </a:lnTo>
                    <a:lnTo>
                      <a:pt x="6" y="0"/>
                    </a:lnTo>
                    <a:lnTo>
                      <a:pt x="3"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268">
                <a:extLst>
                  <a:ext uri="{FF2B5EF4-FFF2-40B4-BE49-F238E27FC236}">
                    <a16:creationId xmlns:a16="http://schemas.microsoft.com/office/drawing/2014/main" id="{7941262E-ABE0-40D9-807A-FCA0CAC0F5B4}"/>
                  </a:ext>
                </a:extLst>
              </p:cNvPr>
              <p:cNvSpPr>
                <a:spLocks/>
              </p:cNvSpPr>
              <p:nvPr/>
            </p:nvSpPr>
            <p:spPr bwMode="auto">
              <a:xfrm>
                <a:off x="4229259" y="3223909"/>
                <a:ext cx="9525" cy="4762"/>
              </a:xfrm>
              <a:custGeom>
                <a:avLst/>
                <a:gdLst>
                  <a:gd name="T0" fmla="*/ 2 w 6"/>
                  <a:gd name="T1" fmla="*/ 0 h 3"/>
                  <a:gd name="T2" fmla="*/ 2 w 6"/>
                  <a:gd name="T3" fmla="*/ 1 h 3"/>
                  <a:gd name="T4" fmla="*/ 0 w 6"/>
                  <a:gd name="T5" fmla="*/ 3 h 3"/>
                  <a:gd name="T6" fmla="*/ 1 w 6"/>
                  <a:gd name="T7" fmla="*/ 3 h 3"/>
                  <a:gd name="T8" fmla="*/ 2 w 6"/>
                  <a:gd name="T9" fmla="*/ 3 h 3"/>
                  <a:gd name="T10" fmla="*/ 3 w 6"/>
                  <a:gd name="T11" fmla="*/ 2 h 3"/>
                  <a:gd name="T12" fmla="*/ 6 w 6"/>
                  <a:gd name="T13" fmla="*/ 2 h 3"/>
                  <a:gd name="T14" fmla="*/ 4 w 6"/>
                  <a:gd name="T15" fmla="*/ 0 h 3"/>
                  <a:gd name="T16" fmla="*/ 2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2" y="0"/>
                    </a:moveTo>
                    <a:lnTo>
                      <a:pt x="2" y="1"/>
                    </a:lnTo>
                    <a:lnTo>
                      <a:pt x="0" y="3"/>
                    </a:lnTo>
                    <a:lnTo>
                      <a:pt x="1" y="3"/>
                    </a:lnTo>
                    <a:lnTo>
                      <a:pt x="2" y="3"/>
                    </a:lnTo>
                    <a:lnTo>
                      <a:pt x="3" y="2"/>
                    </a:lnTo>
                    <a:lnTo>
                      <a:pt x="6" y="2"/>
                    </a:lnTo>
                    <a:lnTo>
                      <a:pt x="4"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1269">
                <a:extLst>
                  <a:ext uri="{FF2B5EF4-FFF2-40B4-BE49-F238E27FC236}">
                    <a16:creationId xmlns:a16="http://schemas.microsoft.com/office/drawing/2014/main" id="{425C67CA-A25C-4465-B3A6-D6C367C6066C}"/>
                  </a:ext>
                </a:extLst>
              </p:cNvPr>
              <p:cNvSpPr>
                <a:spLocks/>
              </p:cNvSpPr>
              <p:nvPr/>
            </p:nvSpPr>
            <p:spPr bwMode="auto">
              <a:xfrm>
                <a:off x="3171944" y="2871518"/>
                <a:ext cx="4763" cy="20636"/>
              </a:xfrm>
              <a:custGeom>
                <a:avLst/>
                <a:gdLst>
                  <a:gd name="T0" fmla="*/ 3 w 3"/>
                  <a:gd name="T1" fmla="*/ 1 h 13"/>
                  <a:gd name="T2" fmla="*/ 2 w 3"/>
                  <a:gd name="T3" fmla="*/ 0 h 13"/>
                  <a:gd name="T4" fmla="*/ 0 w 3"/>
                  <a:gd name="T5" fmla="*/ 3 h 13"/>
                  <a:gd name="T6" fmla="*/ 0 w 3"/>
                  <a:gd name="T7" fmla="*/ 8 h 13"/>
                  <a:gd name="T8" fmla="*/ 1 w 3"/>
                  <a:gd name="T9" fmla="*/ 13 h 13"/>
                  <a:gd name="T10" fmla="*/ 3 w 3"/>
                  <a:gd name="T11" fmla="*/ 12 h 13"/>
                  <a:gd name="T12" fmla="*/ 0 w 3"/>
                  <a:gd name="T13" fmla="*/ 5 h 13"/>
                  <a:gd name="T14" fmla="*/ 1 w 3"/>
                  <a:gd name="T15" fmla="*/ 2 h 13"/>
                  <a:gd name="T16" fmla="*/ 3 w 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3">
                    <a:moveTo>
                      <a:pt x="3" y="1"/>
                    </a:moveTo>
                    <a:lnTo>
                      <a:pt x="2" y="0"/>
                    </a:lnTo>
                    <a:lnTo>
                      <a:pt x="0" y="3"/>
                    </a:lnTo>
                    <a:lnTo>
                      <a:pt x="0" y="8"/>
                    </a:lnTo>
                    <a:lnTo>
                      <a:pt x="1" y="13"/>
                    </a:lnTo>
                    <a:lnTo>
                      <a:pt x="3" y="12"/>
                    </a:lnTo>
                    <a:lnTo>
                      <a:pt x="0" y="5"/>
                    </a:lnTo>
                    <a:lnTo>
                      <a:pt x="1"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270">
                <a:extLst>
                  <a:ext uri="{FF2B5EF4-FFF2-40B4-BE49-F238E27FC236}">
                    <a16:creationId xmlns:a16="http://schemas.microsoft.com/office/drawing/2014/main" id="{0BEDA0DF-EAA5-441E-8548-698807ED54CA}"/>
                  </a:ext>
                </a:extLst>
              </p:cNvPr>
              <p:cNvSpPr>
                <a:spLocks/>
              </p:cNvSpPr>
              <p:nvPr/>
            </p:nvSpPr>
            <p:spPr bwMode="auto">
              <a:xfrm>
                <a:off x="4491205" y="6043046"/>
                <a:ext cx="7938" cy="6349"/>
              </a:xfrm>
              <a:custGeom>
                <a:avLst/>
                <a:gdLst>
                  <a:gd name="T0" fmla="*/ 3 w 5"/>
                  <a:gd name="T1" fmla="*/ 1 h 4"/>
                  <a:gd name="T2" fmla="*/ 2 w 5"/>
                  <a:gd name="T3" fmla="*/ 0 h 4"/>
                  <a:gd name="T4" fmla="*/ 0 w 5"/>
                  <a:gd name="T5" fmla="*/ 1 h 4"/>
                  <a:gd name="T6" fmla="*/ 2 w 5"/>
                  <a:gd name="T7" fmla="*/ 4 h 4"/>
                  <a:gd name="T8" fmla="*/ 5 w 5"/>
                  <a:gd name="T9" fmla="*/ 1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lnTo>
                      <a:pt x="2" y="0"/>
                    </a:lnTo>
                    <a:lnTo>
                      <a:pt x="0" y="1"/>
                    </a:lnTo>
                    <a:lnTo>
                      <a:pt x="2" y="4"/>
                    </a:lnTo>
                    <a:lnTo>
                      <a:pt x="5"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1271">
                <a:extLst>
                  <a:ext uri="{FF2B5EF4-FFF2-40B4-BE49-F238E27FC236}">
                    <a16:creationId xmlns:a16="http://schemas.microsoft.com/office/drawing/2014/main" id="{2655530F-4BCB-43C3-A9CF-064DF0430037}"/>
                  </a:ext>
                </a:extLst>
              </p:cNvPr>
              <p:cNvSpPr>
                <a:spLocks/>
              </p:cNvSpPr>
              <p:nvPr/>
            </p:nvSpPr>
            <p:spPr bwMode="auto">
              <a:xfrm>
                <a:off x="4515019" y="6017648"/>
                <a:ext cx="9525" cy="6349"/>
              </a:xfrm>
              <a:custGeom>
                <a:avLst/>
                <a:gdLst>
                  <a:gd name="T0" fmla="*/ 4 w 6"/>
                  <a:gd name="T1" fmla="*/ 0 h 4"/>
                  <a:gd name="T2" fmla="*/ 0 w 6"/>
                  <a:gd name="T3" fmla="*/ 1 h 4"/>
                  <a:gd name="T4" fmla="*/ 6 w 6"/>
                  <a:gd name="T5" fmla="*/ 4 h 4"/>
                  <a:gd name="T6" fmla="*/ 4 w 6"/>
                  <a:gd name="T7" fmla="*/ 0 h 4"/>
                </a:gdLst>
                <a:ahLst/>
                <a:cxnLst>
                  <a:cxn ang="0">
                    <a:pos x="T0" y="T1"/>
                  </a:cxn>
                  <a:cxn ang="0">
                    <a:pos x="T2" y="T3"/>
                  </a:cxn>
                  <a:cxn ang="0">
                    <a:pos x="T4" y="T5"/>
                  </a:cxn>
                  <a:cxn ang="0">
                    <a:pos x="T6" y="T7"/>
                  </a:cxn>
                </a:cxnLst>
                <a:rect l="0" t="0" r="r" b="b"/>
                <a:pathLst>
                  <a:path w="6" h="4">
                    <a:moveTo>
                      <a:pt x="4" y="0"/>
                    </a:moveTo>
                    <a:lnTo>
                      <a:pt x="0" y="1"/>
                    </a:lnTo>
                    <a:lnTo>
                      <a:pt x="6" y="4"/>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1272">
                <a:extLst>
                  <a:ext uri="{FF2B5EF4-FFF2-40B4-BE49-F238E27FC236}">
                    <a16:creationId xmlns:a16="http://schemas.microsoft.com/office/drawing/2014/main" id="{9AD87CFE-3AB0-4FF6-B311-9F822A9E2357}"/>
                  </a:ext>
                </a:extLst>
              </p:cNvPr>
              <p:cNvSpPr>
                <a:spLocks/>
              </p:cNvSpPr>
              <p:nvPr/>
            </p:nvSpPr>
            <p:spPr bwMode="auto">
              <a:xfrm>
                <a:off x="4497556" y="6025584"/>
                <a:ext cx="31752" cy="33335"/>
              </a:xfrm>
              <a:custGeom>
                <a:avLst/>
                <a:gdLst>
                  <a:gd name="T0" fmla="*/ 20 w 20"/>
                  <a:gd name="T1" fmla="*/ 2 h 21"/>
                  <a:gd name="T2" fmla="*/ 20 w 20"/>
                  <a:gd name="T3" fmla="*/ 0 h 21"/>
                  <a:gd name="T4" fmla="*/ 17 w 20"/>
                  <a:gd name="T5" fmla="*/ 1 h 21"/>
                  <a:gd name="T6" fmla="*/ 17 w 20"/>
                  <a:gd name="T7" fmla="*/ 2 h 21"/>
                  <a:gd name="T8" fmla="*/ 15 w 20"/>
                  <a:gd name="T9" fmla="*/ 3 h 21"/>
                  <a:gd name="T10" fmla="*/ 13 w 20"/>
                  <a:gd name="T11" fmla="*/ 1 h 21"/>
                  <a:gd name="T12" fmla="*/ 10 w 20"/>
                  <a:gd name="T13" fmla="*/ 1 h 21"/>
                  <a:gd name="T14" fmla="*/ 10 w 20"/>
                  <a:gd name="T15" fmla="*/ 5 h 21"/>
                  <a:gd name="T16" fmla="*/ 6 w 20"/>
                  <a:gd name="T17" fmla="*/ 4 h 21"/>
                  <a:gd name="T18" fmla="*/ 4 w 20"/>
                  <a:gd name="T19" fmla="*/ 1 h 21"/>
                  <a:gd name="T20" fmla="*/ 3 w 20"/>
                  <a:gd name="T21" fmla="*/ 2 h 21"/>
                  <a:gd name="T22" fmla="*/ 6 w 20"/>
                  <a:gd name="T23" fmla="*/ 8 h 21"/>
                  <a:gd name="T24" fmla="*/ 10 w 20"/>
                  <a:gd name="T25" fmla="*/ 9 h 21"/>
                  <a:gd name="T26" fmla="*/ 10 w 20"/>
                  <a:gd name="T27" fmla="*/ 10 h 21"/>
                  <a:gd name="T28" fmla="*/ 6 w 20"/>
                  <a:gd name="T29" fmla="*/ 10 h 21"/>
                  <a:gd name="T30" fmla="*/ 4 w 20"/>
                  <a:gd name="T31" fmla="*/ 12 h 21"/>
                  <a:gd name="T32" fmla="*/ 5 w 20"/>
                  <a:gd name="T33" fmla="*/ 14 h 21"/>
                  <a:gd name="T34" fmla="*/ 2 w 20"/>
                  <a:gd name="T35" fmla="*/ 17 h 21"/>
                  <a:gd name="T36" fmla="*/ 0 w 20"/>
                  <a:gd name="T37" fmla="*/ 17 h 21"/>
                  <a:gd name="T38" fmla="*/ 0 w 20"/>
                  <a:gd name="T39" fmla="*/ 19 h 21"/>
                  <a:gd name="T40" fmla="*/ 3 w 20"/>
                  <a:gd name="T41" fmla="*/ 20 h 21"/>
                  <a:gd name="T42" fmla="*/ 5 w 20"/>
                  <a:gd name="T43" fmla="*/ 19 h 21"/>
                  <a:gd name="T44" fmla="*/ 7 w 20"/>
                  <a:gd name="T45" fmla="*/ 21 h 21"/>
                  <a:gd name="T46" fmla="*/ 9 w 20"/>
                  <a:gd name="T47" fmla="*/ 18 h 21"/>
                  <a:gd name="T48" fmla="*/ 6 w 20"/>
                  <a:gd name="T49" fmla="*/ 16 h 21"/>
                  <a:gd name="T50" fmla="*/ 8 w 20"/>
                  <a:gd name="T51" fmla="*/ 15 h 21"/>
                  <a:gd name="T52" fmla="*/ 13 w 20"/>
                  <a:gd name="T53" fmla="*/ 15 h 21"/>
                  <a:gd name="T54" fmla="*/ 16 w 20"/>
                  <a:gd name="T55" fmla="*/ 13 h 21"/>
                  <a:gd name="T56" fmla="*/ 16 w 20"/>
                  <a:gd name="T57" fmla="*/ 9 h 21"/>
                  <a:gd name="T58" fmla="*/ 19 w 20"/>
                  <a:gd name="T59" fmla="*/ 6 h 21"/>
                  <a:gd name="T60" fmla="*/ 20 w 20"/>
                  <a:gd name="T6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21">
                    <a:moveTo>
                      <a:pt x="20" y="2"/>
                    </a:moveTo>
                    <a:lnTo>
                      <a:pt x="20" y="0"/>
                    </a:lnTo>
                    <a:lnTo>
                      <a:pt x="17" y="1"/>
                    </a:lnTo>
                    <a:lnTo>
                      <a:pt x="17" y="2"/>
                    </a:lnTo>
                    <a:lnTo>
                      <a:pt x="15" y="3"/>
                    </a:lnTo>
                    <a:lnTo>
                      <a:pt x="13" y="1"/>
                    </a:lnTo>
                    <a:lnTo>
                      <a:pt x="10" y="1"/>
                    </a:lnTo>
                    <a:lnTo>
                      <a:pt x="10" y="5"/>
                    </a:lnTo>
                    <a:lnTo>
                      <a:pt x="6" y="4"/>
                    </a:lnTo>
                    <a:lnTo>
                      <a:pt x="4" y="1"/>
                    </a:lnTo>
                    <a:lnTo>
                      <a:pt x="3" y="2"/>
                    </a:lnTo>
                    <a:lnTo>
                      <a:pt x="6" y="8"/>
                    </a:lnTo>
                    <a:lnTo>
                      <a:pt x="10" y="9"/>
                    </a:lnTo>
                    <a:lnTo>
                      <a:pt x="10" y="10"/>
                    </a:lnTo>
                    <a:lnTo>
                      <a:pt x="6" y="10"/>
                    </a:lnTo>
                    <a:lnTo>
                      <a:pt x="4" y="12"/>
                    </a:lnTo>
                    <a:lnTo>
                      <a:pt x="5" y="14"/>
                    </a:lnTo>
                    <a:lnTo>
                      <a:pt x="2" y="17"/>
                    </a:lnTo>
                    <a:lnTo>
                      <a:pt x="0" y="17"/>
                    </a:lnTo>
                    <a:lnTo>
                      <a:pt x="0" y="19"/>
                    </a:lnTo>
                    <a:lnTo>
                      <a:pt x="3" y="20"/>
                    </a:lnTo>
                    <a:lnTo>
                      <a:pt x="5" y="19"/>
                    </a:lnTo>
                    <a:lnTo>
                      <a:pt x="7" y="21"/>
                    </a:lnTo>
                    <a:lnTo>
                      <a:pt x="9" y="18"/>
                    </a:lnTo>
                    <a:lnTo>
                      <a:pt x="6" y="16"/>
                    </a:lnTo>
                    <a:lnTo>
                      <a:pt x="8" y="15"/>
                    </a:lnTo>
                    <a:lnTo>
                      <a:pt x="13" y="15"/>
                    </a:lnTo>
                    <a:lnTo>
                      <a:pt x="16" y="13"/>
                    </a:lnTo>
                    <a:lnTo>
                      <a:pt x="16" y="9"/>
                    </a:lnTo>
                    <a:lnTo>
                      <a:pt x="19" y="6"/>
                    </a:lnTo>
                    <a:lnTo>
                      <a:pt x="2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1273">
                <a:extLst>
                  <a:ext uri="{FF2B5EF4-FFF2-40B4-BE49-F238E27FC236}">
                    <a16:creationId xmlns:a16="http://schemas.microsoft.com/office/drawing/2014/main" id="{F04BFE45-19AD-4344-B9B1-9B16B781625E}"/>
                  </a:ext>
                </a:extLst>
              </p:cNvPr>
              <p:cNvSpPr>
                <a:spLocks/>
              </p:cNvSpPr>
              <p:nvPr/>
            </p:nvSpPr>
            <p:spPr bwMode="auto">
              <a:xfrm>
                <a:off x="4507081" y="6022409"/>
                <a:ext cx="6350" cy="3175"/>
              </a:xfrm>
              <a:custGeom>
                <a:avLst/>
                <a:gdLst>
                  <a:gd name="T0" fmla="*/ 4 w 4"/>
                  <a:gd name="T1" fmla="*/ 1 h 2"/>
                  <a:gd name="T2" fmla="*/ 0 w 4"/>
                  <a:gd name="T3" fmla="*/ 0 h 2"/>
                  <a:gd name="T4" fmla="*/ 1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1"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1274">
                <a:extLst>
                  <a:ext uri="{FF2B5EF4-FFF2-40B4-BE49-F238E27FC236}">
                    <a16:creationId xmlns:a16="http://schemas.microsoft.com/office/drawing/2014/main" id="{F86FA50E-646C-451B-AE77-DB111E5E1511}"/>
                  </a:ext>
                </a:extLst>
              </p:cNvPr>
              <p:cNvSpPr>
                <a:spLocks/>
              </p:cNvSpPr>
              <p:nvPr/>
            </p:nvSpPr>
            <p:spPr bwMode="auto">
              <a:xfrm>
                <a:off x="4983348" y="6108126"/>
                <a:ext cx="25401" cy="23810"/>
              </a:xfrm>
              <a:custGeom>
                <a:avLst/>
                <a:gdLst>
                  <a:gd name="T0" fmla="*/ 16 w 21"/>
                  <a:gd name="T1" fmla="*/ 12 h 19"/>
                  <a:gd name="T2" fmla="*/ 15 w 21"/>
                  <a:gd name="T3" fmla="*/ 8 h 19"/>
                  <a:gd name="T4" fmla="*/ 14 w 21"/>
                  <a:gd name="T5" fmla="*/ 7 h 19"/>
                  <a:gd name="T6" fmla="*/ 10 w 21"/>
                  <a:gd name="T7" fmla="*/ 4 h 19"/>
                  <a:gd name="T8" fmla="*/ 8 w 21"/>
                  <a:gd name="T9" fmla="*/ 3 h 19"/>
                  <a:gd name="T10" fmla="*/ 8 w 21"/>
                  <a:gd name="T11" fmla="*/ 2 h 19"/>
                  <a:gd name="T12" fmla="*/ 4 w 21"/>
                  <a:gd name="T13" fmla="*/ 0 h 19"/>
                  <a:gd name="T14" fmla="*/ 0 w 21"/>
                  <a:gd name="T15" fmla="*/ 0 h 19"/>
                  <a:gd name="T16" fmla="*/ 0 w 21"/>
                  <a:gd name="T17" fmla="*/ 1 h 19"/>
                  <a:gd name="T18" fmla="*/ 3 w 21"/>
                  <a:gd name="T19" fmla="*/ 2 h 19"/>
                  <a:gd name="T20" fmla="*/ 5 w 21"/>
                  <a:gd name="T21" fmla="*/ 5 h 19"/>
                  <a:gd name="T22" fmla="*/ 8 w 21"/>
                  <a:gd name="T23" fmla="*/ 6 h 19"/>
                  <a:gd name="T24" fmla="*/ 8 w 21"/>
                  <a:gd name="T25" fmla="*/ 10 h 19"/>
                  <a:gd name="T26" fmla="*/ 11 w 21"/>
                  <a:gd name="T27" fmla="*/ 12 h 19"/>
                  <a:gd name="T28" fmla="*/ 12 w 21"/>
                  <a:gd name="T29" fmla="*/ 18 h 19"/>
                  <a:gd name="T30" fmla="*/ 13 w 21"/>
                  <a:gd name="T31" fmla="*/ 19 h 19"/>
                  <a:gd name="T32" fmla="*/ 15 w 21"/>
                  <a:gd name="T33" fmla="*/ 18 h 19"/>
                  <a:gd name="T34" fmla="*/ 17 w 21"/>
                  <a:gd name="T35" fmla="*/ 16 h 19"/>
                  <a:gd name="T36" fmla="*/ 19 w 21"/>
                  <a:gd name="T37" fmla="*/ 16 h 19"/>
                  <a:gd name="T38" fmla="*/ 21 w 21"/>
                  <a:gd name="T39" fmla="*/ 14 h 19"/>
                  <a:gd name="T40" fmla="*/ 19 w 21"/>
                  <a:gd name="T41" fmla="*/ 14 h 19"/>
                  <a:gd name="T42" fmla="*/ 16 w 21"/>
                  <a:gd name="T4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9">
                    <a:moveTo>
                      <a:pt x="16" y="12"/>
                    </a:moveTo>
                    <a:cubicBezTo>
                      <a:pt x="15" y="8"/>
                      <a:pt x="15" y="8"/>
                      <a:pt x="15" y="8"/>
                    </a:cubicBezTo>
                    <a:cubicBezTo>
                      <a:pt x="14" y="7"/>
                      <a:pt x="14" y="7"/>
                      <a:pt x="14" y="7"/>
                    </a:cubicBezTo>
                    <a:cubicBezTo>
                      <a:pt x="14" y="7"/>
                      <a:pt x="10" y="4"/>
                      <a:pt x="10" y="4"/>
                    </a:cubicBezTo>
                    <a:cubicBezTo>
                      <a:pt x="10" y="4"/>
                      <a:pt x="8" y="3"/>
                      <a:pt x="8" y="3"/>
                    </a:cubicBezTo>
                    <a:cubicBezTo>
                      <a:pt x="8" y="2"/>
                      <a:pt x="8" y="2"/>
                      <a:pt x="8" y="2"/>
                    </a:cubicBezTo>
                    <a:cubicBezTo>
                      <a:pt x="4" y="0"/>
                      <a:pt x="4" y="0"/>
                      <a:pt x="4" y="0"/>
                    </a:cubicBezTo>
                    <a:cubicBezTo>
                      <a:pt x="0" y="0"/>
                      <a:pt x="0" y="0"/>
                      <a:pt x="0" y="0"/>
                    </a:cubicBezTo>
                    <a:cubicBezTo>
                      <a:pt x="0" y="1"/>
                      <a:pt x="0" y="1"/>
                      <a:pt x="0" y="1"/>
                    </a:cubicBezTo>
                    <a:cubicBezTo>
                      <a:pt x="3" y="2"/>
                      <a:pt x="3" y="2"/>
                      <a:pt x="3" y="2"/>
                    </a:cubicBezTo>
                    <a:cubicBezTo>
                      <a:pt x="5" y="5"/>
                      <a:pt x="5" y="5"/>
                      <a:pt x="5" y="5"/>
                    </a:cubicBezTo>
                    <a:cubicBezTo>
                      <a:pt x="8" y="6"/>
                      <a:pt x="8" y="6"/>
                      <a:pt x="8" y="6"/>
                    </a:cubicBezTo>
                    <a:cubicBezTo>
                      <a:pt x="8" y="10"/>
                      <a:pt x="8" y="10"/>
                      <a:pt x="8" y="10"/>
                    </a:cubicBezTo>
                    <a:cubicBezTo>
                      <a:pt x="11" y="12"/>
                      <a:pt x="11" y="12"/>
                      <a:pt x="11" y="12"/>
                    </a:cubicBezTo>
                    <a:cubicBezTo>
                      <a:pt x="12" y="18"/>
                      <a:pt x="12" y="18"/>
                      <a:pt x="12" y="18"/>
                    </a:cubicBezTo>
                    <a:cubicBezTo>
                      <a:pt x="13" y="19"/>
                      <a:pt x="13" y="19"/>
                      <a:pt x="13" y="19"/>
                    </a:cubicBezTo>
                    <a:cubicBezTo>
                      <a:pt x="15" y="18"/>
                      <a:pt x="15" y="18"/>
                      <a:pt x="15" y="18"/>
                    </a:cubicBezTo>
                    <a:cubicBezTo>
                      <a:pt x="17" y="16"/>
                      <a:pt x="17" y="16"/>
                      <a:pt x="17" y="16"/>
                    </a:cubicBezTo>
                    <a:cubicBezTo>
                      <a:pt x="19" y="16"/>
                      <a:pt x="19" y="16"/>
                      <a:pt x="19" y="16"/>
                    </a:cubicBezTo>
                    <a:cubicBezTo>
                      <a:pt x="21" y="14"/>
                      <a:pt x="21" y="14"/>
                      <a:pt x="21" y="14"/>
                    </a:cubicBezTo>
                    <a:cubicBezTo>
                      <a:pt x="19" y="14"/>
                      <a:pt x="19" y="14"/>
                      <a:pt x="19" y="14"/>
                    </a:cubicBezTo>
                    <a:lnTo>
                      <a:pt x="1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1275">
                <a:extLst>
                  <a:ext uri="{FF2B5EF4-FFF2-40B4-BE49-F238E27FC236}">
                    <a16:creationId xmlns:a16="http://schemas.microsoft.com/office/drawing/2014/main" id="{31EA0C17-5C96-49DC-8A8E-33522B3320C1}"/>
                  </a:ext>
                </a:extLst>
              </p:cNvPr>
              <p:cNvSpPr>
                <a:spLocks/>
              </p:cNvSpPr>
              <p:nvPr/>
            </p:nvSpPr>
            <p:spPr bwMode="auto">
              <a:xfrm>
                <a:off x="4524544" y="6020823"/>
                <a:ext cx="34927" cy="41272"/>
              </a:xfrm>
              <a:custGeom>
                <a:avLst/>
                <a:gdLst>
                  <a:gd name="T0" fmla="*/ 22 w 22"/>
                  <a:gd name="T1" fmla="*/ 6 h 26"/>
                  <a:gd name="T2" fmla="*/ 20 w 22"/>
                  <a:gd name="T3" fmla="*/ 4 h 26"/>
                  <a:gd name="T4" fmla="*/ 17 w 22"/>
                  <a:gd name="T5" fmla="*/ 3 h 26"/>
                  <a:gd name="T6" fmla="*/ 15 w 22"/>
                  <a:gd name="T7" fmla="*/ 4 h 26"/>
                  <a:gd name="T8" fmla="*/ 16 w 22"/>
                  <a:gd name="T9" fmla="*/ 6 h 26"/>
                  <a:gd name="T10" fmla="*/ 14 w 22"/>
                  <a:gd name="T11" fmla="*/ 7 h 26"/>
                  <a:gd name="T12" fmla="*/ 13 w 22"/>
                  <a:gd name="T13" fmla="*/ 4 h 26"/>
                  <a:gd name="T14" fmla="*/ 13 w 22"/>
                  <a:gd name="T15" fmla="*/ 2 h 26"/>
                  <a:gd name="T16" fmla="*/ 8 w 22"/>
                  <a:gd name="T17" fmla="*/ 0 h 26"/>
                  <a:gd name="T18" fmla="*/ 8 w 22"/>
                  <a:gd name="T19" fmla="*/ 3 h 26"/>
                  <a:gd name="T20" fmla="*/ 6 w 22"/>
                  <a:gd name="T21" fmla="*/ 4 h 26"/>
                  <a:gd name="T22" fmla="*/ 7 w 22"/>
                  <a:gd name="T23" fmla="*/ 6 h 26"/>
                  <a:gd name="T24" fmla="*/ 6 w 22"/>
                  <a:gd name="T25" fmla="*/ 8 h 26"/>
                  <a:gd name="T26" fmla="*/ 8 w 22"/>
                  <a:gd name="T27" fmla="*/ 12 h 26"/>
                  <a:gd name="T28" fmla="*/ 8 w 22"/>
                  <a:gd name="T29" fmla="*/ 13 h 26"/>
                  <a:gd name="T30" fmla="*/ 7 w 22"/>
                  <a:gd name="T31" fmla="*/ 12 h 26"/>
                  <a:gd name="T32" fmla="*/ 4 w 22"/>
                  <a:gd name="T33" fmla="*/ 12 h 26"/>
                  <a:gd name="T34" fmla="*/ 0 w 22"/>
                  <a:gd name="T35" fmla="*/ 21 h 26"/>
                  <a:gd name="T36" fmla="*/ 1 w 22"/>
                  <a:gd name="T37" fmla="*/ 21 h 26"/>
                  <a:gd name="T38" fmla="*/ 3 w 22"/>
                  <a:gd name="T39" fmla="*/ 26 h 26"/>
                  <a:gd name="T40" fmla="*/ 5 w 22"/>
                  <a:gd name="T41" fmla="*/ 26 h 26"/>
                  <a:gd name="T42" fmla="*/ 6 w 22"/>
                  <a:gd name="T43" fmla="*/ 25 h 26"/>
                  <a:gd name="T44" fmla="*/ 3 w 22"/>
                  <a:gd name="T45" fmla="*/ 22 h 26"/>
                  <a:gd name="T46" fmla="*/ 4 w 22"/>
                  <a:gd name="T47" fmla="*/ 20 h 26"/>
                  <a:gd name="T48" fmla="*/ 7 w 22"/>
                  <a:gd name="T49" fmla="*/ 22 h 26"/>
                  <a:gd name="T50" fmla="*/ 8 w 22"/>
                  <a:gd name="T51" fmla="*/ 22 h 26"/>
                  <a:gd name="T52" fmla="*/ 7 w 22"/>
                  <a:gd name="T53" fmla="*/ 19 h 26"/>
                  <a:gd name="T54" fmla="*/ 7 w 22"/>
                  <a:gd name="T55" fmla="*/ 18 h 26"/>
                  <a:gd name="T56" fmla="*/ 10 w 22"/>
                  <a:gd name="T57" fmla="*/ 18 h 26"/>
                  <a:gd name="T58" fmla="*/ 12 w 22"/>
                  <a:gd name="T59" fmla="*/ 17 h 26"/>
                  <a:gd name="T60" fmla="*/ 13 w 22"/>
                  <a:gd name="T61" fmla="*/ 16 h 26"/>
                  <a:gd name="T62" fmla="*/ 10 w 22"/>
                  <a:gd name="T63" fmla="*/ 16 h 26"/>
                  <a:gd name="T64" fmla="*/ 9 w 22"/>
                  <a:gd name="T65" fmla="*/ 15 h 26"/>
                  <a:gd name="T66" fmla="*/ 10 w 22"/>
                  <a:gd name="T67" fmla="*/ 14 h 26"/>
                  <a:gd name="T68" fmla="*/ 13 w 22"/>
                  <a:gd name="T69" fmla="*/ 15 h 26"/>
                  <a:gd name="T70" fmla="*/ 16 w 22"/>
                  <a:gd name="T71" fmla="*/ 14 h 26"/>
                  <a:gd name="T72" fmla="*/ 18 w 22"/>
                  <a:gd name="T73" fmla="*/ 12 h 26"/>
                  <a:gd name="T74" fmla="*/ 21 w 22"/>
                  <a:gd name="T75" fmla="*/ 11 h 26"/>
                  <a:gd name="T76" fmla="*/ 20 w 22"/>
                  <a:gd name="T77" fmla="*/ 8 h 26"/>
                  <a:gd name="T78" fmla="*/ 19 w 22"/>
                  <a:gd name="T79" fmla="*/ 8 h 26"/>
                  <a:gd name="T80" fmla="*/ 18 w 22"/>
                  <a:gd name="T81" fmla="*/ 7 h 26"/>
                  <a:gd name="T82" fmla="*/ 20 w 22"/>
                  <a:gd name="T83" fmla="*/ 6 h 26"/>
                  <a:gd name="T84" fmla="*/ 22 w 22"/>
                  <a:gd name="T8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26">
                    <a:moveTo>
                      <a:pt x="22" y="6"/>
                    </a:moveTo>
                    <a:lnTo>
                      <a:pt x="20" y="4"/>
                    </a:lnTo>
                    <a:lnTo>
                      <a:pt x="17" y="3"/>
                    </a:lnTo>
                    <a:lnTo>
                      <a:pt x="15" y="4"/>
                    </a:lnTo>
                    <a:lnTo>
                      <a:pt x="16" y="6"/>
                    </a:lnTo>
                    <a:lnTo>
                      <a:pt x="14" y="7"/>
                    </a:lnTo>
                    <a:lnTo>
                      <a:pt x="13" y="4"/>
                    </a:lnTo>
                    <a:lnTo>
                      <a:pt x="13" y="2"/>
                    </a:lnTo>
                    <a:lnTo>
                      <a:pt x="8" y="0"/>
                    </a:lnTo>
                    <a:lnTo>
                      <a:pt x="8" y="3"/>
                    </a:lnTo>
                    <a:lnTo>
                      <a:pt x="6" y="4"/>
                    </a:lnTo>
                    <a:lnTo>
                      <a:pt x="7" y="6"/>
                    </a:lnTo>
                    <a:lnTo>
                      <a:pt x="6" y="8"/>
                    </a:lnTo>
                    <a:lnTo>
                      <a:pt x="8" y="12"/>
                    </a:lnTo>
                    <a:lnTo>
                      <a:pt x="8" y="13"/>
                    </a:lnTo>
                    <a:lnTo>
                      <a:pt x="7" y="12"/>
                    </a:lnTo>
                    <a:lnTo>
                      <a:pt x="4" y="12"/>
                    </a:lnTo>
                    <a:lnTo>
                      <a:pt x="0" y="21"/>
                    </a:lnTo>
                    <a:lnTo>
                      <a:pt x="1" y="21"/>
                    </a:lnTo>
                    <a:lnTo>
                      <a:pt x="3" y="26"/>
                    </a:lnTo>
                    <a:lnTo>
                      <a:pt x="5" y="26"/>
                    </a:lnTo>
                    <a:lnTo>
                      <a:pt x="6" y="25"/>
                    </a:lnTo>
                    <a:lnTo>
                      <a:pt x="3" y="22"/>
                    </a:lnTo>
                    <a:lnTo>
                      <a:pt x="4" y="20"/>
                    </a:lnTo>
                    <a:lnTo>
                      <a:pt x="7" y="22"/>
                    </a:lnTo>
                    <a:lnTo>
                      <a:pt x="8" y="22"/>
                    </a:lnTo>
                    <a:lnTo>
                      <a:pt x="7" y="19"/>
                    </a:lnTo>
                    <a:lnTo>
                      <a:pt x="7" y="18"/>
                    </a:lnTo>
                    <a:lnTo>
                      <a:pt x="10" y="18"/>
                    </a:lnTo>
                    <a:lnTo>
                      <a:pt x="12" y="17"/>
                    </a:lnTo>
                    <a:lnTo>
                      <a:pt x="13" y="16"/>
                    </a:lnTo>
                    <a:lnTo>
                      <a:pt x="10" y="16"/>
                    </a:lnTo>
                    <a:lnTo>
                      <a:pt x="9" y="15"/>
                    </a:lnTo>
                    <a:lnTo>
                      <a:pt x="10" y="14"/>
                    </a:lnTo>
                    <a:lnTo>
                      <a:pt x="13" y="15"/>
                    </a:lnTo>
                    <a:lnTo>
                      <a:pt x="16" y="14"/>
                    </a:lnTo>
                    <a:lnTo>
                      <a:pt x="18" y="12"/>
                    </a:lnTo>
                    <a:lnTo>
                      <a:pt x="21" y="11"/>
                    </a:lnTo>
                    <a:lnTo>
                      <a:pt x="20" y="8"/>
                    </a:lnTo>
                    <a:lnTo>
                      <a:pt x="19" y="8"/>
                    </a:lnTo>
                    <a:lnTo>
                      <a:pt x="18" y="7"/>
                    </a:lnTo>
                    <a:lnTo>
                      <a:pt x="20" y="6"/>
                    </a:lnTo>
                    <a:lnTo>
                      <a:pt x="2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1276">
                <a:extLst>
                  <a:ext uri="{FF2B5EF4-FFF2-40B4-BE49-F238E27FC236}">
                    <a16:creationId xmlns:a16="http://schemas.microsoft.com/office/drawing/2014/main" id="{9B368B05-B8E1-4977-82A5-6DA0E53456A2}"/>
                  </a:ext>
                </a:extLst>
              </p:cNvPr>
              <p:cNvSpPr>
                <a:spLocks/>
              </p:cNvSpPr>
              <p:nvPr/>
            </p:nvSpPr>
            <p:spPr bwMode="auto">
              <a:xfrm>
                <a:off x="3884756" y="4187432"/>
                <a:ext cx="123830" cy="69843"/>
              </a:xfrm>
              <a:custGeom>
                <a:avLst/>
                <a:gdLst>
                  <a:gd name="T0" fmla="*/ 75 w 78"/>
                  <a:gd name="T1" fmla="*/ 35 h 44"/>
                  <a:gd name="T2" fmla="*/ 78 w 78"/>
                  <a:gd name="T3" fmla="*/ 27 h 44"/>
                  <a:gd name="T4" fmla="*/ 77 w 78"/>
                  <a:gd name="T5" fmla="*/ 20 h 44"/>
                  <a:gd name="T6" fmla="*/ 76 w 78"/>
                  <a:gd name="T7" fmla="*/ 16 h 44"/>
                  <a:gd name="T8" fmla="*/ 74 w 78"/>
                  <a:gd name="T9" fmla="*/ 13 h 44"/>
                  <a:gd name="T10" fmla="*/ 65 w 78"/>
                  <a:gd name="T11" fmla="*/ 5 h 44"/>
                  <a:gd name="T12" fmla="*/ 56 w 78"/>
                  <a:gd name="T13" fmla="*/ 4 h 44"/>
                  <a:gd name="T14" fmla="*/ 53 w 78"/>
                  <a:gd name="T15" fmla="*/ 2 h 44"/>
                  <a:gd name="T16" fmla="*/ 49 w 78"/>
                  <a:gd name="T17" fmla="*/ 1 h 44"/>
                  <a:gd name="T18" fmla="*/ 41 w 78"/>
                  <a:gd name="T19" fmla="*/ 6 h 44"/>
                  <a:gd name="T20" fmla="*/ 29 w 78"/>
                  <a:gd name="T21" fmla="*/ 14 h 44"/>
                  <a:gd name="T22" fmla="*/ 22 w 78"/>
                  <a:gd name="T23" fmla="*/ 14 h 44"/>
                  <a:gd name="T24" fmla="*/ 15 w 78"/>
                  <a:gd name="T25" fmla="*/ 8 h 44"/>
                  <a:gd name="T26" fmla="*/ 15 w 78"/>
                  <a:gd name="T27" fmla="*/ 10 h 44"/>
                  <a:gd name="T28" fmla="*/ 13 w 78"/>
                  <a:gd name="T29" fmla="*/ 12 h 44"/>
                  <a:gd name="T30" fmla="*/ 10 w 78"/>
                  <a:gd name="T31" fmla="*/ 10 h 44"/>
                  <a:gd name="T32" fmla="*/ 11 w 78"/>
                  <a:gd name="T33" fmla="*/ 8 h 44"/>
                  <a:gd name="T34" fmla="*/ 9 w 78"/>
                  <a:gd name="T35" fmla="*/ 7 h 44"/>
                  <a:gd name="T36" fmla="*/ 6 w 78"/>
                  <a:gd name="T37" fmla="*/ 5 h 44"/>
                  <a:gd name="T38" fmla="*/ 3 w 78"/>
                  <a:gd name="T39" fmla="*/ 3 h 44"/>
                  <a:gd name="T40" fmla="*/ 2 w 78"/>
                  <a:gd name="T41" fmla="*/ 7 h 44"/>
                  <a:gd name="T42" fmla="*/ 0 w 78"/>
                  <a:gd name="T43" fmla="*/ 12 h 44"/>
                  <a:gd name="T44" fmla="*/ 3 w 78"/>
                  <a:gd name="T45" fmla="*/ 15 h 44"/>
                  <a:gd name="T46" fmla="*/ 1 w 78"/>
                  <a:gd name="T47" fmla="*/ 20 h 44"/>
                  <a:gd name="T48" fmla="*/ 1 w 78"/>
                  <a:gd name="T49" fmla="*/ 24 h 44"/>
                  <a:gd name="T50" fmla="*/ 6 w 78"/>
                  <a:gd name="T51" fmla="*/ 24 h 44"/>
                  <a:gd name="T52" fmla="*/ 10 w 78"/>
                  <a:gd name="T53" fmla="*/ 22 h 44"/>
                  <a:gd name="T54" fmla="*/ 11 w 78"/>
                  <a:gd name="T55" fmla="*/ 25 h 44"/>
                  <a:gd name="T56" fmla="*/ 18 w 78"/>
                  <a:gd name="T57" fmla="*/ 26 h 44"/>
                  <a:gd name="T58" fmla="*/ 20 w 78"/>
                  <a:gd name="T59" fmla="*/ 35 h 44"/>
                  <a:gd name="T60" fmla="*/ 25 w 78"/>
                  <a:gd name="T61" fmla="*/ 37 h 44"/>
                  <a:gd name="T62" fmla="*/ 25 w 78"/>
                  <a:gd name="T63" fmla="*/ 33 h 44"/>
                  <a:gd name="T64" fmla="*/ 27 w 78"/>
                  <a:gd name="T65" fmla="*/ 31 h 44"/>
                  <a:gd name="T66" fmla="*/ 28 w 78"/>
                  <a:gd name="T67" fmla="*/ 35 h 44"/>
                  <a:gd name="T68" fmla="*/ 28 w 78"/>
                  <a:gd name="T69" fmla="*/ 41 h 44"/>
                  <a:gd name="T70" fmla="*/ 32 w 78"/>
                  <a:gd name="T71" fmla="*/ 44 h 44"/>
                  <a:gd name="T72" fmla="*/ 36 w 78"/>
                  <a:gd name="T73" fmla="*/ 38 h 44"/>
                  <a:gd name="T74" fmla="*/ 40 w 78"/>
                  <a:gd name="T75" fmla="*/ 38 h 44"/>
                  <a:gd name="T76" fmla="*/ 39 w 78"/>
                  <a:gd name="T77" fmla="*/ 32 h 44"/>
                  <a:gd name="T78" fmla="*/ 35 w 78"/>
                  <a:gd name="T79" fmla="*/ 28 h 44"/>
                  <a:gd name="T80" fmla="*/ 38 w 78"/>
                  <a:gd name="T81" fmla="*/ 24 h 44"/>
                  <a:gd name="T82" fmla="*/ 46 w 78"/>
                  <a:gd name="T83" fmla="*/ 18 h 44"/>
                  <a:gd name="T84" fmla="*/ 45 w 78"/>
                  <a:gd name="T85" fmla="*/ 16 h 44"/>
                  <a:gd name="T86" fmla="*/ 49 w 78"/>
                  <a:gd name="T87" fmla="*/ 11 h 44"/>
                  <a:gd name="T88" fmla="*/ 55 w 78"/>
                  <a:gd name="T89" fmla="*/ 11 h 44"/>
                  <a:gd name="T90" fmla="*/ 60 w 78"/>
                  <a:gd name="T91" fmla="*/ 14 h 44"/>
                  <a:gd name="T92" fmla="*/ 63 w 78"/>
                  <a:gd name="T93" fmla="*/ 21 h 44"/>
                  <a:gd name="T94" fmla="*/ 65 w 78"/>
                  <a:gd name="T95" fmla="*/ 22 h 44"/>
                  <a:gd name="T96" fmla="*/ 68 w 78"/>
                  <a:gd name="T97" fmla="*/ 19 h 44"/>
                  <a:gd name="T98" fmla="*/ 68 w 78"/>
                  <a:gd name="T99" fmla="*/ 23 h 44"/>
                  <a:gd name="T100" fmla="*/ 64 w 78"/>
                  <a:gd name="T101" fmla="*/ 28 h 44"/>
                  <a:gd name="T102" fmla="*/ 64 w 78"/>
                  <a:gd name="T103" fmla="*/ 33 h 44"/>
                  <a:gd name="T104" fmla="*/ 70 w 78"/>
                  <a:gd name="T105" fmla="*/ 42 h 44"/>
                  <a:gd name="T106" fmla="*/ 74 w 78"/>
                  <a:gd name="T10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44">
                    <a:moveTo>
                      <a:pt x="74" y="37"/>
                    </a:moveTo>
                    <a:lnTo>
                      <a:pt x="75" y="35"/>
                    </a:lnTo>
                    <a:lnTo>
                      <a:pt x="76" y="31"/>
                    </a:lnTo>
                    <a:lnTo>
                      <a:pt x="78" y="27"/>
                    </a:lnTo>
                    <a:lnTo>
                      <a:pt x="77" y="22"/>
                    </a:lnTo>
                    <a:lnTo>
                      <a:pt x="77" y="20"/>
                    </a:lnTo>
                    <a:lnTo>
                      <a:pt x="77" y="17"/>
                    </a:lnTo>
                    <a:lnTo>
                      <a:pt x="76" y="16"/>
                    </a:lnTo>
                    <a:lnTo>
                      <a:pt x="74" y="14"/>
                    </a:lnTo>
                    <a:lnTo>
                      <a:pt x="74" y="13"/>
                    </a:lnTo>
                    <a:lnTo>
                      <a:pt x="71" y="9"/>
                    </a:lnTo>
                    <a:lnTo>
                      <a:pt x="65" y="5"/>
                    </a:lnTo>
                    <a:lnTo>
                      <a:pt x="62" y="4"/>
                    </a:lnTo>
                    <a:lnTo>
                      <a:pt x="56" y="4"/>
                    </a:lnTo>
                    <a:lnTo>
                      <a:pt x="53" y="4"/>
                    </a:lnTo>
                    <a:lnTo>
                      <a:pt x="53" y="2"/>
                    </a:lnTo>
                    <a:lnTo>
                      <a:pt x="50" y="0"/>
                    </a:lnTo>
                    <a:lnTo>
                      <a:pt x="49" y="1"/>
                    </a:lnTo>
                    <a:lnTo>
                      <a:pt x="45" y="4"/>
                    </a:lnTo>
                    <a:lnTo>
                      <a:pt x="41" y="6"/>
                    </a:lnTo>
                    <a:lnTo>
                      <a:pt x="32" y="11"/>
                    </a:lnTo>
                    <a:lnTo>
                      <a:pt x="29" y="14"/>
                    </a:lnTo>
                    <a:lnTo>
                      <a:pt x="27" y="14"/>
                    </a:lnTo>
                    <a:lnTo>
                      <a:pt x="22" y="14"/>
                    </a:lnTo>
                    <a:lnTo>
                      <a:pt x="18" y="10"/>
                    </a:lnTo>
                    <a:lnTo>
                      <a:pt x="15" y="8"/>
                    </a:lnTo>
                    <a:lnTo>
                      <a:pt x="14" y="9"/>
                    </a:lnTo>
                    <a:lnTo>
                      <a:pt x="15" y="10"/>
                    </a:lnTo>
                    <a:lnTo>
                      <a:pt x="15" y="12"/>
                    </a:lnTo>
                    <a:lnTo>
                      <a:pt x="13" y="12"/>
                    </a:lnTo>
                    <a:lnTo>
                      <a:pt x="11" y="11"/>
                    </a:lnTo>
                    <a:lnTo>
                      <a:pt x="10" y="10"/>
                    </a:lnTo>
                    <a:lnTo>
                      <a:pt x="11" y="9"/>
                    </a:lnTo>
                    <a:lnTo>
                      <a:pt x="11" y="8"/>
                    </a:lnTo>
                    <a:lnTo>
                      <a:pt x="11" y="7"/>
                    </a:lnTo>
                    <a:lnTo>
                      <a:pt x="9" y="7"/>
                    </a:lnTo>
                    <a:lnTo>
                      <a:pt x="8" y="7"/>
                    </a:lnTo>
                    <a:lnTo>
                      <a:pt x="6" y="5"/>
                    </a:lnTo>
                    <a:lnTo>
                      <a:pt x="6" y="3"/>
                    </a:lnTo>
                    <a:lnTo>
                      <a:pt x="3" y="3"/>
                    </a:lnTo>
                    <a:lnTo>
                      <a:pt x="2" y="4"/>
                    </a:lnTo>
                    <a:lnTo>
                      <a:pt x="2" y="7"/>
                    </a:lnTo>
                    <a:lnTo>
                      <a:pt x="1" y="9"/>
                    </a:lnTo>
                    <a:lnTo>
                      <a:pt x="0" y="12"/>
                    </a:lnTo>
                    <a:lnTo>
                      <a:pt x="1" y="13"/>
                    </a:lnTo>
                    <a:lnTo>
                      <a:pt x="3" y="15"/>
                    </a:lnTo>
                    <a:lnTo>
                      <a:pt x="1" y="18"/>
                    </a:lnTo>
                    <a:lnTo>
                      <a:pt x="1" y="20"/>
                    </a:lnTo>
                    <a:lnTo>
                      <a:pt x="1" y="22"/>
                    </a:lnTo>
                    <a:lnTo>
                      <a:pt x="1" y="24"/>
                    </a:lnTo>
                    <a:lnTo>
                      <a:pt x="4" y="24"/>
                    </a:lnTo>
                    <a:lnTo>
                      <a:pt x="6" y="24"/>
                    </a:lnTo>
                    <a:lnTo>
                      <a:pt x="8" y="23"/>
                    </a:lnTo>
                    <a:lnTo>
                      <a:pt x="10" y="22"/>
                    </a:lnTo>
                    <a:lnTo>
                      <a:pt x="11" y="24"/>
                    </a:lnTo>
                    <a:lnTo>
                      <a:pt x="11" y="25"/>
                    </a:lnTo>
                    <a:lnTo>
                      <a:pt x="12" y="25"/>
                    </a:lnTo>
                    <a:lnTo>
                      <a:pt x="18" y="26"/>
                    </a:lnTo>
                    <a:lnTo>
                      <a:pt x="18" y="31"/>
                    </a:lnTo>
                    <a:lnTo>
                      <a:pt x="20" y="35"/>
                    </a:lnTo>
                    <a:lnTo>
                      <a:pt x="22" y="37"/>
                    </a:lnTo>
                    <a:lnTo>
                      <a:pt x="25" y="37"/>
                    </a:lnTo>
                    <a:lnTo>
                      <a:pt x="25" y="35"/>
                    </a:lnTo>
                    <a:lnTo>
                      <a:pt x="25" y="33"/>
                    </a:lnTo>
                    <a:lnTo>
                      <a:pt x="25" y="31"/>
                    </a:lnTo>
                    <a:lnTo>
                      <a:pt x="27" y="31"/>
                    </a:lnTo>
                    <a:lnTo>
                      <a:pt x="28" y="33"/>
                    </a:lnTo>
                    <a:lnTo>
                      <a:pt x="28" y="35"/>
                    </a:lnTo>
                    <a:lnTo>
                      <a:pt x="29" y="38"/>
                    </a:lnTo>
                    <a:lnTo>
                      <a:pt x="28" y="41"/>
                    </a:lnTo>
                    <a:lnTo>
                      <a:pt x="29" y="43"/>
                    </a:lnTo>
                    <a:lnTo>
                      <a:pt x="32" y="44"/>
                    </a:lnTo>
                    <a:lnTo>
                      <a:pt x="34" y="41"/>
                    </a:lnTo>
                    <a:lnTo>
                      <a:pt x="36" y="38"/>
                    </a:lnTo>
                    <a:lnTo>
                      <a:pt x="39" y="38"/>
                    </a:lnTo>
                    <a:lnTo>
                      <a:pt x="40" y="38"/>
                    </a:lnTo>
                    <a:lnTo>
                      <a:pt x="40" y="35"/>
                    </a:lnTo>
                    <a:lnTo>
                      <a:pt x="39" y="32"/>
                    </a:lnTo>
                    <a:lnTo>
                      <a:pt x="36" y="30"/>
                    </a:lnTo>
                    <a:lnTo>
                      <a:pt x="35" y="28"/>
                    </a:lnTo>
                    <a:lnTo>
                      <a:pt x="36" y="25"/>
                    </a:lnTo>
                    <a:lnTo>
                      <a:pt x="38" y="24"/>
                    </a:lnTo>
                    <a:lnTo>
                      <a:pt x="42" y="23"/>
                    </a:lnTo>
                    <a:lnTo>
                      <a:pt x="46" y="18"/>
                    </a:lnTo>
                    <a:lnTo>
                      <a:pt x="46" y="17"/>
                    </a:lnTo>
                    <a:lnTo>
                      <a:pt x="45" y="16"/>
                    </a:lnTo>
                    <a:lnTo>
                      <a:pt x="46" y="13"/>
                    </a:lnTo>
                    <a:lnTo>
                      <a:pt x="49" y="11"/>
                    </a:lnTo>
                    <a:lnTo>
                      <a:pt x="53" y="10"/>
                    </a:lnTo>
                    <a:lnTo>
                      <a:pt x="55" y="11"/>
                    </a:lnTo>
                    <a:lnTo>
                      <a:pt x="57" y="14"/>
                    </a:lnTo>
                    <a:lnTo>
                      <a:pt x="60" y="14"/>
                    </a:lnTo>
                    <a:lnTo>
                      <a:pt x="62" y="18"/>
                    </a:lnTo>
                    <a:lnTo>
                      <a:pt x="63" y="21"/>
                    </a:lnTo>
                    <a:lnTo>
                      <a:pt x="64" y="23"/>
                    </a:lnTo>
                    <a:lnTo>
                      <a:pt x="65" y="22"/>
                    </a:lnTo>
                    <a:lnTo>
                      <a:pt x="67" y="19"/>
                    </a:lnTo>
                    <a:lnTo>
                      <a:pt x="68" y="19"/>
                    </a:lnTo>
                    <a:lnTo>
                      <a:pt x="69" y="21"/>
                    </a:lnTo>
                    <a:lnTo>
                      <a:pt x="68" y="23"/>
                    </a:lnTo>
                    <a:lnTo>
                      <a:pt x="67" y="24"/>
                    </a:lnTo>
                    <a:lnTo>
                      <a:pt x="64" y="28"/>
                    </a:lnTo>
                    <a:lnTo>
                      <a:pt x="63" y="29"/>
                    </a:lnTo>
                    <a:lnTo>
                      <a:pt x="64" y="33"/>
                    </a:lnTo>
                    <a:lnTo>
                      <a:pt x="67" y="38"/>
                    </a:lnTo>
                    <a:lnTo>
                      <a:pt x="70" y="42"/>
                    </a:lnTo>
                    <a:lnTo>
                      <a:pt x="72" y="37"/>
                    </a:lnTo>
                    <a:lnTo>
                      <a:pt x="74" y="3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1277">
                <a:extLst>
                  <a:ext uri="{FF2B5EF4-FFF2-40B4-BE49-F238E27FC236}">
                    <a16:creationId xmlns:a16="http://schemas.microsoft.com/office/drawing/2014/main" id="{01C79968-EAD8-4245-A9CD-AAF4C3F95A46}"/>
                  </a:ext>
                </a:extLst>
              </p:cNvPr>
              <p:cNvSpPr>
                <a:spLocks/>
              </p:cNvSpPr>
              <p:nvPr/>
            </p:nvSpPr>
            <p:spPr bwMode="auto">
              <a:xfrm>
                <a:off x="3818079" y="4144574"/>
                <a:ext cx="76203" cy="87305"/>
              </a:xfrm>
              <a:custGeom>
                <a:avLst/>
                <a:gdLst>
                  <a:gd name="T0" fmla="*/ 43 w 48"/>
                  <a:gd name="T1" fmla="*/ 45 h 55"/>
                  <a:gd name="T2" fmla="*/ 43 w 48"/>
                  <a:gd name="T3" fmla="*/ 40 h 55"/>
                  <a:gd name="T4" fmla="*/ 43 w 48"/>
                  <a:gd name="T5" fmla="*/ 36 h 55"/>
                  <a:gd name="T6" fmla="*/ 44 w 48"/>
                  <a:gd name="T7" fmla="*/ 31 h 55"/>
                  <a:gd name="T8" fmla="*/ 48 w 48"/>
                  <a:gd name="T9" fmla="*/ 30 h 55"/>
                  <a:gd name="T10" fmla="*/ 46 w 48"/>
                  <a:gd name="T11" fmla="*/ 27 h 55"/>
                  <a:gd name="T12" fmla="*/ 42 w 48"/>
                  <a:gd name="T13" fmla="*/ 24 h 55"/>
                  <a:gd name="T14" fmla="*/ 38 w 48"/>
                  <a:gd name="T15" fmla="*/ 18 h 55"/>
                  <a:gd name="T16" fmla="*/ 36 w 48"/>
                  <a:gd name="T17" fmla="*/ 11 h 55"/>
                  <a:gd name="T18" fmla="*/ 33 w 48"/>
                  <a:gd name="T19" fmla="*/ 8 h 55"/>
                  <a:gd name="T20" fmla="*/ 30 w 48"/>
                  <a:gd name="T21" fmla="*/ 10 h 55"/>
                  <a:gd name="T22" fmla="*/ 29 w 48"/>
                  <a:gd name="T23" fmla="*/ 9 h 55"/>
                  <a:gd name="T24" fmla="*/ 25 w 48"/>
                  <a:gd name="T25" fmla="*/ 7 h 55"/>
                  <a:gd name="T26" fmla="*/ 23 w 48"/>
                  <a:gd name="T27" fmla="*/ 4 h 55"/>
                  <a:gd name="T28" fmla="*/ 18 w 48"/>
                  <a:gd name="T29" fmla="*/ 2 h 55"/>
                  <a:gd name="T30" fmla="*/ 8 w 48"/>
                  <a:gd name="T31" fmla="*/ 0 h 55"/>
                  <a:gd name="T32" fmla="*/ 2 w 48"/>
                  <a:gd name="T33" fmla="*/ 2 h 55"/>
                  <a:gd name="T34" fmla="*/ 2 w 48"/>
                  <a:gd name="T35" fmla="*/ 3 h 55"/>
                  <a:gd name="T36" fmla="*/ 0 w 48"/>
                  <a:gd name="T37" fmla="*/ 7 h 55"/>
                  <a:gd name="T38" fmla="*/ 3 w 48"/>
                  <a:gd name="T39" fmla="*/ 9 h 55"/>
                  <a:gd name="T40" fmla="*/ 1 w 48"/>
                  <a:gd name="T41" fmla="*/ 14 h 55"/>
                  <a:gd name="T42" fmla="*/ 1 w 48"/>
                  <a:gd name="T43" fmla="*/ 21 h 55"/>
                  <a:gd name="T44" fmla="*/ 8 w 48"/>
                  <a:gd name="T45" fmla="*/ 25 h 55"/>
                  <a:gd name="T46" fmla="*/ 12 w 48"/>
                  <a:gd name="T47" fmla="*/ 30 h 55"/>
                  <a:gd name="T48" fmla="*/ 15 w 48"/>
                  <a:gd name="T49" fmla="*/ 27 h 55"/>
                  <a:gd name="T50" fmla="*/ 10 w 48"/>
                  <a:gd name="T51" fmla="*/ 20 h 55"/>
                  <a:gd name="T52" fmla="*/ 11 w 48"/>
                  <a:gd name="T53" fmla="*/ 17 h 55"/>
                  <a:gd name="T54" fmla="*/ 15 w 48"/>
                  <a:gd name="T55" fmla="*/ 21 h 55"/>
                  <a:gd name="T56" fmla="*/ 19 w 48"/>
                  <a:gd name="T57" fmla="*/ 26 h 55"/>
                  <a:gd name="T58" fmla="*/ 22 w 48"/>
                  <a:gd name="T59" fmla="*/ 31 h 55"/>
                  <a:gd name="T60" fmla="*/ 27 w 48"/>
                  <a:gd name="T61" fmla="*/ 36 h 55"/>
                  <a:gd name="T62" fmla="*/ 31 w 48"/>
                  <a:gd name="T63" fmla="*/ 41 h 55"/>
                  <a:gd name="T64" fmla="*/ 29 w 48"/>
                  <a:gd name="T65" fmla="*/ 47 h 55"/>
                  <a:gd name="T66" fmla="*/ 33 w 48"/>
                  <a:gd name="T67" fmla="*/ 51 h 55"/>
                  <a:gd name="T68" fmla="*/ 36 w 48"/>
                  <a:gd name="T69" fmla="*/ 52 h 55"/>
                  <a:gd name="T70" fmla="*/ 36 w 48"/>
                  <a:gd name="T71" fmla="*/ 47 h 55"/>
                  <a:gd name="T72" fmla="*/ 33 w 48"/>
                  <a:gd name="T73" fmla="*/ 45 h 55"/>
                  <a:gd name="T74" fmla="*/ 36 w 48"/>
                  <a:gd name="T75" fmla="*/ 45 h 55"/>
                  <a:gd name="T76" fmla="*/ 38 w 48"/>
                  <a:gd name="T77" fmla="*/ 52 h 55"/>
                  <a:gd name="T78" fmla="*/ 40 w 48"/>
                  <a:gd name="T79" fmla="*/ 53 h 55"/>
                  <a:gd name="T80" fmla="*/ 43 w 48"/>
                  <a:gd name="T81" fmla="*/ 55 h 55"/>
                  <a:gd name="T82" fmla="*/ 43 w 48"/>
                  <a:gd name="T83" fmla="*/ 51 h 55"/>
                  <a:gd name="T84" fmla="*/ 43 w 48"/>
                  <a:gd name="T85"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55">
                    <a:moveTo>
                      <a:pt x="43" y="47"/>
                    </a:moveTo>
                    <a:lnTo>
                      <a:pt x="43" y="45"/>
                    </a:lnTo>
                    <a:lnTo>
                      <a:pt x="45" y="42"/>
                    </a:lnTo>
                    <a:lnTo>
                      <a:pt x="43" y="40"/>
                    </a:lnTo>
                    <a:lnTo>
                      <a:pt x="42" y="39"/>
                    </a:lnTo>
                    <a:lnTo>
                      <a:pt x="43" y="36"/>
                    </a:lnTo>
                    <a:lnTo>
                      <a:pt x="44" y="34"/>
                    </a:lnTo>
                    <a:lnTo>
                      <a:pt x="44" y="31"/>
                    </a:lnTo>
                    <a:lnTo>
                      <a:pt x="45" y="30"/>
                    </a:lnTo>
                    <a:lnTo>
                      <a:pt x="48" y="30"/>
                    </a:lnTo>
                    <a:lnTo>
                      <a:pt x="47" y="29"/>
                    </a:lnTo>
                    <a:lnTo>
                      <a:pt x="46" y="27"/>
                    </a:lnTo>
                    <a:lnTo>
                      <a:pt x="43" y="27"/>
                    </a:lnTo>
                    <a:lnTo>
                      <a:pt x="42" y="24"/>
                    </a:lnTo>
                    <a:lnTo>
                      <a:pt x="41" y="21"/>
                    </a:lnTo>
                    <a:lnTo>
                      <a:pt x="38" y="18"/>
                    </a:lnTo>
                    <a:lnTo>
                      <a:pt x="36" y="15"/>
                    </a:lnTo>
                    <a:lnTo>
                      <a:pt x="36" y="11"/>
                    </a:lnTo>
                    <a:lnTo>
                      <a:pt x="35" y="8"/>
                    </a:lnTo>
                    <a:lnTo>
                      <a:pt x="33" y="8"/>
                    </a:lnTo>
                    <a:lnTo>
                      <a:pt x="33" y="10"/>
                    </a:lnTo>
                    <a:lnTo>
                      <a:pt x="30" y="10"/>
                    </a:lnTo>
                    <a:lnTo>
                      <a:pt x="31" y="9"/>
                    </a:lnTo>
                    <a:lnTo>
                      <a:pt x="29" y="9"/>
                    </a:lnTo>
                    <a:lnTo>
                      <a:pt x="28" y="10"/>
                    </a:lnTo>
                    <a:lnTo>
                      <a:pt x="25" y="7"/>
                    </a:lnTo>
                    <a:lnTo>
                      <a:pt x="25" y="5"/>
                    </a:lnTo>
                    <a:lnTo>
                      <a:pt x="23" y="4"/>
                    </a:lnTo>
                    <a:lnTo>
                      <a:pt x="22" y="2"/>
                    </a:lnTo>
                    <a:lnTo>
                      <a:pt x="18" y="2"/>
                    </a:lnTo>
                    <a:lnTo>
                      <a:pt x="15" y="3"/>
                    </a:lnTo>
                    <a:lnTo>
                      <a:pt x="8" y="0"/>
                    </a:lnTo>
                    <a:lnTo>
                      <a:pt x="2" y="1"/>
                    </a:lnTo>
                    <a:lnTo>
                      <a:pt x="2" y="2"/>
                    </a:lnTo>
                    <a:lnTo>
                      <a:pt x="1" y="3"/>
                    </a:lnTo>
                    <a:lnTo>
                      <a:pt x="2" y="3"/>
                    </a:lnTo>
                    <a:lnTo>
                      <a:pt x="1" y="7"/>
                    </a:lnTo>
                    <a:lnTo>
                      <a:pt x="0" y="7"/>
                    </a:lnTo>
                    <a:lnTo>
                      <a:pt x="1" y="8"/>
                    </a:lnTo>
                    <a:lnTo>
                      <a:pt x="3" y="9"/>
                    </a:lnTo>
                    <a:lnTo>
                      <a:pt x="4" y="12"/>
                    </a:lnTo>
                    <a:lnTo>
                      <a:pt x="1" y="14"/>
                    </a:lnTo>
                    <a:lnTo>
                      <a:pt x="0" y="18"/>
                    </a:lnTo>
                    <a:lnTo>
                      <a:pt x="1" y="21"/>
                    </a:lnTo>
                    <a:lnTo>
                      <a:pt x="5" y="25"/>
                    </a:lnTo>
                    <a:lnTo>
                      <a:pt x="8" y="25"/>
                    </a:lnTo>
                    <a:lnTo>
                      <a:pt x="11" y="27"/>
                    </a:lnTo>
                    <a:lnTo>
                      <a:pt x="12" y="30"/>
                    </a:lnTo>
                    <a:lnTo>
                      <a:pt x="13" y="30"/>
                    </a:lnTo>
                    <a:lnTo>
                      <a:pt x="15" y="27"/>
                    </a:lnTo>
                    <a:lnTo>
                      <a:pt x="14" y="24"/>
                    </a:lnTo>
                    <a:lnTo>
                      <a:pt x="10" y="20"/>
                    </a:lnTo>
                    <a:lnTo>
                      <a:pt x="9" y="18"/>
                    </a:lnTo>
                    <a:lnTo>
                      <a:pt x="11" y="17"/>
                    </a:lnTo>
                    <a:lnTo>
                      <a:pt x="13" y="20"/>
                    </a:lnTo>
                    <a:lnTo>
                      <a:pt x="15" y="21"/>
                    </a:lnTo>
                    <a:lnTo>
                      <a:pt x="15" y="24"/>
                    </a:lnTo>
                    <a:lnTo>
                      <a:pt x="19" y="26"/>
                    </a:lnTo>
                    <a:lnTo>
                      <a:pt x="19" y="30"/>
                    </a:lnTo>
                    <a:lnTo>
                      <a:pt x="22" y="31"/>
                    </a:lnTo>
                    <a:lnTo>
                      <a:pt x="26" y="34"/>
                    </a:lnTo>
                    <a:lnTo>
                      <a:pt x="27" y="36"/>
                    </a:lnTo>
                    <a:lnTo>
                      <a:pt x="30" y="40"/>
                    </a:lnTo>
                    <a:lnTo>
                      <a:pt x="31" y="41"/>
                    </a:lnTo>
                    <a:lnTo>
                      <a:pt x="29" y="45"/>
                    </a:lnTo>
                    <a:lnTo>
                      <a:pt x="29" y="47"/>
                    </a:lnTo>
                    <a:lnTo>
                      <a:pt x="30" y="49"/>
                    </a:lnTo>
                    <a:lnTo>
                      <a:pt x="33" y="51"/>
                    </a:lnTo>
                    <a:lnTo>
                      <a:pt x="36" y="52"/>
                    </a:lnTo>
                    <a:lnTo>
                      <a:pt x="36" y="52"/>
                    </a:lnTo>
                    <a:lnTo>
                      <a:pt x="37" y="48"/>
                    </a:lnTo>
                    <a:lnTo>
                      <a:pt x="36" y="47"/>
                    </a:lnTo>
                    <a:lnTo>
                      <a:pt x="33" y="45"/>
                    </a:lnTo>
                    <a:lnTo>
                      <a:pt x="33" y="45"/>
                    </a:lnTo>
                    <a:lnTo>
                      <a:pt x="34" y="44"/>
                    </a:lnTo>
                    <a:lnTo>
                      <a:pt x="36" y="45"/>
                    </a:lnTo>
                    <a:lnTo>
                      <a:pt x="38" y="48"/>
                    </a:lnTo>
                    <a:lnTo>
                      <a:pt x="38" y="52"/>
                    </a:lnTo>
                    <a:lnTo>
                      <a:pt x="39" y="52"/>
                    </a:lnTo>
                    <a:lnTo>
                      <a:pt x="40" y="53"/>
                    </a:lnTo>
                    <a:lnTo>
                      <a:pt x="41" y="54"/>
                    </a:lnTo>
                    <a:lnTo>
                      <a:pt x="43" y="55"/>
                    </a:lnTo>
                    <a:lnTo>
                      <a:pt x="43" y="52"/>
                    </a:lnTo>
                    <a:lnTo>
                      <a:pt x="43" y="51"/>
                    </a:lnTo>
                    <a:lnTo>
                      <a:pt x="43" y="51"/>
                    </a:lnTo>
                    <a:lnTo>
                      <a:pt x="43" y="49"/>
                    </a:lnTo>
                    <a:lnTo>
                      <a:pt x="43"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1278">
                <a:extLst>
                  <a:ext uri="{FF2B5EF4-FFF2-40B4-BE49-F238E27FC236}">
                    <a16:creationId xmlns:a16="http://schemas.microsoft.com/office/drawing/2014/main" id="{D4535F04-986E-455D-B559-8E96E63B68B7}"/>
                  </a:ext>
                </a:extLst>
              </p:cNvPr>
              <p:cNvSpPr>
                <a:spLocks/>
              </p:cNvSpPr>
              <p:nvPr/>
            </p:nvSpPr>
            <p:spPr bwMode="auto">
              <a:xfrm>
                <a:off x="3781566" y="4038220"/>
                <a:ext cx="104779" cy="122226"/>
              </a:xfrm>
              <a:custGeom>
                <a:avLst/>
                <a:gdLst>
                  <a:gd name="T0" fmla="*/ 39 w 84"/>
                  <a:gd name="T1" fmla="*/ 87 h 99"/>
                  <a:gd name="T2" fmla="*/ 52 w 84"/>
                  <a:gd name="T3" fmla="*/ 89 h 99"/>
                  <a:gd name="T4" fmla="*/ 59 w 84"/>
                  <a:gd name="T5" fmla="*/ 92 h 99"/>
                  <a:gd name="T6" fmla="*/ 61 w 84"/>
                  <a:gd name="T7" fmla="*/ 95 h 99"/>
                  <a:gd name="T8" fmla="*/ 67 w 84"/>
                  <a:gd name="T9" fmla="*/ 98 h 99"/>
                  <a:gd name="T10" fmla="*/ 69 w 84"/>
                  <a:gd name="T11" fmla="*/ 97 h 99"/>
                  <a:gd name="T12" fmla="*/ 70 w 84"/>
                  <a:gd name="T13" fmla="*/ 93 h 99"/>
                  <a:gd name="T14" fmla="*/ 67 w 84"/>
                  <a:gd name="T15" fmla="*/ 86 h 99"/>
                  <a:gd name="T16" fmla="*/ 71 w 84"/>
                  <a:gd name="T17" fmla="*/ 77 h 99"/>
                  <a:gd name="T18" fmla="*/ 70 w 84"/>
                  <a:gd name="T19" fmla="*/ 75 h 99"/>
                  <a:gd name="T20" fmla="*/ 67 w 84"/>
                  <a:gd name="T21" fmla="*/ 78 h 99"/>
                  <a:gd name="T22" fmla="*/ 68 w 84"/>
                  <a:gd name="T23" fmla="*/ 71 h 99"/>
                  <a:gd name="T24" fmla="*/ 69 w 84"/>
                  <a:gd name="T25" fmla="*/ 64 h 99"/>
                  <a:gd name="T26" fmla="*/ 72 w 84"/>
                  <a:gd name="T27" fmla="*/ 54 h 99"/>
                  <a:gd name="T28" fmla="*/ 73 w 84"/>
                  <a:gd name="T29" fmla="*/ 57 h 99"/>
                  <a:gd name="T30" fmla="*/ 72 w 84"/>
                  <a:gd name="T31" fmla="*/ 65 h 99"/>
                  <a:gd name="T32" fmla="*/ 75 w 84"/>
                  <a:gd name="T33" fmla="*/ 62 h 99"/>
                  <a:gd name="T34" fmla="*/ 76 w 84"/>
                  <a:gd name="T35" fmla="*/ 43 h 99"/>
                  <a:gd name="T36" fmla="*/ 75 w 84"/>
                  <a:gd name="T37" fmla="*/ 39 h 99"/>
                  <a:gd name="T38" fmla="*/ 74 w 84"/>
                  <a:gd name="T39" fmla="*/ 36 h 99"/>
                  <a:gd name="T40" fmla="*/ 76 w 84"/>
                  <a:gd name="T41" fmla="*/ 34 h 99"/>
                  <a:gd name="T42" fmla="*/ 78 w 84"/>
                  <a:gd name="T43" fmla="*/ 30 h 99"/>
                  <a:gd name="T44" fmla="*/ 82 w 84"/>
                  <a:gd name="T45" fmla="*/ 23 h 99"/>
                  <a:gd name="T46" fmla="*/ 81 w 84"/>
                  <a:gd name="T47" fmla="*/ 19 h 99"/>
                  <a:gd name="T48" fmla="*/ 82 w 84"/>
                  <a:gd name="T49" fmla="*/ 14 h 99"/>
                  <a:gd name="T50" fmla="*/ 82 w 84"/>
                  <a:gd name="T51" fmla="*/ 5 h 99"/>
                  <a:gd name="T52" fmla="*/ 84 w 84"/>
                  <a:gd name="T53" fmla="*/ 1 h 99"/>
                  <a:gd name="T54" fmla="*/ 79 w 84"/>
                  <a:gd name="T55" fmla="*/ 2 h 99"/>
                  <a:gd name="T56" fmla="*/ 76 w 84"/>
                  <a:gd name="T57" fmla="*/ 0 h 99"/>
                  <a:gd name="T58" fmla="*/ 74 w 84"/>
                  <a:gd name="T59" fmla="*/ 4 h 99"/>
                  <a:gd name="T60" fmla="*/ 68 w 84"/>
                  <a:gd name="T61" fmla="*/ 8 h 99"/>
                  <a:gd name="T62" fmla="*/ 65 w 84"/>
                  <a:gd name="T63" fmla="*/ 11 h 99"/>
                  <a:gd name="T64" fmla="*/ 59 w 84"/>
                  <a:gd name="T65" fmla="*/ 11 h 99"/>
                  <a:gd name="T66" fmla="*/ 56 w 84"/>
                  <a:gd name="T67" fmla="*/ 7 h 99"/>
                  <a:gd name="T68" fmla="*/ 53 w 84"/>
                  <a:gd name="T69" fmla="*/ 11 h 99"/>
                  <a:gd name="T70" fmla="*/ 47 w 84"/>
                  <a:gd name="T71" fmla="*/ 16 h 99"/>
                  <a:gd name="T72" fmla="*/ 45 w 84"/>
                  <a:gd name="T73" fmla="*/ 20 h 99"/>
                  <a:gd name="T74" fmla="*/ 38 w 84"/>
                  <a:gd name="T75" fmla="*/ 26 h 99"/>
                  <a:gd name="T76" fmla="*/ 34 w 84"/>
                  <a:gd name="T77" fmla="*/ 27 h 99"/>
                  <a:gd name="T78" fmla="*/ 30 w 84"/>
                  <a:gd name="T79" fmla="*/ 25 h 99"/>
                  <a:gd name="T80" fmla="*/ 20 w 84"/>
                  <a:gd name="T81" fmla="*/ 28 h 99"/>
                  <a:gd name="T82" fmla="*/ 15 w 84"/>
                  <a:gd name="T83" fmla="*/ 33 h 99"/>
                  <a:gd name="T84" fmla="*/ 14 w 84"/>
                  <a:gd name="T85" fmla="*/ 42 h 99"/>
                  <a:gd name="T86" fmla="*/ 8 w 84"/>
                  <a:gd name="T87" fmla="*/ 46 h 99"/>
                  <a:gd name="T88" fmla="*/ 5 w 84"/>
                  <a:gd name="T89" fmla="*/ 49 h 99"/>
                  <a:gd name="T90" fmla="*/ 0 w 84"/>
                  <a:gd name="T91" fmla="*/ 48 h 99"/>
                  <a:gd name="T92" fmla="*/ 6 w 84"/>
                  <a:gd name="T93" fmla="*/ 59 h 99"/>
                  <a:gd name="T94" fmla="*/ 9 w 84"/>
                  <a:gd name="T95" fmla="*/ 64 h 99"/>
                  <a:gd name="T96" fmla="*/ 19 w 84"/>
                  <a:gd name="T97" fmla="*/ 77 h 99"/>
                  <a:gd name="T98" fmla="*/ 30 w 84"/>
                  <a:gd name="T99" fmla="*/ 89 h 99"/>
                  <a:gd name="T100" fmla="*/ 32 w 84"/>
                  <a:gd name="T10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4" h="99">
                    <a:moveTo>
                      <a:pt x="32" y="88"/>
                    </a:moveTo>
                    <a:cubicBezTo>
                      <a:pt x="39" y="87"/>
                      <a:pt x="39" y="87"/>
                      <a:pt x="39" y="87"/>
                    </a:cubicBezTo>
                    <a:cubicBezTo>
                      <a:pt x="48" y="90"/>
                      <a:pt x="48" y="90"/>
                      <a:pt x="48" y="90"/>
                    </a:cubicBezTo>
                    <a:cubicBezTo>
                      <a:pt x="52" y="89"/>
                      <a:pt x="52" y="89"/>
                      <a:pt x="52" y="89"/>
                    </a:cubicBezTo>
                    <a:cubicBezTo>
                      <a:pt x="57" y="89"/>
                      <a:pt x="57" y="89"/>
                      <a:pt x="57" y="89"/>
                    </a:cubicBezTo>
                    <a:cubicBezTo>
                      <a:pt x="59" y="92"/>
                      <a:pt x="59" y="92"/>
                      <a:pt x="59" y="92"/>
                    </a:cubicBezTo>
                    <a:cubicBezTo>
                      <a:pt x="61" y="93"/>
                      <a:pt x="61" y="93"/>
                      <a:pt x="61" y="93"/>
                    </a:cubicBezTo>
                    <a:cubicBezTo>
                      <a:pt x="61" y="95"/>
                      <a:pt x="61" y="95"/>
                      <a:pt x="61" y="95"/>
                    </a:cubicBezTo>
                    <a:cubicBezTo>
                      <a:pt x="65" y="99"/>
                      <a:pt x="65" y="99"/>
                      <a:pt x="65" y="99"/>
                    </a:cubicBezTo>
                    <a:cubicBezTo>
                      <a:pt x="67" y="98"/>
                      <a:pt x="67" y="98"/>
                      <a:pt x="67" y="98"/>
                    </a:cubicBezTo>
                    <a:cubicBezTo>
                      <a:pt x="69" y="98"/>
                      <a:pt x="69" y="98"/>
                      <a:pt x="69" y="98"/>
                    </a:cubicBezTo>
                    <a:cubicBezTo>
                      <a:pt x="69" y="97"/>
                      <a:pt x="69" y="97"/>
                      <a:pt x="69" y="97"/>
                    </a:cubicBezTo>
                    <a:cubicBezTo>
                      <a:pt x="71" y="96"/>
                      <a:pt x="71" y="96"/>
                      <a:pt x="71" y="96"/>
                    </a:cubicBezTo>
                    <a:cubicBezTo>
                      <a:pt x="70" y="93"/>
                      <a:pt x="70" y="93"/>
                      <a:pt x="70" y="93"/>
                    </a:cubicBezTo>
                    <a:cubicBezTo>
                      <a:pt x="68" y="90"/>
                      <a:pt x="68" y="90"/>
                      <a:pt x="68" y="90"/>
                    </a:cubicBezTo>
                    <a:cubicBezTo>
                      <a:pt x="67" y="86"/>
                      <a:pt x="67" y="86"/>
                      <a:pt x="67" y="86"/>
                    </a:cubicBezTo>
                    <a:cubicBezTo>
                      <a:pt x="69" y="80"/>
                      <a:pt x="69" y="80"/>
                      <a:pt x="69" y="80"/>
                    </a:cubicBezTo>
                    <a:cubicBezTo>
                      <a:pt x="71" y="77"/>
                      <a:pt x="71" y="77"/>
                      <a:pt x="71" y="77"/>
                    </a:cubicBezTo>
                    <a:cubicBezTo>
                      <a:pt x="71" y="72"/>
                      <a:pt x="71" y="72"/>
                      <a:pt x="71" y="72"/>
                    </a:cubicBezTo>
                    <a:cubicBezTo>
                      <a:pt x="70" y="75"/>
                      <a:pt x="70" y="75"/>
                      <a:pt x="70" y="75"/>
                    </a:cubicBezTo>
                    <a:cubicBezTo>
                      <a:pt x="69" y="77"/>
                      <a:pt x="69" y="77"/>
                      <a:pt x="69" y="77"/>
                    </a:cubicBezTo>
                    <a:cubicBezTo>
                      <a:pt x="67" y="78"/>
                      <a:pt x="67" y="78"/>
                      <a:pt x="67" y="78"/>
                    </a:cubicBezTo>
                    <a:cubicBezTo>
                      <a:pt x="67" y="75"/>
                      <a:pt x="67" y="75"/>
                      <a:pt x="67" y="75"/>
                    </a:cubicBezTo>
                    <a:cubicBezTo>
                      <a:pt x="68" y="71"/>
                      <a:pt x="68" y="71"/>
                      <a:pt x="68" y="71"/>
                    </a:cubicBezTo>
                    <a:cubicBezTo>
                      <a:pt x="70" y="67"/>
                      <a:pt x="70" y="67"/>
                      <a:pt x="70" y="67"/>
                    </a:cubicBezTo>
                    <a:cubicBezTo>
                      <a:pt x="69" y="64"/>
                      <a:pt x="69" y="64"/>
                      <a:pt x="69" y="64"/>
                    </a:cubicBezTo>
                    <a:cubicBezTo>
                      <a:pt x="70" y="61"/>
                      <a:pt x="70" y="61"/>
                      <a:pt x="70" y="61"/>
                    </a:cubicBezTo>
                    <a:cubicBezTo>
                      <a:pt x="72" y="54"/>
                      <a:pt x="72" y="54"/>
                      <a:pt x="72" y="54"/>
                    </a:cubicBezTo>
                    <a:cubicBezTo>
                      <a:pt x="73" y="55"/>
                      <a:pt x="73" y="55"/>
                      <a:pt x="73" y="55"/>
                    </a:cubicBezTo>
                    <a:cubicBezTo>
                      <a:pt x="73" y="57"/>
                      <a:pt x="73" y="57"/>
                      <a:pt x="73" y="57"/>
                    </a:cubicBezTo>
                    <a:cubicBezTo>
                      <a:pt x="73" y="57"/>
                      <a:pt x="72" y="59"/>
                      <a:pt x="72" y="60"/>
                    </a:cubicBezTo>
                    <a:cubicBezTo>
                      <a:pt x="72" y="61"/>
                      <a:pt x="72" y="65"/>
                      <a:pt x="72" y="65"/>
                    </a:cubicBezTo>
                    <a:cubicBezTo>
                      <a:pt x="73" y="65"/>
                      <a:pt x="73" y="65"/>
                      <a:pt x="73" y="65"/>
                    </a:cubicBezTo>
                    <a:cubicBezTo>
                      <a:pt x="75" y="62"/>
                      <a:pt x="75" y="62"/>
                      <a:pt x="75" y="62"/>
                    </a:cubicBezTo>
                    <a:cubicBezTo>
                      <a:pt x="76" y="53"/>
                      <a:pt x="76" y="53"/>
                      <a:pt x="76" y="53"/>
                    </a:cubicBezTo>
                    <a:cubicBezTo>
                      <a:pt x="76" y="43"/>
                      <a:pt x="76" y="43"/>
                      <a:pt x="76" y="43"/>
                    </a:cubicBezTo>
                    <a:cubicBezTo>
                      <a:pt x="76" y="41"/>
                      <a:pt x="76" y="41"/>
                      <a:pt x="76" y="41"/>
                    </a:cubicBezTo>
                    <a:cubicBezTo>
                      <a:pt x="75" y="39"/>
                      <a:pt x="75" y="39"/>
                      <a:pt x="75" y="39"/>
                    </a:cubicBezTo>
                    <a:cubicBezTo>
                      <a:pt x="74" y="38"/>
                      <a:pt x="74" y="38"/>
                      <a:pt x="74" y="38"/>
                    </a:cubicBezTo>
                    <a:cubicBezTo>
                      <a:pt x="74" y="36"/>
                      <a:pt x="74" y="36"/>
                      <a:pt x="74" y="36"/>
                    </a:cubicBezTo>
                    <a:cubicBezTo>
                      <a:pt x="75" y="34"/>
                      <a:pt x="75" y="34"/>
                      <a:pt x="75" y="34"/>
                    </a:cubicBezTo>
                    <a:cubicBezTo>
                      <a:pt x="76" y="34"/>
                      <a:pt x="76" y="34"/>
                      <a:pt x="76" y="34"/>
                    </a:cubicBezTo>
                    <a:cubicBezTo>
                      <a:pt x="77" y="36"/>
                      <a:pt x="77" y="36"/>
                      <a:pt x="77" y="36"/>
                    </a:cubicBezTo>
                    <a:cubicBezTo>
                      <a:pt x="78" y="30"/>
                      <a:pt x="78" y="30"/>
                      <a:pt x="78" y="30"/>
                    </a:cubicBezTo>
                    <a:cubicBezTo>
                      <a:pt x="81" y="26"/>
                      <a:pt x="81" y="26"/>
                      <a:pt x="81" y="26"/>
                    </a:cubicBezTo>
                    <a:cubicBezTo>
                      <a:pt x="82" y="23"/>
                      <a:pt x="82" y="23"/>
                      <a:pt x="82" y="23"/>
                    </a:cubicBezTo>
                    <a:cubicBezTo>
                      <a:pt x="83" y="21"/>
                      <a:pt x="83" y="21"/>
                      <a:pt x="83" y="21"/>
                    </a:cubicBezTo>
                    <a:cubicBezTo>
                      <a:pt x="81" y="19"/>
                      <a:pt x="81" y="19"/>
                      <a:pt x="81" y="19"/>
                    </a:cubicBezTo>
                    <a:cubicBezTo>
                      <a:pt x="81" y="17"/>
                      <a:pt x="81" y="17"/>
                      <a:pt x="81" y="17"/>
                    </a:cubicBezTo>
                    <a:cubicBezTo>
                      <a:pt x="82" y="14"/>
                      <a:pt x="82" y="14"/>
                      <a:pt x="82" y="14"/>
                    </a:cubicBezTo>
                    <a:cubicBezTo>
                      <a:pt x="81" y="11"/>
                      <a:pt x="81" y="11"/>
                      <a:pt x="81" y="11"/>
                    </a:cubicBezTo>
                    <a:cubicBezTo>
                      <a:pt x="82" y="5"/>
                      <a:pt x="82" y="5"/>
                      <a:pt x="82" y="5"/>
                    </a:cubicBezTo>
                    <a:cubicBezTo>
                      <a:pt x="83" y="3"/>
                      <a:pt x="83" y="3"/>
                      <a:pt x="83" y="3"/>
                    </a:cubicBezTo>
                    <a:cubicBezTo>
                      <a:pt x="84" y="1"/>
                      <a:pt x="84" y="1"/>
                      <a:pt x="84" y="1"/>
                    </a:cubicBezTo>
                    <a:cubicBezTo>
                      <a:pt x="82" y="2"/>
                      <a:pt x="82" y="2"/>
                      <a:pt x="82" y="2"/>
                    </a:cubicBezTo>
                    <a:cubicBezTo>
                      <a:pt x="79" y="2"/>
                      <a:pt x="79" y="2"/>
                      <a:pt x="79" y="2"/>
                    </a:cubicBezTo>
                    <a:cubicBezTo>
                      <a:pt x="78" y="0"/>
                      <a:pt x="78" y="0"/>
                      <a:pt x="78" y="0"/>
                    </a:cubicBezTo>
                    <a:cubicBezTo>
                      <a:pt x="76" y="0"/>
                      <a:pt x="76" y="0"/>
                      <a:pt x="76" y="0"/>
                    </a:cubicBezTo>
                    <a:cubicBezTo>
                      <a:pt x="75" y="1"/>
                      <a:pt x="75" y="1"/>
                      <a:pt x="75" y="1"/>
                    </a:cubicBezTo>
                    <a:cubicBezTo>
                      <a:pt x="74" y="4"/>
                      <a:pt x="74" y="4"/>
                      <a:pt x="74" y="4"/>
                    </a:cubicBezTo>
                    <a:cubicBezTo>
                      <a:pt x="72" y="5"/>
                      <a:pt x="72" y="5"/>
                      <a:pt x="72" y="5"/>
                    </a:cubicBezTo>
                    <a:cubicBezTo>
                      <a:pt x="68" y="8"/>
                      <a:pt x="68" y="8"/>
                      <a:pt x="68" y="8"/>
                    </a:cubicBezTo>
                    <a:cubicBezTo>
                      <a:pt x="65" y="9"/>
                      <a:pt x="65" y="9"/>
                      <a:pt x="65" y="9"/>
                    </a:cubicBezTo>
                    <a:cubicBezTo>
                      <a:pt x="65" y="11"/>
                      <a:pt x="65" y="11"/>
                      <a:pt x="65" y="11"/>
                    </a:cubicBezTo>
                    <a:cubicBezTo>
                      <a:pt x="62" y="10"/>
                      <a:pt x="62" y="10"/>
                      <a:pt x="62" y="10"/>
                    </a:cubicBezTo>
                    <a:cubicBezTo>
                      <a:pt x="59" y="11"/>
                      <a:pt x="59" y="11"/>
                      <a:pt x="59" y="11"/>
                    </a:cubicBezTo>
                    <a:cubicBezTo>
                      <a:pt x="58" y="9"/>
                      <a:pt x="58" y="9"/>
                      <a:pt x="58" y="9"/>
                    </a:cubicBezTo>
                    <a:cubicBezTo>
                      <a:pt x="56" y="7"/>
                      <a:pt x="56" y="7"/>
                      <a:pt x="56" y="7"/>
                    </a:cubicBezTo>
                    <a:cubicBezTo>
                      <a:pt x="54" y="7"/>
                      <a:pt x="54" y="7"/>
                      <a:pt x="54" y="7"/>
                    </a:cubicBezTo>
                    <a:cubicBezTo>
                      <a:pt x="53" y="11"/>
                      <a:pt x="53" y="11"/>
                      <a:pt x="53" y="11"/>
                    </a:cubicBezTo>
                    <a:cubicBezTo>
                      <a:pt x="50" y="11"/>
                      <a:pt x="50" y="11"/>
                      <a:pt x="50" y="11"/>
                    </a:cubicBezTo>
                    <a:cubicBezTo>
                      <a:pt x="47" y="16"/>
                      <a:pt x="47" y="16"/>
                      <a:pt x="47" y="16"/>
                    </a:cubicBezTo>
                    <a:cubicBezTo>
                      <a:pt x="47" y="19"/>
                      <a:pt x="47" y="19"/>
                      <a:pt x="47" y="19"/>
                    </a:cubicBezTo>
                    <a:cubicBezTo>
                      <a:pt x="45" y="20"/>
                      <a:pt x="45" y="20"/>
                      <a:pt x="45" y="20"/>
                    </a:cubicBezTo>
                    <a:cubicBezTo>
                      <a:pt x="42" y="24"/>
                      <a:pt x="42" y="24"/>
                      <a:pt x="42" y="24"/>
                    </a:cubicBezTo>
                    <a:cubicBezTo>
                      <a:pt x="38" y="26"/>
                      <a:pt x="38" y="26"/>
                      <a:pt x="38" y="26"/>
                    </a:cubicBezTo>
                    <a:cubicBezTo>
                      <a:pt x="37" y="28"/>
                      <a:pt x="37" y="28"/>
                      <a:pt x="37" y="28"/>
                    </a:cubicBezTo>
                    <a:cubicBezTo>
                      <a:pt x="34" y="27"/>
                      <a:pt x="34" y="27"/>
                      <a:pt x="34" y="27"/>
                    </a:cubicBezTo>
                    <a:cubicBezTo>
                      <a:pt x="32" y="28"/>
                      <a:pt x="32" y="28"/>
                      <a:pt x="32" y="28"/>
                    </a:cubicBezTo>
                    <a:cubicBezTo>
                      <a:pt x="30" y="25"/>
                      <a:pt x="30" y="25"/>
                      <a:pt x="30" y="25"/>
                    </a:cubicBezTo>
                    <a:cubicBezTo>
                      <a:pt x="26" y="24"/>
                      <a:pt x="26" y="24"/>
                      <a:pt x="26" y="24"/>
                    </a:cubicBezTo>
                    <a:cubicBezTo>
                      <a:pt x="20" y="28"/>
                      <a:pt x="20" y="28"/>
                      <a:pt x="20" y="28"/>
                    </a:cubicBezTo>
                    <a:cubicBezTo>
                      <a:pt x="14" y="29"/>
                      <a:pt x="14" y="29"/>
                      <a:pt x="14" y="29"/>
                    </a:cubicBezTo>
                    <a:cubicBezTo>
                      <a:pt x="15" y="33"/>
                      <a:pt x="15" y="33"/>
                      <a:pt x="15" y="33"/>
                    </a:cubicBezTo>
                    <a:cubicBezTo>
                      <a:pt x="15" y="36"/>
                      <a:pt x="15" y="36"/>
                      <a:pt x="15" y="36"/>
                    </a:cubicBezTo>
                    <a:cubicBezTo>
                      <a:pt x="14" y="42"/>
                      <a:pt x="14" y="42"/>
                      <a:pt x="14" y="42"/>
                    </a:cubicBezTo>
                    <a:cubicBezTo>
                      <a:pt x="13" y="45"/>
                      <a:pt x="13" y="45"/>
                      <a:pt x="13" y="45"/>
                    </a:cubicBezTo>
                    <a:cubicBezTo>
                      <a:pt x="8" y="46"/>
                      <a:pt x="8" y="46"/>
                      <a:pt x="8" y="46"/>
                    </a:cubicBezTo>
                    <a:cubicBezTo>
                      <a:pt x="5" y="46"/>
                      <a:pt x="5" y="46"/>
                      <a:pt x="5" y="46"/>
                    </a:cubicBezTo>
                    <a:cubicBezTo>
                      <a:pt x="5" y="49"/>
                      <a:pt x="5" y="49"/>
                      <a:pt x="5" y="49"/>
                    </a:cubicBezTo>
                    <a:cubicBezTo>
                      <a:pt x="4" y="49"/>
                      <a:pt x="4" y="49"/>
                      <a:pt x="4" y="49"/>
                    </a:cubicBezTo>
                    <a:cubicBezTo>
                      <a:pt x="0" y="48"/>
                      <a:pt x="0" y="48"/>
                      <a:pt x="0" y="48"/>
                    </a:cubicBezTo>
                    <a:cubicBezTo>
                      <a:pt x="0" y="49"/>
                      <a:pt x="0" y="49"/>
                      <a:pt x="0" y="49"/>
                    </a:cubicBezTo>
                    <a:cubicBezTo>
                      <a:pt x="6" y="59"/>
                      <a:pt x="6" y="59"/>
                      <a:pt x="6" y="59"/>
                    </a:cubicBezTo>
                    <a:cubicBezTo>
                      <a:pt x="9" y="61"/>
                      <a:pt x="9" y="61"/>
                      <a:pt x="9" y="61"/>
                    </a:cubicBezTo>
                    <a:cubicBezTo>
                      <a:pt x="9" y="64"/>
                      <a:pt x="9" y="64"/>
                      <a:pt x="9" y="64"/>
                    </a:cubicBezTo>
                    <a:cubicBezTo>
                      <a:pt x="15" y="70"/>
                      <a:pt x="15" y="70"/>
                      <a:pt x="15" y="70"/>
                    </a:cubicBezTo>
                    <a:cubicBezTo>
                      <a:pt x="19" y="77"/>
                      <a:pt x="19" y="77"/>
                      <a:pt x="19" y="77"/>
                    </a:cubicBezTo>
                    <a:cubicBezTo>
                      <a:pt x="28" y="88"/>
                      <a:pt x="28" y="88"/>
                      <a:pt x="28" y="88"/>
                    </a:cubicBezTo>
                    <a:cubicBezTo>
                      <a:pt x="30" y="89"/>
                      <a:pt x="30" y="89"/>
                      <a:pt x="30" y="89"/>
                    </a:cubicBezTo>
                    <a:cubicBezTo>
                      <a:pt x="31" y="90"/>
                      <a:pt x="31" y="90"/>
                      <a:pt x="31" y="90"/>
                    </a:cubicBezTo>
                    <a:cubicBezTo>
                      <a:pt x="32" y="89"/>
                      <a:pt x="32" y="89"/>
                      <a:pt x="32" y="89"/>
                    </a:cubicBezTo>
                    <a:lnTo>
                      <a:pt x="32" y="8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1279">
                <a:extLst>
                  <a:ext uri="{FF2B5EF4-FFF2-40B4-BE49-F238E27FC236}">
                    <a16:creationId xmlns:a16="http://schemas.microsoft.com/office/drawing/2014/main" id="{E7F28E0F-102F-41C3-81BF-794939D73DAB}"/>
                  </a:ext>
                </a:extLst>
              </p:cNvPr>
              <p:cNvSpPr>
                <a:spLocks/>
              </p:cNvSpPr>
              <p:nvPr/>
            </p:nvSpPr>
            <p:spPr bwMode="auto">
              <a:xfrm>
                <a:off x="3740290" y="40842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1280">
                <a:extLst>
                  <a:ext uri="{FF2B5EF4-FFF2-40B4-BE49-F238E27FC236}">
                    <a16:creationId xmlns:a16="http://schemas.microsoft.com/office/drawing/2014/main" id="{0F5C9CE6-97FE-4CC8-9361-1922749C03AB}"/>
                  </a:ext>
                </a:extLst>
              </p:cNvPr>
              <p:cNvSpPr>
                <a:spLocks/>
              </p:cNvSpPr>
              <p:nvPr/>
            </p:nvSpPr>
            <p:spPr bwMode="auto">
              <a:xfrm>
                <a:off x="3743465" y="4008061"/>
                <a:ext cx="142880" cy="87305"/>
              </a:xfrm>
              <a:custGeom>
                <a:avLst/>
                <a:gdLst>
                  <a:gd name="T0" fmla="*/ 35 w 90"/>
                  <a:gd name="T1" fmla="*/ 51 h 55"/>
                  <a:gd name="T2" fmla="*/ 36 w 90"/>
                  <a:gd name="T3" fmla="*/ 44 h 55"/>
                  <a:gd name="T4" fmla="*/ 40 w 90"/>
                  <a:gd name="T5" fmla="*/ 41 h 55"/>
                  <a:gd name="T6" fmla="*/ 48 w 90"/>
                  <a:gd name="T7" fmla="*/ 38 h 55"/>
                  <a:gd name="T8" fmla="*/ 51 w 90"/>
                  <a:gd name="T9" fmla="*/ 40 h 55"/>
                  <a:gd name="T10" fmla="*/ 54 w 90"/>
                  <a:gd name="T11" fmla="*/ 39 h 55"/>
                  <a:gd name="T12" fmla="*/ 59 w 90"/>
                  <a:gd name="T13" fmla="*/ 34 h 55"/>
                  <a:gd name="T14" fmla="*/ 61 w 90"/>
                  <a:gd name="T15" fmla="*/ 31 h 55"/>
                  <a:gd name="T16" fmla="*/ 66 w 90"/>
                  <a:gd name="T17" fmla="*/ 27 h 55"/>
                  <a:gd name="T18" fmla="*/ 68 w 90"/>
                  <a:gd name="T19" fmla="*/ 24 h 55"/>
                  <a:gd name="T20" fmla="*/ 70 w 90"/>
                  <a:gd name="T21" fmla="*/ 27 h 55"/>
                  <a:gd name="T22" fmla="*/ 75 w 90"/>
                  <a:gd name="T23" fmla="*/ 27 h 55"/>
                  <a:gd name="T24" fmla="*/ 77 w 90"/>
                  <a:gd name="T25" fmla="*/ 25 h 55"/>
                  <a:gd name="T26" fmla="*/ 82 w 90"/>
                  <a:gd name="T27" fmla="*/ 22 h 55"/>
                  <a:gd name="T28" fmla="*/ 83 w 90"/>
                  <a:gd name="T29" fmla="*/ 19 h 55"/>
                  <a:gd name="T30" fmla="*/ 86 w 90"/>
                  <a:gd name="T31" fmla="*/ 20 h 55"/>
                  <a:gd name="T32" fmla="*/ 90 w 90"/>
                  <a:gd name="T33" fmla="*/ 20 h 55"/>
                  <a:gd name="T34" fmla="*/ 90 w 90"/>
                  <a:gd name="T35" fmla="*/ 17 h 55"/>
                  <a:gd name="T36" fmla="*/ 83 w 90"/>
                  <a:gd name="T37" fmla="*/ 12 h 55"/>
                  <a:gd name="T38" fmla="*/ 84 w 90"/>
                  <a:gd name="T39" fmla="*/ 16 h 55"/>
                  <a:gd name="T40" fmla="*/ 77 w 90"/>
                  <a:gd name="T41" fmla="*/ 15 h 55"/>
                  <a:gd name="T42" fmla="*/ 73 w 90"/>
                  <a:gd name="T43" fmla="*/ 13 h 55"/>
                  <a:gd name="T44" fmla="*/ 72 w 90"/>
                  <a:gd name="T45" fmla="*/ 12 h 55"/>
                  <a:gd name="T46" fmla="*/ 73 w 90"/>
                  <a:gd name="T47" fmla="*/ 10 h 55"/>
                  <a:gd name="T48" fmla="*/ 76 w 90"/>
                  <a:gd name="T49" fmla="*/ 10 h 55"/>
                  <a:gd name="T50" fmla="*/ 81 w 90"/>
                  <a:gd name="T51" fmla="*/ 11 h 55"/>
                  <a:gd name="T52" fmla="*/ 75 w 90"/>
                  <a:gd name="T53" fmla="*/ 6 h 55"/>
                  <a:gd name="T54" fmla="*/ 70 w 90"/>
                  <a:gd name="T55" fmla="*/ 6 h 55"/>
                  <a:gd name="T56" fmla="*/ 68 w 90"/>
                  <a:gd name="T57" fmla="*/ 8 h 55"/>
                  <a:gd name="T58" fmla="*/ 60 w 90"/>
                  <a:gd name="T59" fmla="*/ 6 h 55"/>
                  <a:gd name="T60" fmla="*/ 51 w 90"/>
                  <a:gd name="T61" fmla="*/ 2 h 55"/>
                  <a:gd name="T62" fmla="*/ 47 w 90"/>
                  <a:gd name="T63" fmla="*/ 2 h 55"/>
                  <a:gd name="T64" fmla="*/ 46 w 90"/>
                  <a:gd name="T65" fmla="*/ 4 h 55"/>
                  <a:gd name="T66" fmla="*/ 42 w 90"/>
                  <a:gd name="T67" fmla="*/ 4 h 55"/>
                  <a:gd name="T68" fmla="*/ 31 w 90"/>
                  <a:gd name="T69" fmla="*/ 5 h 55"/>
                  <a:gd name="T70" fmla="*/ 20 w 90"/>
                  <a:gd name="T71" fmla="*/ 8 h 55"/>
                  <a:gd name="T72" fmla="*/ 17 w 90"/>
                  <a:gd name="T73" fmla="*/ 8 h 55"/>
                  <a:gd name="T74" fmla="*/ 14 w 90"/>
                  <a:gd name="T75" fmla="*/ 12 h 55"/>
                  <a:gd name="T76" fmla="*/ 8 w 90"/>
                  <a:gd name="T77" fmla="*/ 15 h 55"/>
                  <a:gd name="T78" fmla="*/ 3 w 90"/>
                  <a:gd name="T79" fmla="*/ 22 h 55"/>
                  <a:gd name="T80" fmla="*/ 2 w 90"/>
                  <a:gd name="T81" fmla="*/ 30 h 55"/>
                  <a:gd name="T82" fmla="*/ 1 w 90"/>
                  <a:gd name="T83" fmla="*/ 30 h 55"/>
                  <a:gd name="T84" fmla="*/ 4 w 90"/>
                  <a:gd name="T85" fmla="*/ 31 h 55"/>
                  <a:gd name="T86" fmla="*/ 7 w 90"/>
                  <a:gd name="T87" fmla="*/ 34 h 55"/>
                  <a:gd name="T88" fmla="*/ 13 w 90"/>
                  <a:gd name="T89" fmla="*/ 34 h 55"/>
                  <a:gd name="T90" fmla="*/ 14 w 90"/>
                  <a:gd name="T91" fmla="*/ 39 h 55"/>
                  <a:gd name="T92" fmla="*/ 17 w 90"/>
                  <a:gd name="T93" fmla="*/ 39 h 55"/>
                  <a:gd name="T94" fmla="*/ 20 w 90"/>
                  <a:gd name="T95" fmla="*/ 37 h 55"/>
                  <a:gd name="T96" fmla="*/ 24 w 90"/>
                  <a:gd name="T97" fmla="*/ 37 h 55"/>
                  <a:gd name="T98" fmla="*/ 23 w 90"/>
                  <a:gd name="T99" fmla="*/ 44 h 55"/>
                  <a:gd name="T100" fmla="*/ 22 w 90"/>
                  <a:gd name="T101" fmla="*/ 48 h 55"/>
                  <a:gd name="T102" fmla="*/ 23 w 90"/>
                  <a:gd name="T103" fmla="*/ 49 h 55"/>
                  <a:gd name="T104" fmla="*/ 25 w 90"/>
                  <a:gd name="T105" fmla="*/ 51 h 55"/>
                  <a:gd name="T106" fmla="*/ 27 w 90"/>
                  <a:gd name="T107" fmla="*/ 50 h 55"/>
                  <a:gd name="T108" fmla="*/ 28 w 90"/>
                  <a:gd name="T109" fmla="*/ 53 h 55"/>
                  <a:gd name="T110" fmla="*/ 28 w 90"/>
                  <a:gd name="T111" fmla="*/ 55 h 55"/>
                  <a:gd name="T112" fmla="*/ 35 w 90"/>
                  <a:gd name="T113"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55">
                    <a:moveTo>
                      <a:pt x="35" y="54"/>
                    </a:moveTo>
                    <a:lnTo>
                      <a:pt x="35" y="51"/>
                    </a:lnTo>
                    <a:lnTo>
                      <a:pt x="36" y="47"/>
                    </a:lnTo>
                    <a:lnTo>
                      <a:pt x="36" y="44"/>
                    </a:lnTo>
                    <a:lnTo>
                      <a:pt x="35" y="41"/>
                    </a:lnTo>
                    <a:lnTo>
                      <a:pt x="40" y="41"/>
                    </a:lnTo>
                    <a:lnTo>
                      <a:pt x="45" y="37"/>
                    </a:lnTo>
                    <a:lnTo>
                      <a:pt x="48" y="38"/>
                    </a:lnTo>
                    <a:lnTo>
                      <a:pt x="49" y="41"/>
                    </a:lnTo>
                    <a:lnTo>
                      <a:pt x="51" y="40"/>
                    </a:lnTo>
                    <a:lnTo>
                      <a:pt x="53" y="41"/>
                    </a:lnTo>
                    <a:lnTo>
                      <a:pt x="54" y="39"/>
                    </a:lnTo>
                    <a:lnTo>
                      <a:pt x="57" y="37"/>
                    </a:lnTo>
                    <a:lnTo>
                      <a:pt x="59" y="34"/>
                    </a:lnTo>
                    <a:lnTo>
                      <a:pt x="61" y="34"/>
                    </a:lnTo>
                    <a:lnTo>
                      <a:pt x="61" y="31"/>
                    </a:lnTo>
                    <a:lnTo>
                      <a:pt x="63" y="27"/>
                    </a:lnTo>
                    <a:lnTo>
                      <a:pt x="66" y="27"/>
                    </a:lnTo>
                    <a:lnTo>
                      <a:pt x="66" y="24"/>
                    </a:lnTo>
                    <a:lnTo>
                      <a:pt x="68" y="24"/>
                    </a:lnTo>
                    <a:lnTo>
                      <a:pt x="69" y="26"/>
                    </a:lnTo>
                    <a:lnTo>
                      <a:pt x="70" y="27"/>
                    </a:lnTo>
                    <a:lnTo>
                      <a:pt x="73" y="27"/>
                    </a:lnTo>
                    <a:lnTo>
                      <a:pt x="75" y="27"/>
                    </a:lnTo>
                    <a:lnTo>
                      <a:pt x="75" y="26"/>
                    </a:lnTo>
                    <a:lnTo>
                      <a:pt x="77" y="25"/>
                    </a:lnTo>
                    <a:lnTo>
                      <a:pt x="80" y="23"/>
                    </a:lnTo>
                    <a:lnTo>
                      <a:pt x="82" y="22"/>
                    </a:lnTo>
                    <a:lnTo>
                      <a:pt x="83" y="20"/>
                    </a:lnTo>
                    <a:lnTo>
                      <a:pt x="83" y="19"/>
                    </a:lnTo>
                    <a:lnTo>
                      <a:pt x="85" y="19"/>
                    </a:lnTo>
                    <a:lnTo>
                      <a:pt x="86" y="20"/>
                    </a:lnTo>
                    <a:lnTo>
                      <a:pt x="88" y="20"/>
                    </a:lnTo>
                    <a:lnTo>
                      <a:pt x="90" y="20"/>
                    </a:lnTo>
                    <a:lnTo>
                      <a:pt x="90" y="19"/>
                    </a:lnTo>
                    <a:lnTo>
                      <a:pt x="90" y="17"/>
                    </a:lnTo>
                    <a:lnTo>
                      <a:pt x="87" y="13"/>
                    </a:lnTo>
                    <a:lnTo>
                      <a:pt x="83" y="12"/>
                    </a:lnTo>
                    <a:lnTo>
                      <a:pt x="83" y="13"/>
                    </a:lnTo>
                    <a:lnTo>
                      <a:pt x="84" y="16"/>
                    </a:lnTo>
                    <a:lnTo>
                      <a:pt x="81" y="16"/>
                    </a:lnTo>
                    <a:lnTo>
                      <a:pt x="77" y="15"/>
                    </a:lnTo>
                    <a:lnTo>
                      <a:pt x="76" y="13"/>
                    </a:lnTo>
                    <a:lnTo>
                      <a:pt x="73" y="13"/>
                    </a:lnTo>
                    <a:lnTo>
                      <a:pt x="71" y="13"/>
                    </a:lnTo>
                    <a:lnTo>
                      <a:pt x="72" y="12"/>
                    </a:lnTo>
                    <a:lnTo>
                      <a:pt x="73" y="11"/>
                    </a:lnTo>
                    <a:lnTo>
                      <a:pt x="73" y="10"/>
                    </a:lnTo>
                    <a:lnTo>
                      <a:pt x="74" y="10"/>
                    </a:lnTo>
                    <a:lnTo>
                      <a:pt x="76" y="10"/>
                    </a:lnTo>
                    <a:lnTo>
                      <a:pt x="80" y="11"/>
                    </a:lnTo>
                    <a:lnTo>
                      <a:pt x="81" y="11"/>
                    </a:lnTo>
                    <a:lnTo>
                      <a:pt x="79" y="8"/>
                    </a:lnTo>
                    <a:lnTo>
                      <a:pt x="75" y="6"/>
                    </a:lnTo>
                    <a:lnTo>
                      <a:pt x="73" y="6"/>
                    </a:lnTo>
                    <a:lnTo>
                      <a:pt x="70" y="6"/>
                    </a:lnTo>
                    <a:lnTo>
                      <a:pt x="69" y="6"/>
                    </a:lnTo>
                    <a:lnTo>
                      <a:pt x="68" y="8"/>
                    </a:lnTo>
                    <a:lnTo>
                      <a:pt x="66" y="6"/>
                    </a:lnTo>
                    <a:lnTo>
                      <a:pt x="60" y="6"/>
                    </a:lnTo>
                    <a:lnTo>
                      <a:pt x="54" y="5"/>
                    </a:lnTo>
                    <a:lnTo>
                      <a:pt x="51" y="2"/>
                    </a:lnTo>
                    <a:lnTo>
                      <a:pt x="48" y="0"/>
                    </a:lnTo>
                    <a:lnTo>
                      <a:pt x="47" y="2"/>
                    </a:lnTo>
                    <a:lnTo>
                      <a:pt x="48" y="3"/>
                    </a:lnTo>
                    <a:lnTo>
                      <a:pt x="46" y="4"/>
                    </a:lnTo>
                    <a:lnTo>
                      <a:pt x="45" y="6"/>
                    </a:lnTo>
                    <a:lnTo>
                      <a:pt x="42" y="4"/>
                    </a:lnTo>
                    <a:lnTo>
                      <a:pt x="38" y="6"/>
                    </a:lnTo>
                    <a:lnTo>
                      <a:pt x="31" y="5"/>
                    </a:lnTo>
                    <a:lnTo>
                      <a:pt x="23" y="6"/>
                    </a:lnTo>
                    <a:lnTo>
                      <a:pt x="20" y="8"/>
                    </a:lnTo>
                    <a:lnTo>
                      <a:pt x="18" y="6"/>
                    </a:lnTo>
                    <a:lnTo>
                      <a:pt x="17" y="8"/>
                    </a:lnTo>
                    <a:lnTo>
                      <a:pt x="16" y="10"/>
                    </a:lnTo>
                    <a:lnTo>
                      <a:pt x="14" y="12"/>
                    </a:lnTo>
                    <a:lnTo>
                      <a:pt x="10" y="15"/>
                    </a:lnTo>
                    <a:lnTo>
                      <a:pt x="8" y="15"/>
                    </a:lnTo>
                    <a:lnTo>
                      <a:pt x="5" y="20"/>
                    </a:lnTo>
                    <a:lnTo>
                      <a:pt x="3" y="22"/>
                    </a:lnTo>
                    <a:lnTo>
                      <a:pt x="3" y="25"/>
                    </a:lnTo>
                    <a:lnTo>
                      <a:pt x="2" y="30"/>
                    </a:lnTo>
                    <a:lnTo>
                      <a:pt x="0" y="31"/>
                    </a:lnTo>
                    <a:lnTo>
                      <a:pt x="1" y="30"/>
                    </a:lnTo>
                    <a:lnTo>
                      <a:pt x="3" y="31"/>
                    </a:lnTo>
                    <a:lnTo>
                      <a:pt x="4" y="31"/>
                    </a:lnTo>
                    <a:lnTo>
                      <a:pt x="6" y="32"/>
                    </a:lnTo>
                    <a:lnTo>
                      <a:pt x="7" y="34"/>
                    </a:lnTo>
                    <a:lnTo>
                      <a:pt x="10" y="34"/>
                    </a:lnTo>
                    <a:lnTo>
                      <a:pt x="13" y="34"/>
                    </a:lnTo>
                    <a:lnTo>
                      <a:pt x="14" y="37"/>
                    </a:lnTo>
                    <a:lnTo>
                      <a:pt x="14" y="39"/>
                    </a:lnTo>
                    <a:lnTo>
                      <a:pt x="17" y="41"/>
                    </a:lnTo>
                    <a:lnTo>
                      <a:pt x="17" y="39"/>
                    </a:lnTo>
                    <a:lnTo>
                      <a:pt x="17" y="37"/>
                    </a:lnTo>
                    <a:lnTo>
                      <a:pt x="20" y="37"/>
                    </a:lnTo>
                    <a:lnTo>
                      <a:pt x="21" y="37"/>
                    </a:lnTo>
                    <a:lnTo>
                      <a:pt x="24" y="37"/>
                    </a:lnTo>
                    <a:lnTo>
                      <a:pt x="24" y="41"/>
                    </a:lnTo>
                    <a:lnTo>
                      <a:pt x="23" y="44"/>
                    </a:lnTo>
                    <a:lnTo>
                      <a:pt x="23" y="45"/>
                    </a:lnTo>
                    <a:lnTo>
                      <a:pt x="22" y="48"/>
                    </a:lnTo>
                    <a:lnTo>
                      <a:pt x="23" y="49"/>
                    </a:lnTo>
                    <a:lnTo>
                      <a:pt x="23" y="49"/>
                    </a:lnTo>
                    <a:lnTo>
                      <a:pt x="24" y="50"/>
                    </a:lnTo>
                    <a:lnTo>
                      <a:pt x="25" y="51"/>
                    </a:lnTo>
                    <a:lnTo>
                      <a:pt x="26" y="51"/>
                    </a:lnTo>
                    <a:lnTo>
                      <a:pt x="27" y="50"/>
                    </a:lnTo>
                    <a:lnTo>
                      <a:pt x="28" y="51"/>
                    </a:lnTo>
                    <a:lnTo>
                      <a:pt x="28" y="53"/>
                    </a:lnTo>
                    <a:lnTo>
                      <a:pt x="28" y="55"/>
                    </a:lnTo>
                    <a:lnTo>
                      <a:pt x="28" y="55"/>
                    </a:lnTo>
                    <a:lnTo>
                      <a:pt x="31" y="55"/>
                    </a:lnTo>
                    <a:lnTo>
                      <a:pt x="35"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1281">
                <a:extLst>
                  <a:ext uri="{FF2B5EF4-FFF2-40B4-BE49-F238E27FC236}">
                    <a16:creationId xmlns:a16="http://schemas.microsoft.com/office/drawing/2014/main" id="{EFB6CCDB-2BD0-4036-8C92-7F451F9E24FA}"/>
                  </a:ext>
                </a:extLst>
              </p:cNvPr>
              <p:cNvSpPr>
                <a:spLocks/>
              </p:cNvSpPr>
              <p:nvPr/>
            </p:nvSpPr>
            <p:spPr bwMode="auto">
              <a:xfrm>
                <a:off x="3724414" y="4055682"/>
                <a:ext cx="57152" cy="39684"/>
              </a:xfrm>
              <a:custGeom>
                <a:avLst/>
                <a:gdLst>
                  <a:gd name="T0" fmla="*/ 35 w 36"/>
                  <a:gd name="T1" fmla="*/ 15 h 25"/>
                  <a:gd name="T2" fmla="*/ 35 w 36"/>
                  <a:gd name="T3" fmla="*/ 14 h 25"/>
                  <a:gd name="T4" fmla="*/ 36 w 36"/>
                  <a:gd name="T5" fmla="*/ 11 h 25"/>
                  <a:gd name="T6" fmla="*/ 36 w 36"/>
                  <a:gd name="T7" fmla="*/ 7 h 25"/>
                  <a:gd name="T8" fmla="*/ 33 w 36"/>
                  <a:gd name="T9" fmla="*/ 7 h 25"/>
                  <a:gd name="T10" fmla="*/ 32 w 36"/>
                  <a:gd name="T11" fmla="*/ 7 h 25"/>
                  <a:gd name="T12" fmla="*/ 29 w 36"/>
                  <a:gd name="T13" fmla="*/ 7 h 25"/>
                  <a:gd name="T14" fmla="*/ 29 w 36"/>
                  <a:gd name="T15" fmla="*/ 9 h 25"/>
                  <a:gd name="T16" fmla="*/ 29 w 36"/>
                  <a:gd name="T17" fmla="*/ 11 h 25"/>
                  <a:gd name="T18" fmla="*/ 26 w 36"/>
                  <a:gd name="T19" fmla="*/ 9 h 25"/>
                  <a:gd name="T20" fmla="*/ 26 w 36"/>
                  <a:gd name="T21" fmla="*/ 7 h 25"/>
                  <a:gd name="T22" fmla="*/ 25 w 36"/>
                  <a:gd name="T23" fmla="*/ 4 h 25"/>
                  <a:gd name="T24" fmla="*/ 22 w 36"/>
                  <a:gd name="T25" fmla="*/ 4 h 25"/>
                  <a:gd name="T26" fmla="*/ 19 w 36"/>
                  <a:gd name="T27" fmla="*/ 4 h 25"/>
                  <a:gd name="T28" fmla="*/ 18 w 36"/>
                  <a:gd name="T29" fmla="*/ 2 h 25"/>
                  <a:gd name="T30" fmla="*/ 16 w 36"/>
                  <a:gd name="T31" fmla="*/ 1 h 25"/>
                  <a:gd name="T32" fmla="*/ 15 w 36"/>
                  <a:gd name="T33" fmla="*/ 1 h 25"/>
                  <a:gd name="T34" fmla="*/ 13 w 36"/>
                  <a:gd name="T35" fmla="*/ 0 h 25"/>
                  <a:gd name="T36" fmla="*/ 12 w 36"/>
                  <a:gd name="T37" fmla="*/ 1 h 25"/>
                  <a:gd name="T38" fmla="*/ 10 w 36"/>
                  <a:gd name="T39" fmla="*/ 3 h 25"/>
                  <a:gd name="T40" fmla="*/ 10 w 36"/>
                  <a:gd name="T41" fmla="*/ 4 h 25"/>
                  <a:gd name="T42" fmla="*/ 10 w 36"/>
                  <a:gd name="T43" fmla="*/ 5 h 25"/>
                  <a:gd name="T44" fmla="*/ 7 w 36"/>
                  <a:gd name="T45" fmla="*/ 6 h 25"/>
                  <a:gd name="T46" fmla="*/ 4 w 36"/>
                  <a:gd name="T47" fmla="*/ 7 h 25"/>
                  <a:gd name="T48" fmla="*/ 2 w 36"/>
                  <a:gd name="T49" fmla="*/ 10 h 25"/>
                  <a:gd name="T50" fmla="*/ 1 w 36"/>
                  <a:gd name="T51" fmla="*/ 12 h 25"/>
                  <a:gd name="T52" fmla="*/ 0 w 36"/>
                  <a:gd name="T53" fmla="*/ 14 h 25"/>
                  <a:gd name="T54" fmla="*/ 2 w 36"/>
                  <a:gd name="T55" fmla="*/ 14 h 25"/>
                  <a:gd name="T56" fmla="*/ 4 w 36"/>
                  <a:gd name="T57" fmla="*/ 14 h 25"/>
                  <a:gd name="T58" fmla="*/ 6 w 36"/>
                  <a:gd name="T59" fmla="*/ 17 h 25"/>
                  <a:gd name="T60" fmla="*/ 9 w 36"/>
                  <a:gd name="T61" fmla="*/ 18 h 25"/>
                  <a:gd name="T62" fmla="*/ 10 w 36"/>
                  <a:gd name="T63" fmla="*/ 18 h 25"/>
                  <a:gd name="T64" fmla="*/ 11 w 36"/>
                  <a:gd name="T65" fmla="*/ 18 h 25"/>
                  <a:gd name="T66" fmla="*/ 16 w 36"/>
                  <a:gd name="T67" fmla="*/ 20 h 25"/>
                  <a:gd name="T68" fmla="*/ 20 w 36"/>
                  <a:gd name="T69" fmla="*/ 23 h 25"/>
                  <a:gd name="T70" fmla="*/ 21 w 36"/>
                  <a:gd name="T71" fmla="*/ 21 h 25"/>
                  <a:gd name="T72" fmla="*/ 19 w 36"/>
                  <a:gd name="T73" fmla="*/ 21 h 25"/>
                  <a:gd name="T74" fmla="*/ 20 w 36"/>
                  <a:gd name="T75" fmla="*/ 20 h 25"/>
                  <a:gd name="T76" fmla="*/ 22 w 36"/>
                  <a:gd name="T77" fmla="*/ 20 h 25"/>
                  <a:gd name="T78" fmla="*/ 25 w 36"/>
                  <a:gd name="T79" fmla="*/ 23 h 25"/>
                  <a:gd name="T80" fmla="*/ 26 w 36"/>
                  <a:gd name="T81" fmla="*/ 25 h 25"/>
                  <a:gd name="T82" fmla="*/ 33 w 36"/>
                  <a:gd name="T83" fmla="*/ 25 h 25"/>
                  <a:gd name="T84" fmla="*/ 35 w 36"/>
                  <a:gd name="T85" fmla="*/ 21 h 25"/>
                  <a:gd name="T86" fmla="*/ 34 w 36"/>
                  <a:gd name="T87" fmla="*/ 20 h 25"/>
                  <a:gd name="T88" fmla="*/ 35 w 36"/>
                  <a:gd name="T89" fmla="*/ 19 h 25"/>
                  <a:gd name="T90" fmla="*/ 35 w 36"/>
                  <a:gd name="T91" fmla="*/ 19 h 25"/>
                  <a:gd name="T92" fmla="*/ 34 w 36"/>
                  <a:gd name="T93" fmla="*/ 18 h 25"/>
                  <a:gd name="T94" fmla="*/ 35 w 36"/>
                  <a:gd name="T95"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25">
                    <a:moveTo>
                      <a:pt x="35" y="15"/>
                    </a:moveTo>
                    <a:lnTo>
                      <a:pt x="35" y="14"/>
                    </a:lnTo>
                    <a:lnTo>
                      <a:pt x="36" y="11"/>
                    </a:lnTo>
                    <a:lnTo>
                      <a:pt x="36" y="7"/>
                    </a:lnTo>
                    <a:lnTo>
                      <a:pt x="33" y="7"/>
                    </a:lnTo>
                    <a:lnTo>
                      <a:pt x="32" y="7"/>
                    </a:lnTo>
                    <a:lnTo>
                      <a:pt x="29" y="7"/>
                    </a:lnTo>
                    <a:lnTo>
                      <a:pt x="29" y="9"/>
                    </a:lnTo>
                    <a:lnTo>
                      <a:pt x="29" y="11"/>
                    </a:lnTo>
                    <a:lnTo>
                      <a:pt x="26" y="9"/>
                    </a:lnTo>
                    <a:lnTo>
                      <a:pt x="26" y="7"/>
                    </a:lnTo>
                    <a:lnTo>
                      <a:pt x="25" y="4"/>
                    </a:lnTo>
                    <a:lnTo>
                      <a:pt x="22" y="4"/>
                    </a:lnTo>
                    <a:lnTo>
                      <a:pt x="19" y="4"/>
                    </a:lnTo>
                    <a:lnTo>
                      <a:pt x="18" y="2"/>
                    </a:lnTo>
                    <a:lnTo>
                      <a:pt x="16" y="1"/>
                    </a:lnTo>
                    <a:lnTo>
                      <a:pt x="15" y="1"/>
                    </a:lnTo>
                    <a:lnTo>
                      <a:pt x="13" y="0"/>
                    </a:lnTo>
                    <a:lnTo>
                      <a:pt x="12" y="1"/>
                    </a:lnTo>
                    <a:lnTo>
                      <a:pt x="10" y="3"/>
                    </a:lnTo>
                    <a:lnTo>
                      <a:pt x="10" y="4"/>
                    </a:lnTo>
                    <a:lnTo>
                      <a:pt x="10" y="5"/>
                    </a:lnTo>
                    <a:lnTo>
                      <a:pt x="7" y="6"/>
                    </a:lnTo>
                    <a:lnTo>
                      <a:pt x="4" y="7"/>
                    </a:lnTo>
                    <a:lnTo>
                      <a:pt x="2" y="10"/>
                    </a:lnTo>
                    <a:lnTo>
                      <a:pt x="1" y="12"/>
                    </a:lnTo>
                    <a:lnTo>
                      <a:pt x="0" y="14"/>
                    </a:lnTo>
                    <a:lnTo>
                      <a:pt x="2" y="14"/>
                    </a:lnTo>
                    <a:lnTo>
                      <a:pt x="4" y="14"/>
                    </a:lnTo>
                    <a:lnTo>
                      <a:pt x="6" y="17"/>
                    </a:lnTo>
                    <a:lnTo>
                      <a:pt x="9" y="18"/>
                    </a:lnTo>
                    <a:lnTo>
                      <a:pt x="10" y="18"/>
                    </a:lnTo>
                    <a:lnTo>
                      <a:pt x="11" y="18"/>
                    </a:lnTo>
                    <a:lnTo>
                      <a:pt x="16" y="20"/>
                    </a:lnTo>
                    <a:lnTo>
                      <a:pt x="20" y="23"/>
                    </a:lnTo>
                    <a:lnTo>
                      <a:pt x="21" y="21"/>
                    </a:lnTo>
                    <a:lnTo>
                      <a:pt x="19" y="21"/>
                    </a:lnTo>
                    <a:lnTo>
                      <a:pt x="20" y="20"/>
                    </a:lnTo>
                    <a:lnTo>
                      <a:pt x="22" y="20"/>
                    </a:lnTo>
                    <a:lnTo>
                      <a:pt x="25" y="23"/>
                    </a:lnTo>
                    <a:lnTo>
                      <a:pt x="26" y="25"/>
                    </a:lnTo>
                    <a:lnTo>
                      <a:pt x="33" y="25"/>
                    </a:lnTo>
                    <a:lnTo>
                      <a:pt x="35" y="21"/>
                    </a:lnTo>
                    <a:lnTo>
                      <a:pt x="34" y="20"/>
                    </a:lnTo>
                    <a:lnTo>
                      <a:pt x="35" y="19"/>
                    </a:lnTo>
                    <a:lnTo>
                      <a:pt x="35" y="19"/>
                    </a:lnTo>
                    <a:lnTo>
                      <a:pt x="34" y="18"/>
                    </a:lnTo>
                    <a:lnTo>
                      <a:pt x="35"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1282">
                <a:extLst>
                  <a:ext uri="{FF2B5EF4-FFF2-40B4-BE49-F238E27FC236}">
                    <a16:creationId xmlns:a16="http://schemas.microsoft.com/office/drawing/2014/main" id="{D45A06D2-FF61-482B-99F3-495CBC45F4A5}"/>
                  </a:ext>
                </a:extLst>
              </p:cNvPr>
              <p:cNvSpPr>
                <a:spLocks/>
              </p:cNvSpPr>
              <p:nvPr/>
            </p:nvSpPr>
            <p:spPr bwMode="auto">
              <a:xfrm>
                <a:off x="3749815" y="3944567"/>
                <a:ext cx="26989" cy="68257"/>
              </a:xfrm>
              <a:custGeom>
                <a:avLst/>
                <a:gdLst>
                  <a:gd name="T0" fmla="*/ 10 w 17"/>
                  <a:gd name="T1" fmla="*/ 1 h 43"/>
                  <a:gd name="T2" fmla="*/ 9 w 17"/>
                  <a:gd name="T3" fmla="*/ 2 h 43"/>
                  <a:gd name="T4" fmla="*/ 8 w 17"/>
                  <a:gd name="T5" fmla="*/ 5 h 43"/>
                  <a:gd name="T6" fmla="*/ 6 w 17"/>
                  <a:gd name="T7" fmla="*/ 7 h 43"/>
                  <a:gd name="T8" fmla="*/ 6 w 17"/>
                  <a:gd name="T9" fmla="*/ 8 h 43"/>
                  <a:gd name="T10" fmla="*/ 6 w 17"/>
                  <a:gd name="T11" fmla="*/ 8 h 43"/>
                  <a:gd name="T12" fmla="*/ 5 w 17"/>
                  <a:gd name="T13" fmla="*/ 9 h 43"/>
                  <a:gd name="T14" fmla="*/ 4 w 17"/>
                  <a:gd name="T15" fmla="*/ 8 h 43"/>
                  <a:gd name="T16" fmla="*/ 4 w 17"/>
                  <a:gd name="T17" fmla="*/ 8 h 43"/>
                  <a:gd name="T18" fmla="*/ 2 w 17"/>
                  <a:gd name="T19" fmla="*/ 7 h 43"/>
                  <a:gd name="T20" fmla="*/ 0 w 17"/>
                  <a:gd name="T21" fmla="*/ 8 h 43"/>
                  <a:gd name="T22" fmla="*/ 0 w 17"/>
                  <a:gd name="T23" fmla="*/ 11 h 43"/>
                  <a:gd name="T24" fmla="*/ 0 w 17"/>
                  <a:gd name="T25" fmla="*/ 11 h 43"/>
                  <a:gd name="T26" fmla="*/ 0 w 17"/>
                  <a:gd name="T27" fmla="*/ 11 h 43"/>
                  <a:gd name="T28" fmla="*/ 0 w 17"/>
                  <a:gd name="T29" fmla="*/ 43 h 43"/>
                  <a:gd name="T30" fmla="*/ 2 w 17"/>
                  <a:gd name="T31" fmla="*/ 43 h 43"/>
                  <a:gd name="T32" fmla="*/ 3 w 17"/>
                  <a:gd name="T33" fmla="*/ 43 h 43"/>
                  <a:gd name="T34" fmla="*/ 4 w 17"/>
                  <a:gd name="T35" fmla="*/ 43 h 43"/>
                  <a:gd name="T36" fmla="*/ 4 w 17"/>
                  <a:gd name="T37" fmla="*/ 43 h 43"/>
                  <a:gd name="T38" fmla="*/ 6 w 17"/>
                  <a:gd name="T39" fmla="*/ 40 h 43"/>
                  <a:gd name="T40" fmla="*/ 8 w 17"/>
                  <a:gd name="T41" fmla="*/ 37 h 43"/>
                  <a:gd name="T42" fmla="*/ 10 w 17"/>
                  <a:gd name="T43" fmla="*/ 39 h 43"/>
                  <a:gd name="T44" fmla="*/ 13 w 17"/>
                  <a:gd name="T45" fmla="*/ 32 h 43"/>
                  <a:gd name="T46" fmla="*/ 15 w 17"/>
                  <a:gd name="T47" fmla="*/ 27 h 43"/>
                  <a:gd name="T48" fmla="*/ 15 w 17"/>
                  <a:gd name="T49" fmla="*/ 22 h 43"/>
                  <a:gd name="T50" fmla="*/ 13 w 17"/>
                  <a:gd name="T51" fmla="*/ 20 h 43"/>
                  <a:gd name="T52" fmla="*/ 14 w 17"/>
                  <a:gd name="T53" fmla="*/ 15 h 43"/>
                  <a:gd name="T54" fmla="*/ 16 w 17"/>
                  <a:gd name="T55" fmla="*/ 12 h 43"/>
                  <a:gd name="T56" fmla="*/ 16 w 17"/>
                  <a:gd name="T57" fmla="*/ 3 h 43"/>
                  <a:gd name="T58" fmla="*/ 17 w 17"/>
                  <a:gd name="T59" fmla="*/ 2 h 43"/>
                  <a:gd name="T60" fmla="*/ 17 w 17"/>
                  <a:gd name="T61" fmla="*/ 0 h 43"/>
                  <a:gd name="T62" fmla="*/ 14 w 17"/>
                  <a:gd name="T63" fmla="*/ 0 h 43"/>
                  <a:gd name="T64" fmla="*/ 13 w 17"/>
                  <a:gd name="T65" fmla="*/ 2 h 43"/>
                  <a:gd name="T66" fmla="*/ 12 w 17"/>
                  <a:gd name="T67" fmla="*/ 0 h 43"/>
                  <a:gd name="T68" fmla="*/ 11 w 17"/>
                  <a:gd name="T69" fmla="*/ 0 h 43"/>
                  <a:gd name="T70" fmla="*/ 10 w 17"/>
                  <a:gd name="T7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43">
                    <a:moveTo>
                      <a:pt x="10" y="1"/>
                    </a:moveTo>
                    <a:lnTo>
                      <a:pt x="9" y="2"/>
                    </a:lnTo>
                    <a:lnTo>
                      <a:pt x="8" y="5"/>
                    </a:lnTo>
                    <a:lnTo>
                      <a:pt x="6" y="7"/>
                    </a:lnTo>
                    <a:lnTo>
                      <a:pt x="6" y="8"/>
                    </a:lnTo>
                    <a:lnTo>
                      <a:pt x="6" y="8"/>
                    </a:lnTo>
                    <a:lnTo>
                      <a:pt x="5" y="9"/>
                    </a:lnTo>
                    <a:lnTo>
                      <a:pt x="4" y="8"/>
                    </a:lnTo>
                    <a:lnTo>
                      <a:pt x="4" y="8"/>
                    </a:lnTo>
                    <a:lnTo>
                      <a:pt x="2" y="7"/>
                    </a:lnTo>
                    <a:lnTo>
                      <a:pt x="0" y="8"/>
                    </a:lnTo>
                    <a:lnTo>
                      <a:pt x="0" y="11"/>
                    </a:lnTo>
                    <a:lnTo>
                      <a:pt x="0" y="11"/>
                    </a:lnTo>
                    <a:lnTo>
                      <a:pt x="0" y="11"/>
                    </a:lnTo>
                    <a:lnTo>
                      <a:pt x="0" y="43"/>
                    </a:lnTo>
                    <a:lnTo>
                      <a:pt x="2" y="43"/>
                    </a:lnTo>
                    <a:lnTo>
                      <a:pt x="3" y="43"/>
                    </a:lnTo>
                    <a:lnTo>
                      <a:pt x="4" y="43"/>
                    </a:lnTo>
                    <a:lnTo>
                      <a:pt x="4" y="43"/>
                    </a:lnTo>
                    <a:lnTo>
                      <a:pt x="6" y="40"/>
                    </a:lnTo>
                    <a:lnTo>
                      <a:pt x="8" y="37"/>
                    </a:lnTo>
                    <a:lnTo>
                      <a:pt x="10" y="39"/>
                    </a:lnTo>
                    <a:lnTo>
                      <a:pt x="13" y="32"/>
                    </a:lnTo>
                    <a:lnTo>
                      <a:pt x="15" y="27"/>
                    </a:lnTo>
                    <a:lnTo>
                      <a:pt x="15" y="22"/>
                    </a:lnTo>
                    <a:lnTo>
                      <a:pt x="13" y="20"/>
                    </a:lnTo>
                    <a:lnTo>
                      <a:pt x="14" y="15"/>
                    </a:lnTo>
                    <a:lnTo>
                      <a:pt x="16" y="12"/>
                    </a:lnTo>
                    <a:lnTo>
                      <a:pt x="16" y="3"/>
                    </a:lnTo>
                    <a:lnTo>
                      <a:pt x="17" y="2"/>
                    </a:lnTo>
                    <a:lnTo>
                      <a:pt x="17" y="0"/>
                    </a:lnTo>
                    <a:lnTo>
                      <a:pt x="14" y="0"/>
                    </a:lnTo>
                    <a:lnTo>
                      <a:pt x="13" y="2"/>
                    </a:lnTo>
                    <a:lnTo>
                      <a:pt x="12" y="0"/>
                    </a:lnTo>
                    <a:lnTo>
                      <a:pt x="11"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1283">
                <a:extLst>
                  <a:ext uri="{FF2B5EF4-FFF2-40B4-BE49-F238E27FC236}">
                    <a16:creationId xmlns:a16="http://schemas.microsoft.com/office/drawing/2014/main" id="{A293F3B9-2404-4EF9-BE7B-A3E419EB1C80}"/>
                  </a:ext>
                </a:extLst>
              </p:cNvPr>
              <p:cNvSpPr>
                <a:spLocks/>
              </p:cNvSpPr>
              <p:nvPr/>
            </p:nvSpPr>
            <p:spPr bwMode="auto">
              <a:xfrm>
                <a:off x="3678375" y="3962027"/>
                <a:ext cx="93666" cy="115877"/>
              </a:xfrm>
              <a:custGeom>
                <a:avLst/>
                <a:gdLst>
                  <a:gd name="T0" fmla="*/ 31 w 59"/>
                  <a:gd name="T1" fmla="*/ 69 h 73"/>
                  <a:gd name="T2" fmla="*/ 33 w 59"/>
                  <a:gd name="T3" fmla="*/ 66 h 73"/>
                  <a:gd name="T4" fmla="*/ 36 w 59"/>
                  <a:gd name="T5" fmla="*/ 65 h 73"/>
                  <a:gd name="T6" fmla="*/ 39 w 59"/>
                  <a:gd name="T7" fmla="*/ 64 h 73"/>
                  <a:gd name="T8" fmla="*/ 39 w 59"/>
                  <a:gd name="T9" fmla="*/ 63 h 73"/>
                  <a:gd name="T10" fmla="*/ 39 w 59"/>
                  <a:gd name="T11" fmla="*/ 62 h 73"/>
                  <a:gd name="T12" fmla="*/ 43 w 59"/>
                  <a:gd name="T13" fmla="*/ 59 h 73"/>
                  <a:gd name="T14" fmla="*/ 44 w 59"/>
                  <a:gd name="T15" fmla="*/ 54 h 73"/>
                  <a:gd name="T16" fmla="*/ 44 w 59"/>
                  <a:gd name="T17" fmla="*/ 51 h 73"/>
                  <a:gd name="T18" fmla="*/ 46 w 59"/>
                  <a:gd name="T19" fmla="*/ 49 h 73"/>
                  <a:gd name="T20" fmla="*/ 49 w 59"/>
                  <a:gd name="T21" fmla="*/ 44 h 73"/>
                  <a:gd name="T22" fmla="*/ 51 w 59"/>
                  <a:gd name="T23" fmla="*/ 44 h 73"/>
                  <a:gd name="T24" fmla="*/ 55 w 59"/>
                  <a:gd name="T25" fmla="*/ 41 h 73"/>
                  <a:gd name="T26" fmla="*/ 57 w 59"/>
                  <a:gd name="T27" fmla="*/ 39 h 73"/>
                  <a:gd name="T28" fmla="*/ 58 w 59"/>
                  <a:gd name="T29" fmla="*/ 37 h 73"/>
                  <a:gd name="T30" fmla="*/ 59 w 59"/>
                  <a:gd name="T31" fmla="*/ 35 h 73"/>
                  <a:gd name="T32" fmla="*/ 58 w 59"/>
                  <a:gd name="T33" fmla="*/ 34 h 73"/>
                  <a:gd name="T34" fmla="*/ 55 w 59"/>
                  <a:gd name="T35" fmla="*/ 34 h 73"/>
                  <a:gd name="T36" fmla="*/ 55 w 59"/>
                  <a:gd name="T37" fmla="*/ 35 h 73"/>
                  <a:gd name="T38" fmla="*/ 52 w 59"/>
                  <a:gd name="T39" fmla="*/ 34 h 73"/>
                  <a:gd name="T40" fmla="*/ 50 w 59"/>
                  <a:gd name="T41" fmla="*/ 34 h 73"/>
                  <a:gd name="T42" fmla="*/ 49 w 59"/>
                  <a:gd name="T43" fmla="*/ 32 h 73"/>
                  <a:gd name="T44" fmla="*/ 48 w 59"/>
                  <a:gd name="T45" fmla="*/ 32 h 73"/>
                  <a:gd name="T46" fmla="*/ 47 w 59"/>
                  <a:gd name="T47" fmla="*/ 32 h 73"/>
                  <a:gd name="T48" fmla="*/ 45 w 59"/>
                  <a:gd name="T49" fmla="*/ 32 h 73"/>
                  <a:gd name="T50" fmla="*/ 45 w 59"/>
                  <a:gd name="T51" fmla="*/ 0 h 73"/>
                  <a:gd name="T52" fmla="*/ 45 w 59"/>
                  <a:gd name="T53" fmla="*/ 0 h 73"/>
                  <a:gd name="T54" fmla="*/ 20 w 59"/>
                  <a:gd name="T55" fmla="*/ 0 h 73"/>
                  <a:gd name="T56" fmla="*/ 20 w 59"/>
                  <a:gd name="T57" fmla="*/ 8 h 73"/>
                  <a:gd name="T58" fmla="*/ 14 w 59"/>
                  <a:gd name="T59" fmla="*/ 9 h 73"/>
                  <a:gd name="T60" fmla="*/ 17 w 59"/>
                  <a:gd name="T61" fmla="*/ 11 h 73"/>
                  <a:gd name="T62" fmla="*/ 17 w 59"/>
                  <a:gd name="T63" fmla="*/ 13 h 73"/>
                  <a:gd name="T64" fmla="*/ 20 w 59"/>
                  <a:gd name="T65" fmla="*/ 16 h 73"/>
                  <a:gd name="T66" fmla="*/ 22 w 59"/>
                  <a:gd name="T67" fmla="*/ 18 h 73"/>
                  <a:gd name="T68" fmla="*/ 24 w 59"/>
                  <a:gd name="T69" fmla="*/ 18 h 73"/>
                  <a:gd name="T70" fmla="*/ 24 w 59"/>
                  <a:gd name="T71" fmla="*/ 20 h 73"/>
                  <a:gd name="T72" fmla="*/ 24 w 59"/>
                  <a:gd name="T73" fmla="*/ 23 h 73"/>
                  <a:gd name="T74" fmla="*/ 26 w 59"/>
                  <a:gd name="T75" fmla="*/ 24 h 73"/>
                  <a:gd name="T76" fmla="*/ 28 w 59"/>
                  <a:gd name="T77" fmla="*/ 24 h 73"/>
                  <a:gd name="T78" fmla="*/ 30 w 59"/>
                  <a:gd name="T79" fmla="*/ 25 h 73"/>
                  <a:gd name="T80" fmla="*/ 30 w 59"/>
                  <a:gd name="T81" fmla="*/ 28 h 73"/>
                  <a:gd name="T82" fmla="*/ 28 w 59"/>
                  <a:gd name="T83" fmla="*/ 29 h 73"/>
                  <a:gd name="T84" fmla="*/ 10 w 59"/>
                  <a:gd name="T85" fmla="*/ 29 h 73"/>
                  <a:gd name="T86" fmla="*/ 2 w 59"/>
                  <a:gd name="T87" fmla="*/ 46 h 73"/>
                  <a:gd name="T88" fmla="*/ 2 w 59"/>
                  <a:gd name="T89" fmla="*/ 49 h 73"/>
                  <a:gd name="T90" fmla="*/ 2 w 59"/>
                  <a:gd name="T91" fmla="*/ 49 h 73"/>
                  <a:gd name="T92" fmla="*/ 2 w 59"/>
                  <a:gd name="T93" fmla="*/ 51 h 73"/>
                  <a:gd name="T94" fmla="*/ 3 w 59"/>
                  <a:gd name="T95" fmla="*/ 53 h 73"/>
                  <a:gd name="T96" fmla="*/ 3 w 59"/>
                  <a:gd name="T97" fmla="*/ 53 h 73"/>
                  <a:gd name="T98" fmla="*/ 3 w 59"/>
                  <a:gd name="T99" fmla="*/ 54 h 73"/>
                  <a:gd name="T100" fmla="*/ 1 w 59"/>
                  <a:gd name="T101" fmla="*/ 56 h 73"/>
                  <a:gd name="T102" fmla="*/ 1 w 59"/>
                  <a:gd name="T103" fmla="*/ 57 h 73"/>
                  <a:gd name="T104" fmla="*/ 0 w 59"/>
                  <a:gd name="T105" fmla="*/ 58 h 73"/>
                  <a:gd name="T106" fmla="*/ 3 w 59"/>
                  <a:gd name="T107" fmla="*/ 61 h 73"/>
                  <a:gd name="T108" fmla="*/ 4 w 59"/>
                  <a:gd name="T109" fmla="*/ 64 h 73"/>
                  <a:gd name="T110" fmla="*/ 6 w 59"/>
                  <a:gd name="T111" fmla="*/ 65 h 73"/>
                  <a:gd name="T112" fmla="*/ 9 w 59"/>
                  <a:gd name="T113" fmla="*/ 67 h 73"/>
                  <a:gd name="T114" fmla="*/ 16 w 59"/>
                  <a:gd name="T115" fmla="*/ 71 h 73"/>
                  <a:gd name="T116" fmla="*/ 20 w 59"/>
                  <a:gd name="T117" fmla="*/ 71 h 73"/>
                  <a:gd name="T118" fmla="*/ 24 w 59"/>
                  <a:gd name="T119" fmla="*/ 70 h 73"/>
                  <a:gd name="T120" fmla="*/ 29 w 59"/>
                  <a:gd name="T121" fmla="*/ 73 h 73"/>
                  <a:gd name="T122" fmla="*/ 30 w 59"/>
                  <a:gd name="T123" fmla="*/ 71 h 73"/>
                  <a:gd name="T124" fmla="*/ 31 w 59"/>
                  <a:gd name="T125"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73">
                    <a:moveTo>
                      <a:pt x="31" y="69"/>
                    </a:moveTo>
                    <a:lnTo>
                      <a:pt x="33" y="66"/>
                    </a:lnTo>
                    <a:lnTo>
                      <a:pt x="36" y="65"/>
                    </a:lnTo>
                    <a:lnTo>
                      <a:pt x="39" y="64"/>
                    </a:lnTo>
                    <a:lnTo>
                      <a:pt x="39" y="63"/>
                    </a:lnTo>
                    <a:lnTo>
                      <a:pt x="39" y="62"/>
                    </a:lnTo>
                    <a:lnTo>
                      <a:pt x="43" y="59"/>
                    </a:lnTo>
                    <a:lnTo>
                      <a:pt x="44" y="54"/>
                    </a:lnTo>
                    <a:lnTo>
                      <a:pt x="44" y="51"/>
                    </a:lnTo>
                    <a:lnTo>
                      <a:pt x="46" y="49"/>
                    </a:lnTo>
                    <a:lnTo>
                      <a:pt x="49" y="44"/>
                    </a:lnTo>
                    <a:lnTo>
                      <a:pt x="51" y="44"/>
                    </a:lnTo>
                    <a:lnTo>
                      <a:pt x="55" y="41"/>
                    </a:lnTo>
                    <a:lnTo>
                      <a:pt x="57" y="39"/>
                    </a:lnTo>
                    <a:lnTo>
                      <a:pt x="58" y="37"/>
                    </a:lnTo>
                    <a:lnTo>
                      <a:pt x="59" y="35"/>
                    </a:lnTo>
                    <a:lnTo>
                      <a:pt x="58" y="34"/>
                    </a:lnTo>
                    <a:lnTo>
                      <a:pt x="55" y="34"/>
                    </a:lnTo>
                    <a:lnTo>
                      <a:pt x="55" y="35"/>
                    </a:lnTo>
                    <a:lnTo>
                      <a:pt x="52" y="34"/>
                    </a:lnTo>
                    <a:lnTo>
                      <a:pt x="50" y="34"/>
                    </a:lnTo>
                    <a:lnTo>
                      <a:pt x="49" y="32"/>
                    </a:lnTo>
                    <a:lnTo>
                      <a:pt x="48" y="32"/>
                    </a:lnTo>
                    <a:lnTo>
                      <a:pt x="47" y="32"/>
                    </a:lnTo>
                    <a:lnTo>
                      <a:pt x="45" y="32"/>
                    </a:lnTo>
                    <a:lnTo>
                      <a:pt x="45" y="0"/>
                    </a:lnTo>
                    <a:lnTo>
                      <a:pt x="45" y="0"/>
                    </a:lnTo>
                    <a:lnTo>
                      <a:pt x="20" y="0"/>
                    </a:lnTo>
                    <a:lnTo>
                      <a:pt x="20" y="8"/>
                    </a:lnTo>
                    <a:lnTo>
                      <a:pt x="14" y="9"/>
                    </a:lnTo>
                    <a:lnTo>
                      <a:pt x="17" y="11"/>
                    </a:lnTo>
                    <a:lnTo>
                      <a:pt x="17" y="13"/>
                    </a:lnTo>
                    <a:lnTo>
                      <a:pt x="20" y="16"/>
                    </a:lnTo>
                    <a:lnTo>
                      <a:pt x="22" y="18"/>
                    </a:lnTo>
                    <a:lnTo>
                      <a:pt x="24" y="18"/>
                    </a:lnTo>
                    <a:lnTo>
                      <a:pt x="24" y="20"/>
                    </a:lnTo>
                    <a:lnTo>
                      <a:pt x="24" y="23"/>
                    </a:lnTo>
                    <a:lnTo>
                      <a:pt x="26" y="24"/>
                    </a:lnTo>
                    <a:lnTo>
                      <a:pt x="28" y="24"/>
                    </a:lnTo>
                    <a:lnTo>
                      <a:pt x="30" y="25"/>
                    </a:lnTo>
                    <a:lnTo>
                      <a:pt x="30" y="28"/>
                    </a:lnTo>
                    <a:lnTo>
                      <a:pt x="28" y="29"/>
                    </a:lnTo>
                    <a:lnTo>
                      <a:pt x="10" y="29"/>
                    </a:lnTo>
                    <a:lnTo>
                      <a:pt x="2" y="46"/>
                    </a:lnTo>
                    <a:lnTo>
                      <a:pt x="2" y="49"/>
                    </a:lnTo>
                    <a:lnTo>
                      <a:pt x="2" y="49"/>
                    </a:lnTo>
                    <a:lnTo>
                      <a:pt x="2" y="51"/>
                    </a:lnTo>
                    <a:lnTo>
                      <a:pt x="3" y="53"/>
                    </a:lnTo>
                    <a:lnTo>
                      <a:pt x="3" y="53"/>
                    </a:lnTo>
                    <a:lnTo>
                      <a:pt x="3" y="54"/>
                    </a:lnTo>
                    <a:lnTo>
                      <a:pt x="1" y="56"/>
                    </a:lnTo>
                    <a:lnTo>
                      <a:pt x="1" y="57"/>
                    </a:lnTo>
                    <a:lnTo>
                      <a:pt x="0" y="58"/>
                    </a:lnTo>
                    <a:lnTo>
                      <a:pt x="3" y="61"/>
                    </a:lnTo>
                    <a:lnTo>
                      <a:pt x="4" y="64"/>
                    </a:lnTo>
                    <a:lnTo>
                      <a:pt x="6" y="65"/>
                    </a:lnTo>
                    <a:lnTo>
                      <a:pt x="9" y="67"/>
                    </a:lnTo>
                    <a:lnTo>
                      <a:pt x="16" y="71"/>
                    </a:lnTo>
                    <a:lnTo>
                      <a:pt x="20" y="71"/>
                    </a:lnTo>
                    <a:lnTo>
                      <a:pt x="24" y="70"/>
                    </a:lnTo>
                    <a:lnTo>
                      <a:pt x="29" y="73"/>
                    </a:lnTo>
                    <a:lnTo>
                      <a:pt x="30" y="71"/>
                    </a:lnTo>
                    <a:lnTo>
                      <a:pt x="31"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1284">
                <a:extLst>
                  <a:ext uri="{FF2B5EF4-FFF2-40B4-BE49-F238E27FC236}">
                    <a16:creationId xmlns:a16="http://schemas.microsoft.com/office/drawing/2014/main" id="{F8C3D43E-F7E7-47FD-9459-1D040258A80D}"/>
                  </a:ext>
                </a:extLst>
              </p:cNvPr>
              <p:cNvSpPr>
                <a:spLocks/>
              </p:cNvSpPr>
              <p:nvPr/>
            </p:nvSpPr>
            <p:spPr bwMode="auto">
              <a:xfrm>
                <a:off x="3287835" y="3733449"/>
                <a:ext cx="4763" cy="9524"/>
              </a:xfrm>
              <a:custGeom>
                <a:avLst/>
                <a:gdLst>
                  <a:gd name="T0" fmla="*/ 0 w 3"/>
                  <a:gd name="T1" fmla="*/ 1 h 6"/>
                  <a:gd name="T2" fmla="*/ 0 w 3"/>
                  <a:gd name="T3" fmla="*/ 2 h 6"/>
                  <a:gd name="T4" fmla="*/ 1 w 3"/>
                  <a:gd name="T5" fmla="*/ 6 h 6"/>
                  <a:gd name="T6" fmla="*/ 3 w 3"/>
                  <a:gd name="T7" fmla="*/ 4 h 6"/>
                  <a:gd name="T8" fmla="*/ 2 w 3"/>
                  <a:gd name="T9" fmla="*/ 2 h 6"/>
                  <a:gd name="T10" fmla="*/ 0 w 3"/>
                  <a:gd name="T11" fmla="*/ 0 h 6"/>
                  <a:gd name="T12" fmla="*/ 0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1"/>
                    </a:moveTo>
                    <a:lnTo>
                      <a:pt x="0" y="2"/>
                    </a:lnTo>
                    <a:lnTo>
                      <a:pt x="1" y="6"/>
                    </a:lnTo>
                    <a:lnTo>
                      <a:pt x="3"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1285">
                <a:extLst>
                  <a:ext uri="{FF2B5EF4-FFF2-40B4-BE49-F238E27FC236}">
                    <a16:creationId xmlns:a16="http://schemas.microsoft.com/office/drawing/2014/main" id="{09618E35-5A08-4B3B-8FF9-884A89CD7893}"/>
                  </a:ext>
                </a:extLst>
              </p:cNvPr>
              <p:cNvSpPr>
                <a:spLocks/>
              </p:cNvSpPr>
              <p:nvPr/>
            </p:nvSpPr>
            <p:spPr bwMode="auto">
              <a:xfrm>
                <a:off x="3579946" y="3742973"/>
                <a:ext cx="3175" cy="3175"/>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1" y="0"/>
                    </a:lnTo>
                    <a:lnTo>
                      <a:pt x="0" y="2"/>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1286">
                <a:extLst>
                  <a:ext uri="{FF2B5EF4-FFF2-40B4-BE49-F238E27FC236}">
                    <a16:creationId xmlns:a16="http://schemas.microsoft.com/office/drawing/2014/main" id="{08DE10FF-5987-4E82-BCB6-C7E5044E34A2}"/>
                  </a:ext>
                </a:extLst>
              </p:cNvPr>
              <p:cNvSpPr>
                <a:spLocks/>
              </p:cNvSpPr>
              <p:nvPr/>
            </p:nvSpPr>
            <p:spPr bwMode="auto">
              <a:xfrm>
                <a:off x="3576771" y="3755672"/>
                <a:ext cx="1588" cy="9524"/>
              </a:xfrm>
              <a:custGeom>
                <a:avLst/>
                <a:gdLst>
                  <a:gd name="T0" fmla="*/ 1 w 1"/>
                  <a:gd name="T1" fmla="*/ 3 h 6"/>
                  <a:gd name="T2" fmla="*/ 1 w 1"/>
                  <a:gd name="T3" fmla="*/ 0 h 6"/>
                  <a:gd name="T4" fmla="*/ 0 w 1"/>
                  <a:gd name="T5" fmla="*/ 6 h 6"/>
                  <a:gd name="T6" fmla="*/ 1 w 1"/>
                  <a:gd name="T7" fmla="*/ 3 h 6"/>
                </a:gdLst>
                <a:ahLst/>
                <a:cxnLst>
                  <a:cxn ang="0">
                    <a:pos x="T0" y="T1"/>
                  </a:cxn>
                  <a:cxn ang="0">
                    <a:pos x="T2" y="T3"/>
                  </a:cxn>
                  <a:cxn ang="0">
                    <a:pos x="T4" y="T5"/>
                  </a:cxn>
                  <a:cxn ang="0">
                    <a:pos x="T6" y="T7"/>
                  </a:cxn>
                </a:cxnLst>
                <a:rect l="0" t="0" r="r" b="b"/>
                <a:pathLst>
                  <a:path w="1" h="6">
                    <a:moveTo>
                      <a:pt x="1" y="3"/>
                    </a:moveTo>
                    <a:lnTo>
                      <a:pt x="1" y="0"/>
                    </a:lnTo>
                    <a:lnTo>
                      <a:pt x="0" y="6"/>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1287">
                <a:extLst>
                  <a:ext uri="{FF2B5EF4-FFF2-40B4-BE49-F238E27FC236}">
                    <a16:creationId xmlns:a16="http://schemas.microsoft.com/office/drawing/2014/main" id="{6DED65D4-1C54-463C-B5F8-463C62098E1A}"/>
                  </a:ext>
                </a:extLst>
              </p:cNvPr>
              <p:cNvSpPr>
                <a:spLocks/>
              </p:cNvSpPr>
              <p:nvPr/>
            </p:nvSpPr>
            <p:spPr bwMode="auto">
              <a:xfrm>
                <a:off x="3579946" y="3749322"/>
                <a:ext cx="1588" cy="4762"/>
              </a:xfrm>
              <a:custGeom>
                <a:avLst/>
                <a:gdLst>
                  <a:gd name="T0" fmla="*/ 0 w 1"/>
                  <a:gd name="T1" fmla="*/ 2 h 3"/>
                  <a:gd name="T2" fmla="*/ 0 w 1"/>
                  <a:gd name="T3" fmla="*/ 3 h 3"/>
                  <a:gd name="T4" fmla="*/ 1 w 1"/>
                  <a:gd name="T5" fmla="*/ 0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0" y="3"/>
                    </a:lnTo>
                    <a:lnTo>
                      <a:pt x="1"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1288">
                <a:extLst>
                  <a:ext uri="{FF2B5EF4-FFF2-40B4-BE49-F238E27FC236}">
                    <a16:creationId xmlns:a16="http://schemas.microsoft.com/office/drawing/2014/main" id="{127FCD81-208A-4F92-A078-8DD7C13C745C}"/>
                  </a:ext>
                </a:extLst>
              </p:cNvPr>
              <p:cNvSpPr>
                <a:spLocks/>
              </p:cNvSpPr>
              <p:nvPr/>
            </p:nvSpPr>
            <p:spPr bwMode="auto">
              <a:xfrm>
                <a:off x="3173530" y="3482649"/>
                <a:ext cx="641374" cy="571446"/>
              </a:xfrm>
              <a:custGeom>
                <a:avLst/>
                <a:gdLst>
                  <a:gd name="T0" fmla="*/ 346 w 404"/>
                  <a:gd name="T1" fmla="*/ 331 h 360"/>
                  <a:gd name="T2" fmla="*/ 335 w 404"/>
                  <a:gd name="T3" fmla="*/ 315 h 360"/>
                  <a:gd name="T4" fmla="*/ 368 w 404"/>
                  <a:gd name="T5" fmla="*/ 300 h 360"/>
                  <a:gd name="T6" fmla="*/ 378 w 404"/>
                  <a:gd name="T7" fmla="*/ 288 h 360"/>
                  <a:gd name="T8" fmla="*/ 390 w 404"/>
                  <a:gd name="T9" fmla="*/ 278 h 360"/>
                  <a:gd name="T10" fmla="*/ 388 w 404"/>
                  <a:gd name="T11" fmla="*/ 265 h 360"/>
                  <a:gd name="T12" fmla="*/ 398 w 404"/>
                  <a:gd name="T13" fmla="*/ 231 h 360"/>
                  <a:gd name="T14" fmla="*/ 353 w 404"/>
                  <a:gd name="T15" fmla="*/ 239 h 360"/>
                  <a:gd name="T16" fmla="*/ 334 w 404"/>
                  <a:gd name="T17" fmla="*/ 282 h 360"/>
                  <a:gd name="T18" fmla="*/ 327 w 404"/>
                  <a:gd name="T19" fmla="*/ 288 h 360"/>
                  <a:gd name="T20" fmla="*/ 300 w 404"/>
                  <a:gd name="T21" fmla="*/ 294 h 360"/>
                  <a:gd name="T22" fmla="*/ 275 w 404"/>
                  <a:gd name="T23" fmla="*/ 283 h 360"/>
                  <a:gd name="T24" fmla="*/ 254 w 404"/>
                  <a:gd name="T25" fmla="*/ 240 h 360"/>
                  <a:gd name="T26" fmla="*/ 251 w 404"/>
                  <a:gd name="T27" fmla="*/ 219 h 360"/>
                  <a:gd name="T28" fmla="*/ 252 w 404"/>
                  <a:gd name="T29" fmla="*/ 174 h 360"/>
                  <a:gd name="T30" fmla="*/ 259 w 404"/>
                  <a:gd name="T31" fmla="*/ 162 h 360"/>
                  <a:gd name="T32" fmla="*/ 259 w 404"/>
                  <a:gd name="T33" fmla="*/ 151 h 360"/>
                  <a:gd name="T34" fmla="*/ 240 w 404"/>
                  <a:gd name="T35" fmla="*/ 138 h 360"/>
                  <a:gd name="T36" fmla="*/ 231 w 404"/>
                  <a:gd name="T37" fmla="*/ 105 h 360"/>
                  <a:gd name="T38" fmla="*/ 221 w 404"/>
                  <a:gd name="T39" fmla="*/ 80 h 360"/>
                  <a:gd name="T40" fmla="*/ 202 w 404"/>
                  <a:gd name="T41" fmla="*/ 68 h 360"/>
                  <a:gd name="T42" fmla="*/ 193 w 404"/>
                  <a:gd name="T43" fmla="*/ 81 h 360"/>
                  <a:gd name="T44" fmla="*/ 177 w 404"/>
                  <a:gd name="T45" fmla="*/ 78 h 360"/>
                  <a:gd name="T46" fmla="*/ 168 w 404"/>
                  <a:gd name="T47" fmla="*/ 69 h 360"/>
                  <a:gd name="T48" fmla="*/ 163 w 404"/>
                  <a:gd name="T49" fmla="*/ 53 h 360"/>
                  <a:gd name="T50" fmla="*/ 153 w 404"/>
                  <a:gd name="T51" fmla="*/ 34 h 360"/>
                  <a:gd name="T52" fmla="*/ 34 w 404"/>
                  <a:gd name="T53" fmla="*/ 2 h 360"/>
                  <a:gd name="T54" fmla="*/ 9 w 404"/>
                  <a:gd name="T55" fmla="*/ 32 h 360"/>
                  <a:gd name="T56" fmla="*/ 13 w 404"/>
                  <a:gd name="T57" fmla="*/ 58 h 360"/>
                  <a:gd name="T58" fmla="*/ 33 w 404"/>
                  <a:gd name="T59" fmla="*/ 90 h 360"/>
                  <a:gd name="T60" fmla="*/ 30 w 404"/>
                  <a:gd name="T61" fmla="*/ 105 h 360"/>
                  <a:gd name="T62" fmla="*/ 27 w 404"/>
                  <a:gd name="T63" fmla="*/ 117 h 360"/>
                  <a:gd name="T64" fmla="*/ 42 w 404"/>
                  <a:gd name="T65" fmla="*/ 120 h 360"/>
                  <a:gd name="T66" fmla="*/ 51 w 404"/>
                  <a:gd name="T67" fmla="*/ 161 h 360"/>
                  <a:gd name="T68" fmla="*/ 71 w 404"/>
                  <a:gd name="T69" fmla="*/ 186 h 360"/>
                  <a:gd name="T70" fmla="*/ 87 w 404"/>
                  <a:gd name="T71" fmla="*/ 191 h 360"/>
                  <a:gd name="T72" fmla="*/ 76 w 404"/>
                  <a:gd name="T73" fmla="*/ 178 h 360"/>
                  <a:gd name="T74" fmla="*/ 69 w 404"/>
                  <a:gd name="T75" fmla="*/ 154 h 360"/>
                  <a:gd name="T76" fmla="*/ 62 w 404"/>
                  <a:gd name="T77" fmla="*/ 123 h 360"/>
                  <a:gd name="T78" fmla="*/ 56 w 404"/>
                  <a:gd name="T79" fmla="*/ 110 h 360"/>
                  <a:gd name="T80" fmla="*/ 43 w 404"/>
                  <a:gd name="T81" fmla="*/ 82 h 360"/>
                  <a:gd name="T82" fmla="*/ 29 w 404"/>
                  <a:gd name="T83" fmla="*/ 55 h 360"/>
                  <a:gd name="T84" fmla="*/ 38 w 404"/>
                  <a:gd name="T85" fmla="*/ 27 h 360"/>
                  <a:gd name="T86" fmla="*/ 51 w 404"/>
                  <a:gd name="T87" fmla="*/ 41 h 360"/>
                  <a:gd name="T88" fmla="*/ 58 w 404"/>
                  <a:gd name="T89" fmla="*/ 75 h 360"/>
                  <a:gd name="T90" fmla="*/ 70 w 404"/>
                  <a:gd name="T91" fmla="*/ 99 h 360"/>
                  <a:gd name="T92" fmla="*/ 83 w 404"/>
                  <a:gd name="T93" fmla="*/ 120 h 360"/>
                  <a:gd name="T94" fmla="*/ 98 w 404"/>
                  <a:gd name="T95" fmla="*/ 132 h 360"/>
                  <a:gd name="T96" fmla="*/ 96 w 404"/>
                  <a:gd name="T97" fmla="*/ 150 h 360"/>
                  <a:gd name="T98" fmla="*/ 108 w 404"/>
                  <a:gd name="T99" fmla="*/ 170 h 360"/>
                  <a:gd name="T100" fmla="*/ 137 w 404"/>
                  <a:gd name="T101" fmla="*/ 211 h 360"/>
                  <a:gd name="T102" fmla="*/ 139 w 404"/>
                  <a:gd name="T103" fmla="*/ 247 h 360"/>
                  <a:gd name="T104" fmla="*/ 142 w 404"/>
                  <a:gd name="T105" fmla="*/ 272 h 360"/>
                  <a:gd name="T106" fmla="*/ 161 w 404"/>
                  <a:gd name="T107" fmla="*/ 285 h 360"/>
                  <a:gd name="T108" fmla="*/ 184 w 404"/>
                  <a:gd name="T109" fmla="*/ 297 h 360"/>
                  <a:gd name="T110" fmla="*/ 224 w 404"/>
                  <a:gd name="T111" fmla="*/ 325 h 360"/>
                  <a:gd name="T112" fmla="*/ 252 w 404"/>
                  <a:gd name="T113" fmla="*/ 337 h 360"/>
                  <a:gd name="T114" fmla="*/ 281 w 404"/>
                  <a:gd name="T115" fmla="*/ 331 h 360"/>
                  <a:gd name="T116" fmla="*/ 285 w 404"/>
                  <a:gd name="T117" fmla="*/ 331 h 360"/>
                  <a:gd name="T118" fmla="*/ 290 w 404"/>
                  <a:gd name="T119" fmla="*/ 329 h 360"/>
                  <a:gd name="T120" fmla="*/ 316 w 404"/>
                  <a:gd name="T121" fmla="*/ 3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360">
                    <a:moveTo>
                      <a:pt x="319" y="358"/>
                    </a:moveTo>
                    <a:lnTo>
                      <a:pt x="321" y="356"/>
                    </a:lnTo>
                    <a:lnTo>
                      <a:pt x="321" y="355"/>
                    </a:lnTo>
                    <a:lnTo>
                      <a:pt x="321" y="355"/>
                    </a:lnTo>
                    <a:lnTo>
                      <a:pt x="320" y="353"/>
                    </a:lnTo>
                    <a:lnTo>
                      <a:pt x="320" y="351"/>
                    </a:lnTo>
                    <a:lnTo>
                      <a:pt x="320" y="351"/>
                    </a:lnTo>
                    <a:lnTo>
                      <a:pt x="320" y="348"/>
                    </a:lnTo>
                    <a:lnTo>
                      <a:pt x="328" y="331"/>
                    </a:lnTo>
                    <a:lnTo>
                      <a:pt x="346" y="331"/>
                    </a:lnTo>
                    <a:lnTo>
                      <a:pt x="348" y="330"/>
                    </a:lnTo>
                    <a:lnTo>
                      <a:pt x="348" y="327"/>
                    </a:lnTo>
                    <a:lnTo>
                      <a:pt x="346" y="326"/>
                    </a:lnTo>
                    <a:lnTo>
                      <a:pt x="344" y="326"/>
                    </a:lnTo>
                    <a:lnTo>
                      <a:pt x="342" y="325"/>
                    </a:lnTo>
                    <a:lnTo>
                      <a:pt x="342" y="322"/>
                    </a:lnTo>
                    <a:lnTo>
                      <a:pt x="342" y="320"/>
                    </a:lnTo>
                    <a:lnTo>
                      <a:pt x="340" y="320"/>
                    </a:lnTo>
                    <a:lnTo>
                      <a:pt x="338" y="318"/>
                    </a:lnTo>
                    <a:lnTo>
                      <a:pt x="335" y="315"/>
                    </a:lnTo>
                    <a:lnTo>
                      <a:pt x="335" y="313"/>
                    </a:lnTo>
                    <a:lnTo>
                      <a:pt x="332" y="311"/>
                    </a:lnTo>
                    <a:lnTo>
                      <a:pt x="338" y="310"/>
                    </a:lnTo>
                    <a:lnTo>
                      <a:pt x="338" y="302"/>
                    </a:lnTo>
                    <a:lnTo>
                      <a:pt x="363" y="302"/>
                    </a:lnTo>
                    <a:lnTo>
                      <a:pt x="363" y="299"/>
                    </a:lnTo>
                    <a:lnTo>
                      <a:pt x="365" y="298"/>
                    </a:lnTo>
                    <a:lnTo>
                      <a:pt x="367" y="299"/>
                    </a:lnTo>
                    <a:lnTo>
                      <a:pt x="367" y="299"/>
                    </a:lnTo>
                    <a:lnTo>
                      <a:pt x="368" y="300"/>
                    </a:lnTo>
                    <a:lnTo>
                      <a:pt x="369" y="299"/>
                    </a:lnTo>
                    <a:lnTo>
                      <a:pt x="369" y="299"/>
                    </a:lnTo>
                    <a:lnTo>
                      <a:pt x="369" y="298"/>
                    </a:lnTo>
                    <a:lnTo>
                      <a:pt x="371" y="296"/>
                    </a:lnTo>
                    <a:lnTo>
                      <a:pt x="372" y="293"/>
                    </a:lnTo>
                    <a:lnTo>
                      <a:pt x="373" y="292"/>
                    </a:lnTo>
                    <a:lnTo>
                      <a:pt x="374" y="291"/>
                    </a:lnTo>
                    <a:lnTo>
                      <a:pt x="375" y="291"/>
                    </a:lnTo>
                    <a:lnTo>
                      <a:pt x="375" y="291"/>
                    </a:lnTo>
                    <a:lnTo>
                      <a:pt x="378" y="288"/>
                    </a:lnTo>
                    <a:lnTo>
                      <a:pt x="380" y="284"/>
                    </a:lnTo>
                    <a:lnTo>
                      <a:pt x="383" y="283"/>
                    </a:lnTo>
                    <a:lnTo>
                      <a:pt x="382" y="287"/>
                    </a:lnTo>
                    <a:lnTo>
                      <a:pt x="380" y="289"/>
                    </a:lnTo>
                    <a:lnTo>
                      <a:pt x="381" y="289"/>
                    </a:lnTo>
                    <a:lnTo>
                      <a:pt x="384" y="292"/>
                    </a:lnTo>
                    <a:lnTo>
                      <a:pt x="385" y="295"/>
                    </a:lnTo>
                    <a:lnTo>
                      <a:pt x="386" y="294"/>
                    </a:lnTo>
                    <a:lnTo>
                      <a:pt x="388" y="289"/>
                    </a:lnTo>
                    <a:lnTo>
                      <a:pt x="390" y="278"/>
                    </a:lnTo>
                    <a:lnTo>
                      <a:pt x="392" y="275"/>
                    </a:lnTo>
                    <a:lnTo>
                      <a:pt x="390" y="275"/>
                    </a:lnTo>
                    <a:lnTo>
                      <a:pt x="390" y="277"/>
                    </a:lnTo>
                    <a:lnTo>
                      <a:pt x="388" y="276"/>
                    </a:lnTo>
                    <a:lnTo>
                      <a:pt x="388" y="275"/>
                    </a:lnTo>
                    <a:lnTo>
                      <a:pt x="391" y="271"/>
                    </a:lnTo>
                    <a:lnTo>
                      <a:pt x="392" y="268"/>
                    </a:lnTo>
                    <a:lnTo>
                      <a:pt x="390" y="268"/>
                    </a:lnTo>
                    <a:lnTo>
                      <a:pt x="387" y="267"/>
                    </a:lnTo>
                    <a:lnTo>
                      <a:pt x="388" y="265"/>
                    </a:lnTo>
                    <a:lnTo>
                      <a:pt x="391" y="263"/>
                    </a:lnTo>
                    <a:lnTo>
                      <a:pt x="391" y="259"/>
                    </a:lnTo>
                    <a:lnTo>
                      <a:pt x="393" y="256"/>
                    </a:lnTo>
                    <a:lnTo>
                      <a:pt x="399" y="250"/>
                    </a:lnTo>
                    <a:lnTo>
                      <a:pt x="402" y="244"/>
                    </a:lnTo>
                    <a:lnTo>
                      <a:pt x="404" y="239"/>
                    </a:lnTo>
                    <a:lnTo>
                      <a:pt x="404" y="235"/>
                    </a:lnTo>
                    <a:lnTo>
                      <a:pt x="400" y="229"/>
                    </a:lnTo>
                    <a:lnTo>
                      <a:pt x="397" y="229"/>
                    </a:lnTo>
                    <a:lnTo>
                      <a:pt x="398" y="231"/>
                    </a:lnTo>
                    <a:lnTo>
                      <a:pt x="397" y="232"/>
                    </a:lnTo>
                    <a:lnTo>
                      <a:pt x="390" y="230"/>
                    </a:lnTo>
                    <a:lnTo>
                      <a:pt x="384" y="230"/>
                    </a:lnTo>
                    <a:lnTo>
                      <a:pt x="384" y="232"/>
                    </a:lnTo>
                    <a:lnTo>
                      <a:pt x="381" y="234"/>
                    </a:lnTo>
                    <a:lnTo>
                      <a:pt x="380" y="233"/>
                    </a:lnTo>
                    <a:lnTo>
                      <a:pt x="376" y="233"/>
                    </a:lnTo>
                    <a:lnTo>
                      <a:pt x="374" y="237"/>
                    </a:lnTo>
                    <a:lnTo>
                      <a:pt x="362" y="236"/>
                    </a:lnTo>
                    <a:lnTo>
                      <a:pt x="353" y="239"/>
                    </a:lnTo>
                    <a:lnTo>
                      <a:pt x="353" y="241"/>
                    </a:lnTo>
                    <a:lnTo>
                      <a:pt x="355" y="241"/>
                    </a:lnTo>
                    <a:lnTo>
                      <a:pt x="350" y="248"/>
                    </a:lnTo>
                    <a:lnTo>
                      <a:pt x="349" y="259"/>
                    </a:lnTo>
                    <a:lnTo>
                      <a:pt x="350" y="261"/>
                    </a:lnTo>
                    <a:lnTo>
                      <a:pt x="345" y="267"/>
                    </a:lnTo>
                    <a:lnTo>
                      <a:pt x="345" y="273"/>
                    </a:lnTo>
                    <a:lnTo>
                      <a:pt x="342" y="277"/>
                    </a:lnTo>
                    <a:lnTo>
                      <a:pt x="340" y="278"/>
                    </a:lnTo>
                    <a:lnTo>
                      <a:pt x="334" y="282"/>
                    </a:lnTo>
                    <a:lnTo>
                      <a:pt x="335" y="282"/>
                    </a:lnTo>
                    <a:lnTo>
                      <a:pt x="337" y="280"/>
                    </a:lnTo>
                    <a:lnTo>
                      <a:pt x="336" y="282"/>
                    </a:lnTo>
                    <a:lnTo>
                      <a:pt x="336" y="288"/>
                    </a:lnTo>
                    <a:lnTo>
                      <a:pt x="334" y="292"/>
                    </a:lnTo>
                    <a:lnTo>
                      <a:pt x="332" y="292"/>
                    </a:lnTo>
                    <a:lnTo>
                      <a:pt x="331" y="293"/>
                    </a:lnTo>
                    <a:lnTo>
                      <a:pt x="330" y="292"/>
                    </a:lnTo>
                    <a:lnTo>
                      <a:pt x="326" y="290"/>
                    </a:lnTo>
                    <a:lnTo>
                      <a:pt x="327" y="288"/>
                    </a:lnTo>
                    <a:lnTo>
                      <a:pt x="330" y="286"/>
                    </a:lnTo>
                    <a:lnTo>
                      <a:pt x="326" y="285"/>
                    </a:lnTo>
                    <a:lnTo>
                      <a:pt x="324" y="287"/>
                    </a:lnTo>
                    <a:lnTo>
                      <a:pt x="321" y="286"/>
                    </a:lnTo>
                    <a:lnTo>
                      <a:pt x="317" y="286"/>
                    </a:lnTo>
                    <a:lnTo>
                      <a:pt x="315" y="289"/>
                    </a:lnTo>
                    <a:lnTo>
                      <a:pt x="312" y="289"/>
                    </a:lnTo>
                    <a:lnTo>
                      <a:pt x="307" y="289"/>
                    </a:lnTo>
                    <a:lnTo>
                      <a:pt x="306" y="290"/>
                    </a:lnTo>
                    <a:lnTo>
                      <a:pt x="300" y="294"/>
                    </a:lnTo>
                    <a:lnTo>
                      <a:pt x="299" y="294"/>
                    </a:lnTo>
                    <a:lnTo>
                      <a:pt x="297" y="293"/>
                    </a:lnTo>
                    <a:lnTo>
                      <a:pt x="293" y="294"/>
                    </a:lnTo>
                    <a:lnTo>
                      <a:pt x="290" y="296"/>
                    </a:lnTo>
                    <a:lnTo>
                      <a:pt x="288" y="292"/>
                    </a:lnTo>
                    <a:lnTo>
                      <a:pt x="285" y="286"/>
                    </a:lnTo>
                    <a:lnTo>
                      <a:pt x="281" y="284"/>
                    </a:lnTo>
                    <a:lnTo>
                      <a:pt x="280" y="282"/>
                    </a:lnTo>
                    <a:lnTo>
                      <a:pt x="276" y="282"/>
                    </a:lnTo>
                    <a:lnTo>
                      <a:pt x="275" y="283"/>
                    </a:lnTo>
                    <a:lnTo>
                      <a:pt x="272" y="281"/>
                    </a:lnTo>
                    <a:lnTo>
                      <a:pt x="267" y="272"/>
                    </a:lnTo>
                    <a:lnTo>
                      <a:pt x="266" y="269"/>
                    </a:lnTo>
                    <a:lnTo>
                      <a:pt x="266" y="267"/>
                    </a:lnTo>
                    <a:lnTo>
                      <a:pt x="264" y="262"/>
                    </a:lnTo>
                    <a:lnTo>
                      <a:pt x="262" y="258"/>
                    </a:lnTo>
                    <a:lnTo>
                      <a:pt x="255" y="248"/>
                    </a:lnTo>
                    <a:lnTo>
                      <a:pt x="254" y="245"/>
                    </a:lnTo>
                    <a:lnTo>
                      <a:pt x="252" y="242"/>
                    </a:lnTo>
                    <a:lnTo>
                      <a:pt x="254" y="240"/>
                    </a:lnTo>
                    <a:lnTo>
                      <a:pt x="253" y="237"/>
                    </a:lnTo>
                    <a:lnTo>
                      <a:pt x="252" y="230"/>
                    </a:lnTo>
                    <a:lnTo>
                      <a:pt x="249" y="228"/>
                    </a:lnTo>
                    <a:lnTo>
                      <a:pt x="249" y="225"/>
                    </a:lnTo>
                    <a:lnTo>
                      <a:pt x="252" y="230"/>
                    </a:lnTo>
                    <a:lnTo>
                      <a:pt x="253" y="236"/>
                    </a:lnTo>
                    <a:lnTo>
                      <a:pt x="254" y="234"/>
                    </a:lnTo>
                    <a:lnTo>
                      <a:pt x="254" y="230"/>
                    </a:lnTo>
                    <a:lnTo>
                      <a:pt x="250" y="223"/>
                    </a:lnTo>
                    <a:lnTo>
                      <a:pt x="251" y="219"/>
                    </a:lnTo>
                    <a:lnTo>
                      <a:pt x="250" y="213"/>
                    </a:lnTo>
                    <a:lnTo>
                      <a:pt x="249" y="210"/>
                    </a:lnTo>
                    <a:lnTo>
                      <a:pt x="252" y="206"/>
                    </a:lnTo>
                    <a:lnTo>
                      <a:pt x="252" y="198"/>
                    </a:lnTo>
                    <a:lnTo>
                      <a:pt x="252" y="193"/>
                    </a:lnTo>
                    <a:lnTo>
                      <a:pt x="253" y="185"/>
                    </a:lnTo>
                    <a:lnTo>
                      <a:pt x="252" y="182"/>
                    </a:lnTo>
                    <a:lnTo>
                      <a:pt x="254" y="180"/>
                    </a:lnTo>
                    <a:lnTo>
                      <a:pt x="252" y="179"/>
                    </a:lnTo>
                    <a:lnTo>
                      <a:pt x="252" y="174"/>
                    </a:lnTo>
                    <a:lnTo>
                      <a:pt x="254" y="172"/>
                    </a:lnTo>
                    <a:lnTo>
                      <a:pt x="255" y="168"/>
                    </a:lnTo>
                    <a:lnTo>
                      <a:pt x="255" y="166"/>
                    </a:lnTo>
                    <a:lnTo>
                      <a:pt x="254" y="165"/>
                    </a:lnTo>
                    <a:lnTo>
                      <a:pt x="255" y="162"/>
                    </a:lnTo>
                    <a:lnTo>
                      <a:pt x="255" y="157"/>
                    </a:lnTo>
                    <a:lnTo>
                      <a:pt x="258" y="158"/>
                    </a:lnTo>
                    <a:lnTo>
                      <a:pt x="258" y="161"/>
                    </a:lnTo>
                    <a:lnTo>
                      <a:pt x="257" y="162"/>
                    </a:lnTo>
                    <a:lnTo>
                      <a:pt x="259" y="162"/>
                    </a:lnTo>
                    <a:lnTo>
                      <a:pt x="259" y="159"/>
                    </a:lnTo>
                    <a:lnTo>
                      <a:pt x="261" y="155"/>
                    </a:lnTo>
                    <a:lnTo>
                      <a:pt x="262" y="151"/>
                    </a:lnTo>
                    <a:lnTo>
                      <a:pt x="263" y="150"/>
                    </a:lnTo>
                    <a:lnTo>
                      <a:pt x="263" y="146"/>
                    </a:lnTo>
                    <a:lnTo>
                      <a:pt x="264" y="144"/>
                    </a:lnTo>
                    <a:lnTo>
                      <a:pt x="262" y="146"/>
                    </a:lnTo>
                    <a:lnTo>
                      <a:pt x="261" y="151"/>
                    </a:lnTo>
                    <a:lnTo>
                      <a:pt x="259" y="153"/>
                    </a:lnTo>
                    <a:lnTo>
                      <a:pt x="259" y="151"/>
                    </a:lnTo>
                    <a:lnTo>
                      <a:pt x="259" y="150"/>
                    </a:lnTo>
                    <a:lnTo>
                      <a:pt x="257" y="148"/>
                    </a:lnTo>
                    <a:lnTo>
                      <a:pt x="255" y="147"/>
                    </a:lnTo>
                    <a:lnTo>
                      <a:pt x="252" y="145"/>
                    </a:lnTo>
                    <a:lnTo>
                      <a:pt x="248" y="144"/>
                    </a:lnTo>
                    <a:lnTo>
                      <a:pt x="245" y="141"/>
                    </a:lnTo>
                    <a:lnTo>
                      <a:pt x="244" y="139"/>
                    </a:lnTo>
                    <a:lnTo>
                      <a:pt x="241" y="140"/>
                    </a:lnTo>
                    <a:lnTo>
                      <a:pt x="240" y="139"/>
                    </a:lnTo>
                    <a:lnTo>
                      <a:pt x="240" y="138"/>
                    </a:lnTo>
                    <a:lnTo>
                      <a:pt x="238" y="137"/>
                    </a:lnTo>
                    <a:lnTo>
                      <a:pt x="238" y="132"/>
                    </a:lnTo>
                    <a:lnTo>
                      <a:pt x="236" y="123"/>
                    </a:lnTo>
                    <a:lnTo>
                      <a:pt x="235" y="121"/>
                    </a:lnTo>
                    <a:lnTo>
                      <a:pt x="235" y="120"/>
                    </a:lnTo>
                    <a:lnTo>
                      <a:pt x="236" y="117"/>
                    </a:lnTo>
                    <a:lnTo>
                      <a:pt x="236" y="114"/>
                    </a:lnTo>
                    <a:lnTo>
                      <a:pt x="234" y="111"/>
                    </a:lnTo>
                    <a:lnTo>
                      <a:pt x="232" y="109"/>
                    </a:lnTo>
                    <a:lnTo>
                      <a:pt x="231" y="105"/>
                    </a:lnTo>
                    <a:lnTo>
                      <a:pt x="230" y="104"/>
                    </a:lnTo>
                    <a:lnTo>
                      <a:pt x="229" y="102"/>
                    </a:lnTo>
                    <a:lnTo>
                      <a:pt x="227" y="101"/>
                    </a:lnTo>
                    <a:lnTo>
                      <a:pt x="226" y="95"/>
                    </a:lnTo>
                    <a:lnTo>
                      <a:pt x="225" y="92"/>
                    </a:lnTo>
                    <a:lnTo>
                      <a:pt x="224" y="92"/>
                    </a:lnTo>
                    <a:lnTo>
                      <a:pt x="224" y="87"/>
                    </a:lnTo>
                    <a:lnTo>
                      <a:pt x="223" y="85"/>
                    </a:lnTo>
                    <a:lnTo>
                      <a:pt x="222" y="83"/>
                    </a:lnTo>
                    <a:lnTo>
                      <a:pt x="221" y="80"/>
                    </a:lnTo>
                    <a:lnTo>
                      <a:pt x="219" y="75"/>
                    </a:lnTo>
                    <a:lnTo>
                      <a:pt x="217" y="73"/>
                    </a:lnTo>
                    <a:lnTo>
                      <a:pt x="215" y="71"/>
                    </a:lnTo>
                    <a:lnTo>
                      <a:pt x="213" y="69"/>
                    </a:lnTo>
                    <a:lnTo>
                      <a:pt x="211" y="70"/>
                    </a:lnTo>
                    <a:lnTo>
                      <a:pt x="210" y="68"/>
                    </a:lnTo>
                    <a:lnTo>
                      <a:pt x="210" y="68"/>
                    </a:lnTo>
                    <a:lnTo>
                      <a:pt x="207" y="68"/>
                    </a:lnTo>
                    <a:lnTo>
                      <a:pt x="205" y="68"/>
                    </a:lnTo>
                    <a:lnTo>
                      <a:pt x="202" y="68"/>
                    </a:lnTo>
                    <a:lnTo>
                      <a:pt x="201" y="70"/>
                    </a:lnTo>
                    <a:lnTo>
                      <a:pt x="200" y="70"/>
                    </a:lnTo>
                    <a:lnTo>
                      <a:pt x="200" y="70"/>
                    </a:lnTo>
                    <a:lnTo>
                      <a:pt x="199" y="69"/>
                    </a:lnTo>
                    <a:lnTo>
                      <a:pt x="197" y="70"/>
                    </a:lnTo>
                    <a:lnTo>
                      <a:pt x="196" y="72"/>
                    </a:lnTo>
                    <a:lnTo>
                      <a:pt x="193" y="76"/>
                    </a:lnTo>
                    <a:lnTo>
                      <a:pt x="193" y="79"/>
                    </a:lnTo>
                    <a:lnTo>
                      <a:pt x="193" y="79"/>
                    </a:lnTo>
                    <a:lnTo>
                      <a:pt x="193" y="81"/>
                    </a:lnTo>
                    <a:lnTo>
                      <a:pt x="191" y="81"/>
                    </a:lnTo>
                    <a:lnTo>
                      <a:pt x="189" y="83"/>
                    </a:lnTo>
                    <a:lnTo>
                      <a:pt x="189" y="84"/>
                    </a:lnTo>
                    <a:lnTo>
                      <a:pt x="187" y="85"/>
                    </a:lnTo>
                    <a:lnTo>
                      <a:pt x="186" y="85"/>
                    </a:lnTo>
                    <a:lnTo>
                      <a:pt x="186" y="83"/>
                    </a:lnTo>
                    <a:lnTo>
                      <a:pt x="182" y="82"/>
                    </a:lnTo>
                    <a:lnTo>
                      <a:pt x="180" y="81"/>
                    </a:lnTo>
                    <a:lnTo>
                      <a:pt x="179" y="79"/>
                    </a:lnTo>
                    <a:lnTo>
                      <a:pt x="177" y="78"/>
                    </a:lnTo>
                    <a:lnTo>
                      <a:pt x="175" y="78"/>
                    </a:lnTo>
                    <a:lnTo>
                      <a:pt x="174" y="76"/>
                    </a:lnTo>
                    <a:lnTo>
                      <a:pt x="174" y="75"/>
                    </a:lnTo>
                    <a:lnTo>
                      <a:pt x="174" y="74"/>
                    </a:lnTo>
                    <a:lnTo>
                      <a:pt x="172" y="74"/>
                    </a:lnTo>
                    <a:lnTo>
                      <a:pt x="172" y="74"/>
                    </a:lnTo>
                    <a:lnTo>
                      <a:pt x="170" y="72"/>
                    </a:lnTo>
                    <a:lnTo>
                      <a:pt x="169" y="72"/>
                    </a:lnTo>
                    <a:lnTo>
                      <a:pt x="169" y="72"/>
                    </a:lnTo>
                    <a:lnTo>
                      <a:pt x="168" y="69"/>
                    </a:lnTo>
                    <a:lnTo>
                      <a:pt x="167" y="66"/>
                    </a:lnTo>
                    <a:lnTo>
                      <a:pt x="165" y="63"/>
                    </a:lnTo>
                    <a:lnTo>
                      <a:pt x="165" y="61"/>
                    </a:lnTo>
                    <a:lnTo>
                      <a:pt x="166" y="61"/>
                    </a:lnTo>
                    <a:lnTo>
                      <a:pt x="167" y="60"/>
                    </a:lnTo>
                    <a:lnTo>
                      <a:pt x="167" y="58"/>
                    </a:lnTo>
                    <a:lnTo>
                      <a:pt x="165" y="56"/>
                    </a:lnTo>
                    <a:lnTo>
                      <a:pt x="165" y="54"/>
                    </a:lnTo>
                    <a:lnTo>
                      <a:pt x="164" y="54"/>
                    </a:lnTo>
                    <a:lnTo>
                      <a:pt x="163" y="53"/>
                    </a:lnTo>
                    <a:lnTo>
                      <a:pt x="162" y="49"/>
                    </a:lnTo>
                    <a:lnTo>
                      <a:pt x="162" y="47"/>
                    </a:lnTo>
                    <a:lnTo>
                      <a:pt x="159" y="45"/>
                    </a:lnTo>
                    <a:lnTo>
                      <a:pt x="158" y="44"/>
                    </a:lnTo>
                    <a:lnTo>
                      <a:pt x="158" y="43"/>
                    </a:lnTo>
                    <a:lnTo>
                      <a:pt x="158" y="42"/>
                    </a:lnTo>
                    <a:lnTo>
                      <a:pt x="156" y="40"/>
                    </a:lnTo>
                    <a:lnTo>
                      <a:pt x="155" y="39"/>
                    </a:lnTo>
                    <a:lnTo>
                      <a:pt x="155" y="37"/>
                    </a:lnTo>
                    <a:lnTo>
                      <a:pt x="153" y="34"/>
                    </a:lnTo>
                    <a:lnTo>
                      <a:pt x="152" y="34"/>
                    </a:lnTo>
                    <a:lnTo>
                      <a:pt x="151" y="33"/>
                    </a:lnTo>
                    <a:lnTo>
                      <a:pt x="151" y="31"/>
                    </a:lnTo>
                    <a:lnTo>
                      <a:pt x="148" y="27"/>
                    </a:lnTo>
                    <a:lnTo>
                      <a:pt x="145" y="26"/>
                    </a:lnTo>
                    <a:lnTo>
                      <a:pt x="123" y="24"/>
                    </a:lnTo>
                    <a:lnTo>
                      <a:pt x="123" y="30"/>
                    </a:lnTo>
                    <a:lnTo>
                      <a:pt x="82" y="30"/>
                    </a:lnTo>
                    <a:lnTo>
                      <a:pt x="33" y="3"/>
                    </a:lnTo>
                    <a:lnTo>
                      <a:pt x="34" y="2"/>
                    </a:lnTo>
                    <a:lnTo>
                      <a:pt x="33" y="0"/>
                    </a:lnTo>
                    <a:lnTo>
                      <a:pt x="0" y="1"/>
                    </a:lnTo>
                    <a:lnTo>
                      <a:pt x="0" y="5"/>
                    </a:lnTo>
                    <a:lnTo>
                      <a:pt x="2" y="13"/>
                    </a:lnTo>
                    <a:lnTo>
                      <a:pt x="4" y="17"/>
                    </a:lnTo>
                    <a:lnTo>
                      <a:pt x="6" y="20"/>
                    </a:lnTo>
                    <a:lnTo>
                      <a:pt x="4" y="20"/>
                    </a:lnTo>
                    <a:lnTo>
                      <a:pt x="4" y="23"/>
                    </a:lnTo>
                    <a:lnTo>
                      <a:pt x="5" y="27"/>
                    </a:lnTo>
                    <a:lnTo>
                      <a:pt x="9" y="32"/>
                    </a:lnTo>
                    <a:lnTo>
                      <a:pt x="9" y="34"/>
                    </a:lnTo>
                    <a:lnTo>
                      <a:pt x="7" y="35"/>
                    </a:lnTo>
                    <a:lnTo>
                      <a:pt x="8" y="37"/>
                    </a:lnTo>
                    <a:lnTo>
                      <a:pt x="11" y="41"/>
                    </a:lnTo>
                    <a:lnTo>
                      <a:pt x="12" y="44"/>
                    </a:lnTo>
                    <a:lnTo>
                      <a:pt x="10" y="45"/>
                    </a:lnTo>
                    <a:lnTo>
                      <a:pt x="10" y="48"/>
                    </a:lnTo>
                    <a:lnTo>
                      <a:pt x="12" y="51"/>
                    </a:lnTo>
                    <a:lnTo>
                      <a:pt x="13" y="52"/>
                    </a:lnTo>
                    <a:lnTo>
                      <a:pt x="13" y="58"/>
                    </a:lnTo>
                    <a:lnTo>
                      <a:pt x="14" y="63"/>
                    </a:lnTo>
                    <a:lnTo>
                      <a:pt x="16" y="65"/>
                    </a:lnTo>
                    <a:lnTo>
                      <a:pt x="19" y="65"/>
                    </a:lnTo>
                    <a:lnTo>
                      <a:pt x="23" y="70"/>
                    </a:lnTo>
                    <a:lnTo>
                      <a:pt x="24" y="74"/>
                    </a:lnTo>
                    <a:lnTo>
                      <a:pt x="25" y="76"/>
                    </a:lnTo>
                    <a:lnTo>
                      <a:pt x="29" y="81"/>
                    </a:lnTo>
                    <a:lnTo>
                      <a:pt x="30" y="86"/>
                    </a:lnTo>
                    <a:lnTo>
                      <a:pt x="31" y="86"/>
                    </a:lnTo>
                    <a:lnTo>
                      <a:pt x="33" y="90"/>
                    </a:lnTo>
                    <a:lnTo>
                      <a:pt x="31" y="92"/>
                    </a:lnTo>
                    <a:lnTo>
                      <a:pt x="31" y="94"/>
                    </a:lnTo>
                    <a:lnTo>
                      <a:pt x="32" y="96"/>
                    </a:lnTo>
                    <a:lnTo>
                      <a:pt x="31" y="99"/>
                    </a:lnTo>
                    <a:lnTo>
                      <a:pt x="30" y="98"/>
                    </a:lnTo>
                    <a:lnTo>
                      <a:pt x="29" y="100"/>
                    </a:lnTo>
                    <a:lnTo>
                      <a:pt x="29" y="101"/>
                    </a:lnTo>
                    <a:lnTo>
                      <a:pt x="31" y="101"/>
                    </a:lnTo>
                    <a:lnTo>
                      <a:pt x="30" y="103"/>
                    </a:lnTo>
                    <a:lnTo>
                      <a:pt x="30" y="105"/>
                    </a:lnTo>
                    <a:lnTo>
                      <a:pt x="28" y="103"/>
                    </a:lnTo>
                    <a:lnTo>
                      <a:pt x="24" y="103"/>
                    </a:lnTo>
                    <a:lnTo>
                      <a:pt x="22" y="102"/>
                    </a:lnTo>
                    <a:lnTo>
                      <a:pt x="19" y="103"/>
                    </a:lnTo>
                    <a:lnTo>
                      <a:pt x="18" y="103"/>
                    </a:lnTo>
                    <a:lnTo>
                      <a:pt x="20" y="108"/>
                    </a:lnTo>
                    <a:lnTo>
                      <a:pt x="23" y="109"/>
                    </a:lnTo>
                    <a:lnTo>
                      <a:pt x="23" y="113"/>
                    </a:lnTo>
                    <a:lnTo>
                      <a:pt x="25" y="116"/>
                    </a:lnTo>
                    <a:lnTo>
                      <a:pt x="27" y="117"/>
                    </a:lnTo>
                    <a:lnTo>
                      <a:pt x="30" y="118"/>
                    </a:lnTo>
                    <a:lnTo>
                      <a:pt x="30" y="120"/>
                    </a:lnTo>
                    <a:lnTo>
                      <a:pt x="33" y="120"/>
                    </a:lnTo>
                    <a:lnTo>
                      <a:pt x="34" y="120"/>
                    </a:lnTo>
                    <a:lnTo>
                      <a:pt x="33" y="122"/>
                    </a:lnTo>
                    <a:lnTo>
                      <a:pt x="35" y="124"/>
                    </a:lnTo>
                    <a:lnTo>
                      <a:pt x="37" y="123"/>
                    </a:lnTo>
                    <a:lnTo>
                      <a:pt x="38" y="123"/>
                    </a:lnTo>
                    <a:lnTo>
                      <a:pt x="41" y="120"/>
                    </a:lnTo>
                    <a:lnTo>
                      <a:pt x="42" y="120"/>
                    </a:lnTo>
                    <a:lnTo>
                      <a:pt x="41" y="123"/>
                    </a:lnTo>
                    <a:lnTo>
                      <a:pt x="42" y="128"/>
                    </a:lnTo>
                    <a:lnTo>
                      <a:pt x="47" y="134"/>
                    </a:lnTo>
                    <a:lnTo>
                      <a:pt x="49" y="135"/>
                    </a:lnTo>
                    <a:lnTo>
                      <a:pt x="50" y="134"/>
                    </a:lnTo>
                    <a:lnTo>
                      <a:pt x="51" y="137"/>
                    </a:lnTo>
                    <a:lnTo>
                      <a:pt x="54" y="144"/>
                    </a:lnTo>
                    <a:lnTo>
                      <a:pt x="54" y="151"/>
                    </a:lnTo>
                    <a:lnTo>
                      <a:pt x="53" y="156"/>
                    </a:lnTo>
                    <a:lnTo>
                      <a:pt x="51" y="161"/>
                    </a:lnTo>
                    <a:lnTo>
                      <a:pt x="51" y="164"/>
                    </a:lnTo>
                    <a:lnTo>
                      <a:pt x="54" y="166"/>
                    </a:lnTo>
                    <a:lnTo>
                      <a:pt x="55" y="166"/>
                    </a:lnTo>
                    <a:lnTo>
                      <a:pt x="55" y="168"/>
                    </a:lnTo>
                    <a:lnTo>
                      <a:pt x="58" y="169"/>
                    </a:lnTo>
                    <a:lnTo>
                      <a:pt x="60" y="172"/>
                    </a:lnTo>
                    <a:lnTo>
                      <a:pt x="65" y="180"/>
                    </a:lnTo>
                    <a:lnTo>
                      <a:pt x="68" y="181"/>
                    </a:lnTo>
                    <a:lnTo>
                      <a:pt x="68" y="183"/>
                    </a:lnTo>
                    <a:lnTo>
                      <a:pt x="71" y="186"/>
                    </a:lnTo>
                    <a:lnTo>
                      <a:pt x="74" y="187"/>
                    </a:lnTo>
                    <a:lnTo>
                      <a:pt x="75" y="189"/>
                    </a:lnTo>
                    <a:lnTo>
                      <a:pt x="75" y="194"/>
                    </a:lnTo>
                    <a:lnTo>
                      <a:pt x="77" y="196"/>
                    </a:lnTo>
                    <a:lnTo>
                      <a:pt x="77" y="198"/>
                    </a:lnTo>
                    <a:lnTo>
                      <a:pt x="78" y="201"/>
                    </a:lnTo>
                    <a:lnTo>
                      <a:pt x="80" y="202"/>
                    </a:lnTo>
                    <a:lnTo>
                      <a:pt x="85" y="199"/>
                    </a:lnTo>
                    <a:lnTo>
                      <a:pt x="87" y="195"/>
                    </a:lnTo>
                    <a:lnTo>
                      <a:pt x="87" y="191"/>
                    </a:lnTo>
                    <a:lnTo>
                      <a:pt x="85" y="189"/>
                    </a:lnTo>
                    <a:lnTo>
                      <a:pt x="85" y="186"/>
                    </a:lnTo>
                    <a:lnTo>
                      <a:pt x="83" y="185"/>
                    </a:lnTo>
                    <a:lnTo>
                      <a:pt x="82" y="182"/>
                    </a:lnTo>
                    <a:lnTo>
                      <a:pt x="81" y="180"/>
                    </a:lnTo>
                    <a:lnTo>
                      <a:pt x="79" y="178"/>
                    </a:lnTo>
                    <a:lnTo>
                      <a:pt x="78" y="175"/>
                    </a:lnTo>
                    <a:lnTo>
                      <a:pt x="77" y="175"/>
                    </a:lnTo>
                    <a:lnTo>
                      <a:pt x="76" y="175"/>
                    </a:lnTo>
                    <a:lnTo>
                      <a:pt x="76" y="178"/>
                    </a:lnTo>
                    <a:lnTo>
                      <a:pt x="75" y="179"/>
                    </a:lnTo>
                    <a:lnTo>
                      <a:pt x="75" y="176"/>
                    </a:lnTo>
                    <a:lnTo>
                      <a:pt x="72" y="175"/>
                    </a:lnTo>
                    <a:lnTo>
                      <a:pt x="70" y="171"/>
                    </a:lnTo>
                    <a:lnTo>
                      <a:pt x="70" y="169"/>
                    </a:lnTo>
                    <a:lnTo>
                      <a:pt x="71" y="165"/>
                    </a:lnTo>
                    <a:lnTo>
                      <a:pt x="71" y="161"/>
                    </a:lnTo>
                    <a:lnTo>
                      <a:pt x="68" y="158"/>
                    </a:lnTo>
                    <a:lnTo>
                      <a:pt x="69" y="156"/>
                    </a:lnTo>
                    <a:lnTo>
                      <a:pt x="69" y="154"/>
                    </a:lnTo>
                    <a:lnTo>
                      <a:pt x="68" y="152"/>
                    </a:lnTo>
                    <a:lnTo>
                      <a:pt x="68" y="150"/>
                    </a:lnTo>
                    <a:lnTo>
                      <a:pt x="66" y="148"/>
                    </a:lnTo>
                    <a:lnTo>
                      <a:pt x="66" y="144"/>
                    </a:lnTo>
                    <a:lnTo>
                      <a:pt x="65" y="142"/>
                    </a:lnTo>
                    <a:lnTo>
                      <a:pt x="65" y="138"/>
                    </a:lnTo>
                    <a:lnTo>
                      <a:pt x="66" y="136"/>
                    </a:lnTo>
                    <a:lnTo>
                      <a:pt x="65" y="130"/>
                    </a:lnTo>
                    <a:lnTo>
                      <a:pt x="64" y="126"/>
                    </a:lnTo>
                    <a:lnTo>
                      <a:pt x="62" y="123"/>
                    </a:lnTo>
                    <a:lnTo>
                      <a:pt x="61" y="123"/>
                    </a:lnTo>
                    <a:lnTo>
                      <a:pt x="61" y="125"/>
                    </a:lnTo>
                    <a:lnTo>
                      <a:pt x="61" y="127"/>
                    </a:lnTo>
                    <a:lnTo>
                      <a:pt x="61" y="128"/>
                    </a:lnTo>
                    <a:lnTo>
                      <a:pt x="58" y="123"/>
                    </a:lnTo>
                    <a:lnTo>
                      <a:pt x="58" y="121"/>
                    </a:lnTo>
                    <a:lnTo>
                      <a:pt x="58" y="119"/>
                    </a:lnTo>
                    <a:lnTo>
                      <a:pt x="58" y="117"/>
                    </a:lnTo>
                    <a:lnTo>
                      <a:pt x="57" y="117"/>
                    </a:lnTo>
                    <a:lnTo>
                      <a:pt x="56" y="110"/>
                    </a:lnTo>
                    <a:lnTo>
                      <a:pt x="54" y="106"/>
                    </a:lnTo>
                    <a:lnTo>
                      <a:pt x="52" y="105"/>
                    </a:lnTo>
                    <a:lnTo>
                      <a:pt x="50" y="102"/>
                    </a:lnTo>
                    <a:lnTo>
                      <a:pt x="50" y="98"/>
                    </a:lnTo>
                    <a:lnTo>
                      <a:pt x="50" y="94"/>
                    </a:lnTo>
                    <a:lnTo>
                      <a:pt x="47" y="90"/>
                    </a:lnTo>
                    <a:lnTo>
                      <a:pt x="46" y="89"/>
                    </a:lnTo>
                    <a:lnTo>
                      <a:pt x="44" y="88"/>
                    </a:lnTo>
                    <a:lnTo>
                      <a:pt x="44" y="84"/>
                    </a:lnTo>
                    <a:lnTo>
                      <a:pt x="43" y="82"/>
                    </a:lnTo>
                    <a:lnTo>
                      <a:pt x="40" y="81"/>
                    </a:lnTo>
                    <a:lnTo>
                      <a:pt x="40" y="78"/>
                    </a:lnTo>
                    <a:lnTo>
                      <a:pt x="40" y="75"/>
                    </a:lnTo>
                    <a:lnTo>
                      <a:pt x="39" y="71"/>
                    </a:lnTo>
                    <a:lnTo>
                      <a:pt x="35" y="68"/>
                    </a:lnTo>
                    <a:lnTo>
                      <a:pt x="34" y="65"/>
                    </a:lnTo>
                    <a:lnTo>
                      <a:pt x="33" y="65"/>
                    </a:lnTo>
                    <a:lnTo>
                      <a:pt x="33" y="61"/>
                    </a:lnTo>
                    <a:lnTo>
                      <a:pt x="30" y="57"/>
                    </a:lnTo>
                    <a:lnTo>
                      <a:pt x="29" y="55"/>
                    </a:lnTo>
                    <a:lnTo>
                      <a:pt x="30" y="52"/>
                    </a:lnTo>
                    <a:lnTo>
                      <a:pt x="30" y="41"/>
                    </a:lnTo>
                    <a:lnTo>
                      <a:pt x="29" y="33"/>
                    </a:lnTo>
                    <a:lnTo>
                      <a:pt x="30" y="29"/>
                    </a:lnTo>
                    <a:lnTo>
                      <a:pt x="32" y="23"/>
                    </a:lnTo>
                    <a:lnTo>
                      <a:pt x="31" y="20"/>
                    </a:lnTo>
                    <a:lnTo>
                      <a:pt x="30" y="16"/>
                    </a:lnTo>
                    <a:lnTo>
                      <a:pt x="32" y="20"/>
                    </a:lnTo>
                    <a:lnTo>
                      <a:pt x="36" y="22"/>
                    </a:lnTo>
                    <a:lnTo>
                      <a:pt x="38" y="27"/>
                    </a:lnTo>
                    <a:lnTo>
                      <a:pt x="40" y="29"/>
                    </a:lnTo>
                    <a:lnTo>
                      <a:pt x="42" y="28"/>
                    </a:lnTo>
                    <a:lnTo>
                      <a:pt x="44" y="27"/>
                    </a:lnTo>
                    <a:lnTo>
                      <a:pt x="46" y="30"/>
                    </a:lnTo>
                    <a:lnTo>
                      <a:pt x="47" y="32"/>
                    </a:lnTo>
                    <a:lnTo>
                      <a:pt x="50" y="32"/>
                    </a:lnTo>
                    <a:lnTo>
                      <a:pt x="52" y="34"/>
                    </a:lnTo>
                    <a:lnTo>
                      <a:pt x="52" y="36"/>
                    </a:lnTo>
                    <a:lnTo>
                      <a:pt x="51" y="38"/>
                    </a:lnTo>
                    <a:lnTo>
                      <a:pt x="51" y="41"/>
                    </a:lnTo>
                    <a:lnTo>
                      <a:pt x="52" y="45"/>
                    </a:lnTo>
                    <a:lnTo>
                      <a:pt x="53" y="51"/>
                    </a:lnTo>
                    <a:lnTo>
                      <a:pt x="54" y="54"/>
                    </a:lnTo>
                    <a:lnTo>
                      <a:pt x="54" y="58"/>
                    </a:lnTo>
                    <a:lnTo>
                      <a:pt x="54" y="60"/>
                    </a:lnTo>
                    <a:lnTo>
                      <a:pt x="55" y="63"/>
                    </a:lnTo>
                    <a:lnTo>
                      <a:pt x="58" y="68"/>
                    </a:lnTo>
                    <a:lnTo>
                      <a:pt x="58" y="71"/>
                    </a:lnTo>
                    <a:lnTo>
                      <a:pt x="58" y="72"/>
                    </a:lnTo>
                    <a:lnTo>
                      <a:pt x="58" y="75"/>
                    </a:lnTo>
                    <a:lnTo>
                      <a:pt x="59" y="75"/>
                    </a:lnTo>
                    <a:lnTo>
                      <a:pt x="61" y="76"/>
                    </a:lnTo>
                    <a:lnTo>
                      <a:pt x="62" y="82"/>
                    </a:lnTo>
                    <a:lnTo>
                      <a:pt x="64" y="83"/>
                    </a:lnTo>
                    <a:lnTo>
                      <a:pt x="65" y="86"/>
                    </a:lnTo>
                    <a:lnTo>
                      <a:pt x="65" y="89"/>
                    </a:lnTo>
                    <a:lnTo>
                      <a:pt x="66" y="91"/>
                    </a:lnTo>
                    <a:lnTo>
                      <a:pt x="68" y="92"/>
                    </a:lnTo>
                    <a:lnTo>
                      <a:pt x="69" y="96"/>
                    </a:lnTo>
                    <a:lnTo>
                      <a:pt x="70" y="99"/>
                    </a:lnTo>
                    <a:lnTo>
                      <a:pt x="72" y="100"/>
                    </a:lnTo>
                    <a:lnTo>
                      <a:pt x="73" y="102"/>
                    </a:lnTo>
                    <a:lnTo>
                      <a:pt x="75" y="102"/>
                    </a:lnTo>
                    <a:lnTo>
                      <a:pt x="75" y="103"/>
                    </a:lnTo>
                    <a:lnTo>
                      <a:pt x="78" y="102"/>
                    </a:lnTo>
                    <a:lnTo>
                      <a:pt x="79" y="103"/>
                    </a:lnTo>
                    <a:lnTo>
                      <a:pt x="79" y="107"/>
                    </a:lnTo>
                    <a:lnTo>
                      <a:pt x="78" y="110"/>
                    </a:lnTo>
                    <a:lnTo>
                      <a:pt x="78" y="114"/>
                    </a:lnTo>
                    <a:lnTo>
                      <a:pt x="83" y="120"/>
                    </a:lnTo>
                    <a:lnTo>
                      <a:pt x="85" y="119"/>
                    </a:lnTo>
                    <a:lnTo>
                      <a:pt x="87" y="120"/>
                    </a:lnTo>
                    <a:lnTo>
                      <a:pt x="86" y="123"/>
                    </a:lnTo>
                    <a:lnTo>
                      <a:pt x="87" y="126"/>
                    </a:lnTo>
                    <a:lnTo>
                      <a:pt x="90" y="127"/>
                    </a:lnTo>
                    <a:lnTo>
                      <a:pt x="92" y="126"/>
                    </a:lnTo>
                    <a:lnTo>
                      <a:pt x="95" y="130"/>
                    </a:lnTo>
                    <a:lnTo>
                      <a:pt x="95" y="132"/>
                    </a:lnTo>
                    <a:lnTo>
                      <a:pt x="97" y="134"/>
                    </a:lnTo>
                    <a:lnTo>
                      <a:pt x="98" y="132"/>
                    </a:lnTo>
                    <a:lnTo>
                      <a:pt x="99" y="134"/>
                    </a:lnTo>
                    <a:lnTo>
                      <a:pt x="99" y="136"/>
                    </a:lnTo>
                    <a:lnTo>
                      <a:pt x="98" y="137"/>
                    </a:lnTo>
                    <a:lnTo>
                      <a:pt x="96" y="135"/>
                    </a:lnTo>
                    <a:lnTo>
                      <a:pt x="95" y="136"/>
                    </a:lnTo>
                    <a:lnTo>
                      <a:pt x="92" y="139"/>
                    </a:lnTo>
                    <a:lnTo>
                      <a:pt x="91" y="144"/>
                    </a:lnTo>
                    <a:lnTo>
                      <a:pt x="91" y="148"/>
                    </a:lnTo>
                    <a:lnTo>
                      <a:pt x="93" y="149"/>
                    </a:lnTo>
                    <a:lnTo>
                      <a:pt x="96" y="150"/>
                    </a:lnTo>
                    <a:lnTo>
                      <a:pt x="97" y="151"/>
                    </a:lnTo>
                    <a:lnTo>
                      <a:pt x="103" y="157"/>
                    </a:lnTo>
                    <a:lnTo>
                      <a:pt x="106" y="158"/>
                    </a:lnTo>
                    <a:lnTo>
                      <a:pt x="108" y="158"/>
                    </a:lnTo>
                    <a:lnTo>
                      <a:pt x="109" y="160"/>
                    </a:lnTo>
                    <a:lnTo>
                      <a:pt x="110" y="163"/>
                    </a:lnTo>
                    <a:lnTo>
                      <a:pt x="111" y="165"/>
                    </a:lnTo>
                    <a:lnTo>
                      <a:pt x="110" y="168"/>
                    </a:lnTo>
                    <a:lnTo>
                      <a:pt x="108" y="168"/>
                    </a:lnTo>
                    <a:lnTo>
                      <a:pt x="108" y="170"/>
                    </a:lnTo>
                    <a:lnTo>
                      <a:pt x="110" y="172"/>
                    </a:lnTo>
                    <a:lnTo>
                      <a:pt x="115" y="174"/>
                    </a:lnTo>
                    <a:lnTo>
                      <a:pt x="115" y="175"/>
                    </a:lnTo>
                    <a:lnTo>
                      <a:pt x="117" y="177"/>
                    </a:lnTo>
                    <a:lnTo>
                      <a:pt x="120" y="181"/>
                    </a:lnTo>
                    <a:lnTo>
                      <a:pt x="124" y="187"/>
                    </a:lnTo>
                    <a:lnTo>
                      <a:pt x="127" y="194"/>
                    </a:lnTo>
                    <a:lnTo>
                      <a:pt x="132" y="200"/>
                    </a:lnTo>
                    <a:lnTo>
                      <a:pt x="132" y="203"/>
                    </a:lnTo>
                    <a:lnTo>
                      <a:pt x="137" y="211"/>
                    </a:lnTo>
                    <a:lnTo>
                      <a:pt x="138" y="214"/>
                    </a:lnTo>
                    <a:lnTo>
                      <a:pt x="137" y="217"/>
                    </a:lnTo>
                    <a:lnTo>
                      <a:pt x="138" y="220"/>
                    </a:lnTo>
                    <a:lnTo>
                      <a:pt x="140" y="225"/>
                    </a:lnTo>
                    <a:lnTo>
                      <a:pt x="142" y="234"/>
                    </a:lnTo>
                    <a:lnTo>
                      <a:pt x="143" y="238"/>
                    </a:lnTo>
                    <a:lnTo>
                      <a:pt x="141" y="241"/>
                    </a:lnTo>
                    <a:lnTo>
                      <a:pt x="138" y="244"/>
                    </a:lnTo>
                    <a:lnTo>
                      <a:pt x="137" y="246"/>
                    </a:lnTo>
                    <a:lnTo>
                      <a:pt x="139" y="247"/>
                    </a:lnTo>
                    <a:lnTo>
                      <a:pt x="141" y="248"/>
                    </a:lnTo>
                    <a:lnTo>
                      <a:pt x="139" y="250"/>
                    </a:lnTo>
                    <a:lnTo>
                      <a:pt x="136" y="250"/>
                    </a:lnTo>
                    <a:lnTo>
                      <a:pt x="134" y="251"/>
                    </a:lnTo>
                    <a:lnTo>
                      <a:pt x="134" y="253"/>
                    </a:lnTo>
                    <a:lnTo>
                      <a:pt x="136" y="259"/>
                    </a:lnTo>
                    <a:lnTo>
                      <a:pt x="138" y="261"/>
                    </a:lnTo>
                    <a:lnTo>
                      <a:pt x="138" y="264"/>
                    </a:lnTo>
                    <a:lnTo>
                      <a:pt x="141" y="268"/>
                    </a:lnTo>
                    <a:lnTo>
                      <a:pt x="142" y="272"/>
                    </a:lnTo>
                    <a:lnTo>
                      <a:pt x="143" y="273"/>
                    </a:lnTo>
                    <a:lnTo>
                      <a:pt x="145" y="273"/>
                    </a:lnTo>
                    <a:lnTo>
                      <a:pt x="146" y="275"/>
                    </a:lnTo>
                    <a:lnTo>
                      <a:pt x="151" y="276"/>
                    </a:lnTo>
                    <a:lnTo>
                      <a:pt x="154" y="275"/>
                    </a:lnTo>
                    <a:lnTo>
                      <a:pt x="155" y="276"/>
                    </a:lnTo>
                    <a:lnTo>
                      <a:pt x="154" y="278"/>
                    </a:lnTo>
                    <a:lnTo>
                      <a:pt x="154" y="279"/>
                    </a:lnTo>
                    <a:lnTo>
                      <a:pt x="158" y="281"/>
                    </a:lnTo>
                    <a:lnTo>
                      <a:pt x="161" y="285"/>
                    </a:lnTo>
                    <a:lnTo>
                      <a:pt x="163" y="289"/>
                    </a:lnTo>
                    <a:lnTo>
                      <a:pt x="165" y="293"/>
                    </a:lnTo>
                    <a:lnTo>
                      <a:pt x="168" y="295"/>
                    </a:lnTo>
                    <a:lnTo>
                      <a:pt x="169" y="294"/>
                    </a:lnTo>
                    <a:lnTo>
                      <a:pt x="172" y="296"/>
                    </a:lnTo>
                    <a:lnTo>
                      <a:pt x="174" y="296"/>
                    </a:lnTo>
                    <a:lnTo>
                      <a:pt x="179" y="299"/>
                    </a:lnTo>
                    <a:lnTo>
                      <a:pt x="182" y="299"/>
                    </a:lnTo>
                    <a:lnTo>
                      <a:pt x="182" y="297"/>
                    </a:lnTo>
                    <a:lnTo>
                      <a:pt x="184" y="297"/>
                    </a:lnTo>
                    <a:lnTo>
                      <a:pt x="186" y="299"/>
                    </a:lnTo>
                    <a:lnTo>
                      <a:pt x="192" y="307"/>
                    </a:lnTo>
                    <a:lnTo>
                      <a:pt x="194" y="307"/>
                    </a:lnTo>
                    <a:lnTo>
                      <a:pt x="198" y="313"/>
                    </a:lnTo>
                    <a:lnTo>
                      <a:pt x="204" y="316"/>
                    </a:lnTo>
                    <a:lnTo>
                      <a:pt x="211" y="317"/>
                    </a:lnTo>
                    <a:lnTo>
                      <a:pt x="214" y="319"/>
                    </a:lnTo>
                    <a:lnTo>
                      <a:pt x="217" y="322"/>
                    </a:lnTo>
                    <a:lnTo>
                      <a:pt x="220" y="323"/>
                    </a:lnTo>
                    <a:lnTo>
                      <a:pt x="224" y="325"/>
                    </a:lnTo>
                    <a:lnTo>
                      <a:pt x="226" y="324"/>
                    </a:lnTo>
                    <a:lnTo>
                      <a:pt x="227" y="324"/>
                    </a:lnTo>
                    <a:lnTo>
                      <a:pt x="229" y="328"/>
                    </a:lnTo>
                    <a:lnTo>
                      <a:pt x="232" y="331"/>
                    </a:lnTo>
                    <a:lnTo>
                      <a:pt x="234" y="331"/>
                    </a:lnTo>
                    <a:lnTo>
                      <a:pt x="236" y="330"/>
                    </a:lnTo>
                    <a:lnTo>
                      <a:pt x="238" y="332"/>
                    </a:lnTo>
                    <a:lnTo>
                      <a:pt x="244" y="334"/>
                    </a:lnTo>
                    <a:lnTo>
                      <a:pt x="248" y="334"/>
                    </a:lnTo>
                    <a:lnTo>
                      <a:pt x="252" y="337"/>
                    </a:lnTo>
                    <a:lnTo>
                      <a:pt x="259" y="340"/>
                    </a:lnTo>
                    <a:lnTo>
                      <a:pt x="262" y="340"/>
                    </a:lnTo>
                    <a:lnTo>
                      <a:pt x="269" y="336"/>
                    </a:lnTo>
                    <a:lnTo>
                      <a:pt x="272" y="336"/>
                    </a:lnTo>
                    <a:lnTo>
                      <a:pt x="276" y="333"/>
                    </a:lnTo>
                    <a:lnTo>
                      <a:pt x="279" y="332"/>
                    </a:lnTo>
                    <a:lnTo>
                      <a:pt x="283" y="332"/>
                    </a:lnTo>
                    <a:lnTo>
                      <a:pt x="284" y="332"/>
                    </a:lnTo>
                    <a:lnTo>
                      <a:pt x="284" y="331"/>
                    </a:lnTo>
                    <a:lnTo>
                      <a:pt x="281" y="331"/>
                    </a:lnTo>
                    <a:lnTo>
                      <a:pt x="279" y="331"/>
                    </a:lnTo>
                    <a:lnTo>
                      <a:pt x="279" y="329"/>
                    </a:lnTo>
                    <a:lnTo>
                      <a:pt x="283" y="327"/>
                    </a:lnTo>
                    <a:lnTo>
                      <a:pt x="283" y="327"/>
                    </a:lnTo>
                    <a:lnTo>
                      <a:pt x="283" y="329"/>
                    </a:lnTo>
                    <a:lnTo>
                      <a:pt x="285" y="328"/>
                    </a:lnTo>
                    <a:lnTo>
                      <a:pt x="287" y="328"/>
                    </a:lnTo>
                    <a:lnTo>
                      <a:pt x="287" y="330"/>
                    </a:lnTo>
                    <a:lnTo>
                      <a:pt x="286" y="330"/>
                    </a:lnTo>
                    <a:lnTo>
                      <a:pt x="285" y="331"/>
                    </a:lnTo>
                    <a:lnTo>
                      <a:pt x="286" y="331"/>
                    </a:lnTo>
                    <a:lnTo>
                      <a:pt x="288" y="331"/>
                    </a:lnTo>
                    <a:lnTo>
                      <a:pt x="290" y="332"/>
                    </a:lnTo>
                    <a:lnTo>
                      <a:pt x="295" y="335"/>
                    </a:lnTo>
                    <a:lnTo>
                      <a:pt x="297" y="337"/>
                    </a:lnTo>
                    <a:lnTo>
                      <a:pt x="297" y="337"/>
                    </a:lnTo>
                    <a:lnTo>
                      <a:pt x="293" y="333"/>
                    </a:lnTo>
                    <a:lnTo>
                      <a:pt x="289" y="330"/>
                    </a:lnTo>
                    <a:lnTo>
                      <a:pt x="289" y="329"/>
                    </a:lnTo>
                    <a:lnTo>
                      <a:pt x="290" y="329"/>
                    </a:lnTo>
                    <a:lnTo>
                      <a:pt x="290" y="330"/>
                    </a:lnTo>
                    <a:lnTo>
                      <a:pt x="293" y="331"/>
                    </a:lnTo>
                    <a:lnTo>
                      <a:pt x="295" y="333"/>
                    </a:lnTo>
                    <a:lnTo>
                      <a:pt x="298" y="337"/>
                    </a:lnTo>
                    <a:lnTo>
                      <a:pt x="298" y="338"/>
                    </a:lnTo>
                    <a:lnTo>
                      <a:pt x="299" y="340"/>
                    </a:lnTo>
                    <a:lnTo>
                      <a:pt x="309" y="350"/>
                    </a:lnTo>
                    <a:lnTo>
                      <a:pt x="312" y="351"/>
                    </a:lnTo>
                    <a:lnTo>
                      <a:pt x="312" y="353"/>
                    </a:lnTo>
                    <a:lnTo>
                      <a:pt x="316" y="356"/>
                    </a:lnTo>
                    <a:lnTo>
                      <a:pt x="318" y="360"/>
                    </a:lnTo>
                    <a:lnTo>
                      <a:pt x="319" y="359"/>
                    </a:lnTo>
                    <a:lnTo>
                      <a:pt x="319" y="3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1289">
                <a:extLst>
                  <a:ext uri="{FF2B5EF4-FFF2-40B4-BE49-F238E27FC236}">
                    <a16:creationId xmlns:a16="http://schemas.microsoft.com/office/drawing/2014/main" id="{A002B780-AD44-4BB3-992B-C3482BBC1F8F}"/>
                  </a:ext>
                </a:extLst>
              </p:cNvPr>
              <p:cNvSpPr>
                <a:spLocks/>
              </p:cNvSpPr>
              <p:nvPr/>
            </p:nvSpPr>
            <p:spPr bwMode="auto">
              <a:xfrm>
                <a:off x="3292598" y="3755674"/>
                <a:ext cx="3175" cy="3175"/>
              </a:xfrm>
              <a:custGeom>
                <a:avLst/>
                <a:gdLst>
                  <a:gd name="T0" fmla="*/ 0 w 2"/>
                  <a:gd name="T1" fmla="*/ 1 h 2"/>
                  <a:gd name="T2" fmla="*/ 2 w 2"/>
                  <a:gd name="T3" fmla="*/ 2 h 2"/>
                  <a:gd name="T4" fmla="*/ 2 w 2"/>
                  <a:gd name="T5" fmla="*/ 0 h 2"/>
                  <a:gd name="T6" fmla="*/ 0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1290">
                <a:extLst>
                  <a:ext uri="{FF2B5EF4-FFF2-40B4-BE49-F238E27FC236}">
                    <a16:creationId xmlns:a16="http://schemas.microsoft.com/office/drawing/2014/main" id="{7344A42C-F71E-47CB-9543-6CD630B09470}"/>
                  </a:ext>
                </a:extLst>
              </p:cNvPr>
              <p:cNvSpPr>
                <a:spLocks/>
              </p:cNvSpPr>
              <p:nvPr/>
            </p:nvSpPr>
            <p:spPr bwMode="auto">
              <a:xfrm>
                <a:off x="4610272" y="4389027"/>
                <a:ext cx="7938" cy="12699"/>
              </a:xfrm>
              <a:custGeom>
                <a:avLst/>
                <a:gdLst>
                  <a:gd name="T0" fmla="*/ 1 w 6"/>
                  <a:gd name="T1" fmla="*/ 0 h 11"/>
                  <a:gd name="T2" fmla="*/ 0 w 6"/>
                  <a:gd name="T3" fmla="*/ 2 h 11"/>
                  <a:gd name="T4" fmla="*/ 2 w 6"/>
                  <a:gd name="T5" fmla="*/ 7 h 11"/>
                  <a:gd name="T6" fmla="*/ 4 w 6"/>
                  <a:gd name="T7" fmla="*/ 11 h 11"/>
                  <a:gd name="T8" fmla="*/ 6 w 6"/>
                  <a:gd name="T9" fmla="*/ 11 h 11"/>
                  <a:gd name="T10" fmla="*/ 6 w 6"/>
                  <a:gd name="T11" fmla="*/ 8 h 11"/>
                  <a:gd name="T12" fmla="*/ 3 w 6"/>
                  <a:gd name="T13" fmla="*/ 2 h 11"/>
                  <a:gd name="T14" fmla="*/ 1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1" y="0"/>
                    </a:moveTo>
                    <a:cubicBezTo>
                      <a:pt x="0" y="2"/>
                      <a:pt x="0" y="2"/>
                      <a:pt x="0" y="2"/>
                    </a:cubicBezTo>
                    <a:cubicBezTo>
                      <a:pt x="2" y="7"/>
                      <a:pt x="2" y="7"/>
                      <a:pt x="2" y="7"/>
                    </a:cubicBezTo>
                    <a:cubicBezTo>
                      <a:pt x="4" y="11"/>
                      <a:pt x="4" y="11"/>
                      <a:pt x="4" y="11"/>
                    </a:cubicBezTo>
                    <a:cubicBezTo>
                      <a:pt x="4" y="11"/>
                      <a:pt x="6" y="11"/>
                      <a:pt x="6" y="11"/>
                    </a:cubicBezTo>
                    <a:cubicBezTo>
                      <a:pt x="6" y="8"/>
                      <a:pt x="6" y="8"/>
                      <a:pt x="6" y="8"/>
                    </a:cubicBezTo>
                    <a:cubicBezTo>
                      <a:pt x="3" y="2"/>
                      <a:pt x="3" y="2"/>
                      <a:pt x="3" y="2"/>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1291">
                <a:extLst>
                  <a:ext uri="{FF2B5EF4-FFF2-40B4-BE49-F238E27FC236}">
                    <a16:creationId xmlns:a16="http://schemas.microsoft.com/office/drawing/2014/main" id="{2D67979D-A810-443B-B6C1-9E9284753449}"/>
                  </a:ext>
                </a:extLst>
              </p:cNvPr>
              <p:cNvSpPr>
                <a:spLocks/>
              </p:cNvSpPr>
              <p:nvPr/>
            </p:nvSpPr>
            <p:spPr bwMode="auto">
              <a:xfrm>
                <a:off x="4595983" y="4457283"/>
                <a:ext cx="12701" cy="15874"/>
              </a:xfrm>
              <a:custGeom>
                <a:avLst/>
                <a:gdLst>
                  <a:gd name="T0" fmla="*/ 7 w 8"/>
                  <a:gd name="T1" fmla="*/ 0 h 10"/>
                  <a:gd name="T2" fmla="*/ 7 w 8"/>
                  <a:gd name="T3" fmla="*/ 0 h 10"/>
                  <a:gd name="T4" fmla="*/ 5 w 8"/>
                  <a:gd name="T5" fmla="*/ 0 h 10"/>
                  <a:gd name="T6" fmla="*/ 3 w 8"/>
                  <a:gd name="T7" fmla="*/ 1 h 10"/>
                  <a:gd name="T8" fmla="*/ 1 w 8"/>
                  <a:gd name="T9" fmla="*/ 4 h 10"/>
                  <a:gd name="T10" fmla="*/ 0 w 8"/>
                  <a:gd name="T11" fmla="*/ 10 h 10"/>
                  <a:gd name="T12" fmla="*/ 0 w 8"/>
                  <a:gd name="T13" fmla="*/ 10 h 10"/>
                  <a:gd name="T14" fmla="*/ 1 w 8"/>
                  <a:gd name="T15" fmla="*/ 8 h 10"/>
                  <a:gd name="T16" fmla="*/ 4 w 8"/>
                  <a:gd name="T17" fmla="*/ 4 h 10"/>
                  <a:gd name="T18" fmla="*/ 6 w 8"/>
                  <a:gd name="T19" fmla="*/ 4 h 10"/>
                  <a:gd name="T20" fmla="*/ 8 w 8"/>
                  <a:gd name="T21" fmla="*/ 1 h 10"/>
                  <a:gd name="T22" fmla="*/ 7 w 8"/>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7" y="0"/>
                    </a:moveTo>
                    <a:lnTo>
                      <a:pt x="7" y="0"/>
                    </a:lnTo>
                    <a:lnTo>
                      <a:pt x="5" y="0"/>
                    </a:lnTo>
                    <a:lnTo>
                      <a:pt x="3" y="1"/>
                    </a:lnTo>
                    <a:lnTo>
                      <a:pt x="1" y="4"/>
                    </a:lnTo>
                    <a:lnTo>
                      <a:pt x="0" y="10"/>
                    </a:lnTo>
                    <a:lnTo>
                      <a:pt x="0" y="10"/>
                    </a:lnTo>
                    <a:lnTo>
                      <a:pt x="1" y="8"/>
                    </a:lnTo>
                    <a:lnTo>
                      <a:pt x="4" y="4"/>
                    </a:lnTo>
                    <a:lnTo>
                      <a:pt x="6" y="4"/>
                    </a:lnTo>
                    <a:lnTo>
                      <a:pt x="8" y="1"/>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1292">
                <a:extLst>
                  <a:ext uri="{FF2B5EF4-FFF2-40B4-BE49-F238E27FC236}">
                    <a16:creationId xmlns:a16="http://schemas.microsoft.com/office/drawing/2014/main" id="{F7C87B33-0FCF-460F-8383-BB9886B86C18}"/>
                  </a:ext>
                </a:extLst>
              </p:cNvPr>
              <p:cNvSpPr>
                <a:spLocks/>
              </p:cNvSpPr>
              <p:nvPr/>
            </p:nvSpPr>
            <p:spPr bwMode="auto">
              <a:xfrm>
                <a:off x="4627735" y="4454108"/>
                <a:ext cx="11114" cy="4762"/>
              </a:xfrm>
              <a:custGeom>
                <a:avLst/>
                <a:gdLst>
                  <a:gd name="T0" fmla="*/ 6 w 7"/>
                  <a:gd name="T1" fmla="*/ 3 h 3"/>
                  <a:gd name="T2" fmla="*/ 7 w 7"/>
                  <a:gd name="T3" fmla="*/ 2 h 3"/>
                  <a:gd name="T4" fmla="*/ 5 w 7"/>
                  <a:gd name="T5" fmla="*/ 0 h 3"/>
                  <a:gd name="T6" fmla="*/ 4 w 7"/>
                  <a:gd name="T7" fmla="*/ 0 h 3"/>
                  <a:gd name="T8" fmla="*/ 3 w 7"/>
                  <a:gd name="T9" fmla="*/ 2 h 3"/>
                  <a:gd name="T10" fmla="*/ 0 w 7"/>
                  <a:gd name="T11" fmla="*/ 2 h 3"/>
                  <a:gd name="T12" fmla="*/ 3 w 7"/>
                  <a:gd name="T13" fmla="*/ 3 h 3"/>
                  <a:gd name="T14" fmla="*/ 6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6" y="3"/>
                    </a:moveTo>
                    <a:lnTo>
                      <a:pt x="7" y="2"/>
                    </a:lnTo>
                    <a:lnTo>
                      <a:pt x="5" y="0"/>
                    </a:lnTo>
                    <a:lnTo>
                      <a:pt x="4" y="0"/>
                    </a:lnTo>
                    <a:lnTo>
                      <a:pt x="3" y="2"/>
                    </a:lnTo>
                    <a:lnTo>
                      <a:pt x="0" y="2"/>
                    </a:lnTo>
                    <a:lnTo>
                      <a:pt x="3" y="3"/>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1293">
                <a:extLst>
                  <a:ext uri="{FF2B5EF4-FFF2-40B4-BE49-F238E27FC236}">
                    <a16:creationId xmlns:a16="http://schemas.microsoft.com/office/drawing/2014/main" id="{B4776321-5D34-406E-A101-6D53B6C5C42D}"/>
                  </a:ext>
                </a:extLst>
              </p:cNvPr>
              <p:cNvSpPr>
                <a:spLocks/>
              </p:cNvSpPr>
              <p:nvPr/>
            </p:nvSpPr>
            <p:spPr bwMode="auto">
              <a:xfrm>
                <a:off x="4599158" y="4466807"/>
                <a:ext cx="6350" cy="6349"/>
              </a:xfrm>
              <a:custGeom>
                <a:avLst/>
                <a:gdLst>
                  <a:gd name="T0" fmla="*/ 1 w 4"/>
                  <a:gd name="T1" fmla="*/ 2 h 4"/>
                  <a:gd name="T2" fmla="*/ 0 w 4"/>
                  <a:gd name="T3" fmla="*/ 4 h 4"/>
                  <a:gd name="T4" fmla="*/ 1 w 4"/>
                  <a:gd name="T5" fmla="*/ 4 h 4"/>
                  <a:gd name="T6" fmla="*/ 3 w 4"/>
                  <a:gd name="T7" fmla="*/ 4 h 4"/>
                  <a:gd name="T8" fmla="*/ 4 w 4"/>
                  <a:gd name="T9" fmla="*/ 1 h 4"/>
                  <a:gd name="T10" fmla="*/ 3 w 4"/>
                  <a:gd name="T11" fmla="*/ 0 h 4"/>
                  <a:gd name="T12" fmla="*/ 1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2"/>
                    </a:moveTo>
                    <a:lnTo>
                      <a:pt x="0" y="4"/>
                    </a:lnTo>
                    <a:lnTo>
                      <a:pt x="1" y="4"/>
                    </a:lnTo>
                    <a:lnTo>
                      <a:pt x="3" y="4"/>
                    </a:lnTo>
                    <a:lnTo>
                      <a:pt x="4" y="1"/>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294">
                <a:extLst>
                  <a:ext uri="{FF2B5EF4-FFF2-40B4-BE49-F238E27FC236}">
                    <a16:creationId xmlns:a16="http://schemas.microsoft.com/office/drawing/2014/main" id="{10B59590-794C-4796-BFBD-88DB2B001C1B}"/>
                  </a:ext>
                </a:extLst>
              </p:cNvPr>
              <p:cNvSpPr>
                <a:spLocks/>
              </p:cNvSpPr>
              <p:nvPr/>
            </p:nvSpPr>
            <p:spPr bwMode="auto">
              <a:xfrm>
                <a:off x="4616622" y="4446171"/>
                <a:ext cx="11114" cy="7937"/>
              </a:xfrm>
              <a:custGeom>
                <a:avLst/>
                <a:gdLst>
                  <a:gd name="T0" fmla="*/ 4 w 7"/>
                  <a:gd name="T1" fmla="*/ 4 h 5"/>
                  <a:gd name="T2" fmla="*/ 5 w 7"/>
                  <a:gd name="T3" fmla="*/ 5 h 5"/>
                  <a:gd name="T4" fmla="*/ 7 w 7"/>
                  <a:gd name="T5" fmla="*/ 4 h 5"/>
                  <a:gd name="T6" fmla="*/ 7 w 7"/>
                  <a:gd name="T7" fmla="*/ 2 h 5"/>
                  <a:gd name="T8" fmla="*/ 6 w 7"/>
                  <a:gd name="T9" fmla="*/ 0 h 5"/>
                  <a:gd name="T10" fmla="*/ 2 w 7"/>
                  <a:gd name="T11" fmla="*/ 2 h 5"/>
                  <a:gd name="T12" fmla="*/ 1 w 7"/>
                  <a:gd name="T13" fmla="*/ 2 h 5"/>
                  <a:gd name="T14" fmla="*/ 0 w 7"/>
                  <a:gd name="T15" fmla="*/ 3 h 5"/>
                  <a:gd name="T16" fmla="*/ 1 w 7"/>
                  <a:gd name="T17" fmla="*/ 4 h 5"/>
                  <a:gd name="T18" fmla="*/ 4 w 7"/>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4" y="4"/>
                    </a:moveTo>
                    <a:lnTo>
                      <a:pt x="5" y="5"/>
                    </a:lnTo>
                    <a:lnTo>
                      <a:pt x="7" y="4"/>
                    </a:lnTo>
                    <a:lnTo>
                      <a:pt x="7" y="2"/>
                    </a:lnTo>
                    <a:lnTo>
                      <a:pt x="6" y="0"/>
                    </a:lnTo>
                    <a:lnTo>
                      <a:pt x="2" y="2"/>
                    </a:lnTo>
                    <a:lnTo>
                      <a:pt x="1" y="2"/>
                    </a:lnTo>
                    <a:lnTo>
                      <a:pt x="0" y="3"/>
                    </a:lnTo>
                    <a:lnTo>
                      <a:pt x="1"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295">
                <a:extLst>
                  <a:ext uri="{FF2B5EF4-FFF2-40B4-BE49-F238E27FC236}">
                    <a16:creationId xmlns:a16="http://schemas.microsoft.com/office/drawing/2014/main" id="{0D2F09D1-2D39-4775-B102-1CEE5E67D6DE}"/>
                  </a:ext>
                </a:extLst>
              </p:cNvPr>
              <p:cNvSpPr>
                <a:spLocks/>
              </p:cNvSpPr>
              <p:nvPr/>
            </p:nvSpPr>
            <p:spPr bwMode="auto">
              <a:xfrm>
                <a:off x="4613447" y="4435060"/>
                <a:ext cx="9525" cy="12699"/>
              </a:xfrm>
              <a:custGeom>
                <a:avLst/>
                <a:gdLst>
                  <a:gd name="T0" fmla="*/ 3 w 6"/>
                  <a:gd name="T1" fmla="*/ 7 h 8"/>
                  <a:gd name="T2" fmla="*/ 3 w 6"/>
                  <a:gd name="T3" fmla="*/ 3 h 8"/>
                  <a:gd name="T4" fmla="*/ 5 w 6"/>
                  <a:gd name="T5" fmla="*/ 3 h 8"/>
                  <a:gd name="T6" fmla="*/ 6 w 6"/>
                  <a:gd name="T7" fmla="*/ 0 h 8"/>
                  <a:gd name="T8" fmla="*/ 5 w 6"/>
                  <a:gd name="T9" fmla="*/ 0 h 8"/>
                  <a:gd name="T10" fmla="*/ 3 w 6"/>
                  <a:gd name="T11" fmla="*/ 2 h 8"/>
                  <a:gd name="T12" fmla="*/ 2 w 6"/>
                  <a:gd name="T13" fmla="*/ 3 h 8"/>
                  <a:gd name="T14" fmla="*/ 0 w 6"/>
                  <a:gd name="T15" fmla="*/ 5 h 8"/>
                  <a:gd name="T16" fmla="*/ 1 w 6"/>
                  <a:gd name="T17" fmla="*/ 8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3" y="7"/>
                    </a:moveTo>
                    <a:lnTo>
                      <a:pt x="3" y="3"/>
                    </a:lnTo>
                    <a:lnTo>
                      <a:pt x="5" y="3"/>
                    </a:lnTo>
                    <a:lnTo>
                      <a:pt x="6" y="0"/>
                    </a:lnTo>
                    <a:lnTo>
                      <a:pt x="5" y="0"/>
                    </a:lnTo>
                    <a:lnTo>
                      <a:pt x="3" y="2"/>
                    </a:lnTo>
                    <a:lnTo>
                      <a:pt x="2" y="3"/>
                    </a:lnTo>
                    <a:lnTo>
                      <a:pt x="0" y="5"/>
                    </a:lnTo>
                    <a:lnTo>
                      <a:pt x="1" y="8"/>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1296">
                <a:extLst>
                  <a:ext uri="{FF2B5EF4-FFF2-40B4-BE49-F238E27FC236}">
                    <a16:creationId xmlns:a16="http://schemas.microsoft.com/office/drawing/2014/main" id="{AF30E465-FF1E-46F2-9914-3D7326247749}"/>
                  </a:ext>
                </a:extLst>
              </p:cNvPr>
              <p:cNvSpPr>
                <a:spLocks/>
              </p:cNvSpPr>
              <p:nvPr/>
            </p:nvSpPr>
            <p:spPr bwMode="auto">
              <a:xfrm>
                <a:off x="4084790" y="4309660"/>
                <a:ext cx="879508" cy="1107971"/>
              </a:xfrm>
              <a:custGeom>
                <a:avLst/>
                <a:gdLst>
                  <a:gd name="T0" fmla="*/ 671 w 713"/>
                  <a:gd name="T1" fmla="*/ 226 h 900"/>
                  <a:gd name="T2" fmla="*/ 607 w 713"/>
                  <a:gd name="T3" fmla="*/ 180 h 900"/>
                  <a:gd name="T4" fmla="*/ 580 w 713"/>
                  <a:gd name="T5" fmla="*/ 176 h 900"/>
                  <a:gd name="T6" fmla="*/ 549 w 713"/>
                  <a:gd name="T7" fmla="*/ 173 h 900"/>
                  <a:gd name="T8" fmla="*/ 534 w 713"/>
                  <a:gd name="T9" fmla="*/ 190 h 900"/>
                  <a:gd name="T10" fmla="*/ 521 w 713"/>
                  <a:gd name="T11" fmla="*/ 155 h 900"/>
                  <a:gd name="T12" fmla="*/ 501 w 713"/>
                  <a:gd name="T13" fmla="*/ 139 h 900"/>
                  <a:gd name="T14" fmla="*/ 470 w 713"/>
                  <a:gd name="T15" fmla="*/ 137 h 900"/>
                  <a:gd name="T16" fmla="*/ 443 w 713"/>
                  <a:gd name="T17" fmla="*/ 187 h 900"/>
                  <a:gd name="T18" fmla="*/ 434 w 713"/>
                  <a:gd name="T19" fmla="*/ 162 h 900"/>
                  <a:gd name="T20" fmla="*/ 450 w 713"/>
                  <a:gd name="T21" fmla="*/ 154 h 900"/>
                  <a:gd name="T22" fmla="*/ 443 w 713"/>
                  <a:gd name="T23" fmla="*/ 125 h 900"/>
                  <a:gd name="T24" fmla="*/ 416 w 713"/>
                  <a:gd name="T25" fmla="*/ 137 h 900"/>
                  <a:gd name="T26" fmla="*/ 402 w 713"/>
                  <a:gd name="T27" fmla="*/ 144 h 900"/>
                  <a:gd name="T28" fmla="*/ 435 w 713"/>
                  <a:gd name="T29" fmla="*/ 89 h 900"/>
                  <a:gd name="T30" fmla="*/ 415 w 713"/>
                  <a:gd name="T31" fmla="*/ 36 h 900"/>
                  <a:gd name="T32" fmla="*/ 397 w 713"/>
                  <a:gd name="T33" fmla="*/ 40 h 900"/>
                  <a:gd name="T34" fmla="*/ 371 w 713"/>
                  <a:gd name="T35" fmla="*/ 72 h 900"/>
                  <a:gd name="T36" fmla="*/ 349 w 713"/>
                  <a:gd name="T37" fmla="*/ 57 h 900"/>
                  <a:gd name="T38" fmla="*/ 323 w 713"/>
                  <a:gd name="T39" fmla="*/ 76 h 900"/>
                  <a:gd name="T40" fmla="*/ 287 w 713"/>
                  <a:gd name="T41" fmla="*/ 84 h 900"/>
                  <a:gd name="T42" fmla="*/ 254 w 713"/>
                  <a:gd name="T43" fmla="*/ 68 h 900"/>
                  <a:gd name="T44" fmla="*/ 258 w 713"/>
                  <a:gd name="T45" fmla="*/ 23 h 900"/>
                  <a:gd name="T46" fmla="*/ 242 w 713"/>
                  <a:gd name="T47" fmla="*/ 4 h 900"/>
                  <a:gd name="T48" fmla="*/ 187 w 713"/>
                  <a:gd name="T49" fmla="*/ 30 h 900"/>
                  <a:gd name="T50" fmla="*/ 171 w 713"/>
                  <a:gd name="T51" fmla="*/ 60 h 900"/>
                  <a:gd name="T52" fmla="*/ 155 w 713"/>
                  <a:gd name="T53" fmla="*/ 97 h 900"/>
                  <a:gd name="T54" fmla="*/ 107 w 713"/>
                  <a:gd name="T55" fmla="*/ 79 h 900"/>
                  <a:gd name="T56" fmla="*/ 86 w 713"/>
                  <a:gd name="T57" fmla="*/ 110 h 900"/>
                  <a:gd name="T58" fmla="*/ 69 w 713"/>
                  <a:gd name="T59" fmla="*/ 218 h 900"/>
                  <a:gd name="T60" fmla="*/ 24 w 713"/>
                  <a:gd name="T61" fmla="*/ 231 h 900"/>
                  <a:gd name="T62" fmla="*/ 3 w 713"/>
                  <a:gd name="T63" fmla="*/ 277 h 900"/>
                  <a:gd name="T64" fmla="*/ 31 w 713"/>
                  <a:gd name="T65" fmla="*/ 335 h 900"/>
                  <a:gd name="T66" fmla="*/ 66 w 713"/>
                  <a:gd name="T67" fmla="*/ 367 h 900"/>
                  <a:gd name="T68" fmla="*/ 115 w 713"/>
                  <a:gd name="T69" fmla="*/ 359 h 900"/>
                  <a:gd name="T70" fmla="*/ 156 w 713"/>
                  <a:gd name="T71" fmla="*/ 357 h 900"/>
                  <a:gd name="T72" fmla="*/ 200 w 713"/>
                  <a:gd name="T73" fmla="*/ 402 h 900"/>
                  <a:gd name="T74" fmla="*/ 252 w 713"/>
                  <a:gd name="T75" fmla="*/ 452 h 900"/>
                  <a:gd name="T76" fmla="*/ 298 w 713"/>
                  <a:gd name="T77" fmla="*/ 566 h 900"/>
                  <a:gd name="T78" fmla="*/ 324 w 713"/>
                  <a:gd name="T79" fmla="*/ 619 h 900"/>
                  <a:gd name="T80" fmla="*/ 375 w 713"/>
                  <a:gd name="T81" fmla="*/ 661 h 900"/>
                  <a:gd name="T82" fmla="*/ 385 w 713"/>
                  <a:gd name="T83" fmla="*/ 716 h 900"/>
                  <a:gd name="T84" fmla="*/ 355 w 713"/>
                  <a:gd name="T85" fmla="*/ 759 h 900"/>
                  <a:gd name="T86" fmla="*/ 327 w 713"/>
                  <a:gd name="T87" fmla="*/ 803 h 900"/>
                  <a:gd name="T88" fmla="*/ 358 w 713"/>
                  <a:gd name="T89" fmla="*/ 835 h 900"/>
                  <a:gd name="T90" fmla="*/ 404 w 713"/>
                  <a:gd name="T91" fmla="*/ 874 h 900"/>
                  <a:gd name="T92" fmla="*/ 422 w 713"/>
                  <a:gd name="T93" fmla="*/ 858 h 900"/>
                  <a:gd name="T94" fmla="*/ 434 w 713"/>
                  <a:gd name="T95" fmla="*/ 827 h 900"/>
                  <a:gd name="T96" fmla="*/ 445 w 713"/>
                  <a:gd name="T97" fmla="*/ 813 h 900"/>
                  <a:gd name="T98" fmla="*/ 427 w 713"/>
                  <a:gd name="T99" fmla="*/ 847 h 900"/>
                  <a:gd name="T100" fmla="*/ 475 w 713"/>
                  <a:gd name="T101" fmla="*/ 768 h 900"/>
                  <a:gd name="T102" fmla="*/ 476 w 713"/>
                  <a:gd name="T103" fmla="*/ 733 h 900"/>
                  <a:gd name="T104" fmla="*/ 476 w 713"/>
                  <a:gd name="T105" fmla="*/ 697 h 900"/>
                  <a:gd name="T106" fmla="*/ 525 w 713"/>
                  <a:gd name="T107" fmla="*/ 653 h 900"/>
                  <a:gd name="T108" fmla="*/ 544 w 713"/>
                  <a:gd name="T109" fmla="*/ 633 h 900"/>
                  <a:gd name="T110" fmla="*/ 567 w 713"/>
                  <a:gd name="T111" fmla="*/ 630 h 900"/>
                  <a:gd name="T112" fmla="*/ 593 w 713"/>
                  <a:gd name="T113" fmla="*/ 626 h 900"/>
                  <a:gd name="T114" fmla="*/ 619 w 713"/>
                  <a:gd name="T115" fmla="*/ 581 h 900"/>
                  <a:gd name="T116" fmla="*/ 638 w 713"/>
                  <a:gd name="T117" fmla="*/ 513 h 900"/>
                  <a:gd name="T118" fmla="*/ 637 w 713"/>
                  <a:gd name="T119" fmla="*/ 426 h 900"/>
                  <a:gd name="T120" fmla="*/ 641 w 713"/>
                  <a:gd name="T121" fmla="*/ 399 h 900"/>
                  <a:gd name="T122" fmla="*/ 661 w 713"/>
                  <a:gd name="T123" fmla="*/ 390 h 900"/>
                  <a:gd name="T124" fmla="*/ 705 w 713"/>
                  <a:gd name="T125" fmla="*/ 319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900">
                    <a:moveTo>
                      <a:pt x="713" y="284"/>
                    </a:moveTo>
                    <a:cubicBezTo>
                      <a:pt x="713" y="273"/>
                      <a:pt x="713" y="273"/>
                      <a:pt x="713" y="273"/>
                    </a:cubicBezTo>
                    <a:cubicBezTo>
                      <a:pt x="711" y="271"/>
                      <a:pt x="711" y="271"/>
                      <a:pt x="711" y="271"/>
                    </a:cubicBezTo>
                    <a:cubicBezTo>
                      <a:pt x="710" y="266"/>
                      <a:pt x="710" y="266"/>
                      <a:pt x="710" y="266"/>
                    </a:cubicBezTo>
                    <a:cubicBezTo>
                      <a:pt x="704" y="249"/>
                      <a:pt x="704" y="249"/>
                      <a:pt x="704" y="249"/>
                    </a:cubicBezTo>
                    <a:cubicBezTo>
                      <a:pt x="704" y="243"/>
                      <a:pt x="704" y="243"/>
                      <a:pt x="704" y="243"/>
                    </a:cubicBezTo>
                    <a:cubicBezTo>
                      <a:pt x="702" y="236"/>
                      <a:pt x="702" y="236"/>
                      <a:pt x="702" y="236"/>
                    </a:cubicBezTo>
                    <a:cubicBezTo>
                      <a:pt x="691" y="230"/>
                      <a:pt x="691" y="230"/>
                      <a:pt x="691" y="230"/>
                    </a:cubicBezTo>
                    <a:cubicBezTo>
                      <a:pt x="684" y="230"/>
                      <a:pt x="684" y="230"/>
                      <a:pt x="684" y="230"/>
                    </a:cubicBezTo>
                    <a:cubicBezTo>
                      <a:pt x="679" y="233"/>
                      <a:pt x="679" y="233"/>
                      <a:pt x="679" y="233"/>
                    </a:cubicBezTo>
                    <a:cubicBezTo>
                      <a:pt x="675" y="227"/>
                      <a:pt x="675" y="227"/>
                      <a:pt x="675" y="227"/>
                    </a:cubicBezTo>
                    <a:cubicBezTo>
                      <a:pt x="671" y="226"/>
                      <a:pt x="671" y="226"/>
                      <a:pt x="671" y="226"/>
                    </a:cubicBezTo>
                    <a:cubicBezTo>
                      <a:pt x="668" y="221"/>
                      <a:pt x="668" y="221"/>
                      <a:pt x="668" y="221"/>
                    </a:cubicBezTo>
                    <a:cubicBezTo>
                      <a:pt x="662" y="218"/>
                      <a:pt x="662" y="218"/>
                      <a:pt x="662" y="218"/>
                    </a:cubicBezTo>
                    <a:cubicBezTo>
                      <a:pt x="659" y="217"/>
                      <a:pt x="659" y="217"/>
                      <a:pt x="659" y="217"/>
                    </a:cubicBezTo>
                    <a:cubicBezTo>
                      <a:pt x="650" y="207"/>
                      <a:pt x="650" y="207"/>
                      <a:pt x="650" y="207"/>
                    </a:cubicBezTo>
                    <a:cubicBezTo>
                      <a:pt x="644" y="196"/>
                      <a:pt x="644" y="196"/>
                      <a:pt x="644" y="196"/>
                    </a:cubicBezTo>
                    <a:cubicBezTo>
                      <a:pt x="641" y="195"/>
                      <a:pt x="641" y="195"/>
                      <a:pt x="641" y="195"/>
                    </a:cubicBezTo>
                    <a:cubicBezTo>
                      <a:pt x="636" y="190"/>
                      <a:pt x="636" y="190"/>
                      <a:pt x="636" y="190"/>
                    </a:cubicBezTo>
                    <a:cubicBezTo>
                      <a:pt x="632" y="190"/>
                      <a:pt x="632" y="190"/>
                      <a:pt x="632" y="190"/>
                    </a:cubicBezTo>
                    <a:cubicBezTo>
                      <a:pt x="621" y="181"/>
                      <a:pt x="621" y="181"/>
                      <a:pt x="621" y="181"/>
                    </a:cubicBezTo>
                    <a:cubicBezTo>
                      <a:pt x="616" y="181"/>
                      <a:pt x="616" y="181"/>
                      <a:pt x="616" y="181"/>
                    </a:cubicBezTo>
                    <a:cubicBezTo>
                      <a:pt x="611" y="178"/>
                      <a:pt x="611" y="178"/>
                      <a:pt x="611" y="178"/>
                    </a:cubicBezTo>
                    <a:cubicBezTo>
                      <a:pt x="607" y="180"/>
                      <a:pt x="607" y="180"/>
                      <a:pt x="607" y="180"/>
                    </a:cubicBezTo>
                    <a:cubicBezTo>
                      <a:pt x="602" y="180"/>
                      <a:pt x="602" y="180"/>
                      <a:pt x="602" y="180"/>
                    </a:cubicBezTo>
                    <a:cubicBezTo>
                      <a:pt x="599" y="178"/>
                      <a:pt x="599" y="178"/>
                      <a:pt x="599" y="178"/>
                    </a:cubicBezTo>
                    <a:cubicBezTo>
                      <a:pt x="596" y="180"/>
                      <a:pt x="596" y="180"/>
                      <a:pt x="596" y="180"/>
                    </a:cubicBezTo>
                    <a:cubicBezTo>
                      <a:pt x="594" y="183"/>
                      <a:pt x="594" y="183"/>
                      <a:pt x="594" y="183"/>
                    </a:cubicBezTo>
                    <a:cubicBezTo>
                      <a:pt x="592" y="180"/>
                      <a:pt x="592" y="180"/>
                      <a:pt x="592" y="180"/>
                    </a:cubicBezTo>
                    <a:cubicBezTo>
                      <a:pt x="587" y="176"/>
                      <a:pt x="587" y="176"/>
                      <a:pt x="587" y="176"/>
                    </a:cubicBezTo>
                    <a:cubicBezTo>
                      <a:pt x="586" y="178"/>
                      <a:pt x="586" y="178"/>
                      <a:pt x="586" y="178"/>
                    </a:cubicBezTo>
                    <a:cubicBezTo>
                      <a:pt x="584" y="176"/>
                      <a:pt x="584" y="176"/>
                      <a:pt x="584" y="176"/>
                    </a:cubicBezTo>
                    <a:cubicBezTo>
                      <a:pt x="583" y="178"/>
                      <a:pt x="583" y="178"/>
                      <a:pt x="583" y="178"/>
                    </a:cubicBezTo>
                    <a:cubicBezTo>
                      <a:pt x="583" y="181"/>
                      <a:pt x="583" y="181"/>
                      <a:pt x="583" y="181"/>
                    </a:cubicBezTo>
                    <a:cubicBezTo>
                      <a:pt x="580" y="178"/>
                      <a:pt x="580" y="178"/>
                      <a:pt x="580" y="178"/>
                    </a:cubicBezTo>
                    <a:cubicBezTo>
                      <a:pt x="580" y="176"/>
                      <a:pt x="580" y="176"/>
                      <a:pt x="580" y="176"/>
                    </a:cubicBezTo>
                    <a:cubicBezTo>
                      <a:pt x="578" y="175"/>
                      <a:pt x="578" y="175"/>
                      <a:pt x="578" y="175"/>
                    </a:cubicBezTo>
                    <a:cubicBezTo>
                      <a:pt x="578" y="177"/>
                      <a:pt x="578" y="177"/>
                      <a:pt x="578" y="177"/>
                    </a:cubicBezTo>
                    <a:cubicBezTo>
                      <a:pt x="577" y="178"/>
                      <a:pt x="577" y="178"/>
                      <a:pt x="577" y="178"/>
                    </a:cubicBezTo>
                    <a:cubicBezTo>
                      <a:pt x="572" y="175"/>
                      <a:pt x="572" y="175"/>
                      <a:pt x="572" y="175"/>
                    </a:cubicBezTo>
                    <a:cubicBezTo>
                      <a:pt x="570" y="176"/>
                      <a:pt x="570" y="176"/>
                      <a:pt x="570" y="176"/>
                    </a:cubicBezTo>
                    <a:cubicBezTo>
                      <a:pt x="565" y="175"/>
                      <a:pt x="565" y="175"/>
                      <a:pt x="565" y="175"/>
                    </a:cubicBezTo>
                    <a:cubicBezTo>
                      <a:pt x="555" y="169"/>
                      <a:pt x="555" y="169"/>
                      <a:pt x="555" y="169"/>
                    </a:cubicBezTo>
                    <a:cubicBezTo>
                      <a:pt x="552" y="169"/>
                      <a:pt x="552" y="169"/>
                      <a:pt x="552" y="169"/>
                    </a:cubicBezTo>
                    <a:cubicBezTo>
                      <a:pt x="551" y="171"/>
                      <a:pt x="551" y="171"/>
                      <a:pt x="551" y="171"/>
                    </a:cubicBezTo>
                    <a:cubicBezTo>
                      <a:pt x="552" y="173"/>
                      <a:pt x="552" y="173"/>
                      <a:pt x="552" y="173"/>
                    </a:cubicBezTo>
                    <a:cubicBezTo>
                      <a:pt x="551" y="174"/>
                      <a:pt x="551" y="174"/>
                      <a:pt x="551" y="174"/>
                    </a:cubicBezTo>
                    <a:cubicBezTo>
                      <a:pt x="549" y="173"/>
                      <a:pt x="549" y="173"/>
                      <a:pt x="549" y="173"/>
                    </a:cubicBezTo>
                    <a:cubicBezTo>
                      <a:pt x="548" y="174"/>
                      <a:pt x="548" y="174"/>
                      <a:pt x="548" y="174"/>
                    </a:cubicBezTo>
                    <a:cubicBezTo>
                      <a:pt x="548" y="175"/>
                      <a:pt x="548" y="175"/>
                      <a:pt x="548" y="175"/>
                    </a:cubicBezTo>
                    <a:cubicBezTo>
                      <a:pt x="544" y="177"/>
                      <a:pt x="544" y="177"/>
                      <a:pt x="544" y="177"/>
                    </a:cubicBezTo>
                    <a:cubicBezTo>
                      <a:pt x="543" y="180"/>
                      <a:pt x="543" y="180"/>
                      <a:pt x="543" y="180"/>
                    </a:cubicBezTo>
                    <a:cubicBezTo>
                      <a:pt x="543" y="185"/>
                      <a:pt x="543" y="185"/>
                      <a:pt x="543" y="185"/>
                    </a:cubicBezTo>
                    <a:cubicBezTo>
                      <a:pt x="541" y="181"/>
                      <a:pt x="541" y="181"/>
                      <a:pt x="541" y="181"/>
                    </a:cubicBezTo>
                    <a:cubicBezTo>
                      <a:pt x="540" y="178"/>
                      <a:pt x="540" y="178"/>
                      <a:pt x="540" y="178"/>
                    </a:cubicBezTo>
                    <a:cubicBezTo>
                      <a:pt x="538" y="179"/>
                      <a:pt x="538" y="179"/>
                      <a:pt x="538" y="179"/>
                    </a:cubicBezTo>
                    <a:cubicBezTo>
                      <a:pt x="538" y="183"/>
                      <a:pt x="538" y="183"/>
                      <a:pt x="538" y="183"/>
                    </a:cubicBezTo>
                    <a:cubicBezTo>
                      <a:pt x="535" y="190"/>
                      <a:pt x="535" y="190"/>
                      <a:pt x="535" y="190"/>
                    </a:cubicBezTo>
                    <a:cubicBezTo>
                      <a:pt x="535" y="195"/>
                      <a:pt x="535" y="195"/>
                      <a:pt x="535" y="195"/>
                    </a:cubicBezTo>
                    <a:cubicBezTo>
                      <a:pt x="534" y="190"/>
                      <a:pt x="534" y="190"/>
                      <a:pt x="534" y="190"/>
                    </a:cubicBezTo>
                    <a:cubicBezTo>
                      <a:pt x="535" y="184"/>
                      <a:pt x="535" y="184"/>
                      <a:pt x="535" y="184"/>
                    </a:cubicBezTo>
                    <a:cubicBezTo>
                      <a:pt x="535" y="180"/>
                      <a:pt x="535" y="180"/>
                      <a:pt x="535" y="180"/>
                    </a:cubicBezTo>
                    <a:cubicBezTo>
                      <a:pt x="536" y="172"/>
                      <a:pt x="536" y="172"/>
                      <a:pt x="536" y="172"/>
                    </a:cubicBezTo>
                    <a:cubicBezTo>
                      <a:pt x="538" y="171"/>
                      <a:pt x="538" y="171"/>
                      <a:pt x="538" y="171"/>
                    </a:cubicBezTo>
                    <a:cubicBezTo>
                      <a:pt x="537" y="169"/>
                      <a:pt x="537" y="169"/>
                      <a:pt x="537" y="169"/>
                    </a:cubicBezTo>
                    <a:cubicBezTo>
                      <a:pt x="534" y="169"/>
                      <a:pt x="534" y="169"/>
                      <a:pt x="534" y="169"/>
                    </a:cubicBezTo>
                    <a:cubicBezTo>
                      <a:pt x="538" y="164"/>
                      <a:pt x="538" y="164"/>
                      <a:pt x="538" y="164"/>
                    </a:cubicBezTo>
                    <a:cubicBezTo>
                      <a:pt x="533" y="157"/>
                      <a:pt x="533" y="157"/>
                      <a:pt x="533" y="157"/>
                    </a:cubicBezTo>
                    <a:cubicBezTo>
                      <a:pt x="530" y="152"/>
                      <a:pt x="530" y="152"/>
                      <a:pt x="530" y="152"/>
                    </a:cubicBezTo>
                    <a:cubicBezTo>
                      <a:pt x="527" y="152"/>
                      <a:pt x="527" y="152"/>
                      <a:pt x="527" y="152"/>
                    </a:cubicBezTo>
                    <a:cubicBezTo>
                      <a:pt x="523" y="151"/>
                      <a:pt x="523" y="151"/>
                      <a:pt x="523" y="151"/>
                    </a:cubicBezTo>
                    <a:cubicBezTo>
                      <a:pt x="521" y="155"/>
                      <a:pt x="521" y="155"/>
                      <a:pt x="521" y="155"/>
                    </a:cubicBezTo>
                    <a:cubicBezTo>
                      <a:pt x="518" y="157"/>
                      <a:pt x="518" y="157"/>
                      <a:pt x="518" y="157"/>
                    </a:cubicBezTo>
                    <a:cubicBezTo>
                      <a:pt x="517" y="153"/>
                      <a:pt x="517" y="153"/>
                      <a:pt x="517" y="153"/>
                    </a:cubicBezTo>
                    <a:cubicBezTo>
                      <a:pt x="515" y="152"/>
                      <a:pt x="515" y="152"/>
                      <a:pt x="515" y="152"/>
                    </a:cubicBezTo>
                    <a:cubicBezTo>
                      <a:pt x="514" y="149"/>
                      <a:pt x="514" y="149"/>
                      <a:pt x="514" y="149"/>
                    </a:cubicBezTo>
                    <a:cubicBezTo>
                      <a:pt x="512" y="147"/>
                      <a:pt x="512" y="147"/>
                      <a:pt x="512" y="147"/>
                    </a:cubicBezTo>
                    <a:cubicBezTo>
                      <a:pt x="509" y="147"/>
                      <a:pt x="509" y="147"/>
                      <a:pt x="509" y="147"/>
                    </a:cubicBezTo>
                    <a:cubicBezTo>
                      <a:pt x="508" y="145"/>
                      <a:pt x="508" y="145"/>
                      <a:pt x="508" y="145"/>
                    </a:cubicBezTo>
                    <a:cubicBezTo>
                      <a:pt x="506" y="144"/>
                      <a:pt x="506" y="144"/>
                      <a:pt x="506" y="144"/>
                    </a:cubicBezTo>
                    <a:cubicBezTo>
                      <a:pt x="504" y="146"/>
                      <a:pt x="504" y="146"/>
                      <a:pt x="504" y="146"/>
                    </a:cubicBezTo>
                    <a:cubicBezTo>
                      <a:pt x="504" y="144"/>
                      <a:pt x="504" y="144"/>
                      <a:pt x="504" y="144"/>
                    </a:cubicBezTo>
                    <a:cubicBezTo>
                      <a:pt x="502" y="143"/>
                      <a:pt x="502" y="143"/>
                      <a:pt x="502" y="143"/>
                    </a:cubicBezTo>
                    <a:cubicBezTo>
                      <a:pt x="501" y="139"/>
                      <a:pt x="501" y="139"/>
                      <a:pt x="501" y="139"/>
                    </a:cubicBezTo>
                    <a:cubicBezTo>
                      <a:pt x="499" y="141"/>
                      <a:pt x="499" y="141"/>
                      <a:pt x="499" y="141"/>
                    </a:cubicBezTo>
                    <a:cubicBezTo>
                      <a:pt x="495" y="139"/>
                      <a:pt x="495" y="139"/>
                      <a:pt x="495" y="139"/>
                    </a:cubicBezTo>
                    <a:cubicBezTo>
                      <a:pt x="489" y="135"/>
                      <a:pt x="489" y="135"/>
                      <a:pt x="489" y="135"/>
                    </a:cubicBezTo>
                    <a:cubicBezTo>
                      <a:pt x="488" y="135"/>
                      <a:pt x="488" y="135"/>
                      <a:pt x="488" y="135"/>
                    </a:cubicBezTo>
                    <a:cubicBezTo>
                      <a:pt x="487" y="137"/>
                      <a:pt x="487" y="137"/>
                      <a:pt x="487" y="137"/>
                    </a:cubicBezTo>
                    <a:cubicBezTo>
                      <a:pt x="483" y="134"/>
                      <a:pt x="483" y="134"/>
                      <a:pt x="483" y="134"/>
                    </a:cubicBezTo>
                    <a:cubicBezTo>
                      <a:pt x="481" y="135"/>
                      <a:pt x="481" y="135"/>
                      <a:pt x="481" y="135"/>
                    </a:cubicBezTo>
                    <a:cubicBezTo>
                      <a:pt x="481" y="137"/>
                      <a:pt x="481" y="137"/>
                      <a:pt x="481" y="137"/>
                    </a:cubicBezTo>
                    <a:cubicBezTo>
                      <a:pt x="479" y="137"/>
                      <a:pt x="479" y="137"/>
                      <a:pt x="479" y="137"/>
                    </a:cubicBezTo>
                    <a:cubicBezTo>
                      <a:pt x="478" y="134"/>
                      <a:pt x="478" y="134"/>
                      <a:pt x="478" y="134"/>
                    </a:cubicBezTo>
                    <a:cubicBezTo>
                      <a:pt x="474" y="134"/>
                      <a:pt x="474" y="134"/>
                      <a:pt x="474" y="134"/>
                    </a:cubicBezTo>
                    <a:cubicBezTo>
                      <a:pt x="470" y="137"/>
                      <a:pt x="470" y="137"/>
                      <a:pt x="470" y="137"/>
                    </a:cubicBezTo>
                    <a:cubicBezTo>
                      <a:pt x="468" y="141"/>
                      <a:pt x="468" y="141"/>
                      <a:pt x="468" y="141"/>
                    </a:cubicBezTo>
                    <a:cubicBezTo>
                      <a:pt x="469" y="143"/>
                      <a:pt x="469" y="143"/>
                      <a:pt x="469" y="143"/>
                    </a:cubicBezTo>
                    <a:cubicBezTo>
                      <a:pt x="465" y="148"/>
                      <a:pt x="465" y="148"/>
                      <a:pt x="465" y="148"/>
                    </a:cubicBezTo>
                    <a:cubicBezTo>
                      <a:pt x="460" y="152"/>
                      <a:pt x="460" y="152"/>
                      <a:pt x="460" y="152"/>
                    </a:cubicBezTo>
                    <a:cubicBezTo>
                      <a:pt x="453" y="156"/>
                      <a:pt x="453" y="156"/>
                      <a:pt x="453" y="156"/>
                    </a:cubicBezTo>
                    <a:cubicBezTo>
                      <a:pt x="450" y="161"/>
                      <a:pt x="450" y="161"/>
                      <a:pt x="450" y="161"/>
                    </a:cubicBezTo>
                    <a:cubicBezTo>
                      <a:pt x="448" y="167"/>
                      <a:pt x="448" y="167"/>
                      <a:pt x="448" y="167"/>
                    </a:cubicBezTo>
                    <a:cubicBezTo>
                      <a:pt x="447" y="173"/>
                      <a:pt x="447" y="173"/>
                      <a:pt x="447" y="173"/>
                    </a:cubicBezTo>
                    <a:cubicBezTo>
                      <a:pt x="445" y="176"/>
                      <a:pt x="445" y="176"/>
                      <a:pt x="445" y="176"/>
                    </a:cubicBezTo>
                    <a:cubicBezTo>
                      <a:pt x="442" y="180"/>
                      <a:pt x="442" y="180"/>
                      <a:pt x="442" y="180"/>
                    </a:cubicBezTo>
                    <a:cubicBezTo>
                      <a:pt x="443" y="183"/>
                      <a:pt x="443" y="183"/>
                      <a:pt x="443" y="183"/>
                    </a:cubicBezTo>
                    <a:cubicBezTo>
                      <a:pt x="443" y="187"/>
                      <a:pt x="443" y="187"/>
                      <a:pt x="443" y="187"/>
                    </a:cubicBezTo>
                    <a:cubicBezTo>
                      <a:pt x="442" y="196"/>
                      <a:pt x="442" y="196"/>
                      <a:pt x="442" y="196"/>
                    </a:cubicBezTo>
                    <a:cubicBezTo>
                      <a:pt x="441" y="191"/>
                      <a:pt x="441" y="191"/>
                      <a:pt x="441" y="191"/>
                    </a:cubicBezTo>
                    <a:cubicBezTo>
                      <a:pt x="439" y="186"/>
                      <a:pt x="439" y="186"/>
                      <a:pt x="439" y="186"/>
                    </a:cubicBezTo>
                    <a:cubicBezTo>
                      <a:pt x="439" y="182"/>
                      <a:pt x="439" y="182"/>
                      <a:pt x="439" y="182"/>
                    </a:cubicBezTo>
                    <a:cubicBezTo>
                      <a:pt x="441" y="178"/>
                      <a:pt x="441" y="178"/>
                      <a:pt x="441" y="178"/>
                    </a:cubicBezTo>
                    <a:cubicBezTo>
                      <a:pt x="444" y="175"/>
                      <a:pt x="444" y="175"/>
                      <a:pt x="444" y="175"/>
                    </a:cubicBezTo>
                    <a:cubicBezTo>
                      <a:pt x="444" y="169"/>
                      <a:pt x="444" y="169"/>
                      <a:pt x="444" y="169"/>
                    </a:cubicBezTo>
                    <a:cubicBezTo>
                      <a:pt x="445" y="164"/>
                      <a:pt x="445" y="164"/>
                      <a:pt x="445" y="164"/>
                    </a:cubicBezTo>
                    <a:cubicBezTo>
                      <a:pt x="445" y="161"/>
                      <a:pt x="445" y="161"/>
                      <a:pt x="445" y="161"/>
                    </a:cubicBezTo>
                    <a:cubicBezTo>
                      <a:pt x="443" y="161"/>
                      <a:pt x="443" y="161"/>
                      <a:pt x="443" y="161"/>
                    </a:cubicBezTo>
                    <a:cubicBezTo>
                      <a:pt x="439" y="163"/>
                      <a:pt x="439" y="163"/>
                      <a:pt x="439" y="163"/>
                    </a:cubicBezTo>
                    <a:cubicBezTo>
                      <a:pt x="434" y="162"/>
                      <a:pt x="434" y="162"/>
                      <a:pt x="434" y="162"/>
                    </a:cubicBezTo>
                    <a:cubicBezTo>
                      <a:pt x="430" y="162"/>
                      <a:pt x="430" y="162"/>
                      <a:pt x="430" y="162"/>
                    </a:cubicBezTo>
                    <a:cubicBezTo>
                      <a:pt x="427" y="163"/>
                      <a:pt x="427" y="163"/>
                      <a:pt x="427" y="163"/>
                    </a:cubicBezTo>
                    <a:cubicBezTo>
                      <a:pt x="424" y="161"/>
                      <a:pt x="424" y="161"/>
                      <a:pt x="424" y="161"/>
                    </a:cubicBezTo>
                    <a:cubicBezTo>
                      <a:pt x="427" y="161"/>
                      <a:pt x="427" y="161"/>
                      <a:pt x="427" y="161"/>
                    </a:cubicBezTo>
                    <a:cubicBezTo>
                      <a:pt x="430" y="158"/>
                      <a:pt x="430" y="158"/>
                      <a:pt x="430" y="158"/>
                    </a:cubicBezTo>
                    <a:cubicBezTo>
                      <a:pt x="433" y="157"/>
                      <a:pt x="433" y="157"/>
                      <a:pt x="433" y="157"/>
                    </a:cubicBezTo>
                    <a:cubicBezTo>
                      <a:pt x="439" y="158"/>
                      <a:pt x="439" y="158"/>
                      <a:pt x="439" y="158"/>
                    </a:cubicBezTo>
                    <a:cubicBezTo>
                      <a:pt x="442" y="158"/>
                      <a:pt x="442" y="158"/>
                      <a:pt x="442" y="158"/>
                    </a:cubicBezTo>
                    <a:cubicBezTo>
                      <a:pt x="445" y="153"/>
                      <a:pt x="445" y="153"/>
                      <a:pt x="445" y="153"/>
                    </a:cubicBezTo>
                    <a:cubicBezTo>
                      <a:pt x="446" y="153"/>
                      <a:pt x="446" y="153"/>
                      <a:pt x="446" y="153"/>
                    </a:cubicBezTo>
                    <a:cubicBezTo>
                      <a:pt x="448" y="155"/>
                      <a:pt x="448" y="155"/>
                      <a:pt x="448" y="155"/>
                    </a:cubicBezTo>
                    <a:cubicBezTo>
                      <a:pt x="450" y="154"/>
                      <a:pt x="450" y="154"/>
                      <a:pt x="450" y="154"/>
                    </a:cubicBezTo>
                    <a:cubicBezTo>
                      <a:pt x="453" y="152"/>
                      <a:pt x="453" y="152"/>
                      <a:pt x="453" y="152"/>
                    </a:cubicBezTo>
                    <a:cubicBezTo>
                      <a:pt x="458" y="150"/>
                      <a:pt x="458" y="150"/>
                      <a:pt x="458" y="150"/>
                    </a:cubicBezTo>
                    <a:cubicBezTo>
                      <a:pt x="458" y="145"/>
                      <a:pt x="458" y="145"/>
                      <a:pt x="458" y="145"/>
                    </a:cubicBezTo>
                    <a:cubicBezTo>
                      <a:pt x="463" y="138"/>
                      <a:pt x="463" y="138"/>
                      <a:pt x="463" y="138"/>
                    </a:cubicBezTo>
                    <a:cubicBezTo>
                      <a:pt x="463" y="133"/>
                      <a:pt x="463" y="133"/>
                      <a:pt x="463" y="133"/>
                    </a:cubicBezTo>
                    <a:cubicBezTo>
                      <a:pt x="465" y="130"/>
                      <a:pt x="465" y="130"/>
                      <a:pt x="465" y="130"/>
                    </a:cubicBezTo>
                    <a:cubicBezTo>
                      <a:pt x="465" y="126"/>
                      <a:pt x="465" y="126"/>
                      <a:pt x="465" y="126"/>
                    </a:cubicBezTo>
                    <a:cubicBezTo>
                      <a:pt x="460" y="125"/>
                      <a:pt x="460" y="125"/>
                      <a:pt x="460" y="125"/>
                    </a:cubicBezTo>
                    <a:cubicBezTo>
                      <a:pt x="456" y="121"/>
                      <a:pt x="456" y="121"/>
                      <a:pt x="456" y="121"/>
                    </a:cubicBezTo>
                    <a:cubicBezTo>
                      <a:pt x="452" y="121"/>
                      <a:pt x="452" y="121"/>
                      <a:pt x="452" y="121"/>
                    </a:cubicBezTo>
                    <a:cubicBezTo>
                      <a:pt x="447" y="125"/>
                      <a:pt x="447" y="125"/>
                      <a:pt x="447" y="125"/>
                    </a:cubicBezTo>
                    <a:cubicBezTo>
                      <a:pt x="443" y="125"/>
                      <a:pt x="443" y="125"/>
                      <a:pt x="443" y="125"/>
                    </a:cubicBezTo>
                    <a:cubicBezTo>
                      <a:pt x="436" y="122"/>
                      <a:pt x="436" y="122"/>
                      <a:pt x="436" y="122"/>
                    </a:cubicBezTo>
                    <a:cubicBezTo>
                      <a:pt x="429" y="122"/>
                      <a:pt x="429" y="122"/>
                      <a:pt x="429" y="122"/>
                    </a:cubicBezTo>
                    <a:cubicBezTo>
                      <a:pt x="424" y="128"/>
                      <a:pt x="424" y="128"/>
                      <a:pt x="424" y="128"/>
                    </a:cubicBezTo>
                    <a:cubicBezTo>
                      <a:pt x="425" y="130"/>
                      <a:pt x="425" y="130"/>
                      <a:pt x="425" y="130"/>
                    </a:cubicBezTo>
                    <a:cubicBezTo>
                      <a:pt x="426" y="132"/>
                      <a:pt x="426" y="132"/>
                      <a:pt x="426" y="132"/>
                    </a:cubicBezTo>
                    <a:cubicBezTo>
                      <a:pt x="427" y="134"/>
                      <a:pt x="427" y="134"/>
                      <a:pt x="427" y="134"/>
                    </a:cubicBezTo>
                    <a:cubicBezTo>
                      <a:pt x="425" y="134"/>
                      <a:pt x="425" y="134"/>
                      <a:pt x="425" y="134"/>
                    </a:cubicBezTo>
                    <a:cubicBezTo>
                      <a:pt x="424" y="135"/>
                      <a:pt x="424" y="135"/>
                      <a:pt x="424" y="135"/>
                    </a:cubicBezTo>
                    <a:cubicBezTo>
                      <a:pt x="422" y="139"/>
                      <a:pt x="422" y="139"/>
                      <a:pt x="422" y="139"/>
                    </a:cubicBezTo>
                    <a:cubicBezTo>
                      <a:pt x="421" y="136"/>
                      <a:pt x="421" y="136"/>
                      <a:pt x="421" y="136"/>
                    </a:cubicBezTo>
                    <a:cubicBezTo>
                      <a:pt x="420" y="135"/>
                      <a:pt x="420" y="135"/>
                      <a:pt x="420" y="135"/>
                    </a:cubicBezTo>
                    <a:cubicBezTo>
                      <a:pt x="416" y="137"/>
                      <a:pt x="416" y="137"/>
                      <a:pt x="416" y="137"/>
                    </a:cubicBezTo>
                    <a:cubicBezTo>
                      <a:pt x="411" y="144"/>
                      <a:pt x="411" y="144"/>
                      <a:pt x="411" y="144"/>
                    </a:cubicBezTo>
                    <a:cubicBezTo>
                      <a:pt x="406" y="152"/>
                      <a:pt x="406" y="152"/>
                      <a:pt x="406" y="152"/>
                    </a:cubicBezTo>
                    <a:cubicBezTo>
                      <a:pt x="410" y="145"/>
                      <a:pt x="410" y="145"/>
                      <a:pt x="410" y="145"/>
                    </a:cubicBezTo>
                    <a:cubicBezTo>
                      <a:pt x="410" y="140"/>
                      <a:pt x="410" y="140"/>
                      <a:pt x="410" y="140"/>
                    </a:cubicBezTo>
                    <a:cubicBezTo>
                      <a:pt x="411" y="137"/>
                      <a:pt x="411" y="137"/>
                      <a:pt x="411" y="137"/>
                    </a:cubicBezTo>
                    <a:cubicBezTo>
                      <a:pt x="411" y="134"/>
                      <a:pt x="411" y="134"/>
                      <a:pt x="411" y="134"/>
                    </a:cubicBezTo>
                    <a:cubicBezTo>
                      <a:pt x="409" y="134"/>
                      <a:pt x="409" y="134"/>
                      <a:pt x="409" y="134"/>
                    </a:cubicBezTo>
                    <a:cubicBezTo>
                      <a:pt x="406" y="138"/>
                      <a:pt x="406" y="138"/>
                      <a:pt x="406" y="138"/>
                    </a:cubicBezTo>
                    <a:cubicBezTo>
                      <a:pt x="404" y="143"/>
                      <a:pt x="404" y="143"/>
                      <a:pt x="404" y="143"/>
                    </a:cubicBezTo>
                    <a:cubicBezTo>
                      <a:pt x="402" y="149"/>
                      <a:pt x="402" y="149"/>
                      <a:pt x="402" y="149"/>
                    </a:cubicBezTo>
                    <a:cubicBezTo>
                      <a:pt x="399" y="151"/>
                      <a:pt x="399" y="151"/>
                      <a:pt x="399" y="151"/>
                    </a:cubicBezTo>
                    <a:cubicBezTo>
                      <a:pt x="402" y="144"/>
                      <a:pt x="402" y="144"/>
                      <a:pt x="402" y="144"/>
                    </a:cubicBezTo>
                    <a:cubicBezTo>
                      <a:pt x="402" y="139"/>
                      <a:pt x="402" y="139"/>
                      <a:pt x="402" y="139"/>
                    </a:cubicBezTo>
                    <a:cubicBezTo>
                      <a:pt x="409" y="130"/>
                      <a:pt x="409" y="130"/>
                      <a:pt x="409" y="130"/>
                    </a:cubicBezTo>
                    <a:cubicBezTo>
                      <a:pt x="410" y="123"/>
                      <a:pt x="410" y="123"/>
                      <a:pt x="410" y="123"/>
                    </a:cubicBezTo>
                    <a:cubicBezTo>
                      <a:pt x="413" y="119"/>
                      <a:pt x="413" y="119"/>
                      <a:pt x="413" y="119"/>
                    </a:cubicBezTo>
                    <a:cubicBezTo>
                      <a:pt x="416" y="117"/>
                      <a:pt x="416" y="117"/>
                      <a:pt x="416" y="117"/>
                    </a:cubicBezTo>
                    <a:cubicBezTo>
                      <a:pt x="420" y="113"/>
                      <a:pt x="420" y="113"/>
                      <a:pt x="420" y="113"/>
                    </a:cubicBezTo>
                    <a:cubicBezTo>
                      <a:pt x="423" y="112"/>
                      <a:pt x="423" y="112"/>
                      <a:pt x="423" y="112"/>
                    </a:cubicBezTo>
                    <a:cubicBezTo>
                      <a:pt x="426" y="106"/>
                      <a:pt x="426" y="106"/>
                      <a:pt x="426" y="106"/>
                    </a:cubicBezTo>
                    <a:cubicBezTo>
                      <a:pt x="435" y="95"/>
                      <a:pt x="435" y="95"/>
                      <a:pt x="435" y="95"/>
                    </a:cubicBezTo>
                    <a:cubicBezTo>
                      <a:pt x="435" y="93"/>
                      <a:pt x="435" y="93"/>
                      <a:pt x="435" y="93"/>
                    </a:cubicBezTo>
                    <a:cubicBezTo>
                      <a:pt x="437" y="91"/>
                      <a:pt x="437" y="91"/>
                      <a:pt x="437" y="91"/>
                    </a:cubicBezTo>
                    <a:cubicBezTo>
                      <a:pt x="435" y="89"/>
                      <a:pt x="435" y="89"/>
                      <a:pt x="435" y="89"/>
                    </a:cubicBezTo>
                    <a:cubicBezTo>
                      <a:pt x="436" y="86"/>
                      <a:pt x="436" y="86"/>
                      <a:pt x="436" y="86"/>
                    </a:cubicBezTo>
                    <a:cubicBezTo>
                      <a:pt x="437" y="84"/>
                      <a:pt x="437" y="84"/>
                      <a:pt x="437" y="84"/>
                    </a:cubicBezTo>
                    <a:cubicBezTo>
                      <a:pt x="437" y="80"/>
                      <a:pt x="437" y="80"/>
                      <a:pt x="437" y="80"/>
                    </a:cubicBezTo>
                    <a:cubicBezTo>
                      <a:pt x="434" y="77"/>
                      <a:pt x="434" y="77"/>
                      <a:pt x="434" y="77"/>
                    </a:cubicBezTo>
                    <a:cubicBezTo>
                      <a:pt x="430" y="77"/>
                      <a:pt x="430" y="77"/>
                      <a:pt x="430" y="77"/>
                    </a:cubicBezTo>
                    <a:cubicBezTo>
                      <a:pt x="429" y="79"/>
                      <a:pt x="429" y="79"/>
                      <a:pt x="429" y="79"/>
                    </a:cubicBezTo>
                    <a:cubicBezTo>
                      <a:pt x="427" y="75"/>
                      <a:pt x="427" y="75"/>
                      <a:pt x="427" y="75"/>
                    </a:cubicBezTo>
                    <a:cubicBezTo>
                      <a:pt x="425" y="67"/>
                      <a:pt x="425" y="67"/>
                      <a:pt x="425" y="67"/>
                    </a:cubicBezTo>
                    <a:cubicBezTo>
                      <a:pt x="421" y="55"/>
                      <a:pt x="421" y="55"/>
                      <a:pt x="421" y="55"/>
                    </a:cubicBezTo>
                    <a:cubicBezTo>
                      <a:pt x="417" y="49"/>
                      <a:pt x="417" y="49"/>
                      <a:pt x="417" y="49"/>
                    </a:cubicBezTo>
                    <a:cubicBezTo>
                      <a:pt x="414" y="40"/>
                      <a:pt x="414" y="40"/>
                      <a:pt x="414" y="40"/>
                    </a:cubicBezTo>
                    <a:cubicBezTo>
                      <a:pt x="415" y="36"/>
                      <a:pt x="415" y="36"/>
                      <a:pt x="415" y="36"/>
                    </a:cubicBezTo>
                    <a:cubicBezTo>
                      <a:pt x="414" y="31"/>
                      <a:pt x="414" y="31"/>
                      <a:pt x="414" y="31"/>
                    </a:cubicBezTo>
                    <a:cubicBezTo>
                      <a:pt x="412" y="30"/>
                      <a:pt x="412" y="30"/>
                      <a:pt x="412" y="30"/>
                    </a:cubicBezTo>
                    <a:cubicBezTo>
                      <a:pt x="411" y="25"/>
                      <a:pt x="411" y="25"/>
                      <a:pt x="411" y="25"/>
                    </a:cubicBezTo>
                    <a:cubicBezTo>
                      <a:pt x="409" y="20"/>
                      <a:pt x="409" y="20"/>
                      <a:pt x="409" y="20"/>
                    </a:cubicBezTo>
                    <a:cubicBezTo>
                      <a:pt x="408" y="21"/>
                      <a:pt x="408" y="21"/>
                      <a:pt x="408" y="21"/>
                    </a:cubicBezTo>
                    <a:cubicBezTo>
                      <a:pt x="409" y="24"/>
                      <a:pt x="409" y="24"/>
                      <a:pt x="409" y="24"/>
                    </a:cubicBezTo>
                    <a:cubicBezTo>
                      <a:pt x="407" y="27"/>
                      <a:pt x="407" y="27"/>
                      <a:pt x="407" y="27"/>
                    </a:cubicBezTo>
                    <a:cubicBezTo>
                      <a:pt x="403" y="30"/>
                      <a:pt x="403" y="30"/>
                      <a:pt x="403" y="30"/>
                    </a:cubicBezTo>
                    <a:cubicBezTo>
                      <a:pt x="403" y="30"/>
                      <a:pt x="403" y="30"/>
                      <a:pt x="403" y="30"/>
                    </a:cubicBezTo>
                    <a:cubicBezTo>
                      <a:pt x="403" y="30"/>
                      <a:pt x="403" y="30"/>
                      <a:pt x="403" y="30"/>
                    </a:cubicBezTo>
                    <a:cubicBezTo>
                      <a:pt x="401" y="33"/>
                      <a:pt x="401" y="33"/>
                      <a:pt x="401" y="33"/>
                    </a:cubicBezTo>
                    <a:cubicBezTo>
                      <a:pt x="397" y="40"/>
                      <a:pt x="397" y="40"/>
                      <a:pt x="397" y="40"/>
                    </a:cubicBezTo>
                    <a:cubicBezTo>
                      <a:pt x="392" y="47"/>
                      <a:pt x="392" y="47"/>
                      <a:pt x="392" y="47"/>
                    </a:cubicBezTo>
                    <a:cubicBezTo>
                      <a:pt x="392" y="51"/>
                      <a:pt x="392" y="51"/>
                      <a:pt x="392" y="51"/>
                    </a:cubicBezTo>
                    <a:cubicBezTo>
                      <a:pt x="389" y="60"/>
                      <a:pt x="389" y="60"/>
                      <a:pt x="389" y="60"/>
                    </a:cubicBezTo>
                    <a:cubicBezTo>
                      <a:pt x="386" y="66"/>
                      <a:pt x="386" y="66"/>
                      <a:pt x="386" y="66"/>
                    </a:cubicBezTo>
                    <a:cubicBezTo>
                      <a:pt x="383" y="71"/>
                      <a:pt x="383" y="71"/>
                      <a:pt x="383" y="71"/>
                    </a:cubicBezTo>
                    <a:cubicBezTo>
                      <a:pt x="380" y="72"/>
                      <a:pt x="380" y="72"/>
                      <a:pt x="380" y="72"/>
                    </a:cubicBezTo>
                    <a:cubicBezTo>
                      <a:pt x="378" y="73"/>
                      <a:pt x="378" y="73"/>
                      <a:pt x="378" y="73"/>
                    </a:cubicBezTo>
                    <a:cubicBezTo>
                      <a:pt x="378" y="77"/>
                      <a:pt x="378" y="77"/>
                      <a:pt x="378" y="77"/>
                    </a:cubicBezTo>
                    <a:cubicBezTo>
                      <a:pt x="374" y="80"/>
                      <a:pt x="374" y="80"/>
                      <a:pt x="374" y="80"/>
                    </a:cubicBezTo>
                    <a:cubicBezTo>
                      <a:pt x="372" y="79"/>
                      <a:pt x="372" y="79"/>
                      <a:pt x="372" y="79"/>
                    </a:cubicBezTo>
                    <a:cubicBezTo>
                      <a:pt x="372" y="73"/>
                      <a:pt x="372" y="73"/>
                      <a:pt x="372" y="73"/>
                    </a:cubicBezTo>
                    <a:cubicBezTo>
                      <a:pt x="371" y="72"/>
                      <a:pt x="371" y="72"/>
                      <a:pt x="371" y="72"/>
                    </a:cubicBezTo>
                    <a:cubicBezTo>
                      <a:pt x="370" y="71"/>
                      <a:pt x="370" y="71"/>
                      <a:pt x="370" y="71"/>
                    </a:cubicBezTo>
                    <a:cubicBezTo>
                      <a:pt x="368" y="70"/>
                      <a:pt x="368" y="70"/>
                      <a:pt x="368" y="70"/>
                    </a:cubicBezTo>
                    <a:cubicBezTo>
                      <a:pt x="366" y="72"/>
                      <a:pt x="366" y="72"/>
                      <a:pt x="366" y="72"/>
                    </a:cubicBezTo>
                    <a:cubicBezTo>
                      <a:pt x="364" y="74"/>
                      <a:pt x="364" y="74"/>
                      <a:pt x="364" y="74"/>
                    </a:cubicBezTo>
                    <a:cubicBezTo>
                      <a:pt x="361" y="74"/>
                      <a:pt x="361" y="74"/>
                      <a:pt x="361" y="74"/>
                    </a:cubicBezTo>
                    <a:cubicBezTo>
                      <a:pt x="358" y="70"/>
                      <a:pt x="358" y="70"/>
                      <a:pt x="358" y="70"/>
                    </a:cubicBezTo>
                    <a:cubicBezTo>
                      <a:pt x="358" y="68"/>
                      <a:pt x="358" y="68"/>
                      <a:pt x="358" y="68"/>
                    </a:cubicBezTo>
                    <a:cubicBezTo>
                      <a:pt x="357" y="67"/>
                      <a:pt x="357" y="67"/>
                      <a:pt x="357" y="67"/>
                    </a:cubicBezTo>
                    <a:cubicBezTo>
                      <a:pt x="356" y="63"/>
                      <a:pt x="356" y="63"/>
                      <a:pt x="356" y="63"/>
                    </a:cubicBezTo>
                    <a:cubicBezTo>
                      <a:pt x="355" y="61"/>
                      <a:pt x="355" y="61"/>
                      <a:pt x="355" y="61"/>
                    </a:cubicBezTo>
                    <a:cubicBezTo>
                      <a:pt x="353" y="61"/>
                      <a:pt x="353" y="61"/>
                      <a:pt x="353" y="61"/>
                    </a:cubicBezTo>
                    <a:cubicBezTo>
                      <a:pt x="349" y="57"/>
                      <a:pt x="349" y="57"/>
                      <a:pt x="349" y="57"/>
                    </a:cubicBezTo>
                    <a:cubicBezTo>
                      <a:pt x="345" y="56"/>
                      <a:pt x="345" y="56"/>
                      <a:pt x="345" y="56"/>
                    </a:cubicBezTo>
                    <a:cubicBezTo>
                      <a:pt x="341" y="58"/>
                      <a:pt x="341" y="58"/>
                      <a:pt x="341" y="58"/>
                    </a:cubicBezTo>
                    <a:cubicBezTo>
                      <a:pt x="334" y="59"/>
                      <a:pt x="334" y="59"/>
                      <a:pt x="334" y="59"/>
                    </a:cubicBezTo>
                    <a:cubicBezTo>
                      <a:pt x="330" y="57"/>
                      <a:pt x="330" y="57"/>
                      <a:pt x="330" y="57"/>
                    </a:cubicBezTo>
                    <a:cubicBezTo>
                      <a:pt x="326" y="60"/>
                      <a:pt x="326" y="60"/>
                      <a:pt x="326" y="60"/>
                    </a:cubicBezTo>
                    <a:cubicBezTo>
                      <a:pt x="325" y="64"/>
                      <a:pt x="325" y="64"/>
                      <a:pt x="325" y="64"/>
                    </a:cubicBezTo>
                    <a:cubicBezTo>
                      <a:pt x="329" y="68"/>
                      <a:pt x="329" y="68"/>
                      <a:pt x="329" y="68"/>
                    </a:cubicBezTo>
                    <a:cubicBezTo>
                      <a:pt x="330" y="71"/>
                      <a:pt x="330" y="71"/>
                      <a:pt x="330" y="71"/>
                    </a:cubicBezTo>
                    <a:cubicBezTo>
                      <a:pt x="331" y="76"/>
                      <a:pt x="331" y="76"/>
                      <a:pt x="331" y="76"/>
                    </a:cubicBezTo>
                    <a:cubicBezTo>
                      <a:pt x="331" y="77"/>
                      <a:pt x="331" y="77"/>
                      <a:pt x="331" y="77"/>
                    </a:cubicBezTo>
                    <a:cubicBezTo>
                      <a:pt x="328" y="77"/>
                      <a:pt x="328" y="77"/>
                      <a:pt x="328" y="77"/>
                    </a:cubicBezTo>
                    <a:cubicBezTo>
                      <a:pt x="323" y="76"/>
                      <a:pt x="323" y="76"/>
                      <a:pt x="323" y="76"/>
                    </a:cubicBezTo>
                    <a:cubicBezTo>
                      <a:pt x="322" y="75"/>
                      <a:pt x="322" y="75"/>
                      <a:pt x="322" y="75"/>
                    </a:cubicBezTo>
                    <a:cubicBezTo>
                      <a:pt x="320" y="75"/>
                      <a:pt x="320" y="75"/>
                      <a:pt x="320" y="75"/>
                    </a:cubicBezTo>
                    <a:cubicBezTo>
                      <a:pt x="320" y="75"/>
                      <a:pt x="320" y="75"/>
                      <a:pt x="320" y="75"/>
                    </a:cubicBezTo>
                    <a:cubicBezTo>
                      <a:pt x="320" y="75"/>
                      <a:pt x="320" y="75"/>
                      <a:pt x="320" y="75"/>
                    </a:cubicBezTo>
                    <a:cubicBezTo>
                      <a:pt x="314" y="75"/>
                      <a:pt x="314" y="75"/>
                      <a:pt x="314" y="75"/>
                    </a:cubicBezTo>
                    <a:cubicBezTo>
                      <a:pt x="311" y="75"/>
                      <a:pt x="311" y="75"/>
                      <a:pt x="311" y="75"/>
                    </a:cubicBezTo>
                    <a:cubicBezTo>
                      <a:pt x="310" y="73"/>
                      <a:pt x="310" y="73"/>
                      <a:pt x="310" y="73"/>
                    </a:cubicBezTo>
                    <a:cubicBezTo>
                      <a:pt x="304" y="74"/>
                      <a:pt x="304" y="74"/>
                      <a:pt x="304" y="74"/>
                    </a:cubicBezTo>
                    <a:cubicBezTo>
                      <a:pt x="300" y="76"/>
                      <a:pt x="300" y="76"/>
                      <a:pt x="300" y="76"/>
                    </a:cubicBezTo>
                    <a:cubicBezTo>
                      <a:pt x="298" y="83"/>
                      <a:pt x="298" y="83"/>
                      <a:pt x="298" y="83"/>
                    </a:cubicBezTo>
                    <a:cubicBezTo>
                      <a:pt x="291" y="82"/>
                      <a:pt x="291" y="82"/>
                      <a:pt x="291" y="82"/>
                    </a:cubicBezTo>
                    <a:cubicBezTo>
                      <a:pt x="287" y="84"/>
                      <a:pt x="287" y="84"/>
                      <a:pt x="287" y="84"/>
                    </a:cubicBezTo>
                    <a:cubicBezTo>
                      <a:pt x="286" y="86"/>
                      <a:pt x="286" y="86"/>
                      <a:pt x="286" y="86"/>
                    </a:cubicBezTo>
                    <a:cubicBezTo>
                      <a:pt x="284" y="89"/>
                      <a:pt x="284" y="89"/>
                      <a:pt x="284" y="89"/>
                    </a:cubicBezTo>
                    <a:cubicBezTo>
                      <a:pt x="280" y="90"/>
                      <a:pt x="280" y="90"/>
                      <a:pt x="280" y="90"/>
                    </a:cubicBezTo>
                    <a:cubicBezTo>
                      <a:pt x="279" y="88"/>
                      <a:pt x="279" y="88"/>
                      <a:pt x="279" y="88"/>
                    </a:cubicBezTo>
                    <a:cubicBezTo>
                      <a:pt x="277" y="89"/>
                      <a:pt x="277" y="89"/>
                      <a:pt x="277" y="89"/>
                    </a:cubicBezTo>
                    <a:cubicBezTo>
                      <a:pt x="274" y="93"/>
                      <a:pt x="274" y="93"/>
                      <a:pt x="274" y="93"/>
                    </a:cubicBezTo>
                    <a:cubicBezTo>
                      <a:pt x="272" y="91"/>
                      <a:pt x="272" y="91"/>
                      <a:pt x="272" y="91"/>
                    </a:cubicBezTo>
                    <a:cubicBezTo>
                      <a:pt x="264" y="84"/>
                      <a:pt x="264" y="84"/>
                      <a:pt x="264" y="84"/>
                    </a:cubicBezTo>
                    <a:cubicBezTo>
                      <a:pt x="262" y="80"/>
                      <a:pt x="262" y="80"/>
                      <a:pt x="262" y="80"/>
                    </a:cubicBezTo>
                    <a:cubicBezTo>
                      <a:pt x="262" y="77"/>
                      <a:pt x="262" y="77"/>
                      <a:pt x="262" y="77"/>
                    </a:cubicBezTo>
                    <a:cubicBezTo>
                      <a:pt x="258" y="72"/>
                      <a:pt x="258" y="72"/>
                      <a:pt x="258" y="72"/>
                    </a:cubicBezTo>
                    <a:cubicBezTo>
                      <a:pt x="254" y="68"/>
                      <a:pt x="254" y="68"/>
                      <a:pt x="254" y="68"/>
                    </a:cubicBezTo>
                    <a:cubicBezTo>
                      <a:pt x="254" y="63"/>
                      <a:pt x="254" y="63"/>
                      <a:pt x="254" y="63"/>
                    </a:cubicBezTo>
                    <a:cubicBezTo>
                      <a:pt x="255" y="60"/>
                      <a:pt x="255" y="60"/>
                      <a:pt x="255" y="60"/>
                    </a:cubicBezTo>
                    <a:cubicBezTo>
                      <a:pt x="254" y="58"/>
                      <a:pt x="254" y="58"/>
                      <a:pt x="254" y="58"/>
                    </a:cubicBezTo>
                    <a:cubicBezTo>
                      <a:pt x="254" y="54"/>
                      <a:pt x="254" y="54"/>
                      <a:pt x="254" y="54"/>
                    </a:cubicBezTo>
                    <a:cubicBezTo>
                      <a:pt x="256" y="51"/>
                      <a:pt x="256" y="51"/>
                      <a:pt x="256" y="51"/>
                    </a:cubicBezTo>
                    <a:cubicBezTo>
                      <a:pt x="255" y="46"/>
                      <a:pt x="255" y="46"/>
                      <a:pt x="255" y="46"/>
                    </a:cubicBezTo>
                    <a:cubicBezTo>
                      <a:pt x="259" y="39"/>
                      <a:pt x="259" y="39"/>
                      <a:pt x="259" y="39"/>
                    </a:cubicBezTo>
                    <a:cubicBezTo>
                      <a:pt x="260" y="33"/>
                      <a:pt x="260" y="33"/>
                      <a:pt x="260" y="33"/>
                    </a:cubicBezTo>
                    <a:cubicBezTo>
                      <a:pt x="263" y="28"/>
                      <a:pt x="263" y="28"/>
                      <a:pt x="263" y="28"/>
                    </a:cubicBezTo>
                    <a:cubicBezTo>
                      <a:pt x="263" y="26"/>
                      <a:pt x="263" y="26"/>
                      <a:pt x="263" y="26"/>
                    </a:cubicBezTo>
                    <a:cubicBezTo>
                      <a:pt x="260" y="26"/>
                      <a:pt x="260" y="26"/>
                      <a:pt x="260" y="26"/>
                    </a:cubicBezTo>
                    <a:cubicBezTo>
                      <a:pt x="258" y="23"/>
                      <a:pt x="258" y="23"/>
                      <a:pt x="258" y="23"/>
                    </a:cubicBezTo>
                    <a:cubicBezTo>
                      <a:pt x="257" y="20"/>
                      <a:pt x="257" y="20"/>
                      <a:pt x="257" y="20"/>
                    </a:cubicBezTo>
                    <a:cubicBezTo>
                      <a:pt x="253" y="20"/>
                      <a:pt x="253" y="20"/>
                      <a:pt x="253" y="20"/>
                    </a:cubicBezTo>
                    <a:cubicBezTo>
                      <a:pt x="250" y="18"/>
                      <a:pt x="250" y="18"/>
                      <a:pt x="250" y="18"/>
                    </a:cubicBezTo>
                    <a:cubicBezTo>
                      <a:pt x="252" y="16"/>
                      <a:pt x="252" y="16"/>
                      <a:pt x="252" y="16"/>
                    </a:cubicBezTo>
                    <a:cubicBezTo>
                      <a:pt x="254" y="11"/>
                      <a:pt x="254" y="11"/>
                      <a:pt x="254" y="11"/>
                    </a:cubicBezTo>
                    <a:cubicBezTo>
                      <a:pt x="254" y="5"/>
                      <a:pt x="254" y="5"/>
                      <a:pt x="254" y="5"/>
                    </a:cubicBezTo>
                    <a:cubicBezTo>
                      <a:pt x="251" y="1"/>
                      <a:pt x="251" y="1"/>
                      <a:pt x="251" y="1"/>
                    </a:cubicBezTo>
                    <a:cubicBezTo>
                      <a:pt x="247" y="0"/>
                      <a:pt x="247" y="0"/>
                      <a:pt x="247" y="0"/>
                    </a:cubicBezTo>
                    <a:cubicBezTo>
                      <a:pt x="245" y="2"/>
                      <a:pt x="245" y="2"/>
                      <a:pt x="245" y="2"/>
                    </a:cubicBezTo>
                    <a:cubicBezTo>
                      <a:pt x="243" y="0"/>
                      <a:pt x="243" y="0"/>
                      <a:pt x="243" y="0"/>
                    </a:cubicBezTo>
                    <a:cubicBezTo>
                      <a:pt x="242" y="0"/>
                      <a:pt x="242" y="0"/>
                      <a:pt x="242" y="0"/>
                    </a:cubicBezTo>
                    <a:cubicBezTo>
                      <a:pt x="242" y="4"/>
                      <a:pt x="242" y="4"/>
                      <a:pt x="242" y="4"/>
                    </a:cubicBezTo>
                    <a:cubicBezTo>
                      <a:pt x="240" y="10"/>
                      <a:pt x="240" y="10"/>
                      <a:pt x="240" y="10"/>
                    </a:cubicBezTo>
                    <a:cubicBezTo>
                      <a:pt x="231" y="18"/>
                      <a:pt x="231" y="18"/>
                      <a:pt x="231" y="18"/>
                    </a:cubicBezTo>
                    <a:cubicBezTo>
                      <a:pt x="225" y="18"/>
                      <a:pt x="225" y="18"/>
                      <a:pt x="225" y="18"/>
                    </a:cubicBezTo>
                    <a:cubicBezTo>
                      <a:pt x="217" y="22"/>
                      <a:pt x="217" y="22"/>
                      <a:pt x="217" y="22"/>
                    </a:cubicBezTo>
                    <a:cubicBezTo>
                      <a:pt x="217" y="22"/>
                      <a:pt x="217" y="22"/>
                      <a:pt x="217" y="22"/>
                    </a:cubicBezTo>
                    <a:cubicBezTo>
                      <a:pt x="217" y="22"/>
                      <a:pt x="217" y="22"/>
                      <a:pt x="217" y="22"/>
                    </a:cubicBezTo>
                    <a:cubicBezTo>
                      <a:pt x="214" y="21"/>
                      <a:pt x="214" y="21"/>
                      <a:pt x="214" y="21"/>
                    </a:cubicBezTo>
                    <a:cubicBezTo>
                      <a:pt x="209" y="21"/>
                      <a:pt x="209" y="21"/>
                      <a:pt x="209" y="21"/>
                    </a:cubicBezTo>
                    <a:cubicBezTo>
                      <a:pt x="203" y="28"/>
                      <a:pt x="203" y="28"/>
                      <a:pt x="203" y="28"/>
                    </a:cubicBezTo>
                    <a:cubicBezTo>
                      <a:pt x="197" y="30"/>
                      <a:pt x="197" y="30"/>
                      <a:pt x="197" y="30"/>
                    </a:cubicBezTo>
                    <a:cubicBezTo>
                      <a:pt x="195" y="28"/>
                      <a:pt x="195" y="28"/>
                      <a:pt x="195" y="28"/>
                    </a:cubicBezTo>
                    <a:cubicBezTo>
                      <a:pt x="187" y="30"/>
                      <a:pt x="187" y="30"/>
                      <a:pt x="187" y="30"/>
                    </a:cubicBezTo>
                    <a:cubicBezTo>
                      <a:pt x="181" y="30"/>
                      <a:pt x="181" y="30"/>
                      <a:pt x="181" y="30"/>
                    </a:cubicBezTo>
                    <a:cubicBezTo>
                      <a:pt x="175" y="26"/>
                      <a:pt x="175" y="26"/>
                      <a:pt x="175" y="26"/>
                    </a:cubicBezTo>
                    <a:cubicBezTo>
                      <a:pt x="169" y="25"/>
                      <a:pt x="169" y="25"/>
                      <a:pt x="169" y="25"/>
                    </a:cubicBezTo>
                    <a:cubicBezTo>
                      <a:pt x="164" y="23"/>
                      <a:pt x="164" y="23"/>
                      <a:pt x="164" y="23"/>
                    </a:cubicBezTo>
                    <a:cubicBezTo>
                      <a:pt x="166" y="29"/>
                      <a:pt x="166" y="29"/>
                      <a:pt x="166" y="29"/>
                    </a:cubicBezTo>
                    <a:cubicBezTo>
                      <a:pt x="170" y="30"/>
                      <a:pt x="170" y="30"/>
                      <a:pt x="170" y="30"/>
                    </a:cubicBezTo>
                    <a:cubicBezTo>
                      <a:pt x="174" y="35"/>
                      <a:pt x="174" y="35"/>
                      <a:pt x="174" y="35"/>
                    </a:cubicBezTo>
                    <a:cubicBezTo>
                      <a:pt x="175" y="39"/>
                      <a:pt x="175" y="39"/>
                      <a:pt x="175" y="39"/>
                    </a:cubicBezTo>
                    <a:cubicBezTo>
                      <a:pt x="170" y="48"/>
                      <a:pt x="170" y="48"/>
                      <a:pt x="170" y="48"/>
                    </a:cubicBezTo>
                    <a:cubicBezTo>
                      <a:pt x="171" y="50"/>
                      <a:pt x="171" y="50"/>
                      <a:pt x="171" y="50"/>
                    </a:cubicBezTo>
                    <a:cubicBezTo>
                      <a:pt x="172" y="53"/>
                      <a:pt x="172" y="53"/>
                      <a:pt x="172" y="53"/>
                    </a:cubicBezTo>
                    <a:cubicBezTo>
                      <a:pt x="171" y="60"/>
                      <a:pt x="171" y="60"/>
                      <a:pt x="171" y="60"/>
                    </a:cubicBezTo>
                    <a:cubicBezTo>
                      <a:pt x="179" y="63"/>
                      <a:pt x="179" y="63"/>
                      <a:pt x="179" y="63"/>
                    </a:cubicBezTo>
                    <a:cubicBezTo>
                      <a:pt x="185" y="63"/>
                      <a:pt x="185" y="63"/>
                      <a:pt x="185" y="63"/>
                    </a:cubicBezTo>
                    <a:cubicBezTo>
                      <a:pt x="191" y="64"/>
                      <a:pt x="191" y="64"/>
                      <a:pt x="191" y="64"/>
                    </a:cubicBezTo>
                    <a:cubicBezTo>
                      <a:pt x="191" y="68"/>
                      <a:pt x="191" y="68"/>
                      <a:pt x="191" y="68"/>
                    </a:cubicBezTo>
                    <a:cubicBezTo>
                      <a:pt x="187" y="71"/>
                      <a:pt x="187" y="71"/>
                      <a:pt x="187" y="71"/>
                    </a:cubicBezTo>
                    <a:cubicBezTo>
                      <a:pt x="179" y="73"/>
                      <a:pt x="179" y="73"/>
                      <a:pt x="179" y="73"/>
                    </a:cubicBezTo>
                    <a:cubicBezTo>
                      <a:pt x="177" y="75"/>
                      <a:pt x="177" y="75"/>
                      <a:pt x="177" y="75"/>
                    </a:cubicBezTo>
                    <a:cubicBezTo>
                      <a:pt x="176" y="77"/>
                      <a:pt x="176" y="77"/>
                      <a:pt x="176" y="77"/>
                    </a:cubicBezTo>
                    <a:cubicBezTo>
                      <a:pt x="174" y="82"/>
                      <a:pt x="174" y="82"/>
                      <a:pt x="174" y="82"/>
                    </a:cubicBezTo>
                    <a:cubicBezTo>
                      <a:pt x="165" y="88"/>
                      <a:pt x="165" y="88"/>
                      <a:pt x="165" y="88"/>
                    </a:cubicBezTo>
                    <a:cubicBezTo>
                      <a:pt x="161" y="92"/>
                      <a:pt x="161" y="92"/>
                      <a:pt x="161" y="92"/>
                    </a:cubicBezTo>
                    <a:cubicBezTo>
                      <a:pt x="155" y="97"/>
                      <a:pt x="155" y="97"/>
                      <a:pt x="155" y="97"/>
                    </a:cubicBezTo>
                    <a:cubicBezTo>
                      <a:pt x="151" y="104"/>
                      <a:pt x="151" y="104"/>
                      <a:pt x="151" y="104"/>
                    </a:cubicBezTo>
                    <a:cubicBezTo>
                      <a:pt x="144" y="104"/>
                      <a:pt x="144" y="104"/>
                      <a:pt x="144" y="104"/>
                    </a:cubicBezTo>
                    <a:cubicBezTo>
                      <a:pt x="139" y="103"/>
                      <a:pt x="139" y="103"/>
                      <a:pt x="139" y="103"/>
                    </a:cubicBezTo>
                    <a:cubicBezTo>
                      <a:pt x="132" y="97"/>
                      <a:pt x="132" y="97"/>
                      <a:pt x="132" y="97"/>
                    </a:cubicBezTo>
                    <a:cubicBezTo>
                      <a:pt x="125" y="91"/>
                      <a:pt x="125" y="91"/>
                      <a:pt x="125" y="91"/>
                    </a:cubicBezTo>
                    <a:cubicBezTo>
                      <a:pt x="120" y="92"/>
                      <a:pt x="120" y="92"/>
                      <a:pt x="120" y="92"/>
                    </a:cubicBezTo>
                    <a:cubicBezTo>
                      <a:pt x="120" y="86"/>
                      <a:pt x="120" y="86"/>
                      <a:pt x="120" y="86"/>
                    </a:cubicBezTo>
                    <a:cubicBezTo>
                      <a:pt x="120" y="81"/>
                      <a:pt x="120" y="81"/>
                      <a:pt x="120" y="81"/>
                    </a:cubicBezTo>
                    <a:cubicBezTo>
                      <a:pt x="117" y="76"/>
                      <a:pt x="117" y="76"/>
                      <a:pt x="117" y="76"/>
                    </a:cubicBezTo>
                    <a:cubicBezTo>
                      <a:pt x="116" y="73"/>
                      <a:pt x="116" y="73"/>
                      <a:pt x="116" y="73"/>
                    </a:cubicBezTo>
                    <a:cubicBezTo>
                      <a:pt x="111" y="75"/>
                      <a:pt x="111" y="75"/>
                      <a:pt x="111" y="75"/>
                    </a:cubicBezTo>
                    <a:cubicBezTo>
                      <a:pt x="107" y="79"/>
                      <a:pt x="107" y="79"/>
                      <a:pt x="107" y="79"/>
                    </a:cubicBezTo>
                    <a:cubicBezTo>
                      <a:pt x="105" y="80"/>
                      <a:pt x="105" y="80"/>
                      <a:pt x="105" y="80"/>
                    </a:cubicBezTo>
                    <a:cubicBezTo>
                      <a:pt x="103" y="77"/>
                      <a:pt x="103" y="77"/>
                      <a:pt x="103" y="77"/>
                    </a:cubicBezTo>
                    <a:cubicBezTo>
                      <a:pt x="99" y="77"/>
                      <a:pt x="99" y="77"/>
                      <a:pt x="99" y="77"/>
                    </a:cubicBezTo>
                    <a:cubicBezTo>
                      <a:pt x="97" y="81"/>
                      <a:pt x="97" y="81"/>
                      <a:pt x="97" y="81"/>
                    </a:cubicBezTo>
                    <a:cubicBezTo>
                      <a:pt x="76" y="81"/>
                      <a:pt x="76" y="81"/>
                      <a:pt x="76" y="81"/>
                    </a:cubicBezTo>
                    <a:cubicBezTo>
                      <a:pt x="75" y="88"/>
                      <a:pt x="75" y="88"/>
                      <a:pt x="75" y="88"/>
                    </a:cubicBezTo>
                    <a:cubicBezTo>
                      <a:pt x="77" y="93"/>
                      <a:pt x="77" y="93"/>
                      <a:pt x="77" y="93"/>
                    </a:cubicBezTo>
                    <a:cubicBezTo>
                      <a:pt x="84" y="95"/>
                      <a:pt x="84" y="95"/>
                      <a:pt x="84" y="95"/>
                    </a:cubicBezTo>
                    <a:cubicBezTo>
                      <a:pt x="87" y="101"/>
                      <a:pt x="87" y="101"/>
                      <a:pt x="87" y="101"/>
                    </a:cubicBezTo>
                    <a:cubicBezTo>
                      <a:pt x="85" y="104"/>
                      <a:pt x="85" y="104"/>
                      <a:pt x="85" y="104"/>
                    </a:cubicBezTo>
                    <a:cubicBezTo>
                      <a:pt x="87" y="106"/>
                      <a:pt x="87" y="106"/>
                      <a:pt x="87" y="106"/>
                    </a:cubicBezTo>
                    <a:cubicBezTo>
                      <a:pt x="86" y="110"/>
                      <a:pt x="86" y="110"/>
                      <a:pt x="86" y="110"/>
                    </a:cubicBezTo>
                    <a:cubicBezTo>
                      <a:pt x="81" y="107"/>
                      <a:pt x="81" y="107"/>
                      <a:pt x="81" y="107"/>
                    </a:cubicBezTo>
                    <a:cubicBezTo>
                      <a:pt x="69" y="112"/>
                      <a:pt x="69" y="112"/>
                      <a:pt x="69" y="112"/>
                    </a:cubicBezTo>
                    <a:cubicBezTo>
                      <a:pt x="70" y="124"/>
                      <a:pt x="70" y="124"/>
                      <a:pt x="70" y="124"/>
                    </a:cubicBezTo>
                    <a:cubicBezTo>
                      <a:pt x="73" y="128"/>
                      <a:pt x="73" y="128"/>
                      <a:pt x="73" y="128"/>
                    </a:cubicBezTo>
                    <a:cubicBezTo>
                      <a:pt x="80" y="135"/>
                      <a:pt x="80" y="135"/>
                      <a:pt x="80" y="135"/>
                    </a:cubicBezTo>
                    <a:cubicBezTo>
                      <a:pt x="84" y="144"/>
                      <a:pt x="84" y="144"/>
                      <a:pt x="84" y="144"/>
                    </a:cubicBezTo>
                    <a:cubicBezTo>
                      <a:pt x="84" y="152"/>
                      <a:pt x="84" y="152"/>
                      <a:pt x="84" y="152"/>
                    </a:cubicBezTo>
                    <a:cubicBezTo>
                      <a:pt x="84" y="155"/>
                      <a:pt x="84" y="155"/>
                      <a:pt x="84" y="155"/>
                    </a:cubicBezTo>
                    <a:cubicBezTo>
                      <a:pt x="74" y="201"/>
                      <a:pt x="74" y="201"/>
                      <a:pt x="74" y="201"/>
                    </a:cubicBezTo>
                    <a:cubicBezTo>
                      <a:pt x="71" y="213"/>
                      <a:pt x="71" y="213"/>
                      <a:pt x="71" y="213"/>
                    </a:cubicBezTo>
                    <a:cubicBezTo>
                      <a:pt x="71" y="215"/>
                      <a:pt x="71" y="215"/>
                      <a:pt x="71" y="215"/>
                    </a:cubicBezTo>
                    <a:cubicBezTo>
                      <a:pt x="69" y="218"/>
                      <a:pt x="69" y="218"/>
                      <a:pt x="69" y="218"/>
                    </a:cubicBezTo>
                    <a:cubicBezTo>
                      <a:pt x="65" y="217"/>
                      <a:pt x="65" y="217"/>
                      <a:pt x="65" y="217"/>
                    </a:cubicBezTo>
                    <a:cubicBezTo>
                      <a:pt x="66" y="215"/>
                      <a:pt x="66" y="215"/>
                      <a:pt x="66" y="215"/>
                    </a:cubicBezTo>
                    <a:cubicBezTo>
                      <a:pt x="62" y="212"/>
                      <a:pt x="62" y="212"/>
                      <a:pt x="62" y="212"/>
                    </a:cubicBezTo>
                    <a:cubicBezTo>
                      <a:pt x="60" y="213"/>
                      <a:pt x="60" y="213"/>
                      <a:pt x="60" y="213"/>
                    </a:cubicBezTo>
                    <a:cubicBezTo>
                      <a:pt x="57" y="213"/>
                      <a:pt x="57" y="213"/>
                      <a:pt x="57" y="213"/>
                    </a:cubicBezTo>
                    <a:cubicBezTo>
                      <a:pt x="55" y="212"/>
                      <a:pt x="55" y="212"/>
                      <a:pt x="55" y="212"/>
                    </a:cubicBezTo>
                    <a:cubicBezTo>
                      <a:pt x="54" y="215"/>
                      <a:pt x="54" y="215"/>
                      <a:pt x="54" y="215"/>
                    </a:cubicBezTo>
                    <a:cubicBezTo>
                      <a:pt x="41" y="220"/>
                      <a:pt x="41" y="220"/>
                      <a:pt x="41" y="220"/>
                    </a:cubicBezTo>
                    <a:cubicBezTo>
                      <a:pt x="32" y="223"/>
                      <a:pt x="32" y="223"/>
                      <a:pt x="32" y="223"/>
                    </a:cubicBezTo>
                    <a:cubicBezTo>
                      <a:pt x="30" y="225"/>
                      <a:pt x="30" y="225"/>
                      <a:pt x="30" y="225"/>
                    </a:cubicBezTo>
                    <a:cubicBezTo>
                      <a:pt x="28" y="226"/>
                      <a:pt x="28" y="226"/>
                      <a:pt x="28" y="226"/>
                    </a:cubicBezTo>
                    <a:cubicBezTo>
                      <a:pt x="24" y="231"/>
                      <a:pt x="24" y="231"/>
                      <a:pt x="24" y="231"/>
                    </a:cubicBezTo>
                    <a:cubicBezTo>
                      <a:pt x="20" y="233"/>
                      <a:pt x="20" y="233"/>
                      <a:pt x="20" y="233"/>
                    </a:cubicBezTo>
                    <a:cubicBezTo>
                      <a:pt x="16" y="236"/>
                      <a:pt x="16" y="236"/>
                      <a:pt x="16" y="236"/>
                    </a:cubicBezTo>
                    <a:cubicBezTo>
                      <a:pt x="17" y="241"/>
                      <a:pt x="17" y="241"/>
                      <a:pt x="17" y="241"/>
                    </a:cubicBezTo>
                    <a:cubicBezTo>
                      <a:pt x="15" y="245"/>
                      <a:pt x="15" y="245"/>
                      <a:pt x="15" y="245"/>
                    </a:cubicBezTo>
                    <a:cubicBezTo>
                      <a:pt x="16" y="248"/>
                      <a:pt x="16" y="248"/>
                      <a:pt x="16" y="248"/>
                    </a:cubicBezTo>
                    <a:cubicBezTo>
                      <a:pt x="11" y="254"/>
                      <a:pt x="11" y="254"/>
                      <a:pt x="11" y="254"/>
                    </a:cubicBezTo>
                    <a:cubicBezTo>
                      <a:pt x="12" y="262"/>
                      <a:pt x="12" y="262"/>
                      <a:pt x="12" y="262"/>
                    </a:cubicBezTo>
                    <a:cubicBezTo>
                      <a:pt x="14" y="266"/>
                      <a:pt x="14" y="266"/>
                      <a:pt x="14" y="266"/>
                    </a:cubicBezTo>
                    <a:cubicBezTo>
                      <a:pt x="11" y="269"/>
                      <a:pt x="11" y="269"/>
                      <a:pt x="11" y="269"/>
                    </a:cubicBezTo>
                    <a:cubicBezTo>
                      <a:pt x="8" y="268"/>
                      <a:pt x="8" y="268"/>
                      <a:pt x="8" y="268"/>
                    </a:cubicBezTo>
                    <a:cubicBezTo>
                      <a:pt x="3" y="272"/>
                      <a:pt x="3" y="272"/>
                      <a:pt x="3" y="272"/>
                    </a:cubicBezTo>
                    <a:cubicBezTo>
                      <a:pt x="3" y="277"/>
                      <a:pt x="3" y="277"/>
                      <a:pt x="3" y="277"/>
                    </a:cubicBezTo>
                    <a:cubicBezTo>
                      <a:pt x="1" y="279"/>
                      <a:pt x="1" y="279"/>
                      <a:pt x="1" y="279"/>
                    </a:cubicBezTo>
                    <a:cubicBezTo>
                      <a:pt x="2" y="282"/>
                      <a:pt x="2" y="282"/>
                      <a:pt x="2" y="282"/>
                    </a:cubicBezTo>
                    <a:cubicBezTo>
                      <a:pt x="2" y="287"/>
                      <a:pt x="2" y="287"/>
                      <a:pt x="2" y="287"/>
                    </a:cubicBezTo>
                    <a:cubicBezTo>
                      <a:pt x="0" y="291"/>
                      <a:pt x="0" y="291"/>
                      <a:pt x="0" y="291"/>
                    </a:cubicBezTo>
                    <a:cubicBezTo>
                      <a:pt x="2" y="295"/>
                      <a:pt x="2" y="295"/>
                      <a:pt x="2" y="295"/>
                    </a:cubicBezTo>
                    <a:cubicBezTo>
                      <a:pt x="1" y="298"/>
                      <a:pt x="1" y="298"/>
                      <a:pt x="1" y="298"/>
                    </a:cubicBezTo>
                    <a:cubicBezTo>
                      <a:pt x="6" y="304"/>
                      <a:pt x="6" y="304"/>
                      <a:pt x="6" y="304"/>
                    </a:cubicBezTo>
                    <a:cubicBezTo>
                      <a:pt x="15" y="321"/>
                      <a:pt x="15" y="321"/>
                      <a:pt x="15" y="321"/>
                    </a:cubicBezTo>
                    <a:cubicBezTo>
                      <a:pt x="10" y="328"/>
                      <a:pt x="10" y="328"/>
                      <a:pt x="10" y="328"/>
                    </a:cubicBezTo>
                    <a:cubicBezTo>
                      <a:pt x="21" y="327"/>
                      <a:pt x="21" y="327"/>
                      <a:pt x="21" y="327"/>
                    </a:cubicBezTo>
                    <a:cubicBezTo>
                      <a:pt x="27" y="328"/>
                      <a:pt x="27" y="328"/>
                      <a:pt x="27" y="328"/>
                    </a:cubicBezTo>
                    <a:cubicBezTo>
                      <a:pt x="31" y="335"/>
                      <a:pt x="31" y="335"/>
                      <a:pt x="31" y="335"/>
                    </a:cubicBezTo>
                    <a:cubicBezTo>
                      <a:pt x="32" y="341"/>
                      <a:pt x="32" y="341"/>
                      <a:pt x="32" y="341"/>
                    </a:cubicBezTo>
                    <a:cubicBezTo>
                      <a:pt x="40" y="342"/>
                      <a:pt x="40" y="342"/>
                      <a:pt x="40" y="342"/>
                    </a:cubicBezTo>
                    <a:cubicBezTo>
                      <a:pt x="49" y="343"/>
                      <a:pt x="49" y="343"/>
                      <a:pt x="49" y="343"/>
                    </a:cubicBezTo>
                    <a:cubicBezTo>
                      <a:pt x="57" y="334"/>
                      <a:pt x="57" y="334"/>
                      <a:pt x="57" y="334"/>
                    </a:cubicBezTo>
                    <a:cubicBezTo>
                      <a:pt x="63" y="330"/>
                      <a:pt x="63" y="330"/>
                      <a:pt x="63" y="330"/>
                    </a:cubicBezTo>
                    <a:cubicBezTo>
                      <a:pt x="65" y="332"/>
                      <a:pt x="65" y="332"/>
                      <a:pt x="65" y="332"/>
                    </a:cubicBezTo>
                    <a:cubicBezTo>
                      <a:pt x="64" y="337"/>
                      <a:pt x="64" y="337"/>
                      <a:pt x="64" y="337"/>
                    </a:cubicBezTo>
                    <a:cubicBezTo>
                      <a:pt x="63" y="338"/>
                      <a:pt x="63" y="338"/>
                      <a:pt x="63" y="338"/>
                    </a:cubicBezTo>
                    <a:cubicBezTo>
                      <a:pt x="63" y="346"/>
                      <a:pt x="63" y="346"/>
                      <a:pt x="63" y="346"/>
                    </a:cubicBezTo>
                    <a:cubicBezTo>
                      <a:pt x="64" y="359"/>
                      <a:pt x="64" y="359"/>
                      <a:pt x="64" y="359"/>
                    </a:cubicBezTo>
                    <a:cubicBezTo>
                      <a:pt x="64" y="364"/>
                      <a:pt x="64" y="364"/>
                      <a:pt x="64" y="364"/>
                    </a:cubicBezTo>
                    <a:cubicBezTo>
                      <a:pt x="66" y="367"/>
                      <a:pt x="66" y="367"/>
                      <a:pt x="66" y="367"/>
                    </a:cubicBezTo>
                    <a:cubicBezTo>
                      <a:pt x="70" y="366"/>
                      <a:pt x="70" y="366"/>
                      <a:pt x="70" y="366"/>
                    </a:cubicBezTo>
                    <a:cubicBezTo>
                      <a:pt x="73" y="365"/>
                      <a:pt x="73" y="365"/>
                      <a:pt x="73" y="365"/>
                    </a:cubicBezTo>
                    <a:cubicBezTo>
                      <a:pt x="77" y="365"/>
                      <a:pt x="77" y="365"/>
                      <a:pt x="77" y="365"/>
                    </a:cubicBezTo>
                    <a:cubicBezTo>
                      <a:pt x="79" y="364"/>
                      <a:pt x="79" y="364"/>
                      <a:pt x="79" y="364"/>
                    </a:cubicBezTo>
                    <a:cubicBezTo>
                      <a:pt x="81" y="365"/>
                      <a:pt x="81" y="365"/>
                      <a:pt x="81" y="365"/>
                    </a:cubicBezTo>
                    <a:cubicBezTo>
                      <a:pt x="81" y="366"/>
                      <a:pt x="81" y="366"/>
                      <a:pt x="81" y="366"/>
                    </a:cubicBezTo>
                    <a:cubicBezTo>
                      <a:pt x="93" y="366"/>
                      <a:pt x="93" y="366"/>
                      <a:pt x="93" y="366"/>
                    </a:cubicBezTo>
                    <a:cubicBezTo>
                      <a:pt x="98" y="366"/>
                      <a:pt x="98" y="366"/>
                      <a:pt x="98" y="366"/>
                    </a:cubicBezTo>
                    <a:cubicBezTo>
                      <a:pt x="104" y="362"/>
                      <a:pt x="104" y="362"/>
                      <a:pt x="104" y="362"/>
                    </a:cubicBezTo>
                    <a:cubicBezTo>
                      <a:pt x="106" y="362"/>
                      <a:pt x="106" y="362"/>
                      <a:pt x="106" y="362"/>
                    </a:cubicBezTo>
                    <a:cubicBezTo>
                      <a:pt x="110" y="359"/>
                      <a:pt x="110" y="359"/>
                      <a:pt x="110" y="359"/>
                    </a:cubicBezTo>
                    <a:cubicBezTo>
                      <a:pt x="115" y="359"/>
                      <a:pt x="115" y="359"/>
                      <a:pt x="115" y="359"/>
                    </a:cubicBezTo>
                    <a:cubicBezTo>
                      <a:pt x="120" y="357"/>
                      <a:pt x="120" y="357"/>
                      <a:pt x="120" y="357"/>
                    </a:cubicBezTo>
                    <a:cubicBezTo>
                      <a:pt x="123" y="347"/>
                      <a:pt x="123" y="347"/>
                      <a:pt x="123" y="347"/>
                    </a:cubicBezTo>
                    <a:cubicBezTo>
                      <a:pt x="132" y="340"/>
                      <a:pt x="132" y="340"/>
                      <a:pt x="132" y="340"/>
                    </a:cubicBezTo>
                    <a:cubicBezTo>
                      <a:pt x="138" y="339"/>
                      <a:pt x="138" y="339"/>
                      <a:pt x="138" y="339"/>
                    </a:cubicBezTo>
                    <a:cubicBezTo>
                      <a:pt x="144" y="336"/>
                      <a:pt x="144" y="336"/>
                      <a:pt x="144" y="336"/>
                    </a:cubicBezTo>
                    <a:cubicBezTo>
                      <a:pt x="148" y="336"/>
                      <a:pt x="148" y="336"/>
                      <a:pt x="148" y="336"/>
                    </a:cubicBezTo>
                    <a:cubicBezTo>
                      <a:pt x="151" y="339"/>
                      <a:pt x="151" y="339"/>
                      <a:pt x="151" y="339"/>
                    </a:cubicBezTo>
                    <a:cubicBezTo>
                      <a:pt x="156" y="336"/>
                      <a:pt x="156" y="336"/>
                      <a:pt x="156" y="336"/>
                    </a:cubicBezTo>
                    <a:cubicBezTo>
                      <a:pt x="158" y="338"/>
                      <a:pt x="158" y="338"/>
                      <a:pt x="158" y="338"/>
                    </a:cubicBezTo>
                    <a:cubicBezTo>
                      <a:pt x="157" y="343"/>
                      <a:pt x="157" y="343"/>
                      <a:pt x="157" y="343"/>
                    </a:cubicBezTo>
                    <a:cubicBezTo>
                      <a:pt x="159" y="351"/>
                      <a:pt x="159" y="351"/>
                      <a:pt x="159" y="351"/>
                    </a:cubicBezTo>
                    <a:cubicBezTo>
                      <a:pt x="156" y="357"/>
                      <a:pt x="156" y="357"/>
                      <a:pt x="156" y="357"/>
                    </a:cubicBezTo>
                    <a:cubicBezTo>
                      <a:pt x="159" y="367"/>
                      <a:pt x="159" y="367"/>
                      <a:pt x="159" y="367"/>
                    </a:cubicBezTo>
                    <a:cubicBezTo>
                      <a:pt x="157" y="372"/>
                      <a:pt x="157" y="372"/>
                      <a:pt x="157" y="372"/>
                    </a:cubicBezTo>
                    <a:cubicBezTo>
                      <a:pt x="160" y="380"/>
                      <a:pt x="160" y="380"/>
                      <a:pt x="160" y="380"/>
                    </a:cubicBezTo>
                    <a:cubicBezTo>
                      <a:pt x="165" y="382"/>
                      <a:pt x="165" y="382"/>
                      <a:pt x="165" y="382"/>
                    </a:cubicBezTo>
                    <a:cubicBezTo>
                      <a:pt x="166" y="389"/>
                      <a:pt x="166" y="389"/>
                      <a:pt x="166" y="389"/>
                    </a:cubicBezTo>
                    <a:cubicBezTo>
                      <a:pt x="170" y="391"/>
                      <a:pt x="170" y="391"/>
                      <a:pt x="170" y="391"/>
                    </a:cubicBezTo>
                    <a:cubicBezTo>
                      <a:pt x="176" y="396"/>
                      <a:pt x="176" y="396"/>
                      <a:pt x="176" y="396"/>
                    </a:cubicBezTo>
                    <a:cubicBezTo>
                      <a:pt x="180" y="400"/>
                      <a:pt x="180" y="400"/>
                      <a:pt x="180" y="400"/>
                    </a:cubicBezTo>
                    <a:cubicBezTo>
                      <a:pt x="181" y="398"/>
                      <a:pt x="181" y="398"/>
                      <a:pt x="181" y="398"/>
                    </a:cubicBezTo>
                    <a:cubicBezTo>
                      <a:pt x="189" y="396"/>
                      <a:pt x="189" y="396"/>
                      <a:pt x="189" y="396"/>
                    </a:cubicBezTo>
                    <a:cubicBezTo>
                      <a:pt x="195" y="403"/>
                      <a:pt x="195" y="403"/>
                      <a:pt x="195" y="403"/>
                    </a:cubicBezTo>
                    <a:cubicBezTo>
                      <a:pt x="200" y="402"/>
                      <a:pt x="200" y="402"/>
                      <a:pt x="200" y="402"/>
                    </a:cubicBezTo>
                    <a:cubicBezTo>
                      <a:pt x="207" y="410"/>
                      <a:pt x="207" y="410"/>
                      <a:pt x="207" y="410"/>
                    </a:cubicBezTo>
                    <a:cubicBezTo>
                      <a:pt x="209" y="410"/>
                      <a:pt x="209" y="410"/>
                      <a:pt x="209" y="410"/>
                    </a:cubicBezTo>
                    <a:cubicBezTo>
                      <a:pt x="217" y="413"/>
                      <a:pt x="217" y="413"/>
                      <a:pt x="217" y="413"/>
                    </a:cubicBezTo>
                    <a:cubicBezTo>
                      <a:pt x="222" y="415"/>
                      <a:pt x="222" y="415"/>
                      <a:pt x="222" y="415"/>
                    </a:cubicBezTo>
                    <a:cubicBezTo>
                      <a:pt x="223" y="421"/>
                      <a:pt x="223" y="421"/>
                      <a:pt x="223" y="421"/>
                    </a:cubicBezTo>
                    <a:cubicBezTo>
                      <a:pt x="227" y="423"/>
                      <a:pt x="227" y="423"/>
                      <a:pt x="227" y="423"/>
                    </a:cubicBezTo>
                    <a:cubicBezTo>
                      <a:pt x="232" y="426"/>
                      <a:pt x="232" y="426"/>
                      <a:pt x="232" y="426"/>
                    </a:cubicBezTo>
                    <a:cubicBezTo>
                      <a:pt x="242" y="425"/>
                      <a:pt x="242" y="425"/>
                      <a:pt x="242" y="425"/>
                    </a:cubicBezTo>
                    <a:cubicBezTo>
                      <a:pt x="250" y="430"/>
                      <a:pt x="250" y="430"/>
                      <a:pt x="250" y="430"/>
                    </a:cubicBezTo>
                    <a:cubicBezTo>
                      <a:pt x="251" y="433"/>
                      <a:pt x="251" y="433"/>
                      <a:pt x="251" y="433"/>
                    </a:cubicBezTo>
                    <a:cubicBezTo>
                      <a:pt x="250" y="444"/>
                      <a:pt x="250" y="444"/>
                      <a:pt x="250" y="444"/>
                    </a:cubicBezTo>
                    <a:cubicBezTo>
                      <a:pt x="252" y="452"/>
                      <a:pt x="252" y="452"/>
                      <a:pt x="252" y="452"/>
                    </a:cubicBezTo>
                    <a:cubicBezTo>
                      <a:pt x="250" y="457"/>
                      <a:pt x="250" y="457"/>
                      <a:pt x="250" y="457"/>
                    </a:cubicBezTo>
                    <a:cubicBezTo>
                      <a:pt x="256" y="471"/>
                      <a:pt x="256" y="471"/>
                      <a:pt x="256" y="471"/>
                    </a:cubicBezTo>
                    <a:cubicBezTo>
                      <a:pt x="256" y="481"/>
                      <a:pt x="256" y="481"/>
                      <a:pt x="256" y="481"/>
                    </a:cubicBezTo>
                    <a:cubicBezTo>
                      <a:pt x="288" y="481"/>
                      <a:pt x="288" y="481"/>
                      <a:pt x="288" y="481"/>
                    </a:cubicBezTo>
                    <a:cubicBezTo>
                      <a:pt x="290" y="495"/>
                      <a:pt x="290" y="495"/>
                      <a:pt x="290" y="495"/>
                    </a:cubicBezTo>
                    <a:cubicBezTo>
                      <a:pt x="289" y="504"/>
                      <a:pt x="289" y="504"/>
                      <a:pt x="289" y="504"/>
                    </a:cubicBezTo>
                    <a:cubicBezTo>
                      <a:pt x="299" y="507"/>
                      <a:pt x="299" y="507"/>
                      <a:pt x="299" y="507"/>
                    </a:cubicBezTo>
                    <a:cubicBezTo>
                      <a:pt x="308" y="527"/>
                      <a:pt x="308" y="527"/>
                      <a:pt x="308" y="527"/>
                    </a:cubicBezTo>
                    <a:cubicBezTo>
                      <a:pt x="309" y="538"/>
                      <a:pt x="309" y="538"/>
                      <a:pt x="309" y="538"/>
                    </a:cubicBezTo>
                    <a:cubicBezTo>
                      <a:pt x="300" y="559"/>
                      <a:pt x="300" y="559"/>
                      <a:pt x="300" y="559"/>
                    </a:cubicBezTo>
                    <a:cubicBezTo>
                      <a:pt x="300" y="562"/>
                      <a:pt x="300" y="562"/>
                      <a:pt x="300" y="562"/>
                    </a:cubicBezTo>
                    <a:cubicBezTo>
                      <a:pt x="298" y="566"/>
                      <a:pt x="298" y="566"/>
                      <a:pt x="298" y="566"/>
                    </a:cubicBezTo>
                    <a:cubicBezTo>
                      <a:pt x="299" y="569"/>
                      <a:pt x="299" y="569"/>
                      <a:pt x="299" y="569"/>
                    </a:cubicBezTo>
                    <a:cubicBezTo>
                      <a:pt x="298" y="573"/>
                      <a:pt x="298" y="573"/>
                      <a:pt x="298" y="573"/>
                    </a:cubicBezTo>
                    <a:cubicBezTo>
                      <a:pt x="303" y="577"/>
                      <a:pt x="303" y="577"/>
                      <a:pt x="303" y="577"/>
                    </a:cubicBezTo>
                    <a:cubicBezTo>
                      <a:pt x="303" y="584"/>
                      <a:pt x="303" y="584"/>
                      <a:pt x="303" y="584"/>
                    </a:cubicBezTo>
                    <a:cubicBezTo>
                      <a:pt x="307" y="591"/>
                      <a:pt x="307" y="591"/>
                      <a:pt x="307" y="591"/>
                    </a:cubicBezTo>
                    <a:cubicBezTo>
                      <a:pt x="305" y="604"/>
                      <a:pt x="305" y="604"/>
                      <a:pt x="305" y="604"/>
                    </a:cubicBezTo>
                    <a:cubicBezTo>
                      <a:pt x="306" y="609"/>
                      <a:pt x="306" y="609"/>
                      <a:pt x="306" y="609"/>
                    </a:cubicBezTo>
                    <a:cubicBezTo>
                      <a:pt x="305" y="614"/>
                      <a:pt x="305" y="614"/>
                      <a:pt x="305" y="614"/>
                    </a:cubicBezTo>
                    <a:cubicBezTo>
                      <a:pt x="306" y="619"/>
                      <a:pt x="306" y="619"/>
                      <a:pt x="306" y="619"/>
                    </a:cubicBezTo>
                    <a:cubicBezTo>
                      <a:pt x="313" y="618"/>
                      <a:pt x="313" y="618"/>
                      <a:pt x="313" y="618"/>
                    </a:cubicBezTo>
                    <a:cubicBezTo>
                      <a:pt x="316" y="620"/>
                      <a:pt x="316" y="620"/>
                      <a:pt x="316" y="620"/>
                    </a:cubicBezTo>
                    <a:cubicBezTo>
                      <a:pt x="324" y="619"/>
                      <a:pt x="324" y="619"/>
                      <a:pt x="324" y="619"/>
                    </a:cubicBezTo>
                    <a:cubicBezTo>
                      <a:pt x="329" y="621"/>
                      <a:pt x="329" y="621"/>
                      <a:pt x="329" y="621"/>
                    </a:cubicBezTo>
                    <a:cubicBezTo>
                      <a:pt x="338" y="617"/>
                      <a:pt x="338" y="617"/>
                      <a:pt x="338" y="617"/>
                    </a:cubicBezTo>
                    <a:cubicBezTo>
                      <a:pt x="342" y="621"/>
                      <a:pt x="342" y="621"/>
                      <a:pt x="342" y="621"/>
                    </a:cubicBezTo>
                    <a:cubicBezTo>
                      <a:pt x="346" y="622"/>
                      <a:pt x="346" y="622"/>
                      <a:pt x="346" y="622"/>
                    </a:cubicBezTo>
                    <a:cubicBezTo>
                      <a:pt x="347" y="627"/>
                      <a:pt x="347" y="627"/>
                      <a:pt x="347" y="627"/>
                    </a:cubicBezTo>
                    <a:cubicBezTo>
                      <a:pt x="351" y="651"/>
                      <a:pt x="351" y="651"/>
                      <a:pt x="351" y="651"/>
                    </a:cubicBezTo>
                    <a:cubicBezTo>
                      <a:pt x="355" y="660"/>
                      <a:pt x="355" y="660"/>
                      <a:pt x="355" y="660"/>
                    </a:cubicBezTo>
                    <a:cubicBezTo>
                      <a:pt x="358" y="661"/>
                      <a:pt x="358" y="661"/>
                      <a:pt x="358" y="661"/>
                    </a:cubicBezTo>
                    <a:cubicBezTo>
                      <a:pt x="365" y="656"/>
                      <a:pt x="365" y="656"/>
                      <a:pt x="365" y="656"/>
                    </a:cubicBezTo>
                    <a:cubicBezTo>
                      <a:pt x="369" y="658"/>
                      <a:pt x="369" y="658"/>
                      <a:pt x="369" y="658"/>
                    </a:cubicBezTo>
                    <a:cubicBezTo>
                      <a:pt x="372" y="661"/>
                      <a:pt x="372" y="661"/>
                      <a:pt x="372" y="661"/>
                    </a:cubicBezTo>
                    <a:cubicBezTo>
                      <a:pt x="375" y="661"/>
                      <a:pt x="375" y="661"/>
                      <a:pt x="375" y="661"/>
                    </a:cubicBezTo>
                    <a:cubicBezTo>
                      <a:pt x="373" y="665"/>
                      <a:pt x="373" y="665"/>
                      <a:pt x="373" y="665"/>
                    </a:cubicBezTo>
                    <a:cubicBezTo>
                      <a:pt x="372" y="686"/>
                      <a:pt x="372" y="686"/>
                      <a:pt x="372" y="686"/>
                    </a:cubicBezTo>
                    <a:cubicBezTo>
                      <a:pt x="372" y="688"/>
                      <a:pt x="372" y="688"/>
                      <a:pt x="372" y="688"/>
                    </a:cubicBezTo>
                    <a:cubicBezTo>
                      <a:pt x="371" y="689"/>
                      <a:pt x="371" y="689"/>
                      <a:pt x="371" y="689"/>
                    </a:cubicBezTo>
                    <a:cubicBezTo>
                      <a:pt x="371" y="691"/>
                      <a:pt x="371" y="691"/>
                      <a:pt x="371" y="691"/>
                    </a:cubicBezTo>
                    <a:cubicBezTo>
                      <a:pt x="371" y="694"/>
                      <a:pt x="371" y="694"/>
                      <a:pt x="371" y="694"/>
                    </a:cubicBezTo>
                    <a:cubicBezTo>
                      <a:pt x="370" y="696"/>
                      <a:pt x="370" y="696"/>
                      <a:pt x="370" y="696"/>
                    </a:cubicBezTo>
                    <a:cubicBezTo>
                      <a:pt x="374" y="694"/>
                      <a:pt x="374" y="694"/>
                      <a:pt x="374" y="694"/>
                    </a:cubicBezTo>
                    <a:cubicBezTo>
                      <a:pt x="382" y="695"/>
                      <a:pt x="382" y="695"/>
                      <a:pt x="382" y="695"/>
                    </a:cubicBezTo>
                    <a:cubicBezTo>
                      <a:pt x="382" y="700"/>
                      <a:pt x="382" y="700"/>
                      <a:pt x="382" y="700"/>
                    </a:cubicBezTo>
                    <a:cubicBezTo>
                      <a:pt x="386" y="709"/>
                      <a:pt x="386" y="709"/>
                      <a:pt x="386" y="709"/>
                    </a:cubicBezTo>
                    <a:cubicBezTo>
                      <a:pt x="385" y="716"/>
                      <a:pt x="385" y="716"/>
                      <a:pt x="385" y="716"/>
                    </a:cubicBezTo>
                    <a:cubicBezTo>
                      <a:pt x="386" y="725"/>
                      <a:pt x="386" y="725"/>
                      <a:pt x="386" y="725"/>
                    </a:cubicBezTo>
                    <a:cubicBezTo>
                      <a:pt x="387" y="733"/>
                      <a:pt x="387" y="733"/>
                      <a:pt x="387" y="733"/>
                    </a:cubicBezTo>
                    <a:cubicBezTo>
                      <a:pt x="386" y="736"/>
                      <a:pt x="386" y="736"/>
                      <a:pt x="386" y="736"/>
                    </a:cubicBezTo>
                    <a:cubicBezTo>
                      <a:pt x="382" y="736"/>
                      <a:pt x="382" y="736"/>
                      <a:pt x="382" y="736"/>
                    </a:cubicBezTo>
                    <a:cubicBezTo>
                      <a:pt x="378" y="739"/>
                      <a:pt x="378" y="739"/>
                      <a:pt x="378" y="739"/>
                    </a:cubicBezTo>
                    <a:cubicBezTo>
                      <a:pt x="377" y="740"/>
                      <a:pt x="377" y="740"/>
                      <a:pt x="377" y="740"/>
                    </a:cubicBezTo>
                    <a:cubicBezTo>
                      <a:pt x="374" y="743"/>
                      <a:pt x="374" y="743"/>
                      <a:pt x="374" y="743"/>
                    </a:cubicBezTo>
                    <a:cubicBezTo>
                      <a:pt x="373" y="742"/>
                      <a:pt x="373" y="742"/>
                      <a:pt x="373" y="742"/>
                    </a:cubicBezTo>
                    <a:cubicBezTo>
                      <a:pt x="366" y="748"/>
                      <a:pt x="366" y="748"/>
                      <a:pt x="366" y="748"/>
                    </a:cubicBezTo>
                    <a:cubicBezTo>
                      <a:pt x="364" y="751"/>
                      <a:pt x="364" y="751"/>
                      <a:pt x="364" y="751"/>
                    </a:cubicBezTo>
                    <a:cubicBezTo>
                      <a:pt x="361" y="752"/>
                      <a:pt x="361" y="752"/>
                      <a:pt x="361" y="752"/>
                    </a:cubicBezTo>
                    <a:cubicBezTo>
                      <a:pt x="355" y="759"/>
                      <a:pt x="355" y="759"/>
                      <a:pt x="355" y="759"/>
                    </a:cubicBezTo>
                    <a:cubicBezTo>
                      <a:pt x="352" y="760"/>
                      <a:pt x="352" y="760"/>
                      <a:pt x="352" y="760"/>
                    </a:cubicBezTo>
                    <a:cubicBezTo>
                      <a:pt x="352" y="765"/>
                      <a:pt x="352" y="765"/>
                      <a:pt x="352" y="765"/>
                    </a:cubicBezTo>
                    <a:cubicBezTo>
                      <a:pt x="350" y="766"/>
                      <a:pt x="350" y="766"/>
                      <a:pt x="350" y="766"/>
                    </a:cubicBezTo>
                    <a:cubicBezTo>
                      <a:pt x="347" y="766"/>
                      <a:pt x="347" y="766"/>
                      <a:pt x="347" y="766"/>
                    </a:cubicBezTo>
                    <a:cubicBezTo>
                      <a:pt x="342" y="774"/>
                      <a:pt x="342" y="774"/>
                      <a:pt x="342" y="774"/>
                    </a:cubicBezTo>
                    <a:cubicBezTo>
                      <a:pt x="341" y="777"/>
                      <a:pt x="341" y="777"/>
                      <a:pt x="341" y="777"/>
                    </a:cubicBezTo>
                    <a:cubicBezTo>
                      <a:pt x="341" y="782"/>
                      <a:pt x="341" y="782"/>
                      <a:pt x="341" y="782"/>
                    </a:cubicBezTo>
                    <a:cubicBezTo>
                      <a:pt x="338" y="783"/>
                      <a:pt x="338" y="783"/>
                      <a:pt x="338" y="783"/>
                    </a:cubicBezTo>
                    <a:cubicBezTo>
                      <a:pt x="337" y="786"/>
                      <a:pt x="337" y="786"/>
                      <a:pt x="337" y="786"/>
                    </a:cubicBezTo>
                    <a:cubicBezTo>
                      <a:pt x="333" y="794"/>
                      <a:pt x="333" y="794"/>
                      <a:pt x="333" y="794"/>
                    </a:cubicBezTo>
                    <a:cubicBezTo>
                      <a:pt x="330" y="797"/>
                      <a:pt x="330" y="797"/>
                      <a:pt x="330" y="797"/>
                    </a:cubicBezTo>
                    <a:cubicBezTo>
                      <a:pt x="327" y="803"/>
                      <a:pt x="327" y="803"/>
                      <a:pt x="327" y="803"/>
                    </a:cubicBezTo>
                    <a:cubicBezTo>
                      <a:pt x="327" y="805"/>
                      <a:pt x="327" y="805"/>
                      <a:pt x="327" y="805"/>
                    </a:cubicBezTo>
                    <a:cubicBezTo>
                      <a:pt x="324" y="808"/>
                      <a:pt x="324" y="808"/>
                      <a:pt x="324" y="808"/>
                    </a:cubicBezTo>
                    <a:cubicBezTo>
                      <a:pt x="323" y="810"/>
                      <a:pt x="323" y="810"/>
                      <a:pt x="323" y="810"/>
                    </a:cubicBezTo>
                    <a:cubicBezTo>
                      <a:pt x="326" y="810"/>
                      <a:pt x="326" y="810"/>
                      <a:pt x="326" y="810"/>
                    </a:cubicBezTo>
                    <a:cubicBezTo>
                      <a:pt x="328" y="812"/>
                      <a:pt x="328" y="812"/>
                      <a:pt x="328" y="812"/>
                    </a:cubicBezTo>
                    <a:cubicBezTo>
                      <a:pt x="337" y="808"/>
                      <a:pt x="337" y="808"/>
                      <a:pt x="337" y="808"/>
                    </a:cubicBezTo>
                    <a:cubicBezTo>
                      <a:pt x="341" y="811"/>
                      <a:pt x="341" y="811"/>
                      <a:pt x="341" y="811"/>
                    </a:cubicBezTo>
                    <a:cubicBezTo>
                      <a:pt x="345" y="818"/>
                      <a:pt x="345" y="818"/>
                      <a:pt x="345" y="818"/>
                    </a:cubicBezTo>
                    <a:cubicBezTo>
                      <a:pt x="349" y="820"/>
                      <a:pt x="349" y="820"/>
                      <a:pt x="349" y="820"/>
                    </a:cubicBezTo>
                    <a:cubicBezTo>
                      <a:pt x="351" y="826"/>
                      <a:pt x="351" y="826"/>
                      <a:pt x="351" y="826"/>
                    </a:cubicBezTo>
                    <a:cubicBezTo>
                      <a:pt x="356" y="835"/>
                      <a:pt x="356" y="835"/>
                      <a:pt x="356" y="835"/>
                    </a:cubicBezTo>
                    <a:cubicBezTo>
                      <a:pt x="358" y="835"/>
                      <a:pt x="358" y="835"/>
                      <a:pt x="358" y="835"/>
                    </a:cubicBezTo>
                    <a:cubicBezTo>
                      <a:pt x="361" y="830"/>
                      <a:pt x="361" y="830"/>
                      <a:pt x="361" y="830"/>
                    </a:cubicBezTo>
                    <a:cubicBezTo>
                      <a:pt x="363" y="830"/>
                      <a:pt x="363" y="830"/>
                      <a:pt x="363" y="830"/>
                    </a:cubicBezTo>
                    <a:cubicBezTo>
                      <a:pt x="367" y="838"/>
                      <a:pt x="367" y="838"/>
                      <a:pt x="367" y="838"/>
                    </a:cubicBezTo>
                    <a:cubicBezTo>
                      <a:pt x="372" y="841"/>
                      <a:pt x="372" y="841"/>
                      <a:pt x="372" y="841"/>
                    </a:cubicBezTo>
                    <a:cubicBezTo>
                      <a:pt x="377" y="842"/>
                      <a:pt x="377" y="842"/>
                      <a:pt x="377" y="842"/>
                    </a:cubicBezTo>
                    <a:cubicBezTo>
                      <a:pt x="381" y="847"/>
                      <a:pt x="381" y="847"/>
                      <a:pt x="381" y="847"/>
                    </a:cubicBezTo>
                    <a:cubicBezTo>
                      <a:pt x="381" y="853"/>
                      <a:pt x="381" y="853"/>
                      <a:pt x="381" y="853"/>
                    </a:cubicBezTo>
                    <a:cubicBezTo>
                      <a:pt x="385" y="852"/>
                      <a:pt x="385" y="852"/>
                      <a:pt x="385" y="852"/>
                    </a:cubicBezTo>
                    <a:cubicBezTo>
                      <a:pt x="392" y="856"/>
                      <a:pt x="392" y="856"/>
                      <a:pt x="392" y="856"/>
                    </a:cubicBezTo>
                    <a:cubicBezTo>
                      <a:pt x="396" y="862"/>
                      <a:pt x="396" y="862"/>
                      <a:pt x="396" y="862"/>
                    </a:cubicBezTo>
                    <a:cubicBezTo>
                      <a:pt x="400" y="870"/>
                      <a:pt x="400" y="870"/>
                      <a:pt x="400" y="870"/>
                    </a:cubicBezTo>
                    <a:cubicBezTo>
                      <a:pt x="404" y="874"/>
                      <a:pt x="404" y="874"/>
                      <a:pt x="404" y="874"/>
                    </a:cubicBezTo>
                    <a:cubicBezTo>
                      <a:pt x="404" y="880"/>
                      <a:pt x="404" y="880"/>
                      <a:pt x="404" y="880"/>
                    </a:cubicBezTo>
                    <a:cubicBezTo>
                      <a:pt x="400" y="886"/>
                      <a:pt x="400" y="886"/>
                      <a:pt x="400" y="886"/>
                    </a:cubicBezTo>
                    <a:cubicBezTo>
                      <a:pt x="402" y="892"/>
                      <a:pt x="402" y="892"/>
                      <a:pt x="402" y="892"/>
                    </a:cubicBezTo>
                    <a:cubicBezTo>
                      <a:pt x="403" y="894"/>
                      <a:pt x="403" y="894"/>
                      <a:pt x="403" y="894"/>
                    </a:cubicBezTo>
                    <a:cubicBezTo>
                      <a:pt x="403" y="895"/>
                      <a:pt x="403" y="895"/>
                      <a:pt x="403" y="895"/>
                    </a:cubicBezTo>
                    <a:cubicBezTo>
                      <a:pt x="405" y="899"/>
                      <a:pt x="405" y="899"/>
                      <a:pt x="405" y="899"/>
                    </a:cubicBezTo>
                    <a:cubicBezTo>
                      <a:pt x="406" y="900"/>
                      <a:pt x="406" y="900"/>
                      <a:pt x="406" y="900"/>
                    </a:cubicBezTo>
                    <a:cubicBezTo>
                      <a:pt x="413" y="893"/>
                      <a:pt x="413" y="893"/>
                      <a:pt x="413" y="893"/>
                    </a:cubicBezTo>
                    <a:cubicBezTo>
                      <a:pt x="415" y="886"/>
                      <a:pt x="415" y="886"/>
                      <a:pt x="415" y="886"/>
                    </a:cubicBezTo>
                    <a:cubicBezTo>
                      <a:pt x="418" y="871"/>
                      <a:pt x="418" y="871"/>
                      <a:pt x="418" y="871"/>
                    </a:cubicBezTo>
                    <a:cubicBezTo>
                      <a:pt x="421" y="860"/>
                      <a:pt x="421" y="860"/>
                      <a:pt x="421" y="860"/>
                    </a:cubicBezTo>
                    <a:cubicBezTo>
                      <a:pt x="422" y="858"/>
                      <a:pt x="422" y="858"/>
                      <a:pt x="422" y="858"/>
                    </a:cubicBezTo>
                    <a:cubicBezTo>
                      <a:pt x="421" y="856"/>
                      <a:pt x="421" y="856"/>
                      <a:pt x="421" y="856"/>
                    </a:cubicBezTo>
                    <a:cubicBezTo>
                      <a:pt x="418" y="851"/>
                      <a:pt x="418" y="851"/>
                      <a:pt x="418" y="851"/>
                    </a:cubicBezTo>
                    <a:cubicBezTo>
                      <a:pt x="419" y="846"/>
                      <a:pt x="419" y="846"/>
                      <a:pt x="419" y="846"/>
                    </a:cubicBezTo>
                    <a:cubicBezTo>
                      <a:pt x="422" y="845"/>
                      <a:pt x="422" y="845"/>
                      <a:pt x="422" y="845"/>
                    </a:cubicBezTo>
                    <a:cubicBezTo>
                      <a:pt x="422" y="842"/>
                      <a:pt x="422" y="842"/>
                      <a:pt x="422" y="842"/>
                    </a:cubicBezTo>
                    <a:cubicBezTo>
                      <a:pt x="425" y="838"/>
                      <a:pt x="425" y="838"/>
                      <a:pt x="425" y="838"/>
                    </a:cubicBezTo>
                    <a:cubicBezTo>
                      <a:pt x="425" y="835"/>
                      <a:pt x="425" y="835"/>
                      <a:pt x="425" y="835"/>
                    </a:cubicBezTo>
                    <a:cubicBezTo>
                      <a:pt x="427" y="836"/>
                      <a:pt x="427" y="836"/>
                      <a:pt x="427" y="836"/>
                    </a:cubicBezTo>
                    <a:cubicBezTo>
                      <a:pt x="430" y="837"/>
                      <a:pt x="430" y="837"/>
                      <a:pt x="430" y="837"/>
                    </a:cubicBezTo>
                    <a:cubicBezTo>
                      <a:pt x="433" y="833"/>
                      <a:pt x="433" y="833"/>
                      <a:pt x="433" y="833"/>
                    </a:cubicBezTo>
                    <a:cubicBezTo>
                      <a:pt x="433" y="828"/>
                      <a:pt x="433" y="828"/>
                      <a:pt x="433" y="828"/>
                    </a:cubicBezTo>
                    <a:cubicBezTo>
                      <a:pt x="434" y="827"/>
                      <a:pt x="434" y="827"/>
                      <a:pt x="434" y="827"/>
                    </a:cubicBezTo>
                    <a:cubicBezTo>
                      <a:pt x="434" y="822"/>
                      <a:pt x="434" y="822"/>
                      <a:pt x="434" y="822"/>
                    </a:cubicBezTo>
                    <a:cubicBezTo>
                      <a:pt x="436" y="820"/>
                      <a:pt x="436" y="820"/>
                      <a:pt x="436" y="820"/>
                    </a:cubicBezTo>
                    <a:cubicBezTo>
                      <a:pt x="438" y="820"/>
                      <a:pt x="438" y="820"/>
                      <a:pt x="438" y="820"/>
                    </a:cubicBezTo>
                    <a:cubicBezTo>
                      <a:pt x="439" y="815"/>
                      <a:pt x="439" y="815"/>
                      <a:pt x="439" y="815"/>
                    </a:cubicBezTo>
                    <a:cubicBezTo>
                      <a:pt x="438" y="812"/>
                      <a:pt x="438" y="812"/>
                      <a:pt x="438" y="812"/>
                    </a:cubicBezTo>
                    <a:cubicBezTo>
                      <a:pt x="436" y="810"/>
                      <a:pt x="436" y="810"/>
                      <a:pt x="436" y="810"/>
                    </a:cubicBezTo>
                    <a:cubicBezTo>
                      <a:pt x="436" y="803"/>
                      <a:pt x="436" y="803"/>
                      <a:pt x="436" y="803"/>
                    </a:cubicBezTo>
                    <a:cubicBezTo>
                      <a:pt x="435" y="801"/>
                      <a:pt x="435" y="801"/>
                      <a:pt x="435" y="801"/>
                    </a:cubicBezTo>
                    <a:cubicBezTo>
                      <a:pt x="437" y="802"/>
                      <a:pt x="437" y="802"/>
                      <a:pt x="437" y="802"/>
                    </a:cubicBezTo>
                    <a:cubicBezTo>
                      <a:pt x="439" y="807"/>
                      <a:pt x="439" y="807"/>
                      <a:pt x="439" y="807"/>
                    </a:cubicBezTo>
                    <a:cubicBezTo>
                      <a:pt x="443" y="813"/>
                      <a:pt x="443" y="813"/>
                      <a:pt x="443" y="813"/>
                    </a:cubicBezTo>
                    <a:cubicBezTo>
                      <a:pt x="445" y="813"/>
                      <a:pt x="445" y="813"/>
                      <a:pt x="445" y="813"/>
                    </a:cubicBezTo>
                    <a:cubicBezTo>
                      <a:pt x="447" y="812"/>
                      <a:pt x="447" y="812"/>
                      <a:pt x="447" y="812"/>
                    </a:cubicBezTo>
                    <a:cubicBezTo>
                      <a:pt x="448" y="813"/>
                      <a:pt x="448" y="813"/>
                      <a:pt x="448" y="813"/>
                    </a:cubicBezTo>
                    <a:cubicBezTo>
                      <a:pt x="448" y="817"/>
                      <a:pt x="448" y="817"/>
                      <a:pt x="448" y="817"/>
                    </a:cubicBezTo>
                    <a:cubicBezTo>
                      <a:pt x="447" y="817"/>
                      <a:pt x="447" y="817"/>
                      <a:pt x="447" y="817"/>
                    </a:cubicBezTo>
                    <a:cubicBezTo>
                      <a:pt x="445" y="825"/>
                      <a:pt x="445" y="825"/>
                      <a:pt x="445" y="825"/>
                    </a:cubicBezTo>
                    <a:cubicBezTo>
                      <a:pt x="441" y="834"/>
                      <a:pt x="441" y="834"/>
                      <a:pt x="441" y="834"/>
                    </a:cubicBezTo>
                    <a:cubicBezTo>
                      <a:pt x="437" y="834"/>
                      <a:pt x="437" y="834"/>
                      <a:pt x="437" y="834"/>
                    </a:cubicBezTo>
                    <a:cubicBezTo>
                      <a:pt x="436" y="839"/>
                      <a:pt x="436" y="839"/>
                      <a:pt x="436" y="839"/>
                    </a:cubicBezTo>
                    <a:cubicBezTo>
                      <a:pt x="435" y="842"/>
                      <a:pt x="435" y="842"/>
                      <a:pt x="435" y="842"/>
                    </a:cubicBezTo>
                    <a:cubicBezTo>
                      <a:pt x="434" y="842"/>
                      <a:pt x="434" y="842"/>
                      <a:pt x="434" y="842"/>
                    </a:cubicBezTo>
                    <a:cubicBezTo>
                      <a:pt x="430" y="844"/>
                      <a:pt x="430" y="844"/>
                      <a:pt x="430" y="844"/>
                    </a:cubicBezTo>
                    <a:cubicBezTo>
                      <a:pt x="427" y="847"/>
                      <a:pt x="427" y="847"/>
                      <a:pt x="427" y="847"/>
                    </a:cubicBezTo>
                    <a:cubicBezTo>
                      <a:pt x="427" y="849"/>
                      <a:pt x="427" y="849"/>
                      <a:pt x="427" y="849"/>
                    </a:cubicBezTo>
                    <a:cubicBezTo>
                      <a:pt x="424" y="850"/>
                      <a:pt x="424" y="850"/>
                      <a:pt x="424" y="850"/>
                    </a:cubicBezTo>
                    <a:cubicBezTo>
                      <a:pt x="423" y="852"/>
                      <a:pt x="423" y="852"/>
                      <a:pt x="423" y="852"/>
                    </a:cubicBezTo>
                    <a:cubicBezTo>
                      <a:pt x="423" y="854"/>
                      <a:pt x="423" y="854"/>
                      <a:pt x="423" y="854"/>
                    </a:cubicBezTo>
                    <a:cubicBezTo>
                      <a:pt x="426" y="855"/>
                      <a:pt x="426" y="855"/>
                      <a:pt x="426" y="855"/>
                    </a:cubicBezTo>
                    <a:cubicBezTo>
                      <a:pt x="438" y="845"/>
                      <a:pt x="438" y="845"/>
                      <a:pt x="438" y="845"/>
                    </a:cubicBezTo>
                    <a:cubicBezTo>
                      <a:pt x="444" y="837"/>
                      <a:pt x="444" y="837"/>
                      <a:pt x="444" y="837"/>
                    </a:cubicBezTo>
                    <a:cubicBezTo>
                      <a:pt x="452" y="819"/>
                      <a:pt x="452" y="819"/>
                      <a:pt x="452" y="819"/>
                    </a:cubicBezTo>
                    <a:cubicBezTo>
                      <a:pt x="456" y="810"/>
                      <a:pt x="456" y="810"/>
                      <a:pt x="456" y="810"/>
                    </a:cubicBezTo>
                    <a:cubicBezTo>
                      <a:pt x="459" y="799"/>
                      <a:pt x="459" y="799"/>
                      <a:pt x="459" y="799"/>
                    </a:cubicBezTo>
                    <a:cubicBezTo>
                      <a:pt x="467" y="780"/>
                      <a:pt x="467" y="780"/>
                      <a:pt x="467" y="780"/>
                    </a:cubicBezTo>
                    <a:cubicBezTo>
                      <a:pt x="475" y="768"/>
                      <a:pt x="475" y="768"/>
                      <a:pt x="475" y="768"/>
                    </a:cubicBezTo>
                    <a:cubicBezTo>
                      <a:pt x="477" y="765"/>
                      <a:pt x="477" y="765"/>
                      <a:pt x="477" y="765"/>
                    </a:cubicBezTo>
                    <a:cubicBezTo>
                      <a:pt x="476" y="764"/>
                      <a:pt x="476" y="764"/>
                      <a:pt x="476" y="764"/>
                    </a:cubicBezTo>
                    <a:cubicBezTo>
                      <a:pt x="476" y="761"/>
                      <a:pt x="476" y="761"/>
                      <a:pt x="476" y="761"/>
                    </a:cubicBezTo>
                    <a:cubicBezTo>
                      <a:pt x="478" y="760"/>
                      <a:pt x="478" y="760"/>
                      <a:pt x="478" y="760"/>
                    </a:cubicBezTo>
                    <a:cubicBezTo>
                      <a:pt x="479" y="755"/>
                      <a:pt x="479" y="755"/>
                      <a:pt x="479" y="755"/>
                    </a:cubicBezTo>
                    <a:cubicBezTo>
                      <a:pt x="482" y="753"/>
                      <a:pt x="482" y="753"/>
                      <a:pt x="482" y="753"/>
                    </a:cubicBezTo>
                    <a:cubicBezTo>
                      <a:pt x="481" y="749"/>
                      <a:pt x="481" y="749"/>
                      <a:pt x="481" y="749"/>
                    </a:cubicBezTo>
                    <a:cubicBezTo>
                      <a:pt x="482" y="747"/>
                      <a:pt x="482" y="747"/>
                      <a:pt x="482" y="747"/>
                    </a:cubicBezTo>
                    <a:cubicBezTo>
                      <a:pt x="481" y="745"/>
                      <a:pt x="481" y="745"/>
                      <a:pt x="481" y="745"/>
                    </a:cubicBezTo>
                    <a:cubicBezTo>
                      <a:pt x="479" y="744"/>
                      <a:pt x="479" y="744"/>
                      <a:pt x="479" y="744"/>
                    </a:cubicBezTo>
                    <a:cubicBezTo>
                      <a:pt x="480" y="739"/>
                      <a:pt x="480" y="739"/>
                      <a:pt x="480" y="739"/>
                    </a:cubicBezTo>
                    <a:cubicBezTo>
                      <a:pt x="476" y="733"/>
                      <a:pt x="476" y="733"/>
                      <a:pt x="476" y="733"/>
                    </a:cubicBezTo>
                    <a:cubicBezTo>
                      <a:pt x="476" y="731"/>
                      <a:pt x="476" y="731"/>
                      <a:pt x="476" y="731"/>
                    </a:cubicBezTo>
                    <a:cubicBezTo>
                      <a:pt x="477" y="728"/>
                      <a:pt x="477" y="728"/>
                      <a:pt x="477" y="728"/>
                    </a:cubicBezTo>
                    <a:cubicBezTo>
                      <a:pt x="476" y="725"/>
                      <a:pt x="476" y="725"/>
                      <a:pt x="476" y="725"/>
                    </a:cubicBezTo>
                    <a:cubicBezTo>
                      <a:pt x="475" y="719"/>
                      <a:pt x="475" y="719"/>
                      <a:pt x="475" y="719"/>
                    </a:cubicBezTo>
                    <a:cubicBezTo>
                      <a:pt x="473" y="712"/>
                      <a:pt x="473" y="712"/>
                      <a:pt x="473" y="712"/>
                    </a:cubicBezTo>
                    <a:cubicBezTo>
                      <a:pt x="474" y="711"/>
                      <a:pt x="474" y="711"/>
                      <a:pt x="474" y="711"/>
                    </a:cubicBezTo>
                    <a:cubicBezTo>
                      <a:pt x="479" y="710"/>
                      <a:pt x="479" y="710"/>
                      <a:pt x="479" y="710"/>
                    </a:cubicBezTo>
                    <a:cubicBezTo>
                      <a:pt x="478" y="706"/>
                      <a:pt x="478" y="706"/>
                      <a:pt x="478" y="706"/>
                    </a:cubicBezTo>
                    <a:cubicBezTo>
                      <a:pt x="476" y="704"/>
                      <a:pt x="476" y="704"/>
                      <a:pt x="476" y="704"/>
                    </a:cubicBezTo>
                    <a:cubicBezTo>
                      <a:pt x="480" y="703"/>
                      <a:pt x="480" y="703"/>
                      <a:pt x="480" y="703"/>
                    </a:cubicBezTo>
                    <a:cubicBezTo>
                      <a:pt x="480" y="699"/>
                      <a:pt x="480" y="699"/>
                      <a:pt x="480" y="699"/>
                    </a:cubicBezTo>
                    <a:cubicBezTo>
                      <a:pt x="476" y="697"/>
                      <a:pt x="476" y="697"/>
                      <a:pt x="476" y="697"/>
                    </a:cubicBezTo>
                    <a:cubicBezTo>
                      <a:pt x="479" y="695"/>
                      <a:pt x="479" y="695"/>
                      <a:pt x="479" y="695"/>
                    </a:cubicBezTo>
                    <a:cubicBezTo>
                      <a:pt x="482" y="691"/>
                      <a:pt x="482" y="691"/>
                      <a:pt x="482" y="691"/>
                    </a:cubicBezTo>
                    <a:cubicBezTo>
                      <a:pt x="484" y="693"/>
                      <a:pt x="484" y="693"/>
                      <a:pt x="484" y="693"/>
                    </a:cubicBezTo>
                    <a:cubicBezTo>
                      <a:pt x="489" y="686"/>
                      <a:pt x="489" y="686"/>
                      <a:pt x="489" y="686"/>
                    </a:cubicBezTo>
                    <a:cubicBezTo>
                      <a:pt x="493" y="684"/>
                      <a:pt x="493" y="684"/>
                      <a:pt x="493" y="684"/>
                    </a:cubicBezTo>
                    <a:cubicBezTo>
                      <a:pt x="493" y="682"/>
                      <a:pt x="493" y="682"/>
                      <a:pt x="493" y="682"/>
                    </a:cubicBezTo>
                    <a:cubicBezTo>
                      <a:pt x="497" y="677"/>
                      <a:pt x="497" y="677"/>
                      <a:pt x="497" y="677"/>
                    </a:cubicBezTo>
                    <a:cubicBezTo>
                      <a:pt x="503" y="672"/>
                      <a:pt x="503" y="672"/>
                      <a:pt x="503" y="672"/>
                    </a:cubicBezTo>
                    <a:cubicBezTo>
                      <a:pt x="511" y="662"/>
                      <a:pt x="511" y="662"/>
                      <a:pt x="511" y="662"/>
                    </a:cubicBezTo>
                    <a:cubicBezTo>
                      <a:pt x="517" y="661"/>
                      <a:pt x="517" y="661"/>
                      <a:pt x="517" y="661"/>
                    </a:cubicBezTo>
                    <a:cubicBezTo>
                      <a:pt x="521" y="657"/>
                      <a:pt x="521" y="657"/>
                      <a:pt x="521" y="657"/>
                    </a:cubicBezTo>
                    <a:cubicBezTo>
                      <a:pt x="525" y="653"/>
                      <a:pt x="525" y="653"/>
                      <a:pt x="525" y="653"/>
                    </a:cubicBezTo>
                    <a:cubicBezTo>
                      <a:pt x="528" y="653"/>
                      <a:pt x="528" y="653"/>
                      <a:pt x="528" y="653"/>
                    </a:cubicBezTo>
                    <a:cubicBezTo>
                      <a:pt x="531" y="655"/>
                      <a:pt x="531" y="655"/>
                      <a:pt x="531" y="655"/>
                    </a:cubicBezTo>
                    <a:cubicBezTo>
                      <a:pt x="533" y="656"/>
                      <a:pt x="533" y="656"/>
                      <a:pt x="533" y="656"/>
                    </a:cubicBezTo>
                    <a:cubicBezTo>
                      <a:pt x="534" y="653"/>
                      <a:pt x="534" y="653"/>
                      <a:pt x="534" y="653"/>
                    </a:cubicBezTo>
                    <a:cubicBezTo>
                      <a:pt x="536" y="647"/>
                      <a:pt x="536" y="647"/>
                      <a:pt x="536" y="647"/>
                    </a:cubicBezTo>
                    <a:cubicBezTo>
                      <a:pt x="544" y="641"/>
                      <a:pt x="544" y="641"/>
                      <a:pt x="544" y="641"/>
                    </a:cubicBezTo>
                    <a:cubicBezTo>
                      <a:pt x="547" y="640"/>
                      <a:pt x="547" y="640"/>
                      <a:pt x="547" y="640"/>
                    </a:cubicBezTo>
                    <a:cubicBezTo>
                      <a:pt x="547" y="639"/>
                      <a:pt x="547" y="639"/>
                      <a:pt x="547" y="639"/>
                    </a:cubicBezTo>
                    <a:cubicBezTo>
                      <a:pt x="545" y="637"/>
                      <a:pt x="545" y="637"/>
                      <a:pt x="545" y="637"/>
                    </a:cubicBezTo>
                    <a:cubicBezTo>
                      <a:pt x="543" y="636"/>
                      <a:pt x="543" y="636"/>
                      <a:pt x="543" y="636"/>
                    </a:cubicBezTo>
                    <a:cubicBezTo>
                      <a:pt x="542" y="634"/>
                      <a:pt x="542" y="634"/>
                      <a:pt x="542" y="634"/>
                    </a:cubicBezTo>
                    <a:cubicBezTo>
                      <a:pt x="544" y="633"/>
                      <a:pt x="544" y="633"/>
                      <a:pt x="544" y="633"/>
                    </a:cubicBezTo>
                    <a:cubicBezTo>
                      <a:pt x="549" y="630"/>
                      <a:pt x="549" y="630"/>
                      <a:pt x="549" y="630"/>
                    </a:cubicBezTo>
                    <a:cubicBezTo>
                      <a:pt x="552" y="630"/>
                      <a:pt x="552" y="630"/>
                      <a:pt x="552" y="630"/>
                    </a:cubicBezTo>
                    <a:cubicBezTo>
                      <a:pt x="555" y="630"/>
                      <a:pt x="555" y="630"/>
                      <a:pt x="555" y="630"/>
                    </a:cubicBezTo>
                    <a:cubicBezTo>
                      <a:pt x="557" y="628"/>
                      <a:pt x="557" y="628"/>
                      <a:pt x="557" y="628"/>
                    </a:cubicBezTo>
                    <a:cubicBezTo>
                      <a:pt x="560" y="628"/>
                      <a:pt x="560" y="628"/>
                      <a:pt x="560" y="628"/>
                    </a:cubicBezTo>
                    <a:cubicBezTo>
                      <a:pt x="560" y="630"/>
                      <a:pt x="560" y="630"/>
                      <a:pt x="560" y="630"/>
                    </a:cubicBezTo>
                    <a:cubicBezTo>
                      <a:pt x="556" y="633"/>
                      <a:pt x="556" y="633"/>
                      <a:pt x="556" y="633"/>
                    </a:cubicBezTo>
                    <a:cubicBezTo>
                      <a:pt x="551" y="634"/>
                      <a:pt x="551" y="634"/>
                      <a:pt x="551" y="634"/>
                    </a:cubicBezTo>
                    <a:cubicBezTo>
                      <a:pt x="550" y="635"/>
                      <a:pt x="550" y="635"/>
                      <a:pt x="550" y="635"/>
                    </a:cubicBezTo>
                    <a:cubicBezTo>
                      <a:pt x="552" y="637"/>
                      <a:pt x="552" y="637"/>
                      <a:pt x="552" y="637"/>
                    </a:cubicBezTo>
                    <a:cubicBezTo>
                      <a:pt x="559" y="634"/>
                      <a:pt x="559" y="634"/>
                      <a:pt x="559" y="634"/>
                    </a:cubicBezTo>
                    <a:cubicBezTo>
                      <a:pt x="567" y="630"/>
                      <a:pt x="567" y="630"/>
                      <a:pt x="567" y="630"/>
                    </a:cubicBezTo>
                    <a:cubicBezTo>
                      <a:pt x="566" y="628"/>
                      <a:pt x="566" y="628"/>
                      <a:pt x="566" y="628"/>
                    </a:cubicBezTo>
                    <a:cubicBezTo>
                      <a:pt x="569" y="626"/>
                      <a:pt x="569" y="626"/>
                      <a:pt x="569" y="626"/>
                    </a:cubicBezTo>
                    <a:cubicBezTo>
                      <a:pt x="571" y="626"/>
                      <a:pt x="571" y="626"/>
                      <a:pt x="571" y="626"/>
                    </a:cubicBezTo>
                    <a:cubicBezTo>
                      <a:pt x="570" y="629"/>
                      <a:pt x="570" y="629"/>
                      <a:pt x="570" y="629"/>
                    </a:cubicBezTo>
                    <a:cubicBezTo>
                      <a:pt x="570" y="629"/>
                      <a:pt x="570" y="632"/>
                      <a:pt x="570" y="632"/>
                    </a:cubicBezTo>
                    <a:cubicBezTo>
                      <a:pt x="571" y="632"/>
                      <a:pt x="576" y="633"/>
                      <a:pt x="576" y="633"/>
                    </a:cubicBezTo>
                    <a:cubicBezTo>
                      <a:pt x="579" y="631"/>
                      <a:pt x="579" y="631"/>
                      <a:pt x="579" y="631"/>
                    </a:cubicBezTo>
                    <a:cubicBezTo>
                      <a:pt x="584" y="631"/>
                      <a:pt x="584" y="631"/>
                      <a:pt x="584" y="631"/>
                    </a:cubicBezTo>
                    <a:cubicBezTo>
                      <a:pt x="590" y="632"/>
                      <a:pt x="590" y="632"/>
                      <a:pt x="590" y="632"/>
                    </a:cubicBezTo>
                    <a:cubicBezTo>
                      <a:pt x="593" y="629"/>
                      <a:pt x="593" y="629"/>
                      <a:pt x="593" y="629"/>
                    </a:cubicBezTo>
                    <a:cubicBezTo>
                      <a:pt x="594" y="627"/>
                      <a:pt x="594" y="627"/>
                      <a:pt x="594" y="627"/>
                    </a:cubicBezTo>
                    <a:cubicBezTo>
                      <a:pt x="593" y="626"/>
                      <a:pt x="593" y="626"/>
                      <a:pt x="593" y="626"/>
                    </a:cubicBezTo>
                    <a:cubicBezTo>
                      <a:pt x="593" y="624"/>
                      <a:pt x="593" y="624"/>
                      <a:pt x="593" y="624"/>
                    </a:cubicBezTo>
                    <a:cubicBezTo>
                      <a:pt x="601" y="617"/>
                      <a:pt x="601" y="617"/>
                      <a:pt x="601" y="617"/>
                    </a:cubicBezTo>
                    <a:cubicBezTo>
                      <a:pt x="608" y="614"/>
                      <a:pt x="608" y="614"/>
                      <a:pt x="608" y="614"/>
                    </a:cubicBezTo>
                    <a:cubicBezTo>
                      <a:pt x="612" y="611"/>
                      <a:pt x="612" y="611"/>
                      <a:pt x="612" y="611"/>
                    </a:cubicBezTo>
                    <a:cubicBezTo>
                      <a:pt x="613" y="609"/>
                      <a:pt x="613" y="609"/>
                      <a:pt x="613" y="609"/>
                    </a:cubicBezTo>
                    <a:cubicBezTo>
                      <a:pt x="612" y="607"/>
                      <a:pt x="612" y="607"/>
                      <a:pt x="612" y="607"/>
                    </a:cubicBezTo>
                    <a:cubicBezTo>
                      <a:pt x="609" y="599"/>
                      <a:pt x="609" y="599"/>
                      <a:pt x="609" y="599"/>
                    </a:cubicBezTo>
                    <a:cubicBezTo>
                      <a:pt x="611" y="593"/>
                      <a:pt x="611" y="593"/>
                      <a:pt x="611" y="593"/>
                    </a:cubicBezTo>
                    <a:cubicBezTo>
                      <a:pt x="614" y="589"/>
                      <a:pt x="614" y="589"/>
                      <a:pt x="614" y="589"/>
                    </a:cubicBezTo>
                    <a:cubicBezTo>
                      <a:pt x="614" y="585"/>
                      <a:pt x="614" y="585"/>
                      <a:pt x="614" y="585"/>
                    </a:cubicBezTo>
                    <a:cubicBezTo>
                      <a:pt x="616" y="583"/>
                      <a:pt x="616" y="583"/>
                      <a:pt x="616" y="583"/>
                    </a:cubicBezTo>
                    <a:cubicBezTo>
                      <a:pt x="619" y="581"/>
                      <a:pt x="619" y="581"/>
                      <a:pt x="619" y="581"/>
                    </a:cubicBezTo>
                    <a:cubicBezTo>
                      <a:pt x="619" y="576"/>
                      <a:pt x="619" y="576"/>
                      <a:pt x="619" y="576"/>
                    </a:cubicBezTo>
                    <a:cubicBezTo>
                      <a:pt x="618" y="576"/>
                      <a:pt x="618" y="576"/>
                      <a:pt x="618" y="576"/>
                    </a:cubicBezTo>
                    <a:cubicBezTo>
                      <a:pt x="623" y="566"/>
                      <a:pt x="623" y="566"/>
                      <a:pt x="623" y="566"/>
                    </a:cubicBezTo>
                    <a:cubicBezTo>
                      <a:pt x="630" y="556"/>
                      <a:pt x="630" y="556"/>
                      <a:pt x="630" y="556"/>
                    </a:cubicBezTo>
                    <a:cubicBezTo>
                      <a:pt x="630" y="551"/>
                      <a:pt x="630" y="551"/>
                      <a:pt x="630" y="551"/>
                    </a:cubicBezTo>
                    <a:cubicBezTo>
                      <a:pt x="629" y="538"/>
                      <a:pt x="629" y="538"/>
                      <a:pt x="629" y="538"/>
                    </a:cubicBezTo>
                    <a:cubicBezTo>
                      <a:pt x="628" y="535"/>
                      <a:pt x="628" y="535"/>
                      <a:pt x="628" y="535"/>
                    </a:cubicBezTo>
                    <a:cubicBezTo>
                      <a:pt x="630" y="527"/>
                      <a:pt x="630" y="527"/>
                      <a:pt x="630" y="527"/>
                    </a:cubicBezTo>
                    <a:cubicBezTo>
                      <a:pt x="632" y="523"/>
                      <a:pt x="632" y="523"/>
                      <a:pt x="632" y="523"/>
                    </a:cubicBezTo>
                    <a:cubicBezTo>
                      <a:pt x="632" y="520"/>
                      <a:pt x="632" y="520"/>
                      <a:pt x="632" y="520"/>
                    </a:cubicBezTo>
                    <a:cubicBezTo>
                      <a:pt x="638" y="515"/>
                      <a:pt x="638" y="515"/>
                      <a:pt x="638" y="515"/>
                    </a:cubicBezTo>
                    <a:cubicBezTo>
                      <a:pt x="638" y="513"/>
                      <a:pt x="638" y="513"/>
                      <a:pt x="638" y="513"/>
                    </a:cubicBezTo>
                    <a:cubicBezTo>
                      <a:pt x="637" y="505"/>
                      <a:pt x="637" y="505"/>
                      <a:pt x="637" y="505"/>
                    </a:cubicBezTo>
                    <a:cubicBezTo>
                      <a:pt x="640" y="495"/>
                      <a:pt x="640" y="495"/>
                      <a:pt x="640" y="495"/>
                    </a:cubicBezTo>
                    <a:cubicBezTo>
                      <a:pt x="639" y="487"/>
                      <a:pt x="639" y="487"/>
                      <a:pt x="639" y="487"/>
                    </a:cubicBezTo>
                    <a:cubicBezTo>
                      <a:pt x="640" y="482"/>
                      <a:pt x="640" y="482"/>
                      <a:pt x="640" y="482"/>
                    </a:cubicBezTo>
                    <a:cubicBezTo>
                      <a:pt x="640" y="478"/>
                      <a:pt x="640" y="478"/>
                      <a:pt x="640" y="478"/>
                    </a:cubicBezTo>
                    <a:cubicBezTo>
                      <a:pt x="642" y="470"/>
                      <a:pt x="642" y="470"/>
                      <a:pt x="642" y="470"/>
                    </a:cubicBezTo>
                    <a:cubicBezTo>
                      <a:pt x="640" y="440"/>
                      <a:pt x="640" y="440"/>
                      <a:pt x="640" y="440"/>
                    </a:cubicBezTo>
                    <a:cubicBezTo>
                      <a:pt x="640" y="435"/>
                      <a:pt x="640" y="435"/>
                      <a:pt x="640" y="435"/>
                    </a:cubicBezTo>
                    <a:cubicBezTo>
                      <a:pt x="641" y="431"/>
                      <a:pt x="641" y="431"/>
                      <a:pt x="641" y="431"/>
                    </a:cubicBezTo>
                    <a:cubicBezTo>
                      <a:pt x="641" y="427"/>
                      <a:pt x="641" y="427"/>
                      <a:pt x="641" y="427"/>
                    </a:cubicBezTo>
                    <a:cubicBezTo>
                      <a:pt x="640" y="429"/>
                      <a:pt x="640" y="429"/>
                      <a:pt x="640" y="429"/>
                    </a:cubicBezTo>
                    <a:cubicBezTo>
                      <a:pt x="637" y="426"/>
                      <a:pt x="637" y="426"/>
                      <a:pt x="637" y="426"/>
                    </a:cubicBezTo>
                    <a:cubicBezTo>
                      <a:pt x="637" y="424"/>
                      <a:pt x="637" y="424"/>
                      <a:pt x="637" y="424"/>
                    </a:cubicBezTo>
                    <a:cubicBezTo>
                      <a:pt x="639" y="419"/>
                      <a:pt x="639" y="419"/>
                      <a:pt x="639" y="419"/>
                    </a:cubicBezTo>
                    <a:cubicBezTo>
                      <a:pt x="639" y="414"/>
                      <a:pt x="639" y="414"/>
                      <a:pt x="639" y="414"/>
                    </a:cubicBezTo>
                    <a:cubicBezTo>
                      <a:pt x="639" y="411"/>
                      <a:pt x="639" y="411"/>
                      <a:pt x="639" y="411"/>
                    </a:cubicBezTo>
                    <a:cubicBezTo>
                      <a:pt x="642" y="410"/>
                      <a:pt x="642" y="410"/>
                      <a:pt x="642" y="410"/>
                    </a:cubicBezTo>
                    <a:cubicBezTo>
                      <a:pt x="642" y="405"/>
                      <a:pt x="642" y="405"/>
                      <a:pt x="642" y="405"/>
                    </a:cubicBezTo>
                    <a:cubicBezTo>
                      <a:pt x="640" y="400"/>
                      <a:pt x="640" y="400"/>
                      <a:pt x="640" y="400"/>
                    </a:cubicBezTo>
                    <a:cubicBezTo>
                      <a:pt x="635" y="397"/>
                      <a:pt x="635" y="397"/>
                      <a:pt x="635" y="397"/>
                    </a:cubicBezTo>
                    <a:cubicBezTo>
                      <a:pt x="636" y="397"/>
                      <a:pt x="636" y="397"/>
                      <a:pt x="636" y="397"/>
                    </a:cubicBezTo>
                    <a:cubicBezTo>
                      <a:pt x="637" y="395"/>
                      <a:pt x="637" y="395"/>
                      <a:pt x="637" y="395"/>
                    </a:cubicBezTo>
                    <a:cubicBezTo>
                      <a:pt x="638" y="397"/>
                      <a:pt x="638" y="397"/>
                      <a:pt x="638" y="397"/>
                    </a:cubicBezTo>
                    <a:cubicBezTo>
                      <a:pt x="641" y="399"/>
                      <a:pt x="641" y="399"/>
                      <a:pt x="641" y="399"/>
                    </a:cubicBezTo>
                    <a:cubicBezTo>
                      <a:pt x="643" y="400"/>
                      <a:pt x="643" y="400"/>
                      <a:pt x="643" y="400"/>
                    </a:cubicBezTo>
                    <a:cubicBezTo>
                      <a:pt x="644" y="396"/>
                      <a:pt x="644" y="396"/>
                      <a:pt x="644" y="396"/>
                    </a:cubicBezTo>
                    <a:cubicBezTo>
                      <a:pt x="647" y="396"/>
                      <a:pt x="647" y="396"/>
                      <a:pt x="647" y="396"/>
                    </a:cubicBezTo>
                    <a:cubicBezTo>
                      <a:pt x="648" y="398"/>
                      <a:pt x="648" y="398"/>
                      <a:pt x="648" y="398"/>
                    </a:cubicBezTo>
                    <a:cubicBezTo>
                      <a:pt x="650" y="399"/>
                      <a:pt x="650" y="399"/>
                      <a:pt x="650" y="399"/>
                    </a:cubicBezTo>
                    <a:cubicBezTo>
                      <a:pt x="648" y="403"/>
                      <a:pt x="648" y="403"/>
                      <a:pt x="648" y="403"/>
                    </a:cubicBezTo>
                    <a:cubicBezTo>
                      <a:pt x="645" y="405"/>
                      <a:pt x="645" y="405"/>
                      <a:pt x="645" y="405"/>
                    </a:cubicBezTo>
                    <a:cubicBezTo>
                      <a:pt x="644" y="408"/>
                      <a:pt x="644" y="408"/>
                      <a:pt x="644" y="408"/>
                    </a:cubicBezTo>
                    <a:cubicBezTo>
                      <a:pt x="646" y="408"/>
                      <a:pt x="646" y="408"/>
                      <a:pt x="646" y="408"/>
                    </a:cubicBezTo>
                    <a:cubicBezTo>
                      <a:pt x="650" y="404"/>
                      <a:pt x="650" y="404"/>
                      <a:pt x="650" y="404"/>
                    </a:cubicBezTo>
                    <a:cubicBezTo>
                      <a:pt x="655" y="401"/>
                      <a:pt x="655" y="401"/>
                      <a:pt x="655" y="401"/>
                    </a:cubicBezTo>
                    <a:cubicBezTo>
                      <a:pt x="661" y="390"/>
                      <a:pt x="661" y="390"/>
                      <a:pt x="661" y="390"/>
                    </a:cubicBezTo>
                    <a:cubicBezTo>
                      <a:pt x="664" y="381"/>
                      <a:pt x="664" y="381"/>
                      <a:pt x="664" y="381"/>
                    </a:cubicBezTo>
                    <a:cubicBezTo>
                      <a:pt x="664" y="376"/>
                      <a:pt x="664" y="376"/>
                      <a:pt x="664" y="376"/>
                    </a:cubicBezTo>
                    <a:cubicBezTo>
                      <a:pt x="667" y="374"/>
                      <a:pt x="667" y="374"/>
                      <a:pt x="667" y="374"/>
                    </a:cubicBezTo>
                    <a:cubicBezTo>
                      <a:pt x="669" y="366"/>
                      <a:pt x="669" y="366"/>
                      <a:pt x="669" y="366"/>
                    </a:cubicBezTo>
                    <a:cubicBezTo>
                      <a:pt x="672" y="360"/>
                      <a:pt x="672" y="360"/>
                      <a:pt x="672" y="360"/>
                    </a:cubicBezTo>
                    <a:cubicBezTo>
                      <a:pt x="681" y="352"/>
                      <a:pt x="681" y="352"/>
                      <a:pt x="681" y="352"/>
                    </a:cubicBezTo>
                    <a:cubicBezTo>
                      <a:pt x="683" y="348"/>
                      <a:pt x="683" y="348"/>
                      <a:pt x="683" y="348"/>
                    </a:cubicBezTo>
                    <a:cubicBezTo>
                      <a:pt x="685" y="347"/>
                      <a:pt x="685" y="347"/>
                      <a:pt x="685" y="347"/>
                    </a:cubicBezTo>
                    <a:cubicBezTo>
                      <a:pt x="688" y="343"/>
                      <a:pt x="688" y="343"/>
                      <a:pt x="688" y="343"/>
                    </a:cubicBezTo>
                    <a:cubicBezTo>
                      <a:pt x="696" y="334"/>
                      <a:pt x="696" y="334"/>
                      <a:pt x="696" y="334"/>
                    </a:cubicBezTo>
                    <a:cubicBezTo>
                      <a:pt x="703" y="322"/>
                      <a:pt x="703" y="322"/>
                      <a:pt x="703" y="322"/>
                    </a:cubicBezTo>
                    <a:cubicBezTo>
                      <a:pt x="705" y="319"/>
                      <a:pt x="705" y="319"/>
                      <a:pt x="705" y="319"/>
                    </a:cubicBezTo>
                    <a:cubicBezTo>
                      <a:pt x="709" y="307"/>
                      <a:pt x="709" y="307"/>
                      <a:pt x="709" y="307"/>
                    </a:cubicBezTo>
                    <a:cubicBezTo>
                      <a:pt x="710" y="302"/>
                      <a:pt x="710" y="302"/>
                      <a:pt x="710" y="302"/>
                    </a:cubicBezTo>
                    <a:cubicBezTo>
                      <a:pt x="713" y="298"/>
                      <a:pt x="713" y="298"/>
                      <a:pt x="713" y="298"/>
                    </a:cubicBezTo>
                    <a:cubicBezTo>
                      <a:pt x="713" y="295"/>
                      <a:pt x="713" y="295"/>
                      <a:pt x="713" y="295"/>
                    </a:cubicBezTo>
                    <a:cubicBezTo>
                      <a:pt x="710" y="290"/>
                      <a:pt x="710" y="290"/>
                      <a:pt x="710" y="290"/>
                    </a:cubicBezTo>
                    <a:cubicBezTo>
                      <a:pt x="711" y="286"/>
                      <a:pt x="711" y="286"/>
                      <a:pt x="711" y="286"/>
                    </a:cubicBezTo>
                    <a:lnTo>
                      <a:pt x="713" y="2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1297">
                <a:extLst>
                  <a:ext uri="{FF2B5EF4-FFF2-40B4-BE49-F238E27FC236}">
                    <a16:creationId xmlns:a16="http://schemas.microsoft.com/office/drawing/2014/main" id="{3FA9ABD8-C9F1-463F-B97E-CD5755492869}"/>
                  </a:ext>
                </a:extLst>
              </p:cNvPr>
              <p:cNvSpPr>
                <a:spLocks/>
              </p:cNvSpPr>
              <p:nvPr/>
            </p:nvSpPr>
            <p:spPr bwMode="auto">
              <a:xfrm>
                <a:off x="4610271" y="4449346"/>
                <a:ext cx="3175" cy="7937"/>
              </a:xfrm>
              <a:custGeom>
                <a:avLst/>
                <a:gdLst>
                  <a:gd name="T0" fmla="*/ 0 w 2"/>
                  <a:gd name="T1" fmla="*/ 2 h 5"/>
                  <a:gd name="T2" fmla="*/ 1 w 2"/>
                  <a:gd name="T3" fmla="*/ 4 h 5"/>
                  <a:gd name="T4" fmla="*/ 2 w 2"/>
                  <a:gd name="T5" fmla="*/ 5 h 5"/>
                  <a:gd name="T6" fmla="*/ 2 w 2"/>
                  <a:gd name="T7" fmla="*/ 2 h 5"/>
                  <a:gd name="T8" fmla="*/ 2 w 2"/>
                  <a:gd name="T9" fmla="*/ 1 h 5"/>
                  <a:gd name="T10" fmla="*/ 1 w 2"/>
                  <a:gd name="T11" fmla="*/ 0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1" y="4"/>
                    </a:lnTo>
                    <a:lnTo>
                      <a:pt x="2" y="5"/>
                    </a:lnTo>
                    <a:lnTo>
                      <a:pt x="2" y="2"/>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1298">
                <a:extLst>
                  <a:ext uri="{FF2B5EF4-FFF2-40B4-BE49-F238E27FC236}">
                    <a16:creationId xmlns:a16="http://schemas.microsoft.com/office/drawing/2014/main" id="{A58B9C76-CB23-45CF-8F2D-2C569242A08D}"/>
                  </a:ext>
                </a:extLst>
              </p:cNvPr>
              <p:cNvSpPr>
                <a:spLocks/>
              </p:cNvSpPr>
              <p:nvPr/>
            </p:nvSpPr>
            <p:spPr bwMode="auto">
              <a:xfrm>
                <a:off x="4522955" y="4298547"/>
                <a:ext cx="61915" cy="109527"/>
              </a:xfrm>
              <a:custGeom>
                <a:avLst/>
                <a:gdLst>
                  <a:gd name="T0" fmla="*/ 2 w 39"/>
                  <a:gd name="T1" fmla="*/ 6 h 69"/>
                  <a:gd name="T2" fmla="*/ 0 w 39"/>
                  <a:gd name="T3" fmla="*/ 9 h 69"/>
                  <a:gd name="T4" fmla="*/ 0 w 39"/>
                  <a:gd name="T5" fmla="*/ 13 h 69"/>
                  <a:gd name="T6" fmla="*/ 1 w 39"/>
                  <a:gd name="T7" fmla="*/ 17 h 69"/>
                  <a:gd name="T8" fmla="*/ 1 w 39"/>
                  <a:gd name="T9" fmla="*/ 21 h 69"/>
                  <a:gd name="T10" fmla="*/ 1 w 39"/>
                  <a:gd name="T11" fmla="*/ 24 h 69"/>
                  <a:gd name="T12" fmla="*/ 3 w 39"/>
                  <a:gd name="T13" fmla="*/ 26 h 69"/>
                  <a:gd name="T14" fmla="*/ 4 w 39"/>
                  <a:gd name="T15" fmla="*/ 28 h 69"/>
                  <a:gd name="T16" fmla="*/ 6 w 39"/>
                  <a:gd name="T17" fmla="*/ 31 h 69"/>
                  <a:gd name="T18" fmla="*/ 7 w 39"/>
                  <a:gd name="T19" fmla="*/ 35 h 69"/>
                  <a:gd name="T20" fmla="*/ 7 w 39"/>
                  <a:gd name="T21" fmla="*/ 37 h 69"/>
                  <a:gd name="T22" fmla="*/ 7 w 39"/>
                  <a:gd name="T23" fmla="*/ 39 h 69"/>
                  <a:gd name="T24" fmla="*/ 4 w 39"/>
                  <a:gd name="T25" fmla="*/ 42 h 69"/>
                  <a:gd name="T26" fmla="*/ 4 w 39"/>
                  <a:gd name="T27" fmla="*/ 46 h 69"/>
                  <a:gd name="T28" fmla="*/ 6 w 39"/>
                  <a:gd name="T29" fmla="*/ 48 h 69"/>
                  <a:gd name="T30" fmla="*/ 4 w 39"/>
                  <a:gd name="T31" fmla="*/ 52 h 69"/>
                  <a:gd name="T32" fmla="*/ 1 w 39"/>
                  <a:gd name="T33" fmla="*/ 55 h 69"/>
                  <a:gd name="T34" fmla="*/ 0 w 39"/>
                  <a:gd name="T35" fmla="*/ 55 h 69"/>
                  <a:gd name="T36" fmla="*/ 1 w 39"/>
                  <a:gd name="T37" fmla="*/ 56 h 69"/>
                  <a:gd name="T38" fmla="*/ 1 w 39"/>
                  <a:gd name="T39" fmla="*/ 59 h 69"/>
                  <a:gd name="T40" fmla="*/ 2 w 39"/>
                  <a:gd name="T41" fmla="*/ 60 h 69"/>
                  <a:gd name="T42" fmla="*/ 2 w 39"/>
                  <a:gd name="T43" fmla="*/ 62 h 69"/>
                  <a:gd name="T44" fmla="*/ 4 w 39"/>
                  <a:gd name="T45" fmla="*/ 65 h 69"/>
                  <a:gd name="T46" fmla="*/ 7 w 39"/>
                  <a:gd name="T47" fmla="*/ 65 h 69"/>
                  <a:gd name="T48" fmla="*/ 8 w 39"/>
                  <a:gd name="T49" fmla="*/ 63 h 69"/>
                  <a:gd name="T50" fmla="*/ 10 w 39"/>
                  <a:gd name="T51" fmla="*/ 62 h 69"/>
                  <a:gd name="T52" fmla="*/ 11 w 39"/>
                  <a:gd name="T53" fmla="*/ 62 h 69"/>
                  <a:gd name="T54" fmla="*/ 12 w 39"/>
                  <a:gd name="T55" fmla="*/ 63 h 69"/>
                  <a:gd name="T56" fmla="*/ 13 w 39"/>
                  <a:gd name="T57" fmla="*/ 64 h 69"/>
                  <a:gd name="T58" fmla="*/ 13 w 39"/>
                  <a:gd name="T59" fmla="*/ 68 h 69"/>
                  <a:gd name="T60" fmla="*/ 14 w 39"/>
                  <a:gd name="T61" fmla="*/ 69 h 69"/>
                  <a:gd name="T62" fmla="*/ 18 w 39"/>
                  <a:gd name="T63" fmla="*/ 67 h 69"/>
                  <a:gd name="T64" fmla="*/ 18 w 39"/>
                  <a:gd name="T65" fmla="*/ 64 h 69"/>
                  <a:gd name="T66" fmla="*/ 19 w 39"/>
                  <a:gd name="T67" fmla="*/ 63 h 69"/>
                  <a:gd name="T68" fmla="*/ 21 w 39"/>
                  <a:gd name="T69" fmla="*/ 62 h 69"/>
                  <a:gd name="T70" fmla="*/ 24 w 39"/>
                  <a:gd name="T71" fmla="*/ 58 h 69"/>
                  <a:gd name="T72" fmla="*/ 26 w 39"/>
                  <a:gd name="T73" fmla="*/ 54 h 69"/>
                  <a:gd name="T74" fmla="*/ 28 w 39"/>
                  <a:gd name="T75" fmla="*/ 47 h 69"/>
                  <a:gd name="T76" fmla="*/ 28 w 39"/>
                  <a:gd name="T77" fmla="*/ 44 h 69"/>
                  <a:gd name="T78" fmla="*/ 32 w 39"/>
                  <a:gd name="T79" fmla="*/ 38 h 69"/>
                  <a:gd name="T80" fmla="*/ 35 w 39"/>
                  <a:gd name="T81" fmla="*/ 33 h 69"/>
                  <a:gd name="T82" fmla="*/ 37 w 39"/>
                  <a:gd name="T83" fmla="*/ 30 h 69"/>
                  <a:gd name="T84" fmla="*/ 37 w 39"/>
                  <a:gd name="T85" fmla="*/ 30 h 69"/>
                  <a:gd name="T86" fmla="*/ 39 w 39"/>
                  <a:gd name="T87" fmla="*/ 27 h 69"/>
                  <a:gd name="T88" fmla="*/ 39 w 39"/>
                  <a:gd name="T89" fmla="*/ 23 h 69"/>
                  <a:gd name="T90" fmla="*/ 37 w 39"/>
                  <a:gd name="T91" fmla="*/ 19 h 69"/>
                  <a:gd name="T92" fmla="*/ 35 w 39"/>
                  <a:gd name="T93" fmla="*/ 20 h 69"/>
                  <a:gd name="T94" fmla="*/ 34 w 39"/>
                  <a:gd name="T95" fmla="*/ 19 h 69"/>
                  <a:gd name="T96" fmla="*/ 33 w 39"/>
                  <a:gd name="T97" fmla="*/ 16 h 69"/>
                  <a:gd name="T98" fmla="*/ 28 w 39"/>
                  <a:gd name="T99" fmla="*/ 10 h 69"/>
                  <a:gd name="T100" fmla="*/ 27 w 39"/>
                  <a:gd name="T101" fmla="*/ 10 h 69"/>
                  <a:gd name="T102" fmla="*/ 24 w 39"/>
                  <a:gd name="T103" fmla="*/ 6 h 69"/>
                  <a:gd name="T104" fmla="*/ 16 w 39"/>
                  <a:gd name="T105" fmla="*/ 3 h 69"/>
                  <a:gd name="T106" fmla="*/ 12 w 39"/>
                  <a:gd name="T107" fmla="*/ 0 h 69"/>
                  <a:gd name="T108" fmla="*/ 8 w 39"/>
                  <a:gd name="T109" fmla="*/ 0 h 69"/>
                  <a:gd name="T110" fmla="*/ 6 w 39"/>
                  <a:gd name="T111" fmla="*/ 2 h 69"/>
                  <a:gd name="T112" fmla="*/ 3 w 39"/>
                  <a:gd name="T113" fmla="*/ 4 h 69"/>
                  <a:gd name="T114" fmla="*/ 3 w 39"/>
                  <a:gd name="T115" fmla="*/ 4 h 69"/>
                  <a:gd name="T116" fmla="*/ 3 w 39"/>
                  <a:gd name="T117" fmla="*/ 4 h 69"/>
                  <a:gd name="T118" fmla="*/ 2 w 39"/>
                  <a:gd name="T119"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69">
                    <a:moveTo>
                      <a:pt x="2" y="6"/>
                    </a:moveTo>
                    <a:lnTo>
                      <a:pt x="0" y="9"/>
                    </a:lnTo>
                    <a:lnTo>
                      <a:pt x="0" y="13"/>
                    </a:lnTo>
                    <a:lnTo>
                      <a:pt x="1" y="17"/>
                    </a:lnTo>
                    <a:lnTo>
                      <a:pt x="1" y="21"/>
                    </a:lnTo>
                    <a:lnTo>
                      <a:pt x="1" y="24"/>
                    </a:lnTo>
                    <a:lnTo>
                      <a:pt x="3" y="26"/>
                    </a:lnTo>
                    <a:lnTo>
                      <a:pt x="4" y="28"/>
                    </a:lnTo>
                    <a:lnTo>
                      <a:pt x="6" y="31"/>
                    </a:lnTo>
                    <a:lnTo>
                      <a:pt x="7" y="35"/>
                    </a:lnTo>
                    <a:lnTo>
                      <a:pt x="7" y="37"/>
                    </a:lnTo>
                    <a:lnTo>
                      <a:pt x="7" y="39"/>
                    </a:lnTo>
                    <a:lnTo>
                      <a:pt x="4" y="42"/>
                    </a:lnTo>
                    <a:lnTo>
                      <a:pt x="4" y="46"/>
                    </a:lnTo>
                    <a:lnTo>
                      <a:pt x="6" y="48"/>
                    </a:lnTo>
                    <a:lnTo>
                      <a:pt x="4" y="52"/>
                    </a:lnTo>
                    <a:lnTo>
                      <a:pt x="1" y="55"/>
                    </a:lnTo>
                    <a:lnTo>
                      <a:pt x="0" y="55"/>
                    </a:lnTo>
                    <a:lnTo>
                      <a:pt x="1" y="56"/>
                    </a:lnTo>
                    <a:lnTo>
                      <a:pt x="1" y="59"/>
                    </a:lnTo>
                    <a:lnTo>
                      <a:pt x="2" y="60"/>
                    </a:lnTo>
                    <a:lnTo>
                      <a:pt x="2" y="62"/>
                    </a:lnTo>
                    <a:lnTo>
                      <a:pt x="4" y="65"/>
                    </a:lnTo>
                    <a:lnTo>
                      <a:pt x="7" y="65"/>
                    </a:lnTo>
                    <a:lnTo>
                      <a:pt x="8" y="63"/>
                    </a:lnTo>
                    <a:lnTo>
                      <a:pt x="10" y="62"/>
                    </a:lnTo>
                    <a:lnTo>
                      <a:pt x="11" y="62"/>
                    </a:lnTo>
                    <a:lnTo>
                      <a:pt x="12" y="63"/>
                    </a:lnTo>
                    <a:lnTo>
                      <a:pt x="13" y="64"/>
                    </a:lnTo>
                    <a:lnTo>
                      <a:pt x="13" y="68"/>
                    </a:lnTo>
                    <a:lnTo>
                      <a:pt x="14" y="69"/>
                    </a:lnTo>
                    <a:lnTo>
                      <a:pt x="18" y="67"/>
                    </a:lnTo>
                    <a:lnTo>
                      <a:pt x="18" y="64"/>
                    </a:lnTo>
                    <a:lnTo>
                      <a:pt x="19" y="63"/>
                    </a:lnTo>
                    <a:lnTo>
                      <a:pt x="21" y="62"/>
                    </a:lnTo>
                    <a:lnTo>
                      <a:pt x="24" y="58"/>
                    </a:lnTo>
                    <a:lnTo>
                      <a:pt x="26" y="54"/>
                    </a:lnTo>
                    <a:lnTo>
                      <a:pt x="28" y="47"/>
                    </a:lnTo>
                    <a:lnTo>
                      <a:pt x="28" y="44"/>
                    </a:lnTo>
                    <a:lnTo>
                      <a:pt x="32" y="38"/>
                    </a:lnTo>
                    <a:lnTo>
                      <a:pt x="35" y="33"/>
                    </a:lnTo>
                    <a:lnTo>
                      <a:pt x="37" y="30"/>
                    </a:lnTo>
                    <a:lnTo>
                      <a:pt x="37" y="30"/>
                    </a:lnTo>
                    <a:lnTo>
                      <a:pt x="39" y="27"/>
                    </a:lnTo>
                    <a:lnTo>
                      <a:pt x="39" y="23"/>
                    </a:lnTo>
                    <a:lnTo>
                      <a:pt x="37" y="19"/>
                    </a:lnTo>
                    <a:lnTo>
                      <a:pt x="35" y="20"/>
                    </a:lnTo>
                    <a:lnTo>
                      <a:pt x="34" y="19"/>
                    </a:lnTo>
                    <a:lnTo>
                      <a:pt x="33" y="16"/>
                    </a:lnTo>
                    <a:lnTo>
                      <a:pt x="28" y="10"/>
                    </a:lnTo>
                    <a:lnTo>
                      <a:pt x="27" y="10"/>
                    </a:lnTo>
                    <a:lnTo>
                      <a:pt x="24" y="6"/>
                    </a:lnTo>
                    <a:lnTo>
                      <a:pt x="16" y="3"/>
                    </a:lnTo>
                    <a:lnTo>
                      <a:pt x="12" y="0"/>
                    </a:lnTo>
                    <a:lnTo>
                      <a:pt x="8" y="0"/>
                    </a:lnTo>
                    <a:lnTo>
                      <a:pt x="6" y="2"/>
                    </a:lnTo>
                    <a:lnTo>
                      <a:pt x="3" y="4"/>
                    </a:lnTo>
                    <a:lnTo>
                      <a:pt x="3" y="4"/>
                    </a:lnTo>
                    <a:lnTo>
                      <a:pt x="3"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1299">
                <a:extLst>
                  <a:ext uri="{FF2B5EF4-FFF2-40B4-BE49-F238E27FC236}">
                    <a16:creationId xmlns:a16="http://schemas.microsoft.com/office/drawing/2014/main" id="{B40FAC0B-21E3-448F-82C8-377180922471}"/>
                  </a:ext>
                </a:extLst>
              </p:cNvPr>
              <p:cNvSpPr>
                <a:spLocks/>
              </p:cNvSpPr>
              <p:nvPr/>
            </p:nvSpPr>
            <p:spPr bwMode="auto">
              <a:xfrm>
                <a:off x="4443577" y="4287437"/>
                <a:ext cx="90491" cy="117464"/>
              </a:xfrm>
              <a:custGeom>
                <a:avLst/>
                <a:gdLst>
                  <a:gd name="T0" fmla="*/ 13 w 57"/>
                  <a:gd name="T1" fmla="*/ 12 h 74"/>
                  <a:gd name="T2" fmla="*/ 8 w 57"/>
                  <a:gd name="T3" fmla="*/ 17 h 74"/>
                  <a:gd name="T4" fmla="*/ 2 w 57"/>
                  <a:gd name="T5" fmla="*/ 20 h 74"/>
                  <a:gd name="T6" fmla="*/ 0 w 57"/>
                  <a:gd name="T7" fmla="*/ 31 h 74"/>
                  <a:gd name="T8" fmla="*/ 3 w 57"/>
                  <a:gd name="T9" fmla="*/ 35 h 74"/>
                  <a:gd name="T10" fmla="*/ 5 w 57"/>
                  <a:gd name="T11" fmla="*/ 39 h 74"/>
                  <a:gd name="T12" fmla="*/ 7 w 57"/>
                  <a:gd name="T13" fmla="*/ 44 h 74"/>
                  <a:gd name="T14" fmla="*/ 10 w 57"/>
                  <a:gd name="T15" fmla="*/ 46 h 74"/>
                  <a:gd name="T16" fmla="*/ 12 w 57"/>
                  <a:gd name="T17" fmla="*/ 49 h 74"/>
                  <a:gd name="T18" fmla="*/ 13 w 57"/>
                  <a:gd name="T19" fmla="*/ 58 h 74"/>
                  <a:gd name="T20" fmla="*/ 16 w 57"/>
                  <a:gd name="T21" fmla="*/ 62 h 74"/>
                  <a:gd name="T22" fmla="*/ 19 w 57"/>
                  <a:gd name="T23" fmla="*/ 67 h 74"/>
                  <a:gd name="T24" fmla="*/ 20 w 57"/>
                  <a:gd name="T25" fmla="*/ 70 h 74"/>
                  <a:gd name="T26" fmla="*/ 23 w 57"/>
                  <a:gd name="T27" fmla="*/ 72 h 74"/>
                  <a:gd name="T28" fmla="*/ 25 w 57"/>
                  <a:gd name="T29" fmla="*/ 73 h 74"/>
                  <a:gd name="T30" fmla="*/ 31 w 57"/>
                  <a:gd name="T31" fmla="*/ 74 h 74"/>
                  <a:gd name="T32" fmla="*/ 30 w 57"/>
                  <a:gd name="T33" fmla="*/ 69 h 74"/>
                  <a:gd name="T34" fmla="*/ 26 w 57"/>
                  <a:gd name="T35" fmla="*/ 64 h 74"/>
                  <a:gd name="T36" fmla="*/ 30 w 57"/>
                  <a:gd name="T37" fmla="*/ 58 h 74"/>
                  <a:gd name="T38" fmla="*/ 39 w 57"/>
                  <a:gd name="T39" fmla="*/ 59 h 74"/>
                  <a:gd name="T40" fmla="*/ 45 w 57"/>
                  <a:gd name="T41" fmla="*/ 58 h 74"/>
                  <a:gd name="T42" fmla="*/ 50 w 57"/>
                  <a:gd name="T43" fmla="*/ 62 h 74"/>
                  <a:gd name="T44" fmla="*/ 54 w 57"/>
                  <a:gd name="T45" fmla="*/ 59 h 74"/>
                  <a:gd name="T46" fmla="*/ 54 w 57"/>
                  <a:gd name="T47" fmla="*/ 53 h 74"/>
                  <a:gd name="T48" fmla="*/ 57 w 57"/>
                  <a:gd name="T49" fmla="*/ 46 h 74"/>
                  <a:gd name="T50" fmla="*/ 57 w 57"/>
                  <a:gd name="T51" fmla="*/ 42 h 74"/>
                  <a:gd name="T52" fmla="*/ 54 w 57"/>
                  <a:gd name="T53" fmla="*/ 35 h 74"/>
                  <a:gd name="T54" fmla="*/ 51 w 57"/>
                  <a:gd name="T55" fmla="*/ 31 h 74"/>
                  <a:gd name="T56" fmla="*/ 51 w 57"/>
                  <a:gd name="T57" fmla="*/ 24 h 74"/>
                  <a:gd name="T58" fmla="*/ 50 w 57"/>
                  <a:gd name="T59" fmla="*/ 16 h 74"/>
                  <a:gd name="T60" fmla="*/ 53 w 57"/>
                  <a:gd name="T61" fmla="*/ 11 h 74"/>
                  <a:gd name="T62" fmla="*/ 56 w 57"/>
                  <a:gd name="T63" fmla="*/ 6 h 74"/>
                  <a:gd name="T64" fmla="*/ 53 w 57"/>
                  <a:gd name="T65" fmla="*/ 3 h 74"/>
                  <a:gd name="T66" fmla="*/ 42 w 57"/>
                  <a:gd name="T67" fmla="*/ 0 h 74"/>
                  <a:gd name="T68" fmla="*/ 38 w 57"/>
                  <a:gd name="T69" fmla="*/ 1 h 74"/>
                  <a:gd name="T70" fmla="*/ 28 w 57"/>
                  <a:gd name="T71" fmla="*/ 2 h 74"/>
                  <a:gd name="T72" fmla="*/ 17 w 57"/>
                  <a:gd name="T73" fmla="*/ 0 h 74"/>
                  <a:gd name="T74" fmla="*/ 13 w 57"/>
                  <a:gd name="T75" fmla="*/ 6 h 74"/>
                  <a:gd name="T76" fmla="*/ 13 w 57"/>
                  <a:gd name="T77"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74">
                    <a:moveTo>
                      <a:pt x="13" y="10"/>
                    </a:moveTo>
                    <a:lnTo>
                      <a:pt x="13" y="12"/>
                    </a:lnTo>
                    <a:lnTo>
                      <a:pt x="10" y="15"/>
                    </a:lnTo>
                    <a:lnTo>
                      <a:pt x="8" y="17"/>
                    </a:lnTo>
                    <a:lnTo>
                      <a:pt x="5" y="17"/>
                    </a:lnTo>
                    <a:lnTo>
                      <a:pt x="2" y="20"/>
                    </a:lnTo>
                    <a:lnTo>
                      <a:pt x="2" y="24"/>
                    </a:lnTo>
                    <a:lnTo>
                      <a:pt x="0" y="31"/>
                    </a:lnTo>
                    <a:lnTo>
                      <a:pt x="0" y="34"/>
                    </a:lnTo>
                    <a:lnTo>
                      <a:pt x="3" y="35"/>
                    </a:lnTo>
                    <a:lnTo>
                      <a:pt x="5" y="37"/>
                    </a:lnTo>
                    <a:lnTo>
                      <a:pt x="5" y="39"/>
                    </a:lnTo>
                    <a:lnTo>
                      <a:pt x="6" y="42"/>
                    </a:lnTo>
                    <a:lnTo>
                      <a:pt x="7" y="44"/>
                    </a:lnTo>
                    <a:lnTo>
                      <a:pt x="9" y="46"/>
                    </a:lnTo>
                    <a:lnTo>
                      <a:pt x="10" y="46"/>
                    </a:lnTo>
                    <a:lnTo>
                      <a:pt x="11" y="47"/>
                    </a:lnTo>
                    <a:lnTo>
                      <a:pt x="12" y="49"/>
                    </a:lnTo>
                    <a:lnTo>
                      <a:pt x="13" y="55"/>
                    </a:lnTo>
                    <a:lnTo>
                      <a:pt x="13" y="58"/>
                    </a:lnTo>
                    <a:lnTo>
                      <a:pt x="14" y="59"/>
                    </a:lnTo>
                    <a:lnTo>
                      <a:pt x="16" y="62"/>
                    </a:lnTo>
                    <a:lnTo>
                      <a:pt x="17" y="65"/>
                    </a:lnTo>
                    <a:lnTo>
                      <a:pt x="19" y="67"/>
                    </a:lnTo>
                    <a:lnTo>
                      <a:pt x="19" y="69"/>
                    </a:lnTo>
                    <a:lnTo>
                      <a:pt x="20" y="70"/>
                    </a:lnTo>
                    <a:lnTo>
                      <a:pt x="23" y="72"/>
                    </a:lnTo>
                    <a:lnTo>
                      <a:pt x="23" y="72"/>
                    </a:lnTo>
                    <a:lnTo>
                      <a:pt x="24" y="72"/>
                    </a:lnTo>
                    <a:lnTo>
                      <a:pt x="25" y="73"/>
                    </a:lnTo>
                    <a:lnTo>
                      <a:pt x="29" y="74"/>
                    </a:lnTo>
                    <a:lnTo>
                      <a:pt x="31" y="74"/>
                    </a:lnTo>
                    <a:lnTo>
                      <a:pt x="31" y="73"/>
                    </a:lnTo>
                    <a:lnTo>
                      <a:pt x="30" y="69"/>
                    </a:lnTo>
                    <a:lnTo>
                      <a:pt x="30" y="67"/>
                    </a:lnTo>
                    <a:lnTo>
                      <a:pt x="26" y="64"/>
                    </a:lnTo>
                    <a:lnTo>
                      <a:pt x="27" y="61"/>
                    </a:lnTo>
                    <a:lnTo>
                      <a:pt x="30" y="58"/>
                    </a:lnTo>
                    <a:lnTo>
                      <a:pt x="33" y="60"/>
                    </a:lnTo>
                    <a:lnTo>
                      <a:pt x="39" y="59"/>
                    </a:lnTo>
                    <a:lnTo>
                      <a:pt x="42" y="58"/>
                    </a:lnTo>
                    <a:lnTo>
                      <a:pt x="45" y="58"/>
                    </a:lnTo>
                    <a:lnTo>
                      <a:pt x="48" y="62"/>
                    </a:lnTo>
                    <a:lnTo>
                      <a:pt x="50" y="62"/>
                    </a:lnTo>
                    <a:lnTo>
                      <a:pt x="51" y="62"/>
                    </a:lnTo>
                    <a:lnTo>
                      <a:pt x="54" y="59"/>
                    </a:lnTo>
                    <a:lnTo>
                      <a:pt x="56" y="55"/>
                    </a:lnTo>
                    <a:lnTo>
                      <a:pt x="54" y="53"/>
                    </a:lnTo>
                    <a:lnTo>
                      <a:pt x="54" y="49"/>
                    </a:lnTo>
                    <a:lnTo>
                      <a:pt x="57" y="46"/>
                    </a:lnTo>
                    <a:lnTo>
                      <a:pt x="57" y="44"/>
                    </a:lnTo>
                    <a:lnTo>
                      <a:pt x="57" y="42"/>
                    </a:lnTo>
                    <a:lnTo>
                      <a:pt x="56" y="38"/>
                    </a:lnTo>
                    <a:lnTo>
                      <a:pt x="54" y="35"/>
                    </a:lnTo>
                    <a:lnTo>
                      <a:pt x="53" y="33"/>
                    </a:lnTo>
                    <a:lnTo>
                      <a:pt x="51" y="31"/>
                    </a:lnTo>
                    <a:lnTo>
                      <a:pt x="51" y="28"/>
                    </a:lnTo>
                    <a:lnTo>
                      <a:pt x="51" y="24"/>
                    </a:lnTo>
                    <a:lnTo>
                      <a:pt x="50" y="20"/>
                    </a:lnTo>
                    <a:lnTo>
                      <a:pt x="50" y="16"/>
                    </a:lnTo>
                    <a:lnTo>
                      <a:pt x="52" y="13"/>
                    </a:lnTo>
                    <a:lnTo>
                      <a:pt x="53" y="11"/>
                    </a:lnTo>
                    <a:lnTo>
                      <a:pt x="53" y="11"/>
                    </a:lnTo>
                    <a:lnTo>
                      <a:pt x="56" y="6"/>
                    </a:lnTo>
                    <a:lnTo>
                      <a:pt x="56" y="4"/>
                    </a:lnTo>
                    <a:lnTo>
                      <a:pt x="53" y="3"/>
                    </a:lnTo>
                    <a:lnTo>
                      <a:pt x="47" y="2"/>
                    </a:lnTo>
                    <a:lnTo>
                      <a:pt x="42" y="0"/>
                    </a:lnTo>
                    <a:lnTo>
                      <a:pt x="40" y="0"/>
                    </a:lnTo>
                    <a:lnTo>
                      <a:pt x="38" y="1"/>
                    </a:lnTo>
                    <a:lnTo>
                      <a:pt x="33" y="0"/>
                    </a:lnTo>
                    <a:lnTo>
                      <a:pt x="28" y="2"/>
                    </a:lnTo>
                    <a:lnTo>
                      <a:pt x="23" y="0"/>
                    </a:lnTo>
                    <a:lnTo>
                      <a:pt x="17" y="0"/>
                    </a:lnTo>
                    <a:lnTo>
                      <a:pt x="13" y="2"/>
                    </a:lnTo>
                    <a:lnTo>
                      <a:pt x="13" y="6"/>
                    </a:lnTo>
                    <a:lnTo>
                      <a:pt x="13" y="6"/>
                    </a:lnTo>
                    <a:lnTo>
                      <a:pt x="1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1300">
                <a:extLst>
                  <a:ext uri="{FF2B5EF4-FFF2-40B4-BE49-F238E27FC236}">
                    <a16:creationId xmlns:a16="http://schemas.microsoft.com/office/drawing/2014/main" id="{FE53464D-3E65-427F-9533-CA1A01E7B2FD}"/>
                  </a:ext>
                </a:extLst>
              </p:cNvPr>
              <p:cNvSpPr>
                <a:spLocks/>
              </p:cNvSpPr>
              <p:nvPr/>
            </p:nvSpPr>
            <p:spPr bwMode="auto">
              <a:xfrm>
                <a:off x="4365786" y="4220768"/>
                <a:ext cx="114304" cy="203181"/>
              </a:xfrm>
              <a:custGeom>
                <a:avLst/>
                <a:gdLst>
                  <a:gd name="T0" fmla="*/ 15 w 72"/>
                  <a:gd name="T1" fmla="*/ 10 h 128"/>
                  <a:gd name="T2" fmla="*/ 9 w 72"/>
                  <a:gd name="T3" fmla="*/ 15 h 128"/>
                  <a:gd name="T4" fmla="*/ 11 w 72"/>
                  <a:gd name="T5" fmla="*/ 21 h 128"/>
                  <a:gd name="T6" fmla="*/ 17 w 72"/>
                  <a:gd name="T7" fmla="*/ 24 h 128"/>
                  <a:gd name="T8" fmla="*/ 13 w 72"/>
                  <a:gd name="T9" fmla="*/ 30 h 128"/>
                  <a:gd name="T10" fmla="*/ 8 w 72"/>
                  <a:gd name="T11" fmla="*/ 31 h 128"/>
                  <a:gd name="T12" fmla="*/ 4 w 72"/>
                  <a:gd name="T13" fmla="*/ 31 h 128"/>
                  <a:gd name="T14" fmla="*/ 0 w 72"/>
                  <a:gd name="T15" fmla="*/ 40 h 128"/>
                  <a:gd name="T16" fmla="*/ 6 w 72"/>
                  <a:gd name="T17" fmla="*/ 51 h 128"/>
                  <a:gd name="T18" fmla="*/ 11 w 72"/>
                  <a:gd name="T19" fmla="*/ 56 h 128"/>
                  <a:gd name="T20" fmla="*/ 13 w 72"/>
                  <a:gd name="T21" fmla="*/ 58 h 128"/>
                  <a:gd name="T22" fmla="*/ 18 w 72"/>
                  <a:gd name="T23" fmla="*/ 57 h 128"/>
                  <a:gd name="T24" fmla="*/ 20 w 72"/>
                  <a:gd name="T25" fmla="*/ 65 h 128"/>
                  <a:gd name="T26" fmla="*/ 17 w 72"/>
                  <a:gd name="T27" fmla="*/ 70 h 128"/>
                  <a:gd name="T28" fmla="*/ 23 w 72"/>
                  <a:gd name="T29" fmla="*/ 72 h 128"/>
                  <a:gd name="T30" fmla="*/ 25 w 72"/>
                  <a:gd name="T31" fmla="*/ 76 h 128"/>
                  <a:gd name="T32" fmla="*/ 27 w 72"/>
                  <a:gd name="T33" fmla="*/ 78 h 128"/>
                  <a:gd name="T34" fmla="*/ 24 w 72"/>
                  <a:gd name="T35" fmla="*/ 86 h 128"/>
                  <a:gd name="T36" fmla="*/ 22 w 72"/>
                  <a:gd name="T37" fmla="*/ 96 h 128"/>
                  <a:gd name="T38" fmla="*/ 20 w 72"/>
                  <a:gd name="T39" fmla="*/ 101 h 128"/>
                  <a:gd name="T40" fmla="*/ 20 w 72"/>
                  <a:gd name="T41" fmla="*/ 105 h 128"/>
                  <a:gd name="T42" fmla="*/ 23 w 72"/>
                  <a:gd name="T43" fmla="*/ 112 h 128"/>
                  <a:gd name="T44" fmla="*/ 27 w 72"/>
                  <a:gd name="T45" fmla="*/ 118 h 128"/>
                  <a:gd name="T46" fmla="*/ 34 w 72"/>
                  <a:gd name="T47" fmla="*/ 127 h 128"/>
                  <a:gd name="T48" fmla="*/ 38 w 72"/>
                  <a:gd name="T49" fmla="*/ 125 h 128"/>
                  <a:gd name="T50" fmla="*/ 41 w 72"/>
                  <a:gd name="T51" fmla="*/ 126 h 128"/>
                  <a:gd name="T52" fmla="*/ 45 w 72"/>
                  <a:gd name="T53" fmla="*/ 123 h 128"/>
                  <a:gd name="T54" fmla="*/ 49 w 72"/>
                  <a:gd name="T55" fmla="*/ 120 h 128"/>
                  <a:gd name="T56" fmla="*/ 56 w 72"/>
                  <a:gd name="T57" fmla="*/ 115 h 128"/>
                  <a:gd name="T58" fmla="*/ 64 w 72"/>
                  <a:gd name="T59" fmla="*/ 113 h 128"/>
                  <a:gd name="T60" fmla="*/ 67 w 72"/>
                  <a:gd name="T61" fmla="*/ 114 h 128"/>
                  <a:gd name="T62" fmla="*/ 72 w 72"/>
                  <a:gd name="T63" fmla="*/ 114 h 128"/>
                  <a:gd name="T64" fmla="*/ 68 w 72"/>
                  <a:gd name="T65" fmla="*/ 111 h 128"/>
                  <a:gd name="T66" fmla="*/ 66 w 72"/>
                  <a:gd name="T67" fmla="*/ 107 h 128"/>
                  <a:gd name="T68" fmla="*/ 63 w 72"/>
                  <a:gd name="T69" fmla="*/ 101 h 128"/>
                  <a:gd name="T70" fmla="*/ 62 w 72"/>
                  <a:gd name="T71" fmla="*/ 97 h 128"/>
                  <a:gd name="T72" fmla="*/ 60 w 72"/>
                  <a:gd name="T73" fmla="*/ 89 h 128"/>
                  <a:gd name="T74" fmla="*/ 58 w 72"/>
                  <a:gd name="T75" fmla="*/ 88 h 128"/>
                  <a:gd name="T76" fmla="*/ 55 w 72"/>
                  <a:gd name="T77" fmla="*/ 84 h 128"/>
                  <a:gd name="T78" fmla="*/ 54 w 72"/>
                  <a:gd name="T79" fmla="*/ 79 h 128"/>
                  <a:gd name="T80" fmla="*/ 49 w 72"/>
                  <a:gd name="T81" fmla="*/ 76 h 128"/>
                  <a:gd name="T82" fmla="*/ 51 w 72"/>
                  <a:gd name="T83" fmla="*/ 66 h 128"/>
                  <a:gd name="T84" fmla="*/ 54 w 72"/>
                  <a:gd name="T85" fmla="*/ 59 h 128"/>
                  <a:gd name="T86" fmla="*/ 59 w 72"/>
                  <a:gd name="T87" fmla="*/ 57 h 128"/>
                  <a:gd name="T88" fmla="*/ 62 w 72"/>
                  <a:gd name="T89" fmla="*/ 52 h 128"/>
                  <a:gd name="T90" fmla="*/ 62 w 72"/>
                  <a:gd name="T91" fmla="*/ 48 h 128"/>
                  <a:gd name="T92" fmla="*/ 62 w 72"/>
                  <a:gd name="T93" fmla="*/ 45 h 128"/>
                  <a:gd name="T94" fmla="*/ 60 w 72"/>
                  <a:gd name="T95" fmla="*/ 38 h 128"/>
                  <a:gd name="T96" fmla="*/ 51 w 72"/>
                  <a:gd name="T97" fmla="*/ 31 h 128"/>
                  <a:gd name="T98" fmla="*/ 46 w 72"/>
                  <a:gd name="T99" fmla="*/ 29 h 128"/>
                  <a:gd name="T100" fmla="*/ 41 w 72"/>
                  <a:gd name="T101" fmla="*/ 33 h 128"/>
                  <a:gd name="T102" fmla="*/ 40 w 72"/>
                  <a:gd name="T103" fmla="*/ 32 h 128"/>
                  <a:gd name="T104" fmla="*/ 41 w 72"/>
                  <a:gd name="T105" fmla="*/ 24 h 128"/>
                  <a:gd name="T106" fmla="*/ 38 w 72"/>
                  <a:gd name="T107" fmla="*/ 16 h 128"/>
                  <a:gd name="T108" fmla="*/ 29 w 72"/>
                  <a:gd name="T109" fmla="*/ 7 h 128"/>
                  <a:gd name="T110" fmla="*/ 26 w 72"/>
                  <a:gd name="T111" fmla="*/ 1 h 128"/>
                  <a:gd name="T112" fmla="*/ 23 w 72"/>
                  <a:gd name="T113" fmla="*/ 0 h 128"/>
                  <a:gd name="T114" fmla="*/ 18 w 72"/>
                  <a:gd name="T115"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128">
                    <a:moveTo>
                      <a:pt x="18" y="7"/>
                    </a:moveTo>
                    <a:lnTo>
                      <a:pt x="15" y="10"/>
                    </a:lnTo>
                    <a:lnTo>
                      <a:pt x="13" y="10"/>
                    </a:lnTo>
                    <a:lnTo>
                      <a:pt x="9" y="15"/>
                    </a:lnTo>
                    <a:lnTo>
                      <a:pt x="10" y="17"/>
                    </a:lnTo>
                    <a:lnTo>
                      <a:pt x="11" y="21"/>
                    </a:lnTo>
                    <a:lnTo>
                      <a:pt x="15" y="21"/>
                    </a:lnTo>
                    <a:lnTo>
                      <a:pt x="17" y="24"/>
                    </a:lnTo>
                    <a:lnTo>
                      <a:pt x="17" y="28"/>
                    </a:lnTo>
                    <a:lnTo>
                      <a:pt x="13" y="30"/>
                    </a:lnTo>
                    <a:lnTo>
                      <a:pt x="10" y="29"/>
                    </a:lnTo>
                    <a:lnTo>
                      <a:pt x="8" y="31"/>
                    </a:lnTo>
                    <a:lnTo>
                      <a:pt x="6" y="29"/>
                    </a:lnTo>
                    <a:lnTo>
                      <a:pt x="4" y="31"/>
                    </a:lnTo>
                    <a:lnTo>
                      <a:pt x="3" y="37"/>
                    </a:lnTo>
                    <a:lnTo>
                      <a:pt x="0" y="40"/>
                    </a:lnTo>
                    <a:lnTo>
                      <a:pt x="2" y="45"/>
                    </a:lnTo>
                    <a:lnTo>
                      <a:pt x="6" y="51"/>
                    </a:lnTo>
                    <a:lnTo>
                      <a:pt x="11" y="55"/>
                    </a:lnTo>
                    <a:lnTo>
                      <a:pt x="11" y="56"/>
                    </a:lnTo>
                    <a:lnTo>
                      <a:pt x="12" y="56"/>
                    </a:lnTo>
                    <a:lnTo>
                      <a:pt x="13" y="58"/>
                    </a:lnTo>
                    <a:lnTo>
                      <a:pt x="15" y="56"/>
                    </a:lnTo>
                    <a:lnTo>
                      <a:pt x="18" y="57"/>
                    </a:lnTo>
                    <a:lnTo>
                      <a:pt x="20" y="60"/>
                    </a:lnTo>
                    <a:lnTo>
                      <a:pt x="20" y="65"/>
                    </a:lnTo>
                    <a:lnTo>
                      <a:pt x="19" y="69"/>
                    </a:lnTo>
                    <a:lnTo>
                      <a:pt x="17" y="70"/>
                    </a:lnTo>
                    <a:lnTo>
                      <a:pt x="20" y="72"/>
                    </a:lnTo>
                    <a:lnTo>
                      <a:pt x="23" y="72"/>
                    </a:lnTo>
                    <a:lnTo>
                      <a:pt x="23" y="74"/>
                    </a:lnTo>
                    <a:lnTo>
                      <a:pt x="25" y="76"/>
                    </a:lnTo>
                    <a:lnTo>
                      <a:pt x="27" y="76"/>
                    </a:lnTo>
                    <a:lnTo>
                      <a:pt x="27" y="78"/>
                    </a:lnTo>
                    <a:lnTo>
                      <a:pt x="25" y="82"/>
                    </a:lnTo>
                    <a:lnTo>
                      <a:pt x="24" y="86"/>
                    </a:lnTo>
                    <a:lnTo>
                      <a:pt x="21" y="92"/>
                    </a:lnTo>
                    <a:lnTo>
                      <a:pt x="22" y="96"/>
                    </a:lnTo>
                    <a:lnTo>
                      <a:pt x="20" y="98"/>
                    </a:lnTo>
                    <a:lnTo>
                      <a:pt x="20" y="101"/>
                    </a:lnTo>
                    <a:lnTo>
                      <a:pt x="21" y="103"/>
                    </a:lnTo>
                    <a:lnTo>
                      <a:pt x="20" y="105"/>
                    </a:lnTo>
                    <a:lnTo>
                      <a:pt x="20" y="109"/>
                    </a:lnTo>
                    <a:lnTo>
                      <a:pt x="23" y="112"/>
                    </a:lnTo>
                    <a:lnTo>
                      <a:pt x="27" y="116"/>
                    </a:lnTo>
                    <a:lnTo>
                      <a:pt x="27" y="118"/>
                    </a:lnTo>
                    <a:lnTo>
                      <a:pt x="28" y="121"/>
                    </a:lnTo>
                    <a:lnTo>
                      <a:pt x="34" y="127"/>
                    </a:lnTo>
                    <a:lnTo>
                      <a:pt x="36" y="128"/>
                    </a:lnTo>
                    <a:lnTo>
                      <a:pt x="38" y="125"/>
                    </a:lnTo>
                    <a:lnTo>
                      <a:pt x="40" y="124"/>
                    </a:lnTo>
                    <a:lnTo>
                      <a:pt x="41" y="126"/>
                    </a:lnTo>
                    <a:lnTo>
                      <a:pt x="44" y="125"/>
                    </a:lnTo>
                    <a:lnTo>
                      <a:pt x="45" y="123"/>
                    </a:lnTo>
                    <a:lnTo>
                      <a:pt x="46" y="121"/>
                    </a:lnTo>
                    <a:lnTo>
                      <a:pt x="49" y="120"/>
                    </a:lnTo>
                    <a:lnTo>
                      <a:pt x="55" y="121"/>
                    </a:lnTo>
                    <a:lnTo>
                      <a:pt x="56" y="115"/>
                    </a:lnTo>
                    <a:lnTo>
                      <a:pt x="59" y="114"/>
                    </a:lnTo>
                    <a:lnTo>
                      <a:pt x="64" y="113"/>
                    </a:lnTo>
                    <a:lnTo>
                      <a:pt x="65" y="114"/>
                    </a:lnTo>
                    <a:lnTo>
                      <a:pt x="67" y="114"/>
                    </a:lnTo>
                    <a:lnTo>
                      <a:pt x="72" y="114"/>
                    </a:lnTo>
                    <a:lnTo>
                      <a:pt x="72" y="114"/>
                    </a:lnTo>
                    <a:lnTo>
                      <a:pt x="69" y="112"/>
                    </a:lnTo>
                    <a:lnTo>
                      <a:pt x="68" y="111"/>
                    </a:lnTo>
                    <a:lnTo>
                      <a:pt x="68" y="109"/>
                    </a:lnTo>
                    <a:lnTo>
                      <a:pt x="66" y="107"/>
                    </a:lnTo>
                    <a:lnTo>
                      <a:pt x="65" y="104"/>
                    </a:lnTo>
                    <a:lnTo>
                      <a:pt x="63" y="101"/>
                    </a:lnTo>
                    <a:lnTo>
                      <a:pt x="62" y="100"/>
                    </a:lnTo>
                    <a:lnTo>
                      <a:pt x="62" y="97"/>
                    </a:lnTo>
                    <a:lnTo>
                      <a:pt x="61" y="91"/>
                    </a:lnTo>
                    <a:lnTo>
                      <a:pt x="60" y="89"/>
                    </a:lnTo>
                    <a:lnTo>
                      <a:pt x="59" y="88"/>
                    </a:lnTo>
                    <a:lnTo>
                      <a:pt x="58" y="88"/>
                    </a:lnTo>
                    <a:lnTo>
                      <a:pt x="56" y="86"/>
                    </a:lnTo>
                    <a:lnTo>
                      <a:pt x="55" y="84"/>
                    </a:lnTo>
                    <a:lnTo>
                      <a:pt x="54" y="81"/>
                    </a:lnTo>
                    <a:lnTo>
                      <a:pt x="54" y="79"/>
                    </a:lnTo>
                    <a:lnTo>
                      <a:pt x="52" y="77"/>
                    </a:lnTo>
                    <a:lnTo>
                      <a:pt x="49" y="76"/>
                    </a:lnTo>
                    <a:lnTo>
                      <a:pt x="49" y="73"/>
                    </a:lnTo>
                    <a:lnTo>
                      <a:pt x="51" y="66"/>
                    </a:lnTo>
                    <a:lnTo>
                      <a:pt x="51" y="62"/>
                    </a:lnTo>
                    <a:lnTo>
                      <a:pt x="54" y="59"/>
                    </a:lnTo>
                    <a:lnTo>
                      <a:pt x="57" y="59"/>
                    </a:lnTo>
                    <a:lnTo>
                      <a:pt x="59" y="57"/>
                    </a:lnTo>
                    <a:lnTo>
                      <a:pt x="62" y="54"/>
                    </a:lnTo>
                    <a:lnTo>
                      <a:pt x="62" y="52"/>
                    </a:lnTo>
                    <a:lnTo>
                      <a:pt x="62" y="48"/>
                    </a:lnTo>
                    <a:lnTo>
                      <a:pt x="62" y="48"/>
                    </a:lnTo>
                    <a:lnTo>
                      <a:pt x="62" y="48"/>
                    </a:lnTo>
                    <a:lnTo>
                      <a:pt x="62" y="45"/>
                    </a:lnTo>
                    <a:lnTo>
                      <a:pt x="62" y="40"/>
                    </a:lnTo>
                    <a:lnTo>
                      <a:pt x="60" y="38"/>
                    </a:lnTo>
                    <a:lnTo>
                      <a:pt x="55" y="36"/>
                    </a:lnTo>
                    <a:lnTo>
                      <a:pt x="51" y="31"/>
                    </a:lnTo>
                    <a:lnTo>
                      <a:pt x="48" y="28"/>
                    </a:lnTo>
                    <a:lnTo>
                      <a:pt x="46" y="29"/>
                    </a:lnTo>
                    <a:lnTo>
                      <a:pt x="43" y="30"/>
                    </a:lnTo>
                    <a:lnTo>
                      <a:pt x="41" y="33"/>
                    </a:lnTo>
                    <a:lnTo>
                      <a:pt x="41" y="36"/>
                    </a:lnTo>
                    <a:lnTo>
                      <a:pt x="40" y="32"/>
                    </a:lnTo>
                    <a:lnTo>
                      <a:pt x="41" y="27"/>
                    </a:lnTo>
                    <a:lnTo>
                      <a:pt x="41" y="24"/>
                    </a:lnTo>
                    <a:lnTo>
                      <a:pt x="41" y="18"/>
                    </a:lnTo>
                    <a:lnTo>
                      <a:pt x="38" y="16"/>
                    </a:lnTo>
                    <a:lnTo>
                      <a:pt x="33" y="12"/>
                    </a:lnTo>
                    <a:lnTo>
                      <a:pt x="29" y="7"/>
                    </a:lnTo>
                    <a:lnTo>
                      <a:pt x="28" y="4"/>
                    </a:lnTo>
                    <a:lnTo>
                      <a:pt x="26" y="1"/>
                    </a:lnTo>
                    <a:lnTo>
                      <a:pt x="23" y="0"/>
                    </a:lnTo>
                    <a:lnTo>
                      <a:pt x="23" y="0"/>
                    </a:lnTo>
                    <a:lnTo>
                      <a:pt x="22" y="1"/>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1301">
                <a:extLst>
                  <a:ext uri="{FF2B5EF4-FFF2-40B4-BE49-F238E27FC236}">
                    <a16:creationId xmlns:a16="http://schemas.microsoft.com/office/drawing/2014/main" id="{E5945E6E-0254-4EEF-8314-6D5E64B284D1}"/>
                  </a:ext>
                </a:extLst>
              </p:cNvPr>
              <p:cNvSpPr>
                <a:spLocks/>
              </p:cNvSpPr>
              <p:nvPr/>
            </p:nvSpPr>
            <p:spPr bwMode="auto">
              <a:xfrm>
                <a:off x="4210206" y="4114415"/>
                <a:ext cx="7938" cy="9524"/>
              </a:xfrm>
              <a:custGeom>
                <a:avLst/>
                <a:gdLst>
                  <a:gd name="T0" fmla="*/ 0 w 5"/>
                  <a:gd name="T1" fmla="*/ 0 h 6"/>
                  <a:gd name="T2" fmla="*/ 1 w 5"/>
                  <a:gd name="T3" fmla="*/ 3 h 6"/>
                  <a:gd name="T4" fmla="*/ 3 w 5"/>
                  <a:gd name="T5" fmla="*/ 3 h 6"/>
                  <a:gd name="T6" fmla="*/ 4 w 5"/>
                  <a:gd name="T7" fmla="*/ 6 h 6"/>
                  <a:gd name="T8" fmla="*/ 5 w 5"/>
                  <a:gd name="T9" fmla="*/ 3 h 6"/>
                  <a:gd name="T10" fmla="*/ 2 w 5"/>
                  <a:gd name="T11" fmla="*/ 0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1" y="3"/>
                    </a:lnTo>
                    <a:lnTo>
                      <a:pt x="3" y="3"/>
                    </a:lnTo>
                    <a:lnTo>
                      <a:pt x="4" y="6"/>
                    </a:lnTo>
                    <a:lnTo>
                      <a:pt x="5"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1302">
                <a:extLst>
                  <a:ext uri="{FF2B5EF4-FFF2-40B4-BE49-F238E27FC236}">
                    <a16:creationId xmlns:a16="http://schemas.microsoft.com/office/drawing/2014/main" id="{6F9C6D16-103A-4AE4-9737-CB2184C31D8A}"/>
                  </a:ext>
                </a:extLst>
              </p:cNvPr>
              <p:cNvSpPr>
                <a:spLocks/>
              </p:cNvSpPr>
              <p:nvPr/>
            </p:nvSpPr>
            <p:spPr bwMode="auto">
              <a:xfrm>
                <a:off x="4173691" y="4106479"/>
                <a:ext cx="6350" cy="4762"/>
              </a:xfrm>
              <a:custGeom>
                <a:avLst/>
                <a:gdLst>
                  <a:gd name="T0" fmla="*/ 0 w 4"/>
                  <a:gd name="T1" fmla="*/ 0 h 3"/>
                  <a:gd name="T2" fmla="*/ 2 w 4"/>
                  <a:gd name="T3" fmla="*/ 3 h 3"/>
                  <a:gd name="T4" fmla="*/ 4 w 4"/>
                  <a:gd name="T5" fmla="*/ 3 h 3"/>
                  <a:gd name="T6" fmla="*/ 2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2"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1303">
                <a:extLst>
                  <a:ext uri="{FF2B5EF4-FFF2-40B4-BE49-F238E27FC236}">
                    <a16:creationId xmlns:a16="http://schemas.microsoft.com/office/drawing/2014/main" id="{D1E8132C-BF85-425F-BE6B-2AD539A376A9}"/>
                  </a:ext>
                </a:extLst>
              </p:cNvPr>
              <p:cNvSpPr>
                <a:spLocks/>
              </p:cNvSpPr>
              <p:nvPr/>
            </p:nvSpPr>
            <p:spPr bwMode="auto">
              <a:xfrm>
                <a:off x="4299109" y="4144575"/>
                <a:ext cx="15876" cy="11112"/>
              </a:xfrm>
              <a:custGeom>
                <a:avLst/>
                <a:gdLst>
                  <a:gd name="T0" fmla="*/ 6 w 13"/>
                  <a:gd name="T1" fmla="*/ 6 h 8"/>
                  <a:gd name="T2" fmla="*/ 10 w 13"/>
                  <a:gd name="T3" fmla="*/ 8 h 8"/>
                  <a:gd name="T4" fmla="*/ 13 w 13"/>
                  <a:gd name="T5" fmla="*/ 3 h 8"/>
                  <a:gd name="T6" fmla="*/ 11 w 13"/>
                  <a:gd name="T7" fmla="*/ 0 h 8"/>
                  <a:gd name="T8" fmla="*/ 6 w 13"/>
                  <a:gd name="T9" fmla="*/ 5 h 8"/>
                  <a:gd name="T10" fmla="*/ 4 w 13"/>
                  <a:gd name="T11" fmla="*/ 3 h 8"/>
                  <a:gd name="T12" fmla="*/ 0 w 13"/>
                  <a:gd name="T13" fmla="*/ 6 h 8"/>
                  <a:gd name="T14" fmla="*/ 2 w 13"/>
                  <a:gd name="T15" fmla="*/ 8 h 8"/>
                  <a:gd name="T16" fmla="*/ 6 w 13"/>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6" y="6"/>
                    </a:moveTo>
                    <a:cubicBezTo>
                      <a:pt x="10" y="8"/>
                      <a:pt x="10" y="8"/>
                      <a:pt x="10" y="8"/>
                    </a:cubicBezTo>
                    <a:cubicBezTo>
                      <a:pt x="13" y="3"/>
                      <a:pt x="13" y="3"/>
                      <a:pt x="13" y="3"/>
                    </a:cubicBezTo>
                    <a:cubicBezTo>
                      <a:pt x="11" y="0"/>
                      <a:pt x="11" y="0"/>
                      <a:pt x="11" y="0"/>
                    </a:cubicBezTo>
                    <a:cubicBezTo>
                      <a:pt x="6" y="5"/>
                      <a:pt x="6" y="5"/>
                      <a:pt x="6" y="5"/>
                    </a:cubicBezTo>
                    <a:cubicBezTo>
                      <a:pt x="4" y="3"/>
                      <a:pt x="4" y="3"/>
                      <a:pt x="4" y="3"/>
                    </a:cubicBezTo>
                    <a:cubicBezTo>
                      <a:pt x="0" y="6"/>
                      <a:pt x="0" y="6"/>
                      <a:pt x="0" y="6"/>
                    </a:cubicBezTo>
                    <a:cubicBezTo>
                      <a:pt x="0" y="6"/>
                      <a:pt x="2" y="8"/>
                      <a:pt x="2" y="8"/>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1304">
                <a:extLst>
                  <a:ext uri="{FF2B5EF4-FFF2-40B4-BE49-F238E27FC236}">
                    <a16:creationId xmlns:a16="http://schemas.microsoft.com/office/drawing/2014/main" id="{661D8F86-E017-4252-BE89-90CFCBA8A432}"/>
                  </a:ext>
                </a:extLst>
              </p:cNvPr>
              <p:cNvSpPr>
                <a:spLocks/>
              </p:cNvSpPr>
              <p:nvPr/>
            </p:nvSpPr>
            <p:spPr bwMode="auto">
              <a:xfrm>
                <a:off x="4100664" y="4116003"/>
                <a:ext cx="301636" cy="322233"/>
              </a:xfrm>
              <a:custGeom>
                <a:avLst/>
                <a:gdLst>
                  <a:gd name="T0" fmla="*/ 15 w 190"/>
                  <a:gd name="T1" fmla="*/ 20 h 203"/>
                  <a:gd name="T2" fmla="*/ 3 w 190"/>
                  <a:gd name="T3" fmla="*/ 35 h 203"/>
                  <a:gd name="T4" fmla="*/ 1 w 190"/>
                  <a:gd name="T5" fmla="*/ 52 h 203"/>
                  <a:gd name="T6" fmla="*/ 10 w 190"/>
                  <a:gd name="T7" fmla="*/ 66 h 203"/>
                  <a:gd name="T8" fmla="*/ 13 w 190"/>
                  <a:gd name="T9" fmla="*/ 80 h 203"/>
                  <a:gd name="T10" fmla="*/ 19 w 190"/>
                  <a:gd name="T11" fmla="*/ 90 h 203"/>
                  <a:gd name="T12" fmla="*/ 27 w 190"/>
                  <a:gd name="T13" fmla="*/ 90 h 203"/>
                  <a:gd name="T14" fmla="*/ 35 w 190"/>
                  <a:gd name="T15" fmla="*/ 90 h 203"/>
                  <a:gd name="T16" fmla="*/ 56 w 190"/>
                  <a:gd name="T17" fmla="*/ 104 h 203"/>
                  <a:gd name="T18" fmla="*/ 66 w 190"/>
                  <a:gd name="T19" fmla="*/ 105 h 203"/>
                  <a:gd name="T20" fmla="*/ 76 w 190"/>
                  <a:gd name="T21" fmla="*/ 105 h 203"/>
                  <a:gd name="T22" fmla="*/ 83 w 190"/>
                  <a:gd name="T23" fmla="*/ 112 h 203"/>
                  <a:gd name="T24" fmla="*/ 77 w 190"/>
                  <a:gd name="T25" fmla="*/ 121 h 203"/>
                  <a:gd name="T26" fmla="*/ 76 w 190"/>
                  <a:gd name="T27" fmla="*/ 136 h 203"/>
                  <a:gd name="T28" fmla="*/ 81 w 190"/>
                  <a:gd name="T29" fmla="*/ 155 h 203"/>
                  <a:gd name="T30" fmla="*/ 80 w 190"/>
                  <a:gd name="T31" fmla="*/ 166 h 203"/>
                  <a:gd name="T32" fmla="*/ 83 w 190"/>
                  <a:gd name="T33" fmla="*/ 175 h 203"/>
                  <a:gd name="T34" fmla="*/ 87 w 190"/>
                  <a:gd name="T35" fmla="*/ 193 h 203"/>
                  <a:gd name="T36" fmla="*/ 102 w 190"/>
                  <a:gd name="T37" fmla="*/ 203 h 203"/>
                  <a:gd name="T38" fmla="*/ 118 w 190"/>
                  <a:gd name="T39" fmla="*/ 190 h 203"/>
                  <a:gd name="T40" fmla="*/ 129 w 190"/>
                  <a:gd name="T41" fmla="*/ 179 h 203"/>
                  <a:gd name="T42" fmla="*/ 134 w 190"/>
                  <a:gd name="T43" fmla="*/ 171 h 203"/>
                  <a:gd name="T44" fmla="*/ 123 w 190"/>
                  <a:gd name="T45" fmla="*/ 161 h 203"/>
                  <a:gd name="T46" fmla="*/ 122 w 190"/>
                  <a:gd name="T47" fmla="*/ 145 h 203"/>
                  <a:gd name="T48" fmla="*/ 126 w 190"/>
                  <a:gd name="T49" fmla="*/ 142 h 203"/>
                  <a:gd name="T50" fmla="*/ 143 w 190"/>
                  <a:gd name="T51" fmla="*/ 145 h 203"/>
                  <a:gd name="T52" fmla="*/ 159 w 190"/>
                  <a:gd name="T53" fmla="*/ 139 h 203"/>
                  <a:gd name="T54" fmla="*/ 177 w 190"/>
                  <a:gd name="T55" fmla="*/ 130 h 203"/>
                  <a:gd name="T56" fmla="*/ 173 w 190"/>
                  <a:gd name="T57" fmla="*/ 117 h 203"/>
                  <a:gd name="T58" fmla="*/ 171 w 190"/>
                  <a:gd name="T59" fmla="*/ 97 h 203"/>
                  <a:gd name="T60" fmla="*/ 180 w 190"/>
                  <a:gd name="T61" fmla="*/ 96 h 203"/>
                  <a:gd name="T62" fmla="*/ 178 w 190"/>
                  <a:gd name="T63" fmla="*/ 87 h 203"/>
                  <a:gd name="T64" fmla="*/ 182 w 190"/>
                  <a:gd name="T65" fmla="*/ 76 h 203"/>
                  <a:gd name="T66" fmla="*/ 189 w 190"/>
                  <a:gd name="T67" fmla="*/ 65 h 203"/>
                  <a:gd name="T68" fmla="*/ 177 w 190"/>
                  <a:gd name="T69" fmla="*/ 63 h 203"/>
                  <a:gd name="T70" fmla="*/ 165 w 190"/>
                  <a:gd name="T71" fmla="*/ 64 h 203"/>
                  <a:gd name="T72" fmla="*/ 170 w 190"/>
                  <a:gd name="T73" fmla="*/ 62 h 203"/>
                  <a:gd name="T74" fmla="*/ 173 w 190"/>
                  <a:gd name="T75" fmla="*/ 53 h 203"/>
                  <a:gd name="T76" fmla="*/ 163 w 190"/>
                  <a:gd name="T77" fmla="*/ 45 h 203"/>
                  <a:gd name="T78" fmla="*/ 156 w 190"/>
                  <a:gd name="T79" fmla="*/ 41 h 203"/>
                  <a:gd name="T80" fmla="*/ 150 w 190"/>
                  <a:gd name="T81" fmla="*/ 39 h 203"/>
                  <a:gd name="T82" fmla="*/ 147 w 190"/>
                  <a:gd name="T83" fmla="*/ 31 h 203"/>
                  <a:gd name="T84" fmla="*/ 160 w 190"/>
                  <a:gd name="T85" fmla="*/ 26 h 203"/>
                  <a:gd name="T86" fmla="*/ 142 w 190"/>
                  <a:gd name="T87" fmla="*/ 26 h 203"/>
                  <a:gd name="T88" fmla="*/ 127 w 190"/>
                  <a:gd name="T89" fmla="*/ 32 h 203"/>
                  <a:gd name="T90" fmla="*/ 115 w 190"/>
                  <a:gd name="T91" fmla="*/ 37 h 203"/>
                  <a:gd name="T92" fmla="*/ 104 w 190"/>
                  <a:gd name="T93" fmla="*/ 29 h 203"/>
                  <a:gd name="T94" fmla="*/ 76 w 190"/>
                  <a:gd name="T95" fmla="*/ 32 h 203"/>
                  <a:gd name="T96" fmla="*/ 74 w 190"/>
                  <a:gd name="T97" fmla="*/ 25 h 203"/>
                  <a:gd name="T98" fmla="*/ 62 w 190"/>
                  <a:gd name="T99" fmla="*/ 17 h 203"/>
                  <a:gd name="T100" fmla="*/ 52 w 190"/>
                  <a:gd name="T101" fmla="*/ 11 h 203"/>
                  <a:gd name="T102" fmla="*/ 45 w 190"/>
                  <a:gd name="T103" fmla="*/ 2 h 203"/>
                  <a:gd name="T104" fmla="*/ 47 w 190"/>
                  <a:gd name="T105" fmla="*/ 11 h 203"/>
                  <a:gd name="T106" fmla="*/ 48 w 190"/>
                  <a:gd name="T107" fmla="*/ 17 h 203"/>
                  <a:gd name="T108" fmla="*/ 44 w 190"/>
                  <a:gd name="T109" fmla="*/ 17 h 203"/>
                  <a:gd name="T110" fmla="*/ 26 w 190"/>
                  <a:gd name="T111" fmla="*/ 26 h 203"/>
                  <a:gd name="T112" fmla="*/ 28 w 190"/>
                  <a:gd name="T113" fmla="*/ 44 h 203"/>
                  <a:gd name="T114" fmla="*/ 20 w 190"/>
                  <a:gd name="T115" fmla="*/ 56 h 203"/>
                  <a:gd name="T116" fmla="*/ 19 w 190"/>
                  <a:gd name="T117" fmla="*/ 41 h 203"/>
                  <a:gd name="T118" fmla="*/ 23 w 190"/>
                  <a:gd name="T119" fmla="*/ 24 h 203"/>
                  <a:gd name="T120" fmla="*/ 20 w 190"/>
                  <a:gd name="T121" fmla="*/ 15 h 203"/>
                  <a:gd name="T122" fmla="*/ 30 w 190"/>
                  <a:gd name="T123" fmla="*/ 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203">
                    <a:moveTo>
                      <a:pt x="28" y="7"/>
                    </a:moveTo>
                    <a:lnTo>
                      <a:pt x="21" y="11"/>
                    </a:lnTo>
                    <a:lnTo>
                      <a:pt x="16" y="18"/>
                    </a:lnTo>
                    <a:lnTo>
                      <a:pt x="15" y="20"/>
                    </a:lnTo>
                    <a:lnTo>
                      <a:pt x="13" y="21"/>
                    </a:lnTo>
                    <a:lnTo>
                      <a:pt x="10" y="25"/>
                    </a:lnTo>
                    <a:lnTo>
                      <a:pt x="8" y="27"/>
                    </a:lnTo>
                    <a:lnTo>
                      <a:pt x="3" y="35"/>
                    </a:lnTo>
                    <a:lnTo>
                      <a:pt x="3" y="39"/>
                    </a:lnTo>
                    <a:lnTo>
                      <a:pt x="3" y="41"/>
                    </a:lnTo>
                    <a:lnTo>
                      <a:pt x="3" y="47"/>
                    </a:lnTo>
                    <a:lnTo>
                      <a:pt x="1" y="52"/>
                    </a:lnTo>
                    <a:lnTo>
                      <a:pt x="0" y="54"/>
                    </a:lnTo>
                    <a:lnTo>
                      <a:pt x="3" y="54"/>
                    </a:lnTo>
                    <a:lnTo>
                      <a:pt x="5" y="54"/>
                    </a:lnTo>
                    <a:lnTo>
                      <a:pt x="10" y="66"/>
                    </a:lnTo>
                    <a:lnTo>
                      <a:pt x="13" y="70"/>
                    </a:lnTo>
                    <a:lnTo>
                      <a:pt x="14" y="74"/>
                    </a:lnTo>
                    <a:lnTo>
                      <a:pt x="12" y="77"/>
                    </a:lnTo>
                    <a:lnTo>
                      <a:pt x="13" y="80"/>
                    </a:lnTo>
                    <a:lnTo>
                      <a:pt x="12" y="82"/>
                    </a:lnTo>
                    <a:lnTo>
                      <a:pt x="12" y="84"/>
                    </a:lnTo>
                    <a:lnTo>
                      <a:pt x="15" y="87"/>
                    </a:lnTo>
                    <a:lnTo>
                      <a:pt x="19" y="90"/>
                    </a:lnTo>
                    <a:lnTo>
                      <a:pt x="21" y="90"/>
                    </a:lnTo>
                    <a:lnTo>
                      <a:pt x="24" y="92"/>
                    </a:lnTo>
                    <a:lnTo>
                      <a:pt x="27" y="90"/>
                    </a:lnTo>
                    <a:lnTo>
                      <a:pt x="27" y="90"/>
                    </a:lnTo>
                    <a:lnTo>
                      <a:pt x="27" y="90"/>
                    </a:lnTo>
                    <a:lnTo>
                      <a:pt x="31" y="90"/>
                    </a:lnTo>
                    <a:lnTo>
                      <a:pt x="34" y="91"/>
                    </a:lnTo>
                    <a:lnTo>
                      <a:pt x="35" y="90"/>
                    </a:lnTo>
                    <a:lnTo>
                      <a:pt x="39" y="90"/>
                    </a:lnTo>
                    <a:lnTo>
                      <a:pt x="43" y="90"/>
                    </a:lnTo>
                    <a:lnTo>
                      <a:pt x="46" y="92"/>
                    </a:lnTo>
                    <a:lnTo>
                      <a:pt x="56" y="104"/>
                    </a:lnTo>
                    <a:lnTo>
                      <a:pt x="60" y="104"/>
                    </a:lnTo>
                    <a:lnTo>
                      <a:pt x="62" y="104"/>
                    </a:lnTo>
                    <a:lnTo>
                      <a:pt x="62" y="104"/>
                    </a:lnTo>
                    <a:lnTo>
                      <a:pt x="66" y="105"/>
                    </a:lnTo>
                    <a:lnTo>
                      <a:pt x="67" y="107"/>
                    </a:lnTo>
                    <a:lnTo>
                      <a:pt x="70" y="104"/>
                    </a:lnTo>
                    <a:lnTo>
                      <a:pt x="73" y="104"/>
                    </a:lnTo>
                    <a:lnTo>
                      <a:pt x="76" y="105"/>
                    </a:lnTo>
                    <a:lnTo>
                      <a:pt x="77" y="104"/>
                    </a:lnTo>
                    <a:lnTo>
                      <a:pt x="80" y="104"/>
                    </a:lnTo>
                    <a:lnTo>
                      <a:pt x="82" y="105"/>
                    </a:lnTo>
                    <a:lnTo>
                      <a:pt x="83" y="112"/>
                    </a:lnTo>
                    <a:lnTo>
                      <a:pt x="82" y="114"/>
                    </a:lnTo>
                    <a:lnTo>
                      <a:pt x="82" y="118"/>
                    </a:lnTo>
                    <a:lnTo>
                      <a:pt x="81" y="120"/>
                    </a:lnTo>
                    <a:lnTo>
                      <a:pt x="77" y="121"/>
                    </a:lnTo>
                    <a:lnTo>
                      <a:pt x="76" y="123"/>
                    </a:lnTo>
                    <a:lnTo>
                      <a:pt x="76" y="129"/>
                    </a:lnTo>
                    <a:lnTo>
                      <a:pt x="77" y="132"/>
                    </a:lnTo>
                    <a:lnTo>
                      <a:pt x="76" y="136"/>
                    </a:lnTo>
                    <a:lnTo>
                      <a:pt x="76" y="142"/>
                    </a:lnTo>
                    <a:lnTo>
                      <a:pt x="78" y="144"/>
                    </a:lnTo>
                    <a:lnTo>
                      <a:pt x="78" y="146"/>
                    </a:lnTo>
                    <a:lnTo>
                      <a:pt x="81" y="155"/>
                    </a:lnTo>
                    <a:lnTo>
                      <a:pt x="76" y="165"/>
                    </a:lnTo>
                    <a:lnTo>
                      <a:pt x="76" y="167"/>
                    </a:lnTo>
                    <a:lnTo>
                      <a:pt x="78" y="168"/>
                    </a:lnTo>
                    <a:lnTo>
                      <a:pt x="80" y="166"/>
                    </a:lnTo>
                    <a:lnTo>
                      <a:pt x="80" y="167"/>
                    </a:lnTo>
                    <a:lnTo>
                      <a:pt x="81" y="170"/>
                    </a:lnTo>
                    <a:lnTo>
                      <a:pt x="82" y="171"/>
                    </a:lnTo>
                    <a:lnTo>
                      <a:pt x="83" y="175"/>
                    </a:lnTo>
                    <a:lnTo>
                      <a:pt x="83" y="177"/>
                    </a:lnTo>
                    <a:lnTo>
                      <a:pt x="84" y="181"/>
                    </a:lnTo>
                    <a:lnTo>
                      <a:pt x="87" y="190"/>
                    </a:lnTo>
                    <a:lnTo>
                      <a:pt x="87" y="193"/>
                    </a:lnTo>
                    <a:lnTo>
                      <a:pt x="87" y="193"/>
                    </a:lnTo>
                    <a:lnTo>
                      <a:pt x="93" y="197"/>
                    </a:lnTo>
                    <a:lnTo>
                      <a:pt x="98" y="202"/>
                    </a:lnTo>
                    <a:lnTo>
                      <a:pt x="102" y="203"/>
                    </a:lnTo>
                    <a:lnTo>
                      <a:pt x="107" y="203"/>
                    </a:lnTo>
                    <a:lnTo>
                      <a:pt x="111" y="197"/>
                    </a:lnTo>
                    <a:lnTo>
                      <a:pt x="115" y="194"/>
                    </a:lnTo>
                    <a:lnTo>
                      <a:pt x="118" y="190"/>
                    </a:lnTo>
                    <a:lnTo>
                      <a:pt x="125" y="186"/>
                    </a:lnTo>
                    <a:lnTo>
                      <a:pt x="127" y="182"/>
                    </a:lnTo>
                    <a:lnTo>
                      <a:pt x="128" y="180"/>
                    </a:lnTo>
                    <a:lnTo>
                      <a:pt x="129" y="179"/>
                    </a:lnTo>
                    <a:lnTo>
                      <a:pt x="135" y="177"/>
                    </a:lnTo>
                    <a:lnTo>
                      <a:pt x="139" y="175"/>
                    </a:lnTo>
                    <a:lnTo>
                      <a:pt x="139" y="172"/>
                    </a:lnTo>
                    <a:lnTo>
                      <a:pt x="134" y="171"/>
                    </a:lnTo>
                    <a:lnTo>
                      <a:pt x="129" y="171"/>
                    </a:lnTo>
                    <a:lnTo>
                      <a:pt x="123" y="169"/>
                    </a:lnTo>
                    <a:lnTo>
                      <a:pt x="124" y="163"/>
                    </a:lnTo>
                    <a:lnTo>
                      <a:pt x="123" y="161"/>
                    </a:lnTo>
                    <a:lnTo>
                      <a:pt x="122" y="159"/>
                    </a:lnTo>
                    <a:lnTo>
                      <a:pt x="126" y="152"/>
                    </a:lnTo>
                    <a:lnTo>
                      <a:pt x="125" y="149"/>
                    </a:lnTo>
                    <a:lnTo>
                      <a:pt x="122" y="145"/>
                    </a:lnTo>
                    <a:lnTo>
                      <a:pt x="119" y="145"/>
                    </a:lnTo>
                    <a:lnTo>
                      <a:pt x="118" y="140"/>
                    </a:lnTo>
                    <a:lnTo>
                      <a:pt x="121" y="142"/>
                    </a:lnTo>
                    <a:lnTo>
                      <a:pt x="126" y="142"/>
                    </a:lnTo>
                    <a:lnTo>
                      <a:pt x="131" y="145"/>
                    </a:lnTo>
                    <a:lnTo>
                      <a:pt x="135" y="145"/>
                    </a:lnTo>
                    <a:lnTo>
                      <a:pt x="142" y="144"/>
                    </a:lnTo>
                    <a:lnTo>
                      <a:pt x="143" y="145"/>
                    </a:lnTo>
                    <a:lnTo>
                      <a:pt x="148" y="144"/>
                    </a:lnTo>
                    <a:lnTo>
                      <a:pt x="152" y="139"/>
                    </a:lnTo>
                    <a:lnTo>
                      <a:pt x="156" y="139"/>
                    </a:lnTo>
                    <a:lnTo>
                      <a:pt x="159" y="139"/>
                    </a:lnTo>
                    <a:lnTo>
                      <a:pt x="159" y="139"/>
                    </a:lnTo>
                    <a:lnTo>
                      <a:pt x="165" y="136"/>
                    </a:lnTo>
                    <a:lnTo>
                      <a:pt x="170" y="136"/>
                    </a:lnTo>
                    <a:lnTo>
                      <a:pt x="177" y="130"/>
                    </a:lnTo>
                    <a:lnTo>
                      <a:pt x="178" y="125"/>
                    </a:lnTo>
                    <a:lnTo>
                      <a:pt x="178" y="122"/>
                    </a:lnTo>
                    <a:lnTo>
                      <a:pt x="178" y="121"/>
                    </a:lnTo>
                    <a:lnTo>
                      <a:pt x="173" y="117"/>
                    </a:lnTo>
                    <a:lnTo>
                      <a:pt x="169" y="111"/>
                    </a:lnTo>
                    <a:lnTo>
                      <a:pt x="167" y="106"/>
                    </a:lnTo>
                    <a:lnTo>
                      <a:pt x="170" y="103"/>
                    </a:lnTo>
                    <a:lnTo>
                      <a:pt x="171" y="97"/>
                    </a:lnTo>
                    <a:lnTo>
                      <a:pt x="173" y="95"/>
                    </a:lnTo>
                    <a:lnTo>
                      <a:pt x="175" y="97"/>
                    </a:lnTo>
                    <a:lnTo>
                      <a:pt x="177" y="95"/>
                    </a:lnTo>
                    <a:lnTo>
                      <a:pt x="180" y="96"/>
                    </a:lnTo>
                    <a:lnTo>
                      <a:pt x="184" y="94"/>
                    </a:lnTo>
                    <a:lnTo>
                      <a:pt x="184" y="90"/>
                    </a:lnTo>
                    <a:lnTo>
                      <a:pt x="182" y="87"/>
                    </a:lnTo>
                    <a:lnTo>
                      <a:pt x="178" y="87"/>
                    </a:lnTo>
                    <a:lnTo>
                      <a:pt x="177" y="83"/>
                    </a:lnTo>
                    <a:lnTo>
                      <a:pt x="176" y="81"/>
                    </a:lnTo>
                    <a:lnTo>
                      <a:pt x="180" y="76"/>
                    </a:lnTo>
                    <a:lnTo>
                      <a:pt x="182" y="76"/>
                    </a:lnTo>
                    <a:lnTo>
                      <a:pt x="185" y="73"/>
                    </a:lnTo>
                    <a:lnTo>
                      <a:pt x="189" y="67"/>
                    </a:lnTo>
                    <a:lnTo>
                      <a:pt x="190" y="66"/>
                    </a:lnTo>
                    <a:lnTo>
                      <a:pt x="189" y="65"/>
                    </a:lnTo>
                    <a:lnTo>
                      <a:pt x="184" y="63"/>
                    </a:lnTo>
                    <a:lnTo>
                      <a:pt x="181" y="62"/>
                    </a:lnTo>
                    <a:lnTo>
                      <a:pt x="180" y="63"/>
                    </a:lnTo>
                    <a:lnTo>
                      <a:pt x="177" y="63"/>
                    </a:lnTo>
                    <a:lnTo>
                      <a:pt x="175" y="63"/>
                    </a:lnTo>
                    <a:lnTo>
                      <a:pt x="173" y="63"/>
                    </a:lnTo>
                    <a:lnTo>
                      <a:pt x="168" y="65"/>
                    </a:lnTo>
                    <a:lnTo>
                      <a:pt x="165" y="64"/>
                    </a:lnTo>
                    <a:lnTo>
                      <a:pt x="163" y="64"/>
                    </a:lnTo>
                    <a:lnTo>
                      <a:pt x="166" y="63"/>
                    </a:lnTo>
                    <a:lnTo>
                      <a:pt x="168" y="63"/>
                    </a:lnTo>
                    <a:lnTo>
                      <a:pt x="170" y="62"/>
                    </a:lnTo>
                    <a:lnTo>
                      <a:pt x="171" y="59"/>
                    </a:lnTo>
                    <a:lnTo>
                      <a:pt x="174" y="56"/>
                    </a:lnTo>
                    <a:lnTo>
                      <a:pt x="174" y="55"/>
                    </a:lnTo>
                    <a:lnTo>
                      <a:pt x="173" y="53"/>
                    </a:lnTo>
                    <a:lnTo>
                      <a:pt x="173" y="52"/>
                    </a:lnTo>
                    <a:lnTo>
                      <a:pt x="172" y="49"/>
                    </a:lnTo>
                    <a:lnTo>
                      <a:pt x="168" y="47"/>
                    </a:lnTo>
                    <a:lnTo>
                      <a:pt x="163" y="45"/>
                    </a:lnTo>
                    <a:lnTo>
                      <a:pt x="162" y="44"/>
                    </a:lnTo>
                    <a:lnTo>
                      <a:pt x="160" y="42"/>
                    </a:lnTo>
                    <a:lnTo>
                      <a:pt x="157" y="42"/>
                    </a:lnTo>
                    <a:lnTo>
                      <a:pt x="156" y="41"/>
                    </a:lnTo>
                    <a:lnTo>
                      <a:pt x="154" y="39"/>
                    </a:lnTo>
                    <a:lnTo>
                      <a:pt x="152" y="39"/>
                    </a:lnTo>
                    <a:lnTo>
                      <a:pt x="152" y="42"/>
                    </a:lnTo>
                    <a:lnTo>
                      <a:pt x="150" y="39"/>
                    </a:lnTo>
                    <a:lnTo>
                      <a:pt x="149" y="36"/>
                    </a:lnTo>
                    <a:lnTo>
                      <a:pt x="146" y="34"/>
                    </a:lnTo>
                    <a:lnTo>
                      <a:pt x="145" y="32"/>
                    </a:lnTo>
                    <a:lnTo>
                      <a:pt x="147" y="31"/>
                    </a:lnTo>
                    <a:lnTo>
                      <a:pt x="153" y="31"/>
                    </a:lnTo>
                    <a:lnTo>
                      <a:pt x="156" y="29"/>
                    </a:lnTo>
                    <a:lnTo>
                      <a:pt x="159" y="28"/>
                    </a:lnTo>
                    <a:lnTo>
                      <a:pt x="160" y="26"/>
                    </a:lnTo>
                    <a:lnTo>
                      <a:pt x="156" y="27"/>
                    </a:lnTo>
                    <a:lnTo>
                      <a:pt x="150" y="25"/>
                    </a:lnTo>
                    <a:lnTo>
                      <a:pt x="145" y="26"/>
                    </a:lnTo>
                    <a:lnTo>
                      <a:pt x="142" y="26"/>
                    </a:lnTo>
                    <a:lnTo>
                      <a:pt x="136" y="28"/>
                    </a:lnTo>
                    <a:lnTo>
                      <a:pt x="135" y="28"/>
                    </a:lnTo>
                    <a:lnTo>
                      <a:pt x="132" y="28"/>
                    </a:lnTo>
                    <a:lnTo>
                      <a:pt x="127" y="32"/>
                    </a:lnTo>
                    <a:lnTo>
                      <a:pt x="124" y="33"/>
                    </a:lnTo>
                    <a:lnTo>
                      <a:pt x="121" y="35"/>
                    </a:lnTo>
                    <a:lnTo>
                      <a:pt x="120" y="37"/>
                    </a:lnTo>
                    <a:lnTo>
                      <a:pt x="115" y="37"/>
                    </a:lnTo>
                    <a:lnTo>
                      <a:pt x="114" y="39"/>
                    </a:lnTo>
                    <a:lnTo>
                      <a:pt x="112" y="38"/>
                    </a:lnTo>
                    <a:lnTo>
                      <a:pt x="106" y="32"/>
                    </a:lnTo>
                    <a:lnTo>
                      <a:pt x="104" y="29"/>
                    </a:lnTo>
                    <a:lnTo>
                      <a:pt x="103" y="29"/>
                    </a:lnTo>
                    <a:lnTo>
                      <a:pt x="96" y="29"/>
                    </a:lnTo>
                    <a:lnTo>
                      <a:pt x="83" y="32"/>
                    </a:lnTo>
                    <a:lnTo>
                      <a:pt x="76" y="32"/>
                    </a:lnTo>
                    <a:lnTo>
                      <a:pt x="73" y="31"/>
                    </a:lnTo>
                    <a:lnTo>
                      <a:pt x="73" y="28"/>
                    </a:lnTo>
                    <a:lnTo>
                      <a:pt x="73" y="25"/>
                    </a:lnTo>
                    <a:lnTo>
                      <a:pt x="74" y="25"/>
                    </a:lnTo>
                    <a:lnTo>
                      <a:pt x="73" y="21"/>
                    </a:lnTo>
                    <a:lnTo>
                      <a:pt x="71" y="17"/>
                    </a:lnTo>
                    <a:lnTo>
                      <a:pt x="68" y="16"/>
                    </a:lnTo>
                    <a:lnTo>
                      <a:pt x="62" y="17"/>
                    </a:lnTo>
                    <a:lnTo>
                      <a:pt x="59" y="14"/>
                    </a:lnTo>
                    <a:lnTo>
                      <a:pt x="56" y="14"/>
                    </a:lnTo>
                    <a:lnTo>
                      <a:pt x="54" y="15"/>
                    </a:lnTo>
                    <a:lnTo>
                      <a:pt x="52" y="11"/>
                    </a:lnTo>
                    <a:lnTo>
                      <a:pt x="52" y="6"/>
                    </a:lnTo>
                    <a:lnTo>
                      <a:pt x="51" y="1"/>
                    </a:lnTo>
                    <a:lnTo>
                      <a:pt x="49" y="0"/>
                    </a:lnTo>
                    <a:lnTo>
                      <a:pt x="45" y="2"/>
                    </a:lnTo>
                    <a:lnTo>
                      <a:pt x="42" y="7"/>
                    </a:lnTo>
                    <a:lnTo>
                      <a:pt x="42" y="11"/>
                    </a:lnTo>
                    <a:lnTo>
                      <a:pt x="44" y="13"/>
                    </a:lnTo>
                    <a:lnTo>
                      <a:pt x="47" y="11"/>
                    </a:lnTo>
                    <a:lnTo>
                      <a:pt x="49" y="11"/>
                    </a:lnTo>
                    <a:lnTo>
                      <a:pt x="52" y="14"/>
                    </a:lnTo>
                    <a:lnTo>
                      <a:pt x="51" y="16"/>
                    </a:lnTo>
                    <a:lnTo>
                      <a:pt x="48" y="17"/>
                    </a:lnTo>
                    <a:lnTo>
                      <a:pt x="45" y="15"/>
                    </a:lnTo>
                    <a:lnTo>
                      <a:pt x="45" y="14"/>
                    </a:lnTo>
                    <a:lnTo>
                      <a:pt x="44" y="15"/>
                    </a:lnTo>
                    <a:lnTo>
                      <a:pt x="44" y="17"/>
                    </a:lnTo>
                    <a:lnTo>
                      <a:pt x="41" y="19"/>
                    </a:lnTo>
                    <a:lnTo>
                      <a:pt x="35" y="20"/>
                    </a:lnTo>
                    <a:lnTo>
                      <a:pt x="28" y="23"/>
                    </a:lnTo>
                    <a:lnTo>
                      <a:pt x="26" y="26"/>
                    </a:lnTo>
                    <a:lnTo>
                      <a:pt x="26" y="29"/>
                    </a:lnTo>
                    <a:lnTo>
                      <a:pt x="28" y="32"/>
                    </a:lnTo>
                    <a:lnTo>
                      <a:pt x="28" y="39"/>
                    </a:lnTo>
                    <a:lnTo>
                      <a:pt x="28" y="44"/>
                    </a:lnTo>
                    <a:lnTo>
                      <a:pt x="29" y="48"/>
                    </a:lnTo>
                    <a:lnTo>
                      <a:pt x="28" y="53"/>
                    </a:lnTo>
                    <a:lnTo>
                      <a:pt x="23" y="56"/>
                    </a:lnTo>
                    <a:lnTo>
                      <a:pt x="20" y="56"/>
                    </a:lnTo>
                    <a:lnTo>
                      <a:pt x="20" y="51"/>
                    </a:lnTo>
                    <a:lnTo>
                      <a:pt x="17" y="47"/>
                    </a:lnTo>
                    <a:lnTo>
                      <a:pt x="17" y="44"/>
                    </a:lnTo>
                    <a:lnTo>
                      <a:pt x="19" y="41"/>
                    </a:lnTo>
                    <a:lnTo>
                      <a:pt x="19" y="39"/>
                    </a:lnTo>
                    <a:lnTo>
                      <a:pt x="24" y="33"/>
                    </a:lnTo>
                    <a:lnTo>
                      <a:pt x="24" y="28"/>
                    </a:lnTo>
                    <a:lnTo>
                      <a:pt x="23" y="24"/>
                    </a:lnTo>
                    <a:lnTo>
                      <a:pt x="23" y="22"/>
                    </a:lnTo>
                    <a:lnTo>
                      <a:pt x="23" y="20"/>
                    </a:lnTo>
                    <a:lnTo>
                      <a:pt x="21" y="18"/>
                    </a:lnTo>
                    <a:lnTo>
                      <a:pt x="20" y="15"/>
                    </a:lnTo>
                    <a:lnTo>
                      <a:pt x="21" y="13"/>
                    </a:lnTo>
                    <a:lnTo>
                      <a:pt x="24" y="11"/>
                    </a:lnTo>
                    <a:lnTo>
                      <a:pt x="27" y="11"/>
                    </a:lnTo>
                    <a:lnTo>
                      <a:pt x="30" y="7"/>
                    </a:lnTo>
                    <a:lnTo>
                      <a:pt x="28" y="6"/>
                    </a:lnTo>
                    <a:lnTo>
                      <a:pt x="2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1305">
                <a:extLst>
                  <a:ext uri="{FF2B5EF4-FFF2-40B4-BE49-F238E27FC236}">
                    <a16:creationId xmlns:a16="http://schemas.microsoft.com/office/drawing/2014/main" id="{8E824ECD-2E68-4559-9419-197F8C4CF746}"/>
                  </a:ext>
                </a:extLst>
              </p:cNvPr>
              <p:cNvSpPr>
                <a:spLocks/>
              </p:cNvSpPr>
              <p:nvPr/>
            </p:nvSpPr>
            <p:spPr bwMode="auto">
              <a:xfrm>
                <a:off x="4194330" y="4111240"/>
                <a:ext cx="7938" cy="11112"/>
              </a:xfrm>
              <a:custGeom>
                <a:avLst/>
                <a:gdLst>
                  <a:gd name="T0" fmla="*/ 0 w 5"/>
                  <a:gd name="T1" fmla="*/ 0 h 7"/>
                  <a:gd name="T2" fmla="*/ 0 w 5"/>
                  <a:gd name="T3" fmla="*/ 3 h 7"/>
                  <a:gd name="T4" fmla="*/ 1 w 5"/>
                  <a:gd name="T5" fmla="*/ 6 h 7"/>
                  <a:gd name="T6" fmla="*/ 4 w 5"/>
                  <a:gd name="T7" fmla="*/ 7 h 7"/>
                  <a:gd name="T8" fmla="*/ 5 w 5"/>
                  <a:gd name="T9" fmla="*/ 5 h 7"/>
                  <a:gd name="T10" fmla="*/ 3 w 5"/>
                  <a:gd name="T11" fmla="*/ 4 h 7"/>
                  <a:gd name="T12" fmla="*/ 0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0"/>
                    </a:moveTo>
                    <a:lnTo>
                      <a:pt x="0" y="3"/>
                    </a:lnTo>
                    <a:lnTo>
                      <a:pt x="1" y="6"/>
                    </a:lnTo>
                    <a:lnTo>
                      <a:pt x="4" y="7"/>
                    </a:lnTo>
                    <a:lnTo>
                      <a:pt x="5" y="5"/>
                    </a:lnTo>
                    <a:lnTo>
                      <a:pt x="3"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1306">
                <a:extLst>
                  <a:ext uri="{FF2B5EF4-FFF2-40B4-BE49-F238E27FC236}">
                    <a16:creationId xmlns:a16="http://schemas.microsoft.com/office/drawing/2014/main" id="{259B8864-2115-4FC1-A49E-B5C8405CA8A7}"/>
                  </a:ext>
                </a:extLst>
              </p:cNvPr>
              <p:cNvSpPr>
                <a:spLocks/>
              </p:cNvSpPr>
              <p:nvPr/>
            </p:nvSpPr>
            <p:spPr bwMode="auto">
              <a:xfrm>
                <a:off x="3970484" y="4111240"/>
                <a:ext cx="268298" cy="460333"/>
              </a:xfrm>
              <a:custGeom>
                <a:avLst/>
                <a:gdLst>
                  <a:gd name="T0" fmla="*/ 20 w 169"/>
                  <a:gd name="T1" fmla="*/ 210 h 290"/>
                  <a:gd name="T2" fmla="*/ 37 w 169"/>
                  <a:gd name="T3" fmla="*/ 218 h 290"/>
                  <a:gd name="T4" fmla="*/ 45 w 169"/>
                  <a:gd name="T5" fmla="*/ 213 h 290"/>
                  <a:gd name="T6" fmla="*/ 51 w 169"/>
                  <a:gd name="T7" fmla="*/ 218 h 290"/>
                  <a:gd name="T8" fmla="*/ 65 w 169"/>
                  <a:gd name="T9" fmla="*/ 228 h 290"/>
                  <a:gd name="T10" fmla="*/ 79 w 169"/>
                  <a:gd name="T11" fmla="*/ 245 h 290"/>
                  <a:gd name="T12" fmla="*/ 83 w 169"/>
                  <a:gd name="T13" fmla="*/ 256 h 290"/>
                  <a:gd name="T14" fmla="*/ 96 w 169"/>
                  <a:gd name="T15" fmla="*/ 260 h 290"/>
                  <a:gd name="T16" fmla="*/ 113 w 169"/>
                  <a:gd name="T17" fmla="*/ 256 h 290"/>
                  <a:gd name="T18" fmla="*/ 124 w 169"/>
                  <a:gd name="T19" fmla="*/ 262 h 290"/>
                  <a:gd name="T20" fmla="*/ 120 w 169"/>
                  <a:gd name="T21" fmla="*/ 284 h 290"/>
                  <a:gd name="T22" fmla="*/ 137 w 169"/>
                  <a:gd name="T23" fmla="*/ 245 h 290"/>
                  <a:gd name="T24" fmla="*/ 127 w 169"/>
                  <a:gd name="T25" fmla="*/ 221 h 290"/>
                  <a:gd name="T26" fmla="*/ 138 w 169"/>
                  <a:gd name="T27" fmla="*/ 206 h 290"/>
                  <a:gd name="T28" fmla="*/ 131 w 169"/>
                  <a:gd name="T29" fmla="*/ 188 h 290"/>
                  <a:gd name="T30" fmla="*/ 155 w 169"/>
                  <a:gd name="T31" fmla="*/ 186 h 290"/>
                  <a:gd name="T32" fmla="*/ 165 w 169"/>
                  <a:gd name="T33" fmla="*/ 192 h 290"/>
                  <a:gd name="T34" fmla="*/ 166 w 169"/>
                  <a:gd name="T35" fmla="*/ 184 h 290"/>
                  <a:gd name="T36" fmla="*/ 162 w 169"/>
                  <a:gd name="T37" fmla="*/ 170 h 290"/>
                  <a:gd name="T38" fmla="*/ 163 w 169"/>
                  <a:gd name="T39" fmla="*/ 158 h 290"/>
                  <a:gd name="T40" fmla="*/ 158 w 169"/>
                  <a:gd name="T41" fmla="*/ 139 h 290"/>
                  <a:gd name="T42" fmla="*/ 163 w 169"/>
                  <a:gd name="T43" fmla="*/ 123 h 290"/>
                  <a:gd name="T44" fmla="*/ 162 w 169"/>
                  <a:gd name="T45" fmla="*/ 107 h 290"/>
                  <a:gd name="T46" fmla="*/ 149 w 169"/>
                  <a:gd name="T47" fmla="*/ 110 h 290"/>
                  <a:gd name="T48" fmla="*/ 138 w 169"/>
                  <a:gd name="T49" fmla="*/ 107 h 290"/>
                  <a:gd name="T50" fmla="*/ 116 w 169"/>
                  <a:gd name="T51" fmla="*/ 94 h 290"/>
                  <a:gd name="T52" fmla="*/ 103 w 169"/>
                  <a:gd name="T53" fmla="*/ 93 h 290"/>
                  <a:gd name="T54" fmla="*/ 95 w 169"/>
                  <a:gd name="T55" fmla="*/ 83 h 290"/>
                  <a:gd name="T56" fmla="*/ 87 w 169"/>
                  <a:gd name="T57" fmla="*/ 57 h 290"/>
                  <a:gd name="T58" fmla="*/ 85 w 169"/>
                  <a:gd name="T59" fmla="*/ 44 h 290"/>
                  <a:gd name="T60" fmla="*/ 95 w 169"/>
                  <a:gd name="T61" fmla="*/ 24 h 290"/>
                  <a:gd name="T62" fmla="*/ 110 w 169"/>
                  <a:gd name="T63" fmla="*/ 9 h 290"/>
                  <a:gd name="T64" fmla="*/ 113 w 169"/>
                  <a:gd name="T65" fmla="*/ 3 h 290"/>
                  <a:gd name="T66" fmla="*/ 103 w 169"/>
                  <a:gd name="T67" fmla="*/ 3 h 290"/>
                  <a:gd name="T68" fmla="*/ 97 w 169"/>
                  <a:gd name="T69" fmla="*/ 8 h 290"/>
                  <a:gd name="T70" fmla="*/ 81 w 169"/>
                  <a:gd name="T71" fmla="*/ 19 h 290"/>
                  <a:gd name="T72" fmla="*/ 71 w 169"/>
                  <a:gd name="T73" fmla="*/ 25 h 290"/>
                  <a:gd name="T74" fmla="*/ 67 w 169"/>
                  <a:gd name="T75" fmla="*/ 26 h 290"/>
                  <a:gd name="T76" fmla="*/ 56 w 169"/>
                  <a:gd name="T77" fmla="*/ 27 h 290"/>
                  <a:gd name="T78" fmla="*/ 48 w 169"/>
                  <a:gd name="T79" fmla="*/ 44 h 290"/>
                  <a:gd name="T80" fmla="*/ 44 w 169"/>
                  <a:gd name="T81" fmla="*/ 52 h 290"/>
                  <a:gd name="T82" fmla="*/ 33 w 169"/>
                  <a:gd name="T83" fmla="*/ 64 h 290"/>
                  <a:gd name="T84" fmla="*/ 32 w 169"/>
                  <a:gd name="T85" fmla="*/ 79 h 290"/>
                  <a:gd name="T86" fmla="*/ 27 w 169"/>
                  <a:gd name="T87" fmla="*/ 72 h 290"/>
                  <a:gd name="T88" fmla="*/ 24 w 169"/>
                  <a:gd name="T89" fmla="*/ 75 h 290"/>
                  <a:gd name="T90" fmla="*/ 16 w 169"/>
                  <a:gd name="T91" fmla="*/ 90 h 290"/>
                  <a:gd name="T92" fmla="*/ 22 w 169"/>
                  <a:gd name="T93" fmla="*/ 102 h 290"/>
                  <a:gd name="T94" fmla="*/ 23 w 169"/>
                  <a:gd name="T95" fmla="*/ 111 h 290"/>
                  <a:gd name="T96" fmla="*/ 22 w 169"/>
                  <a:gd name="T97" fmla="*/ 122 h 290"/>
                  <a:gd name="T98" fmla="*/ 21 w 169"/>
                  <a:gd name="T99" fmla="*/ 144 h 290"/>
                  <a:gd name="T100" fmla="*/ 27 w 169"/>
                  <a:gd name="T101" fmla="*/ 150 h 290"/>
                  <a:gd name="T102" fmla="*/ 19 w 169"/>
                  <a:gd name="T103" fmla="*/ 167 h 290"/>
                  <a:gd name="T104" fmla="*/ 1 w 169"/>
                  <a:gd name="T105" fmla="*/ 1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290">
                    <a:moveTo>
                      <a:pt x="9" y="198"/>
                    </a:moveTo>
                    <a:lnTo>
                      <a:pt x="15" y="204"/>
                    </a:lnTo>
                    <a:lnTo>
                      <a:pt x="17" y="204"/>
                    </a:lnTo>
                    <a:lnTo>
                      <a:pt x="21" y="207"/>
                    </a:lnTo>
                    <a:lnTo>
                      <a:pt x="20" y="210"/>
                    </a:lnTo>
                    <a:lnTo>
                      <a:pt x="21" y="212"/>
                    </a:lnTo>
                    <a:lnTo>
                      <a:pt x="25" y="213"/>
                    </a:lnTo>
                    <a:lnTo>
                      <a:pt x="30" y="216"/>
                    </a:lnTo>
                    <a:lnTo>
                      <a:pt x="32" y="217"/>
                    </a:lnTo>
                    <a:lnTo>
                      <a:pt x="37" y="218"/>
                    </a:lnTo>
                    <a:lnTo>
                      <a:pt x="38" y="217"/>
                    </a:lnTo>
                    <a:lnTo>
                      <a:pt x="38" y="213"/>
                    </a:lnTo>
                    <a:lnTo>
                      <a:pt x="40" y="211"/>
                    </a:lnTo>
                    <a:lnTo>
                      <a:pt x="41" y="211"/>
                    </a:lnTo>
                    <a:lnTo>
                      <a:pt x="45" y="213"/>
                    </a:lnTo>
                    <a:lnTo>
                      <a:pt x="47" y="214"/>
                    </a:lnTo>
                    <a:lnTo>
                      <a:pt x="48" y="217"/>
                    </a:lnTo>
                    <a:lnTo>
                      <a:pt x="50" y="218"/>
                    </a:lnTo>
                    <a:lnTo>
                      <a:pt x="51" y="218"/>
                    </a:lnTo>
                    <a:lnTo>
                      <a:pt x="51" y="218"/>
                    </a:lnTo>
                    <a:lnTo>
                      <a:pt x="53" y="220"/>
                    </a:lnTo>
                    <a:lnTo>
                      <a:pt x="58" y="221"/>
                    </a:lnTo>
                    <a:lnTo>
                      <a:pt x="61" y="222"/>
                    </a:lnTo>
                    <a:lnTo>
                      <a:pt x="62" y="224"/>
                    </a:lnTo>
                    <a:lnTo>
                      <a:pt x="65" y="228"/>
                    </a:lnTo>
                    <a:lnTo>
                      <a:pt x="65" y="232"/>
                    </a:lnTo>
                    <a:lnTo>
                      <a:pt x="68" y="237"/>
                    </a:lnTo>
                    <a:lnTo>
                      <a:pt x="70" y="237"/>
                    </a:lnTo>
                    <a:lnTo>
                      <a:pt x="76" y="240"/>
                    </a:lnTo>
                    <a:lnTo>
                      <a:pt x="79" y="245"/>
                    </a:lnTo>
                    <a:lnTo>
                      <a:pt x="79" y="249"/>
                    </a:lnTo>
                    <a:lnTo>
                      <a:pt x="80" y="249"/>
                    </a:lnTo>
                    <a:lnTo>
                      <a:pt x="82" y="251"/>
                    </a:lnTo>
                    <a:lnTo>
                      <a:pt x="84" y="255"/>
                    </a:lnTo>
                    <a:lnTo>
                      <a:pt x="83" y="256"/>
                    </a:lnTo>
                    <a:lnTo>
                      <a:pt x="84" y="259"/>
                    </a:lnTo>
                    <a:lnTo>
                      <a:pt x="86" y="260"/>
                    </a:lnTo>
                    <a:lnTo>
                      <a:pt x="89" y="259"/>
                    </a:lnTo>
                    <a:lnTo>
                      <a:pt x="92" y="260"/>
                    </a:lnTo>
                    <a:lnTo>
                      <a:pt x="96" y="260"/>
                    </a:lnTo>
                    <a:lnTo>
                      <a:pt x="96" y="259"/>
                    </a:lnTo>
                    <a:lnTo>
                      <a:pt x="101" y="256"/>
                    </a:lnTo>
                    <a:lnTo>
                      <a:pt x="105" y="257"/>
                    </a:lnTo>
                    <a:lnTo>
                      <a:pt x="109" y="259"/>
                    </a:lnTo>
                    <a:lnTo>
                      <a:pt x="113" y="256"/>
                    </a:lnTo>
                    <a:lnTo>
                      <a:pt x="116" y="256"/>
                    </a:lnTo>
                    <a:lnTo>
                      <a:pt x="117" y="259"/>
                    </a:lnTo>
                    <a:lnTo>
                      <a:pt x="119" y="259"/>
                    </a:lnTo>
                    <a:lnTo>
                      <a:pt x="122" y="260"/>
                    </a:lnTo>
                    <a:lnTo>
                      <a:pt x="124" y="262"/>
                    </a:lnTo>
                    <a:lnTo>
                      <a:pt x="126" y="262"/>
                    </a:lnTo>
                    <a:lnTo>
                      <a:pt x="126" y="264"/>
                    </a:lnTo>
                    <a:lnTo>
                      <a:pt x="117" y="283"/>
                    </a:lnTo>
                    <a:lnTo>
                      <a:pt x="117" y="284"/>
                    </a:lnTo>
                    <a:lnTo>
                      <a:pt x="120" y="284"/>
                    </a:lnTo>
                    <a:lnTo>
                      <a:pt x="124" y="283"/>
                    </a:lnTo>
                    <a:lnTo>
                      <a:pt x="127" y="287"/>
                    </a:lnTo>
                    <a:lnTo>
                      <a:pt x="127" y="290"/>
                    </a:lnTo>
                    <a:lnTo>
                      <a:pt x="130" y="281"/>
                    </a:lnTo>
                    <a:lnTo>
                      <a:pt x="137" y="245"/>
                    </a:lnTo>
                    <a:lnTo>
                      <a:pt x="137" y="243"/>
                    </a:lnTo>
                    <a:lnTo>
                      <a:pt x="137" y="237"/>
                    </a:lnTo>
                    <a:lnTo>
                      <a:pt x="134" y="230"/>
                    </a:lnTo>
                    <a:lnTo>
                      <a:pt x="129" y="224"/>
                    </a:lnTo>
                    <a:lnTo>
                      <a:pt x="127" y="221"/>
                    </a:lnTo>
                    <a:lnTo>
                      <a:pt x="126" y="212"/>
                    </a:lnTo>
                    <a:lnTo>
                      <a:pt x="135" y="208"/>
                    </a:lnTo>
                    <a:lnTo>
                      <a:pt x="139" y="211"/>
                    </a:lnTo>
                    <a:lnTo>
                      <a:pt x="140" y="207"/>
                    </a:lnTo>
                    <a:lnTo>
                      <a:pt x="138" y="206"/>
                    </a:lnTo>
                    <a:lnTo>
                      <a:pt x="140" y="204"/>
                    </a:lnTo>
                    <a:lnTo>
                      <a:pt x="137" y="199"/>
                    </a:lnTo>
                    <a:lnTo>
                      <a:pt x="132" y="197"/>
                    </a:lnTo>
                    <a:lnTo>
                      <a:pt x="130" y="193"/>
                    </a:lnTo>
                    <a:lnTo>
                      <a:pt x="131" y="188"/>
                    </a:lnTo>
                    <a:lnTo>
                      <a:pt x="148" y="188"/>
                    </a:lnTo>
                    <a:lnTo>
                      <a:pt x="149" y="185"/>
                    </a:lnTo>
                    <a:lnTo>
                      <a:pt x="152" y="185"/>
                    </a:lnTo>
                    <a:lnTo>
                      <a:pt x="154" y="187"/>
                    </a:lnTo>
                    <a:lnTo>
                      <a:pt x="155" y="186"/>
                    </a:lnTo>
                    <a:lnTo>
                      <a:pt x="158" y="183"/>
                    </a:lnTo>
                    <a:lnTo>
                      <a:pt x="162" y="182"/>
                    </a:lnTo>
                    <a:lnTo>
                      <a:pt x="163" y="184"/>
                    </a:lnTo>
                    <a:lnTo>
                      <a:pt x="165" y="188"/>
                    </a:lnTo>
                    <a:lnTo>
                      <a:pt x="165" y="192"/>
                    </a:lnTo>
                    <a:lnTo>
                      <a:pt x="165" y="197"/>
                    </a:lnTo>
                    <a:lnTo>
                      <a:pt x="169" y="196"/>
                    </a:lnTo>
                    <a:lnTo>
                      <a:pt x="169" y="196"/>
                    </a:lnTo>
                    <a:lnTo>
                      <a:pt x="169" y="193"/>
                    </a:lnTo>
                    <a:lnTo>
                      <a:pt x="166" y="184"/>
                    </a:lnTo>
                    <a:lnTo>
                      <a:pt x="165" y="180"/>
                    </a:lnTo>
                    <a:lnTo>
                      <a:pt x="165" y="178"/>
                    </a:lnTo>
                    <a:lnTo>
                      <a:pt x="164" y="174"/>
                    </a:lnTo>
                    <a:lnTo>
                      <a:pt x="163" y="173"/>
                    </a:lnTo>
                    <a:lnTo>
                      <a:pt x="162" y="170"/>
                    </a:lnTo>
                    <a:lnTo>
                      <a:pt x="162" y="169"/>
                    </a:lnTo>
                    <a:lnTo>
                      <a:pt x="160" y="171"/>
                    </a:lnTo>
                    <a:lnTo>
                      <a:pt x="158" y="170"/>
                    </a:lnTo>
                    <a:lnTo>
                      <a:pt x="158" y="168"/>
                    </a:lnTo>
                    <a:lnTo>
                      <a:pt x="163" y="158"/>
                    </a:lnTo>
                    <a:lnTo>
                      <a:pt x="160" y="149"/>
                    </a:lnTo>
                    <a:lnTo>
                      <a:pt x="160" y="147"/>
                    </a:lnTo>
                    <a:lnTo>
                      <a:pt x="158" y="145"/>
                    </a:lnTo>
                    <a:lnTo>
                      <a:pt x="158" y="139"/>
                    </a:lnTo>
                    <a:lnTo>
                      <a:pt x="158" y="139"/>
                    </a:lnTo>
                    <a:lnTo>
                      <a:pt x="159" y="135"/>
                    </a:lnTo>
                    <a:lnTo>
                      <a:pt x="158" y="132"/>
                    </a:lnTo>
                    <a:lnTo>
                      <a:pt x="158" y="126"/>
                    </a:lnTo>
                    <a:lnTo>
                      <a:pt x="159" y="124"/>
                    </a:lnTo>
                    <a:lnTo>
                      <a:pt x="163" y="123"/>
                    </a:lnTo>
                    <a:lnTo>
                      <a:pt x="164" y="121"/>
                    </a:lnTo>
                    <a:lnTo>
                      <a:pt x="164" y="117"/>
                    </a:lnTo>
                    <a:lnTo>
                      <a:pt x="165" y="115"/>
                    </a:lnTo>
                    <a:lnTo>
                      <a:pt x="164" y="108"/>
                    </a:lnTo>
                    <a:lnTo>
                      <a:pt x="162" y="107"/>
                    </a:lnTo>
                    <a:lnTo>
                      <a:pt x="159" y="107"/>
                    </a:lnTo>
                    <a:lnTo>
                      <a:pt x="158" y="108"/>
                    </a:lnTo>
                    <a:lnTo>
                      <a:pt x="155" y="107"/>
                    </a:lnTo>
                    <a:lnTo>
                      <a:pt x="152" y="107"/>
                    </a:lnTo>
                    <a:lnTo>
                      <a:pt x="149" y="110"/>
                    </a:lnTo>
                    <a:lnTo>
                      <a:pt x="148" y="108"/>
                    </a:lnTo>
                    <a:lnTo>
                      <a:pt x="144" y="107"/>
                    </a:lnTo>
                    <a:lnTo>
                      <a:pt x="144" y="107"/>
                    </a:lnTo>
                    <a:lnTo>
                      <a:pt x="142" y="107"/>
                    </a:lnTo>
                    <a:lnTo>
                      <a:pt x="138" y="107"/>
                    </a:lnTo>
                    <a:lnTo>
                      <a:pt x="128" y="95"/>
                    </a:lnTo>
                    <a:lnTo>
                      <a:pt x="125" y="93"/>
                    </a:lnTo>
                    <a:lnTo>
                      <a:pt x="121" y="93"/>
                    </a:lnTo>
                    <a:lnTo>
                      <a:pt x="117" y="93"/>
                    </a:lnTo>
                    <a:lnTo>
                      <a:pt x="116" y="94"/>
                    </a:lnTo>
                    <a:lnTo>
                      <a:pt x="113" y="93"/>
                    </a:lnTo>
                    <a:lnTo>
                      <a:pt x="109" y="93"/>
                    </a:lnTo>
                    <a:lnTo>
                      <a:pt x="109" y="93"/>
                    </a:lnTo>
                    <a:lnTo>
                      <a:pt x="106" y="95"/>
                    </a:lnTo>
                    <a:lnTo>
                      <a:pt x="103" y="93"/>
                    </a:lnTo>
                    <a:lnTo>
                      <a:pt x="101" y="93"/>
                    </a:lnTo>
                    <a:lnTo>
                      <a:pt x="97" y="90"/>
                    </a:lnTo>
                    <a:lnTo>
                      <a:pt x="94" y="87"/>
                    </a:lnTo>
                    <a:lnTo>
                      <a:pt x="94" y="85"/>
                    </a:lnTo>
                    <a:lnTo>
                      <a:pt x="95" y="83"/>
                    </a:lnTo>
                    <a:lnTo>
                      <a:pt x="94" y="80"/>
                    </a:lnTo>
                    <a:lnTo>
                      <a:pt x="96" y="77"/>
                    </a:lnTo>
                    <a:lnTo>
                      <a:pt x="95" y="73"/>
                    </a:lnTo>
                    <a:lnTo>
                      <a:pt x="92" y="69"/>
                    </a:lnTo>
                    <a:lnTo>
                      <a:pt x="87" y="57"/>
                    </a:lnTo>
                    <a:lnTo>
                      <a:pt x="85" y="57"/>
                    </a:lnTo>
                    <a:lnTo>
                      <a:pt x="82" y="57"/>
                    </a:lnTo>
                    <a:lnTo>
                      <a:pt x="83" y="55"/>
                    </a:lnTo>
                    <a:lnTo>
                      <a:pt x="85" y="50"/>
                    </a:lnTo>
                    <a:lnTo>
                      <a:pt x="85" y="44"/>
                    </a:lnTo>
                    <a:lnTo>
                      <a:pt x="85" y="42"/>
                    </a:lnTo>
                    <a:lnTo>
                      <a:pt x="85" y="38"/>
                    </a:lnTo>
                    <a:lnTo>
                      <a:pt x="90" y="30"/>
                    </a:lnTo>
                    <a:lnTo>
                      <a:pt x="92" y="28"/>
                    </a:lnTo>
                    <a:lnTo>
                      <a:pt x="95" y="24"/>
                    </a:lnTo>
                    <a:lnTo>
                      <a:pt x="97" y="23"/>
                    </a:lnTo>
                    <a:lnTo>
                      <a:pt x="98" y="21"/>
                    </a:lnTo>
                    <a:lnTo>
                      <a:pt x="103" y="14"/>
                    </a:lnTo>
                    <a:lnTo>
                      <a:pt x="110" y="10"/>
                    </a:lnTo>
                    <a:lnTo>
                      <a:pt x="110" y="9"/>
                    </a:lnTo>
                    <a:lnTo>
                      <a:pt x="112" y="10"/>
                    </a:lnTo>
                    <a:lnTo>
                      <a:pt x="113" y="9"/>
                    </a:lnTo>
                    <a:lnTo>
                      <a:pt x="114" y="7"/>
                    </a:lnTo>
                    <a:lnTo>
                      <a:pt x="114" y="5"/>
                    </a:lnTo>
                    <a:lnTo>
                      <a:pt x="113" y="3"/>
                    </a:lnTo>
                    <a:lnTo>
                      <a:pt x="108" y="0"/>
                    </a:lnTo>
                    <a:lnTo>
                      <a:pt x="106" y="0"/>
                    </a:lnTo>
                    <a:lnTo>
                      <a:pt x="105" y="1"/>
                    </a:lnTo>
                    <a:lnTo>
                      <a:pt x="105" y="3"/>
                    </a:lnTo>
                    <a:lnTo>
                      <a:pt x="103" y="3"/>
                    </a:lnTo>
                    <a:lnTo>
                      <a:pt x="102" y="4"/>
                    </a:lnTo>
                    <a:lnTo>
                      <a:pt x="99" y="4"/>
                    </a:lnTo>
                    <a:lnTo>
                      <a:pt x="97" y="4"/>
                    </a:lnTo>
                    <a:lnTo>
                      <a:pt x="96" y="6"/>
                    </a:lnTo>
                    <a:lnTo>
                      <a:pt x="97" y="8"/>
                    </a:lnTo>
                    <a:lnTo>
                      <a:pt x="96" y="10"/>
                    </a:lnTo>
                    <a:lnTo>
                      <a:pt x="92" y="11"/>
                    </a:lnTo>
                    <a:lnTo>
                      <a:pt x="88" y="15"/>
                    </a:lnTo>
                    <a:lnTo>
                      <a:pt x="85" y="18"/>
                    </a:lnTo>
                    <a:lnTo>
                      <a:pt x="81" y="19"/>
                    </a:lnTo>
                    <a:lnTo>
                      <a:pt x="77" y="19"/>
                    </a:lnTo>
                    <a:lnTo>
                      <a:pt x="72" y="19"/>
                    </a:lnTo>
                    <a:lnTo>
                      <a:pt x="69" y="21"/>
                    </a:lnTo>
                    <a:lnTo>
                      <a:pt x="69" y="23"/>
                    </a:lnTo>
                    <a:lnTo>
                      <a:pt x="71" y="25"/>
                    </a:lnTo>
                    <a:lnTo>
                      <a:pt x="70" y="28"/>
                    </a:lnTo>
                    <a:lnTo>
                      <a:pt x="68" y="31"/>
                    </a:lnTo>
                    <a:lnTo>
                      <a:pt x="67" y="30"/>
                    </a:lnTo>
                    <a:lnTo>
                      <a:pt x="67" y="27"/>
                    </a:lnTo>
                    <a:lnTo>
                      <a:pt x="67" y="26"/>
                    </a:lnTo>
                    <a:lnTo>
                      <a:pt x="68" y="25"/>
                    </a:lnTo>
                    <a:lnTo>
                      <a:pt x="66" y="24"/>
                    </a:lnTo>
                    <a:lnTo>
                      <a:pt x="62" y="23"/>
                    </a:lnTo>
                    <a:lnTo>
                      <a:pt x="61" y="23"/>
                    </a:lnTo>
                    <a:lnTo>
                      <a:pt x="56" y="27"/>
                    </a:lnTo>
                    <a:lnTo>
                      <a:pt x="54" y="29"/>
                    </a:lnTo>
                    <a:lnTo>
                      <a:pt x="51" y="33"/>
                    </a:lnTo>
                    <a:lnTo>
                      <a:pt x="47" y="42"/>
                    </a:lnTo>
                    <a:lnTo>
                      <a:pt x="47" y="45"/>
                    </a:lnTo>
                    <a:lnTo>
                      <a:pt x="48" y="44"/>
                    </a:lnTo>
                    <a:lnTo>
                      <a:pt x="49" y="45"/>
                    </a:lnTo>
                    <a:lnTo>
                      <a:pt x="50" y="48"/>
                    </a:lnTo>
                    <a:lnTo>
                      <a:pt x="49" y="51"/>
                    </a:lnTo>
                    <a:lnTo>
                      <a:pt x="47" y="52"/>
                    </a:lnTo>
                    <a:lnTo>
                      <a:pt x="44" y="52"/>
                    </a:lnTo>
                    <a:lnTo>
                      <a:pt x="42" y="54"/>
                    </a:lnTo>
                    <a:lnTo>
                      <a:pt x="38" y="58"/>
                    </a:lnTo>
                    <a:lnTo>
                      <a:pt x="37" y="59"/>
                    </a:lnTo>
                    <a:lnTo>
                      <a:pt x="34" y="64"/>
                    </a:lnTo>
                    <a:lnTo>
                      <a:pt x="33" y="64"/>
                    </a:lnTo>
                    <a:lnTo>
                      <a:pt x="30" y="64"/>
                    </a:lnTo>
                    <a:lnTo>
                      <a:pt x="31" y="67"/>
                    </a:lnTo>
                    <a:lnTo>
                      <a:pt x="34" y="71"/>
                    </a:lnTo>
                    <a:lnTo>
                      <a:pt x="34" y="75"/>
                    </a:lnTo>
                    <a:lnTo>
                      <a:pt x="32" y="79"/>
                    </a:lnTo>
                    <a:lnTo>
                      <a:pt x="30" y="79"/>
                    </a:lnTo>
                    <a:lnTo>
                      <a:pt x="28" y="76"/>
                    </a:lnTo>
                    <a:lnTo>
                      <a:pt x="28" y="75"/>
                    </a:lnTo>
                    <a:lnTo>
                      <a:pt x="30" y="73"/>
                    </a:lnTo>
                    <a:lnTo>
                      <a:pt x="27" y="72"/>
                    </a:lnTo>
                    <a:lnTo>
                      <a:pt x="27" y="69"/>
                    </a:lnTo>
                    <a:lnTo>
                      <a:pt x="23" y="65"/>
                    </a:lnTo>
                    <a:lnTo>
                      <a:pt x="23" y="68"/>
                    </a:lnTo>
                    <a:lnTo>
                      <a:pt x="23" y="70"/>
                    </a:lnTo>
                    <a:lnTo>
                      <a:pt x="24" y="75"/>
                    </a:lnTo>
                    <a:lnTo>
                      <a:pt x="22" y="79"/>
                    </a:lnTo>
                    <a:lnTo>
                      <a:pt x="21" y="83"/>
                    </a:lnTo>
                    <a:lnTo>
                      <a:pt x="20" y="85"/>
                    </a:lnTo>
                    <a:lnTo>
                      <a:pt x="18" y="85"/>
                    </a:lnTo>
                    <a:lnTo>
                      <a:pt x="16" y="90"/>
                    </a:lnTo>
                    <a:lnTo>
                      <a:pt x="17" y="90"/>
                    </a:lnTo>
                    <a:lnTo>
                      <a:pt x="17" y="94"/>
                    </a:lnTo>
                    <a:lnTo>
                      <a:pt x="18" y="98"/>
                    </a:lnTo>
                    <a:lnTo>
                      <a:pt x="20" y="102"/>
                    </a:lnTo>
                    <a:lnTo>
                      <a:pt x="22" y="102"/>
                    </a:lnTo>
                    <a:lnTo>
                      <a:pt x="23" y="101"/>
                    </a:lnTo>
                    <a:lnTo>
                      <a:pt x="23" y="103"/>
                    </a:lnTo>
                    <a:lnTo>
                      <a:pt x="24" y="107"/>
                    </a:lnTo>
                    <a:lnTo>
                      <a:pt x="23" y="109"/>
                    </a:lnTo>
                    <a:lnTo>
                      <a:pt x="23" y="111"/>
                    </a:lnTo>
                    <a:lnTo>
                      <a:pt x="24" y="113"/>
                    </a:lnTo>
                    <a:lnTo>
                      <a:pt x="24" y="117"/>
                    </a:lnTo>
                    <a:lnTo>
                      <a:pt x="22" y="119"/>
                    </a:lnTo>
                    <a:lnTo>
                      <a:pt x="21" y="121"/>
                    </a:lnTo>
                    <a:lnTo>
                      <a:pt x="22" y="122"/>
                    </a:lnTo>
                    <a:lnTo>
                      <a:pt x="23" y="125"/>
                    </a:lnTo>
                    <a:lnTo>
                      <a:pt x="23" y="131"/>
                    </a:lnTo>
                    <a:lnTo>
                      <a:pt x="23" y="138"/>
                    </a:lnTo>
                    <a:lnTo>
                      <a:pt x="21" y="142"/>
                    </a:lnTo>
                    <a:lnTo>
                      <a:pt x="21" y="144"/>
                    </a:lnTo>
                    <a:lnTo>
                      <a:pt x="23" y="147"/>
                    </a:lnTo>
                    <a:lnTo>
                      <a:pt x="25" y="145"/>
                    </a:lnTo>
                    <a:lnTo>
                      <a:pt x="25" y="148"/>
                    </a:lnTo>
                    <a:lnTo>
                      <a:pt x="27" y="150"/>
                    </a:lnTo>
                    <a:lnTo>
                      <a:pt x="27" y="150"/>
                    </a:lnTo>
                    <a:lnTo>
                      <a:pt x="28" y="152"/>
                    </a:lnTo>
                    <a:lnTo>
                      <a:pt x="27" y="153"/>
                    </a:lnTo>
                    <a:lnTo>
                      <a:pt x="25" y="157"/>
                    </a:lnTo>
                    <a:lnTo>
                      <a:pt x="20" y="163"/>
                    </a:lnTo>
                    <a:lnTo>
                      <a:pt x="19" y="167"/>
                    </a:lnTo>
                    <a:lnTo>
                      <a:pt x="14" y="172"/>
                    </a:lnTo>
                    <a:lnTo>
                      <a:pt x="9" y="173"/>
                    </a:lnTo>
                    <a:lnTo>
                      <a:pt x="5" y="177"/>
                    </a:lnTo>
                    <a:lnTo>
                      <a:pt x="1" y="184"/>
                    </a:lnTo>
                    <a:lnTo>
                      <a:pt x="1" y="190"/>
                    </a:lnTo>
                    <a:lnTo>
                      <a:pt x="0" y="193"/>
                    </a:lnTo>
                    <a:lnTo>
                      <a:pt x="4" y="194"/>
                    </a:lnTo>
                    <a:lnTo>
                      <a:pt x="9"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1307">
                <a:extLst>
                  <a:ext uri="{FF2B5EF4-FFF2-40B4-BE49-F238E27FC236}">
                    <a16:creationId xmlns:a16="http://schemas.microsoft.com/office/drawing/2014/main" id="{7C886135-925B-4257-B10C-74E4A94706BD}"/>
                  </a:ext>
                </a:extLst>
              </p:cNvPr>
              <p:cNvSpPr>
                <a:spLocks/>
              </p:cNvSpPr>
              <p:nvPr/>
            </p:nvSpPr>
            <p:spPr bwMode="auto">
              <a:xfrm>
                <a:off x="3938733" y="4533476"/>
                <a:ext cx="7938" cy="12699"/>
              </a:xfrm>
              <a:custGeom>
                <a:avLst/>
                <a:gdLst>
                  <a:gd name="T0" fmla="*/ 4 w 5"/>
                  <a:gd name="T1" fmla="*/ 0 h 8"/>
                  <a:gd name="T2" fmla="*/ 2 w 5"/>
                  <a:gd name="T3" fmla="*/ 3 h 8"/>
                  <a:gd name="T4" fmla="*/ 0 w 5"/>
                  <a:gd name="T5" fmla="*/ 6 h 8"/>
                  <a:gd name="T6" fmla="*/ 0 w 5"/>
                  <a:gd name="T7" fmla="*/ 7 h 8"/>
                  <a:gd name="T8" fmla="*/ 1 w 5"/>
                  <a:gd name="T9" fmla="*/ 8 h 8"/>
                  <a:gd name="T10" fmla="*/ 3 w 5"/>
                  <a:gd name="T11" fmla="*/ 7 h 8"/>
                  <a:gd name="T12" fmla="*/ 4 w 5"/>
                  <a:gd name="T13" fmla="*/ 5 h 8"/>
                  <a:gd name="T14" fmla="*/ 4 w 5"/>
                  <a:gd name="T15" fmla="*/ 3 h 8"/>
                  <a:gd name="T16" fmla="*/ 5 w 5"/>
                  <a:gd name="T17" fmla="*/ 0 h 8"/>
                  <a:gd name="T18" fmla="*/ 4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4" y="0"/>
                    </a:moveTo>
                    <a:lnTo>
                      <a:pt x="2" y="3"/>
                    </a:lnTo>
                    <a:lnTo>
                      <a:pt x="0" y="6"/>
                    </a:lnTo>
                    <a:lnTo>
                      <a:pt x="0" y="7"/>
                    </a:lnTo>
                    <a:lnTo>
                      <a:pt x="1" y="8"/>
                    </a:lnTo>
                    <a:lnTo>
                      <a:pt x="3" y="7"/>
                    </a:lnTo>
                    <a:lnTo>
                      <a:pt x="4" y="5"/>
                    </a:lnTo>
                    <a:lnTo>
                      <a:pt x="4" y="3"/>
                    </a:lnTo>
                    <a:lnTo>
                      <a:pt x="5"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1308">
                <a:extLst>
                  <a:ext uri="{FF2B5EF4-FFF2-40B4-BE49-F238E27FC236}">
                    <a16:creationId xmlns:a16="http://schemas.microsoft.com/office/drawing/2014/main" id="{A2B21A3C-50C9-4ACE-B2DA-8414C2566237}"/>
                  </a:ext>
                </a:extLst>
              </p:cNvPr>
              <p:cNvSpPr>
                <a:spLocks/>
              </p:cNvSpPr>
              <p:nvPr/>
            </p:nvSpPr>
            <p:spPr bwMode="auto">
              <a:xfrm>
                <a:off x="3924445" y="4417600"/>
                <a:ext cx="131768" cy="176197"/>
              </a:xfrm>
              <a:custGeom>
                <a:avLst/>
                <a:gdLst>
                  <a:gd name="T0" fmla="*/ 11 w 83"/>
                  <a:gd name="T1" fmla="*/ 94 h 111"/>
                  <a:gd name="T2" fmla="*/ 9 w 83"/>
                  <a:gd name="T3" fmla="*/ 100 h 111"/>
                  <a:gd name="T4" fmla="*/ 15 w 83"/>
                  <a:gd name="T5" fmla="*/ 98 h 111"/>
                  <a:gd name="T6" fmla="*/ 21 w 83"/>
                  <a:gd name="T7" fmla="*/ 102 h 111"/>
                  <a:gd name="T8" fmla="*/ 28 w 83"/>
                  <a:gd name="T9" fmla="*/ 111 h 111"/>
                  <a:gd name="T10" fmla="*/ 32 w 83"/>
                  <a:gd name="T11" fmla="*/ 107 h 111"/>
                  <a:gd name="T12" fmla="*/ 45 w 83"/>
                  <a:gd name="T13" fmla="*/ 77 h 111"/>
                  <a:gd name="T14" fmla="*/ 66 w 83"/>
                  <a:gd name="T15" fmla="*/ 66 h 111"/>
                  <a:gd name="T16" fmla="*/ 80 w 83"/>
                  <a:gd name="T17" fmla="*/ 45 h 111"/>
                  <a:gd name="T18" fmla="*/ 83 w 83"/>
                  <a:gd name="T19" fmla="*/ 43 h 111"/>
                  <a:gd name="T20" fmla="*/ 83 w 83"/>
                  <a:gd name="T21" fmla="*/ 36 h 111"/>
                  <a:gd name="T22" fmla="*/ 80 w 83"/>
                  <a:gd name="T23" fmla="*/ 28 h 111"/>
                  <a:gd name="T24" fmla="*/ 80 w 83"/>
                  <a:gd name="T25" fmla="*/ 25 h 111"/>
                  <a:gd name="T26" fmla="*/ 77 w 83"/>
                  <a:gd name="T27" fmla="*/ 24 h 111"/>
                  <a:gd name="T28" fmla="*/ 74 w 83"/>
                  <a:gd name="T29" fmla="*/ 20 h 111"/>
                  <a:gd name="T30" fmla="*/ 69 w 83"/>
                  <a:gd name="T31" fmla="*/ 18 h 111"/>
                  <a:gd name="T32" fmla="*/ 67 w 83"/>
                  <a:gd name="T33" fmla="*/ 24 h 111"/>
                  <a:gd name="T34" fmla="*/ 61 w 83"/>
                  <a:gd name="T35" fmla="*/ 24 h 111"/>
                  <a:gd name="T36" fmla="*/ 54 w 83"/>
                  <a:gd name="T37" fmla="*/ 20 h 111"/>
                  <a:gd name="T38" fmla="*/ 49 w 83"/>
                  <a:gd name="T39" fmla="*/ 17 h 111"/>
                  <a:gd name="T40" fmla="*/ 46 w 83"/>
                  <a:gd name="T41" fmla="*/ 11 h 111"/>
                  <a:gd name="T42" fmla="*/ 38 w 83"/>
                  <a:gd name="T43" fmla="*/ 5 h 111"/>
                  <a:gd name="T44" fmla="*/ 29 w 83"/>
                  <a:gd name="T45" fmla="*/ 0 h 111"/>
                  <a:gd name="T46" fmla="*/ 24 w 83"/>
                  <a:gd name="T47" fmla="*/ 4 h 111"/>
                  <a:gd name="T48" fmla="*/ 14 w 83"/>
                  <a:gd name="T49" fmla="*/ 10 h 111"/>
                  <a:gd name="T50" fmla="*/ 12 w 83"/>
                  <a:gd name="T51" fmla="*/ 16 h 111"/>
                  <a:gd name="T52" fmla="*/ 14 w 83"/>
                  <a:gd name="T53" fmla="*/ 21 h 111"/>
                  <a:gd name="T54" fmla="*/ 7 w 83"/>
                  <a:gd name="T55" fmla="*/ 32 h 111"/>
                  <a:gd name="T56" fmla="*/ 8 w 83"/>
                  <a:gd name="T57" fmla="*/ 37 h 111"/>
                  <a:gd name="T58" fmla="*/ 3 w 83"/>
                  <a:gd name="T59" fmla="*/ 42 h 111"/>
                  <a:gd name="T60" fmla="*/ 1 w 83"/>
                  <a:gd name="T61" fmla="*/ 49 h 111"/>
                  <a:gd name="T62" fmla="*/ 2 w 83"/>
                  <a:gd name="T63" fmla="*/ 56 h 111"/>
                  <a:gd name="T64" fmla="*/ 0 w 83"/>
                  <a:gd name="T65" fmla="*/ 63 h 111"/>
                  <a:gd name="T66" fmla="*/ 1 w 83"/>
                  <a:gd name="T67" fmla="*/ 68 h 111"/>
                  <a:gd name="T68" fmla="*/ 7 w 83"/>
                  <a:gd name="T69" fmla="*/ 73 h 111"/>
                  <a:gd name="T70" fmla="*/ 11 w 83"/>
                  <a:gd name="T71" fmla="*/ 73 h 111"/>
                  <a:gd name="T72" fmla="*/ 12 w 83"/>
                  <a:gd name="T73" fmla="*/ 67 h 111"/>
                  <a:gd name="T74" fmla="*/ 14 w 83"/>
                  <a:gd name="T75" fmla="*/ 68 h 111"/>
                  <a:gd name="T76" fmla="*/ 15 w 83"/>
                  <a:gd name="T77" fmla="*/ 69 h 111"/>
                  <a:gd name="T78" fmla="*/ 16 w 83"/>
                  <a:gd name="T79" fmla="*/ 66 h 111"/>
                  <a:gd name="T80" fmla="*/ 16 w 83"/>
                  <a:gd name="T81" fmla="*/ 76 h 111"/>
                  <a:gd name="T82" fmla="*/ 15 w 83"/>
                  <a:gd name="T83" fmla="*/ 83 h 111"/>
                  <a:gd name="T84" fmla="*/ 13 w 83"/>
                  <a:gd name="T85"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11">
                    <a:moveTo>
                      <a:pt x="14" y="92"/>
                    </a:moveTo>
                    <a:lnTo>
                      <a:pt x="11" y="94"/>
                    </a:lnTo>
                    <a:lnTo>
                      <a:pt x="9" y="97"/>
                    </a:lnTo>
                    <a:lnTo>
                      <a:pt x="9" y="100"/>
                    </a:lnTo>
                    <a:lnTo>
                      <a:pt x="12" y="100"/>
                    </a:lnTo>
                    <a:lnTo>
                      <a:pt x="15" y="98"/>
                    </a:lnTo>
                    <a:lnTo>
                      <a:pt x="17" y="101"/>
                    </a:lnTo>
                    <a:lnTo>
                      <a:pt x="21" y="102"/>
                    </a:lnTo>
                    <a:lnTo>
                      <a:pt x="24" y="104"/>
                    </a:lnTo>
                    <a:lnTo>
                      <a:pt x="28" y="111"/>
                    </a:lnTo>
                    <a:lnTo>
                      <a:pt x="29" y="111"/>
                    </a:lnTo>
                    <a:lnTo>
                      <a:pt x="32" y="107"/>
                    </a:lnTo>
                    <a:lnTo>
                      <a:pt x="43" y="80"/>
                    </a:lnTo>
                    <a:lnTo>
                      <a:pt x="45" y="77"/>
                    </a:lnTo>
                    <a:lnTo>
                      <a:pt x="59" y="72"/>
                    </a:lnTo>
                    <a:lnTo>
                      <a:pt x="66" y="66"/>
                    </a:lnTo>
                    <a:lnTo>
                      <a:pt x="76" y="56"/>
                    </a:lnTo>
                    <a:lnTo>
                      <a:pt x="80" y="45"/>
                    </a:lnTo>
                    <a:lnTo>
                      <a:pt x="82" y="45"/>
                    </a:lnTo>
                    <a:lnTo>
                      <a:pt x="83" y="43"/>
                    </a:lnTo>
                    <a:lnTo>
                      <a:pt x="83" y="39"/>
                    </a:lnTo>
                    <a:lnTo>
                      <a:pt x="83" y="36"/>
                    </a:lnTo>
                    <a:lnTo>
                      <a:pt x="80" y="29"/>
                    </a:lnTo>
                    <a:lnTo>
                      <a:pt x="80" y="28"/>
                    </a:lnTo>
                    <a:lnTo>
                      <a:pt x="80" y="25"/>
                    </a:lnTo>
                    <a:lnTo>
                      <a:pt x="80" y="25"/>
                    </a:lnTo>
                    <a:lnTo>
                      <a:pt x="79" y="25"/>
                    </a:lnTo>
                    <a:lnTo>
                      <a:pt x="77" y="24"/>
                    </a:lnTo>
                    <a:lnTo>
                      <a:pt x="76" y="21"/>
                    </a:lnTo>
                    <a:lnTo>
                      <a:pt x="74" y="20"/>
                    </a:lnTo>
                    <a:lnTo>
                      <a:pt x="70" y="18"/>
                    </a:lnTo>
                    <a:lnTo>
                      <a:pt x="69" y="18"/>
                    </a:lnTo>
                    <a:lnTo>
                      <a:pt x="67" y="20"/>
                    </a:lnTo>
                    <a:lnTo>
                      <a:pt x="67" y="24"/>
                    </a:lnTo>
                    <a:lnTo>
                      <a:pt x="66" y="25"/>
                    </a:lnTo>
                    <a:lnTo>
                      <a:pt x="61" y="24"/>
                    </a:lnTo>
                    <a:lnTo>
                      <a:pt x="59" y="23"/>
                    </a:lnTo>
                    <a:lnTo>
                      <a:pt x="54" y="20"/>
                    </a:lnTo>
                    <a:lnTo>
                      <a:pt x="50" y="19"/>
                    </a:lnTo>
                    <a:lnTo>
                      <a:pt x="49" y="17"/>
                    </a:lnTo>
                    <a:lnTo>
                      <a:pt x="50" y="14"/>
                    </a:lnTo>
                    <a:lnTo>
                      <a:pt x="46" y="11"/>
                    </a:lnTo>
                    <a:lnTo>
                      <a:pt x="44" y="11"/>
                    </a:lnTo>
                    <a:lnTo>
                      <a:pt x="38" y="5"/>
                    </a:lnTo>
                    <a:lnTo>
                      <a:pt x="33" y="1"/>
                    </a:lnTo>
                    <a:lnTo>
                      <a:pt x="29" y="0"/>
                    </a:lnTo>
                    <a:lnTo>
                      <a:pt x="28" y="4"/>
                    </a:lnTo>
                    <a:lnTo>
                      <a:pt x="24" y="4"/>
                    </a:lnTo>
                    <a:lnTo>
                      <a:pt x="18" y="10"/>
                    </a:lnTo>
                    <a:lnTo>
                      <a:pt x="14" y="10"/>
                    </a:lnTo>
                    <a:lnTo>
                      <a:pt x="11" y="12"/>
                    </a:lnTo>
                    <a:lnTo>
                      <a:pt x="12" y="16"/>
                    </a:lnTo>
                    <a:lnTo>
                      <a:pt x="12" y="18"/>
                    </a:lnTo>
                    <a:lnTo>
                      <a:pt x="14" y="21"/>
                    </a:lnTo>
                    <a:lnTo>
                      <a:pt x="13" y="25"/>
                    </a:lnTo>
                    <a:lnTo>
                      <a:pt x="7" y="32"/>
                    </a:lnTo>
                    <a:lnTo>
                      <a:pt x="7" y="35"/>
                    </a:lnTo>
                    <a:lnTo>
                      <a:pt x="8" y="37"/>
                    </a:lnTo>
                    <a:lnTo>
                      <a:pt x="6" y="42"/>
                    </a:lnTo>
                    <a:lnTo>
                      <a:pt x="3" y="42"/>
                    </a:lnTo>
                    <a:lnTo>
                      <a:pt x="0" y="46"/>
                    </a:lnTo>
                    <a:lnTo>
                      <a:pt x="1" y="49"/>
                    </a:lnTo>
                    <a:lnTo>
                      <a:pt x="2" y="52"/>
                    </a:lnTo>
                    <a:lnTo>
                      <a:pt x="2" y="56"/>
                    </a:lnTo>
                    <a:lnTo>
                      <a:pt x="2" y="60"/>
                    </a:lnTo>
                    <a:lnTo>
                      <a:pt x="0" y="63"/>
                    </a:lnTo>
                    <a:lnTo>
                      <a:pt x="0" y="65"/>
                    </a:lnTo>
                    <a:lnTo>
                      <a:pt x="1" y="68"/>
                    </a:lnTo>
                    <a:lnTo>
                      <a:pt x="4" y="69"/>
                    </a:lnTo>
                    <a:lnTo>
                      <a:pt x="7" y="73"/>
                    </a:lnTo>
                    <a:lnTo>
                      <a:pt x="9" y="75"/>
                    </a:lnTo>
                    <a:lnTo>
                      <a:pt x="11" y="73"/>
                    </a:lnTo>
                    <a:lnTo>
                      <a:pt x="11" y="69"/>
                    </a:lnTo>
                    <a:lnTo>
                      <a:pt x="12" y="67"/>
                    </a:lnTo>
                    <a:lnTo>
                      <a:pt x="14" y="65"/>
                    </a:lnTo>
                    <a:lnTo>
                      <a:pt x="14" y="68"/>
                    </a:lnTo>
                    <a:lnTo>
                      <a:pt x="15" y="70"/>
                    </a:lnTo>
                    <a:lnTo>
                      <a:pt x="15" y="69"/>
                    </a:lnTo>
                    <a:lnTo>
                      <a:pt x="15" y="66"/>
                    </a:lnTo>
                    <a:lnTo>
                      <a:pt x="16" y="66"/>
                    </a:lnTo>
                    <a:lnTo>
                      <a:pt x="17" y="71"/>
                    </a:lnTo>
                    <a:lnTo>
                      <a:pt x="16" y="76"/>
                    </a:lnTo>
                    <a:lnTo>
                      <a:pt x="17" y="78"/>
                    </a:lnTo>
                    <a:lnTo>
                      <a:pt x="15" y="83"/>
                    </a:lnTo>
                    <a:lnTo>
                      <a:pt x="11" y="87"/>
                    </a:lnTo>
                    <a:lnTo>
                      <a:pt x="13" y="87"/>
                    </a:lnTo>
                    <a:lnTo>
                      <a:pt x="14" y="9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1309">
                <a:extLst>
                  <a:ext uri="{FF2B5EF4-FFF2-40B4-BE49-F238E27FC236}">
                    <a16:creationId xmlns:a16="http://schemas.microsoft.com/office/drawing/2014/main" id="{DD3D3190-0435-4225-9482-BB39D837C53D}"/>
                  </a:ext>
                </a:extLst>
              </p:cNvPr>
              <p:cNvSpPr>
                <a:spLocks/>
              </p:cNvSpPr>
              <p:nvPr/>
            </p:nvSpPr>
            <p:spPr bwMode="auto">
              <a:xfrm>
                <a:off x="3916509" y="4457283"/>
                <a:ext cx="288936" cy="512716"/>
              </a:xfrm>
              <a:custGeom>
                <a:avLst/>
                <a:gdLst>
                  <a:gd name="T0" fmla="*/ 175 w 182"/>
                  <a:gd name="T1" fmla="*/ 314 h 323"/>
                  <a:gd name="T2" fmla="*/ 177 w 182"/>
                  <a:gd name="T3" fmla="*/ 306 h 323"/>
                  <a:gd name="T4" fmla="*/ 176 w 182"/>
                  <a:gd name="T5" fmla="*/ 296 h 323"/>
                  <a:gd name="T6" fmla="*/ 178 w 182"/>
                  <a:gd name="T7" fmla="*/ 274 h 323"/>
                  <a:gd name="T8" fmla="*/ 178 w 182"/>
                  <a:gd name="T9" fmla="*/ 261 h 323"/>
                  <a:gd name="T10" fmla="*/ 178 w 182"/>
                  <a:gd name="T11" fmla="*/ 238 h 323"/>
                  <a:gd name="T12" fmla="*/ 182 w 182"/>
                  <a:gd name="T13" fmla="*/ 213 h 323"/>
                  <a:gd name="T14" fmla="*/ 168 w 182"/>
                  <a:gd name="T15" fmla="*/ 189 h 323"/>
                  <a:gd name="T16" fmla="*/ 158 w 182"/>
                  <a:gd name="T17" fmla="*/ 192 h 323"/>
                  <a:gd name="T18" fmla="*/ 155 w 182"/>
                  <a:gd name="T19" fmla="*/ 169 h 323"/>
                  <a:gd name="T20" fmla="*/ 151 w 182"/>
                  <a:gd name="T21" fmla="*/ 166 h 323"/>
                  <a:gd name="T22" fmla="*/ 130 w 182"/>
                  <a:gd name="T23" fmla="*/ 167 h 323"/>
                  <a:gd name="T24" fmla="*/ 118 w 182"/>
                  <a:gd name="T25" fmla="*/ 156 h 323"/>
                  <a:gd name="T26" fmla="*/ 106 w 182"/>
                  <a:gd name="T27" fmla="*/ 133 h 323"/>
                  <a:gd name="T28" fmla="*/ 109 w 182"/>
                  <a:gd name="T29" fmla="*/ 122 h 323"/>
                  <a:gd name="T30" fmla="*/ 117 w 182"/>
                  <a:gd name="T31" fmla="*/ 113 h 323"/>
                  <a:gd name="T32" fmla="*/ 118 w 182"/>
                  <a:gd name="T33" fmla="*/ 97 h 323"/>
                  <a:gd name="T34" fmla="*/ 125 w 182"/>
                  <a:gd name="T35" fmla="*/ 86 h 323"/>
                  <a:gd name="T36" fmla="*/ 138 w 182"/>
                  <a:gd name="T37" fmla="*/ 78 h 323"/>
                  <a:gd name="T38" fmla="*/ 153 w 182"/>
                  <a:gd name="T39" fmla="*/ 72 h 323"/>
                  <a:gd name="T40" fmla="*/ 160 w 182"/>
                  <a:gd name="T41" fmla="*/ 76 h 323"/>
                  <a:gd name="T42" fmla="*/ 154 w 182"/>
                  <a:gd name="T43" fmla="*/ 66 h 323"/>
                  <a:gd name="T44" fmla="*/ 160 w 182"/>
                  <a:gd name="T45" fmla="*/ 44 h 323"/>
                  <a:gd name="T46" fmla="*/ 151 w 182"/>
                  <a:gd name="T47" fmla="*/ 41 h 323"/>
                  <a:gd name="T48" fmla="*/ 139 w 182"/>
                  <a:gd name="T49" fmla="*/ 39 h 323"/>
                  <a:gd name="T50" fmla="*/ 126 w 182"/>
                  <a:gd name="T51" fmla="*/ 42 h 323"/>
                  <a:gd name="T52" fmla="*/ 117 w 182"/>
                  <a:gd name="T53" fmla="*/ 38 h 323"/>
                  <a:gd name="T54" fmla="*/ 113 w 182"/>
                  <a:gd name="T55" fmla="*/ 31 h 323"/>
                  <a:gd name="T56" fmla="*/ 102 w 182"/>
                  <a:gd name="T57" fmla="*/ 19 h 323"/>
                  <a:gd name="T58" fmla="*/ 95 w 182"/>
                  <a:gd name="T59" fmla="*/ 4 h 323"/>
                  <a:gd name="T60" fmla="*/ 85 w 182"/>
                  <a:gd name="T61" fmla="*/ 0 h 323"/>
                  <a:gd name="T62" fmla="*/ 88 w 182"/>
                  <a:gd name="T63" fmla="*/ 11 h 323"/>
                  <a:gd name="T64" fmla="*/ 85 w 182"/>
                  <a:gd name="T65" fmla="*/ 20 h 323"/>
                  <a:gd name="T66" fmla="*/ 50 w 182"/>
                  <a:gd name="T67" fmla="*/ 52 h 323"/>
                  <a:gd name="T68" fmla="*/ 33 w 182"/>
                  <a:gd name="T69" fmla="*/ 86 h 323"/>
                  <a:gd name="T70" fmla="*/ 20 w 182"/>
                  <a:gd name="T71" fmla="*/ 73 h 323"/>
                  <a:gd name="T72" fmla="*/ 16 w 182"/>
                  <a:gd name="T73" fmla="*/ 69 h 323"/>
                  <a:gd name="T74" fmla="*/ 16 w 182"/>
                  <a:gd name="T75" fmla="*/ 62 h 323"/>
                  <a:gd name="T76" fmla="*/ 1 w 182"/>
                  <a:gd name="T77" fmla="*/ 78 h 323"/>
                  <a:gd name="T78" fmla="*/ 3 w 182"/>
                  <a:gd name="T79" fmla="*/ 87 h 323"/>
                  <a:gd name="T80" fmla="*/ 6 w 182"/>
                  <a:gd name="T81" fmla="*/ 99 h 323"/>
                  <a:gd name="T82" fmla="*/ 1 w 182"/>
                  <a:gd name="T83" fmla="*/ 106 h 323"/>
                  <a:gd name="T84" fmla="*/ 14 w 182"/>
                  <a:gd name="T85" fmla="*/ 115 h 323"/>
                  <a:gd name="T86" fmla="*/ 26 w 182"/>
                  <a:gd name="T87" fmla="*/ 128 h 323"/>
                  <a:gd name="T88" fmla="*/ 36 w 182"/>
                  <a:gd name="T89" fmla="*/ 145 h 323"/>
                  <a:gd name="T90" fmla="*/ 41 w 182"/>
                  <a:gd name="T91" fmla="*/ 162 h 323"/>
                  <a:gd name="T92" fmla="*/ 46 w 182"/>
                  <a:gd name="T93" fmla="*/ 175 h 323"/>
                  <a:gd name="T94" fmla="*/ 54 w 182"/>
                  <a:gd name="T95" fmla="*/ 194 h 323"/>
                  <a:gd name="T96" fmla="*/ 62 w 182"/>
                  <a:gd name="T97" fmla="*/ 205 h 323"/>
                  <a:gd name="T98" fmla="*/ 68 w 182"/>
                  <a:gd name="T99" fmla="*/ 217 h 323"/>
                  <a:gd name="T100" fmla="*/ 78 w 182"/>
                  <a:gd name="T101" fmla="*/ 241 h 323"/>
                  <a:gd name="T102" fmla="*/ 76 w 182"/>
                  <a:gd name="T103" fmla="*/ 245 h 323"/>
                  <a:gd name="T104" fmla="*/ 80 w 182"/>
                  <a:gd name="T105" fmla="*/ 251 h 323"/>
                  <a:gd name="T106" fmla="*/ 88 w 182"/>
                  <a:gd name="T107" fmla="*/ 261 h 323"/>
                  <a:gd name="T108" fmla="*/ 95 w 182"/>
                  <a:gd name="T109" fmla="*/ 269 h 323"/>
                  <a:gd name="T110" fmla="*/ 102 w 182"/>
                  <a:gd name="T111" fmla="*/ 271 h 323"/>
                  <a:gd name="T112" fmla="*/ 112 w 182"/>
                  <a:gd name="T113" fmla="*/ 282 h 323"/>
                  <a:gd name="T114" fmla="*/ 120 w 182"/>
                  <a:gd name="T115" fmla="*/ 286 h 323"/>
                  <a:gd name="T116" fmla="*/ 133 w 182"/>
                  <a:gd name="T117" fmla="*/ 292 h 323"/>
                  <a:gd name="T118" fmla="*/ 144 w 182"/>
                  <a:gd name="T119" fmla="*/ 303 h 323"/>
                  <a:gd name="T120" fmla="*/ 146 w 182"/>
                  <a:gd name="T121" fmla="*/ 310 h 323"/>
                  <a:gd name="T122" fmla="*/ 160 w 182"/>
                  <a:gd name="T123" fmla="*/ 321 h 323"/>
                  <a:gd name="T124" fmla="*/ 170 w 182"/>
                  <a:gd name="T125" fmla="*/ 3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2" h="323">
                    <a:moveTo>
                      <a:pt x="170" y="318"/>
                    </a:moveTo>
                    <a:lnTo>
                      <a:pt x="171" y="319"/>
                    </a:lnTo>
                    <a:lnTo>
                      <a:pt x="174" y="317"/>
                    </a:lnTo>
                    <a:lnTo>
                      <a:pt x="175" y="314"/>
                    </a:lnTo>
                    <a:lnTo>
                      <a:pt x="173" y="311"/>
                    </a:lnTo>
                    <a:lnTo>
                      <a:pt x="174" y="308"/>
                    </a:lnTo>
                    <a:lnTo>
                      <a:pt x="175" y="305"/>
                    </a:lnTo>
                    <a:lnTo>
                      <a:pt x="177" y="306"/>
                    </a:lnTo>
                    <a:lnTo>
                      <a:pt x="177" y="303"/>
                    </a:lnTo>
                    <a:lnTo>
                      <a:pt x="175" y="303"/>
                    </a:lnTo>
                    <a:lnTo>
                      <a:pt x="174" y="302"/>
                    </a:lnTo>
                    <a:lnTo>
                      <a:pt x="176" y="296"/>
                    </a:lnTo>
                    <a:lnTo>
                      <a:pt x="179" y="293"/>
                    </a:lnTo>
                    <a:lnTo>
                      <a:pt x="182" y="289"/>
                    </a:lnTo>
                    <a:lnTo>
                      <a:pt x="182" y="285"/>
                    </a:lnTo>
                    <a:lnTo>
                      <a:pt x="178" y="274"/>
                    </a:lnTo>
                    <a:lnTo>
                      <a:pt x="179" y="271"/>
                    </a:lnTo>
                    <a:lnTo>
                      <a:pt x="179" y="267"/>
                    </a:lnTo>
                    <a:lnTo>
                      <a:pt x="178" y="265"/>
                    </a:lnTo>
                    <a:lnTo>
                      <a:pt x="178" y="261"/>
                    </a:lnTo>
                    <a:lnTo>
                      <a:pt x="179" y="258"/>
                    </a:lnTo>
                    <a:lnTo>
                      <a:pt x="180" y="253"/>
                    </a:lnTo>
                    <a:lnTo>
                      <a:pt x="180" y="242"/>
                    </a:lnTo>
                    <a:lnTo>
                      <a:pt x="178" y="238"/>
                    </a:lnTo>
                    <a:lnTo>
                      <a:pt x="180" y="232"/>
                    </a:lnTo>
                    <a:lnTo>
                      <a:pt x="180" y="220"/>
                    </a:lnTo>
                    <a:lnTo>
                      <a:pt x="182" y="216"/>
                    </a:lnTo>
                    <a:lnTo>
                      <a:pt x="182" y="213"/>
                    </a:lnTo>
                    <a:lnTo>
                      <a:pt x="169" y="191"/>
                    </a:lnTo>
                    <a:lnTo>
                      <a:pt x="169" y="191"/>
                    </a:lnTo>
                    <a:lnTo>
                      <a:pt x="169" y="190"/>
                    </a:lnTo>
                    <a:lnTo>
                      <a:pt x="168" y="189"/>
                    </a:lnTo>
                    <a:lnTo>
                      <a:pt x="166" y="190"/>
                    </a:lnTo>
                    <a:lnTo>
                      <a:pt x="163" y="190"/>
                    </a:lnTo>
                    <a:lnTo>
                      <a:pt x="161" y="191"/>
                    </a:lnTo>
                    <a:lnTo>
                      <a:pt x="158" y="192"/>
                    </a:lnTo>
                    <a:lnTo>
                      <a:pt x="156" y="189"/>
                    </a:lnTo>
                    <a:lnTo>
                      <a:pt x="156" y="186"/>
                    </a:lnTo>
                    <a:lnTo>
                      <a:pt x="155" y="176"/>
                    </a:lnTo>
                    <a:lnTo>
                      <a:pt x="155" y="169"/>
                    </a:lnTo>
                    <a:lnTo>
                      <a:pt x="156" y="169"/>
                    </a:lnTo>
                    <a:lnTo>
                      <a:pt x="157" y="165"/>
                    </a:lnTo>
                    <a:lnTo>
                      <a:pt x="155" y="163"/>
                    </a:lnTo>
                    <a:lnTo>
                      <a:pt x="151" y="166"/>
                    </a:lnTo>
                    <a:lnTo>
                      <a:pt x="144" y="173"/>
                    </a:lnTo>
                    <a:lnTo>
                      <a:pt x="137" y="172"/>
                    </a:lnTo>
                    <a:lnTo>
                      <a:pt x="131" y="172"/>
                    </a:lnTo>
                    <a:lnTo>
                      <a:pt x="130" y="167"/>
                    </a:lnTo>
                    <a:lnTo>
                      <a:pt x="127" y="162"/>
                    </a:lnTo>
                    <a:lnTo>
                      <a:pt x="123" y="161"/>
                    </a:lnTo>
                    <a:lnTo>
                      <a:pt x="114" y="162"/>
                    </a:lnTo>
                    <a:lnTo>
                      <a:pt x="118" y="156"/>
                    </a:lnTo>
                    <a:lnTo>
                      <a:pt x="111" y="143"/>
                    </a:lnTo>
                    <a:lnTo>
                      <a:pt x="107" y="138"/>
                    </a:lnTo>
                    <a:lnTo>
                      <a:pt x="108" y="136"/>
                    </a:lnTo>
                    <a:lnTo>
                      <a:pt x="106" y="133"/>
                    </a:lnTo>
                    <a:lnTo>
                      <a:pt x="108" y="130"/>
                    </a:lnTo>
                    <a:lnTo>
                      <a:pt x="108" y="126"/>
                    </a:lnTo>
                    <a:lnTo>
                      <a:pt x="107" y="124"/>
                    </a:lnTo>
                    <a:lnTo>
                      <a:pt x="109" y="122"/>
                    </a:lnTo>
                    <a:lnTo>
                      <a:pt x="109" y="118"/>
                    </a:lnTo>
                    <a:lnTo>
                      <a:pt x="113" y="115"/>
                    </a:lnTo>
                    <a:lnTo>
                      <a:pt x="115" y="116"/>
                    </a:lnTo>
                    <a:lnTo>
                      <a:pt x="117" y="113"/>
                    </a:lnTo>
                    <a:lnTo>
                      <a:pt x="116" y="110"/>
                    </a:lnTo>
                    <a:lnTo>
                      <a:pt x="115" y="104"/>
                    </a:lnTo>
                    <a:lnTo>
                      <a:pt x="119" y="100"/>
                    </a:lnTo>
                    <a:lnTo>
                      <a:pt x="118" y="97"/>
                    </a:lnTo>
                    <a:lnTo>
                      <a:pt x="119" y="94"/>
                    </a:lnTo>
                    <a:lnTo>
                      <a:pt x="119" y="90"/>
                    </a:lnTo>
                    <a:lnTo>
                      <a:pt x="122" y="88"/>
                    </a:lnTo>
                    <a:lnTo>
                      <a:pt x="125" y="86"/>
                    </a:lnTo>
                    <a:lnTo>
                      <a:pt x="128" y="82"/>
                    </a:lnTo>
                    <a:lnTo>
                      <a:pt x="130" y="82"/>
                    </a:lnTo>
                    <a:lnTo>
                      <a:pt x="131" y="80"/>
                    </a:lnTo>
                    <a:lnTo>
                      <a:pt x="138" y="78"/>
                    </a:lnTo>
                    <a:lnTo>
                      <a:pt x="148" y="74"/>
                    </a:lnTo>
                    <a:lnTo>
                      <a:pt x="149" y="72"/>
                    </a:lnTo>
                    <a:lnTo>
                      <a:pt x="151" y="72"/>
                    </a:lnTo>
                    <a:lnTo>
                      <a:pt x="153" y="72"/>
                    </a:lnTo>
                    <a:lnTo>
                      <a:pt x="154" y="72"/>
                    </a:lnTo>
                    <a:lnTo>
                      <a:pt x="158" y="74"/>
                    </a:lnTo>
                    <a:lnTo>
                      <a:pt x="157" y="75"/>
                    </a:lnTo>
                    <a:lnTo>
                      <a:pt x="160" y="76"/>
                    </a:lnTo>
                    <a:lnTo>
                      <a:pt x="161" y="74"/>
                    </a:lnTo>
                    <a:lnTo>
                      <a:pt x="161" y="69"/>
                    </a:lnTo>
                    <a:lnTo>
                      <a:pt x="158" y="65"/>
                    </a:lnTo>
                    <a:lnTo>
                      <a:pt x="154" y="66"/>
                    </a:lnTo>
                    <a:lnTo>
                      <a:pt x="151" y="66"/>
                    </a:lnTo>
                    <a:lnTo>
                      <a:pt x="151" y="65"/>
                    </a:lnTo>
                    <a:lnTo>
                      <a:pt x="160" y="46"/>
                    </a:lnTo>
                    <a:lnTo>
                      <a:pt x="160" y="44"/>
                    </a:lnTo>
                    <a:lnTo>
                      <a:pt x="158" y="44"/>
                    </a:lnTo>
                    <a:lnTo>
                      <a:pt x="156" y="42"/>
                    </a:lnTo>
                    <a:lnTo>
                      <a:pt x="153" y="41"/>
                    </a:lnTo>
                    <a:lnTo>
                      <a:pt x="151" y="41"/>
                    </a:lnTo>
                    <a:lnTo>
                      <a:pt x="150" y="38"/>
                    </a:lnTo>
                    <a:lnTo>
                      <a:pt x="147" y="38"/>
                    </a:lnTo>
                    <a:lnTo>
                      <a:pt x="143" y="41"/>
                    </a:lnTo>
                    <a:lnTo>
                      <a:pt x="139" y="39"/>
                    </a:lnTo>
                    <a:lnTo>
                      <a:pt x="135" y="38"/>
                    </a:lnTo>
                    <a:lnTo>
                      <a:pt x="130" y="41"/>
                    </a:lnTo>
                    <a:lnTo>
                      <a:pt x="130" y="42"/>
                    </a:lnTo>
                    <a:lnTo>
                      <a:pt x="126" y="42"/>
                    </a:lnTo>
                    <a:lnTo>
                      <a:pt x="123" y="41"/>
                    </a:lnTo>
                    <a:lnTo>
                      <a:pt x="120" y="42"/>
                    </a:lnTo>
                    <a:lnTo>
                      <a:pt x="118" y="41"/>
                    </a:lnTo>
                    <a:lnTo>
                      <a:pt x="117" y="38"/>
                    </a:lnTo>
                    <a:lnTo>
                      <a:pt x="118" y="37"/>
                    </a:lnTo>
                    <a:lnTo>
                      <a:pt x="116" y="33"/>
                    </a:lnTo>
                    <a:lnTo>
                      <a:pt x="114" y="31"/>
                    </a:lnTo>
                    <a:lnTo>
                      <a:pt x="113" y="31"/>
                    </a:lnTo>
                    <a:lnTo>
                      <a:pt x="113" y="27"/>
                    </a:lnTo>
                    <a:lnTo>
                      <a:pt x="110" y="22"/>
                    </a:lnTo>
                    <a:lnTo>
                      <a:pt x="104" y="19"/>
                    </a:lnTo>
                    <a:lnTo>
                      <a:pt x="102" y="19"/>
                    </a:lnTo>
                    <a:lnTo>
                      <a:pt x="99" y="14"/>
                    </a:lnTo>
                    <a:lnTo>
                      <a:pt x="99" y="10"/>
                    </a:lnTo>
                    <a:lnTo>
                      <a:pt x="96" y="6"/>
                    </a:lnTo>
                    <a:lnTo>
                      <a:pt x="95" y="4"/>
                    </a:lnTo>
                    <a:lnTo>
                      <a:pt x="92" y="3"/>
                    </a:lnTo>
                    <a:lnTo>
                      <a:pt x="87" y="2"/>
                    </a:lnTo>
                    <a:lnTo>
                      <a:pt x="85" y="0"/>
                    </a:lnTo>
                    <a:lnTo>
                      <a:pt x="85" y="0"/>
                    </a:lnTo>
                    <a:lnTo>
                      <a:pt x="85" y="0"/>
                    </a:lnTo>
                    <a:lnTo>
                      <a:pt x="85" y="3"/>
                    </a:lnTo>
                    <a:lnTo>
                      <a:pt x="85" y="4"/>
                    </a:lnTo>
                    <a:lnTo>
                      <a:pt x="88" y="11"/>
                    </a:lnTo>
                    <a:lnTo>
                      <a:pt x="88" y="14"/>
                    </a:lnTo>
                    <a:lnTo>
                      <a:pt x="88" y="18"/>
                    </a:lnTo>
                    <a:lnTo>
                      <a:pt x="87" y="20"/>
                    </a:lnTo>
                    <a:lnTo>
                      <a:pt x="85" y="20"/>
                    </a:lnTo>
                    <a:lnTo>
                      <a:pt x="81" y="31"/>
                    </a:lnTo>
                    <a:lnTo>
                      <a:pt x="71" y="41"/>
                    </a:lnTo>
                    <a:lnTo>
                      <a:pt x="64" y="47"/>
                    </a:lnTo>
                    <a:lnTo>
                      <a:pt x="50" y="52"/>
                    </a:lnTo>
                    <a:lnTo>
                      <a:pt x="48" y="55"/>
                    </a:lnTo>
                    <a:lnTo>
                      <a:pt x="37" y="82"/>
                    </a:lnTo>
                    <a:lnTo>
                      <a:pt x="34" y="86"/>
                    </a:lnTo>
                    <a:lnTo>
                      <a:pt x="33" y="86"/>
                    </a:lnTo>
                    <a:lnTo>
                      <a:pt x="29" y="79"/>
                    </a:lnTo>
                    <a:lnTo>
                      <a:pt x="26" y="77"/>
                    </a:lnTo>
                    <a:lnTo>
                      <a:pt x="22" y="76"/>
                    </a:lnTo>
                    <a:lnTo>
                      <a:pt x="20" y="73"/>
                    </a:lnTo>
                    <a:lnTo>
                      <a:pt x="17" y="75"/>
                    </a:lnTo>
                    <a:lnTo>
                      <a:pt x="14" y="75"/>
                    </a:lnTo>
                    <a:lnTo>
                      <a:pt x="14" y="72"/>
                    </a:lnTo>
                    <a:lnTo>
                      <a:pt x="16" y="69"/>
                    </a:lnTo>
                    <a:lnTo>
                      <a:pt x="19" y="67"/>
                    </a:lnTo>
                    <a:lnTo>
                      <a:pt x="18" y="62"/>
                    </a:lnTo>
                    <a:lnTo>
                      <a:pt x="16" y="62"/>
                    </a:lnTo>
                    <a:lnTo>
                      <a:pt x="16" y="62"/>
                    </a:lnTo>
                    <a:lnTo>
                      <a:pt x="9" y="65"/>
                    </a:lnTo>
                    <a:lnTo>
                      <a:pt x="7" y="68"/>
                    </a:lnTo>
                    <a:lnTo>
                      <a:pt x="2" y="74"/>
                    </a:lnTo>
                    <a:lnTo>
                      <a:pt x="1" y="78"/>
                    </a:lnTo>
                    <a:lnTo>
                      <a:pt x="0" y="81"/>
                    </a:lnTo>
                    <a:lnTo>
                      <a:pt x="0" y="83"/>
                    </a:lnTo>
                    <a:lnTo>
                      <a:pt x="2" y="85"/>
                    </a:lnTo>
                    <a:lnTo>
                      <a:pt x="3" y="87"/>
                    </a:lnTo>
                    <a:lnTo>
                      <a:pt x="1" y="89"/>
                    </a:lnTo>
                    <a:lnTo>
                      <a:pt x="1" y="91"/>
                    </a:lnTo>
                    <a:lnTo>
                      <a:pt x="4" y="94"/>
                    </a:lnTo>
                    <a:lnTo>
                      <a:pt x="6" y="99"/>
                    </a:lnTo>
                    <a:lnTo>
                      <a:pt x="5" y="102"/>
                    </a:lnTo>
                    <a:lnTo>
                      <a:pt x="4" y="102"/>
                    </a:lnTo>
                    <a:lnTo>
                      <a:pt x="2" y="103"/>
                    </a:lnTo>
                    <a:lnTo>
                      <a:pt x="1" y="106"/>
                    </a:lnTo>
                    <a:lnTo>
                      <a:pt x="3" y="108"/>
                    </a:lnTo>
                    <a:lnTo>
                      <a:pt x="5" y="110"/>
                    </a:lnTo>
                    <a:lnTo>
                      <a:pt x="10" y="114"/>
                    </a:lnTo>
                    <a:lnTo>
                      <a:pt x="14" y="115"/>
                    </a:lnTo>
                    <a:lnTo>
                      <a:pt x="19" y="119"/>
                    </a:lnTo>
                    <a:lnTo>
                      <a:pt x="23" y="120"/>
                    </a:lnTo>
                    <a:lnTo>
                      <a:pt x="23" y="123"/>
                    </a:lnTo>
                    <a:lnTo>
                      <a:pt x="26" y="128"/>
                    </a:lnTo>
                    <a:lnTo>
                      <a:pt x="26" y="133"/>
                    </a:lnTo>
                    <a:lnTo>
                      <a:pt x="28" y="137"/>
                    </a:lnTo>
                    <a:lnTo>
                      <a:pt x="34" y="140"/>
                    </a:lnTo>
                    <a:lnTo>
                      <a:pt x="36" y="145"/>
                    </a:lnTo>
                    <a:lnTo>
                      <a:pt x="37" y="150"/>
                    </a:lnTo>
                    <a:lnTo>
                      <a:pt x="39" y="153"/>
                    </a:lnTo>
                    <a:lnTo>
                      <a:pt x="40" y="158"/>
                    </a:lnTo>
                    <a:lnTo>
                      <a:pt x="41" y="162"/>
                    </a:lnTo>
                    <a:lnTo>
                      <a:pt x="43" y="164"/>
                    </a:lnTo>
                    <a:lnTo>
                      <a:pt x="46" y="169"/>
                    </a:lnTo>
                    <a:lnTo>
                      <a:pt x="47" y="174"/>
                    </a:lnTo>
                    <a:lnTo>
                      <a:pt x="46" y="175"/>
                    </a:lnTo>
                    <a:lnTo>
                      <a:pt x="48" y="181"/>
                    </a:lnTo>
                    <a:lnTo>
                      <a:pt x="53" y="187"/>
                    </a:lnTo>
                    <a:lnTo>
                      <a:pt x="54" y="191"/>
                    </a:lnTo>
                    <a:lnTo>
                      <a:pt x="54" y="194"/>
                    </a:lnTo>
                    <a:lnTo>
                      <a:pt x="54" y="196"/>
                    </a:lnTo>
                    <a:lnTo>
                      <a:pt x="56" y="197"/>
                    </a:lnTo>
                    <a:lnTo>
                      <a:pt x="61" y="202"/>
                    </a:lnTo>
                    <a:lnTo>
                      <a:pt x="62" y="205"/>
                    </a:lnTo>
                    <a:lnTo>
                      <a:pt x="62" y="210"/>
                    </a:lnTo>
                    <a:lnTo>
                      <a:pt x="64" y="212"/>
                    </a:lnTo>
                    <a:lnTo>
                      <a:pt x="68" y="213"/>
                    </a:lnTo>
                    <a:lnTo>
                      <a:pt x="68" y="217"/>
                    </a:lnTo>
                    <a:lnTo>
                      <a:pt x="72" y="225"/>
                    </a:lnTo>
                    <a:lnTo>
                      <a:pt x="73" y="229"/>
                    </a:lnTo>
                    <a:lnTo>
                      <a:pt x="78" y="238"/>
                    </a:lnTo>
                    <a:lnTo>
                      <a:pt x="78" y="241"/>
                    </a:lnTo>
                    <a:lnTo>
                      <a:pt x="77" y="241"/>
                    </a:lnTo>
                    <a:lnTo>
                      <a:pt x="75" y="240"/>
                    </a:lnTo>
                    <a:lnTo>
                      <a:pt x="75" y="241"/>
                    </a:lnTo>
                    <a:lnTo>
                      <a:pt x="76" y="245"/>
                    </a:lnTo>
                    <a:lnTo>
                      <a:pt x="76" y="247"/>
                    </a:lnTo>
                    <a:lnTo>
                      <a:pt x="78" y="247"/>
                    </a:lnTo>
                    <a:lnTo>
                      <a:pt x="79" y="248"/>
                    </a:lnTo>
                    <a:lnTo>
                      <a:pt x="80" y="251"/>
                    </a:lnTo>
                    <a:lnTo>
                      <a:pt x="79" y="252"/>
                    </a:lnTo>
                    <a:lnTo>
                      <a:pt x="84" y="256"/>
                    </a:lnTo>
                    <a:lnTo>
                      <a:pt x="88" y="258"/>
                    </a:lnTo>
                    <a:lnTo>
                      <a:pt x="88" y="261"/>
                    </a:lnTo>
                    <a:lnTo>
                      <a:pt x="91" y="264"/>
                    </a:lnTo>
                    <a:lnTo>
                      <a:pt x="93" y="265"/>
                    </a:lnTo>
                    <a:lnTo>
                      <a:pt x="95" y="266"/>
                    </a:lnTo>
                    <a:lnTo>
                      <a:pt x="95" y="269"/>
                    </a:lnTo>
                    <a:lnTo>
                      <a:pt x="97" y="270"/>
                    </a:lnTo>
                    <a:lnTo>
                      <a:pt x="102" y="270"/>
                    </a:lnTo>
                    <a:lnTo>
                      <a:pt x="103" y="268"/>
                    </a:lnTo>
                    <a:lnTo>
                      <a:pt x="102" y="271"/>
                    </a:lnTo>
                    <a:lnTo>
                      <a:pt x="105" y="275"/>
                    </a:lnTo>
                    <a:lnTo>
                      <a:pt x="109" y="277"/>
                    </a:lnTo>
                    <a:lnTo>
                      <a:pt x="111" y="279"/>
                    </a:lnTo>
                    <a:lnTo>
                      <a:pt x="112" y="282"/>
                    </a:lnTo>
                    <a:lnTo>
                      <a:pt x="113" y="284"/>
                    </a:lnTo>
                    <a:lnTo>
                      <a:pt x="117" y="286"/>
                    </a:lnTo>
                    <a:lnTo>
                      <a:pt x="118" y="285"/>
                    </a:lnTo>
                    <a:lnTo>
                      <a:pt x="120" y="286"/>
                    </a:lnTo>
                    <a:lnTo>
                      <a:pt x="126" y="289"/>
                    </a:lnTo>
                    <a:lnTo>
                      <a:pt x="130" y="291"/>
                    </a:lnTo>
                    <a:lnTo>
                      <a:pt x="133" y="291"/>
                    </a:lnTo>
                    <a:lnTo>
                      <a:pt x="133" y="292"/>
                    </a:lnTo>
                    <a:lnTo>
                      <a:pt x="134" y="294"/>
                    </a:lnTo>
                    <a:lnTo>
                      <a:pt x="138" y="298"/>
                    </a:lnTo>
                    <a:lnTo>
                      <a:pt x="140" y="300"/>
                    </a:lnTo>
                    <a:lnTo>
                      <a:pt x="144" y="303"/>
                    </a:lnTo>
                    <a:lnTo>
                      <a:pt x="145" y="303"/>
                    </a:lnTo>
                    <a:lnTo>
                      <a:pt x="147" y="306"/>
                    </a:lnTo>
                    <a:lnTo>
                      <a:pt x="146" y="307"/>
                    </a:lnTo>
                    <a:lnTo>
                      <a:pt x="146" y="310"/>
                    </a:lnTo>
                    <a:lnTo>
                      <a:pt x="149" y="311"/>
                    </a:lnTo>
                    <a:lnTo>
                      <a:pt x="153" y="313"/>
                    </a:lnTo>
                    <a:lnTo>
                      <a:pt x="157" y="317"/>
                    </a:lnTo>
                    <a:lnTo>
                      <a:pt x="160" y="321"/>
                    </a:lnTo>
                    <a:lnTo>
                      <a:pt x="162" y="322"/>
                    </a:lnTo>
                    <a:lnTo>
                      <a:pt x="163" y="323"/>
                    </a:lnTo>
                    <a:lnTo>
                      <a:pt x="167" y="320"/>
                    </a:lnTo>
                    <a:lnTo>
                      <a:pt x="170" y="3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1310">
                <a:extLst>
                  <a:ext uri="{FF2B5EF4-FFF2-40B4-BE49-F238E27FC236}">
                    <a16:creationId xmlns:a16="http://schemas.microsoft.com/office/drawing/2014/main" id="{207534A6-A7FB-415C-8EF4-FA2CF3F82977}"/>
                  </a:ext>
                </a:extLst>
              </p:cNvPr>
              <p:cNvSpPr>
                <a:spLocks/>
              </p:cNvSpPr>
              <p:nvPr/>
            </p:nvSpPr>
            <p:spPr bwMode="auto">
              <a:xfrm>
                <a:off x="4184807" y="4723958"/>
                <a:ext cx="280998" cy="374615"/>
              </a:xfrm>
              <a:custGeom>
                <a:avLst/>
                <a:gdLst>
                  <a:gd name="T0" fmla="*/ 11 w 177"/>
                  <a:gd name="T1" fmla="*/ 52 h 236"/>
                  <a:gd name="T2" fmla="*/ 11 w 177"/>
                  <a:gd name="T3" fmla="*/ 74 h 236"/>
                  <a:gd name="T4" fmla="*/ 9 w 177"/>
                  <a:gd name="T5" fmla="*/ 93 h 236"/>
                  <a:gd name="T6" fmla="*/ 10 w 177"/>
                  <a:gd name="T7" fmla="*/ 103 h 236"/>
                  <a:gd name="T8" fmla="*/ 13 w 177"/>
                  <a:gd name="T9" fmla="*/ 121 h 236"/>
                  <a:gd name="T10" fmla="*/ 5 w 177"/>
                  <a:gd name="T11" fmla="*/ 134 h 236"/>
                  <a:gd name="T12" fmla="*/ 8 w 177"/>
                  <a:gd name="T13" fmla="*/ 138 h 236"/>
                  <a:gd name="T14" fmla="*/ 12 w 177"/>
                  <a:gd name="T15" fmla="*/ 146 h 236"/>
                  <a:gd name="T16" fmla="*/ 13 w 177"/>
                  <a:gd name="T17" fmla="*/ 153 h 236"/>
                  <a:gd name="T18" fmla="*/ 16 w 177"/>
                  <a:gd name="T19" fmla="*/ 165 h 236"/>
                  <a:gd name="T20" fmla="*/ 22 w 177"/>
                  <a:gd name="T21" fmla="*/ 179 h 236"/>
                  <a:gd name="T22" fmla="*/ 22 w 177"/>
                  <a:gd name="T23" fmla="*/ 194 h 236"/>
                  <a:gd name="T24" fmla="*/ 43 w 177"/>
                  <a:gd name="T25" fmla="*/ 236 h 236"/>
                  <a:gd name="T26" fmla="*/ 46 w 177"/>
                  <a:gd name="T27" fmla="*/ 233 h 236"/>
                  <a:gd name="T28" fmla="*/ 56 w 177"/>
                  <a:gd name="T29" fmla="*/ 218 h 236"/>
                  <a:gd name="T30" fmla="*/ 67 w 177"/>
                  <a:gd name="T31" fmla="*/ 219 h 236"/>
                  <a:gd name="T32" fmla="*/ 78 w 177"/>
                  <a:gd name="T33" fmla="*/ 218 h 236"/>
                  <a:gd name="T34" fmla="*/ 83 w 177"/>
                  <a:gd name="T35" fmla="*/ 230 h 236"/>
                  <a:gd name="T36" fmla="*/ 85 w 177"/>
                  <a:gd name="T37" fmla="*/ 227 h 236"/>
                  <a:gd name="T38" fmla="*/ 89 w 177"/>
                  <a:gd name="T39" fmla="*/ 217 h 236"/>
                  <a:gd name="T40" fmla="*/ 106 w 177"/>
                  <a:gd name="T41" fmla="*/ 220 h 236"/>
                  <a:gd name="T42" fmla="*/ 112 w 177"/>
                  <a:gd name="T43" fmla="*/ 201 h 236"/>
                  <a:gd name="T44" fmla="*/ 114 w 177"/>
                  <a:gd name="T45" fmla="*/ 185 h 236"/>
                  <a:gd name="T46" fmla="*/ 120 w 177"/>
                  <a:gd name="T47" fmla="*/ 173 h 236"/>
                  <a:gd name="T48" fmla="*/ 165 w 177"/>
                  <a:gd name="T49" fmla="*/ 176 h 236"/>
                  <a:gd name="T50" fmla="*/ 170 w 177"/>
                  <a:gd name="T51" fmla="*/ 175 h 236"/>
                  <a:gd name="T52" fmla="*/ 176 w 177"/>
                  <a:gd name="T53" fmla="*/ 148 h 236"/>
                  <a:gd name="T54" fmla="*/ 162 w 177"/>
                  <a:gd name="T55" fmla="*/ 123 h 236"/>
                  <a:gd name="T56" fmla="*/ 136 w 177"/>
                  <a:gd name="T57" fmla="*/ 104 h 236"/>
                  <a:gd name="T58" fmla="*/ 131 w 177"/>
                  <a:gd name="T59" fmla="*/ 83 h 236"/>
                  <a:gd name="T60" fmla="*/ 125 w 177"/>
                  <a:gd name="T61" fmla="*/ 69 h 236"/>
                  <a:gd name="T62" fmla="*/ 110 w 177"/>
                  <a:gd name="T63" fmla="*/ 66 h 236"/>
                  <a:gd name="T64" fmla="*/ 99 w 177"/>
                  <a:gd name="T65" fmla="*/ 57 h 236"/>
                  <a:gd name="T66" fmla="*/ 89 w 177"/>
                  <a:gd name="T67" fmla="*/ 52 h 236"/>
                  <a:gd name="T68" fmla="*/ 77 w 177"/>
                  <a:gd name="T69" fmla="*/ 49 h 236"/>
                  <a:gd name="T70" fmla="*/ 66 w 177"/>
                  <a:gd name="T71" fmla="*/ 41 h 236"/>
                  <a:gd name="T72" fmla="*/ 59 w 177"/>
                  <a:gd name="T73" fmla="*/ 28 h 236"/>
                  <a:gd name="T74" fmla="*/ 61 w 177"/>
                  <a:gd name="T75" fmla="*/ 11 h 236"/>
                  <a:gd name="T76" fmla="*/ 58 w 177"/>
                  <a:gd name="T77" fmla="*/ 0 h 236"/>
                  <a:gd name="T78" fmla="*/ 49 w 177"/>
                  <a:gd name="T79" fmla="*/ 0 h 236"/>
                  <a:gd name="T80" fmla="*/ 33 w 177"/>
                  <a:gd name="T81" fmla="*/ 8 h 236"/>
                  <a:gd name="T82" fmla="*/ 23 w 177"/>
                  <a:gd name="T83" fmla="*/ 18 h 236"/>
                  <a:gd name="T84" fmla="*/ 13 w 177"/>
                  <a:gd name="T85" fmla="*/ 23 h 236"/>
                  <a:gd name="T86" fmla="*/ 0 w 177"/>
                  <a:gd name="T87" fmla="*/ 2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236">
                    <a:moveTo>
                      <a:pt x="13" y="45"/>
                    </a:moveTo>
                    <a:lnTo>
                      <a:pt x="13" y="48"/>
                    </a:lnTo>
                    <a:lnTo>
                      <a:pt x="11" y="52"/>
                    </a:lnTo>
                    <a:lnTo>
                      <a:pt x="11" y="64"/>
                    </a:lnTo>
                    <a:lnTo>
                      <a:pt x="9" y="70"/>
                    </a:lnTo>
                    <a:lnTo>
                      <a:pt x="11" y="74"/>
                    </a:lnTo>
                    <a:lnTo>
                      <a:pt x="11" y="85"/>
                    </a:lnTo>
                    <a:lnTo>
                      <a:pt x="10" y="90"/>
                    </a:lnTo>
                    <a:lnTo>
                      <a:pt x="9" y="93"/>
                    </a:lnTo>
                    <a:lnTo>
                      <a:pt x="9" y="97"/>
                    </a:lnTo>
                    <a:lnTo>
                      <a:pt x="10" y="99"/>
                    </a:lnTo>
                    <a:lnTo>
                      <a:pt x="10" y="103"/>
                    </a:lnTo>
                    <a:lnTo>
                      <a:pt x="9" y="106"/>
                    </a:lnTo>
                    <a:lnTo>
                      <a:pt x="13" y="117"/>
                    </a:lnTo>
                    <a:lnTo>
                      <a:pt x="13" y="121"/>
                    </a:lnTo>
                    <a:lnTo>
                      <a:pt x="10" y="125"/>
                    </a:lnTo>
                    <a:lnTo>
                      <a:pt x="7" y="128"/>
                    </a:lnTo>
                    <a:lnTo>
                      <a:pt x="5" y="134"/>
                    </a:lnTo>
                    <a:lnTo>
                      <a:pt x="6" y="135"/>
                    </a:lnTo>
                    <a:lnTo>
                      <a:pt x="8" y="135"/>
                    </a:lnTo>
                    <a:lnTo>
                      <a:pt x="8" y="138"/>
                    </a:lnTo>
                    <a:lnTo>
                      <a:pt x="9" y="138"/>
                    </a:lnTo>
                    <a:lnTo>
                      <a:pt x="9" y="142"/>
                    </a:lnTo>
                    <a:lnTo>
                      <a:pt x="12" y="146"/>
                    </a:lnTo>
                    <a:lnTo>
                      <a:pt x="13" y="147"/>
                    </a:lnTo>
                    <a:lnTo>
                      <a:pt x="14" y="150"/>
                    </a:lnTo>
                    <a:lnTo>
                      <a:pt x="13" y="153"/>
                    </a:lnTo>
                    <a:lnTo>
                      <a:pt x="13" y="156"/>
                    </a:lnTo>
                    <a:lnTo>
                      <a:pt x="14" y="161"/>
                    </a:lnTo>
                    <a:lnTo>
                      <a:pt x="16" y="165"/>
                    </a:lnTo>
                    <a:lnTo>
                      <a:pt x="23" y="171"/>
                    </a:lnTo>
                    <a:lnTo>
                      <a:pt x="23" y="173"/>
                    </a:lnTo>
                    <a:lnTo>
                      <a:pt x="22" y="179"/>
                    </a:lnTo>
                    <a:lnTo>
                      <a:pt x="23" y="182"/>
                    </a:lnTo>
                    <a:lnTo>
                      <a:pt x="20" y="191"/>
                    </a:lnTo>
                    <a:lnTo>
                      <a:pt x="22" y="194"/>
                    </a:lnTo>
                    <a:lnTo>
                      <a:pt x="28" y="202"/>
                    </a:lnTo>
                    <a:lnTo>
                      <a:pt x="39" y="236"/>
                    </a:lnTo>
                    <a:lnTo>
                      <a:pt x="43" y="236"/>
                    </a:lnTo>
                    <a:lnTo>
                      <a:pt x="44" y="234"/>
                    </a:lnTo>
                    <a:lnTo>
                      <a:pt x="46" y="233"/>
                    </a:lnTo>
                    <a:lnTo>
                      <a:pt x="46" y="233"/>
                    </a:lnTo>
                    <a:lnTo>
                      <a:pt x="47" y="231"/>
                    </a:lnTo>
                    <a:lnTo>
                      <a:pt x="51" y="225"/>
                    </a:lnTo>
                    <a:lnTo>
                      <a:pt x="56" y="218"/>
                    </a:lnTo>
                    <a:lnTo>
                      <a:pt x="59" y="216"/>
                    </a:lnTo>
                    <a:lnTo>
                      <a:pt x="63" y="220"/>
                    </a:lnTo>
                    <a:lnTo>
                      <a:pt x="67" y="219"/>
                    </a:lnTo>
                    <a:lnTo>
                      <a:pt x="69" y="218"/>
                    </a:lnTo>
                    <a:lnTo>
                      <a:pt x="72" y="219"/>
                    </a:lnTo>
                    <a:lnTo>
                      <a:pt x="78" y="218"/>
                    </a:lnTo>
                    <a:lnTo>
                      <a:pt x="80" y="219"/>
                    </a:lnTo>
                    <a:lnTo>
                      <a:pt x="81" y="223"/>
                    </a:lnTo>
                    <a:lnTo>
                      <a:pt x="83" y="230"/>
                    </a:lnTo>
                    <a:lnTo>
                      <a:pt x="84" y="232"/>
                    </a:lnTo>
                    <a:lnTo>
                      <a:pt x="86" y="230"/>
                    </a:lnTo>
                    <a:lnTo>
                      <a:pt x="85" y="227"/>
                    </a:lnTo>
                    <a:lnTo>
                      <a:pt x="86" y="224"/>
                    </a:lnTo>
                    <a:lnTo>
                      <a:pt x="86" y="221"/>
                    </a:lnTo>
                    <a:lnTo>
                      <a:pt x="89" y="217"/>
                    </a:lnTo>
                    <a:lnTo>
                      <a:pt x="97" y="217"/>
                    </a:lnTo>
                    <a:lnTo>
                      <a:pt x="104" y="217"/>
                    </a:lnTo>
                    <a:lnTo>
                      <a:pt x="106" y="220"/>
                    </a:lnTo>
                    <a:lnTo>
                      <a:pt x="108" y="215"/>
                    </a:lnTo>
                    <a:lnTo>
                      <a:pt x="112" y="205"/>
                    </a:lnTo>
                    <a:lnTo>
                      <a:pt x="112" y="201"/>
                    </a:lnTo>
                    <a:lnTo>
                      <a:pt x="111" y="196"/>
                    </a:lnTo>
                    <a:lnTo>
                      <a:pt x="110" y="194"/>
                    </a:lnTo>
                    <a:lnTo>
                      <a:pt x="114" y="185"/>
                    </a:lnTo>
                    <a:lnTo>
                      <a:pt x="117" y="179"/>
                    </a:lnTo>
                    <a:lnTo>
                      <a:pt x="117" y="176"/>
                    </a:lnTo>
                    <a:lnTo>
                      <a:pt x="120" y="173"/>
                    </a:lnTo>
                    <a:lnTo>
                      <a:pt x="139" y="167"/>
                    </a:lnTo>
                    <a:lnTo>
                      <a:pt x="155" y="167"/>
                    </a:lnTo>
                    <a:lnTo>
                      <a:pt x="165" y="176"/>
                    </a:lnTo>
                    <a:lnTo>
                      <a:pt x="167" y="177"/>
                    </a:lnTo>
                    <a:lnTo>
                      <a:pt x="169" y="178"/>
                    </a:lnTo>
                    <a:lnTo>
                      <a:pt x="170" y="175"/>
                    </a:lnTo>
                    <a:lnTo>
                      <a:pt x="170" y="173"/>
                    </a:lnTo>
                    <a:lnTo>
                      <a:pt x="177" y="156"/>
                    </a:lnTo>
                    <a:lnTo>
                      <a:pt x="176" y="148"/>
                    </a:lnTo>
                    <a:lnTo>
                      <a:pt x="169" y="132"/>
                    </a:lnTo>
                    <a:lnTo>
                      <a:pt x="162" y="130"/>
                    </a:lnTo>
                    <a:lnTo>
                      <a:pt x="162" y="123"/>
                    </a:lnTo>
                    <a:lnTo>
                      <a:pt x="161" y="112"/>
                    </a:lnTo>
                    <a:lnTo>
                      <a:pt x="136" y="112"/>
                    </a:lnTo>
                    <a:lnTo>
                      <a:pt x="136" y="104"/>
                    </a:lnTo>
                    <a:lnTo>
                      <a:pt x="131" y="94"/>
                    </a:lnTo>
                    <a:lnTo>
                      <a:pt x="133" y="90"/>
                    </a:lnTo>
                    <a:lnTo>
                      <a:pt x="131" y="83"/>
                    </a:lnTo>
                    <a:lnTo>
                      <a:pt x="132" y="75"/>
                    </a:lnTo>
                    <a:lnTo>
                      <a:pt x="131" y="73"/>
                    </a:lnTo>
                    <a:lnTo>
                      <a:pt x="125" y="69"/>
                    </a:lnTo>
                    <a:lnTo>
                      <a:pt x="117" y="70"/>
                    </a:lnTo>
                    <a:lnTo>
                      <a:pt x="113" y="67"/>
                    </a:lnTo>
                    <a:lnTo>
                      <a:pt x="110" y="66"/>
                    </a:lnTo>
                    <a:lnTo>
                      <a:pt x="110" y="61"/>
                    </a:lnTo>
                    <a:lnTo>
                      <a:pt x="106" y="59"/>
                    </a:lnTo>
                    <a:lnTo>
                      <a:pt x="99" y="57"/>
                    </a:lnTo>
                    <a:lnTo>
                      <a:pt x="98" y="57"/>
                    </a:lnTo>
                    <a:lnTo>
                      <a:pt x="92" y="51"/>
                    </a:lnTo>
                    <a:lnTo>
                      <a:pt x="89" y="52"/>
                    </a:lnTo>
                    <a:lnTo>
                      <a:pt x="84" y="46"/>
                    </a:lnTo>
                    <a:lnTo>
                      <a:pt x="78" y="48"/>
                    </a:lnTo>
                    <a:lnTo>
                      <a:pt x="77" y="49"/>
                    </a:lnTo>
                    <a:lnTo>
                      <a:pt x="74" y="46"/>
                    </a:lnTo>
                    <a:lnTo>
                      <a:pt x="69" y="42"/>
                    </a:lnTo>
                    <a:lnTo>
                      <a:pt x="66" y="41"/>
                    </a:lnTo>
                    <a:lnTo>
                      <a:pt x="65" y="35"/>
                    </a:lnTo>
                    <a:lnTo>
                      <a:pt x="61" y="34"/>
                    </a:lnTo>
                    <a:lnTo>
                      <a:pt x="59" y="28"/>
                    </a:lnTo>
                    <a:lnTo>
                      <a:pt x="61" y="24"/>
                    </a:lnTo>
                    <a:lnTo>
                      <a:pt x="58" y="16"/>
                    </a:lnTo>
                    <a:lnTo>
                      <a:pt x="61" y="11"/>
                    </a:lnTo>
                    <a:lnTo>
                      <a:pt x="59" y="5"/>
                    </a:lnTo>
                    <a:lnTo>
                      <a:pt x="60" y="1"/>
                    </a:lnTo>
                    <a:lnTo>
                      <a:pt x="58" y="0"/>
                    </a:lnTo>
                    <a:lnTo>
                      <a:pt x="54" y="2"/>
                    </a:lnTo>
                    <a:lnTo>
                      <a:pt x="52" y="0"/>
                    </a:lnTo>
                    <a:lnTo>
                      <a:pt x="49" y="0"/>
                    </a:lnTo>
                    <a:lnTo>
                      <a:pt x="44" y="2"/>
                    </a:lnTo>
                    <a:lnTo>
                      <a:pt x="40" y="3"/>
                    </a:lnTo>
                    <a:lnTo>
                      <a:pt x="33" y="8"/>
                    </a:lnTo>
                    <a:lnTo>
                      <a:pt x="30" y="16"/>
                    </a:lnTo>
                    <a:lnTo>
                      <a:pt x="27" y="18"/>
                    </a:lnTo>
                    <a:lnTo>
                      <a:pt x="23" y="18"/>
                    </a:lnTo>
                    <a:lnTo>
                      <a:pt x="20" y="20"/>
                    </a:lnTo>
                    <a:lnTo>
                      <a:pt x="18" y="20"/>
                    </a:lnTo>
                    <a:lnTo>
                      <a:pt x="13" y="23"/>
                    </a:lnTo>
                    <a:lnTo>
                      <a:pt x="9" y="23"/>
                    </a:lnTo>
                    <a:lnTo>
                      <a:pt x="0" y="23"/>
                    </a:lnTo>
                    <a:lnTo>
                      <a:pt x="0" y="23"/>
                    </a:lnTo>
                    <a:lnTo>
                      <a:pt x="1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1311">
                <a:extLst>
                  <a:ext uri="{FF2B5EF4-FFF2-40B4-BE49-F238E27FC236}">
                    <a16:creationId xmlns:a16="http://schemas.microsoft.com/office/drawing/2014/main" id="{F845969C-1D0E-4C3F-AB8E-AB2CF6F3C3D3}"/>
                  </a:ext>
                </a:extLst>
              </p:cNvPr>
              <p:cNvSpPr>
                <a:spLocks/>
              </p:cNvSpPr>
              <p:nvPr/>
            </p:nvSpPr>
            <p:spPr bwMode="auto">
              <a:xfrm>
                <a:off x="4353088" y="4989046"/>
                <a:ext cx="193682" cy="244453"/>
              </a:xfrm>
              <a:custGeom>
                <a:avLst/>
                <a:gdLst>
                  <a:gd name="T0" fmla="*/ 49 w 122"/>
                  <a:gd name="T1" fmla="*/ 0 h 154"/>
                  <a:gd name="T2" fmla="*/ 14 w 122"/>
                  <a:gd name="T3" fmla="*/ 6 h 154"/>
                  <a:gd name="T4" fmla="*/ 11 w 122"/>
                  <a:gd name="T5" fmla="*/ 12 h 154"/>
                  <a:gd name="T6" fmla="*/ 4 w 122"/>
                  <a:gd name="T7" fmla="*/ 27 h 154"/>
                  <a:gd name="T8" fmla="*/ 6 w 122"/>
                  <a:gd name="T9" fmla="*/ 34 h 154"/>
                  <a:gd name="T10" fmla="*/ 2 w 122"/>
                  <a:gd name="T11" fmla="*/ 48 h 154"/>
                  <a:gd name="T12" fmla="*/ 1 w 122"/>
                  <a:gd name="T13" fmla="*/ 54 h 154"/>
                  <a:gd name="T14" fmla="*/ 7 w 122"/>
                  <a:gd name="T15" fmla="*/ 58 h 154"/>
                  <a:gd name="T16" fmla="*/ 19 w 122"/>
                  <a:gd name="T17" fmla="*/ 76 h 154"/>
                  <a:gd name="T18" fmla="*/ 26 w 122"/>
                  <a:gd name="T19" fmla="*/ 81 h 154"/>
                  <a:gd name="T20" fmla="*/ 37 w 122"/>
                  <a:gd name="T21" fmla="*/ 88 h 154"/>
                  <a:gd name="T22" fmla="*/ 45 w 122"/>
                  <a:gd name="T23" fmla="*/ 92 h 154"/>
                  <a:gd name="T24" fmla="*/ 58 w 122"/>
                  <a:gd name="T25" fmla="*/ 102 h 154"/>
                  <a:gd name="T26" fmla="*/ 70 w 122"/>
                  <a:gd name="T27" fmla="*/ 108 h 154"/>
                  <a:gd name="T28" fmla="*/ 75 w 122"/>
                  <a:gd name="T29" fmla="*/ 116 h 154"/>
                  <a:gd name="T30" fmla="*/ 72 w 122"/>
                  <a:gd name="T31" fmla="*/ 123 h 154"/>
                  <a:gd name="T32" fmla="*/ 68 w 122"/>
                  <a:gd name="T33" fmla="*/ 129 h 154"/>
                  <a:gd name="T34" fmla="*/ 67 w 122"/>
                  <a:gd name="T35" fmla="*/ 139 h 154"/>
                  <a:gd name="T36" fmla="*/ 62 w 122"/>
                  <a:gd name="T37" fmla="*/ 148 h 154"/>
                  <a:gd name="T38" fmla="*/ 74 w 122"/>
                  <a:gd name="T39" fmla="*/ 146 h 154"/>
                  <a:gd name="T40" fmla="*/ 89 w 122"/>
                  <a:gd name="T41" fmla="*/ 154 h 154"/>
                  <a:gd name="T42" fmla="*/ 94 w 122"/>
                  <a:gd name="T43" fmla="*/ 152 h 154"/>
                  <a:gd name="T44" fmla="*/ 98 w 122"/>
                  <a:gd name="T45" fmla="*/ 149 h 154"/>
                  <a:gd name="T46" fmla="*/ 102 w 122"/>
                  <a:gd name="T47" fmla="*/ 149 h 154"/>
                  <a:gd name="T48" fmla="*/ 106 w 122"/>
                  <a:gd name="T49" fmla="*/ 141 h 154"/>
                  <a:gd name="T50" fmla="*/ 114 w 122"/>
                  <a:gd name="T51" fmla="*/ 132 h 154"/>
                  <a:gd name="T52" fmla="*/ 118 w 122"/>
                  <a:gd name="T53" fmla="*/ 126 h 154"/>
                  <a:gd name="T54" fmla="*/ 118 w 122"/>
                  <a:gd name="T55" fmla="*/ 117 h 154"/>
                  <a:gd name="T56" fmla="*/ 118 w 122"/>
                  <a:gd name="T57" fmla="*/ 112 h 154"/>
                  <a:gd name="T58" fmla="*/ 119 w 122"/>
                  <a:gd name="T59" fmla="*/ 108 h 154"/>
                  <a:gd name="T60" fmla="*/ 120 w 122"/>
                  <a:gd name="T61" fmla="*/ 106 h 154"/>
                  <a:gd name="T62" fmla="*/ 121 w 122"/>
                  <a:gd name="T63" fmla="*/ 88 h 154"/>
                  <a:gd name="T64" fmla="*/ 120 w 122"/>
                  <a:gd name="T65" fmla="*/ 85 h 154"/>
                  <a:gd name="T66" fmla="*/ 115 w 122"/>
                  <a:gd name="T67" fmla="*/ 81 h 154"/>
                  <a:gd name="T68" fmla="*/ 107 w 122"/>
                  <a:gd name="T69" fmla="*/ 84 h 154"/>
                  <a:gd name="T70" fmla="*/ 101 w 122"/>
                  <a:gd name="T71" fmla="*/ 58 h 154"/>
                  <a:gd name="T72" fmla="*/ 97 w 122"/>
                  <a:gd name="T73" fmla="*/ 54 h 154"/>
                  <a:gd name="T74" fmla="*/ 87 w 122"/>
                  <a:gd name="T75" fmla="*/ 54 h 154"/>
                  <a:gd name="T76" fmla="*/ 76 w 122"/>
                  <a:gd name="T77" fmla="*/ 53 h 154"/>
                  <a:gd name="T78" fmla="*/ 69 w 122"/>
                  <a:gd name="T79" fmla="*/ 52 h 154"/>
                  <a:gd name="T80" fmla="*/ 69 w 122"/>
                  <a:gd name="T81" fmla="*/ 44 h 154"/>
                  <a:gd name="T82" fmla="*/ 70 w 122"/>
                  <a:gd name="T83" fmla="*/ 30 h 154"/>
                  <a:gd name="T84" fmla="*/ 66 w 122"/>
                  <a:gd name="T85" fmla="*/ 20 h 154"/>
                  <a:gd name="T86" fmla="*/ 63 w 122"/>
                  <a:gd name="T87" fmla="*/ 13 h 154"/>
                  <a:gd name="T88" fmla="*/ 59 w 122"/>
                  <a:gd name="T89"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54">
                    <a:moveTo>
                      <a:pt x="59" y="9"/>
                    </a:moveTo>
                    <a:lnTo>
                      <a:pt x="49" y="0"/>
                    </a:lnTo>
                    <a:lnTo>
                      <a:pt x="33" y="0"/>
                    </a:lnTo>
                    <a:lnTo>
                      <a:pt x="14" y="6"/>
                    </a:lnTo>
                    <a:lnTo>
                      <a:pt x="11" y="9"/>
                    </a:lnTo>
                    <a:lnTo>
                      <a:pt x="11" y="12"/>
                    </a:lnTo>
                    <a:lnTo>
                      <a:pt x="8" y="18"/>
                    </a:lnTo>
                    <a:lnTo>
                      <a:pt x="4" y="27"/>
                    </a:lnTo>
                    <a:lnTo>
                      <a:pt x="5" y="29"/>
                    </a:lnTo>
                    <a:lnTo>
                      <a:pt x="6" y="34"/>
                    </a:lnTo>
                    <a:lnTo>
                      <a:pt x="6" y="38"/>
                    </a:lnTo>
                    <a:lnTo>
                      <a:pt x="2" y="48"/>
                    </a:lnTo>
                    <a:lnTo>
                      <a:pt x="0" y="53"/>
                    </a:lnTo>
                    <a:lnTo>
                      <a:pt x="1" y="54"/>
                    </a:lnTo>
                    <a:lnTo>
                      <a:pt x="4" y="58"/>
                    </a:lnTo>
                    <a:lnTo>
                      <a:pt x="7" y="58"/>
                    </a:lnTo>
                    <a:lnTo>
                      <a:pt x="11" y="66"/>
                    </a:lnTo>
                    <a:lnTo>
                      <a:pt x="19" y="76"/>
                    </a:lnTo>
                    <a:lnTo>
                      <a:pt x="23" y="77"/>
                    </a:lnTo>
                    <a:lnTo>
                      <a:pt x="26" y="81"/>
                    </a:lnTo>
                    <a:lnTo>
                      <a:pt x="28" y="85"/>
                    </a:lnTo>
                    <a:lnTo>
                      <a:pt x="37" y="88"/>
                    </a:lnTo>
                    <a:lnTo>
                      <a:pt x="42" y="91"/>
                    </a:lnTo>
                    <a:lnTo>
                      <a:pt x="45" y="92"/>
                    </a:lnTo>
                    <a:lnTo>
                      <a:pt x="52" y="98"/>
                    </a:lnTo>
                    <a:lnTo>
                      <a:pt x="58" y="102"/>
                    </a:lnTo>
                    <a:lnTo>
                      <a:pt x="66" y="103"/>
                    </a:lnTo>
                    <a:lnTo>
                      <a:pt x="70" y="108"/>
                    </a:lnTo>
                    <a:lnTo>
                      <a:pt x="73" y="112"/>
                    </a:lnTo>
                    <a:lnTo>
                      <a:pt x="75" y="116"/>
                    </a:lnTo>
                    <a:lnTo>
                      <a:pt x="74" y="120"/>
                    </a:lnTo>
                    <a:lnTo>
                      <a:pt x="72" y="123"/>
                    </a:lnTo>
                    <a:lnTo>
                      <a:pt x="70" y="126"/>
                    </a:lnTo>
                    <a:lnTo>
                      <a:pt x="68" y="129"/>
                    </a:lnTo>
                    <a:lnTo>
                      <a:pt x="69" y="132"/>
                    </a:lnTo>
                    <a:lnTo>
                      <a:pt x="67" y="139"/>
                    </a:lnTo>
                    <a:lnTo>
                      <a:pt x="63" y="144"/>
                    </a:lnTo>
                    <a:lnTo>
                      <a:pt x="62" y="148"/>
                    </a:lnTo>
                    <a:lnTo>
                      <a:pt x="64" y="148"/>
                    </a:lnTo>
                    <a:lnTo>
                      <a:pt x="74" y="146"/>
                    </a:lnTo>
                    <a:lnTo>
                      <a:pt x="83" y="149"/>
                    </a:lnTo>
                    <a:lnTo>
                      <a:pt x="89" y="154"/>
                    </a:lnTo>
                    <a:lnTo>
                      <a:pt x="92" y="152"/>
                    </a:lnTo>
                    <a:lnTo>
                      <a:pt x="94" y="152"/>
                    </a:lnTo>
                    <a:lnTo>
                      <a:pt x="95" y="154"/>
                    </a:lnTo>
                    <a:lnTo>
                      <a:pt x="98" y="149"/>
                    </a:lnTo>
                    <a:lnTo>
                      <a:pt x="99" y="148"/>
                    </a:lnTo>
                    <a:lnTo>
                      <a:pt x="102" y="149"/>
                    </a:lnTo>
                    <a:lnTo>
                      <a:pt x="105" y="146"/>
                    </a:lnTo>
                    <a:lnTo>
                      <a:pt x="106" y="141"/>
                    </a:lnTo>
                    <a:lnTo>
                      <a:pt x="112" y="136"/>
                    </a:lnTo>
                    <a:lnTo>
                      <a:pt x="114" y="132"/>
                    </a:lnTo>
                    <a:lnTo>
                      <a:pt x="115" y="128"/>
                    </a:lnTo>
                    <a:lnTo>
                      <a:pt x="118" y="126"/>
                    </a:lnTo>
                    <a:lnTo>
                      <a:pt x="118" y="120"/>
                    </a:lnTo>
                    <a:lnTo>
                      <a:pt x="118" y="117"/>
                    </a:lnTo>
                    <a:lnTo>
                      <a:pt x="118" y="113"/>
                    </a:lnTo>
                    <a:lnTo>
                      <a:pt x="118" y="112"/>
                    </a:lnTo>
                    <a:lnTo>
                      <a:pt x="119" y="110"/>
                    </a:lnTo>
                    <a:lnTo>
                      <a:pt x="119" y="108"/>
                    </a:lnTo>
                    <a:lnTo>
                      <a:pt x="119" y="106"/>
                    </a:lnTo>
                    <a:lnTo>
                      <a:pt x="120" y="106"/>
                    </a:lnTo>
                    <a:lnTo>
                      <a:pt x="120" y="104"/>
                    </a:lnTo>
                    <a:lnTo>
                      <a:pt x="121" y="88"/>
                    </a:lnTo>
                    <a:lnTo>
                      <a:pt x="122" y="85"/>
                    </a:lnTo>
                    <a:lnTo>
                      <a:pt x="120" y="85"/>
                    </a:lnTo>
                    <a:lnTo>
                      <a:pt x="118" y="82"/>
                    </a:lnTo>
                    <a:lnTo>
                      <a:pt x="115" y="81"/>
                    </a:lnTo>
                    <a:lnTo>
                      <a:pt x="109" y="85"/>
                    </a:lnTo>
                    <a:lnTo>
                      <a:pt x="107" y="84"/>
                    </a:lnTo>
                    <a:lnTo>
                      <a:pt x="104" y="77"/>
                    </a:lnTo>
                    <a:lnTo>
                      <a:pt x="101" y="58"/>
                    </a:lnTo>
                    <a:lnTo>
                      <a:pt x="100" y="54"/>
                    </a:lnTo>
                    <a:lnTo>
                      <a:pt x="97" y="54"/>
                    </a:lnTo>
                    <a:lnTo>
                      <a:pt x="94" y="51"/>
                    </a:lnTo>
                    <a:lnTo>
                      <a:pt x="87" y="54"/>
                    </a:lnTo>
                    <a:lnTo>
                      <a:pt x="83" y="52"/>
                    </a:lnTo>
                    <a:lnTo>
                      <a:pt x="76" y="53"/>
                    </a:lnTo>
                    <a:lnTo>
                      <a:pt x="74" y="51"/>
                    </a:lnTo>
                    <a:lnTo>
                      <a:pt x="69" y="52"/>
                    </a:lnTo>
                    <a:lnTo>
                      <a:pt x="68" y="48"/>
                    </a:lnTo>
                    <a:lnTo>
                      <a:pt x="69" y="44"/>
                    </a:lnTo>
                    <a:lnTo>
                      <a:pt x="68" y="41"/>
                    </a:lnTo>
                    <a:lnTo>
                      <a:pt x="70" y="30"/>
                    </a:lnTo>
                    <a:lnTo>
                      <a:pt x="66" y="25"/>
                    </a:lnTo>
                    <a:lnTo>
                      <a:pt x="66" y="20"/>
                    </a:lnTo>
                    <a:lnTo>
                      <a:pt x="63" y="17"/>
                    </a:lnTo>
                    <a:lnTo>
                      <a:pt x="63" y="13"/>
                    </a:lnTo>
                    <a:lnTo>
                      <a:pt x="61" y="10"/>
                    </a:lnTo>
                    <a:lnTo>
                      <a:pt x="59"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1312">
                <a:extLst>
                  <a:ext uri="{FF2B5EF4-FFF2-40B4-BE49-F238E27FC236}">
                    <a16:creationId xmlns:a16="http://schemas.microsoft.com/office/drawing/2014/main" id="{C178201B-3DA6-415B-8494-D472F344D1DC}"/>
                  </a:ext>
                </a:extLst>
              </p:cNvPr>
              <p:cNvSpPr>
                <a:spLocks/>
              </p:cNvSpPr>
              <p:nvPr/>
            </p:nvSpPr>
            <p:spPr bwMode="auto">
              <a:xfrm>
                <a:off x="4472153" y="5304928"/>
                <a:ext cx="112717" cy="153974"/>
              </a:xfrm>
              <a:custGeom>
                <a:avLst/>
                <a:gdLst>
                  <a:gd name="T0" fmla="*/ 69 w 71"/>
                  <a:gd name="T1" fmla="*/ 66 h 97"/>
                  <a:gd name="T2" fmla="*/ 67 w 71"/>
                  <a:gd name="T3" fmla="*/ 60 h 97"/>
                  <a:gd name="T4" fmla="*/ 70 w 71"/>
                  <a:gd name="T5" fmla="*/ 51 h 97"/>
                  <a:gd name="T6" fmla="*/ 64 w 71"/>
                  <a:gd name="T7" fmla="*/ 42 h 97"/>
                  <a:gd name="T8" fmla="*/ 55 w 71"/>
                  <a:gd name="T9" fmla="*/ 34 h 97"/>
                  <a:gd name="T10" fmla="*/ 52 w 71"/>
                  <a:gd name="T11" fmla="*/ 30 h 97"/>
                  <a:gd name="T12" fmla="*/ 45 w 71"/>
                  <a:gd name="T13" fmla="*/ 25 h 97"/>
                  <a:gd name="T14" fmla="*/ 38 w 71"/>
                  <a:gd name="T15" fmla="*/ 17 h 97"/>
                  <a:gd name="T16" fmla="*/ 34 w 71"/>
                  <a:gd name="T17" fmla="*/ 21 h 97"/>
                  <a:gd name="T18" fmla="*/ 29 w 71"/>
                  <a:gd name="T19" fmla="*/ 14 h 97"/>
                  <a:gd name="T20" fmla="*/ 24 w 71"/>
                  <a:gd name="T21" fmla="*/ 7 h 97"/>
                  <a:gd name="T22" fmla="*/ 18 w 71"/>
                  <a:gd name="T23" fmla="*/ 0 h 97"/>
                  <a:gd name="T24" fmla="*/ 9 w 71"/>
                  <a:gd name="T25" fmla="*/ 1 h 97"/>
                  <a:gd name="T26" fmla="*/ 7 w 71"/>
                  <a:gd name="T27" fmla="*/ 2 h 97"/>
                  <a:gd name="T28" fmla="*/ 3 w 71"/>
                  <a:gd name="T29" fmla="*/ 10 h 97"/>
                  <a:gd name="T30" fmla="*/ 3 w 71"/>
                  <a:gd name="T31" fmla="*/ 18 h 97"/>
                  <a:gd name="T32" fmla="*/ 3 w 71"/>
                  <a:gd name="T33" fmla="*/ 28 h 97"/>
                  <a:gd name="T34" fmla="*/ 2 w 71"/>
                  <a:gd name="T35" fmla="*/ 34 h 97"/>
                  <a:gd name="T36" fmla="*/ 2 w 71"/>
                  <a:gd name="T37" fmla="*/ 43 h 97"/>
                  <a:gd name="T38" fmla="*/ 2 w 71"/>
                  <a:gd name="T39" fmla="*/ 52 h 97"/>
                  <a:gd name="T40" fmla="*/ 2 w 71"/>
                  <a:gd name="T41" fmla="*/ 60 h 97"/>
                  <a:gd name="T42" fmla="*/ 0 w 71"/>
                  <a:gd name="T43" fmla="*/ 64 h 97"/>
                  <a:gd name="T44" fmla="*/ 0 w 71"/>
                  <a:gd name="T45" fmla="*/ 72 h 97"/>
                  <a:gd name="T46" fmla="*/ 6 w 71"/>
                  <a:gd name="T47" fmla="*/ 84 h 97"/>
                  <a:gd name="T48" fmla="*/ 11 w 71"/>
                  <a:gd name="T49" fmla="*/ 90 h 97"/>
                  <a:gd name="T50" fmla="*/ 19 w 71"/>
                  <a:gd name="T51" fmla="*/ 90 h 97"/>
                  <a:gd name="T52" fmla="*/ 26 w 71"/>
                  <a:gd name="T53" fmla="*/ 93 h 97"/>
                  <a:gd name="T54" fmla="*/ 31 w 71"/>
                  <a:gd name="T55" fmla="*/ 94 h 97"/>
                  <a:gd name="T56" fmla="*/ 31 w 71"/>
                  <a:gd name="T57" fmla="*/ 95 h 97"/>
                  <a:gd name="T58" fmla="*/ 34 w 71"/>
                  <a:gd name="T59" fmla="*/ 97 h 97"/>
                  <a:gd name="T60" fmla="*/ 41 w 71"/>
                  <a:gd name="T61" fmla="*/ 94 h 97"/>
                  <a:gd name="T62" fmla="*/ 46 w 71"/>
                  <a:gd name="T63" fmla="*/ 97 h 97"/>
                  <a:gd name="T64" fmla="*/ 49 w 71"/>
                  <a:gd name="T65" fmla="*/ 97 h 97"/>
                  <a:gd name="T66" fmla="*/ 53 w 71"/>
                  <a:gd name="T67" fmla="*/ 97 h 97"/>
                  <a:gd name="T68" fmla="*/ 53 w 71"/>
                  <a:gd name="T69" fmla="*/ 94 h 97"/>
                  <a:gd name="T70" fmla="*/ 60 w 71"/>
                  <a:gd name="T71" fmla="*/ 93 h 97"/>
                  <a:gd name="T72" fmla="*/ 64 w 71"/>
                  <a:gd name="T73" fmla="*/ 86 h 97"/>
                  <a:gd name="T74" fmla="*/ 65 w 71"/>
                  <a:gd name="T75" fmla="*/ 83 h 97"/>
                  <a:gd name="T76" fmla="*/ 68 w 71"/>
                  <a:gd name="T77" fmla="*/ 75 h 97"/>
                  <a:gd name="T78" fmla="*/ 71 w 71"/>
                  <a:gd name="T79" fmla="*/ 71 h 97"/>
                  <a:gd name="T80" fmla="*/ 69 w 71"/>
                  <a:gd name="T81" fmla="*/ 6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97">
                    <a:moveTo>
                      <a:pt x="69" y="67"/>
                    </a:moveTo>
                    <a:lnTo>
                      <a:pt x="69" y="66"/>
                    </a:lnTo>
                    <a:lnTo>
                      <a:pt x="68" y="65"/>
                    </a:lnTo>
                    <a:lnTo>
                      <a:pt x="67" y="60"/>
                    </a:lnTo>
                    <a:lnTo>
                      <a:pt x="70" y="56"/>
                    </a:lnTo>
                    <a:lnTo>
                      <a:pt x="70" y="51"/>
                    </a:lnTo>
                    <a:lnTo>
                      <a:pt x="67" y="48"/>
                    </a:lnTo>
                    <a:lnTo>
                      <a:pt x="64" y="42"/>
                    </a:lnTo>
                    <a:lnTo>
                      <a:pt x="60" y="37"/>
                    </a:lnTo>
                    <a:lnTo>
                      <a:pt x="55" y="34"/>
                    </a:lnTo>
                    <a:lnTo>
                      <a:pt x="52" y="35"/>
                    </a:lnTo>
                    <a:lnTo>
                      <a:pt x="52" y="30"/>
                    </a:lnTo>
                    <a:lnTo>
                      <a:pt x="49" y="26"/>
                    </a:lnTo>
                    <a:lnTo>
                      <a:pt x="45" y="25"/>
                    </a:lnTo>
                    <a:lnTo>
                      <a:pt x="41" y="23"/>
                    </a:lnTo>
                    <a:lnTo>
                      <a:pt x="38" y="17"/>
                    </a:lnTo>
                    <a:lnTo>
                      <a:pt x="36" y="17"/>
                    </a:lnTo>
                    <a:lnTo>
                      <a:pt x="34" y="21"/>
                    </a:lnTo>
                    <a:lnTo>
                      <a:pt x="33" y="21"/>
                    </a:lnTo>
                    <a:lnTo>
                      <a:pt x="29" y="14"/>
                    </a:lnTo>
                    <a:lnTo>
                      <a:pt x="27" y="9"/>
                    </a:lnTo>
                    <a:lnTo>
                      <a:pt x="24" y="7"/>
                    </a:lnTo>
                    <a:lnTo>
                      <a:pt x="21" y="2"/>
                    </a:lnTo>
                    <a:lnTo>
                      <a:pt x="18" y="0"/>
                    </a:lnTo>
                    <a:lnTo>
                      <a:pt x="11" y="3"/>
                    </a:lnTo>
                    <a:lnTo>
                      <a:pt x="9" y="1"/>
                    </a:lnTo>
                    <a:lnTo>
                      <a:pt x="7" y="1"/>
                    </a:lnTo>
                    <a:lnTo>
                      <a:pt x="7" y="2"/>
                    </a:lnTo>
                    <a:lnTo>
                      <a:pt x="5" y="6"/>
                    </a:lnTo>
                    <a:lnTo>
                      <a:pt x="3" y="10"/>
                    </a:lnTo>
                    <a:lnTo>
                      <a:pt x="4" y="15"/>
                    </a:lnTo>
                    <a:lnTo>
                      <a:pt x="3" y="18"/>
                    </a:lnTo>
                    <a:lnTo>
                      <a:pt x="4" y="21"/>
                    </a:lnTo>
                    <a:lnTo>
                      <a:pt x="3" y="28"/>
                    </a:lnTo>
                    <a:lnTo>
                      <a:pt x="2" y="31"/>
                    </a:lnTo>
                    <a:lnTo>
                      <a:pt x="2" y="34"/>
                    </a:lnTo>
                    <a:lnTo>
                      <a:pt x="1" y="38"/>
                    </a:lnTo>
                    <a:lnTo>
                      <a:pt x="2" y="43"/>
                    </a:lnTo>
                    <a:lnTo>
                      <a:pt x="1" y="45"/>
                    </a:lnTo>
                    <a:lnTo>
                      <a:pt x="2" y="52"/>
                    </a:lnTo>
                    <a:lnTo>
                      <a:pt x="3" y="58"/>
                    </a:lnTo>
                    <a:lnTo>
                      <a:pt x="2" y="60"/>
                    </a:lnTo>
                    <a:lnTo>
                      <a:pt x="0" y="63"/>
                    </a:lnTo>
                    <a:lnTo>
                      <a:pt x="0" y="64"/>
                    </a:lnTo>
                    <a:lnTo>
                      <a:pt x="0" y="64"/>
                    </a:lnTo>
                    <a:lnTo>
                      <a:pt x="0" y="72"/>
                    </a:lnTo>
                    <a:lnTo>
                      <a:pt x="1" y="78"/>
                    </a:lnTo>
                    <a:lnTo>
                      <a:pt x="6" y="84"/>
                    </a:lnTo>
                    <a:lnTo>
                      <a:pt x="7" y="85"/>
                    </a:lnTo>
                    <a:lnTo>
                      <a:pt x="11" y="90"/>
                    </a:lnTo>
                    <a:lnTo>
                      <a:pt x="13" y="90"/>
                    </a:lnTo>
                    <a:lnTo>
                      <a:pt x="19" y="90"/>
                    </a:lnTo>
                    <a:lnTo>
                      <a:pt x="23" y="90"/>
                    </a:lnTo>
                    <a:lnTo>
                      <a:pt x="26" y="93"/>
                    </a:lnTo>
                    <a:lnTo>
                      <a:pt x="29" y="93"/>
                    </a:lnTo>
                    <a:lnTo>
                      <a:pt x="31" y="94"/>
                    </a:lnTo>
                    <a:lnTo>
                      <a:pt x="32" y="94"/>
                    </a:lnTo>
                    <a:lnTo>
                      <a:pt x="31" y="95"/>
                    </a:lnTo>
                    <a:lnTo>
                      <a:pt x="31" y="97"/>
                    </a:lnTo>
                    <a:lnTo>
                      <a:pt x="34" y="97"/>
                    </a:lnTo>
                    <a:lnTo>
                      <a:pt x="37" y="95"/>
                    </a:lnTo>
                    <a:lnTo>
                      <a:pt x="41" y="94"/>
                    </a:lnTo>
                    <a:lnTo>
                      <a:pt x="44" y="95"/>
                    </a:lnTo>
                    <a:lnTo>
                      <a:pt x="46" y="97"/>
                    </a:lnTo>
                    <a:lnTo>
                      <a:pt x="47" y="97"/>
                    </a:lnTo>
                    <a:lnTo>
                      <a:pt x="49" y="97"/>
                    </a:lnTo>
                    <a:lnTo>
                      <a:pt x="51" y="97"/>
                    </a:lnTo>
                    <a:lnTo>
                      <a:pt x="53" y="97"/>
                    </a:lnTo>
                    <a:lnTo>
                      <a:pt x="53" y="94"/>
                    </a:lnTo>
                    <a:lnTo>
                      <a:pt x="53" y="94"/>
                    </a:lnTo>
                    <a:lnTo>
                      <a:pt x="55" y="95"/>
                    </a:lnTo>
                    <a:lnTo>
                      <a:pt x="60" y="93"/>
                    </a:lnTo>
                    <a:lnTo>
                      <a:pt x="64" y="88"/>
                    </a:lnTo>
                    <a:lnTo>
                      <a:pt x="64" y="86"/>
                    </a:lnTo>
                    <a:lnTo>
                      <a:pt x="64" y="86"/>
                    </a:lnTo>
                    <a:lnTo>
                      <a:pt x="65" y="83"/>
                    </a:lnTo>
                    <a:lnTo>
                      <a:pt x="68" y="80"/>
                    </a:lnTo>
                    <a:lnTo>
                      <a:pt x="68" y="75"/>
                    </a:lnTo>
                    <a:lnTo>
                      <a:pt x="71" y="72"/>
                    </a:lnTo>
                    <a:lnTo>
                      <a:pt x="71" y="71"/>
                    </a:lnTo>
                    <a:lnTo>
                      <a:pt x="71" y="70"/>
                    </a:lnTo>
                    <a:lnTo>
                      <a:pt x="69"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1313">
                <a:extLst>
                  <a:ext uri="{FF2B5EF4-FFF2-40B4-BE49-F238E27FC236}">
                    <a16:creationId xmlns:a16="http://schemas.microsoft.com/office/drawing/2014/main" id="{EDBDFD1C-4DA7-4C10-8013-ADB34546D270}"/>
                  </a:ext>
                </a:extLst>
              </p:cNvPr>
              <p:cNvSpPr>
                <a:spLocks/>
              </p:cNvSpPr>
              <p:nvPr/>
            </p:nvSpPr>
            <p:spPr bwMode="auto">
              <a:xfrm>
                <a:off x="4202270" y="5066826"/>
                <a:ext cx="360376" cy="1011144"/>
              </a:xfrm>
              <a:custGeom>
                <a:avLst/>
                <a:gdLst>
                  <a:gd name="T0" fmla="*/ 172 w 227"/>
                  <a:gd name="T1" fmla="*/ 184 h 637"/>
                  <a:gd name="T2" fmla="*/ 177 w 227"/>
                  <a:gd name="T3" fmla="*/ 152 h 637"/>
                  <a:gd name="T4" fmla="*/ 189 w 227"/>
                  <a:gd name="T5" fmla="*/ 130 h 637"/>
                  <a:gd name="T6" fmla="*/ 202 w 227"/>
                  <a:gd name="T7" fmla="*/ 112 h 637"/>
                  <a:gd name="T8" fmla="*/ 223 w 227"/>
                  <a:gd name="T9" fmla="*/ 94 h 637"/>
                  <a:gd name="T10" fmla="*/ 216 w 227"/>
                  <a:gd name="T11" fmla="*/ 61 h 637"/>
                  <a:gd name="T12" fmla="*/ 207 w 227"/>
                  <a:gd name="T13" fmla="*/ 87 h 637"/>
                  <a:gd name="T14" fmla="*/ 187 w 227"/>
                  <a:gd name="T15" fmla="*/ 103 h 637"/>
                  <a:gd name="T16" fmla="*/ 164 w 227"/>
                  <a:gd name="T17" fmla="*/ 83 h 637"/>
                  <a:gd name="T18" fmla="*/ 161 w 227"/>
                  <a:gd name="T19" fmla="*/ 54 h 637"/>
                  <a:gd name="T20" fmla="*/ 118 w 227"/>
                  <a:gd name="T21" fmla="*/ 28 h 637"/>
                  <a:gd name="T22" fmla="*/ 86 w 227"/>
                  <a:gd name="T23" fmla="*/ 1 h 637"/>
                  <a:gd name="T24" fmla="*/ 70 w 227"/>
                  <a:gd name="T25" fmla="*/ 7 h 637"/>
                  <a:gd name="T26" fmla="*/ 45 w 227"/>
                  <a:gd name="T27" fmla="*/ 2 h 637"/>
                  <a:gd name="T28" fmla="*/ 18 w 227"/>
                  <a:gd name="T29" fmla="*/ 59 h 637"/>
                  <a:gd name="T30" fmla="*/ 19 w 227"/>
                  <a:gd name="T31" fmla="*/ 88 h 637"/>
                  <a:gd name="T32" fmla="*/ 7 w 227"/>
                  <a:gd name="T33" fmla="*/ 122 h 637"/>
                  <a:gd name="T34" fmla="*/ 1 w 227"/>
                  <a:gd name="T35" fmla="*/ 175 h 637"/>
                  <a:gd name="T36" fmla="*/ 14 w 227"/>
                  <a:gd name="T37" fmla="*/ 220 h 637"/>
                  <a:gd name="T38" fmla="*/ 12 w 227"/>
                  <a:gd name="T39" fmla="*/ 269 h 637"/>
                  <a:gd name="T40" fmla="*/ 12 w 227"/>
                  <a:gd name="T41" fmla="*/ 333 h 637"/>
                  <a:gd name="T42" fmla="*/ 5 w 227"/>
                  <a:gd name="T43" fmla="*/ 395 h 637"/>
                  <a:gd name="T44" fmla="*/ 12 w 227"/>
                  <a:gd name="T45" fmla="*/ 433 h 637"/>
                  <a:gd name="T46" fmla="*/ 20 w 227"/>
                  <a:gd name="T47" fmla="*/ 461 h 637"/>
                  <a:gd name="T48" fmla="*/ 26 w 227"/>
                  <a:gd name="T49" fmla="*/ 478 h 637"/>
                  <a:gd name="T50" fmla="*/ 26 w 227"/>
                  <a:gd name="T51" fmla="*/ 522 h 637"/>
                  <a:gd name="T52" fmla="*/ 15 w 227"/>
                  <a:gd name="T53" fmla="*/ 584 h 637"/>
                  <a:gd name="T54" fmla="*/ 35 w 227"/>
                  <a:gd name="T55" fmla="*/ 613 h 637"/>
                  <a:gd name="T56" fmla="*/ 81 w 227"/>
                  <a:gd name="T57" fmla="*/ 630 h 637"/>
                  <a:gd name="T58" fmla="*/ 84 w 227"/>
                  <a:gd name="T59" fmla="*/ 625 h 637"/>
                  <a:gd name="T60" fmla="*/ 78 w 227"/>
                  <a:gd name="T61" fmla="*/ 606 h 637"/>
                  <a:gd name="T62" fmla="*/ 78 w 227"/>
                  <a:gd name="T63" fmla="*/ 578 h 637"/>
                  <a:gd name="T64" fmla="*/ 90 w 227"/>
                  <a:gd name="T65" fmla="*/ 565 h 637"/>
                  <a:gd name="T66" fmla="*/ 97 w 227"/>
                  <a:gd name="T67" fmla="*/ 550 h 637"/>
                  <a:gd name="T68" fmla="*/ 106 w 227"/>
                  <a:gd name="T69" fmla="*/ 531 h 637"/>
                  <a:gd name="T70" fmla="*/ 106 w 227"/>
                  <a:gd name="T71" fmla="*/ 514 h 637"/>
                  <a:gd name="T72" fmla="*/ 83 w 227"/>
                  <a:gd name="T73" fmla="*/ 502 h 637"/>
                  <a:gd name="T74" fmla="*/ 81 w 227"/>
                  <a:gd name="T75" fmla="*/ 475 h 637"/>
                  <a:gd name="T76" fmla="*/ 102 w 227"/>
                  <a:gd name="T77" fmla="*/ 464 h 637"/>
                  <a:gd name="T78" fmla="*/ 103 w 227"/>
                  <a:gd name="T79" fmla="*/ 450 h 637"/>
                  <a:gd name="T80" fmla="*/ 101 w 227"/>
                  <a:gd name="T81" fmla="*/ 427 h 637"/>
                  <a:gd name="T82" fmla="*/ 102 w 227"/>
                  <a:gd name="T83" fmla="*/ 412 h 637"/>
                  <a:gd name="T84" fmla="*/ 120 w 227"/>
                  <a:gd name="T85" fmla="*/ 414 h 637"/>
                  <a:gd name="T86" fmla="*/ 113 w 227"/>
                  <a:gd name="T87" fmla="*/ 399 h 637"/>
                  <a:gd name="T88" fmla="*/ 106 w 227"/>
                  <a:gd name="T89" fmla="*/ 402 h 637"/>
                  <a:gd name="T90" fmla="*/ 94 w 227"/>
                  <a:gd name="T91" fmla="*/ 378 h 637"/>
                  <a:gd name="T92" fmla="*/ 113 w 227"/>
                  <a:gd name="T93" fmla="*/ 378 h 637"/>
                  <a:gd name="T94" fmla="*/ 133 w 227"/>
                  <a:gd name="T95" fmla="*/ 364 h 637"/>
                  <a:gd name="T96" fmla="*/ 133 w 227"/>
                  <a:gd name="T97" fmla="*/ 345 h 637"/>
                  <a:gd name="T98" fmla="*/ 130 w 227"/>
                  <a:gd name="T99" fmla="*/ 327 h 637"/>
                  <a:gd name="T100" fmla="*/ 147 w 227"/>
                  <a:gd name="T101" fmla="*/ 329 h 637"/>
                  <a:gd name="T102" fmla="*/ 192 w 227"/>
                  <a:gd name="T103" fmla="*/ 313 h 637"/>
                  <a:gd name="T104" fmla="*/ 200 w 227"/>
                  <a:gd name="T105" fmla="*/ 289 h 637"/>
                  <a:gd name="T106" fmla="*/ 189 w 227"/>
                  <a:gd name="T107" fmla="*/ 270 h 637"/>
                  <a:gd name="T108" fmla="*/ 171 w 227"/>
                  <a:gd name="T109" fmla="*/ 235 h 637"/>
                  <a:gd name="T110" fmla="*/ 170 w 227"/>
                  <a:gd name="T111" fmla="*/ 214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 h="637">
                    <a:moveTo>
                      <a:pt x="170" y="213"/>
                    </a:moveTo>
                    <a:lnTo>
                      <a:pt x="172" y="210"/>
                    </a:lnTo>
                    <a:lnTo>
                      <a:pt x="173" y="208"/>
                    </a:lnTo>
                    <a:lnTo>
                      <a:pt x="172" y="202"/>
                    </a:lnTo>
                    <a:lnTo>
                      <a:pt x="171" y="195"/>
                    </a:lnTo>
                    <a:lnTo>
                      <a:pt x="172" y="193"/>
                    </a:lnTo>
                    <a:lnTo>
                      <a:pt x="171" y="188"/>
                    </a:lnTo>
                    <a:lnTo>
                      <a:pt x="172" y="184"/>
                    </a:lnTo>
                    <a:lnTo>
                      <a:pt x="172" y="181"/>
                    </a:lnTo>
                    <a:lnTo>
                      <a:pt x="173" y="178"/>
                    </a:lnTo>
                    <a:lnTo>
                      <a:pt x="174" y="171"/>
                    </a:lnTo>
                    <a:lnTo>
                      <a:pt x="173" y="168"/>
                    </a:lnTo>
                    <a:lnTo>
                      <a:pt x="174" y="165"/>
                    </a:lnTo>
                    <a:lnTo>
                      <a:pt x="173" y="160"/>
                    </a:lnTo>
                    <a:lnTo>
                      <a:pt x="175" y="156"/>
                    </a:lnTo>
                    <a:lnTo>
                      <a:pt x="177" y="152"/>
                    </a:lnTo>
                    <a:lnTo>
                      <a:pt x="177" y="151"/>
                    </a:lnTo>
                    <a:lnTo>
                      <a:pt x="178" y="150"/>
                    </a:lnTo>
                    <a:lnTo>
                      <a:pt x="180" y="147"/>
                    </a:lnTo>
                    <a:lnTo>
                      <a:pt x="180" y="146"/>
                    </a:lnTo>
                    <a:lnTo>
                      <a:pt x="182" y="141"/>
                    </a:lnTo>
                    <a:lnTo>
                      <a:pt x="185" y="139"/>
                    </a:lnTo>
                    <a:lnTo>
                      <a:pt x="188" y="133"/>
                    </a:lnTo>
                    <a:lnTo>
                      <a:pt x="189" y="130"/>
                    </a:lnTo>
                    <a:lnTo>
                      <a:pt x="191" y="130"/>
                    </a:lnTo>
                    <a:lnTo>
                      <a:pt x="191" y="126"/>
                    </a:lnTo>
                    <a:lnTo>
                      <a:pt x="192" y="123"/>
                    </a:lnTo>
                    <a:lnTo>
                      <a:pt x="196" y="117"/>
                    </a:lnTo>
                    <a:lnTo>
                      <a:pt x="198" y="117"/>
                    </a:lnTo>
                    <a:lnTo>
                      <a:pt x="199" y="116"/>
                    </a:lnTo>
                    <a:lnTo>
                      <a:pt x="199" y="112"/>
                    </a:lnTo>
                    <a:lnTo>
                      <a:pt x="202" y="112"/>
                    </a:lnTo>
                    <a:lnTo>
                      <a:pt x="206" y="106"/>
                    </a:lnTo>
                    <a:lnTo>
                      <a:pt x="209" y="106"/>
                    </a:lnTo>
                    <a:lnTo>
                      <a:pt x="210" y="103"/>
                    </a:lnTo>
                    <a:lnTo>
                      <a:pt x="216" y="99"/>
                    </a:lnTo>
                    <a:lnTo>
                      <a:pt x="216" y="99"/>
                    </a:lnTo>
                    <a:lnTo>
                      <a:pt x="219" y="97"/>
                    </a:lnTo>
                    <a:lnTo>
                      <a:pt x="220" y="96"/>
                    </a:lnTo>
                    <a:lnTo>
                      <a:pt x="223" y="94"/>
                    </a:lnTo>
                    <a:lnTo>
                      <a:pt x="226" y="94"/>
                    </a:lnTo>
                    <a:lnTo>
                      <a:pt x="227" y="92"/>
                    </a:lnTo>
                    <a:lnTo>
                      <a:pt x="226" y="85"/>
                    </a:lnTo>
                    <a:lnTo>
                      <a:pt x="225" y="78"/>
                    </a:lnTo>
                    <a:lnTo>
                      <a:pt x="226" y="73"/>
                    </a:lnTo>
                    <a:lnTo>
                      <a:pt x="223" y="66"/>
                    </a:lnTo>
                    <a:lnTo>
                      <a:pt x="223" y="62"/>
                    </a:lnTo>
                    <a:lnTo>
                      <a:pt x="216" y="61"/>
                    </a:lnTo>
                    <a:lnTo>
                      <a:pt x="213" y="63"/>
                    </a:lnTo>
                    <a:lnTo>
                      <a:pt x="213" y="64"/>
                    </a:lnTo>
                    <a:lnTo>
                      <a:pt x="213" y="68"/>
                    </a:lnTo>
                    <a:lnTo>
                      <a:pt x="213" y="71"/>
                    </a:lnTo>
                    <a:lnTo>
                      <a:pt x="213" y="77"/>
                    </a:lnTo>
                    <a:lnTo>
                      <a:pt x="210" y="79"/>
                    </a:lnTo>
                    <a:lnTo>
                      <a:pt x="209" y="83"/>
                    </a:lnTo>
                    <a:lnTo>
                      <a:pt x="207" y="87"/>
                    </a:lnTo>
                    <a:lnTo>
                      <a:pt x="201" y="92"/>
                    </a:lnTo>
                    <a:lnTo>
                      <a:pt x="200" y="97"/>
                    </a:lnTo>
                    <a:lnTo>
                      <a:pt x="197" y="100"/>
                    </a:lnTo>
                    <a:lnTo>
                      <a:pt x="194" y="99"/>
                    </a:lnTo>
                    <a:lnTo>
                      <a:pt x="193" y="100"/>
                    </a:lnTo>
                    <a:lnTo>
                      <a:pt x="190" y="105"/>
                    </a:lnTo>
                    <a:lnTo>
                      <a:pt x="189" y="103"/>
                    </a:lnTo>
                    <a:lnTo>
                      <a:pt x="187" y="103"/>
                    </a:lnTo>
                    <a:lnTo>
                      <a:pt x="184" y="105"/>
                    </a:lnTo>
                    <a:lnTo>
                      <a:pt x="178" y="100"/>
                    </a:lnTo>
                    <a:lnTo>
                      <a:pt x="169" y="97"/>
                    </a:lnTo>
                    <a:lnTo>
                      <a:pt x="159" y="99"/>
                    </a:lnTo>
                    <a:lnTo>
                      <a:pt x="157" y="99"/>
                    </a:lnTo>
                    <a:lnTo>
                      <a:pt x="158" y="95"/>
                    </a:lnTo>
                    <a:lnTo>
                      <a:pt x="162" y="90"/>
                    </a:lnTo>
                    <a:lnTo>
                      <a:pt x="164" y="83"/>
                    </a:lnTo>
                    <a:lnTo>
                      <a:pt x="163" y="80"/>
                    </a:lnTo>
                    <a:lnTo>
                      <a:pt x="165" y="77"/>
                    </a:lnTo>
                    <a:lnTo>
                      <a:pt x="167" y="74"/>
                    </a:lnTo>
                    <a:lnTo>
                      <a:pt x="169" y="71"/>
                    </a:lnTo>
                    <a:lnTo>
                      <a:pt x="170" y="67"/>
                    </a:lnTo>
                    <a:lnTo>
                      <a:pt x="168" y="63"/>
                    </a:lnTo>
                    <a:lnTo>
                      <a:pt x="165" y="59"/>
                    </a:lnTo>
                    <a:lnTo>
                      <a:pt x="161" y="54"/>
                    </a:lnTo>
                    <a:lnTo>
                      <a:pt x="153" y="53"/>
                    </a:lnTo>
                    <a:lnTo>
                      <a:pt x="147" y="49"/>
                    </a:lnTo>
                    <a:lnTo>
                      <a:pt x="140" y="43"/>
                    </a:lnTo>
                    <a:lnTo>
                      <a:pt x="137" y="42"/>
                    </a:lnTo>
                    <a:lnTo>
                      <a:pt x="132" y="39"/>
                    </a:lnTo>
                    <a:lnTo>
                      <a:pt x="123" y="36"/>
                    </a:lnTo>
                    <a:lnTo>
                      <a:pt x="121" y="32"/>
                    </a:lnTo>
                    <a:lnTo>
                      <a:pt x="118" y="28"/>
                    </a:lnTo>
                    <a:lnTo>
                      <a:pt x="114" y="27"/>
                    </a:lnTo>
                    <a:lnTo>
                      <a:pt x="106" y="17"/>
                    </a:lnTo>
                    <a:lnTo>
                      <a:pt x="102" y="9"/>
                    </a:lnTo>
                    <a:lnTo>
                      <a:pt x="99" y="9"/>
                    </a:lnTo>
                    <a:lnTo>
                      <a:pt x="96" y="5"/>
                    </a:lnTo>
                    <a:lnTo>
                      <a:pt x="95" y="4"/>
                    </a:lnTo>
                    <a:lnTo>
                      <a:pt x="93" y="1"/>
                    </a:lnTo>
                    <a:lnTo>
                      <a:pt x="86" y="1"/>
                    </a:lnTo>
                    <a:lnTo>
                      <a:pt x="78" y="1"/>
                    </a:lnTo>
                    <a:lnTo>
                      <a:pt x="75" y="5"/>
                    </a:lnTo>
                    <a:lnTo>
                      <a:pt x="75" y="8"/>
                    </a:lnTo>
                    <a:lnTo>
                      <a:pt x="74" y="11"/>
                    </a:lnTo>
                    <a:lnTo>
                      <a:pt x="75" y="14"/>
                    </a:lnTo>
                    <a:lnTo>
                      <a:pt x="73" y="16"/>
                    </a:lnTo>
                    <a:lnTo>
                      <a:pt x="72" y="14"/>
                    </a:lnTo>
                    <a:lnTo>
                      <a:pt x="70" y="7"/>
                    </a:lnTo>
                    <a:lnTo>
                      <a:pt x="69" y="3"/>
                    </a:lnTo>
                    <a:lnTo>
                      <a:pt x="67" y="2"/>
                    </a:lnTo>
                    <a:lnTo>
                      <a:pt x="61" y="3"/>
                    </a:lnTo>
                    <a:lnTo>
                      <a:pt x="58" y="2"/>
                    </a:lnTo>
                    <a:lnTo>
                      <a:pt x="56" y="3"/>
                    </a:lnTo>
                    <a:lnTo>
                      <a:pt x="52" y="4"/>
                    </a:lnTo>
                    <a:lnTo>
                      <a:pt x="48" y="0"/>
                    </a:lnTo>
                    <a:lnTo>
                      <a:pt x="45" y="2"/>
                    </a:lnTo>
                    <a:lnTo>
                      <a:pt x="40" y="9"/>
                    </a:lnTo>
                    <a:lnTo>
                      <a:pt x="36" y="15"/>
                    </a:lnTo>
                    <a:lnTo>
                      <a:pt x="35" y="17"/>
                    </a:lnTo>
                    <a:lnTo>
                      <a:pt x="36" y="22"/>
                    </a:lnTo>
                    <a:lnTo>
                      <a:pt x="33" y="41"/>
                    </a:lnTo>
                    <a:lnTo>
                      <a:pt x="16" y="52"/>
                    </a:lnTo>
                    <a:lnTo>
                      <a:pt x="16" y="56"/>
                    </a:lnTo>
                    <a:lnTo>
                      <a:pt x="18" y="59"/>
                    </a:lnTo>
                    <a:lnTo>
                      <a:pt x="19" y="62"/>
                    </a:lnTo>
                    <a:lnTo>
                      <a:pt x="17" y="66"/>
                    </a:lnTo>
                    <a:lnTo>
                      <a:pt x="18" y="71"/>
                    </a:lnTo>
                    <a:lnTo>
                      <a:pt x="21" y="76"/>
                    </a:lnTo>
                    <a:lnTo>
                      <a:pt x="21" y="81"/>
                    </a:lnTo>
                    <a:lnTo>
                      <a:pt x="19" y="83"/>
                    </a:lnTo>
                    <a:lnTo>
                      <a:pt x="18" y="86"/>
                    </a:lnTo>
                    <a:lnTo>
                      <a:pt x="19" y="88"/>
                    </a:lnTo>
                    <a:lnTo>
                      <a:pt x="20" y="90"/>
                    </a:lnTo>
                    <a:lnTo>
                      <a:pt x="21" y="95"/>
                    </a:lnTo>
                    <a:lnTo>
                      <a:pt x="22" y="97"/>
                    </a:lnTo>
                    <a:lnTo>
                      <a:pt x="20" y="100"/>
                    </a:lnTo>
                    <a:lnTo>
                      <a:pt x="17" y="102"/>
                    </a:lnTo>
                    <a:lnTo>
                      <a:pt x="13" y="106"/>
                    </a:lnTo>
                    <a:lnTo>
                      <a:pt x="10" y="117"/>
                    </a:lnTo>
                    <a:lnTo>
                      <a:pt x="7" y="122"/>
                    </a:lnTo>
                    <a:lnTo>
                      <a:pt x="6" y="134"/>
                    </a:lnTo>
                    <a:lnTo>
                      <a:pt x="4" y="137"/>
                    </a:lnTo>
                    <a:lnTo>
                      <a:pt x="5" y="147"/>
                    </a:lnTo>
                    <a:lnTo>
                      <a:pt x="7" y="153"/>
                    </a:lnTo>
                    <a:lnTo>
                      <a:pt x="7" y="161"/>
                    </a:lnTo>
                    <a:lnTo>
                      <a:pt x="5" y="164"/>
                    </a:lnTo>
                    <a:lnTo>
                      <a:pt x="5" y="172"/>
                    </a:lnTo>
                    <a:lnTo>
                      <a:pt x="1" y="175"/>
                    </a:lnTo>
                    <a:lnTo>
                      <a:pt x="0" y="181"/>
                    </a:lnTo>
                    <a:lnTo>
                      <a:pt x="2" y="189"/>
                    </a:lnTo>
                    <a:lnTo>
                      <a:pt x="4" y="193"/>
                    </a:lnTo>
                    <a:lnTo>
                      <a:pt x="5" y="196"/>
                    </a:lnTo>
                    <a:lnTo>
                      <a:pt x="8" y="202"/>
                    </a:lnTo>
                    <a:lnTo>
                      <a:pt x="10" y="208"/>
                    </a:lnTo>
                    <a:lnTo>
                      <a:pt x="12" y="218"/>
                    </a:lnTo>
                    <a:lnTo>
                      <a:pt x="14" y="220"/>
                    </a:lnTo>
                    <a:lnTo>
                      <a:pt x="15" y="233"/>
                    </a:lnTo>
                    <a:lnTo>
                      <a:pt x="14" y="241"/>
                    </a:lnTo>
                    <a:lnTo>
                      <a:pt x="12" y="243"/>
                    </a:lnTo>
                    <a:lnTo>
                      <a:pt x="9" y="249"/>
                    </a:lnTo>
                    <a:lnTo>
                      <a:pt x="10" y="256"/>
                    </a:lnTo>
                    <a:lnTo>
                      <a:pt x="6" y="261"/>
                    </a:lnTo>
                    <a:lnTo>
                      <a:pt x="9" y="264"/>
                    </a:lnTo>
                    <a:lnTo>
                      <a:pt x="12" y="269"/>
                    </a:lnTo>
                    <a:lnTo>
                      <a:pt x="12" y="275"/>
                    </a:lnTo>
                    <a:lnTo>
                      <a:pt x="9" y="280"/>
                    </a:lnTo>
                    <a:lnTo>
                      <a:pt x="5" y="287"/>
                    </a:lnTo>
                    <a:lnTo>
                      <a:pt x="6" y="299"/>
                    </a:lnTo>
                    <a:lnTo>
                      <a:pt x="6" y="303"/>
                    </a:lnTo>
                    <a:lnTo>
                      <a:pt x="5" y="310"/>
                    </a:lnTo>
                    <a:lnTo>
                      <a:pt x="13" y="330"/>
                    </a:lnTo>
                    <a:lnTo>
                      <a:pt x="12" y="333"/>
                    </a:lnTo>
                    <a:lnTo>
                      <a:pt x="8" y="335"/>
                    </a:lnTo>
                    <a:lnTo>
                      <a:pt x="7" y="344"/>
                    </a:lnTo>
                    <a:lnTo>
                      <a:pt x="2" y="353"/>
                    </a:lnTo>
                    <a:lnTo>
                      <a:pt x="2" y="358"/>
                    </a:lnTo>
                    <a:lnTo>
                      <a:pt x="5" y="364"/>
                    </a:lnTo>
                    <a:lnTo>
                      <a:pt x="4" y="377"/>
                    </a:lnTo>
                    <a:lnTo>
                      <a:pt x="5" y="388"/>
                    </a:lnTo>
                    <a:lnTo>
                      <a:pt x="5" y="395"/>
                    </a:lnTo>
                    <a:lnTo>
                      <a:pt x="9" y="397"/>
                    </a:lnTo>
                    <a:lnTo>
                      <a:pt x="10" y="401"/>
                    </a:lnTo>
                    <a:lnTo>
                      <a:pt x="9" y="405"/>
                    </a:lnTo>
                    <a:lnTo>
                      <a:pt x="5" y="407"/>
                    </a:lnTo>
                    <a:lnTo>
                      <a:pt x="6" y="420"/>
                    </a:lnTo>
                    <a:lnTo>
                      <a:pt x="8" y="426"/>
                    </a:lnTo>
                    <a:lnTo>
                      <a:pt x="12" y="427"/>
                    </a:lnTo>
                    <a:lnTo>
                      <a:pt x="12" y="433"/>
                    </a:lnTo>
                    <a:lnTo>
                      <a:pt x="12" y="438"/>
                    </a:lnTo>
                    <a:lnTo>
                      <a:pt x="15" y="445"/>
                    </a:lnTo>
                    <a:lnTo>
                      <a:pt x="16" y="453"/>
                    </a:lnTo>
                    <a:lnTo>
                      <a:pt x="19" y="453"/>
                    </a:lnTo>
                    <a:lnTo>
                      <a:pt x="21" y="451"/>
                    </a:lnTo>
                    <a:lnTo>
                      <a:pt x="23" y="452"/>
                    </a:lnTo>
                    <a:lnTo>
                      <a:pt x="23" y="457"/>
                    </a:lnTo>
                    <a:lnTo>
                      <a:pt x="20" y="461"/>
                    </a:lnTo>
                    <a:lnTo>
                      <a:pt x="13" y="461"/>
                    </a:lnTo>
                    <a:lnTo>
                      <a:pt x="12" y="464"/>
                    </a:lnTo>
                    <a:lnTo>
                      <a:pt x="14" y="465"/>
                    </a:lnTo>
                    <a:lnTo>
                      <a:pt x="15" y="464"/>
                    </a:lnTo>
                    <a:lnTo>
                      <a:pt x="18" y="464"/>
                    </a:lnTo>
                    <a:lnTo>
                      <a:pt x="23" y="468"/>
                    </a:lnTo>
                    <a:lnTo>
                      <a:pt x="26" y="475"/>
                    </a:lnTo>
                    <a:lnTo>
                      <a:pt x="26" y="478"/>
                    </a:lnTo>
                    <a:lnTo>
                      <a:pt x="23" y="482"/>
                    </a:lnTo>
                    <a:lnTo>
                      <a:pt x="22" y="485"/>
                    </a:lnTo>
                    <a:lnTo>
                      <a:pt x="24" y="490"/>
                    </a:lnTo>
                    <a:lnTo>
                      <a:pt x="25" y="499"/>
                    </a:lnTo>
                    <a:lnTo>
                      <a:pt x="26" y="507"/>
                    </a:lnTo>
                    <a:lnTo>
                      <a:pt x="24" y="510"/>
                    </a:lnTo>
                    <a:lnTo>
                      <a:pt x="23" y="514"/>
                    </a:lnTo>
                    <a:lnTo>
                      <a:pt x="26" y="522"/>
                    </a:lnTo>
                    <a:lnTo>
                      <a:pt x="23" y="526"/>
                    </a:lnTo>
                    <a:lnTo>
                      <a:pt x="23" y="533"/>
                    </a:lnTo>
                    <a:lnTo>
                      <a:pt x="24" y="540"/>
                    </a:lnTo>
                    <a:lnTo>
                      <a:pt x="26" y="549"/>
                    </a:lnTo>
                    <a:lnTo>
                      <a:pt x="24" y="558"/>
                    </a:lnTo>
                    <a:lnTo>
                      <a:pt x="19" y="564"/>
                    </a:lnTo>
                    <a:lnTo>
                      <a:pt x="16" y="569"/>
                    </a:lnTo>
                    <a:lnTo>
                      <a:pt x="15" y="584"/>
                    </a:lnTo>
                    <a:lnTo>
                      <a:pt x="16" y="589"/>
                    </a:lnTo>
                    <a:lnTo>
                      <a:pt x="22" y="605"/>
                    </a:lnTo>
                    <a:lnTo>
                      <a:pt x="24" y="605"/>
                    </a:lnTo>
                    <a:lnTo>
                      <a:pt x="27" y="601"/>
                    </a:lnTo>
                    <a:lnTo>
                      <a:pt x="31" y="599"/>
                    </a:lnTo>
                    <a:lnTo>
                      <a:pt x="34" y="599"/>
                    </a:lnTo>
                    <a:lnTo>
                      <a:pt x="34" y="603"/>
                    </a:lnTo>
                    <a:lnTo>
                      <a:pt x="35" y="613"/>
                    </a:lnTo>
                    <a:lnTo>
                      <a:pt x="38" y="616"/>
                    </a:lnTo>
                    <a:lnTo>
                      <a:pt x="40" y="622"/>
                    </a:lnTo>
                    <a:lnTo>
                      <a:pt x="42" y="629"/>
                    </a:lnTo>
                    <a:lnTo>
                      <a:pt x="49" y="630"/>
                    </a:lnTo>
                    <a:lnTo>
                      <a:pt x="51" y="631"/>
                    </a:lnTo>
                    <a:lnTo>
                      <a:pt x="61" y="630"/>
                    </a:lnTo>
                    <a:lnTo>
                      <a:pt x="79" y="630"/>
                    </a:lnTo>
                    <a:lnTo>
                      <a:pt x="81" y="630"/>
                    </a:lnTo>
                    <a:lnTo>
                      <a:pt x="84" y="631"/>
                    </a:lnTo>
                    <a:lnTo>
                      <a:pt x="88" y="636"/>
                    </a:lnTo>
                    <a:lnTo>
                      <a:pt x="91" y="637"/>
                    </a:lnTo>
                    <a:lnTo>
                      <a:pt x="92" y="637"/>
                    </a:lnTo>
                    <a:lnTo>
                      <a:pt x="92" y="634"/>
                    </a:lnTo>
                    <a:lnTo>
                      <a:pt x="88" y="632"/>
                    </a:lnTo>
                    <a:lnTo>
                      <a:pt x="84" y="628"/>
                    </a:lnTo>
                    <a:lnTo>
                      <a:pt x="84" y="625"/>
                    </a:lnTo>
                    <a:lnTo>
                      <a:pt x="81" y="622"/>
                    </a:lnTo>
                    <a:lnTo>
                      <a:pt x="79" y="623"/>
                    </a:lnTo>
                    <a:lnTo>
                      <a:pt x="78" y="621"/>
                    </a:lnTo>
                    <a:lnTo>
                      <a:pt x="80" y="620"/>
                    </a:lnTo>
                    <a:lnTo>
                      <a:pt x="81" y="617"/>
                    </a:lnTo>
                    <a:lnTo>
                      <a:pt x="80" y="616"/>
                    </a:lnTo>
                    <a:lnTo>
                      <a:pt x="80" y="614"/>
                    </a:lnTo>
                    <a:lnTo>
                      <a:pt x="78" y="606"/>
                    </a:lnTo>
                    <a:lnTo>
                      <a:pt x="75" y="601"/>
                    </a:lnTo>
                    <a:lnTo>
                      <a:pt x="75" y="596"/>
                    </a:lnTo>
                    <a:lnTo>
                      <a:pt x="76" y="591"/>
                    </a:lnTo>
                    <a:lnTo>
                      <a:pt x="79" y="587"/>
                    </a:lnTo>
                    <a:lnTo>
                      <a:pt x="81" y="585"/>
                    </a:lnTo>
                    <a:lnTo>
                      <a:pt x="79" y="583"/>
                    </a:lnTo>
                    <a:lnTo>
                      <a:pt x="79" y="580"/>
                    </a:lnTo>
                    <a:lnTo>
                      <a:pt x="78" y="578"/>
                    </a:lnTo>
                    <a:lnTo>
                      <a:pt x="80" y="579"/>
                    </a:lnTo>
                    <a:lnTo>
                      <a:pt x="81" y="582"/>
                    </a:lnTo>
                    <a:lnTo>
                      <a:pt x="84" y="582"/>
                    </a:lnTo>
                    <a:lnTo>
                      <a:pt x="87" y="579"/>
                    </a:lnTo>
                    <a:lnTo>
                      <a:pt x="87" y="577"/>
                    </a:lnTo>
                    <a:lnTo>
                      <a:pt x="90" y="573"/>
                    </a:lnTo>
                    <a:lnTo>
                      <a:pt x="91" y="571"/>
                    </a:lnTo>
                    <a:lnTo>
                      <a:pt x="90" y="565"/>
                    </a:lnTo>
                    <a:lnTo>
                      <a:pt x="88" y="565"/>
                    </a:lnTo>
                    <a:lnTo>
                      <a:pt x="86" y="566"/>
                    </a:lnTo>
                    <a:lnTo>
                      <a:pt x="87" y="564"/>
                    </a:lnTo>
                    <a:lnTo>
                      <a:pt x="89" y="561"/>
                    </a:lnTo>
                    <a:lnTo>
                      <a:pt x="90" y="558"/>
                    </a:lnTo>
                    <a:lnTo>
                      <a:pt x="91" y="554"/>
                    </a:lnTo>
                    <a:lnTo>
                      <a:pt x="94" y="550"/>
                    </a:lnTo>
                    <a:lnTo>
                      <a:pt x="97" y="550"/>
                    </a:lnTo>
                    <a:lnTo>
                      <a:pt x="98" y="546"/>
                    </a:lnTo>
                    <a:lnTo>
                      <a:pt x="100" y="542"/>
                    </a:lnTo>
                    <a:lnTo>
                      <a:pt x="102" y="542"/>
                    </a:lnTo>
                    <a:lnTo>
                      <a:pt x="102" y="539"/>
                    </a:lnTo>
                    <a:lnTo>
                      <a:pt x="104" y="537"/>
                    </a:lnTo>
                    <a:lnTo>
                      <a:pt x="106" y="535"/>
                    </a:lnTo>
                    <a:lnTo>
                      <a:pt x="106" y="533"/>
                    </a:lnTo>
                    <a:lnTo>
                      <a:pt x="106" y="531"/>
                    </a:lnTo>
                    <a:lnTo>
                      <a:pt x="108" y="530"/>
                    </a:lnTo>
                    <a:lnTo>
                      <a:pt x="106" y="527"/>
                    </a:lnTo>
                    <a:lnTo>
                      <a:pt x="104" y="527"/>
                    </a:lnTo>
                    <a:lnTo>
                      <a:pt x="106" y="524"/>
                    </a:lnTo>
                    <a:lnTo>
                      <a:pt x="106" y="521"/>
                    </a:lnTo>
                    <a:lnTo>
                      <a:pt x="105" y="517"/>
                    </a:lnTo>
                    <a:lnTo>
                      <a:pt x="105" y="516"/>
                    </a:lnTo>
                    <a:lnTo>
                      <a:pt x="106" y="514"/>
                    </a:lnTo>
                    <a:lnTo>
                      <a:pt x="105" y="513"/>
                    </a:lnTo>
                    <a:lnTo>
                      <a:pt x="102" y="512"/>
                    </a:lnTo>
                    <a:lnTo>
                      <a:pt x="101" y="513"/>
                    </a:lnTo>
                    <a:lnTo>
                      <a:pt x="99" y="513"/>
                    </a:lnTo>
                    <a:lnTo>
                      <a:pt x="94" y="513"/>
                    </a:lnTo>
                    <a:lnTo>
                      <a:pt x="88" y="506"/>
                    </a:lnTo>
                    <a:lnTo>
                      <a:pt x="85" y="502"/>
                    </a:lnTo>
                    <a:lnTo>
                      <a:pt x="83" y="502"/>
                    </a:lnTo>
                    <a:lnTo>
                      <a:pt x="80" y="499"/>
                    </a:lnTo>
                    <a:lnTo>
                      <a:pt x="77" y="493"/>
                    </a:lnTo>
                    <a:lnTo>
                      <a:pt x="77" y="489"/>
                    </a:lnTo>
                    <a:lnTo>
                      <a:pt x="75" y="486"/>
                    </a:lnTo>
                    <a:lnTo>
                      <a:pt x="75" y="485"/>
                    </a:lnTo>
                    <a:lnTo>
                      <a:pt x="78" y="482"/>
                    </a:lnTo>
                    <a:lnTo>
                      <a:pt x="79" y="478"/>
                    </a:lnTo>
                    <a:lnTo>
                      <a:pt x="81" y="475"/>
                    </a:lnTo>
                    <a:lnTo>
                      <a:pt x="82" y="474"/>
                    </a:lnTo>
                    <a:lnTo>
                      <a:pt x="85" y="471"/>
                    </a:lnTo>
                    <a:lnTo>
                      <a:pt x="88" y="471"/>
                    </a:lnTo>
                    <a:lnTo>
                      <a:pt x="91" y="467"/>
                    </a:lnTo>
                    <a:lnTo>
                      <a:pt x="95" y="466"/>
                    </a:lnTo>
                    <a:lnTo>
                      <a:pt x="97" y="467"/>
                    </a:lnTo>
                    <a:lnTo>
                      <a:pt x="102" y="466"/>
                    </a:lnTo>
                    <a:lnTo>
                      <a:pt x="102" y="464"/>
                    </a:lnTo>
                    <a:lnTo>
                      <a:pt x="101" y="463"/>
                    </a:lnTo>
                    <a:lnTo>
                      <a:pt x="98" y="461"/>
                    </a:lnTo>
                    <a:lnTo>
                      <a:pt x="98" y="460"/>
                    </a:lnTo>
                    <a:lnTo>
                      <a:pt x="99" y="458"/>
                    </a:lnTo>
                    <a:lnTo>
                      <a:pt x="102" y="454"/>
                    </a:lnTo>
                    <a:lnTo>
                      <a:pt x="102" y="454"/>
                    </a:lnTo>
                    <a:lnTo>
                      <a:pt x="103" y="451"/>
                    </a:lnTo>
                    <a:lnTo>
                      <a:pt x="103" y="450"/>
                    </a:lnTo>
                    <a:lnTo>
                      <a:pt x="100" y="445"/>
                    </a:lnTo>
                    <a:lnTo>
                      <a:pt x="100" y="443"/>
                    </a:lnTo>
                    <a:lnTo>
                      <a:pt x="100" y="440"/>
                    </a:lnTo>
                    <a:lnTo>
                      <a:pt x="99" y="439"/>
                    </a:lnTo>
                    <a:lnTo>
                      <a:pt x="99" y="434"/>
                    </a:lnTo>
                    <a:lnTo>
                      <a:pt x="101" y="432"/>
                    </a:lnTo>
                    <a:lnTo>
                      <a:pt x="102" y="429"/>
                    </a:lnTo>
                    <a:lnTo>
                      <a:pt x="101" y="427"/>
                    </a:lnTo>
                    <a:lnTo>
                      <a:pt x="102" y="425"/>
                    </a:lnTo>
                    <a:lnTo>
                      <a:pt x="107" y="423"/>
                    </a:lnTo>
                    <a:lnTo>
                      <a:pt x="110" y="420"/>
                    </a:lnTo>
                    <a:lnTo>
                      <a:pt x="109" y="418"/>
                    </a:lnTo>
                    <a:lnTo>
                      <a:pt x="106" y="416"/>
                    </a:lnTo>
                    <a:lnTo>
                      <a:pt x="102" y="416"/>
                    </a:lnTo>
                    <a:lnTo>
                      <a:pt x="102" y="414"/>
                    </a:lnTo>
                    <a:lnTo>
                      <a:pt x="102" y="412"/>
                    </a:lnTo>
                    <a:lnTo>
                      <a:pt x="105" y="409"/>
                    </a:lnTo>
                    <a:lnTo>
                      <a:pt x="109" y="408"/>
                    </a:lnTo>
                    <a:lnTo>
                      <a:pt x="112" y="410"/>
                    </a:lnTo>
                    <a:lnTo>
                      <a:pt x="112" y="412"/>
                    </a:lnTo>
                    <a:lnTo>
                      <a:pt x="111" y="413"/>
                    </a:lnTo>
                    <a:lnTo>
                      <a:pt x="113" y="417"/>
                    </a:lnTo>
                    <a:lnTo>
                      <a:pt x="114" y="418"/>
                    </a:lnTo>
                    <a:lnTo>
                      <a:pt x="120" y="414"/>
                    </a:lnTo>
                    <a:lnTo>
                      <a:pt x="121" y="410"/>
                    </a:lnTo>
                    <a:lnTo>
                      <a:pt x="120" y="407"/>
                    </a:lnTo>
                    <a:lnTo>
                      <a:pt x="118" y="404"/>
                    </a:lnTo>
                    <a:lnTo>
                      <a:pt x="119" y="404"/>
                    </a:lnTo>
                    <a:lnTo>
                      <a:pt x="120" y="401"/>
                    </a:lnTo>
                    <a:lnTo>
                      <a:pt x="117" y="397"/>
                    </a:lnTo>
                    <a:lnTo>
                      <a:pt x="116" y="396"/>
                    </a:lnTo>
                    <a:lnTo>
                      <a:pt x="113" y="399"/>
                    </a:lnTo>
                    <a:lnTo>
                      <a:pt x="110" y="399"/>
                    </a:lnTo>
                    <a:lnTo>
                      <a:pt x="109" y="400"/>
                    </a:lnTo>
                    <a:lnTo>
                      <a:pt x="110" y="401"/>
                    </a:lnTo>
                    <a:lnTo>
                      <a:pt x="113" y="402"/>
                    </a:lnTo>
                    <a:lnTo>
                      <a:pt x="112" y="403"/>
                    </a:lnTo>
                    <a:lnTo>
                      <a:pt x="107" y="406"/>
                    </a:lnTo>
                    <a:lnTo>
                      <a:pt x="105" y="404"/>
                    </a:lnTo>
                    <a:lnTo>
                      <a:pt x="106" y="402"/>
                    </a:lnTo>
                    <a:lnTo>
                      <a:pt x="108" y="402"/>
                    </a:lnTo>
                    <a:lnTo>
                      <a:pt x="106" y="401"/>
                    </a:lnTo>
                    <a:lnTo>
                      <a:pt x="102" y="401"/>
                    </a:lnTo>
                    <a:lnTo>
                      <a:pt x="99" y="399"/>
                    </a:lnTo>
                    <a:lnTo>
                      <a:pt x="98" y="395"/>
                    </a:lnTo>
                    <a:lnTo>
                      <a:pt x="98" y="388"/>
                    </a:lnTo>
                    <a:lnTo>
                      <a:pt x="97" y="382"/>
                    </a:lnTo>
                    <a:lnTo>
                      <a:pt x="94" y="378"/>
                    </a:lnTo>
                    <a:lnTo>
                      <a:pt x="94" y="372"/>
                    </a:lnTo>
                    <a:lnTo>
                      <a:pt x="97" y="369"/>
                    </a:lnTo>
                    <a:lnTo>
                      <a:pt x="99" y="368"/>
                    </a:lnTo>
                    <a:lnTo>
                      <a:pt x="98" y="371"/>
                    </a:lnTo>
                    <a:lnTo>
                      <a:pt x="99" y="371"/>
                    </a:lnTo>
                    <a:lnTo>
                      <a:pt x="102" y="371"/>
                    </a:lnTo>
                    <a:lnTo>
                      <a:pt x="108" y="373"/>
                    </a:lnTo>
                    <a:lnTo>
                      <a:pt x="113" y="378"/>
                    </a:lnTo>
                    <a:lnTo>
                      <a:pt x="117" y="379"/>
                    </a:lnTo>
                    <a:lnTo>
                      <a:pt x="125" y="379"/>
                    </a:lnTo>
                    <a:lnTo>
                      <a:pt x="130" y="375"/>
                    </a:lnTo>
                    <a:lnTo>
                      <a:pt x="129" y="374"/>
                    </a:lnTo>
                    <a:lnTo>
                      <a:pt x="133" y="371"/>
                    </a:lnTo>
                    <a:lnTo>
                      <a:pt x="133" y="368"/>
                    </a:lnTo>
                    <a:lnTo>
                      <a:pt x="132" y="365"/>
                    </a:lnTo>
                    <a:lnTo>
                      <a:pt x="133" y="364"/>
                    </a:lnTo>
                    <a:lnTo>
                      <a:pt x="134" y="361"/>
                    </a:lnTo>
                    <a:lnTo>
                      <a:pt x="131" y="360"/>
                    </a:lnTo>
                    <a:lnTo>
                      <a:pt x="130" y="357"/>
                    </a:lnTo>
                    <a:lnTo>
                      <a:pt x="130" y="354"/>
                    </a:lnTo>
                    <a:lnTo>
                      <a:pt x="130" y="351"/>
                    </a:lnTo>
                    <a:lnTo>
                      <a:pt x="130" y="350"/>
                    </a:lnTo>
                    <a:lnTo>
                      <a:pt x="133" y="347"/>
                    </a:lnTo>
                    <a:lnTo>
                      <a:pt x="133" y="345"/>
                    </a:lnTo>
                    <a:lnTo>
                      <a:pt x="133" y="345"/>
                    </a:lnTo>
                    <a:lnTo>
                      <a:pt x="134" y="343"/>
                    </a:lnTo>
                    <a:lnTo>
                      <a:pt x="133" y="340"/>
                    </a:lnTo>
                    <a:lnTo>
                      <a:pt x="131" y="340"/>
                    </a:lnTo>
                    <a:lnTo>
                      <a:pt x="131" y="338"/>
                    </a:lnTo>
                    <a:lnTo>
                      <a:pt x="130" y="336"/>
                    </a:lnTo>
                    <a:lnTo>
                      <a:pt x="130" y="330"/>
                    </a:lnTo>
                    <a:lnTo>
                      <a:pt x="130" y="327"/>
                    </a:lnTo>
                    <a:lnTo>
                      <a:pt x="130" y="325"/>
                    </a:lnTo>
                    <a:lnTo>
                      <a:pt x="130" y="323"/>
                    </a:lnTo>
                    <a:lnTo>
                      <a:pt x="132" y="326"/>
                    </a:lnTo>
                    <a:lnTo>
                      <a:pt x="133" y="326"/>
                    </a:lnTo>
                    <a:lnTo>
                      <a:pt x="137" y="327"/>
                    </a:lnTo>
                    <a:lnTo>
                      <a:pt x="140" y="330"/>
                    </a:lnTo>
                    <a:lnTo>
                      <a:pt x="144" y="330"/>
                    </a:lnTo>
                    <a:lnTo>
                      <a:pt x="147" y="329"/>
                    </a:lnTo>
                    <a:lnTo>
                      <a:pt x="152" y="330"/>
                    </a:lnTo>
                    <a:lnTo>
                      <a:pt x="158" y="329"/>
                    </a:lnTo>
                    <a:lnTo>
                      <a:pt x="168" y="326"/>
                    </a:lnTo>
                    <a:lnTo>
                      <a:pt x="177" y="322"/>
                    </a:lnTo>
                    <a:lnTo>
                      <a:pt x="177" y="320"/>
                    </a:lnTo>
                    <a:lnTo>
                      <a:pt x="178" y="322"/>
                    </a:lnTo>
                    <a:lnTo>
                      <a:pt x="185" y="319"/>
                    </a:lnTo>
                    <a:lnTo>
                      <a:pt x="192" y="313"/>
                    </a:lnTo>
                    <a:lnTo>
                      <a:pt x="193" y="310"/>
                    </a:lnTo>
                    <a:lnTo>
                      <a:pt x="192" y="306"/>
                    </a:lnTo>
                    <a:lnTo>
                      <a:pt x="194" y="301"/>
                    </a:lnTo>
                    <a:lnTo>
                      <a:pt x="195" y="299"/>
                    </a:lnTo>
                    <a:lnTo>
                      <a:pt x="196" y="302"/>
                    </a:lnTo>
                    <a:lnTo>
                      <a:pt x="196" y="300"/>
                    </a:lnTo>
                    <a:lnTo>
                      <a:pt x="197" y="295"/>
                    </a:lnTo>
                    <a:lnTo>
                      <a:pt x="200" y="289"/>
                    </a:lnTo>
                    <a:lnTo>
                      <a:pt x="201" y="285"/>
                    </a:lnTo>
                    <a:lnTo>
                      <a:pt x="201" y="278"/>
                    </a:lnTo>
                    <a:lnTo>
                      <a:pt x="200" y="276"/>
                    </a:lnTo>
                    <a:lnTo>
                      <a:pt x="199" y="275"/>
                    </a:lnTo>
                    <a:lnTo>
                      <a:pt x="198" y="278"/>
                    </a:lnTo>
                    <a:lnTo>
                      <a:pt x="195" y="278"/>
                    </a:lnTo>
                    <a:lnTo>
                      <a:pt x="191" y="275"/>
                    </a:lnTo>
                    <a:lnTo>
                      <a:pt x="189" y="270"/>
                    </a:lnTo>
                    <a:lnTo>
                      <a:pt x="189" y="268"/>
                    </a:lnTo>
                    <a:lnTo>
                      <a:pt x="192" y="259"/>
                    </a:lnTo>
                    <a:lnTo>
                      <a:pt x="192" y="256"/>
                    </a:lnTo>
                    <a:lnTo>
                      <a:pt x="191" y="254"/>
                    </a:lnTo>
                    <a:lnTo>
                      <a:pt x="184" y="247"/>
                    </a:lnTo>
                    <a:lnTo>
                      <a:pt x="178" y="244"/>
                    </a:lnTo>
                    <a:lnTo>
                      <a:pt x="171" y="238"/>
                    </a:lnTo>
                    <a:lnTo>
                      <a:pt x="171" y="235"/>
                    </a:lnTo>
                    <a:lnTo>
                      <a:pt x="171" y="234"/>
                    </a:lnTo>
                    <a:lnTo>
                      <a:pt x="171" y="231"/>
                    </a:lnTo>
                    <a:lnTo>
                      <a:pt x="169" y="229"/>
                    </a:lnTo>
                    <a:lnTo>
                      <a:pt x="170" y="227"/>
                    </a:lnTo>
                    <a:lnTo>
                      <a:pt x="169" y="221"/>
                    </a:lnTo>
                    <a:lnTo>
                      <a:pt x="170" y="214"/>
                    </a:lnTo>
                    <a:lnTo>
                      <a:pt x="170" y="214"/>
                    </a:lnTo>
                    <a:lnTo>
                      <a:pt x="170" y="214"/>
                    </a:lnTo>
                    <a:lnTo>
                      <a:pt x="170" y="2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1314">
                <a:extLst>
                  <a:ext uri="{FF2B5EF4-FFF2-40B4-BE49-F238E27FC236}">
                    <a16:creationId xmlns:a16="http://schemas.microsoft.com/office/drawing/2014/main" id="{EEF3C566-A589-4210-920A-4FA516E7413B}"/>
                  </a:ext>
                </a:extLst>
              </p:cNvPr>
              <p:cNvSpPr>
                <a:spLocks/>
              </p:cNvSpPr>
              <p:nvPr/>
            </p:nvSpPr>
            <p:spPr bwMode="auto">
              <a:xfrm>
                <a:off x="4348325" y="6116066"/>
                <a:ext cx="80966" cy="66668"/>
              </a:xfrm>
              <a:custGeom>
                <a:avLst/>
                <a:gdLst>
                  <a:gd name="T0" fmla="*/ 48 w 51"/>
                  <a:gd name="T1" fmla="*/ 29 h 42"/>
                  <a:gd name="T2" fmla="*/ 43 w 51"/>
                  <a:gd name="T3" fmla="*/ 31 h 42"/>
                  <a:gd name="T4" fmla="*/ 40 w 51"/>
                  <a:gd name="T5" fmla="*/ 31 h 42"/>
                  <a:gd name="T6" fmla="*/ 37 w 51"/>
                  <a:gd name="T7" fmla="*/ 27 h 42"/>
                  <a:gd name="T8" fmla="*/ 32 w 51"/>
                  <a:gd name="T9" fmla="*/ 25 h 42"/>
                  <a:gd name="T10" fmla="*/ 31 w 51"/>
                  <a:gd name="T11" fmla="*/ 24 h 42"/>
                  <a:gd name="T12" fmla="*/ 20 w 51"/>
                  <a:gd name="T13" fmla="*/ 19 h 42"/>
                  <a:gd name="T14" fmla="*/ 17 w 51"/>
                  <a:gd name="T15" fmla="*/ 18 h 42"/>
                  <a:gd name="T16" fmla="*/ 17 w 51"/>
                  <a:gd name="T17" fmla="*/ 14 h 42"/>
                  <a:gd name="T18" fmla="*/ 14 w 51"/>
                  <a:gd name="T19" fmla="*/ 11 h 42"/>
                  <a:gd name="T20" fmla="*/ 10 w 51"/>
                  <a:gd name="T21" fmla="*/ 10 h 42"/>
                  <a:gd name="T22" fmla="*/ 8 w 51"/>
                  <a:gd name="T23" fmla="*/ 4 h 42"/>
                  <a:gd name="T24" fmla="*/ 7 w 51"/>
                  <a:gd name="T25" fmla="*/ 1 h 42"/>
                  <a:gd name="T26" fmla="*/ 3 w 51"/>
                  <a:gd name="T27" fmla="*/ 2 h 42"/>
                  <a:gd name="T28" fmla="*/ 0 w 51"/>
                  <a:gd name="T29" fmla="*/ 0 h 42"/>
                  <a:gd name="T30" fmla="*/ 7 w 51"/>
                  <a:gd name="T31" fmla="*/ 32 h 42"/>
                  <a:gd name="T32" fmla="*/ 7 w 51"/>
                  <a:gd name="T33" fmla="*/ 32 h 42"/>
                  <a:gd name="T34" fmla="*/ 13 w 51"/>
                  <a:gd name="T35" fmla="*/ 31 h 42"/>
                  <a:gd name="T36" fmla="*/ 17 w 51"/>
                  <a:gd name="T37" fmla="*/ 31 h 42"/>
                  <a:gd name="T38" fmla="*/ 21 w 51"/>
                  <a:gd name="T39" fmla="*/ 30 h 42"/>
                  <a:gd name="T40" fmla="*/ 20 w 51"/>
                  <a:gd name="T41" fmla="*/ 31 h 42"/>
                  <a:gd name="T42" fmla="*/ 17 w 51"/>
                  <a:gd name="T43" fmla="*/ 32 h 42"/>
                  <a:gd name="T44" fmla="*/ 14 w 51"/>
                  <a:gd name="T45" fmla="*/ 34 h 42"/>
                  <a:gd name="T46" fmla="*/ 7 w 51"/>
                  <a:gd name="T47" fmla="*/ 34 h 42"/>
                  <a:gd name="T48" fmla="*/ 8 w 51"/>
                  <a:gd name="T49" fmla="*/ 40 h 42"/>
                  <a:gd name="T50" fmla="*/ 10 w 51"/>
                  <a:gd name="T51" fmla="*/ 40 h 42"/>
                  <a:gd name="T52" fmla="*/ 14 w 51"/>
                  <a:gd name="T53" fmla="*/ 38 h 42"/>
                  <a:gd name="T54" fmla="*/ 21 w 51"/>
                  <a:gd name="T55" fmla="*/ 39 h 42"/>
                  <a:gd name="T56" fmla="*/ 24 w 51"/>
                  <a:gd name="T57" fmla="*/ 38 h 42"/>
                  <a:gd name="T58" fmla="*/ 31 w 51"/>
                  <a:gd name="T59" fmla="*/ 39 h 42"/>
                  <a:gd name="T60" fmla="*/ 34 w 51"/>
                  <a:gd name="T61" fmla="*/ 42 h 42"/>
                  <a:gd name="T62" fmla="*/ 37 w 51"/>
                  <a:gd name="T63" fmla="*/ 42 h 42"/>
                  <a:gd name="T64" fmla="*/ 40 w 51"/>
                  <a:gd name="T65" fmla="*/ 42 h 42"/>
                  <a:gd name="T66" fmla="*/ 42 w 51"/>
                  <a:gd name="T67" fmla="*/ 38 h 42"/>
                  <a:gd name="T68" fmla="*/ 43 w 51"/>
                  <a:gd name="T69" fmla="*/ 35 h 42"/>
                  <a:gd name="T70" fmla="*/ 46 w 51"/>
                  <a:gd name="T71" fmla="*/ 35 h 42"/>
                  <a:gd name="T72" fmla="*/ 48 w 51"/>
                  <a:gd name="T73" fmla="*/ 36 h 42"/>
                  <a:gd name="T74" fmla="*/ 51 w 51"/>
                  <a:gd name="T75" fmla="*/ 34 h 42"/>
                  <a:gd name="T76" fmla="*/ 51 w 51"/>
                  <a:gd name="T77" fmla="*/ 31 h 42"/>
                  <a:gd name="T78" fmla="*/ 48 w 51"/>
                  <a:gd name="T79"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42">
                    <a:moveTo>
                      <a:pt x="48" y="29"/>
                    </a:moveTo>
                    <a:lnTo>
                      <a:pt x="43" y="31"/>
                    </a:lnTo>
                    <a:lnTo>
                      <a:pt x="40" y="31"/>
                    </a:lnTo>
                    <a:lnTo>
                      <a:pt x="37" y="27"/>
                    </a:lnTo>
                    <a:lnTo>
                      <a:pt x="32" y="25"/>
                    </a:lnTo>
                    <a:lnTo>
                      <a:pt x="31" y="24"/>
                    </a:lnTo>
                    <a:lnTo>
                      <a:pt x="20" y="19"/>
                    </a:lnTo>
                    <a:lnTo>
                      <a:pt x="17" y="18"/>
                    </a:lnTo>
                    <a:lnTo>
                      <a:pt x="17" y="14"/>
                    </a:lnTo>
                    <a:lnTo>
                      <a:pt x="14" y="11"/>
                    </a:lnTo>
                    <a:lnTo>
                      <a:pt x="10" y="10"/>
                    </a:lnTo>
                    <a:lnTo>
                      <a:pt x="8" y="4"/>
                    </a:lnTo>
                    <a:lnTo>
                      <a:pt x="7" y="1"/>
                    </a:lnTo>
                    <a:lnTo>
                      <a:pt x="3" y="2"/>
                    </a:lnTo>
                    <a:lnTo>
                      <a:pt x="0" y="0"/>
                    </a:lnTo>
                    <a:lnTo>
                      <a:pt x="7" y="32"/>
                    </a:lnTo>
                    <a:lnTo>
                      <a:pt x="7" y="32"/>
                    </a:lnTo>
                    <a:lnTo>
                      <a:pt x="13" y="31"/>
                    </a:lnTo>
                    <a:lnTo>
                      <a:pt x="17" y="31"/>
                    </a:lnTo>
                    <a:lnTo>
                      <a:pt x="21" y="30"/>
                    </a:lnTo>
                    <a:lnTo>
                      <a:pt x="20" y="31"/>
                    </a:lnTo>
                    <a:lnTo>
                      <a:pt x="17" y="32"/>
                    </a:lnTo>
                    <a:lnTo>
                      <a:pt x="14" y="34"/>
                    </a:lnTo>
                    <a:lnTo>
                      <a:pt x="7" y="34"/>
                    </a:lnTo>
                    <a:lnTo>
                      <a:pt x="8" y="40"/>
                    </a:lnTo>
                    <a:lnTo>
                      <a:pt x="10" y="40"/>
                    </a:lnTo>
                    <a:lnTo>
                      <a:pt x="14" y="38"/>
                    </a:lnTo>
                    <a:lnTo>
                      <a:pt x="21" y="39"/>
                    </a:lnTo>
                    <a:lnTo>
                      <a:pt x="24" y="38"/>
                    </a:lnTo>
                    <a:lnTo>
                      <a:pt x="31" y="39"/>
                    </a:lnTo>
                    <a:lnTo>
                      <a:pt x="34" y="42"/>
                    </a:lnTo>
                    <a:lnTo>
                      <a:pt x="37" y="42"/>
                    </a:lnTo>
                    <a:lnTo>
                      <a:pt x="40" y="42"/>
                    </a:lnTo>
                    <a:lnTo>
                      <a:pt x="42" y="38"/>
                    </a:lnTo>
                    <a:lnTo>
                      <a:pt x="43" y="35"/>
                    </a:lnTo>
                    <a:lnTo>
                      <a:pt x="46" y="35"/>
                    </a:lnTo>
                    <a:lnTo>
                      <a:pt x="48" y="36"/>
                    </a:lnTo>
                    <a:lnTo>
                      <a:pt x="51" y="34"/>
                    </a:lnTo>
                    <a:lnTo>
                      <a:pt x="51" y="31"/>
                    </a:lnTo>
                    <a:lnTo>
                      <a:pt x="48"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1315">
                <a:extLst>
                  <a:ext uri="{FF2B5EF4-FFF2-40B4-BE49-F238E27FC236}">
                    <a16:creationId xmlns:a16="http://schemas.microsoft.com/office/drawing/2014/main" id="{03224CB1-6D04-4F9A-881C-D2A429D4805A}"/>
                  </a:ext>
                </a:extLst>
              </p:cNvPr>
              <p:cNvSpPr>
                <a:spLocks/>
              </p:cNvSpPr>
              <p:nvPr/>
            </p:nvSpPr>
            <p:spPr bwMode="auto">
              <a:xfrm>
                <a:off x="4341975" y="6084318"/>
                <a:ext cx="12701" cy="31747"/>
              </a:xfrm>
              <a:custGeom>
                <a:avLst/>
                <a:gdLst>
                  <a:gd name="T0" fmla="*/ 5 w 8"/>
                  <a:gd name="T1" fmla="*/ 17 h 20"/>
                  <a:gd name="T2" fmla="*/ 7 w 8"/>
                  <a:gd name="T3" fmla="*/ 16 h 20"/>
                  <a:gd name="T4" fmla="*/ 8 w 8"/>
                  <a:gd name="T5" fmla="*/ 17 h 20"/>
                  <a:gd name="T6" fmla="*/ 7 w 8"/>
                  <a:gd name="T7" fmla="*/ 10 h 20"/>
                  <a:gd name="T8" fmla="*/ 3 w 8"/>
                  <a:gd name="T9" fmla="*/ 3 h 20"/>
                  <a:gd name="T10" fmla="*/ 0 w 8"/>
                  <a:gd name="T11" fmla="*/ 0 h 20"/>
                  <a:gd name="T12" fmla="*/ 0 w 8"/>
                  <a:gd name="T13" fmla="*/ 0 h 20"/>
                  <a:gd name="T14" fmla="*/ 4 w 8"/>
                  <a:gd name="T15" fmla="*/ 20 h 20"/>
                  <a:gd name="T16" fmla="*/ 5 w 8"/>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0">
                    <a:moveTo>
                      <a:pt x="5" y="17"/>
                    </a:moveTo>
                    <a:lnTo>
                      <a:pt x="7" y="16"/>
                    </a:lnTo>
                    <a:lnTo>
                      <a:pt x="8" y="17"/>
                    </a:lnTo>
                    <a:lnTo>
                      <a:pt x="7" y="10"/>
                    </a:lnTo>
                    <a:lnTo>
                      <a:pt x="3" y="3"/>
                    </a:lnTo>
                    <a:lnTo>
                      <a:pt x="0" y="0"/>
                    </a:lnTo>
                    <a:lnTo>
                      <a:pt x="0" y="0"/>
                    </a:lnTo>
                    <a:lnTo>
                      <a:pt x="4" y="20"/>
                    </a:lnTo>
                    <a:lnTo>
                      <a:pt x="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1316">
                <a:extLst>
                  <a:ext uri="{FF2B5EF4-FFF2-40B4-BE49-F238E27FC236}">
                    <a16:creationId xmlns:a16="http://schemas.microsoft.com/office/drawing/2014/main" id="{07CEB8FD-5116-4310-AD2C-495ADE18FAFB}"/>
                  </a:ext>
                </a:extLst>
              </p:cNvPr>
              <p:cNvSpPr>
                <a:spLocks/>
              </p:cNvSpPr>
              <p:nvPr/>
            </p:nvSpPr>
            <p:spPr bwMode="auto">
              <a:xfrm>
                <a:off x="4441995" y="6163686"/>
                <a:ext cx="17464" cy="11112"/>
              </a:xfrm>
              <a:custGeom>
                <a:avLst/>
                <a:gdLst>
                  <a:gd name="T0" fmla="*/ 6 w 11"/>
                  <a:gd name="T1" fmla="*/ 3 h 7"/>
                  <a:gd name="T2" fmla="*/ 2 w 11"/>
                  <a:gd name="T3" fmla="*/ 3 h 7"/>
                  <a:gd name="T4" fmla="*/ 0 w 11"/>
                  <a:gd name="T5" fmla="*/ 5 h 7"/>
                  <a:gd name="T6" fmla="*/ 3 w 11"/>
                  <a:gd name="T7" fmla="*/ 7 h 7"/>
                  <a:gd name="T8" fmla="*/ 6 w 11"/>
                  <a:gd name="T9" fmla="*/ 5 h 7"/>
                  <a:gd name="T10" fmla="*/ 8 w 11"/>
                  <a:gd name="T11" fmla="*/ 3 h 7"/>
                  <a:gd name="T12" fmla="*/ 11 w 11"/>
                  <a:gd name="T13" fmla="*/ 1 h 7"/>
                  <a:gd name="T14" fmla="*/ 7 w 11"/>
                  <a:gd name="T15" fmla="*/ 0 h 7"/>
                  <a:gd name="T16" fmla="*/ 6 w 11"/>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6" y="3"/>
                    </a:moveTo>
                    <a:lnTo>
                      <a:pt x="2" y="3"/>
                    </a:lnTo>
                    <a:lnTo>
                      <a:pt x="0" y="5"/>
                    </a:lnTo>
                    <a:lnTo>
                      <a:pt x="3" y="7"/>
                    </a:lnTo>
                    <a:lnTo>
                      <a:pt x="6" y="5"/>
                    </a:lnTo>
                    <a:lnTo>
                      <a:pt x="8" y="3"/>
                    </a:lnTo>
                    <a:lnTo>
                      <a:pt x="11" y="1"/>
                    </a:lnTo>
                    <a:lnTo>
                      <a:pt x="7" y="0"/>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1317">
                <a:extLst>
                  <a:ext uri="{FF2B5EF4-FFF2-40B4-BE49-F238E27FC236}">
                    <a16:creationId xmlns:a16="http://schemas.microsoft.com/office/drawing/2014/main" id="{28F60A61-6EEB-41E9-B24F-F971C9207873}"/>
                  </a:ext>
                </a:extLst>
              </p:cNvPr>
              <p:cNvSpPr>
                <a:spLocks/>
              </p:cNvSpPr>
              <p:nvPr/>
            </p:nvSpPr>
            <p:spPr bwMode="auto">
              <a:xfrm>
                <a:off x="4173697" y="5803356"/>
                <a:ext cx="9525" cy="6349"/>
              </a:xfrm>
              <a:custGeom>
                <a:avLst/>
                <a:gdLst>
                  <a:gd name="T0" fmla="*/ 1 w 8"/>
                  <a:gd name="T1" fmla="*/ 5 h 5"/>
                  <a:gd name="T2" fmla="*/ 2 w 8"/>
                  <a:gd name="T3" fmla="*/ 3 h 5"/>
                  <a:gd name="T4" fmla="*/ 6 w 8"/>
                  <a:gd name="T5" fmla="*/ 2 h 5"/>
                  <a:gd name="T6" fmla="*/ 8 w 8"/>
                  <a:gd name="T7" fmla="*/ 0 h 5"/>
                  <a:gd name="T8" fmla="*/ 0 w 8"/>
                  <a:gd name="T9" fmla="*/ 0 h 5"/>
                  <a:gd name="T10" fmla="*/ 0 w 8"/>
                  <a:gd name="T11" fmla="*/ 3 h 5"/>
                  <a:gd name="T12" fmla="*/ 1 w 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5"/>
                    </a:moveTo>
                    <a:cubicBezTo>
                      <a:pt x="2" y="3"/>
                      <a:pt x="2" y="3"/>
                      <a:pt x="2" y="3"/>
                    </a:cubicBezTo>
                    <a:cubicBezTo>
                      <a:pt x="6" y="2"/>
                      <a:pt x="6" y="2"/>
                      <a:pt x="6" y="2"/>
                    </a:cubicBezTo>
                    <a:cubicBezTo>
                      <a:pt x="8" y="0"/>
                      <a:pt x="8" y="0"/>
                      <a:pt x="8" y="0"/>
                    </a:cubicBezTo>
                    <a:cubicBezTo>
                      <a:pt x="0" y="0"/>
                      <a:pt x="0" y="0"/>
                      <a:pt x="0" y="0"/>
                    </a:cubicBezTo>
                    <a:cubicBezTo>
                      <a:pt x="0" y="3"/>
                      <a:pt x="0" y="3"/>
                      <a:pt x="0" y="3"/>
                    </a:cubicBezTo>
                    <a:cubicBezTo>
                      <a:pt x="0" y="3"/>
                      <a:pt x="1" y="5"/>
                      <a:pt x="1"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1318">
                <a:extLst>
                  <a:ext uri="{FF2B5EF4-FFF2-40B4-BE49-F238E27FC236}">
                    <a16:creationId xmlns:a16="http://schemas.microsoft.com/office/drawing/2014/main" id="{B2D34447-F29C-4296-84BD-ECE355CDA96A}"/>
                  </a:ext>
                </a:extLst>
              </p:cNvPr>
              <p:cNvSpPr>
                <a:spLocks/>
              </p:cNvSpPr>
              <p:nvPr/>
            </p:nvSpPr>
            <p:spPr bwMode="auto">
              <a:xfrm>
                <a:off x="4175285" y="5952568"/>
                <a:ext cx="9525" cy="17461"/>
              </a:xfrm>
              <a:custGeom>
                <a:avLst/>
                <a:gdLst>
                  <a:gd name="T0" fmla="*/ 2 w 6"/>
                  <a:gd name="T1" fmla="*/ 11 h 11"/>
                  <a:gd name="T2" fmla="*/ 5 w 6"/>
                  <a:gd name="T3" fmla="*/ 7 h 11"/>
                  <a:gd name="T4" fmla="*/ 6 w 6"/>
                  <a:gd name="T5" fmla="*/ 6 h 11"/>
                  <a:gd name="T6" fmla="*/ 5 w 6"/>
                  <a:gd name="T7" fmla="*/ 3 h 11"/>
                  <a:gd name="T8" fmla="*/ 1 w 6"/>
                  <a:gd name="T9" fmla="*/ 1 h 11"/>
                  <a:gd name="T10" fmla="*/ 1 w 6"/>
                  <a:gd name="T11" fmla="*/ 0 h 11"/>
                  <a:gd name="T12" fmla="*/ 0 w 6"/>
                  <a:gd name="T13" fmla="*/ 2 h 11"/>
                  <a:gd name="T14" fmla="*/ 1 w 6"/>
                  <a:gd name="T15" fmla="*/ 7 h 11"/>
                  <a:gd name="T16" fmla="*/ 1 w 6"/>
                  <a:gd name="T17" fmla="*/ 10 h 11"/>
                  <a:gd name="T18" fmla="*/ 2 w 6"/>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2" y="11"/>
                    </a:moveTo>
                    <a:lnTo>
                      <a:pt x="5" y="7"/>
                    </a:lnTo>
                    <a:lnTo>
                      <a:pt x="6" y="6"/>
                    </a:lnTo>
                    <a:lnTo>
                      <a:pt x="5" y="3"/>
                    </a:lnTo>
                    <a:lnTo>
                      <a:pt x="1" y="1"/>
                    </a:lnTo>
                    <a:lnTo>
                      <a:pt x="1" y="0"/>
                    </a:lnTo>
                    <a:lnTo>
                      <a:pt x="0" y="2"/>
                    </a:lnTo>
                    <a:lnTo>
                      <a:pt x="1" y="7"/>
                    </a:lnTo>
                    <a:lnTo>
                      <a:pt x="1" y="10"/>
                    </a:lnTo>
                    <a:lnTo>
                      <a:pt x="2"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1319">
                <a:extLst>
                  <a:ext uri="{FF2B5EF4-FFF2-40B4-BE49-F238E27FC236}">
                    <a16:creationId xmlns:a16="http://schemas.microsoft.com/office/drawing/2014/main" id="{B138DED2-13F2-474F-BEBF-3F0C20822876}"/>
                  </a:ext>
                </a:extLst>
              </p:cNvPr>
              <p:cNvSpPr>
                <a:spLocks/>
              </p:cNvSpPr>
              <p:nvPr/>
            </p:nvSpPr>
            <p:spPr bwMode="auto">
              <a:xfrm>
                <a:off x="4170522" y="5938283"/>
                <a:ext cx="6350" cy="12699"/>
              </a:xfrm>
              <a:custGeom>
                <a:avLst/>
                <a:gdLst>
                  <a:gd name="T0" fmla="*/ 4 w 4"/>
                  <a:gd name="T1" fmla="*/ 5 h 8"/>
                  <a:gd name="T2" fmla="*/ 3 w 4"/>
                  <a:gd name="T3" fmla="*/ 2 h 8"/>
                  <a:gd name="T4" fmla="*/ 1 w 4"/>
                  <a:gd name="T5" fmla="*/ 0 h 8"/>
                  <a:gd name="T6" fmla="*/ 0 w 4"/>
                  <a:gd name="T7" fmla="*/ 0 h 8"/>
                  <a:gd name="T8" fmla="*/ 0 w 4"/>
                  <a:gd name="T9" fmla="*/ 5 h 8"/>
                  <a:gd name="T10" fmla="*/ 1 w 4"/>
                  <a:gd name="T11" fmla="*/ 6 h 8"/>
                  <a:gd name="T12" fmla="*/ 1 w 4"/>
                  <a:gd name="T13" fmla="*/ 8 h 8"/>
                  <a:gd name="T14" fmla="*/ 3 w 4"/>
                  <a:gd name="T15" fmla="*/ 7 h 8"/>
                  <a:gd name="T16" fmla="*/ 4 w 4"/>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5"/>
                    </a:moveTo>
                    <a:lnTo>
                      <a:pt x="3" y="2"/>
                    </a:lnTo>
                    <a:lnTo>
                      <a:pt x="1" y="0"/>
                    </a:lnTo>
                    <a:lnTo>
                      <a:pt x="0" y="0"/>
                    </a:lnTo>
                    <a:lnTo>
                      <a:pt x="0" y="5"/>
                    </a:lnTo>
                    <a:lnTo>
                      <a:pt x="1" y="6"/>
                    </a:lnTo>
                    <a:lnTo>
                      <a:pt x="1" y="8"/>
                    </a:lnTo>
                    <a:lnTo>
                      <a:pt x="3"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1320">
                <a:extLst>
                  <a:ext uri="{FF2B5EF4-FFF2-40B4-BE49-F238E27FC236}">
                    <a16:creationId xmlns:a16="http://schemas.microsoft.com/office/drawing/2014/main" id="{55779D89-22A6-48E6-A886-A0F88141B10B}"/>
                  </a:ext>
                </a:extLst>
              </p:cNvPr>
              <p:cNvSpPr>
                <a:spLocks/>
              </p:cNvSpPr>
              <p:nvPr/>
            </p:nvSpPr>
            <p:spPr bwMode="auto">
              <a:xfrm>
                <a:off x="4176872" y="5979553"/>
                <a:ext cx="7938" cy="12699"/>
              </a:xfrm>
              <a:custGeom>
                <a:avLst/>
                <a:gdLst>
                  <a:gd name="T0" fmla="*/ 0 w 5"/>
                  <a:gd name="T1" fmla="*/ 3 h 8"/>
                  <a:gd name="T2" fmla="*/ 2 w 5"/>
                  <a:gd name="T3" fmla="*/ 5 h 8"/>
                  <a:gd name="T4" fmla="*/ 1 w 5"/>
                  <a:gd name="T5" fmla="*/ 7 h 8"/>
                  <a:gd name="T6" fmla="*/ 3 w 5"/>
                  <a:gd name="T7" fmla="*/ 8 h 8"/>
                  <a:gd name="T8" fmla="*/ 4 w 5"/>
                  <a:gd name="T9" fmla="*/ 7 h 8"/>
                  <a:gd name="T10" fmla="*/ 5 w 5"/>
                  <a:gd name="T11" fmla="*/ 4 h 8"/>
                  <a:gd name="T12" fmla="*/ 4 w 5"/>
                  <a:gd name="T13" fmla="*/ 0 h 8"/>
                  <a:gd name="T14" fmla="*/ 0 w 5"/>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0" y="3"/>
                    </a:moveTo>
                    <a:lnTo>
                      <a:pt x="2" y="5"/>
                    </a:lnTo>
                    <a:lnTo>
                      <a:pt x="1" y="7"/>
                    </a:lnTo>
                    <a:lnTo>
                      <a:pt x="3" y="8"/>
                    </a:lnTo>
                    <a:lnTo>
                      <a:pt x="4" y="7"/>
                    </a:lnTo>
                    <a:lnTo>
                      <a:pt x="5" y="4"/>
                    </a:lnTo>
                    <a:lnTo>
                      <a:pt x="4"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1321">
                <a:extLst>
                  <a:ext uri="{FF2B5EF4-FFF2-40B4-BE49-F238E27FC236}">
                    <a16:creationId xmlns:a16="http://schemas.microsoft.com/office/drawing/2014/main" id="{72D8E82C-5BCA-482D-91B2-FC3AE01A3546}"/>
                  </a:ext>
                </a:extLst>
              </p:cNvPr>
              <p:cNvSpPr>
                <a:spLocks/>
              </p:cNvSpPr>
              <p:nvPr/>
            </p:nvSpPr>
            <p:spPr bwMode="auto">
              <a:xfrm>
                <a:off x="4168935" y="5784309"/>
                <a:ext cx="7938" cy="7937"/>
              </a:xfrm>
              <a:custGeom>
                <a:avLst/>
                <a:gdLst>
                  <a:gd name="T0" fmla="*/ 0 w 5"/>
                  <a:gd name="T1" fmla="*/ 2 h 5"/>
                  <a:gd name="T2" fmla="*/ 1 w 5"/>
                  <a:gd name="T3" fmla="*/ 4 h 5"/>
                  <a:gd name="T4" fmla="*/ 2 w 5"/>
                  <a:gd name="T5" fmla="*/ 5 h 5"/>
                  <a:gd name="T6" fmla="*/ 5 w 5"/>
                  <a:gd name="T7" fmla="*/ 3 h 5"/>
                  <a:gd name="T8" fmla="*/ 5 w 5"/>
                  <a:gd name="T9" fmla="*/ 2 h 5"/>
                  <a:gd name="T10" fmla="*/ 3 w 5"/>
                  <a:gd name="T11" fmla="*/ 0 h 5"/>
                  <a:gd name="T12" fmla="*/ 2 w 5"/>
                  <a:gd name="T13" fmla="*/ 0 h 5"/>
                  <a:gd name="T14" fmla="*/ 0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2"/>
                    </a:moveTo>
                    <a:lnTo>
                      <a:pt x="1" y="4"/>
                    </a:lnTo>
                    <a:lnTo>
                      <a:pt x="2" y="5"/>
                    </a:lnTo>
                    <a:lnTo>
                      <a:pt x="5" y="3"/>
                    </a:lnTo>
                    <a:lnTo>
                      <a:pt x="5" y="2"/>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1322">
                <a:extLst>
                  <a:ext uri="{FF2B5EF4-FFF2-40B4-BE49-F238E27FC236}">
                    <a16:creationId xmlns:a16="http://schemas.microsoft.com/office/drawing/2014/main" id="{110FDE08-0B88-4BD9-B8A4-E2E132FA6EA7}"/>
                  </a:ext>
                </a:extLst>
              </p:cNvPr>
              <p:cNvSpPr>
                <a:spLocks/>
              </p:cNvSpPr>
              <p:nvPr/>
            </p:nvSpPr>
            <p:spPr bwMode="auto">
              <a:xfrm>
                <a:off x="4184811" y="5795421"/>
                <a:ext cx="3175" cy="6349"/>
              </a:xfrm>
              <a:custGeom>
                <a:avLst/>
                <a:gdLst>
                  <a:gd name="T0" fmla="*/ 0 w 2"/>
                  <a:gd name="T1" fmla="*/ 3 h 4"/>
                  <a:gd name="T2" fmla="*/ 2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lnTo>
                      <a:pt x="2" y="4"/>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1323">
                <a:extLst>
                  <a:ext uri="{FF2B5EF4-FFF2-40B4-BE49-F238E27FC236}">
                    <a16:creationId xmlns:a16="http://schemas.microsoft.com/office/drawing/2014/main" id="{374C9024-8C94-40AD-B68D-A1AFDAF5701C}"/>
                  </a:ext>
                </a:extLst>
              </p:cNvPr>
              <p:cNvSpPr>
                <a:spLocks/>
              </p:cNvSpPr>
              <p:nvPr/>
            </p:nvSpPr>
            <p:spPr bwMode="auto">
              <a:xfrm>
                <a:off x="4173697" y="5831929"/>
                <a:ext cx="9525" cy="9524"/>
              </a:xfrm>
              <a:custGeom>
                <a:avLst/>
                <a:gdLst>
                  <a:gd name="T0" fmla="*/ 6 w 6"/>
                  <a:gd name="T1" fmla="*/ 5 h 6"/>
                  <a:gd name="T2" fmla="*/ 5 w 6"/>
                  <a:gd name="T3" fmla="*/ 2 h 6"/>
                  <a:gd name="T4" fmla="*/ 2 w 6"/>
                  <a:gd name="T5" fmla="*/ 1 h 6"/>
                  <a:gd name="T6" fmla="*/ 1 w 6"/>
                  <a:gd name="T7" fmla="*/ 0 h 6"/>
                  <a:gd name="T8" fmla="*/ 0 w 6"/>
                  <a:gd name="T9" fmla="*/ 2 h 6"/>
                  <a:gd name="T10" fmla="*/ 2 w 6"/>
                  <a:gd name="T11" fmla="*/ 6 h 6"/>
                  <a:gd name="T12" fmla="*/ 6 w 6"/>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5"/>
                    </a:moveTo>
                    <a:lnTo>
                      <a:pt x="5" y="2"/>
                    </a:lnTo>
                    <a:lnTo>
                      <a:pt x="2" y="1"/>
                    </a:lnTo>
                    <a:lnTo>
                      <a:pt x="1" y="0"/>
                    </a:lnTo>
                    <a:lnTo>
                      <a:pt x="0" y="2"/>
                    </a:lnTo>
                    <a:lnTo>
                      <a:pt x="2"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1324">
                <a:extLst>
                  <a:ext uri="{FF2B5EF4-FFF2-40B4-BE49-F238E27FC236}">
                    <a16:creationId xmlns:a16="http://schemas.microsoft.com/office/drawing/2014/main" id="{4FD1F235-8D34-4E35-9542-49C6A855A528}"/>
                  </a:ext>
                </a:extLst>
              </p:cNvPr>
              <p:cNvSpPr>
                <a:spLocks/>
              </p:cNvSpPr>
              <p:nvPr/>
            </p:nvSpPr>
            <p:spPr bwMode="auto">
              <a:xfrm>
                <a:off x="4189573" y="6017650"/>
                <a:ext cx="4763" cy="6349"/>
              </a:xfrm>
              <a:custGeom>
                <a:avLst/>
                <a:gdLst>
                  <a:gd name="T0" fmla="*/ 0 w 3"/>
                  <a:gd name="T1" fmla="*/ 4 h 4"/>
                  <a:gd name="T2" fmla="*/ 1 w 3"/>
                  <a:gd name="T3" fmla="*/ 2 h 4"/>
                  <a:gd name="T4" fmla="*/ 3 w 3"/>
                  <a:gd name="T5" fmla="*/ 0 h 4"/>
                  <a:gd name="T6" fmla="*/ 0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1" y="2"/>
                    </a:lnTo>
                    <a:lnTo>
                      <a:pt x="3" y="0"/>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1325">
                <a:extLst>
                  <a:ext uri="{FF2B5EF4-FFF2-40B4-BE49-F238E27FC236}">
                    <a16:creationId xmlns:a16="http://schemas.microsoft.com/office/drawing/2014/main" id="{A1F473E2-226F-406E-AE35-1C66CADFF60D}"/>
                  </a:ext>
                </a:extLst>
              </p:cNvPr>
              <p:cNvSpPr>
                <a:spLocks/>
              </p:cNvSpPr>
              <p:nvPr/>
            </p:nvSpPr>
            <p:spPr bwMode="auto">
              <a:xfrm>
                <a:off x="4175285" y="5779547"/>
                <a:ext cx="1588" cy="4762"/>
              </a:xfrm>
              <a:custGeom>
                <a:avLst/>
                <a:gdLst>
                  <a:gd name="T0" fmla="*/ 1 w 1"/>
                  <a:gd name="T1" fmla="*/ 3 h 3"/>
                  <a:gd name="T2" fmla="*/ 1 w 1"/>
                  <a:gd name="T3" fmla="*/ 2 h 3"/>
                  <a:gd name="T4" fmla="*/ 1 w 1"/>
                  <a:gd name="T5" fmla="*/ 0 h 3"/>
                  <a:gd name="T6" fmla="*/ 0 w 1"/>
                  <a:gd name="T7" fmla="*/ 1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1326">
                <a:extLst>
                  <a:ext uri="{FF2B5EF4-FFF2-40B4-BE49-F238E27FC236}">
                    <a16:creationId xmlns:a16="http://schemas.microsoft.com/office/drawing/2014/main" id="{3F7EE27A-BA92-4772-AD1A-6CC0405DE6A7}"/>
                  </a:ext>
                </a:extLst>
              </p:cNvPr>
              <p:cNvSpPr>
                <a:spLocks/>
              </p:cNvSpPr>
              <p:nvPr/>
            </p:nvSpPr>
            <p:spPr bwMode="auto">
              <a:xfrm>
                <a:off x="4200686" y="6016062"/>
                <a:ext cx="14289" cy="15874"/>
              </a:xfrm>
              <a:custGeom>
                <a:avLst/>
                <a:gdLst>
                  <a:gd name="T0" fmla="*/ 8 w 9"/>
                  <a:gd name="T1" fmla="*/ 6 h 10"/>
                  <a:gd name="T2" fmla="*/ 6 w 9"/>
                  <a:gd name="T3" fmla="*/ 1 h 10"/>
                  <a:gd name="T4" fmla="*/ 4 w 9"/>
                  <a:gd name="T5" fmla="*/ 1 h 10"/>
                  <a:gd name="T6" fmla="*/ 2 w 9"/>
                  <a:gd name="T7" fmla="*/ 0 h 10"/>
                  <a:gd name="T8" fmla="*/ 1 w 9"/>
                  <a:gd name="T9" fmla="*/ 0 h 10"/>
                  <a:gd name="T10" fmla="*/ 0 w 9"/>
                  <a:gd name="T11" fmla="*/ 1 h 10"/>
                  <a:gd name="T12" fmla="*/ 3 w 9"/>
                  <a:gd name="T13" fmla="*/ 5 h 10"/>
                  <a:gd name="T14" fmla="*/ 6 w 9"/>
                  <a:gd name="T15" fmla="*/ 6 h 10"/>
                  <a:gd name="T16" fmla="*/ 9 w 9"/>
                  <a:gd name="T17" fmla="*/ 10 h 10"/>
                  <a:gd name="T18" fmla="*/ 8 w 9"/>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8" y="6"/>
                    </a:moveTo>
                    <a:lnTo>
                      <a:pt x="6" y="1"/>
                    </a:lnTo>
                    <a:lnTo>
                      <a:pt x="4" y="1"/>
                    </a:lnTo>
                    <a:lnTo>
                      <a:pt x="2" y="0"/>
                    </a:lnTo>
                    <a:lnTo>
                      <a:pt x="1" y="0"/>
                    </a:lnTo>
                    <a:lnTo>
                      <a:pt x="0" y="1"/>
                    </a:lnTo>
                    <a:lnTo>
                      <a:pt x="3" y="5"/>
                    </a:lnTo>
                    <a:lnTo>
                      <a:pt x="6" y="6"/>
                    </a:lnTo>
                    <a:lnTo>
                      <a:pt x="9" y="10"/>
                    </a:ln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1327">
                <a:extLst>
                  <a:ext uri="{FF2B5EF4-FFF2-40B4-BE49-F238E27FC236}">
                    <a16:creationId xmlns:a16="http://schemas.microsoft.com/office/drawing/2014/main" id="{FDDEC407-01E8-498A-A454-B583841887AB}"/>
                  </a:ext>
                </a:extLst>
              </p:cNvPr>
              <p:cNvSpPr>
                <a:spLocks/>
              </p:cNvSpPr>
              <p:nvPr/>
            </p:nvSpPr>
            <p:spPr bwMode="auto">
              <a:xfrm>
                <a:off x="4176872" y="5812881"/>
                <a:ext cx="7938" cy="3175"/>
              </a:xfrm>
              <a:custGeom>
                <a:avLst/>
                <a:gdLst>
                  <a:gd name="T0" fmla="*/ 5 w 5"/>
                  <a:gd name="T1" fmla="*/ 0 h 2"/>
                  <a:gd name="T2" fmla="*/ 3 w 5"/>
                  <a:gd name="T3" fmla="*/ 0 h 2"/>
                  <a:gd name="T4" fmla="*/ 0 w 5"/>
                  <a:gd name="T5" fmla="*/ 1 h 2"/>
                  <a:gd name="T6" fmla="*/ 1 w 5"/>
                  <a:gd name="T7" fmla="*/ 2 h 2"/>
                  <a:gd name="T8" fmla="*/ 4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3" y="0"/>
                    </a:lnTo>
                    <a:lnTo>
                      <a:pt x="0" y="1"/>
                    </a:lnTo>
                    <a:lnTo>
                      <a:pt x="1" y="2"/>
                    </a:lnTo>
                    <a:lnTo>
                      <a:pt x="4" y="2"/>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1328">
                <a:extLst>
                  <a:ext uri="{FF2B5EF4-FFF2-40B4-BE49-F238E27FC236}">
                    <a16:creationId xmlns:a16="http://schemas.microsoft.com/office/drawing/2014/main" id="{85A40E19-B0B4-4386-9ED3-BD777B85AC26}"/>
                  </a:ext>
                </a:extLst>
              </p:cNvPr>
              <p:cNvSpPr>
                <a:spLocks/>
              </p:cNvSpPr>
              <p:nvPr/>
            </p:nvSpPr>
            <p:spPr bwMode="auto">
              <a:xfrm>
                <a:off x="4183223" y="5949393"/>
                <a:ext cx="20639" cy="50796"/>
              </a:xfrm>
              <a:custGeom>
                <a:avLst/>
                <a:gdLst>
                  <a:gd name="T0" fmla="*/ 6 w 13"/>
                  <a:gd name="T1" fmla="*/ 29 h 32"/>
                  <a:gd name="T2" fmla="*/ 7 w 13"/>
                  <a:gd name="T3" fmla="*/ 28 h 32"/>
                  <a:gd name="T4" fmla="*/ 8 w 13"/>
                  <a:gd name="T5" fmla="*/ 24 h 32"/>
                  <a:gd name="T6" fmla="*/ 9 w 13"/>
                  <a:gd name="T7" fmla="*/ 27 h 32"/>
                  <a:gd name="T8" fmla="*/ 9 w 13"/>
                  <a:gd name="T9" fmla="*/ 31 h 32"/>
                  <a:gd name="T10" fmla="*/ 10 w 13"/>
                  <a:gd name="T11" fmla="*/ 32 h 32"/>
                  <a:gd name="T12" fmla="*/ 13 w 13"/>
                  <a:gd name="T13" fmla="*/ 30 h 32"/>
                  <a:gd name="T14" fmla="*/ 13 w 13"/>
                  <a:gd name="T15" fmla="*/ 25 h 32"/>
                  <a:gd name="T16" fmla="*/ 11 w 13"/>
                  <a:gd name="T17" fmla="*/ 20 h 32"/>
                  <a:gd name="T18" fmla="*/ 12 w 13"/>
                  <a:gd name="T19" fmla="*/ 19 h 32"/>
                  <a:gd name="T20" fmla="*/ 11 w 13"/>
                  <a:gd name="T21" fmla="*/ 13 h 32"/>
                  <a:gd name="T22" fmla="*/ 10 w 13"/>
                  <a:gd name="T23" fmla="*/ 9 h 32"/>
                  <a:gd name="T24" fmla="*/ 8 w 13"/>
                  <a:gd name="T25" fmla="*/ 2 h 32"/>
                  <a:gd name="T26" fmla="*/ 7 w 13"/>
                  <a:gd name="T27" fmla="*/ 0 h 32"/>
                  <a:gd name="T28" fmla="*/ 3 w 13"/>
                  <a:gd name="T29" fmla="*/ 0 h 32"/>
                  <a:gd name="T30" fmla="*/ 1 w 13"/>
                  <a:gd name="T31" fmla="*/ 2 h 32"/>
                  <a:gd name="T32" fmla="*/ 1 w 13"/>
                  <a:gd name="T33" fmla="*/ 5 h 32"/>
                  <a:gd name="T34" fmla="*/ 3 w 13"/>
                  <a:gd name="T35" fmla="*/ 8 h 32"/>
                  <a:gd name="T36" fmla="*/ 2 w 13"/>
                  <a:gd name="T37" fmla="*/ 11 h 32"/>
                  <a:gd name="T38" fmla="*/ 3 w 13"/>
                  <a:gd name="T39" fmla="*/ 12 h 32"/>
                  <a:gd name="T40" fmla="*/ 3 w 13"/>
                  <a:gd name="T41" fmla="*/ 12 h 32"/>
                  <a:gd name="T42" fmla="*/ 5 w 13"/>
                  <a:gd name="T43" fmla="*/ 10 h 32"/>
                  <a:gd name="T44" fmla="*/ 4 w 13"/>
                  <a:gd name="T45" fmla="*/ 12 h 32"/>
                  <a:gd name="T46" fmla="*/ 3 w 13"/>
                  <a:gd name="T47" fmla="*/ 15 h 32"/>
                  <a:gd name="T48" fmla="*/ 0 w 13"/>
                  <a:gd name="T49" fmla="*/ 15 h 32"/>
                  <a:gd name="T50" fmla="*/ 3 w 13"/>
                  <a:gd name="T51" fmla="*/ 22 h 32"/>
                  <a:gd name="T52" fmla="*/ 3 w 13"/>
                  <a:gd name="T53" fmla="*/ 26 h 32"/>
                  <a:gd name="T54" fmla="*/ 6 w 13"/>
                  <a:gd name="T5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32">
                    <a:moveTo>
                      <a:pt x="6" y="29"/>
                    </a:moveTo>
                    <a:lnTo>
                      <a:pt x="7" y="28"/>
                    </a:lnTo>
                    <a:lnTo>
                      <a:pt x="8" y="24"/>
                    </a:lnTo>
                    <a:lnTo>
                      <a:pt x="9" y="27"/>
                    </a:lnTo>
                    <a:lnTo>
                      <a:pt x="9" y="31"/>
                    </a:lnTo>
                    <a:lnTo>
                      <a:pt x="10" y="32"/>
                    </a:lnTo>
                    <a:lnTo>
                      <a:pt x="13" y="30"/>
                    </a:lnTo>
                    <a:lnTo>
                      <a:pt x="13" y="25"/>
                    </a:lnTo>
                    <a:lnTo>
                      <a:pt x="11" y="20"/>
                    </a:lnTo>
                    <a:lnTo>
                      <a:pt x="12" y="19"/>
                    </a:lnTo>
                    <a:lnTo>
                      <a:pt x="11" y="13"/>
                    </a:lnTo>
                    <a:lnTo>
                      <a:pt x="10" y="9"/>
                    </a:lnTo>
                    <a:lnTo>
                      <a:pt x="8" y="2"/>
                    </a:lnTo>
                    <a:lnTo>
                      <a:pt x="7" y="0"/>
                    </a:lnTo>
                    <a:lnTo>
                      <a:pt x="3" y="0"/>
                    </a:lnTo>
                    <a:lnTo>
                      <a:pt x="1" y="2"/>
                    </a:lnTo>
                    <a:lnTo>
                      <a:pt x="1" y="5"/>
                    </a:lnTo>
                    <a:lnTo>
                      <a:pt x="3" y="8"/>
                    </a:lnTo>
                    <a:lnTo>
                      <a:pt x="2" y="11"/>
                    </a:lnTo>
                    <a:lnTo>
                      <a:pt x="3" y="12"/>
                    </a:lnTo>
                    <a:lnTo>
                      <a:pt x="3" y="12"/>
                    </a:lnTo>
                    <a:lnTo>
                      <a:pt x="5" y="10"/>
                    </a:lnTo>
                    <a:lnTo>
                      <a:pt x="4" y="12"/>
                    </a:lnTo>
                    <a:lnTo>
                      <a:pt x="3" y="15"/>
                    </a:lnTo>
                    <a:lnTo>
                      <a:pt x="0" y="15"/>
                    </a:lnTo>
                    <a:lnTo>
                      <a:pt x="3" y="22"/>
                    </a:lnTo>
                    <a:lnTo>
                      <a:pt x="3"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1329">
                <a:extLst>
                  <a:ext uri="{FF2B5EF4-FFF2-40B4-BE49-F238E27FC236}">
                    <a16:creationId xmlns:a16="http://schemas.microsoft.com/office/drawing/2014/main" id="{F6CBD494-6FFE-46DB-B266-995ADB6329D3}"/>
                  </a:ext>
                </a:extLst>
              </p:cNvPr>
              <p:cNvSpPr>
                <a:spLocks/>
              </p:cNvSpPr>
              <p:nvPr/>
            </p:nvSpPr>
            <p:spPr bwMode="auto">
              <a:xfrm>
                <a:off x="4200686" y="6025586"/>
                <a:ext cx="12701" cy="14286"/>
              </a:xfrm>
              <a:custGeom>
                <a:avLst/>
                <a:gdLst>
                  <a:gd name="T0" fmla="*/ 2 w 8"/>
                  <a:gd name="T1" fmla="*/ 0 h 9"/>
                  <a:gd name="T2" fmla="*/ 0 w 8"/>
                  <a:gd name="T3" fmla="*/ 1 h 9"/>
                  <a:gd name="T4" fmla="*/ 1 w 8"/>
                  <a:gd name="T5" fmla="*/ 5 h 9"/>
                  <a:gd name="T6" fmla="*/ 4 w 8"/>
                  <a:gd name="T7" fmla="*/ 9 h 9"/>
                  <a:gd name="T8" fmla="*/ 6 w 8"/>
                  <a:gd name="T9" fmla="*/ 9 h 9"/>
                  <a:gd name="T10" fmla="*/ 8 w 8"/>
                  <a:gd name="T11" fmla="*/ 7 h 9"/>
                  <a:gd name="T12" fmla="*/ 5 w 8"/>
                  <a:gd name="T13" fmla="*/ 2 h 9"/>
                  <a:gd name="T14" fmla="*/ 2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2" y="0"/>
                    </a:moveTo>
                    <a:lnTo>
                      <a:pt x="0" y="1"/>
                    </a:lnTo>
                    <a:lnTo>
                      <a:pt x="1" y="5"/>
                    </a:lnTo>
                    <a:lnTo>
                      <a:pt x="4" y="9"/>
                    </a:lnTo>
                    <a:lnTo>
                      <a:pt x="6" y="9"/>
                    </a:lnTo>
                    <a:lnTo>
                      <a:pt x="8" y="7"/>
                    </a:lnTo>
                    <a:lnTo>
                      <a:pt x="5"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1330">
                <a:extLst>
                  <a:ext uri="{FF2B5EF4-FFF2-40B4-BE49-F238E27FC236}">
                    <a16:creationId xmlns:a16="http://schemas.microsoft.com/office/drawing/2014/main" id="{61B965A3-4AD4-4556-A520-296BEB3B8C1A}"/>
                  </a:ext>
                </a:extLst>
              </p:cNvPr>
              <p:cNvSpPr>
                <a:spLocks/>
              </p:cNvSpPr>
              <p:nvPr/>
            </p:nvSpPr>
            <p:spPr bwMode="auto">
              <a:xfrm>
                <a:off x="4183223" y="5833517"/>
                <a:ext cx="4763" cy="3175"/>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1" name="Rectangle 1331">
                <a:extLst>
                  <a:ext uri="{FF2B5EF4-FFF2-40B4-BE49-F238E27FC236}">
                    <a16:creationId xmlns:a16="http://schemas.microsoft.com/office/drawing/2014/main" id="{16DEE9D1-57BA-4AC7-989E-D14F74F8CF35}"/>
                  </a:ext>
                </a:extLst>
              </p:cNvPr>
              <p:cNvSpPr>
                <a:spLocks noChangeArrowheads="1"/>
              </p:cNvSpPr>
              <p:nvPr/>
            </p:nvSpPr>
            <p:spPr bwMode="auto">
              <a:xfrm>
                <a:off x="4170522" y="5835104"/>
                <a:ext cx="1588" cy="476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1332">
                <a:extLst>
                  <a:ext uri="{FF2B5EF4-FFF2-40B4-BE49-F238E27FC236}">
                    <a16:creationId xmlns:a16="http://schemas.microsoft.com/office/drawing/2014/main" id="{068D6173-8861-461B-84FE-043F2198F8BC}"/>
                  </a:ext>
                </a:extLst>
              </p:cNvPr>
              <p:cNvSpPr>
                <a:spLocks/>
              </p:cNvSpPr>
              <p:nvPr/>
            </p:nvSpPr>
            <p:spPr bwMode="auto">
              <a:xfrm>
                <a:off x="4170522" y="5793833"/>
                <a:ext cx="6350" cy="6349"/>
              </a:xfrm>
              <a:custGeom>
                <a:avLst/>
                <a:gdLst>
                  <a:gd name="T0" fmla="*/ 4 w 4"/>
                  <a:gd name="T1" fmla="*/ 3 h 4"/>
                  <a:gd name="T2" fmla="*/ 2 w 4"/>
                  <a:gd name="T3" fmla="*/ 0 h 4"/>
                  <a:gd name="T4" fmla="*/ 0 w 4"/>
                  <a:gd name="T5" fmla="*/ 0 h 4"/>
                  <a:gd name="T6" fmla="*/ 0 w 4"/>
                  <a:gd name="T7" fmla="*/ 1 h 4"/>
                  <a:gd name="T8" fmla="*/ 0 w 4"/>
                  <a:gd name="T9" fmla="*/ 4 h 4"/>
                  <a:gd name="T10" fmla="*/ 1 w 4"/>
                  <a:gd name="T11" fmla="*/ 3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2" y="0"/>
                    </a:lnTo>
                    <a:lnTo>
                      <a:pt x="0" y="0"/>
                    </a:lnTo>
                    <a:lnTo>
                      <a:pt x="0" y="1"/>
                    </a:lnTo>
                    <a:lnTo>
                      <a:pt x="0" y="4"/>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1333">
                <a:extLst>
                  <a:ext uri="{FF2B5EF4-FFF2-40B4-BE49-F238E27FC236}">
                    <a16:creationId xmlns:a16="http://schemas.microsoft.com/office/drawing/2014/main" id="{23F111B4-DC6C-4762-BFBD-B57D24A8ACF6}"/>
                  </a:ext>
                </a:extLst>
              </p:cNvPr>
              <p:cNvSpPr>
                <a:spLocks/>
              </p:cNvSpPr>
              <p:nvPr/>
            </p:nvSpPr>
            <p:spPr bwMode="auto">
              <a:xfrm>
                <a:off x="4159409" y="5765261"/>
                <a:ext cx="7938" cy="4762"/>
              </a:xfrm>
              <a:custGeom>
                <a:avLst/>
                <a:gdLst>
                  <a:gd name="T0" fmla="*/ 0 w 5"/>
                  <a:gd name="T1" fmla="*/ 1 h 3"/>
                  <a:gd name="T2" fmla="*/ 1 w 5"/>
                  <a:gd name="T3" fmla="*/ 3 h 3"/>
                  <a:gd name="T4" fmla="*/ 5 w 5"/>
                  <a:gd name="T5" fmla="*/ 1 h 3"/>
                  <a:gd name="T6" fmla="*/ 4 w 5"/>
                  <a:gd name="T7" fmla="*/ 0 h 3"/>
                  <a:gd name="T8" fmla="*/ 1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lnTo>
                      <a:pt x="1" y="3"/>
                    </a:lnTo>
                    <a:lnTo>
                      <a:pt x="5" y="1"/>
                    </a:lnTo>
                    <a:lnTo>
                      <a:pt x="4"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1334">
                <a:extLst>
                  <a:ext uri="{FF2B5EF4-FFF2-40B4-BE49-F238E27FC236}">
                    <a16:creationId xmlns:a16="http://schemas.microsoft.com/office/drawing/2014/main" id="{583479EC-234A-417D-BAC0-584872667016}"/>
                  </a:ext>
                </a:extLst>
              </p:cNvPr>
              <p:cNvSpPr>
                <a:spLocks/>
              </p:cNvSpPr>
              <p:nvPr/>
            </p:nvSpPr>
            <p:spPr bwMode="auto">
              <a:xfrm>
                <a:off x="4173697" y="5770023"/>
                <a:ext cx="6350" cy="4762"/>
              </a:xfrm>
              <a:custGeom>
                <a:avLst/>
                <a:gdLst>
                  <a:gd name="T0" fmla="*/ 0 w 4"/>
                  <a:gd name="T1" fmla="*/ 1 h 3"/>
                  <a:gd name="T2" fmla="*/ 2 w 4"/>
                  <a:gd name="T3" fmla="*/ 3 h 3"/>
                  <a:gd name="T4" fmla="*/ 4 w 4"/>
                  <a:gd name="T5" fmla="*/ 1 h 3"/>
                  <a:gd name="T6" fmla="*/ 1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1335">
                <a:extLst>
                  <a:ext uri="{FF2B5EF4-FFF2-40B4-BE49-F238E27FC236}">
                    <a16:creationId xmlns:a16="http://schemas.microsoft.com/office/drawing/2014/main" id="{F68DD235-6EBA-4F70-84E0-3176639D0634}"/>
                  </a:ext>
                </a:extLst>
              </p:cNvPr>
              <p:cNvSpPr>
                <a:spLocks/>
              </p:cNvSpPr>
              <p:nvPr/>
            </p:nvSpPr>
            <p:spPr bwMode="auto">
              <a:xfrm>
                <a:off x="4156234" y="5803356"/>
                <a:ext cx="6350" cy="6349"/>
              </a:xfrm>
              <a:custGeom>
                <a:avLst/>
                <a:gdLst>
                  <a:gd name="T0" fmla="*/ 0 w 4"/>
                  <a:gd name="T1" fmla="*/ 2 h 4"/>
                  <a:gd name="T2" fmla="*/ 3 w 4"/>
                  <a:gd name="T3" fmla="*/ 4 h 4"/>
                  <a:gd name="T4" fmla="*/ 4 w 4"/>
                  <a:gd name="T5" fmla="*/ 1 h 4"/>
                  <a:gd name="T6" fmla="*/ 3 w 4"/>
                  <a:gd name="T7" fmla="*/ 0 h 4"/>
                  <a:gd name="T8" fmla="*/ 0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3" y="4"/>
                    </a:lnTo>
                    <a:lnTo>
                      <a:pt x="4" y="1"/>
                    </a:lnTo>
                    <a:lnTo>
                      <a:pt x="3"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1336">
                <a:extLst>
                  <a:ext uri="{FF2B5EF4-FFF2-40B4-BE49-F238E27FC236}">
                    <a16:creationId xmlns:a16="http://schemas.microsoft.com/office/drawing/2014/main" id="{A081F7FB-C88E-47D9-82E2-F151E4FA97B0}"/>
                  </a:ext>
                </a:extLst>
              </p:cNvPr>
              <p:cNvSpPr>
                <a:spLocks/>
              </p:cNvSpPr>
              <p:nvPr/>
            </p:nvSpPr>
            <p:spPr bwMode="auto">
              <a:xfrm>
                <a:off x="4164172" y="5797008"/>
                <a:ext cx="3175" cy="4762"/>
              </a:xfrm>
              <a:custGeom>
                <a:avLst/>
                <a:gdLst>
                  <a:gd name="T0" fmla="*/ 0 w 2"/>
                  <a:gd name="T1" fmla="*/ 2 h 3"/>
                  <a:gd name="T2" fmla="*/ 1 w 2"/>
                  <a:gd name="T3" fmla="*/ 3 h 3"/>
                  <a:gd name="T4" fmla="*/ 2 w 2"/>
                  <a:gd name="T5" fmla="*/ 1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1337">
                <a:extLst>
                  <a:ext uri="{FF2B5EF4-FFF2-40B4-BE49-F238E27FC236}">
                    <a16:creationId xmlns:a16="http://schemas.microsoft.com/office/drawing/2014/main" id="{34CA565A-C5A5-49CE-A342-6AABBB41B400}"/>
                  </a:ext>
                </a:extLst>
              </p:cNvPr>
              <p:cNvSpPr>
                <a:spLocks/>
              </p:cNvSpPr>
              <p:nvPr/>
            </p:nvSpPr>
            <p:spPr bwMode="auto">
              <a:xfrm>
                <a:off x="4181636" y="5771610"/>
                <a:ext cx="6350" cy="9524"/>
              </a:xfrm>
              <a:custGeom>
                <a:avLst/>
                <a:gdLst>
                  <a:gd name="T0" fmla="*/ 0 w 4"/>
                  <a:gd name="T1" fmla="*/ 2 h 6"/>
                  <a:gd name="T2" fmla="*/ 2 w 4"/>
                  <a:gd name="T3" fmla="*/ 4 h 6"/>
                  <a:gd name="T4" fmla="*/ 2 w 4"/>
                  <a:gd name="T5" fmla="*/ 6 h 6"/>
                  <a:gd name="T6" fmla="*/ 4 w 4"/>
                  <a:gd name="T7" fmla="*/ 5 h 6"/>
                  <a:gd name="T8" fmla="*/ 4 w 4"/>
                  <a:gd name="T9" fmla="*/ 1 h 6"/>
                  <a:gd name="T10" fmla="*/ 1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lnTo>
                      <a:pt x="2" y="4"/>
                    </a:lnTo>
                    <a:lnTo>
                      <a:pt x="2" y="6"/>
                    </a:lnTo>
                    <a:lnTo>
                      <a:pt x="4" y="5"/>
                    </a:lnTo>
                    <a:lnTo>
                      <a:pt x="4"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1338">
                <a:extLst>
                  <a:ext uri="{FF2B5EF4-FFF2-40B4-BE49-F238E27FC236}">
                    <a16:creationId xmlns:a16="http://schemas.microsoft.com/office/drawing/2014/main" id="{770656AA-5AD5-411A-B378-33376FD8EBFA}"/>
                  </a:ext>
                </a:extLst>
              </p:cNvPr>
              <p:cNvSpPr>
                <a:spLocks/>
              </p:cNvSpPr>
              <p:nvPr/>
            </p:nvSpPr>
            <p:spPr bwMode="auto">
              <a:xfrm>
                <a:off x="4180047" y="5792246"/>
                <a:ext cx="3175" cy="6349"/>
              </a:xfrm>
              <a:custGeom>
                <a:avLst/>
                <a:gdLst>
                  <a:gd name="T0" fmla="*/ 2 w 2"/>
                  <a:gd name="T1" fmla="*/ 4 h 4"/>
                  <a:gd name="T2" fmla="*/ 2 w 2"/>
                  <a:gd name="T3" fmla="*/ 0 h 4"/>
                  <a:gd name="T4" fmla="*/ 0 w 2"/>
                  <a:gd name="T5" fmla="*/ 1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1339">
                <a:extLst>
                  <a:ext uri="{FF2B5EF4-FFF2-40B4-BE49-F238E27FC236}">
                    <a16:creationId xmlns:a16="http://schemas.microsoft.com/office/drawing/2014/main" id="{83889910-E623-4A0B-A6BC-A1755D22087C}"/>
                  </a:ext>
                </a:extLst>
              </p:cNvPr>
              <p:cNvSpPr>
                <a:spLocks/>
              </p:cNvSpPr>
              <p:nvPr/>
            </p:nvSpPr>
            <p:spPr bwMode="auto">
              <a:xfrm>
                <a:off x="4176872" y="5825580"/>
                <a:ext cx="4763" cy="6349"/>
              </a:xfrm>
              <a:custGeom>
                <a:avLst/>
                <a:gdLst>
                  <a:gd name="T0" fmla="*/ 3 w 3"/>
                  <a:gd name="T1" fmla="*/ 0 h 4"/>
                  <a:gd name="T2" fmla="*/ 0 w 3"/>
                  <a:gd name="T3" fmla="*/ 1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1"/>
                    </a:lnTo>
                    <a:lnTo>
                      <a:pt x="3"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1340">
                <a:extLst>
                  <a:ext uri="{FF2B5EF4-FFF2-40B4-BE49-F238E27FC236}">
                    <a16:creationId xmlns:a16="http://schemas.microsoft.com/office/drawing/2014/main" id="{BC6CCB1B-65CD-4016-8AC5-9F107F0C9F1A}"/>
                  </a:ext>
                </a:extLst>
              </p:cNvPr>
              <p:cNvSpPr>
                <a:spLocks/>
              </p:cNvSpPr>
              <p:nvPr/>
            </p:nvSpPr>
            <p:spPr bwMode="auto">
              <a:xfrm>
                <a:off x="4176872" y="5916059"/>
                <a:ext cx="19051" cy="30160"/>
              </a:xfrm>
              <a:custGeom>
                <a:avLst/>
                <a:gdLst>
                  <a:gd name="T0" fmla="*/ 7 w 12"/>
                  <a:gd name="T1" fmla="*/ 19 h 19"/>
                  <a:gd name="T2" fmla="*/ 9 w 12"/>
                  <a:gd name="T3" fmla="*/ 18 h 19"/>
                  <a:gd name="T4" fmla="*/ 12 w 12"/>
                  <a:gd name="T5" fmla="*/ 19 h 19"/>
                  <a:gd name="T6" fmla="*/ 11 w 12"/>
                  <a:gd name="T7" fmla="*/ 13 h 19"/>
                  <a:gd name="T8" fmla="*/ 8 w 12"/>
                  <a:gd name="T9" fmla="*/ 10 h 19"/>
                  <a:gd name="T10" fmla="*/ 8 w 12"/>
                  <a:gd name="T11" fmla="*/ 7 h 19"/>
                  <a:gd name="T12" fmla="*/ 5 w 12"/>
                  <a:gd name="T13" fmla="*/ 5 h 19"/>
                  <a:gd name="T14" fmla="*/ 5 w 12"/>
                  <a:gd name="T15" fmla="*/ 0 h 19"/>
                  <a:gd name="T16" fmla="*/ 3 w 12"/>
                  <a:gd name="T17" fmla="*/ 2 h 19"/>
                  <a:gd name="T18" fmla="*/ 0 w 12"/>
                  <a:gd name="T19" fmla="*/ 2 h 19"/>
                  <a:gd name="T20" fmla="*/ 0 w 12"/>
                  <a:gd name="T21" fmla="*/ 4 h 19"/>
                  <a:gd name="T22" fmla="*/ 2 w 12"/>
                  <a:gd name="T23" fmla="*/ 7 h 19"/>
                  <a:gd name="T24" fmla="*/ 5 w 12"/>
                  <a:gd name="T25" fmla="*/ 12 h 19"/>
                  <a:gd name="T26" fmla="*/ 6 w 12"/>
                  <a:gd name="T27" fmla="*/ 12 h 19"/>
                  <a:gd name="T28" fmla="*/ 7 w 12"/>
                  <a:gd name="T29" fmla="*/ 13 h 19"/>
                  <a:gd name="T30" fmla="*/ 6 w 12"/>
                  <a:gd name="T31" fmla="*/ 15 h 19"/>
                  <a:gd name="T32" fmla="*/ 7 w 12"/>
                  <a:gd name="T3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7" y="19"/>
                    </a:moveTo>
                    <a:lnTo>
                      <a:pt x="9" y="18"/>
                    </a:lnTo>
                    <a:lnTo>
                      <a:pt x="12" y="19"/>
                    </a:lnTo>
                    <a:lnTo>
                      <a:pt x="11" y="13"/>
                    </a:lnTo>
                    <a:lnTo>
                      <a:pt x="8" y="10"/>
                    </a:lnTo>
                    <a:lnTo>
                      <a:pt x="8" y="7"/>
                    </a:lnTo>
                    <a:lnTo>
                      <a:pt x="5" y="5"/>
                    </a:lnTo>
                    <a:lnTo>
                      <a:pt x="5" y="0"/>
                    </a:lnTo>
                    <a:lnTo>
                      <a:pt x="3" y="2"/>
                    </a:lnTo>
                    <a:lnTo>
                      <a:pt x="0" y="2"/>
                    </a:lnTo>
                    <a:lnTo>
                      <a:pt x="0" y="4"/>
                    </a:lnTo>
                    <a:lnTo>
                      <a:pt x="2" y="7"/>
                    </a:lnTo>
                    <a:lnTo>
                      <a:pt x="5" y="12"/>
                    </a:lnTo>
                    <a:lnTo>
                      <a:pt x="6" y="12"/>
                    </a:lnTo>
                    <a:lnTo>
                      <a:pt x="7" y="13"/>
                    </a:lnTo>
                    <a:lnTo>
                      <a:pt x="6" y="15"/>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341">
                <a:extLst>
                  <a:ext uri="{FF2B5EF4-FFF2-40B4-BE49-F238E27FC236}">
                    <a16:creationId xmlns:a16="http://schemas.microsoft.com/office/drawing/2014/main" id="{5D84CA1E-CA4B-4793-89BB-F06C5025EB73}"/>
                  </a:ext>
                </a:extLst>
              </p:cNvPr>
              <p:cNvSpPr>
                <a:spLocks/>
              </p:cNvSpPr>
              <p:nvPr/>
            </p:nvSpPr>
            <p:spPr bwMode="auto">
              <a:xfrm>
                <a:off x="4168935" y="5923995"/>
                <a:ext cx="14289" cy="28573"/>
              </a:xfrm>
              <a:custGeom>
                <a:avLst/>
                <a:gdLst>
                  <a:gd name="T0" fmla="*/ 1 w 9"/>
                  <a:gd name="T1" fmla="*/ 0 h 18"/>
                  <a:gd name="T2" fmla="*/ 0 w 9"/>
                  <a:gd name="T3" fmla="*/ 1 h 18"/>
                  <a:gd name="T4" fmla="*/ 0 w 9"/>
                  <a:gd name="T5" fmla="*/ 4 h 18"/>
                  <a:gd name="T6" fmla="*/ 1 w 9"/>
                  <a:gd name="T7" fmla="*/ 7 h 18"/>
                  <a:gd name="T8" fmla="*/ 4 w 9"/>
                  <a:gd name="T9" fmla="*/ 8 h 18"/>
                  <a:gd name="T10" fmla="*/ 5 w 9"/>
                  <a:gd name="T11" fmla="*/ 10 h 18"/>
                  <a:gd name="T12" fmla="*/ 5 w 9"/>
                  <a:gd name="T13" fmla="*/ 11 h 18"/>
                  <a:gd name="T14" fmla="*/ 6 w 9"/>
                  <a:gd name="T15" fmla="*/ 16 h 18"/>
                  <a:gd name="T16" fmla="*/ 9 w 9"/>
                  <a:gd name="T17" fmla="*/ 18 h 18"/>
                  <a:gd name="T18" fmla="*/ 9 w 9"/>
                  <a:gd name="T19" fmla="*/ 16 h 18"/>
                  <a:gd name="T20" fmla="*/ 9 w 9"/>
                  <a:gd name="T21" fmla="*/ 12 h 18"/>
                  <a:gd name="T22" fmla="*/ 7 w 9"/>
                  <a:gd name="T23" fmla="*/ 7 h 18"/>
                  <a:gd name="T24" fmla="*/ 3 w 9"/>
                  <a:gd name="T25" fmla="*/ 0 h 18"/>
                  <a:gd name="T26" fmla="*/ 1 w 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8">
                    <a:moveTo>
                      <a:pt x="1" y="0"/>
                    </a:moveTo>
                    <a:lnTo>
                      <a:pt x="0" y="1"/>
                    </a:lnTo>
                    <a:lnTo>
                      <a:pt x="0" y="4"/>
                    </a:lnTo>
                    <a:lnTo>
                      <a:pt x="1" y="7"/>
                    </a:lnTo>
                    <a:lnTo>
                      <a:pt x="4" y="8"/>
                    </a:lnTo>
                    <a:lnTo>
                      <a:pt x="5" y="10"/>
                    </a:lnTo>
                    <a:lnTo>
                      <a:pt x="5" y="11"/>
                    </a:lnTo>
                    <a:lnTo>
                      <a:pt x="6" y="16"/>
                    </a:lnTo>
                    <a:lnTo>
                      <a:pt x="9" y="18"/>
                    </a:lnTo>
                    <a:lnTo>
                      <a:pt x="9" y="16"/>
                    </a:lnTo>
                    <a:lnTo>
                      <a:pt x="9" y="12"/>
                    </a:lnTo>
                    <a:lnTo>
                      <a:pt x="7" y="7"/>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342">
                <a:extLst>
                  <a:ext uri="{FF2B5EF4-FFF2-40B4-BE49-F238E27FC236}">
                    <a16:creationId xmlns:a16="http://schemas.microsoft.com/office/drawing/2014/main" id="{89EDBCD3-F148-4F20-B1AB-590FF2693D83}"/>
                  </a:ext>
                </a:extLst>
              </p:cNvPr>
              <p:cNvSpPr>
                <a:spLocks/>
              </p:cNvSpPr>
              <p:nvPr/>
            </p:nvSpPr>
            <p:spPr bwMode="auto">
              <a:xfrm>
                <a:off x="4197511" y="6020825"/>
                <a:ext cx="1588" cy="7937"/>
              </a:xfrm>
              <a:custGeom>
                <a:avLst/>
                <a:gdLst>
                  <a:gd name="T0" fmla="*/ 1 w 1"/>
                  <a:gd name="T1" fmla="*/ 5 h 5"/>
                  <a:gd name="T2" fmla="*/ 1 w 1"/>
                  <a:gd name="T3" fmla="*/ 2 h 5"/>
                  <a:gd name="T4" fmla="*/ 1 w 1"/>
                  <a:gd name="T5" fmla="*/ 0 h 5"/>
                  <a:gd name="T6" fmla="*/ 0 w 1"/>
                  <a:gd name="T7" fmla="*/ 2 h 5"/>
                  <a:gd name="T8" fmla="*/ 1 w 1"/>
                  <a:gd name="T9" fmla="*/ 5 h 5"/>
                  <a:gd name="T10" fmla="*/ 1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1" y="5"/>
                    </a:moveTo>
                    <a:lnTo>
                      <a:pt x="1" y="2"/>
                    </a:lnTo>
                    <a:lnTo>
                      <a:pt x="1" y="0"/>
                    </a:lnTo>
                    <a:lnTo>
                      <a:pt x="0" y="2"/>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343">
                <a:extLst>
                  <a:ext uri="{FF2B5EF4-FFF2-40B4-BE49-F238E27FC236}">
                    <a16:creationId xmlns:a16="http://schemas.microsoft.com/office/drawing/2014/main" id="{B5F42F98-F053-4F9E-83DC-21D2EB1D4822}"/>
                  </a:ext>
                </a:extLst>
              </p:cNvPr>
              <p:cNvSpPr>
                <a:spLocks/>
              </p:cNvSpPr>
              <p:nvPr/>
            </p:nvSpPr>
            <p:spPr bwMode="auto">
              <a:xfrm>
                <a:off x="4234024" y="6133526"/>
                <a:ext cx="4763" cy="4762"/>
              </a:xfrm>
              <a:custGeom>
                <a:avLst/>
                <a:gdLst>
                  <a:gd name="T0" fmla="*/ 1 w 4"/>
                  <a:gd name="T1" fmla="*/ 0 h 3"/>
                  <a:gd name="T2" fmla="*/ 0 w 4"/>
                  <a:gd name="T3" fmla="*/ 1 h 3"/>
                  <a:gd name="T4" fmla="*/ 4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0" y="1"/>
                      <a:pt x="0" y="1"/>
                      <a:pt x="0" y="1"/>
                    </a:cubicBezTo>
                    <a:cubicBezTo>
                      <a:pt x="4" y="3"/>
                      <a:pt x="4" y="3"/>
                      <a:pt x="4" y="3"/>
                    </a:cubicBezTo>
                    <a:cubicBezTo>
                      <a:pt x="4" y="3"/>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344">
                <a:extLst>
                  <a:ext uri="{FF2B5EF4-FFF2-40B4-BE49-F238E27FC236}">
                    <a16:creationId xmlns:a16="http://schemas.microsoft.com/office/drawing/2014/main" id="{526FAB80-1EA7-464D-8EE1-197F9D812CE7}"/>
                  </a:ext>
                </a:extLst>
              </p:cNvPr>
              <p:cNvSpPr>
                <a:spLocks/>
              </p:cNvSpPr>
              <p:nvPr/>
            </p:nvSpPr>
            <p:spPr bwMode="auto">
              <a:xfrm>
                <a:off x="4222911" y="6058922"/>
                <a:ext cx="9525" cy="14286"/>
              </a:xfrm>
              <a:custGeom>
                <a:avLst/>
                <a:gdLst>
                  <a:gd name="T0" fmla="*/ 3 w 6"/>
                  <a:gd name="T1" fmla="*/ 4 h 9"/>
                  <a:gd name="T2" fmla="*/ 1 w 6"/>
                  <a:gd name="T3" fmla="*/ 0 h 9"/>
                  <a:gd name="T4" fmla="*/ 0 w 6"/>
                  <a:gd name="T5" fmla="*/ 0 h 9"/>
                  <a:gd name="T6" fmla="*/ 0 w 6"/>
                  <a:gd name="T7" fmla="*/ 5 h 9"/>
                  <a:gd name="T8" fmla="*/ 2 w 6"/>
                  <a:gd name="T9" fmla="*/ 7 h 9"/>
                  <a:gd name="T10" fmla="*/ 5 w 6"/>
                  <a:gd name="T11" fmla="*/ 9 h 9"/>
                  <a:gd name="T12" fmla="*/ 6 w 6"/>
                  <a:gd name="T13" fmla="*/ 9 h 9"/>
                  <a:gd name="T14" fmla="*/ 5 w 6"/>
                  <a:gd name="T15" fmla="*/ 7 h 9"/>
                  <a:gd name="T16" fmla="*/ 3 w 6"/>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4"/>
                    </a:moveTo>
                    <a:lnTo>
                      <a:pt x="1" y="0"/>
                    </a:lnTo>
                    <a:lnTo>
                      <a:pt x="0" y="0"/>
                    </a:lnTo>
                    <a:lnTo>
                      <a:pt x="0" y="5"/>
                    </a:lnTo>
                    <a:lnTo>
                      <a:pt x="2" y="7"/>
                    </a:lnTo>
                    <a:lnTo>
                      <a:pt x="5" y="9"/>
                    </a:lnTo>
                    <a:lnTo>
                      <a:pt x="6" y="9"/>
                    </a:lnTo>
                    <a:lnTo>
                      <a:pt x="5" y="7"/>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345">
                <a:extLst>
                  <a:ext uri="{FF2B5EF4-FFF2-40B4-BE49-F238E27FC236}">
                    <a16:creationId xmlns:a16="http://schemas.microsoft.com/office/drawing/2014/main" id="{288EAEDB-948B-43EE-B873-FE8744ED8E28}"/>
                  </a:ext>
                </a:extLst>
              </p:cNvPr>
              <p:cNvSpPr>
                <a:spLocks/>
              </p:cNvSpPr>
              <p:nvPr/>
            </p:nvSpPr>
            <p:spPr bwMode="auto">
              <a:xfrm>
                <a:off x="4246725" y="6133526"/>
                <a:ext cx="36515" cy="28573"/>
              </a:xfrm>
              <a:custGeom>
                <a:avLst/>
                <a:gdLst>
                  <a:gd name="T0" fmla="*/ 23 w 23"/>
                  <a:gd name="T1" fmla="*/ 10 h 18"/>
                  <a:gd name="T2" fmla="*/ 22 w 23"/>
                  <a:gd name="T3" fmla="*/ 7 h 18"/>
                  <a:gd name="T4" fmla="*/ 21 w 23"/>
                  <a:gd name="T5" fmla="*/ 6 h 18"/>
                  <a:gd name="T6" fmla="*/ 18 w 23"/>
                  <a:gd name="T7" fmla="*/ 7 h 18"/>
                  <a:gd name="T8" fmla="*/ 17 w 23"/>
                  <a:gd name="T9" fmla="*/ 5 h 18"/>
                  <a:gd name="T10" fmla="*/ 15 w 23"/>
                  <a:gd name="T11" fmla="*/ 4 h 18"/>
                  <a:gd name="T12" fmla="*/ 12 w 23"/>
                  <a:gd name="T13" fmla="*/ 1 h 18"/>
                  <a:gd name="T14" fmla="*/ 8 w 23"/>
                  <a:gd name="T15" fmla="*/ 1 h 18"/>
                  <a:gd name="T16" fmla="*/ 6 w 23"/>
                  <a:gd name="T17" fmla="*/ 3 h 18"/>
                  <a:gd name="T18" fmla="*/ 5 w 23"/>
                  <a:gd name="T19" fmla="*/ 2 h 18"/>
                  <a:gd name="T20" fmla="*/ 3 w 23"/>
                  <a:gd name="T21" fmla="*/ 0 h 18"/>
                  <a:gd name="T22" fmla="*/ 1 w 23"/>
                  <a:gd name="T23" fmla="*/ 0 h 18"/>
                  <a:gd name="T24" fmla="*/ 0 w 23"/>
                  <a:gd name="T25" fmla="*/ 2 h 18"/>
                  <a:gd name="T26" fmla="*/ 0 w 23"/>
                  <a:gd name="T27" fmla="*/ 3 h 18"/>
                  <a:gd name="T28" fmla="*/ 3 w 23"/>
                  <a:gd name="T29" fmla="*/ 5 h 18"/>
                  <a:gd name="T30" fmla="*/ 4 w 23"/>
                  <a:gd name="T31" fmla="*/ 8 h 18"/>
                  <a:gd name="T32" fmla="*/ 6 w 23"/>
                  <a:gd name="T33" fmla="*/ 9 h 18"/>
                  <a:gd name="T34" fmla="*/ 9 w 23"/>
                  <a:gd name="T35" fmla="*/ 13 h 18"/>
                  <a:gd name="T36" fmla="*/ 12 w 23"/>
                  <a:gd name="T37" fmla="*/ 13 h 18"/>
                  <a:gd name="T38" fmla="*/ 15 w 23"/>
                  <a:gd name="T39" fmla="*/ 13 h 18"/>
                  <a:gd name="T40" fmla="*/ 16 w 23"/>
                  <a:gd name="T41" fmla="*/ 13 h 18"/>
                  <a:gd name="T42" fmla="*/ 16 w 23"/>
                  <a:gd name="T43" fmla="*/ 16 h 18"/>
                  <a:gd name="T44" fmla="*/ 18 w 23"/>
                  <a:gd name="T45" fmla="*/ 18 h 18"/>
                  <a:gd name="T46" fmla="*/ 20 w 23"/>
                  <a:gd name="T47" fmla="*/ 17 h 18"/>
                  <a:gd name="T48" fmla="*/ 19 w 23"/>
                  <a:gd name="T49" fmla="*/ 15 h 18"/>
                  <a:gd name="T50" fmla="*/ 22 w 23"/>
                  <a:gd name="T51" fmla="*/ 13 h 18"/>
                  <a:gd name="T52" fmla="*/ 21 w 23"/>
                  <a:gd name="T53" fmla="*/ 11 h 18"/>
                  <a:gd name="T54" fmla="*/ 20 w 23"/>
                  <a:gd name="T55" fmla="*/ 10 h 18"/>
                  <a:gd name="T56" fmla="*/ 22 w 23"/>
                  <a:gd name="T57" fmla="*/ 10 h 18"/>
                  <a:gd name="T58" fmla="*/ 23 w 23"/>
                  <a:gd name="T5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18">
                    <a:moveTo>
                      <a:pt x="23" y="10"/>
                    </a:moveTo>
                    <a:lnTo>
                      <a:pt x="22" y="7"/>
                    </a:lnTo>
                    <a:lnTo>
                      <a:pt x="21" y="6"/>
                    </a:lnTo>
                    <a:lnTo>
                      <a:pt x="18" y="7"/>
                    </a:lnTo>
                    <a:lnTo>
                      <a:pt x="17" y="5"/>
                    </a:lnTo>
                    <a:lnTo>
                      <a:pt x="15" y="4"/>
                    </a:lnTo>
                    <a:lnTo>
                      <a:pt x="12" y="1"/>
                    </a:lnTo>
                    <a:lnTo>
                      <a:pt x="8" y="1"/>
                    </a:lnTo>
                    <a:lnTo>
                      <a:pt x="6" y="3"/>
                    </a:lnTo>
                    <a:lnTo>
                      <a:pt x="5" y="2"/>
                    </a:lnTo>
                    <a:lnTo>
                      <a:pt x="3" y="0"/>
                    </a:lnTo>
                    <a:lnTo>
                      <a:pt x="1" y="0"/>
                    </a:lnTo>
                    <a:lnTo>
                      <a:pt x="0" y="2"/>
                    </a:lnTo>
                    <a:lnTo>
                      <a:pt x="0" y="3"/>
                    </a:lnTo>
                    <a:lnTo>
                      <a:pt x="3" y="5"/>
                    </a:lnTo>
                    <a:lnTo>
                      <a:pt x="4" y="8"/>
                    </a:lnTo>
                    <a:lnTo>
                      <a:pt x="6" y="9"/>
                    </a:lnTo>
                    <a:lnTo>
                      <a:pt x="9" y="13"/>
                    </a:lnTo>
                    <a:lnTo>
                      <a:pt x="12" y="13"/>
                    </a:lnTo>
                    <a:lnTo>
                      <a:pt x="15" y="13"/>
                    </a:lnTo>
                    <a:lnTo>
                      <a:pt x="16" y="13"/>
                    </a:lnTo>
                    <a:lnTo>
                      <a:pt x="16" y="16"/>
                    </a:lnTo>
                    <a:lnTo>
                      <a:pt x="18" y="18"/>
                    </a:lnTo>
                    <a:lnTo>
                      <a:pt x="20" y="17"/>
                    </a:lnTo>
                    <a:lnTo>
                      <a:pt x="19" y="15"/>
                    </a:lnTo>
                    <a:lnTo>
                      <a:pt x="22" y="13"/>
                    </a:lnTo>
                    <a:lnTo>
                      <a:pt x="21" y="11"/>
                    </a:lnTo>
                    <a:lnTo>
                      <a:pt x="20" y="10"/>
                    </a:lnTo>
                    <a:lnTo>
                      <a:pt x="22" y="10"/>
                    </a:ln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346">
                <a:extLst>
                  <a:ext uri="{FF2B5EF4-FFF2-40B4-BE49-F238E27FC236}">
                    <a16:creationId xmlns:a16="http://schemas.microsoft.com/office/drawing/2014/main" id="{62416E09-A17D-431C-8653-12C2077F4759}"/>
                  </a:ext>
                </a:extLst>
              </p:cNvPr>
              <p:cNvSpPr>
                <a:spLocks/>
              </p:cNvSpPr>
              <p:nvPr/>
            </p:nvSpPr>
            <p:spPr bwMode="auto">
              <a:xfrm>
                <a:off x="4227674" y="6076382"/>
                <a:ext cx="4763" cy="6349"/>
              </a:xfrm>
              <a:custGeom>
                <a:avLst/>
                <a:gdLst>
                  <a:gd name="T0" fmla="*/ 3 w 3"/>
                  <a:gd name="T1" fmla="*/ 3 h 4"/>
                  <a:gd name="T2" fmla="*/ 2 w 3"/>
                  <a:gd name="T3" fmla="*/ 1 h 4"/>
                  <a:gd name="T4" fmla="*/ 0 w 3"/>
                  <a:gd name="T5" fmla="*/ 0 h 4"/>
                  <a:gd name="T6" fmla="*/ 0 w 3"/>
                  <a:gd name="T7" fmla="*/ 1 h 4"/>
                  <a:gd name="T8" fmla="*/ 1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2" y="1"/>
                    </a:lnTo>
                    <a:lnTo>
                      <a:pt x="0" y="0"/>
                    </a:lnTo>
                    <a:lnTo>
                      <a:pt x="0" y="1"/>
                    </a:lnTo>
                    <a:lnTo>
                      <a:pt x="1"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1347">
                <a:extLst>
                  <a:ext uri="{FF2B5EF4-FFF2-40B4-BE49-F238E27FC236}">
                    <a16:creationId xmlns:a16="http://schemas.microsoft.com/office/drawing/2014/main" id="{E685B6C3-F6D6-4313-BF3D-A95A51B4EC88}"/>
                  </a:ext>
                </a:extLst>
              </p:cNvPr>
              <p:cNvSpPr>
                <a:spLocks/>
              </p:cNvSpPr>
              <p:nvPr/>
            </p:nvSpPr>
            <p:spPr bwMode="auto">
              <a:xfrm>
                <a:off x="4265775" y="6154163"/>
                <a:ext cx="4763" cy="6349"/>
              </a:xfrm>
              <a:custGeom>
                <a:avLst/>
                <a:gdLst>
                  <a:gd name="T0" fmla="*/ 0 w 3"/>
                  <a:gd name="T1" fmla="*/ 2 h 4"/>
                  <a:gd name="T2" fmla="*/ 0 w 3"/>
                  <a:gd name="T3" fmla="*/ 3 h 4"/>
                  <a:gd name="T4" fmla="*/ 2 w 3"/>
                  <a:gd name="T5" fmla="*/ 4 h 4"/>
                  <a:gd name="T6" fmla="*/ 3 w 3"/>
                  <a:gd name="T7" fmla="*/ 2 h 4"/>
                  <a:gd name="T8" fmla="*/ 1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0" y="3"/>
                    </a:lnTo>
                    <a:lnTo>
                      <a:pt x="2" y="4"/>
                    </a:lnTo>
                    <a:lnTo>
                      <a:pt x="3"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348">
                <a:extLst>
                  <a:ext uri="{FF2B5EF4-FFF2-40B4-BE49-F238E27FC236}">
                    <a16:creationId xmlns:a16="http://schemas.microsoft.com/office/drawing/2014/main" id="{1811B956-1A3F-4828-BA2C-1E9B32F112C5}"/>
                  </a:ext>
                </a:extLst>
              </p:cNvPr>
              <p:cNvSpPr>
                <a:spLocks/>
              </p:cNvSpPr>
              <p:nvPr/>
            </p:nvSpPr>
            <p:spPr bwMode="auto">
              <a:xfrm>
                <a:off x="4221324" y="6108128"/>
                <a:ext cx="38102" cy="25398"/>
              </a:xfrm>
              <a:custGeom>
                <a:avLst/>
                <a:gdLst>
                  <a:gd name="T0" fmla="*/ 21 w 24"/>
                  <a:gd name="T1" fmla="*/ 16 h 16"/>
                  <a:gd name="T2" fmla="*/ 24 w 24"/>
                  <a:gd name="T3" fmla="*/ 16 h 16"/>
                  <a:gd name="T4" fmla="*/ 24 w 24"/>
                  <a:gd name="T5" fmla="*/ 15 h 16"/>
                  <a:gd name="T6" fmla="*/ 24 w 24"/>
                  <a:gd name="T7" fmla="*/ 14 h 16"/>
                  <a:gd name="T8" fmla="*/ 22 w 24"/>
                  <a:gd name="T9" fmla="*/ 13 h 16"/>
                  <a:gd name="T10" fmla="*/ 20 w 24"/>
                  <a:gd name="T11" fmla="*/ 11 h 16"/>
                  <a:gd name="T12" fmla="*/ 18 w 24"/>
                  <a:gd name="T13" fmla="*/ 9 h 16"/>
                  <a:gd name="T14" fmla="*/ 15 w 24"/>
                  <a:gd name="T15" fmla="*/ 9 h 16"/>
                  <a:gd name="T16" fmla="*/ 13 w 24"/>
                  <a:gd name="T17" fmla="*/ 8 h 16"/>
                  <a:gd name="T18" fmla="*/ 11 w 24"/>
                  <a:gd name="T19" fmla="*/ 7 h 16"/>
                  <a:gd name="T20" fmla="*/ 8 w 24"/>
                  <a:gd name="T21" fmla="*/ 7 h 16"/>
                  <a:gd name="T22" fmla="*/ 6 w 24"/>
                  <a:gd name="T23" fmla="*/ 5 h 16"/>
                  <a:gd name="T24" fmla="*/ 3 w 24"/>
                  <a:gd name="T25" fmla="*/ 1 h 16"/>
                  <a:gd name="T26" fmla="*/ 1 w 24"/>
                  <a:gd name="T27" fmla="*/ 0 h 16"/>
                  <a:gd name="T28" fmla="*/ 0 w 24"/>
                  <a:gd name="T29" fmla="*/ 2 h 16"/>
                  <a:gd name="T30" fmla="*/ 1 w 24"/>
                  <a:gd name="T31" fmla="*/ 5 h 16"/>
                  <a:gd name="T32" fmla="*/ 3 w 24"/>
                  <a:gd name="T33" fmla="*/ 9 h 16"/>
                  <a:gd name="T34" fmla="*/ 6 w 24"/>
                  <a:gd name="T35" fmla="*/ 9 h 16"/>
                  <a:gd name="T36" fmla="*/ 10 w 24"/>
                  <a:gd name="T37" fmla="*/ 12 h 16"/>
                  <a:gd name="T38" fmla="*/ 11 w 24"/>
                  <a:gd name="T39" fmla="*/ 14 h 16"/>
                  <a:gd name="T40" fmla="*/ 14 w 24"/>
                  <a:gd name="T41" fmla="*/ 14 h 16"/>
                  <a:gd name="T42" fmla="*/ 14 w 24"/>
                  <a:gd name="T43" fmla="*/ 13 h 16"/>
                  <a:gd name="T44" fmla="*/ 18 w 24"/>
                  <a:gd name="T45" fmla="*/ 15 h 16"/>
                  <a:gd name="T46" fmla="*/ 21 w 24"/>
                  <a:gd name="T4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6">
                    <a:moveTo>
                      <a:pt x="21" y="16"/>
                    </a:moveTo>
                    <a:lnTo>
                      <a:pt x="24" y="16"/>
                    </a:lnTo>
                    <a:lnTo>
                      <a:pt x="24" y="15"/>
                    </a:lnTo>
                    <a:lnTo>
                      <a:pt x="24" y="14"/>
                    </a:lnTo>
                    <a:lnTo>
                      <a:pt x="22" y="13"/>
                    </a:lnTo>
                    <a:lnTo>
                      <a:pt x="20" y="11"/>
                    </a:lnTo>
                    <a:lnTo>
                      <a:pt x="18" y="9"/>
                    </a:lnTo>
                    <a:lnTo>
                      <a:pt x="15" y="9"/>
                    </a:lnTo>
                    <a:lnTo>
                      <a:pt x="13" y="8"/>
                    </a:lnTo>
                    <a:lnTo>
                      <a:pt x="11" y="7"/>
                    </a:lnTo>
                    <a:lnTo>
                      <a:pt x="8" y="7"/>
                    </a:lnTo>
                    <a:lnTo>
                      <a:pt x="6" y="5"/>
                    </a:lnTo>
                    <a:lnTo>
                      <a:pt x="3" y="1"/>
                    </a:lnTo>
                    <a:lnTo>
                      <a:pt x="1" y="0"/>
                    </a:lnTo>
                    <a:lnTo>
                      <a:pt x="0" y="2"/>
                    </a:lnTo>
                    <a:lnTo>
                      <a:pt x="1" y="5"/>
                    </a:lnTo>
                    <a:lnTo>
                      <a:pt x="3" y="9"/>
                    </a:lnTo>
                    <a:lnTo>
                      <a:pt x="6" y="9"/>
                    </a:lnTo>
                    <a:lnTo>
                      <a:pt x="10" y="12"/>
                    </a:lnTo>
                    <a:lnTo>
                      <a:pt x="11" y="14"/>
                    </a:lnTo>
                    <a:lnTo>
                      <a:pt x="14" y="14"/>
                    </a:lnTo>
                    <a:lnTo>
                      <a:pt x="14" y="13"/>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1349">
                <a:extLst>
                  <a:ext uri="{FF2B5EF4-FFF2-40B4-BE49-F238E27FC236}">
                    <a16:creationId xmlns:a16="http://schemas.microsoft.com/office/drawing/2014/main" id="{FA8F2234-30D0-4A94-A06B-B2BFF8F247DC}"/>
                  </a:ext>
                </a:extLst>
              </p:cNvPr>
              <p:cNvSpPr>
                <a:spLocks/>
              </p:cNvSpPr>
              <p:nvPr/>
            </p:nvSpPr>
            <p:spPr bwMode="auto">
              <a:xfrm>
                <a:off x="4214974" y="6077969"/>
                <a:ext cx="4763" cy="11112"/>
              </a:xfrm>
              <a:custGeom>
                <a:avLst/>
                <a:gdLst>
                  <a:gd name="T0" fmla="*/ 1 w 3"/>
                  <a:gd name="T1" fmla="*/ 1 h 7"/>
                  <a:gd name="T2" fmla="*/ 1 w 3"/>
                  <a:gd name="T3" fmla="*/ 4 h 7"/>
                  <a:gd name="T4" fmla="*/ 0 w 3"/>
                  <a:gd name="T5" fmla="*/ 6 h 7"/>
                  <a:gd name="T6" fmla="*/ 1 w 3"/>
                  <a:gd name="T7" fmla="*/ 7 h 7"/>
                  <a:gd name="T8" fmla="*/ 2 w 3"/>
                  <a:gd name="T9" fmla="*/ 6 h 7"/>
                  <a:gd name="T10" fmla="*/ 3 w 3"/>
                  <a:gd name="T11" fmla="*/ 2 h 7"/>
                  <a:gd name="T12" fmla="*/ 2 w 3"/>
                  <a:gd name="T13" fmla="*/ 0 h 7"/>
                  <a:gd name="T14" fmla="*/ 1 w 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1"/>
                    </a:moveTo>
                    <a:lnTo>
                      <a:pt x="1" y="4"/>
                    </a:lnTo>
                    <a:lnTo>
                      <a:pt x="0" y="6"/>
                    </a:lnTo>
                    <a:lnTo>
                      <a:pt x="1" y="7"/>
                    </a:lnTo>
                    <a:lnTo>
                      <a:pt x="2" y="6"/>
                    </a:lnTo>
                    <a:lnTo>
                      <a:pt x="3" y="2"/>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350">
                <a:extLst>
                  <a:ext uri="{FF2B5EF4-FFF2-40B4-BE49-F238E27FC236}">
                    <a16:creationId xmlns:a16="http://schemas.microsoft.com/office/drawing/2014/main" id="{4FF09429-54B6-496D-91F0-6A2FBF5129C4}"/>
                  </a:ext>
                </a:extLst>
              </p:cNvPr>
              <p:cNvSpPr>
                <a:spLocks/>
              </p:cNvSpPr>
              <p:nvPr/>
            </p:nvSpPr>
            <p:spPr bwMode="auto">
              <a:xfrm>
                <a:off x="4219736" y="6070032"/>
                <a:ext cx="6350" cy="6349"/>
              </a:xfrm>
              <a:custGeom>
                <a:avLst/>
                <a:gdLst>
                  <a:gd name="T0" fmla="*/ 4 w 4"/>
                  <a:gd name="T1" fmla="*/ 3 h 4"/>
                  <a:gd name="T2" fmla="*/ 3 w 4"/>
                  <a:gd name="T3" fmla="*/ 2 h 4"/>
                  <a:gd name="T4" fmla="*/ 0 w 4"/>
                  <a:gd name="T5" fmla="*/ 0 h 4"/>
                  <a:gd name="T6" fmla="*/ 1 w 4"/>
                  <a:gd name="T7" fmla="*/ 2 h 4"/>
                  <a:gd name="T8" fmla="*/ 3 w 4"/>
                  <a:gd name="T9" fmla="*/ 4 h 4"/>
                  <a:gd name="T10" fmla="*/ 4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4" y="3"/>
                    </a:moveTo>
                    <a:lnTo>
                      <a:pt x="3" y="2"/>
                    </a:lnTo>
                    <a:lnTo>
                      <a:pt x="0" y="0"/>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1351">
                <a:extLst>
                  <a:ext uri="{FF2B5EF4-FFF2-40B4-BE49-F238E27FC236}">
                    <a16:creationId xmlns:a16="http://schemas.microsoft.com/office/drawing/2014/main" id="{9245D2A5-28C1-4BE2-A048-8A483B054596}"/>
                  </a:ext>
                </a:extLst>
              </p:cNvPr>
              <p:cNvSpPr>
                <a:spLocks/>
              </p:cNvSpPr>
              <p:nvPr/>
            </p:nvSpPr>
            <p:spPr bwMode="auto">
              <a:xfrm>
                <a:off x="4226087" y="6081144"/>
                <a:ext cx="7938" cy="11112"/>
              </a:xfrm>
              <a:custGeom>
                <a:avLst/>
                <a:gdLst>
                  <a:gd name="T0" fmla="*/ 0 w 5"/>
                  <a:gd name="T1" fmla="*/ 1 h 7"/>
                  <a:gd name="T2" fmla="*/ 1 w 5"/>
                  <a:gd name="T3" fmla="*/ 3 h 7"/>
                  <a:gd name="T4" fmla="*/ 4 w 5"/>
                  <a:gd name="T5" fmla="*/ 7 h 7"/>
                  <a:gd name="T6" fmla="*/ 5 w 5"/>
                  <a:gd name="T7" fmla="*/ 6 h 7"/>
                  <a:gd name="T8" fmla="*/ 5 w 5"/>
                  <a:gd name="T9" fmla="*/ 4 h 7"/>
                  <a:gd name="T10" fmla="*/ 1 w 5"/>
                  <a:gd name="T11" fmla="*/ 0 h 7"/>
                  <a:gd name="T12" fmla="*/ 0 w 5"/>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1"/>
                    </a:moveTo>
                    <a:lnTo>
                      <a:pt x="1" y="3"/>
                    </a:lnTo>
                    <a:lnTo>
                      <a:pt x="4" y="7"/>
                    </a:lnTo>
                    <a:lnTo>
                      <a:pt x="5" y="6"/>
                    </a:lnTo>
                    <a:lnTo>
                      <a:pt x="5" y="4"/>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1352">
                <a:extLst>
                  <a:ext uri="{FF2B5EF4-FFF2-40B4-BE49-F238E27FC236}">
                    <a16:creationId xmlns:a16="http://schemas.microsoft.com/office/drawing/2014/main" id="{41D593C0-C216-4E3F-8AEE-4B8947B5067E}"/>
                  </a:ext>
                </a:extLst>
              </p:cNvPr>
              <p:cNvSpPr>
                <a:spLocks/>
              </p:cNvSpPr>
              <p:nvPr/>
            </p:nvSpPr>
            <p:spPr bwMode="auto">
              <a:xfrm>
                <a:off x="4226087" y="6093843"/>
                <a:ext cx="12701" cy="11112"/>
              </a:xfrm>
              <a:custGeom>
                <a:avLst/>
                <a:gdLst>
                  <a:gd name="T0" fmla="*/ 2 w 8"/>
                  <a:gd name="T1" fmla="*/ 0 h 7"/>
                  <a:gd name="T2" fmla="*/ 0 w 8"/>
                  <a:gd name="T3" fmla="*/ 2 h 7"/>
                  <a:gd name="T4" fmla="*/ 1 w 8"/>
                  <a:gd name="T5" fmla="*/ 3 h 7"/>
                  <a:gd name="T6" fmla="*/ 4 w 8"/>
                  <a:gd name="T7" fmla="*/ 3 h 7"/>
                  <a:gd name="T8" fmla="*/ 4 w 8"/>
                  <a:gd name="T9" fmla="*/ 4 h 7"/>
                  <a:gd name="T10" fmla="*/ 6 w 8"/>
                  <a:gd name="T11" fmla="*/ 6 h 7"/>
                  <a:gd name="T12" fmla="*/ 7 w 8"/>
                  <a:gd name="T13" fmla="*/ 7 h 7"/>
                  <a:gd name="T14" fmla="*/ 8 w 8"/>
                  <a:gd name="T15" fmla="*/ 4 h 7"/>
                  <a:gd name="T16" fmla="*/ 8 w 8"/>
                  <a:gd name="T17" fmla="*/ 0 h 7"/>
                  <a:gd name="T18" fmla="*/ 4 w 8"/>
                  <a:gd name="T19" fmla="*/ 1 h 7"/>
                  <a:gd name="T20" fmla="*/ 2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2" y="0"/>
                    </a:moveTo>
                    <a:lnTo>
                      <a:pt x="0" y="2"/>
                    </a:lnTo>
                    <a:lnTo>
                      <a:pt x="1" y="3"/>
                    </a:lnTo>
                    <a:lnTo>
                      <a:pt x="4" y="3"/>
                    </a:lnTo>
                    <a:lnTo>
                      <a:pt x="4" y="4"/>
                    </a:lnTo>
                    <a:lnTo>
                      <a:pt x="6" y="6"/>
                    </a:lnTo>
                    <a:lnTo>
                      <a:pt x="7" y="7"/>
                    </a:lnTo>
                    <a:lnTo>
                      <a:pt x="8" y="4"/>
                    </a:lnTo>
                    <a:lnTo>
                      <a:pt x="8" y="0"/>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353">
                <a:extLst>
                  <a:ext uri="{FF2B5EF4-FFF2-40B4-BE49-F238E27FC236}">
                    <a16:creationId xmlns:a16="http://schemas.microsoft.com/office/drawing/2014/main" id="{DBC7D52A-11CF-43C7-A966-730E96FF3899}"/>
                  </a:ext>
                </a:extLst>
              </p:cNvPr>
              <p:cNvSpPr>
                <a:spLocks/>
              </p:cNvSpPr>
              <p:nvPr/>
            </p:nvSpPr>
            <p:spPr bwMode="auto">
              <a:xfrm>
                <a:off x="4386430" y="6216070"/>
                <a:ext cx="4763" cy="4762"/>
              </a:xfrm>
              <a:custGeom>
                <a:avLst/>
                <a:gdLst>
                  <a:gd name="T0" fmla="*/ 0 w 4"/>
                  <a:gd name="T1" fmla="*/ 2 h 3"/>
                  <a:gd name="T2" fmla="*/ 2 w 4"/>
                  <a:gd name="T3" fmla="*/ 3 h 3"/>
                  <a:gd name="T4" fmla="*/ 4 w 4"/>
                  <a:gd name="T5" fmla="*/ 0 h 3"/>
                  <a:gd name="T6" fmla="*/ 2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2" y="3"/>
                      <a:pt x="2" y="3"/>
                      <a:pt x="2" y="3"/>
                    </a:cubicBezTo>
                    <a:cubicBezTo>
                      <a:pt x="4" y="0"/>
                      <a:pt x="4" y="0"/>
                      <a:pt x="4" y="0"/>
                    </a:cubicBezTo>
                    <a:cubicBezTo>
                      <a:pt x="2" y="0"/>
                      <a:pt x="2" y="0"/>
                      <a:pt x="2" y="0"/>
                    </a:cubicBezTo>
                    <a:cubicBezTo>
                      <a:pt x="2" y="0"/>
                      <a:pt x="0" y="2"/>
                      <a:pt x="0"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354">
                <a:extLst>
                  <a:ext uri="{FF2B5EF4-FFF2-40B4-BE49-F238E27FC236}">
                    <a16:creationId xmlns:a16="http://schemas.microsoft.com/office/drawing/2014/main" id="{7C4928A4-EB38-4915-9963-F4F5D869D4CA}"/>
                  </a:ext>
                </a:extLst>
              </p:cNvPr>
              <p:cNvSpPr>
                <a:spLocks/>
              </p:cNvSpPr>
              <p:nvPr/>
            </p:nvSpPr>
            <p:spPr bwMode="auto">
              <a:xfrm>
                <a:off x="4281651" y="6158925"/>
                <a:ext cx="6350" cy="6349"/>
              </a:xfrm>
              <a:custGeom>
                <a:avLst/>
                <a:gdLst>
                  <a:gd name="T0" fmla="*/ 1 w 4"/>
                  <a:gd name="T1" fmla="*/ 0 h 4"/>
                  <a:gd name="T2" fmla="*/ 0 w 4"/>
                  <a:gd name="T3" fmla="*/ 2 h 4"/>
                  <a:gd name="T4" fmla="*/ 0 w 4"/>
                  <a:gd name="T5" fmla="*/ 4 h 4"/>
                  <a:gd name="T6" fmla="*/ 1 w 4"/>
                  <a:gd name="T7" fmla="*/ 4 h 4"/>
                  <a:gd name="T8" fmla="*/ 3 w 4"/>
                  <a:gd name="T9" fmla="*/ 1 h 4"/>
                  <a:gd name="T10" fmla="*/ 4 w 4"/>
                  <a:gd name="T11" fmla="*/ 1 h 4"/>
                  <a:gd name="T12" fmla="*/ 2 w 4"/>
                  <a:gd name="T13" fmla="*/ 0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lnTo>
                      <a:pt x="0" y="2"/>
                    </a:lnTo>
                    <a:lnTo>
                      <a:pt x="0" y="4"/>
                    </a:lnTo>
                    <a:lnTo>
                      <a:pt x="1" y="4"/>
                    </a:lnTo>
                    <a:lnTo>
                      <a:pt x="3" y="1"/>
                    </a:lnTo>
                    <a:lnTo>
                      <a:pt x="4"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355">
                <a:extLst>
                  <a:ext uri="{FF2B5EF4-FFF2-40B4-BE49-F238E27FC236}">
                    <a16:creationId xmlns:a16="http://schemas.microsoft.com/office/drawing/2014/main" id="{100FEA30-1559-40CD-9F43-F61627311062}"/>
                  </a:ext>
                </a:extLst>
              </p:cNvPr>
              <p:cNvSpPr>
                <a:spLocks/>
              </p:cNvSpPr>
              <p:nvPr/>
            </p:nvSpPr>
            <p:spPr bwMode="auto">
              <a:xfrm>
                <a:off x="4392781" y="6206548"/>
                <a:ext cx="4763" cy="9524"/>
              </a:xfrm>
              <a:custGeom>
                <a:avLst/>
                <a:gdLst>
                  <a:gd name="T0" fmla="*/ 0 w 3"/>
                  <a:gd name="T1" fmla="*/ 0 h 6"/>
                  <a:gd name="T2" fmla="*/ 1 w 3"/>
                  <a:gd name="T3" fmla="*/ 2 h 6"/>
                  <a:gd name="T4" fmla="*/ 0 w 3"/>
                  <a:gd name="T5" fmla="*/ 4 h 6"/>
                  <a:gd name="T6" fmla="*/ 0 w 3"/>
                  <a:gd name="T7" fmla="*/ 6 h 6"/>
                  <a:gd name="T8" fmla="*/ 3 w 3"/>
                  <a:gd name="T9" fmla="*/ 6 h 6"/>
                  <a:gd name="T10" fmla="*/ 3 w 3"/>
                  <a:gd name="T11" fmla="*/ 3 h 6"/>
                  <a:gd name="T12" fmla="*/ 2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1" y="2"/>
                    </a:lnTo>
                    <a:lnTo>
                      <a:pt x="0" y="4"/>
                    </a:lnTo>
                    <a:lnTo>
                      <a:pt x="0" y="6"/>
                    </a:lnTo>
                    <a:lnTo>
                      <a:pt x="3" y="6"/>
                    </a:lnTo>
                    <a:lnTo>
                      <a:pt x="3" y="3"/>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356">
                <a:extLst>
                  <a:ext uri="{FF2B5EF4-FFF2-40B4-BE49-F238E27FC236}">
                    <a16:creationId xmlns:a16="http://schemas.microsoft.com/office/drawing/2014/main" id="{68B2B8BA-81E8-4AAA-8FA6-825AE6D56FBB}"/>
                  </a:ext>
                </a:extLst>
              </p:cNvPr>
              <p:cNvSpPr>
                <a:spLocks/>
              </p:cNvSpPr>
              <p:nvPr/>
            </p:nvSpPr>
            <p:spPr bwMode="auto">
              <a:xfrm>
                <a:off x="4292765" y="6155752"/>
                <a:ext cx="68265" cy="46034"/>
              </a:xfrm>
              <a:custGeom>
                <a:avLst/>
                <a:gdLst>
                  <a:gd name="T0" fmla="*/ 38 w 43"/>
                  <a:gd name="T1" fmla="*/ 6 h 29"/>
                  <a:gd name="T2" fmla="*/ 26 w 43"/>
                  <a:gd name="T3" fmla="*/ 2 h 29"/>
                  <a:gd name="T4" fmla="*/ 22 w 43"/>
                  <a:gd name="T5" fmla="*/ 2 h 29"/>
                  <a:gd name="T6" fmla="*/ 22 w 43"/>
                  <a:gd name="T7" fmla="*/ 5 h 29"/>
                  <a:gd name="T8" fmla="*/ 16 w 43"/>
                  <a:gd name="T9" fmla="*/ 2 h 29"/>
                  <a:gd name="T10" fmla="*/ 13 w 43"/>
                  <a:gd name="T11" fmla="*/ 1 h 29"/>
                  <a:gd name="T12" fmla="*/ 20 w 43"/>
                  <a:gd name="T13" fmla="*/ 6 h 29"/>
                  <a:gd name="T14" fmla="*/ 18 w 43"/>
                  <a:gd name="T15" fmla="*/ 7 h 29"/>
                  <a:gd name="T16" fmla="*/ 18 w 43"/>
                  <a:gd name="T17" fmla="*/ 9 h 29"/>
                  <a:gd name="T18" fmla="*/ 16 w 43"/>
                  <a:gd name="T19" fmla="*/ 7 h 29"/>
                  <a:gd name="T20" fmla="*/ 12 w 43"/>
                  <a:gd name="T21" fmla="*/ 6 h 29"/>
                  <a:gd name="T22" fmla="*/ 11 w 43"/>
                  <a:gd name="T23" fmla="*/ 9 h 29"/>
                  <a:gd name="T24" fmla="*/ 5 w 43"/>
                  <a:gd name="T25" fmla="*/ 10 h 29"/>
                  <a:gd name="T26" fmla="*/ 6 w 43"/>
                  <a:gd name="T27" fmla="*/ 12 h 29"/>
                  <a:gd name="T28" fmla="*/ 0 w 43"/>
                  <a:gd name="T29" fmla="*/ 12 h 29"/>
                  <a:gd name="T30" fmla="*/ 4 w 43"/>
                  <a:gd name="T31" fmla="*/ 15 h 29"/>
                  <a:gd name="T32" fmla="*/ 7 w 43"/>
                  <a:gd name="T33" fmla="*/ 13 h 29"/>
                  <a:gd name="T34" fmla="*/ 10 w 43"/>
                  <a:gd name="T35" fmla="*/ 13 h 29"/>
                  <a:gd name="T36" fmla="*/ 14 w 43"/>
                  <a:gd name="T37" fmla="*/ 14 h 29"/>
                  <a:gd name="T38" fmla="*/ 15 w 43"/>
                  <a:gd name="T39" fmla="*/ 18 h 29"/>
                  <a:gd name="T40" fmla="*/ 14 w 43"/>
                  <a:gd name="T41" fmla="*/ 20 h 29"/>
                  <a:gd name="T42" fmla="*/ 15 w 43"/>
                  <a:gd name="T43" fmla="*/ 25 h 29"/>
                  <a:gd name="T44" fmla="*/ 18 w 43"/>
                  <a:gd name="T45" fmla="*/ 26 h 29"/>
                  <a:gd name="T46" fmla="*/ 22 w 43"/>
                  <a:gd name="T47" fmla="*/ 29 h 29"/>
                  <a:gd name="T48" fmla="*/ 21 w 43"/>
                  <a:gd name="T49" fmla="*/ 27 h 29"/>
                  <a:gd name="T50" fmla="*/ 18 w 43"/>
                  <a:gd name="T51" fmla="*/ 23 h 29"/>
                  <a:gd name="T52" fmla="*/ 21 w 43"/>
                  <a:gd name="T53" fmla="*/ 23 h 29"/>
                  <a:gd name="T54" fmla="*/ 23 w 43"/>
                  <a:gd name="T55" fmla="*/ 20 h 29"/>
                  <a:gd name="T56" fmla="*/ 19 w 43"/>
                  <a:gd name="T57" fmla="*/ 19 h 29"/>
                  <a:gd name="T58" fmla="*/ 28 w 43"/>
                  <a:gd name="T59" fmla="*/ 15 h 29"/>
                  <a:gd name="T60" fmla="*/ 40 w 43"/>
                  <a:gd name="T61" fmla="*/ 17 h 29"/>
                  <a:gd name="T62" fmla="*/ 43 w 43"/>
                  <a:gd name="T63" fmla="*/ 15 h 29"/>
                  <a:gd name="T64" fmla="*/ 40 w 43"/>
                  <a:gd name="T65"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29">
                    <a:moveTo>
                      <a:pt x="40" y="9"/>
                    </a:moveTo>
                    <a:lnTo>
                      <a:pt x="38" y="6"/>
                    </a:lnTo>
                    <a:lnTo>
                      <a:pt x="33" y="5"/>
                    </a:lnTo>
                    <a:lnTo>
                      <a:pt x="26" y="2"/>
                    </a:lnTo>
                    <a:lnTo>
                      <a:pt x="22" y="0"/>
                    </a:lnTo>
                    <a:lnTo>
                      <a:pt x="22" y="2"/>
                    </a:lnTo>
                    <a:lnTo>
                      <a:pt x="23" y="3"/>
                    </a:lnTo>
                    <a:lnTo>
                      <a:pt x="22" y="5"/>
                    </a:lnTo>
                    <a:lnTo>
                      <a:pt x="21" y="4"/>
                    </a:lnTo>
                    <a:lnTo>
                      <a:pt x="16" y="2"/>
                    </a:lnTo>
                    <a:lnTo>
                      <a:pt x="14" y="0"/>
                    </a:lnTo>
                    <a:lnTo>
                      <a:pt x="13" y="1"/>
                    </a:lnTo>
                    <a:lnTo>
                      <a:pt x="14" y="3"/>
                    </a:lnTo>
                    <a:lnTo>
                      <a:pt x="20" y="6"/>
                    </a:lnTo>
                    <a:lnTo>
                      <a:pt x="21" y="7"/>
                    </a:lnTo>
                    <a:lnTo>
                      <a:pt x="18" y="7"/>
                    </a:lnTo>
                    <a:lnTo>
                      <a:pt x="18" y="7"/>
                    </a:lnTo>
                    <a:lnTo>
                      <a:pt x="18" y="9"/>
                    </a:lnTo>
                    <a:lnTo>
                      <a:pt x="17" y="9"/>
                    </a:lnTo>
                    <a:lnTo>
                      <a:pt x="16" y="7"/>
                    </a:lnTo>
                    <a:lnTo>
                      <a:pt x="13" y="5"/>
                    </a:lnTo>
                    <a:lnTo>
                      <a:pt x="12" y="6"/>
                    </a:lnTo>
                    <a:lnTo>
                      <a:pt x="12" y="8"/>
                    </a:lnTo>
                    <a:lnTo>
                      <a:pt x="11" y="9"/>
                    </a:lnTo>
                    <a:lnTo>
                      <a:pt x="6" y="9"/>
                    </a:lnTo>
                    <a:lnTo>
                      <a:pt x="5" y="10"/>
                    </a:lnTo>
                    <a:lnTo>
                      <a:pt x="6" y="11"/>
                    </a:lnTo>
                    <a:lnTo>
                      <a:pt x="6" y="12"/>
                    </a:lnTo>
                    <a:lnTo>
                      <a:pt x="4" y="11"/>
                    </a:lnTo>
                    <a:lnTo>
                      <a:pt x="0" y="12"/>
                    </a:lnTo>
                    <a:lnTo>
                      <a:pt x="1" y="14"/>
                    </a:lnTo>
                    <a:lnTo>
                      <a:pt x="4" y="15"/>
                    </a:lnTo>
                    <a:lnTo>
                      <a:pt x="7" y="14"/>
                    </a:lnTo>
                    <a:lnTo>
                      <a:pt x="7" y="13"/>
                    </a:lnTo>
                    <a:lnTo>
                      <a:pt x="8" y="12"/>
                    </a:lnTo>
                    <a:lnTo>
                      <a:pt x="10" y="13"/>
                    </a:lnTo>
                    <a:lnTo>
                      <a:pt x="13" y="15"/>
                    </a:lnTo>
                    <a:lnTo>
                      <a:pt x="14" y="14"/>
                    </a:lnTo>
                    <a:lnTo>
                      <a:pt x="15" y="16"/>
                    </a:lnTo>
                    <a:lnTo>
                      <a:pt x="15" y="18"/>
                    </a:lnTo>
                    <a:lnTo>
                      <a:pt x="17" y="19"/>
                    </a:lnTo>
                    <a:lnTo>
                      <a:pt x="14" y="20"/>
                    </a:lnTo>
                    <a:lnTo>
                      <a:pt x="14" y="23"/>
                    </a:lnTo>
                    <a:lnTo>
                      <a:pt x="15" y="25"/>
                    </a:lnTo>
                    <a:lnTo>
                      <a:pt x="17" y="25"/>
                    </a:lnTo>
                    <a:lnTo>
                      <a:pt x="18" y="26"/>
                    </a:lnTo>
                    <a:lnTo>
                      <a:pt x="21" y="29"/>
                    </a:lnTo>
                    <a:lnTo>
                      <a:pt x="22" y="29"/>
                    </a:lnTo>
                    <a:lnTo>
                      <a:pt x="23" y="28"/>
                    </a:lnTo>
                    <a:lnTo>
                      <a:pt x="21" y="27"/>
                    </a:lnTo>
                    <a:lnTo>
                      <a:pt x="18" y="24"/>
                    </a:lnTo>
                    <a:lnTo>
                      <a:pt x="18" y="23"/>
                    </a:lnTo>
                    <a:lnTo>
                      <a:pt x="18" y="23"/>
                    </a:lnTo>
                    <a:lnTo>
                      <a:pt x="21" y="23"/>
                    </a:lnTo>
                    <a:lnTo>
                      <a:pt x="22" y="22"/>
                    </a:lnTo>
                    <a:lnTo>
                      <a:pt x="23" y="20"/>
                    </a:lnTo>
                    <a:lnTo>
                      <a:pt x="21" y="20"/>
                    </a:lnTo>
                    <a:lnTo>
                      <a:pt x="19" y="19"/>
                    </a:lnTo>
                    <a:lnTo>
                      <a:pt x="25" y="17"/>
                    </a:lnTo>
                    <a:lnTo>
                      <a:pt x="28" y="15"/>
                    </a:lnTo>
                    <a:lnTo>
                      <a:pt x="39" y="18"/>
                    </a:lnTo>
                    <a:lnTo>
                      <a:pt x="40" y="17"/>
                    </a:lnTo>
                    <a:lnTo>
                      <a:pt x="40" y="15"/>
                    </a:lnTo>
                    <a:lnTo>
                      <a:pt x="43" y="15"/>
                    </a:lnTo>
                    <a:lnTo>
                      <a:pt x="42" y="9"/>
                    </a:lnTo>
                    <a:lnTo>
                      <a:pt x="4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357">
                <a:extLst>
                  <a:ext uri="{FF2B5EF4-FFF2-40B4-BE49-F238E27FC236}">
                    <a16:creationId xmlns:a16="http://schemas.microsoft.com/office/drawing/2014/main" id="{13CA310C-3E09-48B4-A73F-2D2B099497DD}"/>
                  </a:ext>
                </a:extLst>
              </p:cNvPr>
              <p:cNvSpPr>
                <a:spLocks/>
              </p:cNvSpPr>
              <p:nvPr/>
            </p:nvSpPr>
            <p:spPr bwMode="auto">
              <a:xfrm>
                <a:off x="4310228" y="6127179"/>
                <a:ext cx="11114" cy="26985"/>
              </a:xfrm>
              <a:custGeom>
                <a:avLst/>
                <a:gdLst>
                  <a:gd name="T0" fmla="*/ 3 w 7"/>
                  <a:gd name="T1" fmla="*/ 4 h 17"/>
                  <a:gd name="T2" fmla="*/ 3 w 7"/>
                  <a:gd name="T3" fmla="*/ 1 h 17"/>
                  <a:gd name="T4" fmla="*/ 1 w 7"/>
                  <a:gd name="T5" fmla="*/ 0 h 17"/>
                  <a:gd name="T6" fmla="*/ 0 w 7"/>
                  <a:gd name="T7" fmla="*/ 4 h 17"/>
                  <a:gd name="T8" fmla="*/ 0 w 7"/>
                  <a:gd name="T9" fmla="*/ 7 h 17"/>
                  <a:gd name="T10" fmla="*/ 1 w 7"/>
                  <a:gd name="T11" fmla="*/ 9 h 17"/>
                  <a:gd name="T12" fmla="*/ 0 w 7"/>
                  <a:gd name="T13" fmla="*/ 11 h 17"/>
                  <a:gd name="T14" fmla="*/ 0 w 7"/>
                  <a:gd name="T15" fmla="*/ 14 h 17"/>
                  <a:gd name="T16" fmla="*/ 3 w 7"/>
                  <a:gd name="T17" fmla="*/ 15 h 17"/>
                  <a:gd name="T18" fmla="*/ 5 w 7"/>
                  <a:gd name="T19" fmla="*/ 17 h 17"/>
                  <a:gd name="T20" fmla="*/ 6 w 7"/>
                  <a:gd name="T21" fmla="*/ 17 h 17"/>
                  <a:gd name="T22" fmla="*/ 7 w 7"/>
                  <a:gd name="T23" fmla="*/ 16 h 17"/>
                  <a:gd name="T24" fmla="*/ 4 w 7"/>
                  <a:gd name="T25" fmla="*/ 13 h 17"/>
                  <a:gd name="T26" fmla="*/ 6 w 7"/>
                  <a:gd name="T27" fmla="*/ 11 h 17"/>
                  <a:gd name="T28" fmla="*/ 4 w 7"/>
                  <a:gd name="T29" fmla="*/ 9 h 17"/>
                  <a:gd name="T30" fmla="*/ 5 w 7"/>
                  <a:gd name="T31" fmla="*/ 8 h 17"/>
                  <a:gd name="T32" fmla="*/ 3 w 7"/>
                  <a:gd name="T3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7">
                    <a:moveTo>
                      <a:pt x="3" y="4"/>
                    </a:moveTo>
                    <a:lnTo>
                      <a:pt x="3" y="1"/>
                    </a:lnTo>
                    <a:lnTo>
                      <a:pt x="1" y="0"/>
                    </a:lnTo>
                    <a:lnTo>
                      <a:pt x="0" y="4"/>
                    </a:lnTo>
                    <a:lnTo>
                      <a:pt x="0" y="7"/>
                    </a:lnTo>
                    <a:lnTo>
                      <a:pt x="1" y="9"/>
                    </a:lnTo>
                    <a:lnTo>
                      <a:pt x="0" y="11"/>
                    </a:lnTo>
                    <a:lnTo>
                      <a:pt x="0" y="14"/>
                    </a:lnTo>
                    <a:lnTo>
                      <a:pt x="3" y="15"/>
                    </a:lnTo>
                    <a:lnTo>
                      <a:pt x="5" y="17"/>
                    </a:lnTo>
                    <a:lnTo>
                      <a:pt x="6" y="17"/>
                    </a:lnTo>
                    <a:lnTo>
                      <a:pt x="7" y="16"/>
                    </a:lnTo>
                    <a:lnTo>
                      <a:pt x="4" y="13"/>
                    </a:lnTo>
                    <a:lnTo>
                      <a:pt x="6" y="11"/>
                    </a:lnTo>
                    <a:lnTo>
                      <a:pt x="4" y="9"/>
                    </a:lnTo>
                    <a:lnTo>
                      <a:pt x="5"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358">
                <a:extLst>
                  <a:ext uri="{FF2B5EF4-FFF2-40B4-BE49-F238E27FC236}">
                    <a16:creationId xmlns:a16="http://schemas.microsoft.com/office/drawing/2014/main" id="{FF9FBC30-7FE3-485A-8F49-A8F65DA8B7A8}"/>
                  </a:ext>
                </a:extLst>
              </p:cNvPr>
              <p:cNvSpPr>
                <a:spLocks/>
              </p:cNvSpPr>
              <p:nvPr/>
            </p:nvSpPr>
            <p:spPr bwMode="auto">
              <a:xfrm>
                <a:off x="4211799" y="6062098"/>
                <a:ext cx="6350" cy="12699"/>
              </a:xfrm>
              <a:custGeom>
                <a:avLst/>
                <a:gdLst>
                  <a:gd name="T0" fmla="*/ 4 w 4"/>
                  <a:gd name="T1" fmla="*/ 7 h 8"/>
                  <a:gd name="T2" fmla="*/ 4 w 4"/>
                  <a:gd name="T3" fmla="*/ 4 h 8"/>
                  <a:gd name="T4" fmla="*/ 3 w 4"/>
                  <a:gd name="T5" fmla="*/ 2 h 8"/>
                  <a:gd name="T6" fmla="*/ 2 w 4"/>
                  <a:gd name="T7" fmla="*/ 0 h 8"/>
                  <a:gd name="T8" fmla="*/ 1 w 4"/>
                  <a:gd name="T9" fmla="*/ 1 h 8"/>
                  <a:gd name="T10" fmla="*/ 0 w 4"/>
                  <a:gd name="T11" fmla="*/ 3 h 8"/>
                  <a:gd name="T12" fmla="*/ 1 w 4"/>
                  <a:gd name="T13" fmla="*/ 6 h 8"/>
                  <a:gd name="T14" fmla="*/ 1 w 4"/>
                  <a:gd name="T15" fmla="*/ 7 h 8"/>
                  <a:gd name="T16" fmla="*/ 2 w 4"/>
                  <a:gd name="T17" fmla="*/ 8 h 8"/>
                  <a:gd name="T18" fmla="*/ 3 w 4"/>
                  <a:gd name="T19" fmla="*/ 8 h 8"/>
                  <a:gd name="T20" fmla="*/ 4 w 4"/>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4" y="7"/>
                    </a:moveTo>
                    <a:lnTo>
                      <a:pt x="4" y="4"/>
                    </a:lnTo>
                    <a:lnTo>
                      <a:pt x="3" y="2"/>
                    </a:lnTo>
                    <a:lnTo>
                      <a:pt x="2" y="0"/>
                    </a:lnTo>
                    <a:lnTo>
                      <a:pt x="1" y="1"/>
                    </a:lnTo>
                    <a:lnTo>
                      <a:pt x="0" y="3"/>
                    </a:lnTo>
                    <a:lnTo>
                      <a:pt x="1" y="6"/>
                    </a:lnTo>
                    <a:lnTo>
                      <a:pt x="1" y="7"/>
                    </a:lnTo>
                    <a:lnTo>
                      <a:pt x="2" y="8"/>
                    </a:lnTo>
                    <a:lnTo>
                      <a:pt x="3" y="8"/>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359">
                <a:extLst>
                  <a:ext uri="{FF2B5EF4-FFF2-40B4-BE49-F238E27FC236}">
                    <a16:creationId xmlns:a16="http://schemas.microsoft.com/office/drawing/2014/main" id="{6F84BE31-C0CA-4709-B4A5-7A94EBBA6136}"/>
                  </a:ext>
                </a:extLst>
              </p:cNvPr>
              <p:cNvSpPr>
                <a:spLocks/>
              </p:cNvSpPr>
              <p:nvPr/>
            </p:nvSpPr>
            <p:spPr bwMode="auto">
              <a:xfrm>
                <a:off x="4337216" y="6182737"/>
                <a:ext cx="58740" cy="28573"/>
              </a:xfrm>
              <a:custGeom>
                <a:avLst/>
                <a:gdLst>
                  <a:gd name="T0" fmla="*/ 33 w 37"/>
                  <a:gd name="T1" fmla="*/ 8 h 18"/>
                  <a:gd name="T2" fmla="*/ 35 w 37"/>
                  <a:gd name="T3" fmla="*/ 6 h 18"/>
                  <a:gd name="T4" fmla="*/ 37 w 37"/>
                  <a:gd name="T5" fmla="*/ 5 h 18"/>
                  <a:gd name="T6" fmla="*/ 35 w 37"/>
                  <a:gd name="T7" fmla="*/ 3 h 18"/>
                  <a:gd name="T8" fmla="*/ 35 w 37"/>
                  <a:gd name="T9" fmla="*/ 0 h 18"/>
                  <a:gd name="T10" fmla="*/ 32 w 37"/>
                  <a:gd name="T11" fmla="*/ 0 h 18"/>
                  <a:gd name="T12" fmla="*/ 28 w 37"/>
                  <a:gd name="T13" fmla="*/ 0 h 18"/>
                  <a:gd name="T14" fmla="*/ 24 w 37"/>
                  <a:gd name="T15" fmla="*/ 0 h 18"/>
                  <a:gd name="T16" fmla="*/ 20 w 37"/>
                  <a:gd name="T17" fmla="*/ 0 h 18"/>
                  <a:gd name="T18" fmla="*/ 17 w 37"/>
                  <a:gd name="T19" fmla="*/ 1 h 18"/>
                  <a:gd name="T20" fmla="*/ 10 w 37"/>
                  <a:gd name="T21" fmla="*/ 3 h 18"/>
                  <a:gd name="T22" fmla="*/ 7 w 37"/>
                  <a:gd name="T23" fmla="*/ 3 h 18"/>
                  <a:gd name="T24" fmla="*/ 5 w 37"/>
                  <a:gd name="T25" fmla="*/ 3 h 18"/>
                  <a:gd name="T26" fmla="*/ 3 w 37"/>
                  <a:gd name="T27" fmla="*/ 3 h 18"/>
                  <a:gd name="T28" fmla="*/ 0 w 37"/>
                  <a:gd name="T29" fmla="*/ 4 h 18"/>
                  <a:gd name="T30" fmla="*/ 2 w 37"/>
                  <a:gd name="T31" fmla="*/ 6 h 18"/>
                  <a:gd name="T32" fmla="*/ 4 w 37"/>
                  <a:gd name="T33" fmla="*/ 5 h 18"/>
                  <a:gd name="T34" fmla="*/ 6 w 37"/>
                  <a:gd name="T35" fmla="*/ 6 h 18"/>
                  <a:gd name="T36" fmla="*/ 2 w 37"/>
                  <a:gd name="T37" fmla="*/ 8 h 18"/>
                  <a:gd name="T38" fmla="*/ 0 w 37"/>
                  <a:gd name="T39" fmla="*/ 9 h 18"/>
                  <a:gd name="T40" fmla="*/ 0 w 37"/>
                  <a:gd name="T41" fmla="*/ 10 h 18"/>
                  <a:gd name="T42" fmla="*/ 2 w 37"/>
                  <a:gd name="T43" fmla="*/ 13 h 18"/>
                  <a:gd name="T44" fmla="*/ 4 w 37"/>
                  <a:gd name="T45" fmla="*/ 10 h 18"/>
                  <a:gd name="T46" fmla="*/ 3 w 37"/>
                  <a:gd name="T47" fmla="*/ 13 h 18"/>
                  <a:gd name="T48" fmla="*/ 5 w 37"/>
                  <a:gd name="T49" fmla="*/ 14 h 18"/>
                  <a:gd name="T50" fmla="*/ 6 w 37"/>
                  <a:gd name="T51" fmla="*/ 16 h 18"/>
                  <a:gd name="T52" fmla="*/ 7 w 37"/>
                  <a:gd name="T53" fmla="*/ 15 h 18"/>
                  <a:gd name="T54" fmla="*/ 10 w 37"/>
                  <a:gd name="T55" fmla="*/ 17 h 18"/>
                  <a:gd name="T56" fmla="*/ 12 w 37"/>
                  <a:gd name="T57" fmla="*/ 17 h 18"/>
                  <a:gd name="T58" fmla="*/ 12 w 37"/>
                  <a:gd name="T59" fmla="*/ 13 h 18"/>
                  <a:gd name="T60" fmla="*/ 10 w 37"/>
                  <a:gd name="T61" fmla="*/ 13 h 18"/>
                  <a:gd name="T62" fmla="*/ 10 w 37"/>
                  <a:gd name="T63" fmla="*/ 11 h 18"/>
                  <a:gd name="T64" fmla="*/ 14 w 37"/>
                  <a:gd name="T65" fmla="*/ 10 h 18"/>
                  <a:gd name="T66" fmla="*/ 14 w 37"/>
                  <a:gd name="T67" fmla="*/ 13 h 18"/>
                  <a:gd name="T68" fmla="*/ 17 w 37"/>
                  <a:gd name="T69" fmla="*/ 15 h 18"/>
                  <a:gd name="T70" fmla="*/ 18 w 37"/>
                  <a:gd name="T71" fmla="*/ 13 h 18"/>
                  <a:gd name="T72" fmla="*/ 21 w 37"/>
                  <a:gd name="T73" fmla="*/ 14 h 18"/>
                  <a:gd name="T74" fmla="*/ 24 w 37"/>
                  <a:gd name="T75" fmla="*/ 18 h 18"/>
                  <a:gd name="T76" fmla="*/ 25 w 37"/>
                  <a:gd name="T77" fmla="*/ 18 h 18"/>
                  <a:gd name="T78" fmla="*/ 25 w 37"/>
                  <a:gd name="T79" fmla="*/ 15 h 18"/>
                  <a:gd name="T80" fmla="*/ 22 w 37"/>
                  <a:gd name="T81" fmla="*/ 12 h 18"/>
                  <a:gd name="T82" fmla="*/ 20 w 37"/>
                  <a:gd name="T83" fmla="*/ 11 h 18"/>
                  <a:gd name="T84" fmla="*/ 21 w 37"/>
                  <a:gd name="T85" fmla="*/ 10 h 18"/>
                  <a:gd name="T86" fmla="*/ 19 w 37"/>
                  <a:gd name="T87" fmla="*/ 9 h 18"/>
                  <a:gd name="T88" fmla="*/ 16 w 37"/>
                  <a:gd name="T89" fmla="*/ 7 h 18"/>
                  <a:gd name="T90" fmla="*/ 15 w 37"/>
                  <a:gd name="T91" fmla="*/ 8 h 18"/>
                  <a:gd name="T92" fmla="*/ 13 w 37"/>
                  <a:gd name="T93" fmla="*/ 6 h 18"/>
                  <a:gd name="T94" fmla="*/ 16 w 37"/>
                  <a:gd name="T95" fmla="*/ 5 h 18"/>
                  <a:gd name="T96" fmla="*/ 17 w 37"/>
                  <a:gd name="T97" fmla="*/ 5 h 18"/>
                  <a:gd name="T98" fmla="*/ 20 w 37"/>
                  <a:gd name="T99" fmla="*/ 2 h 18"/>
                  <a:gd name="T100" fmla="*/ 22 w 37"/>
                  <a:gd name="T101" fmla="*/ 3 h 18"/>
                  <a:gd name="T102" fmla="*/ 23 w 37"/>
                  <a:gd name="T103" fmla="*/ 6 h 18"/>
                  <a:gd name="T104" fmla="*/ 24 w 37"/>
                  <a:gd name="T105" fmla="*/ 7 h 18"/>
                  <a:gd name="T106" fmla="*/ 28 w 37"/>
                  <a:gd name="T107" fmla="*/ 7 h 18"/>
                  <a:gd name="T108" fmla="*/ 30 w 37"/>
                  <a:gd name="T109" fmla="*/ 5 h 18"/>
                  <a:gd name="T110" fmla="*/ 31 w 37"/>
                  <a:gd name="T111" fmla="*/ 6 h 18"/>
                  <a:gd name="T112" fmla="*/ 33 w 37"/>
                  <a:gd name="T11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18">
                    <a:moveTo>
                      <a:pt x="33" y="8"/>
                    </a:moveTo>
                    <a:lnTo>
                      <a:pt x="35" y="6"/>
                    </a:lnTo>
                    <a:lnTo>
                      <a:pt x="37" y="5"/>
                    </a:lnTo>
                    <a:lnTo>
                      <a:pt x="35" y="3"/>
                    </a:lnTo>
                    <a:lnTo>
                      <a:pt x="35" y="0"/>
                    </a:lnTo>
                    <a:lnTo>
                      <a:pt x="32" y="0"/>
                    </a:lnTo>
                    <a:lnTo>
                      <a:pt x="28" y="0"/>
                    </a:lnTo>
                    <a:lnTo>
                      <a:pt x="24" y="0"/>
                    </a:lnTo>
                    <a:lnTo>
                      <a:pt x="20" y="0"/>
                    </a:lnTo>
                    <a:lnTo>
                      <a:pt x="17" y="1"/>
                    </a:lnTo>
                    <a:lnTo>
                      <a:pt x="10" y="3"/>
                    </a:lnTo>
                    <a:lnTo>
                      <a:pt x="7" y="3"/>
                    </a:lnTo>
                    <a:lnTo>
                      <a:pt x="5" y="3"/>
                    </a:lnTo>
                    <a:lnTo>
                      <a:pt x="3" y="3"/>
                    </a:lnTo>
                    <a:lnTo>
                      <a:pt x="0" y="4"/>
                    </a:lnTo>
                    <a:lnTo>
                      <a:pt x="2" y="6"/>
                    </a:lnTo>
                    <a:lnTo>
                      <a:pt x="4" y="5"/>
                    </a:lnTo>
                    <a:lnTo>
                      <a:pt x="6" y="6"/>
                    </a:lnTo>
                    <a:lnTo>
                      <a:pt x="2" y="8"/>
                    </a:lnTo>
                    <a:lnTo>
                      <a:pt x="0" y="9"/>
                    </a:lnTo>
                    <a:lnTo>
                      <a:pt x="0" y="10"/>
                    </a:lnTo>
                    <a:lnTo>
                      <a:pt x="2" y="13"/>
                    </a:lnTo>
                    <a:lnTo>
                      <a:pt x="4" y="10"/>
                    </a:lnTo>
                    <a:lnTo>
                      <a:pt x="3" y="13"/>
                    </a:lnTo>
                    <a:lnTo>
                      <a:pt x="5" y="14"/>
                    </a:lnTo>
                    <a:lnTo>
                      <a:pt x="6" y="16"/>
                    </a:lnTo>
                    <a:lnTo>
                      <a:pt x="7" y="15"/>
                    </a:lnTo>
                    <a:lnTo>
                      <a:pt x="10" y="17"/>
                    </a:lnTo>
                    <a:lnTo>
                      <a:pt x="12" y="17"/>
                    </a:lnTo>
                    <a:lnTo>
                      <a:pt x="12" y="13"/>
                    </a:lnTo>
                    <a:lnTo>
                      <a:pt x="10" y="13"/>
                    </a:lnTo>
                    <a:lnTo>
                      <a:pt x="10" y="11"/>
                    </a:lnTo>
                    <a:lnTo>
                      <a:pt x="14" y="10"/>
                    </a:lnTo>
                    <a:lnTo>
                      <a:pt x="14" y="13"/>
                    </a:lnTo>
                    <a:lnTo>
                      <a:pt x="17" y="15"/>
                    </a:lnTo>
                    <a:lnTo>
                      <a:pt x="18" y="13"/>
                    </a:lnTo>
                    <a:lnTo>
                      <a:pt x="21" y="14"/>
                    </a:lnTo>
                    <a:lnTo>
                      <a:pt x="24" y="18"/>
                    </a:lnTo>
                    <a:lnTo>
                      <a:pt x="25" y="18"/>
                    </a:lnTo>
                    <a:lnTo>
                      <a:pt x="25" y="15"/>
                    </a:lnTo>
                    <a:lnTo>
                      <a:pt x="22" y="12"/>
                    </a:lnTo>
                    <a:lnTo>
                      <a:pt x="20" y="11"/>
                    </a:lnTo>
                    <a:lnTo>
                      <a:pt x="21" y="10"/>
                    </a:lnTo>
                    <a:lnTo>
                      <a:pt x="19" y="9"/>
                    </a:lnTo>
                    <a:lnTo>
                      <a:pt x="16" y="7"/>
                    </a:lnTo>
                    <a:lnTo>
                      <a:pt x="15" y="8"/>
                    </a:lnTo>
                    <a:lnTo>
                      <a:pt x="13" y="6"/>
                    </a:lnTo>
                    <a:lnTo>
                      <a:pt x="16" y="5"/>
                    </a:lnTo>
                    <a:lnTo>
                      <a:pt x="17" y="5"/>
                    </a:lnTo>
                    <a:lnTo>
                      <a:pt x="20" y="2"/>
                    </a:lnTo>
                    <a:lnTo>
                      <a:pt x="22" y="3"/>
                    </a:lnTo>
                    <a:lnTo>
                      <a:pt x="23" y="6"/>
                    </a:lnTo>
                    <a:lnTo>
                      <a:pt x="24" y="7"/>
                    </a:lnTo>
                    <a:lnTo>
                      <a:pt x="28" y="7"/>
                    </a:lnTo>
                    <a:lnTo>
                      <a:pt x="30" y="5"/>
                    </a:lnTo>
                    <a:lnTo>
                      <a:pt x="31" y="6"/>
                    </a:lnTo>
                    <a:lnTo>
                      <a:pt x="3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360">
                <a:extLst>
                  <a:ext uri="{FF2B5EF4-FFF2-40B4-BE49-F238E27FC236}">
                    <a16:creationId xmlns:a16="http://schemas.microsoft.com/office/drawing/2014/main" id="{AF0206D5-B6F8-464B-B03D-658479233E79}"/>
                  </a:ext>
                </a:extLst>
              </p:cNvPr>
              <p:cNvSpPr>
                <a:spLocks/>
              </p:cNvSpPr>
              <p:nvPr/>
            </p:nvSpPr>
            <p:spPr bwMode="auto">
              <a:xfrm>
                <a:off x="4303877" y="6190675"/>
                <a:ext cx="6350" cy="4762"/>
              </a:xfrm>
              <a:custGeom>
                <a:avLst/>
                <a:gdLst>
                  <a:gd name="T0" fmla="*/ 0 w 4"/>
                  <a:gd name="T1" fmla="*/ 1 h 3"/>
                  <a:gd name="T2" fmla="*/ 2 w 4"/>
                  <a:gd name="T3" fmla="*/ 3 h 3"/>
                  <a:gd name="T4" fmla="*/ 4 w 4"/>
                  <a:gd name="T5" fmla="*/ 1 h 3"/>
                  <a:gd name="T6" fmla="*/ 3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1361">
                <a:extLst>
                  <a:ext uri="{FF2B5EF4-FFF2-40B4-BE49-F238E27FC236}">
                    <a16:creationId xmlns:a16="http://schemas.microsoft.com/office/drawing/2014/main" id="{4E575A37-8B5D-4B5E-B231-E5BA2E9680C6}"/>
                  </a:ext>
                </a:extLst>
              </p:cNvPr>
              <p:cNvSpPr>
                <a:spLocks/>
              </p:cNvSpPr>
              <p:nvPr/>
            </p:nvSpPr>
            <p:spPr bwMode="auto">
              <a:xfrm>
                <a:off x="4286414" y="6149404"/>
                <a:ext cx="22226" cy="14286"/>
              </a:xfrm>
              <a:custGeom>
                <a:avLst/>
                <a:gdLst>
                  <a:gd name="T0" fmla="*/ 8 w 14"/>
                  <a:gd name="T1" fmla="*/ 8 h 9"/>
                  <a:gd name="T2" fmla="*/ 9 w 14"/>
                  <a:gd name="T3" fmla="*/ 7 h 9"/>
                  <a:gd name="T4" fmla="*/ 10 w 14"/>
                  <a:gd name="T5" fmla="*/ 8 h 9"/>
                  <a:gd name="T6" fmla="*/ 12 w 14"/>
                  <a:gd name="T7" fmla="*/ 9 h 9"/>
                  <a:gd name="T8" fmla="*/ 14 w 14"/>
                  <a:gd name="T9" fmla="*/ 7 h 9"/>
                  <a:gd name="T10" fmla="*/ 13 w 14"/>
                  <a:gd name="T11" fmla="*/ 6 h 9"/>
                  <a:gd name="T12" fmla="*/ 14 w 14"/>
                  <a:gd name="T13" fmla="*/ 3 h 9"/>
                  <a:gd name="T14" fmla="*/ 13 w 14"/>
                  <a:gd name="T15" fmla="*/ 2 h 9"/>
                  <a:gd name="T16" fmla="*/ 11 w 14"/>
                  <a:gd name="T17" fmla="*/ 3 h 9"/>
                  <a:gd name="T18" fmla="*/ 11 w 14"/>
                  <a:gd name="T19" fmla="*/ 4 h 9"/>
                  <a:gd name="T20" fmla="*/ 9 w 14"/>
                  <a:gd name="T21" fmla="*/ 2 h 9"/>
                  <a:gd name="T22" fmla="*/ 4 w 14"/>
                  <a:gd name="T23" fmla="*/ 0 h 9"/>
                  <a:gd name="T24" fmla="*/ 3 w 14"/>
                  <a:gd name="T25" fmla="*/ 1 h 9"/>
                  <a:gd name="T26" fmla="*/ 0 w 14"/>
                  <a:gd name="T27" fmla="*/ 2 h 9"/>
                  <a:gd name="T28" fmla="*/ 0 w 14"/>
                  <a:gd name="T29" fmla="*/ 3 h 9"/>
                  <a:gd name="T30" fmla="*/ 1 w 14"/>
                  <a:gd name="T31" fmla="*/ 4 h 9"/>
                  <a:gd name="T32" fmla="*/ 2 w 14"/>
                  <a:gd name="T33" fmla="*/ 7 h 9"/>
                  <a:gd name="T34" fmla="*/ 4 w 14"/>
                  <a:gd name="T35" fmla="*/ 6 h 9"/>
                  <a:gd name="T36" fmla="*/ 6 w 14"/>
                  <a:gd name="T37" fmla="*/ 6 h 9"/>
                  <a:gd name="T38" fmla="*/ 8 w 14"/>
                  <a:gd name="T3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9">
                    <a:moveTo>
                      <a:pt x="8" y="8"/>
                    </a:moveTo>
                    <a:lnTo>
                      <a:pt x="9" y="7"/>
                    </a:lnTo>
                    <a:lnTo>
                      <a:pt x="10" y="8"/>
                    </a:lnTo>
                    <a:lnTo>
                      <a:pt x="12" y="9"/>
                    </a:lnTo>
                    <a:lnTo>
                      <a:pt x="14" y="7"/>
                    </a:lnTo>
                    <a:lnTo>
                      <a:pt x="13" y="6"/>
                    </a:lnTo>
                    <a:lnTo>
                      <a:pt x="14" y="3"/>
                    </a:lnTo>
                    <a:lnTo>
                      <a:pt x="13" y="2"/>
                    </a:lnTo>
                    <a:lnTo>
                      <a:pt x="11" y="3"/>
                    </a:lnTo>
                    <a:lnTo>
                      <a:pt x="11" y="4"/>
                    </a:lnTo>
                    <a:lnTo>
                      <a:pt x="9" y="2"/>
                    </a:lnTo>
                    <a:lnTo>
                      <a:pt x="4" y="0"/>
                    </a:lnTo>
                    <a:lnTo>
                      <a:pt x="3" y="1"/>
                    </a:lnTo>
                    <a:lnTo>
                      <a:pt x="0" y="2"/>
                    </a:lnTo>
                    <a:lnTo>
                      <a:pt x="0" y="3"/>
                    </a:lnTo>
                    <a:lnTo>
                      <a:pt x="1" y="4"/>
                    </a:lnTo>
                    <a:lnTo>
                      <a:pt x="2" y="7"/>
                    </a:lnTo>
                    <a:lnTo>
                      <a:pt x="4" y="6"/>
                    </a:lnTo>
                    <a:lnTo>
                      <a:pt x="6" y="6"/>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362">
                <a:extLst>
                  <a:ext uri="{FF2B5EF4-FFF2-40B4-BE49-F238E27FC236}">
                    <a16:creationId xmlns:a16="http://schemas.microsoft.com/office/drawing/2014/main" id="{85C98048-8164-4C6D-8ED9-19B0181EFFCF}"/>
                  </a:ext>
                </a:extLst>
              </p:cNvPr>
              <p:cNvSpPr>
                <a:spLocks/>
              </p:cNvSpPr>
              <p:nvPr/>
            </p:nvSpPr>
            <p:spPr bwMode="auto">
              <a:xfrm>
                <a:off x="4303877" y="6182740"/>
                <a:ext cx="6350" cy="4762"/>
              </a:xfrm>
              <a:custGeom>
                <a:avLst/>
                <a:gdLst>
                  <a:gd name="T0" fmla="*/ 4 w 4"/>
                  <a:gd name="T1" fmla="*/ 1 h 3"/>
                  <a:gd name="T2" fmla="*/ 1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1" y="0"/>
                    </a:lnTo>
                    <a:lnTo>
                      <a:pt x="0" y="2"/>
                    </a:lnTo>
                    <a:lnTo>
                      <a:pt x="1" y="3"/>
                    </a:lnTo>
                    <a:lnTo>
                      <a:pt x="3"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1363">
                <a:extLst>
                  <a:ext uri="{FF2B5EF4-FFF2-40B4-BE49-F238E27FC236}">
                    <a16:creationId xmlns:a16="http://schemas.microsoft.com/office/drawing/2014/main" id="{87988231-0487-4592-8FFA-B687F4279C00}"/>
                  </a:ext>
                </a:extLst>
              </p:cNvPr>
              <p:cNvSpPr>
                <a:spLocks/>
              </p:cNvSpPr>
              <p:nvPr/>
            </p:nvSpPr>
            <p:spPr bwMode="auto">
              <a:xfrm>
                <a:off x="4160997" y="5700185"/>
                <a:ext cx="22226" cy="55558"/>
              </a:xfrm>
              <a:custGeom>
                <a:avLst/>
                <a:gdLst>
                  <a:gd name="T0" fmla="*/ 1 w 14"/>
                  <a:gd name="T1" fmla="*/ 10 h 35"/>
                  <a:gd name="T2" fmla="*/ 0 w 14"/>
                  <a:gd name="T3" fmla="*/ 12 h 35"/>
                  <a:gd name="T4" fmla="*/ 1 w 14"/>
                  <a:gd name="T5" fmla="*/ 14 h 35"/>
                  <a:gd name="T6" fmla="*/ 2 w 14"/>
                  <a:gd name="T7" fmla="*/ 15 h 35"/>
                  <a:gd name="T8" fmla="*/ 4 w 14"/>
                  <a:gd name="T9" fmla="*/ 20 h 35"/>
                  <a:gd name="T10" fmla="*/ 4 w 14"/>
                  <a:gd name="T11" fmla="*/ 30 h 35"/>
                  <a:gd name="T12" fmla="*/ 3 w 14"/>
                  <a:gd name="T13" fmla="*/ 34 h 35"/>
                  <a:gd name="T14" fmla="*/ 6 w 14"/>
                  <a:gd name="T15" fmla="*/ 35 h 35"/>
                  <a:gd name="T16" fmla="*/ 10 w 14"/>
                  <a:gd name="T17" fmla="*/ 34 h 35"/>
                  <a:gd name="T18" fmla="*/ 10 w 14"/>
                  <a:gd name="T19" fmla="*/ 33 h 35"/>
                  <a:gd name="T20" fmla="*/ 10 w 14"/>
                  <a:gd name="T21" fmla="*/ 30 h 35"/>
                  <a:gd name="T22" fmla="*/ 11 w 14"/>
                  <a:gd name="T23" fmla="*/ 28 h 35"/>
                  <a:gd name="T24" fmla="*/ 14 w 14"/>
                  <a:gd name="T25" fmla="*/ 28 h 35"/>
                  <a:gd name="T26" fmla="*/ 14 w 14"/>
                  <a:gd name="T27" fmla="*/ 28 h 35"/>
                  <a:gd name="T28" fmla="*/ 11 w 14"/>
                  <a:gd name="T29" fmla="*/ 24 h 35"/>
                  <a:gd name="T30" fmla="*/ 13 w 14"/>
                  <a:gd name="T31" fmla="*/ 23 h 35"/>
                  <a:gd name="T32" fmla="*/ 10 w 14"/>
                  <a:gd name="T33" fmla="*/ 19 h 35"/>
                  <a:gd name="T34" fmla="*/ 10 w 14"/>
                  <a:gd name="T35" fmla="*/ 17 h 35"/>
                  <a:gd name="T36" fmla="*/ 11 w 14"/>
                  <a:gd name="T37" fmla="*/ 17 h 35"/>
                  <a:gd name="T38" fmla="*/ 14 w 14"/>
                  <a:gd name="T39" fmla="*/ 19 h 35"/>
                  <a:gd name="T40" fmla="*/ 14 w 14"/>
                  <a:gd name="T41" fmla="*/ 18 h 35"/>
                  <a:gd name="T42" fmla="*/ 13 w 14"/>
                  <a:gd name="T43" fmla="*/ 17 h 35"/>
                  <a:gd name="T44" fmla="*/ 10 w 14"/>
                  <a:gd name="T45" fmla="*/ 14 h 35"/>
                  <a:gd name="T46" fmla="*/ 13 w 14"/>
                  <a:gd name="T47" fmla="*/ 14 h 35"/>
                  <a:gd name="T48" fmla="*/ 13 w 14"/>
                  <a:gd name="T49" fmla="*/ 11 h 35"/>
                  <a:gd name="T50" fmla="*/ 12 w 14"/>
                  <a:gd name="T51" fmla="*/ 10 h 35"/>
                  <a:gd name="T52" fmla="*/ 12 w 14"/>
                  <a:gd name="T53" fmla="*/ 6 h 35"/>
                  <a:gd name="T54" fmla="*/ 10 w 14"/>
                  <a:gd name="T55" fmla="*/ 1 h 35"/>
                  <a:gd name="T56" fmla="*/ 7 w 14"/>
                  <a:gd name="T57" fmla="*/ 0 h 35"/>
                  <a:gd name="T58" fmla="*/ 4 w 14"/>
                  <a:gd name="T59" fmla="*/ 0 h 35"/>
                  <a:gd name="T60" fmla="*/ 2 w 14"/>
                  <a:gd name="T61" fmla="*/ 2 h 35"/>
                  <a:gd name="T62" fmla="*/ 2 w 14"/>
                  <a:gd name="T63" fmla="*/ 4 h 35"/>
                  <a:gd name="T64" fmla="*/ 3 w 14"/>
                  <a:gd name="T65" fmla="*/ 6 h 35"/>
                  <a:gd name="T66" fmla="*/ 3 w 14"/>
                  <a:gd name="T67" fmla="*/ 8 h 35"/>
                  <a:gd name="T68" fmla="*/ 1 w 14"/>
                  <a:gd name="T69"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35">
                    <a:moveTo>
                      <a:pt x="1" y="10"/>
                    </a:moveTo>
                    <a:lnTo>
                      <a:pt x="0" y="12"/>
                    </a:lnTo>
                    <a:lnTo>
                      <a:pt x="1" y="14"/>
                    </a:lnTo>
                    <a:lnTo>
                      <a:pt x="2" y="15"/>
                    </a:lnTo>
                    <a:lnTo>
                      <a:pt x="4" y="20"/>
                    </a:lnTo>
                    <a:lnTo>
                      <a:pt x="4" y="30"/>
                    </a:lnTo>
                    <a:lnTo>
                      <a:pt x="3" y="34"/>
                    </a:lnTo>
                    <a:lnTo>
                      <a:pt x="6" y="35"/>
                    </a:lnTo>
                    <a:lnTo>
                      <a:pt x="10" y="34"/>
                    </a:lnTo>
                    <a:lnTo>
                      <a:pt x="10" y="33"/>
                    </a:lnTo>
                    <a:lnTo>
                      <a:pt x="10" y="30"/>
                    </a:lnTo>
                    <a:lnTo>
                      <a:pt x="11" y="28"/>
                    </a:lnTo>
                    <a:lnTo>
                      <a:pt x="14" y="28"/>
                    </a:lnTo>
                    <a:lnTo>
                      <a:pt x="14" y="28"/>
                    </a:lnTo>
                    <a:lnTo>
                      <a:pt x="11" y="24"/>
                    </a:lnTo>
                    <a:lnTo>
                      <a:pt x="13" y="23"/>
                    </a:lnTo>
                    <a:lnTo>
                      <a:pt x="10" y="19"/>
                    </a:lnTo>
                    <a:lnTo>
                      <a:pt x="10" y="17"/>
                    </a:lnTo>
                    <a:lnTo>
                      <a:pt x="11" y="17"/>
                    </a:lnTo>
                    <a:lnTo>
                      <a:pt x="14" y="19"/>
                    </a:lnTo>
                    <a:lnTo>
                      <a:pt x="14" y="18"/>
                    </a:lnTo>
                    <a:lnTo>
                      <a:pt x="13" y="17"/>
                    </a:lnTo>
                    <a:lnTo>
                      <a:pt x="10" y="14"/>
                    </a:lnTo>
                    <a:lnTo>
                      <a:pt x="13" y="14"/>
                    </a:lnTo>
                    <a:lnTo>
                      <a:pt x="13" y="11"/>
                    </a:lnTo>
                    <a:lnTo>
                      <a:pt x="12" y="10"/>
                    </a:lnTo>
                    <a:lnTo>
                      <a:pt x="12" y="6"/>
                    </a:lnTo>
                    <a:lnTo>
                      <a:pt x="10" y="1"/>
                    </a:lnTo>
                    <a:lnTo>
                      <a:pt x="7" y="0"/>
                    </a:lnTo>
                    <a:lnTo>
                      <a:pt x="4" y="0"/>
                    </a:lnTo>
                    <a:lnTo>
                      <a:pt x="2" y="2"/>
                    </a:lnTo>
                    <a:lnTo>
                      <a:pt x="2" y="4"/>
                    </a:lnTo>
                    <a:lnTo>
                      <a:pt x="3" y="6"/>
                    </a:lnTo>
                    <a:lnTo>
                      <a:pt x="3" y="8"/>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364">
                <a:extLst>
                  <a:ext uri="{FF2B5EF4-FFF2-40B4-BE49-F238E27FC236}">
                    <a16:creationId xmlns:a16="http://schemas.microsoft.com/office/drawing/2014/main" id="{6A9468AE-09E7-4F30-88CD-F6AE112F8F30}"/>
                  </a:ext>
                </a:extLst>
              </p:cNvPr>
              <p:cNvSpPr>
                <a:spLocks/>
              </p:cNvSpPr>
              <p:nvPr/>
            </p:nvSpPr>
            <p:spPr bwMode="auto">
              <a:xfrm>
                <a:off x="4205449" y="6062101"/>
                <a:ext cx="4763" cy="14286"/>
              </a:xfrm>
              <a:custGeom>
                <a:avLst/>
                <a:gdLst>
                  <a:gd name="T0" fmla="*/ 0 w 3"/>
                  <a:gd name="T1" fmla="*/ 0 h 9"/>
                  <a:gd name="T2" fmla="*/ 1 w 3"/>
                  <a:gd name="T3" fmla="*/ 1 h 9"/>
                  <a:gd name="T4" fmla="*/ 2 w 3"/>
                  <a:gd name="T5" fmla="*/ 2 h 9"/>
                  <a:gd name="T6" fmla="*/ 0 w 3"/>
                  <a:gd name="T7" fmla="*/ 3 h 9"/>
                  <a:gd name="T8" fmla="*/ 0 w 3"/>
                  <a:gd name="T9" fmla="*/ 5 h 9"/>
                  <a:gd name="T10" fmla="*/ 0 w 3"/>
                  <a:gd name="T11" fmla="*/ 7 h 9"/>
                  <a:gd name="T12" fmla="*/ 2 w 3"/>
                  <a:gd name="T13" fmla="*/ 8 h 9"/>
                  <a:gd name="T14" fmla="*/ 3 w 3"/>
                  <a:gd name="T15" fmla="*/ 9 h 9"/>
                  <a:gd name="T16" fmla="*/ 2 w 3"/>
                  <a:gd name="T17" fmla="*/ 6 h 9"/>
                  <a:gd name="T18" fmla="*/ 3 w 3"/>
                  <a:gd name="T19" fmla="*/ 5 h 9"/>
                  <a:gd name="T20" fmla="*/ 3 w 3"/>
                  <a:gd name="T21" fmla="*/ 2 h 9"/>
                  <a:gd name="T22" fmla="*/ 3 w 3"/>
                  <a:gd name="T23" fmla="*/ 0 h 9"/>
                  <a:gd name="T24" fmla="*/ 0 w 3"/>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0" y="0"/>
                    </a:moveTo>
                    <a:lnTo>
                      <a:pt x="1" y="1"/>
                    </a:lnTo>
                    <a:lnTo>
                      <a:pt x="2" y="2"/>
                    </a:lnTo>
                    <a:lnTo>
                      <a:pt x="0" y="3"/>
                    </a:lnTo>
                    <a:lnTo>
                      <a:pt x="0" y="5"/>
                    </a:lnTo>
                    <a:lnTo>
                      <a:pt x="0" y="7"/>
                    </a:lnTo>
                    <a:lnTo>
                      <a:pt x="2" y="8"/>
                    </a:lnTo>
                    <a:lnTo>
                      <a:pt x="3" y="9"/>
                    </a:lnTo>
                    <a:lnTo>
                      <a:pt x="2" y="6"/>
                    </a:lnTo>
                    <a:lnTo>
                      <a:pt x="3" y="5"/>
                    </a:lnTo>
                    <a:lnTo>
                      <a:pt x="3" y="2"/>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365">
                <a:extLst>
                  <a:ext uri="{FF2B5EF4-FFF2-40B4-BE49-F238E27FC236}">
                    <a16:creationId xmlns:a16="http://schemas.microsoft.com/office/drawing/2014/main" id="{D00CAA4B-852A-446F-B009-1E3355AF0BD8}"/>
                  </a:ext>
                </a:extLst>
              </p:cNvPr>
              <p:cNvSpPr>
                <a:spLocks/>
              </p:cNvSpPr>
              <p:nvPr/>
            </p:nvSpPr>
            <p:spPr bwMode="auto">
              <a:xfrm>
                <a:off x="4180047" y="5817649"/>
                <a:ext cx="9525" cy="12699"/>
              </a:xfrm>
              <a:custGeom>
                <a:avLst/>
                <a:gdLst>
                  <a:gd name="T0" fmla="*/ 5 w 6"/>
                  <a:gd name="T1" fmla="*/ 0 h 8"/>
                  <a:gd name="T2" fmla="*/ 2 w 6"/>
                  <a:gd name="T3" fmla="*/ 0 h 8"/>
                  <a:gd name="T4" fmla="*/ 0 w 6"/>
                  <a:gd name="T5" fmla="*/ 2 h 8"/>
                  <a:gd name="T6" fmla="*/ 2 w 6"/>
                  <a:gd name="T7" fmla="*/ 3 h 8"/>
                  <a:gd name="T8" fmla="*/ 2 w 6"/>
                  <a:gd name="T9" fmla="*/ 7 h 8"/>
                  <a:gd name="T10" fmla="*/ 5 w 6"/>
                  <a:gd name="T11" fmla="*/ 8 h 8"/>
                  <a:gd name="T12" fmla="*/ 6 w 6"/>
                  <a:gd name="T13" fmla="*/ 5 h 8"/>
                  <a:gd name="T14" fmla="*/ 5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5" y="0"/>
                    </a:moveTo>
                    <a:lnTo>
                      <a:pt x="2" y="0"/>
                    </a:lnTo>
                    <a:lnTo>
                      <a:pt x="0" y="2"/>
                    </a:lnTo>
                    <a:lnTo>
                      <a:pt x="2" y="3"/>
                    </a:lnTo>
                    <a:lnTo>
                      <a:pt x="2" y="7"/>
                    </a:lnTo>
                    <a:lnTo>
                      <a:pt x="5" y="8"/>
                    </a:lnTo>
                    <a:lnTo>
                      <a:pt x="6" y="5"/>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366">
                <a:extLst>
                  <a:ext uri="{FF2B5EF4-FFF2-40B4-BE49-F238E27FC236}">
                    <a16:creationId xmlns:a16="http://schemas.microsoft.com/office/drawing/2014/main" id="{42E6B3C5-704B-473E-9102-1FBDA983C4EA}"/>
                  </a:ext>
                </a:extLst>
              </p:cNvPr>
              <p:cNvSpPr>
                <a:spLocks/>
              </p:cNvSpPr>
              <p:nvPr/>
            </p:nvSpPr>
            <p:spPr bwMode="auto">
              <a:xfrm>
                <a:off x="4191161" y="5784314"/>
                <a:ext cx="6350" cy="4762"/>
              </a:xfrm>
              <a:custGeom>
                <a:avLst/>
                <a:gdLst>
                  <a:gd name="T0" fmla="*/ 0 w 4"/>
                  <a:gd name="T1" fmla="*/ 2 h 3"/>
                  <a:gd name="T2" fmla="*/ 1 w 4"/>
                  <a:gd name="T3" fmla="*/ 3 h 3"/>
                  <a:gd name="T4" fmla="*/ 4 w 4"/>
                  <a:gd name="T5" fmla="*/ 2 h 3"/>
                  <a:gd name="T6" fmla="*/ 1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4"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367">
                <a:extLst>
                  <a:ext uri="{FF2B5EF4-FFF2-40B4-BE49-F238E27FC236}">
                    <a16:creationId xmlns:a16="http://schemas.microsoft.com/office/drawing/2014/main" id="{F605EF3A-7D72-4FC3-854B-C8276E0D1A45}"/>
                  </a:ext>
                </a:extLst>
              </p:cNvPr>
              <p:cNvSpPr>
                <a:spLocks/>
              </p:cNvSpPr>
              <p:nvPr/>
            </p:nvSpPr>
            <p:spPr bwMode="auto">
              <a:xfrm>
                <a:off x="4191161" y="5790664"/>
                <a:ext cx="15876" cy="20636"/>
              </a:xfrm>
              <a:custGeom>
                <a:avLst/>
                <a:gdLst>
                  <a:gd name="T0" fmla="*/ 1 w 10"/>
                  <a:gd name="T1" fmla="*/ 9 h 13"/>
                  <a:gd name="T2" fmla="*/ 1 w 10"/>
                  <a:gd name="T3" fmla="*/ 13 h 13"/>
                  <a:gd name="T4" fmla="*/ 3 w 10"/>
                  <a:gd name="T5" fmla="*/ 10 h 13"/>
                  <a:gd name="T6" fmla="*/ 5 w 10"/>
                  <a:gd name="T7" fmla="*/ 11 h 13"/>
                  <a:gd name="T8" fmla="*/ 6 w 10"/>
                  <a:gd name="T9" fmla="*/ 12 h 13"/>
                  <a:gd name="T10" fmla="*/ 8 w 10"/>
                  <a:gd name="T11" fmla="*/ 11 h 13"/>
                  <a:gd name="T12" fmla="*/ 9 w 10"/>
                  <a:gd name="T13" fmla="*/ 8 h 13"/>
                  <a:gd name="T14" fmla="*/ 10 w 10"/>
                  <a:gd name="T15" fmla="*/ 6 h 13"/>
                  <a:gd name="T16" fmla="*/ 8 w 10"/>
                  <a:gd name="T17" fmla="*/ 3 h 13"/>
                  <a:gd name="T18" fmla="*/ 7 w 10"/>
                  <a:gd name="T19" fmla="*/ 1 h 13"/>
                  <a:gd name="T20" fmla="*/ 5 w 10"/>
                  <a:gd name="T21" fmla="*/ 0 h 13"/>
                  <a:gd name="T22" fmla="*/ 2 w 10"/>
                  <a:gd name="T23" fmla="*/ 2 h 13"/>
                  <a:gd name="T24" fmla="*/ 0 w 10"/>
                  <a:gd name="T25" fmla="*/ 6 h 13"/>
                  <a:gd name="T26" fmla="*/ 1 w 10"/>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1" y="9"/>
                    </a:moveTo>
                    <a:lnTo>
                      <a:pt x="1" y="13"/>
                    </a:lnTo>
                    <a:lnTo>
                      <a:pt x="3" y="10"/>
                    </a:lnTo>
                    <a:lnTo>
                      <a:pt x="5" y="11"/>
                    </a:lnTo>
                    <a:lnTo>
                      <a:pt x="6" y="12"/>
                    </a:lnTo>
                    <a:lnTo>
                      <a:pt x="8" y="11"/>
                    </a:lnTo>
                    <a:lnTo>
                      <a:pt x="9" y="8"/>
                    </a:lnTo>
                    <a:lnTo>
                      <a:pt x="10" y="6"/>
                    </a:lnTo>
                    <a:lnTo>
                      <a:pt x="8" y="3"/>
                    </a:lnTo>
                    <a:lnTo>
                      <a:pt x="7" y="1"/>
                    </a:lnTo>
                    <a:lnTo>
                      <a:pt x="5" y="0"/>
                    </a:lnTo>
                    <a:lnTo>
                      <a:pt x="2" y="2"/>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368">
                <a:extLst>
                  <a:ext uri="{FF2B5EF4-FFF2-40B4-BE49-F238E27FC236}">
                    <a16:creationId xmlns:a16="http://schemas.microsoft.com/office/drawing/2014/main" id="{16FE0828-8FEF-4420-B7E1-CCB51025D95C}"/>
                  </a:ext>
                </a:extLst>
              </p:cNvPr>
              <p:cNvSpPr>
                <a:spLocks/>
              </p:cNvSpPr>
              <p:nvPr/>
            </p:nvSpPr>
            <p:spPr bwMode="auto">
              <a:xfrm>
                <a:off x="4186398" y="5716058"/>
                <a:ext cx="4763" cy="4762"/>
              </a:xfrm>
              <a:custGeom>
                <a:avLst/>
                <a:gdLst>
                  <a:gd name="T0" fmla="*/ 0 w 3"/>
                  <a:gd name="T1" fmla="*/ 0 h 3"/>
                  <a:gd name="T2" fmla="*/ 2 w 3"/>
                  <a:gd name="T3" fmla="*/ 3 h 3"/>
                  <a:gd name="T4" fmla="*/ 3 w 3"/>
                  <a:gd name="T5" fmla="*/ 1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2"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369">
                <a:extLst>
                  <a:ext uri="{FF2B5EF4-FFF2-40B4-BE49-F238E27FC236}">
                    <a16:creationId xmlns:a16="http://schemas.microsoft.com/office/drawing/2014/main" id="{41D8BBD6-DB5C-4C5A-A06F-CD2170F14014}"/>
                  </a:ext>
                </a:extLst>
              </p:cNvPr>
              <p:cNvSpPr>
                <a:spLocks/>
              </p:cNvSpPr>
              <p:nvPr/>
            </p:nvSpPr>
            <p:spPr bwMode="auto">
              <a:xfrm>
                <a:off x="4191161" y="5770029"/>
                <a:ext cx="3175" cy="6349"/>
              </a:xfrm>
              <a:custGeom>
                <a:avLst/>
                <a:gdLst>
                  <a:gd name="T0" fmla="*/ 2 w 2"/>
                  <a:gd name="T1" fmla="*/ 0 h 4"/>
                  <a:gd name="T2" fmla="*/ 0 w 2"/>
                  <a:gd name="T3" fmla="*/ 2 h 4"/>
                  <a:gd name="T4" fmla="*/ 1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1"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370">
                <a:extLst>
                  <a:ext uri="{FF2B5EF4-FFF2-40B4-BE49-F238E27FC236}">
                    <a16:creationId xmlns:a16="http://schemas.microsoft.com/office/drawing/2014/main" id="{6B3360A8-84A9-4B16-B317-70FD5221F268}"/>
                  </a:ext>
                </a:extLst>
              </p:cNvPr>
              <p:cNvSpPr>
                <a:spLocks/>
              </p:cNvSpPr>
              <p:nvPr/>
            </p:nvSpPr>
            <p:spPr bwMode="auto">
              <a:xfrm>
                <a:off x="4197511" y="6039878"/>
                <a:ext cx="17464" cy="15874"/>
              </a:xfrm>
              <a:custGeom>
                <a:avLst/>
                <a:gdLst>
                  <a:gd name="T0" fmla="*/ 8 w 11"/>
                  <a:gd name="T1" fmla="*/ 8 h 10"/>
                  <a:gd name="T2" fmla="*/ 8 w 11"/>
                  <a:gd name="T3" fmla="*/ 7 h 10"/>
                  <a:gd name="T4" fmla="*/ 11 w 11"/>
                  <a:gd name="T5" fmla="*/ 7 h 10"/>
                  <a:gd name="T6" fmla="*/ 11 w 11"/>
                  <a:gd name="T7" fmla="*/ 5 h 10"/>
                  <a:gd name="T8" fmla="*/ 7 w 11"/>
                  <a:gd name="T9" fmla="*/ 2 h 10"/>
                  <a:gd name="T10" fmla="*/ 5 w 11"/>
                  <a:gd name="T11" fmla="*/ 2 h 10"/>
                  <a:gd name="T12" fmla="*/ 3 w 11"/>
                  <a:gd name="T13" fmla="*/ 0 h 10"/>
                  <a:gd name="T14" fmla="*/ 1 w 11"/>
                  <a:gd name="T15" fmla="*/ 0 h 10"/>
                  <a:gd name="T16" fmla="*/ 2 w 11"/>
                  <a:gd name="T17" fmla="*/ 3 h 10"/>
                  <a:gd name="T18" fmla="*/ 1 w 11"/>
                  <a:gd name="T19" fmla="*/ 7 h 10"/>
                  <a:gd name="T20" fmla="*/ 0 w 11"/>
                  <a:gd name="T21" fmla="*/ 8 h 10"/>
                  <a:gd name="T22" fmla="*/ 1 w 11"/>
                  <a:gd name="T23" fmla="*/ 10 h 10"/>
                  <a:gd name="T24" fmla="*/ 5 w 11"/>
                  <a:gd name="T25" fmla="*/ 8 h 10"/>
                  <a:gd name="T26" fmla="*/ 8 w 11"/>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8" y="8"/>
                    </a:moveTo>
                    <a:lnTo>
                      <a:pt x="8" y="7"/>
                    </a:lnTo>
                    <a:lnTo>
                      <a:pt x="11" y="7"/>
                    </a:lnTo>
                    <a:lnTo>
                      <a:pt x="11" y="5"/>
                    </a:lnTo>
                    <a:lnTo>
                      <a:pt x="7" y="2"/>
                    </a:lnTo>
                    <a:lnTo>
                      <a:pt x="5" y="2"/>
                    </a:lnTo>
                    <a:lnTo>
                      <a:pt x="3" y="0"/>
                    </a:lnTo>
                    <a:lnTo>
                      <a:pt x="1" y="0"/>
                    </a:lnTo>
                    <a:lnTo>
                      <a:pt x="2" y="3"/>
                    </a:lnTo>
                    <a:lnTo>
                      <a:pt x="1" y="7"/>
                    </a:lnTo>
                    <a:lnTo>
                      <a:pt x="0" y="8"/>
                    </a:lnTo>
                    <a:lnTo>
                      <a:pt x="1" y="10"/>
                    </a:lnTo>
                    <a:lnTo>
                      <a:pt x="5" y="8"/>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371">
                <a:extLst>
                  <a:ext uri="{FF2B5EF4-FFF2-40B4-BE49-F238E27FC236}">
                    <a16:creationId xmlns:a16="http://schemas.microsoft.com/office/drawing/2014/main" id="{5CFC43CE-E581-481E-B990-C76D949A3916}"/>
                  </a:ext>
                </a:extLst>
              </p:cNvPr>
              <p:cNvSpPr>
                <a:spLocks/>
              </p:cNvSpPr>
              <p:nvPr/>
            </p:nvSpPr>
            <p:spPr bwMode="auto">
              <a:xfrm>
                <a:off x="4153061" y="4941430"/>
                <a:ext cx="188920" cy="1206388"/>
              </a:xfrm>
              <a:custGeom>
                <a:avLst/>
                <a:gdLst>
                  <a:gd name="T0" fmla="*/ 65 w 119"/>
                  <a:gd name="T1" fmla="*/ 682 h 760"/>
                  <a:gd name="T2" fmla="*/ 55 w 119"/>
                  <a:gd name="T3" fmla="*/ 637 h 760"/>
                  <a:gd name="T4" fmla="*/ 55 w 119"/>
                  <a:gd name="T5" fmla="*/ 569 h 760"/>
                  <a:gd name="T6" fmla="*/ 44 w 119"/>
                  <a:gd name="T7" fmla="*/ 540 h 760"/>
                  <a:gd name="T8" fmla="*/ 43 w 119"/>
                  <a:gd name="T9" fmla="*/ 506 h 760"/>
                  <a:gd name="T10" fmla="*/ 36 w 119"/>
                  <a:gd name="T11" fmla="*/ 443 h 760"/>
                  <a:gd name="T12" fmla="*/ 36 w 119"/>
                  <a:gd name="T13" fmla="*/ 366 h 760"/>
                  <a:gd name="T14" fmla="*/ 46 w 119"/>
                  <a:gd name="T15" fmla="*/ 312 h 760"/>
                  <a:gd name="T16" fmla="*/ 36 w 119"/>
                  <a:gd name="T17" fmla="*/ 251 h 760"/>
                  <a:gd name="T18" fmla="*/ 48 w 119"/>
                  <a:gd name="T19" fmla="*/ 181 h 760"/>
                  <a:gd name="T20" fmla="*/ 49 w 119"/>
                  <a:gd name="T21" fmla="*/ 150 h 760"/>
                  <a:gd name="T22" fmla="*/ 63 w 119"/>
                  <a:gd name="T23" fmla="*/ 99 h 760"/>
                  <a:gd name="T24" fmla="*/ 34 w 119"/>
                  <a:gd name="T25" fmla="*/ 24 h 760"/>
                  <a:gd name="T26" fmla="*/ 25 w 119"/>
                  <a:gd name="T27" fmla="*/ 3 h 760"/>
                  <a:gd name="T28" fmla="*/ 15 w 119"/>
                  <a:gd name="T29" fmla="*/ 28 h 760"/>
                  <a:gd name="T30" fmla="*/ 19 w 119"/>
                  <a:gd name="T31" fmla="*/ 84 h 760"/>
                  <a:gd name="T32" fmla="*/ 18 w 119"/>
                  <a:gd name="T33" fmla="*/ 114 h 760"/>
                  <a:gd name="T34" fmla="*/ 18 w 119"/>
                  <a:gd name="T35" fmla="*/ 178 h 760"/>
                  <a:gd name="T36" fmla="*/ 12 w 119"/>
                  <a:gd name="T37" fmla="*/ 216 h 760"/>
                  <a:gd name="T38" fmla="*/ 12 w 119"/>
                  <a:gd name="T39" fmla="*/ 249 h 760"/>
                  <a:gd name="T40" fmla="*/ 18 w 119"/>
                  <a:gd name="T41" fmla="*/ 293 h 760"/>
                  <a:gd name="T42" fmla="*/ 17 w 119"/>
                  <a:gd name="T43" fmla="*/ 321 h 760"/>
                  <a:gd name="T44" fmla="*/ 10 w 119"/>
                  <a:gd name="T45" fmla="*/ 350 h 760"/>
                  <a:gd name="T46" fmla="*/ 7 w 119"/>
                  <a:gd name="T47" fmla="*/ 378 h 760"/>
                  <a:gd name="T48" fmla="*/ 6 w 119"/>
                  <a:gd name="T49" fmla="*/ 402 h 760"/>
                  <a:gd name="T50" fmla="*/ 9 w 119"/>
                  <a:gd name="T51" fmla="*/ 437 h 760"/>
                  <a:gd name="T52" fmla="*/ 7 w 119"/>
                  <a:gd name="T53" fmla="*/ 463 h 760"/>
                  <a:gd name="T54" fmla="*/ 28 w 119"/>
                  <a:gd name="T55" fmla="*/ 475 h 760"/>
                  <a:gd name="T56" fmla="*/ 33 w 119"/>
                  <a:gd name="T57" fmla="*/ 492 h 760"/>
                  <a:gd name="T58" fmla="*/ 27 w 119"/>
                  <a:gd name="T59" fmla="*/ 497 h 760"/>
                  <a:gd name="T60" fmla="*/ 28 w 119"/>
                  <a:gd name="T61" fmla="*/ 524 h 760"/>
                  <a:gd name="T62" fmla="*/ 33 w 119"/>
                  <a:gd name="T63" fmla="*/ 547 h 760"/>
                  <a:gd name="T64" fmla="*/ 26 w 119"/>
                  <a:gd name="T65" fmla="*/ 573 h 760"/>
                  <a:gd name="T66" fmla="*/ 25 w 119"/>
                  <a:gd name="T67" fmla="*/ 574 h 760"/>
                  <a:gd name="T68" fmla="*/ 16 w 119"/>
                  <a:gd name="T69" fmla="*/ 568 h 760"/>
                  <a:gd name="T70" fmla="*/ 6 w 119"/>
                  <a:gd name="T71" fmla="*/ 582 h 760"/>
                  <a:gd name="T72" fmla="*/ 7 w 119"/>
                  <a:gd name="T73" fmla="*/ 586 h 760"/>
                  <a:gd name="T74" fmla="*/ 26 w 119"/>
                  <a:gd name="T75" fmla="*/ 595 h 760"/>
                  <a:gd name="T76" fmla="*/ 22 w 119"/>
                  <a:gd name="T77" fmla="*/ 606 h 760"/>
                  <a:gd name="T78" fmla="*/ 36 w 119"/>
                  <a:gd name="T79" fmla="*/ 614 h 760"/>
                  <a:gd name="T80" fmla="*/ 29 w 119"/>
                  <a:gd name="T81" fmla="*/ 626 h 760"/>
                  <a:gd name="T82" fmla="*/ 30 w 119"/>
                  <a:gd name="T83" fmla="*/ 645 h 760"/>
                  <a:gd name="T84" fmla="*/ 36 w 119"/>
                  <a:gd name="T85" fmla="*/ 650 h 760"/>
                  <a:gd name="T86" fmla="*/ 33 w 119"/>
                  <a:gd name="T87" fmla="*/ 668 h 760"/>
                  <a:gd name="T88" fmla="*/ 46 w 119"/>
                  <a:gd name="T89" fmla="*/ 683 h 760"/>
                  <a:gd name="T90" fmla="*/ 50 w 119"/>
                  <a:gd name="T91" fmla="*/ 695 h 760"/>
                  <a:gd name="T92" fmla="*/ 51 w 119"/>
                  <a:gd name="T93" fmla="*/ 713 h 760"/>
                  <a:gd name="T94" fmla="*/ 61 w 119"/>
                  <a:gd name="T95" fmla="*/ 708 h 760"/>
                  <a:gd name="T96" fmla="*/ 63 w 119"/>
                  <a:gd name="T97" fmla="*/ 701 h 760"/>
                  <a:gd name="T98" fmla="*/ 68 w 119"/>
                  <a:gd name="T99" fmla="*/ 719 h 760"/>
                  <a:gd name="T100" fmla="*/ 61 w 119"/>
                  <a:gd name="T101" fmla="*/ 716 h 760"/>
                  <a:gd name="T102" fmla="*/ 55 w 119"/>
                  <a:gd name="T103" fmla="*/ 732 h 760"/>
                  <a:gd name="T104" fmla="*/ 65 w 119"/>
                  <a:gd name="T105" fmla="*/ 740 h 760"/>
                  <a:gd name="T106" fmla="*/ 66 w 119"/>
                  <a:gd name="T107" fmla="*/ 726 h 760"/>
                  <a:gd name="T108" fmla="*/ 85 w 119"/>
                  <a:gd name="T109" fmla="*/ 726 h 760"/>
                  <a:gd name="T110" fmla="*/ 68 w 119"/>
                  <a:gd name="T111" fmla="*/ 735 h 760"/>
                  <a:gd name="T112" fmla="*/ 75 w 119"/>
                  <a:gd name="T113" fmla="*/ 751 h 760"/>
                  <a:gd name="T114" fmla="*/ 87 w 119"/>
                  <a:gd name="T115" fmla="*/ 730 h 760"/>
                  <a:gd name="T116" fmla="*/ 86 w 119"/>
                  <a:gd name="T117" fmla="*/ 747 h 760"/>
                  <a:gd name="T118" fmla="*/ 78 w 119"/>
                  <a:gd name="T119" fmla="*/ 747 h 760"/>
                  <a:gd name="T120" fmla="*/ 95 w 119"/>
                  <a:gd name="T121" fmla="*/ 750 h 760"/>
                  <a:gd name="T122" fmla="*/ 107 w 119"/>
                  <a:gd name="T123" fmla="*/ 72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 h="760">
                    <a:moveTo>
                      <a:pt x="112" y="709"/>
                    </a:moveTo>
                    <a:lnTo>
                      <a:pt x="110" y="709"/>
                    </a:lnTo>
                    <a:lnTo>
                      <a:pt x="92" y="709"/>
                    </a:lnTo>
                    <a:lnTo>
                      <a:pt x="82" y="710"/>
                    </a:lnTo>
                    <a:lnTo>
                      <a:pt x="80" y="709"/>
                    </a:lnTo>
                    <a:lnTo>
                      <a:pt x="73" y="708"/>
                    </a:lnTo>
                    <a:lnTo>
                      <a:pt x="71" y="701"/>
                    </a:lnTo>
                    <a:lnTo>
                      <a:pt x="69" y="695"/>
                    </a:lnTo>
                    <a:lnTo>
                      <a:pt x="66" y="692"/>
                    </a:lnTo>
                    <a:lnTo>
                      <a:pt x="65" y="682"/>
                    </a:lnTo>
                    <a:lnTo>
                      <a:pt x="65" y="678"/>
                    </a:lnTo>
                    <a:lnTo>
                      <a:pt x="62" y="678"/>
                    </a:lnTo>
                    <a:lnTo>
                      <a:pt x="58" y="680"/>
                    </a:lnTo>
                    <a:lnTo>
                      <a:pt x="55" y="684"/>
                    </a:lnTo>
                    <a:lnTo>
                      <a:pt x="53" y="684"/>
                    </a:lnTo>
                    <a:lnTo>
                      <a:pt x="47" y="668"/>
                    </a:lnTo>
                    <a:lnTo>
                      <a:pt x="46" y="663"/>
                    </a:lnTo>
                    <a:lnTo>
                      <a:pt x="47" y="648"/>
                    </a:lnTo>
                    <a:lnTo>
                      <a:pt x="50" y="643"/>
                    </a:lnTo>
                    <a:lnTo>
                      <a:pt x="55" y="637"/>
                    </a:lnTo>
                    <a:lnTo>
                      <a:pt x="57" y="628"/>
                    </a:lnTo>
                    <a:lnTo>
                      <a:pt x="55" y="619"/>
                    </a:lnTo>
                    <a:lnTo>
                      <a:pt x="54" y="612"/>
                    </a:lnTo>
                    <a:lnTo>
                      <a:pt x="54" y="605"/>
                    </a:lnTo>
                    <a:lnTo>
                      <a:pt x="57" y="601"/>
                    </a:lnTo>
                    <a:lnTo>
                      <a:pt x="54" y="593"/>
                    </a:lnTo>
                    <a:lnTo>
                      <a:pt x="55" y="589"/>
                    </a:lnTo>
                    <a:lnTo>
                      <a:pt x="57" y="586"/>
                    </a:lnTo>
                    <a:lnTo>
                      <a:pt x="56" y="578"/>
                    </a:lnTo>
                    <a:lnTo>
                      <a:pt x="55" y="569"/>
                    </a:lnTo>
                    <a:lnTo>
                      <a:pt x="53" y="564"/>
                    </a:lnTo>
                    <a:lnTo>
                      <a:pt x="54" y="561"/>
                    </a:lnTo>
                    <a:lnTo>
                      <a:pt x="57" y="557"/>
                    </a:lnTo>
                    <a:lnTo>
                      <a:pt x="57" y="554"/>
                    </a:lnTo>
                    <a:lnTo>
                      <a:pt x="54" y="547"/>
                    </a:lnTo>
                    <a:lnTo>
                      <a:pt x="49" y="543"/>
                    </a:lnTo>
                    <a:lnTo>
                      <a:pt x="46" y="543"/>
                    </a:lnTo>
                    <a:lnTo>
                      <a:pt x="45" y="544"/>
                    </a:lnTo>
                    <a:lnTo>
                      <a:pt x="43" y="543"/>
                    </a:lnTo>
                    <a:lnTo>
                      <a:pt x="44" y="540"/>
                    </a:lnTo>
                    <a:lnTo>
                      <a:pt x="51" y="540"/>
                    </a:lnTo>
                    <a:lnTo>
                      <a:pt x="54" y="536"/>
                    </a:lnTo>
                    <a:lnTo>
                      <a:pt x="54" y="531"/>
                    </a:lnTo>
                    <a:lnTo>
                      <a:pt x="52" y="530"/>
                    </a:lnTo>
                    <a:lnTo>
                      <a:pt x="50" y="532"/>
                    </a:lnTo>
                    <a:lnTo>
                      <a:pt x="47" y="532"/>
                    </a:lnTo>
                    <a:lnTo>
                      <a:pt x="46" y="524"/>
                    </a:lnTo>
                    <a:lnTo>
                      <a:pt x="43" y="517"/>
                    </a:lnTo>
                    <a:lnTo>
                      <a:pt x="43" y="512"/>
                    </a:lnTo>
                    <a:lnTo>
                      <a:pt x="43" y="506"/>
                    </a:lnTo>
                    <a:lnTo>
                      <a:pt x="39" y="505"/>
                    </a:lnTo>
                    <a:lnTo>
                      <a:pt x="37" y="499"/>
                    </a:lnTo>
                    <a:lnTo>
                      <a:pt x="36" y="486"/>
                    </a:lnTo>
                    <a:lnTo>
                      <a:pt x="40" y="484"/>
                    </a:lnTo>
                    <a:lnTo>
                      <a:pt x="41" y="480"/>
                    </a:lnTo>
                    <a:lnTo>
                      <a:pt x="40" y="476"/>
                    </a:lnTo>
                    <a:lnTo>
                      <a:pt x="36" y="474"/>
                    </a:lnTo>
                    <a:lnTo>
                      <a:pt x="36" y="467"/>
                    </a:lnTo>
                    <a:lnTo>
                      <a:pt x="35" y="456"/>
                    </a:lnTo>
                    <a:lnTo>
                      <a:pt x="36" y="443"/>
                    </a:lnTo>
                    <a:lnTo>
                      <a:pt x="33" y="437"/>
                    </a:lnTo>
                    <a:lnTo>
                      <a:pt x="33" y="432"/>
                    </a:lnTo>
                    <a:lnTo>
                      <a:pt x="38" y="423"/>
                    </a:lnTo>
                    <a:lnTo>
                      <a:pt x="39" y="414"/>
                    </a:lnTo>
                    <a:lnTo>
                      <a:pt x="43" y="412"/>
                    </a:lnTo>
                    <a:lnTo>
                      <a:pt x="44" y="409"/>
                    </a:lnTo>
                    <a:lnTo>
                      <a:pt x="36" y="389"/>
                    </a:lnTo>
                    <a:lnTo>
                      <a:pt x="37" y="382"/>
                    </a:lnTo>
                    <a:lnTo>
                      <a:pt x="37" y="378"/>
                    </a:lnTo>
                    <a:lnTo>
                      <a:pt x="36" y="366"/>
                    </a:lnTo>
                    <a:lnTo>
                      <a:pt x="40" y="359"/>
                    </a:lnTo>
                    <a:lnTo>
                      <a:pt x="43" y="354"/>
                    </a:lnTo>
                    <a:lnTo>
                      <a:pt x="43" y="348"/>
                    </a:lnTo>
                    <a:lnTo>
                      <a:pt x="40" y="343"/>
                    </a:lnTo>
                    <a:lnTo>
                      <a:pt x="37" y="340"/>
                    </a:lnTo>
                    <a:lnTo>
                      <a:pt x="41" y="335"/>
                    </a:lnTo>
                    <a:lnTo>
                      <a:pt x="40" y="328"/>
                    </a:lnTo>
                    <a:lnTo>
                      <a:pt x="43" y="322"/>
                    </a:lnTo>
                    <a:lnTo>
                      <a:pt x="45" y="320"/>
                    </a:lnTo>
                    <a:lnTo>
                      <a:pt x="46" y="312"/>
                    </a:lnTo>
                    <a:lnTo>
                      <a:pt x="45" y="299"/>
                    </a:lnTo>
                    <a:lnTo>
                      <a:pt x="43" y="297"/>
                    </a:lnTo>
                    <a:lnTo>
                      <a:pt x="41" y="287"/>
                    </a:lnTo>
                    <a:lnTo>
                      <a:pt x="39" y="281"/>
                    </a:lnTo>
                    <a:lnTo>
                      <a:pt x="36" y="275"/>
                    </a:lnTo>
                    <a:lnTo>
                      <a:pt x="35" y="272"/>
                    </a:lnTo>
                    <a:lnTo>
                      <a:pt x="33" y="268"/>
                    </a:lnTo>
                    <a:lnTo>
                      <a:pt x="31" y="260"/>
                    </a:lnTo>
                    <a:lnTo>
                      <a:pt x="32" y="254"/>
                    </a:lnTo>
                    <a:lnTo>
                      <a:pt x="36" y="251"/>
                    </a:lnTo>
                    <a:lnTo>
                      <a:pt x="36" y="243"/>
                    </a:lnTo>
                    <a:lnTo>
                      <a:pt x="38" y="240"/>
                    </a:lnTo>
                    <a:lnTo>
                      <a:pt x="38" y="232"/>
                    </a:lnTo>
                    <a:lnTo>
                      <a:pt x="36" y="226"/>
                    </a:lnTo>
                    <a:lnTo>
                      <a:pt x="35" y="216"/>
                    </a:lnTo>
                    <a:lnTo>
                      <a:pt x="37" y="213"/>
                    </a:lnTo>
                    <a:lnTo>
                      <a:pt x="38" y="201"/>
                    </a:lnTo>
                    <a:lnTo>
                      <a:pt x="41" y="196"/>
                    </a:lnTo>
                    <a:lnTo>
                      <a:pt x="44" y="185"/>
                    </a:lnTo>
                    <a:lnTo>
                      <a:pt x="48" y="181"/>
                    </a:lnTo>
                    <a:lnTo>
                      <a:pt x="51" y="179"/>
                    </a:lnTo>
                    <a:lnTo>
                      <a:pt x="53" y="176"/>
                    </a:lnTo>
                    <a:lnTo>
                      <a:pt x="52" y="174"/>
                    </a:lnTo>
                    <a:lnTo>
                      <a:pt x="51" y="169"/>
                    </a:lnTo>
                    <a:lnTo>
                      <a:pt x="50" y="167"/>
                    </a:lnTo>
                    <a:lnTo>
                      <a:pt x="49" y="165"/>
                    </a:lnTo>
                    <a:lnTo>
                      <a:pt x="50" y="162"/>
                    </a:lnTo>
                    <a:lnTo>
                      <a:pt x="52" y="160"/>
                    </a:lnTo>
                    <a:lnTo>
                      <a:pt x="52" y="155"/>
                    </a:lnTo>
                    <a:lnTo>
                      <a:pt x="49" y="150"/>
                    </a:lnTo>
                    <a:lnTo>
                      <a:pt x="48" y="145"/>
                    </a:lnTo>
                    <a:lnTo>
                      <a:pt x="50" y="141"/>
                    </a:lnTo>
                    <a:lnTo>
                      <a:pt x="49" y="138"/>
                    </a:lnTo>
                    <a:lnTo>
                      <a:pt x="47" y="135"/>
                    </a:lnTo>
                    <a:lnTo>
                      <a:pt x="47" y="131"/>
                    </a:lnTo>
                    <a:lnTo>
                      <a:pt x="64" y="120"/>
                    </a:lnTo>
                    <a:lnTo>
                      <a:pt x="67" y="101"/>
                    </a:lnTo>
                    <a:lnTo>
                      <a:pt x="66" y="96"/>
                    </a:lnTo>
                    <a:lnTo>
                      <a:pt x="64" y="97"/>
                    </a:lnTo>
                    <a:lnTo>
                      <a:pt x="63" y="99"/>
                    </a:lnTo>
                    <a:lnTo>
                      <a:pt x="59" y="99"/>
                    </a:lnTo>
                    <a:lnTo>
                      <a:pt x="48" y="65"/>
                    </a:lnTo>
                    <a:lnTo>
                      <a:pt x="42" y="57"/>
                    </a:lnTo>
                    <a:lnTo>
                      <a:pt x="40" y="54"/>
                    </a:lnTo>
                    <a:lnTo>
                      <a:pt x="43" y="45"/>
                    </a:lnTo>
                    <a:lnTo>
                      <a:pt x="42" y="42"/>
                    </a:lnTo>
                    <a:lnTo>
                      <a:pt x="43" y="36"/>
                    </a:lnTo>
                    <a:lnTo>
                      <a:pt x="43" y="34"/>
                    </a:lnTo>
                    <a:lnTo>
                      <a:pt x="36" y="28"/>
                    </a:lnTo>
                    <a:lnTo>
                      <a:pt x="34" y="24"/>
                    </a:lnTo>
                    <a:lnTo>
                      <a:pt x="33" y="19"/>
                    </a:lnTo>
                    <a:lnTo>
                      <a:pt x="33" y="16"/>
                    </a:lnTo>
                    <a:lnTo>
                      <a:pt x="34" y="13"/>
                    </a:lnTo>
                    <a:lnTo>
                      <a:pt x="33" y="10"/>
                    </a:lnTo>
                    <a:lnTo>
                      <a:pt x="32" y="9"/>
                    </a:lnTo>
                    <a:lnTo>
                      <a:pt x="29" y="5"/>
                    </a:lnTo>
                    <a:lnTo>
                      <a:pt x="29" y="1"/>
                    </a:lnTo>
                    <a:lnTo>
                      <a:pt x="28" y="1"/>
                    </a:lnTo>
                    <a:lnTo>
                      <a:pt x="26" y="0"/>
                    </a:lnTo>
                    <a:lnTo>
                      <a:pt x="25" y="3"/>
                    </a:lnTo>
                    <a:lnTo>
                      <a:pt x="24" y="6"/>
                    </a:lnTo>
                    <a:lnTo>
                      <a:pt x="26" y="9"/>
                    </a:lnTo>
                    <a:lnTo>
                      <a:pt x="25" y="12"/>
                    </a:lnTo>
                    <a:lnTo>
                      <a:pt x="22" y="14"/>
                    </a:lnTo>
                    <a:lnTo>
                      <a:pt x="21" y="13"/>
                    </a:lnTo>
                    <a:lnTo>
                      <a:pt x="18" y="15"/>
                    </a:lnTo>
                    <a:lnTo>
                      <a:pt x="14" y="18"/>
                    </a:lnTo>
                    <a:lnTo>
                      <a:pt x="15" y="19"/>
                    </a:lnTo>
                    <a:lnTo>
                      <a:pt x="15" y="24"/>
                    </a:lnTo>
                    <a:lnTo>
                      <a:pt x="15" y="28"/>
                    </a:lnTo>
                    <a:lnTo>
                      <a:pt x="15" y="33"/>
                    </a:lnTo>
                    <a:lnTo>
                      <a:pt x="18" y="45"/>
                    </a:lnTo>
                    <a:lnTo>
                      <a:pt x="18" y="50"/>
                    </a:lnTo>
                    <a:lnTo>
                      <a:pt x="17" y="53"/>
                    </a:lnTo>
                    <a:lnTo>
                      <a:pt x="15" y="55"/>
                    </a:lnTo>
                    <a:lnTo>
                      <a:pt x="17" y="61"/>
                    </a:lnTo>
                    <a:lnTo>
                      <a:pt x="19" y="68"/>
                    </a:lnTo>
                    <a:lnTo>
                      <a:pt x="20" y="74"/>
                    </a:lnTo>
                    <a:lnTo>
                      <a:pt x="20" y="82"/>
                    </a:lnTo>
                    <a:lnTo>
                      <a:pt x="19" y="84"/>
                    </a:lnTo>
                    <a:lnTo>
                      <a:pt x="19" y="86"/>
                    </a:lnTo>
                    <a:lnTo>
                      <a:pt x="19" y="98"/>
                    </a:lnTo>
                    <a:lnTo>
                      <a:pt x="19" y="101"/>
                    </a:lnTo>
                    <a:lnTo>
                      <a:pt x="18" y="102"/>
                    </a:lnTo>
                    <a:lnTo>
                      <a:pt x="15" y="104"/>
                    </a:lnTo>
                    <a:lnTo>
                      <a:pt x="15" y="111"/>
                    </a:lnTo>
                    <a:lnTo>
                      <a:pt x="17" y="112"/>
                    </a:lnTo>
                    <a:lnTo>
                      <a:pt x="19" y="111"/>
                    </a:lnTo>
                    <a:lnTo>
                      <a:pt x="19" y="112"/>
                    </a:lnTo>
                    <a:lnTo>
                      <a:pt x="18" y="114"/>
                    </a:lnTo>
                    <a:lnTo>
                      <a:pt x="18" y="132"/>
                    </a:lnTo>
                    <a:lnTo>
                      <a:pt x="20" y="139"/>
                    </a:lnTo>
                    <a:lnTo>
                      <a:pt x="21" y="144"/>
                    </a:lnTo>
                    <a:lnTo>
                      <a:pt x="20" y="148"/>
                    </a:lnTo>
                    <a:lnTo>
                      <a:pt x="18" y="153"/>
                    </a:lnTo>
                    <a:lnTo>
                      <a:pt x="18" y="157"/>
                    </a:lnTo>
                    <a:lnTo>
                      <a:pt x="20" y="163"/>
                    </a:lnTo>
                    <a:lnTo>
                      <a:pt x="19" y="167"/>
                    </a:lnTo>
                    <a:lnTo>
                      <a:pt x="19" y="175"/>
                    </a:lnTo>
                    <a:lnTo>
                      <a:pt x="18" y="178"/>
                    </a:lnTo>
                    <a:lnTo>
                      <a:pt x="18" y="183"/>
                    </a:lnTo>
                    <a:lnTo>
                      <a:pt x="19" y="185"/>
                    </a:lnTo>
                    <a:lnTo>
                      <a:pt x="19" y="188"/>
                    </a:lnTo>
                    <a:lnTo>
                      <a:pt x="16" y="191"/>
                    </a:lnTo>
                    <a:lnTo>
                      <a:pt x="16" y="196"/>
                    </a:lnTo>
                    <a:lnTo>
                      <a:pt x="15" y="199"/>
                    </a:lnTo>
                    <a:lnTo>
                      <a:pt x="15" y="204"/>
                    </a:lnTo>
                    <a:lnTo>
                      <a:pt x="15" y="206"/>
                    </a:lnTo>
                    <a:lnTo>
                      <a:pt x="12" y="213"/>
                    </a:lnTo>
                    <a:lnTo>
                      <a:pt x="12" y="216"/>
                    </a:lnTo>
                    <a:lnTo>
                      <a:pt x="15" y="220"/>
                    </a:lnTo>
                    <a:lnTo>
                      <a:pt x="15" y="226"/>
                    </a:lnTo>
                    <a:lnTo>
                      <a:pt x="17" y="229"/>
                    </a:lnTo>
                    <a:lnTo>
                      <a:pt x="15" y="230"/>
                    </a:lnTo>
                    <a:lnTo>
                      <a:pt x="14" y="234"/>
                    </a:lnTo>
                    <a:lnTo>
                      <a:pt x="16" y="236"/>
                    </a:lnTo>
                    <a:lnTo>
                      <a:pt x="14" y="240"/>
                    </a:lnTo>
                    <a:lnTo>
                      <a:pt x="12" y="240"/>
                    </a:lnTo>
                    <a:lnTo>
                      <a:pt x="12" y="245"/>
                    </a:lnTo>
                    <a:lnTo>
                      <a:pt x="12" y="249"/>
                    </a:lnTo>
                    <a:lnTo>
                      <a:pt x="13" y="253"/>
                    </a:lnTo>
                    <a:lnTo>
                      <a:pt x="16" y="263"/>
                    </a:lnTo>
                    <a:lnTo>
                      <a:pt x="16" y="268"/>
                    </a:lnTo>
                    <a:lnTo>
                      <a:pt x="15" y="270"/>
                    </a:lnTo>
                    <a:lnTo>
                      <a:pt x="15" y="273"/>
                    </a:lnTo>
                    <a:lnTo>
                      <a:pt x="18" y="278"/>
                    </a:lnTo>
                    <a:lnTo>
                      <a:pt x="18" y="285"/>
                    </a:lnTo>
                    <a:lnTo>
                      <a:pt x="17" y="288"/>
                    </a:lnTo>
                    <a:lnTo>
                      <a:pt x="17" y="290"/>
                    </a:lnTo>
                    <a:lnTo>
                      <a:pt x="18" y="293"/>
                    </a:lnTo>
                    <a:lnTo>
                      <a:pt x="18" y="295"/>
                    </a:lnTo>
                    <a:lnTo>
                      <a:pt x="17" y="298"/>
                    </a:lnTo>
                    <a:lnTo>
                      <a:pt x="18" y="300"/>
                    </a:lnTo>
                    <a:lnTo>
                      <a:pt x="21" y="305"/>
                    </a:lnTo>
                    <a:lnTo>
                      <a:pt x="22" y="309"/>
                    </a:lnTo>
                    <a:lnTo>
                      <a:pt x="20" y="312"/>
                    </a:lnTo>
                    <a:lnTo>
                      <a:pt x="18" y="313"/>
                    </a:lnTo>
                    <a:lnTo>
                      <a:pt x="15" y="318"/>
                    </a:lnTo>
                    <a:lnTo>
                      <a:pt x="15" y="319"/>
                    </a:lnTo>
                    <a:lnTo>
                      <a:pt x="17" y="321"/>
                    </a:lnTo>
                    <a:lnTo>
                      <a:pt x="15" y="325"/>
                    </a:lnTo>
                    <a:lnTo>
                      <a:pt x="14" y="327"/>
                    </a:lnTo>
                    <a:lnTo>
                      <a:pt x="14" y="329"/>
                    </a:lnTo>
                    <a:lnTo>
                      <a:pt x="14" y="335"/>
                    </a:lnTo>
                    <a:lnTo>
                      <a:pt x="12" y="338"/>
                    </a:lnTo>
                    <a:lnTo>
                      <a:pt x="13" y="341"/>
                    </a:lnTo>
                    <a:lnTo>
                      <a:pt x="12" y="342"/>
                    </a:lnTo>
                    <a:lnTo>
                      <a:pt x="12" y="347"/>
                    </a:lnTo>
                    <a:lnTo>
                      <a:pt x="10" y="349"/>
                    </a:lnTo>
                    <a:lnTo>
                      <a:pt x="10" y="350"/>
                    </a:lnTo>
                    <a:lnTo>
                      <a:pt x="12" y="352"/>
                    </a:lnTo>
                    <a:lnTo>
                      <a:pt x="9" y="355"/>
                    </a:lnTo>
                    <a:lnTo>
                      <a:pt x="9" y="360"/>
                    </a:lnTo>
                    <a:lnTo>
                      <a:pt x="9" y="363"/>
                    </a:lnTo>
                    <a:lnTo>
                      <a:pt x="7" y="364"/>
                    </a:lnTo>
                    <a:lnTo>
                      <a:pt x="7" y="367"/>
                    </a:lnTo>
                    <a:lnTo>
                      <a:pt x="6" y="370"/>
                    </a:lnTo>
                    <a:lnTo>
                      <a:pt x="6" y="372"/>
                    </a:lnTo>
                    <a:lnTo>
                      <a:pt x="7" y="375"/>
                    </a:lnTo>
                    <a:lnTo>
                      <a:pt x="7" y="378"/>
                    </a:lnTo>
                    <a:lnTo>
                      <a:pt x="5" y="381"/>
                    </a:lnTo>
                    <a:lnTo>
                      <a:pt x="4" y="381"/>
                    </a:lnTo>
                    <a:lnTo>
                      <a:pt x="2" y="380"/>
                    </a:lnTo>
                    <a:lnTo>
                      <a:pt x="0" y="381"/>
                    </a:lnTo>
                    <a:lnTo>
                      <a:pt x="0" y="382"/>
                    </a:lnTo>
                    <a:lnTo>
                      <a:pt x="1" y="386"/>
                    </a:lnTo>
                    <a:lnTo>
                      <a:pt x="1" y="392"/>
                    </a:lnTo>
                    <a:lnTo>
                      <a:pt x="2" y="395"/>
                    </a:lnTo>
                    <a:lnTo>
                      <a:pt x="5" y="398"/>
                    </a:lnTo>
                    <a:lnTo>
                      <a:pt x="6" y="402"/>
                    </a:lnTo>
                    <a:lnTo>
                      <a:pt x="5" y="405"/>
                    </a:lnTo>
                    <a:lnTo>
                      <a:pt x="10" y="415"/>
                    </a:lnTo>
                    <a:lnTo>
                      <a:pt x="11" y="417"/>
                    </a:lnTo>
                    <a:lnTo>
                      <a:pt x="12" y="419"/>
                    </a:lnTo>
                    <a:lnTo>
                      <a:pt x="12" y="425"/>
                    </a:lnTo>
                    <a:lnTo>
                      <a:pt x="11" y="433"/>
                    </a:lnTo>
                    <a:lnTo>
                      <a:pt x="10" y="433"/>
                    </a:lnTo>
                    <a:lnTo>
                      <a:pt x="10" y="436"/>
                    </a:lnTo>
                    <a:lnTo>
                      <a:pt x="10" y="438"/>
                    </a:lnTo>
                    <a:lnTo>
                      <a:pt x="9" y="437"/>
                    </a:lnTo>
                    <a:lnTo>
                      <a:pt x="7" y="437"/>
                    </a:lnTo>
                    <a:lnTo>
                      <a:pt x="6" y="440"/>
                    </a:lnTo>
                    <a:lnTo>
                      <a:pt x="7" y="443"/>
                    </a:lnTo>
                    <a:lnTo>
                      <a:pt x="9" y="446"/>
                    </a:lnTo>
                    <a:lnTo>
                      <a:pt x="8" y="453"/>
                    </a:lnTo>
                    <a:lnTo>
                      <a:pt x="8" y="456"/>
                    </a:lnTo>
                    <a:lnTo>
                      <a:pt x="7" y="457"/>
                    </a:lnTo>
                    <a:lnTo>
                      <a:pt x="8" y="459"/>
                    </a:lnTo>
                    <a:lnTo>
                      <a:pt x="8" y="461"/>
                    </a:lnTo>
                    <a:lnTo>
                      <a:pt x="7" y="463"/>
                    </a:lnTo>
                    <a:lnTo>
                      <a:pt x="8" y="464"/>
                    </a:lnTo>
                    <a:lnTo>
                      <a:pt x="12" y="472"/>
                    </a:lnTo>
                    <a:lnTo>
                      <a:pt x="13" y="474"/>
                    </a:lnTo>
                    <a:lnTo>
                      <a:pt x="15" y="477"/>
                    </a:lnTo>
                    <a:lnTo>
                      <a:pt x="19" y="478"/>
                    </a:lnTo>
                    <a:lnTo>
                      <a:pt x="22" y="478"/>
                    </a:lnTo>
                    <a:lnTo>
                      <a:pt x="22" y="473"/>
                    </a:lnTo>
                    <a:lnTo>
                      <a:pt x="23" y="471"/>
                    </a:lnTo>
                    <a:lnTo>
                      <a:pt x="26" y="472"/>
                    </a:lnTo>
                    <a:lnTo>
                      <a:pt x="28" y="475"/>
                    </a:lnTo>
                    <a:lnTo>
                      <a:pt x="29" y="474"/>
                    </a:lnTo>
                    <a:lnTo>
                      <a:pt x="31" y="474"/>
                    </a:lnTo>
                    <a:lnTo>
                      <a:pt x="29" y="476"/>
                    </a:lnTo>
                    <a:lnTo>
                      <a:pt x="26" y="480"/>
                    </a:lnTo>
                    <a:lnTo>
                      <a:pt x="26" y="482"/>
                    </a:lnTo>
                    <a:lnTo>
                      <a:pt x="29" y="483"/>
                    </a:lnTo>
                    <a:lnTo>
                      <a:pt x="30" y="482"/>
                    </a:lnTo>
                    <a:lnTo>
                      <a:pt x="30" y="485"/>
                    </a:lnTo>
                    <a:lnTo>
                      <a:pt x="31" y="490"/>
                    </a:lnTo>
                    <a:lnTo>
                      <a:pt x="33" y="492"/>
                    </a:lnTo>
                    <a:lnTo>
                      <a:pt x="32" y="493"/>
                    </a:lnTo>
                    <a:lnTo>
                      <a:pt x="30" y="492"/>
                    </a:lnTo>
                    <a:lnTo>
                      <a:pt x="29" y="488"/>
                    </a:lnTo>
                    <a:lnTo>
                      <a:pt x="28" y="488"/>
                    </a:lnTo>
                    <a:lnTo>
                      <a:pt x="27" y="489"/>
                    </a:lnTo>
                    <a:lnTo>
                      <a:pt x="27" y="492"/>
                    </a:lnTo>
                    <a:lnTo>
                      <a:pt x="29" y="494"/>
                    </a:lnTo>
                    <a:lnTo>
                      <a:pt x="30" y="495"/>
                    </a:lnTo>
                    <a:lnTo>
                      <a:pt x="28" y="496"/>
                    </a:lnTo>
                    <a:lnTo>
                      <a:pt x="27" y="497"/>
                    </a:lnTo>
                    <a:lnTo>
                      <a:pt x="27" y="502"/>
                    </a:lnTo>
                    <a:lnTo>
                      <a:pt x="29" y="504"/>
                    </a:lnTo>
                    <a:lnTo>
                      <a:pt x="27" y="507"/>
                    </a:lnTo>
                    <a:lnTo>
                      <a:pt x="27" y="509"/>
                    </a:lnTo>
                    <a:lnTo>
                      <a:pt x="28" y="510"/>
                    </a:lnTo>
                    <a:lnTo>
                      <a:pt x="26" y="513"/>
                    </a:lnTo>
                    <a:lnTo>
                      <a:pt x="26" y="515"/>
                    </a:lnTo>
                    <a:lnTo>
                      <a:pt x="29" y="517"/>
                    </a:lnTo>
                    <a:lnTo>
                      <a:pt x="29" y="520"/>
                    </a:lnTo>
                    <a:lnTo>
                      <a:pt x="28" y="524"/>
                    </a:lnTo>
                    <a:lnTo>
                      <a:pt x="26" y="527"/>
                    </a:lnTo>
                    <a:lnTo>
                      <a:pt x="26" y="529"/>
                    </a:lnTo>
                    <a:lnTo>
                      <a:pt x="28" y="531"/>
                    </a:lnTo>
                    <a:lnTo>
                      <a:pt x="30" y="531"/>
                    </a:lnTo>
                    <a:lnTo>
                      <a:pt x="32" y="533"/>
                    </a:lnTo>
                    <a:lnTo>
                      <a:pt x="33" y="536"/>
                    </a:lnTo>
                    <a:lnTo>
                      <a:pt x="35" y="536"/>
                    </a:lnTo>
                    <a:lnTo>
                      <a:pt x="36" y="538"/>
                    </a:lnTo>
                    <a:lnTo>
                      <a:pt x="36" y="543"/>
                    </a:lnTo>
                    <a:lnTo>
                      <a:pt x="33" y="547"/>
                    </a:lnTo>
                    <a:lnTo>
                      <a:pt x="30" y="550"/>
                    </a:lnTo>
                    <a:lnTo>
                      <a:pt x="28" y="550"/>
                    </a:lnTo>
                    <a:lnTo>
                      <a:pt x="28" y="553"/>
                    </a:lnTo>
                    <a:lnTo>
                      <a:pt x="29" y="557"/>
                    </a:lnTo>
                    <a:lnTo>
                      <a:pt x="28" y="558"/>
                    </a:lnTo>
                    <a:lnTo>
                      <a:pt x="28" y="561"/>
                    </a:lnTo>
                    <a:lnTo>
                      <a:pt x="29" y="561"/>
                    </a:lnTo>
                    <a:lnTo>
                      <a:pt x="27" y="564"/>
                    </a:lnTo>
                    <a:lnTo>
                      <a:pt x="26" y="570"/>
                    </a:lnTo>
                    <a:lnTo>
                      <a:pt x="26" y="573"/>
                    </a:lnTo>
                    <a:lnTo>
                      <a:pt x="27" y="575"/>
                    </a:lnTo>
                    <a:lnTo>
                      <a:pt x="26" y="576"/>
                    </a:lnTo>
                    <a:lnTo>
                      <a:pt x="26" y="582"/>
                    </a:lnTo>
                    <a:lnTo>
                      <a:pt x="24" y="584"/>
                    </a:lnTo>
                    <a:lnTo>
                      <a:pt x="24" y="587"/>
                    </a:lnTo>
                    <a:lnTo>
                      <a:pt x="22" y="585"/>
                    </a:lnTo>
                    <a:lnTo>
                      <a:pt x="24" y="584"/>
                    </a:lnTo>
                    <a:lnTo>
                      <a:pt x="25" y="578"/>
                    </a:lnTo>
                    <a:lnTo>
                      <a:pt x="24" y="575"/>
                    </a:lnTo>
                    <a:lnTo>
                      <a:pt x="25" y="574"/>
                    </a:lnTo>
                    <a:lnTo>
                      <a:pt x="23" y="573"/>
                    </a:lnTo>
                    <a:lnTo>
                      <a:pt x="20" y="575"/>
                    </a:lnTo>
                    <a:lnTo>
                      <a:pt x="17" y="577"/>
                    </a:lnTo>
                    <a:lnTo>
                      <a:pt x="15" y="577"/>
                    </a:lnTo>
                    <a:lnTo>
                      <a:pt x="15" y="575"/>
                    </a:lnTo>
                    <a:lnTo>
                      <a:pt x="19" y="574"/>
                    </a:lnTo>
                    <a:lnTo>
                      <a:pt x="20" y="572"/>
                    </a:lnTo>
                    <a:lnTo>
                      <a:pt x="20" y="568"/>
                    </a:lnTo>
                    <a:lnTo>
                      <a:pt x="19" y="567"/>
                    </a:lnTo>
                    <a:lnTo>
                      <a:pt x="16" y="568"/>
                    </a:lnTo>
                    <a:lnTo>
                      <a:pt x="11" y="568"/>
                    </a:lnTo>
                    <a:lnTo>
                      <a:pt x="9" y="568"/>
                    </a:lnTo>
                    <a:lnTo>
                      <a:pt x="8" y="568"/>
                    </a:lnTo>
                    <a:lnTo>
                      <a:pt x="8" y="571"/>
                    </a:lnTo>
                    <a:lnTo>
                      <a:pt x="9" y="574"/>
                    </a:lnTo>
                    <a:lnTo>
                      <a:pt x="10" y="574"/>
                    </a:lnTo>
                    <a:lnTo>
                      <a:pt x="11" y="577"/>
                    </a:lnTo>
                    <a:lnTo>
                      <a:pt x="9" y="577"/>
                    </a:lnTo>
                    <a:lnTo>
                      <a:pt x="8" y="580"/>
                    </a:lnTo>
                    <a:lnTo>
                      <a:pt x="6" y="582"/>
                    </a:lnTo>
                    <a:lnTo>
                      <a:pt x="5" y="585"/>
                    </a:lnTo>
                    <a:lnTo>
                      <a:pt x="2" y="587"/>
                    </a:lnTo>
                    <a:lnTo>
                      <a:pt x="1" y="590"/>
                    </a:lnTo>
                    <a:lnTo>
                      <a:pt x="5" y="595"/>
                    </a:lnTo>
                    <a:lnTo>
                      <a:pt x="7" y="595"/>
                    </a:lnTo>
                    <a:lnTo>
                      <a:pt x="9" y="594"/>
                    </a:lnTo>
                    <a:lnTo>
                      <a:pt x="8" y="592"/>
                    </a:lnTo>
                    <a:lnTo>
                      <a:pt x="5" y="591"/>
                    </a:lnTo>
                    <a:lnTo>
                      <a:pt x="5" y="589"/>
                    </a:lnTo>
                    <a:lnTo>
                      <a:pt x="7" y="586"/>
                    </a:lnTo>
                    <a:lnTo>
                      <a:pt x="10" y="585"/>
                    </a:lnTo>
                    <a:lnTo>
                      <a:pt x="11" y="585"/>
                    </a:lnTo>
                    <a:lnTo>
                      <a:pt x="12" y="588"/>
                    </a:lnTo>
                    <a:lnTo>
                      <a:pt x="14" y="590"/>
                    </a:lnTo>
                    <a:lnTo>
                      <a:pt x="17" y="590"/>
                    </a:lnTo>
                    <a:lnTo>
                      <a:pt x="19" y="588"/>
                    </a:lnTo>
                    <a:lnTo>
                      <a:pt x="20" y="589"/>
                    </a:lnTo>
                    <a:lnTo>
                      <a:pt x="22" y="592"/>
                    </a:lnTo>
                    <a:lnTo>
                      <a:pt x="25" y="594"/>
                    </a:lnTo>
                    <a:lnTo>
                      <a:pt x="26" y="595"/>
                    </a:lnTo>
                    <a:lnTo>
                      <a:pt x="25" y="595"/>
                    </a:lnTo>
                    <a:lnTo>
                      <a:pt x="24" y="598"/>
                    </a:lnTo>
                    <a:lnTo>
                      <a:pt x="26" y="599"/>
                    </a:lnTo>
                    <a:lnTo>
                      <a:pt x="24" y="601"/>
                    </a:lnTo>
                    <a:lnTo>
                      <a:pt x="22" y="603"/>
                    </a:lnTo>
                    <a:lnTo>
                      <a:pt x="24" y="606"/>
                    </a:lnTo>
                    <a:lnTo>
                      <a:pt x="26" y="607"/>
                    </a:lnTo>
                    <a:lnTo>
                      <a:pt x="26" y="608"/>
                    </a:lnTo>
                    <a:lnTo>
                      <a:pt x="23" y="607"/>
                    </a:lnTo>
                    <a:lnTo>
                      <a:pt x="22" y="606"/>
                    </a:lnTo>
                    <a:lnTo>
                      <a:pt x="21" y="606"/>
                    </a:lnTo>
                    <a:lnTo>
                      <a:pt x="21" y="608"/>
                    </a:lnTo>
                    <a:lnTo>
                      <a:pt x="22" y="610"/>
                    </a:lnTo>
                    <a:lnTo>
                      <a:pt x="24" y="612"/>
                    </a:lnTo>
                    <a:lnTo>
                      <a:pt x="27" y="613"/>
                    </a:lnTo>
                    <a:lnTo>
                      <a:pt x="31" y="611"/>
                    </a:lnTo>
                    <a:lnTo>
                      <a:pt x="33" y="613"/>
                    </a:lnTo>
                    <a:lnTo>
                      <a:pt x="34" y="613"/>
                    </a:lnTo>
                    <a:lnTo>
                      <a:pt x="36" y="612"/>
                    </a:lnTo>
                    <a:lnTo>
                      <a:pt x="36" y="614"/>
                    </a:lnTo>
                    <a:lnTo>
                      <a:pt x="36" y="615"/>
                    </a:lnTo>
                    <a:lnTo>
                      <a:pt x="35" y="616"/>
                    </a:lnTo>
                    <a:lnTo>
                      <a:pt x="33" y="616"/>
                    </a:lnTo>
                    <a:lnTo>
                      <a:pt x="32" y="617"/>
                    </a:lnTo>
                    <a:lnTo>
                      <a:pt x="30" y="616"/>
                    </a:lnTo>
                    <a:lnTo>
                      <a:pt x="26" y="616"/>
                    </a:lnTo>
                    <a:lnTo>
                      <a:pt x="25" y="619"/>
                    </a:lnTo>
                    <a:lnTo>
                      <a:pt x="25" y="621"/>
                    </a:lnTo>
                    <a:lnTo>
                      <a:pt x="28" y="623"/>
                    </a:lnTo>
                    <a:lnTo>
                      <a:pt x="29" y="626"/>
                    </a:lnTo>
                    <a:lnTo>
                      <a:pt x="31" y="626"/>
                    </a:lnTo>
                    <a:lnTo>
                      <a:pt x="33" y="625"/>
                    </a:lnTo>
                    <a:lnTo>
                      <a:pt x="33" y="627"/>
                    </a:lnTo>
                    <a:lnTo>
                      <a:pt x="30" y="630"/>
                    </a:lnTo>
                    <a:lnTo>
                      <a:pt x="30" y="631"/>
                    </a:lnTo>
                    <a:lnTo>
                      <a:pt x="31" y="633"/>
                    </a:lnTo>
                    <a:lnTo>
                      <a:pt x="30" y="634"/>
                    </a:lnTo>
                    <a:lnTo>
                      <a:pt x="29" y="635"/>
                    </a:lnTo>
                    <a:lnTo>
                      <a:pt x="29" y="637"/>
                    </a:lnTo>
                    <a:lnTo>
                      <a:pt x="30" y="645"/>
                    </a:lnTo>
                    <a:lnTo>
                      <a:pt x="32" y="647"/>
                    </a:lnTo>
                    <a:lnTo>
                      <a:pt x="32" y="651"/>
                    </a:lnTo>
                    <a:lnTo>
                      <a:pt x="33" y="654"/>
                    </a:lnTo>
                    <a:lnTo>
                      <a:pt x="36" y="656"/>
                    </a:lnTo>
                    <a:lnTo>
                      <a:pt x="36" y="650"/>
                    </a:lnTo>
                    <a:lnTo>
                      <a:pt x="36" y="644"/>
                    </a:lnTo>
                    <a:lnTo>
                      <a:pt x="39" y="642"/>
                    </a:lnTo>
                    <a:lnTo>
                      <a:pt x="40" y="644"/>
                    </a:lnTo>
                    <a:lnTo>
                      <a:pt x="38" y="644"/>
                    </a:lnTo>
                    <a:lnTo>
                      <a:pt x="36" y="650"/>
                    </a:lnTo>
                    <a:lnTo>
                      <a:pt x="36" y="653"/>
                    </a:lnTo>
                    <a:lnTo>
                      <a:pt x="39" y="654"/>
                    </a:lnTo>
                    <a:lnTo>
                      <a:pt x="40" y="654"/>
                    </a:lnTo>
                    <a:lnTo>
                      <a:pt x="40" y="655"/>
                    </a:lnTo>
                    <a:lnTo>
                      <a:pt x="36" y="656"/>
                    </a:lnTo>
                    <a:lnTo>
                      <a:pt x="34" y="658"/>
                    </a:lnTo>
                    <a:lnTo>
                      <a:pt x="35" y="661"/>
                    </a:lnTo>
                    <a:lnTo>
                      <a:pt x="34" y="664"/>
                    </a:lnTo>
                    <a:lnTo>
                      <a:pt x="34" y="666"/>
                    </a:lnTo>
                    <a:lnTo>
                      <a:pt x="33" y="668"/>
                    </a:lnTo>
                    <a:lnTo>
                      <a:pt x="32" y="671"/>
                    </a:lnTo>
                    <a:lnTo>
                      <a:pt x="32" y="673"/>
                    </a:lnTo>
                    <a:lnTo>
                      <a:pt x="36" y="676"/>
                    </a:lnTo>
                    <a:lnTo>
                      <a:pt x="41" y="678"/>
                    </a:lnTo>
                    <a:lnTo>
                      <a:pt x="43" y="679"/>
                    </a:lnTo>
                    <a:lnTo>
                      <a:pt x="43" y="681"/>
                    </a:lnTo>
                    <a:lnTo>
                      <a:pt x="41" y="681"/>
                    </a:lnTo>
                    <a:lnTo>
                      <a:pt x="42" y="684"/>
                    </a:lnTo>
                    <a:lnTo>
                      <a:pt x="43" y="686"/>
                    </a:lnTo>
                    <a:lnTo>
                      <a:pt x="46" y="683"/>
                    </a:lnTo>
                    <a:lnTo>
                      <a:pt x="46" y="685"/>
                    </a:lnTo>
                    <a:lnTo>
                      <a:pt x="45" y="688"/>
                    </a:lnTo>
                    <a:lnTo>
                      <a:pt x="43" y="688"/>
                    </a:lnTo>
                    <a:lnTo>
                      <a:pt x="41" y="691"/>
                    </a:lnTo>
                    <a:lnTo>
                      <a:pt x="43" y="692"/>
                    </a:lnTo>
                    <a:lnTo>
                      <a:pt x="44" y="692"/>
                    </a:lnTo>
                    <a:lnTo>
                      <a:pt x="44" y="695"/>
                    </a:lnTo>
                    <a:lnTo>
                      <a:pt x="47" y="698"/>
                    </a:lnTo>
                    <a:lnTo>
                      <a:pt x="48" y="697"/>
                    </a:lnTo>
                    <a:lnTo>
                      <a:pt x="50" y="695"/>
                    </a:lnTo>
                    <a:lnTo>
                      <a:pt x="49" y="699"/>
                    </a:lnTo>
                    <a:lnTo>
                      <a:pt x="50" y="702"/>
                    </a:lnTo>
                    <a:lnTo>
                      <a:pt x="49" y="702"/>
                    </a:lnTo>
                    <a:lnTo>
                      <a:pt x="47" y="701"/>
                    </a:lnTo>
                    <a:lnTo>
                      <a:pt x="46" y="701"/>
                    </a:lnTo>
                    <a:lnTo>
                      <a:pt x="46" y="703"/>
                    </a:lnTo>
                    <a:lnTo>
                      <a:pt x="48" y="706"/>
                    </a:lnTo>
                    <a:lnTo>
                      <a:pt x="49" y="707"/>
                    </a:lnTo>
                    <a:lnTo>
                      <a:pt x="50" y="710"/>
                    </a:lnTo>
                    <a:lnTo>
                      <a:pt x="51" y="713"/>
                    </a:lnTo>
                    <a:lnTo>
                      <a:pt x="54" y="715"/>
                    </a:lnTo>
                    <a:lnTo>
                      <a:pt x="56" y="715"/>
                    </a:lnTo>
                    <a:lnTo>
                      <a:pt x="54" y="710"/>
                    </a:lnTo>
                    <a:lnTo>
                      <a:pt x="55" y="709"/>
                    </a:lnTo>
                    <a:lnTo>
                      <a:pt x="54" y="706"/>
                    </a:lnTo>
                    <a:lnTo>
                      <a:pt x="57" y="708"/>
                    </a:lnTo>
                    <a:lnTo>
                      <a:pt x="57" y="710"/>
                    </a:lnTo>
                    <a:lnTo>
                      <a:pt x="58" y="713"/>
                    </a:lnTo>
                    <a:lnTo>
                      <a:pt x="60" y="709"/>
                    </a:lnTo>
                    <a:lnTo>
                      <a:pt x="61" y="708"/>
                    </a:lnTo>
                    <a:lnTo>
                      <a:pt x="61" y="706"/>
                    </a:lnTo>
                    <a:lnTo>
                      <a:pt x="59" y="705"/>
                    </a:lnTo>
                    <a:lnTo>
                      <a:pt x="56" y="704"/>
                    </a:lnTo>
                    <a:lnTo>
                      <a:pt x="56" y="702"/>
                    </a:lnTo>
                    <a:lnTo>
                      <a:pt x="58" y="702"/>
                    </a:lnTo>
                    <a:lnTo>
                      <a:pt x="63" y="705"/>
                    </a:lnTo>
                    <a:lnTo>
                      <a:pt x="63" y="706"/>
                    </a:lnTo>
                    <a:lnTo>
                      <a:pt x="66" y="706"/>
                    </a:lnTo>
                    <a:lnTo>
                      <a:pt x="65" y="703"/>
                    </a:lnTo>
                    <a:lnTo>
                      <a:pt x="63" y="701"/>
                    </a:lnTo>
                    <a:lnTo>
                      <a:pt x="57" y="701"/>
                    </a:lnTo>
                    <a:lnTo>
                      <a:pt x="57" y="699"/>
                    </a:lnTo>
                    <a:lnTo>
                      <a:pt x="59" y="699"/>
                    </a:lnTo>
                    <a:lnTo>
                      <a:pt x="64" y="701"/>
                    </a:lnTo>
                    <a:lnTo>
                      <a:pt x="67" y="704"/>
                    </a:lnTo>
                    <a:lnTo>
                      <a:pt x="68" y="708"/>
                    </a:lnTo>
                    <a:lnTo>
                      <a:pt x="67" y="710"/>
                    </a:lnTo>
                    <a:lnTo>
                      <a:pt x="67" y="713"/>
                    </a:lnTo>
                    <a:lnTo>
                      <a:pt x="68" y="717"/>
                    </a:lnTo>
                    <a:lnTo>
                      <a:pt x="68" y="719"/>
                    </a:lnTo>
                    <a:lnTo>
                      <a:pt x="66" y="722"/>
                    </a:lnTo>
                    <a:lnTo>
                      <a:pt x="67" y="718"/>
                    </a:lnTo>
                    <a:lnTo>
                      <a:pt x="65" y="712"/>
                    </a:lnTo>
                    <a:lnTo>
                      <a:pt x="64" y="710"/>
                    </a:lnTo>
                    <a:lnTo>
                      <a:pt x="62" y="713"/>
                    </a:lnTo>
                    <a:lnTo>
                      <a:pt x="62" y="715"/>
                    </a:lnTo>
                    <a:lnTo>
                      <a:pt x="63" y="717"/>
                    </a:lnTo>
                    <a:lnTo>
                      <a:pt x="62" y="719"/>
                    </a:lnTo>
                    <a:lnTo>
                      <a:pt x="61" y="718"/>
                    </a:lnTo>
                    <a:lnTo>
                      <a:pt x="61" y="716"/>
                    </a:lnTo>
                    <a:lnTo>
                      <a:pt x="59" y="716"/>
                    </a:lnTo>
                    <a:lnTo>
                      <a:pt x="57" y="717"/>
                    </a:lnTo>
                    <a:lnTo>
                      <a:pt x="54" y="717"/>
                    </a:lnTo>
                    <a:lnTo>
                      <a:pt x="51" y="719"/>
                    </a:lnTo>
                    <a:lnTo>
                      <a:pt x="54" y="720"/>
                    </a:lnTo>
                    <a:lnTo>
                      <a:pt x="54" y="725"/>
                    </a:lnTo>
                    <a:lnTo>
                      <a:pt x="55" y="727"/>
                    </a:lnTo>
                    <a:lnTo>
                      <a:pt x="55" y="730"/>
                    </a:lnTo>
                    <a:lnTo>
                      <a:pt x="54" y="731"/>
                    </a:lnTo>
                    <a:lnTo>
                      <a:pt x="55" y="732"/>
                    </a:lnTo>
                    <a:lnTo>
                      <a:pt x="57" y="733"/>
                    </a:lnTo>
                    <a:lnTo>
                      <a:pt x="58" y="730"/>
                    </a:lnTo>
                    <a:lnTo>
                      <a:pt x="59" y="731"/>
                    </a:lnTo>
                    <a:lnTo>
                      <a:pt x="61" y="732"/>
                    </a:lnTo>
                    <a:lnTo>
                      <a:pt x="61" y="733"/>
                    </a:lnTo>
                    <a:lnTo>
                      <a:pt x="60" y="733"/>
                    </a:lnTo>
                    <a:lnTo>
                      <a:pt x="57" y="736"/>
                    </a:lnTo>
                    <a:lnTo>
                      <a:pt x="58" y="737"/>
                    </a:lnTo>
                    <a:lnTo>
                      <a:pt x="61" y="738"/>
                    </a:lnTo>
                    <a:lnTo>
                      <a:pt x="65" y="740"/>
                    </a:lnTo>
                    <a:lnTo>
                      <a:pt x="67" y="740"/>
                    </a:lnTo>
                    <a:lnTo>
                      <a:pt x="67" y="738"/>
                    </a:lnTo>
                    <a:lnTo>
                      <a:pt x="67" y="734"/>
                    </a:lnTo>
                    <a:lnTo>
                      <a:pt x="67" y="732"/>
                    </a:lnTo>
                    <a:lnTo>
                      <a:pt x="67" y="730"/>
                    </a:lnTo>
                    <a:lnTo>
                      <a:pt x="65" y="730"/>
                    </a:lnTo>
                    <a:lnTo>
                      <a:pt x="64" y="730"/>
                    </a:lnTo>
                    <a:lnTo>
                      <a:pt x="64" y="729"/>
                    </a:lnTo>
                    <a:lnTo>
                      <a:pt x="66" y="727"/>
                    </a:lnTo>
                    <a:lnTo>
                      <a:pt x="66" y="726"/>
                    </a:lnTo>
                    <a:lnTo>
                      <a:pt x="67" y="725"/>
                    </a:lnTo>
                    <a:lnTo>
                      <a:pt x="70" y="726"/>
                    </a:lnTo>
                    <a:lnTo>
                      <a:pt x="71" y="725"/>
                    </a:lnTo>
                    <a:lnTo>
                      <a:pt x="72" y="726"/>
                    </a:lnTo>
                    <a:lnTo>
                      <a:pt x="73" y="727"/>
                    </a:lnTo>
                    <a:lnTo>
                      <a:pt x="74" y="726"/>
                    </a:lnTo>
                    <a:lnTo>
                      <a:pt x="77" y="725"/>
                    </a:lnTo>
                    <a:lnTo>
                      <a:pt x="79" y="726"/>
                    </a:lnTo>
                    <a:lnTo>
                      <a:pt x="82" y="726"/>
                    </a:lnTo>
                    <a:lnTo>
                      <a:pt x="85" y="726"/>
                    </a:lnTo>
                    <a:lnTo>
                      <a:pt x="85" y="727"/>
                    </a:lnTo>
                    <a:lnTo>
                      <a:pt x="83" y="728"/>
                    </a:lnTo>
                    <a:lnTo>
                      <a:pt x="81" y="730"/>
                    </a:lnTo>
                    <a:lnTo>
                      <a:pt x="80" y="730"/>
                    </a:lnTo>
                    <a:lnTo>
                      <a:pt x="78" y="728"/>
                    </a:lnTo>
                    <a:lnTo>
                      <a:pt x="77" y="728"/>
                    </a:lnTo>
                    <a:lnTo>
                      <a:pt x="72" y="733"/>
                    </a:lnTo>
                    <a:lnTo>
                      <a:pt x="71" y="733"/>
                    </a:lnTo>
                    <a:lnTo>
                      <a:pt x="70" y="733"/>
                    </a:lnTo>
                    <a:lnTo>
                      <a:pt x="68" y="735"/>
                    </a:lnTo>
                    <a:lnTo>
                      <a:pt x="68" y="737"/>
                    </a:lnTo>
                    <a:lnTo>
                      <a:pt x="67" y="740"/>
                    </a:lnTo>
                    <a:lnTo>
                      <a:pt x="67" y="740"/>
                    </a:lnTo>
                    <a:lnTo>
                      <a:pt x="67" y="742"/>
                    </a:lnTo>
                    <a:lnTo>
                      <a:pt x="68" y="743"/>
                    </a:lnTo>
                    <a:lnTo>
                      <a:pt x="67" y="744"/>
                    </a:lnTo>
                    <a:lnTo>
                      <a:pt x="67" y="746"/>
                    </a:lnTo>
                    <a:lnTo>
                      <a:pt x="71" y="747"/>
                    </a:lnTo>
                    <a:lnTo>
                      <a:pt x="74" y="751"/>
                    </a:lnTo>
                    <a:lnTo>
                      <a:pt x="75" y="751"/>
                    </a:lnTo>
                    <a:lnTo>
                      <a:pt x="76" y="749"/>
                    </a:lnTo>
                    <a:lnTo>
                      <a:pt x="75" y="747"/>
                    </a:lnTo>
                    <a:lnTo>
                      <a:pt x="77" y="744"/>
                    </a:lnTo>
                    <a:lnTo>
                      <a:pt x="78" y="744"/>
                    </a:lnTo>
                    <a:lnTo>
                      <a:pt x="79" y="742"/>
                    </a:lnTo>
                    <a:lnTo>
                      <a:pt x="77" y="740"/>
                    </a:lnTo>
                    <a:lnTo>
                      <a:pt x="81" y="738"/>
                    </a:lnTo>
                    <a:lnTo>
                      <a:pt x="83" y="736"/>
                    </a:lnTo>
                    <a:lnTo>
                      <a:pt x="85" y="732"/>
                    </a:lnTo>
                    <a:lnTo>
                      <a:pt x="87" y="730"/>
                    </a:lnTo>
                    <a:lnTo>
                      <a:pt x="88" y="731"/>
                    </a:lnTo>
                    <a:lnTo>
                      <a:pt x="89" y="733"/>
                    </a:lnTo>
                    <a:lnTo>
                      <a:pt x="91" y="733"/>
                    </a:lnTo>
                    <a:lnTo>
                      <a:pt x="92" y="733"/>
                    </a:lnTo>
                    <a:lnTo>
                      <a:pt x="89" y="734"/>
                    </a:lnTo>
                    <a:lnTo>
                      <a:pt x="88" y="737"/>
                    </a:lnTo>
                    <a:lnTo>
                      <a:pt x="88" y="739"/>
                    </a:lnTo>
                    <a:lnTo>
                      <a:pt x="85" y="742"/>
                    </a:lnTo>
                    <a:lnTo>
                      <a:pt x="85" y="745"/>
                    </a:lnTo>
                    <a:lnTo>
                      <a:pt x="86" y="747"/>
                    </a:lnTo>
                    <a:lnTo>
                      <a:pt x="85" y="750"/>
                    </a:lnTo>
                    <a:lnTo>
                      <a:pt x="82" y="751"/>
                    </a:lnTo>
                    <a:lnTo>
                      <a:pt x="82" y="750"/>
                    </a:lnTo>
                    <a:lnTo>
                      <a:pt x="83" y="748"/>
                    </a:lnTo>
                    <a:lnTo>
                      <a:pt x="84" y="744"/>
                    </a:lnTo>
                    <a:lnTo>
                      <a:pt x="82" y="744"/>
                    </a:lnTo>
                    <a:lnTo>
                      <a:pt x="81" y="745"/>
                    </a:lnTo>
                    <a:lnTo>
                      <a:pt x="81" y="747"/>
                    </a:lnTo>
                    <a:lnTo>
                      <a:pt x="80" y="747"/>
                    </a:lnTo>
                    <a:lnTo>
                      <a:pt x="78" y="747"/>
                    </a:lnTo>
                    <a:lnTo>
                      <a:pt x="77" y="748"/>
                    </a:lnTo>
                    <a:lnTo>
                      <a:pt x="78" y="751"/>
                    </a:lnTo>
                    <a:lnTo>
                      <a:pt x="83" y="757"/>
                    </a:lnTo>
                    <a:lnTo>
                      <a:pt x="87" y="757"/>
                    </a:lnTo>
                    <a:lnTo>
                      <a:pt x="90" y="759"/>
                    </a:lnTo>
                    <a:lnTo>
                      <a:pt x="92" y="759"/>
                    </a:lnTo>
                    <a:lnTo>
                      <a:pt x="93" y="760"/>
                    </a:lnTo>
                    <a:lnTo>
                      <a:pt x="95" y="758"/>
                    </a:lnTo>
                    <a:lnTo>
                      <a:pt x="96" y="754"/>
                    </a:lnTo>
                    <a:lnTo>
                      <a:pt x="95" y="750"/>
                    </a:lnTo>
                    <a:lnTo>
                      <a:pt x="95" y="747"/>
                    </a:lnTo>
                    <a:lnTo>
                      <a:pt x="95" y="745"/>
                    </a:lnTo>
                    <a:lnTo>
                      <a:pt x="95" y="740"/>
                    </a:lnTo>
                    <a:lnTo>
                      <a:pt x="95" y="735"/>
                    </a:lnTo>
                    <a:lnTo>
                      <a:pt x="95" y="732"/>
                    </a:lnTo>
                    <a:lnTo>
                      <a:pt x="95" y="730"/>
                    </a:lnTo>
                    <a:lnTo>
                      <a:pt x="99" y="727"/>
                    </a:lnTo>
                    <a:lnTo>
                      <a:pt x="102" y="723"/>
                    </a:lnTo>
                    <a:lnTo>
                      <a:pt x="104" y="721"/>
                    </a:lnTo>
                    <a:lnTo>
                      <a:pt x="107" y="721"/>
                    </a:lnTo>
                    <a:lnTo>
                      <a:pt x="108" y="720"/>
                    </a:lnTo>
                    <a:lnTo>
                      <a:pt x="108" y="716"/>
                    </a:lnTo>
                    <a:lnTo>
                      <a:pt x="109" y="714"/>
                    </a:lnTo>
                    <a:lnTo>
                      <a:pt x="112" y="713"/>
                    </a:lnTo>
                    <a:lnTo>
                      <a:pt x="116" y="716"/>
                    </a:lnTo>
                    <a:lnTo>
                      <a:pt x="118" y="714"/>
                    </a:lnTo>
                    <a:lnTo>
                      <a:pt x="119" y="715"/>
                    </a:lnTo>
                    <a:lnTo>
                      <a:pt x="115" y="710"/>
                    </a:lnTo>
                    <a:lnTo>
                      <a:pt x="112" y="70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372">
                <a:extLst>
                  <a:ext uri="{FF2B5EF4-FFF2-40B4-BE49-F238E27FC236}">
                    <a16:creationId xmlns:a16="http://schemas.microsoft.com/office/drawing/2014/main" id="{89E87555-E9ED-4BF3-A641-BCF6AE9CF8ED}"/>
                  </a:ext>
                </a:extLst>
              </p:cNvPr>
              <p:cNvSpPr>
                <a:spLocks/>
              </p:cNvSpPr>
              <p:nvPr/>
            </p:nvSpPr>
            <p:spPr bwMode="auto">
              <a:xfrm>
                <a:off x="4310229" y="6084324"/>
                <a:ext cx="49215" cy="82542"/>
              </a:xfrm>
              <a:custGeom>
                <a:avLst/>
                <a:gdLst>
                  <a:gd name="T0" fmla="*/ 24 w 31"/>
                  <a:gd name="T1" fmla="*/ 20 h 52"/>
                  <a:gd name="T2" fmla="*/ 24 w 31"/>
                  <a:gd name="T3" fmla="*/ 20 h 52"/>
                  <a:gd name="T4" fmla="*/ 20 w 31"/>
                  <a:gd name="T5" fmla="*/ 0 h 52"/>
                  <a:gd name="T6" fmla="*/ 16 w 31"/>
                  <a:gd name="T7" fmla="*/ 2 h 52"/>
                  <a:gd name="T8" fmla="*/ 15 w 31"/>
                  <a:gd name="T9" fmla="*/ 3 h 52"/>
                  <a:gd name="T10" fmla="*/ 13 w 31"/>
                  <a:gd name="T11" fmla="*/ 1 h 52"/>
                  <a:gd name="T12" fmla="*/ 10 w 31"/>
                  <a:gd name="T13" fmla="*/ 0 h 52"/>
                  <a:gd name="T14" fmla="*/ 10 w 31"/>
                  <a:gd name="T15" fmla="*/ 3 h 52"/>
                  <a:gd name="T16" fmla="*/ 10 w 31"/>
                  <a:gd name="T17" fmla="*/ 6 h 52"/>
                  <a:gd name="T18" fmla="*/ 10 w 31"/>
                  <a:gd name="T19" fmla="*/ 8 h 52"/>
                  <a:gd name="T20" fmla="*/ 7 w 31"/>
                  <a:gd name="T21" fmla="*/ 10 h 52"/>
                  <a:gd name="T22" fmla="*/ 7 w 31"/>
                  <a:gd name="T23" fmla="*/ 12 h 52"/>
                  <a:gd name="T24" fmla="*/ 3 w 31"/>
                  <a:gd name="T25" fmla="*/ 10 h 52"/>
                  <a:gd name="T26" fmla="*/ 2 w 31"/>
                  <a:gd name="T27" fmla="*/ 10 h 52"/>
                  <a:gd name="T28" fmla="*/ 0 w 31"/>
                  <a:gd name="T29" fmla="*/ 13 h 52"/>
                  <a:gd name="T30" fmla="*/ 2 w 31"/>
                  <a:gd name="T31" fmla="*/ 14 h 52"/>
                  <a:gd name="T32" fmla="*/ 4 w 31"/>
                  <a:gd name="T33" fmla="*/ 13 h 52"/>
                  <a:gd name="T34" fmla="*/ 3 w 31"/>
                  <a:gd name="T35" fmla="*/ 16 h 52"/>
                  <a:gd name="T36" fmla="*/ 1 w 31"/>
                  <a:gd name="T37" fmla="*/ 19 h 52"/>
                  <a:gd name="T38" fmla="*/ 2 w 31"/>
                  <a:gd name="T39" fmla="*/ 21 h 52"/>
                  <a:gd name="T40" fmla="*/ 3 w 31"/>
                  <a:gd name="T41" fmla="*/ 25 h 52"/>
                  <a:gd name="T42" fmla="*/ 5 w 31"/>
                  <a:gd name="T43" fmla="*/ 29 h 52"/>
                  <a:gd name="T44" fmla="*/ 7 w 31"/>
                  <a:gd name="T45" fmla="*/ 29 h 52"/>
                  <a:gd name="T46" fmla="*/ 9 w 31"/>
                  <a:gd name="T47" fmla="*/ 26 h 52"/>
                  <a:gd name="T48" fmla="*/ 13 w 31"/>
                  <a:gd name="T49" fmla="*/ 24 h 52"/>
                  <a:gd name="T50" fmla="*/ 17 w 31"/>
                  <a:gd name="T51" fmla="*/ 24 h 52"/>
                  <a:gd name="T52" fmla="*/ 17 w 31"/>
                  <a:gd name="T53" fmla="*/ 27 h 52"/>
                  <a:gd name="T54" fmla="*/ 15 w 31"/>
                  <a:gd name="T55" fmla="*/ 31 h 52"/>
                  <a:gd name="T56" fmla="*/ 13 w 31"/>
                  <a:gd name="T57" fmla="*/ 31 h 52"/>
                  <a:gd name="T58" fmla="*/ 12 w 31"/>
                  <a:gd name="T59" fmla="*/ 33 h 52"/>
                  <a:gd name="T60" fmla="*/ 7 w 31"/>
                  <a:gd name="T61" fmla="*/ 35 h 52"/>
                  <a:gd name="T62" fmla="*/ 7 w 31"/>
                  <a:gd name="T63" fmla="*/ 37 h 52"/>
                  <a:gd name="T64" fmla="*/ 8 w 31"/>
                  <a:gd name="T65" fmla="*/ 38 h 52"/>
                  <a:gd name="T66" fmla="*/ 10 w 31"/>
                  <a:gd name="T67" fmla="*/ 41 h 52"/>
                  <a:gd name="T68" fmla="*/ 13 w 31"/>
                  <a:gd name="T69" fmla="*/ 44 h 52"/>
                  <a:gd name="T70" fmla="*/ 16 w 31"/>
                  <a:gd name="T71" fmla="*/ 44 h 52"/>
                  <a:gd name="T72" fmla="*/ 20 w 31"/>
                  <a:gd name="T73" fmla="*/ 45 h 52"/>
                  <a:gd name="T74" fmla="*/ 27 w 31"/>
                  <a:gd name="T75" fmla="*/ 51 h 52"/>
                  <a:gd name="T76" fmla="*/ 31 w 31"/>
                  <a:gd name="T77" fmla="*/ 52 h 52"/>
                  <a:gd name="T78" fmla="*/ 24 w 31"/>
                  <a:gd name="T79" fmla="*/ 20 h 52"/>
                  <a:gd name="T80" fmla="*/ 24 w 31"/>
                  <a:gd name="T81"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52">
                    <a:moveTo>
                      <a:pt x="24" y="20"/>
                    </a:moveTo>
                    <a:lnTo>
                      <a:pt x="24" y="20"/>
                    </a:lnTo>
                    <a:lnTo>
                      <a:pt x="20" y="0"/>
                    </a:lnTo>
                    <a:lnTo>
                      <a:pt x="16" y="2"/>
                    </a:lnTo>
                    <a:lnTo>
                      <a:pt x="15" y="3"/>
                    </a:lnTo>
                    <a:lnTo>
                      <a:pt x="13" y="1"/>
                    </a:lnTo>
                    <a:lnTo>
                      <a:pt x="10" y="0"/>
                    </a:lnTo>
                    <a:lnTo>
                      <a:pt x="10" y="3"/>
                    </a:lnTo>
                    <a:lnTo>
                      <a:pt x="10" y="6"/>
                    </a:lnTo>
                    <a:lnTo>
                      <a:pt x="10" y="8"/>
                    </a:lnTo>
                    <a:lnTo>
                      <a:pt x="7" y="10"/>
                    </a:lnTo>
                    <a:lnTo>
                      <a:pt x="7" y="12"/>
                    </a:lnTo>
                    <a:lnTo>
                      <a:pt x="3" y="10"/>
                    </a:lnTo>
                    <a:lnTo>
                      <a:pt x="2" y="10"/>
                    </a:lnTo>
                    <a:lnTo>
                      <a:pt x="0" y="13"/>
                    </a:lnTo>
                    <a:lnTo>
                      <a:pt x="2" y="14"/>
                    </a:lnTo>
                    <a:lnTo>
                      <a:pt x="4" y="13"/>
                    </a:lnTo>
                    <a:lnTo>
                      <a:pt x="3" y="16"/>
                    </a:lnTo>
                    <a:lnTo>
                      <a:pt x="1" y="19"/>
                    </a:lnTo>
                    <a:lnTo>
                      <a:pt x="2" y="21"/>
                    </a:lnTo>
                    <a:lnTo>
                      <a:pt x="3" y="25"/>
                    </a:lnTo>
                    <a:lnTo>
                      <a:pt x="5" y="29"/>
                    </a:lnTo>
                    <a:lnTo>
                      <a:pt x="7" y="29"/>
                    </a:lnTo>
                    <a:lnTo>
                      <a:pt x="9" y="26"/>
                    </a:lnTo>
                    <a:lnTo>
                      <a:pt x="13" y="24"/>
                    </a:lnTo>
                    <a:lnTo>
                      <a:pt x="17" y="24"/>
                    </a:lnTo>
                    <a:lnTo>
                      <a:pt x="17" y="27"/>
                    </a:lnTo>
                    <a:lnTo>
                      <a:pt x="15" y="31"/>
                    </a:lnTo>
                    <a:lnTo>
                      <a:pt x="13" y="31"/>
                    </a:lnTo>
                    <a:lnTo>
                      <a:pt x="12" y="33"/>
                    </a:lnTo>
                    <a:lnTo>
                      <a:pt x="7" y="35"/>
                    </a:lnTo>
                    <a:lnTo>
                      <a:pt x="7" y="37"/>
                    </a:lnTo>
                    <a:lnTo>
                      <a:pt x="8" y="38"/>
                    </a:lnTo>
                    <a:lnTo>
                      <a:pt x="10" y="41"/>
                    </a:lnTo>
                    <a:lnTo>
                      <a:pt x="13" y="44"/>
                    </a:lnTo>
                    <a:lnTo>
                      <a:pt x="16" y="44"/>
                    </a:lnTo>
                    <a:lnTo>
                      <a:pt x="20" y="45"/>
                    </a:lnTo>
                    <a:lnTo>
                      <a:pt x="27" y="51"/>
                    </a:lnTo>
                    <a:lnTo>
                      <a:pt x="31" y="52"/>
                    </a:lnTo>
                    <a:lnTo>
                      <a:pt x="24" y="20"/>
                    </a:lnTo>
                    <a:lnTo>
                      <a:pt x="24"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373">
                <a:extLst>
                  <a:ext uri="{FF2B5EF4-FFF2-40B4-BE49-F238E27FC236}">
                    <a16:creationId xmlns:a16="http://schemas.microsoft.com/office/drawing/2014/main" id="{3C82E770-1D2B-4A2F-A2A4-4AE1880F0844}"/>
                  </a:ext>
                </a:extLst>
              </p:cNvPr>
              <p:cNvSpPr>
                <a:spLocks/>
              </p:cNvSpPr>
              <p:nvPr/>
            </p:nvSpPr>
            <p:spPr bwMode="auto">
              <a:xfrm>
                <a:off x="4187980" y="6001780"/>
                <a:ext cx="11114" cy="14286"/>
              </a:xfrm>
              <a:custGeom>
                <a:avLst/>
                <a:gdLst>
                  <a:gd name="T0" fmla="*/ 7 w 7"/>
                  <a:gd name="T1" fmla="*/ 1 h 9"/>
                  <a:gd name="T2" fmla="*/ 4 w 7"/>
                  <a:gd name="T3" fmla="*/ 1 h 9"/>
                  <a:gd name="T4" fmla="*/ 2 w 7"/>
                  <a:gd name="T5" fmla="*/ 0 h 9"/>
                  <a:gd name="T6" fmla="*/ 1 w 7"/>
                  <a:gd name="T7" fmla="*/ 1 h 9"/>
                  <a:gd name="T8" fmla="*/ 1 w 7"/>
                  <a:gd name="T9" fmla="*/ 3 h 9"/>
                  <a:gd name="T10" fmla="*/ 0 w 7"/>
                  <a:gd name="T11" fmla="*/ 4 h 9"/>
                  <a:gd name="T12" fmla="*/ 2 w 7"/>
                  <a:gd name="T13" fmla="*/ 6 h 9"/>
                  <a:gd name="T14" fmla="*/ 3 w 7"/>
                  <a:gd name="T15" fmla="*/ 9 h 9"/>
                  <a:gd name="T16" fmla="*/ 4 w 7"/>
                  <a:gd name="T17" fmla="*/ 9 h 9"/>
                  <a:gd name="T18" fmla="*/ 5 w 7"/>
                  <a:gd name="T19" fmla="*/ 7 h 9"/>
                  <a:gd name="T20" fmla="*/ 5 w 7"/>
                  <a:gd name="T21" fmla="*/ 4 h 9"/>
                  <a:gd name="T22" fmla="*/ 7 w 7"/>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7" y="1"/>
                    </a:moveTo>
                    <a:lnTo>
                      <a:pt x="4" y="1"/>
                    </a:lnTo>
                    <a:lnTo>
                      <a:pt x="2" y="0"/>
                    </a:lnTo>
                    <a:lnTo>
                      <a:pt x="1" y="1"/>
                    </a:lnTo>
                    <a:lnTo>
                      <a:pt x="1" y="3"/>
                    </a:lnTo>
                    <a:lnTo>
                      <a:pt x="0" y="4"/>
                    </a:lnTo>
                    <a:lnTo>
                      <a:pt x="2" y="6"/>
                    </a:lnTo>
                    <a:lnTo>
                      <a:pt x="3" y="9"/>
                    </a:lnTo>
                    <a:lnTo>
                      <a:pt x="4" y="9"/>
                    </a:lnTo>
                    <a:lnTo>
                      <a:pt x="5" y="7"/>
                    </a:lnTo>
                    <a:lnTo>
                      <a:pt x="5" y="4"/>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374">
                <a:extLst>
                  <a:ext uri="{FF2B5EF4-FFF2-40B4-BE49-F238E27FC236}">
                    <a16:creationId xmlns:a16="http://schemas.microsoft.com/office/drawing/2014/main" id="{74FEA655-B791-4B12-9DA5-784EFCE85C11}"/>
                  </a:ext>
                </a:extLst>
              </p:cNvPr>
              <p:cNvSpPr>
                <a:spLocks/>
              </p:cNvSpPr>
              <p:nvPr/>
            </p:nvSpPr>
            <p:spPr bwMode="auto">
              <a:xfrm>
                <a:off x="4351493" y="3987423"/>
                <a:ext cx="3175" cy="4762"/>
              </a:xfrm>
              <a:custGeom>
                <a:avLst/>
                <a:gdLst>
                  <a:gd name="T0" fmla="*/ 0 w 2"/>
                  <a:gd name="T1" fmla="*/ 3 h 3"/>
                  <a:gd name="T2" fmla="*/ 2 w 2"/>
                  <a:gd name="T3" fmla="*/ 2 h 3"/>
                  <a:gd name="T4" fmla="*/ 1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375">
                <a:extLst>
                  <a:ext uri="{FF2B5EF4-FFF2-40B4-BE49-F238E27FC236}">
                    <a16:creationId xmlns:a16="http://schemas.microsoft.com/office/drawing/2014/main" id="{662B0F85-39D0-434B-9F01-AF1CD02C1C87}"/>
                  </a:ext>
                </a:extLst>
              </p:cNvPr>
              <p:cNvSpPr>
                <a:spLocks/>
              </p:cNvSpPr>
              <p:nvPr/>
            </p:nvSpPr>
            <p:spPr bwMode="auto">
              <a:xfrm>
                <a:off x="4361018" y="3998536"/>
                <a:ext cx="9525" cy="15874"/>
              </a:xfrm>
              <a:custGeom>
                <a:avLst/>
                <a:gdLst>
                  <a:gd name="T0" fmla="*/ 1 w 6"/>
                  <a:gd name="T1" fmla="*/ 0 h 10"/>
                  <a:gd name="T2" fmla="*/ 0 w 6"/>
                  <a:gd name="T3" fmla="*/ 4 h 10"/>
                  <a:gd name="T4" fmla="*/ 3 w 6"/>
                  <a:gd name="T5" fmla="*/ 10 h 10"/>
                  <a:gd name="T6" fmla="*/ 6 w 6"/>
                  <a:gd name="T7" fmla="*/ 4 h 10"/>
                  <a:gd name="T8" fmla="*/ 2 w 6"/>
                  <a:gd name="T9" fmla="*/ 0 h 10"/>
                  <a:gd name="T10" fmla="*/ 1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1" y="0"/>
                    </a:moveTo>
                    <a:lnTo>
                      <a:pt x="0" y="4"/>
                    </a:lnTo>
                    <a:lnTo>
                      <a:pt x="3" y="10"/>
                    </a:lnTo>
                    <a:lnTo>
                      <a:pt x="6" y="4"/>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376">
                <a:extLst>
                  <a:ext uri="{FF2B5EF4-FFF2-40B4-BE49-F238E27FC236}">
                    <a16:creationId xmlns:a16="http://schemas.microsoft.com/office/drawing/2014/main" id="{C61471EA-3957-4133-B33A-34ECECB5A859}"/>
                  </a:ext>
                </a:extLst>
              </p:cNvPr>
              <p:cNvSpPr>
                <a:spLocks/>
              </p:cNvSpPr>
              <p:nvPr/>
            </p:nvSpPr>
            <p:spPr bwMode="auto">
              <a:xfrm>
                <a:off x="4372132" y="4011235"/>
                <a:ext cx="3175" cy="4762"/>
              </a:xfrm>
              <a:custGeom>
                <a:avLst/>
                <a:gdLst>
                  <a:gd name="T0" fmla="*/ 2 w 2"/>
                  <a:gd name="T1" fmla="*/ 0 h 3"/>
                  <a:gd name="T2" fmla="*/ 0 w 2"/>
                  <a:gd name="T3" fmla="*/ 2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2"/>
                    </a:lnTo>
                    <a:lnTo>
                      <a:pt x="2"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1377">
                <a:extLst>
                  <a:ext uri="{FF2B5EF4-FFF2-40B4-BE49-F238E27FC236}">
                    <a16:creationId xmlns:a16="http://schemas.microsoft.com/office/drawing/2014/main" id="{6B9C2AA5-47E0-4280-9D1A-257FC8E20C7F}"/>
                  </a:ext>
                </a:extLst>
              </p:cNvPr>
              <p:cNvSpPr>
                <a:spLocks/>
              </p:cNvSpPr>
              <p:nvPr/>
            </p:nvSpPr>
            <p:spPr bwMode="auto">
              <a:xfrm>
                <a:off x="4370543" y="3993770"/>
                <a:ext cx="6350" cy="11112"/>
              </a:xfrm>
              <a:custGeom>
                <a:avLst/>
                <a:gdLst>
                  <a:gd name="T0" fmla="*/ 0 w 4"/>
                  <a:gd name="T1" fmla="*/ 3 h 7"/>
                  <a:gd name="T2" fmla="*/ 1 w 4"/>
                  <a:gd name="T3" fmla="*/ 6 h 7"/>
                  <a:gd name="T4" fmla="*/ 4 w 4"/>
                  <a:gd name="T5" fmla="*/ 7 h 7"/>
                  <a:gd name="T6" fmla="*/ 2 w 4"/>
                  <a:gd name="T7" fmla="*/ 0 h 7"/>
                  <a:gd name="T8" fmla="*/ 0 w 4"/>
                  <a:gd name="T9" fmla="*/ 3 h 7"/>
                </a:gdLst>
                <a:ahLst/>
                <a:cxnLst>
                  <a:cxn ang="0">
                    <a:pos x="T0" y="T1"/>
                  </a:cxn>
                  <a:cxn ang="0">
                    <a:pos x="T2" y="T3"/>
                  </a:cxn>
                  <a:cxn ang="0">
                    <a:pos x="T4" y="T5"/>
                  </a:cxn>
                  <a:cxn ang="0">
                    <a:pos x="T6" y="T7"/>
                  </a:cxn>
                  <a:cxn ang="0">
                    <a:pos x="T8" y="T9"/>
                  </a:cxn>
                </a:cxnLst>
                <a:rect l="0" t="0" r="r" b="b"/>
                <a:pathLst>
                  <a:path w="4" h="7">
                    <a:moveTo>
                      <a:pt x="0" y="3"/>
                    </a:moveTo>
                    <a:lnTo>
                      <a:pt x="1" y="6"/>
                    </a:lnTo>
                    <a:lnTo>
                      <a:pt x="4" y="7"/>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378">
                <a:extLst>
                  <a:ext uri="{FF2B5EF4-FFF2-40B4-BE49-F238E27FC236}">
                    <a16:creationId xmlns:a16="http://schemas.microsoft.com/office/drawing/2014/main" id="{B4AE72B0-0E7B-46DF-A1AD-C198F7C5B898}"/>
                  </a:ext>
                </a:extLst>
              </p:cNvPr>
              <p:cNvSpPr>
                <a:spLocks/>
              </p:cNvSpPr>
              <p:nvPr/>
            </p:nvSpPr>
            <p:spPr bwMode="auto">
              <a:xfrm>
                <a:off x="4368956" y="4022342"/>
                <a:ext cx="6350" cy="12699"/>
              </a:xfrm>
              <a:custGeom>
                <a:avLst/>
                <a:gdLst>
                  <a:gd name="T0" fmla="*/ 1 w 5"/>
                  <a:gd name="T1" fmla="*/ 10 h 10"/>
                  <a:gd name="T2" fmla="*/ 5 w 5"/>
                  <a:gd name="T3" fmla="*/ 9 h 10"/>
                  <a:gd name="T4" fmla="*/ 5 w 5"/>
                  <a:gd name="T5" fmla="*/ 3 h 10"/>
                  <a:gd name="T6" fmla="*/ 2 w 5"/>
                  <a:gd name="T7" fmla="*/ 0 h 10"/>
                  <a:gd name="T8" fmla="*/ 0 w 5"/>
                  <a:gd name="T9" fmla="*/ 3 h 10"/>
                  <a:gd name="T10" fmla="*/ 1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1" y="10"/>
                    </a:moveTo>
                    <a:cubicBezTo>
                      <a:pt x="5" y="9"/>
                      <a:pt x="5" y="9"/>
                      <a:pt x="5" y="9"/>
                    </a:cubicBezTo>
                    <a:cubicBezTo>
                      <a:pt x="5" y="3"/>
                      <a:pt x="5" y="3"/>
                      <a:pt x="5" y="3"/>
                    </a:cubicBezTo>
                    <a:cubicBezTo>
                      <a:pt x="2" y="0"/>
                      <a:pt x="2" y="0"/>
                      <a:pt x="2" y="0"/>
                    </a:cubicBezTo>
                    <a:cubicBezTo>
                      <a:pt x="2" y="0"/>
                      <a:pt x="0" y="3"/>
                      <a:pt x="0" y="3"/>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1379">
                <a:extLst>
                  <a:ext uri="{FF2B5EF4-FFF2-40B4-BE49-F238E27FC236}">
                    <a16:creationId xmlns:a16="http://schemas.microsoft.com/office/drawing/2014/main" id="{FB7EC492-311F-49A1-AA1F-4842B4280582}"/>
                  </a:ext>
                </a:extLst>
              </p:cNvPr>
              <p:cNvSpPr>
                <a:spLocks/>
              </p:cNvSpPr>
              <p:nvPr/>
            </p:nvSpPr>
            <p:spPr bwMode="auto">
              <a:xfrm>
                <a:off x="4370543" y="40223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380">
                <a:extLst>
                  <a:ext uri="{FF2B5EF4-FFF2-40B4-BE49-F238E27FC236}">
                    <a16:creationId xmlns:a16="http://schemas.microsoft.com/office/drawing/2014/main" id="{61636FB3-87EA-468D-A709-DF319D58D798}"/>
                  </a:ext>
                </a:extLst>
              </p:cNvPr>
              <p:cNvSpPr>
                <a:spLocks/>
              </p:cNvSpPr>
              <p:nvPr/>
            </p:nvSpPr>
            <p:spPr bwMode="auto">
              <a:xfrm>
                <a:off x="4370543" y="4041392"/>
                <a:ext cx="11114" cy="17461"/>
              </a:xfrm>
              <a:custGeom>
                <a:avLst/>
                <a:gdLst>
                  <a:gd name="T0" fmla="*/ 5 w 7"/>
                  <a:gd name="T1" fmla="*/ 10 h 11"/>
                  <a:gd name="T2" fmla="*/ 7 w 7"/>
                  <a:gd name="T3" fmla="*/ 11 h 11"/>
                  <a:gd name="T4" fmla="*/ 7 w 7"/>
                  <a:gd name="T5" fmla="*/ 9 h 11"/>
                  <a:gd name="T6" fmla="*/ 6 w 7"/>
                  <a:gd name="T7" fmla="*/ 3 h 11"/>
                  <a:gd name="T8" fmla="*/ 0 w 7"/>
                  <a:gd name="T9" fmla="*/ 0 h 11"/>
                  <a:gd name="T10" fmla="*/ 0 w 7"/>
                  <a:gd name="T11" fmla="*/ 3 h 11"/>
                  <a:gd name="T12" fmla="*/ 3 w 7"/>
                  <a:gd name="T13" fmla="*/ 7 h 11"/>
                  <a:gd name="T14" fmla="*/ 3 w 7"/>
                  <a:gd name="T15" fmla="*/ 10 h 11"/>
                  <a:gd name="T16" fmla="*/ 5 w 7"/>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5" y="10"/>
                    </a:moveTo>
                    <a:lnTo>
                      <a:pt x="7" y="11"/>
                    </a:lnTo>
                    <a:lnTo>
                      <a:pt x="7" y="9"/>
                    </a:lnTo>
                    <a:lnTo>
                      <a:pt x="6" y="3"/>
                    </a:lnTo>
                    <a:lnTo>
                      <a:pt x="0" y="0"/>
                    </a:lnTo>
                    <a:lnTo>
                      <a:pt x="0" y="3"/>
                    </a:lnTo>
                    <a:lnTo>
                      <a:pt x="3" y="7"/>
                    </a:lnTo>
                    <a:lnTo>
                      <a:pt x="3" y="10"/>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381">
                <a:extLst>
                  <a:ext uri="{FF2B5EF4-FFF2-40B4-BE49-F238E27FC236}">
                    <a16:creationId xmlns:a16="http://schemas.microsoft.com/office/drawing/2014/main" id="{E060F50E-FFA4-43E3-82CC-79A26DCFB882}"/>
                  </a:ext>
                </a:extLst>
              </p:cNvPr>
              <p:cNvSpPr>
                <a:spLocks/>
              </p:cNvSpPr>
              <p:nvPr/>
            </p:nvSpPr>
            <p:spPr bwMode="auto">
              <a:xfrm>
                <a:off x="4375307" y="4065191"/>
                <a:ext cx="6350" cy="15874"/>
              </a:xfrm>
              <a:custGeom>
                <a:avLst/>
                <a:gdLst>
                  <a:gd name="T0" fmla="*/ 3 w 4"/>
                  <a:gd name="T1" fmla="*/ 0 h 10"/>
                  <a:gd name="T2" fmla="*/ 0 w 4"/>
                  <a:gd name="T3" fmla="*/ 5 h 10"/>
                  <a:gd name="T4" fmla="*/ 0 w 4"/>
                  <a:gd name="T5" fmla="*/ 8 h 10"/>
                  <a:gd name="T6" fmla="*/ 2 w 4"/>
                  <a:gd name="T7" fmla="*/ 10 h 10"/>
                  <a:gd name="T8" fmla="*/ 4 w 4"/>
                  <a:gd name="T9" fmla="*/ 5 h 10"/>
                  <a:gd name="T10" fmla="*/ 3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3" y="0"/>
                    </a:moveTo>
                    <a:lnTo>
                      <a:pt x="0" y="5"/>
                    </a:lnTo>
                    <a:lnTo>
                      <a:pt x="0" y="8"/>
                    </a:lnTo>
                    <a:lnTo>
                      <a:pt x="2" y="10"/>
                    </a:lnTo>
                    <a:lnTo>
                      <a:pt x="4"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382">
                <a:extLst>
                  <a:ext uri="{FF2B5EF4-FFF2-40B4-BE49-F238E27FC236}">
                    <a16:creationId xmlns:a16="http://schemas.microsoft.com/office/drawing/2014/main" id="{49672705-BB5E-467B-9286-11147EF9F518}"/>
                  </a:ext>
                </a:extLst>
              </p:cNvPr>
              <p:cNvSpPr>
                <a:spLocks/>
              </p:cNvSpPr>
              <p:nvPr/>
            </p:nvSpPr>
            <p:spPr bwMode="auto">
              <a:xfrm>
                <a:off x="4408650" y="4085826"/>
                <a:ext cx="7938" cy="9524"/>
              </a:xfrm>
              <a:custGeom>
                <a:avLst/>
                <a:gdLst>
                  <a:gd name="T0" fmla="*/ 0 w 5"/>
                  <a:gd name="T1" fmla="*/ 3 h 6"/>
                  <a:gd name="T2" fmla="*/ 1 w 5"/>
                  <a:gd name="T3" fmla="*/ 6 h 6"/>
                  <a:gd name="T4" fmla="*/ 5 w 5"/>
                  <a:gd name="T5" fmla="*/ 6 h 6"/>
                  <a:gd name="T6" fmla="*/ 5 w 5"/>
                  <a:gd name="T7" fmla="*/ 2 h 6"/>
                  <a:gd name="T8" fmla="*/ 2 w 5"/>
                  <a:gd name="T9" fmla="*/ 0 h 6"/>
                  <a:gd name="T10" fmla="*/ 0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0" y="3"/>
                    </a:moveTo>
                    <a:lnTo>
                      <a:pt x="1" y="6"/>
                    </a:lnTo>
                    <a:lnTo>
                      <a:pt x="5" y="6"/>
                    </a:lnTo>
                    <a:lnTo>
                      <a:pt x="5" y="2"/>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3" name="Line 1383">
                <a:extLst>
                  <a:ext uri="{FF2B5EF4-FFF2-40B4-BE49-F238E27FC236}">
                    <a16:creationId xmlns:a16="http://schemas.microsoft.com/office/drawing/2014/main" id="{98907AC7-B9B9-46D8-8185-820FCE7541D2}"/>
                  </a:ext>
                </a:extLst>
              </p:cNvPr>
              <p:cNvSpPr>
                <a:spLocks noChangeShapeType="1"/>
              </p:cNvSpPr>
              <p:nvPr/>
            </p:nvSpPr>
            <p:spPr bwMode="auto">
              <a:xfrm>
                <a:off x="4370549" y="4108049"/>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Line 1384">
                <a:extLst>
                  <a:ext uri="{FF2B5EF4-FFF2-40B4-BE49-F238E27FC236}">
                    <a16:creationId xmlns:a16="http://schemas.microsoft.com/office/drawing/2014/main" id="{C0BA0E91-7CA1-426E-B8D0-D9D65E2A2363}"/>
                  </a:ext>
                </a:extLst>
              </p:cNvPr>
              <p:cNvSpPr>
                <a:spLocks noChangeShapeType="1"/>
              </p:cNvSpPr>
              <p:nvPr/>
            </p:nvSpPr>
            <p:spPr bwMode="auto">
              <a:xfrm>
                <a:off x="4370549" y="4108049"/>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1385">
                <a:extLst>
                  <a:ext uri="{FF2B5EF4-FFF2-40B4-BE49-F238E27FC236}">
                    <a16:creationId xmlns:a16="http://schemas.microsoft.com/office/drawing/2014/main" id="{803C01FA-8E18-46F2-8B99-D393E87816DE}"/>
                  </a:ext>
                </a:extLst>
              </p:cNvPr>
              <p:cNvSpPr>
                <a:spLocks/>
              </p:cNvSpPr>
              <p:nvPr/>
            </p:nvSpPr>
            <p:spPr bwMode="auto">
              <a:xfrm>
                <a:off x="4372137" y="4084239"/>
                <a:ext cx="3175" cy="14286"/>
              </a:xfrm>
              <a:custGeom>
                <a:avLst/>
                <a:gdLst>
                  <a:gd name="T0" fmla="*/ 1 w 2"/>
                  <a:gd name="T1" fmla="*/ 0 h 9"/>
                  <a:gd name="T2" fmla="*/ 0 w 2"/>
                  <a:gd name="T3" fmla="*/ 9 h 9"/>
                  <a:gd name="T4" fmla="*/ 2 w 2"/>
                  <a:gd name="T5" fmla="*/ 3 h 9"/>
                  <a:gd name="T6" fmla="*/ 1 w 2"/>
                  <a:gd name="T7" fmla="*/ 0 h 9"/>
                </a:gdLst>
                <a:ahLst/>
                <a:cxnLst>
                  <a:cxn ang="0">
                    <a:pos x="T0" y="T1"/>
                  </a:cxn>
                  <a:cxn ang="0">
                    <a:pos x="T2" y="T3"/>
                  </a:cxn>
                  <a:cxn ang="0">
                    <a:pos x="T4" y="T5"/>
                  </a:cxn>
                  <a:cxn ang="0">
                    <a:pos x="T6" y="T7"/>
                  </a:cxn>
                </a:cxnLst>
                <a:rect l="0" t="0" r="r" b="b"/>
                <a:pathLst>
                  <a:path w="2" h="9">
                    <a:moveTo>
                      <a:pt x="1" y="0"/>
                    </a:moveTo>
                    <a:lnTo>
                      <a:pt x="0" y="9"/>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1386">
                <a:extLst>
                  <a:ext uri="{FF2B5EF4-FFF2-40B4-BE49-F238E27FC236}">
                    <a16:creationId xmlns:a16="http://schemas.microsoft.com/office/drawing/2014/main" id="{B8C01C3A-19C9-40E0-9F82-770074C8E1EB}"/>
                  </a:ext>
                </a:extLst>
              </p:cNvPr>
              <p:cNvSpPr>
                <a:spLocks/>
              </p:cNvSpPr>
              <p:nvPr/>
            </p:nvSpPr>
            <p:spPr bwMode="auto">
              <a:xfrm>
                <a:off x="4359437" y="4117572"/>
                <a:ext cx="7938" cy="6349"/>
              </a:xfrm>
              <a:custGeom>
                <a:avLst/>
                <a:gdLst>
                  <a:gd name="T0" fmla="*/ 1 w 5"/>
                  <a:gd name="T1" fmla="*/ 0 h 4"/>
                  <a:gd name="T2" fmla="*/ 0 w 5"/>
                  <a:gd name="T3" fmla="*/ 4 h 4"/>
                  <a:gd name="T4" fmla="*/ 3 w 5"/>
                  <a:gd name="T5" fmla="*/ 4 h 4"/>
                  <a:gd name="T6" fmla="*/ 5 w 5"/>
                  <a:gd name="T7" fmla="*/ 2 h 4"/>
                  <a:gd name="T8" fmla="*/ 4 w 5"/>
                  <a:gd name="T9" fmla="*/ 0 h 4"/>
                  <a:gd name="T10" fmla="*/ 1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1" y="0"/>
                    </a:moveTo>
                    <a:lnTo>
                      <a:pt x="0" y="4"/>
                    </a:lnTo>
                    <a:lnTo>
                      <a:pt x="3" y="4"/>
                    </a:lnTo>
                    <a:lnTo>
                      <a:pt x="5" y="2"/>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1387">
                <a:extLst>
                  <a:ext uri="{FF2B5EF4-FFF2-40B4-BE49-F238E27FC236}">
                    <a16:creationId xmlns:a16="http://schemas.microsoft.com/office/drawing/2014/main" id="{2320DC88-5EBA-413B-8E6A-1D5291BB5C01}"/>
                  </a:ext>
                </a:extLst>
              </p:cNvPr>
              <p:cNvSpPr>
                <a:spLocks/>
              </p:cNvSpPr>
              <p:nvPr/>
            </p:nvSpPr>
            <p:spPr bwMode="auto">
              <a:xfrm>
                <a:off x="4368962" y="4108072"/>
                <a:ext cx="3175" cy="4762"/>
              </a:xfrm>
              <a:custGeom>
                <a:avLst/>
                <a:gdLst>
                  <a:gd name="T0" fmla="*/ 3 w 3"/>
                  <a:gd name="T1" fmla="*/ 4 h 4"/>
                  <a:gd name="T2" fmla="*/ 1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1" y="0"/>
                      <a:pt x="1" y="0"/>
                      <a:pt x="1" y="0"/>
                    </a:cubicBezTo>
                    <a:cubicBezTo>
                      <a:pt x="1" y="0"/>
                      <a:pt x="0" y="4"/>
                      <a:pt x="0" y="4"/>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1388">
                <a:extLst>
                  <a:ext uri="{FF2B5EF4-FFF2-40B4-BE49-F238E27FC236}">
                    <a16:creationId xmlns:a16="http://schemas.microsoft.com/office/drawing/2014/main" id="{39E46CFE-BFD8-4D35-9633-DBE55926CDCE}"/>
                  </a:ext>
                </a:extLst>
              </p:cNvPr>
              <p:cNvSpPr>
                <a:spLocks/>
              </p:cNvSpPr>
              <p:nvPr/>
            </p:nvSpPr>
            <p:spPr bwMode="auto">
              <a:xfrm>
                <a:off x="4356323" y="4154111"/>
                <a:ext cx="23814" cy="25398"/>
              </a:xfrm>
              <a:custGeom>
                <a:avLst/>
                <a:gdLst>
                  <a:gd name="T0" fmla="*/ 14 w 15"/>
                  <a:gd name="T1" fmla="*/ 0 h 16"/>
                  <a:gd name="T2" fmla="*/ 9 w 15"/>
                  <a:gd name="T3" fmla="*/ 3 h 16"/>
                  <a:gd name="T4" fmla="*/ 6 w 15"/>
                  <a:gd name="T5" fmla="*/ 1 h 16"/>
                  <a:gd name="T6" fmla="*/ 3 w 15"/>
                  <a:gd name="T7" fmla="*/ 2 h 16"/>
                  <a:gd name="T8" fmla="*/ 2 w 15"/>
                  <a:gd name="T9" fmla="*/ 4 h 16"/>
                  <a:gd name="T10" fmla="*/ 5 w 15"/>
                  <a:gd name="T11" fmla="*/ 8 h 16"/>
                  <a:gd name="T12" fmla="*/ 5 w 15"/>
                  <a:gd name="T13" fmla="*/ 11 h 16"/>
                  <a:gd name="T14" fmla="*/ 2 w 15"/>
                  <a:gd name="T15" fmla="*/ 13 h 16"/>
                  <a:gd name="T16" fmla="*/ 0 w 15"/>
                  <a:gd name="T17" fmla="*/ 15 h 16"/>
                  <a:gd name="T18" fmla="*/ 3 w 15"/>
                  <a:gd name="T19" fmla="*/ 16 h 16"/>
                  <a:gd name="T20" fmla="*/ 10 w 15"/>
                  <a:gd name="T21" fmla="*/ 15 h 16"/>
                  <a:gd name="T22" fmla="*/ 12 w 15"/>
                  <a:gd name="T23" fmla="*/ 11 h 16"/>
                  <a:gd name="T24" fmla="*/ 12 w 15"/>
                  <a:gd name="T25" fmla="*/ 8 h 16"/>
                  <a:gd name="T26" fmla="*/ 11 w 15"/>
                  <a:gd name="T27" fmla="*/ 5 h 16"/>
                  <a:gd name="T28" fmla="*/ 15 w 15"/>
                  <a:gd name="T29" fmla="*/ 1 h 16"/>
                  <a:gd name="T30" fmla="*/ 14 w 15"/>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6">
                    <a:moveTo>
                      <a:pt x="14" y="0"/>
                    </a:moveTo>
                    <a:lnTo>
                      <a:pt x="9" y="3"/>
                    </a:lnTo>
                    <a:lnTo>
                      <a:pt x="6" y="1"/>
                    </a:lnTo>
                    <a:lnTo>
                      <a:pt x="3" y="2"/>
                    </a:lnTo>
                    <a:lnTo>
                      <a:pt x="2" y="4"/>
                    </a:lnTo>
                    <a:lnTo>
                      <a:pt x="5" y="8"/>
                    </a:lnTo>
                    <a:lnTo>
                      <a:pt x="5" y="11"/>
                    </a:lnTo>
                    <a:lnTo>
                      <a:pt x="2" y="13"/>
                    </a:lnTo>
                    <a:lnTo>
                      <a:pt x="0" y="15"/>
                    </a:lnTo>
                    <a:lnTo>
                      <a:pt x="3" y="16"/>
                    </a:lnTo>
                    <a:lnTo>
                      <a:pt x="10" y="15"/>
                    </a:lnTo>
                    <a:lnTo>
                      <a:pt x="12" y="11"/>
                    </a:lnTo>
                    <a:lnTo>
                      <a:pt x="12" y="8"/>
                    </a:lnTo>
                    <a:lnTo>
                      <a:pt x="11" y="5"/>
                    </a:lnTo>
                    <a:lnTo>
                      <a:pt x="15" y="1"/>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1389">
                <a:extLst>
                  <a:ext uri="{FF2B5EF4-FFF2-40B4-BE49-F238E27FC236}">
                    <a16:creationId xmlns:a16="http://schemas.microsoft.com/office/drawing/2014/main" id="{9E720D26-AEB4-4D52-A08B-A71021FAA779}"/>
                  </a:ext>
                </a:extLst>
              </p:cNvPr>
              <p:cNvSpPr>
                <a:spLocks/>
              </p:cNvSpPr>
              <p:nvPr/>
            </p:nvSpPr>
            <p:spPr bwMode="auto">
              <a:xfrm>
                <a:off x="4381501" y="4148138"/>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66948036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Map slide 2">
    <p:spTree>
      <p:nvGrpSpPr>
        <p:cNvPr id="1" name=""/>
        <p:cNvGrpSpPr/>
        <p:nvPr/>
      </p:nvGrpSpPr>
      <p:grpSpPr>
        <a:xfrm>
          <a:off x="0" y="0"/>
          <a:ext cx="0" cy="0"/>
          <a:chOff x="0" y="0"/>
          <a:chExt cx="0" cy="0"/>
        </a:xfrm>
      </p:grpSpPr>
      <p:sp>
        <p:nvSpPr>
          <p:cNvPr id="3"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err="1">
                <a:solidFill>
                  <a:srgbClr val="003C68"/>
                </a:solidFill>
                <a:latin typeface="PF Highway Sans Pro" charset="0"/>
                <a:ea typeface="PF Highway Sans Pro" charset="0"/>
                <a:cs typeface="PF Highway Sans Pro" charset="0"/>
              </a:rPr>
              <a:t>Map</a:t>
            </a:r>
            <a:r>
              <a:rPr lang="fr-FR" sz="4000" dirty="0">
                <a:solidFill>
                  <a:srgbClr val="003C68"/>
                </a:solidFill>
                <a:latin typeface="PF Highway Sans Pro" charset="0"/>
                <a:ea typeface="PF Highway Sans Pro" charset="0"/>
                <a:cs typeface="PF Highway Sans Pro" charset="0"/>
              </a:rPr>
              <a:t> slide type 02 - 40pt</a:t>
            </a:r>
            <a:endParaRPr lang="en-US" sz="4000" dirty="0"/>
          </a:p>
        </p:txBody>
      </p:sp>
      <p:sp>
        <p:nvSpPr>
          <p:cNvPr id="4"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5" name="Text Placeholder 6"/>
          <p:cNvSpPr>
            <a:spLocks noGrp="1"/>
          </p:cNvSpPr>
          <p:nvPr>
            <p:ph type="body" sz="quarter" idx="15" hasCustomPrompt="1"/>
          </p:nvPr>
        </p:nvSpPr>
        <p:spPr>
          <a:xfrm>
            <a:off x="513629" y="4149080"/>
            <a:ext cx="2702051" cy="824552"/>
          </a:xfrm>
          <a:prstGeom prst="rect">
            <a:avLst/>
          </a:prstGeom>
        </p:spPr>
        <p:txBody>
          <a:bodyPr/>
          <a:lstStyle>
            <a:lvl1pPr marL="0" indent="0">
              <a:buNone/>
              <a:defRPr sz="5400" b="0" i="0">
                <a:solidFill>
                  <a:srgbClr val="2898D4"/>
                </a:solidFill>
                <a:latin typeface="PF Highway Sans Pro Medium" charset="0"/>
                <a:ea typeface="PF Highway Sans Pro Medium" charset="0"/>
                <a:cs typeface="PF Highway Sans Pro Medium" charset="0"/>
              </a:defRPr>
            </a:lvl1pPr>
          </a:lstStyle>
          <a:p>
            <a:pPr lvl="0"/>
            <a:r>
              <a:rPr lang="en-GB" dirty="0"/>
              <a:t>55%</a:t>
            </a:r>
            <a:endParaRPr lang="en-US" dirty="0"/>
          </a:p>
        </p:txBody>
      </p:sp>
      <p:sp>
        <p:nvSpPr>
          <p:cNvPr id="6" name="Text Placeholder 11"/>
          <p:cNvSpPr>
            <a:spLocks noGrp="1"/>
          </p:cNvSpPr>
          <p:nvPr>
            <p:ph type="body" sz="quarter" idx="16" hasCustomPrompt="1"/>
          </p:nvPr>
        </p:nvSpPr>
        <p:spPr>
          <a:xfrm>
            <a:off x="513630" y="4973633"/>
            <a:ext cx="2702050" cy="720725"/>
          </a:xfrm>
          <a:prstGeom prst="rect">
            <a:avLst/>
          </a:prstGeom>
        </p:spPr>
        <p:txBody>
          <a:bodyPr/>
          <a:lstStyle>
            <a:lvl1pPr marL="0" indent="0" algn="l">
              <a:buNone/>
              <a:defRPr sz="1800" baseline="0">
                <a:solidFill>
                  <a:srgbClr val="003C68"/>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Descriptor text to insert here at 18pt</a:t>
            </a:r>
            <a:endParaRPr lang="en-US" dirty="0"/>
          </a:p>
        </p:txBody>
      </p:sp>
      <p:sp>
        <p:nvSpPr>
          <p:cNvPr id="7" name="Text Placeholder 11"/>
          <p:cNvSpPr>
            <a:spLocks noGrp="1"/>
          </p:cNvSpPr>
          <p:nvPr>
            <p:ph type="body" sz="quarter" idx="17" hasCustomPrompt="1"/>
          </p:nvPr>
        </p:nvSpPr>
        <p:spPr>
          <a:xfrm>
            <a:off x="513630" y="2348879"/>
            <a:ext cx="2702050" cy="1800200"/>
          </a:xfrm>
          <a:prstGeom prst="rect">
            <a:avLst/>
          </a:prstGeom>
        </p:spPr>
        <p:txBody>
          <a:bodyPr/>
          <a:lstStyle>
            <a:lvl1pPr marL="0" indent="0" algn="l">
              <a:buNone/>
              <a:defRPr sz="1800" baseline="0">
                <a:solidFill>
                  <a:srgbClr val="003C68"/>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Descriptor text to insert here at 18pt</a:t>
            </a:r>
            <a:endParaRPr lang="en-US" dirty="0"/>
          </a:p>
        </p:txBody>
      </p:sp>
      <p:sp>
        <p:nvSpPr>
          <p:cNvPr id="8" name="Text Placeholder 11"/>
          <p:cNvSpPr>
            <a:spLocks noGrp="1"/>
          </p:cNvSpPr>
          <p:nvPr>
            <p:ph type="body" sz="quarter" idx="18" hasCustomPrompt="1"/>
          </p:nvPr>
        </p:nvSpPr>
        <p:spPr>
          <a:xfrm>
            <a:off x="513630" y="1844823"/>
            <a:ext cx="2702050" cy="504056"/>
          </a:xfrm>
          <a:prstGeom prst="rect">
            <a:avLst/>
          </a:prstGeom>
        </p:spPr>
        <p:txBody>
          <a:bodyPr/>
          <a:lstStyle>
            <a:lvl1pPr marL="0" indent="0" algn="l">
              <a:buNone/>
              <a:defRPr sz="1800" baseline="0">
                <a:solidFill>
                  <a:srgbClr val="003C68"/>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Title here 18pt</a:t>
            </a:r>
            <a:endParaRPr lang="en-US" dirty="0"/>
          </a:p>
        </p:txBody>
      </p:sp>
      <p:grpSp>
        <p:nvGrpSpPr>
          <p:cNvPr id="1403" name="Group 1402">
            <a:extLst>
              <a:ext uri="{FF2B5EF4-FFF2-40B4-BE49-F238E27FC236}">
                <a16:creationId xmlns:a16="http://schemas.microsoft.com/office/drawing/2014/main" id="{BA00C8B9-C4B2-4E30-941C-057642D236E1}"/>
              </a:ext>
            </a:extLst>
          </p:cNvPr>
          <p:cNvGrpSpPr/>
          <p:nvPr/>
        </p:nvGrpSpPr>
        <p:grpSpPr>
          <a:xfrm>
            <a:off x="3853099" y="1484784"/>
            <a:ext cx="7222106" cy="4614278"/>
            <a:chOff x="2425701" y="1025525"/>
            <a:chExt cx="7337425" cy="5195888"/>
          </a:xfrm>
          <a:solidFill>
            <a:schemeClr val="bg1">
              <a:lumMod val="75000"/>
            </a:schemeClr>
          </a:solidFill>
        </p:grpSpPr>
        <p:grpSp>
          <p:nvGrpSpPr>
            <p:cNvPr id="1404" name="Group 1210">
              <a:extLst>
                <a:ext uri="{FF2B5EF4-FFF2-40B4-BE49-F238E27FC236}">
                  <a16:creationId xmlns:a16="http://schemas.microsoft.com/office/drawing/2014/main" id="{C6F1F050-8CBD-4C24-8053-7095CEAB52F1}"/>
                </a:ext>
              </a:extLst>
            </p:cNvPr>
            <p:cNvGrpSpPr>
              <a:grpSpLocks/>
            </p:cNvGrpSpPr>
            <p:nvPr/>
          </p:nvGrpSpPr>
          <p:grpSpPr bwMode="auto">
            <a:xfrm>
              <a:off x="2974976" y="1025525"/>
              <a:ext cx="2486025" cy="2170113"/>
              <a:chOff x="1874" y="646"/>
              <a:chExt cx="1566" cy="1367"/>
            </a:xfrm>
            <a:grpFill/>
          </p:grpSpPr>
          <p:sp>
            <p:nvSpPr>
              <p:cNvPr id="2589" name="Freeform 1081">
                <a:extLst>
                  <a:ext uri="{FF2B5EF4-FFF2-40B4-BE49-F238E27FC236}">
                    <a16:creationId xmlns:a16="http://schemas.microsoft.com/office/drawing/2014/main" id="{59C0C203-CFFE-4F37-BC64-2153616C9F8B}"/>
                  </a:ext>
                </a:extLst>
              </p:cNvPr>
              <p:cNvSpPr>
                <a:spLocks/>
              </p:cNvSpPr>
              <p:nvPr/>
            </p:nvSpPr>
            <p:spPr bwMode="auto">
              <a:xfrm>
                <a:off x="1874" y="1054"/>
                <a:ext cx="1026" cy="959"/>
              </a:xfrm>
              <a:custGeom>
                <a:avLst/>
                <a:gdLst>
                  <a:gd name="T0" fmla="*/ 626 w 1026"/>
                  <a:gd name="T1" fmla="*/ 954 h 959"/>
                  <a:gd name="T2" fmla="*/ 847 w 1026"/>
                  <a:gd name="T3" fmla="*/ 855 h 959"/>
                  <a:gd name="T4" fmla="*/ 884 w 1026"/>
                  <a:gd name="T5" fmla="*/ 894 h 959"/>
                  <a:gd name="T6" fmla="*/ 889 w 1026"/>
                  <a:gd name="T7" fmla="*/ 911 h 959"/>
                  <a:gd name="T8" fmla="*/ 889 w 1026"/>
                  <a:gd name="T9" fmla="*/ 877 h 959"/>
                  <a:gd name="T10" fmla="*/ 894 w 1026"/>
                  <a:gd name="T11" fmla="*/ 818 h 959"/>
                  <a:gd name="T12" fmla="*/ 840 w 1026"/>
                  <a:gd name="T13" fmla="*/ 815 h 959"/>
                  <a:gd name="T14" fmla="*/ 934 w 1026"/>
                  <a:gd name="T15" fmla="*/ 787 h 959"/>
                  <a:gd name="T16" fmla="*/ 1004 w 1026"/>
                  <a:gd name="T17" fmla="*/ 761 h 959"/>
                  <a:gd name="T18" fmla="*/ 1018 w 1026"/>
                  <a:gd name="T19" fmla="*/ 709 h 959"/>
                  <a:gd name="T20" fmla="*/ 963 w 1026"/>
                  <a:gd name="T21" fmla="*/ 703 h 959"/>
                  <a:gd name="T22" fmla="*/ 989 w 1026"/>
                  <a:gd name="T23" fmla="*/ 672 h 959"/>
                  <a:gd name="T24" fmla="*/ 968 w 1026"/>
                  <a:gd name="T25" fmla="*/ 653 h 959"/>
                  <a:gd name="T26" fmla="*/ 959 w 1026"/>
                  <a:gd name="T27" fmla="*/ 610 h 959"/>
                  <a:gd name="T28" fmla="*/ 955 w 1026"/>
                  <a:gd name="T29" fmla="*/ 564 h 959"/>
                  <a:gd name="T30" fmla="*/ 942 w 1026"/>
                  <a:gd name="T31" fmla="*/ 529 h 959"/>
                  <a:gd name="T32" fmla="*/ 895 w 1026"/>
                  <a:gd name="T33" fmla="*/ 585 h 959"/>
                  <a:gd name="T34" fmla="*/ 885 w 1026"/>
                  <a:gd name="T35" fmla="*/ 513 h 959"/>
                  <a:gd name="T36" fmla="*/ 844 w 1026"/>
                  <a:gd name="T37" fmla="*/ 452 h 959"/>
                  <a:gd name="T38" fmla="*/ 791 w 1026"/>
                  <a:gd name="T39" fmla="*/ 492 h 959"/>
                  <a:gd name="T40" fmla="*/ 778 w 1026"/>
                  <a:gd name="T41" fmla="*/ 607 h 959"/>
                  <a:gd name="T42" fmla="*/ 726 w 1026"/>
                  <a:gd name="T43" fmla="*/ 691 h 959"/>
                  <a:gd name="T44" fmla="*/ 698 w 1026"/>
                  <a:gd name="T45" fmla="*/ 743 h 959"/>
                  <a:gd name="T46" fmla="*/ 671 w 1026"/>
                  <a:gd name="T47" fmla="*/ 639 h 959"/>
                  <a:gd name="T48" fmla="*/ 583 w 1026"/>
                  <a:gd name="T49" fmla="*/ 549 h 959"/>
                  <a:gd name="T50" fmla="*/ 588 w 1026"/>
                  <a:gd name="T51" fmla="*/ 463 h 959"/>
                  <a:gd name="T52" fmla="*/ 625 w 1026"/>
                  <a:gd name="T53" fmla="*/ 413 h 959"/>
                  <a:gd name="T54" fmla="*/ 629 w 1026"/>
                  <a:gd name="T55" fmla="*/ 370 h 959"/>
                  <a:gd name="T56" fmla="*/ 681 w 1026"/>
                  <a:gd name="T57" fmla="*/ 379 h 959"/>
                  <a:gd name="T58" fmla="*/ 697 w 1026"/>
                  <a:gd name="T59" fmla="*/ 321 h 959"/>
                  <a:gd name="T60" fmla="*/ 757 w 1026"/>
                  <a:gd name="T61" fmla="*/ 312 h 959"/>
                  <a:gd name="T62" fmla="*/ 777 w 1026"/>
                  <a:gd name="T63" fmla="*/ 306 h 959"/>
                  <a:gd name="T64" fmla="*/ 809 w 1026"/>
                  <a:gd name="T65" fmla="*/ 244 h 959"/>
                  <a:gd name="T66" fmla="*/ 796 w 1026"/>
                  <a:gd name="T67" fmla="*/ 188 h 959"/>
                  <a:gd name="T68" fmla="*/ 760 w 1026"/>
                  <a:gd name="T69" fmla="*/ 246 h 959"/>
                  <a:gd name="T70" fmla="*/ 732 w 1026"/>
                  <a:gd name="T71" fmla="*/ 198 h 959"/>
                  <a:gd name="T72" fmla="*/ 716 w 1026"/>
                  <a:gd name="T73" fmla="*/ 183 h 959"/>
                  <a:gd name="T74" fmla="*/ 716 w 1026"/>
                  <a:gd name="T75" fmla="*/ 128 h 959"/>
                  <a:gd name="T76" fmla="*/ 688 w 1026"/>
                  <a:gd name="T77" fmla="*/ 97 h 959"/>
                  <a:gd name="T78" fmla="*/ 691 w 1026"/>
                  <a:gd name="T79" fmla="*/ 180 h 959"/>
                  <a:gd name="T80" fmla="*/ 656 w 1026"/>
                  <a:gd name="T81" fmla="*/ 225 h 959"/>
                  <a:gd name="T82" fmla="*/ 633 w 1026"/>
                  <a:gd name="T83" fmla="*/ 258 h 959"/>
                  <a:gd name="T84" fmla="*/ 639 w 1026"/>
                  <a:gd name="T85" fmla="*/ 215 h 959"/>
                  <a:gd name="T86" fmla="*/ 613 w 1026"/>
                  <a:gd name="T87" fmla="*/ 214 h 959"/>
                  <a:gd name="T88" fmla="*/ 550 w 1026"/>
                  <a:gd name="T89" fmla="*/ 201 h 959"/>
                  <a:gd name="T90" fmla="*/ 515 w 1026"/>
                  <a:gd name="T91" fmla="*/ 180 h 959"/>
                  <a:gd name="T92" fmla="*/ 518 w 1026"/>
                  <a:gd name="T93" fmla="*/ 188 h 959"/>
                  <a:gd name="T94" fmla="*/ 488 w 1026"/>
                  <a:gd name="T95" fmla="*/ 232 h 959"/>
                  <a:gd name="T96" fmla="*/ 448 w 1026"/>
                  <a:gd name="T97" fmla="*/ 190 h 959"/>
                  <a:gd name="T98" fmla="*/ 429 w 1026"/>
                  <a:gd name="T99" fmla="*/ 132 h 959"/>
                  <a:gd name="T100" fmla="*/ 349 w 1026"/>
                  <a:gd name="T101" fmla="*/ 79 h 959"/>
                  <a:gd name="T102" fmla="*/ 327 w 1026"/>
                  <a:gd name="T103" fmla="*/ 22 h 959"/>
                  <a:gd name="T104" fmla="*/ 252 w 1026"/>
                  <a:gd name="T105" fmla="*/ 63 h 959"/>
                  <a:gd name="T106" fmla="*/ 302 w 1026"/>
                  <a:gd name="T107" fmla="*/ 30 h 959"/>
                  <a:gd name="T108" fmla="*/ 221 w 1026"/>
                  <a:gd name="T109" fmla="*/ 81 h 959"/>
                  <a:gd name="T110" fmla="*/ 165 w 1026"/>
                  <a:gd name="T111" fmla="*/ 2 h 959"/>
                  <a:gd name="T112" fmla="*/ 74 w 1026"/>
                  <a:gd name="T113" fmla="*/ 459 h 959"/>
                  <a:gd name="T114" fmla="*/ 90 w 1026"/>
                  <a:gd name="T115" fmla="*/ 541 h 959"/>
                  <a:gd name="T116" fmla="*/ 92 w 1026"/>
                  <a:gd name="T117" fmla="*/ 604 h 959"/>
                  <a:gd name="T118" fmla="*/ 99 w 1026"/>
                  <a:gd name="T119" fmla="*/ 632 h 959"/>
                  <a:gd name="T120" fmla="*/ 83 w 1026"/>
                  <a:gd name="T121" fmla="*/ 665 h 959"/>
                  <a:gd name="T122" fmla="*/ 106 w 1026"/>
                  <a:gd name="T123" fmla="*/ 680 h 959"/>
                  <a:gd name="T124" fmla="*/ 110 w 1026"/>
                  <a:gd name="T125" fmla="*/ 71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6" h="959">
                    <a:moveTo>
                      <a:pt x="495" y="783"/>
                    </a:moveTo>
                    <a:lnTo>
                      <a:pt x="499" y="783"/>
                    </a:lnTo>
                    <a:lnTo>
                      <a:pt x="502" y="786"/>
                    </a:lnTo>
                    <a:lnTo>
                      <a:pt x="502" y="787"/>
                    </a:lnTo>
                    <a:lnTo>
                      <a:pt x="504" y="789"/>
                    </a:lnTo>
                    <a:lnTo>
                      <a:pt x="505" y="790"/>
                    </a:lnTo>
                    <a:lnTo>
                      <a:pt x="508" y="791"/>
                    </a:lnTo>
                    <a:lnTo>
                      <a:pt x="508" y="792"/>
                    </a:lnTo>
                    <a:lnTo>
                      <a:pt x="511" y="793"/>
                    </a:lnTo>
                    <a:lnTo>
                      <a:pt x="512" y="795"/>
                    </a:lnTo>
                    <a:lnTo>
                      <a:pt x="513" y="794"/>
                    </a:lnTo>
                    <a:lnTo>
                      <a:pt x="516" y="794"/>
                    </a:lnTo>
                    <a:lnTo>
                      <a:pt x="519" y="794"/>
                    </a:lnTo>
                    <a:lnTo>
                      <a:pt x="521" y="794"/>
                    </a:lnTo>
                    <a:lnTo>
                      <a:pt x="524" y="798"/>
                    </a:lnTo>
                    <a:lnTo>
                      <a:pt x="526" y="798"/>
                    </a:lnTo>
                    <a:lnTo>
                      <a:pt x="528" y="801"/>
                    </a:lnTo>
                    <a:lnTo>
                      <a:pt x="532" y="803"/>
                    </a:lnTo>
                    <a:lnTo>
                      <a:pt x="535" y="804"/>
                    </a:lnTo>
                    <a:lnTo>
                      <a:pt x="537" y="807"/>
                    </a:lnTo>
                    <a:lnTo>
                      <a:pt x="539" y="808"/>
                    </a:lnTo>
                    <a:lnTo>
                      <a:pt x="544" y="808"/>
                    </a:lnTo>
                    <a:lnTo>
                      <a:pt x="546" y="806"/>
                    </a:lnTo>
                    <a:lnTo>
                      <a:pt x="547" y="808"/>
                    </a:lnTo>
                    <a:lnTo>
                      <a:pt x="549" y="810"/>
                    </a:lnTo>
                    <a:lnTo>
                      <a:pt x="555" y="811"/>
                    </a:lnTo>
                    <a:lnTo>
                      <a:pt x="557" y="812"/>
                    </a:lnTo>
                    <a:lnTo>
                      <a:pt x="560" y="813"/>
                    </a:lnTo>
                    <a:lnTo>
                      <a:pt x="562" y="815"/>
                    </a:lnTo>
                    <a:lnTo>
                      <a:pt x="619" y="847"/>
                    </a:lnTo>
                    <a:lnTo>
                      <a:pt x="622" y="853"/>
                    </a:lnTo>
                    <a:lnTo>
                      <a:pt x="631" y="860"/>
                    </a:lnTo>
                    <a:lnTo>
                      <a:pt x="640" y="912"/>
                    </a:lnTo>
                    <a:lnTo>
                      <a:pt x="639" y="936"/>
                    </a:lnTo>
                    <a:lnTo>
                      <a:pt x="638" y="939"/>
                    </a:lnTo>
                    <a:lnTo>
                      <a:pt x="636" y="943"/>
                    </a:lnTo>
                    <a:lnTo>
                      <a:pt x="634" y="946"/>
                    </a:lnTo>
                    <a:lnTo>
                      <a:pt x="629" y="949"/>
                    </a:lnTo>
                    <a:lnTo>
                      <a:pt x="626" y="954"/>
                    </a:lnTo>
                    <a:lnTo>
                      <a:pt x="628" y="959"/>
                    </a:lnTo>
                    <a:lnTo>
                      <a:pt x="677" y="943"/>
                    </a:lnTo>
                    <a:lnTo>
                      <a:pt x="683" y="941"/>
                    </a:lnTo>
                    <a:lnTo>
                      <a:pt x="684" y="932"/>
                    </a:lnTo>
                    <a:lnTo>
                      <a:pt x="711" y="923"/>
                    </a:lnTo>
                    <a:lnTo>
                      <a:pt x="723" y="913"/>
                    </a:lnTo>
                    <a:lnTo>
                      <a:pt x="725" y="911"/>
                    </a:lnTo>
                    <a:lnTo>
                      <a:pt x="729" y="910"/>
                    </a:lnTo>
                    <a:lnTo>
                      <a:pt x="735" y="902"/>
                    </a:lnTo>
                    <a:lnTo>
                      <a:pt x="738" y="900"/>
                    </a:lnTo>
                    <a:lnTo>
                      <a:pt x="741" y="898"/>
                    </a:lnTo>
                    <a:lnTo>
                      <a:pt x="744" y="895"/>
                    </a:lnTo>
                    <a:lnTo>
                      <a:pt x="749" y="894"/>
                    </a:lnTo>
                    <a:lnTo>
                      <a:pt x="790" y="895"/>
                    </a:lnTo>
                    <a:lnTo>
                      <a:pt x="793" y="891"/>
                    </a:lnTo>
                    <a:lnTo>
                      <a:pt x="795" y="891"/>
                    </a:lnTo>
                    <a:lnTo>
                      <a:pt x="796" y="890"/>
                    </a:lnTo>
                    <a:lnTo>
                      <a:pt x="798" y="890"/>
                    </a:lnTo>
                    <a:lnTo>
                      <a:pt x="800" y="891"/>
                    </a:lnTo>
                    <a:lnTo>
                      <a:pt x="802" y="889"/>
                    </a:lnTo>
                    <a:lnTo>
                      <a:pt x="803" y="887"/>
                    </a:lnTo>
                    <a:lnTo>
                      <a:pt x="807" y="880"/>
                    </a:lnTo>
                    <a:lnTo>
                      <a:pt x="809" y="880"/>
                    </a:lnTo>
                    <a:lnTo>
                      <a:pt x="813" y="875"/>
                    </a:lnTo>
                    <a:lnTo>
                      <a:pt x="813" y="871"/>
                    </a:lnTo>
                    <a:lnTo>
                      <a:pt x="814" y="867"/>
                    </a:lnTo>
                    <a:lnTo>
                      <a:pt x="817" y="865"/>
                    </a:lnTo>
                    <a:lnTo>
                      <a:pt x="817" y="862"/>
                    </a:lnTo>
                    <a:lnTo>
                      <a:pt x="820" y="858"/>
                    </a:lnTo>
                    <a:lnTo>
                      <a:pt x="825" y="852"/>
                    </a:lnTo>
                    <a:lnTo>
                      <a:pt x="826" y="849"/>
                    </a:lnTo>
                    <a:lnTo>
                      <a:pt x="828" y="846"/>
                    </a:lnTo>
                    <a:lnTo>
                      <a:pt x="830" y="846"/>
                    </a:lnTo>
                    <a:lnTo>
                      <a:pt x="831" y="847"/>
                    </a:lnTo>
                    <a:lnTo>
                      <a:pt x="833" y="849"/>
                    </a:lnTo>
                    <a:lnTo>
                      <a:pt x="836" y="849"/>
                    </a:lnTo>
                    <a:lnTo>
                      <a:pt x="840" y="849"/>
                    </a:lnTo>
                    <a:lnTo>
                      <a:pt x="841" y="848"/>
                    </a:lnTo>
                    <a:lnTo>
                      <a:pt x="847" y="855"/>
                    </a:lnTo>
                    <a:lnTo>
                      <a:pt x="847" y="860"/>
                    </a:lnTo>
                    <a:lnTo>
                      <a:pt x="844" y="881"/>
                    </a:lnTo>
                    <a:lnTo>
                      <a:pt x="843" y="884"/>
                    </a:lnTo>
                    <a:lnTo>
                      <a:pt x="844" y="884"/>
                    </a:lnTo>
                    <a:lnTo>
                      <a:pt x="845" y="886"/>
                    </a:lnTo>
                    <a:lnTo>
                      <a:pt x="846" y="888"/>
                    </a:lnTo>
                    <a:lnTo>
                      <a:pt x="846" y="891"/>
                    </a:lnTo>
                    <a:lnTo>
                      <a:pt x="846" y="893"/>
                    </a:lnTo>
                    <a:lnTo>
                      <a:pt x="846" y="894"/>
                    </a:lnTo>
                    <a:lnTo>
                      <a:pt x="845" y="896"/>
                    </a:lnTo>
                    <a:lnTo>
                      <a:pt x="846" y="897"/>
                    </a:lnTo>
                    <a:lnTo>
                      <a:pt x="846" y="897"/>
                    </a:lnTo>
                    <a:lnTo>
                      <a:pt x="851" y="898"/>
                    </a:lnTo>
                    <a:lnTo>
                      <a:pt x="854" y="898"/>
                    </a:lnTo>
                    <a:lnTo>
                      <a:pt x="854" y="900"/>
                    </a:lnTo>
                    <a:lnTo>
                      <a:pt x="856" y="901"/>
                    </a:lnTo>
                    <a:lnTo>
                      <a:pt x="858" y="898"/>
                    </a:lnTo>
                    <a:lnTo>
                      <a:pt x="859" y="899"/>
                    </a:lnTo>
                    <a:lnTo>
                      <a:pt x="863" y="898"/>
                    </a:lnTo>
                    <a:lnTo>
                      <a:pt x="864" y="895"/>
                    </a:lnTo>
                    <a:lnTo>
                      <a:pt x="867" y="892"/>
                    </a:lnTo>
                    <a:lnTo>
                      <a:pt x="865" y="895"/>
                    </a:lnTo>
                    <a:lnTo>
                      <a:pt x="866" y="895"/>
                    </a:lnTo>
                    <a:lnTo>
                      <a:pt x="865" y="898"/>
                    </a:lnTo>
                    <a:lnTo>
                      <a:pt x="866" y="898"/>
                    </a:lnTo>
                    <a:lnTo>
                      <a:pt x="872" y="896"/>
                    </a:lnTo>
                    <a:lnTo>
                      <a:pt x="874" y="894"/>
                    </a:lnTo>
                    <a:lnTo>
                      <a:pt x="877" y="894"/>
                    </a:lnTo>
                    <a:lnTo>
                      <a:pt x="880" y="890"/>
                    </a:lnTo>
                    <a:lnTo>
                      <a:pt x="882" y="889"/>
                    </a:lnTo>
                    <a:lnTo>
                      <a:pt x="886" y="884"/>
                    </a:lnTo>
                    <a:lnTo>
                      <a:pt x="886" y="886"/>
                    </a:lnTo>
                    <a:lnTo>
                      <a:pt x="888" y="885"/>
                    </a:lnTo>
                    <a:lnTo>
                      <a:pt x="888" y="887"/>
                    </a:lnTo>
                    <a:lnTo>
                      <a:pt x="885" y="891"/>
                    </a:lnTo>
                    <a:lnTo>
                      <a:pt x="882" y="891"/>
                    </a:lnTo>
                    <a:lnTo>
                      <a:pt x="879" y="895"/>
                    </a:lnTo>
                    <a:lnTo>
                      <a:pt x="882" y="897"/>
                    </a:lnTo>
                    <a:lnTo>
                      <a:pt x="884" y="894"/>
                    </a:lnTo>
                    <a:lnTo>
                      <a:pt x="887" y="894"/>
                    </a:lnTo>
                    <a:lnTo>
                      <a:pt x="889" y="895"/>
                    </a:lnTo>
                    <a:lnTo>
                      <a:pt x="895" y="896"/>
                    </a:lnTo>
                    <a:lnTo>
                      <a:pt x="899" y="895"/>
                    </a:lnTo>
                    <a:lnTo>
                      <a:pt x="896" y="898"/>
                    </a:lnTo>
                    <a:lnTo>
                      <a:pt x="892" y="898"/>
                    </a:lnTo>
                    <a:lnTo>
                      <a:pt x="889" y="898"/>
                    </a:lnTo>
                    <a:lnTo>
                      <a:pt x="889" y="901"/>
                    </a:lnTo>
                    <a:lnTo>
                      <a:pt x="889" y="902"/>
                    </a:lnTo>
                    <a:lnTo>
                      <a:pt x="888" y="901"/>
                    </a:lnTo>
                    <a:lnTo>
                      <a:pt x="887" y="898"/>
                    </a:lnTo>
                    <a:lnTo>
                      <a:pt x="885" y="897"/>
                    </a:lnTo>
                    <a:lnTo>
                      <a:pt x="881" y="898"/>
                    </a:lnTo>
                    <a:lnTo>
                      <a:pt x="876" y="902"/>
                    </a:lnTo>
                    <a:lnTo>
                      <a:pt x="870" y="904"/>
                    </a:lnTo>
                    <a:lnTo>
                      <a:pt x="865" y="908"/>
                    </a:lnTo>
                    <a:lnTo>
                      <a:pt x="864" y="910"/>
                    </a:lnTo>
                    <a:lnTo>
                      <a:pt x="861" y="913"/>
                    </a:lnTo>
                    <a:lnTo>
                      <a:pt x="858" y="918"/>
                    </a:lnTo>
                    <a:lnTo>
                      <a:pt x="858" y="922"/>
                    </a:lnTo>
                    <a:lnTo>
                      <a:pt x="859" y="925"/>
                    </a:lnTo>
                    <a:lnTo>
                      <a:pt x="860" y="929"/>
                    </a:lnTo>
                    <a:lnTo>
                      <a:pt x="861" y="928"/>
                    </a:lnTo>
                    <a:lnTo>
                      <a:pt x="863" y="929"/>
                    </a:lnTo>
                    <a:lnTo>
                      <a:pt x="863" y="933"/>
                    </a:lnTo>
                    <a:lnTo>
                      <a:pt x="865" y="935"/>
                    </a:lnTo>
                    <a:lnTo>
                      <a:pt x="867" y="933"/>
                    </a:lnTo>
                    <a:lnTo>
                      <a:pt x="868" y="936"/>
                    </a:lnTo>
                    <a:lnTo>
                      <a:pt x="869" y="934"/>
                    </a:lnTo>
                    <a:lnTo>
                      <a:pt x="870" y="931"/>
                    </a:lnTo>
                    <a:lnTo>
                      <a:pt x="871" y="930"/>
                    </a:lnTo>
                    <a:lnTo>
                      <a:pt x="872" y="930"/>
                    </a:lnTo>
                    <a:lnTo>
                      <a:pt x="875" y="927"/>
                    </a:lnTo>
                    <a:lnTo>
                      <a:pt x="879" y="926"/>
                    </a:lnTo>
                    <a:lnTo>
                      <a:pt x="882" y="921"/>
                    </a:lnTo>
                    <a:lnTo>
                      <a:pt x="886" y="916"/>
                    </a:lnTo>
                    <a:lnTo>
                      <a:pt x="886" y="915"/>
                    </a:lnTo>
                    <a:lnTo>
                      <a:pt x="888" y="911"/>
                    </a:lnTo>
                    <a:lnTo>
                      <a:pt x="889" y="911"/>
                    </a:lnTo>
                    <a:lnTo>
                      <a:pt x="890" y="909"/>
                    </a:lnTo>
                    <a:lnTo>
                      <a:pt x="892" y="909"/>
                    </a:lnTo>
                    <a:lnTo>
                      <a:pt x="893" y="913"/>
                    </a:lnTo>
                    <a:lnTo>
                      <a:pt x="896" y="913"/>
                    </a:lnTo>
                    <a:lnTo>
                      <a:pt x="896" y="911"/>
                    </a:lnTo>
                    <a:lnTo>
                      <a:pt x="899" y="911"/>
                    </a:lnTo>
                    <a:lnTo>
                      <a:pt x="903" y="909"/>
                    </a:lnTo>
                    <a:lnTo>
                      <a:pt x="907" y="908"/>
                    </a:lnTo>
                    <a:lnTo>
                      <a:pt x="912" y="906"/>
                    </a:lnTo>
                    <a:lnTo>
                      <a:pt x="914" y="906"/>
                    </a:lnTo>
                    <a:lnTo>
                      <a:pt x="921" y="901"/>
                    </a:lnTo>
                    <a:lnTo>
                      <a:pt x="925" y="901"/>
                    </a:lnTo>
                    <a:lnTo>
                      <a:pt x="927" y="900"/>
                    </a:lnTo>
                    <a:lnTo>
                      <a:pt x="930" y="901"/>
                    </a:lnTo>
                    <a:lnTo>
                      <a:pt x="931" y="900"/>
                    </a:lnTo>
                    <a:lnTo>
                      <a:pt x="931" y="898"/>
                    </a:lnTo>
                    <a:lnTo>
                      <a:pt x="927" y="898"/>
                    </a:lnTo>
                    <a:lnTo>
                      <a:pt x="925" y="896"/>
                    </a:lnTo>
                    <a:lnTo>
                      <a:pt x="926" y="896"/>
                    </a:lnTo>
                    <a:lnTo>
                      <a:pt x="928" y="895"/>
                    </a:lnTo>
                    <a:lnTo>
                      <a:pt x="928" y="894"/>
                    </a:lnTo>
                    <a:lnTo>
                      <a:pt x="924" y="891"/>
                    </a:lnTo>
                    <a:lnTo>
                      <a:pt x="920" y="890"/>
                    </a:lnTo>
                    <a:lnTo>
                      <a:pt x="920" y="888"/>
                    </a:lnTo>
                    <a:lnTo>
                      <a:pt x="920" y="886"/>
                    </a:lnTo>
                    <a:lnTo>
                      <a:pt x="916" y="889"/>
                    </a:lnTo>
                    <a:lnTo>
                      <a:pt x="915" y="891"/>
                    </a:lnTo>
                    <a:lnTo>
                      <a:pt x="910" y="890"/>
                    </a:lnTo>
                    <a:lnTo>
                      <a:pt x="910" y="888"/>
                    </a:lnTo>
                    <a:lnTo>
                      <a:pt x="906" y="886"/>
                    </a:lnTo>
                    <a:lnTo>
                      <a:pt x="904" y="887"/>
                    </a:lnTo>
                    <a:lnTo>
                      <a:pt x="902" y="886"/>
                    </a:lnTo>
                    <a:lnTo>
                      <a:pt x="897" y="886"/>
                    </a:lnTo>
                    <a:lnTo>
                      <a:pt x="893" y="883"/>
                    </a:lnTo>
                    <a:lnTo>
                      <a:pt x="896" y="881"/>
                    </a:lnTo>
                    <a:lnTo>
                      <a:pt x="897" y="879"/>
                    </a:lnTo>
                    <a:lnTo>
                      <a:pt x="893" y="879"/>
                    </a:lnTo>
                    <a:lnTo>
                      <a:pt x="893" y="877"/>
                    </a:lnTo>
                    <a:lnTo>
                      <a:pt x="889" y="877"/>
                    </a:lnTo>
                    <a:lnTo>
                      <a:pt x="888" y="873"/>
                    </a:lnTo>
                    <a:lnTo>
                      <a:pt x="886" y="872"/>
                    </a:lnTo>
                    <a:lnTo>
                      <a:pt x="886" y="867"/>
                    </a:lnTo>
                    <a:lnTo>
                      <a:pt x="886" y="864"/>
                    </a:lnTo>
                    <a:lnTo>
                      <a:pt x="885" y="862"/>
                    </a:lnTo>
                    <a:lnTo>
                      <a:pt x="886" y="859"/>
                    </a:lnTo>
                    <a:lnTo>
                      <a:pt x="886" y="857"/>
                    </a:lnTo>
                    <a:lnTo>
                      <a:pt x="881" y="857"/>
                    </a:lnTo>
                    <a:lnTo>
                      <a:pt x="882" y="855"/>
                    </a:lnTo>
                    <a:lnTo>
                      <a:pt x="885" y="854"/>
                    </a:lnTo>
                    <a:lnTo>
                      <a:pt x="888" y="846"/>
                    </a:lnTo>
                    <a:lnTo>
                      <a:pt x="891" y="843"/>
                    </a:lnTo>
                    <a:lnTo>
                      <a:pt x="890" y="841"/>
                    </a:lnTo>
                    <a:lnTo>
                      <a:pt x="888" y="841"/>
                    </a:lnTo>
                    <a:lnTo>
                      <a:pt x="887" y="840"/>
                    </a:lnTo>
                    <a:lnTo>
                      <a:pt x="885" y="840"/>
                    </a:lnTo>
                    <a:lnTo>
                      <a:pt x="882" y="842"/>
                    </a:lnTo>
                    <a:lnTo>
                      <a:pt x="879" y="844"/>
                    </a:lnTo>
                    <a:lnTo>
                      <a:pt x="878" y="842"/>
                    </a:lnTo>
                    <a:lnTo>
                      <a:pt x="877" y="839"/>
                    </a:lnTo>
                    <a:lnTo>
                      <a:pt x="872" y="836"/>
                    </a:lnTo>
                    <a:lnTo>
                      <a:pt x="868" y="836"/>
                    </a:lnTo>
                    <a:lnTo>
                      <a:pt x="864" y="837"/>
                    </a:lnTo>
                    <a:lnTo>
                      <a:pt x="867" y="835"/>
                    </a:lnTo>
                    <a:lnTo>
                      <a:pt x="870" y="836"/>
                    </a:lnTo>
                    <a:lnTo>
                      <a:pt x="873" y="835"/>
                    </a:lnTo>
                    <a:lnTo>
                      <a:pt x="875" y="833"/>
                    </a:lnTo>
                    <a:lnTo>
                      <a:pt x="879" y="835"/>
                    </a:lnTo>
                    <a:lnTo>
                      <a:pt x="881" y="837"/>
                    </a:lnTo>
                    <a:lnTo>
                      <a:pt x="884" y="837"/>
                    </a:lnTo>
                    <a:lnTo>
                      <a:pt x="888" y="833"/>
                    </a:lnTo>
                    <a:lnTo>
                      <a:pt x="890" y="833"/>
                    </a:lnTo>
                    <a:lnTo>
                      <a:pt x="893" y="830"/>
                    </a:lnTo>
                    <a:lnTo>
                      <a:pt x="896" y="829"/>
                    </a:lnTo>
                    <a:lnTo>
                      <a:pt x="898" y="824"/>
                    </a:lnTo>
                    <a:lnTo>
                      <a:pt x="896" y="822"/>
                    </a:lnTo>
                    <a:lnTo>
                      <a:pt x="898" y="822"/>
                    </a:lnTo>
                    <a:lnTo>
                      <a:pt x="897" y="819"/>
                    </a:lnTo>
                    <a:lnTo>
                      <a:pt x="894" y="818"/>
                    </a:lnTo>
                    <a:lnTo>
                      <a:pt x="892" y="818"/>
                    </a:lnTo>
                    <a:lnTo>
                      <a:pt x="893" y="817"/>
                    </a:lnTo>
                    <a:lnTo>
                      <a:pt x="892" y="816"/>
                    </a:lnTo>
                    <a:lnTo>
                      <a:pt x="896" y="818"/>
                    </a:lnTo>
                    <a:lnTo>
                      <a:pt x="896" y="816"/>
                    </a:lnTo>
                    <a:lnTo>
                      <a:pt x="891" y="811"/>
                    </a:lnTo>
                    <a:lnTo>
                      <a:pt x="886" y="809"/>
                    </a:lnTo>
                    <a:lnTo>
                      <a:pt x="876" y="809"/>
                    </a:lnTo>
                    <a:lnTo>
                      <a:pt x="873" y="811"/>
                    </a:lnTo>
                    <a:lnTo>
                      <a:pt x="870" y="811"/>
                    </a:lnTo>
                    <a:lnTo>
                      <a:pt x="861" y="815"/>
                    </a:lnTo>
                    <a:lnTo>
                      <a:pt x="854" y="816"/>
                    </a:lnTo>
                    <a:lnTo>
                      <a:pt x="851" y="819"/>
                    </a:lnTo>
                    <a:lnTo>
                      <a:pt x="847" y="820"/>
                    </a:lnTo>
                    <a:lnTo>
                      <a:pt x="840" y="825"/>
                    </a:lnTo>
                    <a:lnTo>
                      <a:pt x="830" y="832"/>
                    </a:lnTo>
                    <a:lnTo>
                      <a:pt x="823" y="840"/>
                    </a:lnTo>
                    <a:lnTo>
                      <a:pt x="821" y="842"/>
                    </a:lnTo>
                    <a:lnTo>
                      <a:pt x="818" y="846"/>
                    </a:lnTo>
                    <a:lnTo>
                      <a:pt x="814" y="852"/>
                    </a:lnTo>
                    <a:lnTo>
                      <a:pt x="809" y="855"/>
                    </a:lnTo>
                    <a:lnTo>
                      <a:pt x="803" y="859"/>
                    </a:lnTo>
                    <a:lnTo>
                      <a:pt x="796" y="863"/>
                    </a:lnTo>
                    <a:lnTo>
                      <a:pt x="792" y="863"/>
                    </a:lnTo>
                    <a:lnTo>
                      <a:pt x="797" y="861"/>
                    </a:lnTo>
                    <a:lnTo>
                      <a:pt x="804" y="857"/>
                    </a:lnTo>
                    <a:lnTo>
                      <a:pt x="805" y="855"/>
                    </a:lnTo>
                    <a:lnTo>
                      <a:pt x="811" y="850"/>
                    </a:lnTo>
                    <a:lnTo>
                      <a:pt x="813" y="846"/>
                    </a:lnTo>
                    <a:lnTo>
                      <a:pt x="814" y="842"/>
                    </a:lnTo>
                    <a:lnTo>
                      <a:pt x="817" y="841"/>
                    </a:lnTo>
                    <a:lnTo>
                      <a:pt x="820" y="837"/>
                    </a:lnTo>
                    <a:lnTo>
                      <a:pt x="824" y="835"/>
                    </a:lnTo>
                    <a:lnTo>
                      <a:pt x="825" y="829"/>
                    </a:lnTo>
                    <a:lnTo>
                      <a:pt x="831" y="825"/>
                    </a:lnTo>
                    <a:lnTo>
                      <a:pt x="834" y="820"/>
                    </a:lnTo>
                    <a:lnTo>
                      <a:pt x="836" y="819"/>
                    </a:lnTo>
                    <a:lnTo>
                      <a:pt x="837" y="818"/>
                    </a:lnTo>
                    <a:lnTo>
                      <a:pt x="840" y="815"/>
                    </a:lnTo>
                    <a:lnTo>
                      <a:pt x="842" y="814"/>
                    </a:lnTo>
                    <a:lnTo>
                      <a:pt x="844" y="811"/>
                    </a:lnTo>
                    <a:lnTo>
                      <a:pt x="846" y="808"/>
                    </a:lnTo>
                    <a:lnTo>
                      <a:pt x="847" y="810"/>
                    </a:lnTo>
                    <a:lnTo>
                      <a:pt x="848" y="810"/>
                    </a:lnTo>
                    <a:lnTo>
                      <a:pt x="851" y="806"/>
                    </a:lnTo>
                    <a:lnTo>
                      <a:pt x="855" y="805"/>
                    </a:lnTo>
                    <a:lnTo>
                      <a:pt x="858" y="804"/>
                    </a:lnTo>
                    <a:lnTo>
                      <a:pt x="862" y="804"/>
                    </a:lnTo>
                    <a:lnTo>
                      <a:pt x="864" y="801"/>
                    </a:lnTo>
                    <a:lnTo>
                      <a:pt x="864" y="798"/>
                    </a:lnTo>
                    <a:lnTo>
                      <a:pt x="865" y="795"/>
                    </a:lnTo>
                    <a:lnTo>
                      <a:pt x="865" y="793"/>
                    </a:lnTo>
                    <a:lnTo>
                      <a:pt x="869" y="791"/>
                    </a:lnTo>
                    <a:lnTo>
                      <a:pt x="874" y="785"/>
                    </a:lnTo>
                    <a:lnTo>
                      <a:pt x="876" y="784"/>
                    </a:lnTo>
                    <a:lnTo>
                      <a:pt x="878" y="784"/>
                    </a:lnTo>
                    <a:lnTo>
                      <a:pt x="876" y="781"/>
                    </a:lnTo>
                    <a:lnTo>
                      <a:pt x="878" y="780"/>
                    </a:lnTo>
                    <a:lnTo>
                      <a:pt x="880" y="778"/>
                    </a:lnTo>
                    <a:lnTo>
                      <a:pt x="882" y="781"/>
                    </a:lnTo>
                    <a:lnTo>
                      <a:pt x="886" y="783"/>
                    </a:lnTo>
                    <a:lnTo>
                      <a:pt x="892" y="781"/>
                    </a:lnTo>
                    <a:lnTo>
                      <a:pt x="896" y="784"/>
                    </a:lnTo>
                    <a:lnTo>
                      <a:pt x="898" y="784"/>
                    </a:lnTo>
                    <a:lnTo>
                      <a:pt x="899" y="784"/>
                    </a:lnTo>
                    <a:lnTo>
                      <a:pt x="903" y="782"/>
                    </a:lnTo>
                    <a:lnTo>
                      <a:pt x="905" y="784"/>
                    </a:lnTo>
                    <a:lnTo>
                      <a:pt x="907" y="784"/>
                    </a:lnTo>
                    <a:lnTo>
                      <a:pt x="910" y="782"/>
                    </a:lnTo>
                    <a:lnTo>
                      <a:pt x="913" y="785"/>
                    </a:lnTo>
                    <a:lnTo>
                      <a:pt x="917" y="785"/>
                    </a:lnTo>
                    <a:lnTo>
                      <a:pt x="919" y="784"/>
                    </a:lnTo>
                    <a:lnTo>
                      <a:pt x="920" y="784"/>
                    </a:lnTo>
                    <a:lnTo>
                      <a:pt x="923" y="786"/>
                    </a:lnTo>
                    <a:lnTo>
                      <a:pt x="926" y="786"/>
                    </a:lnTo>
                    <a:lnTo>
                      <a:pt x="927" y="786"/>
                    </a:lnTo>
                    <a:lnTo>
                      <a:pt x="931" y="787"/>
                    </a:lnTo>
                    <a:lnTo>
                      <a:pt x="934" y="787"/>
                    </a:lnTo>
                    <a:lnTo>
                      <a:pt x="936" y="787"/>
                    </a:lnTo>
                    <a:lnTo>
                      <a:pt x="938" y="787"/>
                    </a:lnTo>
                    <a:lnTo>
                      <a:pt x="938" y="789"/>
                    </a:lnTo>
                    <a:lnTo>
                      <a:pt x="941" y="790"/>
                    </a:lnTo>
                    <a:lnTo>
                      <a:pt x="947" y="787"/>
                    </a:lnTo>
                    <a:lnTo>
                      <a:pt x="948" y="787"/>
                    </a:lnTo>
                    <a:lnTo>
                      <a:pt x="951" y="786"/>
                    </a:lnTo>
                    <a:lnTo>
                      <a:pt x="952" y="787"/>
                    </a:lnTo>
                    <a:lnTo>
                      <a:pt x="957" y="787"/>
                    </a:lnTo>
                    <a:lnTo>
                      <a:pt x="958" y="788"/>
                    </a:lnTo>
                    <a:lnTo>
                      <a:pt x="962" y="787"/>
                    </a:lnTo>
                    <a:lnTo>
                      <a:pt x="962" y="785"/>
                    </a:lnTo>
                    <a:lnTo>
                      <a:pt x="965" y="785"/>
                    </a:lnTo>
                    <a:lnTo>
                      <a:pt x="966" y="784"/>
                    </a:lnTo>
                    <a:lnTo>
                      <a:pt x="968" y="784"/>
                    </a:lnTo>
                    <a:lnTo>
                      <a:pt x="969" y="781"/>
                    </a:lnTo>
                    <a:lnTo>
                      <a:pt x="972" y="780"/>
                    </a:lnTo>
                    <a:lnTo>
                      <a:pt x="972" y="778"/>
                    </a:lnTo>
                    <a:lnTo>
                      <a:pt x="975" y="778"/>
                    </a:lnTo>
                    <a:lnTo>
                      <a:pt x="977" y="773"/>
                    </a:lnTo>
                    <a:lnTo>
                      <a:pt x="977" y="770"/>
                    </a:lnTo>
                    <a:lnTo>
                      <a:pt x="979" y="771"/>
                    </a:lnTo>
                    <a:lnTo>
                      <a:pt x="981" y="769"/>
                    </a:lnTo>
                    <a:lnTo>
                      <a:pt x="981" y="767"/>
                    </a:lnTo>
                    <a:lnTo>
                      <a:pt x="980" y="767"/>
                    </a:lnTo>
                    <a:lnTo>
                      <a:pt x="981" y="765"/>
                    </a:lnTo>
                    <a:lnTo>
                      <a:pt x="984" y="765"/>
                    </a:lnTo>
                    <a:lnTo>
                      <a:pt x="986" y="764"/>
                    </a:lnTo>
                    <a:lnTo>
                      <a:pt x="986" y="763"/>
                    </a:lnTo>
                    <a:lnTo>
                      <a:pt x="987" y="761"/>
                    </a:lnTo>
                    <a:lnTo>
                      <a:pt x="989" y="763"/>
                    </a:lnTo>
                    <a:lnTo>
                      <a:pt x="992" y="764"/>
                    </a:lnTo>
                    <a:lnTo>
                      <a:pt x="994" y="762"/>
                    </a:lnTo>
                    <a:lnTo>
                      <a:pt x="995" y="763"/>
                    </a:lnTo>
                    <a:lnTo>
                      <a:pt x="997" y="763"/>
                    </a:lnTo>
                    <a:lnTo>
                      <a:pt x="1000" y="762"/>
                    </a:lnTo>
                    <a:lnTo>
                      <a:pt x="1001" y="763"/>
                    </a:lnTo>
                    <a:lnTo>
                      <a:pt x="1003" y="763"/>
                    </a:lnTo>
                    <a:lnTo>
                      <a:pt x="1004" y="761"/>
                    </a:lnTo>
                    <a:lnTo>
                      <a:pt x="1006" y="761"/>
                    </a:lnTo>
                    <a:lnTo>
                      <a:pt x="1008" y="759"/>
                    </a:lnTo>
                    <a:lnTo>
                      <a:pt x="1009" y="759"/>
                    </a:lnTo>
                    <a:lnTo>
                      <a:pt x="1012" y="756"/>
                    </a:lnTo>
                    <a:lnTo>
                      <a:pt x="1015" y="756"/>
                    </a:lnTo>
                    <a:lnTo>
                      <a:pt x="1019" y="752"/>
                    </a:lnTo>
                    <a:lnTo>
                      <a:pt x="1020" y="749"/>
                    </a:lnTo>
                    <a:lnTo>
                      <a:pt x="1022" y="749"/>
                    </a:lnTo>
                    <a:lnTo>
                      <a:pt x="1022" y="746"/>
                    </a:lnTo>
                    <a:lnTo>
                      <a:pt x="1024" y="743"/>
                    </a:lnTo>
                    <a:lnTo>
                      <a:pt x="1022" y="742"/>
                    </a:lnTo>
                    <a:lnTo>
                      <a:pt x="1020" y="742"/>
                    </a:lnTo>
                    <a:lnTo>
                      <a:pt x="1017" y="741"/>
                    </a:lnTo>
                    <a:lnTo>
                      <a:pt x="1019" y="741"/>
                    </a:lnTo>
                    <a:lnTo>
                      <a:pt x="1021" y="741"/>
                    </a:lnTo>
                    <a:lnTo>
                      <a:pt x="1024" y="740"/>
                    </a:lnTo>
                    <a:lnTo>
                      <a:pt x="1022" y="738"/>
                    </a:lnTo>
                    <a:lnTo>
                      <a:pt x="1020" y="738"/>
                    </a:lnTo>
                    <a:lnTo>
                      <a:pt x="1015" y="736"/>
                    </a:lnTo>
                    <a:lnTo>
                      <a:pt x="1014" y="733"/>
                    </a:lnTo>
                    <a:lnTo>
                      <a:pt x="1017" y="735"/>
                    </a:lnTo>
                    <a:lnTo>
                      <a:pt x="1020" y="735"/>
                    </a:lnTo>
                    <a:lnTo>
                      <a:pt x="1021" y="732"/>
                    </a:lnTo>
                    <a:lnTo>
                      <a:pt x="1022" y="731"/>
                    </a:lnTo>
                    <a:lnTo>
                      <a:pt x="1024" y="728"/>
                    </a:lnTo>
                    <a:lnTo>
                      <a:pt x="1019" y="726"/>
                    </a:lnTo>
                    <a:lnTo>
                      <a:pt x="1021" y="724"/>
                    </a:lnTo>
                    <a:lnTo>
                      <a:pt x="1024" y="725"/>
                    </a:lnTo>
                    <a:lnTo>
                      <a:pt x="1026" y="722"/>
                    </a:lnTo>
                    <a:lnTo>
                      <a:pt x="1025" y="720"/>
                    </a:lnTo>
                    <a:lnTo>
                      <a:pt x="1021" y="718"/>
                    </a:lnTo>
                    <a:lnTo>
                      <a:pt x="1021" y="715"/>
                    </a:lnTo>
                    <a:lnTo>
                      <a:pt x="1022" y="715"/>
                    </a:lnTo>
                    <a:lnTo>
                      <a:pt x="1024" y="716"/>
                    </a:lnTo>
                    <a:lnTo>
                      <a:pt x="1024" y="714"/>
                    </a:lnTo>
                    <a:lnTo>
                      <a:pt x="1021" y="712"/>
                    </a:lnTo>
                    <a:lnTo>
                      <a:pt x="1017" y="711"/>
                    </a:lnTo>
                    <a:lnTo>
                      <a:pt x="1017" y="710"/>
                    </a:lnTo>
                    <a:lnTo>
                      <a:pt x="1018" y="709"/>
                    </a:lnTo>
                    <a:lnTo>
                      <a:pt x="1017" y="708"/>
                    </a:lnTo>
                    <a:lnTo>
                      <a:pt x="1014" y="708"/>
                    </a:lnTo>
                    <a:lnTo>
                      <a:pt x="1010" y="710"/>
                    </a:lnTo>
                    <a:lnTo>
                      <a:pt x="1010" y="713"/>
                    </a:lnTo>
                    <a:lnTo>
                      <a:pt x="1008" y="715"/>
                    </a:lnTo>
                    <a:lnTo>
                      <a:pt x="1007" y="712"/>
                    </a:lnTo>
                    <a:lnTo>
                      <a:pt x="1003" y="711"/>
                    </a:lnTo>
                    <a:lnTo>
                      <a:pt x="1006" y="709"/>
                    </a:lnTo>
                    <a:lnTo>
                      <a:pt x="1007" y="709"/>
                    </a:lnTo>
                    <a:lnTo>
                      <a:pt x="1010" y="705"/>
                    </a:lnTo>
                    <a:lnTo>
                      <a:pt x="1010" y="702"/>
                    </a:lnTo>
                    <a:lnTo>
                      <a:pt x="1009" y="698"/>
                    </a:lnTo>
                    <a:lnTo>
                      <a:pt x="1003" y="696"/>
                    </a:lnTo>
                    <a:lnTo>
                      <a:pt x="998" y="697"/>
                    </a:lnTo>
                    <a:lnTo>
                      <a:pt x="996" y="698"/>
                    </a:lnTo>
                    <a:lnTo>
                      <a:pt x="996" y="698"/>
                    </a:lnTo>
                    <a:lnTo>
                      <a:pt x="1000" y="698"/>
                    </a:lnTo>
                    <a:lnTo>
                      <a:pt x="1001" y="700"/>
                    </a:lnTo>
                    <a:lnTo>
                      <a:pt x="998" y="700"/>
                    </a:lnTo>
                    <a:lnTo>
                      <a:pt x="995" y="699"/>
                    </a:lnTo>
                    <a:lnTo>
                      <a:pt x="990" y="701"/>
                    </a:lnTo>
                    <a:lnTo>
                      <a:pt x="987" y="702"/>
                    </a:lnTo>
                    <a:lnTo>
                      <a:pt x="984" y="706"/>
                    </a:lnTo>
                    <a:lnTo>
                      <a:pt x="983" y="709"/>
                    </a:lnTo>
                    <a:lnTo>
                      <a:pt x="981" y="709"/>
                    </a:lnTo>
                    <a:lnTo>
                      <a:pt x="978" y="712"/>
                    </a:lnTo>
                    <a:lnTo>
                      <a:pt x="974" y="712"/>
                    </a:lnTo>
                    <a:lnTo>
                      <a:pt x="972" y="718"/>
                    </a:lnTo>
                    <a:lnTo>
                      <a:pt x="969" y="718"/>
                    </a:lnTo>
                    <a:lnTo>
                      <a:pt x="969" y="719"/>
                    </a:lnTo>
                    <a:lnTo>
                      <a:pt x="967" y="718"/>
                    </a:lnTo>
                    <a:lnTo>
                      <a:pt x="966" y="716"/>
                    </a:lnTo>
                    <a:lnTo>
                      <a:pt x="968" y="715"/>
                    </a:lnTo>
                    <a:lnTo>
                      <a:pt x="969" y="715"/>
                    </a:lnTo>
                    <a:lnTo>
                      <a:pt x="970" y="713"/>
                    </a:lnTo>
                    <a:lnTo>
                      <a:pt x="965" y="707"/>
                    </a:lnTo>
                    <a:lnTo>
                      <a:pt x="964" y="706"/>
                    </a:lnTo>
                    <a:lnTo>
                      <a:pt x="962" y="704"/>
                    </a:lnTo>
                    <a:lnTo>
                      <a:pt x="963" y="703"/>
                    </a:lnTo>
                    <a:lnTo>
                      <a:pt x="962" y="700"/>
                    </a:lnTo>
                    <a:lnTo>
                      <a:pt x="965" y="706"/>
                    </a:lnTo>
                    <a:lnTo>
                      <a:pt x="971" y="710"/>
                    </a:lnTo>
                    <a:lnTo>
                      <a:pt x="972" y="708"/>
                    </a:lnTo>
                    <a:lnTo>
                      <a:pt x="972" y="705"/>
                    </a:lnTo>
                    <a:lnTo>
                      <a:pt x="976" y="705"/>
                    </a:lnTo>
                    <a:lnTo>
                      <a:pt x="977" y="703"/>
                    </a:lnTo>
                    <a:lnTo>
                      <a:pt x="982" y="701"/>
                    </a:lnTo>
                    <a:lnTo>
                      <a:pt x="987" y="699"/>
                    </a:lnTo>
                    <a:lnTo>
                      <a:pt x="993" y="698"/>
                    </a:lnTo>
                    <a:lnTo>
                      <a:pt x="992" y="697"/>
                    </a:lnTo>
                    <a:lnTo>
                      <a:pt x="990" y="696"/>
                    </a:lnTo>
                    <a:lnTo>
                      <a:pt x="985" y="698"/>
                    </a:lnTo>
                    <a:lnTo>
                      <a:pt x="979" y="700"/>
                    </a:lnTo>
                    <a:lnTo>
                      <a:pt x="980" y="698"/>
                    </a:lnTo>
                    <a:lnTo>
                      <a:pt x="987" y="696"/>
                    </a:lnTo>
                    <a:lnTo>
                      <a:pt x="993" y="695"/>
                    </a:lnTo>
                    <a:lnTo>
                      <a:pt x="995" y="692"/>
                    </a:lnTo>
                    <a:lnTo>
                      <a:pt x="1000" y="691"/>
                    </a:lnTo>
                    <a:lnTo>
                      <a:pt x="1000" y="691"/>
                    </a:lnTo>
                    <a:lnTo>
                      <a:pt x="1006" y="691"/>
                    </a:lnTo>
                    <a:lnTo>
                      <a:pt x="1006" y="689"/>
                    </a:lnTo>
                    <a:lnTo>
                      <a:pt x="1010" y="688"/>
                    </a:lnTo>
                    <a:lnTo>
                      <a:pt x="1007" y="685"/>
                    </a:lnTo>
                    <a:lnTo>
                      <a:pt x="1001" y="683"/>
                    </a:lnTo>
                    <a:lnTo>
                      <a:pt x="1002" y="682"/>
                    </a:lnTo>
                    <a:lnTo>
                      <a:pt x="1003" y="682"/>
                    </a:lnTo>
                    <a:lnTo>
                      <a:pt x="1005" y="679"/>
                    </a:lnTo>
                    <a:lnTo>
                      <a:pt x="1003" y="677"/>
                    </a:lnTo>
                    <a:lnTo>
                      <a:pt x="1000" y="679"/>
                    </a:lnTo>
                    <a:lnTo>
                      <a:pt x="997" y="682"/>
                    </a:lnTo>
                    <a:lnTo>
                      <a:pt x="994" y="680"/>
                    </a:lnTo>
                    <a:lnTo>
                      <a:pt x="991" y="680"/>
                    </a:lnTo>
                    <a:lnTo>
                      <a:pt x="990" y="678"/>
                    </a:lnTo>
                    <a:lnTo>
                      <a:pt x="992" y="677"/>
                    </a:lnTo>
                    <a:lnTo>
                      <a:pt x="992" y="672"/>
                    </a:lnTo>
                    <a:lnTo>
                      <a:pt x="993" y="670"/>
                    </a:lnTo>
                    <a:lnTo>
                      <a:pt x="989" y="673"/>
                    </a:lnTo>
                    <a:lnTo>
                      <a:pt x="989" y="672"/>
                    </a:lnTo>
                    <a:lnTo>
                      <a:pt x="990" y="670"/>
                    </a:lnTo>
                    <a:lnTo>
                      <a:pt x="989" y="670"/>
                    </a:lnTo>
                    <a:lnTo>
                      <a:pt x="984" y="675"/>
                    </a:lnTo>
                    <a:lnTo>
                      <a:pt x="982" y="677"/>
                    </a:lnTo>
                    <a:lnTo>
                      <a:pt x="980" y="677"/>
                    </a:lnTo>
                    <a:lnTo>
                      <a:pt x="983" y="675"/>
                    </a:lnTo>
                    <a:lnTo>
                      <a:pt x="986" y="671"/>
                    </a:lnTo>
                    <a:lnTo>
                      <a:pt x="985" y="670"/>
                    </a:lnTo>
                    <a:lnTo>
                      <a:pt x="981" y="672"/>
                    </a:lnTo>
                    <a:lnTo>
                      <a:pt x="980" y="671"/>
                    </a:lnTo>
                    <a:lnTo>
                      <a:pt x="982" y="670"/>
                    </a:lnTo>
                    <a:lnTo>
                      <a:pt x="984" y="668"/>
                    </a:lnTo>
                    <a:lnTo>
                      <a:pt x="984" y="666"/>
                    </a:lnTo>
                    <a:lnTo>
                      <a:pt x="981" y="667"/>
                    </a:lnTo>
                    <a:lnTo>
                      <a:pt x="979" y="670"/>
                    </a:lnTo>
                    <a:lnTo>
                      <a:pt x="976" y="674"/>
                    </a:lnTo>
                    <a:lnTo>
                      <a:pt x="974" y="673"/>
                    </a:lnTo>
                    <a:lnTo>
                      <a:pt x="976" y="670"/>
                    </a:lnTo>
                    <a:lnTo>
                      <a:pt x="978" y="669"/>
                    </a:lnTo>
                    <a:lnTo>
                      <a:pt x="978" y="666"/>
                    </a:lnTo>
                    <a:lnTo>
                      <a:pt x="976" y="666"/>
                    </a:lnTo>
                    <a:lnTo>
                      <a:pt x="970" y="673"/>
                    </a:lnTo>
                    <a:lnTo>
                      <a:pt x="968" y="673"/>
                    </a:lnTo>
                    <a:lnTo>
                      <a:pt x="965" y="672"/>
                    </a:lnTo>
                    <a:lnTo>
                      <a:pt x="968" y="673"/>
                    </a:lnTo>
                    <a:lnTo>
                      <a:pt x="971" y="670"/>
                    </a:lnTo>
                    <a:lnTo>
                      <a:pt x="975" y="663"/>
                    </a:lnTo>
                    <a:lnTo>
                      <a:pt x="978" y="661"/>
                    </a:lnTo>
                    <a:lnTo>
                      <a:pt x="976" y="659"/>
                    </a:lnTo>
                    <a:lnTo>
                      <a:pt x="977" y="656"/>
                    </a:lnTo>
                    <a:lnTo>
                      <a:pt x="976" y="656"/>
                    </a:lnTo>
                    <a:lnTo>
                      <a:pt x="974" y="660"/>
                    </a:lnTo>
                    <a:lnTo>
                      <a:pt x="972" y="660"/>
                    </a:lnTo>
                    <a:lnTo>
                      <a:pt x="972" y="659"/>
                    </a:lnTo>
                    <a:lnTo>
                      <a:pt x="973" y="657"/>
                    </a:lnTo>
                    <a:lnTo>
                      <a:pt x="973" y="653"/>
                    </a:lnTo>
                    <a:lnTo>
                      <a:pt x="972" y="652"/>
                    </a:lnTo>
                    <a:lnTo>
                      <a:pt x="971" y="651"/>
                    </a:lnTo>
                    <a:lnTo>
                      <a:pt x="968" y="653"/>
                    </a:lnTo>
                    <a:lnTo>
                      <a:pt x="967" y="653"/>
                    </a:lnTo>
                    <a:lnTo>
                      <a:pt x="968" y="649"/>
                    </a:lnTo>
                    <a:lnTo>
                      <a:pt x="967" y="649"/>
                    </a:lnTo>
                    <a:lnTo>
                      <a:pt x="965" y="649"/>
                    </a:lnTo>
                    <a:lnTo>
                      <a:pt x="967" y="647"/>
                    </a:lnTo>
                    <a:lnTo>
                      <a:pt x="965" y="646"/>
                    </a:lnTo>
                    <a:lnTo>
                      <a:pt x="965" y="643"/>
                    </a:lnTo>
                    <a:lnTo>
                      <a:pt x="964" y="642"/>
                    </a:lnTo>
                    <a:lnTo>
                      <a:pt x="960" y="643"/>
                    </a:lnTo>
                    <a:lnTo>
                      <a:pt x="960" y="645"/>
                    </a:lnTo>
                    <a:lnTo>
                      <a:pt x="958" y="646"/>
                    </a:lnTo>
                    <a:lnTo>
                      <a:pt x="953" y="643"/>
                    </a:lnTo>
                    <a:lnTo>
                      <a:pt x="957" y="644"/>
                    </a:lnTo>
                    <a:lnTo>
                      <a:pt x="958" y="642"/>
                    </a:lnTo>
                    <a:lnTo>
                      <a:pt x="962" y="642"/>
                    </a:lnTo>
                    <a:lnTo>
                      <a:pt x="962" y="640"/>
                    </a:lnTo>
                    <a:lnTo>
                      <a:pt x="961" y="638"/>
                    </a:lnTo>
                    <a:lnTo>
                      <a:pt x="958" y="635"/>
                    </a:lnTo>
                    <a:lnTo>
                      <a:pt x="958" y="632"/>
                    </a:lnTo>
                    <a:lnTo>
                      <a:pt x="954" y="629"/>
                    </a:lnTo>
                    <a:lnTo>
                      <a:pt x="958" y="629"/>
                    </a:lnTo>
                    <a:lnTo>
                      <a:pt x="962" y="632"/>
                    </a:lnTo>
                    <a:lnTo>
                      <a:pt x="965" y="632"/>
                    </a:lnTo>
                    <a:lnTo>
                      <a:pt x="965" y="629"/>
                    </a:lnTo>
                    <a:lnTo>
                      <a:pt x="962" y="628"/>
                    </a:lnTo>
                    <a:lnTo>
                      <a:pt x="962" y="626"/>
                    </a:lnTo>
                    <a:lnTo>
                      <a:pt x="965" y="628"/>
                    </a:lnTo>
                    <a:lnTo>
                      <a:pt x="969" y="624"/>
                    </a:lnTo>
                    <a:lnTo>
                      <a:pt x="970" y="622"/>
                    </a:lnTo>
                    <a:lnTo>
                      <a:pt x="971" y="620"/>
                    </a:lnTo>
                    <a:lnTo>
                      <a:pt x="969" y="617"/>
                    </a:lnTo>
                    <a:lnTo>
                      <a:pt x="966" y="618"/>
                    </a:lnTo>
                    <a:lnTo>
                      <a:pt x="964" y="616"/>
                    </a:lnTo>
                    <a:lnTo>
                      <a:pt x="965" y="615"/>
                    </a:lnTo>
                    <a:lnTo>
                      <a:pt x="966" y="612"/>
                    </a:lnTo>
                    <a:lnTo>
                      <a:pt x="965" y="611"/>
                    </a:lnTo>
                    <a:lnTo>
                      <a:pt x="962" y="611"/>
                    </a:lnTo>
                    <a:lnTo>
                      <a:pt x="961" y="609"/>
                    </a:lnTo>
                    <a:lnTo>
                      <a:pt x="959" y="610"/>
                    </a:lnTo>
                    <a:lnTo>
                      <a:pt x="957" y="608"/>
                    </a:lnTo>
                    <a:lnTo>
                      <a:pt x="960" y="608"/>
                    </a:lnTo>
                    <a:lnTo>
                      <a:pt x="962" y="606"/>
                    </a:lnTo>
                    <a:lnTo>
                      <a:pt x="963" y="607"/>
                    </a:lnTo>
                    <a:lnTo>
                      <a:pt x="966" y="604"/>
                    </a:lnTo>
                    <a:lnTo>
                      <a:pt x="965" y="598"/>
                    </a:lnTo>
                    <a:lnTo>
                      <a:pt x="962" y="596"/>
                    </a:lnTo>
                    <a:lnTo>
                      <a:pt x="961" y="597"/>
                    </a:lnTo>
                    <a:lnTo>
                      <a:pt x="958" y="597"/>
                    </a:lnTo>
                    <a:lnTo>
                      <a:pt x="956" y="599"/>
                    </a:lnTo>
                    <a:lnTo>
                      <a:pt x="957" y="596"/>
                    </a:lnTo>
                    <a:lnTo>
                      <a:pt x="960" y="594"/>
                    </a:lnTo>
                    <a:lnTo>
                      <a:pt x="962" y="593"/>
                    </a:lnTo>
                    <a:lnTo>
                      <a:pt x="962" y="590"/>
                    </a:lnTo>
                    <a:lnTo>
                      <a:pt x="959" y="589"/>
                    </a:lnTo>
                    <a:lnTo>
                      <a:pt x="958" y="590"/>
                    </a:lnTo>
                    <a:lnTo>
                      <a:pt x="955" y="590"/>
                    </a:lnTo>
                    <a:lnTo>
                      <a:pt x="950" y="593"/>
                    </a:lnTo>
                    <a:lnTo>
                      <a:pt x="954" y="587"/>
                    </a:lnTo>
                    <a:lnTo>
                      <a:pt x="957" y="587"/>
                    </a:lnTo>
                    <a:lnTo>
                      <a:pt x="959" y="584"/>
                    </a:lnTo>
                    <a:lnTo>
                      <a:pt x="959" y="583"/>
                    </a:lnTo>
                    <a:lnTo>
                      <a:pt x="961" y="581"/>
                    </a:lnTo>
                    <a:lnTo>
                      <a:pt x="960" y="580"/>
                    </a:lnTo>
                    <a:lnTo>
                      <a:pt x="957" y="581"/>
                    </a:lnTo>
                    <a:lnTo>
                      <a:pt x="952" y="581"/>
                    </a:lnTo>
                    <a:lnTo>
                      <a:pt x="948" y="584"/>
                    </a:lnTo>
                    <a:lnTo>
                      <a:pt x="950" y="580"/>
                    </a:lnTo>
                    <a:lnTo>
                      <a:pt x="949" y="578"/>
                    </a:lnTo>
                    <a:lnTo>
                      <a:pt x="950" y="576"/>
                    </a:lnTo>
                    <a:lnTo>
                      <a:pt x="952" y="578"/>
                    </a:lnTo>
                    <a:lnTo>
                      <a:pt x="957" y="578"/>
                    </a:lnTo>
                    <a:lnTo>
                      <a:pt x="959" y="574"/>
                    </a:lnTo>
                    <a:lnTo>
                      <a:pt x="959" y="570"/>
                    </a:lnTo>
                    <a:lnTo>
                      <a:pt x="957" y="572"/>
                    </a:lnTo>
                    <a:lnTo>
                      <a:pt x="955" y="571"/>
                    </a:lnTo>
                    <a:lnTo>
                      <a:pt x="957" y="567"/>
                    </a:lnTo>
                    <a:lnTo>
                      <a:pt x="958" y="564"/>
                    </a:lnTo>
                    <a:lnTo>
                      <a:pt x="955" y="564"/>
                    </a:lnTo>
                    <a:lnTo>
                      <a:pt x="949" y="566"/>
                    </a:lnTo>
                    <a:lnTo>
                      <a:pt x="947" y="564"/>
                    </a:lnTo>
                    <a:lnTo>
                      <a:pt x="948" y="563"/>
                    </a:lnTo>
                    <a:lnTo>
                      <a:pt x="951" y="563"/>
                    </a:lnTo>
                    <a:lnTo>
                      <a:pt x="954" y="562"/>
                    </a:lnTo>
                    <a:lnTo>
                      <a:pt x="956" y="558"/>
                    </a:lnTo>
                    <a:lnTo>
                      <a:pt x="954" y="556"/>
                    </a:lnTo>
                    <a:lnTo>
                      <a:pt x="954" y="554"/>
                    </a:lnTo>
                    <a:lnTo>
                      <a:pt x="952" y="556"/>
                    </a:lnTo>
                    <a:lnTo>
                      <a:pt x="951" y="556"/>
                    </a:lnTo>
                    <a:lnTo>
                      <a:pt x="950" y="554"/>
                    </a:lnTo>
                    <a:lnTo>
                      <a:pt x="948" y="553"/>
                    </a:lnTo>
                    <a:lnTo>
                      <a:pt x="950" y="551"/>
                    </a:lnTo>
                    <a:lnTo>
                      <a:pt x="951" y="553"/>
                    </a:lnTo>
                    <a:lnTo>
                      <a:pt x="953" y="552"/>
                    </a:lnTo>
                    <a:lnTo>
                      <a:pt x="952" y="547"/>
                    </a:lnTo>
                    <a:lnTo>
                      <a:pt x="950" y="544"/>
                    </a:lnTo>
                    <a:lnTo>
                      <a:pt x="949" y="541"/>
                    </a:lnTo>
                    <a:lnTo>
                      <a:pt x="951" y="539"/>
                    </a:lnTo>
                    <a:lnTo>
                      <a:pt x="951" y="537"/>
                    </a:lnTo>
                    <a:lnTo>
                      <a:pt x="949" y="537"/>
                    </a:lnTo>
                    <a:lnTo>
                      <a:pt x="950" y="535"/>
                    </a:lnTo>
                    <a:lnTo>
                      <a:pt x="951" y="532"/>
                    </a:lnTo>
                    <a:lnTo>
                      <a:pt x="949" y="532"/>
                    </a:lnTo>
                    <a:lnTo>
                      <a:pt x="947" y="532"/>
                    </a:lnTo>
                    <a:lnTo>
                      <a:pt x="947" y="531"/>
                    </a:lnTo>
                    <a:lnTo>
                      <a:pt x="948" y="531"/>
                    </a:lnTo>
                    <a:lnTo>
                      <a:pt x="950" y="528"/>
                    </a:lnTo>
                    <a:lnTo>
                      <a:pt x="948" y="526"/>
                    </a:lnTo>
                    <a:lnTo>
                      <a:pt x="949" y="524"/>
                    </a:lnTo>
                    <a:lnTo>
                      <a:pt x="951" y="523"/>
                    </a:lnTo>
                    <a:lnTo>
                      <a:pt x="950" y="521"/>
                    </a:lnTo>
                    <a:lnTo>
                      <a:pt x="947" y="522"/>
                    </a:lnTo>
                    <a:lnTo>
                      <a:pt x="949" y="520"/>
                    </a:lnTo>
                    <a:lnTo>
                      <a:pt x="948" y="519"/>
                    </a:lnTo>
                    <a:lnTo>
                      <a:pt x="945" y="520"/>
                    </a:lnTo>
                    <a:lnTo>
                      <a:pt x="943" y="524"/>
                    </a:lnTo>
                    <a:lnTo>
                      <a:pt x="944" y="526"/>
                    </a:lnTo>
                    <a:lnTo>
                      <a:pt x="942" y="529"/>
                    </a:lnTo>
                    <a:lnTo>
                      <a:pt x="939" y="533"/>
                    </a:lnTo>
                    <a:lnTo>
                      <a:pt x="939" y="535"/>
                    </a:lnTo>
                    <a:lnTo>
                      <a:pt x="938" y="537"/>
                    </a:lnTo>
                    <a:lnTo>
                      <a:pt x="938" y="540"/>
                    </a:lnTo>
                    <a:lnTo>
                      <a:pt x="936" y="538"/>
                    </a:lnTo>
                    <a:lnTo>
                      <a:pt x="934" y="539"/>
                    </a:lnTo>
                    <a:lnTo>
                      <a:pt x="933" y="544"/>
                    </a:lnTo>
                    <a:lnTo>
                      <a:pt x="933" y="546"/>
                    </a:lnTo>
                    <a:lnTo>
                      <a:pt x="935" y="546"/>
                    </a:lnTo>
                    <a:lnTo>
                      <a:pt x="936" y="549"/>
                    </a:lnTo>
                    <a:lnTo>
                      <a:pt x="936" y="551"/>
                    </a:lnTo>
                    <a:lnTo>
                      <a:pt x="934" y="548"/>
                    </a:lnTo>
                    <a:lnTo>
                      <a:pt x="932" y="548"/>
                    </a:lnTo>
                    <a:lnTo>
                      <a:pt x="931" y="550"/>
                    </a:lnTo>
                    <a:lnTo>
                      <a:pt x="930" y="553"/>
                    </a:lnTo>
                    <a:lnTo>
                      <a:pt x="927" y="556"/>
                    </a:lnTo>
                    <a:lnTo>
                      <a:pt x="927" y="559"/>
                    </a:lnTo>
                    <a:lnTo>
                      <a:pt x="924" y="560"/>
                    </a:lnTo>
                    <a:lnTo>
                      <a:pt x="923" y="563"/>
                    </a:lnTo>
                    <a:lnTo>
                      <a:pt x="923" y="565"/>
                    </a:lnTo>
                    <a:lnTo>
                      <a:pt x="922" y="565"/>
                    </a:lnTo>
                    <a:lnTo>
                      <a:pt x="922" y="570"/>
                    </a:lnTo>
                    <a:lnTo>
                      <a:pt x="920" y="576"/>
                    </a:lnTo>
                    <a:lnTo>
                      <a:pt x="920" y="572"/>
                    </a:lnTo>
                    <a:lnTo>
                      <a:pt x="920" y="566"/>
                    </a:lnTo>
                    <a:lnTo>
                      <a:pt x="918" y="564"/>
                    </a:lnTo>
                    <a:lnTo>
                      <a:pt x="914" y="568"/>
                    </a:lnTo>
                    <a:lnTo>
                      <a:pt x="913" y="571"/>
                    </a:lnTo>
                    <a:lnTo>
                      <a:pt x="912" y="574"/>
                    </a:lnTo>
                    <a:lnTo>
                      <a:pt x="910" y="575"/>
                    </a:lnTo>
                    <a:lnTo>
                      <a:pt x="908" y="577"/>
                    </a:lnTo>
                    <a:lnTo>
                      <a:pt x="908" y="575"/>
                    </a:lnTo>
                    <a:lnTo>
                      <a:pt x="906" y="574"/>
                    </a:lnTo>
                    <a:lnTo>
                      <a:pt x="903" y="577"/>
                    </a:lnTo>
                    <a:lnTo>
                      <a:pt x="901" y="577"/>
                    </a:lnTo>
                    <a:lnTo>
                      <a:pt x="898" y="580"/>
                    </a:lnTo>
                    <a:lnTo>
                      <a:pt x="897" y="584"/>
                    </a:lnTo>
                    <a:lnTo>
                      <a:pt x="894" y="589"/>
                    </a:lnTo>
                    <a:lnTo>
                      <a:pt x="895" y="585"/>
                    </a:lnTo>
                    <a:lnTo>
                      <a:pt x="895" y="583"/>
                    </a:lnTo>
                    <a:lnTo>
                      <a:pt x="896" y="581"/>
                    </a:lnTo>
                    <a:lnTo>
                      <a:pt x="896" y="574"/>
                    </a:lnTo>
                    <a:lnTo>
                      <a:pt x="896" y="571"/>
                    </a:lnTo>
                    <a:lnTo>
                      <a:pt x="895" y="571"/>
                    </a:lnTo>
                    <a:lnTo>
                      <a:pt x="892" y="575"/>
                    </a:lnTo>
                    <a:lnTo>
                      <a:pt x="888" y="584"/>
                    </a:lnTo>
                    <a:lnTo>
                      <a:pt x="885" y="586"/>
                    </a:lnTo>
                    <a:lnTo>
                      <a:pt x="887" y="583"/>
                    </a:lnTo>
                    <a:lnTo>
                      <a:pt x="888" y="579"/>
                    </a:lnTo>
                    <a:lnTo>
                      <a:pt x="890" y="573"/>
                    </a:lnTo>
                    <a:lnTo>
                      <a:pt x="890" y="570"/>
                    </a:lnTo>
                    <a:lnTo>
                      <a:pt x="891" y="566"/>
                    </a:lnTo>
                    <a:lnTo>
                      <a:pt x="889" y="563"/>
                    </a:lnTo>
                    <a:lnTo>
                      <a:pt x="886" y="559"/>
                    </a:lnTo>
                    <a:lnTo>
                      <a:pt x="884" y="559"/>
                    </a:lnTo>
                    <a:lnTo>
                      <a:pt x="885" y="563"/>
                    </a:lnTo>
                    <a:lnTo>
                      <a:pt x="884" y="563"/>
                    </a:lnTo>
                    <a:lnTo>
                      <a:pt x="882" y="561"/>
                    </a:lnTo>
                    <a:lnTo>
                      <a:pt x="879" y="555"/>
                    </a:lnTo>
                    <a:lnTo>
                      <a:pt x="883" y="558"/>
                    </a:lnTo>
                    <a:lnTo>
                      <a:pt x="885" y="557"/>
                    </a:lnTo>
                    <a:lnTo>
                      <a:pt x="882" y="556"/>
                    </a:lnTo>
                    <a:lnTo>
                      <a:pt x="879" y="550"/>
                    </a:lnTo>
                    <a:lnTo>
                      <a:pt x="878" y="549"/>
                    </a:lnTo>
                    <a:lnTo>
                      <a:pt x="881" y="545"/>
                    </a:lnTo>
                    <a:lnTo>
                      <a:pt x="882" y="542"/>
                    </a:lnTo>
                    <a:lnTo>
                      <a:pt x="884" y="539"/>
                    </a:lnTo>
                    <a:lnTo>
                      <a:pt x="884" y="532"/>
                    </a:lnTo>
                    <a:lnTo>
                      <a:pt x="880" y="528"/>
                    </a:lnTo>
                    <a:lnTo>
                      <a:pt x="875" y="528"/>
                    </a:lnTo>
                    <a:lnTo>
                      <a:pt x="868" y="523"/>
                    </a:lnTo>
                    <a:lnTo>
                      <a:pt x="875" y="526"/>
                    </a:lnTo>
                    <a:lnTo>
                      <a:pt x="882" y="527"/>
                    </a:lnTo>
                    <a:lnTo>
                      <a:pt x="882" y="521"/>
                    </a:lnTo>
                    <a:lnTo>
                      <a:pt x="884" y="520"/>
                    </a:lnTo>
                    <a:lnTo>
                      <a:pt x="885" y="525"/>
                    </a:lnTo>
                    <a:lnTo>
                      <a:pt x="886" y="521"/>
                    </a:lnTo>
                    <a:lnTo>
                      <a:pt x="885" y="513"/>
                    </a:lnTo>
                    <a:lnTo>
                      <a:pt x="888" y="508"/>
                    </a:lnTo>
                    <a:lnTo>
                      <a:pt x="892" y="508"/>
                    </a:lnTo>
                    <a:lnTo>
                      <a:pt x="893" y="501"/>
                    </a:lnTo>
                    <a:lnTo>
                      <a:pt x="892" y="496"/>
                    </a:lnTo>
                    <a:lnTo>
                      <a:pt x="889" y="496"/>
                    </a:lnTo>
                    <a:lnTo>
                      <a:pt x="889" y="501"/>
                    </a:lnTo>
                    <a:lnTo>
                      <a:pt x="886" y="504"/>
                    </a:lnTo>
                    <a:lnTo>
                      <a:pt x="885" y="501"/>
                    </a:lnTo>
                    <a:lnTo>
                      <a:pt x="885" y="495"/>
                    </a:lnTo>
                    <a:lnTo>
                      <a:pt x="882" y="494"/>
                    </a:lnTo>
                    <a:lnTo>
                      <a:pt x="879" y="495"/>
                    </a:lnTo>
                    <a:lnTo>
                      <a:pt x="877" y="494"/>
                    </a:lnTo>
                    <a:lnTo>
                      <a:pt x="875" y="494"/>
                    </a:lnTo>
                    <a:lnTo>
                      <a:pt x="872" y="490"/>
                    </a:lnTo>
                    <a:lnTo>
                      <a:pt x="869" y="491"/>
                    </a:lnTo>
                    <a:lnTo>
                      <a:pt x="869" y="489"/>
                    </a:lnTo>
                    <a:lnTo>
                      <a:pt x="867" y="491"/>
                    </a:lnTo>
                    <a:lnTo>
                      <a:pt x="867" y="488"/>
                    </a:lnTo>
                    <a:lnTo>
                      <a:pt x="863" y="484"/>
                    </a:lnTo>
                    <a:lnTo>
                      <a:pt x="865" y="484"/>
                    </a:lnTo>
                    <a:lnTo>
                      <a:pt x="867" y="481"/>
                    </a:lnTo>
                    <a:lnTo>
                      <a:pt x="869" y="484"/>
                    </a:lnTo>
                    <a:lnTo>
                      <a:pt x="869" y="481"/>
                    </a:lnTo>
                    <a:lnTo>
                      <a:pt x="867" y="477"/>
                    </a:lnTo>
                    <a:lnTo>
                      <a:pt x="865" y="480"/>
                    </a:lnTo>
                    <a:lnTo>
                      <a:pt x="863" y="477"/>
                    </a:lnTo>
                    <a:lnTo>
                      <a:pt x="865" y="477"/>
                    </a:lnTo>
                    <a:lnTo>
                      <a:pt x="864" y="473"/>
                    </a:lnTo>
                    <a:lnTo>
                      <a:pt x="861" y="470"/>
                    </a:lnTo>
                    <a:lnTo>
                      <a:pt x="858" y="471"/>
                    </a:lnTo>
                    <a:lnTo>
                      <a:pt x="858" y="468"/>
                    </a:lnTo>
                    <a:lnTo>
                      <a:pt x="860" y="466"/>
                    </a:lnTo>
                    <a:lnTo>
                      <a:pt x="860" y="460"/>
                    </a:lnTo>
                    <a:lnTo>
                      <a:pt x="858" y="460"/>
                    </a:lnTo>
                    <a:lnTo>
                      <a:pt x="854" y="457"/>
                    </a:lnTo>
                    <a:lnTo>
                      <a:pt x="854" y="453"/>
                    </a:lnTo>
                    <a:lnTo>
                      <a:pt x="850" y="449"/>
                    </a:lnTo>
                    <a:lnTo>
                      <a:pt x="846" y="452"/>
                    </a:lnTo>
                    <a:lnTo>
                      <a:pt x="844" y="452"/>
                    </a:lnTo>
                    <a:lnTo>
                      <a:pt x="842" y="454"/>
                    </a:lnTo>
                    <a:lnTo>
                      <a:pt x="839" y="452"/>
                    </a:lnTo>
                    <a:lnTo>
                      <a:pt x="839" y="456"/>
                    </a:lnTo>
                    <a:lnTo>
                      <a:pt x="837" y="452"/>
                    </a:lnTo>
                    <a:lnTo>
                      <a:pt x="835" y="452"/>
                    </a:lnTo>
                    <a:lnTo>
                      <a:pt x="834" y="450"/>
                    </a:lnTo>
                    <a:lnTo>
                      <a:pt x="831" y="450"/>
                    </a:lnTo>
                    <a:lnTo>
                      <a:pt x="827" y="453"/>
                    </a:lnTo>
                    <a:lnTo>
                      <a:pt x="823" y="454"/>
                    </a:lnTo>
                    <a:lnTo>
                      <a:pt x="826" y="452"/>
                    </a:lnTo>
                    <a:lnTo>
                      <a:pt x="827" y="449"/>
                    </a:lnTo>
                    <a:lnTo>
                      <a:pt x="823" y="449"/>
                    </a:lnTo>
                    <a:lnTo>
                      <a:pt x="817" y="445"/>
                    </a:lnTo>
                    <a:lnTo>
                      <a:pt x="813" y="442"/>
                    </a:lnTo>
                    <a:lnTo>
                      <a:pt x="808" y="442"/>
                    </a:lnTo>
                    <a:lnTo>
                      <a:pt x="806" y="440"/>
                    </a:lnTo>
                    <a:lnTo>
                      <a:pt x="804" y="441"/>
                    </a:lnTo>
                    <a:lnTo>
                      <a:pt x="803" y="441"/>
                    </a:lnTo>
                    <a:lnTo>
                      <a:pt x="800" y="443"/>
                    </a:lnTo>
                    <a:lnTo>
                      <a:pt x="800" y="446"/>
                    </a:lnTo>
                    <a:lnTo>
                      <a:pt x="799" y="446"/>
                    </a:lnTo>
                    <a:lnTo>
                      <a:pt x="798" y="445"/>
                    </a:lnTo>
                    <a:lnTo>
                      <a:pt x="796" y="446"/>
                    </a:lnTo>
                    <a:lnTo>
                      <a:pt x="796" y="450"/>
                    </a:lnTo>
                    <a:lnTo>
                      <a:pt x="793" y="456"/>
                    </a:lnTo>
                    <a:lnTo>
                      <a:pt x="793" y="462"/>
                    </a:lnTo>
                    <a:lnTo>
                      <a:pt x="795" y="465"/>
                    </a:lnTo>
                    <a:lnTo>
                      <a:pt x="796" y="466"/>
                    </a:lnTo>
                    <a:lnTo>
                      <a:pt x="796" y="467"/>
                    </a:lnTo>
                    <a:lnTo>
                      <a:pt x="798" y="468"/>
                    </a:lnTo>
                    <a:lnTo>
                      <a:pt x="798" y="472"/>
                    </a:lnTo>
                    <a:lnTo>
                      <a:pt x="797" y="473"/>
                    </a:lnTo>
                    <a:lnTo>
                      <a:pt x="796" y="473"/>
                    </a:lnTo>
                    <a:lnTo>
                      <a:pt x="795" y="477"/>
                    </a:lnTo>
                    <a:lnTo>
                      <a:pt x="791" y="484"/>
                    </a:lnTo>
                    <a:lnTo>
                      <a:pt x="785" y="489"/>
                    </a:lnTo>
                    <a:lnTo>
                      <a:pt x="785" y="492"/>
                    </a:lnTo>
                    <a:lnTo>
                      <a:pt x="786" y="493"/>
                    </a:lnTo>
                    <a:lnTo>
                      <a:pt x="791" y="492"/>
                    </a:lnTo>
                    <a:lnTo>
                      <a:pt x="792" y="492"/>
                    </a:lnTo>
                    <a:lnTo>
                      <a:pt x="790" y="494"/>
                    </a:lnTo>
                    <a:lnTo>
                      <a:pt x="789" y="499"/>
                    </a:lnTo>
                    <a:lnTo>
                      <a:pt x="789" y="501"/>
                    </a:lnTo>
                    <a:lnTo>
                      <a:pt x="792" y="501"/>
                    </a:lnTo>
                    <a:lnTo>
                      <a:pt x="789" y="502"/>
                    </a:lnTo>
                    <a:lnTo>
                      <a:pt x="788" y="505"/>
                    </a:lnTo>
                    <a:lnTo>
                      <a:pt x="789" y="508"/>
                    </a:lnTo>
                    <a:lnTo>
                      <a:pt x="790" y="509"/>
                    </a:lnTo>
                    <a:lnTo>
                      <a:pt x="787" y="513"/>
                    </a:lnTo>
                    <a:lnTo>
                      <a:pt x="788" y="515"/>
                    </a:lnTo>
                    <a:lnTo>
                      <a:pt x="792" y="515"/>
                    </a:lnTo>
                    <a:lnTo>
                      <a:pt x="792" y="517"/>
                    </a:lnTo>
                    <a:lnTo>
                      <a:pt x="789" y="523"/>
                    </a:lnTo>
                    <a:lnTo>
                      <a:pt x="786" y="525"/>
                    </a:lnTo>
                    <a:lnTo>
                      <a:pt x="785" y="528"/>
                    </a:lnTo>
                    <a:lnTo>
                      <a:pt x="787" y="530"/>
                    </a:lnTo>
                    <a:lnTo>
                      <a:pt x="785" y="529"/>
                    </a:lnTo>
                    <a:lnTo>
                      <a:pt x="783" y="525"/>
                    </a:lnTo>
                    <a:lnTo>
                      <a:pt x="782" y="525"/>
                    </a:lnTo>
                    <a:lnTo>
                      <a:pt x="778" y="530"/>
                    </a:lnTo>
                    <a:lnTo>
                      <a:pt x="779" y="531"/>
                    </a:lnTo>
                    <a:lnTo>
                      <a:pt x="780" y="532"/>
                    </a:lnTo>
                    <a:lnTo>
                      <a:pt x="780" y="534"/>
                    </a:lnTo>
                    <a:lnTo>
                      <a:pt x="778" y="537"/>
                    </a:lnTo>
                    <a:lnTo>
                      <a:pt x="776" y="537"/>
                    </a:lnTo>
                    <a:lnTo>
                      <a:pt x="768" y="546"/>
                    </a:lnTo>
                    <a:lnTo>
                      <a:pt x="765" y="548"/>
                    </a:lnTo>
                    <a:lnTo>
                      <a:pt x="764" y="555"/>
                    </a:lnTo>
                    <a:lnTo>
                      <a:pt x="764" y="557"/>
                    </a:lnTo>
                    <a:lnTo>
                      <a:pt x="768" y="558"/>
                    </a:lnTo>
                    <a:lnTo>
                      <a:pt x="768" y="562"/>
                    </a:lnTo>
                    <a:lnTo>
                      <a:pt x="771" y="564"/>
                    </a:lnTo>
                    <a:lnTo>
                      <a:pt x="776" y="572"/>
                    </a:lnTo>
                    <a:lnTo>
                      <a:pt x="777" y="581"/>
                    </a:lnTo>
                    <a:lnTo>
                      <a:pt x="776" y="591"/>
                    </a:lnTo>
                    <a:lnTo>
                      <a:pt x="778" y="597"/>
                    </a:lnTo>
                    <a:lnTo>
                      <a:pt x="778" y="601"/>
                    </a:lnTo>
                    <a:lnTo>
                      <a:pt x="778" y="607"/>
                    </a:lnTo>
                    <a:lnTo>
                      <a:pt x="777" y="608"/>
                    </a:lnTo>
                    <a:lnTo>
                      <a:pt x="775" y="616"/>
                    </a:lnTo>
                    <a:lnTo>
                      <a:pt x="774" y="621"/>
                    </a:lnTo>
                    <a:lnTo>
                      <a:pt x="775" y="620"/>
                    </a:lnTo>
                    <a:lnTo>
                      <a:pt x="775" y="617"/>
                    </a:lnTo>
                    <a:lnTo>
                      <a:pt x="777" y="615"/>
                    </a:lnTo>
                    <a:lnTo>
                      <a:pt x="778" y="619"/>
                    </a:lnTo>
                    <a:lnTo>
                      <a:pt x="780" y="623"/>
                    </a:lnTo>
                    <a:lnTo>
                      <a:pt x="778" y="626"/>
                    </a:lnTo>
                    <a:lnTo>
                      <a:pt x="775" y="626"/>
                    </a:lnTo>
                    <a:lnTo>
                      <a:pt x="774" y="625"/>
                    </a:lnTo>
                    <a:lnTo>
                      <a:pt x="771" y="625"/>
                    </a:lnTo>
                    <a:lnTo>
                      <a:pt x="768" y="632"/>
                    </a:lnTo>
                    <a:lnTo>
                      <a:pt x="764" y="633"/>
                    </a:lnTo>
                    <a:lnTo>
                      <a:pt x="764" y="636"/>
                    </a:lnTo>
                    <a:lnTo>
                      <a:pt x="757" y="640"/>
                    </a:lnTo>
                    <a:lnTo>
                      <a:pt x="756" y="642"/>
                    </a:lnTo>
                    <a:lnTo>
                      <a:pt x="756" y="643"/>
                    </a:lnTo>
                    <a:lnTo>
                      <a:pt x="747" y="647"/>
                    </a:lnTo>
                    <a:lnTo>
                      <a:pt x="741" y="650"/>
                    </a:lnTo>
                    <a:lnTo>
                      <a:pt x="740" y="652"/>
                    </a:lnTo>
                    <a:lnTo>
                      <a:pt x="737" y="652"/>
                    </a:lnTo>
                    <a:lnTo>
                      <a:pt x="734" y="654"/>
                    </a:lnTo>
                    <a:lnTo>
                      <a:pt x="728" y="656"/>
                    </a:lnTo>
                    <a:lnTo>
                      <a:pt x="725" y="657"/>
                    </a:lnTo>
                    <a:lnTo>
                      <a:pt x="726" y="660"/>
                    </a:lnTo>
                    <a:lnTo>
                      <a:pt x="726" y="663"/>
                    </a:lnTo>
                    <a:lnTo>
                      <a:pt x="727" y="666"/>
                    </a:lnTo>
                    <a:lnTo>
                      <a:pt x="727" y="668"/>
                    </a:lnTo>
                    <a:lnTo>
                      <a:pt x="728" y="671"/>
                    </a:lnTo>
                    <a:lnTo>
                      <a:pt x="726" y="672"/>
                    </a:lnTo>
                    <a:lnTo>
                      <a:pt x="727" y="674"/>
                    </a:lnTo>
                    <a:lnTo>
                      <a:pt x="729" y="675"/>
                    </a:lnTo>
                    <a:lnTo>
                      <a:pt x="727" y="676"/>
                    </a:lnTo>
                    <a:lnTo>
                      <a:pt x="729" y="679"/>
                    </a:lnTo>
                    <a:lnTo>
                      <a:pt x="727" y="680"/>
                    </a:lnTo>
                    <a:lnTo>
                      <a:pt x="728" y="684"/>
                    </a:lnTo>
                    <a:lnTo>
                      <a:pt x="726" y="685"/>
                    </a:lnTo>
                    <a:lnTo>
                      <a:pt x="726" y="691"/>
                    </a:lnTo>
                    <a:lnTo>
                      <a:pt x="726" y="694"/>
                    </a:lnTo>
                    <a:lnTo>
                      <a:pt x="724" y="702"/>
                    </a:lnTo>
                    <a:lnTo>
                      <a:pt x="724" y="704"/>
                    </a:lnTo>
                    <a:lnTo>
                      <a:pt x="726" y="705"/>
                    </a:lnTo>
                    <a:lnTo>
                      <a:pt x="726" y="707"/>
                    </a:lnTo>
                    <a:lnTo>
                      <a:pt x="726" y="709"/>
                    </a:lnTo>
                    <a:lnTo>
                      <a:pt x="724" y="713"/>
                    </a:lnTo>
                    <a:lnTo>
                      <a:pt x="724" y="716"/>
                    </a:lnTo>
                    <a:lnTo>
                      <a:pt x="726" y="718"/>
                    </a:lnTo>
                    <a:lnTo>
                      <a:pt x="726" y="722"/>
                    </a:lnTo>
                    <a:lnTo>
                      <a:pt x="727" y="724"/>
                    </a:lnTo>
                    <a:lnTo>
                      <a:pt x="724" y="728"/>
                    </a:lnTo>
                    <a:lnTo>
                      <a:pt x="723" y="732"/>
                    </a:lnTo>
                    <a:lnTo>
                      <a:pt x="721" y="733"/>
                    </a:lnTo>
                    <a:lnTo>
                      <a:pt x="719" y="732"/>
                    </a:lnTo>
                    <a:lnTo>
                      <a:pt x="720" y="735"/>
                    </a:lnTo>
                    <a:lnTo>
                      <a:pt x="722" y="738"/>
                    </a:lnTo>
                    <a:lnTo>
                      <a:pt x="720" y="740"/>
                    </a:lnTo>
                    <a:lnTo>
                      <a:pt x="719" y="746"/>
                    </a:lnTo>
                    <a:lnTo>
                      <a:pt x="720" y="749"/>
                    </a:lnTo>
                    <a:lnTo>
                      <a:pt x="723" y="753"/>
                    </a:lnTo>
                    <a:lnTo>
                      <a:pt x="726" y="755"/>
                    </a:lnTo>
                    <a:lnTo>
                      <a:pt x="720" y="754"/>
                    </a:lnTo>
                    <a:lnTo>
                      <a:pt x="717" y="751"/>
                    </a:lnTo>
                    <a:lnTo>
                      <a:pt x="718" y="746"/>
                    </a:lnTo>
                    <a:lnTo>
                      <a:pt x="716" y="740"/>
                    </a:lnTo>
                    <a:lnTo>
                      <a:pt x="715" y="740"/>
                    </a:lnTo>
                    <a:lnTo>
                      <a:pt x="715" y="738"/>
                    </a:lnTo>
                    <a:lnTo>
                      <a:pt x="716" y="735"/>
                    </a:lnTo>
                    <a:lnTo>
                      <a:pt x="714" y="735"/>
                    </a:lnTo>
                    <a:lnTo>
                      <a:pt x="709" y="742"/>
                    </a:lnTo>
                    <a:lnTo>
                      <a:pt x="709" y="746"/>
                    </a:lnTo>
                    <a:lnTo>
                      <a:pt x="709" y="748"/>
                    </a:lnTo>
                    <a:lnTo>
                      <a:pt x="706" y="748"/>
                    </a:lnTo>
                    <a:lnTo>
                      <a:pt x="704" y="745"/>
                    </a:lnTo>
                    <a:lnTo>
                      <a:pt x="700" y="743"/>
                    </a:lnTo>
                    <a:lnTo>
                      <a:pt x="697" y="746"/>
                    </a:lnTo>
                    <a:lnTo>
                      <a:pt x="692" y="749"/>
                    </a:lnTo>
                    <a:lnTo>
                      <a:pt x="698" y="743"/>
                    </a:lnTo>
                    <a:lnTo>
                      <a:pt x="699" y="739"/>
                    </a:lnTo>
                    <a:lnTo>
                      <a:pt x="699" y="736"/>
                    </a:lnTo>
                    <a:lnTo>
                      <a:pt x="698" y="731"/>
                    </a:lnTo>
                    <a:lnTo>
                      <a:pt x="696" y="728"/>
                    </a:lnTo>
                    <a:lnTo>
                      <a:pt x="695" y="725"/>
                    </a:lnTo>
                    <a:lnTo>
                      <a:pt x="695" y="725"/>
                    </a:lnTo>
                    <a:lnTo>
                      <a:pt x="692" y="724"/>
                    </a:lnTo>
                    <a:lnTo>
                      <a:pt x="689" y="722"/>
                    </a:lnTo>
                    <a:lnTo>
                      <a:pt x="689" y="720"/>
                    </a:lnTo>
                    <a:lnTo>
                      <a:pt x="688" y="718"/>
                    </a:lnTo>
                    <a:lnTo>
                      <a:pt x="689" y="716"/>
                    </a:lnTo>
                    <a:lnTo>
                      <a:pt x="688" y="713"/>
                    </a:lnTo>
                    <a:lnTo>
                      <a:pt x="685" y="711"/>
                    </a:lnTo>
                    <a:lnTo>
                      <a:pt x="685" y="708"/>
                    </a:lnTo>
                    <a:lnTo>
                      <a:pt x="683" y="704"/>
                    </a:lnTo>
                    <a:lnTo>
                      <a:pt x="681" y="702"/>
                    </a:lnTo>
                    <a:lnTo>
                      <a:pt x="683" y="695"/>
                    </a:lnTo>
                    <a:lnTo>
                      <a:pt x="686" y="692"/>
                    </a:lnTo>
                    <a:lnTo>
                      <a:pt x="687" y="688"/>
                    </a:lnTo>
                    <a:lnTo>
                      <a:pt x="687" y="685"/>
                    </a:lnTo>
                    <a:lnTo>
                      <a:pt x="691" y="678"/>
                    </a:lnTo>
                    <a:lnTo>
                      <a:pt x="691" y="671"/>
                    </a:lnTo>
                    <a:lnTo>
                      <a:pt x="689" y="670"/>
                    </a:lnTo>
                    <a:lnTo>
                      <a:pt x="689" y="666"/>
                    </a:lnTo>
                    <a:lnTo>
                      <a:pt x="691" y="662"/>
                    </a:lnTo>
                    <a:lnTo>
                      <a:pt x="693" y="659"/>
                    </a:lnTo>
                    <a:lnTo>
                      <a:pt x="693" y="656"/>
                    </a:lnTo>
                    <a:lnTo>
                      <a:pt x="697" y="647"/>
                    </a:lnTo>
                    <a:lnTo>
                      <a:pt x="696" y="642"/>
                    </a:lnTo>
                    <a:lnTo>
                      <a:pt x="695" y="642"/>
                    </a:lnTo>
                    <a:lnTo>
                      <a:pt x="694" y="642"/>
                    </a:lnTo>
                    <a:lnTo>
                      <a:pt x="694" y="642"/>
                    </a:lnTo>
                    <a:lnTo>
                      <a:pt x="692" y="642"/>
                    </a:lnTo>
                    <a:lnTo>
                      <a:pt x="688" y="643"/>
                    </a:lnTo>
                    <a:lnTo>
                      <a:pt x="684" y="642"/>
                    </a:lnTo>
                    <a:lnTo>
                      <a:pt x="679" y="640"/>
                    </a:lnTo>
                    <a:lnTo>
                      <a:pt x="678" y="640"/>
                    </a:lnTo>
                    <a:lnTo>
                      <a:pt x="677" y="639"/>
                    </a:lnTo>
                    <a:lnTo>
                      <a:pt x="671" y="639"/>
                    </a:lnTo>
                    <a:lnTo>
                      <a:pt x="667" y="639"/>
                    </a:lnTo>
                    <a:lnTo>
                      <a:pt x="667" y="639"/>
                    </a:lnTo>
                    <a:lnTo>
                      <a:pt x="662" y="639"/>
                    </a:lnTo>
                    <a:lnTo>
                      <a:pt x="661" y="637"/>
                    </a:lnTo>
                    <a:lnTo>
                      <a:pt x="661" y="635"/>
                    </a:lnTo>
                    <a:lnTo>
                      <a:pt x="658" y="632"/>
                    </a:lnTo>
                    <a:lnTo>
                      <a:pt x="657" y="629"/>
                    </a:lnTo>
                    <a:lnTo>
                      <a:pt x="653" y="624"/>
                    </a:lnTo>
                    <a:lnTo>
                      <a:pt x="650" y="623"/>
                    </a:lnTo>
                    <a:lnTo>
                      <a:pt x="647" y="620"/>
                    </a:lnTo>
                    <a:lnTo>
                      <a:pt x="644" y="619"/>
                    </a:lnTo>
                    <a:lnTo>
                      <a:pt x="639" y="615"/>
                    </a:lnTo>
                    <a:lnTo>
                      <a:pt x="637" y="612"/>
                    </a:lnTo>
                    <a:lnTo>
                      <a:pt x="635" y="614"/>
                    </a:lnTo>
                    <a:lnTo>
                      <a:pt x="636" y="612"/>
                    </a:lnTo>
                    <a:lnTo>
                      <a:pt x="633" y="606"/>
                    </a:lnTo>
                    <a:lnTo>
                      <a:pt x="632" y="604"/>
                    </a:lnTo>
                    <a:lnTo>
                      <a:pt x="632" y="601"/>
                    </a:lnTo>
                    <a:lnTo>
                      <a:pt x="629" y="599"/>
                    </a:lnTo>
                    <a:lnTo>
                      <a:pt x="627" y="594"/>
                    </a:lnTo>
                    <a:lnTo>
                      <a:pt x="625" y="593"/>
                    </a:lnTo>
                    <a:lnTo>
                      <a:pt x="620" y="587"/>
                    </a:lnTo>
                    <a:lnTo>
                      <a:pt x="618" y="587"/>
                    </a:lnTo>
                    <a:lnTo>
                      <a:pt x="616" y="585"/>
                    </a:lnTo>
                    <a:lnTo>
                      <a:pt x="610" y="583"/>
                    </a:lnTo>
                    <a:lnTo>
                      <a:pt x="605" y="578"/>
                    </a:lnTo>
                    <a:lnTo>
                      <a:pt x="599" y="573"/>
                    </a:lnTo>
                    <a:lnTo>
                      <a:pt x="595" y="573"/>
                    </a:lnTo>
                    <a:lnTo>
                      <a:pt x="584" y="578"/>
                    </a:lnTo>
                    <a:lnTo>
                      <a:pt x="574" y="582"/>
                    </a:lnTo>
                    <a:lnTo>
                      <a:pt x="570" y="581"/>
                    </a:lnTo>
                    <a:lnTo>
                      <a:pt x="567" y="580"/>
                    </a:lnTo>
                    <a:lnTo>
                      <a:pt x="570" y="580"/>
                    </a:lnTo>
                    <a:lnTo>
                      <a:pt x="574" y="579"/>
                    </a:lnTo>
                    <a:lnTo>
                      <a:pt x="582" y="569"/>
                    </a:lnTo>
                    <a:lnTo>
                      <a:pt x="584" y="566"/>
                    </a:lnTo>
                    <a:lnTo>
                      <a:pt x="583" y="559"/>
                    </a:lnTo>
                    <a:lnTo>
                      <a:pt x="581" y="556"/>
                    </a:lnTo>
                    <a:lnTo>
                      <a:pt x="583" y="549"/>
                    </a:lnTo>
                    <a:lnTo>
                      <a:pt x="583" y="542"/>
                    </a:lnTo>
                    <a:lnTo>
                      <a:pt x="581" y="538"/>
                    </a:lnTo>
                    <a:lnTo>
                      <a:pt x="581" y="534"/>
                    </a:lnTo>
                    <a:lnTo>
                      <a:pt x="582" y="530"/>
                    </a:lnTo>
                    <a:lnTo>
                      <a:pt x="582" y="527"/>
                    </a:lnTo>
                    <a:lnTo>
                      <a:pt x="580" y="525"/>
                    </a:lnTo>
                    <a:lnTo>
                      <a:pt x="572" y="526"/>
                    </a:lnTo>
                    <a:lnTo>
                      <a:pt x="568" y="535"/>
                    </a:lnTo>
                    <a:lnTo>
                      <a:pt x="564" y="542"/>
                    </a:lnTo>
                    <a:lnTo>
                      <a:pt x="557" y="542"/>
                    </a:lnTo>
                    <a:lnTo>
                      <a:pt x="553" y="546"/>
                    </a:lnTo>
                    <a:lnTo>
                      <a:pt x="554" y="543"/>
                    </a:lnTo>
                    <a:lnTo>
                      <a:pt x="562" y="541"/>
                    </a:lnTo>
                    <a:lnTo>
                      <a:pt x="566" y="537"/>
                    </a:lnTo>
                    <a:lnTo>
                      <a:pt x="568" y="528"/>
                    </a:lnTo>
                    <a:lnTo>
                      <a:pt x="567" y="528"/>
                    </a:lnTo>
                    <a:lnTo>
                      <a:pt x="567" y="524"/>
                    </a:lnTo>
                    <a:lnTo>
                      <a:pt x="566" y="521"/>
                    </a:lnTo>
                    <a:lnTo>
                      <a:pt x="567" y="518"/>
                    </a:lnTo>
                    <a:lnTo>
                      <a:pt x="566" y="516"/>
                    </a:lnTo>
                    <a:lnTo>
                      <a:pt x="563" y="515"/>
                    </a:lnTo>
                    <a:lnTo>
                      <a:pt x="564" y="514"/>
                    </a:lnTo>
                    <a:lnTo>
                      <a:pt x="567" y="513"/>
                    </a:lnTo>
                    <a:lnTo>
                      <a:pt x="567" y="510"/>
                    </a:lnTo>
                    <a:lnTo>
                      <a:pt x="571" y="504"/>
                    </a:lnTo>
                    <a:lnTo>
                      <a:pt x="571" y="500"/>
                    </a:lnTo>
                    <a:lnTo>
                      <a:pt x="569" y="498"/>
                    </a:lnTo>
                    <a:lnTo>
                      <a:pt x="571" y="491"/>
                    </a:lnTo>
                    <a:lnTo>
                      <a:pt x="574" y="490"/>
                    </a:lnTo>
                    <a:lnTo>
                      <a:pt x="574" y="485"/>
                    </a:lnTo>
                    <a:lnTo>
                      <a:pt x="576" y="482"/>
                    </a:lnTo>
                    <a:lnTo>
                      <a:pt x="577" y="476"/>
                    </a:lnTo>
                    <a:lnTo>
                      <a:pt x="580" y="473"/>
                    </a:lnTo>
                    <a:lnTo>
                      <a:pt x="578" y="469"/>
                    </a:lnTo>
                    <a:lnTo>
                      <a:pt x="578" y="467"/>
                    </a:lnTo>
                    <a:lnTo>
                      <a:pt x="581" y="470"/>
                    </a:lnTo>
                    <a:lnTo>
                      <a:pt x="584" y="466"/>
                    </a:lnTo>
                    <a:lnTo>
                      <a:pt x="584" y="463"/>
                    </a:lnTo>
                    <a:lnTo>
                      <a:pt x="588" y="463"/>
                    </a:lnTo>
                    <a:lnTo>
                      <a:pt x="592" y="457"/>
                    </a:lnTo>
                    <a:lnTo>
                      <a:pt x="595" y="456"/>
                    </a:lnTo>
                    <a:lnTo>
                      <a:pt x="594" y="452"/>
                    </a:lnTo>
                    <a:lnTo>
                      <a:pt x="595" y="450"/>
                    </a:lnTo>
                    <a:lnTo>
                      <a:pt x="598" y="450"/>
                    </a:lnTo>
                    <a:lnTo>
                      <a:pt x="598" y="449"/>
                    </a:lnTo>
                    <a:lnTo>
                      <a:pt x="597" y="446"/>
                    </a:lnTo>
                    <a:lnTo>
                      <a:pt x="600" y="444"/>
                    </a:lnTo>
                    <a:lnTo>
                      <a:pt x="602" y="439"/>
                    </a:lnTo>
                    <a:lnTo>
                      <a:pt x="605" y="439"/>
                    </a:lnTo>
                    <a:lnTo>
                      <a:pt x="605" y="438"/>
                    </a:lnTo>
                    <a:lnTo>
                      <a:pt x="606" y="436"/>
                    </a:lnTo>
                    <a:lnTo>
                      <a:pt x="603" y="433"/>
                    </a:lnTo>
                    <a:lnTo>
                      <a:pt x="605" y="432"/>
                    </a:lnTo>
                    <a:lnTo>
                      <a:pt x="605" y="430"/>
                    </a:lnTo>
                    <a:lnTo>
                      <a:pt x="607" y="430"/>
                    </a:lnTo>
                    <a:lnTo>
                      <a:pt x="610" y="433"/>
                    </a:lnTo>
                    <a:lnTo>
                      <a:pt x="610" y="435"/>
                    </a:lnTo>
                    <a:lnTo>
                      <a:pt x="612" y="434"/>
                    </a:lnTo>
                    <a:lnTo>
                      <a:pt x="611" y="432"/>
                    </a:lnTo>
                    <a:lnTo>
                      <a:pt x="609" y="430"/>
                    </a:lnTo>
                    <a:lnTo>
                      <a:pt x="613" y="428"/>
                    </a:lnTo>
                    <a:lnTo>
                      <a:pt x="615" y="426"/>
                    </a:lnTo>
                    <a:lnTo>
                      <a:pt x="618" y="426"/>
                    </a:lnTo>
                    <a:lnTo>
                      <a:pt x="619" y="427"/>
                    </a:lnTo>
                    <a:lnTo>
                      <a:pt x="619" y="425"/>
                    </a:lnTo>
                    <a:lnTo>
                      <a:pt x="619" y="423"/>
                    </a:lnTo>
                    <a:lnTo>
                      <a:pt x="620" y="423"/>
                    </a:lnTo>
                    <a:lnTo>
                      <a:pt x="620" y="427"/>
                    </a:lnTo>
                    <a:lnTo>
                      <a:pt x="622" y="424"/>
                    </a:lnTo>
                    <a:lnTo>
                      <a:pt x="622" y="421"/>
                    </a:lnTo>
                    <a:lnTo>
                      <a:pt x="621" y="419"/>
                    </a:lnTo>
                    <a:lnTo>
                      <a:pt x="621" y="417"/>
                    </a:lnTo>
                    <a:lnTo>
                      <a:pt x="622" y="418"/>
                    </a:lnTo>
                    <a:lnTo>
                      <a:pt x="627" y="419"/>
                    </a:lnTo>
                    <a:lnTo>
                      <a:pt x="626" y="417"/>
                    </a:lnTo>
                    <a:lnTo>
                      <a:pt x="624" y="416"/>
                    </a:lnTo>
                    <a:lnTo>
                      <a:pt x="623" y="414"/>
                    </a:lnTo>
                    <a:lnTo>
                      <a:pt x="625" y="413"/>
                    </a:lnTo>
                    <a:lnTo>
                      <a:pt x="625" y="411"/>
                    </a:lnTo>
                    <a:lnTo>
                      <a:pt x="626" y="415"/>
                    </a:lnTo>
                    <a:lnTo>
                      <a:pt x="629" y="415"/>
                    </a:lnTo>
                    <a:lnTo>
                      <a:pt x="630" y="415"/>
                    </a:lnTo>
                    <a:lnTo>
                      <a:pt x="632" y="414"/>
                    </a:lnTo>
                    <a:lnTo>
                      <a:pt x="629" y="408"/>
                    </a:lnTo>
                    <a:lnTo>
                      <a:pt x="627" y="401"/>
                    </a:lnTo>
                    <a:lnTo>
                      <a:pt x="625" y="397"/>
                    </a:lnTo>
                    <a:lnTo>
                      <a:pt x="625" y="394"/>
                    </a:lnTo>
                    <a:lnTo>
                      <a:pt x="624" y="392"/>
                    </a:lnTo>
                    <a:lnTo>
                      <a:pt x="625" y="390"/>
                    </a:lnTo>
                    <a:lnTo>
                      <a:pt x="627" y="393"/>
                    </a:lnTo>
                    <a:lnTo>
                      <a:pt x="628" y="398"/>
                    </a:lnTo>
                    <a:lnTo>
                      <a:pt x="632" y="404"/>
                    </a:lnTo>
                    <a:lnTo>
                      <a:pt x="638" y="406"/>
                    </a:lnTo>
                    <a:lnTo>
                      <a:pt x="640" y="408"/>
                    </a:lnTo>
                    <a:lnTo>
                      <a:pt x="644" y="408"/>
                    </a:lnTo>
                    <a:lnTo>
                      <a:pt x="646" y="406"/>
                    </a:lnTo>
                    <a:lnTo>
                      <a:pt x="648" y="406"/>
                    </a:lnTo>
                    <a:lnTo>
                      <a:pt x="651" y="401"/>
                    </a:lnTo>
                    <a:lnTo>
                      <a:pt x="652" y="394"/>
                    </a:lnTo>
                    <a:lnTo>
                      <a:pt x="647" y="386"/>
                    </a:lnTo>
                    <a:lnTo>
                      <a:pt x="646" y="382"/>
                    </a:lnTo>
                    <a:lnTo>
                      <a:pt x="644" y="380"/>
                    </a:lnTo>
                    <a:lnTo>
                      <a:pt x="643" y="380"/>
                    </a:lnTo>
                    <a:lnTo>
                      <a:pt x="640" y="383"/>
                    </a:lnTo>
                    <a:lnTo>
                      <a:pt x="635" y="383"/>
                    </a:lnTo>
                    <a:lnTo>
                      <a:pt x="633" y="385"/>
                    </a:lnTo>
                    <a:lnTo>
                      <a:pt x="633" y="383"/>
                    </a:lnTo>
                    <a:lnTo>
                      <a:pt x="633" y="381"/>
                    </a:lnTo>
                    <a:lnTo>
                      <a:pt x="634" y="382"/>
                    </a:lnTo>
                    <a:lnTo>
                      <a:pt x="638" y="381"/>
                    </a:lnTo>
                    <a:lnTo>
                      <a:pt x="641" y="379"/>
                    </a:lnTo>
                    <a:lnTo>
                      <a:pt x="640" y="377"/>
                    </a:lnTo>
                    <a:lnTo>
                      <a:pt x="636" y="373"/>
                    </a:lnTo>
                    <a:lnTo>
                      <a:pt x="629" y="366"/>
                    </a:lnTo>
                    <a:lnTo>
                      <a:pt x="629" y="366"/>
                    </a:lnTo>
                    <a:lnTo>
                      <a:pt x="628" y="368"/>
                    </a:lnTo>
                    <a:lnTo>
                      <a:pt x="629" y="370"/>
                    </a:lnTo>
                    <a:lnTo>
                      <a:pt x="629" y="372"/>
                    </a:lnTo>
                    <a:lnTo>
                      <a:pt x="626" y="369"/>
                    </a:lnTo>
                    <a:lnTo>
                      <a:pt x="624" y="364"/>
                    </a:lnTo>
                    <a:lnTo>
                      <a:pt x="627" y="365"/>
                    </a:lnTo>
                    <a:lnTo>
                      <a:pt x="627" y="360"/>
                    </a:lnTo>
                    <a:lnTo>
                      <a:pt x="629" y="363"/>
                    </a:lnTo>
                    <a:lnTo>
                      <a:pt x="633" y="366"/>
                    </a:lnTo>
                    <a:lnTo>
                      <a:pt x="634" y="367"/>
                    </a:lnTo>
                    <a:lnTo>
                      <a:pt x="636" y="372"/>
                    </a:lnTo>
                    <a:lnTo>
                      <a:pt x="642" y="376"/>
                    </a:lnTo>
                    <a:lnTo>
                      <a:pt x="647" y="378"/>
                    </a:lnTo>
                    <a:lnTo>
                      <a:pt x="650" y="383"/>
                    </a:lnTo>
                    <a:lnTo>
                      <a:pt x="652" y="384"/>
                    </a:lnTo>
                    <a:lnTo>
                      <a:pt x="653" y="387"/>
                    </a:lnTo>
                    <a:lnTo>
                      <a:pt x="656" y="388"/>
                    </a:lnTo>
                    <a:lnTo>
                      <a:pt x="657" y="390"/>
                    </a:lnTo>
                    <a:lnTo>
                      <a:pt x="657" y="386"/>
                    </a:lnTo>
                    <a:lnTo>
                      <a:pt x="660" y="383"/>
                    </a:lnTo>
                    <a:lnTo>
                      <a:pt x="658" y="382"/>
                    </a:lnTo>
                    <a:lnTo>
                      <a:pt x="659" y="379"/>
                    </a:lnTo>
                    <a:lnTo>
                      <a:pt x="661" y="383"/>
                    </a:lnTo>
                    <a:lnTo>
                      <a:pt x="661" y="385"/>
                    </a:lnTo>
                    <a:lnTo>
                      <a:pt x="663" y="386"/>
                    </a:lnTo>
                    <a:lnTo>
                      <a:pt x="667" y="380"/>
                    </a:lnTo>
                    <a:lnTo>
                      <a:pt x="667" y="373"/>
                    </a:lnTo>
                    <a:lnTo>
                      <a:pt x="665" y="372"/>
                    </a:lnTo>
                    <a:lnTo>
                      <a:pt x="667" y="367"/>
                    </a:lnTo>
                    <a:lnTo>
                      <a:pt x="668" y="372"/>
                    </a:lnTo>
                    <a:lnTo>
                      <a:pt x="668" y="375"/>
                    </a:lnTo>
                    <a:lnTo>
                      <a:pt x="671" y="369"/>
                    </a:lnTo>
                    <a:lnTo>
                      <a:pt x="673" y="366"/>
                    </a:lnTo>
                    <a:lnTo>
                      <a:pt x="674" y="369"/>
                    </a:lnTo>
                    <a:lnTo>
                      <a:pt x="674" y="370"/>
                    </a:lnTo>
                    <a:lnTo>
                      <a:pt x="673" y="373"/>
                    </a:lnTo>
                    <a:lnTo>
                      <a:pt x="674" y="373"/>
                    </a:lnTo>
                    <a:lnTo>
                      <a:pt x="674" y="376"/>
                    </a:lnTo>
                    <a:lnTo>
                      <a:pt x="676" y="373"/>
                    </a:lnTo>
                    <a:lnTo>
                      <a:pt x="678" y="374"/>
                    </a:lnTo>
                    <a:lnTo>
                      <a:pt x="681" y="379"/>
                    </a:lnTo>
                    <a:lnTo>
                      <a:pt x="682" y="377"/>
                    </a:lnTo>
                    <a:lnTo>
                      <a:pt x="684" y="377"/>
                    </a:lnTo>
                    <a:lnTo>
                      <a:pt x="685" y="378"/>
                    </a:lnTo>
                    <a:lnTo>
                      <a:pt x="688" y="378"/>
                    </a:lnTo>
                    <a:lnTo>
                      <a:pt x="690" y="373"/>
                    </a:lnTo>
                    <a:lnTo>
                      <a:pt x="694" y="370"/>
                    </a:lnTo>
                    <a:lnTo>
                      <a:pt x="703" y="359"/>
                    </a:lnTo>
                    <a:lnTo>
                      <a:pt x="703" y="357"/>
                    </a:lnTo>
                    <a:lnTo>
                      <a:pt x="705" y="356"/>
                    </a:lnTo>
                    <a:lnTo>
                      <a:pt x="705" y="358"/>
                    </a:lnTo>
                    <a:lnTo>
                      <a:pt x="709" y="351"/>
                    </a:lnTo>
                    <a:lnTo>
                      <a:pt x="712" y="349"/>
                    </a:lnTo>
                    <a:lnTo>
                      <a:pt x="715" y="347"/>
                    </a:lnTo>
                    <a:lnTo>
                      <a:pt x="716" y="345"/>
                    </a:lnTo>
                    <a:lnTo>
                      <a:pt x="716" y="342"/>
                    </a:lnTo>
                    <a:lnTo>
                      <a:pt x="706" y="339"/>
                    </a:lnTo>
                    <a:lnTo>
                      <a:pt x="700" y="337"/>
                    </a:lnTo>
                    <a:lnTo>
                      <a:pt x="695" y="335"/>
                    </a:lnTo>
                    <a:lnTo>
                      <a:pt x="693" y="330"/>
                    </a:lnTo>
                    <a:lnTo>
                      <a:pt x="690" y="323"/>
                    </a:lnTo>
                    <a:lnTo>
                      <a:pt x="688" y="323"/>
                    </a:lnTo>
                    <a:lnTo>
                      <a:pt x="688" y="318"/>
                    </a:lnTo>
                    <a:lnTo>
                      <a:pt x="688" y="316"/>
                    </a:lnTo>
                    <a:lnTo>
                      <a:pt x="688" y="315"/>
                    </a:lnTo>
                    <a:lnTo>
                      <a:pt x="689" y="315"/>
                    </a:lnTo>
                    <a:lnTo>
                      <a:pt x="690" y="313"/>
                    </a:lnTo>
                    <a:lnTo>
                      <a:pt x="688" y="311"/>
                    </a:lnTo>
                    <a:lnTo>
                      <a:pt x="682" y="311"/>
                    </a:lnTo>
                    <a:lnTo>
                      <a:pt x="676" y="309"/>
                    </a:lnTo>
                    <a:lnTo>
                      <a:pt x="674" y="309"/>
                    </a:lnTo>
                    <a:lnTo>
                      <a:pt x="674" y="311"/>
                    </a:lnTo>
                    <a:lnTo>
                      <a:pt x="672" y="308"/>
                    </a:lnTo>
                    <a:lnTo>
                      <a:pt x="672" y="306"/>
                    </a:lnTo>
                    <a:lnTo>
                      <a:pt x="674" y="308"/>
                    </a:lnTo>
                    <a:lnTo>
                      <a:pt x="681" y="308"/>
                    </a:lnTo>
                    <a:lnTo>
                      <a:pt x="685" y="311"/>
                    </a:lnTo>
                    <a:lnTo>
                      <a:pt x="691" y="311"/>
                    </a:lnTo>
                    <a:lnTo>
                      <a:pt x="694" y="314"/>
                    </a:lnTo>
                    <a:lnTo>
                      <a:pt x="697" y="321"/>
                    </a:lnTo>
                    <a:lnTo>
                      <a:pt x="700" y="321"/>
                    </a:lnTo>
                    <a:lnTo>
                      <a:pt x="701" y="324"/>
                    </a:lnTo>
                    <a:lnTo>
                      <a:pt x="700" y="325"/>
                    </a:lnTo>
                    <a:lnTo>
                      <a:pt x="699" y="325"/>
                    </a:lnTo>
                    <a:lnTo>
                      <a:pt x="699" y="326"/>
                    </a:lnTo>
                    <a:lnTo>
                      <a:pt x="703" y="328"/>
                    </a:lnTo>
                    <a:lnTo>
                      <a:pt x="704" y="332"/>
                    </a:lnTo>
                    <a:lnTo>
                      <a:pt x="706" y="335"/>
                    </a:lnTo>
                    <a:lnTo>
                      <a:pt x="715" y="338"/>
                    </a:lnTo>
                    <a:lnTo>
                      <a:pt x="717" y="337"/>
                    </a:lnTo>
                    <a:lnTo>
                      <a:pt x="719" y="332"/>
                    </a:lnTo>
                    <a:lnTo>
                      <a:pt x="721" y="331"/>
                    </a:lnTo>
                    <a:lnTo>
                      <a:pt x="723" y="332"/>
                    </a:lnTo>
                    <a:lnTo>
                      <a:pt x="726" y="327"/>
                    </a:lnTo>
                    <a:lnTo>
                      <a:pt x="729" y="322"/>
                    </a:lnTo>
                    <a:lnTo>
                      <a:pt x="736" y="317"/>
                    </a:lnTo>
                    <a:lnTo>
                      <a:pt x="737" y="316"/>
                    </a:lnTo>
                    <a:lnTo>
                      <a:pt x="740" y="311"/>
                    </a:lnTo>
                    <a:lnTo>
                      <a:pt x="738" y="308"/>
                    </a:lnTo>
                    <a:lnTo>
                      <a:pt x="734" y="308"/>
                    </a:lnTo>
                    <a:lnTo>
                      <a:pt x="733" y="305"/>
                    </a:lnTo>
                    <a:lnTo>
                      <a:pt x="733" y="302"/>
                    </a:lnTo>
                    <a:lnTo>
                      <a:pt x="734" y="301"/>
                    </a:lnTo>
                    <a:lnTo>
                      <a:pt x="733" y="299"/>
                    </a:lnTo>
                    <a:lnTo>
                      <a:pt x="734" y="296"/>
                    </a:lnTo>
                    <a:lnTo>
                      <a:pt x="737" y="299"/>
                    </a:lnTo>
                    <a:lnTo>
                      <a:pt x="740" y="298"/>
                    </a:lnTo>
                    <a:lnTo>
                      <a:pt x="742" y="301"/>
                    </a:lnTo>
                    <a:lnTo>
                      <a:pt x="745" y="301"/>
                    </a:lnTo>
                    <a:lnTo>
                      <a:pt x="749" y="298"/>
                    </a:lnTo>
                    <a:lnTo>
                      <a:pt x="749" y="300"/>
                    </a:lnTo>
                    <a:lnTo>
                      <a:pt x="751" y="301"/>
                    </a:lnTo>
                    <a:lnTo>
                      <a:pt x="751" y="301"/>
                    </a:lnTo>
                    <a:lnTo>
                      <a:pt x="749" y="307"/>
                    </a:lnTo>
                    <a:lnTo>
                      <a:pt x="749" y="309"/>
                    </a:lnTo>
                    <a:lnTo>
                      <a:pt x="751" y="308"/>
                    </a:lnTo>
                    <a:lnTo>
                      <a:pt x="751" y="309"/>
                    </a:lnTo>
                    <a:lnTo>
                      <a:pt x="754" y="310"/>
                    </a:lnTo>
                    <a:lnTo>
                      <a:pt x="757" y="312"/>
                    </a:lnTo>
                    <a:lnTo>
                      <a:pt x="757" y="309"/>
                    </a:lnTo>
                    <a:lnTo>
                      <a:pt x="754" y="306"/>
                    </a:lnTo>
                    <a:lnTo>
                      <a:pt x="757" y="304"/>
                    </a:lnTo>
                    <a:lnTo>
                      <a:pt x="757" y="306"/>
                    </a:lnTo>
                    <a:lnTo>
                      <a:pt x="759" y="307"/>
                    </a:lnTo>
                    <a:lnTo>
                      <a:pt x="759" y="310"/>
                    </a:lnTo>
                    <a:lnTo>
                      <a:pt x="764" y="314"/>
                    </a:lnTo>
                    <a:lnTo>
                      <a:pt x="765" y="314"/>
                    </a:lnTo>
                    <a:lnTo>
                      <a:pt x="765" y="311"/>
                    </a:lnTo>
                    <a:lnTo>
                      <a:pt x="764" y="311"/>
                    </a:lnTo>
                    <a:lnTo>
                      <a:pt x="765" y="308"/>
                    </a:lnTo>
                    <a:lnTo>
                      <a:pt x="765" y="304"/>
                    </a:lnTo>
                    <a:lnTo>
                      <a:pt x="764" y="303"/>
                    </a:lnTo>
                    <a:lnTo>
                      <a:pt x="764" y="298"/>
                    </a:lnTo>
                    <a:lnTo>
                      <a:pt x="763" y="293"/>
                    </a:lnTo>
                    <a:lnTo>
                      <a:pt x="761" y="291"/>
                    </a:lnTo>
                    <a:lnTo>
                      <a:pt x="761" y="288"/>
                    </a:lnTo>
                    <a:lnTo>
                      <a:pt x="759" y="287"/>
                    </a:lnTo>
                    <a:lnTo>
                      <a:pt x="755" y="290"/>
                    </a:lnTo>
                    <a:lnTo>
                      <a:pt x="754" y="290"/>
                    </a:lnTo>
                    <a:lnTo>
                      <a:pt x="757" y="286"/>
                    </a:lnTo>
                    <a:lnTo>
                      <a:pt x="759" y="285"/>
                    </a:lnTo>
                    <a:lnTo>
                      <a:pt x="760" y="287"/>
                    </a:lnTo>
                    <a:lnTo>
                      <a:pt x="763" y="284"/>
                    </a:lnTo>
                    <a:lnTo>
                      <a:pt x="764" y="287"/>
                    </a:lnTo>
                    <a:lnTo>
                      <a:pt x="765" y="288"/>
                    </a:lnTo>
                    <a:lnTo>
                      <a:pt x="766" y="295"/>
                    </a:lnTo>
                    <a:lnTo>
                      <a:pt x="767" y="295"/>
                    </a:lnTo>
                    <a:lnTo>
                      <a:pt x="770" y="292"/>
                    </a:lnTo>
                    <a:lnTo>
                      <a:pt x="768" y="297"/>
                    </a:lnTo>
                    <a:lnTo>
                      <a:pt x="768" y="299"/>
                    </a:lnTo>
                    <a:lnTo>
                      <a:pt x="766" y="300"/>
                    </a:lnTo>
                    <a:lnTo>
                      <a:pt x="766" y="301"/>
                    </a:lnTo>
                    <a:lnTo>
                      <a:pt x="768" y="304"/>
                    </a:lnTo>
                    <a:lnTo>
                      <a:pt x="768" y="308"/>
                    </a:lnTo>
                    <a:lnTo>
                      <a:pt x="768" y="311"/>
                    </a:lnTo>
                    <a:lnTo>
                      <a:pt x="769" y="311"/>
                    </a:lnTo>
                    <a:lnTo>
                      <a:pt x="776" y="309"/>
                    </a:lnTo>
                    <a:lnTo>
                      <a:pt x="777" y="306"/>
                    </a:lnTo>
                    <a:lnTo>
                      <a:pt x="779" y="306"/>
                    </a:lnTo>
                    <a:lnTo>
                      <a:pt x="781" y="307"/>
                    </a:lnTo>
                    <a:lnTo>
                      <a:pt x="785" y="301"/>
                    </a:lnTo>
                    <a:lnTo>
                      <a:pt x="787" y="301"/>
                    </a:lnTo>
                    <a:lnTo>
                      <a:pt x="789" y="299"/>
                    </a:lnTo>
                    <a:lnTo>
                      <a:pt x="792" y="297"/>
                    </a:lnTo>
                    <a:lnTo>
                      <a:pt x="792" y="294"/>
                    </a:lnTo>
                    <a:lnTo>
                      <a:pt x="794" y="292"/>
                    </a:lnTo>
                    <a:lnTo>
                      <a:pt x="799" y="291"/>
                    </a:lnTo>
                    <a:lnTo>
                      <a:pt x="801" y="293"/>
                    </a:lnTo>
                    <a:lnTo>
                      <a:pt x="802" y="290"/>
                    </a:lnTo>
                    <a:lnTo>
                      <a:pt x="802" y="287"/>
                    </a:lnTo>
                    <a:lnTo>
                      <a:pt x="805" y="283"/>
                    </a:lnTo>
                    <a:lnTo>
                      <a:pt x="806" y="281"/>
                    </a:lnTo>
                    <a:lnTo>
                      <a:pt x="806" y="280"/>
                    </a:lnTo>
                    <a:lnTo>
                      <a:pt x="807" y="276"/>
                    </a:lnTo>
                    <a:lnTo>
                      <a:pt x="804" y="269"/>
                    </a:lnTo>
                    <a:lnTo>
                      <a:pt x="804" y="266"/>
                    </a:lnTo>
                    <a:lnTo>
                      <a:pt x="801" y="263"/>
                    </a:lnTo>
                    <a:lnTo>
                      <a:pt x="801" y="260"/>
                    </a:lnTo>
                    <a:lnTo>
                      <a:pt x="802" y="257"/>
                    </a:lnTo>
                    <a:lnTo>
                      <a:pt x="805" y="256"/>
                    </a:lnTo>
                    <a:lnTo>
                      <a:pt x="806" y="253"/>
                    </a:lnTo>
                    <a:lnTo>
                      <a:pt x="805" y="252"/>
                    </a:lnTo>
                    <a:lnTo>
                      <a:pt x="803" y="255"/>
                    </a:lnTo>
                    <a:lnTo>
                      <a:pt x="803" y="255"/>
                    </a:lnTo>
                    <a:lnTo>
                      <a:pt x="803" y="252"/>
                    </a:lnTo>
                    <a:lnTo>
                      <a:pt x="804" y="249"/>
                    </a:lnTo>
                    <a:lnTo>
                      <a:pt x="802" y="249"/>
                    </a:lnTo>
                    <a:lnTo>
                      <a:pt x="803" y="247"/>
                    </a:lnTo>
                    <a:lnTo>
                      <a:pt x="804" y="245"/>
                    </a:lnTo>
                    <a:lnTo>
                      <a:pt x="803" y="243"/>
                    </a:lnTo>
                    <a:lnTo>
                      <a:pt x="800" y="242"/>
                    </a:lnTo>
                    <a:lnTo>
                      <a:pt x="801" y="242"/>
                    </a:lnTo>
                    <a:lnTo>
                      <a:pt x="801" y="239"/>
                    </a:lnTo>
                    <a:lnTo>
                      <a:pt x="803" y="239"/>
                    </a:lnTo>
                    <a:lnTo>
                      <a:pt x="804" y="240"/>
                    </a:lnTo>
                    <a:lnTo>
                      <a:pt x="806" y="241"/>
                    </a:lnTo>
                    <a:lnTo>
                      <a:pt x="809" y="244"/>
                    </a:lnTo>
                    <a:lnTo>
                      <a:pt x="810" y="245"/>
                    </a:lnTo>
                    <a:lnTo>
                      <a:pt x="812" y="242"/>
                    </a:lnTo>
                    <a:lnTo>
                      <a:pt x="814" y="243"/>
                    </a:lnTo>
                    <a:lnTo>
                      <a:pt x="818" y="242"/>
                    </a:lnTo>
                    <a:lnTo>
                      <a:pt x="821" y="239"/>
                    </a:lnTo>
                    <a:lnTo>
                      <a:pt x="820" y="238"/>
                    </a:lnTo>
                    <a:lnTo>
                      <a:pt x="822" y="234"/>
                    </a:lnTo>
                    <a:lnTo>
                      <a:pt x="821" y="233"/>
                    </a:lnTo>
                    <a:lnTo>
                      <a:pt x="820" y="233"/>
                    </a:lnTo>
                    <a:lnTo>
                      <a:pt x="820" y="231"/>
                    </a:lnTo>
                    <a:lnTo>
                      <a:pt x="818" y="230"/>
                    </a:lnTo>
                    <a:lnTo>
                      <a:pt x="814" y="230"/>
                    </a:lnTo>
                    <a:lnTo>
                      <a:pt x="816" y="228"/>
                    </a:lnTo>
                    <a:lnTo>
                      <a:pt x="819" y="228"/>
                    </a:lnTo>
                    <a:lnTo>
                      <a:pt x="823" y="224"/>
                    </a:lnTo>
                    <a:lnTo>
                      <a:pt x="825" y="221"/>
                    </a:lnTo>
                    <a:lnTo>
                      <a:pt x="825" y="219"/>
                    </a:lnTo>
                    <a:lnTo>
                      <a:pt x="823" y="218"/>
                    </a:lnTo>
                    <a:lnTo>
                      <a:pt x="823" y="216"/>
                    </a:lnTo>
                    <a:lnTo>
                      <a:pt x="818" y="215"/>
                    </a:lnTo>
                    <a:lnTo>
                      <a:pt x="816" y="216"/>
                    </a:lnTo>
                    <a:lnTo>
                      <a:pt x="814" y="215"/>
                    </a:lnTo>
                    <a:lnTo>
                      <a:pt x="816" y="214"/>
                    </a:lnTo>
                    <a:lnTo>
                      <a:pt x="816" y="211"/>
                    </a:lnTo>
                    <a:lnTo>
                      <a:pt x="810" y="206"/>
                    </a:lnTo>
                    <a:lnTo>
                      <a:pt x="810" y="204"/>
                    </a:lnTo>
                    <a:lnTo>
                      <a:pt x="812" y="204"/>
                    </a:lnTo>
                    <a:lnTo>
                      <a:pt x="814" y="207"/>
                    </a:lnTo>
                    <a:lnTo>
                      <a:pt x="816" y="205"/>
                    </a:lnTo>
                    <a:lnTo>
                      <a:pt x="814" y="204"/>
                    </a:lnTo>
                    <a:lnTo>
                      <a:pt x="816" y="202"/>
                    </a:lnTo>
                    <a:lnTo>
                      <a:pt x="816" y="201"/>
                    </a:lnTo>
                    <a:lnTo>
                      <a:pt x="812" y="199"/>
                    </a:lnTo>
                    <a:lnTo>
                      <a:pt x="809" y="197"/>
                    </a:lnTo>
                    <a:lnTo>
                      <a:pt x="807" y="198"/>
                    </a:lnTo>
                    <a:lnTo>
                      <a:pt x="802" y="195"/>
                    </a:lnTo>
                    <a:lnTo>
                      <a:pt x="800" y="193"/>
                    </a:lnTo>
                    <a:lnTo>
                      <a:pt x="800" y="191"/>
                    </a:lnTo>
                    <a:lnTo>
                      <a:pt x="796" y="188"/>
                    </a:lnTo>
                    <a:lnTo>
                      <a:pt x="792" y="187"/>
                    </a:lnTo>
                    <a:lnTo>
                      <a:pt x="790" y="189"/>
                    </a:lnTo>
                    <a:lnTo>
                      <a:pt x="788" y="189"/>
                    </a:lnTo>
                    <a:lnTo>
                      <a:pt x="786" y="187"/>
                    </a:lnTo>
                    <a:lnTo>
                      <a:pt x="784" y="186"/>
                    </a:lnTo>
                    <a:lnTo>
                      <a:pt x="785" y="187"/>
                    </a:lnTo>
                    <a:lnTo>
                      <a:pt x="786" y="189"/>
                    </a:lnTo>
                    <a:lnTo>
                      <a:pt x="785" y="192"/>
                    </a:lnTo>
                    <a:lnTo>
                      <a:pt x="783" y="192"/>
                    </a:lnTo>
                    <a:lnTo>
                      <a:pt x="783" y="193"/>
                    </a:lnTo>
                    <a:lnTo>
                      <a:pt x="784" y="194"/>
                    </a:lnTo>
                    <a:lnTo>
                      <a:pt x="782" y="197"/>
                    </a:lnTo>
                    <a:lnTo>
                      <a:pt x="782" y="199"/>
                    </a:lnTo>
                    <a:lnTo>
                      <a:pt x="783" y="202"/>
                    </a:lnTo>
                    <a:lnTo>
                      <a:pt x="782" y="202"/>
                    </a:lnTo>
                    <a:lnTo>
                      <a:pt x="781" y="205"/>
                    </a:lnTo>
                    <a:lnTo>
                      <a:pt x="779" y="207"/>
                    </a:lnTo>
                    <a:lnTo>
                      <a:pt x="779" y="212"/>
                    </a:lnTo>
                    <a:lnTo>
                      <a:pt x="781" y="212"/>
                    </a:lnTo>
                    <a:lnTo>
                      <a:pt x="782" y="215"/>
                    </a:lnTo>
                    <a:lnTo>
                      <a:pt x="783" y="215"/>
                    </a:lnTo>
                    <a:lnTo>
                      <a:pt x="785" y="218"/>
                    </a:lnTo>
                    <a:lnTo>
                      <a:pt x="783" y="220"/>
                    </a:lnTo>
                    <a:lnTo>
                      <a:pt x="782" y="219"/>
                    </a:lnTo>
                    <a:lnTo>
                      <a:pt x="780" y="221"/>
                    </a:lnTo>
                    <a:lnTo>
                      <a:pt x="778" y="219"/>
                    </a:lnTo>
                    <a:lnTo>
                      <a:pt x="775" y="219"/>
                    </a:lnTo>
                    <a:lnTo>
                      <a:pt x="775" y="221"/>
                    </a:lnTo>
                    <a:lnTo>
                      <a:pt x="777" y="225"/>
                    </a:lnTo>
                    <a:lnTo>
                      <a:pt x="778" y="225"/>
                    </a:lnTo>
                    <a:lnTo>
                      <a:pt x="778" y="226"/>
                    </a:lnTo>
                    <a:lnTo>
                      <a:pt x="775" y="227"/>
                    </a:lnTo>
                    <a:lnTo>
                      <a:pt x="774" y="225"/>
                    </a:lnTo>
                    <a:lnTo>
                      <a:pt x="772" y="228"/>
                    </a:lnTo>
                    <a:lnTo>
                      <a:pt x="771" y="224"/>
                    </a:lnTo>
                    <a:lnTo>
                      <a:pt x="768" y="226"/>
                    </a:lnTo>
                    <a:lnTo>
                      <a:pt x="765" y="232"/>
                    </a:lnTo>
                    <a:lnTo>
                      <a:pt x="763" y="239"/>
                    </a:lnTo>
                    <a:lnTo>
                      <a:pt x="760" y="246"/>
                    </a:lnTo>
                    <a:lnTo>
                      <a:pt x="754" y="251"/>
                    </a:lnTo>
                    <a:lnTo>
                      <a:pt x="753" y="253"/>
                    </a:lnTo>
                    <a:lnTo>
                      <a:pt x="752" y="254"/>
                    </a:lnTo>
                    <a:lnTo>
                      <a:pt x="749" y="258"/>
                    </a:lnTo>
                    <a:lnTo>
                      <a:pt x="747" y="259"/>
                    </a:lnTo>
                    <a:lnTo>
                      <a:pt x="747" y="265"/>
                    </a:lnTo>
                    <a:lnTo>
                      <a:pt x="744" y="267"/>
                    </a:lnTo>
                    <a:lnTo>
                      <a:pt x="744" y="271"/>
                    </a:lnTo>
                    <a:lnTo>
                      <a:pt x="743" y="272"/>
                    </a:lnTo>
                    <a:lnTo>
                      <a:pt x="741" y="267"/>
                    </a:lnTo>
                    <a:lnTo>
                      <a:pt x="740" y="268"/>
                    </a:lnTo>
                    <a:lnTo>
                      <a:pt x="737" y="270"/>
                    </a:lnTo>
                    <a:lnTo>
                      <a:pt x="738" y="271"/>
                    </a:lnTo>
                    <a:lnTo>
                      <a:pt x="739" y="276"/>
                    </a:lnTo>
                    <a:lnTo>
                      <a:pt x="737" y="276"/>
                    </a:lnTo>
                    <a:lnTo>
                      <a:pt x="735" y="273"/>
                    </a:lnTo>
                    <a:lnTo>
                      <a:pt x="736" y="270"/>
                    </a:lnTo>
                    <a:lnTo>
                      <a:pt x="733" y="265"/>
                    </a:lnTo>
                    <a:lnTo>
                      <a:pt x="731" y="253"/>
                    </a:lnTo>
                    <a:lnTo>
                      <a:pt x="731" y="247"/>
                    </a:lnTo>
                    <a:lnTo>
                      <a:pt x="730" y="245"/>
                    </a:lnTo>
                    <a:lnTo>
                      <a:pt x="731" y="241"/>
                    </a:lnTo>
                    <a:lnTo>
                      <a:pt x="733" y="238"/>
                    </a:lnTo>
                    <a:lnTo>
                      <a:pt x="733" y="235"/>
                    </a:lnTo>
                    <a:lnTo>
                      <a:pt x="734" y="232"/>
                    </a:lnTo>
                    <a:lnTo>
                      <a:pt x="736" y="230"/>
                    </a:lnTo>
                    <a:lnTo>
                      <a:pt x="737" y="232"/>
                    </a:lnTo>
                    <a:lnTo>
                      <a:pt x="739" y="231"/>
                    </a:lnTo>
                    <a:lnTo>
                      <a:pt x="741" y="227"/>
                    </a:lnTo>
                    <a:lnTo>
                      <a:pt x="740" y="220"/>
                    </a:lnTo>
                    <a:lnTo>
                      <a:pt x="741" y="217"/>
                    </a:lnTo>
                    <a:lnTo>
                      <a:pt x="741" y="213"/>
                    </a:lnTo>
                    <a:lnTo>
                      <a:pt x="738" y="210"/>
                    </a:lnTo>
                    <a:lnTo>
                      <a:pt x="738" y="205"/>
                    </a:lnTo>
                    <a:lnTo>
                      <a:pt x="736" y="200"/>
                    </a:lnTo>
                    <a:lnTo>
                      <a:pt x="735" y="197"/>
                    </a:lnTo>
                    <a:lnTo>
                      <a:pt x="734" y="195"/>
                    </a:lnTo>
                    <a:lnTo>
                      <a:pt x="733" y="195"/>
                    </a:lnTo>
                    <a:lnTo>
                      <a:pt x="732" y="198"/>
                    </a:lnTo>
                    <a:lnTo>
                      <a:pt x="729" y="204"/>
                    </a:lnTo>
                    <a:lnTo>
                      <a:pt x="725" y="208"/>
                    </a:lnTo>
                    <a:lnTo>
                      <a:pt x="724" y="211"/>
                    </a:lnTo>
                    <a:lnTo>
                      <a:pt x="724" y="218"/>
                    </a:lnTo>
                    <a:lnTo>
                      <a:pt x="723" y="219"/>
                    </a:lnTo>
                    <a:lnTo>
                      <a:pt x="722" y="218"/>
                    </a:lnTo>
                    <a:lnTo>
                      <a:pt x="719" y="220"/>
                    </a:lnTo>
                    <a:lnTo>
                      <a:pt x="720" y="221"/>
                    </a:lnTo>
                    <a:lnTo>
                      <a:pt x="719" y="222"/>
                    </a:lnTo>
                    <a:lnTo>
                      <a:pt x="716" y="225"/>
                    </a:lnTo>
                    <a:lnTo>
                      <a:pt x="715" y="227"/>
                    </a:lnTo>
                    <a:lnTo>
                      <a:pt x="712" y="229"/>
                    </a:lnTo>
                    <a:lnTo>
                      <a:pt x="711" y="230"/>
                    </a:lnTo>
                    <a:lnTo>
                      <a:pt x="711" y="228"/>
                    </a:lnTo>
                    <a:lnTo>
                      <a:pt x="712" y="226"/>
                    </a:lnTo>
                    <a:lnTo>
                      <a:pt x="712" y="223"/>
                    </a:lnTo>
                    <a:lnTo>
                      <a:pt x="712" y="221"/>
                    </a:lnTo>
                    <a:lnTo>
                      <a:pt x="715" y="217"/>
                    </a:lnTo>
                    <a:lnTo>
                      <a:pt x="715" y="214"/>
                    </a:lnTo>
                    <a:lnTo>
                      <a:pt x="715" y="211"/>
                    </a:lnTo>
                    <a:lnTo>
                      <a:pt x="717" y="209"/>
                    </a:lnTo>
                    <a:lnTo>
                      <a:pt x="717" y="205"/>
                    </a:lnTo>
                    <a:lnTo>
                      <a:pt x="717" y="204"/>
                    </a:lnTo>
                    <a:lnTo>
                      <a:pt x="717" y="201"/>
                    </a:lnTo>
                    <a:lnTo>
                      <a:pt x="715" y="196"/>
                    </a:lnTo>
                    <a:lnTo>
                      <a:pt x="715" y="193"/>
                    </a:lnTo>
                    <a:lnTo>
                      <a:pt x="713" y="190"/>
                    </a:lnTo>
                    <a:lnTo>
                      <a:pt x="713" y="188"/>
                    </a:lnTo>
                    <a:lnTo>
                      <a:pt x="714" y="189"/>
                    </a:lnTo>
                    <a:lnTo>
                      <a:pt x="716" y="189"/>
                    </a:lnTo>
                    <a:lnTo>
                      <a:pt x="716" y="193"/>
                    </a:lnTo>
                    <a:lnTo>
                      <a:pt x="717" y="192"/>
                    </a:lnTo>
                    <a:lnTo>
                      <a:pt x="720" y="188"/>
                    </a:lnTo>
                    <a:lnTo>
                      <a:pt x="723" y="188"/>
                    </a:lnTo>
                    <a:lnTo>
                      <a:pt x="724" y="186"/>
                    </a:lnTo>
                    <a:lnTo>
                      <a:pt x="723" y="184"/>
                    </a:lnTo>
                    <a:lnTo>
                      <a:pt x="720" y="187"/>
                    </a:lnTo>
                    <a:lnTo>
                      <a:pt x="718" y="184"/>
                    </a:lnTo>
                    <a:lnTo>
                      <a:pt x="716" y="183"/>
                    </a:lnTo>
                    <a:lnTo>
                      <a:pt x="716" y="182"/>
                    </a:lnTo>
                    <a:lnTo>
                      <a:pt x="717" y="181"/>
                    </a:lnTo>
                    <a:lnTo>
                      <a:pt x="716" y="180"/>
                    </a:lnTo>
                    <a:lnTo>
                      <a:pt x="714" y="180"/>
                    </a:lnTo>
                    <a:lnTo>
                      <a:pt x="713" y="183"/>
                    </a:lnTo>
                    <a:lnTo>
                      <a:pt x="710" y="184"/>
                    </a:lnTo>
                    <a:lnTo>
                      <a:pt x="708" y="181"/>
                    </a:lnTo>
                    <a:lnTo>
                      <a:pt x="707" y="178"/>
                    </a:lnTo>
                    <a:lnTo>
                      <a:pt x="706" y="177"/>
                    </a:lnTo>
                    <a:lnTo>
                      <a:pt x="702" y="178"/>
                    </a:lnTo>
                    <a:lnTo>
                      <a:pt x="702" y="176"/>
                    </a:lnTo>
                    <a:lnTo>
                      <a:pt x="702" y="173"/>
                    </a:lnTo>
                    <a:lnTo>
                      <a:pt x="704" y="172"/>
                    </a:lnTo>
                    <a:lnTo>
                      <a:pt x="704" y="170"/>
                    </a:lnTo>
                    <a:lnTo>
                      <a:pt x="706" y="169"/>
                    </a:lnTo>
                    <a:lnTo>
                      <a:pt x="713" y="163"/>
                    </a:lnTo>
                    <a:lnTo>
                      <a:pt x="714" y="162"/>
                    </a:lnTo>
                    <a:lnTo>
                      <a:pt x="712" y="159"/>
                    </a:lnTo>
                    <a:lnTo>
                      <a:pt x="709" y="160"/>
                    </a:lnTo>
                    <a:lnTo>
                      <a:pt x="709" y="159"/>
                    </a:lnTo>
                    <a:lnTo>
                      <a:pt x="711" y="158"/>
                    </a:lnTo>
                    <a:lnTo>
                      <a:pt x="712" y="154"/>
                    </a:lnTo>
                    <a:lnTo>
                      <a:pt x="716" y="152"/>
                    </a:lnTo>
                    <a:lnTo>
                      <a:pt x="715" y="156"/>
                    </a:lnTo>
                    <a:lnTo>
                      <a:pt x="716" y="159"/>
                    </a:lnTo>
                    <a:lnTo>
                      <a:pt x="719" y="159"/>
                    </a:lnTo>
                    <a:lnTo>
                      <a:pt x="720" y="159"/>
                    </a:lnTo>
                    <a:lnTo>
                      <a:pt x="723" y="158"/>
                    </a:lnTo>
                    <a:lnTo>
                      <a:pt x="723" y="155"/>
                    </a:lnTo>
                    <a:lnTo>
                      <a:pt x="721" y="152"/>
                    </a:lnTo>
                    <a:lnTo>
                      <a:pt x="719" y="151"/>
                    </a:lnTo>
                    <a:lnTo>
                      <a:pt x="719" y="149"/>
                    </a:lnTo>
                    <a:lnTo>
                      <a:pt x="719" y="145"/>
                    </a:lnTo>
                    <a:lnTo>
                      <a:pt x="719" y="143"/>
                    </a:lnTo>
                    <a:lnTo>
                      <a:pt x="719" y="142"/>
                    </a:lnTo>
                    <a:lnTo>
                      <a:pt x="719" y="138"/>
                    </a:lnTo>
                    <a:lnTo>
                      <a:pt x="717" y="135"/>
                    </a:lnTo>
                    <a:lnTo>
                      <a:pt x="718" y="132"/>
                    </a:lnTo>
                    <a:lnTo>
                      <a:pt x="716" y="128"/>
                    </a:lnTo>
                    <a:lnTo>
                      <a:pt x="718" y="128"/>
                    </a:lnTo>
                    <a:lnTo>
                      <a:pt x="718" y="123"/>
                    </a:lnTo>
                    <a:lnTo>
                      <a:pt x="720" y="119"/>
                    </a:lnTo>
                    <a:lnTo>
                      <a:pt x="720" y="117"/>
                    </a:lnTo>
                    <a:lnTo>
                      <a:pt x="723" y="114"/>
                    </a:lnTo>
                    <a:lnTo>
                      <a:pt x="723" y="111"/>
                    </a:lnTo>
                    <a:lnTo>
                      <a:pt x="721" y="111"/>
                    </a:lnTo>
                    <a:lnTo>
                      <a:pt x="721" y="104"/>
                    </a:lnTo>
                    <a:lnTo>
                      <a:pt x="720" y="102"/>
                    </a:lnTo>
                    <a:lnTo>
                      <a:pt x="718" y="99"/>
                    </a:lnTo>
                    <a:lnTo>
                      <a:pt x="719" y="97"/>
                    </a:lnTo>
                    <a:lnTo>
                      <a:pt x="718" y="94"/>
                    </a:lnTo>
                    <a:lnTo>
                      <a:pt x="719" y="93"/>
                    </a:lnTo>
                    <a:lnTo>
                      <a:pt x="720" y="90"/>
                    </a:lnTo>
                    <a:lnTo>
                      <a:pt x="718" y="88"/>
                    </a:lnTo>
                    <a:lnTo>
                      <a:pt x="716" y="85"/>
                    </a:lnTo>
                    <a:lnTo>
                      <a:pt x="714" y="84"/>
                    </a:lnTo>
                    <a:lnTo>
                      <a:pt x="715" y="83"/>
                    </a:lnTo>
                    <a:lnTo>
                      <a:pt x="715" y="80"/>
                    </a:lnTo>
                    <a:lnTo>
                      <a:pt x="710" y="78"/>
                    </a:lnTo>
                    <a:lnTo>
                      <a:pt x="707" y="77"/>
                    </a:lnTo>
                    <a:lnTo>
                      <a:pt x="705" y="78"/>
                    </a:lnTo>
                    <a:lnTo>
                      <a:pt x="705" y="81"/>
                    </a:lnTo>
                    <a:lnTo>
                      <a:pt x="701" y="84"/>
                    </a:lnTo>
                    <a:lnTo>
                      <a:pt x="700" y="86"/>
                    </a:lnTo>
                    <a:lnTo>
                      <a:pt x="696" y="86"/>
                    </a:lnTo>
                    <a:lnTo>
                      <a:pt x="694" y="89"/>
                    </a:lnTo>
                    <a:lnTo>
                      <a:pt x="695" y="92"/>
                    </a:lnTo>
                    <a:lnTo>
                      <a:pt x="698" y="93"/>
                    </a:lnTo>
                    <a:lnTo>
                      <a:pt x="700" y="94"/>
                    </a:lnTo>
                    <a:lnTo>
                      <a:pt x="700" y="95"/>
                    </a:lnTo>
                    <a:lnTo>
                      <a:pt x="697" y="100"/>
                    </a:lnTo>
                    <a:lnTo>
                      <a:pt x="696" y="103"/>
                    </a:lnTo>
                    <a:lnTo>
                      <a:pt x="694" y="104"/>
                    </a:lnTo>
                    <a:lnTo>
                      <a:pt x="694" y="102"/>
                    </a:lnTo>
                    <a:lnTo>
                      <a:pt x="693" y="100"/>
                    </a:lnTo>
                    <a:lnTo>
                      <a:pt x="694" y="97"/>
                    </a:lnTo>
                    <a:lnTo>
                      <a:pt x="692" y="95"/>
                    </a:lnTo>
                    <a:lnTo>
                      <a:pt x="688" y="97"/>
                    </a:lnTo>
                    <a:lnTo>
                      <a:pt x="686" y="100"/>
                    </a:lnTo>
                    <a:lnTo>
                      <a:pt x="685" y="100"/>
                    </a:lnTo>
                    <a:lnTo>
                      <a:pt x="683" y="105"/>
                    </a:lnTo>
                    <a:lnTo>
                      <a:pt x="681" y="106"/>
                    </a:lnTo>
                    <a:lnTo>
                      <a:pt x="678" y="111"/>
                    </a:lnTo>
                    <a:lnTo>
                      <a:pt x="675" y="117"/>
                    </a:lnTo>
                    <a:lnTo>
                      <a:pt x="674" y="120"/>
                    </a:lnTo>
                    <a:lnTo>
                      <a:pt x="676" y="124"/>
                    </a:lnTo>
                    <a:lnTo>
                      <a:pt x="676" y="125"/>
                    </a:lnTo>
                    <a:lnTo>
                      <a:pt x="677" y="126"/>
                    </a:lnTo>
                    <a:lnTo>
                      <a:pt x="679" y="125"/>
                    </a:lnTo>
                    <a:lnTo>
                      <a:pt x="681" y="125"/>
                    </a:lnTo>
                    <a:lnTo>
                      <a:pt x="681" y="127"/>
                    </a:lnTo>
                    <a:lnTo>
                      <a:pt x="678" y="129"/>
                    </a:lnTo>
                    <a:lnTo>
                      <a:pt x="678" y="130"/>
                    </a:lnTo>
                    <a:lnTo>
                      <a:pt x="676" y="130"/>
                    </a:lnTo>
                    <a:lnTo>
                      <a:pt x="673" y="132"/>
                    </a:lnTo>
                    <a:lnTo>
                      <a:pt x="668" y="136"/>
                    </a:lnTo>
                    <a:lnTo>
                      <a:pt x="667" y="139"/>
                    </a:lnTo>
                    <a:lnTo>
                      <a:pt x="666" y="147"/>
                    </a:lnTo>
                    <a:lnTo>
                      <a:pt x="667" y="150"/>
                    </a:lnTo>
                    <a:lnTo>
                      <a:pt x="667" y="153"/>
                    </a:lnTo>
                    <a:lnTo>
                      <a:pt x="666" y="156"/>
                    </a:lnTo>
                    <a:lnTo>
                      <a:pt x="667" y="157"/>
                    </a:lnTo>
                    <a:lnTo>
                      <a:pt x="667" y="160"/>
                    </a:lnTo>
                    <a:lnTo>
                      <a:pt x="670" y="159"/>
                    </a:lnTo>
                    <a:lnTo>
                      <a:pt x="671" y="160"/>
                    </a:lnTo>
                    <a:lnTo>
                      <a:pt x="671" y="164"/>
                    </a:lnTo>
                    <a:lnTo>
                      <a:pt x="674" y="166"/>
                    </a:lnTo>
                    <a:lnTo>
                      <a:pt x="675" y="169"/>
                    </a:lnTo>
                    <a:lnTo>
                      <a:pt x="677" y="169"/>
                    </a:lnTo>
                    <a:lnTo>
                      <a:pt x="679" y="166"/>
                    </a:lnTo>
                    <a:lnTo>
                      <a:pt x="678" y="169"/>
                    </a:lnTo>
                    <a:lnTo>
                      <a:pt x="680" y="174"/>
                    </a:lnTo>
                    <a:lnTo>
                      <a:pt x="684" y="175"/>
                    </a:lnTo>
                    <a:lnTo>
                      <a:pt x="685" y="177"/>
                    </a:lnTo>
                    <a:lnTo>
                      <a:pt x="688" y="176"/>
                    </a:lnTo>
                    <a:lnTo>
                      <a:pt x="691" y="177"/>
                    </a:lnTo>
                    <a:lnTo>
                      <a:pt x="691" y="180"/>
                    </a:lnTo>
                    <a:lnTo>
                      <a:pt x="688" y="187"/>
                    </a:lnTo>
                    <a:lnTo>
                      <a:pt x="685" y="188"/>
                    </a:lnTo>
                    <a:lnTo>
                      <a:pt x="685" y="187"/>
                    </a:lnTo>
                    <a:lnTo>
                      <a:pt x="685" y="184"/>
                    </a:lnTo>
                    <a:lnTo>
                      <a:pt x="688" y="183"/>
                    </a:lnTo>
                    <a:lnTo>
                      <a:pt x="685" y="181"/>
                    </a:lnTo>
                    <a:lnTo>
                      <a:pt x="681" y="182"/>
                    </a:lnTo>
                    <a:lnTo>
                      <a:pt x="678" y="186"/>
                    </a:lnTo>
                    <a:lnTo>
                      <a:pt x="680" y="187"/>
                    </a:lnTo>
                    <a:lnTo>
                      <a:pt x="680" y="190"/>
                    </a:lnTo>
                    <a:lnTo>
                      <a:pt x="676" y="191"/>
                    </a:lnTo>
                    <a:lnTo>
                      <a:pt x="674" y="194"/>
                    </a:lnTo>
                    <a:lnTo>
                      <a:pt x="673" y="194"/>
                    </a:lnTo>
                    <a:lnTo>
                      <a:pt x="671" y="198"/>
                    </a:lnTo>
                    <a:lnTo>
                      <a:pt x="671" y="200"/>
                    </a:lnTo>
                    <a:lnTo>
                      <a:pt x="674" y="200"/>
                    </a:lnTo>
                    <a:lnTo>
                      <a:pt x="674" y="201"/>
                    </a:lnTo>
                    <a:lnTo>
                      <a:pt x="678" y="201"/>
                    </a:lnTo>
                    <a:lnTo>
                      <a:pt x="679" y="197"/>
                    </a:lnTo>
                    <a:lnTo>
                      <a:pt x="678" y="196"/>
                    </a:lnTo>
                    <a:lnTo>
                      <a:pt x="681" y="196"/>
                    </a:lnTo>
                    <a:lnTo>
                      <a:pt x="682" y="194"/>
                    </a:lnTo>
                    <a:lnTo>
                      <a:pt x="683" y="196"/>
                    </a:lnTo>
                    <a:lnTo>
                      <a:pt x="683" y="199"/>
                    </a:lnTo>
                    <a:lnTo>
                      <a:pt x="681" y="203"/>
                    </a:lnTo>
                    <a:lnTo>
                      <a:pt x="680" y="207"/>
                    </a:lnTo>
                    <a:lnTo>
                      <a:pt x="680" y="209"/>
                    </a:lnTo>
                    <a:lnTo>
                      <a:pt x="678" y="212"/>
                    </a:lnTo>
                    <a:lnTo>
                      <a:pt x="674" y="212"/>
                    </a:lnTo>
                    <a:lnTo>
                      <a:pt x="671" y="216"/>
                    </a:lnTo>
                    <a:lnTo>
                      <a:pt x="670" y="217"/>
                    </a:lnTo>
                    <a:lnTo>
                      <a:pt x="670" y="218"/>
                    </a:lnTo>
                    <a:lnTo>
                      <a:pt x="669" y="221"/>
                    </a:lnTo>
                    <a:lnTo>
                      <a:pt x="662" y="225"/>
                    </a:lnTo>
                    <a:lnTo>
                      <a:pt x="661" y="227"/>
                    </a:lnTo>
                    <a:lnTo>
                      <a:pt x="658" y="228"/>
                    </a:lnTo>
                    <a:lnTo>
                      <a:pt x="657" y="226"/>
                    </a:lnTo>
                    <a:lnTo>
                      <a:pt x="656" y="226"/>
                    </a:lnTo>
                    <a:lnTo>
                      <a:pt x="656" y="225"/>
                    </a:lnTo>
                    <a:lnTo>
                      <a:pt x="654" y="227"/>
                    </a:lnTo>
                    <a:lnTo>
                      <a:pt x="652" y="228"/>
                    </a:lnTo>
                    <a:lnTo>
                      <a:pt x="653" y="226"/>
                    </a:lnTo>
                    <a:lnTo>
                      <a:pt x="652" y="225"/>
                    </a:lnTo>
                    <a:lnTo>
                      <a:pt x="650" y="228"/>
                    </a:lnTo>
                    <a:lnTo>
                      <a:pt x="648" y="232"/>
                    </a:lnTo>
                    <a:lnTo>
                      <a:pt x="646" y="236"/>
                    </a:lnTo>
                    <a:lnTo>
                      <a:pt x="645" y="238"/>
                    </a:lnTo>
                    <a:lnTo>
                      <a:pt x="647" y="239"/>
                    </a:lnTo>
                    <a:lnTo>
                      <a:pt x="647" y="242"/>
                    </a:lnTo>
                    <a:lnTo>
                      <a:pt x="645" y="247"/>
                    </a:lnTo>
                    <a:lnTo>
                      <a:pt x="645" y="249"/>
                    </a:lnTo>
                    <a:lnTo>
                      <a:pt x="646" y="252"/>
                    </a:lnTo>
                    <a:lnTo>
                      <a:pt x="644" y="253"/>
                    </a:lnTo>
                    <a:lnTo>
                      <a:pt x="643" y="257"/>
                    </a:lnTo>
                    <a:lnTo>
                      <a:pt x="644" y="257"/>
                    </a:lnTo>
                    <a:lnTo>
                      <a:pt x="646" y="256"/>
                    </a:lnTo>
                    <a:lnTo>
                      <a:pt x="647" y="253"/>
                    </a:lnTo>
                    <a:lnTo>
                      <a:pt x="650" y="254"/>
                    </a:lnTo>
                    <a:lnTo>
                      <a:pt x="652" y="252"/>
                    </a:lnTo>
                    <a:lnTo>
                      <a:pt x="650" y="255"/>
                    </a:lnTo>
                    <a:lnTo>
                      <a:pt x="647" y="255"/>
                    </a:lnTo>
                    <a:lnTo>
                      <a:pt x="645" y="259"/>
                    </a:lnTo>
                    <a:lnTo>
                      <a:pt x="641" y="259"/>
                    </a:lnTo>
                    <a:lnTo>
                      <a:pt x="641" y="263"/>
                    </a:lnTo>
                    <a:lnTo>
                      <a:pt x="639" y="266"/>
                    </a:lnTo>
                    <a:lnTo>
                      <a:pt x="636" y="263"/>
                    </a:lnTo>
                    <a:lnTo>
                      <a:pt x="633" y="263"/>
                    </a:lnTo>
                    <a:lnTo>
                      <a:pt x="632" y="261"/>
                    </a:lnTo>
                    <a:lnTo>
                      <a:pt x="630" y="263"/>
                    </a:lnTo>
                    <a:lnTo>
                      <a:pt x="631" y="268"/>
                    </a:lnTo>
                    <a:lnTo>
                      <a:pt x="629" y="275"/>
                    </a:lnTo>
                    <a:lnTo>
                      <a:pt x="629" y="267"/>
                    </a:lnTo>
                    <a:lnTo>
                      <a:pt x="629" y="263"/>
                    </a:lnTo>
                    <a:lnTo>
                      <a:pt x="626" y="260"/>
                    </a:lnTo>
                    <a:lnTo>
                      <a:pt x="628" y="256"/>
                    </a:lnTo>
                    <a:lnTo>
                      <a:pt x="629" y="255"/>
                    </a:lnTo>
                    <a:lnTo>
                      <a:pt x="630" y="259"/>
                    </a:lnTo>
                    <a:lnTo>
                      <a:pt x="633" y="258"/>
                    </a:lnTo>
                    <a:lnTo>
                      <a:pt x="635" y="261"/>
                    </a:lnTo>
                    <a:lnTo>
                      <a:pt x="638" y="263"/>
                    </a:lnTo>
                    <a:lnTo>
                      <a:pt x="640" y="260"/>
                    </a:lnTo>
                    <a:lnTo>
                      <a:pt x="640" y="258"/>
                    </a:lnTo>
                    <a:lnTo>
                      <a:pt x="641" y="253"/>
                    </a:lnTo>
                    <a:lnTo>
                      <a:pt x="639" y="255"/>
                    </a:lnTo>
                    <a:lnTo>
                      <a:pt x="637" y="254"/>
                    </a:lnTo>
                    <a:lnTo>
                      <a:pt x="639" y="252"/>
                    </a:lnTo>
                    <a:lnTo>
                      <a:pt x="641" y="249"/>
                    </a:lnTo>
                    <a:lnTo>
                      <a:pt x="639" y="249"/>
                    </a:lnTo>
                    <a:lnTo>
                      <a:pt x="637" y="251"/>
                    </a:lnTo>
                    <a:lnTo>
                      <a:pt x="633" y="252"/>
                    </a:lnTo>
                    <a:lnTo>
                      <a:pt x="633" y="250"/>
                    </a:lnTo>
                    <a:lnTo>
                      <a:pt x="636" y="248"/>
                    </a:lnTo>
                    <a:lnTo>
                      <a:pt x="636" y="245"/>
                    </a:lnTo>
                    <a:lnTo>
                      <a:pt x="635" y="245"/>
                    </a:lnTo>
                    <a:lnTo>
                      <a:pt x="633" y="246"/>
                    </a:lnTo>
                    <a:lnTo>
                      <a:pt x="633" y="244"/>
                    </a:lnTo>
                    <a:lnTo>
                      <a:pt x="633" y="239"/>
                    </a:lnTo>
                    <a:lnTo>
                      <a:pt x="635" y="235"/>
                    </a:lnTo>
                    <a:lnTo>
                      <a:pt x="636" y="238"/>
                    </a:lnTo>
                    <a:lnTo>
                      <a:pt x="636" y="236"/>
                    </a:lnTo>
                    <a:lnTo>
                      <a:pt x="636" y="234"/>
                    </a:lnTo>
                    <a:lnTo>
                      <a:pt x="641" y="229"/>
                    </a:lnTo>
                    <a:lnTo>
                      <a:pt x="641" y="228"/>
                    </a:lnTo>
                    <a:lnTo>
                      <a:pt x="646" y="225"/>
                    </a:lnTo>
                    <a:lnTo>
                      <a:pt x="646" y="221"/>
                    </a:lnTo>
                    <a:lnTo>
                      <a:pt x="647" y="218"/>
                    </a:lnTo>
                    <a:lnTo>
                      <a:pt x="650" y="218"/>
                    </a:lnTo>
                    <a:lnTo>
                      <a:pt x="650" y="217"/>
                    </a:lnTo>
                    <a:lnTo>
                      <a:pt x="647" y="216"/>
                    </a:lnTo>
                    <a:lnTo>
                      <a:pt x="643" y="218"/>
                    </a:lnTo>
                    <a:lnTo>
                      <a:pt x="641" y="221"/>
                    </a:lnTo>
                    <a:lnTo>
                      <a:pt x="638" y="223"/>
                    </a:lnTo>
                    <a:lnTo>
                      <a:pt x="636" y="222"/>
                    </a:lnTo>
                    <a:lnTo>
                      <a:pt x="636" y="221"/>
                    </a:lnTo>
                    <a:lnTo>
                      <a:pt x="640" y="219"/>
                    </a:lnTo>
                    <a:lnTo>
                      <a:pt x="641" y="217"/>
                    </a:lnTo>
                    <a:lnTo>
                      <a:pt x="639" y="215"/>
                    </a:lnTo>
                    <a:lnTo>
                      <a:pt x="636" y="216"/>
                    </a:lnTo>
                    <a:lnTo>
                      <a:pt x="635" y="214"/>
                    </a:lnTo>
                    <a:lnTo>
                      <a:pt x="636" y="211"/>
                    </a:lnTo>
                    <a:lnTo>
                      <a:pt x="636" y="207"/>
                    </a:lnTo>
                    <a:lnTo>
                      <a:pt x="634" y="206"/>
                    </a:lnTo>
                    <a:lnTo>
                      <a:pt x="633" y="206"/>
                    </a:lnTo>
                    <a:lnTo>
                      <a:pt x="632" y="208"/>
                    </a:lnTo>
                    <a:lnTo>
                      <a:pt x="632" y="207"/>
                    </a:lnTo>
                    <a:lnTo>
                      <a:pt x="633" y="204"/>
                    </a:lnTo>
                    <a:lnTo>
                      <a:pt x="632" y="201"/>
                    </a:lnTo>
                    <a:lnTo>
                      <a:pt x="629" y="201"/>
                    </a:lnTo>
                    <a:lnTo>
                      <a:pt x="628" y="205"/>
                    </a:lnTo>
                    <a:lnTo>
                      <a:pt x="626" y="207"/>
                    </a:lnTo>
                    <a:lnTo>
                      <a:pt x="625" y="208"/>
                    </a:lnTo>
                    <a:lnTo>
                      <a:pt x="624" y="207"/>
                    </a:lnTo>
                    <a:lnTo>
                      <a:pt x="624" y="205"/>
                    </a:lnTo>
                    <a:lnTo>
                      <a:pt x="622" y="203"/>
                    </a:lnTo>
                    <a:lnTo>
                      <a:pt x="620" y="203"/>
                    </a:lnTo>
                    <a:lnTo>
                      <a:pt x="619" y="204"/>
                    </a:lnTo>
                    <a:lnTo>
                      <a:pt x="620" y="207"/>
                    </a:lnTo>
                    <a:lnTo>
                      <a:pt x="619" y="208"/>
                    </a:lnTo>
                    <a:lnTo>
                      <a:pt x="621" y="211"/>
                    </a:lnTo>
                    <a:lnTo>
                      <a:pt x="621" y="214"/>
                    </a:lnTo>
                    <a:lnTo>
                      <a:pt x="619" y="215"/>
                    </a:lnTo>
                    <a:lnTo>
                      <a:pt x="618" y="214"/>
                    </a:lnTo>
                    <a:lnTo>
                      <a:pt x="618" y="211"/>
                    </a:lnTo>
                    <a:lnTo>
                      <a:pt x="617" y="211"/>
                    </a:lnTo>
                    <a:lnTo>
                      <a:pt x="616" y="213"/>
                    </a:lnTo>
                    <a:lnTo>
                      <a:pt x="618" y="220"/>
                    </a:lnTo>
                    <a:lnTo>
                      <a:pt x="619" y="225"/>
                    </a:lnTo>
                    <a:lnTo>
                      <a:pt x="622" y="227"/>
                    </a:lnTo>
                    <a:lnTo>
                      <a:pt x="624" y="229"/>
                    </a:lnTo>
                    <a:lnTo>
                      <a:pt x="623" y="236"/>
                    </a:lnTo>
                    <a:lnTo>
                      <a:pt x="622" y="232"/>
                    </a:lnTo>
                    <a:lnTo>
                      <a:pt x="621" y="231"/>
                    </a:lnTo>
                    <a:lnTo>
                      <a:pt x="617" y="225"/>
                    </a:lnTo>
                    <a:lnTo>
                      <a:pt x="616" y="221"/>
                    </a:lnTo>
                    <a:lnTo>
                      <a:pt x="615" y="215"/>
                    </a:lnTo>
                    <a:lnTo>
                      <a:pt x="613" y="214"/>
                    </a:lnTo>
                    <a:lnTo>
                      <a:pt x="612" y="216"/>
                    </a:lnTo>
                    <a:lnTo>
                      <a:pt x="613" y="221"/>
                    </a:lnTo>
                    <a:lnTo>
                      <a:pt x="615" y="224"/>
                    </a:lnTo>
                    <a:lnTo>
                      <a:pt x="616" y="228"/>
                    </a:lnTo>
                    <a:lnTo>
                      <a:pt x="614" y="228"/>
                    </a:lnTo>
                    <a:lnTo>
                      <a:pt x="612" y="225"/>
                    </a:lnTo>
                    <a:lnTo>
                      <a:pt x="607" y="227"/>
                    </a:lnTo>
                    <a:lnTo>
                      <a:pt x="605" y="228"/>
                    </a:lnTo>
                    <a:lnTo>
                      <a:pt x="604" y="225"/>
                    </a:lnTo>
                    <a:lnTo>
                      <a:pt x="602" y="225"/>
                    </a:lnTo>
                    <a:lnTo>
                      <a:pt x="597" y="221"/>
                    </a:lnTo>
                    <a:lnTo>
                      <a:pt x="591" y="221"/>
                    </a:lnTo>
                    <a:lnTo>
                      <a:pt x="591" y="219"/>
                    </a:lnTo>
                    <a:lnTo>
                      <a:pt x="590" y="219"/>
                    </a:lnTo>
                    <a:lnTo>
                      <a:pt x="586" y="221"/>
                    </a:lnTo>
                    <a:lnTo>
                      <a:pt x="584" y="224"/>
                    </a:lnTo>
                    <a:lnTo>
                      <a:pt x="580" y="224"/>
                    </a:lnTo>
                    <a:lnTo>
                      <a:pt x="577" y="226"/>
                    </a:lnTo>
                    <a:lnTo>
                      <a:pt x="574" y="223"/>
                    </a:lnTo>
                    <a:lnTo>
                      <a:pt x="573" y="222"/>
                    </a:lnTo>
                    <a:lnTo>
                      <a:pt x="573" y="220"/>
                    </a:lnTo>
                    <a:lnTo>
                      <a:pt x="571" y="218"/>
                    </a:lnTo>
                    <a:lnTo>
                      <a:pt x="568" y="221"/>
                    </a:lnTo>
                    <a:lnTo>
                      <a:pt x="568" y="218"/>
                    </a:lnTo>
                    <a:lnTo>
                      <a:pt x="564" y="214"/>
                    </a:lnTo>
                    <a:lnTo>
                      <a:pt x="564" y="212"/>
                    </a:lnTo>
                    <a:lnTo>
                      <a:pt x="563" y="211"/>
                    </a:lnTo>
                    <a:lnTo>
                      <a:pt x="563" y="210"/>
                    </a:lnTo>
                    <a:lnTo>
                      <a:pt x="564" y="208"/>
                    </a:lnTo>
                    <a:lnTo>
                      <a:pt x="562" y="206"/>
                    </a:lnTo>
                    <a:lnTo>
                      <a:pt x="561" y="207"/>
                    </a:lnTo>
                    <a:lnTo>
                      <a:pt x="560" y="205"/>
                    </a:lnTo>
                    <a:lnTo>
                      <a:pt x="560" y="203"/>
                    </a:lnTo>
                    <a:lnTo>
                      <a:pt x="560" y="202"/>
                    </a:lnTo>
                    <a:lnTo>
                      <a:pt x="557" y="204"/>
                    </a:lnTo>
                    <a:lnTo>
                      <a:pt x="554" y="204"/>
                    </a:lnTo>
                    <a:lnTo>
                      <a:pt x="552" y="201"/>
                    </a:lnTo>
                    <a:lnTo>
                      <a:pt x="551" y="202"/>
                    </a:lnTo>
                    <a:lnTo>
                      <a:pt x="550" y="201"/>
                    </a:lnTo>
                    <a:lnTo>
                      <a:pt x="548" y="199"/>
                    </a:lnTo>
                    <a:lnTo>
                      <a:pt x="545" y="200"/>
                    </a:lnTo>
                    <a:lnTo>
                      <a:pt x="546" y="197"/>
                    </a:lnTo>
                    <a:lnTo>
                      <a:pt x="546" y="194"/>
                    </a:lnTo>
                    <a:lnTo>
                      <a:pt x="549" y="193"/>
                    </a:lnTo>
                    <a:lnTo>
                      <a:pt x="549" y="191"/>
                    </a:lnTo>
                    <a:lnTo>
                      <a:pt x="547" y="190"/>
                    </a:lnTo>
                    <a:lnTo>
                      <a:pt x="545" y="190"/>
                    </a:lnTo>
                    <a:lnTo>
                      <a:pt x="544" y="183"/>
                    </a:lnTo>
                    <a:lnTo>
                      <a:pt x="543" y="182"/>
                    </a:lnTo>
                    <a:lnTo>
                      <a:pt x="543" y="181"/>
                    </a:lnTo>
                    <a:lnTo>
                      <a:pt x="545" y="180"/>
                    </a:lnTo>
                    <a:lnTo>
                      <a:pt x="546" y="178"/>
                    </a:lnTo>
                    <a:lnTo>
                      <a:pt x="544" y="177"/>
                    </a:lnTo>
                    <a:lnTo>
                      <a:pt x="545" y="175"/>
                    </a:lnTo>
                    <a:lnTo>
                      <a:pt x="546" y="168"/>
                    </a:lnTo>
                    <a:lnTo>
                      <a:pt x="544" y="166"/>
                    </a:lnTo>
                    <a:lnTo>
                      <a:pt x="543" y="165"/>
                    </a:lnTo>
                    <a:lnTo>
                      <a:pt x="542" y="163"/>
                    </a:lnTo>
                    <a:lnTo>
                      <a:pt x="540" y="161"/>
                    </a:lnTo>
                    <a:lnTo>
                      <a:pt x="536" y="163"/>
                    </a:lnTo>
                    <a:lnTo>
                      <a:pt x="535" y="162"/>
                    </a:lnTo>
                    <a:lnTo>
                      <a:pt x="527" y="165"/>
                    </a:lnTo>
                    <a:lnTo>
                      <a:pt x="517" y="165"/>
                    </a:lnTo>
                    <a:lnTo>
                      <a:pt x="514" y="164"/>
                    </a:lnTo>
                    <a:lnTo>
                      <a:pt x="512" y="164"/>
                    </a:lnTo>
                    <a:lnTo>
                      <a:pt x="508" y="170"/>
                    </a:lnTo>
                    <a:lnTo>
                      <a:pt x="505" y="172"/>
                    </a:lnTo>
                    <a:lnTo>
                      <a:pt x="505" y="175"/>
                    </a:lnTo>
                    <a:lnTo>
                      <a:pt x="506" y="176"/>
                    </a:lnTo>
                    <a:lnTo>
                      <a:pt x="508" y="175"/>
                    </a:lnTo>
                    <a:lnTo>
                      <a:pt x="509" y="175"/>
                    </a:lnTo>
                    <a:lnTo>
                      <a:pt x="508" y="178"/>
                    </a:lnTo>
                    <a:lnTo>
                      <a:pt x="507" y="180"/>
                    </a:lnTo>
                    <a:lnTo>
                      <a:pt x="507" y="181"/>
                    </a:lnTo>
                    <a:lnTo>
                      <a:pt x="511" y="182"/>
                    </a:lnTo>
                    <a:lnTo>
                      <a:pt x="512" y="183"/>
                    </a:lnTo>
                    <a:lnTo>
                      <a:pt x="515" y="183"/>
                    </a:lnTo>
                    <a:lnTo>
                      <a:pt x="515" y="180"/>
                    </a:lnTo>
                    <a:lnTo>
                      <a:pt x="513" y="178"/>
                    </a:lnTo>
                    <a:lnTo>
                      <a:pt x="513" y="176"/>
                    </a:lnTo>
                    <a:lnTo>
                      <a:pt x="515" y="176"/>
                    </a:lnTo>
                    <a:lnTo>
                      <a:pt x="515" y="177"/>
                    </a:lnTo>
                    <a:lnTo>
                      <a:pt x="518" y="177"/>
                    </a:lnTo>
                    <a:lnTo>
                      <a:pt x="520" y="180"/>
                    </a:lnTo>
                    <a:lnTo>
                      <a:pt x="522" y="179"/>
                    </a:lnTo>
                    <a:lnTo>
                      <a:pt x="522" y="176"/>
                    </a:lnTo>
                    <a:lnTo>
                      <a:pt x="524" y="174"/>
                    </a:lnTo>
                    <a:lnTo>
                      <a:pt x="524" y="176"/>
                    </a:lnTo>
                    <a:lnTo>
                      <a:pt x="526" y="180"/>
                    </a:lnTo>
                    <a:lnTo>
                      <a:pt x="527" y="178"/>
                    </a:lnTo>
                    <a:lnTo>
                      <a:pt x="527" y="176"/>
                    </a:lnTo>
                    <a:lnTo>
                      <a:pt x="529" y="176"/>
                    </a:lnTo>
                    <a:lnTo>
                      <a:pt x="530" y="173"/>
                    </a:lnTo>
                    <a:lnTo>
                      <a:pt x="532" y="174"/>
                    </a:lnTo>
                    <a:lnTo>
                      <a:pt x="537" y="172"/>
                    </a:lnTo>
                    <a:lnTo>
                      <a:pt x="539" y="171"/>
                    </a:lnTo>
                    <a:lnTo>
                      <a:pt x="540" y="173"/>
                    </a:lnTo>
                    <a:lnTo>
                      <a:pt x="543" y="173"/>
                    </a:lnTo>
                    <a:lnTo>
                      <a:pt x="541" y="175"/>
                    </a:lnTo>
                    <a:lnTo>
                      <a:pt x="542" y="177"/>
                    </a:lnTo>
                    <a:lnTo>
                      <a:pt x="539" y="181"/>
                    </a:lnTo>
                    <a:lnTo>
                      <a:pt x="537" y="180"/>
                    </a:lnTo>
                    <a:lnTo>
                      <a:pt x="536" y="181"/>
                    </a:lnTo>
                    <a:lnTo>
                      <a:pt x="533" y="181"/>
                    </a:lnTo>
                    <a:lnTo>
                      <a:pt x="532" y="180"/>
                    </a:lnTo>
                    <a:lnTo>
                      <a:pt x="529" y="180"/>
                    </a:lnTo>
                    <a:lnTo>
                      <a:pt x="527" y="185"/>
                    </a:lnTo>
                    <a:lnTo>
                      <a:pt x="529" y="189"/>
                    </a:lnTo>
                    <a:lnTo>
                      <a:pt x="529" y="193"/>
                    </a:lnTo>
                    <a:lnTo>
                      <a:pt x="528" y="189"/>
                    </a:lnTo>
                    <a:lnTo>
                      <a:pt x="526" y="188"/>
                    </a:lnTo>
                    <a:lnTo>
                      <a:pt x="525" y="186"/>
                    </a:lnTo>
                    <a:lnTo>
                      <a:pt x="524" y="186"/>
                    </a:lnTo>
                    <a:lnTo>
                      <a:pt x="522" y="189"/>
                    </a:lnTo>
                    <a:lnTo>
                      <a:pt x="519" y="190"/>
                    </a:lnTo>
                    <a:lnTo>
                      <a:pt x="518" y="190"/>
                    </a:lnTo>
                    <a:lnTo>
                      <a:pt x="518" y="188"/>
                    </a:lnTo>
                    <a:lnTo>
                      <a:pt x="517" y="188"/>
                    </a:lnTo>
                    <a:lnTo>
                      <a:pt x="515" y="191"/>
                    </a:lnTo>
                    <a:lnTo>
                      <a:pt x="513" y="192"/>
                    </a:lnTo>
                    <a:lnTo>
                      <a:pt x="512" y="190"/>
                    </a:lnTo>
                    <a:lnTo>
                      <a:pt x="510" y="191"/>
                    </a:lnTo>
                    <a:lnTo>
                      <a:pt x="508" y="193"/>
                    </a:lnTo>
                    <a:lnTo>
                      <a:pt x="508" y="194"/>
                    </a:lnTo>
                    <a:lnTo>
                      <a:pt x="505" y="194"/>
                    </a:lnTo>
                    <a:lnTo>
                      <a:pt x="502" y="196"/>
                    </a:lnTo>
                    <a:lnTo>
                      <a:pt x="502" y="199"/>
                    </a:lnTo>
                    <a:lnTo>
                      <a:pt x="503" y="202"/>
                    </a:lnTo>
                    <a:lnTo>
                      <a:pt x="501" y="211"/>
                    </a:lnTo>
                    <a:lnTo>
                      <a:pt x="499" y="217"/>
                    </a:lnTo>
                    <a:lnTo>
                      <a:pt x="499" y="219"/>
                    </a:lnTo>
                    <a:lnTo>
                      <a:pt x="501" y="221"/>
                    </a:lnTo>
                    <a:lnTo>
                      <a:pt x="501" y="223"/>
                    </a:lnTo>
                    <a:lnTo>
                      <a:pt x="498" y="224"/>
                    </a:lnTo>
                    <a:lnTo>
                      <a:pt x="498" y="226"/>
                    </a:lnTo>
                    <a:lnTo>
                      <a:pt x="500" y="229"/>
                    </a:lnTo>
                    <a:lnTo>
                      <a:pt x="500" y="232"/>
                    </a:lnTo>
                    <a:lnTo>
                      <a:pt x="499" y="234"/>
                    </a:lnTo>
                    <a:lnTo>
                      <a:pt x="498" y="232"/>
                    </a:lnTo>
                    <a:lnTo>
                      <a:pt x="496" y="234"/>
                    </a:lnTo>
                    <a:lnTo>
                      <a:pt x="495" y="233"/>
                    </a:lnTo>
                    <a:lnTo>
                      <a:pt x="496" y="231"/>
                    </a:lnTo>
                    <a:lnTo>
                      <a:pt x="497" y="230"/>
                    </a:lnTo>
                    <a:lnTo>
                      <a:pt x="497" y="227"/>
                    </a:lnTo>
                    <a:lnTo>
                      <a:pt x="494" y="227"/>
                    </a:lnTo>
                    <a:lnTo>
                      <a:pt x="491" y="234"/>
                    </a:lnTo>
                    <a:lnTo>
                      <a:pt x="491" y="242"/>
                    </a:lnTo>
                    <a:lnTo>
                      <a:pt x="492" y="249"/>
                    </a:lnTo>
                    <a:lnTo>
                      <a:pt x="492" y="260"/>
                    </a:lnTo>
                    <a:lnTo>
                      <a:pt x="491" y="249"/>
                    </a:lnTo>
                    <a:lnTo>
                      <a:pt x="490" y="245"/>
                    </a:lnTo>
                    <a:lnTo>
                      <a:pt x="489" y="243"/>
                    </a:lnTo>
                    <a:lnTo>
                      <a:pt x="490" y="240"/>
                    </a:lnTo>
                    <a:lnTo>
                      <a:pt x="490" y="238"/>
                    </a:lnTo>
                    <a:lnTo>
                      <a:pt x="487" y="235"/>
                    </a:lnTo>
                    <a:lnTo>
                      <a:pt x="488" y="232"/>
                    </a:lnTo>
                    <a:lnTo>
                      <a:pt x="488" y="225"/>
                    </a:lnTo>
                    <a:lnTo>
                      <a:pt x="486" y="221"/>
                    </a:lnTo>
                    <a:lnTo>
                      <a:pt x="486" y="216"/>
                    </a:lnTo>
                    <a:lnTo>
                      <a:pt x="488" y="212"/>
                    </a:lnTo>
                    <a:lnTo>
                      <a:pt x="490" y="207"/>
                    </a:lnTo>
                    <a:lnTo>
                      <a:pt x="491" y="202"/>
                    </a:lnTo>
                    <a:lnTo>
                      <a:pt x="490" y="202"/>
                    </a:lnTo>
                    <a:lnTo>
                      <a:pt x="488" y="204"/>
                    </a:lnTo>
                    <a:lnTo>
                      <a:pt x="488" y="208"/>
                    </a:lnTo>
                    <a:lnTo>
                      <a:pt x="486" y="211"/>
                    </a:lnTo>
                    <a:lnTo>
                      <a:pt x="485" y="210"/>
                    </a:lnTo>
                    <a:lnTo>
                      <a:pt x="484" y="207"/>
                    </a:lnTo>
                    <a:lnTo>
                      <a:pt x="487" y="201"/>
                    </a:lnTo>
                    <a:lnTo>
                      <a:pt x="487" y="198"/>
                    </a:lnTo>
                    <a:lnTo>
                      <a:pt x="485" y="197"/>
                    </a:lnTo>
                    <a:lnTo>
                      <a:pt x="484" y="198"/>
                    </a:lnTo>
                    <a:lnTo>
                      <a:pt x="483" y="197"/>
                    </a:lnTo>
                    <a:lnTo>
                      <a:pt x="482" y="196"/>
                    </a:lnTo>
                    <a:lnTo>
                      <a:pt x="482" y="194"/>
                    </a:lnTo>
                    <a:lnTo>
                      <a:pt x="482" y="190"/>
                    </a:lnTo>
                    <a:lnTo>
                      <a:pt x="480" y="190"/>
                    </a:lnTo>
                    <a:lnTo>
                      <a:pt x="480" y="188"/>
                    </a:lnTo>
                    <a:lnTo>
                      <a:pt x="481" y="187"/>
                    </a:lnTo>
                    <a:lnTo>
                      <a:pt x="482" y="183"/>
                    </a:lnTo>
                    <a:lnTo>
                      <a:pt x="480" y="184"/>
                    </a:lnTo>
                    <a:lnTo>
                      <a:pt x="472" y="187"/>
                    </a:lnTo>
                    <a:lnTo>
                      <a:pt x="467" y="190"/>
                    </a:lnTo>
                    <a:lnTo>
                      <a:pt x="466" y="190"/>
                    </a:lnTo>
                    <a:lnTo>
                      <a:pt x="466" y="188"/>
                    </a:lnTo>
                    <a:lnTo>
                      <a:pt x="464" y="188"/>
                    </a:lnTo>
                    <a:lnTo>
                      <a:pt x="463" y="190"/>
                    </a:lnTo>
                    <a:lnTo>
                      <a:pt x="461" y="190"/>
                    </a:lnTo>
                    <a:lnTo>
                      <a:pt x="460" y="189"/>
                    </a:lnTo>
                    <a:lnTo>
                      <a:pt x="456" y="193"/>
                    </a:lnTo>
                    <a:lnTo>
                      <a:pt x="456" y="190"/>
                    </a:lnTo>
                    <a:lnTo>
                      <a:pt x="453" y="188"/>
                    </a:lnTo>
                    <a:lnTo>
                      <a:pt x="452" y="189"/>
                    </a:lnTo>
                    <a:lnTo>
                      <a:pt x="452" y="190"/>
                    </a:lnTo>
                    <a:lnTo>
                      <a:pt x="448" y="190"/>
                    </a:lnTo>
                    <a:lnTo>
                      <a:pt x="442" y="187"/>
                    </a:lnTo>
                    <a:lnTo>
                      <a:pt x="437" y="187"/>
                    </a:lnTo>
                    <a:lnTo>
                      <a:pt x="433" y="183"/>
                    </a:lnTo>
                    <a:lnTo>
                      <a:pt x="429" y="183"/>
                    </a:lnTo>
                    <a:lnTo>
                      <a:pt x="429" y="180"/>
                    </a:lnTo>
                    <a:lnTo>
                      <a:pt x="425" y="177"/>
                    </a:lnTo>
                    <a:lnTo>
                      <a:pt x="424" y="179"/>
                    </a:lnTo>
                    <a:lnTo>
                      <a:pt x="422" y="176"/>
                    </a:lnTo>
                    <a:lnTo>
                      <a:pt x="421" y="173"/>
                    </a:lnTo>
                    <a:lnTo>
                      <a:pt x="418" y="171"/>
                    </a:lnTo>
                    <a:lnTo>
                      <a:pt x="417" y="169"/>
                    </a:lnTo>
                    <a:lnTo>
                      <a:pt x="420" y="168"/>
                    </a:lnTo>
                    <a:lnTo>
                      <a:pt x="422" y="169"/>
                    </a:lnTo>
                    <a:lnTo>
                      <a:pt x="423" y="165"/>
                    </a:lnTo>
                    <a:lnTo>
                      <a:pt x="425" y="163"/>
                    </a:lnTo>
                    <a:lnTo>
                      <a:pt x="425" y="161"/>
                    </a:lnTo>
                    <a:lnTo>
                      <a:pt x="427" y="161"/>
                    </a:lnTo>
                    <a:lnTo>
                      <a:pt x="430" y="163"/>
                    </a:lnTo>
                    <a:lnTo>
                      <a:pt x="432" y="161"/>
                    </a:lnTo>
                    <a:lnTo>
                      <a:pt x="432" y="160"/>
                    </a:lnTo>
                    <a:lnTo>
                      <a:pt x="435" y="160"/>
                    </a:lnTo>
                    <a:lnTo>
                      <a:pt x="441" y="163"/>
                    </a:lnTo>
                    <a:lnTo>
                      <a:pt x="444" y="159"/>
                    </a:lnTo>
                    <a:lnTo>
                      <a:pt x="444" y="156"/>
                    </a:lnTo>
                    <a:lnTo>
                      <a:pt x="446" y="152"/>
                    </a:lnTo>
                    <a:lnTo>
                      <a:pt x="444" y="149"/>
                    </a:lnTo>
                    <a:lnTo>
                      <a:pt x="444" y="145"/>
                    </a:lnTo>
                    <a:lnTo>
                      <a:pt x="442" y="142"/>
                    </a:lnTo>
                    <a:lnTo>
                      <a:pt x="441" y="137"/>
                    </a:lnTo>
                    <a:lnTo>
                      <a:pt x="439" y="136"/>
                    </a:lnTo>
                    <a:lnTo>
                      <a:pt x="439" y="134"/>
                    </a:lnTo>
                    <a:lnTo>
                      <a:pt x="435" y="129"/>
                    </a:lnTo>
                    <a:lnTo>
                      <a:pt x="433" y="130"/>
                    </a:lnTo>
                    <a:lnTo>
                      <a:pt x="432" y="132"/>
                    </a:lnTo>
                    <a:lnTo>
                      <a:pt x="432" y="132"/>
                    </a:lnTo>
                    <a:lnTo>
                      <a:pt x="431" y="130"/>
                    </a:lnTo>
                    <a:lnTo>
                      <a:pt x="426" y="128"/>
                    </a:lnTo>
                    <a:lnTo>
                      <a:pt x="426" y="129"/>
                    </a:lnTo>
                    <a:lnTo>
                      <a:pt x="429" y="132"/>
                    </a:lnTo>
                    <a:lnTo>
                      <a:pt x="429" y="134"/>
                    </a:lnTo>
                    <a:lnTo>
                      <a:pt x="429" y="136"/>
                    </a:lnTo>
                    <a:lnTo>
                      <a:pt x="429" y="138"/>
                    </a:lnTo>
                    <a:lnTo>
                      <a:pt x="427" y="136"/>
                    </a:lnTo>
                    <a:lnTo>
                      <a:pt x="427" y="132"/>
                    </a:lnTo>
                    <a:lnTo>
                      <a:pt x="425" y="132"/>
                    </a:lnTo>
                    <a:lnTo>
                      <a:pt x="420" y="129"/>
                    </a:lnTo>
                    <a:lnTo>
                      <a:pt x="419" y="127"/>
                    </a:lnTo>
                    <a:lnTo>
                      <a:pt x="418" y="128"/>
                    </a:lnTo>
                    <a:lnTo>
                      <a:pt x="416" y="128"/>
                    </a:lnTo>
                    <a:lnTo>
                      <a:pt x="415" y="125"/>
                    </a:lnTo>
                    <a:lnTo>
                      <a:pt x="412" y="122"/>
                    </a:lnTo>
                    <a:lnTo>
                      <a:pt x="411" y="122"/>
                    </a:lnTo>
                    <a:lnTo>
                      <a:pt x="407" y="117"/>
                    </a:lnTo>
                    <a:lnTo>
                      <a:pt x="403" y="114"/>
                    </a:lnTo>
                    <a:lnTo>
                      <a:pt x="402" y="111"/>
                    </a:lnTo>
                    <a:lnTo>
                      <a:pt x="390" y="103"/>
                    </a:lnTo>
                    <a:lnTo>
                      <a:pt x="387" y="97"/>
                    </a:lnTo>
                    <a:lnTo>
                      <a:pt x="387" y="93"/>
                    </a:lnTo>
                    <a:lnTo>
                      <a:pt x="385" y="84"/>
                    </a:lnTo>
                    <a:lnTo>
                      <a:pt x="385" y="81"/>
                    </a:lnTo>
                    <a:lnTo>
                      <a:pt x="382" y="81"/>
                    </a:lnTo>
                    <a:lnTo>
                      <a:pt x="379" y="78"/>
                    </a:lnTo>
                    <a:lnTo>
                      <a:pt x="377" y="78"/>
                    </a:lnTo>
                    <a:lnTo>
                      <a:pt x="374" y="76"/>
                    </a:lnTo>
                    <a:lnTo>
                      <a:pt x="371" y="75"/>
                    </a:lnTo>
                    <a:lnTo>
                      <a:pt x="370" y="73"/>
                    </a:lnTo>
                    <a:lnTo>
                      <a:pt x="366" y="74"/>
                    </a:lnTo>
                    <a:lnTo>
                      <a:pt x="363" y="78"/>
                    </a:lnTo>
                    <a:lnTo>
                      <a:pt x="360" y="84"/>
                    </a:lnTo>
                    <a:lnTo>
                      <a:pt x="357" y="85"/>
                    </a:lnTo>
                    <a:lnTo>
                      <a:pt x="355" y="88"/>
                    </a:lnTo>
                    <a:lnTo>
                      <a:pt x="352" y="88"/>
                    </a:lnTo>
                    <a:lnTo>
                      <a:pt x="350" y="86"/>
                    </a:lnTo>
                    <a:lnTo>
                      <a:pt x="346" y="85"/>
                    </a:lnTo>
                    <a:lnTo>
                      <a:pt x="345" y="83"/>
                    </a:lnTo>
                    <a:lnTo>
                      <a:pt x="346" y="80"/>
                    </a:lnTo>
                    <a:lnTo>
                      <a:pt x="347" y="79"/>
                    </a:lnTo>
                    <a:lnTo>
                      <a:pt x="349" y="79"/>
                    </a:lnTo>
                    <a:lnTo>
                      <a:pt x="352" y="76"/>
                    </a:lnTo>
                    <a:lnTo>
                      <a:pt x="354" y="75"/>
                    </a:lnTo>
                    <a:lnTo>
                      <a:pt x="354" y="73"/>
                    </a:lnTo>
                    <a:lnTo>
                      <a:pt x="353" y="71"/>
                    </a:lnTo>
                    <a:lnTo>
                      <a:pt x="352" y="72"/>
                    </a:lnTo>
                    <a:lnTo>
                      <a:pt x="350" y="71"/>
                    </a:lnTo>
                    <a:lnTo>
                      <a:pt x="351" y="69"/>
                    </a:lnTo>
                    <a:lnTo>
                      <a:pt x="353" y="66"/>
                    </a:lnTo>
                    <a:lnTo>
                      <a:pt x="353" y="64"/>
                    </a:lnTo>
                    <a:lnTo>
                      <a:pt x="356" y="61"/>
                    </a:lnTo>
                    <a:lnTo>
                      <a:pt x="356" y="59"/>
                    </a:lnTo>
                    <a:lnTo>
                      <a:pt x="356" y="55"/>
                    </a:lnTo>
                    <a:lnTo>
                      <a:pt x="352" y="56"/>
                    </a:lnTo>
                    <a:lnTo>
                      <a:pt x="352" y="59"/>
                    </a:lnTo>
                    <a:lnTo>
                      <a:pt x="347" y="63"/>
                    </a:lnTo>
                    <a:lnTo>
                      <a:pt x="344" y="62"/>
                    </a:lnTo>
                    <a:lnTo>
                      <a:pt x="347" y="68"/>
                    </a:lnTo>
                    <a:lnTo>
                      <a:pt x="345" y="70"/>
                    </a:lnTo>
                    <a:lnTo>
                      <a:pt x="345" y="68"/>
                    </a:lnTo>
                    <a:lnTo>
                      <a:pt x="341" y="68"/>
                    </a:lnTo>
                    <a:lnTo>
                      <a:pt x="338" y="70"/>
                    </a:lnTo>
                    <a:lnTo>
                      <a:pt x="339" y="71"/>
                    </a:lnTo>
                    <a:lnTo>
                      <a:pt x="338" y="75"/>
                    </a:lnTo>
                    <a:lnTo>
                      <a:pt x="336" y="74"/>
                    </a:lnTo>
                    <a:lnTo>
                      <a:pt x="333" y="76"/>
                    </a:lnTo>
                    <a:lnTo>
                      <a:pt x="334" y="78"/>
                    </a:lnTo>
                    <a:lnTo>
                      <a:pt x="337" y="78"/>
                    </a:lnTo>
                    <a:lnTo>
                      <a:pt x="338" y="80"/>
                    </a:lnTo>
                    <a:lnTo>
                      <a:pt x="334" y="83"/>
                    </a:lnTo>
                    <a:lnTo>
                      <a:pt x="332" y="79"/>
                    </a:lnTo>
                    <a:lnTo>
                      <a:pt x="329" y="77"/>
                    </a:lnTo>
                    <a:lnTo>
                      <a:pt x="328" y="73"/>
                    </a:lnTo>
                    <a:lnTo>
                      <a:pt x="328" y="58"/>
                    </a:lnTo>
                    <a:lnTo>
                      <a:pt x="330" y="52"/>
                    </a:lnTo>
                    <a:lnTo>
                      <a:pt x="330" y="42"/>
                    </a:lnTo>
                    <a:lnTo>
                      <a:pt x="332" y="38"/>
                    </a:lnTo>
                    <a:lnTo>
                      <a:pt x="331" y="25"/>
                    </a:lnTo>
                    <a:lnTo>
                      <a:pt x="331" y="20"/>
                    </a:lnTo>
                    <a:lnTo>
                      <a:pt x="327" y="22"/>
                    </a:lnTo>
                    <a:lnTo>
                      <a:pt x="325" y="27"/>
                    </a:lnTo>
                    <a:lnTo>
                      <a:pt x="326" y="28"/>
                    </a:lnTo>
                    <a:lnTo>
                      <a:pt x="325" y="31"/>
                    </a:lnTo>
                    <a:lnTo>
                      <a:pt x="325" y="35"/>
                    </a:lnTo>
                    <a:lnTo>
                      <a:pt x="325" y="39"/>
                    </a:lnTo>
                    <a:lnTo>
                      <a:pt x="323" y="38"/>
                    </a:lnTo>
                    <a:lnTo>
                      <a:pt x="321" y="37"/>
                    </a:lnTo>
                    <a:lnTo>
                      <a:pt x="320" y="38"/>
                    </a:lnTo>
                    <a:lnTo>
                      <a:pt x="320" y="42"/>
                    </a:lnTo>
                    <a:lnTo>
                      <a:pt x="318" y="40"/>
                    </a:lnTo>
                    <a:lnTo>
                      <a:pt x="315" y="42"/>
                    </a:lnTo>
                    <a:lnTo>
                      <a:pt x="315" y="45"/>
                    </a:lnTo>
                    <a:lnTo>
                      <a:pt x="314" y="45"/>
                    </a:lnTo>
                    <a:lnTo>
                      <a:pt x="307" y="48"/>
                    </a:lnTo>
                    <a:lnTo>
                      <a:pt x="304" y="52"/>
                    </a:lnTo>
                    <a:lnTo>
                      <a:pt x="301" y="51"/>
                    </a:lnTo>
                    <a:lnTo>
                      <a:pt x="301" y="48"/>
                    </a:lnTo>
                    <a:lnTo>
                      <a:pt x="305" y="47"/>
                    </a:lnTo>
                    <a:lnTo>
                      <a:pt x="306" y="43"/>
                    </a:lnTo>
                    <a:lnTo>
                      <a:pt x="304" y="43"/>
                    </a:lnTo>
                    <a:lnTo>
                      <a:pt x="301" y="45"/>
                    </a:lnTo>
                    <a:lnTo>
                      <a:pt x="296" y="45"/>
                    </a:lnTo>
                    <a:lnTo>
                      <a:pt x="293" y="48"/>
                    </a:lnTo>
                    <a:lnTo>
                      <a:pt x="289" y="48"/>
                    </a:lnTo>
                    <a:lnTo>
                      <a:pt x="280" y="55"/>
                    </a:lnTo>
                    <a:lnTo>
                      <a:pt x="276" y="56"/>
                    </a:lnTo>
                    <a:lnTo>
                      <a:pt x="273" y="62"/>
                    </a:lnTo>
                    <a:lnTo>
                      <a:pt x="273" y="59"/>
                    </a:lnTo>
                    <a:lnTo>
                      <a:pt x="276" y="54"/>
                    </a:lnTo>
                    <a:lnTo>
                      <a:pt x="275" y="52"/>
                    </a:lnTo>
                    <a:lnTo>
                      <a:pt x="270" y="56"/>
                    </a:lnTo>
                    <a:lnTo>
                      <a:pt x="270" y="54"/>
                    </a:lnTo>
                    <a:lnTo>
                      <a:pt x="268" y="55"/>
                    </a:lnTo>
                    <a:lnTo>
                      <a:pt x="266" y="56"/>
                    </a:lnTo>
                    <a:lnTo>
                      <a:pt x="265" y="54"/>
                    </a:lnTo>
                    <a:lnTo>
                      <a:pt x="262" y="55"/>
                    </a:lnTo>
                    <a:lnTo>
                      <a:pt x="262" y="57"/>
                    </a:lnTo>
                    <a:lnTo>
                      <a:pt x="254" y="63"/>
                    </a:lnTo>
                    <a:lnTo>
                      <a:pt x="252" y="63"/>
                    </a:lnTo>
                    <a:lnTo>
                      <a:pt x="247" y="64"/>
                    </a:lnTo>
                    <a:lnTo>
                      <a:pt x="243" y="69"/>
                    </a:lnTo>
                    <a:lnTo>
                      <a:pt x="245" y="72"/>
                    </a:lnTo>
                    <a:lnTo>
                      <a:pt x="242" y="70"/>
                    </a:lnTo>
                    <a:lnTo>
                      <a:pt x="241" y="72"/>
                    </a:lnTo>
                    <a:lnTo>
                      <a:pt x="238" y="71"/>
                    </a:lnTo>
                    <a:lnTo>
                      <a:pt x="238" y="72"/>
                    </a:lnTo>
                    <a:lnTo>
                      <a:pt x="240" y="76"/>
                    </a:lnTo>
                    <a:lnTo>
                      <a:pt x="238" y="74"/>
                    </a:lnTo>
                    <a:lnTo>
                      <a:pt x="235" y="70"/>
                    </a:lnTo>
                    <a:lnTo>
                      <a:pt x="237" y="68"/>
                    </a:lnTo>
                    <a:lnTo>
                      <a:pt x="238" y="68"/>
                    </a:lnTo>
                    <a:lnTo>
                      <a:pt x="240" y="64"/>
                    </a:lnTo>
                    <a:lnTo>
                      <a:pt x="243" y="62"/>
                    </a:lnTo>
                    <a:lnTo>
                      <a:pt x="245" y="63"/>
                    </a:lnTo>
                    <a:lnTo>
                      <a:pt x="246" y="62"/>
                    </a:lnTo>
                    <a:lnTo>
                      <a:pt x="247" y="59"/>
                    </a:lnTo>
                    <a:lnTo>
                      <a:pt x="250" y="57"/>
                    </a:lnTo>
                    <a:lnTo>
                      <a:pt x="251" y="58"/>
                    </a:lnTo>
                    <a:lnTo>
                      <a:pt x="257" y="55"/>
                    </a:lnTo>
                    <a:lnTo>
                      <a:pt x="259" y="51"/>
                    </a:lnTo>
                    <a:lnTo>
                      <a:pt x="262" y="49"/>
                    </a:lnTo>
                    <a:lnTo>
                      <a:pt x="267" y="50"/>
                    </a:lnTo>
                    <a:lnTo>
                      <a:pt x="268" y="49"/>
                    </a:lnTo>
                    <a:lnTo>
                      <a:pt x="273" y="49"/>
                    </a:lnTo>
                    <a:lnTo>
                      <a:pt x="277" y="46"/>
                    </a:lnTo>
                    <a:lnTo>
                      <a:pt x="278" y="49"/>
                    </a:lnTo>
                    <a:lnTo>
                      <a:pt x="280" y="49"/>
                    </a:lnTo>
                    <a:lnTo>
                      <a:pt x="281" y="47"/>
                    </a:lnTo>
                    <a:lnTo>
                      <a:pt x="283" y="47"/>
                    </a:lnTo>
                    <a:lnTo>
                      <a:pt x="287" y="46"/>
                    </a:lnTo>
                    <a:lnTo>
                      <a:pt x="289" y="43"/>
                    </a:lnTo>
                    <a:lnTo>
                      <a:pt x="294" y="42"/>
                    </a:lnTo>
                    <a:lnTo>
                      <a:pt x="300" y="39"/>
                    </a:lnTo>
                    <a:lnTo>
                      <a:pt x="301" y="36"/>
                    </a:lnTo>
                    <a:lnTo>
                      <a:pt x="303" y="36"/>
                    </a:lnTo>
                    <a:lnTo>
                      <a:pt x="304" y="35"/>
                    </a:lnTo>
                    <a:lnTo>
                      <a:pt x="302" y="33"/>
                    </a:lnTo>
                    <a:lnTo>
                      <a:pt x="302" y="30"/>
                    </a:lnTo>
                    <a:lnTo>
                      <a:pt x="300" y="28"/>
                    </a:lnTo>
                    <a:lnTo>
                      <a:pt x="300" y="30"/>
                    </a:lnTo>
                    <a:lnTo>
                      <a:pt x="299" y="32"/>
                    </a:lnTo>
                    <a:lnTo>
                      <a:pt x="297" y="33"/>
                    </a:lnTo>
                    <a:lnTo>
                      <a:pt x="296" y="31"/>
                    </a:lnTo>
                    <a:lnTo>
                      <a:pt x="295" y="31"/>
                    </a:lnTo>
                    <a:lnTo>
                      <a:pt x="294" y="30"/>
                    </a:lnTo>
                    <a:lnTo>
                      <a:pt x="291" y="30"/>
                    </a:lnTo>
                    <a:lnTo>
                      <a:pt x="287" y="32"/>
                    </a:lnTo>
                    <a:lnTo>
                      <a:pt x="285" y="35"/>
                    </a:lnTo>
                    <a:lnTo>
                      <a:pt x="283" y="37"/>
                    </a:lnTo>
                    <a:lnTo>
                      <a:pt x="282" y="34"/>
                    </a:lnTo>
                    <a:lnTo>
                      <a:pt x="281" y="34"/>
                    </a:lnTo>
                    <a:lnTo>
                      <a:pt x="278" y="36"/>
                    </a:lnTo>
                    <a:lnTo>
                      <a:pt x="272" y="38"/>
                    </a:lnTo>
                    <a:lnTo>
                      <a:pt x="264" y="39"/>
                    </a:lnTo>
                    <a:lnTo>
                      <a:pt x="262" y="38"/>
                    </a:lnTo>
                    <a:lnTo>
                      <a:pt x="260" y="38"/>
                    </a:lnTo>
                    <a:lnTo>
                      <a:pt x="261" y="39"/>
                    </a:lnTo>
                    <a:lnTo>
                      <a:pt x="259" y="41"/>
                    </a:lnTo>
                    <a:lnTo>
                      <a:pt x="257" y="40"/>
                    </a:lnTo>
                    <a:lnTo>
                      <a:pt x="255" y="40"/>
                    </a:lnTo>
                    <a:lnTo>
                      <a:pt x="254" y="44"/>
                    </a:lnTo>
                    <a:lnTo>
                      <a:pt x="250" y="49"/>
                    </a:lnTo>
                    <a:lnTo>
                      <a:pt x="248" y="47"/>
                    </a:lnTo>
                    <a:lnTo>
                      <a:pt x="246" y="47"/>
                    </a:lnTo>
                    <a:lnTo>
                      <a:pt x="245" y="47"/>
                    </a:lnTo>
                    <a:lnTo>
                      <a:pt x="242" y="47"/>
                    </a:lnTo>
                    <a:lnTo>
                      <a:pt x="240" y="48"/>
                    </a:lnTo>
                    <a:lnTo>
                      <a:pt x="238" y="49"/>
                    </a:lnTo>
                    <a:lnTo>
                      <a:pt x="237" y="51"/>
                    </a:lnTo>
                    <a:lnTo>
                      <a:pt x="234" y="52"/>
                    </a:lnTo>
                    <a:lnTo>
                      <a:pt x="231" y="54"/>
                    </a:lnTo>
                    <a:lnTo>
                      <a:pt x="228" y="56"/>
                    </a:lnTo>
                    <a:lnTo>
                      <a:pt x="224" y="58"/>
                    </a:lnTo>
                    <a:lnTo>
                      <a:pt x="222" y="61"/>
                    </a:lnTo>
                    <a:lnTo>
                      <a:pt x="221" y="67"/>
                    </a:lnTo>
                    <a:lnTo>
                      <a:pt x="222" y="76"/>
                    </a:lnTo>
                    <a:lnTo>
                      <a:pt x="221" y="81"/>
                    </a:lnTo>
                    <a:lnTo>
                      <a:pt x="220" y="80"/>
                    </a:lnTo>
                    <a:lnTo>
                      <a:pt x="218" y="81"/>
                    </a:lnTo>
                    <a:lnTo>
                      <a:pt x="212" y="87"/>
                    </a:lnTo>
                    <a:lnTo>
                      <a:pt x="214" y="84"/>
                    </a:lnTo>
                    <a:lnTo>
                      <a:pt x="217" y="80"/>
                    </a:lnTo>
                    <a:lnTo>
                      <a:pt x="217" y="78"/>
                    </a:lnTo>
                    <a:lnTo>
                      <a:pt x="216" y="77"/>
                    </a:lnTo>
                    <a:lnTo>
                      <a:pt x="216" y="75"/>
                    </a:lnTo>
                    <a:lnTo>
                      <a:pt x="213" y="70"/>
                    </a:lnTo>
                    <a:lnTo>
                      <a:pt x="210" y="69"/>
                    </a:lnTo>
                    <a:lnTo>
                      <a:pt x="209" y="67"/>
                    </a:lnTo>
                    <a:lnTo>
                      <a:pt x="207" y="66"/>
                    </a:lnTo>
                    <a:lnTo>
                      <a:pt x="207" y="62"/>
                    </a:lnTo>
                    <a:lnTo>
                      <a:pt x="204" y="57"/>
                    </a:lnTo>
                    <a:lnTo>
                      <a:pt x="203" y="57"/>
                    </a:lnTo>
                    <a:lnTo>
                      <a:pt x="202" y="56"/>
                    </a:lnTo>
                    <a:lnTo>
                      <a:pt x="201" y="53"/>
                    </a:lnTo>
                    <a:lnTo>
                      <a:pt x="200" y="52"/>
                    </a:lnTo>
                    <a:lnTo>
                      <a:pt x="199" y="52"/>
                    </a:lnTo>
                    <a:lnTo>
                      <a:pt x="196" y="50"/>
                    </a:lnTo>
                    <a:lnTo>
                      <a:pt x="191" y="45"/>
                    </a:lnTo>
                    <a:lnTo>
                      <a:pt x="190" y="39"/>
                    </a:lnTo>
                    <a:lnTo>
                      <a:pt x="190" y="34"/>
                    </a:lnTo>
                    <a:lnTo>
                      <a:pt x="190" y="34"/>
                    </a:lnTo>
                    <a:lnTo>
                      <a:pt x="189" y="35"/>
                    </a:lnTo>
                    <a:lnTo>
                      <a:pt x="187" y="35"/>
                    </a:lnTo>
                    <a:lnTo>
                      <a:pt x="186" y="31"/>
                    </a:lnTo>
                    <a:lnTo>
                      <a:pt x="187" y="27"/>
                    </a:lnTo>
                    <a:lnTo>
                      <a:pt x="187" y="26"/>
                    </a:lnTo>
                    <a:lnTo>
                      <a:pt x="187" y="24"/>
                    </a:lnTo>
                    <a:lnTo>
                      <a:pt x="184" y="20"/>
                    </a:lnTo>
                    <a:lnTo>
                      <a:pt x="184" y="17"/>
                    </a:lnTo>
                    <a:lnTo>
                      <a:pt x="182" y="14"/>
                    </a:lnTo>
                    <a:lnTo>
                      <a:pt x="180" y="14"/>
                    </a:lnTo>
                    <a:lnTo>
                      <a:pt x="179" y="12"/>
                    </a:lnTo>
                    <a:lnTo>
                      <a:pt x="177" y="10"/>
                    </a:lnTo>
                    <a:lnTo>
                      <a:pt x="175" y="9"/>
                    </a:lnTo>
                    <a:lnTo>
                      <a:pt x="166" y="2"/>
                    </a:lnTo>
                    <a:lnTo>
                      <a:pt x="165" y="2"/>
                    </a:lnTo>
                    <a:lnTo>
                      <a:pt x="164" y="0"/>
                    </a:lnTo>
                    <a:lnTo>
                      <a:pt x="0" y="359"/>
                    </a:lnTo>
                    <a:lnTo>
                      <a:pt x="10" y="359"/>
                    </a:lnTo>
                    <a:lnTo>
                      <a:pt x="13" y="361"/>
                    </a:lnTo>
                    <a:lnTo>
                      <a:pt x="18" y="357"/>
                    </a:lnTo>
                    <a:lnTo>
                      <a:pt x="25" y="359"/>
                    </a:lnTo>
                    <a:lnTo>
                      <a:pt x="22" y="366"/>
                    </a:lnTo>
                    <a:lnTo>
                      <a:pt x="23" y="370"/>
                    </a:lnTo>
                    <a:lnTo>
                      <a:pt x="26" y="379"/>
                    </a:lnTo>
                    <a:lnTo>
                      <a:pt x="30" y="398"/>
                    </a:lnTo>
                    <a:lnTo>
                      <a:pt x="31" y="403"/>
                    </a:lnTo>
                    <a:lnTo>
                      <a:pt x="29" y="408"/>
                    </a:lnTo>
                    <a:lnTo>
                      <a:pt x="29" y="410"/>
                    </a:lnTo>
                    <a:lnTo>
                      <a:pt x="30" y="410"/>
                    </a:lnTo>
                    <a:lnTo>
                      <a:pt x="35" y="408"/>
                    </a:lnTo>
                    <a:lnTo>
                      <a:pt x="40" y="408"/>
                    </a:lnTo>
                    <a:lnTo>
                      <a:pt x="43" y="406"/>
                    </a:lnTo>
                    <a:lnTo>
                      <a:pt x="47" y="398"/>
                    </a:lnTo>
                    <a:lnTo>
                      <a:pt x="51" y="394"/>
                    </a:lnTo>
                    <a:lnTo>
                      <a:pt x="55" y="393"/>
                    </a:lnTo>
                    <a:lnTo>
                      <a:pt x="57" y="392"/>
                    </a:lnTo>
                    <a:lnTo>
                      <a:pt x="61" y="390"/>
                    </a:lnTo>
                    <a:lnTo>
                      <a:pt x="65" y="390"/>
                    </a:lnTo>
                    <a:lnTo>
                      <a:pt x="68" y="393"/>
                    </a:lnTo>
                    <a:lnTo>
                      <a:pt x="68" y="396"/>
                    </a:lnTo>
                    <a:lnTo>
                      <a:pt x="69" y="398"/>
                    </a:lnTo>
                    <a:lnTo>
                      <a:pt x="67" y="403"/>
                    </a:lnTo>
                    <a:lnTo>
                      <a:pt x="67" y="405"/>
                    </a:lnTo>
                    <a:lnTo>
                      <a:pt x="69" y="415"/>
                    </a:lnTo>
                    <a:lnTo>
                      <a:pt x="69" y="418"/>
                    </a:lnTo>
                    <a:lnTo>
                      <a:pt x="70" y="425"/>
                    </a:lnTo>
                    <a:lnTo>
                      <a:pt x="73" y="428"/>
                    </a:lnTo>
                    <a:lnTo>
                      <a:pt x="74" y="435"/>
                    </a:lnTo>
                    <a:lnTo>
                      <a:pt x="75" y="437"/>
                    </a:lnTo>
                    <a:lnTo>
                      <a:pt x="75" y="440"/>
                    </a:lnTo>
                    <a:lnTo>
                      <a:pt x="74" y="443"/>
                    </a:lnTo>
                    <a:lnTo>
                      <a:pt x="74" y="446"/>
                    </a:lnTo>
                    <a:lnTo>
                      <a:pt x="75" y="449"/>
                    </a:lnTo>
                    <a:lnTo>
                      <a:pt x="74" y="459"/>
                    </a:lnTo>
                    <a:lnTo>
                      <a:pt x="74" y="471"/>
                    </a:lnTo>
                    <a:lnTo>
                      <a:pt x="75" y="484"/>
                    </a:lnTo>
                    <a:lnTo>
                      <a:pt x="72" y="486"/>
                    </a:lnTo>
                    <a:lnTo>
                      <a:pt x="72" y="487"/>
                    </a:lnTo>
                    <a:lnTo>
                      <a:pt x="74" y="487"/>
                    </a:lnTo>
                    <a:lnTo>
                      <a:pt x="75" y="489"/>
                    </a:lnTo>
                    <a:lnTo>
                      <a:pt x="75" y="490"/>
                    </a:lnTo>
                    <a:lnTo>
                      <a:pt x="75" y="490"/>
                    </a:lnTo>
                    <a:lnTo>
                      <a:pt x="73" y="493"/>
                    </a:lnTo>
                    <a:lnTo>
                      <a:pt x="74" y="494"/>
                    </a:lnTo>
                    <a:lnTo>
                      <a:pt x="75" y="496"/>
                    </a:lnTo>
                    <a:lnTo>
                      <a:pt x="75" y="498"/>
                    </a:lnTo>
                    <a:lnTo>
                      <a:pt x="75" y="500"/>
                    </a:lnTo>
                    <a:lnTo>
                      <a:pt x="75" y="501"/>
                    </a:lnTo>
                    <a:lnTo>
                      <a:pt x="77" y="501"/>
                    </a:lnTo>
                    <a:lnTo>
                      <a:pt x="79" y="502"/>
                    </a:lnTo>
                    <a:lnTo>
                      <a:pt x="82" y="507"/>
                    </a:lnTo>
                    <a:lnTo>
                      <a:pt x="82" y="508"/>
                    </a:lnTo>
                    <a:lnTo>
                      <a:pt x="84" y="511"/>
                    </a:lnTo>
                    <a:lnTo>
                      <a:pt x="87" y="513"/>
                    </a:lnTo>
                    <a:lnTo>
                      <a:pt x="89" y="516"/>
                    </a:lnTo>
                    <a:lnTo>
                      <a:pt x="89" y="519"/>
                    </a:lnTo>
                    <a:lnTo>
                      <a:pt x="90" y="521"/>
                    </a:lnTo>
                    <a:lnTo>
                      <a:pt x="91" y="522"/>
                    </a:lnTo>
                    <a:lnTo>
                      <a:pt x="90" y="524"/>
                    </a:lnTo>
                    <a:lnTo>
                      <a:pt x="90" y="525"/>
                    </a:lnTo>
                    <a:lnTo>
                      <a:pt x="89" y="525"/>
                    </a:lnTo>
                    <a:lnTo>
                      <a:pt x="89" y="528"/>
                    </a:lnTo>
                    <a:lnTo>
                      <a:pt x="89" y="529"/>
                    </a:lnTo>
                    <a:lnTo>
                      <a:pt x="89" y="530"/>
                    </a:lnTo>
                    <a:lnTo>
                      <a:pt x="89" y="534"/>
                    </a:lnTo>
                    <a:lnTo>
                      <a:pt x="85" y="542"/>
                    </a:lnTo>
                    <a:lnTo>
                      <a:pt x="84" y="547"/>
                    </a:lnTo>
                    <a:lnTo>
                      <a:pt x="82" y="553"/>
                    </a:lnTo>
                    <a:lnTo>
                      <a:pt x="81" y="555"/>
                    </a:lnTo>
                    <a:lnTo>
                      <a:pt x="82" y="555"/>
                    </a:lnTo>
                    <a:lnTo>
                      <a:pt x="86" y="548"/>
                    </a:lnTo>
                    <a:lnTo>
                      <a:pt x="87" y="545"/>
                    </a:lnTo>
                    <a:lnTo>
                      <a:pt x="90" y="541"/>
                    </a:lnTo>
                    <a:lnTo>
                      <a:pt x="91" y="542"/>
                    </a:lnTo>
                    <a:lnTo>
                      <a:pt x="93" y="543"/>
                    </a:lnTo>
                    <a:lnTo>
                      <a:pt x="93" y="545"/>
                    </a:lnTo>
                    <a:lnTo>
                      <a:pt x="89" y="548"/>
                    </a:lnTo>
                    <a:lnTo>
                      <a:pt x="87" y="550"/>
                    </a:lnTo>
                    <a:lnTo>
                      <a:pt x="83" y="556"/>
                    </a:lnTo>
                    <a:lnTo>
                      <a:pt x="84" y="557"/>
                    </a:lnTo>
                    <a:lnTo>
                      <a:pt x="86" y="557"/>
                    </a:lnTo>
                    <a:lnTo>
                      <a:pt x="84" y="559"/>
                    </a:lnTo>
                    <a:lnTo>
                      <a:pt x="81" y="558"/>
                    </a:lnTo>
                    <a:lnTo>
                      <a:pt x="79" y="559"/>
                    </a:lnTo>
                    <a:lnTo>
                      <a:pt x="77" y="563"/>
                    </a:lnTo>
                    <a:lnTo>
                      <a:pt x="75" y="566"/>
                    </a:lnTo>
                    <a:lnTo>
                      <a:pt x="75" y="570"/>
                    </a:lnTo>
                    <a:lnTo>
                      <a:pt x="74" y="569"/>
                    </a:lnTo>
                    <a:lnTo>
                      <a:pt x="72" y="567"/>
                    </a:lnTo>
                    <a:lnTo>
                      <a:pt x="70" y="569"/>
                    </a:lnTo>
                    <a:lnTo>
                      <a:pt x="70" y="573"/>
                    </a:lnTo>
                    <a:lnTo>
                      <a:pt x="72" y="574"/>
                    </a:lnTo>
                    <a:lnTo>
                      <a:pt x="73" y="576"/>
                    </a:lnTo>
                    <a:lnTo>
                      <a:pt x="72" y="582"/>
                    </a:lnTo>
                    <a:lnTo>
                      <a:pt x="72" y="591"/>
                    </a:lnTo>
                    <a:lnTo>
                      <a:pt x="72" y="595"/>
                    </a:lnTo>
                    <a:lnTo>
                      <a:pt x="75" y="600"/>
                    </a:lnTo>
                    <a:lnTo>
                      <a:pt x="76" y="601"/>
                    </a:lnTo>
                    <a:lnTo>
                      <a:pt x="77" y="598"/>
                    </a:lnTo>
                    <a:lnTo>
                      <a:pt x="79" y="595"/>
                    </a:lnTo>
                    <a:lnTo>
                      <a:pt x="83" y="594"/>
                    </a:lnTo>
                    <a:lnTo>
                      <a:pt x="86" y="592"/>
                    </a:lnTo>
                    <a:lnTo>
                      <a:pt x="89" y="588"/>
                    </a:lnTo>
                    <a:lnTo>
                      <a:pt x="89" y="587"/>
                    </a:lnTo>
                    <a:lnTo>
                      <a:pt x="89" y="591"/>
                    </a:lnTo>
                    <a:lnTo>
                      <a:pt x="89" y="594"/>
                    </a:lnTo>
                    <a:lnTo>
                      <a:pt x="87" y="595"/>
                    </a:lnTo>
                    <a:lnTo>
                      <a:pt x="85" y="598"/>
                    </a:lnTo>
                    <a:lnTo>
                      <a:pt x="85" y="600"/>
                    </a:lnTo>
                    <a:lnTo>
                      <a:pt x="88" y="602"/>
                    </a:lnTo>
                    <a:lnTo>
                      <a:pt x="89" y="604"/>
                    </a:lnTo>
                    <a:lnTo>
                      <a:pt x="92" y="604"/>
                    </a:lnTo>
                    <a:lnTo>
                      <a:pt x="94" y="605"/>
                    </a:lnTo>
                    <a:lnTo>
                      <a:pt x="96" y="608"/>
                    </a:lnTo>
                    <a:lnTo>
                      <a:pt x="93" y="605"/>
                    </a:lnTo>
                    <a:lnTo>
                      <a:pt x="89" y="606"/>
                    </a:lnTo>
                    <a:lnTo>
                      <a:pt x="86" y="604"/>
                    </a:lnTo>
                    <a:lnTo>
                      <a:pt x="82" y="604"/>
                    </a:lnTo>
                    <a:lnTo>
                      <a:pt x="82" y="607"/>
                    </a:lnTo>
                    <a:lnTo>
                      <a:pt x="82" y="609"/>
                    </a:lnTo>
                    <a:lnTo>
                      <a:pt x="83" y="611"/>
                    </a:lnTo>
                    <a:lnTo>
                      <a:pt x="83" y="618"/>
                    </a:lnTo>
                    <a:lnTo>
                      <a:pt x="85" y="622"/>
                    </a:lnTo>
                    <a:lnTo>
                      <a:pt x="86" y="622"/>
                    </a:lnTo>
                    <a:lnTo>
                      <a:pt x="88" y="620"/>
                    </a:lnTo>
                    <a:lnTo>
                      <a:pt x="89" y="621"/>
                    </a:lnTo>
                    <a:lnTo>
                      <a:pt x="88" y="622"/>
                    </a:lnTo>
                    <a:lnTo>
                      <a:pt x="87" y="624"/>
                    </a:lnTo>
                    <a:lnTo>
                      <a:pt x="89" y="625"/>
                    </a:lnTo>
                    <a:lnTo>
                      <a:pt x="89" y="627"/>
                    </a:lnTo>
                    <a:lnTo>
                      <a:pt x="88" y="628"/>
                    </a:lnTo>
                    <a:lnTo>
                      <a:pt x="86" y="628"/>
                    </a:lnTo>
                    <a:lnTo>
                      <a:pt x="83" y="629"/>
                    </a:lnTo>
                    <a:lnTo>
                      <a:pt x="80" y="632"/>
                    </a:lnTo>
                    <a:lnTo>
                      <a:pt x="79" y="634"/>
                    </a:lnTo>
                    <a:lnTo>
                      <a:pt x="81" y="635"/>
                    </a:lnTo>
                    <a:lnTo>
                      <a:pt x="85" y="633"/>
                    </a:lnTo>
                    <a:lnTo>
                      <a:pt x="87" y="634"/>
                    </a:lnTo>
                    <a:lnTo>
                      <a:pt x="85" y="635"/>
                    </a:lnTo>
                    <a:lnTo>
                      <a:pt x="84" y="636"/>
                    </a:lnTo>
                    <a:lnTo>
                      <a:pt x="86" y="639"/>
                    </a:lnTo>
                    <a:lnTo>
                      <a:pt x="90" y="638"/>
                    </a:lnTo>
                    <a:lnTo>
                      <a:pt x="94" y="634"/>
                    </a:lnTo>
                    <a:lnTo>
                      <a:pt x="96" y="630"/>
                    </a:lnTo>
                    <a:lnTo>
                      <a:pt x="100" y="629"/>
                    </a:lnTo>
                    <a:lnTo>
                      <a:pt x="102" y="627"/>
                    </a:lnTo>
                    <a:lnTo>
                      <a:pt x="103" y="624"/>
                    </a:lnTo>
                    <a:lnTo>
                      <a:pt x="103" y="623"/>
                    </a:lnTo>
                    <a:lnTo>
                      <a:pt x="104" y="626"/>
                    </a:lnTo>
                    <a:lnTo>
                      <a:pt x="102" y="630"/>
                    </a:lnTo>
                    <a:lnTo>
                      <a:pt x="99" y="632"/>
                    </a:lnTo>
                    <a:lnTo>
                      <a:pt x="96" y="634"/>
                    </a:lnTo>
                    <a:lnTo>
                      <a:pt x="96" y="636"/>
                    </a:lnTo>
                    <a:lnTo>
                      <a:pt x="96" y="638"/>
                    </a:lnTo>
                    <a:lnTo>
                      <a:pt x="99" y="637"/>
                    </a:lnTo>
                    <a:lnTo>
                      <a:pt x="102" y="637"/>
                    </a:lnTo>
                    <a:lnTo>
                      <a:pt x="104" y="639"/>
                    </a:lnTo>
                    <a:lnTo>
                      <a:pt x="101" y="639"/>
                    </a:lnTo>
                    <a:lnTo>
                      <a:pt x="99" y="639"/>
                    </a:lnTo>
                    <a:lnTo>
                      <a:pt x="99" y="645"/>
                    </a:lnTo>
                    <a:lnTo>
                      <a:pt x="100" y="649"/>
                    </a:lnTo>
                    <a:lnTo>
                      <a:pt x="99" y="649"/>
                    </a:lnTo>
                    <a:lnTo>
                      <a:pt x="97" y="647"/>
                    </a:lnTo>
                    <a:lnTo>
                      <a:pt x="97" y="642"/>
                    </a:lnTo>
                    <a:lnTo>
                      <a:pt x="96" y="640"/>
                    </a:lnTo>
                    <a:lnTo>
                      <a:pt x="94" y="642"/>
                    </a:lnTo>
                    <a:lnTo>
                      <a:pt x="87" y="647"/>
                    </a:lnTo>
                    <a:lnTo>
                      <a:pt x="86" y="649"/>
                    </a:lnTo>
                    <a:lnTo>
                      <a:pt x="82" y="652"/>
                    </a:lnTo>
                    <a:lnTo>
                      <a:pt x="82" y="654"/>
                    </a:lnTo>
                    <a:lnTo>
                      <a:pt x="82" y="656"/>
                    </a:lnTo>
                    <a:lnTo>
                      <a:pt x="82" y="659"/>
                    </a:lnTo>
                    <a:lnTo>
                      <a:pt x="82" y="660"/>
                    </a:lnTo>
                    <a:lnTo>
                      <a:pt x="84" y="659"/>
                    </a:lnTo>
                    <a:lnTo>
                      <a:pt x="87" y="657"/>
                    </a:lnTo>
                    <a:lnTo>
                      <a:pt x="88" y="654"/>
                    </a:lnTo>
                    <a:lnTo>
                      <a:pt x="89" y="655"/>
                    </a:lnTo>
                    <a:lnTo>
                      <a:pt x="91" y="656"/>
                    </a:lnTo>
                    <a:lnTo>
                      <a:pt x="95" y="657"/>
                    </a:lnTo>
                    <a:lnTo>
                      <a:pt x="94" y="658"/>
                    </a:lnTo>
                    <a:lnTo>
                      <a:pt x="92" y="658"/>
                    </a:lnTo>
                    <a:lnTo>
                      <a:pt x="89" y="658"/>
                    </a:lnTo>
                    <a:lnTo>
                      <a:pt x="87" y="660"/>
                    </a:lnTo>
                    <a:lnTo>
                      <a:pt x="87" y="661"/>
                    </a:lnTo>
                    <a:lnTo>
                      <a:pt x="87" y="663"/>
                    </a:lnTo>
                    <a:lnTo>
                      <a:pt x="86" y="663"/>
                    </a:lnTo>
                    <a:lnTo>
                      <a:pt x="84" y="663"/>
                    </a:lnTo>
                    <a:lnTo>
                      <a:pt x="80" y="663"/>
                    </a:lnTo>
                    <a:lnTo>
                      <a:pt x="80" y="665"/>
                    </a:lnTo>
                    <a:lnTo>
                      <a:pt x="83" y="665"/>
                    </a:lnTo>
                    <a:lnTo>
                      <a:pt x="85" y="666"/>
                    </a:lnTo>
                    <a:lnTo>
                      <a:pt x="88" y="666"/>
                    </a:lnTo>
                    <a:lnTo>
                      <a:pt x="86" y="668"/>
                    </a:lnTo>
                    <a:lnTo>
                      <a:pt x="83" y="668"/>
                    </a:lnTo>
                    <a:lnTo>
                      <a:pt x="82" y="666"/>
                    </a:lnTo>
                    <a:lnTo>
                      <a:pt x="79" y="667"/>
                    </a:lnTo>
                    <a:lnTo>
                      <a:pt x="79" y="670"/>
                    </a:lnTo>
                    <a:lnTo>
                      <a:pt x="80" y="672"/>
                    </a:lnTo>
                    <a:lnTo>
                      <a:pt x="82" y="672"/>
                    </a:lnTo>
                    <a:lnTo>
                      <a:pt x="85" y="670"/>
                    </a:lnTo>
                    <a:lnTo>
                      <a:pt x="87" y="672"/>
                    </a:lnTo>
                    <a:lnTo>
                      <a:pt x="90" y="672"/>
                    </a:lnTo>
                    <a:lnTo>
                      <a:pt x="90" y="673"/>
                    </a:lnTo>
                    <a:lnTo>
                      <a:pt x="87" y="674"/>
                    </a:lnTo>
                    <a:lnTo>
                      <a:pt x="85" y="673"/>
                    </a:lnTo>
                    <a:lnTo>
                      <a:pt x="84" y="674"/>
                    </a:lnTo>
                    <a:lnTo>
                      <a:pt x="85" y="675"/>
                    </a:lnTo>
                    <a:lnTo>
                      <a:pt x="89" y="675"/>
                    </a:lnTo>
                    <a:lnTo>
                      <a:pt x="90" y="675"/>
                    </a:lnTo>
                    <a:lnTo>
                      <a:pt x="90" y="677"/>
                    </a:lnTo>
                    <a:lnTo>
                      <a:pt x="87" y="677"/>
                    </a:lnTo>
                    <a:lnTo>
                      <a:pt x="84" y="677"/>
                    </a:lnTo>
                    <a:lnTo>
                      <a:pt x="82" y="675"/>
                    </a:lnTo>
                    <a:lnTo>
                      <a:pt x="81" y="676"/>
                    </a:lnTo>
                    <a:lnTo>
                      <a:pt x="82" y="680"/>
                    </a:lnTo>
                    <a:lnTo>
                      <a:pt x="86" y="682"/>
                    </a:lnTo>
                    <a:lnTo>
                      <a:pt x="86" y="680"/>
                    </a:lnTo>
                    <a:lnTo>
                      <a:pt x="88" y="680"/>
                    </a:lnTo>
                    <a:lnTo>
                      <a:pt x="90" y="680"/>
                    </a:lnTo>
                    <a:lnTo>
                      <a:pt x="94" y="680"/>
                    </a:lnTo>
                    <a:lnTo>
                      <a:pt x="95" y="681"/>
                    </a:lnTo>
                    <a:lnTo>
                      <a:pt x="93" y="682"/>
                    </a:lnTo>
                    <a:lnTo>
                      <a:pt x="93" y="684"/>
                    </a:lnTo>
                    <a:lnTo>
                      <a:pt x="96" y="684"/>
                    </a:lnTo>
                    <a:lnTo>
                      <a:pt x="96" y="686"/>
                    </a:lnTo>
                    <a:lnTo>
                      <a:pt x="100" y="687"/>
                    </a:lnTo>
                    <a:lnTo>
                      <a:pt x="102" y="687"/>
                    </a:lnTo>
                    <a:lnTo>
                      <a:pt x="103" y="683"/>
                    </a:lnTo>
                    <a:lnTo>
                      <a:pt x="106" y="680"/>
                    </a:lnTo>
                    <a:lnTo>
                      <a:pt x="106" y="678"/>
                    </a:lnTo>
                    <a:lnTo>
                      <a:pt x="106" y="681"/>
                    </a:lnTo>
                    <a:lnTo>
                      <a:pt x="105" y="684"/>
                    </a:lnTo>
                    <a:lnTo>
                      <a:pt x="101" y="687"/>
                    </a:lnTo>
                    <a:lnTo>
                      <a:pt x="98" y="689"/>
                    </a:lnTo>
                    <a:lnTo>
                      <a:pt x="96" y="689"/>
                    </a:lnTo>
                    <a:lnTo>
                      <a:pt x="93" y="691"/>
                    </a:lnTo>
                    <a:lnTo>
                      <a:pt x="93" y="693"/>
                    </a:lnTo>
                    <a:lnTo>
                      <a:pt x="96" y="694"/>
                    </a:lnTo>
                    <a:lnTo>
                      <a:pt x="97" y="693"/>
                    </a:lnTo>
                    <a:lnTo>
                      <a:pt x="99" y="692"/>
                    </a:lnTo>
                    <a:lnTo>
                      <a:pt x="100" y="694"/>
                    </a:lnTo>
                    <a:lnTo>
                      <a:pt x="100" y="694"/>
                    </a:lnTo>
                    <a:lnTo>
                      <a:pt x="102" y="692"/>
                    </a:lnTo>
                    <a:lnTo>
                      <a:pt x="103" y="691"/>
                    </a:lnTo>
                    <a:lnTo>
                      <a:pt x="103" y="692"/>
                    </a:lnTo>
                    <a:lnTo>
                      <a:pt x="103" y="693"/>
                    </a:lnTo>
                    <a:lnTo>
                      <a:pt x="103" y="695"/>
                    </a:lnTo>
                    <a:lnTo>
                      <a:pt x="104" y="695"/>
                    </a:lnTo>
                    <a:lnTo>
                      <a:pt x="106" y="697"/>
                    </a:lnTo>
                    <a:lnTo>
                      <a:pt x="108" y="697"/>
                    </a:lnTo>
                    <a:lnTo>
                      <a:pt x="111" y="691"/>
                    </a:lnTo>
                    <a:lnTo>
                      <a:pt x="111" y="686"/>
                    </a:lnTo>
                    <a:lnTo>
                      <a:pt x="113" y="683"/>
                    </a:lnTo>
                    <a:lnTo>
                      <a:pt x="114" y="682"/>
                    </a:lnTo>
                    <a:lnTo>
                      <a:pt x="114" y="684"/>
                    </a:lnTo>
                    <a:lnTo>
                      <a:pt x="113" y="686"/>
                    </a:lnTo>
                    <a:lnTo>
                      <a:pt x="113" y="691"/>
                    </a:lnTo>
                    <a:lnTo>
                      <a:pt x="110" y="695"/>
                    </a:lnTo>
                    <a:lnTo>
                      <a:pt x="108" y="698"/>
                    </a:lnTo>
                    <a:lnTo>
                      <a:pt x="109" y="699"/>
                    </a:lnTo>
                    <a:lnTo>
                      <a:pt x="112" y="699"/>
                    </a:lnTo>
                    <a:lnTo>
                      <a:pt x="115" y="698"/>
                    </a:lnTo>
                    <a:lnTo>
                      <a:pt x="116" y="699"/>
                    </a:lnTo>
                    <a:lnTo>
                      <a:pt x="113" y="701"/>
                    </a:lnTo>
                    <a:lnTo>
                      <a:pt x="112" y="705"/>
                    </a:lnTo>
                    <a:lnTo>
                      <a:pt x="109" y="708"/>
                    </a:lnTo>
                    <a:lnTo>
                      <a:pt x="109" y="710"/>
                    </a:lnTo>
                    <a:lnTo>
                      <a:pt x="110" y="715"/>
                    </a:lnTo>
                    <a:lnTo>
                      <a:pt x="113" y="716"/>
                    </a:lnTo>
                    <a:lnTo>
                      <a:pt x="115" y="715"/>
                    </a:lnTo>
                    <a:lnTo>
                      <a:pt x="117" y="715"/>
                    </a:lnTo>
                    <a:lnTo>
                      <a:pt x="118" y="718"/>
                    </a:lnTo>
                    <a:lnTo>
                      <a:pt x="120" y="720"/>
                    </a:lnTo>
                    <a:lnTo>
                      <a:pt x="119" y="722"/>
                    </a:lnTo>
                    <a:lnTo>
                      <a:pt x="118" y="722"/>
                    </a:lnTo>
                    <a:lnTo>
                      <a:pt x="117" y="719"/>
                    </a:lnTo>
                    <a:lnTo>
                      <a:pt x="115" y="718"/>
                    </a:lnTo>
                    <a:lnTo>
                      <a:pt x="115" y="722"/>
                    </a:lnTo>
                    <a:lnTo>
                      <a:pt x="118" y="726"/>
                    </a:lnTo>
                    <a:lnTo>
                      <a:pt x="121" y="724"/>
                    </a:lnTo>
                    <a:lnTo>
                      <a:pt x="124" y="722"/>
                    </a:lnTo>
                    <a:lnTo>
                      <a:pt x="126" y="721"/>
                    </a:lnTo>
                    <a:lnTo>
                      <a:pt x="125" y="725"/>
                    </a:lnTo>
                    <a:lnTo>
                      <a:pt x="123" y="732"/>
                    </a:lnTo>
                    <a:lnTo>
                      <a:pt x="124" y="738"/>
                    </a:lnTo>
                    <a:lnTo>
                      <a:pt x="126" y="738"/>
                    </a:lnTo>
                    <a:lnTo>
                      <a:pt x="126" y="738"/>
                    </a:lnTo>
                    <a:lnTo>
                      <a:pt x="493" y="782"/>
                    </a:lnTo>
                    <a:lnTo>
                      <a:pt x="495" y="7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0" name="Freeform 1010">
                <a:extLst>
                  <a:ext uri="{FF2B5EF4-FFF2-40B4-BE49-F238E27FC236}">
                    <a16:creationId xmlns:a16="http://schemas.microsoft.com/office/drawing/2014/main" id="{B6AEAD18-DEA5-44B5-9E5B-B74B30387D3C}"/>
                  </a:ext>
                </a:extLst>
              </p:cNvPr>
              <p:cNvSpPr>
                <a:spLocks/>
              </p:cNvSpPr>
              <p:nvPr/>
            </p:nvSpPr>
            <p:spPr bwMode="auto">
              <a:xfrm>
                <a:off x="3393" y="1083"/>
                <a:ext cx="2" cy="3"/>
              </a:xfrm>
              <a:custGeom>
                <a:avLst/>
                <a:gdLst>
                  <a:gd name="T0" fmla="*/ 0 w 2"/>
                  <a:gd name="T1" fmla="*/ 0 h 3"/>
                  <a:gd name="T2" fmla="*/ 0 w 2"/>
                  <a:gd name="T3" fmla="*/ 1 h 3"/>
                  <a:gd name="T4" fmla="*/ 0 w 2"/>
                  <a:gd name="T5" fmla="*/ 3 h 3"/>
                  <a:gd name="T6" fmla="*/ 2 w 2"/>
                  <a:gd name="T7" fmla="*/ 2 h 3"/>
                  <a:gd name="T8" fmla="*/ 1 w 2"/>
                  <a:gd name="T9" fmla="*/ 0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1"/>
                    </a:ln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1" name="Freeform 1011">
                <a:extLst>
                  <a:ext uri="{FF2B5EF4-FFF2-40B4-BE49-F238E27FC236}">
                    <a16:creationId xmlns:a16="http://schemas.microsoft.com/office/drawing/2014/main" id="{AEE759F6-32B3-43B2-A71D-455C582DCF66}"/>
                  </a:ext>
                </a:extLst>
              </p:cNvPr>
              <p:cNvSpPr>
                <a:spLocks/>
              </p:cNvSpPr>
              <p:nvPr/>
            </p:nvSpPr>
            <p:spPr bwMode="auto">
              <a:xfrm>
                <a:off x="3421" y="1010"/>
                <a:ext cx="3" cy="2"/>
              </a:xfrm>
              <a:custGeom>
                <a:avLst/>
                <a:gdLst>
                  <a:gd name="T0" fmla="*/ 3 w 3"/>
                  <a:gd name="T1" fmla="*/ 0 h 2"/>
                  <a:gd name="T2" fmla="*/ 1 w 3"/>
                  <a:gd name="T3" fmla="*/ 0 h 2"/>
                  <a:gd name="T4" fmla="*/ 0 w 3"/>
                  <a:gd name="T5" fmla="*/ 1 h 2"/>
                  <a:gd name="T6" fmla="*/ 2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1" y="0"/>
                    </a:lnTo>
                    <a:lnTo>
                      <a:pt x="0" y="1"/>
                    </a:lnTo>
                    <a:lnTo>
                      <a:pt x="2" y="2"/>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2" name="Freeform 1012">
                <a:extLst>
                  <a:ext uri="{FF2B5EF4-FFF2-40B4-BE49-F238E27FC236}">
                    <a16:creationId xmlns:a16="http://schemas.microsoft.com/office/drawing/2014/main" id="{FC0ED774-30AE-4C1E-A689-69BA034E63C1}"/>
                  </a:ext>
                </a:extLst>
              </p:cNvPr>
              <p:cNvSpPr>
                <a:spLocks/>
              </p:cNvSpPr>
              <p:nvPr/>
            </p:nvSpPr>
            <p:spPr bwMode="auto">
              <a:xfrm>
                <a:off x="3421" y="1016"/>
                <a:ext cx="2" cy="7"/>
              </a:xfrm>
              <a:custGeom>
                <a:avLst/>
                <a:gdLst>
                  <a:gd name="T0" fmla="*/ 0 w 2"/>
                  <a:gd name="T1" fmla="*/ 6 h 7"/>
                  <a:gd name="T2" fmla="*/ 0 w 2"/>
                  <a:gd name="T3" fmla="*/ 7 h 7"/>
                  <a:gd name="T4" fmla="*/ 1 w 2"/>
                  <a:gd name="T5" fmla="*/ 6 h 7"/>
                  <a:gd name="T6" fmla="*/ 2 w 2"/>
                  <a:gd name="T7" fmla="*/ 2 h 7"/>
                  <a:gd name="T8" fmla="*/ 2 w 2"/>
                  <a:gd name="T9" fmla="*/ 0 h 7"/>
                  <a:gd name="T10" fmla="*/ 1 w 2"/>
                  <a:gd name="T11" fmla="*/ 1 h 7"/>
                  <a:gd name="T12" fmla="*/ 0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6"/>
                    </a:moveTo>
                    <a:lnTo>
                      <a:pt x="0" y="7"/>
                    </a:lnTo>
                    <a:lnTo>
                      <a:pt x="1" y="6"/>
                    </a:lnTo>
                    <a:lnTo>
                      <a:pt x="2" y="2"/>
                    </a:lnTo>
                    <a:lnTo>
                      <a:pt x="2" y="0"/>
                    </a:lnTo>
                    <a:lnTo>
                      <a:pt x="1" y="1"/>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3" name="Freeform 1013">
                <a:extLst>
                  <a:ext uri="{FF2B5EF4-FFF2-40B4-BE49-F238E27FC236}">
                    <a16:creationId xmlns:a16="http://schemas.microsoft.com/office/drawing/2014/main" id="{F6F7EB43-CFB2-4485-BB2C-27CD9F53D2BB}"/>
                  </a:ext>
                </a:extLst>
              </p:cNvPr>
              <p:cNvSpPr>
                <a:spLocks/>
              </p:cNvSpPr>
              <p:nvPr/>
            </p:nvSpPr>
            <p:spPr bwMode="auto">
              <a:xfrm>
                <a:off x="3411" y="1027"/>
                <a:ext cx="6" cy="7"/>
              </a:xfrm>
              <a:custGeom>
                <a:avLst/>
                <a:gdLst>
                  <a:gd name="T0" fmla="*/ 2 w 6"/>
                  <a:gd name="T1" fmla="*/ 0 h 7"/>
                  <a:gd name="T2" fmla="*/ 0 w 6"/>
                  <a:gd name="T3" fmla="*/ 0 h 7"/>
                  <a:gd name="T4" fmla="*/ 0 w 6"/>
                  <a:gd name="T5" fmla="*/ 1 h 7"/>
                  <a:gd name="T6" fmla="*/ 2 w 6"/>
                  <a:gd name="T7" fmla="*/ 5 h 7"/>
                  <a:gd name="T8" fmla="*/ 4 w 6"/>
                  <a:gd name="T9" fmla="*/ 7 h 7"/>
                  <a:gd name="T10" fmla="*/ 6 w 6"/>
                  <a:gd name="T11" fmla="*/ 7 h 7"/>
                  <a:gd name="T12" fmla="*/ 6 w 6"/>
                  <a:gd name="T13" fmla="*/ 5 h 7"/>
                  <a:gd name="T14" fmla="*/ 3 w 6"/>
                  <a:gd name="T15" fmla="*/ 3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0"/>
                    </a:lnTo>
                    <a:lnTo>
                      <a:pt x="0" y="1"/>
                    </a:lnTo>
                    <a:lnTo>
                      <a:pt x="2" y="5"/>
                    </a:lnTo>
                    <a:lnTo>
                      <a:pt x="4" y="7"/>
                    </a:lnTo>
                    <a:lnTo>
                      <a:pt x="6" y="7"/>
                    </a:lnTo>
                    <a:lnTo>
                      <a:pt x="6" y="5"/>
                    </a:lnTo>
                    <a:lnTo>
                      <a:pt x="3"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4" name="Freeform 1014">
                <a:extLst>
                  <a:ext uri="{FF2B5EF4-FFF2-40B4-BE49-F238E27FC236}">
                    <a16:creationId xmlns:a16="http://schemas.microsoft.com/office/drawing/2014/main" id="{50080703-C2D6-4B6A-AD1D-3512FFF456BA}"/>
                  </a:ext>
                </a:extLst>
              </p:cNvPr>
              <p:cNvSpPr>
                <a:spLocks/>
              </p:cNvSpPr>
              <p:nvPr/>
            </p:nvSpPr>
            <p:spPr bwMode="auto">
              <a:xfrm>
                <a:off x="3330" y="1292"/>
                <a:ext cx="2" cy="4"/>
              </a:xfrm>
              <a:custGeom>
                <a:avLst/>
                <a:gdLst>
                  <a:gd name="T0" fmla="*/ 1 w 2"/>
                  <a:gd name="T1" fmla="*/ 1 h 4"/>
                  <a:gd name="T2" fmla="*/ 1 w 2"/>
                  <a:gd name="T3" fmla="*/ 0 h 4"/>
                  <a:gd name="T4" fmla="*/ 0 w 2"/>
                  <a:gd name="T5" fmla="*/ 1 h 4"/>
                  <a:gd name="T6" fmla="*/ 0 w 2"/>
                  <a:gd name="T7" fmla="*/ 3 h 4"/>
                  <a:gd name="T8" fmla="*/ 1 w 2"/>
                  <a:gd name="T9" fmla="*/ 4 h 4"/>
                  <a:gd name="T10" fmla="*/ 2 w 2"/>
                  <a:gd name="T11" fmla="*/ 3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lnTo>
                      <a:pt x="1" y="0"/>
                    </a:lnTo>
                    <a:lnTo>
                      <a:pt x="0" y="1"/>
                    </a:lnTo>
                    <a:lnTo>
                      <a:pt x="0" y="3"/>
                    </a:lnTo>
                    <a:lnTo>
                      <a:pt x="1" y="4"/>
                    </a:lnTo>
                    <a:lnTo>
                      <a:pt x="2"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5" name="Freeform 1015">
                <a:extLst>
                  <a:ext uri="{FF2B5EF4-FFF2-40B4-BE49-F238E27FC236}">
                    <a16:creationId xmlns:a16="http://schemas.microsoft.com/office/drawing/2014/main" id="{9C33FC7E-E941-4BE4-819E-0534AF987C8E}"/>
                  </a:ext>
                </a:extLst>
              </p:cNvPr>
              <p:cNvSpPr>
                <a:spLocks/>
              </p:cNvSpPr>
              <p:nvPr/>
            </p:nvSpPr>
            <p:spPr bwMode="auto">
              <a:xfrm>
                <a:off x="3317" y="1313"/>
                <a:ext cx="4" cy="3"/>
              </a:xfrm>
              <a:custGeom>
                <a:avLst/>
                <a:gdLst>
                  <a:gd name="T0" fmla="*/ 1 w 5"/>
                  <a:gd name="T1" fmla="*/ 2 h 3"/>
                  <a:gd name="T2" fmla="*/ 2 w 5"/>
                  <a:gd name="T3" fmla="*/ 3 h 3"/>
                  <a:gd name="T4" fmla="*/ 5 w 5"/>
                  <a:gd name="T5" fmla="*/ 2 h 3"/>
                  <a:gd name="T6" fmla="*/ 5 w 5"/>
                  <a:gd name="T7" fmla="*/ 1 h 3"/>
                  <a:gd name="T8" fmla="*/ 2 w 5"/>
                  <a:gd name="T9" fmla="*/ 0 h 3"/>
                  <a:gd name="T10" fmla="*/ 1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1" y="2"/>
                    </a:moveTo>
                    <a:cubicBezTo>
                      <a:pt x="2" y="3"/>
                      <a:pt x="2" y="3"/>
                      <a:pt x="2" y="3"/>
                    </a:cubicBezTo>
                    <a:cubicBezTo>
                      <a:pt x="5" y="2"/>
                      <a:pt x="5" y="2"/>
                      <a:pt x="5" y="2"/>
                    </a:cubicBezTo>
                    <a:cubicBezTo>
                      <a:pt x="5" y="1"/>
                      <a:pt x="5" y="1"/>
                      <a:pt x="5" y="1"/>
                    </a:cubicBezTo>
                    <a:cubicBezTo>
                      <a:pt x="2" y="0"/>
                      <a:pt x="2" y="0"/>
                      <a:pt x="2" y="0"/>
                    </a:cubicBezTo>
                    <a:cubicBezTo>
                      <a:pt x="2" y="0"/>
                      <a:pt x="0"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6" name="Freeform 1016">
                <a:extLst>
                  <a:ext uri="{FF2B5EF4-FFF2-40B4-BE49-F238E27FC236}">
                    <a16:creationId xmlns:a16="http://schemas.microsoft.com/office/drawing/2014/main" id="{3583C8EA-9C6A-4705-8492-BBBF1B79BC08}"/>
                  </a:ext>
                </a:extLst>
              </p:cNvPr>
              <p:cNvSpPr>
                <a:spLocks/>
              </p:cNvSpPr>
              <p:nvPr/>
            </p:nvSpPr>
            <p:spPr bwMode="auto">
              <a:xfrm>
                <a:off x="3347" y="1341"/>
                <a:ext cx="2" cy="3"/>
              </a:xfrm>
              <a:custGeom>
                <a:avLst/>
                <a:gdLst>
                  <a:gd name="T0" fmla="*/ 0 w 2"/>
                  <a:gd name="T1" fmla="*/ 3 h 3"/>
                  <a:gd name="T2" fmla="*/ 1 w 2"/>
                  <a:gd name="T3" fmla="*/ 3 h 3"/>
                  <a:gd name="T4" fmla="*/ 2 w 2"/>
                  <a:gd name="T5" fmla="*/ 2 h 3"/>
                  <a:gd name="T6" fmla="*/ 1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2"/>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7" name="Freeform 1017">
                <a:extLst>
                  <a:ext uri="{FF2B5EF4-FFF2-40B4-BE49-F238E27FC236}">
                    <a16:creationId xmlns:a16="http://schemas.microsoft.com/office/drawing/2014/main" id="{8DF745A7-7A59-46D6-BB36-515B70ACA66B}"/>
                  </a:ext>
                </a:extLst>
              </p:cNvPr>
              <p:cNvSpPr>
                <a:spLocks/>
              </p:cNvSpPr>
              <p:nvPr/>
            </p:nvSpPr>
            <p:spPr bwMode="auto">
              <a:xfrm>
                <a:off x="3304" y="1299"/>
                <a:ext cx="3" cy="3"/>
              </a:xfrm>
              <a:custGeom>
                <a:avLst/>
                <a:gdLst>
                  <a:gd name="T0" fmla="*/ 3 w 3"/>
                  <a:gd name="T1" fmla="*/ 2 h 3"/>
                  <a:gd name="T2" fmla="*/ 3 w 3"/>
                  <a:gd name="T3" fmla="*/ 0 h 3"/>
                  <a:gd name="T4" fmla="*/ 2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0"/>
                    </a:lnTo>
                    <a:lnTo>
                      <a:pt x="2" y="0"/>
                    </a:lnTo>
                    <a:lnTo>
                      <a:pt x="0" y="2"/>
                    </a:lnTo>
                    <a:lnTo>
                      <a:pt x="2"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8" name="Freeform 1018">
                <a:extLst>
                  <a:ext uri="{FF2B5EF4-FFF2-40B4-BE49-F238E27FC236}">
                    <a16:creationId xmlns:a16="http://schemas.microsoft.com/office/drawing/2014/main" id="{D6C70FCB-57E8-4727-A7AD-982C3003EC2D}"/>
                  </a:ext>
                </a:extLst>
              </p:cNvPr>
              <p:cNvSpPr>
                <a:spLocks/>
              </p:cNvSpPr>
              <p:nvPr/>
            </p:nvSpPr>
            <p:spPr bwMode="auto">
              <a:xfrm>
                <a:off x="3299" y="1294"/>
                <a:ext cx="32" cy="20"/>
              </a:xfrm>
              <a:custGeom>
                <a:avLst/>
                <a:gdLst>
                  <a:gd name="T0" fmla="*/ 27 w 32"/>
                  <a:gd name="T1" fmla="*/ 17 h 20"/>
                  <a:gd name="T2" fmla="*/ 29 w 32"/>
                  <a:gd name="T3" fmla="*/ 18 h 20"/>
                  <a:gd name="T4" fmla="*/ 32 w 32"/>
                  <a:gd name="T5" fmla="*/ 15 h 20"/>
                  <a:gd name="T6" fmla="*/ 32 w 32"/>
                  <a:gd name="T7" fmla="*/ 5 h 20"/>
                  <a:gd name="T8" fmla="*/ 30 w 32"/>
                  <a:gd name="T9" fmla="*/ 4 h 20"/>
                  <a:gd name="T10" fmla="*/ 29 w 32"/>
                  <a:gd name="T11" fmla="*/ 0 h 20"/>
                  <a:gd name="T12" fmla="*/ 27 w 32"/>
                  <a:gd name="T13" fmla="*/ 0 h 20"/>
                  <a:gd name="T14" fmla="*/ 18 w 32"/>
                  <a:gd name="T15" fmla="*/ 5 h 20"/>
                  <a:gd name="T16" fmla="*/ 11 w 32"/>
                  <a:gd name="T17" fmla="*/ 5 h 20"/>
                  <a:gd name="T18" fmla="*/ 9 w 32"/>
                  <a:gd name="T19" fmla="*/ 9 h 20"/>
                  <a:gd name="T20" fmla="*/ 6 w 32"/>
                  <a:gd name="T21" fmla="*/ 10 h 20"/>
                  <a:gd name="T22" fmla="*/ 4 w 32"/>
                  <a:gd name="T23" fmla="*/ 14 h 20"/>
                  <a:gd name="T24" fmla="*/ 1 w 32"/>
                  <a:gd name="T25" fmla="*/ 14 h 20"/>
                  <a:gd name="T26" fmla="*/ 1 w 32"/>
                  <a:gd name="T27" fmla="*/ 16 h 20"/>
                  <a:gd name="T28" fmla="*/ 0 w 32"/>
                  <a:gd name="T29" fmla="*/ 19 h 20"/>
                  <a:gd name="T30" fmla="*/ 1 w 32"/>
                  <a:gd name="T31" fmla="*/ 20 h 20"/>
                  <a:gd name="T32" fmla="*/ 4 w 32"/>
                  <a:gd name="T33" fmla="*/ 19 h 20"/>
                  <a:gd name="T34" fmla="*/ 10 w 32"/>
                  <a:gd name="T35" fmla="*/ 18 h 20"/>
                  <a:gd name="T36" fmla="*/ 16 w 32"/>
                  <a:gd name="T37" fmla="*/ 19 h 20"/>
                  <a:gd name="T38" fmla="*/ 18 w 32"/>
                  <a:gd name="T39" fmla="*/ 17 h 20"/>
                  <a:gd name="T40" fmla="*/ 21 w 32"/>
                  <a:gd name="T41" fmla="*/ 17 h 20"/>
                  <a:gd name="T42" fmla="*/ 24 w 32"/>
                  <a:gd name="T43" fmla="*/ 19 h 20"/>
                  <a:gd name="T44" fmla="*/ 27 w 32"/>
                  <a:gd name="T4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0">
                    <a:moveTo>
                      <a:pt x="27" y="17"/>
                    </a:moveTo>
                    <a:lnTo>
                      <a:pt x="29" y="18"/>
                    </a:lnTo>
                    <a:lnTo>
                      <a:pt x="32" y="15"/>
                    </a:lnTo>
                    <a:lnTo>
                      <a:pt x="32" y="5"/>
                    </a:lnTo>
                    <a:lnTo>
                      <a:pt x="30" y="4"/>
                    </a:lnTo>
                    <a:lnTo>
                      <a:pt x="29" y="0"/>
                    </a:lnTo>
                    <a:lnTo>
                      <a:pt x="27" y="0"/>
                    </a:lnTo>
                    <a:lnTo>
                      <a:pt x="18" y="5"/>
                    </a:lnTo>
                    <a:lnTo>
                      <a:pt x="11" y="5"/>
                    </a:lnTo>
                    <a:lnTo>
                      <a:pt x="9" y="9"/>
                    </a:lnTo>
                    <a:lnTo>
                      <a:pt x="6" y="10"/>
                    </a:lnTo>
                    <a:lnTo>
                      <a:pt x="4" y="14"/>
                    </a:lnTo>
                    <a:lnTo>
                      <a:pt x="1" y="14"/>
                    </a:lnTo>
                    <a:lnTo>
                      <a:pt x="1" y="16"/>
                    </a:lnTo>
                    <a:lnTo>
                      <a:pt x="0" y="19"/>
                    </a:lnTo>
                    <a:lnTo>
                      <a:pt x="1" y="20"/>
                    </a:lnTo>
                    <a:lnTo>
                      <a:pt x="4" y="19"/>
                    </a:lnTo>
                    <a:lnTo>
                      <a:pt x="10" y="18"/>
                    </a:lnTo>
                    <a:lnTo>
                      <a:pt x="16" y="19"/>
                    </a:lnTo>
                    <a:lnTo>
                      <a:pt x="18" y="17"/>
                    </a:lnTo>
                    <a:lnTo>
                      <a:pt x="21" y="17"/>
                    </a:lnTo>
                    <a:lnTo>
                      <a:pt x="24" y="19"/>
                    </a:lnTo>
                    <a:lnTo>
                      <a:pt x="2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9" name="Freeform 1019">
                <a:extLst>
                  <a:ext uri="{FF2B5EF4-FFF2-40B4-BE49-F238E27FC236}">
                    <a16:creationId xmlns:a16="http://schemas.microsoft.com/office/drawing/2014/main" id="{F8A3F957-BD74-4305-AC9D-A93DED10B2B3}"/>
                  </a:ext>
                </a:extLst>
              </p:cNvPr>
              <p:cNvSpPr>
                <a:spLocks/>
              </p:cNvSpPr>
              <p:nvPr/>
            </p:nvSpPr>
            <p:spPr bwMode="auto">
              <a:xfrm>
                <a:off x="3016" y="1175"/>
                <a:ext cx="1" cy="2"/>
              </a:xfrm>
              <a:custGeom>
                <a:avLst/>
                <a:gdLst>
                  <a:gd name="T0" fmla="*/ 1 w 1"/>
                  <a:gd name="T1" fmla="*/ 0 h 2"/>
                  <a:gd name="T2" fmla="*/ 0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0"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0" name="Freeform 1020">
                <a:extLst>
                  <a:ext uri="{FF2B5EF4-FFF2-40B4-BE49-F238E27FC236}">
                    <a16:creationId xmlns:a16="http://schemas.microsoft.com/office/drawing/2014/main" id="{5BFC70A4-9C62-46C1-88A7-2B54E9CF5600}"/>
                  </a:ext>
                </a:extLst>
              </p:cNvPr>
              <p:cNvSpPr>
                <a:spLocks/>
              </p:cNvSpPr>
              <p:nvPr/>
            </p:nvSpPr>
            <p:spPr bwMode="auto">
              <a:xfrm>
                <a:off x="3017" y="1172"/>
                <a:ext cx="2" cy="1"/>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0"/>
                    </a:lnTo>
                    <a:lnTo>
                      <a:pt x="1"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1" name="Freeform 1021">
                <a:extLst>
                  <a:ext uri="{FF2B5EF4-FFF2-40B4-BE49-F238E27FC236}">
                    <a16:creationId xmlns:a16="http://schemas.microsoft.com/office/drawing/2014/main" id="{31F4B438-2049-469A-9361-5E0AFFB0BB7E}"/>
                  </a:ext>
                </a:extLst>
              </p:cNvPr>
              <p:cNvSpPr>
                <a:spLocks/>
              </p:cNvSpPr>
              <p:nvPr/>
            </p:nvSpPr>
            <p:spPr bwMode="auto">
              <a:xfrm>
                <a:off x="3428" y="1030"/>
                <a:ext cx="5" cy="13"/>
              </a:xfrm>
              <a:custGeom>
                <a:avLst/>
                <a:gdLst>
                  <a:gd name="T0" fmla="*/ 6 w 6"/>
                  <a:gd name="T1" fmla="*/ 5 h 16"/>
                  <a:gd name="T2" fmla="*/ 6 w 6"/>
                  <a:gd name="T3" fmla="*/ 0 h 16"/>
                  <a:gd name="T4" fmla="*/ 2 w 6"/>
                  <a:gd name="T5" fmla="*/ 6 h 16"/>
                  <a:gd name="T6" fmla="*/ 2 w 6"/>
                  <a:gd name="T7" fmla="*/ 10 h 16"/>
                  <a:gd name="T8" fmla="*/ 0 w 6"/>
                  <a:gd name="T9" fmla="*/ 14 h 16"/>
                  <a:gd name="T10" fmla="*/ 1 w 6"/>
                  <a:gd name="T11" fmla="*/ 16 h 16"/>
                  <a:gd name="T12" fmla="*/ 4 w 6"/>
                  <a:gd name="T13" fmla="*/ 16 h 16"/>
                  <a:gd name="T14" fmla="*/ 5 w 6"/>
                  <a:gd name="T15" fmla="*/ 14 h 16"/>
                  <a:gd name="T16" fmla="*/ 4 w 6"/>
                  <a:gd name="T17" fmla="*/ 11 h 16"/>
                  <a:gd name="T18" fmla="*/ 5 w 6"/>
                  <a:gd name="T19" fmla="*/ 7 h 16"/>
                  <a:gd name="T20" fmla="*/ 6 w 6"/>
                  <a:gd name="T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6">
                    <a:moveTo>
                      <a:pt x="6" y="5"/>
                    </a:moveTo>
                    <a:cubicBezTo>
                      <a:pt x="6" y="0"/>
                      <a:pt x="6" y="0"/>
                      <a:pt x="6" y="0"/>
                    </a:cubicBezTo>
                    <a:cubicBezTo>
                      <a:pt x="2" y="6"/>
                      <a:pt x="2" y="6"/>
                      <a:pt x="2" y="6"/>
                    </a:cubicBezTo>
                    <a:cubicBezTo>
                      <a:pt x="2" y="10"/>
                      <a:pt x="2" y="10"/>
                      <a:pt x="2" y="10"/>
                    </a:cubicBezTo>
                    <a:cubicBezTo>
                      <a:pt x="0" y="14"/>
                      <a:pt x="0" y="14"/>
                      <a:pt x="0" y="14"/>
                    </a:cubicBezTo>
                    <a:cubicBezTo>
                      <a:pt x="0" y="14"/>
                      <a:pt x="1" y="16"/>
                      <a:pt x="1" y="16"/>
                    </a:cubicBezTo>
                    <a:cubicBezTo>
                      <a:pt x="4" y="16"/>
                      <a:pt x="4" y="16"/>
                      <a:pt x="4" y="16"/>
                    </a:cubicBezTo>
                    <a:cubicBezTo>
                      <a:pt x="5" y="14"/>
                      <a:pt x="5" y="14"/>
                      <a:pt x="5" y="14"/>
                    </a:cubicBezTo>
                    <a:cubicBezTo>
                      <a:pt x="4" y="11"/>
                      <a:pt x="4" y="11"/>
                      <a:pt x="4" y="11"/>
                    </a:cubicBezTo>
                    <a:cubicBezTo>
                      <a:pt x="5" y="7"/>
                      <a:pt x="5" y="7"/>
                      <a:pt x="5" y="7"/>
                    </a:cubicBez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2" name="Freeform 1022">
                <a:extLst>
                  <a:ext uri="{FF2B5EF4-FFF2-40B4-BE49-F238E27FC236}">
                    <a16:creationId xmlns:a16="http://schemas.microsoft.com/office/drawing/2014/main" id="{6FF1F377-3DAD-4A9F-961C-9D34E58F2FCC}"/>
                  </a:ext>
                </a:extLst>
              </p:cNvPr>
              <p:cNvSpPr>
                <a:spLocks/>
              </p:cNvSpPr>
              <p:nvPr/>
            </p:nvSpPr>
            <p:spPr bwMode="auto">
              <a:xfrm>
                <a:off x="3016" y="1144"/>
                <a:ext cx="6" cy="6"/>
              </a:xfrm>
              <a:custGeom>
                <a:avLst/>
                <a:gdLst>
                  <a:gd name="T0" fmla="*/ 6 w 6"/>
                  <a:gd name="T1" fmla="*/ 5 h 6"/>
                  <a:gd name="T2" fmla="*/ 5 w 6"/>
                  <a:gd name="T3" fmla="*/ 3 h 6"/>
                  <a:gd name="T4" fmla="*/ 3 w 6"/>
                  <a:gd name="T5" fmla="*/ 0 h 6"/>
                  <a:gd name="T6" fmla="*/ 1 w 6"/>
                  <a:gd name="T7" fmla="*/ 1 h 6"/>
                  <a:gd name="T8" fmla="*/ 0 w 6"/>
                  <a:gd name="T9" fmla="*/ 2 h 6"/>
                  <a:gd name="T10" fmla="*/ 1 w 6"/>
                  <a:gd name="T11" fmla="*/ 4 h 6"/>
                  <a:gd name="T12" fmla="*/ 3 w 6"/>
                  <a:gd name="T13" fmla="*/ 4 h 6"/>
                  <a:gd name="T14" fmla="*/ 4 w 6"/>
                  <a:gd name="T15" fmla="*/ 6 h 6"/>
                  <a:gd name="T16" fmla="*/ 6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5"/>
                    </a:moveTo>
                    <a:lnTo>
                      <a:pt x="5" y="3"/>
                    </a:lnTo>
                    <a:lnTo>
                      <a:pt x="3" y="0"/>
                    </a:lnTo>
                    <a:lnTo>
                      <a:pt x="1" y="1"/>
                    </a:lnTo>
                    <a:lnTo>
                      <a:pt x="0" y="2"/>
                    </a:lnTo>
                    <a:lnTo>
                      <a:pt x="1" y="4"/>
                    </a:lnTo>
                    <a:lnTo>
                      <a:pt x="3" y="4"/>
                    </a:lnTo>
                    <a:lnTo>
                      <a:pt x="4"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3" name="Freeform 1023">
                <a:extLst>
                  <a:ext uri="{FF2B5EF4-FFF2-40B4-BE49-F238E27FC236}">
                    <a16:creationId xmlns:a16="http://schemas.microsoft.com/office/drawing/2014/main" id="{C9820C2B-92BC-47CA-8C27-5CE43894F6C1}"/>
                  </a:ext>
                </a:extLst>
              </p:cNvPr>
              <p:cNvSpPr>
                <a:spLocks/>
              </p:cNvSpPr>
              <p:nvPr/>
            </p:nvSpPr>
            <p:spPr bwMode="auto">
              <a:xfrm>
                <a:off x="3019" y="1183"/>
                <a:ext cx="3" cy="3"/>
              </a:xfrm>
              <a:custGeom>
                <a:avLst/>
                <a:gdLst>
                  <a:gd name="T0" fmla="*/ 4 w 4"/>
                  <a:gd name="T1" fmla="*/ 1 h 3"/>
                  <a:gd name="T2" fmla="*/ 2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cubicBezTo>
                      <a:pt x="2" y="0"/>
                      <a:pt x="2" y="0"/>
                      <a:pt x="2" y="0"/>
                    </a:cubicBezTo>
                    <a:cubicBezTo>
                      <a:pt x="0" y="2"/>
                      <a:pt x="0" y="2"/>
                      <a:pt x="0" y="2"/>
                    </a:cubicBezTo>
                    <a:cubicBezTo>
                      <a:pt x="0" y="2"/>
                      <a:pt x="1" y="3"/>
                      <a:pt x="1" y="3"/>
                    </a:cubicBezTo>
                    <a:cubicBezTo>
                      <a:pt x="3" y="3"/>
                      <a:pt x="3" y="3"/>
                      <a:pt x="3" y="3"/>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4" name="Freeform 1024">
                <a:extLst>
                  <a:ext uri="{FF2B5EF4-FFF2-40B4-BE49-F238E27FC236}">
                    <a16:creationId xmlns:a16="http://schemas.microsoft.com/office/drawing/2014/main" id="{83E43E0B-47CD-411F-BCA3-19FF4C71ED90}"/>
                  </a:ext>
                </a:extLst>
              </p:cNvPr>
              <p:cNvSpPr>
                <a:spLocks/>
              </p:cNvSpPr>
              <p:nvPr/>
            </p:nvSpPr>
            <p:spPr bwMode="auto">
              <a:xfrm>
                <a:off x="3014" y="1153"/>
                <a:ext cx="4" cy="3"/>
              </a:xfrm>
              <a:custGeom>
                <a:avLst/>
                <a:gdLst>
                  <a:gd name="T0" fmla="*/ 0 w 4"/>
                  <a:gd name="T1" fmla="*/ 0 h 3"/>
                  <a:gd name="T2" fmla="*/ 0 w 4"/>
                  <a:gd name="T3" fmla="*/ 1 h 3"/>
                  <a:gd name="T4" fmla="*/ 0 w 4"/>
                  <a:gd name="T5" fmla="*/ 2 h 3"/>
                  <a:gd name="T6" fmla="*/ 2 w 4"/>
                  <a:gd name="T7" fmla="*/ 3 h 3"/>
                  <a:gd name="T8" fmla="*/ 4 w 4"/>
                  <a:gd name="T9" fmla="*/ 1 h 3"/>
                  <a:gd name="T10" fmla="*/ 2 w 4"/>
                  <a:gd name="T11" fmla="*/ 1 h 3"/>
                  <a:gd name="T12" fmla="*/ 0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0"/>
                    </a:moveTo>
                    <a:lnTo>
                      <a:pt x="0" y="1"/>
                    </a:lnTo>
                    <a:lnTo>
                      <a:pt x="0" y="2"/>
                    </a:lnTo>
                    <a:lnTo>
                      <a:pt x="2" y="3"/>
                    </a:lnTo>
                    <a:lnTo>
                      <a:pt x="4"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5" name="Freeform 1025">
                <a:extLst>
                  <a:ext uri="{FF2B5EF4-FFF2-40B4-BE49-F238E27FC236}">
                    <a16:creationId xmlns:a16="http://schemas.microsoft.com/office/drawing/2014/main" id="{D7D12E97-AE75-4321-A367-DE912D1BC337}"/>
                  </a:ext>
                </a:extLst>
              </p:cNvPr>
              <p:cNvSpPr>
                <a:spLocks/>
              </p:cNvSpPr>
              <p:nvPr/>
            </p:nvSpPr>
            <p:spPr bwMode="auto">
              <a:xfrm>
                <a:off x="3015" y="1182"/>
                <a:ext cx="3" cy="1"/>
              </a:xfrm>
              <a:custGeom>
                <a:avLst/>
                <a:gdLst>
                  <a:gd name="T0" fmla="*/ 0 w 3"/>
                  <a:gd name="T1" fmla="*/ 0 h 1"/>
                  <a:gd name="T2" fmla="*/ 1 w 3"/>
                  <a:gd name="T3" fmla="*/ 1 h 1"/>
                  <a:gd name="T4" fmla="*/ 3 w 3"/>
                  <a:gd name="T5" fmla="*/ 0 h 1"/>
                  <a:gd name="T6" fmla="*/ 3 w 3"/>
                  <a:gd name="T7" fmla="*/ 0 h 1"/>
                  <a:gd name="T8" fmla="*/ 2 w 3"/>
                  <a:gd name="T9" fmla="*/ 0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1" y="1"/>
                    </a:lnTo>
                    <a:lnTo>
                      <a:pt x="3" y="0"/>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6" name="Freeform 1026">
                <a:extLst>
                  <a:ext uri="{FF2B5EF4-FFF2-40B4-BE49-F238E27FC236}">
                    <a16:creationId xmlns:a16="http://schemas.microsoft.com/office/drawing/2014/main" id="{89888B00-2C6C-4FCB-A3BA-BD40DD5266B7}"/>
                  </a:ext>
                </a:extLst>
              </p:cNvPr>
              <p:cNvSpPr>
                <a:spLocks/>
              </p:cNvSpPr>
              <p:nvPr/>
            </p:nvSpPr>
            <p:spPr bwMode="auto">
              <a:xfrm>
                <a:off x="3020" y="1196"/>
                <a:ext cx="2" cy="3"/>
              </a:xfrm>
              <a:custGeom>
                <a:avLst/>
                <a:gdLst>
                  <a:gd name="T0" fmla="*/ 2 w 2"/>
                  <a:gd name="T1" fmla="*/ 2 h 3"/>
                  <a:gd name="T2" fmla="*/ 2 w 2"/>
                  <a:gd name="T3" fmla="*/ 0 h 3"/>
                  <a:gd name="T4" fmla="*/ 0 w 2"/>
                  <a:gd name="T5" fmla="*/ 3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3"/>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7" name="Freeform 1027">
                <a:extLst>
                  <a:ext uri="{FF2B5EF4-FFF2-40B4-BE49-F238E27FC236}">
                    <a16:creationId xmlns:a16="http://schemas.microsoft.com/office/drawing/2014/main" id="{FA152715-0576-4011-B8EC-22C33A9782AF}"/>
                  </a:ext>
                </a:extLst>
              </p:cNvPr>
              <p:cNvSpPr>
                <a:spLocks/>
              </p:cNvSpPr>
              <p:nvPr/>
            </p:nvSpPr>
            <p:spPr bwMode="auto">
              <a:xfrm>
                <a:off x="3018" y="1200"/>
                <a:ext cx="1" cy="2"/>
              </a:xfrm>
              <a:custGeom>
                <a:avLst/>
                <a:gdLst>
                  <a:gd name="T0" fmla="*/ 0 w 1"/>
                  <a:gd name="T1" fmla="*/ 2 h 2"/>
                  <a:gd name="T2" fmla="*/ 1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8" name="Freeform 1028">
                <a:extLst>
                  <a:ext uri="{FF2B5EF4-FFF2-40B4-BE49-F238E27FC236}">
                    <a16:creationId xmlns:a16="http://schemas.microsoft.com/office/drawing/2014/main" id="{18EB02B4-A11C-4310-8FAD-B8BCC1A73626}"/>
                  </a:ext>
                </a:extLst>
              </p:cNvPr>
              <p:cNvSpPr>
                <a:spLocks/>
              </p:cNvSpPr>
              <p:nvPr/>
            </p:nvSpPr>
            <p:spPr bwMode="auto">
              <a:xfrm>
                <a:off x="3013" y="1201"/>
                <a:ext cx="3" cy="2"/>
              </a:xfrm>
              <a:custGeom>
                <a:avLst/>
                <a:gdLst>
                  <a:gd name="T0" fmla="*/ 0 w 3"/>
                  <a:gd name="T1" fmla="*/ 1 h 2"/>
                  <a:gd name="T2" fmla="*/ 0 w 3"/>
                  <a:gd name="T3" fmla="*/ 2 h 2"/>
                  <a:gd name="T4" fmla="*/ 1 w 3"/>
                  <a:gd name="T5" fmla="*/ 2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lnTo>
                      <a:pt x="0" y="2"/>
                    </a:lnTo>
                    <a:lnTo>
                      <a:pt x="1" y="2"/>
                    </a:lnTo>
                    <a:lnTo>
                      <a:pt x="3"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9" name="Freeform 1029">
                <a:extLst>
                  <a:ext uri="{FF2B5EF4-FFF2-40B4-BE49-F238E27FC236}">
                    <a16:creationId xmlns:a16="http://schemas.microsoft.com/office/drawing/2014/main" id="{18560EAD-4933-4A1A-8112-333C41F818C2}"/>
                  </a:ext>
                </a:extLst>
              </p:cNvPr>
              <p:cNvSpPr>
                <a:spLocks/>
              </p:cNvSpPr>
              <p:nvPr/>
            </p:nvSpPr>
            <p:spPr bwMode="auto">
              <a:xfrm>
                <a:off x="3017" y="1163"/>
                <a:ext cx="2" cy="5"/>
              </a:xfrm>
              <a:custGeom>
                <a:avLst/>
                <a:gdLst>
                  <a:gd name="T0" fmla="*/ 2 w 2"/>
                  <a:gd name="T1" fmla="*/ 4 h 5"/>
                  <a:gd name="T2" fmla="*/ 2 w 2"/>
                  <a:gd name="T3" fmla="*/ 2 h 5"/>
                  <a:gd name="T4" fmla="*/ 1 w 2"/>
                  <a:gd name="T5" fmla="*/ 0 h 5"/>
                  <a:gd name="T6" fmla="*/ 0 w 2"/>
                  <a:gd name="T7" fmla="*/ 1 h 5"/>
                  <a:gd name="T8" fmla="*/ 0 w 2"/>
                  <a:gd name="T9" fmla="*/ 5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2"/>
                    </a:lnTo>
                    <a:lnTo>
                      <a:pt x="1" y="0"/>
                    </a:lnTo>
                    <a:lnTo>
                      <a:pt x="0" y="1"/>
                    </a:lnTo>
                    <a:lnTo>
                      <a:pt x="0" y="5"/>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0" name="Freeform 1030">
                <a:extLst>
                  <a:ext uri="{FF2B5EF4-FFF2-40B4-BE49-F238E27FC236}">
                    <a16:creationId xmlns:a16="http://schemas.microsoft.com/office/drawing/2014/main" id="{792F0A4A-A945-4835-A00E-CF91052EACC6}"/>
                  </a:ext>
                </a:extLst>
              </p:cNvPr>
              <p:cNvSpPr>
                <a:spLocks/>
              </p:cNvSpPr>
              <p:nvPr/>
            </p:nvSpPr>
            <p:spPr bwMode="auto">
              <a:xfrm>
                <a:off x="3012" y="1171"/>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1" name="Freeform 1031">
                <a:extLst>
                  <a:ext uri="{FF2B5EF4-FFF2-40B4-BE49-F238E27FC236}">
                    <a16:creationId xmlns:a16="http://schemas.microsoft.com/office/drawing/2014/main" id="{6102F3EE-3E1A-4E98-BDBA-79FAA5BC6819}"/>
                  </a:ext>
                </a:extLst>
              </p:cNvPr>
              <p:cNvSpPr>
                <a:spLocks/>
              </p:cNvSpPr>
              <p:nvPr/>
            </p:nvSpPr>
            <p:spPr bwMode="auto">
              <a:xfrm>
                <a:off x="3426" y="913"/>
                <a:ext cx="8" cy="10"/>
              </a:xfrm>
              <a:custGeom>
                <a:avLst/>
                <a:gdLst>
                  <a:gd name="T0" fmla="*/ 2 w 8"/>
                  <a:gd name="T1" fmla="*/ 3 h 10"/>
                  <a:gd name="T2" fmla="*/ 0 w 8"/>
                  <a:gd name="T3" fmla="*/ 7 h 10"/>
                  <a:gd name="T4" fmla="*/ 0 w 8"/>
                  <a:gd name="T5" fmla="*/ 10 h 10"/>
                  <a:gd name="T6" fmla="*/ 2 w 8"/>
                  <a:gd name="T7" fmla="*/ 10 h 10"/>
                  <a:gd name="T8" fmla="*/ 2 w 8"/>
                  <a:gd name="T9" fmla="*/ 9 h 10"/>
                  <a:gd name="T10" fmla="*/ 5 w 8"/>
                  <a:gd name="T11" fmla="*/ 10 h 10"/>
                  <a:gd name="T12" fmla="*/ 8 w 8"/>
                  <a:gd name="T13" fmla="*/ 7 h 10"/>
                  <a:gd name="T14" fmla="*/ 8 w 8"/>
                  <a:gd name="T15" fmla="*/ 3 h 10"/>
                  <a:gd name="T16" fmla="*/ 5 w 8"/>
                  <a:gd name="T17" fmla="*/ 0 h 10"/>
                  <a:gd name="T18" fmla="*/ 2 w 8"/>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2" y="3"/>
                    </a:moveTo>
                    <a:lnTo>
                      <a:pt x="0" y="7"/>
                    </a:lnTo>
                    <a:lnTo>
                      <a:pt x="0" y="10"/>
                    </a:lnTo>
                    <a:lnTo>
                      <a:pt x="2" y="10"/>
                    </a:lnTo>
                    <a:lnTo>
                      <a:pt x="2" y="9"/>
                    </a:lnTo>
                    <a:lnTo>
                      <a:pt x="5" y="10"/>
                    </a:lnTo>
                    <a:lnTo>
                      <a:pt x="8" y="7"/>
                    </a:lnTo>
                    <a:lnTo>
                      <a:pt x="8" y="3"/>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2" name="Freeform 1032">
                <a:extLst>
                  <a:ext uri="{FF2B5EF4-FFF2-40B4-BE49-F238E27FC236}">
                    <a16:creationId xmlns:a16="http://schemas.microsoft.com/office/drawing/2014/main" id="{40802872-C1D6-4466-81B2-B4DA4A09C09A}"/>
                  </a:ext>
                </a:extLst>
              </p:cNvPr>
              <p:cNvSpPr>
                <a:spLocks/>
              </p:cNvSpPr>
              <p:nvPr/>
            </p:nvSpPr>
            <p:spPr bwMode="auto">
              <a:xfrm>
                <a:off x="3435" y="964"/>
                <a:ext cx="5" cy="14"/>
              </a:xfrm>
              <a:custGeom>
                <a:avLst/>
                <a:gdLst>
                  <a:gd name="T0" fmla="*/ 3 w 5"/>
                  <a:gd name="T1" fmla="*/ 0 h 14"/>
                  <a:gd name="T2" fmla="*/ 2 w 5"/>
                  <a:gd name="T3" fmla="*/ 1 h 14"/>
                  <a:gd name="T4" fmla="*/ 1 w 5"/>
                  <a:gd name="T5" fmla="*/ 4 h 14"/>
                  <a:gd name="T6" fmla="*/ 0 w 5"/>
                  <a:gd name="T7" fmla="*/ 9 h 14"/>
                  <a:gd name="T8" fmla="*/ 1 w 5"/>
                  <a:gd name="T9" fmla="*/ 12 h 14"/>
                  <a:gd name="T10" fmla="*/ 1 w 5"/>
                  <a:gd name="T11" fmla="*/ 14 h 14"/>
                  <a:gd name="T12" fmla="*/ 3 w 5"/>
                  <a:gd name="T13" fmla="*/ 11 h 14"/>
                  <a:gd name="T14" fmla="*/ 4 w 5"/>
                  <a:gd name="T15" fmla="*/ 7 h 14"/>
                  <a:gd name="T16" fmla="*/ 4 w 5"/>
                  <a:gd name="T17" fmla="*/ 4 h 14"/>
                  <a:gd name="T18" fmla="*/ 5 w 5"/>
                  <a:gd name="T19" fmla="*/ 1 h 14"/>
                  <a:gd name="T20" fmla="*/ 3 w 5"/>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3" y="0"/>
                    </a:moveTo>
                    <a:lnTo>
                      <a:pt x="2" y="1"/>
                    </a:lnTo>
                    <a:lnTo>
                      <a:pt x="1" y="4"/>
                    </a:lnTo>
                    <a:lnTo>
                      <a:pt x="0" y="9"/>
                    </a:lnTo>
                    <a:lnTo>
                      <a:pt x="1" y="12"/>
                    </a:lnTo>
                    <a:lnTo>
                      <a:pt x="1" y="14"/>
                    </a:lnTo>
                    <a:lnTo>
                      <a:pt x="3" y="11"/>
                    </a:lnTo>
                    <a:lnTo>
                      <a:pt x="4" y="7"/>
                    </a:lnTo>
                    <a:lnTo>
                      <a:pt x="4" y="4"/>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3" name="Freeform 1033">
                <a:extLst>
                  <a:ext uri="{FF2B5EF4-FFF2-40B4-BE49-F238E27FC236}">
                    <a16:creationId xmlns:a16="http://schemas.microsoft.com/office/drawing/2014/main" id="{5273246C-8937-4F0F-BBFC-E8ECE7DB6658}"/>
                  </a:ext>
                </a:extLst>
              </p:cNvPr>
              <p:cNvSpPr>
                <a:spLocks/>
              </p:cNvSpPr>
              <p:nvPr/>
            </p:nvSpPr>
            <p:spPr bwMode="auto">
              <a:xfrm>
                <a:off x="3021" y="1172"/>
                <a:ext cx="2"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lnTo>
                      <a:pt x="1" y="0"/>
                    </a:lnTo>
                    <a:lnTo>
                      <a:pt x="0" y="0"/>
                    </a:lnTo>
                    <a:lnTo>
                      <a:pt x="1"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4" name="Freeform 1034">
                <a:extLst>
                  <a:ext uri="{FF2B5EF4-FFF2-40B4-BE49-F238E27FC236}">
                    <a16:creationId xmlns:a16="http://schemas.microsoft.com/office/drawing/2014/main" id="{B5317D9A-5124-4E76-AD63-E970882DCC54}"/>
                  </a:ext>
                </a:extLst>
              </p:cNvPr>
              <p:cNvSpPr>
                <a:spLocks/>
              </p:cNvSpPr>
              <p:nvPr/>
            </p:nvSpPr>
            <p:spPr bwMode="auto">
              <a:xfrm>
                <a:off x="2917" y="962"/>
                <a:ext cx="10" cy="6"/>
              </a:xfrm>
              <a:custGeom>
                <a:avLst/>
                <a:gdLst>
                  <a:gd name="T0" fmla="*/ 6 w 10"/>
                  <a:gd name="T1" fmla="*/ 5 h 6"/>
                  <a:gd name="T2" fmla="*/ 9 w 10"/>
                  <a:gd name="T3" fmla="*/ 6 h 6"/>
                  <a:gd name="T4" fmla="*/ 10 w 10"/>
                  <a:gd name="T5" fmla="*/ 6 h 6"/>
                  <a:gd name="T6" fmla="*/ 9 w 10"/>
                  <a:gd name="T7" fmla="*/ 3 h 6"/>
                  <a:gd name="T8" fmla="*/ 7 w 10"/>
                  <a:gd name="T9" fmla="*/ 3 h 6"/>
                  <a:gd name="T10" fmla="*/ 5 w 10"/>
                  <a:gd name="T11" fmla="*/ 0 h 6"/>
                  <a:gd name="T12" fmla="*/ 2 w 10"/>
                  <a:gd name="T13" fmla="*/ 0 h 6"/>
                  <a:gd name="T14" fmla="*/ 1 w 10"/>
                  <a:gd name="T15" fmla="*/ 0 h 6"/>
                  <a:gd name="T16" fmla="*/ 0 w 10"/>
                  <a:gd name="T17" fmla="*/ 1 h 6"/>
                  <a:gd name="T18" fmla="*/ 2 w 10"/>
                  <a:gd name="T19" fmla="*/ 4 h 6"/>
                  <a:gd name="T20" fmla="*/ 6 w 10"/>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6" y="5"/>
                    </a:moveTo>
                    <a:lnTo>
                      <a:pt x="9" y="6"/>
                    </a:lnTo>
                    <a:lnTo>
                      <a:pt x="10" y="6"/>
                    </a:lnTo>
                    <a:lnTo>
                      <a:pt x="9" y="3"/>
                    </a:lnTo>
                    <a:lnTo>
                      <a:pt x="7" y="3"/>
                    </a:lnTo>
                    <a:lnTo>
                      <a:pt x="5" y="0"/>
                    </a:lnTo>
                    <a:lnTo>
                      <a:pt x="2" y="0"/>
                    </a:lnTo>
                    <a:lnTo>
                      <a:pt x="1" y="0"/>
                    </a:lnTo>
                    <a:lnTo>
                      <a:pt x="0" y="1"/>
                    </a:lnTo>
                    <a:lnTo>
                      <a:pt x="2" y="4"/>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5" name="Freeform 1035">
                <a:extLst>
                  <a:ext uri="{FF2B5EF4-FFF2-40B4-BE49-F238E27FC236}">
                    <a16:creationId xmlns:a16="http://schemas.microsoft.com/office/drawing/2014/main" id="{7641FBC8-FD1D-4996-9E0D-D3A1F617595B}"/>
                  </a:ext>
                </a:extLst>
              </p:cNvPr>
              <p:cNvSpPr>
                <a:spLocks/>
              </p:cNvSpPr>
              <p:nvPr/>
            </p:nvSpPr>
            <p:spPr bwMode="auto">
              <a:xfrm>
                <a:off x="3010" y="1191"/>
                <a:ext cx="4" cy="3"/>
              </a:xfrm>
              <a:custGeom>
                <a:avLst/>
                <a:gdLst>
                  <a:gd name="T0" fmla="*/ 0 w 4"/>
                  <a:gd name="T1" fmla="*/ 2 h 3"/>
                  <a:gd name="T2" fmla="*/ 1 w 4"/>
                  <a:gd name="T3" fmla="*/ 3 h 3"/>
                  <a:gd name="T4" fmla="*/ 3 w 4"/>
                  <a:gd name="T5" fmla="*/ 1 h 3"/>
                  <a:gd name="T6" fmla="*/ 4 w 4"/>
                  <a:gd name="T7" fmla="*/ 1 h 3"/>
                  <a:gd name="T8" fmla="*/ 4 w 4"/>
                  <a:gd name="T9" fmla="*/ 0 h 3"/>
                  <a:gd name="T10" fmla="*/ 1 w 4"/>
                  <a:gd name="T11" fmla="*/ 1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1" y="3"/>
                    </a:lnTo>
                    <a:lnTo>
                      <a:pt x="3" y="1"/>
                    </a:lnTo>
                    <a:lnTo>
                      <a:pt x="4"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6" name="Freeform 1036">
                <a:extLst>
                  <a:ext uri="{FF2B5EF4-FFF2-40B4-BE49-F238E27FC236}">
                    <a16:creationId xmlns:a16="http://schemas.microsoft.com/office/drawing/2014/main" id="{1446B389-365F-408D-B3A4-C99FDCB74953}"/>
                  </a:ext>
                </a:extLst>
              </p:cNvPr>
              <p:cNvSpPr>
                <a:spLocks/>
              </p:cNvSpPr>
              <p:nvPr/>
            </p:nvSpPr>
            <p:spPr bwMode="auto">
              <a:xfrm>
                <a:off x="3012" y="1104"/>
                <a:ext cx="2" cy="4"/>
              </a:xfrm>
              <a:custGeom>
                <a:avLst/>
                <a:gdLst>
                  <a:gd name="T0" fmla="*/ 0 w 2"/>
                  <a:gd name="T1" fmla="*/ 1 h 4"/>
                  <a:gd name="T2" fmla="*/ 0 w 2"/>
                  <a:gd name="T3" fmla="*/ 3 h 4"/>
                  <a:gd name="T4" fmla="*/ 0 w 2"/>
                  <a:gd name="T5" fmla="*/ 4 h 4"/>
                  <a:gd name="T6" fmla="*/ 2 w 2"/>
                  <a:gd name="T7" fmla="*/ 2 h 4"/>
                  <a:gd name="T8" fmla="*/ 0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3"/>
                    </a:lnTo>
                    <a:lnTo>
                      <a:pt x="0"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7" name="Freeform 1037">
                <a:extLst>
                  <a:ext uri="{FF2B5EF4-FFF2-40B4-BE49-F238E27FC236}">
                    <a16:creationId xmlns:a16="http://schemas.microsoft.com/office/drawing/2014/main" id="{4813E3A7-7EFE-4A58-84BE-AE064EBA1AC5}"/>
                  </a:ext>
                </a:extLst>
              </p:cNvPr>
              <p:cNvSpPr>
                <a:spLocks/>
              </p:cNvSpPr>
              <p:nvPr/>
            </p:nvSpPr>
            <p:spPr bwMode="auto">
              <a:xfrm>
                <a:off x="3009" y="1211"/>
                <a:ext cx="7" cy="6"/>
              </a:xfrm>
              <a:custGeom>
                <a:avLst/>
                <a:gdLst>
                  <a:gd name="T0" fmla="*/ 0 w 9"/>
                  <a:gd name="T1" fmla="*/ 8 h 8"/>
                  <a:gd name="T2" fmla="*/ 2 w 9"/>
                  <a:gd name="T3" fmla="*/ 8 h 8"/>
                  <a:gd name="T4" fmla="*/ 5 w 9"/>
                  <a:gd name="T5" fmla="*/ 4 h 8"/>
                  <a:gd name="T6" fmla="*/ 9 w 9"/>
                  <a:gd name="T7" fmla="*/ 3 h 8"/>
                  <a:gd name="T8" fmla="*/ 9 w 9"/>
                  <a:gd name="T9" fmla="*/ 1 h 8"/>
                  <a:gd name="T10" fmla="*/ 8 w 9"/>
                  <a:gd name="T11" fmla="*/ 0 h 8"/>
                  <a:gd name="T12" fmla="*/ 6 w 9"/>
                  <a:gd name="T13" fmla="*/ 1 h 8"/>
                  <a:gd name="T14" fmla="*/ 3 w 9"/>
                  <a:gd name="T15" fmla="*/ 1 h 8"/>
                  <a:gd name="T16" fmla="*/ 2 w 9"/>
                  <a:gd name="T17" fmla="*/ 4 h 8"/>
                  <a:gd name="T18" fmla="*/ 0 w 9"/>
                  <a:gd name="T19" fmla="*/ 5 h 8"/>
                  <a:gd name="T20" fmla="*/ 0 w 9"/>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0" y="8"/>
                    </a:moveTo>
                    <a:cubicBezTo>
                      <a:pt x="2" y="8"/>
                      <a:pt x="2" y="8"/>
                      <a:pt x="2" y="8"/>
                    </a:cubicBezTo>
                    <a:cubicBezTo>
                      <a:pt x="5" y="4"/>
                      <a:pt x="5" y="4"/>
                      <a:pt x="5" y="4"/>
                    </a:cubicBezTo>
                    <a:cubicBezTo>
                      <a:pt x="9" y="3"/>
                      <a:pt x="9" y="3"/>
                      <a:pt x="9" y="3"/>
                    </a:cubicBezTo>
                    <a:cubicBezTo>
                      <a:pt x="9" y="1"/>
                      <a:pt x="9" y="1"/>
                      <a:pt x="9" y="1"/>
                    </a:cubicBezTo>
                    <a:cubicBezTo>
                      <a:pt x="8" y="0"/>
                      <a:pt x="8" y="0"/>
                      <a:pt x="8" y="0"/>
                    </a:cubicBezTo>
                    <a:cubicBezTo>
                      <a:pt x="6" y="1"/>
                      <a:pt x="6" y="1"/>
                      <a:pt x="6" y="1"/>
                    </a:cubicBezTo>
                    <a:cubicBezTo>
                      <a:pt x="3" y="1"/>
                      <a:pt x="3" y="1"/>
                      <a:pt x="3" y="1"/>
                    </a:cubicBezTo>
                    <a:cubicBezTo>
                      <a:pt x="2" y="4"/>
                      <a:pt x="2" y="4"/>
                      <a:pt x="2" y="4"/>
                    </a:cubicBezTo>
                    <a:cubicBezTo>
                      <a:pt x="2" y="4"/>
                      <a:pt x="0" y="5"/>
                      <a:pt x="0" y="5"/>
                    </a:cubicBez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8" name="Freeform 1038">
                <a:extLst>
                  <a:ext uri="{FF2B5EF4-FFF2-40B4-BE49-F238E27FC236}">
                    <a16:creationId xmlns:a16="http://schemas.microsoft.com/office/drawing/2014/main" id="{6E29ED68-9E89-447D-A998-248C9AE81A29}"/>
                  </a:ext>
                </a:extLst>
              </p:cNvPr>
              <p:cNvSpPr>
                <a:spLocks/>
              </p:cNvSpPr>
              <p:nvPr/>
            </p:nvSpPr>
            <p:spPr bwMode="auto">
              <a:xfrm>
                <a:off x="3007" y="1225"/>
                <a:ext cx="3" cy="3"/>
              </a:xfrm>
              <a:custGeom>
                <a:avLst/>
                <a:gdLst>
                  <a:gd name="T0" fmla="*/ 0 w 3"/>
                  <a:gd name="T1" fmla="*/ 0 h 3"/>
                  <a:gd name="T2" fmla="*/ 1 w 3"/>
                  <a:gd name="T3" fmla="*/ 3 h 3"/>
                  <a:gd name="T4" fmla="*/ 2 w 3"/>
                  <a:gd name="T5" fmla="*/ 3 h 3"/>
                  <a:gd name="T6" fmla="*/ 3 w 3"/>
                  <a:gd name="T7" fmla="*/ 2 h 3"/>
                  <a:gd name="T8" fmla="*/ 2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1" y="3"/>
                    </a:lnTo>
                    <a:lnTo>
                      <a:pt x="2" y="3"/>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9" name="Line 1039">
                <a:extLst>
                  <a:ext uri="{FF2B5EF4-FFF2-40B4-BE49-F238E27FC236}">
                    <a16:creationId xmlns:a16="http://schemas.microsoft.com/office/drawing/2014/main" id="{34B6FF54-5BEC-4093-B887-D99BACA0E997}"/>
                  </a:ext>
                </a:extLst>
              </p:cNvPr>
              <p:cNvSpPr>
                <a:spLocks noChangeShapeType="1"/>
              </p:cNvSpPr>
              <p:nvPr/>
            </p:nvSpPr>
            <p:spPr bwMode="auto">
              <a:xfrm>
                <a:off x="2368" y="1231"/>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0" name="Line 1040">
                <a:extLst>
                  <a:ext uri="{FF2B5EF4-FFF2-40B4-BE49-F238E27FC236}">
                    <a16:creationId xmlns:a16="http://schemas.microsoft.com/office/drawing/2014/main" id="{314BE619-E839-4F4D-91BB-A146BA5B9B24}"/>
                  </a:ext>
                </a:extLst>
              </p:cNvPr>
              <p:cNvSpPr>
                <a:spLocks noChangeShapeType="1"/>
              </p:cNvSpPr>
              <p:nvPr/>
            </p:nvSpPr>
            <p:spPr bwMode="auto">
              <a:xfrm>
                <a:off x="2368" y="1231"/>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1" name="Freeform 1041">
                <a:extLst>
                  <a:ext uri="{FF2B5EF4-FFF2-40B4-BE49-F238E27FC236}">
                    <a16:creationId xmlns:a16="http://schemas.microsoft.com/office/drawing/2014/main" id="{B0312E13-BD07-4238-9782-4F64CDE80275}"/>
                  </a:ext>
                </a:extLst>
              </p:cNvPr>
              <p:cNvSpPr>
                <a:spLocks/>
              </p:cNvSpPr>
              <p:nvPr/>
            </p:nvSpPr>
            <p:spPr bwMode="auto">
              <a:xfrm>
                <a:off x="2628" y="1080"/>
                <a:ext cx="276" cy="451"/>
              </a:xfrm>
              <a:custGeom>
                <a:avLst/>
                <a:gdLst>
                  <a:gd name="T0" fmla="*/ 256 w 276"/>
                  <a:gd name="T1" fmla="*/ 309 h 451"/>
                  <a:gd name="T2" fmla="*/ 248 w 276"/>
                  <a:gd name="T3" fmla="*/ 294 h 451"/>
                  <a:gd name="T4" fmla="*/ 244 w 276"/>
                  <a:gd name="T5" fmla="*/ 265 h 451"/>
                  <a:gd name="T6" fmla="*/ 232 w 276"/>
                  <a:gd name="T7" fmla="*/ 266 h 451"/>
                  <a:gd name="T8" fmla="*/ 228 w 276"/>
                  <a:gd name="T9" fmla="*/ 249 h 451"/>
                  <a:gd name="T10" fmla="*/ 204 w 276"/>
                  <a:gd name="T11" fmla="*/ 233 h 451"/>
                  <a:gd name="T12" fmla="*/ 211 w 276"/>
                  <a:gd name="T13" fmla="*/ 226 h 451"/>
                  <a:gd name="T14" fmla="*/ 236 w 276"/>
                  <a:gd name="T15" fmla="*/ 218 h 451"/>
                  <a:gd name="T16" fmla="*/ 232 w 276"/>
                  <a:gd name="T17" fmla="*/ 185 h 451"/>
                  <a:gd name="T18" fmla="*/ 215 w 276"/>
                  <a:gd name="T19" fmla="*/ 192 h 451"/>
                  <a:gd name="T20" fmla="*/ 225 w 276"/>
                  <a:gd name="T21" fmla="*/ 175 h 451"/>
                  <a:gd name="T22" fmla="*/ 210 w 276"/>
                  <a:gd name="T23" fmla="*/ 159 h 451"/>
                  <a:gd name="T24" fmla="*/ 199 w 276"/>
                  <a:gd name="T25" fmla="*/ 164 h 451"/>
                  <a:gd name="T26" fmla="*/ 191 w 276"/>
                  <a:gd name="T27" fmla="*/ 153 h 451"/>
                  <a:gd name="T28" fmla="*/ 194 w 276"/>
                  <a:gd name="T29" fmla="*/ 126 h 451"/>
                  <a:gd name="T30" fmla="*/ 184 w 276"/>
                  <a:gd name="T31" fmla="*/ 127 h 451"/>
                  <a:gd name="T32" fmla="*/ 164 w 276"/>
                  <a:gd name="T33" fmla="*/ 133 h 451"/>
                  <a:gd name="T34" fmla="*/ 179 w 276"/>
                  <a:gd name="T35" fmla="*/ 102 h 451"/>
                  <a:gd name="T36" fmla="*/ 173 w 276"/>
                  <a:gd name="T37" fmla="*/ 84 h 451"/>
                  <a:gd name="T38" fmla="*/ 146 w 276"/>
                  <a:gd name="T39" fmla="*/ 88 h 451"/>
                  <a:gd name="T40" fmla="*/ 128 w 276"/>
                  <a:gd name="T41" fmla="*/ 79 h 451"/>
                  <a:gd name="T42" fmla="*/ 113 w 276"/>
                  <a:gd name="T43" fmla="*/ 82 h 451"/>
                  <a:gd name="T44" fmla="*/ 125 w 276"/>
                  <a:gd name="T45" fmla="*/ 40 h 451"/>
                  <a:gd name="T46" fmla="*/ 89 w 276"/>
                  <a:gd name="T47" fmla="*/ 28 h 451"/>
                  <a:gd name="T48" fmla="*/ 79 w 276"/>
                  <a:gd name="T49" fmla="*/ 42 h 451"/>
                  <a:gd name="T50" fmla="*/ 64 w 276"/>
                  <a:gd name="T51" fmla="*/ 66 h 451"/>
                  <a:gd name="T52" fmla="*/ 51 w 276"/>
                  <a:gd name="T53" fmla="*/ 119 h 451"/>
                  <a:gd name="T54" fmla="*/ 51 w 276"/>
                  <a:gd name="T55" fmla="*/ 68 h 451"/>
                  <a:gd name="T56" fmla="*/ 72 w 276"/>
                  <a:gd name="T57" fmla="*/ 0 h 451"/>
                  <a:gd name="T58" fmla="*/ 16 w 276"/>
                  <a:gd name="T59" fmla="*/ 54 h 451"/>
                  <a:gd name="T60" fmla="*/ 26 w 276"/>
                  <a:gd name="T61" fmla="*/ 111 h 451"/>
                  <a:gd name="T62" fmla="*/ 7 w 276"/>
                  <a:gd name="T63" fmla="*/ 140 h 451"/>
                  <a:gd name="T64" fmla="*/ 35 w 276"/>
                  <a:gd name="T65" fmla="*/ 152 h 451"/>
                  <a:gd name="T66" fmla="*/ 73 w 276"/>
                  <a:gd name="T67" fmla="*/ 168 h 451"/>
                  <a:gd name="T68" fmla="*/ 94 w 276"/>
                  <a:gd name="T69" fmla="*/ 167 h 451"/>
                  <a:gd name="T70" fmla="*/ 114 w 276"/>
                  <a:gd name="T71" fmla="*/ 144 h 451"/>
                  <a:gd name="T72" fmla="*/ 125 w 276"/>
                  <a:gd name="T73" fmla="*/ 183 h 451"/>
                  <a:gd name="T74" fmla="*/ 122 w 276"/>
                  <a:gd name="T75" fmla="*/ 214 h 451"/>
                  <a:gd name="T76" fmla="*/ 142 w 276"/>
                  <a:gd name="T77" fmla="*/ 221 h 451"/>
                  <a:gd name="T78" fmla="*/ 159 w 276"/>
                  <a:gd name="T79" fmla="*/ 244 h 451"/>
                  <a:gd name="T80" fmla="*/ 136 w 276"/>
                  <a:gd name="T81" fmla="*/ 295 h 451"/>
                  <a:gd name="T82" fmla="*/ 104 w 276"/>
                  <a:gd name="T83" fmla="*/ 335 h 451"/>
                  <a:gd name="T84" fmla="*/ 64 w 276"/>
                  <a:gd name="T85" fmla="*/ 344 h 451"/>
                  <a:gd name="T86" fmla="*/ 104 w 276"/>
                  <a:gd name="T87" fmla="*/ 359 h 451"/>
                  <a:gd name="T88" fmla="*/ 126 w 276"/>
                  <a:gd name="T89" fmla="*/ 379 h 451"/>
                  <a:gd name="T90" fmla="*/ 145 w 276"/>
                  <a:gd name="T91" fmla="*/ 420 h 451"/>
                  <a:gd name="T92" fmla="*/ 187 w 276"/>
                  <a:gd name="T93" fmla="*/ 451 h 451"/>
                  <a:gd name="T94" fmla="*/ 175 w 276"/>
                  <a:gd name="T95" fmla="*/ 416 h 451"/>
                  <a:gd name="T96" fmla="*/ 178 w 276"/>
                  <a:gd name="T97" fmla="*/ 401 h 451"/>
                  <a:gd name="T98" fmla="*/ 197 w 276"/>
                  <a:gd name="T99" fmla="*/ 423 h 451"/>
                  <a:gd name="T100" fmla="*/ 214 w 276"/>
                  <a:gd name="T101" fmla="*/ 414 h 451"/>
                  <a:gd name="T102" fmla="*/ 208 w 276"/>
                  <a:gd name="T103" fmla="*/ 367 h 451"/>
                  <a:gd name="T104" fmla="*/ 199 w 276"/>
                  <a:gd name="T105" fmla="*/ 347 h 451"/>
                  <a:gd name="T106" fmla="*/ 181 w 276"/>
                  <a:gd name="T107" fmla="*/ 318 h 451"/>
                  <a:gd name="T108" fmla="*/ 197 w 276"/>
                  <a:gd name="T109" fmla="*/ 313 h 451"/>
                  <a:gd name="T110" fmla="*/ 211 w 276"/>
                  <a:gd name="T111" fmla="*/ 316 h 451"/>
                  <a:gd name="T112" fmla="*/ 233 w 276"/>
                  <a:gd name="T113" fmla="*/ 319 h 451"/>
                  <a:gd name="T114" fmla="*/ 221 w 276"/>
                  <a:gd name="T115" fmla="*/ 347 h 451"/>
                  <a:gd name="T116" fmla="*/ 232 w 276"/>
                  <a:gd name="T117" fmla="*/ 358 h 451"/>
                  <a:gd name="T118" fmla="*/ 238 w 276"/>
                  <a:gd name="T119" fmla="*/ 347 h 451"/>
                  <a:gd name="T120" fmla="*/ 249 w 276"/>
                  <a:gd name="T121" fmla="*/ 337 h 451"/>
                  <a:gd name="T122" fmla="*/ 259 w 276"/>
                  <a:gd name="T123" fmla="*/ 323 h 451"/>
                  <a:gd name="T124" fmla="*/ 267 w 276"/>
                  <a:gd name="T125" fmla="*/ 31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51">
                    <a:moveTo>
                      <a:pt x="274" y="319"/>
                    </a:moveTo>
                    <a:lnTo>
                      <a:pt x="275" y="318"/>
                    </a:lnTo>
                    <a:lnTo>
                      <a:pt x="276" y="317"/>
                    </a:lnTo>
                    <a:lnTo>
                      <a:pt x="276" y="315"/>
                    </a:lnTo>
                    <a:lnTo>
                      <a:pt x="274" y="313"/>
                    </a:lnTo>
                    <a:lnTo>
                      <a:pt x="274" y="311"/>
                    </a:lnTo>
                    <a:lnTo>
                      <a:pt x="273" y="309"/>
                    </a:lnTo>
                    <a:lnTo>
                      <a:pt x="270" y="310"/>
                    </a:lnTo>
                    <a:lnTo>
                      <a:pt x="271" y="306"/>
                    </a:lnTo>
                    <a:lnTo>
                      <a:pt x="270" y="305"/>
                    </a:lnTo>
                    <a:lnTo>
                      <a:pt x="268" y="305"/>
                    </a:lnTo>
                    <a:lnTo>
                      <a:pt x="267" y="304"/>
                    </a:lnTo>
                    <a:lnTo>
                      <a:pt x="268" y="302"/>
                    </a:lnTo>
                    <a:lnTo>
                      <a:pt x="267" y="302"/>
                    </a:lnTo>
                    <a:lnTo>
                      <a:pt x="264" y="303"/>
                    </a:lnTo>
                    <a:lnTo>
                      <a:pt x="263" y="306"/>
                    </a:lnTo>
                    <a:lnTo>
                      <a:pt x="263" y="309"/>
                    </a:lnTo>
                    <a:lnTo>
                      <a:pt x="263" y="309"/>
                    </a:lnTo>
                    <a:lnTo>
                      <a:pt x="261" y="308"/>
                    </a:lnTo>
                    <a:lnTo>
                      <a:pt x="261" y="303"/>
                    </a:lnTo>
                    <a:lnTo>
                      <a:pt x="260" y="302"/>
                    </a:lnTo>
                    <a:lnTo>
                      <a:pt x="259" y="303"/>
                    </a:lnTo>
                    <a:lnTo>
                      <a:pt x="259" y="305"/>
                    </a:lnTo>
                    <a:lnTo>
                      <a:pt x="257" y="309"/>
                    </a:lnTo>
                    <a:lnTo>
                      <a:pt x="256" y="310"/>
                    </a:lnTo>
                    <a:lnTo>
                      <a:pt x="256" y="309"/>
                    </a:lnTo>
                    <a:lnTo>
                      <a:pt x="256" y="305"/>
                    </a:lnTo>
                    <a:lnTo>
                      <a:pt x="259" y="301"/>
                    </a:lnTo>
                    <a:lnTo>
                      <a:pt x="259" y="299"/>
                    </a:lnTo>
                    <a:lnTo>
                      <a:pt x="256" y="300"/>
                    </a:lnTo>
                    <a:lnTo>
                      <a:pt x="253" y="304"/>
                    </a:lnTo>
                    <a:lnTo>
                      <a:pt x="253" y="306"/>
                    </a:lnTo>
                    <a:lnTo>
                      <a:pt x="252" y="308"/>
                    </a:lnTo>
                    <a:lnTo>
                      <a:pt x="249" y="308"/>
                    </a:lnTo>
                    <a:lnTo>
                      <a:pt x="249" y="306"/>
                    </a:lnTo>
                    <a:lnTo>
                      <a:pt x="251" y="302"/>
                    </a:lnTo>
                    <a:lnTo>
                      <a:pt x="254" y="301"/>
                    </a:lnTo>
                    <a:lnTo>
                      <a:pt x="256" y="298"/>
                    </a:lnTo>
                    <a:lnTo>
                      <a:pt x="256" y="295"/>
                    </a:lnTo>
                    <a:lnTo>
                      <a:pt x="258" y="295"/>
                    </a:lnTo>
                    <a:lnTo>
                      <a:pt x="260" y="293"/>
                    </a:lnTo>
                    <a:lnTo>
                      <a:pt x="260" y="292"/>
                    </a:lnTo>
                    <a:lnTo>
                      <a:pt x="258" y="291"/>
                    </a:lnTo>
                    <a:lnTo>
                      <a:pt x="255" y="293"/>
                    </a:lnTo>
                    <a:lnTo>
                      <a:pt x="253" y="295"/>
                    </a:lnTo>
                    <a:lnTo>
                      <a:pt x="252" y="296"/>
                    </a:lnTo>
                    <a:lnTo>
                      <a:pt x="249" y="299"/>
                    </a:lnTo>
                    <a:lnTo>
                      <a:pt x="250" y="295"/>
                    </a:lnTo>
                    <a:lnTo>
                      <a:pt x="252" y="292"/>
                    </a:lnTo>
                    <a:lnTo>
                      <a:pt x="252" y="292"/>
                    </a:lnTo>
                    <a:lnTo>
                      <a:pt x="249" y="292"/>
                    </a:lnTo>
                    <a:lnTo>
                      <a:pt x="248" y="294"/>
                    </a:lnTo>
                    <a:lnTo>
                      <a:pt x="244" y="293"/>
                    </a:lnTo>
                    <a:lnTo>
                      <a:pt x="242" y="293"/>
                    </a:lnTo>
                    <a:lnTo>
                      <a:pt x="240" y="292"/>
                    </a:lnTo>
                    <a:lnTo>
                      <a:pt x="242" y="292"/>
                    </a:lnTo>
                    <a:lnTo>
                      <a:pt x="248" y="291"/>
                    </a:lnTo>
                    <a:lnTo>
                      <a:pt x="246" y="289"/>
                    </a:lnTo>
                    <a:lnTo>
                      <a:pt x="244" y="288"/>
                    </a:lnTo>
                    <a:lnTo>
                      <a:pt x="246" y="288"/>
                    </a:lnTo>
                    <a:lnTo>
                      <a:pt x="248" y="288"/>
                    </a:lnTo>
                    <a:lnTo>
                      <a:pt x="246" y="285"/>
                    </a:lnTo>
                    <a:lnTo>
                      <a:pt x="245" y="285"/>
                    </a:lnTo>
                    <a:lnTo>
                      <a:pt x="245" y="283"/>
                    </a:lnTo>
                    <a:lnTo>
                      <a:pt x="247" y="282"/>
                    </a:lnTo>
                    <a:lnTo>
                      <a:pt x="247" y="280"/>
                    </a:lnTo>
                    <a:lnTo>
                      <a:pt x="246" y="276"/>
                    </a:lnTo>
                    <a:lnTo>
                      <a:pt x="246" y="275"/>
                    </a:lnTo>
                    <a:lnTo>
                      <a:pt x="242" y="276"/>
                    </a:lnTo>
                    <a:lnTo>
                      <a:pt x="241" y="277"/>
                    </a:lnTo>
                    <a:lnTo>
                      <a:pt x="239" y="276"/>
                    </a:lnTo>
                    <a:lnTo>
                      <a:pt x="239" y="277"/>
                    </a:lnTo>
                    <a:lnTo>
                      <a:pt x="238" y="276"/>
                    </a:lnTo>
                    <a:lnTo>
                      <a:pt x="239" y="274"/>
                    </a:lnTo>
                    <a:lnTo>
                      <a:pt x="239" y="271"/>
                    </a:lnTo>
                    <a:lnTo>
                      <a:pt x="242" y="270"/>
                    </a:lnTo>
                    <a:lnTo>
                      <a:pt x="244" y="268"/>
                    </a:lnTo>
                    <a:lnTo>
                      <a:pt x="244" y="265"/>
                    </a:lnTo>
                    <a:lnTo>
                      <a:pt x="243" y="264"/>
                    </a:lnTo>
                    <a:lnTo>
                      <a:pt x="241" y="266"/>
                    </a:lnTo>
                    <a:lnTo>
                      <a:pt x="238" y="269"/>
                    </a:lnTo>
                    <a:lnTo>
                      <a:pt x="236" y="271"/>
                    </a:lnTo>
                    <a:lnTo>
                      <a:pt x="235" y="273"/>
                    </a:lnTo>
                    <a:lnTo>
                      <a:pt x="234" y="276"/>
                    </a:lnTo>
                    <a:lnTo>
                      <a:pt x="235" y="278"/>
                    </a:lnTo>
                    <a:lnTo>
                      <a:pt x="233" y="279"/>
                    </a:lnTo>
                    <a:lnTo>
                      <a:pt x="233" y="276"/>
                    </a:lnTo>
                    <a:lnTo>
                      <a:pt x="233" y="273"/>
                    </a:lnTo>
                    <a:lnTo>
                      <a:pt x="234" y="271"/>
                    </a:lnTo>
                    <a:lnTo>
                      <a:pt x="237" y="267"/>
                    </a:lnTo>
                    <a:lnTo>
                      <a:pt x="238" y="264"/>
                    </a:lnTo>
                    <a:lnTo>
                      <a:pt x="237" y="264"/>
                    </a:lnTo>
                    <a:lnTo>
                      <a:pt x="235" y="265"/>
                    </a:lnTo>
                    <a:lnTo>
                      <a:pt x="234" y="268"/>
                    </a:lnTo>
                    <a:lnTo>
                      <a:pt x="234" y="268"/>
                    </a:lnTo>
                    <a:lnTo>
                      <a:pt x="232" y="270"/>
                    </a:lnTo>
                    <a:lnTo>
                      <a:pt x="230" y="272"/>
                    </a:lnTo>
                    <a:lnTo>
                      <a:pt x="230" y="274"/>
                    </a:lnTo>
                    <a:lnTo>
                      <a:pt x="229" y="278"/>
                    </a:lnTo>
                    <a:lnTo>
                      <a:pt x="227" y="279"/>
                    </a:lnTo>
                    <a:lnTo>
                      <a:pt x="227" y="277"/>
                    </a:lnTo>
                    <a:lnTo>
                      <a:pt x="229" y="274"/>
                    </a:lnTo>
                    <a:lnTo>
                      <a:pt x="231" y="268"/>
                    </a:lnTo>
                    <a:lnTo>
                      <a:pt x="232" y="266"/>
                    </a:lnTo>
                    <a:lnTo>
                      <a:pt x="232" y="264"/>
                    </a:lnTo>
                    <a:lnTo>
                      <a:pt x="229" y="264"/>
                    </a:lnTo>
                    <a:lnTo>
                      <a:pt x="228" y="266"/>
                    </a:lnTo>
                    <a:lnTo>
                      <a:pt x="227" y="268"/>
                    </a:lnTo>
                    <a:lnTo>
                      <a:pt x="226" y="270"/>
                    </a:lnTo>
                    <a:lnTo>
                      <a:pt x="226" y="268"/>
                    </a:lnTo>
                    <a:lnTo>
                      <a:pt x="228" y="264"/>
                    </a:lnTo>
                    <a:lnTo>
                      <a:pt x="229" y="262"/>
                    </a:lnTo>
                    <a:lnTo>
                      <a:pt x="227" y="260"/>
                    </a:lnTo>
                    <a:lnTo>
                      <a:pt x="225" y="259"/>
                    </a:lnTo>
                    <a:lnTo>
                      <a:pt x="225" y="257"/>
                    </a:lnTo>
                    <a:lnTo>
                      <a:pt x="225" y="256"/>
                    </a:lnTo>
                    <a:lnTo>
                      <a:pt x="221" y="256"/>
                    </a:lnTo>
                    <a:lnTo>
                      <a:pt x="219" y="257"/>
                    </a:lnTo>
                    <a:lnTo>
                      <a:pt x="220" y="255"/>
                    </a:lnTo>
                    <a:lnTo>
                      <a:pt x="222" y="254"/>
                    </a:lnTo>
                    <a:lnTo>
                      <a:pt x="220" y="254"/>
                    </a:lnTo>
                    <a:lnTo>
                      <a:pt x="216" y="254"/>
                    </a:lnTo>
                    <a:lnTo>
                      <a:pt x="215" y="256"/>
                    </a:lnTo>
                    <a:lnTo>
                      <a:pt x="215" y="254"/>
                    </a:lnTo>
                    <a:lnTo>
                      <a:pt x="219" y="251"/>
                    </a:lnTo>
                    <a:lnTo>
                      <a:pt x="222" y="250"/>
                    </a:lnTo>
                    <a:lnTo>
                      <a:pt x="224" y="252"/>
                    </a:lnTo>
                    <a:lnTo>
                      <a:pt x="226" y="253"/>
                    </a:lnTo>
                    <a:lnTo>
                      <a:pt x="226" y="251"/>
                    </a:lnTo>
                    <a:lnTo>
                      <a:pt x="228" y="249"/>
                    </a:lnTo>
                    <a:lnTo>
                      <a:pt x="225" y="249"/>
                    </a:lnTo>
                    <a:lnTo>
                      <a:pt x="223" y="247"/>
                    </a:lnTo>
                    <a:lnTo>
                      <a:pt x="220" y="246"/>
                    </a:lnTo>
                    <a:lnTo>
                      <a:pt x="218" y="246"/>
                    </a:lnTo>
                    <a:lnTo>
                      <a:pt x="218" y="249"/>
                    </a:lnTo>
                    <a:lnTo>
                      <a:pt x="216" y="249"/>
                    </a:lnTo>
                    <a:lnTo>
                      <a:pt x="216" y="248"/>
                    </a:lnTo>
                    <a:lnTo>
                      <a:pt x="218" y="247"/>
                    </a:lnTo>
                    <a:lnTo>
                      <a:pt x="218" y="245"/>
                    </a:lnTo>
                    <a:lnTo>
                      <a:pt x="215" y="245"/>
                    </a:lnTo>
                    <a:lnTo>
                      <a:pt x="215" y="247"/>
                    </a:lnTo>
                    <a:lnTo>
                      <a:pt x="214" y="247"/>
                    </a:lnTo>
                    <a:lnTo>
                      <a:pt x="213" y="246"/>
                    </a:lnTo>
                    <a:lnTo>
                      <a:pt x="213" y="244"/>
                    </a:lnTo>
                    <a:lnTo>
                      <a:pt x="211" y="243"/>
                    </a:lnTo>
                    <a:lnTo>
                      <a:pt x="211" y="244"/>
                    </a:lnTo>
                    <a:lnTo>
                      <a:pt x="209" y="242"/>
                    </a:lnTo>
                    <a:lnTo>
                      <a:pt x="208" y="240"/>
                    </a:lnTo>
                    <a:lnTo>
                      <a:pt x="206" y="241"/>
                    </a:lnTo>
                    <a:lnTo>
                      <a:pt x="208" y="239"/>
                    </a:lnTo>
                    <a:lnTo>
                      <a:pt x="209" y="238"/>
                    </a:lnTo>
                    <a:lnTo>
                      <a:pt x="213" y="241"/>
                    </a:lnTo>
                    <a:lnTo>
                      <a:pt x="215" y="240"/>
                    </a:lnTo>
                    <a:lnTo>
                      <a:pt x="214" y="239"/>
                    </a:lnTo>
                    <a:lnTo>
                      <a:pt x="207" y="235"/>
                    </a:lnTo>
                    <a:lnTo>
                      <a:pt x="204" y="233"/>
                    </a:lnTo>
                    <a:lnTo>
                      <a:pt x="203" y="233"/>
                    </a:lnTo>
                    <a:lnTo>
                      <a:pt x="205" y="232"/>
                    </a:lnTo>
                    <a:lnTo>
                      <a:pt x="211" y="234"/>
                    </a:lnTo>
                    <a:lnTo>
                      <a:pt x="214" y="235"/>
                    </a:lnTo>
                    <a:lnTo>
                      <a:pt x="219" y="237"/>
                    </a:lnTo>
                    <a:lnTo>
                      <a:pt x="221" y="237"/>
                    </a:lnTo>
                    <a:lnTo>
                      <a:pt x="219" y="235"/>
                    </a:lnTo>
                    <a:lnTo>
                      <a:pt x="220" y="233"/>
                    </a:lnTo>
                    <a:lnTo>
                      <a:pt x="218" y="231"/>
                    </a:lnTo>
                    <a:lnTo>
                      <a:pt x="217" y="230"/>
                    </a:lnTo>
                    <a:lnTo>
                      <a:pt x="215" y="228"/>
                    </a:lnTo>
                    <a:lnTo>
                      <a:pt x="215" y="228"/>
                    </a:lnTo>
                    <a:lnTo>
                      <a:pt x="217" y="227"/>
                    </a:lnTo>
                    <a:lnTo>
                      <a:pt x="218" y="229"/>
                    </a:lnTo>
                    <a:lnTo>
                      <a:pt x="218" y="230"/>
                    </a:lnTo>
                    <a:lnTo>
                      <a:pt x="220" y="229"/>
                    </a:lnTo>
                    <a:lnTo>
                      <a:pt x="222" y="229"/>
                    </a:lnTo>
                    <a:lnTo>
                      <a:pt x="223" y="228"/>
                    </a:lnTo>
                    <a:lnTo>
                      <a:pt x="223" y="227"/>
                    </a:lnTo>
                    <a:lnTo>
                      <a:pt x="222" y="226"/>
                    </a:lnTo>
                    <a:lnTo>
                      <a:pt x="222" y="225"/>
                    </a:lnTo>
                    <a:lnTo>
                      <a:pt x="220" y="223"/>
                    </a:lnTo>
                    <a:lnTo>
                      <a:pt x="218" y="223"/>
                    </a:lnTo>
                    <a:lnTo>
                      <a:pt x="215" y="224"/>
                    </a:lnTo>
                    <a:lnTo>
                      <a:pt x="212" y="224"/>
                    </a:lnTo>
                    <a:lnTo>
                      <a:pt x="211" y="226"/>
                    </a:lnTo>
                    <a:lnTo>
                      <a:pt x="210" y="226"/>
                    </a:lnTo>
                    <a:lnTo>
                      <a:pt x="210" y="224"/>
                    </a:lnTo>
                    <a:lnTo>
                      <a:pt x="212" y="222"/>
                    </a:lnTo>
                    <a:lnTo>
                      <a:pt x="215" y="222"/>
                    </a:lnTo>
                    <a:lnTo>
                      <a:pt x="216" y="221"/>
                    </a:lnTo>
                    <a:lnTo>
                      <a:pt x="220" y="221"/>
                    </a:lnTo>
                    <a:lnTo>
                      <a:pt x="221" y="219"/>
                    </a:lnTo>
                    <a:lnTo>
                      <a:pt x="218" y="219"/>
                    </a:lnTo>
                    <a:lnTo>
                      <a:pt x="215" y="218"/>
                    </a:lnTo>
                    <a:lnTo>
                      <a:pt x="215" y="216"/>
                    </a:lnTo>
                    <a:lnTo>
                      <a:pt x="217" y="218"/>
                    </a:lnTo>
                    <a:lnTo>
                      <a:pt x="219" y="217"/>
                    </a:lnTo>
                    <a:lnTo>
                      <a:pt x="221" y="217"/>
                    </a:lnTo>
                    <a:lnTo>
                      <a:pt x="222" y="218"/>
                    </a:lnTo>
                    <a:lnTo>
                      <a:pt x="225" y="222"/>
                    </a:lnTo>
                    <a:lnTo>
                      <a:pt x="227" y="223"/>
                    </a:lnTo>
                    <a:lnTo>
                      <a:pt x="229" y="222"/>
                    </a:lnTo>
                    <a:lnTo>
                      <a:pt x="230" y="223"/>
                    </a:lnTo>
                    <a:lnTo>
                      <a:pt x="231" y="224"/>
                    </a:lnTo>
                    <a:lnTo>
                      <a:pt x="232" y="223"/>
                    </a:lnTo>
                    <a:lnTo>
                      <a:pt x="233" y="223"/>
                    </a:lnTo>
                    <a:lnTo>
                      <a:pt x="235" y="225"/>
                    </a:lnTo>
                    <a:lnTo>
                      <a:pt x="236" y="225"/>
                    </a:lnTo>
                    <a:lnTo>
                      <a:pt x="238" y="224"/>
                    </a:lnTo>
                    <a:lnTo>
                      <a:pt x="237" y="220"/>
                    </a:lnTo>
                    <a:lnTo>
                      <a:pt x="236" y="218"/>
                    </a:lnTo>
                    <a:lnTo>
                      <a:pt x="235" y="215"/>
                    </a:lnTo>
                    <a:lnTo>
                      <a:pt x="233" y="214"/>
                    </a:lnTo>
                    <a:lnTo>
                      <a:pt x="231" y="213"/>
                    </a:lnTo>
                    <a:lnTo>
                      <a:pt x="229" y="211"/>
                    </a:lnTo>
                    <a:lnTo>
                      <a:pt x="228" y="212"/>
                    </a:lnTo>
                    <a:lnTo>
                      <a:pt x="226" y="213"/>
                    </a:lnTo>
                    <a:lnTo>
                      <a:pt x="225" y="211"/>
                    </a:lnTo>
                    <a:lnTo>
                      <a:pt x="221" y="207"/>
                    </a:lnTo>
                    <a:lnTo>
                      <a:pt x="218" y="206"/>
                    </a:lnTo>
                    <a:lnTo>
                      <a:pt x="213" y="207"/>
                    </a:lnTo>
                    <a:lnTo>
                      <a:pt x="211" y="206"/>
                    </a:lnTo>
                    <a:lnTo>
                      <a:pt x="215" y="206"/>
                    </a:lnTo>
                    <a:lnTo>
                      <a:pt x="218" y="203"/>
                    </a:lnTo>
                    <a:lnTo>
                      <a:pt x="219" y="203"/>
                    </a:lnTo>
                    <a:lnTo>
                      <a:pt x="221" y="204"/>
                    </a:lnTo>
                    <a:lnTo>
                      <a:pt x="222" y="204"/>
                    </a:lnTo>
                    <a:lnTo>
                      <a:pt x="225" y="202"/>
                    </a:lnTo>
                    <a:lnTo>
                      <a:pt x="226" y="201"/>
                    </a:lnTo>
                    <a:lnTo>
                      <a:pt x="230" y="201"/>
                    </a:lnTo>
                    <a:lnTo>
                      <a:pt x="232" y="202"/>
                    </a:lnTo>
                    <a:lnTo>
                      <a:pt x="235" y="203"/>
                    </a:lnTo>
                    <a:lnTo>
                      <a:pt x="236" y="201"/>
                    </a:lnTo>
                    <a:lnTo>
                      <a:pt x="237" y="198"/>
                    </a:lnTo>
                    <a:lnTo>
                      <a:pt x="235" y="195"/>
                    </a:lnTo>
                    <a:lnTo>
                      <a:pt x="235" y="192"/>
                    </a:lnTo>
                    <a:lnTo>
                      <a:pt x="232" y="185"/>
                    </a:lnTo>
                    <a:lnTo>
                      <a:pt x="231" y="181"/>
                    </a:lnTo>
                    <a:lnTo>
                      <a:pt x="230" y="181"/>
                    </a:lnTo>
                    <a:lnTo>
                      <a:pt x="229" y="181"/>
                    </a:lnTo>
                    <a:lnTo>
                      <a:pt x="228" y="181"/>
                    </a:lnTo>
                    <a:lnTo>
                      <a:pt x="228" y="183"/>
                    </a:lnTo>
                    <a:lnTo>
                      <a:pt x="226" y="186"/>
                    </a:lnTo>
                    <a:lnTo>
                      <a:pt x="227" y="187"/>
                    </a:lnTo>
                    <a:lnTo>
                      <a:pt x="227" y="189"/>
                    </a:lnTo>
                    <a:lnTo>
                      <a:pt x="226" y="190"/>
                    </a:lnTo>
                    <a:lnTo>
                      <a:pt x="223" y="192"/>
                    </a:lnTo>
                    <a:lnTo>
                      <a:pt x="222" y="194"/>
                    </a:lnTo>
                    <a:lnTo>
                      <a:pt x="219" y="194"/>
                    </a:lnTo>
                    <a:lnTo>
                      <a:pt x="217" y="192"/>
                    </a:lnTo>
                    <a:lnTo>
                      <a:pt x="215" y="194"/>
                    </a:lnTo>
                    <a:lnTo>
                      <a:pt x="213" y="197"/>
                    </a:lnTo>
                    <a:lnTo>
                      <a:pt x="210" y="199"/>
                    </a:lnTo>
                    <a:lnTo>
                      <a:pt x="208" y="199"/>
                    </a:lnTo>
                    <a:lnTo>
                      <a:pt x="207" y="198"/>
                    </a:lnTo>
                    <a:lnTo>
                      <a:pt x="204" y="199"/>
                    </a:lnTo>
                    <a:lnTo>
                      <a:pt x="203" y="199"/>
                    </a:lnTo>
                    <a:lnTo>
                      <a:pt x="205" y="197"/>
                    </a:lnTo>
                    <a:lnTo>
                      <a:pt x="207" y="196"/>
                    </a:lnTo>
                    <a:lnTo>
                      <a:pt x="209" y="197"/>
                    </a:lnTo>
                    <a:lnTo>
                      <a:pt x="211" y="196"/>
                    </a:lnTo>
                    <a:lnTo>
                      <a:pt x="213" y="193"/>
                    </a:lnTo>
                    <a:lnTo>
                      <a:pt x="215" y="192"/>
                    </a:lnTo>
                    <a:lnTo>
                      <a:pt x="217" y="192"/>
                    </a:lnTo>
                    <a:lnTo>
                      <a:pt x="219" y="190"/>
                    </a:lnTo>
                    <a:lnTo>
                      <a:pt x="221" y="188"/>
                    </a:lnTo>
                    <a:lnTo>
                      <a:pt x="221" y="185"/>
                    </a:lnTo>
                    <a:lnTo>
                      <a:pt x="221" y="184"/>
                    </a:lnTo>
                    <a:lnTo>
                      <a:pt x="219" y="184"/>
                    </a:lnTo>
                    <a:lnTo>
                      <a:pt x="217" y="185"/>
                    </a:lnTo>
                    <a:lnTo>
                      <a:pt x="215" y="184"/>
                    </a:lnTo>
                    <a:lnTo>
                      <a:pt x="212" y="185"/>
                    </a:lnTo>
                    <a:lnTo>
                      <a:pt x="208" y="188"/>
                    </a:lnTo>
                    <a:lnTo>
                      <a:pt x="205" y="192"/>
                    </a:lnTo>
                    <a:lnTo>
                      <a:pt x="201" y="193"/>
                    </a:lnTo>
                    <a:lnTo>
                      <a:pt x="201" y="192"/>
                    </a:lnTo>
                    <a:lnTo>
                      <a:pt x="205" y="191"/>
                    </a:lnTo>
                    <a:lnTo>
                      <a:pt x="206" y="188"/>
                    </a:lnTo>
                    <a:lnTo>
                      <a:pt x="204" y="188"/>
                    </a:lnTo>
                    <a:lnTo>
                      <a:pt x="202" y="188"/>
                    </a:lnTo>
                    <a:lnTo>
                      <a:pt x="206" y="185"/>
                    </a:lnTo>
                    <a:lnTo>
                      <a:pt x="208" y="185"/>
                    </a:lnTo>
                    <a:lnTo>
                      <a:pt x="212" y="181"/>
                    </a:lnTo>
                    <a:lnTo>
                      <a:pt x="215" y="182"/>
                    </a:lnTo>
                    <a:lnTo>
                      <a:pt x="217" y="181"/>
                    </a:lnTo>
                    <a:lnTo>
                      <a:pt x="222" y="181"/>
                    </a:lnTo>
                    <a:lnTo>
                      <a:pt x="223" y="178"/>
                    </a:lnTo>
                    <a:lnTo>
                      <a:pt x="225" y="177"/>
                    </a:lnTo>
                    <a:lnTo>
                      <a:pt x="225" y="175"/>
                    </a:lnTo>
                    <a:lnTo>
                      <a:pt x="226" y="175"/>
                    </a:lnTo>
                    <a:lnTo>
                      <a:pt x="226" y="178"/>
                    </a:lnTo>
                    <a:lnTo>
                      <a:pt x="228" y="178"/>
                    </a:lnTo>
                    <a:lnTo>
                      <a:pt x="230" y="175"/>
                    </a:lnTo>
                    <a:lnTo>
                      <a:pt x="231" y="173"/>
                    </a:lnTo>
                    <a:lnTo>
                      <a:pt x="230" y="171"/>
                    </a:lnTo>
                    <a:lnTo>
                      <a:pt x="228" y="170"/>
                    </a:lnTo>
                    <a:lnTo>
                      <a:pt x="226" y="167"/>
                    </a:lnTo>
                    <a:lnTo>
                      <a:pt x="223" y="163"/>
                    </a:lnTo>
                    <a:lnTo>
                      <a:pt x="222" y="160"/>
                    </a:lnTo>
                    <a:lnTo>
                      <a:pt x="220" y="159"/>
                    </a:lnTo>
                    <a:lnTo>
                      <a:pt x="218" y="161"/>
                    </a:lnTo>
                    <a:lnTo>
                      <a:pt x="217" y="162"/>
                    </a:lnTo>
                    <a:lnTo>
                      <a:pt x="215" y="163"/>
                    </a:lnTo>
                    <a:lnTo>
                      <a:pt x="212" y="165"/>
                    </a:lnTo>
                    <a:lnTo>
                      <a:pt x="210" y="166"/>
                    </a:lnTo>
                    <a:lnTo>
                      <a:pt x="208" y="168"/>
                    </a:lnTo>
                    <a:lnTo>
                      <a:pt x="207" y="168"/>
                    </a:lnTo>
                    <a:lnTo>
                      <a:pt x="208" y="164"/>
                    </a:lnTo>
                    <a:lnTo>
                      <a:pt x="209" y="163"/>
                    </a:lnTo>
                    <a:lnTo>
                      <a:pt x="211" y="163"/>
                    </a:lnTo>
                    <a:lnTo>
                      <a:pt x="215" y="160"/>
                    </a:lnTo>
                    <a:lnTo>
                      <a:pt x="215" y="157"/>
                    </a:lnTo>
                    <a:lnTo>
                      <a:pt x="215" y="156"/>
                    </a:lnTo>
                    <a:lnTo>
                      <a:pt x="214" y="157"/>
                    </a:lnTo>
                    <a:lnTo>
                      <a:pt x="210" y="159"/>
                    </a:lnTo>
                    <a:lnTo>
                      <a:pt x="206" y="162"/>
                    </a:lnTo>
                    <a:lnTo>
                      <a:pt x="204" y="162"/>
                    </a:lnTo>
                    <a:lnTo>
                      <a:pt x="203" y="164"/>
                    </a:lnTo>
                    <a:lnTo>
                      <a:pt x="203" y="166"/>
                    </a:lnTo>
                    <a:lnTo>
                      <a:pt x="201" y="171"/>
                    </a:lnTo>
                    <a:lnTo>
                      <a:pt x="196" y="178"/>
                    </a:lnTo>
                    <a:lnTo>
                      <a:pt x="192" y="181"/>
                    </a:lnTo>
                    <a:lnTo>
                      <a:pt x="192" y="179"/>
                    </a:lnTo>
                    <a:lnTo>
                      <a:pt x="194" y="177"/>
                    </a:lnTo>
                    <a:lnTo>
                      <a:pt x="197" y="173"/>
                    </a:lnTo>
                    <a:lnTo>
                      <a:pt x="199" y="169"/>
                    </a:lnTo>
                    <a:lnTo>
                      <a:pt x="201" y="168"/>
                    </a:lnTo>
                    <a:lnTo>
                      <a:pt x="200" y="166"/>
                    </a:lnTo>
                    <a:lnTo>
                      <a:pt x="199" y="166"/>
                    </a:lnTo>
                    <a:lnTo>
                      <a:pt x="198" y="165"/>
                    </a:lnTo>
                    <a:lnTo>
                      <a:pt x="197" y="166"/>
                    </a:lnTo>
                    <a:lnTo>
                      <a:pt x="194" y="170"/>
                    </a:lnTo>
                    <a:lnTo>
                      <a:pt x="191" y="175"/>
                    </a:lnTo>
                    <a:lnTo>
                      <a:pt x="190" y="175"/>
                    </a:lnTo>
                    <a:lnTo>
                      <a:pt x="190" y="173"/>
                    </a:lnTo>
                    <a:lnTo>
                      <a:pt x="191" y="171"/>
                    </a:lnTo>
                    <a:lnTo>
                      <a:pt x="194" y="168"/>
                    </a:lnTo>
                    <a:lnTo>
                      <a:pt x="194" y="165"/>
                    </a:lnTo>
                    <a:lnTo>
                      <a:pt x="196" y="163"/>
                    </a:lnTo>
                    <a:lnTo>
                      <a:pt x="197" y="163"/>
                    </a:lnTo>
                    <a:lnTo>
                      <a:pt x="199" y="164"/>
                    </a:lnTo>
                    <a:lnTo>
                      <a:pt x="201" y="164"/>
                    </a:lnTo>
                    <a:lnTo>
                      <a:pt x="202" y="163"/>
                    </a:lnTo>
                    <a:lnTo>
                      <a:pt x="204" y="161"/>
                    </a:lnTo>
                    <a:lnTo>
                      <a:pt x="207" y="159"/>
                    </a:lnTo>
                    <a:lnTo>
                      <a:pt x="209" y="155"/>
                    </a:lnTo>
                    <a:lnTo>
                      <a:pt x="211" y="152"/>
                    </a:lnTo>
                    <a:lnTo>
                      <a:pt x="210" y="150"/>
                    </a:lnTo>
                    <a:lnTo>
                      <a:pt x="210" y="147"/>
                    </a:lnTo>
                    <a:lnTo>
                      <a:pt x="209" y="147"/>
                    </a:lnTo>
                    <a:lnTo>
                      <a:pt x="205" y="149"/>
                    </a:lnTo>
                    <a:lnTo>
                      <a:pt x="204" y="151"/>
                    </a:lnTo>
                    <a:lnTo>
                      <a:pt x="204" y="154"/>
                    </a:lnTo>
                    <a:lnTo>
                      <a:pt x="203" y="158"/>
                    </a:lnTo>
                    <a:lnTo>
                      <a:pt x="202" y="159"/>
                    </a:lnTo>
                    <a:lnTo>
                      <a:pt x="202" y="157"/>
                    </a:lnTo>
                    <a:lnTo>
                      <a:pt x="202" y="156"/>
                    </a:lnTo>
                    <a:lnTo>
                      <a:pt x="201" y="154"/>
                    </a:lnTo>
                    <a:lnTo>
                      <a:pt x="198" y="154"/>
                    </a:lnTo>
                    <a:lnTo>
                      <a:pt x="196" y="157"/>
                    </a:lnTo>
                    <a:lnTo>
                      <a:pt x="194" y="157"/>
                    </a:lnTo>
                    <a:lnTo>
                      <a:pt x="190" y="157"/>
                    </a:lnTo>
                    <a:lnTo>
                      <a:pt x="188" y="158"/>
                    </a:lnTo>
                    <a:lnTo>
                      <a:pt x="185" y="158"/>
                    </a:lnTo>
                    <a:lnTo>
                      <a:pt x="187" y="157"/>
                    </a:lnTo>
                    <a:lnTo>
                      <a:pt x="190" y="156"/>
                    </a:lnTo>
                    <a:lnTo>
                      <a:pt x="191" y="153"/>
                    </a:lnTo>
                    <a:lnTo>
                      <a:pt x="191" y="150"/>
                    </a:lnTo>
                    <a:lnTo>
                      <a:pt x="190" y="150"/>
                    </a:lnTo>
                    <a:lnTo>
                      <a:pt x="187" y="151"/>
                    </a:lnTo>
                    <a:lnTo>
                      <a:pt x="188" y="149"/>
                    </a:lnTo>
                    <a:lnTo>
                      <a:pt x="190" y="149"/>
                    </a:lnTo>
                    <a:lnTo>
                      <a:pt x="191" y="147"/>
                    </a:lnTo>
                    <a:lnTo>
                      <a:pt x="193" y="144"/>
                    </a:lnTo>
                    <a:lnTo>
                      <a:pt x="194" y="143"/>
                    </a:lnTo>
                    <a:lnTo>
                      <a:pt x="196" y="143"/>
                    </a:lnTo>
                    <a:lnTo>
                      <a:pt x="197" y="143"/>
                    </a:lnTo>
                    <a:lnTo>
                      <a:pt x="200" y="145"/>
                    </a:lnTo>
                    <a:lnTo>
                      <a:pt x="201" y="147"/>
                    </a:lnTo>
                    <a:lnTo>
                      <a:pt x="203" y="147"/>
                    </a:lnTo>
                    <a:lnTo>
                      <a:pt x="206" y="143"/>
                    </a:lnTo>
                    <a:lnTo>
                      <a:pt x="208" y="140"/>
                    </a:lnTo>
                    <a:lnTo>
                      <a:pt x="208" y="139"/>
                    </a:lnTo>
                    <a:lnTo>
                      <a:pt x="204" y="136"/>
                    </a:lnTo>
                    <a:lnTo>
                      <a:pt x="204" y="132"/>
                    </a:lnTo>
                    <a:lnTo>
                      <a:pt x="204" y="130"/>
                    </a:lnTo>
                    <a:lnTo>
                      <a:pt x="201" y="126"/>
                    </a:lnTo>
                    <a:lnTo>
                      <a:pt x="199" y="125"/>
                    </a:lnTo>
                    <a:lnTo>
                      <a:pt x="197" y="119"/>
                    </a:lnTo>
                    <a:lnTo>
                      <a:pt x="196" y="120"/>
                    </a:lnTo>
                    <a:lnTo>
                      <a:pt x="196" y="123"/>
                    </a:lnTo>
                    <a:lnTo>
                      <a:pt x="194" y="125"/>
                    </a:lnTo>
                    <a:lnTo>
                      <a:pt x="194" y="126"/>
                    </a:lnTo>
                    <a:lnTo>
                      <a:pt x="193" y="127"/>
                    </a:lnTo>
                    <a:lnTo>
                      <a:pt x="192" y="130"/>
                    </a:lnTo>
                    <a:lnTo>
                      <a:pt x="190" y="131"/>
                    </a:lnTo>
                    <a:lnTo>
                      <a:pt x="189" y="133"/>
                    </a:lnTo>
                    <a:lnTo>
                      <a:pt x="189" y="137"/>
                    </a:lnTo>
                    <a:lnTo>
                      <a:pt x="186" y="139"/>
                    </a:lnTo>
                    <a:lnTo>
                      <a:pt x="184" y="142"/>
                    </a:lnTo>
                    <a:lnTo>
                      <a:pt x="184" y="144"/>
                    </a:lnTo>
                    <a:lnTo>
                      <a:pt x="183" y="147"/>
                    </a:lnTo>
                    <a:lnTo>
                      <a:pt x="181" y="146"/>
                    </a:lnTo>
                    <a:lnTo>
                      <a:pt x="182" y="142"/>
                    </a:lnTo>
                    <a:lnTo>
                      <a:pt x="184" y="137"/>
                    </a:lnTo>
                    <a:lnTo>
                      <a:pt x="187" y="137"/>
                    </a:lnTo>
                    <a:lnTo>
                      <a:pt x="187" y="135"/>
                    </a:lnTo>
                    <a:lnTo>
                      <a:pt x="186" y="134"/>
                    </a:lnTo>
                    <a:lnTo>
                      <a:pt x="185" y="132"/>
                    </a:lnTo>
                    <a:lnTo>
                      <a:pt x="183" y="133"/>
                    </a:lnTo>
                    <a:lnTo>
                      <a:pt x="179" y="139"/>
                    </a:lnTo>
                    <a:lnTo>
                      <a:pt x="178" y="141"/>
                    </a:lnTo>
                    <a:lnTo>
                      <a:pt x="176" y="143"/>
                    </a:lnTo>
                    <a:lnTo>
                      <a:pt x="175" y="141"/>
                    </a:lnTo>
                    <a:lnTo>
                      <a:pt x="177" y="140"/>
                    </a:lnTo>
                    <a:lnTo>
                      <a:pt x="179" y="136"/>
                    </a:lnTo>
                    <a:lnTo>
                      <a:pt x="180" y="133"/>
                    </a:lnTo>
                    <a:lnTo>
                      <a:pt x="183" y="130"/>
                    </a:lnTo>
                    <a:lnTo>
                      <a:pt x="184" y="127"/>
                    </a:lnTo>
                    <a:lnTo>
                      <a:pt x="184" y="126"/>
                    </a:lnTo>
                    <a:lnTo>
                      <a:pt x="184" y="123"/>
                    </a:lnTo>
                    <a:lnTo>
                      <a:pt x="181" y="126"/>
                    </a:lnTo>
                    <a:lnTo>
                      <a:pt x="177" y="130"/>
                    </a:lnTo>
                    <a:lnTo>
                      <a:pt x="177" y="132"/>
                    </a:lnTo>
                    <a:lnTo>
                      <a:pt x="175" y="135"/>
                    </a:lnTo>
                    <a:lnTo>
                      <a:pt x="174" y="134"/>
                    </a:lnTo>
                    <a:lnTo>
                      <a:pt x="175" y="131"/>
                    </a:lnTo>
                    <a:lnTo>
                      <a:pt x="176" y="129"/>
                    </a:lnTo>
                    <a:lnTo>
                      <a:pt x="175" y="128"/>
                    </a:lnTo>
                    <a:lnTo>
                      <a:pt x="175" y="126"/>
                    </a:lnTo>
                    <a:lnTo>
                      <a:pt x="177" y="126"/>
                    </a:lnTo>
                    <a:lnTo>
                      <a:pt x="182" y="122"/>
                    </a:lnTo>
                    <a:lnTo>
                      <a:pt x="186" y="117"/>
                    </a:lnTo>
                    <a:lnTo>
                      <a:pt x="186" y="116"/>
                    </a:lnTo>
                    <a:lnTo>
                      <a:pt x="184" y="115"/>
                    </a:lnTo>
                    <a:lnTo>
                      <a:pt x="180" y="118"/>
                    </a:lnTo>
                    <a:lnTo>
                      <a:pt x="180" y="120"/>
                    </a:lnTo>
                    <a:lnTo>
                      <a:pt x="178" y="122"/>
                    </a:lnTo>
                    <a:lnTo>
                      <a:pt x="178" y="119"/>
                    </a:lnTo>
                    <a:lnTo>
                      <a:pt x="177" y="119"/>
                    </a:lnTo>
                    <a:lnTo>
                      <a:pt x="173" y="123"/>
                    </a:lnTo>
                    <a:lnTo>
                      <a:pt x="171" y="125"/>
                    </a:lnTo>
                    <a:lnTo>
                      <a:pt x="169" y="130"/>
                    </a:lnTo>
                    <a:lnTo>
                      <a:pt x="166" y="133"/>
                    </a:lnTo>
                    <a:lnTo>
                      <a:pt x="164" y="133"/>
                    </a:lnTo>
                    <a:lnTo>
                      <a:pt x="166" y="130"/>
                    </a:lnTo>
                    <a:lnTo>
                      <a:pt x="169" y="127"/>
                    </a:lnTo>
                    <a:lnTo>
                      <a:pt x="170" y="124"/>
                    </a:lnTo>
                    <a:lnTo>
                      <a:pt x="170" y="123"/>
                    </a:lnTo>
                    <a:lnTo>
                      <a:pt x="167" y="124"/>
                    </a:lnTo>
                    <a:lnTo>
                      <a:pt x="170" y="122"/>
                    </a:lnTo>
                    <a:lnTo>
                      <a:pt x="173" y="121"/>
                    </a:lnTo>
                    <a:lnTo>
                      <a:pt x="174" y="119"/>
                    </a:lnTo>
                    <a:lnTo>
                      <a:pt x="174" y="117"/>
                    </a:lnTo>
                    <a:lnTo>
                      <a:pt x="172" y="119"/>
                    </a:lnTo>
                    <a:lnTo>
                      <a:pt x="169" y="119"/>
                    </a:lnTo>
                    <a:lnTo>
                      <a:pt x="167" y="122"/>
                    </a:lnTo>
                    <a:lnTo>
                      <a:pt x="166" y="121"/>
                    </a:lnTo>
                    <a:lnTo>
                      <a:pt x="170" y="118"/>
                    </a:lnTo>
                    <a:lnTo>
                      <a:pt x="170" y="116"/>
                    </a:lnTo>
                    <a:lnTo>
                      <a:pt x="167" y="116"/>
                    </a:lnTo>
                    <a:lnTo>
                      <a:pt x="169" y="114"/>
                    </a:lnTo>
                    <a:lnTo>
                      <a:pt x="171" y="114"/>
                    </a:lnTo>
                    <a:lnTo>
                      <a:pt x="173" y="115"/>
                    </a:lnTo>
                    <a:lnTo>
                      <a:pt x="176" y="115"/>
                    </a:lnTo>
                    <a:lnTo>
                      <a:pt x="177" y="111"/>
                    </a:lnTo>
                    <a:lnTo>
                      <a:pt x="180" y="110"/>
                    </a:lnTo>
                    <a:lnTo>
                      <a:pt x="180" y="108"/>
                    </a:lnTo>
                    <a:lnTo>
                      <a:pt x="180" y="105"/>
                    </a:lnTo>
                    <a:lnTo>
                      <a:pt x="180" y="102"/>
                    </a:lnTo>
                    <a:lnTo>
                      <a:pt x="179" y="102"/>
                    </a:lnTo>
                    <a:lnTo>
                      <a:pt x="177" y="101"/>
                    </a:lnTo>
                    <a:lnTo>
                      <a:pt x="175" y="99"/>
                    </a:lnTo>
                    <a:lnTo>
                      <a:pt x="172" y="103"/>
                    </a:lnTo>
                    <a:lnTo>
                      <a:pt x="168" y="105"/>
                    </a:lnTo>
                    <a:lnTo>
                      <a:pt x="166" y="109"/>
                    </a:lnTo>
                    <a:lnTo>
                      <a:pt x="161" y="115"/>
                    </a:lnTo>
                    <a:lnTo>
                      <a:pt x="159" y="115"/>
                    </a:lnTo>
                    <a:lnTo>
                      <a:pt x="160" y="112"/>
                    </a:lnTo>
                    <a:lnTo>
                      <a:pt x="162" y="112"/>
                    </a:lnTo>
                    <a:lnTo>
                      <a:pt x="163" y="110"/>
                    </a:lnTo>
                    <a:lnTo>
                      <a:pt x="166" y="104"/>
                    </a:lnTo>
                    <a:lnTo>
                      <a:pt x="170" y="102"/>
                    </a:lnTo>
                    <a:lnTo>
                      <a:pt x="172" y="99"/>
                    </a:lnTo>
                    <a:lnTo>
                      <a:pt x="171" y="98"/>
                    </a:lnTo>
                    <a:lnTo>
                      <a:pt x="166" y="99"/>
                    </a:lnTo>
                    <a:lnTo>
                      <a:pt x="162" y="102"/>
                    </a:lnTo>
                    <a:lnTo>
                      <a:pt x="166" y="97"/>
                    </a:lnTo>
                    <a:lnTo>
                      <a:pt x="170" y="96"/>
                    </a:lnTo>
                    <a:lnTo>
                      <a:pt x="173" y="97"/>
                    </a:lnTo>
                    <a:lnTo>
                      <a:pt x="174" y="97"/>
                    </a:lnTo>
                    <a:lnTo>
                      <a:pt x="177" y="94"/>
                    </a:lnTo>
                    <a:lnTo>
                      <a:pt x="177" y="92"/>
                    </a:lnTo>
                    <a:lnTo>
                      <a:pt x="176" y="90"/>
                    </a:lnTo>
                    <a:lnTo>
                      <a:pt x="177" y="88"/>
                    </a:lnTo>
                    <a:lnTo>
                      <a:pt x="176" y="85"/>
                    </a:lnTo>
                    <a:lnTo>
                      <a:pt x="173" y="84"/>
                    </a:lnTo>
                    <a:lnTo>
                      <a:pt x="172" y="81"/>
                    </a:lnTo>
                    <a:lnTo>
                      <a:pt x="170" y="81"/>
                    </a:lnTo>
                    <a:lnTo>
                      <a:pt x="169" y="81"/>
                    </a:lnTo>
                    <a:lnTo>
                      <a:pt x="168" y="82"/>
                    </a:lnTo>
                    <a:lnTo>
                      <a:pt x="167" y="79"/>
                    </a:lnTo>
                    <a:lnTo>
                      <a:pt x="166" y="78"/>
                    </a:lnTo>
                    <a:lnTo>
                      <a:pt x="163" y="76"/>
                    </a:lnTo>
                    <a:lnTo>
                      <a:pt x="163" y="74"/>
                    </a:lnTo>
                    <a:lnTo>
                      <a:pt x="159" y="72"/>
                    </a:lnTo>
                    <a:lnTo>
                      <a:pt x="158" y="72"/>
                    </a:lnTo>
                    <a:lnTo>
                      <a:pt x="157" y="71"/>
                    </a:lnTo>
                    <a:lnTo>
                      <a:pt x="153" y="70"/>
                    </a:lnTo>
                    <a:lnTo>
                      <a:pt x="149" y="71"/>
                    </a:lnTo>
                    <a:lnTo>
                      <a:pt x="146" y="74"/>
                    </a:lnTo>
                    <a:lnTo>
                      <a:pt x="143" y="74"/>
                    </a:lnTo>
                    <a:lnTo>
                      <a:pt x="141" y="79"/>
                    </a:lnTo>
                    <a:lnTo>
                      <a:pt x="142" y="81"/>
                    </a:lnTo>
                    <a:lnTo>
                      <a:pt x="143" y="81"/>
                    </a:lnTo>
                    <a:lnTo>
                      <a:pt x="149" y="87"/>
                    </a:lnTo>
                    <a:lnTo>
                      <a:pt x="149" y="88"/>
                    </a:lnTo>
                    <a:lnTo>
                      <a:pt x="151" y="89"/>
                    </a:lnTo>
                    <a:lnTo>
                      <a:pt x="152" y="92"/>
                    </a:lnTo>
                    <a:lnTo>
                      <a:pt x="151" y="92"/>
                    </a:lnTo>
                    <a:lnTo>
                      <a:pt x="149" y="91"/>
                    </a:lnTo>
                    <a:lnTo>
                      <a:pt x="146" y="91"/>
                    </a:lnTo>
                    <a:lnTo>
                      <a:pt x="146" y="88"/>
                    </a:lnTo>
                    <a:lnTo>
                      <a:pt x="142" y="84"/>
                    </a:lnTo>
                    <a:lnTo>
                      <a:pt x="139" y="84"/>
                    </a:lnTo>
                    <a:lnTo>
                      <a:pt x="138" y="85"/>
                    </a:lnTo>
                    <a:lnTo>
                      <a:pt x="139" y="82"/>
                    </a:lnTo>
                    <a:lnTo>
                      <a:pt x="139" y="79"/>
                    </a:lnTo>
                    <a:lnTo>
                      <a:pt x="136" y="78"/>
                    </a:lnTo>
                    <a:lnTo>
                      <a:pt x="135" y="78"/>
                    </a:lnTo>
                    <a:lnTo>
                      <a:pt x="135" y="85"/>
                    </a:lnTo>
                    <a:lnTo>
                      <a:pt x="137" y="88"/>
                    </a:lnTo>
                    <a:lnTo>
                      <a:pt x="137" y="92"/>
                    </a:lnTo>
                    <a:lnTo>
                      <a:pt x="136" y="94"/>
                    </a:lnTo>
                    <a:lnTo>
                      <a:pt x="136" y="91"/>
                    </a:lnTo>
                    <a:lnTo>
                      <a:pt x="135" y="87"/>
                    </a:lnTo>
                    <a:lnTo>
                      <a:pt x="132" y="90"/>
                    </a:lnTo>
                    <a:lnTo>
                      <a:pt x="131" y="93"/>
                    </a:lnTo>
                    <a:lnTo>
                      <a:pt x="132" y="95"/>
                    </a:lnTo>
                    <a:lnTo>
                      <a:pt x="131" y="97"/>
                    </a:lnTo>
                    <a:lnTo>
                      <a:pt x="128" y="95"/>
                    </a:lnTo>
                    <a:lnTo>
                      <a:pt x="125" y="95"/>
                    </a:lnTo>
                    <a:lnTo>
                      <a:pt x="127" y="92"/>
                    </a:lnTo>
                    <a:lnTo>
                      <a:pt x="129" y="90"/>
                    </a:lnTo>
                    <a:lnTo>
                      <a:pt x="133" y="84"/>
                    </a:lnTo>
                    <a:lnTo>
                      <a:pt x="134" y="81"/>
                    </a:lnTo>
                    <a:lnTo>
                      <a:pt x="132" y="78"/>
                    </a:lnTo>
                    <a:lnTo>
                      <a:pt x="132" y="76"/>
                    </a:lnTo>
                    <a:lnTo>
                      <a:pt x="128" y="79"/>
                    </a:lnTo>
                    <a:lnTo>
                      <a:pt x="127" y="81"/>
                    </a:lnTo>
                    <a:lnTo>
                      <a:pt x="126" y="79"/>
                    </a:lnTo>
                    <a:lnTo>
                      <a:pt x="126" y="75"/>
                    </a:lnTo>
                    <a:lnTo>
                      <a:pt x="124" y="74"/>
                    </a:lnTo>
                    <a:lnTo>
                      <a:pt x="122" y="76"/>
                    </a:lnTo>
                    <a:lnTo>
                      <a:pt x="122" y="78"/>
                    </a:lnTo>
                    <a:lnTo>
                      <a:pt x="122" y="81"/>
                    </a:lnTo>
                    <a:lnTo>
                      <a:pt x="122" y="85"/>
                    </a:lnTo>
                    <a:lnTo>
                      <a:pt x="121" y="85"/>
                    </a:lnTo>
                    <a:lnTo>
                      <a:pt x="121" y="80"/>
                    </a:lnTo>
                    <a:lnTo>
                      <a:pt x="120" y="79"/>
                    </a:lnTo>
                    <a:lnTo>
                      <a:pt x="119" y="82"/>
                    </a:lnTo>
                    <a:lnTo>
                      <a:pt x="117" y="83"/>
                    </a:lnTo>
                    <a:lnTo>
                      <a:pt x="117" y="85"/>
                    </a:lnTo>
                    <a:lnTo>
                      <a:pt x="114" y="88"/>
                    </a:lnTo>
                    <a:lnTo>
                      <a:pt x="113" y="89"/>
                    </a:lnTo>
                    <a:lnTo>
                      <a:pt x="111" y="92"/>
                    </a:lnTo>
                    <a:lnTo>
                      <a:pt x="109" y="92"/>
                    </a:lnTo>
                    <a:lnTo>
                      <a:pt x="111" y="89"/>
                    </a:lnTo>
                    <a:lnTo>
                      <a:pt x="111" y="87"/>
                    </a:lnTo>
                    <a:lnTo>
                      <a:pt x="111" y="85"/>
                    </a:lnTo>
                    <a:lnTo>
                      <a:pt x="109" y="85"/>
                    </a:lnTo>
                    <a:lnTo>
                      <a:pt x="109" y="84"/>
                    </a:lnTo>
                    <a:lnTo>
                      <a:pt x="111" y="83"/>
                    </a:lnTo>
                    <a:lnTo>
                      <a:pt x="112" y="84"/>
                    </a:lnTo>
                    <a:lnTo>
                      <a:pt x="113" y="82"/>
                    </a:lnTo>
                    <a:lnTo>
                      <a:pt x="113" y="81"/>
                    </a:lnTo>
                    <a:lnTo>
                      <a:pt x="113" y="80"/>
                    </a:lnTo>
                    <a:lnTo>
                      <a:pt x="115" y="78"/>
                    </a:lnTo>
                    <a:lnTo>
                      <a:pt x="119" y="74"/>
                    </a:lnTo>
                    <a:lnTo>
                      <a:pt x="120" y="71"/>
                    </a:lnTo>
                    <a:lnTo>
                      <a:pt x="122" y="69"/>
                    </a:lnTo>
                    <a:lnTo>
                      <a:pt x="121" y="69"/>
                    </a:lnTo>
                    <a:lnTo>
                      <a:pt x="119" y="69"/>
                    </a:lnTo>
                    <a:lnTo>
                      <a:pt x="116" y="72"/>
                    </a:lnTo>
                    <a:lnTo>
                      <a:pt x="113" y="76"/>
                    </a:lnTo>
                    <a:lnTo>
                      <a:pt x="111" y="76"/>
                    </a:lnTo>
                    <a:lnTo>
                      <a:pt x="113" y="74"/>
                    </a:lnTo>
                    <a:lnTo>
                      <a:pt x="114" y="71"/>
                    </a:lnTo>
                    <a:lnTo>
                      <a:pt x="116" y="68"/>
                    </a:lnTo>
                    <a:lnTo>
                      <a:pt x="119" y="68"/>
                    </a:lnTo>
                    <a:lnTo>
                      <a:pt x="121" y="64"/>
                    </a:lnTo>
                    <a:lnTo>
                      <a:pt x="123" y="64"/>
                    </a:lnTo>
                    <a:lnTo>
                      <a:pt x="125" y="61"/>
                    </a:lnTo>
                    <a:lnTo>
                      <a:pt x="125" y="59"/>
                    </a:lnTo>
                    <a:lnTo>
                      <a:pt x="122" y="57"/>
                    </a:lnTo>
                    <a:lnTo>
                      <a:pt x="123" y="54"/>
                    </a:lnTo>
                    <a:lnTo>
                      <a:pt x="124" y="51"/>
                    </a:lnTo>
                    <a:lnTo>
                      <a:pt x="128" y="47"/>
                    </a:lnTo>
                    <a:lnTo>
                      <a:pt x="128" y="44"/>
                    </a:lnTo>
                    <a:lnTo>
                      <a:pt x="127" y="42"/>
                    </a:lnTo>
                    <a:lnTo>
                      <a:pt x="125" y="40"/>
                    </a:lnTo>
                    <a:lnTo>
                      <a:pt x="124" y="39"/>
                    </a:lnTo>
                    <a:lnTo>
                      <a:pt x="125" y="34"/>
                    </a:lnTo>
                    <a:lnTo>
                      <a:pt x="128" y="32"/>
                    </a:lnTo>
                    <a:lnTo>
                      <a:pt x="128" y="30"/>
                    </a:lnTo>
                    <a:lnTo>
                      <a:pt x="128" y="23"/>
                    </a:lnTo>
                    <a:lnTo>
                      <a:pt x="129" y="21"/>
                    </a:lnTo>
                    <a:lnTo>
                      <a:pt x="129" y="19"/>
                    </a:lnTo>
                    <a:lnTo>
                      <a:pt x="125" y="18"/>
                    </a:lnTo>
                    <a:lnTo>
                      <a:pt x="121" y="18"/>
                    </a:lnTo>
                    <a:lnTo>
                      <a:pt x="116" y="16"/>
                    </a:lnTo>
                    <a:lnTo>
                      <a:pt x="113" y="19"/>
                    </a:lnTo>
                    <a:lnTo>
                      <a:pt x="110" y="19"/>
                    </a:lnTo>
                    <a:lnTo>
                      <a:pt x="105" y="21"/>
                    </a:lnTo>
                    <a:lnTo>
                      <a:pt x="98" y="23"/>
                    </a:lnTo>
                    <a:lnTo>
                      <a:pt x="97" y="25"/>
                    </a:lnTo>
                    <a:lnTo>
                      <a:pt x="100" y="29"/>
                    </a:lnTo>
                    <a:lnTo>
                      <a:pt x="100" y="32"/>
                    </a:lnTo>
                    <a:lnTo>
                      <a:pt x="99" y="33"/>
                    </a:lnTo>
                    <a:lnTo>
                      <a:pt x="98" y="30"/>
                    </a:lnTo>
                    <a:lnTo>
                      <a:pt x="97" y="28"/>
                    </a:lnTo>
                    <a:lnTo>
                      <a:pt x="95" y="24"/>
                    </a:lnTo>
                    <a:lnTo>
                      <a:pt x="92" y="24"/>
                    </a:lnTo>
                    <a:lnTo>
                      <a:pt x="90" y="26"/>
                    </a:lnTo>
                    <a:lnTo>
                      <a:pt x="90" y="29"/>
                    </a:lnTo>
                    <a:lnTo>
                      <a:pt x="90" y="30"/>
                    </a:lnTo>
                    <a:lnTo>
                      <a:pt x="89" y="28"/>
                    </a:lnTo>
                    <a:lnTo>
                      <a:pt x="90" y="25"/>
                    </a:lnTo>
                    <a:lnTo>
                      <a:pt x="88" y="25"/>
                    </a:lnTo>
                    <a:lnTo>
                      <a:pt x="84" y="26"/>
                    </a:lnTo>
                    <a:lnTo>
                      <a:pt x="83" y="29"/>
                    </a:lnTo>
                    <a:lnTo>
                      <a:pt x="83" y="30"/>
                    </a:lnTo>
                    <a:lnTo>
                      <a:pt x="86" y="33"/>
                    </a:lnTo>
                    <a:lnTo>
                      <a:pt x="89" y="38"/>
                    </a:lnTo>
                    <a:lnTo>
                      <a:pt x="92" y="41"/>
                    </a:lnTo>
                    <a:lnTo>
                      <a:pt x="90" y="41"/>
                    </a:lnTo>
                    <a:lnTo>
                      <a:pt x="87" y="38"/>
                    </a:lnTo>
                    <a:lnTo>
                      <a:pt x="83" y="33"/>
                    </a:lnTo>
                    <a:lnTo>
                      <a:pt x="81" y="33"/>
                    </a:lnTo>
                    <a:lnTo>
                      <a:pt x="80" y="34"/>
                    </a:lnTo>
                    <a:lnTo>
                      <a:pt x="76" y="34"/>
                    </a:lnTo>
                    <a:lnTo>
                      <a:pt x="75" y="35"/>
                    </a:lnTo>
                    <a:lnTo>
                      <a:pt x="76" y="37"/>
                    </a:lnTo>
                    <a:lnTo>
                      <a:pt x="79" y="37"/>
                    </a:lnTo>
                    <a:lnTo>
                      <a:pt x="80" y="39"/>
                    </a:lnTo>
                    <a:lnTo>
                      <a:pt x="80" y="42"/>
                    </a:lnTo>
                    <a:lnTo>
                      <a:pt x="84" y="45"/>
                    </a:lnTo>
                    <a:lnTo>
                      <a:pt x="85" y="47"/>
                    </a:lnTo>
                    <a:lnTo>
                      <a:pt x="87" y="50"/>
                    </a:lnTo>
                    <a:lnTo>
                      <a:pt x="84" y="50"/>
                    </a:lnTo>
                    <a:lnTo>
                      <a:pt x="83" y="47"/>
                    </a:lnTo>
                    <a:lnTo>
                      <a:pt x="79" y="43"/>
                    </a:lnTo>
                    <a:lnTo>
                      <a:pt x="79" y="42"/>
                    </a:lnTo>
                    <a:lnTo>
                      <a:pt x="76" y="39"/>
                    </a:lnTo>
                    <a:lnTo>
                      <a:pt x="73" y="38"/>
                    </a:lnTo>
                    <a:lnTo>
                      <a:pt x="71" y="41"/>
                    </a:lnTo>
                    <a:lnTo>
                      <a:pt x="70" y="43"/>
                    </a:lnTo>
                    <a:lnTo>
                      <a:pt x="69" y="48"/>
                    </a:lnTo>
                    <a:lnTo>
                      <a:pt x="67" y="53"/>
                    </a:lnTo>
                    <a:lnTo>
                      <a:pt x="69" y="55"/>
                    </a:lnTo>
                    <a:lnTo>
                      <a:pt x="66" y="57"/>
                    </a:lnTo>
                    <a:lnTo>
                      <a:pt x="66" y="58"/>
                    </a:lnTo>
                    <a:lnTo>
                      <a:pt x="67" y="61"/>
                    </a:lnTo>
                    <a:lnTo>
                      <a:pt x="68" y="64"/>
                    </a:lnTo>
                    <a:lnTo>
                      <a:pt x="70" y="64"/>
                    </a:lnTo>
                    <a:lnTo>
                      <a:pt x="75" y="60"/>
                    </a:lnTo>
                    <a:lnTo>
                      <a:pt x="76" y="61"/>
                    </a:lnTo>
                    <a:lnTo>
                      <a:pt x="78" y="62"/>
                    </a:lnTo>
                    <a:lnTo>
                      <a:pt x="75" y="63"/>
                    </a:lnTo>
                    <a:lnTo>
                      <a:pt x="74" y="64"/>
                    </a:lnTo>
                    <a:lnTo>
                      <a:pt x="74" y="66"/>
                    </a:lnTo>
                    <a:lnTo>
                      <a:pt x="73" y="66"/>
                    </a:lnTo>
                    <a:lnTo>
                      <a:pt x="70" y="69"/>
                    </a:lnTo>
                    <a:lnTo>
                      <a:pt x="70" y="72"/>
                    </a:lnTo>
                    <a:lnTo>
                      <a:pt x="69" y="74"/>
                    </a:lnTo>
                    <a:lnTo>
                      <a:pt x="67" y="73"/>
                    </a:lnTo>
                    <a:lnTo>
                      <a:pt x="68" y="71"/>
                    </a:lnTo>
                    <a:lnTo>
                      <a:pt x="66" y="67"/>
                    </a:lnTo>
                    <a:lnTo>
                      <a:pt x="64" y="66"/>
                    </a:lnTo>
                    <a:lnTo>
                      <a:pt x="62" y="69"/>
                    </a:lnTo>
                    <a:lnTo>
                      <a:pt x="63" y="71"/>
                    </a:lnTo>
                    <a:lnTo>
                      <a:pt x="62" y="74"/>
                    </a:lnTo>
                    <a:lnTo>
                      <a:pt x="59" y="74"/>
                    </a:lnTo>
                    <a:lnTo>
                      <a:pt x="58" y="76"/>
                    </a:lnTo>
                    <a:lnTo>
                      <a:pt x="57" y="74"/>
                    </a:lnTo>
                    <a:lnTo>
                      <a:pt x="55" y="74"/>
                    </a:lnTo>
                    <a:lnTo>
                      <a:pt x="55" y="78"/>
                    </a:lnTo>
                    <a:lnTo>
                      <a:pt x="57" y="81"/>
                    </a:lnTo>
                    <a:lnTo>
                      <a:pt x="58" y="85"/>
                    </a:lnTo>
                    <a:lnTo>
                      <a:pt x="58" y="86"/>
                    </a:lnTo>
                    <a:lnTo>
                      <a:pt x="59" y="90"/>
                    </a:lnTo>
                    <a:lnTo>
                      <a:pt x="60" y="91"/>
                    </a:lnTo>
                    <a:lnTo>
                      <a:pt x="62" y="92"/>
                    </a:lnTo>
                    <a:lnTo>
                      <a:pt x="61" y="95"/>
                    </a:lnTo>
                    <a:lnTo>
                      <a:pt x="62" y="96"/>
                    </a:lnTo>
                    <a:lnTo>
                      <a:pt x="62" y="100"/>
                    </a:lnTo>
                    <a:lnTo>
                      <a:pt x="59" y="102"/>
                    </a:lnTo>
                    <a:lnTo>
                      <a:pt x="59" y="104"/>
                    </a:lnTo>
                    <a:lnTo>
                      <a:pt x="58" y="110"/>
                    </a:lnTo>
                    <a:lnTo>
                      <a:pt x="56" y="112"/>
                    </a:lnTo>
                    <a:lnTo>
                      <a:pt x="53" y="118"/>
                    </a:lnTo>
                    <a:lnTo>
                      <a:pt x="53" y="120"/>
                    </a:lnTo>
                    <a:lnTo>
                      <a:pt x="50" y="124"/>
                    </a:lnTo>
                    <a:lnTo>
                      <a:pt x="51" y="123"/>
                    </a:lnTo>
                    <a:lnTo>
                      <a:pt x="51" y="119"/>
                    </a:lnTo>
                    <a:lnTo>
                      <a:pt x="52" y="114"/>
                    </a:lnTo>
                    <a:lnTo>
                      <a:pt x="54" y="112"/>
                    </a:lnTo>
                    <a:lnTo>
                      <a:pt x="53" y="111"/>
                    </a:lnTo>
                    <a:lnTo>
                      <a:pt x="52" y="111"/>
                    </a:lnTo>
                    <a:lnTo>
                      <a:pt x="50" y="112"/>
                    </a:lnTo>
                    <a:lnTo>
                      <a:pt x="49" y="109"/>
                    </a:lnTo>
                    <a:lnTo>
                      <a:pt x="48" y="108"/>
                    </a:lnTo>
                    <a:lnTo>
                      <a:pt x="49" y="108"/>
                    </a:lnTo>
                    <a:lnTo>
                      <a:pt x="51" y="106"/>
                    </a:lnTo>
                    <a:lnTo>
                      <a:pt x="52" y="106"/>
                    </a:lnTo>
                    <a:lnTo>
                      <a:pt x="52" y="105"/>
                    </a:lnTo>
                    <a:lnTo>
                      <a:pt x="54" y="105"/>
                    </a:lnTo>
                    <a:lnTo>
                      <a:pt x="55" y="108"/>
                    </a:lnTo>
                    <a:lnTo>
                      <a:pt x="56" y="105"/>
                    </a:lnTo>
                    <a:lnTo>
                      <a:pt x="56" y="101"/>
                    </a:lnTo>
                    <a:lnTo>
                      <a:pt x="53" y="99"/>
                    </a:lnTo>
                    <a:lnTo>
                      <a:pt x="53" y="98"/>
                    </a:lnTo>
                    <a:lnTo>
                      <a:pt x="51" y="94"/>
                    </a:lnTo>
                    <a:lnTo>
                      <a:pt x="51" y="89"/>
                    </a:lnTo>
                    <a:lnTo>
                      <a:pt x="49" y="87"/>
                    </a:lnTo>
                    <a:lnTo>
                      <a:pt x="49" y="82"/>
                    </a:lnTo>
                    <a:lnTo>
                      <a:pt x="48" y="79"/>
                    </a:lnTo>
                    <a:lnTo>
                      <a:pt x="48" y="77"/>
                    </a:lnTo>
                    <a:lnTo>
                      <a:pt x="49" y="75"/>
                    </a:lnTo>
                    <a:lnTo>
                      <a:pt x="51" y="71"/>
                    </a:lnTo>
                    <a:lnTo>
                      <a:pt x="51" y="68"/>
                    </a:lnTo>
                    <a:lnTo>
                      <a:pt x="54" y="64"/>
                    </a:lnTo>
                    <a:lnTo>
                      <a:pt x="55" y="61"/>
                    </a:lnTo>
                    <a:lnTo>
                      <a:pt x="58" y="60"/>
                    </a:lnTo>
                    <a:lnTo>
                      <a:pt x="58" y="57"/>
                    </a:lnTo>
                    <a:lnTo>
                      <a:pt x="56" y="54"/>
                    </a:lnTo>
                    <a:lnTo>
                      <a:pt x="55" y="51"/>
                    </a:lnTo>
                    <a:lnTo>
                      <a:pt x="55" y="47"/>
                    </a:lnTo>
                    <a:lnTo>
                      <a:pt x="59" y="40"/>
                    </a:lnTo>
                    <a:lnTo>
                      <a:pt x="60" y="40"/>
                    </a:lnTo>
                    <a:lnTo>
                      <a:pt x="64" y="37"/>
                    </a:lnTo>
                    <a:lnTo>
                      <a:pt x="69" y="29"/>
                    </a:lnTo>
                    <a:lnTo>
                      <a:pt x="74" y="23"/>
                    </a:lnTo>
                    <a:lnTo>
                      <a:pt x="77" y="22"/>
                    </a:lnTo>
                    <a:lnTo>
                      <a:pt x="80" y="19"/>
                    </a:lnTo>
                    <a:lnTo>
                      <a:pt x="81" y="16"/>
                    </a:lnTo>
                    <a:lnTo>
                      <a:pt x="84" y="16"/>
                    </a:lnTo>
                    <a:lnTo>
                      <a:pt x="89" y="14"/>
                    </a:lnTo>
                    <a:lnTo>
                      <a:pt x="92" y="12"/>
                    </a:lnTo>
                    <a:lnTo>
                      <a:pt x="93" y="9"/>
                    </a:lnTo>
                    <a:lnTo>
                      <a:pt x="93" y="7"/>
                    </a:lnTo>
                    <a:lnTo>
                      <a:pt x="87" y="4"/>
                    </a:lnTo>
                    <a:lnTo>
                      <a:pt x="83" y="2"/>
                    </a:lnTo>
                    <a:lnTo>
                      <a:pt x="79" y="1"/>
                    </a:lnTo>
                    <a:lnTo>
                      <a:pt x="77" y="0"/>
                    </a:lnTo>
                    <a:lnTo>
                      <a:pt x="76" y="2"/>
                    </a:lnTo>
                    <a:lnTo>
                      <a:pt x="72" y="0"/>
                    </a:lnTo>
                    <a:lnTo>
                      <a:pt x="69" y="2"/>
                    </a:lnTo>
                    <a:lnTo>
                      <a:pt x="65" y="2"/>
                    </a:lnTo>
                    <a:lnTo>
                      <a:pt x="57" y="5"/>
                    </a:lnTo>
                    <a:lnTo>
                      <a:pt x="52" y="10"/>
                    </a:lnTo>
                    <a:lnTo>
                      <a:pt x="47" y="12"/>
                    </a:lnTo>
                    <a:lnTo>
                      <a:pt x="46" y="16"/>
                    </a:lnTo>
                    <a:lnTo>
                      <a:pt x="47" y="19"/>
                    </a:lnTo>
                    <a:lnTo>
                      <a:pt x="45" y="18"/>
                    </a:lnTo>
                    <a:lnTo>
                      <a:pt x="43" y="18"/>
                    </a:lnTo>
                    <a:lnTo>
                      <a:pt x="42" y="20"/>
                    </a:lnTo>
                    <a:lnTo>
                      <a:pt x="38" y="20"/>
                    </a:lnTo>
                    <a:lnTo>
                      <a:pt x="36" y="25"/>
                    </a:lnTo>
                    <a:lnTo>
                      <a:pt x="37" y="27"/>
                    </a:lnTo>
                    <a:lnTo>
                      <a:pt x="35" y="27"/>
                    </a:lnTo>
                    <a:lnTo>
                      <a:pt x="31" y="33"/>
                    </a:lnTo>
                    <a:lnTo>
                      <a:pt x="32" y="36"/>
                    </a:lnTo>
                    <a:lnTo>
                      <a:pt x="31" y="38"/>
                    </a:lnTo>
                    <a:lnTo>
                      <a:pt x="30" y="36"/>
                    </a:lnTo>
                    <a:lnTo>
                      <a:pt x="28" y="35"/>
                    </a:lnTo>
                    <a:lnTo>
                      <a:pt x="27" y="40"/>
                    </a:lnTo>
                    <a:lnTo>
                      <a:pt x="26" y="40"/>
                    </a:lnTo>
                    <a:lnTo>
                      <a:pt x="24" y="40"/>
                    </a:lnTo>
                    <a:lnTo>
                      <a:pt x="22" y="43"/>
                    </a:lnTo>
                    <a:lnTo>
                      <a:pt x="21" y="45"/>
                    </a:lnTo>
                    <a:lnTo>
                      <a:pt x="19" y="50"/>
                    </a:lnTo>
                    <a:lnTo>
                      <a:pt x="16" y="54"/>
                    </a:lnTo>
                    <a:lnTo>
                      <a:pt x="16" y="57"/>
                    </a:lnTo>
                    <a:lnTo>
                      <a:pt x="17" y="57"/>
                    </a:lnTo>
                    <a:lnTo>
                      <a:pt x="18" y="57"/>
                    </a:lnTo>
                    <a:lnTo>
                      <a:pt x="18" y="59"/>
                    </a:lnTo>
                    <a:lnTo>
                      <a:pt x="16" y="59"/>
                    </a:lnTo>
                    <a:lnTo>
                      <a:pt x="12" y="61"/>
                    </a:lnTo>
                    <a:lnTo>
                      <a:pt x="11" y="64"/>
                    </a:lnTo>
                    <a:lnTo>
                      <a:pt x="9" y="65"/>
                    </a:lnTo>
                    <a:lnTo>
                      <a:pt x="8" y="68"/>
                    </a:lnTo>
                    <a:lnTo>
                      <a:pt x="8" y="74"/>
                    </a:lnTo>
                    <a:lnTo>
                      <a:pt x="7" y="77"/>
                    </a:lnTo>
                    <a:lnTo>
                      <a:pt x="4" y="77"/>
                    </a:lnTo>
                    <a:lnTo>
                      <a:pt x="3" y="81"/>
                    </a:lnTo>
                    <a:lnTo>
                      <a:pt x="3" y="83"/>
                    </a:lnTo>
                    <a:lnTo>
                      <a:pt x="1" y="85"/>
                    </a:lnTo>
                    <a:lnTo>
                      <a:pt x="0" y="91"/>
                    </a:lnTo>
                    <a:lnTo>
                      <a:pt x="2" y="94"/>
                    </a:lnTo>
                    <a:lnTo>
                      <a:pt x="7" y="97"/>
                    </a:lnTo>
                    <a:lnTo>
                      <a:pt x="10" y="97"/>
                    </a:lnTo>
                    <a:lnTo>
                      <a:pt x="13" y="99"/>
                    </a:lnTo>
                    <a:lnTo>
                      <a:pt x="15" y="99"/>
                    </a:lnTo>
                    <a:lnTo>
                      <a:pt x="18" y="102"/>
                    </a:lnTo>
                    <a:lnTo>
                      <a:pt x="22" y="102"/>
                    </a:lnTo>
                    <a:lnTo>
                      <a:pt x="22" y="106"/>
                    </a:lnTo>
                    <a:lnTo>
                      <a:pt x="26" y="109"/>
                    </a:lnTo>
                    <a:lnTo>
                      <a:pt x="26" y="111"/>
                    </a:lnTo>
                    <a:lnTo>
                      <a:pt x="28" y="113"/>
                    </a:lnTo>
                    <a:lnTo>
                      <a:pt x="24" y="113"/>
                    </a:lnTo>
                    <a:lnTo>
                      <a:pt x="23" y="114"/>
                    </a:lnTo>
                    <a:lnTo>
                      <a:pt x="18" y="114"/>
                    </a:lnTo>
                    <a:lnTo>
                      <a:pt x="13" y="112"/>
                    </a:lnTo>
                    <a:lnTo>
                      <a:pt x="12" y="109"/>
                    </a:lnTo>
                    <a:lnTo>
                      <a:pt x="10" y="106"/>
                    </a:lnTo>
                    <a:lnTo>
                      <a:pt x="5" y="106"/>
                    </a:lnTo>
                    <a:lnTo>
                      <a:pt x="4" y="104"/>
                    </a:lnTo>
                    <a:lnTo>
                      <a:pt x="2" y="103"/>
                    </a:lnTo>
                    <a:lnTo>
                      <a:pt x="1" y="105"/>
                    </a:lnTo>
                    <a:lnTo>
                      <a:pt x="2" y="109"/>
                    </a:lnTo>
                    <a:lnTo>
                      <a:pt x="2" y="111"/>
                    </a:lnTo>
                    <a:lnTo>
                      <a:pt x="0" y="111"/>
                    </a:lnTo>
                    <a:lnTo>
                      <a:pt x="0" y="113"/>
                    </a:lnTo>
                    <a:lnTo>
                      <a:pt x="1" y="118"/>
                    </a:lnTo>
                    <a:lnTo>
                      <a:pt x="1" y="123"/>
                    </a:lnTo>
                    <a:lnTo>
                      <a:pt x="1" y="126"/>
                    </a:lnTo>
                    <a:lnTo>
                      <a:pt x="1" y="129"/>
                    </a:lnTo>
                    <a:lnTo>
                      <a:pt x="4" y="131"/>
                    </a:lnTo>
                    <a:lnTo>
                      <a:pt x="7" y="134"/>
                    </a:lnTo>
                    <a:lnTo>
                      <a:pt x="7" y="135"/>
                    </a:lnTo>
                    <a:lnTo>
                      <a:pt x="6" y="134"/>
                    </a:lnTo>
                    <a:lnTo>
                      <a:pt x="5" y="134"/>
                    </a:lnTo>
                    <a:lnTo>
                      <a:pt x="6" y="137"/>
                    </a:lnTo>
                    <a:lnTo>
                      <a:pt x="7" y="140"/>
                    </a:lnTo>
                    <a:lnTo>
                      <a:pt x="9" y="139"/>
                    </a:lnTo>
                    <a:lnTo>
                      <a:pt x="10" y="137"/>
                    </a:lnTo>
                    <a:lnTo>
                      <a:pt x="11" y="137"/>
                    </a:lnTo>
                    <a:lnTo>
                      <a:pt x="14" y="137"/>
                    </a:lnTo>
                    <a:lnTo>
                      <a:pt x="15" y="140"/>
                    </a:lnTo>
                    <a:lnTo>
                      <a:pt x="17" y="140"/>
                    </a:lnTo>
                    <a:lnTo>
                      <a:pt x="18" y="138"/>
                    </a:lnTo>
                    <a:lnTo>
                      <a:pt x="17" y="137"/>
                    </a:lnTo>
                    <a:lnTo>
                      <a:pt x="18" y="134"/>
                    </a:lnTo>
                    <a:lnTo>
                      <a:pt x="20" y="134"/>
                    </a:lnTo>
                    <a:lnTo>
                      <a:pt x="21" y="135"/>
                    </a:lnTo>
                    <a:lnTo>
                      <a:pt x="20" y="138"/>
                    </a:lnTo>
                    <a:lnTo>
                      <a:pt x="21" y="140"/>
                    </a:lnTo>
                    <a:lnTo>
                      <a:pt x="22" y="140"/>
                    </a:lnTo>
                    <a:lnTo>
                      <a:pt x="23" y="137"/>
                    </a:lnTo>
                    <a:lnTo>
                      <a:pt x="27" y="136"/>
                    </a:lnTo>
                    <a:lnTo>
                      <a:pt x="28" y="134"/>
                    </a:lnTo>
                    <a:lnTo>
                      <a:pt x="30" y="135"/>
                    </a:lnTo>
                    <a:lnTo>
                      <a:pt x="28" y="137"/>
                    </a:lnTo>
                    <a:lnTo>
                      <a:pt x="24" y="140"/>
                    </a:lnTo>
                    <a:lnTo>
                      <a:pt x="23" y="143"/>
                    </a:lnTo>
                    <a:lnTo>
                      <a:pt x="26" y="145"/>
                    </a:lnTo>
                    <a:lnTo>
                      <a:pt x="26" y="150"/>
                    </a:lnTo>
                    <a:lnTo>
                      <a:pt x="30" y="153"/>
                    </a:lnTo>
                    <a:lnTo>
                      <a:pt x="33" y="153"/>
                    </a:lnTo>
                    <a:lnTo>
                      <a:pt x="35" y="152"/>
                    </a:lnTo>
                    <a:lnTo>
                      <a:pt x="32" y="150"/>
                    </a:lnTo>
                    <a:lnTo>
                      <a:pt x="34" y="150"/>
                    </a:lnTo>
                    <a:lnTo>
                      <a:pt x="36" y="150"/>
                    </a:lnTo>
                    <a:lnTo>
                      <a:pt x="38" y="152"/>
                    </a:lnTo>
                    <a:lnTo>
                      <a:pt x="40" y="151"/>
                    </a:lnTo>
                    <a:lnTo>
                      <a:pt x="42" y="149"/>
                    </a:lnTo>
                    <a:lnTo>
                      <a:pt x="44" y="146"/>
                    </a:lnTo>
                    <a:lnTo>
                      <a:pt x="46" y="146"/>
                    </a:lnTo>
                    <a:lnTo>
                      <a:pt x="46" y="147"/>
                    </a:lnTo>
                    <a:lnTo>
                      <a:pt x="45" y="148"/>
                    </a:lnTo>
                    <a:lnTo>
                      <a:pt x="41" y="153"/>
                    </a:lnTo>
                    <a:lnTo>
                      <a:pt x="41" y="154"/>
                    </a:lnTo>
                    <a:lnTo>
                      <a:pt x="44" y="157"/>
                    </a:lnTo>
                    <a:lnTo>
                      <a:pt x="45" y="160"/>
                    </a:lnTo>
                    <a:lnTo>
                      <a:pt x="48" y="159"/>
                    </a:lnTo>
                    <a:lnTo>
                      <a:pt x="51" y="160"/>
                    </a:lnTo>
                    <a:lnTo>
                      <a:pt x="53" y="162"/>
                    </a:lnTo>
                    <a:lnTo>
                      <a:pt x="55" y="161"/>
                    </a:lnTo>
                    <a:lnTo>
                      <a:pt x="60" y="160"/>
                    </a:lnTo>
                    <a:lnTo>
                      <a:pt x="61" y="163"/>
                    </a:lnTo>
                    <a:lnTo>
                      <a:pt x="63" y="164"/>
                    </a:lnTo>
                    <a:lnTo>
                      <a:pt x="65" y="166"/>
                    </a:lnTo>
                    <a:lnTo>
                      <a:pt x="66" y="166"/>
                    </a:lnTo>
                    <a:lnTo>
                      <a:pt x="70" y="169"/>
                    </a:lnTo>
                    <a:lnTo>
                      <a:pt x="72" y="167"/>
                    </a:lnTo>
                    <a:lnTo>
                      <a:pt x="73" y="168"/>
                    </a:lnTo>
                    <a:lnTo>
                      <a:pt x="74" y="166"/>
                    </a:lnTo>
                    <a:lnTo>
                      <a:pt x="73" y="164"/>
                    </a:lnTo>
                    <a:lnTo>
                      <a:pt x="71" y="162"/>
                    </a:lnTo>
                    <a:lnTo>
                      <a:pt x="69" y="159"/>
                    </a:lnTo>
                    <a:lnTo>
                      <a:pt x="68" y="157"/>
                    </a:lnTo>
                    <a:lnTo>
                      <a:pt x="62" y="151"/>
                    </a:lnTo>
                    <a:lnTo>
                      <a:pt x="62" y="149"/>
                    </a:lnTo>
                    <a:lnTo>
                      <a:pt x="64" y="150"/>
                    </a:lnTo>
                    <a:lnTo>
                      <a:pt x="65" y="151"/>
                    </a:lnTo>
                    <a:lnTo>
                      <a:pt x="67" y="152"/>
                    </a:lnTo>
                    <a:lnTo>
                      <a:pt x="69" y="156"/>
                    </a:lnTo>
                    <a:lnTo>
                      <a:pt x="71" y="157"/>
                    </a:lnTo>
                    <a:lnTo>
                      <a:pt x="72" y="158"/>
                    </a:lnTo>
                    <a:lnTo>
                      <a:pt x="73" y="161"/>
                    </a:lnTo>
                    <a:lnTo>
                      <a:pt x="76" y="164"/>
                    </a:lnTo>
                    <a:lnTo>
                      <a:pt x="77" y="167"/>
                    </a:lnTo>
                    <a:lnTo>
                      <a:pt x="78" y="168"/>
                    </a:lnTo>
                    <a:lnTo>
                      <a:pt x="80" y="171"/>
                    </a:lnTo>
                    <a:lnTo>
                      <a:pt x="82" y="174"/>
                    </a:lnTo>
                    <a:lnTo>
                      <a:pt x="84" y="174"/>
                    </a:lnTo>
                    <a:lnTo>
                      <a:pt x="84" y="173"/>
                    </a:lnTo>
                    <a:lnTo>
                      <a:pt x="83" y="169"/>
                    </a:lnTo>
                    <a:lnTo>
                      <a:pt x="81" y="164"/>
                    </a:lnTo>
                    <a:lnTo>
                      <a:pt x="85" y="164"/>
                    </a:lnTo>
                    <a:lnTo>
                      <a:pt x="90" y="167"/>
                    </a:lnTo>
                    <a:lnTo>
                      <a:pt x="94" y="167"/>
                    </a:lnTo>
                    <a:lnTo>
                      <a:pt x="94" y="170"/>
                    </a:lnTo>
                    <a:lnTo>
                      <a:pt x="94" y="171"/>
                    </a:lnTo>
                    <a:lnTo>
                      <a:pt x="97" y="173"/>
                    </a:lnTo>
                    <a:lnTo>
                      <a:pt x="99" y="173"/>
                    </a:lnTo>
                    <a:lnTo>
                      <a:pt x="100" y="174"/>
                    </a:lnTo>
                    <a:lnTo>
                      <a:pt x="106" y="174"/>
                    </a:lnTo>
                    <a:lnTo>
                      <a:pt x="107" y="172"/>
                    </a:lnTo>
                    <a:lnTo>
                      <a:pt x="110" y="168"/>
                    </a:lnTo>
                    <a:lnTo>
                      <a:pt x="110" y="166"/>
                    </a:lnTo>
                    <a:lnTo>
                      <a:pt x="111" y="163"/>
                    </a:lnTo>
                    <a:lnTo>
                      <a:pt x="109" y="161"/>
                    </a:lnTo>
                    <a:lnTo>
                      <a:pt x="107" y="155"/>
                    </a:lnTo>
                    <a:lnTo>
                      <a:pt x="105" y="155"/>
                    </a:lnTo>
                    <a:lnTo>
                      <a:pt x="104" y="151"/>
                    </a:lnTo>
                    <a:lnTo>
                      <a:pt x="104" y="148"/>
                    </a:lnTo>
                    <a:lnTo>
                      <a:pt x="105" y="147"/>
                    </a:lnTo>
                    <a:lnTo>
                      <a:pt x="105" y="145"/>
                    </a:lnTo>
                    <a:lnTo>
                      <a:pt x="106" y="144"/>
                    </a:lnTo>
                    <a:lnTo>
                      <a:pt x="107" y="146"/>
                    </a:lnTo>
                    <a:lnTo>
                      <a:pt x="108" y="149"/>
                    </a:lnTo>
                    <a:lnTo>
                      <a:pt x="110" y="146"/>
                    </a:lnTo>
                    <a:lnTo>
                      <a:pt x="110" y="141"/>
                    </a:lnTo>
                    <a:lnTo>
                      <a:pt x="111" y="140"/>
                    </a:lnTo>
                    <a:lnTo>
                      <a:pt x="113" y="139"/>
                    </a:lnTo>
                    <a:lnTo>
                      <a:pt x="113" y="143"/>
                    </a:lnTo>
                    <a:lnTo>
                      <a:pt x="114" y="144"/>
                    </a:lnTo>
                    <a:lnTo>
                      <a:pt x="113" y="146"/>
                    </a:lnTo>
                    <a:lnTo>
                      <a:pt x="111" y="147"/>
                    </a:lnTo>
                    <a:lnTo>
                      <a:pt x="110" y="151"/>
                    </a:lnTo>
                    <a:lnTo>
                      <a:pt x="111" y="152"/>
                    </a:lnTo>
                    <a:lnTo>
                      <a:pt x="113" y="154"/>
                    </a:lnTo>
                    <a:lnTo>
                      <a:pt x="113" y="156"/>
                    </a:lnTo>
                    <a:lnTo>
                      <a:pt x="116" y="161"/>
                    </a:lnTo>
                    <a:lnTo>
                      <a:pt x="118" y="161"/>
                    </a:lnTo>
                    <a:lnTo>
                      <a:pt x="118" y="159"/>
                    </a:lnTo>
                    <a:lnTo>
                      <a:pt x="119" y="158"/>
                    </a:lnTo>
                    <a:lnTo>
                      <a:pt x="121" y="160"/>
                    </a:lnTo>
                    <a:lnTo>
                      <a:pt x="123" y="158"/>
                    </a:lnTo>
                    <a:lnTo>
                      <a:pt x="124" y="160"/>
                    </a:lnTo>
                    <a:lnTo>
                      <a:pt x="123" y="161"/>
                    </a:lnTo>
                    <a:lnTo>
                      <a:pt x="123" y="164"/>
                    </a:lnTo>
                    <a:lnTo>
                      <a:pt x="121" y="169"/>
                    </a:lnTo>
                    <a:lnTo>
                      <a:pt x="121" y="171"/>
                    </a:lnTo>
                    <a:lnTo>
                      <a:pt x="119" y="175"/>
                    </a:lnTo>
                    <a:lnTo>
                      <a:pt x="117" y="181"/>
                    </a:lnTo>
                    <a:lnTo>
                      <a:pt x="117" y="182"/>
                    </a:lnTo>
                    <a:lnTo>
                      <a:pt x="118" y="182"/>
                    </a:lnTo>
                    <a:lnTo>
                      <a:pt x="119" y="179"/>
                    </a:lnTo>
                    <a:lnTo>
                      <a:pt x="121" y="180"/>
                    </a:lnTo>
                    <a:lnTo>
                      <a:pt x="121" y="181"/>
                    </a:lnTo>
                    <a:lnTo>
                      <a:pt x="123" y="181"/>
                    </a:lnTo>
                    <a:lnTo>
                      <a:pt x="125" y="183"/>
                    </a:lnTo>
                    <a:lnTo>
                      <a:pt x="128" y="184"/>
                    </a:lnTo>
                    <a:lnTo>
                      <a:pt x="126" y="185"/>
                    </a:lnTo>
                    <a:lnTo>
                      <a:pt x="125" y="187"/>
                    </a:lnTo>
                    <a:lnTo>
                      <a:pt x="125" y="188"/>
                    </a:lnTo>
                    <a:lnTo>
                      <a:pt x="123" y="186"/>
                    </a:lnTo>
                    <a:lnTo>
                      <a:pt x="121" y="188"/>
                    </a:lnTo>
                    <a:lnTo>
                      <a:pt x="121" y="189"/>
                    </a:lnTo>
                    <a:lnTo>
                      <a:pt x="123" y="191"/>
                    </a:lnTo>
                    <a:lnTo>
                      <a:pt x="124" y="192"/>
                    </a:lnTo>
                    <a:lnTo>
                      <a:pt x="126" y="192"/>
                    </a:lnTo>
                    <a:lnTo>
                      <a:pt x="126" y="194"/>
                    </a:lnTo>
                    <a:lnTo>
                      <a:pt x="127" y="195"/>
                    </a:lnTo>
                    <a:lnTo>
                      <a:pt x="128" y="198"/>
                    </a:lnTo>
                    <a:lnTo>
                      <a:pt x="128" y="200"/>
                    </a:lnTo>
                    <a:lnTo>
                      <a:pt x="132" y="201"/>
                    </a:lnTo>
                    <a:lnTo>
                      <a:pt x="133" y="203"/>
                    </a:lnTo>
                    <a:lnTo>
                      <a:pt x="134" y="205"/>
                    </a:lnTo>
                    <a:lnTo>
                      <a:pt x="133" y="208"/>
                    </a:lnTo>
                    <a:lnTo>
                      <a:pt x="131" y="210"/>
                    </a:lnTo>
                    <a:lnTo>
                      <a:pt x="129" y="211"/>
                    </a:lnTo>
                    <a:lnTo>
                      <a:pt x="128" y="212"/>
                    </a:lnTo>
                    <a:lnTo>
                      <a:pt x="126" y="210"/>
                    </a:lnTo>
                    <a:lnTo>
                      <a:pt x="125" y="209"/>
                    </a:lnTo>
                    <a:lnTo>
                      <a:pt x="123" y="210"/>
                    </a:lnTo>
                    <a:lnTo>
                      <a:pt x="121" y="213"/>
                    </a:lnTo>
                    <a:lnTo>
                      <a:pt x="122" y="214"/>
                    </a:lnTo>
                    <a:lnTo>
                      <a:pt x="122" y="216"/>
                    </a:lnTo>
                    <a:lnTo>
                      <a:pt x="121" y="218"/>
                    </a:lnTo>
                    <a:lnTo>
                      <a:pt x="121" y="219"/>
                    </a:lnTo>
                    <a:lnTo>
                      <a:pt x="123" y="219"/>
                    </a:lnTo>
                    <a:lnTo>
                      <a:pt x="123" y="219"/>
                    </a:lnTo>
                    <a:lnTo>
                      <a:pt x="125" y="218"/>
                    </a:lnTo>
                    <a:lnTo>
                      <a:pt x="128" y="218"/>
                    </a:lnTo>
                    <a:lnTo>
                      <a:pt x="129" y="216"/>
                    </a:lnTo>
                    <a:lnTo>
                      <a:pt x="132" y="216"/>
                    </a:lnTo>
                    <a:lnTo>
                      <a:pt x="133" y="213"/>
                    </a:lnTo>
                    <a:lnTo>
                      <a:pt x="134" y="213"/>
                    </a:lnTo>
                    <a:lnTo>
                      <a:pt x="135" y="216"/>
                    </a:lnTo>
                    <a:lnTo>
                      <a:pt x="135" y="217"/>
                    </a:lnTo>
                    <a:lnTo>
                      <a:pt x="137" y="216"/>
                    </a:lnTo>
                    <a:lnTo>
                      <a:pt x="139" y="213"/>
                    </a:lnTo>
                    <a:lnTo>
                      <a:pt x="142" y="210"/>
                    </a:lnTo>
                    <a:lnTo>
                      <a:pt x="143" y="212"/>
                    </a:lnTo>
                    <a:lnTo>
                      <a:pt x="142" y="213"/>
                    </a:lnTo>
                    <a:lnTo>
                      <a:pt x="141" y="214"/>
                    </a:lnTo>
                    <a:lnTo>
                      <a:pt x="139" y="216"/>
                    </a:lnTo>
                    <a:lnTo>
                      <a:pt x="141" y="216"/>
                    </a:lnTo>
                    <a:lnTo>
                      <a:pt x="141" y="218"/>
                    </a:lnTo>
                    <a:lnTo>
                      <a:pt x="138" y="219"/>
                    </a:lnTo>
                    <a:lnTo>
                      <a:pt x="138" y="219"/>
                    </a:lnTo>
                    <a:lnTo>
                      <a:pt x="142" y="219"/>
                    </a:lnTo>
                    <a:lnTo>
                      <a:pt x="142" y="221"/>
                    </a:lnTo>
                    <a:lnTo>
                      <a:pt x="140" y="224"/>
                    </a:lnTo>
                    <a:lnTo>
                      <a:pt x="140" y="228"/>
                    </a:lnTo>
                    <a:lnTo>
                      <a:pt x="142" y="229"/>
                    </a:lnTo>
                    <a:lnTo>
                      <a:pt x="142" y="232"/>
                    </a:lnTo>
                    <a:lnTo>
                      <a:pt x="145" y="230"/>
                    </a:lnTo>
                    <a:lnTo>
                      <a:pt x="146" y="229"/>
                    </a:lnTo>
                    <a:lnTo>
                      <a:pt x="145" y="226"/>
                    </a:lnTo>
                    <a:lnTo>
                      <a:pt x="145" y="225"/>
                    </a:lnTo>
                    <a:lnTo>
                      <a:pt x="147" y="224"/>
                    </a:lnTo>
                    <a:lnTo>
                      <a:pt x="150" y="226"/>
                    </a:lnTo>
                    <a:lnTo>
                      <a:pt x="150" y="229"/>
                    </a:lnTo>
                    <a:lnTo>
                      <a:pt x="149" y="232"/>
                    </a:lnTo>
                    <a:lnTo>
                      <a:pt x="151" y="233"/>
                    </a:lnTo>
                    <a:lnTo>
                      <a:pt x="151" y="235"/>
                    </a:lnTo>
                    <a:lnTo>
                      <a:pt x="147" y="237"/>
                    </a:lnTo>
                    <a:lnTo>
                      <a:pt x="146" y="238"/>
                    </a:lnTo>
                    <a:lnTo>
                      <a:pt x="149" y="240"/>
                    </a:lnTo>
                    <a:lnTo>
                      <a:pt x="154" y="241"/>
                    </a:lnTo>
                    <a:lnTo>
                      <a:pt x="155" y="242"/>
                    </a:lnTo>
                    <a:lnTo>
                      <a:pt x="155" y="244"/>
                    </a:lnTo>
                    <a:lnTo>
                      <a:pt x="155" y="247"/>
                    </a:lnTo>
                    <a:lnTo>
                      <a:pt x="156" y="247"/>
                    </a:lnTo>
                    <a:lnTo>
                      <a:pt x="156" y="244"/>
                    </a:lnTo>
                    <a:lnTo>
                      <a:pt x="158" y="242"/>
                    </a:lnTo>
                    <a:lnTo>
                      <a:pt x="159" y="242"/>
                    </a:lnTo>
                    <a:lnTo>
                      <a:pt x="159" y="244"/>
                    </a:lnTo>
                    <a:lnTo>
                      <a:pt x="158" y="247"/>
                    </a:lnTo>
                    <a:lnTo>
                      <a:pt x="158" y="249"/>
                    </a:lnTo>
                    <a:lnTo>
                      <a:pt x="156" y="250"/>
                    </a:lnTo>
                    <a:lnTo>
                      <a:pt x="155" y="254"/>
                    </a:lnTo>
                    <a:lnTo>
                      <a:pt x="155" y="256"/>
                    </a:lnTo>
                    <a:lnTo>
                      <a:pt x="156" y="257"/>
                    </a:lnTo>
                    <a:lnTo>
                      <a:pt x="156" y="259"/>
                    </a:lnTo>
                    <a:lnTo>
                      <a:pt x="155" y="263"/>
                    </a:lnTo>
                    <a:lnTo>
                      <a:pt x="155" y="265"/>
                    </a:lnTo>
                    <a:lnTo>
                      <a:pt x="156" y="266"/>
                    </a:lnTo>
                    <a:lnTo>
                      <a:pt x="156" y="268"/>
                    </a:lnTo>
                    <a:lnTo>
                      <a:pt x="155" y="274"/>
                    </a:lnTo>
                    <a:lnTo>
                      <a:pt x="153" y="276"/>
                    </a:lnTo>
                    <a:lnTo>
                      <a:pt x="155" y="279"/>
                    </a:lnTo>
                    <a:lnTo>
                      <a:pt x="154" y="282"/>
                    </a:lnTo>
                    <a:lnTo>
                      <a:pt x="150" y="283"/>
                    </a:lnTo>
                    <a:lnTo>
                      <a:pt x="146" y="282"/>
                    </a:lnTo>
                    <a:lnTo>
                      <a:pt x="145" y="283"/>
                    </a:lnTo>
                    <a:lnTo>
                      <a:pt x="144" y="285"/>
                    </a:lnTo>
                    <a:lnTo>
                      <a:pt x="139" y="290"/>
                    </a:lnTo>
                    <a:lnTo>
                      <a:pt x="139" y="293"/>
                    </a:lnTo>
                    <a:lnTo>
                      <a:pt x="142" y="295"/>
                    </a:lnTo>
                    <a:lnTo>
                      <a:pt x="142" y="295"/>
                    </a:lnTo>
                    <a:lnTo>
                      <a:pt x="139" y="296"/>
                    </a:lnTo>
                    <a:lnTo>
                      <a:pt x="138" y="295"/>
                    </a:lnTo>
                    <a:lnTo>
                      <a:pt x="136" y="295"/>
                    </a:lnTo>
                    <a:lnTo>
                      <a:pt x="133" y="299"/>
                    </a:lnTo>
                    <a:lnTo>
                      <a:pt x="131" y="300"/>
                    </a:lnTo>
                    <a:lnTo>
                      <a:pt x="126" y="304"/>
                    </a:lnTo>
                    <a:lnTo>
                      <a:pt x="121" y="308"/>
                    </a:lnTo>
                    <a:lnTo>
                      <a:pt x="121" y="308"/>
                    </a:lnTo>
                    <a:lnTo>
                      <a:pt x="119" y="309"/>
                    </a:lnTo>
                    <a:lnTo>
                      <a:pt x="118" y="313"/>
                    </a:lnTo>
                    <a:lnTo>
                      <a:pt x="120" y="316"/>
                    </a:lnTo>
                    <a:lnTo>
                      <a:pt x="121" y="319"/>
                    </a:lnTo>
                    <a:lnTo>
                      <a:pt x="123" y="323"/>
                    </a:lnTo>
                    <a:lnTo>
                      <a:pt x="124" y="332"/>
                    </a:lnTo>
                    <a:lnTo>
                      <a:pt x="122" y="333"/>
                    </a:lnTo>
                    <a:lnTo>
                      <a:pt x="121" y="333"/>
                    </a:lnTo>
                    <a:lnTo>
                      <a:pt x="119" y="334"/>
                    </a:lnTo>
                    <a:lnTo>
                      <a:pt x="119" y="337"/>
                    </a:lnTo>
                    <a:lnTo>
                      <a:pt x="118" y="335"/>
                    </a:lnTo>
                    <a:lnTo>
                      <a:pt x="118" y="330"/>
                    </a:lnTo>
                    <a:lnTo>
                      <a:pt x="117" y="328"/>
                    </a:lnTo>
                    <a:lnTo>
                      <a:pt x="114" y="330"/>
                    </a:lnTo>
                    <a:lnTo>
                      <a:pt x="113" y="333"/>
                    </a:lnTo>
                    <a:lnTo>
                      <a:pt x="111" y="336"/>
                    </a:lnTo>
                    <a:lnTo>
                      <a:pt x="108" y="334"/>
                    </a:lnTo>
                    <a:lnTo>
                      <a:pt x="109" y="333"/>
                    </a:lnTo>
                    <a:lnTo>
                      <a:pt x="109" y="332"/>
                    </a:lnTo>
                    <a:lnTo>
                      <a:pt x="106" y="332"/>
                    </a:lnTo>
                    <a:lnTo>
                      <a:pt x="104" y="335"/>
                    </a:lnTo>
                    <a:lnTo>
                      <a:pt x="102" y="337"/>
                    </a:lnTo>
                    <a:lnTo>
                      <a:pt x="99" y="337"/>
                    </a:lnTo>
                    <a:lnTo>
                      <a:pt x="97" y="337"/>
                    </a:lnTo>
                    <a:lnTo>
                      <a:pt x="97" y="335"/>
                    </a:lnTo>
                    <a:lnTo>
                      <a:pt x="94" y="335"/>
                    </a:lnTo>
                    <a:lnTo>
                      <a:pt x="93" y="337"/>
                    </a:lnTo>
                    <a:lnTo>
                      <a:pt x="90" y="335"/>
                    </a:lnTo>
                    <a:lnTo>
                      <a:pt x="88" y="334"/>
                    </a:lnTo>
                    <a:lnTo>
                      <a:pt x="86" y="332"/>
                    </a:lnTo>
                    <a:lnTo>
                      <a:pt x="83" y="329"/>
                    </a:lnTo>
                    <a:lnTo>
                      <a:pt x="80" y="329"/>
                    </a:lnTo>
                    <a:lnTo>
                      <a:pt x="77" y="323"/>
                    </a:lnTo>
                    <a:lnTo>
                      <a:pt x="76" y="324"/>
                    </a:lnTo>
                    <a:lnTo>
                      <a:pt x="76" y="326"/>
                    </a:lnTo>
                    <a:lnTo>
                      <a:pt x="76" y="328"/>
                    </a:lnTo>
                    <a:lnTo>
                      <a:pt x="74" y="327"/>
                    </a:lnTo>
                    <a:lnTo>
                      <a:pt x="74" y="328"/>
                    </a:lnTo>
                    <a:lnTo>
                      <a:pt x="74" y="330"/>
                    </a:lnTo>
                    <a:lnTo>
                      <a:pt x="75" y="333"/>
                    </a:lnTo>
                    <a:lnTo>
                      <a:pt x="75" y="335"/>
                    </a:lnTo>
                    <a:lnTo>
                      <a:pt x="73" y="335"/>
                    </a:lnTo>
                    <a:lnTo>
                      <a:pt x="71" y="336"/>
                    </a:lnTo>
                    <a:lnTo>
                      <a:pt x="69" y="337"/>
                    </a:lnTo>
                    <a:lnTo>
                      <a:pt x="66" y="338"/>
                    </a:lnTo>
                    <a:lnTo>
                      <a:pt x="64" y="340"/>
                    </a:lnTo>
                    <a:lnTo>
                      <a:pt x="64" y="344"/>
                    </a:lnTo>
                    <a:lnTo>
                      <a:pt x="62" y="346"/>
                    </a:lnTo>
                    <a:lnTo>
                      <a:pt x="61" y="349"/>
                    </a:lnTo>
                    <a:lnTo>
                      <a:pt x="62" y="356"/>
                    </a:lnTo>
                    <a:lnTo>
                      <a:pt x="66" y="358"/>
                    </a:lnTo>
                    <a:lnTo>
                      <a:pt x="66" y="357"/>
                    </a:lnTo>
                    <a:lnTo>
                      <a:pt x="69" y="361"/>
                    </a:lnTo>
                    <a:lnTo>
                      <a:pt x="69" y="364"/>
                    </a:lnTo>
                    <a:lnTo>
                      <a:pt x="73" y="364"/>
                    </a:lnTo>
                    <a:lnTo>
                      <a:pt x="76" y="365"/>
                    </a:lnTo>
                    <a:lnTo>
                      <a:pt x="76" y="364"/>
                    </a:lnTo>
                    <a:lnTo>
                      <a:pt x="80" y="364"/>
                    </a:lnTo>
                    <a:lnTo>
                      <a:pt x="80" y="362"/>
                    </a:lnTo>
                    <a:lnTo>
                      <a:pt x="83" y="362"/>
                    </a:lnTo>
                    <a:lnTo>
                      <a:pt x="85" y="361"/>
                    </a:lnTo>
                    <a:lnTo>
                      <a:pt x="87" y="362"/>
                    </a:lnTo>
                    <a:lnTo>
                      <a:pt x="89" y="361"/>
                    </a:lnTo>
                    <a:lnTo>
                      <a:pt x="89" y="357"/>
                    </a:lnTo>
                    <a:lnTo>
                      <a:pt x="90" y="354"/>
                    </a:lnTo>
                    <a:lnTo>
                      <a:pt x="90" y="354"/>
                    </a:lnTo>
                    <a:lnTo>
                      <a:pt x="94" y="360"/>
                    </a:lnTo>
                    <a:lnTo>
                      <a:pt x="96" y="360"/>
                    </a:lnTo>
                    <a:lnTo>
                      <a:pt x="97" y="363"/>
                    </a:lnTo>
                    <a:lnTo>
                      <a:pt x="100" y="364"/>
                    </a:lnTo>
                    <a:lnTo>
                      <a:pt x="101" y="361"/>
                    </a:lnTo>
                    <a:lnTo>
                      <a:pt x="103" y="359"/>
                    </a:lnTo>
                    <a:lnTo>
                      <a:pt x="104" y="359"/>
                    </a:lnTo>
                    <a:lnTo>
                      <a:pt x="107" y="356"/>
                    </a:lnTo>
                    <a:lnTo>
                      <a:pt x="109" y="355"/>
                    </a:lnTo>
                    <a:lnTo>
                      <a:pt x="108" y="357"/>
                    </a:lnTo>
                    <a:lnTo>
                      <a:pt x="109" y="361"/>
                    </a:lnTo>
                    <a:lnTo>
                      <a:pt x="107" y="364"/>
                    </a:lnTo>
                    <a:lnTo>
                      <a:pt x="107" y="367"/>
                    </a:lnTo>
                    <a:lnTo>
                      <a:pt x="109" y="365"/>
                    </a:lnTo>
                    <a:lnTo>
                      <a:pt x="111" y="360"/>
                    </a:lnTo>
                    <a:lnTo>
                      <a:pt x="111" y="361"/>
                    </a:lnTo>
                    <a:lnTo>
                      <a:pt x="113" y="360"/>
                    </a:lnTo>
                    <a:lnTo>
                      <a:pt x="115" y="361"/>
                    </a:lnTo>
                    <a:lnTo>
                      <a:pt x="114" y="364"/>
                    </a:lnTo>
                    <a:lnTo>
                      <a:pt x="114" y="367"/>
                    </a:lnTo>
                    <a:lnTo>
                      <a:pt x="114" y="364"/>
                    </a:lnTo>
                    <a:lnTo>
                      <a:pt x="119" y="359"/>
                    </a:lnTo>
                    <a:lnTo>
                      <a:pt x="120" y="361"/>
                    </a:lnTo>
                    <a:lnTo>
                      <a:pt x="117" y="364"/>
                    </a:lnTo>
                    <a:lnTo>
                      <a:pt x="117" y="366"/>
                    </a:lnTo>
                    <a:lnTo>
                      <a:pt x="119" y="368"/>
                    </a:lnTo>
                    <a:lnTo>
                      <a:pt x="121" y="372"/>
                    </a:lnTo>
                    <a:lnTo>
                      <a:pt x="120" y="375"/>
                    </a:lnTo>
                    <a:lnTo>
                      <a:pt x="121" y="378"/>
                    </a:lnTo>
                    <a:lnTo>
                      <a:pt x="123" y="378"/>
                    </a:lnTo>
                    <a:lnTo>
                      <a:pt x="123" y="382"/>
                    </a:lnTo>
                    <a:lnTo>
                      <a:pt x="124" y="383"/>
                    </a:lnTo>
                    <a:lnTo>
                      <a:pt x="126" y="379"/>
                    </a:lnTo>
                    <a:lnTo>
                      <a:pt x="125" y="385"/>
                    </a:lnTo>
                    <a:lnTo>
                      <a:pt x="124" y="387"/>
                    </a:lnTo>
                    <a:lnTo>
                      <a:pt x="126" y="389"/>
                    </a:lnTo>
                    <a:lnTo>
                      <a:pt x="126" y="387"/>
                    </a:lnTo>
                    <a:lnTo>
                      <a:pt x="128" y="384"/>
                    </a:lnTo>
                    <a:lnTo>
                      <a:pt x="129" y="383"/>
                    </a:lnTo>
                    <a:lnTo>
                      <a:pt x="128" y="385"/>
                    </a:lnTo>
                    <a:lnTo>
                      <a:pt x="129" y="389"/>
                    </a:lnTo>
                    <a:lnTo>
                      <a:pt x="132" y="392"/>
                    </a:lnTo>
                    <a:lnTo>
                      <a:pt x="135" y="391"/>
                    </a:lnTo>
                    <a:lnTo>
                      <a:pt x="135" y="393"/>
                    </a:lnTo>
                    <a:lnTo>
                      <a:pt x="129" y="397"/>
                    </a:lnTo>
                    <a:lnTo>
                      <a:pt x="125" y="397"/>
                    </a:lnTo>
                    <a:lnTo>
                      <a:pt x="125" y="398"/>
                    </a:lnTo>
                    <a:lnTo>
                      <a:pt x="128" y="399"/>
                    </a:lnTo>
                    <a:lnTo>
                      <a:pt x="128" y="404"/>
                    </a:lnTo>
                    <a:lnTo>
                      <a:pt x="129" y="406"/>
                    </a:lnTo>
                    <a:lnTo>
                      <a:pt x="131" y="409"/>
                    </a:lnTo>
                    <a:lnTo>
                      <a:pt x="133" y="409"/>
                    </a:lnTo>
                    <a:lnTo>
                      <a:pt x="132" y="411"/>
                    </a:lnTo>
                    <a:lnTo>
                      <a:pt x="135" y="413"/>
                    </a:lnTo>
                    <a:lnTo>
                      <a:pt x="137" y="415"/>
                    </a:lnTo>
                    <a:lnTo>
                      <a:pt x="139" y="415"/>
                    </a:lnTo>
                    <a:lnTo>
                      <a:pt x="142" y="419"/>
                    </a:lnTo>
                    <a:lnTo>
                      <a:pt x="145" y="419"/>
                    </a:lnTo>
                    <a:lnTo>
                      <a:pt x="145" y="420"/>
                    </a:lnTo>
                    <a:lnTo>
                      <a:pt x="146" y="421"/>
                    </a:lnTo>
                    <a:lnTo>
                      <a:pt x="147" y="420"/>
                    </a:lnTo>
                    <a:lnTo>
                      <a:pt x="148" y="420"/>
                    </a:lnTo>
                    <a:lnTo>
                      <a:pt x="151" y="420"/>
                    </a:lnTo>
                    <a:lnTo>
                      <a:pt x="149" y="422"/>
                    </a:lnTo>
                    <a:lnTo>
                      <a:pt x="148" y="423"/>
                    </a:lnTo>
                    <a:lnTo>
                      <a:pt x="149" y="426"/>
                    </a:lnTo>
                    <a:lnTo>
                      <a:pt x="151" y="427"/>
                    </a:lnTo>
                    <a:lnTo>
                      <a:pt x="152" y="427"/>
                    </a:lnTo>
                    <a:lnTo>
                      <a:pt x="152" y="430"/>
                    </a:lnTo>
                    <a:lnTo>
                      <a:pt x="155" y="433"/>
                    </a:lnTo>
                    <a:lnTo>
                      <a:pt x="157" y="433"/>
                    </a:lnTo>
                    <a:lnTo>
                      <a:pt x="159" y="435"/>
                    </a:lnTo>
                    <a:lnTo>
                      <a:pt x="159" y="437"/>
                    </a:lnTo>
                    <a:lnTo>
                      <a:pt x="163" y="439"/>
                    </a:lnTo>
                    <a:lnTo>
                      <a:pt x="164" y="438"/>
                    </a:lnTo>
                    <a:lnTo>
                      <a:pt x="166" y="439"/>
                    </a:lnTo>
                    <a:lnTo>
                      <a:pt x="168" y="438"/>
                    </a:lnTo>
                    <a:lnTo>
                      <a:pt x="170" y="440"/>
                    </a:lnTo>
                    <a:lnTo>
                      <a:pt x="170" y="442"/>
                    </a:lnTo>
                    <a:lnTo>
                      <a:pt x="174" y="446"/>
                    </a:lnTo>
                    <a:lnTo>
                      <a:pt x="177" y="446"/>
                    </a:lnTo>
                    <a:lnTo>
                      <a:pt x="178" y="448"/>
                    </a:lnTo>
                    <a:lnTo>
                      <a:pt x="183" y="450"/>
                    </a:lnTo>
                    <a:lnTo>
                      <a:pt x="185" y="451"/>
                    </a:lnTo>
                    <a:lnTo>
                      <a:pt x="187" y="451"/>
                    </a:lnTo>
                    <a:lnTo>
                      <a:pt x="188" y="451"/>
                    </a:lnTo>
                    <a:lnTo>
                      <a:pt x="188" y="449"/>
                    </a:lnTo>
                    <a:lnTo>
                      <a:pt x="187" y="447"/>
                    </a:lnTo>
                    <a:lnTo>
                      <a:pt x="185" y="444"/>
                    </a:lnTo>
                    <a:lnTo>
                      <a:pt x="187" y="443"/>
                    </a:lnTo>
                    <a:lnTo>
                      <a:pt x="189" y="444"/>
                    </a:lnTo>
                    <a:lnTo>
                      <a:pt x="190" y="441"/>
                    </a:lnTo>
                    <a:lnTo>
                      <a:pt x="189" y="440"/>
                    </a:lnTo>
                    <a:lnTo>
                      <a:pt x="187" y="440"/>
                    </a:lnTo>
                    <a:lnTo>
                      <a:pt x="187" y="439"/>
                    </a:lnTo>
                    <a:lnTo>
                      <a:pt x="187" y="436"/>
                    </a:lnTo>
                    <a:lnTo>
                      <a:pt x="187" y="435"/>
                    </a:lnTo>
                    <a:lnTo>
                      <a:pt x="184" y="437"/>
                    </a:lnTo>
                    <a:lnTo>
                      <a:pt x="184" y="436"/>
                    </a:lnTo>
                    <a:lnTo>
                      <a:pt x="184" y="433"/>
                    </a:lnTo>
                    <a:lnTo>
                      <a:pt x="182" y="433"/>
                    </a:lnTo>
                    <a:lnTo>
                      <a:pt x="184" y="431"/>
                    </a:lnTo>
                    <a:lnTo>
                      <a:pt x="184" y="427"/>
                    </a:lnTo>
                    <a:lnTo>
                      <a:pt x="182" y="426"/>
                    </a:lnTo>
                    <a:lnTo>
                      <a:pt x="180" y="426"/>
                    </a:lnTo>
                    <a:lnTo>
                      <a:pt x="180" y="423"/>
                    </a:lnTo>
                    <a:lnTo>
                      <a:pt x="179" y="420"/>
                    </a:lnTo>
                    <a:lnTo>
                      <a:pt x="178" y="419"/>
                    </a:lnTo>
                    <a:lnTo>
                      <a:pt x="175" y="418"/>
                    </a:lnTo>
                    <a:lnTo>
                      <a:pt x="177" y="416"/>
                    </a:lnTo>
                    <a:lnTo>
                      <a:pt x="175" y="416"/>
                    </a:lnTo>
                    <a:lnTo>
                      <a:pt x="173" y="416"/>
                    </a:lnTo>
                    <a:lnTo>
                      <a:pt x="174" y="414"/>
                    </a:lnTo>
                    <a:lnTo>
                      <a:pt x="173" y="411"/>
                    </a:lnTo>
                    <a:lnTo>
                      <a:pt x="170" y="410"/>
                    </a:lnTo>
                    <a:lnTo>
                      <a:pt x="168" y="410"/>
                    </a:lnTo>
                    <a:lnTo>
                      <a:pt x="168" y="406"/>
                    </a:lnTo>
                    <a:lnTo>
                      <a:pt x="168" y="404"/>
                    </a:lnTo>
                    <a:lnTo>
                      <a:pt x="167" y="402"/>
                    </a:lnTo>
                    <a:lnTo>
                      <a:pt x="163" y="399"/>
                    </a:lnTo>
                    <a:lnTo>
                      <a:pt x="163" y="395"/>
                    </a:lnTo>
                    <a:lnTo>
                      <a:pt x="163" y="392"/>
                    </a:lnTo>
                    <a:lnTo>
                      <a:pt x="165" y="393"/>
                    </a:lnTo>
                    <a:lnTo>
                      <a:pt x="166" y="391"/>
                    </a:lnTo>
                    <a:lnTo>
                      <a:pt x="169" y="392"/>
                    </a:lnTo>
                    <a:lnTo>
                      <a:pt x="169" y="395"/>
                    </a:lnTo>
                    <a:lnTo>
                      <a:pt x="171" y="399"/>
                    </a:lnTo>
                    <a:lnTo>
                      <a:pt x="174" y="401"/>
                    </a:lnTo>
                    <a:lnTo>
                      <a:pt x="176" y="402"/>
                    </a:lnTo>
                    <a:lnTo>
                      <a:pt x="176" y="404"/>
                    </a:lnTo>
                    <a:lnTo>
                      <a:pt x="177" y="406"/>
                    </a:lnTo>
                    <a:lnTo>
                      <a:pt x="177" y="403"/>
                    </a:lnTo>
                    <a:lnTo>
                      <a:pt x="176" y="399"/>
                    </a:lnTo>
                    <a:lnTo>
                      <a:pt x="176" y="398"/>
                    </a:lnTo>
                    <a:lnTo>
                      <a:pt x="177" y="397"/>
                    </a:lnTo>
                    <a:lnTo>
                      <a:pt x="178" y="399"/>
                    </a:lnTo>
                    <a:lnTo>
                      <a:pt x="178" y="401"/>
                    </a:lnTo>
                    <a:lnTo>
                      <a:pt x="180" y="402"/>
                    </a:lnTo>
                    <a:lnTo>
                      <a:pt x="181" y="408"/>
                    </a:lnTo>
                    <a:lnTo>
                      <a:pt x="183" y="408"/>
                    </a:lnTo>
                    <a:lnTo>
                      <a:pt x="183" y="409"/>
                    </a:lnTo>
                    <a:lnTo>
                      <a:pt x="185" y="412"/>
                    </a:lnTo>
                    <a:lnTo>
                      <a:pt x="187" y="417"/>
                    </a:lnTo>
                    <a:lnTo>
                      <a:pt x="188" y="416"/>
                    </a:lnTo>
                    <a:lnTo>
                      <a:pt x="187" y="413"/>
                    </a:lnTo>
                    <a:lnTo>
                      <a:pt x="187" y="407"/>
                    </a:lnTo>
                    <a:lnTo>
                      <a:pt x="188" y="404"/>
                    </a:lnTo>
                    <a:lnTo>
                      <a:pt x="188" y="406"/>
                    </a:lnTo>
                    <a:lnTo>
                      <a:pt x="190" y="412"/>
                    </a:lnTo>
                    <a:lnTo>
                      <a:pt x="189" y="414"/>
                    </a:lnTo>
                    <a:lnTo>
                      <a:pt x="190" y="417"/>
                    </a:lnTo>
                    <a:lnTo>
                      <a:pt x="190" y="418"/>
                    </a:lnTo>
                    <a:lnTo>
                      <a:pt x="193" y="419"/>
                    </a:lnTo>
                    <a:lnTo>
                      <a:pt x="194" y="417"/>
                    </a:lnTo>
                    <a:lnTo>
                      <a:pt x="192" y="416"/>
                    </a:lnTo>
                    <a:lnTo>
                      <a:pt x="192" y="414"/>
                    </a:lnTo>
                    <a:lnTo>
                      <a:pt x="194" y="415"/>
                    </a:lnTo>
                    <a:lnTo>
                      <a:pt x="195" y="418"/>
                    </a:lnTo>
                    <a:lnTo>
                      <a:pt x="195" y="420"/>
                    </a:lnTo>
                    <a:lnTo>
                      <a:pt x="195" y="421"/>
                    </a:lnTo>
                    <a:lnTo>
                      <a:pt x="196" y="419"/>
                    </a:lnTo>
                    <a:lnTo>
                      <a:pt x="197" y="417"/>
                    </a:lnTo>
                    <a:lnTo>
                      <a:pt x="197" y="423"/>
                    </a:lnTo>
                    <a:lnTo>
                      <a:pt x="198" y="424"/>
                    </a:lnTo>
                    <a:lnTo>
                      <a:pt x="201" y="424"/>
                    </a:lnTo>
                    <a:lnTo>
                      <a:pt x="201" y="422"/>
                    </a:lnTo>
                    <a:lnTo>
                      <a:pt x="201" y="426"/>
                    </a:lnTo>
                    <a:lnTo>
                      <a:pt x="201" y="427"/>
                    </a:lnTo>
                    <a:lnTo>
                      <a:pt x="201" y="432"/>
                    </a:lnTo>
                    <a:lnTo>
                      <a:pt x="203" y="434"/>
                    </a:lnTo>
                    <a:lnTo>
                      <a:pt x="206" y="434"/>
                    </a:lnTo>
                    <a:lnTo>
                      <a:pt x="206" y="433"/>
                    </a:lnTo>
                    <a:lnTo>
                      <a:pt x="205" y="431"/>
                    </a:lnTo>
                    <a:lnTo>
                      <a:pt x="205" y="427"/>
                    </a:lnTo>
                    <a:lnTo>
                      <a:pt x="204" y="421"/>
                    </a:lnTo>
                    <a:lnTo>
                      <a:pt x="206" y="421"/>
                    </a:lnTo>
                    <a:lnTo>
                      <a:pt x="207" y="423"/>
                    </a:lnTo>
                    <a:lnTo>
                      <a:pt x="209" y="424"/>
                    </a:lnTo>
                    <a:lnTo>
                      <a:pt x="211" y="423"/>
                    </a:lnTo>
                    <a:lnTo>
                      <a:pt x="209" y="420"/>
                    </a:lnTo>
                    <a:lnTo>
                      <a:pt x="210" y="417"/>
                    </a:lnTo>
                    <a:lnTo>
                      <a:pt x="210" y="412"/>
                    </a:lnTo>
                    <a:lnTo>
                      <a:pt x="208" y="406"/>
                    </a:lnTo>
                    <a:lnTo>
                      <a:pt x="209" y="402"/>
                    </a:lnTo>
                    <a:lnTo>
                      <a:pt x="209" y="397"/>
                    </a:lnTo>
                    <a:lnTo>
                      <a:pt x="210" y="402"/>
                    </a:lnTo>
                    <a:lnTo>
                      <a:pt x="210" y="406"/>
                    </a:lnTo>
                    <a:lnTo>
                      <a:pt x="211" y="409"/>
                    </a:lnTo>
                    <a:lnTo>
                      <a:pt x="214" y="414"/>
                    </a:lnTo>
                    <a:lnTo>
                      <a:pt x="215" y="413"/>
                    </a:lnTo>
                    <a:lnTo>
                      <a:pt x="214" y="409"/>
                    </a:lnTo>
                    <a:lnTo>
                      <a:pt x="215" y="406"/>
                    </a:lnTo>
                    <a:lnTo>
                      <a:pt x="216" y="402"/>
                    </a:lnTo>
                    <a:lnTo>
                      <a:pt x="218" y="400"/>
                    </a:lnTo>
                    <a:lnTo>
                      <a:pt x="217" y="399"/>
                    </a:lnTo>
                    <a:lnTo>
                      <a:pt x="214" y="393"/>
                    </a:lnTo>
                    <a:lnTo>
                      <a:pt x="213" y="389"/>
                    </a:lnTo>
                    <a:lnTo>
                      <a:pt x="211" y="389"/>
                    </a:lnTo>
                    <a:lnTo>
                      <a:pt x="212" y="386"/>
                    </a:lnTo>
                    <a:lnTo>
                      <a:pt x="211" y="383"/>
                    </a:lnTo>
                    <a:lnTo>
                      <a:pt x="209" y="381"/>
                    </a:lnTo>
                    <a:lnTo>
                      <a:pt x="212" y="380"/>
                    </a:lnTo>
                    <a:lnTo>
                      <a:pt x="213" y="379"/>
                    </a:lnTo>
                    <a:lnTo>
                      <a:pt x="215" y="377"/>
                    </a:lnTo>
                    <a:lnTo>
                      <a:pt x="214" y="375"/>
                    </a:lnTo>
                    <a:lnTo>
                      <a:pt x="212" y="377"/>
                    </a:lnTo>
                    <a:lnTo>
                      <a:pt x="209" y="377"/>
                    </a:lnTo>
                    <a:lnTo>
                      <a:pt x="208" y="375"/>
                    </a:lnTo>
                    <a:lnTo>
                      <a:pt x="208" y="375"/>
                    </a:lnTo>
                    <a:lnTo>
                      <a:pt x="208" y="372"/>
                    </a:lnTo>
                    <a:lnTo>
                      <a:pt x="210" y="371"/>
                    </a:lnTo>
                    <a:lnTo>
                      <a:pt x="211" y="368"/>
                    </a:lnTo>
                    <a:lnTo>
                      <a:pt x="209" y="365"/>
                    </a:lnTo>
                    <a:lnTo>
                      <a:pt x="208" y="364"/>
                    </a:lnTo>
                    <a:lnTo>
                      <a:pt x="208" y="367"/>
                    </a:lnTo>
                    <a:lnTo>
                      <a:pt x="207" y="369"/>
                    </a:lnTo>
                    <a:lnTo>
                      <a:pt x="207" y="367"/>
                    </a:lnTo>
                    <a:lnTo>
                      <a:pt x="206" y="368"/>
                    </a:lnTo>
                    <a:lnTo>
                      <a:pt x="202" y="368"/>
                    </a:lnTo>
                    <a:lnTo>
                      <a:pt x="202" y="367"/>
                    </a:lnTo>
                    <a:lnTo>
                      <a:pt x="204" y="365"/>
                    </a:lnTo>
                    <a:lnTo>
                      <a:pt x="204" y="364"/>
                    </a:lnTo>
                    <a:lnTo>
                      <a:pt x="204" y="363"/>
                    </a:lnTo>
                    <a:lnTo>
                      <a:pt x="203" y="359"/>
                    </a:lnTo>
                    <a:lnTo>
                      <a:pt x="201" y="357"/>
                    </a:lnTo>
                    <a:lnTo>
                      <a:pt x="200" y="358"/>
                    </a:lnTo>
                    <a:lnTo>
                      <a:pt x="200" y="361"/>
                    </a:lnTo>
                    <a:lnTo>
                      <a:pt x="199" y="364"/>
                    </a:lnTo>
                    <a:lnTo>
                      <a:pt x="198" y="363"/>
                    </a:lnTo>
                    <a:lnTo>
                      <a:pt x="198" y="359"/>
                    </a:lnTo>
                    <a:lnTo>
                      <a:pt x="197" y="357"/>
                    </a:lnTo>
                    <a:lnTo>
                      <a:pt x="197" y="356"/>
                    </a:lnTo>
                    <a:lnTo>
                      <a:pt x="197" y="354"/>
                    </a:lnTo>
                    <a:lnTo>
                      <a:pt x="196" y="354"/>
                    </a:lnTo>
                    <a:lnTo>
                      <a:pt x="196" y="352"/>
                    </a:lnTo>
                    <a:lnTo>
                      <a:pt x="196" y="352"/>
                    </a:lnTo>
                    <a:lnTo>
                      <a:pt x="196" y="350"/>
                    </a:lnTo>
                    <a:lnTo>
                      <a:pt x="194" y="350"/>
                    </a:lnTo>
                    <a:lnTo>
                      <a:pt x="195" y="348"/>
                    </a:lnTo>
                    <a:lnTo>
                      <a:pt x="197" y="347"/>
                    </a:lnTo>
                    <a:lnTo>
                      <a:pt x="199" y="347"/>
                    </a:lnTo>
                    <a:lnTo>
                      <a:pt x="197" y="345"/>
                    </a:lnTo>
                    <a:lnTo>
                      <a:pt x="195" y="344"/>
                    </a:lnTo>
                    <a:lnTo>
                      <a:pt x="194" y="344"/>
                    </a:lnTo>
                    <a:lnTo>
                      <a:pt x="195" y="341"/>
                    </a:lnTo>
                    <a:lnTo>
                      <a:pt x="197" y="340"/>
                    </a:lnTo>
                    <a:lnTo>
                      <a:pt x="197" y="339"/>
                    </a:lnTo>
                    <a:lnTo>
                      <a:pt x="197" y="337"/>
                    </a:lnTo>
                    <a:lnTo>
                      <a:pt x="193" y="337"/>
                    </a:lnTo>
                    <a:lnTo>
                      <a:pt x="192" y="339"/>
                    </a:lnTo>
                    <a:lnTo>
                      <a:pt x="190" y="340"/>
                    </a:lnTo>
                    <a:lnTo>
                      <a:pt x="185" y="342"/>
                    </a:lnTo>
                    <a:lnTo>
                      <a:pt x="187" y="340"/>
                    </a:lnTo>
                    <a:lnTo>
                      <a:pt x="191" y="336"/>
                    </a:lnTo>
                    <a:lnTo>
                      <a:pt x="193" y="333"/>
                    </a:lnTo>
                    <a:lnTo>
                      <a:pt x="193" y="332"/>
                    </a:lnTo>
                    <a:lnTo>
                      <a:pt x="190" y="332"/>
                    </a:lnTo>
                    <a:lnTo>
                      <a:pt x="190" y="331"/>
                    </a:lnTo>
                    <a:lnTo>
                      <a:pt x="190" y="329"/>
                    </a:lnTo>
                    <a:lnTo>
                      <a:pt x="190" y="328"/>
                    </a:lnTo>
                    <a:lnTo>
                      <a:pt x="188" y="328"/>
                    </a:lnTo>
                    <a:lnTo>
                      <a:pt x="188" y="326"/>
                    </a:lnTo>
                    <a:lnTo>
                      <a:pt x="190" y="324"/>
                    </a:lnTo>
                    <a:lnTo>
                      <a:pt x="190" y="320"/>
                    </a:lnTo>
                    <a:lnTo>
                      <a:pt x="187" y="319"/>
                    </a:lnTo>
                    <a:lnTo>
                      <a:pt x="184" y="318"/>
                    </a:lnTo>
                    <a:lnTo>
                      <a:pt x="181" y="318"/>
                    </a:lnTo>
                    <a:lnTo>
                      <a:pt x="180" y="316"/>
                    </a:lnTo>
                    <a:lnTo>
                      <a:pt x="183" y="316"/>
                    </a:lnTo>
                    <a:lnTo>
                      <a:pt x="185" y="316"/>
                    </a:lnTo>
                    <a:lnTo>
                      <a:pt x="187" y="315"/>
                    </a:lnTo>
                    <a:lnTo>
                      <a:pt x="188" y="317"/>
                    </a:lnTo>
                    <a:lnTo>
                      <a:pt x="188" y="319"/>
                    </a:lnTo>
                    <a:lnTo>
                      <a:pt x="190" y="319"/>
                    </a:lnTo>
                    <a:lnTo>
                      <a:pt x="193" y="320"/>
                    </a:lnTo>
                    <a:lnTo>
                      <a:pt x="193" y="322"/>
                    </a:lnTo>
                    <a:lnTo>
                      <a:pt x="192" y="324"/>
                    </a:lnTo>
                    <a:lnTo>
                      <a:pt x="193" y="326"/>
                    </a:lnTo>
                    <a:lnTo>
                      <a:pt x="195" y="330"/>
                    </a:lnTo>
                    <a:lnTo>
                      <a:pt x="196" y="330"/>
                    </a:lnTo>
                    <a:lnTo>
                      <a:pt x="197" y="327"/>
                    </a:lnTo>
                    <a:lnTo>
                      <a:pt x="198" y="329"/>
                    </a:lnTo>
                    <a:lnTo>
                      <a:pt x="201" y="330"/>
                    </a:lnTo>
                    <a:lnTo>
                      <a:pt x="203" y="329"/>
                    </a:lnTo>
                    <a:lnTo>
                      <a:pt x="203" y="327"/>
                    </a:lnTo>
                    <a:lnTo>
                      <a:pt x="201" y="326"/>
                    </a:lnTo>
                    <a:lnTo>
                      <a:pt x="202" y="325"/>
                    </a:lnTo>
                    <a:lnTo>
                      <a:pt x="201" y="322"/>
                    </a:lnTo>
                    <a:lnTo>
                      <a:pt x="199" y="319"/>
                    </a:lnTo>
                    <a:lnTo>
                      <a:pt x="197" y="319"/>
                    </a:lnTo>
                    <a:lnTo>
                      <a:pt x="198" y="316"/>
                    </a:lnTo>
                    <a:lnTo>
                      <a:pt x="198" y="314"/>
                    </a:lnTo>
                    <a:lnTo>
                      <a:pt x="197" y="313"/>
                    </a:lnTo>
                    <a:lnTo>
                      <a:pt x="197" y="312"/>
                    </a:lnTo>
                    <a:lnTo>
                      <a:pt x="198" y="313"/>
                    </a:lnTo>
                    <a:lnTo>
                      <a:pt x="199" y="316"/>
                    </a:lnTo>
                    <a:lnTo>
                      <a:pt x="201" y="318"/>
                    </a:lnTo>
                    <a:lnTo>
                      <a:pt x="203" y="317"/>
                    </a:lnTo>
                    <a:lnTo>
                      <a:pt x="202" y="316"/>
                    </a:lnTo>
                    <a:lnTo>
                      <a:pt x="203" y="316"/>
                    </a:lnTo>
                    <a:lnTo>
                      <a:pt x="204" y="316"/>
                    </a:lnTo>
                    <a:lnTo>
                      <a:pt x="204" y="313"/>
                    </a:lnTo>
                    <a:lnTo>
                      <a:pt x="203" y="310"/>
                    </a:lnTo>
                    <a:lnTo>
                      <a:pt x="200" y="308"/>
                    </a:lnTo>
                    <a:lnTo>
                      <a:pt x="202" y="308"/>
                    </a:lnTo>
                    <a:lnTo>
                      <a:pt x="204" y="309"/>
                    </a:lnTo>
                    <a:lnTo>
                      <a:pt x="205" y="311"/>
                    </a:lnTo>
                    <a:lnTo>
                      <a:pt x="208" y="310"/>
                    </a:lnTo>
                    <a:lnTo>
                      <a:pt x="207" y="308"/>
                    </a:lnTo>
                    <a:lnTo>
                      <a:pt x="207" y="306"/>
                    </a:lnTo>
                    <a:lnTo>
                      <a:pt x="208" y="306"/>
                    </a:lnTo>
                    <a:lnTo>
                      <a:pt x="208" y="308"/>
                    </a:lnTo>
                    <a:lnTo>
                      <a:pt x="210" y="309"/>
                    </a:lnTo>
                    <a:lnTo>
                      <a:pt x="210" y="310"/>
                    </a:lnTo>
                    <a:lnTo>
                      <a:pt x="209" y="311"/>
                    </a:lnTo>
                    <a:lnTo>
                      <a:pt x="208" y="314"/>
                    </a:lnTo>
                    <a:lnTo>
                      <a:pt x="209" y="315"/>
                    </a:lnTo>
                    <a:lnTo>
                      <a:pt x="210" y="315"/>
                    </a:lnTo>
                    <a:lnTo>
                      <a:pt x="211" y="316"/>
                    </a:lnTo>
                    <a:lnTo>
                      <a:pt x="211" y="318"/>
                    </a:lnTo>
                    <a:lnTo>
                      <a:pt x="210" y="318"/>
                    </a:lnTo>
                    <a:lnTo>
                      <a:pt x="209" y="319"/>
                    </a:lnTo>
                    <a:lnTo>
                      <a:pt x="211" y="320"/>
                    </a:lnTo>
                    <a:lnTo>
                      <a:pt x="212" y="319"/>
                    </a:lnTo>
                    <a:lnTo>
                      <a:pt x="213" y="321"/>
                    </a:lnTo>
                    <a:lnTo>
                      <a:pt x="212" y="323"/>
                    </a:lnTo>
                    <a:lnTo>
                      <a:pt x="213" y="324"/>
                    </a:lnTo>
                    <a:lnTo>
                      <a:pt x="215" y="325"/>
                    </a:lnTo>
                    <a:lnTo>
                      <a:pt x="216" y="324"/>
                    </a:lnTo>
                    <a:lnTo>
                      <a:pt x="222" y="320"/>
                    </a:lnTo>
                    <a:lnTo>
                      <a:pt x="223" y="316"/>
                    </a:lnTo>
                    <a:lnTo>
                      <a:pt x="224" y="319"/>
                    </a:lnTo>
                    <a:lnTo>
                      <a:pt x="222" y="320"/>
                    </a:lnTo>
                    <a:lnTo>
                      <a:pt x="222" y="322"/>
                    </a:lnTo>
                    <a:lnTo>
                      <a:pt x="219" y="323"/>
                    </a:lnTo>
                    <a:lnTo>
                      <a:pt x="215" y="329"/>
                    </a:lnTo>
                    <a:lnTo>
                      <a:pt x="215" y="330"/>
                    </a:lnTo>
                    <a:lnTo>
                      <a:pt x="217" y="330"/>
                    </a:lnTo>
                    <a:lnTo>
                      <a:pt x="219" y="330"/>
                    </a:lnTo>
                    <a:lnTo>
                      <a:pt x="223" y="327"/>
                    </a:lnTo>
                    <a:lnTo>
                      <a:pt x="225" y="327"/>
                    </a:lnTo>
                    <a:lnTo>
                      <a:pt x="229" y="325"/>
                    </a:lnTo>
                    <a:lnTo>
                      <a:pt x="229" y="323"/>
                    </a:lnTo>
                    <a:lnTo>
                      <a:pt x="231" y="322"/>
                    </a:lnTo>
                    <a:lnTo>
                      <a:pt x="233" y="319"/>
                    </a:lnTo>
                    <a:lnTo>
                      <a:pt x="235" y="319"/>
                    </a:lnTo>
                    <a:lnTo>
                      <a:pt x="235" y="320"/>
                    </a:lnTo>
                    <a:lnTo>
                      <a:pt x="233" y="321"/>
                    </a:lnTo>
                    <a:lnTo>
                      <a:pt x="232" y="324"/>
                    </a:lnTo>
                    <a:lnTo>
                      <a:pt x="230" y="326"/>
                    </a:lnTo>
                    <a:lnTo>
                      <a:pt x="229" y="328"/>
                    </a:lnTo>
                    <a:lnTo>
                      <a:pt x="226" y="330"/>
                    </a:lnTo>
                    <a:lnTo>
                      <a:pt x="224" y="331"/>
                    </a:lnTo>
                    <a:lnTo>
                      <a:pt x="222" y="331"/>
                    </a:lnTo>
                    <a:lnTo>
                      <a:pt x="220" y="335"/>
                    </a:lnTo>
                    <a:lnTo>
                      <a:pt x="220" y="337"/>
                    </a:lnTo>
                    <a:lnTo>
                      <a:pt x="221" y="337"/>
                    </a:lnTo>
                    <a:lnTo>
                      <a:pt x="222" y="336"/>
                    </a:lnTo>
                    <a:lnTo>
                      <a:pt x="224" y="336"/>
                    </a:lnTo>
                    <a:lnTo>
                      <a:pt x="226" y="337"/>
                    </a:lnTo>
                    <a:lnTo>
                      <a:pt x="224" y="337"/>
                    </a:lnTo>
                    <a:lnTo>
                      <a:pt x="222" y="339"/>
                    </a:lnTo>
                    <a:lnTo>
                      <a:pt x="221" y="339"/>
                    </a:lnTo>
                    <a:lnTo>
                      <a:pt x="221" y="341"/>
                    </a:lnTo>
                    <a:lnTo>
                      <a:pt x="222" y="341"/>
                    </a:lnTo>
                    <a:lnTo>
                      <a:pt x="224" y="340"/>
                    </a:lnTo>
                    <a:lnTo>
                      <a:pt x="225" y="340"/>
                    </a:lnTo>
                    <a:lnTo>
                      <a:pt x="223" y="343"/>
                    </a:lnTo>
                    <a:lnTo>
                      <a:pt x="221" y="344"/>
                    </a:lnTo>
                    <a:lnTo>
                      <a:pt x="221" y="345"/>
                    </a:lnTo>
                    <a:lnTo>
                      <a:pt x="221" y="347"/>
                    </a:lnTo>
                    <a:lnTo>
                      <a:pt x="223" y="347"/>
                    </a:lnTo>
                    <a:lnTo>
                      <a:pt x="225" y="347"/>
                    </a:lnTo>
                    <a:lnTo>
                      <a:pt x="226" y="347"/>
                    </a:lnTo>
                    <a:lnTo>
                      <a:pt x="227" y="347"/>
                    </a:lnTo>
                    <a:lnTo>
                      <a:pt x="225" y="348"/>
                    </a:lnTo>
                    <a:lnTo>
                      <a:pt x="225" y="349"/>
                    </a:lnTo>
                    <a:lnTo>
                      <a:pt x="223" y="350"/>
                    </a:lnTo>
                    <a:lnTo>
                      <a:pt x="222" y="351"/>
                    </a:lnTo>
                    <a:lnTo>
                      <a:pt x="222" y="354"/>
                    </a:lnTo>
                    <a:lnTo>
                      <a:pt x="224" y="355"/>
                    </a:lnTo>
                    <a:lnTo>
                      <a:pt x="224" y="357"/>
                    </a:lnTo>
                    <a:lnTo>
                      <a:pt x="224" y="358"/>
                    </a:lnTo>
                    <a:lnTo>
                      <a:pt x="225" y="356"/>
                    </a:lnTo>
                    <a:lnTo>
                      <a:pt x="227" y="353"/>
                    </a:lnTo>
                    <a:lnTo>
                      <a:pt x="229" y="351"/>
                    </a:lnTo>
                    <a:lnTo>
                      <a:pt x="229" y="351"/>
                    </a:lnTo>
                    <a:lnTo>
                      <a:pt x="229" y="353"/>
                    </a:lnTo>
                    <a:lnTo>
                      <a:pt x="229" y="354"/>
                    </a:lnTo>
                    <a:lnTo>
                      <a:pt x="227" y="355"/>
                    </a:lnTo>
                    <a:lnTo>
                      <a:pt x="228" y="356"/>
                    </a:lnTo>
                    <a:lnTo>
                      <a:pt x="229" y="357"/>
                    </a:lnTo>
                    <a:lnTo>
                      <a:pt x="228" y="359"/>
                    </a:lnTo>
                    <a:lnTo>
                      <a:pt x="229" y="361"/>
                    </a:lnTo>
                    <a:lnTo>
                      <a:pt x="229" y="361"/>
                    </a:lnTo>
                    <a:lnTo>
                      <a:pt x="230" y="360"/>
                    </a:lnTo>
                    <a:lnTo>
                      <a:pt x="232" y="358"/>
                    </a:lnTo>
                    <a:lnTo>
                      <a:pt x="233" y="358"/>
                    </a:lnTo>
                    <a:lnTo>
                      <a:pt x="233" y="360"/>
                    </a:lnTo>
                    <a:lnTo>
                      <a:pt x="232" y="361"/>
                    </a:lnTo>
                    <a:lnTo>
                      <a:pt x="232" y="363"/>
                    </a:lnTo>
                    <a:lnTo>
                      <a:pt x="234" y="363"/>
                    </a:lnTo>
                    <a:lnTo>
                      <a:pt x="234" y="364"/>
                    </a:lnTo>
                    <a:lnTo>
                      <a:pt x="234" y="365"/>
                    </a:lnTo>
                    <a:lnTo>
                      <a:pt x="235" y="367"/>
                    </a:lnTo>
                    <a:lnTo>
                      <a:pt x="235" y="368"/>
                    </a:lnTo>
                    <a:lnTo>
                      <a:pt x="236" y="366"/>
                    </a:lnTo>
                    <a:lnTo>
                      <a:pt x="239" y="365"/>
                    </a:lnTo>
                    <a:lnTo>
                      <a:pt x="239" y="362"/>
                    </a:lnTo>
                    <a:lnTo>
                      <a:pt x="239" y="361"/>
                    </a:lnTo>
                    <a:lnTo>
                      <a:pt x="237" y="358"/>
                    </a:lnTo>
                    <a:lnTo>
                      <a:pt x="238" y="358"/>
                    </a:lnTo>
                    <a:lnTo>
                      <a:pt x="239" y="359"/>
                    </a:lnTo>
                    <a:lnTo>
                      <a:pt x="240" y="359"/>
                    </a:lnTo>
                    <a:lnTo>
                      <a:pt x="240" y="357"/>
                    </a:lnTo>
                    <a:lnTo>
                      <a:pt x="239" y="354"/>
                    </a:lnTo>
                    <a:lnTo>
                      <a:pt x="239" y="353"/>
                    </a:lnTo>
                    <a:lnTo>
                      <a:pt x="240" y="353"/>
                    </a:lnTo>
                    <a:lnTo>
                      <a:pt x="241" y="351"/>
                    </a:lnTo>
                    <a:lnTo>
                      <a:pt x="240" y="349"/>
                    </a:lnTo>
                    <a:lnTo>
                      <a:pt x="239" y="349"/>
                    </a:lnTo>
                    <a:lnTo>
                      <a:pt x="238" y="347"/>
                    </a:lnTo>
                    <a:lnTo>
                      <a:pt x="238" y="347"/>
                    </a:lnTo>
                    <a:lnTo>
                      <a:pt x="239" y="347"/>
                    </a:lnTo>
                    <a:lnTo>
                      <a:pt x="240" y="347"/>
                    </a:lnTo>
                    <a:lnTo>
                      <a:pt x="242" y="346"/>
                    </a:lnTo>
                    <a:lnTo>
                      <a:pt x="241" y="344"/>
                    </a:lnTo>
                    <a:lnTo>
                      <a:pt x="239" y="344"/>
                    </a:lnTo>
                    <a:lnTo>
                      <a:pt x="239" y="344"/>
                    </a:lnTo>
                    <a:lnTo>
                      <a:pt x="241" y="344"/>
                    </a:lnTo>
                    <a:lnTo>
                      <a:pt x="242" y="342"/>
                    </a:lnTo>
                    <a:lnTo>
                      <a:pt x="242" y="337"/>
                    </a:lnTo>
                    <a:lnTo>
                      <a:pt x="242" y="336"/>
                    </a:lnTo>
                    <a:lnTo>
                      <a:pt x="243" y="337"/>
                    </a:lnTo>
                    <a:lnTo>
                      <a:pt x="243" y="340"/>
                    </a:lnTo>
                    <a:lnTo>
                      <a:pt x="244" y="342"/>
                    </a:lnTo>
                    <a:lnTo>
                      <a:pt x="244" y="344"/>
                    </a:lnTo>
                    <a:lnTo>
                      <a:pt x="245" y="345"/>
                    </a:lnTo>
                    <a:lnTo>
                      <a:pt x="247" y="344"/>
                    </a:lnTo>
                    <a:lnTo>
                      <a:pt x="247" y="343"/>
                    </a:lnTo>
                    <a:lnTo>
                      <a:pt x="248" y="342"/>
                    </a:lnTo>
                    <a:lnTo>
                      <a:pt x="248" y="345"/>
                    </a:lnTo>
                    <a:lnTo>
                      <a:pt x="249" y="346"/>
                    </a:lnTo>
                    <a:lnTo>
                      <a:pt x="250" y="346"/>
                    </a:lnTo>
                    <a:lnTo>
                      <a:pt x="251" y="345"/>
                    </a:lnTo>
                    <a:lnTo>
                      <a:pt x="251" y="341"/>
                    </a:lnTo>
                    <a:lnTo>
                      <a:pt x="251" y="338"/>
                    </a:lnTo>
                    <a:lnTo>
                      <a:pt x="250" y="337"/>
                    </a:lnTo>
                    <a:lnTo>
                      <a:pt x="249" y="337"/>
                    </a:lnTo>
                    <a:lnTo>
                      <a:pt x="252" y="337"/>
                    </a:lnTo>
                    <a:lnTo>
                      <a:pt x="253" y="339"/>
                    </a:lnTo>
                    <a:lnTo>
                      <a:pt x="254" y="341"/>
                    </a:lnTo>
                    <a:lnTo>
                      <a:pt x="256" y="341"/>
                    </a:lnTo>
                    <a:lnTo>
                      <a:pt x="256" y="340"/>
                    </a:lnTo>
                    <a:lnTo>
                      <a:pt x="256" y="336"/>
                    </a:lnTo>
                    <a:lnTo>
                      <a:pt x="255" y="333"/>
                    </a:lnTo>
                    <a:lnTo>
                      <a:pt x="253" y="331"/>
                    </a:lnTo>
                    <a:lnTo>
                      <a:pt x="252" y="330"/>
                    </a:lnTo>
                    <a:lnTo>
                      <a:pt x="253" y="330"/>
                    </a:lnTo>
                    <a:lnTo>
                      <a:pt x="254" y="331"/>
                    </a:lnTo>
                    <a:lnTo>
                      <a:pt x="256" y="333"/>
                    </a:lnTo>
                    <a:lnTo>
                      <a:pt x="257" y="335"/>
                    </a:lnTo>
                    <a:lnTo>
                      <a:pt x="261" y="335"/>
                    </a:lnTo>
                    <a:lnTo>
                      <a:pt x="262" y="333"/>
                    </a:lnTo>
                    <a:lnTo>
                      <a:pt x="262" y="331"/>
                    </a:lnTo>
                    <a:lnTo>
                      <a:pt x="260" y="330"/>
                    </a:lnTo>
                    <a:lnTo>
                      <a:pt x="259" y="329"/>
                    </a:lnTo>
                    <a:lnTo>
                      <a:pt x="256" y="329"/>
                    </a:lnTo>
                    <a:lnTo>
                      <a:pt x="254" y="326"/>
                    </a:lnTo>
                    <a:lnTo>
                      <a:pt x="255" y="324"/>
                    </a:lnTo>
                    <a:lnTo>
                      <a:pt x="255" y="326"/>
                    </a:lnTo>
                    <a:lnTo>
                      <a:pt x="257" y="327"/>
                    </a:lnTo>
                    <a:lnTo>
                      <a:pt x="259" y="326"/>
                    </a:lnTo>
                    <a:lnTo>
                      <a:pt x="260" y="326"/>
                    </a:lnTo>
                    <a:lnTo>
                      <a:pt x="259" y="323"/>
                    </a:lnTo>
                    <a:lnTo>
                      <a:pt x="258" y="322"/>
                    </a:lnTo>
                    <a:lnTo>
                      <a:pt x="257" y="320"/>
                    </a:lnTo>
                    <a:lnTo>
                      <a:pt x="259" y="319"/>
                    </a:lnTo>
                    <a:lnTo>
                      <a:pt x="260" y="321"/>
                    </a:lnTo>
                    <a:lnTo>
                      <a:pt x="261" y="322"/>
                    </a:lnTo>
                    <a:lnTo>
                      <a:pt x="261" y="323"/>
                    </a:lnTo>
                    <a:lnTo>
                      <a:pt x="261" y="326"/>
                    </a:lnTo>
                    <a:lnTo>
                      <a:pt x="263" y="326"/>
                    </a:lnTo>
                    <a:lnTo>
                      <a:pt x="266" y="327"/>
                    </a:lnTo>
                    <a:lnTo>
                      <a:pt x="268" y="326"/>
                    </a:lnTo>
                    <a:lnTo>
                      <a:pt x="270" y="326"/>
                    </a:lnTo>
                    <a:lnTo>
                      <a:pt x="271" y="324"/>
                    </a:lnTo>
                    <a:lnTo>
                      <a:pt x="271" y="323"/>
                    </a:lnTo>
                    <a:lnTo>
                      <a:pt x="270" y="323"/>
                    </a:lnTo>
                    <a:lnTo>
                      <a:pt x="267" y="323"/>
                    </a:lnTo>
                    <a:lnTo>
                      <a:pt x="265" y="322"/>
                    </a:lnTo>
                    <a:lnTo>
                      <a:pt x="267" y="321"/>
                    </a:lnTo>
                    <a:lnTo>
                      <a:pt x="269" y="322"/>
                    </a:lnTo>
                    <a:lnTo>
                      <a:pt x="270" y="321"/>
                    </a:lnTo>
                    <a:lnTo>
                      <a:pt x="270" y="319"/>
                    </a:lnTo>
                    <a:lnTo>
                      <a:pt x="268" y="319"/>
                    </a:lnTo>
                    <a:lnTo>
                      <a:pt x="269" y="318"/>
                    </a:lnTo>
                    <a:lnTo>
                      <a:pt x="268" y="316"/>
                    </a:lnTo>
                    <a:lnTo>
                      <a:pt x="267" y="316"/>
                    </a:lnTo>
                    <a:lnTo>
                      <a:pt x="265" y="317"/>
                    </a:lnTo>
                    <a:lnTo>
                      <a:pt x="267" y="315"/>
                    </a:lnTo>
                    <a:lnTo>
                      <a:pt x="268" y="313"/>
                    </a:lnTo>
                    <a:lnTo>
                      <a:pt x="269" y="314"/>
                    </a:lnTo>
                    <a:lnTo>
                      <a:pt x="270" y="315"/>
                    </a:lnTo>
                    <a:lnTo>
                      <a:pt x="271" y="317"/>
                    </a:lnTo>
                    <a:lnTo>
                      <a:pt x="271" y="319"/>
                    </a:lnTo>
                    <a:lnTo>
                      <a:pt x="274" y="3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2" name="Freeform 1042">
                <a:extLst>
                  <a:ext uri="{FF2B5EF4-FFF2-40B4-BE49-F238E27FC236}">
                    <a16:creationId xmlns:a16="http://schemas.microsoft.com/office/drawing/2014/main" id="{AC43415E-4844-4E10-B29F-6B18FB3D872B}"/>
                  </a:ext>
                </a:extLst>
              </p:cNvPr>
              <p:cNvSpPr>
                <a:spLocks/>
              </p:cNvSpPr>
              <p:nvPr/>
            </p:nvSpPr>
            <p:spPr bwMode="auto">
              <a:xfrm>
                <a:off x="2715" y="941"/>
                <a:ext cx="8" cy="19"/>
              </a:xfrm>
              <a:custGeom>
                <a:avLst/>
                <a:gdLst>
                  <a:gd name="T0" fmla="*/ 0 w 8"/>
                  <a:gd name="T1" fmla="*/ 2 h 19"/>
                  <a:gd name="T2" fmla="*/ 1 w 8"/>
                  <a:gd name="T3" fmla="*/ 3 h 19"/>
                  <a:gd name="T4" fmla="*/ 1 w 8"/>
                  <a:gd name="T5" fmla="*/ 6 h 19"/>
                  <a:gd name="T6" fmla="*/ 2 w 8"/>
                  <a:gd name="T7" fmla="*/ 8 h 19"/>
                  <a:gd name="T8" fmla="*/ 2 w 8"/>
                  <a:gd name="T9" fmla="*/ 14 h 19"/>
                  <a:gd name="T10" fmla="*/ 2 w 8"/>
                  <a:gd name="T11" fmla="*/ 17 h 19"/>
                  <a:gd name="T12" fmla="*/ 5 w 8"/>
                  <a:gd name="T13" fmla="*/ 19 h 19"/>
                  <a:gd name="T14" fmla="*/ 7 w 8"/>
                  <a:gd name="T15" fmla="*/ 19 h 19"/>
                  <a:gd name="T16" fmla="*/ 7 w 8"/>
                  <a:gd name="T17" fmla="*/ 16 h 19"/>
                  <a:gd name="T18" fmla="*/ 6 w 8"/>
                  <a:gd name="T19" fmla="*/ 15 h 19"/>
                  <a:gd name="T20" fmla="*/ 6 w 8"/>
                  <a:gd name="T21" fmla="*/ 13 h 19"/>
                  <a:gd name="T22" fmla="*/ 8 w 8"/>
                  <a:gd name="T23" fmla="*/ 6 h 19"/>
                  <a:gd name="T24" fmla="*/ 7 w 8"/>
                  <a:gd name="T25" fmla="*/ 3 h 19"/>
                  <a:gd name="T26" fmla="*/ 3 w 8"/>
                  <a:gd name="T27" fmla="*/ 0 h 19"/>
                  <a:gd name="T28" fmla="*/ 0 w 8"/>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0" y="2"/>
                    </a:moveTo>
                    <a:lnTo>
                      <a:pt x="1" y="3"/>
                    </a:lnTo>
                    <a:lnTo>
                      <a:pt x="1" y="6"/>
                    </a:lnTo>
                    <a:lnTo>
                      <a:pt x="2" y="8"/>
                    </a:lnTo>
                    <a:lnTo>
                      <a:pt x="2" y="14"/>
                    </a:lnTo>
                    <a:lnTo>
                      <a:pt x="2" y="17"/>
                    </a:lnTo>
                    <a:lnTo>
                      <a:pt x="5" y="19"/>
                    </a:lnTo>
                    <a:lnTo>
                      <a:pt x="7" y="19"/>
                    </a:lnTo>
                    <a:lnTo>
                      <a:pt x="7" y="16"/>
                    </a:lnTo>
                    <a:lnTo>
                      <a:pt x="6" y="15"/>
                    </a:lnTo>
                    <a:lnTo>
                      <a:pt x="6" y="13"/>
                    </a:lnTo>
                    <a:lnTo>
                      <a:pt x="8" y="6"/>
                    </a:lnTo>
                    <a:lnTo>
                      <a:pt x="7"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3" name="Freeform 1043">
                <a:extLst>
                  <a:ext uri="{FF2B5EF4-FFF2-40B4-BE49-F238E27FC236}">
                    <a16:creationId xmlns:a16="http://schemas.microsoft.com/office/drawing/2014/main" id="{F2EAACAE-1001-4E3A-A176-8E423EB4CAE5}"/>
                  </a:ext>
                </a:extLst>
              </p:cNvPr>
              <p:cNvSpPr>
                <a:spLocks/>
              </p:cNvSpPr>
              <p:nvPr/>
            </p:nvSpPr>
            <p:spPr bwMode="auto">
              <a:xfrm>
                <a:off x="2722" y="921"/>
                <a:ext cx="3" cy="6"/>
              </a:xfrm>
              <a:custGeom>
                <a:avLst/>
                <a:gdLst>
                  <a:gd name="T0" fmla="*/ 3 w 3"/>
                  <a:gd name="T1" fmla="*/ 6 h 6"/>
                  <a:gd name="T2" fmla="*/ 3 w 3"/>
                  <a:gd name="T3" fmla="*/ 3 h 6"/>
                  <a:gd name="T4" fmla="*/ 1 w 3"/>
                  <a:gd name="T5" fmla="*/ 2 h 6"/>
                  <a:gd name="T6" fmla="*/ 1 w 3"/>
                  <a:gd name="T7" fmla="*/ 0 h 6"/>
                  <a:gd name="T8" fmla="*/ 0 w 3"/>
                  <a:gd name="T9" fmla="*/ 1 h 6"/>
                  <a:gd name="T10" fmla="*/ 0 w 3"/>
                  <a:gd name="T11" fmla="*/ 2 h 6"/>
                  <a:gd name="T12" fmla="*/ 0 w 3"/>
                  <a:gd name="T13" fmla="*/ 6 h 6"/>
                  <a:gd name="T14" fmla="*/ 2 w 3"/>
                  <a:gd name="T15" fmla="*/ 6 h 6"/>
                  <a:gd name="T16" fmla="*/ 3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6"/>
                    </a:moveTo>
                    <a:lnTo>
                      <a:pt x="3" y="3"/>
                    </a:lnTo>
                    <a:lnTo>
                      <a:pt x="1" y="2"/>
                    </a:lnTo>
                    <a:lnTo>
                      <a:pt x="1" y="0"/>
                    </a:lnTo>
                    <a:lnTo>
                      <a:pt x="0" y="1"/>
                    </a:lnTo>
                    <a:lnTo>
                      <a:pt x="0" y="2"/>
                    </a:lnTo>
                    <a:lnTo>
                      <a:pt x="0" y="6"/>
                    </a:lnTo>
                    <a:lnTo>
                      <a:pt x="2"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4" name="Freeform 1044">
                <a:extLst>
                  <a:ext uri="{FF2B5EF4-FFF2-40B4-BE49-F238E27FC236}">
                    <a16:creationId xmlns:a16="http://schemas.microsoft.com/office/drawing/2014/main" id="{673333AA-6B20-4D32-B20D-07D77316D73E}"/>
                  </a:ext>
                </a:extLst>
              </p:cNvPr>
              <p:cNvSpPr>
                <a:spLocks/>
              </p:cNvSpPr>
              <p:nvPr/>
            </p:nvSpPr>
            <p:spPr bwMode="auto">
              <a:xfrm>
                <a:off x="2680" y="882"/>
                <a:ext cx="35" cy="24"/>
              </a:xfrm>
              <a:custGeom>
                <a:avLst/>
                <a:gdLst>
                  <a:gd name="T0" fmla="*/ 25 w 35"/>
                  <a:gd name="T1" fmla="*/ 8 h 24"/>
                  <a:gd name="T2" fmla="*/ 23 w 35"/>
                  <a:gd name="T3" fmla="*/ 3 h 24"/>
                  <a:gd name="T4" fmla="*/ 21 w 35"/>
                  <a:gd name="T5" fmla="*/ 3 h 24"/>
                  <a:gd name="T6" fmla="*/ 18 w 35"/>
                  <a:gd name="T7" fmla="*/ 2 h 24"/>
                  <a:gd name="T8" fmla="*/ 17 w 35"/>
                  <a:gd name="T9" fmla="*/ 3 h 24"/>
                  <a:gd name="T10" fmla="*/ 15 w 35"/>
                  <a:gd name="T11" fmla="*/ 3 h 24"/>
                  <a:gd name="T12" fmla="*/ 14 w 35"/>
                  <a:gd name="T13" fmla="*/ 0 h 24"/>
                  <a:gd name="T14" fmla="*/ 13 w 35"/>
                  <a:gd name="T15" fmla="*/ 0 h 24"/>
                  <a:gd name="T16" fmla="*/ 11 w 35"/>
                  <a:gd name="T17" fmla="*/ 0 h 24"/>
                  <a:gd name="T18" fmla="*/ 9 w 35"/>
                  <a:gd name="T19" fmla="*/ 0 h 24"/>
                  <a:gd name="T20" fmla="*/ 7 w 35"/>
                  <a:gd name="T21" fmla="*/ 0 h 24"/>
                  <a:gd name="T22" fmla="*/ 4 w 35"/>
                  <a:gd name="T23" fmla="*/ 0 h 24"/>
                  <a:gd name="T24" fmla="*/ 2 w 35"/>
                  <a:gd name="T25" fmla="*/ 3 h 24"/>
                  <a:gd name="T26" fmla="*/ 0 w 35"/>
                  <a:gd name="T27" fmla="*/ 8 h 24"/>
                  <a:gd name="T28" fmla="*/ 0 w 35"/>
                  <a:gd name="T29" fmla="*/ 14 h 24"/>
                  <a:gd name="T30" fmla="*/ 3 w 35"/>
                  <a:gd name="T31" fmla="*/ 14 h 24"/>
                  <a:gd name="T32" fmla="*/ 5 w 35"/>
                  <a:gd name="T33" fmla="*/ 14 h 24"/>
                  <a:gd name="T34" fmla="*/ 7 w 35"/>
                  <a:gd name="T35" fmla="*/ 16 h 24"/>
                  <a:gd name="T36" fmla="*/ 10 w 35"/>
                  <a:gd name="T37" fmla="*/ 18 h 24"/>
                  <a:gd name="T38" fmla="*/ 13 w 35"/>
                  <a:gd name="T39" fmla="*/ 18 h 24"/>
                  <a:gd name="T40" fmla="*/ 17 w 35"/>
                  <a:gd name="T41" fmla="*/ 21 h 24"/>
                  <a:gd name="T42" fmla="*/ 21 w 35"/>
                  <a:gd name="T43" fmla="*/ 21 h 24"/>
                  <a:gd name="T44" fmla="*/ 24 w 35"/>
                  <a:gd name="T45" fmla="*/ 24 h 24"/>
                  <a:gd name="T46" fmla="*/ 27 w 35"/>
                  <a:gd name="T47" fmla="*/ 24 h 24"/>
                  <a:gd name="T48" fmla="*/ 31 w 35"/>
                  <a:gd name="T49" fmla="*/ 19 h 24"/>
                  <a:gd name="T50" fmla="*/ 34 w 35"/>
                  <a:gd name="T51" fmla="*/ 21 h 24"/>
                  <a:gd name="T52" fmla="*/ 35 w 35"/>
                  <a:gd name="T53" fmla="*/ 19 h 24"/>
                  <a:gd name="T54" fmla="*/ 35 w 35"/>
                  <a:gd name="T55" fmla="*/ 17 h 24"/>
                  <a:gd name="T56" fmla="*/ 35 w 35"/>
                  <a:gd name="T57" fmla="*/ 15 h 24"/>
                  <a:gd name="T58" fmla="*/ 33 w 35"/>
                  <a:gd name="T59" fmla="*/ 14 h 24"/>
                  <a:gd name="T60" fmla="*/ 31 w 35"/>
                  <a:gd name="T61" fmla="*/ 10 h 24"/>
                  <a:gd name="T62" fmla="*/ 29 w 35"/>
                  <a:gd name="T63" fmla="*/ 12 h 24"/>
                  <a:gd name="T64" fmla="*/ 28 w 35"/>
                  <a:gd name="T65" fmla="*/ 12 h 24"/>
                  <a:gd name="T66" fmla="*/ 26 w 35"/>
                  <a:gd name="T67" fmla="*/ 10 h 24"/>
                  <a:gd name="T68" fmla="*/ 28 w 35"/>
                  <a:gd name="T69" fmla="*/ 9 h 24"/>
                  <a:gd name="T70" fmla="*/ 25 w 35"/>
                  <a:gd name="T7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24">
                    <a:moveTo>
                      <a:pt x="25" y="8"/>
                    </a:moveTo>
                    <a:lnTo>
                      <a:pt x="23" y="3"/>
                    </a:lnTo>
                    <a:lnTo>
                      <a:pt x="21" y="3"/>
                    </a:lnTo>
                    <a:lnTo>
                      <a:pt x="18" y="2"/>
                    </a:lnTo>
                    <a:lnTo>
                      <a:pt x="17" y="3"/>
                    </a:lnTo>
                    <a:lnTo>
                      <a:pt x="15" y="3"/>
                    </a:lnTo>
                    <a:lnTo>
                      <a:pt x="14" y="0"/>
                    </a:lnTo>
                    <a:lnTo>
                      <a:pt x="13" y="0"/>
                    </a:lnTo>
                    <a:lnTo>
                      <a:pt x="11" y="0"/>
                    </a:lnTo>
                    <a:lnTo>
                      <a:pt x="9" y="0"/>
                    </a:lnTo>
                    <a:lnTo>
                      <a:pt x="7" y="0"/>
                    </a:lnTo>
                    <a:lnTo>
                      <a:pt x="4" y="0"/>
                    </a:lnTo>
                    <a:lnTo>
                      <a:pt x="2" y="3"/>
                    </a:lnTo>
                    <a:lnTo>
                      <a:pt x="0" y="8"/>
                    </a:lnTo>
                    <a:lnTo>
                      <a:pt x="0" y="14"/>
                    </a:lnTo>
                    <a:lnTo>
                      <a:pt x="3" y="14"/>
                    </a:lnTo>
                    <a:lnTo>
                      <a:pt x="5" y="14"/>
                    </a:lnTo>
                    <a:lnTo>
                      <a:pt x="7" y="16"/>
                    </a:lnTo>
                    <a:lnTo>
                      <a:pt x="10" y="18"/>
                    </a:lnTo>
                    <a:lnTo>
                      <a:pt x="13" y="18"/>
                    </a:lnTo>
                    <a:lnTo>
                      <a:pt x="17" y="21"/>
                    </a:lnTo>
                    <a:lnTo>
                      <a:pt x="21" y="21"/>
                    </a:lnTo>
                    <a:lnTo>
                      <a:pt x="24" y="24"/>
                    </a:lnTo>
                    <a:lnTo>
                      <a:pt x="27" y="24"/>
                    </a:lnTo>
                    <a:lnTo>
                      <a:pt x="31" y="19"/>
                    </a:lnTo>
                    <a:lnTo>
                      <a:pt x="34" y="21"/>
                    </a:lnTo>
                    <a:lnTo>
                      <a:pt x="35" y="19"/>
                    </a:lnTo>
                    <a:lnTo>
                      <a:pt x="35" y="17"/>
                    </a:lnTo>
                    <a:lnTo>
                      <a:pt x="35" y="15"/>
                    </a:lnTo>
                    <a:lnTo>
                      <a:pt x="33" y="14"/>
                    </a:lnTo>
                    <a:lnTo>
                      <a:pt x="31" y="10"/>
                    </a:lnTo>
                    <a:lnTo>
                      <a:pt x="29" y="12"/>
                    </a:lnTo>
                    <a:lnTo>
                      <a:pt x="28" y="12"/>
                    </a:lnTo>
                    <a:lnTo>
                      <a:pt x="26" y="10"/>
                    </a:lnTo>
                    <a:lnTo>
                      <a:pt x="28" y="9"/>
                    </a:lnTo>
                    <a:lnTo>
                      <a:pt x="2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5" name="Freeform 1045">
                <a:extLst>
                  <a:ext uri="{FF2B5EF4-FFF2-40B4-BE49-F238E27FC236}">
                    <a16:creationId xmlns:a16="http://schemas.microsoft.com/office/drawing/2014/main" id="{ACE23343-1770-4083-BE73-5DFCA8A2342F}"/>
                  </a:ext>
                </a:extLst>
              </p:cNvPr>
              <p:cNvSpPr>
                <a:spLocks/>
              </p:cNvSpPr>
              <p:nvPr/>
            </p:nvSpPr>
            <p:spPr bwMode="auto">
              <a:xfrm>
                <a:off x="2659" y="910"/>
                <a:ext cx="142" cy="158"/>
              </a:xfrm>
              <a:custGeom>
                <a:avLst/>
                <a:gdLst>
                  <a:gd name="T0" fmla="*/ 11 w 184"/>
                  <a:gd name="T1" fmla="*/ 27 h 203"/>
                  <a:gd name="T2" fmla="*/ 13 w 184"/>
                  <a:gd name="T3" fmla="*/ 46 h 203"/>
                  <a:gd name="T4" fmla="*/ 8 w 184"/>
                  <a:gd name="T5" fmla="*/ 48 h 203"/>
                  <a:gd name="T6" fmla="*/ 26 w 184"/>
                  <a:gd name="T7" fmla="*/ 60 h 203"/>
                  <a:gd name="T8" fmla="*/ 36 w 184"/>
                  <a:gd name="T9" fmla="*/ 59 h 203"/>
                  <a:gd name="T10" fmla="*/ 35 w 184"/>
                  <a:gd name="T11" fmla="*/ 90 h 203"/>
                  <a:gd name="T12" fmla="*/ 19 w 184"/>
                  <a:gd name="T13" fmla="*/ 113 h 203"/>
                  <a:gd name="T14" fmla="*/ 17 w 184"/>
                  <a:gd name="T15" fmla="*/ 130 h 203"/>
                  <a:gd name="T16" fmla="*/ 13 w 184"/>
                  <a:gd name="T17" fmla="*/ 150 h 203"/>
                  <a:gd name="T18" fmla="*/ 21 w 184"/>
                  <a:gd name="T19" fmla="*/ 150 h 203"/>
                  <a:gd name="T20" fmla="*/ 24 w 184"/>
                  <a:gd name="T21" fmla="*/ 154 h 203"/>
                  <a:gd name="T22" fmla="*/ 33 w 184"/>
                  <a:gd name="T23" fmla="*/ 166 h 203"/>
                  <a:gd name="T24" fmla="*/ 47 w 184"/>
                  <a:gd name="T25" fmla="*/ 156 h 203"/>
                  <a:gd name="T26" fmla="*/ 53 w 184"/>
                  <a:gd name="T27" fmla="*/ 155 h 203"/>
                  <a:gd name="T28" fmla="*/ 51 w 184"/>
                  <a:gd name="T29" fmla="*/ 176 h 203"/>
                  <a:gd name="T30" fmla="*/ 66 w 184"/>
                  <a:gd name="T31" fmla="*/ 178 h 203"/>
                  <a:gd name="T32" fmla="*/ 72 w 184"/>
                  <a:gd name="T33" fmla="*/ 181 h 203"/>
                  <a:gd name="T34" fmla="*/ 77 w 184"/>
                  <a:gd name="T35" fmla="*/ 186 h 203"/>
                  <a:gd name="T36" fmla="*/ 80 w 184"/>
                  <a:gd name="T37" fmla="*/ 186 h 203"/>
                  <a:gd name="T38" fmla="*/ 89 w 184"/>
                  <a:gd name="T39" fmla="*/ 187 h 203"/>
                  <a:gd name="T40" fmla="*/ 100 w 184"/>
                  <a:gd name="T41" fmla="*/ 189 h 203"/>
                  <a:gd name="T42" fmla="*/ 118 w 184"/>
                  <a:gd name="T43" fmla="*/ 190 h 203"/>
                  <a:gd name="T44" fmla="*/ 124 w 184"/>
                  <a:gd name="T45" fmla="*/ 171 h 203"/>
                  <a:gd name="T46" fmla="*/ 123 w 184"/>
                  <a:gd name="T47" fmla="*/ 197 h 203"/>
                  <a:gd name="T48" fmla="*/ 138 w 184"/>
                  <a:gd name="T49" fmla="*/ 203 h 203"/>
                  <a:gd name="T50" fmla="*/ 160 w 184"/>
                  <a:gd name="T51" fmla="*/ 199 h 203"/>
                  <a:gd name="T52" fmla="*/ 163 w 184"/>
                  <a:gd name="T53" fmla="*/ 179 h 203"/>
                  <a:gd name="T54" fmla="*/ 174 w 184"/>
                  <a:gd name="T55" fmla="*/ 187 h 203"/>
                  <a:gd name="T56" fmla="*/ 170 w 184"/>
                  <a:gd name="T57" fmla="*/ 177 h 203"/>
                  <a:gd name="T58" fmla="*/ 174 w 184"/>
                  <a:gd name="T59" fmla="*/ 169 h 203"/>
                  <a:gd name="T60" fmla="*/ 181 w 184"/>
                  <a:gd name="T61" fmla="*/ 157 h 203"/>
                  <a:gd name="T62" fmla="*/ 179 w 184"/>
                  <a:gd name="T63" fmla="*/ 149 h 203"/>
                  <a:gd name="T64" fmla="*/ 170 w 184"/>
                  <a:gd name="T65" fmla="*/ 137 h 203"/>
                  <a:gd name="T66" fmla="*/ 147 w 184"/>
                  <a:gd name="T67" fmla="*/ 131 h 203"/>
                  <a:gd name="T68" fmla="*/ 131 w 184"/>
                  <a:gd name="T69" fmla="*/ 124 h 203"/>
                  <a:gd name="T70" fmla="*/ 113 w 184"/>
                  <a:gd name="T71" fmla="*/ 126 h 203"/>
                  <a:gd name="T72" fmla="*/ 99 w 184"/>
                  <a:gd name="T73" fmla="*/ 125 h 203"/>
                  <a:gd name="T74" fmla="*/ 98 w 184"/>
                  <a:gd name="T75" fmla="*/ 132 h 203"/>
                  <a:gd name="T76" fmla="*/ 88 w 184"/>
                  <a:gd name="T77" fmla="*/ 121 h 203"/>
                  <a:gd name="T78" fmla="*/ 80 w 184"/>
                  <a:gd name="T79" fmla="*/ 123 h 203"/>
                  <a:gd name="T80" fmla="*/ 74 w 184"/>
                  <a:gd name="T81" fmla="*/ 115 h 203"/>
                  <a:gd name="T82" fmla="*/ 64 w 184"/>
                  <a:gd name="T83" fmla="*/ 120 h 203"/>
                  <a:gd name="T84" fmla="*/ 59 w 184"/>
                  <a:gd name="T85" fmla="*/ 102 h 203"/>
                  <a:gd name="T86" fmla="*/ 58 w 184"/>
                  <a:gd name="T87" fmla="*/ 90 h 203"/>
                  <a:gd name="T88" fmla="*/ 50 w 184"/>
                  <a:gd name="T89" fmla="*/ 90 h 203"/>
                  <a:gd name="T90" fmla="*/ 53 w 184"/>
                  <a:gd name="T91" fmla="*/ 81 h 203"/>
                  <a:gd name="T92" fmla="*/ 55 w 184"/>
                  <a:gd name="T93" fmla="*/ 76 h 203"/>
                  <a:gd name="T94" fmla="*/ 53 w 184"/>
                  <a:gd name="T95" fmla="*/ 69 h 203"/>
                  <a:gd name="T96" fmla="*/ 74 w 184"/>
                  <a:gd name="T97" fmla="*/ 81 h 203"/>
                  <a:gd name="T98" fmla="*/ 65 w 184"/>
                  <a:gd name="T99" fmla="*/ 62 h 203"/>
                  <a:gd name="T100" fmla="*/ 62 w 184"/>
                  <a:gd name="T101" fmla="*/ 50 h 203"/>
                  <a:gd name="T102" fmla="*/ 69 w 184"/>
                  <a:gd name="T103" fmla="*/ 48 h 203"/>
                  <a:gd name="T104" fmla="*/ 50 w 184"/>
                  <a:gd name="T105" fmla="*/ 44 h 203"/>
                  <a:gd name="T106" fmla="*/ 33 w 184"/>
                  <a:gd name="T107" fmla="*/ 52 h 203"/>
                  <a:gd name="T108" fmla="*/ 43 w 184"/>
                  <a:gd name="T109" fmla="*/ 34 h 203"/>
                  <a:gd name="T110" fmla="*/ 34 w 184"/>
                  <a:gd name="T111" fmla="*/ 17 h 203"/>
                  <a:gd name="T112" fmla="*/ 19 w 184"/>
                  <a:gd name="T113" fmla="*/ 2 h 203"/>
                  <a:gd name="T114" fmla="*/ 3 w 184"/>
                  <a:gd name="T115" fmla="*/ 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 h="203">
                    <a:moveTo>
                      <a:pt x="0" y="9"/>
                    </a:moveTo>
                    <a:cubicBezTo>
                      <a:pt x="0" y="14"/>
                      <a:pt x="0" y="14"/>
                      <a:pt x="0" y="14"/>
                    </a:cubicBezTo>
                    <a:cubicBezTo>
                      <a:pt x="1" y="18"/>
                      <a:pt x="1" y="18"/>
                      <a:pt x="1" y="18"/>
                    </a:cubicBezTo>
                    <a:cubicBezTo>
                      <a:pt x="4" y="20"/>
                      <a:pt x="4" y="20"/>
                      <a:pt x="4" y="20"/>
                    </a:cubicBezTo>
                    <a:cubicBezTo>
                      <a:pt x="8" y="27"/>
                      <a:pt x="8" y="27"/>
                      <a:pt x="8" y="27"/>
                    </a:cubicBezTo>
                    <a:cubicBezTo>
                      <a:pt x="11" y="27"/>
                      <a:pt x="11" y="27"/>
                      <a:pt x="11" y="27"/>
                    </a:cubicBezTo>
                    <a:cubicBezTo>
                      <a:pt x="9" y="30"/>
                      <a:pt x="9" y="30"/>
                      <a:pt x="9" y="30"/>
                    </a:cubicBezTo>
                    <a:cubicBezTo>
                      <a:pt x="6" y="30"/>
                      <a:pt x="6" y="30"/>
                      <a:pt x="6" y="30"/>
                    </a:cubicBezTo>
                    <a:cubicBezTo>
                      <a:pt x="5" y="34"/>
                      <a:pt x="5" y="34"/>
                      <a:pt x="5" y="34"/>
                    </a:cubicBezTo>
                    <a:cubicBezTo>
                      <a:pt x="10" y="41"/>
                      <a:pt x="10" y="41"/>
                      <a:pt x="10" y="41"/>
                    </a:cubicBezTo>
                    <a:cubicBezTo>
                      <a:pt x="13" y="43"/>
                      <a:pt x="13" y="43"/>
                      <a:pt x="13" y="43"/>
                    </a:cubicBezTo>
                    <a:cubicBezTo>
                      <a:pt x="13" y="46"/>
                      <a:pt x="13" y="46"/>
                      <a:pt x="13" y="46"/>
                    </a:cubicBezTo>
                    <a:cubicBezTo>
                      <a:pt x="12" y="44"/>
                      <a:pt x="12" y="44"/>
                      <a:pt x="12" y="44"/>
                    </a:cubicBezTo>
                    <a:cubicBezTo>
                      <a:pt x="6" y="43"/>
                      <a:pt x="6" y="43"/>
                      <a:pt x="6" y="43"/>
                    </a:cubicBezTo>
                    <a:cubicBezTo>
                      <a:pt x="6" y="46"/>
                      <a:pt x="6" y="46"/>
                      <a:pt x="6" y="46"/>
                    </a:cubicBezTo>
                    <a:cubicBezTo>
                      <a:pt x="4" y="47"/>
                      <a:pt x="4" y="47"/>
                      <a:pt x="4" y="47"/>
                    </a:cubicBezTo>
                    <a:cubicBezTo>
                      <a:pt x="3" y="51"/>
                      <a:pt x="3" y="51"/>
                      <a:pt x="3" y="51"/>
                    </a:cubicBezTo>
                    <a:cubicBezTo>
                      <a:pt x="8" y="48"/>
                      <a:pt x="8" y="48"/>
                      <a:pt x="8" y="48"/>
                    </a:cubicBezTo>
                    <a:cubicBezTo>
                      <a:pt x="10" y="51"/>
                      <a:pt x="10" y="51"/>
                      <a:pt x="10" y="51"/>
                    </a:cubicBezTo>
                    <a:cubicBezTo>
                      <a:pt x="16" y="48"/>
                      <a:pt x="16" y="48"/>
                      <a:pt x="16" y="48"/>
                    </a:cubicBezTo>
                    <a:cubicBezTo>
                      <a:pt x="17" y="51"/>
                      <a:pt x="17" y="51"/>
                      <a:pt x="17" y="51"/>
                    </a:cubicBezTo>
                    <a:cubicBezTo>
                      <a:pt x="21" y="52"/>
                      <a:pt x="21" y="52"/>
                      <a:pt x="21" y="52"/>
                    </a:cubicBezTo>
                    <a:cubicBezTo>
                      <a:pt x="21" y="55"/>
                      <a:pt x="21" y="55"/>
                      <a:pt x="21" y="55"/>
                    </a:cubicBezTo>
                    <a:cubicBezTo>
                      <a:pt x="26" y="60"/>
                      <a:pt x="26" y="60"/>
                      <a:pt x="26" y="60"/>
                    </a:cubicBezTo>
                    <a:cubicBezTo>
                      <a:pt x="28" y="59"/>
                      <a:pt x="28" y="59"/>
                      <a:pt x="28" y="59"/>
                    </a:cubicBezTo>
                    <a:cubicBezTo>
                      <a:pt x="28" y="57"/>
                      <a:pt x="28" y="57"/>
                      <a:pt x="28" y="57"/>
                    </a:cubicBezTo>
                    <a:cubicBezTo>
                      <a:pt x="30" y="58"/>
                      <a:pt x="30" y="58"/>
                      <a:pt x="30" y="58"/>
                    </a:cubicBezTo>
                    <a:cubicBezTo>
                      <a:pt x="33" y="56"/>
                      <a:pt x="33" y="56"/>
                      <a:pt x="33" y="56"/>
                    </a:cubicBezTo>
                    <a:cubicBezTo>
                      <a:pt x="35" y="57"/>
                      <a:pt x="35" y="57"/>
                      <a:pt x="35" y="57"/>
                    </a:cubicBezTo>
                    <a:cubicBezTo>
                      <a:pt x="36" y="59"/>
                      <a:pt x="36" y="59"/>
                      <a:pt x="36" y="59"/>
                    </a:cubicBezTo>
                    <a:cubicBezTo>
                      <a:pt x="35" y="63"/>
                      <a:pt x="35" y="63"/>
                      <a:pt x="35" y="63"/>
                    </a:cubicBezTo>
                    <a:cubicBezTo>
                      <a:pt x="35" y="71"/>
                      <a:pt x="35" y="71"/>
                      <a:pt x="35" y="71"/>
                    </a:cubicBezTo>
                    <a:cubicBezTo>
                      <a:pt x="33" y="76"/>
                      <a:pt x="33" y="76"/>
                      <a:pt x="33" y="76"/>
                    </a:cubicBezTo>
                    <a:cubicBezTo>
                      <a:pt x="33" y="80"/>
                      <a:pt x="33" y="80"/>
                      <a:pt x="33" y="80"/>
                    </a:cubicBezTo>
                    <a:cubicBezTo>
                      <a:pt x="36" y="84"/>
                      <a:pt x="36" y="84"/>
                      <a:pt x="36" y="84"/>
                    </a:cubicBezTo>
                    <a:cubicBezTo>
                      <a:pt x="35" y="90"/>
                      <a:pt x="35" y="90"/>
                      <a:pt x="35" y="90"/>
                    </a:cubicBezTo>
                    <a:cubicBezTo>
                      <a:pt x="35" y="93"/>
                      <a:pt x="35" y="93"/>
                      <a:pt x="35" y="93"/>
                    </a:cubicBezTo>
                    <a:cubicBezTo>
                      <a:pt x="33" y="98"/>
                      <a:pt x="33" y="98"/>
                      <a:pt x="33" y="98"/>
                    </a:cubicBezTo>
                    <a:cubicBezTo>
                      <a:pt x="28" y="102"/>
                      <a:pt x="28" y="102"/>
                      <a:pt x="28" y="102"/>
                    </a:cubicBezTo>
                    <a:cubicBezTo>
                      <a:pt x="24" y="103"/>
                      <a:pt x="24" y="103"/>
                      <a:pt x="24" y="103"/>
                    </a:cubicBezTo>
                    <a:cubicBezTo>
                      <a:pt x="23" y="107"/>
                      <a:pt x="23" y="107"/>
                      <a:pt x="23" y="107"/>
                    </a:cubicBezTo>
                    <a:cubicBezTo>
                      <a:pt x="19" y="113"/>
                      <a:pt x="19" y="113"/>
                      <a:pt x="19" y="113"/>
                    </a:cubicBezTo>
                    <a:cubicBezTo>
                      <a:pt x="19" y="115"/>
                      <a:pt x="19" y="115"/>
                      <a:pt x="19" y="115"/>
                    </a:cubicBezTo>
                    <a:cubicBezTo>
                      <a:pt x="16" y="118"/>
                      <a:pt x="16" y="118"/>
                      <a:pt x="16" y="118"/>
                    </a:cubicBezTo>
                    <a:cubicBezTo>
                      <a:pt x="14" y="122"/>
                      <a:pt x="14" y="122"/>
                      <a:pt x="14" y="122"/>
                    </a:cubicBezTo>
                    <a:cubicBezTo>
                      <a:pt x="14" y="126"/>
                      <a:pt x="14" y="126"/>
                      <a:pt x="14" y="126"/>
                    </a:cubicBezTo>
                    <a:cubicBezTo>
                      <a:pt x="17" y="127"/>
                      <a:pt x="17" y="127"/>
                      <a:pt x="17" y="127"/>
                    </a:cubicBezTo>
                    <a:cubicBezTo>
                      <a:pt x="17" y="130"/>
                      <a:pt x="17" y="130"/>
                      <a:pt x="17" y="130"/>
                    </a:cubicBezTo>
                    <a:cubicBezTo>
                      <a:pt x="14" y="132"/>
                      <a:pt x="14" y="132"/>
                      <a:pt x="14" y="132"/>
                    </a:cubicBezTo>
                    <a:cubicBezTo>
                      <a:pt x="13" y="135"/>
                      <a:pt x="13" y="135"/>
                      <a:pt x="13" y="135"/>
                    </a:cubicBezTo>
                    <a:cubicBezTo>
                      <a:pt x="15" y="137"/>
                      <a:pt x="15" y="137"/>
                      <a:pt x="15" y="137"/>
                    </a:cubicBezTo>
                    <a:cubicBezTo>
                      <a:pt x="12" y="141"/>
                      <a:pt x="12" y="141"/>
                      <a:pt x="12" y="141"/>
                    </a:cubicBezTo>
                    <a:cubicBezTo>
                      <a:pt x="11" y="145"/>
                      <a:pt x="11" y="145"/>
                      <a:pt x="11" y="145"/>
                    </a:cubicBezTo>
                    <a:cubicBezTo>
                      <a:pt x="13" y="150"/>
                      <a:pt x="13" y="150"/>
                      <a:pt x="13" y="150"/>
                    </a:cubicBezTo>
                    <a:cubicBezTo>
                      <a:pt x="15" y="150"/>
                      <a:pt x="15" y="150"/>
                      <a:pt x="15" y="150"/>
                    </a:cubicBezTo>
                    <a:cubicBezTo>
                      <a:pt x="15" y="153"/>
                      <a:pt x="15" y="153"/>
                      <a:pt x="15" y="153"/>
                    </a:cubicBezTo>
                    <a:cubicBezTo>
                      <a:pt x="18" y="156"/>
                      <a:pt x="18" y="156"/>
                      <a:pt x="18" y="156"/>
                    </a:cubicBezTo>
                    <a:cubicBezTo>
                      <a:pt x="20" y="156"/>
                      <a:pt x="20" y="156"/>
                      <a:pt x="20" y="156"/>
                    </a:cubicBezTo>
                    <a:cubicBezTo>
                      <a:pt x="20" y="152"/>
                      <a:pt x="20" y="152"/>
                      <a:pt x="20" y="152"/>
                    </a:cubicBezTo>
                    <a:cubicBezTo>
                      <a:pt x="21" y="150"/>
                      <a:pt x="21" y="150"/>
                      <a:pt x="21" y="150"/>
                    </a:cubicBezTo>
                    <a:cubicBezTo>
                      <a:pt x="23" y="151"/>
                      <a:pt x="23" y="151"/>
                      <a:pt x="23" y="151"/>
                    </a:cubicBezTo>
                    <a:cubicBezTo>
                      <a:pt x="25" y="151"/>
                      <a:pt x="25" y="151"/>
                      <a:pt x="25" y="151"/>
                    </a:cubicBezTo>
                    <a:cubicBezTo>
                      <a:pt x="28" y="146"/>
                      <a:pt x="28" y="146"/>
                      <a:pt x="28" y="146"/>
                    </a:cubicBezTo>
                    <a:cubicBezTo>
                      <a:pt x="29" y="148"/>
                      <a:pt x="29" y="148"/>
                      <a:pt x="29" y="148"/>
                    </a:cubicBezTo>
                    <a:cubicBezTo>
                      <a:pt x="27" y="153"/>
                      <a:pt x="27" y="153"/>
                      <a:pt x="27" y="153"/>
                    </a:cubicBezTo>
                    <a:cubicBezTo>
                      <a:pt x="24" y="154"/>
                      <a:pt x="24" y="154"/>
                      <a:pt x="24" y="154"/>
                    </a:cubicBezTo>
                    <a:cubicBezTo>
                      <a:pt x="24" y="156"/>
                      <a:pt x="24" y="156"/>
                      <a:pt x="24" y="156"/>
                    </a:cubicBezTo>
                    <a:cubicBezTo>
                      <a:pt x="25" y="158"/>
                      <a:pt x="25" y="158"/>
                      <a:pt x="25" y="158"/>
                    </a:cubicBezTo>
                    <a:cubicBezTo>
                      <a:pt x="25" y="161"/>
                      <a:pt x="25" y="161"/>
                      <a:pt x="25" y="161"/>
                    </a:cubicBezTo>
                    <a:cubicBezTo>
                      <a:pt x="29" y="166"/>
                      <a:pt x="29" y="166"/>
                      <a:pt x="29" y="166"/>
                    </a:cubicBezTo>
                    <a:cubicBezTo>
                      <a:pt x="32" y="165"/>
                      <a:pt x="32" y="165"/>
                      <a:pt x="32" y="165"/>
                    </a:cubicBezTo>
                    <a:cubicBezTo>
                      <a:pt x="33" y="166"/>
                      <a:pt x="33" y="166"/>
                      <a:pt x="33" y="166"/>
                    </a:cubicBezTo>
                    <a:cubicBezTo>
                      <a:pt x="38" y="167"/>
                      <a:pt x="38" y="167"/>
                      <a:pt x="38" y="167"/>
                    </a:cubicBezTo>
                    <a:cubicBezTo>
                      <a:pt x="40" y="165"/>
                      <a:pt x="40" y="165"/>
                      <a:pt x="40" y="165"/>
                    </a:cubicBezTo>
                    <a:cubicBezTo>
                      <a:pt x="44" y="163"/>
                      <a:pt x="44" y="163"/>
                      <a:pt x="44" y="163"/>
                    </a:cubicBezTo>
                    <a:cubicBezTo>
                      <a:pt x="44" y="158"/>
                      <a:pt x="44" y="158"/>
                      <a:pt x="44" y="158"/>
                    </a:cubicBezTo>
                    <a:cubicBezTo>
                      <a:pt x="46" y="157"/>
                      <a:pt x="46" y="157"/>
                      <a:pt x="46" y="157"/>
                    </a:cubicBezTo>
                    <a:cubicBezTo>
                      <a:pt x="47" y="156"/>
                      <a:pt x="47" y="156"/>
                      <a:pt x="47" y="156"/>
                    </a:cubicBezTo>
                    <a:cubicBezTo>
                      <a:pt x="48" y="158"/>
                      <a:pt x="48" y="158"/>
                      <a:pt x="48" y="158"/>
                    </a:cubicBezTo>
                    <a:cubicBezTo>
                      <a:pt x="47" y="160"/>
                      <a:pt x="47" y="160"/>
                      <a:pt x="47" y="160"/>
                    </a:cubicBezTo>
                    <a:cubicBezTo>
                      <a:pt x="47" y="163"/>
                      <a:pt x="47" y="163"/>
                      <a:pt x="47" y="163"/>
                    </a:cubicBezTo>
                    <a:cubicBezTo>
                      <a:pt x="49" y="162"/>
                      <a:pt x="49" y="162"/>
                      <a:pt x="49" y="162"/>
                    </a:cubicBezTo>
                    <a:cubicBezTo>
                      <a:pt x="51" y="156"/>
                      <a:pt x="51" y="156"/>
                      <a:pt x="51" y="156"/>
                    </a:cubicBezTo>
                    <a:cubicBezTo>
                      <a:pt x="53" y="155"/>
                      <a:pt x="53" y="155"/>
                      <a:pt x="53" y="155"/>
                    </a:cubicBezTo>
                    <a:cubicBezTo>
                      <a:pt x="55" y="157"/>
                      <a:pt x="55" y="157"/>
                      <a:pt x="55" y="157"/>
                    </a:cubicBezTo>
                    <a:cubicBezTo>
                      <a:pt x="54" y="161"/>
                      <a:pt x="54" y="161"/>
                      <a:pt x="54" y="161"/>
                    </a:cubicBezTo>
                    <a:cubicBezTo>
                      <a:pt x="49" y="169"/>
                      <a:pt x="49" y="169"/>
                      <a:pt x="49" y="169"/>
                    </a:cubicBezTo>
                    <a:cubicBezTo>
                      <a:pt x="47" y="172"/>
                      <a:pt x="47" y="172"/>
                      <a:pt x="47" y="172"/>
                    </a:cubicBezTo>
                    <a:cubicBezTo>
                      <a:pt x="47" y="175"/>
                      <a:pt x="47" y="175"/>
                      <a:pt x="47" y="175"/>
                    </a:cubicBezTo>
                    <a:cubicBezTo>
                      <a:pt x="51" y="176"/>
                      <a:pt x="51" y="176"/>
                      <a:pt x="51" y="176"/>
                    </a:cubicBezTo>
                    <a:cubicBezTo>
                      <a:pt x="54" y="179"/>
                      <a:pt x="54" y="179"/>
                      <a:pt x="54" y="179"/>
                    </a:cubicBezTo>
                    <a:cubicBezTo>
                      <a:pt x="57" y="179"/>
                      <a:pt x="57" y="179"/>
                      <a:pt x="57" y="179"/>
                    </a:cubicBezTo>
                    <a:cubicBezTo>
                      <a:pt x="58" y="181"/>
                      <a:pt x="58" y="181"/>
                      <a:pt x="58" y="181"/>
                    </a:cubicBezTo>
                    <a:cubicBezTo>
                      <a:pt x="62" y="181"/>
                      <a:pt x="62" y="181"/>
                      <a:pt x="62" y="181"/>
                    </a:cubicBezTo>
                    <a:cubicBezTo>
                      <a:pt x="63" y="178"/>
                      <a:pt x="63" y="178"/>
                      <a:pt x="63" y="178"/>
                    </a:cubicBezTo>
                    <a:cubicBezTo>
                      <a:pt x="66" y="178"/>
                      <a:pt x="66" y="178"/>
                      <a:pt x="66" y="178"/>
                    </a:cubicBezTo>
                    <a:cubicBezTo>
                      <a:pt x="65" y="180"/>
                      <a:pt x="65" y="180"/>
                      <a:pt x="65" y="180"/>
                    </a:cubicBezTo>
                    <a:cubicBezTo>
                      <a:pt x="66" y="183"/>
                      <a:pt x="66" y="183"/>
                      <a:pt x="66" y="183"/>
                    </a:cubicBezTo>
                    <a:cubicBezTo>
                      <a:pt x="68" y="184"/>
                      <a:pt x="68" y="184"/>
                      <a:pt x="68" y="184"/>
                    </a:cubicBezTo>
                    <a:cubicBezTo>
                      <a:pt x="71" y="186"/>
                      <a:pt x="71" y="186"/>
                      <a:pt x="71" y="186"/>
                    </a:cubicBezTo>
                    <a:cubicBezTo>
                      <a:pt x="73" y="184"/>
                      <a:pt x="73" y="184"/>
                      <a:pt x="73" y="184"/>
                    </a:cubicBezTo>
                    <a:cubicBezTo>
                      <a:pt x="72" y="181"/>
                      <a:pt x="72" y="181"/>
                      <a:pt x="72" y="181"/>
                    </a:cubicBezTo>
                    <a:cubicBezTo>
                      <a:pt x="72" y="178"/>
                      <a:pt x="72" y="178"/>
                      <a:pt x="72" y="178"/>
                    </a:cubicBezTo>
                    <a:cubicBezTo>
                      <a:pt x="74" y="174"/>
                      <a:pt x="74" y="174"/>
                      <a:pt x="74" y="174"/>
                    </a:cubicBezTo>
                    <a:cubicBezTo>
                      <a:pt x="75" y="177"/>
                      <a:pt x="75" y="177"/>
                      <a:pt x="75" y="177"/>
                    </a:cubicBezTo>
                    <a:cubicBezTo>
                      <a:pt x="74" y="181"/>
                      <a:pt x="74" y="181"/>
                      <a:pt x="74" y="181"/>
                    </a:cubicBezTo>
                    <a:cubicBezTo>
                      <a:pt x="75" y="186"/>
                      <a:pt x="75" y="186"/>
                      <a:pt x="75" y="186"/>
                    </a:cubicBezTo>
                    <a:cubicBezTo>
                      <a:pt x="77" y="186"/>
                      <a:pt x="77" y="186"/>
                      <a:pt x="77" y="186"/>
                    </a:cubicBezTo>
                    <a:cubicBezTo>
                      <a:pt x="78" y="181"/>
                      <a:pt x="78" y="181"/>
                      <a:pt x="78" y="181"/>
                    </a:cubicBezTo>
                    <a:cubicBezTo>
                      <a:pt x="80" y="179"/>
                      <a:pt x="80" y="179"/>
                      <a:pt x="80" y="179"/>
                    </a:cubicBezTo>
                    <a:cubicBezTo>
                      <a:pt x="82" y="178"/>
                      <a:pt x="82" y="178"/>
                      <a:pt x="82" y="178"/>
                    </a:cubicBezTo>
                    <a:cubicBezTo>
                      <a:pt x="82" y="181"/>
                      <a:pt x="82" y="181"/>
                      <a:pt x="82" y="181"/>
                    </a:cubicBezTo>
                    <a:cubicBezTo>
                      <a:pt x="80" y="183"/>
                      <a:pt x="80" y="183"/>
                      <a:pt x="80" y="183"/>
                    </a:cubicBezTo>
                    <a:cubicBezTo>
                      <a:pt x="80" y="186"/>
                      <a:pt x="80" y="186"/>
                      <a:pt x="80" y="186"/>
                    </a:cubicBezTo>
                    <a:cubicBezTo>
                      <a:pt x="85" y="186"/>
                      <a:pt x="85" y="186"/>
                      <a:pt x="85" y="186"/>
                    </a:cubicBezTo>
                    <a:cubicBezTo>
                      <a:pt x="88" y="184"/>
                      <a:pt x="88" y="184"/>
                      <a:pt x="88" y="184"/>
                    </a:cubicBezTo>
                    <a:cubicBezTo>
                      <a:pt x="90" y="177"/>
                      <a:pt x="90" y="177"/>
                      <a:pt x="90" y="177"/>
                    </a:cubicBezTo>
                    <a:cubicBezTo>
                      <a:pt x="91" y="181"/>
                      <a:pt x="91" y="181"/>
                      <a:pt x="91" y="181"/>
                    </a:cubicBezTo>
                    <a:cubicBezTo>
                      <a:pt x="89" y="184"/>
                      <a:pt x="89" y="184"/>
                      <a:pt x="89" y="184"/>
                    </a:cubicBezTo>
                    <a:cubicBezTo>
                      <a:pt x="89" y="187"/>
                      <a:pt x="89" y="187"/>
                      <a:pt x="89" y="187"/>
                    </a:cubicBezTo>
                    <a:cubicBezTo>
                      <a:pt x="94" y="186"/>
                      <a:pt x="94" y="186"/>
                      <a:pt x="94" y="186"/>
                    </a:cubicBezTo>
                    <a:cubicBezTo>
                      <a:pt x="95" y="180"/>
                      <a:pt x="95" y="180"/>
                      <a:pt x="95" y="180"/>
                    </a:cubicBezTo>
                    <a:cubicBezTo>
                      <a:pt x="96" y="177"/>
                      <a:pt x="96" y="177"/>
                      <a:pt x="96" y="177"/>
                    </a:cubicBezTo>
                    <a:cubicBezTo>
                      <a:pt x="96" y="186"/>
                      <a:pt x="96" y="186"/>
                      <a:pt x="96" y="186"/>
                    </a:cubicBezTo>
                    <a:cubicBezTo>
                      <a:pt x="96" y="189"/>
                      <a:pt x="96" y="189"/>
                      <a:pt x="96" y="189"/>
                    </a:cubicBezTo>
                    <a:cubicBezTo>
                      <a:pt x="100" y="189"/>
                      <a:pt x="100" y="189"/>
                      <a:pt x="100" y="189"/>
                    </a:cubicBezTo>
                    <a:cubicBezTo>
                      <a:pt x="105" y="193"/>
                      <a:pt x="105" y="193"/>
                      <a:pt x="105" y="193"/>
                    </a:cubicBezTo>
                    <a:cubicBezTo>
                      <a:pt x="108" y="191"/>
                      <a:pt x="108" y="191"/>
                      <a:pt x="108" y="191"/>
                    </a:cubicBezTo>
                    <a:cubicBezTo>
                      <a:pt x="110" y="190"/>
                      <a:pt x="110" y="190"/>
                      <a:pt x="110" y="190"/>
                    </a:cubicBezTo>
                    <a:cubicBezTo>
                      <a:pt x="111" y="193"/>
                      <a:pt x="111" y="193"/>
                      <a:pt x="111" y="193"/>
                    </a:cubicBezTo>
                    <a:cubicBezTo>
                      <a:pt x="115" y="192"/>
                      <a:pt x="115" y="192"/>
                      <a:pt x="115" y="192"/>
                    </a:cubicBezTo>
                    <a:cubicBezTo>
                      <a:pt x="118" y="190"/>
                      <a:pt x="118" y="190"/>
                      <a:pt x="118" y="190"/>
                    </a:cubicBezTo>
                    <a:cubicBezTo>
                      <a:pt x="118" y="185"/>
                      <a:pt x="118" y="185"/>
                      <a:pt x="118" y="185"/>
                    </a:cubicBezTo>
                    <a:cubicBezTo>
                      <a:pt x="121" y="181"/>
                      <a:pt x="121" y="181"/>
                      <a:pt x="121" y="181"/>
                    </a:cubicBezTo>
                    <a:cubicBezTo>
                      <a:pt x="122" y="179"/>
                      <a:pt x="122" y="179"/>
                      <a:pt x="122" y="179"/>
                    </a:cubicBezTo>
                    <a:cubicBezTo>
                      <a:pt x="121" y="174"/>
                      <a:pt x="121" y="174"/>
                      <a:pt x="121" y="174"/>
                    </a:cubicBezTo>
                    <a:cubicBezTo>
                      <a:pt x="122" y="171"/>
                      <a:pt x="122" y="171"/>
                      <a:pt x="122" y="171"/>
                    </a:cubicBezTo>
                    <a:cubicBezTo>
                      <a:pt x="124" y="171"/>
                      <a:pt x="124" y="171"/>
                      <a:pt x="124" y="171"/>
                    </a:cubicBezTo>
                    <a:cubicBezTo>
                      <a:pt x="124" y="177"/>
                      <a:pt x="124" y="177"/>
                      <a:pt x="124" y="177"/>
                    </a:cubicBezTo>
                    <a:cubicBezTo>
                      <a:pt x="126" y="177"/>
                      <a:pt x="126" y="177"/>
                      <a:pt x="126" y="177"/>
                    </a:cubicBezTo>
                    <a:cubicBezTo>
                      <a:pt x="126" y="179"/>
                      <a:pt x="126" y="179"/>
                      <a:pt x="126" y="179"/>
                    </a:cubicBezTo>
                    <a:cubicBezTo>
                      <a:pt x="124" y="182"/>
                      <a:pt x="124" y="182"/>
                      <a:pt x="124" y="182"/>
                    </a:cubicBezTo>
                    <a:cubicBezTo>
                      <a:pt x="122" y="188"/>
                      <a:pt x="122" y="188"/>
                      <a:pt x="122" y="188"/>
                    </a:cubicBezTo>
                    <a:cubicBezTo>
                      <a:pt x="123" y="197"/>
                      <a:pt x="123" y="197"/>
                      <a:pt x="123" y="197"/>
                    </a:cubicBezTo>
                    <a:cubicBezTo>
                      <a:pt x="123" y="197"/>
                      <a:pt x="126" y="198"/>
                      <a:pt x="126" y="198"/>
                    </a:cubicBezTo>
                    <a:cubicBezTo>
                      <a:pt x="130" y="197"/>
                      <a:pt x="130" y="197"/>
                      <a:pt x="130" y="197"/>
                    </a:cubicBezTo>
                    <a:cubicBezTo>
                      <a:pt x="130" y="201"/>
                      <a:pt x="130" y="201"/>
                      <a:pt x="130" y="201"/>
                    </a:cubicBezTo>
                    <a:cubicBezTo>
                      <a:pt x="134" y="201"/>
                      <a:pt x="134" y="201"/>
                      <a:pt x="134" y="201"/>
                    </a:cubicBezTo>
                    <a:cubicBezTo>
                      <a:pt x="135" y="203"/>
                      <a:pt x="135" y="203"/>
                      <a:pt x="135" y="203"/>
                    </a:cubicBezTo>
                    <a:cubicBezTo>
                      <a:pt x="138" y="203"/>
                      <a:pt x="138" y="203"/>
                      <a:pt x="138" y="203"/>
                    </a:cubicBezTo>
                    <a:cubicBezTo>
                      <a:pt x="144" y="198"/>
                      <a:pt x="144" y="198"/>
                      <a:pt x="144" y="198"/>
                    </a:cubicBezTo>
                    <a:cubicBezTo>
                      <a:pt x="147" y="197"/>
                      <a:pt x="147" y="197"/>
                      <a:pt x="147" y="197"/>
                    </a:cubicBezTo>
                    <a:cubicBezTo>
                      <a:pt x="153" y="201"/>
                      <a:pt x="153" y="201"/>
                      <a:pt x="153" y="201"/>
                    </a:cubicBezTo>
                    <a:cubicBezTo>
                      <a:pt x="156" y="200"/>
                      <a:pt x="156" y="200"/>
                      <a:pt x="156" y="200"/>
                    </a:cubicBezTo>
                    <a:cubicBezTo>
                      <a:pt x="158" y="201"/>
                      <a:pt x="158" y="201"/>
                      <a:pt x="158" y="201"/>
                    </a:cubicBezTo>
                    <a:cubicBezTo>
                      <a:pt x="160" y="199"/>
                      <a:pt x="160" y="199"/>
                      <a:pt x="160" y="199"/>
                    </a:cubicBezTo>
                    <a:cubicBezTo>
                      <a:pt x="160" y="197"/>
                      <a:pt x="160" y="197"/>
                      <a:pt x="160" y="197"/>
                    </a:cubicBezTo>
                    <a:cubicBezTo>
                      <a:pt x="162" y="192"/>
                      <a:pt x="162" y="192"/>
                      <a:pt x="162" y="192"/>
                    </a:cubicBezTo>
                    <a:cubicBezTo>
                      <a:pt x="165" y="191"/>
                      <a:pt x="165" y="191"/>
                      <a:pt x="165" y="191"/>
                    </a:cubicBezTo>
                    <a:cubicBezTo>
                      <a:pt x="165" y="189"/>
                      <a:pt x="165" y="189"/>
                      <a:pt x="165" y="189"/>
                    </a:cubicBezTo>
                    <a:cubicBezTo>
                      <a:pt x="163" y="184"/>
                      <a:pt x="163" y="184"/>
                      <a:pt x="163" y="184"/>
                    </a:cubicBezTo>
                    <a:cubicBezTo>
                      <a:pt x="163" y="179"/>
                      <a:pt x="163" y="179"/>
                      <a:pt x="163" y="179"/>
                    </a:cubicBezTo>
                    <a:cubicBezTo>
                      <a:pt x="165" y="182"/>
                      <a:pt x="165" y="182"/>
                      <a:pt x="165" y="182"/>
                    </a:cubicBezTo>
                    <a:cubicBezTo>
                      <a:pt x="165" y="185"/>
                      <a:pt x="165" y="185"/>
                      <a:pt x="165" y="185"/>
                    </a:cubicBezTo>
                    <a:cubicBezTo>
                      <a:pt x="168" y="190"/>
                      <a:pt x="168" y="190"/>
                      <a:pt x="168" y="190"/>
                    </a:cubicBezTo>
                    <a:cubicBezTo>
                      <a:pt x="170" y="187"/>
                      <a:pt x="170" y="187"/>
                      <a:pt x="170" y="187"/>
                    </a:cubicBezTo>
                    <a:cubicBezTo>
                      <a:pt x="172" y="187"/>
                      <a:pt x="172" y="187"/>
                      <a:pt x="172" y="187"/>
                    </a:cubicBezTo>
                    <a:cubicBezTo>
                      <a:pt x="174" y="187"/>
                      <a:pt x="174" y="187"/>
                      <a:pt x="174" y="187"/>
                    </a:cubicBezTo>
                    <a:cubicBezTo>
                      <a:pt x="176" y="188"/>
                      <a:pt x="176" y="188"/>
                      <a:pt x="176" y="188"/>
                    </a:cubicBezTo>
                    <a:cubicBezTo>
                      <a:pt x="177" y="185"/>
                      <a:pt x="177" y="185"/>
                      <a:pt x="177" y="185"/>
                    </a:cubicBezTo>
                    <a:cubicBezTo>
                      <a:pt x="175" y="181"/>
                      <a:pt x="175" y="181"/>
                      <a:pt x="175" y="181"/>
                    </a:cubicBezTo>
                    <a:cubicBezTo>
                      <a:pt x="176" y="178"/>
                      <a:pt x="176" y="178"/>
                      <a:pt x="176" y="178"/>
                    </a:cubicBezTo>
                    <a:cubicBezTo>
                      <a:pt x="174" y="176"/>
                      <a:pt x="174" y="176"/>
                      <a:pt x="174" y="176"/>
                    </a:cubicBezTo>
                    <a:cubicBezTo>
                      <a:pt x="170" y="177"/>
                      <a:pt x="170" y="177"/>
                      <a:pt x="170" y="177"/>
                    </a:cubicBezTo>
                    <a:cubicBezTo>
                      <a:pt x="166" y="178"/>
                      <a:pt x="166" y="178"/>
                      <a:pt x="166" y="178"/>
                    </a:cubicBezTo>
                    <a:cubicBezTo>
                      <a:pt x="165" y="174"/>
                      <a:pt x="165" y="174"/>
                      <a:pt x="165" y="174"/>
                    </a:cubicBezTo>
                    <a:cubicBezTo>
                      <a:pt x="166" y="173"/>
                      <a:pt x="166" y="173"/>
                      <a:pt x="166" y="173"/>
                    </a:cubicBezTo>
                    <a:cubicBezTo>
                      <a:pt x="169" y="174"/>
                      <a:pt x="169" y="174"/>
                      <a:pt x="169" y="174"/>
                    </a:cubicBezTo>
                    <a:cubicBezTo>
                      <a:pt x="172" y="172"/>
                      <a:pt x="172" y="172"/>
                      <a:pt x="172" y="172"/>
                    </a:cubicBezTo>
                    <a:cubicBezTo>
                      <a:pt x="174" y="169"/>
                      <a:pt x="174" y="169"/>
                      <a:pt x="174" y="169"/>
                    </a:cubicBezTo>
                    <a:cubicBezTo>
                      <a:pt x="176" y="171"/>
                      <a:pt x="176" y="171"/>
                      <a:pt x="176" y="171"/>
                    </a:cubicBezTo>
                    <a:cubicBezTo>
                      <a:pt x="179" y="170"/>
                      <a:pt x="179" y="170"/>
                      <a:pt x="179" y="170"/>
                    </a:cubicBezTo>
                    <a:cubicBezTo>
                      <a:pt x="181" y="166"/>
                      <a:pt x="181" y="166"/>
                      <a:pt x="181" y="166"/>
                    </a:cubicBezTo>
                    <a:cubicBezTo>
                      <a:pt x="180" y="164"/>
                      <a:pt x="180" y="164"/>
                      <a:pt x="180" y="164"/>
                    </a:cubicBezTo>
                    <a:cubicBezTo>
                      <a:pt x="182" y="159"/>
                      <a:pt x="182" y="159"/>
                      <a:pt x="182" y="159"/>
                    </a:cubicBezTo>
                    <a:cubicBezTo>
                      <a:pt x="181" y="157"/>
                      <a:pt x="181" y="157"/>
                      <a:pt x="181" y="157"/>
                    </a:cubicBezTo>
                    <a:cubicBezTo>
                      <a:pt x="183" y="156"/>
                      <a:pt x="183" y="156"/>
                      <a:pt x="183" y="156"/>
                    </a:cubicBezTo>
                    <a:cubicBezTo>
                      <a:pt x="184" y="154"/>
                      <a:pt x="184" y="154"/>
                      <a:pt x="184" y="154"/>
                    </a:cubicBezTo>
                    <a:cubicBezTo>
                      <a:pt x="179" y="153"/>
                      <a:pt x="179" y="153"/>
                      <a:pt x="179" y="153"/>
                    </a:cubicBezTo>
                    <a:cubicBezTo>
                      <a:pt x="176" y="154"/>
                      <a:pt x="176" y="154"/>
                      <a:pt x="176" y="154"/>
                    </a:cubicBezTo>
                    <a:cubicBezTo>
                      <a:pt x="177" y="150"/>
                      <a:pt x="177" y="150"/>
                      <a:pt x="177" y="150"/>
                    </a:cubicBezTo>
                    <a:cubicBezTo>
                      <a:pt x="179" y="149"/>
                      <a:pt x="179" y="149"/>
                      <a:pt x="179" y="149"/>
                    </a:cubicBezTo>
                    <a:cubicBezTo>
                      <a:pt x="180" y="145"/>
                      <a:pt x="180" y="145"/>
                      <a:pt x="180" y="145"/>
                    </a:cubicBezTo>
                    <a:cubicBezTo>
                      <a:pt x="177" y="143"/>
                      <a:pt x="177" y="143"/>
                      <a:pt x="177" y="143"/>
                    </a:cubicBezTo>
                    <a:cubicBezTo>
                      <a:pt x="169" y="143"/>
                      <a:pt x="169" y="143"/>
                      <a:pt x="169" y="143"/>
                    </a:cubicBezTo>
                    <a:cubicBezTo>
                      <a:pt x="168" y="140"/>
                      <a:pt x="168" y="140"/>
                      <a:pt x="168" y="140"/>
                    </a:cubicBezTo>
                    <a:cubicBezTo>
                      <a:pt x="168" y="137"/>
                      <a:pt x="168" y="137"/>
                      <a:pt x="168" y="137"/>
                    </a:cubicBezTo>
                    <a:cubicBezTo>
                      <a:pt x="170" y="137"/>
                      <a:pt x="170" y="137"/>
                      <a:pt x="170" y="137"/>
                    </a:cubicBezTo>
                    <a:cubicBezTo>
                      <a:pt x="169" y="133"/>
                      <a:pt x="169" y="133"/>
                      <a:pt x="169" y="133"/>
                    </a:cubicBezTo>
                    <a:cubicBezTo>
                      <a:pt x="163" y="127"/>
                      <a:pt x="163" y="127"/>
                      <a:pt x="163" y="127"/>
                    </a:cubicBezTo>
                    <a:cubicBezTo>
                      <a:pt x="160" y="127"/>
                      <a:pt x="160" y="127"/>
                      <a:pt x="160" y="127"/>
                    </a:cubicBezTo>
                    <a:cubicBezTo>
                      <a:pt x="158" y="129"/>
                      <a:pt x="158" y="129"/>
                      <a:pt x="158" y="129"/>
                    </a:cubicBezTo>
                    <a:cubicBezTo>
                      <a:pt x="153" y="129"/>
                      <a:pt x="153" y="129"/>
                      <a:pt x="153" y="129"/>
                    </a:cubicBezTo>
                    <a:cubicBezTo>
                      <a:pt x="147" y="131"/>
                      <a:pt x="147" y="131"/>
                      <a:pt x="147" y="131"/>
                    </a:cubicBezTo>
                    <a:cubicBezTo>
                      <a:pt x="141" y="126"/>
                      <a:pt x="141" y="126"/>
                      <a:pt x="141" y="126"/>
                    </a:cubicBezTo>
                    <a:cubicBezTo>
                      <a:pt x="140" y="122"/>
                      <a:pt x="140" y="122"/>
                      <a:pt x="140" y="122"/>
                    </a:cubicBezTo>
                    <a:cubicBezTo>
                      <a:pt x="138" y="121"/>
                      <a:pt x="138" y="121"/>
                      <a:pt x="138" y="121"/>
                    </a:cubicBezTo>
                    <a:cubicBezTo>
                      <a:pt x="135" y="124"/>
                      <a:pt x="135" y="124"/>
                      <a:pt x="135" y="124"/>
                    </a:cubicBezTo>
                    <a:cubicBezTo>
                      <a:pt x="133" y="123"/>
                      <a:pt x="133" y="123"/>
                      <a:pt x="133" y="123"/>
                    </a:cubicBezTo>
                    <a:cubicBezTo>
                      <a:pt x="131" y="124"/>
                      <a:pt x="131" y="124"/>
                      <a:pt x="131" y="124"/>
                    </a:cubicBezTo>
                    <a:cubicBezTo>
                      <a:pt x="127" y="125"/>
                      <a:pt x="127" y="125"/>
                      <a:pt x="127" y="125"/>
                    </a:cubicBezTo>
                    <a:cubicBezTo>
                      <a:pt x="125" y="129"/>
                      <a:pt x="125" y="129"/>
                      <a:pt x="125" y="129"/>
                    </a:cubicBezTo>
                    <a:cubicBezTo>
                      <a:pt x="123" y="126"/>
                      <a:pt x="123" y="126"/>
                      <a:pt x="123" y="126"/>
                    </a:cubicBezTo>
                    <a:cubicBezTo>
                      <a:pt x="120" y="124"/>
                      <a:pt x="120" y="124"/>
                      <a:pt x="120" y="124"/>
                    </a:cubicBezTo>
                    <a:cubicBezTo>
                      <a:pt x="117" y="125"/>
                      <a:pt x="117" y="125"/>
                      <a:pt x="117" y="125"/>
                    </a:cubicBezTo>
                    <a:cubicBezTo>
                      <a:pt x="113" y="126"/>
                      <a:pt x="113" y="126"/>
                      <a:pt x="113" y="126"/>
                    </a:cubicBezTo>
                    <a:cubicBezTo>
                      <a:pt x="113" y="129"/>
                      <a:pt x="113" y="129"/>
                      <a:pt x="113" y="129"/>
                    </a:cubicBezTo>
                    <a:cubicBezTo>
                      <a:pt x="111" y="130"/>
                      <a:pt x="111" y="130"/>
                      <a:pt x="111" y="130"/>
                    </a:cubicBezTo>
                    <a:cubicBezTo>
                      <a:pt x="111" y="128"/>
                      <a:pt x="111" y="128"/>
                      <a:pt x="111" y="128"/>
                    </a:cubicBezTo>
                    <a:cubicBezTo>
                      <a:pt x="110" y="126"/>
                      <a:pt x="110" y="126"/>
                      <a:pt x="110" y="126"/>
                    </a:cubicBezTo>
                    <a:cubicBezTo>
                      <a:pt x="106" y="127"/>
                      <a:pt x="106" y="127"/>
                      <a:pt x="106" y="127"/>
                    </a:cubicBezTo>
                    <a:cubicBezTo>
                      <a:pt x="99" y="125"/>
                      <a:pt x="99" y="125"/>
                      <a:pt x="99" y="125"/>
                    </a:cubicBezTo>
                    <a:cubicBezTo>
                      <a:pt x="98" y="127"/>
                      <a:pt x="98" y="127"/>
                      <a:pt x="98" y="127"/>
                    </a:cubicBezTo>
                    <a:cubicBezTo>
                      <a:pt x="100" y="130"/>
                      <a:pt x="100" y="130"/>
                      <a:pt x="100" y="130"/>
                    </a:cubicBezTo>
                    <a:cubicBezTo>
                      <a:pt x="100" y="133"/>
                      <a:pt x="100" y="133"/>
                      <a:pt x="100" y="133"/>
                    </a:cubicBezTo>
                    <a:cubicBezTo>
                      <a:pt x="103" y="136"/>
                      <a:pt x="103" y="136"/>
                      <a:pt x="103" y="136"/>
                    </a:cubicBezTo>
                    <a:cubicBezTo>
                      <a:pt x="99" y="135"/>
                      <a:pt x="99" y="135"/>
                      <a:pt x="99" y="135"/>
                    </a:cubicBezTo>
                    <a:cubicBezTo>
                      <a:pt x="98" y="132"/>
                      <a:pt x="98" y="132"/>
                      <a:pt x="98" y="132"/>
                    </a:cubicBezTo>
                    <a:cubicBezTo>
                      <a:pt x="95" y="131"/>
                      <a:pt x="95" y="131"/>
                      <a:pt x="95" y="131"/>
                    </a:cubicBezTo>
                    <a:cubicBezTo>
                      <a:pt x="90" y="133"/>
                      <a:pt x="90" y="133"/>
                      <a:pt x="90" y="133"/>
                    </a:cubicBezTo>
                    <a:cubicBezTo>
                      <a:pt x="88" y="131"/>
                      <a:pt x="88" y="131"/>
                      <a:pt x="88" y="131"/>
                    </a:cubicBezTo>
                    <a:cubicBezTo>
                      <a:pt x="92" y="130"/>
                      <a:pt x="92" y="130"/>
                      <a:pt x="92" y="130"/>
                    </a:cubicBezTo>
                    <a:cubicBezTo>
                      <a:pt x="92" y="126"/>
                      <a:pt x="92" y="126"/>
                      <a:pt x="92" y="126"/>
                    </a:cubicBezTo>
                    <a:cubicBezTo>
                      <a:pt x="88" y="121"/>
                      <a:pt x="88" y="121"/>
                      <a:pt x="88" y="121"/>
                    </a:cubicBezTo>
                    <a:cubicBezTo>
                      <a:pt x="89" y="119"/>
                      <a:pt x="89" y="119"/>
                      <a:pt x="89" y="119"/>
                    </a:cubicBezTo>
                    <a:cubicBezTo>
                      <a:pt x="88" y="116"/>
                      <a:pt x="88" y="116"/>
                      <a:pt x="88" y="116"/>
                    </a:cubicBezTo>
                    <a:cubicBezTo>
                      <a:pt x="83" y="119"/>
                      <a:pt x="83" y="119"/>
                      <a:pt x="83" y="119"/>
                    </a:cubicBezTo>
                    <a:cubicBezTo>
                      <a:pt x="84" y="122"/>
                      <a:pt x="84" y="122"/>
                      <a:pt x="84" y="122"/>
                    </a:cubicBezTo>
                    <a:cubicBezTo>
                      <a:pt x="83" y="125"/>
                      <a:pt x="83" y="125"/>
                      <a:pt x="83" y="125"/>
                    </a:cubicBezTo>
                    <a:cubicBezTo>
                      <a:pt x="80" y="123"/>
                      <a:pt x="80" y="123"/>
                      <a:pt x="80" y="123"/>
                    </a:cubicBezTo>
                    <a:cubicBezTo>
                      <a:pt x="81" y="121"/>
                      <a:pt x="81" y="121"/>
                      <a:pt x="81" y="121"/>
                    </a:cubicBezTo>
                    <a:cubicBezTo>
                      <a:pt x="81" y="118"/>
                      <a:pt x="81" y="118"/>
                      <a:pt x="81" y="118"/>
                    </a:cubicBezTo>
                    <a:cubicBezTo>
                      <a:pt x="78" y="117"/>
                      <a:pt x="78" y="117"/>
                      <a:pt x="78" y="117"/>
                    </a:cubicBezTo>
                    <a:cubicBezTo>
                      <a:pt x="75" y="119"/>
                      <a:pt x="75" y="119"/>
                      <a:pt x="75" y="119"/>
                    </a:cubicBezTo>
                    <a:cubicBezTo>
                      <a:pt x="73" y="119"/>
                      <a:pt x="73" y="119"/>
                      <a:pt x="73" y="119"/>
                    </a:cubicBezTo>
                    <a:cubicBezTo>
                      <a:pt x="74" y="115"/>
                      <a:pt x="74" y="115"/>
                      <a:pt x="74" y="115"/>
                    </a:cubicBezTo>
                    <a:cubicBezTo>
                      <a:pt x="74" y="113"/>
                      <a:pt x="74" y="113"/>
                      <a:pt x="74" y="113"/>
                    </a:cubicBezTo>
                    <a:cubicBezTo>
                      <a:pt x="74" y="108"/>
                      <a:pt x="74" y="108"/>
                      <a:pt x="74" y="108"/>
                    </a:cubicBezTo>
                    <a:cubicBezTo>
                      <a:pt x="70" y="109"/>
                      <a:pt x="70" y="109"/>
                      <a:pt x="70" y="109"/>
                    </a:cubicBezTo>
                    <a:cubicBezTo>
                      <a:pt x="66" y="114"/>
                      <a:pt x="66" y="114"/>
                      <a:pt x="66" y="114"/>
                    </a:cubicBezTo>
                    <a:cubicBezTo>
                      <a:pt x="66" y="120"/>
                      <a:pt x="66" y="120"/>
                      <a:pt x="66" y="120"/>
                    </a:cubicBezTo>
                    <a:cubicBezTo>
                      <a:pt x="64" y="120"/>
                      <a:pt x="64" y="120"/>
                      <a:pt x="64" y="120"/>
                    </a:cubicBezTo>
                    <a:cubicBezTo>
                      <a:pt x="63" y="116"/>
                      <a:pt x="63" y="116"/>
                      <a:pt x="63" y="116"/>
                    </a:cubicBezTo>
                    <a:cubicBezTo>
                      <a:pt x="64" y="112"/>
                      <a:pt x="64" y="112"/>
                      <a:pt x="64" y="112"/>
                    </a:cubicBezTo>
                    <a:cubicBezTo>
                      <a:pt x="64" y="110"/>
                      <a:pt x="64" y="110"/>
                      <a:pt x="64" y="110"/>
                    </a:cubicBezTo>
                    <a:cubicBezTo>
                      <a:pt x="66" y="103"/>
                      <a:pt x="66" y="103"/>
                      <a:pt x="66" y="103"/>
                    </a:cubicBezTo>
                    <a:cubicBezTo>
                      <a:pt x="64" y="100"/>
                      <a:pt x="64" y="100"/>
                      <a:pt x="64" y="100"/>
                    </a:cubicBezTo>
                    <a:cubicBezTo>
                      <a:pt x="59" y="102"/>
                      <a:pt x="59" y="102"/>
                      <a:pt x="59" y="102"/>
                    </a:cubicBezTo>
                    <a:cubicBezTo>
                      <a:pt x="59" y="100"/>
                      <a:pt x="59" y="100"/>
                      <a:pt x="59" y="100"/>
                    </a:cubicBezTo>
                    <a:cubicBezTo>
                      <a:pt x="62" y="98"/>
                      <a:pt x="62" y="98"/>
                      <a:pt x="62" y="98"/>
                    </a:cubicBezTo>
                    <a:cubicBezTo>
                      <a:pt x="64" y="93"/>
                      <a:pt x="64" y="93"/>
                      <a:pt x="64" y="93"/>
                    </a:cubicBezTo>
                    <a:cubicBezTo>
                      <a:pt x="64" y="90"/>
                      <a:pt x="64" y="90"/>
                      <a:pt x="64" y="90"/>
                    </a:cubicBezTo>
                    <a:cubicBezTo>
                      <a:pt x="61" y="91"/>
                      <a:pt x="61" y="91"/>
                      <a:pt x="61" y="91"/>
                    </a:cubicBezTo>
                    <a:cubicBezTo>
                      <a:pt x="58" y="90"/>
                      <a:pt x="58" y="90"/>
                      <a:pt x="58" y="90"/>
                    </a:cubicBezTo>
                    <a:cubicBezTo>
                      <a:pt x="57" y="91"/>
                      <a:pt x="57" y="91"/>
                      <a:pt x="57" y="91"/>
                    </a:cubicBezTo>
                    <a:cubicBezTo>
                      <a:pt x="53" y="92"/>
                      <a:pt x="53" y="92"/>
                      <a:pt x="53" y="92"/>
                    </a:cubicBezTo>
                    <a:cubicBezTo>
                      <a:pt x="55" y="90"/>
                      <a:pt x="55" y="90"/>
                      <a:pt x="55" y="90"/>
                    </a:cubicBezTo>
                    <a:cubicBezTo>
                      <a:pt x="55" y="88"/>
                      <a:pt x="55" y="88"/>
                      <a:pt x="55" y="88"/>
                    </a:cubicBezTo>
                    <a:cubicBezTo>
                      <a:pt x="52" y="88"/>
                      <a:pt x="52" y="88"/>
                      <a:pt x="52" y="88"/>
                    </a:cubicBezTo>
                    <a:cubicBezTo>
                      <a:pt x="50" y="90"/>
                      <a:pt x="50" y="90"/>
                      <a:pt x="50" y="90"/>
                    </a:cubicBezTo>
                    <a:cubicBezTo>
                      <a:pt x="45" y="91"/>
                      <a:pt x="45" y="91"/>
                      <a:pt x="45" y="91"/>
                    </a:cubicBezTo>
                    <a:cubicBezTo>
                      <a:pt x="45" y="89"/>
                      <a:pt x="45" y="89"/>
                      <a:pt x="45" y="89"/>
                    </a:cubicBezTo>
                    <a:cubicBezTo>
                      <a:pt x="48" y="88"/>
                      <a:pt x="48" y="88"/>
                      <a:pt x="48" y="88"/>
                    </a:cubicBezTo>
                    <a:cubicBezTo>
                      <a:pt x="49" y="84"/>
                      <a:pt x="49" y="84"/>
                      <a:pt x="49" y="84"/>
                    </a:cubicBezTo>
                    <a:cubicBezTo>
                      <a:pt x="50" y="81"/>
                      <a:pt x="50" y="81"/>
                      <a:pt x="50" y="81"/>
                    </a:cubicBezTo>
                    <a:cubicBezTo>
                      <a:pt x="53" y="81"/>
                      <a:pt x="53" y="81"/>
                      <a:pt x="53" y="81"/>
                    </a:cubicBezTo>
                    <a:cubicBezTo>
                      <a:pt x="56" y="85"/>
                      <a:pt x="56" y="85"/>
                      <a:pt x="56" y="85"/>
                    </a:cubicBezTo>
                    <a:cubicBezTo>
                      <a:pt x="61" y="85"/>
                      <a:pt x="61" y="85"/>
                      <a:pt x="61" y="85"/>
                    </a:cubicBezTo>
                    <a:cubicBezTo>
                      <a:pt x="60" y="82"/>
                      <a:pt x="60" y="82"/>
                      <a:pt x="60" y="82"/>
                    </a:cubicBezTo>
                    <a:cubicBezTo>
                      <a:pt x="57" y="78"/>
                      <a:pt x="57" y="78"/>
                      <a:pt x="57" y="78"/>
                    </a:cubicBezTo>
                    <a:cubicBezTo>
                      <a:pt x="54" y="78"/>
                      <a:pt x="54" y="78"/>
                      <a:pt x="54" y="78"/>
                    </a:cubicBezTo>
                    <a:cubicBezTo>
                      <a:pt x="55" y="76"/>
                      <a:pt x="55" y="76"/>
                      <a:pt x="55" y="76"/>
                    </a:cubicBezTo>
                    <a:cubicBezTo>
                      <a:pt x="51" y="71"/>
                      <a:pt x="51" y="71"/>
                      <a:pt x="51" y="71"/>
                    </a:cubicBezTo>
                    <a:cubicBezTo>
                      <a:pt x="48" y="68"/>
                      <a:pt x="48" y="68"/>
                      <a:pt x="48" y="68"/>
                    </a:cubicBezTo>
                    <a:cubicBezTo>
                      <a:pt x="50" y="68"/>
                      <a:pt x="50" y="68"/>
                      <a:pt x="50" y="68"/>
                    </a:cubicBezTo>
                    <a:cubicBezTo>
                      <a:pt x="50" y="65"/>
                      <a:pt x="50" y="65"/>
                      <a:pt x="50" y="65"/>
                    </a:cubicBezTo>
                    <a:cubicBezTo>
                      <a:pt x="52" y="65"/>
                      <a:pt x="52" y="65"/>
                      <a:pt x="52" y="65"/>
                    </a:cubicBezTo>
                    <a:cubicBezTo>
                      <a:pt x="53" y="69"/>
                      <a:pt x="53" y="69"/>
                      <a:pt x="53" y="69"/>
                    </a:cubicBezTo>
                    <a:cubicBezTo>
                      <a:pt x="57" y="74"/>
                      <a:pt x="57" y="74"/>
                      <a:pt x="57" y="74"/>
                    </a:cubicBezTo>
                    <a:cubicBezTo>
                      <a:pt x="61" y="75"/>
                      <a:pt x="61" y="75"/>
                      <a:pt x="61" y="75"/>
                    </a:cubicBezTo>
                    <a:cubicBezTo>
                      <a:pt x="64" y="79"/>
                      <a:pt x="64" y="79"/>
                      <a:pt x="64" y="79"/>
                    </a:cubicBezTo>
                    <a:cubicBezTo>
                      <a:pt x="66" y="76"/>
                      <a:pt x="66" y="76"/>
                      <a:pt x="66" y="76"/>
                    </a:cubicBezTo>
                    <a:cubicBezTo>
                      <a:pt x="68" y="79"/>
                      <a:pt x="68" y="79"/>
                      <a:pt x="68" y="79"/>
                    </a:cubicBezTo>
                    <a:cubicBezTo>
                      <a:pt x="74" y="81"/>
                      <a:pt x="74" y="81"/>
                      <a:pt x="74" y="81"/>
                    </a:cubicBezTo>
                    <a:cubicBezTo>
                      <a:pt x="78" y="81"/>
                      <a:pt x="78" y="81"/>
                      <a:pt x="78" y="81"/>
                    </a:cubicBezTo>
                    <a:cubicBezTo>
                      <a:pt x="79" y="77"/>
                      <a:pt x="79" y="77"/>
                      <a:pt x="79" y="77"/>
                    </a:cubicBezTo>
                    <a:cubicBezTo>
                      <a:pt x="78" y="72"/>
                      <a:pt x="78" y="72"/>
                      <a:pt x="78" y="72"/>
                    </a:cubicBezTo>
                    <a:cubicBezTo>
                      <a:pt x="71" y="66"/>
                      <a:pt x="71" y="66"/>
                      <a:pt x="71" y="66"/>
                    </a:cubicBezTo>
                    <a:cubicBezTo>
                      <a:pt x="67" y="61"/>
                      <a:pt x="67" y="61"/>
                      <a:pt x="67" y="61"/>
                    </a:cubicBezTo>
                    <a:cubicBezTo>
                      <a:pt x="65" y="62"/>
                      <a:pt x="65" y="62"/>
                      <a:pt x="65" y="62"/>
                    </a:cubicBezTo>
                    <a:cubicBezTo>
                      <a:pt x="64" y="58"/>
                      <a:pt x="64" y="58"/>
                      <a:pt x="64" y="58"/>
                    </a:cubicBezTo>
                    <a:cubicBezTo>
                      <a:pt x="61" y="54"/>
                      <a:pt x="61" y="54"/>
                      <a:pt x="61" y="54"/>
                    </a:cubicBezTo>
                    <a:cubicBezTo>
                      <a:pt x="59" y="54"/>
                      <a:pt x="59" y="54"/>
                      <a:pt x="59" y="54"/>
                    </a:cubicBezTo>
                    <a:cubicBezTo>
                      <a:pt x="58" y="52"/>
                      <a:pt x="58" y="52"/>
                      <a:pt x="58" y="52"/>
                    </a:cubicBezTo>
                    <a:cubicBezTo>
                      <a:pt x="59" y="49"/>
                      <a:pt x="59" y="49"/>
                      <a:pt x="59" y="49"/>
                    </a:cubicBezTo>
                    <a:cubicBezTo>
                      <a:pt x="62" y="50"/>
                      <a:pt x="62" y="50"/>
                      <a:pt x="62" y="50"/>
                    </a:cubicBezTo>
                    <a:cubicBezTo>
                      <a:pt x="64" y="54"/>
                      <a:pt x="64" y="54"/>
                      <a:pt x="64" y="54"/>
                    </a:cubicBezTo>
                    <a:cubicBezTo>
                      <a:pt x="67" y="54"/>
                      <a:pt x="67" y="54"/>
                      <a:pt x="67" y="54"/>
                    </a:cubicBezTo>
                    <a:cubicBezTo>
                      <a:pt x="67" y="58"/>
                      <a:pt x="67" y="58"/>
                      <a:pt x="67" y="58"/>
                    </a:cubicBezTo>
                    <a:cubicBezTo>
                      <a:pt x="69" y="58"/>
                      <a:pt x="69" y="58"/>
                      <a:pt x="69" y="58"/>
                    </a:cubicBezTo>
                    <a:cubicBezTo>
                      <a:pt x="71" y="55"/>
                      <a:pt x="71" y="55"/>
                      <a:pt x="71" y="55"/>
                    </a:cubicBezTo>
                    <a:cubicBezTo>
                      <a:pt x="69" y="48"/>
                      <a:pt x="69" y="48"/>
                      <a:pt x="69" y="48"/>
                    </a:cubicBezTo>
                    <a:cubicBezTo>
                      <a:pt x="65" y="42"/>
                      <a:pt x="65" y="42"/>
                      <a:pt x="65" y="42"/>
                    </a:cubicBezTo>
                    <a:cubicBezTo>
                      <a:pt x="62" y="42"/>
                      <a:pt x="62" y="42"/>
                      <a:pt x="62" y="42"/>
                    </a:cubicBezTo>
                    <a:cubicBezTo>
                      <a:pt x="61" y="41"/>
                      <a:pt x="61" y="41"/>
                      <a:pt x="61" y="41"/>
                    </a:cubicBezTo>
                    <a:cubicBezTo>
                      <a:pt x="58" y="41"/>
                      <a:pt x="58" y="41"/>
                      <a:pt x="58" y="41"/>
                    </a:cubicBezTo>
                    <a:cubicBezTo>
                      <a:pt x="54" y="44"/>
                      <a:pt x="54" y="44"/>
                      <a:pt x="54" y="44"/>
                    </a:cubicBezTo>
                    <a:cubicBezTo>
                      <a:pt x="50" y="44"/>
                      <a:pt x="50" y="44"/>
                      <a:pt x="50" y="44"/>
                    </a:cubicBezTo>
                    <a:cubicBezTo>
                      <a:pt x="47" y="41"/>
                      <a:pt x="47" y="41"/>
                      <a:pt x="47" y="41"/>
                    </a:cubicBezTo>
                    <a:cubicBezTo>
                      <a:pt x="45" y="42"/>
                      <a:pt x="45" y="42"/>
                      <a:pt x="45" y="42"/>
                    </a:cubicBezTo>
                    <a:cubicBezTo>
                      <a:pt x="42" y="38"/>
                      <a:pt x="42" y="38"/>
                      <a:pt x="42" y="38"/>
                    </a:cubicBezTo>
                    <a:cubicBezTo>
                      <a:pt x="39" y="45"/>
                      <a:pt x="39" y="45"/>
                      <a:pt x="39" y="45"/>
                    </a:cubicBezTo>
                    <a:cubicBezTo>
                      <a:pt x="34" y="48"/>
                      <a:pt x="34" y="48"/>
                      <a:pt x="34" y="48"/>
                    </a:cubicBezTo>
                    <a:cubicBezTo>
                      <a:pt x="33" y="52"/>
                      <a:pt x="33" y="52"/>
                      <a:pt x="33" y="52"/>
                    </a:cubicBezTo>
                    <a:cubicBezTo>
                      <a:pt x="30" y="53"/>
                      <a:pt x="30" y="53"/>
                      <a:pt x="30" y="53"/>
                    </a:cubicBezTo>
                    <a:cubicBezTo>
                      <a:pt x="30" y="50"/>
                      <a:pt x="30" y="50"/>
                      <a:pt x="30" y="50"/>
                    </a:cubicBezTo>
                    <a:cubicBezTo>
                      <a:pt x="33" y="46"/>
                      <a:pt x="33" y="46"/>
                      <a:pt x="33" y="46"/>
                    </a:cubicBezTo>
                    <a:cubicBezTo>
                      <a:pt x="35" y="46"/>
                      <a:pt x="35" y="46"/>
                      <a:pt x="35" y="46"/>
                    </a:cubicBezTo>
                    <a:cubicBezTo>
                      <a:pt x="42" y="37"/>
                      <a:pt x="42" y="37"/>
                      <a:pt x="42" y="37"/>
                    </a:cubicBezTo>
                    <a:cubicBezTo>
                      <a:pt x="43" y="34"/>
                      <a:pt x="43" y="34"/>
                      <a:pt x="43" y="34"/>
                    </a:cubicBezTo>
                    <a:cubicBezTo>
                      <a:pt x="41" y="30"/>
                      <a:pt x="41" y="30"/>
                      <a:pt x="41" y="30"/>
                    </a:cubicBezTo>
                    <a:cubicBezTo>
                      <a:pt x="41" y="20"/>
                      <a:pt x="41" y="20"/>
                      <a:pt x="41" y="20"/>
                    </a:cubicBezTo>
                    <a:cubicBezTo>
                      <a:pt x="42" y="19"/>
                      <a:pt x="42" y="19"/>
                      <a:pt x="42" y="19"/>
                    </a:cubicBezTo>
                    <a:cubicBezTo>
                      <a:pt x="40" y="15"/>
                      <a:pt x="40" y="15"/>
                      <a:pt x="40" y="15"/>
                    </a:cubicBezTo>
                    <a:cubicBezTo>
                      <a:pt x="38" y="18"/>
                      <a:pt x="38" y="18"/>
                      <a:pt x="38" y="18"/>
                    </a:cubicBezTo>
                    <a:cubicBezTo>
                      <a:pt x="34" y="17"/>
                      <a:pt x="34" y="17"/>
                      <a:pt x="34" y="17"/>
                    </a:cubicBezTo>
                    <a:cubicBezTo>
                      <a:pt x="32" y="15"/>
                      <a:pt x="32" y="15"/>
                      <a:pt x="32" y="15"/>
                    </a:cubicBezTo>
                    <a:cubicBezTo>
                      <a:pt x="32" y="11"/>
                      <a:pt x="32" y="11"/>
                      <a:pt x="32" y="11"/>
                    </a:cubicBezTo>
                    <a:cubicBezTo>
                      <a:pt x="32" y="8"/>
                      <a:pt x="32" y="8"/>
                      <a:pt x="32" y="8"/>
                    </a:cubicBezTo>
                    <a:cubicBezTo>
                      <a:pt x="26" y="6"/>
                      <a:pt x="26" y="6"/>
                      <a:pt x="26" y="6"/>
                    </a:cubicBezTo>
                    <a:cubicBezTo>
                      <a:pt x="23" y="2"/>
                      <a:pt x="23" y="2"/>
                      <a:pt x="23" y="2"/>
                    </a:cubicBezTo>
                    <a:cubicBezTo>
                      <a:pt x="19" y="2"/>
                      <a:pt x="19" y="2"/>
                      <a:pt x="19" y="2"/>
                    </a:cubicBezTo>
                    <a:cubicBezTo>
                      <a:pt x="15" y="0"/>
                      <a:pt x="15" y="0"/>
                      <a:pt x="15" y="0"/>
                    </a:cubicBezTo>
                    <a:cubicBezTo>
                      <a:pt x="14" y="2"/>
                      <a:pt x="14" y="2"/>
                      <a:pt x="14" y="2"/>
                    </a:cubicBezTo>
                    <a:cubicBezTo>
                      <a:pt x="7" y="3"/>
                      <a:pt x="7" y="3"/>
                      <a:pt x="7" y="3"/>
                    </a:cubicBezTo>
                    <a:cubicBezTo>
                      <a:pt x="6" y="4"/>
                      <a:pt x="6" y="4"/>
                      <a:pt x="6" y="4"/>
                    </a:cubicBezTo>
                    <a:cubicBezTo>
                      <a:pt x="4" y="5"/>
                      <a:pt x="4" y="5"/>
                      <a:pt x="4" y="5"/>
                    </a:cubicBezTo>
                    <a:cubicBezTo>
                      <a:pt x="3" y="8"/>
                      <a:pt x="3" y="8"/>
                      <a:pt x="3" y="8"/>
                    </a:cubicBezTo>
                    <a:cubicBezTo>
                      <a:pt x="5" y="12"/>
                      <a:pt x="5" y="12"/>
                      <a:pt x="5" y="12"/>
                    </a:cubicBezTo>
                    <a:cubicBezTo>
                      <a:pt x="7" y="17"/>
                      <a:pt x="7" y="17"/>
                      <a:pt x="7" y="17"/>
                    </a:cubicBezTo>
                    <a:cubicBezTo>
                      <a:pt x="4" y="16"/>
                      <a:pt x="4" y="16"/>
                      <a:pt x="4" y="16"/>
                    </a:cubicBez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6" name="Freeform 1046">
                <a:extLst>
                  <a:ext uri="{FF2B5EF4-FFF2-40B4-BE49-F238E27FC236}">
                    <a16:creationId xmlns:a16="http://schemas.microsoft.com/office/drawing/2014/main" id="{DEF36820-DE9F-490A-97B1-CC5248A3D65A}"/>
                  </a:ext>
                </a:extLst>
              </p:cNvPr>
              <p:cNvSpPr>
                <a:spLocks/>
              </p:cNvSpPr>
              <p:nvPr/>
            </p:nvSpPr>
            <p:spPr bwMode="auto">
              <a:xfrm>
                <a:off x="2797" y="999"/>
                <a:ext cx="3" cy="4"/>
              </a:xfrm>
              <a:custGeom>
                <a:avLst/>
                <a:gdLst>
                  <a:gd name="T0" fmla="*/ 4 w 4"/>
                  <a:gd name="T1" fmla="*/ 1 h 4"/>
                  <a:gd name="T2" fmla="*/ 3 w 4"/>
                  <a:gd name="T3" fmla="*/ 0 h 4"/>
                  <a:gd name="T4" fmla="*/ 0 w 4"/>
                  <a:gd name="T5" fmla="*/ 2 h 4"/>
                  <a:gd name="T6" fmla="*/ 1 w 4"/>
                  <a:gd name="T7" fmla="*/ 4 h 4"/>
                  <a:gd name="T8" fmla="*/ 3 w 4"/>
                  <a:gd name="T9" fmla="*/ 4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cubicBezTo>
                      <a:pt x="3" y="0"/>
                      <a:pt x="3" y="0"/>
                      <a:pt x="3" y="0"/>
                    </a:cubicBezTo>
                    <a:cubicBezTo>
                      <a:pt x="0" y="2"/>
                      <a:pt x="0" y="2"/>
                      <a:pt x="0" y="2"/>
                    </a:cubicBezTo>
                    <a:cubicBezTo>
                      <a:pt x="0" y="2"/>
                      <a:pt x="1" y="4"/>
                      <a:pt x="1" y="4"/>
                    </a:cubicBezTo>
                    <a:cubicBezTo>
                      <a:pt x="3" y="4"/>
                      <a:pt x="3" y="4"/>
                      <a:pt x="3" y="4"/>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7" name="Freeform 1047">
                <a:extLst>
                  <a:ext uri="{FF2B5EF4-FFF2-40B4-BE49-F238E27FC236}">
                    <a16:creationId xmlns:a16="http://schemas.microsoft.com/office/drawing/2014/main" id="{07EEE741-4215-471A-8175-B1150FF1B7BD}"/>
                  </a:ext>
                </a:extLst>
              </p:cNvPr>
              <p:cNvSpPr>
                <a:spLocks/>
              </p:cNvSpPr>
              <p:nvPr/>
            </p:nvSpPr>
            <p:spPr bwMode="auto">
              <a:xfrm>
                <a:off x="2715" y="860"/>
                <a:ext cx="3" cy="8"/>
              </a:xfrm>
              <a:custGeom>
                <a:avLst/>
                <a:gdLst>
                  <a:gd name="T0" fmla="*/ 0 w 3"/>
                  <a:gd name="T1" fmla="*/ 1 h 8"/>
                  <a:gd name="T2" fmla="*/ 0 w 3"/>
                  <a:gd name="T3" fmla="*/ 2 h 8"/>
                  <a:gd name="T4" fmla="*/ 0 w 3"/>
                  <a:gd name="T5" fmla="*/ 6 h 8"/>
                  <a:gd name="T6" fmla="*/ 0 w 3"/>
                  <a:gd name="T7" fmla="*/ 8 h 8"/>
                  <a:gd name="T8" fmla="*/ 2 w 3"/>
                  <a:gd name="T9" fmla="*/ 8 h 8"/>
                  <a:gd name="T10" fmla="*/ 3 w 3"/>
                  <a:gd name="T11" fmla="*/ 6 h 8"/>
                  <a:gd name="T12" fmla="*/ 2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0" y="2"/>
                    </a:lnTo>
                    <a:lnTo>
                      <a:pt x="0" y="6"/>
                    </a:lnTo>
                    <a:lnTo>
                      <a:pt x="0" y="8"/>
                    </a:lnTo>
                    <a:lnTo>
                      <a:pt x="2" y="8"/>
                    </a:lnTo>
                    <a:lnTo>
                      <a:pt x="3"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8" name="Freeform 1048">
                <a:extLst>
                  <a:ext uri="{FF2B5EF4-FFF2-40B4-BE49-F238E27FC236}">
                    <a16:creationId xmlns:a16="http://schemas.microsoft.com/office/drawing/2014/main" id="{84D997FF-3E5A-4F02-BA41-3DCDF82E2422}"/>
                  </a:ext>
                </a:extLst>
              </p:cNvPr>
              <p:cNvSpPr>
                <a:spLocks/>
              </p:cNvSpPr>
              <p:nvPr/>
            </p:nvSpPr>
            <p:spPr bwMode="auto">
              <a:xfrm>
                <a:off x="2626" y="976"/>
                <a:ext cx="6" cy="8"/>
              </a:xfrm>
              <a:custGeom>
                <a:avLst/>
                <a:gdLst>
                  <a:gd name="T0" fmla="*/ 1 w 6"/>
                  <a:gd name="T1" fmla="*/ 2 h 8"/>
                  <a:gd name="T2" fmla="*/ 0 w 6"/>
                  <a:gd name="T3" fmla="*/ 2 h 8"/>
                  <a:gd name="T4" fmla="*/ 0 w 6"/>
                  <a:gd name="T5" fmla="*/ 7 h 8"/>
                  <a:gd name="T6" fmla="*/ 2 w 6"/>
                  <a:gd name="T7" fmla="*/ 8 h 8"/>
                  <a:gd name="T8" fmla="*/ 3 w 6"/>
                  <a:gd name="T9" fmla="*/ 8 h 8"/>
                  <a:gd name="T10" fmla="*/ 4 w 6"/>
                  <a:gd name="T11" fmla="*/ 6 h 8"/>
                  <a:gd name="T12" fmla="*/ 5 w 6"/>
                  <a:gd name="T13" fmla="*/ 6 h 8"/>
                  <a:gd name="T14" fmla="*/ 5 w 6"/>
                  <a:gd name="T15" fmla="*/ 4 h 8"/>
                  <a:gd name="T16" fmla="*/ 6 w 6"/>
                  <a:gd name="T17" fmla="*/ 2 h 8"/>
                  <a:gd name="T18" fmla="*/ 5 w 6"/>
                  <a:gd name="T19" fmla="*/ 1 h 8"/>
                  <a:gd name="T20" fmla="*/ 4 w 6"/>
                  <a:gd name="T21" fmla="*/ 0 h 8"/>
                  <a:gd name="T22" fmla="*/ 2 w 6"/>
                  <a:gd name="T23" fmla="*/ 0 h 8"/>
                  <a:gd name="T24" fmla="*/ 1 w 6"/>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1" y="2"/>
                    </a:moveTo>
                    <a:lnTo>
                      <a:pt x="0" y="2"/>
                    </a:lnTo>
                    <a:lnTo>
                      <a:pt x="0" y="7"/>
                    </a:lnTo>
                    <a:lnTo>
                      <a:pt x="2" y="8"/>
                    </a:lnTo>
                    <a:lnTo>
                      <a:pt x="3" y="8"/>
                    </a:lnTo>
                    <a:lnTo>
                      <a:pt x="4" y="6"/>
                    </a:lnTo>
                    <a:lnTo>
                      <a:pt x="5" y="6"/>
                    </a:lnTo>
                    <a:lnTo>
                      <a:pt x="5" y="4"/>
                    </a:lnTo>
                    <a:lnTo>
                      <a:pt x="6" y="2"/>
                    </a:lnTo>
                    <a:lnTo>
                      <a:pt x="5" y="1"/>
                    </a:lnTo>
                    <a:lnTo>
                      <a:pt x="4" y="0"/>
                    </a:lnTo>
                    <a:lnTo>
                      <a:pt x="2"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9" name="Freeform 1049">
                <a:extLst>
                  <a:ext uri="{FF2B5EF4-FFF2-40B4-BE49-F238E27FC236}">
                    <a16:creationId xmlns:a16="http://schemas.microsoft.com/office/drawing/2014/main" id="{25229C1F-BFCE-4D28-AF67-B97ED2008A8D}"/>
                  </a:ext>
                </a:extLst>
              </p:cNvPr>
              <p:cNvSpPr>
                <a:spLocks/>
              </p:cNvSpPr>
              <p:nvPr/>
            </p:nvSpPr>
            <p:spPr bwMode="auto">
              <a:xfrm>
                <a:off x="2629" y="971"/>
                <a:ext cx="2" cy="3"/>
              </a:xfrm>
              <a:custGeom>
                <a:avLst/>
                <a:gdLst>
                  <a:gd name="T0" fmla="*/ 2 w 2"/>
                  <a:gd name="T1" fmla="*/ 0 h 3"/>
                  <a:gd name="T2" fmla="*/ 2 w 2"/>
                  <a:gd name="T3" fmla="*/ 0 h 3"/>
                  <a:gd name="T4" fmla="*/ 0 w 2"/>
                  <a:gd name="T5" fmla="*/ 1 h 3"/>
                  <a:gd name="T6" fmla="*/ 0 w 2"/>
                  <a:gd name="T7" fmla="*/ 3 h 3"/>
                  <a:gd name="T8" fmla="*/ 2 w 2"/>
                  <a:gd name="T9" fmla="*/ 2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0" y="1"/>
                    </a:lnTo>
                    <a:lnTo>
                      <a:pt x="0" y="3"/>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0" name="Freeform 1050">
                <a:extLst>
                  <a:ext uri="{FF2B5EF4-FFF2-40B4-BE49-F238E27FC236}">
                    <a16:creationId xmlns:a16="http://schemas.microsoft.com/office/drawing/2014/main" id="{4D6CEBF0-BF28-45FE-BCD2-C6FC22484DB7}"/>
                  </a:ext>
                </a:extLst>
              </p:cNvPr>
              <p:cNvSpPr>
                <a:spLocks/>
              </p:cNvSpPr>
              <p:nvPr/>
            </p:nvSpPr>
            <p:spPr bwMode="auto">
              <a:xfrm>
                <a:off x="2624" y="980"/>
                <a:ext cx="33" cy="44"/>
              </a:xfrm>
              <a:custGeom>
                <a:avLst/>
                <a:gdLst>
                  <a:gd name="T0" fmla="*/ 0 w 33"/>
                  <a:gd name="T1" fmla="*/ 21 h 44"/>
                  <a:gd name="T2" fmla="*/ 1 w 33"/>
                  <a:gd name="T3" fmla="*/ 23 h 44"/>
                  <a:gd name="T4" fmla="*/ 1 w 33"/>
                  <a:gd name="T5" fmla="*/ 26 h 44"/>
                  <a:gd name="T6" fmla="*/ 3 w 33"/>
                  <a:gd name="T7" fmla="*/ 24 h 44"/>
                  <a:gd name="T8" fmla="*/ 3 w 33"/>
                  <a:gd name="T9" fmla="*/ 28 h 44"/>
                  <a:gd name="T10" fmla="*/ 5 w 33"/>
                  <a:gd name="T11" fmla="*/ 31 h 44"/>
                  <a:gd name="T12" fmla="*/ 7 w 33"/>
                  <a:gd name="T13" fmla="*/ 31 h 44"/>
                  <a:gd name="T14" fmla="*/ 8 w 33"/>
                  <a:gd name="T15" fmla="*/ 34 h 44"/>
                  <a:gd name="T16" fmla="*/ 11 w 33"/>
                  <a:gd name="T17" fmla="*/ 33 h 44"/>
                  <a:gd name="T18" fmla="*/ 11 w 33"/>
                  <a:gd name="T19" fmla="*/ 39 h 44"/>
                  <a:gd name="T20" fmla="*/ 14 w 33"/>
                  <a:gd name="T21" fmla="*/ 41 h 44"/>
                  <a:gd name="T22" fmla="*/ 21 w 33"/>
                  <a:gd name="T23" fmla="*/ 43 h 44"/>
                  <a:gd name="T24" fmla="*/ 24 w 33"/>
                  <a:gd name="T25" fmla="*/ 44 h 44"/>
                  <a:gd name="T26" fmla="*/ 24 w 33"/>
                  <a:gd name="T27" fmla="*/ 41 h 44"/>
                  <a:gd name="T28" fmla="*/ 28 w 33"/>
                  <a:gd name="T29" fmla="*/ 36 h 44"/>
                  <a:gd name="T30" fmla="*/ 29 w 33"/>
                  <a:gd name="T31" fmla="*/ 28 h 44"/>
                  <a:gd name="T32" fmla="*/ 32 w 33"/>
                  <a:gd name="T33" fmla="*/ 21 h 44"/>
                  <a:gd name="T34" fmla="*/ 33 w 33"/>
                  <a:gd name="T35" fmla="*/ 16 h 44"/>
                  <a:gd name="T36" fmla="*/ 30 w 33"/>
                  <a:gd name="T37" fmla="*/ 9 h 44"/>
                  <a:gd name="T38" fmla="*/ 28 w 33"/>
                  <a:gd name="T39" fmla="*/ 5 h 44"/>
                  <a:gd name="T40" fmla="*/ 24 w 33"/>
                  <a:gd name="T41" fmla="*/ 0 h 44"/>
                  <a:gd name="T42" fmla="*/ 19 w 33"/>
                  <a:gd name="T43" fmla="*/ 0 h 44"/>
                  <a:gd name="T44" fmla="*/ 14 w 33"/>
                  <a:gd name="T45" fmla="*/ 2 h 44"/>
                  <a:gd name="T46" fmla="*/ 16 w 33"/>
                  <a:gd name="T47" fmla="*/ 6 h 44"/>
                  <a:gd name="T48" fmla="*/ 13 w 33"/>
                  <a:gd name="T49" fmla="*/ 4 h 44"/>
                  <a:gd name="T50" fmla="*/ 10 w 33"/>
                  <a:gd name="T51" fmla="*/ 5 h 44"/>
                  <a:gd name="T52" fmla="*/ 13 w 33"/>
                  <a:gd name="T53" fmla="*/ 7 h 44"/>
                  <a:gd name="T54" fmla="*/ 9 w 33"/>
                  <a:gd name="T55" fmla="*/ 9 h 44"/>
                  <a:gd name="T56" fmla="*/ 9 w 33"/>
                  <a:gd name="T57" fmla="*/ 13 h 44"/>
                  <a:gd name="T58" fmla="*/ 10 w 33"/>
                  <a:gd name="T59" fmla="*/ 15 h 44"/>
                  <a:gd name="T60" fmla="*/ 4 w 33"/>
                  <a:gd name="T61" fmla="*/ 15 h 44"/>
                  <a:gd name="T62" fmla="*/ 1 w 33"/>
                  <a:gd name="T63"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44">
                    <a:moveTo>
                      <a:pt x="1" y="20"/>
                    </a:moveTo>
                    <a:lnTo>
                      <a:pt x="0" y="21"/>
                    </a:lnTo>
                    <a:lnTo>
                      <a:pt x="0" y="23"/>
                    </a:lnTo>
                    <a:lnTo>
                      <a:pt x="1" y="23"/>
                    </a:lnTo>
                    <a:lnTo>
                      <a:pt x="1" y="24"/>
                    </a:lnTo>
                    <a:lnTo>
                      <a:pt x="1" y="26"/>
                    </a:lnTo>
                    <a:lnTo>
                      <a:pt x="1" y="26"/>
                    </a:lnTo>
                    <a:lnTo>
                      <a:pt x="3" y="24"/>
                    </a:lnTo>
                    <a:lnTo>
                      <a:pt x="4" y="25"/>
                    </a:lnTo>
                    <a:lnTo>
                      <a:pt x="3" y="28"/>
                    </a:lnTo>
                    <a:lnTo>
                      <a:pt x="3" y="30"/>
                    </a:lnTo>
                    <a:lnTo>
                      <a:pt x="5" y="31"/>
                    </a:lnTo>
                    <a:lnTo>
                      <a:pt x="6" y="30"/>
                    </a:lnTo>
                    <a:lnTo>
                      <a:pt x="7" y="31"/>
                    </a:lnTo>
                    <a:lnTo>
                      <a:pt x="7" y="34"/>
                    </a:lnTo>
                    <a:lnTo>
                      <a:pt x="8" y="34"/>
                    </a:lnTo>
                    <a:lnTo>
                      <a:pt x="9" y="32"/>
                    </a:lnTo>
                    <a:lnTo>
                      <a:pt x="11" y="33"/>
                    </a:lnTo>
                    <a:lnTo>
                      <a:pt x="11" y="37"/>
                    </a:lnTo>
                    <a:lnTo>
                      <a:pt x="11" y="39"/>
                    </a:lnTo>
                    <a:lnTo>
                      <a:pt x="14" y="38"/>
                    </a:lnTo>
                    <a:lnTo>
                      <a:pt x="14" y="41"/>
                    </a:lnTo>
                    <a:lnTo>
                      <a:pt x="17" y="41"/>
                    </a:lnTo>
                    <a:lnTo>
                      <a:pt x="21" y="43"/>
                    </a:lnTo>
                    <a:lnTo>
                      <a:pt x="23" y="43"/>
                    </a:lnTo>
                    <a:lnTo>
                      <a:pt x="24" y="44"/>
                    </a:lnTo>
                    <a:lnTo>
                      <a:pt x="25" y="43"/>
                    </a:lnTo>
                    <a:lnTo>
                      <a:pt x="24" y="41"/>
                    </a:lnTo>
                    <a:lnTo>
                      <a:pt x="26" y="40"/>
                    </a:lnTo>
                    <a:lnTo>
                      <a:pt x="28" y="36"/>
                    </a:lnTo>
                    <a:lnTo>
                      <a:pt x="27" y="33"/>
                    </a:lnTo>
                    <a:lnTo>
                      <a:pt x="29" y="28"/>
                    </a:lnTo>
                    <a:lnTo>
                      <a:pt x="30" y="26"/>
                    </a:lnTo>
                    <a:lnTo>
                      <a:pt x="32" y="21"/>
                    </a:lnTo>
                    <a:lnTo>
                      <a:pt x="32" y="16"/>
                    </a:lnTo>
                    <a:lnTo>
                      <a:pt x="33" y="16"/>
                    </a:lnTo>
                    <a:lnTo>
                      <a:pt x="32" y="12"/>
                    </a:lnTo>
                    <a:lnTo>
                      <a:pt x="30" y="9"/>
                    </a:lnTo>
                    <a:lnTo>
                      <a:pt x="30" y="6"/>
                    </a:lnTo>
                    <a:lnTo>
                      <a:pt x="28" y="5"/>
                    </a:lnTo>
                    <a:lnTo>
                      <a:pt x="28" y="2"/>
                    </a:lnTo>
                    <a:lnTo>
                      <a:pt x="24" y="0"/>
                    </a:lnTo>
                    <a:lnTo>
                      <a:pt x="21" y="1"/>
                    </a:lnTo>
                    <a:lnTo>
                      <a:pt x="19" y="0"/>
                    </a:lnTo>
                    <a:lnTo>
                      <a:pt x="15" y="1"/>
                    </a:lnTo>
                    <a:lnTo>
                      <a:pt x="14" y="2"/>
                    </a:lnTo>
                    <a:lnTo>
                      <a:pt x="16" y="5"/>
                    </a:lnTo>
                    <a:lnTo>
                      <a:pt x="16" y="6"/>
                    </a:lnTo>
                    <a:lnTo>
                      <a:pt x="15" y="6"/>
                    </a:lnTo>
                    <a:lnTo>
                      <a:pt x="13" y="4"/>
                    </a:lnTo>
                    <a:lnTo>
                      <a:pt x="11" y="4"/>
                    </a:lnTo>
                    <a:lnTo>
                      <a:pt x="10" y="5"/>
                    </a:lnTo>
                    <a:lnTo>
                      <a:pt x="12" y="5"/>
                    </a:lnTo>
                    <a:lnTo>
                      <a:pt x="13" y="7"/>
                    </a:lnTo>
                    <a:lnTo>
                      <a:pt x="13" y="9"/>
                    </a:lnTo>
                    <a:lnTo>
                      <a:pt x="9" y="9"/>
                    </a:lnTo>
                    <a:lnTo>
                      <a:pt x="8" y="10"/>
                    </a:lnTo>
                    <a:lnTo>
                      <a:pt x="9" y="13"/>
                    </a:lnTo>
                    <a:lnTo>
                      <a:pt x="10" y="13"/>
                    </a:lnTo>
                    <a:lnTo>
                      <a:pt x="10" y="15"/>
                    </a:lnTo>
                    <a:lnTo>
                      <a:pt x="7" y="13"/>
                    </a:lnTo>
                    <a:lnTo>
                      <a:pt x="4" y="15"/>
                    </a:lnTo>
                    <a:lnTo>
                      <a:pt x="1" y="17"/>
                    </a:lnTo>
                    <a:lnTo>
                      <a:pt x="1"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1" name="Freeform 1051">
                <a:extLst>
                  <a:ext uri="{FF2B5EF4-FFF2-40B4-BE49-F238E27FC236}">
                    <a16:creationId xmlns:a16="http://schemas.microsoft.com/office/drawing/2014/main" id="{0ECD12C9-A493-4372-8D11-D1B27B5DF833}"/>
                  </a:ext>
                </a:extLst>
              </p:cNvPr>
              <p:cNvSpPr>
                <a:spLocks/>
              </p:cNvSpPr>
              <p:nvPr/>
            </p:nvSpPr>
            <p:spPr bwMode="auto">
              <a:xfrm>
                <a:off x="2646" y="837"/>
                <a:ext cx="3" cy="3"/>
              </a:xfrm>
              <a:custGeom>
                <a:avLst/>
                <a:gdLst>
                  <a:gd name="T0" fmla="*/ 3 w 3"/>
                  <a:gd name="T1" fmla="*/ 0 h 3"/>
                  <a:gd name="T2" fmla="*/ 3 w 3"/>
                  <a:gd name="T3" fmla="*/ 0 h 3"/>
                  <a:gd name="T4" fmla="*/ 1 w 3"/>
                  <a:gd name="T5" fmla="*/ 0 h 3"/>
                  <a:gd name="T6" fmla="*/ 0 w 3"/>
                  <a:gd name="T7" fmla="*/ 2 h 3"/>
                  <a:gd name="T8" fmla="*/ 1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1" y="0"/>
                    </a:lnTo>
                    <a:lnTo>
                      <a:pt x="0" y="2"/>
                    </a:lnTo>
                    <a:lnTo>
                      <a:pt x="1" y="3"/>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2" name="Freeform 1052">
                <a:extLst>
                  <a:ext uri="{FF2B5EF4-FFF2-40B4-BE49-F238E27FC236}">
                    <a16:creationId xmlns:a16="http://schemas.microsoft.com/office/drawing/2014/main" id="{035E9188-586A-4EAB-99ED-87556601D761}"/>
                  </a:ext>
                </a:extLst>
              </p:cNvPr>
              <p:cNvSpPr>
                <a:spLocks/>
              </p:cNvSpPr>
              <p:nvPr/>
            </p:nvSpPr>
            <p:spPr bwMode="auto">
              <a:xfrm>
                <a:off x="2634" y="965"/>
                <a:ext cx="4" cy="4"/>
              </a:xfrm>
              <a:custGeom>
                <a:avLst/>
                <a:gdLst>
                  <a:gd name="T0" fmla="*/ 2 w 4"/>
                  <a:gd name="T1" fmla="*/ 4 h 4"/>
                  <a:gd name="T2" fmla="*/ 3 w 4"/>
                  <a:gd name="T3" fmla="*/ 3 h 4"/>
                  <a:gd name="T4" fmla="*/ 4 w 4"/>
                  <a:gd name="T5" fmla="*/ 1 h 4"/>
                  <a:gd name="T6" fmla="*/ 4 w 4"/>
                  <a:gd name="T7" fmla="*/ 0 h 4"/>
                  <a:gd name="T8" fmla="*/ 1 w 4"/>
                  <a:gd name="T9" fmla="*/ 1 h 4"/>
                  <a:gd name="T10" fmla="*/ 0 w 4"/>
                  <a:gd name="T11" fmla="*/ 3 h 4"/>
                  <a:gd name="T12" fmla="*/ 1 w 4"/>
                  <a:gd name="T13" fmla="*/ 4 h 4"/>
                  <a:gd name="T14" fmla="*/ 2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4"/>
                    </a:moveTo>
                    <a:lnTo>
                      <a:pt x="3" y="3"/>
                    </a:lnTo>
                    <a:lnTo>
                      <a:pt x="4" y="1"/>
                    </a:lnTo>
                    <a:lnTo>
                      <a:pt x="4" y="0"/>
                    </a:lnTo>
                    <a:lnTo>
                      <a:pt x="1" y="1"/>
                    </a:lnTo>
                    <a:lnTo>
                      <a:pt x="0" y="3"/>
                    </a:lnTo>
                    <a:lnTo>
                      <a:pt x="1"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3" name="Freeform 1053">
                <a:extLst>
                  <a:ext uri="{FF2B5EF4-FFF2-40B4-BE49-F238E27FC236}">
                    <a16:creationId xmlns:a16="http://schemas.microsoft.com/office/drawing/2014/main" id="{5B05A313-6074-4C54-A74F-408B271E9354}"/>
                  </a:ext>
                </a:extLst>
              </p:cNvPr>
              <p:cNvSpPr>
                <a:spLocks/>
              </p:cNvSpPr>
              <p:nvPr/>
            </p:nvSpPr>
            <p:spPr bwMode="auto">
              <a:xfrm>
                <a:off x="2756" y="1099"/>
                <a:ext cx="45" cy="52"/>
              </a:xfrm>
              <a:custGeom>
                <a:avLst/>
                <a:gdLst>
                  <a:gd name="T0" fmla="*/ 14 w 45"/>
                  <a:gd name="T1" fmla="*/ 48 h 52"/>
                  <a:gd name="T2" fmla="*/ 17 w 45"/>
                  <a:gd name="T3" fmla="*/ 45 h 52"/>
                  <a:gd name="T4" fmla="*/ 19 w 45"/>
                  <a:gd name="T5" fmla="*/ 45 h 52"/>
                  <a:gd name="T6" fmla="*/ 23 w 45"/>
                  <a:gd name="T7" fmla="*/ 43 h 52"/>
                  <a:gd name="T8" fmla="*/ 25 w 45"/>
                  <a:gd name="T9" fmla="*/ 45 h 52"/>
                  <a:gd name="T10" fmla="*/ 27 w 45"/>
                  <a:gd name="T11" fmla="*/ 45 h 52"/>
                  <a:gd name="T12" fmla="*/ 30 w 45"/>
                  <a:gd name="T13" fmla="*/ 45 h 52"/>
                  <a:gd name="T14" fmla="*/ 31 w 45"/>
                  <a:gd name="T15" fmla="*/ 47 h 52"/>
                  <a:gd name="T16" fmla="*/ 37 w 45"/>
                  <a:gd name="T17" fmla="*/ 49 h 52"/>
                  <a:gd name="T18" fmla="*/ 38 w 45"/>
                  <a:gd name="T19" fmla="*/ 50 h 52"/>
                  <a:gd name="T20" fmla="*/ 43 w 45"/>
                  <a:gd name="T21" fmla="*/ 52 h 52"/>
                  <a:gd name="T22" fmla="*/ 44 w 45"/>
                  <a:gd name="T23" fmla="*/ 49 h 52"/>
                  <a:gd name="T24" fmla="*/ 45 w 45"/>
                  <a:gd name="T25" fmla="*/ 48 h 52"/>
                  <a:gd name="T26" fmla="*/ 45 w 45"/>
                  <a:gd name="T27" fmla="*/ 46 h 52"/>
                  <a:gd name="T28" fmla="*/ 42 w 45"/>
                  <a:gd name="T29" fmla="*/ 45 h 52"/>
                  <a:gd name="T30" fmla="*/ 44 w 45"/>
                  <a:gd name="T31" fmla="*/ 42 h 52"/>
                  <a:gd name="T32" fmla="*/ 44 w 45"/>
                  <a:gd name="T33" fmla="*/ 40 h 52"/>
                  <a:gd name="T34" fmla="*/ 42 w 45"/>
                  <a:gd name="T35" fmla="*/ 36 h 52"/>
                  <a:gd name="T36" fmla="*/ 43 w 45"/>
                  <a:gd name="T37" fmla="*/ 35 h 52"/>
                  <a:gd name="T38" fmla="*/ 42 w 45"/>
                  <a:gd name="T39" fmla="*/ 31 h 52"/>
                  <a:gd name="T40" fmla="*/ 43 w 45"/>
                  <a:gd name="T41" fmla="*/ 30 h 52"/>
                  <a:gd name="T42" fmla="*/ 41 w 45"/>
                  <a:gd name="T43" fmla="*/ 28 h 52"/>
                  <a:gd name="T44" fmla="*/ 40 w 45"/>
                  <a:gd name="T45" fmla="*/ 25 h 52"/>
                  <a:gd name="T46" fmla="*/ 42 w 45"/>
                  <a:gd name="T47" fmla="*/ 22 h 52"/>
                  <a:gd name="T48" fmla="*/ 40 w 45"/>
                  <a:gd name="T49" fmla="*/ 18 h 52"/>
                  <a:gd name="T50" fmla="*/ 36 w 45"/>
                  <a:gd name="T51" fmla="*/ 15 h 52"/>
                  <a:gd name="T52" fmla="*/ 35 w 45"/>
                  <a:gd name="T53" fmla="*/ 12 h 52"/>
                  <a:gd name="T54" fmla="*/ 34 w 45"/>
                  <a:gd name="T55" fmla="*/ 11 h 52"/>
                  <a:gd name="T56" fmla="*/ 30 w 45"/>
                  <a:gd name="T57" fmla="*/ 11 h 52"/>
                  <a:gd name="T58" fmla="*/ 24 w 45"/>
                  <a:gd name="T59" fmla="*/ 9 h 52"/>
                  <a:gd name="T60" fmla="*/ 24 w 45"/>
                  <a:gd name="T61" fmla="*/ 11 h 52"/>
                  <a:gd name="T62" fmla="*/ 21 w 45"/>
                  <a:gd name="T63" fmla="*/ 9 h 52"/>
                  <a:gd name="T64" fmla="*/ 18 w 45"/>
                  <a:gd name="T65" fmla="*/ 7 h 52"/>
                  <a:gd name="T66" fmla="*/ 13 w 45"/>
                  <a:gd name="T67" fmla="*/ 4 h 52"/>
                  <a:gd name="T68" fmla="*/ 12 w 45"/>
                  <a:gd name="T69" fmla="*/ 1 h 52"/>
                  <a:gd name="T70" fmla="*/ 11 w 45"/>
                  <a:gd name="T71" fmla="*/ 0 h 52"/>
                  <a:gd name="T72" fmla="*/ 8 w 45"/>
                  <a:gd name="T73" fmla="*/ 0 h 52"/>
                  <a:gd name="T74" fmla="*/ 7 w 45"/>
                  <a:gd name="T75" fmla="*/ 5 h 52"/>
                  <a:gd name="T76" fmla="*/ 5 w 45"/>
                  <a:gd name="T77" fmla="*/ 7 h 52"/>
                  <a:gd name="T78" fmla="*/ 6 w 45"/>
                  <a:gd name="T79" fmla="*/ 11 h 52"/>
                  <a:gd name="T80" fmla="*/ 5 w 45"/>
                  <a:gd name="T81" fmla="*/ 13 h 52"/>
                  <a:gd name="T82" fmla="*/ 4 w 45"/>
                  <a:gd name="T83" fmla="*/ 13 h 52"/>
                  <a:gd name="T84" fmla="*/ 0 w 45"/>
                  <a:gd name="T85" fmla="*/ 20 h 52"/>
                  <a:gd name="T86" fmla="*/ 4 w 45"/>
                  <a:gd name="T87" fmla="*/ 22 h 52"/>
                  <a:gd name="T88" fmla="*/ 6 w 45"/>
                  <a:gd name="T89" fmla="*/ 23 h 52"/>
                  <a:gd name="T90" fmla="*/ 6 w 45"/>
                  <a:gd name="T91" fmla="*/ 25 h 52"/>
                  <a:gd name="T92" fmla="*/ 5 w 45"/>
                  <a:gd name="T93" fmla="*/ 28 h 52"/>
                  <a:gd name="T94" fmla="*/ 5 w 45"/>
                  <a:gd name="T95" fmla="*/ 30 h 52"/>
                  <a:gd name="T96" fmla="*/ 2 w 45"/>
                  <a:gd name="T97" fmla="*/ 32 h 52"/>
                  <a:gd name="T98" fmla="*/ 1 w 45"/>
                  <a:gd name="T99" fmla="*/ 37 h 52"/>
                  <a:gd name="T100" fmla="*/ 3 w 45"/>
                  <a:gd name="T101" fmla="*/ 40 h 52"/>
                  <a:gd name="T102" fmla="*/ 4 w 45"/>
                  <a:gd name="T103" fmla="*/ 41 h 52"/>
                  <a:gd name="T104" fmla="*/ 5 w 45"/>
                  <a:gd name="T105" fmla="*/ 45 h 52"/>
                  <a:gd name="T106" fmla="*/ 8 w 45"/>
                  <a:gd name="T107" fmla="*/ 46 h 52"/>
                  <a:gd name="T108" fmla="*/ 12 w 45"/>
                  <a:gd name="T109" fmla="*/ 49 h 52"/>
                  <a:gd name="T110" fmla="*/ 14 w 45"/>
                  <a:gd name="T11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52">
                    <a:moveTo>
                      <a:pt x="14" y="48"/>
                    </a:moveTo>
                    <a:lnTo>
                      <a:pt x="17" y="45"/>
                    </a:lnTo>
                    <a:lnTo>
                      <a:pt x="19" y="45"/>
                    </a:lnTo>
                    <a:lnTo>
                      <a:pt x="23" y="43"/>
                    </a:lnTo>
                    <a:lnTo>
                      <a:pt x="25" y="45"/>
                    </a:lnTo>
                    <a:lnTo>
                      <a:pt x="27" y="45"/>
                    </a:lnTo>
                    <a:lnTo>
                      <a:pt x="30" y="45"/>
                    </a:lnTo>
                    <a:lnTo>
                      <a:pt x="31" y="47"/>
                    </a:lnTo>
                    <a:lnTo>
                      <a:pt x="37" y="49"/>
                    </a:lnTo>
                    <a:lnTo>
                      <a:pt x="38" y="50"/>
                    </a:lnTo>
                    <a:lnTo>
                      <a:pt x="43" y="52"/>
                    </a:lnTo>
                    <a:lnTo>
                      <a:pt x="44" y="49"/>
                    </a:lnTo>
                    <a:lnTo>
                      <a:pt x="45" y="48"/>
                    </a:lnTo>
                    <a:lnTo>
                      <a:pt x="45" y="46"/>
                    </a:lnTo>
                    <a:lnTo>
                      <a:pt x="42" y="45"/>
                    </a:lnTo>
                    <a:lnTo>
                      <a:pt x="44" y="42"/>
                    </a:lnTo>
                    <a:lnTo>
                      <a:pt x="44" y="40"/>
                    </a:lnTo>
                    <a:lnTo>
                      <a:pt x="42" y="36"/>
                    </a:lnTo>
                    <a:lnTo>
                      <a:pt x="43" y="35"/>
                    </a:lnTo>
                    <a:lnTo>
                      <a:pt x="42" y="31"/>
                    </a:lnTo>
                    <a:lnTo>
                      <a:pt x="43" y="30"/>
                    </a:lnTo>
                    <a:lnTo>
                      <a:pt x="41" y="28"/>
                    </a:lnTo>
                    <a:lnTo>
                      <a:pt x="40" y="25"/>
                    </a:lnTo>
                    <a:lnTo>
                      <a:pt x="42" y="22"/>
                    </a:lnTo>
                    <a:lnTo>
                      <a:pt x="40" y="18"/>
                    </a:lnTo>
                    <a:lnTo>
                      <a:pt x="36" y="15"/>
                    </a:lnTo>
                    <a:lnTo>
                      <a:pt x="35" y="12"/>
                    </a:lnTo>
                    <a:lnTo>
                      <a:pt x="34" y="11"/>
                    </a:lnTo>
                    <a:lnTo>
                      <a:pt x="30" y="11"/>
                    </a:lnTo>
                    <a:lnTo>
                      <a:pt x="24" y="9"/>
                    </a:lnTo>
                    <a:lnTo>
                      <a:pt x="24" y="11"/>
                    </a:lnTo>
                    <a:lnTo>
                      <a:pt x="21" y="9"/>
                    </a:lnTo>
                    <a:lnTo>
                      <a:pt x="18" y="7"/>
                    </a:lnTo>
                    <a:lnTo>
                      <a:pt x="13" y="4"/>
                    </a:lnTo>
                    <a:lnTo>
                      <a:pt x="12" y="1"/>
                    </a:lnTo>
                    <a:lnTo>
                      <a:pt x="11" y="0"/>
                    </a:lnTo>
                    <a:lnTo>
                      <a:pt x="8" y="0"/>
                    </a:lnTo>
                    <a:lnTo>
                      <a:pt x="7" y="5"/>
                    </a:lnTo>
                    <a:lnTo>
                      <a:pt x="5" y="7"/>
                    </a:lnTo>
                    <a:lnTo>
                      <a:pt x="6" y="11"/>
                    </a:lnTo>
                    <a:lnTo>
                      <a:pt x="5" y="13"/>
                    </a:lnTo>
                    <a:lnTo>
                      <a:pt x="4" y="13"/>
                    </a:lnTo>
                    <a:lnTo>
                      <a:pt x="0" y="20"/>
                    </a:lnTo>
                    <a:lnTo>
                      <a:pt x="4" y="22"/>
                    </a:lnTo>
                    <a:lnTo>
                      <a:pt x="6" y="23"/>
                    </a:lnTo>
                    <a:lnTo>
                      <a:pt x="6" y="25"/>
                    </a:lnTo>
                    <a:lnTo>
                      <a:pt x="5" y="28"/>
                    </a:lnTo>
                    <a:lnTo>
                      <a:pt x="5" y="30"/>
                    </a:lnTo>
                    <a:lnTo>
                      <a:pt x="2" y="32"/>
                    </a:lnTo>
                    <a:lnTo>
                      <a:pt x="1" y="37"/>
                    </a:lnTo>
                    <a:lnTo>
                      <a:pt x="3" y="40"/>
                    </a:lnTo>
                    <a:lnTo>
                      <a:pt x="4" y="41"/>
                    </a:lnTo>
                    <a:lnTo>
                      <a:pt x="5" y="45"/>
                    </a:lnTo>
                    <a:lnTo>
                      <a:pt x="8" y="46"/>
                    </a:lnTo>
                    <a:lnTo>
                      <a:pt x="12" y="49"/>
                    </a:lnTo>
                    <a:lnTo>
                      <a:pt x="14"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4" name="Freeform 1054">
                <a:extLst>
                  <a:ext uri="{FF2B5EF4-FFF2-40B4-BE49-F238E27FC236}">
                    <a16:creationId xmlns:a16="http://schemas.microsoft.com/office/drawing/2014/main" id="{C3AB8EBB-8DE2-4250-90F1-49D415DAB262}"/>
                  </a:ext>
                </a:extLst>
              </p:cNvPr>
              <p:cNvSpPr>
                <a:spLocks/>
              </p:cNvSpPr>
              <p:nvPr/>
            </p:nvSpPr>
            <p:spPr bwMode="auto">
              <a:xfrm>
                <a:off x="2633" y="975"/>
                <a:ext cx="4" cy="6"/>
              </a:xfrm>
              <a:custGeom>
                <a:avLst/>
                <a:gdLst>
                  <a:gd name="T0" fmla="*/ 0 w 4"/>
                  <a:gd name="T1" fmla="*/ 3 h 6"/>
                  <a:gd name="T2" fmla="*/ 1 w 4"/>
                  <a:gd name="T3" fmla="*/ 4 h 6"/>
                  <a:gd name="T4" fmla="*/ 0 w 4"/>
                  <a:gd name="T5" fmla="*/ 6 h 6"/>
                  <a:gd name="T6" fmla="*/ 2 w 4"/>
                  <a:gd name="T7" fmla="*/ 6 h 6"/>
                  <a:gd name="T8" fmla="*/ 4 w 4"/>
                  <a:gd name="T9" fmla="*/ 3 h 6"/>
                  <a:gd name="T10" fmla="*/ 3 w 4"/>
                  <a:gd name="T11" fmla="*/ 1 h 6"/>
                  <a:gd name="T12" fmla="*/ 2 w 4"/>
                  <a:gd name="T13" fmla="*/ 0 h 6"/>
                  <a:gd name="T14" fmla="*/ 1 w 4"/>
                  <a:gd name="T15" fmla="*/ 0 h 6"/>
                  <a:gd name="T16" fmla="*/ 0 w 4"/>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0" y="3"/>
                    </a:moveTo>
                    <a:lnTo>
                      <a:pt x="1" y="4"/>
                    </a:lnTo>
                    <a:lnTo>
                      <a:pt x="0" y="6"/>
                    </a:lnTo>
                    <a:lnTo>
                      <a:pt x="2" y="6"/>
                    </a:lnTo>
                    <a:lnTo>
                      <a:pt x="4" y="3"/>
                    </a:lnTo>
                    <a:lnTo>
                      <a:pt x="3" y="1"/>
                    </a:lnTo>
                    <a:lnTo>
                      <a:pt x="2"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5" name="Freeform 1055">
                <a:extLst>
                  <a:ext uri="{FF2B5EF4-FFF2-40B4-BE49-F238E27FC236}">
                    <a16:creationId xmlns:a16="http://schemas.microsoft.com/office/drawing/2014/main" id="{616FC935-78E4-478F-A558-FF01A8137F25}"/>
                  </a:ext>
                </a:extLst>
              </p:cNvPr>
              <p:cNvSpPr>
                <a:spLocks/>
              </p:cNvSpPr>
              <p:nvPr/>
            </p:nvSpPr>
            <p:spPr bwMode="auto">
              <a:xfrm>
                <a:off x="2450" y="1234"/>
                <a:ext cx="6" cy="8"/>
              </a:xfrm>
              <a:custGeom>
                <a:avLst/>
                <a:gdLst>
                  <a:gd name="T0" fmla="*/ 6 w 6"/>
                  <a:gd name="T1" fmla="*/ 0 h 8"/>
                  <a:gd name="T2" fmla="*/ 4 w 6"/>
                  <a:gd name="T3" fmla="*/ 1 h 8"/>
                  <a:gd name="T4" fmla="*/ 3 w 6"/>
                  <a:gd name="T5" fmla="*/ 3 h 8"/>
                  <a:gd name="T6" fmla="*/ 1 w 6"/>
                  <a:gd name="T7" fmla="*/ 3 h 8"/>
                  <a:gd name="T8" fmla="*/ 0 w 6"/>
                  <a:gd name="T9" fmla="*/ 3 h 8"/>
                  <a:gd name="T10" fmla="*/ 2 w 6"/>
                  <a:gd name="T11" fmla="*/ 7 h 8"/>
                  <a:gd name="T12" fmla="*/ 3 w 6"/>
                  <a:gd name="T13" fmla="*/ 8 h 8"/>
                  <a:gd name="T14" fmla="*/ 5 w 6"/>
                  <a:gd name="T15" fmla="*/ 7 h 8"/>
                  <a:gd name="T16" fmla="*/ 6 w 6"/>
                  <a:gd name="T17" fmla="*/ 4 h 8"/>
                  <a:gd name="T18" fmla="*/ 6 w 6"/>
                  <a:gd name="T19" fmla="*/ 3 h 8"/>
                  <a:gd name="T20" fmla="*/ 6 w 6"/>
                  <a:gd name="T21" fmla="*/ 0 h 8"/>
                  <a:gd name="T22" fmla="*/ 6 w 6"/>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0"/>
                    </a:moveTo>
                    <a:lnTo>
                      <a:pt x="4" y="1"/>
                    </a:lnTo>
                    <a:lnTo>
                      <a:pt x="3" y="3"/>
                    </a:lnTo>
                    <a:lnTo>
                      <a:pt x="1" y="3"/>
                    </a:lnTo>
                    <a:lnTo>
                      <a:pt x="0" y="3"/>
                    </a:lnTo>
                    <a:lnTo>
                      <a:pt x="2" y="7"/>
                    </a:lnTo>
                    <a:lnTo>
                      <a:pt x="3" y="8"/>
                    </a:lnTo>
                    <a:lnTo>
                      <a:pt x="5" y="7"/>
                    </a:lnTo>
                    <a:lnTo>
                      <a:pt x="6" y="4"/>
                    </a:lnTo>
                    <a:lnTo>
                      <a:pt x="6" y="3"/>
                    </a:lnTo>
                    <a:lnTo>
                      <a:pt x="6" y="0"/>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6" name="Freeform 1056">
                <a:extLst>
                  <a:ext uri="{FF2B5EF4-FFF2-40B4-BE49-F238E27FC236}">
                    <a16:creationId xmlns:a16="http://schemas.microsoft.com/office/drawing/2014/main" id="{036A371F-B0DC-4680-8406-E7F82B330FD7}"/>
                  </a:ext>
                </a:extLst>
              </p:cNvPr>
              <p:cNvSpPr>
                <a:spLocks/>
              </p:cNvSpPr>
              <p:nvPr/>
            </p:nvSpPr>
            <p:spPr bwMode="auto">
              <a:xfrm>
                <a:off x="2652" y="926"/>
                <a:ext cx="3" cy="4"/>
              </a:xfrm>
              <a:custGeom>
                <a:avLst/>
                <a:gdLst>
                  <a:gd name="T0" fmla="*/ 1 w 3"/>
                  <a:gd name="T1" fmla="*/ 2 h 4"/>
                  <a:gd name="T2" fmla="*/ 0 w 3"/>
                  <a:gd name="T3" fmla="*/ 4 h 4"/>
                  <a:gd name="T4" fmla="*/ 1 w 3"/>
                  <a:gd name="T5" fmla="*/ 4 h 4"/>
                  <a:gd name="T6" fmla="*/ 3 w 3"/>
                  <a:gd name="T7" fmla="*/ 2 h 4"/>
                  <a:gd name="T8" fmla="*/ 3 w 3"/>
                  <a:gd name="T9" fmla="*/ 0 h 4"/>
                  <a:gd name="T10" fmla="*/ 1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1" y="2"/>
                    </a:moveTo>
                    <a:lnTo>
                      <a:pt x="0" y="4"/>
                    </a:lnTo>
                    <a:lnTo>
                      <a:pt x="1" y="4"/>
                    </a:lnTo>
                    <a:lnTo>
                      <a:pt x="3" y="2"/>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7" name="Freeform 1057">
                <a:extLst>
                  <a:ext uri="{FF2B5EF4-FFF2-40B4-BE49-F238E27FC236}">
                    <a16:creationId xmlns:a16="http://schemas.microsoft.com/office/drawing/2014/main" id="{B57A776C-87DE-4ECB-97B9-27172E16CB68}"/>
                  </a:ext>
                </a:extLst>
              </p:cNvPr>
              <p:cNvSpPr>
                <a:spLocks/>
              </p:cNvSpPr>
              <p:nvPr/>
            </p:nvSpPr>
            <p:spPr bwMode="auto">
              <a:xfrm>
                <a:off x="2625" y="1017"/>
                <a:ext cx="3" cy="7"/>
              </a:xfrm>
              <a:custGeom>
                <a:avLst/>
                <a:gdLst>
                  <a:gd name="T0" fmla="*/ 0 w 3"/>
                  <a:gd name="T1" fmla="*/ 2 h 7"/>
                  <a:gd name="T2" fmla="*/ 0 w 3"/>
                  <a:gd name="T3" fmla="*/ 6 h 7"/>
                  <a:gd name="T4" fmla="*/ 2 w 3"/>
                  <a:gd name="T5" fmla="*/ 7 h 7"/>
                  <a:gd name="T6" fmla="*/ 3 w 3"/>
                  <a:gd name="T7" fmla="*/ 6 h 7"/>
                  <a:gd name="T8" fmla="*/ 3 w 3"/>
                  <a:gd name="T9" fmla="*/ 3 h 7"/>
                  <a:gd name="T10" fmla="*/ 3 w 3"/>
                  <a:gd name="T11" fmla="*/ 1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0" y="6"/>
                    </a:lnTo>
                    <a:lnTo>
                      <a:pt x="2" y="7"/>
                    </a:lnTo>
                    <a:lnTo>
                      <a:pt x="3" y="6"/>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8" name="Freeform 1058">
                <a:extLst>
                  <a:ext uri="{FF2B5EF4-FFF2-40B4-BE49-F238E27FC236}">
                    <a16:creationId xmlns:a16="http://schemas.microsoft.com/office/drawing/2014/main" id="{C8049EA9-BB1D-478F-8343-1F0F89C45C38}"/>
                  </a:ext>
                </a:extLst>
              </p:cNvPr>
              <p:cNvSpPr>
                <a:spLocks/>
              </p:cNvSpPr>
              <p:nvPr/>
            </p:nvSpPr>
            <p:spPr bwMode="auto">
              <a:xfrm>
                <a:off x="2752" y="1148"/>
                <a:ext cx="1" cy="4"/>
              </a:xfrm>
              <a:custGeom>
                <a:avLst/>
                <a:gdLst>
                  <a:gd name="T0" fmla="*/ 0 w 1"/>
                  <a:gd name="T1" fmla="*/ 1 h 4"/>
                  <a:gd name="T2" fmla="*/ 0 w 1"/>
                  <a:gd name="T3" fmla="*/ 4 h 4"/>
                  <a:gd name="T4" fmla="*/ 1 w 1"/>
                  <a:gd name="T5" fmla="*/ 3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1" y="3"/>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9" name="Freeform 1059">
                <a:extLst>
                  <a:ext uri="{FF2B5EF4-FFF2-40B4-BE49-F238E27FC236}">
                    <a16:creationId xmlns:a16="http://schemas.microsoft.com/office/drawing/2014/main" id="{5D887970-9DBE-443E-86E2-B199071318E4}"/>
                  </a:ext>
                </a:extLst>
              </p:cNvPr>
              <p:cNvSpPr>
                <a:spLocks/>
              </p:cNvSpPr>
              <p:nvPr/>
            </p:nvSpPr>
            <p:spPr bwMode="auto">
              <a:xfrm>
                <a:off x="2761" y="1153"/>
                <a:ext cx="3" cy="2"/>
              </a:xfrm>
              <a:custGeom>
                <a:avLst/>
                <a:gdLst>
                  <a:gd name="T0" fmla="*/ 0 w 3"/>
                  <a:gd name="T1" fmla="*/ 0 h 2"/>
                  <a:gd name="T2" fmla="*/ 1 w 3"/>
                  <a:gd name="T3" fmla="*/ 2 h 2"/>
                  <a:gd name="T4" fmla="*/ 2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1" y="2"/>
                    </a:ln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0" name="Freeform 1060">
                <a:extLst>
                  <a:ext uri="{FF2B5EF4-FFF2-40B4-BE49-F238E27FC236}">
                    <a16:creationId xmlns:a16="http://schemas.microsoft.com/office/drawing/2014/main" id="{C432291D-DDD6-4EF9-AF75-F591D7AC6087}"/>
                  </a:ext>
                </a:extLst>
              </p:cNvPr>
              <p:cNvSpPr>
                <a:spLocks/>
              </p:cNvSpPr>
              <p:nvPr/>
            </p:nvSpPr>
            <p:spPr bwMode="auto">
              <a:xfrm>
                <a:off x="2819" y="1198"/>
                <a:ext cx="3" cy="5"/>
              </a:xfrm>
              <a:custGeom>
                <a:avLst/>
                <a:gdLst>
                  <a:gd name="T0" fmla="*/ 0 w 3"/>
                  <a:gd name="T1" fmla="*/ 1 h 5"/>
                  <a:gd name="T2" fmla="*/ 0 w 3"/>
                  <a:gd name="T3" fmla="*/ 4 h 5"/>
                  <a:gd name="T4" fmla="*/ 0 w 3"/>
                  <a:gd name="T5" fmla="*/ 5 h 5"/>
                  <a:gd name="T6" fmla="*/ 2 w 3"/>
                  <a:gd name="T7" fmla="*/ 5 h 5"/>
                  <a:gd name="T8" fmla="*/ 3 w 3"/>
                  <a:gd name="T9" fmla="*/ 2 h 5"/>
                  <a:gd name="T10" fmla="*/ 2 w 3"/>
                  <a:gd name="T11" fmla="*/ 0 h 5"/>
                  <a:gd name="T12" fmla="*/ 0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1"/>
                    </a:moveTo>
                    <a:lnTo>
                      <a:pt x="0" y="4"/>
                    </a:lnTo>
                    <a:lnTo>
                      <a:pt x="0" y="5"/>
                    </a:lnTo>
                    <a:lnTo>
                      <a:pt x="2" y="5"/>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1" name="Freeform 1061">
                <a:extLst>
                  <a:ext uri="{FF2B5EF4-FFF2-40B4-BE49-F238E27FC236}">
                    <a16:creationId xmlns:a16="http://schemas.microsoft.com/office/drawing/2014/main" id="{B9F27AA1-C5BF-4787-A5FD-F83A96263100}"/>
                  </a:ext>
                </a:extLst>
              </p:cNvPr>
              <p:cNvSpPr>
                <a:spLocks/>
              </p:cNvSpPr>
              <p:nvPr/>
            </p:nvSpPr>
            <p:spPr bwMode="auto">
              <a:xfrm>
                <a:off x="2814" y="1203"/>
                <a:ext cx="5" cy="9"/>
              </a:xfrm>
              <a:custGeom>
                <a:avLst/>
                <a:gdLst>
                  <a:gd name="T0" fmla="*/ 1 w 5"/>
                  <a:gd name="T1" fmla="*/ 9 h 9"/>
                  <a:gd name="T2" fmla="*/ 2 w 5"/>
                  <a:gd name="T3" fmla="*/ 9 h 9"/>
                  <a:gd name="T4" fmla="*/ 3 w 5"/>
                  <a:gd name="T5" fmla="*/ 6 h 9"/>
                  <a:gd name="T6" fmla="*/ 5 w 5"/>
                  <a:gd name="T7" fmla="*/ 3 h 9"/>
                  <a:gd name="T8" fmla="*/ 4 w 5"/>
                  <a:gd name="T9" fmla="*/ 3 h 9"/>
                  <a:gd name="T10" fmla="*/ 3 w 5"/>
                  <a:gd name="T11" fmla="*/ 3 h 9"/>
                  <a:gd name="T12" fmla="*/ 1 w 5"/>
                  <a:gd name="T13" fmla="*/ 0 h 9"/>
                  <a:gd name="T14" fmla="*/ 1 w 5"/>
                  <a:gd name="T15" fmla="*/ 2 h 9"/>
                  <a:gd name="T16" fmla="*/ 1 w 5"/>
                  <a:gd name="T17" fmla="*/ 5 h 9"/>
                  <a:gd name="T18" fmla="*/ 0 w 5"/>
                  <a:gd name="T19" fmla="*/ 7 h 9"/>
                  <a:gd name="T20" fmla="*/ 1 w 5"/>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1" y="9"/>
                    </a:moveTo>
                    <a:lnTo>
                      <a:pt x="2" y="9"/>
                    </a:lnTo>
                    <a:lnTo>
                      <a:pt x="3" y="6"/>
                    </a:lnTo>
                    <a:lnTo>
                      <a:pt x="5" y="3"/>
                    </a:lnTo>
                    <a:lnTo>
                      <a:pt x="4" y="3"/>
                    </a:lnTo>
                    <a:lnTo>
                      <a:pt x="3" y="3"/>
                    </a:lnTo>
                    <a:lnTo>
                      <a:pt x="1" y="0"/>
                    </a:lnTo>
                    <a:lnTo>
                      <a:pt x="1" y="2"/>
                    </a:lnTo>
                    <a:lnTo>
                      <a:pt x="1" y="5"/>
                    </a:lnTo>
                    <a:lnTo>
                      <a:pt x="0" y="7"/>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2" name="Freeform 1062">
                <a:extLst>
                  <a:ext uri="{FF2B5EF4-FFF2-40B4-BE49-F238E27FC236}">
                    <a16:creationId xmlns:a16="http://schemas.microsoft.com/office/drawing/2014/main" id="{958026E8-30FE-4B54-928B-26C602C55239}"/>
                  </a:ext>
                </a:extLst>
              </p:cNvPr>
              <p:cNvSpPr>
                <a:spLocks/>
              </p:cNvSpPr>
              <p:nvPr/>
            </p:nvSpPr>
            <p:spPr bwMode="auto">
              <a:xfrm>
                <a:off x="2652" y="965"/>
                <a:ext cx="6" cy="12"/>
              </a:xfrm>
              <a:custGeom>
                <a:avLst/>
                <a:gdLst>
                  <a:gd name="T0" fmla="*/ 2 w 7"/>
                  <a:gd name="T1" fmla="*/ 2 h 15"/>
                  <a:gd name="T2" fmla="*/ 2 w 7"/>
                  <a:gd name="T3" fmla="*/ 7 h 15"/>
                  <a:gd name="T4" fmla="*/ 0 w 7"/>
                  <a:gd name="T5" fmla="*/ 8 h 15"/>
                  <a:gd name="T6" fmla="*/ 0 w 7"/>
                  <a:gd name="T7" fmla="*/ 10 h 15"/>
                  <a:gd name="T8" fmla="*/ 2 w 7"/>
                  <a:gd name="T9" fmla="*/ 11 h 15"/>
                  <a:gd name="T10" fmla="*/ 2 w 7"/>
                  <a:gd name="T11" fmla="*/ 15 h 15"/>
                  <a:gd name="T12" fmla="*/ 3 w 7"/>
                  <a:gd name="T13" fmla="*/ 13 h 15"/>
                  <a:gd name="T14" fmla="*/ 5 w 7"/>
                  <a:gd name="T15" fmla="*/ 9 h 15"/>
                  <a:gd name="T16" fmla="*/ 7 w 7"/>
                  <a:gd name="T17" fmla="*/ 0 h 15"/>
                  <a:gd name="T18" fmla="*/ 3 w 7"/>
                  <a:gd name="T19" fmla="*/ 0 h 15"/>
                  <a:gd name="T20" fmla="*/ 2 w 7"/>
                  <a:gd name="T2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5">
                    <a:moveTo>
                      <a:pt x="2" y="2"/>
                    </a:moveTo>
                    <a:cubicBezTo>
                      <a:pt x="2" y="7"/>
                      <a:pt x="2" y="7"/>
                      <a:pt x="2" y="7"/>
                    </a:cubicBezTo>
                    <a:cubicBezTo>
                      <a:pt x="0" y="8"/>
                      <a:pt x="0" y="8"/>
                      <a:pt x="0" y="8"/>
                    </a:cubicBezTo>
                    <a:cubicBezTo>
                      <a:pt x="0" y="10"/>
                      <a:pt x="0" y="10"/>
                      <a:pt x="0" y="10"/>
                    </a:cubicBezTo>
                    <a:cubicBezTo>
                      <a:pt x="2" y="11"/>
                      <a:pt x="2" y="11"/>
                      <a:pt x="2" y="11"/>
                    </a:cubicBezTo>
                    <a:cubicBezTo>
                      <a:pt x="2" y="15"/>
                      <a:pt x="2" y="15"/>
                      <a:pt x="2" y="15"/>
                    </a:cubicBezTo>
                    <a:cubicBezTo>
                      <a:pt x="2" y="15"/>
                      <a:pt x="3" y="13"/>
                      <a:pt x="3" y="13"/>
                    </a:cubicBezTo>
                    <a:cubicBezTo>
                      <a:pt x="5" y="9"/>
                      <a:pt x="5" y="9"/>
                      <a:pt x="5" y="9"/>
                    </a:cubicBezTo>
                    <a:cubicBezTo>
                      <a:pt x="7" y="0"/>
                      <a:pt x="7" y="0"/>
                      <a:pt x="7" y="0"/>
                    </a:cubicBezTo>
                    <a:cubicBezTo>
                      <a:pt x="3" y="0"/>
                      <a:pt x="3" y="0"/>
                      <a:pt x="3" y="0"/>
                    </a:cubicBez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3" name="Freeform 1063">
                <a:extLst>
                  <a:ext uri="{FF2B5EF4-FFF2-40B4-BE49-F238E27FC236}">
                    <a16:creationId xmlns:a16="http://schemas.microsoft.com/office/drawing/2014/main" id="{5F8B27B3-8CAD-443B-B5BF-7063151C1AEA}"/>
                  </a:ext>
                </a:extLst>
              </p:cNvPr>
              <p:cNvSpPr>
                <a:spLocks/>
              </p:cNvSpPr>
              <p:nvPr/>
            </p:nvSpPr>
            <p:spPr bwMode="auto">
              <a:xfrm>
                <a:off x="2755" y="1152"/>
                <a:ext cx="3" cy="3"/>
              </a:xfrm>
              <a:custGeom>
                <a:avLst/>
                <a:gdLst>
                  <a:gd name="T0" fmla="*/ 0 w 3"/>
                  <a:gd name="T1" fmla="*/ 2 h 3"/>
                  <a:gd name="T2" fmla="*/ 1 w 3"/>
                  <a:gd name="T3" fmla="*/ 3 h 3"/>
                  <a:gd name="T4" fmla="*/ 3 w 3"/>
                  <a:gd name="T5" fmla="*/ 2 h 3"/>
                  <a:gd name="T6" fmla="*/ 2 w 3"/>
                  <a:gd name="T7" fmla="*/ 0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2"/>
                    </a:lnTo>
                    <a:lnTo>
                      <a:pt x="2"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4" name="Freeform 1064">
                <a:extLst>
                  <a:ext uri="{FF2B5EF4-FFF2-40B4-BE49-F238E27FC236}">
                    <a16:creationId xmlns:a16="http://schemas.microsoft.com/office/drawing/2014/main" id="{9A65F559-A3DB-4041-AB8C-FA6D2F3B64B8}"/>
                  </a:ext>
                </a:extLst>
              </p:cNvPr>
              <p:cNvSpPr>
                <a:spLocks/>
              </p:cNvSpPr>
              <p:nvPr/>
            </p:nvSpPr>
            <p:spPr bwMode="auto">
              <a:xfrm>
                <a:off x="2670" y="1059"/>
                <a:ext cx="5" cy="4"/>
              </a:xfrm>
              <a:custGeom>
                <a:avLst/>
                <a:gdLst>
                  <a:gd name="T0" fmla="*/ 0 w 5"/>
                  <a:gd name="T1" fmla="*/ 2 h 4"/>
                  <a:gd name="T2" fmla="*/ 2 w 5"/>
                  <a:gd name="T3" fmla="*/ 4 h 4"/>
                  <a:gd name="T4" fmla="*/ 3 w 5"/>
                  <a:gd name="T5" fmla="*/ 4 h 4"/>
                  <a:gd name="T6" fmla="*/ 5 w 5"/>
                  <a:gd name="T7" fmla="*/ 3 h 4"/>
                  <a:gd name="T8" fmla="*/ 5 w 5"/>
                  <a:gd name="T9" fmla="*/ 2 h 4"/>
                  <a:gd name="T10" fmla="*/ 1 w 5"/>
                  <a:gd name="T11" fmla="*/ 0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2" y="4"/>
                    </a:lnTo>
                    <a:lnTo>
                      <a:pt x="3" y="4"/>
                    </a:lnTo>
                    <a:lnTo>
                      <a:pt x="5" y="3"/>
                    </a:lnTo>
                    <a:lnTo>
                      <a:pt x="5"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5" name="Freeform 1065">
                <a:extLst>
                  <a:ext uri="{FF2B5EF4-FFF2-40B4-BE49-F238E27FC236}">
                    <a16:creationId xmlns:a16="http://schemas.microsoft.com/office/drawing/2014/main" id="{F0A9AFE5-035B-4DE5-B0E6-8BD80DC8AC2C}"/>
                  </a:ext>
                </a:extLst>
              </p:cNvPr>
              <p:cNvSpPr>
                <a:spLocks/>
              </p:cNvSpPr>
              <p:nvPr/>
            </p:nvSpPr>
            <p:spPr bwMode="auto">
              <a:xfrm>
                <a:off x="2656" y="957"/>
                <a:ext cx="3" cy="3"/>
              </a:xfrm>
              <a:custGeom>
                <a:avLst/>
                <a:gdLst>
                  <a:gd name="T0" fmla="*/ 3 w 4"/>
                  <a:gd name="T1" fmla="*/ 4 h 4"/>
                  <a:gd name="T2" fmla="*/ 4 w 4"/>
                  <a:gd name="T3" fmla="*/ 0 h 4"/>
                  <a:gd name="T4" fmla="*/ 1 w 4"/>
                  <a:gd name="T5" fmla="*/ 0 h 4"/>
                  <a:gd name="T6" fmla="*/ 0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3" y="4"/>
                      <a:pt x="4" y="0"/>
                      <a:pt x="4" y="0"/>
                    </a:cubicBezTo>
                    <a:cubicBezTo>
                      <a:pt x="1" y="0"/>
                      <a:pt x="1" y="0"/>
                      <a:pt x="1" y="0"/>
                    </a:cubicBezTo>
                    <a:cubicBezTo>
                      <a:pt x="0" y="2"/>
                      <a:pt x="0" y="2"/>
                      <a:pt x="0" y="2"/>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6" name="Freeform 1066">
                <a:extLst>
                  <a:ext uri="{FF2B5EF4-FFF2-40B4-BE49-F238E27FC236}">
                    <a16:creationId xmlns:a16="http://schemas.microsoft.com/office/drawing/2014/main" id="{E69C8CED-F382-412F-A34A-C8D19401474F}"/>
                  </a:ext>
                </a:extLst>
              </p:cNvPr>
              <p:cNvSpPr>
                <a:spLocks/>
              </p:cNvSpPr>
              <p:nvPr/>
            </p:nvSpPr>
            <p:spPr bwMode="auto">
              <a:xfrm>
                <a:off x="2656" y="906"/>
                <a:ext cx="3" cy="3"/>
              </a:xfrm>
              <a:custGeom>
                <a:avLst/>
                <a:gdLst>
                  <a:gd name="T0" fmla="*/ 0 w 3"/>
                  <a:gd name="T1" fmla="*/ 2 h 3"/>
                  <a:gd name="T2" fmla="*/ 1 w 3"/>
                  <a:gd name="T3" fmla="*/ 3 h 3"/>
                  <a:gd name="T4" fmla="*/ 3 w 3"/>
                  <a:gd name="T5" fmla="*/ 3 h 3"/>
                  <a:gd name="T6" fmla="*/ 3 w 3"/>
                  <a:gd name="T7" fmla="*/ 1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7" name="Freeform 1067">
                <a:extLst>
                  <a:ext uri="{FF2B5EF4-FFF2-40B4-BE49-F238E27FC236}">
                    <a16:creationId xmlns:a16="http://schemas.microsoft.com/office/drawing/2014/main" id="{446F9C9C-89A3-4B05-8949-57168B75BED5}"/>
                  </a:ext>
                </a:extLst>
              </p:cNvPr>
              <p:cNvSpPr>
                <a:spLocks/>
              </p:cNvSpPr>
              <p:nvPr/>
            </p:nvSpPr>
            <p:spPr bwMode="auto">
              <a:xfrm>
                <a:off x="2571" y="933"/>
                <a:ext cx="17" cy="4"/>
              </a:xfrm>
              <a:custGeom>
                <a:avLst/>
                <a:gdLst>
                  <a:gd name="T0" fmla="*/ 0 w 17"/>
                  <a:gd name="T1" fmla="*/ 2 h 4"/>
                  <a:gd name="T2" fmla="*/ 7 w 17"/>
                  <a:gd name="T3" fmla="*/ 4 h 4"/>
                  <a:gd name="T4" fmla="*/ 9 w 17"/>
                  <a:gd name="T5" fmla="*/ 4 h 4"/>
                  <a:gd name="T6" fmla="*/ 12 w 17"/>
                  <a:gd name="T7" fmla="*/ 4 h 4"/>
                  <a:gd name="T8" fmla="*/ 12 w 17"/>
                  <a:gd name="T9" fmla="*/ 4 h 4"/>
                  <a:gd name="T10" fmla="*/ 15 w 17"/>
                  <a:gd name="T11" fmla="*/ 3 h 4"/>
                  <a:gd name="T12" fmla="*/ 17 w 17"/>
                  <a:gd name="T13" fmla="*/ 3 h 4"/>
                  <a:gd name="T14" fmla="*/ 17 w 17"/>
                  <a:gd name="T15" fmla="*/ 1 h 4"/>
                  <a:gd name="T16" fmla="*/ 15 w 17"/>
                  <a:gd name="T17" fmla="*/ 0 h 4"/>
                  <a:gd name="T18" fmla="*/ 9 w 17"/>
                  <a:gd name="T19" fmla="*/ 1 h 4"/>
                  <a:gd name="T20" fmla="*/ 6 w 17"/>
                  <a:gd name="T21" fmla="*/ 1 h 4"/>
                  <a:gd name="T22" fmla="*/ 5 w 17"/>
                  <a:gd name="T23" fmla="*/ 0 h 4"/>
                  <a:gd name="T24" fmla="*/ 2 w 17"/>
                  <a:gd name="T25" fmla="*/ 0 h 4"/>
                  <a:gd name="T26" fmla="*/ 0 w 17"/>
                  <a:gd name="T27" fmla="*/ 1 h 4"/>
                  <a:gd name="T28" fmla="*/ 0 w 17"/>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4">
                    <a:moveTo>
                      <a:pt x="0" y="2"/>
                    </a:moveTo>
                    <a:lnTo>
                      <a:pt x="7" y="4"/>
                    </a:lnTo>
                    <a:lnTo>
                      <a:pt x="9" y="4"/>
                    </a:lnTo>
                    <a:lnTo>
                      <a:pt x="12" y="4"/>
                    </a:lnTo>
                    <a:lnTo>
                      <a:pt x="12" y="4"/>
                    </a:lnTo>
                    <a:lnTo>
                      <a:pt x="15" y="3"/>
                    </a:lnTo>
                    <a:lnTo>
                      <a:pt x="17" y="3"/>
                    </a:lnTo>
                    <a:lnTo>
                      <a:pt x="17" y="1"/>
                    </a:lnTo>
                    <a:lnTo>
                      <a:pt x="15" y="0"/>
                    </a:lnTo>
                    <a:lnTo>
                      <a:pt x="9" y="1"/>
                    </a:lnTo>
                    <a:lnTo>
                      <a:pt x="6" y="1"/>
                    </a:lnTo>
                    <a:lnTo>
                      <a:pt x="5" y="0"/>
                    </a:lnTo>
                    <a:lnTo>
                      <a:pt x="2"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8" name="Freeform 1068">
                <a:extLst>
                  <a:ext uri="{FF2B5EF4-FFF2-40B4-BE49-F238E27FC236}">
                    <a16:creationId xmlns:a16="http://schemas.microsoft.com/office/drawing/2014/main" id="{A05C7D4B-AAB5-4ABB-A08A-C31CF05960D4}"/>
                  </a:ext>
                </a:extLst>
              </p:cNvPr>
              <p:cNvSpPr>
                <a:spLocks/>
              </p:cNvSpPr>
              <p:nvPr/>
            </p:nvSpPr>
            <p:spPr bwMode="auto">
              <a:xfrm>
                <a:off x="2406" y="876"/>
                <a:ext cx="33" cy="25"/>
              </a:xfrm>
              <a:custGeom>
                <a:avLst/>
                <a:gdLst>
                  <a:gd name="T0" fmla="*/ 5 w 33"/>
                  <a:gd name="T1" fmla="*/ 22 h 25"/>
                  <a:gd name="T2" fmla="*/ 6 w 33"/>
                  <a:gd name="T3" fmla="*/ 25 h 25"/>
                  <a:gd name="T4" fmla="*/ 7 w 33"/>
                  <a:gd name="T5" fmla="*/ 25 h 25"/>
                  <a:gd name="T6" fmla="*/ 9 w 33"/>
                  <a:gd name="T7" fmla="*/ 23 h 25"/>
                  <a:gd name="T8" fmla="*/ 11 w 33"/>
                  <a:gd name="T9" fmla="*/ 23 h 25"/>
                  <a:gd name="T10" fmla="*/ 13 w 33"/>
                  <a:gd name="T11" fmla="*/ 22 h 25"/>
                  <a:gd name="T12" fmla="*/ 15 w 33"/>
                  <a:gd name="T13" fmla="*/ 18 h 25"/>
                  <a:gd name="T14" fmla="*/ 24 w 33"/>
                  <a:gd name="T15" fmla="*/ 10 h 25"/>
                  <a:gd name="T16" fmla="*/ 28 w 33"/>
                  <a:gd name="T17" fmla="*/ 7 h 25"/>
                  <a:gd name="T18" fmla="*/ 32 w 33"/>
                  <a:gd name="T19" fmla="*/ 3 h 25"/>
                  <a:gd name="T20" fmla="*/ 33 w 33"/>
                  <a:gd name="T21" fmla="*/ 1 h 25"/>
                  <a:gd name="T22" fmla="*/ 32 w 33"/>
                  <a:gd name="T23" fmla="*/ 0 h 25"/>
                  <a:gd name="T24" fmla="*/ 27 w 33"/>
                  <a:gd name="T25" fmla="*/ 2 h 25"/>
                  <a:gd name="T26" fmla="*/ 25 w 33"/>
                  <a:gd name="T27" fmla="*/ 2 h 25"/>
                  <a:gd name="T28" fmla="*/ 24 w 33"/>
                  <a:gd name="T29" fmla="*/ 3 h 25"/>
                  <a:gd name="T30" fmla="*/ 19 w 33"/>
                  <a:gd name="T31" fmla="*/ 4 h 25"/>
                  <a:gd name="T32" fmla="*/ 15 w 33"/>
                  <a:gd name="T33" fmla="*/ 7 h 25"/>
                  <a:gd name="T34" fmla="*/ 14 w 33"/>
                  <a:gd name="T35" fmla="*/ 7 h 25"/>
                  <a:gd name="T36" fmla="*/ 11 w 33"/>
                  <a:gd name="T37" fmla="*/ 9 h 25"/>
                  <a:gd name="T38" fmla="*/ 7 w 33"/>
                  <a:gd name="T39" fmla="*/ 11 h 25"/>
                  <a:gd name="T40" fmla="*/ 2 w 33"/>
                  <a:gd name="T41" fmla="*/ 16 h 25"/>
                  <a:gd name="T42" fmla="*/ 0 w 33"/>
                  <a:gd name="T43" fmla="*/ 20 h 25"/>
                  <a:gd name="T44" fmla="*/ 2 w 33"/>
                  <a:gd name="T45" fmla="*/ 22 h 25"/>
                  <a:gd name="T46" fmla="*/ 3 w 33"/>
                  <a:gd name="T47" fmla="*/ 21 h 25"/>
                  <a:gd name="T48" fmla="*/ 5 w 33"/>
                  <a:gd name="T4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5">
                    <a:moveTo>
                      <a:pt x="5" y="22"/>
                    </a:moveTo>
                    <a:lnTo>
                      <a:pt x="6" y="25"/>
                    </a:lnTo>
                    <a:lnTo>
                      <a:pt x="7" y="25"/>
                    </a:lnTo>
                    <a:lnTo>
                      <a:pt x="9" y="23"/>
                    </a:lnTo>
                    <a:lnTo>
                      <a:pt x="11" y="23"/>
                    </a:lnTo>
                    <a:lnTo>
                      <a:pt x="13" y="22"/>
                    </a:lnTo>
                    <a:lnTo>
                      <a:pt x="15" y="18"/>
                    </a:lnTo>
                    <a:lnTo>
                      <a:pt x="24" y="10"/>
                    </a:lnTo>
                    <a:lnTo>
                      <a:pt x="28" y="7"/>
                    </a:lnTo>
                    <a:lnTo>
                      <a:pt x="32" y="3"/>
                    </a:lnTo>
                    <a:lnTo>
                      <a:pt x="33" y="1"/>
                    </a:lnTo>
                    <a:lnTo>
                      <a:pt x="32" y="0"/>
                    </a:lnTo>
                    <a:lnTo>
                      <a:pt x="27" y="2"/>
                    </a:lnTo>
                    <a:lnTo>
                      <a:pt x="25" y="2"/>
                    </a:lnTo>
                    <a:lnTo>
                      <a:pt x="24" y="3"/>
                    </a:lnTo>
                    <a:lnTo>
                      <a:pt x="19" y="4"/>
                    </a:lnTo>
                    <a:lnTo>
                      <a:pt x="15" y="7"/>
                    </a:lnTo>
                    <a:lnTo>
                      <a:pt x="14" y="7"/>
                    </a:lnTo>
                    <a:lnTo>
                      <a:pt x="11" y="9"/>
                    </a:lnTo>
                    <a:lnTo>
                      <a:pt x="7" y="11"/>
                    </a:lnTo>
                    <a:lnTo>
                      <a:pt x="2" y="16"/>
                    </a:lnTo>
                    <a:lnTo>
                      <a:pt x="0" y="20"/>
                    </a:lnTo>
                    <a:lnTo>
                      <a:pt x="2" y="22"/>
                    </a:lnTo>
                    <a:lnTo>
                      <a:pt x="3" y="21"/>
                    </a:lnTo>
                    <a:lnTo>
                      <a:pt x="5" y="2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9" name="Freeform 1069">
                <a:extLst>
                  <a:ext uri="{FF2B5EF4-FFF2-40B4-BE49-F238E27FC236}">
                    <a16:creationId xmlns:a16="http://schemas.microsoft.com/office/drawing/2014/main" id="{A18840F9-D0B6-4C3C-89BC-A9E057E775D8}"/>
                  </a:ext>
                </a:extLst>
              </p:cNvPr>
              <p:cNvSpPr>
                <a:spLocks/>
              </p:cNvSpPr>
              <p:nvPr/>
            </p:nvSpPr>
            <p:spPr bwMode="auto">
              <a:xfrm>
                <a:off x="2535" y="1221"/>
                <a:ext cx="3" cy="8"/>
              </a:xfrm>
              <a:custGeom>
                <a:avLst/>
                <a:gdLst>
                  <a:gd name="T0" fmla="*/ 3 w 3"/>
                  <a:gd name="T1" fmla="*/ 4 h 8"/>
                  <a:gd name="T2" fmla="*/ 1 w 3"/>
                  <a:gd name="T3" fmla="*/ 0 h 8"/>
                  <a:gd name="T4" fmla="*/ 0 w 3"/>
                  <a:gd name="T5" fmla="*/ 2 h 8"/>
                  <a:gd name="T6" fmla="*/ 0 w 3"/>
                  <a:gd name="T7" fmla="*/ 7 h 8"/>
                  <a:gd name="T8" fmla="*/ 1 w 3"/>
                  <a:gd name="T9" fmla="*/ 8 h 8"/>
                  <a:gd name="T10" fmla="*/ 3 w 3"/>
                  <a:gd name="T11" fmla="*/ 4 h 8"/>
                </a:gdLst>
                <a:ahLst/>
                <a:cxnLst>
                  <a:cxn ang="0">
                    <a:pos x="T0" y="T1"/>
                  </a:cxn>
                  <a:cxn ang="0">
                    <a:pos x="T2" y="T3"/>
                  </a:cxn>
                  <a:cxn ang="0">
                    <a:pos x="T4" y="T5"/>
                  </a:cxn>
                  <a:cxn ang="0">
                    <a:pos x="T6" y="T7"/>
                  </a:cxn>
                  <a:cxn ang="0">
                    <a:pos x="T8" y="T9"/>
                  </a:cxn>
                  <a:cxn ang="0">
                    <a:pos x="T10" y="T11"/>
                  </a:cxn>
                </a:cxnLst>
                <a:rect l="0" t="0" r="r" b="b"/>
                <a:pathLst>
                  <a:path w="3" h="8">
                    <a:moveTo>
                      <a:pt x="3" y="4"/>
                    </a:moveTo>
                    <a:lnTo>
                      <a:pt x="1" y="0"/>
                    </a:lnTo>
                    <a:lnTo>
                      <a:pt x="0" y="2"/>
                    </a:lnTo>
                    <a:lnTo>
                      <a:pt x="0" y="7"/>
                    </a:lnTo>
                    <a:lnTo>
                      <a:pt x="1"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0" name="Freeform 1070">
                <a:extLst>
                  <a:ext uri="{FF2B5EF4-FFF2-40B4-BE49-F238E27FC236}">
                    <a16:creationId xmlns:a16="http://schemas.microsoft.com/office/drawing/2014/main" id="{3C3ECD89-B3F3-4B14-BBD8-3BFA6BEF5D6F}"/>
                  </a:ext>
                </a:extLst>
              </p:cNvPr>
              <p:cNvSpPr>
                <a:spLocks/>
              </p:cNvSpPr>
              <p:nvPr/>
            </p:nvSpPr>
            <p:spPr bwMode="auto">
              <a:xfrm>
                <a:off x="2396" y="872"/>
                <a:ext cx="3" cy="5"/>
              </a:xfrm>
              <a:custGeom>
                <a:avLst/>
                <a:gdLst>
                  <a:gd name="T0" fmla="*/ 0 w 4"/>
                  <a:gd name="T1" fmla="*/ 6 h 6"/>
                  <a:gd name="T2" fmla="*/ 4 w 4"/>
                  <a:gd name="T3" fmla="*/ 2 h 6"/>
                  <a:gd name="T4" fmla="*/ 4 w 4"/>
                  <a:gd name="T5" fmla="*/ 0 h 6"/>
                  <a:gd name="T6" fmla="*/ 0 w 4"/>
                  <a:gd name="T7" fmla="*/ 4 h 6"/>
                  <a:gd name="T8" fmla="*/ 0 w 4"/>
                  <a:gd name="T9" fmla="*/ 6 h 6"/>
                </a:gdLst>
                <a:ahLst/>
                <a:cxnLst>
                  <a:cxn ang="0">
                    <a:pos x="T0" y="T1"/>
                  </a:cxn>
                  <a:cxn ang="0">
                    <a:pos x="T2" y="T3"/>
                  </a:cxn>
                  <a:cxn ang="0">
                    <a:pos x="T4" y="T5"/>
                  </a:cxn>
                  <a:cxn ang="0">
                    <a:pos x="T6" y="T7"/>
                  </a:cxn>
                  <a:cxn ang="0">
                    <a:pos x="T8" y="T9"/>
                  </a:cxn>
                </a:cxnLst>
                <a:rect l="0" t="0" r="r" b="b"/>
                <a:pathLst>
                  <a:path w="4" h="6">
                    <a:moveTo>
                      <a:pt x="0" y="6"/>
                    </a:moveTo>
                    <a:cubicBezTo>
                      <a:pt x="4" y="2"/>
                      <a:pt x="4" y="2"/>
                      <a:pt x="4" y="2"/>
                    </a:cubicBezTo>
                    <a:cubicBezTo>
                      <a:pt x="4" y="0"/>
                      <a:pt x="4" y="0"/>
                      <a:pt x="4" y="0"/>
                    </a:cubicBezTo>
                    <a:cubicBezTo>
                      <a:pt x="0" y="4"/>
                      <a:pt x="0" y="4"/>
                      <a:pt x="0" y="4"/>
                    </a:cubicBezTo>
                    <a:cubicBezTo>
                      <a:pt x="0" y="4"/>
                      <a:pt x="0" y="6"/>
                      <a:pt x="0"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1" name="Freeform 1071">
                <a:extLst>
                  <a:ext uri="{FF2B5EF4-FFF2-40B4-BE49-F238E27FC236}">
                    <a16:creationId xmlns:a16="http://schemas.microsoft.com/office/drawing/2014/main" id="{E9BB4A59-D3DB-4130-A76A-F56534E4E5AF}"/>
                  </a:ext>
                </a:extLst>
              </p:cNvPr>
              <p:cNvSpPr>
                <a:spLocks/>
              </p:cNvSpPr>
              <p:nvPr/>
            </p:nvSpPr>
            <p:spPr bwMode="auto">
              <a:xfrm>
                <a:off x="2362" y="1245"/>
                <a:ext cx="2" cy="3"/>
              </a:xfrm>
              <a:custGeom>
                <a:avLst/>
                <a:gdLst>
                  <a:gd name="T0" fmla="*/ 1 w 2"/>
                  <a:gd name="T1" fmla="*/ 0 h 3"/>
                  <a:gd name="T2" fmla="*/ 0 w 2"/>
                  <a:gd name="T3" fmla="*/ 1 h 3"/>
                  <a:gd name="T4" fmla="*/ 1 w 2"/>
                  <a:gd name="T5" fmla="*/ 3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1"/>
                    </a:lnTo>
                    <a:lnTo>
                      <a:pt x="1" y="3"/>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2" name="Freeform 1072">
                <a:extLst>
                  <a:ext uri="{FF2B5EF4-FFF2-40B4-BE49-F238E27FC236}">
                    <a16:creationId xmlns:a16="http://schemas.microsoft.com/office/drawing/2014/main" id="{B5D6DB52-F2DA-4EAD-B94D-C11BE68C3FE1}"/>
                  </a:ext>
                </a:extLst>
              </p:cNvPr>
              <p:cNvSpPr>
                <a:spLocks/>
              </p:cNvSpPr>
              <p:nvPr/>
            </p:nvSpPr>
            <p:spPr bwMode="auto">
              <a:xfrm>
                <a:off x="2502" y="1165"/>
                <a:ext cx="4" cy="10"/>
              </a:xfrm>
              <a:custGeom>
                <a:avLst/>
                <a:gdLst>
                  <a:gd name="T0" fmla="*/ 2 w 4"/>
                  <a:gd name="T1" fmla="*/ 0 h 10"/>
                  <a:gd name="T2" fmla="*/ 1 w 4"/>
                  <a:gd name="T3" fmla="*/ 0 h 10"/>
                  <a:gd name="T4" fmla="*/ 0 w 4"/>
                  <a:gd name="T5" fmla="*/ 4 h 10"/>
                  <a:gd name="T6" fmla="*/ 1 w 4"/>
                  <a:gd name="T7" fmla="*/ 6 h 10"/>
                  <a:gd name="T8" fmla="*/ 1 w 4"/>
                  <a:gd name="T9" fmla="*/ 10 h 10"/>
                  <a:gd name="T10" fmla="*/ 2 w 4"/>
                  <a:gd name="T11" fmla="*/ 10 h 10"/>
                  <a:gd name="T12" fmla="*/ 3 w 4"/>
                  <a:gd name="T13" fmla="*/ 7 h 10"/>
                  <a:gd name="T14" fmla="*/ 4 w 4"/>
                  <a:gd name="T15" fmla="*/ 4 h 10"/>
                  <a:gd name="T16" fmla="*/ 3 w 4"/>
                  <a:gd name="T17" fmla="*/ 3 h 10"/>
                  <a:gd name="T18" fmla="*/ 3 w 4"/>
                  <a:gd name="T19" fmla="*/ 1 h 10"/>
                  <a:gd name="T20" fmla="*/ 2 w 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2" y="0"/>
                    </a:moveTo>
                    <a:lnTo>
                      <a:pt x="1" y="0"/>
                    </a:lnTo>
                    <a:lnTo>
                      <a:pt x="0" y="4"/>
                    </a:lnTo>
                    <a:lnTo>
                      <a:pt x="1" y="6"/>
                    </a:lnTo>
                    <a:lnTo>
                      <a:pt x="1" y="10"/>
                    </a:lnTo>
                    <a:lnTo>
                      <a:pt x="2" y="10"/>
                    </a:lnTo>
                    <a:lnTo>
                      <a:pt x="3" y="7"/>
                    </a:lnTo>
                    <a:lnTo>
                      <a:pt x="4" y="4"/>
                    </a:lnTo>
                    <a:lnTo>
                      <a:pt x="3"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3" name="Freeform 1073">
                <a:extLst>
                  <a:ext uri="{FF2B5EF4-FFF2-40B4-BE49-F238E27FC236}">
                    <a16:creationId xmlns:a16="http://schemas.microsoft.com/office/drawing/2014/main" id="{6AA53764-0A24-4ED0-98C0-963833A5D024}"/>
                  </a:ext>
                </a:extLst>
              </p:cNvPr>
              <p:cNvSpPr>
                <a:spLocks/>
              </p:cNvSpPr>
              <p:nvPr/>
            </p:nvSpPr>
            <p:spPr bwMode="auto">
              <a:xfrm>
                <a:off x="2484" y="1020"/>
                <a:ext cx="31" cy="44"/>
              </a:xfrm>
              <a:custGeom>
                <a:avLst/>
                <a:gdLst>
                  <a:gd name="T0" fmla="*/ 9 w 31"/>
                  <a:gd name="T1" fmla="*/ 44 h 44"/>
                  <a:gd name="T2" fmla="*/ 10 w 31"/>
                  <a:gd name="T3" fmla="*/ 42 h 44"/>
                  <a:gd name="T4" fmla="*/ 9 w 31"/>
                  <a:gd name="T5" fmla="*/ 40 h 44"/>
                  <a:gd name="T6" fmla="*/ 12 w 31"/>
                  <a:gd name="T7" fmla="*/ 38 h 44"/>
                  <a:gd name="T8" fmla="*/ 14 w 31"/>
                  <a:gd name="T9" fmla="*/ 38 h 44"/>
                  <a:gd name="T10" fmla="*/ 17 w 31"/>
                  <a:gd name="T11" fmla="*/ 34 h 44"/>
                  <a:gd name="T12" fmla="*/ 21 w 31"/>
                  <a:gd name="T13" fmla="*/ 31 h 44"/>
                  <a:gd name="T14" fmla="*/ 25 w 31"/>
                  <a:gd name="T15" fmla="*/ 27 h 44"/>
                  <a:gd name="T16" fmla="*/ 26 w 31"/>
                  <a:gd name="T17" fmla="*/ 27 h 44"/>
                  <a:gd name="T18" fmla="*/ 30 w 31"/>
                  <a:gd name="T19" fmla="*/ 23 h 44"/>
                  <a:gd name="T20" fmla="*/ 30 w 31"/>
                  <a:gd name="T21" fmla="*/ 20 h 44"/>
                  <a:gd name="T22" fmla="*/ 31 w 31"/>
                  <a:gd name="T23" fmla="*/ 19 h 44"/>
                  <a:gd name="T24" fmla="*/ 31 w 31"/>
                  <a:gd name="T25" fmla="*/ 17 h 44"/>
                  <a:gd name="T26" fmla="*/ 30 w 31"/>
                  <a:gd name="T27" fmla="*/ 14 h 44"/>
                  <a:gd name="T28" fmla="*/ 30 w 31"/>
                  <a:gd name="T29" fmla="*/ 12 h 44"/>
                  <a:gd name="T30" fmla="*/ 30 w 31"/>
                  <a:gd name="T31" fmla="*/ 10 h 44"/>
                  <a:gd name="T32" fmla="*/ 27 w 31"/>
                  <a:gd name="T33" fmla="*/ 5 h 44"/>
                  <a:gd name="T34" fmla="*/ 26 w 31"/>
                  <a:gd name="T35" fmla="*/ 5 h 44"/>
                  <a:gd name="T36" fmla="*/ 24 w 31"/>
                  <a:gd name="T37" fmla="*/ 6 h 44"/>
                  <a:gd name="T38" fmla="*/ 21 w 31"/>
                  <a:gd name="T39" fmla="*/ 4 h 44"/>
                  <a:gd name="T40" fmla="*/ 19 w 31"/>
                  <a:gd name="T41" fmla="*/ 5 h 44"/>
                  <a:gd name="T42" fmla="*/ 17 w 31"/>
                  <a:gd name="T43" fmla="*/ 3 h 44"/>
                  <a:gd name="T44" fmla="*/ 15 w 31"/>
                  <a:gd name="T45" fmla="*/ 3 h 44"/>
                  <a:gd name="T46" fmla="*/ 13 w 31"/>
                  <a:gd name="T47" fmla="*/ 0 h 44"/>
                  <a:gd name="T48" fmla="*/ 9 w 31"/>
                  <a:gd name="T49" fmla="*/ 1 h 44"/>
                  <a:gd name="T50" fmla="*/ 6 w 31"/>
                  <a:gd name="T51" fmla="*/ 4 h 44"/>
                  <a:gd name="T52" fmla="*/ 5 w 31"/>
                  <a:gd name="T53" fmla="*/ 5 h 44"/>
                  <a:gd name="T54" fmla="*/ 0 w 31"/>
                  <a:gd name="T55" fmla="*/ 10 h 44"/>
                  <a:gd name="T56" fmla="*/ 0 w 31"/>
                  <a:gd name="T57" fmla="*/ 11 h 44"/>
                  <a:gd name="T58" fmla="*/ 2 w 31"/>
                  <a:gd name="T59" fmla="*/ 14 h 44"/>
                  <a:gd name="T60" fmla="*/ 5 w 31"/>
                  <a:gd name="T61" fmla="*/ 17 h 44"/>
                  <a:gd name="T62" fmla="*/ 5 w 31"/>
                  <a:gd name="T63" fmla="*/ 21 h 44"/>
                  <a:gd name="T64" fmla="*/ 6 w 31"/>
                  <a:gd name="T65" fmla="*/ 25 h 44"/>
                  <a:gd name="T66" fmla="*/ 5 w 31"/>
                  <a:gd name="T67" fmla="*/ 27 h 44"/>
                  <a:gd name="T68" fmla="*/ 5 w 31"/>
                  <a:gd name="T69" fmla="*/ 30 h 44"/>
                  <a:gd name="T70" fmla="*/ 6 w 31"/>
                  <a:gd name="T71" fmla="*/ 34 h 44"/>
                  <a:gd name="T72" fmla="*/ 7 w 31"/>
                  <a:gd name="T73" fmla="*/ 41 h 44"/>
                  <a:gd name="T74" fmla="*/ 9 w 31"/>
                  <a:gd name="T7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44">
                    <a:moveTo>
                      <a:pt x="9" y="44"/>
                    </a:moveTo>
                    <a:lnTo>
                      <a:pt x="10" y="42"/>
                    </a:lnTo>
                    <a:lnTo>
                      <a:pt x="9" y="40"/>
                    </a:lnTo>
                    <a:lnTo>
                      <a:pt x="12" y="38"/>
                    </a:lnTo>
                    <a:lnTo>
                      <a:pt x="14" y="38"/>
                    </a:lnTo>
                    <a:lnTo>
                      <a:pt x="17" y="34"/>
                    </a:lnTo>
                    <a:lnTo>
                      <a:pt x="21" y="31"/>
                    </a:lnTo>
                    <a:lnTo>
                      <a:pt x="25" y="27"/>
                    </a:lnTo>
                    <a:lnTo>
                      <a:pt x="26" y="27"/>
                    </a:lnTo>
                    <a:lnTo>
                      <a:pt x="30" y="23"/>
                    </a:lnTo>
                    <a:lnTo>
                      <a:pt x="30" y="20"/>
                    </a:lnTo>
                    <a:lnTo>
                      <a:pt x="31" y="19"/>
                    </a:lnTo>
                    <a:lnTo>
                      <a:pt x="31" y="17"/>
                    </a:lnTo>
                    <a:lnTo>
                      <a:pt x="30" y="14"/>
                    </a:lnTo>
                    <a:lnTo>
                      <a:pt x="30" y="12"/>
                    </a:lnTo>
                    <a:lnTo>
                      <a:pt x="30" y="10"/>
                    </a:lnTo>
                    <a:lnTo>
                      <a:pt x="27" y="5"/>
                    </a:lnTo>
                    <a:lnTo>
                      <a:pt x="26" y="5"/>
                    </a:lnTo>
                    <a:lnTo>
                      <a:pt x="24" y="6"/>
                    </a:lnTo>
                    <a:lnTo>
                      <a:pt x="21" y="4"/>
                    </a:lnTo>
                    <a:lnTo>
                      <a:pt x="19" y="5"/>
                    </a:lnTo>
                    <a:lnTo>
                      <a:pt x="17" y="3"/>
                    </a:lnTo>
                    <a:lnTo>
                      <a:pt x="15" y="3"/>
                    </a:lnTo>
                    <a:lnTo>
                      <a:pt x="13" y="0"/>
                    </a:lnTo>
                    <a:lnTo>
                      <a:pt x="9" y="1"/>
                    </a:lnTo>
                    <a:lnTo>
                      <a:pt x="6" y="4"/>
                    </a:lnTo>
                    <a:lnTo>
                      <a:pt x="5" y="5"/>
                    </a:lnTo>
                    <a:lnTo>
                      <a:pt x="0" y="10"/>
                    </a:lnTo>
                    <a:lnTo>
                      <a:pt x="0" y="11"/>
                    </a:lnTo>
                    <a:lnTo>
                      <a:pt x="2" y="14"/>
                    </a:lnTo>
                    <a:lnTo>
                      <a:pt x="5" y="17"/>
                    </a:lnTo>
                    <a:lnTo>
                      <a:pt x="5" y="21"/>
                    </a:lnTo>
                    <a:lnTo>
                      <a:pt x="6" y="25"/>
                    </a:lnTo>
                    <a:lnTo>
                      <a:pt x="5" y="27"/>
                    </a:lnTo>
                    <a:lnTo>
                      <a:pt x="5" y="30"/>
                    </a:lnTo>
                    <a:lnTo>
                      <a:pt x="6" y="34"/>
                    </a:lnTo>
                    <a:lnTo>
                      <a:pt x="7" y="41"/>
                    </a:lnTo>
                    <a:lnTo>
                      <a:pt x="9"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4" name="Freeform 1074">
                <a:extLst>
                  <a:ext uri="{FF2B5EF4-FFF2-40B4-BE49-F238E27FC236}">
                    <a16:creationId xmlns:a16="http://schemas.microsoft.com/office/drawing/2014/main" id="{9BAD2F32-80AF-4630-A338-E03B3D68F4B4}"/>
                  </a:ext>
                </a:extLst>
              </p:cNvPr>
              <p:cNvSpPr>
                <a:spLocks/>
              </p:cNvSpPr>
              <p:nvPr/>
            </p:nvSpPr>
            <p:spPr bwMode="auto">
              <a:xfrm>
                <a:off x="2475" y="1020"/>
                <a:ext cx="5" cy="4"/>
              </a:xfrm>
              <a:custGeom>
                <a:avLst/>
                <a:gdLst>
                  <a:gd name="T0" fmla="*/ 2 w 5"/>
                  <a:gd name="T1" fmla="*/ 3 h 4"/>
                  <a:gd name="T2" fmla="*/ 4 w 5"/>
                  <a:gd name="T3" fmla="*/ 4 h 4"/>
                  <a:gd name="T4" fmla="*/ 5 w 5"/>
                  <a:gd name="T5" fmla="*/ 3 h 4"/>
                  <a:gd name="T6" fmla="*/ 4 w 5"/>
                  <a:gd name="T7" fmla="*/ 1 h 4"/>
                  <a:gd name="T8" fmla="*/ 1 w 5"/>
                  <a:gd name="T9" fmla="*/ 0 h 4"/>
                  <a:gd name="T10" fmla="*/ 0 w 5"/>
                  <a:gd name="T11" fmla="*/ 1 h 4"/>
                  <a:gd name="T12" fmla="*/ 0 w 5"/>
                  <a:gd name="T13" fmla="*/ 3 h 4"/>
                  <a:gd name="T14" fmla="*/ 1 w 5"/>
                  <a:gd name="T15" fmla="*/ 4 h 4"/>
                  <a:gd name="T16" fmla="*/ 2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3"/>
                    </a:moveTo>
                    <a:lnTo>
                      <a:pt x="4" y="4"/>
                    </a:lnTo>
                    <a:lnTo>
                      <a:pt x="5" y="3"/>
                    </a:lnTo>
                    <a:lnTo>
                      <a:pt x="4" y="1"/>
                    </a:lnTo>
                    <a:lnTo>
                      <a:pt x="1" y="0"/>
                    </a:lnTo>
                    <a:lnTo>
                      <a:pt x="0" y="1"/>
                    </a:lnTo>
                    <a:lnTo>
                      <a:pt x="0" y="3"/>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5" name="Freeform 1075">
                <a:extLst>
                  <a:ext uri="{FF2B5EF4-FFF2-40B4-BE49-F238E27FC236}">
                    <a16:creationId xmlns:a16="http://schemas.microsoft.com/office/drawing/2014/main" id="{6BF4BF65-A3F5-4617-848A-27E94913DCAC}"/>
                  </a:ext>
                </a:extLst>
              </p:cNvPr>
              <p:cNvSpPr>
                <a:spLocks/>
              </p:cNvSpPr>
              <p:nvPr/>
            </p:nvSpPr>
            <p:spPr bwMode="auto">
              <a:xfrm>
                <a:off x="2367" y="1256"/>
                <a:ext cx="5" cy="6"/>
              </a:xfrm>
              <a:custGeom>
                <a:avLst/>
                <a:gdLst>
                  <a:gd name="T0" fmla="*/ 3 w 5"/>
                  <a:gd name="T1" fmla="*/ 0 h 6"/>
                  <a:gd name="T2" fmla="*/ 2 w 5"/>
                  <a:gd name="T3" fmla="*/ 2 h 6"/>
                  <a:gd name="T4" fmla="*/ 1 w 5"/>
                  <a:gd name="T5" fmla="*/ 1 h 6"/>
                  <a:gd name="T6" fmla="*/ 0 w 5"/>
                  <a:gd name="T7" fmla="*/ 2 h 6"/>
                  <a:gd name="T8" fmla="*/ 1 w 5"/>
                  <a:gd name="T9" fmla="*/ 5 h 6"/>
                  <a:gd name="T10" fmla="*/ 2 w 5"/>
                  <a:gd name="T11" fmla="*/ 6 h 6"/>
                  <a:gd name="T12" fmla="*/ 5 w 5"/>
                  <a:gd name="T13" fmla="*/ 3 h 6"/>
                  <a:gd name="T14" fmla="*/ 4 w 5"/>
                  <a:gd name="T15" fmla="*/ 2 h 6"/>
                  <a:gd name="T16" fmla="*/ 5 w 5"/>
                  <a:gd name="T17" fmla="*/ 0 h 6"/>
                  <a:gd name="T18" fmla="*/ 3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0"/>
                    </a:moveTo>
                    <a:lnTo>
                      <a:pt x="2" y="2"/>
                    </a:lnTo>
                    <a:lnTo>
                      <a:pt x="1" y="1"/>
                    </a:lnTo>
                    <a:lnTo>
                      <a:pt x="0" y="2"/>
                    </a:lnTo>
                    <a:lnTo>
                      <a:pt x="1" y="5"/>
                    </a:lnTo>
                    <a:lnTo>
                      <a:pt x="2" y="6"/>
                    </a:lnTo>
                    <a:lnTo>
                      <a:pt x="5" y="3"/>
                    </a:lnTo>
                    <a:lnTo>
                      <a:pt x="4" y="2"/>
                    </a:lnTo>
                    <a:lnTo>
                      <a:pt x="5"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6" name="Freeform 1076">
                <a:extLst>
                  <a:ext uri="{FF2B5EF4-FFF2-40B4-BE49-F238E27FC236}">
                    <a16:creationId xmlns:a16="http://schemas.microsoft.com/office/drawing/2014/main" id="{C14709AE-9B57-44F9-ADEB-B41A4274AEC5}"/>
                  </a:ext>
                </a:extLst>
              </p:cNvPr>
              <p:cNvSpPr>
                <a:spLocks/>
              </p:cNvSpPr>
              <p:nvPr/>
            </p:nvSpPr>
            <p:spPr bwMode="auto">
              <a:xfrm>
                <a:off x="2368" y="1230"/>
                <a:ext cx="4" cy="1"/>
              </a:xfrm>
              <a:custGeom>
                <a:avLst/>
                <a:gdLst>
                  <a:gd name="T0" fmla="*/ 5 w 5"/>
                  <a:gd name="T1" fmla="*/ 0 h 2"/>
                  <a:gd name="T2" fmla="*/ 2 w 5"/>
                  <a:gd name="T3" fmla="*/ 0 h 2"/>
                  <a:gd name="T4" fmla="*/ 0 w 5"/>
                  <a:gd name="T5" fmla="*/ 2 h 2"/>
                  <a:gd name="T6" fmla="*/ 2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2" y="2"/>
                      <a:pt x="2"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7" name="Freeform 1077">
                <a:extLst>
                  <a:ext uri="{FF2B5EF4-FFF2-40B4-BE49-F238E27FC236}">
                    <a16:creationId xmlns:a16="http://schemas.microsoft.com/office/drawing/2014/main" id="{1B4DA3ED-B5B1-4EBD-8965-A737723FCB76}"/>
                  </a:ext>
                </a:extLst>
              </p:cNvPr>
              <p:cNvSpPr>
                <a:spLocks/>
              </p:cNvSpPr>
              <p:nvPr/>
            </p:nvSpPr>
            <p:spPr bwMode="auto">
              <a:xfrm>
                <a:off x="2358" y="1234"/>
                <a:ext cx="3" cy="2"/>
              </a:xfrm>
              <a:custGeom>
                <a:avLst/>
                <a:gdLst>
                  <a:gd name="T0" fmla="*/ 3 w 3"/>
                  <a:gd name="T1" fmla="*/ 0 h 2"/>
                  <a:gd name="T2" fmla="*/ 1 w 3"/>
                  <a:gd name="T3" fmla="*/ 0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8" name="Freeform 1078">
                <a:extLst>
                  <a:ext uri="{FF2B5EF4-FFF2-40B4-BE49-F238E27FC236}">
                    <a16:creationId xmlns:a16="http://schemas.microsoft.com/office/drawing/2014/main" id="{03032870-0A1C-47D3-8D85-D08EF27DED4C}"/>
                  </a:ext>
                </a:extLst>
              </p:cNvPr>
              <p:cNvSpPr>
                <a:spLocks/>
              </p:cNvSpPr>
              <p:nvPr/>
            </p:nvSpPr>
            <p:spPr bwMode="auto">
              <a:xfrm>
                <a:off x="2362" y="1265"/>
                <a:ext cx="5" cy="13"/>
              </a:xfrm>
              <a:custGeom>
                <a:avLst/>
                <a:gdLst>
                  <a:gd name="T0" fmla="*/ 4 w 5"/>
                  <a:gd name="T1" fmla="*/ 3 h 13"/>
                  <a:gd name="T2" fmla="*/ 5 w 5"/>
                  <a:gd name="T3" fmla="*/ 1 h 13"/>
                  <a:gd name="T4" fmla="*/ 4 w 5"/>
                  <a:gd name="T5" fmla="*/ 0 h 13"/>
                  <a:gd name="T6" fmla="*/ 2 w 5"/>
                  <a:gd name="T7" fmla="*/ 3 h 13"/>
                  <a:gd name="T8" fmla="*/ 2 w 5"/>
                  <a:gd name="T9" fmla="*/ 6 h 13"/>
                  <a:gd name="T10" fmla="*/ 0 w 5"/>
                  <a:gd name="T11" fmla="*/ 7 h 13"/>
                  <a:gd name="T12" fmla="*/ 1 w 5"/>
                  <a:gd name="T13" fmla="*/ 13 h 13"/>
                  <a:gd name="T14" fmla="*/ 3 w 5"/>
                  <a:gd name="T15" fmla="*/ 12 h 13"/>
                  <a:gd name="T16" fmla="*/ 3 w 5"/>
                  <a:gd name="T17" fmla="*/ 10 h 13"/>
                  <a:gd name="T18" fmla="*/ 5 w 5"/>
                  <a:gd name="T19" fmla="*/ 9 h 13"/>
                  <a:gd name="T20" fmla="*/ 4 w 5"/>
                  <a:gd name="T21" fmla="*/ 7 h 13"/>
                  <a:gd name="T22" fmla="*/ 5 w 5"/>
                  <a:gd name="T23" fmla="*/ 5 h 13"/>
                  <a:gd name="T24" fmla="*/ 4 w 5"/>
                  <a:gd name="T25"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3">
                    <a:moveTo>
                      <a:pt x="4" y="3"/>
                    </a:moveTo>
                    <a:lnTo>
                      <a:pt x="5" y="1"/>
                    </a:lnTo>
                    <a:lnTo>
                      <a:pt x="4" y="0"/>
                    </a:lnTo>
                    <a:lnTo>
                      <a:pt x="2" y="3"/>
                    </a:lnTo>
                    <a:lnTo>
                      <a:pt x="2" y="6"/>
                    </a:lnTo>
                    <a:lnTo>
                      <a:pt x="0" y="7"/>
                    </a:lnTo>
                    <a:lnTo>
                      <a:pt x="1" y="13"/>
                    </a:lnTo>
                    <a:lnTo>
                      <a:pt x="3" y="12"/>
                    </a:lnTo>
                    <a:lnTo>
                      <a:pt x="3" y="10"/>
                    </a:lnTo>
                    <a:lnTo>
                      <a:pt x="5" y="9"/>
                    </a:lnTo>
                    <a:lnTo>
                      <a:pt x="4" y="7"/>
                    </a:lnTo>
                    <a:lnTo>
                      <a:pt x="5" y="5"/>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9" name="Freeform 1079">
                <a:extLst>
                  <a:ext uri="{FF2B5EF4-FFF2-40B4-BE49-F238E27FC236}">
                    <a16:creationId xmlns:a16="http://schemas.microsoft.com/office/drawing/2014/main" id="{F5534664-B737-4A0F-9038-E7F4CFD7F873}"/>
                  </a:ext>
                </a:extLst>
              </p:cNvPr>
              <p:cNvSpPr>
                <a:spLocks/>
              </p:cNvSpPr>
              <p:nvPr/>
            </p:nvSpPr>
            <p:spPr bwMode="auto">
              <a:xfrm>
                <a:off x="2360" y="1245"/>
                <a:ext cx="3" cy="5"/>
              </a:xfrm>
              <a:custGeom>
                <a:avLst/>
                <a:gdLst>
                  <a:gd name="T0" fmla="*/ 3 w 3"/>
                  <a:gd name="T1" fmla="*/ 5 h 5"/>
                  <a:gd name="T2" fmla="*/ 1 w 3"/>
                  <a:gd name="T3" fmla="*/ 0 h 5"/>
                  <a:gd name="T4" fmla="*/ 0 w 3"/>
                  <a:gd name="T5" fmla="*/ 2 h 5"/>
                  <a:gd name="T6" fmla="*/ 1 w 3"/>
                  <a:gd name="T7" fmla="*/ 3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1" y="0"/>
                    </a:lnTo>
                    <a:lnTo>
                      <a:pt x="0" y="2"/>
                    </a:lnTo>
                    <a:lnTo>
                      <a:pt x="1" y="3"/>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0" name="Freeform 1080">
                <a:extLst>
                  <a:ext uri="{FF2B5EF4-FFF2-40B4-BE49-F238E27FC236}">
                    <a16:creationId xmlns:a16="http://schemas.microsoft.com/office/drawing/2014/main" id="{58140B56-7428-4E7C-B633-03C6370DAEE4}"/>
                  </a:ext>
                </a:extLst>
              </p:cNvPr>
              <p:cNvSpPr>
                <a:spLocks/>
              </p:cNvSpPr>
              <p:nvPr/>
            </p:nvSpPr>
            <p:spPr bwMode="auto">
              <a:xfrm>
                <a:off x="2620" y="982"/>
                <a:ext cx="2" cy="4"/>
              </a:xfrm>
              <a:custGeom>
                <a:avLst/>
                <a:gdLst>
                  <a:gd name="T0" fmla="*/ 2 w 2"/>
                  <a:gd name="T1" fmla="*/ 2 h 4"/>
                  <a:gd name="T2" fmla="*/ 1 w 2"/>
                  <a:gd name="T3" fmla="*/ 0 h 4"/>
                  <a:gd name="T4" fmla="*/ 0 w 2"/>
                  <a:gd name="T5" fmla="*/ 1 h 4"/>
                  <a:gd name="T6" fmla="*/ 1 w 2"/>
                  <a:gd name="T7" fmla="*/ 4 h 4"/>
                  <a:gd name="T8" fmla="*/ 1 w 2"/>
                  <a:gd name="T9" fmla="*/ 3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1" y="4"/>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1" name="Freeform 1082">
                <a:extLst>
                  <a:ext uri="{FF2B5EF4-FFF2-40B4-BE49-F238E27FC236}">
                    <a16:creationId xmlns:a16="http://schemas.microsoft.com/office/drawing/2014/main" id="{1DC0357B-A8E7-419D-8945-91B4B4B2E0F8}"/>
                  </a:ext>
                </a:extLst>
              </p:cNvPr>
              <p:cNvSpPr>
                <a:spLocks/>
              </p:cNvSpPr>
              <p:nvPr/>
            </p:nvSpPr>
            <p:spPr bwMode="auto">
              <a:xfrm>
                <a:off x="2581" y="1089"/>
                <a:ext cx="4" cy="5"/>
              </a:xfrm>
              <a:custGeom>
                <a:avLst/>
                <a:gdLst>
                  <a:gd name="T0" fmla="*/ 0 w 4"/>
                  <a:gd name="T1" fmla="*/ 1 h 5"/>
                  <a:gd name="T2" fmla="*/ 0 w 4"/>
                  <a:gd name="T3" fmla="*/ 3 h 5"/>
                  <a:gd name="T4" fmla="*/ 2 w 4"/>
                  <a:gd name="T5" fmla="*/ 5 h 5"/>
                  <a:gd name="T6" fmla="*/ 3 w 4"/>
                  <a:gd name="T7" fmla="*/ 3 h 5"/>
                  <a:gd name="T8" fmla="*/ 4 w 4"/>
                  <a:gd name="T9" fmla="*/ 0 h 5"/>
                  <a:gd name="T10" fmla="*/ 2 w 4"/>
                  <a:gd name="T11" fmla="*/ 0 h 5"/>
                  <a:gd name="T12" fmla="*/ 0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1"/>
                    </a:moveTo>
                    <a:lnTo>
                      <a:pt x="0" y="3"/>
                    </a:lnTo>
                    <a:lnTo>
                      <a:pt x="2" y="5"/>
                    </a:lnTo>
                    <a:lnTo>
                      <a:pt x="3" y="3"/>
                    </a:lnTo>
                    <a:lnTo>
                      <a:pt x="4" y="0"/>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2" name="Freeform 1083">
                <a:extLst>
                  <a:ext uri="{FF2B5EF4-FFF2-40B4-BE49-F238E27FC236}">
                    <a16:creationId xmlns:a16="http://schemas.microsoft.com/office/drawing/2014/main" id="{99DD5550-F279-48EC-8C76-8720DF9BD9E6}"/>
                  </a:ext>
                </a:extLst>
              </p:cNvPr>
              <p:cNvSpPr>
                <a:spLocks/>
              </p:cNvSpPr>
              <p:nvPr/>
            </p:nvSpPr>
            <p:spPr bwMode="auto">
              <a:xfrm>
                <a:off x="2598" y="1013"/>
                <a:ext cx="7" cy="5"/>
              </a:xfrm>
              <a:custGeom>
                <a:avLst/>
                <a:gdLst>
                  <a:gd name="T0" fmla="*/ 5 w 7"/>
                  <a:gd name="T1" fmla="*/ 3 h 5"/>
                  <a:gd name="T2" fmla="*/ 6 w 7"/>
                  <a:gd name="T3" fmla="*/ 3 h 5"/>
                  <a:gd name="T4" fmla="*/ 7 w 7"/>
                  <a:gd name="T5" fmla="*/ 1 h 5"/>
                  <a:gd name="T6" fmla="*/ 6 w 7"/>
                  <a:gd name="T7" fmla="*/ 0 h 5"/>
                  <a:gd name="T8" fmla="*/ 2 w 7"/>
                  <a:gd name="T9" fmla="*/ 1 h 5"/>
                  <a:gd name="T10" fmla="*/ 0 w 7"/>
                  <a:gd name="T11" fmla="*/ 5 h 5"/>
                  <a:gd name="T12" fmla="*/ 2 w 7"/>
                  <a:gd name="T13" fmla="*/ 5 h 5"/>
                  <a:gd name="T14" fmla="*/ 5 w 7"/>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3"/>
                    </a:moveTo>
                    <a:lnTo>
                      <a:pt x="6" y="3"/>
                    </a:lnTo>
                    <a:lnTo>
                      <a:pt x="7" y="1"/>
                    </a:lnTo>
                    <a:lnTo>
                      <a:pt x="6" y="0"/>
                    </a:lnTo>
                    <a:lnTo>
                      <a:pt x="2" y="1"/>
                    </a:lnTo>
                    <a:lnTo>
                      <a:pt x="0" y="5"/>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3" name="Freeform 1084">
                <a:extLst>
                  <a:ext uri="{FF2B5EF4-FFF2-40B4-BE49-F238E27FC236}">
                    <a16:creationId xmlns:a16="http://schemas.microsoft.com/office/drawing/2014/main" id="{825B1E8F-547B-42E6-AAFE-5627859F06FA}"/>
                  </a:ext>
                </a:extLst>
              </p:cNvPr>
              <p:cNvSpPr>
                <a:spLocks/>
              </p:cNvSpPr>
              <p:nvPr/>
            </p:nvSpPr>
            <p:spPr bwMode="auto">
              <a:xfrm>
                <a:off x="2586" y="1072"/>
                <a:ext cx="2" cy="3"/>
              </a:xfrm>
              <a:custGeom>
                <a:avLst/>
                <a:gdLst>
                  <a:gd name="T0" fmla="*/ 2 w 2"/>
                  <a:gd name="T1" fmla="*/ 1 h 3"/>
                  <a:gd name="T2" fmla="*/ 0 w 2"/>
                  <a:gd name="T3" fmla="*/ 0 h 3"/>
                  <a:gd name="T4" fmla="*/ 0 w 2"/>
                  <a:gd name="T5" fmla="*/ 2 h 3"/>
                  <a:gd name="T6" fmla="*/ 1 w 2"/>
                  <a:gd name="T7" fmla="*/ 3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lnTo>
                      <a:pt x="0" y="0"/>
                    </a:lnTo>
                    <a:lnTo>
                      <a:pt x="0" y="2"/>
                    </a:lnTo>
                    <a:lnTo>
                      <a:pt x="1"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4" name="Freeform 1085">
                <a:extLst>
                  <a:ext uri="{FF2B5EF4-FFF2-40B4-BE49-F238E27FC236}">
                    <a16:creationId xmlns:a16="http://schemas.microsoft.com/office/drawing/2014/main" id="{10A515D7-FA3B-410F-ABF1-32C6E42466FE}"/>
                  </a:ext>
                </a:extLst>
              </p:cNvPr>
              <p:cNvSpPr>
                <a:spLocks/>
              </p:cNvSpPr>
              <p:nvPr/>
            </p:nvSpPr>
            <p:spPr bwMode="auto">
              <a:xfrm>
                <a:off x="2583" y="1076"/>
                <a:ext cx="5" cy="10"/>
              </a:xfrm>
              <a:custGeom>
                <a:avLst/>
                <a:gdLst>
                  <a:gd name="T0" fmla="*/ 5 w 5"/>
                  <a:gd name="T1" fmla="*/ 6 h 10"/>
                  <a:gd name="T2" fmla="*/ 5 w 5"/>
                  <a:gd name="T3" fmla="*/ 4 h 10"/>
                  <a:gd name="T4" fmla="*/ 4 w 5"/>
                  <a:gd name="T5" fmla="*/ 3 h 10"/>
                  <a:gd name="T6" fmla="*/ 3 w 5"/>
                  <a:gd name="T7" fmla="*/ 0 h 10"/>
                  <a:gd name="T8" fmla="*/ 2 w 5"/>
                  <a:gd name="T9" fmla="*/ 1 h 10"/>
                  <a:gd name="T10" fmla="*/ 1 w 5"/>
                  <a:gd name="T11" fmla="*/ 3 h 10"/>
                  <a:gd name="T12" fmla="*/ 0 w 5"/>
                  <a:gd name="T13" fmla="*/ 5 h 10"/>
                  <a:gd name="T14" fmla="*/ 0 w 5"/>
                  <a:gd name="T15" fmla="*/ 9 h 10"/>
                  <a:gd name="T16" fmla="*/ 1 w 5"/>
                  <a:gd name="T17" fmla="*/ 10 h 10"/>
                  <a:gd name="T18" fmla="*/ 3 w 5"/>
                  <a:gd name="T19" fmla="*/ 9 h 10"/>
                  <a:gd name="T20" fmla="*/ 5 w 5"/>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5" y="6"/>
                    </a:moveTo>
                    <a:lnTo>
                      <a:pt x="5" y="4"/>
                    </a:lnTo>
                    <a:lnTo>
                      <a:pt x="4" y="3"/>
                    </a:lnTo>
                    <a:lnTo>
                      <a:pt x="3" y="0"/>
                    </a:lnTo>
                    <a:lnTo>
                      <a:pt x="2" y="1"/>
                    </a:lnTo>
                    <a:lnTo>
                      <a:pt x="1" y="3"/>
                    </a:lnTo>
                    <a:lnTo>
                      <a:pt x="0" y="5"/>
                    </a:lnTo>
                    <a:lnTo>
                      <a:pt x="0" y="9"/>
                    </a:lnTo>
                    <a:lnTo>
                      <a:pt x="1" y="10"/>
                    </a:lnTo>
                    <a:lnTo>
                      <a:pt x="3"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5" name="Freeform 1086">
                <a:extLst>
                  <a:ext uri="{FF2B5EF4-FFF2-40B4-BE49-F238E27FC236}">
                    <a16:creationId xmlns:a16="http://schemas.microsoft.com/office/drawing/2014/main" id="{72699020-5997-4826-A280-773F2ED4B637}"/>
                  </a:ext>
                </a:extLst>
              </p:cNvPr>
              <p:cNvSpPr>
                <a:spLocks/>
              </p:cNvSpPr>
              <p:nvPr/>
            </p:nvSpPr>
            <p:spPr bwMode="auto">
              <a:xfrm>
                <a:off x="2543" y="955"/>
                <a:ext cx="13" cy="16"/>
              </a:xfrm>
              <a:custGeom>
                <a:avLst/>
                <a:gdLst>
                  <a:gd name="T0" fmla="*/ 3 w 13"/>
                  <a:gd name="T1" fmla="*/ 13 h 16"/>
                  <a:gd name="T2" fmla="*/ 4 w 13"/>
                  <a:gd name="T3" fmla="*/ 16 h 16"/>
                  <a:gd name="T4" fmla="*/ 5 w 13"/>
                  <a:gd name="T5" fmla="*/ 16 h 16"/>
                  <a:gd name="T6" fmla="*/ 7 w 13"/>
                  <a:gd name="T7" fmla="*/ 15 h 16"/>
                  <a:gd name="T8" fmla="*/ 9 w 13"/>
                  <a:gd name="T9" fmla="*/ 15 h 16"/>
                  <a:gd name="T10" fmla="*/ 12 w 13"/>
                  <a:gd name="T11" fmla="*/ 13 h 16"/>
                  <a:gd name="T12" fmla="*/ 13 w 13"/>
                  <a:gd name="T13" fmla="*/ 10 h 16"/>
                  <a:gd name="T14" fmla="*/ 13 w 13"/>
                  <a:gd name="T15" fmla="*/ 5 h 16"/>
                  <a:gd name="T16" fmla="*/ 12 w 13"/>
                  <a:gd name="T17" fmla="*/ 3 h 16"/>
                  <a:gd name="T18" fmla="*/ 12 w 13"/>
                  <a:gd name="T19" fmla="*/ 0 h 16"/>
                  <a:gd name="T20" fmla="*/ 9 w 13"/>
                  <a:gd name="T21" fmla="*/ 0 h 16"/>
                  <a:gd name="T22" fmla="*/ 9 w 13"/>
                  <a:gd name="T23" fmla="*/ 1 h 16"/>
                  <a:gd name="T24" fmla="*/ 5 w 13"/>
                  <a:gd name="T25" fmla="*/ 4 h 16"/>
                  <a:gd name="T26" fmla="*/ 5 w 13"/>
                  <a:gd name="T27" fmla="*/ 6 h 16"/>
                  <a:gd name="T28" fmla="*/ 4 w 13"/>
                  <a:gd name="T29" fmla="*/ 8 h 16"/>
                  <a:gd name="T30" fmla="*/ 1 w 13"/>
                  <a:gd name="T31" fmla="*/ 10 h 16"/>
                  <a:gd name="T32" fmla="*/ 0 w 13"/>
                  <a:gd name="T33" fmla="*/ 10 h 16"/>
                  <a:gd name="T34" fmla="*/ 1 w 13"/>
                  <a:gd name="T35" fmla="*/ 12 h 16"/>
                  <a:gd name="T36" fmla="*/ 3 w 13"/>
                  <a:gd name="T3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6">
                    <a:moveTo>
                      <a:pt x="3" y="13"/>
                    </a:moveTo>
                    <a:lnTo>
                      <a:pt x="4" y="16"/>
                    </a:lnTo>
                    <a:lnTo>
                      <a:pt x="5" y="16"/>
                    </a:lnTo>
                    <a:lnTo>
                      <a:pt x="7" y="15"/>
                    </a:lnTo>
                    <a:lnTo>
                      <a:pt x="9" y="15"/>
                    </a:lnTo>
                    <a:lnTo>
                      <a:pt x="12" y="13"/>
                    </a:lnTo>
                    <a:lnTo>
                      <a:pt x="13" y="10"/>
                    </a:lnTo>
                    <a:lnTo>
                      <a:pt x="13" y="5"/>
                    </a:lnTo>
                    <a:lnTo>
                      <a:pt x="12" y="3"/>
                    </a:lnTo>
                    <a:lnTo>
                      <a:pt x="12" y="0"/>
                    </a:lnTo>
                    <a:lnTo>
                      <a:pt x="9" y="0"/>
                    </a:lnTo>
                    <a:lnTo>
                      <a:pt x="9" y="1"/>
                    </a:lnTo>
                    <a:lnTo>
                      <a:pt x="5" y="4"/>
                    </a:lnTo>
                    <a:lnTo>
                      <a:pt x="5" y="6"/>
                    </a:lnTo>
                    <a:lnTo>
                      <a:pt x="4" y="8"/>
                    </a:lnTo>
                    <a:lnTo>
                      <a:pt x="1" y="10"/>
                    </a:lnTo>
                    <a:lnTo>
                      <a:pt x="0" y="10"/>
                    </a:lnTo>
                    <a:lnTo>
                      <a:pt x="1"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6" name="Freeform 1087">
                <a:extLst>
                  <a:ext uri="{FF2B5EF4-FFF2-40B4-BE49-F238E27FC236}">
                    <a16:creationId xmlns:a16="http://schemas.microsoft.com/office/drawing/2014/main" id="{0A3CC496-930A-4B74-800F-D2F511C35048}"/>
                  </a:ext>
                </a:extLst>
              </p:cNvPr>
              <p:cNvSpPr>
                <a:spLocks/>
              </p:cNvSpPr>
              <p:nvPr/>
            </p:nvSpPr>
            <p:spPr bwMode="auto">
              <a:xfrm>
                <a:off x="2815" y="1196"/>
                <a:ext cx="2" cy="4"/>
              </a:xfrm>
              <a:custGeom>
                <a:avLst/>
                <a:gdLst>
                  <a:gd name="T0" fmla="*/ 2 w 2"/>
                  <a:gd name="T1" fmla="*/ 4 h 4"/>
                  <a:gd name="T2" fmla="*/ 2 w 2"/>
                  <a:gd name="T3" fmla="*/ 0 h 4"/>
                  <a:gd name="T4" fmla="*/ 0 w 2"/>
                  <a:gd name="T5" fmla="*/ 2 h 4"/>
                  <a:gd name="T6" fmla="*/ 0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0"/>
                    </a:lnTo>
                    <a:lnTo>
                      <a:pt x="0" y="2"/>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7" name="Freeform 1088">
                <a:extLst>
                  <a:ext uri="{FF2B5EF4-FFF2-40B4-BE49-F238E27FC236}">
                    <a16:creationId xmlns:a16="http://schemas.microsoft.com/office/drawing/2014/main" id="{48338522-8B81-40ED-8B7D-C9D655140FF7}"/>
                  </a:ext>
                </a:extLst>
              </p:cNvPr>
              <p:cNvSpPr>
                <a:spLocks/>
              </p:cNvSpPr>
              <p:nvPr/>
            </p:nvSpPr>
            <p:spPr bwMode="auto">
              <a:xfrm>
                <a:off x="2571" y="920"/>
                <a:ext cx="20" cy="11"/>
              </a:xfrm>
              <a:custGeom>
                <a:avLst/>
                <a:gdLst>
                  <a:gd name="T0" fmla="*/ 3 w 20"/>
                  <a:gd name="T1" fmla="*/ 8 h 11"/>
                  <a:gd name="T2" fmla="*/ 5 w 20"/>
                  <a:gd name="T3" fmla="*/ 9 h 11"/>
                  <a:gd name="T4" fmla="*/ 7 w 20"/>
                  <a:gd name="T5" fmla="*/ 10 h 11"/>
                  <a:gd name="T6" fmla="*/ 10 w 20"/>
                  <a:gd name="T7" fmla="*/ 10 h 11"/>
                  <a:gd name="T8" fmla="*/ 16 w 20"/>
                  <a:gd name="T9" fmla="*/ 11 h 11"/>
                  <a:gd name="T10" fmla="*/ 18 w 20"/>
                  <a:gd name="T11" fmla="*/ 10 h 11"/>
                  <a:gd name="T12" fmla="*/ 20 w 20"/>
                  <a:gd name="T13" fmla="*/ 4 h 11"/>
                  <a:gd name="T14" fmla="*/ 18 w 20"/>
                  <a:gd name="T15" fmla="*/ 2 h 11"/>
                  <a:gd name="T16" fmla="*/ 15 w 20"/>
                  <a:gd name="T17" fmla="*/ 2 h 11"/>
                  <a:gd name="T18" fmla="*/ 12 w 20"/>
                  <a:gd name="T19" fmla="*/ 0 h 11"/>
                  <a:gd name="T20" fmla="*/ 9 w 20"/>
                  <a:gd name="T21" fmla="*/ 0 h 11"/>
                  <a:gd name="T22" fmla="*/ 6 w 20"/>
                  <a:gd name="T23" fmla="*/ 0 h 11"/>
                  <a:gd name="T24" fmla="*/ 4 w 20"/>
                  <a:gd name="T25" fmla="*/ 0 h 11"/>
                  <a:gd name="T26" fmla="*/ 2 w 20"/>
                  <a:gd name="T27" fmla="*/ 1 h 11"/>
                  <a:gd name="T28" fmla="*/ 1 w 20"/>
                  <a:gd name="T29" fmla="*/ 2 h 11"/>
                  <a:gd name="T30" fmla="*/ 0 w 20"/>
                  <a:gd name="T31" fmla="*/ 4 h 11"/>
                  <a:gd name="T32" fmla="*/ 1 w 20"/>
                  <a:gd name="T33" fmla="*/ 6 h 11"/>
                  <a:gd name="T34" fmla="*/ 2 w 20"/>
                  <a:gd name="T35" fmla="*/ 7 h 11"/>
                  <a:gd name="T36" fmla="*/ 3 w 20"/>
                  <a:gd name="T3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1">
                    <a:moveTo>
                      <a:pt x="3" y="8"/>
                    </a:moveTo>
                    <a:lnTo>
                      <a:pt x="5" y="9"/>
                    </a:lnTo>
                    <a:lnTo>
                      <a:pt x="7" y="10"/>
                    </a:lnTo>
                    <a:lnTo>
                      <a:pt x="10" y="10"/>
                    </a:lnTo>
                    <a:lnTo>
                      <a:pt x="16" y="11"/>
                    </a:lnTo>
                    <a:lnTo>
                      <a:pt x="18" y="10"/>
                    </a:lnTo>
                    <a:lnTo>
                      <a:pt x="20" y="4"/>
                    </a:lnTo>
                    <a:lnTo>
                      <a:pt x="18" y="2"/>
                    </a:lnTo>
                    <a:lnTo>
                      <a:pt x="15" y="2"/>
                    </a:lnTo>
                    <a:lnTo>
                      <a:pt x="12" y="0"/>
                    </a:lnTo>
                    <a:lnTo>
                      <a:pt x="9" y="0"/>
                    </a:lnTo>
                    <a:lnTo>
                      <a:pt x="6" y="0"/>
                    </a:lnTo>
                    <a:lnTo>
                      <a:pt x="4" y="0"/>
                    </a:lnTo>
                    <a:lnTo>
                      <a:pt x="2" y="1"/>
                    </a:lnTo>
                    <a:lnTo>
                      <a:pt x="1" y="2"/>
                    </a:lnTo>
                    <a:lnTo>
                      <a:pt x="0" y="4"/>
                    </a:lnTo>
                    <a:lnTo>
                      <a:pt x="1" y="6"/>
                    </a:lnTo>
                    <a:lnTo>
                      <a:pt x="2" y="7"/>
                    </a:lnTo>
                    <a:lnTo>
                      <a:pt x="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8" name="Freeform 1089">
                <a:extLst>
                  <a:ext uri="{FF2B5EF4-FFF2-40B4-BE49-F238E27FC236}">
                    <a16:creationId xmlns:a16="http://schemas.microsoft.com/office/drawing/2014/main" id="{5DAB280C-7768-497F-B00B-E059C4EDA9C6}"/>
                  </a:ext>
                </a:extLst>
              </p:cNvPr>
              <p:cNvSpPr>
                <a:spLocks/>
              </p:cNvSpPr>
              <p:nvPr/>
            </p:nvSpPr>
            <p:spPr bwMode="auto">
              <a:xfrm>
                <a:off x="2583" y="960"/>
                <a:ext cx="2" cy="2"/>
              </a:xfrm>
              <a:custGeom>
                <a:avLst/>
                <a:gdLst>
                  <a:gd name="T0" fmla="*/ 1 w 2"/>
                  <a:gd name="T1" fmla="*/ 0 h 2"/>
                  <a:gd name="T2" fmla="*/ 0 w 2"/>
                  <a:gd name="T3" fmla="*/ 1 h 2"/>
                  <a:gd name="T4" fmla="*/ 1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1"/>
                    </a:lnTo>
                    <a:lnTo>
                      <a:pt x="1" y="2"/>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9" name="Freeform 1090">
                <a:extLst>
                  <a:ext uri="{FF2B5EF4-FFF2-40B4-BE49-F238E27FC236}">
                    <a16:creationId xmlns:a16="http://schemas.microsoft.com/office/drawing/2014/main" id="{F66BD018-B618-46C6-BF0A-A0DE858E6F62}"/>
                  </a:ext>
                </a:extLst>
              </p:cNvPr>
              <p:cNvSpPr>
                <a:spLocks/>
              </p:cNvSpPr>
              <p:nvPr/>
            </p:nvSpPr>
            <p:spPr bwMode="auto">
              <a:xfrm>
                <a:off x="2570" y="939"/>
                <a:ext cx="19" cy="8"/>
              </a:xfrm>
              <a:custGeom>
                <a:avLst/>
                <a:gdLst>
                  <a:gd name="T0" fmla="*/ 0 w 19"/>
                  <a:gd name="T1" fmla="*/ 7 h 8"/>
                  <a:gd name="T2" fmla="*/ 1 w 19"/>
                  <a:gd name="T3" fmla="*/ 8 h 8"/>
                  <a:gd name="T4" fmla="*/ 2 w 19"/>
                  <a:gd name="T5" fmla="*/ 6 h 8"/>
                  <a:gd name="T6" fmla="*/ 4 w 19"/>
                  <a:gd name="T7" fmla="*/ 6 h 8"/>
                  <a:gd name="T8" fmla="*/ 7 w 19"/>
                  <a:gd name="T9" fmla="*/ 8 h 8"/>
                  <a:gd name="T10" fmla="*/ 10 w 19"/>
                  <a:gd name="T11" fmla="*/ 6 h 8"/>
                  <a:gd name="T12" fmla="*/ 11 w 19"/>
                  <a:gd name="T13" fmla="*/ 5 h 8"/>
                  <a:gd name="T14" fmla="*/ 14 w 19"/>
                  <a:gd name="T15" fmla="*/ 4 h 8"/>
                  <a:gd name="T16" fmla="*/ 16 w 19"/>
                  <a:gd name="T17" fmla="*/ 4 h 8"/>
                  <a:gd name="T18" fmla="*/ 19 w 19"/>
                  <a:gd name="T19" fmla="*/ 2 h 8"/>
                  <a:gd name="T20" fmla="*/ 18 w 19"/>
                  <a:gd name="T21" fmla="*/ 0 h 8"/>
                  <a:gd name="T22" fmla="*/ 16 w 19"/>
                  <a:gd name="T23" fmla="*/ 0 h 8"/>
                  <a:gd name="T24" fmla="*/ 15 w 19"/>
                  <a:gd name="T25" fmla="*/ 1 h 8"/>
                  <a:gd name="T26" fmla="*/ 13 w 19"/>
                  <a:gd name="T27" fmla="*/ 0 h 8"/>
                  <a:gd name="T28" fmla="*/ 7 w 19"/>
                  <a:gd name="T29" fmla="*/ 2 h 8"/>
                  <a:gd name="T30" fmla="*/ 4 w 19"/>
                  <a:gd name="T31" fmla="*/ 4 h 8"/>
                  <a:gd name="T32" fmla="*/ 2 w 19"/>
                  <a:gd name="T33" fmla="*/ 5 h 8"/>
                  <a:gd name="T34" fmla="*/ 0 w 19"/>
                  <a:gd name="T35" fmla="*/ 5 h 8"/>
                  <a:gd name="T36" fmla="*/ 0 w 19"/>
                  <a:gd name="T3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8">
                    <a:moveTo>
                      <a:pt x="0" y="7"/>
                    </a:moveTo>
                    <a:lnTo>
                      <a:pt x="1" y="8"/>
                    </a:lnTo>
                    <a:lnTo>
                      <a:pt x="2" y="6"/>
                    </a:lnTo>
                    <a:lnTo>
                      <a:pt x="4" y="6"/>
                    </a:lnTo>
                    <a:lnTo>
                      <a:pt x="7" y="8"/>
                    </a:lnTo>
                    <a:lnTo>
                      <a:pt x="10" y="6"/>
                    </a:lnTo>
                    <a:lnTo>
                      <a:pt x="11" y="5"/>
                    </a:lnTo>
                    <a:lnTo>
                      <a:pt x="14" y="4"/>
                    </a:lnTo>
                    <a:lnTo>
                      <a:pt x="16" y="4"/>
                    </a:lnTo>
                    <a:lnTo>
                      <a:pt x="19" y="2"/>
                    </a:lnTo>
                    <a:lnTo>
                      <a:pt x="18" y="0"/>
                    </a:lnTo>
                    <a:lnTo>
                      <a:pt x="16" y="0"/>
                    </a:lnTo>
                    <a:lnTo>
                      <a:pt x="15" y="1"/>
                    </a:lnTo>
                    <a:lnTo>
                      <a:pt x="13" y="0"/>
                    </a:lnTo>
                    <a:lnTo>
                      <a:pt x="7" y="2"/>
                    </a:lnTo>
                    <a:lnTo>
                      <a:pt x="4" y="4"/>
                    </a:lnTo>
                    <a:lnTo>
                      <a:pt x="2" y="5"/>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0" name="Freeform 1091">
                <a:extLst>
                  <a:ext uri="{FF2B5EF4-FFF2-40B4-BE49-F238E27FC236}">
                    <a16:creationId xmlns:a16="http://schemas.microsoft.com/office/drawing/2014/main" id="{8D8ED930-FA32-4545-A254-4FC80E1BFC68}"/>
                  </a:ext>
                </a:extLst>
              </p:cNvPr>
              <p:cNvSpPr>
                <a:spLocks/>
              </p:cNvSpPr>
              <p:nvPr/>
            </p:nvSpPr>
            <p:spPr bwMode="auto">
              <a:xfrm>
                <a:off x="2572" y="1033"/>
                <a:ext cx="25" cy="10"/>
              </a:xfrm>
              <a:custGeom>
                <a:avLst/>
                <a:gdLst>
                  <a:gd name="T0" fmla="*/ 7 w 25"/>
                  <a:gd name="T1" fmla="*/ 1 h 10"/>
                  <a:gd name="T2" fmla="*/ 4 w 25"/>
                  <a:gd name="T3" fmla="*/ 4 h 10"/>
                  <a:gd name="T4" fmla="*/ 1 w 25"/>
                  <a:gd name="T5" fmla="*/ 3 h 10"/>
                  <a:gd name="T6" fmla="*/ 0 w 25"/>
                  <a:gd name="T7" fmla="*/ 4 h 10"/>
                  <a:gd name="T8" fmla="*/ 1 w 25"/>
                  <a:gd name="T9" fmla="*/ 6 h 10"/>
                  <a:gd name="T10" fmla="*/ 4 w 25"/>
                  <a:gd name="T11" fmla="*/ 7 h 10"/>
                  <a:gd name="T12" fmla="*/ 8 w 25"/>
                  <a:gd name="T13" fmla="*/ 10 h 10"/>
                  <a:gd name="T14" fmla="*/ 9 w 25"/>
                  <a:gd name="T15" fmla="*/ 8 h 10"/>
                  <a:gd name="T16" fmla="*/ 11 w 25"/>
                  <a:gd name="T17" fmla="*/ 9 h 10"/>
                  <a:gd name="T18" fmla="*/ 15 w 25"/>
                  <a:gd name="T19" fmla="*/ 8 h 10"/>
                  <a:gd name="T20" fmla="*/ 17 w 25"/>
                  <a:gd name="T21" fmla="*/ 8 h 10"/>
                  <a:gd name="T22" fmla="*/ 19 w 25"/>
                  <a:gd name="T23" fmla="*/ 8 h 10"/>
                  <a:gd name="T24" fmla="*/ 21 w 25"/>
                  <a:gd name="T25" fmla="*/ 5 h 10"/>
                  <a:gd name="T26" fmla="*/ 25 w 25"/>
                  <a:gd name="T27" fmla="*/ 5 h 10"/>
                  <a:gd name="T28" fmla="*/ 25 w 25"/>
                  <a:gd name="T29" fmla="*/ 3 h 10"/>
                  <a:gd name="T30" fmla="*/ 20 w 25"/>
                  <a:gd name="T31" fmla="*/ 0 h 10"/>
                  <a:gd name="T32" fmla="*/ 18 w 25"/>
                  <a:gd name="T33" fmla="*/ 1 h 10"/>
                  <a:gd name="T34" fmla="*/ 14 w 25"/>
                  <a:gd name="T35" fmla="*/ 2 h 10"/>
                  <a:gd name="T36" fmla="*/ 13 w 25"/>
                  <a:gd name="T37" fmla="*/ 1 h 10"/>
                  <a:gd name="T38" fmla="*/ 11 w 25"/>
                  <a:gd name="T39" fmla="*/ 3 h 10"/>
                  <a:gd name="T40" fmla="*/ 7 w 25"/>
                  <a:gd name="T4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0">
                    <a:moveTo>
                      <a:pt x="7" y="1"/>
                    </a:moveTo>
                    <a:lnTo>
                      <a:pt x="4" y="4"/>
                    </a:lnTo>
                    <a:lnTo>
                      <a:pt x="1" y="3"/>
                    </a:lnTo>
                    <a:lnTo>
                      <a:pt x="0" y="4"/>
                    </a:lnTo>
                    <a:lnTo>
                      <a:pt x="1" y="6"/>
                    </a:lnTo>
                    <a:lnTo>
                      <a:pt x="4" y="7"/>
                    </a:lnTo>
                    <a:lnTo>
                      <a:pt x="8" y="10"/>
                    </a:lnTo>
                    <a:lnTo>
                      <a:pt x="9" y="8"/>
                    </a:lnTo>
                    <a:lnTo>
                      <a:pt x="11" y="9"/>
                    </a:lnTo>
                    <a:lnTo>
                      <a:pt x="15" y="8"/>
                    </a:lnTo>
                    <a:lnTo>
                      <a:pt x="17" y="8"/>
                    </a:lnTo>
                    <a:lnTo>
                      <a:pt x="19" y="8"/>
                    </a:lnTo>
                    <a:lnTo>
                      <a:pt x="21" y="5"/>
                    </a:lnTo>
                    <a:lnTo>
                      <a:pt x="25" y="5"/>
                    </a:lnTo>
                    <a:lnTo>
                      <a:pt x="25" y="3"/>
                    </a:lnTo>
                    <a:lnTo>
                      <a:pt x="20" y="0"/>
                    </a:lnTo>
                    <a:lnTo>
                      <a:pt x="18" y="1"/>
                    </a:lnTo>
                    <a:lnTo>
                      <a:pt x="14" y="2"/>
                    </a:lnTo>
                    <a:lnTo>
                      <a:pt x="13" y="1"/>
                    </a:lnTo>
                    <a:lnTo>
                      <a:pt x="11"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1" name="Freeform 1092">
                <a:extLst>
                  <a:ext uri="{FF2B5EF4-FFF2-40B4-BE49-F238E27FC236}">
                    <a16:creationId xmlns:a16="http://schemas.microsoft.com/office/drawing/2014/main" id="{45180C94-A6DF-49A8-91CE-A9933F5A0895}"/>
                  </a:ext>
                </a:extLst>
              </p:cNvPr>
              <p:cNvSpPr>
                <a:spLocks/>
              </p:cNvSpPr>
              <p:nvPr/>
            </p:nvSpPr>
            <p:spPr bwMode="auto">
              <a:xfrm>
                <a:off x="2810" y="1003"/>
                <a:ext cx="12" cy="13"/>
              </a:xfrm>
              <a:custGeom>
                <a:avLst/>
                <a:gdLst>
                  <a:gd name="T0" fmla="*/ 10 w 12"/>
                  <a:gd name="T1" fmla="*/ 1 h 13"/>
                  <a:gd name="T2" fmla="*/ 3 w 12"/>
                  <a:gd name="T3" fmla="*/ 6 h 13"/>
                  <a:gd name="T4" fmla="*/ 2 w 12"/>
                  <a:gd name="T5" fmla="*/ 9 h 13"/>
                  <a:gd name="T6" fmla="*/ 0 w 12"/>
                  <a:gd name="T7" fmla="*/ 10 h 13"/>
                  <a:gd name="T8" fmla="*/ 1 w 12"/>
                  <a:gd name="T9" fmla="*/ 13 h 13"/>
                  <a:gd name="T10" fmla="*/ 2 w 12"/>
                  <a:gd name="T11" fmla="*/ 13 h 13"/>
                  <a:gd name="T12" fmla="*/ 2 w 12"/>
                  <a:gd name="T13" fmla="*/ 12 h 13"/>
                  <a:gd name="T14" fmla="*/ 4 w 12"/>
                  <a:gd name="T15" fmla="*/ 11 h 13"/>
                  <a:gd name="T16" fmla="*/ 5 w 12"/>
                  <a:gd name="T17" fmla="*/ 13 h 13"/>
                  <a:gd name="T18" fmla="*/ 6 w 12"/>
                  <a:gd name="T19" fmla="*/ 13 h 13"/>
                  <a:gd name="T20" fmla="*/ 7 w 12"/>
                  <a:gd name="T21" fmla="*/ 12 h 13"/>
                  <a:gd name="T22" fmla="*/ 5 w 12"/>
                  <a:gd name="T23" fmla="*/ 10 h 13"/>
                  <a:gd name="T24" fmla="*/ 6 w 12"/>
                  <a:gd name="T25" fmla="*/ 7 h 13"/>
                  <a:gd name="T26" fmla="*/ 11 w 12"/>
                  <a:gd name="T27" fmla="*/ 3 h 13"/>
                  <a:gd name="T28" fmla="*/ 12 w 12"/>
                  <a:gd name="T29" fmla="*/ 0 h 13"/>
                  <a:gd name="T30" fmla="*/ 10 w 12"/>
                  <a:gd name="T3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3">
                    <a:moveTo>
                      <a:pt x="10" y="1"/>
                    </a:moveTo>
                    <a:lnTo>
                      <a:pt x="3" y="6"/>
                    </a:lnTo>
                    <a:lnTo>
                      <a:pt x="2" y="9"/>
                    </a:lnTo>
                    <a:lnTo>
                      <a:pt x="0" y="10"/>
                    </a:lnTo>
                    <a:lnTo>
                      <a:pt x="1" y="13"/>
                    </a:lnTo>
                    <a:lnTo>
                      <a:pt x="2" y="13"/>
                    </a:lnTo>
                    <a:lnTo>
                      <a:pt x="2" y="12"/>
                    </a:lnTo>
                    <a:lnTo>
                      <a:pt x="4" y="11"/>
                    </a:lnTo>
                    <a:lnTo>
                      <a:pt x="5" y="13"/>
                    </a:lnTo>
                    <a:lnTo>
                      <a:pt x="6" y="13"/>
                    </a:lnTo>
                    <a:lnTo>
                      <a:pt x="7" y="12"/>
                    </a:lnTo>
                    <a:lnTo>
                      <a:pt x="5" y="10"/>
                    </a:lnTo>
                    <a:lnTo>
                      <a:pt x="6" y="7"/>
                    </a:lnTo>
                    <a:lnTo>
                      <a:pt x="11" y="3"/>
                    </a:lnTo>
                    <a:lnTo>
                      <a:pt x="12"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2" name="Freeform 1093">
                <a:extLst>
                  <a:ext uri="{FF2B5EF4-FFF2-40B4-BE49-F238E27FC236}">
                    <a16:creationId xmlns:a16="http://schemas.microsoft.com/office/drawing/2014/main" id="{157BD034-D214-4091-81DC-09DE76433E8E}"/>
                  </a:ext>
                </a:extLst>
              </p:cNvPr>
              <p:cNvSpPr>
                <a:spLocks/>
              </p:cNvSpPr>
              <p:nvPr/>
            </p:nvSpPr>
            <p:spPr bwMode="auto">
              <a:xfrm>
                <a:off x="1951" y="1699"/>
                <a:ext cx="5" cy="6"/>
              </a:xfrm>
              <a:custGeom>
                <a:avLst/>
                <a:gdLst>
                  <a:gd name="T0" fmla="*/ 7 w 7"/>
                  <a:gd name="T1" fmla="*/ 2 h 8"/>
                  <a:gd name="T2" fmla="*/ 5 w 7"/>
                  <a:gd name="T3" fmla="*/ 0 h 8"/>
                  <a:gd name="T4" fmla="*/ 1 w 7"/>
                  <a:gd name="T5" fmla="*/ 3 h 8"/>
                  <a:gd name="T6" fmla="*/ 0 w 7"/>
                  <a:gd name="T7" fmla="*/ 8 h 8"/>
                  <a:gd name="T8" fmla="*/ 2 w 7"/>
                  <a:gd name="T9" fmla="*/ 7 h 8"/>
                  <a:gd name="T10" fmla="*/ 4 w 7"/>
                  <a:gd name="T11" fmla="*/ 8 h 8"/>
                  <a:gd name="T12" fmla="*/ 7 w 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2"/>
                    </a:moveTo>
                    <a:cubicBezTo>
                      <a:pt x="5" y="0"/>
                      <a:pt x="5" y="0"/>
                      <a:pt x="5" y="0"/>
                    </a:cubicBezTo>
                    <a:cubicBezTo>
                      <a:pt x="1" y="3"/>
                      <a:pt x="1" y="3"/>
                      <a:pt x="1" y="3"/>
                    </a:cubicBezTo>
                    <a:cubicBezTo>
                      <a:pt x="0" y="8"/>
                      <a:pt x="0" y="8"/>
                      <a:pt x="0" y="8"/>
                    </a:cubicBezTo>
                    <a:cubicBezTo>
                      <a:pt x="2" y="7"/>
                      <a:pt x="2" y="7"/>
                      <a:pt x="2" y="7"/>
                    </a:cubicBezTo>
                    <a:cubicBezTo>
                      <a:pt x="2" y="7"/>
                      <a:pt x="4" y="8"/>
                      <a:pt x="4" y="8"/>
                    </a:cubicBez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3" name="Freeform 1094">
                <a:extLst>
                  <a:ext uri="{FF2B5EF4-FFF2-40B4-BE49-F238E27FC236}">
                    <a16:creationId xmlns:a16="http://schemas.microsoft.com/office/drawing/2014/main" id="{C59617D2-1A79-4D6C-87CF-3641651F8D49}"/>
                  </a:ext>
                </a:extLst>
              </p:cNvPr>
              <p:cNvSpPr>
                <a:spLocks/>
              </p:cNvSpPr>
              <p:nvPr/>
            </p:nvSpPr>
            <p:spPr bwMode="auto">
              <a:xfrm>
                <a:off x="1983" y="1769"/>
                <a:ext cx="5" cy="10"/>
              </a:xfrm>
              <a:custGeom>
                <a:avLst/>
                <a:gdLst>
                  <a:gd name="T0" fmla="*/ 5 w 5"/>
                  <a:gd name="T1" fmla="*/ 7 h 10"/>
                  <a:gd name="T2" fmla="*/ 3 w 5"/>
                  <a:gd name="T3" fmla="*/ 3 h 10"/>
                  <a:gd name="T4" fmla="*/ 0 w 5"/>
                  <a:gd name="T5" fmla="*/ 0 h 10"/>
                  <a:gd name="T6" fmla="*/ 1 w 5"/>
                  <a:gd name="T7" fmla="*/ 5 h 10"/>
                  <a:gd name="T8" fmla="*/ 4 w 5"/>
                  <a:gd name="T9" fmla="*/ 10 h 10"/>
                  <a:gd name="T10" fmla="*/ 5 w 5"/>
                  <a:gd name="T11" fmla="*/ 7 h 10"/>
                </a:gdLst>
                <a:ahLst/>
                <a:cxnLst>
                  <a:cxn ang="0">
                    <a:pos x="T0" y="T1"/>
                  </a:cxn>
                  <a:cxn ang="0">
                    <a:pos x="T2" y="T3"/>
                  </a:cxn>
                  <a:cxn ang="0">
                    <a:pos x="T4" y="T5"/>
                  </a:cxn>
                  <a:cxn ang="0">
                    <a:pos x="T6" y="T7"/>
                  </a:cxn>
                  <a:cxn ang="0">
                    <a:pos x="T8" y="T9"/>
                  </a:cxn>
                  <a:cxn ang="0">
                    <a:pos x="T10" y="T11"/>
                  </a:cxn>
                </a:cxnLst>
                <a:rect l="0" t="0" r="r" b="b"/>
                <a:pathLst>
                  <a:path w="5" h="10">
                    <a:moveTo>
                      <a:pt x="5" y="7"/>
                    </a:moveTo>
                    <a:lnTo>
                      <a:pt x="3" y="3"/>
                    </a:lnTo>
                    <a:lnTo>
                      <a:pt x="0" y="0"/>
                    </a:lnTo>
                    <a:lnTo>
                      <a:pt x="1" y="5"/>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4" name="Freeform 1095">
                <a:extLst>
                  <a:ext uri="{FF2B5EF4-FFF2-40B4-BE49-F238E27FC236}">
                    <a16:creationId xmlns:a16="http://schemas.microsoft.com/office/drawing/2014/main" id="{4076F070-D3B6-4E3A-AE53-8E60A2802EF0}"/>
                  </a:ext>
                </a:extLst>
              </p:cNvPr>
              <p:cNvSpPr>
                <a:spLocks/>
              </p:cNvSpPr>
              <p:nvPr/>
            </p:nvSpPr>
            <p:spPr bwMode="auto">
              <a:xfrm>
                <a:off x="1950" y="1709"/>
                <a:ext cx="3" cy="7"/>
              </a:xfrm>
              <a:custGeom>
                <a:avLst/>
                <a:gdLst>
                  <a:gd name="T0" fmla="*/ 0 w 3"/>
                  <a:gd name="T1" fmla="*/ 2 h 7"/>
                  <a:gd name="T2" fmla="*/ 0 w 3"/>
                  <a:gd name="T3" fmla="*/ 5 h 7"/>
                  <a:gd name="T4" fmla="*/ 2 w 3"/>
                  <a:gd name="T5" fmla="*/ 7 h 7"/>
                  <a:gd name="T6" fmla="*/ 3 w 3"/>
                  <a:gd name="T7" fmla="*/ 2 h 7"/>
                  <a:gd name="T8" fmla="*/ 2 w 3"/>
                  <a:gd name="T9" fmla="*/ 0 h 7"/>
                  <a:gd name="T10" fmla="*/ 0 w 3"/>
                  <a:gd name="T11" fmla="*/ 2 h 7"/>
                </a:gdLst>
                <a:ahLst/>
                <a:cxnLst>
                  <a:cxn ang="0">
                    <a:pos x="T0" y="T1"/>
                  </a:cxn>
                  <a:cxn ang="0">
                    <a:pos x="T2" y="T3"/>
                  </a:cxn>
                  <a:cxn ang="0">
                    <a:pos x="T4" y="T5"/>
                  </a:cxn>
                  <a:cxn ang="0">
                    <a:pos x="T6" y="T7"/>
                  </a:cxn>
                  <a:cxn ang="0">
                    <a:pos x="T8" y="T9"/>
                  </a:cxn>
                  <a:cxn ang="0">
                    <a:pos x="T10" y="T11"/>
                  </a:cxn>
                </a:cxnLst>
                <a:rect l="0" t="0" r="r" b="b"/>
                <a:pathLst>
                  <a:path w="3" h="7">
                    <a:moveTo>
                      <a:pt x="0" y="2"/>
                    </a:moveTo>
                    <a:lnTo>
                      <a:pt x="0" y="5"/>
                    </a:lnTo>
                    <a:lnTo>
                      <a:pt x="2" y="7"/>
                    </a:lnTo>
                    <a:lnTo>
                      <a:pt x="3"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5" name="Freeform 1096">
                <a:extLst>
                  <a:ext uri="{FF2B5EF4-FFF2-40B4-BE49-F238E27FC236}">
                    <a16:creationId xmlns:a16="http://schemas.microsoft.com/office/drawing/2014/main" id="{B545EB40-C472-4DB3-991E-205F6A7F31FA}"/>
                  </a:ext>
                </a:extLst>
              </p:cNvPr>
              <p:cNvSpPr>
                <a:spLocks/>
              </p:cNvSpPr>
              <p:nvPr/>
            </p:nvSpPr>
            <p:spPr bwMode="auto">
              <a:xfrm>
                <a:off x="1953" y="1694"/>
                <a:ext cx="1" cy="4"/>
              </a:xfrm>
              <a:custGeom>
                <a:avLst/>
                <a:gdLst>
                  <a:gd name="T0" fmla="*/ 0 w 1"/>
                  <a:gd name="T1" fmla="*/ 1 h 4"/>
                  <a:gd name="T2" fmla="*/ 0 w 1"/>
                  <a:gd name="T3" fmla="*/ 4 h 4"/>
                  <a:gd name="T4" fmla="*/ 0 w 1"/>
                  <a:gd name="T5" fmla="*/ 4 h 4"/>
                  <a:gd name="T6" fmla="*/ 1 w 1"/>
                  <a:gd name="T7" fmla="*/ 2 h 4"/>
                  <a:gd name="T8" fmla="*/ 0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0" y="4"/>
                    </a:lnTo>
                    <a:lnTo>
                      <a:pt x="1"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6" name="Freeform 1097">
                <a:extLst>
                  <a:ext uri="{FF2B5EF4-FFF2-40B4-BE49-F238E27FC236}">
                    <a16:creationId xmlns:a16="http://schemas.microsoft.com/office/drawing/2014/main" id="{ABB9BB9F-50F5-4AF1-BB82-14FB4A870647}"/>
                  </a:ext>
                </a:extLst>
              </p:cNvPr>
              <p:cNvSpPr>
                <a:spLocks/>
              </p:cNvSpPr>
              <p:nvPr/>
            </p:nvSpPr>
            <p:spPr bwMode="auto">
              <a:xfrm>
                <a:off x="1944" y="1672"/>
                <a:ext cx="4" cy="10"/>
              </a:xfrm>
              <a:custGeom>
                <a:avLst/>
                <a:gdLst>
                  <a:gd name="T0" fmla="*/ 1 w 4"/>
                  <a:gd name="T1" fmla="*/ 0 h 10"/>
                  <a:gd name="T2" fmla="*/ 0 w 4"/>
                  <a:gd name="T3" fmla="*/ 6 h 10"/>
                  <a:gd name="T4" fmla="*/ 2 w 4"/>
                  <a:gd name="T5" fmla="*/ 7 h 10"/>
                  <a:gd name="T6" fmla="*/ 2 w 4"/>
                  <a:gd name="T7" fmla="*/ 10 h 10"/>
                  <a:gd name="T8" fmla="*/ 4 w 4"/>
                  <a:gd name="T9" fmla="*/ 7 h 10"/>
                  <a:gd name="T10" fmla="*/ 2 w 4"/>
                  <a:gd name="T11" fmla="*/ 3 h 10"/>
                  <a:gd name="T12" fmla="*/ 1 w 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1" y="0"/>
                    </a:moveTo>
                    <a:lnTo>
                      <a:pt x="0" y="6"/>
                    </a:lnTo>
                    <a:lnTo>
                      <a:pt x="2" y="7"/>
                    </a:lnTo>
                    <a:lnTo>
                      <a:pt x="2" y="10"/>
                    </a:lnTo>
                    <a:lnTo>
                      <a:pt x="4" y="7"/>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7" name="Freeform 1098">
                <a:extLst>
                  <a:ext uri="{FF2B5EF4-FFF2-40B4-BE49-F238E27FC236}">
                    <a16:creationId xmlns:a16="http://schemas.microsoft.com/office/drawing/2014/main" id="{C1821953-792B-4847-8A05-E723B2DEA20F}"/>
                  </a:ext>
                </a:extLst>
              </p:cNvPr>
              <p:cNvSpPr>
                <a:spLocks/>
              </p:cNvSpPr>
              <p:nvPr/>
            </p:nvSpPr>
            <p:spPr bwMode="auto">
              <a:xfrm>
                <a:off x="1949" y="1680"/>
                <a:ext cx="4" cy="4"/>
              </a:xfrm>
              <a:custGeom>
                <a:avLst/>
                <a:gdLst>
                  <a:gd name="T0" fmla="*/ 4 w 4"/>
                  <a:gd name="T1" fmla="*/ 0 h 4"/>
                  <a:gd name="T2" fmla="*/ 0 w 4"/>
                  <a:gd name="T3" fmla="*/ 2 h 4"/>
                  <a:gd name="T4" fmla="*/ 3 w 4"/>
                  <a:gd name="T5" fmla="*/ 4 h 4"/>
                  <a:gd name="T6" fmla="*/ 4 w 4"/>
                  <a:gd name="T7" fmla="*/ 2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2"/>
                    </a:lnTo>
                    <a:lnTo>
                      <a:pt x="3" y="4"/>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8" name="Freeform 1099">
                <a:extLst>
                  <a:ext uri="{FF2B5EF4-FFF2-40B4-BE49-F238E27FC236}">
                    <a16:creationId xmlns:a16="http://schemas.microsoft.com/office/drawing/2014/main" id="{E726839B-5E43-4BF5-9FC0-24CE793786D3}"/>
                  </a:ext>
                </a:extLst>
              </p:cNvPr>
              <p:cNvSpPr>
                <a:spLocks/>
              </p:cNvSpPr>
              <p:nvPr/>
            </p:nvSpPr>
            <p:spPr bwMode="auto">
              <a:xfrm>
                <a:off x="2576" y="899"/>
                <a:ext cx="12" cy="19"/>
              </a:xfrm>
              <a:custGeom>
                <a:avLst/>
                <a:gdLst>
                  <a:gd name="T0" fmla="*/ 4 w 12"/>
                  <a:gd name="T1" fmla="*/ 0 h 19"/>
                  <a:gd name="T2" fmla="*/ 3 w 12"/>
                  <a:gd name="T3" fmla="*/ 1 h 19"/>
                  <a:gd name="T4" fmla="*/ 2 w 12"/>
                  <a:gd name="T5" fmla="*/ 5 h 19"/>
                  <a:gd name="T6" fmla="*/ 3 w 12"/>
                  <a:gd name="T7" fmla="*/ 7 h 19"/>
                  <a:gd name="T8" fmla="*/ 2 w 12"/>
                  <a:gd name="T9" fmla="*/ 9 h 19"/>
                  <a:gd name="T10" fmla="*/ 0 w 12"/>
                  <a:gd name="T11" fmla="*/ 11 h 19"/>
                  <a:gd name="T12" fmla="*/ 1 w 12"/>
                  <a:gd name="T13" fmla="*/ 16 h 19"/>
                  <a:gd name="T14" fmla="*/ 4 w 12"/>
                  <a:gd name="T15" fmla="*/ 17 h 19"/>
                  <a:gd name="T16" fmla="*/ 7 w 12"/>
                  <a:gd name="T17" fmla="*/ 17 h 19"/>
                  <a:gd name="T18" fmla="*/ 9 w 12"/>
                  <a:gd name="T19" fmla="*/ 19 h 19"/>
                  <a:gd name="T20" fmla="*/ 11 w 12"/>
                  <a:gd name="T21" fmla="*/ 18 h 19"/>
                  <a:gd name="T22" fmla="*/ 12 w 12"/>
                  <a:gd name="T23" fmla="*/ 16 h 19"/>
                  <a:gd name="T24" fmla="*/ 12 w 12"/>
                  <a:gd name="T25" fmla="*/ 12 h 19"/>
                  <a:gd name="T26" fmla="*/ 10 w 12"/>
                  <a:gd name="T27" fmla="*/ 10 h 19"/>
                  <a:gd name="T28" fmla="*/ 12 w 12"/>
                  <a:gd name="T29" fmla="*/ 8 h 19"/>
                  <a:gd name="T30" fmla="*/ 12 w 12"/>
                  <a:gd name="T31" fmla="*/ 7 h 19"/>
                  <a:gd name="T32" fmla="*/ 10 w 12"/>
                  <a:gd name="T33" fmla="*/ 7 h 19"/>
                  <a:gd name="T34" fmla="*/ 8 w 12"/>
                  <a:gd name="T35" fmla="*/ 6 h 19"/>
                  <a:gd name="T36" fmla="*/ 9 w 12"/>
                  <a:gd name="T37" fmla="*/ 4 h 19"/>
                  <a:gd name="T38" fmla="*/ 10 w 12"/>
                  <a:gd name="T39" fmla="*/ 4 h 19"/>
                  <a:gd name="T40" fmla="*/ 10 w 12"/>
                  <a:gd name="T41" fmla="*/ 2 h 19"/>
                  <a:gd name="T42" fmla="*/ 9 w 12"/>
                  <a:gd name="T43" fmla="*/ 1 h 19"/>
                  <a:gd name="T44" fmla="*/ 8 w 12"/>
                  <a:gd name="T45" fmla="*/ 0 h 19"/>
                  <a:gd name="T46" fmla="*/ 4 w 12"/>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9">
                    <a:moveTo>
                      <a:pt x="4" y="0"/>
                    </a:moveTo>
                    <a:lnTo>
                      <a:pt x="3" y="1"/>
                    </a:lnTo>
                    <a:lnTo>
                      <a:pt x="2" y="5"/>
                    </a:lnTo>
                    <a:lnTo>
                      <a:pt x="3" y="7"/>
                    </a:lnTo>
                    <a:lnTo>
                      <a:pt x="2" y="9"/>
                    </a:lnTo>
                    <a:lnTo>
                      <a:pt x="0" y="11"/>
                    </a:lnTo>
                    <a:lnTo>
                      <a:pt x="1" y="16"/>
                    </a:lnTo>
                    <a:lnTo>
                      <a:pt x="4" y="17"/>
                    </a:lnTo>
                    <a:lnTo>
                      <a:pt x="7" y="17"/>
                    </a:lnTo>
                    <a:lnTo>
                      <a:pt x="9" y="19"/>
                    </a:lnTo>
                    <a:lnTo>
                      <a:pt x="11" y="18"/>
                    </a:lnTo>
                    <a:lnTo>
                      <a:pt x="12" y="16"/>
                    </a:lnTo>
                    <a:lnTo>
                      <a:pt x="12" y="12"/>
                    </a:lnTo>
                    <a:lnTo>
                      <a:pt x="10" y="10"/>
                    </a:lnTo>
                    <a:lnTo>
                      <a:pt x="12" y="8"/>
                    </a:lnTo>
                    <a:lnTo>
                      <a:pt x="12" y="7"/>
                    </a:lnTo>
                    <a:lnTo>
                      <a:pt x="10" y="7"/>
                    </a:lnTo>
                    <a:lnTo>
                      <a:pt x="8" y="6"/>
                    </a:lnTo>
                    <a:lnTo>
                      <a:pt x="9" y="4"/>
                    </a:lnTo>
                    <a:lnTo>
                      <a:pt x="10" y="4"/>
                    </a:lnTo>
                    <a:lnTo>
                      <a:pt x="10" y="2"/>
                    </a:lnTo>
                    <a:lnTo>
                      <a:pt x="9" y="1"/>
                    </a:lnTo>
                    <a:lnTo>
                      <a:pt x="8"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9" name="Freeform 1100">
                <a:extLst>
                  <a:ext uri="{FF2B5EF4-FFF2-40B4-BE49-F238E27FC236}">
                    <a16:creationId xmlns:a16="http://schemas.microsoft.com/office/drawing/2014/main" id="{E37F8797-19A5-48FD-AF82-534D052D3F0E}"/>
                  </a:ext>
                </a:extLst>
              </p:cNvPr>
              <p:cNvSpPr>
                <a:spLocks/>
              </p:cNvSpPr>
              <p:nvPr/>
            </p:nvSpPr>
            <p:spPr bwMode="auto">
              <a:xfrm>
                <a:off x="2589" y="843"/>
                <a:ext cx="12" cy="34"/>
              </a:xfrm>
              <a:custGeom>
                <a:avLst/>
                <a:gdLst>
                  <a:gd name="T0" fmla="*/ 4 w 12"/>
                  <a:gd name="T1" fmla="*/ 34 h 34"/>
                  <a:gd name="T2" fmla="*/ 8 w 12"/>
                  <a:gd name="T3" fmla="*/ 32 h 34"/>
                  <a:gd name="T4" fmla="*/ 10 w 12"/>
                  <a:gd name="T5" fmla="*/ 24 h 34"/>
                  <a:gd name="T6" fmla="*/ 9 w 12"/>
                  <a:gd name="T7" fmla="*/ 22 h 34"/>
                  <a:gd name="T8" fmla="*/ 11 w 12"/>
                  <a:gd name="T9" fmla="*/ 18 h 34"/>
                  <a:gd name="T10" fmla="*/ 10 w 12"/>
                  <a:gd name="T11" fmla="*/ 15 h 34"/>
                  <a:gd name="T12" fmla="*/ 12 w 12"/>
                  <a:gd name="T13" fmla="*/ 8 h 34"/>
                  <a:gd name="T14" fmla="*/ 11 w 12"/>
                  <a:gd name="T15" fmla="*/ 6 h 34"/>
                  <a:gd name="T16" fmla="*/ 11 w 12"/>
                  <a:gd name="T17" fmla="*/ 2 h 34"/>
                  <a:gd name="T18" fmla="*/ 9 w 12"/>
                  <a:gd name="T19" fmla="*/ 0 h 34"/>
                  <a:gd name="T20" fmla="*/ 8 w 12"/>
                  <a:gd name="T21" fmla="*/ 1 h 34"/>
                  <a:gd name="T22" fmla="*/ 8 w 12"/>
                  <a:gd name="T23" fmla="*/ 4 h 34"/>
                  <a:gd name="T24" fmla="*/ 6 w 12"/>
                  <a:gd name="T25" fmla="*/ 10 h 34"/>
                  <a:gd name="T26" fmla="*/ 6 w 12"/>
                  <a:gd name="T27" fmla="*/ 11 h 34"/>
                  <a:gd name="T28" fmla="*/ 4 w 12"/>
                  <a:gd name="T29" fmla="*/ 13 h 34"/>
                  <a:gd name="T30" fmla="*/ 4 w 12"/>
                  <a:gd name="T31" fmla="*/ 15 h 34"/>
                  <a:gd name="T32" fmla="*/ 1 w 12"/>
                  <a:gd name="T33" fmla="*/ 18 h 34"/>
                  <a:gd name="T34" fmla="*/ 1 w 12"/>
                  <a:gd name="T35" fmla="*/ 22 h 34"/>
                  <a:gd name="T36" fmla="*/ 1 w 12"/>
                  <a:gd name="T37" fmla="*/ 26 h 34"/>
                  <a:gd name="T38" fmla="*/ 0 w 12"/>
                  <a:gd name="T39" fmla="*/ 28 h 34"/>
                  <a:gd name="T40" fmla="*/ 1 w 12"/>
                  <a:gd name="T41" fmla="*/ 33 h 34"/>
                  <a:gd name="T42" fmla="*/ 4 w 12"/>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34">
                    <a:moveTo>
                      <a:pt x="4" y="34"/>
                    </a:moveTo>
                    <a:lnTo>
                      <a:pt x="8" y="32"/>
                    </a:lnTo>
                    <a:lnTo>
                      <a:pt x="10" y="24"/>
                    </a:lnTo>
                    <a:lnTo>
                      <a:pt x="9" y="22"/>
                    </a:lnTo>
                    <a:lnTo>
                      <a:pt x="11" y="18"/>
                    </a:lnTo>
                    <a:lnTo>
                      <a:pt x="10" y="15"/>
                    </a:lnTo>
                    <a:lnTo>
                      <a:pt x="12" y="8"/>
                    </a:lnTo>
                    <a:lnTo>
                      <a:pt x="11" y="6"/>
                    </a:lnTo>
                    <a:lnTo>
                      <a:pt x="11" y="2"/>
                    </a:lnTo>
                    <a:lnTo>
                      <a:pt x="9" y="0"/>
                    </a:lnTo>
                    <a:lnTo>
                      <a:pt x="8" y="1"/>
                    </a:lnTo>
                    <a:lnTo>
                      <a:pt x="8" y="4"/>
                    </a:lnTo>
                    <a:lnTo>
                      <a:pt x="6" y="10"/>
                    </a:lnTo>
                    <a:lnTo>
                      <a:pt x="6" y="11"/>
                    </a:lnTo>
                    <a:lnTo>
                      <a:pt x="4" y="13"/>
                    </a:lnTo>
                    <a:lnTo>
                      <a:pt x="4" y="15"/>
                    </a:lnTo>
                    <a:lnTo>
                      <a:pt x="1" y="18"/>
                    </a:lnTo>
                    <a:lnTo>
                      <a:pt x="1" y="22"/>
                    </a:lnTo>
                    <a:lnTo>
                      <a:pt x="1" y="26"/>
                    </a:lnTo>
                    <a:lnTo>
                      <a:pt x="0" y="28"/>
                    </a:lnTo>
                    <a:lnTo>
                      <a:pt x="1" y="33"/>
                    </a:lnTo>
                    <a:lnTo>
                      <a:pt x="4"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0" name="Freeform 1101">
                <a:extLst>
                  <a:ext uri="{FF2B5EF4-FFF2-40B4-BE49-F238E27FC236}">
                    <a16:creationId xmlns:a16="http://schemas.microsoft.com/office/drawing/2014/main" id="{6DD31834-17FD-48EF-B486-35C75F0D50D5}"/>
                  </a:ext>
                </a:extLst>
              </p:cNvPr>
              <p:cNvSpPr>
                <a:spLocks/>
              </p:cNvSpPr>
              <p:nvPr/>
            </p:nvSpPr>
            <p:spPr bwMode="auto">
              <a:xfrm>
                <a:off x="1977" y="1756"/>
                <a:ext cx="2" cy="6"/>
              </a:xfrm>
              <a:custGeom>
                <a:avLst/>
                <a:gdLst>
                  <a:gd name="T0" fmla="*/ 0 w 2"/>
                  <a:gd name="T1" fmla="*/ 1 h 6"/>
                  <a:gd name="T2" fmla="*/ 0 w 2"/>
                  <a:gd name="T3" fmla="*/ 6 h 6"/>
                  <a:gd name="T4" fmla="*/ 2 w 2"/>
                  <a:gd name="T5" fmla="*/ 0 h 6"/>
                  <a:gd name="T6" fmla="*/ 0 w 2"/>
                  <a:gd name="T7" fmla="*/ 1 h 6"/>
                </a:gdLst>
                <a:ahLst/>
                <a:cxnLst>
                  <a:cxn ang="0">
                    <a:pos x="T0" y="T1"/>
                  </a:cxn>
                  <a:cxn ang="0">
                    <a:pos x="T2" y="T3"/>
                  </a:cxn>
                  <a:cxn ang="0">
                    <a:pos x="T4" y="T5"/>
                  </a:cxn>
                  <a:cxn ang="0">
                    <a:pos x="T6" y="T7"/>
                  </a:cxn>
                </a:cxnLst>
                <a:rect l="0" t="0" r="r" b="b"/>
                <a:pathLst>
                  <a:path w="2" h="6">
                    <a:moveTo>
                      <a:pt x="0" y="1"/>
                    </a:moveTo>
                    <a:lnTo>
                      <a:pt x="0"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1" name="Freeform 1102">
                <a:extLst>
                  <a:ext uri="{FF2B5EF4-FFF2-40B4-BE49-F238E27FC236}">
                    <a16:creationId xmlns:a16="http://schemas.microsoft.com/office/drawing/2014/main" id="{390CD116-3FB5-4808-BE5E-605E42314834}"/>
                  </a:ext>
                </a:extLst>
              </p:cNvPr>
              <p:cNvSpPr>
                <a:spLocks/>
              </p:cNvSpPr>
              <p:nvPr/>
            </p:nvSpPr>
            <p:spPr bwMode="auto">
              <a:xfrm>
                <a:off x="1945" y="1663"/>
                <a:ext cx="1" cy="4"/>
              </a:xfrm>
              <a:custGeom>
                <a:avLst/>
                <a:gdLst>
                  <a:gd name="T0" fmla="*/ 0 w 1"/>
                  <a:gd name="T1" fmla="*/ 4 h 4"/>
                  <a:gd name="T2" fmla="*/ 1 w 1"/>
                  <a:gd name="T3" fmla="*/ 2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1" y="2"/>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2" name="Freeform 1103">
                <a:extLst>
                  <a:ext uri="{FF2B5EF4-FFF2-40B4-BE49-F238E27FC236}">
                    <a16:creationId xmlns:a16="http://schemas.microsoft.com/office/drawing/2014/main" id="{133B0CBE-32DD-4D64-9F93-688F3BF43A6B}"/>
                  </a:ext>
                </a:extLst>
              </p:cNvPr>
              <p:cNvSpPr>
                <a:spLocks/>
              </p:cNvSpPr>
              <p:nvPr/>
            </p:nvSpPr>
            <p:spPr bwMode="auto">
              <a:xfrm>
                <a:off x="2592" y="878"/>
                <a:ext cx="6" cy="4"/>
              </a:xfrm>
              <a:custGeom>
                <a:avLst/>
                <a:gdLst>
                  <a:gd name="T0" fmla="*/ 5 w 6"/>
                  <a:gd name="T1" fmla="*/ 4 h 4"/>
                  <a:gd name="T2" fmla="*/ 6 w 6"/>
                  <a:gd name="T3" fmla="*/ 0 h 4"/>
                  <a:gd name="T4" fmla="*/ 2 w 6"/>
                  <a:gd name="T5" fmla="*/ 0 h 4"/>
                  <a:gd name="T6" fmla="*/ 0 w 6"/>
                  <a:gd name="T7" fmla="*/ 3 h 4"/>
                  <a:gd name="T8" fmla="*/ 2 w 6"/>
                  <a:gd name="T9" fmla="*/ 4 h 4"/>
                  <a:gd name="T10" fmla="*/ 5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5" y="4"/>
                    </a:moveTo>
                    <a:lnTo>
                      <a:pt x="6" y="0"/>
                    </a:lnTo>
                    <a:lnTo>
                      <a:pt x="2" y="0"/>
                    </a:lnTo>
                    <a:lnTo>
                      <a:pt x="0" y="3"/>
                    </a:lnTo>
                    <a:lnTo>
                      <a:pt x="2"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3" name="Freeform 1104">
                <a:extLst>
                  <a:ext uri="{FF2B5EF4-FFF2-40B4-BE49-F238E27FC236}">
                    <a16:creationId xmlns:a16="http://schemas.microsoft.com/office/drawing/2014/main" id="{492D71B7-E180-4882-BF5D-F9F20F292215}"/>
                  </a:ext>
                </a:extLst>
              </p:cNvPr>
              <p:cNvSpPr>
                <a:spLocks/>
              </p:cNvSpPr>
              <p:nvPr/>
            </p:nvSpPr>
            <p:spPr bwMode="auto">
              <a:xfrm>
                <a:off x="2543" y="775"/>
                <a:ext cx="42" cy="31"/>
              </a:xfrm>
              <a:custGeom>
                <a:avLst/>
                <a:gdLst>
                  <a:gd name="T0" fmla="*/ 3 w 42"/>
                  <a:gd name="T1" fmla="*/ 13 h 31"/>
                  <a:gd name="T2" fmla="*/ 5 w 42"/>
                  <a:gd name="T3" fmla="*/ 14 h 31"/>
                  <a:gd name="T4" fmla="*/ 8 w 42"/>
                  <a:gd name="T5" fmla="*/ 13 h 31"/>
                  <a:gd name="T6" fmla="*/ 9 w 42"/>
                  <a:gd name="T7" fmla="*/ 14 h 31"/>
                  <a:gd name="T8" fmla="*/ 12 w 42"/>
                  <a:gd name="T9" fmla="*/ 13 h 31"/>
                  <a:gd name="T10" fmla="*/ 14 w 42"/>
                  <a:gd name="T11" fmla="*/ 15 h 31"/>
                  <a:gd name="T12" fmla="*/ 12 w 42"/>
                  <a:gd name="T13" fmla="*/ 17 h 31"/>
                  <a:gd name="T14" fmla="*/ 13 w 42"/>
                  <a:gd name="T15" fmla="*/ 21 h 31"/>
                  <a:gd name="T16" fmla="*/ 16 w 42"/>
                  <a:gd name="T17" fmla="*/ 24 h 31"/>
                  <a:gd name="T18" fmla="*/ 18 w 42"/>
                  <a:gd name="T19" fmla="*/ 21 h 31"/>
                  <a:gd name="T20" fmla="*/ 17 w 42"/>
                  <a:gd name="T21" fmla="*/ 18 h 31"/>
                  <a:gd name="T22" fmla="*/ 19 w 42"/>
                  <a:gd name="T23" fmla="*/ 17 h 31"/>
                  <a:gd name="T24" fmla="*/ 21 w 42"/>
                  <a:gd name="T25" fmla="*/ 21 h 31"/>
                  <a:gd name="T26" fmla="*/ 21 w 42"/>
                  <a:gd name="T27" fmla="*/ 24 h 31"/>
                  <a:gd name="T28" fmla="*/ 24 w 42"/>
                  <a:gd name="T29" fmla="*/ 29 h 31"/>
                  <a:gd name="T30" fmla="*/ 27 w 42"/>
                  <a:gd name="T31" fmla="*/ 28 h 31"/>
                  <a:gd name="T32" fmla="*/ 28 w 42"/>
                  <a:gd name="T33" fmla="*/ 31 h 31"/>
                  <a:gd name="T34" fmla="*/ 31 w 42"/>
                  <a:gd name="T35" fmla="*/ 31 h 31"/>
                  <a:gd name="T36" fmla="*/ 33 w 42"/>
                  <a:gd name="T37" fmla="*/ 31 h 31"/>
                  <a:gd name="T38" fmla="*/ 36 w 42"/>
                  <a:gd name="T39" fmla="*/ 28 h 31"/>
                  <a:gd name="T40" fmla="*/ 39 w 42"/>
                  <a:gd name="T41" fmla="*/ 26 h 31"/>
                  <a:gd name="T42" fmla="*/ 41 w 42"/>
                  <a:gd name="T43" fmla="*/ 19 h 31"/>
                  <a:gd name="T44" fmla="*/ 40 w 42"/>
                  <a:gd name="T45" fmla="*/ 14 h 31"/>
                  <a:gd name="T46" fmla="*/ 42 w 42"/>
                  <a:gd name="T47" fmla="*/ 10 h 31"/>
                  <a:gd name="T48" fmla="*/ 42 w 42"/>
                  <a:gd name="T49" fmla="*/ 7 h 31"/>
                  <a:gd name="T50" fmla="*/ 40 w 42"/>
                  <a:gd name="T51" fmla="*/ 3 h 31"/>
                  <a:gd name="T52" fmla="*/ 40 w 42"/>
                  <a:gd name="T53" fmla="*/ 1 h 31"/>
                  <a:gd name="T54" fmla="*/ 38 w 42"/>
                  <a:gd name="T55" fmla="*/ 0 h 31"/>
                  <a:gd name="T56" fmla="*/ 37 w 42"/>
                  <a:gd name="T57" fmla="*/ 2 h 31"/>
                  <a:gd name="T58" fmla="*/ 35 w 42"/>
                  <a:gd name="T59" fmla="*/ 1 h 31"/>
                  <a:gd name="T60" fmla="*/ 31 w 42"/>
                  <a:gd name="T61" fmla="*/ 2 h 31"/>
                  <a:gd name="T62" fmla="*/ 27 w 42"/>
                  <a:gd name="T63" fmla="*/ 5 h 31"/>
                  <a:gd name="T64" fmla="*/ 24 w 42"/>
                  <a:gd name="T65" fmla="*/ 5 h 31"/>
                  <a:gd name="T66" fmla="*/ 23 w 42"/>
                  <a:gd name="T67" fmla="*/ 5 h 31"/>
                  <a:gd name="T68" fmla="*/ 19 w 42"/>
                  <a:gd name="T69" fmla="*/ 3 h 31"/>
                  <a:gd name="T70" fmla="*/ 17 w 42"/>
                  <a:gd name="T71" fmla="*/ 3 h 31"/>
                  <a:gd name="T72" fmla="*/ 9 w 42"/>
                  <a:gd name="T73" fmla="*/ 5 h 31"/>
                  <a:gd name="T74" fmla="*/ 6 w 42"/>
                  <a:gd name="T75" fmla="*/ 5 h 31"/>
                  <a:gd name="T76" fmla="*/ 3 w 42"/>
                  <a:gd name="T77" fmla="*/ 6 h 31"/>
                  <a:gd name="T78" fmla="*/ 2 w 42"/>
                  <a:gd name="T79" fmla="*/ 8 h 31"/>
                  <a:gd name="T80" fmla="*/ 0 w 42"/>
                  <a:gd name="T81" fmla="*/ 11 h 31"/>
                  <a:gd name="T82" fmla="*/ 0 w 42"/>
                  <a:gd name="T83" fmla="*/ 14 h 31"/>
                  <a:gd name="T84" fmla="*/ 3 w 42"/>
                  <a:gd name="T8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31">
                    <a:moveTo>
                      <a:pt x="3" y="13"/>
                    </a:moveTo>
                    <a:lnTo>
                      <a:pt x="5" y="14"/>
                    </a:lnTo>
                    <a:lnTo>
                      <a:pt x="8" y="13"/>
                    </a:lnTo>
                    <a:lnTo>
                      <a:pt x="9" y="14"/>
                    </a:lnTo>
                    <a:lnTo>
                      <a:pt x="12" y="13"/>
                    </a:lnTo>
                    <a:lnTo>
                      <a:pt x="14" y="15"/>
                    </a:lnTo>
                    <a:lnTo>
                      <a:pt x="12" y="17"/>
                    </a:lnTo>
                    <a:lnTo>
                      <a:pt x="13" y="21"/>
                    </a:lnTo>
                    <a:lnTo>
                      <a:pt x="16" y="24"/>
                    </a:lnTo>
                    <a:lnTo>
                      <a:pt x="18" y="21"/>
                    </a:lnTo>
                    <a:lnTo>
                      <a:pt x="17" y="18"/>
                    </a:lnTo>
                    <a:lnTo>
                      <a:pt x="19" y="17"/>
                    </a:lnTo>
                    <a:lnTo>
                      <a:pt x="21" y="21"/>
                    </a:lnTo>
                    <a:lnTo>
                      <a:pt x="21" y="24"/>
                    </a:lnTo>
                    <a:lnTo>
                      <a:pt x="24" y="29"/>
                    </a:lnTo>
                    <a:lnTo>
                      <a:pt x="27" y="28"/>
                    </a:lnTo>
                    <a:lnTo>
                      <a:pt x="28" y="31"/>
                    </a:lnTo>
                    <a:lnTo>
                      <a:pt x="31" y="31"/>
                    </a:lnTo>
                    <a:lnTo>
                      <a:pt x="33" y="31"/>
                    </a:lnTo>
                    <a:lnTo>
                      <a:pt x="36" y="28"/>
                    </a:lnTo>
                    <a:lnTo>
                      <a:pt x="39" y="26"/>
                    </a:lnTo>
                    <a:lnTo>
                      <a:pt x="41" y="19"/>
                    </a:lnTo>
                    <a:lnTo>
                      <a:pt x="40" y="14"/>
                    </a:lnTo>
                    <a:lnTo>
                      <a:pt x="42" y="10"/>
                    </a:lnTo>
                    <a:lnTo>
                      <a:pt x="42" y="7"/>
                    </a:lnTo>
                    <a:lnTo>
                      <a:pt x="40" y="3"/>
                    </a:lnTo>
                    <a:lnTo>
                      <a:pt x="40" y="1"/>
                    </a:lnTo>
                    <a:lnTo>
                      <a:pt x="38" y="0"/>
                    </a:lnTo>
                    <a:lnTo>
                      <a:pt x="37" y="2"/>
                    </a:lnTo>
                    <a:lnTo>
                      <a:pt x="35" y="1"/>
                    </a:lnTo>
                    <a:lnTo>
                      <a:pt x="31" y="2"/>
                    </a:lnTo>
                    <a:lnTo>
                      <a:pt x="27" y="5"/>
                    </a:lnTo>
                    <a:lnTo>
                      <a:pt x="24" y="5"/>
                    </a:lnTo>
                    <a:lnTo>
                      <a:pt x="23" y="5"/>
                    </a:lnTo>
                    <a:lnTo>
                      <a:pt x="19" y="3"/>
                    </a:lnTo>
                    <a:lnTo>
                      <a:pt x="17" y="3"/>
                    </a:lnTo>
                    <a:lnTo>
                      <a:pt x="9" y="5"/>
                    </a:lnTo>
                    <a:lnTo>
                      <a:pt x="6" y="5"/>
                    </a:lnTo>
                    <a:lnTo>
                      <a:pt x="3" y="6"/>
                    </a:lnTo>
                    <a:lnTo>
                      <a:pt x="2" y="8"/>
                    </a:lnTo>
                    <a:lnTo>
                      <a:pt x="0" y="11"/>
                    </a:lnTo>
                    <a:lnTo>
                      <a:pt x="0" y="14"/>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4" name="Freeform 1105">
                <a:extLst>
                  <a:ext uri="{FF2B5EF4-FFF2-40B4-BE49-F238E27FC236}">
                    <a16:creationId xmlns:a16="http://schemas.microsoft.com/office/drawing/2014/main" id="{8C25BE60-DA91-4F6B-BE0C-C62649014F9C}"/>
                  </a:ext>
                </a:extLst>
              </p:cNvPr>
              <p:cNvSpPr>
                <a:spLocks/>
              </p:cNvSpPr>
              <p:nvPr/>
            </p:nvSpPr>
            <p:spPr bwMode="auto">
              <a:xfrm>
                <a:off x="1939" y="1732"/>
                <a:ext cx="51" cy="78"/>
              </a:xfrm>
              <a:custGeom>
                <a:avLst/>
                <a:gdLst>
                  <a:gd name="T0" fmla="*/ 15 w 51"/>
                  <a:gd name="T1" fmla="*/ 10 h 78"/>
                  <a:gd name="T2" fmla="*/ 12 w 51"/>
                  <a:gd name="T3" fmla="*/ 4 h 78"/>
                  <a:gd name="T4" fmla="*/ 7 w 51"/>
                  <a:gd name="T5" fmla="*/ 1 h 78"/>
                  <a:gd name="T6" fmla="*/ 3 w 51"/>
                  <a:gd name="T7" fmla="*/ 2 h 78"/>
                  <a:gd name="T8" fmla="*/ 0 w 51"/>
                  <a:gd name="T9" fmla="*/ 6 h 78"/>
                  <a:gd name="T10" fmla="*/ 3 w 51"/>
                  <a:gd name="T11" fmla="*/ 10 h 78"/>
                  <a:gd name="T12" fmla="*/ 7 w 51"/>
                  <a:gd name="T13" fmla="*/ 13 h 78"/>
                  <a:gd name="T14" fmla="*/ 2 w 51"/>
                  <a:gd name="T15" fmla="*/ 16 h 78"/>
                  <a:gd name="T16" fmla="*/ 2 w 51"/>
                  <a:gd name="T17" fmla="*/ 22 h 78"/>
                  <a:gd name="T18" fmla="*/ 6 w 51"/>
                  <a:gd name="T19" fmla="*/ 22 h 78"/>
                  <a:gd name="T20" fmla="*/ 9 w 51"/>
                  <a:gd name="T21" fmla="*/ 24 h 78"/>
                  <a:gd name="T22" fmla="*/ 12 w 51"/>
                  <a:gd name="T23" fmla="*/ 30 h 78"/>
                  <a:gd name="T24" fmla="*/ 11 w 51"/>
                  <a:gd name="T25" fmla="*/ 33 h 78"/>
                  <a:gd name="T26" fmla="*/ 15 w 51"/>
                  <a:gd name="T27" fmla="*/ 37 h 78"/>
                  <a:gd name="T28" fmla="*/ 19 w 51"/>
                  <a:gd name="T29" fmla="*/ 33 h 78"/>
                  <a:gd name="T30" fmla="*/ 16 w 51"/>
                  <a:gd name="T31" fmla="*/ 39 h 78"/>
                  <a:gd name="T32" fmla="*/ 17 w 51"/>
                  <a:gd name="T33" fmla="*/ 41 h 78"/>
                  <a:gd name="T34" fmla="*/ 23 w 51"/>
                  <a:gd name="T35" fmla="*/ 44 h 78"/>
                  <a:gd name="T36" fmla="*/ 24 w 51"/>
                  <a:gd name="T37" fmla="*/ 48 h 78"/>
                  <a:gd name="T38" fmla="*/ 24 w 51"/>
                  <a:gd name="T39" fmla="*/ 54 h 78"/>
                  <a:gd name="T40" fmla="*/ 30 w 51"/>
                  <a:gd name="T41" fmla="*/ 55 h 78"/>
                  <a:gd name="T42" fmla="*/ 34 w 51"/>
                  <a:gd name="T43" fmla="*/ 57 h 78"/>
                  <a:gd name="T44" fmla="*/ 35 w 51"/>
                  <a:gd name="T45" fmla="*/ 68 h 78"/>
                  <a:gd name="T46" fmla="*/ 38 w 51"/>
                  <a:gd name="T47" fmla="*/ 71 h 78"/>
                  <a:gd name="T48" fmla="*/ 48 w 51"/>
                  <a:gd name="T49" fmla="*/ 76 h 78"/>
                  <a:gd name="T50" fmla="*/ 48 w 51"/>
                  <a:gd name="T51" fmla="*/ 68 h 78"/>
                  <a:gd name="T52" fmla="*/ 48 w 51"/>
                  <a:gd name="T53" fmla="*/ 61 h 78"/>
                  <a:gd name="T54" fmla="*/ 47 w 51"/>
                  <a:gd name="T55" fmla="*/ 51 h 78"/>
                  <a:gd name="T56" fmla="*/ 40 w 51"/>
                  <a:gd name="T57" fmla="*/ 35 h 78"/>
                  <a:gd name="T58" fmla="*/ 36 w 51"/>
                  <a:gd name="T59" fmla="*/ 23 h 78"/>
                  <a:gd name="T60" fmla="*/ 31 w 51"/>
                  <a:gd name="T61" fmla="*/ 21 h 78"/>
                  <a:gd name="T62" fmla="*/ 24 w 51"/>
                  <a:gd name="T63" fmla="*/ 18 h 78"/>
                  <a:gd name="T64" fmla="*/ 20 w 51"/>
                  <a:gd name="T65"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20" y="13"/>
                    </a:moveTo>
                    <a:lnTo>
                      <a:pt x="15" y="10"/>
                    </a:lnTo>
                    <a:lnTo>
                      <a:pt x="13" y="8"/>
                    </a:lnTo>
                    <a:lnTo>
                      <a:pt x="12" y="4"/>
                    </a:lnTo>
                    <a:lnTo>
                      <a:pt x="9" y="5"/>
                    </a:lnTo>
                    <a:lnTo>
                      <a:pt x="7" y="1"/>
                    </a:lnTo>
                    <a:lnTo>
                      <a:pt x="5" y="0"/>
                    </a:lnTo>
                    <a:lnTo>
                      <a:pt x="3" y="2"/>
                    </a:lnTo>
                    <a:lnTo>
                      <a:pt x="0" y="1"/>
                    </a:lnTo>
                    <a:lnTo>
                      <a:pt x="0" y="6"/>
                    </a:lnTo>
                    <a:lnTo>
                      <a:pt x="2" y="6"/>
                    </a:lnTo>
                    <a:lnTo>
                      <a:pt x="3" y="10"/>
                    </a:lnTo>
                    <a:lnTo>
                      <a:pt x="10" y="11"/>
                    </a:lnTo>
                    <a:lnTo>
                      <a:pt x="7" y="13"/>
                    </a:lnTo>
                    <a:lnTo>
                      <a:pt x="3" y="13"/>
                    </a:lnTo>
                    <a:lnTo>
                      <a:pt x="2" y="16"/>
                    </a:lnTo>
                    <a:lnTo>
                      <a:pt x="3" y="18"/>
                    </a:lnTo>
                    <a:lnTo>
                      <a:pt x="2" y="22"/>
                    </a:lnTo>
                    <a:lnTo>
                      <a:pt x="3" y="23"/>
                    </a:lnTo>
                    <a:lnTo>
                      <a:pt x="6" y="22"/>
                    </a:lnTo>
                    <a:lnTo>
                      <a:pt x="7" y="25"/>
                    </a:lnTo>
                    <a:lnTo>
                      <a:pt x="9" y="24"/>
                    </a:lnTo>
                    <a:lnTo>
                      <a:pt x="10" y="28"/>
                    </a:lnTo>
                    <a:lnTo>
                      <a:pt x="12" y="30"/>
                    </a:lnTo>
                    <a:lnTo>
                      <a:pt x="15" y="28"/>
                    </a:lnTo>
                    <a:lnTo>
                      <a:pt x="11" y="33"/>
                    </a:lnTo>
                    <a:lnTo>
                      <a:pt x="13" y="37"/>
                    </a:lnTo>
                    <a:lnTo>
                      <a:pt x="15" y="37"/>
                    </a:lnTo>
                    <a:lnTo>
                      <a:pt x="15" y="33"/>
                    </a:lnTo>
                    <a:lnTo>
                      <a:pt x="19" y="33"/>
                    </a:lnTo>
                    <a:lnTo>
                      <a:pt x="18" y="37"/>
                    </a:lnTo>
                    <a:lnTo>
                      <a:pt x="16" y="39"/>
                    </a:lnTo>
                    <a:lnTo>
                      <a:pt x="16" y="42"/>
                    </a:lnTo>
                    <a:lnTo>
                      <a:pt x="17" y="41"/>
                    </a:lnTo>
                    <a:lnTo>
                      <a:pt x="18" y="45"/>
                    </a:lnTo>
                    <a:lnTo>
                      <a:pt x="23" y="44"/>
                    </a:lnTo>
                    <a:lnTo>
                      <a:pt x="23" y="47"/>
                    </a:lnTo>
                    <a:lnTo>
                      <a:pt x="24" y="48"/>
                    </a:lnTo>
                    <a:lnTo>
                      <a:pt x="26" y="51"/>
                    </a:lnTo>
                    <a:lnTo>
                      <a:pt x="24" y="54"/>
                    </a:lnTo>
                    <a:lnTo>
                      <a:pt x="28" y="57"/>
                    </a:lnTo>
                    <a:lnTo>
                      <a:pt x="30" y="55"/>
                    </a:lnTo>
                    <a:lnTo>
                      <a:pt x="31" y="57"/>
                    </a:lnTo>
                    <a:lnTo>
                      <a:pt x="34" y="57"/>
                    </a:lnTo>
                    <a:lnTo>
                      <a:pt x="30" y="62"/>
                    </a:lnTo>
                    <a:lnTo>
                      <a:pt x="35" y="68"/>
                    </a:lnTo>
                    <a:lnTo>
                      <a:pt x="37" y="69"/>
                    </a:lnTo>
                    <a:lnTo>
                      <a:pt x="38" y="71"/>
                    </a:lnTo>
                    <a:lnTo>
                      <a:pt x="47" y="78"/>
                    </a:lnTo>
                    <a:lnTo>
                      <a:pt x="48" y="76"/>
                    </a:lnTo>
                    <a:lnTo>
                      <a:pt x="51" y="77"/>
                    </a:lnTo>
                    <a:lnTo>
                      <a:pt x="48" y="68"/>
                    </a:lnTo>
                    <a:lnTo>
                      <a:pt x="49" y="64"/>
                    </a:lnTo>
                    <a:lnTo>
                      <a:pt x="48" y="61"/>
                    </a:lnTo>
                    <a:lnTo>
                      <a:pt x="49" y="54"/>
                    </a:lnTo>
                    <a:lnTo>
                      <a:pt x="47" y="51"/>
                    </a:lnTo>
                    <a:lnTo>
                      <a:pt x="40" y="45"/>
                    </a:lnTo>
                    <a:lnTo>
                      <a:pt x="40" y="35"/>
                    </a:lnTo>
                    <a:lnTo>
                      <a:pt x="36" y="30"/>
                    </a:lnTo>
                    <a:lnTo>
                      <a:pt x="36" y="23"/>
                    </a:lnTo>
                    <a:lnTo>
                      <a:pt x="35" y="22"/>
                    </a:lnTo>
                    <a:lnTo>
                      <a:pt x="31" y="21"/>
                    </a:lnTo>
                    <a:lnTo>
                      <a:pt x="27" y="18"/>
                    </a:lnTo>
                    <a:lnTo>
                      <a:pt x="24" y="18"/>
                    </a:lnTo>
                    <a:lnTo>
                      <a:pt x="21" y="16"/>
                    </a:lnTo>
                    <a:lnTo>
                      <a:pt x="2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5" name="Freeform 1106">
                <a:extLst>
                  <a:ext uri="{FF2B5EF4-FFF2-40B4-BE49-F238E27FC236}">
                    <a16:creationId xmlns:a16="http://schemas.microsoft.com/office/drawing/2014/main" id="{FEDD48CC-3214-4416-9174-FB243CFEC9B2}"/>
                  </a:ext>
                </a:extLst>
              </p:cNvPr>
              <p:cNvSpPr>
                <a:spLocks/>
              </p:cNvSpPr>
              <p:nvPr/>
            </p:nvSpPr>
            <p:spPr bwMode="auto">
              <a:xfrm>
                <a:off x="1904" y="1625"/>
                <a:ext cx="23" cy="64"/>
              </a:xfrm>
              <a:custGeom>
                <a:avLst/>
                <a:gdLst>
                  <a:gd name="T0" fmla="*/ 18 w 23"/>
                  <a:gd name="T1" fmla="*/ 8 h 64"/>
                  <a:gd name="T2" fmla="*/ 14 w 23"/>
                  <a:gd name="T3" fmla="*/ 13 h 64"/>
                  <a:gd name="T4" fmla="*/ 12 w 23"/>
                  <a:gd name="T5" fmla="*/ 18 h 64"/>
                  <a:gd name="T6" fmla="*/ 9 w 23"/>
                  <a:gd name="T7" fmla="*/ 20 h 64"/>
                  <a:gd name="T8" fmla="*/ 8 w 23"/>
                  <a:gd name="T9" fmla="*/ 17 h 64"/>
                  <a:gd name="T10" fmla="*/ 7 w 23"/>
                  <a:gd name="T11" fmla="*/ 16 h 64"/>
                  <a:gd name="T12" fmla="*/ 12 w 23"/>
                  <a:gd name="T13" fmla="*/ 13 h 64"/>
                  <a:gd name="T14" fmla="*/ 14 w 23"/>
                  <a:gd name="T15" fmla="*/ 10 h 64"/>
                  <a:gd name="T16" fmla="*/ 15 w 23"/>
                  <a:gd name="T17" fmla="*/ 6 h 64"/>
                  <a:gd name="T18" fmla="*/ 14 w 23"/>
                  <a:gd name="T19" fmla="*/ 4 h 64"/>
                  <a:gd name="T20" fmla="*/ 13 w 23"/>
                  <a:gd name="T21" fmla="*/ 3 h 64"/>
                  <a:gd name="T22" fmla="*/ 11 w 23"/>
                  <a:gd name="T23" fmla="*/ 6 h 64"/>
                  <a:gd name="T24" fmla="*/ 9 w 23"/>
                  <a:gd name="T25" fmla="*/ 6 h 64"/>
                  <a:gd name="T26" fmla="*/ 10 w 23"/>
                  <a:gd name="T27" fmla="*/ 2 h 64"/>
                  <a:gd name="T28" fmla="*/ 6 w 23"/>
                  <a:gd name="T29" fmla="*/ 0 h 64"/>
                  <a:gd name="T30" fmla="*/ 1 w 23"/>
                  <a:gd name="T31" fmla="*/ 9 h 64"/>
                  <a:gd name="T32" fmla="*/ 2 w 23"/>
                  <a:gd name="T33" fmla="*/ 15 h 64"/>
                  <a:gd name="T34" fmla="*/ 0 w 23"/>
                  <a:gd name="T35" fmla="*/ 19 h 64"/>
                  <a:gd name="T36" fmla="*/ 0 w 23"/>
                  <a:gd name="T37" fmla="*/ 22 h 64"/>
                  <a:gd name="T38" fmla="*/ 3 w 23"/>
                  <a:gd name="T39" fmla="*/ 22 h 64"/>
                  <a:gd name="T40" fmla="*/ 4 w 23"/>
                  <a:gd name="T41" fmla="*/ 25 h 64"/>
                  <a:gd name="T42" fmla="*/ 5 w 23"/>
                  <a:gd name="T43" fmla="*/ 28 h 64"/>
                  <a:gd name="T44" fmla="*/ 4 w 23"/>
                  <a:gd name="T45" fmla="*/ 26 h 64"/>
                  <a:gd name="T46" fmla="*/ 1 w 23"/>
                  <a:gd name="T47" fmla="*/ 26 h 64"/>
                  <a:gd name="T48" fmla="*/ 0 w 23"/>
                  <a:gd name="T49" fmla="*/ 28 h 64"/>
                  <a:gd name="T50" fmla="*/ 3 w 23"/>
                  <a:gd name="T51" fmla="*/ 31 h 64"/>
                  <a:gd name="T52" fmla="*/ 1 w 23"/>
                  <a:gd name="T53" fmla="*/ 35 h 64"/>
                  <a:gd name="T54" fmla="*/ 3 w 23"/>
                  <a:gd name="T55" fmla="*/ 36 h 64"/>
                  <a:gd name="T56" fmla="*/ 5 w 23"/>
                  <a:gd name="T57" fmla="*/ 39 h 64"/>
                  <a:gd name="T58" fmla="*/ 2 w 23"/>
                  <a:gd name="T59" fmla="*/ 38 h 64"/>
                  <a:gd name="T60" fmla="*/ 1 w 23"/>
                  <a:gd name="T61" fmla="*/ 41 h 64"/>
                  <a:gd name="T62" fmla="*/ 2 w 23"/>
                  <a:gd name="T63" fmla="*/ 44 h 64"/>
                  <a:gd name="T64" fmla="*/ 5 w 23"/>
                  <a:gd name="T65" fmla="*/ 44 h 64"/>
                  <a:gd name="T66" fmla="*/ 4 w 23"/>
                  <a:gd name="T67" fmla="*/ 47 h 64"/>
                  <a:gd name="T68" fmla="*/ 5 w 23"/>
                  <a:gd name="T69" fmla="*/ 52 h 64"/>
                  <a:gd name="T70" fmla="*/ 9 w 23"/>
                  <a:gd name="T71" fmla="*/ 63 h 64"/>
                  <a:gd name="T72" fmla="*/ 13 w 23"/>
                  <a:gd name="T73" fmla="*/ 64 h 64"/>
                  <a:gd name="T74" fmla="*/ 14 w 23"/>
                  <a:gd name="T75" fmla="*/ 61 h 64"/>
                  <a:gd name="T76" fmla="*/ 13 w 23"/>
                  <a:gd name="T77" fmla="*/ 59 h 64"/>
                  <a:gd name="T78" fmla="*/ 11 w 23"/>
                  <a:gd name="T79" fmla="*/ 59 h 64"/>
                  <a:gd name="T80" fmla="*/ 10 w 23"/>
                  <a:gd name="T81" fmla="*/ 54 h 64"/>
                  <a:gd name="T82" fmla="*/ 9 w 23"/>
                  <a:gd name="T83" fmla="*/ 49 h 64"/>
                  <a:gd name="T84" fmla="*/ 9 w 23"/>
                  <a:gd name="T85" fmla="*/ 44 h 64"/>
                  <a:gd name="T86" fmla="*/ 8 w 23"/>
                  <a:gd name="T87" fmla="*/ 40 h 64"/>
                  <a:gd name="T88" fmla="*/ 10 w 23"/>
                  <a:gd name="T89" fmla="*/ 37 h 64"/>
                  <a:gd name="T90" fmla="*/ 14 w 23"/>
                  <a:gd name="T91" fmla="*/ 37 h 64"/>
                  <a:gd name="T92" fmla="*/ 14 w 23"/>
                  <a:gd name="T93" fmla="*/ 33 h 64"/>
                  <a:gd name="T94" fmla="*/ 11 w 23"/>
                  <a:gd name="T95" fmla="*/ 32 h 64"/>
                  <a:gd name="T96" fmla="*/ 8 w 23"/>
                  <a:gd name="T97" fmla="*/ 33 h 64"/>
                  <a:gd name="T98" fmla="*/ 6 w 23"/>
                  <a:gd name="T99" fmla="*/ 33 h 64"/>
                  <a:gd name="T100" fmla="*/ 8 w 23"/>
                  <a:gd name="T101" fmla="*/ 30 h 64"/>
                  <a:gd name="T102" fmla="*/ 11 w 23"/>
                  <a:gd name="T103" fmla="*/ 30 h 64"/>
                  <a:gd name="T104" fmla="*/ 14 w 23"/>
                  <a:gd name="T105" fmla="*/ 27 h 64"/>
                  <a:gd name="T106" fmla="*/ 14 w 23"/>
                  <a:gd name="T107" fmla="*/ 22 h 64"/>
                  <a:gd name="T108" fmla="*/ 17 w 23"/>
                  <a:gd name="T109" fmla="*/ 18 h 64"/>
                  <a:gd name="T110" fmla="*/ 18 w 23"/>
                  <a:gd name="T111" fmla="*/ 13 h 64"/>
                  <a:gd name="T112" fmla="*/ 23 w 23"/>
                  <a:gd name="T113" fmla="*/ 6 h 64"/>
                  <a:gd name="T114" fmla="*/ 21 w 23"/>
                  <a:gd name="T115" fmla="*/ 6 h 64"/>
                  <a:gd name="T116" fmla="*/ 18 w 23"/>
                  <a:gd name="T117"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64">
                    <a:moveTo>
                      <a:pt x="18" y="8"/>
                    </a:moveTo>
                    <a:lnTo>
                      <a:pt x="14" y="13"/>
                    </a:lnTo>
                    <a:lnTo>
                      <a:pt x="12" y="18"/>
                    </a:lnTo>
                    <a:lnTo>
                      <a:pt x="9" y="20"/>
                    </a:lnTo>
                    <a:lnTo>
                      <a:pt x="8" y="17"/>
                    </a:lnTo>
                    <a:lnTo>
                      <a:pt x="7" y="16"/>
                    </a:lnTo>
                    <a:lnTo>
                      <a:pt x="12" y="13"/>
                    </a:lnTo>
                    <a:lnTo>
                      <a:pt x="14" y="10"/>
                    </a:lnTo>
                    <a:lnTo>
                      <a:pt x="15" y="6"/>
                    </a:lnTo>
                    <a:lnTo>
                      <a:pt x="14" y="4"/>
                    </a:lnTo>
                    <a:lnTo>
                      <a:pt x="13" y="3"/>
                    </a:lnTo>
                    <a:lnTo>
                      <a:pt x="11" y="6"/>
                    </a:lnTo>
                    <a:lnTo>
                      <a:pt x="9" y="6"/>
                    </a:lnTo>
                    <a:lnTo>
                      <a:pt x="10" y="2"/>
                    </a:lnTo>
                    <a:lnTo>
                      <a:pt x="6" y="0"/>
                    </a:lnTo>
                    <a:lnTo>
                      <a:pt x="1" y="9"/>
                    </a:lnTo>
                    <a:lnTo>
                      <a:pt x="2" y="15"/>
                    </a:lnTo>
                    <a:lnTo>
                      <a:pt x="0" y="19"/>
                    </a:lnTo>
                    <a:lnTo>
                      <a:pt x="0" y="22"/>
                    </a:lnTo>
                    <a:lnTo>
                      <a:pt x="3" y="22"/>
                    </a:lnTo>
                    <a:lnTo>
                      <a:pt x="4" y="25"/>
                    </a:lnTo>
                    <a:lnTo>
                      <a:pt x="5" y="28"/>
                    </a:lnTo>
                    <a:lnTo>
                      <a:pt x="4" y="26"/>
                    </a:lnTo>
                    <a:lnTo>
                      <a:pt x="1" y="26"/>
                    </a:lnTo>
                    <a:lnTo>
                      <a:pt x="0" y="28"/>
                    </a:lnTo>
                    <a:lnTo>
                      <a:pt x="3" y="31"/>
                    </a:lnTo>
                    <a:lnTo>
                      <a:pt x="1" y="35"/>
                    </a:lnTo>
                    <a:lnTo>
                      <a:pt x="3" y="36"/>
                    </a:lnTo>
                    <a:lnTo>
                      <a:pt x="5" y="39"/>
                    </a:lnTo>
                    <a:lnTo>
                      <a:pt x="2" y="38"/>
                    </a:lnTo>
                    <a:lnTo>
                      <a:pt x="1" y="41"/>
                    </a:lnTo>
                    <a:lnTo>
                      <a:pt x="2" y="44"/>
                    </a:lnTo>
                    <a:lnTo>
                      <a:pt x="5" y="44"/>
                    </a:lnTo>
                    <a:lnTo>
                      <a:pt x="4" y="47"/>
                    </a:lnTo>
                    <a:lnTo>
                      <a:pt x="5" y="52"/>
                    </a:lnTo>
                    <a:lnTo>
                      <a:pt x="9" y="63"/>
                    </a:lnTo>
                    <a:lnTo>
                      <a:pt x="13" y="64"/>
                    </a:lnTo>
                    <a:lnTo>
                      <a:pt x="14" y="61"/>
                    </a:lnTo>
                    <a:lnTo>
                      <a:pt x="13" y="59"/>
                    </a:lnTo>
                    <a:lnTo>
                      <a:pt x="11" y="59"/>
                    </a:lnTo>
                    <a:lnTo>
                      <a:pt x="10" y="54"/>
                    </a:lnTo>
                    <a:lnTo>
                      <a:pt x="9" y="49"/>
                    </a:lnTo>
                    <a:lnTo>
                      <a:pt x="9" y="44"/>
                    </a:lnTo>
                    <a:lnTo>
                      <a:pt x="8" y="40"/>
                    </a:lnTo>
                    <a:lnTo>
                      <a:pt x="10" y="37"/>
                    </a:lnTo>
                    <a:lnTo>
                      <a:pt x="14" y="37"/>
                    </a:lnTo>
                    <a:lnTo>
                      <a:pt x="14" y="33"/>
                    </a:lnTo>
                    <a:lnTo>
                      <a:pt x="11" y="32"/>
                    </a:lnTo>
                    <a:lnTo>
                      <a:pt x="8" y="33"/>
                    </a:lnTo>
                    <a:lnTo>
                      <a:pt x="6" y="33"/>
                    </a:lnTo>
                    <a:lnTo>
                      <a:pt x="8" y="30"/>
                    </a:lnTo>
                    <a:lnTo>
                      <a:pt x="11" y="30"/>
                    </a:lnTo>
                    <a:lnTo>
                      <a:pt x="14" y="27"/>
                    </a:lnTo>
                    <a:lnTo>
                      <a:pt x="14" y="22"/>
                    </a:lnTo>
                    <a:lnTo>
                      <a:pt x="17" y="18"/>
                    </a:lnTo>
                    <a:lnTo>
                      <a:pt x="18" y="13"/>
                    </a:lnTo>
                    <a:lnTo>
                      <a:pt x="23" y="6"/>
                    </a:lnTo>
                    <a:lnTo>
                      <a:pt x="21" y="6"/>
                    </a:lnTo>
                    <a:lnTo>
                      <a:pt x="1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6" name="Freeform 1107">
                <a:extLst>
                  <a:ext uri="{FF2B5EF4-FFF2-40B4-BE49-F238E27FC236}">
                    <a16:creationId xmlns:a16="http://schemas.microsoft.com/office/drawing/2014/main" id="{E887FF60-0DA4-4C95-81E5-E1307C3D58BD}"/>
                  </a:ext>
                </a:extLst>
              </p:cNvPr>
              <p:cNvSpPr>
                <a:spLocks/>
              </p:cNvSpPr>
              <p:nvPr/>
            </p:nvSpPr>
            <p:spPr bwMode="auto">
              <a:xfrm>
                <a:off x="1941" y="1641"/>
                <a:ext cx="5" cy="17"/>
              </a:xfrm>
              <a:custGeom>
                <a:avLst/>
                <a:gdLst>
                  <a:gd name="T0" fmla="*/ 1 w 5"/>
                  <a:gd name="T1" fmla="*/ 1 h 17"/>
                  <a:gd name="T2" fmla="*/ 1 w 5"/>
                  <a:gd name="T3" fmla="*/ 0 h 17"/>
                  <a:gd name="T4" fmla="*/ 0 w 5"/>
                  <a:gd name="T5" fmla="*/ 2 h 17"/>
                  <a:gd name="T6" fmla="*/ 0 w 5"/>
                  <a:gd name="T7" fmla="*/ 6 h 17"/>
                  <a:gd name="T8" fmla="*/ 2 w 5"/>
                  <a:gd name="T9" fmla="*/ 10 h 17"/>
                  <a:gd name="T10" fmla="*/ 2 w 5"/>
                  <a:gd name="T11" fmla="*/ 15 h 17"/>
                  <a:gd name="T12" fmla="*/ 5 w 5"/>
                  <a:gd name="T13" fmla="*/ 17 h 17"/>
                  <a:gd name="T14" fmla="*/ 5 w 5"/>
                  <a:gd name="T15" fmla="*/ 12 h 17"/>
                  <a:gd name="T16" fmla="*/ 3 w 5"/>
                  <a:gd name="T17" fmla="*/ 6 h 17"/>
                  <a:gd name="T18" fmla="*/ 1 w 5"/>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7">
                    <a:moveTo>
                      <a:pt x="1" y="1"/>
                    </a:moveTo>
                    <a:lnTo>
                      <a:pt x="1" y="0"/>
                    </a:lnTo>
                    <a:lnTo>
                      <a:pt x="0" y="2"/>
                    </a:lnTo>
                    <a:lnTo>
                      <a:pt x="0" y="6"/>
                    </a:lnTo>
                    <a:lnTo>
                      <a:pt x="2" y="10"/>
                    </a:lnTo>
                    <a:lnTo>
                      <a:pt x="2" y="15"/>
                    </a:lnTo>
                    <a:lnTo>
                      <a:pt x="5" y="17"/>
                    </a:lnTo>
                    <a:lnTo>
                      <a:pt x="5" y="12"/>
                    </a:lnTo>
                    <a:lnTo>
                      <a:pt x="3" y="6"/>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7" name="Freeform 1108">
                <a:extLst>
                  <a:ext uri="{FF2B5EF4-FFF2-40B4-BE49-F238E27FC236}">
                    <a16:creationId xmlns:a16="http://schemas.microsoft.com/office/drawing/2014/main" id="{0B83B035-9A51-45A4-BA58-57B09153236B}"/>
                  </a:ext>
                </a:extLst>
              </p:cNvPr>
              <p:cNvSpPr>
                <a:spLocks/>
              </p:cNvSpPr>
              <p:nvPr/>
            </p:nvSpPr>
            <p:spPr bwMode="auto">
              <a:xfrm>
                <a:off x="2821" y="1225"/>
                <a:ext cx="9" cy="10"/>
              </a:xfrm>
              <a:custGeom>
                <a:avLst/>
                <a:gdLst>
                  <a:gd name="T0" fmla="*/ 2 w 12"/>
                  <a:gd name="T1" fmla="*/ 13 h 13"/>
                  <a:gd name="T2" fmla="*/ 3 w 12"/>
                  <a:gd name="T3" fmla="*/ 11 h 13"/>
                  <a:gd name="T4" fmla="*/ 6 w 12"/>
                  <a:gd name="T5" fmla="*/ 9 h 13"/>
                  <a:gd name="T6" fmla="*/ 7 w 12"/>
                  <a:gd name="T7" fmla="*/ 10 h 13"/>
                  <a:gd name="T8" fmla="*/ 10 w 12"/>
                  <a:gd name="T9" fmla="*/ 9 h 13"/>
                  <a:gd name="T10" fmla="*/ 12 w 12"/>
                  <a:gd name="T11" fmla="*/ 6 h 13"/>
                  <a:gd name="T12" fmla="*/ 10 w 12"/>
                  <a:gd name="T13" fmla="*/ 4 h 13"/>
                  <a:gd name="T14" fmla="*/ 8 w 12"/>
                  <a:gd name="T15" fmla="*/ 4 h 13"/>
                  <a:gd name="T16" fmla="*/ 7 w 12"/>
                  <a:gd name="T17" fmla="*/ 1 h 13"/>
                  <a:gd name="T18" fmla="*/ 5 w 12"/>
                  <a:gd name="T19" fmla="*/ 0 h 13"/>
                  <a:gd name="T20" fmla="*/ 2 w 12"/>
                  <a:gd name="T21" fmla="*/ 3 h 13"/>
                  <a:gd name="T22" fmla="*/ 0 w 12"/>
                  <a:gd name="T23" fmla="*/ 6 h 13"/>
                  <a:gd name="T24" fmla="*/ 1 w 12"/>
                  <a:gd name="T25" fmla="*/ 8 h 13"/>
                  <a:gd name="T26" fmla="*/ 1 w 12"/>
                  <a:gd name="T27" fmla="*/ 12 h 13"/>
                  <a:gd name="T28" fmla="*/ 2 w 12"/>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3">
                    <a:moveTo>
                      <a:pt x="2" y="13"/>
                    </a:moveTo>
                    <a:cubicBezTo>
                      <a:pt x="3" y="11"/>
                      <a:pt x="3" y="11"/>
                      <a:pt x="3" y="11"/>
                    </a:cubicBezTo>
                    <a:cubicBezTo>
                      <a:pt x="6" y="9"/>
                      <a:pt x="6" y="9"/>
                      <a:pt x="6" y="9"/>
                    </a:cubicBezTo>
                    <a:cubicBezTo>
                      <a:pt x="7" y="10"/>
                      <a:pt x="7" y="10"/>
                      <a:pt x="7" y="10"/>
                    </a:cubicBezTo>
                    <a:cubicBezTo>
                      <a:pt x="10" y="9"/>
                      <a:pt x="10" y="9"/>
                      <a:pt x="10" y="9"/>
                    </a:cubicBezTo>
                    <a:cubicBezTo>
                      <a:pt x="12" y="6"/>
                      <a:pt x="12" y="6"/>
                      <a:pt x="12" y="6"/>
                    </a:cubicBezTo>
                    <a:cubicBezTo>
                      <a:pt x="10" y="4"/>
                      <a:pt x="10" y="4"/>
                      <a:pt x="10" y="4"/>
                    </a:cubicBezTo>
                    <a:cubicBezTo>
                      <a:pt x="8" y="4"/>
                      <a:pt x="8" y="4"/>
                      <a:pt x="8" y="4"/>
                    </a:cubicBezTo>
                    <a:cubicBezTo>
                      <a:pt x="7" y="1"/>
                      <a:pt x="7" y="1"/>
                      <a:pt x="7" y="1"/>
                    </a:cubicBezTo>
                    <a:cubicBezTo>
                      <a:pt x="5" y="0"/>
                      <a:pt x="5" y="0"/>
                      <a:pt x="5" y="0"/>
                    </a:cubicBezTo>
                    <a:cubicBezTo>
                      <a:pt x="2" y="3"/>
                      <a:pt x="2" y="3"/>
                      <a:pt x="2" y="3"/>
                    </a:cubicBezTo>
                    <a:cubicBezTo>
                      <a:pt x="0" y="6"/>
                      <a:pt x="0" y="6"/>
                      <a:pt x="0" y="6"/>
                    </a:cubicBezTo>
                    <a:cubicBezTo>
                      <a:pt x="1" y="8"/>
                      <a:pt x="1" y="8"/>
                      <a:pt x="1" y="8"/>
                    </a:cubicBezTo>
                    <a:cubicBezTo>
                      <a:pt x="1" y="12"/>
                      <a:pt x="1" y="12"/>
                      <a:pt x="1" y="12"/>
                    </a:cubicBezTo>
                    <a:cubicBezTo>
                      <a:pt x="1" y="12"/>
                      <a:pt x="2" y="13"/>
                      <a:pt x="2"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8" name="Freeform 1109">
                <a:extLst>
                  <a:ext uri="{FF2B5EF4-FFF2-40B4-BE49-F238E27FC236}">
                    <a16:creationId xmlns:a16="http://schemas.microsoft.com/office/drawing/2014/main" id="{38A50881-65B1-4726-A495-1AA3E4216FBC}"/>
                  </a:ext>
                </a:extLst>
              </p:cNvPr>
              <p:cNvSpPr>
                <a:spLocks/>
              </p:cNvSpPr>
              <p:nvPr/>
            </p:nvSpPr>
            <p:spPr bwMode="auto">
              <a:xfrm>
                <a:off x="2259" y="938"/>
                <a:ext cx="140" cy="133"/>
              </a:xfrm>
              <a:custGeom>
                <a:avLst/>
                <a:gdLst>
                  <a:gd name="T0" fmla="*/ 9 w 140"/>
                  <a:gd name="T1" fmla="*/ 96 h 133"/>
                  <a:gd name="T2" fmla="*/ 10 w 140"/>
                  <a:gd name="T3" fmla="*/ 106 h 133"/>
                  <a:gd name="T4" fmla="*/ 10 w 140"/>
                  <a:gd name="T5" fmla="*/ 118 h 133"/>
                  <a:gd name="T6" fmla="*/ 7 w 140"/>
                  <a:gd name="T7" fmla="*/ 132 h 133"/>
                  <a:gd name="T8" fmla="*/ 13 w 140"/>
                  <a:gd name="T9" fmla="*/ 130 h 133"/>
                  <a:gd name="T10" fmla="*/ 23 w 140"/>
                  <a:gd name="T11" fmla="*/ 128 h 133"/>
                  <a:gd name="T12" fmla="*/ 28 w 140"/>
                  <a:gd name="T13" fmla="*/ 121 h 133"/>
                  <a:gd name="T14" fmla="*/ 32 w 140"/>
                  <a:gd name="T15" fmla="*/ 125 h 133"/>
                  <a:gd name="T16" fmla="*/ 34 w 140"/>
                  <a:gd name="T17" fmla="*/ 130 h 133"/>
                  <a:gd name="T18" fmla="*/ 44 w 140"/>
                  <a:gd name="T19" fmla="*/ 124 h 133"/>
                  <a:gd name="T20" fmla="*/ 51 w 140"/>
                  <a:gd name="T21" fmla="*/ 113 h 133"/>
                  <a:gd name="T22" fmla="*/ 59 w 140"/>
                  <a:gd name="T23" fmla="*/ 105 h 133"/>
                  <a:gd name="T24" fmla="*/ 63 w 140"/>
                  <a:gd name="T25" fmla="*/ 102 h 133"/>
                  <a:gd name="T26" fmla="*/ 74 w 140"/>
                  <a:gd name="T27" fmla="*/ 97 h 133"/>
                  <a:gd name="T28" fmla="*/ 79 w 140"/>
                  <a:gd name="T29" fmla="*/ 89 h 133"/>
                  <a:gd name="T30" fmla="*/ 87 w 140"/>
                  <a:gd name="T31" fmla="*/ 82 h 133"/>
                  <a:gd name="T32" fmla="*/ 95 w 140"/>
                  <a:gd name="T33" fmla="*/ 82 h 133"/>
                  <a:gd name="T34" fmla="*/ 106 w 140"/>
                  <a:gd name="T35" fmla="*/ 77 h 133"/>
                  <a:gd name="T36" fmla="*/ 123 w 140"/>
                  <a:gd name="T37" fmla="*/ 72 h 133"/>
                  <a:gd name="T38" fmla="*/ 137 w 140"/>
                  <a:gd name="T39" fmla="*/ 68 h 133"/>
                  <a:gd name="T40" fmla="*/ 139 w 140"/>
                  <a:gd name="T41" fmla="*/ 58 h 133"/>
                  <a:gd name="T42" fmla="*/ 138 w 140"/>
                  <a:gd name="T43" fmla="*/ 49 h 133"/>
                  <a:gd name="T44" fmla="*/ 137 w 140"/>
                  <a:gd name="T45" fmla="*/ 32 h 133"/>
                  <a:gd name="T46" fmla="*/ 130 w 140"/>
                  <a:gd name="T47" fmla="*/ 21 h 133"/>
                  <a:gd name="T48" fmla="*/ 120 w 140"/>
                  <a:gd name="T49" fmla="*/ 25 h 133"/>
                  <a:gd name="T50" fmla="*/ 114 w 140"/>
                  <a:gd name="T51" fmla="*/ 31 h 133"/>
                  <a:gd name="T52" fmla="*/ 116 w 140"/>
                  <a:gd name="T53" fmla="*/ 20 h 133"/>
                  <a:gd name="T54" fmla="*/ 113 w 140"/>
                  <a:gd name="T55" fmla="*/ 20 h 133"/>
                  <a:gd name="T56" fmla="*/ 104 w 140"/>
                  <a:gd name="T57" fmla="*/ 8 h 133"/>
                  <a:gd name="T58" fmla="*/ 95 w 140"/>
                  <a:gd name="T59" fmla="*/ 0 h 133"/>
                  <a:gd name="T60" fmla="*/ 77 w 140"/>
                  <a:gd name="T61" fmla="*/ 2 h 133"/>
                  <a:gd name="T62" fmla="*/ 62 w 140"/>
                  <a:gd name="T63" fmla="*/ 3 h 133"/>
                  <a:gd name="T64" fmla="*/ 61 w 140"/>
                  <a:gd name="T65" fmla="*/ 11 h 133"/>
                  <a:gd name="T66" fmla="*/ 62 w 140"/>
                  <a:gd name="T67" fmla="*/ 26 h 133"/>
                  <a:gd name="T68" fmla="*/ 53 w 140"/>
                  <a:gd name="T69" fmla="*/ 33 h 133"/>
                  <a:gd name="T70" fmla="*/ 44 w 140"/>
                  <a:gd name="T71" fmla="*/ 44 h 133"/>
                  <a:gd name="T72" fmla="*/ 34 w 140"/>
                  <a:gd name="T73" fmla="*/ 52 h 133"/>
                  <a:gd name="T74" fmla="*/ 28 w 140"/>
                  <a:gd name="T75" fmla="*/ 61 h 133"/>
                  <a:gd name="T76" fmla="*/ 24 w 140"/>
                  <a:gd name="T77" fmla="*/ 69 h 133"/>
                  <a:gd name="T78" fmla="*/ 16 w 140"/>
                  <a:gd name="T79" fmla="*/ 73 h 133"/>
                  <a:gd name="T80" fmla="*/ 10 w 140"/>
                  <a:gd name="T81" fmla="*/ 82 h 133"/>
                  <a:gd name="T82" fmla="*/ 5 w 140"/>
                  <a:gd name="T83" fmla="*/ 86 h 133"/>
                  <a:gd name="T84" fmla="*/ 0 w 140"/>
                  <a:gd name="T85" fmla="*/ 9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33">
                    <a:moveTo>
                      <a:pt x="5" y="93"/>
                    </a:moveTo>
                    <a:lnTo>
                      <a:pt x="9" y="93"/>
                    </a:lnTo>
                    <a:lnTo>
                      <a:pt x="9" y="96"/>
                    </a:lnTo>
                    <a:lnTo>
                      <a:pt x="6" y="95"/>
                    </a:lnTo>
                    <a:lnTo>
                      <a:pt x="9" y="104"/>
                    </a:lnTo>
                    <a:lnTo>
                      <a:pt x="10" y="106"/>
                    </a:lnTo>
                    <a:lnTo>
                      <a:pt x="10" y="109"/>
                    </a:lnTo>
                    <a:lnTo>
                      <a:pt x="9" y="114"/>
                    </a:lnTo>
                    <a:lnTo>
                      <a:pt x="10" y="118"/>
                    </a:lnTo>
                    <a:lnTo>
                      <a:pt x="8" y="123"/>
                    </a:lnTo>
                    <a:lnTo>
                      <a:pt x="8" y="130"/>
                    </a:lnTo>
                    <a:lnTo>
                      <a:pt x="7" y="132"/>
                    </a:lnTo>
                    <a:lnTo>
                      <a:pt x="9" y="132"/>
                    </a:lnTo>
                    <a:lnTo>
                      <a:pt x="11" y="133"/>
                    </a:lnTo>
                    <a:lnTo>
                      <a:pt x="13" y="130"/>
                    </a:lnTo>
                    <a:lnTo>
                      <a:pt x="16" y="129"/>
                    </a:lnTo>
                    <a:lnTo>
                      <a:pt x="19" y="130"/>
                    </a:lnTo>
                    <a:lnTo>
                      <a:pt x="23" y="128"/>
                    </a:lnTo>
                    <a:lnTo>
                      <a:pt x="26" y="123"/>
                    </a:lnTo>
                    <a:lnTo>
                      <a:pt x="28" y="123"/>
                    </a:lnTo>
                    <a:lnTo>
                      <a:pt x="28" y="121"/>
                    </a:lnTo>
                    <a:lnTo>
                      <a:pt x="30" y="119"/>
                    </a:lnTo>
                    <a:lnTo>
                      <a:pt x="32" y="120"/>
                    </a:lnTo>
                    <a:lnTo>
                      <a:pt x="32" y="125"/>
                    </a:lnTo>
                    <a:lnTo>
                      <a:pt x="30" y="127"/>
                    </a:lnTo>
                    <a:lnTo>
                      <a:pt x="32" y="130"/>
                    </a:lnTo>
                    <a:lnTo>
                      <a:pt x="34" y="130"/>
                    </a:lnTo>
                    <a:lnTo>
                      <a:pt x="37" y="127"/>
                    </a:lnTo>
                    <a:lnTo>
                      <a:pt x="42" y="128"/>
                    </a:lnTo>
                    <a:lnTo>
                      <a:pt x="44" y="124"/>
                    </a:lnTo>
                    <a:lnTo>
                      <a:pt x="48" y="120"/>
                    </a:lnTo>
                    <a:lnTo>
                      <a:pt x="48" y="117"/>
                    </a:lnTo>
                    <a:lnTo>
                      <a:pt x="51" y="113"/>
                    </a:lnTo>
                    <a:lnTo>
                      <a:pt x="52" y="110"/>
                    </a:lnTo>
                    <a:lnTo>
                      <a:pt x="55" y="106"/>
                    </a:lnTo>
                    <a:lnTo>
                      <a:pt x="59" y="105"/>
                    </a:lnTo>
                    <a:lnTo>
                      <a:pt x="59" y="101"/>
                    </a:lnTo>
                    <a:lnTo>
                      <a:pt x="61" y="97"/>
                    </a:lnTo>
                    <a:lnTo>
                      <a:pt x="63" y="102"/>
                    </a:lnTo>
                    <a:lnTo>
                      <a:pt x="67" y="102"/>
                    </a:lnTo>
                    <a:lnTo>
                      <a:pt x="70" y="99"/>
                    </a:lnTo>
                    <a:lnTo>
                      <a:pt x="74" y="97"/>
                    </a:lnTo>
                    <a:lnTo>
                      <a:pt x="75" y="92"/>
                    </a:lnTo>
                    <a:lnTo>
                      <a:pt x="76" y="92"/>
                    </a:lnTo>
                    <a:lnTo>
                      <a:pt x="79" y="89"/>
                    </a:lnTo>
                    <a:lnTo>
                      <a:pt x="80" y="85"/>
                    </a:lnTo>
                    <a:lnTo>
                      <a:pt x="85" y="84"/>
                    </a:lnTo>
                    <a:lnTo>
                      <a:pt x="87" y="82"/>
                    </a:lnTo>
                    <a:lnTo>
                      <a:pt x="89" y="85"/>
                    </a:lnTo>
                    <a:lnTo>
                      <a:pt x="90" y="83"/>
                    </a:lnTo>
                    <a:lnTo>
                      <a:pt x="95" y="82"/>
                    </a:lnTo>
                    <a:lnTo>
                      <a:pt x="98" y="80"/>
                    </a:lnTo>
                    <a:lnTo>
                      <a:pt x="100" y="80"/>
                    </a:lnTo>
                    <a:lnTo>
                      <a:pt x="106" y="77"/>
                    </a:lnTo>
                    <a:lnTo>
                      <a:pt x="112" y="76"/>
                    </a:lnTo>
                    <a:lnTo>
                      <a:pt x="120" y="72"/>
                    </a:lnTo>
                    <a:lnTo>
                      <a:pt x="123" y="72"/>
                    </a:lnTo>
                    <a:lnTo>
                      <a:pt x="130" y="72"/>
                    </a:lnTo>
                    <a:lnTo>
                      <a:pt x="132" y="70"/>
                    </a:lnTo>
                    <a:lnTo>
                      <a:pt x="137" y="68"/>
                    </a:lnTo>
                    <a:lnTo>
                      <a:pt x="140" y="65"/>
                    </a:lnTo>
                    <a:lnTo>
                      <a:pt x="139" y="61"/>
                    </a:lnTo>
                    <a:lnTo>
                      <a:pt x="139" y="58"/>
                    </a:lnTo>
                    <a:lnTo>
                      <a:pt x="137" y="56"/>
                    </a:lnTo>
                    <a:lnTo>
                      <a:pt x="138" y="54"/>
                    </a:lnTo>
                    <a:lnTo>
                      <a:pt x="138" y="49"/>
                    </a:lnTo>
                    <a:lnTo>
                      <a:pt x="137" y="44"/>
                    </a:lnTo>
                    <a:lnTo>
                      <a:pt x="137" y="40"/>
                    </a:lnTo>
                    <a:lnTo>
                      <a:pt x="137" y="32"/>
                    </a:lnTo>
                    <a:lnTo>
                      <a:pt x="132" y="25"/>
                    </a:lnTo>
                    <a:lnTo>
                      <a:pt x="131" y="22"/>
                    </a:lnTo>
                    <a:lnTo>
                      <a:pt x="130" y="21"/>
                    </a:lnTo>
                    <a:lnTo>
                      <a:pt x="126" y="23"/>
                    </a:lnTo>
                    <a:lnTo>
                      <a:pt x="122" y="23"/>
                    </a:lnTo>
                    <a:lnTo>
                      <a:pt x="120" y="25"/>
                    </a:lnTo>
                    <a:lnTo>
                      <a:pt x="120" y="29"/>
                    </a:lnTo>
                    <a:lnTo>
                      <a:pt x="114" y="33"/>
                    </a:lnTo>
                    <a:lnTo>
                      <a:pt x="114" y="31"/>
                    </a:lnTo>
                    <a:lnTo>
                      <a:pt x="118" y="26"/>
                    </a:lnTo>
                    <a:lnTo>
                      <a:pt x="119" y="22"/>
                    </a:lnTo>
                    <a:lnTo>
                      <a:pt x="116" y="20"/>
                    </a:lnTo>
                    <a:lnTo>
                      <a:pt x="113" y="21"/>
                    </a:lnTo>
                    <a:lnTo>
                      <a:pt x="112" y="22"/>
                    </a:lnTo>
                    <a:lnTo>
                      <a:pt x="113" y="20"/>
                    </a:lnTo>
                    <a:lnTo>
                      <a:pt x="113" y="16"/>
                    </a:lnTo>
                    <a:lnTo>
                      <a:pt x="106" y="12"/>
                    </a:lnTo>
                    <a:lnTo>
                      <a:pt x="104" y="8"/>
                    </a:lnTo>
                    <a:lnTo>
                      <a:pt x="102" y="6"/>
                    </a:lnTo>
                    <a:lnTo>
                      <a:pt x="102" y="3"/>
                    </a:lnTo>
                    <a:lnTo>
                      <a:pt x="95" y="0"/>
                    </a:lnTo>
                    <a:lnTo>
                      <a:pt x="89" y="3"/>
                    </a:lnTo>
                    <a:lnTo>
                      <a:pt x="79" y="3"/>
                    </a:lnTo>
                    <a:lnTo>
                      <a:pt x="77" y="2"/>
                    </a:lnTo>
                    <a:lnTo>
                      <a:pt x="68" y="3"/>
                    </a:lnTo>
                    <a:lnTo>
                      <a:pt x="66" y="2"/>
                    </a:lnTo>
                    <a:lnTo>
                      <a:pt x="62" y="3"/>
                    </a:lnTo>
                    <a:lnTo>
                      <a:pt x="61" y="6"/>
                    </a:lnTo>
                    <a:lnTo>
                      <a:pt x="62" y="8"/>
                    </a:lnTo>
                    <a:lnTo>
                      <a:pt x="61" y="11"/>
                    </a:lnTo>
                    <a:lnTo>
                      <a:pt x="61" y="16"/>
                    </a:lnTo>
                    <a:lnTo>
                      <a:pt x="60" y="23"/>
                    </a:lnTo>
                    <a:lnTo>
                      <a:pt x="62" y="26"/>
                    </a:lnTo>
                    <a:lnTo>
                      <a:pt x="60" y="29"/>
                    </a:lnTo>
                    <a:lnTo>
                      <a:pt x="57" y="29"/>
                    </a:lnTo>
                    <a:lnTo>
                      <a:pt x="53" y="33"/>
                    </a:lnTo>
                    <a:lnTo>
                      <a:pt x="52" y="36"/>
                    </a:lnTo>
                    <a:lnTo>
                      <a:pt x="46" y="38"/>
                    </a:lnTo>
                    <a:lnTo>
                      <a:pt x="44" y="44"/>
                    </a:lnTo>
                    <a:lnTo>
                      <a:pt x="37" y="49"/>
                    </a:lnTo>
                    <a:lnTo>
                      <a:pt x="34" y="50"/>
                    </a:lnTo>
                    <a:lnTo>
                      <a:pt x="34" y="52"/>
                    </a:lnTo>
                    <a:lnTo>
                      <a:pt x="36" y="58"/>
                    </a:lnTo>
                    <a:lnTo>
                      <a:pt x="36" y="62"/>
                    </a:lnTo>
                    <a:lnTo>
                      <a:pt x="28" y="61"/>
                    </a:lnTo>
                    <a:lnTo>
                      <a:pt x="27" y="59"/>
                    </a:lnTo>
                    <a:lnTo>
                      <a:pt x="26" y="65"/>
                    </a:lnTo>
                    <a:lnTo>
                      <a:pt x="24" y="69"/>
                    </a:lnTo>
                    <a:lnTo>
                      <a:pt x="23" y="70"/>
                    </a:lnTo>
                    <a:lnTo>
                      <a:pt x="22" y="72"/>
                    </a:lnTo>
                    <a:lnTo>
                      <a:pt x="16" y="73"/>
                    </a:lnTo>
                    <a:lnTo>
                      <a:pt x="15" y="78"/>
                    </a:lnTo>
                    <a:lnTo>
                      <a:pt x="12" y="78"/>
                    </a:lnTo>
                    <a:lnTo>
                      <a:pt x="10" y="82"/>
                    </a:lnTo>
                    <a:lnTo>
                      <a:pt x="9" y="82"/>
                    </a:lnTo>
                    <a:lnTo>
                      <a:pt x="9" y="84"/>
                    </a:lnTo>
                    <a:lnTo>
                      <a:pt x="5" y="86"/>
                    </a:lnTo>
                    <a:lnTo>
                      <a:pt x="2" y="89"/>
                    </a:lnTo>
                    <a:lnTo>
                      <a:pt x="0" y="88"/>
                    </a:lnTo>
                    <a:lnTo>
                      <a:pt x="0" y="91"/>
                    </a:lnTo>
                    <a:lnTo>
                      <a:pt x="5"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9" name="Freeform 1110">
                <a:extLst>
                  <a:ext uri="{FF2B5EF4-FFF2-40B4-BE49-F238E27FC236}">
                    <a16:creationId xmlns:a16="http://schemas.microsoft.com/office/drawing/2014/main" id="{18F551C8-846F-42FE-A4AE-4AECDECAFA0D}"/>
                  </a:ext>
                </a:extLst>
              </p:cNvPr>
              <p:cNvSpPr>
                <a:spLocks/>
              </p:cNvSpPr>
              <p:nvPr/>
            </p:nvSpPr>
            <p:spPr bwMode="auto">
              <a:xfrm>
                <a:off x="2385" y="806"/>
                <a:ext cx="107" cy="72"/>
              </a:xfrm>
              <a:custGeom>
                <a:avLst/>
                <a:gdLst>
                  <a:gd name="T0" fmla="*/ 3 w 107"/>
                  <a:gd name="T1" fmla="*/ 49 h 72"/>
                  <a:gd name="T2" fmla="*/ 0 w 107"/>
                  <a:gd name="T3" fmla="*/ 55 h 72"/>
                  <a:gd name="T4" fmla="*/ 6 w 107"/>
                  <a:gd name="T5" fmla="*/ 57 h 72"/>
                  <a:gd name="T6" fmla="*/ 11 w 107"/>
                  <a:gd name="T7" fmla="*/ 55 h 72"/>
                  <a:gd name="T8" fmla="*/ 16 w 107"/>
                  <a:gd name="T9" fmla="*/ 64 h 72"/>
                  <a:gd name="T10" fmla="*/ 18 w 107"/>
                  <a:gd name="T11" fmla="*/ 59 h 72"/>
                  <a:gd name="T12" fmla="*/ 25 w 107"/>
                  <a:gd name="T13" fmla="*/ 52 h 72"/>
                  <a:gd name="T14" fmla="*/ 23 w 107"/>
                  <a:gd name="T15" fmla="*/ 58 h 72"/>
                  <a:gd name="T16" fmla="*/ 21 w 107"/>
                  <a:gd name="T17" fmla="*/ 66 h 72"/>
                  <a:gd name="T18" fmla="*/ 22 w 107"/>
                  <a:gd name="T19" fmla="*/ 69 h 72"/>
                  <a:gd name="T20" fmla="*/ 25 w 107"/>
                  <a:gd name="T21" fmla="*/ 72 h 72"/>
                  <a:gd name="T22" fmla="*/ 33 w 107"/>
                  <a:gd name="T23" fmla="*/ 66 h 72"/>
                  <a:gd name="T24" fmla="*/ 36 w 107"/>
                  <a:gd name="T25" fmla="*/ 59 h 72"/>
                  <a:gd name="T26" fmla="*/ 40 w 107"/>
                  <a:gd name="T27" fmla="*/ 52 h 72"/>
                  <a:gd name="T28" fmla="*/ 41 w 107"/>
                  <a:gd name="T29" fmla="*/ 58 h 72"/>
                  <a:gd name="T30" fmla="*/ 42 w 107"/>
                  <a:gd name="T31" fmla="*/ 65 h 72"/>
                  <a:gd name="T32" fmla="*/ 46 w 107"/>
                  <a:gd name="T33" fmla="*/ 56 h 72"/>
                  <a:gd name="T34" fmla="*/ 51 w 107"/>
                  <a:gd name="T35" fmla="*/ 47 h 72"/>
                  <a:gd name="T36" fmla="*/ 54 w 107"/>
                  <a:gd name="T37" fmla="*/ 45 h 72"/>
                  <a:gd name="T38" fmla="*/ 60 w 107"/>
                  <a:gd name="T39" fmla="*/ 33 h 72"/>
                  <a:gd name="T40" fmla="*/ 66 w 107"/>
                  <a:gd name="T41" fmla="*/ 33 h 72"/>
                  <a:gd name="T42" fmla="*/ 69 w 107"/>
                  <a:gd name="T43" fmla="*/ 38 h 72"/>
                  <a:gd name="T44" fmla="*/ 63 w 107"/>
                  <a:gd name="T45" fmla="*/ 48 h 72"/>
                  <a:gd name="T46" fmla="*/ 56 w 107"/>
                  <a:gd name="T47" fmla="*/ 57 h 72"/>
                  <a:gd name="T48" fmla="*/ 57 w 107"/>
                  <a:gd name="T49" fmla="*/ 65 h 72"/>
                  <a:gd name="T50" fmla="*/ 63 w 107"/>
                  <a:gd name="T51" fmla="*/ 65 h 72"/>
                  <a:gd name="T52" fmla="*/ 66 w 107"/>
                  <a:gd name="T53" fmla="*/ 58 h 72"/>
                  <a:gd name="T54" fmla="*/ 73 w 107"/>
                  <a:gd name="T55" fmla="*/ 52 h 72"/>
                  <a:gd name="T56" fmla="*/ 77 w 107"/>
                  <a:gd name="T57" fmla="*/ 53 h 72"/>
                  <a:gd name="T58" fmla="*/ 85 w 107"/>
                  <a:gd name="T59" fmla="*/ 48 h 72"/>
                  <a:gd name="T60" fmla="*/ 89 w 107"/>
                  <a:gd name="T61" fmla="*/ 34 h 72"/>
                  <a:gd name="T62" fmla="*/ 94 w 107"/>
                  <a:gd name="T63" fmla="*/ 38 h 72"/>
                  <a:gd name="T64" fmla="*/ 93 w 107"/>
                  <a:gd name="T65" fmla="*/ 29 h 72"/>
                  <a:gd name="T66" fmla="*/ 98 w 107"/>
                  <a:gd name="T67" fmla="*/ 23 h 72"/>
                  <a:gd name="T68" fmla="*/ 105 w 107"/>
                  <a:gd name="T69" fmla="*/ 22 h 72"/>
                  <a:gd name="T70" fmla="*/ 106 w 107"/>
                  <a:gd name="T71" fmla="*/ 9 h 72"/>
                  <a:gd name="T72" fmla="*/ 106 w 107"/>
                  <a:gd name="T73" fmla="*/ 1 h 72"/>
                  <a:gd name="T74" fmla="*/ 99 w 107"/>
                  <a:gd name="T75" fmla="*/ 3 h 72"/>
                  <a:gd name="T76" fmla="*/ 99 w 107"/>
                  <a:gd name="T77" fmla="*/ 13 h 72"/>
                  <a:gd name="T78" fmla="*/ 95 w 107"/>
                  <a:gd name="T79" fmla="*/ 10 h 72"/>
                  <a:gd name="T80" fmla="*/ 92 w 107"/>
                  <a:gd name="T81" fmla="*/ 11 h 72"/>
                  <a:gd name="T82" fmla="*/ 87 w 107"/>
                  <a:gd name="T83" fmla="*/ 3 h 72"/>
                  <a:gd name="T84" fmla="*/ 80 w 107"/>
                  <a:gd name="T85" fmla="*/ 3 h 72"/>
                  <a:gd name="T86" fmla="*/ 70 w 107"/>
                  <a:gd name="T87" fmla="*/ 4 h 72"/>
                  <a:gd name="T88" fmla="*/ 66 w 107"/>
                  <a:gd name="T89" fmla="*/ 9 h 72"/>
                  <a:gd name="T90" fmla="*/ 56 w 107"/>
                  <a:gd name="T91" fmla="*/ 17 h 72"/>
                  <a:gd name="T92" fmla="*/ 47 w 107"/>
                  <a:gd name="T93" fmla="*/ 21 h 72"/>
                  <a:gd name="T94" fmla="*/ 40 w 107"/>
                  <a:gd name="T95" fmla="*/ 26 h 72"/>
                  <a:gd name="T96" fmla="*/ 35 w 107"/>
                  <a:gd name="T97" fmla="*/ 28 h 72"/>
                  <a:gd name="T98" fmla="*/ 25 w 107"/>
                  <a:gd name="T99" fmla="*/ 34 h 72"/>
                  <a:gd name="T100" fmla="*/ 12 w 107"/>
                  <a:gd name="T101" fmla="*/ 36 h 72"/>
                  <a:gd name="T102" fmla="*/ 4 w 107"/>
                  <a:gd name="T103" fmla="*/ 42 h 72"/>
                  <a:gd name="T104" fmla="*/ 6 w 107"/>
                  <a:gd name="T105" fmla="*/ 4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72">
                    <a:moveTo>
                      <a:pt x="6" y="47"/>
                    </a:moveTo>
                    <a:lnTo>
                      <a:pt x="4" y="48"/>
                    </a:lnTo>
                    <a:lnTo>
                      <a:pt x="3" y="49"/>
                    </a:lnTo>
                    <a:lnTo>
                      <a:pt x="4" y="51"/>
                    </a:lnTo>
                    <a:lnTo>
                      <a:pt x="4" y="53"/>
                    </a:lnTo>
                    <a:lnTo>
                      <a:pt x="0" y="55"/>
                    </a:lnTo>
                    <a:lnTo>
                      <a:pt x="0" y="56"/>
                    </a:lnTo>
                    <a:lnTo>
                      <a:pt x="3" y="58"/>
                    </a:lnTo>
                    <a:lnTo>
                      <a:pt x="6" y="57"/>
                    </a:lnTo>
                    <a:lnTo>
                      <a:pt x="7" y="54"/>
                    </a:lnTo>
                    <a:lnTo>
                      <a:pt x="9" y="53"/>
                    </a:lnTo>
                    <a:lnTo>
                      <a:pt x="11" y="55"/>
                    </a:lnTo>
                    <a:lnTo>
                      <a:pt x="14" y="59"/>
                    </a:lnTo>
                    <a:lnTo>
                      <a:pt x="14" y="63"/>
                    </a:lnTo>
                    <a:lnTo>
                      <a:pt x="16" y="64"/>
                    </a:lnTo>
                    <a:lnTo>
                      <a:pt x="18" y="63"/>
                    </a:lnTo>
                    <a:lnTo>
                      <a:pt x="18" y="59"/>
                    </a:lnTo>
                    <a:lnTo>
                      <a:pt x="18" y="59"/>
                    </a:lnTo>
                    <a:lnTo>
                      <a:pt x="19" y="55"/>
                    </a:lnTo>
                    <a:lnTo>
                      <a:pt x="21" y="55"/>
                    </a:lnTo>
                    <a:lnTo>
                      <a:pt x="25" y="52"/>
                    </a:lnTo>
                    <a:lnTo>
                      <a:pt x="25" y="53"/>
                    </a:lnTo>
                    <a:lnTo>
                      <a:pt x="25" y="56"/>
                    </a:lnTo>
                    <a:lnTo>
                      <a:pt x="23" y="58"/>
                    </a:lnTo>
                    <a:lnTo>
                      <a:pt x="21" y="62"/>
                    </a:lnTo>
                    <a:lnTo>
                      <a:pt x="22" y="65"/>
                    </a:lnTo>
                    <a:lnTo>
                      <a:pt x="21" y="66"/>
                    </a:lnTo>
                    <a:lnTo>
                      <a:pt x="20" y="69"/>
                    </a:lnTo>
                    <a:lnTo>
                      <a:pt x="21" y="71"/>
                    </a:lnTo>
                    <a:lnTo>
                      <a:pt x="22" y="69"/>
                    </a:lnTo>
                    <a:lnTo>
                      <a:pt x="24" y="70"/>
                    </a:lnTo>
                    <a:lnTo>
                      <a:pt x="25" y="72"/>
                    </a:lnTo>
                    <a:lnTo>
                      <a:pt x="25" y="72"/>
                    </a:lnTo>
                    <a:lnTo>
                      <a:pt x="30" y="69"/>
                    </a:lnTo>
                    <a:lnTo>
                      <a:pt x="32" y="66"/>
                    </a:lnTo>
                    <a:lnTo>
                      <a:pt x="33" y="66"/>
                    </a:lnTo>
                    <a:lnTo>
                      <a:pt x="35" y="63"/>
                    </a:lnTo>
                    <a:lnTo>
                      <a:pt x="35" y="60"/>
                    </a:lnTo>
                    <a:lnTo>
                      <a:pt x="36" y="59"/>
                    </a:lnTo>
                    <a:lnTo>
                      <a:pt x="39" y="57"/>
                    </a:lnTo>
                    <a:lnTo>
                      <a:pt x="39" y="53"/>
                    </a:lnTo>
                    <a:lnTo>
                      <a:pt x="40" y="52"/>
                    </a:lnTo>
                    <a:lnTo>
                      <a:pt x="41" y="52"/>
                    </a:lnTo>
                    <a:lnTo>
                      <a:pt x="40" y="55"/>
                    </a:lnTo>
                    <a:lnTo>
                      <a:pt x="41" y="58"/>
                    </a:lnTo>
                    <a:lnTo>
                      <a:pt x="40" y="62"/>
                    </a:lnTo>
                    <a:lnTo>
                      <a:pt x="41" y="65"/>
                    </a:lnTo>
                    <a:lnTo>
                      <a:pt x="42" y="65"/>
                    </a:lnTo>
                    <a:lnTo>
                      <a:pt x="45" y="62"/>
                    </a:lnTo>
                    <a:lnTo>
                      <a:pt x="45" y="58"/>
                    </a:lnTo>
                    <a:lnTo>
                      <a:pt x="46" y="56"/>
                    </a:lnTo>
                    <a:lnTo>
                      <a:pt x="48" y="55"/>
                    </a:lnTo>
                    <a:lnTo>
                      <a:pt x="51" y="51"/>
                    </a:lnTo>
                    <a:lnTo>
                      <a:pt x="51" y="47"/>
                    </a:lnTo>
                    <a:lnTo>
                      <a:pt x="51" y="44"/>
                    </a:lnTo>
                    <a:lnTo>
                      <a:pt x="52" y="41"/>
                    </a:lnTo>
                    <a:lnTo>
                      <a:pt x="54" y="45"/>
                    </a:lnTo>
                    <a:lnTo>
                      <a:pt x="59" y="41"/>
                    </a:lnTo>
                    <a:lnTo>
                      <a:pt x="60" y="36"/>
                    </a:lnTo>
                    <a:lnTo>
                      <a:pt x="60" y="33"/>
                    </a:lnTo>
                    <a:lnTo>
                      <a:pt x="63" y="32"/>
                    </a:lnTo>
                    <a:lnTo>
                      <a:pt x="64" y="31"/>
                    </a:lnTo>
                    <a:lnTo>
                      <a:pt x="66" y="33"/>
                    </a:lnTo>
                    <a:lnTo>
                      <a:pt x="69" y="30"/>
                    </a:lnTo>
                    <a:lnTo>
                      <a:pt x="70" y="31"/>
                    </a:lnTo>
                    <a:lnTo>
                      <a:pt x="69" y="38"/>
                    </a:lnTo>
                    <a:lnTo>
                      <a:pt x="65" y="42"/>
                    </a:lnTo>
                    <a:lnTo>
                      <a:pt x="64" y="45"/>
                    </a:lnTo>
                    <a:lnTo>
                      <a:pt x="63" y="48"/>
                    </a:lnTo>
                    <a:lnTo>
                      <a:pt x="63" y="49"/>
                    </a:lnTo>
                    <a:lnTo>
                      <a:pt x="60" y="51"/>
                    </a:lnTo>
                    <a:lnTo>
                      <a:pt x="56" y="57"/>
                    </a:lnTo>
                    <a:lnTo>
                      <a:pt x="56" y="59"/>
                    </a:lnTo>
                    <a:lnTo>
                      <a:pt x="58" y="62"/>
                    </a:lnTo>
                    <a:lnTo>
                      <a:pt x="57" y="65"/>
                    </a:lnTo>
                    <a:lnTo>
                      <a:pt x="60" y="65"/>
                    </a:lnTo>
                    <a:lnTo>
                      <a:pt x="62" y="67"/>
                    </a:lnTo>
                    <a:lnTo>
                      <a:pt x="63" y="65"/>
                    </a:lnTo>
                    <a:lnTo>
                      <a:pt x="66" y="63"/>
                    </a:lnTo>
                    <a:lnTo>
                      <a:pt x="67" y="61"/>
                    </a:lnTo>
                    <a:lnTo>
                      <a:pt x="66" y="58"/>
                    </a:lnTo>
                    <a:lnTo>
                      <a:pt x="69" y="55"/>
                    </a:lnTo>
                    <a:lnTo>
                      <a:pt x="70" y="52"/>
                    </a:lnTo>
                    <a:lnTo>
                      <a:pt x="73" y="52"/>
                    </a:lnTo>
                    <a:lnTo>
                      <a:pt x="73" y="52"/>
                    </a:lnTo>
                    <a:lnTo>
                      <a:pt x="75" y="53"/>
                    </a:lnTo>
                    <a:lnTo>
                      <a:pt x="77" y="53"/>
                    </a:lnTo>
                    <a:lnTo>
                      <a:pt x="80" y="52"/>
                    </a:lnTo>
                    <a:lnTo>
                      <a:pt x="84" y="51"/>
                    </a:lnTo>
                    <a:lnTo>
                      <a:pt x="85" y="48"/>
                    </a:lnTo>
                    <a:lnTo>
                      <a:pt x="87" y="42"/>
                    </a:lnTo>
                    <a:lnTo>
                      <a:pt x="89" y="38"/>
                    </a:lnTo>
                    <a:lnTo>
                      <a:pt x="89" y="34"/>
                    </a:lnTo>
                    <a:lnTo>
                      <a:pt x="90" y="33"/>
                    </a:lnTo>
                    <a:lnTo>
                      <a:pt x="92" y="37"/>
                    </a:lnTo>
                    <a:lnTo>
                      <a:pt x="94" y="38"/>
                    </a:lnTo>
                    <a:lnTo>
                      <a:pt x="95" y="36"/>
                    </a:lnTo>
                    <a:lnTo>
                      <a:pt x="95" y="34"/>
                    </a:lnTo>
                    <a:lnTo>
                      <a:pt x="93" y="29"/>
                    </a:lnTo>
                    <a:lnTo>
                      <a:pt x="93" y="27"/>
                    </a:lnTo>
                    <a:lnTo>
                      <a:pt x="95" y="24"/>
                    </a:lnTo>
                    <a:lnTo>
                      <a:pt x="98" y="23"/>
                    </a:lnTo>
                    <a:lnTo>
                      <a:pt x="101" y="21"/>
                    </a:lnTo>
                    <a:lnTo>
                      <a:pt x="103" y="22"/>
                    </a:lnTo>
                    <a:lnTo>
                      <a:pt x="105" y="22"/>
                    </a:lnTo>
                    <a:lnTo>
                      <a:pt x="107" y="18"/>
                    </a:lnTo>
                    <a:lnTo>
                      <a:pt x="107" y="16"/>
                    </a:lnTo>
                    <a:lnTo>
                      <a:pt x="106" y="9"/>
                    </a:lnTo>
                    <a:lnTo>
                      <a:pt x="107" y="7"/>
                    </a:lnTo>
                    <a:lnTo>
                      <a:pt x="106" y="6"/>
                    </a:lnTo>
                    <a:lnTo>
                      <a:pt x="106" y="1"/>
                    </a:lnTo>
                    <a:lnTo>
                      <a:pt x="105" y="0"/>
                    </a:lnTo>
                    <a:lnTo>
                      <a:pt x="102" y="2"/>
                    </a:lnTo>
                    <a:lnTo>
                      <a:pt x="99" y="3"/>
                    </a:lnTo>
                    <a:lnTo>
                      <a:pt x="99" y="8"/>
                    </a:lnTo>
                    <a:lnTo>
                      <a:pt x="98" y="10"/>
                    </a:lnTo>
                    <a:lnTo>
                      <a:pt x="99" y="13"/>
                    </a:lnTo>
                    <a:lnTo>
                      <a:pt x="97" y="13"/>
                    </a:lnTo>
                    <a:lnTo>
                      <a:pt x="96" y="10"/>
                    </a:lnTo>
                    <a:lnTo>
                      <a:pt x="95" y="10"/>
                    </a:lnTo>
                    <a:lnTo>
                      <a:pt x="94" y="12"/>
                    </a:lnTo>
                    <a:lnTo>
                      <a:pt x="94" y="14"/>
                    </a:lnTo>
                    <a:lnTo>
                      <a:pt x="92" y="11"/>
                    </a:lnTo>
                    <a:lnTo>
                      <a:pt x="91" y="7"/>
                    </a:lnTo>
                    <a:lnTo>
                      <a:pt x="89" y="3"/>
                    </a:lnTo>
                    <a:lnTo>
                      <a:pt x="87" y="3"/>
                    </a:lnTo>
                    <a:lnTo>
                      <a:pt x="87" y="4"/>
                    </a:lnTo>
                    <a:lnTo>
                      <a:pt x="84" y="4"/>
                    </a:lnTo>
                    <a:lnTo>
                      <a:pt x="80" y="3"/>
                    </a:lnTo>
                    <a:lnTo>
                      <a:pt x="79" y="3"/>
                    </a:lnTo>
                    <a:lnTo>
                      <a:pt x="73" y="3"/>
                    </a:lnTo>
                    <a:lnTo>
                      <a:pt x="70" y="4"/>
                    </a:lnTo>
                    <a:lnTo>
                      <a:pt x="69" y="7"/>
                    </a:lnTo>
                    <a:lnTo>
                      <a:pt x="67" y="10"/>
                    </a:lnTo>
                    <a:lnTo>
                      <a:pt x="66" y="9"/>
                    </a:lnTo>
                    <a:lnTo>
                      <a:pt x="64" y="9"/>
                    </a:lnTo>
                    <a:lnTo>
                      <a:pt x="58" y="15"/>
                    </a:lnTo>
                    <a:lnTo>
                      <a:pt x="56" y="17"/>
                    </a:lnTo>
                    <a:lnTo>
                      <a:pt x="53" y="17"/>
                    </a:lnTo>
                    <a:lnTo>
                      <a:pt x="49" y="21"/>
                    </a:lnTo>
                    <a:lnTo>
                      <a:pt x="47" y="21"/>
                    </a:lnTo>
                    <a:lnTo>
                      <a:pt x="45" y="24"/>
                    </a:lnTo>
                    <a:lnTo>
                      <a:pt x="45" y="26"/>
                    </a:lnTo>
                    <a:lnTo>
                      <a:pt x="40" y="26"/>
                    </a:lnTo>
                    <a:lnTo>
                      <a:pt x="39" y="27"/>
                    </a:lnTo>
                    <a:lnTo>
                      <a:pt x="35" y="26"/>
                    </a:lnTo>
                    <a:lnTo>
                      <a:pt x="35" y="28"/>
                    </a:lnTo>
                    <a:lnTo>
                      <a:pt x="32" y="28"/>
                    </a:lnTo>
                    <a:lnTo>
                      <a:pt x="28" y="32"/>
                    </a:lnTo>
                    <a:lnTo>
                      <a:pt x="25" y="34"/>
                    </a:lnTo>
                    <a:lnTo>
                      <a:pt x="21" y="33"/>
                    </a:lnTo>
                    <a:lnTo>
                      <a:pt x="19" y="34"/>
                    </a:lnTo>
                    <a:lnTo>
                      <a:pt x="12" y="36"/>
                    </a:lnTo>
                    <a:lnTo>
                      <a:pt x="10" y="41"/>
                    </a:lnTo>
                    <a:lnTo>
                      <a:pt x="8" y="41"/>
                    </a:lnTo>
                    <a:lnTo>
                      <a:pt x="4" y="42"/>
                    </a:lnTo>
                    <a:lnTo>
                      <a:pt x="2" y="46"/>
                    </a:lnTo>
                    <a:lnTo>
                      <a:pt x="4" y="45"/>
                    </a:lnTo>
                    <a:lnTo>
                      <a:pt x="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0" name="Freeform 1111">
                <a:extLst>
                  <a:ext uri="{FF2B5EF4-FFF2-40B4-BE49-F238E27FC236}">
                    <a16:creationId xmlns:a16="http://schemas.microsoft.com/office/drawing/2014/main" id="{826D4A82-F040-40D4-A4A9-0C2D5AA8030B}"/>
                  </a:ext>
                </a:extLst>
              </p:cNvPr>
              <p:cNvSpPr>
                <a:spLocks/>
              </p:cNvSpPr>
              <p:nvPr/>
            </p:nvSpPr>
            <p:spPr bwMode="auto">
              <a:xfrm>
                <a:off x="2485" y="851"/>
                <a:ext cx="13" cy="10"/>
              </a:xfrm>
              <a:custGeom>
                <a:avLst/>
                <a:gdLst>
                  <a:gd name="T0" fmla="*/ 3 w 17"/>
                  <a:gd name="T1" fmla="*/ 1 h 14"/>
                  <a:gd name="T2" fmla="*/ 0 w 17"/>
                  <a:gd name="T3" fmla="*/ 2 h 14"/>
                  <a:gd name="T4" fmla="*/ 0 w 17"/>
                  <a:gd name="T5" fmla="*/ 3 h 14"/>
                  <a:gd name="T6" fmla="*/ 2 w 17"/>
                  <a:gd name="T7" fmla="*/ 4 h 14"/>
                  <a:gd name="T8" fmla="*/ 5 w 17"/>
                  <a:gd name="T9" fmla="*/ 8 h 14"/>
                  <a:gd name="T10" fmla="*/ 6 w 17"/>
                  <a:gd name="T11" fmla="*/ 12 h 14"/>
                  <a:gd name="T12" fmla="*/ 9 w 17"/>
                  <a:gd name="T13" fmla="*/ 12 h 14"/>
                  <a:gd name="T14" fmla="*/ 12 w 17"/>
                  <a:gd name="T15" fmla="*/ 14 h 14"/>
                  <a:gd name="T16" fmla="*/ 15 w 17"/>
                  <a:gd name="T17" fmla="*/ 12 h 14"/>
                  <a:gd name="T18" fmla="*/ 17 w 17"/>
                  <a:gd name="T19" fmla="*/ 8 h 14"/>
                  <a:gd name="T20" fmla="*/ 16 w 17"/>
                  <a:gd name="T21" fmla="*/ 6 h 14"/>
                  <a:gd name="T22" fmla="*/ 15 w 17"/>
                  <a:gd name="T23" fmla="*/ 3 h 14"/>
                  <a:gd name="T24" fmla="*/ 13 w 17"/>
                  <a:gd name="T25" fmla="*/ 2 h 14"/>
                  <a:gd name="T26" fmla="*/ 10 w 17"/>
                  <a:gd name="T27" fmla="*/ 3 h 14"/>
                  <a:gd name="T28" fmla="*/ 5 w 17"/>
                  <a:gd name="T29" fmla="*/ 0 h 14"/>
                  <a:gd name="T30" fmla="*/ 3 w 17"/>
                  <a:gd name="T3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4">
                    <a:moveTo>
                      <a:pt x="3" y="1"/>
                    </a:moveTo>
                    <a:cubicBezTo>
                      <a:pt x="0" y="2"/>
                      <a:pt x="0" y="2"/>
                      <a:pt x="0" y="2"/>
                    </a:cubicBezTo>
                    <a:cubicBezTo>
                      <a:pt x="0" y="2"/>
                      <a:pt x="0" y="3"/>
                      <a:pt x="0" y="3"/>
                    </a:cubicBezTo>
                    <a:cubicBezTo>
                      <a:pt x="2" y="4"/>
                      <a:pt x="2" y="4"/>
                      <a:pt x="2" y="4"/>
                    </a:cubicBezTo>
                    <a:cubicBezTo>
                      <a:pt x="5" y="8"/>
                      <a:pt x="5" y="8"/>
                      <a:pt x="5" y="8"/>
                    </a:cubicBezTo>
                    <a:cubicBezTo>
                      <a:pt x="6" y="12"/>
                      <a:pt x="6" y="12"/>
                      <a:pt x="6" y="12"/>
                    </a:cubicBezTo>
                    <a:cubicBezTo>
                      <a:pt x="9" y="12"/>
                      <a:pt x="9" y="12"/>
                      <a:pt x="9" y="12"/>
                    </a:cubicBezTo>
                    <a:cubicBezTo>
                      <a:pt x="12" y="14"/>
                      <a:pt x="12" y="14"/>
                      <a:pt x="12" y="14"/>
                    </a:cubicBezTo>
                    <a:cubicBezTo>
                      <a:pt x="15" y="12"/>
                      <a:pt x="15" y="12"/>
                      <a:pt x="15" y="12"/>
                    </a:cubicBezTo>
                    <a:cubicBezTo>
                      <a:pt x="17" y="8"/>
                      <a:pt x="17" y="8"/>
                      <a:pt x="17" y="8"/>
                    </a:cubicBezTo>
                    <a:cubicBezTo>
                      <a:pt x="16" y="6"/>
                      <a:pt x="16" y="6"/>
                      <a:pt x="16" y="6"/>
                    </a:cubicBezTo>
                    <a:cubicBezTo>
                      <a:pt x="15" y="3"/>
                      <a:pt x="15" y="3"/>
                      <a:pt x="15" y="3"/>
                    </a:cubicBezTo>
                    <a:cubicBezTo>
                      <a:pt x="13" y="2"/>
                      <a:pt x="13" y="2"/>
                      <a:pt x="13" y="2"/>
                    </a:cubicBezTo>
                    <a:cubicBezTo>
                      <a:pt x="10" y="3"/>
                      <a:pt x="10" y="3"/>
                      <a:pt x="10" y="3"/>
                    </a:cubicBezTo>
                    <a:cubicBezTo>
                      <a:pt x="5" y="0"/>
                      <a:pt x="5" y="0"/>
                      <a:pt x="5" y="0"/>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1" name="Freeform 1112">
                <a:extLst>
                  <a:ext uri="{FF2B5EF4-FFF2-40B4-BE49-F238E27FC236}">
                    <a16:creationId xmlns:a16="http://schemas.microsoft.com/office/drawing/2014/main" id="{22871C89-A248-40A9-841C-08B1CBC9BAE4}"/>
                  </a:ext>
                </a:extLst>
              </p:cNvPr>
              <p:cNvSpPr>
                <a:spLocks/>
              </p:cNvSpPr>
              <p:nvPr/>
            </p:nvSpPr>
            <p:spPr bwMode="auto">
              <a:xfrm>
                <a:off x="2228" y="1103"/>
                <a:ext cx="4" cy="4"/>
              </a:xfrm>
              <a:custGeom>
                <a:avLst/>
                <a:gdLst>
                  <a:gd name="T0" fmla="*/ 2 w 4"/>
                  <a:gd name="T1" fmla="*/ 3 h 4"/>
                  <a:gd name="T2" fmla="*/ 2 w 4"/>
                  <a:gd name="T3" fmla="*/ 2 h 4"/>
                  <a:gd name="T4" fmla="*/ 4 w 4"/>
                  <a:gd name="T5" fmla="*/ 1 h 4"/>
                  <a:gd name="T6" fmla="*/ 1 w 4"/>
                  <a:gd name="T7" fmla="*/ 0 h 4"/>
                  <a:gd name="T8" fmla="*/ 0 w 4"/>
                  <a:gd name="T9" fmla="*/ 2 h 4"/>
                  <a:gd name="T10" fmla="*/ 2 w 4"/>
                  <a:gd name="T11" fmla="*/ 4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2" y="2"/>
                    </a:lnTo>
                    <a:lnTo>
                      <a:pt x="4" y="1"/>
                    </a:lnTo>
                    <a:lnTo>
                      <a:pt x="1" y="0"/>
                    </a:lnTo>
                    <a:lnTo>
                      <a:pt x="0" y="2"/>
                    </a:lnTo>
                    <a:lnTo>
                      <a:pt x="2"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2" name="Freeform 1113">
                <a:extLst>
                  <a:ext uri="{FF2B5EF4-FFF2-40B4-BE49-F238E27FC236}">
                    <a16:creationId xmlns:a16="http://schemas.microsoft.com/office/drawing/2014/main" id="{6779CAAF-B036-49DE-ADE3-F2474926D8A2}"/>
                  </a:ext>
                </a:extLst>
              </p:cNvPr>
              <p:cNvSpPr>
                <a:spLocks/>
              </p:cNvSpPr>
              <p:nvPr/>
            </p:nvSpPr>
            <p:spPr bwMode="auto">
              <a:xfrm>
                <a:off x="1934" y="1646"/>
                <a:ext cx="9" cy="16"/>
              </a:xfrm>
              <a:custGeom>
                <a:avLst/>
                <a:gdLst>
                  <a:gd name="T0" fmla="*/ 0 w 12"/>
                  <a:gd name="T1" fmla="*/ 3 h 21"/>
                  <a:gd name="T2" fmla="*/ 2 w 12"/>
                  <a:gd name="T3" fmla="*/ 7 h 21"/>
                  <a:gd name="T4" fmla="*/ 7 w 12"/>
                  <a:gd name="T5" fmla="*/ 14 h 21"/>
                  <a:gd name="T6" fmla="*/ 7 w 12"/>
                  <a:gd name="T7" fmla="*/ 19 h 21"/>
                  <a:gd name="T8" fmla="*/ 10 w 12"/>
                  <a:gd name="T9" fmla="*/ 21 h 21"/>
                  <a:gd name="T10" fmla="*/ 12 w 12"/>
                  <a:gd name="T11" fmla="*/ 17 h 21"/>
                  <a:gd name="T12" fmla="*/ 9 w 12"/>
                  <a:gd name="T13" fmla="*/ 11 h 21"/>
                  <a:gd name="T14" fmla="*/ 2 w 12"/>
                  <a:gd name="T15" fmla="*/ 0 h 21"/>
                  <a:gd name="T16" fmla="*/ 0 w 12"/>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1">
                    <a:moveTo>
                      <a:pt x="0" y="3"/>
                    </a:moveTo>
                    <a:cubicBezTo>
                      <a:pt x="2" y="7"/>
                      <a:pt x="2" y="7"/>
                      <a:pt x="2" y="7"/>
                    </a:cubicBezTo>
                    <a:cubicBezTo>
                      <a:pt x="7" y="14"/>
                      <a:pt x="7" y="14"/>
                      <a:pt x="7" y="14"/>
                    </a:cubicBezTo>
                    <a:cubicBezTo>
                      <a:pt x="7" y="19"/>
                      <a:pt x="7" y="19"/>
                      <a:pt x="7" y="19"/>
                    </a:cubicBezTo>
                    <a:cubicBezTo>
                      <a:pt x="10" y="21"/>
                      <a:pt x="10" y="21"/>
                      <a:pt x="10" y="21"/>
                    </a:cubicBezTo>
                    <a:cubicBezTo>
                      <a:pt x="12" y="17"/>
                      <a:pt x="12" y="17"/>
                      <a:pt x="12" y="17"/>
                    </a:cubicBezTo>
                    <a:cubicBezTo>
                      <a:pt x="9" y="11"/>
                      <a:pt x="9" y="11"/>
                      <a:pt x="9" y="11"/>
                    </a:cubicBezTo>
                    <a:cubicBezTo>
                      <a:pt x="2" y="0"/>
                      <a:pt x="2" y="0"/>
                      <a:pt x="2" y="0"/>
                    </a:cubicBezTo>
                    <a:cubicBezTo>
                      <a:pt x="1"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3" name="Freeform 1114">
                <a:extLst>
                  <a:ext uri="{FF2B5EF4-FFF2-40B4-BE49-F238E27FC236}">
                    <a16:creationId xmlns:a16="http://schemas.microsoft.com/office/drawing/2014/main" id="{0F232064-2ACA-4DF0-A085-745A314A01A3}"/>
                  </a:ext>
                </a:extLst>
              </p:cNvPr>
              <p:cNvSpPr>
                <a:spLocks/>
              </p:cNvSpPr>
              <p:nvPr/>
            </p:nvSpPr>
            <p:spPr bwMode="auto">
              <a:xfrm>
                <a:off x="2519" y="806"/>
                <a:ext cx="48" cy="39"/>
              </a:xfrm>
              <a:custGeom>
                <a:avLst/>
                <a:gdLst>
                  <a:gd name="T0" fmla="*/ 2 w 48"/>
                  <a:gd name="T1" fmla="*/ 14 h 39"/>
                  <a:gd name="T2" fmla="*/ 2 w 48"/>
                  <a:gd name="T3" fmla="*/ 16 h 39"/>
                  <a:gd name="T4" fmla="*/ 0 w 48"/>
                  <a:gd name="T5" fmla="*/ 19 h 39"/>
                  <a:gd name="T6" fmla="*/ 1 w 48"/>
                  <a:gd name="T7" fmla="*/ 23 h 39"/>
                  <a:gd name="T8" fmla="*/ 2 w 48"/>
                  <a:gd name="T9" fmla="*/ 27 h 39"/>
                  <a:gd name="T10" fmla="*/ 3 w 48"/>
                  <a:gd name="T11" fmla="*/ 27 h 39"/>
                  <a:gd name="T12" fmla="*/ 5 w 48"/>
                  <a:gd name="T13" fmla="*/ 29 h 39"/>
                  <a:gd name="T14" fmla="*/ 8 w 48"/>
                  <a:gd name="T15" fmla="*/ 34 h 39"/>
                  <a:gd name="T16" fmla="*/ 6 w 48"/>
                  <a:gd name="T17" fmla="*/ 36 h 39"/>
                  <a:gd name="T18" fmla="*/ 7 w 48"/>
                  <a:gd name="T19" fmla="*/ 37 h 39"/>
                  <a:gd name="T20" fmla="*/ 10 w 48"/>
                  <a:gd name="T21" fmla="*/ 37 h 39"/>
                  <a:gd name="T22" fmla="*/ 13 w 48"/>
                  <a:gd name="T23" fmla="*/ 38 h 39"/>
                  <a:gd name="T24" fmla="*/ 15 w 48"/>
                  <a:gd name="T25" fmla="*/ 37 h 39"/>
                  <a:gd name="T26" fmla="*/ 17 w 48"/>
                  <a:gd name="T27" fmla="*/ 39 h 39"/>
                  <a:gd name="T28" fmla="*/ 20 w 48"/>
                  <a:gd name="T29" fmla="*/ 39 h 39"/>
                  <a:gd name="T30" fmla="*/ 23 w 48"/>
                  <a:gd name="T31" fmla="*/ 38 h 39"/>
                  <a:gd name="T32" fmla="*/ 26 w 48"/>
                  <a:gd name="T33" fmla="*/ 38 h 39"/>
                  <a:gd name="T34" fmla="*/ 28 w 48"/>
                  <a:gd name="T35" fmla="*/ 34 h 39"/>
                  <a:gd name="T36" fmla="*/ 28 w 48"/>
                  <a:gd name="T37" fmla="*/ 33 h 39"/>
                  <a:gd name="T38" fmla="*/ 30 w 48"/>
                  <a:gd name="T39" fmla="*/ 32 h 39"/>
                  <a:gd name="T40" fmla="*/ 31 w 48"/>
                  <a:gd name="T41" fmla="*/ 30 h 39"/>
                  <a:gd name="T42" fmla="*/ 35 w 48"/>
                  <a:gd name="T43" fmla="*/ 24 h 39"/>
                  <a:gd name="T44" fmla="*/ 34 w 48"/>
                  <a:gd name="T45" fmla="*/ 22 h 39"/>
                  <a:gd name="T46" fmla="*/ 33 w 48"/>
                  <a:gd name="T47" fmla="*/ 23 h 39"/>
                  <a:gd name="T48" fmla="*/ 30 w 48"/>
                  <a:gd name="T49" fmla="*/ 23 h 39"/>
                  <a:gd name="T50" fmla="*/ 30 w 48"/>
                  <a:gd name="T51" fmla="*/ 21 h 39"/>
                  <a:gd name="T52" fmla="*/ 33 w 48"/>
                  <a:gd name="T53" fmla="*/ 17 h 39"/>
                  <a:gd name="T54" fmla="*/ 36 w 48"/>
                  <a:gd name="T55" fmla="*/ 17 h 39"/>
                  <a:gd name="T56" fmla="*/ 43 w 48"/>
                  <a:gd name="T57" fmla="*/ 14 h 39"/>
                  <a:gd name="T58" fmla="*/ 45 w 48"/>
                  <a:gd name="T59" fmla="*/ 14 h 39"/>
                  <a:gd name="T60" fmla="*/ 48 w 48"/>
                  <a:gd name="T61" fmla="*/ 9 h 39"/>
                  <a:gd name="T62" fmla="*/ 47 w 48"/>
                  <a:gd name="T63" fmla="*/ 7 h 39"/>
                  <a:gd name="T64" fmla="*/ 43 w 48"/>
                  <a:gd name="T65" fmla="*/ 7 h 39"/>
                  <a:gd name="T66" fmla="*/ 43 w 48"/>
                  <a:gd name="T67" fmla="*/ 5 h 39"/>
                  <a:gd name="T68" fmla="*/ 40 w 48"/>
                  <a:gd name="T69" fmla="*/ 4 h 39"/>
                  <a:gd name="T70" fmla="*/ 36 w 48"/>
                  <a:gd name="T71" fmla="*/ 4 h 39"/>
                  <a:gd name="T72" fmla="*/ 35 w 48"/>
                  <a:gd name="T73" fmla="*/ 3 h 39"/>
                  <a:gd name="T74" fmla="*/ 31 w 48"/>
                  <a:gd name="T75" fmla="*/ 2 h 39"/>
                  <a:gd name="T76" fmla="*/ 29 w 48"/>
                  <a:gd name="T77" fmla="*/ 3 h 39"/>
                  <a:gd name="T78" fmla="*/ 26 w 48"/>
                  <a:gd name="T79" fmla="*/ 3 h 39"/>
                  <a:gd name="T80" fmla="*/ 24 w 48"/>
                  <a:gd name="T81" fmla="*/ 2 h 39"/>
                  <a:gd name="T82" fmla="*/ 22 w 48"/>
                  <a:gd name="T83" fmla="*/ 2 h 39"/>
                  <a:gd name="T84" fmla="*/ 20 w 48"/>
                  <a:gd name="T85" fmla="*/ 0 h 39"/>
                  <a:gd name="T86" fmla="*/ 13 w 48"/>
                  <a:gd name="T87" fmla="*/ 2 h 39"/>
                  <a:gd name="T88" fmla="*/ 11 w 48"/>
                  <a:gd name="T89" fmla="*/ 2 h 39"/>
                  <a:gd name="T90" fmla="*/ 9 w 48"/>
                  <a:gd name="T91" fmla="*/ 4 h 39"/>
                  <a:gd name="T92" fmla="*/ 5 w 48"/>
                  <a:gd name="T93" fmla="*/ 6 h 39"/>
                  <a:gd name="T94" fmla="*/ 5 w 48"/>
                  <a:gd name="T95" fmla="*/ 10 h 39"/>
                  <a:gd name="T96" fmla="*/ 2 w 48"/>
                  <a:gd name="T97"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9">
                    <a:moveTo>
                      <a:pt x="2" y="14"/>
                    </a:moveTo>
                    <a:lnTo>
                      <a:pt x="2" y="16"/>
                    </a:lnTo>
                    <a:lnTo>
                      <a:pt x="0" y="19"/>
                    </a:lnTo>
                    <a:lnTo>
                      <a:pt x="1" y="23"/>
                    </a:lnTo>
                    <a:lnTo>
                      <a:pt x="2" y="27"/>
                    </a:lnTo>
                    <a:lnTo>
                      <a:pt x="3" y="27"/>
                    </a:lnTo>
                    <a:lnTo>
                      <a:pt x="5" y="29"/>
                    </a:lnTo>
                    <a:lnTo>
                      <a:pt x="8" y="34"/>
                    </a:lnTo>
                    <a:lnTo>
                      <a:pt x="6" y="36"/>
                    </a:lnTo>
                    <a:lnTo>
                      <a:pt x="7" y="37"/>
                    </a:lnTo>
                    <a:lnTo>
                      <a:pt x="10" y="37"/>
                    </a:lnTo>
                    <a:lnTo>
                      <a:pt x="13" y="38"/>
                    </a:lnTo>
                    <a:lnTo>
                      <a:pt x="15" y="37"/>
                    </a:lnTo>
                    <a:lnTo>
                      <a:pt x="17" y="39"/>
                    </a:lnTo>
                    <a:lnTo>
                      <a:pt x="20" y="39"/>
                    </a:lnTo>
                    <a:lnTo>
                      <a:pt x="23" y="38"/>
                    </a:lnTo>
                    <a:lnTo>
                      <a:pt x="26" y="38"/>
                    </a:lnTo>
                    <a:lnTo>
                      <a:pt x="28" y="34"/>
                    </a:lnTo>
                    <a:lnTo>
                      <a:pt x="28" y="33"/>
                    </a:lnTo>
                    <a:lnTo>
                      <a:pt x="30" y="32"/>
                    </a:lnTo>
                    <a:lnTo>
                      <a:pt x="31" y="30"/>
                    </a:lnTo>
                    <a:lnTo>
                      <a:pt x="35" y="24"/>
                    </a:lnTo>
                    <a:lnTo>
                      <a:pt x="34" y="22"/>
                    </a:lnTo>
                    <a:lnTo>
                      <a:pt x="33" y="23"/>
                    </a:lnTo>
                    <a:lnTo>
                      <a:pt x="30" y="23"/>
                    </a:lnTo>
                    <a:lnTo>
                      <a:pt x="30" y="21"/>
                    </a:lnTo>
                    <a:lnTo>
                      <a:pt x="33" y="17"/>
                    </a:lnTo>
                    <a:lnTo>
                      <a:pt x="36" y="17"/>
                    </a:lnTo>
                    <a:lnTo>
                      <a:pt x="43" y="14"/>
                    </a:lnTo>
                    <a:lnTo>
                      <a:pt x="45" y="14"/>
                    </a:lnTo>
                    <a:lnTo>
                      <a:pt x="48" y="9"/>
                    </a:lnTo>
                    <a:lnTo>
                      <a:pt x="47" y="7"/>
                    </a:lnTo>
                    <a:lnTo>
                      <a:pt x="43" y="7"/>
                    </a:lnTo>
                    <a:lnTo>
                      <a:pt x="43" y="5"/>
                    </a:lnTo>
                    <a:lnTo>
                      <a:pt x="40" y="4"/>
                    </a:lnTo>
                    <a:lnTo>
                      <a:pt x="36" y="4"/>
                    </a:lnTo>
                    <a:lnTo>
                      <a:pt x="35" y="3"/>
                    </a:lnTo>
                    <a:lnTo>
                      <a:pt x="31" y="2"/>
                    </a:lnTo>
                    <a:lnTo>
                      <a:pt x="29" y="3"/>
                    </a:lnTo>
                    <a:lnTo>
                      <a:pt x="26" y="3"/>
                    </a:lnTo>
                    <a:lnTo>
                      <a:pt x="24" y="2"/>
                    </a:lnTo>
                    <a:lnTo>
                      <a:pt x="22" y="2"/>
                    </a:lnTo>
                    <a:lnTo>
                      <a:pt x="20" y="0"/>
                    </a:lnTo>
                    <a:lnTo>
                      <a:pt x="13" y="2"/>
                    </a:lnTo>
                    <a:lnTo>
                      <a:pt x="11" y="2"/>
                    </a:lnTo>
                    <a:lnTo>
                      <a:pt x="9" y="4"/>
                    </a:lnTo>
                    <a:lnTo>
                      <a:pt x="5" y="6"/>
                    </a:lnTo>
                    <a:lnTo>
                      <a:pt x="5" y="10"/>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4" name="Freeform 1115">
                <a:extLst>
                  <a:ext uri="{FF2B5EF4-FFF2-40B4-BE49-F238E27FC236}">
                    <a16:creationId xmlns:a16="http://schemas.microsoft.com/office/drawing/2014/main" id="{03AE73C4-00E8-4578-9C57-61A16AFF09C5}"/>
                  </a:ext>
                </a:extLst>
              </p:cNvPr>
              <p:cNvSpPr>
                <a:spLocks/>
              </p:cNvSpPr>
              <p:nvPr/>
            </p:nvSpPr>
            <p:spPr bwMode="auto">
              <a:xfrm>
                <a:off x="2503" y="839"/>
                <a:ext cx="4" cy="3"/>
              </a:xfrm>
              <a:custGeom>
                <a:avLst/>
                <a:gdLst>
                  <a:gd name="T0" fmla="*/ 2 w 4"/>
                  <a:gd name="T1" fmla="*/ 2 h 3"/>
                  <a:gd name="T2" fmla="*/ 4 w 4"/>
                  <a:gd name="T3" fmla="*/ 0 h 3"/>
                  <a:gd name="T4" fmla="*/ 0 w 4"/>
                  <a:gd name="T5" fmla="*/ 0 h 3"/>
                  <a:gd name="T6" fmla="*/ 0 w 4"/>
                  <a:gd name="T7" fmla="*/ 2 h 3"/>
                  <a:gd name="T8" fmla="*/ 0 w 4"/>
                  <a:gd name="T9" fmla="*/ 3 h 3"/>
                  <a:gd name="T10" fmla="*/ 2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2" y="2"/>
                    </a:moveTo>
                    <a:lnTo>
                      <a:pt x="4" y="0"/>
                    </a:ln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5" name="Freeform 1116">
                <a:extLst>
                  <a:ext uri="{FF2B5EF4-FFF2-40B4-BE49-F238E27FC236}">
                    <a16:creationId xmlns:a16="http://schemas.microsoft.com/office/drawing/2014/main" id="{11519E9A-3B06-40B1-936B-1148D9AB957D}"/>
                  </a:ext>
                </a:extLst>
              </p:cNvPr>
              <p:cNvSpPr>
                <a:spLocks/>
              </p:cNvSpPr>
              <p:nvPr/>
            </p:nvSpPr>
            <p:spPr bwMode="auto">
              <a:xfrm>
                <a:off x="2514" y="796"/>
                <a:ext cx="10" cy="18"/>
              </a:xfrm>
              <a:custGeom>
                <a:avLst/>
                <a:gdLst>
                  <a:gd name="T0" fmla="*/ 1 w 10"/>
                  <a:gd name="T1" fmla="*/ 17 h 18"/>
                  <a:gd name="T2" fmla="*/ 3 w 10"/>
                  <a:gd name="T3" fmla="*/ 18 h 18"/>
                  <a:gd name="T4" fmla="*/ 7 w 10"/>
                  <a:gd name="T5" fmla="*/ 17 h 18"/>
                  <a:gd name="T6" fmla="*/ 10 w 10"/>
                  <a:gd name="T7" fmla="*/ 13 h 18"/>
                  <a:gd name="T8" fmla="*/ 10 w 10"/>
                  <a:gd name="T9" fmla="*/ 9 h 18"/>
                  <a:gd name="T10" fmla="*/ 10 w 10"/>
                  <a:gd name="T11" fmla="*/ 6 h 18"/>
                  <a:gd name="T12" fmla="*/ 10 w 10"/>
                  <a:gd name="T13" fmla="*/ 4 h 18"/>
                  <a:gd name="T14" fmla="*/ 10 w 10"/>
                  <a:gd name="T15" fmla="*/ 0 h 18"/>
                  <a:gd name="T16" fmla="*/ 8 w 10"/>
                  <a:gd name="T17" fmla="*/ 1 h 18"/>
                  <a:gd name="T18" fmla="*/ 7 w 10"/>
                  <a:gd name="T19" fmla="*/ 1 h 18"/>
                  <a:gd name="T20" fmla="*/ 4 w 10"/>
                  <a:gd name="T21" fmla="*/ 0 h 18"/>
                  <a:gd name="T22" fmla="*/ 3 w 10"/>
                  <a:gd name="T23" fmla="*/ 1 h 18"/>
                  <a:gd name="T24" fmla="*/ 1 w 10"/>
                  <a:gd name="T25" fmla="*/ 2 h 18"/>
                  <a:gd name="T26" fmla="*/ 0 w 10"/>
                  <a:gd name="T27" fmla="*/ 5 h 18"/>
                  <a:gd name="T28" fmla="*/ 0 w 10"/>
                  <a:gd name="T29" fmla="*/ 9 h 18"/>
                  <a:gd name="T30" fmla="*/ 0 w 10"/>
                  <a:gd name="T31" fmla="*/ 12 h 18"/>
                  <a:gd name="T32" fmla="*/ 1 w 10"/>
                  <a:gd name="T3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8">
                    <a:moveTo>
                      <a:pt x="1" y="17"/>
                    </a:moveTo>
                    <a:lnTo>
                      <a:pt x="3" y="18"/>
                    </a:lnTo>
                    <a:lnTo>
                      <a:pt x="7" y="17"/>
                    </a:lnTo>
                    <a:lnTo>
                      <a:pt x="10" y="13"/>
                    </a:lnTo>
                    <a:lnTo>
                      <a:pt x="10" y="9"/>
                    </a:lnTo>
                    <a:lnTo>
                      <a:pt x="10" y="6"/>
                    </a:lnTo>
                    <a:lnTo>
                      <a:pt x="10" y="4"/>
                    </a:lnTo>
                    <a:lnTo>
                      <a:pt x="10" y="0"/>
                    </a:lnTo>
                    <a:lnTo>
                      <a:pt x="8" y="1"/>
                    </a:lnTo>
                    <a:lnTo>
                      <a:pt x="7" y="1"/>
                    </a:lnTo>
                    <a:lnTo>
                      <a:pt x="4" y="0"/>
                    </a:lnTo>
                    <a:lnTo>
                      <a:pt x="3" y="1"/>
                    </a:lnTo>
                    <a:lnTo>
                      <a:pt x="1" y="2"/>
                    </a:lnTo>
                    <a:lnTo>
                      <a:pt x="0" y="5"/>
                    </a:lnTo>
                    <a:lnTo>
                      <a:pt x="0" y="9"/>
                    </a:lnTo>
                    <a:lnTo>
                      <a:pt x="0" y="12"/>
                    </a:lnTo>
                    <a:lnTo>
                      <a:pt x="1"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6" name="Freeform 1117">
                <a:extLst>
                  <a:ext uri="{FF2B5EF4-FFF2-40B4-BE49-F238E27FC236}">
                    <a16:creationId xmlns:a16="http://schemas.microsoft.com/office/drawing/2014/main" id="{9F56EF03-C14A-4822-95F2-35C5A640242B}"/>
                  </a:ext>
                </a:extLst>
              </p:cNvPr>
              <p:cNvSpPr>
                <a:spLocks/>
              </p:cNvSpPr>
              <p:nvPr/>
            </p:nvSpPr>
            <p:spPr bwMode="auto">
              <a:xfrm>
                <a:off x="2415" y="869"/>
                <a:ext cx="140" cy="103"/>
              </a:xfrm>
              <a:custGeom>
                <a:avLst/>
                <a:gdLst>
                  <a:gd name="T0" fmla="*/ 72 w 140"/>
                  <a:gd name="T1" fmla="*/ 60 h 103"/>
                  <a:gd name="T2" fmla="*/ 71 w 140"/>
                  <a:gd name="T3" fmla="*/ 44 h 103"/>
                  <a:gd name="T4" fmla="*/ 75 w 140"/>
                  <a:gd name="T5" fmla="*/ 40 h 103"/>
                  <a:gd name="T6" fmla="*/ 75 w 140"/>
                  <a:gd name="T7" fmla="*/ 23 h 103"/>
                  <a:gd name="T8" fmla="*/ 68 w 140"/>
                  <a:gd name="T9" fmla="*/ 16 h 103"/>
                  <a:gd name="T10" fmla="*/ 64 w 140"/>
                  <a:gd name="T11" fmla="*/ 9 h 103"/>
                  <a:gd name="T12" fmla="*/ 46 w 140"/>
                  <a:gd name="T13" fmla="*/ 2 h 103"/>
                  <a:gd name="T14" fmla="*/ 50 w 140"/>
                  <a:gd name="T15" fmla="*/ 14 h 103"/>
                  <a:gd name="T16" fmla="*/ 40 w 140"/>
                  <a:gd name="T17" fmla="*/ 8 h 103"/>
                  <a:gd name="T18" fmla="*/ 28 w 140"/>
                  <a:gd name="T19" fmla="*/ 18 h 103"/>
                  <a:gd name="T20" fmla="*/ 43 w 140"/>
                  <a:gd name="T21" fmla="*/ 24 h 103"/>
                  <a:gd name="T22" fmla="*/ 27 w 140"/>
                  <a:gd name="T23" fmla="*/ 27 h 103"/>
                  <a:gd name="T24" fmla="*/ 16 w 140"/>
                  <a:gd name="T25" fmla="*/ 37 h 103"/>
                  <a:gd name="T26" fmla="*/ 31 w 140"/>
                  <a:gd name="T27" fmla="*/ 39 h 103"/>
                  <a:gd name="T28" fmla="*/ 21 w 140"/>
                  <a:gd name="T29" fmla="*/ 45 h 103"/>
                  <a:gd name="T30" fmla="*/ 2 w 140"/>
                  <a:gd name="T31" fmla="*/ 47 h 103"/>
                  <a:gd name="T32" fmla="*/ 5 w 140"/>
                  <a:gd name="T33" fmla="*/ 58 h 103"/>
                  <a:gd name="T34" fmla="*/ 11 w 140"/>
                  <a:gd name="T35" fmla="*/ 63 h 103"/>
                  <a:gd name="T36" fmla="*/ 19 w 140"/>
                  <a:gd name="T37" fmla="*/ 65 h 103"/>
                  <a:gd name="T38" fmla="*/ 24 w 140"/>
                  <a:gd name="T39" fmla="*/ 74 h 103"/>
                  <a:gd name="T40" fmla="*/ 33 w 140"/>
                  <a:gd name="T41" fmla="*/ 64 h 103"/>
                  <a:gd name="T42" fmla="*/ 38 w 140"/>
                  <a:gd name="T43" fmla="*/ 67 h 103"/>
                  <a:gd name="T44" fmla="*/ 43 w 140"/>
                  <a:gd name="T45" fmla="*/ 75 h 103"/>
                  <a:gd name="T46" fmla="*/ 52 w 140"/>
                  <a:gd name="T47" fmla="*/ 75 h 103"/>
                  <a:gd name="T48" fmla="*/ 65 w 140"/>
                  <a:gd name="T49" fmla="*/ 73 h 103"/>
                  <a:gd name="T50" fmla="*/ 55 w 140"/>
                  <a:gd name="T51" fmla="*/ 81 h 103"/>
                  <a:gd name="T52" fmla="*/ 37 w 140"/>
                  <a:gd name="T53" fmla="*/ 81 h 103"/>
                  <a:gd name="T54" fmla="*/ 21 w 140"/>
                  <a:gd name="T55" fmla="*/ 82 h 103"/>
                  <a:gd name="T56" fmla="*/ 24 w 140"/>
                  <a:gd name="T57" fmla="*/ 99 h 103"/>
                  <a:gd name="T58" fmla="*/ 44 w 140"/>
                  <a:gd name="T59" fmla="*/ 102 h 103"/>
                  <a:gd name="T60" fmla="*/ 55 w 140"/>
                  <a:gd name="T61" fmla="*/ 102 h 103"/>
                  <a:gd name="T62" fmla="*/ 63 w 140"/>
                  <a:gd name="T63" fmla="*/ 94 h 103"/>
                  <a:gd name="T64" fmla="*/ 72 w 140"/>
                  <a:gd name="T65" fmla="*/ 95 h 103"/>
                  <a:gd name="T66" fmla="*/ 85 w 140"/>
                  <a:gd name="T67" fmla="*/ 89 h 103"/>
                  <a:gd name="T68" fmla="*/ 86 w 140"/>
                  <a:gd name="T69" fmla="*/ 95 h 103"/>
                  <a:gd name="T70" fmla="*/ 97 w 140"/>
                  <a:gd name="T71" fmla="*/ 92 h 103"/>
                  <a:gd name="T72" fmla="*/ 103 w 140"/>
                  <a:gd name="T73" fmla="*/ 99 h 103"/>
                  <a:gd name="T74" fmla="*/ 116 w 140"/>
                  <a:gd name="T75" fmla="*/ 97 h 103"/>
                  <a:gd name="T76" fmla="*/ 120 w 140"/>
                  <a:gd name="T77" fmla="*/ 90 h 103"/>
                  <a:gd name="T78" fmla="*/ 128 w 140"/>
                  <a:gd name="T79" fmla="*/ 78 h 103"/>
                  <a:gd name="T80" fmla="*/ 140 w 140"/>
                  <a:gd name="T81" fmla="*/ 61 h 103"/>
                  <a:gd name="T82" fmla="*/ 127 w 140"/>
                  <a:gd name="T83" fmla="*/ 54 h 103"/>
                  <a:gd name="T84" fmla="*/ 123 w 140"/>
                  <a:gd name="T85" fmla="*/ 63 h 103"/>
                  <a:gd name="T86" fmla="*/ 119 w 140"/>
                  <a:gd name="T87" fmla="*/ 53 h 103"/>
                  <a:gd name="T88" fmla="*/ 108 w 140"/>
                  <a:gd name="T89" fmla="*/ 61 h 103"/>
                  <a:gd name="T90" fmla="*/ 119 w 140"/>
                  <a:gd name="T91" fmla="*/ 44 h 103"/>
                  <a:gd name="T92" fmla="*/ 113 w 140"/>
                  <a:gd name="T93" fmla="*/ 42 h 103"/>
                  <a:gd name="T94" fmla="*/ 119 w 140"/>
                  <a:gd name="T95" fmla="*/ 27 h 103"/>
                  <a:gd name="T96" fmla="*/ 124 w 140"/>
                  <a:gd name="T97" fmla="*/ 14 h 103"/>
                  <a:gd name="T98" fmla="*/ 118 w 140"/>
                  <a:gd name="T99" fmla="*/ 5 h 103"/>
                  <a:gd name="T100" fmla="*/ 106 w 140"/>
                  <a:gd name="T101" fmla="*/ 18 h 103"/>
                  <a:gd name="T102" fmla="*/ 100 w 140"/>
                  <a:gd name="T103" fmla="*/ 32 h 103"/>
                  <a:gd name="T104" fmla="*/ 95 w 140"/>
                  <a:gd name="T105" fmla="*/ 44 h 103"/>
                  <a:gd name="T106" fmla="*/ 96 w 140"/>
                  <a:gd name="T107" fmla="*/ 55 h 103"/>
                  <a:gd name="T108" fmla="*/ 92 w 140"/>
                  <a:gd name="T109" fmla="*/ 67 h 103"/>
                  <a:gd name="T110" fmla="*/ 80 w 140"/>
                  <a:gd name="T111" fmla="*/ 5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03">
                    <a:moveTo>
                      <a:pt x="80" y="59"/>
                    </a:moveTo>
                    <a:lnTo>
                      <a:pt x="78" y="58"/>
                    </a:lnTo>
                    <a:lnTo>
                      <a:pt x="77" y="60"/>
                    </a:lnTo>
                    <a:lnTo>
                      <a:pt x="74" y="61"/>
                    </a:lnTo>
                    <a:lnTo>
                      <a:pt x="72" y="60"/>
                    </a:lnTo>
                    <a:lnTo>
                      <a:pt x="72" y="54"/>
                    </a:lnTo>
                    <a:lnTo>
                      <a:pt x="75" y="52"/>
                    </a:lnTo>
                    <a:lnTo>
                      <a:pt x="76" y="45"/>
                    </a:lnTo>
                    <a:lnTo>
                      <a:pt x="75" y="45"/>
                    </a:lnTo>
                    <a:lnTo>
                      <a:pt x="71" y="44"/>
                    </a:lnTo>
                    <a:lnTo>
                      <a:pt x="69" y="44"/>
                    </a:lnTo>
                    <a:lnTo>
                      <a:pt x="68" y="42"/>
                    </a:lnTo>
                    <a:lnTo>
                      <a:pt x="71" y="40"/>
                    </a:lnTo>
                    <a:lnTo>
                      <a:pt x="74" y="42"/>
                    </a:lnTo>
                    <a:lnTo>
                      <a:pt x="75" y="40"/>
                    </a:lnTo>
                    <a:lnTo>
                      <a:pt x="74" y="33"/>
                    </a:lnTo>
                    <a:lnTo>
                      <a:pt x="71" y="29"/>
                    </a:lnTo>
                    <a:lnTo>
                      <a:pt x="73" y="27"/>
                    </a:lnTo>
                    <a:lnTo>
                      <a:pt x="75" y="25"/>
                    </a:lnTo>
                    <a:lnTo>
                      <a:pt x="75" y="23"/>
                    </a:lnTo>
                    <a:lnTo>
                      <a:pt x="73" y="21"/>
                    </a:lnTo>
                    <a:lnTo>
                      <a:pt x="73" y="19"/>
                    </a:lnTo>
                    <a:lnTo>
                      <a:pt x="71" y="16"/>
                    </a:lnTo>
                    <a:lnTo>
                      <a:pt x="70" y="16"/>
                    </a:lnTo>
                    <a:lnTo>
                      <a:pt x="68" y="16"/>
                    </a:lnTo>
                    <a:lnTo>
                      <a:pt x="67" y="16"/>
                    </a:lnTo>
                    <a:lnTo>
                      <a:pt x="61" y="17"/>
                    </a:lnTo>
                    <a:lnTo>
                      <a:pt x="61" y="14"/>
                    </a:lnTo>
                    <a:lnTo>
                      <a:pt x="62" y="10"/>
                    </a:lnTo>
                    <a:lnTo>
                      <a:pt x="64" y="9"/>
                    </a:lnTo>
                    <a:lnTo>
                      <a:pt x="64" y="3"/>
                    </a:lnTo>
                    <a:lnTo>
                      <a:pt x="61" y="0"/>
                    </a:lnTo>
                    <a:lnTo>
                      <a:pt x="56" y="1"/>
                    </a:lnTo>
                    <a:lnTo>
                      <a:pt x="54" y="0"/>
                    </a:lnTo>
                    <a:lnTo>
                      <a:pt x="46" y="2"/>
                    </a:lnTo>
                    <a:lnTo>
                      <a:pt x="44" y="4"/>
                    </a:lnTo>
                    <a:lnTo>
                      <a:pt x="46" y="6"/>
                    </a:lnTo>
                    <a:lnTo>
                      <a:pt x="46" y="8"/>
                    </a:lnTo>
                    <a:lnTo>
                      <a:pt x="49" y="11"/>
                    </a:lnTo>
                    <a:lnTo>
                      <a:pt x="50" y="14"/>
                    </a:lnTo>
                    <a:lnTo>
                      <a:pt x="49" y="13"/>
                    </a:lnTo>
                    <a:lnTo>
                      <a:pt x="46" y="9"/>
                    </a:lnTo>
                    <a:lnTo>
                      <a:pt x="43" y="9"/>
                    </a:lnTo>
                    <a:lnTo>
                      <a:pt x="42" y="8"/>
                    </a:lnTo>
                    <a:lnTo>
                      <a:pt x="40" y="8"/>
                    </a:lnTo>
                    <a:lnTo>
                      <a:pt x="36" y="10"/>
                    </a:lnTo>
                    <a:lnTo>
                      <a:pt x="34" y="10"/>
                    </a:lnTo>
                    <a:lnTo>
                      <a:pt x="33" y="12"/>
                    </a:lnTo>
                    <a:lnTo>
                      <a:pt x="31" y="15"/>
                    </a:lnTo>
                    <a:lnTo>
                      <a:pt x="28" y="18"/>
                    </a:lnTo>
                    <a:lnTo>
                      <a:pt x="30" y="20"/>
                    </a:lnTo>
                    <a:lnTo>
                      <a:pt x="36" y="23"/>
                    </a:lnTo>
                    <a:lnTo>
                      <a:pt x="38" y="23"/>
                    </a:lnTo>
                    <a:lnTo>
                      <a:pt x="41" y="24"/>
                    </a:lnTo>
                    <a:lnTo>
                      <a:pt x="43" y="24"/>
                    </a:lnTo>
                    <a:lnTo>
                      <a:pt x="43" y="27"/>
                    </a:lnTo>
                    <a:lnTo>
                      <a:pt x="42" y="27"/>
                    </a:lnTo>
                    <a:lnTo>
                      <a:pt x="39" y="26"/>
                    </a:lnTo>
                    <a:lnTo>
                      <a:pt x="33" y="25"/>
                    </a:lnTo>
                    <a:lnTo>
                      <a:pt x="27" y="27"/>
                    </a:lnTo>
                    <a:lnTo>
                      <a:pt x="26" y="26"/>
                    </a:lnTo>
                    <a:lnTo>
                      <a:pt x="23" y="26"/>
                    </a:lnTo>
                    <a:lnTo>
                      <a:pt x="19" y="30"/>
                    </a:lnTo>
                    <a:lnTo>
                      <a:pt x="16" y="35"/>
                    </a:lnTo>
                    <a:lnTo>
                      <a:pt x="16" y="37"/>
                    </a:lnTo>
                    <a:lnTo>
                      <a:pt x="19" y="37"/>
                    </a:lnTo>
                    <a:lnTo>
                      <a:pt x="24" y="39"/>
                    </a:lnTo>
                    <a:lnTo>
                      <a:pt x="26" y="38"/>
                    </a:lnTo>
                    <a:lnTo>
                      <a:pt x="30" y="38"/>
                    </a:lnTo>
                    <a:lnTo>
                      <a:pt x="31" y="39"/>
                    </a:lnTo>
                    <a:lnTo>
                      <a:pt x="33" y="41"/>
                    </a:lnTo>
                    <a:lnTo>
                      <a:pt x="30" y="44"/>
                    </a:lnTo>
                    <a:lnTo>
                      <a:pt x="26" y="44"/>
                    </a:lnTo>
                    <a:lnTo>
                      <a:pt x="24" y="46"/>
                    </a:lnTo>
                    <a:lnTo>
                      <a:pt x="21" y="45"/>
                    </a:lnTo>
                    <a:lnTo>
                      <a:pt x="17" y="43"/>
                    </a:lnTo>
                    <a:lnTo>
                      <a:pt x="12" y="43"/>
                    </a:lnTo>
                    <a:lnTo>
                      <a:pt x="11" y="42"/>
                    </a:lnTo>
                    <a:lnTo>
                      <a:pt x="8" y="43"/>
                    </a:lnTo>
                    <a:lnTo>
                      <a:pt x="2" y="47"/>
                    </a:lnTo>
                    <a:lnTo>
                      <a:pt x="4" y="50"/>
                    </a:lnTo>
                    <a:lnTo>
                      <a:pt x="4" y="53"/>
                    </a:lnTo>
                    <a:lnTo>
                      <a:pt x="0" y="53"/>
                    </a:lnTo>
                    <a:lnTo>
                      <a:pt x="0" y="54"/>
                    </a:lnTo>
                    <a:lnTo>
                      <a:pt x="5" y="58"/>
                    </a:lnTo>
                    <a:lnTo>
                      <a:pt x="8" y="63"/>
                    </a:lnTo>
                    <a:lnTo>
                      <a:pt x="9" y="63"/>
                    </a:lnTo>
                    <a:lnTo>
                      <a:pt x="10" y="60"/>
                    </a:lnTo>
                    <a:lnTo>
                      <a:pt x="12" y="61"/>
                    </a:lnTo>
                    <a:lnTo>
                      <a:pt x="11" y="63"/>
                    </a:lnTo>
                    <a:lnTo>
                      <a:pt x="14" y="66"/>
                    </a:lnTo>
                    <a:lnTo>
                      <a:pt x="14" y="70"/>
                    </a:lnTo>
                    <a:lnTo>
                      <a:pt x="16" y="72"/>
                    </a:lnTo>
                    <a:lnTo>
                      <a:pt x="18" y="70"/>
                    </a:lnTo>
                    <a:lnTo>
                      <a:pt x="19" y="65"/>
                    </a:lnTo>
                    <a:lnTo>
                      <a:pt x="20" y="66"/>
                    </a:lnTo>
                    <a:lnTo>
                      <a:pt x="23" y="66"/>
                    </a:lnTo>
                    <a:lnTo>
                      <a:pt x="21" y="68"/>
                    </a:lnTo>
                    <a:lnTo>
                      <a:pt x="21" y="72"/>
                    </a:lnTo>
                    <a:lnTo>
                      <a:pt x="24" y="74"/>
                    </a:lnTo>
                    <a:lnTo>
                      <a:pt x="26" y="73"/>
                    </a:lnTo>
                    <a:lnTo>
                      <a:pt x="27" y="71"/>
                    </a:lnTo>
                    <a:lnTo>
                      <a:pt x="32" y="68"/>
                    </a:lnTo>
                    <a:lnTo>
                      <a:pt x="33" y="65"/>
                    </a:lnTo>
                    <a:lnTo>
                      <a:pt x="33" y="64"/>
                    </a:lnTo>
                    <a:lnTo>
                      <a:pt x="35" y="67"/>
                    </a:lnTo>
                    <a:lnTo>
                      <a:pt x="36" y="65"/>
                    </a:lnTo>
                    <a:lnTo>
                      <a:pt x="40" y="64"/>
                    </a:lnTo>
                    <a:lnTo>
                      <a:pt x="41" y="64"/>
                    </a:lnTo>
                    <a:lnTo>
                      <a:pt x="38" y="67"/>
                    </a:lnTo>
                    <a:lnTo>
                      <a:pt x="35" y="70"/>
                    </a:lnTo>
                    <a:lnTo>
                      <a:pt x="35" y="72"/>
                    </a:lnTo>
                    <a:lnTo>
                      <a:pt x="39" y="74"/>
                    </a:lnTo>
                    <a:lnTo>
                      <a:pt x="41" y="73"/>
                    </a:lnTo>
                    <a:lnTo>
                      <a:pt x="43" y="75"/>
                    </a:lnTo>
                    <a:lnTo>
                      <a:pt x="45" y="74"/>
                    </a:lnTo>
                    <a:lnTo>
                      <a:pt x="48" y="73"/>
                    </a:lnTo>
                    <a:lnTo>
                      <a:pt x="50" y="71"/>
                    </a:lnTo>
                    <a:lnTo>
                      <a:pt x="52" y="73"/>
                    </a:lnTo>
                    <a:lnTo>
                      <a:pt x="52" y="75"/>
                    </a:lnTo>
                    <a:lnTo>
                      <a:pt x="55" y="75"/>
                    </a:lnTo>
                    <a:lnTo>
                      <a:pt x="60" y="73"/>
                    </a:lnTo>
                    <a:lnTo>
                      <a:pt x="60" y="75"/>
                    </a:lnTo>
                    <a:lnTo>
                      <a:pt x="64" y="75"/>
                    </a:lnTo>
                    <a:lnTo>
                      <a:pt x="65" y="73"/>
                    </a:lnTo>
                    <a:lnTo>
                      <a:pt x="66" y="75"/>
                    </a:lnTo>
                    <a:lnTo>
                      <a:pt x="64" y="76"/>
                    </a:lnTo>
                    <a:lnTo>
                      <a:pt x="64" y="78"/>
                    </a:lnTo>
                    <a:lnTo>
                      <a:pt x="57" y="78"/>
                    </a:lnTo>
                    <a:lnTo>
                      <a:pt x="55" y="81"/>
                    </a:lnTo>
                    <a:lnTo>
                      <a:pt x="53" y="80"/>
                    </a:lnTo>
                    <a:lnTo>
                      <a:pt x="50" y="80"/>
                    </a:lnTo>
                    <a:lnTo>
                      <a:pt x="45" y="78"/>
                    </a:lnTo>
                    <a:lnTo>
                      <a:pt x="41" y="78"/>
                    </a:lnTo>
                    <a:lnTo>
                      <a:pt x="37" y="81"/>
                    </a:lnTo>
                    <a:lnTo>
                      <a:pt x="34" y="81"/>
                    </a:lnTo>
                    <a:lnTo>
                      <a:pt x="31" y="80"/>
                    </a:lnTo>
                    <a:lnTo>
                      <a:pt x="30" y="82"/>
                    </a:lnTo>
                    <a:lnTo>
                      <a:pt x="25" y="80"/>
                    </a:lnTo>
                    <a:lnTo>
                      <a:pt x="21" y="82"/>
                    </a:lnTo>
                    <a:lnTo>
                      <a:pt x="20" y="87"/>
                    </a:lnTo>
                    <a:lnTo>
                      <a:pt x="21" y="89"/>
                    </a:lnTo>
                    <a:lnTo>
                      <a:pt x="20" y="93"/>
                    </a:lnTo>
                    <a:lnTo>
                      <a:pt x="23" y="96"/>
                    </a:lnTo>
                    <a:lnTo>
                      <a:pt x="24" y="99"/>
                    </a:lnTo>
                    <a:lnTo>
                      <a:pt x="28" y="101"/>
                    </a:lnTo>
                    <a:lnTo>
                      <a:pt x="32" y="103"/>
                    </a:lnTo>
                    <a:lnTo>
                      <a:pt x="36" y="103"/>
                    </a:lnTo>
                    <a:lnTo>
                      <a:pt x="40" y="102"/>
                    </a:lnTo>
                    <a:lnTo>
                      <a:pt x="44" y="102"/>
                    </a:lnTo>
                    <a:lnTo>
                      <a:pt x="45" y="103"/>
                    </a:lnTo>
                    <a:lnTo>
                      <a:pt x="48" y="103"/>
                    </a:lnTo>
                    <a:lnTo>
                      <a:pt x="51" y="102"/>
                    </a:lnTo>
                    <a:lnTo>
                      <a:pt x="52" y="103"/>
                    </a:lnTo>
                    <a:lnTo>
                      <a:pt x="55" y="102"/>
                    </a:lnTo>
                    <a:lnTo>
                      <a:pt x="56" y="99"/>
                    </a:lnTo>
                    <a:lnTo>
                      <a:pt x="59" y="99"/>
                    </a:lnTo>
                    <a:lnTo>
                      <a:pt x="61" y="98"/>
                    </a:lnTo>
                    <a:lnTo>
                      <a:pt x="61" y="96"/>
                    </a:lnTo>
                    <a:lnTo>
                      <a:pt x="63" y="94"/>
                    </a:lnTo>
                    <a:lnTo>
                      <a:pt x="64" y="95"/>
                    </a:lnTo>
                    <a:lnTo>
                      <a:pt x="66" y="92"/>
                    </a:lnTo>
                    <a:lnTo>
                      <a:pt x="68" y="94"/>
                    </a:lnTo>
                    <a:lnTo>
                      <a:pt x="71" y="93"/>
                    </a:lnTo>
                    <a:lnTo>
                      <a:pt x="72" y="95"/>
                    </a:lnTo>
                    <a:lnTo>
                      <a:pt x="75" y="95"/>
                    </a:lnTo>
                    <a:lnTo>
                      <a:pt x="77" y="93"/>
                    </a:lnTo>
                    <a:lnTo>
                      <a:pt x="81" y="91"/>
                    </a:lnTo>
                    <a:lnTo>
                      <a:pt x="83" y="91"/>
                    </a:lnTo>
                    <a:lnTo>
                      <a:pt x="85" y="89"/>
                    </a:lnTo>
                    <a:lnTo>
                      <a:pt x="85" y="88"/>
                    </a:lnTo>
                    <a:lnTo>
                      <a:pt x="87" y="89"/>
                    </a:lnTo>
                    <a:lnTo>
                      <a:pt x="88" y="91"/>
                    </a:lnTo>
                    <a:lnTo>
                      <a:pt x="86" y="92"/>
                    </a:lnTo>
                    <a:lnTo>
                      <a:pt x="86" y="95"/>
                    </a:lnTo>
                    <a:lnTo>
                      <a:pt x="90" y="96"/>
                    </a:lnTo>
                    <a:lnTo>
                      <a:pt x="92" y="95"/>
                    </a:lnTo>
                    <a:lnTo>
                      <a:pt x="93" y="93"/>
                    </a:lnTo>
                    <a:lnTo>
                      <a:pt x="95" y="92"/>
                    </a:lnTo>
                    <a:lnTo>
                      <a:pt x="97" y="92"/>
                    </a:lnTo>
                    <a:lnTo>
                      <a:pt x="97" y="93"/>
                    </a:lnTo>
                    <a:lnTo>
                      <a:pt x="95" y="96"/>
                    </a:lnTo>
                    <a:lnTo>
                      <a:pt x="96" y="99"/>
                    </a:lnTo>
                    <a:lnTo>
                      <a:pt x="99" y="100"/>
                    </a:lnTo>
                    <a:lnTo>
                      <a:pt x="103" y="99"/>
                    </a:lnTo>
                    <a:lnTo>
                      <a:pt x="108" y="97"/>
                    </a:lnTo>
                    <a:lnTo>
                      <a:pt x="110" y="97"/>
                    </a:lnTo>
                    <a:lnTo>
                      <a:pt x="113" y="96"/>
                    </a:lnTo>
                    <a:lnTo>
                      <a:pt x="115" y="98"/>
                    </a:lnTo>
                    <a:lnTo>
                      <a:pt x="116" y="97"/>
                    </a:lnTo>
                    <a:lnTo>
                      <a:pt x="116" y="96"/>
                    </a:lnTo>
                    <a:lnTo>
                      <a:pt x="117" y="95"/>
                    </a:lnTo>
                    <a:lnTo>
                      <a:pt x="119" y="94"/>
                    </a:lnTo>
                    <a:lnTo>
                      <a:pt x="120" y="92"/>
                    </a:lnTo>
                    <a:lnTo>
                      <a:pt x="120" y="90"/>
                    </a:lnTo>
                    <a:lnTo>
                      <a:pt x="123" y="88"/>
                    </a:lnTo>
                    <a:lnTo>
                      <a:pt x="124" y="87"/>
                    </a:lnTo>
                    <a:lnTo>
                      <a:pt x="127" y="82"/>
                    </a:lnTo>
                    <a:lnTo>
                      <a:pt x="127" y="80"/>
                    </a:lnTo>
                    <a:lnTo>
                      <a:pt x="128" y="78"/>
                    </a:lnTo>
                    <a:lnTo>
                      <a:pt x="130" y="78"/>
                    </a:lnTo>
                    <a:lnTo>
                      <a:pt x="133" y="77"/>
                    </a:lnTo>
                    <a:lnTo>
                      <a:pt x="136" y="73"/>
                    </a:lnTo>
                    <a:lnTo>
                      <a:pt x="139" y="65"/>
                    </a:lnTo>
                    <a:lnTo>
                      <a:pt x="140" y="61"/>
                    </a:lnTo>
                    <a:lnTo>
                      <a:pt x="139" y="58"/>
                    </a:lnTo>
                    <a:lnTo>
                      <a:pt x="137" y="53"/>
                    </a:lnTo>
                    <a:lnTo>
                      <a:pt x="133" y="50"/>
                    </a:lnTo>
                    <a:lnTo>
                      <a:pt x="132" y="50"/>
                    </a:lnTo>
                    <a:lnTo>
                      <a:pt x="127" y="54"/>
                    </a:lnTo>
                    <a:lnTo>
                      <a:pt x="127" y="58"/>
                    </a:lnTo>
                    <a:lnTo>
                      <a:pt x="126" y="61"/>
                    </a:lnTo>
                    <a:lnTo>
                      <a:pt x="126" y="61"/>
                    </a:lnTo>
                    <a:lnTo>
                      <a:pt x="126" y="63"/>
                    </a:lnTo>
                    <a:lnTo>
                      <a:pt x="123" y="63"/>
                    </a:lnTo>
                    <a:lnTo>
                      <a:pt x="121" y="66"/>
                    </a:lnTo>
                    <a:lnTo>
                      <a:pt x="120" y="65"/>
                    </a:lnTo>
                    <a:lnTo>
                      <a:pt x="123" y="60"/>
                    </a:lnTo>
                    <a:lnTo>
                      <a:pt x="123" y="55"/>
                    </a:lnTo>
                    <a:lnTo>
                      <a:pt x="119" y="53"/>
                    </a:lnTo>
                    <a:lnTo>
                      <a:pt x="117" y="54"/>
                    </a:lnTo>
                    <a:lnTo>
                      <a:pt x="116" y="56"/>
                    </a:lnTo>
                    <a:lnTo>
                      <a:pt x="110" y="59"/>
                    </a:lnTo>
                    <a:lnTo>
                      <a:pt x="109" y="62"/>
                    </a:lnTo>
                    <a:lnTo>
                      <a:pt x="108" y="61"/>
                    </a:lnTo>
                    <a:lnTo>
                      <a:pt x="109" y="58"/>
                    </a:lnTo>
                    <a:lnTo>
                      <a:pt x="113" y="53"/>
                    </a:lnTo>
                    <a:lnTo>
                      <a:pt x="117" y="50"/>
                    </a:lnTo>
                    <a:lnTo>
                      <a:pt x="120" y="46"/>
                    </a:lnTo>
                    <a:lnTo>
                      <a:pt x="119" y="44"/>
                    </a:lnTo>
                    <a:lnTo>
                      <a:pt x="115" y="44"/>
                    </a:lnTo>
                    <a:lnTo>
                      <a:pt x="112" y="45"/>
                    </a:lnTo>
                    <a:lnTo>
                      <a:pt x="111" y="45"/>
                    </a:lnTo>
                    <a:lnTo>
                      <a:pt x="111" y="44"/>
                    </a:lnTo>
                    <a:lnTo>
                      <a:pt x="113" y="42"/>
                    </a:lnTo>
                    <a:lnTo>
                      <a:pt x="117" y="37"/>
                    </a:lnTo>
                    <a:lnTo>
                      <a:pt x="118" y="37"/>
                    </a:lnTo>
                    <a:lnTo>
                      <a:pt x="120" y="36"/>
                    </a:lnTo>
                    <a:lnTo>
                      <a:pt x="120" y="28"/>
                    </a:lnTo>
                    <a:lnTo>
                      <a:pt x="119" y="27"/>
                    </a:lnTo>
                    <a:lnTo>
                      <a:pt x="119" y="23"/>
                    </a:lnTo>
                    <a:lnTo>
                      <a:pt x="120" y="20"/>
                    </a:lnTo>
                    <a:lnTo>
                      <a:pt x="120" y="16"/>
                    </a:lnTo>
                    <a:lnTo>
                      <a:pt x="121" y="15"/>
                    </a:lnTo>
                    <a:lnTo>
                      <a:pt x="124" y="14"/>
                    </a:lnTo>
                    <a:lnTo>
                      <a:pt x="125" y="13"/>
                    </a:lnTo>
                    <a:lnTo>
                      <a:pt x="123" y="9"/>
                    </a:lnTo>
                    <a:lnTo>
                      <a:pt x="124" y="8"/>
                    </a:lnTo>
                    <a:lnTo>
                      <a:pt x="120" y="6"/>
                    </a:lnTo>
                    <a:lnTo>
                      <a:pt x="118" y="5"/>
                    </a:lnTo>
                    <a:lnTo>
                      <a:pt x="112" y="13"/>
                    </a:lnTo>
                    <a:lnTo>
                      <a:pt x="109" y="13"/>
                    </a:lnTo>
                    <a:lnTo>
                      <a:pt x="108" y="16"/>
                    </a:lnTo>
                    <a:lnTo>
                      <a:pt x="108" y="19"/>
                    </a:lnTo>
                    <a:lnTo>
                      <a:pt x="106" y="18"/>
                    </a:lnTo>
                    <a:lnTo>
                      <a:pt x="104" y="18"/>
                    </a:lnTo>
                    <a:lnTo>
                      <a:pt x="102" y="20"/>
                    </a:lnTo>
                    <a:lnTo>
                      <a:pt x="99" y="23"/>
                    </a:lnTo>
                    <a:lnTo>
                      <a:pt x="100" y="28"/>
                    </a:lnTo>
                    <a:lnTo>
                      <a:pt x="100" y="32"/>
                    </a:lnTo>
                    <a:lnTo>
                      <a:pt x="102" y="34"/>
                    </a:lnTo>
                    <a:lnTo>
                      <a:pt x="103" y="38"/>
                    </a:lnTo>
                    <a:lnTo>
                      <a:pt x="102" y="43"/>
                    </a:lnTo>
                    <a:lnTo>
                      <a:pt x="99" y="43"/>
                    </a:lnTo>
                    <a:lnTo>
                      <a:pt x="95" y="44"/>
                    </a:lnTo>
                    <a:lnTo>
                      <a:pt x="93" y="44"/>
                    </a:lnTo>
                    <a:lnTo>
                      <a:pt x="92" y="47"/>
                    </a:lnTo>
                    <a:lnTo>
                      <a:pt x="94" y="49"/>
                    </a:lnTo>
                    <a:lnTo>
                      <a:pt x="93" y="51"/>
                    </a:lnTo>
                    <a:lnTo>
                      <a:pt x="96" y="55"/>
                    </a:lnTo>
                    <a:lnTo>
                      <a:pt x="97" y="61"/>
                    </a:lnTo>
                    <a:lnTo>
                      <a:pt x="92" y="63"/>
                    </a:lnTo>
                    <a:lnTo>
                      <a:pt x="94" y="65"/>
                    </a:lnTo>
                    <a:lnTo>
                      <a:pt x="94" y="66"/>
                    </a:lnTo>
                    <a:lnTo>
                      <a:pt x="92" y="67"/>
                    </a:lnTo>
                    <a:lnTo>
                      <a:pt x="90" y="64"/>
                    </a:lnTo>
                    <a:lnTo>
                      <a:pt x="85" y="61"/>
                    </a:lnTo>
                    <a:lnTo>
                      <a:pt x="84" y="62"/>
                    </a:lnTo>
                    <a:lnTo>
                      <a:pt x="80" y="61"/>
                    </a:lnTo>
                    <a:lnTo>
                      <a:pt x="80"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7" name="Freeform 1118">
                <a:extLst>
                  <a:ext uri="{FF2B5EF4-FFF2-40B4-BE49-F238E27FC236}">
                    <a16:creationId xmlns:a16="http://schemas.microsoft.com/office/drawing/2014/main" id="{ED058EDD-4A31-4DB9-BE10-24753BC4ED6D}"/>
                  </a:ext>
                </a:extLst>
              </p:cNvPr>
              <p:cNvSpPr>
                <a:spLocks/>
              </p:cNvSpPr>
              <p:nvPr/>
            </p:nvSpPr>
            <p:spPr bwMode="auto">
              <a:xfrm>
                <a:off x="2382" y="855"/>
                <a:ext cx="4" cy="4"/>
              </a:xfrm>
              <a:custGeom>
                <a:avLst/>
                <a:gdLst>
                  <a:gd name="T0" fmla="*/ 4 w 4"/>
                  <a:gd name="T1" fmla="*/ 4 h 4"/>
                  <a:gd name="T2" fmla="*/ 4 w 4"/>
                  <a:gd name="T3" fmla="*/ 3 h 4"/>
                  <a:gd name="T4" fmla="*/ 4 w 4"/>
                  <a:gd name="T5" fmla="*/ 1 h 4"/>
                  <a:gd name="T6" fmla="*/ 1 w 4"/>
                  <a:gd name="T7" fmla="*/ 0 h 4"/>
                  <a:gd name="T8" fmla="*/ 0 w 4"/>
                  <a:gd name="T9" fmla="*/ 1 h 4"/>
                  <a:gd name="T10" fmla="*/ 1 w 4"/>
                  <a:gd name="T11" fmla="*/ 3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4" y="3"/>
                    </a:lnTo>
                    <a:lnTo>
                      <a:pt x="4" y="1"/>
                    </a:lnTo>
                    <a:lnTo>
                      <a:pt x="1" y="0"/>
                    </a:lnTo>
                    <a:lnTo>
                      <a:pt x="0" y="1"/>
                    </a:lnTo>
                    <a:lnTo>
                      <a:pt x="1"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8" name="Freeform 1119">
                <a:extLst>
                  <a:ext uri="{FF2B5EF4-FFF2-40B4-BE49-F238E27FC236}">
                    <a16:creationId xmlns:a16="http://schemas.microsoft.com/office/drawing/2014/main" id="{FDC313D4-823F-45B7-A7EA-3FA368D0C4F6}"/>
                  </a:ext>
                </a:extLst>
              </p:cNvPr>
              <p:cNvSpPr>
                <a:spLocks/>
              </p:cNvSpPr>
              <p:nvPr/>
            </p:nvSpPr>
            <p:spPr bwMode="auto">
              <a:xfrm>
                <a:off x="2901" y="1803"/>
                <a:ext cx="3" cy="5"/>
              </a:xfrm>
              <a:custGeom>
                <a:avLst/>
                <a:gdLst>
                  <a:gd name="T0" fmla="*/ 0 w 4"/>
                  <a:gd name="T1" fmla="*/ 6 h 7"/>
                  <a:gd name="T2" fmla="*/ 1 w 4"/>
                  <a:gd name="T3" fmla="*/ 7 h 7"/>
                  <a:gd name="T4" fmla="*/ 3 w 4"/>
                  <a:gd name="T5" fmla="*/ 6 h 7"/>
                  <a:gd name="T6" fmla="*/ 4 w 4"/>
                  <a:gd name="T7" fmla="*/ 3 h 7"/>
                  <a:gd name="T8" fmla="*/ 4 w 4"/>
                  <a:gd name="T9" fmla="*/ 0 h 7"/>
                  <a:gd name="T10" fmla="*/ 1 w 4"/>
                  <a:gd name="T11" fmla="*/ 2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cubicBezTo>
                      <a:pt x="0" y="6"/>
                      <a:pt x="1" y="7"/>
                      <a:pt x="1" y="7"/>
                    </a:cubicBezTo>
                    <a:cubicBezTo>
                      <a:pt x="3" y="6"/>
                      <a:pt x="3" y="6"/>
                      <a:pt x="3" y="6"/>
                    </a:cubicBezTo>
                    <a:cubicBezTo>
                      <a:pt x="4" y="3"/>
                      <a:pt x="4" y="3"/>
                      <a:pt x="4" y="3"/>
                    </a:cubicBezTo>
                    <a:cubicBezTo>
                      <a:pt x="4" y="0"/>
                      <a:pt x="4" y="0"/>
                      <a:pt x="4"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9" name="Freeform 1120">
                <a:extLst>
                  <a:ext uri="{FF2B5EF4-FFF2-40B4-BE49-F238E27FC236}">
                    <a16:creationId xmlns:a16="http://schemas.microsoft.com/office/drawing/2014/main" id="{FC07A75A-3EE2-419D-97A5-81246DEF166D}"/>
                  </a:ext>
                </a:extLst>
              </p:cNvPr>
              <p:cNvSpPr>
                <a:spLocks/>
              </p:cNvSpPr>
              <p:nvPr/>
            </p:nvSpPr>
            <p:spPr bwMode="auto">
              <a:xfrm>
                <a:off x="2771" y="876"/>
                <a:ext cx="6" cy="9"/>
              </a:xfrm>
              <a:custGeom>
                <a:avLst/>
                <a:gdLst>
                  <a:gd name="T0" fmla="*/ 5 w 6"/>
                  <a:gd name="T1" fmla="*/ 3 h 9"/>
                  <a:gd name="T2" fmla="*/ 6 w 6"/>
                  <a:gd name="T3" fmla="*/ 1 h 9"/>
                  <a:gd name="T4" fmla="*/ 5 w 6"/>
                  <a:gd name="T5" fmla="*/ 0 h 9"/>
                  <a:gd name="T6" fmla="*/ 3 w 6"/>
                  <a:gd name="T7" fmla="*/ 1 h 9"/>
                  <a:gd name="T8" fmla="*/ 2 w 6"/>
                  <a:gd name="T9" fmla="*/ 3 h 9"/>
                  <a:gd name="T10" fmla="*/ 1 w 6"/>
                  <a:gd name="T11" fmla="*/ 6 h 9"/>
                  <a:gd name="T12" fmla="*/ 0 w 6"/>
                  <a:gd name="T13" fmla="*/ 9 h 9"/>
                  <a:gd name="T14" fmla="*/ 2 w 6"/>
                  <a:gd name="T15" fmla="*/ 9 h 9"/>
                  <a:gd name="T16" fmla="*/ 5 w 6"/>
                  <a:gd name="T17" fmla="*/ 5 h 9"/>
                  <a:gd name="T18" fmla="*/ 5 w 6"/>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5" y="3"/>
                    </a:moveTo>
                    <a:lnTo>
                      <a:pt x="6" y="1"/>
                    </a:lnTo>
                    <a:lnTo>
                      <a:pt x="5" y="0"/>
                    </a:lnTo>
                    <a:lnTo>
                      <a:pt x="3" y="1"/>
                    </a:lnTo>
                    <a:lnTo>
                      <a:pt x="2" y="3"/>
                    </a:lnTo>
                    <a:lnTo>
                      <a:pt x="1" y="6"/>
                    </a:lnTo>
                    <a:lnTo>
                      <a:pt x="0" y="9"/>
                    </a:lnTo>
                    <a:lnTo>
                      <a:pt x="2" y="9"/>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0" name="Freeform 1121">
                <a:extLst>
                  <a:ext uri="{FF2B5EF4-FFF2-40B4-BE49-F238E27FC236}">
                    <a16:creationId xmlns:a16="http://schemas.microsoft.com/office/drawing/2014/main" id="{3E7EBAB5-3BA2-4FBC-9457-8A19EBBF364D}"/>
                  </a:ext>
                </a:extLst>
              </p:cNvPr>
              <p:cNvSpPr>
                <a:spLocks/>
              </p:cNvSpPr>
              <p:nvPr/>
            </p:nvSpPr>
            <p:spPr bwMode="auto">
              <a:xfrm>
                <a:off x="2888" y="1373"/>
                <a:ext cx="5" cy="6"/>
              </a:xfrm>
              <a:custGeom>
                <a:avLst/>
                <a:gdLst>
                  <a:gd name="T0" fmla="*/ 4 w 6"/>
                  <a:gd name="T1" fmla="*/ 6 h 8"/>
                  <a:gd name="T2" fmla="*/ 6 w 6"/>
                  <a:gd name="T3" fmla="*/ 2 h 8"/>
                  <a:gd name="T4" fmla="*/ 4 w 6"/>
                  <a:gd name="T5" fmla="*/ 0 h 8"/>
                  <a:gd name="T6" fmla="*/ 3 w 6"/>
                  <a:gd name="T7" fmla="*/ 1 h 8"/>
                  <a:gd name="T8" fmla="*/ 1 w 6"/>
                  <a:gd name="T9" fmla="*/ 3 h 8"/>
                  <a:gd name="T10" fmla="*/ 0 w 6"/>
                  <a:gd name="T11" fmla="*/ 7 h 8"/>
                  <a:gd name="T12" fmla="*/ 2 w 6"/>
                  <a:gd name="T13" fmla="*/ 7 h 8"/>
                  <a:gd name="T14" fmla="*/ 4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4" y="6"/>
                    </a:moveTo>
                    <a:cubicBezTo>
                      <a:pt x="6" y="2"/>
                      <a:pt x="6" y="2"/>
                      <a:pt x="6" y="2"/>
                    </a:cubicBezTo>
                    <a:cubicBezTo>
                      <a:pt x="4" y="0"/>
                      <a:pt x="4" y="0"/>
                      <a:pt x="4" y="0"/>
                    </a:cubicBezTo>
                    <a:cubicBezTo>
                      <a:pt x="3" y="1"/>
                      <a:pt x="3" y="1"/>
                      <a:pt x="3" y="1"/>
                    </a:cubicBezTo>
                    <a:cubicBezTo>
                      <a:pt x="1" y="3"/>
                      <a:pt x="1" y="3"/>
                      <a:pt x="1" y="3"/>
                    </a:cubicBezTo>
                    <a:cubicBezTo>
                      <a:pt x="0" y="7"/>
                      <a:pt x="0" y="7"/>
                      <a:pt x="0" y="7"/>
                    </a:cubicBezTo>
                    <a:cubicBezTo>
                      <a:pt x="0" y="8"/>
                      <a:pt x="2" y="7"/>
                      <a:pt x="2" y="7"/>
                    </a:cubicBez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1" name="Freeform 1122">
                <a:extLst>
                  <a:ext uri="{FF2B5EF4-FFF2-40B4-BE49-F238E27FC236}">
                    <a16:creationId xmlns:a16="http://schemas.microsoft.com/office/drawing/2014/main" id="{ED3C892F-7626-4736-A4D7-FB923852A9EC}"/>
                  </a:ext>
                </a:extLst>
              </p:cNvPr>
              <p:cNvSpPr>
                <a:spLocks/>
              </p:cNvSpPr>
              <p:nvPr/>
            </p:nvSpPr>
            <p:spPr bwMode="auto">
              <a:xfrm>
                <a:off x="2906" y="1856"/>
                <a:ext cx="4" cy="5"/>
              </a:xfrm>
              <a:custGeom>
                <a:avLst/>
                <a:gdLst>
                  <a:gd name="T0" fmla="*/ 3 w 5"/>
                  <a:gd name="T1" fmla="*/ 1 h 6"/>
                  <a:gd name="T2" fmla="*/ 2 w 5"/>
                  <a:gd name="T3" fmla="*/ 2 h 6"/>
                  <a:gd name="T4" fmla="*/ 1 w 5"/>
                  <a:gd name="T5" fmla="*/ 1 h 6"/>
                  <a:gd name="T6" fmla="*/ 0 w 5"/>
                  <a:gd name="T7" fmla="*/ 0 h 6"/>
                  <a:gd name="T8" fmla="*/ 0 w 5"/>
                  <a:gd name="T9" fmla="*/ 2 h 6"/>
                  <a:gd name="T10" fmla="*/ 1 w 5"/>
                  <a:gd name="T11" fmla="*/ 6 h 6"/>
                  <a:gd name="T12" fmla="*/ 3 w 5"/>
                  <a:gd name="T13" fmla="*/ 6 h 6"/>
                  <a:gd name="T14" fmla="*/ 5 w 5"/>
                  <a:gd name="T15" fmla="*/ 4 h 6"/>
                  <a:gd name="T16" fmla="*/ 5 w 5"/>
                  <a:gd name="T17" fmla="*/ 3 h 6"/>
                  <a:gd name="T18" fmla="*/ 3 w 5"/>
                  <a:gd name="T1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1"/>
                    </a:moveTo>
                    <a:cubicBezTo>
                      <a:pt x="2" y="2"/>
                      <a:pt x="2" y="2"/>
                      <a:pt x="2" y="2"/>
                    </a:cubicBezTo>
                    <a:cubicBezTo>
                      <a:pt x="1" y="1"/>
                      <a:pt x="1" y="1"/>
                      <a:pt x="1" y="1"/>
                    </a:cubicBezTo>
                    <a:cubicBezTo>
                      <a:pt x="0" y="0"/>
                      <a:pt x="0" y="0"/>
                      <a:pt x="0" y="0"/>
                    </a:cubicBezTo>
                    <a:cubicBezTo>
                      <a:pt x="0" y="2"/>
                      <a:pt x="0" y="2"/>
                      <a:pt x="0" y="2"/>
                    </a:cubicBezTo>
                    <a:cubicBezTo>
                      <a:pt x="1" y="6"/>
                      <a:pt x="1" y="6"/>
                      <a:pt x="1" y="6"/>
                    </a:cubicBezTo>
                    <a:cubicBezTo>
                      <a:pt x="1" y="6"/>
                      <a:pt x="3" y="6"/>
                      <a:pt x="3" y="6"/>
                    </a:cubicBezTo>
                    <a:cubicBezTo>
                      <a:pt x="5" y="4"/>
                      <a:pt x="5" y="4"/>
                      <a:pt x="5" y="4"/>
                    </a:cubicBezTo>
                    <a:cubicBezTo>
                      <a:pt x="5" y="3"/>
                      <a:pt x="5" y="3"/>
                      <a:pt x="5" y="3"/>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2" name="Freeform 1123">
                <a:extLst>
                  <a:ext uri="{FF2B5EF4-FFF2-40B4-BE49-F238E27FC236}">
                    <a16:creationId xmlns:a16="http://schemas.microsoft.com/office/drawing/2014/main" id="{3A7AB687-47D3-4553-A624-7D32209248C0}"/>
                  </a:ext>
                </a:extLst>
              </p:cNvPr>
              <p:cNvSpPr>
                <a:spLocks/>
              </p:cNvSpPr>
              <p:nvPr/>
            </p:nvSpPr>
            <p:spPr bwMode="auto">
              <a:xfrm>
                <a:off x="2877" y="1357"/>
                <a:ext cx="4" cy="6"/>
              </a:xfrm>
              <a:custGeom>
                <a:avLst/>
                <a:gdLst>
                  <a:gd name="T0" fmla="*/ 2 w 4"/>
                  <a:gd name="T1" fmla="*/ 6 h 6"/>
                  <a:gd name="T2" fmla="*/ 4 w 4"/>
                  <a:gd name="T3" fmla="*/ 5 h 6"/>
                  <a:gd name="T4" fmla="*/ 4 w 4"/>
                  <a:gd name="T5" fmla="*/ 1 h 6"/>
                  <a:gd name="T6" fmla="*/ 2 w 4"/>
                  <a:gd name="T7" fmla="*/ 0 h 6"/>
                  <a:gd name="T8" fmla="*/ 0 w 4"/>
                  <a:gd name="T9" fmla="*/ 2 h 6"/>
                  <a:gd name="T10" fmla="*/ 0 w 4"/>
                  <a:gd name="T11" fmla="*/ 6 h 6"/>
                  <a:gd name="T12" fmla="*/ 2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6"/>
                    </a:moveTo>
                    <a:lnTo>
                      <a:pt x="4" y="5"/>
                    </a:lnTo>
                    <a:lnTo>
                      <a:pt x="4" y="1"/>
                    </a:lnTo>
                    <a:lnTo>
                      <a:pt x="2" y="0"/>
                    </a:lnTo>
                    <a:lnTo>
                      <a:pt x="0" y="2"/>
                    </a:lnTo>
                    <a:lnTo>
                      <a:pt x="0"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3" name="Freeform 1124">
                <a:extLst>
                  <a:ext uri="{FF2B5EF4-FFF2-40B4-BE49-F238E27FC236}">
                    <a16:creationId xmlns:a16="http://schemas.microsoft.com/office/drawing/2014/main" id="{C0FF2FC0-8599-40C3-AEA5-CD10BF567292}"/>
                  </a:ext>
                </a:extLst>
              </p:cNvPr>
              <p:cNvSpPr>
                <a:spLocks/>
              </p:cNvSpPr>
              <p:nvPr/>
            </p:nvSpPr>
            <p:spPr bwMode="auto">
              <a:xfrm>
                <a:off x="2910" y="892"/>
                <a:ext cx="4" cy="4"/>
              </a:xfrm>
              <a:custGeom>
                <a:avLst/>
                <a:gdLst>
                  <a:gd name="T0" fmla="*/ 5 w 5"/>
                  <a:gd name="T1" fmla="*/ 2 h 5"/>
                  <a:gd name="T2" fmla="*/ 3 w 5"/>
                  <a:gd name="T3" fmla="*/ 0 h 5"/>
                  <a:gd name="T4" fmla="*/ 2 w 5"/>
                  <a:gd name="T5" fmla="*/ 1 h 5"/>
                  <a:gd name="T6" fmla="*/ 0 w 5"/>
                  <a:gd name="T7" fmla="*/ 2 h 5"/>
                  <a:gd name="T8" fmla="*/ 2 w 5"/>
                  <a:gd name="T9" fmla="*/ 5 h 5"/>
                  <a:gd name="T10" fmla="*/ 5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3" y="0"/>
                      <a:pt x="3" y="0"/>
                      <a:pt x="3" y="0"/>
                    </a:cubicBezTo>
                    <a:cubicBezTo>
                      <a:pt x="3" y="0"/>
                      <a:pt x="2" y="1"/>
                      <a:pt x="2" y="1"/>
                    </a:cubicBezTo>
                    <a:cubicBezTo>
                      <a:pt x="0" y="2"/>
                      <a:pt x="0" y="2"/>
                      <a:pt x="0" y="2"/>
                    </a:cubicBezTo>
                    <a:cubicBezTo>
                      <a:pt x="2" y="5"/>
                      <a:pt x="2" y="5"/>
                      <a:pt x="2" y="5"/>
                    </a:cubicBezTo>
                    <a:cubicBezTo>
                      <a:pt x="5" y="5"/>
                      <a:pt x="5" y="5"/>
                      <a:pt x="5" y="5"/>
                    </a:cubicBez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4" name="Freeform 1125">
                <a:extLst>
                  <a:ext uri="{FF2B5EF4-FFF2-40B4-BE49-F238E27FC236}">
                    <a16:creationId xmlns:a16="http://schemas.microsoft.com/office/drawing/2014/main" id="{63A7A7F4-DAAD-4281-A848-AEDF33087E19}"/>
                  </a:ext>
                </a:extLst>
              </p:cNvPr>
              <p:cNvSpPr>
                <a:spLocks/>
              </p:cNvSpPr>
              <p:nvPr/>
            </p:nvSpPr>
            <p:spPr bwMode="auto">
              <a:xfrm>
                <a:off x="2899" y="1858"/>
                <a:ext cx="5" cy="5"/>
              </a:xfrm>
              <a:custGeom>
                <a:avLst/>
                <a:gdLst>
                  <a:gd name="T0" fmla="*/ 0 w 5"/>
                  <a:gd name="T1" fmla="*/ 4 h 5"/>
                  <a:gd name="T2" fmla="*/ 2 w 5"/>
                  <a:gd name="T3" fmla="*/ 5 h 5"/>
                  <a:gd name="T4" fmla="*/ 4 w 5"/>
                  <a:gd name="T5" fmla="*/ 4 h 5"/>
                  <a:gd name="T6" fmla="*/ 5 w 5"/>
                  <a:gd name="T7" fmla="*/ 2 h 5"/>
                  <a:gd name="T8" fmla="*/ 5 w 5"/>
                  <a:gd name="T9" fmla="*/ 0 h 5"/>
                  <a:gd name="T10" fmla="*/ 4 w 5"/>
                  <a:gd name="T11" fmla="*/ 0 h 5"/>
                  <a:gd name="T12" fmla="*/ 4 w 5"/>
                  <a:gd name="T13" fmla="*/ 0 h 5"/>
                  <a:gd name="T14" fmla="*/ 3 w 5"/>
                  <a:gd name="T15" fmla="*/ 3 h 5"/>
                  <a:gd name="T16" fmla="*/ 3 w 5"/>
                  <a:gd name="T17" fmla="*/ 3 h 5"/>
                  <a:gd name="T18" fmla="*/ 1 w 5"/>
                  <a:gd name="T19" fmla="*/ 2 h 5"/>
                  <a:gd name="T20" fmla="*/ 1 w 5"/>
                  <a:gd name="T21" fmla="*/ 3 h 5"/>
                  <a:gd name="T22" fmla="*/ 0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4"/>
                    </a:moveTo>
                    <a:lnTo>
                      <a:pt x="2" y="5"/>
                    </a:lnTo>
                    <a:lnTo>
                      <a:pt x="4" y="4"/>
                    </a:lnTo>
                    <a:lnTo>
                      <a:pt x="5" y="2"/>
                    </a:lnTo>
                    <a:lnTo>
                      <a:pt x="5" y="0"/>
                    </a:lnTo>
                    <a:lnTo>
                      <a:pt x="4" y="0"/>
                    </a:lnTo>
                    <a:lnTo>
                      <a:pt x="4" y="0"/>
                    </a:lnTo>
                    <a:lnTo>
                      <a:pt x="3" y="3"/>
                    </a:lnTo>
                    <a:lnTo>
                      <a:pt x="3" y="3"/>
                    </a:lnTo>
                    <a:lnTo>
                      <a:pt x="1" y="2"/>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5" name="Freeform 1126">
                <a:extLst>
                  <a:ext uri="{FF2B5EF4-FFF2-40B4-BE49-F238E27FC236}">
                    <a16:creationId xmlns:a16="http://schemas.microsoft.com/office/drawing/2014/main" id="{42A7F13E-646E-4589-9E26-6D79C1C7329E}"/>
                  </a:ext>
                </a:extLst>
              </p:cNvPr>
              <p:cNvSpPr>
                <a:spLocks/>
              </p:cNvSpPr>
              <p:nvPr/>
            </p:nvSpPr>
            <p:spPr bwMode="auto">
              <a:xfrm>
                <a:off x="2844" y="1321"/>
                <a:ext cx="3" cy="2"/>
              </a:xfrm>
              <a:custGeom>
                <a:avLst/>
                <a:gdLst>
                  <a:gd name="T0" fmla="*/ 0 w 3"/>
                  <a:gd name="T1" fmla="*/ 0 h 2"/>
                  <a:gd name="T2" fmla="*/ 2 w 3"/>
                  <a:gd name="T3" fmla="*/ 2 h 2"/>
                  <a:gd name="T4" fmla="*/ 3 w 3"/>
                  <a:gd name="T5" fmla="*/ 1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6" name="Freeform 1127">
                <a:extLst>
                  <a:ext uri="{FF2B5EF4-FFF2-40B4-BE49-F238E27FC236}">
                    <a16:creationId xmlns:a16="http://schemas.microsoft.com/office/drawing/2014/main" id="{D461B1F1-F305-40DB-B458-115EB5DCEA68}"/>
                  </a:ext>
                </a:extLst>
              </p:cNvPr>
              <p:cNvSpPr>
                <a:spLocks/>
              </p:cNvSpPr>
              <p:nvPr/>
            </p:nvSpPr>
            <p:spPr bwMode="auto">
              <a:xfrm>
                <a:off x="2857" y="1286"/>
                <a:ext cx="4" cy="3"/>
              </a:xfrm>
              <a:custGeom>
                <a:avLst/>
                <a:gdLst>
                  <a:gd name="T0" fmla="*/ 0 w 4"/>
                  <a:gd name="T1" fmla="*/ 2 h 3"/>
                  <a:gd name="T2" fmla="*/ 1 w 4"/>
                  <a:gd name="T3" fmla="*/ 3 h 3"/>
                  <a:gd name="T4" fmla="*/ 3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lnTo>
                      <a:pt x="1" y="3"/>
                    </a:lnTo>
                    <a:lnTo>
                      <a:pt x="3" y="3"/>
                    </a:lnTo>
                    <a:lnTo>
                      <a:pt x="4"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7" name="Freeform 1128">
                <a:extLst>
                  <a:ext uri="{FF2B5EF4-FFF2-40B4-BE49-F238E27FC236}">
                    <a16:creationId xmlns:a16="http://schemas.microsoft.com/office/drawing/2014/main" id="{7B880729-8A2A-4939-B322-4FB494EBCC0C}"/>
                  </a:ext>
                </a:extLst>
              </p:cNvPr>
              <p:cNvSpPr>
                <a:spLocks/>
              </p:cNvSpPr>
              <p:nvPr/>
            </p:nvSpPr>
            <p:spPr bwMode="auto">
              <a:xfrm>
                <a:off x="2860" y="929"/>
                <a:ext cx="4" cy="3"/>
              </a:xfrm>
              <a:custGeom>
                <a:avLst/>
                <a:gdLst>
                  <a:gd name="T0" fmla="*/ 3 w 4"/>
                  <a:gd name="T1" fmla="*/ 0 h 3"/>
                  <a:gd name="T2" fmla="*/ 0 w 4"/>
                  <a:gd name="T3" fmla="*/ 1 h 3"/>
                  <a:gd name="T4" fmla="*/ 2 w 4"/>
                  <a:gd name="T5" fmla="*/ 3 h 3"/>
                  <a:gd name="T6" fmla="*/ 4 w 4"/>
                  <a:gd name="T7" fmla="*/ 2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lnTo>
                      <a:pt x="0" y="1"/>
                    </a:lnTo>
                    <a:lnTo>
                      <a:pt x="2" y="3"/>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8" name="Freeform 1129">
                <a:extLst>
                  <a:ext uri="{FF2B5EF4-FFF2-40B4-BE49-F238E27FC236}">
                    <a16:creationId xmlns:a16="http://schemas.microsoft.com/office/drawing/2014/main" id="{FDE5E1D2-925D-4B95-B3A7-417510345D81}"/>
                  </a:ext>
                </a:extLst>
              </p:cNvPr>
              <p:cNvSpPr>
                <a:spLocks/>
              </p:cNvSpPr>
              <p:nvPr/>
            </p:nvSpPr>
            <p:spPr bwMode="auto">
              <a:xfrm>
                <a:off x="2856" y="1336"/>
                <a:ext cx="4" cy="3"/>
              </a:xfrm>
              <a:custGeom>
                <a:avLst/>
                <a:gdLst>
                  <a:gd name="T0" fmla="*/ 2 w 5"/>
                  <a:gd name="T1" fmla="*/ 0 h 4"/>
                  <a:gd name="T2" fmla="*/ 0 w 5"/>
                  <a:gd name="T3" fmla="*/ 1 h 4"/>
                  <a:gd name="T4" fmla="*/ 3 w 5"/>
                  <a:gd name="T5" fmla="*/ 4 h 4"/>
                  <a:gd name="T6" fmla="*/ 5 w 5"/>
                  <a:gd name="T7" fmla="*/ 3 h 4"/>
                  <a:gd name="T8" fmla="*/ 4 w 5"/>
                  <a:gd name="T9" fmla="*/ 0 h 4"/>
                  <a:gd name="T10" fmla="*/ 2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2" y="0"/>
                    </a:moveTo>
                    <a:cubicBezTo>
                      <a:pt x="2" y="0"/>
                      <a:pt x="0" y="1"/>
                      <a:pt x="0" y="1"/>
                    </a:cubicBezTo>
                    <a:cubicBezTo>
                      <a:pt x="3" y="4"/>
                      <a:pt x="3" y="4"/>
                      <a:pt x="3" y="4"/>
                    </a:cubicBezTo>
                    <a:cubicBezTo>
                      <a:pt x="5" y="3"/>
                      <a:pt x="5" y="3"/>
                      <a:pt x="5" y="3"/>
                    </a:cubicBezTo>
                    <a:cubicBezTo>
                      <a:pt x="4" y="0"/>
                      <a:pt x="4" y="0"/>
                      <a:pt x="4" y="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9" name="Freeform 1130">
                <a:extLst>
                  <a:ext uri="{FF2B5EF4-FFF2-40B4-BE49-F238E27FC236}">
                    <a16:creationId xmlns:a16="http://schemas.microsoft.com/office/drawing/2014/main" id="{313E2C49-D002-4EB7-BE11-7C831542E1B1}"/>
                  </a:ext>
                </a:extLst>
              </p:cNvPr>
              <p:cNvSpPr>
                <a:spLocks/>
              </p:cNvSpPr>
              <p:nvPr/>
            </p:nvSpPr>
            <p:spPr bwMode="auto">
              <a:xfrm>
                <a:off x="2853" y="1283"/>
                <a:ext cx="4" cy="5"/>
              </a:xfrm>
              <a:custGeom>
                <a:avLst/>
                <a:gdLst>
                  <a:gd name="T0" fmla="*/ 0 w 4"/>
                  <a:gd name="T1" fmla="*/ 2 h 5"/>
                  <a:gd name="T2" fmla="*/ 0 w 4"/>
                  <a:gd name="T3" fmla="*/ 3 h 5"/>
                  <a:gd name="T4" fmla="*/ 0 w 4"/>
                  <a:gd name="T5" fmla="*/ 5 h 5"/>
                  <a:gd name="T6" fmla="*/ 2 w 4"/>
                  <a:gd name="T7" fmla="*/ 5 h 5"/>
                  <a:gd name="T8" fmla="*/ 4 w 4"/>
                  <a:gd name="T9" fmla="*/ 2 h 5"/>
                  <a:gd name="T10" fmla="*/ 4 w 4"/>
                  <a:gd name="T11" fmla="*/ 0 h 5"/>
                  <a:gd name="T12" fmla="*/ 2 w 4"/>
                  <a:gd name="T13" fmla="*/ 1 h 5"/>
                  <a:gd name="T14" fmla="*/ 0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2"/>
                    </a:moveTo>
                    <a:lnTo>
                      <a:pt x="0" y="3"/>
                    </a:lnTo>
                    <a:lnTo>
                      <a:pt x="0" y="5"/>
                    </a:lnTo>
                    <a:lnTo>
                      <a:pt x="2" y="5"/>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0" name="Freeform 1131">
                <a:extLst>
                  <a:ext uri="{FF2B5EF4-FFF2-40B4-BE49-F238E27FC236}">
                    <a16:creationId xmlns:a16="http://schemas.microsoft.com/office/drawing/2014/main" id="{E41A4408-4499-48BD-9A1B-9DA7D8004513}"/>
                  </a:ext>
                </a:extLst>
              </p:cNvPr>
              <p:cNvSpPr>
                <a:spLocks/>
              </p:cNvSpPr>
              <p:nvPr/>
            </p:nvSpPr>
            <p:spPr bwMode="auto">
              <a:xfrm>
                <a:off x="2787" y="922"/>
                <a:ext cx="4" cy="6"/>
              </a:xfrm>
              <a:custGeom>
                <a:avLst/>
                <a:gdLst>
                  <a:gd name="T0" fmla="*/ 4 w 4"/>
                  <a:gd name="T1" fmla="*/ 5 h 6"/>
                  <a:gd name="T2" fmla="*/ 4 w 4"/>
                  <a:gd name="T3" fmla="*/ 1 h 6"/>
                  <a:gd name="T4" fmla="*/ 2 w 4"/>
                  <a:gd name="T5" fmla="*/ 0 h 6"/>
                  <a:gd name="T6" fmla="*/ 0 w 4"/>
                  <a:gd name="T7" fmla="*/ 0 h 6"/>
                  <a:gd name="T8" fmla="*/ 0 w 4"/>
                  <a:gd name="T9" fmla="*/ 2 h 6"/>
                  <a:gd name="T10" fmla="*/ 2 w 4"/>
                  <a:gd name="T11" fmla="*/ 6 h 6"/>
                  <a:gd name="T12" fmla="*/ 3 w 4"/>
                  <a:gd name="T13" fmla="*/ 6 h 6"/>
                  <a:gd name="T14" fmla="*/ 4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5"/>
                    </a:moveTo>
                    <a:lnTo>
                      <a:pt x="4" y="1"/>
                    </a:lnTo>
                    <a:lnTo>
                      <a:pt x="2" y="0"/>
                    </a:lnTo>
                    <a:lnTo>
                      <a:pt x="0" y="0"/>
                    </a:lnTo>
                    <a:lnTo>
                      <a:pt x="0" y="2"/>
                    </a:lnTo>
                    <a:lnTo>
                      <a:pt x="2" y="6"/>
                    </a:lnTo>
                    <a:lnTo>
                      <a:pt x="3"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1" name="Freeform 1132">
                <a:extLst>
                  <a:ext uri="{FF2B5EF4-FFF2-40B4-BE49-F238E27FC236}">
                    <a16:creationId xmlns:a16="http://schemas.microsoft.com/office/drawing/2014/main" id="{8F606351-FFA6-4D44-A6C2-8FAC27E6403D}"/>
                  </a:ext>
                </a:extLst>
              </p:cNvPr>
              <p:cNvSpPr>
                <a:spLocks/>
              </p:cNvSpPr>
              <p:nvPr/>
            </p:nvSpPr>
            <p:spPr bwMode="auto">
              <a:xfrm>
                <a:off x="2628" y="848"/>
                <a:ext cx="14" cy="17"/>
              </a:xfrm>
              <a:custGeom>
                <a:avLst/>
                <a:gdLst>
                  <a:gd name="T0" fmla="*/ 7 w 14"/>
                  <a:gd name="T1" fmla="*/ 16 h 17"/>
                  <a:gd name="T2" fmla="*/ 9 w 14"/>
                  <a:gd name="T3" fmla="*/ 15 h 17"/>
                  <a:gd name="T4" fmla="*/ 12 w 14"/>
                  <a:gd name="T5" fmla="*/ 17 h 17"/>
                  <a:gd name="T6" fmla="*/ 14 w 14"/>
                  <a:gd name="T7" fmla="*/ 17 h 17"/>
                  <a:gd name="T8" fmla="*/ 14 w 14"/>
                  <a:gd name="T9" fmla="*/ 11 h 17"/>
                  <a:gd name="T10" fmla="*/ 14 w 14"/>
                  <a:gd name="T11" fmla="*/ 7 h 17"/>
                  <a:gd name="T12" fmla="*/ 10 w 14"/>
                  <a:gd name="T13" fmla="*/ 2 h 17"/>
                  <a:gd name="T14" fmla="*/ 6 w 14"/>
                  <a:gd name="T15" fmla="*/ 0 h 17"/>
                  <a:gd name="T16" fmla="*/ 1 w 14"/>
                  <a:gd name="T17" fmla="*/ 1 h 17"/>
                  <a:gd name="T18" fmla="*/ 0 w 14"/>
                  <a:gd name="T19" fmla="*/ 4 h 17"/>
                  <a:gd name="T20" fmla="*/ 0 w 14"/>
                  <a:gd name="T21" fmla="*/ 9 h 17"/>
                  <a:gd name="T22" fmla="*/ 3 w 14"/>
                  <a:gd name="T23" fmla="*/ 12 h 17"/>
                  <a:gd name="T24" fmla="*/ 5 w 14"/>
                  <a:gd name="T25" fmla="*/ 16 h 17"/>
                  <a:gd name="T26" fmla="*/ 7 w 14"/>
                  <a:gd name="T2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7">
                    <a:moveTo>
                      <a:pt x="7" y="16"/>
                    </a:moveTo>
                    <a:lnTo>
                      <a:pt x="9" y="15"/>
                    </a:lnTo>
                    <a:lnTo>
                      <a:pt x="12" y="17"/>
                    </a:lnTo>
                    <a:lnTo>
                      <a:pt x="14" y="17"/>
                    </a:lnTo>
                    <a:lnTo>
                      <a:pt x="14" y="11"/>
                    </a:lnTo>
                    <a:lnTo>
                      <a:pt x="14" y="7"/>
                    </a:lnTo>
                    <a:lnTo>
                      <a:pt x="10" y="2"/>
                    </a:lnTo>
                    <a:lnTo>
                      <a:pt x="6" y="0"/>
                    </a:lnTo>
                    <a:lnTo>
                      <a:pt x="1" y="1"/>
                    </a:lnTo>
                    <a:lnTo>
                      <a:pt x="0" y="4"/>
                    </a:lnTo>
                    <a:lnTo>
                      <a:pt x="0" y="9"/>
                    </a:lnTo>
                    <a:lnTo>
                      <a:pt x="3" y="12"/>
                    </a:lnTo>
                    <a:lnTo>
                      <a:pt x="5" y="16"/>
                    </a:lnTo>
                    <a:lnTo>
                      <a:pt x="7"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2" name="Freeform 1133">
                <a:extLst>
                  <a:ext uri="{FF2B5EF4-FFF2-40B4-BE49-F238E27FC236}">
                    <a16:creationId xmlns:a16="http://schemas.microsoft.com/office/drawing/2014/main" id="{7A4675CF-FC59-468C-8303-82042D6CBF61}"/>
                  </a:ext>
                </a:extLst>
              </p:cNvPr>
              <p:cNvSpPr>
                <a:spLocks/>
              </p:cNvSpPr>
              <p:nvPr/>
            </p:nvSpPr>
            <p:spPr bwMode="auto">
              <a:xfrm>
                <a:off x="2576" y="913"/>
                <a:ext cx="69" cy="80"/>
              </a:xfrm>
              <a:custGeom>
                <a:avLst/>
                <a:gdLst>
                  <a:gd name="T0" fmla="*/ 25 w 89"/>
                  <a:gd name="T1" fmla="*/ 17 h 104"/>
                  <a:gd name="T2" fmla="*/ 28 w 89"/>
                  <a:gd name="T3" fmla="*/ 20 h 104"/>
                  <a:gd name="T4" fmla="*/ 26 w 89"/>
                  <a:gd name="T5" fmla="*/ 27 h 104"/>
                  <a:gd name="T6" fmla="*/ 24 w 89"/>
                  <a:gd name="T7" fmla="*/ 36 h 104"/>
                  <a:gd name="T8" fmla="*/ 19 w 89"/>
                  <a:gd name="T9" fmla="*/ 43 h 104"/>
                  <a:gd name="T10" fmla="*/ 20 w 89"/>
                  <a:gd name="T11" fmla="*/ 53 h 104"/>
                  <a:gd name="T12" fmla="*/ 16 w 89"/>
                  <a:gd name="T13" fmla="*/ 45 h 104"/>
                  <a:gd name="T14" fmla="*/ 11 w 89"/>
                  <a:gd name="T15" fmla="*/ 42 h 104"/>
                  <a:gd name="T16" fmla="*/ 9 w 89"/>
                  <a:gd name="T17" fmla="*/ 49 h 104"/>
                  <a:gd name="T18" fmla="*/ 3 w 89"/>
                  <a:gd name="T19" fmla="*/ 51 h 104"/>
                  <a:gd name="T20" fmla="*/ 2 w 89"/>
                  <a:gd name="T21" fmla="*/ 57 h 104"/>
                  <a:gd name="T22" fmla="*/ 7 w 89"/>
                  <a:gd name="T23" fmla="*/ 56 h 104"/>
                  <a:gd name="T24" fmla="*/ 15 w 89"/>
                  <a:gd name="T25" fmla="*/ 57 h 104"/>
                  <a:gd name="T26" fmla="*/ 26 w 89"/>
                  <a:gd name="T27" fmla="*/ 60 h 104"/>
                  <a:gd name="T28" fmla="*/ 47 w 89"/>
                  <a:gd name="T29" fmla="*/ 65 h 104"/>
                  <a:gd name="T30" fmla="*/ 36 w 89"/>
                  <a:gd name="T31" fmla="*/ 67 h 104"/>
                  <a:gd name="T32" fmla="*/ 25 w 89"/>
                  <a:gd name="T33" fmla="*/ 70 h 104"/>
                  <a:gd name="T34" fmla="*/ 28 w 89"/>
                  <a:gd name="T35" fmla="*/ 74 h 104"/>
                  <a:gd name="T36" fmla="*/ 17 w 89"/>
                  <a:gd name="T37" fmla="*/ 73 h 104"/>
                  <a:gd name="T38" fmla="*/ 15 w 89"/>
                  <a:gd name="T39" fmla="*/ 74 h 104"/>
                  <a:gd name="T40" fmla="*/ 14 w 89"/>
                  <a:gd name="T41" fmla="*/ 78 h 104"/>
                  <a:gd name="T42" fmla="*/ 18 w 89"/>
                  <a:gd name="T43" fmla="*/ 83 h 104"/>
                  <a:gd name="T44" fmla="*/ 17 w 89"/>
                  <a:gd name="T45" fmla="*/ 84 h 104"/>
                  <a:gd name="T46" fmla="*/ 14 w 89"/>
                  <a:gd name="T47" fmla="*/ 90 h 104"/>
                  <a:gd name="T48" fmla="*/ 15 w 89"/>
                  <a:gd name="T49" fmla="*/ 98 h 104"/>
                  <a:gd name="T50" fmla="*/ 22 w 89"/>
                  <a:gd name="T51" fmla="*/ 100 h 104"/>
                  <a:gd name="T52" fmla="*/ 25 w 89"/>
                  <a:gd name="T53" fmla="*/ 98 h 104"/>
                  <a:gd name="T54" fmla="*/ 30 w 89"/>
                  <a:gd name="T55" fmla="*/ 98 h 104"/>
                  <a:gd name="T56" fmla="*/ 42 w 89"/>
                  <a:gd name="T57" fmla="*/ 104 h 104"/>
                  <a:gd name="T58" fmla="*/ 44 w 89"/>
                  <a:gd name="T59" fmla="*/ 94 h 104"/>
                  <a:gd name="T60" fmla="*/ 46 w 89"/>
                  <a:gd name="T61" fmla="*/ 98 h 104"/>
                  <a:gd name="T62" fmla="*/ 50 w 89"/>
                  <a:gd name="T63" fmla="*/ 97 h 104"/>
                  <a:gd name="T64" fmla="*/ 52 w 89"/>
                  <a:gd name="T65" fmla="*/ 90 h 104"/>
                  <a:gd name="T66" fmla="*/ 48 w 89"/>
                  <a:gd name="T67" fmla="*/ 86 h 104"/>
                  <a:gd name="T68" fmla="*/ 55 w 89"/>
                  <a:gd name="T69" fmla="*/ 81 h 104"/>
                  <a:gd name="T70" fmla="*/ 60 w 89"/>
                  <a:gd name="T71" fmla="*/ 78 h 104"/>
                  <a:gd name="T72" fmla="*/ 61 w 89"/>
                  <a:gd name="T73" fmla="*/ 81 h 104"/>
                  <a:gd name="T74" fmla="*/ 62 w 89"/>
                  <a:gd name="T75" fmla="*/ 68 h 104"/>
                  <a:gd name="T76" fmla="*/ 65 w 89"/>
                  <a:gd name="T77" fmla="*/ 65 h 104"/>
                  <a:gd name="T78" fmla="*/ 69 w 89"/>
                  <a:gd name="T79" fmla="*/ 59 h 104"/>
                  <a:gd name="T80" fmla="*/ 77 w 89"/>
                  <a:gd name="T81" fmla="*/ 47 h 104"/>
                  <a:gd name="T82" fmla="*/ 81 w 89"/>
                  <a:gd name="T83" fmla="*/ 37 h 104"/>
                  <a:gd name="T84" fmla="*/ 89 w 89"/>
                  <a:gd name="T85" fmla="*/ 23 h 104"/>
                  <a:gd name="T86" fmla="*/ 82 w 89"/>
                  <a:gd name="T87" fmla="*/ 14 h 104"/>
                  <a:gd name="T88" fmla="*/ 84 w 89"/>
                  <a:gd name="T89" fmla="*/ 11 h 104"/>
                  <a:gd name="T90" fmla="*/ 81 w 89"/>
                  <a:gd name="T91" fmla="*/ 5 h 104"/>
                  <a:gd name="T92" fmla="*/ 79 w 89"/>
                  <a:gd name="T93" fmla="*/ 11 h 104"/>
                  <a:gd name="T94" fmla="*/ 74 w 89"/>
                  <a:gd name="T95" fmla="*/ 18 h 104"/>
                  <a:gd name="T96" fmla="*/ 69 w 89"/>
                  <a:gd name="T97" fmla="*/ 21 h 104"/>
                  <a:gd name="T98" fmla="*/ 69 w 89"/>
                  <a:gd name="T99" fmla="*/ 15 h 104"/>
                  <a:gd name="T100" fmla="*/ 66 w 89"/>
                  <a:gd name="T101" fmla="*/ 5 h 104"/>
                  <a:gd name="T102" fmla="*/ 60 w 89"/>
                  <a:gd name="T103" fmla="*/ 0 h 104"/>
                  <a:gd name="T104" fmla="*/ 51 w 89"/>
                  <a:gd name="T105" fmla="*/ 5 h 104"/>
                  <a:gd name="T106" fmla="*/ 46 w 89"/>
                  <a:gd name="T107" fmla="*/ 13 h 104"/>
                  <a:gd name="T108" fmla="*/ 49 w 89"/>
                  <a:gd name="T109" fmla="*/ 25 h 104"/>
                  <a:gd name="T110" fmla="*/ 44 w 89"/>
                  <a:gd name="T111" fmla="*/ 25 h 104"/>
                  <a:gd name="T112" fmla="*/ 49 w 89"/>
                  <a:gd name="T113" fmla="*/ 35 h 104"/>
                  <a:gd name="T114" fmla="*/ 47 w 89"/>
                  <a:gd name="T115" fmla="*/ 46 h 104"/>
                  <a:gd name="T116" fmla="*/ 39 w 89"/>
                  <a:gd name="T117" fmla="*/ 44 h 104"/>
                  <a:gd name="T118" fmla="*/ 37 w 89"/>
                  <a:gd name="T119" fmla="*/ 26 h 104"/>
                  <a:gd name="T120" fmla="*/ 37 w 89"/>
                  <a:gd name="T121" fmla="*/ 17 h 104"/>
                  <a:gd name="T122" fmla="*/ 33 w 89"/>
                  <a:gd name="T123" fmla="*/ 1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04">
                    <a:moveTo>
                      <a:pt x="29" y="12"/>
                    </a:moveTo>
                    <a:cubicBezTo>
                      <a:pt x="28" y="14"/>
                      <a:pt x="28" y="14"/>
                      <a:pt x="28" y="14"/>
                    </a:cubicBezTo>
                    <a:cubicBezTo>
                      <a:pt x="25" y="17"/>
                      <a:pt x="25" y="17"/>
                      <a:pt x="25" y="17"/>
                    </a:cubicBezTo>
                    <a:cubicBezTo>
                      <a:pt x="25" y="20"/>
                      <a:pt x="25" y="20"/>
                      <a:pt x="25" y="20"/>
                    </a:cubicBezTo>
                    <a:cubicBezTo>
                      <a:pt x="26" y="20"/>
                      <a:pt x="26" y="20"/>
                      <a:pt x="26" y="20"/>
                    </a:cubicBezTo>
                    <a:cubicBezTo>
                      <a:pt x="28" y="20"/>
                      <a:pt x="28" y="20"/>
                      <a:pt x="28" y="20"/>
                    </a:cubicBezTo>
                    <a:cubicBezTo>
                      <a:pt x="30" y="23"/>
                      <a:pt x="30" y="23"/>
                      <a:pt x="30" y="23"/>
                    </a:cubicBezTo>
                    <a:cubicBezTo>
                      <a:pt x="26" y="25"/>
                      <a:pt x="26" y="25"/>
                      <a:pt x="26" y="25"/>
                    </a:cubicBezTo>
                    <a:cubicBezTo>
                      <a:pt x="26" y="27"/>
                      <a:pt x="26" y="27"/>
                      <a:pt x="26" y="27"/>
                    </a:cubicBezTo>
                    <a:cubicBezTo>
                      <a:pt x="22" y="29"/>
                      <a:pt x="22" y="29"/>
                      <a:pt x="22" y="29"/>
                    </a:cubicBezTo>
                    <a:cubicBezTo>
                      <a:pt x="21" y="35"/>
                      <a:pt x="21" y="35"/>
                      <a:pt x="21" y="35"/>
                    </a:cubicBezTo>
                    <a:cubicBezTo>
                      <a:pt x="24" y="36"/>
                      <a:pt x="24" y="36"/>
                      <a:pt x="24" y="36"/>
                    </a:cubicBezTo>
                    <a:cubicBezTo>
                      <a:pt x="24" y="38"/>
                      <a:pt x="24" y="38"/>
                      <a:pt x="24" y="38"/>
                    </a:cubicBezTo>
                    <a:cubicBezTo>
                      <a:pt x="20" y="40"/>
                      <a:pt x="20" y="40"/>
                      <a:pt x="20" y="40"/>
                    </a:cubicBezTo>
                    <a:cubicBezTo>
                      <a:pt x="19" y="43"/>
                      <a:pt x="19" y="43"/>
                      <a:pt x="19" y="43"/>
                    </a:cubicBezTo>
                    <a:cubicBezTo>
                      <a:pt x="21" y="46"/>
                      <a:pt x="21" y="46"/>
                      <a:pt x="21" y="46"/>
                    </a:cubicBezTo>
                    <a:cubicBezTo>
                      <a:pt x="21" y="51"/>
                      <a:pt x="21" y="51"/>
                      <a:pt x="21" y="51"/>
                    </a:cubicBezTo>
                    <a:cubicBezTo>
                      <a:pt x="20" y="53"/>
                      <a:pt x="20" y="53"/>
                      <a:pt x="20" y="53"/>
                    </a:cubicBezTo>
                    <a:cubicBezTo>
                      <a:pt x="18" y="52"/>
                      <a:pt x="18" y="52"/>
                      <a:pt x="18" y="52"/>
                    </a:cubicBezTo>
                    <a:cubicBezTo>
                      <a:pt x="18" y="46"/>
                      <a:pt x="18" y="46"/>
                      <a:pt x="18" y="46"/>
                    </a:cubicBezTo>
                    <a:cubicBezTo>
                      <a:pt x="16" y="45"/>
                      <a:pt x="16" y="45"/>
                      <a:pt x="16" y="45"/>
                    </a:cubicBezTo>
                    <a:cubicBezTo>
                      <a:pt x="16" y="41"/>
                      <a:pt x="16" y="41"/>
                      <a:pt x="16" y="41"/>
                    </a:cubicBezTo>
                    <a:cubicBezTo>
                      <a:pt x="14" y="42"/>
                      <a:pt x="14" y="42"/>
                      <a:pt x="14" y="42"/>
                    </a:cubicBezTo>
                    <a:cubicBezTo>
                      <a:pt x="11" y="42"/>
                      <a:pt x="11" y="42"/>
                      <a:pt x="11" y="42"/>
                    </a:cubicBezTo>
                    <a:cubicBezTo>
                      <a:pt x="9" y="44"/>
                      <a:pt x="9" y="44"/>
                      <a:pt x="9" y="44"/>
                    </a:cubicBezTo>
                    <a:cubicBezTo>
                      <a:pt x="8" y="47"/>
                      <a:pt x="8" y="47"/>
                      <a:pt x="8" y="47"/>
                    </a:cubicBezTo>
                    <a:cubicBezTo>
                      <a:pt x="9" y="49"/>
                      <a:pt x="9" y="49"/>
                      <a:pt x="9" y="49"/>
                    </a:cubicBezTo>
                    <a:cubicBezTo>
                      <a:pt x="7" y="50"/>
                      <a:pt x="7" y="50"/>
                      <a:pt x="7" y="50"/>
                    </a:cubicBezTo>
                    <a:cubicBezTo>
                      <a:pt x="5" y="49"/>
                      <a:pt x="5" y="49"/>
                      <a:pt x="5" y="49"/>
                    </a:cubicBezTo>
                    <a:cubicBezTo>
                      <a:pt x="3" y="51"/>
                      <a:pt x="3" y="51"/>
                      <a:pt x="3" y="51"/>
                    </a:cubicBezTo>
                    <a:cubicBezTo>
                      <a:pt x="0" y="50"/>
                      <a:pt x="0" y="50"/>
                      <a:pt x="0" y="50"/>
                    </a:cubicBezTo>
                    <a:cubicBezTo>
                      <a:pt x="0" y="55"/>
                      <a:pt x="0" y="55"/>
                      <a:pt x="0" y="55"/>
                    </a:cubicBezTo>
                    <a:cubicBezTo>
                      <a:pt x="2" y="57"/>
                      <a:pt x="2" y="57"/>
                      <a:pt x="2" y="57"/>
                    </a:cubicBezTo>
                    <a:cubicBezTo>
                      <a:pt x="4" y="57"/>
                      <a:pt x="4" y="57"/>
                      <a:pt x="4" y="57"/>
                    </a:cubicBezTo>
                    <a:cubicBezTo>
                      <a:pt x="6" y="58"/>
                      <a:pt x="6" y="58"/>
                      <a:pt x="6" y="58"/>
                    </a:cubicBezTo>
                    <a:cubicBezTo>
                      <a:pt x="7" y="56"/>
                      <a:pt x="7" y="56"/>
                      <a:pt x="7" y="56"/>
                    </a:cubicBezTo>
                    <a:cubicBezTo>
                      <a:pt x="10" y="56"/>
                      <a:pt x="10" y="56"/>
                      <a:pt x="10" y="56"/>
                    </a:cubicBezTo>
                    <a:cubicBezTo>
                      <a:pt x="13" y="58"/>
                      <a:pt x="13" y="58"/>
                      <a:pt x="13" y="58"/>
                    </a:cubicBezTo>
                    <a:cubicBezTo>
                      <a:pt x="15" y="57"/>
                      <a:pt x="15" y="57"/>
                      <a:pt x="15" y="57"/>
                    </a:cubicBezTo>
                    <a:cubicBezTo>
                      <a:pt x="19" y="59"/>
                      <a:pt x="19" y="59"/>
                      <a:pt x="19" y="59"/>
                    </a:cubicBezTo>
                    <a:cubicBezTo>
                      <a:pt x="24" y="58"/>
                      <a:pt x="24" y="58"/>
                      <a:pt x="24" y="58"/>
                    </a:cubicBezTo>
                    <a:cubicBezTo>
                      <a:pt x="26" y="60"/>
                      <a:pt x="26" y="60"/>
                      <a:pt x="26" y="60"/>
                    </a:cubicBezTo>
                    <a:cubicBezTo>
                      <a:pt x="30" y="60"/>
                      <a:pt x="30" y="60"/>
                      <a:pt x="30" y="60"/>
                    </a:cubicBezTo>
                    <a:cubicBezTo>
                      <a:pt x="45" y="63"/>
                      <a:pt x="45" y="63"/>
                      <a:pt x="45" y="63"/>
                    </a:cubicBezTo>
                    <a:cubicBezTo>
                      <a:pt x="47" y="65"/>
                      <a:pt x="47" y="65"/>
                      <a:pt x="47" y="65"/>
                    </a:cubicBezTo>
                    <a:cubicBezTo>
                      <a:pt x="44" y="67"/>
                      <a:pt x="44" y="67"/>
                      <a:pt x="44" y="67"/>
                    </a:cubicBezTo>
                    <a:cubicBezTo>
                      <a:pt x="40" y="67"/>
                      <a:pt x="40" y="67"/>
                      <a:pt x="40" y="67"/>
                    </a:cubicBezTo>
                    <a:cubicBezTo>
                      <a:pt x="36" y="67"/>
                      <a:pt x="36" y="67"/>
                      <a:pt x="36" y="67"/>
                    </a:cubicBezTo>
                    <a:cubicBezTo>
                      <a:pt x="32" y="69"/>
                      <a:pt x="32" y="69"/>
                      <a:pt x="32" y="69"/>
                    </a:cubicBezTo>
                    <a:cubicBezTo>
                      <a:pt x="27" y="70"/>
                      <a:pt x="27" y="70"/>
                      <a:pt x="27" y="70"/>
                    </a:cubicBezTo>
                    <a:cubicBezTo>
                      <a:pt x="25" y="70"/>
                      <a:pt x="25" y="70"/>
                      <a:pt x="25" y="70"/>
                    </a:cubicBezTo>
                    <a:cubicBezTo>
                      <a:pt x="28" y="70"/>
                      <a:pt x="28" y="70"/>
                      <a:pt x="28" y="70"/>
                    </a:cubicBezTo>
                    <a:cubicBezTo>
                      <a:pt x="30" y="73"/>
                      <a:pt x="30" y="73"/>
                      <a:pt x="30" y="73"/>
                    </a:cubicBezTo>
                    <a:cubicBezTo>
                      <a:pt x="28" y="74"/>
                      <a:pt x="28" y="74"/>
                      <a:pt x="28" y="74"/>
                    </a:cubicBezTo>
                    <a:cubicBezTo>
                      <a:pt x="22" y="72"/>
                      <a:pt x="22" y="72"/>
                      <a:pt x="22" y="72"/>
                    </a:cubicBezTo>
                    <a:cubicBezTo>
                      <a:pt x="20" y="71"/>
                      <a:pt x="20" y="71"/>
                      <a:pt x="20" y="71"/>
                    </a:cubicBezTo>
                    <a:cubicBezTo>
                      <a:pt x="17" y="73"/>
                      <a:pt x="17" y="73"/>
                      <a:pt x="17" y="73"/>
                    </a:cubicBezTo>
                    <a:cubicBezTo>
                      <a:pt x="18" y="75"/>
                      <a:pt x="18" y="75"/>
                      <a:pt x="18" y="75"/>
                    </a:cubicBezTo>
                    <a:cubicBezTo>
                      <a:pt x="17" y="76"/>
                      <a:pt x="17" y="76"/>
                      <a:pt x="17" y="76"/>
                    </a:cubicBezTo>
                    <a:cubicBezTo>
                      <a:pt x="15" y="74"/>
                      <a:pt x="15" y="74"/>
                      <a:pt x="15" y="74"/>
                    </a:cubicBezTo>
                    <a:cubicBezTo>
                      <a:pt x="14" y="74"/>
                      <a:pt x="14" y="74"/>
                      <a:pt x="14" y="74"/>
                    </a:cubicBezTo>
                    <a:cubicBezTo>
                      <a:pt x="14" y="76"/>
                      <a:pt x="14" y="76"/>
                      <a:pt x="14" y="76"/>
                    </a:cubicBezTo>
                    <a:cubicBezTo>
                      <a:pt x="14" y="78"/>
                      <a:pt x="14" y="78"/>
                      <a:pt x="14" y="78"/>
                    </a:cubicBezTo>
                    <a:cubicBezTo>
                      <a:pt x="16" y="80"/>
                      <a:pt x="16" y="80"/>
                      <a:pt x="16" y="80"/>
                    </a:cubicBezTo>
                    <a:cubicBezTo>
                      <a:pt x="19" y="81"/>
                      <a:pt x="19" y="81"/>
                      <a:pt x="19" y="81"/>
                    </a:cubicBezTo>
                    <a:cubicBezTo>
                      <a:pt x="18" y="83"/>
                      <a:pt x="18" y="83"/>
                      <a:pt x="18" y="83"/>
                    </a:cubicBezTo>
                    <a:cubicBezTo>
                      <a:pt x="20" y="87"/>
                      <a:pt x="20" y="87"/>
                      <a:pt x="20" y="87"/>
                    </a:cubicBezTo>
                    <a:cubicBezTo>
                      <a:pt x="18" y="87"/>
                      <a:pt x="18" y="87"/>
                      <a:pt x="18" y="87"/>
                    </a:cubicBezTo>
                    <a:cubicBezTo>
                      <a:pt x="17" y="84"/>
                      <a:pt x="17" y="84"/>
                      <a:pt x="17" y="84"/>
                    </a:cubicBezTo>
                    <a:cubicBezTo>
                      <a:pt x="15" y="84"/>
                      <a:pt x="15" y="84"/>
                      <a:pt x="15" y="84"/>
                    </a:cubicBezTo>
                    <a:cubicBezTo>
                      <a:pt x="14" y="88"/>
                      <a:pt x="14" y="88"/>
                      <a:pt x="14" y="88"/>
                    </a:cubicBezTo>
                    <a:cubicBezTo>
                      <a:pt x="14" y="90"/>
                      <a:pt x="14" y="90"/>
                      <a:pt x="14" y="90"/>
                    </a:cubicBezTo>
                    <a:cubicBezTo>
                      <a:pt x="13" y="92"/>
                      <a:pt x="13" y="92"/>
                      <a:pt x="13" y="92"/>
                    </a:cubicBezTo>
                    <a:cubicBezTo>
                      <a:pt x="13" y="96"/>
                      <a:pt x="13" y="96"/>
                      <a:pt x="13" y="96"/>
                    </a:cubicBezTo>
                    <a:cubicBezTo>
                      <a:pt x="15" y="98"/>
                      <a:pt x="15" y="98"/>
                      <a:pt x="15" y="98"/>
                    </a:cubicBezTo>
                    <a:cubicBezTo>
                      <a:pt x="18" y="98"/>
                      <a:pt x="18" y="98"/>
                      <a:pt x="18" y="98"/>
                    </a:cubicBezTo>
                    <a:cubicBezTo>
                      <a:pt x="20" y="100"/>
                      <a:pt x="20" y="100"/>
                      <a:pt x="20" y="100"/>
                    </a:cubicBezTo>
                    <a:cubicBezTo>
                      <a:pt x="22" y="100"/>
                      <a:pt x="22" y="100"/>
                      <a:pt x="22" y="100"/>
                    </a:cubicBezTo>
                    <a:cubicBezTo>
                      <a:pt x="23" y="97"/>
                      <a:pt x="23" y="97"/>
                      <a:pt x="23" y="97"/>
                    </a:cubicBezTo>
                    <a:cubicBezTo>
                      <a:pt x="28" y="95"/>
                      <a:pt x="28" y="95"/>
                      <a:pt x="28" y="95"/>
                    </a:cubicBezTo>
                    <a:cubicBezTo>
                      <a:pt x="25" y="98"/>
                      <a:pt x="25" y="98"/>
                      <a:pt x="25" y="98"/>
                    </a:cubicBezTo>
                    <a:cubicBezTo>
                      <a:pt x="25" y="101"/>
                      <a:pt x="25" y="101"/>
                      <a:pt x="25" y="101"/>
                    </a:cubicBezTo>
                    <a:cubicBezTo>
                      <a:pt x="28" y="101"/>
                      <a:pt x="28" y="101"/>
                      <a:pt x="28" y="101"/>
                    </a:cubicBezTo>
                    <a:cubicBezTo>
                      <a:pt x="30" y="98"/>
                      <a:pt x="30" y="98"/>
                      <a:pt x="30" y="98"/>
                    </a:cubicBezTo>
                    <a:cubicBezTo>
                      <a:pt x="32" y="100"/>
                      <a:pt x="32" y="100"/>
                      <a:pt x="32" y="100"/>
                    </a:cubicBezTo>
                    <a:cubicBezTo>
                      <a:pt x="32" y="104"/>
                      <a:pt x="32" y="104"/>
                      <a:pt x="32" y="104"/>
                    </a:cubicBezTo>
                    <a:cubicBezTo>
                      <a:pt x="42" y="104"/>
                      <a:pt x="42" y="104"/>
                      <a:pt x="42" y="104"/>
                    </a:cubicBezTo>
                    <a:cubicBezTo>
                      <a:pt x="44" y="100"/>
                      <a:pt x="44" y="100"/>
                      <a:pt x="44" y="100"/>
                    </a:cubicBezTo>
                    <a:cubicBezTo>
                      <a:pt x="43" y="98"/>
                      <a:pt x="43" y="98"/>
                      <a:pt x="43" y="98"/>
                    </a:cubicBezTo>
                    <a:cubicBezTo>
                      <a:pt x="44" y="94"/>
                      <a:pt x="44" y="94"/>
                      <a:pt x="44" y="94"/>
                    </a:cubicBezTo>
                    <a:cubicBezTo>
                      <a:pt x="45" y="92"/>
                      <a:pt x="45" y="92"/>
                      <a:pt x="45" y="92"/>
                    </a:cubicBezTo>
                    <a:cubicBezTo>
                      <a:pt x="46" y="94"/>
                      <a:pt x="46" y="94"/>
                      <a:pt x="46" y="94"/>
                    </a:cubicBezTo>
                    <a:cubicBezTo>
                      <a:pt x="46" y="98"/>
                      <a:pt x="46" y="98"/>
                      <a:pt x="46" y="98"/>
                    </a:cubicBezTo>
                    <a:cubicBezTo>
                      <a:pt x="48" y="103"/>
                      <a:pt x="48" y="103"/>
                      <a:pt x="48" y="103"/>
                    </a:cubicBezTo>
                    <a:cubicBezTo>
                      <a:pt x="50" y="101"/>
                      <a:pt x="50" y="101"/>
                      <a:pt x="50" y="101"/>
                    </a:cubicBezTo>
                    <a:cubicBezTo>
                      <a:pt x="50" y="97"/>
                      <a:pt x="50" y="97"/>
                      <a:pt x="50" y="97"/>
                    </a:cubicBezTo>
                    <a:cubicBezTo>
                      <a:pt x="50" y="95"/>
                      <a:pt x="50" y="95"/>
                      <a:pt x="50" y="95"/>
                    </a:cubicBezTo>
                    <a:cubicBezTo>
                      <a:pt x="51" y="93"/>
                      <a:pt x="51" y="93"/>
                      <a:pt x="51" y="93"/>
                    </a:cubicBezTo>
                    <a:cubicBezTo>
                      <a:pt x="52" y="90"/>
                      <a:pt x="52" y="90"/>
                      <a:pt x="52" y="90"/>
                    </a:cubicBezTo>
                    <a:cubicBezTo>
                      <a:pt x="49" y="91"/>
                      <a:pt x="49" y="91"/>
                      <a:pt x="49" y="91"/>
                    </a:cubicBezTo>
                    <a:cubicBezTo>
                      <a:pt x="47" y="90"/>
                      <a:pt x="47" y="90"/>
                      <a:pt x="47" y="90"/>
                    </a:cubicBezTo>
                    <a:cubicBezTo>
                      <a:pt x="48" y="86"/>
                      <a:pt x="48" y="86"/>
                      <a:pt x="48" y="86"/>
                    </a:cubicBezTo>
                    <a:cubicBezTo>
                      <a:pt x="51" y="85"/>
                      <a:pt x="51" y="85"/>
                      <a:pt x="51" y="85"/>
                    </a:cubicBezTo>
                    <a:cubicBezTo>
                      <a:pt x="53" y="82"/>
                      <a:pt x="53" y="82"/>
                      <a:pt x="53" y="82"/>
                    </a:cubicBezTo>
                    <a:cubicBezTo>
                      <a:pt x="55" y="81"/>
                      <a:pt x="55" y="81"/>
                      <a:pt x="55" y="81"/>
                    </a:cubicBezTo>
                    <a:cubicBezTo>
                      <a:pt x="56" y="78"/>
                      <a:pt x="56" y="78"/>
                      <a:pt x="56" y="78"/>
                    </a:cubicBezTo>
                    <a:cubicBezTo>
                      <a:pt x="57" y="77"/>
                      <a:pt x="57" y="77"/>
                      <a:pt x="57" y="77"/>
                    </a:cubicBezTo>
                    <a:cubicBezTo>
                      <a:pt x="60" y="78"/>
                      <a:pt x="60" y="78"/>
                      <a:pt x="60" y="78"/>
                    </a:cubicBezTo>
                    <a:cubicBezTo>
                      <a:pt x="60" y="80"/>
                      <a:pt x="60" y="80"/>
                      <a:pt x="60" y="80"/>
                    </a:cubicBezTo>
                    <a:cubicBezTo>
                      <a:pt x="60" y="83"/>
                      <a:pt x="60" y="83"/>
                      <a:pt x="60" y="83"/>
                    </a:cubicBezTo>
                    <a:cubicBezTo>
                      <a:pt x="61" y="81"/>
                      <a:pt x="61" y="81"/>
                      <a:pt x="61" y="81"/>
                    </a:cubicBezTo>
                    <a:cubicBezTo>
                      <a:pt x="65" y="73"/>
                      <a:pt x="65" y="73"/>
                      <a:pt x="65" y="73"/>
                    </a:cubicBezTo>
                    <a:cubicBezTo>
                      <a:pt x="66" y="71"/>
                      <a:pt x="66" y="71"/>
                      <a:pt x="66" y="71"/>
                    </a:cubicBezTo>
                    <a:cubicBezTo>
                      <a:pt x="62" y="68"/>
                      <a:pt x="62" y="68"/>
                      <a:pt x="62" y="68"/>
                    </a:cubicBezTo>
                    <a:cubicBezTo>
                      <a:pt x="61" y="67"/>
                      <a:pt x="61" y="67"/>
                      <a:pt x="61" y="67"/>
                    </a:cubicBezTo>
                    <a:cubicBezTo>
                      <a:pt x="63" y="65"/>
                      <a:pt x="63" y="65"/>
                      <a:pt x="63" y="65"/>
                    </a:cubicBezTo>
                    <a:cubicBezTo>
                      <a:pt x="65" y="65"/>
                      <a:pt x="65" y="65"/>
                      <a:pt x="65" y="65"/>
                    </a:cubicBezTo>
                    <a:cubicBezTo>
                      <a:pt x="68" y="65"/>
                      <a:pt x="68" y="65"/>
                      <a:pt x="68" y="65"/>
                    </a:cubicBezTo>
                    <a:cubicBezTo>
                      <a:pt x="69" y="62"/>
                      <a:pt x="69" y="62"/>
                      <a:pt x="69" y="62"/>
                    </a:cubicBezTo>
                    <a:cubicBezTo>
                      <a:pt x="69" y="59"/>
                      <a:pt x="69" y="59"/>
                      <a:pt x="69" y="59"/>
                    </a:cubicBezTo>
                    <a:cubicBezTo>
                      <a:pt x="72" y="55"/>
                      <a:pt x="72" y="55"/>
                      <a:pt x="72" y="55"/>
                    </a:cubicBezTo>
                    <a:cubicBezTo>
                      <a:pt x="73" y="52"/>
                      <a:pt x="73" y="52"/>
                      <a:pt x="73" y="52"/>
                    </a:cubicBezTo>
                    <a:cubicBezTo>
                      <a:pt x="77" y="47"/>
                      <a:pt x="77" y="47"/>
                      <a:pt x="77" y="47"/>
                    </a:cubicBezTo>
                    <a:cubicBezTo>
                      <a:pt x="81" y="45"/>
                      <a:pt x="81" y="45"/>
                      <a:pt x="81" y="45"/>
                    </a:cubicBezTo>
                    <a:cubicBezTo>
                      <a:pt x="82" y="42"/>
                      <a:pt x="82" y="42"/>
                      <a:pt x="82" y="42"/>
                    </a:cubicBezTo>
                    <a:cubicBezTo>
                      <a:pt x="81" y="37"/>
                      <a:pt x="81" y="37"/>
                      <a:pt x="81" y="37"/>
                    </a:cubicBezTo>
                    <a:cubicBezTo>
                      <a:pt x="84" y="30"/>
                      <a:pt x="84" y="30"/>
                      <a:pt x="84" y="30"/>
                    </a:cubicBezTo>
                    <a:cubicBezTo>
                      <a:pt x="88" y="28"/>
                      <a:pt x="88" y="28"/>
                      <a:pt x="88" y="28"/>
                    </a:cubicBezTo>
                    <a:cubicBezTo>
                      <a:pt x="89" y="23"/>
                      <a:pt x="89" y="23"/>
                      <a:pt x="89" y="23"/>
                    </a:cubicBezTo>
                    <a:cubicBezTo>
                      <a:pt x="87" y="20"/>
                      <a:pt x="87" y="20"/>
                      <a:pt x="87" y="20"/>
                    </a:cubicBezTo>
                    <a:cubicBezTo>
                      <a:pt x="84" y="18"/>
                      <a:pt x="84" y="18"/>
                      <a:pt x="84" y="18"/>
                    </a:cubicBezTo>
                    <a:cubicBezTo>
                      <a:pt x="82" y="14"/>
                      <a:pt x="82" y="14"/>
                      <a:pt x="82" y="14"/>
                    </a:cubicBezTo>
                    <a:cubicBezTo>
                      <a:pt x="84" y="14"/>
                      <a:pt x="84" y="14"/>
                      <a:pt x="84" y="14"/>
                    </a:cubicBezTo>
                    <a:cubicBezTo>
                      <a:pt x="85" y="12"/>
                      <a:pt x="85" y="12"/>
                      <a:pt x="85" y="12"/>
                    </a:cubicBezTo>
                    <a:cubicBezTo>
                      <a:pt x="84" y="11"/>
                      <a:pt x="84" y="11"/>
                      <a:pt x="84" y="11"/>
                    </a:cubicBezTo>
                    <a:cubicBezTo>
                      <a:pt x="85" y="8"/>
                      <a:pt x="85" y="8"/>
                      <a:pt x="85" y="8"/>
                    </a:cubicBezTo>
                    <a:cubicBezTo>
                      <a:pt x="83" y="5"/>
                      <a:pt x="83" y="5"/>
                      <a:pt x="83" y="5"/>
                    </a:cubicBezTo>
                    <a:cubicBezTo>
                      <a:pt x="81" y="5"/>
                      <a:pt x="81" y="5"/>
                      <a:pt x="81" y="5"/>
                    </a:cubicBezTo>
                    <a:cubicBezTo>
                      <a:pt x="82" y="6"/>
                      <a:pt x="82" y="6"/>
                      <a:pt x="82" y="6"/>
                    </a:cubicBezTo>
                    <a:cubicBezTo>
                      <a:pt x="82" y="10"/>
                      <a:pt x="82" y="10"/>
                      <a:pt x="82" y="10"/>
                    </a:cubicBezTo>
                    <a:cubicBezTo>
                      <a:pt x="79" y="11"/>
                      <a:pt x="79" y="11"/>
                      <a:pt x="79" y="11"/>
                    </a:cubicBezTo>
                    <a:cubicBezTo>
                      <a:pt x="76" y="8"/>
                      <a:pt x="76" y="8"/>
                      <a:pt x="76" y="8"/>
                    </a:cubicBezTo>
                    <a:cubicBezTo>
                      <a:pt x="74" y="11"/>
                      <a:pt x="74" y="11"/>
                      <a:pt x="74" y="11"/>
                    </a:cubicBezTo>
                    <a:cubicBezTo>
                      <a:pt x="74" y="18"/>
                      <a:pt x="74" y="18"/>
                      <a:pt x="74" y="18"/>
                    </a:cubicBezTo>
                    <a:cubicBezTo>
                      <a:pt x="72" y="20"/>
                      <a:pt x="72" y="20"/>
                      <a:pt x="72" y="20"/>
                    </a:cubicBezTo>
                    <a:cubicBezTo>
                      <a:pt x="70" y="19"/>
                      <a:pt x="70" y="19"/>
                      <a:pt x="70" y="19"/>
                    </a:cubicBezTo>
                    <a:cubicBezTo>
                      <a:pt x="69" y="21"/>
                      <a:pt x="69" y="21"/>
                      <a:pt x="69" y="21"/>
                    </a:cubicBezTo>
                    <a:cubicBezTo>
                      <a:pt x="67" y="22"/>
                      <a:pt x="67" y="22"/>
                      <a:pt x="67" y="22"/>
                    </a:cubicBezTo>
                    <a:cubicBezTo>
                      <a:pt x="67" y="18"/>
                      <a:pt x="67" y="18"/>
                      <a:pt x="67" y="18"/>
                    </a:cubicBezTo>
                    <a:cubicBezTo>
                      <a:pt x="69" y="15"/>
                      <a:pt x="69" y="15"/>
                      <a:pt x="69" y="15"/>
                    </a:cubicBezTo>
                    <a:cubicBezTo>
                      <a:pt x="70" y="6"/>
                      <a:pt x="70" y="6"/>
                      <a:pt x="70" y="6"/>
                    </a:cubicBezTo>
                    <a:cubicBezTo>
                      <a:pt x="68" y="4"/>
                      <a:pt x="68" y="4"/>
                      <a:pt x="68" y="4"/>
                    </a:cubicBezTo>
                    <a:cubicBezTo>
                      <a:pt x="66" y="5"/>
                      <a:pt x="66" y="5"/>
                      <a:pt x="66" y="5"/>
                    </a:cubicBezTo>
                    <a:cubicBezTo>
                      <a:pt x="63" y="3"/>
                      <a:pt x="63" y="3"/>
                      <a:pt x="63" y="3"/>
                    </a:cubicBezTo>
                    <a:cubicBezTo>
                      <a:pt x="62" y="0"/>
                      <a:pt x="62" y="0"/>
                      <a:pt x="62" y="0"/>
                    </a:cubicBezTo>
                    <a:cubicBezTo>
                      <a:pt x="62" y="0"/>
                      <a:pt x="60" y="0"/>
                      <a:pt x="60" y="0"/>
                    </a:cubicBezTo>
                    <a:cubicBezTo>
                      <a:pt x="59" y="0"/>
                      <a:pt x="56" y="3"/>
                      <a:pt x="56" y="3"/>
                    </a:cubicBezTo>
                    <a:cubicBezTo>
                      <a:pt x="53" y="2"/>
                      <a:pt x="53" y="2"/>
                      <a:pt x="53" y="2"/>
                    </a:cubicBezTo>
                    <a:cubicBezTo>
                      <a:pt x="51" y="5"/>
                      <a:pt x="51" y="5"/>
                      <a:pt x="51" y="5"/>
                    </a:cubicBezTo>
                    <a:cubicBezTo>
                      <a:pt x="48" y="5"/>
                      <a:pt x="48" y="5"/>
                      <a:pt x="48" y="5"/>
                    </a:cubicBezTo>
                    <a:cubicBezTo>
                      <a:pt x="46" y="7"/>
                      <a:pt x="46" y="7"/>
                      <a:pt x="46" y="7"/>
                    </a:cubicBezTo>
                    <a:cubicBezTo>
                      <a:pt x="46" y="13"/>
                      <a:pt x="46" y="13"/>
                      <a:pt x="46" y="13"/>
                    </a:cubicBezTo>
                    <a:cubicBezTo>
                      <a:pt x="45" y="15"/>
                      <a:pt x="45" y="15"/>
                      <a:pt x="45" y="15"/>
                    </a:cubicBezTo>
                    <a:cubicBezTo>
                      <a:pt x="46" y="20"/>
                      <a:pt x="46" y="20"/>
                      <a:pt x="46" y="20"/>
                    </a:cubicBezTo>
                    <a:cubicBezTo>
                      <a:pt x="49" y="25"/>
                      <a:pt x="49" y="25"/>
                      <a:pt x="49" y="25"/>
                    </a:cubicBezTo>
                    <a:cubicBezTo>
                      <a:pt x="50" y="28"/>
                      <a:pt x="50" y="28"/>
                      <a:pt x="50" y="28"/>
                    </a:cubicBezTo>
                    <a:cubicBezTo>
                      <a:pt x="47" y="26"/>
                      <a:pt x="47" y="26"/>
                      <a:pt x="47" y="26"/>
                    </a:cubicBezTo>
                    <a:cubicBezTo>
                      <a:pt x="44" y="25"/>
                      <a:pt x="44" y="25"/>
                      <a:pt x="44" y="25"/>
                    </a:cubicBezTo>
                    <a:cubicBezTo>
                      <a:pt x="43" y="27"/>
                      <a:pt x="43" y="27"/>
                      <a:pt x="43" y="27"/>
                    </a:cubicBezTo>
                    <a:cubicBezTo>
                      <a:pt x="49" y="32"/>
                      <a:pt x="49" y="32"/>
                      <a:pt x="49" y="32"/>
                    </a:cubicBezTo>
                    <a:cubicBezTo>
                      <a:pt x="49" y="35"/>
                      <a:pt x="49" y="35"/>
                      <a:pt x="49" y="35"/>
                    </a:cubicBezTo>
                    <a:cubicBezTo>
                      <a:pt x="46" y="36"/>
                      <a:pt x="46" y="36"/>
                      <a:pt x="46" y="36"/>
                    </a:cubicBezTo>
                    <a:cubicBezTo>
                      <a:pt x="45" y="43"/>
                      <a:pt x="45" y="43"/>
                      <a:pt x="45" y="43"/>
                    </a:cubicBezTo>
                    <a:cubicBezTo>
                      <a:pt x="47" y="46"/>
                      <a:pt x="47" y="46"/>
                      <a:pt x="47" y="46"/>
                    </a:cubicBezTo>
                    <a:cubicBezTo>
                      <a:pt x="43" y="49"/>
                      <a:pt x="43" y="49"/>
                      <a:pt x="43" y="49"/>
                    </a:cubicBezTo>
                    <a:cubicBezTo>
                      <a:pt x="40" y="46"/>
                      <a:pt x="40" y="46"/>
                      <a:pt x="40" y="46"/>
                    </a:cubicBezTo>
                    <a:cubicBezTo>
                      <a:pt x="39" y="44"/>
                      <a:pt x="39" y="44"/>
                      <a:pt x="39" y="44"/>
                    </a:cubicBezTo>
                    <a:cubicBezTo>
                      <a:pt x="40" y="40"/>
                      <a:pt x="40" y="40"/>
                      <a:pt x="40" y="40"/>
                    </a:cubicBezTo>
                    <a:cubicBezTo>
                      <a:pt x="39" y="28"/>
                      <a:pt x="39" y="28"/>
                      <a:pt x="39" y="28"/>
                    </a:cubicBezTo>
                    <a:cubicBezTo>
                      <a:pt x="37" y="26"/>
                      <a:pt x="37" y="26"/>
                      <a:pt x="37" y="26"/>
                    </a:cubicBezTo>
                    <a:cubicBezTo>
                      <a:pt x="36" y="22"/>
                      <a:pt x="36" y="22"/>
                      <a:pt x="36" y="22"/>
                    </a:cubicBezTo>
                    <a:cubicBezTo>
                      <a:pt x="37" y="21"/>
                      <a:pt x="37" y="21"/>
                      <a:pt x="37" y="21"/>
                    </a:cubicBezTo>
                    <a:cubicBezTo>
                      <a:pt x="37" y="17"/>
                      <a:pt x="37" y="17"/>
                      <a:pt x="37" y="17"/>
                    </a:cubicBezTo>
                    <a:cubicBezTo>
                      <a:pt x="35" y="15"/>
                      <a:pt x="35" y="15"/>
                      <a:pt x="35" y="15"/>
                    </a:cubicBezTo>
                    <a:cubicBezTo>
                      <a:pt x="35" y="11"/>
                      <a:pt x="35" y="11"/>
                      <a:pt x="35" y="11"/>
                    </a:cubicBezTo>
                    <a:cubicBezTo>
                      <a:pt x="33" y="10"/>
                      <a:pt x="33" y="10"/>
                      <a:pt x="33" y="10"/>
                    </a:cubicBezTo>
                    <a:lnTo>
                      <a:pt x="29"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3" name="Freeform 1134">
                <a:extLst>
                  <a:ext uri="{FF2B5EF4-FFF2-40B4-BE49-F238E27FC236}">
                    <a16:creationId xmlns:a16="http://schemas.microsoft.com/office/drawing/2014/main" id="{E6670117-C3FD-43A6-A2C4-2F61F5F84DC8}"/>
                  </a:ext>
                </a:extLst>
              </p:cNvPr>
              <p:cNvSpPr>
                <a:spLocks/>
              </p:cNvSpPr>
              <p:nvPr/>
            </p:nvSpPr>
            <p:spPr bwMode="auto">
              <a:xfrm>
                <a:off x="2634" y="828"/>
                <a:ext cx="6" cy="6"/>
              </a:xfrm>
              <a:custGeom>
                <a:avLst/>
                <a:gdLst>
                  <a:gd name="T0" fmla="*/ 4 w 6"/>
                  <a:gd name="T1" fmla="*/ 4 h 6"/>
                  <a:gd name="T2" fmla="*/ 4 w 6"/>
                  <a:gd name="T3" fmla="*/ 2 h 6"/>
                  <a:gd name="T4" fmla="*/ 6 w 6"/>
                  <a:gd name="T5" fmla="*/ 0 h 6"/>
                  <a:gd name="T6" fmla="*/ 4 w 6"/>
                  <a:gd name="T7" fmla="*/ 0 h 6"/>
                  <a:gd name="T8" fmla="*/ 1 w 6"/>
                  <a:gd name="T9" fmla="*/ 2 h 6"/>
                  <a:gd name="T10" fmla="*/ 0 w 6"/>
                  <a:gd name="T11" fmla="*/ 6 h 6"/>
                  <a:gd name="T12" fmla="*/ 1 w 6"/>
                  <a:gd name="T13" fmla="*/ 6 h 6"/>
                  <a:gd name="T14" fmla="*/ 4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4"/>
                    </a:moveTo>
                    <a:lnTo>
                      <a:pt x="4" y="2"/>
                    </a:lnTo>
                    <a:lnTo>
                      <a:pt x="6" y="0"/>
                    </a:lnTo>
                    <a:lnTo>
                      <a:pt x="4" y="0"/>
                    </a:lnTo>
                    <a:lnTo>
                      <a:pt x="1" y="2"/>
                    </a:lnTo>
                    <a:lnTo>
                      <a:pt x="0" y="6"/>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4" name="Freeform 1135">
                <a:extLst>
                  <a:ext uri="{FF2B5EF4-FFF2-40B4-BE49-F238E27FC236}">
                    <a16:creationId xmlns:a16="http://schemas.microsoft.com/office/drawing/2014/main" id="{58FB9A9D-0BD5-497D-A10D-FB58A5B42A93}"/>
                  </a:ext>
                </a:extLst>
              </p:cNvPr>
              <p:cNvSpPr>
                <a:spLocks/>
              </p:cNvSpPr>
              <p:nvPr/>
            </p:nvSpPr>
            <p:spPr bwMode="auto">
              <a:xfrm>
                <a:off x="2623" y="763"/>
                <a:ext cx="60" cy="105"/>
              </a:xfrm>
              <a:custGeom>
                <a:avLst/>
                <a:gdLst>
                  <a:gd name="T0" fmla="*/ 5 w 60"/>
                  <a:gd name="T1" fmla="*/ 62 h 105"/>
                  <a:gd name="T2" fmla="*/ 8 w 60"/>
                  <a:gd name="T3" fmla="*/ 60 h 105"/>
                  <a:gd name="T4" fmla="*/ 17 w 60"/>
                  <a:gd name="T5" fmla="*/ 61 h 105"/>
                  <a:gd name="T6" fmla="*/ 22 w 60"/>
                  <a:gd name="T7" fmla="*/ 61 h 105"/>
                  <a:gd name="T8" fmla="*/ 20 w 60"/>
                  <a:gd name="T9" fmla="*/ 64 h 105"/>
                  <a:gd name="T10" fmla="*/ 19 w 60"/>
                  <a:gd name="T11" fmla="*/ 70 h 105"/>
                  <a:gd name="T12" fmla="*/ 26 w 60"/>
                  <a:gd name="T13" fmla="*/ 72 h 105"/>
                  <a:gd name="T14" fmla="*/ 30 w 60"/>
                  <a:gd name="T15" fmla="*/ 77 h 105"/>
                  <a:gd name="T16" fmla="*/ 30 w 60"/>
                  <a:gd name="T17" fmla="*/ 81 h 105"/>
                  <a:gd name="T18" fmla="*/ 26 w 60"/>
                  <a:gd name="T19" fmla="*/ 95 h 105"/>
                  <a:gd name="T20" fmla="*/ 29 w 60"/>
                  <a:gd name="T21" fmla="*/ 104 h 105"/>
                  <a:gd name="T22" fmla="*/ 33 w 60"/>
                  <a:gd name="T23" fmla="*/ 103 h 105"/>
                  <a:gd name="T24" fmla="*/ 36 w 60"/>
                  <a:gd name="T25" fmla="*/ 105 h 105"/>
                  <a:gd name="T26" fmla="*/ 40 w 60"/>
                  <a:gd name="T27" fmla="*/ 99 h 105"/>
                  <a:gd name="T28" fmla="*/ 44 w 60"/>
                  <a:gd name="T29" fmla="*/ 94 h 105"/>
                  <a:gd name="T30" fmla="*/ 46 w 60"/>
                  <a:gd name="T31" fmla="*/ 84 h 105"/>
                  <a:gd name="T32" fmla="*/ 47 w 60"/>
                  <a:gd name="T33" fmla="*/ 79 h 105"/>
                  <a:gd name="T34" fmla="*/ 48 w 60"/>
                  <a:gd name="T35" fmla="*/ 75 h 105"/>
                  <a:gd name="T36" fmla="*/ 52 w 60"/>
                  <a:gd name="T37" fmla="*/ 71 h 105"/>
                  <a:gd name="T38" fmla="*/ 57 w 60"/>
                  <a:gd name="T39" fmla="*/ 65 h 105"/>
                  <a:gd name="T40" fmla="*/ 57 w 60"/>
                  <a:gd name="T41" fmla="*/ 58 h 105"/>
                  <a:gd name="T42" fmla="*/ 60 w 60"/>
                  <a:gd name="T43" fmla="*/ 53 h 105"/>
                  <a:gd name="T44" fmla="*/ 59 w 60"/>
                  <a:gd name="T45" fmla="*/ 46 h 105"/>
                  <a:gd name="T46" fmla="*/ 54 w 60"/>
                  <a:gd name="T47" fmla="*/ 45 h 105"/>
                  <a:gd name="T48" fmla="*/ 50 w 60"/>
                  <a:gd name="T49" fmla="*/ 43 h 105"/>
                  <a:gd name="T50" fmla="*/ 56 w 60"/>
                  <a:gd name="T51" fmla="*/ 38 h 105"/>
                  <a:gd name="T52" fmla="*/ 54 w 60"/>
                  <a:gd name="T53" fmla="*/ 34 h 105"/>
                  <a:gd name="T54" fmla="*/ 55 w 60"/>
                  <a:gd name="T55" fmla="*/ 27 h 105"/>
                  <a:gd name="T56" fmla="*/ 50 w 60"/>
                  <a:gd name="T57" fmla="*/ 23 h 105"/>
                  <a:gd name="T58" fmla="*/ 43 w 60"/>
                  <a:gd name="T59" fmla="*/ 27 h 105"/>
                  <a:gd name="T60" fmla="*/ 40 w 60"/>
                  <a:gd name="T61" fmla="*/ 33 h 105"/>
                  <a:gd name="T62" fmla="*/ 38 w 60"/>
                  <a:gd name="T63" fmla="*/ 29 h 105"/>
                  <a:gd name="T64" fmla="*/ 43 w 60"/>
                  <a:gd name="T65" fmla="*/ 25 h 105"/>
                  <a:gd name="T66" fmla="*/ 43 w 60"/>
                  <a:gd name="T67" fmla="*/ 15 h 105"/>
                  <a:gd name="T68" fmla="*/ 41 w 60"/>
                  <a:gd name="T69" fmla="*/ 8 h 105"/>
                  <a:gd name="T70" fmla="*/ 36 w 60"/>
                  <a:gd name="T71" fmla="*/ 4 h 105"/>
                  <a:gd name="T72" fmla="*/ 31 w 60"/>
                  <a:gd name="T73" fmla="*/ 4 h 105"/>
                  <a:gd name="T74" fmla="*/ 26 w 60"/>
                  <a:gd name="T75" fmla="*/ 7 h 105"/>
                  <a:gd name="T76" fmla="*/ 24 w 60"/>
                  <a:gd name="T77" fmla="*/ 0 h 105"/>
                  <a:gd name="T78" fmla="*/ 21 w 60"/>
                  <a:gd name="T79" fmla="*/ 5 h 105"/>
                  <a:gd name="T80" fmla="*/ 17 w 60"/>
                  <a:gd name="T81" fmla="*/ 11 h 105"/>
                  <a:gd name="T82" fmla="*/ 15 w 60"/>
                  <a:gd name="T83" fmla="*/ 18 h 105"/>
                  <a:gd name="T84" fmla="*/ 18 w 60"/>
                  <a:gd name="T85" fmla="*/ 19 h 105"/>
                  <a:gd name="T86" fmla="*/ 22 w 60"/>
                  <a:gd name="T87" fmla="*/ 19 h 105"/>
                  <a:gd name="T88" fmla="*/ 15 w 60"/>
                  <a:gd name="T89" fmla="*/ 25 h 105"/>
                  <a:gd name="T90" fmla="*/ 13 w 60"/>
                  <a:gd name="T91" fmla="*/ 31 h 105"/>
                  <a:gd name="T92" fmla="*/ 21 w 60"/>
                  <a:gd name="T93" fmla="*/ 25 h 105"/>
                  <a:gd name="T94" fmla="*/ 24 w 60"/>
                  <a:gd name="T95" fmla="*/ 23 h 105"/>
                  <a:gd name="T96" fmla="*/ 25 w 60"/>
                  <a:gd name="T97" fmla="*/ 30 h 105"/>
                  <a:gd name="T98" fmla="*/ 20 w 60"/>
                  <a:gd name="T99" fmla="*/ 33 h 105"/>
                  <a:gd name="T100" fmla="*/ 20 w 60"/>
                  <a:gd name="T101" fmla="*/ 38 h 105"/>
                  <a:gd name="T102" fmla="*/ 26 w 60"/>
                  <a:gd name="T103" fmla="*/ 39 h 105"/>
                  <a:gd name="T104" fmla="*/ 19 w 60"/>
                  <a:gd name="T105" fmla="*/ 43 h 105"/>
                  <a:gd name="T106" fmla="*/ 17 w 60"/>
                  <a:gd name="T107" fmla="*/ 44 h 105"/>
                  <a:gd name="T108" fmla="*/ 19 w 60"/>
                  <a:gd name="T109" fmla="*/ 48 h 105"/>
                  <a:gd name="T110" fmla="*/ 14 w 60"/>
                  <a:gd name="T111" fmla="*/ 53 h 105"/>
                  <a:gd name="T112" fmla="*/ 10 w 60"/>
                  <a:gd name="T113" fmla="*/ 46 h 105"/>
                  <a:gd name="T114" fmla="*/ 2 w 60"/>
                  <a:gd name="T115" fmla="*/ 46 h 105"/>
                  <a:gd name="T116" fmla="*/ 0 w 60"/>
                  <a:gd name="T117" fmla="*/ 53 h 105"/>
                  <a:gd name="T118" fmla="*/ 2 w 60"/>
                  <a:gd name="T119"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05">
                    <a:moveTo>
                      <a:pt x="2" y="61"/>
                    </a:moveTo>
                    <a:lnTo>
                      <a:pt x="5" y="62"/>
                    </a:lnTo>
                    <a:lnTo>
                      <a:pt x="6" y="60"/>
                    </a:lnTo>
                    <a:lnTo>
                      <a:pt x="8" y="60"/>
                    </a:lnTo>
                    <a:lnTo>
                      <a:pt x="13" y="61"/>
                    </a:lnTo>
                    <a:lnTo>
                      <a:pt x="17" y="61"/>
                    </a:lnTo>
                    <a:lnTo>
                      <a:pt x="18" y="63"/>
                    </a:lnTo>
                    <a:lnTo>
                      <a:pt x="22" y="61"/>
                    </a:lnTo>
                    <a:lnTo>
                      <a:pt x="22" y="64"/>
                    </a:lnTo>
                    <a:lnTo>
                      <a:pt x="20" y="64"/>
                    </a:lnTo>
                    <a:lnTo>
                      <a:pt x="19" y="67"/>
                    </a:lnTo>
                    <a:lnTo>
                      <a:pt x="19" y="70"/>
                    </a:lnTo>
                    <a:lnTo>
                      <a:pt x="23" y="69"/>
                    </a:lnTo>
                    <a:lnTo>
                      <a:pt x="26" y="72"/>
                    </a:lnTo>
                    <a:lnTo>
                      <a:pt x="28" y="77"/>
                    </a:lnTo>
                    <a:lnTo>
                      <a:pt x="30" y="77"/>
                    </a:lnTo>
                    <a:lnTo>
                      <a:pt x="31" y="79"/>
                    </a:lnTo>
                    <a:lnTo>
                      <a:pt x="30" y="81"/>
                    </a:lnTo>
                    <a:lnTo>
                      <a:pt x="30" y="85"/>
                    </a:lnTo>
                    <a:lnTo>
                      <a:pt x="26" y="95"/>
                    </a:lnTo>
                    <a:lnTo>
                      <a:pt x="27" y="101"/>
                    </a:lnTo>
                    <a:lnTo>
                      <a:pt x="29" y="104"/>
                    </a:lnTo>
                    <a:lnTo>
                      <a:pt x="30" y="103"/>
                    </a:lnTo>
                    <a:lnTo>
                      <a:pt x="33" y="103"/>
                    </a:lnTo>
                    <a:lnTo>
                      <a:pt x="34" y="105"/>
                    </a:lnTo>
                    <a:lnTo>
                      <a:pt x="36" y="105"/>
                    </a:lnTo>
                    <a:lnTo>
                      <a:pt x="40" y="101"/>
                    </a:lnTo>
                    <a:lnTo>
                      <a:pt x="40" y="99"/>
                    </a:lnTo>
                    <a:lnTo>
                      <a:pt x="42" y="98"/>
                    </a:lnTo>
                    <a:lnTo>
                      <a:pt x="44" y="94"/>
                    </a:lnTo>
                    <a:lnTo>
                      <a:pt x="45" y="90"/>
                    </a:lnTo>
                    <a:lnTo>
                      <a:pt x="46" y="84"/>
                    </a:lnTo>
                    <a:lnTo>
                      <a:pt x="48" y="80"/>
                    </a:lnTo>
                    <a:lnTo>
                      <a:pt x="47" y="79"/>
                    </a:lnTo>
                    <a:lnTo>
                      <a:pt x="47" y="77"/>
                    </a:lnTo>
                    <a:lnTo>
                      <a:pt x="48" y="75"/>
                    </a:lnTo>
                    <a:lnTo>
                      <a:pt x="50" y="71"/>
                    </a:lnTo>
                    <a:lnTo>
                      <a:pt x="52" y="71"/>
                    </a:lnTo>
                    <a:lnTo>
                      <a:pt x="54" y="67"/>
                    </a:lnTo>
                    <a:lnTo>
                      <a:pt x="57" y="65"/>
                    </a:lnTo>
                    <a:lnTo>
                      <a:pt x="58" y="60"/>
                    </a:lnTo>
                    <a:lnTo>
                      <a:pt x="57" y="58"/>
                    </a:lnTo>
                    <a:lnTo>
                      <a:pt x="60" y="56"/>
                    </a:lnTo>
                    <a:lnTo>
                      <a:pt x="60" y="53"/>
                    </a:lnTo>
                    <a:lnTo>
                      <a:pt x="60" y="50"/>
                    </a:lnTo>
                    <a:lnTo>
                      <a:pt x="59" y="46"/>
                    </a:lnTo>
                    <a:lnTo>
                      <a:pt x="57" y="46"/>
                    </a:lnTo>
                    <a:lnTo>
                      <a:pt x="54" y="45"/>
                    </a:lnTo>
                    <a:lnTo>
                      <a:pt x="51" y="45"/>
                    </a:lnTo>
                    <a:lnTo>
                      <a:pt x="50" y="43"/>
                    </a:lnTo>
                    <a:lnTo>
                      <a:pt x="52" y="40"/>
                    </a:lnTo>
                    <a:lnTo>
                      <a:pt x="56" y="38"/>
                    </a:lnTo>
                    <a:lnTo>
                      <a:pt x="56" y="36"/>
                    </a:lnTo>
                    <a:lnTo>
                      <a:pt x="54" y="34"/>
                    </a:lnTo>
                    <a:lnTo>
                      <a:pt x="54" y="29"/>
                    </a:lnTo>
                    <a:lnTo>
                      <a:pt x="55" y="27"/>
                    </a:lnTo>
                    <a:lnTo>
                      <a:pt x="53" y="23"/>
                    </a:lnTo>
                    <a:lnTo>
                      <a:pt x="50" y="23"/>
                    </a:lnTo>
                    <a:lnTo>
                      <a:pt x="47" y="26"/>
                    </a:lnTo>
                    <a:lnTo>
                      <a:pt x="43" y="27"/>
                    </a:lnTo>
                    <a:lnTo>
                      <a:pt x="43" y="29"/>
                    </a:lnTo>
                    <a:lnTo>
                      <a:pt x="40" y="33"/>
                    </a:lnTo>
                    <a:lnTo>
                      <a:pt x="39" y="33"/>
                    </a:lnTo>
                    <a:lnTo>
                      <a:pt x="38" y="29"/>
                    </a:lnTo>
                    <a:lnTo>
                      <a:pt x="41" y="27"/>
                    </a:lnTo>
                    <a:lnTo>
                      <a:pt x="43" y="25"/>
                    </a:lnTo>
                    <a:lnTo>
                      <a:pt x="43" y="20"/>
                    </a:lnTo>
                    <a:lnTo>
                      <a:pt x="43" y="15"/>
                    </a:lnTo>
                    <a:lnTo>
                      <a:pt x="43" y="11"/>
                    </a:lnTo>
                    <a:lnTo>
                      <a:pt x="41" y="8"/>
                    </a:lnTo>
                    <a:lnTo>
                      <a:pt x="40" y="6"/>
                    </a:lnTo>
                    <a:lnTo>
                      <a:pt x="36" y="4"/>
                    </a:lnTo>
                    <a:lnTo>
                      <a:pt x="34" y="5"/>
                    </a:lnTo>
                    <a:lnTo>
                      <a:pt x="31" y="4"/>
                    </a:lnTo>
                    <a:lnTo>
                      <a:pt x="27" y="7"/>
                    </a:lnTo>
                    <a:lnTo>
                      <a:pt x="26" y="7"/>
                    </a:lnTo>
                    <a:lnTo>
                      <a:pt x="25" y="2"/>
                    </a:lnTo>
                    <a:lnTo>
                      <a:pt x="24" y="0"/>
                    </a:lnTo>
                    <a:lnTo>
                      <a:pt x="22" y="2"/>
                    </a:lnTo>
                    <a:lnTo>
                      <a:pt x="21" y="5"/>
                    </a:lnTo>
                    <a:lnTo>
                      <a:pt x="19" y="7"/>
                    </a:lnTo>
                    <a:lnTo>
                      <a:pt x="17" y="11"/>
                    </a:lnTo>
                    <a:lnTo>
                      <a:pt x="15" y="15"/>
                    </a:lnTo>
                    <a:lnTo>
                      <a:pt x="15" y="18"/>
                    </a:lnTo>
                    <a:lnTo>
                      <a:pt x="17" y="20"/>
                    </a:lnTo>
                    <a:lnTo>
                      <a:pt x="18" y="19"/>
                    </a:lnTo>
                    <a:lnTo>
                      <a:pt x="22" y="18"/>
                    </a:lnTo>
                    <a:lnTo>
                      <a:pt x="22" y="19"/>
                    </a:lnTo>
                    <a:lnTo>
                      <a:pt x="19" y="22"/>
                    </a:lnTo>
                    <a:lnTo>
                      <a:pt x="15" y="25"/>
                    </a:lnTo>
                    <a:lnTo>
                      <a:pt x="12" y="29"/>
                    </a:lnTo>
                    <a:lnTo>
                      <a:pt x="13" y="31"/>
                    </a:lnTo>
                    <a:lnTo>
                      <a:pt x="17" y="29"/>
                    </a:lnTo>
                    <a:lnTo>
                      <a:pt x="21" y="25"/>
                    </a:lnTo>
                    <a:lnTo>
                      <a:pt x="22" y="25"/>
                    </a:lnTo>
                    <a:lnTo>
                      <a:pt x="24" y="23"/>
                    </a:lnTo>
                    <a:lnTo>
                      <a:pt x="26" y="26"/>
                    </a:lnTo>
                    <a:lnTo>
                      <a:pt x="25" y="30"/>
                    </a:lnTo>
                    <a:lnTo>
                      <a:pt x="23" y="30"/>
                    </a:lnTo>
                    <a:lnTo>
                      <a:pt x="20" y="33"/>
                    </a:lnTo>
                    <a:lnTo>
                      <a:pt x="19" y="36"/>
                    </a:lnTo>
                    <a:lnTo>
                      <a:pt x="20" y="38"/>
                    </a:lnTo>
                    <a:lnTo>
                      <a:pt x="24" y="37"/>
                    </a:lnTo>
                    <a:lnTo>
                      <a:pt x="26" y="39"/>
                    </a:lnTo>
                    <a:lnTo>
                      <a:pt x="23" y="42"/>
                    </a:lnTo>
                    <a:lnTo>
                      <a:pt x="19" y="43"/>
                    </a:lnTo>
                    <a:lnTo>
                      <a:pt x="17" y="43"/>
                    </a:lnTo>
                    <a:lnTo>
                      <a:pt x="17" y="44"/>
                    </a:lnTo>
                    <a:lnTo>
                      <a:pt x="19" y="46"/>
                    </a:lnTo>
                    <a:lnTo>
                      <a:pt x="19" y="48"/>
                    </a:lnTo>
                    <a:lnTo>
                      <a:pt x="15" y="53"/>
                    </a:lnTo>
                    <a:lnTo>
                      <a:pt x="14" y="53"/>
                    </a:lnTo>
                    <a:lnTo>
                      <a:pt x="13" y="48"/>
                    </a:lnTo>
                    <a:lnTo>
                      <a:pt x="10" y="46"/>
                    </a:lnTo>
                    <a:lnTo>
                      <a:pt x="8" y="43"/>
                    </a:lnTo>
                    <a:lnTo>
                      <a:pt x="2" y="46"/>
                    </a:lnTo>
                    <a:lnTo>
                      <a:pt x="2" y="48"/>
                    </a:lnTo>
                    <a:lnTo>
                      <a:pt x="0" y="53"/>
                    </a:lnTo>
                    <a:lnTo>
                      <a:pt x="2" y="58"/>
                    </a:lnTo>
                    <a:lnTo>
                      <a:pt x="2" y="6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5" name="Freeform 1136">
                <a:extLst>
                  <a:ext uri="{FF2B5EF4-FFF2-40B4-BE49-F238E27FC236}">
                    <a16:creationId xmlns:a16="http://schemas.microsoft.com/office/drawing/2014/main" id="{078D5ABF-3FE4-4F9F-9AC0-08A532B7D16B}"/>
                  </a:ext>
                </a:extLst>
              </p:cNvPr>
              <p:cNvSpPr>
                <a:spLocks/>
              </p:cNvSpPr>
              <p:nvPr/>
            </p:nvSpPr>
            <p:spPr bwMode="auto">
              <a:xfrm>
                <a:off x="2607" y="905"/>
                <a:ext cx="17" cy="8"/>
              </a:xfrm>
              <a:custGeom>
                <a:avLst/>
                <a:gdLst>
                  <a:gd name="T0" fmla="*/ 4 w 22"/>
                  <a:gd name="T1" fmla="*/ 8 h 10"/>
                  <a:gd name="T2" fmla="*/ 8 w 22"/>
                  <a:gd name="T3" fmla="*/ 7 h 10"/>
                  <a:gd name="T4" fmla="*/ 11 w 22"/>
                  <a:gd name="T5" fmla="*/ 8 h 10"/>
                  <a:gd name="T6" fmla="*/ 16 w 22"/>
                  <a:gd name="T7" fmla="*/ 4 h 10"/>
                  <a:gd name="T8" fmla="*/ 19 w 22"/>
                  <a:gd name="T9" fmla="*/ 4 h 10"/>
                  <a:gd name="T10" fmla="*/ 22 w 22"/>
                  <a:gd name="T11" fmla="*/ 3 h 10"/>
                  <a:gd name="T12" fmla="*/ 21 w 22"/>
                  <a:gd name="T13" fmla="*/ 1 h 10"/>
                  <a:gd name="T14" fmla="*/ 16 w 22"/>
                  <a:gd name="T15" fmla="*/ 0 h 10"/>
                  <a:gd name="T16" fmla="*/ 12 w 22"/>
                  <a:gd name="T17" fmla="*/ 2 h 10"/>
                  <a:gd name="T18" fmla="*/ 8 w 22"/>
                  <a:gd name="T19" fmla="*/ 4 h 10"/>
                  <a:gd name="T20" fmla="*/ 6 w 22"/>
                  <a:gd name="T21" fmla="*/ 3 h 10"/>
                  <a:gd name="T22" fmla="*/ 2 w 22"/>
                  <a:gd name="T23" fmla="*/ 4 h 10"/>
                  <a:gd name="T24" fmla="*/ 0 w 22"/>
                  <a:gd name="T25" fmla="*/ 6 h 10"/>
                  <a:gd name="T26" fmla="*/ 0 w 22"/>
                  <a:gd name="T27" fmla="*/ 8 h 10"/>
                  <a:gd name="T28" fmla="*/ 2 w 22"/>
                  <a:gd name="T29" fmla="*/ 10 h 10"/>
                  <a:gd name="T30" fmla="*/ 4 w 22"/>
                  <a:gd name="T3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0">
                    <a:moveTo>
                      <a:pt x="4" y="8"/>
                    </a:moveTo>
                    <a:cubicBezTo>
                      <a:pt x="8" y="7"/>
                      <a:pt x="8" y="7"/>
                      <a:pt x="8" y="7"/>
                    </a:cubicBezTo>
                    <a:cubicBezTo>
                      <a:pt x="11" y="8"/>
                      <a:pt x="11" y="8"/>
                      <a:pt x="11" y="8"/>
                    </a:cubicBezTo>
                    <a:cubicBezTo>
                      <a:pt x="16" y="4"/>
                      <a:pt x="16" y="4"/>
                      <a:pt x="16" y="4"/>
                    </a:cubicBezTo>
                    <a:cubicBezTo>
                      <a:pt x="19" y="4"/>
                      <a:pt x="19" y="4"/>
                      <a:pt x="19" y="4"/>
                    </a:cubicBezTo>
                    <a:cubicBezTo>
                      <a:pt x="22" y="3"/>
                      <a:pt x="22" y="3"/>
                      <a:pt x="22" y="3"/>
                    </a:cubicBezTo>
                    <a:cubicBezTo>
                      <a:pt x="21" y="1"/>
                      <a:pt x="21" y="1"/>
                      <a:pt x="21" y="1"/>
                    </a:cubicBezTo>
                    <a:cubicBezTo>
                      <a:pt x="16" y="0"/>
                      <a:pt x="16" y="0"/>
                      <a:pt x="16" y="0"/>
                    </a:cubicBezTo>
                    <a:cubicBezTo>
                      <a:pt x="12" y="2"/>
                      <a:pt x="12" y="2"/>
                      <a:pt x="12" y="2"/>
                    </a:cubicBezTo>
                    <a:cubicBezTo>
                      <a:pt x="12" y="2"/>
                      <a:pt x="9" y="4"/>
                      <a:pt x="8" y="4"/>
                    </a:cubicBezTo>
                    <a:cubicBezTo>
                      <a:pt x="8" y="4"/>
                      <a:pt x="6" y="3"/>
                      <a:pt x="6" y="3"/>
                    </a:cubicBezTo>
                    <a:cubicBezTo>
                      <a:pt x="2" y="4"/>
                      <a:pt x="2" y="4"/>
                      <a:pt x="2" y="4"/>
                    </a:cubicBezTo>
                    <a:cubicBezTo>
                      <a:pt x="0" y="6"/>
                      <a:pt x="0" y="6"/>
                      <a:pt x="0" y="6"/>
                    </a:cubicBezTo>
                    <a:cubicBezTo>
                      <a:pt x="0" y="8"/>
                      <a:pt x="0" y="8"/>
                      <a:pt x="0" y="8"/>
                    </a:cubicBezTo>
                    <a:cubicBezTo>
                      <a:pt x="2" y="10"/>
                      <a:pt x="2" y="10"/>
                      <a:pt x="2" y="10"/>
                    </a:cubicBez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6" name="Freeform 1137">
                <a:extLst>
                  <a:ext uri="{FF2B5EF4-FFF2-40B4-BE49-F238E27FC236}">
                    <a16:creationId xmlns:a16="http://schemas.microsoft.com/office/drawing/2014/main" id="{FC9ED423-0B03-4366-B926-3D6073213324}"/>
                  </a:ext>
                </a:extLst>
              </p:cNvPr>
              <p:cNvSpPr>
                <a:spLocks/>
              </p:cNvSpPr>
              <p:nvPr/>
            </p:nvSpPr>
            <p:spPr bwMode="auto">
              <a:xfrm>
                <a:off x="2628" y="908"/>
                <a:ext cx="3" cy="6"/>
              </a:xfrm>
              <a:custGeom>
                <a:avLst/>
                <a:gdLst>
                  <a:gd name="T0" fmla="*/ 0 w 3"/>
                  <a:gd name="T1" fmla="*/ 0 h 6"/>
                  <a:gd name="T2" fmla="*/ 0 w 3"/>
                  <a:gd name="T3" fmla="*/ 1 h 6"/>
                  <a:gd name="T4" fmla="*/ 2 w 3"/>
                  <a:gd name="T5" fmla="*/ 5 h 6"/>
                  <a:gd name="T6" fmla="*/ 2 w 3"/>
                  <a:gd name="T7" fmla="*/ 6 h 6"/>
                  <a:gd name="T8" fmla="*/ 3 w 3"/>
                  <a:gd name="T9" fmla="*/ 5 h 6"/>
                  <a:gd name="T10" fmla="*/ 3 w 3"/>
                  <a:gd name="T11" fmla="*/ 2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1"/>
                    </a:lnTo>
                    <a:lnTo>
                      <a:pt x="2" y="5"/>
                    </a:lnTo>
                    <a:lnTo>
                      <a:pt x="2" y="6"/>
                    </a:lnTo>
                    <a:lnTo>
                      <a:pt x="3" y="5"/>
                    </a:lnTo>
                    <a:lnTo>
                      <a:pt x="3"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7" name="Freeform 1138">
                <a:extLst>
                  <a:ext uri="{FF2B5EF4-FFF2-40B4-BE49-F238E27FC236}">
                    <a16:creationId xmlns:a16="http://schemas.microsoft.com/office/drawing/2014/main" id="{F5C15F3D-F6A0-4D2C-9556-439253BBE7D3}"/>
                  </a:ext>
                </a:extLst>
              </p:cNvPr>
              <p:cNvSpPr>
                <a:spLocks/>
              </p:cNvSpPr>
              <p:nvPr/>
            </p:nvSpPr>
            <p:spPr bwMode="auto">
              <a:xfrm>
                <a:off x="2734" y="699"/>
                <a:ext cx="95" cy="187"/>
              </a:xfrm>
              <a:custGeom>
                <a:avLst/>
                <a:gdLst>
                  <a:gd name="T0" fmla="*/ 5 w 95"/>
                  <a:gd name="T1" fmla="*/ 176 h 187"/>
                  <a:gd name="T2" fmla="*/ 22 w 95"/>
                  <a:gd name="T3" fmla="*/ 175 h 187"/>
                  <a:gd name="T4" fmla="*/ 26 w 95"/>
                  <a:gd name="T5" fmla="*/ 168 h 187"/>
                  <a:gd name="T6" fmla="*/ 27 w 95"/>
                  <a:gd name="T7" fmla="*/ 172 h 187"/>
                  <a:gd name="T8" fmla="*/ 30 w 95"/>
                  <a:gd name="T9" fmla="*/ 185 h 187"/>
                  <a:gd name="T10" fmla="*/ 39 w 95"/>
                  <a:gd name="T11" fmla="*/ 173 h 187"/>
                  <a:gd name="T12" fmla="*/ 44 w 95"/>
                  <a:gd name="T13" fmla="*/ 166 h 187"/>
                  <a:gd name="T14" fmla="*/ 50 w 95"/>
                  <a:gd name="T15" fmla="*/ 151 h 187"/>
                  <a:gd name="T16" fmla="*/ 53 w 95"/>
                  <a:gd name="T17" fmla="*/ 147 h 187"/>
                  <a:gd name="T18" fmla="*/ 52 w 95"/>
                  <a:gd name="T19" fmla="*/ 166 h 187"/>
                  <a:gd name="T20" fmla="*/ 65 w 95"/>
                  <a:gd name="T21" fmla="*/ 143 h 187"/>
                  <a:gd name="T22" fmla="*/ 73 w 95"/>
                  <a:gd name="T23" fmla="*/ 144 h 187"/>
                  <a:gd name="T24" fmla="*/ 89 w 95"/>
                  <a:gd name="T25" fmla="*/ 136 h 187"/>
                  <a:gd name="T26" fmla="*/ 88 w 95"/>
                  <a:gd name="T27" fmla="*/ 117 h 187"/>
                  <a:gd name="T28" fmla="*/ 86 w 95"/>
                  <a:gd name="T29" fmla="*/ 119 h 187"/>
                  <a:gd name="T30" fmla="*/ 79 w 95"/>
                  <a:gd name="T31" fmla="*/ 113 h 187"/>
                  <a:gd name="T32" fmla="*/ 78 w 95"/>
                  <a:gd name="T33" fmla="*/ 108 h 187"/>
                  <a:gd name="T34" fmla="*/ 91 w 95"/>
                  <a:gd name="T35" fmla="*/ 87 h 187"/>
                  <a:gd name="T36" fmla="*/ 91 w 95"/>
                  <a:gd name="T37" fmla="*/ 84 h 187"/>
                  <a:gd name="T38" fmla="*/ 94 w 95"/>
                  <a:gd name="T39" fmla="*/ 67 h 187"/>
                  <a:gd name="T40" fmla="*/ 84 w 95"/>
                  <a:gd name="T41" fmla="*/ 84 h 187"/>
                  <a:gd name="T42" fmla="*/ 84 w 95"/>
                  <a:gd name="T43" fmla="*/ 72 h 187"/>
                  <a:gd name="T44" fmla="*/ 84 w 95"/>
                  <a:gd name="T45" fmla="*/ 59 h 187"/>
                  <a:gd name="T46" fmla="*/ 76 w 95"/>
                  <a:gd name="T47" fmla="*/ 56 h 187"/>
                  <a:gd name="T48" fmla="*/ 77 w 95"/>
                  <a:gd name="T49" fmla="*/ 25 h 187"/>
                  <a:gd name="T50" fmla="*/ 71 w 95"/>
                  <a:gd name="T51" fmla="*/ 2 h 187"/>
                  <a:gd name="T52" fmla="*/ 58 w 95"/>
                  <a:gd name="T53" fmla="*/ 0 h 187"/>
                  <a:gd name="T54" fmla="*/ 67 w 95"/>
                  <a:gd name="T55" fmla="*/ 11 h 187"/>
                  <a:gd name="T56" fmla="*/ 60 w 95"/>
                  <a:gd name="T57" fmla="*/ 19 h 187"/>
                  <a:gd name="T58" fmla="*/ 54 w 95"/>
                  <a:gd name="T59" fmla="*/ 25 h 187"/>
                  <a:gd name="T60" fmla="*/ 46 w 95"/>
                  <a:gd name="T61" fmla="*/ 33 h 187"/>
                  <a:gd name="T62" fmla="*/ 48 w 95"/>
                  <a:gd name="T63" fmla="*/ 45 h 187"/>
                  <a:gd name="T64" fmla="*/ 36 w 95"/>
                  <a:gd name="T65" fmla="*/ 41 h 187"/>
                  <a:gd name="T66" fmla="*/ 33 w 95"/>
                  <a:gd name="T67" fmla="*/ 49 h 187"/>
                  <a:gd name="T68" fmla="*/ 22 w 95"/>
                  <a:gd name="T69" fmla="*/ 45 h 187"/>
                  <a:gd name="T70" fmla="*/ 31 w 95"/>
                  <a:gd name="T71" fmla="*/ 62 h 187"/>
                  <a:gd name="T72" fmla="*/ 37 w 95"/>
                  <a:gd name="T73" fmla="*/ 69 h 187"/>
                  <a:gd name="T74" fmla="*/ 36 w 95"/>
                  <a:gd name="T75" fmla="*/ 77 h 187"/>
                  <a:gd name="T76" fmla="*/ 18 w 95"/>
                  <a:gd name="T77" fmla="*/ 64 h 187"/>
                  <a:gd name="T78" fmla="*/ 13 w 95"/>
                  <a:gd name="T79" fmla="*/ 76 h 187"/>
                  <a:gd name="T80" fmla="*/ 20 w 95"/>
                  <a:gd name="T81" fmla="*/ 93 h 187"/>
                  <a:gd name="T82" fmla="*/ 12 w 95"/>
                  <a:gd name="T83" fmla="*/ 93 h 187"/>
                  <a:gd name="T84" fmla="*/ 5 w 95"/>
                  <a:gd name="T85" fmla="*/ 107 h 187"/>
                  <a:gd name="T86" fmla="*/ 15 w 95"/>
                  <a:gd name="T87" fmla="*/ 109 h 187"/>
                  <a:gd name="T88" fmla="*/ 16 w 95"/>
                  <a:gd name="T89" fmla="*/ 114 h 187"/>
                  <a:gd name="T90" fmla="*/ 25 w 95"/>
                  <a:gd name="T91" fmla="*/ 117 h 187"/>
                  <a:gd name="T92" fmla="*/ 32 w 95"/>
                  <a:gd name="T93" fmla="*/ 124 h 187"/>
                  <a:gd name="T94" fmla="*/ 23 w 95"/>
                  <a:gd name="T95" fmla="*/ 126 h 187"/>
                  <a:gd name="T96" fmla="*/ 34 w 95"/>
                  <a:gd name="T97" fmla="*/ 134 h 187"/>
                  <a:gd name="T98" fmla="*/ 15 w 95"/>
                  <a:gd name="T99" fmla="*/ 124 h 187"/>
                  <a:gd name="T100" fmla="*/ 7 w 95"/>
                  <a:gd name="T101" fmla="*/ 139 h 187"/>
                  <a:gd name="T102" fmla="*/ 1 w 95"/>
                  <a:gd name="T103" fmla="*/ 151 h 187"/>
                  <a:gd name="T104" fmla="*/ 8 w 95"/>
                  <a:gd name="T105" fmla="*/ 155 h 187"/>
                  <a:gd name="T106" fmla="*/ 2 w 95"/>
                  <a:gd name="T107" fmla="*/ 16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87">
                    <a:moveTo>
                      <a:pt x="2" y="162"/>
                    </a:moveTo>
                    <a:lnTo>
                      <a:pt x="1" y="164"/>
                    </a:lnTo>
                    <a:lnTo>
                      <a:pt x="1" y="171"/>
                    </a:lnTo>
                    <a:lnTo>
                      <a:pt x="3" y="169"/>
                    </a:lnTo>
                    <a:lnTo>
                      <a:pt x="5" y="170"/>
                    </a:lnTo>
                    <a:lnTo>
                      <a:pt x="5" y="176"/>
                    </a:lnTo>
                    <a:lnTo>
                      <a:pt x="9" y="177"/>
                    </a:lnTo>
                    <a:lnTo>
                      <a:pt x="15" y="182"/>
                    </a:lnTo>
                    <a:lnTo>
                      <a:pt x="18" y="180"/>
                    </a:lnTo>
                    <a:lnTo>
                      <a:pt x="19" y="177"/>
                    </a:lnTo>
                    <a:lnTo>
                      <a:pt x="18" y="174"/>
                    </a:lnTo>
                    <a:lnTo>
                      <a:pt x="22" y="175"/>
                    </a:lnTo>
                    <a:lnTo>
                      <a:pt x="22" y="177"/>
                    </a:lnTo>
                    <a:lnTo>
                      <a:pt x="22" y="180"/>
                    </a:lnTo>
                    <a:lnTo>
                      <a:pt x="22" y="184"/>
                    </a:lnTo>
                    <a:lnTo>
                      <a:pt x="23" y="183"/>
                    </a:lnTo>
                    <a:lnTo>
                      <a:pt x="26" y="175"/>
                    </a:lnTo>
                    <a:lnTo>
                      <a:pt x="26" y="168"/>
                    </a:lnTo>
                    <a:lnTo>
                      <a:pt x="27" y="163"/>
                    </a:lnTo>
                    <a:lnTo>
                      <a:pt x="30" y="159"/>
                    </a:lnTo>
                    <a:lnTo>
                      <a:pt x="31" y="156"/>
                    </a:lnTo>
                    <a:lnTo>
                      <a:pt x="31" y="160"/>
                    </a:lnTo>
                    <a:lnTo>
                      <a:pt x="28" y="167"/>
                    </a:lnTo>
                    <a:lnTo>
                      <a:pt x="27" y="172"/>
                    </a:lnTo>
                    <a:lnTo>
                      <a:pt x="28" y="174"/>
                    </a:lnTo>
                    <a:lnTo>
                      <a:pt x="27" y="180"/>
                    </a:lnTo>
                    <a:lnTo>
                      <a:pt x="29" y="184"/>
                    </a:lnTo>
                    <a:lnTo>
                      <a:pt x="28" y="186"/>
                    </a:lnTo>
                    <a:lnTo>
                      <a:pt x="29" y="187"/>
                    </a:lnTo>
                    <a:lnTo>
                      <a:pt x="30" y="185"/>
                    </a:lnTo>
                    <a:lnTo>
                      <a:pt x="32" y="182"/>
                    </a:lnTo>
                    <a:lnTo>
                      <a:pt x="36" y="176"/>
                    </a:lnTo>
                    <a:lnTo>
                      <a:pt x="39" y="168"/>
                    </a:lnTo>
                    <a:lnTo>
                      <a:pt x="40" y="166"/>
                    </a:lnTo>
                    <a:lnTo>
                      <a:pt x="41" y="169"/>
                    </a:lnTo>
                    <a:lnTo>
                      <a:pt x="39" y="173"/>
                    </a:lnTo>
                    <a:lnTo>
                      <a:pt x="39" y="175"/>
                    </a:lnTo>
                    <a:lnTo>
                      <a:pt x="42" y="176"/>
                    </a:lnTo>
                    <a:lnTo>
                      <a:pt x="45" y="172"/>
                    </a:lnTo>
                    <a:lnTo>
                      <a:pt x="47" y="170"/>
                    </a:lnTo>
                    <a:lnTo>
                      <a:pt x="47" y="167"/>
                    </a:lnTo>
                    <a:lnTo>
                      <a:pt x="44" y="166"/>
                    </a:lnTo>
                    <a:lnTo>
                      <a:pt x="44" y="166"/>
                    </a:lnTo>
                    <a:lnTo>
                      <a:pt x="47" y="164"/>
                    </a:lnTo>
                    <a:lnTo>
                      <a:pt x="47" y="159"/>
                    </a:lnTo>
                    <a:lnTo>
                      <a:pt x="46" y="157"/>
                    </a:lnTo>
                    <a:lnTo>
                      <a:pt x="46" y="154"/>
                    </a:lnTo>
                    <a:lnTo>
                      <a:pt x="50" y="151"/>
                    </a:lnTo>
                    <a:lnTo>
                      <a:pt x="51" y="145"/>
                    </a:lnTo>
                    <a:lnTo>
                      <a:pt x="53" y="144"/>
                    </a:lnTo>
                    <a:lnTo>
                      <a:pt x="55" y="141"/>
                    </a:lnTo>
                    <a:lnTo>
                      <a:pt x="55" y="145"/>
                    </a:lnTo>
                    <a:lnTo>
                      <a:pt x="56" y="146"/>
                    </a:lnTo>
                    <a:lnTo>
                      <a:pt x="53" y="147"/>
                    </a:lnTo>
                    <a:lnTo>
                      <a:pt x="52" y="152"/>
                    </a:lnTo>
                    <a:lnTo>
                      <a:pt x="49" y="156"/>
                    </a:lnTo>
                    <a:lnTo>
                      <a:pt x="49" y="161"/>
                    </a:lnTo>
                    <a:lnTo>
                      <a:pt x="50" y="164"/>
                    </a:lnTo>
                    <a:lnTo>
                      <a:pt x="50" y="168"/>
                    </a:lnTo>
                    <a:lnTo>
                      <a:pt x="52" y="166"/>
                    </a:lnTo>
                    <a:lnTo>
                      <a:pt x="54" y="160"/>
                    </a:lnTo>
                    <a:lnTo>
                      <a:pt x="60" y="155"/>
                    </a:lnTo>
                    <a:lnTo>
                      <a:pt x="61" y="152"/>
                    </a:lnTo>
                    <a:lnTo>
                      <a:pt x="62" y="147"/>
                    </a:lnTo>
                    <a:lnTo>
                      <a:pt x="64" y="144"/>
                    </a:lnTo>
                    <a:lnTo>
                      <a:pt x="65" y="143"/>
                    </a:lnTo>
                    <a:lnTo>
                      <a:pt x="66" y="145"/>
                    </a:lnTo>
                    <a:lnTo>
                      <a:pt x="64" y="146"/>
                    </a:lnTo>
                    <a:lnTo>
                      <a:pt x="64" y="150"/>
                    </a:lnTo>
                    <a:lnTo>
                      <a:pt x="67" y="148"/>
                    </a:lnTo>
                    <a:lnTo>
                      <a:pt x="70" y="144"/>
                    </a:lnTo>
                    <a:lnTo>
                      <a:pt x="73" y="144"/>
                    </a:lnTo>
                    <a:lnTo>
                      <a:pt x="77" y="145"/>
                    </a:lnTo>
                    <a:lnTo>
                      <a:pt x="81" y="143"/>
                    </a:lnTo>
                    <a:lnTo>
                      <a:pt x="84" y="142"/>
                    </a:lnTo>
                    <a:lnTo>
                      <a:pt x="85" y="140"/>
                    </a:lnTo>
                    <a:lnTo>
                      <a:pt x="88" y="139"/>
                    </a:lnTo>
                    <a:lnTo>
                      <a:pt x="89" y="136"/>
                    </a:lnTo>
                    <a:lnTo>
                      <a:pt x="89" y="134"/>
                    </a:lnTo>
                    <a:lnTo>
                      <a:pt x="90" y="131"/>
                    </a:lnTo>
                    <a:lnTo>
                      <a:pt x="88" y="129"/>
                    </a:lnTo>
                    <a:lnTo>
                      <a:pt x="89" y="124"/>
                    </a:lnTo>
                    <a:lnTo>
                      <a:pt x="89" y="117"/>
                    </a:lnTo>
                    <a:lnTo>
                      <a:pt x="88" y="117"/>
                    </a:lnTo>
                    <a:lnTo>
                      <a:pt x="86" y="121"/>
                    </a:lnTo>
                    <a:lnTo>
                      <a:pt x="83" y="126"/>
                    </a:lnTo>
                    <a:lnTo>
                      <a:pt x="81" y="126"/>
                    </a:lnTo>
                    <a:lnTo>
                      <a:pt x="81" y="124"/>
                    </a:lnTo>
                    <a:lnTo>
                      <a:pt x="84" y="121"/>
                    </a:lnTo>
                    <a:lnTo>
                      <a:pt x="86" y="119"/>
                    </a:lnTo>
                    <a:lnTo>
                      <a:pt x="87" y="116"/>
                    </a:lnTo>
                    <a:lnTo>
                      <a:pt x="84" y="113"/>
                    </a:lnTo>
                    <a:lnTo>
                      <a:pt x="83" y="110"/>
                    </a:lnTo>
                    <a:lnTo>
                      <a:pt x="81" y="110"/>
                    </a:lnTo>
                    <a:lnTo>
                      <a:pt x="80" y="111"/>
                    </a:lnTo>
                    <a:lnTo>
                      <a:pt x="79" y="113"/>
                    </a:lnTo>
                    <a:lnTo>
                      <a:pt x="78" y="111"/>
                    </a:lnTo>
                    <a:lnTo>
                      <a:pt x="75" y="112"/>
                    </a:lnTo>
                    <a:lnTo>
                      <a:pt x="73" y="114"/>
                    </a:lnTo>
                    <a:lnTo>
                      <a:pt x="71" y="114"/>
                    </a:lnTo>
                    <a:lnTo>
                      <a:pt x="71" y="111"/>
                    </a:lnTo>
                    <a:lnTo>
                      <a:pt x="78" y="108"/>
                    </a:lnTo>
                    <a:lnTo>
                      <a:pt x="81" y="107"/>
                    </a:lnTo>
                    <a:lnTo>
                      <a:pt x="86" y="101"/>
                    </a:lnTo>
                    <a:lnTo>
                      <a:pt x="88" y="100"/>
                    </a:lnTo>
                    <a:lnTo>
                      <a:pt x="91" y="93"/>
                    </a:lnTo>
                    <a:lnTo>
                      <a:pt x="91" y="88"/>
                    </a:lnTo>
                    <a:lnTo>
                      <a:pt x="91" y="87"/>
                    </a:lnTo>
                    <a:lnTo>
                      <a:pt x="88" y="87"/>
                    </a:lnTo>
                    <a:lnTo>
                      <a:pt x="87" y="89"/>
                    </a:lnTo>
                    <a:lnTo>
                      <a:pt x="86" y="87"/>
                    </a:lnTo>
                    <a:lnTo>
                      <a:pt x="87" y="85"/>
                    </a:lnTo>
                    <a:lnTo>
                      <a:pt x="88" y="84"/>
                    </a:lnTo>
                    <a:lnTo>
                      <a:pt x="91" y="84"/>
                    </a:lnTo>
                    <a:lnTo>
                      <a:pt x="91" y="82"/>
                    </a:lnTo>
                    <a:lnTo>
                      <a:pt x="91" y="79"/>
                    </a:lnTo>
                    <a:lnTo>
                      <a:pt x="95" y="76"/>
                    </a:lnTo>
                    <a:lnTo>
                      <a:pt x="95" y="71"/>
                    </a:lnTo>
                    <a:lnTo>
                      <a:pt x="94" y="70"/>
                    </a:lnTo>
                    <a:lnTo>
                      <a:pt x="94" y="67"/>
                    </a:lnTo>
                    <a:lnTo>
                      <a:pt x="91" y="66"/>
                    </a:lnTo>
                    <a:lnTo>
                      <a:pt x="88" y="68"/>
                    </a:lnTo>
                    <a:lnTo>
                      <a:pt x="85" y="75"/>
                    </a:lnTo>
                    <a:lnTo>
                      <a:pt x="85" y="79"/>
                    </a:lnTo>
                    <a:lnTo>
                      <a:pt x="87" y="81"/>
                    </a:lnTo>
                    <a:lnTo>
                      <a:pt x="84" y="84"/>
                    </a:lnTo>
                    <a:lnTo>
                      <a:pt x="83" y="85"/>
                    </a:lnTo>
                    <a:lnTo>
                      <a:pt x="82" y="85"/>
                    </a:lnTo>
                    <a:lnTo>
                      <a:pt x="82" y="83"/>
                    </a:lnTo>
                    <a:lnTo>
                      <a:pt x="81" y="81"/>
                    </a:lnTo>
                    <a:lnTo>
                      <a:pt x="81" y="78"/>
                    </a:lnTo>
                    <a:lnTo>
                      <a:pt x="84" y="72"/>
                    </a:lnTo>
                    <a:lnTo>
                      <a:pt x="83" y="69"/>
                    </a:lnTo>
                    <a:lnTo>
                      <a:pt x="84" y="68"/>
                    </a:lnTo>
                    <a:lnTo>
                      <a:pt x="85" y="69"/>
                    </a:lnTo>
                    <a:lnTo>
                      <a:pt x="87" y="67"/>
                    </a:lnTo>
                    <a:lnTo>
                      <a:pt x="86" y="63"/>
                    </a:lnTo>
                    <a:lnTo>
                      <a:pt x="84" y="59"/>
                    </a:lnTo>
                    <a:lnTo>
                      <a:pt x="81" y="59"/>
                    </a:lnTo>
                    <a:lnTo>
                      <a:pt x="78" y="61"/>
                    </a:lnTo>
                    <a:lnTo>
                      <a:pt x="78" y="64"/>
                    </a:lnTo>
                    <a:lnTo>
                      <a:pt x="77" y="62"/>
                    </a:lnTo>
                    <a:lnTo>
                      <a:pt x="76" y="61"/>
                    </a:lnTo>
                    <a:lnTo>
                      <a:pt x="76" y="56"/>
                    </a:lnTo>
                    <a:lnTo>
                      <a:pt x="74" y="52"/>
                    </a:lnTo>
                    <a:lnTo>
                      <a:pt x="75" y="45"/>
                    </a:lnTo>
                    <a:lnTo>
                      <a:pt x="75" y="39"/>
                    </a:lnTo>
                    <a:lnTo>
                      <a:pt x="77" y="35"/>
                    </a:lnTo>
                    <a:lnTo>
                      <a:pt x="77" y="30"/>
                    </a:lnTo>
                    <a:lnTo>
                      <a:pt x="77" y="25"/>
                    </a:lnTo>
                    <a:lnTo>
                      <a:pt x="79" y="20"/>
                    </a:lnTo>
                    <a:lnTo>
                      <a:pt x="79" y="16"/>
                    </a:lnTo>
                    <a:lnTo>
                      <a:pt x="77" y="12"/>
                    </a:lnTo>
                    <a:lnTo>
                      <a:pt x="76" y="8"/>
                    </a:lnTo>
                    <a:lnTo>
                      <a:pt x="72" y="5"/>
                    </a:lnTo>
                    <a:lnTo>
                      <a:pt x="71" y="2"/>
                    </a:lnTo>
                    <a:lnTo>
                      <a:pt x="67" y="0"/>
                    </a:lnTo>
                    <a:lnTo>
                      <a:pt x="66" y="1"/>
                    </a:lnTo>
                    <a:lnTo>
                      <a:pt x="66" y="3"/>
                    </a:lnTo>
                    <a:lnTo>
                      <a:pt x="64" y="3"/>
                    </a:lnTo>
                    <a:lnTo>
                      <a:pt x="61" y="0"/>
                    </a:lnTo>
                    <a:lnTo>
                      <a:pt x="58" y="0"/>
                    </a:lnTo>
                    <a:lnTo>
                      <a:pt x="58" y="3"/>
                    </a:lnTo>
                    <a:lnTo>
                      <a:pt x="56" y="8"/>
                    </a:lnTo>
                    <a:lnTo>
                      <a:pt x="57" y="10"/>
                    </a:lnTo>
                    <a:lnTo>
                      <a:pt x="60" y="10"/>
                    </a:lnTo>
                    <a:lnTo>
                      <a:pt x="63" y="10"/>
                    </a:lnTo>
                    <a:lnTo>
                      <a:pt x="67" y="11"/>
                    </a:lnTo>
                    <a:lnTo>
                      <a:pt x="67" y="14"/>
                    </a:lnTo>
                    <a:lnTo>
                      <a:pt x="70" y="14"/>
                    </a:lnTo>
                    <a:lnTo>
                      <a:pt x="70" y="17"/>
                    </a:lnTo>
                    <a:lnTo>
                      <a:pt x="65" y="21"/>
                    </a:lnTo>
                    <a:lnTo>
                      <a:pt x="64" y="21"/>
                    </a:lnTo>
                    <a:lnTo>
                      <a:pt x="60" y="19"/>
                    </a:lnTo>
                    <a:lnTo>
                      <a:pt x="58" y="19"/>
                    </a:lnTo>
                    <a:lnTo>
                      <a:pt x="55" y="18"/>
                    </a:lnTo>
                    <a:lnTo>
                      <a:pt x="57" y="21"/>
                    </a:lnTo>
                    <a:lnTo>
                      <a:pt x="58" y="22"/>
                    </a:lnTo>
                    <a:lnTo>
                      <a:pt x="57" y="24"/>
                    </a:lnTo>
                    <a:lnTo>
                      <a:pt x="54" y="25"/>
                    </a:lnTo>
                    <a:lnTo>
                      <a:pt x="50" y="21"/>
                    </a:lnTo>
                    <a:lnTo>
                      <a:pt x="46" y="23"/>
                    </a:lnTo>
                    <a:lnTo>
                      <a:pt x="45" y="28"/>
                    </a:lnTo>
                    <a:lnTo>
                      <a:pt x="43" y="30"/>
                    </a:lnTo>
                    <a:lnTo>
                      <a:pt x="43" y="32"/>
                    </a:lnTo>
                    <a:lnTo>
                      <a:pt x="46" y="33"/>
                    </a:lnTo>
                    <a:lnTo>
                      <a:pt x="46" y="37"/>
                    </a:lnTo>
                    <a:lnTo>
                      <a:pt x="50" y="39"/>
                    </a:lnTo>
                    <a:lnTo>
                      <a:pt x="50" y="41"/>
                    </a:lnTo>
                    <a:lnTo>
                      <a:pt x="47" y="41"/>
                    </a:lnTo>
                    <a:lnTo>
                      <a:pt x="46" y="43"/>
                    </a:lnTo>
                    <a:lnTo>
                      <a:pt x="48" y="45"/>
                    </a:lnTo>
                    <a:lnTo>
                      <a:pt x="48" y="47"/>
                    </a:lnTo>
                    <a:lnTo>
                      <a:pt x="46" y="47"/>
                    </a:lnTo>
                    <a:lnTo>
                      <a:pt x="44" y="45"/>
                    </a:lnTo>
                    <a:lnTo>
                      <a:pt x="41" y="45"/>
                    </a:lnTo>
                    <a:lnTo>
                      <a:pt x="39" y="42"/>
                    </a:lnTo>
                    <a:lnTo>
                      <a:pt x="36" y="41"/>
                    </a:lnTo>
                    <a:lnTo>
                      <a:pt x="34" y="43"/>
                    </a:lnTo>
                    <a:lnTo>
                      <a:pt x="33" y="46"/>
                    </a:lnTo>
                    <a:lnTo>
                      <a:pt x="35" y="49"/>
                    </a:lnTo>
                    <a:lnTo>
                      <a:pt x="34" y="52"/>
                    </a:lnTo>
                    <a:lnTo>
                      <a:pt x="33" y="51"/>
                    </a:lnTo>
                    <a:lnTo>
                      <a:pt x="33" y="49"/>
                    </a:lnTo>
                    <a:lnTo>
                      <a:pt x="31" y="47"/>
                    </a:lnTo>
                    <a:lnTo>
                      <a:pt x="27" y="46"/>
                    </a:lnTo>
                    <a:lnTo>
                      <a:pt x="26" y="46"/>
                    </a:lnTo>
                    <a:lnTo>
                      <a:pt x="25" y="44"/>
                    </a:lnTo>
                    <a:lnTo>
                      <a:pt x="22" y="43"/>
                    </a:lnTo>
                    <a:lnTo>
                      <a:pt x="22" y="45"/>
                    </a:lnTo>
                    <a:lnTo>
                      <a:pt x="23" y="49"/>
                    </a:lnTo>
                    <a:lnTo>
                      <a:pt x="23" y="53"/>
                    </a:lnTo>
                    <a:lnTo>
                      <a:pt x="24" y="57"/>
                    </a:lnTo>
                    <a:lnTo>
                      <a:pt x="26" y="59"/>
                    </a:lnTo>
                    <a:lnTo>
                      <a:pt x="29" y="60"/>
                    </a:lnTo>
                    <a:lnTo>
                      <a:pt x="31" y="62"/>
                    </a:lnTo>
                    <a:lnTo>
                      <a:pt x="30" y="62"/>
                    </a:lnTo>
                    <a:lnTo>
                      <a:pt x="27" y="62"/>
                    </a:lnTo>
                    <a:lnTo>
                      <a:pt x="30" y="65"/>
                    </a:lnTo>
                    <a:lnTo>
                      <a:pt x="31" y="67"/>
                    </a:lnTo>
                    <a:lnTo>
                      <a:pt x="34" y="69"/>
                    </a:lnTo>
                    <a:lnTo>
                      <a:pt x="37" y="69"/>
                    </a:lnTo>
                    <a:lnTo>
                      <a:pt x="39" y="67"/>
                    </a:lnTo>
                    <a:lnTo>
                      <a:pt x="40" y="67"/>
                    </a:lnTo>
                    <a:lnTo>
                      <a:pt x="41" y="69"/>
                    </a:lnTo>
                    <a:lnTo>
                      <a:pt x="39" y="71"/>
                    </a:lnTo>
                    <a:lnTo>
                      <a:pt x="37" y="76"/>
                    </a:lnTo>
                    <a:lnTo>
                      <a:pt x="36" y="77"/>
                    </a:lnTo>
                    <a:lnTo>
                      <a:pt x="32" y="73"/>
                    </a:lnTo>
                    <a:lnTo>
                      <a:pt x="25" y="71"/>
                    </a:lnTo>
                    <a:lnTo>
                      <a:pt x="22" y="66"/>
                    </a:lnTo>
                    <a:lnTo>
                      <a:pt x="19" y="66"/>
                    </a:lnTo>
                    <a:lnTo>
                      <a:pt x="19" y="64"/>
                    </a:lnTo>
                    <a:lnTo>
                      <a:pt x="18" y="64"/>
                    </a:lnTo>
                    <a:lnTo>
                      <a:pt x="16" y="68"/>
                    </a:lnTo>
                    <a:lnTo>
                      <a:pt x="17" y="69"/>
                    </a:lnTo>
                    <a:lnTo>
                      <a:pt x="15" y="71"/>
                    </a:lnTo>
                    <a:lnTo>
                      <a:pt x="17" y="76"/>
                    </a:lnTo>
                    <a:lnTo>
                      <a:pt x="15" y="78"/>
                    </a:lnTo>
                    <a:lnTo>
                      <a:pt x="13" y="76"/>
                    </a:lnTo>
                    <a:lnTo>
                      <a:pt x="13" y="81"/>
                    </a:lnTo>
                    <a:lnTo>
                      <a:pt x="12" y="82"/>
                    </a:lnTo>
                    <a:lnTo>
                      <a:pt x="12" y="90"/>
                    </a:lnTo>
                    <a:lnTo>
                      <a:pt x="13" y="91"/>
                    </a:lnTo>
                    <a:lnTo>
                      <a:pt x="18" y="92"/>
                    </a:lnTo>
                    <a:lnTo>
                      <a:pt x="20" y="93"/>
                    </a:lnTo>
                    <a:lnTo>
                      <a:pt x="22" y="93"/>
                    </a:lnTo>
                    <a:lnTo>
                      <a:pt x="22" y="93"/>
                    </a:lnTo>
                    <a:lnTo>
                      <a:pt x="21" y="95"/>
                    </a:lnTo>
                    <a:lnTo>
                      <a:pt x="18" y="94"/>
                    </a:lnTo>
                    <a:lnTo>
                      <a:pt x="13" y="94"/>
                    </a:lnTo>
                    <a:lnTo>
                      <a:pt x="12" y="93"/>
                    </a:lnTo>
                    <a:lnTo>
                      <a:pt x="9" y="93"/>
                    </a:lnTo>
                    <a:lnTo>
                      <a:pt x="5" y="100"/>
                    </a:lnTo>
                    <a:lnTo>
                      <a:pt x="5" y="102"/>
                    </a:lnTo>
                    <a:lnTo>
                      <a:pt x="7" y="104"/>
                    </a:lnTo>
                    <a:lnTo>
                      <a:pt x="6" y="106"/>
                    </a:lnTo>
                    <a:lnTo>
                      <a:pt x="5" y="107"/>
                    </a:lnTo>
                    <a:lnTo>
                      <a:pt x="5" y="110"/>
                    </a:lnTo>
                    <a:lnTo>
                      <a:pt x="6" y="111"/>
                    </a:lnTo>
                    <a:lnTo>
                      <a:pt x="8" y="110"/>
                    </a:lnTo>
                    <a:lnTo>
                      <a:pt x="12" y="110"/>
                    </a:lnTo>
                    <a:lnTo>
                      <a:pt x="14" y="107"/>
                    </a:lnTo>
                    <a:lnTo>
                      <a:pt x="15" y="109"/>
                    </a:lnTo>
                    <a:lnTo>
                      <a:pt x="15" y="112"/>
                    </a:lnTo>
                    <a:lnTo>
                      <a:pt x="12" y="112"/>
                    </a:lnTo>
                    <a:lnTo>
                      <a:pt x="11" y="115"/>
                    </a:lnTo>
                    <a:lnTo>
                      <a:pt x="12" y="117"/>
                    </a:lnTo>
                    <a:lnTo>
                      <a:pt x="14" y="117"/>
                    </a:lnTo>
                    <a:lnTo>
                      <a:pt x="16" y="114"/>
                    </a:lnTo>
                    <a:lnTo>
                      <a:pt x="18" y="114"/>
                    </a:lnTo>
                    <a:lnTo>
                      <a:pt x="20" y="112"/>
                    </a:lnTo>
                    <a:lnTo>
                      <a:pt x="21" y="114"/>
                    </a:lnTo>
                    <a:lnTo>
                      <a:pt x="19" y="116"/>
                    </a:lnTo>
                    <a:lnTo>
                      <a:pt x="21" y="117"/>
                    </a:lnTo>
                    <a:lnTo>
                      <a:pt x="25" y="117"/>
                    </a:lnTo>
                    <a:lnTo>
                      <a:pt x="26" y="118"/>
                    </a:lnTo>
                    <a:lnTo>
                      <a:pt x="23" y="119"/>
                    </a:lnTo>
                    <a:lnTo>
                      <a:pt x="23" y="121"/>
                    </a:lnTo>
                    <a:lnTo>
                      <a:pt x="26" y="122"/>
                    </a:lnTo>
                    <a:lnTo>
                      <a:pt x="29" y="121"/>
                    </a:lnTo>
                    <a:lnTo>
                      <a:pt x="32" y="124"/>
                    </a:lnTo>
                    <a:lnTo>
                      <a:pt x="39" y="126"/>
                    </a:lnTo>
                    <a:lnTo>
                      <a:pt x="39" y="128"/>
                    </a:lnTo>
                    <a:lnTo>
                      <a:pt x="33" y="128"/>
                    </a:lnTo>
                    <a:lnTo>
                      <a:pt x="31" y="128"/>
                    </a:lnTo>
                    <a:lnTo>
                      <a:pt x="27" y="124"/>
                    </a:lnTo>
                    <a:lnTo>
                      <a:pt x="23" y="126"/>
                    </a:lnTo>
                    <a:lnTo>
                      <a:pt x="23" y="128"/>
                    </a:lnTo>
                    <a:lnTo>
                      <a:pt x="27" y="130"/>
                    </a:lnTo>
                    <a:lnTo>
                      <a:pt x="33" y="131"/>
                    </a:lnTo>
                    <a:lnTo>
                      <a:pt x="38" y="131"/>
                    </a:lnTo>
                    <a:lnTo>
                      <a:pt x="39" y="132"/>
                    </a:lnTo>
                    <a:lnTo>
                      <a:pt x="34" y="134"/>
                    </a:lnTo>
                    <a:lnTo>
                      <a:pt x="32" y="133"/>
                    </a:lnTo>
                    <a:lnTo>
                      <a:pt x="26" y="132"/>
                    </a:lnTo>
                    <a:lnTo>
                      <a:pt x="22" y="131"/>
                    </a:lnTo>
                    <a:lnTo>
                      <a:pt x="21" y="129"/>
                    </a:lnTo>
                    <a:lnTo>
                      <a:pt x="19" y="128"/>
                    </a:lnTo>
                    <a:lnTo>
                      <a:pt x="15" y="124"/>
                    </a:lnTo>
                    <a:lnTo>
                      <a:pt x="13" y="125"/>
                    </a:lnTo>
                    <a:lnTo>
                      <a:pt x="11" y="128"/>
                    </a:lnTo>
                    <a:lnTo>
                      <a:pt x="7" y="128"/>
                    </a:lnTo>
                    <a:lnTo>
                      <a:pt x="5" y="130"/>
                    </a:lnTo>
                    <a:lnTo>
                      <a:pt x="4" y="136"/>
                    </a:lnTo>
                    <a:lnTo>
                      <a:pt x="7" y="139"/>
                    </a:lnTo>
                    <a:lnTo>
                      <a:pt x="7" y="143"/>
                    </a:lnTo>
                    <a:lnTo>
                      <a:pt x="6" y="145"/>
                    </a:lnTo>
                    <a:lnTo>
                      <a:pt x="5" y="139"/>
                    </a:lnTo>
                    <a:lnTo>
                      <a:pt x="2" y="139"/>
                    </a:lnTo>
                    <a:lnTo>
                      <a:pt x="1" y="147"/>
                    </a:lnTo>
                    <a:lnTo>
                      <a:pt x="1" y="151"/>
                    </a:lnTo>
                    <a:lnTo>
                      <a:pt x="3" y="152"/>
                    </a:lnTo>
                    <a:lnTo>
                      <a:pt x="5" y="150"/>
                    </a:lnTo>
                    <a:lnTo>
                      <a:pt x="6" y="151"/>
                    </a:lnTo>
                    <a:lnTo>
                      <a:pt x="8" y="155"/>
                    </a:lnTo>
                    <a:lnTo>
                      <a:pt x="10" y="155"/>
                    </a:lnTo>
                    <a:lnTo>
                      <a:pt x="8" y="155"/>
                    </a:lnTo>
                    <a:lnTo>
                      <a:pt x="6" y="157"/>
                    </a:lnTo>
                    <a:lnTo>
                      <a:pt x="4" y="154"/>
                    </a:lnTo>
                    <a:lnTo>
                      <a:pt x="0" y="155"/>
                    </a:lnTo>
                    <a:lnTo>
                      <a:pt x="0" y="161"/>
                    </a:lnTo>
                    <a:lnTo>
                      <a:pt x="1" y="162"/>
                    </a:lnTo>
                    <a:lnTo>
                      <a:pt x="2" y="16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8" name="Freeform 1139">
                <a:extLst>
                  <a:ext uri="{FF2B5EF4-FFF2-40B4-BE49-F238E27FC236}">
                    <a16:creationId xmlns:a16="http://schemas.microsoft.com/office/drawing/2014/main" id="{FD1C1CAF-A357-4346-AD73-1E99187C7561}"/>
                  </a:ext>
                </a:extLst>
              </p:cNvPr>
              <p:cNvSpPr>
                <a:spLocks/>
              </p:cNvSpPr>
              <p:nvPr/>
            </p:nvSpPr>
            <p:spPr bwMode="auto">
              <a:xfrm>
                <a:off x="2770" y="736"/>
                <a:ext cx="6" cy="4"/>
              </a:xfrm>
              <a:custGeom>
                <a:avLst/>
                <a:gdLst>
                  <a:gd name="T0" fmla="*/ 3 w 6"/>
                  <a:gd name="T1" fmla="*/ 3 h 4"/>
                  <a:gd name="T2" fmla="*/ 4 w 6"/>
                  <a:gd name="T3" fmla="*/ 4 h 4"/>
                  <a:gd name="T4" fmla="*/ 6 w 6"/>
                  <a:gd name="T5" fmla="*/ 4 h 4"/>
                  <a:gd name="T6" fmla="*/ 6 w 6"/>
                  <a:gd name="T7" fmla="*/ 1 h 4"/>
                  <a:gd name="T8" fmla="*/ 3 w 6"/>
                  <a:gd name="T9" fmla="*/ 1 h 4"/>
                  <a:gd name="T10" fmla="*/ 2 w 6"/>
                  <a:gd name="T11" fmla="*/ 0 h 4"/>
                  <a:gd name="T12" fmla="*/ 0 w 6"/>
                  <a:gd name="T13" fmla="*/ 0 h 4"/>
                  <a:gd name="T14" fmla="*/ 0 w 6"/>
                  <a:gd name="T15" fmla="*/ 1 h 4"/>
                  <a:gd name="T16" fmla="*/ 0 w 6"/>
                  <a:gd name="T17" fmla="*/ 2 h 4"/>
                  <a:gd name="T18" fmla="*/ 3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3"/>
                    </a:moveTo>
                    <a:lnTo>
                      <a:pt x="4" y="4"/>
                    </a:lnTo>
                    <a:lnTo>
                      <a:pt x="6" y="4"/>
                    </a:lnTo>
                    <a:lnTo>
                      <a:pt x="6" y="1"/>
                    </a:lnTo>
                    <a:lnTo>
                      <a:pt x="3" y="1"/>
                    </a:lnTo>
                    <a:lnTo>
                      <a:pt x="2" y="0"/>
                    </a:lnTo>
                    <a:lnTo>
                      <a:pt x="0" y="0"/>
                    </a:lnTo>
                    <a:lnTo>
                      <a:pt x="0" y="1"/>
                    </a:lnTo>
                    <a:lnTo>
                      <a:pt x="0"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9" name="Freeform 1140">
                <a:extLst>
                  <a:ext uri="{FF2B5EF4-FFF2-40B4-BE49-F238E27FC236}">
                    <a16:creationId xmlns:a16="http://schemas.microsoft.com/office/drawing/2014/main" id="{74ABC593-74FD-4C62-9112-E67525BE664C}"/>
                  </a:ext>
                </a:extLst>
              </p:cNvPr>
              <p:cNvSpPr>
                <a:spLocks/>
              </p:cNvSpPr>
              <p:nvPr/>
            </p:nvSpPr>
            <p:spPr bwMode="auto">
              <a:xfrm>
                <a:off x="2714" y="747"/>
                <a:ext cx="16" cy="25"/>
              </a:xfrm>
              <a:custGeom>
                <a:avLst/>
                <a:gdLst>
                  <a:gd name="T0" fmla="*/ 4 w 16"/>
                  <a:gd name="T1" fmla="*/ 14 h 25"/>
                  <a:gd name="T2" fmla="*/ 6 w 16"/>
                  <a:gd name="T3" fmla="*/ 13 h 25"/>
                  <a:gd name="T4" fmla="*/ 6 w 16"/>
                  <a:gd name="T5" fmla="*/ 16 h 25"/>
                  <a:gd name="T6" fmla="*/ 4 w 16"/>
                  <a:gd name="T7" fmla="*/ 18 h 25"/>
                  <a:gd name="T8" fmla="*/ 4 w 16"/>
                  <a:gd name="T9" fmla="*/ 21 h 25"/>
                  <a:gd name="T10" fmla="*/ 4 w 16"/>
                  <a:gd name="T11" fmla="*/ 23 h 25"/>
                  <a:gd name="T12" fmla="*/ 5 w 16"/>
                  <a:gd name="T13" fmla="*/ 25 h 25"/>
                  <a:gd name="T14" fmla="*/ 8 w 16"/>
                  <a:gd name="T15" fmla="*/ 21 h 25"/>
                  <a:gd name="T16" fmla="*/ 11 w 16"/>
                  <a:gd name="T17" fmla="*/ 17 h 25"/>
                  <a:gd name="T18" fmla="*/ 11 w 16"/>
                  <a:gd name="T19" fmla="*/ 14 h 25"/>
                  <a:gd name="T20" fmla="*/ 14 w 16"/>
                  <a:gd name="T21" fmla="*/ 11 h 25"/>
                  <a:gd name="T22" fmla="*/ 16 w 16"/>
                  <a:gd name="T23" fmla="*/ 7 h 25"/>
                  <a:gd name="T24" fmla="*/ 15 w 16"/>
                  <a:gd name="T25" fmla="*/ 4 h 25"/>
                  <a:gd name="T26" fmla="*/ 11 w 16"/>
                  <a:gd name="T27" fmla="*/ 4 h 25"/>
                  <a:gd name="T28" fmla="*/ 10 w 16"/>
                  <a:gd name="T29" fmla="*/ 4 h 25"/>
                  <a:gd name="T30" fmla="*/ 11 w 16"/>
                  <a:gd name="T31" fmla="*/ 0 h 25"/>
                  <a:gd name="T32" fmla="*/ 10 w 16"/>
                  <a:gd name="T33" fmla="*/ 0 h 25"/>
                  <a:gd name="T34" fmla="*/ 6 w 16"/>
                  <a:gd name="T35" fmla="*/ 4 h 25"/>
                  <a:gd name="T36" fmla="*/ 2 w 16"/>
                  <a:gd name="T37" fmla="*/ 5 h 25"/>
                  <a:gd name="T38" fmla="*/ 1 w 16"/>
                  <a:gd name="T39" fmla="*/ 8 h 25"/>
                  <a:gd name="T40" fmla="*/ 0 w 16"/>
                  <a:gd name="T41" fmla="*/ 10 h 25"/>
                  <a:gd name="T42" fmla="*/ 0 w 16"/>
                  <a:gd name="T43" fmla="*/ 12 h 25"/>
                  <a:gd name="T44" fmla="*/ 4 w 16"/>
                  <a:gd name="T4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5">
                    <a:moveTo>
                      <a:pt x="4" y="14"/>
                    </a:moveTo>
                    <a:lnTo>
                      <a:pt x="6" y="13"/>
                    </a:lnTo>
                    <a:lnTo>
                      <a:pt x="6" y="16"/>
                    </a:lnTo>
                    <a:lnTo>
                      <a:pt x="4" y="18"/>
                    </a:lnTo>
                    <a:lnTo>
                      <a:pt x="4" y="21"/>
                    </a:lnTo>
                    <a:lnTo>
                      <a:pt x="4" y="23"/>
                    </a:lnTo>
                    <a:lnTo>
                      <a:pt x="5" y="25"/>
                    </a:lnTo>
                    <a:lnTo>
                      <a:pt x="8" y="21"/>
                    </a:lnTo>
                    <a:lnTo>
                      <a:pt x="11" y="17"/>
                    </a:lnTo>
                    <a:lnTo>
                      <a:pt x="11" y="14"/>
                    </a:lnTo>
                    <a:lnTo>
                      <a:pt x="14" y="11"/>
                    </a:lnTo>
                    <a:lnTo>
                      <a:pt x="16" y="7"/>
                    </a:lnTo>
                    <a:lnTo>
                      <a:pt x="15" y="4"/>
                    </a:lnTo>
                    <a:lnTo>
                      <a:pt x="11" y="4"/>
                    </a:lnTo>
                    <a:lnTo>
                      <a:pt x="10" y="4"/>
                    </a:lnTo>
                    <a:lnTo>
                      <a:pt x="11" y="0"/>
                    </a:lnTo>
                    <a:lnTo>
                      <a:pt x="10" y="0"/>
                    </a:lnTo>
                    <a:lnTo>
                      <a:pt x="6" y="4"/>
                    </a:lnTo>
                    <a:lnTo>
                      <a:pt x="2" y="5"/>
                    </a:lnTo>
                    <a:lnTo>
                      <a:pt x="1" y="8"/>
                    </a:lnTo>
                    <a:lnTo>
                      <a:pt x="0" y="10"/>
                    </a:lnTo>
                    <a:lnTo>
                      <a:pt x="0" y="12"/>
                    </a:lnTo>
                    <a:lnTo>
                      <a:pt x="4"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0" name="Freeform 1141">
                <a:extLst>
                  <a:ext uri="{FF2B5EF4-FFF2-40B4-BE49-F238E27FC236}">
                    <a16:creationId xmlns:a16="http://schemas.microsoft.com/office/drawing/2014/main" id="{B58AD147-32DB-4EAE-AD5F-0123FFE2C50C}"/>
                  </a:ext>
                </a:extLst>
              </p:cNvPr>
              <p:cNvSpPr>
                <a:spLocks/>
              </p:cNvSpPr>
              <p:nvPr/>
            </p:nvSpPr>
            <p:spPr bwMode="auto">
              <a:xfrm>
                <a:off x="2680" y="819"/>
                <a:ext cx="36" cy="57"/>
              </a:xfrm>
              <a:custGeom>
                <a:avLst/>
                <a:gdLst>
                  <a:gd name="T0" fmla="*/ 4 w 36"/>
                  <a:gd name="T1" fmla="*/ 30 h 57"/>
                  <a:gd name="T2" fmla="*/ 7 w 36"/>
                  <a:gd name="T3" fmla="*/ 32 h 57"/>
                  <a:gd name="T4" fmla="*/ 10 w 36"/>
                  <a:gd name="T5" fmla="*/ 37 h 57"/>
                  <a:gd name="T6" fmla="*/ 10 w 36"/>
                  <a:gd name="T7" fmla="*/ 40 h 57"/>
                  <a:gd name="T8" fmla="*/ 8 w 36"/>
                  <a:gd name="T9" fmla="*/ 40 h 57"/>
                  <a:gd name="T10" fmla="*/ 6 w 36"/>
                  <a:gd name="T11" fmla="*/ 37 h 57"/>
                  <a:gd name="T12" fmla="*/ 2 w 36"/>
                  <a:gd name="T13" fmla="*/ 36 h 57"/>
                  <a:gd name="T14" fmla="*/ 1 w 36"/>
                  <a:gd name="T15" fmla="*/ 39 h 57"/>
                  <a:gd name="T16" fmla="*/ 0 w 36"/>
                  <a:gd name="T17" fmla="*/ 41 h 57"/>
                  <a:gd name="T18" fmla="*/ 3 w 36"/>
                  <a:gd name="T19" fmla="*/ 43 h 57"/>
                  <a:gd name="T20" fmla="*/ 3 w 36"/>
                  <a:gd name="T21" fmla="*/ 47 h 57"/>
                  <a:gd name="T22" fmla="*/ 4 w 36"/>
                  <a:gd name="T23" fmla="*/ 49 h 57"/>
                  <a:gd name="T24" fmla="*/ 3 w 36"/>
                  <a:gd name="T25" fmla="*/ 51 h 57"/>
                  <a:gd name="T26" fmla="*/ 3 w 36"/>
                  <a:gd name="T27" fmla="*/ 55 h 57"/>
                  <a:gd name="T28" fmla="*/ 6 w 36"/>
                  <a:gd name="T29" fmla="*/ 54 h 57"/>
                  <a:gd name="T30" fmla="*/ 7 w 36"/>
                  <a:gd name="T31" fmla="*/ 52 h 57"/>
                  <a:gd name="T32" fmla="*/ 9 w 36"/>
                  <a:gd name="T33" fmla="*/ 52 h 57"/>
                  <a:gd name="T34" fmla="*/ 9 w 36"/>
                  <a:gd name="T35" fmla="*/ 56 h 57"/>
                  <a:gd name="T36" fmla="*/ 11 w 36"/>
                  <a:gd name="T37" fmla="*/ 56 h 57"/>
                  <a:gd name="T38" fmla="*/ 15 w 36"/>
                  <a:gd name="T39" fmla="*/ 54 h 57"/>
                  <a:gd name="T40" fmla="*/ 17 w 36"/>
                  <a:gd name="T41" fmla="*/ 56 h 57"/>
                  <a:gd name="T42" fmla="*/ 21 w 36"/>
                  <a:gd name="T43" fmla="*/ 52 h 57"/>
                  <a:gd name="T44" fmla="*/ 22 w 36"/>
                  <a:gd name="T45" fmla="*/ 54 h 57"/>
                  <a:gd name="T46" fmla="*/ 22 w 36"/>
                  <a:gd name="T47" fmla="*/ 56 h 57"/>
                  <a:gd name="T48" fmla="*/ 24 w 36"/>
                  <a:gd name="T49" fmla="*/ 57 h 57"/>
                  <a:gd name="T50" fmla="*/ 25 w 36"/>
                  <a:gd name="T51" fmla="*/ 55 h 57"/>
                  <a:gd name="T52" fmla="*/ 30 w 36"/>
                  <a:gd name="T53" fmla="*/ 51 h 57"/>
                  <a:gd name="T54" fmla="*/ 31 w 36"/>
                  <a:gd name="T55" fmla="*/ 48 h 57"/>
                  <a:gd name="T56" fmla="*/ 30 w 36"/>
                  <a:gd name="T57" fmla="*/ 43 h 57"/>
                  <a:gd name="T58" fmla="*/ 28 w 36"/>
                  <a:gd name="T59" fmla="*/ 42 h 57"/>
                  <a:gd name="T60" fmla="*/ 28 w 36"/>
                  <a:gd name="T61" fmla="*/ 41 h 57"/>
                  <a:gd name="T62" fmla="*/ 29 w 36"/>
                  <a:gd name="T63" fmla="*/ 40 h 57"/>
                  <a:gd name="T64" fmla="*/ 31 w 36"/>
                  <a:gd name="T65" fmla="*/ 40 h 57"/>
                  <a:gd name="T66" fmla="*/ 33 w 36"/>
                  <a:gd name="T67" fmla="*/ 39 h 57"/>
                  <a:gd name="T68" fmla="*/ 36 w 36"/>
                  <a:gd name="T69" fmla="*/ 36 h 57"/>
                  <a:gd name="T70" fmla="*/ 35 w 36"/>
                  <a:gd name="T71" fmla="*/ 29 h 57"/>
                  <a:gd name="T72" fmla="*/ 34 w 36"/>
                  <a:gd name="T73" fmla="*/ 26 h 57"/>
                  <a:gd name="T74" fmla="*/ 34 w 36"/>
                  <a:gd name="T75" fmla="*/ 25 h 57"/>
                  <a:gd name="T76" fmla="*/ 31 w 36"/>
                  <a:gd name="T77" fmla="*/ 25 h 57"/>
                  <a:gd name="T78" fmla="*/ 29 w 36"/>
                  <a:gd name="T79" fmla="*/ 21 h 57"/>
                  <a:gd name="T80" fmla="*/ 29 w 36"/>
                  <a:gd name="T81" fmla="*/ 19 h 57"/>
                  <a:gd name="T82" fmla="*/ 28 w 36"/>
                  <a:gd name="T83" fmla="*/ 18 h 57"/>
                  <a:gd name="T84" fmla="*/ 28 w 36"/>
                  <a:gd name="T85" fmla="*/ 15 h 57"/>
                  <a:gd name="T86" fmla="*/ 26 w 36"/>
                  <a:gd name="T87" fmla="*/ 14 h 57"/>
                  <a:gd name="T88" fmla="*/ 25 w 36"/>
                  <a:gd name="T89" fmla="*/ 11 h 57"/>
                  <a:gd name="T90" fmla="*/ 25 w 36"/>
                  <a:gd name="T91" fmla="*/ 9 h 57"/>
                  <a:gd name="T92" fmla="*/ 24 w 36"/>
                  <a:gd name="T93" fmla="*/ 5 h 57"/>
                  <a:gd name="T94" fmla="*/ 21 w 36"/>
                  <a:gd name="T95" fmla="*/ 0 h 57"/>
                  <a:gd name="T96" fmla="*/ 17 w 36"/>
                  <a:gd name="T97" fmla="*/ 0 h 57"/>
                  <a:gd name="T98" fmla="*/ 14 w 36"/>
                  <a:gd name="T99" fmla="*/ 3 h 57"/>
                  <a:gd name="T100" fmla="*/ 12 w 36"/>
                  <a:gd name="T101" fmla="*/ 5 h 57"/>
                  <a:gd name="T102" fmla="*/ 12 w 36"/>
                  <a:gd name="T103" fmla="*/ 11 h 57"/>
                  <a:gd name="T104" fmla="*/ 10 w 36"/>
                  <a:gd name="T105" fmla="*/ 12 h 57"/>
                  <a:gd name="T106" fmla="*/ 8 w 36"/>
                  <a:gd name="T107" fmla="*/ 11 h 57"/>
                  <a:gd name="T108" fmla="*/ 7 w 36"/>
                  <a:gd name="T109" fmla="*/ 16 h 57"/>
                  <a:gd name="T110" fmla="*/ 7 w 36"/>
                  <a:gd name="T111" fmla="*/ 21 h 57"/>
                  <a:gd name="T112" fmla="*/ 5 w 36"/>
                  <a:gd name="T113" fmla="*/ 25 h 57"/>
                  <a:gd name="T114" fmla="*/ 7 w 36"/>
                  <a:gd name="T115" fmla="*/ 28 h 57"/>
                  <a:gd name="T116" fmla="*/ 3 w 36"/>
                  <a:gd name="T117" fmla="*/ 28 h 57"/>
                  <a:gd name="T118" fmla="*/ 4 w 36"/>
                  <a:gd name="T119" fmla="*/ 3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57">
                    <a:moveTo>
                      <a:pt x="4" y="30"/>
                    </a:moveTo>
                    <a:lnTo>
                      <a:pt x="7" y="32"/>
                    </a:lnTo>
                    <a:lnTo>
                      <a:pt x="10" y="37"/>
                    </a:lnTo>
                    <a:lnTo>
                      <a:pt x="10" y="40"/>
                    </a:lnTo>
                    <a:lnTo>
                      <a:pt x="8" y="40"/>
                    </a:lnTo>
                    <a:lnTo>
                      <a:pt x="6" y="37"/>
                    </a:lnTo>
                    <a:lnTo>
                      <a:pt x="2" y="36"/>
                    </a:lnTo>
                    <a:lnTo>
                      <a:pt x="1" y="39"/>
                    </a:lnTo>
                    <a:lnTo>
                      <a:pt x="0" y="41"/>
                    </a:lnTo>
                    <a:lnTo>
                      <a:pt x="3" y="43"/>
                    </a:lnTo>
                    <a:lnTo>
                      <a:pt x="3" y="47"/>
                    </a:lnTo>
                    <a:lnTo>
                      <a:pt x="4" y="49"/>
                    </a:lnTo>
                    <a:lnTo>
                      <a:pt x="3" y="51"/>
                    </a:lnTo>
                    <a:lnTo>
                      <a:pt x="3" y="55"/>
                    </a:lnTo>
                    <a:lnTo>
                      <a:pt x="6" y="54"/>
                    </a:lnTo>
                    <a:lnTo>
                      <a:pt x="7" y="52"/>
                    </a:lnTo>
                    <a:lnTo>
                      <a:pt x="9" y="52"/>
                    </a:lnTo>
                    <a:lnTo>
                      <a:pt x="9" y="56"/>
                    </a:lnTo>
                    <a:lnTo>
                      <a:pt x="11" y="56"/>
                    </a:lnTo>
                    <a:lnTo>
                      <a:pt x="15" y="54"/>
                    </a:lnTo>
                    <a:lnTo>
                      <a:pt x="17" y="56"/>
                    </a:lnTo>
                    <a:lnTo>
                      <a:pt x="21" y="52"/>
                    </a:lnTo>
                    <a:lnTo>
                      <a:pt x="22" y="54"/>
                    </a:lnTo>
                    <a:lnTo>
                      <a:pt x="22" y="56"/>
                    </a:lnTo>
                    <a:lnTo>
                      <a:pt x="24" y="57"/>
                    </a:lnTo>
                    <a:lnTo>
                      <a:pt x="25" y="55"/>
                    </a:lnTo>
                    <a:lnTo>
                      <a:pt x="30" y="51"/>
                    </a:lnTo>
                    <a:lnTo>
                      <a:pt x="31" y="48"/>
                    </a:lnTo>
                    <a:lnTo>
                      <a:pt x="30" y="43"/>
                    </a:lnTo>
                    <a:lnTo>
                      <a:pt x="28" y="42"/>
                    </a:lnTo>
                    <a:lnTo>
                      <a:pt x="28" y="41"/>
                    </a:lnTo>
                    <a:lnTo>
                      <a:pt x="29" y="40"/>
                    </a:lnTo>
                    <a:lnTo>
                      <a:pt x="31" y="40"/>
                    </a:lnTo>
                    <a:lnTo>
                      <a:pt x="33" y="39"/>
                    </a:lnTo>
                    <a:lnTo>
                      <a:pt x="36" y="36"/>
                    </a:lnTo>
                    <a:lnTo>
                      <a:pt x="35" y="29"/>
                    </a:lnTo>
                    <a:lnTo>
                      <a:pt x="34" y="26"/>
                    </a:lnTo>
                    <a:lnTo>
                      <a:pt x="34" y="25"/>
                    </a:lnTo>
                    <a:lnTo>
                      <a:pt x="31" y="25"/>
                    </a:lnTo>
                    <a:lnTo>
                      <a:pt x="29" y="21"/>
                    </a:lnTo>
                    <a:lnTo>
                      <a:pt x="29" y="19"/>
                    </a:lnTo>
                    <a:lnTo>
                      <a:pt x="28" y="18"/>
                    </a:lnTo>
                    <a:lnTo>
                      <a:pt x="28" y="15"/>
                    </a:lnTo>
                    <a:lnTo>
                      <a:pt x="26" y="14"/>
                    </a:lnTo>
                    <a:lnTo>
                      <a:pt x="25" y="11"/>
                    </a:lnTo>
                    <a:lnTo>
                      <a:pt x="25" y="9"/>
                    </a:lnTo>
                    <a:lnTo>
                      <a:pt x="24" y="5"/>
                    </a:lnTo>
                    <a:lnTo>
                      <a:pt x="21" y="0"/>
                    </a:lnTo>
                    <a:lnTo>
                      <a:pt x="17" y="0"/>
                    </a:lnTo>
                    <a:lnTo>
                      <a:pt x="14" y="3"/>
                    </a:lnTo>
                    <a:lnTo>
                      <a:pt x="12" y="5"/>
                    </a:lnTo>
                    <a:lnTo>
                      <a:pt x="12" y="11"/>
                    </a:lnTo>
                    <a:lnTo>
                      <a:pt x="10" y="12"/>
                    </a:lnTo>
                    <a:lnTo>
                      <a:pt x="8" y="11"/>
                    </a:lnTo>
                    <a:lnTo>
                      <a:pt x="7" y="16"/>
                    </a:lnTo>
                    <a:lnTo>
                      <a:pt x="7" y="21"/>
                    </a:lnTo>
                    <a:lnTo>
                      <a:pt x="5" y="25"/>
                    </a:lnTo>
                    <a:lnTo>
                      <a:pt x="7" y="28"/>
                    </a:lnTo>
                    <a:lnTo>
                      <a:pt x="3" y="28"/>
                    </a:lnTo>
                    <a:lnTo>
                      <a:pt x="4" y="3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1" name="Freeform 1142">
                <a:extLst>
                  <a:ext uri="{FF2B5EF4-FFF2-40B4-BE49-F238E27FC236}">
                    <a16:creationId xmlns:a16="http://schemas.microsoft.com/office/drawing/2014/main" id="{647B91CA-D313-48A3-852C-23E956AA330C}"/>
                  </a:ext>
                </a:extLst>
              </p:cNvPr>
              <p:cNvSpPr>
                <a:spLocks/>
              </p:cNvSpPr>
              <p:nvPr/>
            </p:nvSpPr>
            <p:spPr bwMode="auto">
              <a:xfrm>
                <a:off x="2725" y="907"/>
                <a:ext cx="12" cy="19"/>
              </a:xfrm>
              <a:custGeom>
                <a:avLst/>
                <a:gdLst>
                  <a:gd name="T0" fmla="*/ 2 w 12"/>
                  <a:gd name="T1" fmla="*/ 2 h 19"/>
                  <a:gd name="T2" fmla="*/ 1 w 12"/>
                  <a:gd name="T3" fmla="*/ 6 h 19"/>
                  <a:gd name="T4" fmla="*/ 0 w 12"/>
                  <a:gd name="T5" fmla="*/ 9 h 19"/>
                  <a:gd name="T6" fmla="*/ 1 w 12"/>
                  <a:gd name="T7" fmla="*/ 13 h 19"/>
                  <a:gd name="T8" fmla="*/ 1 w 12"/>
                  <a:gd name="T9" fmla="*/ 16 h 19"/>
                  <a:gd name="T10" fmla="*/ 3 w 12"/>
                  <a:gd name="T11" fmla="*/ 19 h 19"/>
                  <a:gd name="T12" fmla="*/ 6 w 12"/>
                  <a:gd name="T13" fmla="*/ 19 h 19"/>
                  <a:gd name="T14" fmla="*/ 9 w 12"/>
                  <a:gd name="T15" fmla="*/ 17 h 19"/>
                  <a:gd name="T16" fmla="*/ 12 w 12"/>
                  <a:gd name="T17" fmla="*/ 11 h 19"/>
                  <a:gd name="T18" fmla="*/ 12 w 12"/>
                  <a:gd name="T19" fmla="*/ 9 h 19"/>
                  <a:gd name="T20" fmla="*/ 11 w 12"/>
                  <a:gd name="T21" fmla="*/ 8 h 19"/>
                  <a:gd name="T22" fmla="*/ 11 w 12"/>
                  <a:gd name="T23" fmla="*/ 6 h 19"/>
                  <a:gd name="T24" fmla="*/ 10 w 12"/>
                  <a:gd name="T25" fmla="*/ 4 h 19"/>
                  <a:gd name="T26" fmla="*/ 8 w 12"/>
                  <a:gd name="T27" fmla="*/ 4 h 19"/>
                  <a:gd name="T28" fmla="*/ 7 w 12"/>
                  <a:gd name="T29" fmla="*/ 0 h 19"/>
                  <a:gd name="T30" fmla="*/ 4 w 12"/>
                  <a:gd name="T31" fmla="*/ 0 h 19"/>
                  <a:gd name="T32" fmla="*/ 2 w 12"/>
                  <a:gd name="T3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2" y="2"/>
                    </a:moveTo>
                    <a:lnTo>
                      <a:pt x="1" y="6"/>
                    </a:lnTo>
                    <a:lnTo>
                      <a:pt x="0" y="9"/>
                    </a:lnTo>
                    <a:lnTo>
                      <a:pt x="1" y="13"/>
                    </a:lnTo>
                    <a:lnTo>
                      <a:pt x="1" y="16"/>
                    </a:lnTo>
                    <a:lnTo>
                      <a:pt x="3" y="19"/>
                    </a:lnTo>
                    <a:lnTo>
                      <a:pt x="6" y="19"/>
                    </a:lnTo>
                    <a:lnTo>
                      <a:pt x="9" y="17"/>
                    </a:lnTo>
                    <a:lnTo>
                      <a:pt x="12" y="11"/>
                    </a:lnTo>
                    <a:lnTo>
                      <a:pt x="12" y="9"/>
                    </a:lnTo>
                    <a:lnTo>
                      <a:pt x="11" y="8"/>
                    </a:lnTo>
                    <a:lnTo>
                      <a:pt x="11" y="6"/>
                    </a:lnTo>
                    <a:lnTo>
                      <a:pt x="10" y="4"/>
                    </a:lnTo>
                    <a:lnTo>
                      <a:pt x="8" y="4"/>
                    </a:lnTo>
                    <a:lnTo>
                      <a:pt x="7" y="0"/>
                    </a:lnTo>
                    <a:lnTo>
                      <a:pt x="4"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2" name="Freeform 1143">
                <a:extLst>
                  <a:ext uri="{FF2B5EF4-FFF2-40B4-BE49-F238E27FC236}">
                    <a16:creationId xmlns:a16="http://schemas.microsoft.com/office/drawing/2014/main" id="{9635968F-8A0B-471E-B151-6D73B78BA422}"/>
                  </a:ext>
                </a:extLst>
              </p:cNvPr>
              <p:cNvSpPr>
                <a:spLocks/>
              </p:cNvSpPr>
              <p:nvPr/>
            </p:nvSpPr>
            <p:spPr bwMode="auto">
              <a:xfrm>
                <a:off x="2801" y="845"/>
                <a:ext cx="13" cy="10"/>
              </a:xfrm>
              <a:custGeom>
                <a:avLst/>
                <a:gdLst>
                  <a:gd name="T0" fmla="*/ 6 w 13"/>
                  <a:gd name="T1" fmla="*/ 9 h 10"/>
                  <a:gd name="T2" fmla="*/ 8 w 13"/>
                  <a:gd name="T3" fmla="*/ 6 h 10"/>
                  <a:gd name="T4" fmla="*/ 12 w 13"/>
                  <a:gd name="T5" fmla="*/ 6 h 10"/>
                  <a:gd name="T6" fmla="*/ 13 w 13"/>
                  <a:gd name="T7" fmla="*/ 5 h 10"/>
                  <a:gd name="T8" fmla="*/ 11 w 13"/>
                  <a:gd name="T9" fmla="*/ 2 h 10"/>
                  <a:gd name="T10" fmla="*/ 7 w 13"/>
                  <a:gd name="T11" fmla="*/ 0 h 10"/>
                  <a:gd name="T12" fmla="*/ 5 w 13"/>
                  <a:gd name="T13" fmla="*/ 2 h 10"/>
                  <a:gd name="T14" fmla="*/ 4 w 13"/>
                  <a:gd name="T15" fmla="*/ 2 h 10"/>
                  <a:gd name="T16" fmla="*/ 0 w 13"/>
                  <a:gd name="T17" fmla="*/ 7 h 10"/>
                  <a:gd name="T18" fmla="*/ 0 w 13"/>
                  <a:gd name="T19" fmla="*/ 9 h 10"/>
                  <a:gd name="T20" fmla="*/ 3 w 13"/>
                  <a:gd name="T21" fmla="*/ 10 h 10"/>
                  <a:gd name="T22" fmla="*/ 6 w 13"/>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6" y="9"/>
                    </a:moveTo>
                    <a:lnTo>
                      <a:pt x="8" y="6"/>
                    </a:lnTo>
                    <a:lnTo>
                      <a:pt x="12" y="6"/>
                    </a:lnTo>
                    <a:lnTo>
                      <a:pt x="13" y="5"/>
                    </a:lnTo>
                    <a:lnTo>
                      <a:pt x="11" y="2"/>
                    </a:lnTo>
                    <a:lnTo>
                      <a:pt x="7" y="0"/>
                    </a:lnTo>
                    <a:lnTo>
                      <a:pt x="5" y="2"/>
                    </a:lnTo>
                    <a:lnTo>
                      <a:pt x="4" y="2"/>
                    </a:lnTo>
                    <a:lnTo>
                      <a:pt x="0" y="7"/>
                    </a:lnTo>
                    <a:lnTo>
                      <a:pt x="0" y="9"/>
                    </a:lnTo>
                    <a:lnTo>
                      <a:pt x="3" y="10"/>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3" name="Freeform 1144">
                <a:extLst>
                  <a:ext uri="{FF2B5EF4-FFF2-40B4-BE49-F238E27FC236}">
                    <a16:creationId xmlns:a16="http://schemas.microsoft.com/office/drawing/2014/main" id="{673E2D4E-22AA-4E9A-BFFB-6C24EE2A7663}"/>
                  </a:ext>
                </a:extLst>
              </p:cNvPr>
              <p:cNvSpPr>
                <a:spLocks/>
              </p:cNvSpPr>
              <p:nvPr/>
            </p:nvSpPr>
            <p:spPr bwMode="auto">
              <a:xfrm>
                <a:off x="2819" y="1541"/>
                <a:ext cx="10" cy="10"/>
              </a:xfrm>
              <a:custGeom>
                <a:avLst/>
                <a:gdLst>
                  <a:gd name="T0" fmla="*/ 1 w 10"/>
                  <a:gd name="T1" fmla="*/ 1 h 10"/>
                  <a:gd name="T2" fmla="*/ 0 w 10"/>
                  <a:gd name="T3" fmla="*/ 1 h 10"/>
                  <a:gd name="T4" fmla="*/ 0 w 10"/>
                  <a:gd name="T5" fmla="*/ 3 h 10"/>
                  <a:gd name="T6" fmla="*/ 2 w 10"/>
                  <a:gd name="T7" fmla="*/ 6 h 10"/>
                  <a:gd name="T8" fmla="*/ 3 w 10"/>
                  <a:gd name="T9" fmla="*/ 6 h 10"/>
                  <a:gd name="T10" fmla="*/ 5 w 10"/>
                  <a:gd name="T11" fmla="*/ 7 h 10"/>
                  <a:gd name="T12" fmla="*/ 5 w 10"/>
                  <a:gd name="T13" fmla="*/ 9 h 10"/>
                  <a:gd name="T14" fmla="*/ 6 w 10"/>
                  <a:gd name="T15" fmla="*/ 10 h 10"/>
                  <a:gd name="T16" fmla="*/ 6 w 10"/>
                  <a:gd name="T17" fmla="*/ 10 h 10"/>
                  <a:gd name="T18" fmla="*/ 7 w 10"/>
                  <a:gd name="T19" fmla="*/ 8 h 10"/>
                  <a:gd name="T20" fmla="*/ 8 w 10"/>
                  <a:gd name="T21" fmla="*/ 7 h 10"/>
                  <a:gd name="T22" fmla="*/ 8 w 10"/>
                  <a:gd name="T23" fmla="*/ 5 h 10"/>
                  <a:gd name="T24" fmla="*/ 10 w 10"/>
                  <a:gd name="T25" fmla="*/ 4 h 10"/>
                  <a:gd name="T26" fmla="*/ 10 w 10"/>
                  <a:gd name="T27" fmla="*/ 3 h 10"/>
                  <a:gd name="T28" fmla="*/ 6 w 10"/>
                  <a:gd name="T29" fmla="*/ 1 h 10"/>
                  <a:gd name="T30" fmla="*/ 3 w 10"/>
                  <a:gd name="T31" fmla="*/ 0 h 10"/>
                  <a:gd name="T32" fmla="*/ 1 w 10"/>
                  <a:gd name="T3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 y="1"/>
                    </a:moveTo>
                    <a:lnTo>
                      <a:pt x="0" y="1"/>
                    </a:lnTo>
                    <a:lnTo>
                      <a:pt x="0" y="3"/>
                    </a:lnTo>
                    <a:lnTo>
                      <a:pt x="2" y="6"/>
                    </a:lnTo>
                    <a:lnTo>
                      <a:pt x="3" y="6"/>
                    </a:lnTo>
                    <a:lnTo>
                      <a:pt x="5" y="7"/>
                    </a:lnTo>
                    <a:lnTo>
                      <a:pt x="5" y="9"/>
                    </a:lnTo>
                    <a:lnTo>
                      <a:pt x="6" y="10"/>
                    </a:lnTo>
                    <a:lnTo>
                      <a:pt x="6" y="10"/>
                    </a:lnTo>
                    <a:lnTo>
                      <a:pt x="7" y="8"/>
                    </a:lnTo>
                    <a:lnTo>
                      <a:pt x="8" y="7"/>
                    </a:lnTo>
                    <a:lnTo>
                      <a:pt x="8" y="5"/>
                    </a:lnTo>
                    <a:lnTo>
                      <a:pt x="10" y="4"/>
                    </a:lnTo>
                    <a:lnTo>
                      <a:pt x="10" y="3"/>
                    </a:lnTo>
                    <a:lnTo>
                      <a:pt x="6" y="1"/>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4" name="Freeform 1145">
                <a:extLst>
                  <a:ext uri="{FF2B5EF4-FFF2-40B4-BE49-F238E27FC236}">
                    <a16:creationId xmlns:a16="http://schemas.microsoft.com/office/drawing/2014/main" id="{6DF0D3F3-70D0-4353-9A4C-CD3CF34C566B}"/>
                  </a:ext>
                </a:extLst>
              </p:cNvPr>
              <p:cNvSpPr>
                <a:spLocks/>
              </p:cNvSpPr>
              <p:nvPr/>
            </p:nvSpPr>
            <p:spPr bwMode="auto">
              <a:xfrm>
                <a:off x="2776" y="1565"/>
                <a:ext cx="9" cy="12"/>
              </a:xfrm>
              <a:custGeom>
                <a:avLst/>
                <a:gdLst>
                  <a:gd name="T0" fmla="*/ 8 w 9"/>
                  <a:gd name="T1" fmla="*/ 0 h 12"/>
                  <a:gd name="T2" fmla="*/ 5 w 9"/>
                  <a:gd name="T3" fmla="*/ 1 h 12"/>
                  <a:gd name="T4" fmla="*/ 2 w 9"/>
                  <a:gd name="T5" fmla="*/ 4 h 12"/>
                  <a:gd name="T6" fmla="*/ 2 w 9"/>
                  <a:gd name="T7" fmla="*/ 6 h 12"/>
                  <a:gd name="T8" fmla="*/ 1 w 9"/>
                  <a:gd name="T9" fmla="*/ 7 h 12"/>
                  <a:gd name="T10" fmla="*/ 0 w 9"/>
                  <a:gd name="T11" fmla="*/ 10 h 12"/>
                  <a:gd name="T12" fmla="*/ 1 w 9"/>
                  <a:gd name="T13" fmla="*/ 12 h 12"/>
                  <a:gd name="T14" fmla="*/ 1 w 9"/>
                  <a:gd name="T15" fmla="*/ 12 h 12"/>
                  <a:gd name="T16" fmla="*/ 4 w 9"/>
                  <a:gd name="T17" fmla="*/ 10 h 12"/>
                  <a:gd name="T18" fmla="*/ 6 w 9"/>
                  <a:gd name="T19" fmla="*/ 10 h 12"/>
                  <a:gd name="T20" fmla="*/ 7 w 9"/>
                  <a:gd name="T21" fmla="*/ 7 h 12"/>
                  <a:gd name="T22" fmla="*/ 9 w 9"/>
                  <a:gd name="T23" fmla="*/ 6 h 12"/>
                  <a:gd name="T24" fmla="*/ 9 w 9"/>
                  <a:gd name="T25" fmla="*/ 4 h 12"/>
                  <a:gd name="T26" fmla="*/ 8 w 9"/>
                  <a:gd name="T27" fmla="*/ 4 h 12"/>
                  <a:gd name="T28" fmla="*/ 8 w 9"/>
                  <a:gd name="T29" fmla="*/ 2 h 12"/>
                  <a:gd name="T30" fmla="*/ 8 w 9"/>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2">
                    <a:moveTo>
                      <a:pt x="8" y="0"/>
                    </a:moveTo>
                    <a:lnTo>
                      <a:pt x="5" y="1"/>
                    </a:lnTo>
                    <a:lnTo>
                      <a:pt x="2" y="4"/>
                    </a:lnTo>
                    <a:lnTo>
                      <a:pt x="2" y="6"/>
                    </a:lnTo>
                    <a:lnTo>
                      <a:pt x="1" y="7"/>
                    </a:lnTo>
                    <a:lnTo>
                      <a:pt x="0" y="10"/>
                    </a:lnTo>
                    <a:lnTo>
                      <a:pt x="1" y="12"/>
                    </a:lnTo>
                    <a:lnTo>
                      <a:pt x="1" y="12"/>
                    </a:lnTo>
                    <a:lnTo>
                      <a:pt x="4" y="10"/>
                    </a:lnTo>
                    <a:lnTo>
                      <a:pt x="6" y="10"/>
                    </a:lnTo>
                    <a:lnTo>
                      <a:pt x="7" y="7"/>
                    </a:lnTo>
                    <a:lnTo>
                      <a:pt x="9" y="6"/>
                    </a:lnTo>
                    <a:lnTo>
                      <a:pt x="9" y="4"/>
                    </a:lnTo>
                    <a:lnTo>
                      <a:pt x="8"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5" name="Freeform 1146">
                <a:extLst>
                  <a:ext uri="{FF2B5EF4-FFF2-40B4-BE49-F238E27FC236}">
                    <a16:creationId xmlns:a16="http://schemas.microsoft.com/office/drawing/2014/main" id="{BC20D453-7ED9-474A-B170-B8E5ED214B2A}"/>
                  </a:ext>
                </a:extLst>
              </p:cNvPr>
              <p:cNvSpPr>
                <a:spLocks/>
              </p:cNvSpPr>
              <p:nvPr/>
            </p:nvSpPr>
            <p:spPr bwMode="auto">
              <a:xfrm>
                <a:off x="2715" y="1493"/>
                <a:ext cx="9" cy="6"/>
              </a:xfrm>
              <a:custGeom>
                <a:avLst/>
                <a:gdLst>
                  <a:gd name="T0" fmla="*/ 6 w 9"/>
                  <a:gd name="T1" fmla="*/ 3 h 6"/>
                  <a:gd name="T2" fmla="*/ 3 w 9"/>
                  <a:gd name="T3" fmla="*/ 0 h 6"/>
                  <a:gd name="T4" fmla="*/ 0 w 9"/>
                  <a:gd name="T5" fmla="*/ 0 h 6"/>
                  <a:gd name="T6" fmla="*/ 0 w 9"/>
                  <a:gd name="T7" fmla="*/ 0 h 6"/>
                  <a:gd name="T8" fmla="*/ 2 w 9"/>
                  <a:gd name="T9" fmla="*/ 2 h 6"/>
                  <a:gd name="T10" fmla="*/ 4 w 9"/>
                  <a:gd name="T11" fmla="*/ 4 h 6"/>
                  <a:gd name="T12" fmla="*/ 6 w 9"/>
                  <a:gd name="T13" fmla="*/ 5 h 6"/>
                  <a:gd name="T14" fmla="*/ 9 w 9"/>
                  <a:gd name="T15" fmla="*/ 6 h 6"/>
                  <a:gd name="T16" fmla="*/ 8 w 9"/>
                  <a:gd name="T17" fmla="*/ 5 h 6"/>
                  <a:gd name="T18" fmla="*/ 6 w 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6" y="3"/>
                    </a:moveTo>
                    <a:lnTo>
                      <a:pt x="3" y="0"/>
                    </a:lnTo>
                    <a:lnTo>
                      <a:pt x="0" y="0"/>
                    </a:lnTo>
                    <a:lnTo>
                      <a:pt x="0" y="0"/>
                    </a:lnTo>
                    <a:lnTo>
                      <a:pt x="2" y="2"/>
                    </a:lnTo>
                    <a:lnTo>
                      <a:pt x="4" y="4"/>
                    </a:lnTo>
                    <a:lnTo>
                      <a:pt x="6" y="5"/>
                    </a:lnTo>
                    <a:lnTo>
                      <a:pt x="9" y="6"/>
                    </a:lnTo>
                    <a:lnTo>
                      <a:pt x="8" y="5"/>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6" name="Freeform 1147">
                <a:extLst>
                  <a:ext uri="{FF2B5EF4-FFF2-40B4-BE49-F238E27FC236}">
                    <a16:creationId xmlns:a16="http://schemas.microsoft.com/office/drawing/2014/main" id="{68AA2CF3-C417-4397-8D58-A37493D734A6}"/>
                  </a:ext>
                </a:extLst>
              </p:cNvPr>
              <p:cNvSpPr>
                <a:spLocks/>
              </p:cNvSpPr>
              <p:nvPr/>
            </p:nvSpPr>
            <p:spPr bwMode="auto">
              <a:xfrm>
                <a:off x="2824" y="1532"/>
                <a:ext cx="4" cy="9"/>
              </a:xfrm>
              <a:custGeom>
                <a:avLst/>
                <a:gdLst>
                  <a:gd name="T0" fmla="*/ 4 w 4"/>
                  <a:gd name="T1" fmla="*/ 9 h 9"/>
                  <a:gd name="T2" fmla="*/ 4 w 4"/>
                  <a:gd name="T3" fmla="*/ 9 h 9"/>
                  <a:gd name="T4" fmla="*/ 4 w 4"/>
                  <a:gd name="T5" fmla="*/ 6 h 9"/>
                  <a:gd name="T6" fmla="*/ 2 w 4"/>
                  <a:gd name="T7" fmla="*/ 4 h 9"/>
                  <a:gd name="T8" fmla="*/ 2 w 4"/>
                  <a:gd name="T9" fmla="*/ 2 h 9"/>
                  <a:gd name="T10" fmla="*/ 1 w 4"/>
                  <a:gd name="T11" fmla="*/ 0 h 9"/>
                  <a:gd name="T12" fmla="*/ 0 w 4"/>
                  <a:gd name="T13" fmla="*/ 2 h 9"/>
                  <a:gd name="T14" fmla="*/ 0 w 4"/>
                  <a:gd name="T15" fmla="*/ 3 h 9"/>
                  <a:gd name="T16" fmla="*/ 1 w 4"/>
                  <a:gd name="T17" fmla="*/ 5 h 9"/>
                  <a:gd name="T18" fmla="*/ 1 w 4"/>
                  <a:gd name="T19" fmla="*/ 6 h 9"/>
                  <a:gd name="T20" fmla="*/ 4 w 4"/>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9"/>
                    </a:moveTo>
                    <a:lnTo>
                      <a:pt x="4" y="9"/>
                    </a:lnTo>
                    <a:lnTo>
                      <a:pt x="4" y="6"/>
                    </a:lnTo>
                    <a:lnTo>
                      <a:pt x="2" y="4"/>
                    </a:lnTo>
                    <a:lnTo>
                      <a:pt x="2" y="2"/>
                    </a:lnTo>
                    <a:lnTo>
                      <a:pt x="1" y="0"/>
                    </a:lnTo>
                    <a:lnTo>
                      <a:pt x="0" y="2"/>
                    </a:lnTo>
                    <a:lnTo>
                      <a:pt x="0" y="3"/>
                    </a:lnTo>
                    <a:lnTo>
                      <a:pt x="1" y="5"/>
                    </a:lnTo>
                    <a:lnTo>
                      <a:pt x="1" y="6"/>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7" name="Freeform 1148">
                <a:extLst>
                  <a:ext uri="{FF2B5EF4-FFF2-40B4-BE49-F238E27FC236}">
                    <a16:creationId xmlns:a16="http://schemas.microsoft.com/office/drawing/2014/main" id="{8CCD76B0-8E33-49C6-8410-ACCAA0B21D38}"/>
                  </a:ext>
                </a:extLst>
              </p:cNvPr>
              <p:cNvSpPr>
                <a:spLocks/>
              </p:cNvSpPr>
              <p:nvPr/>
            </p:nvSpPr>
            <p:spPr bwMode="auto">
              <a:xfrm>
                <a:off x="2759" y="1496"/>
                <a:ext cx="10" cy="10"/>
              </a:xfrm>
              <a:custGeom>
                <a:avLst/>
                <a:gdLst>
                  <a:gd name="T0" fmla="*/ 4 w 10"/>
                  <a:gd name="T1" fmla="*/ 7 h 10"/>
                  <a:gd name="T2" fmla="*/ 6 w 10"/>
                  <a:gd name="T3" fmla="*/ 8 h 10"/>
                  <a:gd name="T4" fmla="*/ 7 w 10"/>
                  <a:gd name="T5" fmla="*/ 10 h 10"/>
                  <a:gd name="T6" fmla="*/ 8 w 10"/>
                  <a:gd name="T7" fmla="*/ 9 h 10"/>
                  <a:gd name="T8" fmla="*/ 9 w 10"/>
                  <a:gd name="T9" fmla="*/ 8 h 10"/>
                  <a:gd name="T10" fmla="*/ 10 w 10"/>
                  <a:gd name="T11" fmla="*/ 8 h 10"/>
                  <a:gd name="T12" fmla="*/ 9 w 10"/>
                  <a:gd name="T13" fmla="*/ 6 h 10"/>
                  <a:gd name="T14" fmla="*/ 8 w 10"/>
                  <a:gd name="T15" fmla="*/ 4 h 10"/>
                  <a:gd name="T16" fmla="*/ 6 w 10"/>
                  <a:gd name="T17" fmla="*/ 3 h 10"/>
                  <a:gd name="T18" fmla="*/ 5 w 10"/>
                  <a:gd name="T19" fmla="*/ 2 h 10"/>
                  <a:gd name="T20" fmla="*/ 3 w 10"/>
                  <a:gd name="T21" fmla="*/ 0 h 10"/>
                  <a:gd name="T22" fmla="*/ 1 w 10"/>
                  <a:gd name="T23" fmla="*/ 0 h 10"/>
                  <a:gd name="T24" fmla="*/ 0 w 10"/>
                  <a:gd name="T25" fmla="*/ 0 h 10"/>
                  <a:gd name="T26" fmla="*/ 1 w 10"/>
                  <a:gd name="T27" fmla="*/ 1 h 10"/>
                  <a:gd name="T28" fmla="*/ 4 w 10"/>
                  <a:gd name="T29" fmla="*/ 3 h 10"/>
                  <a:gd name="T30" fmla="*/ 4 w 10"/>
                  <a:gd name="T31" fmla="*/ 4 h 10"/>
                  <a:gd name="T32" fmla="*/ 4 w 10"/>
                  <a:gd name="T33" fmla="*/ 5 h 10"/>
                  <a:gd name="T34" fmla="*/ 4 w 10"/>
                  <a:gd name="T3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
                    <a:moveTo>
                      <a:pt x="4" y="7"/>
                    </a:moveTo>
                    <a:lnTo>
                      <a:pt x="6" y="8"/>
                    </a:lnTo>
                    <a:lnTo>
                      <a:pt x="7" y="10"/>
                    </a:lnTo>
                    <a:lnTo>
                      <a:pt x="8" y="9"/>
                    </a:lnTo>
                    <a:lnTo>
                      <a:pt x="9" y="8"/>
                    </a:lnTo>
                    <a:lnTo>
                      <a:pt x="10" y="8"/>
                    </a:lnTo>
                    <a:lnTo>
                      <a:pt x="9" y="6"/>
                    </a:lnTo>
                    <a:lnTo>
                      <a:pt x="8" y="4"/>
                    </a:lnTo>
                    <a:lnTo>
                      <a:pt x="6" y="3"/>
                    </a:lnTo>
                    <a:lnTo>
                      <a:pt x="5" y="2"/>
                    </a:lnTo>
                    <a:lnTo>
                      <a:pt x="3" y="0"/>
                    </a:lnTo>
                    <a:lnTo>
                      <a:pt x="1" y="0"/>
                    </a:lnTo>
                    <a:lnTo>
                      <a:pt x="0" y="0"/>
                    </a:lnTo>
                    <a:lnTo>
                      <a:pt x="1" y="1"/>
                    </a:lnTo>
                    <a:lnTo>
                      <a:pt x="4" y="3"/>
                    </a:lnTo>
                    <a:lnTo>
                      <a:pt x="4" y="4"/>
                    </a:lnTo>
                    <a:lnTo>
                      <a:pt x="4"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8" name="Freeform 1149">
                <a:extLst>
                  <a:ext uri="{FF2B5EF4-FFF2-40B4-BE49-F238E27FC236}">
                    <a16:creationId xmlns:a16="http://schemas.microsoft.com/office/drawing/2014/main" id="{15061A7C-160B-431D-B5FB-2FD25A15AEFA}"/>
                  </a:ext>
                </a:extLst>
              </p:cNvPr>
              <p:cNvSpPr>
                <a:spLocks/>
              </p:cNvSpPr>
              <p:nvPr/>
            </p:nvSpPr>
            <p:spPr bwMode="auto">
              <a:xfrm>
                <a:off x="1962" y="1745"/>
                <a:ext cx="4" cy="3"/>
              </a:xfrm>
              <a:custGeom>
                <a:avLst/>
                <a:gdLst>
                  <a:gd name="T0" fmla="*/ 4 w 4"/>
                  <a:gd name="T1" fmla="*/ 3 h 3"/>
                  <a:gd name="T2" fmla="*/ 4 w 4"/>
                  <a:gd name="T3" fmla="*/ 0 h 3"/>
                  <a:gd name="T4" fmla="*/ 0 w 4"/>
                  <a:gd name="T5" fmla="*/ 0 h 3"/>
                  <a:gd name="T6" fmla="*/ 4 w 4"/>
                  <a:gd name="T7" fmla="*/ 3 h 3"/>
                </a:gdLst>
                <a:ahLst/>
                <a:cxnLst>
                  <a:cxn ang="0">
                    <a:pos x="T0" y="T1"/>
                  </a:cxn>
                  <a:cxn ang="0">
                    <a:pos x="T2" y="T3"/>
                  </a:cxn>
                  <a:cxn ang="0">
                    <a:pos x="T4" y="T5"/>
                  </a:cxn>
                  <a:cxn ang="0">
                    <a:pos x="T6" y="T7"/>
                  </a:cxn>
                </a:cxnLst>
                <a:rect l="0" t="0" r="r" b="b"/>
                <a:pathLst>
                  <a:path w="4" h="3">
                    <a:moveTo>
                      <a:pt x="4" y="3"/>
                    </a:moveTo>
                    <a:lnTo>
                      <a:pt x="4" y="0"/>
                    </a:lnTo>
                    <a:lnTo>
                      <a:pt x="0" y="0"/>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9" name="Freeform 1150">
                <a:extLst>
                  <a:ext uri="{FF2B5EF4-FFF2-40B4-BE49-F238E27FC236}">
                    <a16:creationId xmlns:a16="http://schemas.microsoft.com/office/drawing/2014/main" id="{D14FF718-F31B-4FB2-B179-55E933E78780}"/>
                  </a:ext>
                </a:extLst>
              </p:cNvPr>
              <p:cNvSpPr>
                <a:spLocks/>
              </p:cNvSpPr>
              <p:nvPr/>
            </p:nvSpPr>
            <p:spPr bwMode="auto">
              <a:xfrm>
                <a:off x="1963" y="1739"/>
                <a:ext cx="5" cy="4"/>
              </a:xfrm>
              <a:custGeom>
                <a:avLst/>
                <a:gdLst>
                  <a:gd name="T0" fmla="*/ 5 w 5"/>
                  <a:gd name="T1" fmla="*/ 2 h 4"/>
                  <a:gd name="T2" fmla="*/ 4 w 5"/>
                  <a:gd name="T3" fmla="*/ 0 h 4"/>
                  <a:gd name="T4" fmla="*/ 3 w 5"/>
                  <a:gd name="T5" fmla="*/ 2 h 4"/>
                  <a:gd name="T6" fmla="*/ 1 w 5"/>
                  <a:gd name="T7" fmla="*/ 2 h 4"/>
                  <a:gd name="T8" fmla="*/ 0 w 5"/>
                  <a:gd name="T9" fmla="*/ 4 h 4"/>
                  <a:gd name="T10" fmla="*/ 4 w 5"/>
                  <a:gd name="T11" fmla="*/ 4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lnTo>
                      <a:pt x="4" y="0"/>
                    </a:lnTo>
                    <a:lnTo>
                      <a:pt x="3" y="2"/>
                    </a:lnTo>
                    <a:lnTo>
                      <a:pt x="1" y="2"/>
                    </a:lnTo>
                    <a:lnTo>
                      <a:pt x="0" y="4"/>
                    </a:lnTo>
                    <a:lnTo>
                      <a:pt x="4"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0" name="Freeform 1151">
                <a:extLst>
                  <a:ext uri="{FF2B5EF4-FFF2-40B4-BE49-F238E27FC236}">
                    <a16:creationId xmlns:a16="http://schemas.microsoft.com/office/drawing/2014/main" id="{028BDB90-C42F-4642-824C-A3FD02EC20AF}"/>
                  </a:ext>
                </a:extLst>
              </p:cNvPr>
              <p:cNvSpPr>
                <a:spLocks/>
              </p:cNvSpPr>
              <p:nvPr/>
            </p:nvSpPr>
            <p:spPr bwMode="auto">
              <a:xfrm>
                <a:off x="2469" y="1198"/>
                <a:ext cx="0" cy="3"/>
              </a:xfrm>
              <a:custGeom>
                <a:avLst/>
                <a:gdLst>
                  <a:gd name="T0" fmla="*/ 3 h 3"/>
                  <a:gd name="T1" fmla="*/ 3 h 3"/>
                  <a:gd name="T2" fmla="*/ 1 h 3"/>
                  <a:gd name="T3" fmla="*/ 0 h 3"/>
                  <a:gd name="T4" fmla="*/ 1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1"/>
                    </a:lnTo>
                    <a:lnTo>
                      <a:pt x="0"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1" name="Freeform 1152">
                <a:extLst>
                  <a:ext uri="{FF2B5EF4-FFF2-40B4-BE49-F238E27FC236}">
                    <a16:creationId xmlns:a16="http://schemas.microsoft.com/office/drawing/2014/main" id="{E716108C-74C1-4AF7-9CAC-13062FA1850A}"/>
                  </a:ext>
                </a:extLst>
              </p:cNvPr>
              <p:cNvSpPr>
                <a:spLocks/>
              </p:cNvSpPr>
              <p:nvPr/>
            </p:nvSpPr>
            <p:spPr bwMode="auto">
              <a:xfrm>
                <a:off x="1955" y="1676"/>
                <a:ext cx="2" cy="7"/>
              </a:xfrm>
              <a:custGeom>
                <a:avLst/>
                <a:gdLst>
                  <a:gd name="T0" fmla="*/ 0 w 2"/>
                  <a:gd name="T1" fmla="*/ 7 h 7"/>
                  <a:gd name="T2" fmla="*/ 1 w 2"/>
                  <a:gd name="T3" fmla="*/ 6 h 7"/>
                  <a:gd name="T4" fmla="*/ 1 w 2"/>
                  <a:gd name="T5" fmla="*/ 5 h 7"/>
                  <a:gd name="T6" fmla="*/ 2 w 2"/>
                  <a:gd name="T7" fmla="*/ 3 h 7"/>
                  <a:gd name="T8" fmla="*/ 1 w 2"/>
                  <a:gd name="T9" fmla="*/ 0 h 7"/>
                  <a:gd name="T10" fmla="*/ 0 w 2"/>
                  <a:gd name="T11" fmla="*/ 3 h 7"/>
                  <a:gd name="T12" fmla="*/ 0 w 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7"/>
                    </a:moveTo>
                    <a:lnTo>
                      <a:pt x="1" y="6"/>
                    </a:lnTo>
                    <a:lnTo>
                      <a:pt x="1" y="5"/>
                    </a:lnTo>
                    <a:lnTo>
                      <a:pt x="2" y="3"/>
                    </a:lnTo>
                    <a:lnTo>
                      <a:pt x="1" y="0"/>
                    </a:lnTo>
                    <a:lnTo>
                      <a:pt x="0" y="3"/>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2" name="Freeform 1153">
                <a:extLst>
                  <a:ext uri="{FF2B5EF4-FFF2-40B4-BE49-F238E27FC236}">
                    <a16:creationId xmlns:a16="http://schemas.microsoft.com/office/drawing/2014/main" id="{EB43F847-E06E-447E-90FD-06FA4A496E9D}"/>
                  </a:ext>
                </a:extLst>
              </p:cNvPr>
              <p:cNvSpPr>
                <a:spLocks/>
              </p:cNvSpPr>
              <p:nvPr/>
            </p:nvSpPr>
            <p:spPr bwMode="auto">
              <a:xfrm>
                <a:off x="2830" y="1516"/>
                <a:ext cx="8" cy="7"/>
              </a:xfrm>
              <a:custGeom>
                <a:avLst/>
                <a:gdLst>
                  <a:gd name="T0" fmla="*/ 5 w 8"/>
                  <a:gd name="T1" fmla="*/ 1 h 7"/>
                  <a:gd name="T2" fmla="*/ 2 w 8"/>
                  <a:gd name="T3" fmla="*/ 1 h 7"/>
                  <a:gd name="T4" fmla="*/ 0 w 8"/>
                  <a:gd name="T5" fmla="*/ 3 h 7"/>
                  <a:gd name="T6" fmla="*/ 1 w 8"/>
                  <a:gd name="T7" fmla="*/ 4 h 7"/>
                  <a:gd name="T8" fmla="*/ 3 w 8"/>
                  <a:gd name="T9" fmla="*/ 4 h 7"/>
                  <a:gd name="T10" fmla="*/ 6 w 8"/>
                  <a:gd name="T11" fmla="*/ 7 h 7"/>
                  <a:gd name="T12" fmla="*/ 7 w 8"/>
                  <a:gd name="T13" fmla="*/ 6 h 7"/>
                  <a:gd name="T14" fmla="*/ 7 w 8"/>
                  <a:gd name="T15" fmla="*/ 4 h 7"/>
                  <a:gd name="T16" fmla="*/ 8 w 8"/>
                  <a:gd name="T17" fmla="*/ 2 h 7"/>
                  <a:gd name="T18" fmla="*/ 8 w 8"/>
                  <a:gd name="T19" fmla="*/ 1 h 7"/>
                  <a:gd name="T20" fmla="*/ 6 w 8"/>
                  <a:gd name="T21" fmla="*/ 0 h 7"/>
                  <a:gd name="T22" fmla="*/ 5 w 8"/>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5" y="1"/>
                    </a:moveTo>
                    <a:lnTo>
                      <a:pt x="2" y="1"/>
                    </a:lnTo>
                    <a:lnTo>
                      <a:pt x="0" y="3"/>
                    </a:lnTo>
                    <a:lnTo>
                      <a:pt x="1" y="4"/>
                    </a:lnTo>
                    <a:lnTo>
                      <a:pt x="3" y="4"/>
                    </a:lnTo>
                    <a:lnTo>
                      <a:pt x="6" y="7"/>
                    </a:lnTo>
                    <a:lnTo>
                      <a:pt x="7" y="6"/>
                    </a:lnTo>
                    <a:lnTo>
                      <a:pt x="7" y="4"/>
                    </a:lnTo>
                    <a:lnTo>
                      <a:pt x="8" y="2"/>
                    </a:lnTo>
                    <a:lnTo>
                      <a:pt x="8" y="1"/>
                    </a:lnTo>
                    <a:lnTo>
                      <a:pt x="6" y="0"/>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3" name="Freeform 1154">
                <a:extLst>
                  <a:ext uri="{FF2B5EF4-FFF2-40B4-BE49-F238E27FC236}">
                    <a16:creationId xmlns:a16="http://schemas.microsoft.com/office/drawing/2014/main" id="{944BEF97-A956-4DFB-9FB2-94D0315A0976}"/>
                  </a:ext>
                </a:extLst>
              </p:cNvPr>
              <p:cNvSpPr>
                <a:spLocks/>
              </p:cNvSpPr>
              <p:nvPr/>
            </p:nvSpPr>
            <p:spPr bwMode="auto">
              <a:xfrm>
                <a:off x="1961" y="1735"/>
                <a:ext cx="3" cy="3"/>
              </a:xfrm>
              <a:custGeom>
                <a:avLst/>
                <a:gdLst>
                  <a:gd name="T0" fmla="*/ 0 w 3"/>
                  <a:gd name="T1" fmla="*/ 3 h 3"/>
                  <a:gd name="T2" fmla="*/ 3 w 3"/>
                  <a:gd name="T3" fmla="*/ 3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4" name="Freeform 1155">
                <a:extLst>
                  <a:ext uri="{FF2B5EF4-FFF2-40B4-BE49-F238E27FC236}">
                    <a16:creationId xmlns:a16="http://schemas.microsoft.com/office/drawing/2014/main" id="{F65D0C1D-4282-482E-91D9-0022230DD05B}"/>
                  </a:ext>
                </a:extLst>
              </p:cNvPr>
              <p:cNvSpPr>
                <a:spLocks/>
              </p:cNvSpPr>
              <p:nvPr/>
            </p:nvSpPr>
            <p:spPr bwMode="auto">
              <a:xfrm>
                <a:off x="2838" y="1449"/>
                <a:ext cx="5" cy="6"/>
              </a:xfrm>
              <a:custGeom>
                <a:avLst/>
                <a:gdLst>
                  <a:gd name="T0" fmla="*/ 2 w 5"/>
                  <a:gd name="T1" fmla="*/ 1 h 6"/>
                  <a:gd name="T2" fmla="*/ 0 w 5"/>
                  <a:gd name="T3" fmla="*/ 5 h 6"/>
                  <a:gd name="T4" fmla="*/ 1 w 5"/>
                  <a:gd name="T5" fmla="*/ 6 h 6"/>
                  <a:gd name="T6" fmla="*/ 2 w 5"/>
                  <a:gd name="T7" fmla="*/ 4 h 6"/>
                  <a:gd name="T8" fmla="*/ 5 w 5"/>
                  <a:gd name="T9" fmla="*/ 2 h 6"/>
                  <a:gd name="T10" fmla="*/ 5 w 5"/>
                  <a:gd name="T11" fmla="*/ 0 h 6"/>
                  <a:gd name="T12" fmla="*/ 2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1"/>
                    </a:moveTo>
                    <a:lnTo>
                      <a:pt x="0" y="5"/>
                    </a:lnTo>
                    <a:lnTo>
                      <a:pt x="1" y="6"/>
                    </a:lnTo>
                    <a:lnTo>
                      <a:pt x="2" y="4"/>
                    </a:lnTo>
                    <a:lnTo>
                      <a:pt x="5" y="2"/>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5" name="Freeform 1156">
                <a:extLst>
                  <a:ext uri="{FF2B5EF4-FFF2-40B4-BE49-F238E27FC236}">
                    <a16:creationId xmlns:a16="http://schemas.microsoft.com/office/drawing/2014/main" id="{1314BBDA-B636-4D59-A950-2B732F1AF84B}"/>
                  </a:ext>
                </a:extLst>
              </p:cNvPr>
              <p:cNvSpPr>
                <a:spLocks/>
              </p:cNvSpPr>
              <p:nvPr/>
            </p:nvSpPr>
            <p:spPr bwMode="auto">
              <a:xfrm>
                <a:off x="2716" y="1306"/>
                <a:ext cx="5" cy="7"/>
              </a:xfrm>
              <a:custGeom>
                <a:avLst/>
                <a:gdLst>
                  <a:gd name="T0" fmla="*/ 1 w 5"/>
                  <a:gd name="T1" fmla="*/ 0 h 7"/>
                  <a:gd name="T2" fmla="*/ 0 w 5"/>
                  <a:gd name="T3" fmla="*/ 4 h 7"/>
                  <a:gd name="T4" fmla="*/ 1 w 5"/>
                  <a:gd name="T5" fmla="*/ 7 h 7"/>
                  <a:gd name="T6" fmla="*/ 2 w 5"/>
                  <a:gd name="T7" fmla="*/ 7 h 7"/>
                  <a:gd name="T8" fmla="*/ 2 w 5"/>
                  <a:gd name="T9" fmla="*/ 4 h 7"/>
                  <a:gd name="T10" fmla="*/ 4 w 5"/>
                  <a:gd name="T11" fmla="*/ 4 h 7"/>
                  <a:gd name="T12" fmla="*/ 5 w 5"/>
                  <a:gd name="T13" fmla="*/ 1 h 7"/>
                  <a:gd name="T14" fmla="*/ 2 w 5"/>
                  <a:gd name="T15" fmla="*/ 1 h 7"/>
                  <a:gd name="T16" fmla="*/ 1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0"/>
                    </a:moveTo>
                    <a:lnTo>
                      <a:pt x="0" y="4"/>
                    </a:lnTo>
                    <a:lnTo>
                      <a:pt x="1" y="7"/>
                    </a:lnTo>
                    <a:lnTo>
                      <a:pt x="2" y="7"/>
                    </a:lnTo>
                    <a:lnTo>
                      <a:pt x="2" y="4"/>
                    </a:lnTo>
                    <a:lnTo>
                      <a:pt x="4" y="4"/>
                    </a:lnTo>
                    <a:lnTo>
                      <a:pt x="5" y="1"/>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6" name="Freeform 1157">
                <a:extLst>
                  <a:ext uri="{FF2B5EF4-FFF2-40B4-BE49-F238E27FC236}">
                    <a16:creationId xmlns:a16="http://schemas.microsoft.com/office/drawing/2014/main" id="{8BC8C5C3-1D6D-4106-87C0-55A9A614C4FD}"/>
                  </a:ext>
                </a:extLst>
              </p:cNvPr>
              <p:cNvSpPr>
                <a:spLocks/>
              </p:cNvSpPr>
              <p:nvPr/>
            </p:nvSpPr>
            <p:spPr bwMode="auto">
              <a:xfrm>
                <a:off x="2712" y="1252"/>
                <a:ext cx="13" cy="10"/>
              </a:xfrm>
              <a:custGeom>
                <a:avLst/>
                <a:gdLst>
                  <a:gd name="T0" fmla="*/ 9 w 16"/>
                  <a:gd name="T1" fmla="*/ 4 h 13"/>
                  <a:gd name="T2" fmla="*/ 7 w 16"/>
                  <a:gd name="T3" fmla="*/ 1 h 13"/>
                  <a:gd name="T4" fmla="*/ 4 w 16"/>
                  <a:gd name="T5" fmla="*/ 0 h 13"/>
                  <a:gd name="T6" fmla="*/ 3 w 16"/>
                  <a:gd name="T7" fmla="*/ 2 h 13"/>
                  <a:gd name="T8" fmla="*/ 0 w 16"/>
                  <a:gd name="T9" fmla="*/ 5 h 13"/>
                  <a:gd name="T10" fmla="*/ 3 w 16"/>
                  <a:gd name="T11" fmla="*/ 6 h 13"/>
                  <a:gd name="T12" fmla="*/ 4 w 16"/>
                  <a:gd name="T13" fmla="*/ 8 h 13"/>
                  <a:gd name="T14" fmla="*/ 5 w 16"/>
                  <a:gd name="T15" fmla="*/ 9 h 13"/>
                  <a:gd name="T16" fmla="*/ 4 w 16"/>
                  <a:gd name="T17" fmla="*/ 11 h 13"/>
                  <a:gd name="T18" fmla="*/ 5 w 16"/>
                  <a:gd name="T19" fmla="*/ 13 h 13"/>
                  <a:gd name="T20" fmla="*/ 7 w 16"/>
                  <a:gd name="T21" fmla="*/ 12 h 13"/>
                  <a:gd name="T22" fmla="*/ 7 w 16"/>
                  <a:gd name="T23" fmla="*/ 9 h 13"/>
                  <a:gd name="T24" fmla="*/ 10 w 16"/>
                  <a:gd name="T25" fmla="*/ 10 h 13"/>
                  <a:gd name="T26" fmla="*/ 12 w 16"/>
                  <a:gd name="T27" fmla="*/ 10 h 13"/>
                  <a:gd name="T28" fmla="*/ 14 w 16"/>
                  <a:gd name="T29" fmla="*/ 10 h 13"/>
                  <a:gd name="T30" fmla="*/ 16 w 16"/>
                  <a:gd name="T31" fmla="*/ 8 h 13"/>
                  <a:gd name="T32" fmla="*/ 14 w 16"/>
                  <a:gd name="T33" fmla="*/ 5 h 13"/>
                  <a:gd name="T34" fmla="*/ 9 w 16"/>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3">
                    <a:moveTo>
                      <a:pt x="9" y="4"/>
                    </a:moveTo>
                    <a:cubicBezTo>
                      <a:pt x="7" y="1"/>
                      <a:pt x="7" y="1"/>
                      <a:pt x="7" y="1"/>
                    </a:cubicBezTo>
                    <a:cubicBezTo>
                      <a:pt x="4" y="0"/>
                      <a:pt x="4" y="0"/>
                      <a:pt x="4" y="0"/>
                    </a:cubicBezTo>
                    <a:cubicBezTo>
                      <a:pt x="3" y="2"/>
                      <a:pt x="3" y="2"/>
                      <a:pt x="3" y="2"/>
                    </a:cubicBezTo>
                    <a:cubicBezTo>
                      <a:pt x="3" y="2"/>
                      <a:pt x="0" y="5"/>
                      <a:pt x="0" y="5"/>
                    </a:cubicBezTo>
                    <a:cubicBezTo>
                      <a:pt x="3" y="6"/>
                      <a:pt x="3" y="6"/>
                      <a:pt x="3" y="6"/>
                    </a:cubicBezTo>
                    <a:cubicBezTo>
                      <a:pt x="4" y="8"/>
                      <a:pt x="4" y="8"/>
                      <a:pt x="4" y="8"/>
                    </a:cubicBezTo>
                    <a:cubicBezTo>
                      <a:pt x="5" y="9"/>
                      <a:pt x="5" y="9"/>
                      <a:pt x="5" y="9"/>
                    </a:cubicBezTo>
                    <a:cubicBezTo>
                      <a:pt x="4" y="11"/>
                      <a:pt x="4" y="11"/>
                      <a:pt x="4" y="11"/>
                    </a:cubicBezTo>
                    <a:cubicBezTo>
                      <a:pt x="5" y="13"/>
                      <a:pt x="5" y="13"/>
                      <a:pt x="5" y="13"/>
                    </a:cubicBezTo>
                    <a:cubicBezTo>
                      <a:pt x="7" y="12"/>
                      <a:pt x="7" y="12"/>
                      <a:pt x="7" y="12"/>
                    </a:cubicBezTo>
                    <a:cubicBezTo>
                      <a:pt x="7" y="9"/>
                      <a:pt x="7" y="9"/>
                      <a:pt x="7" y="9"/>
                    </a:cubicBezTo>
                    <a:cubicBezTo>
                      <a:pt x="10" y="10"/>
                      <a:pt x="10" y="10"/>
                      <a:pt x="10" y="10"/>
                    </a:cubicBezTo>
                    <a:cubicBezTo>
                      <a:pt x="12" y="10"/>
                      <a:pt x="12" y="10"/>
                      <a:pt x="12" y="10"/>
                    </a:cubicBezTo>
                    <a:cubicBezTo>
                      <a:pt x="14" y="10"/>
                      <a:pt x="14" y="10"/>
                      <a:pt x="14" y="10"/>
                    </a:cubicBezTo>
                    <a:cubicBezTo>
                      <a:pt x="16" y="8"/>
                      <a:pt x="16" y="8"/>
                      <a:pt x="16" y="8"/>
                    </a:cubicBezTo>
                    <a:cubicBezTo>
                      <a:pt x="14" y="5"/>
                      <a:pt x="14" y="5"/>
                      <a:pt x="14" y="5"/>
                    </a:cubicBez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7" name="Freeform 1158">
                <a:extLst>
                  <a:ext uri="{FF2B5EF4-FFF2-40B4-BE49-F238E27FC236}">
                    <a16:creationId xmlns:a16="http://schemas.microsoft.com/office/drawing/2014/main" id="{14F0240A-D22F-46FF-A25B-971CFE7242ED}"/>
                  </a:ext>
                </a:extLst>
              </p:cNvPr>
              <p:cNvSpPr>
                <a:spLocks/>
              </p:cNvSpPr>
              <p:nvPr/>
            </p:nvSpPr>
            <p:spPr bwMode="auto">
              <a:xfrm>
                <a:off x="2760" y="1323"/>
                <a:ext cx="14" cy="14"/>
              </a:xfrm>
              <a:custGeom>
                <a:avLst/>
                <a:gdLst>
                  <a:gd name="T0" fmla="*/ 4 w 14"/>
                  <a:gd name="T1" fmla="*/ 3 h 14"/>
                  <a:gd name="T2" fmla="*/ 3 w 14"/>
                  <a:gd name="T3" fmla="*/ 3 h 14"/>
                  <a:gd name="T4" fmla="*/ 1 w 14"/>
                  <a:gd name="T5" fmla="*/ 3 h 14"/>
                  <a:gd name="T6" fmla="*/ 0 w 14"/>
                  <a:gd name="T7" fmla="*/ 4 h 14"/>
                  <a:gd name="T8" fmla="*/ 1 w 14"/>
                  <a:gd name="T9" fmla="*/ 7 h 14"/>
                  <a:gd name="T10" fmla="*/ 2 w 14"/>
                  <a:gd name="T11" fmla="*/ 11 h 14"/>
                  <a:gd name="T12" fmla="*/ 3 w 14"/>
                  <a:gd name="T13" fmla="*/ 12 h 14"/>
                  <a:gd name="T14" fmla="*/ 4 w 14"/>
                  <a:gd name="T15" fmla="*/ 11 h 14"/>
                  <a:gd name="T16" fmla="*/ 7 w 14"/>
                  <a:gd name="T17" fmla="*/ 12 h 14"/>
                  <a:gd name="T18" fmla="*/ 8 w 14"/>
                  <a:gd name="T19" fmla="*/ 13 h 14"/>
                  <a:gd name="T20" fmla="*/ 10 w 14"/>
                  <a:gd name="T21" fmla="*/ 12 h 14"/>
                  <a:gd name="T22" fmla="*/ 13 w 14"/>
                  <a:gd name="T23" fmla="*/ 14 h 14"/>
                  <a:gd name="T24" fmla="*/ 14 w 14"/>
                  <a:gd name="T25" fmla="*/ 11 h 14"/>
                  <a:gd name="T26" fmla="*/ 13 w 14"/>
                  <a:gd name="T27" fmla="*/ 9 h 14"/>
                  <a:gd name="T28" fmla="*/ 13 w 14"/>
                  <a:gd name="T29" fmla="*/ 6 h 14"/>
                  <a:gd name="T30" fmla="*/ 10 w 14"/>
                  <a:gd name="T31" fmla="*/ 6 h 14"/>
                  <a:gd name="T32" fmla="*/ 10 w 14"/>
                  <a:gd name="T33" fmla="*/ 4 h 14"/>
                  <a:gd name="T34" fmla="*/ 7 w 14"/>
                  <a:gd name="T35" fmla="*/ 3 h 14"/>
                  <a:gd name="T36" fmla="*/ 7 w 14"/>
                  <a:gd name="T37" fmla="*/ 4 h 14"/>
                  <a:gd name="T38" fmla="*/ 7 w 14"/>
                  <a:gd name="T39" fmla="*/ 2 h 14"/>
                  <a:gd name="T40" fmla="*/ 6 w 14"/>
                  <a:gd name="T41" fmla="*/ 0 h 14"/>
                  <a:gd name="T42" fmla="*/ 5 w 14"/>
                  <a:gd name="T43" fmla="*/ 1 h 14"/>
                  <a:gd name="T44" fmla="*/ 4 w 14"/>
                  <a:gd name="T4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4">
                    <a:moveTo>
                      <a:pt x="4" y="3"/>
                    </a:moveTo>
                    <a:lnTo>
                      <a:pt x="3" y="3"/>
                    </a:lnTo>
                    <a:lnTo>
                      <a:pt x="1" y="3"/>
                    </a:lnTo>
                    <a:lnTo>
                      <a:pt x="0" y="4"/>
                    </a:lnTo>
                    <a:lnTo>
                      <a:pt x="1" y="7"/>
                    </a:lnTo>
                    <a:lnTo>
                      <a:pt x="2" y="11"/>
                    </a:lnTo>
                    <a:lnTo>
                      <a:pt x="3" y="12"/>
                    </a:lnTo>
                    <a:lnTo>
                      <a:pt x="4" y="11"/>
                    </a:lnTo>
                    <a:lnTo>
                      <a:pt x="7" y="12"/>
                    </a:lnTo>
                    <a:lnTo>
                      <a:pt x="8" y="13"/>
                    </a:lnTo>
                    <a:lnTo>
                      <a:pt x="10" y="12"/>
                    </a:lnTo>
                    <a:lnTo>
                      <a:pt x="13" y="14"/>
                    </a:lnTo>
                    <a:lnTo>
                      <a:pt x="14" y="11"/>
                    </a:lnTo>
                    <a:lnTo>
                      <a:pt x="13" y="9"/>
                    </a:lnTo>
                    <a:lnTo>
                      <a:pt x="13" y="6"/>
                    </a:lnTo>
                    <a:lnTo>
                      <a:pt x="10" y="6"/>
                    </a:lnTo>
                    <a:lnTo>
                      <a:pt x="10" y="4"/>
                    </a:lnTo>
                    <a:lnTo>
                      <a:pt x="7" y="3"/>
                    </a:lnTo>
                    <a:lnTo>
                      <a:pt x="7" y="4"/>
                    </a:lnTo>
                    <a:lnTo>
                      <a:pt x="7" y="2"/>
                    </a:lnTo>
                    <a:lnTo>
                      <a:pt x="6" y="0"/>
                    </a:lnTo>
                    <a:lnTo>
                      <a:pt x="5" y="1"/>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8" name="Freeform 1159">
                <a:extLst>
                  <a:ext uri="{FF2B5EF4-FFF2-40B4-BE49-F238E27FC236}">
                    <a16:creationId xmlns:a16="http://schemas.microsoft.com/office/drawing/2014/main" id="{B3DEE102-B607-44ED-866E-40961B57BBEC}"/>
                  </a:ext>
                </a:extLst>
              </p:cNvPr>
              <p:cNvSpPr>
                <a:spLocks/>
              </p:cNvSpPr>
              <p:nvPr/>
            </p:nvSpPr>
            <p:spPr bwMode="auto">
              <a:xfrm>
                <a:off x="2687" y="1448"/>
                <a:ext cx="4" cy="3"/>
              </a:xfrm>
              <a:custGeom>
                <a:avLst/>
                <a:gdLst>
                  <a:gd name="T0" fmla="*/ 4 w 4"/>
                  <a:gd name="T1" fmla="*/ 2 h 3"/>
                  <a:gd name="T2" fmla="*/ 3 w 4"/>
                  <a:gd name="T3" fmla="*/ 0 h 3"/>
                  <a:gd name="T4" fmla="*/ 0 w 4"/>
                  <a:gd name="T5" fmla="*/ 0 h 3"/>
                  <a:gd name="T6" fmla="*/ 0 w 4"/>
                  <a:gd name="T7" fmla="*/ 2 h 3"/>
                  <a:gd name="T8" fmla="*/ 3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3" y="0"/>
                    </a:lnTo>
                    <a:lnTo>
                      <a:pt x="0" y="0"/>
                    </a:lnTo>
                    <a:lnTo>
                      <a:pt x="0" y="2"/>
                    </a:lnTo>
                    <a:lnTo>
                      <a:pt x="3"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9" name="Freeform 1160">
                <a:extLst>
                  <a:ext uri="{FF2B5EF4-FFF2-40B4-BE49-F238E27FC236}">
                    <a16:creationId xmlns:a16="http://schemas.microsoft.com/office/drawing/2014/main" id="{7B91F4F3-1F06-4CFB-925A-8D67ED0FF361}"/>
                  </a:ext>
                </a:extLst>
              </p:cNvPr>
              <p:cNvSpPr>
                <a:spLocks/>
              </p:cNvSpPr>
              <p:nvPr/>
            </p:nvSpPr>
            <p:spPr bwMode="auto">
              <a:xfrm>
                <a:off x="2766" y="1306"/>
                <a:ext cx="2" cy="6"/>
              </a:xfrm>
              <a:custGeom>
                <a:avLst/>
                <a:gdLst>
                  <a:gd name="T0" fmla="*/ 1 w 2"/>
                  <a:gd name="T1" fmla="*/ 6 h 6"/>
                  <a:gd name="T2" fmla="*/ 2 w 2"/>
                  <a:gd name="T3" fmla="*/ 4 h 6"/>
                  <a:gd name="T4" fmla="*/ 1 w 2"/>
                  <a:gd name="T5" fmla="*/ 3 h 6"/>
                  <a:gd name="T6" fmla="*/ 1 w 2"/>
                  <a:gd name="T7" fmla="*/ 0 h 6"/>
                  <a:gd name="T8" fmla="*/ 0 w 2"/>
                  <a:gd name="T9" fmla="*/ 3 h 6"/>
                  <a:gd name="T10" fmla="*/ 1 w 2"/>
                  <a:gd name="T11" fmla="*/ 6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lnTo>
                      <a:pt x="2" y="4"/>
                    </a:lnTo>
                    <a:lnTo>
                      <a:pt x="1" y="3"/>
                    </a:lnTo>
                    <a:lnTo>
                      <a:pt x="1" y="0"/>
                    </a:lnTo>
                    <a:lnTo>
                      <a:pt x="0" y="3"/>
                    </a:lnTo>
                    <a:lnTo>
                      <a:pt x="1"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0" name="Freeform 1161">
                <a:extLst>
                  <a:ext uri="{FF2B5EF4-FFF2-40B4-BE49-F238E27FC236}">
                    <a16:creationId xmlns:a16="http://schemas.microsoft.com/office/drawing/2014/main" id="{CC01C696-5B8B-4F9F-B8B3-F81C941F0091}"/>
                  </a:ext>
                </a:extLst>
              </p:cNvPr>
              <p:cNvSpPr>
                <a:spLocks/>
              </p:cNvSpPr>
              <p:nvPr/>
            </p:nvSpPr>
            <p:spPr bwMode="auto">
              <a:xfrm>
                <a:off x="2720" y="1296"/>
                <a:ext cx="3" cy="7"/>
              </a:xfrm>
              <a:custGeom>
                <a:avLst/>
                <a:gdLst>
                  <a:gd name="T0" fmla="*/ 2 w 3"/>
                  <a:gd name="T1" fmla="*/ 4 h 7"/>
                  <a:gd name="T2" fmla="*/ 3 w 3"/>
                  <a:gd name="T3" fmla="*/ 3 h 7"/>
                  <a:gd name="T4" fmla="*/ 2 w 3"/>
                  <a:gd name="T5" fmla="*/ 1 h 7"/>
                  <a:gd name="T6" fmla="*/ 0 w 3"/>
                  <a:gd name="T7" fmla="*/ 0 h 7"/>
                  <a:gd name="T8" fmla="*/ 1 w 3"/>
                  <a:gd name="T9" fmla="*/ 3 h 7"/>
                  <a:gd name="T10" fmla="*/ 0 w 3"/>
                  <a:gd name="T11" fmla="*/ 5 h 7"/>
                  <a:gd name="T12" fmla="*/ 0 w 3"/>
                  <a:gd name="T13" fmla="*/ 7 h 7"/>
                  <a:gd name="T14" fmla="*/ 2 w 3"/>
                  <a:gd name="T15" fmla="*/ 7 h 7"/>
                  <a:gd name="T16" fmla="*/ 2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4"/>
                    </a:moveTo>
                    <a:lnTo>
                      <a:pt x="3" y="3"/>
                    </a:lnTo>
                    <a:lnTo>
                      <a:pt x="2" y="1"/>
                    </a:lnTo>
                    <a:lnTo>
                      <a:pt x="0" y="0"/>
                    </a:lnTo>
                    <a:lnTo>
                      <a:pt x="1" y="3"/>
                    </a:lnTo>
                    <a:lnTo>
                      <a:pt x="0" y="5"/>
                    </a:lnTo>
                    <a:lnTo>
                      <a:pt x="0" y="7"/>
                    </a:lnTo>
                    <a:lnTo>
                      <a:pt x="2"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1" name="Rectangle 1162">
                <a:extLst>
                  <a:ext uri="{FF2B5EF4-FFF2-40B4-BE49-F238E27FC236}">
                    <a16:creationId xmlns:a16="http://schemas.microsoft.com/office/drawing/2014/main" id="{5E7AAF27-1D93-40C1-B190-FF37A18E5D24}"/>
                  </a:ext>
                </a:extLst>
              </p:cNvPr>
              <p:cNvSpPr>
                <a:spLocks noChangeArrowheads="1"/>
              </p:cNvSpPr>
              <p:nvPr/>
            </p:nvSpPr>
            <p:spPr bwMode="auto">
              <a:xfrm>
                <a:off x="2745" y="1251"/>
                <a:ext cx="1" cy="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2" name="Freeform 1163">
                <a:extLst>
                  <a:ext uri="{FF2B5EF4-FFF2-40B4-BE49-F238E27FC236}">
                    <a16:creationId xmlns:a16="http://schemas.microsoft.com/office/drawing/2014/main" id="{43FD81FF-72CC-45AB-ABC7-068256BC3D87}"/>
                  </a:ext>
                </a:extLst>
              </p:cNvPr>
              <p:cNvSpPr>
                <a:spLocks/>
              </p:cNvSpPr>
              <p:nvPr/>
            </p:nvSpPr>
            <p:spPr bwMode="auto">
              <a:xfrm>
                <a:off x="2728" y="1312"/>
                <a:ext cx="30" cy="36"/>
              </a:xfrm>
              <a:custGeom>
                <a:avLst/>
                <a:gdLst>
                  <a:gd name="T0" fmla="*/ 14 w 30"/>
                  <a:gd name="T1" fmla="*/ 2 h 36"/>
                  <a:gd name="T2" fmla="*/ 12 w 30"/>
                  <a:gd name="T3" fmla="*/ 4 h 36"/>
                  <a:gd name="T4" fmla="*/ 7 w 30"/>
                  <a:gd name="T5" fmla="*/ 11 h 36"/>
                  <a:gd name="T6" fmla="*/ 6 w 30"/>
                  <a:gd name="T7" fmla="*/ 13 h 36"/>
                  <a:gd name="T8" fmla="*/ 4 w 30"/>
                  <a:gd name="T9" fmla="*/ 17 h 36"/>
                  <a:gd name="T10" fmla="*/ 0 w 30"/>
                  <a:gd name="T11" fmla="*/ 21 h 36"/>
                  <a:gd name="T12" fmla="*/ 0 w 30"/>
                  <a:gd name="T13" fmla="*/ 25 h 36"/>
                  <a:gd name="T14" fmla="*/ 0 w 30"/>
                  <a:gd name="T15" fmla="*/ 29 h 36"/>
                  <a:gd name="T16" fmla="*/ 0 w 30"/>
                  <a:gd name="T17" fmla="*/ 30 h 36"/>
                  <a:gd name="T18" fmla="*/ 0 w 30"/>
                  <a:gd name="T19" fmla="*/ 34 h 36"/>
                  <a:gd name="T20" fmla="*/ 0 w 30"/>
                  <a:gd name="T21" fmla="*/ 35 h 36"/>
                  <a:gd name="T22" fmla="*/ 2 w 30"/>
                  <a:gd name="T23" fmla="*/ 35 h 36"/>
                  <a:gd name="T24" fmla="*/ 4 w 30"/>
                  <a:gd name="T25" fmla="*/ 36 h 36"/>
                  <a:gd name="T26" fmla="*/ 8 w 30"/>
                  <a:gd name="T27" fmla="*/ 35 h 36"/>
                  <a:gd name="T28" fmla="*/ 10 w 30"/>
                  <a:gd name="T29" fmla="*/ 36 h 36"/>
                  <a:gd name="T30" fmla="*/ 13 w 30"/>
                  <a:gd name="T31" fmla="*/ 35 h 36"/>
                  <a:gd name="T32" fmla="*/ 14 w 30"/>
                  <a:gd name="T33" fmla="*/ 34 h 36"/>
                  <a:gd name="T34" fmla="*/ 15 w 30"/>
                  <a:gd name="T35" fmla="*/ 33 h 36"/>
                  <a:gd name="T36" fmla="*/ 19 w 30"/>
                  <a:gd name="T37" fmla="*/ 31 h 36"/>
                  <a:gd name="T38" fmla="*/ 21 w 30"/>
                  <a:gd name="T39" fmla="*/ 30 h 36"/>
                  <a:gd name="T40" fmla="*/ 22 w 30"/>
                  <a:gd name="T41" fmla="*/ 28 h 36"/>
                  <a:gd name="T42" fmla="*/ 26 w 30"/>
                  <a:gd name="T43" fmla="*/ 21 h 36"/>
                  <a:gd name="T44" fmla="*/ 26 w 30"/>
                  <a:gd name="T45" fmla="*/ 17 h 36"/>
                  <a:gd name="T46" fmla="*/ 28 w 30"/>
                  <a:gd name="T47" fmla="*/ 14 h 36"/>
                  <a:gd name="T48" fmla="*/ 30 w 30"/>
                  <a:gd name="T49" fmla="*/ 12 h 36"/>
                  <a:gd name="T50" fmla="*/ 30 w 30"/>
                  <a:gd name="T51" fmla="*/ 9 h 36"/>
                  <a:gd name="T52" fmla="*/ 29 w 30"/>
                  <a:gd name="T53" fmla="*/ 5 h 36"/>
                  <a:gd name="T54" fmla="*/ 27 w 30"/>
                  <a:gd name="T55" fmla="*/ 3 h 36"/>
                  <a:gd name="T56" fmla="*/ 25 w 30"/>
                  <a:gd name="T57" fmla="*/ 3 h 36"/>
                  <a:gd name="T58" fmla="*/ 25 w 30"/>
                  <a:gd name="T59" fmla="*/ 1 h 36"/>
                  <a:gd name="T60" fmla="*/ 21 w 30"/>
                  <a:gd name="T61" fmla="*/ 0 h 36"/>
                  <a:gd name="T62" fmla="*/ 18 w 30"/>
                  <a:gd name="T63" fmla="*/ 1 h 36"/>
                  <a:gd name="T64" fmla="*/ 17 w 30"/>
                  <a:gd name="T65" fmla="*/ 1 h 36"/>
                  <a:gd name="T66" fmla="*/ 16 w 30"/>
                  <a:gd name="T67" fmla="*/ 2 h 36"/>
                  <a:gd name="T68" fmla="*/ 14 w 30"/>
                  <a:gd name="T69"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6">
                    <a:moveTo>
                      <a:pt x="14" y="2"/>
                    </a:moveTo>
                    <a:lnTo>
                      <a:pt x="12" y="4"/>
                    </a:lnTo>
                    <a:lnTo>
                      <a:pt x="7" y="11"/>
                    </a:lnTo>
                    <a:lnTo>
                      <a:pt x="6" y="13"/>
                    </a:lnTo>
                    <a:lnTo>
                      <a:pt x="4" y="17"/>
                    </a:lnTo>
                    <a:lnTo>
                      <a:pt x="0" y="21"/>
                    </a:lnTo>
                    <a:lnTo>
                      <a:pt x="0" y="25"/>
                    </a:lnTo>
                    <a:lnTo>
                      <a:pt x="0" y="29"/>
                    </a:lnTo>
                    <a:lnTo>
                      <a:pt x="0" y="30"/>
                    </a:lnTo>
                    <a:lnTo>
                      <a:pt x="0" y="34"/>
                    </a:lnTo>
                    <a:lnTo>
                      <a:pt x="0" y="35"/>
                    </a:lnTo>
                    <a:lnTo>
                      <a:pt x="2" y="35"/>
                    </a:lnTo>
                    <a:lnTo>
                      <a:pt x="4" y="36"/>
                    </a:lnTo>
                    <a:lnTo>
                      <a:pt x="8" y="35"/>
                    </a:lnTo>
                    <a:lnTo>
                      <a:pt x="10" y="36"/>
                    </a:lnTo>
                    <a:lnTo>
                      <a:pt x="13" y="35"/>
                    </a:lnTo>
                    <a:lnTo>
                      <a:pt x="14" y="34"/>
                    </a:lnTo>
                    <a:lnTo>
                      <a:pt x="15" y="33"/>
                    </a:lnTo>
                    <a:lnTo>
                      <a:pt x="19" y="31"/>
                    </a:lnTo>
                    <a:lnTo>
                      <a:pt x="21" y="30"/>
                    </a:lnTo>
                    <a:lnTo>
                      <a:pt x="22" y="28"/>
                    </a:lnTo>
                    <a:lnTo>
                      <a:pt x="26" y="21"/>
                    </a:lnTo>
                    <a:lnTo>
                      <a:pt x="26" y="17"/>
                    </a:lnTo>
                    <a:lnTo>
                      <a:pt x="28" y="14"/>
                    </a:lnTo>
                    <a:lnTo>
                      <a:pt x="30" y="12"/>
                    </a:lnTo>
                    <a:lnTo>
                      <a:pt x="30" y="9"/>
                    </a:lnTo>
                    <a:lnTo>
                      <a:pt x="29" y="5"/>
                    </a:lnTo>
                    <a:lnTo>
                      <a:pt x="27" y="3"/>
                    </a:lnTo>
                    <a:lnTo>
                      <a:pt x="25" y="3"/>
                    </a:lnTo>
                    <a:lnTo>
                      <a:pt x="25" y="1"/>
                    </a:lnTo>
                    <a:lnTo>
                      <a:pt x="21" y="0"/>
                    </a:lnTo>
                    <a:lnTo>
                      <a:pt x="18" y="1"/>
                    </a:lnTo>
                    <a:lnTo>
                      <a:pt x="17" y="1"/>
                    </a:lnTo>
                    <a:lnTo>
                      <a:pt x="16" y="2"/>
                    </a:lnTo>
                    <a:lnTo>
                      <a:pt x="1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3" name="Freeform 1164">
                <a:extLst>
                  <a:ext uri="{FF2B5EF4-FFF2-40B4-BE49-F238E27FC236}">
                    <a16:creationId xmlns:a16="http://schemas.microsoft.com/office/drawing/2014/main" id="{9C71AD40-8DB8-43C0-8263-89F21B25EA51}"/>
                  </a:ext>
                </a:extLst>
              </p:cNvPr>
              <p:cNvSpPr>
                <a:spLocks/>
              </p:cNvSpPr>
              <p:nvPr/>
            </p:nvSpPr>
            <p:spPr bwMode="auto">
              <a:xfrm>
                <a:off x="2745" y="1277"/>
                <a:ext cx="8" cy="10"/>
              </a:xfrm>
              <a:custGeom>
                <a:avLst/>
                <a:gdLst>
                  <a:gd name="T0" fmla="*/ 3 w 8"/>
                  <a:gd name="T1" fmla="*/ 10 h 10"/>
                  <a:gd name="T2" fmla="*/ 4 w 8"/>
                  <a:gd name="T3" fmla="*/ 7 h 10"/>
                  <a:gd name="T4" fmla="*/ 6 w 8"/>
                  <a:gd name="T5" fmla="*/ 7 h 10"/>
                  <a:gd name="T6" fmla="*/ 8 w 8"/>
                  <a:gd name="T7" fmla="*/ 4 h 10"/>
                  <a:gd name="T8" fmla="*/ 7 w 8"/>
                  <a:gd name="T9" fmla="*/ 0 h 10"/>
                  <a:gd name="T10" fmla="*/ 4 w 8"/>
                  <a:gd name="T11" fmla="*/ 0 h 10"/>
                  <a:gd name="T12" fmla="*/ 2 w 8"/>
                  <a:gd name="T13" fmla="*/ 0 h 10"/>
                  <a:gd name="T14" fmla="*/ 1 w 8"/>
                  <a:gd name="T15" fmla="*/ 3 h 10"/>
                  <a:gd name="T16" fmla="*/ 0 w 8"/>
                  <a:gd name="T17" fmla="*/ 5 h 10"/>
                  <a:gd name="T18" fmla="*/ 1 w 8"/>
                  <a:gd name="T19" fmla="*/ 9 h 10"/>
                  <a:gd name="T20" fmla="*/ 3 w 8"/>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3" y="10"/>
                    </a:moveTo>
                    <a:lnTo>
                      <a:pt x="4" y="7"/>
                    </a:lnTo>
                    <a:lnTo>
                      <a:pt x="6" y="7"/>
                    </a:lnTo>
                    <a:lnTo>
                      <a:pt x="8" y="4"/>
                    </a:lnTo>
                    <a:lnTo>
                      <a:pt x="7" y="0"/>
                    </a:lnTo>
                    <a:lnTo>
                      <a:pt x="4" y="0"/>
                    </a:lnTo>
                    <a:lnTo>
                      <a:pt x="2" y="0"/>
                    </a:lnTo>
                    <a:lnTo>
                      <a:pt x="1" y="3"/>
                    </a:lnTo>
                    <a:lnTo>
                      <a:pt x="0" y="5"/>
                    </a:lnTo>
                    <a:lnTo>
                      <a:pt x="1" y="9"/>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4" name="Freeform 1165">
                <a:extLst>
                  <a:ext uri="{FF2B5EF4-FFF2-40B4-BE49-F238E27FC236}">
                    <a16:creationId xmlns:a16="http://schemas.microsoft.com/office/drawing/2014/main" id="{2FDF14EB-ECAE-489A-8E80-9AE7978434C9}"/>
                  </a:ext>
                </a:extLst>
              </p:cNvPr>
              <p:cNvSpPr>
                <a:spLocks/>
              </p:cNvSpPr>
              <p:nvPr/>
            </p:nvSpPr>
            <p:spPr bwMode="auto">
              <a:xfrm>
                <a:off x="2717" y="1273"/>
                <a:ext cx="18" cy="17"/>
              </a:xfrm>
              <a:custGeom>
                <a:avLst/>
                <a:gdLst>
                  <a:gd name="T0" fmla="*/ 15 w 18"/>
                  <a:gd name="T1" fmla="*/ 3 h 17"/>
                  <a:gd name="T2" fmla="*/ 13 w 18"/>
                  <a:gd name="T3" fmla="*/ 3 h 17"/>
                  <a:gd name="T4" fmla="*/ 11 w 18"/>
                  <a:gd name="T5" fmla="*/ 6 h 17"/>
                  <a:gd name="T6" fmla="*/ 8 w 18"/>
                  <a:gd name="T7" fmla="*/ 8 h 17"/>
                  <a:gd name="T8" fmla="*/ 5 w 18"/>
                  <a:gd name="T9" fmla="*/ 7 h 17"/>
                  <a:gd name="T10" fmla="*/ 3 w 18"/>
                  <a:gd name="T11" fmla="*/ 9 h 17"/>
                  <a:gd name="T12" fmla="*/ 1 w 18"/>
                  <a:gd name="T13" fmla="*/ 12 h 17"/>
                  <a:gd name="T14" fmla="*/ 0 w 18"/>
                  <a:gd name="T15" fmla="*/ 13 h 17"/>
                  <a:gd name="T16" fmla="*/ 1 w 18"/>
                  <a:gd name="T17" fmla="*/ 17 h 17"/>
                  <a:gd name="T18" fmla="*/ 1 w 18"/>
                  <a:gd name="T19" fmla="*/ 16 h 17"/>
                  <a:gd name="T20" fmla="*/ 4 w 18"/>
                  <a:gd name="T21" fmla="*/ 16 h 17"/>
                  <a:gd name="T22" fmla="*/ 6 w 18"/>
                  <a:gd name="T23" fmla="*/ 16 h 17"/>
                  <a:gd name="T24" fmla="*/ 11 w 18"/>
                  <a:gd name="T25" fmla="*/ 12 h 17"/>
                  <a:gd name="T26" fmla="*/ 12 w 18"/>
                  <a:gd name="T27" fmla="*/ 9 h 17"/>
                  <a:gd name="T28" fmla="*/ 14 w 18"/>
                  <a:gd name="T29" fmla="*/ 9 h 17"/>
                  <a:gd name="T30" fmla="*/ 16 w 18"/>
                  <a:gd name="T31" fmla="*/ 6 h 17"/>
                  <a:gd name="T32" fmla="*/ 18 w 18"/>
                  <a:gd name="T33" fmla="*/ 4 h 17"/>
                  <a:gd name="T34" fmla="*/ 18 w 18"/>
                  <a:gd name="T35" fmla="*/ 1 h 17"/>
                  <a:gd name="T36" fmla="*/ 17 w 18"/>
                  <a:gd name="T37" fmla="*/ 0 h 17"/>
                  <a:gd name="T38" fmla="*/ 15 w 18"/>
                  <a:gd name="T39" fmla="*/ 0 h 17"/>
                  <a:gd name="T40" fmla="*/ 15 w 18"/>
                  <a:gd name="T41"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7">
                    <a:moveTo>
                      <a:pt x="15" y="3"/>
                    </a:moveTo>
                    <a:lnTo>
                      <a:pt x="13" y="3"/>
                    </a:lnTo>
                    <a:lnTo>
                      <a:pt x="11" y="6"/>
                    </a:lnTo>
                    <a:lnTo>
                      <a:pt x="8" y="8"/>
                    </a:lnTo>
                    <a:lnTo>
                      <a:pt x="5" y="7"/>
                    </a:lnTo>
                    <a:lnTo>
                      <a:pt x="3" y="9"/>
                    </a:lnTo>
                    <a:lnTo>
                      <a:pt x="1" y="12"/>
                    </a:lnTo>
                    <a:lnTo>
                      <a:pt x="0" y="13"/>
                    </a:lnTo>
                    <a:lnTo>
                      <a:pt x="1" y="17"/>
                    </a:lnTo>
                    <a:lnTo>
                      <a:pt x="1" y="16"/>
                    </a:lnTo>
                    <a:lnTo>
                      <a:pt x="4" y="16"/>
                    </a:lnTo>
                    <a:lnTo>
                      <a:pt x="6" y="16"/>
                    </a:lnTo>
                    <a:lnTo>
                      <a:pt x="11" y="12"/>
                    </a:lnTo>
                    <a:lnTo>
                      <a:pt x="12" y="9"/>
                    </a:lnTo>
                    <a:lnTo>
                      <a:pt x="14" y="9"/>
                    </a:lnTo>
                    <a:lnTo>
                      <a:pt x="16" y="6"/>
                    </a:lnTo>
                    <a:lnTo>
                      <a:pt x="18" y="4"/>
                    </a:lnTo>
                    <a:lnTo>
                      <a:pt x="18" y="1"/>
                    </a:lnTo>
                    <a:lnTo>
                      <a:pt x="17" y="0"/>
                    </a:lnTo>
                    <a:lnTo>
                      <a:pt x="15" y="0"/>
                    </a:lnTo>
                    <a:lnTo>
                      <a:pt x="1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5" name="Freeform 1166">
                <a:extLst>
                  <a:ext uri="{FF2B5EF4-FFF2-40B4-BE49-F238E27FC236}">
                    <a16:creationId xmlns:a16="http://schemas.microsoft.com/office/drawing/2014/main" id="{3D5FBEC6-3ACC-45D4-A80C-765549660195}"/>
                  </a:ext>
                </a:extLst>
              </p:cNvPr>
              <p:cNvSpPr>
                <a:spLocks/>
              </p:cNvSpPr>
              <p:nvPr/>
            </p:nvSpPr>
            <p:spPr bwMode="auto">
              <a:xfrm>
                <a:off x="2733" y="1261"/>
                <a:ext cx="9" cy="8"/>
              </a:xfrm>
              <a:custGeom>
                <a:avLst/>
                <a:gdLst>
                  <a:gd name="T0" fmla="*/ 7 w 9"/>
                  <a:gd name="T1" fmla="*/ 0 h 8"/>
                  <a:gd name="T2" fmla="*/ 6 w 9"/>
                  <a:gd name="T3" fmla="*/ 3 h 8"/>
                  <a:gd name="T4" fmla="*/ 3 w 9"/>
                  <a:gd name="T5" fmla="*/ 3 h 8"/>
                  <a:gd name="T6" fmla="*/ 2 w 9"/>
                  <a:gd name="T7" fmla="*/ 6 h 8"/>
                  <a:gd name="T8" fmla="*/ 0 w 9"/>
                  <a:gd name="T9" fmla="*/ 8 h 8"/>
                  <a:gd name="T10" fmla="*/ 2 w 9"/>
                  <a:gd name="T11" fmla="*/ 7 h 8"/>
                  <a:gd name="T12" fmla="*/ 4 w 9"/>
                  <a:gd name="T13" fmla="*/ 7 h 8"/>
                  <a:gd name="T14" fmla="*/ 6 w 9"/>
                  <a:gd name="T15" fmla="*/ 5 h 8"/>
                  <a:gd name="T16" fmla="*/ 9 w 9"/>
                  <a:gd name="T17" fmla="*/ 4 h 8"/>
                  <a:gd name="T18" fmla="*/ 9 w 9"/>
                  <a:gd name="T19" fmla="*/ 2 h 8"/>
                  <a:gd name="T20" fmla="*/ 8 w 9"/>
                  <a:gd name="T21" fmla="*/ 0 h 8"/>
                  <a:gd name="T22" fmla="*/ 7 w 9"/>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8">
                    <a:moveTo>
                      <a:pt x="7" y="0"/>
                    </a:moveTo>
                    <a:lnTo>
                      <a:pt x="6" y="3"/>
                    </a:lnTo>
                    <a:lnTo>
                      <a:pt x="3" y="3"/>
                    </a:lnTo>
                    <a:lnTo>
                      <a:pt x="2" y="6"/>
                    </a:lnTo>
                    <a:lnTo>
                      <a:pt x="0" y="8"/>
                    </a:lnTo>
                    <a:lnTo>
                      <a:pt x="2" y="7"/>
                    </a:lnTo>
                    <a:lnTo>
                      <a:pt x="4" y="7"/>
                    </a:lnTo>
                    <a:lnTo>
                      <a:pt x="6" y="5"/>
                    </a:lnTo>
                    <a:lnTo>
                      <a:pt x="9" y="4"/>
                    </a:lnTo>
                    <a:lnTo>
                      <a:pt x="9" y="2"/>
                    </a:lnTo>
                    <a:lnTo>
                      <a:pt x="8" y="0"/>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6" name="Freeform 1167">
                <a:extLst>
                  <a:ext uri="{FF2B5EF4-FFF2-40B4-BE49-F238E27FC236}">
                    <a16:creationId xmlns:a16="http://schemas.microsoft.com/office/drawing/2014/main" id="{57969CF1-D5FD-4C28-8A2C-0BF97FD4C9A6}"/>
                  </a:ext>
                </a:extLst>
              </p:cNvPr>
              <p:cNvSpPr>
                <a:spLocks/>
              </p:cNvSpPr>
              <p:nvPr/>
            </p:nvSpPr>
            <p:spPr bwMode="auto">
              <a:xfrm>
                <a:off x="3013" y="649"/>
                <a:ext cx="5" cy="5"/>
              </a:xfrm>
              <a:custGeom>
                <a:avLst/>
                <a:gdLst>
                  <a:gd name="T0" fmla="*/ 5 w 5"/>
                  <a:gd name="T1" fmla="*/ 3 h 5"/>
                  <a:gd name="T2" fmla="*/ 3 w 5"/>
                  <a:gd name="T3" fmla="*/ 0 h 5"/>
                  <a:gd name="T4" fmla="*/ 2 w 5"/>
                  <a:gd name="T5" fmla="*/ 1 h 5"/>
                  <a:gd name="T6" fmla="*/ 0 w 5"/>
                  <a:gd name="T7" fmla="*/ 4 h 5"/>
                  <a:gd name="T8" fmla="*/ 2 w 5"/>
                  <a:gd name="T9" fmla="*/ 5 h 5"/>
                  <a:gd name="T10" fmla="*/ 5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5" y="3"/>
                    </a:moveTo>
                    <a:lnTo>
                      <a:pt x="3" y="0"/>
                    </a:lnTo>
                    <a:lnTo>
                      <a:pt x="2" y="1"/>
                    </a:lnTo>
                    <a:lnTo>
                      <a:pt x="0" y="4"/>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7" name="Freeform 1168">
                <a:extLst>
                  <a:ext uri="{FF2B5EF4-FFF2-40B4-BE49-F238E27FC236}">
                    <a16:creationId xmlns:a16="http://schemas.microsoft.com/office/drawing/2014/main" id="{8C7E0568-7DAA-4B66-A969-641E3A7A49FA}"/>
                  </a:ext>
                </a:extLst>
              </p:cNvPr>
              <p:cNvSpPr>
                <a:spLocks/>
              </p:cNvSpPr>
              <p:nvPr/>
            </p:nvSpPr>
            <p:spPr bwMode="auto">
              <a:xfrm>
                <a:off x="2892" y="1832"/>
                <a:ext cx="3" cy="2"/>
              </a:xfrm>
              <a:custGeom>
                <a:avLst/>
                <a:gdLst>
                  <a:gd name="T0" fmla="*/ 0 w 3"/>
                  <a:gd name="T1" fmla="*/ 0 h 2"/>
                  <a:gd name="T2" fmla="*/ 0 w 3"/>
                  <a:gd name="T3" fmla="*/ 2 h 2"/>
                  <a:gd name="T4" fmla="*/ 1 w 3"/>
                  <a:gd name="T5" fmla="*/ 2 h 2"/>
                  <a:gd name="T6" fmla="*/ 2 w 3"/>
                  <a:gd name="T7" fmla="*/ 2 h 2"/>
                  <a:gd name="T8" fmla="*/ 3 w 3"/>
                  <a:gd name="T9" fmla="*/ 2 h 2"/>
                  <a:gd name="T10" fmla="*/ 3 w 3"/>
                  <a:gd name="T11" fmla="*/ 0 h 2"/>
                  <a:gd name="T12" fmla="*/ 2 w 3"/>
                  <a:gd name="T13" fmla="*/ 0 h 2"/>
                  <a:gd name="T14" fmla="*/ 0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0"/>
                    </a:moveTo>
                    <a:lnTo>
                      <a:pt x="0" y="2"/>
                    </a:lnTo>
                    <a:lnTo>
                      <a:pt x="1" y="2"/>
                    </a:lnTo>
                    <a:lnTo>
                      <a:pt x="2" y="2"/>
                    </a:lnTo>
                    <a:lnTo>
                      <a:pt x="3" y="2"/>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8" name="Freeform 1169">
                <a:extLst>
                  <a:ext uri="{FF2B5EF4-FFF2-40B4-BE49-F238E27FC236}">
                    <a16:creationId xmlns:a16="http://schemas.microsoft.com/office/drawing/2014/main" id="{4A6FF84A-836C-4427-A718-CFEE8A6CB6B5}"/>
                  </a:ext>
                </a:extLst>
              </p:cNvPr>
              <p:cNvSpPr>
                <a:spLocks/>
              </p:cNvSpPr>
              <p:nvPr/>
            </p:nvSpPr>
            <p:spPr bwMode="auto">
              <a:xfrm>
                <a:off x="2870" y="1914"/>
                <a:ext cx="3" cy="11"/>
              </a:xfrm>
              <a:custGeom>
                <a:avLst/>
                <a:gdLst>
                  <a:gd name="T0" fmla="*/ 0 w 3"/>
                  <a:gd name="T1" fmla="*/ 11 h 11"/>
                  <a:gd name="T2" fmla="*/ 1 w 3"/>
                  <a:gd name="T3" fmla="*/ 11 h 11"/>
                  <a:gd name="T4" fmla="*/ 3 w 3"/>
                  <a:gd name="T5" fmla="*/ 9 h 11"/>
                  <a:gd name="T6" fmla="*/ 2 w 3"/>
                  <a:gd name="T7" fmla="*/ 7 h 11"/>
                  <a:gd name="T8" fmla="*/ 1 w 3"/>
                  <a:gd name="T9" fmla="*/ 7 h 11"/>
                  <a:gd name="T10" fmla="*/ 1 w 3"/>
                  <a:gd name="T11" fmla="*/ 5 h 11"/>
                  <a:gd name="T12" fmla="*/ 2 w 3"/>
                  <a:gd name="T13" fmla="*/ 4 h 11"/>
                  <a:gd name="T14" fmla="*/ 2 w 3"/>
                  <a:gd name="T15" fmla="*/ 2 h 11"/>
                  <a:gd name="T16" fmla="*/ 1 w 3"/>
                  <a:gd name="T17" fmla="*/ 1 h 11"/>
                  <a:gd name="T18" fmla="*/ 1 w 3"/>
                  <a:gd name="T19" fmla="*/ 0 h 11"/>
                  <a:gd name="T20" fmla="*/ 0 w 3"/>
                  <a:gd name="T21" fmla="*/ 1 h 11"/>
                  <a:gd name="T22" fmla="*/ 0 w 3"/>
                  <a:gd name="T23" fmla="*/ 2 h 11"/>
                  <a:gd name="T24" fmla="*/ 0 w 3"/>
                  <a:gd name="T25" fmla="*/ 4 h 11"/>
                  <a:gd name="T26" fmla="*/ 0 w 3"/>
                  <a:gd name="T27" fmla="*/ 7 h 11"/>
                  <a:gd name="T28" fmla="*/ 0 w 3"/>
                  <a:gd name="T29" fmla="*/ 10 h 11"/>
                  <a:gd name="T30" fmla="*/ 0 w 3"/>
                  <a:gd name="T3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1">
                    <a:moveTo>
                      <a:pt x="0" y="11"/>
                    </a:moveTo>
                    <a:lnTo>
                      <a:pt x="1" y="11"/>
                    </a:lnTo>
                    <a:lnTo>
                      <a:pt x="3" y="9"/>
                    </a:lnTo>
                    <a:lnTo>
                      <a:pt x="2" y="7"/>
                    </a:lnTo>
                    <a:lnTo>
                      <a:pt x="1" y="7"/>
                    </a:lnTo>
                    <a:lnTo>
                      <a:pt x="1" y="5"/>
                    </a:lnTo>
                    <a:lnTo>
                      <a:pt x="2" y="4"/>
                    </a:lnTo>
                    <a:lnTo>
                      <a:pt x="2" y="2"/>
                    </a:lnTo>
                    <a:lnTo>
                      <a:pt x="1" y="1"/>
                    </a:lnTo>
                    <a:lnTo>
                      <a:pt x="1" y="0"/>
                    </a:lnTo>
                    <a:lnTo>
                      <a:pt x="0" y="1"/>
                    </a:lnTo>
                    <a:lnTo>
                      <a:pt x="0" y="2"/>
                    </a:lnTo>
                    <a:lnTo>
                      <a:pt x="0" y="4"/>
                    </a:lnTo>
                    <a:lnTo>
                      <a:pt x="0" y="7"/>
                    </a:lnTo>
                    <a:lnTo>
                      <a:pt x="0" y="10"/>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9" name="Freeform 1170">
                <a:extLst>
                  <a:ext uri="{FF2B5EF4-FFF2-40B4-BE49-F238E27FC236}">
                    <a16:creationId xmlns:a16="http://schemas.microsoft.com/office/drawing/2014/main" id="{009B4882-1CEA-4070-8B25-46F02473358C}"/>
                  </a:ext>
                </a:extLst>
              </p:cNvPr>
              <p:cNvSpPr>
                <a:spLocks/>
              </p:cNvSpPr>
              <p:nvPr/>
            </p:nvSpPr>
            <p:spPr bwMode="auto">
              <a:xfrm>
                <a:off x="2842" y="1462"/>
                <a:ext cx="1" cy="3"/>
              </a:xfrm>
              <a:custGeom>
                <a:avLst/>
                <a:gdLst>
                  <a:gd name="T0" fmla="*/ 0 w 1"/>
                  <a:gd name="T1" fmla="*/ 1 h 3"/>
                  <a:gd name="T2" fmla="*/ 1 w 1"/>
                  <a:gd name="T3" fmla="*/ 3 h 3"/>
                  <a:gd name="T4" fmla="*/ 1 w 1"/>
                  <a:gd name="T5" fmla="*/ 3 h 3"/>
                  <a:gd name="T6" fmla="*/ 1 w 1"/>
                  <a:gd name="T7" fmla="*/ 0 h 3"/>
                  <a:gd name="T8" fmla="*/ 1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lnTo>
                      <a:pt x="1" y="3"/>
                    </a:lnTo>
                    <a:lnTo>
                      <a:pt x="1" y="3"/>
                    </a:ln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0" name="Freeform 1171">
                <a:extLst>
                  <a:ext uri="{FF2B5EF4-FFF2-40B4-BE49-F238E27FC236}">
                    <a16:creationId xmlns:a16="http://schemas.microsoft.com/office/drawing/2014/main" id="{AACF9657-6601-408A-912B-1E78CB32F662}"/>
                  </a:ext>
                </a:extLst>
              </p:cNvPr>
              <p:cNvSpPr>
                <a:spLocks/>
              </p:cNvSpPr>
              <p:nvPr/>
            </p:nvSpPr>
            <p:spPr bwMode="auto">
              <a:xfrm>
                <a:off x="2874" y="1924"/>
                <a:ext cx="1" cy="4"/>
              </a:xfrm>
              <a:custGeom>
                <a:avLst/>
                <a:gdLst>
                  <a:gd name="T0" fmla="*/ 0 w 1"/>
                  <a:gd name="T1" fmla="*/ 3 h 4"/>
                  <a:gd name="T2" fmla="*/ 0 w 1"/>
                  <a:gd name="T3" fmla="*/ 4 h 4"/>
                  <a:gd name="T4" fmla="*/ 1 w 1"/>
                  <a:gd name="T5" fmla="*/ 2 h 4"/>
                  <a:gd name="T6" fmla="*/ 1 w 1"/>
                  <a:gd name="T7" fmla="*/ 0 h 4"/>
                  <a:gd name="T8" fmla="*/ 0 w 1"/>
                  <a:gd name="T9" fmla="*/ 1 h 4"/>
                  <a:gd name="T10" fmla="*/ 0 w 1"/>
                  <a:gd name="T11" fmla="*/ 3 h 4"/>
                </a:gdLst>
                <a:ahLst/>
                <a:cxnLst>
                  <a:cxn ang="0">
                    <a:pos x="T0" y="T1"/>
                  </a:cxn>
                  <a:cxn ang="0">
                    <a:pos x="T2" y="T3"/>
                  </a:cxn>
                  <a:cxn ang="0">
                    <a:pos x="T4" y="T5"/>
                  </a:cxn>
                  <a:cxn ang="0">
                    <a:pos x="T6" y="T7"/>
                  </a:cxn>
                  <a:cxn ang="0">
                    <a:pos x="T8" y="T9"/>
                  </a:cxn>
                  <a:cxn ang="0">
                    <a:pos x="T10" y="T11"/>
                  </a:cxn>
                </a:cxnLst>
                <a:rect l="0" t="0" r="r" b="b"/>
                <a:pathLst>
                  <a:path w="1" h="4">
                    <a:moveTo>
                      <a:pt x="0" y="3"/>
                    </a:moveTo>
                    <a:lnTo>
                      <a:pt x="0" y="4"/>
                    </a:ln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1" name="Freeform 1172">
                <a:extLst>
                  <a:ext uri="{FF2B5EF4-FFF2-40B4-BE49-F238E27FC236}">
                    <a16:creationId xmlns:a16="http://schemas.microsoft.com/office/drawing/2014/main" id="{DDB75152-0E49-42BB-BBC2-6D034612601E}"/>
                  </a:ext>
                </a:extLst>
              </p:cNvPr>
              <p:cNvSpPr>
                <a:spLocks/>
              </p:cNvSpPr>
              <p:nvPr/>
            </p:nvSpPr>
            <p:spPr bwMode="auto">
              <a:xfrm>
                <a:off x="2100" y="1086"/>
                <a:ext cx="2" cy="3"/>
              </a:xfrm>
              <a:custGeom>
                <a:avLst/>
                <a:gdLst>
                  <a:gd name="T0" fmla="*/ 2 w 2"/>
                  <a:gd name="T1" fmla="*/ 2 h 3"/>
                  <a:gd name="T2" fmla="*/ 2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2" name="Freeform 1173">
                <a:extLst>
                  <a:ext uri="{FF2B5EF4-FFF2-40B4-BE49-F238E27FC236}">
                    <a16:creationId xmlns:a16="http://schemas.microsoft.com/office/drawing/2014/main" id="{CD5A4A92-FF07-496E-80F0-AD5904C3ED52}"/>
                  </a:ext>
                </a:extLst>
              </p:cNvPr>
              <p:cNvSpPr>
                <a:spLocks/>
              </p:cNvSpPr>
              <p:nvPr/>
            </p:nvSpPr>
            <p:spPr bwMode="auto">
              <a:xfrm>
                <a:off x="2843" y="1482"/>
                <a:ext cx="3" cy="12"/>
              </a:xfrm>
              <a:custGeom>
                <a:avLst/>
                <a:gdLst>
                  <a:gd name="T0" fmla="*/ 3 w 3"/>
                  <a:gd name="T1" fmla="*/ 2 h 12"/>
                  <a:gd name="T2" fmla="*/ 2 w 3"/>
                  <a:gd name="T3" fmla="*/ 0 h 12"/>
                  <a:gd name="T4" fmla="*/ 1 w 3"/>
                  <a:gd name="T5" fmla="*/ 6 h 12"/>
                  <a:gd name="T6" fmla="*/ 0 w 3"/>
                  <a:gd name="T7" fmla="*/ 10 h 12"/>
                  <a:gd name="T8" fmla="*/ 2 w 3"/>
                  <a:gd name="T9" fmla="*/ 12 h 12"/>
                  <a:gd name="T10" fmla="*/ 3 w 3"/>
                  <a:gd name="T11" fmla="*/ 11 h 12"/>
                  <a:gd name="T12" fmla="*/ 3 w 3"/>
                  <a:gd name="T13" fmla="*/ 9 h 12"/>
                  <a:gd name="T14" fmla="*/ 3 w 3"/>
                  <a:gd name="T15" fmla="*/ 5 h 12"/>
                  <a:gd name="T16" fmla="*/ 3 w 3"/>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2"/>
                    </a:moveTo>
                    <a:lnTo>
                      <a:pt x="2" y="0"/>
                    </a:lnTo>
                    <a:lnTo>
                      <a:pt x="1" y="6"/>
                    </a:lnTo>
                    <a:lnTo>
                      <a:pt x="0" y="10"/>
                    </a:lnTo>
                    <a:lnTo>
                      <a:pt x="2" y="12"/>
                    </a:lnTo>
                    <a:lnTo>
                      <a:pt x="3" y="11"/>
                    </a:lnTo>
                    <a:lnTo>
                      <a:pt x="3" y="9"/>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3" name="Freeform 1174">
                <a:extLst>
                  <a:ext uri="{FF2B5EF4-FFF2-40B4-BE49-F238E27FC236}">
                    <a16:creationId xmlns:a16="http://schemas.microsoft.com/office/drawing/2014/main" id="{F47DAFBF-B92F-4D5D-8421-B9094BCA954B}"/>
                  </a:ext>
                </a:extLst>
              </p:cNvPr>
              <p:cNvSpPr>
                <a:spLocks/>
              </p:cNvSpPr>
              <p:nvPr/>
            </p:nvSpPr>
            <p:spPr bwMode="auto">
              <a:xfrm>
                <a:off x="2724" y="646"/>
                <a:ext cx="378" cy="356"/>
              </a:xfrm>
              <a:custGeom>
                <a:avLst/>
                <a:gdLst>
                  <a:gd name="T0" fmla="*/ 109 w 378"/>
                  <a:gd name="T1" fmla="*/ 61 h 356"/>
                  <a:gd name="T2" fmla="*/ 115 w 378"/>
                  <a:gd name="T3" fmla="*/ 74 h 356"/>
                  <a:gd name="T4" fmla="*/ 136 w 378"/>
                  <a:gd name="T5" fmla="*/ 92 h 356"/>
                  <a:gd name="T6" fmla="*/ 112 w 378"/>
                  <a:gd name="T7" fmla="*/ 91 h 356"/>
                  <a:gd name="T8" fmla="*/ 142 w 378"/>
                  <a:gd name="T9" fmla="*/ 100 h 356"/>
                  <a:gd name="T10" fmla="*/ 123 w 378"/>
                  <a:gd name="T11" fmla="*/ 116 h 356"/>
                  <a:gd name="T12" fmla="*/ 168 w 378"/>
                  <a:gd name="T13" fmla="*/ 123 h 356"/>
                  <a:gd name="T14" fmla="*/ 199 w 378"/>
                  <a:gd name="T15" fmla="*/ 119 h 356"/>
                  <a:gd name="T16" fmla="*/ 207 w 378"/>
                  <a:gd name="T17" fmla="*/ 135 h 356"/>
                  <a:gd name="T18" fmla="*/ 188 w 378"/>
                  <a:gd name="T19" fmla="*/ 152 h 356"/>
                  <a:gd name="T20" fmla="*/ 150 w 378"/>
                  <a:gd name="T21" fmla="*/ 176 h 356"/>
                  <a:gd name="T22" fmla="*/ 115 w 378"/>
                  <a:gd name="T23" fmla="*/ 134 h 356"/>
                  <a:gd name="T24" fmla="*/ 105 w 378"/>
                  <a:gd name="T25" fmla="*/ 189 h 356"/>
                  <a:gd name="T26" fmla="*/ 122 w 378"/>
                  <a:gd name="T27" fmla="*/ 213 h 356"/>
                  <a:gd name="T28" fmla="*/ 97 w 378"/>
                  <a:gd name="T29" fmla="*/ 216 h 356"/>
                  <a:gd name="T30" fmla="*/ 56 w 378"/>
                  <a:gd name="T31" fmla="*/ 243 h 356"/>
                  <a:gd name="T32" fmla="*/ 87 w 378"/>
                  <a:gd name="T33" fmla="*/ 235 h 356"/>
                  <a:gd name="T34" fmla="*/ 69 w 378"/>
                  <a:gd name="T35" fmla="*/ 263 h 356"/>
                  <a:gd name="T36" fmla="*/ 69 w 378"/>
                  <a:gd name="T37" fmla="*/ 278 h 356"/>
                  <a:gd name="T38" fmla="*/ 81 w 378"/>
                  <a:gd name="T39" fmla="*/ 285 h 356"/>
                  <a:gd name="T40" fmla="*/ 42 w 378"/>
                  <a:gd name="T41" fmla="*/ 257 h 356"/>
                  <a:gd name="T42" fmla="*/ 42 w 378"/>
                  <a:gd name="T43" fmla="*/ 287 h 356"/>
                  <a:gd name="T44" fmla="*/ 19 w 378"/>
                  <a:gd name="T45" fmla="*/ 291 h 356"/>
                  <a:gd name="T46" fmla="*/ 5 w 378"/>
                  <a:gd name="T47" fmla="*/ 319 h 356"/>
                  <a:gd name="T48" fmla="*/ 18 w 378"/>
                  <a:gd name="T49" fmla="*/ 314 h 356"/>
                  <a:gd name="T50" fmla="*/ 25 w 378"/>
                  <a:gd name="T51" fmla="*/ 326 h 356"/>
                  <a:gd name="T52" fmla="*/ 44 w 378"/>
                  <a:gd name="T53" fmla="*/ 329 h 356"/>
                  <a:gd name="T54" fmla="*/ 61 w 378"/>
                  <a:gd name="T55" fmla="*/ 332 h 356"/>
                  <a:gd name="T56" fmla="*/ 72 w 378"/>
                  <a:gd name="T57" fmla="*/ 321 h 356"/>
                  <a:gd name="T58" fmla="*/ 91 w 378"/>
                  <a:gd name="T59" fmla="*/ 351 h 356"/>
                  <a:gd name="T60" fmla="*/ 116 w 378"/>
                  <a:gd name="T61" fmla="*/ 325 h 356"/>
                  <a:gd name="T62" fmla="*/ 93 w 378"/>
                  <a:gd name="T63" fmla="*/ 303 h 356"/>
                  <a:gd name="T64" fmla="*/ 94 w 378"/>
                  <a:gd name="T65" fmla="*/ 291 h 356"/>
                  <a:gd name="T66" fmla="*/ 136 w 378"/>
                  <a:gd name="T67" fmla="*/ 290 h 356"/>
                  <a:gd name="T68" fmla="*/ 157 w 378"/>
                  <a:gd name="T69" fmla="*/ 267 h 356"/>
                  <a:gd name="T70" fmla="*/ 181 w 378"/>
                  <a:gd name="T71" fmla="*/ 257 h 356"/>
                  <a:gd name="T72" fmla="*/ 166 w 378"/>
                  <a:gd name="T73" fmla="*/ 228 h 356"/>
                  <a:gd name="T74" fmla="*/ 168 w 378"/>
                  <a:gd name="T75" fmla="*/ 216 h 356"/>
                  <a:gd name="T76" fmla="*/ 181 w 378"/>
                  <a:gd name="T77" fmla="*/ 218 h 356"/>
                  <a:gd name="T78" fmla="*/ 185 w 378"/>
                  <a:gd name="T79" fmla="*/ 206 h 356"/>
                  <a:gd name="T80" fmla="*/ 209 w 378"/>
                  <a:gd name="T81" fmla="*/ 213 h 356"/>
                  <a:gd name="T82" fmla="*/ 229 w 378"/>
                  <a:gd name="T83" fmla="*/ 209 h 356"/>
                  <a:gd name="T84" fmla="*/ 237 w 378"/>
                  <a:gd name="T85" fmla="*/ 188 h 356"/>
                  <a:gd name="T86" fmla="*/ 267 w 378"/>
                  <a:gd name="T87" fmla="*/ 174 h 356"/>
                  <a:gd name="T88" fmla="*/ 324 w 378"/>
                  <a:gd name="T89" fmla="*/ 140 h 356"/>
                  <a:gd name="T90" fmla="*/ 287 w 378"/>
                  <a:gd name="T91" fmla="*/ 136 h 356"/>
                  <a:gd name="T92" fmla="*/ 318 w 378"/>
                  <a:gd name="T93" fmla="*/ 120 h 356"/>
                  <a:gd name="T94" fmla="*/ 362 w 378"/>
                  <a:gd name="T95" fmla="*/ 106 h 356"/>
                  <a:gd name="T96" fmla="*/ 369 w 378"/>
                  <a:gd name="T97" fmla="*/ 60 h 356"/>
                  <a:gd name="T98" fmla="*/ 354 w 378"/>
                  <a:gd name="T99" fmla="*/ 45 h 356"/>
                  <a:gd name="T100" fmla="*/ 349 w 378"/>
                  <a:gd name="T101" fmla="*/ 37 h 356"/>
                  <a:gd name="T102" fmla="*/ 327 w 378"/>
                  <a:gd name="T103" fmla="*/ 20 h 356"/>
                  <a:gd name="T104" fmla="*/ 289 w 378"/>
                  <a:gd name="T105" fmla="*/ 12 h 356"/>
                  <a:gd name="T106" fmla="*/ 254 w 378"/>
                  <a:gd name="T107" fmla="*/ 24 h 356"/>
                  <a:gd name="T108" fmla="*/ 233 w 378"/>
                  <a:gd name="T109" fmla="*/ 3 h 356"/>
                  <a:gd name="T110" fmla="*/ 228 w 378"/>
                  <a:gd name="T111" fmla="*/ 25 h 356"/>
                  <a:gd name="T112" fmla="*/ 214 w 378"/>
                  <a:gd name="T113" fmla="*/ 26 h 356"/>
                  <a:gd name="T114" fmla="*/ 193 w 378"/>
                  <a:gd name="T115" fmla="*/ 39 h 356"/>
                  <a:gd name="T116" fmla="*/ 171 w 378"/>
                  <a:gd name="T117" fmla="*/ 27 h 356"/>
                  <a:gd name="T118" fmla="*/ 166 w 378"/>
                  <a:gd name="T119" fmla="*/ 45 h 356"/>
                  <a:gd name="T120" fmla="*/ 150 w 378"/>
                  <a:gd name="T121" fmla="*/ 37 h 356"/>
                  <a:gd name="T122" fmla="*/ 133 w 378"/>
                  <a:gd name="T123" fmla="*/ 3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356">
                    <a:moveTo>
                      <a:pt x="105" y="51"/>
                    </a:moveTo>
                    <a:lnTo>
                      <a:pt x="105" y="55"/>
                    </a:lnTo>
                    <a:lnTo>
                      <a:pt x="105" y="58"/>
                    </a:lnTo>
                    <a:lnTo>
                      <a:pt x="108" y="56"/>
                    </a:lnTo>
                    <a:lnTo>
                      <a:pt x="109" y="54"/>
                    </a:lnTo>
                    <a:lnTo>
                      <a:pt x="109" y="52"/>
                    </a:lnTo>
                    <a:lnTo>
                      <a:pt x="112" y="51"/>
                    </a:lnTo>
                    <a:lnTo>
                      <a:pt x="114" y="49"/>
                    </a:lnTo>
                    <a:lnTo>
                      <a:pt x="115" y="49"/>
                    </a:lnTo>
                    <a:lnTo>
                      <a:pt x="116" y="53"/>
                    </a:lnTo>
                    <a:lnTo>
                      <a:pt x="118" y="51"/>
                    </a:lnTo>
                    <a:lnTo>
                      <a:pt x="119" y="48"/>
                    </a:lnTo>
                    <a:lnTo>
                      <a:pt x="119" y="47"/>
                    </a:lnTo>
                    <a:lnTo>
                      <a:pt x="119" y="52"/>
                    </a:lnTo>
                    <a:lnTo>
                      <a:pt x="120" y="53"/>
                    </a:lnTo>
                    <a:lnTo>
                      <a:pt x="123" y="54"/>
                    </a:lnTo>
                    <a:lnTo>
                      <a:pt x="121" y="55"/>
                    </a:lnTo>
                    <a:lnTo>
                      <a:pt x="117" y="56"/>
                    </a:lnTo>
                    <a:lnTo>
                      <a:pt x="112" y="60"/>
                    </a:lnTo>
                    <a:lnTo>
                      <a:pt x="109" y="61"/>
                    </a:lnTo>
                    <a:lnTo>
                      <a:pt x="110" y="64"/>
                    </a:lnTo>
                    <a:lnTo>
                      <a:pt x="110" y="67"/>
                    </a:lnTo>
                    <a:lnTo>
                      <a:pt x="112" y="67"/>
                    </a:lnTo>
                    <a:lnTo>
                      <a:pt x="114" y="65"/>
                    </a:lnTo>
                    <a:lnTo>
                      <a:pt x="117" y="64"/>
                    </a:lnTo>
                    <a:lnTo>
                      <a:pt x="120" y="63"/>
                    </a:lnTo>
                    <a:lnTo>
                      <a:pt x="126" y="62"/>
                    </a:lnTo>
                    <a:lnTo>
                      <a:pt x="131" y="61"/>
                    </a:lnTo>
                    <a:lnTo>
                      <a:pt x="133" y="63"/>
                    </a:lnTo>
                    <a:lnTo>
                      <a:pt x="133" y="64"/>
                    </a:lnTo>
                    <a:lnTo>
                      <a:pt x="130" y="65"/>
                    </a:lnTo>
                    <a:lnTo>
                      <a:pt x="129" y="63"/>
                    </a:lnTo>
                    <a:lnTo>
                      <a:pt x="126" y="64"/>
                    </a:lnTo>
                    <a:lnTo>
                      <a:pt x="124" y="66"/>
                    </a:lnTo>
                    <a:lnTo>
                      <a:pt x="119" y="66"/>
                    </a:lnTo>
                    <a:lnTo>
                      <a:pt x="115" y="70"/>
                    </a:lnTo>
                    <a:lnTo>
                      <a:pt x="112" y="70"/>
                    </a:lnTo>
                    <a:lnTo>
                      <a:pt x="111" y="71"/>
                    </a:lnTo>
                    <a:lnTo>
                      <a:pt x="112" y="74"/>
                    </a:lnTo>
                    <a:lnTo>
                      <a:pt x="115" y="74"/>
                    </a:lnTo>
                    <a:lnTo>
                      <a:pt x="118" y="77"/>
                    </a:lnTo>
                    <a:lnTo>
                      <a:pt x="115" y="77"/>
                    </a:lnTo>
                    <a:lnTo>
                      <a:pt x="112" y="77"/>
                    </a:lnTo>
                    <a:lnTo>
                      <a:pt x="109" y="75"/>
                    </a:lnTo>
                    <a:lnTo>
                      <a:pt x="108" y="75"/>
                    </a:lnTo>
                    <a:lnTo>
                      <a:pt x="106" y="77"/>
                    </a:lnTo>
                    <a:lnTo>
                      <a:pt x="106" y="81"/>
                    </a:lnTo>
                    <a:lnTo>
                      <a:pt x="105" y="82"/>
                    </a:lnTo>
                    <a:lnTo>
                      <a:pt x="105" y="85"/>
                    </a:lnTo>
                    <a:lnTo>
                      <a:pt x="108" y="87"/>
                    </a:lnTo>
                    <a:lnTo>
                      <a:pt x="112" y="85"/>
                    </a:lnTo>
                    <a:lnTo>
                      <a:pt x="116" y="88"/>
                    </a:lnTo>
                    <a:lnTo>
                      <a:pt x="119" y="87"/>
                    </a:lnTo>
                    <a:lnTo>
                      <a:pt x="121" y="89"/>
                    </a:lnTo>
                    <a:lnTo>
                      <a:pt x="122" y="89"/>
                    </a:lnTo>
                    <a:lnTo>
                      <a:pt x="126" y="92"/>
                    </a:lnTo>
                    <a:lnTo>
                      <a:pt x="129" y="92"/>
                    </a:lnTo>
                    <a:lnTo>
                      <a:pt x="129" y="91"/>
                    </a:lnTo>
                    <a:lnTo>
                      <a:pt x="133" y="92"/>
                    </a:lnTo>
                    <a:lnTo>
                      <a:pt x="136" y="92"/>
                    </a:lnTo>
                    <a:lnTo>
                      <a:pt x="139" y="88"/>
                    </a:lnTo>
                    <a:lnTo>
                      <a:pt x="146" y="89"/>
                    </a:lnTo>
                    <a:lnTo>
                      <a:pt x="149" y="88"/>
                    </a:lnTo>
                    <a:lnTo>
                      <a:pt x="151" y="87"/>
                    </a:lnTo>
                    <a:lnTo>
                      <a:pt x="153" y="86"/>
                    </a:lnTo>
                    <a:lnTo>
                      <a:pt x="154" y="85"/>
                    </a:lnTo>
                    <a:lnTo>
                      <a:pt x="154" y="87"/>
                    </a:lnTo>
                    <a:lnTo>
                      <a:pt x="153" y="90"/>
                    </a:lnTo>
                    <a:lnTo>
                      <a:pt x="148" y="91"/>
                    </a:lnTo>
                    <a:lnTo>
                      <a:pt x="143" y="92"/>
                    </a:lnTo>
                    <a:lnTo>
                      <a:pt x="141" y="94"/>
                    </a:lnTo>
                    <a:lnTo>
                      <a:pt x="138" y="94"/>
                    </a:lnTo>
                    <a:lnTo>
                      <a:pt x="137" y="95"/>
                    </a:lnTo>
                    <a:lnTo>
                      <a:pt x="134" y="94"/>
                    </a:lnTo>
                    <a:lnTo>
                      <a:pt x="131" y="96"/>
                    </a:lnTo>
                    <a:lnTo>
                      <a:pt x="128" y="96"/>
                    </a:lnTo>
                    <a:lnTo>
                      <a:pt x="126" y="94"/>
                    </a:lnTo>
                    <a:lnTo>
                      <a:pt x="124" y="94"/>
                    </a:lnTo>
                    <a:lnTo>
                      <a:pt x="120" y="91"/>
                    </a:lnTo>
                    <a:lnTo>
                      <a:pt x="112" y="91"/>
                    </a:lnTo>
                    <a:lnTo>
                      <a:pt x="110" y="90"/>
                    </a:lnTo>
                    <a:lnTo>
                      <a:pt x="107" y="91"/>
                    </a:lnTo>
                    <a:lnTo>
                      <a:pt x="105" y="90"/>
                    </a:lnTo>
                    <a:lnTo>
                      <a:pt x="103" y="91"/>
                    </a:lnTo>
                    <a:lnTo>
                      <a:pt x="104" y="96"/>
                    </a:lnTo>
                    <a:lnTo>
                      <a:pt x="105" y="98"/>
                    </a:lnTo>
                    <a:lnTo>
                      <a:pt x="105" y="102"/>
                    </a:lnTo>
                    <a:lnTo>
                      <a:pt x="106" y="107"/>
                    </a:lnTo>
                    <a:lnTo>
                      <a:pt x="108" y="108"/>
                    </a:lnTo>
                    <a:lnTo>
                      <a:pt x="109" y="109"/>
                    </a:lnTo>
                    <a:lnTo>
                      <a:pt x="113" y="115"/>
                    </a:lnTo>
                    <a:lnTo>
                      <a:pt x="115" y="116"/>
                    </a:lnTo>
                    <a:lnTo>
                      <a:pt x="116" y="115"/>
                    </a:lnTo>
                    <a:lnTo>
                      <a:pt x="120" y="111"/>
                    </a:lnTo>
                    <a:lnTo>
                      <a:pt x="125" y="108"/>
                    </a:lnTo>
                    <a:lnTo>
                      <a:pt x="130" y="104"/>
                    </a:lnTo>
                    <a:lnTo>
                      <a:pt x="133" y="100"/>
                    </a:lnTo>
                    <a:lnTo>
                      <a:pt x="134" y="98"/>
                    </a:lnTo>
                    <a:lnTo>
                      <a:pt x="136" y="98"/>
                    </a:lnTo>
                    <a:lnTo>
                      <a:pt x="142" y="100"/>
                    </a:lnTo>
                    <a:lnTo>
                      <a:pt x="147" y="99"/>
                    </a:lnTo>
                    <a:lnTo>
                      <a:pt x="151" y="99"/>
                    </a:lnTo>
                    <a:lnTo>
                      <a:pt x="155" y="101"/>
                    </a:lnTo>
                    <a:lnTo>
                      <a:pt x="160" y="103"/>
                    </a:lnTo>
                    <a:lnTo>
                      <a:pt x="166" y="103"/>
                    </a:lnTo>
                    <a:lnTo>
                      <a:pt x="168" y="105"/>
                    </a:lnTo>
                    <a:lnTo>
                      <a:pt x="167" y="105"/>
                    </a:lnTo>
                    <a:lnTo>
                      <a:pt x="163" y="106"/>
                    </a:lnTo>
                    <a:lnTo>
                      <a:pt x="160" y="105"/>
                    </a:lnTo>
                    <a:lnTo>
                      <a:pt x="156" y="105"/>
                    </a:lnTo>
                    <a:lnTo>
                      <a:pt x="150" y="101"/>
                    </a:lnTo>
                    <a:lnTo>
                      <a:pt x="147" y="101"/>
                    </a:lnTo>
                    <a:lnTo>
                      <a:pt x="146" y="102"/>
                    </a:lnTo>
                    <a:lnTo>
                      <a:pt x="140" y="101"/>
                    </a:lnTo>
                    <a:lnTo>
                      <a:pt x="137" y="101"/>
                    </a:lnTo>
                    <a:lnTo>
                      <a:pt x="136" y="103"/>
                    </a:lnTo>
                    <a:lnTo>
                      <a:pt x="132" y="105"/>
                    </a:lnTo>
                    <a:lnTo>
                      <a:pt x="129" y="109"/>
                    </a:lnTo>
                    <a:lnTo>
                      <a:pt x="125" y="112"/>
                    </a:lnTo>
                    <a:lnTo>
                      <a:pt x="123" y="116"/>
                    </a:lnTo>
                    <a:lnTo>
                      <a:pt x="121" y="119"/>
                    </a:lnTo>
                    <a:lnTo>
                      <a:pt x="120" y="121"/>
                    </a:lnTo>
                    <a:lnTo>
                      <a:pt x="123" y="123"/>
                    </a:lnTo>
                    <a:lnTo>
                      <a:pt x="127" y="124"/>
                    </a:lnTo>
                    <a:lnTo>
                      <a:pt x="127" y="125"/>
                    </a:lnTo>
                    <a:lnTo>
                      <a:pt x="129" y="129"/>
                    </a:lnTo>
                    <a:lnTo>
                      <a:pt x="135" y="129"/>
                    </a:lnTo>
                    <a:lnTo>
                      <a:pt x="140" y="132"/>
                    </a:lnTo>
                    <a:lnTo>
                      <a:pt x="145" y="131"/>
                    </a:lnTo>
                    <a:lnTo>
                      <a:pt x="149" y="126"/>
                    </a:lnTo>
                    <a:lnTo>
                      <a:pt x="150" y="122"/>
                    </a:lnTo>
                    <a:lnTo>
                      <a:pt x="154" y="120"/>
                    </a:lnTo>
                    <a:lnTo>
                      <a:pt x="157" y="120"/>
                    </a:lnTo>
                    <a:lnTo>
                      <a:pt x="153" y="122"/>
                    </a:lnTo>
                    <a:lnTo>
                      <a:pt x="153" y="125"/>
                    </a:lnTo>
                    <a:lnTo>
                      <a:pt x="156" y="126"/>
                    </a:lnTo>
                    <a:lnTo>
                      <a:pt x="160" y="124"/>
                    </a:lnTo>
                    <a:lnTo>
                      <a:pt x="163" y="125"/>
                    </a:lnTo>
                    <a:lnTo>
                      <a:pt x="166" y="123"/>
                    </a:lnTo>
                    <a:lnTo>
                      <a:pt x="168" y="123"/>
                    </a:lnTo>
                    <a:lnTo>
                      <a:pt x="166" y="126"/>
                    </a:lnTo>
                    <a:lnTo>
                      <a:pt x="160" y="127"/>
                    </a:lnTo>
                    <a:lnTo>
                      <a:pt x="158" y="129"/>
                    </a:lnTo>
                    <a:lnTo>
                      <a:pt x="154" y="129"/>
                    </a:lnTo>
                    <a:lnTo>
                      <a:pt x="150" y="132"/>
                    </a:lnTo>
                    <a:lnTo>
                      <a:pt x="151" y="136"/>
                    </a:lnTo>
                    <a:lnTo>
                      <a:pt x="153" y="136"/>
                    </a:lnTo>
                    <a:lnTo>
                      <a:pt x="157" y="136"/>
                    </a:lnTo>
                    <a:lnTo>
                      <a:pt x="161" y="139"/>
                    </a:lnTo>
                    <a:lnTo>
                      <a:pt x="169" y="139"/>
                    </a:lnTo>
                    <a:lnTo>
                      <a:pt x="172" y="140"/>
                    </a:lnTo>
                    <a:lnTo>
                      <a:pt x="175" y="139"/>
                    </a:lnTo>
                    <a:lnTo>
                      <a:pt x="185" y="135"/>
                    </a:lnTo>
                    <a:lnTo>
                      <a:pt x="188" y="134"/>
                    </a:lnTo>
                    <a:lnTo>
                      <a:pt x="193" y="129"/>
                    </a:lnTo>
                    <a:lnTo>
                      <a:pt x="192" y="128"/>
                    </a:lnTo>
                    <a:lnTo>
                      <a:pt x="191" y="128"/>
                    </a:lnTo>
                    <a:lnTo>
                      <a:pt x="195" y="122"/>
                    </a:lnTo>
                    <a:lnTo>
                      <a:pt x="197" y="122"/>
                    </a:lnTo>
                    <a:lnTo>
                      <a:pt x="199" y="119"/>
                    </a:lnTo>
                    <a:lnTo>
                      <a:pt x="200" y="119"/>
                    </a:lnTo>
                    <a:lnTo>
                      <a:pt x="201" y="122"/>
                    </a:lnTo>
                    <a:lnTo>
                      <a:pt x="202" y="122"/>
                    </a:lnTo>
                    <a:lnTo>
                      <a:pt x="202" y="119"/>
                    </a:lnTo>
                    <a:lnTo>
                      <a:pt x="210" y="112"/>
                    </a:lnTo>
                    <a:lnTo>
                      <a:pt x="216" y="112"/>
                    </a:lnTo>
                    <a:lnTo>
                      <a:pt x="223" y="108"/>
                    </a:lnTo>
                    <a:lnTo>
                      <a:pt x="223" y="109"/>
                    </a:lnTo>
                    <a:lnTo>
                      <a:pt x="216" y="113"/>
                    </a:lnTo>
                    <a:lnTo>
                      <a:pt x="212" y="114"/>
                    </a:lnTo>
                    <a:lnTo>
                      <a:pt x="205" y="119"/>
                    </a:lnTo>
                    <a:lnTo>
                      <a:pt x="204" y="123"/>
                    </a:lnTo>
                    <a:lnTo>
                      <a:pt x="201" y="126"/>
                    </a:lnTo>
                    <a:lnTo>
                      <a:pt x="198" y="127"/>
                    </a:lnTo>
                    <a:lnTo>
                      <a:pt x="196" y="132"/>
                    </a:lnTo>
                    <a:lnTo>
                      <a:pt x="195" y="133"/>
                    </a:lnTo>
                    <a:lnTo>
                      <a:pt x="195" y="135"/>
                    </a:lnTo>
                    <a:lnTo>
                      <a:pt x="202" y="133"/>
                    </a:lnTo>
                    <a:lnTo>
                      <a:pt x="204" y="135"/>
                    </a:lnTo>
                    <a:lnTo>
                      <a:pt x="207" y="135"/>
                    </a:lnTo>
                    <a:lnTo>
                      <a:pt x="210" y="137"/>
                    </a:lnTo>
                    <a:lnTo>
                      <a:pt x="210" y="139"/>
                    </a:lnTo>
                    <a:lnTo>
                      <a:pt x="212" y="140"/>
                    </a:lnTo>
                    <a:lnTo>
                      <a:pt x="214" y="140"/>
                    </a:lnTo>
                    <a:lnTo>
                      <a:pt x="216" y="143"/>
                    </a:lnTo>
                    <a:lnTo>
                      <a:pt x="212" y="143"/>
                    </a:lnTo>
                    <a:lnTo>
                      <a:pt x="209" y="145"/>
                    </a:lnTo>
                    <a:lnTo>
                      <a:pt x="206" y="142"/>
                    </a:lnTo>
                    <a:lnTo>
                      <a:pt x="202" y="139"/>
                    </a:lnTo>
                    <a:lnTo>
                      <a:pt x="195" y="140"/>
                    </a:lnTo>
                    <a:lnTo>
                      <a:pt x="185" y="141"/>
                    </a:lnTo>
                    <a:lnTo>
                      <a:pt x="181" y="143"/>
                    </a:lnTo>
                    <a:lnTo>
                      <a:pt x="179" y="143"/>
                    </a:lnTo>
                    <a:lnTo>
                      <a:pt x="178" y="144"/>
                    </a:lnTo>
                    <a:lnTo>
                      <a:pt x="180" y="146"/>
                    </a:lnTo>
                    <a:lnTo>
                      <a:pt x="184" y="147"/>
                    </a:lnTo>
                    <a:lnTo>
                      <a:pt x="188" y="147"/>
                    </a:lnTo>
                    <a:lnTo>
                      <a:pt x="190" y="150"/>
                    </a:lnTo>
                    <a:lnTo>
                      <a:pt x="190" y="151"/>
                    </a:lnTo>
                    <a:lnTo>
                      <a:pt x="188" y="152"/>
                    </a:lnTo>
                    <a:lnTo>
                      <a:pt x="185" y="150"/>
                    </a:lnTo>
                    <a:lnTo>
                      <a:pt x="179" y="150"/>
                    </a:lnTo>
                    <a:lnTo>
                      <a:pt x="177" y="146"/>
                    </a:lnTo>
                    <a:lnTo>
                      <a:pt x="174" y="146"/>
                    </a:lnTo>
                    <a:lnTo>
                      <a:pt x="170" y="149"/>
                    </a:lnTo>
                    <a:lnTo>
                      <a:pt x="164" y="149"/>
                    </a:lnTo>
                    <a:lnTo>
                      <a:pt x="160" y="147"/>
                    </a:lnTo>
                    <a:lnTo>
                      <a:pt x="156" y="146"/>
                    </a:lnTo>
                    <a:lnTo>
                      <a:pt x="152" y="145"/>
                    </a:lnTo>
                    <a:lnTo>
                      <a:pt x="150" y="144"/>
                    </a:lnTo>
                    <a:lnTo>
                      <a:pt x="145" y="144"/>
                    </a:lnTo>
                    <a:lnTo>
                      <a:pt x="143" y="148"/>
                    </a:lnTo>
                    <a:lnTo>
                      <a:pt x="145" y="151"/>
                    </a:lnTo>
                    <a:lnTo>
                      <a:pt x="145" y="163"/>
                    </a:lnTo>
                    <a:lnTo>
                      <a:pt x="145" y="166"/>
                    </a:lnTo>
                    <a:lnTo>
                      <a:pt x="143" y="169"/>
                    </a:lnTo>
                    <a:lnTo>
                      <a:pt x="143" y="171"/>
                    </a:lnTo>
                    <a:lnTo>
                      <a:pt x="145" y="173"/>
                    </a:lnTo>
                    <a:lnTo>
                      <a:pt x="146" y="176"/>
                    </a:lnTo>
                    <a:lnTo>
                      <a:pt x="150" y="176"/>
                    </a:lnTo>
                    <a:lnTo>
                      <a:pt x="152" y="178"/>
                    </a:lnTo>
                    <a:lnTo>
                      <a:pt x="150" y="177"/>
                    </a:lnTo>
                    <a:lnTo>
                      <a:pt x="147" y="179"/>
                    </a:lnTo>
                    <a:lnTo>
                      <a:pt x="146" y="181"/>
                    </a:lnTo>
                    <a:lnTo>
                      <a:pt x="146" y="178"/>
                    </a:lnTo>
                    <a:lnTo>
                      <a:pt x="143" y="175"/>
                    </a:lnTo>
                    <a:lnTo>
                      <a:pt x="143" y="175"/>
                    </a:lnTo>
                    <a:lnTo>
                      <a:pt x="141" y="177"/>
                    </a:lnTo>
                    <a:lnTo>
                      <a:pt x="139" y="174"/>
                    </a:lnTo>
                    <a:lnTo>
                      <a:pt x="139" y="168"/>
                    </a:lnTo>
                    <a:lnTo>
                      <a:pt x="139" y="162"/>
                    </a:lnTo>
                    <a:lnTo>
                      <a:pt x="138" y="154"/>
                    </a:lnTo>
                    <a:lnTo>
                      <a:pt x="134" y="150"/>
                    </a:lnTo>
                    <a:lnTo>
                      <a:pt x="134" y="146"/>
                    </a:lnTo>
                    <a:lnTo>
                      <a:pt x="128" y="141"/>
                    </a:lnTo>
                    <a:lnTo>
                      <a:pt x="126" y="141"/>
                    </a:lnTo>
                    <a:lnTo>
                      <a:pt x="122" y="138"/>
                    </a:lnTo>
                    <a:lnTo>
                      <a:pt x="122" y="135"/>
                    </a:lnTo>
                    <a:lnTo>
                      <a:pt x="119" y="133"/>
                    </a:lnTo>
                    <a:lnTo>
                      <a:pt x="115" y="134"/>
                    </a:lnTo>
                    <a:lnTo>
                      <a:pt x="106" y="146"/>
                    </a:lnTo>
                    <a:lnTo>
                      <a:pt x="105" y="150"/>
                    </a:lnTo>
                    <a:lnTo>
                      <a:pt x="105" y="153"/>
                    </a:lnTo>
                    <a:lnTo>
                      <a:pt x="107" y="155"/>
                    </a:lnTo>
                    <a:lnTo>
                      <a:pt x="110" y="156"/>
                    </a:lnTo>
                    <a:lnTo>
                      <a:pt x="112" y="160"/>
                    </a:lnTo>
                    <a:lnTo>
                      <a:pt x="112" y="162"/>
                    </a:lnTo>
                    <a:lnTo>
                      <a:pt x="111" y="163"/>
                    </a:lnTo>
                    <a:lnTo>
                      <a:pt x="108" y="159"/>
                    </a:lnTo>
                    <a:lnTo>
                      <a:pt x="107" y="158"/>
                    </a:lnTo>
                    <a:lnTo>
                      <a:pt x="105" y="156"/>
                    </a:lnTo>
                    <a:lnTo>
                      <a:pt x="104" y="157"/>
                    </a:lnTo>
                    <a:lnTo>
                      <a:pt x="102" y="158"/>
                    </a:lnTo>
                    <a:lnTo>
                      <a:pt x="101" y="160"/>
                    </a:lnTo>
                    <a:lnTo>
                      <a:pt x="102" y="164"/>
                    </a:lnTo>
                    <a:lnTo>
                      <a:pt x="104" y="166"/>
                    </a:lnTo>
                    <a:lnTo>
                      <a:pt x="105" y="170"/>
                    </a:lnTo>
                    <a:lnTo>
                      <a:pt x="106" y="180"/>
                    </a:lnTo>
                    <a:lnTo>
                      <a:pt x="105" y="184"/>
                    </a:lnTo>
                    <a:lnTo>
                      <a:pt x="105" y="189"/>
                    </a:lnTo>
                    <a:lnTo>
                      <a:pt x="102" y="194"/>
                    </a:lnTo>
                    <a:lnTo>
                      <a:pt x="102" y="198"/>
                    </a:lnTo>
                    <a:lnTo>
                      <a:pt x="103" y="199"/>
                    </a:lnTo>
                    <a:lnTo>
                      <a:pt x="105" y="198"/>
                    </a:lnTo>
                    <a:lnTo>
                      <a:pt x="105" y="203"/>
                    </a:lnTo>
                    <a:lnTo>
                      <a:pt x="102" y="207"/>
                    </a:lnTo>
                    <a:lnTo>
                      <a:pt x="101" y="205"/>
                    </a:lnTo>
                    <a:lnTo>
                      <a:pt x="101" y="201"/>
                    </a:lnTo>
                    <a:lnTo>
                      <a:pt x="98" y="199"/>
                    </a:lnTo>
                    <a:lnTo>
                      <a:pt x="96" y="201"/>
                    </a:lnTo>
                    <a:lnTo>
                      <a:pt x="96" y="207"/>
                    </a:lnTo>
                    <a:lnTo>
                      <a:pt x="100" y="215"/>
                    </a:lnTo>
                    <a:lnTo>
                      <a:pt x="104" y="214"/>
                    </a:lnTo>
                    <a:lnTo>
                      <a:pt x="106" y="215"/>
                    </a:lnTo>
                    <a:lnTo>
                      <a:pt x="108" y="218"/>
                    </a:lnTo>
                    <a:lnTo>
                      <a:pt x="112" y="218"/>
                    </a:lnTo>
                    <a:lnTo>
                      <a:pt x="117" y="220"/>
                    </a:lnTo>
                    <a:lnTo>
                      <a:pt x="119" y="218"/>
                    </a:lnTo>
                    <a:lnTo>
                      <a:pt x="122" y="215"/>
                    </a:lnTo>
                    <a:lnTo>
                      <a:pt x="122" y="213"/>
                    </a:lnTo>
                    <a:lnTo>
                      <a:pt x="124" y="212"/>
                    </a:lnTo>
                    <a:lnTo>
                      <a:pt x="124" y="215"/>
                    </a:lnTo>
                    <a:lnTo>
                      <a:pt x="123" y="218"/>
                    </a:lnTo>
                    <a:lnTo>
                      <a:pt x="122" y="222"/>
                    </a:lnTo>
                    <a:lnTo>
                      <a:pt x="122" y="223"/>
                    </a:lnTo>
                    <a:lnTo>
                      <a:pt x="119" y="222"/>
                    </a:lnTo>
                    <a:lnTo>
                      <a:pt x="113" y="222"/>
                    </a:lnTo>
                    <a:lnTo>
                      <a:pt x="111" y="222"/>
                    </a:lnTo>
                    <a:lnTo>
                      <a:pt x="111" y="225"/>
                    </a:lnTo>
                    <a:lnTo>
                      <a:pt x="112" y="225"/>
                    </a:lnTo>
                    <a:lnTo>
                      <a:pt x="115" y="226"/>
                    </a:lnTo>
                    <a:lnTo>
                      <a:pt x="115" y="229"/>
                    </a:lnTo>
                    <a:lnTo>
                      <a:pt x="113" y="229"/>
                    </a:lnTo>
                    <a:lnTo>
                      <a:pt x="113" y="233"/>
                    </a:lnTo>
                    <a:lnTo>
                      <a:pt x="109" y="226"/>
                    </a:lnTo>
                    <a:lnTo>
                      <a:pt x="108" y="227"/>
                    </a:lnTo>
                    <a:lnTo>
                      <a:pt x="106" y="224"/>
                    </a:lnTo>
                    <a:lnTo>
                      <a:pt x="105" y="221"/>
                    </a:lnTo>
                    <a:lnTo>
                      <a:pt x="99" y="216"/>
                    </a:lnTo>
                    <a:lnTo>
                      <a:pt x="97" y="216"/>
                    </a:lnTo>
                    <a:lnTo>
                      <a:pt x="94" y="212"/>
                    </a:lnTo>
                    <a:lnTo>
                      <a:pt x="93" y="211"/>
                    </a:lnTo>
                    <a:lnTo>
                      <a:pt x="91" y="211"/>
                    </a:lnTo>
                    <a:lnTo>
                      <a:pt x="88" y="213"/>
                    </a:lnTo>
                    <a:lnTo>
                      <a:pt x="86" y="213"/>
                    </a:lnTo>
                    <a:lnTo>
                      <a:pt x="84" y="215"/>
                    </a:lnTo>
                    <a:lnTo>
                      <a:pt x="80" y="213"/>
                    </a:lnTo>
                    <a:lnTo>
                      <a:pt x="74" y="215"/>
                    </a:lnTo>
                    <a:lnTo>
                      <a:pt x="72" y="214"/>
                    </a:lnTo>
                    <a:lnTo>
                      <a:pt x="68" y="219"/>
                    </a:lnTo>
                    <a:lnTo>
                      <a:pt x="66" y="224"/>
                    </a:lnTo>
                    <a:lnTo>
                      <a:pt x="66" y="228"/>
                    </a:lnTo>
                    <a:lnTo>
                      <a:pt x="63" y="229"/>
                    </a:lnTo>
                    <a:lnTo>
                      <a:pt x="60" y="230"/>
                    </a:lnTo>
                    <a:lnTo>
                      <a:pt x="57" y="232"/>
                    </a:lnTo>
                    <a:lnTo>
                      <a:pt x="57" y="235"/>
                    </a:lnTo>
                    <a:lnTo>
                      <a:pt x="53" y="238"/>
                    </a:lnTo>
                    <a:lnTo>
                      <a:pt x="53" y="242"/>
                    </a:lnTo>
                    <a:lnTo>
                      <a:pt x="55" y="242"/>
                    </a:lnTo>
                    <a:lnTo>
                      <a:pt x="56" y="243"/>
                    </a:lnTo>
                    <a:lnTo>
                      <a:pt x="53" y="243"/>
                    </a:lnTo>
                    <a:lnTo>
                      <a:pt x="51" y="246"/>
                    </a:lnTo>
                    <a:lnTo>
                      <a:pt x="55" y="250"/>
                    </a:lnTo>
                    <a:lnTo>
                      <a:pt x="59" y="250"/>
                    </a:lnTo>
                    <a:lnTo>
                      <a:pt x="61" y="248"/>
                    </a:lnTo>
                    <a:lnTo>
                      <a:pt x="61" y="246"/>
                    </a:lnTo>
                    <a:lnTo>
                      <a:pt x="64" y="246"/>
                    </a:lnTo>
                    <a:lnTo>
                      <a:pt x="69" y="242"/>
                    </a:lnTo>
                    <a:lnTo>
                      <a:pt x="69" y="246"/>
                    </a:lnTo>
                    <a:lnTo>
                      <a:pt x="66" y="247"/>
                    </a:lnTo>
                    <a:lnTo>
                      <a:pt x="63" y="250"/>
                    </a:lnTo>
                    <a:lnTo>
                      <a:pt x="63" y="253"/>
                    </a:lnTo>
                    <a:lnTo>
                      <a:pt x="68" y="253"/>
                    </a:lnTo>
                    <a:lnTo>
                      <a:pt x="70" y="253"/>
                    </a:lnTo>
                    <a:lnTo>
                      <a:pt x="74" y="250"/>
                    </a:lnTo>
                    <a:lnTo>
                      <a:pt x="77" y="246"/>
                    </a:lnTo>
                    <a:lnTo>
                      <a:pt x="81" y="239"/>
                    </a:lnTo>
                    <a:lnTo>
                      <a:pt x="84" y="232"/>
                    </a:lnTo>
                    <a:lnTo>
                      <a:pt x="87" y="232"/>
                    </a:lnTo>
                    <a:lnTo>
                      <a:pt x="87" y="235"/>
                    </a:lnTo>
                    <a:lnTo>
                      <a:pt x="84" y="236"/>
                    </a:lnTo>
                    <a:lnTo>
                      <a:pt x="81" y="243"/>
                    </a:lnTo>
                    <a:lnTo>
                      <a:pt x="82" y="245"/>
                    </a:lnTo>
                    <a:lnTo>
                      <a:pt x="80" y="246"/>
                    </a:lnTo>
                    <a:lnTo>
                      <a:pt x="77" y="249"/>
                    </a:lnTo>
                    <a:lnTo>
                      <a:pt x="77" y="250"/>
                    </a:lnTo>
                    <a:lnTo>
                      <a:pt x="80" y="250"/>
                    </a:lnTo>
                    <a:lnTo>
                      <a:pt x="79" y="252"/>
                    </a:lnTo>
                    <a:lnTo>
                      <a:pt x="77" y="252"/>
                    </a:lnTo>
                    <a:lnTo>
                      <a:pt x="74" y="255"/>
                    </a:lnTo>
                    <a:lnTo>
                      <a:pt x="75" y="257"/>
                    </a:lnTo>
                    <a:lnTo>
                      <a:pt x="78" y="257"/>
                    </a:lnTo>
                    <a:lnTo>
                      <a:pt x="76" y="259"/>
                    </a:lnTo>
                    <a:lnTo>
                      <a:pt x="73" y="257"/>
                    </a:lnTo>
                    <a:lnTo>
                      <a:pt x="70" y="257"/>
                    </a:lnTo>
                    <a:lnTo>
                      <a:pt x="69" y="258"/>
                    </a:lnTo>
                    <a:lnTo>
                      <a:pt x="67" y="259"/>
                    </a:lnTo>
                    <a:lnTo>
                      <a:pt x="65" y="261"/>
                    </a:lnTo>
                    <a:lnTo>
                      <a:pt x="67" y="263"/>
                    </a:lnTo>
                    <a:lnTo>
                      <a:pt x="69" y="263"/>
                    </a:lnTo>
                    <a:lnTo>
                      <a:pt x="70" y="262"/>
                    </a:lnTo>
                    <a:lnTo>
                      <a:pt x="71" y="263"/>
                    </a:lnTo>
                    <a:lnTo>
                      <a:pt x="74" y="263"/>
                    </a:lnTo>
                    <a:lnTo>
                      <a:pt x="74" y="265"/>
                    </a:lnTo>
                    <a:lnTo>
                      <a:pt x="71" y="265"/>
                    </a:lnTo>
                    <a:lnTo>
                      <a:pt x="69" y="264"/>
                    </a:lnTo>
                    <a:lnTo>
                      <a:pt x="68" y="266"/>
                    </a:lnTo>
                    <a:lnTo>
                      <a:pt x="68" y="267"/>
                    </a:lnTo>
                    <a:lnTo>
                      <a:pt x="70" y="267"/>
                    </a:lnTo>
                    <a:lnTo>
                      <a:pt x="70" y="268"/>
                    </a:lnTo>
                    <a:lnTo>
                      <a:pt x="67" y="270"/>
                    </a:lnTo>
                    <a:lnTo>
                      <a:pt x="66" y="270"/>
                    </a:lnTo>
                    <a:lnTo>
                      <a:pt x="66" y="272"/>
                    </a:lnTo>
                    <a:lnTo>
                      <a:pt x="67" y="276"/>
                    </a:lnTo>
                    <a:lnTo>
                      <a:pt x="70" y="276"/>
                    </a:lnTo>
                    <a:lnTo>
                      <a:pt x="71" y="274"/>
                    </a:lnTo>
                    <a:lnTo>
                      <a:pt x="74" y="271"/>
                    </a:lnTo>
                    <a:lnTo>
                      <a:pt x="74" y="274"/>
                    </a:lnTo>
                    <a:lnTo>
                      <a:pt x="71" y="276"/>
                    </a:lnTo>
                    <a:lnTo>
                      <a:pt x="69" y="278"/>
                    </a:lnTo>
                    <a:lnTo>
                      <a:pt x="69" y="281"/>
                    </a:lnTo>
                    <a:lnTo>
                      <a:pt x="72" y="283"/>
                    </a:lnTo>
                    <a:lnTo>
                      <a:pt x="76" y="283"/>
                    </a:lnTo>
                    <a:lnTo>
                      <a:pt x="76" y="282"/>
                    </a:lnTo>
                    <a:lnTo>
                      <a:pt x="77" y="282"/>
                    </a:lnTo>
                    <a:lnTo>
                      <a:pt x="79" y="284"/>
                    </a:lnTo>
                    <a:lnTo>
                      <a:pt x="84" y="281"/>
                    </a:lnTo>
                    <a:lnTo>
                      <a:pt x="88" y="277"/>
                    </a:lnTo>
                    <a:lnTo>
                      <a:pt x="88" y="276"/>
                    </a:lnTo>
                    <a:lnTo>
                      <a:pt x="91" y="274"/>
                    </a:lnTo>
                    <a:lnTo>
                      <a:pt x="95" y="268"/>
                    </a:lnTo>
                    <a:lnTo>
                      <a:pt x="96" y="265"/>
                    </a:lnTo>
                    <a:lnTo>
                      <a:pt x="98" y="263"/>
                    </a:lnTo>
                    <a:lnTo>
                      <a:pt x="100" y="263"/>
                    </a:lnTo>
                    <a:lnTo>
                      <a:pt x="98" y="265"/>
                    </a:lnTo>
                    <a:lnTo>
                      <a:pt x="98" y="268"/>
                    </a:lnTo>
                    <a:lnTo>
                      <a:pt x="93" y="274"/>
                    </a:lnTo>
                    <a:lnTo>
                      <a:pt x="88" y="278"/>
                    </a:lnTo>
                    <a:lnTo>
                      <a:pt x="84" y="283"/>
                    </a:lnTo>
                    <a:lnTo>
                      <a:pt x="81" y="285"/>
                    </a:lnTo>
                    <a:lnTo>
                      <a:pt x="78" y="288"/>
                    </a:lnTo>
                    <a:lnTo>
                      <a:pt x="80" y="290"/>
                    </a:lnTo>
                    <a:lnTo>
                      <a:pt x="79" y="291"/>
                    </a:lnTo>
                    <a:lnTo>
                      <a:pt x="75" y="287"/>
                    </a:lnTo>
                    <a:lnTo>
                      <a:pt x="69" y="287"/>
                    </a:lnTo>
                    <a:lnTo>
                      <a:pt x="69" y="289"/>
                    </a:lnTo>
                    <a:lnTo>
                      <a:pt x="67" y="289"/>
                    </a:lnTo>
                    <a:lnTo>
                      <a:pt x="66" y="284"/>
                    </a:lnTo>
                    <a:lnTo>
                      <a:pt x="60" y="281"/>
                    </a:lnTo>
                    <a:lnTo>
                      <a:pt x="59" y="282"/>
                    </a:lnTo>
                    <a:lnTo>
                      <a:pt x="57" y="281"/>
                    </a:lnTo>
                    <a:lnTo>
                      <a:pt x="59" y="277"/>
                    </a:lnTo>
                    <a:lnTo>
                      <a:pt x="59" y="267"/>
                    </a:lnTo>
                    <a:lnTo>
                      <a:pt x="57" y="260"/>
                    </a:lnTo>
                    <a:lnTo>
                      <a:pt x="54" y="256"/>
                    </a:lnTo>
                    <a:lnTo>
                      <a:pt x="52" y="256"/>
                    </a:lnTo>
                    <a:lnTo>
                      <a:pt x="49" y="255"/>
                    </a:lnTo>
                    <a:lnTo>
                      <a:pt x="47" y="255"/>
                    </a:lnTo>
                    <a:lnTo>
                      <a:pt x="44" y="255"/>
                    </a:lnTo>
                    <a:lnTo>
                      <a:pt x="42" y="257"/>
                    </a:lnTo>
                    <a:lnTo>
                      <a:pt x="39" y="257"/>
                    </a:lnTo>
                    <a:lnTo>
                      <a:pt x="39" y="260"/>
                    </a:lnTo>
                    <a:lnTo>
                      <a:pt x="40" y="263"/>
                    </a:lnTo>
                    <a:lnTo>
                      <a:pt x="39" y="263"/>
                    </a:lnTo>
                    <a:lnTo>
                      <a:pt x="39" y="269"/>
                    </a:lnTo>
                    <a:lnTo>
                      <a:pt x="40" y="272"/>
                    </a:lnTo>
                    <a:lnTo>
                      <a:pt x="42" y="272"/>
                    </a:lnTo>
                    <a:lnTo>
                      <a:pt x="41" y="274"/>
                    </a:lnTo>
                    <a:lnTo>
                      <a:pt x="39" y="276"/>
                    </a:lnTo>
                    <a:lnTo>
                      <a:pt x="39" y="277"/>
                    </a:lnTo>
                    <a:lnTo>
                      <a:pt x="40" y="281"/>
                    </a:lnTo>
                    <a:lnTo>
                      <a:pt x="42" y="281"/>
                    </a:lnTo>
                    <a:lnTo>
                      <a:pt x="43" y="279"/>
                    </a:lnTo>
                    <a:lnTo>
                      <a:pt x="46" y="281"/>
                    </a:lnTo>
                    <a:lnTo>
                      <a:pt x="45" y="281"/>
                    </a:lnTo>
                    <a:lnTo>
                      <a:pt x="43" y="281"/>
                    </a:lnTo>
                    <a:lnTo>
                      <a:pt x="42" y="282"/>
                    </a:lnTo>
                    <a:lnTo>
                      <a:pt x="44" y="284"/>
                    </a:lnTo>
                    <a:lnTo>
                      <a:pt x="44" y="285"/>
                    </a:lnTo>
                    <a:lnTo>
                      <a:pt x="42" y="287"/>
                    </a:lnTo>
                    <a:lnTo>
                      <a:pt x="42" y="288"/>
                    </a:lnTo>
                    <a:lnTo>
                      <a:pt x="43" y="288"/>
                    </a:lnTo>
                    <a:lnTo>
                      <a:pt x="45" y="290"/>
                    </a:lnTo>
                    <a:lnTo>
                      <a:pt x="47" y="290"/>
                    </a:lnTo>
                    <a:lnTo>
                      <a:pt x="48" y="291"/>
                    </a:lnTo>
                    <a:lnTo>
                      <a:pt x="47" y="292"/>
                    </a:lnTo>
                    <a:lnTo>
                      <a:pt x="44" y="292"/>
                    </a:lnTo>
                    <a:lnTo>
                      <a:pt x="43" y="293"/>
                    </a:lnTo>
                    <a:lnTo>
                      <a:pt x="40" y="291"/>
                    </a:lnTo>
                    <a:lnTo>
                      <a:pt x="39" y="291"/>
                    </a:lnTo>
                    <a:lnTo>
                      <a:pt x="39" y="292"/>
                    </a:lnTo>
                    <a:lnTo>
                      <a:pt x="36" y="292"/>
                    </a:lnTo>
                    <a:lnTo>
                      <a:pt x="36" y="289"/>
                    </a:lnTo>
                    <a:lnTo>
                      <a:pt x="33" y="288"/>
                    </a:lnTo>
                    <a:lnTo>
                      <a:pt x="32" y="290"/>
                    </a:lnTo>
                    <a:lnTo>
                      <a:pt x="27" y="290"/>
                    </a:lnTo>
                    <a:lnTo>
                      <a:pt x="23" y="288"/>
                    </a:lnTo>
                    <a:lnTo>
                      <a:pt x="21" y="288"/>
                    </a:lnTo>
                    <a:lnTo>
                      <a:pt x="19" y="289"/>
                    </a:lnTo>
                    <a:lnTo>
                      <a:pt x="19" y="291"/>
                    </a:lnTo>
                    <a:lnTo>
                      <a:pt x="18" y="292"/>
                    </a:lnTo>
                    <a:lnTo>
                      <a:pt x="15" y="293"/>
                    </a:lnTo>
                    <a:lnTo>
                      <a:pt x="14" y="295"/>
                    </a:lnTo>
                    <a:lnTo>
                      <a:pt x="10" y="296"/>
                    </a:lnTo>
                    <a:lnTo>
                      <a:pt x="8" y="297"/>
                    </a:lnTo>
                    <a:lnTo>
                      <a:pt x="7" y="298"/>
                    </a:lnTo>
                    <a:lnTo>
                      <a:pt x="4" y="300"/>
                    </a:lnTo>
                    <a:lnTo>
                      <a:pt x="4" y="302"/>
                    </a:lnTo>
                    <a:lnTo>
                      <a:pt x="4" y="305"/>
                    </a:lnTo>
                    <a:lnTo>
                      <a:pt x="3" y="307"/>
                    </a:lnTo>
                    <a:lnTo>
                      <a:pt x="0" y="309"/>
                    </a:lnTo>
                    <a:lnTo>
                      <a:pt x="0" y="312"/>
                    </a:lnTo>
                    <a:lnTo>
                      <a:pt x="1" y="313"/>
                    </a:lnTo>
                    <a:lnTo>
                      <a:pt x="0" y="317"/>
                    </a:lnTo>
                    <a:lnTo>
                      <a:pt x="1" y="319"/>
                    </a:lnTo>
                    <a:lnTo>
                      <a:pt x="4" y="319"/>
                    </a:lnTo>
                    <a:lnTo>
                      <a:pt x="6" y="315"/>
                    </a:lnTo>
                    <a:lnTo>
                      <a:pt x="7" y="315"/>
                    </a:lnTo>
                    <a:lnTo>
                      <a:pt x="6" y="316"/>
                    </a:lnTo>
                    <a:lnTo>
                      <a:pt x="5" y="319"/>
                    </a:lnTo>
                    <a:lnTo>
                      <a:pt x="6" y="320"/>
                    </a:lnTo>
                    <a:lnTo>
                      <a:pt x="8" y="318"/>
                    </a:lnTo>
                    <a:lnTo>
                      <a:pt x="8" y="313"/>
                    </a:lnTo>
                    <a:lnTo>
                      <a:pt x="9" y="306"/>
                    </a:lnTo>
                    <a:lnTo>
                      <a:pt x="11" y="305"/>
                    </a:lnTo>
                    <a:lnTo>
                      <a:pt x="13" y="304"/>
                    </a:lnTo>
                    <a:lnTo>
                      <a:pt x="10" y="311"/>
                    </a:lnTo>
                    <a:lnTo>
                      <a:pt x="10" y="314"/>
                    </a:lnTo>
                    <a:lnTo>
                      <a:pt x="9" y="315"/>
                    </a:lnTo>
                    <a:lnTo>
                      <a:pt x="9" y="319"/>
                    </a:lnTo>
                    <a:lnTo>
                      <a:pt x="8" y="322"/>
                    </a:lnTo>
                    <a:lnTo>
                      <a:pt x="8" y="323"/>
                    </a:lnTo>
                    <a:lnTo>
                      <a:pt x="10" y="323"/>
                    </a:lnTo>
                    <a:lnTo>
                      <a:pt x="11" y="325"/>
                    </a:lnTo>
                    <a:lnTo>
                      <a:pt x="15" y="326"/>
                    </a:lnTo>
                    <a:lnTo>
                      <a:pt x="15" y="322"/>
                    </a:lnTo>
                    <a:lnTo>
                      <a:pt x="15" y="321"/>
                    </a:lnTo>
                    <a:lnTo>
                      <a:pt x="16" y="319"/>
                    </a:lnTo>
                    <a:lnTo>
                      <a:pt x="17" y="315"/>
                    </a:lnTo>
                    <a:lnTo>
                      <a:pt x="18" y="314"/>
                    </a:lnTo>
                    <a:lnTo>
                      <a:pt x="18" y="316"/>
                    </a:lnTo>
                    <a:lnTo>
                      <a:pt x="18" y="318"/>
                    </a:lnTo>
                    <a:lnTo>
                      <a:pt x="17" y="322"/>
                    </a:lnTo>
                    <a:lnTo>
                      <a:pt x="18" y="324"/>
                    </a:lnTo>
                    <a:lnTo>
                      <a:pt x="18" y="326"/>
                    </a:lnTo>
                    <a:lnTo>
                      <a:pt x="19" y="329"/>
                    </a:lnTo>
                    <a:lnTo>
                      <a:pt x="21" y="329"/>
                    </a:lnTo>
                    <a:lnTo>
                      <a:pt x="22" y="328"/>
                    </a:lnTo>
                    <a:lnTo>
                      <a:pt x="22" y="326"/>
                    </a:lnTo>
                    <a:lnTo>
                      <a:pt x="22" y="325"/>
                    </a:lnTo>
                    <a:lnTo>
                      <a:pt x="22" y="324"/>
                    </a:lnTo>
                    <a:lnTo>
                      <a:pt x="25" y="324"/>
                    </a:lnTo>
                    <a:lnTo>
                      <a:pt x="25" y="322"/>
                    </a:lnTo>
                    <a:lnTo>
                      <a:pt x="25" y="319"/>
                    </a:lnTo>
                    <a:lnTo>
                      <a:pt x="24" y="318"/>
                    </a:lnTo>
                    <a:lnTo>
                      <a:pt x="24" y="315"/>
                    </a:lnTo>
                    <a:lnTo>
                      <a:pt x="25" y="316"/>
                    </a:lnTo>
                    <a:lnTo>
                      <a:pt x="27" y="321"/>
                    </a:lnTo>
                    <a:lnTo>
                      <a:pt x="27" y="323"/>
                    </a:lnTo>
                    <a:lnTo>
                      <a:pt x="25" y="326"/>
                    </a:lnTo>
                    <a:lnTo>
                      <a:pt x="25" y="326"/>
                    </a:lnTo>
                    <a:lnTo>
                      <a:pt x="23" y="329"/>
                    </a:lnTo>
                    <a:lnTo>
                      <a:pt x="23" y="331"/>
                    </a:lnTo>
                    <a:lnTo>
                      <a:pt x="25" y="331"/>
                    </a:lnTo>
                    <a:lnTo>
                      <a:pt x="26" y="332"/>
                    </a:lnTo>
                    <a:lnTo>
                      <a:pt x="26" y="333"/>
                    </a:lnTo>
                    <a:lnTo>
                      <a:pt x="29" y="332"/>
                    </a:lnTo>
                    <a:lnTo>
                      <a:pt x="32" y="336"/>
                    </a:lnTo>
                    <a:lnTo>
                      <a:pt x="33" y="336"/>
                    </a:lnTo>
                    <a:lnTo>
                      <a:pt x="34" y="339"/>
                    </a:lnTo>
                    <a:lnTo>
                      <a:pt x="39" y="339"/>
                    </a:lnTo>
                    <a:lnTo>
                      <a:pt x="41" y="340"/>
                    </a:lnTo>
                    <a:lnTo>
                      <a:pt x="43" y="340"/>
                    </a:lnTo>
                    <a:lnTo>
                      <a:pt x="43" y="338"/>
                    </a:lnTo>
                    <a:lnTo>
                      <a:pt x="41" y="334"/>
                    </a:lnTo>
                    <a:lnTo>
                      <a:pt x="40" y="329"/>
                    </a:lnTo>
                    <a:lnTo>
                      <a:pt x="42" y="325"/>
                    </a:lnTo>
                    <a:lnTo>
                      <a:pt x="43" y="323"/>
                    </a:lnTo>
                    <a:lnTo>
                      <a:pt x="43" y="324"/>
                    </a:lnTo>
                    <a:lnTo>
                      <a:pt x="44" y="329"/>
                    </a:lnTo>
                    <a:lnTo>
                      <a:pt x="44" y="332"/>
                    </a:lnTo>
                    <a:lnTo>
                      <a:pt x="45" y="333"/>
                    </a:lnTo>
                    <a:lnTo>
                      <a:pt x="46" y="332"/>
                    </a:lnTo>
                    <a:lnTo>
                      <a:pt x="47" y="332"/>
                    </a:lnTo>
                    <a:lnTo>
                      <a:pt x="49" y="332"/>
                    </a:lnTo>
                    <a:lnTo>
                      <a:pt x="50" y="330"/>
                    </a:lnTo>
                    <a:lnTo>
                      <a:pt x="50" y="328"/>
                    </a:lnTo>
                    <a:lnTo>
                      <a:pt x="52" y="326"/>
                    </a:lnTo>
                    <a:lnTo>
                      <a:pt x="53" y="322"/>
                    </a:lnTo>
                    <a:lnTo>
                      <a:pt x="53" y="321"/>
                    </a:lnTo>
                    <a:lnTo>
                      <a:pt x="54" y="321"/>
                    </a:lnTo>
                    <a:lnTo>
                      <a:pt x="55" y="325"/>
                    </a:lnTo>
                    <a:lnTo>
                      <a:pt x="54" y="326"/>
                    </a:lnTo>
                    <a:lnTo>
                      <a:pt x="53" y="329"/>
                    </a:lnTo>
                    <a:lnTo>
                      <a:pt x="53" y="332"/>
                    </a:lnTo>
                    <a:lnTo>
                      <a:pt x="53" y="332"/>
                    </a:lnTo>
                    <a:lnTo>
                      <a:pt x="53" y="336"/>
                    </a:lnTo>
                    <a:lnTo>
                      <a:pt x="56" y="337"/>
                    </a:lnTo>
                    <a:lnTo>
                      <a:pt x="59" y="336"/>
                    </a:lnTo>
                    <a:lnTo>
                      <a:pt x="61" y="332"/>
                    </a:lnTo>
                    <a:lnTo>
                      <a:pt x="60" y="328"/>
                    </a:lnTo>
                    <a:lnTo>
                      <a:pt x="60" y="324"/>
                    </a:lnTo>
                    <a:lnTo>
                      <a:pt x="63" y="322"/>
                    </a:lnTo>
                    <a:lnTo>
                      <a:pt x="65" y="321"/>
                    </a:lnTo>
                    <a:lnTo>
                      <a:pt x="63" y="324"/>
                    </a:lnTo>
                    <a:lnTo>
                      <a:pt x="62" y="327"/>
                    </a:lnTo>
                    <a:lnTo>
                      <a:pt x="63" y="330"/>
                    </a:lnTo>
                    <a:lnTo>
                      <a:pt x="61" y="336"/>
                    </a:lnTo>
                    <a:lnTo>
                      <a:pt x="61" y="339"/>
                    </a:lnTo>
                    <a:lnTo>
                      <a:pt x="63" y="341"/>
                    </a:lnTo>
                    <a:lnTo>
                      <a:pt x="66" y="340"/>
                    </a:lnTo>
                    <a:lnTo>
                      <a:pt x="68" y="341"/>
                    </a:lnTo>
                    <a:lnTo>
                      <a:pt x="70" y="339"/>
                    </a:lnTo>
                    <a:lnTo>
                      <a:pt x="70" y="336"/>
                    </a:lnTo>
                    <a:lnTo>
                      <a:pt x="71" y="334"/>
                    </a:lnTo>
                    <a:lnTo>
                      <a:pt x="71" y="332"/>
                    </a:lnTo>
                    <a:lnTo>
                      <a:pt x="69" y="327"/>
                    </a:lnTo>
                    <a:lnTo>
                      <a:pt x="70" y="322"/>
                    </a:lnTo>
                    <a:lnTo>
                      <a:pt x="70" y="318"/>
                    </a:lnTo>
                    <a:lnTo>
                      <a:pt x="72" y="321"/>
                    </a:lnTo>
                    <a:lnTo>
                      <a:pt x="72" y="323"/>
                    </a:lnTo>
                    <a:lnTo>
                      <a:pt x="71" y="326"/>
                    </a:lnTo>
                    <a:lnTo>
                      <a:pt x="73" y="331"/>
                    </a:lnTo>
                    <a:lnTo>
                      <a:pt x="74" y="332"/>
                    </a:lnTo>
                    <a:lnTo>
                      <a:pt x="77" y="332"/>
                    </a:lnTo>
                    <a:lnTo>
                      <a:pt x="74" y="333"/>
                    </a:lnTo>
                    <a:lnTo>
                      <a:pt x="73" y="337"/>
                    </a:lnTo>
                    <a:lnTo>
                      <a:pt x="74" y="339"/>
                    </a:lnTo>
                    <a:lnTo>
                      <a:pt x="77" y="341"/>
                    </a:lnTo>
                    <a:lnTo>
                      <a:pt x="79" y="339"/>
                    </a:lnTo>
                    <a:lnTo>
                      <a:pt x="82" y="344"/>
                    </a:lnTo>
                    <a:lnTo>
                      <a:pt x="82" y="346"/>
                    </a:lnTo>
                    <a:lnTo>
                      <a:pt x="80" y="350"/>
                    </a:lnTo>
                    <a:lnTo>
                      <a:pt x="77" y="352"/>
                    </a:lnTo>
                    <a:lnTo>
                      <a:pt x="79" y="353"/>
                    </a:lnTo>
                    <a:lnTo>
                      <a:pt x="80" y="356"/>
                    </a:lnTo>
                    <a:lnTo>
                      <a:pt x="83" y="356"/>
                    </a:lnTo>
                    <a:lnTo>
                      <a:pt x="85" y="354"/>
                    </a:lnTo>
                    <a:lnTo>
                      <a:pt x="86" y="355"/>
                    </a:lnTo>
                    <a:lnTo>
                      <a:pt x="91" y="351"/>
                    </a:lnTo>
                    <a:lnTo>
                      <a:pt x="94" y="351"/>
                    </a:lnTo>
                    <a:lnTo>
                      <a:pt x="94" y="352"/>
                    </a:lnTo>
                    <a:lnTo>
                      <a:pt x="98" y="348"/>
                    </a:lnTo>
                    <a:lnTo>
                      <a:pt x="101" y="347"/>
                    </a:lnTo>
                    <a:lnTo>
                      <a:pt x="103" y="343"/>
                    </a:lnTo>
                    <a:lnTo>
                      <a:pt x="105" y="341"/>
                    </a:lnTo>
                    <a:lnTo>
                      <a:pt x="105" y="342"/>
                    </a:lnTo>
                    <a:lnTo>
                      <a:pt x="105" y="346"/>
                    </a:lnTo>
                    <a:lnTo>
                      <a:pt x="104" y="350"/>
                    </a:lnTo>
                    <a:lnTo>
                      <a:pt x="105" y="350"/>
                    </a:lnTo>
                    <a:lnTo>
                      <a:pt x="108" y="348"/>
                    </a:lnTo>
                    <a:lnTo>
                      <a:pt x="109" y="345"/>
                    </a:lnTo>
                    <a:lnTo>
                      <a:pt x="112" y="343"/>
                    </a:lnTo>
                    <a:lnTo>
                      <a:pt x="115" y="343"/>
                    </a:lnTo>
                    <a:lnTo>
                      <a:pt x="118" y="336"/>
                    </a:lnTo>
                    <a:lnTo>
                      <a:pt x="119" y="330"/>
                    </a:lnTo>
                    <a:lnTo>
                      <a:pt x="118" y="328"/>
                    </a:lnTo>
                    <a:lnTo>
                      <a:pt x="119" y="325"/>
                    </a:lnTo>
                    <a:lnTo>
                      <a:pt x="117" y="324"/>
                    </a:lnTo>
                    <a:lnTo>
                      <a:pt x="116" y="325"/>
                    </a:lnTo>
                    <a:lnTo>
                      <a:pt x="114" y="325"/>
                    </a:lnTo>
                    <a:lnTo>
                      <a:pt x="111" y="327"/>
                    </a:lnTo>
                    <a:lnTo>
                      <a:pt x="109" y="329"/>
                    </a:lnTo>
                    <a:lnTo>
                      <a:pt x="107" y="329"/>
                    </a:lnTo>
                    <a:lnTo>
                      <a:pt x="109" y="326"/>
                    </a:lnTo>
                    <a:lnTo>
                      <a:pt x="109" y="324"/>
                    </a:lnTo>
                    <a:lnTo>
                      <a:pt x="107" y="324"/>
                    </a:lnTo>
                    <a:lnTo>
                      <a:pt x="106" y="323"/>
                    </a:lnTo>
                    <a:lnTo>
                      <a:pt x="107" y="321"/>
                    </a:lnTo>
                    <a:lnTo>
                      <a:pt x="108" y="321"/>
                    </a:lnTo>
                    <a:lnTo>
                      <a:pt x="110" y="315"/>
                    </a:lnTo>
                    <a:lnTo>
                      <a:pt x="112" y="313"/>
                    </a:lnTo>
                    <a:lnTo>
                      <a:pt x="111" y="310"/>
                    </a:lnTo>
                    <a:lnTo>
                      <a:pt x="108" y="308"/>
                    </a:lnTo>
                    <a:lnTo>
                      <a:pt x="102" y="309"/>
                    </a:lnTo>
                    <a:lnTo>
                      <a:pt x="99" y="312"/>
                    </a:lnTo>
                    <a:lnTo>
                      <a:pt x="101" y="308"/>
                    </a:lnTo>
                    <a:lnTo>
                      <a:pt x="98" y="305"/>
                    </a:lnTo>
                    <a:lnTo>
                      <a:pt x="95" y="302"/>
                    </a:lnTo>
                    <a:lnTo>
                      <a:pt x="93" y="303"/>
                    </a:lnTo>
                    <a:lnTo>
                      <a:pt x="92" y="305"/>
                    </a:lnTo>
                    <a:lnTo>
                      <a:pt x="91" y="305"/>
                    </a:lnTo>
                    <a:lnTo>
                      <a:pt x="88" y="308"/>
                    </a:lnTo>
                    <a:lnTo>
                      <a:pt x="85" y="308"/>
                    </a:lnTo>
                    <a:lnTo>
                      <a:pt x="87" y="304"/>
                    </a:lnTo>
                    <a:lnTo>
                      <a:pt x="84" y="301"/>
                    </a:lnTo>
                    <a:lnTo>
                      <a:pt x="87" y="301"/>
                    </a:lnTo>
                    <a:lnTo>
                      <a:pt x="88" y="301"/>
                    </a:lnTo>
                    <a:lnTo>
                      <a:pt x="91" y="301"/>
                    </a:lnTo>
                    <a:lnTo>
                      <a:pt x="93" y="301"/>
                    </a:lnTo>
                    <a:lnTo>
                      <a:pt x="94" y="299"/>
                    </a:lnTo>
                    <a:lnTo>
                      <a:pt x="91" y="295"/>
                    </a:lnTo>
                    <a:lnTo>
                      <a:pt x="92" y="293"/>
                    </a:lnTo>
                    <a:lnTo>
                      <a:pt x="94" y="288"/>
                    </a:lnTo>
                    <a:lnTo>
                      <a:pt x="94" y="286"/>
                    </a:lnTo>
                    <a:lnTo>
                      <a:pt x="96" y="282"/>
                    </a:lnTo>
                    <a:lnTo>
                      <a:pt x="96" y="284"/>
                    </a:lnTo>
                    <a:lnTo>
                      <a:pt x="97" y="286"/>
                    </a:lnTo>
                    <a:lnTo>
                      <a:pt x="96" y="289"/>
                    </a:lnTo>
                    <a:lnTo>
                      <a:pt x="94" y="291"/>
                    </a:lnTo>
                    <a:lnTo>
                      <a:pt x="96" y="298"/>
                    </a:lnTo>
                    <a:lnTo>
                      <a:pt x="102" y="306"/>
                    </a:lnTo>
                    <a:lnTo>
                      <a:pt x="105" y="307"/>
                    </a:lnTo>
                    <a:lnTo>
                      <a:pt x="106" y="306"/>
                    </a:lnTo>
                    <a:lnTo>
                      <a:pt x="110" y="306"/>
                    </a:lnTo>
                    <a:lnTo>
                      <a:pt x="116" y="310"/>
                    </a:lnTo>
                    <a:lnTo>
                      <a:pt x="118" y="309"/>
                    </a:lnTo>
                    <a:lnTo>
                      <a:pt x="119" y="305"/>
                    </a:lnTo>
                    <a:lnTo>
                      <a:pt x="122" y="302"/>
                    </a:lnTo>
                    <a:lnTo>
                      <a:pt x="122" y="302"/>
                    </a:lnTo>
                    <a:lnTo>
                      <a:pt x="122" y="305"/>
                    </a:lnTo>
                    <a:lnTo>
                      <a:pt x="123" y="305"/>
                    </a:lnTo>
                    <a:lnTo>
                      <a:pt x="126" y="304"/>
                    </a:lnTo>
                    <a:lnTo>
                      <a:pt x="126" y="301"/>
                    </a:lnTo>
                    <a:lnTo>
                      <a:pt x="127" y="300"/>
                    </a:lnTo>
                    <a:lnTo>
                      <a:pt x="129" y="301"/>
                    </a:lnTo>
                    <a:lnTo>
                      <a:pt x="132" y="300"/>
                    </a:lnTo>
                    <a:lnTo>
                      <a:pt x="132" y="296"/>
                    </a:lnTo>
                    <a:lnTo>
                      <a:pt x="136" y="293"/>
                    </a:lnTo>
                    <a:lnTo>
                      <a:pt x="136" y="290"/>
                    </a:lnTo>
                    <a:lnTo>
                      <a:pt x="135" y="289"/>
                    </a:lnTo>
                    <a:lnTo>
                      <a:pt x="133" y="289"/>
                    </a:lnTo>
                    <a:lnTo>
                      <a:pt x="135" y="286"/>
                    </a:lnTo>
                    <a:lnTo>
                      <a:pt x="136" y="280"/>
                    </a:lnTo>
                    <a:lnTo>
                      <a:pt x="139" y="279"/>
                    </a:lnTo>
                    <a:lnTo>
                      <a:pt x="145" y="281"/>
                    </a:lnTo>
                    <a:lnTo>
                      <a:pt x="147" y="283"/>
                    </a:lnTo>
                    <a:lnTo>
                      <a:pt x="151" y="283"/>
                    </a:lnTo>
                    <a:lnTo>
                      <a:pt x="154" y="281"/>
                    </a:lnTo>
                    <a:lnTo>
                      <a:pt x="156" y="281"/>
                    </a:lnTo>
                    <a:lnTo>
                      <a:pt x="158" y="284"/>
                    </a:lnTo>
                    <a:lnTo>
                      <a:pt x="160" y="283"/>
                    </a:lnTo>
                    <a:lnTo>
                      <a:pt x="163" y="280"/>
                    </a:lnTo>
                    <a:lnTo>
                      <a:pt x="165" y="278"/>
                    </a:lnTo>
                    <a:lnTo>
                      <a:pt x="165" y="276"/>
                    </a:lnTo>
                    <a:lnTo>
                      <a:pt x="162" y="276"/>
                    </a:lnTo>
                    <a:lnTo>
                      <a:pt x="153" y="270"/>
                    </a:lnTo>
                    <a:lnTo>
                      <a:pt x="153" y="268"/>
                    </a:lnTo>
                    <a:lnTo>
                      <a:pt x="155" y="267"/>
                    </a:lnTo>
                    <a:lnTo>
                      <a:pt x="157" y="267"/>
                    </a:lnTo>
                    <a:lnTo>
                      <a:pt x="159" y="269"/>
                    </a:lnTo>
                    <a:lnTo>
                      <a:pt x="161" y="268"/>
                    </a:lnTo>
                    <a:lnTo>
                      <a:pt x="166" y="273"/>
                    </a:lnTo>
                    <a:lnTo>
                      <a:pt x="167" y="272"/>
                    </a:lnTo>
                    <a:lnTo>
                      <a:pt x="171" y="269"/>
                    </a:lnTo>
                    <a:lnTo>
                      <a:pt x="173" y="268"/>
                    </a:lnTo>
                    <a:lnTo>
                      <a:pt x="174" y="267"/>
                    </a:lnTo>
                    <a:lnTo>
                      <a:pt x="174" y="262"/>
                    </a:lnTo>
                    <a:lnTo>
                      <a:pt x="170" y="260"/>
                    </a:lnTo>
                    <a:lnTo>
                      <a:pt x="168" y="259"/>
                    </a:lnTo>
                    <a:lnTo>
                      <a:pt x="167" y="257"/>
                    </a:lnTo>
                    <a:lnTo>
                      <a:pt x="164" y="256"/>
                    </a:lnTo>
                    <a:lnTo>
                      <a:pt x="164" y="254"/>
                    </a:lnTo>
                    <a:lnTo>
                      <a:pt x="167" y="254"/>
                    </a:lnTo>
                    <a:lnTo>
                      <a:pt x="170" y="256"/>
                    </a:lnTo>
                    <a:lnTo>
                      <a:pt x="170" y="257"/>
                    </a:lnTo>
                    <a:lnTo>
                      <a:pt x="172" y="259"/>
                    </a:lnTo>
                    <a:lnTo>
                      <a:pt x="174" y="259"/>
                    </a:lnTo>
                    <a:lnTo>
                      <a:pt x="177" y="260"/>
                    </a:lnTo>
                    <a:lnTo>
                      <a:pt x="181" y="257"/>
                    </a:lnTo>
                    <a:lnTo>
                      <a:pt x="181" y="256"/>
                    </a:lnTo>
                    <a:lnTo>
                      <a:pt x="183" y="250"/>
                    </a:lnTo>
                    <a:lnTo>
                      <a:pt x="186" y="244"/>
                    </a:lnTo>
                    <a:lnTo>
                      <a:pt x="186" y="241"/>
                    </a:lnTo>
                    <a:lnTo>
                      <a:pt x="184" y="239"/>
                    </a:lnTo>
                    <a:lnTo>
                      <a:pt x="181" y="236"/>
                    </a:lnTo>
                    <a:lnTo>
                      <a:pt x="178" y="237"/>
                    </a:lnTo>
                    <a:lnTo>
                      <a:pt x="176" y="237"/>
                    </a:lnTo>
                    <a:lnTo>
                      <a:pt x="174" y="238"/>
                    </a:lnTo>
                    <a:lnTo>
                      <a:pt x="174" y="236"/>
                    </a:lnTo>
                    <a:lnTo>
                      <a:pt x="177" y="235"/>
                    </a:lnTo>
                    <a:lnTo>
                      <a:pt x="180" y="235"/>
                    </a:lnTo>
                    <a:lnTo>
                      <a:pt x="181" y="232"/>
                    </a:lnTo>
                    <a:lnTo>
                      <a:pt x="176" y="229"/>
                    </a:lnTo>
                    <a:lnTo>
                      <a:pt x="174" y="227"/>
                    </a:lnTo>
                    <a:lnTo>
                      <a:pt x="171" y="228"/>
                    </a:lnTo>
                    <a:lnTo>
                      <a:pt x="171" y="227"/>
                    </a:lnTo>
                    <a:lnTo>
                      <a:pt x="170" y="228"/>
                    </a:lnTo>
                    <a:lnTo>
                      <a:pt x="167" y="229"/>
                    </a:lnTo>
                    <a:lnTo>
                      <a:pt x="166" y="228"/>
                    </a:lnTo>
                    <a:lnTo>
                      <a:pt x="166" y="229"/>
                    </a:lnTo>
                    <a:lnTo>
                      <a:pt x="164" y="228"/>
                    </a:lnTo>
                    <a:lnTo>
                      <a:pt x="164" y="225"/>
                    </a:lnTo>
                    <a:lnTo>
                      <a:pt x="164" y="224"/>
                    </a:lnTo>
                    <a:lnTo>
                      <a:pt x="159" y="222"/>
                    </a:lnTo>
                    <a:lnTo>
                      <a:pt x="158" y="219"/>
                    </a:lnTo>
                    <a:lnTo>
                      <a:pt x="160" y="221"/>
                    </a:lnTo>
                    <a:lnTo>
                      <a:pt x="165" y="222"/>
                    </a:lnTo>
                    <a:lnTo>
                      <a:pt x="167" y="224"/>
                    </a:lnTo>
                    <a:lnTo>
                      <a:pt x="167" y="225"/>
                    </a:lnTo>
                    <a:lnTo>
                      <a:pt x="171" y="225"/>
                    </a:lnTo>
                    <a:lnTo>
                      <a:pt x="176" y="225"/>
                    </a:lnTo>
                    <a:lnTo>
                      <a:pt x="179" y="227"/>
                    </a:lnTo>
                    <a:lnTo>
                      <a:pt x="181" y="227"/>
                    </a:lnTo>
                    <a:lnTo>
                      <a:pt x="181" y="223"/>
                    </a:lnTo>
                    <a:lnTo>
                      <a:pt x="174" y="221"/>
                    </a:lnTo>
                    <a:lnTo>
                      <a:pt x="169" y="220"/>
                    </a:lnTo>
                    <a:lnTo>
                      <a:pt x="165" y="219"/>
                    </a:lnTo>
                    <a:lnTo>
                      <a:pt x="166" y="217"/>
                    </a:lnTo>
                    <a:lnTo>
                      <a:pt x="168" y="216"/>
                    </a:lnTo>
                    <a:lnTo>
                      <a:pt x="171" y="219"/>
                    </a:lnTo>
                    <a:lnTo>
                      <a:pt x="177" y="219"/>
                    </a:lnTo>
                    <a:lnTo>
                      <a:pt x="181" y="220"/>
                    </a:lnTo>
                    <a:lnTo>
                      <a:pt x="183" y="222"/>
                    </a:lnTo>
                    <a:lnTo>
                      <a:pt x="182" y="227"/>
                    </a:lnTo>
                    <a:lnTo>
                      <a:pt x="183" y="229"/>
                    </a:lnTo>
                    <a:lnTo>
                      <a:pt x="187" y="232"/>
                    </a:lnTo>
                    <a:lnTo>
                      <a:pt x="191" y="234"/>
                    </a:lnTo>
                    <a:lnTo>
                      <a:pt x="192" y="236"/>
                    </a:lnTo>
                    <a:lnTo>
                      <a:pt x="194" y="236"/>
                    </a:lnTo>
                    <a:lnTo>
                      <a:pt x="195" y="234"/>
                    </a:lnTo>
                    <a:lnTo>
                      <a:pt x="195" y="231"/>
                    </a:lnTo>
                    <a:lnTo>
                      <a:pt x="195" y="228"/>
                    </a:lnTo>
                    <a:lnTo>
                      <a:pt x="195" y="226"/>
                    </a:lnTo>
                    <a:lnTo>
                      <a:pt x="197" y="224"/>
                    </a:lnTo>
                    <a:lnTo>
                      <a:pt x="195" y="222"/>
                    </a:lnTo>
                    <a:lnTo>
                      <a:pt x="188" y="220"/>
                    </a:lnTo>
                    <a:lnTo>
                      <a:pt x="185" y="221"/>
                    </a:lnTo>
                    <a:lnTo>
                      <a:pt x="184" y="221"/>
                    </a:lnTo>
                    <a:lnTo>
                      <a:pt x="181" y="218"/>
                    </a:lnTo>
                    <a:lnTo>
                      <a:pt x="178" y="216"/>
                    </a:lnTo>
                    <a:lnTo>
                      <a:pt x="176" y="214"/>
                    </a:lnTo>
                    <a:lnTo>
                      <a:pt x="174" y="214"/>
                    </a:lnTo>
                    <a:lnTo>
                      <a:pt x="173" y="215"/>
                    </a:lnTo>
                    <a:lnTo>
                      <a:pt x="171" y="215"/>
                    </a:lnTo>
                    <a:lnTo>
                      <a:pt x="171" y="212"/>
                    </a:lnTo>
                    <a:lnTo>
                      <a:pt x="167" y="210"/>
                    </a:lnTo>
                    <a:lnTo>
                      <a:pt x="167" y="208"/>
                    </a:lnTo>
                    <a:lnTo>
                      <a:pt x="170" y="208"/>
                    </a:lnTo>
                    <a:lnTo>
                      <a:pt x="171" y="209"/>
                    </a:lnTo>
                    <a:lnTo>
                      <a:pt x="174" y="210"/>
                    </a:lnTo>
                    <a:lnTo>
                      <a:pt x="174" y="208"/>
                    </a:lnTo>
                    <a:lnTo>
                      <a:pt x="174" y="206"/>
                    </a:lnTo>
                    <a:lnTo>
                      <a:pt x="175" y="205"/>
                    </a:lnTo>
                    <a:lnTo>
                      <a:pt x="177" y="207"/>
                    </a:lnTo>
                    <a:lnTo>
                      <a:pt x="177" y="211"/>
                    </a:lnTo>
                    <a:lnTo>
                      <a:pt x="179" y="212"/>
                    </a:lnTo>
                    <a:lnTo>
                      <a:pt x="187" y="215"/>
                    </a:lnTo>
                    <a:lnTo>
                      <a:pt x="188" y="213"/>
                    </a:lnTo>
                    <a:lnTo>
                      <a:pt x="185" y="206"/>
                    </a:lnTo>
                    <a:lnTo>
                      <a:pt x="181" y="205"/>
                    </a:lnTo>
                    <a:lnTo>
                      <a:pt x="179" y="203"/>
                    </a:lnTo>
                    <a:lnTo>
                      <a:pt x="178" y="201"/>
                    </a:lnTo>
                    <a:lnTo>
                      <a:pt x="179" y="200"/>
                    </a:lnTo>
                    <a:lnTo>
                      <a:pt x="181" y="202"/>
                    </a:lnTo>
                    <a:lnTo>
                      <a:pt x="185" y="203"/>
                    </a:lnTo>
                    <a:lnTo>
                      <a:pt x="187" y="205"/>
                    </a:lnTo>
                    <a:lnTo>
                      <a:pt x="188" y="208"/>
                    </a:lnTo>
                    <a:lnTo>
                      <a:pt x="189" y="207"/>
                    </a:lnTo>
                    <a:lnTo>
                      <a:pt x="191" y="210"/>
                    </a:lnTo>
                    <a:lnTo>
                      <a:pt x="194" y="212"/>
                    </a:lnTo>
                    <a:lnTo>
                      <a:pt x="195" y="213"/>
                    </a:lnTo>
                    <a:lnTo>
                      <a:pt x="196" y="214"/>
                    </a:lnTo>
                    <a:lnTo>
                      <a:pt x="198" y="211"/>
                    </a:lnTo>
                    <a:lnTo>
                      <a:pt x="200" y="211"/>
                    </a:lnTo>
                    <a:lnTo>
                      <a:pt x="203" y="214"/>
                    </a:lnTo>
                    <a:lnTo>
                      <a:pt x="204" y="213"/>
                    </a:lnTo>
                    <a:lnTo>
                      <a:pt x="204" y="210"/>
                    </a:lnTo>
                    <a:lnTo>
                      <a:pt x="206" y="210"/>
                    </a:lnTo>
                    <a:lnTo>
                      <a:pt x="209" y="213"/>
                    </a:lnTo>
                    <a:lnTo>
                      <a:pt x="212" y="213"/>
                    </a:lnTo>
                    <a:lnTo>
                      <a:pt x="212" y="212"/>
                    </a:lnTo>
                    <a:lnTo>
                      <a:pt x="212" y="202"/>
                    </a:lnTo>
                    <a:lnTo>
                      <a:pt x="206" y="194"/>
                    </a:lnTo>
                    <a:lnTo>
                      <a:pt x="204" y="194"/>
                    </a:lnTo>
                    <a:lnTo>
                      <a:pt x="203" y="195"/>
                    </a:lnTo>
                    <a:lnTo>
                      <a:pt x="202" y="194"/>
                    </a:lnTo>
                    <a:lnTo>
                      <a:pt x="202" y="193"/>
                    </a:lnTo>
                    <a:lnTo>
                      <a:pt x="206" y="192"/>
                    </a:lnTo>
                    <a:lnTo>
                      <a:pt x="208" y="193"/>
                    </a:lnTo>
                    <a:lnTo>
                      <a:pt x="210" y="192"/>
                    </a:lnTo>
                    <a:lnTo>
                      <a:pt x="212" y="194"/>
                    </a:lnTo>
                    <a:lnTo>
                      <a:pt x="212" y="197"/>
                    </a:lnTo>
                    <a:lnTo>
                      <a:pt x="212" y="198"/>
                    </a:lnTo>
                    <a:lnTo>
                      <a:pt x="216" y="199"/>
                    </a:lnTo>
                    <a:lnTo>
                      <a:pt x="217" y="205"/>
                    </a:lnTo>
                    <a:lnTo>
                      <a:pt x="218" y="207"/>
                    </a:lnTo>
                    <a:lnTo>
                      <a:pt x="221" y="207"/>
                    </a:lnTo>
                    <a:lnTo>
                      <a:pt x="222" y="208"/>
                    </a:lnTo>
                    <a:lnTo>
                      <a:pt x="229" y="209"/>
                    </a:lnTo>
                    <a:lnTo>
                      <a:pt x="233" y="209"/>
                    </a:lnTo>
                    <a:lnTo>
                      <a:pt x="237" y="204"/>
                    </a:lnTo>
                    <a:lnTo>
                      <a:pt x="237" y="201"/>
                    </a:lnTo>
                    <a:lnTo>
                      <a:pt x="236" y="200"/>
                    </a:lnTo>
                    <a:lnTo>
                      <a:pt x="234" y="201"/>
                    </a:lnTo>
                    <a:lnTo>
                      <a:pt x="233" y="199"/>
                    </a:lnTo>
                    <a:lnTo>
                      <a:pt x="234" y="198"/>
                    </a:lnTo>
                    <a:lnTo>
                      <a:pt x="237" y="197"/>
                    </a:lnTo>
                    <a:lnTo>
                      <a:pt x="241" y="198"/>
                    </a:lnTo>
                    <a:lnTo>
                      <a:pt x="244" y="196"/>
                    </a:lnTo>
                    <a:lnTo>
                      <a:pt x="244" y="193"/>
                    </a:lnTo>
                    <a:lnTo>
                      <a:pt x="243" y="190"/>
                    </a:lnTo>
                    <a:lnTo>
                      <a:pt x="236" y="190"/>
                    </a:lnTo>
                    <a:lnTo>
                      <a:pt x="230" y="188"/>
                    </a:lnTo>
                    <a:lnTo>
                      <a:pt x="230" y="187"/>
                    </a:lnTo>
                    <a:lnTo>
                      <a:pt x="233" y="187"/>
                    </a:lnTo>
                    <a:lnTo>
                      <a:pt x="234" y="184"/>
                    </a:lnTo>
                    <a:lnTo>
                      <a:pt x="236" y="184"/>
                    </a:lnTo>
                    <a:lnTo>
                      <a:pt x="236" y="188"/>
                    </a:lnTo>
                    <a:lnTo>
                      <a:pt x="237" y="188"/>
                    </a:lnTo>
                    <a:lnTo>
                      <a:pt x="239" y="186"/>
                    </a:lnTo>
                    <a:lnTo>
                      <a:pt x="244" y="188"/>
                    </a:lnTo>
                    <a:lnTo>
                      <a:pt x="246" y="187"/>
                    </a:lnTo>
                    <a:lnTo>
                      <a:pt x="249" y="189"/>
                    </a:lnTo>
                    <a:lnTo>
                      <a:pt x="250" y="189"/>
                    </a:lnTo>
                    <a:lnTo>
                      <a:pt x="253" y="185"/>
                    </a:lnTo>
                    <a:lnTo>
                      <a:pt x="252" y="183"/>
                    </a:lnTo>
                    <a:lnTo>
                      <a:pt x="249" y="181"/>
                    </a:lnTo>
                    <a:lnTo>
                      <a:pt x="250" y="177"/>
                    </a:lnTo>
                    <a:lnTo>
                      <a:pt x="251" y="176"/>
                    </a:lnTo>
                    <a:lnTo>
                      <a:pt x="250" y="171"/>
                    </a:lnTo>
                    <a:lnTo>
                      <a:pt x="253" y="174"/>
                    </a:lnTo>
                    <a:lnTo>
                      <a:pt x="253" y="176"/>
                    </a:lnTo>
                    <a:lnTo>
                      <a:pt x="251" y="178"/>
                    </a:lnTo>
                    <a:lnTo>
                      <a:pt x="252" y="181"/>
                    </a:lnTo>
                    <a:lnTo>
                      <a:pt x="254" y="181"/>
                    </a:lnTo>
                    <a:lnTo>
                      <a:pt x="256" y="180"/>
                    </a:lnTo>
                    <a:lnTo>
                      <a:pt x="262" y="179"/>
                    </a:lnTo>
                    <a:lnTo>
                      <a:pt x="264" y="177"/>
                    </a:lnTo>
                    <a:lnTo>
                      <a:pt x="267" y="174"/>
                    </a:lnTo>
                    <a:lnTo>
                      <a:pt x="267" y="170"/>
                    </a:lnTo>
                    <a:lnTo>
                      <a:pt x="268" y="169"/>
                    </a:lnTo>
                    <a:lnTo>
                      <a:pt x="270" y="169"/>
                    </a:lnTo>
                    <a:lnTo>
                      <a:pt x="272" y="167"/>
                    </a:lnTo>
                    <a:lnTo>
                      <a:pt x="275" y="167"/>
                    </a:lnTo>
                    <a:lnTo>
                      <a:pt x="277" y="165"/>
                    </a:lnTo>
                    <a:lnTo>
                      <a:pt x="283" y="164"/>
                    </a:lnTo>
                    <a:lnTo>
                      <a:pt x="285" y="160"/>
                    </a:lnTo>
                    <a:lnTo>
                      <a:pt x="289" y="160"/>
                    </a:lnTo>
                    <a:lnTo>
                      <a:pt x="292" y="156"/>
                    </a:lnTo>
                    <a:lnTo>
                      <a:pt x="295" y="157"/>
                    </a:lnTo>
                    <a:lnTo>
                      <a:pt x="297" y="156"/>
                    </a:lnTo>
                    <a:lnTo>
                      <a:pt x="300" y="156"/>
                    </a:lnTo>
                    <a:lnTo>
                      <a:pt x="305" y="153"/>
                    </a:lnTo>
                    <a:lnTo>
                      <a:pt x="308" y="150"/>
                    </a:lnTo>
                    <a:lnTo>
                      <a:pt x="310" y="150"/>
                    </a:lnTo>
                    <a:lnTo>
                      <a:pt x="312" y="146"/>
                    </a:lnTo>
                    <a:lnTo>
                      <a:pt x="317" y="144"/>
                    </a:lnTo>
                    <a:lnTo>
                      <a:pt x="319" y="143"/>
                    </a:lnTo>
                    <a:lnTo>
                      <a:pt x="324" y="140"/>
                    </a:lnTo>
                    <a:lnTo>
                      <a:pt x="326" y="135"/>
                    </a:lnTo>
                    <a:lnTo>
                      <a:pt x="328" y="130"/>
                    </a:lnTo>
                    <a:lnTo>
                      <a:pt x="323" y="130"/>
                    </a:lnTo>
                    <a:lnTo>
                      <a:pt x="320" y="131"/>
                    </a:lnTo>
                    <a:lnTo>
                      <a:pt x="318" y="130"/>
                    </a:lnTo>
                    <a:lnTo>
                      <a:pt x="315" y="130"/>
                    </a:lnTo>
                    <a:lnTo>
                      <a:pt x="310" y="136"/>
                    </a:lnTo>
                    <a:lnTo>
                      <a:pt x="303" y="137"/>
                    </a:lnTo>
                    <a:lnTo>
                      <a:pt x="292" y="138"/>
                    </a:lnTo>
                    <a:lnTo>
                      <a:pt x="288" y="137"/>
                    </a:lnTo>
                    <a:lnTo>
                      <a:pt x="281" y="137"/>
                    </a:lnTo>
                    <a:lnTo>
                      <a:pt x="277" y="140"/>
                    </a:lnTo>
                    <a:lnTo>
                      <a:pt x="277" y="136"/>
                    </a:lnTo>
                    <a:lnTo>
                      <a:pt x="274" y="137"/>
                    </a:lnTo>
                    <a:lnTo>
                      <a:pt x="275" y="134"/>
                    </a:lnTo>
                    <a:lnTo>
                      <a:pt x="278" y="133"/>
                    </a:lnTo>
                    <a:lnTo>
                      <a:pt x="280" y="134"/>
                    </a:lnTo>
                    <a:lnTo>
                      <a:pt x="283" y="132"/>
                    </a:lnTo>
                    <a:lnTo>
                      <a:pt x="283" y="135"/>
                    </a:lnTo>
                    <a:lnTo>
                      <a:pt x="287" y="136"/>
                    </a:lnTo>
                    <a:lnTo>
                      <a:pt x="292" y="134"/>
                    </a:lnTo>
                    <a:lnTo>
                      <a:pt x="295" y="134"/>
                    </a:lnTo>
                    <a:lnTo>
                      <a:pt x="302" y="132"/>
                    </a:lnTo>
                    <a:lnTo>
                      <a:pt x="315" y="127"/>
                    </a:lnTo>
                    <a:lnTo>
                      <a:pt x="316" y="125"/>
                    </a:lnTo>
                    <a:lnTo>
                      <a:pt x="315" y="123"/>
                    </a:lnTo>
                    <a:lnTo>
                      <a:pt x="309" y="122"/>
                    </a:lnTo>
                    <a:lnTo>
                      <a:pt x="300" y="120"/>
                    </a:lnTo>
                    <a:lnTo>
                      <a:pt x="299" y="117"/>
                    </a:lnTo>
                    <a:lnTo>
                      <a:pt x="302" y="119"/>
                    </a:lnTo>
                    <a:lnTo>
                      <a:pt x="306" y="119"/>
                    </a:lnTo>
                    <a:lnTo>
                      <a:pt x="305" y="116"/>
                    </a:lnTo>
                    <a:lnTo>
                      <a:pt x="302" y="113"/>
                    </a:lnTo>
                    <a:lnTo>
                      <a:pt x="301" y="109"/>
                    </a:lnTo>
                    <a:lnTo>
                      <a:pt x="304" y="112"/>
                    </a:lnTo>
                    <a:lnTo>
                      <a:pt x="308" y="119"/>
                    </a:lnTo>
                    <a:lnTo>
                      <a:pt x="309" y="119"/>
                    </a:lnTo>
                    <a:lnTo>
                      <a:pt x="311" y="118"/>
                    </a:lnTo>
                    <a:lnTo>
                      <a:pt x="313" y="119"/>
                    </a:lnTo>
                    <a:lnTo>
                      <a:pt x="318" y="120"/>
                    </a:lnTo>
                    <a:lnTo>
                      <a:pt x="320" y="122"/>
                    </a:lnTo>
                    <a:lnTo>
                      <a:pt x="322" y="122"/>
                    </a:lnTo>
                    <a:lnTo>
                      <a:pt x="326" y="122"/>
                    </a:lnTo>
                    <a:lnTo>
                      <a:pt x="328" y="121"/>
                    </a:lnTo>
                    <a:lnTo>
                      <a:pt x="326" y="120"/>
                    </a:lnTo>
                    <a:lnTo>
                      <a:pt x="323" y="119"/>
                    </a:lnTo>
                    <a:lnTo>
                      <a:pt x="323" y="116"/>
                    </a:lnTo>
                    <a:lnTo>
                      <a:pt x="326" y="118"/>
                    </a:lnTo>
                    <a:lnTo>
                      <a:pt x="330" y="119"/>
                    </a:lnTo>
                    <a:lnTo>
                      <a:pt x="333" y="122"/>
                    </a:lnTo>
                    <a:lnTo>
                      <a:pt x="335" y="121"/>
                    </a:lnTo>
                    <a:lnTo>
                      <a:pt x="336" y="118"/>
                    </a:lnTo>
                    <a:lnTo>
                      <a:pt x="338" y="120"/>
                    </a:lnTo>
                    <a:lnTo>
                      <a:pt x="342" y="120"/>
                    </a:lnTo>
                    <a:lnTo>
                      <a:pt x="346" y="119"/>
                    </a:lnTo>
                    <a:lnTo>
                      <a:pt x="349" y="118"/>
                    </a:lnTo>
                    <a:lnTo>
                      <a:pt x="352" y="115"/>
                    </a:lnTo>
                    <a:lnTo>
                      <a:pt x="361" y="110"/>
                    </a:lnTo>
                    <a:lnTo>
                      <a:pt x="362" y="108"/>
                    </a:lnTo>
                    <a:lnTo>
                      <a:pt x="362" y="106"/>
                    </a:lnTo>
                    <a:lnTo>
                      <a:pt x="365" y="105"/>
                    </a:lnTo>
                    <a:lnTo>
                      <a:pt x="368" y="105"/>
                    </a:lnTo>
                    <a:lnTo>
                      <a:pt x="368" y="104"/>
                    </a:lnTo>
                    <a:lnTo>
                      <a:pt x="374" y="101"/>
                    </a:lnTo>
                    <a:lnTo>
                      <a:pt x="378" y="93"/>
                    </a:lnTo>
                    <a:lnTo>
                      <a:pt x="378" y="85"/>
                    </a:lnTo>
                    <a:lnTo>
                      <a:pt x="378" y="80"/>
                    </a:lnTo>
                    <a:lnTo>
                      <a:pt x="377" y="76"/>
                    </a:lnTo>
                    <a:lnTo>
                      <a:pt x="373" y="74"/>
                    </a:lnTo>
                    <a:lnTo>
                      <a:pt x="372" y="74"/>
                    </a:lnTo>
                    <a:lnTo>
                      <a:pt x="371" y="74"/>
                    </a:lnTo>
                    <a:lnTo>
                      <a:pt x="368" y="74"/>
                    </a:lnTo>
                    <a:lnTo>
                      <a:pt x="366" y="77"/>
                    </a:lnTo>
                    <a:lnTo>
                      <a:pt x="365" y="79"/>
                    </a:lnTo>
                    <a:lnTo>
                      <a:pt x="363" y="77"/>
                    </a:lnTo>
                    <a:lnTo>
                      <a:pt x="367" y="72"/>
                    </a:lnTo>
                    <a:lnTo>
                      <a:pt x="368" y="70"/>
                    </a:lnTo>
                    <a:lnTo>
                      <a:pt x="370" y="67"/>
                    </a:lnTo>
                    <a:lnTo>
                      <a:pt x="370" y="63"/>
                    </a:lnTo>
                    <a:lnTo>
                      <a:pt x="369" y="60"/>
                    </a:lnTo>
                    <a:lnTo>
                      <a:pt x="368" y="59"/>
                    </a:lnTo>
                    <a:lnTo>
                      <a:pt x="370" y="57"/>
                    </a:lnTo>
                    <a:lnTo>
                      <a:pt x="372" y="50"/>
                    </a:lnTo>
                    <a:lnTo>
                      <a:pt x="369" y="49"/>
                    </a:lnTo>
                    <a:lnTo>
                      <a:pt x="366" y="50"/>
                    </a:lnTo>
                    <a:lnTo>
                      <a:pt x="365" y="53"/>
                    </a:lnTo>
                    <a:lnTo>
                      <a:pt x="364" y="55"/>
                    </a:lnTo>
                    <a:lnTo>
                      <a:pt x="362" y="56"/>
                    </a:lnTo>
                    <a:lnTo>
                      <a:pt x="361" y="54"/>
                    </a:lnTo>
                    <a:lnTo>
                      <a:pt x="362" y="52"/>
                    </a:lnTo>
                    <a:lnTo>
                      <a:pt x="362" y="50"/>
                    </a:lnTo>
                    <a:lnTo>
                      <a:pt x="364" y="47"/>
                    </a:lnTo>
                    <a:lnTo>
                      <a:pt x="362" y="46"/>
                    </a:lnTo>
                    <a:lnTo>
                      <a:pt x="360" y="48"/>
                    </a:lnTo>
                    <a:lnTo>
                      <a:pt x="358" y="52"/>
                    </a:lnTo>
                    <a:lnTo>
                      <a:pt x="357" y="53"/>
                    </a:lnTo>
                    <a:lnTo>
                      <a:pt x="356" y="51"/>
                    </a:lnTo>
                    <a:lnTo>
                      <a:pt x="358" y="47"/>
                    </a:lnTo>
                    <a:lnTo>
                      <a:pt x="357" y="45"/>
                    </a:lnTo>
                    <a:lnTo>
                      <a:pt x="354" y="45"/>
                    </a:lnTo>
                    <a:lnTo>
                      <a:pt x="350" y="47"/>
                    </a:lnTo>
                    <a:lnTo>
                      <a:pt x="348" y="51"/>
                    </a:lnTo>
                    <a:lnTo>
                      <a:pt x="345" y="50"/>
                    </a:lnTo>
                    <a:lnTo>
                      <a:pt x="344" y="52"/>
                    </a:lnTo>
                    <a:lnTo>
                      <a:pt x="342" y="55"/>
                    </a:lnTo>
                    <a:lnTo>
                      <a:pt x="340" y="55"/>
                    </a:lnTo>
                    <a:lnTo>
                      <a:pt x="338" y="53"/>
                    </a:lnTo>
                    <a:lnTo>
                      <a:pt x="333" y="53"/>
                    </a:lnTo>
                    <a:lnTo>
                      <a:pt x="326" y="53"/>
                    </a:lnTo>
                    <a:lnTo>
                      <a:pt x="330" y="51"/>
                    </a:lnTo>
                    <a:lnTo>
                      <a:pt x="332" y="49"/>
                    </a:lnTo>
                    <a:lnTo>
                      <a:pt x="334" y="51"/>
                    </a:lnTo>
                    <a:lnTo>
                      <a:pt x="336" y="50"/>
                    </a:lnTo>
                    <a:lnTo>
                      <a:pt x="340" y="48"/>
                    </a:lnTo>
                    <a:lnTo>
                      <a:pt x="344" y="47"/>
                    </a:lnTo>
                    <a:lnTo>
                      <a:pt x="346" y="43"/>
                    </a:lnTo>
                    <a:lnTo>
                      <a:pt x="351" y="41"/>
                    </a:lnTo>
                    <a:lnTo>
                      <a:pt x="353" y="39"/>
                    </a:lnTo>
                    <a:lnTo>
                      <a:pt x="352" y="37"/>
                    </a:lnTo>
                    <a:lnTo>
                      <a:pt x="349" y="37"/>
                    </a:lnTo>
                    <a:lnTo>
                      <a:pt x="344" y="33"/>
                    </a:lnTo>
                    <a:lnTo>
                      <a:pt x="344" y="31"/>
                    </a:lnTo>
                    <a:lnTo>
                      <a:pt x="342" y="31"/>
                    </a:lnTo>
                    <a:lnTo>
                      <a:pt x="340" y="33"/>
                    </a:lnTo>
                    <a:lnTo>
                      <a:pt x="338" y="35"/>
                    </a:lnTo>
                    <a:lnTo>
                      <a:pt x="337" y="34"/>
                    </a:lnTo>
                    <a:lnTo>
                      <a:pt x="336" y="31"/>
                    </a:lnTo>
                    <a:lnTo>
                      <a:pt x="337" y="29"/>
                    </a:lnTo>
                    <a:lnTo>
                      <a:pt x="337" y="26"/>
                    </a:lnTo>
                    <a:lnTo>
                      <a:pt x="333" y="27"/>
                    </a:lnTo>
                    <a:lnTo>
                      <a:pt x="331" y="30"/>
                    </a:lnTo>
                    <a:lnTo>
                      <a:pt x="330" y="29"/>
                    </a:lnTo>
                    <a:lnTo>
                      <a:pt x="329" y="25"/>
                    </a:lnTo>
                    <a:lnTo>
                      <a:pt x="326" y="27"/>
                    </a:lnTo>
                    <a:lnTo>
                      <a:pt x="325" y="29"/>
                    </a:lnTo>
                    <a:lnTo>
                      <a:pt x="323" y="26"/>
                    </a:lnTo>
                    <a:lnTo>
                      <a:pt x="325" y="25"/>
                    </a:lnTo>
                    <a:lnTo>
                      <a:pt x="324" y="22"/>
                    </a:lnTo>
                    <a:lnTo>
                      <a:pt x="326" y="22"/>
                    </a:lnTo>
                    <a:lnTo>
                      <a:pt x="327" y="20"/>
                    </a:lnTo>
                    <a:lnTo>
                      <a:pt x="326" y="18"/>
                    </a:lnTo>
                    <a:lnTo>
                      <a:pt x="320" y="16"/>
                    </a:lnTo>
                    <a:lnTo>
                      <a:pt x="316" y="14"/>
                    </a:lnTo>
                    <a:lnTo>
                      <a:pt x="313" y="15"/>
                    </a:lnTo>
                    <a:lnTo>
                      <a:pt x="310" y="18"/>
                    </a:lnTo>
                    <a:lnTo>
                      <a:pt x="309" y="21"/>
                    </a:lnTo>
                    <a:lnTo>
                      <a:pt x="308" y="22"/>
                    </a:lnTo>
                    <a:lnTo>
                      <a:pt x="306" y="19"/>
                    </a:lnTo>
                    <a:lnTo>
                      <a:pt x="309" y="15"/>
                    </a:lnTo>
                    <a:lnTo>
                      <a:pt x="310" y="13"/>
                    </a:lnTo>
                    <a:lnTo>
                      <a:pt x="306" y="13"/>
                    </a:lnTo>
                    <a:lnTo>
                      <a:pt x="303" y="11"/>
                    </a:lnTo>
                    <a:lnTo>
                      <a:pt x="300" y="11"/>
                    </a:lnTo>
                    <a:lnTo>
                      <a:pt x="299" y="14"/>
                    </a:lnTo>
                    <a:lnTo>
                      <a:pt x="294" y="17"/>
                    </a:lnTo>
                    <a:lnTo>
                      <a:pt x="291" y="22"/>
                    </a:lnTo>
                    <a:lnTo>
                      <a:pt x="289" y="22"/>
                    </a:lnTo>
                    <a:lnTo>
                      <a:pt x="288" y="20"/>
                    </a:lnTo>
                    <a:lnTo>
                      <a:pt x="290" y="16"/>
                    </a:lnTo>
                    <a:lnTo>
                      <a:pt x="289" y="12"/>
                    </a:lnTo>
                    <a:lnTo>
                      <a:pt x="288" y="11"/>
                    </a:lnTo>
                    <a:lnTo>
                      <a:pt x="288" y="8"/>
                    </a:lnTo>
                    <a:lnTo>
                      <a:pt x="284" y="5"/>
                    </a:lnTo>
                    <a:lnTo>
                      <a:pt x="281" y="6"/>
                    </a:lnTo>
                    <a:lnTo>
                      <a:pt x="277" y="5"/>
                    </a:lnTo>
                    <a:lnTo>
                      <a:pt x="276" y="2"/>
                    </a:lnTo>
                    <a:lnTo>
                      <a:pt x="273" y="1"/>
                    </a:lnTo>
                    <a:lnTo>
                      <a:pt x="269" y="3"/>
                    </a:lnTo>
                    <a:lnTo>
                      <a:pt x="267" y="1"/>
                    </a:lnTo>
                    <a:lnTo>
                      <a:pt x="264" y="1"/>
                    </a:lnTo>
                    <a:lnTo>
                      <a:pt x="263" y="0"/>
                    </a:lnTo>
                    <a:lnTo>
                      <a:pt x="261" y="1"/>
                    </a:lnTo>
                    <a:lnTo>
                      <a:pt x="261" y="5"/>
                    </a:lnTo>
                    <a:lnTo>
                      <a:pt x="262" y="13"/>
                    </a:lnTo>
                    <a:lnTo>
                      <a:pt x="261" y="19"/>
                    </a:lnTo>
                    <a:lnTo>
                      <a:pt x="261" y="24"/>
                    </a:lnTo>
                    <a:lnTo>
                      <a:pt x="260" y="25"/>
                    </a:lnTo>
                    <a:lnTo>
                      <a:pt x="257" y="25"/>
                    </a:lnTo>
                    <a:lnTo>
                      <a:pt x="254" y="25"/>
                    </a:lnTo>
                    <a:lnTo>
                      <a:pt x="254" y="24"/>
                    </a:lnTo>
                    <a:lnTo>
                      <a:pt x="255" y="22"/>
                    </a:lnTo>
                    <a:lnTo>
                      <a:pt x="254" y="15"/>
                    </a:lnTo>
                    <a:lnTo>
                      <a:pt x="255" y="13"/>
                    </a:lnTo>
                    <a:lnTo>
                      <a:pt x="255" y="9"/>
                    </a:lnTo>
                    <a:lnTo>
                      <a:pt x="254" y="8"/>
                    </a:lnTo>
                    <a:lnTo>
                      <a:pt x="250" y="12"/>
                    </a:lnTo>
                    <a:lnTo>
                      <a:pt x="250" y="13"/>
                    </a:lnTo>
                    <a:lnTo>
                      <a:pt x="248" y="13"/>
                    </a:lnTo>
                    <a:lnTo>
                      <a:pt x="247" y="12"/>
                    </a:lnTo>
                    <a:lnTo>
                      <a:pt x="248" y="8"/>
                    </a:lnTo>
                    <a:lnTo>
                      <a:pt x="247" y="5"/>
                    </a:lnTo>
                    <a:lnTo>
                      <a:pt x="246" y="7"/>
                    </a:lnTo>
                    <a:lnTo>
                      <a:pt x="244" y="11"/>
                    </a:lnTo>
                    <a:lnTo>
                      <a:pt x="242" y="12"/>
                    </a:lnTo>
                    <a:lnTo>
                      <a:pt x="241" y="9"/>
                    </a:lnTo>
                    <a:lnTo>
                      <a:pt x="243" y="7"/>
                    </a:lnTo>
                    <a:lnTo>
                      <a:pt x="243" y="3"/>
                    </a:lnTo>
                    <a:lnTo>
                      <a:pt x="242" y="1"/>
                    </a:lnTo>
                    <a:lnTo>
                      <a:pt x="236" y="0"/>
                    </a:lnTo>
                    <a:lnTo>
                      <a:pt x="233" y="3"/>
                    </a:lnTo>
                    <a:lnTo>
                      <a:pt x="230" y="3"/>
                    </a:lnTo>
                    <a:lnTo>
                      <a:pt x="229" y="4"/>
                    </a:lnTo>
                    <a:lnTo>
                      <a:pt x="231" y="7"/>
                    </a:lnTo>
                    <a:lnTo>
                      <a:pt x="233" y="7"/>
                    </a:lnTo>
                    <a:lnTo>
                      <a:pt x="234" y="8"/>
                    </a:lnTo>
                    <a:lnTo>
                      <a:pt x="231" y="9"/>
                    </a:lnTo>
                    <a:lnTo>
                      <a:pt x="230" y="11"/>
                    </a:lnTo>
                    <a:lnTo>
                      <a:pt x="231" y="13"/>
                    </a:lnTo>
                    <a:lnTo>
                      <a:pt x="234" y="16"/>
                    </a:lnTo>
                    <a:lnTo>
                      <a:pt x="234" y="18"/>
                    </a:lnTo>
                    <a:lnTo>
                      <a:pt x="233" y="19"/>
                    </a:lnTo>
                    <a:lnTo>
                      <a:pt x="236" y="23"/>
                    </a:lnTo>
                    <a:lnTo>
                      <a:pt x="238" y="24"/>
                    </a:lnTo>
                    <a:lnTo>
                      <a:pt x="237" y="25"/>
                    </a:lnTo>
                    <a:lnTo>
                      <a:pt x="236" y="26"/>
                    </a:lnTo>
                    <a:lnTo>
                      <a:pt x="235" y="27"/>
                    </a:lnTo>
                    <a:lnTo>
                      <a:pt x="230" y="20"/>
                    </a:lnTo>
                    <a:lnTo>
                      <a:pt x="229" y="21"/>
                    </a:lnTo>
                    <a:lnTo>
                      <a:pt x="228" y="23"/>
                    </a:lnTo>
                    <a:lnTo>
                      <a:pt x="228" y="25"/>
                    </a:lnTo>
                    <a:lnTo>
                      <a:pt x="226" y="25"/>
                    </a:lnTo>
                    <a:lnTo>
                      <a:pt x="226" y="19"/>
                    </a:lnTo>
                    <a:lnTo>
                      <a:pt x="226" y="15"/>
                    </a:lnTo>
                    <a:lnTo>
                      <a:pt x="225" y="12"/>
                    </a:lnTo>
                    <a:lnTo>
                      <a:pt x="225" y="8"/>
                    </a:lnTo>
                    <a:lnTo>
                      <a:pt x="224" y="6"/>
                    </a:lnTo>
                    <a:lnTo>
                      <a:pt x="222" y="6"/>
                    </a:lnTo>
                    <a:lnTo>
                      <a:pt x="219" y="3"/>
                    </a:lnTo>
                    <a:lnTo>
                      <a:pt x="218" y="3"/>
                    </a:lnTo>
                    <a:lnTo>
                      <a:pt x="216" y="7"/>
                    </a:lnTo>
                    <a:lnTo>
                      <a:pt x="217" y="13"/>
                    </a:lnTo>
                    <a:lnTo>
                      <a:pt x="216" y="18"/>
                    </a:lnTo>
                    <a:lnTo>
                      <a:pt x="218" y="23"/>
                    </a:lnTo>
                    <a:lnTo>
                      <a:pt x="218" y="28"/>
                    </a:lnTo>
                    <a:lnTo>
                      <a:pt x="219" y="30"/>
                    </a:lnTo>
                    <a:lnTo>
                      <a:pt x="219" y="34"/>
                    </a:lnTo>
                    <a:lnTo>
                      <a:pt x="217" y="36"/>
                    </a:lnTo>
                    <a:lnTo>
                      <a:pt x="216" y="32"/>
                    </a:lnTo>
                    <a:lnTo>
                      <a:pt x="216" y="29"/>
                    </a:lnTo>
                    <a:lnTo>
                      <a:pt x="214" y="26"/>
                    </a:lnTo>
                    <a:lnTo>
                      <a:pt x="214" y="22"/>
                    </a:lnTo>
                    <a:lnTo>
                      <a:pt x="213" y="18"/>
                    </a:lnTo>
                    <a:lnTo>
                      <a:pt x="213" y="13"/>
                    </a:lnTo>
                    <a:lnTo>
                      <a:pt x="208" y="10"/>
                    </a:lnTo>
                    <a:lnTo>
                      <a:pt x="205" y="10"/>
                    </a:lnTo>
                    <a:lnTo>
                      <a:pt x="205" y="13"/>
                    </a:lnTo>
                    <a:lnTo>
                      <a:pt x="204" y="15"/>
                    </a:lnTo>
                    <a:lnTo>
                      <a:pt x="205" y="19"/>
                    </a:lnTo>
                    <a:lnTo>
                      <a:pt x="209" y="23"/>
                    </a:lnTo>
                    <a:lnTo>
                      <a:pt x="209" y="25"/>
                    </a:lnTo>
                    <a:lnTo>
                      <a:pt x="205" y="25"/>
                    </a:lnTo>
                    <a:lnTo>
                      <a:pt x="204" y="24"/>
                    </a:lnTo>
                    <a:lnTo>
                      <a:pt x="202" y="24"/>
                    </a:lnTo>
                    <a:lnTo>
                      <a:pt x="200" y="26"/>
                    </a:lnTo>
                    <a:lnTo>
                      <a:pt x="202" y="32"/>
                    </a:lnTo>
                    <a:lnTo>
                      <a:pt x="201" y="35"/>
                    </a:lnTo>
                    <a:lnTo>
                      <a:pt x="198" y="36"/>
                    </a:lnTo>
                    <a:lnTo>
                      <a:pt x="197" y="39"/>
                    </a:lnTo>
                    <a:lnTo>
                      <a:pt x="195" y="40"/>
                    </a:lnTo>
                    <a:lnTo>
                      <a:pt x="193" y="39"/>
                    </a:lnTo>
                    <a:lnTo>
                      <a:pt x="193" y="36"/>
                    </a:lnTo>
                    <a:lnTo>
                      <a:pt x="192" y="36"/>
                    </a:lnTo>
                    <a:lnTo>
                      <a:pt x="191" y="39"/>
                    </a:lnTo>
                    <a:lnTo>
                      <a:pt x="188" y="40"/>
                    </a:lnTo>
                    <a:lnTo>
                      <a:pt x="188" y="33"/>
                    </a:lnTo>
                    <a:lnTo>
                      <a:pt x="188" y="29"/>
                    </a:lnTo>
                    <a:lnTo>
                      <a:pt x="188" y="26"/>
                    </a:lnTo>
                    <a:lnTo>
                      <a:pt x="183" y="24"/>
                    </a:lnTo>
                    <a:lnTo>
                      <a:pt x="183" y="22"/>
                    </a:lnTo>
                    <a:lnTo>
                      <a:pt x="185" y="20"/>
                    </a:lnTo>
                    <a:lnTo>
                      <a:pt x="185" y="18"/>
                    </a:lnTo>
                    <a:lnTo>
                      <a:pt x="183" y="15"/>
                    </a:lnTo>
                    <a:lnTo>
                      <a:pt x="178" y="15"/>
                    </a:lnTo>
                    <a:lnTo>
                      <a:pt x="177" y="14"/>
                    </a:lnTo>
                    <a:lnTo>
                      <a:pt x="173" y="15"/>
                    </a:lnTo>
                    <a:lnTo>
                      <a:pt x="172" y="18"/>
                    </a:lnTo>
                    <a:lnTo>
                      <a:pt x="174" y="20"/>
                    </a:lnTo>
                    <a:lnTo>
                      <a:pt x="174" y="26"/>
                    </a:lnTo>
                    <a:lnTo>
                      <a:pt x="173" y="29"/>
                    </a:lnTo>
                    <a:lnTo>
                      <a:pt x="171" y="27"/>
                    </a:lnTo>
                    <a:lnTo>
                      <a:pt x="167" y="29"/>
                    </a:lnTo>
                    <a:lnTo>
                      <a:pt x="166" y="26"/>
                    </a:lnTo>
                    <a:lnTo>
                      <a:pt x="163" y="26"/>
                    </a:lnTo>
                    <a:lnTo>
                      <a:pt x="162" y="30"/>
                    </a:lnTo>
                    <a:lnTo>
                      <a:pt x="164" y="32"/>
                    </a:lnTo>
                    <a:lnTo>
                      <a:pt x="165" y="35"/>
                    </a:lnTo>
                    <a:lnTo>
                      <a:pt x="167" y="37"/>
                    </a:lnTo>
                    <a:lnTo>
                      <a:pt x="167" y="40"/>
                    </a:lnTo>
                    <a:lnTo>
                      <a:pt x="168" y="43"/>
                    </a:lnTo>
                    <a:lnTo>
                      <a:pt x="170" y="43"/>
                    </a:lnTo>
                    <a:lnTo>
                      <a:pt x="172" y="48"/>
                    </a:lnTo>
                    <a:lnTo>
                      <a:pt x="172" y="52"/>
                    </a:lnTo>
                    <a:lnTo>
                      <a:pt x="171" y="53"/>
                    </a:lnTo>
                    <a:lnTo>
                      <a:pt x="171" y="49"/>
                    </a:lnTo>
                    <a:lnTo>
                      <a:pt x="170" y="50"/>
                    </a:lnTo>
                    <a:lnTo>
                      <a:pt x="167" y="53"/>
                    </a:lnTo>
                    <a:lnTo>
                      <a:pt x="166" y="51"/>
                    </a:lnTo>
                    <a:lnTo>
                      <a:pt x="166" y="48"/>
                    </a:lnTo>
                    <a:lnTo>
                      <a:pt x="167" y="47"/>
                    </a:lnTo>
                    <a:lnTo>
                      <a:pt x="166" y="45"/>
                    </a:lnTo>
                    <a:lnTo>
                      <a:pt x="164" y="46"/>
                    </a:lnTo>
                    <a:lnTo>
                      <a:pt x="163" y="47"/>
                    </a:lnTo>
                    <a:lnTo>
                      <a:pt x="163" y="51"/>
                    </a:lnTo>
                    <a:lnTo>
                      <a:pt x="162" y="53"/>
                    </a:lnTo>
                    <a:lnTo>
                      <a:pt x="161" y="51"/>
                    </a:lnTo>
                    <a:lnTo>
                      <a:pt x="160" y="49"/>
                    </a:lnTo>
                    <a:lnTo>
                      <a:pt x="160" y="46"/>
                    </a:lnTo>
                    <a:lnTo>
                      <a:pt x="160" y="42"/>
                    </a:lnTo>
                    <a:lnTo>
                      <a:pt x="157" y="37"/>
                    </a:lnTo>
                    <a:lnTo>
                      <a:pt x="156" y="37"/>
                    </a:lnTo>
                    <a:lnTo>
                      <a:pt x="153" y="43"/>
                    </a:lnTo>
                    <a:lnTo>
                      <a:pt x="152" y="43"/>
                    </a:lnTo>
                    <a:lnTo>
                      <a:pt x="152" y="47"/>
                    </a:lnTo>
                    <a:lnTo>
                      <a:pt x="153" y="49"/>
                    </a:lnTo>
                    <a:lnTo>
                      <a:pt x="152" y="51"/>
                    </a:lnTo>
                    <a:lnTo>
                      <a:pt x="150" y="49"/>
                    </a:lnTo>
                    <a:lnTo>
                      <a:pt x="150" y="46"/>
                    </a:lnTo>
                    <a:lnTo>
                      <a:pt x="150" y="44"/>
                    </a:lnTo>
                    <a:lnTo>
                      <a:pt x="150" y="42"/>
                    </a:lnTo>
                    <a:lnTo>
                      <a:pt x="150" y="37"/>
                    </a:lnTo>
                    <a:lnTo>
                      <a:pt x="147" y="36"/>
                    </a:lnTo>
                    <a:lnTo>
                      <a:pt x="147" y="32"/>
                    </a:lnTo>
                    <a:lnTo>
                      <a:pt x="146" y="29"/>
                    </a:lnTo>
                    <a:lnTo>
                      <a:pt x="145" y="28"/>
                    </a:lnTo>
                    <a:lnTo>
                      <a:pt x="142" y="32"/>
                    </a:lnTo>
                    <a:lnTo>
                      <a:pt x="139" y="32"/>
                    </a:lnTo>
                    <a:lnTo>
                      <a:pt x="139" y="36"/>
                    </a:lnTo>
                    <a:lnTo>
                      <a:pt x="139" y="39"/>
                    </a:lnTo>
                    <a:lnTo>
                      <a:pt x="139" y="40"/>
                    </a:lnTo>
                    <a:lnTo>
                      <a:pt x="139" y="43"/>
                    </a:lnTo>
                    <a:lnTo>
                      <a:pt x="137" y="44"/>
                    </a:lnTo>
                    <a:lnTo>
                      <a:pt x="137" y="42"/>
                    </a:lnTo>
                    <a:lnTo>
                      <a:pt x="138" y="40"/>
                    </a:lnTo>
                    <a:lnTo>
                      <a:pt x="137" y="39"/>
                    </a:lnTo>
                    <a:lnTo>
                      <a:pt x="135" y="41"/>
                    </a:lnTo>
                    <a:lnTo>
                      <a:pt x="133" y="46"/>
                    </a:lnTo>
                    <a:lnTo>
                      <a:pt x="132" y="46"/>
                    </a:lnTo>
                    <a:lnTo>
                      <a:pt x="132" y="39"/>
                    </a:lnTo>
                    <a:lnTo>
                      <a:pt x="133" y="37"/>
                    </a:lnTo>
                    <a:lnTo>
                      <a:pt x="133" y="35"/>
                    </a:lnTo>
                    <a:lnTo>
                      <a:pt x="130" y="34"/>
                    </a:lnTo>
                    <a:lnTo>
                      <a:pt x="129" y="35"/>
                    </a:lnTo>
                    <a:lnTo>
                      <a:pt x="123" y="36"/>
                    </a:lnTo>
                    <a:lnTo>
                      <a:pt x="119" y="38"/>
                    </a:lnTo>
                    <a:lnTo>
                      <a:pt x="116" y="38"/>
                    </a:lnTo>
                    <a:lnTo>
                      <a:pt x="113" y="39"/>
                    </a:lnTo>
                    <a:lnTo>
                      <a:pt x="112" y="43"/>
                    </a:lnTo>
                    <a:lnTo>
                      <a:pt x="108" y="43"/>
                    </a:lnTo>
                    <a:lnTo>
                      <a:pt x="106" y="44"/>
                    </a:lnTo>
                    <a:lnTo>
                      <a:pt x="106" y="48"/>
                    </a:lnTo>
                    <a:lnTo>
                      <a:pt x="104" y="46"/>
                    </a:lnTo>
                    <a:lnTo>
                      <a:pt x="103" y="48"/>
                    </a:lnTo>
                    <a:lnTo>
                      <a:pt x="104" y="51"/>
                    </a:lnTo>
                    <a:lnTo>
                      <a:pt x="105" y="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4" name="Freeform 1175">
                <a:extLst>
                  <a:ext uri="{FF2B5EF4-FFF2-40B4-BE49-F238E27FC236}">
                    <a16:creationId xmlns:a16="http://schemas.microsoft.com/office/drawing/2014/main" id="{6B47E31D-ED88-401B-BCFB-0B0D4DA52315}"/>
                  </a:ext>
                </a:extLst>
              </p:cNvPr>
              <p:cNvSpPr>
                <a:spLocks/>
              </p:cNvSpPr>
              <p:nvPr/>
            </p:nvSpPr>
            <p:spPr bwMode="auto">
              <a:xfrm>
                <a:off x="2800" y="1916"/>
                <a:ext cx="25" cy="33"/>
              </a:xfrm>
              <a:custGeom>
                <a:avLst/>
                <a:gdLst>
                  <a:gd name="T0" fmla="*/ 1 w 25"/>
                  <a:gd name="T1" fmla="*/ 29 h 33"/>
                  <a:gd name="T2" fmla="*/ 5 w 25"/>
                  <a:gd name="T3" fmla="*/ 31 h 33"/>
                  <a:gd name="T4" fmla="*/ 6 w 25"/>
                  <a:gd name="T5" fmla="*/ 33 h 33"/>
                  <a:gd name="T6" fmla="*/ 7 w 25"/>
                  <a:gd name="T7" fmla="*/ 32 h 33"/>
                  <a:gd name="T8" fmla="*/ 8 w 25"/>
                  <a:gd name="T9" fmla="*/ 29 h 33"/>
                  <a:gd name="T10" fmla="*/ 8 w 25"/>
                  <a:gd name="T11" fmla="*/ 29 h 33"/>
                  <a:gd name="T12" fmla="*/ 10 w 25"/>
                  <a:gd name="T13" fmla="*/ 31 h 33"/>
                  <a:gd name="T14" fmla="*/ 12 w 25"/>
                  <a:gd name="T15" fmla="*/ 31 h 33"/>
                  <a:gd name="T16" fmla="*/ 17 w 25"/>
                  <a:gd name="T17" fmla="*/ 27 h 33"/>
                  <a:gd name="T18" fmla="*/ 21 w 25"/>
                  <a:gd name="T19" fmla="*/ 26 h 33"/>
                  <a:gd name="T20" fmla="*/ 22 w 25"/>
                  <a:gd name="T21" fmla="*/ 25 h 33"/>
                  <a:gd name="T22" fmla="*/ 25 w 25"/>
                  <a:gd name="T23" fmla="*/ 24 h 33"/>
                  <a:gd name="T24" fmla="*/ 24 w 25"/>
                  <a:gd name="T25" fmla="*/ 22 h 33"/>
                  <a:gd name="T26" fmla="*/ 23 w 25"/>
                  <a:gd name="T27" fmla="*/ 18 h 33"/>
                  <a:gd name="T28" fmla="*/ 21 w 25"/>
                  <a:gd name="T29" fmla="*/ 18 h 33"/>
                  <a:gd name="T30" fmla="*/ 19 w 25"/>
                  <a:gd name="T31" fmla="*/ 18 h 33"/>
                  <a:gd name="T32" fmla="*/ 19 w 25"/>
                  <a:gd name="T33" fmla="*/ 21 h 33"/>
                  <a:gd name="T34" fmla="*/ 17 w 25"/>
                  <a:gd name="T35" fmla="*/ 22 h 33"/>
                  <a:gd name="T36" fmla="*/ 16 w 25"/>
                  <a:gd name="T37" fmla="*/ 21 h 33"/>
                  <a:gd name="T38" fmla="*/ 18 w 25"/>
                  <a:gd name="T39" fmla="*/ 18 h 33"/>
                  <a:gd name="T40" fmla="*/ 16 w 25"/>
                  <a:gd name="T41" fmla="*/ 16 h 33"/>
                  <a:gd name="T42" fmla="*/ 14 w 25"/>
                  <a:gd name="T43" fmla="*/ 15 h 33"/>
                  <a:gd name="T44" fmla="*/ 15 w 25"/>
                  <a:gd name="T45" fmla="*/ 12 h 33"/>
                  <a:gd name="T46" fmla="*/ 18 w 25"/>
                  <a:gd name="T47" fmla="*/ 6 h 33"/>
                  <a:gd name="T48" fmla="*/ 18 w 25"/>
                  <a:gd name="T49" fmla="*/ 4 h 33"/>
                  <a:gd name="T50" fmla="*/ 16 w 25"/>
                  <a:gd name="T51" fmla="*/ 4 h 33"/>
                  <a:gd name="T52" fmla="*/ 17 w 25"/>
                  <a:gd name="T53" fmla="*/ 1 h 33"/>
                  <a:gd name="T54" fmla="*/ 17 w 25"/>
                  <a:gd name="T55" fmla="*/ 0 h 33"/>
                  <a:gd name="T56" fmla="*/ 15 w 25"/>
                  <a:gd name="T57" fmla="*/ 1 h 33"/>
                  <a:gd name="T58" fmla="*/ 14 w 25"/>
                  <a:gd name="T59" fmla="*/ 3 h 33"/>
                  <a:gd name="T60" fmla="*/ 11 w 25"/>
                  <a:gd name="T61" fmla="*/ 6 h 33"/>
                  <a:gd name="T62" fmla="*/ 9 w 25"/>
                  <a:gd name="T63" fmla="*/ 10 h 33"/>
                  <a:gd name="T64" fmla="*/ 8 w 25"/>
                  <a:gd name="T65" fmla="*/ 12 h 33"/>
                  <a:gd name="T66" fmla="*/ 5 w 25"/>
                  <a:gd name="T67" fmla="*/ 17 h 33"/>
                  <a:gd name="T68" fmla="*/ 1 w 25"/>
                  <a:gd name="T69" fmla="*/ 19 h 33"/>
                  <a:gd name="T70" fmla="*/ 0 w 25"/>
                  <a:gd name="T71" fmla="*/ 22 h 33"/>
                  <a:gd name="T72" fmla="*/ 1 w 25"/>
                  <a:gd name="T73" fmla="*/ 24 h 33"/>
                  <a:gd name="T74" fmla="*/ 1 w 25"/>
                  <a:gd name="T7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3">
                    <a:moveTo>
                      <a:pt x="1" y="29"/>
                    </a:moveTo>
                    <a:lnTo>
                      <a:pt x="5" y="31"/>
                    </a:lnTo>
                    <a:lnTo>
                      <a:pt x="6" y="33"/>
                    </a:lnTo>
                    <a:lnTo>
                      <a:pt x="7" y="32"/>
                    </a:lnTo>
                    <a:lnTo>
                      <a:pt x="8" y="29"/>
                    </a:lnTo>
                    <a:lnTo>
                      <a:pt x="8" y="29"/>
                    </a:lnTo>
                    <a:lnTo>
                      <a:pt x="10" y="31"/>
                    </a:lnTo>
                    <a:lnTo>
                      <a:pt x="12" y="31"/>
                    </a:lnTo>
                    <a:lnTo>
                      <a:pt x="17" y="27"/>
                    </a:lnTo>
                    <a:lnTo>
                      <a:pt x="21" y="26"/>
                    </a:lnTo>
                    <a:lnTo>
                      <a:pt x="22" y="25"/>
                    </a:lnTo>
                    <a:lnTo>
                      <a:pt x="25" y="24"/>
                    </a:lnTo>
                    <a:lnTo>
                      <a:pt x="24" y="22"/>
                    </a:lnTo>
                    <a:lnTo>
                      <a:pt x="23" y="18"/>
                    </a:lnTo>
                    <a:lnTo>
                      <a:pt x="21" y="18"/>
                    </a:lnTo>
                    <a:lnTo>
                      <a:pt x="19" y="18"/>
                    </a:lnTo>
                    <a:lnTo>
                      <a:pt x="19" y="21"/>
                    </a:lnTo>
                    <a:lnTo>
                      <a:pt x="17" y="22"/>
                    </a:lnTo>
                    <a:lnTo>
                      <a:pt x="16" y="21"/>
                    </a:lnTo>
                    <a:lnTo>
                      <a:pt x="18" y="18"/>
                    </a:lnTo>
                    <a:lnTo>
                      <a:pt x="16" y="16"/>
                    </a:lnTo>
                    <a:lnTo>
                      <a:pt x="14" y="15"/>
                    </a:lnTo>
                    <a:lnTo>
                      <a:pt x="15" y="12"/>
                    </a:lnTo>
                    <a:lnTo>
                      <a:pt x="18" y="6"/>
                    </a:lnTo>
                    <a:lnTo>
                      <a:pt x="18" y="4"/>
                    </a:lnTo>
                    <a:lnTo>
                      <a:pt x="16" y="4"/>
                    </a:lnTo>
                    <a:lnTo>
                      <a:pt x="17" y="1"/>
                    </a:lnTo>
                    <a:lnTo>
                      <a:pt x="17" y="0"/>
                    </a:lnTo>
                    <a:lnTo>
                      <a:pt x="15" y="1"/>
                    </a:lnTo>
                    <a:lnTo>
                      <a:pt x="14" y="3"/>
                    </a:lnTo>
                    <a:lnTo>
                      <a:pt x="11" y="6"/>
                    </a:lnTo>
                    <a:lnTo>
                      <a:pt x="9" y="10"/>
                    </a:lnTo>
                    <a:lnTo>
                      <a:pt x="8" y="12"/>
                    </a:lnTo>
                    <a:lnTo>
                      <a:pt x="5" y="17"/>
                    </a:lnTo>
                    <a:lnTo>
                      <a:pt x="1" y="19"/>
                    </a:lnTo>
                    <a:lnTo>
                      <a:pt x="0" y="22"/>
                    </a:lnTo>
                    <a:lnTo>
                      <a:pt x="1" y="24"/>
                    </a:lnTo>
                    <a:lnTo>
                      <a:pt x="1"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5" name="Freeform 1176">
                <a:extLst>
                  <a:ext uri="{FF2B5EF4-FFF2-40B4-BE49-F238E27FC236}">
                    <a16:creationId xmlns:a16="http://schemas.microsoft.com/office/drawing/2014/main" id="{6DD35934-1D71-47B1-B600-16DEBDA35FCC}"/>
                  </a:ext>
                </a:extLst>
              </p:cNvPr>
              <p:cNvSpPr>
                <a:spLocks/>
              </p:cNvSpPr>
              <p:nvPr/>
            </p:nvSpPr>
            <p:spPr bwMode="auto">
              <a:xfrm>
                <a:off x="2834" y="1814"/>
                <a:ext cx="88" cy="116"/>
              </a:xfrm>
              <a:custGeom>
                <a:avLst/>
                <a:gdLst>
                  <a:gd name="T0" fmla="*/ 104 w 114"/>
                  <a:gd name="T1" fmla="*/ 73 h 150"/>
                  <a:gd name="T2" fmla="*/ 93 w 114"/>
                  <a:gd name="T3" fmla="*/ 65 h 150"/>
                  <a:gd name="T4" fmla="*/ 90 w 114"/>
                  <a:gd name="T5" fmla="*/ 69 h 150"/>
                  <a:gd name="T6" fmla="*/ 84 w 114"/>
                  <a:gd name="T7" fmla="*/ 68 h 150"/>
                  <a:gd name="T8" fmla="*/ 76 w 114"/>
                  <a:gd name="T9" fmla="*/ 75 h 150"/>
                  <a:gd name="T10" fmla="*/ 73 w 114"/>
                  <a:gd name="T11" fmla="*/ 69 h 150"/>
                  <a:gd name="T12" fmla="*/ 66 w 114"/>
                  <a:gd name="T13" fmla="*/ 65 h 150"/>
                  <a:gd name="T14" fmla="*/ 67 w 114"/>
                  <a:gd name="T15" fmla="*/ 57 h 150"/>
                  <a:gd name="T16" fmla="*/ 70 w 114"/>
                  <a:gd name="T17" fmla="*/ 53 h 150"/>
                  <a:gd name="T18" fmla="*/ 66 w 114"/>
                  <a:gd name="T19" fmla="*/ 47 h 150"/>
                  <a:gd name="T20" fmla="*/ 61 w 114"/>
                  <a:gd name="T21" fmla="*/ 45 h 150"/>
                  <a:gd name="T22" fmla="*/ 51 w 114"/>
                  <a:gd name="T23" fmla="*/ 56 h 150"/>
                  <a:gd name="T24" fmla="*/ 58 w 114"/>
                  <a:gd name="T25" fmla="*/ 38 h 150"/>
                  <a:gd name="T26" fmla="*/ 67 w 114"/>
                  <a:gd name="T27" fmla="*/ 24 h 150"/>
                  <a:gd name="T28" fmla="*/ 75 w 114"/>
                  <a:gd name="T29" fmla="*/ 17 h 150"/>
                  <a:gd name="T30" fmla="*/ 71 w 114"/>
                  <a:gd name="T31" fmla="*/ 8 h 150"/>
                  <a:gd name="T32" fmla="*/ 78 w 114"/>
                  <a:gd name="T33" fmla="*/ 2 h 150"/>
                  <a:gd name="T34" fmla="*/ 71 w 114"/>
                  <a:gd name="T35" fmla="*/ 4 h 150"/>
                  <a:gd name="T36" fmla="*/ 57 w 114"/>
                  <a:gd name="T37" fmla="*/ 16 h 150"/>
                  <a:gd name="T38" fmla="*/ 49 w 114"/>
                  <a:gd name="T39" fmla="*/ 26 h 150"/>
                  <a:gd name="T40" fmla="*/ 45 w 114"/>
                  <a:gd name="T41" fmla="*/ 34 h 150"/>
                  <a:gd name="T42" fmla="*/ 39 w 114"/>
                  <a:gd name="T43" fmla="*/ 42 h 150"/>
                  <a:gd name="T44" fmla="*/ 33 w 114"/>
                  <a:gd name="T45" fmla="*/ 61 h 150"/>
                  <a:gd name="T46" fmla="*/ 30 w 114"/>
                  <a:gd name="T47" fmla="*/ 69 h 150"/>
                  <a:gd name="T48" fmla="*/ 19 w 114"/>
                  <a:gd name="T49" fmla="*/ 78 h 150"/>
                  <a:gd name="T50" fmla="*/ 12 w 114"/>
                  <a:gd name="T51" fmla="*/ 81 h 150"/>
                  <a:gd name="T52" fmla="*/ 7 w 114"/>
                  <a:gd name="T53" fmla="*/ 89 h 150"/>
                  <a:gd name="T54" fmla="*/ 7 w 114"/>
                  <a:gd name="T55" fmla="*/ 102 h 150"/>
                  <a:gd name="T56" fmla="*/ 3 w 114"/>
                  <a:gd name="T57" fmla="*/ 115 h 150"/>
                  <a:gd name="T58" fmla="*/ 19 w 114"/>
                  <a:gd name="T59" fmla="*/ 110 h 150"/>
                  <a:gd name="T60" fmla="*/ 34 w 114"/>
                  <a:gd name="T61" fmla="*/ 116 h 150"/>
                  <a:gd name="T62" fmla="*/ 44 w 114"/>
                  <a:gd name="T63" fmla="*/ 116 h 150"/>
                  <a:gd name="T64" fmla="*/ 54 w 114"/>
                  <a:gd name="T65" fmla="*/ 114 h 150"/>
                  <a:gd name="T66" fmla="*/ 56 w 114"/>
                  <a:gd name="T67" fmla="*/ 113 h 150"/>
                  <a:gd name="T68" fmla="*/ 59 w 114"/>
                  <a:gd name="T69" fmla="*/ 115 h 150"/>
                  <a:gd name="T70" fmla="*/ 57 w 114"/>
                  <a:gd name="T71" fmla="*/ 120 h 150"/>
                  <a:gd name="T72" fmla="*/ 67 w 114"/>
                  <a:gd name="T73" fmla="*/ 117 h 150"/>
                  <a:gd name="T74" fmla="*/ 78 w 114"/>
                  <a:gd name="T75" fmla="*/ 117 h 150"/>
                  <a:gd name="T76" fmla="*/ 67 w 114"/>
                  <a:gd name="T77" fmla="*/ 127 h 150"/>
                  <a:gd name="T78" fmla="*/ 55 w 114"/>
                  <a:gd name="T79" fmla="*/ 135 h 150"/>
                  <a:gd name="T80" fmla="*/ 62 w 114"/>
                  <a:gd name="T81" fmla="*/ 137 h 150"/>
                  <a:gd name="T82" fmla="*/ 70 w 114"/>
                  <a:gd name="T83" fmla="*/ 132 h 150"/>
                  <a:gd name="T84" fmla="*/ 78 w 114"/>
                  <a:gd name="T85" fmla="*/ 126 h 150"/>
                  <a:gd name="T86" fmla="*/ 87 w 114"/>
                  <a:gd name="T87" fmla="*/ 110 h 150"/>
                  <a:gd name="T88" fmla="*/ 91 w 114"/>
                  <a:gd name="T89" fmla="*/ 125 h 150"/>
                  <a:gd name="T90" fmla="*/ 86 w 114"/>
                  <a:gd name="T91" fmla="*/ 144 h 150"/>
                  <a:gd name="T92" fmla="*/ 100 w 114"/>
                  <a:gd name="T93" fmla="*/ 132 h 150"/>
                  <a:gd name="T94" fmla="*/ 95 w 114"/>
                  <a:gd name="T95" fmla="*/ 148 h 150"/>
                  <a:gd name="T96" fmla="*/ 106 w 114"/>
                  <a:gd name="T97" fmla="*/ 147 h 150"/>
                  <a:gd name="T98" fmla="*/ 108 w 114"/>
                  <a:gd name="T99" fmla="*/ 135 h 150"/>
                  <a:gd name="T100" fmla="*/ 112 w 114"/>
                  <a:gd name="T101" fmla="*/ 116 h 150"/>
                  <a:gd name="T102" fmla="*/ 104 w 114"/>
                  <a:gd name="T103" fmla="*/ 116 h 150"/>
                  <a:gd name="T104" fmla="*/ 110 w 114"/>
                  <a:gd name="T105" fmla="*/ 107 h 150"/>
                  <a:gd name="T106" fmla="*/ 98 w 114"/>
                  <a:gd name="T107" fmla="*/ 119 h 150"/>
                  <a:gd name="T108" fmla="*/ 95 w 114"/>
                  <a:gd name="T109" fmla="*/ 113 h 150"/>
                  <a:gd name="T110" fmla="*/ 93 w 114"/>
                  <a:gd name="T111" fmla="*/ 105 h 150"/>
                  <a:gd name="T112" fmla="*/ 105 w 114"/>
                  <a:gd name="T113" fmla="*/ 95 h 150"/>
                  <a:gd name="T114" fmla="*/ 105 w 114"/>
                  <a:gd name="T115" fmla="*/ 90 h 150"/>
                  <a:gd name="T116" fmla="*/ 97 w 114"/>
                  <a:gd name="T117" fmla="*/ 96 h 150"/>
                  <a:gd name="T118" fmla="*/ 92 w 114"/>
                  <a:gd name="T119" fmla="*/ 97 h 150"/>
                  <a:gd name="T120" fmla="*/ 96 w 114"/>
                  <a:gd name="T121" fmla="*/ 86 h 150"/>
                  <a:gd name="T122" fmla="*/ 92 w 114"/>
                  <a:gd name="T123"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50">
                    <a:moveTo>
                      <a:pt x="93" y="82"/>
                    </a:moveTo>
                    <a:cubicBezTo>
                      <a:pt x="96" y="81"/>
                      <a:pt x="96" y="81"/>
                      <a:pt x="96" y="81"/>
                    </a:cubicBezTo>
                    <a:cubicBezTo>
                      <a:pt x="99" y="80"/>
                      <a:pt x="99" y="80"/>
                      <a:pt x="99" y="80"/>
                    </a:cubicBezTo>
                    <a:cubicBezTo>
                      <a:pt x="100" y="78"/>
                      <a:pt x="100" y="78"/>
                      <a:pt x="100" y="78"/>
                    </a:cubicBezTo>
                    <a:cubicBezTo>
                      <a:pt x="102" y="78"/>
                      <a:pt x="102" y="78"/>
                      <a:pt x="102" y="78"/>
                    </a:cubicBezTo>
                    <a:cubicBezTo>
                      <a:pt x="103" y="76"/>
                      <a:pt x="103" y="76"/>
                      <a:pt x="103" y="76"/>
                    </a:cubicBezTo>
                    <a:cubicBezTo>
                      <a:pt x="104" y="73"/>
                      <a:pt x="104" y="73"/>
                      <a:pt x="104" y="73"/>
                    </a:cubicBezTo>
                    <a:cubicBezTo>
                      <a:pt x="105" y="72"/>
                      <a:pt x="105" y="72"/>
                      <a:pt x="105" y="72"/>
                    </a:cubicBezTo>
                    <a:cubicBezTo>
                      <a:pt x="105" y="70"/>
                      <a:pt x="105" y="70"/>
                      <a:pt x="105" y="70"/>
                    </a:cubicBezTo>
                    <a:cubicBezTo>
                      <a:pt x="103" y="68"/>
                      <a:pt x="103" y="68"/>
                      <a:pt x="103" y="68"/>
                    </a:cubicBezTo>
                    <a:cubicBezTo>
                      <a:pt x="100" y="65"/>
                      <a:pt x="100" y="65"/>
                      <a:pt x="100" y="65"/>
                    </a:cubicBezTo>
                    <a:cubicBezTo>
                      <a:pt x="97" y="65"/>
                      <a:pt x="97" y="65"/>
                      <a:pt x="97" y="65"/>
                    </a:cubicBezTo>
                    <a:cubicBezTo>
                      <a:pt x="94" y="65"/>
                      <a:pt x="94" y="65"/>
                      <a:pt x="94" y="65"/>
                    </a:cubicBezTo>
                    <a:cubicBezTo>
                      <a:pt x="93" y="65"/>
                      <a:pt x="93" y="65"/>
                      <a:pt x="93" y="65"/>
                    </a:cubicBezTo>
                    <a:cubicBezTo>
                      <a:pt x="93" y="67"/>
                      <a:pt x="93" y="67"/>
                      <a:pt x="93" y="67"/>
                    </a:cubicBezTo>
                    <a:cubicBezTo>
                      <a:pt x="91" y="71"/>
                      <a:pt x="91" y="71"/>
                      <a:pt x="91" y="71"/>
                    </a:cubicBezTo>
                    <a:cubicBezTo>
                      <a:pt x="91" y="74"/>
                      <a:pt x="91" y="74"/>
                      <a:pt x="91" y="74"/>
                    </a:cubicBezTo>
                    <a:cubicBezTo>
                      <a:pt x="89" y="76"/>
                      <a:pt x="89" y="76"/>
                      <a:pt x="89" y="76"/>
                    </a:cubicBezTo>
                    <a:cubicBezTo>
                      <a:pt x="90" y="74"/>
                      <a:pt x="90" y="74"/>
                      <a:pt x="90" y="74"/>
                    </a:cubicBezTo>
                    <a:cubicBezTo>
                      <a:pt x="90" y="70"/>
                      <a:pt x="90" y="70"/>
                      <a:pt x="90" y="70"/>
                    </a:cubicBezTo>
                    <a:cubicBezTo>
                      <a:pt x="90" y="69"/>
                      <a:pt x="90" y="69"/>
                      <a:pt x="90" y="69"/>
                    </a:cubicBezTo>
                    <a:cubicBezTo>
                      <a:pt x="90" y="67"/>
                      <a:pt x="90" y="67"/>
                      <a:pt x="90" y="67"/>
                    </a:cubicBezTo>
                    <a:cubicBezTo>
                      <a:pt x="92" y="64"/>
                      <a:pt x="92" y="64"/>
                      <a:pt x="92" y="64"/>
                    </a:cubicBezTo>
                    <a:cubicBezTo>
                      <a:pt x="90" y="63"/>
                      <a:pt x="90" y="63"/>
                      <a:pt x="90" y="63"/>
                    </a:cubicBezTo>
                    <a:cubicBezTo>
                      <a:pt x="88" y="66"/>
                      <a:pt x="88" y="66"/>
                      <a:pt x="88" y="66"/>
                    </a:cubicBezTo>
                    <a:cubicBezTo>
                      <a:pt x="87" y="68"/>
                      <a:pt x="87" y="68"/>
                      <a:pt x="87" y="68"/>
                    </a:cubicBezTo>
                    <a:cubicBezTo>
                      <a:pt x="85" y="70"/>
                      <a:pt x="85" y="70"/>
                      <a:pt x="85" y="70"/>
                    </a:cubicBezTo>
                    <a:cubicBezTo>
                      <a:pt x="84" y="68"/>
                      <a:pt x="84" y="68"/>
                      <a:pt x="84" y="68"/>
                    </a:cubicBezTo>
                    <a:cubicBezTo>
                      <a:pt x="83" y="70"/>
                      <a:pt x="83" y="70"/>
                      <a:pt x="83" y="70"/>
                    </a:cubicBezTo>
                    <a:cubicBezTo>
                      <a:pt x="81" y="71"/>
                      <a:pt x="81" y="71"/>
                      <a:pt x="81" y="71"/>
                    </a:cubicBezTo>
                    <a:cubicBezTo>
                      <a:pt x="80" y="69"/>
                      <a:pt x="80" y="69"/>
                      <a:pt x="80" y="69"/>
                    </a:cubicBezTo>
                    <a:cubicBezTo>
                      <a:pt x="77" y="71"/>
                      <a:pt x="77" y="71"/>
                      <a:pt x="77" y="71"/>
                    </a:cubicBezTo>
                    <a:cubicBezTo>
                      <a:pt x="77" y="75"/>
                      <a:pt x="77" y="75"/>
                      <a:pt x="77" y="75"/>
                    </a:cubicBezTo>
                    <a:cubicBezTo>
                      <a:pt x="74" y="77"/>
                      <a:pt x="74" y="77"/>
                      <a:pt x="74" y="77"/>
                    </a:cubicBezTo>
                    <a:cubicBezTo>
                      <a:pt x="76" y="75"/>
                      <a:pt x="76" y="75"/>
                      <a:pt x="76" y="75"/>
                    </a:cubicBezTo>
                    <a:cubicBezTo>
                      <a:pt x="77" y="70"/>
                      <a:pt x="77" y="70"/>
                      <a:pt x="77" y="70"/>
                    </a:cubicBezTo>
                    <a:cubicBezTo>
                      <a:pt x="79" y="66"/>
                      <a:pt x="79" y="66"/>
                      <a:pt x="79" y="66"/>
                    </a:cubicBezTo>
                    <a:cubicBezTo>
                      <a:pt x="78" y="65"/>
                      <a:pt x="78" y="65"/>
                      <a:pt x="78" y="65"/>
                    </a:cubicBezTo>
                    <a:cubicBezTo>
                      <a:pt x="76" y="66"/>
                      <a:pt x="76" y="66"/>
                      <a:pt x="76" y="66"/>
                    </a:cubicBezTo>
                    <a:cubicBezTo>
                      <a:pt x="75" y="68"/>
                      <a:pt x="75" y="68"/>
                      <a:pt x="75" y="68"/>
                    </a:cubicBezTo>
                    <a:cubicBezTo>
                      <a:pt x="73" y="71"/>
                      <a:pt x="73" y="71"/>
                      <a:pt x="73" y="71"/>
                    </a:cubicBezTo>
                    <a:cubicBezTo>
                      <a:pt x="73" y="69"/>
                      <a:pt x="73" y="69"/>
                      <a:pt x="73" y="69"/>
                    </a:cubicBezTo>
                    <a:cubicBezTo>
                      <a:pt x="74" y="68"/>
                      <a:pt x="74" y="68"/>
                      <a:pt x="74" y="68"/>
                    </a:cubicBezTo>
                    <a:cubicBezTo>
                      <a:pt x="74" y="65"/>
                      <a:pt x="74" y="65"/>
                      <a:pt x="74" y="65"/>
                    </a:cubicBezTo>
                    <a:cubicBezTo>
                      <a:pt x="74" y="65"/>
                      <a:pt x="74" y="65"/>
                      <a:pt x="74" y="65"/>
                    </a:cubicBezTo>
                    <a:cubicBezTo>
                      <a:pt x="72" y="65"/>
                      <a:pt x="72" y="65"/>
                      <a:pt x="72" y="65"/>
                    </a:cubicBezTo>
                    <a:cubicBezTo>
                      <a:pt x="69" y="68"/>
                      <a:pt x="69" y="68"/>
                      <a:pt x="69" y="68"/>
                    </a:cubicBezTo>
                    <a:cubicBezTo>
                      <a:pt x="67" y="68"/>
                      <a:pt x="67" y="68"/>
                      <a:pt x="67" y="68"/>
                    </a:cubicBezTo>
                    <a:cubicBezTo>
                      <a:pt x="66" y="65"/>
                      <a:pt x="66" y="65"/>
                      <a:pt x="66" y="65"/>
                    </a:cubicBezTo>
                    <a:cubicBezTo>
                      <a:pt x="66" y="64"/>
                      <a:pt x="66" y="64"/>
                      <a:pt x="66" y="64"/>
                    </a:cubicBezTo>
                    <a:cubicBezTo>
                      <a:pt x="63" y="67"/>
                      <a:pt x="63" y="67"/>
                      <a:pt x="63" y="67"/>
                    </a:cubicBezTo>
                    <a:cubicBezTo>
                      <a:pt x="62" y="67"/>
                      <a:pt x="62" y="67"/>
                      <a:pt x="62" y="67"/>
                    </a:cubicBezTo>
                    <a:cubicBezTo>
                      <a:pt x="61" y="66"/>
                      <a:pt x="61" y="66"/>
                      <a:pt x="61" y="66"/>
                    </a:cubicBezTo>
                    <a:cubicBezTo>
                      <a:pt x="64" y="63"/>
                      <a:pt x="64" y="63"/>
                      <a:pt x="64" y="63"/>
                    </a:cubicBezTo>
                    <a:cubicBezTo>
                      <a:pt x="66" y="60"/>
                      <a:pt x="66" y="60"/>
                      <a:pt x="66" y="60"/>
                    </a:cubicBezTo>
                    <a:cubicBezTo>
                      <a:pt x="67" y="57"/>
                      <a:pt x="67" y="57"/>
                      <a:pt x="67" y="57"/>
                    </a:cubicBezTo>
                    <a:cubicBezTo>
                      <a:pt x="66" y="57"/>
                      <a:pt x="66" y="57"/>
                      <a:pt x="66" y="57"/>
                    </a:cubicBezTo>
                    <a:cubicBezTo>
                      <a:pt x="64" y="57"/>
                      <a:pt x="64" y="57"/>
                      <a:pt x="64" y="57"/>
                    </a:cubicBezTo>
                    <a:cubicBezTo>
                      <a:pt x="62" y="60"/>
                      <a:pt x="62" y="60"/>
                      <a:pt x="62" y="60"/>
                    </a:cubicBezTo>
                    <a:cubicBezTo>
                      <a:pt x="63" y="57"/>
                      <a:pt x="63" y="57"/>
                      <a:pt x="63" y="57"/>
                    </a:cubicBezTo>
                    <a:cubicBezTo>
                      <a:pt x="66" y="54"/>
                      <a:pt x="66" y="54"/>
                      <a:pt x="66" y="54"/>
                    </a:cubicBezTo>
                    <a:cubicBezTo>
                      <a:pt x="69" y="54"/>
                      <a:pt x="69" y="54"/>
                      <a:pt x="69" y="54"/>
                    </a:cubicBezTo>
                    <a:cubicBezTo>
                      <a:pt x="70" y="53"/>
                      <a:pt x="70" y="53"/>
                      <a:pt x="70" y="53"/>
                    </a:cubicBezTo>
                    <a:cubicBezTo>
                      <a:pt x="73" y="52"/>
                      <a:pt x="73" y="52"/>
                      <a:pt x="73" y="52"/>
                    </a:cubicBezTo>
                    <a:cubicBezTo>
                      <a:pt x="75" y="50"/>
                      <a:pt x="75" y="50"/>
                      <a:pt x="75" y="50"/>
                    </a:cubicBezTo>
                    <a:cubicBezTo>
                      <a:pt x="75" y="48"/>
                      <a:pt x="75" y="48"/>
                      <a:pt x="75" y="48"/>
                    </a:cubicBezTo>
                    <a:cubicBezTo>
                      <a:pt x="74" y="49"/>
                      <a:pt x="74" y="49"/>
                      <a:pt x="74" y="49"/>
                    </a:cubicBezTo>
                    <a:cubicBezTo>
                      <a:pt x="71" y="50"/>
                      <a:pt x="71" y="50"/>
                      <a:pt x="71" y="50"/>
                    </a:cubicBezTo>
                    <a:cubicBezTo>
                      <a:pt x="69" y="49"/>
                      <a:pt x="69" y="49"/>
                      <a:pt x="69" y="49"/>
                    </a:cubicBezTo>
                    <a:cubicBezTo>
                      <a:pt x="66" y="47"/>
                      <a:pt x="66" y="47"/>
                      <a:pt x="66" y="47"/>
                    </a:cubicBezTo>
                    <a:cubicBezTo>
                      <a:pt x="65" y="47"/>
                      <a:pt x="65" y="47"/>
                      <a:pt x="65" y="47"/>
                    </a:cubicBezTo>
                    <a:cubicBezTo>
                      <a:pt x="63" y="48"/>
                      <a:pt x="63" y="48"/>
                      <a:pt x="63" y="48"/>
                    </a:cubicBezTo>
                    <a:cubicBezTo>
                      <a:pt x="65" y="45"/>
                      <a:pt x="65" y="45"/>
                      <a:pt x="65" y="45"/>
                    </a:cubicBezTo>
                    <a:cubicBezTo>
                      <a:pt x="66" y="44"/>
                      <a:pt x="66" y="44"/>
                      <a:pt x="66" y="44"/>
                    </a:cubicBezTo>
                    <a:cubicBezTo>
                      <a:pt x="65" y="43"/>
                      <a:pt x="65" y="43"/>
                      <a:pt x="65" y="43"/>
                    </a:cubicBezTo>
                    <a:cubicBezTo>
                      <a:pt x="63" y="43"/>
                      <a:pt x="63" y="43"/>
                      <a:pt x="63" y="43"/>
                    </a:cubicBezTo>
                    <a:cubicBezTo>
                      <a:pt x="61" y="45"/>
                      <a:pt x="61" y="45"/>
                      <a:pt x="61" y="45"/>
                    </a:cubicBezTo>
                    <a:cubicBezTo>
                      <a:pt x="60" y="48"/>
                      <a:pt x="60" y="48"/>
                      <a:pt x="60" y="48"/>
                    </a:cubicBezTo>
                    <a:cubicBezTo>
                      <a:pt x="58" y="51"/>
                      <a:pt x="58" y="51"/>
                      <a:pt x="58" y="51"/>
                    </a:cubicBezTo>
                    <a:cubicBezTo>
                      <a:pt x="56" y="52"/>
                      <a:pt x="56" y="52"/>
                      <a:pt x="56" y="52"/>
                    </a:cubicBezTo>
                    <a:cubicBezTo>
                      <a:pt x="55" y="55"/>
                      <a:pt x="55" y="55"/>
                      <a:pt x="55" y="55"/>
                    </a:cubicBezTo>
                    <a:cubicBezTo>
                      <a:pt x="53" y="57"/>
                      <a:pt x="53" y="57"/>
                      <a:pt x="53" y="57"/>
                    </a:cubicBezTo>
                    <a:cubicBezTo>
                      <a:pt x="51" y="59"/>
                      <a:pt x="51" y="59"/>
                      <a:pt x="51" y="59"/>
                    </a:cubicBezTo>
                    <a:cubicBezTo>
                      <a:pt x="51" y="56"/>
                      <a:pt x="51" y="56"/>
                      <a:pt x="51" y="56"/>
                    </a:cubicBezTo>
                    <a:cubicBezTo>
                      <a:pt x="51" y="53"/>
                      <a:pt x="51" y="53"/>
                      <a:pt x="51" y="53"/>
                    </a:cubicBezTo>
                    <a:cubicBezTo>
                      <a:pt x="53" y="50"/>
                      <a:pt x="53" y="50"/>
                      <a:pt x="53" y="50"/>
                    </a:cubicBezTo>
                    <a:cubicBezTo>
                      <a:pt x="53" y="48"/>
                      <a:pt x="53" y="48"/>
                      <a:pt x="53" y="48"/>
                    </a:cubicBezTo>
                    <a:cubicBezTo>
                      <a:pt x="54" y="44"/>
                      <a:pt x="54" y="44"/>
                      <a:pt x="54" y="44"/>
                    </a:cubicBezTo>
                    <a:cubicBezTo>
                      <a:pt x="57" y="41"/>
                      <a:pt x="57" y="41"/>
                      <a:pt x="57" y="41"/>
                    </a:cubicBezTo>
                    <a:cubicBezTo>
                      <a:pt x="57" y="39"/>
                      <a:pt x="57" y="39"/>
                      <a:pt x="57" y="39"/>
                    </a:cubicBezTo>
                    <a:cubicBezTo>
                      <a:pt x="58" y="38"/>
                      <a:pt x="58" y="38"/>
                      <a:pt x="58" y="38"/>
                    </a:cubicBezTo>
                    <a:cubicBezTo>
                      <a:pt x="60" y="36"/>
                      <a:pt x="60" y="36"/>
                      <a:pt x="60" y="36"/>
                    </a:cubicBezTo>
                    <a:cubicBezTo>
                      <a:pt x="61" y="32"/>
                      <a:pt x="61" y="32"/>
                      <a:pt x="61" y="32"/>
                    </a:cubicBezTo>
                    <a:cubicBezTo>
                      <a:pt x="63" y="31"/>
                      <a:pt x="63" y="31"/>
                      <a:pt x="63" y="31"/>
                    </a:cubicBezTo>
                    <a:cubicBezTo>
                      <a:pt x="65" y="28"/>
                      <a:pt x="65" y="28"/>
                      <a:pt x="65" y="28"/>
                    </a:cubicBezTo>
                    <a:cubicBezTo>
                      <a:pt x="66" y="28"/>
                      <a:pt x="66" y="28"/>
                      <a:pt x="66" y="28"/>
                    </a:cubicBezTo>
                    <a:cubicBezTo>
                      <a:pt x="67" y="26"/>
                      <a:pt x="67" y="26"/>
                      <a:pt x="67" y="26"/>
                    </a:cubicBezTo>
                    <a:cubicBezTo>
                      <a:pt x="67" y="24"/>
                      <a:pt x="67" y="24"/>
                      <a:pt x="67" y="24"/>
                    </a:cubicBezTo>
                    <a:cubicBezTo>
                      <a:pt x="68" y="22"/>
                      <a:pt x="68" y="22"/>
                      <a:pt x="68" y="22"/>
                    </a:cubicBezTo>
                    <a:cubicBezTo>
                      <a:pt x="69" y="19"/>
                      <a:pt x="69" y="19"/>
                      <a:pt x="69" y="19"/>
                    </a:cubicBezTo>
                    <a:cubicBezTo>
                      <a:pt x="69" y="22"/>
                      <a:pt x="69" y="22"/>
                      <a:pt x="69" y="22"/>
                    </a:cubicBezTo>
                    <a:cubicBezTo>
                      <a:pt x="68" y="24"/>
                      <a:pt x="68" y="24"/>
                      <a:pt x="68" y="24"/>
                    </a:cubicBezTo>
                    <a:cubicBezTo>
                      <a:pt x="69" y="25"/>
                      <a:pt x="69" y="25"/>
                      <a:pt x="69" y="25"/>
                    </a:cubicBezTo>
                    <a:cubicBezTo>
                      <a:pt x="71" y="21"/>
                      <a:pt x="71" y="21"/>
                      <a:pt x="71" y="21"/>
                    </a:cubicBezTo>
                    <a:cubicBezTo>
                      <a:pt x="75" y="17"/>
                      <a:pt x="75" y="17"/>
                      <a:pt x="75" y="17"/>
                    </a:cubicBezTo>
                    <a:cubicBezTo>
                      <a:pt x="76" y="15"/>
                      <a:pt x="76" y="15"/>
                      <a:pt x="76" y="15"/>
                    </a:cubicBezTo>
                    <a:cubicBezTo>
                      <a:pt x="74" y="13"/>
                      <a:pt x="74" y="13"/>
                      <a:pt x="74" y="13"/>
                    </a:cubicBezTo>
                    <a:cubicBezTo>
                      <a:pt x="73" y="13"/>
                      <a:pt x="73" y="13"/>
                      <a:pt x="73" y="13"/>
                    </a:cubicBezTo>
                    <a:cubicBezTo>
                      <a:pt x="72" y="14"/>
                      <a:pt x="72" y="14"/>
                      <a:pt x="72" y="14"/>
                    </a:cubicBezTo>
                    <a:cubicBezTo>
                      <a:pt x="71" y="11"/>
                      <a:pt x="71" y="11"/>
                      <a:pt x="71" y="11"/>
                    </a:cubicBezTo>
                    <a:cubicBezTo>
                      <a:pt x="70" y="10"/>
                      <a:pt x="70" y="10"/>
                      <a:pt x="70" y="10"/>
                    </a:cubicBezTo>
                    <a:cubicBezTo>
                      <a:pt x="71" y="8"/>
                      <a:pt x="71" y="8"/>
                      <a:pt x="71" y="8"/>
                    </a:cubicBezTo>
                    <a:cubicBezTo>
                      <a:pt x="73" y="8"/>
                      <a:pt x="73" y="8"/>
                      <a:pt x="73" y="8"/>
                    </a:cubicBezTo>
                    <a:cubicBezTo>
                      <a:pt x="75" y="8"/>
                      <a:pt x="75" y="8"/>
                      <a:pt x="75" y="8"/>
                    </a:cubicBezTo>
                    <a:cubicBezTo>
                      <a:pt x="78" y="10"/>
                      <a:pt x="78" y="10"/>
                      <a:pt x="78" y="10"/>
                    </a:cubicBezTo>
                    <a:cubicBezTo>
                      <a:pt x="79" y="9"/>
                      <a:pt x="79" y="9"/>
                      <a:pt x="79" y="9"/>
                    </a:cubicBezTo>
                    <a:cubicBezTo>
                      <a:pt x="81" y="7"/>
                      <a:pt x="81" y="7"/>
                      <a:pt x="81" y="7"/>
                    </a:cubicBezTo>
                    <a:cubicBezTo>
                      <a:pt x="81" y="1"/>
                      <a:pt x="81" y="1"/>
                      <a:pt x="81" y="1"/>
                    </a:cubicBezTo>
                    <a:cubicBezTo>
                      <a:pt x="78" y="2"/>
                      <a:pt x="78" y="2"/>
                      <a:pt x="78" y="2"/>
                    </a:cubicBezTo>
                    <a:cubicBezTo>
                      <a:pt x="76" y="3"/>
                      <a:pt x="76" y="3"/>
                      <a:pt x="76" y="3"/>
                    </a:cubicBezTo>
                    <a:cubicBezTo>
                      <a:pt x="77" y="4"/>
                      <a:pt x="77" y="4"/>
                      <a:pt x="77" y="4"/>
                    </a:cubicBezTo>
                    <a:cubicBezTo>
                      <a:pt x="75" y="4"/>
                      <a:pt x="75" y="4"/>
                      <a:pt x="75" y="4"/>
                    </a:cubicBezTo>
                    <a:cubicBezTo>
                      <a:pt x="75" y="2"/>
                      <a:pt x="75" y="2"/>
                      <a:pt x="75" y="2"/>
                    </a:cubicBezTo>
                    <a:cubicBezTo>
                      <a:pt x="75" y="0"/>
                      <a:pt x="75" y="0"/>
                      <a:pt x="75" y="0"/>
                    </a:cubicBezTo>
                    <a:cubicBezTo>
                      <a:pt x="73" y="1"/>
                      <a:pt x="73" y="1"/>
                      <a:pt x="73" y="1"/>
                    </a:cubicBezTo>
                    <a:cubicBezTo>
                      <a:pt x="71" y="4"/>
                      <a:pt x="71" y="4"/>
                      <a:pt x="71" y="4"/>
                    </a:cubicBezTo>
                    <a:cubicBezTo>
                      <a:pt x="69" y="4"/>
                      <a:pt x="69" y="4"/>
                      <a:pt x="69" y="4"/>
                    </a:cubicBezTo>
                    <a:cubicBezTo>
                      <a:pt x="68" y="6"/>
                      <a:pt x="68" y="6"/>
                      <a:pt x="68" y="6"/>
                    </a:cubicBezTo>
                    <a:cubicBezTo>
                      <a:pt x="66" y="8"/>
                      <a:pt x="66" y="8"/>
                      <a:pt x="66" y="8"/>
                    </a:cubicBezTo>
                    <a:cubicBezTo>
                      <a:pt x="63" y="7"/>
                      <a:pt x="63" y="7"/>
                      <a:pt x="63" y="7"/>
                    </a:cubicBezTo>
                    <a:cubicBezTo>
                      <a:pt x="60" y="10"/>
                      <a:pt x="60" y="10"/>
                      <a:pt x="60" y="10"/>
                    </a:cubicBezTo>
                    <a:cubicBezTo>
                      <a:pt x="57" y="13"/>
                      <a:pt x="57" y="13"/>
                      <a:pt x="57" y="13"/>
                    </a:cubicBezTo>
                    <a:cubicBezTo>
                      <a:pt x="57" y="16"/>
                      <a:pt x="57" y="16"/>
                      <a:pt x="57" y="16"/>
                    </a:cubicBezTo>
                    <a:cubicBezTo>
                      <a:pt x="55" y="17"/>
                      <a:pt x="55" y="17"/>
                      <a:pt x="55" y="17"/>
                    </a:cubicBezTo>
                    <a:cubicBezTo>
                      <a:pt x="53" y="16"/>
                      <a:pt x="53" y="16"/>
                      <a:pt x="53" y="16"/>
                    </a:cubicBezTo>
                    <a:cubicBezTo>
                      <a:pt x="53" y="17"/>
                      <a:pt x="53" y="17"/>
                      <a:pt x="53" y="17"/>
                    </a:cubicBezTo>
                    <a:cubicBezTo>
                      <a:pt x="54" y="18"/>
                      <a:pt x="54" y="18"/>
                      <a:pt x="54" y="18"/>
                    </a:cubicBezTo>
                    <a:cubicBezTo>
                      <a:pt x="54" y="20"/>
                      <a:pt x="54" y="20"/>
                      <a:pt x="54" y="20"/>
                    </a:cubicBezTo>
                    <a:cubicBezTo>
                      <a:pt x="52" y="23"/>
                      <a:pt x="52" y="23"/>
                      <a:pt x="52" y="23"/>
                    </a:cubicBezTo>
                    <a:cubicBezTo>
                      <a:pt x="49" y="26"/>
                      <a:pt x="49" y="26"/>
                      <a:pt x="49" y="26"/>
                    </a:cubicBezTo>
                    <a:cubicBezTo>
                      <a:pt x="47" y="27"/>
                      <a:pt x="47" y="27"/>
                      <a:pt x="47" y="27"/>
                    </a:cubicBezTo>
                    <a:cubicBezTo>
                      <a:pt x="47" y="28"/>
                      <a:pt x="47" y="28"/>
                      <a:pt x="47" y="28"/>
                    </a:cubicBezTo>
                    <a:cubicBezTo>
                      <a:pt x="46" y="29"/>
                      <a:pt x="46" y="29"/>
                      <a:pt x="46" y="29"/>
                    </a:cubicBezTo>
                    <a:cubicBezTo>
                      <a:pt x="45" y="30"/>
                      <a:pt x="45" y="30"/>
                      <a:pt x="45" y="30"/>
                    </a:cubicBezTo>
                    <a:cubicBezTo>
                      <a:pt x="45" y="32"/>
                      <a:pt x="45" y="32"/>
                      <a:pt x="45" y="32"/>
                    </a:cubicBezTo>
                    <a:cubicBezTo>
                      <a:pt x="46" y="33"/>
                      <a:pt x="46" y="33"/>
                      <a:pt x="46" y="33"/>
                    </a:cubicBezTo>
                    <a:cubicBezTo>
                      <a:pt x="45" y="34"/>
                      <a:pt x="45" y="34"/>
                      <a:pt x="45" y="34"/>
                    </a:cubicBezTo>
                    <a:cubicBezTo>
                      <a:pt x="43" y="35"/>
                      <a:pt x="43" y="35"/>
                      <a:pt x="43" y="35"/>
                    </a:cubicBezTo>
                    <a:cubicBezTo>
                      <a:pt x="41" y="38"/>
                      <a:pt x="41" y="38"/>
                      <a:pt x="41" y="38"/>
                    </a:cubicBezTo>
                    <a:cubicBezTo>
                      <a:pt x="41" y="39"/>
                      <a:pt x="41" y="39"/>
                      <a:pt x="41" y="39"/>
                    </a:cubicBezTo>
                    <a:cubicBezTo>
                      <a:pt x="42" y="39"/>
                      <a:pt x="42" y="39"/>
                      <a:pt x="42" y="39"/>
                    </a:cubicBezTo>
                    <a:cubicBezTo>
                      <a:pt x="43" y="40"/>
                      <a:pt x="43" y="40"/>
                      <a:pt x="43" y="40"/>
                    </a:cubicBezTo>
                    <a:cubicBezTo>
                      <a:pt x="41" y="41"/>
                      <a:pt x="41" y="41"/>
                      <a:pt x="41" y="41"/>
                    </a:cubicBezTo>
                    <a:cubicBezTo>
                      <a:pt x="39" y="42"/>
                      <a:pt x="39" y="42"/>
                      <a:pt x="39" y="42"/>
                    </a:cubicBezTo>
                    <a:cubicBezTo>
                      <a:pt x="37" y="46"/>
                      <a:pt x="37" y="46"/>
                      <a:pt x="37" y="46"/>
                    </a:cubicBezTo>
                    <a:cubicBezTo>
                      <a:pt x="37" y="48"/>
                      <a:pt x="37" y="48"/>
                      <a:pt x="37" y="48"/>
                    </a:cubicBezTo>
                    <a:cubicBezTo>
                      <a:pt x="33" y="55"/>
                      <a:pt x="33" y="55"/>
                      <a:pt x="33" y="55"/>
                    </a:cubicBezTo>
                    <a:cubicBezTo>
                      <a:pt x="33" y="57"/>
                      <a:pt x="33" y="57"/>
                      <a:pt x="33" y="57"/>
                    </a:cubicBezTo>
                    <a:cubicBezTo>
                      <a:pt x="34" y="59"/>
                      <a:pt x="34" y="59"/>
                      <a:pt x="34" y="59"/>
                    </a:cubicBezTo>
                    <a:cubicBezTo>
                      <a:pt x="34" y="61"/>
                      <a:pt x="34" y="61"/>
                      <a:pt x="34" y="61"/>
                    </a:cubicBezTo>
                    <a:cubicBezTo>
                      <a:pt x="33" y="61"/>
                      <a:pt x="33" y="61"/>
                      <a:pt x="33" y="61"/>
                    </a:cubicBezTo>
                    <a:cubicBezTo>
                      <a:pt x="32" y="60"/>
                      <a:pt x="32" y="60"/>
                      <a:pt x="32" y="60"/>
                    </a:cubicBezTo>
                    <a:cubicBezTo>
                      <a:pt x="31" y="60"/>
                      <a:pt x="31" y="60"/>
                      <a:pt x="31" y="60"/>
                    </a:cubicBezTo>
                    <a:cubicBezTo>
                      <a:pt x="28" y="62"/>
                      <a:pt x="28" y="62"/>
                      <a:pt x="28" y="62"/>
                    </a:cubicBezTo>
                    <a:cubicBezTo>
                      <a:pt x="26" y="65"/>
                      <a:pt x="26" y="65"/>
                      <a:pt x="26" y="65"/>
                    </a:cubicBezTo>
                    <a:cubicBezTo>
                      <a:pt x="27" y="67"/>
                      <a:pt x="27" y="67"/>
                      <a:pt x="27" y="67"/>
                    </a:cubicBezTo>
                    <a:cubicBezTo>
                      <a:pt x="29" y="67"/>
                      <a:pt x="29" y="67"/>
                      <a:pt x="29" y="67"/>
                    </a:cubicBezTo>
                    <a:cubicBezTo>
                      <a:pt x="30" y="69"/>
                      <a:pt x="30" y="69"/>
                      <a:pt x="30" y="69"/>
                    </a:cubicBezTo>
                    <a:cubicBezTo>
                      <a:pt x="29" y="70"/>
                      <a:pt x="29" y="70"/>
                      <a:pt x="29" y="70"/>
                    </a:cubicBezTo>
                    <a:cubicBezTo>
                      <a:pt x="28" y="72"/>
                      <a:pt x="28" y="72"/>
                      <a:pt x="28" y="72"/>
                    </a:cubicBezTo>
                    <a:cubicBezTo>
                      <a:pt x="26" y="74"/>
                      <a:pt x="26" y="74"/>
                      <a:pt x="26" y="74"/>
                    </a:cubicBezTo>
                    <a:cubicBezTo>
                      <a:pt x="22" y="73"/>
                      <a:pt x="22" y="73"/>
                      <a:pt x="22" y="73"/>
                    </a:cubicBezTo>
                    <a:cubicBezTo>
                      <a:pt x="22" y="74"/>
                      <a:pt x="22" y="74"/>
                      <a:pt x="22" y="74"/>
                    </a:cubicBezTo>
                    <a:cubicBezTo>
                      <a:pt x="21" y="76"/>
                      <a:pt x="21" y="76"/>
                      <a:pt x="21" y="76"/>
                    </a:cubicBezTo>
                    <a:cubicBezTo>
                      <a:pt x="19" y="78"/>
                      <a:pt x="19" y="78"/>
                      <a:pt x="19" y="78"/>
                    </a:cubicBezTo>
                    <a:cubicBezTo>
                      <a:pt x="17" y="83"/>
                      <a:pt x="17" y="83"/>
                      <a:pt x="17" y="83"/>
                    </a:cubicBezTo>
                    <a:cubicBezTo>
                      <a:pt x="16" y="86"/>
                      <a:pt x="16" y="86"/>
                      <a:pt x="16" y="86"/>
                    </a:cubicBezTo>
                    <a:cubicBezTo>
                      <a:pt x="15" y="86"/>
                      <a:pt x="15" y="86"/>
                      <a:pt x="15" y="86"/>
                    </a:cubicBezTo>
                    <a:cubicBezTo>
                      <a:pt x="14" y="82"/>
                      <a:pt x="14" y="82"/>
                      <a:pt x="14" y="82"/>
                    </a:cubicBezTo>
                    <a:cubicBezTo>
                      <a:pt x="13" y="85"/>
                      <a:pt x="13" y="85"/>
                      <a:pt x="13" y="85"/>
                    </a:cubicBezTo>
                    <a:cubicBezTo>
                      <a:pt x="12" y="83"/>
                      <a:pt x="12" y="83"/>
                      <a:pt x="12" y="83"/>
                    </a:cubicBezTo>
                    <a:cubicBezTo>
                      <a:pt x="12" y="81"/>
                      <a:pt x="12" y="81"/>
                      <a:pt x="12" y="81"/>
                    </a:cubicBezTo>
                    <a:cubicBezTo>
                      <a:pt x="14" y="79"/>
                      <a:pt x="14" y="79"/>
                      <a:pt x="14" y="79"/>
                    </a:cubicBezTo>
                    <a:cubicBezTo>
                      <a:pt x="15" y="77"/>
                      <a:pt x="15" y="77"/>
                      <a:pt x="15" y="77"/>
                    </a:cubicBezTo>
                    <a:cubicBezTo>
                      <a:pt x="14" y="78"/>
                      <a:pt x="14" y="78"/>
                      <a:pt x="14" y="78"/>
                    </a:cubicBezTo>
                    <a:cubicBezTo>
                      <a:pt x="12" y="80"/>
                      <a:pt x="12" y="80"/>
                      <a:pt x="12" y="80"/>
                    </a:cubicBezTo>
                    <a:cubicBezTo>
                      <a:pt x="7" y="83"/>
                      <a:pt x="7" y="83"/>
                      <a:pt x="7" y="83"/>
                    </a:cubicBezTo>
                    <a:cubicBezTo>
                      <a:pt x="6" y="89"/>
                      <a:pt x="6" y="89"/>
                      <a:pt x="6" y="89"/>
                    </a:cubicBezTo>
                    <a:cubicBezTo>
                      <a:pt x="7" y="89"/>
                      <a:pt x="7" y="89"/>
                      <a:pt x="7" y="89"/>
                    </a:cubicBezTo>
                    <a:cubicBezTo>
                      <a:pt x="10" y="88"/>
                      <a:pt x="10" y="88"/>
                      <a:pt x="10" y="88"/>
                    </a:cubicBezTo>
                    <a:cubicBezTo>
                      <a:pt x="15" y="87"/>
                      <a:pt x="15" y="87"/>
                      <a:pt x="15" y="87"/>
                    </a:cubicBezTo>
                    <a:cubicBezTo>
                      <a:pt x="19" y="87"/>
                      <a:pt x="19" y="87"/>
                      <a:pt x="19" y="87"/>
                    </a:cubicBezTo>
                    <a:cubicBezTo>
                      <a:pt x="16" y="90"/>
                      <a:pt x="16" y="90"/>
                      <a:pt x="16" y="90"/>
                    </a:cubicBezTo>
                    <a:cubicBezTo>
                      <a:pt x="13" y="95"/>
                      <a:pt x="13" y="95"/>
                      <a:pt x="13" y="95"/>
                    </a:cubicBezTo>
                    <a:cubicBezTo>
                      <a:pt x="11" y="99"/>
                      <a:pt x="11" y="99"/>
                      <a:pt x="11" y="99"/>
                    </a:cubicBezTo>
                    <a:cubicBezTo>
                      <a:pt x="7" y="102"/>
                      <a:pt x="7" y="102"/>
                      <a:pt x="7" y="102"/>
                    </a:cubicBezTo>
                    <a:cubicBezTo>
                      <a:pt x="3" y="105"/>
                      <a:pt x="3" y="105"/>
                      <a:pt x="3" y="105"/>
                    </a:cubicBezTo>
                    <a:cubicBezTo>
                      <a:pt x="1" y="105"/>
                      <a:pt x="1" y="105"/>
                      <a:pt x="1" y="105"/>
                    </a:cubicBezTo>
                    <a:cubicBezTo>
                      <a:pt x="0" y="108"/>
                      <a:pt x="0" y="108"/>
                      <a:pt x="0" y="108"/>
                    </a:cubicBezTo>
                    <a:cubicBezTo>
                      <a:pt x="1" y="110"/>
                      <a:pt x="1" y="110"/>
                      <a:pt x="1" y="110"/>
                    </a:cubicBezTo>
                    <a:cubicBezTo>
                      <a:pt x="0" y="113"/>
                      <a:pt x="0" y="113"/>
                      <a:pt x="0" y="113"/>
                    </a:cubicBezTo>
                    <a:cubicBezTo>
                      <a:pt x="1" y="115"/>
                      <a:pt x="1" y="115"/>
                      <a:pt x="1" y="115"/>
                    </a:cubicBezTo>
                    <a:cubicBezTo>
                      <a:pt x="3" y="115"/>
                      <a:pt x="3" y="115"/>
                      <a:pt x="3" y="115"/>
                    </a:cubicBezTo>
                    <a:cubicBezTo>
                      <a:pt x="7" y="116"/>
                      <a:pt x="7" y="116"/>
                      <a:pt x="7" y="116"/>
                    </a:cubicBezTo>
                    <a:cubicBezTo>
                      <a:pt x="11" y="116"/>
                      <a:pt x="11" y="116"/>
                      <a:pt x="11" y="116"/>
                    </a:cubicBezTo>
                    <a:cubicBezTo>
                      <a:pt x="13" y="113"/>
                      <a:pt x="13" y="113"/>
                      <a:pt x="13" y="113"/>
                    </a:cubicBezTo>
                    <a:cubicBezTo>
                      <a:pt x="16" y="113"/>
                      <a:pt x="16" y="113"/>
                      <a:pt x="16" y="113"/>
                    </a:cubicBezTo>
                    <a:cubicBezTo>
                      <a:pt x="18" y="110"/>
                      <a:pt x="18" y="110"/>
                      <a:pt x="18" y="110"/>
                    </a:cubicBezTo>
                    <a:cubicBezTo>
                      <a:pt x="19" y="109"/>
                      <a:pt x="19" y="109"/>
                      <a:pt x="19" y="109"/>
                    </a:cubicBezTo>
                    <a:cubicBezTo>
                      <a:pt x="19" y="110"/>
                      <a:pt x="19" y="110"/>
                      <a:pt x="19" y="110"/>
                    </a:cubicBezTo>
                    <a:cubicBezTo>
                      <a:pt x="18" y="113"/>
                      <a:pt x="18" y="113"/>
                      <a:pt x="18" y="113"/>
                    </a:cubicBezTo>
                    <a:cubicBezTo>
                      <a:pt x="21" y="114"/>
                      <a:pt x="21" y="114"/>
                      <a:pt x="21" y="114"/>
                    </a:cubicBezTo>
                    <a:cubicBezTo>
                      <a:pt x="24" y="113"/>
                      <a:pt x="24" y="113"/>
                      <a:pt x="24" y="113"/>
                    </a:cubicBezTo>
                    <a:cubicBezTo>
                      <a:pt x="25" y="115"/>
                      <a:pt x="25" y="115"/>
                      <a:pt x="25" y="115"/>
                    </a:cubicBezTo>
                    <a:cubicBezTo>
                      <a:pt x="30" y="115"/>
                      <a:pt x="30" y="115"/>
                      <a:pt x="30" y="115"/>
                    </a:cubicBezTo>
                    <a:cubicBezTo>
                      <a:pt x="33" y="114"/>
                      <a:pt x="33" y="114"/>
                      <a:pt x="33" y="114"/>
                    </a:cubicBezTo>
                    <a:cubicBezTo>
                      <a:pt x="34" y="116"/>
                      <a:pt x="34" y="116"/>
                      <a:pt x="34" y="116"/>
                    </a:cubicBezTo>
                    <a:cubicBezTo>
                      <a:pt x="35" y="117"/>
                      <a:pt x="35" y="117"/>
                      <a:pt x="35" y="117"/>
                    </a:cubicBezTo>
                    <a:cubicBezTo>
                      <a:pt x="38" y="118"/>
                      <a:pt x="38" y="118"/>
                      <a:pt x="38" y="118"/>
                    </a:cubicBezTo>
                    <a:cubicBezTo>
                      <a:pt x="39" y="117"/>
                      <a:pt x="39" y="117"/>
                      <a:pt x="39" y="117"/>
                    </a:cubicBezTo>
                    <a:cubicBezTo>
                      <a:pt x="40" y="118"/>
                      <a:pt x="40" y="118"/>
                      <a:pt x="40" y="118"/>
                    </a:cubicBezTo>
                    <a:cubicBezTo>
                      <a:pt x="42" y="118"/>
                      <a:pt x="42" y="118"/>
                      <a:pt x="42" y="118"/>
                    </a:cubicBezTo>
                    <a:cubicBezTo>
                      <a:pt x="44" y="117"/>
                      <a:pt x="44" y="117"/>
                      <a:pt x="44" y="117"/>
                    </a:cubicBezTo>
                    <a:cubicBezTo>
                      <a:pt x="44" y="116"/>
                      <a:pt x="44" y="116"/>
                      <a:pt x="44" y="116"/>
                    </a:cubicBezTo>
                    <a:cubicBezTo>
                      <a:pt x="46" y="116"/>
                      <a:pt x="46" y="116"/>
                      <a:pt x="46" y="116"/>
                    </a:cubicBezTo>
                    <a:cubicBezTo>
                      <a:pt x="47" y="117"/>
                      <a:pt x="47" y="117"/>
                      <a:pt x="47" y="117"/>
                    </a:cubicBezTo>
                    <a:cubicBezTo>
                      <a:pt x="49" y="117"/>
                      <a:pt x="49" y="117"/>
                      <a:pt x="49" y="117"/>
                    </a:cubicBezTo>
                    <a:cubicBezTo>
                      <a:pt x="50" y="115"/>
                      <a:pt x="50" y="115"/>
                      <a:pt x="50" y="115"/>
                    </a:cubicBezTo>
                    <a:cubicBezTo>
                      <a:pt x="52" y="115"/>
                      <a:pt x="52" y="115"/>
                      <a:pt x="52" y="115"/>
                    </a:cubicBezTo>
                    <a:cubicBezTo>
                      <a:pt x="53" y="116"/>
                      <a:pt x="53" y="116"/>
                      <a:pt x="53" y="116"/>
                    </a:cubicBezTo>
                    <a:cubicBezTo>
                      <a:pt x="54" y="114"/>
                      <a:pt x="54" y="114"/>
                      <a:pt x="54" y="114"/>
                    </a:cubicBezTo>
                    <a:cubicBezTo>
                      <a:pt x="54" y="112"/>
                      <a:pt x="54" y="112"/>
                      <a:pt x="54" y="112"/>
                    </a:cubicBezTo>
                    <a:cubicBezTo>
                      <a:pt x="54" y="109"/>
                      <a:pt x="54" y="109"/>
                      <a:pt x="54" y="109"/>
                    </a:cubicBezTo>
                    <a:cubicBezTo>
                      <a:pt x="55" y="110"/>
                      <a:pt x="55" y="110"/>
                      <a:pt x="55" y="110"/>
                    </a:cubicBezTo>
                    <a:cubicBezTo>
                      <a:pt x="56" y="108"/>
                      <a:pt x="56" y="108"/>
                      <a:pt x="56" y="108"/>
                    </a:cubicBezTo>
                    <a:cubicBezTo>
                      <a:pt x="57" y="108"/>
                      <a:pt x="57" y="108"/>
                      <a:pt x="57" y="108"/>
                    </a:cubicBezTo>
                    <a:cubicBezTo>
                      <a:pt x="57" y="109"/>
                      <a:pt x="57" y="109"/>
                      <a:pt x="57" y="109"/>
                    </a:cubicBezTo>
                    <a:cubicBezTo>
                      <a:pt x="56" y="113"/>
                      <a:pt x="56" y="113"/>
                      <a:pt x="56" y="113"/>
                    </a:cubicBezTo>
                    <a:cubicBezTo>
                      <a:pt x="56" y="114"/>
                      <a:pt x="56" y="114"/>
                      <a:pt x="56" y="114"/>
                    </a:cubicBezTo>
                    <a:cubicBezTo>
                      <a:pt x="57" y="112"/>
                      <a:pt x="57" y="112"/>
                      <a:pt x="57" y="112"/>
                    </a:cubicBezTo>
                    <a:cubicBezTo>
                      <a:pt x="59" y="109"/>
                      <a:pt x="59" y="109"/>
                      <a:pt x="59" y="109"/>
                    </a:cubicBezTo>
                    <a:cubicBezTo>
                      <a:pt x="60" y="109"/>
                      <a:pt x="60" y="109"/>
                      <a:pt x="60" y="109"/>
                    </a:cubicBezTo>
                    <a:cubicBezTo>
                      <a:pt x="60" y="111"/>
                      <a:pt x="60" y="111"/>
                      <a:pt x="60" y="111"/>
                    </a:cubicBezTo>
                    <a:cubicBezTo>
                      <a:pt x="59" y="114"/>
                      <a:pt x="59" y="114"/>
                      <a:pt x="59" y="114"/>
                    </a:cubicBezTo>
                    <a:cubicBezTo>
                      <a:pt x="59" y="115"/>
                      <a:pt x="59" y="115"/>
                      <a:pt x="59" y="115"/>
                    </a:cubicBezTo>
                    <a:cubicBezTo>
                      <a:pt x="61" y="115"/>
                      <a:pt x="61" y="115"/>
                      <a:pt x="61" y="115"/>
                    </a:cubicBezTo>
                    <a:cubicBezTo>
                      <a:pt x="62" y="114"/>
                      <a:pt x="62" y="114"/>
                      <a:pt x="62" y="114"/>
                    </a:cubicBezTo>
                    <a:cubicBezTo>
                      <a:pt x="62" y="115"/>
                      <a:pt x="62" y="115"/>
                      <a:pt x="62" y="115"/>
                    </a:cubicBezTo>
                    <a:cubicBezTo>
                      <a:pt x="58" y="118"/>
                      <a:pt x="58" y="118"/>
                      <a:pt x="58" y="118"/>
                    </a:cubicBezTo>
                    <a:cubicBezTo>
                      <a:pt x="55" y="120"/>
                      <a:pt x="55" y="120"/>
                      <a:pt x="55" y="120"/>
                    </a:cubicBezTo>
                    <a:cubicBezTo>
                      <a:pt x="56" y="121"/>
                      <a:pt x="56" y="121"/>
                      <a:pt x="56" y="121"/>
                    </a:cubicBezTo>
                    <a:cubicBezTo>
                      <a:pt x="57" y="120"/>
                      <a:pt x="57" y="120"/>
                      <a:pt x="57" y="120"/>
                    </a:cubicBezTo>
                    <a:cubicBezTo>
                      <a:pt x="59" y="120"/>
                      <a:pt x="59" y="120"/>
                      <a:pt x="59" y="120"/>
                    </a:cubicBezTo>
                    <a:cubicBezTo>
                      <a:pt x="59" y="121"/>
                      <a:pt x="59" y="121"/>
                      <a:pt x="59" y="121"/>
                    </a:cubicBezTo>
                    <a:cubicBezTo>
                      <a:pt x="62" y="121"/>
                      <a:pt x="62" y="121"/>
                      <a:pt x="62" y="121"/>
                    </a:cubicBezTo>
                    <a:cubicBezTo>
                      <a:pt x="62" y="122"/>
                      <a:pt x="62" y="122"/>
                      <a:pt x="62" y="122"/>
                    </a:cubicBezTo>
                    <a:cubicBezTo>
                      <a:pt x="64" y="121"/>
                      <a:pt x="64" y="121"/>
                      <a:pt x="64" y="121"/>
                    </a:cubicBezTo>
                    <a:cubicBezTo>
                      <a:pt x="66" y="120"/>
                      <a:pt x="66" y="120"/>
                      <a:pt x="66" y="120"/>
                    </a:cubicBezTo>
                    <a:cubicBezTo>
                      <a:pt x="67" y="117"/>
                      <a:pt x="67" y="117"/>
                      <a:pt x="67" y="117"/>
                    </a:cubicBezTo>
                    <a:cubicBezTo>
                      <a:pt x="67" y="115"/>
                      <a:pt x="67" y="115"/>
                      <a:pt x="67" y="115"/>
                    </a:cubicBezTo>
                    <a:cubicBezTo>
                      <a:pt x="68" y="116"/>
                      <a:pt x="68" y="116"/>
                      <a:pt x="68" y="116"/>
                    </a:cubicBezTo>
                    <a:cubicBezTo>
                      <a:pt x="71" y="117"/>
                      <a:pt x="71" y="117"/>
                      <a:pt x="71" y="117"/>
                    </a:cubicBezTo>
                    <a:cubicBezTo>
                      <a:pt x="72" y="119"/>
                      <a:pt x="72" y="119"/>
                      <a:pt x="72" y="119"/>
                    </a:cubicBezTo>
                    <a:cubicBezTo>
                      <a:pt x="74" y="118"/>
                      <a:pt x="74" y="118"/>
                      <a:pt x="74" y="118"/>
                    </a:cubicBezTo>
                    <a:cubicBezTo>
                      <a:pt x="76" y="117"/>
                      <a:pt x="76" y="117"/>
                      <a:pt x="76" y="117"/>
                    </a:cubicBezTo>
                    <a:cubicBezTo>
                      <a:pt x="78" y="117"/>
                      <a:pt x="78" y="117"/>
                      <a:pt x="78" y="117"/>
                    </a:cubicBezTo>
                    <a:cubicBezTo>
                      <a:pt x="76" y="119"/>
                      <a:pt x="76" y="119"/>
                      <a:pt x="76" y="119"/>
                    </a:cubicBezTo>
                    <a:cubicBezTo>
                      <a:pt x="76" y="120"/>
                      <a:pt x="76" y="120"/>
                      <a:pt x="76" y="120"/>
                    </a:cubicBezTo>
                    <a:cubicBezTo>
                      <a:pt x="73" y="122"/>
                      <a:pt x="73" y="122"/>
                      <a:pt x="73" y="122"/>
                    </a:cubicBezTo>
                    <a:cubicBezTo>
                      <a:pt x="70" y="122"/>
                      <a:pt x="70" y="122"/>
                      <a:pt x="70" y="122"/>
                    </a:cubicBezTo>
                    <a:cubicBezTo>
                      <a:pt x="68" y="125"/>
                      <a:pt x="68" y="125"/>
                      <a:pt x="68" y="125"/>
                    </a:cubicBezTo>
                    <a:cubicBezTo>
                      <a:pt x="68" y="126"/>
                      <a:pt x="68" y="126"/>
                      <a:pt x="68" y="126"/>
                    </a:cubicBezTo>
                    <a:cubicBezTo>
                      <a:pt x="67" y="127"/>
                      <a:pt x="67" y="127"/>
                      <a:pt x="67" y="127"/>
                    </a:cubicBezTo>
                    <a:cubicBezTo>
                      <a:pt x="67" y="129"/>
                      <a:pt x="67" y="129"/>
                      <a:pt x="67" y="129"/>
                    </a:cubicBezTo>
                    <a:cubicBezTo>
                      <a:pt x="64" y="129"/>
                      <a:pt x="64" y="129"/>
                      <a:pt x="64" y="129"/>
                    </a:cubicBezTo>
                    <a:cubicBezTo>
                      <a:pt x="63" y="129"/>
                      <a:pt x="63" y="129"/>
                      <a:pt x="63" y="129"/>
                    </a:cubicBezTo>
                    <a:cubicBezTo>
                      <a:pt x="62" y="131"/>
                      <a:pt x="62" y="131"/>
                      <a:pt x="62" y="131"/>
                    </a:cubicBezTo>
                    <a:cubicBezTo>
                      <a:pt x="61" y="132"/>
                      <a:pt x="61" y="132"/>
                      <a:pt x="61" y="132"/>
                    </a:cubicBezTo>
                    <a:cubicBezTo>
                      <a:pt x="58" y="133"/>
                      <a:pt x="58" y="133"/>
                      <a:pt x="58" y="133"/>
                    </a:cubicBezTo>
                    <a:cubicBezTo>
                      <a:pt x="55" y="135"/>
                      <a:pt x="55" y="135"/>
                      <a:pt x="55" y="135"/>
                    </a:cubicBezTo>
                    <a:cubicBezTo>
                      <a:pt x="55" y="137"/>
                      <a:pt x="55" y="137"/>
                      <a:pt x="55" y="137"/>
                    </a:cubicBezTo>
                    <a:cubicBezTo>
                      <a:pt x="56" y="138"/>
                      <a:pt x="56" y="138"/>
                      <a:pt x="56" y="138"/>
                    </a:cubicBezTo>
                    <a:cubicBezTo>
                      <a:pt x="56" y="140"/>
                      <a:pt x="56" y="140"/>
                      <a:pt x="56" y="140"/>
                    </a:cubicBezTo>
                    <a:cubicBezTo>
                      <a:pt x="59" y="140"/>
                      <a:pt x="59" y="140"/>
                      <a:pt x="59" y="140"/>
                    </a:cubicBezTo>
                    <a:cubicBezTo>
                      <a:pt x="60" y="138"/>
                      <a:pt x="60" y="138"/>
                      <a:pt x="60" y="138"/>
                    </a:cubicBezTo>
                    <a:cubicBezTo>
                      <a:pt x="61" y="137"/>
                      <a:pt x="61" y="137"/>
                      <a:pt x="61" y="137"/>
                    </a:cubicBezTo>
                    <a:cubicBezTo>
                      <a:pt x="62" y="137"/>
                      <a:pt x="62" y="137"/>
                      <a:pt x="62" y="137"/>
                    </a:cubicBezTo>
                    <a:cubicBezTo>
                      <a:pt x="62" y="139"/>
                      <a:pt x="62" y="139"/>
                      <a:pt x="62" y="139"/>
                    </a:cubicBezTo>
                    <a:cubicBezTo>
                      <a:pt x="63" y="140"/>
                      <a:pt x="63" y="140"/>
                      <a:pt x="63" y="140"/>
                    </a:cubicBezTo>
                    <a:cubicBezTo>
                      <a:pt x="66" y="139"/>
                      <a:pt x="66" y="139"/>
                      <a:pt x="66" y="139"/>
                    </a:cubicBezTo>
                    <a:cubicBezTo>
                      <a:pt x="68" y="137"/>
                      <a:pt x="68" y="137"/>
                      <a:pt x="68" y="137"/>
                    </a:cubicBezTo>
                    <a:cubicBezTo>
                      <a:pt x="69" y="135"/>
                      <a:pt x="69" y="135"/>
                      <a:pt x="69" y="135"/>
                    </a:cubicBezTo>
                    <a:cubicBezTo>
                      <a:pt x="70" y="135"/>
                      <a:pt x="70" y="135"/>
                      <a:pt x="70" y="135"/>
                    </a:cubicBezTo>
                    <a:cubicBezTo>
                      <a:pt x="70" y="132"/>
                      <a:pt x="70" y="132"/>
                      <a:pt x="70" y="132"/>
                    </a:cubicBezTo>
                    <a:cubicBezTo>
                      <a:pt x="71" y="129"/>
                      <a:pt x="71" y="129"/>
                      <a:pt x="71" y="129"/>
                    </a:cubicBezTo>
                    <a:cubicBezTo>
                      <a:pt x="72" y="129"/>
                      <a:pt x="72" y="129"/>
                      <a:pt x="72" y="129"/>
                    </a:cubicBezTo>
                    <a:cubicBezTo>
                      <a:pt x="75" y="125"/>
                      <a:pt x="75" y="125"/>
                      <a:pt x="75" y="125"/>
                    </a:cubicBezTo>
                    <a:cubicBezTo>
                      <a:pt x="77" y="124"/>
                      <a:pt x="77" y="124"/>
                      <a:pt x="77" y="124"/>
                    </a:cubicBezTo>
                    <a:cubicBezTo>
                      <a:pt x="78" y="125"/>
                      <a:pt x="78" y="125"/>
                      <a:pt x="78" y="125"/>
                    </a:cubicBezTo>
                    <a:cubicBezTo>
                      <a:pt x="81" y="125"/>
                      <a:pt x="81" y="125"/>
                      <a:pt x="81" y="125"/>
                    </a:cubicBezTo>
                    <a:cubicBezTo>
                      <a:pt x="78" y="126"/>
                      <a:pt x="78" y="126"/>
                      <a:pt x="78" y="126"/>
                    </a:cubicBezTo>
                    <a:cubicBezTo>
                      <a:pt x="80" y="126"/>
                      <a:pt x="80" y="126"/>
                      <a:pt x="80" y="126"/>
                    </a:cubicBezTo>
                    <a:cubicBezTo>
                      <a:pt x="82" y="125"/>
                      <a:pt x="82" y="125"/>
                      <a:pt x="82" y="125"/>
                    </a:cubicBezTo>
                    <a:cubicBezTo>
                      <a:pt x="83" y="120"/>
                      <a:pt x="83" y="120"/>
                      <a:pt x="83" y="120"/>
                    </a:cubicBezTo>
                    <a:cubicBezTo>
                      <a:pt x="85" y="115"/>
                      <a:pt x="85" y="115"/>
                      <a:pt x="85" y="115"/>
                    </a:cubicBezTo>
                    <a:cubicBezTo>
                      <a:pt x="85" y="111"/>
                      <a:pt x="85" y="111"/>
                      <a:pt x="85" y="111"/>
                    </a:cubicBezTo>
                    <a:cubicBezTo>
                      <a:pt x="86" y="110"/>
                      <a:pt x="86" y="110"/>
                      <a:pt x="86" y="110"/>
                    </a:cubicBezTo>
                    <a:cubicBezTo>
                      <a:pt x="87" y="110"/>
                      <a:pt x="87" y="110"/>
                      <a:pt x="87" y="110"/>
                    </a:cubicBezTo>
                    <a:cubicBezTo>
                      <a:pt x="88" y="112"/>
                      <a:pt x="88" y="112"/>
                      <a:pt x="88" y="112"/>
                    </a:cubicBezTo>
                    <a:cubicBezTo>
                      <a:pt x="89" y="112"/>
                      <a:pt x="89" y="112"/>
                      <a:pt x="89" y="112"/>
                    </a:cubicBezTo>
                    <a:cubicBezTo>
                      <a:pt x="91" y="113"/>
                      <a:pt x="91" y="113"/>
                      <a:pt x="91" y="113"/>
                    </a:cubicBezTo>
                    <a:cubicBezTo>
                      <a:pt x="91" y="118"/>
                      <a:pt x="91" y="118"/>
                      <a:pt x="91" y="118"/>
                    </a:cubicBezTo>
                    <a:cubicBezTo>
                      <a:pt x="90" y="120"/>
                      <a:pt x="90" y="120"/>
                      <a:pt x="90" y="120"/>
                    </a:cubicBezTo>
                    <a:cubicBezTo>
                      <a:pt x="90" y="123"/>
                      <a:pt x="90" y="123"/>
                      <a:pt x="90" y="123"/>
                    </a:cubicBezTo>
                    <a:cubicBezTo>
                      <a:pt x="91" y="125"/>
                      <a:pt x="91" y="125"/>
                      <a:pt x="91" y="125"/>
                    </a:cubicBezTo>
                    <a:cubicBezTo>
                      <a:pt x="90" y="128"/>
                      <a:pt x="90" y="128"/>
                      <a:pt x="90" y="128"/>
                    </a:cubicBezTo>
                    <a:cubicBezTo>
                      <a:pt x="87" y="130"/>
                      <a:pt x="87" y="130"/>
                      <a:pt x="87" y="130"/>
                    </a:cubicBezTo>
                    <a:cubicBezTo>
                      <a:pt x="85" y="137"/>
                      <a:pt x="85" y="137"/>
                      <a:pt x="85" y="137"/>
                    </a:cubicBezTo>
                    <a:cubicBezTo>
                      <a:pt x="85" y="139"/>
                      <a:pt x="85" y="139"/>
                      <a:pt x="85" y="139"/>
                    </a:cubicBezTo>
                    <a:cubicBezTo>
                      <a:pt x="84" y="141"/>
                      <a:pt x="84" y="141"/>
                      <a:pt x="84" y="141"/>
                    </a:cubicBezTo>
                    <a:cubicBezTo>
                      <a:pt x="84" y="143"/>
                      <a:pt x="84" y="143"/>
                      <a:pt x="84" y="143"/>
                    </a:cubicBezTo>
                    <a:cubicBezTo>
                      <a:pt x="86" y="144"/>
                      <a:pt x="86" y="144"/>
                      <a:pt x="86" y="144"/>
                    </a:cubicBezTo>
                    <a:cubicBezTo>
                      <a:pt x="89" y="142"/>
                      <a:pt x="89" y="142"/>
                      <a:pt x="89" y="142"/>
                    </a:cubicBezTo>
                    <a:cubicBezTo>
                      <a:pt x="91" y="136"/>
                      <a:pt x="91" y="136"/>
                      <a:pt x="91" y="136"/>
                    </a:cubicBezTo>
                    <a:cubicBezTo>
                      <a:pt x="92" y="136"/>
                      <a:pt x="92" y="136"/>
                      <a:pt x="92" y="136"/>
                    </a:cubicBezTo>
                    <a:cubicBezTo>
                      <a:pt x="95" y="133"/>
                      <a:pt x="95" y="133"/>
                      <a:pt x="95" y="133"/>
                    </a:cubicBezTo>
                    <a:cubicBezTo>
                      <a:pt x="96" y="130"/>
                      <a:pt x="96" y="130"/>
                      <a:pt x="96" y="130"/>
                    </a:cubicBezTo>
                    <a:cubicBezTo>
                      <a:pt x="97" y="132"/>
                      <a:pt x="97" y="132"/>
                      <a:pt x="97" y="132"/>
                    </a:cubicBezTo>
                    <a:cubicBezTo>
                      <a:pt x="100" y="132"/>
                      <a:pt x="100" y="132"/>
                      <a:pt x="100" y="132"/>
                    </a:cubicBezTo>
                    <a:cubicBezTo>
                      <a:pt x="100" y="133"/>
                      <a:pt x="100" y="133"/>
                      <a:pt x="100" y="133"/>
                    </a:cubicBezTo>
                    <a:cubicBezTo>
                      <a:pt x="97" y="134"/>
                      <a:pt x="97" y="134"/>
                      <a:pt x="97" y="134"/>
                    </a:cubicBezTo>
                    <a:cubicBezTo>
                      <a:pt x="94" y="137"/>
                      <a:pt x="94" y="137"/>
                      <a:pt x="94" y="137"/>
                    </a:cubicBezTo>
                    <a:cubicBezTo>
                      <a:pt x="94" y="140"/>
                      <a:pt x="94" y="140"/>
                      <a:pt x="94" y="140"/>
                    </a:cubicBezTo>
                    <a:cubicBezTo>
                      <a:pt x="94" y="143"/>
                      <a:pt x="94" y="143"/>
                      <a:pt x="94" y="143"/>
                    </a:cubicBezTo>
                    <a:cubicBezTo>
                      <a:pt x="95" y="144"/>
                      <a:pt x="95" y="144"/>
                      <a:pt x="95" y="144"/>
                    </a:cubicBezTo>
                    <a:cubicBezTo>
                      <a:pt x="95" y="148"/>
                      <a:pt x="95" y="148"/>
                      <a:pt x="95" y="148"/>
                    </a:cubicBezTo>
                    <a:cubicBezTo>
                      <a:pt x="97" y="150"/>
                      <a:pt x="97" y="150"/>
                      <a:pt x="97" y="150"/>
                    </a:cubicBezTo>
                    <a:cubicBezTo>
                      <a:pt x="97" y="147"/>
                      <a:pt x="97" y="147"/>
                      <a:pt x="97" y="147"/>
                    </a:cubicBezTo>
                    <a:cubicBezTo>
                      <a:pt x="99" y="145"/>
                      <a:pt x="99" y="145"/>
                      <a:pt x="99" y="145"/>
                    </a:cubicBezTo>
                    <a:cubicBezTo>
                      <a:pt x="99" y="145"/>
                      <a:pt x="100" y="145"/>
                      <a:pt x="100" y="145"/>
                    </a:cubicBezTo>
                    <a:cubicBezTo>
                      <a:pt x="101" y="145"/>
                      <a:pt x="102" y="148"/>
                      <a:pt x="102" y="148"/>
                    </a:cubicBezTo>
                    <a:cubicBezTo>
                      <a:pt x="104" y="149"/>
                      <a:pt x="104" y="149"/>
                      <a:pt x="104" y="149"/>
                    </a:cubicBezTo>
                    <a:cubicBezTo>
                      <a:pt x="106" y="147"/>
                      <a:pt x="106" y="147"/>
                      <a:pt x="106" y="147"/>
                    </a:cubicBezTo>
                    <a:cubicBezTo>
                      <a:pt x="106" y="145"/>
                      <a:pt x="106" y="145"/>
                      <a:pt x="106" y="145"/>
                    </a:cubicBezTo>
                    <a:cubicBezTo>
                      <a:pt x="107" y="144"/>
                      <a:pt x="107" y="144"/>
                      <a:pt x="107" y="144"/>
                    </a:cubicBezTo>
                    <a:cubicBezTo>
                      <a:pt x="108" y="142"/>
                      <a:pt x="108" y="142"/>
                      <a:pt x="108" y="142"/>
                    </a:cubicBezTo>
                    <a:cubicBezTo>
                      <a:pt x="108" y="139"/>
                      <a:pt x="108" y="139"/>
                      <a:pt x="108" y="139"/>
                    </a:cubicBezTo>
                    <a:cubicBezTo>
                      <a:pt x="108" y="139"/>
                      <a:pt x="108" y="139"/>
                      <a:pt x="108" y="139"/>
                    </a:cubicBezTo>
                    <a:cubicBezTo>
                      <a:pt x="109" y="137"/>
                      <a:pt x="109" y="137"/>
                      <a:pt x="109" y="137"/>
                    </a:cubicBezTo>
                    <a:cubicBezTo>
                      <a:pt x="108" y="135"/>
                      <a:pt x="108" y="135"/>
                      <a:pt x="108" y="135"/>
                    </a:cubicBezTo>
                    <a:cubicBezTo>
                      <a:pt x="109" y="132"/>
                      <a:pt x="109" y="132"/>
                      <a:pt x="109" y="132"/>
                    </a:cubicBezTo>
                    <a:cubicBezTo>
                      <a:pt x="112" y="127"/>
                      <a:pt x="112" y="127"/>
                      <a:pt x="112" y="127"/>
                    </a:cubicBezTo>
                    <a:cubicBezTo>
                      <a:pt x="114" y="123"/>
                      <a:pt x="114" y="123"/>
                      <a:pt x="114" y="123"/>
                    </a:cubicBezTo>
                    <a:cubicBezTo>
                      <a:pt x="113" y="117"/>
                      <a:pt x="113" y="117"/>
                      <a:pt x="113" y="117"/>
                    </a:cubicBezTo>
                    <a:cubicBezTo>
                      <a:pt x="113" y="114"/>
                      <a:pt x="113" y="114"/>
                      <a:pt x="113" y="114"/>
                    </a:cubicBezTo>
                    <a:cubicBezTo>
                      <a:pt x="112" y="114"/>
                      <a:pt x="112" y="114"/>
                      <a:pt x="112" y="114"/>
                    </a:cubicBezTo>
                    <a:cubicBezTo>
                      <a:pt x="112" y="116"/>
                      <a:pt x="112" y="116"/>
                      <a:pt x="112" y="116"/>
                    </a:cubicBezTo>
                    <a:cubicBezTo>
                      <a:pt x="111" y="119"/>
                      <a:pt x="111" y="119"/>
                      <a:pt x="111" y="119"/>
                    </a:cubicBezTo>
                    <a:cubicBezTo>
                      <a:pt x="108" y="121"/>
                      <a:pt x="108" y="121"/>
                      <a:pt x="108" y="121"/>
                    </a:cubicBezTo>
                    <a:cubicBezTo>
                      <a:pt x="106" y="124"/>
                      <a:pt x="106" y="124"/>
                      <a:pt x="106" y="124"/>
                    </a:cubicBezTo>
                    <a:cubicBezTo>
                      <a:pt x="105" y="125"/>
                      <a:pt x="105" y="125"/>
                      <a:pt x="105" y="125"/>
                    </a:cubicBezTo>
                    <a:cubicBezTo>
                      <a:pt x="104" y="122"/>
                      <a:pt x="104" y="122"/>
                      <a:pt x="104" y="122"/>
                    </a:cubicBezTo>
                    <a:cubicBezTo>
                      <a:pt x="104" y="119"/>
                      <a:pt x="104" y="119"/>
                      <a:pt x="104" y="119"/>
                    </a:cubicBezTo>
                    <a:cubicBezTo>
                      <a:pt x="104" y="116"/>
                      <a:pt x="104" y="116"/>
                      <a:pt x="104" y="116"/>
                    </a:cubicBezTo>
                    <a:cubicBezTo>
                      <a:pt x="107" y="113"/>
                      <a:pt x="107" y="113"/>
                      <a:pt x="107" y="113"/>
                    </a:cubicBezTo>
                    <a:cubicBezTo>
                      <a:pt x="108" y="111"/>
                      <a:pt x="108" y="111"/>
                      <a:pt x="108" y="111"/>
                    </a:cubicBezTo>
                    <a:cubicBezTo>
                      <a:pt x="110" y="108"/>
                      <a:pt x="110" y="108"/>
                      <a:pt x="110" y="108"/>
                    </a:cubicBezTo>
                    <a:cubicBezTo>
                      <a:pt x="111" y="108"/>
                      <a:pt x="111" y="108"/>
                      <a:pt x="111" y="108"/>
                    </a:cubicBezTo>
                    <a:cubicBezTo>
                      <a:pt x="113" y="107"/>
                      <a:pt x="113" y="107"/>
                      <a:pt x="113" y="107"/>
                    </a:cubicBezTo>
                    <a:cubicBezTo>
                      <a:pt x="112" y="105"/>
                      <a:pt x="112" y="105"/>
                      <a:pt x="112" y="105"/>
                    </a:cubicBezTo>
                    <a:cubicBezTo>
                      <a:pt x="110" y="107"/>
                      <a:pt x="110" y="107"/>
                      <a:pt x="110" y="107"/>
                    </a:cubicBezTo>
                    <a:cubicBezTo>
                      <a:pt x="109" y="107"/>
                      <a:pt x="109" y="107"/>
                      <a:pt x="109" y="107"/>
                    </a:cubicBezTo>
                    <a:cubicBezTo>
                      <a:pt x="107" y="109"/>
                      <a:pt x="107" y="109"/>
                      <a:pt x="107" y="109"/>
                    </a:cubicBezTo>
                    <a:cubicBezTo>
                      <a:pt x="105" y="109"/>
                      <a:pt x="105" y="109"/>
                      <a:pt x="105" y="109"/>
                    </a:cubicBezTo>
                    <a:cubicBezTo>
                      <a:pt x="103" y="112"/>
                      <a:pt x="103" y="112"/>
                      <a:pt x="103" y="112"/>
                    </a:cubicBezTo>
                    <a:cubicBezTo>
                      <a:pt x="102" y="114"/>
                      <a:pt x="102" y="114"/>
                      <a:pt x="102" y="114"/>
                    </a:cubicBezTo>
                    <a:cubicBezTo>
                      <a:pt x="99" y="117"/>
                      <a:pt x="99" y="117"/>
                      <a:pt x="99" y="117"/>
                    </a:cubicBezTo>
                    <a:cubicBezTo>
                      <a:pt x="98" y="119"/>
                      <a:pt x="98" y="119"/>
                      <a:pt x="98" y="119"/>
                    </a:cubicBezTo>
                    <a:cubicBezTo>
                      <a:pt x="96" y="120"/>
                      <a:pt x="96" y="120"/>
                      <a:pt x="96" y="120"/>
                    </a:cubicBezTo>
                    <a:cubicBezTo>
                      <a:pt x="94" y="118"/>
                      <a:pt x="94" y="118"/>
                      <a:pt x="94" y="118"/>
                    </a:cubicBezTo>
                    <a:cubicBezTo>
                      <a:pt x="94" y="115"/>
                      <a:pt x="94" y="115"/>
                      <a:pt x="94" y="115"/>
                    </a:cubicBezTo>
                    <a:cubicBezTo>
                      <a:pt x="93" y="113"/>
                      <a:pt x="93" y="113"/>
                      <a:pt x="93" y="113"/>
                    </a:cubicBezTo>
                    <a:cubicBezTo>
                      <a:pt x="93" y="110"/>
                      <a:pt x="93" y="110"/>
                      <a:pt x="93" y="110"/>
                    </a:cubicBezTo>
                    <a:cubicBezTo>
                      <a:pt x="94" y="113"/>
                      <a:pt x="94" y="113"/>
                      <a:pt x="94" y="113"/>
                    </a:cubicBezTo>
                    <a:cubicBezTo>
                      <a:pt x="95" y="113"/>
                      <a:pt x="95" y="113"/>
                      <a:pt x="95" y="113"/>
                    </a:cubicBezTo>
                    <a:cubicBezTo>
                      <a:pt x="97" y="109"/>
                      <a:pt x="97" y="109"/>
                      <a:pt x="97" y="109"/>
                    </a:cubicBezTo>
                    <a:cubicBezTo>
                      <a:pt x="96" y="109"/>
                      <a:pt x="96" y="109"/>
                      <a:pt x="96" y="109"/>
                    </a:cubicBezTo>
                    <a:cubicBezTo>
                      <a:pt x="93" y="108"/>
                      <a:pt x="93" y="108"/>
                      <a:pt x="93" y="108"/>
                    </a:cubicBezTo>
                    <a:cubicBezTo>
                      <a:pt x="95" y="108"/>
                      <a:pt x="95" y="108"/>
                      <a:pt x="95" y="108"/>
                    </a:cubicBezTo>
                    <a:cubicBezTo>
                      <a:pt x="98" y="108"/>
                      <a:pt x="98" y="108"/>
                      <a:pt x="98" y="108"/>
                    </a:cubicBezTo>
                    <a:cubicBezTo>
                      <a:pt x="95" y="107"/>
                      <a:pt x="95" y="107"/>
                      <a:pt x="95" y="107"/>
                    </a:cubicBezTo>
                    <a:cubicBezTo>
                      <a:pt x="93" y="105"/>
                      <a:pt x="93" y="105"/>
                      <a:pt x="93" y="105"/>
                    </a:cubicBezTo>
                    <a:cubicBezTo>
                      <a:pt x="93" y="103"/>
                      <a:pt x="93" y="103"/>
                      <a:pt x="93" y="103"/>
                    </a:cubicBezTo>
                    <a:cubicBezTo>
                      <a:pt x="94" y="102"/>
                      <a:pt x="94" y="102"/>
                      <a:pt x="94" y="102"/>
                    </a:cubicBezTo>
                    <a:cubicBezTo>
                      <a:pt x="98" y="102"/>
                      <a:pt x="98" y="102"/>
                      <a:pt x="98" y="102"/>
                    </a:cubicBezTo>
                    <a:cubicBezTo>
                      <a:pt x="98" y="102"/>
                      <a:pt x="98" y="102"/>
                      <a:pt x="98" y="102"/>
                    </a:cubicBezTo>
                    <a:cubicBezTo>
                      <a:pt x="101" y="99"/>
                      <a:pt x="101" y="99"/>
                      <a:pt x="101" y="99"/>
                    </a:cubicBezTo>
                    <a:cubicBezTo>
                      <a:pt x="102" y="95"/>
                      <a:pt x="102" y="95"/>
                      <a:pt x="102" y="95"/>
                    </a:cubicBezTo>
                    <a:cubicBezTo>
                      <a:pt x="105" y="95"/>
                      <a:pt x="105" y="95"/>
                      <a:pt x="105" y="95"/>
                    </a:cubicBezTo>
                    <a:cubicBezTo>
                      <a:pt x="106" y="96"/>
                      <a:pt x="106" y="96"/>
                      <a:pt x="106" y="96"/>
                    </a:cubicBezTo>
                    <a:cubicBezTo>
                      <a:pt x="109" y="94"/>
                      <a:pt x="109" y="94"/>
                      <a:pt x="109" y="94"/>
                    </a:cubicBezTo>
                    <a:cubicBezTo>
                      <a:pt x="110" y="91"/>
                      <a:pt x="110" y="91"/>
                      <a:pt x="110" y="91"/>
                    </a:cubicBezTo>
                    <a:cubicBezTo>
                      <a:pt x="110" y="88"/>
                      <a:pt x="110" y="88"/>
                      <a:pt x="110" y="88"/>
                    </a:cubicBezTo>
                    <a:cubicBezTo>
                      <a:pt x="109" y="86"/>
                      <a:pt x="109" y="86"/>
                      <a:pt x="109" y="86"/>
                    </a:cubicBezTo>
                    <a:cubicBezTo>
                      <a:pt x="107" y="89"/>
                      <a:pt x="107" y="89"/>
                      <a:pt x="107" y="89"/>
                    </a:cubicBezTo>
                    <a:cubicBezTo>
                      <a:pt x="105" y="90"/>
                      <a:pt x="105" y="90"/>
                      <a:pt x="105" y="90"/>
                    </a:cubicBezTo>
                    <a:cubicBezTo>
                      <a:pt x="105" y="89"/>
                      <a:pt x="105" y="89"/>
                      <a:pt x="105" y="89"/>
                    </a:cubicBezTo>
                    <a:cubicBezTo>
                      <a:pt x="103" y="88"/>
                      <a:pt x="103" y="88"/>
                      <a:pt x="103" y="88"/>
                    </a:cubicBezTo>
                    <a:cubicBezTo>
                      <a:pt x="103" y="90"/>
                      <a:pt x="103" y="90"/>
                      <a:pt x="103" y="90"/>
                    </a:cubicBezTo>
                    <a:cubicBezTo>
                      <a:pt x="102" y="93"/>
                      <a:pt x="102" y="93"/>
                      <a:pt x="102" y="93"/>
                    </a:cubicBezTo>
                    <a:cubicBezTo>
                      <a:pt x="101" y="94"/>
                      <a:pt x="101" y="94"/>
                      <a:pt x="101" y="94"/>
                    </a:cubicBezTo>
                    <a:cubicBezTo>
                      <a:pt x="99" y="94"/>
                      <a:pt x="99" y="94"/>
                      <a:pt x="99" y="94"/>
                    </a:cubicBezTo>
                    <a:cubicBezTo>
                      <a:pt x="97" y="96"/>
                      <a:pt x="97" y="96"/>
                      <a:pt x="97" y="96"/>
                    </a:cubicBezTo>
                    <a:cubicBezTo>
                      <a:pt x="95" y="97"/>
                      <a:pt x="95" y="97"/>
                      <a:pt x="95" y="97"/>
                    </a:cubicBezTo>
                    <a:cubicBezTo>
                      <a:pt x="95" y="99"/>
                      <a:pt x="95" y="99"/>
                      <a:pt x="95" y="99"/>
                    </a:cubicBezTo>
                    <a:cubicBezTo>
                      <a:pt x="94" y="100"/>
                      <a:pt x="94" y="100"/>
                      <a:pt x="94" y="100"/>
                    </a:cubicBezTo>
                    <a:cubicBezTo>
                      <a:pt x="95" y="98"/>
                      <a:pt x="95" y="98"/>
                      <a:pt x="95" y="98"/>
                    </a:cubicBezTo>
                    <a:cubicBezTo>
                      <a:pt x="95" y="96"/>
                      <a:pt x="95" y="96"/>
                      <a:pt x="95" y="96"/>
                    </a:cubicBezTo>
                    <a:cubicBezTo>
                      <a:pt x="94" y="97"/>
                      <a:pt x="94" y="97"/>
                      <a:pt x="94" y="97"/>
                    </a:cubicBezTo>
                    <a:cubicBezTo>
                      <a:pt x="92" y="97"/>
                      <a:pt x="92" y="97"/>
                      <a:pt x="92" y="97"/>
                    </a:cubicBezTo>
                    <a:cubicBezTo>
                      <a:pt x="94" y="96"/>
                      <a:pt x="94" y="96"/>
                      <a:pt x="94" y="96"/>
                    </a:cubicBezTo>
                    <a:cubicBezTo>
                      <a:pt x="95" y="93"/>
                      <a:pt x="95" y="93"/>
                      <a:pt x="95" y="93"/>
                    </a:cubicBezTo>
                    <a:cubicBezTo>
                      <a:pt x="96" y="92"/>
                      <a:pt x="96" y="92"/>
                      <a:pt x="96" y="92"/>
                    </a:cubicBezTo>
                    <a:cubicBezTo>
                      <a:pt x="95" y="91"/>
                      <a:pt x="95" y="91"/>
                      <a:pt x="95" y="91"/>
                    </a:cubicBezTo>
                    <a:cubicBezTo>
                      <a:pt x="96" y="90"/>
                      <a:pt x="96" y="90"/>
                      <a:pt x="96" y="90"/>
                    </a:cubicBezTo>
                    <a:cubicBezTo>
                      <a:pt x="97" y="87"/>
                      <a:pt x="97" y="87"/>
                      <a:pt x="97" y="87"/>
                    </a:cubicBezTo>
                    <a:cubicBezTo>
                      <a:pt x="96" y="86"/>
                      <a:pt x="96" y="86"/>
                      <a:pt x="96" y="86"/>
                    </a:cubicBezTo>
                    <a:cubicBezTo>
                      <a:pt x="95" y="88"/>
                      <a:pt x="95" y="88"/>
                      <a:pt x="95" y="88"/>
                    </a:cubicBezTo>
                    <a:cubicBezTo>
                      <a:pt x="96" y="85"/>
                      <a:pt x="96" y="85"/>
                      <a:pt x="96" y="85"/>
                    </a:cubicBezTo>
                    <a:cubicBezTo>
                      <a:pt x="96" y="83"/>
                      <a:pt x="96" y="83"/>
                      <a:pt x="96" y="83"/>
                    </a:cubicBezTo>
                    <a:cubicBezTo>
                      <a:pt x="95" y="83"/>
                      <a:pt x="95" y="83"/>
                      <a:pt x="95" y="83"/>
                    </a:cubicBezTo>
                    <a:cubicBezTo>
                      <a:pt x="93" y="84"/>
                      <a:pt x="93" y="84"/>
                      <a:pt x="93" y="84"/>
                    </a:cubicBezTo>
                    <a:cubicBezTo>
                      <a:pt x="89" y="83"/>
                      <a:pt x="89" y="83"/>
                      <a:pt x="89" y="83"/>
                    </a:cubicBezTo>
                    <a:cubicBezTo>
                      <a:pt x="92" y="83"/>
                      <a:pt x="92" y="83"/>
                      <a:pt x="92" y="83"/>
                    </a:cubicBezTo>
                    <a:lnTo>
                      <a:pt x="93" y="8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6" name="Freeform 1177">
                <a:extLst>
                  <a:ext uri="{FF2B5EF4-FFF2-40B4-BE49-F238E27FC236}">
                    <a16:creationId xmlns:a16="http://schemas.microsoft.com/office/drawing/2014/main" id="{522AE46B-B7F3-4A82-9479-F6F409991364}"/>
                  </a:ext>
                </a:extLst>
              </p:cNvPr>
              <p:cNvSpPr>
                <a:spLocks/>
              </p:cNvSpPr>
              <p:nvPr/>
            </p:nvSpPr>
            <p:spPr bwMode="auto">
              <a:xfrm>
                <a:off x="2907" y="1894"/>
                <a:ext cx="4" cy="2"/>
              </a:xfrm>
              <a:custGeom>
                <a:avLst/>
                <a:gdLst>
                  <a:gd name="T0" fmla="*/ 0 w 4"/>
                  <a:gd name="T1" fmla="*/ 0 h 2"/>
                  <a:gd name="T2" fmla="*/ 0 w 4"/>
                  <a:gd name="T3" fmla="*/ 1 h 2"/>
                  <a:gd name="T4" fmla="*/ 2 w 4"/>
                  <a:gd name="T5" fmla="*/ 2 h 2"/>
                  <a:gd name="T6" fmla="*/ 4 w 4"/>
                  <a:gd name="T7" fmla="*/ 2 h 2"/>
                  <a:gd name="T8" fmla="*/ 4 w 4"/>
                  <a:gd name="T9" fmla="*/ 1 h 2"/>
                  <a:gd name="T10" fmla="*/ 2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0" y="1"/>
                    </a:lnTo>
                    <a:lnTo>
                      <a:pt x="2" y="2"/>
                    </a:lnTo>
                    <a:lnTo>
                      <a:pt x="4" y="2"/>
                    </a:lnTo>
                    <a:lnTo>
                      <a:pt x="4"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7" name="Freeform 1178">
                <a:extLst>
                  <a:ext uri="{FF2B5EF4-FFF2-40B4-BE49-F238E27FC236}">
                    <a16:creationId xmlns:a16="http://schemas.microsoft.com/office/drawing/2014/main" id="{181DDF7F-296B-499B-BAC0-545363AB267E}"/>
                  </a:ext>
                </a:extLst>
              </p:cNvPr>
              <p:cNvSpPr>
                <a:spLocks/>
              </p:cNvSpPr>
              <p:nvPr/>
            </p:nvSpPr>
            <p:spPr bwMode="auto">
              <a:xfrm>
                <a:off x="2877" y="1903"/>
                <a:ext cx="2" cy="1"/>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1"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8" name="Freeform 1179">
                <a:extLst>
                  <a:ext uri="{FF2B5EF4-FFF2-40B4-BE49-F238E27FC236}">
                    <a16:creationId xmlns:a16="http://schemas.microsoft.com/office/drawing/2014/main" id="{D970312E-50DB-40C8-8986-7DE91FB67970}"/>
                  </a:ext>
                </a:extLst>
              </p:cNvPr>
              <p:cNvSpPr>
                <a:spLocks/>
              </p:cNvSpPr>
              <p:nvPr/>
            </p:nvSpPr>
            <p:spPr bwMode="auto">
              <a:xfrm>
                <a:off x="1947" y="1665"/>
                <a:ext cx="9" cy="14"/>
              </a:xfrm>
              <a:custGeom>
                <a:avLst/>
                <a:gdLst>
                  <a:gd name="T0" fmla="*/ 2 w 9"/>
                  <a:gd name="T1" fmla="*/ 4 h 14"/>
                  <a:gd name="T2" fmla="*/ 2 w 9"/>
                  <a:gd name="T3" fmla="*/ 7 h 14"/>
                  <a:gd name="T4" fmla="*/ 2 w 9"/>
                  <a:gd name="T5" fmla="*/ 9 h 14"/>
                  <a:gd name="T6" fmla="*/ 4 w 9"/>
                  <a:gd name="T7" fmla="*/ 10 h 14"/>
                  <a:gd name="T8" fmla="*/ 6 w 9"/>
                  <a:gd name="T9" fmla="*/ 7 h 14"/>
                  <a:gd name="T10" fmla="*/ 5 w 9"/>
                  <a:gd name="T11" fmla="*/ 11 h 14"/>
                  <a:gd name="T12" fmla="*/ 6 w 9"/>
                  <a:gd name="T13" fmla="*/ 14 h 14"/>
                  <a:gd name="T14" fmla="*/ 9 w 9"/>
                  <a:gd name="T15" fmla="*/ 10 h 14"/>
                  <a:gd name="T16" fmla="*/ 9 w 9"/>
                  <a:gd name="T17" fmla="*/ 2 h 14"/>
                  <a:gd name="T18" fmla="*/ 6 w 9"/>
                  <a:gd name="T19" fmla="*/ 0 h 14"/>
                  <a:gd name="T20" fmla="*/ 3 w 9"/>
                  <a:gd name="T21" fmla="*/ 0 h 14"/>
                  <a:gd name="T22" fmla="*/ 0 w 9"/>
                  <a:gd name="T23" fmla="*/ 4 h 14"/>
                  <a:gd name="T24" fmla="*/ 2 w 9"/>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2" y="4"/>
                    </a:moveTo>
                    <a:lnTo>
                      <a:pt x="2" y="7"/>
                    </a:lnTo>
                    <a:lnTo>
                      <a:pt x="2" y="9"/>
                    </a:lnTo>
                    <a:lnTo>
                      <a:pt x="4" y="10"/>
                    </a:lnTo>
                    <a:lnTo>
                      <a:pt x="6" y="7"/>
                    </a:lnTo>
                    <a:lnTo>
                      <a:pt x="5" y="11"/>
                    </a:lnTo>
                    <a:lnTo>
                      <a:pt x="6" y="14"/>
                    </a:lnTo>
                    <a:lnTo>
                      <a:pt x="9" y="10"/>
                    </a:lnTo>
                    <a:lnTo>
                      <a:pt x="9" y="2"/>
                    </a:lnTo>
                    <a:lnTo>
                      <a:pt x="6" y="0"/>
                    </a:lnTo>
                    <a:lnTo>
                      <a:pt x="3" y="0"/>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9" name="Freeform 1180">
                <a:extLst>
                  <a:ext uri="{FF2B5EF4-FFF2-40B4-BE49-F238E27FC236}">
                    <a16:creationId xmlns:a16="http://schemas.microsoft.com/office/drawing/2014/main" id="{AF29FFF3-311F-4AAA-9772-BACB949C34DA}"/>
                  </a:ext>
                </a:extLst>
              </p:cNvPr>
              <p:cNvSpPr>
                <a:spLocks/>
              </p:cNvSpPr>
              <p:nvPr/>
            </p:nvSpPr>
            <p:spPr bwMode="auto">
              <a:xfrm>
                <a:off x="2059" y="1065"/>
                <a:ext cx="8" cy="7"/>
              </a:xfrm>
              <a:custGeom>
                <a:avLst/>
                <a:gdLst>
                  <a:gd name="T0" fmla="*/ 4 w 8"/>
                  <a:gd name="T1" fmla="*/ 6 h 7"/>
                  <a:gd name="T2" fmla="*/ 6 w 8"/>
                  <a:gd name="T3" fmla="*/ 7 h 7"/>
                  <a:gd name="T4" fmla="*/ 8 w 8"/>
                  <a:gd name="T5" fmla="*/ 7 h 7"/>
                  <a:gd name="T6" fmla="*/ 5 w 8"/>
                  <a:gd name="T7" fmla="*/ 2 h 7"/>
                  <a:gd name="T8" fmla="*/ 1 w 8"/>
                  <a:gd name="T9" fmla="*/ 0 h 7"/>
                  <a:gd name="T10" fmla="*/ 0 w 8"/>
                  <a:gd name="T11" fmla="*/ 3 h 7"/>
                  <a:gd name="T12" fmla="*/ 2 w 8"/>
                  <a:gd name="T13" fmla="*/ 7 h 7"/>
                  <a:gd name="T14" fmla="*/ 4 w 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6"/>
                    </a:moveTo>
                    <a:lnTo>
                      <a:pt x="6" y="7"/>
                    </a:lnTo>
                    <a:lnTo>
                      <a:pt x="8" y="7"/>
                    </a:lnTo>
                    <a:lnTo>
                      <a:pt x="5" y="2"/>
                    </a:lnTo>
                    <a:lnTo>
                      <a:pt x="1" y="0"/>
                    </a:lnTo>
                    <a:lnTo>
                      <a:pt x="0" y="3"/>
                    </a:lnTo>
                    <a:lnTo>
                      <a:pt x="2"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0" name="Freeform 1181">
                <a:extLst>
                  <a:ext uri="{FF2B5EF4-FFF2-40B4-BE49-F238E27FC236}">
                    <a16:creationId xmlns:a16="http://schemas.microsoft.com/office/drawing/2014/main" id="{20421980-EC0A-49F4-AF79-C297A15A5ED9}"/>
                  </a:ext>
                </a:extLst>
              </p:cNvPr>
              <p:cNvSpPr>
                <a:spLocks/>
              </p:cNvSpPr>
              <p:nvPr/>
            </p:nvSpPr>
            <p:spPr bwMode="auto">
              <a:xfrm>
                <a:off x="1935" y="1634"/>
                <a:ext cx="8" cy="6"/>
              </a:xfrm>
              <a:custGeom>
                <a:avLst/>
                <a:gdLst>
                  <a:gd name="T0" fmla="*/ 4 w 8"/>
                  <a:gd name="T1" fmla="*/ 4 h 6"/>
                  <a:gd name="T2" fmla="*/ 5 w 8"/>
                  <a:gd name="T3" fmla="*/ 6 h 6"/>
                  <a:gd name="T4" fmla="*/ 7 w 8"/>
                  <a:gd name="T5" fmla="*/ 6 h 6"/>
                  <a:gd name="T6" fmla="*/ 8 w 8"/>
                  <a:gd name="T7" fmla="*/ 2 h 6"/>
                  <a:gd name="T8" fmla="*/ 6 w 8"/>
                  <a:gd name="T9" fmla="*/ 0 h 6"/>
                  <a:gd name="T10" fmla="*/ 2 w 8"/>
                  <a:gd name="T11" fmla="*/ 1 h 6"/>
                  <a:gd name="T12" fmla="*/ 0 w 8"/>
                  <a:gd name="T13" fmla="*/ 4 h 6"/>
                  <a:gd name="T14" fmla="*/ 4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4" y="4"/>
                    </a:moveTo>
                    <a:lnTo>
                      <a:pt x="5" y="6"/>
                    </a:lnTo>
                    <a:lnTo>
                      <a:pt x="7" y="6"/>
                    </a:lnTo>
                    <a:lnTo>
                      <a:pt x="8" y="2"/>
                    </a:lnTo>
                    <a:lnTo>
                      <a:pt x="6" y="0"/>
                    </a:lnTo>
                    <a:lnTo>
                      <a:pt x="2" y="1"/>
                    </a:lnTo>
                    <a:lnTo>
                      <a:pt x="0"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1" name="Freeform 1182">
                <a:extLst>
                  <a:ext uri="{FF2B5EF4-FFF2-40B4-BE49-F238E27FC236}">
                    <a16:creationId xmlns:a16="http://schemas.microsoft.com/office/drawing/2014/main" id="{AEC5E460-4141-418C-96BD-1AA6C1365BBB}"/>
                  </a:ext>
                </a:extLst>
              </p:cNvPr>
              <p:cNvSpPr>
                <a:spLocks/>
              </p:cNvSpPr>
              <p:nvPr/>
            </p:nvSpPr>
            <p:spPr bwMode="auto">
              <a:xfrm>
                <a:off x="1947" y="1660"/>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2" name="Freeform 1183">
                <a:extLst>
                  <a:ext uri="{FF2B5EF4-FFF2-40B4-BE49-F238E27FC236}">
                    <a16:creationId xmlns:a16="http://schemas.microsoft.com/office/drawing/2014/main" id="{FF39D192-D092-428C-8AB2-39646485C879}"/>
                  </a:ext>
                </a:extLst>
              </p:cNvPr>
              <p:cNvSpPr>
                <a:spLocks/>
              </p:cNvSpPr>
              <p:nvPr/>
            </p:nvSpPr>
            <p:spPr bwMode="auto">
              <a:xfrm>
                <a:off x="1953" y="1650"/>
                <a:ext cx="5" cy="6"/>
              </a:xfrm>
              <a:custGeom>
                <a:avLst/>
                <a:gdLst>
                  <a:gd name="T0" fmla="*/ 3 w 5"/>
                  <a:gd name="T1" fmla="*/ 3 h 6"/>
                  <a:gd name="T2" fmla="*/ 5 w 5"/>
                  <a:gd name="T3" fmla="*/ 0 h 6"/>
                  <a:gd name="T4" fmla="*/ 3 w 5"/>
                  <a:gd name="T5" fmla="*/ 0 h 6"/>
                  <a:gd name="T6" fmla="*/ 0 w 5"/>
                  <a:gd name="T7" fmla="*/ 2 h 6"/>
                  <a:gd name="T8" fmla="*/ 0 w 5"/>
                  <a:gd name="T9" fmla="*/ 6 h 6"/>
                  <a:gd name="T10" fmla="*/ 1 w 5"/>
                  <a:gd name="T11" fmla="*/ 5 h 6"/>
                  <a:gd name="T12" fmla="*/ 3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3"/>
                    </a:moveTo>
                    <a:lnTo>
                      <a:pt x="5" y="0"/>
                    </a:lnTo>
                    <a:lnTo>
                      <a:pt x="3" y="0"/>
                    </a:lnTo>
                    <a:lnTo>
                      <a:pt x="0" y="2"/>
                    </a:lnTo>
                    <a:lnTo>
                      <a:pt x="0" y="6"/>
                    </a:lnTo>
                    <a:lnTo>
                      <a:pt x="1" y="5"/>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3" name="Freeform 1184">
                <a:extLst>
                  <a:ext uri="{FF2B5EF4-FFF2-40B4-BE49-F238E27FC236}">
                    <a16:creationId xmlns:a16="http://schemas.microsoft.com/office/drawing/2014/main" id="{779A1B0F-64E5-446F-80B0-55656DC5D7EC}"/>
                  </a:ext>
                </a:extLst>
              </p:cNvPr>
              <p:cNvSpPr>
                <a:spLocks/>
              </p:cNvSpPr>
              <p:nvPr/>
            </p:nvSpPr>
            <p:spPr bwMode="auto">
              <a:xfrm>
                <a:off x="2082" y="1099"/>
                <a:ext cx="5" cy="11"/>
              </a:xfrm>
              <a:custGeom>
                <a:avLst/>
                <a:gdLst>
                  <a:gd name="T0" fmla="*/ 4 w 6"/>
                  <a:gd name="T1" fmla="*/ 13 h 13"/>
                  <a:gd name="T2" fmla="*/ 5 w 6"/>
                  <a:gd name="T3" fmla="*/ 9 h 13"/>
                  <a:gd name="T4" fmla="*/ 6 w 6"/>
                  <a:gd name="T5" fmla="*/ 0 h 13"/>
                  <a:gd name="T6" fmla="*/ 2 w 6"/>
                  <a:gd name="T7" fmla="*/ 4 h 13"/>
                  <a:gd name="T8" fmla="*/ 1 w 6"/>
                  <a:gd name="T9" fmla="*/ 8 h 13"/>
                  <a:gd name="T10" fmla="*/ 0 w 6"/>
                  <a:gd name="T11" fmla="*/ 9 h 13"/>
                  <a:gd name="T12" fmla="*/ 1 w 6"/>
                  <a:gd name="T13" fmla="*/ 11 h 13"/>
                  <a:gd name="T14" fmla="*/ 4 w 6"/>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4" y="13"/>
                    </a:moveTo>
                    <a:cubicBezTo>
                      <a:pt x="5" y="9"/>
                      <a:pt x="5" y="9"/>
                      <a:pt x="5" y="9"/>
                    </a:cubicBezTo>
                    <a:cubicBezTo>
                      <a:pt x="6" y="0"/>
                      <a:pt x="6" y="0"/>
                      <a:pt x="6" y="0"/>
                    </a:cubicBezTo>
                    <a:cubicBezTo>
                      <a:pt x="2" y="4"/>
                      <a:pt x="2" y="4"/>
                      <a:pt x="2" y="4"/>
                    </a:cubicBezTo>
                    <a:cubicBezTo>
                      <a:pt x="1" y="8"/>
                      <a:pt x="1" y="8"/>
                      <a:pt x="1" y="8"/>
                    </a:cubicBezTo>
                    <a:cubicBezTo>
                      <a:pt x="0" y="9"/>
                      <a:pt x="0" y="9"/>
                      <a:pt x="0" y="9"/>
                    </a:cubicBezTo>
                    <a:cubicBezTo>
                      <a:pt x="1" y="11"/>
                      <a:pt x="1" y="11"/>
                      <a:pt x="1" y="11"/>
                    </a:cubicBezTo>
                    <a:cubicBezTo>
                      <a:pt x="1" y="11"/>
                      <a:pt x="4" y="13"/>
                      <a:pt x="4"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4" name="Freeform 1185">
                <a:extLst>
                  <a:ext uri="{FF2B5EF4-FFF2-40B4-BE49-F238E27FC236}">
                    <a16:creationId xmlns:a16="http://schemas.microsoft.com/office/drawing/2014/main" id="{8545ECCF-1928-44B8-A426-6DC7D6F42F81}"/>
                  </a:ext>
                </a:extLst>
              </p:cNvPr>
              <p:cNvSpPr>
                <a:spLocks/>
              </p:cNvSpPr>
              <p:nvPr/>
            </p:nvSpPr>
            <p:spPr bwMode="auto">
              <a:xfrm>
                <a:off x="2101" y="1081"/>
                <a:ext cx="3" cy="3"/>
              </a:xfrm>
              <a:custGeom>
                <a:avLst/>
                <a:gdLst>
                  <a:gd name="T0" fmla="*/ 4 w 4"/>
                  <a:gd name="T1" fmla="*/ 0 h 4"/>
                  <a:gd name="T2" fmla="*/ 3 w 4"/>
                  <a:gd name="T3" fmla="*/ 0 h 4"/>
                  <a:gd name="T4" fmla="*/ 0 w 4"/>
                  <a:gd name="T5" fmla="*/ 3 h 4"/>
                  <a:gd name="T6" fmla="*/ 2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cubicBezTo>
                      <a:pt x="3" y="0"/>
                      <a:pt x="3" y="0"/>
                      <a:pt x="3" y="0"/>
                    </a:cubicBezTo>
                    <a:cubicBezTo>
                      <a:pt x="3" y="0"/>
                      <a:pt x="0" y="3"/>
                      <a:pt x="0" y="3"/>
                    </a:cubicBezTo>
                    <a:cubicBezTo>
                      <a:pt x="2" y="4"/>
                      <a:pt x="2" y="4"/>
                      <a:pt x="2" y="4"/>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5" name="Freeform 1186">
                <a:extLst>
                  <a:ext uri="{FF2B5EF4-FFF2-40B4-BE49-F238E27FC236}">
                    <a16:creationId xmlns:a16="http://schemas.microsoft.com/office/drawing/2014/main" id="{961DF5CC-8EC1-48E1-A128-CF3F380E279D}"/>
                  </a:ext>
                </a:extLst>
              </p:cNvPr>
              <p:cNvSpPr>
                <a:spLocks/>
              </p:cNvSpPr>
              <p:nvPr/>
            </p:nvSpPr>
            <p:spPr bwMode="auto">
              <a:xfrm>
                <a:off x="2094" y="1085"/>
                <a:ext cx="23" cy="25"/>
              </a:xfrm>
              <a:custGeom>
                <a:avLst/>
                <a:gdLst>
                  <a:gd name="T0" fmla="*/ 1 w 23"/>
                  <a:gd name="T1" fmla="*/ 25 h 25"/>
                  <a:gd name="T2" fmla="*/ 4 w 23"/>
                  <a:gd name="T3" fmla="*/ 25 h 25"/>
                  <a:gd name="T4" fmla="*/ 5 w 23"/>
                  <a:gd name="T5" fmla="*/ 23 h 25"/>
                  <a:gd name="T6" fmla="*/ 8 w 23"/>
                  <a:gd name="T7" fmla="*/ 23 h 25"/>
                  <a:gd name="T8" fmla="*/ 18 w 23"/>
                  <a:gd name="T9" fmla="*/ 14 h 25"/>
                  <a:gd name="T10" fmla="*/ 22 w 23"/>
                  <a:gd name="T11" fmla="*/ 11 h 25"/>
                  <a:gd name="T12" fmla="*/ 23 w 23"/>
                  <a:gd name="T13" fmla="*/ 7 h 25"/>
                  <a:gd name="T14" fmla="*/ 22 w 23"/>
                  <a:gd name="T15" fmla="*/ 7 h 25"/>
                  <a:gd name="T16" fmla="*/ 20 w 23"/>
                  <a:gd name="T17" fmla="*/ 7 h 25"/>
                  <a:gd name="T18" fmla="*/ 19 w 23"/>
                  <a:gd name="T19" fmla="*/ 0 h 25"/>
                  <a:gd name="T20" fmla="*/ 18 w 23"/>
                  <a:gd name="T21" fmla="*/ 0 h 25"/>
                  <a:gd name="T22" fmla="*/ 15 w 23"/>
                  <a:gd name="T23" fmla="*/ 5 h 25"/>
                  <a:gd name="T24" fmla="*/ 13 w 23"/>
                  <a:gd name="T25" fmla="*/ 7 h 25"/>
                  <a:gd name="T26" fmla="*/ 14 w 23"/>
                  <a:gd name="T27" fmla="*/ 9 h 25"/>
                  <a:gd name="T28" fmla="*/ 11 w 23"/>
                  <a:gd name="T29" fmla="*/ 9 h 25"/>
                  <a:gd name="T30" fmla="*/ 10 w 23"/>
                  <a:gd name="T31" fmla="*/ 10 h 25"/>
                  <a:gd name="T32" fmla="*/ 9 w 23"/>
                  <a:gd name="T33" fmla="*/ 13 h 25"/>
                  <a:gd name="T34" fmla="*/ 8 w 23"/>
                  <a:gd name="T35" fmla="*/ 10 h 25"/>
                  <a:gd name="T36" fmla="*/ 9 w 23"/>
                  <a:gd name="T37" fmla="*/ 8 h 25"/>
                  <a:gd name="T38" fmla="*/ 8 w 23"/>
                  <a:gd name="T39" fmla="*/ 6 h 25"/>
                  <a:gd name="T40" fmla="*/ 5 w 23"/>
                  <a:gd name="T41" fmla="*/ 9 h 25"/>
                  <a:gd name="T42" fmla="*/ 4 w 23"/>
                  <a:gd name="T43" fmla="*/ 8 h 25"/>
                  <a:gd name="T44" fmla="*/ 3 w 23"/>
                  <a:gd name="T45" fmla="*/ 12 h 25"/>
                  <a:gd name="T46" fmla="*/ 1 w 23"/>
                  <a:gd name="T47" fmla="*/ 14 h 25"/>
                  <a:gd name="T48" fmla="*/ 2 w 23"/>
                  <a:gd name="T49" fmla="*/ 19 h 25"/>
                  <a:gd name="T50" fmla="*/ 0 w 23"/>
                  <a:gd name="T51" fmla="*/ 22 h 25"/>
                  <a:gd name="T52" fmla="*/ 1 w 23"/>
                  <a:gd name="T5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5">
                    <a:moveTo>
                      <a:pt x="1" y="25"/>
                    </a:moveTo>
                    <a:lnTo>
                      <a:pt x="4" y="25"/>
                    </a:lnTo>
                    <a:lnTo>
                      <a:pt x="5" y="23"/>
                    </a:lnTo>
                    <a:lnTo>
                      <a:pt x="8" y="23"/>
                    </a:lnTo>
                    <a:lnTo>
                      <a:pt x="18" y="14"/>
                    </a:lnTo>
                    <a:lnTo>
                      <a:pt x="22" y="11"/>
                    </a:lnTo>
                    <a:lnTo>
                      <a:pt x="23" y="7"/>
                    </a:lnTo>
                    <a:lnTo>
                      <a:pt x="22" y="7"/>
                    </a:lnTo>
                    <a:lnTo>
                      <a:pt x="20" y="7"/>
                    </a:lnTo>
                    <a:lnTo>
                      <a:pt x="19" y="0"/>
                    </a:lnTo>
                    <a:lnTo>
                      <a:pt x="18" y="0"/>
                    </a:lnTo>
                    <a:lnTo>
                      <a:pt x="15" y="5"/>
                    </a:lnTo>
                    <a:lnTo>
                      <a:pt x="13" y="7"/>
                    </a:lnTo>
                    <a:lnTo>
                      <a:pt x="14" y="9"/>
                    </a:lnTo>
                    <a:lnTo>
                      <a:pt x="11" y="9"/>
                    </a:lnTo>
                    <a:lnTo>
                      <a:pt x="10" y="10"/>
                    </a:lnTo>
                    <a:lnTo>
                      <a:pt x="9" y="13"/>
                    </a:lnTo>
                    <a:lnTo>
                      <a:pt x="8" y="10"/>
                    </a:lnTo>
                    <a:lnTo>
                      <a:pt x="9" y="8"/>
                    </a:lnTo>
                    <a:lnTo>
                      <a:pt x="8" y="6"/>
                    </a:lnTo>
                    <a:lnTo>
                      <a:pt x="5" y="9"/>
                    </a:lnTo>
                    <a:lnTo>
                      <a:pt x="4" y="8"/>
                    </a:lnTo>
                    <a:lnTo>
                      <a:pt x="3" y="12"/>
                    </a:lnTo>
                    <a:lnTo>
                      <a:pt x="1" y="14"/>
                    </a:lnTo>
                    <a:lnTo>
                      <a:pt x="2" y="19"/>
                    </a:lnTo>
                    <a:lnTo>
                      <a:pt x="0" y="22"/>
                    </a:lnTo>
                    <a:lnTo>
                      <a:pt x="1"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6" name="Freeform 1187">
                <a:extLst>
                  <a:ext uri="{FF2B5EF4-FFF2-40B4-BE49-F238E27FC236}">
                    <a16:creationId xmlns:a16="http://schemas.microsoft.com/office/drawing/2014/main" id="{EDDCCE37-80F9-450B-919F-D7E263E64285}"/>
                  </a:ext>
                </a:extLst>
              </p:cNvPr>
              <p:cNvSpPr>
                <a:spLocks/>
              </p:cNvSpPr>
              <p:nvPr/>
            </p:nvSpPr>
            <p:spPr bwMode="auto">
              <a:xfrm>
                <a:off x="2201" y="1068"/>
                <a:ext cx="4" cy="6"/>
              </a:xfrm>
              <a:custGeom>
                <a:avLst/>
                <a:gdLst>
                  <a:gd name="T0" fmla="*/ 4 w 4"/>
                  <a:gd name="T1" fmla="*/ 4 h 6"/>
                  <a:gd name="T2" fmla="*/ 4 w 4"/>
                  <a:gd name="T3" fmla="*/ 0 h 6"/>
                  <a:gd name="T4" fmla="*/ 1 w 4"/>
                  <a:gd name="T5" fmla="*/ 2 h 6"/>
                  <a:gd name="T6" fmla="*/ 0 w 4"/>
                  <a:gd name="T7" fmla="*/ 4 h 6"/>
                  <a:gd name="T8" fmla="*/ 1 w 4"/>
                  <a:gd name="T9" fmla="*/ 6 h 6"/>
                  <a:gd name="T10" fmla="*/ 4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4" y="4"/>
                    </a:moveTo>
                    <a:lnTo>
                      <a:pt x="4" y="0"/>
                    </a:lnTo>
                    <a:lnTo>
                      <a:pt x="1" y="2"/>
                    </a:lnTo>
                    <a:lnTo>
                      <a:pt x="0" y="4"/>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7" name="Freeform 1188">
                <a:extLst>
                  <a:ext uri="{FF2B5EF4-FFF2-40B4-BE49-F238E27FC236}">
                    <a16:creationId xmlns:a16="http://schemas.microsoft.com/office/drawing/2014/main" id="{90338D65-20E3-4DE0-8275-61366B26F009}"/>
                  </a:ext>
                </a:extLst>
              </p:cNvPr>
              <p:cNvSpPr>
                <a:spLocks/>
              </p:cNvSpPr>
              <p:nvPr/>
            </p:nvSpPr>
            <p:spPr bwMode="auto">
              <a:xfrm>
                <a:off x="2082" y="1111"/>
                <a:ext cx="10" cy="18"/>
              </a:xfrm>
              <a:custGeom>
                <a:avLst/>
                <a:gdLst>
                  <a:gd name="T0" fmla="*/ 2 w 10"/>
                  <a:gd name="T1" fmla="*/ 9 h 18"/>
                  <a:gd name="T2" fmla="*/ 5 w 10"/>
                  <a:gd name="T3" fmla="*/ 12 h 18"/>
                  <a:gd name="T4" fmla="*/ 9 w 10"/>
                  <a:gd name="T5" fmla="*/ 18 h 18"/>
                  <a:gd name="T6" fmla="*/ 10 w 10"/>
                  <a:gd name="T7" fmla="*/ 15 h 18"/>
                  <a:gd name="T8" fmla="*/ 8 w 10"/>
                  <a:gd name="T9" fmla="*/ 9 h 18"/>
                  <a:gd name="T10" fmla="*/ 8 w 10"/>
                  <a:gd name="T11" fmla="*/ 4 h 18"/>
                  <a:gd name="T12" fmla="*/ 6 w 10"/>
                  <a:gd name="T13" fmla="*/ 4 h 18"/>
                  <a:gd name="T14" fmla="*/ 2 w 10"/>
                  <a:gd name="T15" fmla="*/ 0 h 18"/>
                  <a:gd name="T16" fmla="*/ 0 w 10"/>
                  <a:gd name="T17" fmla="*/ 0 h 18"/>
                  <a:gd name="T18" fmla="*/ 0 w 10"/>
                  <a:gd name="T19" fmla="*/ 2 h 18"/>
                  <a:gd name="T20" fmla="*/ 5 w 10"/>
                  <a:gd name="T21" fmla="*/ 8 h 18"/>
                  <a:gd name="T22" fmla="*/ 2 w 10"/>
                  <a:gd name="T23" fmla="*/ 7 h 18"/>
                  <a:gd name="T24" fmla="*/ 2 w 10"/>
                  <a:gd name="T2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8">
                    <a:moveTo>
                      <a:pt x="2" y="9"/>
                    </a:moveTo>
                    <a:lnTo>
                      <a:pt x="5" y="12"/>
                    </a:lnTo>
                    <a:lnTo>
                      <a:pt x="9" y="18"/>
                    </a:lnTo>
                    <a:lnTo>
                      <a:pt x="10" y="15"/>
                    </a:lnTo>
                    <a:lnTo>
                      <a:pt x="8" y="9"/>
                    </a:lnTo>
                    <a:lnTo>
                      <a:pt x="8" y="4"/>
                    </a:lnTo>
                    <a:lnTo>
                      <a:pt x="6" y="4"/>
                    </a:lnTo>
                    <a:lnTo>
                      <a:pt x="2" y="0"/>
                    </a:lnTo>
                    <a:lnTo>
                      <a:pt x="0" y="0"/>
                    </a:lnTo>
                    <a:lnTo>
                      <a:pt x="0" y="2"/>
                    </a:lnTo>
                    <a:lnTo>
                      <a:pt x="5" y="8"/>
                    </a:lnTo>
                    <a:lnTo>
                      <a:pt x="2" y="7"/>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8" name="Freeform 1189">
                <a:extLst>
                  <a:ext uri="{FF2B5EF4-FFF2-40B4-BE49-F238E27FC236}">
                    <a16:creationId xmlns:a16="http://schemas.microsoft.com/office/drawing/2014/main" id="{7C372053-55DE-42E4-9888-FBDA738CB812}"/>
                  </a:ext>
                </a:extLst>
              </p:cNvPr>
              <p:cNvSpPr>
                <a:spLocks/>
              </p:cNvSpPr>
              <p:nvPr/>
            </p:nvSpPr>
            <p:spPr bwMode="auto">
              <a:xfrm>
                <a:off x="2086" y="1094"/>
                <a:ext cx="8" cy="19"/>
              </a:xfrm>
              <a:custGeom>
                <a:avLst/>
                <a:gdLst>
                  <a:gd name="T0" fmla="*/ 2 w 8"/>
                  <a:gd name="T1" fmla="*/ 16 h 19"/>
                  <a:gd name="T2" fmla="*/ 0 w 8"/>
                  <a:gd name="T3" fmla="*/ 18 h 19"/>
                  <a:gd name="T4" fmla="*/ 3 w 8"/>
                  <a:gd name="T5" fmla="*/ 19 h 19"/>
                  <a:gd name="T6" fmla="*/ 7 w 8"/>
                  <a:gd name="T7" fmla="*/ 17 h 19"/>
                  <a:gd name="T8" fmla="*/ 6 w 8"/>
                  <a:gd name="T9" fmla="*/ 15 h 19"/>
                  <a:gd name="T10" fmla="*/ 8 w 8"/>
                  <a:gd name="T11" fmla="*/ 12 h 19"/>
                  <a:gd name="T12" fmla="*/ 8 w 8"/>
                  <a:gd name="T13" fmla="*/ 4 h 19"/>
                  <a:gd name="T14" fmla="*/ 7 w 8"/>
                  <a:gd name="T15" fmla="*/ 0 h 19"/>
                  <a:gd name="T16" fmla="*/ 5 w 8"/>
                  <a:gd name="T17" fmla="*/ 1 h 19"/>
                  <a:gd name="T18" fmla="*/ 5 w 8"/>
                  <a:gd name="T19" fmla="*/ 3 h 19"/>
                  <a:gd name="T20" fmla="*/ 3 w 8"/>
                  <a:gd name="T21" fmla="*/ 2 h 19"/>
                  <a:gd name="T22" fmla="*/ 2 w 8"/>
                  <a:gd name="T23" fmla="*/ 4 h 19"/>
                  <a:gd name="T24" fmla="*/ 2 w 8"/>
                  <a:gd name="T25" fmla="*/ 11 h 19"/>
                  <a:gd name="T26" fmla="*/ 3 w 8"/>
                  <a:gd name="T27" fmla="*/ 14 h 19"/>
                  <a:gd name="T28" fmla="*/ 2 w 8"/>
                  <a:gd name="T2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2" y="16"/>
                    </a:moveTo>
                    <a:lnTo>
                      <a:pt x="0" y="18"/>
                    </a:lnTo>
                    <a:lnTo>
                      <a:pt x="3" y="19"/>
                    </a:lnTo>
                    <a:lnTo>
                      <a:pt x="7" y="17"/>
                    </a:lnTo>
                    <a:lnTo>
                      <a:pt x="6" y="15"/>
                    </a:lnTo>
                    <a:lnTo>
                      <a:pt x="8" y="12"/>
                    </a:lnTo>
                    <a:lnTo>
                      <a:pt x="8" y="4"/>
                    </a:lnTo>
                    <a:lnTo>
                      <a:pt x="7" y="0"/>
                    </a:lnTo>
                    <a:lnTo>
                      <a:pt x="5" y="1"/>
                    </a:lnTo>
                    <a:lnTo>
                      <a:pt x="5" y="3"/>
                    </a:lnTo>
                    <a:lnTo>
                      <a:pt x="3" y="2"/>
                    </a:lnTo>
                    <a:lnTo>
                      <a:pt x="2" y="4"/>
                    </a:lnTo>
                    <a:lnTo>
                      <a:pt x="2" y="11"/>
                    </a:lnTo>
                    <a:lnTo>
                      <a:pt x="3" y="14"/>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9" name="Freeform 1190">
                <a:extLst>
                  <a:ext uri="{FF2B5EF4-FFF2-40B4-BE49-F238E27FC236}">
                    <a16:creationId xmlns:a16="http://schemas.microsoft.com/office/drawing/2014/main" id="{85EB9A22-9DFB-4847-89E6-7B6499DE215C}"/>
                  </a:ext>
                </a:extLst>
              </p:cNvPr>
              <p:cNvSpPr>
                <a:spLocks/>
              </p:cNvSpPr>
              <p:nvPr/>
            </p:nvSpPr>
            <p:spPr bwMode="auto">
              <a:xfrm>
                <a:off x="2689" y="1460"/>
                <a:ext cx="11" cy="12"/>
              </a:xfrm>
              <a:custGeom>
                <a:avLst/>
                <a:gdLst>
                  <a:gd name="T0" fmla="*/ 1 w 11"/>
                  <a:gd name="T1" fmla="*/ 4 h 12"/>
                  <a:gd name="T2" fmla="*/ 2 w 11"/>
                  <a:gd name="T3" fmla="*/ 5 h 12"/>
                  <a:gd name="T4" fmla="*/ 3 w 11"/>
                  <a:gd name="T5" fmla="*/ 6 h 12"/>
                  <a:gd name="T6" fmla="*/ 5 w 11"/>
                  <a:gd name="T7" fmla="*/ 8 h 12"/>
                  <a:gd name="T8" fmla="*/ 5 w 11"/>
                  <a:gd name="T9" fmla="*/ 10 h 12"/>
                  <a:gd name="T10" fmla="*/ 5 w 11"/>
                  <a:gd name="T11" fmla="*/ 11 h 12"/>
                  <a:gd name="T12" fmla="*/ 7 w 11"/>
                  <a:gd name="T13" fmla="*/ 11 h 12"/>
                  <a:gd name="T14" fmla="*/ 8 w 11"/>
                  <a:gd name="T15" fmla="*/ 12 h 12"/>
                  <a:gd name="T16" fmla="*/ 9 w 11"/>
                  <a:gd name="T17" fmla="*/ 12 h 12"/>
                  <a:gd name="T18" fmla="*/ 9 w 11"/>
                  <a:gd name="T19" fmla="*/ 10 h 12"/>
                  <a:gd name="T20" fmla="*/ 10 w 11"/>
                  <a:gd name="T21" fmla="*/ 10 h 12"/>
                  <a:gd name="T22" fmla="*/ 11 w 11"/>
                  <a:gd name="T23" fmla="*/ 9 h 12"/>
                  <a:gd name="T24" fmla="*/ 9 w 11"/>
                  <a:gd name="T25" fmla="*/ 7 h 12"/>
                  <a:gd name="T26" fmla="*/ 10 w 11"/>
                  <a:gd name="T27" fmla="*/ 6 h 12"/>
                  <a:gd name="T28" fmla="*/ 10 w 11"/>
                  <a:gd name="T29" fmla="*/ 5 h 12"/>
                  <a:gd name="T30" fmla="*/ 8 w 11"/>
                  <a:gd name="T31" fmla="*/ 3 h 12"/>
                  <a:gd name="T32" fmla="*/ 6 w 11"/>
                  <a:gd name="T33" fmla="*/ 3 h 12"/>
                  <a:gd name="T34" fmla="*/ 5 w 11"/>
                  <a:gd name="T35" fmla="*/ 2 h 12"/>
                  <a:gd name="T36" fmla="*/ 5 w 11"/>
                  <a:gd name="T37" fmla="*/ 1 h 12"/>
                  <a:gd name="T38" fmla="*/ 4 w 11"/>
                  <a:gd name="T39" fmla="*/ 1 h 12"/>
                  <a:gd name="T40" fmla="*/ 2 w 11"/>
                  <a:gd name="T41" fmla="*/ 0 h 12"/>
                  <a:gd name="T42" fmla="*/ 1 w 11"/>
                  <a:gd name="T43" fmla="*/ 1 h 12"/>
                  <a:gd name="T44" fmla="*/ 0 w 11"/>
                  <a:gd name="T45" fmla="*/ 2 h 12"/>
                  <a:gd name="T46" fmla="*/ 1 w 11"/>
                  <a:gd name="T47" fmla="*/ 4 h 12"/>
                  <a:gd name="T48" fmla="*/ 1 w 11"/>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1" y="4"/>
                    </a:moveTo>
                    <a:lnTo>
                      <a:pt x="2" y="5"/>
                    </a:lnTo>
                    <a:lnTo>
                      <a:pt x="3" y="6"/>
                    </a:lnTo>
                    <a:lnTo>
                      <a:pt x="5" y="8"/>
                    </a:lnTo>
                    <a:lnTo>
                      <a:pt x="5" y="10"/>
                    </a:lnTo>
                    <a:lnTo>
                      <a:pt x="5" y="11"/>
                    </a:lnTo>
                    <a:lnTo>
                      <a:pt x="7" y="11"/>
                    </a:lnTo>
                    <a:lnTo>
                      <a:pt x="8" y="12"/>
                    </a:lnTo>
                    <a:lnTo>
                      <a:pt x="9" y="12"/>
                    </a:lnTo>
                    <a:lnTo>
                      <a:pt x="9" y="10"/>
                    </a:lnTo>
                    <a:lnTo>
                      <a:pt x="10" y="10"/>
                    </a:lnTo>
                    <a:lnTo>
                      <a:pt x="11" y="9"/>
                    </a:lnTo>
                    <a:lnTo>
                      <a:pt x="9" y="7"/>
                    </a:lnTo>
                    <a:lnTo>
                      <a:pt x="10" y="6"/>
                    </a:lnTo>
                    <a:lnTo>
                      <a:pt x="10" y="5"/>
                    </a:lnTo>
                    <a:lnTo>
                      <a:pt x="8" y="3"/>
                    </a:lnTo>
                    <a:lnTo>
                      <a:pt x="6" y="3"/>
                    </a:lnTo>
                    <a:lnTo>
                      <a:pt x="5" y="2"/>
                    </a:lnTo>
                    <a:lnTo>
                      <a:pt x="5" y="1"/>
                    </a:lnTo>
                    <a:lnTo>
                      <a:pt x="4" y="1"/>
                    </a:lnTo>
                    <a:lnTo>
                      <a:pt x="2" y="0"/>
                    </a:lnTo>
                    <a:lnTo>
                      <a:pt x="1" y="1"/>
                    </a:lnTo>
                    <a:lnTo>
                      <a:pt x="0" y="2"/>
                    </a:lnTo>
                    <a:lnTo>
                      <a:pt x="1"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0" name="Freeform 1191">
                <a:extLst>
                  <a:ext uri="{FF2B5EF4-FFF2-40B4-BE49-F238E27FC236}">
                    <a16:creationId xmlns:a16="http://schemas.microsoft.com/office/drawing/2014/main" id="{70584D38-1F23-4478-947E-679752651DED}"/>
                  </a:ext>
                </a:extLst>
              </p:cNvPr>
              <p:cNvSpPr>
                <a:spLocks/>
              </p:cNvSpPr>
              <p:nvPr/>
            </p:nvSpPr>
            <p:spPr bwMode="auto">
              <a:xfrm>
                <a:off x="2692" y="1260"/>
                <a:ext cx="2" cy="2"/>
              </a:xfrm>
              <a:custGeom>
                <a:avLst/>
                <a:gdLst>
                  <a:gd name="T0" fmla="*/ 2 w 2"/>
                  <a:gd name="T1" fmla="*/ 2 h 2"/>
                  <a:gd name="T2" fmla="*/ 2 w 2"/>
                  <a:gd name="T3" fmla="*/ 1 h 2"/>
                  <a:gd name="T4" fmla="*/ 2 w 2"/>
                  <a:gd name="T5" fmla="*/ 1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1"/>
                    </a:ln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1" name="Freeform 1192">
                <a:extLst>
                  <a:ext uri="{FF2B5EF4-FFF2-40B4-BE49-F238E27FC236}">
                    <a16:creationId xmlns:a16="http://schemas.microsoft.com/office/drawing/2014/main" id="{92B07ECE-F263-4DAF-B16B-FB85F33D020E}"/>
                  </a:ext>
                </a:extLst>
              </p:cNvPr>
              <p:cNvSpPr>
                <a:spLocks/>
              </p:cNvSpPr>
              <p:nvPr/>
            </p:nvSpPr>
            <p:spPr bwMode="auto">
              <a:xfrm>
                <a:off x="2694" y="1264"/>
                <a:ext cx="5" cy="3"/>
              </a:xfrm>
              <a:custGeom>
                <a:avLst/>
                <a:gdLst>
                  <a:gd name="T0" fmla="*/ 0 w 5"/>
                  <a:gd name="T1" fmla="*/ 1 h 3"/>
                  <a:gd name="T2" fmla="*/ 1 w 5"/>
                  <a:gd name="T3" fmla="*/ 2 h 3"/>
                  <a:gd name="T4" fmla="*/ 3 w 5"/>
                  <a:gd name="T5" fmla="*/ 2 h 3"/>
                  <a:gd name="T6" fmla="*/ 4 w 5"/>
                  <a:gd name="T7" fmla="*/ 3 h 3"/>
                  <a:gd name="T8" fmla="*/ 5 w 5"/>
                  <a:gd name="T9" fmla="*/ 1 h 3"/>
                  <a:gd name="T10" fmla="*/ 3 w 5"/>
                  <a:gd name="T11" fmla="*/ 0 h 3"/>
                  <a:gd name="T12" fmla="*/ 1 w 5"/>
                  <a:gd name="T13" fmla="*/ 0 h 3"/>
                  <a:gd name="T14" fmla="*/ 0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1"/>
                    </a:moveTo>
                    <a:lnTo>
                      <a:pt x="1" y="2"/>
                    </a:lnTo>
                    <a:lnTo>
                      <a:pt x="3" y="2"/>
                    </a:lnTo>
                    <a:lnTo>
                      <a:pt x="4" y="3"/>
                    </a:lnTo>
                    <a:lnTo>
                      <a:pt x="5" y="1"/>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2" name="Freeform 1193">
                <a:extLst>
                  <a:ext uri="{FF2B5EF4-FFF2-40B4-BE49-F238E27FC236}">
                    <a16:creationId xmlns:a16="http://schemas.microsoft.com/office/drawing/2014/main" id="{48B7219A-F5FE-4151-A848-0F92F34B4F01}"/>
                  </a:ext>
                </a:extLst>
              </p:cNvPr>
              <p:cNvSpPr>
                <a:spLocks/>
              </p:cNvSpPr>
              <p:nvPr/>
            </p:nvSpPr>
            <p:spPr bwMode="auto">
              <a:xfrm>
                <a:off x="2687" y="1248"/>
                <a:ext cx="4" cy="3"/>
              </a:xfrm>
              <a:custGeom>
                <a:avLst/>
                <a:gdLst>
                  <a:gd name="T0" fmla="*/ 2 w 4"/>
                  <a:gd name="T1" fmla="*/ 0 h 3"/>
                  <a:gd name="T2" fmla="*/ 0 w 4"/>
                  <a:gd name="T3" fmla="*/ 0 h 3"/>
                  <a:gd name="T4" fmla="*/ 0 w 4"/>
                  <a:gd name="T5" fmla="*/ 1 h 3"/>
                  <a:gd name="T6" fmla="*/ 0 w 4"/>
                  <a:gd name="T7" fmla="*/ 2 h 3"/>
                  <a:gd name="T8" fmla="*/ 2 w 4"/>
                  <a:gd name="T9" fmla="*/ 3 h 3"/>
                  <a:gd name="T10" fmla="*/ 3 w 4"/>
                  <a:gd name="T11" fmla="*/ 3 h 3"/>
                  <a:gd name="T12" fmla="*/ 4 w 4"/>
                  <a:gd name="T13" fmla="*/ 3 h 3"/>
                  <a:gd name="T14" fmla="*/ 4 w 4"/>
                  <a:gd name="T15" fmla="*/ 2 h 3"/>
                  <a:gd name="T16" fmla="*/ 2 w 4"/>
                  <a:gd name="T17" fmla="*/ 0 h 3"/>
                  <a:gd name="T18" fmla="*/ 2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0"/>
                    </a:moveTo>
                    <a:lnTo>
                      <a:pt x="0" y="0"/>
                    </a:lnTo>
                    <a:lnTo>
                      <a:pt x="0" y="1"/>
                    </a:lnTo>
                    <a:lnTo>
                      <a:pt x="0" y="2"/>
                    </a:lnTo>
                    <a:lnTo>
                      <a:pt x="2" y="3"/>
                    </a:lnTo>
                    <a:lnTo>
                      <a:pt x="3" y="3"/>
                    </a:lnTo>
                    <a:lnTo>
                      <a:pt x="4" y="3"/>
                    </a:lnTo>
                    <a:lnTo>
                      <a:pt x="4" y="2"/>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3" name="Freeform 1194">
                <a:extLst>
                  <a:ext uri="{FF2B5EF4-FFF2-40B4-BE49-F238E27FC236}">
                    <a16:creationId xmlns:a16="http://schemas.microsoft.com/office/drawing/2014/main" id="{EBBFEEAB-5F4A-4961-9D7B-1C8FA1F2027E}"/>
                  </a:ext>
                </a:extLst>
              </p:cNvPr>
              <p:cNvSpPr>
                <a:spLocks/>
              </p:cNvSpPr>
              <p:nvPr/>
            </p:nvSpPr>
            <p:spPr bwMode="auto">
              <a:xfrm>
                <a:off x="2697" y="126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4" name="Freeform 1195">
                <a:extLst>
                  <a:ext uri="{FF2B5EF4-FFF2-40B4-BE49-F238E27FC236}">
                    <a16:creationId xmlns:a16="http://schemas.microsoft.com/office/drawing/2014/main" id="{7DAFFA28-2A52-4F42-9101-D1CB3D56F559}"/>
                  </a:ext>
                </a:extLst>
              </p:cNvPr>
              <p:cNvSpPr>
                <a:spLocks/>
              </p:cNvSpPr>
              <p:nvPr/>
            </p:nvSpPr>
            <p:spPr bwMode="auto">
              <a:xfrm>
                <a:off x="2677" y="1244"/>
                <a:ext cx="3" cy="4"/>
              </a:xfrm>
              <a:custGeom>
                <a:avLst/>
                <a:gdLst>
                  <a:gd name="T0" fmla="*/ 0 w 3"/>
                  <a:gd name="T1" fmla="*/ 0 h 4"/>
                  <a:gd name="T2" fmla="*/ 0 w 3"/>
                  <a:gd name="T3" fmla="*/ 4 h 4"/>
                  <a:gd name="T4" fmla="*/ 3 w 3"/>
                  <a:gd name="T5" fmla="*/ 4 h 4"/>
                  <a:gd name="T6" fmla="*/ 3 w 3"/>
                  <a:gd name="T7" fmla="*/ 3 h 4"/>
                  <a:gd name="T8" fmla="*/ 3 w 3"/>
                  <a:gd name="T9" fmla="*/ 1 h 4"/>
                  <a:gd name="T10" fmla="*/ 1 w 3"/>
                  <a:gd name="T11" fmla="*/ 1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0" y="4"/>
                    </a:lnTo>
                    <a:lnTo>
                      <a:pt x="3" y="4"/>
                    </a:lnTo>
                    <a:lnTo>
                      <a:pt x="3" y="3"/>
                    </a:lnTo>
                    <a:lnTo>
                      <a:pt x="3"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5" name="Freeform 1196">
                <a:extLst>
                  <a:ext uri="{FF2B5EF4-FFF2-40B4-BE49-F238E27FC236}">
                    <a16:creationId xmlns:a16="http://schemas.microsoft.com/office/drawing/2014/main" id="{D7C195F7-7254-47FD-B52B-58F7E0404BA2}"/>
                  </a:ext>
                </a:extLst>
              </p:cNvPr>
              <p:cNvSpPr>
                <a:spLocks/>
              </p:cNvSpPr>
              <p:nvPr/>
            </p:nvSpPr>
            <p:spPr bwMode="auto">
              <a:xfrm>
                <a:off x="2673" y="1464"/>
                <a:ext cx="12" cy="15"/>
              </a:xfrm>
              <a:custGeom>
                <a:avLst/>
                <a:gdLst>
                  <a:gd name="T0" fmla="*/ 12 w 12"/>
                  <a:gd name="T1" fmla="*/ 5 h 15"/>
                  <a:gd name="T2" fmla="*/ 10 w 12"/>
                  <a:gd name="T3" fmla="*/ 4 h 15"/>
                  <a:gd name="T4" fmla="*/ 8 w 12"/>
                  <a:gd name="T5" fmla="*/ 3 h 15"/>
                  <a:gd name="T6" fmla="*/ 7 w 12"/>
                  <a:gd name="T7" fmla="*/ 1 h 15"/>
                  <a:gd name="T8" fmla="*/ 5 w 12"/>
                  <a:gd name="T9" fmla="*/ 0 h 15"/>
                  <a:gd name="T10" fmla="*/ 4 w 12"/>
                  <a:gd name="T11" fmla="*/ 1 h 15"/>
                  <a:gd name="T12" fmla="*/ 1 w 12"/>
                  <a:gd name="T13" fmla="*/ 1 h 15"/>
                  <a:gd name="T14" fmla="*/ 0 w 12"/>
                  <a:gd name="T15" fmla="*/ 0 h 15"/>
                  <a:gd name="T16" fmla="*/ 0 w 12"/>
                  <a:gd name="T17" fmla="*/ 1 h 15"/>
                  <a:gd name="T18" fmla="*/ 0 w 12"/>
                  <a:gd name="T19" fmla="*/ 5 h 15"/>
                  <a:gd name="T20" fmla="*/ 2 w 12"/>
                  <a:gd name="T21" fmla="*/ 7 h 15"/>
                  <a:gd name="T22" fmla="*/ 4 w 12"/>
                  <a:gd name="T23" fmla="*/ 10 h 15"/>
                  <a:gd name="T24" fmla="*/ 4 w 12"/>
                  <a:gd name="T25" fmla="*/ 11 h 15"/>
                  <a:gd name="T26" fmla="*/ 5 w 12"/>
                  <a:gd name="T27" fmla="*/ 14 h 15"/>
                  <a:gd name="T28" fmla="*/ 6 w 12"/>
                  <a:gd name="T29" fmla="*/ 15 h 15"/>
                  <a:gd name="T30" fmla="*/ 8 w 12"/>
                  <a:gd name="T31" fmla="*/ 14 h 15"/>
                  <a:gd name="T32" fmla="*/ 10 w 12"/>
                  <a:gd name="T33" fmla="*/ 13 h 15"/>
                  <a:gd name="T34" fmla="*/ 11 w 12"/>
                  <a:gd name="T35" fmla="*/ 13 h 15"/>
                  <a:gd name="T36" fmla="*/ 12 w 12"/>
                  <a:gd name="T37" fmla="*/ 11 h 15"/>
                  <a:gd name="T38" fmla="*/ 12 w 12"/>
                  <a:gd name="T39" fmla="*/ 10 h 15"/>
                  <a:gd name="T40" fmla="*/ 12 w 12"/>
                  <a:gd name="T41" fmla="*/ 9 h 15"/>
                  <a:gd name="T42" fmla="*/ 12 w 12"/>
                  <a:gd name="T4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5">
                    <a:moveTo>
                      <a:pt x="12" y="5"/>
                    </a:moveTo>
                    <a:lnTo>
                      <a:pt x="10" y="4"/>
                    </a:lnTo>
                    <a:lnTo>
                      <a:pt x="8" y="3"/>
                    </a:lnTo>
                    <a:lnTo>
                      <a:pt x="7" y="1"/>
                    </a:lnTo>
                    <a:lnTo>
                      <a:pt x="5" y="0"/>
                    </a:lnTo>
                    <a:lnTo>
                      <a:pt x="4" y="1"/>
                    </a:lnTo>
                    <a:lnTo>
                      <a:pt x="1" y="1"/>
                    </a:lnTo>
                    <a:lnTo>
                      <a:pt x="0" y="0"/>
                    </a:lnTo>
                    <a:lnTo>
                      <a:pt x="0" y="1"/>
                    </a:lnTo>
                    <a:lnTo>
                      <a:pt x="0" y="5"/>
                    </a:lnTo>
                    <a:lnTo>
                      <a:pt x="2" y="7"/>
                    </a:lnTo>
                    <a:lnTo>
                      <a:pt x="4" y="10"/>
                    </a:lnTo>
                    <a:lnTo>
                      <a:pt x="4" y="11"/>
                    </a:lnTo>
                    <a:lnTo>
                      <a:pt x="5" y="14"/>
                    </a:lnTo>
                    <a:lnTo>
                      <a:pt x="6" y="15"/>
                    </a:lnTo>
                    <a:lnTo>
                      <a:pt x="8" y="14"/>
                    </a:lnTo>
                    <a:lnTo>
                      <a:pt x="10" y="13"/>
                    </a:lnTo>
                    <a:lnTo>
                      <a:pt x="11" y="13"/>
                    </a:lnTo>
                    <a:lnTo>
                      <a:pt x="12" y="11"/>
                    </a:lnTo>
                    <a:lnTo>
                      <a:pt x="12" y="10"/>
                    </a:lnTo>
                    <a:lnTo>
                      <a:pt x="12" y="9"/>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6" name="Freeform 1197">
                <a:extLst>
                  <a:ext uri="{FF2B5EF4-FFF2-40B4-BE49-F238E27FC236}">
                    <a16:creationId xmlns:a16="http://schemas.microsoft.com/office/drawing/2014/main" id="{7D628AD7-302E-4696-BC8F-7C7E3BC54260}"/>
                  </a:ext>
                </a:extLst>
              </p:cNvPr>
              <p:cNvSpPr>
                <a:spLocks/>
              </p:cNvSpPr>
              <p:nvPr/>
            </p:nvSpPr>
            <p:spPr bwMode="auto">
              <a:xfrm>
                <a:off x="2593" y="1244"/>
                <a:ext cx="3" cy="7"/>
              </a:xfrm>
              <a:custGeom>
                <a:avLst/>
                <a:gdLst>
                  <a:gd name="T0" fmla="*/ 2 w 3"/>
                  <a:gd name="T1" fmla="*/ 7 h 7"/>
                  <a:gd name="T2" fmla="*/ 3 w 3"/>
                  <a:gd name="T3" fmla="*/ 6 h 7"/>
                  <a:gd name="T4" fmla="*/ 3 w 3"/>
                  <a:gd name="T5" fmla="*/ 1 h 7"/>
                  <a:gd name="T6" fmla="*/ 2 w 3"/>
                  <a:gd name="T7" fmla="*/ 0 h 7"/>
                  <a:gd name="T8" fmla="*/ 1 w 3"/>
                  <a:gd name="T9" fmla="*/ 0 h 7"/>
                  <a:gd name="T10" fmla="*/ 0 w 3"/>
                  <a:gd name="T11" fmla="*/ 3 h 7"/>
                  <a:gd name="T12" fmla="*/ 1 w 3"/>
                  <a:gd name="T13" fmla="*/ 4 h 7"/>
                  <a:gd name="T14" fmla="*/ 1 w 3"/>
                  <a:gd name="T15" fmla="*/ 7 h 7"/>
                  <a:gd name="T16" fmla="*/ 2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7"/>
                    </a:moveTo>
                    <a:lnTo>
                      <a:pt x="3" y="6"/>
                    </a:lnTo>
                    <a:lnTo>
                      <a:pt x="3" y="1"/>
                    </a:lnTo>
                    <a:lnTo>
                      <a:pt x="2" y="0"/>
                    </a:lnTo>
                    <a:lnTo>
                      <a:pt x="1" y="0"/>
                    </a:lnTo>
                    <a:lnTo>
                      <a:pt x="0" y="3"/>
                    </a:lnTo>
                    <a:lnTo>
                      <a:pt x="1" y="4"/>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7" name="Freeform 1198">
                <a:extLst>
                  <a:ext uri="{FF2B5EF4-FFF2-40B4-BE49-F238E27FC236}">
                    <a16:creationId xmlns:a16="http://schemas.microsoft.com/office/drawing/2014/main" id="{96D8CB8D-97EF-4C66-933B-FE50FF1F3AAE}"/>
                  </a:ext>
                </a:extLst>
              </p:cNvPr>
              <p:cNvSpPr>
                <a:spLocks/>
              </p:cNvSpPr>
              <p:nvPr/>
            </p:nvSpPr>
            <p:spPr bwMode="auto">
              <a:xfrm>
                <a:off x="2597" y="1243"/>
                <a:ext cx="2" cy="5"/>
              </a:xfrm>
              <a:custGeom>
                <a:avLst/>
                <a:gdLst>
                  <a:gd name="T0" fmla="*/ 0 w 2"/>
                  <a:gd name="T1" fmla="*/ 1 h 5"/>
                  <a:gd name="T2" fmla="*/ 0 w 2"/>
                  <a:gd name="T3" fmla="*/ 5 h 5"/>
                  <a:gd name="T4" fmla="*/ 1 w 2"/>
                  <a:gd name="T5" fmla="*/ 4 h 5"/>
                  <a:gd name="T6" fmla="*/ 2 w 2"/>
                  <a:gd name="T7" fmla="*/ 4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5"/>
                    </a:lnTo>
                    <a:lnTo>
                      <a:pt x="1"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8" name="Freeform 1199">
                <a:extLst>
                  <a:ext uri="{FF2B5EF4-FFF2-40B4-BE49-F238E27FC236}">
                    <a16:creationId xmlns:a16="http://schemas.microsoft.com/office/drawing/2014/main" id="{604B3739-543E-4DCF-AF03-FDC05015F753}"/>
                  </a:ext>
                </a:extLst>
              </p:cNvPr>
              <p:cNvSpPr>
                <a:spLocks/>
              </p:cNvSpPr>
              <p:nvPr/>
            </p:nvSpPr>
            <p:spPr bwMode="auto">
              <a:xfrm>
                <a:off x="2587" y="1224"/>
                <a:ext cx="5" cy="3"/>
              </a:xfrm>
              <a:custGeom>
                <a:avLst/>
                <a:gdLst>
                  <a:gd name="T0" fmla="*/ 0 w 5"/>
                  <a:gd name="T1" fmla="*/ 2 h 3"/>
                  <a:gd name="T2" fmla="*/ 1 w 5"/>
                  <a:gd name="T3" fmla="*/ 3 h 3"/>
                  <a:gd name="T4" fmla="*/ 3 w 5"/>
                  <a:gd name="T5" fmla="*/ 3 h 3"/>
                  <a:gd name="T6" fmla="*/ 4 w 5"/>
                  <a:gd name="T7" fmla="*/ 3 h 3"/>
                  <a:gd name="T8" fmla="*/ 5 w 5"/>
                  <a:gd name="T9" fmla="*/ 1 h 3"/>
                  <a:gd name="T10" fmla="*/ 3 w 5"/>
                  <a:gd name="T11" fmla="*/ 0 h 3"/>
                  <a:gd name="T12" fmla="*/ 2 w 5"/>
                  <a:gd name="T13" fmla="*/ 0 h 3"/>
                  <a:gd name="T14" fmla="*/ 0 w 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2"/>
                    </a:moveTo>
                    <a:lnTo>
                      <a:pt x="1" y="3"/>
                    </a:lnTo>
                    <a:lnTo>
                      <a:pt x="3" y="3"/>
                    </a:lnTo>
                    <a:lnTo>
                      <a:pt x="4" y="3"/>
                    </a:lnTo>
                    <a:lnTo>
                      <a:pt x="5" y="1"/>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9" name="Freeform 1200">
                <a:extLst>
                  <a:ext uri="{FF2B5EF4-FFF2-40B4-BE49-F238E27FC236}">
                    <a16:creationId xmlns:a16="http://schemas.microsoft.com/office/drawing/2014/main" id="{C24F0CCA-33B6-42D7-B0A4-C91A18A2902C}"/>
                  </a:ext>
                </a:extLst>
              </p:cNvPr>
              <p:cNvSpPr>
                <a:spLocks/>
              </p:cNvSpPr>
              <p:nvPr/>
            </p:nvSpPr>
            <p:spPr bwMode="auto">
              <a:xfrm>
                <a:off x="2760" y="1302"/>
                <a:ext cx="4" cy="14"/>
              </a:xfrm>
              <a:custGeom>
                <a:avLst/>
                <a:gdLst>
                  <a:gd name="T0" fmla="*/ 3 w 4"/>
                  <a:gd name="T1" fmla="*/ 0 h 14"/>
                  <a:gd name="T2" fmla="*/ 1 w 4"/>
                  <a:gd name="T3" fmla="*/ 1 h 14"/>
                  <a:gd name="T4" fmla="*/ 1 w 4"/>
                  <a:gd name="T5" fmla="*/ 4 h 14"/>
                  <a:gd name="T6" fmla="*/ 0 w 4"/>
                  <a:gd name="T7" fmla="*/ 7 h 14"/>
                  <a:gd name="T8" fmla="*/ 0 w 4"/>
                  <a:gd name="T9" fmla="*/ 10 h 14"/>
                  <a:gd name="T10" fmla="*/ 1 w 4"/>
                  <a:gd name="T11" fmla="*/ 11 h 14"/>
                  <a:gd name="T12" fmla="*/ 2 w 4"/>
                  <a:gd name="T13" fmla="*/ 14 h 14"/>
                  <a:gd name="T14" fmla="*/ 3 w 4"/>
                  <a:gd name="T15" fmla="*/ 13 h 14"/>
                  <a:gd name="T16" fmla="*/ 4 w 4"/>
                  <a:gd name="T17" fmla="*/ 12 h 14"/>
                  <a:gd name="T18" fmla="*/ 3 w 4"/>
                  <a:gd name="T19" fmla="*/ 8 h 14"/>
                  <a:gd name="T20" fmla="*/ 4 w 4"/>
                  <a:gd name="T21" fmla="*/ 3 h 14"/>
                  <a:gd name="T22" fmla="*/ 3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3" y="0"/>
                    </a:moveTo>
                    <a:lnTo>
                      <a:pt x="1" y="1"/>
                    </a:lnTo>
                    <a:lnTo>
                      <a:pt x="1" y="4"/>
                    </a:lnTo>
                    <a:lnTo>
                      <a:pt x="0" y="7"/>
                    </a:lnTo>
                    <a:lnTo>
                      <a:pt x="0" y="10"/>
                    </a:lnTo>
                    <a:lnTo>
                      <a:pt x="1" y="11"/>
                    </a:lnTo>
                    <a:lnTo>
                      <a:pt x="2" y="14"/>
                    </a:lnTo>
                    <a:lnTo>
                      <a:pt x="3" y="13"/>
                    </a:lnTo>
                    <a:lnTo>
                      <a:pt x="4" y="12"/>
                    </a:lnTo>
                    <a:lnTo>
                      <a:pt x="3"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0" name="Freeform 1201">
                <a:extLst>
                  <a:ext uri="{FF2B5EF4-FFF2-40B4-BE49-F238E27FC236}">
                    <a16:creationId xmlns:a16="http://schemas.microsoft.com/office/drawing/2014/main" id="{BC372EB4-B47D-446D-9298-F3646C509731}"/>
                  </a:ext>
                </a:extLst>
              </p:cNvPr>
              <p:cNvSpPr>
                <a:spLocks/>
              </p:cNvSpPr>
              <p:nvPr/>
            </p:nvSpPr>
            <p:spPr bwMode="auto">
              <a:xfrm>
                <a:off x="2641" y="1224"/>
                <a:ext cx="10" cy="9"/>
              </a:xfrm>
              <a:custGeom>
                <a:avLst/>
                <a:gdLst>
                  <a:gd name="T0" fmla="*/ 7 w 13"/>
                  <a:gd name="T1" fmla="*/ 1 h 11"/>
                  <a:gd name="T2" fmla="*/ 4 w 13"/>
                  <a:gd name="T3" fmla="*/ 0 h 11"/>
                  <a:gd name="T4" fmla="*/ 3 w 13"/>
                  <a:gd name="T5" fmla="*/ 2 h 11"/>
                  <a:gd name="T6" fmla="*/ 0 w 13"/>
                  <a:gd name="T7" fmla="*/ 3 h 11"/>
                  <a:gd name="T8" fmla="*/ 1 w 13"/>
                  <a:gd name="T9" fmla="*/ 4 h 11"/>
                  <a:gd name="T10" fmla="*/ 1 w 13"/>
                  <a:gd name="T11" fmla="*/ 8 h 11"/>
                  <a:gd name="T12" fmla="*/ 3 w 13"/>
                  <a:gd name="T13" fmla="*/ 9 h 11"/>
                  <a:gd name="T14" fmla="*/ 4 w 13"/>
                  <a:gd name="T15" fmla="*/ 7 h 11"/>
                  <a:gd name="T16" fmla="*/ 6 w 13"/>
                  <a:gd name="T17" fmla="*/ 9 h 11"/>
                  <a:gd name="T18" fmla="*/ 9 w 13"/>
                  <a:gd name="T19" fmla="*/ 9 h 11"/>
                  <a:gd name="T20" fmla="*/ 10 w 13"/>
                  <a:gd name="T21" fmla="*/ 11 h 11"/>
                  <a:gd name="T22" fmla="*/ 12 w 13"/>
                  <a:gd name="T23" fmla="*/ 11 h 11"/>
                  <a:gd name="T24" fmla="*/ 13 w 13"/>
                  <a:gd name="T25" fmla="*/ 8 h 11"/>
                  <a:gd name="T26" fmla="*/ 13 w 13"/>
                  <a:gd name="T27" fmla="*/ 5 h 11"/>
                  <a:gd name="T28" fmla="*/ 9 w 13"/>
                  <a:gd name="T29" fmla="*/ 4 h 11"/>
                  <a:gd name="T30" fmla="*/ 7 w 13"/>
                  <a:gd name="T3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1">
                    <a:moveTo>
                      <a:pt x="7" y="1"/>
                    </a:moveTo>
                    <a:cubicBezTo>
                      <a:pt x="4" y="0"/>
                      <a:pt x="4" y="0"/>
                      <a:pt x="4" y="0"/>
                    </a:cubicBezTo>
                    <a:cubicBezTo>
                      <a:pt x="3" y="2"/>
                      <a:pt x="3" y="2"/>
                      <a:pt x="3" y="2"/>
                    </a:cubicBezTo>
                    <a:cubicBezTo>
                      <a:pt x="0" y="3"/>
                      <a:pt x="0" y="3"/>
                      <a:pt x="0" y="3"/>
                    </a:cubicBezTo>
                    <a:cubicBezTo>
                      <a:pt x="1" y="4"/>
                      <a:pt x="1" y="4"/>
                      <a:pt x="1" y="4"/>
                    </a:cubicBezTo>
                    <a:cubicBezTo>
                      <a:pt x="1" y="8"/>
                      <a:pt x="1" y="8"/>
                      <a:pt x="1" y="8"/>
                    </a:cubicBezTo>
                    <a:cubicBezTo>
                      <a:pt x="3" y="9"/>
                      <a:pt x="3" y="9"/>
                      <a:pt x="3" y="9"/>
                    </a:cubicBezTo>
                    <a:cubicBezTo>
                      <a:pt x="4" y="7"/>
                      <a:pt x="4" y="7"/>
                      <a:pt x="4" y="7"/>
                    </a:cubicBezTo>
                    <a:cubicBezTo>
                      <a:pt x="6" y="9"/>
                      <a:pt x="6" y="9"/>
                      <a:pt x="6" y="9"/>
                    </a:cubicBezTo>
                    <a:cubicBezTo>
                      <a:pt x="9" y="9"/>
                      <a:pt x="9" y="9"/>
                      <a:pt x="9" y="9"/>
                    </a:cubicBezTo>
                    <a:cubicBezTo>
                      <a:pt x="10" y="11"/>
                      <a:pt x="10" y="11"/>
                      <a:pt x="10" y="11"/>
                    </a:cubicBezTo>
                    <a:cubicBezTo>
                      <a:pt x="10" y="11"/>
                      <a:pt x="12" y="11"/>
                      <a:pt x="12" y="11"/>
                    </a:cubicBezTo>
                    <a:cubicBezTo>
                      <a:pt x="13" y="8"/>
                      <a:pt x="13" y="8"/>
                      <a:pt x="13" y="8"/>
                    </a:cubicBezTo>
                    <a:cubicBezTo>
                      <a:pt x="13" y="5"/>
                      <a:pt x="13" y="5"/>
                      <a:pt x="13" y="5"/>
                    </a:cubicBezTo>
                    <a:cubicBezTo>
                      <a:pt x="9" y="4"/>
                      <a:pt x="9" y="4"/>
                      <a:pt x="9" y="4"/>
                    </a:cubicBez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1" name="Freeform 1202">
                <a:extLst>
                  <a:ext uri="{FF2B5EF4-FFF2-40B4-BE49-F238E27FC236}">
                    <a16:creationId xmlns:a16="http://schemas.microsoft.com/office/drawing/2014/main" id="{05E18ADC-2AE5-4B54-977B-4665B1624594}"/>
                  </a:ext>
                </a:extLst>
              </p:cNvPr>
              <p:cNvSpPr>
                <a:spLocks/>
              </p:cNvSpPr>
              <p:nvPr/>
            </p:nvSpPr>
            <p:spPr bwMode="auto">
              <a:xfrm>
                <a:off x="1957" y="1691"/>
                <a:ext cx="11" cy="10"/>
              </a:xfrm>
              <a:custGeom>
                <a:avLst/>
                <a:gdLst>
                  <a:gd name="T0" fmla="*/ 6 w 11"/>
                  <a:gd name="T1" fmla="*/ 6 h 10"/>
                  <a:gd name="T2" fmla="*/ 11 w 11"/>
                  <a:gd name="T3" fmla="*/ 2 h 10"/>
                  <a:gd name="T4" fmla="*/ 11 w 11"/>
                  <a:gd name="T5" fmla="*/ 0 h 10"/>
                  <a:gd name="T6" fmla="*/ 7 w 11"/>
                  <a:gd name="T7" fmla="*/ 2 h 10"/>
                  <a:gd name="T8" fmla="*/ 6 w 11"/>
                  <a:gd name="T9" fmla="*/ 5 h 10"/>
                  <a:gd name="T10" fmla="*/ 3 w 11"/>
                  <a:gd name="T11" fmla="*/ 5 h 10"/>
                  <a:gd name="T12" fmla="*/ 0 w 11"/>
                  <a:gd name="T13" fmla="*/ 10 h 10"/>
                  <a:gd name="T14" fmla="*/ 2 w 11"/>
                  <a:gd name="T15" fmla="*/ 10 h 10"/>
                  <a:gd name="T16" fmla="*/ 5 w 11"/>
                  <a:gd name="T17" fmla="*/ 7 h 10"/>
                  <a:gd name="T18" fmla="*/ 6 w 11"/>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6" y="6"/>
                    </a:moveTo>
                    <a:lnTo>
                      <a:pt x="11" y="2"/>
                    </a:lnTo>
                    <a:lnTo>
                      <a:pt x="11" y="0"/>
                    </a:lnTo>
                    <a:lnTo>
                      <a:pt x="7" y="2"/>
                    </a:lnTo>
                    <a:lnTo>
                      <a:pt x="6" y="5"/>
                    </a:lnTo>
                    <a:lnTo>
                      <a:pt x="3" y="5"/>
                    </a:lnTo>
                    <a:lnTo>
                      <a:pt x="0" y="10"/>
                    </a:lnTo>
                    <a:lnTo>
                      <a:pt x="2" y="10"/>
                    </a:lnTo>
                    <a:lnTo>
                      <a:pt x="5" y="7"/>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2" name="Freeform 1203">
                <a:extLst>
                  <a:ext uri="{FF2B5EF4-FFF2-40B4-BE49-F238E27FC236}">
                    <a16:creationId xmlns:a16="http://schemas.microsoft.com/office/drawing/2014/main" id="{F29F153F-1A3D-40F0-9ADE-970E93FFC024}"/>
                  </a:ext>
                </a:extLst>
              </p:cNvPr>
              <p:cNvSpPr>
                <a:spLocks/>
              </p:cNvSpPr>
              <p:nvPr/>
            </p:nvSpPr>
            <p:spPr bwMode="auto">
              <a:xfrm>
                <a:off x="2769" y="1315"/>
                <a:ext cx="2" cy="4"/>
              </a:xfrm>
              <a:custGeom>
                <a:avLst/>
                <a:gdLst>
                  <a:gd name="T0" fmla="*/ 2 w 2"/>
                  <a:gd name="T1" fmla="*/ 3 h 4"/>
                  <a:gd name="T2" fmla="*/ 2 w 2"/>
                  <a:gd name="T3" fmla="*/ 0 h 4"/>
                  <a:gd name="T4" fmla="*/ 1 w 2"/>
                  <a:gd name="T5" fmla="*/ 0 h 4"/>
                  <a:gd name="T6" fmla="*/ 0 w 2"/>
                  <a:gd name="T7" fmla="*/ 2 h 4"/>
                  <a:gd name="T8" fmla="*/ 1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0"/>
                    </a:lnTo>
                    <a:lnTo>
                      <a:pt x="1" y="0"/>
                    </a:lnTo>
                    <a:lnTo>
                      <a:pt x="0" y="2"/>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3" name="Freeform 1204">
                <a:extLst>
                  <a:ext uri="{FF2B5EF4-FFF2-40B4-BE49-F238E27FC236}">
                    <a16:creationId xmlns:a16="http://schemas.microsoft.com/office/drawing/2014/main" id="{9A37AF79-6114-4B17-B683-E6EBE3311389}"/>
                  </a:ext>
                </a:extLst>
              </p:cNvPr>
              <p:cNvSpPr>
                <a:spLocks/>
              </p:cNvSpPr>
              <p:nvPr/>
            </p:nvSpPr>
            <p:spPr bwMode="auto">
              <a:xfrm>
                <a:off x="2683" y="1248"/>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4" name="Freeform 1205">
                <a:extLst>
                  <a:ext uri="{FF2B5EF4-FFF2-40B4-BE49-F238E27FC236}">
                    <a16:creationId xmlns:a16="http://schemas.microsoft.com/office/drawing/2014/main" id="{6EEF0EB9-9D4D-4A08-8C0E-1DFF2A0389F3}"/>
                  </a:ext>
                </a:extLst>
              </p:cNvPr>
              <p:cNvSpPr>
                <a:spLocks/>
              </p:cNvSpPr>
              <p:nvPr/>
            </p:nvSpPr>
            <p:spPr bwMode="auto">
              <a:xfrm>
                <a:off x="2491" y="1204"/>
                <a:ext cx="47" cy="58"/>
              </a:xfrm>
              <a:custGeom>
                <a:avLst/>
                <a:gdLst>
                  <a:gd name="T0" fmla="*/ 16 w 47"/>
                  <a:gd name="T1" fmla="*/ 47 h 58"/>
                  <a:gd name="T2" fmla="*/ 19 w 47"/>
                  <a:gd name="T3" fmla="*/ 48 h 58"/>
                  <a:gd name="T4" fmla="*/ 20 w 47"/>
                  <a:gd name="T5" fmla="*/ 53 h 58"/>
                  <a:gd name="T6" fmla="*/ 22 w 47"/>
                  <a:gd name="T7" fmla="*/ 55 h 58"/>
                  <a:gd name="T8" fmla="*/ 24 w 47"/>
                  <a:gd name="T9" fmla="*/ 51 h 58"/>
                  <a:gd name="T10" fmla="*/ 24 w 47"/>
                  <a:gd name="T11" fmla="*/ 54 h 58"/>
                  <a:gd name="T12" fmla="*/ 28 w 47"/>
                  <a:gd name="T13" fmla="*/ 58 h 58"/>
                  <a:gd name="T14" fmla="*/ 30 w 47"/>
                  <a:gd name="T15" fmla="*/ 57 h 58"/>
                  <a:gd name="T16" fmla="*/ 33 w 47"/>
                  <a:gd name="T17" fmla="*/ 57 h 58"/>
                  <a:gd name="T18" fmla="*/ 36 w 47"/>
                  <a:gd name="T19" fmla="*/ 54 h 58"/>
                  <a:gd name="T20" fmla="*/ 37 w 47"/>
                  <a:gd name="T21" fmla="*/ 54 h 58"/>
                  <a:gd name="T22" fmla="*/ 40 w 47"/>
                  <a:gd name="T23" fmla="*/ 51 h 58"/>
                  <a:gd name="T24" fmla="*/ 42 w 47"/>
                  <a:gd name="T25" fmla="*/ 54 h 58"/>
                  <a:gd name="T26" fmla="*/ 44 w 47"/>
                  <a:gd name="T27" fmla="*/ 52 h 58"/>
                  <a:gd name="T28" fmla="*/ 47 w 47"/>
                  <a:gd name="T29" fmla="*/ 49 h 58"/>
                  <a:gd name="T30" fmla="*/ 47 w 47"/>
                  <a:gd name="T31" fmla="*/ 46 h 58"/>
                  <a:gd name="T32" fmla="*/ 44 w 47"/>
                  <a:gd name="T33" fmla="*/ 47 h 58"/>
                  <a:gd name="T34" fmla="*/ 43 w 47"/>
                  <a:gd name="T35" fmla="*/ 45 h 58"/>
                  <a:gd name="T36" fmla="*/ 45 w 47"/>
                  <a:gd name="T37" fmla="*/ 38 h 58"/>
                  <a:gd name="T38" fmla="*/ 47 w 47"/>
                  <a:gd name="T39" fmla="*/ 35 h 58"/>
                  <a:gd name="T40" fmla="*/ 43 w 47"/>
                  <a:gd name="T41" fmla="*/ 37 h 58"/>
                  <a:gd name="T42" fmla="*/ 41 w 47"/>
                  <a:gd name="T43" fmla="*/ 42 h 58"/>
                  <a:gd name="T44" fmla="*/ 41 w 47"/>
                  <a:gd name="T45" fmla="*/ 39 h 58"/>
                  <a:gd name="T46" fmla="*/ 43 w 47"/>
                  <a:gd name="T47" fmla="*/ 31 h 58"/>
                  <a:gd name="T48" fmla="*/ 41 w 47"/>
                  <a:gd name="T49" fmla="*/ 19 h 58"/>
                  <a:gd name="T50" fmla="*/ 37 w 47"/>
                  <a:gd name="T51" fmla="*/ 16 h 58"/>
                  <a:gd name="T52" fmla="*/ 37 w 47"/>
                  <a:gd name="T53" fmla="*/ 13 h 58"/>
                  <a:gd name="T54" fmla="*/ 36 w 47"/>
                  <a:gd name="T55" fmla="*/ 13 h 58"/>
                  <a:gd name="T56" fmla="*/ 33 w 47"/>
                  <a:gd name="T57" fmla="*/ 16 h 58"/>
                  <a:gd name="T58" fmla="*/ 33 w 47"/>
                  <a:gd name="T59" fmla="*/ 13 h 58"/>
                  <a:gd name="T60" fmla="*/ 36 w 47"/>
                  <a:gd name="T61" fmla="*/ 10 h 58"/>
                  <a:gd name="T62" fmla="*/ 34 w 47"/>
                  <a:gd name="T63" fmla="*/ 6 h 58"/>
                  <a:gd name="T64" fmla="*/ 35 w 47"/>
                  <a:gd name="T65" fmla="*/ 4 h 58"/>
                  <a:gd name="T66" fmla="*/ 35 w 47"/>
                  <a:gd name="T67" fmla="*/ 0 h 58"/>
                  <a:gd name="T68" fmla="*/ 30 w 47"/>
                  <a:gd name="T69" fmla="*/ 2 h 58"/>
                  <a:gd name="T70" fmla="*/ 26 w 47"/>
                  <a:gd name="T71" fmla="*/ 6 h 58"/>
                  <a:gd name="T72" fmla="*/ 25 w 47"/>
                  <a:gd name="T73" fmla="*/ 12 h 58"/>
                  <a:gd name="T74" fmla="*/ 26 w 47"/>
                  <a:gd name="T75" fmla="*/ 17 h 58"/>
                  <a:gd name="T76" fmla="*/ 23 w 47"/>
                  <a:gd name="T77" fmla="*/ 16 h 58"/>
                  <a:gd name="T78" fmla="*/ 23 w 47"/>
                  <a:gd name="T79" fmla="*/ 12 h 58"/>
                  <a:gd name="T80" fmla="*/ 21 w 47"/>
                  <a:gd name="T81" fmla="*/ 11 h 58"/>
                  <a:gd name="T82" fmla="*/ 20 w 47"/>
                  <a:gd name="T83" fmla="*/ 15 h 58"/>
                  <a:gd name="T84" fmla="*/ 19 w 47"/>
                  <a:gd name="T85" fmla="*/ 16 h 58"/>
                  <a:gd name="T86" fmla="*/ 20 w 47"/>
                  <a:gd name="T87" fmla="*/ 19 h 58"/>
                  <a:gd name="T88" fmla="*/ 19 w 47"/>
                  <a:gd name="T89" fmla="*/ 22 h 58"/>
                  <a:gd name="T90" fmla="*/ 16 w 47"/>
                  <a:gd name="T91" fmla="*/ 22 h 58"/>
                  <a:gd name="T92" fmla="*/ 15 w 47"/>
                  <a:gd name="T93" fmla="*/ 24 h 58"/>
                  <a:gd name="T94" fmla="*/ 10 w 47"/>
                  <a:gd name="T95" fmla="*/ 24 h 58"/>
                  <a:gd name="T96" fmla="*/ 9 w 47"/>
                  <a:gd name="T97" fmla="*/ 25 h 58"/>
                  <a:gd name="T98" fmla="*/ 6 w 47"/>
                  <a:gd name="T99" fmla="*/ 24 h 58"/>
                  <a:gd name="T100" fmla="*/ 0 w 47"/>
                  <a:gd name="T101" fmla="*/ 29 h 58"/>
                  <a:gd name="T102" fmla="*/ 1 w 47"/>
                  <a:gd name="T103" fmla="*/ 33 h 58"/>
                  <a:gd name="T104" fmla="*/ 4 w 47"/>
                  <a:gd name="T105" fmla="*/ 37 h 58"/>
                  <a:gd name="T106" fmla="*/ 6 w 47"/>
                  <a:gd name="T107" fmla="*/ 35 h 58"/>
                  <a:gd name="T108" fmla="*/ 5 w 47"/>
                  <a:gd name="T109" fmla="*/ 33 h 58"/>
                  <a:gd name="T110" fmla="*/ 6 w 47"/>
                  <a:gd name="T111" fmla="*/ 31 h 58"/>
                  <a:gd name="T112" fmla="*/ 9 w 47"/>
                  <a:gd name="T113" fmla="*/ 33 h 58"/>
                  <a:gd name="T114" fmla="*/ 8 w 47"/>
                  <a:gd name="T115" fmla="*/ 38 h 58"/>
                  <a:gd name="T116" fmla="*/ 11 w 47"/>
                  <a:gd name="T117" fmla="*/ 41 h 58"/>
                  <a:gd name="T118" fmla="*/ 12 w 47"/>
                  <a:gd name="T119" fmla="*/ 38 h 58"/>
                  <a:gd name="T120" fmla="*/ 13 w 47"/>
                  <a:gd name="T121" fmla="*/ 40 h 58"/>
                  <a:gd name="T122" fmla="*/ 12 w 47"/>
                  <a:gd name="T123" fmla="*/ 43 h 58"/>
                  <a:gd name="T124" fmla="*/ 16 w 47"/>
                  <a:gd name="T1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58">
                    <a:moveTo>
                      <a:pt x="16" y="47"/>
                    </a:moveTo>
                    <a:lnTo>
                      <a:pt x="19" y="48"/>
                    </a:lnTo>
                    <a:lnTo>
                      <a:pt x="20" y="53"/>
                    </a:lnTo>
                    <a:lnTo>
                      <a:pt x="22" y="55"/>
                    </a:lnTo>
                    <a:lnTo>
                      <a:pt x="24" y="51"/>
                    </a:lnTo>
                    <a:lnTo>
                      <a:pt x="24" y="54"/>
                    </a:lnTo>
                    <a:lnTo>
                      <a:pt x="28" y="58"/>
                    </a:lnTo>
                    <a:lnTo>
                      <a:pt x="30" y="57"/>
                    </a:lnTo>
                    <a:lnTo>
                      <a:pt x="33" y="57"/>
                    </a:lnTo>
                    <a:lnTo>
                      <a:pt x="36" y="54"/>
                    </a:lnTo>
                    <a:lnTo>
                      <a:pt x="37" y="54"/>
                    </a:lnTo>
                    <a:lnTo>
                      <a:pt x="40" y="51"/>
                    </a:lnTo>
                    <a:lnTo>
                      <a:pt x="42" y="54"/>
                    </a:lnTo>
                    <a:lnTo>
                      <a:pt x="44" y="52"/>
                    </a:lnTo>
                    <a:lnTo>
                      <a:pt x="47" y="49"/>
                    </a:lnTo>
                    <a:lnTo>
                      <a:pt x="47" y="46"/>
                    </a:lnTo>
                    <a:lnTo>
                      <a:pt x="44" y="47"/>
                    </a:lnTo>
                    <a:lnTo>
                      <a:pt x="43" y="45"/>
                    </a:lnTo>
                    <a:lnTo>
                      <a:pt x="45" y="38"/>
                    </a:lnTo>
                    <a:lnTo>
                      <a:pt x="47" y="35"/>
                    </a:lnTo>
                    <a:lnTo>
                      <a:pt x="43" y="37"/>
                    </a:lnTo>
                    <a:lnTo>
                      <a:pt x="41" y="42"/>
                    </a:lnTo>
                    <a:lnTo>
                      <a:pt x="41" y="39"/>
                    </a:lnTo>
                    <a:lnTo>
                      <a:pt x="43" y="31"/>
                    </a:lnTo>
                    <a:lnTo>
                      <a:pt x="41" y="19"/>
                    </a:lnTo>
                    <a:lnTo>
                      <a:pt x="37" y="16"/>
                    </a:lnTo>
                    <a:lnTo>
                      <a:pt x="37" y="13"/>
                    </a:lnTo>
                    <a:lnTo>
                      <a:pt x="36" y="13"/>
                    </a:lnTo>
                    <a:lnTo>
                      <a:pt x="33" y="16"/>
                    </a:lnTo>
                    <a:lnTo>
                      <a:pt x="33" y="13"/>
                    </a:lnTo>
                    <a:lnTo>
                      <a:pt x="36" y="10"/>
                    </a:lnTo>
                    <a:lnTo>
                      <a:pt x="34" y="6"/>
                    </a:lnTo>
                    <a:lnTo>
                      <a:pt x="35" y="4"/>
                    </a:lnTo>
                    <a:lnTo>
                      <a:pt x="35" y="0"/>
                    </a:lnTo>
                    <a:lnTo>
                      <a:pt x="30" y="2"/>
                    </a:lnTo>
                    <a:lnTo>
                      <a:pt x="26" y="6"/>
                    </a:lnTo>
                    <a:lnTo>
                      <a:pt x="25" y="12"/>
                    </a:lnTo>
                    <a:lnTo>
                      <a:pt x="26" y="17"/>
                    </a:lnTo>
                    <a:lnTo>
                      <a:pt x="23" y="16"/>
                    </a:lnTo>
                    <a:lnTo>
                      <a:pt x="23" y="12"/>
                    </a:lnTo>
                    <a:lnTo>
                      <a:pt x="21" y="11"/>
                    </a:lnTo>
                    <a:lnTo>
                      <a:pt x="20" y="15"/>
                    </a:lnTo>
                    <a:lnTo>
                      <a:pt x="19" y="16"/>
                    </a:lnTo>
                    <a:lnTo>
                      <a:pt x="20" y="19"/>
                    </a:lnTo>
                    <a:lnTo>
                      <a:pt x="19" y="22"/>
                    </a:lnTo>
                    <a:lnTo>
                      <a:pt x="16" y="22"/>
                    </a:lnTo>
                    <a:lnTo>
                      <a:pt x="15" y="24"/>
                    </a:lnTo>
                    <a:lnTo>
                      <a:pt x="10" y="24"/>
                    </a:lnTo>
                    <a:lnTo>
                      <a:pt x="9" y="25"/>
                    </a:lnTo>
                    <a:lnTo>
                      <a:pt x="6" y="24"/>
                    </a:lnTo>
                    <a:lnTo>
                      <a:pt x="0" y="29"/>
                    </a:lnTo>
                    <a:lnTo>
                      <a:pt x="1" y="33"/>
                    </a:lnTo>
                    <a:lnTo>
                      <a:pt x="4" y="37"/>
                    </a:lnTo>
                    <a:lnTo>
                      <a:pt x="6" y="35"/>
                    </a:lnTo>
                    <a:lnTo>
                      <a:pt x="5" y="33"/>
                    </a:lnTo>
                    <a:lnTo>
                      <a:pt x="6" y="31"/>
                    </a:lnTo>
                    <a:lnTo>
                      <a:pt x="9" y="33"/>
                    </a:lnTo>
                    <a:lnTo>
                      <a:pt x="8" y="38"/>
                    </a:lnTo>
                    <a:lnTo>
                      <a:pt x="11" y="41"/>
                    </a:lnTo>
                    <a:lnTo>
                      <a:pt x="12" y="38"/>
                    </a:lnTo>
                    <a:lnTo>
                      <a:pt x="13" y="40"/>
                    </a:lnTo>
                    <a:lnTo>
                      <a:pt x="12" y="43"/>
                    </a:lnTo>
                    <a:lnTo>
                      <a:pt x="1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5" name="Freeform 1206">
                <a:extLst>
                  <a:ext uri="{FF2B5EF4-FFF2-40B4-BE49-F238E27FC236}">
                    <a16:creationId xmlns:a16="http://schemas.microsoft.com/office/drawing/2014/main" id="{3F3370C2-0110-4802-B896-CA15CCB2EC31}"/>
                  </a:ext>
                </a:extLst>
              </p:cNvPr>
              <p:cNvSpPr>
                <a:spLocks/>
              </p:cNvSpPr>
              <p:nvPr/>
            </p:nvSpPr>
            <p:spPr bwMode="auto">
              <a:xfrm>
                <a:off x="2304" y="1011"/>
                <a:ext cx="186" cy="218"/>
              </a:xfrm>
              <a:custGeom>
                <a:avLst/>
                <a:gdLst>
                  <a:gd name="T0" fmla="*/ 179 w 186"/>
                  <a:gd name="T1" fmla="*/ 166 h 218"/>
                  <a:gd name="T2" fmla="*/ 170 w 186"/>
                  <a:gd name="T3" fmla="*/ 147 h 218"/>
                  <a:gd name="T4" fmla="*/ 164 w 186"/>
                  <a:gd name="T5" fmla="*/ 120 h 218"/>
                  <a:gd name="T6" fmla="*/ 171 w 186"/>
                  <a:gd name="T7" fmla="*/ 95 h 218"/>
                  <a:gd name="T8" fmla="*/ 180 w 186"/>
                  <a:gd name="T9" fmla="*/ 66 h 218"/>
                  <a:gd name="T10" fmla="*/ 182 w 186"/>
                  <a:gd name="T11" fmla="*/ 42 h 218"/>
                  <a:gd name="T12" fmla="*/ 170 w 186"/>
                  <a:gd name="T13" fmla="*/ 26 h 218"/>
                  <a:gd name="T14" fmla="*/ 158 w 186"/>
                  <a:gd name="T15" fmla="*/ 36 h 218"/>
                  <a:gd name="T16" fmla="*/ 149 w 186"/>
                  <a:gd name="T17" fmla="*/ 68 h 218"/>
                  <a:gd name="T18" fmla="*/ 141 w 186"/>
                  <a:gd name="T19" fmla="*/ 89 h 218"/>
                  <a:gd name="T20" fmla="*/ 137 w 186"/>
                  <a:gd name="T21" fmla="*/ 101 h 218"/>
                  <a:gd name="T22" fmla="*/ 137 w 186"/>
                  <a:gd name="T23" fmla="*/ 77 h 218"/>
                  <a:gd name="T24" fmla="*/ 142 w 186"/>
                  <a:gd name="T25" fmla="*/ 53 h 218"/>
                  <a:gd name="T26" fmla="*/ 131 w 186"/>
                  <a:gd name="T27" fmla="*/ 36 h 218"/>
                  <a:gd name="T28" fmla="*/ 130 w 186"/>
                  <a:gd name="T29" fmla="*/ 48 h 218"/>
                  <a:gd name="T30" fmla="*/ 125 w 186"/>
                  <a:gd name="T31" fmla="*/ 53 h 218"/>
                  <a:gd name="T32" fmla="*/ 113 w 186"/>
                  <a:gd name="T33" fmla="*/ 50 h 218"/>
                  <a:gd name="T34" fmla="*/ 113 w 186"/>
                  <a:gd name="T35" fmla="*/ 47 h 218"/>
                  <a:gd name="T36" fmla="*/ 113 w 186"/>
                  <a:gd name="T37" fmla="*/ 28 h 218"/>
                  <a:gd name="T38" fmla="*/ 97 w 186"/>
                  <a:gd name="T39" fmla="*/ 31 h 218"/>
                  <a:gd name="T40" fmla="*/ 82 w 186"/>
                  <a:gd name="T41" fmla="*/ 30 h 218"/>
                  <a:gd name="T42" fmla="*/ 97 w 186"/>
                  <a:gd name="T43" fmla="*/ 16 h 218"/>
                  <a:gd name="T44" fmla="*/ 71 w 186"/>
                  <a:gd name="T45" fmla="*/ 7 h 218"/>
                  <a:gd name="T46" fmla="*/ 34 w 186"/>
                  <a:gd name="T47" fmla="*/ 35 h 218"/>
                  <a:gd name="T48" fmla="*/ 17 w 186"/>
                  <a:gd name="T49" fmla="*/ 54 h 218"/>
                  <a:gd name="T50" fmla="*/ 23 w 186"/>
                  <a:gd name="T51" fmla="*/ 63 h 218"/>
                  <a:gd name="T52" fmla="*/ 27 w 186"/>
                  <a:gd name="T53" fmla="*/ 69 h 218"/>
                  <a:gd name="T54" fmla="*/ 55 w 186"/>
                  <a:gd name="T55" fmla="*/ 74 h 218"/>
                  <a:gd name="T56" fmla="*/ 40 w 186"/>
                  <a:gd name="T57" fmla="*/ 75 h 218"/>
                  <a:gd name="T58" fmla="*/ 11 w 186"/>
                  <a:gd name="T59" fmla="*/ 80 h 218"/>
                  <a:gd name="T60" fmla="*/ 16 w 186"/>
                  <a:gd name="T61" fmla="*/ 102 h 218"/>
                  <a:gd name="T62" fmla="*/ 27 w 186"/>
                  <a:gd name="T63" fmla="*/ 107 h 218"/>
                  <a:gd name="T64" fmla="*/ 45 w 186"/>
                  <a:gd name="T65" fmla="*/ 109 h 218"/>
                  <a:gd name="T66" fmla="*/ 61 w 186"/>
                  <a:gd name="T67" fmla="*/ 119 h 218"/>
                  <a:gd name="T68" fmla="*/ 74 w 186"/>
                  <a:gd name="T69" fmla="*/ 134 h 218"/>
                  <a:gd name="T70" fmla="*/ 59 w 186"/>
                  <a:gd name="T71" fmla="*/ 136 h 218"/>
                  <a:gd name="T72" fmla="*/ 41 w 186"/>
                  <a:gd name="T73" fmla="*/ 126 h 218"/>
                  <a:gd name="T74" fmla="*/ 10 w 186"/>
                  <a:gd name="T75" fmla="*/ 121 h 218"/>
                  <a:gd name="T76" fmla="*/ 3 w 186"/>
                  <a:gd name="T77" fmla="*/ 146 h 218"/>
                  <a:gd name="T78" fmla="*/ 15 w 186"/>
                  <a:gd name="T79" fmla="*/ 164 h 218"/>
                  <a:gd name="T80" fmla="*/ 28 w 186"/>
                  <a:gd name="T81" fmla="*/ 174 h 218"/>
                  <a:gd name="T82" fmla="*/ 23 w 186"/>
                  <a:gd name="T83" fmla="*/ 193 h 218"/>
                  <a:gd name="T84" fmla="*/ 33 w 186"/>
                  <a:gd name="T85" fmla="*/ 202 h 218"/>
                  <a:gd name="T86" fmla="*/ 51 w 186"/>
                  <a:gd name="T87" fmla="*/ 203 h 218"/>
                  <a:gd name="T88" fmla="*/ 61 w 186"/>
                  <a:gd name="T89" fmla="*/ 206 h 218"/>
                  <a:gd name="T90" fmla="*/ 82 w 186"/>
                  <a:gd name="T91" fmla="*/ 195 h 218"/>
                  <a:gd name="T92" fmla="*/ 103 w 186"/>
                  <a:gd name="T93" fmla="*/ 189 h 218"/>
                  <a:gd name="T94" fmla="*/ 113 w 186"/>
                  <a:gd name="T95" fmla="*/ 181 h 218"/>
                  <a:gd name="T96" fmla="*/ 112 w 186"/>
                  <a:gd name="T97" fmla="*/ 195 h 218"/>
                  <a:gd name="T98" fmla="*/ 123 w 186"/>
                  <a:gd name="T99" fmla="*/ 201 h 218"/>
                  <a:gd name="T100" fmla="*/ 126 w 186"/>
                  <a:gd name="T101" fmla="*/ 211 h 218"/>
                  <a:gd name="T102" fmla="*/ 139 w 186"/>
                  <a:gd name="T103" fmla="*/ 216 h 218"/>
                  <a:gd name="T104" fmla="*/ 148 w 186"/>
                  <a:gd name="T105" fmla="*/ 217 h 218"/>
                  <a:gd name="T106" fmla="*/ 158 w 186"/>
                  <a:gd name="T107" fmla="*/ 215 h 218"/>
                  <a:gd name="T108" fmla="*/ 161 w 186"/>
                  <a:gd name="T109" fmla="*/ 204 h 218"/>
                  <a:gd name="T110" fmla="*/ 156 w 186"/>
                  <a:gd name="T111" fmla="*/ 196 h 218"/>
                  <a:gd name="T112" fmla="*/ 148 w 186"/>
                  <a:gd name="T113" fmla="*/ 194 h 218"/>
                  <a:gd name="T114" fmla="*/ 157 w 186"/>
                  <a:gd name="T115" fmla="*/ 191 h 218"/>
                  <a:gd name="T116" fmla="*/ 167 w 186"/>
                  <a:gd name="T117" fmla="*/ 178 h 218"/>
                  <a:gd name="T118" fmla="*/ 172 w 186"/>
                  <a:gd name="T119" fmla="*/ 191 h 218"/>
                  <a:gd name="T120" fmla="*/ 179 w 186"/>
                  <a:gd name="T121" fmla="*/ 19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218">
                    <a:moveTo>
                      <a:pt x="186" y="173"/>
                    </a:moveTo>
                    <a:lnTo>
                      <a:pt x="185" y="173"/>
                    </a:lnTo>
                    <a:lnTo>
                      <a:pt x="183" y="172"/>
                    </a:lnTo>
                    <a:lnTo>
                      <a:pt x="182" y="174"/>
                    </a:lnTo>
                    <a:lnTo>
                      <a:pt x="182" y="170"/>
                    </a:lnTo>
                    <a:lnTo>
                      <a:pt x="182" y="169"/>
                    </a:lnTo>
                    <a:lnTo>
                      <a:pt x="182" y="168"/>
                    </a:lnTo>
                    <a:lnTo>
                      <a:pt x="179" y="168"/>
                    </a:lnTo>
                    <a:lnTo>
                      <a:pt x="179" y="166"/>
                    </a:lnTo>
                    <a:lnTo>
                      <a:pt x="176" y="164"/>
                    </a:lnTo>
                    <a:lnTo>
                      <a:pt x="176" y="161"/>
                    </a:lnTo>
                    <a:lnTo>
                      <a:pt x="174" y="156"/>
                    </a:lnTo>
                    <a:lnTo>
                      <a:pt x="174" y="152"/>
                    </a:lnTo>
                    <a:lnTo>
                      <a:pt x="175" y="148"/>
                    </a:lnTo>
                    <a:lnTo>
                      <a:pt x="174" y="143"/>
                    </a:lnTo>
                    <a:lnTo>
                      <a:pt x="172" y="147"/>
                    </a:lnTo>
                    <a:lnTo>
                      <a:pt x="172" y="150"/>
                    </a:lnTo>
                    <a:lnTo>
                      <a:pt x="170" y="147"/>
                    </a:lnTo>
                    <a:lnTo>
                      <a:pt x="168" y="145"/>
                    </a:lnTo>
                    <a:lnTo>
                      <a:pt x="167" y="138"/>
                    </a:lnTo>
                    <a:lnTo>
                      <a:pt x="165" y="137"/>
                    </a:lnTo>
                    <a:lnTo>
                      <a:pt x="165" y="132"/>
                    </a:lnTo>
                    <a:lnTo>
                      <a:pt x="162" y="129"/>
                    </a:lnTo>
                    <a:lnTo>
                      <a:pt x="162" y="125"/>
                    </a:lnTo>
                    <a:lnTo>
                      <a:pt x="161" y="123"/>
                    </a:lnTo>
                    <a:lnTo>
                      <a:pt x="161" y="121"/>
                    </a:lnTo>
                    <a:lnTo>
                      <a:pt x="164" y="120"/>
                    </a:lnTo>
                    <a:lnTo>
                      <a:pt x="165" y="116"/>
                    </a:lnTo>
                    <a:lnTo>
                      <a:pt x="167" y="116"/>
                    </a:lnTo>
                    <a:lnTo>
                      <a:pt x="168" y="118"/>
                    </a:lnTo>
                    <a:lnTo>
                      <a:pt x="169" y="116"/>
                    </a:lnTo>
                    <a:lnTo>
                      <a:pt x="169" y="113"/>
                    </a:lnTo>
                    <a:lnTo>
                      <a:pt x="172" y="107"/>
                    </a:lnTo>
                    <a:lnTo>
                      <a:pt x="172" y="102"/>
                    </a:lnTo>
                    <a:lnTo>
                      <a:pt x="172" y="100"/>
                    </a:lnTo>
                    <a:lnTo>
                      <a:pt x="171" y="95"/>
                    </a:lnTo>
                    <a:lnTo>
                      <a:pt x="172" y="91"/>
                    </a:lnTo>
                    <a:lnTo>
                      <a:pt x="173" y="91"/>
                    </a:lnTo>
                    <a:lnTo>
                      <a:pt x="173" y="86"/>
                    </a:lnTo>
                    <a:lnTo>
                      <a:pt x="176" y="81"/>
                    </a:lnTo>
                    <a:lnTo>
                      <a:pt x="176" y="78"/>
                    </a:lnTo>
                    <a:lnTo>
                      <a:pt x="178" y="76"/>
                    </a:lnTo>
                    <a:lnTo>
                      <a:pt x="178" y="70"/>
                    </a:lnTo>
                    <a:lnTo>
                      <a:pt x="180" y="69"/>
                    </a:lnTo>
                    <a:lnTo>
                      <a:pt x="180" y="66"/>
                    </a:lnTo>
                    <a:lnTo>
                      <a:pt x="183" y="61"/>
                    </a:lnTo>
                    <a:lnTo>
                      <a:pt x="182" y="57"/>
                    </a:lnTo>
                    <a:lnTo>
                      <a:pt x="183" y="55"/>
                    </a:lnTo>
                    <a:lnTo>
                      <a:pt x="185" y="55"/>
                    </a:lnTo>
                    <a:lnTo>
                      <a:pt x="185" y="51"/>
                    </a:lnTo>
                    <a:lnTo>
                      <a:pt x="183" y="48"/>
                    </a:lnTo>
                    <a:lnTo>
                      <a:pt x="184" y="46"/>
                    </a:lnTo>
                    <a:lnTo>
                      <a:pt x="184" y="43"/>
                    </a:lnTo>
                    <a:lnTo>
                      <a:pt x="182" y="42"/>
                    </a:lnTo>
                    <a:lnTo>
                      <a:pt x="180" y="37"/>
                    </a:lnTo>
                    <a:lnTo>
                      <a:pt x="181" y="35"/>
                    </a:lnTo>
                    <a:lnTo>
                      <a:pt x="179" y="30"/>
                    </a:lnTo>
                    <a:lnTo>
                      <a:pt x="177" y="29"/>
                    </a:lnTo>
                    <a:lnTo>
                      <a:pt x="175" y="27"/>
                    </a:lnTo>
                    <a:lnTo>
                      <a:pt x="175" y="28"/>
                    </a:lnTo>
                    <a:lnTo>
                      <a:pt x="174" y="32"/>
                    </a:lnTo>
                    <a:lnTo>
                      <a:pt x="172" y="32"/>
                    </a:lnTo>
                    <a:lnTo>
                      <a:pt x="170" y="26"/>
                    </a:lnTo>
                    <a:lnTo>
                      <a:pt x="168" y="25"/>
                    </a:lnTo>
                    <a:lnTo>
                      <a:pt x="166" y="23"/>
                    </a:lnTo>
                    <a:lnTo>
                      <a:pt x="164" y="23"/>
                    </a:lnTo>
                    <a:lnTo>
                      <a:pt x="165" y="28"/>
                    </a:lnTo>
                    <a:lnTo>
                      <a:pt x="164" y="29"/>
                    </a:lnTo>
                    <a:lnTo>
                      <a:pt x="161" y="28"/>
                    </a:lnTo>
                    <a:lnTo>
                      <a:pt x="160" y="33"/>
                    </a:lnTo>
                    <a:lnTo>
                      <a:pt x="160" y="34"/>
                    </a:lnTo>
                    <a:lnTo>
                      <a:pt x="158" y="36"/>
                    </a:lnTo>
                    <a:lnTo>
                      <a:pt x="156" y="43"/>
                    </a:lnTo>
                    <a:lnTo>
                      <a:pt x="156" y="47"/>
                    </a:lnTo>
                    <a:lnTo>
                      <a:pt x="154" y="50"/>
                    </a:lnTo>
                    <a:lnTo>
                      <a:pt x="154" y="54"/>
                    </a:lnTo>
                    <a:lnTo>
                      <a:pt x="154" y="55"/>
                    </a:lnTo>
                    <a:lnTo>
                      <a:pt x="154" y="57"/>
                    </a:lnTo>
                    <a:lnTo>
                      <a:pt x="151" y="59"/>
                    </a:lnTo>
                    <a:lnTo>
                      <a:pt x="151" y="66"/>
                    </a:lnTo>
                    <a:lnTo>
                      <a:pt x="149" y="68"/>
                    </a:lnTo>
                    <a:lnTo>
                      <a:pt x="147" y="68"/>
                    </a:lnTo>
                    <a:lnTo>
                      <a:pt x="146" y="73"/>
                    </a:lnTo>
                    <a:lnTo>
                      <a:pt x="147" y="74"/>
                    </a:lnTo>
                    <a:lnTo>
                      <a:pt x="146" y="78"/>
                    </a:lnTo>
                    <a:lnTo>
                      <a:pt x="145" y="81"/>
                    </a:lnTo>
                    <a:lnTo>
                      <a:pt x="144" y="85"/>
                    </a:lnTo>
                    <a:lnTo>
                      <a:pt x="145" y="87"/>
                    </a:lnTo>
                    <a:lnTo>
                      <a:pt x="144" y="89"/>
                    </a:lnTo>
                    <a:lnTo>
                      <a:pt x="141" y="89"/>
                    </a:lnTo>
                    <a:lnTo>
                      <a:pt x="143" y="91"/>
                    </a:lnTo>
                    <a:lnTo>
                      <a:pt x="145" y="92"/>
                    </a:lnTo>
                    <a:lnTo>
                      <a:pt x="145" y="95"/>
                    </a:lnTo>
                    <a:lnTo>
                      <a:pt x="144" y="95"/>
                    </a:lnTo>
                    <a:lnTo>
                      <a:pt x="141" y="95"/>
                    </a:lnTo>
                    <a:lnTo>
                      <a:pt x="139" y="97"/>
                    </a:lnTo>
                    <a:lnTo>
                      <a:pt x="137" y="96"/>
                    </a:lnTo>
                    <a:lnTo>
                      <a:pt x="137" y="98"/>
                    </a:lnTo>
                    <a:lnTo>
                      <a:pt x="137" y="101"/>
                    </a:lnTo>
                    <a:lnTo>
                      <a:pt x="135" y="102"/>
                    </a:lnTo>
                    <a:lnTo>
                      <a:pt x="134" y="101"/>
                    </a:lnTo>
                    <a:lnTo>
                      <a:pt x="133" y="98"/>
                    </a:lnTo>
                    <a:lnTo>
                      <a:pt x="134" y="95"/>
                    </a:lnTo>
                    <a:lnTo>
                      <a:pt x="133" y="93"/>
                    </a:lnTo>
                    <a:lnTo>
                      <a:pt x="132" y="88"/>
                    </a:lnTo>
                    <a:lnTo>
                      <a:pt x="134" y="83"/>
                    </a:lnTo>
                    <a:lnTo>
                      <a:pt x="135" y="78"/>
                    </a:lnTo>
                    <a:lnTo>
                      <a:pt x="137" y="77"/>
                    </a:lnTo>
                    <a:lnTo>
                      <a:pt x="137" y="74"/>
                    </a:lnTo>
                    <a:lnTo>
                      <a:pt x="137" y="71"/>
                    </a:lnTo>
                    <a:lnTo>
                      <a:pt x="139" y="64"/>
                    </a:lnTo>
                    <a:lnTo>
                      <a:pt x="143" y="62"/>
                    </a:lnTo>
                    <a:lnTo>
                      <a:pt x="143" y="57"/>
                    </a:lnTo>
                    <a:lnTo>
                      <a:pt x="141" y="58"/>
                    </a:lnTo>
                    <a:lnTo>
                      <a:pt x="140" y="57"/>
                    </a:lnTo>
                    <a:lnTo>
                      <a:pt x="140" y="55"/>
                    </a:lnTo>
                    <a:lnTo>
                      <a:pt x="142" y="53"/>
                    </a:lnTo>
                    <a:lnTo>
                      <a:pt x="142" y="46"/>
                    </a:lnTo>
                    <a:lnTo>
                      <a:pt x="141" y="45"/>
                    </a:lnTo>
                    <a:lnTo>
                      <a:pt x="139" y="41"/>
                    </a:lnTo>
                    <a:lnTo>
                      <a:pt x="141" y="40"/>
                    </a:lnTo>
                    <a:lnTo>
                      <a:pt x="141" y="36"/>
                    </a:lnTo>
                    <a:lnTo>
                      <a:pt x="139" y="35"/>
                    </a:lnTo>
                    <a:lnTo>
                      <a:pt x="136" y="31"/>
                    </a:lnTo>
                    <a:lnTo>
                      <a:pt x="132" y="33"/>
                    </a:lnTo>
                    <a:lnTo>
                      <a:pt x="131" y="36"/>
                    </a:lnTo>
                    <a:lnTo>
                      <a:pt x="134" y="39"/>
                    </a:lnTo>
                    <a:lnTo>
                      <a:pt x="134" y="42"/>
                    </a:lnTo>
                    <a:lnTo>
                      <a:pt x="135" y="43"/>
                    </a:lnTo>
                    <a:lnTo>
                      <a:pt x="135" y="47"/>
                    </a:lnTo>
                    <a:lnTo>
                      <a:pt x="134" y="47"/>
                    </a:lnTo>
                    <a:lnTo>
                      <a:pt x="133" y="43"/>
                    </a:lnTo>
                    <a:lnTo>
                      <a:pt x="130" y="43"/>
                    </a:lnTo>
                    <a:lnTo>
                      <a:pt x="130" y="47"/>
                    </a:lnTo>
                    <a:lnTo>
                      <a:pt x="130" y="48"/>
                    </a:lnTo>
                    <a:lnTo>
                      <a:pt x="131" y="50"/>
                    </a:lnTo>
                    <a:lnTo>
                      <a:pt x="133" y="55"/>
                    </a:lnTo>
                    <a:lnTo>
                      <a:pt x="131" y="56"/>
                    </a:lnTo>
                    <a:lnTo>
                      <a:pt x="130" y="54"/>
                    </a:lnTo>
                    <a:lnTo>
                      <a:pt x="130" y="53"/>
                    </a:lnTo>
                    <a:lnTo>
                      <a:pt x="129" y="57"/>
                    </a:lnTo>
                    <a:lnTo>
                      <a:pt x="127" y="55"/>
                    </a:lnTo>
                    <a:lnTo>
                      <a:pt x="127" y="52"/>
                    </a:lnTo>
                    <a:lnTo>
                      <a:pt x="125" y="53"/>
                    </a:lnTo>
                    <a:lnTo>
                      <a:pt x="123" y="56"/>
                    </a:lnTo>
                    <a:lnTo>
                      <a:pt x="122" y="55"/>
                    </a:lnTo>
                    <a:lnTo>
                      <a:pt x="122" y="52"/>
                    </a:lnTo>
                    <a:lnTo>
                      <a:pt x="123" y="50"/>
                    </a:lnTo>
                    <a:lnTo>
                      <a:pt x="123" y="49"/>
                    </a:lnTo>
                    <a:lnTo>
                      <a:pt x="120" y="50"/>
                    </a:lnTo>
                    <a:lnTo>
                      <a:pt x="116" y="54"/>
                    </a:lnTo>
                    <a:lnTo>
                      <a:pt x="114" y="50"/>
                    </a:lnTo>
                    <a:lnTo>
                      <a:pt x="113" y="50"/>
                    </a:lnTo>
                    <a:lnTo>
                      <a:pt x="110" y="53"/>
                    </a:lnTo>
                    <a:lnTo>
                      <a:pt x="107" y="53"/>
                    </a:lnTo>
                    <a:lnTo>
                      <a:pt x="107" y="50"/>
                    </a:lnTo>
                    <a:lnTo>
                      <a:pt x="104" y="51"/>
                    </a:lnTo>
                    <a:lnTo>
                      <a:pt x="102" y="50"/>
                    </a:lnTo>
                    <a:lnTo>
                      <a:pt x="105" y="47"/>
                    </a:lnTo>
                    <a:lnTo>
                      <a:pt x="108" y="47"/>
                    </a:lnTo>
                    <a:lnTo>
                      <a:pt x="110" y="47"/>
                    </a:lnTo>
                    <a:lnTo>
                      <a:pt x="113" y="47"/>
                    </a:lnTo>
                    <a:lnTo>
                      <a:pt x="113" y="44"/>
                    </a:lnTo>
                    <a:lnTo>
                      <a:pt x="115" y="44"/>
                    </a:lnTo>
                    <a:lnTo>
                      <a:pt x="117" y="44"/>
                    </a:lnTo>
                    <a:lnTo>
                      <a:pt x="120" y="42"/>
                    </a:lnTo>
                    <a:lnTo>
                      <a:pt x="120" y="39"/>
                    </a:lnTo>
                    <a:lnTo>
                      <a:pt x="120" y="37"/>
                    </a:lnTo>
                    <a:lnTo>
                      <a:pt x="119" y="35"/>
                    </a:lnTo>
                    <a:lnTo>
                      <a:pt x="116" y="30"/>
                    </a:lnTo>
                    <a:lnTo>
                      <a:pt x="113" y="28"/>
                    </a:lnTo>
                    <a:lnTo>
                      <a:pt x="113" y="26"/>
                    </a:lnTo>
                    <a:lnTo>
                      <a:pt x="109" y="21"/>
                    </a:lnTo>
                    <a:lnTo>
                      <a:pt x="108" y="19"/>
                    </a:lnTo>
                    <a:lnTo>
                      <a:pt x="106" y="19"/>
                    </a:lnTo>
                    <a:lnTo>
                      <a:pt x="102" y="22"/>
                    </a:lnTo>
                    <a:lnTo>
                      <a:pt x="100" y="22"/>
                    </a:lnTo>
                    <a:lnTo>
                      <a:pt x="96" y="28"/>
                    </a:lnTo>
                    <a:lnTo>
                      <a:pt x="97" y="29"/>
                    </a:lnTo>
                    <a:lnTo>
                      <a:pt x="97" y="31"/>
                    </a:lnTo>
                    <a:lnTo>
                      <a:pt x="95" y="32"/>
                    </a:lnTo>
                    <a:lnTo>
                      <a:pt x="93" y="33"/>
                    </a:lnTo>
                    <a:lnTo>
                      <a:pt x="93" y="31"/>
                    </a:lnTo>
                    <a:lnTo>
                      <a:pt x="91" y="32"/>
                    </a:lnTo>
                    <a:lnTo>
                      <a:pt x="89" y="30"/>
                    </a:lnTo>
                    <a:lnTo>
                      <a:pt x="86" y="30"/>
                    </a:lnTo>
                    <a:lnTo>
                      <a:pt x="85" y="32"/>
                    </a:lnTo>
                    <a:lnTo>
                      <a:pt x="82" y="32"/>
                    </a:lnTo>
                    <a:lnTo>
                      <a:pt x="82" y="30"/>
                    </a:lnTo>
                    <a:lnTo>
                      <a:pt x="82" y="30"/>
                    </a:lnTo>
                    <a:lnTo>
                      <a:pt x="86" y="28"/>
                    </a:lnTo>
                    <a:lnTo>
                      <a:pt x="87" y="25"/>
                    </a:lnTo>
                    <a:lnTo>
                      <a:pt x="89" y="24"/>
                    </a:lnTo>
                    <a:lnTo>
                      <a:pt x="92" y="25"/>
                    </a:lnTo>
                    <a:lnTo>
                      <a:pt x="93" y="21"/>
                    </a:lnTo>
                    <a:lnTo>
                      <a:pt x="94" y="17"/>
                    </a:lnTo>
                    <a:lnTo>
                      <a:pt x="95" y="16"/>
                    </a:lnTo>
                    <a:lnTo>
                      <a:pt x="97" y="16"/>
                    </a:lnTo>
                    <a:lnTo>
                      <a:pt x="99" y="11"/>
                    </a:lnTo>
                    <a:lnTo>
                      <a:pt x="99" y="5"/>
                    </a:lnTo>
                    <a:lnTo>
                      <a:pt x="99" y="3"/>
                    </a:lnTo>
                    <a:lnTo>
                      <a:pt x="99" y="0"/>
                    </a:lnTo>
                    <a:lnTo>
                      <a:pt x="96" y="0"/>
                    </a:lnTo>
                    <a:lnTo>
                      <a:pt x="92" y="2"/>
                    </a:lnTo>
                    <a:lnTo>
                      <a:pt x="87" y="3"/>
                    </a:lnTo>
                    <a:lnTo>
                      <a:pt x="82" y="5"/>
                    </a:lnTo>
                    <a:lnTo>
                      <a:pt x="71" y="7"/>
                    </a:lnTo>
                    <a:lnTo>
                      <a:pt x="58" y="13"/>
                    </a:lnTo>
                    <a:lnTo>
                      <a:pt x="55" y="16"/>
                    </a:lnTo>
                    <a:lnTo>
                      <a:pt x="47" y="19"/>
                    </a:lnTo>
                    <a:lnTo>
                      <a:pt x="37" y="25"/>
                    </a:lnTo>
                    <a:lnTo>
                      <a:pt x="33" y="29"/>
                    </a:lnTo>
                    <a:lnTo>
                      <a:pt x="33" y="31"/>
                    </a:lnTo>
                    <a:lnTo>
                      <a:pt x="36" y="31"/>
                    </a:lnTo>
                    <a:lnTo>
                      <a:pt x="37" y="33"/>
                    </a:lnTo>
                    <a:lnTo>
                      <a:pt x="34" y="35"/>
                    </a:lnTo>
                    <a:lnTo>
                      <a:pt x="32" y="35"/>
                    </a:lnTo>
                    <a:lnTo>
                      <a:pt x="27" y="40"/>
                    </a:lnTo>
                    <a:lnTo>
                      <a:pt x="23" y="40"/>
                    </a:lnTo>
                    <a:lnTo>
                      <a:pt x="21" y="42"/>
                    </a:lnTo>
                    <a:lnTo>
                      <a:pt x="21" y="45"/>
                    </a:lnTo>
                    <a:lnTo>
                      <a:pt x="17" y="49"/>
                    </a:lnTo>
                    <a:lnTo>
                      <a:pt x="16" y="51"/>
                    </a:lnTo>
                    <a:lnTo>
                      <a:pt x="15" y="55"/>
                    </a:lnTo>
                    <a:lnTo>
                      <a:pt x="17" y="54"/>
                    </a:lnTo>
                    <a:lnTo>
                      <a:pt x="19" y="56"/>
                    </a:lnTo>
                    <a:lnTo>
                      <a:pt x="18" y="58"/>
                    </a:lnTo>
                    <a:lnTo>
                      <a:pt x="19" y="59"/>
                    </a:lnTo>
                    <a:lnTo>
                      <a:pt x="20" y="59"/>
                    </a:lnTo>
                    <a:lnTo>
                      <a:pt x="23" y="57"/>
                    </a:lnTo>
                    <a:lnTo>
                      <a:pt x="26" y="57"/>
                    </a:lnTo>
                    <a:lnTo>
                      <a:pt x="27" y="59"/>
                    </a:lnTo>
                    <a:lnTo>
                      <a:pt x="26" y="61"/>
                    </a:lnTo>
                    <a:lnTo>
                      <a:pt x="23" y="63"/>
                    </a:lnTo>
                    <a:lnTo>
                      <a:pt x="20" y="61"/>
                    </a:lnTo>
                    <a:lnTo>
                      <a:pt x="19" y="62"/>
                    </a:lnTo>
                    <a:lnTo>
                      <a:pt x="19" y="65"/>
                    </a:lnTo>
                    <a:lnTo>
                      <a:pt x="24" y="68"/>
                    </a:lnTo>
                    <a:lnTo>
                      <a:pt x="26" y="68"/>
                    </a:lnTo>
                    <a:lnTo>
                      <a:pt x="26" y="65"/>
                    </a:lnTo>
                    <a:lnTo>
                      <a:pt x="27" y="64"/>
                    </a:lnTo>
                    <a:lnTo>
                      <a:pt x="29" y="67"/>
                    </a:lnTo>
                    <a:lnTo>
                      <a:pt x="27" y="69"/>
                    </a:lnTo>
                    <a:lnTo>
                      <a:pt x="30" y="68"/>
                    </a:lnTo>
                    <a:lnTo>
                      <a:pt x="34" y="70"/>
                    </a:lnTo>
                    <a:lnTo>
                      <a:pt x="39" y="68"/>
                    </a:lnTo>
                    <a:lnTo>
                      <a:pt x="41" y="68"/>
                    </a:lnTo>
                    <a:lnTo>
                      <a:pt x="45" y="70"/>
                    </a:lnTo>
                    <a:lnTo>
                      <a:pt x="48" y="69"/>
                    </a:lnTo>
                    <a:lnTo>
                      <a:pt x="51" y="71"/>
                    </a:lnTo>
                    <a:lnTo>
                      <a:pt x="53" y="74"/>
                    </a:lnTo>
                    <a:lnTo>
                      <a:pt x="55" y="74"/>
                    </a:lnTo>
                    <a:lnTo>
                      <a:pt x="54" y="76"/>
                    </a:lnTo>
                    <a:lnTo>
                      <a:pt x="52" y="76"/>
                    </a:lnTo>
                    <a:lnTo>
                      <a:pt x="48" y="73"/>
                    </a:lnTo>
                    <a:lnTo>
                      <a:pt x="43" y="72"/>
                    </a:lnTo>
                    <a:lnTo>
                      <a:pt x="42" y="74"/>
                    </a:lnTo>
                    <a:lnTo>
                      <a:pt x="45" y="75"/>
                    </a:lnTo>
                    <a:lnTo>
                      <a:pt x="46" y="77"/>
                    </a:lnTo>
                    <a:lnTo>
                      <a:pt x="41" y="77"/>
                    </a:lnTo>
                    <a:lnTo>
                      <a:pt x="40" y="75"/>
                    </a:lnTo>
                    <a:lnTo>
                      <a:pt x="33" y="76"/>
                    </a:lnTo>
                    <a:lnTo>
                      <a:pt x="31" y="78"/>
                    </a:lnTo>
                    <a:lnTo>
                      <a:pt x="30" y="76"/>
                    </a:lnTo>
                    <a:lnTo>
                      <a:pt x="28" y="76"/>
                    </a:lnTo>
                    <a:lnTo>
                      <a:pt x="26" y="77"/>
                    </a:lnTo>
                    <a:lnTo>
                      <a:pt x="24" y="77"/>
                    </a:lnTo>
                    <a:lnTo>
                      <a:pt x="17" y="78"/>
                    </a:lnTo>
                    <a:lnTo>
                      <a:pt x="16" y="78"/>
                    </a:lnTo>
                    <a:lnTo>
                      <a:pt x="11" y="80"/>
                    </a:lnTo>
                    <a:lnTo>
                      <a:pt x="10" y="83"/>
                    </a:lnTo>
                    <a:lnTo>
                      <a:pt x="11" y="92"/>
                    </a:lnTo>
                    <a:lnTo>
                      <a:pt x="11" y="94"/>
                    </a:lnTo>
                    <a:lnTo>
                      <a:pt x="11" y="98"/>
                    </a:lnTo>
                    <a:lnTo>
                      <a:pt x="10" y="99"/>
                    </a:lnTo>
                    <a:lnTo>
                      <a:pt x="10" y="101"/>
                    </a:lnTo>
                    <a:lnTo>
                      <a:pt x="12" y="102"/>
                    </a:lnTo>
                    <a:lnTo>
                      <a:pt x="14" y="102"/>
                    </a:lnTo>
                    <a:lnTo>
                      <a:pt x="16" y="102"/>
                    </a:lnTo>
                    <a:lnTo>
                      <a:pt x="17" y="103"/>
                    </a:lnTo>
                    <a:lnTo>
                      <a:pt x="19" y="103"/>
                    </a:lnTo>
                    <a:lnTo>
                      <a:pt x="20" y="102"/>
                    </a:lnTo>
                    <a:lnTo>
                      <a:pt x="21" y="102"/>
                    </a:lnTo>
                    <a:lnTo>
                      <a:pt x="23" y="103"/>
                    </a:lnTo>
                    <a:lnTo>
                      <a:pt x="24" y="104"/>
                    </a:lnTo>
                    <a:lnTo>
                      <a:pt x="25" y="103"/>
                    </a:lnTo>
                    <a:lnTo>
                      <a:pt x="26" y="106"/>
                    </a:lnTo>
                    <a:lnTo>
                      <a:pt x="27" y="107"/>
                    </a:lnTo>
                    <a:lnTo>
                      <a:pt x="29" y="108"/>
                    </a:lnTo>
                    <a:lnTo>
                      <a:pt x="31" y="107"/>
                    </a:lnTo>
                    <a:lnTo>
                      <a:pt x="33" y="107"/>
                    </a:lnTo>
                    <a:lnTo>
                      <a:pt x="34" y="109"/>
                    </a:lnTo>
                    <a:lnTo>
                      <a:pt x="37" y="109"/>
                    </a:lnTo>
                    <a:lnTo>
                      <a:pt x="39" y="108"/>
                    </a:lnTo>
                    <a:lnTo>
                      <a:pt x="41" y="109"/>
                    </a:lnTo>
                    <a:lnTo>
                      <a:pt x="44" y="108"/>
                    </a:lnTo>
                    <a:lnTo>
                      <a:pt x="45" y="109"/>
                    </a:lnTo>
                    <a:lnTo>
                      <a:pt x="49" y="109"/>
                    </a:lnTo>
                    <a:lnTo>
                      <a:pt x="51" y="109"/>
                    </a:lnTo>
                    <a:lnTo>
                      <a:pt x="54" y="109"/>
                    </a:lnTo>
                    <a:lnTo>
                      <a:pt x="55" y="112"/>
                    </a:lnTo>
                    <a:lnTo>
                      <a:pt x="57" y="111"/>
                    </a:lnTo>
                    <a:lnTo>
                      <a:pt x="57" y="113"/>
                    </a:lnTo>
                    <a:lnTo>
                      <a:pt x="59" y="116"/>
                    </a:lnTo>
                    <a:lnTo>
                      <a:pt x="59" y="117"/>
                    </a:lnTo>
                    <a:lnTo>
                      <a:pt x="61" y="119"/>
                    </a:lnTo>
                    <a:lnTo>
                      <a:pt x="63" y="119"/>
                    </a:lnTo>
                    <a:lnTo>
                      <a:pt x="64" y="119"/>
                    </a:lnTo>
                    <a:lnTo>
                      <a:pt x="65" y="122"/>
                    </a:lnTo>
                    <a:lnTo>
                      <a:pt x="67" y="123"/>
                    </a:lnTo>
                    <a:lnTo>
                      <a:pt x="68" y="125"/>
                    </a:lnTo>
                    <a:lnTo>
                      <a:pt x="68" y="126"/>
                    </a:lnTo>
                    <a:lnTo>
                      <a:pt x="68" y="128"/>
                    </a:lnTo>
                    <a:lnTo>
                      <a:pt x="71" y="131"/>
                    </a:lnTo>
                    <a:lnTo>
                      <a:pt x="74" y="134"/>
                    </a:lnTo>
                    <a:lnTo>
                      <a:pt x="74" y="136"/>
                    </a:lnTo>
                    <a:lnTo>
                      <a:pt x="73" y="137"/>
                    </a:lnTo>
                    <a:lnTo>
                      <a:pt x="74" y="139"/>
                    </a:lnTo>
                    <a:lnTo>
                      <a:pt x="72" y="138"/>
                    </a:lnTo>
                    <a:lnTo>
                      <a:pt x="68" y="137"/>
                    </a:lnTo>
                    <a:lnTo>
                      <a:pt x="64" y="135"/>
                    </a:lnTo>
                    <a:lnTo>
                      <a:pt x="61" y="136"/>
                    </a:lnTo>
                    <a:lnTo>
                      <a:pt x="59" y="135"/>
                    </a:lnTo>
                    <a:lnTo>
                      <a:pt x="59" y="136"/>
                    </a:lnTo>
                    <a:lnTo>
                      <a:pt x="57" y="136"/>
                    </a:lnTo>
                    <a:lnTo>
                      <a:pt x="54" y="133"/>
                    </a:lnTo>
                    <a:lnTo>
                      <a:pt x="53" y="133"/>
                    </a:lnTo>
                    <a:lnTo>
                      <a:pt x="51" y="130"/>
                    </a:lnTo>
                    <a:lnTo>
                      <a:pt x="50" y="130"/>
                    </a:lnTo>
                    <a:lnTo>
                      <a:pt x="47" y="130"/>
                    </a:lnTo>
                    <a:lnTo>
                      <a:pt x="46" y="130"/>
                    </a:lnTo>
                    <a:lnTo>
                      <a:pt x="44" y="128"/>
                    </a:lnTo>
                    <a:lnTo>
                      <a:pt x="41" y="126"/>
                    </a:lnTo>
                    <a:lnTo>
                      <a:pt x="40" y="124"/>
                    </a:lnTo>
                    <a:lnTo>
                      <a:pt x="40" y="124"/>
                    </a:lnTo>
                    <a:lnTo>
                      <a:pt x="38" y="123"/>
                    </a:lnTo>
                    <a:lnTo>
                      <a:pt x="35" y="123"/>
                    </a:lnTo>
                    <a:lnTo>
                      <a:pt x="33" y="123"/>
                    </a:lnTo>
                    <a:lnTo>
                      <a:pt x="27" y="123"/>
                    </a:lnTo>
                    <a:lnTo>
                      <a:pt x="23" y="123"/>
                    </a:lnTo>
                    <a:lnTo>
                      <a:pt x="21" y="122"/>
                    </a:lnTo>
                    <a:lnTo>
                      <a:pt x="10" y="121"/>
                    </a:lnTo>
                    <a:lnTo>
                      <a:pt x="8" y="122"/>
                    </a:lnTo>
                    <a:lnTo>
                      <a:pt x="5" y="123"/>
                    </a:lnTo>
                    <a:lnTo>
                      <a:pt x="3" y="126"/>
                    </a:lnTo>
                    <a:lnTo>
                      <a:pt x="3" y="131"/>
                    </a:lnTo>
                    <a:lnTo>
                      <a:pt x="1" y="136"/>
                    </a:lnTo>
                    <a:lnTo>
                      <a:pt x="2" y="140"/>
                    </a:lnTo>
                    <a:lnTo>
                      <a:pt x="0" y="143"/>
                    </a:lnTo>
                    <a:lnTo>
                      <a:pt x="1" y="144"/>
                    </a:lnTo>
                    <a:lnTo>
                      <a:pt x="3" y="146"/>
                    </a:lnTo>
                    <a:lnTo>
                      <a:pt x="2" y="147"/>
                    </a:lnTo>
                    <a:lnTo>
                      <a:pt x="2" y="148"/>
                    </a:lnTo>
                    <a:lnTo>
                      <a:pt x="3" y="155"/>
                    </a:lnTo>
                    <a:lnTo>
                      <a:pt x="5" y="157"/>
                    </a:lnTo>
                    <a:lnTo>
                      <a:pt x="6" y="159"/>
                    </a:lnTo>
                    <a:lnTo>
                      <a:pt x="10" y="162"/>
                    </a:lnTo>
                    <a:lnTo>
                      <a:pt x="12" y="164"/>
                    </a:lnTo>
                    <a:lnTo>
                      <a:pt x="13" y="163"/>
                    </a:lnTo>
                    <a:lnTo>
                      <a:pt x="15" y="164"/>
                    </a:lnTo>
                    <a:lnTo>
                      <a:pt x="17" y="165"/>
                    </a:lnTo>
                    <a:lnTo>
                      <a:pt x="20" y="164"/>
                    </a:lnTo>
                    <a:lnTo>
                      <a:pt x="22" y="164"/>
                    </a:lnTo>
                    <a:lnTo>
                      <a:pt x="23" y="166"/>
                    </a:lnTo>
                    <a:lnTo>
                      <a:pt x="26" y="166"/>
                    </a:lnTo>
                    <a:lnTo>
                      <a:pt x="29" y="170"/>
                    </a:lnTo>
                    <a:lnTo>
                      <a:pt x="30" y="171"/>
                    </a:lnTo>
                    <a:lnTo>
                      <a:pt x="30" y="173"/>
                    </a:lnTo>
                    <a:lnTo>
                      <a:pt x="28" y="174"/>
                    </a:lnTo>
                    <a:lnTo>
                      <a:pt x="28" y="176"/>
                    </a:lnTo>
                    <a:lnTo>
                      <a:pt x="26" y="178"/>
                    </a:lnTo>
                    <a:lnTo>
                      <a:pt x="26" y="179"/>
                    </a:lnTo>
                    <a:lnTo>
                      <a:pt x="26" y="181"/>
                    </a:lnTo>
                    <a:lnTo>
                      <a:pt x="23" y="184"/>
                    </a:lnTo>
                    <a:lnTo>
                      <a:pt x="23" y="185"/>
                    </a:lnTo>
                    <a:lnTo>
                      <a:pt x="21" y="187"/>
                    </a:lnTo>
                    <a:lnTo>
                      <a:pt x="23" y="189"/>
                    </a:lnTo>
                    <a:lnTo>
                      <a:pt x="23" y="193"/>
                    </a:lnTo>
                    <a:lnTo>
                      <a:pt x="25" y="197"/>
                    </a:lnTo>
                    <a:lnTo>
                      <a:pt x="25" y="199"/>
                    </a:lnTo>
                    <a:lnTo>
                      <a:pt x="22" y="200"/>
                    </a:lnTo>
                    <a:lnTo>
                      <a:pt x="23" y="202"/>
                    </a:lnTo>
                    <a:lnTo>
                      <a:pt x="27" y="202"/>
                    </a:lnTo>
                    <a:lnTo>
                      <a:pt x="29" y="202"/>
                    </a:lnTo>
                    <a:lnTo>
                      <a:pt x="30" y="202"/>
                    </a:lnTo>
                    <a:lnTo>
                      <a:pt x="31" y="203"/>
                    </a:lnTo>
                    <a:lnTo>
                      <a:pt x="33" y="202"/>
                    </a:lnTo>
                    <a:lnTo>
                      <a:pt x="34" y="201"/>
                    </a:lnTo>
                    <a:lnTo>
                      <a:pt x="35" y="202"/>
                    </a:lnTo>
                    <a:lnTo>
                      <a:pt x="39" y="202"/>
                    </a:lnTo>
                    <a:lnTo>
                      <a:pt x="43" y="204"/>
                    </a:lnTo>
                    <a:lnTo>
                      <a:pt x="45" y="202"/>
                    </a:lnTo>
                    <a:lnTo>
                      <a:pt x="48" y="202"/>
                    </a:lnTo>
                    <a:lnTo>
                      <a:pt x="49" y="204"/>
                    </a:lnTo>
                    <a:lnTo>
                      <a:pt x="50" y="204"/>
                    </a:lnTo>
                    <a:lnTo>
                      <a:pt x="51" y="203"/>
                    </a:lnTo>
                    <a:lnTo>
                      <a:pt x="53" y="202"/>
                    </a:lnTo>
                    <a:lnTo>
                      <a:pt x="54" y="203"/>
                    </a:lnTo>
                    <a:lnTo>
                      <a:pt x="54" y="206"/>
                    </a:lnTo>
                    <a:lnTo>
                      <a:pt x="56" y="205"/>
                    </a:lnTo>
                    <a:lnTo>
                      <a:pt x="57" y="204"/>
                    </a:lnTo>
                    <a:lnTo>
                      <a:pt x="58" y="205"/>
                    </a:lnTo>
                    <a:lnTo>
                      <a:pt x="59" y="208"/>
                    </a:lnTo>
                    <a:lnTo>
                      <a:pt x="61" y="208"/>
                    </a:lnTo>
                    <a:lnTo>
                      <a:pt x="61" y="206"/>
                    </a:lnTo>
                    <a:lnTo>
                      <a:pt x="65" y="206"/>
                    </a:lnTo>
                    <a:lnTo>
                      <a:pt x="67" y="203"/>
                    </a:lnTo>
                    <a:lnTo>
                      <a:pt x="69" y="202"/>
                    </a:lnTo>
                    <a:lnTo>
                      <a:pt x="71" y="202"/>
                    </a:lnTo>
                    <a:lnTo>
                      <a:pt x="74" y="199"/>
                    </a:lnTo>
                    <a:lnTo>
                      <a:pt x="78" y="198"/>
                    </a:lnTo>
                    <a:lnTo>
                      <a:pt x="80" y="197"/>
                    </a:lnTo>
                    <a:lnTo>
                      <a:pt x="80" y="195"/>
                    </a:lnTo>
                    <a:lnTo>
                      <a:pt x="82" y="195"/>
                    </a:lnTo>
                    <a:lnTo>
                      <a:pt x="85" y="196"/>
                    </a:lnTo>
                    <a:lnTo>
                      <a:pt x="87" y="195"/>
                    </a:lnTo>
                    <a:lnTo>
                      <a:pt x="89" y="197"/>
                    </a:lnTo>
                    <a:lnTo>
                      <a:pt x="94" y="197"/>
                    </a:lnTo>
                    <a:lnTo>
                      <a:pt x="100" y="192"/>
                    </a:lnTo>
                    <a:lnTo>
                      <a:pt x="101" y="190"/>
                    </a:lnTo>
                    <a:lnTo>
                      <a:pt x="102" y="190"/>
                    </a:lnTo>
                    <a:lnTo>
                      <a:pt x="102" y="192"/>
                    </a:lnTo>
                    <a:lnTo>
                      <a:pt x="103" y="189"/>
                    </a:lnTo>
                    <a:lnTo>
                      <a:pt x="106" y="188"/>
                    </a:lnTo>
                    <a:lnTo>
                      <a:pt x="106" y="186"/>
                    </a:lnTo>
                    <a:lnTo>
                      <a:pt x="106" y="185"/>
                    </a:lnTo>
                    <a:lnTo>
                      <a:pt x="107" y="185"/>
                    </a:lnTo>
                    <a:lnTo>
                      <a:pt x="109" y="185"/>
                    </a:lnTo>
                    <a:lnTo>
                      <a:pt x="110" y="183"/>
                    </a:lnTo>
                    <a:lnTo>
                      <a:pt x="110" y="181"/>
                    </a:lnTo>
                    <a:lnTo>
                      <a:pt x="111" y="182"/>
                    </a:lnTo>
                    <a:lnTo>
                      <a:pt x="113" y="181"/>
                    </a:lnTo>
                    <a:lnTo>
                      <a:pt x="113" y="184"/>
                    </a:lnTo>
                    <a:lnTo>
                      <a:pt x="113" y="185"/>
                    </a:lnTo>
                    <a:lnTo>
                      <a:pt x="114" y="187"/>
                    </a:lnTo>
                    <a:lnTo>
                      <a:pt x="113" y="188"/>
                    </a:lnTo>
                    <a:lnTo>
                      <a:pt x="113" y="191"/>
                    </a:lnTo>
                    <a:lnTo>
                      <a:pt x="111" y="193"/>
                    </a:lnTo>
                    <a:lnTo>
                      <a:pt x="109" y="194"/>
                    </a:lnTo>
                    <a:lnTo>
                      <a:pt x="110" y="195"/>
                    </a:lnTo>
                    <a:lnTo>
                      <a:pt x="112" y="195"/>
                    </a:lnTo>
                    <a:lnTo>
                      <a:pt x="114" y="198"/>
                    </a:lnTo>
                    <a:lnTo>
                      <a:pt x="115" y="197"/>
                    </a:lnTo>
                    <a:lnTo>
                      <a:pt x="116" y="196"/>
                    </a:lnTo>
                    <a:lnTo>
                      <a:pt x="119" y="198"/>
                    </a:lnTo>
                    <a:lnTo>
                      <a:pt x="120" y="201"/>
                    </a:lnTo>
                    <a:lnTo>
                      <a:pt x="121" y="202"/>
                    </a:lnTo>
                    <a:lnTo>
                      <a:pt x="121" y="201"/>
                    </a:lnTo>
                    <a:lnTo>
                      <a:pt x="122" y="199"/>
                    </a:lnTo>
                    <a:lnTo>
                      <a:pt x="123" y="201"/>
                    </a:lnTo>
                    <a:lnTo>
                      <a:pt x="123" y="203"/>
                    </a:lnTo>
                    <a:lnTo>
                      <a:pt x="122" y="205"/>
                    </a:lnTo>
                    <a:lnTo>
                      <a:pt x="120" y="205"/>
                    </a:lnTo>
                    <a:lnTo>
                      <a:pt x="118" y="207"/>
                    </a:lnTo>
                    <a:lnTo>
                      <a:pt x="119" y="209"/>
                    </a:lnTo>
                    <a:lnTo>
                      <a:pt x="120" y="209"/>
                    </a:lnTo>
                    <a:lnTo>
                      <a:pt x="122" y="209"/>
                    </a:lnTo>
                    <a:lnTo>
                      <a:pt x="123" y="212"/>
                    </a:lnTo>
                    <a:lnTo>
                      <a:pt x="126" y="211"/>
                    </a:lnTo>
                    <a:lnTo>
                      <a:pt x="127" y="207"/>
                    </a:lnTo>
                    <a:lnTo>
                      <a:pt x="128" y="207"/>
                    </a:lnTo>
                    <a:lnTo>
                      <a:pt x="128" y="210"/>
                    </a:lnTo>
                    <a:lnTo>
                      <a:pt x="130" y="213"/>
                    </a:lnTo>
                    <a:lnTo>
                      <a:pt x="131" y="214"/>
                    </a:lnTo>
                    <a:lnTo>
                      <a:pt x="133" y="212"/>
                    </a:lnTo>
                    <a:lnTo>
                      <a:pt x="135" y="213"/>
                    </a:lnTo>
                    <a:lnTo>
                      <a:pt x="137" y="216"/>
                    </a:lnTo>
                    <a:lnTo>
                      <a:pt x="139" y="216"/>
                    </a:lnTo>
                    <a:lnTo>
                      <a:pt x="140" y="217"/>
                    </a:lnTo>
                    <a:lnTo>
                      <a:pt x="141" y="217"/>
                    </a:lnTo>
                    <a:lnTo>
                      <a:pt x="141" y="215"/>
                    </a:lnTo>
                    <a:lnTo>
                      <a:pt x="142" y="215"/>
                    </a:lnTo>
                    <a:lnTo>
                      <a:pt x="144" y="214"/>
                    </a:lnTo>
                    <a:lnTo>
                      <a:pt x="145" y="215"/>
                    </a:lnTo>
                    <a:lnTo>
                      <a:pt x="145" y="217"/>
                    </a:lnTo>
                    <a:lnTo>
                      <a:pt x="146" y="218"/>
                    </a:lnTo>
                    <a:lnTo>
                      <a:pt x="148" y="217"/>
                    </a:lnTo>
                    <a:lnTo>
                      <a:pt x="149" y="215"/>
                    </a:lnTo>
                    <a:lnTo>
                      <a:pt x="151" y="216"/>
                    </a:lnTo>
                    <a:lnTo>
                      <a:pt x="151" y="218"/>
                    </a:lnTo>
                    <a:lnTo>
                      <a:pt x="152" y="218"/>
                    </a:lnTo>
                    <a:lnTo>
                      <a:pt x="153" y="216"/>
                    </a:lnTo>
                    <a:lnTo>
                      <a:pt x="154" y="216"/>
                    </a:lnTo>
                    <a:lnTo>
                      <a:pt x="155" y="214"/>
                    </a:lnTo>
                    <a:lnTo>
                      <a:pt x="157" y="214"/>
                    </a:lnTo>
                    <a:lnTo>
                      <a:pt x="158" y="215"/>
                    </a:lnTo>
                    <a:lnTo>
                      <a:pt x="159" y="216"/>
                    </a:lnTo>
                    <a:lnTo>
                      <a:pt x="160" y="215"/>
                    </a:lnTo>
                    <a:lnTo>
                      <a:pt x="160" y="214"/>
                    </a:lnTo>
                    <a:lnTo>
                      <a:pt x="160" y="212"/>
                    </a:lnTo>
                    <a:lnTo>
                      <a:pt x="161" y="209"/>
                    </a:lnTo>
                    <a:lnTo>
                      <a:pt x="161" y="208"/>
                    </a:lnTo>
                    <a:lnTo>
                      <a:pt x="163" y="206"/>
                    </a:lnTo>
                    <a:lnTo>
                      <a:pt x="163" y="204"/>
                    </a:lnTo>
                    <a:lnTo>
                      <a:pt x="161" y="204"/>
                    </a:lnTo>
                    <a:lnTo>
                      <a:pt x="160" y="202"/>
                    </a:lnTo>
                    <a:lnTo>
                      <a:pt x="161" y="199"/>
                    </a:lnTo>
                    <a:lnTo>
                      <a:pt x="163" y="199"/>
                    </a:lnTo>
                    <a:lnTo>
                      <a:pt x="163" y="195"/>
                    </a:lnTo>
                    <a:lnTo>
                      <a:pt x="161" y="193"/>
                    </a:lnTo>
                    <a:lnTo>
                      <a:pt x="158" y="194"/>
                    </a:lnTo>
                    <a:lnTo>
                      <a:pt x="158" y="196"/>
                    </a:lnTo>
                    <a:lnTo>
                      <a:pt x="158" y="198"/>
                    </a:lnTo>
                    <a:lnTo>
                      <a:pt x="156" y="196"/>
                    </a:lnTo>
                    <a:lnTo>
                      <a:pt x="152" y="196"/>
                    </a:lnTo>
                    <a:lnTo>
                      <a:pt x="149" y="200"/>
                    </a:lnTo>
                    <a:lnTo>
                      <a:pt x="147" y="202"/>
                    </a:lnTo>
                    <a:lnTo>
                      <a:pt x="147" y="201"/>
                    </a:lnTo>
                    <a:lnTo>
                      <a:pt x="149" y="199"/>
                    </a:lnTo>
                    <a:lnTo>
                      <a:pt x="151" y="196"/>
                    </a:lnTo>
                    <a:lnTo>
                      <a:pt x="151" y="192"/>
                    </a:lnTo>
                    <a:lnTo>
                      <a:pt x="150" y="195"/>
                    </a:lnTo>
                    <a:lnTo>
                      <a:pt x="148" y="194"/>
                    </a:lnTo>
                    <a:lnTo>
                      <a:pt x="148" y="192"/>
                    </a:lnTo>
                    <a:lnTo>
                      <a:pt x="151" y="189"/>
                    </a:lnTo>
                    <a:lnTo>
                      <a:pt x="149" y="185"/>
                    </a:lnTo>
                    <a:lnTo>
                      <a:pt x="151" y="182"/>
                    </a:lnTo>
                    <a:lnTo>
                      <a:pt x="152" y="182"/>
                    </a:lnTo>
                    <a:lnTo>
                      <a:pt x="152" y="185"/>
                    </a:lnTo>
                    <a:lnTo>
                      <a:pt x="154" y="189"/>
                    </a:lnTo>
                    <a:lnTo>
                      <a:pt x="155" y="192"/>
                    </a:lnTo>
                    <a:lnTo>
                      <a:pt x="157" y="191"/>
                    </a:lnTo>
                    <a:lnTo>
                      <a:pt x="159" y="191"/>
                    </a:lnTo>
                    <a:lnTo>
                      <a:pt x="161" y="187"/>
                    </a:lnTo>
                    <a:lnTo>
                      <a:pt x="159" y="185"/>
                    </a:lnTo>
                    <a:lnTo>
                      <a:pt x="159" y="184"/>
                    </a:lnTo>
                    <a:lnTo>
                      <a:pt x="161" y="184"/>
                    </a:lnTo>
                    <a:lnTo>
                      <a:pt x="162" y="185"/>
                    </a:lnTo>
                    <a:lnTo>
                      <a:pt x="164" y="185"/>
                    </a:lnTo>
                    <a:lnTo>
                      <a:pt x="166" y="181"/>
                    </a:lnTo>
                    <a:lnTo>
                      <a:pt x="167" y="178"/>
                    </a:lnTo>
                    <a:lnTo>
                      <a:pt x="167" y="181"/>
                    </a:lnTo>
                    <a:lnTo>
                      <a:pt x="168" y="181"/>
                    </a:lnTo>
                    <a:lnTo>
                      <a:pt x="171" y="178"/>
                    </a:lnTo>
                    <a:lnTo>
                      <a:pt x="168" y="184"/>
                    </a:lnTo>
                    <a:lnTo>
                      <a:pt x="168" y="188"/>
                    </a:lnTo>
                    <a:lnTo>
                      <a:pt x="170" y="188"/>
                    </a:lnTo>
                    <a:lnTo>
                      <a:pt x="171" y="188"/>
                    </a:lnTo>
                    <a:lnTo>
                      <a:pt x="170" y="191"/>
                    </a:lnTo>
                    <a:lnTo>
                      <a:pt x="172" y="191"/>
                    </a:lnTo>
                    <a:lnTo>
                      <a:pt x="173" y="188"/>
                    </a:lnTo>
                    <a:lnTo>
                      <a:pt x="174" y="186"/>
                    </a:lnTo>
                    <a:lnTo>
                      <a:pt x="176" y="181"/>
                    </a:lnTo>
                    <a:lnTo>
                      <a:pt x="178" y="181"/>
                    </a:lnTo>
                    <a:lnTo>
                      <a:pt x="178" y="184"/>
                    </a:lnTo>
                    <a:lnTo>
                      <a:pt x="175" y="187"/>
                    </a:lnTo>
                    <a:lnTo>
                      <a:pt x="176" y="192"/>
                    </a:lnTo>
                    <a:lnTo>
                      <a:pt x="178" y="192"/>
                    </a:lnTo>
                    <a:lnTo>
                      <a:pt x="179" y="194"/>
                    </a:lnTo>
                    <a:lnTo>
                      <a:pt x="181" y="192"/>
                    </a:lnTo>
                    <a:lnTo>
                      <a:pt x="184" y="188"/>
                    </a:lnTo>
                    <a:lnTo>
                      <a:pt x="185" y="183"/>
                    </a:lnTo>
                    <a:lnTo>
                      <a:pt x="186" y="180"/>
                    </a:lnTo>
                    <a:lnTo>
                      <a:pt x="186" y="176"/>
                    </a:lnTo>
                    <a:lnTo>
                      <a:pt x="186" y="175"/>
                    </a:lnTo>
                    <a:lnTo>
                      <a:pt x="186" y="1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6" name="Freeform 1207">
                <a:extLst>
                  <a:ext uri="{FF2B5EF4-FFF2-40B4-BE49-F238E27FC236}">
                    <a16:creationId xmlns:a16="http://schemas.microsoft.com/office/drawing/2014/main" id="{E2CE93EA-C86B-437E-93FA-0F87E427A498}"/>
                  </a:ext>
                </a:extLst>
              </p:cNvPr>
              <p:cNvSpPr>
                <a:spLocks/>
              </p:cNvSpPr>
              <p:nvPr/>
            </p:nvSpPr>
            <p:spPr bwMode="auto">
              <a:xfrm>
                <a:off x="2476" y="1227"/>
                <a:ext cx="7" cy="14"/>
              </a:xfrm>
              <a:custGeom>
                <a:avLst/>
                <a:gdLst>
                  <a:gd name="T0" fmla="*/ 0 w 7"/>
                  <a:gd name="T1" fmla="*/ 11 h 14"/>
                  <a:gd name="T2" fmla="*/ 1 w 7"/>
                  <a:gd name="T3" fmla="*/ 14 h 14"/>
                  <a:gd name="T4" fmla="*/ 3 w 7"/>
                  <a:gd name="T5" fmla="*/ 13 h 14"/>
                  <a:gd name="T6" fmla="*/ 3 w 7"/>
                  <a:gd name="T7" fmla="*/ 10 h 14"/>
                  <a:gd name="T8" fmla="*/ 6 w 7"/>
                  <a:gd name="T9" fmla="*/ 9 h 14"/>
                  <a:gd name="T10" fmla="*/ 7 w 7"/>
                  <a:gd name="T11" fmla="*/ 5 h 14"/>
                  <a:gd name="T12" fmla="*/ 5 w 7"/>
                  <a:gd name="T13" fmla="*/ 3 h 14"/>
                  <a:gd name="T14" fmla="*/ 5 w 7"/>
                  <a:gd name="T15" fmla="*/ 0 h 14"/>
                  <a:gd name="T16" fmla="*/ 3 w 7"/>
                  <a:gd name="T17" fmla="*/ 0 h 14"/>
                  <a:gd name="T18" fmla="*/ 2 w 7"/>
                  <a:gd name="T19" fmla="*/ 2 h 14"/>
                  <a:gd name="T20" fmla="*/ 3 w 7"/>
                  <a:gd name="T21" fmla="*/ 4 h 14"/>
                  <a:gd name="T22" fmla="*/ 0 w 7"/>
                  <a:gd name="T23" fmla="*/ 9 h 14"/>
                  <a:gd name="T24" fmla="*/ 0 w 7"/>
                  <a:gd name="T2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0" y="11"/>
                    </a:moveTo>
                    <a:lnTo>
                      <a:pt x="1" y="14"/>
                    </a:lnTo>
                    <a:lnTo>
                      <a:pt x="3" y="13"/>
                    </a:lnTo>
                    <a:lnTo>
                      <a:pt x="3" y="10"/>
                    </a:lnTo>
                    <a:lnTo>
                      <a:pt x="6" y="9"/>
                    </a:lnTo>
                    <a:lnTo>
                      <a:pt x="7" y="5"/>
                    </a:lnTo>
                    <a:lnTo>
                      <a:pt x="5" y="3"/>
                    </a:lnTo>
                    <a:lnTo>
                      <a:pt x="5" y="0"/>
                    </a:lnTo>
                    <a:lnTo>
                      <a:pt x="3" y="0"/>
                    </a:lnTo>
                    <a:lnTo>
                      <a:pt x="2" y="2"/>
                    </a:lnTo>
                    <a:lnTo>
                      <a:pt x="3" y="4"/>
                    </a:lnTo>
                    <a:lnTo>
                      <a:pt x="0" y="9"/>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7" name="Freeform 1208">
                <a:extLst>
                  <a:ext uri="{FF2B5EF4-FFF2-40B4-BE49-F238E27FC236}">
                    <a16:creationId xmlns:a16="http://schemas.microsoft.com/office/drawing/2014/main" id="{6AB67196-FA4A-4721-87B2-D0015FFBFC27}"/>
                  </a:ext>
                </a:extLst>
              </p:cNvPr>
              <p:cNvSpPr>
                <a:spLocks/>
              </p:cNvSpPr>
              <p:nvPr/>
            </p:nvSpPr>
            <p:spPr bwMode="auto">
              <a:xfrm>
                <a:off x="2477" y="1206"/>
                <a:ext cx="4" cy="10"/>
              </a:xfrm>
              <a:custGeom>
                <a:avLst/>
                <a:gdLst>
                  <a:gd name="T0" fmla="*/ 0 w 4"/>
                  <a:gd name="T1" fmla="*/ 8 h 10"/>
                  <a:gd name="T2" fmla="*/ 0 w 4"/>
                  <a:gd name="T3" fmla="*/ 10 h 10"/>
                  <a:gd name="T4" fmla="*/ 1 w 4"/>
                  <a:gd name="T5" fmla="*/ 10 h 10"/>
                  <a:gd name="T6" fmla="*/ 2 w 4"/>
                  <a:gd name="T7" fmla="*/ 8 h 10"/>
                  <a:gd name="T8" fmla="*/ 3 w 4"/>
                  <a:gd name="T9" fmla="*/ 8 h 10"/>
                  <a:gd name="T10" fmla="*/ 4 w 4"/>
                  <a:gd name="T11" fmla="*/ 6 h 10"/>
                  <a:gd name="T12" fmla="*/ 4 w 4"/>
                  <a:gd name="T13" fmla="*/ 4 h 10"/>
                  <a:gd name="T14" fmla="*/ 3 w 4"/>
                  <a:gd name="T15" fmla="*/ 3 h 10"/>
                  <a:gd name="T16" fmla="*/ 3 w 4"/>
                  <a:gd name="T17" fmla="*/ 0 h 10"/>
                  <a:gd name="T18" fmla="*/ 2 w 4"/>
                  <a:gd name="T19" fmla="*/ 0 h 10"/>
                  <a:gd name="T20" fmla="*/ 1 w 4"/>
                  <a:gd name="T21" fmla="*/ 3 h 10"/>
                  <a:gd name="T22" fmla="*/ 2 w 4"/>
                  <a:gd name="T23" fmla="*/ 5 h 10"/>
                  <a:gd name="T24" fmla="*/ 0 w 4"/>
                  <a:gd name="T25" fmla="*/ 6 h 10"/>
                  <a:gd name="T26" fmla="*/ 0 w 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0" y="8"/>
                    </a:moveTo>
                    <a:lnTo>
                      <a:pt x="0" y="10"/>
                    </a:lnTo>
                    <a:lnTo>
                      <a:pt x="1" y="10"/>
                    </a:lnTo>
                    <a:lnTo>
                      <a:pt x="2" y="8"/>
                    </a:lnTo>
                    <a:lnTo>
                      <a:pt x="3" y="8"/>
                    </a:lnTo>
                    <a:lnTo>
                      <a:pt x="4" y="6"/>
                    </a:lnTo>
                    <a:lnTo>
                      <a:pt x="4" y="4"/>
                    </a:lnTo>
                    <a:lnTo>
                      <a:pt x="3" y="3"/>
                    </a:lnTo>
                    <a:lnTo>
                      <a:pt x="3" y="0"/>
                    </a:lnTo>
                    <a:lnTo>
                      <a:pt x="2" y="0"/>
                    </a:lnTo>
                    <a:lnTo>
                      <a:pt x="1" y="3"/>
                    </a:lnTo>
                    <a:lnTo>
                      <a:pt x="2" y="5"/>
                    </a:lnTo>
                    <a:lnTo>
                      <a:pt x="0" y="6"/>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8" name="Freeform 1209">
                <a:extLst>
                  <a:ext uri="{FF2B5EF4-FFF2-40B4-BE49-F238E27FC236}">
                    <a16:creationId xmlns:a16="http://schemas.microsoft.com/office/drawing/2014/main" id="{EC96E874-F88A-4209-980C-DEDC06091CDC}"/>
                  </a:ext>
                </a:extLst>
              </p:cNvPr>
              <p:cNvSpPr>
                <a:spLocks/>
              </p:cNvSpPr>
              <p:nvPr/>
            </p:nvSpPr>
            <p:spPr bwMode="auto">
              <a:xfrm>
                <a:off x="2483" y="1223"/>
                <a:ext cx="5" cy="8"/>
              </a:xfrm>
              <a:custGeom>
                <a:avLst/>
                <a:gdLst>
                  <a:gd name="T0" fmla="*/ 4 w 6"/>
                  <a:gd name="T1" fmla="*/ 7 h 11"/>
                  <a:gd name="T2" fmla="*/ 6 w 6"/>
                  <a:gd name="T3" fmla="*/ 4 h 11"/>
                  <a:gd name="T4" fmla="*/ 4 w 6"/>
                  <a:gd name="T5" fmla="*/ 0 h 11"/>
                  <a:gd name="T6" fmla="*/ 3 w 6"/>
                  <a:gd name="T7" fmla="*/ 1 h 11"/>
                  <a:gd name="T8" fmla="*/ 0 w 6"/>
                  <a:gd name="T9" fmla="*/ 7 h 11"/>
                  <a:gd name="T10" fmla="*/ 1 w 6"/>
                  <a:gd name="T11" fmla="*/ 9 h 11"/>
                  <a:gd name="T12" fmla="*/ 2 w 6"/>
                  <a:gd name="T13" fmla="*/ 11 h 11"/>
                  <a:gd name="T14" fmla="*/ 4 w 6"/>
                  <a:gd name="T15" fmla="*/ 11 h 11"/>
                  <a:gd name="T16" fmla="*/ 4 w 6"/>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4" y="7"/>
                    </a:moveTo>
                    <a:cubicBezTo>
                      <a:pt x="6" y="4"/>
                      <a:pt x="6" y="4"/>
                      <a:pt x="6" y="4"/>
                    </a:cubicBezTo>
                    <a:cubicBezTo>
                      <a:pt x="4" y="0"/>
                      <a:pt x="4" y="0"/>
                      <a:pt x="4" y="0"/>
                    </a:cubicBezTo>
                    <a:cubicBezTo>
                      <a:pt x="3" y="1"/>
                      <a:pt x="3" y="1"/>
                      <a:pt x="3" y="1"/>
                    </a:cubicBezTo>
                    <a:cubicBezTo>
                      <a:pt x="0" y="7"/>
                      <a:pt x="0" y="7"/>
                      <a:pt x="0" y="7"/>
                    </a:cubicBezTo>
                    <a:cubicBezTo>
                      <a:pt x="1" y="9"/>
                      <a:pt x="1" y="9"/>
                      <a:pt x="1" y="9"/>
                    </a:cubicBezTo>
                    <a:cubicBezTo>
                      <a:pt x="2" y="11"/>
                      <a:pt x="2" y="11"/>
                      <a:pt x="2" y="11"/>
                    </a:cubicBezTo>
                    <a:cubicBezTo>
                      <a:pt x="2" y="11"/>
                      <a:pt x="4" y="11"/>
                      <a:pt x="4" y="11"/>
                    </a:cubicBez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05" name="Group 1404">
              <a:extLst>
                <a:ext uri="{FF2B5EF4-FFF2-40B4-BE49-F238E27FC236}">
                  <a16:creationId xmlns:a16="http://schemas.microsoft.com/office/drawing/2014/main" id="{8DAEF192-9647-4A61-9DD9-5D773A92244F}"/>
                </a:ext>
              </a:extLst>
            </p:cNvPr>
            <p:cNvGrpSpPr/>
            <p:nvPr/>
          </p:nvGrpSpPr>
          <p:grpSpPr>
            <a:xfrm>
              <a:off x="2425701" y="1103313"/>
              <a:ext cx="7337425" cy="5118100"/>
              <a:chOff x="2425792" y="1103208"/>
              <a:chExt cx="7337698" cy="5117624"/>
            </a:xfrm>
            <a:grpFill/>
          </p:grpSpPr>
          <p:sp>
            <p:nvSpPr>
              <p:cNvPr id="1406" name="Freeform 1263">
                <a:extLst>
                  <a:ext uri="{FF2B5EF4-FFF2-40B4-BE49-F238E27FC236}">
                    <a16:creationId xmlns:a16="http://schemas.microsoft.com/office/drawing/2014/main" id="{17861999-9CA4-4E16-BB00-0200C36AB9F1}"/>
                  </a:ext>
                </a:extLst>
              </p:cNvPr>
              <p:cNvSpPr>
                <a:spLocks/>
              </p:cNvSpPr>
              <p:nvPr/>
            </p:nvSpPr>
            <p:spPr bwMode="auto">
              <a:xfrm>
                <a:off x="3063990" y="2844532"/>
                <a:ext cx="1271636" cy="900028"/>
              </a:xfrm>
              <a:custGeom>
                <a:avLst/>
                <a:gdLst>
                  <a:gd name="T0" fmla="*/ 227 w 801"/>
                  <a:gd name="T1" fmla="*/ 444 h 567"/>
                  <a:gd name="T2" fmla="*/ 236 w 801"/>
                  <a:gd name="T3" fmla="*/ 468 h 567"/>
                  <a:gd name="T4" fmla="*/ 255 w 801"/>
                  <a:gd name="T5" fmla="*/ 485 h 567"/>
                  <a:gd name="T6" fmla="*/ 270 w 801"/>
                  <a:gd name="T7" fmla="*/ 472 h 567"/>
                  <a:gd name="T8" fmla="*/ 293 w 801"/>
                  <a:gd name="T9" fmla="*/ 494 h 567"/>
                  <a:gd name="T10" fmla="*/ 307 w 801"/>
                  <a:gd name="T11" fmla="*/ 539 h 567"/>
                  <a:gd name="T12" fmla="*/ 331 w 801"/>
                  <a:gd name="T13" fmla="*/ 534 h 567"/>
                  <a:gd name="T14" fmla="*/ 345 w 801"/>
                  <a:gd name="T15" fmla="*/ 497 h 567"/>
                  <a:gd name="T16" fmla="*/ 369 w 801"/>
                  <a:gd name="T17" fmla="*/ 474 h 567"/>
                  <a:gd name="T18" fmla="*/ 399 w 801"/>
                  <a:gd name="T19" fmla="*/ 478 h 567"/>
                  <a:gd name="T20" fmla="*/ 423 w 801"/>
                  <a:gd name="T21" fmla="*/ 484 h 567"/>
                  <a:gd name="T22" fmla="*/ 442 w 801"/>
                  <a:gd name="T23" fmla="*/ 486 h 567"/>
                  <a:gd name="T24" fmla="*/ 445 w 801"/>
                  <a:gd name="T25" fmla="*/ 474 h 567"/>
                  <a:gd name="T26" fmla="*/ 469 w 801"/>
                  <a:gd name="T27" fmla="*/ 459 h 567"/>
                  <a:gd name="T28" fmla="*/ 488 w 801"/>
                  <a:gd name="T29" fmla="*/ 465 h 567"/>
                  <a:gd name="T30" fmla="*/ 506 w 801"/>
                  <a:gd name="T31" fmla="*/ 477 h 567"/>
                  <a:gd name="T32" fmla="*/ 528 w 801"/>
                  <a:gd name="T33" fmla="*/ 479 h 567"/>
                  <a:gd name="T34" fmla="*/ 537 w 801"/>
                  <a:gd name="T35" fmla="*/ 518 h 567"/>
                  <a:gd name="T36" fmla="*/ 546 w 801"/>
                  <a:gd name="T37" fmla="*/ 532 h 567"/>
                  <a:gd name="T38" fmla="*/ 557 w 801"/>
                  <a:gd name="T39" fmla="*/ 563 h 567"/>
                  <a:gd name="T40" fmla="*/ 570 w 801"/>
                  <a:gd name="T41" fmla="*/ 526 h 567"/>
                  <a:gd name="T42" fmla="*/ 564 w 801"/>
                  <a:gd name="T43" fmla="*/ 442 h 567"/>
                  <a:gd name="T44" fmla="*/ 590 w 801"/>
                  <a:gd name="T45" fmla="*/ 420 h 567"/>
                  <a:gd name="T46" fmla="*/ 625 w 801"/>
                  <a:gd name="T47" fmla="*/ 386 h 567"/>
                  <a:gd name="T48" fmla="*/ 638 w 801"/>
                  <a:gd name="T49" fmla="*/ 374 h 567"/>
                  <a:gd name="T50" fmla="*/ 651 w 801"/>
                  <a:gd name="T51" fmla="*/ 363 h 567"/>
                  <a:gd name="T52" fmla="*/ 642 w 801"/>
                  <a:gd name="T53" fmla="*/ 354 h 567"/>
                  <a:gd name="T54" fmla="*/ 643 w 801"/>
                  <a:gd name="T55" fmla="*/ 331 h 567"/>
                  <a:gd name="T56" fmla="*/ 643 w 801"/>
                  <a:gd name="T57" fmla="*/ 316 h 567"/>
                  <a:gd name="T58" fmla="*/ 639 w 801"/>
                  <a:gd name="T59" fmla="*/ 301 h 567"/>
                  <a:gd name="T60" fmla="*/ 653 w 801"/>
                  <a:gd name="T61" fmla="*/ 279 h 567"/>
                  <a:gd name="T62" fmla="*/ 655 w 801"/>
                  <a:gd name="T63" fmla="*/ 309 h 567"/>
                  <a:gd name="T64" fmla="*/ 657 w 801"/>
                  <a:gd name="T65" fmla="*/ 324 h 567"/>
                  <a:gd name="T66" fmla="*/ 669 w 801"/>
                  <a:gd name="T67" fmla="*/ 273 h 567"/>
                  <a:gd name="T68" fmla="*/ 681 w 801"/>
                  <a:gd name="T69" fmla="*/ 279 h 567"/>
                  <a:gd name="T70" fmla="*/ 693 w 801"/>
                  <a:gd name="T71" fmla="*/ 249 h 567"/>
                  <a:gd name="T72" fmla="*/ 729 w 801"/>
                  <a:gd name="T73" fmla="*/ 238 h 567"/>
                  <a:gd name="T74" fmla="*/ 739 w 801"/>
                  <a:gd name="T75" fmla="*/ 229 h 567"/>
                  <a:gd name="T76" fmla="*/ 753 w 801"/>
                  <a:gd name="T77" fmla="*/ 184 h 567"/>
                  <a:gd name="T78" fmla="*/ 775 w 801"/>
                  <a:gd name="T79" fmla="*/ 173 h 567"/>
                  <a:gd name="T80" fmla="*/ 795 w 801"/>
                  <a:gd name="T81" fmla="*/ 167 h 567"/>
                  <a:gd name="T82" fmla="*/ 791 w 801"/>
                  <a:gd name="T83" fmla="*/ 117 h 567"/>
                  <a:gd name="T84" fmla="*/ 757 w 801"/>
                  <a:gd name="T85" fmla="*/ 137 h 567"/>
                  <a:gd name="T86" fmla="*/ 679 w 801"/>
                  <a:gd name="T87" fmla="*/ 164 h 567"/>
                  <a:gd name="T88" fmla="*/ 584 w 801"/>
                  <a:gd name="T89" fmla="*/ 174 h 567"/>
                  <a:gd name="T90" fmla="*/ 476 w 801"/>
                  <a:gd name="T91" fmla="*/ 65 h 567"/>
                  <a:gd name="T92" fmla="*/ 446 w 801"/>
                  <a:gd name="T93" fmla="*/ 48 h 567"/>
                  <a:gd name="T94" fmla="*/ 74 w 801"/>
                  <a:gd name="T95" fmla="*/ 27 h 567"/>
                  <a:gd name="T96" fmla="*/ 64 w 801"/>
                  <a:gd name="T97" fmla="*/ 44 h 567"/>
                  <a:gd name="T98" fmla="*/ 62 w 801"/>
                  <a:gd name="T99" fmla="*/ 27 h 567"/>
                  <a:gd name="T100" fmla="*/ 41 w 801"/>
                  <a:gd name="T101" fmla="*/ 52 h 567"/>
                  <a:gd name="T102" fmla="*/ 47 w 801"/>
                  <a:gd name="T103" fmla="*/ 75 h 567"/>
                  <a:gd name="T104" fmla="*/ 33 w 801"/>
                  <a:gd name="T105" fmla="*/ 91 h 567"/>
                  <a:gd name="T106" fmla="*/ 8 w 801"/>
                  <a:gd name="T107" fmla="*/ 175 h 567"/>
                  <a:gd name="T108" fmla="*/ 5 w 801"/>
                  <a:gd name="T109" fmla="*/ 229 h 567"/>
                  <a:gd name="T110" fmla="*/ 13 w 801"/>
                  <a:gd name="T111" fmla="*/ 281 h 567"/>
                  <a:gd name="T112" fmla="*/ 17 w 801"/>
                  <a:gd name="T113" fmla="*/ 280 h 567"/>
                  <a:gd name="T114" fmla="*/ 16 w 801"/>
                  <a:gd name="T115" fmla="*/ 301 h 567"/>
                  <a:gd name="T116" fmla="*/ 26 w 801"/>
                  <a:gd name="T117" fmla="*/ 341 h 567"/>
                  <a:gd name="T118" fmla="*/ 47 w 801"/>
                  <a:gd name="T119" fmla="*/ 370 h 567"/>
                  <a:gd name="T120" fmla="*/ 103 w 801"/>
                  <a:gd name="T121" fmla="*/ 40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 h="567">
                    <a:moveTo>
                      <a:pt x="103" y="404"/>
                    </a:moveTo>
                    <a:lnTo>
                      <a:pt x="102" y="405"/>
                    </a:lnTo>
                    <a:lnTo>
                      <a:pt x="151" y="432"/>
                    </a:lnTo>
                    <a:lnTo>
                      <a:pt x="192" y="432"/>
                    </a:lnTo>
                    <a:lnTo>
                      <a:pt x="192" y="426"/>
                    </a:lnTo>
                    <a:lnTo>
                      <a:pt x="214" y="428"/>
                    </a:lnTo>
                    <a:lnTo>
                      <a:pt x="217" y="429"/>
                    </a:lnTo>
                    <a:lnTo>
                      <a:pt x="220" y="433"/>
                    </a:lnTo>
                    <a:lnTo>
                      <a:pt x="220" y="435"/>
                    </a:lnTo>
                    <a:lnTo>
                      <a:pt x="221" y="436"/>
                    </a:lnTo>
                    <a:lnTo>
                      <a:pt x="222" y="436"/>
                    </a:lnTo>
                    <a:lnTo>
                      <a:pt x="224" y="439"/>
                    </a:lnTo>
                    <a:lnTo>
                      <a:pt x="224" y="441"/>
                    </a:lnTo>
                    <a:lnTo>
                      <a:pt x="225" y="442"/>
                    </a:lnTo>
                    <a:lnTo>
                      <a:pt x="227" y="444"/>
                    </a:lnTo>
                    <a:lnTo>
                      <a:pt x="227" y="445"/>
                    </a:lnTo>
                    <a:lnTo>
                      <a:pt x="227" y="446"/>
                    </a:lnTo>
                    <a:lnTo>
                      <a:pt x="228" y="447"/>
                    </a:lnTo>
                    <a:lnTo>
                      <a:pt x="231" y="449"/>
                    </a:lnTo>
                    <a:lnTo>
                      <a:pt x="231" y="451"/>
                    </a:lnTo>
                    <a:lnTo>
                      <a:pt x="232" y="455"/>
                    </a:lnTo>
                    <a:lnTo>
                      <a:pt x="233" y="456"/>
                    </a:lnTo>
                    <a:lnTo>
                      <a:pt x="234" y="456"/>
                    </a:lnTo>
                    <a:lnTo>
                      <a:pt x="234" y="458"/>
                    </a:lnTo>
                    <a:lnTo>
                      <a:pt x="236" y="460"/>
                    </a:lnTo>
                    <a:lnTo>
                      <a:pt x="236" y="462"/>
                    </a:lnTo>
                    <a:lnTo>
                      <a:pt x="235" y="463"/>
                    </a:lnTo>
                    <a:lnTo>
                      <a:pt x="234" y="463"/>
                    </a:lnTo>
                    <a:lnTo>
                      <a:pt x="234" y="465"/>
                    </a:lnTo>
                    <a:lnTo>
                      <a:pt x="236" y="468"/>
                    </a:lnTo>
                    <a:lnTo>
                      <a:pt x="237" y="471"/>
                    </a:lnTo>
                    <a:lnTo>
                      <a:pt x="238" y="474"/>
                    </a:lnTo>
                    <a:lnTo>
                      <a:pt x="238" y="474"/>
                    </a:lnTo>
                    <a:lnTo>
                      <a:pt x="239" y="474"/>
                    </a:lnTo>
                    <a:lnTo>
                      <a:pt x="241" y="476"/>
                    </a:lnTo>
                    <a:lnTo>
                      <a:pt x="241" y="476"/>
                    </a:lnTo>
                    <a:lnTo>
                      <a:pt x="243" y="476"/>
                    </a:lnTo>
                    <a:lnTo>
                      <a:pt x="243" y="477"/>
                    </a:lnTo>
                    <a:lnTo>
                      <a:pt x="243" y="478"/>
                    </a:lnTo>
                    <a:lnTo>
                      <a:pt x="244" y="480"/>
                    </a:lnTo>
                    <a:lnTo>
                      <a:pt x="246" y="480"/>
                    </a:lnTo>
                    <a:lnTo>
                      <a:pt x="248" y="481"/>
                    </a:lnTo>
                    <a:lnTo>
                      <a:pt x="249" y="483"/>
                    </a:lnTo>
                    <a:lnTo>
                      <a:pt x="251" y="484"/>
                    </a:lnTo>
                    <a:lnTo>
                      <a:pt x="255" y="485"/>
                    </a:lnTo>
                    <a:lnTo>
                      <a:pt x="255" y="487"/>
                    </a:lnTo>
                    <a:lnTo>
                      <a:pt x="256" y="487"/>
                    </a:lnTo>
                    <a:lnTo>
                      <a:pt x="258" y="486"/>
                    </a:lnTo>
                    <a:lnTo>
                      <a:pt x="258" y="485"/>
                    </a:lnTo>
                    <a:lnTo>
                      <a:pt x="260" y="483"/>
                    </a:lnTo>
                    <a:lnTo>
                      <a:pt x="262" y="483"/>
                    </a:lnTo>
                    <a:lnTo>
                      <a:pt x="262" y="481"/>
                    </a:lnTo>
                    <a:lnTo>
                      <a:pt x="262" y="481"/>
                    </a:lnTo>
                    <a:lnTo>
                      <a:pt x="262" y="478"/>
                    </a:lnTo>
                    <a:lnTo>
                      <a:pt x="265" y="474"/>
                    </a:lnTo>
                    <a:lnTo>
                      <a:pt x="266" y="472"/>
                    </a:lnTo>
                    <a:lnTo>
                      <a:pt x="268" y="471"/>
                    </a:lnTo>
                    <a:lnTo>
                      <a:pt x="269" y="472"/>
                    </a:lnTo>
                    <a:lnTo>
                      <a:pt x="269" y="472"/>
                    </a:lnTo>
                    <a:lnTo>
                      <a:pt x="270" y="472"/>
                    </a:lnTo>
                    <a:lnTo>
                      <a:pt x="271" y="470"/>
                    </a:lnTo>
                    <a:lnTo>
                      <a:pt x="274" y="470"/>
                    </a:lnTo>
                    <a:lnTo>
                      <a:pt x="276" y="470"/>
                    </a:lnTo>
                    <a:lnTo>
                      <a:pt x="279" y="470"/>
                    </a:lnTo>
                    <a:lnTo>
                      <a:pt x="279" y="470"/>
                    </a:lnTo>
                    <a:lnTo>
                      <a:pt x="280" y="472"/>
                    </a:lnTo>
                    <a:lnTo>
                      <a:pt x="282" y="471"/>
                    </a:lnTo>
                    <a:lnTo>
                      <a:pt x="284" y="473"/>
                    </a:lnTo>
                    <a:lnTo>
                      <a:pt x="286" y="475"/>
                    </a:lnTo>
                    <a:lnTo>
                      <a:pt x="288" y="477"/>
                    </a:lnTo>
                    <a:lnTo>
                      <a:pt x="290" y="482"/>
                    </a:lnTo>
                    <a:lnTo>
                      <a:pt x="291" y="485"/>
                    </a:lnTo>
                    <a:lnTo>
                      <a:pt x="292" y="487"/>
                    </a:lnTo>
                    <a:lnTo>
                      <a:pt x="293" y="489"/>
                    </a:lnTo>
                    <a:lnTo>
                      <a:pt x="293" y="494"/>
                    </a:lnTo>
                    <a:lnTo>
                      <a:pt x="294" y="494"/>
                    </a:lnTo>
                    <a:lnTo>
                      <a:pt x="295" y="497"/>
                    </a:lnTo>
                    <a:lnTo>
                      <a:pt x="296" y="503"/>
                    </a:lnTo>
                    <a:lnTo>
                      <a:pt x="298" y="504"/>
                    </a:lnTo>
                    <a:lnTo>
                      <a:pt x="299" y="506"/>
                    </a:lnTo>
                    <a:lnTo>
                      <a:pt x="300" y="507"/>
                    </a:lnTo>
                    <a:lnTo>
                      <a:pt x="301" y="511"/>
                    </a:lnTo>
                    <a:lnTo>
                      <a:pt x="303" y="513"/>
                    </a:lnTo>
                    <a:lnTo>
                      <a:pt x="305" y="516"/>
                    </a:lnTo>
                    <a:lnTo>
                      <a:pt x="305" y="519"/>
                    </a:lnTo>
                    <a:lnTo>
                      <a:pt x="304" y="522"/>
                    </a:lnTo>
                    <a:lnTo>
                      <a:pt x="304" y="523"/>
                    </a:lnTo>
                    <a:lnTo>
                      <a:pt x="305" y="525"/>
                    </a:lnTo>
                    <a:lnTo>
                      <a:pt x="307" y="534"/>
                    </a:lnTo>
                    <a:lnTo>
                      <a:pt x="307" y="539"/>
                    </a:lnTo>
                    <a:lnTo>
                      <a:pt x="309" y="540"/>
                    </a:lnTo>
                    <a:lnTo>
                      <a:pt x="309" y="541"/>
                    </a:lnTo>
                    <a:lnTo>
                      <a:pt x="310" y="542"/>
                    </a:lnTo>
                    <a:lnTo>
                      <a:pt x="313" y="541"/>
                    </a:lnTo>
                    <a:lnTo>
                      <a:pt x="314" y="543"/>
                    </a:lnTo>
                    <a:lnTo>
                      <a:pt x="317" y="546"/>
                    </a:lnTo>
                    <a:lnTo>
                      <a:pt x="321" y="547"/>
                    </a:lnTo>
                    <a:lnTo>
                      <a:pt x="324" y="549"/>
                    </a:lnTo>
                    <a:lnTo>
                      <a:pt x="326" y="550"/>
                    </a:lnTo>
                    <a:lnTo>
                      <a:pt x="328" y="552"/>
                    </a:lnTo>
                    <a:lnTo>
                      <a:pt x="328" y="553"/>
                    </a:lnTo>
                    <a:lnTo>
                      <a:pt x="330" y="547"/>
                    </a:lnTo>
                    <a:lnTo>
                      <a:pt x="331" y="543"/>
                    </a:lnTo>
                    <a:lnTo>
                      <a:pt x="330" y="541"/>
                    </a:lnTo>
                    <a:lnTo>
                      <a:pt x="331" y="534"/>
                    </a:lnTo>
                    <a:lnTo>
                      <a:pt x="329" y="532"/>
                    </a:lnTo>
                    <a:lnTo>
                      <a:pt x="331" y="527"/>
                    </a:lnTo>
                    <a:lnTo>
                      <a:pt x="332" y="522"/>
                    </a:lnTo>
                    <a:lnTo>
                      <a:pt x="334" y="519"/>
                    </a:lnTo>
                    <a:lnTo>
                      <a:pt x="333" y="512"/>
                    </a:lnTo>
                    <a:lnTo>
                      <a:pt x="335" y="512"/>
                    </a:lnTo>
                    <a:lnTo>
                      <a:pt x="338" y="508"/>
                    </a:lnTo>
                    <a:lnTo>
                      <a:pt x="336" y="507"/>
                    </a:lnTo>
                    <a:lnTo>
                      <a:pt x="339" y="503"/>
                    </a:lnTo>
                    <a:lnTo>
                      <a:pt x="340" y="504"/>
                    </a:lnTo>
                    <a:lnTo>
                      <a:pt x="343" y="502"/>
                    </a:lnTo>
                    <a:lnTo>
                      <a:pt x="342" y="498"/>
                    </a:lnTo>
                    <a:lnTo>
                      <a:pt x="344" y="500"/>
                    </a:lnTo>
                    <a:lnTo>
                      <a:pt x="347" y="498"/>
                    </a:lnTo>
                    <a:lnTo>
                      <a:pt x="345" y="497"/>
                    </a:lnTo>
                    <a:lnTo>
                      <a:pt x="348" y="494"/>
                    </a:lnTo>
                    <a:lnTo>
                      <a:pt x="349" y="495"/>
                    </a:lnTo>
                    <a:lnTo>
                      <a:pt x="351" y="494"/>
                    </a:lnTo>
                    <a:lnTo>
                      <a:pt x="352" y="497"/>
                    </a:lnTo>
                    <a:lnTo>
                      <a:pt x="350" y="499"/>
                    </a:lnTo>
                    <a:lnTo>
                      <a:pt x="352" y="499"/>
                    </a:lnTo>
                    <a:lnTo>
                      <a:pt x="355" y="496"/>
                    </a:lnTo>
                    <a:lnTo>
                      <a:pt x="357" y="496"/>
                    </a:lnTo>
                    <a:lnTo>
                      <a:pt x="362" y="493"/>
                    </a:lnTo>
                    <a:lnTo>
                      <a:pt x="367" y="488"/>
                    </a:lnTo>
                    <a:lnTo>
                      <a:pt x="369" y="488"/>
                    </a:lnTo>
                    <a:lnTo>
                      <a:pt x="371" y="486"/>
                    </a:lnTo>
                    <a:lnTo>
                      <a:pt x="370" y="483"/>
                    </a:lnTo>
                    <a:lnTo>
                      <a:pt x="370" y="479"/>
                    </a:lnTo>
                    <a:lnTo>
                      <a:pt x="369" y="474"/>
                    </a:lnTo>
                    <a:lnTo>
                      <a:pt x="370" y="477"/>
                    </a:lnTo>
                    <a:lnTo>
                      <a:pt x="372" y="477"/>
                    </a:lnTo>
                    <a:lnTo>
                      <a:pt x="374" y="474"/>
                    </a:lnTo>
                    <a:lnTo>
                      <a:pt x="375" y="472"/>
                    </a:lnTo>
                    <a:lnTo>
                      <a:pt x="376" y="475"/>
                    </a:lnTo>
                    <a:lnTo>
                      <a:pt x="374" y="478"/>
                    </a:lnTo>
                    <a:lnTo>
                      <a:pt x="375" y="481"/>
                    </a:lnTo>
                    <a:lnTo>
                      <a:pt x="374" y="484"/>
                    </a:lnTo>
                    <a:lnTo>
                      <a:pt x="377" y="483"/>
                    </a:lnTo>
                    <a:lnTo>
                      <a:pt x="379" y="479"/>
                    </a:lnTo>
                    <a:lnTo>
                      <a:pt x="382" y="479"/>
                    </a:lnTo>
                    <a:lnTo>
                      <a:pt x="383" y="477"/>
                    </a:lnTo>
                    <a:lnTo>
                      <a:pt x="389" y="476"/>
                    </a:lnTo>
                    <a:lnTo>
                      <a:pt x="392" y="476"/>
                    </a:lnTo>
                    <a:lnTo>
                      <a:pt x="399" y="478"/>
                    </a:lnTo>
                    <a:lnTo>
                      <a:pt x="400" y="480"/>
                    </a:lnTo>
                    <a:lnTo>
                      <a:pt x="408" y="481"/>
                    </a:lnTo>
                    <a:lnTo>
                      <a:pt x="411" y="480"/>
                    </a:lnTo>
                    <a:lnTo>
                      <a:pt x="410" y="478"/>
                    </a:lnTo>
                    <a:lnTo>
                      <a:pt x="411" y="477"/>
                    </a:lnTo>
                    <a:lnTo>
                      <a:pt x="413" y="475"/>
                    </a:lnTo>
                    <a:lnTo>
                      <a:pt x="414" y="476"/>
                    </a:lnTo>
                    <a:lnTo>
                      <a:pt x="414" y="477"/>
                    </a:lnTo>
                    <a:lnTo>
                      <a:pt x="415" y="478"/>
                    </a:lnTo>
                    <a:lnTo>
                      <a:pt x="417" y="477"/>
                    </a:lnTo>
                    <a:lnTo>
                      <a:pt x="418" y="479"/>
                    </a:lnTo>
                    <a:lnTo>
                      <a:pt x="418" y="481"/>
                    </a:lnTo>
                    <a:lnTo>
                      <a:pt x="419" y="483"/>
                    </a:lnTo>
                    <a:lnTo>
                      <a:pt x="421" y="482"/>
                    </a:lnTo>
                    <a:lnTo>
                      <a:pt x="423" y="484"/>
                    </a:lnTo>
                    <a:lnTo>
                      <a:pt x="421" y="486"/>
                    </a:lnTo>
                    <a:lnTo>
                      <a:pt x="420" y="488"/>
                    </a:lnTo>
                    <a:lnTo>
                      <a:pt x="421" y="488"/>
                    </a:lnTo>
                    <a:lnTo>
                      <a:pt x="424" y="488"/>
                    </a:lnTo>
                    <a:lnTo>
                      <a:pt x="425" y="489"/>
                    </a:lnTo>
                    <a:lnTo>
                      <a:pt x="429" y="491"/>
                    </a:lnTo>
                    <a:lnTo>
                      <a:pt x="431" y="488"/>
                    </a:lnTo>
                    <a:lnTo>
                      <a:pt x="432" y="487"/>
                    </a:lnTo>
                    <a:lnTo>
                      <a:pt x="435" y="489"/>
                    </a:lnTo>
                    <a:lnTo>
                      <a:pt x="436" y="491"/>
                    </a:lnTo>
                    <a:lnTo>
                      <a:pt x="438" y="490"/>
                    </a:lnTo>
                    <a:lnTo>
                      <a:pt x="438" y="485"/>
                    </a:lnTo>
                    <a:lnTo>
                      <a:pt x="437" y="483"/>
                    </a:lnTo>
                    <a:lnTo>
                      <a:pt x="439" y="482"/>
                    </a:lnTo>
                    <a:lnTo>
                      <a:pt x="442" y="486"/>
                    </a:lnTo>
                    <a:lnTo>
                      <a:pt x="443" y="487"/>
                    </a:lnTo>
                    <a:lnTo>
                      <a:pt x="445" y="489"/>
                    </a:lnTo>
                    <a:lnTo>
                      <a:pt x="446" y="489"/>
                    </a:lnTo>
                    <a:lnTo>
                      <a:pt x="448" y="490"/>
                    </a:lnTo>
                    <a:lnTo>
                      <a:pt x="448" y="494"/>
                    </a:lnTo>
                    <a:lnTo>
                      <a:pt x="449" y="491"/>
                    </a:lnTo>
                    <a:lnTo>
                      <a:pt x="451" y="491"/>
                    </a:lnTo>
                    <a:lnTo>
                      <a:pt x="452" y="490"/>
                    </a:lnTo>
                    <a:lnTo>
                      <a:pt x="448" y="487"/>
                    </a:lnTo>
                    <a:lnTo>
                      <a:pt x="443" y="484"/>
                    </a:lnTo>
                    <a:lnTo>
                      <a:pt x="442" y="482"/>
                    </a:lnTo>
                    <a:lnTo>
                      <a:pt x="442" y="479"/>
                    </a:lnTo>
                    <a:lnTo>
                      <a:pt x="447" y="477"/>
                    </a:lnTo>
                    <a:lnTo>
                      <a:pt x="448" y="476"/>
                    </a:lnTo>
                    <a:lnTo>
                      <a:pt x="445" y="474"/>
                    </a:lnTo>
                    <a:lnTo>
                      <a:pt x="445" y="473"/>
                    </a:lnTo>
                    <a:lnTo>
                      <a:pt x="444" y="473"/>
                    </a:lnTo>
                    <a:lnTo>
                      <a:pt x="442" y="475"/>
                    </a:lnTo>
                    <a:lnTo>
                      <a:pt x="440" y="476"/>
                    </a:lnTo>
                    <a:lnTo>
                      <a:pt x="440" y="474"/>
                    </a:lnTo>
                    <a:lnTo>
                      <a:pt x="442" y="470"/>
                    </a:lnTo>
                    <a:lnTo>
                      <a:pt x="447" y="468"/>
                    </a:lnTo>
                    <a:lnTo>
                      <a:pt x="449" y="465"/>
                    </a:lnTo>
                    <a:lnTo>
                      <a:pt x="458" y="463"/>
                    </a:lnTo>
                    <a:lnTo>
                      <a:pt x="461" y="464"/>
                    </a:lnTo>
                    <a:lnTo>
                      <a:pt x="463" y="463"/>
                    </a:lnTo>
                    <a:lnTo>
                      <a:pt x="465" y="464"/>
                    </a:lnTo>
                    <a:lnTo>
                      <a:pt x="466" y="461"/>
                    </a:lnTo>
                    <a:lnTo>
                      <a:pt x="467" y="458"/>
                    </a:lnTo>
                    <a:lnTo>
                      <a:pt x="469" y="459"/>
                    </a:lnTo>
                    <a:lnTo>
                      <a:pt x="469" y="461"/>
                    </a:lnTo>
                    <a:lnTo>
                      <a:pt x="469" y="463"/>
                    </a:lnTo>
                    <a:lnTo>
                      <a:pt x="472" y="466"/>
                    </a:lnTo>
                    <a:lnTo>
                      <a:pt x="474" y="464"/>
                    </a:lnTo>
                    <a:lnTo>
                      <a:pt x="478" y="465"/>
                    </a:lnTo>
                    <a:lnTo>
                      <a:pt x="480" y="463"/>
                    </a:lnTo>
                    <a:lnTo>
                      <a:pt x="482" y="465"/>
                    </a:lnTo>
                    <a:lnTo>
                      <a:pt x="486" y="464"/>
                    </a:lnTo>
                    <a:lnTo>
                      <a:pt x="487" y="465"/>
                    </a:lnTo>
                    <a:lnTo>
                      <a:pt x="490" y="463"/>
                    </a:lnTo>
                    <a:lnTo>
                      <a:pt x="494" y="463"/>
                    </a:lnTo>
                    <a:lnTo>
                      <a:pt x="494" y="464"/>
                    </a:lnTo>
                    <a:lnTo>
                      <a:pt x="492" y="464"/>
                    </a:lnTo>
                    <a:lnTo>
                      <a:pt x="489" y="464"/>
                    </a:lnTo>
                    <a:lnTo>
                      <a:pt x="488" y="465"/>
                    </a:lnTo>
                    <a:lnTo>
                      <a:pt x="492" y="466"/>
                    </a:lnTo>
                    <a:lnTo>
                      <a:pt x="496" y="466"/>
                    </a:lnTo>
                    <a:lnTo>
                      <a:pt x="498" y="468"/>
                    </a:lnTo>
                    <a:lnTo>
                      <a:pt x="500" y="470"/>
                    </a:lnTo>
                    <a:lnTo>
                      <a:pt x="499" y="467"/>
                    </a:lnTo>
                    <a:lnTo>
                      <a:pt x="499" y="466"/>
                    </a:lnTo>
                    <a:lnTo>
                      <a:pt x="501" y="466"/>
                    </a:lnTo>
                    <a:lnTo>
                      <a:pt x="501" y="467"/>
                    </a:lnTo>
                    <a:lnTo>
                      <a:pt x="504" y="470"/>
                    </a:lnTo>
                    <a:lnTo>
                      <a:pt x="503" y="471"/>
                    </a:lnTo>
                    <a:lnTo>
                      <a:pt x="501" y="470"/>
                    </a:lnTo>
                    <a:lnTo>
                      <a:pt x="501" y="470"/>
                    </a:lnTo>
                    <a:lnTo>
                      <a:pt x="504" y="473"/>
                    </a:lnTo>
                    <a:lnTo>
                      <a:pt x="505" y="476"/>
                    </a:lnTo>
                    <a:lnTo>
                      <a:pt x="506" y="477"/>
                    </a:lnTo>
                    <a:lnTo>
                      <a:pt x="505" y="477"/>
                    </a:lnTo>
                    <a:lnTo>
                      <a:pt x="505" y="477"/>
                    </a:lnTo>
                    <a:lnTo>
                      <a:pt x="504" y="477"/>
                    </a:lnTo>
                    <a:lnTo>
                      <a:pt x="505" y="479"/>
                    </a:lnTo>
                    <a:lnTo>
                      <a:pt x="510" y="478"/>
                    </a:lnTo>
                    <a:lnTo>
                      <a:pt x="512" y="477"/>
                    </a:lnTo>
                    <a:lnTo>
                      <a:pt x="516" y="474"/>
                    </a:lnTo>
                    <a:lnTo>
                      <a:pt x="517" y="474"/>
                    </a:lnTo>
                    <a:lnTo>
                      <a:pt x="518" y="474"/>
                    </a:lnTo>
                    <a:lnTo>
                      <a:pt x="518" y="473"/>
                    </a:lnTo>
                    <a:lnTo>
                      <a:pt x="519" y="471"/>
                    </a:lnTo>
                    <a:lnTo>
                      <a:pt x="522" y="470"/>
                    </a:lnTo>
                    <a:lnTo>
                      <a:pt x="524" y="471"/>
                    </a:lnTo>
                    <a:lnTo>
                      <a:pt x="527" y="473"/>
                    </a:lnTo>
                    <a:lnTo>
                      <a:pt x="528" y="479"/>
                    </a:lnTo>
                    <a:lnTo>
                      <a:pt x="530" y="481"/>
                    </a:lnTo>
                    <a:lnTo>
                      <a:pt x="531" y="481"/>
                    </a:lnTo>
                    <a:lnTo>
                      <a:pt x="532" y="484"/>
                    </a:lnTo>
                    <a:lnTo>
                      <a:pt x="533" y="486"/>
                    </a:lnTo>
                    <a:lnTo>
                      <a:pt x="535" y="486"/>
                    </a:lnTo>
                    <a:lnTo>
                      <a:pt x="535" y="488"/>
                    </a:lnTo>
                    <a:lnTo>
                      <a:pt x="535" y="490"/>
                    </a:lnTo>
                    <a:lnTo>
                      <a:pt x="538" y="491"/>
                    </a:lnTo>
                    <a:lnTo>
                      <a:pt x="540" y="494"/>
                    </a:lnTo>
                    <a:lnTo>
                      <a:pt x="539" y="498"/>
                    </a:lnTo>
                    <a:lnTo>
                      <a:pt x="538" y="506"/>
                    </a:lnTo>
                    <a:lnTo>
                      <a:pt x="535" y="512"/>
                    </a:lnTo>
                    <a:lnTo>
                      <a:pt x="535" y="515"/>
                    </a:lnTo>
                    <a:lnTo>
                      <a:pt x="536" y="519"/>
                    </a:lnTo>
                    <a:lnTo>
                      <a:pt x="537" y="518"/>
                    </a:lnTo>
                    <a:lnTo>
                      <a:pt x="539" y="515"/>
                    </a:lnTo>
                    <a:lnTo>
                      <a:pt x="539" y="514"/>
                    </a:lnTo>
                    <a:lnTo>
                      <a:pt x="539" y="512"/>
                    </a:lnTo>
                    <a:lnTo>
                      <a:pt x="542" y="514"/>
                    </a:lnTo>
                    <a:lnTo>
                      <a:pt x="542" y="517"/>
                    </a:lnTo>
                    <a:lnTo>
                      <a:pt x="538" y="522"/>
                    </a:lnTo>
                    <a:lnTo>
                      <a:pt x="539" y="525"/>
                    </a:lnTo>
                    <a:lnTo>
                      <a:pt x="539" y="528"/>
                    </a:lnTo>
                    <a:lnTo>
                      <a:pt x="541" y="530"/>
                    </a:lnTo>
                    <a:lnTo>
                      <a:pt x="542" y="532"/>
                    </a:lnTo>
                    <a:lnTo>
                      <a:pt x="542" y="532"/>
                    </a:lnTo>
                    <a:lnTo>
                      <a:pt x="543" y="535"/>
                    </a:lnTo>
                    <a:lnTo>
                      <a:pt x="544" y="533"/>
                    </a:lnTo>
                    <a:lnTo>
                      <a:pt x="544" y="532"/>
                    </a:lnTo>
                    <a:lnTo>
                      <a:pt x="546" y="532"/>
                    </a:lnTo>
                    <a:lnTo>
                      <a:pt x="548" y="532"/>
                    </a:lnTo>
                    <a:lnTo>
                      <a:pt x="546" y="534"/>
                    </a:lnTo>
                    <a:lnTo>
                      <a:pt x="546" y="537"/>
                    </a:lnTo>
                    <a:lnTo>
                      <a:pt x="544" y="539"/>
                    </a:lnTo>
                    <a:lnTo>
                      <a:pt x="545" y="541"/>
                    </a:lnTo>
                    <a:lnTo>
                      <a:pt x="548" y="544"/>
                    </a:lnTo>
                    <a:lnTo>
                      <a:pt x="549" y="547"/>
                    </a:lnTo>
                    <a:lnTo>
                      <a:pt x="548" y="552"/>
                    </a:lnTo>
                    <a:lnTo>
                      <a:pt x="549" y="553"/>
                    </a:lnTo>
                    <a:lnTo>
                      <a:pt x="552" y="553"/>
                    </a:lnTo>
                    <a:lnTo>
                      <a:pt x="553" y="556"/>
                    </a:lnTo>
                    <a:lnTo>
                      <a:pt x="553" y="558"/>
                    </a:lnTo>
                    <a:lnTo>
                      <a:pt x="556" y="562"/>
                    </a:lnTo>
                    <a:lnTo>
                      <a:pt x="554" y="563"/>
                    </a:lnTo>
                    <a:lnTo>
                      <a:pt x="557" y="563"/>
                    </a:lnTo>
                    <a:lnTo>
                      <a:pt x="558" y="566"/>
                    </a:lnTo>
                    <a:lnTo>
                      <a:pt x="561" y="567"/>
                    </a:lnTo>
                    <a:lnTo>
                      <a:pt x="563" y="565"/>
                    </a:lnTo>
                    <a:lnTo>
                      <a:pt x="566" y="564"/>
                    </a:lnTo>
                    <a:lnTo>
                      <a:pt x="566" y="560"/>
                    </a:lnTo>
                    <a:lnTo>
                      <a:pt x="568" y="557"/>
                    </a:lnTo>
                    <a:lnTo>
                      <a:pt x="570" y="553"/>
                    </a:lnTo>
                    <a:lnTo>
                      <a:pt x="572" y="547"/>
                    </a:lnTo>
                    <a:lnTo>
                      <a:pt x="572" y="544"/>
                    </a:lnTo>
                    <a:lnTo>
                      <a:pt x="572" y="543"/>
                    </a:lnTo>
                    <a:lnTo>
                      <a:pt x="573" y="536"/>
                    </a:lnTo>
                    <a:lnTo>
                      <a:pt x="572" y="536"/>
                    </a:lnTo>
                    <a:lnTo>
                      <a:pt x="573" y="533"/>
                    </a:lnTo>
                    <a:lnTo>
                      <a:pt x="573" y="529"/>
                    </a:lnTo>
                    <a:lnTo>
                      <a:pt x="570" y="526"/>
                    </a:lnTo>
                    <a:lnTo>
                      <a:pt x="568" y="515"/>
                    </a:lnTo>
                    <a:lnTo>
                      <a:pt x="567" y="514"/>
                    </a:lnTo>
                    <a:lnTo>
                      <a:pt x="568" y="508"/>
                    </a:lnTo>
                    <a:lnTo>
                      <a:pt x="569" y="505"/>
                    </a:lnTo>
                    <a:lnTo>
                      <a:pt x="568" y="501"/>
                    </a:lnTo>
                    <a:lnTo>
                      <a:pt x="566" y="498"/>
                    </a:lnTo>
                    <a:lnTo>
                      <a:pt x="565" y="491"/>
                    </a:lnTo>
                    <a:lnTo>
                      <a:pt x="563" y="488"/>
                    </a:lnTo>
                    <a:lnTo>
                      <a:pt x="563" y="480"/>
                    </a:lnTo>
                    <a:lnTo>
                      <a:pt x="561" y="475"/>
                    </a:lnTo>
                    <a:lnTo>
                      <a:pt x="562" y="468"/>
                    </a:lnTo>
                    <a:lnTo>
                      <a:pt x="562" y="463"/>
                    </a:lnTo>
                    <a:lnTo>
                      <a:pt x="563" y="453"/>
                    </a:lnTo>
                    <a:lnTo>
                      <a:pt x="563" y="447"/>
                    </a:lnTo>
                    <a:lnTo>
                      <a:pt x="564" y="442"/>
                    </a:lnTo>
                    <a:lnTo>
                      <a:pt x="567" y="437"/>
                    </a:lnTo>
                    <a:lnTo>
                      <a:pt x="570" y="436"/>
                    </a:lnTo>
                    <a:lnTo>
                      <a:pt x="570" y="435"/>
                    </a:lnTo>
                    <a:lnTo>
                      <a:pt x="572" y="434"/>
                    </a:lnTo>
                    <a:lnTo>
                      <a:pt x="573" y="431"/>
                    </a:lnTo>
                    <a:lnTo>
                      <a:pt x="574" y="428"/>
                    </a:lnTo>
                    <a:lnTo>
                      <a:pt x="573" y="427"/>
                    </a:lnTo>
                    <a:lnTo>
                      <a:pt x="573" y="426"/>
                    </a:lnTo>
                    <a:lnTo>
                      <a:pt x="577" y="426"/>
                    </a:lnTo>
                    <a:lnTo>
                      <a:pt x="577" y="424"/>
                    </a:lnTo>
                    <a:lnTo>
                      <a:pt x="580" y="425"/>
                    </a:lnTo>
                    <a:lnTo>
                      <a:pt x="581" y="422"/>
                    </a:lnTo>
                    <a:lnTo>
                      <a:pt x="585" y="422"/>
                    </a:lnTo>
                    <a:lnTo>
                      <a:pt x="587" y="419"/>
                    </a:lnTo>
                    <a:lnTo>
                      <a:pt x="590" y="420"/>
                    </a:lnTo>
                    <a:lnTo>
                      <a:pt x="591" y="418"/>
                    </a:lnTo>
                    <a:lnTo>
                      <a:pt x="592" y="418"/>
                    </a:lnTo>
                    <a:lnTo>
                      <a:pt x="594" y="418"/>
                    </a:lnTo>
                    <a:lnTo>
                      <a:pt x="596" y="415"/>
                    </a:lnTo>
                    <a:lnTo>
                      <a:pt x="597" y="413"/>
                    </a:lnTo>
                    <a:lnTo>
                      <a:pt x="598" y="413"/>
                    </a:lnTo>
                    <a:lnTo>
                      <a:pt x="600" y="411"/>
                    </a:lnTo>
                    <a:lnTo>
                      <a:pt x="600" y="409"/>
                    </a:lnTo>
                    <a:lnTo>
                      <a:pt x="605" y="401"/>
                    </a:lnTo>
                    <a:lnTo>
                      <a:pt x="608" y="398"/>
                    </a:lnTo>
                    <a:lnTo>
                      <a:pt x="612" y="397"/>
                    </a:lnTo>
                    <a:lnTo>
                      <a:pt x="614" y="398"/>
                    </a:lnTo>
                    <a:lnTo>
                      <a:pt x="615" y="398"/>
                    </a:lnTo>
                    <a:lnTo>
                      <a:pt x="617" y="393"/>
                    </a:lnTo>
                    <a:lnTo>
                      <a:pt x="625" y="386"/>
                    </a:lnTo>
                    <a:lnTo>
                      <a:pt x="631" y="381"/>
                    </a:lnTo>
                    <a:lnTo>
                      <a:pt x="634" y="381"/>
                    </a:lnTo>
                    <a:lnTo>
                      <a:pt x="636" y="380"/>
                    </a:lnTo>
                    <a:lnTo>
                      <a:pt x="637" y="380"/>
                    </a:lnTo>
                    <a:lnTo>
                      <a:pt x="637" y="381"/>
                    </a:lnTo>
                    <a:lnTo>
                      <a:pt x="639" y="381"/>
                    </a:lnTo>
                    <a:lnTo>
                      <a:pt x="643" y="377"/>
                    </a:lnTo>
                    <a:lnTo>
                      <a:pt x="642" y="377"/>
                    </a:lnTo>
                    <a:lnTo>
                      <a:pt x="641" y="375"/>
                    </a:lnTo>
                    <a:lnTo>
                      <a:pt x="638" y="378"/>
                    </a:lnTo>
                    <a:lnTo>
                      <a:pt x="635" y="377"/>
                    </a:lnTo>
                    <a:lnTo>
                      <a:pt x="632" y="375"/>
                    </a:lnTo>
                    <a:lnTo>
                      <a:pt x="635" y="377"/>
                    </a:lnTo>
                    <a:lnTo>
                      <a:pt x="639" y="374"/>
                    </a:lnTo>
                    <a:lnTo>
                      <a:pt x="638" y="374"/>
                    </a:lnTo>
                    <a:lnTo>
                      <a:pt x="639" y="372"/>
                    </a:lnTo>
                    <a:lnTo>
                      <a:pt x="639" y="370"/>
                    </a:lnTo>
                    <a:lnTo>
                      <a:pt x="636" y="370"/>
                    </a:lnTo>
                    <a:lnTo>
                      <a:pt x="634" y="367"/>
                    </a:lnTo>
                    <a:lnTo>
                      <a:pt x="636" y="367"/>
                    </a:lnTo>
                    <a:lnTo>
                      <a:pt x="638" y="368"/>
                    </a:lnTo>
                    <a:lnTo>
                      <a:pt x="639" y="367"/>
                    </a:lnTo>
                    <a:lnTo>
                      <a:pt x="640" y="365"/>
                    </a:lnTo>
                    <a:lnTo>
                      <a:pt x="641" y="369"/>
                    </a:lnTo>
                    <a:lnTo>
                      <a:pt x="643" y="368"/>
                    </a:lnTo>
                    <a:lnTo>
                      <a:pt x="645" y="370"/>
                    </a:lnTo>
                    <a:lnTo>
                      <a:pt x="646" y="369"/>
                    </a:lnTo>
                    <a:lnTo>
                      <a:pt x="647" y="366"/>
                    </a:lnTo>
                    <a:lnTo>
                      <a:pt x="650" y="363"/>
                    </a:lnTo>
                    <a:lnTo>
                      <a:pt x="651" y="363"/>
                    </a:lnTo>
                    <a:lnTo>
                      <a:pt x="652" y="360"/>
                    </a:lnTo>
                    <a:lnTo>
                      <a:pt x="650" y="356"/>
                    </a:lnTo>
                    <a:lnTo>
                      <a:pt x="650" y="356"/>
                    </a:lnTo>
                    <a:lnTo>
                      <a:pt x="649" y="360"/>
                    </a:lnTo>
                    <a:lnTo>
                      <a:pt x="648" y="362"/>
                    </a:lnTo>
                    <a:lnTo>
                      <a:pt x="647" y="362"/>
                    </a:lnTo>
                    <a:lnTo>
                      <a:pt x="646" y="356"/>
                    </a:lnTo>
                    <a:lnTo>
                      <a:pt x="646" y="356"/>
                    </a:lnTo>
                    <a:lnTo>
                      <a:pt x="639" y="357"/>
                    </a:lnTo>
                    <a:lnTo>
                      <a:pt x="637" y="358"/>
                    </a:lnTo>
                    <a:lnTo>
                      <a:pt x="637" y="356"/>
                    </a:lnTo>
                    <a:lnTo>
                      <a:pt x="638" y="351"/>
                    </a:lnTo>
                    <a:lnTo>
                      <a:pt x="639" y="350"/>
                    </a:lnTo>
                    <a:lnTo>
                      <a:pt x="640" y="354"/>
                    </a:lnTo>
                    <a:lnTo>
                      <a:pt x="642" y="354"/>
                    </a:lnTo>
                    <a:lnTo>
                      <a:pt x="643" y="353"/>
                    </a:lnTo>
                    <a:lnTo>
                      <a:pt x="647" y="352"/>
                    </a:lnTo>
                    <a:lnTo>
                      <a:pt x="647" y="351"/>
                    </a:lnTo>
                    <a:lnTo>
                      <a:pt x="650" y="351"/>
                    </a:lnTo>
                    <a:lnTo>
                      <a:pt x="650" y="349"/>
                    </a:lnTo>
                    <a:lnTo>
                      <a:pt x="650" y="346"/>
                    </a:lnTo>
                    <a:lnTo>
                      <a:pt x="649" y="344"/>
                    </a:lnTo>
                    <a:lnTo>
                      <a:pt x="649" y="343"/>
                    </a:lnTo>
                    <a:lnTo>
                      <a:pt x="650" y="343"/>
                    </a:lnTo>
                    <a:lnTo>
                      <a:pt x="651" y="340"/>
                    </a:lnTo>
                    <a:lnTo>
                      <a:pt x="650" y="336"/>
                    </a:lnTo>
                    <a:lnTo>
                      <a:pt x="650" y="336"/>
                    </a:lnTo>
                    <a:lnTo>
                      <a:pt x="647" y="336"/>
                    </a:lnTo>
                    <a:lnTo>
                      <a:pt x="645" y="336"/>
                    </a:lnTo>
                    <a:lnTo>
                      <a:pt x="643" y="331"/>
                    </a:lnTo>
                    <a:lnTo>
                      <a:pt x="642" y="331"/>
                    </a:lnTo>
                    <a:lnTo>
                      <a:pt x="639" y="330"/>
                    </a:lnTo>
                    <a:lnTo>
                      <a:pt x="638" y="327"/>
                    </a:lnTo>
                    <a:lnTo>
                      <a:pt x="640" y="329"/>
                    </a:lnTo>
                    <a:lnTo>
                      <a:pt x="643" y="329"/>
                    </a:lnTo>
                    <a:lnTo>
                      <a:pt x="645" y="332"/>
                    </a:lnTo>
                    <a:lnTo>
                      <a:pt x="646" y="332"/>
                    </a:lnTo>
                    <a:lnTo>
                      <a:pt x="648" y="330"/>
                    </a:lnTo>
                    <a:lnTo>
                      <a:pt x="644" y="327"/>
                    </a:lnTo>
                    <a:lnTo>
                      <a:pt x="647" y="328"/>
                    </a:lnTo>
                    <a:lnTo>
                      <a:pt x="647" y="326"/>
                    </a:lnTo>
                    <a:lnTo>
                      <a:pt x="648" y="325"/>
                    </a:lnTo>
                    <a:lnTo>
                      <a:pt x="647" y="322"/>
                    </a:lnTo>
                    <a:lnTo>
                      <a:pt x="644" y="320"/>
                    </a:lnTo>
                    <a:lnTo>
                      <a:pt x="643" y="316"/>
                    </a:lnTo>
                    <a:lnTo>
                      <a:pt x="645" y="317"/>
                    </a:lnTo>
                    <a:lnTo>
                      <a:pt x="646" y="320"/>
                    </a:lnTo>
                    <a:lnTo>
                      <a:pt x="647" y="320"/>
                    </a:lnTo>
                    <a:lnTo>
                      <a:pt x="648" y="316"/>
                    </a:lnTo>
                    <a:lnTo>
                      <a:pt x="648" y="314"/>
                    </a:lnTo>
                    <a:lnTo>
                      <a:pt x="646" y="312"/>
                    </a:lnTo>
                    <a:lnTo>
                      <a:pt x="643" y="308"/>
                    </a:lnTo>
                    <a:lnTo>
                      <a:pt x="639" y="306"/>
                    </a:lnTo>
                    <a:lnTo>
                      <a:pt x="638" y="303"/>
                    </a:lnTo>
                    <a:lnTo>
                      <a:pt x="636" y="301"/>
                    </a:lnTo>
                    <a:lnTo>
                      <a:pt x="636" y="299"/>
                    </a:lnTo>
                    <a:lnTo>
                      <a:pt x="638" y="295"/>
                    </a:lnTo>
                    <a:lnTo>
                      <a:pt x="637" y="299"/>
                    </a:lnTo>
                    <a:lnTo>
                      <a:pt x="637" y="301"/>
                    </a:lnTo>
                    <a:lnTo>
                      <a:pt x="639" y="301"/>
                    </a:lnTo>
                    <a:lnTo>
                      <a:pt x="640" y="305"/>
                    </a:lnTo>
                    <a:lnTo>
                      <a:pt x="643" y="305"/>
                    </a:lnTo>
                    <a:lnTo>
                      <a:pt x="646" y="310"/>
                    </a:lnTo>
                    <a:lnTo>
                      <a:pt x="647" y="310"/>
                    </a:lnTo>
                    <a:lnTo>
                      <a:pt x="647" y="303"/>
                    </a:lnTo>
                    <a:lnTo>
                      <a:pt x="647" y="300"/>
                    </a:lnTo>
                    <a:lnTo>
                      <a:pt x="648" y="298"/>
                    </a:lnTo>
                    <a:lnTo>
                      <a:pt x="647" y="295"/>
                    </a:lnTo>
                    <a:lnTo>
                      <a:pt x="647" y="291"/>
                    </a:lnTo>
                    <a:lnTo>
                      <a:pt x="648" y="288"/>
                    </a:lnTo>
                    <a:lnTo>
                      <a:pt x="646" y="286"/>
                    </a:lnTo>
                    <a:lnTo>
                      <a:pt x="648" y="287"/>
                    </a:lnTo>
                    <a:lnTo>
                      <a:pt x="650" y="285"/>
                    </a:lnTo>
                    <a:lnTo>
                      <a:pt x="653" y="282"/>
                    </a:lnTo>
                    <a:lnTo>
                      <a:pt x="653" y="279"/>
                    </a:lnTo>
                    <a:lnTo>
                      <a:pt x="653" y="278"/>
                    </a:lnTo>
                    <a:lnTo>
                      <a:pt x="654" y="279"/>
                    </a:lnTo>
                    <a:lnTo>
                      <a:pt x="653" y="282"/>
                    </a:lnTo>
                    <a:lnTo>
                      <a:pt x="654" y="284"/>
                    </a:lnTo>
                    <a:lnTo>
                      <a:pt x="652" y="285"/>
                    </a:lnTo>
                    <a:lnTo>
                      <a:pt x="650" y="289"/>
                    </a:lnTo>
                    <a:lnTo>
                      <a:pt x="653" y="293"/>
                    </a:lnTo>
                    <a:lnTo>
                      <a:pt x="652" y="298"/>
                    </a:lnTo>
                    <a:lnTo>
                      <a:pt x="650" y="301"/>
                    </a:lnTo>
                    <a:lnTo>
                      <a:pt x="650" y="305"/>
                    </a:lnTo>
                    <a:lnTo>
                      <a:pt x="652" y="308"/>
                    </a:lnTo>
                    <a:lnTo>
                      <a:pt x="653" y="307"/>
                    </a:lnTo>
                    <a:lnTo>
                      <a:pt x="653" y="308"/>
                    </a:lnTo>
                    <a:lnTo>
                      <a:pt x="655" y="308"/>
                    </a:lnTo>
                    <a:lnTo>
                      <a:pt x="655" y="309"/>
                    </a:lnTo>
                    <a:lnTo>
                      <a:pt x="654" y="311"/>
                    </a:lnTo>
                    <a:lnTo>
                      <a:pt x="655" y="313"/>
                    </a:lnTo>
                    <a:lnTo>
                      <a:pt x="658" y="313"/>
                    </a:lnTo>
                    <a:lnTo>
                      <a:pt x="656" y="315"/>
                    </a:lnTo>
                    <a:lnTo>
                      <a:pt x="656" y="315"/>
                    </a:lnTo>
                    <a:lnTo>
                      <a:pt x="654" y="318"/>
                    </a:lnTo>
                    <a:lnTo>
                      <a:pt x="655" y="320"/>
                    </a:lnTo>
                    <a:lnTo>
                      <a:pt x="653" y="323"/>
                    </a:lnTo>
                    <a:lnTo>
                      <a:pt x="653" y="327"/>
                    </a:lnTo>
                    <a:lnTo>
                      <a:pt x="653" y="330"/>
                    </a:lnTo>
                    <a:lnTo>
                      <a:pt x="653" y="329"/>
                    </a:lnTo>
                    <a:lnTo>
                      <a:pt x="654" y="328"/>
                    </a:lnTo>
                    <a:lnTo>
                      <a:pt x="656" y="322"/>
                    </a:lnTo>
                    <a:lnTo>
                      <a:pt x="657" y="322"/>
                    </a:lnTo>
                    <a:lnTo>
                      <a:pt x="657" y="324"/>
                    </a:lnTo>
                    <a:lnTo>
                      <a:pt x="658" y="322"/>
                    </a:lnTo>
                    <a:lnTo>
                      <a:pt x="658" y="321"/>
                    </a:lnTo>
                    <a:lnTo>
                      <a:pt x="660" y="317"/>
                    </a:lnTo>
                    <a:lnTo>
                      <a:pt x="662" y="311"/>
                    </a:lnTo>
                    <a:lnTo>
                      <a:pt x="665" y="308"/>
                    </a:lnTo>
                    <a:lnTo>
                      <a:pt x="667" y="301"/>
                    </a:lnTo>
                    <a:lnTo>
                      <a:pt x="667" y="298"/>
                    </a:lnTo>
                    <a:lnTo>
                      <a:pt x="666" y="292"/>
                    </a:lnTo>
                    <a:lnTo>
                      <a:pt x="664" y="290"/>
                    </a:lnTo>
                    <a:lnTo>
                      <a:pt x="664" y="285"/>
                    </a:lnTo>
                    <a:lnTo>
                      <a:pt x="663" y="284"/>
                    </a:lnTo>
                    <a:lnTo>
                      <a:pt x="662" y="280"/>
                    </a:lnTo>
                    <a:lnTo>
                      <a:pt x="663" y="277"/>
                    </a:lnTo>
                    <a:lnTo>
                      <a:pt x="666" y="274"/>
                    </a:lnTo>
                    <a:lnTo>
                      <a:pt x="669" y="273"/>
                    </a:lnTo>
                    <a:lnTo>
                      <a:pt x="664" y="278"/>
                    </a:lnTo>
                    <a:lnTo>
                      <a:pt x="663" y="281"/>
                    </a:lnTo>
                    <a:lnTo>
                      <a:pt x="665" y="284"/>
                    </a:lnTo>
                    <a:lnTo>
                      <a:pt x="668" y="287"/>
                    </a:lnTo>
                    <a:lnTo>
                      <a:pt x="670" y="287"/>
                    </a:lnTo>
                    <a:lnTo>
                      <a:pt x="671" y="288"/>
                    </a:lnTo>
                    <a:lnTo>
                      <a:pt x="670" y="293"/>
                    </a:lnTo>
                    <a:lnTo>
                      <a:pt x="672" y="291"/>
                    </a:lnTo>
                    <a:lnTo>
                      <a:pt x="672" y="292"/>
                    </a:lnTo>
                    <a:lnTo>
                      <a:pt x="674" y="288"/>
                    </a:lnTo>
                    <a:lnTo>
                      <a:pt x="675" y="287"/>
                    </a:lnTo>
                    <a:lnTo>
                      <a:pt x="676" y="287"/>
                    </a:lnTo>
                    <a:lnTo>
                      <a:pt x="677" y="284"/>
                    </a:lnTo>
                    <a:lnTo>
                      <a:pt x="679" y="284"/>
                    </a:lnTo>
                    <a:lnTo>
                      <a:pt x="681" y="279"/>
                    </a:lnTo>
                    <a:lnTo>
                      <a:pt x="681" y="277"/>
                    </a:lnTo>
                    <a:lnTo>
                      <a:pt x="683" y="277"/>
                    </a:lnTo>
                    <a:lnTo>
                      <a:pt x="684" y="274"/>
                    </a:lnTo>
                    <a:lnTo>
                      <a:pt x="685" y="271"/>
                    </a:lnTo>
                    <a:lnTo>
                      <a:pt x="684" y="270"/>
                    </a:lnTo>
                    <a:lnTo>
                      <a:pt x="686" y="267"/>
                    </a:lnTo>
                    <a:lnTo>
                      <a:pt x="686" y="265"/>
                    </a:lnTo>
                    <a:lnTo>
                      <a:pt x="688" y="263"/>
                    </a:lnTo>
                    <a:lnTo>
                      <a:pt x="687" y="260"/>
                    </a:lnTo>
                    <a:lnTo>
                      <a:pt x="685" y="259"/>
                    </a:lnTo>
                    <a:lnTo>
                      <a:pt x="684" y="256"/>
                    </a:lnTo>
                    <a:lnTo>
                      <a:pt x="688" y="254"/>
                    </a:lnTo>
                    <a:lnTo>
                      <a:pt x="688" y="252"/>
                    </a:lnTo>
                    <a:lnTo>
                      <a:pt x="690" y="249"/>
                    </a:lnTo>
                    <a:lnTo>
                      <a:pt x="693" y="249"/>
                    </a:lnTo>
                    <a:lnTo>
                      <a:pt x="697" y="246"/>
                    </a:lnTo>
                    <a:lnTo>
                      <a:pt x="700" y="246"/>
                    </a:lnTo>
                    <a:lnTo>
                      <a:pt x="705" y="242"/>
                    </a:lnTo>
                    <a:lnTo>
                      <a:pt x="706" y="242"/>
                    </a:lnTo>
                    <a:lnTo>
                      <a:pt x="708" y="242"/>
                    </a:lnTo>
                    <a:lnTo>
                      <a:pt x="713" y="242"/>
                    </a:lnTo>
                    <a:lnTo>
                      <a:pt x="715" y="243"/>
                    </a:lnTo>
                    <a:lnTo>
                      <a:pt x="719" y="242"/>
                    </a:lnTo>
                    <a:lnTo>
                      <a:pt x="725" y="242"/>
                    </a:lnTo>
                    <a:lnTo>
                      <a:pt x="726" y="241"/>
                    </a:lnTo>
                    <a:lnTo>
                      <a:pt x="726" y="239"/>
                    </a:lnTo>
                    <a:lnTo>
                      <a:pt x="726" y="235"/>
                    </a:lnTo>
                    <a:lnTo>
                      <a:pt x="726" y="231"/>
                    </a:lnTo>
                    <a:lnTo>
                      <a:pt x="729" y="235"/>
                    </a:lnTo>
                    <a:lnTo>
                      <a:pt x="729" y="238"/>
                    </a:lnTo>
                    <a:lnTo>
                      <a:pt x="729" y="240"/>
                    </a:lnTo>
                    <a:lnTo>
                      <a:pt x="730" y="241"/>
                    </a:lnTo>
                    <a:lnTo>
                      <a:pt x="733" y="237"/>
                    </a:lnTo>
                    <a:lnTo>
                      <a:pt x="736" y="232"/>
                    </a:lnTo>
                    <a:lnTo>
                      <a:pt x="736" y="235"/>
                    </a:lnTo>
                    <a:lnTo>
                      <a:pt x="736" y="237"/>
                    </a:lnTo>
                    <a:lnTo>
                      <a:pt x="739" y="238"/>
                    </a:lnTo>
                    <a:lnTo>
                      <a:pt x="745" y="234"/>
                    </a:lnTo>
                    <a:lnTo>
                      <a:pt x="747" y="230"/>
                    </a:lnTo>
                    <a:lnTo>
                      <a:pt x="746" y="225"/>
                    </a:lnTo>
                    <a:lnTo>
                      <a:pt x="744" y="225"/>
                    </a:lnTo>
                    <a:lnTo>
                      <a:pt x="744" y="228"/>
                    </a:lnTo>
                    <a:lnTo>
                      <a:pt x="743" y="232"/>
                    </a:lnTo>
                    <a:lnTo>
                      <a:pt x="740" y="232"/>
                    </a:lnTo>
                    <a:lnTo>
                      <a:pt x="739" y="229"/>
                    </a:lnTo>
                    <a:lnTo>
                      <a:pt x="737" y="224"/>
                    </a:lnTo>
                    <a:lnTo>
                      <a:pt x="734" y="221"/>
                    </a:lnTo>
                    <a:lnTo>
                      <a:pt x="734" y="219"/>
                    </a:lnTo>
                    <a:lnTo>
                      <a:pt x="739" y="214"/>
                    </a:lnTo>
                    <a:lnTo>
                      <a:pt x="739" y="211"/>
                    </a:lnTo>
                    <a:lnTo>
                      <a:pt x="736" y="211"/>
                    </a:lnTo>
                    <a:lnTo>
                      <a:pt x="737" y="209"/>
                    </a:lnTo>
                    <a:lnTo>
                      <a:pt x="739" y="208"/>
                    </a:lnTo>
                    <a:lnTo>
                      <a:pt x="739" y="206"/>
                    </a:lnTo>
                    <a:lnTo>
                      <a:pt x="741" y="203"/>
                    </a:lnTo>
                    <a:lnTo>
                      <a:pt x="743" y="198"/>
                    </a:lnTo>
                    <a:lnTo>
                      <a:pt x="748" y="192"/>
                    </a:lnTo>
                    <a:lnTo>
                      <a:pt x="750" y="187"/>
                    </a:lnTo>
                    <a:lnTo>
                      <a:pt x="751" y="187"/>
                    </a:lnTo>
                    <a:lnTo>
                      <a:pt x="753" y="184"/>
                    </a:lnTo>
                    <a:lnTo>
                      <a:pt x="753" y="187"/>
                    </a:lnTo>
                    <a:lnTo>
                      <a:pt x="755" y="187"/>
                    </a:lnTo>
                    <a:lnTo>
                      <a:pt x="756" y="186"/>
                    </a:lnTo>
                    <a:lnTo>
                      <a:pt x="757" y="182"/>
                    </a:lnTo>
                    <a:lnTo>
                      <a:pt x="758" y="186"/>
                    </a:lnTo>
                    <a:lnTo>
                      <a:pt x="760" y="186"/>
                    </a:lnTo>
                    <a:lnTo>
                      <a:pt x="761" y="182"/>
                    </a:lnTo>
                    <a:lnTo>
                      <a:pt x="762" y="184"/>
                    </a:lnTo>
                    <a:lnTo>
                      <a:pt x="764" y="182"/>
                    </a:lnTo>
                    <a:lnTo>
                      <a:pt x="767" y="177"/>
                    </a:lnTo>
                    <a:lnTo>
                      <a:pt x="770" y="171"/>
                    </a:lnTo>
                    <a:lnTo>
                      <a:pt x="769" y="175"/>
                    </a:lnTo>
                    <a:lnTo>
                      <a:pt x="770" y="177"/>
                    </a:lnTo>
                    <a:lnTo>
                      <a:pt x="773" y="177"/>
                    </a:lnTo>
                    <a:lnTo>
                      <a:pt x="775" y="173"/>
                    </a:lnTo>
                    <a:lnTo>
                      <a:pt x="778" y="173"/>
                    </a:lnTo>
                    <a:lnTo>
                      <a:pt x="779" y="177"/>
                    </a:lnTo>
                    <a:lnTo>
                      <a:pt x="781" y="177"/>
                    </a:lnTo>
                    <a:lnTo>
                      <a:pt x="783" y="173"/>
                    </a:lnTo>
                    <a:lnTo>
                      <a:pt x="785" y="175"/>
                    </a:lnTo>
                    <a:lnTo>
                      <a:pt x="787" y="173"/>
                    </a:lnTo>
                    <a:lnTo>
                      <a:pt x="789" y="172"/>
                    </a:lnTo>
                    <a:lnTo>
                      <a:pt x="792" y="172"/>
                    </a:lnTo>
                    <a:lnTo>
                      <a:pt x="795" y="170"/>
                    </a:lnTo>
                    <a:lnTo>
                      <a:pt x="796" y="172"/>
                    </a:lnTo>
                    <a:lnTo>
                      <a:pt x="798" y="171"/>
                    </a:lnTo>
                    <a:lnTo>
                      <a:pt x="801" y="168"/>
                    </a:lnTo>
                    <a:lnTo>
                      <a:pt x="798" y="167"/>
                    </a:lnTo>
                    <a:lnTo>
                      <a:pt x="797" y="169"/>
                    </a:lnTo>
                    <a:lnTo>
                      <a:pt x="795" y="167"/>
                    </a:lnTo>
                    <a:lnTo>
                      <a:pt x="795" y="163"/>
                    </a:lnTo>
                    <a:lnTo>
                      <a:pt x="790" y="159"/>
                    </a:lnTo>
                    <a:lnTo>
                      <a:pt x="790" y="159"/>
                    </a:lnTo>
                    <a:lnTo>
                      <a:pt x="790" y="159"/>
                    </a:lnTo>
                    <a:lnTo>
                      <a:pt x="789" y="158"/>
                    </a:lnTo>
                    <a:lnTo>
                      <a:pt x="790" y="156"/>
                    </a:lnTo>
                    <a:lnTo>
                      <a:pt x="790" y="155"/>
                    </a:lnTo>
                    <a:lnTo>
                      <a:pt x="790" y="153"/>
                    </a:lnTo>
                    <a:lnTo>
                      <a:pt x="790" y="150"/>
                    </a:lnTo>
                    <a:lnTo>
                      <a:pt x="789" y="148"/>
                    </a:lnTo>
                    <a:lnTo>
                      <a:pt x="788" y="146"/>
                    </a:lnTo>
                    <a:lnTo>
                      <a:pt x="787" y="146"/>
                    </a:lnTo>
                    <a:lnTo>
                      <a:pt x="788" y="143"/>
                    </a:lnTo>
                    <a:lnTo>
                      <a:pt x="791" y="122"/>
                    </a:lnTo>
                    <a:lnTo>
                      <a:pt x="791" y="117"/>
                    </a:lnTo>
                    <a:lnTo>
                      <a:pt x="785" y="110"/>
                    </a:lnTo>
                    <a:lnTo>
                      <a:pt x="784" y="111"/>
                    </a:lnTo>
                    <a:lnTo>
                      <a:pt x="780" y="111"/>
                    </a:lnTo>
                    <a:lnTo>
                      <a:pt x="777" y="111"/>
                    </a:lnTo>
                    <a:lnTo>
                      <a:pt x="775" y="109"/>
                    </a:lnTo>
                    <a:lnTo>
                      <a:pt x="774" y="108"/>
                    </a:lnTo>
                    <a:lnTo>
                      <a:pt x="772" y="108"/>
                    </a:lnTo>
                    <a:lnTo>
                      <a:pt x="770" y="111"/>
                    </a:lnTo>
                    <a:lnTo>
                      <a:pt x="769" y="114"/>
                    </a:lnTo>
                    <a:lnTo>
                      <a:pt x="764" y="120"/>
                    </a:lnTo>
                    <a:lnTo>
                      <a:pt x="761" y="124"/>
                    </a:lnTo>
                    <a:lnTo>
                      <a:pt x="761" y="127"/>
                    </a:lnTo>
                    <a:lnTo>
                      <a:pt x="758" y="129"/>
                    </a:lnTo>
                    <a:lnTo>
                      <a:pt x="757" y="133"/>
                    </a:lnTo>
                    <a:lnTo>
                      <a:pt x="757" y="137"/>
                    </a:lnTo>
                    <a:lnTo>
                      <a:pt x="753" y="142"/>
                    </a:lnTo>
                    <a:lnTo>
                      <a:pt x="751" y="142"/>
                    </a:lnTo>
                    <a:lnTo>
                      <a:pt x="747" y="149"/>
                    </a:lnTo>
                    <a:lnTo>
                      <a:pt x="746" y="151"/>
                    </a:lnTo>
                    <a:lnTo>
                      <a:pt x="744" y="153"/>
                    </a:lnTo>
                    <a:lnTo>
                      <a:pt x="742" y="152"/>
                    </a:lnTo>
                    <a:lnTo>
                      <a:pt x="740" y="152"/>
                    </a:lnTo>
                    <a:lnTo>
                      <a:pt x="739" y="153"/>
                    </a:lnTo>
                    <a:lnTo>
                      <a:pt x="737" y="153"/>
                    </a:lnTo>
                    <a:lnTo>
                      <a:pt x="734" y="157"/>
                    </a:lnTo>
                    <a:lnTo>
                      <a:pt x="693" y="156"/>
                    </a:lnTo>
                    <a:lnTo>
                      <a:pt x="688" y="157"/>
                    </a:lnTo>
                    <a:lnTo>
                      <a:pt x="685" y="160"/>
                    </a:lnTo>
                    <a:lnTo>
                      <a:pt x="682" y="162"/>
                    </a:lnTo>
                    <a:lnTo>
                      <a:pt x="679" y="164"/>
                    </a:lnTo>
                    <a:lnTo>
                      <a:pt x="673" y="172"/>
                    </a:lnTo>
                    <a:lnTo>
                      <a:pt x="669" y="173"/>
                    </a:lnTo>
                    <a:lnTo>
                      <a:pt x="667" y="175"/>
                    </a:lnTo>
                    <a:lnTo>
                      <a:pt x="655" y="185"/>
                    </a:lnTo>
                    <a:lnTo>
                      <a:pt x="628" y="194"/>
                    </a:lnTo>
                    <a:lnTo>
                      <a:pt x="627" y="203"/>
                    </a:lnTo>
                    <a:lnTo>
                      <a:pt x="621" y="205"/>
                    </a:lnTo>
                    <a:lnTo>
                      <a:pt x="572" y="221"/>
                    </a:lnTo>
                    <a:lnTo>
                      <a:pt x="570" y="216"/>
                    </a:lnTo>
                    <a:lnTo>
                      <a:pt x="573" y="211"/>
                    </a:lnTo>
                    <a:lnTo>
                      <a:pt x="578" y="208"/>
                    </a:lnTo>
                    <a:lnTo>
                      <a:pt x="580" y="205"/>
                    </a:lnTo>
                    <a:lnTo>
                      <a:pt x="582" y="201"/>
                    </a:lnTo>
                    <a:lnTo>
                      <a:pt x="583" y="198"/>
                    </a:lnTo>
                    <a:lnTo>
                      <a:pt x="584" y="174"/>
                    </a:lnTo>
                    <a:lnTo>
                      <a:pt x="575" y="122"/>
                    </a:lnTo>
                    <a:lnTo>
                      <a:pt x="566" y="115"/>
                    </a:lnTo>
                    <a:lnTo>
                      <a:pt x="563" y="109"/>
                    </a:lnTo>
                    <a:lnTo>
                      <a:pt x="506" y="77"/>
                    </a:lnTo>
                    <a:lnTo>
                      <a:pt x="504" y="75"/>
                    </a:lnTo>
                    <a:lnTo>
                      <a:pt x="501" y="74"/>
                    </a:lnTo>
                    <a:lnTo>
                      <a:pt x="499" y="73"/>
                    </a:lnTo>
                    <a:lnTo>
                      <a:pt x="493" y="72"/>
                    </a:lnTo>
                    <a:lnTo>
                      <a:pt x="491" y="70"/>
                    </a:lnTo>
                    <a:lnTo>
                      <a:pt x="490" y="68"/>
                    </a:lnTo>
                    <a:lnTo>
                      <a:pt x="488" y="70"/>
                    </a:lnTo>
                    <a:lnTo>
                      <a:pt x="483" y="70"/>
                    </a:lnTo>
                    <a:lnTo>
                      <a:pt x="481" y="69"/>
                    </a:lnTo>
                    <a:lnTo>
                      <a:pt x="479" y="66"/>
                    </a:lnTo>
                    <a:lnTo>
                      <a:pt x="476" y="65"/>
                    </a:lnTo>
                    <a:lnTo>
                      <a:pt x="472" y="63"/>
                    </a:lnTo>
                    <a:lnTo>
                      <a:pt x="470" y="60"/>
                    </a:lnTo>
                    <a:lnTo>
                      <a:pt x="468" y="60"/>
                    </a:lnTo>
                    <a:lnTo>
                      <a:pt x="465" y="56"/>
                    </a:lnTo>
                    <a:lnTo>
                      <a:pt x="463" y="56"/>
                    </a:lnTo>
                    <a:lnTo>
                      <a:pt x="460" y="56"/>
                    </a:lnTo>
                    <a:lnTo>
                      <a:pt x="457" y="56"/>
                    </a:lnTo>
                    <a:lnTo>
                      <a:pt x="456" y="57"/>
                    </a:lnTo>
                    <a:lnTo>
                      <a:pt x="455" y="55"/>
                    </a:lnTo>
                    <a:lnTo>
                      <a:pt x="452" y="54"/>
                    </a:lnTo>
                    <a:lnTo>
                      <a:pt x="452" y="53"/>
                    </a:lnTo>
                    <a:lnTo>
                      <a:pt x="449" y="52"/>
                    </a:lnTo>
                    <a:lnTo>
                      <a:pt x="448" y="51"/>
                    </a:lnTo>
                    <a:lnTo>
                      <a:pt x="446" y="49"/>
                    </a:lnTo>
                    <a:lnTo>
                      <a:pt x="446" y="48"/>
                    </a:lnTo>
                    <a:lnTo>
                      <a:pt x="443" y="45"/>
                    </a:lnTo>
                    <a:lnTo>
                      <a:pt x="439" y="45"/>
                    </a:lnTo>
                    <a:lnTo>
                      <a:pt x="437" y="44"/>
                    </a:lnTo>
                    <a:lnTo>
                      <a:pt x="70" y="0"/>
                    </a:lnTo>
                    <a:lnTo>
                      <a:pt x="71" y="6"/>
                    </a:lnTo>
                    <a:lnTo>
                      <a:pt x="74" y="9"/>
                    </a:lnTo>
                    <a:lnTo>
                      <a:pt x="74" y="11"/>
                    </a:lnTo>
                    <a:lnTo>
                      <a:pt x="71" y="14"/>
                    </a:lnTo>
                    <a:lnTo>
                      <a:pt x="71" y="16"/>
                    </a:lnTo>
                    <a:lnTo>
                      <a:pt x="74" y="18"/>
                    </a:lnTo>
                    <a:lnTo>
                      <a:pt x="73" y="19"/>
                    </a:lnTo>
                    <a:lnTo>
                      <a:pt x="71" y="22"/>
                    </a:lnTo>
                    <a:lnTo>
                      <a:pt x="72" y="23"/>
                    </a:lnTo>
                    <a:lnTo>
                      <a:pt x="72" y="25"/>
                    </a:lnTo>
                    <a:lnTo>
                      <a:pt x="74" y="27"/>
                    </a:lnTo>
                    <a:lnTo>
                      <a:pt x="71" y="31"/>
                    </a:lnTo>
                    <a:lnTo>
                      <a:pt x="69" y="32"/>
                    </a:lnTo>
                    <a:lnTo>
                      <a:pt x="68" y="37"/>
                    </a:lnTo>
                    <a:lnTo>
                      <a:pt x="67" y="39"/>
                    </a:lnTo>
                    <a:lnTo>
                      <a:pt x="67" y="42"/>
                    </a:lnTo>
                    <a:lnTo>
                      <a:pt x="65" y="44"/>
                    </a:lnTo>
                    <a:lnTo>
                      <a:pt x="64" y="47"/>
                    </a:lnTo>
                    <a:lnTo>
                      <a:pt x="61" y="49"/>
                    </a:lnTo>
                    <a:lnTo>
                      <a:pt x="58" y="48"/>
                    </a:lnTo>
                    <a:lnTo>
                      <a:pt x="57" y="46"/>
                    </a:lnTo>
                    <a:lnTo>
                      <a:pt x="60" y="43"/>
                    </a:lnTo>
                    <a:lnTo>
                      <a:pt x="61" y="45"/>
                    </a:lnTo>
                    <a:lnTo>
                      <a:pt x="62" y="43"/>
                    </a:lnTo>
                    <a:lnTo>
                      <a:pt x="63" y="46"/>
                    </a:lnTo>
                    <a:lnTo>
                      <a:pt x="64" y="44"/>
                    </a:lnTo>
                    <a:lnTo>
                      <a:pt x="64" y="40"/>
                    </a:lnTo>
                    <a:lnTo>
                      <a:pt x="65" y="36"/>
                    </a:lnTo>
                    <a:lnTo>
                      <a:pt x="68" y="34"/>
                    </a:lnTo>
                    <a:lnTo>
                      <a:pt x="67" y="32"/>
                    </a:lnTo>
                    <a:lnTo>
                      <a:pt x="66" y="32"/>
                    </a:lnTo>
                    <a:lnTo>
                      <a:pt x="63" y="35"/>
                    </a:lnTo>
                    <a:lnTo>
                      <a:pt x="61" y="36"/>
                    </a:lnTo>
                    <a:lnTo>
                      <a:pt x="60" y="36"/>
                    </a:lnTo>
                    <a:lnTo>
                      <a:pt x="60" y="35"/>
                    </a:lnTo>
                    <a:lnTo>
                      <a:pt x="62" y="32"/>
                    </a:lnTo>
                    <a:lnTo>
                      <a:pt x="65" y="30"/>
                    </a:lnTo>
                    <a:lnTo>
                      <a:pt x="66" y="29"/>
                    </a:lnTo>
                    <a:lnTo>
                      <a:pt x="65" y="26"/>
                    </a:lnTo>
                    <a:lnTo>
                      <a:pt x="64" y="26"/>
                    </a:lnTo>
                    <a:lnTo>
                      <a:pt x="62" y="27"/>
                    </a:lnTo>
                    <a:lnTo>
                      <a:pt x="61" y="24"/>
                    </a:lnTo>
                    <a:lnTo>
                      <a:pt x="59" y="22"/>
                    </a:lnTo>
                    <a:lnTo>
                      <a:pt x="53" y="22"/>
                    </a:lnTo>
                    <a:lnTo>
                      <a:pt x="49" y="19"/>
                    </a:lnTo>
                    <a:lnTo>
                      <a:pt x="43" y="12"/>
                    </a:lnTo>
                    <a:lnTo>
                      <a:pt x="42" y="13"/>
                    </a:lnTo>
                    <a:lnTo>
                      <a:pt x="41" y="16"/>
                    </a:lnTo>
                    <a:lnTo>
                      <a:pt x="39" y="22"/>
                    </a:lnTo>
                    <a:lnTo>
                      <a:pt x="39" y="25"/>
                    </a:lnTo>
                    <a:lnTo>
                      <a:pt x="40" y="32"/>
                    </a:lnTo>
                    <a:lnTo>
                      <a:pt x="39" y="41"/>
                    </a:lnTo>
                    <a:lnTo>
                      <a:pt x="40" y="45"/>
                    </a:lnTo>
                    <a:lnTo>
                      <a:pt x="39" y="49"/>
                    </a:lnTo>
                    <a:lnTo>
                      <a:pt x="40" y="52"/>
                    </a:lnTo>
                    <a:lnTo>
                      <a:pt x="41" y="52"/>
                    </a:lnTo>
                    <a:lnTo>
                      <a:pt x="41" y="53"/>
                    </a:lnTo>
                    <a:lnTo>
                      <a:pt x="40" y="55"/>
                    </a:lnTo>
                    <a:lnTo>
                      <a:pt x="39" y="55"/>
                    </a:lnTo>
                    <a:lnTo>
                      <a:pt x="38" y="58"/>
                    </a:lnTo>
                    <a:lnTo>
                      <a:pt x="39" y="60"/>
                    </a:lnTo>
                    <a:lnTo>
                      <a:pt x="41" y="60"/>
                    </a:lnTo>
                    <a:lnTo>
                      <a:pt x="40" y="63"/>
                    </a:lnTo>
                    <a:lnTo>
                      <a:pt x="40" y="66"/>
                    </a:lnTo>
                    <a:lnTo>
                      <a:pt x="39" y="69"/>
                    </a:lnTo>
                    <a:lnTo>
                      <a:pt x="38" y="68"/>
                    </a:lnTo>
                    <a:lnTo>
                      <a:pt x="37" y="70"/>
                    </a:lnTo>
                    <a:lnTo>
                      <a:pt x="37" y="71"/>
                    </a:lnTo>
                    <a:lnTo>
                      <a:pt x="41" y="73"/>
                    </a:lnTo>
                    <a:lnTo>
                      <a:pt x="45" y="73"/>
                    </a:lnTo>
                    <a:lnTo>
                      <a:pt x="47" y="75"/>
                    </a:lnTo>
                    <a:lnTo>
                      <a:pt x="50" y="76"/>
                    </a:lnTo>
                    <a:lnTo>
                      <a:pt x="52" y="78"/>
                    </a:lnTo>
                    <a:lnTo>
                      <a:pt x="52" y="82"/>
                    </a:lnTo>
                    <a:lnTo>
                      <a:pt x="51" y="78"/>
                    </a:lnTo>
                    <a:lnTo>
                      <a:pt x="48" y="77"/>
                    </a:lnTo>
                    <a:lnTo>
                      <a:pt x="47" y="77"/>
                    </a:lnTo>
                    <a:lnTo>
                      <a:pt x="44" y="75"/>
                    </a:lnTo>
                    <a:lnTo>
                      <a:pt x="40" y="75"/>
                    </a:lnTo>
                    <a:lnTo>
                      <a:pt x="38" y="73"/>
                    </a:lnTo>
                    <a:lnTo>
                      <a:pt x="37" y="74"/>
                    </a:lnTo>
                    <a:lnTo>
                      <a:pt x="37" y="77"/>
                    </a:lnTo>
                    <a:lnTo>
                      <a:pt x="34" y="81"/>
                    </a:lnTo>
                    <a:lnTo>
                      <a:pt x="34" y="84"/>
                    </a:lnTo>
                    <a:lnTo>
                      <a:pt x="35" y="87"/>
                    </a:lnTo>
                    <a:lnTo>
                      <a:pt x="33" y="91"/>
                    </a:lnTo>
                    <a:lnTo>
                      <a:pt x="31" y="95"/>
                    </a:lnTo>
                    <a:lnTo>
                      <a:pt x="27" y="105"/>
                    </a:lnTo>
                    <a:lnTo>
                      <a:pt x="26" y="113"/>
                    </a:lnTo>
                    <a:lnTo>
                      <a:pt x="23" y="121"/>
                    </a:lnTo>
                    <a:lnTo>
                      <a:pt x="23" y="130"/>
                    </a:lnTo>
                    <a:lnTo>
                      <a:pt x="20" y="134"/>
                    </a:lnTo>
                    <a:lnTo>
                      <a:pt x="18" y="138"/>
                    </a:lnTo>
                    <a:lnTo>
                      <a:pt x="16" y="143"/>
                    </a:lnTo>
                    <a:lnTo>
                      <a:pt x="15" y="146"/>
                    </a:lnTo>
                    <a:lnTo>
                      <a:pt x="14" y="149"/>
                    </a:lnTo>
                    <a:lnTo>
                      <a:pt x="10" y="154"/>
                    </a:lnTo>
                    <a:lnTo>
                      <a:pt x="9" y="157"/>
                    </a:lnTo>
                    <a:lnTo>
                      <a:pt x="9" y="163"/>
                    </a:lnTo>
                    <a:lnTo>
                      <a:pt x="8" y="170"/>
                    </a:lnTo>
                    <a:lnTo>
                      <a:pt x="8" y="175"/>
                    </a:lnTo>
                    <a:lnTo>
                      <a:pt x="10" y="178"/>
                    </a:lnTo>
                    <a:lnTo>
                      <a:pt x="9" y="180"/>
                    </a:lnTo>
                    <a:lnTo>
                      <a:pt x="9" y="183"/>
                    </a:lnTo>
                    <a:lnTo>
                      <a:pt x="9" y="187"/>
                    </a:lnTo>
                    <a:lnTo>
                      <a:pt x="9" y="194"/>
                    </a:lnTo>
                    <a:lnTo>
                      <a:pt x="8" y="198"/>
                    </a:lnTo>
                    <a:lnTo>
                      <a:pt x="6" y="200"/>
                    </a:lnTo>
                    <a:lnTo>
                      <a:pt x="6" y="202"/>
                    </a:lnTo>
                    <a:lnTo>
                      <a:pt x="7" y="203"/>
                    </a:lnTo>
                    <a:lnTo>
                      <a:pt x="5" y="207"/>
                    </a:lnTo>
                    <a:lnTo>
                      <a:pt x="2" y="211"/>
                    </a:lnTo>
                    <a:lnTo>
                      <a:pt x="0" y="215"/>
                    </a:lnTo>
                    <a:lnTo>
                      <a:pt x="0" y="218"/>
                    </a:lnTo>
                    <a:lnTo>
                      <a:pt x="2" y="222"/>
                    </a:lnTo>
                    <a:lnTo>
                      <a:pt x="5" y="229"/>
                    </a:lnTo>
                    <a:lnTo>
                      <a:pt x="5" y="236"/>
                    </a:lnTo>
                    <a:lnTo>
                      <a:pt x="5" y="239"/>
                    </a:lnTo>
                    <a:lnTo>
                      <a:pt x="3" y="242"/>
                    </a:lnTo>
                    <a:lnTo>
                      <a:pt x="3" y="244"/>
                    </a:lnTo>
                    <a:lnTo>
                      <a:pt x="4" y="247"/>
                    </a:lnTo>
                    <a:lnTo>
                      <a:pt x="5" y="250"/>
                    </a:lnTo>
                    <a:lnTo>
                      <a:pt x="3" y="253"/>
                    </a:lnTo>
                    <a:lnTo>
                      <a:pt x="2" y="255"/>
                    </a:lnTo>
                    <a:lnTo>
                      <a:pt x="3" y="257"/>
                    </a:lnTo>
                    <a:lnTo>
                      <a:pt x="9" y="268"/>
                    </a:lnTo>
                    <a:lnTo>
                      <a:pt x="9" y="271"/>
                    </a:lnTo>
                    <a:lnTo>
                      <a:pt x="9" y="274"/>
                    </a:lnTo>
                    <a:lnTo>
                      <a:pt x="9" y="276"/>
                    </a:lnTo>
                    <a:lnTo>
                      <a:pt x="12" y="279"/>
                    </a:lnTo>
                    <a:lnTo>
                      <a:pt x="13" y="281"/>
                    </a:lnTo>
                    <a:lnTo>
                      <a:pt x="14" y="281"/>
                    </a:lnTo>
                    <a:lnTo>
                      <a:pt x="15" y="281"/>
                    </a:lnTo>
                    <a:lnTo>
                      <a:pt x="15" y="277"/>
                    </a:lnTo>
                    <a:lnTo>
                      <a:pt x="16" y="274"/>
                    </a:lnTo>
                    <a:lnTo>
                      <a:pt x="17" y="275"/>
                    </a:lnTo>
                    <a:lnTo>
                      <a:pt x="18" y="274"/>
                    </a:lnTo>
                    <a:lnTo>
                      <a:pt x="18" y="276"/>
                    </a:lnTo>
                    <a:lnTo>
                      <a:pt x="20" y="276"/>
                    </a:lnTo>
                    <a:lnTo>
                      <a:pt x="21" y="277"/>
                    </a:lnTo>
                    <a:lnTo>
                      <a:pt x="25" y="277"/>
                    </a:lnTo>
                    <a:lnTo>
                      <a:pt x="22" y="278"/>
                    </a:lnTo>
                    <a:lnTo>
                      <a:pt x="19" y="279"/>
                    </a:lnTo>
                    <a:lnTo>
                      <a:pt x="19" y="278"/>
                    </a:lnTo>
                    <a:lnTo>
                      <a:pt x="17" y="278"/>
                    </a:lnTo>
                    <a:lnTo>
                      <a:pt x="17" y="280"/>
                    </a:lnTo>
                    <a:lnTo>
                      <a:pt x="18" y="281"/>
                    </a:lnTo>
                    <a:lnTo>
                      <a:pt x="19" y="286"/>
                    </a:lnTo>
                    <a:lnTo>
                      <a:pt x="19" y="288"/>
                    </a:lnTo>
                    <a:lnTo>
                      <a:pt x="20" y="290"/>
                    </a:lnTo>
                    <a:lnTo>
                      <a:pt x="18" y="288"/>
                    </a:lnTo>
                    <a:lnTo>
                      <a:pt x="17" y="285"/>
                    </a:lnTo>
                    <a:lnTo>
                      <a:pt x="16" y="284"/>
                    </a:lnTo>
                    <a:lnTo>
                      <a:pt x="15" y="286"/>
                    </a:lnTo>
                    <a:lnTo>
                      <a:pt x="15" y="288"/>
                    </a:lnTo>
                    <a:lnTo>
                      <a:pt x="14" y="290"/>
                    </a:lnTo>
                    <a:lnTo>
                      <a:pt x="14" y="291"/>
                    </a:lnTo>
                    <a:lnTo>
                      <a:pt x="13" y="294"/>
                    </a:lnTo>
                    <a:lnTo>
                      <a:pt x="13" y="297"/>
                    </a:lnTo>
                    <a:lnTo>
                      <a:pt x="15" y="298"/>
                    </a:lnTo>
                    <a:lnTo>
                      <a:pt x="16" y="301"/>
                    </a:lnTo>
                    <a:lnTo>
                      <a:pt x="18" y="303"/>
                    </a:lnTo>
                    <a:lnTo>
                      <a:pt x="19" y="305"/>
                    </a:lnTo>
                    <a:lnTo>
                      <a:pt x="19" y="308"/>
                    </a:lnTo>
                    <a:lnTo>
                      <a:pt x="17" y="310"/>
                    </a:lnTo>
                    <a:lnTo>
                      <a:pt x="16" y="310"/>
                    </a:lnTo>
                    <a:lnTo>
                      <a:pt x="16" y="311"/>
                    </a:lnTo>
                    <a:lnTo>
                      <a:pt x="17" y="315"/>
                    </a:lnTo>
                    <a:lnTo>
                      <a:pt x="16" y="318"/>
                    </a:lnTo>
                    <a:lnTo>
                      <a:pt x="17" y="320"/>
                    </a:lnTo>
                    <a:lnTo>
                      <a:pt x="19" y="322"/>
                    </a:lnTo>
                    <a:lnTo>
                      <a:pt x="20" y="328"/>
                    </a:lnTo>
                    <a:lnTo>
                      <a:pt x="23" y="336"/>
                    </a:lnTo>
                    <a:lnTo>
                      <a:pt x="25" y="339"/>
                    </a:lnTo>
                    <a:lnTo>
                      <a:pt x="26" y="340"/>
                    </a:lnTo>
                    <a:lnTo>
                      <a:pt x="26" y="341"/>
                    </a:lnTo>
                    <a:lnTo>
                      <a:pt x="26" y="342"/>
                    </a:lnTo>
                    <a:lnTo>
                      <a:pt x="28" y="345"/>
                    </a:lnTo>
                    <a:lnTo>
                      <a:pt x="29" y="349"/>
                    </a:lnTo>
                    <a:lnTo>
                      <a:pt x="28" y="354"/>
                    </a:lnTo>
                    <a:lnTo>
                      <a:pt x="27" y="356"/>
                    </a:lnTo>
                    <a:lnTo>
                      <a:pt x="26" y="357"/>
                    </a:lnTo>
                    <a:lnTo>
                      <a:pt x="27" y="360"/>
                    </a:lnTo>
                    <a:lnTo>
                      <a:pt x="29" y="361"/>
                    </a:lnTo>
                    <a:lnTo>
                      <a:pt x="33" y="361"/>
                    </a:lnTo>
                    <a:lnTo>
                      <a:pt x="37" y="362"/>
                    </a:lnTo>
                    <a:lnTo>
                      <a:pt x="39" y="363"/>
                    </a:lnTo>
                    <a:lnTo>
                      <a:pt x="41" y="364"/>
                    </a:lnTo>
                    <a:lnTo>
                      <a:pt x="44" y="364"/>
                    </a:lnTo>
                    <a:lnTo>
                      <a:pt x="47" y="367"/>
                    </a:lnTo>
                    <a:lnTo>
                      <a:pt x="47" y="370"/>
                    </a:lnTo>
                    <a:lnTo>
                      <a:pt x="50" y="372"/>
                    </a:lnTo>
                    <a:lnTo>
                      <a:pt x="53" y="372"/>
                    </a:lnTo>
                    <a:lnTo>
                      <a:pt x="56" y="374"/>
                    </a:lnTo>
                    <a:lnTo>
                      <a:pt x="57" y="375"/>
                    </a:lnTo>
                    <a:lnTo>
                      <a:pt x="57" y="378"/>
                    </a:lnTo>
                    <a:lnTo>
                      <a:pt x="57" y="378"/>
                    </a:lnTo>
                    <a:lnTo>
                      <a:pt x="59" y="378"/>
                    </a:lnTo>
                    <a:lnTo>
                      <a:pt x="61" y="378"/>
                    </a:lnTo>
                    <a:lnTo>
                      <a:pt x="64" y="382"/>
                    </a:lnTo>
                    <a:lnTo>
                      <a:pt x="68" y="391"/>
                    </a:lnTo>
                    <a:lnTo>
                      <a:pt x="69" y="396"/>
                    </a:lnTo>
                    <a:lnTo>
                      <a:pt x="68" y="400"/>
                    </a:lnTo>
                    <a:lnTo>
                      <a:pt x="69" y="403"/>
                    </a:lnTo>
                    <a:lnTo>
                      <a:pt x="102" y="402"/>
                    </a:lnTo>
                    <a:lnTo>
                      <a:pt x="103" y="40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7" name="Freeform 110">
                <a:extLst>
                  <a:ext uri="{FF2B5EF4-FFF2-40B4-BE49-F238E27FC236}">
                    <a16:creationId xmlns:a16="http://schemas.microsoft.com/office/drawing/2014/main" id="{026CE0B5-E113-4924-B664-19FBF2C16289}"/>
                  </a:ext>
                </a:extLst>
              </p:cNvPr>
              <p:cNvSpPr>
                <a:spLocks/>
              </p:cNvSpPr>
              <p:nvPr/>
            </p:nvSpPr>
            <p:spPr bwMode="auto">
              <a:xfrm>
                <a:off x="6218470" y="1354009"/>
                <a:ext cx="2956036" cy="1906408"/>
              </a:xfrm>
              <a:custGeom>
                <a:avLst/>
                <a:gdLst>
                  <a:gd name="T0" fmla="*/ 2353 w 2400"/>
                  <a:gd name="T1" fmla="*/ 75 h 1549"/>
                  <a:gd name="T2" fmla="*/ 2276 w 2400"/>
                  <a:gd name="T3" fmla="*/ 76 h 1549"/>
                  <a:gd name="T4" fmla="*/ 2098 w 2400"/>
                  <a:gd name="T5" fmla="*/ 47 h 1549"/>
                  <a:gd name="T6" fmla="*/ 1984 w 2400"/>
                  <a:gd name="T7" fmla="*/ 108 h 1549"/>
                  <a:gd name="T8" fmla="*/ 1798 w 2400"/>
                  <a:gd name="T9" fmla="*/ 97 h 1549"/>
                  <a:gd name="T10" fmla="*/ 1597 w 2400"/>
                  <a:gd name="T11" fmla="*/ 141 h 1549"/>
                  <a:gd name="T12" fmla="*/ 1514 w 2400"/>
                  <a:gd name="T13" fmla="*/ 156 h 1549"/>
                  <a:gd name="T14" fmla="*/ 1431 w 2400"/>
                  <a:gd name="T15" fmla="*/ 267 h 1549"/>
                  <a:gd name="T16" fmla="*/ 1333 w 2400"/>
                  <a:gd name="T17" fmla="*/ 153 h 1549"/>
                  <a:gd name="T18" fmla="*/ 1247 w 2400"/>
                  <a:gd name="T19" fmla="*/ 197 h 1549"/>
                  <a:gd name="T20" fmla="*/ 1073 w 2400"/>
                  <a:gd name="T21" fmla="*/ 204 h 1549"/>
                  <a:gd name="T22" fmla="*/ 1053 w 2400"/>
                  <a:gd name="T23" fmla="*/ 151 h 1549"/>
                  <a:gd name="T24" fmla="*/ 989 w 2400"/>
                  <a:gd name="T25" fmla="*/ 35 h 1549"/>
                  <a:gd name="T26" fmla="*/ 892 w 2400"/>
                  <a:gd name="T27" fmla="*/ 4 h 1549"/>
                  <a:gd name="T28" fmla="*/ 846 w 2400"/>
                  <a:gd name="T29" fmla="*/ 131 h 1549"/>
                  <a:gd name="T30" fmla="*/ 739 w 2400"/>
                  <a:gd name="T31" fmla="*/ 219 h 1549"/>
                  <a:gd name="T32" fmla="*/ 687 w 2400"/>
                  <a:gd name="T33" fmla="*/ 363 h 1549"/>
                  <a:gd name="T34" fmla="*/ 761 w 2400"/>
                  <a:gd name="T35" fmla="*/ 467 h 1549"/>
                  <a:gd name="T36" fmla="*/ 695 w 2400"/>
                  <a:gd name="T37" fmla="*/ 474 h 1549"/>
                  <a:gd name="T38" fmla="*/ 684 w 2400"/>
                  <a:gd name="T39" fmla="*/ 557 h 1549"/>
                  <a:gd name="T40" fmla="*/ 665 w 2400"/>
                  <a:gd name="T41" fmla="*/ 690 h 1549"/>
                  <a:gd name="T42" fmla="*/ 618 w 2400"/>
                  <a:gd name="T43" fmla="*/ 524 h 1549"/>
                  <a:gd name="T44" fmla="*/ 534 w 2400"/>
                  <a:gd name="T45" fmla="*/ 517 h 1549"/>
                  <a:gd name="T46" fmla="*/ 457 w 2400"/>
                  <a:gd name="T47" fmla="*/ 577 h 1549"/>
                  <a:gd name="T48" fmla="*/ 376 w 2400"/>
                  <a:gd name="T49" fmla="*/ 652 h 1549"/>
                  <a:gd name="T50" fmla="*/ 292 w 2400"/>
                  <a:gd name="T51" fmla="*/ 710 h 1549"/>
                  <a:gd name="T52" fmla="*/ 228 w 2400"/>
                  <a:gd name="T53" fmla="*/ 746 h 1549"/>
                  <a:gd name="T54" fmla="*/ 118 w 2400"/>
                  <a:gd name="T55" fmla="*/ 831 h 1549"/>
                  <a:gd name="T56" fmla="*/ 121 w 2400"/>
                  <a:gd name="T57" fmla="*/ 757 h 1549"/>
                  <a:gd name="T58" fmla="*/ 72 w 2400"/>
                  <a:gd name="T59" fmla="*/ 638 h 1549"/>
                  <a:gd name="T60" fmla="*/ 10 w 2400"/>
                  <a:gd name="T61" fmla="*/ 648 h 1549"/>
                  <a:gd name="T62" fmla="*/ 56 w 2400"/>
                  <a:gd name="T63" fmla="*/ 989 h 1549"/>
                  <a:gd name="T64" fmla="*/ 122 w 2400"/>
                  <a:gd name="T65" fmla="*/ 1215 h 1549"/>
                  <a:gd name="T66" fmla="*/ 255 w 2400"/>
                  <a:gd name="T67" fmla="*/ 1385 h 1549"/>
                  <a:gd name="T68" fmla="*/ 319 w 2400"/>
                  <a:gd name="T69" fmla="*/ 1538 h 1549"/>
                  <a:gd name="T70" fmla="*/ 409 w 2400"/>
                  <a:gd name="T71" fmla="*/ 1417 h 1549"/>
                  <a:gd name="T72" fmla="*/ 431 w 2400"/>
                  <a:gd name="T73" fmla="*/ 1241 h 1549"/>
                  <a:gd name="T74" fmla="*/ 602 w 2400"/>
                  <a:gd name="T75" fmla="*/ 1264 h 1549"/>
                  <a:gd name="T76" fmla="*/ 661 w 2400"/>
                  <a:gd name="T77" fmla="*/ 1136 h 1549"/>
                  <a:gd name="T78" fmla="*/ 799 w 2400"/>
                  <a:gd name="T79" fmla="*/ 1152 h 1549"/>
                  <a:gd name="T80" fmla="*/ 1027 w 2400"/>
                  <a:gd name="T81" fmla="*/ 1261 h 1549"/>
                  <a:gd name="T82" fmla="*/ 1214 w 2400"/>
                  <a:gd name="T83" fmla="*/ 1233 h 1549"/>
                  <a:gd name="T84" fmla="*/ 1366 w 2400"/>
                  <a:gd name="T85" fmla="*/ 1200 h 1549"/>
                  <a:gd name="T86" fmla="*/ 1601 w 2400"/>
                  <a:gd name="T87" fmla="*/ 1169 h 1549"/>
                  <a:gd name="T88" fmla="*/ 1664 w 2400"/>
                  <a:gd name="T89" fmla="*/ 1056 h 1549"/>
                  <a:gd name="T90" fmla="*/ 1763 w 2400"/>
                  <a:gd name="T91" fmla="*/ 1169 h 1549"/>
                  <a:gd name="T92" fmla="*/ 1862 w 2400"/>
                  <a:gd name="T93" fmla="*/ 1208 h 1549"/>
                  <a:gd name="T94" fmla="*/ 1855 w 2400"/>
                  <a:gd name="T95" fmla="*/ 1324 h 1549"/>
                  <a:gd name="T96" fmla="*/ 1943 w 2400"/>
                  <a:gd name="T97" fmla="*/ 1323 h 1549"/>
                  <a:gd name="T98" fmla="*/ 1944 w 2400"/>
                  <a:gd name="T99" fmla="*/ 1032 h 1549"/>
                  <a:gd name="T100" fmla="*/ 1832 w 2400"/>
                  <a:gd name="T101" fmla="*/ 965 h 1549"/>
                  <a:gd name="T102" fmla="*/ 1919 w 2400"/>
                  <a:gd name="T103" fmla="*/ 733 h 1549"/>
                  <a:gd name="T104" fmla="*/ 2039 w 2400"/>
                  <a:gd name="T105" fmla="*/ 713 h 1549"/>
                  <a:gd name="T106" fmla="*/ 2082 w 2400"/>
                  <a:gd name="T107" fmla="*/ 567 h 1549"/>
                  <a:gd name="T108" fmla="*/ 2129 w 2400"/>
                  <a:gd name="T109" fmla="*/ 516 h 1549"/>
                  <a:gd name="T110" fmla="*/ 2148 w 2400"/>
                  <a:gd name="T111" fmla="*/ 665 h 1549"/>
                  <a:gd name="T112" fmla="*/ 2241 w 2400"/>
                  <a:gd name="T113" fmla="*/ 997 h 1549"/>
                  <a:gd name="T114" fmla="*/ 2257 w 2400"/>
                  <a:gd name="T115" fmla="*/ 800 h 1549"/>
                  <a:gd name="T116" fmla="*/ 2188 w 2400"/>
                  <a:gd name="T117" fmla="*/ 627 h 1549"/>
                  <a:gd name="T118" fmla="*/ 2295 w 2400"/>
                  <a:gd name="T119" fmla="*/ 514 h 1549"/>
                  <a:gd name="T120" fmla="*/ 2327 w 2400"/>
                  <a:gd name="T121" fmla="*/ 364 h 1549"/>
                  <a:gd name="T122" fmla="*/ 2305 w 2400"/>
                  <a:gd name="T123" fmla="*/ 284 h 1549"/>
                  <a:gd name="T124" fmla="*/ 2360 w 2400"/>
                  <a:gd name="T125" fmla="*/ 211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0" h="1549">
                    <a:moveTo>
                      <a:pt x="2397" y="198"/>
                    </a:moveTo>
                    <a:cubicBezTo>
                      <a:pt x="2394" y="198"/>
                      <a:pt x="2394" y="198"/>
                      <a:pt x="2394" y="198"/>
                    </a:cubicBezTo>
                    <a:cubicBezTo>
                      <a:pt x="2390" y="195"/>
                      <a:pt x="2390" y="195"/>
                      <a:pt x="2390" y="195"/>
                    </a:cubicBezTo>
                    <a:cubicBezTo>
                      <a:pt x="2392" y="191"/>
                      <a:pt x="2392" y="191"/>
                      <a:pt x="2392" y="191"/>
                    </a:cubicBezTo>
                    <a:cubicBezTo>
                      <a:pt x="2396" y="194"/>
                      <a:pt x="2396" y="194"/>
                      <a:pt x="2396" y="194"/>
                    </a:cubicBezTo>
                    <a:cubicBezTo>
                      <a:pt x="2398" y="192"/>
                      <a:pt x="2398" y="192"/>
                      <a:pt x="2398" y="192"/>
                    </a:cubicBezTo>
                    <a:cubicBezTo>
                      <a:pt x="2398" y="187"/>
                      <a:pt x="2398" y="187"/>
                      <a:pt x="2398" y="187"/>
                    </a:cubicBezTo>
                    <a:cubicBezTo>
                      <a:pt x="2395" y="186"/>
                      <a:pt x="2395" y="186"/>
                      <a:pt x="2395" y="186"/>
                    </a:cubicBezTo>
                    <a:cubicBezTo>
                      <a:pt x="2392" y="185"/>
                      <a:pt x="2392" y="185"/>
                      <a:pt x="2392" y="185"/>
                    </a:cubicBezTo>
                    <a:cubicBezTo>
                      <a:pt x="2390" y="187"/>
                      <a:pt x="2390" y="187"/>
                      <a:pt x="2390" y="187"/>
                    </a:cubicBezTo>
                    <a:cubicBezTo>
                      <a:pt x="2390" y="191"/>
                      <a:pt x="2390" y="191"/>
                      <a:pt x="2390" y="191"/>
                    </a:cubicBezTo>
                    <a:cubicBezTo>
                      <a:pt x="2388" y="188"/>
                      <a:pt x="2388" y="188"/>
                      <a:pt x="2388" y="188"/>
                    </a:cubicBezTo>
                    <a:cubicBezTo>
                      <a:pt x="2384" y="189"/>
                      <a:pt x="2384" y="189"/>
                      <a:pt x="2384" y="189"/>
                    </a:cubicBezTo>
                    <a:cubicBezTo>
                      <a:pt x="2385" y="183"/>
                      <a:pt x="2385" y="183"/>
                      <a:pt x="2385" y="183"/>
                    </a:cubicBezTo>
                    <a:cubicBezTo>
                      <a:pt x="2383" y="180"/>
                      <a:pt x="2383" y="180"/>
                      <a:pt x="2383" y="180"/>
                    </a:cubicBezTo>
                    <a:cubicBezTo>
                      <a:pt x="2379" y="181"/>
                      <a:pt x="2379" y="181"/>
                      <a:pt x="2379" y="181"/>
                    </a:cubicBezTo>
                    <a:cubicBezTo>
                      <a:pt x="2379" y="185"/>
                      <a:pt x="2379" y="185"/>
                      <a:pt x="2379" y="185"/>
                    </a:cubicBezTo>
                    <a:cubicBezTo>
                      <a:pt x="2378" y="182"/>
                      <a:pt x="2378" y="182"/>
                      <a:pt x="2378" y="182"/>
                    </a:cubicBezTo>
                    <a:cubicBezTo>
                      <a:pt x="2378" y="179"/>
                      <a:pt x="2378" y="179"/>
                      <a:pt x="2378" y="179"/>
                    </a:cubicBezTo>
                    <a:cubicBezTo>
                      <a:pt x="2382" y="176"/>
                      <a:pt x="2382" y="176"/>
                      <a:pt x="2382" y="176"/>
                    </a:cubicBezTo>
                    <a:cubicBezTo>
                      <a:pt x="2381" y="170"/>
                      <a:pt x="2381" y="170"/>
                      <a:pt x="2381" y="170"/>
                    </a:cubicBezTo>
                    <a:cubicBezTo>
                      <a:pt x="2379" y="168"/>
                      <a:pt x="2379" y="168"/>
                      <a:pt x="2379" y="168"/>
                    </a:cubicBezTo>
                    <a:cubicBezTo>
                      <a:pt x="2383" y="165"/>
                      <a:pt x="2383" y="165"/>
                      <a:pt x="2383" y="165"/>
                    </a:cubicBezTo>
                    <a:cubicBezTo>
                      <a:pt x="2380" y="159"/>
                      <a:pt x="2380" y="159"/>
                      <a:pt x="2380" y="159"/>
                    </a:cubicBezTo>
                    <a:cubicBezTo>
                      <a:pt x="2381" y="156"/>
                      <a:pt x="2381" y="156"/>
                      <a:pt x="2381" y="156"/>
                    </a:cubicBezTo>
                    <a:cubicBezTo>
                      <a:pt x="2376" y="151"/>
                      <a:pt x="2376" y="151"/>
                      <a:pt x="2376" y="151"/>
                    </a:cubicBezTo>
                    <a:cubicBezTo>
                      <a:pt x="2371" y="152"/>
                      <a:pt x="2371" y="152"/>
                      <a:pt x="2371" y="152"/>
                    </a:cubicBezTo>
                    <a:cubicBezTo>
                      <a:pt x="2367" y="157"/>
                      <a:pt x="2367" y="157"/>
                      <a:pt x="2367" y="157"/>
                    </a:cubicBezTo>
                    <a:cubicBezTo>
                      <a:pt x="2368" y="150"/>
                      <a:pt x="2368" y="150"/>
                      <a:pt x="2368" y="150"/>
                    </a:cubicBezTo>
                    <a:cubicBezTo>
                      <a:pt x="2371" y="148"/>
                      <a:pt x="2371" y="148"/>
                      <a:pt x="2371" y="148"/>
                    </a:cubicBezTo>
                    <a:cubicBezTo>
                      <a:pt x="2367" y="142"/>
                      <a:pt x="2367" y="142"/>
                      <a:pt x="2367" y="142"/>
                    </a:cubicBezTo>
                    <a:cubicBezTo>
                      <a:pt x="2367" y="138"/>
                      <a:pt x="2367" y="138"/>
                      <a:pt x="2367" y="138"/>
                    </a:cubicBezTo>
                    <a:cubicBezTo>
                      <a:pt x="2365" y="138"/>
                      <a:pt x="2365" y="138"/>
                      <a:pt x="2365" y="138"/>
                    </a:cubicBezTo>
                    <a:cubicBezTo>
                      <a:pt x="2363" y="142"/>
                      <a:pt x="2363" y="142"/>
                      <a:pt x="2363" y="142"/>
                    </a:cubicBezTo>
                    <a:cubicBezTo>
                      <a:pt x="2361" y="138"/>
                      <a:pt x="2361" y="138"/>
                      <a:pt x="2361" y="138"/>
                    </a:cubicBezTo>
                    <a:cubicBezTo>
                      <a:pt x="2358" y="137"/>
                      <a:pt x="2358" y="137"/>
                      <a:pt x="2358" y="137"/>
                    </a:cubicBezTo>
                    <a:cubicBezTo>
                      <a:pt x="2353" y="138"/>
                      <a:pt x="2353" y="138"/>
                      <a:pt x="2353" y="138"/>
                    </a:cubicBezTo>
                    <a:cubicBezTo>
                      <a:pt x="2357" y="134"/>
                      <a:pt x="2357" y="134"/>
                      <a:pt x="2357" y="134"/>
                    </a:cubicBezTo>
                    <a:cubicBezTo>
                      <a:pt x="2362" y="134"/>
                      <a:pt x="2362" y="134"/>
                      <a:pt x="2362" y="134"/>
                    </a:cubicBezTo>
                    <a:cubicBezTo>
                      <a:pt x="2366" y="130"/>
                      <a:pt x="2366" y="130"/>
                      <a:pt x="2366" y="130"/>
                    </a:cubicBezTo>
                    <a:cubicBezTo>
                      <a:pt x="2367" y="132"/>
                      <a:pt x="2367" y="132"/>
                      <a:pt x="2367" y="132"/>
                    </a:cubicBezTo>
                    <a:cubicBezTo>
                      <a:pt x="2371" y="125"/>
                      <a:pt x="2371" y="125"/>
                      <a:pt x="2371" y="125"/>
                    </a:cubicBezTo>
                    <a:cubicBezTo>
                      <a:pt x="2375" y="123"/>
                      <a:pt x="2375" y="123"/>
                      <a:pt x="2375" y="123"/>
                    </a:cubicBezTo>
                    <a:cubicBezTo>
                      <a:pt x="2376" y="120"/>
                      <a:pt x="2376" y="120"/>
                      <a:pt x="2376" y="120"/>
                    </a:cubicBezTo>
                    <a:cubicBezTo>
                      <a:pt x="2373" y="116"/>
                      <a:pt x="2373" y="116"/>
                      <a:pt x="2373" y="116"/>
                    </a:cubicBezTo>
                    <a:cubicBezTo>
                      <a:pt x="2365" y="114"/>
                      <a:pt x="2365" y="114"/>
                      <a:pt x="2365" y="114"/>
                    </a:cubicBezTo>
                    <a:cubicBezTo>
                      <a:pt x="2371" y="112"/>
                      <a:pt x="2371" y="112"/>
                      <a:pt x="2371" y="112"/>
                    </a:cubicBezTo>
                    <a:cubicBezTo>
                      <a:pt x="2377" y="113"/>
                      <a:pt x="2377" y="113"/>
                      <a:pt x="2377" y="113"/>
                    </a:cubicBezTo>
                    <a:cubicBezTo>
                      <a:pt x="2379" y="110"/>
                      <a:pt x="2379" y="110"/>
                      <a:pt x="2379" y="110"/>
                    </a:cubicBezTo>
                    <a:cubicBezTo>
                      <a:pt x="2378" y="105"/>
                      <a:pt x="2378" y="105"/>
                      <a:pt x="2378" y="105"/>
                    </a:cubicBezTo>
                    <a:cubicBezTo>
                      <a:pt x="2374" y="103"/>
                      <a:pt x="2374" y="103"/>
                      <a:pt x="2374" y="103"/>
                    </a:cubicBezTo>
                    <a:cubicBezTo>
                      <a:pt x="2371" y="99"/>
                      <a:pt x="2371" y="99"/>
                      <a:pt x="2371" y="99"/>
                    </a:cubicBezTo>
                    <a:cubicBezTo>
                      <a:pt x="2368" y="100"/>
                      <a:pt x="2368" y="100"/>
                      <a:pt x="2368" y="100"/>
                    </a:cubicBezTo>
                    <a:cubicBezTo>
                      <a:pt x="2368" y="97"/>
                      <a:pt x="2368" y="97"/>
                      <a:pt x="2368" y="97"/>
                    </a:cubicBezTo>
                    <a:cubicBezTo>
                      <a:pt x="2369" y="91"/>
                      <a:pt x="2369" y="91"/>
                      <a:pt x="2369" y="91"/>
                    </a:cubicBezTo>
                    <a:cubicBezTo>
                      <a:pt x="2366" y="80"/>
                      <a:pt x="2366" y="80"/>
                      <a:pt x="2366" y="80"/>
                    </a:cubicBezTo>
                    <a:cubicBezTo>
                      <a:pt x="2367" y="77"/>
                      <a:pt x="2367" y="77"/>
                      <a:pt x="2367" y="77"/>
                    </a:cubicBezTo>
                    <a:cubicBezTo>
                      <a:pt x="2369" y="74"/>
                      <a:pt x="2369" y="74"/>
                      <a:pt x="2369" y="74"/>
                    </a:cubicBezTo>
                    <a:cubicBezTo>
                      <a:pt x="2369" y="70"/>
                      <a:pt x="2369" y="70"/>
                      <a:pt x="2369" y="70"/>
                    </a:cubicBezTo>
                    <a:cubicBezTo>
                      <a:pt x="2365" y="69"/>
                      <a:pt x="2365" y="69"/>
                      <a:pt x="2365" y="69"/>
                    </a:cubicBezTo>
                    <a:cubicBezTo>
                      <a:pt x="2362" y="74"/>
                      <a:pt x="2362" y="74"/>
                      <a:pt x="2362" y="74"/>
                    </a:cubicBezTo>
                    <a:cubicBezTo>
                      <a:pt x="2359" y="76"/>
                      <a:pt x="2359" y="76"/>
                      <a:pt x="2359" y="76"/>
                    </a:cubicBezTo>
                    <a:cubicBezTo>
                      <a:pt x="2359" y="71"/>
                      <a:pt x="2359" y="71"/>
                      <a:pt x="2359" y="71"/>
                    </a:cubicBezTo>
                    <a:cubicBezTo>
                      <a:pt x="2355" y="70"/>
                      <a:pt x="2355" y="70"/>
                      <a:pt x="2355" y="70"/>
                    </a:cubicBezTo>
                    <a:cubicBezTo>
                      <a:pt x="2355" y="74"/>
                      <a:pt x="2355" y="74"/>
                      <a:pt x="2355" y="74"/>
                    </a:cubicBezTo>
                    <a:cubicBezTo>
                      <a:pt x="2353" y="75"/>
                      <a:pt x="2353" y="75"/>
                      <a:pt x="2353" y="75"/>
                    </a:cubicBezTo>
                    <a:cubicBezTo>
                      <a:pt x="2352" y="73"/>
                      <a:pt x="2352" y="73"/>
                      <a:pt x="2352" y="73"/>
                    </a:cubicBezTo>
                    <a:cubicBezTo>
                      <a:pt x="2353" y="68"/>
                      <a:pt x="2353" y="68"/>
                      <a:pt x="2353" y="68"/>
                    </a:cubicBezTo>
                    <a:cubicBezTo>
                      <a:pt x="2342" y="66"/>
                      <a:pt x="2342" y="66"/>
                      <a:pt x="2342" y="66"/>
                    </a:cubicBezTo>
                    <a:cubicBezTo>
                      <a:pt x="2339" y="67"/>
                      <a:pt x="2339" y="67"/>
                      <a:pt x="2339" y="67"/>
                    </a:cubicBezTo>
                    <a:cubicBezTo>
                      <a:pt x="2334" y="66"/>
                      <a:pt x="2334" y="66"/>
                      <a:pt x="2334" y="66"/>
                    </a:cubicBezTo>
                    <a:cubicBezTo>
                      <a:pt x="2331" y="62"/>
                      <a:pt x="2331" y="62"/>
                      <a:pt x="2331" y="62"/>
                    </a:cubicBezTo>
                    <a:cubicBezTo>
                      <a:pt x="2330" y="60"/>
                      <a:pt x="2330" y="60"/>
                      <a:pt x="2330" y="60"/>
                    </a:cubicBezTo>
                    <a:cubicBezTo>
                      <a:pt x="2327" y="59"/>
                      <a:pt x="2327" y="59"/>
                      <a:pt x="2327" y="59"/>
                    </a:cubicBezTo>
                    <a:cubicBezTo>
                      <a:pt x="2325" y="60"/>
                      <a:pt x="2325" y="60"/>
                      <a:pt x="2325" y="60"/>
                    </a:cubicBezTo>
                    <a:cubicBezTo>
                      <a:pt x="2324" y="58"/>
                      <a:pt x="2324" y="58"/>
                      <a:pt x="2324" y="58"/>
                    </a:cubicBezTo>
                    <a:cubicBezTo>
                      <a:pt x="2321" y="57"/>
                      <a:pt x="2321" y="57"/>
                      <a:pt x="2321" y="57"/>
                    </a:cubicBezTo>
                    <a:cubicBezTo>
                      <a:pt x="2317" y="63"/>
                      <a:pt x="2317" y="63"/>
                      <a:pt x="2317" y="63"/>
                    </a:cubicBezTo>
                    <a:cubicBezTo>
                      <a:pt x="2314" y="64"/>
                      <a:pt x="2314" y="64"/>
                      <a:pt x="2314" y="64"/>
                    </a:cubicBezTo>
                    <a:cubicBezTo>
                      <a:pt x="2312" y="66"/>
                      <a:pt x="2312" y="66"/>
                      <a:pt x="2312" y="66"/>
                    </a:cubicBezTo>
                    <a:cubicBezTo>
                      <a:pt x="2310" y="67"/>
                      <a:pt x="2310" y="67"/>
                      <a:pt x="2310" y="67"/>
                    </a:cubicBezTo>
                    <a:cubicBezTo>
                      <a:pt x="2315" y="67"/>
                      <a:pt x="2315" y="67"/>
                      <a:pt x="2315" y="67"/>
                    </a:cubicBezTo>
                    <a:cubicBezTo>
                      <a:pt x="2313" y="71"/>
                      <a:pt x="2313" y="71"/>
                      <a:pt x="2313" y="71"/>
                    </a:cubicBezTo>
                    <a:cubicBezTo>
                      <a:pt x="2309" y="74"/>
                      <a:pt x="2309" y="74"/>
                      <a:pt x="2309" y="74"/>
                    </a:cubicBezTo>
                    <a:cubicBezTo>
                      <a:pt x="2307" y="74"/>
                      <a:pt x="2307" y="74"/>
                      <a:pt x="2307" y="74"/>
                    </a:cubicBezTo>
                    <a:cubicBezTo>
                      <a:pt x="2309" y="78"/>
                      <a:pt x="2309" y="78"/>
                      <a:pt x="2309" y="78"/>
                    </a:cubicBezTo>
                    <a:cubicBezTo>
                      <a:pt x="2312" y="81"/>
                      <a:pt x="2312" y="81"/>
                      <a:pt x="2312" y="81"/>
                    </a:cubicBezTo>
                    <a:cubicBezTo>
                      <a:pt x="2311" y="83"/>
                      <a:pt x="2311" y="83"/>
                      <a:pt x="2311" y="83"/>
                    </a:cubicBezTo>
                    <a:cubicBezTo>
                      <a:pt x="2307" y="82"/>
                      <a:pt x="2307" y="82"/>
                      <a:pt x="2307" y="82"/>
                    </a:cubicBezTo>
                    <a:cubicBezTo>
                      <a:pt x="2304" y="74"/>
                      <a:pt x="2304" y="74"/>
                      <a:pt x="2304" y="74"/>
                    </a:cubicBezTo>
                    <a:cubicBezTo>
                      <a:pt x="2305" y="71"/>
                      <a:pt x="2305" y="71"/>
                      <a:pt x="2305" y="71"/>
                    </a:cubicBezTo>
                    <a:cubicBezTo>
                      <a:pt x="2302" y="72"/>
                      <a:pt x="2302" y="72"/>
                      <a:pt x="2302" y="72"/>
                    </a:cubicBezTo>
                    <a:cubicBezTo>
                      <a:pt x="2298" y="80"/>
                      <a:pt x="2298" y="80"/>
                      <a:pt x="2298" y="80"/>
                    </a:cubicBezTo>
                    <a:cubicBezTo>
                      <a:pt x="2295" y="86"/>
                      <a:pt x="2295" y="86"/>
                      <a:pt x="2295" y="86"/>
                    </a:cubicBezTo>
                    <a:cubicBezTo>
                      <a:pt x="2291" y="90"/>
                      <a:pt x="2291" y="90"/>
                      <a:pt x="2291" y="90"/>
                    </a:cubicBezTo>
                    <a:cubicBezTo>
                      <a:pt x="2292" y="92"/>
                      <a:pt x="2292" y="92"/>
                      <a:pt x="2292" y="92"/>
                    </a:cubicBezTo>
                    <a:cubicBezTo>
                      <a:pt x="2297" y="88"/>
                      <a:pt x="2297" y="88"/>
                      <a:pt x="2297" y="88"/>
                    </a:cubicBezTo>
                    <a:cubicBezTo>
                      <a:pt x="2299" y="88"/>
                      <a:pt x="2299" y="88"/>
                      <a:pt x="2299" y="88"/>
                    </a:cubicBezTo>
                    <a:cubicBezTo>
                      <a:pt x="2301" y="92"/>
                      <a:pt x="2301" y="92"/>
                      <a:pt x="2301" y="92"/>
                    </a:cubicBezTo>
                    <a:cubicBezTo>
                      <a:pt x="2304" y="96"/>
                      <a:pt x="2304" y="96"/>
                      <a:pt x="2304" y="96"/>
                    </a:cubicBezTo>
                    <a:cubicBezTo>
                      <a:pt x="2311" y="102"/>
                      <a:pt x="2311" y="102"/>
                      <a:pt x="2311" y="102"/>
                    </a:cubicBezTo>
                    <a:cubicBezTo>
                      <a:pt x="2312" y="107"/>
                      <a:pt x="2312" y="107"/>
                      <a:pt x="2312" y="107"/>
                    </a:cubicBezTo>
                    <a:cubicBezTo>
                      <a:pt x="2309" y="110"/>
                      <a:pt x="2309" y="110"/>
                      <a:pt x="2309" y="110"/>
                    </a:cubicBezTo>
                    <a:cubicBezTo>
                      <a:pt x="2310" y="114"/>
                      <a:pt x="2310" y="114"/>
                      <a:pt x="2310" y="114"/>
                    </a:cubicBezTo>
                    <a:cubicBezTo>
                      <a:pt x="2315" y="113"/>
                      <a:pt x="2315" y="113"/>
                      <a:pt x="2315" y="113"/>
                    </a:cubicBezTo>
                    <a:cubicBezTo>
                      <a:pt x="2319" y="110"/>
                      <a:pt x="2319" y="110"/>
                      <a:pt x="2319" y="110"/>
                    </a:cubicBezTo>
                    <a:cubicBezTo>
                      <a:pt x="2322" y="113"/>
                      <a:pt x="2322" y="113"/>
                      <a:pt x="2322" y="113"/>
                    </a:cubicBezTo>
                    <a:cubicBezTo>
                      <a:pt x="2322" y="117"/>
                      <a:pt x="2322" y="117"/>
                      <a:pt x="2322" y="117"/>
                    </a:cubicBezTo>
                    <a:cubicBezTo>
                      <a:pt x="2325" y="124"/>
                      <a:pt x="2325" y="124"/>
                      <a:pt x="2325" y="124"/>
                    </a:cubicBezTo>
                    <a:cubicBezTo>
                      <a:pt x="2325" y="126"/>
                      <a:pt x="2325" y="126"/>
                      <a:pt x="2325" y="126"/>
                    </a:cubicBezTo>
                    <a:cubicBezTo>
                      <a:pt x="2322" y="122"/>
                      <a:pt x="2322" y="122"/>
                      <a:pt x="2322" y="122"/>
                    </a:cubicBezTo>
                    <a:cubicBezTo>
                      <a:pt x="2320" y="116"/>
                      <a:pt x="2320" y="116"/>
                      <a:pt x="2320" y="116"/>
                    </a:cubicBezTo>
                    <a:cubicBezTo>
                      <a:pt x="2317" y="115"/>
                      <a:pt x="2317" y="115"/>
                      <a:pt x="2317" y="115"/>
                    </a:cubicBezTo>
                    <a:cubicBezTo>
                      <a:pt x="2315" y="119"/>
                      <a:pt x="2315" y="119"/>
                      <a:pt x="2315" y="119"/>
                    </a:cubicBezTo>
                    <a:cubicBezTo>
                      <a:pt x="2316" y="123"/>
                      <a:pt x="2316" y="123"/>
                      <a:pt x="2316" y="123"/>
                    </a:cubicBezTo>
                    <a:cubicBezTo>
                      <a:pt x="2318" y="124"/>
                      <a:pt x="2318" y="124"/>
                      <a:pt x="2318" y="124"/>
                    </a:cubicBezTo>
                    <a:cubicBezTo>
                      <a:pt x="2317" y="126"/>
                      <a:pt x="2317" y="126"/>
                      <a:pt x="2317" y="126"/>
                    </a:cubicBezTo>
                    <a:cubicBezTo>
                      <a:pt x="2314" y="125"/>
                      <a:pt x="2314" y="125"/>
                      <a:pt x="2314" y="125"/>
                    </a:cubicBezTo>
                    <a:cubicBezTo>
                      <a:pt x="2311" y="119"/>
                      <a:pt x="2311" y="119"/>
                      <a:pt x="2311" y="119"/>
                    </a:cubicBezTo>
                    <a:cubicBezTo>
                      <a:pt x="2306" y="118"/>
                      <a:pt x="2306" y="118"/>
                      <a:pt x="2306" y="118"/>
                    </a:cubicBezTo>
                    <a:cubicBezTo>
                      <a:pt x="2303" y="122"/>
                      <a:pt x="2303" y="122"/>
                      <a:pt x="2303" y="122"/>
                    </a:cubicBezTo>
                    <a:cubicBezTo>
                      <a:pt x="2300" y="120"/>
                      <a:pt x="2300" y="120"/>
                      <a:pt x="2300" y="120"/>
                    </a:cubicBezTo>
                    <a:cubicBezTo>
                      <a:pt x="2299" y="116"/>
                      <a:pt x="2299" y="116"/>
                      <a:pt x="2299" y="116"/>
                    </a:cubicBezTo>
                    <a:cubicBezTo>
                      <a:pt x="2301" y="114"/>
                      <a:pt x="2301" y="114"/>
                      <a:pt x="2301" y="114"/>
                    </a:cubicBezTo>
                    <a:cubicBezTo>
                      <a:pt x="2298" y="109"/>
                      <a:pt x="2298" y="109"/>
                      <a:pt x="2298" y="109"/>
                    </a:cubicBezTo>
                    <a:cubicBezTo>
                      <a:pt x="2295" y="105"/>
                      <a:pt x="2295" y="105"/>
                      <a:pt x="2295" y="105"/>
                    </a:cubicBezTo>
                    <a:cubicBezTo>
                      <a:pt x="2294" y="101"/>
                      <a:pt x="2294" y="101"/>
                      <a:pt x="2294" y="101"/>
                    </a:cubicBezTo>
                    <a:cubicBezTo>
                      <a:pt x="2288" y="98"/>
                      <a:pt x="2288" y="98"/>
                      <a:pt x="2288" y="98"/>
                    </a:cubicBezTo>
                    <a:cubicBezTo>
                      <a:pt x="2282" y="86"/>
                      <a:pt x="2282" y="86"/>
                      <a:pt x="2282" y="86"/>
                    </a:cubicBezTo>
                    <a:cubicBezTo>
                      <a:pt x="2278" y="81"/>
                      <a:pt x="2278" y="81"/>
                      <a:pt x="2278" y="81"/>
                    </a:cubicBezTo>
                    <a:cubicBezTo>
                      <a:pt x="2279" y="79"/>
                      <a:pt x="2279" y="79"/>
                      <a:pt x="2279" y="79"/>
                    </a:cubicBezTo>
                    <a:cubicBezTo>
                      <a:pt x="2276" y="76"/>
                      <a:pt x="2276" y="76"/>
                      <a:pt x="2276" y="76"/>
                    </a:cubicBezTo>
                    <a:cubicBezTo>
                      <a:pt x="2273" y="75"/>
                      <a:pt x="2273" y="75"/>
                      <a:pt x="2273" y="75"/>
                    </a:cubicBezTo>
                    <a:cubicBezTo>
                      <a:pt x="2274" y="77"/>
                      <a:pt x="2274" y="77"/>
                      <a:pt x="2274" y="77"/>
                    </a:cubicBezTo>
                    <a:cubicBezTo>
                      <a:pt x="2273" y="81"/>
                      <a:pt x="2273" y="81"/>
                      <a:pt x="2273" y="81"/>
                    </a:cubicBezTo>
                    <a:cubicBezTo>
                      <a:pt x="2272" y="79"/>
                      <a:pt x="2272" y="79"/>
                      <a:pt x="2272" y="79"/>
                    </a:cubicBezTo>
                    <a:cubicBezTo>
                      <a:pt x="2270" y="75"/>
                      <a:pt x="2270" y="75"/>
                      <a:pt x="2270" y="75"/>
                    </a:cubicBezTo>
                    <a:cubicBezTo>
                      <a:pt x="2263" y="70"/>
                      <a:pt x="2263" y="70"/>
                      <a:pt x="2263" y="70"/>
                    </a:cubicBezTo>
                    <a:cubicBezTo>
                      <a:pt x="2259" y="69"/>
                      <a:pt x="2259" y="69"/>
                      <a:pt x="2259" y="69"/>
                    </a:cubicBezTo>
                    <a:cubicBezTo>
                      <a:pt x="2255" y="70"/>
                      <a:pt x="2255" y="70"/>
                      <a:pt x="2255" y="70"/>
                    </a:cubicBezTo>
                    <a:cubicBezTo>
                      <a:pt x="2256" y="73"/>
                      <a:pt x="2256" y="73"/>
                      <a:pt x="2256" y="73"/>
                    </a:cubicBezTo>
                    <a:cubicBezTo>
                      <a:pt x="2259" y="75"/>
                      <a:pt x="2259" y="75"/>
                      <a:pt x="2259" y="75"/>
                    </a:cubicBezTo>
                    <a:cubicBezTo>
                      <a:pt x="2266" y="78"/>
                      <a:pt x="2266" y="78"/>
                      <a:pt x="2266" y="78"/>
                    </a:cubicBezTo>
                    <a:cubicBezTo>
                      <a:pt x="2261" y="81"/>
                      <a:pt x="2261" y="81"/>
                      <a:pt x="2261" y="81"/>
                    </a:cubicBezTo>
                    <a:cubicBezTo>
                      <a:pt x="2254" y="77"/>
                      <a:pt x="2254" y="77"/>
                      <a:pt x="2254" y="77"/>
                    </a:cubicBezTo>
                    <a:cubicBezTo>
                      <a:pt x="2251" y="73"/>
                      <a:pt x="2251" y="73"/>
                      <a:pt x="2251" y="73"/>
                    </a:cubicBezTo>
                    <a:cubicBezTo>
                      <a:pt x="2252" y="70"/>
                      <a:pt x="2252" y="70"/>
                      <a:pt x="2252" y="70"/>
                    </a:cubicBezTo>
                    <a:cubicBezTo>
                      <a:pt x="2250" y="69"/>
                      <a:pt x="2250" y="69"/>
                      <a:pt x="2250" y="69"/>
                    </a:cubicBezTo>
                    <a:cubicBezTo>
                      <a:pt x="2244" y="69"/>
                      <a:pt x="2244" y="69"/>
                      <a:pt x="2244" y="69"/>
                    </a:cubicBezTo>
                    <a:cubicBezTo>
                      <a:pt x="2246" y="70"/>
                      <a:pt x="2246" y="70"/>
                      <a:pt x="2246" y="70"/>
                    </a:cubicBezTo>
                    <a:cubicBezTo>
                      <a:pt x="2246" y="72"/>
                      <a:pt x="2246" y="72"/>
                      <a:pt x="2246" y="72"/>
                    </a:cubicBezTo>
                    <a:cubicBezTo>
                      <a:pt x="2241" y="74"/>
                      <a:pt x="2241" y="74"/>
                      <a:pt x="2241" y="74"/>
                    </a:cubicBezTo>
                    <a:cubicBezTo>
                      <a:pt x="2238" y="70"/>
                      <a:pt x="2238" y="70"/>
                      <a:pt x="2238" y="70"/>
                    </a:cubicBezTo>
                    <a:cubicBezTo>
                      <a:pt x="2239" y="68"/>
                      <a:pt x="2239" y="68"/>
                      <a:pt x="2239" y="68"/>
                    </a:cubicBezTo>
                    <a:cubicBezTo>
                      <a:pt x="2234" y="66"/>
                      <a:pt x="2234" y="66"/>
                      <a:pt x="2234" y="66"/>
                    </a:cubicBezTo>
                    <a:cubicBezTo>
                      <a:pt x="2232" y="67"/>
                      <a:pt x="2232" y="67"/>
                      <a:pt x="2232" y="67"/>
                    </a:cubicBezTo>
                    <a:cubicBezTo>
                      <a:pt x="2233" y="71"/>
                      <a:pt x="2233" y="71"/>
                      <a:pt x="2233" y="71"/>
                    </a:cubicBezTo>
                    <a:cubicBezTo>
                      <a:pt x="2230" y="70"/>
                      <a:pt x="2230" y="70"/>
                      <a:pt x="2230" y="70"/>
                    </a:cubicBezTo>
                    <a:cubicBezTo>
                      <a:pt x="2228" y="66"/>
                      <a:pt x="2228" y="66"/>
                      <a:pt x="2228" y="66"/>
                    </a:cubicBezTo>
                    <a:cubicBezTo>
                      <a:pt x="2223" y="66"/>
                      <a:pt x="2223" y="66"/>
                      <a:pt x="2223" y="66"/>
                    </a:cubicBezTo>
                    <a:cubicBezTo>
                      <a:pt x="2225" y="70"/>
                      <a:pt x="2225" y="70"/>
                      <a:pt x="2225" y="70"/>
                    </a:cubicBezTo>
                    <a:cubicBezTo>
                      <a:pt x="2209" y="66"/>
                      <a:pt x="2209" y="66"/>
                      <a:pt x="2209" y="66"/>
                    </a:cubicBezTo>
                    <a:cubicBezTo>
                      <a:pt x="2205" y="68"/>
                      <a:pt x="2205" y="68"/>
                      <a:pt x="2205" y="68"/>
                    </a:cubicBezTo>
                    <a:cubicBezTo>
                      <a:pt x="2199" y="66"/>
                      <a:pt x="2199" y="66"/>
                      <a:pt x="2199" y="66"/>
                    </a:cubicBezTo>
                    <a:cubicBezTo>
                      <a:pt x="2199" y="63"/>
                      <a:pt x="2199" y="63"/>
                      <a:pt x="2199" y="63"/>
                    </a:cubicBezTo>
                    <a:cubicBezTo>
                      <a:pt x="2193" y="61"/>
                      <a:pt x="2193" y="61"/>
                      <a:pt x="2193" y="61"/>
                    </a:cubicBezTo>
                    <a:cubicBezTo>
                      <a:pt x="2193" y="62"/>
                      <a:pt x="2193" y="62"/>
                      <a:pt x="2193" y="62"/>
                    </a:cubicBezTo>
                    <a:cubicBezTo>
                      <a:pt x="2193" y="65"/>
                      <a:pt x="2193" y="65"/>
                      <a:pt x="2193" y="65"/>
                    </a:cubicBezTo>
                    <a:cubicBezTo>
                      <a:pt x="2191" y="63"/>
                      <a:pt x="2191" y="63"/>
                      <a:pt x="2191" y="63"/>
                    </a:cubicBezTo>
                    <a:cubicBezTo>
                      <a:pt x="2187" y="62"/>
                      <a:pt x="2187" y="62"/>
                      <a:pt x="2187" y="62"/>
                    </a:cubicBezTo>
                    <a:cubicBezTo>
                      <a:pt x="2184" y="59"/>
                      <a:pt x="2184" y="59"/>
                      <a:pt x="2184" y="59"/>
                    </a:cubicBezTo>
                    <a:cubicBezTo>
                      <a:pt x="2182" y="60"/>
                      <a:pt x="2182" y="60"/>
                      <a:pt x="2182" y="60"/>
                    </a:cubicBezTo>
                    <a:cubicBezTo>
                      <a:pt x="2183" y="64"/>
                      <a:pt x="2183" y="64"/>
                      <a:pt x="2183" y="64"/>
                    </a:cubicBezTo>
                    <a:cubicBezTo>
                      <a:pt x="2178" y="63"/>
                      <a:pt x="2178" y="63"/>
                      <a:pt x="2178" y="63"/>
                    </a:cubicBezTo>
                    <a:cubicBezTo>
                      <a:pt x="2173" y="64"/>
                      <a:pt x="2173" y="64"/>
                      <a:pt x="2173" y="64"/>
                    </a:cubicBezTo>
                    <a:cubicBezTo>
                      <a:pt x="2172" y="67"/>
                      <a:pt x="2172" y="67"/>
                      <a:pt x="2172" y="67"/>
                    </a:cubicBezTo>
                    <a:cubicBezTo>
                      <a:pt x="2166" y="67"/>
                      <a:pt x="2166" y="67"/>
                      <a:pt x="2166" y="67"/>
                    </a:cubicBezTo>
                    <a:cubicBezTo>
                      <a:pt x="2155" y="62"/>
                      <a:pt x="2155" y="62"/>
                      <a:pt x="2155" y="62"/>
                    </a:cubicBezTo>
                    <a:cubicBezTo>
                      <a:pt x="2156" y="61"/>
                      <a:pt x="2156" y="61"/>
                      <a:pt x="2156" y="61"/>
                    </a:cubicBezTo>
                    <a:cubicBezTo>
                      <a:pt x="2162" y="63"/>
                      <a:pt x="2162" y="63"/>
                      <a:pt x="2162" y="63"/>
                    </a:cubicBezTo>
                    <a:cubicBezTo>
                      <a:pt x="2165" y="65"/>
                      <a:pt x="2165" y="65"/>
                      <a:pt x="2165" y="65"/>
                    </a:cubicBezTo>
                    <a:cubicBezTo>
                      <a:pt x="2166" y="63"/>
                      <a:pt x="2166" y="63"/>
                      <a:pt x="2166" y="63"/>
                    </a:cubicBezTo>
                    <a:cubicBezTo>
                      <a:pt x="2155" y="55"/>
                      <a:pt x="2155" y="55"/>
                      <a:pt x="2155" y="55"/>
                    </a:cubicBezTo>
                    <a:cubicBezTo>
                      <a:pt x="2143" y="53"/>
                      <a:pt x="2143" y="53"/>
                      <a:pt x="2143" y="53"/>
                    </a:cubicBezTo>
                    <a:cubicBezTo>
                      <a:pt x="2137" y="55"/>
                      <a:pt x="2137" y="55"/>
                      <a:pt x="2137" y="55"/>
                    </a:cubicBezTo>
                    <a:cubicBezTo>
                      <a:pt x="2136" y="53"/>
                      <a:pt x="2136" y="53"/>
                      <a:pt x="2136" y="53"/>
                    </a:cubicBezTo>
                    <a:cubicBezTo>
                      <a:pt x="2138" y="51"/>
                      <a:pt x="2138" y="51"/>
                      <a:pt x="2138" y="51"/>
                    </a:cubicBezTo>
                    <a:cubicBezTo>
                      <a:pt x="2135" y="48"/>
                      <a:pt x="2135" y="48"/>
                      <a:pt x="2135" y="48"/>
                    </a:cubicBezTo>
                    <a:cubicBezTo>
                      <a:pt x="2131" y="50"/>
                      <a:pt x="2131" y="50"/>
                      <a:pt x="2131" y="50"/>
                    </a:cubicBezTo>
                    <a:cubicBezTo>
                      <a:pt x="2132" y="51"/>
                      <a:pt x="2132" y="51"/>
                      <a:pt x="2132" y="51"/>
                    </a:cubicBezTo>
                    <a:cubicBezTo>
                      <a:pt x="2130" y="52"/>
                      <a:pt x="2130" y="52"/>
                      <a:pt x="2130" y="52"/>
                    </a:cubicBezTo>
                    <a:cubicBezTo>
                      <a:pt x="2125" y="50"/>
                      <a:pt x="2125" y="50"/>
                      <a:pt x="2125" y="50"/>
                    </a:cubicBezTo>
                    <a:cubicBezTo>
                      <a:pt x="2114" y="45"/>
                      <a:pt x="2114" y="45"/>
                      <a:pt x="2114" y="45"/>
                    </a:cubicBezTo>
                    <a:cubicBezTo>
                      <a:pt x="2108" y="46"/>
                      <a:pt x="2108" y="46"/>
                      <a:pt x="2108" y="46"/>
                    </a:cubicBezTo>
                    <a:cubicBezTo>
                      <a:pt x="2106" y="49"/>
                      <a:pt x="2106" y="49"/>
                      <a:pt x="2106" y="49"/>
                    </a:cubicBezTo>
                    <a:cubicBezTo>
                      <a:pt x="2104" y="48"/>
                      <a:pt x="2104" y="48"/>
                      <a:pt x="2104" y="48"/>
                    </a:cubicBezTo>
                    <a:cubicBezTo>
                      <a:pt x="2102" y="45"/>
                      <a:pt x="2102" y="45"/>
                      <a:pt x="2102" y="45"/>
                    </a:cubicBezTo>
                    <a:cubicBezTo>
                      <a:pt x="2098" y="47"/>
                      <a:pt x="2098" y="47"/>
                      <a:pt x="2098" y="47"/>
                    </a:cubicBezTo>
                    <a:cubicBezTo>
                      <a:pt x="2092" y="47"/>
                      <a:pt x="2092" y="47"/>
                      <a:pt x="2092" y="47"/>
                    </a:cubicBezTo>
                    <a:cubicBezTo>
                      <a:pt x="2088" y="44"/>
                      <a:pt x="2088" y="44"/>
                      <a:pt x="2088" y="44"/>
                    </a:cubicBezTo>
                    <a:cubicBezTo>
                      <a:pt x="2086" y="44"/>
                      <a:pt x="2086" y="44"/>
                      <a:pt x="2086" y="44"/>
                    </a:cubicBezTo>
                    <a:cubicBezTo>
                      <a:pt x="2081" y="45"/>
                      <a:pt x="2081" y="45"/>
                      <a:pt x="2081" y="45"/>
                    </a:cubicBezTo>
                    <a:cubicBezTo>
                      <a:pt x="2079" y="44"/>
                      <a:pt x="2079" y="44"/>
                      <a:pt x="2079" y="44"/>
                    </a:cubicBezTo>
                    <a:cubicBezTo>
                      <a:pt x="2077" y="47"/>
                      <a:pt x="2077" y="47"/>
                      <a:pt x="2077" y="47"/>
                    </a:cubicBezTo>
                    <a:cubicBezTo>
                      <a:pt x="2076" y="51"/>
                      <a:pt x="2076" y="51"/>
                      <a:pt x="2076" y="51"/>
                    </a:cubicBezTo>
                    <a:cubicBezTo>
                      <a:pt x="2074" y="47"/>
                      <a:pt x="2074" y="47"/>
                      <a:pt x="2074" y="47"/>
                    </a:cubicBezTo>
                    <a:cubicBezTo>
                      <a:pt x="2060" y="51"/>
                      <a:pt x="2060" y="51"/>
                      <a:pt x="2060" y="51"/>
                    </a:cubicBezTo>
                    <a:cubicBezTo>
                      <a:pt x="2060" y="56"/>
                      <a:pt x="2060" y="56"/>
                      <a:pt x="2060" y="56"/>
                    </a:cubicBezTo>
                    <a:cubicBezTo>
                      <a:pt x="2056" y="54"/>
                      <a:pt x="2056" y="54"/>
                      <a:pt x="2056" y="54"/>
                    </a:cubicBezTo>
                    <a:cubicBezTo>
                      <a:pt x="2054" y="59"/>
                      <a:pt x="2054" y="59"/>
                      <a:pt x="2054" y="59"/>
                    </a:cubicBezTo>
                    <a:cubicBezTo>
                      <a:pt x="2053" y="59"/>
                      <a:pt x="2053" y="59"/>
                      <a:pt x="2053" y="59"/>
                    </a:cubicBezTo>
                    <a:cubicBezTo>
                      <a:pt x="2051" y="56"/>
                      <a:pt x="2051" y="56"/>
                      <a:pt x="2051" y="56"/>
                    </a:cubicBezTo>
                    <a:cubicBezTo>
                      <a:pt x="2046" y="57"/>
                      <a:pt x="2046" y="57"/>
                      <a:pt x="2046" y="57"/>
                    </a:cubicBezTo>
                    <a:cubicBezTo>
                      <a:pt x="2046" y="61"/>
                      <a:pt x="2046" y="61"/>
                      <a:pt x="2046" y="61"/>
                    </a:cubicBezTo>
                    <a:cubicBezTo>
                      <a:pt x="2044" y="61"/>
                      <a:pt x="2044" y="61"/>
                      <a:pt x="2044" y="61"/>
                    </a:cubicBezTo>
                    <a:cubicBezTo>
                      <a:pt x="2041" y="62"/>
                      <a:pt x="2041" y="62"/>
                      <a:pt x="2041" y="62"/>
                    </a:cubicBezTo>
                    <a:cubicBezTo>
                      <a:pt x="2036" y="59"/>
                      <a:pt x="2036" y="59"/>
                      <a:pt x="2036" y="59"/>
                    </a:cubicBezTo>
                    <a:cubicBezTo>
                      <a:pt x="2032" y="60"/>
                      <a:pt x="2032" y="60"/>
                      <a:pt x="2032" y="60"/>
                    </a:cubicBezTo>
                    <a:cubicBezTo>
                      <a:pt x="2031" y="64"/>
                      <a:pt x="2031" y="64"/>
                      <a:pt x="2031" y="64"/>
                    </a:cubicBezTo>
                    <a:cubicBezTo>
                      <a:pt x="2023" y="63"/>
                      <a:pt x="2023" y="63"/>
                      <a:pt x="2023" y="63"/>
                    </a:cubicBezTo>
                    <a:cubicBezTo>
                      <a:pt x="2013" y="65"/>
                      <a:pt x="2013" y="65"/>
                      <a:pt x="2013" y="65"/>
                    </a:cubicBezTo>
                    <a:cubicBezTo>
                      <a:pt x="2011" y="63"/>
                      <a:pt x="2011" y="63"/>
                      <a:pt x="2011" y="63"/>
                    </a:cubicBezTo>
                    <a:cubicBezTo>
                      <a:pt x="2003" y="64"/>
                      <a:pt x="2003" y="64"/>
                      <a:pt x="2003" y="64"/>
                    </a:cubicBezTo>
                    <a:cubicBezTo>
                      <a:pt x="2002" y="66"/>
                      <a:pt x="2002" y="66"/>
                      <a:pt x="2002" y="66"/>
                    </a:cubicBezTo>
                    <a:cubicBezTo>
                      <a:pt x="2007" y="70"/>
                      <a:pt x="2007" y="70"/>
                      <a:pt x="2007" y="70"/>
                    </a:cubicBezTo>
                    <a:cubicBezTo>
                      <a:pt x="2009" y="77"/>
                      <a:pt x="2009" y="77"/>
                      <a:pt x="2009" y="77"/>
                    </a:cubicBezTo>
                    <a:cubicBezTo>
                      <a:pt x="2011" y="79"/>
                      <a:pt x="2011" y="79"/>
                      <a:pt x="2011" y="79"/>
                    </a:cubicBezTo>
                    <a:cubicBezTo>
                      <a:pt x="2013" y="84"/>
                      <a:pt x="2013" y="84"/>
                      <a:pt x="2013" y="84"/>
                    </a:cubicBezTo>
                    <a:cubicBezTo>
                      <a:pt x="2015" y="90"/>
                      <a:pt x="2015" y="90"/>
                      <a:pt x="2015" y="90"/>
                    </a:cubicBezTo>
                    <a:cubicBezTo>
                      <a:pt x="2014" y="93"/>
                      <a:pt x="2014" y="93"/>
                      <a:pt x="2014" y="93"/>
                    </a:cubicBezTo>
                    <a:cubicBezTo>
                      <a:pt x="2014" y="98"/>
                      <a:pt x="2014" y="98"/>
                      <a:pt x="2014" y="98"/>
                    </a:cubicBezTo>
                    <a:cubicBezTo>
                      <a:pt x="2016" y="99"/>
                      <a:pt x="2016" y="99"/>
                      <a:pt x="2016" y="99"/>
                    </a:cubicBezTo>
                    <a:cubicBezTo>
                      <a:pt x="2019" y="95"/>
                      <a:pt x="2019" y="95"/>
                      <a:pt x="2019" y="95"/>
                    </a:cubicBezTo>
                    <a:cubicBezTo>
                      <a:pt x="2026" y="99"/>
                      <a:pt x="2026" y="99"/>
                      <a:pt x="2026" y="99"/>
                    </a:cubicBezTo>
                    <a:cubicBezTo>
                      <a:pt x="2027" y="102"/>
                      <a:pt x="2027" y="102"/>
                      <a:pt x="2027" y="102"/>
                    </a:cubicBezTo>
                    <a:cubicBezTo>
                      <a:pt x="2030" y="103"/>
                      <a:pt x="2030" y="103"/>
                      <a:pt x="2030" y="103"/>
                    </a:cubicBezTo>
                    <a:cubicBezTo>
                      <a:pt x="2037" y="111"/>
                      <a:pt x="2037" y="111"/>
                      <a:pt x="2037" y="111"/>
                    </a:cubicBezTo>
                    <a:cubicBezTo>
                      <a:pt x="2038" y="118"/>
                      <a:pt x="2038" y="118"/>
                      <a:pt x="2038" y="118"/>
                    </a:cubicBezTo>
                    <a:cubicBezTo>
                      <a:pt x="2043" y="120"/>
                      <a:pt x="2043" y="120"/>
                      <a:pt x="2043" y="120"/>
                    </a:cubicBezTo>
                    <a:cubicBezTo>
                      <a:pt x="2047" y="125"/>
                      <a:pt x="2047" y="125"/>
                      <a:pt x="2047" y="125"/>
                    </a:cubicBezTo>
                    <a:cubicBezTo>
                      <a:pt x="2046" y="128"/>
                      <a:pt x="2046" y="128"/>
                      <a:pt x="2046" y="128"/>
                    </a:cubicBezTo>
                    <a:cubicBezTo>
                      <a:pt x="2047" y="131"/>
                      <a:pt x="2047" y="131"/>
                      <a:pt x="2047" y="131"/>
                    </a:cubicBezTo>
                    <a:cubicBezTo>
                      <a:pt x="2046" y="133"/>
                      <a:pt x="2046" y="133"/>
                      <a:pt x="2046" y="133"/>
                    </a:cubicBezTo>
                    <a:cubicBezTo>
                      <a:pt x="2048" y="137"/>
                      <a:pt x="2048" y="137"/>
                      <a:pt x="2048" y="137"/>
                    </a:cubicBezTo>
                    <a:cubicBezTo>
                      <a:pt x="2047" y="139"/>
                      <a:pt x="2047" y="139"/>
                      <a:pt x="2047" y="139"/>
                    </a:cubicBezTo>
                    <a:cubicBezTo>
                      <a:pt x="2044" y="138"/>
                      <a:pt x="2044" y="138"/>
                      <a:pt x="2044" y="138"/>
                    </a:cubicBezTo>
                    <a:cubicBezTo>
                      <a:pt x="2040" y="141"/>
                      <a:pt x="2040" y="141"/>
                      <a:pt x="2040" y="141"/>
                    </a:cubicBezTo>
                    <a:cubicBezTo>
                      <a:pt x="2041" y="144"/>
                      <a:pt x="2041" y="144"/>
                      <a:pt x="2041" y="144"/>
                    </a:cubicBezTo>
                    <a:cubicBezTo>
                      <a:pt x="2036" y="145"/>
                      <a:pt x="2036" y="145"/>
                      <a:pt x="2036" y="145"/>
                    </a:cubicBezTo>
                    <a:cubicBezTo>
                      <a:pt x="2033" y="148"/>
                      <a:pt x="2033" y="148"/>
                      <a:pt x="2033" y="148"/>
                    </a:cubicBezTo>
                    <a:cubicBezTo>
                      <a:pt x="2027" y="147"/>
                      <a:pt x="2027" y="147"/>
                      <a:pt x="2027" y="147"/>
                    </a:cubicBezTo>
                    <a:cubicBezTo>
                      <a:pt x="2025" y="144"/>
                      <a:pt x="2025" y="144"/>
                      <a:pt x="2025" y="144"/>
                    </a:cubicBezTo>
                    <a:cubicBezTo>
                      <a:pt x="2025" y="139"/>
                      <a:pt x="2025" y="139"/>
                      <a:pt x="2025" y="139"/>
                    </a:cubicBezTo>
                    <a:cubicBezTo>
                      <a:pt x="2019" y="129"/>
                      <a:pt x="2019" y="129"/>
                      <a:pt x="2019" y="129"/>
                    </a:cubicBezTo>
                    <a:cubicBezTo>
                      <a:pt x="2016" y="129"/>
                      <a:pt x="2016" y="129"/>
                      <a:pt x="2016" y="129"/>
                    </a:cubicBezTo>
                    <a:cubicBezTo>
                      <a:pt x="2015" y="130"/>
                      <a:pt x="2015" y="130"/>
                      <a:pt x="2015" y="130"/>
                    </a:cubicBezTo>
                    <a:cubicBezTo>
                      <a:pt x="2006" y="128"/>
                      <a:pt x="2006" y="128"/>
                      <a:pt x="2006" y="128"/>
                    </a:cubicBezTo>
                    <a:cubicBezTo>
                      <a:pt x="2001" y="129"/>
                      <a:pt x="2001" y="129"/>
                      <a:pt x="2001" y="129"/>
                    </a:cubicBezTo>
                    <a:cubicBezTo>
                      <a:pt x="1998" y="127"/>
                      <a:pt x="1998" y="127"/>
                      <a:pt x="1998" y="127"/>
                    </a:cubicBezTo>
                    <a:cubicBezTo>
                      <a:pt x="1993" y="120"/>
                      <a:pt x="1993" y="120"/>
                      <a:pt x="1993" y="120"/>
                    </a:cubicBezTo>
                    <a:cubicBezTo>
                      <a:pt x="1993" y="114"/>
                      <a:pt x="1993" y="114"/>
                      <a:pt x="1993" y="114"/>
                    </a:cubicBezTo>
                    <a:cubicBezTo>
                      <a:pt x="1990" y="111"/>
                      <a:pt x="1990" y="111"/>
                      <a:pt x="1990" y="111"/>
                    </a:cubicBezTo>
                    <a:cubicBezTo>
                      <a:pt x="1985" y="111"/>
                      <a:pt x="1985" y="111"/>
                      <a:pt x="1985" y="111"/>
                    </a:cubicBezTo>
                    <a:cubicBezTo>
                      <a:pt x="1984" y="108"/>
                      <a:pt x="1984" y="108"/>
                      <a:pt x="1984" y="108"/>
                    </a:cubicBezTo>
                    <a:cubicBezTo>
                      <a:pt x="1982" y="103"/>
                      <a:pt x="1982" y="103"/>
                      <a:pt x="1982" y="103"/>
                    </a:cubicBezTo>
                    <a:cubicBezTo>
                      <a:pt x="1976" y="101"/>
                      <a:pt x="1976" y="101"/>
                      <a:pt x="1976" y="101"/>
                    </a:cubicBezTo>
                    <a:cubicBezTo>
                      <a:pt x="1975" y="103"/>
                      <a:pt x="1975" y="103"/>
                      <a:pt x="1975" y="103"/>
                    </a:cubicBezTo>
                    <a:cubicBezTo>
                      <a:pt x="1974" y="108"/>
                      <a:pt x="1974" y="108"/>
                      <a:pt x="1974" y="108"/>
                    </a:cubicBezTo>
                    <a:cubicBezTo>
                      <a:pt x="1974" y="114"/>
                      <a:pt x="1974" y="114"/>
                      <a:pt x="1974" y="114"/>
                    </a:cubicBezTo>
                    <a:cubicBezTo>
                      <a:pt x="1975" y="117"/>
                      <a:pt x="1975" y="117"/>
                      <a:pt x="1975" y="117"/>
                    </a:cubicBezTo>
                    <a:cubicBezTo>
                      <a:pt x="1971" y="124"/>
                      <a:pt x="1971" y="124"/>
                      <a:pt x="1971" y="124"/>
                    </a:cubicBezTo>
                    <a:cubicBezTo>
                      <a:pt x="1969" y="129"/>
                      <a:pt x="1969" y="129"/>
                      <a:pt x="1969" y="129"/>
                    </a:cubicBezTo>
                    <a:cubicBezTo>
                      <a:pt x="1967" y="126"/>
                      <a:pt x="1967" y="126"/>
                      <a:pt x="1967" y="126"/>
                    </a:cubicBezTo>
                    <a:cubicBezTo>
                      <a:pt x="1966" y="123"/>
                      <a:pt x="1966" y="123"/>
                      <a:pt x="1966" y="123"/>
                    </a:cubicBezTo>
                    <a:cubicBezTo>
                      <a:pt x="1964" y="124"/>
                      <a:pt x="1964" y="124"/>
                      <a:pt x="1964" y="124"/>
                    </a:cubicBezTo>
                    <a:cubicBezTo>
                      <a:pt x="1961" y="126"/>
                      <a:pt x="1961" y="126"/>
                      <a:pt x="1961" y="126"/>
                    </a:cubicBezTo>
                    <a:cubicBezTo>
                      <a:pt x="1953" y="126"/>
                      <a:pt x="1953" y="126"/>
                      <a:pt x="1953" y="126"/>
                    </a:cubicBezTo>
                    <a:cubicBezTo>
                      <a:pt x="1947" y="128"/>
                      <a:pt x="1947" y="128"/>
                      <a:pt x="1947" y="128"/>
                    </a:cubicBezTo>
                    <a:cubicBezTo>
                      <a:pt x="1944" y="127"/>
                      <a:pt x="1944" y="127"/>
                      <a:pt x="1944" y="127"/>
                    </a:cubicBezTo>
                    <a:cubicBezTo>
                      <a:pt x="1939" y="132"/>
                      <a:pt x="1939" y="132"/>
                      <a:pt x="1939" y="132"/>
                    </a:cubicBezTo>
                    <a:cubicBezTo>
                      <a:pt x="1934" y="133"/>
                      <a:pt x="1934" y="133"/>
                      <a:pt x="1934" y="133"/>
                    </a:cubicBezTo>
                    <a:cubicBezTo>
                      <a:pt x="1931" y="132"/>
                      <a:pt x="1931" y="132"/>
                      <a:pt x="1931" y="132"/>
                    </a:cubicBezTo>
                    <a:cubicBezTo>
                      <a:pt x="1927" y="128"/>
                      <a:pt x="1927" y="128"/>
                      <a:pt x="1927" y="128"/>
                    </a:cubicBezTo>
                    <a:cubicBezTo>
                      <a:pt x="1925" y="128"/>
                      <a:pt x="1925" y="128"/>
                      <a:pt x="1925" y="128"/>
                    </a:cubicBezTo>
                    <a:cubicBezTo>
                      <a:pt x="1924" y="129"/>
                      <a:pt x="1924" y="129"/>
                      <a:pt x="1924" y="129"/>
                    </a:cubicBezTo>
                    <a:cubicBezTo>
                      <a:pt x="1924" y="133"/>
                      <a:pt x="1924" y="133"/>
                      <a:pt x="1924" y="133"/>
                    </a:cubicBezTo>
                    <a:cubicBezTo>
                      <a:pt x="1918" y="136"/>
                      <a:pt x="1918" y="136"/>
                      <a:pt x="1918" y="136"/>
                    </a:cubicBezTo>
                    <a:cubicBezTo>
                      <a:pt x="1914" y="139"/>
                      <a:pt x="1914" y="139"/>
                      <a:pt x="1914" y="139"/>
                    </a:cubicBezTo>
                    <a:cubicBezTo>
                      <a:pt x="1907" y="140"/>
                      <a:pt x="1907" y="140"/>
                      <a:pt x="1907" y="140"/>
                    </a:cubicBezTo>
                    <a:cubicBezTo>
                      <a:pt x="1903" y="146"/>
                      <a:pt x="1903" y="146"/>
                      <a:pt x="1903" y="146"/>
                    </a:cubicBezTo>
                    <a:cubicBezTo>
                      <a:pt x="1903" y="154"/>
                      <a:pt x="1903" y="154"/>
                      <a:pt x="1903" y="154"/>
                    </a:cubicBezTo>
                    <a:cubicBezTo>
                      <a:pt x="1903" y="165"/>
                      <a:pt x="1903" y="165"/>
                      <a:pt x="1903" y="165"/>
                    </a:cubicBezTo>
                    <a:cubicBezTo>
                      <a:pt x="1909" y="176"/>
                      <a:pt x="1909" y="176"/>
                      <a:pt x="1909" y="176"/>
                    </a:cubicBezTo>
                    <a:cubicBezTo>
                      <a:pt x="1910" y="183"/>
                      <a:pt x="1910" y="183"/>
                      <a:pt x="1910" y="183"/>
                    </a:cubicBezTo>
                    <a:cubicBezTo>
                      <a:pt x="1905" y="174"/>
                      <a:pt x="1905" y="174"/>
                      <a:pt x="1905" y="174"/>
                    </a:cubicBezTo>
                    <a:cubicBezTo>
                      <a:pt x="1902" y="170"/>
                      <a:pt x="1902" y="170"/>
                      <a:pt x="1902" y="170"/>
                    </a:cubicBezTo>
                    <a:cubicBezTo>
                      <a:pt x="1899" y="170"/>
                      <a:pt x="1899" y="170"/>
                      <a:pt x="1899" y="170"/>
                    </a:cubicBezTo>
                    <a:cubicBezTo>
                      <a:pt x="1895" y="168"/>
                      <a:pt x="1895" y="168"/>
                      <a:pt x="1895" y="168"/>
                    </a:cubicBezTo>
                    <a:cubicBezTo>
                      <a:pt x="1895" y="172"/>
                      <a:pt x="1895" y="172"/>
                      <a:pt x="1895" y="172"/>
                    </a:cubicBezTo>
                    <a:cubicBezTo>
                      <a:pt x="1899" y="174"/>
                      <a:pt x="1899" y="174"/>
                      <a:pt x="1899" y="174"/>
                    </a:cubicBezTo>
                    <a:cubicBezTo>
                      <a:pt x="1901" y="181"/>
                      <a:pt x="1901" y="181"/>
                      <a:pt x="1901" y="181"/>
                    </a:cubicBezTo>
                    <a:cubicBezTo>
                      <a:pt x="1901" y="183"/>
                      <a:pt x="1901" y="183"/>
                      <a:pt x="1901" y="183"/>
                    </a:cubicBezTo>
                    <a:cubicBezTo>
                      <a:pt x="1896" y="175"/>
                      <a:pt x="1896" y="175"/>
                      <a:pt x="1896" y="175"/>
                    </a:cubicBezTo>
                    <a:cubicBezTo>
                      <a:pt x="1892" y="175"/>
                      <a:pt x="1892" y="175"/>
                      <a:pt x="1892" y="175"/>
                    </a:cubicBezTo>
                    <a:cubicBezTo>
                      <a:pt x="1891" y="167"/>
                      <a:pt x="1891" y="167"/>
                      <a:pt x="1891" y="167"/>
                    </a:cubicBezTo>
                    <a:cubicBezTo>
                      <a:pt x="1885" y="160"/>
                      <a:pt x="1885" y="160"/>
                      <a:pt x="1885" y="160"/>
                    </a:cubicBezTo>
                    <a:cubicBezTo>
                      <a:pt x="1882" y="154"/>
                      <a:pt x="1882" y="154"/>
                      <a:pt x="1882" y="154"/>
                    </a:cubicBezTo>
                    <a:cubicBezTo>
                      <a:pt x="1879" y="155"/>
                      <a:pt x="1879" y="155"/>
                      <a:pt x="1879" y="155"/>
                    </a:cubicBezTo>
                    <a:cubicBezTo>
                      <a:pt x="1881" y="162"/>
                      <a:pt x="1881" y="162"/>
                      <a:pt x="1881" y="162"/>
                    </a:cubicBezTo>
                    <a:cubicBezTo>
                      <a:pt x="1880" y="166"/>
                      <a:pt x="1880" y="166"/>
                      <a:pt x="1880" y="166"/>
                    </a:cubicBezTo>
                    <a:cubicBezTo>
                      <a:pt x="1878" y="161"/>
                      <a:pt x="1878" y="161"/>
                      <a:pt x="1878" y="161"/>
                    </a:cubicBezTo>
                    <a:cubicBezTo>
                      <a:pt x="1874" y="158"/>
                      <a:pt x="1874" y="158"/>
                      <a:pt x="1874" y="158"/>
                    </a:cubicBezTo>
                    <a:cubicBezTo>
                      <a:pt x="1869" y="159"/>
                      <a:pt x="1869" y="159"/>
                      <a:pt x="1869" y="159"/>
                    </a:cubicBezTo>
                    <a:cubicBezTo>
                      <a:pt x="1869" y="162"/>
                      <a:pt x="1869" y="162"/>
                      <a:pt x="1869" y="162"/>
                    </a:cubicBezTo>
                    <a:cubicBezTo>
                      <a:pt x="1867" y="159"/>
                      <a:pt x="1867" y="159"/>
                      <a:pt x="1867" y="159"/>
                    </a:cubicBezTo>
                    <a:cubicBezTo>
                      <a:pt x="1862" y="159"/>
                      <a:pt x="1862" y="159"/>
                      <a:pt x="1862" y="159"/>
                    </a:cubicBezTo>
                    <a:cubicBezTo>
                      <a:pt x="1857" y="165"/>
                      <a:pt x="1857" y="165"/>
                      <a:pt x="1857" y="165"/>
                    </a:cubicBezTo>
                    <a:cubicBezTo>
                      <a:pt x="1853" y="166"/>
                      <a:pt x="1853" y="166"/>
                      <a:pt x="1853" y="166"/>
                    </a:cubicBezTo>
                    <a:cubicBezTo>
                      <a:pt x="1856" y="162"/>
                      <a:pt x="1856" y="162"/>
                      <a:pt x="1856" y="162"/>
                    </a:cubicBezTo>
                    <a:cubicBezTo>
                      <a:pt x="1855" y="157"/>
                      <a:pt x="1855" y="157"/>
                      <a:pt x="1855" y="157"/>
                    </a:cubicBezTo>
                    <a:cubicBezTo>
                      <a:pt x="1852" y="149"/>
                      <a:pt x="1852" y="149"/>
                      <a:pt x="1852" y="149"/>
                    </a:cubicBezTo>
                    <a:cubicBezTo>
                      <a:pt x="1852" y="142"/>
                      <a:pt x="1852" y="142"/>
                      <a:pt x="1852" y="142"/>
                    </a:cubicBezTo>
                    <a:cubicBezTo>
                      <a:pt x="1850" y="140"/>
                      <a:pt x="1850" y="140"/>
                      <a:pt x="1850" y="140"/>
                    </a:cubicBezTo>
                    <a:cubicBezTo>
                      <a:pt x="1850" y="136"/>
                      <a:pt x="1850" y="136"/>
                      <a:pt x="1850" y="136"/>
                    </a:cubicBezTo>
                    <a:cubicBezTo>
                      <a:pt x="1847" y="128"/>
                      <a:pt x="1847" y="128"/>
                      <a:pt x="1847" y="128"/>
                    </a:cubicBezTo>
                    <a:cubicBezTo>
                      <a:pt x="1840" y="119"/>
                      <a:pt x="1840" y="119"/>
                      <a:pt x="1840" y="119"/>
                    </a:cubicBezTo>
                    <a:cubicBezTo>
                      <a:pt x="1832" y="115"/>
                      <a:pt x="1832" y="115"/>
                      <a:pt x="1832" y="115"/>
                    </a:cubicBezTo>
                    <a:cubicBezTo>
                      <a:pt x="1825" y="105"/>
                      <a:pt x="1825" y="105"/>
                      <a:pt x="1825" y="105"/>
                    </a:cubicBezTo>
                    <a:cubicBezTo>
                      <a:pt x="1807" y="98"/>
                      <a:pt x="1807" y="98"/>
                      <a:pt x="1807" y="98"/>
                    </a:cubicBezTo>
                    <a:cubicBezTo>
                      <a:pt x="1798" y="97"/>
                      <a:pt x="1798" y="97"/>
                      <a:pt x="1798" y="97"/>
                    </a:cubicBezTo>
                    <a:cubicBezTo>
                      <a:pt x="1793" y="98"/>
                      <a:pt x="1793" y="98"/>
                      <a:pt x="1793" y="98"/>
                    </a:cubicBezTo>
                    <a:cubicBezTo>
                      <a:pt x="1786" y="105"/>
                      <a:pt x="1786" y="105"/>
                      <a:pt x="1786" y="105"/>
                    </a:cubicBezTo>
                    <a:cubicBezTo>
                      <a:pt x="1785" y="106"/>
                      <a:pt x="1785" y="106"/>
                      <a:pt x="1785" y="106"/>
                    </a:cubicBezTo>
                    <a:cubicBezTo>
                      <a:pt x="1781" y="105"/>
                      <a:pt x="1781" y="105"/>
                      <a:pt x="1781" y="105"/>
                    </a:cubicBezTo>
                    <a:cubicBezTo>
                      <a:pt x="1774" y="108"/>
                      <a:pt x="1774" y="108"/>
                      <a:pt x="1774" y="108"/>
                    </a:cubicBezTo>
                    <a:cubicBezTo>
                      <a:pt x="1761" y="117"/>
                      <a:pt x="1761" y="117"/>
                      <a:pt x="1761" y="117"/>
                    </a:cubicBezTo>
                    <a:cubicBezTo>
                      <a:pt x="1756" y="118"/>
                      <a:pt x="1756" y="118"/>
                      <a:pt x="1756" y="118"/>
                    </a:cubicBezTo>
                    <a:cubicBezTo>
                      <a:pt x="1750" y="125"/>
                      <a:pt x="1750" y="125"/>
                      <a:pt x="1750" y="125"/>
                    </a:cubicBezTo>
                    <a:cubicBezTo>
                      <a:pt x="1746" y="127"/>
                      <a:pt x="1746" y="127"/>
                      <a:pt x="1746" y="127"/>
                    </a:cubicBezTo>
                    <a:cubicBezTo>
                      <a:pt x="1739" y="134"/>
                      <a:pt x="1739" y="134"/>
                      <a:pt x="1739" y="134"/>
                    </a:cubicBezTo>
                    <a:cubicBezTo>
                      <a:pt x="1735" y="136"/>
                      <a:pt x="1735" y="136"/>
                      <a:pt x="1735" y="136"/>
                    </a:cubicBezTo>
                    <a:cubicBezTo>
                      <a:pt x="1730" y="141"/>
                      <a:pt x="1730" y="141"/>
                      <a:pt x="1730" y="141"/>
                    </a:cubicBezTo>
                    <a:cubicBezTo>
                      <a:pt x="1724" y="143"/>
                      <a:pt x="1724" y="143"/>
                      <a:pt x="1724" y="143"/>
                    </a:cubicBezTo>
                    <a:cubicBezTo>
                      <a:pt x="1719" y="141"/>
                      <a:pt x="1719" y="141"/>
                      <a:pt x="1719" y="141"/>
                    </a:cubicBezTo>
                    <a:cubicBezTo>
                      <a:pt x="1712" y="143"/>
                      <a:pt x="1712" y="143"/>
                      <a:pt x="1712" y="143"/>
                    </a:cubicBezTo>
                    <a:cubicBezTo>
                      <a:pt x="1706" y="146"/>
                      <a:pt x="1706" y="146"/>
                      <a:pt x="1706" y="146"/>
                    </a:cubicBezTo>
                    <a:cubicBezTo>
                      <a:pt x="1710" y="141"/>
                      <a:pt x="1710" y="141"/>
                      <a:pt x="1710" y="141"/>
                    </a:cubicBezTo>
                    <a:cubicBezTo>
                      <a:pt x="1716" y="137"/>
                      <a:pt x="1716" y="137"/>
                      <a:pt x="1716" y="137"/>
                    </a:cubicBezTo>
                    <a:cubicBezTo>
                      <a:pt x="1717" y="133"/>
                      <a:pt x="1717" y="133"/>
                      <a:pt x="1717" y="133"/>
                    </a:cubicBezTo>
                    <a:cubicBezTo>
                      <a:pt x="1712" y="126"/>
                      <a:pt x="1712" y="126"/>
                      <a:pt x="1712" y="126"/>
                    </a:cubicBezTo>
                    <a:cubicBezTo>
                      <a:pt x="1703" y="123"/>
                      <a:pt x="1703" y="123"/>
                      <a:pt x="1703" y="123"/>
                    </a:cubicBezTo>
                    <a:cubicBezTo>
                      <a:pt x="1694" y="116"/>
                      <a:pt x="1694" y="116"/>
                      <a:pt x="1694" y="116"/>
                    </a:cubicBezTo>
                    <a:cubicBezTo>
                      <a:pt x="1691" y="114"/>
                      <a:pt x="1691" y="114"/>
                      <a:pt x="1691" y="114"/>
                    </a:cubicBezTo>
                    <a:cubicBezTo>
                      <a:pt x="1690" y="116"/>
                      <a:pt x="1690" y="116"/>
                      <a:pt x="1690" y="116"/>
                    </a:cubicBezTo>
                    <a:cubicBezTo>
                      <a:pt x="1686" y="125"/>
                      <a:pt x="1686" y="125"/>
                      <a:pt x="1686" y="125"/>
                    </a:cubicBezTo>
                    <a:cubicBezTo>
                      <a:pt x="1686" y="130"/>
                      <a:pt x="1686" y="130"/>
                      <a:pt x="1686" y="130"/>
                    </a:cubicBezTo>
                    <a:cubicBezTo>
                      <a:pt x="1685" y="127"/>
                      <a:pt x="1685" y="127"/>
                      <a:pt x="1685" y="127"/>
                    </a:cubicBezTo>
                    <a:cubicBezTo>
                      <a:pt x="1683" y="128"/>
                      <a:pt x="1683" y="128"/>
                      <a:pt x="1683" y="128"/>
                    </a:cubicBezTo>
                    <a:cubicBezTo>
                      <a:pt x="1681" y="133"/>
                      <a:pt x="1681" y="133"/>
                      <a:pt x="1681" y="133"/>
                    </a:cubicBezTo>
                    <a:cubicBezTo>
                      <a:pt x="1678" y="135"/>
                      <a:pt x="1678" y="135"/>
                      <a:pt x="1678" y="135"/>
                    </a:cubicBezTo>
                    <a:cubicBezTo>
                      <a:pt x="1677" y="133"/>
                      <a:pt x="1677" y="133"/>
                      <a:pt x="1677" y="133"/>
                    </a:cubicBezTo>
                    <a:cubicBezTo>
                      <a:pt x="1679" y="126"/>
                      <a:pt x="1679" y="126"/>
                      <a:pt x="1679" y="126"/>
                    </a:cubicBezTo>
                    <a:cubicBezTo>
                      <a:pt x="1680" y="123"/>
                      <a:pt x="1680" y="123"/>
                      <a:pt x="1680" y="123"/>
                    </a:cubicBezTo>
                    <a:cubicBezTo>
                      <a:pt x="1679" y="118"/>
                      <a:pt x="1679" y="118"/>
                      <a:pt x="1679" y="118"/>
                    </a:cubicBezTo>
                    <a:cubicBezTo>
                      <a:pt x="1674" y="115"/>
                      <a:pt x="1674" y="115"/>
                      <a:pt x="1674" y="115"/>
                    </a:cubicBezTo>
                    <a:cubicBezTo>
                      <a:pt x="1670" y="120"/>
                      <a:pt x="1670" y="120"/>
                      <a:pt x="1670" y="120"/>
                    </a:cubicBezTo>
                    <a:cubicBezTo>
                      <a:pt x="1671" y="123"/>
                      <a:pt x="1671" y="123"/>
                      <a:pt x="1671" y="123"/>
                    </a:cubicBezTo>
                    <a:cubicBezTo>
                      <a:pt x="1668" y="128"/>
                      <a:pt x="1668" y="128"/>
                      <a:pt x="1668" y="128"/>
                    </a:cubicBezTo>
                    <a:cubicBezTo>
                      <a:pt x="1666" y="125"/>
                      <a:pt x="1666" y="125"/>
                      <a:pt x="1666" y="125"/>
                    </a:cubicBezTo>
                    <a:cubicBezTo>
                      <a:pt x="1666" y="120"/>
                      <a:pt x="1666" y="120"/>
                      <a:pt x="1666" y="120"/>
                    </a:cubicBezTo>
                    <a:cubicBezTo>
                      <a:pt x="1663" y="115"/>
                      <a:pt x="1663" y="115"/>
                      <a:pt x="1663" y="115"/>
                    </a:cubicBezTo>
                    <a:cubicBezTo>
                      <a:pt x="1662" y="109"/>
                      <a:pt x="1662" y="109"/>
                      <a:pt x="1662" y="109"/>
                    </a:cubicBezTo>
                    <a:cubicBezTo>
                      <a:pt x="1658" y="113"/>
                      <a:pt x="1658" y="113"/>
                      <a:pt x="1658" y="113"/>
                    </a:cubicBezTo>
                    <a:cubicBezTo>
                      <a:pt x="1652" y="114"/>
                      <a:pt x="1652" y="114"/>
                      <a:pt x="1652" y="114"/>
                    </a:cubicBezTo>
                    <a:cubicBezTo>
                      <a:pt x="1648" y="117"/>
                      <a:pt x="1648" y="117"/>
                      <a:pt x="1648" y="117"/>
                    </a:cubicBezTo>
                    <a:cubicBezTo>
                      <a:pt x="1645" y="115"/>
                      <a:pt x="1645" y="115"/>
                      <a:pt x="1645" y="115"/>
                    </a:cubicBezTo>
                    <a:cubicBezTo>
                      <a:pt x="1648" y="112"/>
                      <a:pt x="1648" y="112"/>
                      <a:pt x="1648" y="112"/>
                    </a:cubicBezTo>
                    <a:cubicBezTo>
                      <a:pt x="1648" y="108"/>
                      <a:pt x="1648" y="108"/>
                      <a:pt x="1648" y="108"/>
                    </a:cubicBezTo>
                    <a:cubicBezTo>
                      <a:pt x="1648" y="104"/>
                      <a:pt x="1648" y="104"/>
                      <a:pt x="1648" y="104"/>
                    </a:cubicBezTo>
                    <a:cubicBezTo>
                      <a:pt x="1647" y="99"/>
                      <a:pt x="1647" y="99"/>
                      <a:pt x="1647" y="99"/>
                    </a:cubicBezTo>
                    <a:cubicBezTo>
                      <a:pt x="1647" y="98"/>
                      <a:pt x="1647" y="98"/>
                      <a:pt x="1647" y="98"/>
                    </a:cubicBezTo>
                    <a:cubicBezTo>
                      <a:pt x="1654" y="104"/>
                      <a:pt x="1654" y="104"/>
                      <a:pt x="1654" y="104"/>
                    </a:cubicBezTo>
                    <a:cubicBezTo>
                      <a:pt x="1657" y="101"/>
                      <a:pt x="1657" y="101"/>
                      <a:pt x="1657" y="101"/>
                    </a:cubicBezTo>
                    <a:cubicBezTo>
                      <a:pt x="1658" y="96"/>
                      <a:pt x="1658" y="96"/>
                      <a:pt x="1658" y="96"/>
                    </a:cubicBezTo>
                    <a:cubicBezTo>
                      <a:pt x="1651" y="87"/>
                      <a:pt x="1651" y="87"/>
                      <a:pt x="1651" y="87"/>
                    </a:cubicBezTo>
                    <a:cubicBezTo>
                      <a:pt x="1639" y="81"/>
                      <a:pt x="1639" y="81"/>
                      <a:pt x="1639" y="81"/>
                    </a:cubicBezTo>
                    <a:cubicBezTo>
                      <a:pt x="1630" y="80"/>
                      <a:pt x="1630" y="80"/>
                      <a:pt x="1630" y="80"/>
                    </a:cubicBezTo>
                    <a:cubicBezTo>
                      <a:pt x="1619" y="83"/>
                      <a:pt x="1619" y="83"/>
                      <a:pt x="1619" y="83"/>
                    </a:cubicBezTo>
                    <a:cubicBezTo>
                      <a:pt x="1609" y="86"/>
                      <a:pt x="1609" y="86"/>
                      <a:pt x="1609" y="86"/>
                    </a:cubicBezTo>
                    <a:cubicBezTo>
                      <a:pt x="1603" y="92"/>
                      <a:pt x="1603" y="92"/>
                      <a:pt x="1603" y="92"/>
                    </a:cubicBezTo>
                    <a:cubicBezTo>
                      <a:pt x="1604" y="114"/>
                      <a:pt x="1604" y="114"/>
                      <a:pt x="1604" y="114"/>
                    </a:cubicBezTo>
                    <a:cubicBezTo>
                      <a:pt x="1604" y="120"/>
                      <a:pt x="1604" y="120"/>
                      <a:pt x="1604" y="120"/>
                    </a:cubicBezTo>
                    <a:cubicBezTo>
                      <a:pt x="1605" y="124"/>
                      <a:pt x="1605" y="124"/>
                      <a:pt x="1605" y="124"/>
                    </a:cubicBezTo>
                    <a:cubicBezTo>
                      <a:pt x="1602" y="131"/>
                      <a:pt x="1602" y="131"/>
                      <a:pt x="1602" y="131"/>
                    </a:cubicBezTo>
                    <a:cubicBezTo>
                      <a:pt x="1602" y="137"/>
                      <a:pt x="1602" y="137"/>
                      <a:pt x="1602" y="137"/>
                    </a:cubicBezTo>
                    <a:cubicBezTo>
                      <a:pt x="1597" y="141"/>
                      <a:pt x="1597" y="141"/>
                      <a:pt x="1597" y="141"/>
                    </a:cubicBezTo>
                    <a:cubicBezTo>
                      <a:pt x="1594" y="141"/>
                      <a:pt x="1594" y="141"/>
                      <a:pt x="1594" y="141"/>
                    </a:cubicBezTo>
                    <a:cubicBezTo>
                      <a:pt x="1592" y="139"/>
                      <a:pt x="1592" y="139"/>
                      <a:pt x="1592" y="139"/>
                    </a:cubicBezTo>
                    <a:cubicBezTo>
                      <a:pt x="1593" y="136"/>
                      <a:pt x="1593" y="136"/>
                      <a:pt x="1593" y="136"/>
                    </a:cubicBezTo>
                    <a:cubicBezTo>
                      <a:pt x="1588" y="132"/>
                      <a:pt x="1588" y="132"/>
                      <a:pt x="1588" y="132"/>
                    </a:cubicBezTo>
                    <a:cubicBezTo>
                      <a:pt x="1591" y="130"/>
                      <a:pt x="1591" y="130"/>
                      <a:pt x="1591" y="130"/>
                    </a:cubicBezTo>
                    <a:cubicBezTo>
                      <a:pt x="1593" y="131"/>
                      <a:pt x="1593" y="131"/>
                      <a:pt x="1593" y="131"/>
                    </a:cubicBezTo>
                    <a:cubicBezTo>
                      <a:pt x="1596" y="124"/>
                      <a:pt x="1596" y="124"/>
                      <a:pt x="1596" y="124"/>
                    </a:cubicBezTo>
                    <a:cubicBezTo>
                      <a:pt x="1595" y="115"/>
                      <a:pt x="1595" y="115"/>
                      <a:pt x="1595" y="115"/>
                    </a:cubicBezTo>
                    <a:cubicBezTo>
                      <a:pt x="1591" y="114"/>
                      <a:pt x="1591" y="114"/>
                      <a:pt x="1591" y="114"/>
                    </a:cubicBezTo>
                    <a:cubicBezTo>
                      <a:pt x="1589" y="106"/>
                      <a:pt x="1589" y="106"/>
                      <a:pt x="1589" y="106"/>
                    </a:cubicBezTo>
                    <a:cubicBezTo>
                      <a:pt x="1591" y="107"/>
                      <a:pt x="1591" y="107"/>
                      <a:pt x="1591" y="107"/>
                    </a:cubicBezTo>
                    <a:cubicBezTo>
                      <a:pt x="1595" y="103"/>
                      <a:pt x="1595" y="103"/>
                      <a:pt x="1595" y="103"/>
                    </a:cubicBezTo>
                    <a:cubicBezTo>
                      <a:pt x="1595" y="108"/>
                      <a:pt x="1595" y="108"/>
                      <a:pt x="1595" y="108"/>
                    </a:cubicBezTo>
                    <a:cubicBezTo>
                      <a:pt x="1599" y="112"/>
                      <a:pt x="1599" y="112"/>
                      <a:pt x="1599" y="112"/>
                    </a:cubicBezTo>
                    <a:cubicBezTo>
                      <a:pt x="1601" y="119"/>
                      <a:pt x="1601" y="119"/>
                      <a:pt x="1601" y="119"/>
                    </a:cubicBezTo>
                    <a:cubicBezTo>
                      <a:pt x="1602" y="116"/>
                      <a:pt x="1602" y="116"/>
                      <a:pt x="1602" y="116"/>
                    </a:cubicBezTo>
                    <a:cubicBezTo>
                      <a:pt x="1601" y="105"/>
                      <a:pt x="1601" y="105"/>
                      <a:pt x="1601" y="105"/>
                    </a:cubicBezTo>
                    <a:cubicBezTo>
                      <a:pt x="1600" y="97"/>
                      <a:pt x="1600" y="97"/>
                      <a:pt x="1600" y="97"/>
                    </a:cubicBezTo>
                    <a:cubicBezTo>
                      <a:pt x="1587" y="103"/>
                      <a:pt x="1587" y="103"/>
                      <a:pt x="1587" y="103"/>
                    </a:cubicBezTo>
                    <a:cubicBezTo>
                      <a:pt x="1578" y="111"/>
                      <a:pt x="1578" y="111"/>
                      <a:pt x="1578" y="111"/>
                    </a:cubicBezTo>
                    <a:cubicBezTo>
                      <a:pt x="1578" y="115"/>
                      <a:pt x="1578" y="115"/>
                      <a:pt x="1578" y="115"/>
                    </a:cubicBezTo>
                    <a:cubicBezTo>
                      <a:pt x="1572" y="120"/>
                      <a:pt x="1572" y="120"/>
                      <a:pt x="1572" y="120"/>
                    </a:cubicBezTo>
                    <a:cubicBezTo>
                      <a:pt x="1569" y="117"/>
                      <a:pt x="1569" y="117"/>
                      <a:pt x="1569" y="117"/>
                    </a:cubicBezTo>
                    <a:cubicBezTo>
                      <a:pt x="1569" y="114"/>
                      <a:pt x="1569" y="114"/>
                      <a:pt x="1569" y="114"/>
                    </a:cubicBezTo>
                    <a:cubicBezTo>
                      <a:pt x="1572" y="113"/>
                      <a:pt x="1572" y="113"/>
                      <a:pt x="1572" y="113"/>
                    </a:cubicBezTo>
                    <a:cubicBezTo>
                      <a:pt x="1569" y="108"/>
                      <a:pt x="1569" y="108"/>
                      <a:pt x="1569" y="108"/>
                    </a:cubicBezTo>
                    <a:cubicBezTo>
                      <a:pt x="1571" y="98"/>
                      <a:pt x="1571" y="98"/>
                      <a:pt x="1571" y="98"/>
                    </a:cubicBezTo>
                    <a:cubicBezTo>
                      <a:pt x="1575" y="100"/>
                      <a:pt x="1575" y="100"/>
                      <a:pt x="1575" y="100"/>
                    </a:cubicBezTo>
                    <a:cubicBezTo>
                      <a:pt x="1577" y="99"/>
                      <a:pt x="1577" y="99"/>
                      <a:pt x="1577" y="99"/>
                    </a:cubicBezTo>
                    <a:cubicBezTo>
                      <a:pt x="1581" y="102"/>
                      <a:pt x="1581" y="102"/>
                      <a:pt x="1581" y="102"/>
                    </a:cubicBezTo>
                    <a:cubicBezTo>
                      <a:pt x="1593" y="95"/>
                      <a:pt x="1593" y="95"/>
                      <a:pt x="1593" y="95"/>
                    </a:cubicBezTo>
                    <a:cubicBezTo>
                      <a:pt x="1598" y="94"/>
                      <a:pt x="1598" y="94"/>
                      <a:pt x="1598" y="94"/>
                    </a:cubicBezTo>
                    <a:cubicBezTo>
                      <a:pt x="1589" y="93"/>
                      <a:pt x="1589" y="93"/>
                      <a:pt x="1589" y="93"/>
                    </a:cubicBezTo>
                    <a:cubicBezTo>
                      <a:pt x="1584" y="94"/>
                      <a:pt x="1584" y="94"/>
                      <a:pt x="1584" y="94"/>
                    </a:cubicBezTo>
                    <a:cubicBezTo>
                      <a:pt x="1577" y="93"/>
                      <a:pt x="1577" y="93"/>
                      <a:pt x="1577" y="93"/>
                    </a:cubicBezTo>
                    <a:cubicBezTo>
                      <a:pt x="1561" y="94"/>
                      <a:pt x="1561" y="94"/>
                      <a:pt x="1561" y="94"/>
                    </a:cubicBezTo>
                    <a:cubicBezTo>
                      <a:pt x="1558" y="96"/>
                      <a:pt x="1558" y="96"/>
                      <a:pt x="1558" y="96"/>
                    </a:cubicBezTo>
                    <a:cubicBezTo>
                      <a:pt x="1536" y="98"/>
                      <a:pt x="1536" y="98"/>
                      <a:pt x="1536" y="98"/>
                    </a:cubicBezTo>
                    <a:cubicBezTo>
                      <a:pt x="1524" y="98"/>
                      <a:pt x="1524" y="98"/>
                      <a:pt x="1524" y="98"/>
                    </a:cubicBezTo>
                    <a:cubicBezTo>
                      <a:pt x="1517" y="100"/>
                      <a:pt x="1517" y="100"/>
                      <a:pt x="1517" y="100"/>
                    </a:cubicBezTo>
                    <a:cubicBezTo>
                      <a:pt x="1508" y="96"/>
                      <a:pt x="1508" y="96"/>
                      <a:pt x="1508" y="96"/>
                    </a:cubicBezTo>
                    <a:cubicBezTo>
                      <a:pt x="1501" y="97"/>
                      <a:pt x="1501" y="97"/>
                      <a:pt x="1501" y="97"/>
                    </a:cubicBezTo>
                    <a:cubicBezTo>
                      <a:pt x="1496" y="100"/>
                      <a:pt x="1496" y="100"/>
                      <a:pt x="1496" y="100"/>
                    </a:cubicBezTo>
                    <a:cubicBezTo>
                      <a:pt x="1500" y="105"/>
                      <a:pt x="1500" y="105"/>
                      <a:pt x="1500" y="105"/>
                    </a:cubicBezTo>
                    <a:cubicBezTo>
                      <a:pt x="1506" y="105"/>
                      <a:pt x="1506" y="105"/>
                      <a:pt x="1506" y="105"/>
                    </a:cubicBezTo>
                    <a:cubicBezTo>
                      <a:pt x="1510" y="107"/>
                      <a:pt x="1510" y="107"/>
                      <a:pt x="1510" y="107"/>
                    </a:cubicBezTo>
                    <a:cubicBezTo>
                      <a:pt x="1513" y="106"/>
                      <a:pt x="1513" y="106"/>
                      <a:pt x="1513" y="106"/>
                    </a:cubicBezTo>
                    <a:cubicBezTo>
                      <a:pt x="1517" y="112"/>
                      <a:pt x="1517" y="112"/>
                      <a:pt x="1517" y="112"/>
                    </a:cubicBezTo>
                    <a:cubicBezTo>
                      <a:pt x="1516" y="115"/>
                      <a:pt x="1516" y="115"/>
                      <a:pt x="1516" y="115"/>
                    </a:cubicBezTo>
                    <a:cubicBezTo>
                      <a:pt x="1510" y="122"/>
                      <a:pt x="1510" y="122"/>
                      <a:pt x="1510" y="122"/>
                    </a:cubicBezTo>
                    <a:cubicBezTo>
                      <a:pt x="1506" y="121"/>
                      <a:pt x="1506" y="121"/>
                      <a:pt x="1506" y="121"/>
                    </a:cubicBezTo>
                    <a:cubicBezTo>
                      <a:pt x="1500" y="124"/>
                      <a:pt x="1500" y="124"/>
                      <a:pt x="1500" y="124"/>
                    </a:cubicBezTo>
                    <a:cubicBezTo>
                      <a:pt x="1499" y="130"/>
                      <a:pt x="1499" y="130"/>
                      <a:pt x="1499" y="130"/>
                    </a:cubicBezTo>
                    <a:cubicBezTo>
                      <a:pt x="1497" y="134"/>
                      <a:pt x="1497" y="134"/>
                      <a:pt x="1497" y="134"/>
                    </a:cubicBezTo>
                    <a:cubicBezTo>
                      <a:pt x="1501" y="143"/>
                      <a:pt x="1501" y="143"/>
                      <a:pt x="1501" y="143"/>
                    </a:cubicBezTo>
                    <a:cubicBezTo>
                      <a:pt x="1508" y="145"/>
                      <a:pt x="1508" y="145"/>
                      <a:pt x="1508" y="145"/>
                    </a:cubicBezTo>
                    <a:cubicBezTo>
                      <a:pt x="1508" y="140"/>
                      <a:pt x="1508" y="140"/>
                      <a:pt x="1508" y="140"/>
                    </a:cubicBezTo>
                    <a:cubicBezTo>
                      <a:pt x="1512" y="136"/>
                      <a:pt x="1512" y="136"/>
                      <a:pt x="1512" y="136"/>
                    </a:cubicBezTo>
                    <a:cubicBezTo>
                      <a:pt x="1519" y="133"/>
                      <a:pt x="1519" y="133"/>
                      <a:pt x="1519" y="133"/>
                    </a:cubicBezTo>
                    <a:cubicBezTo>
                      <a:pt x="1518" y="141"/>
                      <a:pt x="1518" y="141"/>
                      <a:pt x="1518" y="141"/>
                    </a:cubicBezTo>
                    <a:cubicBezTo>
                      <a:pt x="1512" y="141"/>
                      <a:pt x="1512" y="141"/>
                      <a:pt x="1512" y="141"/>
                    </a:cubicBezTo>
                    <a:cubicBezTo>
                      <a:pt x="1514" y="146"/>
                      <a:pt x="1514" y="146"/>
                      <a:pt x="1514" y="146"/>
                    </a:cubicBezTo>
                    <a:cubicBezTo>
                      <a:pt x="1514" y="148"/>
                      <a:pt x="1514" y="148"/>
                      <a:pt x="1514" y="148"/>
                    </a:cubicBezTo>
                    <a:cubicBezTo>
                      <a:pt x="1515" y="151"/>
                      <a:pt x="1515" y="151"/>
                      <a:pt x="1515" y="151"/>
                    </a:cubicBezTo>
                    <a:cubicBezTo>
                      <a:pt x="1511" y="155"/>
                      <a:pt x="1511" y="155"/>
                      <a:pt x="1511" y="155"/>
                    </a:cubicBezTo>
                    <a:cubicBezTo>
                      <a:pt x="1514" y="156"/>
                      <a:pt x="1514" y="156"/>
                      <a:pt x="1514" y="156"/>
                    </a:cubicBezTo>
                    <a:cubicBezTo>
                      <a:pt x="1518" y="154"/>
                      <a:pt x="1518" y="154"/>
                      <a:pt x="1518" y="154"/>
                    </a:cubicBezTo>
                    <a:cubicBezTo>
                      <a:pt x="1520" y="157"/>
                      <a:pt x="1520" y="157"/>
                      <a:pt x="1520" y="157"/>
                    </a:cubicBezTo>
                    <a:cubicBezTo>
                      <a:pt x="1519" y="162"/>
                      <a:pt x="1519" y="162"/>
                      <a:pt x="1519" y="162"/>
                    </a:cubicBezTo>
                    <a:cubicBezTo>
                      <a:pt x="1524" y="168"/>
                      <a:pt x="1524" y="168"/>
                      <a:pt x="1524" y="168"/>
                    </a:cubicBezTo>
                    <a:cubicBezTo>
                      <a:pt x="1528" y="168"/>
                      <a:pt x="1528" y="168"/>
                      <a:pt x="1528" y="168"/>
                    </a:cubicBezTo>
                    <a:cubicBezTo>
                      <a:pt x="1534" y="176"/>
                      <a:pt x="1534" y="176"/>
                      <a:pt x="1534" y="176"/>
                    </a:cubicBezTo>
                    <a:cubicBezTo>
                      <a:pt x="1533" y="180"/>
                      <a:pt x="1533" y="180"/>
                      <a:pt x="1533" y="180"/>
                    </a:cubicBezTo>
                    <a:cubicBezTo>
                      <a:pt x="1530" y="178"/>
                      <a:pt x="1530" y="178"/>
                      <a:pt x="1530" y="178"/>
                    </a:cubicBezTo>
                    <a:cubicBezTo>
                      <a:pt x="1526" y="180"/>
                      <a:pt x="1526" y="180"/>
                      <a:pt x="1526" y="180"/>
                    </a:cubicBezTo>
                    <a:cubicBezTo>
                      <a:pt x="1528" y="185"/>
                      <a:pt x="1528" y="185"/>
                      <a:pt x="1528" y="185"/>
                    </a:cubicBezTo>
                    <a:cubicBezTo>
                      <a:pt x="1525" y="186"/>
                      <a:pt x="1525" y="186"/>
                      <a:pt x="1525" y="186"/>
                    </a:cubicBezTo>
                    <a:cubicBezTo>
                      <a:pt x="1523" y="184"/>
                      <a:pt x="1523" y="184"/>
                      <a:pt x="1523" y="184"/>
                    </a:cubicBezTo>
                    <a:cubicBezTo>
                      <a:pt x="1521" y="185"/>
                      <a:pt x="1521" y="185"/>
                      <a:pt x="1521" y="185"/>
                    </a:cubicBezTo>
                    <a:cubicBezTo>
                      <a:pt x="1519" y="180"/>
                      <a:pt x="1519" y="180"/>
                      <a:pt x="1519" y="180"/>
                    </a:cubicBezTo>
                    <a:cubicBezTo>
                      <a:pt x="1514" y="175"/>
                      <a:pt x="1514" y="175"/>
                      <a:pt x="1514" y="175"/>
                    </a:cubicBezTo>
                    <a:cubicBezTo>
                      <a:pt x="1511" y="176"/>
                      <a:pt x="1511" y="176"/>
                      <a:pt x="1511" y="176"/>
                    </a:cubicBezTo>
                    <a:cubicBezTo>
                      <a:pt x="1513" y="180"/>
                      <a:pt x="1513" y="180"/>
                      <a:pt x="1513" y="180"/>
                    </a:cubicBezTo>
                    <a:cubicBezTo>
                      <a:pt x="1510" y="182"/>
                      <a:pt x="1510" y="182"/>
                      <a:pt x="1510" y="182"/>
                    </a:cubicBezTo>
                    <a:cubicBezTo>
                      <a:pt x="1508" y="180"/>
                      <a:pt x="1508" y="180"/>
                      <a:pt x="1508" y="180"/>
                    </a:cubicBezTo>
                    <a:cubicBezTo>
                      <a:pt x="1505" y="182"/>
                      <a:pt x="1505" y="182"/>
                      <a:pt x="1505" y="182"/>
                    </a:cubicBezTo>
                    <a:cubicBezTo>
                      <a:pt x="1507" y="187"/>
                      <a:pt x="1507" y="187"/>
                      <a:pt x="1507" y="187"/>
                    </a:cubicBezTo>
                    <a:cubicBezTo>
                      <a:pt x="1508" y="194"/>
                      <a:pt x="1508" y="194"/>
                      <a:pt x="1508" y="194"/>
                    </a:cubicBezTo>
                    <a:cubicBezTo>
                      <a:pt x="1512" y="195"/>
                      <a:pt x="1512" y="195"/>
                      <a:pt x="1512" y="195"/>
                    </a:cubicBezTo>
                    <a:cubicBezTo>
                      <a:pt x="1516" y="192"/>
                      <a:pt x="1516" y="192"/>
                      <a:pt x="1516" y="192"/>
                    </a:cubicBezTo>
                    <a:cubicBezTo>
                      <a:pt x="1520" y="196"/>
                      <a:pt x="1520" y="196"/>
                      <a:pt x="1520" y="196"/>
                    </a:cubicBezTo>
                    <a:cubicBezTo>
                      <a:pt x="1517" y="199"/>
                      <a:pt x="1517" y="199"/>
                      <a:pt x="1517" y="199"/>
                    </a:cubicBezTo>
                    <a:cubicBezTo>
                      <a:pt x="1521" y="202"/>
                      <a:pt x="1521" y="202"/>
                      <a:pt x="1521" y="202"/>
                    </a:cubicBezTo>
                    <a:cubicBezTo>
                      <a:pt x="1517" y="205"/>
                      <a:pt x="1517" y="205"/>
                      <a:pt x="1517" y="205"/>
                    </a:cubicBezTo>
                    <a:cubicBezTo>
                      <a:pt x="1512" y="203"/>
                      <a:pt x="1512" y="203"/>
                      <a:pt x="1512" y="203"/>
                    </a:cubicBezTo>
                    <a:cubicBezTo>
                      <a:pt x="1513" y="205"/>
                      <a:pt x="1513" y="205"/>
                      <a:pt x="1513" y="205"/>
                    </a:cubicBezTo>
                    <a:cubicBezTo>
                      <a:pt x="1518" y="209"/>
                      <a:pt x="1518" y="209"/>
                      <a:pt x="1518" y="209"/>
                    </a:cubicBezTo>
                    <a:cubicBezTo>
                      <a:pt x="1510" y="209"/>
                      <a:pt x="1510" y="209"/>
                      <a:pt x="1510" y="209"/>
                    </a:cubicBezTo>
                    <a:cubicBezTo>
                      <a:pt x="1508" y="205"/>
                      <a:pt x="1508" y="205"/>
                      <a:pt x="1508" y="205"/>
                    </a:cubicBezTo>
                    <a:cubicBezTo>
                      <a:pt x="1502" y="204"/>
                      <a:pt x="1502" y="204"/>
                      <a:pt x="1502" y="204"/>
                    </a:cubicBezTo>
                    <a:cubicBezTo>
                      <a:pt x="1499" y="200"/>
                      <a:pt x="1499" y="200"/>
                      <a:pt x="1499" y="200"/>
                    </a:cubicBezTo>
                    <a:cubicBezTo>
                      <a:pt x="1495" y="198"/>
                      <a:pt x="1495" y="198"/>
                      <a:pt x="1495" y="198"/>
                    </a:cubicBezTo>
                    <a:cubicBezTo>
                      <a:pt x="1491" y="193"/>
                      <a:pt x="1491" y="193"/>
                      <a:pt x="1491" y="193"/>
                    </a:cubicBezTo>
                    <a:cubicBezTo>
                      <a:pt x="1485" y="193"/>
                      <a:pt x="1485" y="193"/>
                      <a:pt x="1485" y="193"/>
                    </a:cubicBezTo>
                    <a:cubicBezTo>
                      <a:pt x="1481" y="190"/>
                      <a:pt x="1481" y="190"/>
                      <a:pt x="1481" y="190"/>
                    </a:cubicBezTo>
                    <a:cubicBezTo>
                      <a:pt x="1478" y="191"/>
                      <a:pt x="1478" y="191"/>
                      <a:pt x="1478" y="191"/>
                    </a:cubicBezTo>
                    <a:cubicBezTo>
                      <a:pt x="1476" y="190"/>
                      <a:pt x="1476" y="190"/>
                      <a:pt x="1476" y="190"/>
                    </a:cubicBezTo>
                    <a:cubicBezTo>
                      <a:pt x="1464" y="196"/>
                      <a:pt x="1464" y="196"/>
                      <a:pt x="1464" y="196"/>
                    </a:cubicBezTo>
                    <a:cubicBezTo>
                      <a:pt x="1463" y="200"/>
                      <a:pt x="1463" y="200"/>
                      <a:pt x="1463" y="200"/>
                    </a:cubicBezTo>
                    <a:cubicBezTo>
                      <a:pt x="1462" y="202"/>
                      <a:pt x="1462" y="202"/>
                      <a:pt x="1462" y="202"/>
                    </a:cubicBezTo>
                    <a:cubicBezTo>
                      <a:pt x="1465" y="206"/>
                      <a:pt x="1465" y="206"/>
                      <a:pt x="1465" y="206"/>
                    </a:cubicBezTo>
                    <a:cubicBezTo>
                      <a:pt x="1464" y="208"/>
                      <a:pt x="1464" y="208"/>
                      <a:pt x="1464" y="208"/>
                    </a:cubicBezTo>
                    <a:cubicBezTo>
                      <a:pt x="1467" y="213"/>
                      <a:pt x="1467" y="213"/>
                      <a:pt x="1467" y="213"/>
                    </a:cubicBezTo>
                    <a:cubicBezTo>
                      <a:pt x="1466" y="214"/>
                      <a:pt x="1466" y="214"/>
                      <a:pt x="1466" y="214"/>
                    </a:cubicBezTo>
                    <a:cubicBezTo>
                      <a:pt x="1462" y="211"/>
                      <a:pt x="1462" y="211"/>
                      <a:pt x="1462" y="211"/>
                    </a:cubicBezTo>
                    <a:cubicBezTo>
                      <a:pt x="1460" y="213"/>
                      <a:pt x="1460" y="213"/>
                      <a:pt x="1460" y="213"/>
                    </a:cubicBezTo>
                    <a:cubicBezTo>
                      <a:pt x="1456" y="211"/>
                      <a:pt x="1456" y="211"/>
                      <a:pt x="1456" y="211"/>
                    </a:cubicBezTo>
                    <a:cubicBezTo>
                      <a:pt x="1442" y="213"/>
                      <a:pt x="1442" y="213"/>
                      <a:pt x="1442" y="213"/>
                    </a:cubicBezTo>
                    <a:cubicBezTo>
                      <a:pt x="1435" y="212"/>
                      <a:pt x="1435" y="212"/>
                      <a:pt x="1435" y="212"/>
                    </a:cubicBezTo>
                    <a:cubicBezTo>
                      <a:pt x="1431" y="207"/>
                      <a:pt x="1431" y="207"/>
                      <a:pt x="1431" y="207"/>
                    </a:cubicBezTo>
                    <a:cubicBezTo>
                      <a:pt x="1427" y="206"/>
                      <a:pt x="1427" y="206"/>
                      <a:pt x="1427" y="206"/>
                    </a:cubicBezTo>
                    <a:cubicBezTo>
                      <a:pt x="1423" y="200"/>
                      <a:pt x="1423" y="200"/>
                      <a:pt x="1423" y="200"/>
                    </a:cubicBezTo>
                    <a:cubicBezTo>
                      <a:pt x="1421" y="195"/>
                      <a:pt x="1421" y="195"/>
                      <a:pt x="1421" y="195"/>
                    </a:cubicBezTo>
                    <a:cubicBezTo>
                      <a:pt x="1418" y="193"/>
                      <a:pt x="1418" y="193"/>
                      <a:pt x="1418" y="193"/>
                    </a:cubicBezTo>
                    <a:cubicBezTo>
                      <a:pt x="1418" y="196"/>
                      <a:pt x="1418" y="196"/>
                      <a:pt x="1418" y="196"/>
                    </a:cubicBezTo>
                    <a:cubicBezTo>
                      <a:pt x="1421" y="204"/>
                      <a:pt x="1421" y="204"/>
                      <a:pt x="1421" y="204"/>
                    </a:cubicBezTo>
                    <a:cubicBezTo>
                      <a:pt x="1422" y="215"/>
                      <a:pt x="1422" y="215"/>
                      <a:pt x="1422" y="215"/>
                    </a:cubicBezTo>
                    <a:cubicBezTo>
                      <a:pt x="1427" y="228"/>
                      <a:pt x="1427" y="228"/>
                      <a:pt x="1427" y="228"/>
                    </a:cubicBezTo>
                    <a:cubicBezTo>
                      <a:pt x="1431" y="239"/>
                      <a:pt x="1431" y="239"/>
                      <a:pt x="1431" y="239"/>
                    </a:cubicBezTo>
                    <a:cubicBezTo>
                      <a:pt x="1435" y="262"/>
                      <a:pt x="1435" y="262"/>
                      <a:pt x="1435" y="262"/>
                    </a:cubicBezTo>
                    <a:cubicBezTo>
                      <a:pt x="1434" y="267"/>
                      <a:pt x="1434" y="267"/>
                      <a:pt x="1434" y="267"/>
                    </a:cubicBezTo>
                    <a:cubicBezTo>
                      <a:pt x="1431" y="267"/>
                      <a:pt x="1431" y="267"/>
                      <a:pt x="1431" y="267"/>
                    </a:cubicBezTo>
                    <a:cubicBezTo>
                      <a:pt x="1429" y="263"/>
                      <a:pt x="1429" y="263"/>
                      <a:pt x="1429" y="263"/>
                    </a:cubicBezTo>
                    <a:cubicBezTo>
                      <a:pt x="1428" y="260"/>
                      <a:pt x="1428" y="260"/>
                      <a:pt x="1428" y="260"/>
                    </a:cubicBezTo>
                    <a:cubicBezTo>
                      <a:pt x="1425" y="256"/>
                      <a:pt x="1425" y="256"/>
                      <a:pt x="1425" y="256"/>
                    </a:cubicBezTo>
                    <a:cubicBezTo>
                      <a:pt x="1423" y="257"/>
                      <a:pt x="1423" y="257"/>
                      <a:pt x="1423" y="257"/>
                    </a:cubicBezTo>
                    <a:cubicBezTo>
                      <a:pt x="1425" y="260"/>
                      <a:pt x="1425" y="260"/>
                      <a:pt x="1425" y="260"/>
                    </a:cubicBezTo>
                    <a:cubicBezTo>
                      <a:pt x="1423" y="263"/>
                      <a:pt x="1423" y="263"/>
                      <a:pt x="1423" y="263"/>
                    </a:cubicBezTo>
                    <a:cubicBezTo>
                      <a:pt x="1418" y="261"/>
                      <a:pt x="1418" y="261"/>
                      <a:pt x="1418" y="261"/>
                    </a:cubicBezTo>
                    <a:cubicBezTo>
                      <a:pt x="1413" y="254"/>
                      <a:pt x="1413" y="254"/>
                      <a:pt x="1413" y="254"/>
                    </a:cubicBezTo>
                    <a:cubicBezTo>
                      <a:pt x="1404" y="253"/>
                      <a:pt x="1404" y="253"/>
                      <a:pt x="1404" y="253"/>
                    </a:cubicBezTo>
                    <a:cubicBezTo>
                      <a:pt x="1400" y="247"/>
                      <a:pt x="1400" y="247"/>
                      <a:pt x="1400" y="247"/>
                    </a:cubicBezTo>
                    <a:cubicBezTo>
                      <a:pt x="1397" y="246"/>
                      <a:pt x="1397" y="246"/>
                      <a:pt x="1397" y="246"/>
                    </a:cubicBezTo>
                    <a:cubicBezTo>
                      <a:pt x="1385" y="233"/>
                      <a:pt x="1385" y="233"/>
                      <a:pt x="1385" y="233"/>
                    </a:cubicBezTo>
                    <a:cubicBezTo>
                      <a:pt x="1383" y="233"/>
                      <a:pt x="1383" y="233"/>
                      <a:pt x="1383" y="233"/>
                    </a:cubicBezTo>
                    <a:cubicBezTo>
                      <a:pt x="1381" y="235"/>
                      <a:pt x="1381" y="235"/>
                      <a:pt x="1381" y="235"/>
                    </a:cubicBezTo>
                    <a:cubicBezTo>
                      <a:pt x="1378" y="235"/>
                      <a:pt x="1378" y="235"/>
                      <a:pt x="1378" y="235"/>
                    </a:cubicBezTo>
                    <a:cubicBezTo>
                      <a:pt x="1376" y="232"/>
                      <a:pt x="1376" y="232"/>
                      <a:pt x="1376" y="232"/>
                    </a:cubicBezTo>
                    <a:cubicBezTo>
                      <a:pt x="1383" y="224"/>
                      <a:pt x="1383" y="224"/>
                      <a:pt x="1383" y="224"/>
                    </a:cubicBezTo>
                    <a:cubicBezTo>
                      <a:pt x="1386" y="224"/>
                      <a:pt x="1386" y="224"/>
                      <a:pt x="1386" y="224"/>
                    </a:cubicBezTo>
                    <a:cubicBezTo>
                      <a:pt x="1384" y="222"/>
                      <a:pt x="1384" y="222"/>
                      <a:pt x="1384" y="222"/>
                    </a:cubicBezTo>
                    <a:cubicBezTo>
                      <a:pt x="1380" y="220"/>
                      <a:pt x="1380" y="220"/>
                      <a:pt x="1380" y="220"/>
                    </a:cubicBezTo>
                    <a:cubicBezTo>
                      <a:pt x="1375" y="215"/>
                      <a:pt x="1375" y="215"/>
                      <a:pt x="1375" y="215"/>
                    </a:cubicBezTo>
                    <a:cubicBezTo>
                      <a:pt x="1374" y="215"/>
                      <a:pt x="1374" y="215"/>
                      <a:pt x="1374" y="215"/>
                    </a:cubicBezTo>
                    <a:cubicBezTo>
                      <a:pt x="1375" y="217"/>
                      <a:pt x="1375" y="217"/>
                      <a:pt x="1375" y="217"/>
                    </a:cubicBezTo>
                    <a:cubicBezTo>
                      <a:pt x="1379" y="221"/>
                      <a:pt x="1379" y="221"/>
                      <a:pt x="1379" y="221"/>
                    </a:cubicBezTo>
                    <a:cubicBezTo>
                      <a:pt x="1379" y="226"/>
                      <a:pt x="1379" y="226"/>
                      <a:pt x="1379" y="226"/>
                    </a:cubicBezTo>
                    <a:cubicBezTo>
                      <a:pt x="1374" y="229"/>
                      <a:pt x="1374" y="229"/>
                      <a:pt x="1374" y="229"/>
                    </a:cubicBezTo>
                    <a:cubicBezTo>
                      <a:pt x="1368" y="227"/>
                      <a:pt x="1368" y="227"/>
                      <a:pt x="1368" y="227"/>
                    </a:cubicBezTo>
                    <a:cubicBezTo>
                      <a:pt x="1361" y="221"/>
                      <a:pt x="1361" y="221"/>
                      <a:pt x="1361" y="221"/>
                    </a:cubicBezTo>
                    <a:cubicBezTo>
                      <a:pt x="1359" y="218"/>
                      <a:pt x="1359" y="218"/>
                      <a:pt x="1359" y="218"/>
                    </a:cubicBezTo>
                    <a:cubicBezTo>
                      <a:pt x="1352" y="217"/>
                      <a:pt x="1352" y="217"/>
                      <a:pt x="1352" y="217"/>
                    </a:cubicBezTo>
                    <a:cubicBezTo>
                      <a:pt x="1351" y="212"/>
                      <a:pt x="1351" y="212"/>
                      <a:pt x="1351" y="212"/>
                    </a:cubicBezTo>
                    <a:cubicBezTo>
                      <a:pt x="1348" y="210"/>
                      <a:pt x="1348" y="210"/>
                      <a:pt x="1348" y="210"/>
                    </a:cubicBezTo>
                    <a:cubicBezTo>
                      <a:pt x="1356" y="210"/>
                      <a:pt x="1356" y="210"/>
                      <a:pt x="1356" y="210"/>
                    </a:cubicBezTo>
                    <a:cubicBezTo>
                      <a:pt x="1363" y="212"/>
                      <a:pt x="1363" y="212"/>
                      <a:pt x="1363" y="212"/>
                    </a:cubicBezTo>
                    <a:cubicBezTo>
                      <a:pt x="1366" y="215"/>
                      <a:pt x="1366" y="215"/>
                      <a:pt x="1366" y="215"/>
                    </a:cubicBezTo>
                    <a:cubicBezTo>
                      <a:pt x="1370" y="213"/>
                      <a:pt x="1370" y="213"/>
                      <a:pt x="1370" y="213"/>
                    </a:cubicBezTo>
                    <a:cubicBezTo>
                      <a:pt x="1373" y="206"/>
                      <a:pt x="1373" y="206"/>
                      <a:pt x="1373" y="206"/>
                    </a:cubicBezTo>
                    <a:cubicBezTo>
                      <a:pt x="1373" y="203"/>
                      <a:pt x="1373" y="203"/>
                      <a:pt x="1373" y="203"/>
                    </a:cubicBezTo>
                    <a:cubicBezTo>
                      <a:pt x="1370" y="204"/>
                      <a:pt x="1370" y="204"/>
                      <a:pt x="1370" y="204"/>
                    </a:cubicBezTo>
                    <a:cubicBezTo>
                      <a:pt x="1369" y="201"/>
                      <a:pt x="1369" y="201"/>
                      <a:pt x="1369" y="201"/>
                    </a:cubicBezTo>
                    <a:cubicBezTo>
                      <a:pt x="1366" y="202"/>
                      <a:pt x="1366" y="202"/>
                      <a:pt x="1366" y="202"/>
                    </a:cubicBezTo>
                    <a:cubicBezTo>
                      <a:pt x="1367" y="195"/>
                      <a:pt x="1367" y="195"/>
                      <a:pt x="1367" y="195"/>
                    </a:cubicBezTo>
                    <a:cubicBezTo>
                      <a:pt x="1363" y="190"/>
                      <a:pt x="1363" y="190"/>
                      <a:pt x="1363" y="190"/>
                    </a:cubicBezTo>
                    <a:cubicBezTo>
                      <a:pt x="1360" y="192"/>
                      <a:pt x="1360" y="192"/>
                      <a:pt x="1360" y="192"/>
                    </a:cubicBezTo>
                    <a:cubicBezTo>
                      <a:pt x="1360" y="188"/>
                      <a:pt x="1360" y="188"/>
                      <a:pt x="1360" y="188"/>
                    </a:cubicBezTo>
                    <a:cubicBezTo>
                      <a:pt x="1358" y="187"/>
                      <a:pt x="1358" y="187"/>
                      <a:pt x="1358" y="187"/>
                    </a:cubicBezTo>
                    <a:cubicBezTo>
                      <a:pt x="1355" y="188"/>
                      <a:pt x="1355" y="188"/>
                      <a:pt x="1355" y="188"/>
                    </a:cubicBezTo>
                    <a:cubicBezTo>
                      <a:pt x="1353" y="191"/>
                      <a:pt x="1353" y="191"/>
                      <a:pt x="1353" y="191"/>
                    </a:cubicBezTo>
                    <a:cubicBezTo>
                      <a:pt x="1348" y="190"/>
                      <a:pt x="1348" y="190"/>
                      <a:pt x="1348" y="190"/>
                    </a:cubicBezTo>
                    <a:cubicBezTo>
                      <a:pt x="1347" y="184"/>
                      <a:pt x="1347" y="184"/>
                      <a:pt x="1347" y="184"/>
                    </a:cubicBezTo>
                    <a:cubicBezTo>
                      <a:pt x="1354" y="176"/>
                      <a:pt x="1354" y="176"/>
                      <a:pt x="1354" y="176"/>
                    </a:cubicBezTo>
                    <a:cubicBezTo>
                      <a:pt x="1353" y="173"/>
                      <a:pt x="1353" y="173"/>
                      <a:pt x="1353" y="173"/>
                    </a:cubicBezTo>
                    <a:cubicBezTo>
                      <a:pt x="1350" y="173"/>
                      <a:pt x="1350" y="173"/>
                      <a:pt x="1350" y="173"/>
                    </a:cubicBezTo>
                    <a:cubicBezTo>
                      <a:pt x="1346" y="179"/>
                      <a:pt x="1346" y="179"/>
                      <a:pt x="1346" y="179"/>
                    </a:cubicBezTo>
                    <a:cubicBezTo>
                      <a:pt x="1345" y="174"/>
                      <a:pt x="1345" y="174"/>
                      <a:pt x="1345" y="174"/>
                    </a:cubicBezTo>
                    <a:cubicBezTo>
                      <a:pt x="1348" y="170"/>
                      <a:pt x="1348" y="170"/>
                      <a:pt x="1348" y="170"/>
                    </a:cubicBezTo>
                    <a:cubicBezTo>
                      <a:pt x="1347" y="165"/>
                      <a:pt x="1347" y="165"/>
                      <a:pt x="1347" y="165"/>
                    </a:cubicBezTo>
                    <a:cubicBezTo>
                      <a:pt x="1345" y="166"/>
                      <a:pt x="1345" y="166"/>
                      <a:pt x="1345" y="166"/>
                    </a:cubicBezTo>
                    <a:cubicBezTo>
                      <a:pt x="1344" y="168"/>
                      <a:pt x="1344" y="168"/>
                      <a:pt x="1344" y="168"/>
                    </a:cubicBezTo>
                    <a:cubicBezTo>
                      <a:pt x="1343" y="163"/>
                      <a:pt x="1343" y="163"/>
                      <a:pt x="1343" y="163"/>
                    </a:cubicBezTo>
                    <a:cubicBezTo>
                      <a:pt x="1339" y="163"/>
                      <a:pt x="1339" y="163"/>
                      <a:pt x="1339" y="163"/>
                    </a:cubicBezTo>
                    <a:cubicBezTo>
                      <a:pt x="1338" y="161"/>
                      <a:pt x="1338" y="161"/>
                      <a:pt x="1338" y="161"/>
                    </a:cubicBezTo>
                    <a:cubicBezTo>
                      <a:pt x="1335" y="159"/>
                      <a:pt x="1335" y="159"/>
                      <a:pt x="1335" y="159"/>
                    </a:cubicBezTo>
                    <a:cubicBezTo>
                      <a:pt x="1337" y="153"/>
                      <a:pt x="1337" y="153"/>
                      <a:pt x="1337" y="153"/>
                    </a:cubicBezTo>
                    <a:cubicBezTo>
                      <a:pt x="1336" y="151"/>
                      <a:pt x="1336" y="151"/>
                      <a:pt x="1336" y="151"/>
                    </a:cubicBezTo>
                    <a:cubicBezTo>
                      <a:pt x="1333" y="153"/>
                      <a:pt x="1333" y="153"/>
                      <a:pt x="1333" y="153"/>
                    </a:cubicBezTo>
                    <a:cubicBezTo>
                      <a:pt x="1331" y="159"/>
                      <a:pt x="1331" y="159"/>
                      <a:pt x="1331" y="159"/>
                    </a:cubicBezTo>
                    <a:cubicBezTo>
                      <a:pt x="1330" y="150"/>
                      <a:pt x="1330" y="150"/>
                      <a:pt x="1330" y="150"/>
                    </a:cubicBezTo>
                    <a:cubicBezTo>
                      <a:pt x="1326" y="147"/>
                      <a:pt x="1326" y="147"/>
                      <a:pt x="1326" y="147"/>
                    </a:cubicBezTo>
                    <a:cubicBezTo>
                      <a:pt x="1323" y="150"/>
                      <a:pt x="1323" y="150"/>
                      <a:pt x="1323" y="150"/>
                    </a:cubicBezTo>
                    <a:cubicBezTo>
                      <a:pt x="1321" y="150"/>
                      <a:pt x="1321" y="150"/>
                      <a:pt x="1321" y="150"/>
                    </a:cubicBezTo>
                    <a:cubicBezTo>
                      <a:pt x="1320" y="144"/>
                      <a:pt x="1320" y="144"/>
                      <a:pt x="1320" y="144"/>
                    </a:cubicBezTo>
                    <a:cubicBezTo>
                      <a:pt x="1316" y="147"/>
                      <a:pt x="1316" y="147"/>
                      <a:pt x="1316" y="147"/>
                    </a:cubicBezTo>
                    <a:cubicBezTo>
                      <a:pt x="1315" y="147"/>
                      <a:pt x="1315" y="147"/>
                      <a:pt x="1315" y="147"/>
                    </a:cubicBezTo>
                    <a:cubicBezTo>
                      <a:pt x="1314" y="150"/>
                      <a:pt x="1314" y="150"/>
                      <a:pt x="1314" y="150"/>
                    </a:cubicBezTo>
                    <a:cubicBezTo>
                      <a:pt x="1313" y="144"/>
                      <a:pt x="1313" y="144"/>
                      <a:pt x="1313" y="144"/>
                    </a:cubicBezTo>
                    <a:cubicBezTo>
                      <a:pt x="1313" y="141"/>
                      <a:pt x="1313" y="141"/>
                      <a:pt x="1313" y="141"/>
                    </a:cubicBezTo>
                    <a:cubicBezTo>
                      <a:pt x="1308" y="141"/>
                      <a:pt x="1308" y="141"/>
                      <a:pt x="1308" y="141"/>
                    </a:cubicBezTo>
                    <a:cubicBezTo>
                      <a:pt x="1306" y="143"/>
                      <a:pt x="1306" y="143"/>
                      <a:pt x="1306" y="143"/>
                    </a:cubicBezTo>
                    <a:cubicBezTo>
                      <a:pt x="1304" y="141"/>
                      <a:pt x="1304" y="141"/>
                      <a:pt x="1304" y="141"/>
                    </a:cubicBezTo>
                    <a:cubicBezTo>
                      <a:pt x="1298" y="143"/>
                      <a:pt x="1298" y="143"/>
                      <a:pt x="1298" y="143"/>
                    </a:cubicBezTo>
                    <a:cubicBezTo>
                      <a:pt x="1295" y="143"/>
                      <a:pt x="1295" y="143"/>
                      <a:pt x="1295" y="143"/>
                    </a:cubicBezTo>
                    <a:cubicBezTo>
                      <a:pt x="1294" y="145"/>
                      <a:pt x="1294" y="145"/>
                      <a:pt x="1294" y="145"/>
                    </a:cubicBezTo>
                    <a:cubicBezTo>
                      <a:pt x="1296" y="146"/>
                      <a:pt x="1296" y="146"/>
                      <a:pt x="1296" y="146"/>
                    </a:cubicBezTo>
                    <a:cubicBezTo>
                      <a:pt x="1298" y="151"/>
                      <a:pt x="1298" y="151"/>
                      <a:pt x="1298" y="151"/>
                    </a:cubicBezTo>
                    <a:cubicBezTo>
                      <a:pt x="1295" y="150"/>
                      <a:pt x="1295" y="150"/>
                      <a:pt x="1295" y="150"/>
                    </a:cubicBezTo>
                    <a:cubicBezTo>
                      <a:pt x="1293" y="151"/>
                      <a:pt x="1293" y="151"/>
                      <a:pt x="1293" y="151"/>
                    </a:cubicBezTo>
                    <a:cubicBezTo>
                      <a:pt x="1293" y="155"/>
                      <a:pt x="1293" y="155"/>
                      <a:pt x="1293" y="155"/>
                    </a:cubicBezTo>
                    <a:cubicBezTo>
                      <a:pt x="1292" y="154"/>
                      <a:pt x="1292" y="154"/>
                      <a:pt x="1292" y="154"/>
                    </a:cubicBezTo>
                    <a:cubicBezTo>
                      <a:pt x="1288" y="155"/>
                      <a:pt x="1288" y="155"/>
                      <a:pt x="1288" y="155"/>
                    </a:cubicBezTo>
                    <a:cubicBezTo>
                      <a:pt x="1287" y="154"/>
                      <a:pt x="1287" y="154"/>
                      <a:pt x="1287" y="154"/>
                    </a:cubicBezTo>
                    <a:cubicBezTo>
                      <a:pt x="1289" y="150"/>
                      <a:pt x="1289" y="150"/>
                      <a:pt x="1289" y="150"/>
                    </a:cubicBezTo>
                    <a:cubicBezTo>
                      <a:pt x="1291" y="148"/>
                      <a:pt x="1291" y="148"/>
                      <a:pt x="1291" y="148"/>
                    </a:cubicBezTo>
                    <a:cubicBezTo>
                      <a:pt x="1289" y="144"/>
                      <a:pt x="1289" y="144"/>
                      <a:pt x="1289" y="144"/>
                    </a:cubicBezTo>
                    <a:cubicBezTo>
                      <a:pt x="1286" y="143"/>
                      <a:pt x="1286" y="143"/>
                      <a:pt x="1286" y="143"/>
                    </a:cubicBezTo>
                    <a:cubicBezTo>
                      <a:pt x="1286" y="147"/>
                      <a:pt x="1286" y="147"/>
                      <a:pt x="1286" y="147"/>
                    </a:cubicBezTo>
                    <a:cubicBezTo>
                      <a:pt x="1284" y="149"/>
                      <a:pt x="1284" y="149"/>
                      <a:pt x="1284" y="149"/>
                    </a:cubicBezTo>
                    <a:cubicBezTo>
                      <a:pt x="1281" y="145"/>
                      <a:pt x="1281" y="145"/>
                      <a:pt x="1281" y="145"/>
                    </a:cubicBezTo>
                    <a:cubicBezTo>
                      <a:pt x="1278" y="144"/>
                      <a:pt x="1278" y="144"/>
                      <a:pt x="1278" y="144"/>
                    </a:cubicBezTo>
                    <a:cubicBezTo>
                      <a:pt x="1275" y="140"/>
                      <a:pt x="1275" y="140"/>
                      <a:pt x="1275" y="140"/>
                    </a:cubicBezTo>
                    <a:cubicBezTo>
                      <a:pt x="1274" y="142"/>
                      <a:pt x="1274" y="142"/>
                      <a:pt x="1274" y="142"/>
                    </a:cubicBezTo>
                    <a:cubicBezTo>
                      <a:pt x="1271" y="143"/>
                      <a:pt x="1271" y="143"/>
                      <a:pt x="1271" y="143"/>
                    </a:cubicBezTo>
                    <a:cubicBezTo>
                      <a:pt x="1266" y="143"/>
                      <a:pt x="1266" y="143"/>
                      <a:pt x="1266" y="143"/>
                    </a:cubicBezTo>
                    <a:cubicBezTo>
                      <a:pt x="1265" y="141"/>
                      <a:pt x="1265" y="141"/>
                      <a:pt x="1265" y="141"/>
                    </a:cubicBezTo>
                    <a:cubicBezTo>
                      <a:pt x="1264" y="145"/>
                      <a:pt x="1264" y="145"/>
                      <a:pt x="1264" y="145"/>
                    </a:cubicBezTo>
                    <a:cubicBezTo>
                      <a:pt x="1262" y="146"/>
                      <a:pt x="1262" y="146"/>
                      <a:pt x="1262" y="146"/>
                    </a:cubicBezTo>
                    <a:cubicBezTo>
                      <a:pt x="1258" y="142"/>
                      <a:pt x="1258" y="142"/>
                      <a:pt x="1258" y="142"/>
                    </a:cubicBezTo>
                    <a:cubicBezTo>
                      <a:pt x="1255" y="143"/>
                      <a:pt x="1255" y="143"/>
                      <a:pt x="1255" y="143"/>
                    </a:cubicBezTo>
                    <a:cubicBezTo>
                      <a:pt x="1256" y="147"/>
                      <a:pt x="1256" y="147"/>
                      <a:pt x="1256" y="147"/>
                    </a:cubicBezTo>
                    <a:cubicBezTo>
                      <a:pt x="1256" y="148"/>
                      <a:pt x="1256" y="148"/>
                      <a:pt x="1256" y="148"/>
                    </a:cubicBezTo>
                    <a:cubicBezTo>
                      <a:pt x="1252" y="152"/>
                      <a:pt x="1252" y="152"/>
                      <a:pt x="1252" y="152"/>
                    </a:cubicBezTo>
                    <a:cubicBezTo>
                      <a:pt x="1251" y="151"/>
                      <a:pt x="1251" y="151"/>
                      <a:pt x="1251" y="151"/>
                    </a:cubicBezTo>
                    <a:cubicBezTo>
                      <a:pt x="1250" y="148"/>
                      <a:pt x="1250" y="148"/>
                      <a:pt x="1250" y="148"/>
                    </a:cubicBezTo>
                    <a:cubicBezTo>
                      <a:pt x="1248" y="153"/>
                      <a:pt x="1248" y="153"/>
                      <a:pt x="1248" y="153"/>
                    </a:cubicBezTo>
                    <a:cubicBezTo>
                      <a:pt x="1249" y="158"/>
                      <a:pt x="1249" y="158"/>
                      <a:pt x="1249" y="158"/>
                    </a:cubicBezTo>
                    <a:cubicBezTo>
                      <a:pt x="1251" y="161"/>
                      <a:pt x="1251" y="161"/>
                      <a:pt x="1251" y="161"/>
                    </a:cubicBezTo>
                    <a:cubicBezTo>
                      <a:pt x="1252" y="166"/>
                      <a:pt x="1252" y="166"/>
                      <a:pt x="1252" y="166"/>
                    </a:cubicBezTo>
                    <a:cubicBezTo>
                      <a:pt x="1254" y="167"/>
                      <a:pt x="1254" y="167"/>
                      <a:pt x="1254" y="167"/>
                    </a:cubicBezTo>
                    <a:cubicBezTo>
                      <a:pt x="1255" y="172"/>
                      <a:pt x="1255" y="172"/>
                      <a:pt x="1255" y="172"/>
                    </a:cubicBezTo>
                    <a:cubicBezTo>
                      <a:pt x="1259" y="173"/>
                      <a:pt x="1259" y="173"/>
                      <a:pt x="1259" y="173"/>
                    </a:cubicBezTo>
                    <a:cubicBezTo>
                      <a:pt x="1260" y="177"/>
                      <a:pt x="1260" y="177"/>
                      <a:pt x="1260" y="177"/>
                    </a:cubicBezTo>
                    <a:cubicBezTo>
                      <a:pt x="1260" y="181"/>
                      <a:pt x="1260" y="181"/>
                      <a:pt x="1260" y="181"/>
                    </a:cubicBezTo>
                    <a:cubicBezTo>
                      <a:pt x="1263" y="185"/>
                      <a:pt x="1263" y="185"/>
                      <a:pt x="1263" y="185"/>
                    </a:cubicBezTo>
                    <a:cubicBezTo>
                      <a:pt x="1264" y="188"/>
                      <a:pt x="1264" y="188"/>
                      <a:pt x="1264" y="188"/>
                    </a:cubicBezTo>
                    <a:cubicBezTo>
                      <a:pt x="1262" y="192"/>
                      <a:pt x="1262" y="192"/>
                      <a:pt x="1262" y="192"/>
                    </a:cubicBezTo>
                    <a:cubicBezTo>
                      <a:pt x="1260" y="191"/>
                      <a:pt x="1260" y="191"/>
                      <a:pt x="1260" y="191"/>
                    </a:cubicBezTo>
                    <a:cubicBezTo>
                      <a:pt x="1259" y="188"/>
                      <a:pt x="1259" y="188"/>
                      <a:pt x="1259" y="188"/>
                    </a:cubicBezTo>
                    <a:cubicBezTo>
                      <a:pt x="1254" y="190"/>
                      <a:pt x="1254" y="190"/>
                      <a:pt x="1254" y="190"/>
                    </a:cubicBezTo>
                    <a:cubicBezTo>
                      <a:pt x="1251" y="189"/>
                      <a:pt x="1251" y="189"/>
                      <a:pt x="1251" y="189"/>
                    </a:cubicBezTo>
                    <a:cubicBezTo>
                      <a:pt x="1247" y="190"/>
                      <a:pt x="1247" y="190"/>
                      <a:pt x="1247" y="190"/>
                    </a:cubicBezTo>
                    <a:cubicBezTo>
                      <a:pt x="1249" y="193"/>
                      <a:pt x="1249" y="193"/>
                      <a:pt x="1249" y="193"/>
                    </a:cubicBezTo>
                    <a:cubicBezTo>
                      <a:pt x="1247" y="197"/>
                      <a:pt x="1247" y="197"/>
                      <a:pt x="1247" y="197"/>
                    </a:cubicBezTo>
                    <a:cubicBezTo>
                      <a:pt x="1243" y="197"/>
                      <a:pt x="1243" y="197"/>
                      <a:pt x="1243" y="197"/>
                    </a:cubicBezTo>
                    <a:cubicBezTo>
                      <a:pt x="1240" y="196"/>
                      <a:pt x="1240" y="196"/>
                      <a:pt x="1240" y="196"/>
                    </a:cubicBezTo>
                    <a:cubicBezTo>
                      <a:pt x="1232" y="201"/>
                      <a:pt x="1232" y="201"/>
                      <a:pt x="1232" y="201"/>
                    </a:cubicBezTo>
                    <a:cubicBezTo>
                      <a:pt x="1221" y="204"/>
                      <a:pt x="1221" y="204"/>
                      <a:pt x="1221" y="204"/>
                    </a:cubicBezTo>
                    <a:cubicBezTo>
                      <a:pt x="1216" y="202"/>
                      <a:pt x="1216" y="202"/>
                      <a:pt x="1216" y="202"/>
                    </a:cubicBezTo>
                    <a:cubicBezTo>
                      <a:pt x="1211" y="202"/>
                      <a:pt x="1211" y="202"/>
                      <a:pt x="1211" y="202"/>
                    </a:cubicBezTo>
                    <a:cubicBezTo>
                      <a:pt x="1209" y="203"/>
                      <a:pt x="1209" y="203"/>
                      <a:pt x="1209" y="203"/>
                    </a:cubicBezTo>
                    <a:cubicBezTo>
                      <a:pt x="1206" y="201"/>
                      <a:pt x="1206" y="201"/>
                      <a:pt x="1206" y="201"/>
                    </a:cubicBezTo>
                    <a:cubicBezTo>
                      <a:pt x="1190" y="201"/>
                      <a:pt x="1190" y="201"/>
                      <a:pt x="1190" y="201"/>
                    </a:cubicBezTo>
                    <a:cubicBezTo>
                      <a:pt x="1185" y="196"/>
                      <a:pt x="1185" y="196"/>
                      <a:pt x="1185" y="196"/>
                    </a:cubicBezTo>
                    <a:cubicBezTo>
                      <a:pt x="1183" y="188"/>
                      <a:pt x="1183" y="188"/>
                      <a:pt x="1183" y="188"/>
                    </a:cubicBezTo>
                    <a:cubicBezTo>
                      <a:pt x="1185" y="183"/>
                      <a:pt x="1185" y="183"/>
                      <a:pt x="1185" y="183"/>
                    </a:cubicBezTo>
                    <a:cubicBezTo>
                      <a:pt x="1187" y="182"/>
                      <a:pt x="1187" y="182"/>
                      <a:pt x="1187" y="182"/>
                    </a:cubicBezTo>
                    <a:cubicBezTo>
                      <a:pt x="1187" y="178"/>
                      <a:pt x="1187" y="178"/>
                      <a:pt x="1187" y="178"/>
                    </a:cubicBezTo>
                    <a:cubicBezTo>
                      <a:pt x="1182" y="176"/>
                      <a:pt x="1182" y="176"/>
                      <a:pt x="1182" y="176"/>
                    </a:cubicBezTo>
                    <a:cubicBezTo>
                      <a:pt x="1177" y="176"/>
                      <a:pt x="1177" y="176"/>
                      <a:pt x="1177" y="176"/>
                    </a:cubicBezTo>
                    <a:cubicBezTo>
                      <a:pt x="1165" y="182"/>
                      <a:pt x="1165" y="182"/>
                      <a:pt x="1165" y="182"/>
                    </a:cubicBezTo>
                    <a:cubicBezTo>
                      <a:pt x="1151" y="183"/>
                      <a:pt x="1151" y="183"/>
                      <a:pt x="1151" y="183"/>
                    </a:cubicBezTo>
                    <a:cubicBezTo>
                      <a:pt x="1139" y="187"/>
                      <a:pt x="1139" y="187"/>
                      <a:pt x="1139" y="187"/>
                    </a:cubicBezTo>
                    <a:cubicBezTo>
                      <a:pt x="1131" y="188"/>
                      <a:pt x="1131" y="188"/>
                      <a:pt x="1131" y="188"/>
                    </a:cubicBezTo>
                    <a:cubicBezTo>
                      <a:pt x="1130" y="191"/>
                      <a:pt x="1130" y="191"/>
                      <a:pt x="1130" y="191"/>
                    </a:cubicBezTo>
                    <a:cubicBezTo>
                      <a:pt x="1128" y="191"/>
                      <a:pt x="1128" y="191"/>
                      <a:pt x="1128" y="191"/>
                    </a:cubicBezTo>
                    <a:cubicBezTo>
                      <a:pt x="1126" y="194"/>
                      <a:pt x="1126" y="194"/>
                      <a:pt x="1126" y="194"/>
                    </a:cubicBezTo>
                    <a:cubicBezTo>
                      <a:pt x="1122" y="197"/>
                      <a:pt x="1122" y="197"/>
                      <a:pt x="1122" y="197"/>
                    </a:cubicBezTo>
                    <a:cubicBezTo>
                      <a:pt x="1117" y="202"/>
                      <a:pt x="1117" y="202"/>
                      <a:pt x="1117" y="202"/>
                    </a:cubicBezTo>
                    <a:cubicBezTo>
                      <a:pt x="1120" y="208"/>
                      <a:pt x="1120" y="208"/>
                      <a:pt x="1120" y="208"/>
                    </a:cubicBezTo>
                    <a:cubicBezTo>
                      <a:pt x="1122" y="209"/>
                      <a:pt x="1122" y="209"/>
                      <a:pt x="1122" y="209"/>
                    </a:cubicBezTo>
                    <a:cubicBezTo>
                      <a:pt x="1125" y="207"/>
                      <a:pt x="1125" y="207"/>
                      <a:pt x="1125" y="207"/>
                    </a:cubicBezTo>
                    <a:cubicBezTo>
                      <a:pt x="1127" y="208"/>
                      <a:pt x="1127" y="208"/>
                      <a:pt x="1127" y="208"/>
                    </a:cubicBezTo>
                    <a:cubicBezTo>
                      <a:pt x="1125" y="212"/>
                      <a:pt x="1125" y="212"/>
                      <a:pt x="1125" y="212"/>
                    </a:cubicBezTo>
                    <a:cubicBezTo>
                      <a:pt x="1123" y="212"/>
                      <a:pt x="1123" y="212"/>
                      <a:pt x="1123" y="212"/>
                    </a:cubicBezTo>
                    <a:cubicBezTo>
                      <a:pt x="1120" y="216"/>
                      <a:pt x="1120" y="216"/>
                      <a:pt x="1120" y="216"/>
                    </a:cubicBezTo>
                    <a:cubicBezTo>
                      <a:pt x="1120" y="219"/>
                      <a:pt x="1120" y="219"/>
                      <a:pt x="1120" y="219"/>
                    </a:cubicBezTo>
                    <a:cubicBezTo>
                      <a:pt x="1118" y="217"/>
                      <a:pt x="1118" y="217"/>
                      <a:pt x="1118" y="217"/>
                    </a:cubicBezTo>
                    <a:cubicBezTo>
                      <a:pt x="1118" y="209"/>
                      <a:pt x="1118" y="209"/>
                      <a:pt x="1118" y="209"/>
                    </a:cubicBezTo>
                    <a:cubicBezTo>
                      <a:pt x="1113" y="204"/>
                      <a:pt x="1113" y="204"/>
                      <a:pt x="1113" y="204"/>
                    </a:cubicBezTo>
                    <a:cubicBezTo>
                      <a:pt x="1112" y="201"/>
                      <a:pt x="1112" y="201"/>
                      <a:pt x="1112" y="201"/>
                    </a:cubicBezTo>
                    <a:cubicBezTo>
                      <a:pt x="1113" y="198"/>
                      <a:pt x="1113" y="198"/>
                      <a:pt x="1113" y="198"/>
                    </a:cubicBezTo>
                    <a:cubicBezTo>
                      <a:pt x="1109" y="194"/>
                      <a:pt x="1109" y="194"/>
                      <a:pt x="1109" y="194"/>
                    </a:cubicBezTo>
                    <a:cubicBezTo>
                      <a:pt x="1107" y="193"/>
                      <a:pt x="1107" y="193"/>
                      <a:pt x="1107" y="193"/>
                    </a:cubicBezTo>
                    <a:cubicBezTo>
                      <a:pt x="1100" y="185"/>
                      <a:pt x="1100" y="185"/>
                      <a:pt x="1100" y="185"/>
                    </a:cubicBezTo>
                    <a:cubicBezTo>
                      <a:pt x="1098" y="185"/>
                      <a:pt x="1098" y="185"/>
                      <a:pt x="1098" y="185"/>
                    </a:cubicBezTo>
                    <a:cubicBezTo>
                      <a:pt x="1098" y="187"/>
                      <a:pt x="1098" y="187"/>
                      <a:pt x="1098" y="187"/>
                    </a:cubicBezTo>
                    <a:cubicBezTo>
                      <a:pt x="1103" y="195"/>
                      <a:pt x="1103" y="195"/>
                      <a:pt x="1103" y="195"/>
                    </a:cubicBezTo>
                    <a:cubicBezTo>
                      <a:pt x="1104" y="200"/>
                      <a:pt x="1104" y="200"/>
                      <a:pt x="1104" y="200"/>
                    </a:cubicBezTo>
                    <a:cubicBezTo>
                      <a:pt x="1101" y="204"/>
                      <a:pt x="1101" y="204"/>
                      <a:pt x="1101" y="204"/>
                    </a:cubicBezTo>
                    <a:cubicBezTo>
                      <a:pt x="1094" y="205"/>
                      <a:pt x="1094" y="205"/>
                      <a:pt x="1094" y="205"/>
                    </a:cubicBezTo>
                    <a:cubicBezTo>
                      <a:pt x="1092" y="207"/>
                      <a:pt x="1092" y="207"/>
                      <a:pt x="1092" y="207"/>
                    </a:cubicBezTo>
                    <a:cubicBezTo>
                      <a:pt x="1087" y="206"/>
                      <a:pt x="1087" y="206"/>
                      <a:pt x="1087" y="206"/>
                    </a:cubicBezTo>
                    <a:cubicBezTo>
                      <a:pt x="1077" y="197"/>
                      <a:pt x="1077" y="197"/>
                      <a:pt x="1077" y="197"/>
                    </a:cubicBezTo>
                    <a:cubicBezTo>
                      <a:pt x="1077" y="192"/>
                      <a:pt x="1077" y="192"/>
                      <a:pt x="1077" y="192"/>
                    </a:cubicBezTo>
                    <a:cubicBezTo>
                      <a:pt x="1079" y="190"/>
                      <a:pt x="1079" y="190"/>
                      <a:pt x="1079" y="190"/>
                    </a:cubicBezTo>
                    <a:cubicBezTo>
                      <a:pt x="1078" y="186"/>
                      <a:pt x="1078" y="186"/>
                      <a:pt x="1078" y="186"/>
                    </a:cubicBezTo>
                    <a:cubicBezTo>
                      <a:pt x="1073" y="189"/>
                      <a:pt x="1073" y="189"/>
                      <a:pt x="1073" y="189"/>
                    </a:cubicBezTo>
                    <a:cubicBezTo>
                      <a:pt x="1073" y="194"/>
                      <a:pt x="1073" y="194"/>
                      <a:pt x="1073" y="194"/>
                    </a:cubicBezTo>
                    <a:cubicBezTo>
                      <a:pt x="1071" y="197"/>
                      <a:pt x="1071" y="197"/>
                      <a:pt x="1071" y="197"/>
                    </a:cubicBezTo>
                    <a:cubicBezTo>
                      <a:pt x="1065" y="192"/>
                      <a:pt x="1065" y="192"/>
                      <a:pt x="1065" y="192"/>
                    </a:cubicBezTo>
                    <a:cubicBezTo>
                      <a:pt x="1059" y="192"/>
                      <a:pt x="1059" y="192"/>
                      <a:pt x="1059" y="192"/>
                    </a:cubicBezTo>
                    <a:cubicBezTo>
                      <a:pt x="1056" y="196"/>
                      <a:pt x="1056" y="196"/>
                      <a:pt x="1056" y="196"/>
                    </a:cubicBezTo>
                    <a:cubicBezTo>
                      <a:pt x="1057" y="203"/>
                      <a:pt x="1057" y="203"/>
                      <a:pt x="1057" y="203"/>
                    </a:cubicBezTo>
                    <a:cubicBezTo>
                      <a:pt x="1054" y="208"/>
                      <a:pt x="1054" y="208"/>
                      <a:pt x="1054" y="208"/>
                    </a:cubicBezTo>
                    <a:cubicBezTo>
                      <a:pt x="1056" y="214"/>
                      <a:pt x="1056" y="214"/>
                      <a:pt x="1056" y="214"/>
                    </a:cubicBezTo>
                    <a:cubicBezTo>
                      <a:pt x="1060" y="216"/>
                      <a:pt x="1060" y="216"/>
                      <a:pt x="1060" y="216"/>
                    </a:cubicBezTo>
                    <a:cubicBezTo>
                      <a:pt x="1066" y="212"/>
                      <a:pt x="1066" y="212"/>
                      <a:pt x="1066" y="212"/>
                    </a:cubicBezTo>
                    <a:cubicBezTo>
                      <a:pt x="1066" y="209"/>
                      <a:pt x="1066" y="209"/>
                      <a:pt x="1066" y="209"/>
                    </a:cubicBezTo>
                    <a:cubicBezTo>
                      <a:pt x="1073" y="204"/>
                      <a:pt x="1073" y="204"/>
                      <a:pt x="1073" y="204"/>
                    </a:cubicBezTo>
                    <a:cubicBezTo>
                      <a:pt x="1075" y="207"/>
                      <a:pt x="1075" y="207"/>
                      <a:pt x="1075" y="207"/>
                    </a:cubicBezTo>
                    <a:cubicBezTo>
                      <a:pt x="1074" y="212"/>
                      <a:pt x="1074" y="212"/>
                      <a:pt x="1074" y="212"/>
                    </a:cubicBezTo>
                    <a:cubicBezTo>
                      <a:pt x="1067" y="218"/>
                      <a:pt x="1067" y="218"/>
                      <a:pt x="1067" y="218"/>
                    </a:cubicBezTo>
                    <a:cubicBezTo>
                      <a:pt x="1070" y="221"/>
                      <a:pt x="1070" y="221"/>
                      <a:pt x="1070" y="221"/>
                    </a:cubicBezTo>
                    <a:cubicBezTo>
                      <a:pt x="1067" y="226"/>
                      <a:pt x="1067" y="226"/>
                      <a:pt x="1067" y="226"/>
                    </a:cubicBezTo>
                    <a:cubicBezTo>
                      <a:pt x="1062" y="228"/>
                      <a:pt x="1062" y="228"/>
                      <a:pt x="1062" y="228"/>
                    </a:cubicBezTo>
                    <a:cubicBezTo>
                      <a:pt x="1059" y="225"/>
                      <a:pt x="1059" y="225"/>
                      <a:pt x="1059" y="225"/>
                    </a:cubicBezTo>
                    <a:cubicBezTo>
                      <a:pt x="1059" y="227"/>
                      <a:pt x="1059" y="227"/>
                      <a:pt x="1059" y="227"/>
                    </a:cubicBezTo>
                    <a:cubicBezTo>
                      <a:pt x="1061" y="232"/>
                      <a:pt x="1061" y="232"/>
                      <a:pt x="1061" y="232"/>
                    </a:cubicBezTo>
                    <a:cubicBezTo>
                      <a:pt x="1058" y="237"/>
                      <a:pt x="1058" y="237"/>
                      <a:pt x="1058" y="237"/>
                    </a:cubicBezTo>
                    <a:cubicBezTo>
                      <a:pt x="1053" y="242"/>
                      <a:pt x="1053" y="242"/>
                      <a:pt x="1053" y="242"/>
                    </a:cubicBezTo>
                    <a:cubicBezTo>
                      <a:pt x="1055" y="245"/>
                      <a:pt x="1055" y="245"/>
                      <a:pt x="1055" y="245"/>
                    </a:cubicBezTo>
                    <a:cubicBezTo>
                      <a:pt x="1053" y="248"/>
                      <a:pt x="1053" y="248"/>
                      <a:pt x="1053" y="248"/>
                    </a:cubicBezTo>
                    <a:cubicBezTo>
                      <a:pt x="1050" y="248"/>
                      <a:pt x="1050" y="248"/>
                      <a:pt x="1050" y="248"/>
                    </a:cubicBezTo>
                    <a:cubicBezTo>
                      <a:pt x="1045" y="253"/>
                      <a:pt x="1045" y="253"/>
                      <a:pt x="1045" y="253"/>
                    </a:cubicBezTo>
                    <a:cubicBezTo>
                      <a:pt x="1038" y="254"/>
                      <a:pt x="1038" y="254"/>
                      <a:pt x="1038" y="254"/>
                    </a:cubicBezTo>
                    <a:cubicBezTo>
                      <a:pt x="1032" y="255"/>
                      <a:pt x="1032" y="255"/>
                      <a:pt x="1032" y="255"/>
                    </a:cubicBezTo>
                    <a:cubicBezTo>
                      <a:pt x="1030" y="260"/>
                      <a:pt x="1030" y="260"/>
                      <a:pt x="1030" y="260"/>
                    </a:cubicBezTo>
                    <a:cubicBezTo>
                      <a:pt x="1032" y="266"/>
                      <a:pt x="1032" y="266"/>
                      <a:pt x="1032" y="266"/>
                    </a:cubicBezTo>
                    <a:cubicBezTo>
                      <a:pt x="1038" y="273"/>
                      <a:pt x="1038" y="273"/>
                      <a:pt x="1038" y="273"/>
                    </a:cubicBezTo>
                    <a:cubicBezTo>
                      <a:pt x="1041" y="274"/>
                      <a:pt x="1041" y="274"/>
                      <a:pt x="1041" y="274"/>
                    </a:cubicBezTo>
                    <a:cubicBezTo>
                      <a:pt x="1038" y="275"/>
                      <a:pt x="1038" y="275"/>
                      <a:pt x="1038" y="275"/>
                    </a:cubicBezTo>
                    <a:cubicBezTo>
                      <a:pt x="1033" y="275"/>
                      <a:pt x="1033" y="275"/>
                      <a:pt x="1033" y="275"/>
                    </a:cubicBezTo>
                    <a:cubicBezTo>
                      <a:pt x="1032" y="278"/>
                      <a:pt x="1032" y="278"/>
                      <a:pt x="1032" y="278"/>
                    </a:cubicBezTo>
                    <a:cubicBezTo>
                      <a:pt x="1033" y="280"/>
                      <a:pt x="1033" y="280"/>
                      <a:pt x="1033" y="280"/>
                    </a:cubicBezTo>
                    <a:cubicBezTo>
                      <a:pt x="1031" y="284"/>
                      <a:pt x="1031" y="284"/>
                      <a:pt x="1031" y="284"/>
                    </a:cubicBezTo>
                    <a:cubicBezTo>
                      <a:pt x="1028" y="288"/>
                      <a:pt x="1028" y="288"/>
                      <a:pt x="1028" y="288"/>
                    </a:cubicBezTo>
                    <a:cubicBezTo>
                      <a:pt x="1024" y="289"/>
                      <a:pt x="1024" y="289"/>
                      <a:pt x="1024" y="289"/>
                    </a:cubicBezTo>
                    <a:cubicBezTo>
                      <a:pt x="1023" y="292"/>
                      <a:pt x="1023" y="292"/>
                      <a:pt x="1023" y="292"/>
                    </a:cubicBezTo>
                    <a:cubicBezTo>
                      <a:pt x="1024" y="287"/>
                      <a:pt x="1024" y="287"/>
                      <a:pt x="1024" y="287"/>
                    </a:cubicBezTo>
                    <a:cubicBezTo>
                      <a:pt x="1027" y="285"/>
                      <a:pt x="1027" y="285"/>
                      <a:pt x="1027" y="285"/>
                    </a:cubicBezTo>
                    <a:cubicBezTo>
                      <a:pt x="1029" y="273"/>
                      <a:pt x="1029" y="273"/>
                      <a:pt x="1029" y="273"/>
                    </a:cubicBezTo>
                    <a:cubicBezTo>
                      <a:pt x="1027" y="271"/>
                      <a:pt x="1027" y="271"/>
                      <a:pt x="1027" y="271"/>
                    </a:cubicBezTo>
                    <a:cubicBezTo>
                      <a:pt x="1026" y="267"/>
                      <a:pt x="1026" y="267"/>
                      <a:pt x="1026" y="267"/>
                    </a:cubicBezTo>
                    <a:cubicBezTo>
                      <a:pt x="1028" y="265"/>
                      <a:pt x="1028" y="265"/>
                      <a:pt x="1028" y="265"/>
                    </a:cubicBezTo>
                    <a:cubicBezTo>
                      <a:pt x="1028" y="260"/>
                      <a:pt x="1028" y="260"/>
                      <a:pt x="1028" y="260"/>
                    </a:cubicBezTo>
                    <a:cubicBezTo>
                      <a:pt x="1026" y="254"/>
                      <a:pt x="1026" y="254"/>
                      <a:pt x="1026" y="254"/>
                    </a:cubicBezTo>
                    <a:cubicBezTo>
                      <a:pt x="1028" y="248"/>
                      <a:pt x="1028" y="248"/>
                      <a:pt x="1028" y="248"/>
                    </a:cubicBezTo>
                    <a:cubicBezTo>
                      <a:pt x="1031" y="245"/>
                      <a:pt x="1031" y="245"/>
                      <a:pt x="1031" y="245"/>
                    </a:cubicBezTo>
                    <a:cubicBezTo>
                      <a:pt x="1032" y="241"/>
                      <a:pt x="1032" y="241"/>
                      <a:pt x="1032" y="241"/>
                    </a:cubicBezTo>
                    <a:cubicBezTo>
                      <a:pt x="1030" y="233"/>
                      <a:pt x="1030" y="233"/>
                      <a:pt x="1030" y="233"/>
                    </a:cubicBezTo>
                    <a:cubicBezTo>
                      <a:pt x="1029" y="230"/>
                      <a:pt x="1029" y="230"/>
                      <a:pt x="1029" y="230"/>
                    </a:cubicBezTo>
                    <a:cubicBezTo>
                      <a:pt x="1031" y="228"/>
                      <a:pt x="1031" y="228"/>
                      <a:pt x="1031" y="228"/>
                    </a:cubicBezTo>
                    <a:cubicBezTo>
                      <a:pt x="1033" y="227"/>
                      <a:pt x="1033" y="227"/>
                      <a:pt x="1033" y="227"/>
                    </a:cubicBezTo>
                    <a:cubicBezTo>
                      <a:pt x="1034" y="228"/>
                      <a:pt x="1034" y="228"/>
                      <a:pt x="1034" y="228"/>
                    </a:cubicBezTo>
                    <a:cubicBezTo>
                      <a:pt x="1039" y="226"/>
                      <a:pt x="1039" y="226"/>
                      <a:pt x="1039" y="226"/>
                    </a:cubicBezTo>
                    <a:cubicBezTo>
                      <a:pt x="1043" y="216"/>
                      <a:pt x="1043" y="216"/>
                      <a:pt x="1043" y="216"/>
                    </a:cubicBezTo>
                    <a:cubicBezTo>
                      <a:pt x="1042" y="213"/>
                      <a:pt x="1042" y="213"/>
                      <a:pt x="1042" y="213"/>
                    </a:cubicBezTo>
                    <a:cubicBezTo>
                      <a:pt x="1040" y="208"/>
                      <a:pt x="1040" y="208"/>
                      <a:pt x="1040" y="208"/>
                    </a:cubicBezTo>
                    <a:cubicBezTo>
                      <a:pt x="1042" y="197"/>
                      <a:pt x="1042" y="197"/>
                      <a:pt x="1042" y="197"/>
                    </a:cubicBezTo>
                    <a:cubicBezTo>
                      <a:pt x="1045" y="193"/>
                      <a:pt x="1045" y="193"/>
                      <a:pt x="1045" y="193"/>
                    </a:cubicBezTo>
                    <a:cubicBezTo>
                      <a:pt x="1048" y="185"/>
                      <a:pt x="1048" y="185"/>
                      <a:pt x="1048" y="185"/>
                    </a:cubicBezTo>
                    <a:cubicBezTo>
                      <a:pt x="1046" y="179"/>
                      <a:pt x="1046" y="179"/>
                      <a:pt x="1046" y="179"/>
                    </a:cubicBezTo>
                    <a:cubicBezTo>
                      <a:pt x="1045" y="179"/>
                      <a:pt x="1045" y="179"/>
                      <a:pt x="1045" y="179"/>
                    </a:cubicBezTo>
                    <a:cubicBezTo>
                      <a:pt x="1043" y="182"/>
                      <a:pt x="1043" y="182"/>
                      <a:pt x="1043" y="182"/>
                    </a:cubicBezTo>
                    <a:cubicBezTo>
                      <a:pt x="1040" y="182"/>
                      <a:pt x="1040" y="182"/>
                      <a:pt x="1040" y="182"/>
                    </a:cubicBezTo>
                    <a:cubicBezTo>
                      <a:pt x="1036" y="180"/>
                      <a:pt x="1036" y="180"/>
                      <a:pt x="1036" y="180"/>
                    </a:cubicBezTo>
                    <a:cubicBezTo>
                      <a:pt x="1039" y="180"/>
                      <a:pt x="1039" y="180"/>
                      <a:pt x="1039" y="180"/>
                    </a:cubicBezTo>
                    <a:cubicBezTo>
                      <a:pt x="1044" y="176"/>
                      <a:pt x="1044" y="176"/>
                      <a:pt x="1044" y="176"/>
                    </a:cubicBezTo>
                    <a:cubicBezTo>
                      <a:pt x="1047" y="174"/>
                      <a:pt x="1047" y="174"/>
                      <a:pt x="1047" y="174"/>
                    </a:cubicBezTo>
                    <a:cubicBezTo>
                      <a:pt x="1049" y="170"/>
                      <a:pt x="1049" y="170"/>
                      <a:pt x="1049" y="170"/>
                    </a:cubicBezTo>
                    <a:cubicBezTo>
                      <a:pt x="1048" y="167"/>
                      <a:pt x="1048" y="167"/>
                      <a:pt x="1048" y="167"/>
                    </a:cubicBezTo>
                    <a:cubicBezTo>
                      <a:pt x="1050" y="165"/>
                      <a:pt x="1050" y="165"/>
                      <a:pt x="1050" y="165"/>
                    </a:cubicBezTo>
                    <a:cubicBezTo>
                      <a:pt x="1053" y="158"/>
                      <a:pt x="1053" y="158"/>
                      <a:pt x="1053" y="158"/>
                    </a:cubicBezTo>
                    <a:cubicBezTo>
                      <a:pt x="1052" y="155"/>
                      <a:pt x="1052" y="155"/>
                      <a:pt x="1052" y="155"/>
                    </a:cubicBezTo>
                    <a:cubicBezTo>
                      <a:pt x="1053" y="151"/>
                      <a:pt x="1053" y="151"/>
                      <a:pt x="1053" y="151"/>
                    </a:cubicBezTo>
                    <a:cubicBezTo>
                      <a:pt x="1058" y="148"/>
                      <a:pt x="1058" y="148"/>
                      <a:pt x="1058" y="148"/>
                    </a:cubicBezTo>
                    <a:cubicBezTo>
                      <a:pt x="1058" y="145"/>
                      <a:pt x="1058" y="145"/>
                      <a:pt x="1058" y="145"/>
                    </a:cubicBezTo>
                    <a:cubicBezTo>
                      <a:pt x="1055" y="142"/>
                      <a:pt x="1055" y="142"/>
                      <a:pt x="1055" y="142"/>
                    </a:cubicBezTo>
                    <a:cubicBezTo>
                      <a:pt x="1055" y="140"/>
                      <a:pt x="1055" y="140"/>
                      <a:pt x="1055" y="140"/>
                    </a:cubicBezTo>
                    <a:cubicBezTo>
                      <a:pt x="1058" y="134"/>
                      <a:pt x="1058" y="134"/>
                      <a:pt x="1058" y="134"/>
                    </a:cubicBezTo>
                    <a:cubicBezTo>
                      <a:pt x="1057" y="130"/>
                      <a:pt x="1057" y="130"/>
                      <a:pt x="1057" y="130"/>
                    </a:cubicBezTo>
                    <a:cubicBezTo>
                      <a:pt x="1058" y="127"/>
                      <a:pt x="1058" y="127"/>
                      <a:pt x="1058" y="127"/>
                    </a:cubicBezTo>
                    <a:cubicBezTo>
                      <a:pt x="1060" y="126"/>
                      <a:pt x="1060" y="126"/>
                      <a:pt x="1060" y="126"/>
                    </a:cubicBezTo>
                    <a:cubicBezTo>
                      <a:pt x="1062" y="119"/>
                      <a:pt x="1062" y="119"/>
                      <a:pt x="1062" y="119"/>
                    </a:cubicBezTo>
                    <a:cubicBezTo>
                      <a:pt x="1063" y="111"/>
                      <a:pt x="1063" y="111"/>
                      <a:pt x="1063" y="111"/>
                    </a:cubicBezTo>
                    <a:cubicBezTo>
                      <a:pt x="1061" y="103"/>
                      <a:pt x="1061" y="103"/>
                      <a:pt x="1061" y="103"/>
                    </a:cubicBezTo>
                    <a:cubicBezTo>
                      <a:pt x="1058" y="96"/>
                      <a:pt x="1058" y="96"/>
                      <a:pt x="1058" y="96"/>
                    </a:cubicBezTo>
                    <a:cubicBezTo>
                      <a:pt x="1059" y="94"/>
                      <a:pt x="1059" y="94"/>
                      <a:pt x="1059" y="94"/>
                    </a:cubicBezTo>
                    <a:cubicBezTo>
                      <a:pt x="1058" y="91"/>
                      <a:pt x="1058" y="91"/>
                      <a:pt x="1058" y="91"/>
                    </a:cubicBezTo>
                    <a:cubicBezTo>
                      <a:pt x="1056" y="90"/>
                      <a:pt x="1056" y="90"/>
                      <a:pt x="1056" y="90"/>
                    </a:cubicBezTo>
                    <a:cubicBezTo>
                      <a:pt x="1054" y="91"/>
                      <a:pt x="1054" y="91"/>
                      <a:pt x="1054" y="91"/>
                    </a:cubicBezTo>
                    <a:cubicBezTo>
                      <a:pt x="1052" y="89"/>
                      <a:pt x="1052" y="89"/>
                      <a:pt x="1052" y="89"/>
                    </a:cubicBezTo>
                    <a:cubicBezTo>
                      <a:pt x="1050" y="86"/>
                      <a:pt x="1050" y="86"/>
                      <a:pt x="1050" y="86"/>
                    </a:cubicBezTo>
                    <a:cubicBezTo>
                      <a:pt x="1049" y="86"/>
                      <a:pt x="1049" y="86"/>
                      <a:pt x="1049" y="86"/>
                    </a:cubicBezTo>
                    <a:cubicBezTo>
                      <a:pt x="1047" y="91"/>
                      <a:pt x="1047" y="91"/>
                      <a:pt x="1047" y="91"/>
                    </a:cubicBezTo>
                    <a:cubicBezTo>
                      <a:pt x="1046" y="93"/>
                      <a:pt x="1046" y="93"/>
                      <a:pt x="1046" y="93"/>
                    </a:cubicBezTo>
                    <a:cubicBezTo>
                      <a:pt x="1044" y="91"/>
                      <a:pt x="1044" y="91"/>
                      <a:pt x="1044" y="91"/>
                    </a:cubicBezTo>
                    <a:cubicBezTo>
                      <a:pt x="1041" y="86"/>
                      <a:pt x="1041" y="86"/>
                      <a:pt x="1041" y="86"/>
                    </a:cubicBezTo>
                    <a:cubicBezTo>
                      <a:pt x="1042" y="84"/>
                      <a:pt x="1042" y="84"/>
                      <a:pt x="1042" y="84"/>
                    </a:cubicBezTo>
                    <a:cubicBezTo>
                      <a:pt x="1040" y="83"/>
                      <a:pt x="1040" y="83"/>
                      <a:pt x="1040" y="83"/>
                    </a:cubicBezTo>
                    <a:cubicBezTo>
                      <a:pt x="1036" y="82"/>
                      <a:pt x="1036" y="82"/>
                      <a:pt x="1036" y="82"/>
                    </a:cubicBezTo>
                    <a:cubicBezTo>
                      <a:pt x="1033" y="78"/>
                      <a:pt x="1033" y="78"/>
                      <a:pt x="1033" y="78"/>
                    </a:cubicBezTo>
                    <a:cubicBezTo>
                      <a:pt x="1034" y="77"/>
                      <a:pt x="1034" y="77"/>
                      <a:pt x="1034" y="77"/>
                    </a:cubicBezTo>
                    <a:cubicBezTo>
                      <a:pt x="1039" y="77"/>
                      <a:pt x="1039" y="77"/>
                      <a:pt x="1039" y="77"/>
                    </a:cubicBezTo>
                    <a:cubicBezTo>
                      <a:pt x="1045" y="80"/>
                      <a:pt x="1045" y="80"/>
                      <a:pt x="1045" y="80"/>
                    </a:cubicBezTo>
                    <a:cubicBezTo>
                      <a:pt x="1048" y="83"/>
                      <a:pt x="1048" y="83"/>
                      <a:pt x="1048" y="83"/>
                    </a:cubicBezTo>
                    <a:cubicBezTo>
                      <a:pt x="1050" y="81"/>
                      <a:pt x="1050" y="81"/>
                      <a:pt x="1050" y="81"/>
                    </a:cubicBezTo>
                    <a:cubicBezTo>
                      <a:pt x="1051" y="80"/>
                      <a:pt x="1051" y="80"/>
                      <a:pt x="1051" y="80"/>
                    </a:cubicBezTo>
                    <a:cubicBezTo>
                      <a:pt x="1053" y="83"/>
                      <a:pt x="1053" y="83"/>
                      <a:pt x="1053" y="83"/>
                    </a:cubicBezTo>
                    <a:cubicBezTo>
                      <a:pt x="1053" y="85"/>
                      <a:pt x="1053" y="85"/>
                      <a:pt x="1053" y="85"/>
                    </a:cubicBezTo>
                    <a:cubicBezTo>
                      <a:pt x="1054" y="86"/>
                      <a:pt x="1054" y="86"/>
                      <a:pt x="1054" y="86"/>
                    </a:cubicBezTo>
                    <a:cubicBezTo>
                      <a:pt x="1055" y="82"/>
                      <a:pt x="1055" y="82"/>
                      <a:pt x="1055" y="82"/>
                    </a:cubicBezTo>
                    <a:cubicBezTo>
                      <a:pt x="1052" y="78"/>
                      <a:pt x="1052" y="78"/>
                      <a:pt x="1052" y="78"/>
                    </a:cubicBezTo>
                    <a:cubicBezTo>
                      <a:pt x="1051" y="74"/>
                      <a:pt x="1051" y="74"/>
                      <a:pt x="1051" y="74"/>
                    </a:cubicBezTo>
                    <a:cubicBezTo>
                      <a:pt x="1049" y="69"/>
                      <a:pt x="1049" y="69"/>
                      <a:pt x="1049" y="69"/>
                    </a:cubicBezTo>
                    <a:cubicBezTo>
                      <a:pt x="1047" y="68"/>
                      <a:pt x="1047" y="68"/>
                      <a:pt x="1047" y="68"/>
                    </a:cubicBezTo>
                    <a:cubicBezTo>
                      <a:pt x="1045" y="68"/>
                      <a:pt x="1045" y="68"/>
                      <a:pt x="1045" y="68"/>
                    </a:cubicBezTo>
                    <a:cubicBezTo>
                      <a:pt x="1043" y="69"/>
                      <a:pt x="1043" y="69"/>
                      <a:pt x="1043" y="69"/>
                    </a:cubicBezTo>
                    <a:cubicBezTo>
                      <a:pt x="1041" y="68"/>
                      <a:pt x="1041" y="68"/>
                      <a:pt x="1041" y="68"/>
                    </a:cubicBezTo>
                    <a:cubicBezTo>
                      <a:pt x="1040" y="63"/>
                      <a:pt x="1040" y="63"/>
                      <a:pt x="1040" y="63"/>
                    </a:cubicBezTo>
                    <a:cubicBezTo>
                      <a:pt x="1035" y="58"/>
                      <a:pt x="1035" y="58"/>
                      <a:pt x="1035" y="58"/>
                    </a:cubicBezTo>
                    <a:cubicBezTo>
                      <a:pt x="1035" y="54"/>
                      <a:pt x="1035" y="54"/>
                      <a:pt x="1035" y="54"/>
                    </a:cubicBezTo>
                    <a:cubicBezTo>
                      <a:pt x="1032" y="51"/>
                      <a:pt x="1032" y="51"/>
                      <a:pt x="1032" y="51"/>
                    </a:cubicBezTo>
                    <a:cubicBezTo>
                      <a:pt x="1030" y="48"/>
                      <a:pt x="1030" y="48"/>
                      <a:pt x="1030" y="48"/>
                    </a:cubicBezTo>
                    <a:cubicBezTo>
                      <a:pt x="1028" y="47"/>
                      <a:pt x="1028" y="47"/>
                      <a:pt x="1028" y="47"/>
                    </a:cubicBezTo>
                    <a:cubicBezTo>
                      <a:pt x="1025" y="50"/>
                      <a:pt x="1025" y="50"/>
                      <a:pt x="1025" y="50"/>
                    </a:cubicBezTo>
                    <a:cubicBezTo>
                      <a:pt x="1025" y="54"/>
                      <a:pt x="1025" y="54"/>
                      <a:pt x="1025" y="54"/>
                    </a:cubicBezTo>
                    <a:cubicBezTo>
                      <a:pt x="1028" y="54"/>
                      <a:pt x="1028" y="54"/>
                      <a:pt x="1028" y="54"/>
                    </a:cubicBezTo>
                    <a:cubicBezTo>
                      <a:pt x="1030" y="56"/>
                      <a:pt x="1030" y="56"/>
                      <a:pt x="1030" y="56"/>
                    </a:cubicBezTo>
                    <a:cubicBezTo>
                      <a:pt x="1030" y="59"/>
                      <a:pt x="1030" y="59"/>
                      <a:pt x="1030" y="59"/>
                    </a:cubicBezTo>
                    <a:cubicBezTo>
                      <a:pt x="1028" y="60"/>
                      <a:pt x="1028" y="60"/>
                      <a:pt x="1028" y="60"/>
                    </a:cubicBezTo>
                    <a:cubicBezTo>
                      <a:pt x="1028" y="63"/>
                      <a:pt x="1028" y="63"/>
                      <a:pt x="1028" y="63"/>
                    </a:cubicBezTo>
                    <a:cubicBezTo>
                      <a:pt x="1026" y="64"/>
                      <a:pt x="1026" y="64"/>
                      <a:pt x="1026" y="64"/>
                    </a:cubicBezTo>
                    <a:cubicBezTo>
                      <a:pt x="1020" y="56"/>
                      <a:pt x="1020" y="56"/>
                      <a:pt x="1020" y="56"/>
                    </a:cubicBezTo>
                    <a:cubicBezTo>
                      <a:pt x="1020" y="52"/>
                      <a:pt x="1020" y="52"/>
                      <a:pt x="1020" y="52"/>
                    </a:cubicBezTo>
                    <a:cubicBezTo>
                      <a:pt x="1018" y="48"/>
                      <a:pt x="1018" y="48"/>
                      <a:pt x="1018" y="48"/>
                    </a:cubicBezTo>
                    <a:cubicBezTo>
                      <a:pt x="1015" y="47"/>
                      <a:pt x="1015" y="47"/>
                      <a:pt x="1015" y="47"/>
                    </a:cubicBezTo>
                    <a:cubicBezTo>
                      <a:pt x="1001" y="37"/>
                      <a:pt x="1001" y="37"/>
                      <a:pt x="1001" y="37"/>
                    </a:cubicBezTo>
                    <a:cubicBezTo>
                      <a:pt x="998" y="36"/>
                      <a:pt x="998" y="36"/>
                      <a:pt x="998" y="36"/>
                    </a:cubicBezTo>
                    <a:cubicBezTo>
                      <a:pt x="997" y="35"/>
                      <a:pt x="997" y="35"/>
                      <a:pt x="997" y="35"/>
                    </a:cubicBezTo>
                    <a:cubicBezTo>
                      <a:pt x="989" y="35"/>
                      <a:pt x="989" y="35"/>
                      <a:pt x="989" y="35"/>
                    </a:cubicBezTo>
                    <a:cubicBezTo>
                      <a:pt x="988" y="32"/>
                      <a:pt x="988" y="32"/>
                      <a:pt x="988" y="32"/>
                    </a:cubicBezTo>
                    <a:cubicBezTo>
                      <a:pt x="989" y="29"/>
                      <a:pt x="989" y="29"/>
                      <a:pt x="989" y="29"/>
                    </a:cubicBezTo>
                    <a:cubicBezTo>
                      <a:pt x="989" y="27"/>
                      <a:pt x="989" y="27"/>
                      <a:pt x="989" y="27"/>
                    </a:cubicBezTo>
                    <a:cubicBezTo>
                      <a:pt x="985" y="28"/>
                      <a:pt x="985" y="28"/>
                      <a:pt x="985" y="28"/>
                    </a:cubicBezTo>
                    <a:cubicBezTo>
                      <a:pt x="983" y="26"/>
                      <a:pt x="983" y="26"/>
                      <a:pt x="983" y="26"/>
                    </a:cubicBezTo>
                    <a:cubicBezTo>
                      <a:pt x="980" y="27"/>
                      <a:pt x="980" y="27"/>
                      <a:pt x="980" y="27"/>
                    </a:cubicBezTo>
                    <a:cubicBezTo>
                      <a:pt x="977" y="30"/>
                      <a:pt x="977" y="30"/>
                      <a:pt x="977" y="30"/>
                    </a:cubicBezTo>
                    <a:cubicBezTo>
                      <a:pt x="975" y="29"/>
                      <a:pt x="975" y="29"/>
                      <a:pt x="975" y="29"/>
                    </a:cubicBezTo>
                    <a:cubicBezTo>
                      <a:pt x="972" y="33"/>
                      <a:pt x="972" y="33"/>
                      <a:pt x="972" y="33"/>
                    </a:cubicBezTo>
                    <a:cubicBezTo>
                      <a:pt x="971" y="37"/>
                      <a:pt x="971" y="37"/>
                      <a:pt x="971" y="37"/>
                    </a:cubicBezTo>
                    <a:cubicBezTo>
                      <a:pt x="966" y="37"/>
                      <a:pt x="966" y="37"/>
                      <a:pt x="966" y="37"/>
                    </a:cubicBezTo>
                    <a:cubicBezTo>
                      <a:pt x="963" y="37"/>
                      <a:pt x="963" y="37"/>
                      <a:pt x="963" y="37"/>
                    </a:cubicBezTo>
                    <a:cubicBezTo>
                      <a:pt x="959" y="42"/>
                      <a:pt x="959" y="42"/>
                      <a:pt x="959" y="42"/>
                    </a:cubicBezTo>
                    <a:cubicBezTo>
                      <a:pt x="953" y="44"/>
                      <a:pt x="953" y="44"/>
                      <a:pt x="953" y="44"/>
                    </a:cubicBezTo>
                    <a:cubicBezTo>
                      <a:pt x="950" y="45"/>
                      <a:pt x="950" y="45"/>
                      <a:pt x="950" y="45"/>
                    </a:cubicBezTo>
                    <a:cubicBezTo>
                      <a:pt x="948" y="44"/>
                      <a:pt x="948" y="44"/>
                      <a:pt x="948" y="44"/>
                    </a:cubicBezTo>
                    <a:cubicBezTo>
                      <a:pt x="946" y="44"/>
                      <a:pt x="946" y="44"/>
                      <a:pt x="946" y="44"/>
                    </a:cubicBezTo>
                    <a:cubicBezTo>
                      <a:pt x="944" y="45"/>
                      <a:pt x="944" y="45"/>
                      <a:pt x="944" y="45"/>
                    </a:cubicBezTo>
                    <a:cubicBezTo>
                      <a:pt x="944" y="50"/>
                      <a:pt x="944" y="50"/>
                      <a:pt x="944" y="50"/>
                    </a:cubicBezTo>
                    <a:cubicBezTo>
                      <a:pt x="947" y="51"/>
                      <a:pt x="947" y="51"/>
                      <a:pt x="947" y="51"/>
                    </a:cubicBezTo>
                    <a:cubicBezTo>
                      <a:pt x="949" y="51"/>
                      <a:pt x="949" y="51"/>
                      <a:pt x="949" y="51"/>
                    </a:cubicBezTo>
                    <a:cubicBezTo>
                      <a:pt x="951" y="57"/>
                      <a:pt x="951" y="57"/>
                      <a:pt x="951" y="57"/>
                    </a:cubicBezTo>
                    <a:cubicBezTo>
                      <a:pt x="951" y="65"/>
                      <a:pt x="951" y="65"/>
                      <a:pt x="951" y="65"/>
                    </a:cubicBezTo>
                    <a:cubicBezTo>
                      <a:pt x="949" y="71"/>
                      <a:pt x="949" y="71"/>
                      <a:pt x="949" y="71"/>
                    </a:cubicBezTo>
                    <a:cubicBezTo>
                      <a:pt x="944" y="71"/>
                      <a:pt x="944" y="71"/>
                      <a:pt x="944" y="71"/>
                    </a:cubicBezTo>
                    <a:cubicBezTo>
                      <a:pt x="939" y="76"/>
                      <a:pt x="939" y="76"/>
                      <a:pt x="939" y="76"/>
                    </a:cubicBezTo>
                    <a:cubicBezTo>
                      <a:pt x="932" y="78"/>
                      <a:pt x="932" y="78"/>
                      <a:pt x="932" y="78"/>
                    </a:cubicBezTo>
                    <a:cubicBezTo>
                      <a:pt x="930" y="77"/>
                      <a:pt x="930" y="77"/>
                      <a:pt x="930" y="77"/>
                    </a:cubicBezTo>
                    <a:cubicBezTo>
                      <a:pt x="933" y="74"/>
                      <a:pt x="933" y="74"/>
                      <a:pt x="933" y="74"/>
                    </a:cubicBezTo>
                    <a:cubicBezTo>
                      <a:pt x="936" y="73"/>
                      <a:pt x="936" y="73"/>
                      <a:pt x="936" y="73"/>
                    </a:cubicBezTo>
                    <a:cubicBezTo>
                      <a:pt x="936" y="68"/>
                      <a:pt x="936" y="68"/>
                      <a:pt x="936" y="68"/>
                    </a:cubicBezTo>
                    <a:cubicBezTo>
                      <a:pt x="932" y="59"/>
                      <a:pt x="932" y="59"/>
                      <a:pt x="932" y="59"/>
                    </a:cubicBezTo>
                    <a:cubicBezTo>
                      <a:pt x="934" y="53"/>
                      <a:pt x="934" y="53"/>
                      <a:pt x="934" y="53"/>
                    </a:cubicBezTo>
                    <a:cubicBezTo>
                      <a:pt x="934" y="49"/>
                      <a:pt x="934" y="49"/>
                      <a:pt x="934" y="49"/>
                    </a:cubicBezTo>
                    <a:cubicBezTo>
                      <a:pt x="936" y="46"/>
                      <a:pt x="936" y="46"/>
                      <a:pt x="936" y="46"/>
                    </a:cubicBezTo>
                    <a:cubicBezTo>
                      <a:pt x="933" y="40"/>
                      <a:pt x="933" y="40"/>
                      <a:pt x="933" y="40"/>
                    </a:cubicBezTo>
                    <a:cubicBezTo>
                      <a:pt x="933" y="35"/>
                      <a:pt x="933" y="35"/>
                      <a:pt x="933" y="35"/>
                    </a:cubicBezTo>
                    <a:cubicBezTo>
                      <a:pt x="929" y="30"/>
                      <a:pt x="929" y="30"/>
                      <a:pt x="929" y="30"/>
                    </a:cubicBezTo>
                    <a:cubicBezTo>
                      <a:pt x="926" y="32"/>
                      <a:pt x="926" y="32"/>
                      <a:pt x="926" y="32"/>
                    </a:cubicBezTo>
                    <a:cubicBezTo>
                      <a:pt x="923" y="30"/>
                      <a:pt x="923" y="30"/>
                      <a:pt x="923" y="30"/>
                    </a:cubicBezTo>
                    <a:cubicBezTo>
                      <a:pt x="921" y="30"/>
                      <a:pt x="921" y="30"/>
                      <a:pt x="921" y="30"/>
                    </a:cubicBezTo>
                    <a:cubicBezTo>
                      <a:pt x="920" y="35"/>
                      <a:pt x="920" y="35"/>
                      <a:pt x="920" y="35"/>
                    </a:cubicBezTo>
                    <a:cubicBezTo>
                      <a:pt x="916" y="35"/>
                      <a:pt x="916" y="35"/>
                      <a:pt x="916" y="35"/>
                    </a:cubicBezTo>
                    <a:cubicBezTo>
                      <a:pt x="914" y="33"/>
                      <a:pt x="914" y="33"/>
                      <a:pt x="914" y="33"/>
                    </a:cubicBezTo>
                    <a:cubicBezTo>
                      <a:pt x="910" y="36"/>
                      <a:pt x="910" y="36"/>
                      <a:pt x="910" y="36"/>
                    </a:cubicBezTo>
                    <a:cubicBezTo>
                      <a:pt x="907" y="42"/>
                      <a:pt x="907" y="42"/>
                      <a:pt x="907" y="42"/>
                    </a:cubicBezTo>
                    <a:cubicBezTo>
                      <a:pt x="904" y="42"/>
                      <a:pt x="904" y="42"/>
                      <a:pt x="904" y="42"/>
                    </a:cubicBezTo>
                    <a:cubicBezTo>
                      <a:pt x="904" y="38"/>
                      <a:pt x="904" y="38"/>
                      <a:pt x="904" y="38"/>
                    </a:cubicBezTo>
                    <a:cubicBezTo>
                      <a:pt x="906" y="34"/>
                      <a:pt x="906" y="34"/>
                      <a:pt x="906" y="34"/>
                    </a:cubicBezTo>
                    <a:cubicBezTo>
                      <a:pt x="906" y="31"/>
                      <a:pt x="906" y="31"/>
                      <a:pt x="906" y="31"/>
                    </a:cubicBezTo>
                    <a:cubicBezTo>
                      <a:pt x="903" y="30"/>
                      <a:pt x="903" y="30"/>
                      <a:pt x="903" y="30"/>
                    </a:cubicBezTo>
                    <a:cubicBezTo>
                      <a:pt x="897" y="41"/>
                      <a:pt x="897" y="41"/>
                      <a:pt x="897" y="41"/>
                    </a:cubicBezTo>
                    <a:cubicBezTo>
                      <a:pt x="889" y="45"/>
                      <a:pt x="889" y="45"/>
                      <a:pt x="889" y="45"/>
                    </a:cubicBezTo>
                    <a:cubicBezTo>
                      <a:pt x="886" y="44"/>
                      <a:pt x="886" y="44"/>
                      <a:pt x="886" y="44"/>
                    </a:cubicBezTo>
                    <a:cubicBezTo>
                      <a:pt x="889" y="38"/>
                      <a:pt x="889" y="38"/>
                      <a:pt x="889" y="38"/>
                    </a:cubicBezTo>
                    <a:cubicBezTo>
                      <a:pt x="893" y="37"/>
                      <a:pt x="893" y="37"/>
                      <a:pt x="893" y="37"/>
                    </a:cubicBezTo>
                    <a:cubicBezTo>
                      <a:pt x="897" y="30"/>
                      <a:pt x="897" y="30"/>
                      <a:pt x="897" y="30"/>
                    </a:cubicBezTo>
                    <a:cubicBezTo>
                      <a:pt x="896" y="25"/>
                      <a:pt x="896" y="25"/>
                      <a:pt x="896" y="25"/>
                    </a:cubicBezTo>
                    <a:cubicBezTo>
                      <a:pt x="898" y="21"/>
                      <a:pt x="898" y="21"/>
                      <a:pt x="898" y="21"/>
                    </a:cubicBezTo>
                    <a:cubicBezTo>
                      <a:pt x="898" y="19"/>
                      <a:pt x="898" y="19"/>
                      <a:pt x="898" y="19"/>
                    </a:cubicBezTo>
                    <a:cubicBezTo>
                      <a:pt x="901" y="17"/>
                      <a:pt x="901" y="17"/>
                      <a:pt x="901" y="17"/>
                    </a:cubicBezTo>
                    <a:cubicBezTo>
                      <a:pt x="901" y="15"/>
                      <a:pt x="901" y="15"/>
                      <a:pt x="901" y="15"/>
                    </a:cubicBezTo>
                    <a:cubicBezTo>
                      <a:pt x="895" y="13"/>
                      <a:pt x="895" y="13"/>
                      <a:pt x="895" y="13"/>
                    </a:cubicBezTo>
                    <a:cubicBezTo>
                      <a:pt x="894" y="11"/>
                      <a:pt x="894" y="11"/>
                      <a:pt x="894" y="11"/>
                    </a:cubicBezTo>
                    <a:cubicBezTo>
                      <a:pt x="894" y="5"/>
                      <a:pt x="894" y="5"/>
                      <a:pt x="894" y="5"/>
                    </a:cubicBezTo>
                    <a:cubicBezTo>
                      <a:pt x="892" y="4"/>
                      <a:pt x="892" y="4"/>
                      <a:pt x="892" y="4"/>
                    </a:cubicBezTo>
                    <a:cubicBezTo>
                      <a:pt x="887" y="9"/>
                      <a:pt x="887" y="9"/>
                      <a:pt x="887" y="9"/>
                    </a:cubicBezTo>
                    <a:cubicBezTo>
                      <a:pt x="882" y="8"/>
                      <a:pt x="882" y="8"/>
                      <a:pt x="882" y="8"/>
                    </a:cubicBezTo>
                    <a:cubicBezTo>
                      <a:pt x="880" y="2"/>
                      <a:pt x="880" y="2"/>
                      <a:pt x="880" y="2"/>
                    </a:cubicBezTo>
                    <a:cubicBezTo>
                      <a:pt x="877" y="2"/>
                      <a:pt x="877" y="2"/>
                      <a:pt x="877" y="2"/>
                    </a:cubicBezTo>
                    <a:cubicBezTo>
                      <a:pt x="874" y="6"/>
                      <a:pt x="874" y="6"/>
                      <a:pt x="874" y="6"/>
                    </a:cubicBezTo>
                    <a:cubicBezTo>
                      <a:pt x="869" y="0"/>
                      <a:pt x="869" y="0"/>
                      <a:pt x="869" y="0"/>
                    </a:cubicBezTo>
                    <a:cubicBezTo>
                      <a:pt x="867" y="0"/>
                      <a:pt x="867" y="0"/>
                      <a:pt x="867" y="0"/>
                    </a:cubicBezTo>
                    <a:cubicBezTo>
                      <a:pt x="862" y="5"/>
                      <a:pt x="862" y="5"/>
                      <a:pt x="862" y="5"/>
                    </a:cubicBezTo>
                    <a:cubicBezTo>
                      <a:pt x="861" y="9"/>
                      <a:pt x="861" y="9"/>
                      <a:pt x="861" y="9"/>
                    </a:cubicBezTo>
                    <a:cubicBezTo>
                      <a:pt x="858" y="10"/>
                      <a:pt x="858" y="10"/>
                      <a:pt x="858" y="10"/>
                    </a:cubicBezTo>
                    <a:cubicBezTo>
                      <a:pt x="860" y="15"/>
                      <a:pt x="860" y="15"/>
                      <a:pt x="860" y="15"/>
                    </a:cubicBezTo>
                    <a:cubicBezTo>
                      <a:pt x="856" y="19"/>
                      <a:pt x="856" y="19"/>
                      <a:pt x="856" y="19"/>
                    </a:cubicBezTo>
                    <a:cubicBezTo>
                      <a:pt x="856" y="26"/>
                      <a:pt x="856" y="26"/>
                      <a:pt x="856" y="26"/>
                    </a:cubicBezTo>
                    <a:cubicBezTo>
                      <a:pt x="857" y="31"/>
                      <a:pt x="857" y="31"/>
                      <a:pt x="857" y="31"/>
                    </a:cubicBezTo>
                    <a:cubicBezTo>
                      <a:pt x="853" y="37"/>
                      <a:pt x="853" y="37"/>
                      <a:pt x="853" y="37"/>
                    </a:cubicBezTo>
                    <a:cubicBezTo>
                      <a:pt x="853" y="57"/>
                      <a:pt x="853" y="57"/>
                      <a:pt x="853" y="57"/>
                    </a:cubicBezTo>
                    <a:cubicBezTo>
                      <a:pt x="857" y="62"/>
                      <a:pt x="857" y="62"/>
                      <a:pt x="857" y="62"/>
                    </a:cubicBezTo>
                    <a:cubicBezTo>
                      <a:pt x="857" y="67"/>
                      <a:pt x="857" y="67"/>
                      <a:pt x="857" y="67"/>
                    </a:cubicBezTo>
                    <a:cubicBezTo>
                      <a:pt x="854" y="67"/>
                      <a:pt x="854" y="67"/>
                      <a:pt x="854" y="67"/>
                    </a:cubicBezTo>
                    <a:cubicBezTo>
                      <a:pt x="854" y="72"/>
                      <a:pt x="854" y="72"/>
                      <a:pt x="854" y="72"/>
                    </a:cubicBezTo>
                    <a:cubicBezTo>
                      <a:pt x="858" y="77"/>
                      <a:pt x="858" y="77"/>
                      <a:pt x="858" y="77"/>
                    </a:cubicBezTo>
                    <a:cubicBezTo>
                      <a:pt x="861" y="77"/>
                      <a:pt x="861" y="77"/>
                      <a:pt x="861" y="77"/>
                    </a:cubicBezTo>
                    <a:cubicBezTo>
                      <a:pt x="865" y="84"/>
                      <a:pt x="865" y="84"/>
                      <a:pt x="865" y="84"/>
                    </a:cubicBezTo>
                    <a:cubicBezTo>
                      <a:pt x="870" y="85"/>
                      <a:pt x="870" y="85"/>
                      <a:pt x="870" y="85"/>
                    </a:cubicBezTo>
                    <a:cubicBezTo>
                      <a:pt x="865" y="89"/>
                      <a:pt x="865" y="89"/>
                      <a:pt x="865" y="89"/>
                    </a:cubicBezTo>
                    <a:cubicBezTo>
                      <a:pt x="867" y="94"/>
                      <a:pt x="867" y="94"/>
                      <a:pt x="867" y="94"/>
                    </a:cubicBezTo>
                    <a:cubicBezTo>
                      <a:pt x="867" y="98"/>
                      <a:pt x="867" y="98"/>
                      <a:pt x="867" y="98"/>
                    </a:cubicBezTo>
                    <a:cubicBezTo>
                      <a:pt x="873" y="98"/>
                      <a:pt x="873" y="98"/>
                      <a:pt x="873" y="98"/>
                    </a:cubicBezTo>
                    <a:cubicBezTo>
                      <a:pt x="878" y="96"/>
                      <a:pt x="878" y="96"/>
                      <a:pt x="878" y="96"/>
                    </a:cubicBezTo>
                    <a:cubicBezTo>
                      <a:pt x="884" y="99"/>
                      <a:pt x="884" y="99"/>
                      <a:pt x="884" y="99"/>
                    </a:cubicBezTo>
                    <a:cubicBezTo>
                      <a:pt x="889" y="99"/>
                      <a:pt x="889" y="99"/>
                      <a:pt x="889" y="99"/>
                    </a:cubicBezTo>
                    <a:cubicBezTo>
                      <a:pt x="891" y="102"/>
                      <a:pt x="891" y="102"/>
                      <a:pt x="891" y="102"/>
                    </a:cubicBezTo>
                    <a:cubicBezTo>
                      <a:pt x="888" y="105"/>
                      <a:pt x="888" y="105"/>
                      <a:pt x="888" y="105"/>
                    </a:cubicBezTo>
                    <a:cubicBezTo>
                      <a:pt x="885" y="104"/>
                      <a:pt x="885" y="104"/>
                      <a:pt x="885" y="104"/>
                    </a:cubicBezTo>
                    <a:cubicBezTo>
                      <a:pt x="882" y="104"/>
                      <a:pt x="882" y="104"/>
                      <a:pt x="882" y="104"/>
                    </a:cubicBezTo>
                    <a:cubicBezTo>
                      <a:pt x="877" y="102"/>
                      <a:pt x="877" y="102"/>
                      <a:pt x="877" y="102"/>
                    </a:cubicBezTo>
                    <a:cubicBezTo>
                      <a:pt x="869" y="106"/>
                      <a:pt x="869" y="106"/>
                      <a:pt x="869" y="106"/>
                    </a:cubicBezTo>
                    <a:cubicBezTo>
                      <a:pt x="867" y="104"/>
                      <a:pt x="867" y="104"/>
                      <a:pt x="867" y="104"/>
                    </a:cubicBezTo>
                    <a:cubicBezTo>
                      <a:pt x="863" y="106"/>
                      <a:pt x="863" y="106"/>
                      <a:pt x="863" y="106"/>
                    </a:cubicBezTo>
                    <a:cubicBezTo>
                      <a:pt x="859" y="105"/>
                      <a:pt x="859" y="105"/>
                      <a:pt x="859" y="105"/>
                    </a:cubicBezTo>
                    <a:cubicBezTo>
                      <a:pt x="856" y="105"/>
                      <a:pt x="856" y="105"/>
                      <a:pt x="856" y="105"/>
                    </a:cubicBezTo>
                    <a:cubicBezTo>
                      <a:pt x="854" y="108"/>
                      <a:pt x="854" y="108"/>
                      <a:pt x="854" y="108"/>
                    </a:cubicBezTo>
                    <a:cubicBezTo>
                      <a:pt x="846" y="108"/>
                      <a:pt x="846" y="108"/>
                      <a:pt x="846" y="108"/>
                    </a:cubicBezTo>
                    <a:cubicBezTo>
                      <a:pt x="844" y="111"/>
                      <a:pt x="844" y="111"/>
                      <a:pt x="844" y="111"/>
                    </a:cubicBezTo>
                    <a:cubicBezTo>
                      <a:pt x="844" y="113"/>
                      <a:pt x="844" y="113"/>
                      <a:pt x="844" y="113"/>
                    </a:cubicBezTo>
                    <a:cubicBezTo>
                      <a:pt x="848" y="115"/>
                      <a:pt x="848" y="115"/>
                      <a:pt x="848" y="115"/>
                    </a:cubicBezTo>
                    <a:cubicBezTo>
                      <a:pt x="849" y="118"/>
                      <a:pt x="849" y="118"/>
                      <a:pt x="849" y="118"/>
                    </a:cubicBezTo>
                    <a:cubicBezTo>
                      <a:pt x="853" y="117"/>
                      <a:pt x="853" y="117"/>
                      <a:pt x="853" y="117"/>
                    </a:cubicBezTo>
                    <a:cubicBezTo>
                      <a:pt x="855" y="119"/>
                      <a:pt x="855" y="119"/>
                      <a:pt x="855" y="119"/>
                    </a:cubicBezTo>
                    <a:cubicBezTo>
                      <a:pt x="859" y="116"/>
                      <a:pt x="859" y="116"/>
                      <a:pt x="859" y="116"/>
                    </a:cubicBezTo>
                    <a:cubicBezTo>
                      <a:pt x="863" y="122"/>
                      <a:pt x="863" y="122"/>
                      <a:pt x="863" y="122"/>
                    </a:cubicBezTo>
                    <a:cubicBezTo>
                      <a:pt x="867" y="125"/>
                      <a:pt x="867" y="125"/>
                      <a:pt x="867" y="125"/>
                    </a:cubicBezTo>
                    <a:cubicBezTo>
                      <a:pt x="871" y="134"/>
                      <a:pt x="871" y="134"/>
                      <a:pt x="871" y="134"/>
                    </a:cubicBezTo>
                    <a:cubicBezTo>
                      <a:pt x="868" y="143"/>
                      <a:pt x="868" y="143"/>
                      <a:pt x="868" y="143"/>
                    </a:cubicBezTo>
                    <a:cubicBezTo>
                      <a:pt x="863" y="146"/>
                      <a:pt x="863" y="146"/>
                      <a:pt x="863" y="146"/>
                    </a:cubicBezTo>
                    <a:cubicBezTo>
                      <a:pt x="866" y="136"/>
                      <a:pt x="866" y="136"/>
                      <a:pt x="866" y="136"/>
                    </a:cubicBezTo>
                    <a:cubicBezTo>
                      <a:pt x="864" y="134"/>
                      <a:pt x="864" y="134"/>
                      <a:pt x="864" y="134"/>
                    </a:cubicBezTo>
                    <a:cubicBezTo>
                      <a:pt x="864" y="127"/>
                      <a:pt x="864" y="127"/>
                      <a:pt x="864" y="127"/>
                    </a:cubicBezTo>
                    <a:cubicBezTo>
                      <a:pt x="858" y="127"/>
                      <a:pt x="858" y="127"/>
                      <a:pt x="858" y="127"/>
                    </a:cubicBezTo>
                    <a:cubicBezTo>
                      <a:pt x="857" y="126"/>
                      <a:pt x="857" y="126"/>
                      <a:pt x="857" y="126"/>
                    </a:cubicBezTo>
                    <a:cubicBezTo>
                      <a:pt x="857" y="123"/>
                      <a:pt x="857" y="123"/>
                      <a:pt x="857" y="123"/>
                    </a:cubicBezTo>
                    <a:cubicBezTo>
                      <a:pt x="855" y="122"/>
                      <a:pt x="855" y="122"/>
                      <a:pt x="855" y="122"/>
                    </a:cubicBezTo>
                    <a:cubicBezTo>
                      <a:pt x="851" y="124"/>
                      <a:pt x="851" y="124"/>
                      <a:pt x="851" y="124"/>
                    </a:cubicBezTo>
                    <a:cubicBezTo>
                      <a:pt x="846" y="125"/>
                      <a:pt x="846" y="125"/>
                      <a:pt x="846" y="125"/>
                    </a:cubicBezTo>
                    <a:cubicBezTo>
                      <a:pt x="842" y="130"/>
                      <a:pt x="842" y="130"/>
                      <a:pt x="842" y="130"/>
                    </a:cubicBezTo>
                    <a:cubicBezTo>
                      <a:pt x="846" y="131"/>
                      <a:pt x="846" y="131"/>
                      <a:pt x="846" y="131"/>
                    </a:cubicBezTo>
                    <a:cubicBezTo>
                      <a:pt x="844" y="134"/>
                      <a:pt x="844" y="134"/>
                      <a:pt x="844" y="134"/>
                    </a:cubicBezTo>
                    <a:cubicBezTo>
                      <a:pt x="840" y="134"/>
                      <a:pt x="840" y="134"/>
                      <a:pt x="840" y="134"/>
                    </a:cubicBezTo>
                    <a:cubicBezTo>
                      <a:pt x="843" y="137"/>
                      <a:pt x="843" y="137"/>
                      <a:pt x="843" y="137"/>
                    </a:cubicBezTo>
                    <a:cubicBezTo>
                      <a:pt x="842" y="140"/>
                      <a:pt x="842" y="140"/>
                      <a:pt x="842" y="140"/>
                    </a:cubicBezTo>
                    <a:cubicBezTo>
                      <a:pt x="836" y="145"/>
                      <a:pt x="836" y="145"/>
                      <a:pt x="836" y="145"/>
                    </a:cubicBezTo>
                    <a:cubicBezTo>
                      <a:pt x="836" y="140"/>
                      <a:pt x="836" y="140"/>
                      <a:pt x="836" y="140"/>
                    </a:cubicBezTo>
                    <a:cubicBezTo>
                      <a:pt x="834" y="140"/>
                      <a:pt x="834" y="140"/>
                      <a:pt x="834" y="140"/>
                    </a:cubicBezTo>
                    <a:cubicBezTo>
                      <a:pt x="832" y="142"/>
                      <a:pt x="832" y="142"/>
                      <a:pt x="832" y="142"/>
                    </a:cubicBezTo>
                    <a:cubicBezTo>
                      <a:pt x="833" y="147"/>
                      <a:pt x="833" y="147"/>
                      <a:pt x="833" y="147"/>
                    </a:cubicBezTo>
                    <a:cubicBezTo>
                      <a:pt x="832" y="152"/>
                      <a:pt x="832" y="152"/>
                      <a:pt x="832" y="152"/>
                    </a:cubicBezTo>
                    <a:cubicBezTo>
                      <a:pt x="829" y="152"/>
                      <a:pt x="829" y="152"/>
                      <a:pt x="829" y="152"/>
                    </a:cubicBezTo>
                    <a:cubicBezTo>
                      <a:pt x="828" y="145"/>
                      <a:pt x="828" y="145"/>
                      <a:pt x="828" y="145"/>
                    </a:cubicBezTo>
                    <a:cubicBezTo>
                      <a:pt x="825" y="141"/>
                      <a:pt x="825" y="141"/>
                      <a:pt x="825" y="141"/>
                    </a:cubicBezTo>
                    <a:cubicBezTo>
                      <a:pt x="824" y="142"/>
                      <a:pt x="824" y="142"/>
                      <a:pt x="824" y="142"/>
                    </a:cubicBezTo>
                    <a:cubicBezTo>
                      <a:pt x="825" y="147"/>
                      <a:pt x="825" y="147"/>
                      <a:pt x="825" y="147"/>
                    </a:cubicBezTo>
                    <a:cubicBezTo>
                      <a:pt x="822" y="153"/>
                      <a:pt x="822" y="153"/>
                      <a:pt x="822" y="153"/>
                    </a:cubicBezTo>
                    <a:cubicBezTo>
                      <a:pt x="820" y="160"/>
                      <a:pt x="820" y="160"/>
                      <a:pt x="820" y="160"/>
                    </a:cubicBezTo>
                    <a:cubicBezTo>
                      <a:pt x="817" y="156"/>
                      <a:pt x="817" y="156"/>
                      <a:pt x="817" y="156"/>
                    </a:cubicBezTo>
                    <a:cubicBezTo>
                      <a:pt x="817" y="154"/>
                      <a:pt x="817" y="154"/>
                      <a:pt x="817" y="154"/>
                    </a:cubicBezTo>
                    <a:cubicBezTo>
                      <a:pt x="820" y="143"/>
                      <a:pt x="820" y="143"/>
                      <a:pt x="820" y="143"/>
                    </a:cubicBezTo>
                    <a:cubicBezTo>
                      <a:pt x="819" y="141"/>
                      <a:pt x="819" y="141"/>
                      <a:pt x="819" y="141"/>
                    </a:cubicBezTo>
                    <a:cubicBezTo>
                      <a:pt x="816" y="142"/>
                      <a:pt x="813" y="142"/>
                      <a:pt x="810" y="141"/>
                    </a:cubicBezTo>
                    <a:cubicBezTo>
                      <a:pt x="805" y="143"/>
                      <a:pt x="805" y="143"/>
                      <a:pt x="805" y="143"/>
                    </a:cubicBezTo>
                    <a:cubicBezTo>
                      <a:pt x="801" y="142"/>
                      <a:pt x="801" y="142"/>
                      <a:pt x="801" y="142"/>
                    </a:cubicBezTo>
                    <a:cubicBezTo>
                      <a:pt x="796" y="146"/>
                      <a:pt x="796" y="146"/>
                      <a:pt x="796" y="146"/>
                    </a:cubicBezTo>
                    <a:cubicBezTo>
                      <a:pt x="793" y="145"/>
                      <a:pt x="793" y="145"/>
                      <a:pt x="793" y="145"/>
                    </a:cubicBezTo>
                    <a:cubicBezTo>
                      <a:pt x="790" y="143"/>
                      <a:pt x="790" y="143"/>
                      <a:pt x="790" y="143"/>
                    </a:cubicBezTo>
                    <a:cubicBezTo>
                      <a:pt x="785" y="144"/>
                      <a:pt x="785" y="144"/>
                      <a:pt x="785" y="144"/>
                    </a:cubicBezTo>
                    <a:cubicBezTo>
                      <a:pt x="789" y="148"/>
                      <a:pt x="789" y="148"/>
                      <a:pt x="789" y="148"/>
                    </a:cubicBezTo>
                    <a:cubicBezTo>
                      <a:pt x="787" y="152"/>
                      <a:pt x="787" y="152"/>
                      <a:pt x="787" y="152"/>
                    </a:cubicBezTo>
                    <a:cubicBezTo>
                      <a:pt x="785" y="151"/>
                      <a:pt x="785" y="151"/>
                      <a:pt x="785" y="151"/>
                    </a:cubicBezTo>
                    <a:cubicBezTo>
                      <a:pt x="785" y="149"/>
                      <a:pt x="785" y="149"/>
                      <a:pt x="785" y="149"/>
                    </a:cubicBezTo>
                    <a:cubicBezTo>
                      <a:pt x="783" y="148"/>
                      <a:pt x="783" y="148"/>
                      <a:pt x="783" y="148"/>
                    </a:cubicBezTo>
                    <a:cubicBezTo>
                      <a:pt x="782" y="152"/>
                      <a:pt x="782" y="152"/>
                      <a:pt x="782" y="152"/>
                    </a:cubicBezTo>
                    <a:cubicBezTo>
                      <a:pt x="780" y="154"/>
                      <a:pt x="780" y="154"/>
                      <a:pt x="780" y="154"/>
                    </a:cubicBezTo>
                    <a:cubicBezTo>
                      <a:pt x="780" y="163"/>
                      <a:pt x="780" y="163"/>
                      <a:pt x="780" y="163"/>
                    </a:cubicBezTo>
                    <a:cubicBezTo>
                      <a:pt x="782" y="166"/>
                      <a:pt x="782" y="166"/>
                      <a:pt x="782" y="166"/>
                    </a:cubicBezTo>
                    <a:cubicBezTo>
                      <a:pt x="786" y="161"/>
                      <a:pt x="786" y="161"/>
                      <a:pt x="786" y="161"/>
                    </a:cubicBezTo>
                    <a:cubicBezTo>
                      <a:pt x="788" y="163"/>
                      <a:pt x="788" y="163"/>
                      <a:pt x="788" y="163"/>
                    </a:cubicBezTo>
                    <a:cubicBezTo>
                      <a:pt x="794" y="159"/>
                      <a:pt x="794" y="159"/>
                      <a:pt x="794" y="159"/>
                    </a:cubicBezTo>
                    <a:cubicBezTo>
                      <a:pt x="797" y="160"/>
                      <a:pt x="797" y="160"/>
                      <a:pt x="797" y="160"/>
                    </a:cubicBezTo>
                    <a:cubicBezTo>
                      <a:pt x="796" y="164"/>
                      <a:pt x="796" y="164"/>
                      <a:pt x="796" y="164"/>
                    </a:cubicBezTo>
                    <a:cubicBezTo>
                      <a:pt x="786" y="169"/>
                      <a:pt x="786" y="169"/>
                      <a:pt x="786" y="169"/>
                    </a:cubicBezTo>
                    <a:cubicBezTo>
                      <a:pt x="784" y="174"/>
                      <a:pt x="784" y="174"/>
                      <a:pt x="784" y="174"/>
                    </a:cubicBezTo>
                    <a:cubicBezTo>
                      <a:pt x="779" y="177"/>
                      <a:pt x="779" y="177"/>
                      <a:pt x="779" y="177"/>
                    </a:cubicBezTo>
                    <a:cubicBezTo>
                      <a:pt x="771" y="178"/>
                      <a:pt x="771" y="178"/>
                      <a:pt x="771" y="178"/>
                    </a:cubicBezTo>
                    <a:cubicBezTo>
                      <a:pt x="771" y="182"/>
                      <a:pt x="771" y="182"/>
                      <a:pt x="771" y="182"/>
                    </a:cubicBezTo>
                    <a:cubicBezTo>
                      <a:pt x="772" y="184"/>
                      <a:pt x="772" y="184"/>
                      <a:pt x="772" y="184"/>
                    </a:cubicBezTo>
                    <a:cubicBezTo>
                      <a:pt x="766" y="186"/>
                      <a:pt x="766" y="186"/>
                      <a:pt x="766" y="186"/>
                    </a:cubicBezTo>
                    <a:cubicBezTo>
                      <a:pt x="763" y="184"/>
                      <a:pt x="763" y="184"/>
                      <a:pt x="763" y="184"/>
                    </a:cubicBezTo>
                    <a:cubicBezTo>
                      <a:pt x="761" y="185"/>
                      <a:pt x="761" y="185"/>
                      <a:pt x="761" y="185"/>
                    </a:cubicBezTo>
                    <a:cubicBezTo>
                      <a:pt x="760" y="189"/>
                      <a:pt x="760" y="189"/>
                      <a:pt x="760" y="189"/>
                    </a:cubicBezTo>
                    <a:cubicBezTo>
                      <a:pt x="758" y="190"/>
                      <a:pt x="758" y="190"/>
                      <a:pt x="758" y="190"/>
                    </a:cubicBezTo>
                    <a:cubicBezTo>
                      <a:pt x="753" y="192"/>
                      <a:pt x="753" y="192"/>
                      <a:pt x="753" y="192"/>
                    </a:cubicBezTo>
                    <a:cubicBezTo>
                      <a:pt x="752" y="194"/>
                      <a:pt x="752" y="194"/>
                      <a:pt x="752" y="194"/>
                    </a:cubicBezTo>
                    <a:cubicBezTo>
                      <a:pt x="754" y="198"/>
                      <a:pt x="754" y="198"/>
                      <a:pt x="754" y="198"/>
                    </a:cubicBezTo>
                    <a:cubicBezTo>
                      <a:pt x="752" y="198"/>
                      <a:pt x="752" y="198"/>
                      <a:pt x="752" y="198"/>
                    </a:cubicBezTo>
                    <a:cubicBezTo>
                      <a:pt x="751" y="202"/>
                      <a:pt x="751" y="202"/>
                      <a:pt x="751" y="202"/>
                    </a:cubicBezTo>
                    <a:cubicBezTo>
                      <a:pt x="749" y="203"/>
                      <a:pt x="749" y="203"/>
                      <a:pt x="749" y="203"/>
                    </a:cubicBezTo>
                    <a:cubicBezTo>
                      <a:pt x="748" y="200"/>
                      <a:pt x="748" y="200"/>
                      <a:pt x="748" y="200"/>
                    </a:cubicBezTo>
                    <a:cubicBezTo>
                      <a:pt x="746" y="200"/>
                      <a:pt x="746" y="200"/>
                      <a:pt x="746" y="200"/>
                    </a:cubicBezTo>
                    <a:cubicBezTo>
                      <a:pt x="743" y="206"/>
                      <a:pt x="743" y="206"/>
                      <a:pt x="743" y="206"/>
                    </a:cubicBezTo>
                    <a:cubicBezTo>
                      <a:pt x="743" y="209"/>
                      <a:pt x="743" y="209"/>
                      <a:pt x="743" y="209"/>
                    </a:cubicBezTo>
                    <a:cubicBezTo>
                      <a:pt x="742" y="210"/>
                      <a:pt x="742" y="210"/>
                      <a:pt x="742" y="210"/>
                    </a:cubicBezTo>
                    <a:cubicBezTo>
                      <a:pt x="742" y="214"/>
                      <a:pt x="742" y="214"/>
                      <a:pt x="742" y="214"/>
                    </a:cubicBezTo>
                    <a:cubicBezTo>
                      <a:pt x="739" y="219"/>
                      <a:pt x="739" y="219"/>
                      <a:pt x="739" y="219"/>
                    </a:cubicBezTo>
                    <a:cubicBezTo>
                      <a:pt x="739" y="223"/>
                      <a:pt x="739" y="223"/>
                      <a:pt x="739" y="223"/>
                    </a:cubicBezTo>
                    <a:cubicBezTo>
                      <a:pt x="735" y="225"/>
                      <a:pt x="735" y="225"/>
                      <a:pt x="735" y="225"/>
                    </a:cubicBezTo>
                    <a:cubicBezTo>
                      <a:pt x="729" y="225"/>
                      <a:pt x="729" y="225"/>
                      <a:pt x="729" y="225"/>
                    </a:cubicBezTo>
                    <a:cubicBezTo>
                      <a:pt x="729" y="226"/>
                      <a:pt x="730" y="227"/>
                      <a:pt x="730" y="228"/>
                    </a:cubicBezTo>
                    <a:cubicBezTo>
                      <a:pt x="730" y="229"/>
                      <a:pt x="730" y="230"/>
                      <a:pt x="730" y="231"/>
                    </a:cubicBezTo>
                    <a:cubicBezTo>
                      <a:pt x="738" y="233"/>
                      <a:pt x="738" y="233"/>
                      <a:pt x="738" y="233"/>
                    </a:cubicBezTo>
                    <a:cubicBezTo>
                      <a:pt x="736" y="236"/>
                      <a:pt x="736" y="236"/>
                      <a:pt x="736" y="236"/>
                    </a:cubicBezTo>
                    <a:cubicBezTo>
                      <a:pt x="732" y="235"/>
                      <a:pt x="732" y="235"/>
                      <a:pt x="732" y="235"/>
                    </a:cubicBezTo>
                    <a:cubicBezTo>
                      <a:pt x="732" y="237"/>
                      <a:pt x="732" y="237"/>
                      <a:pt x="732" y="237"/>
                    </a:cubicBezTo>
                    <a:cubicBezTo>
                      <a:pt x="732" y="237"/>
                      <a:pt x="732" y="237"/>
                      <a:pt x="732" y="237"/>
                    </a:cubicBezTo>
                    <a:cubicBezTo>
                      <a:pt x="734" y="239"/>
                      <a:pt x="734" y="239"/>
                      <a:pt x="734" y="239"/>
                    </a:cubicBezTo>
                    <a:cubicBezTo>
                      <a:pt x="733" y="248"/>
                      <a:pt x="733" y="248"/>
                      <a:pt x="733" y="248"/>
                    </a:cubicBezTo>
                    <a:cubicBezTo>
                      <a:pt x="733" y="249"/>
                      <a:pt x="733" y="249"/>
                      <a:pt x="733" y="249"/>
                    </a:cubicBezTo>
                    <a:cubicBezTo>
                      <a:pt x="733" y="254"/>
                      <a:pt x="733" y="258"/>
                      <a:pt x="732" y="263"/>
                    </a:cubicBezTo>
                    <a:cubicBezTo>
                      <a:pt x="733" y="266"/>
                      <a:pt x="733" y="266"/>
                      <a:pt x="733" y="266"/>
                    </a:cubicBezTo>
                    <a:cubicBezTo>
                      <a:pt x="736" y="269"/>
                      <a:pt x="736" y="269"/>
                      <a:pt x="736" y="269"/>
                    </a:cubicBezTo>
                    <a:cubicBezTo>
                      <a:pt x="740" y="268"/>
                      <a:pt x="740" y="268"/>
                      <a:pt x="740" y="268"/>
                    </a:cubicBezTo>
                    <a:cubicBezTo>
                      <a:pt x="742" y="267"/>
                      <a:pt x="742" y="267"/>
                      <a:pt x="742" y="267"/>
                    </a:cubicBezTo>
                    <a:cubicBezTo>
                      <a:pt x="743" y="270"/>
                      <a:pt x="743" y="270"/>
                      <a:pt x="743" y="270"/>
                    </a:cubicBezTo>
                    <a:cubicBezTo>
                      <a:pt x="739" y="272"/>
                      <a:pt x="739" y="272"/>
                      <a:pt x="739" y="272"/>
                    </a:cubicBezTo>
                    <a:cubicBezTo>
                      <a:pt x="738" y="272"/>
                      <a:pt x="738" y="272"/>
                      <a:pt x="738" y="272"/>
                    </a:cubicBezTo>
                    <a:cubicBezTo>
                      <a:pt x="739" y="274"/>
                      <a:pt x="740" y="277"/>
                      <a:pt x="740" y="279"/>
                    </a:cubicBezTo>
                    <a:cubicBezTo>
                      <a:pt x="740" y="279"/>
                      <a:pt x="740" y="279"/>
                      <a:pt x="740" y="279"/>
                    </a:cubicBezTo>
                    <a:cubicBezTo>
                      <a:pt x="742" y="285"/>
                      <a:pt x="742" y="285"/>
                      <a:pt x="742" y="285"/>
                    </a:cubicBezTo>
                    <a:cubicBezTo>
                      <a:pt x="744" y="287"/>
                      <a:pt x="744" y="287"/>
                      <a:pt x="744" y="287"/>
                    </a:cubicBezTo>
                    <a:cubicBezTo>
                      <a:pt x="746" y="285"/>
                      <a:pt x="746" y="285"/>
                      <a:pt x="746" y="285"/>
                    </a:cubicBezTo>
                    <a:cubicBezTo>
                      <a:pt x="752" y="285"/>
                      <a:pt x="752" y="285"/>
                      <a:pt x="752" y="285"/>
                    </a:cubicBezTo>
                    <a:cubicBezTo>
                      <a:pt x="751" y="289"/>
                      <a:pt x="751" y="289"/>
                      <a:pt x="751" y="289"/>
                    </a:cubicBezTo>
                    <a:cubicBezTo>
                      <a:pt x="756" y="293"/>
                      <a:pt x="756" y="293"/>
                      <a:pt x="756" y="293"/>
                    </a:cubicBezTo>
                    <a:cubicBezTo>
                      <a:pt x="760" y="293"/>
                      <a:pt x="760" y="293"/>
                      <a:pt x="760" y="293"/>
                    </a:cubicBezTo>
                    <a:cubicBezTo>
                      <a:pt x="763" y="299"/>
                      <a:pt x="763" y="299"/>
                      <a:pt x="763" y="299"/>
                    </a:cubicBezTo>
                    <a:cubicBezTo>
                      <a:pt x="760" y="307"/>
                      <a:pt x="760" y="307"/>
                      <a:pt x="760" y="307"/>
                    </a:cubicBezTo>
                    <a:cubicBezTo>
                      <a:pt x="753" y="312"/>
                      <a:pt x="753" y="312"/>
                      <a:pt x="753" y="312"/>
                    </a:cubicBezTo>
                    <a:cubicBezTo>
                      <a:pt x="750" y="317"/>
                      <a:pt x="750" y="317"/>
                      <a:pt x="750" y="317"/>
                    </a:cubicBezTo>
                    <a:cubicBezTo>
                      <a:pt x="750" y="320"/>
                      <a:pt x="750" y="320"/>
                      <a:pt x="750" y="320"/>
                    </a:cubicBezTo>
                    <a:cubicBezTo>
                      <a:pt x="757" y="328"/>
                      <a:pt x="757" y="328"/>
                      <a:pt x="757" y="328"/>
                    </a:cubicBezTo>
                    <a:cubicBezTo>
                      <a:pt x="761" y="330"/>
                      <a:pt x="761" y="330"/>
                      <a:pt x="761" y="330"/>
                    </a:cubicBezTo>
                    <a:cubicBezTo>
                      <a:pt x="754" y="330"/>
                      <a:pt x="754" y="330"/>
                      <a:pt x="754" y="330"/>
                    </a:cubicBezTo>
                    <a:cubicBezTo>
                      <a:pt x="746" y="323"/>
                      <a:pt x="746" y="323"/>
                      <a:pt x="746" y="323"/>
                    </a:cubicBezTo>
                    <a:cubicBezTo>
                      <a:pt x="746" y="318"/>
                      <a:pt x="746" y="318"/>
                      <a:pt x="746" y="318"/>
                    </a:cubicBezTo>
                    <a:cubicBezTo>
                      <a:pt x="750" y="309"/>
                      <a:pt x="750" y="309"/>
                      <a:pt x="750" y="309"/>
                    </a:cubicBezTo>
                    <a:cubicBezTo>
                      <a:pt x="752" y="307"/>
                      <a:pt x="752" y="307"/>
                      <a:pt x="752" y="307"/>
                    </a:cubicBezTo>
                    <a:cubicBezTo>
                      <a:pt x="752" y="304"/>
                      <a:pt x="752" y="304"/>
                      <a:pt x="752" y="304"/>
                    </a:cubicBezTo>
                    <a:cubicBezTo>
                      <a:pt x="754" y="299"/>
                      <a:pt x="754" y="299"/>
                      <a:pt x="754" y="299"/>
                    </a:cubicBezTo>
                    <a:cubicBezTo>
                      <a:pt x="753" y="297"/>
                      <a:pt x="753" y="297"/>
                      <a:pt x="753" y="297"/>
                    </a:cubicBezTo>
                    <a:cubicBezTo>
                      <a:pt x="740" y="304"/>
                      <a:pt x="740" y="304"/>
                      <a:pt x="740" y="304"/>
                    </a:cubicBezTo>
                    <a:cubicBezTo>
                      <a:pt x="733" y="306"/>
                      <a:pt x="733" y="306"/>
                      <a:pt x="733" y="306"/>
                    </a:cubicBezTo>
                    <a:cubicBezTo>
                      <a:pt x="732" y="312"/>
                      <a:pt x="732" y="312"/>
                      <a:pt x="732" y="312"/>
                    </a:cubicBezTo>
                    <a:cubicBezTo>
                      <a:pt x="727" y="314"/>
                      <a:pt x="727" y="314"/>
                      <a:pt x="727" y="314"/>
                    </a:cubicBezTo>
                    <a:cubicBezTo>
                      <a:pt x="724" y="312"/>
                      <a:pt x="724" y="312"/>
                      <a:pt x="724" y="312"/>
                    </a:cubicBezTo>
                    <a:cubicBezTo>
                      <a:pt x="719" y="313"/>
                      <a:pt x="719" y="313"/>
                      <a:pt x="719" y="313"/>
                    </a:cubicBezTo>
                    <a:cubicBezTo>
                      <a:pt x="714" y="319"/>
                      <a:pt x="714" y="319"/>
                      <a:pt x="714" y="319"/>
                    </a:cubicBezTo>
                    <a:cubicBezTo>
                      <a:pt x="700" y="325"/>
                      <a:pt x="700" y="325"/>
                      <a:pt x="700" y="325"/>
                    </a:cubicBezTo>
                    <a:cubicBezTo>
                      <a:pt x="690" y="328"/>
                      <a:pt x="690" y="328"/>
                      <a:pt x="690" y="328"/>
                    </a:cubicBezTo>
                    <a:cubicBezTo>
                      <a:pt x="686" y="328"/>
                      <a:pt x="686" y="328"/>
                      <a:pt x="686" y="328"/>
                    </a:cubicBezTo>
                    <a:cubicBezTo>
                      <a:pt x="681" y="333"/>
                      <a:pt x="681" y="333"/>
                      <a:pt x="681" y="333"/>
                    </a:cubicBezTo>
                    <a:cubicBezTo>
                      <a:pt x="676" y="333"/>
                      <a:pt x="676" y="333"/>
                      <a:pt x="676" y="333"/>
                    </a:cubicBezTo>
                    <a:cubicBezTo>
                      <a:pt x="673" y="336"/>
                      <a:pt x="673" y="336"/>
                      <a:pt x="673" y="336"/>
                    </a:cubicBezTo>
                    <a:cubicBezTo>
                      <a:pt x="678" y="340"/>
                      <a:pt x="678" y="340"/>
                      <a:pt x="678" y="340"/>
                    </a:cubicBezTo>
                    <a:cubicBezTo>
                      <a:pt x="677" y="345"/>
                      <a:pt x="677" y="345"/>
                      <a:pt x="677" y="345"/>
                    </a:cubicBezTo>
                    <a:cubicBezTo>
                      <a:pt x="676" y="349"/>
                      <a:pt x="676" y="349"/>
                      <a:pt x="676" y="349"/>
                    </a:cubicBezTo>
                    <a:cubicBezTo>
                      <a:pt x="678" y="352"/>
                      <a:pt x="678" y="352"/>
                      <a:pt x="678" y="352"/>
                    </a:cubicBezTo>
                    <a:cubicBezTo>
                      <a:pt x="681" y="352"/>
                      <a:pt x="681" y="352"/>
                      <a:pt x="681" y="352"/>
                    </a:cubicBezTo>
                    <a:cubicBezTo>
                      <a:pt x="682" y="355"/>
                      <a:pt x="682" y="355"/>
                      <a:pt x="682" y="355"/>
                    </a:cubicBezTo>
                    <a:cubicBezTo>
                      <a:pt x="681" y="358"/>
                      <a:pt x="681" y="358"/>
                      <a:pt x="681" y="358"/>
                    </a:cubicBezTo>
                    <a:cubicBezTo>
                      <a:pt x="687" y="363"/>
                      <a:pt x="687" y="363"/>
                      <a:pt x="687" y="363"/>
                    </a:cubicBezTo>
                    <a:cubicBezTo>
                      <a:pt x="692" y="373"/>
                      <a:pt x="692" y="373"/>
                      <a:pt x="692" y="373"/>
                    </a:cubicBezTo>
                    <a:cubicBezTo>
                      <a:pt x="692" y="381"/>
                      <a:pt x="692" y="381"/>
                      <a:pt x="692" y="381"/>
                    </a:cubicBezTo>
                    <a:cubicBezTo>
                      <a:pt x="693" y="384"/>
                      <a:pt x="693" y="384"/>
                      <a:pt x="693" y="384"/>
                    </a:cubicBezTo>
                    <a:cubicBezTo>
                      <a:pt x="695" y="384"/>
                      <a:pt x="695" y="384"/>
                      <a:pt x="695" y="384"/>
                    </a:cubicBezTo>
                    <a:cubicBezTo>
                      <a:pt x="695" y="390"/>
                      <a:pt x="695" y="390"/>
                      <a:pt x="695" y="390"/>
                    </a:cubicBezTo>
                    <a:cubicBezTo>
                      <a:pt x="701" y="394"/>
                      <a:pt x="701" y="394"/>
                      <a:pt x="701" y="394"/>
                    </a:cubicBezTo>
                    <a:cubicBezTo>
                      <a:pt x="705" y="394"/>
                      <a:pt x="705" y="394"/>
                      <a:pt x="705" y="394"/>
                    </a:cubicBezTo>
                    <a:cubicBezTo>
                      <a:pt x="717" y="394"/>
                      <a:pt x="717" y="394"/>
                      <a:pt x="717" y="394"/>
                    </a:cubicBezTo>
                    <a:cubicBezTo>
                      <a:pt x="722" y="391"/>
                      <a:pt x="722" y="391"/>
                      <a:pt x="722" y="391"/>
                    </a:cubicBezTo>
                    <a:cubicBezTo>
                      <a:pt x="722" y="394"/>
                      <a:pt x="722" y="394"/>
                      <a:pt x="722" y="394"/>
                    </a:cubicBezTo>
                    <a:cubicBezTo>
                      <a:pt x="724" y="398"/>
                      <a:pt x="724" y="398"/>
                      <a:pt x="724" y="398"/>
                    </a:cubicBezTo>
                    <a:cubicBezTo>
                      <a:pt x="723" y="404"/>
                      <a:pt x="723" y="404"/>
                      <a:pt x="723" y="404"/>
                    </a:cubicBezTo>
                    <a:cubicBezTo>
                      <a:pt x="729" y="407"/>
                      <a:pt x="729" y="407"/>
                      <a:pt x="729" y="407"/>
                    </a:cubicBezTo>
                    <a:cubicBezTo>
                      <a:pt x="732" y="413"/>
                      <a:pt x="732" y="413"/>
                      <a:pt x="732" y="413"/>
                    </a:cubicBezTo>
                    <a:cubicBezTo>
                      <a:pt x="741" y="414"/>
                      <a:pt x="741" y="414"/>
                      <a:pt x="741" y="414"/>
                    </a:cubicBezTo>
                    <a:cubicBezTo>
                      <a:pt x="748" y="419"/>
                      <a:pt x="748" y="419"/>
                      <a:pt x="748" y="419"/>
                    </a:cubicBezTo>
                    <a:cubicBezTo>
                      <a:pt x="750" y="419"/>
                      <a:pt x="750" y="419"/>
                      <a:pt x="750" y="419"/>
                    </a:cubicBezTo>
                    <a:cubicBezTo>
                      <a:pt x="754" y="424"/>
                      <a:pt x="754" y="424"/>
                      <a:pt x="754" y="424"/>
                    </a:cubicBezTo>
                    <a:cubicBezTo>
                      <a:pt x="755" y="435"/>
                      <a:pt x="755" y="435"/>
                      <a:pt x="755" y="435"/>
                    </a:cubicBezTo>
                    <a:cubicBezTo>
                      <a:pt x="756" y="440"/>
                      <a:pt x="756" y="440"/>
                      <a:pt x="756" y="440"/>
                    </a:cubicBezTo>
                    <a:cubicBezTo>
                      <a:pt x="755" y="445"/>
                      <a:pt x="755" y="445"/>
                      <a:pt x="755" y="445"/>
                    </a:cubicBezTo>
                    <a:cubicBezTo>
                      <a:pt x="759" y="451"/>
                      <a:pt x="759" y="451"/>
                      <a:pt x="759" y="451"/>
                    </a:cubicBezTo>
                    <a:cubicBezTo>
                      <a:pt x="763" y="454"/>
                      <a:pt x="763" y="454"/>
                      <a:pt x="763" y="454"/>
                    </a:cubicBezTo>
                    <a:cubicBezTo>
                      <a:pt x="768" y="464"/>
                      <a:pt x="768" y="464"/>
                      <a:pt x="768" y="464"/>
                    </a:cubicBezTo>
                    <a:cubicBezTo>
                      <a:pt x="771" y="474"/>
                      <a:pt x="771" y="474"/>
                      <a:pt x="771" y="474"/>
                    </a:cubicBezTo>
                    <a:cubicBezTo>
                      <a:pt x="776" y="479"/>
                      <a:pt x="776" y="479"/>
                      <a:pt x="776" y="479"/>
                    </a:cubicBezTo>
                    <a:cubicBezTo>
                      <a:pt x="777" y="483"/>
                      <a:pt x="777" y="483"/>
                      <a:pt x="777" y="483"/>
                    </a:cubicBezTo>
                    <a:cubicBezTo>
                      <a:pt x="773" y="493"/>
                      <a:pt x="773" y="493"/>
                      <a:pt x="773" y="493"/>
                    </a:cubicBezTo>
                    <a:cubicBezTo>
                      <a:pt x="771" y="494"/>
                      <a:pt x="771" y="494"/>
                      <a:pt x="771" y="494"/>
                    </a:cubicBezTo>
                    <a:cubicBezTo>
                      <a:pt x="768" y="492"/>
                      <a:pt x="768" y="492"/>
                      <a:pt x="768" y="492"/>
                    </a:cubicBezTo>
                    <a:cubicBezTo>
                      <a:pt x="771" y="499"/>
                      <a:pt x="771" y="499"/>
                      <a:pt x="771" y="499"/>
                    </a:cubicBezTo>
                    <a:cubicBezTo>
                      <a:pt x="777" y="499"/>
                      <a:pt x="777" y="499"/>
                      <a:pt x="777" y="499"/>
                    </a:cubicBezTo>
                    <a:cubicBezTo>
                      <a:pt x="781" y="502"/>
                      <a:pt x="781" y="502"/>
                      <a:pt x="781" y="502"/>
                    </a:cubicBezTo>
                    <a:cubicBezTo>
                      <a:pt x="788" y="511"/>
                      <a:pt x="788" y="511"/>
                      <a:pt x="788" y="511"/>
                    </a:cubicBezTo>
                    <a:cubicBezTo>
                      <a:pt x="794" y="514"/>
                      <a:pt x="794" y="514"/>
                      <a:pt x="794" y="514"/>
                    </a:cubicBezTo>
                    <a:cubicBezTo>
                      <a:pt x="795" y="514"/>
                      <a:pt x="795" y="514"/>
                      <a:pt x="795" y="514"/>
                    </a:cubicBezTo>
                    <a:cubicBezTo>
                      <a:pt x="797" y="515"/>
                      <a:pt x="797" y="515"/>
                      <a:pt x="797" y="515"/>
                    </a:cubicBezTo>
                    <a:cubicBezTo>
                      <a:pt x="803" y="509"/>
                      <a:pt x="803" y="509"/>
                      <a:pt x="803" y="509"/>
                    </a:cubicBezTo>
                    <a:cubicBezTo>
                      <a:pt x="809" y="508"/>
                      <a:pt x="809" y="508"/>
                      <a:pt x="809" y="508"/>
                    </a:cubicBezTo>
                    <a:cubicBezTo>
                      <a:pt x="816" y="513"/>
                      <a:pt x="816" y="513"/>
                      <a:pt x="816" y="513"/>
                    </a:cubicBezTo>
                    <a:cubicBezTo>
                      <a:pt x="821" y="515"/>
                      <a:pt x="821" y="515"/>
                      <a:pt x="821" y="515"/>
                    </a:cubicBezTo>
                    <a:cubicBezTo>
                      <a:pt x="824" y="516"/>
                      <a:pt x="824" y="516"/>
                      <a:pt x="824" y="516"/>
                    </a:cubicBezTo>
                    <a:cubicBezTo>
                      <a:pt x="827" y="521"/>
                      <a:pt x="827" y="521"/>
                      <a:pt x="827" y="521"/>
                    </a:cubicBezTo>
                    <a:cubicBezTo>
                      <a:pt x="828" y="530"/>
                      <a:pt x="828" y="530"/>
                      <a:pt x="828" y="530"/>
                    </a:cubicBezTo>
                    <a:cubicBezTo>
                      <a:pt x="826" y="522"/>
                      <a:pt x="826" y="522"/>
                      <a:pt x="826" y="522"/>
                    </a:cubicBezTo>
                    <a:cubicBezTo>
                      <a:pt x="823" y="518"/>
                      <a:pt x="823" y="518"/>
                      <a:pt x="823" y="518"/>
                    </a:cubicBezTo>
                    <a:cubicBezTo>
                      <a:pt x="817" y="518"/>
                      <a:pt x="817" y="518"/>
                      <a:pt x="817" y="518"/>
                    </a:cubicBezTo>
                    <a:cubicBezTo>
                      <a:pt x="809" y="510"/>
                      <a:pt x="809" y="510"/>
                      <a:pt x="809" y="510"/>
                    </a:cubicBezTo>
                    <a:cubicBezTo>
                      <a:pt x="805" y="510"/>
                      <a:pt x="805" y="510"/>
                      <a:pt x="805" y="510"/>
                    </a:cubicBezTo>
                    <a:cubicBezTo>
                      <a:pt x="800" y="517"/>
                      <a:pt x="800" y="517"/>
                      <a:pt x="800" y="517"/>
                    </a:cubicBezTo>
                    <a:cubicBezTo>
                      <a:pt x="800" y="523"/>
                      <a:pt x="800" y="523"/>
                      <a:pt x="800" y="523"/>
                    </a:cubicBezTo>
                    <a:cubicBezTo>
                      <a:pt x="801" y="526"/>
                      <a:pt x="801" y="526"/>
                      <a:pt x="801" y="526"/>
                    </a:cubicBezTo>
                    <a:cubicBezTo>
                      <a:pt x="793" y="517"/>
                      <a:pt x="793" y="517"/>
                      <a:pt x="793" y="517"/>
                    </a:cubicBezTo>
                    <a:cubicBezTo>
                      <a:pt x="786" y="517"/>
                      <a:pt x="786" y="517"/>
                      <a:pt x="786" y="517"/>
                    </a:cubicBezTo>
                    <a:cubicBezTo>
                      <a:pt x="782" y="514"/>
                      <a:pt x="782" y="514"/>
                      <a:pt x="782" y="514"/>
                    </a:cubicBezTo>
                    <a:cubicBezTo>
                      <a:pt x="782" y="509"/>
                      <a:pt x="782" y="509"/>
                      <a:pt x="782" y="509"/>
                    </a:cubicBezTo>
                    <a:cubicBezTo>
                      <a:pt x="779" y="503"/>
                      <a:pt x="779" y="503"/>
                      <a:pt x="779" y="503"/>
                    </a:cubicBezTo>
                    <a:cubicBezTo>
                      <a:pt x="773" y="502"/>
                      <a:pt x="773" y="502"/>
                      <a:pt x="773" y="502"/>
                    </a:cubicBezTo>
                    <a:cubicBezTo>
                      <a:pt x="767" y="502"/>
                      <a:pt x="767" y="502"/>
                      <a:pt x="767" y="502"/>
                    </a:cubicBezTo>
                    <a:cubicBezTo>
                      <a:pt x="761" y="497"/>
                      <a:pt x="761" y="497"/>
                      <a:pt x="761" y="497"/>
                    </a:cubicBezTo>
                    <a:cubicBezTo>
                      <a:pt x="762" y="495"/>
                      <a:pt x="762" y="495"/>
                      <a:pt x="762" y="495"/>
                    </a:cubicBezTo>
                    <a:cubicBezTo>
                      <a:pt x="762" y="490"/>
                      <a:pt x="762" y="490"/>
                      <a:pt x="762" y="490"/>
                    </a:cubicBezTo>
                    <a:cubicBezTo>
                      <a:pt x="765" y="488"/>
                      <a:pt x="765" y="488"/>
                      <a:pt x="765" y="488"/>
                    </a:cubicBezTo>
                    <a:cubicBezTo>
                      <a:pt x="764" y="485"/>
                      <a:pt x="764" y="485"/>
                      <a:pt x="764" y="485"/>
                    </a:cubicBezTo>
                    <a:cubicBezTo>
                      <a:pt x="763" y="474"/>
                      <a:pt x="763" y="474"/>
                      <a:pt x="763" y="474"/>
                    </a:cubicBezTo>
                    <a:cubicBezTo>
                      <a:pt x="761" y="467"/>
                      <a:pt x="761" y="467"/>
                      <a:pt x="761" y="467"/>
                    </a:cubicBezTo>
                    <a:cubicBezTo>
                      <a:pt x="758" y="464"/>
                      <a:pt x="758" y="464"/>
                      <a:pt x="758" y="464"/>
                    </a:cubicBezTo>
                    <a:cubicBezTo>
                      <a:pt x="756" y="471"/>
                      <a:pt x="756" y="471"/>
                      <a:pt x="756" y="471"/>
                    </a:cubicBezTo>
                    <a:cubicBezTo>
                      <a:pt x="753" y="473"/>
                      <a:pt x="753" y="473"/>
                      <a:pt x="753" y="473"/>
                    </a:cubicBezTo>
                    <a:cubicBezTo>
                      <a:pt x="754" y="478"/>
                      <a:pt x="754" y="478"/>
                      <a:pt x="754" y="478"/>
                    </a:cubicBezTo>
                    <a:cubicBezTo>
                      <a:pt x="752" y="481"/>
                      <a:pt x="752" y="481"/>
                      <a:pt x="752" y="481"/>
                    </a:cubicBezTo>
                    <a:cubicBezTo>
                      <a:pt x="753" y="484"/>
                      <a:pt x="753" y="484"/>
                      <a:pt x="753" y="484"/>
                    </a:cubicBezTo>
                    <a:cubicBezTo>
                      <a:pt x="752" y="489"/>
                      <a:pt x="752" y="489"/>
                      <a:pt x="752" y="489"/>
                    </a:cubicBezTo>
                    <a:cubicBezTo>
                      <a:pt x="749" y="489"/>
                      <a:pt x="749" y="489"/>
                      <a:pt x="749" y="489"/>
                    </a:cubicBezTo>
                    <a:cubicBezTo>
                      <a:pt x="748" y="475"/>
                      <a:pt x="748" y="475"/>
                      <a:pt x="748" y="475"/>
                    </a:cubicBezTo>
                    <a:cubicBezTo>
                      <a:pt x="750" y="472"/>
                      <a:pt x="750" y="472"/>
                      <a:pt x="750" y="472"/>
                    </a:cubicBezTo>
                    <a:cubicBezTo>
                      <a:pt x="750" y="467"/>
                      <a:pt x="750" y="467"/>
                      <a:pt x="750" y="467"/>
                    </a:cubicBezTo>
                    <a:cubicBezTo>
                      <a:pt x="744" y="461"/>
                      <a:pt x="744" y="461"/>
                      <a:pt x="744" y="461"/>
                    </a:cubicBezTo>
                    <a:cubicBezTo>
                      <a:pt x="744" y="454"/>
                      <a:pt x="744" y="454"/>
                      <a:pt x="744" y="454"/>
                    </a:cubicBezTo>
                    <a:cubicBezTo>
                      <a:pt x="741" y="449"/>
                      <a:pt x="741" y="449"/>
                      <a:pt x="741" y="449"/>
                    </a:cubicBezTo>
                    <a:cubicBezTo>
                      <a:pt x="741" y="443"/>
                      <a:pt x="741" y="443"/>
                      <a:pt x="741" y="443"/>
                    </a:cubicBezTo>
                    <a:cubicBezTo>
                      <a:pt x="747" y="439"/>
                      <a:pt x="747" y="439"/>
                      <a:pt x="747" y="439"/>
                    </a:cubicBezTo>
                    <a:cubicBezTo>
                      <a:pt x="747" y="436"/>
                      <a:pt x="747" y="436"/>
                      <a:pt x="747" y="436"/>
                    </a:cubicBezTo>
                    <a:cubicBezTo>
                      <a:pt x="746" y="431"/>
                      <a:pt x="746" y="431"/>
                      <a:pt x="746" y="431"/>
                    </a:cubicBezTo>
                    <a:cubicBezTo>
                      <a:pt x="747" y="424"/>
                      <a:pt x="747" y="424"/>
                      <a:pt x="747" y="424"/>
                    </a:cubicBezTo>
                    <a:cubicBezTo>
                      <a:pt x="743" y="423"/>
                      <a:pt x="743" y="423"/>
                      <a:pt x="743" y="423"/>
                    </a:cubicBezTo>
                    <a:cubicBezTo>
                      <a:pt x="741" y="424"/>
                      <a:pt x="741" y="424"/>
                      <a:pt x="741" y="424"/>
                    </a:cubicBezTo>
                    <a:cubicBezTo>
                      <a:pt x="739" y="420"/>
                      <a:pt x="739" y="420"/>
                      <a:pt x="739" y="420"/>
                    </a:cubicBezTo>
                    <a:cubicBezTo>
                      <a:pt x="731" y="426"/>
                      <a:pt x="731" y="426"/>
                      <a:pt x="731" y="426"/>
                    </a:cubicBezTo>
                    <a:cubicBezTo>
                      <a:pt x="721" y="428"/>
                      <a:pt x="721" y="428"/>
                      <a:pt x="721" y="428"/>
                    </a:cubicBezTo>
                    <a:cubicBezTo>
                      <a:pt x="716" y="427"/>
                      <a:pt x="716" y="427"/>
                      <a:pt x="716" y="427"/>
                    </a:cubicBezTo>
                    <a:cubicBezTo>
                      <a:pt x="709" y="418"/>
                      <a:pt x="709" y="418"/>
                      <a:pt x="709" y="418"/>
                    </a:cubicBezTo>
                    <a:cubicBezTo>
                      <a:pt x="704" y="415"/>
                      <a:pt x="704" y="415"/>
                      <a:pt x="704" y="415"/>
                    </a:cubicBezTo>
                    <a:cubicBezTo>
                      <a:pt x="704" y="411"/>
                      <a:pt x="704" y="411"/>
                      <a:pt x="704" y="411"/>
                    </a:cubicBezTo>
                    <a:cubicBezTo>
                      <a:pt x="693" y="410"/>
                      <a:pt x="693" y="410"/>
                      <a:pt x="693" y="410"/>
                    </a:cubicBezTo>
                    <a:cubicBezTo>
                      <a:pt x="688" y="406"/>
                      <a:pt x="688" y="406"/>
                      <a:pt x="688" y="406"/>
                    </a:cubicBezTo>
                    <a:cubicBezTo>
                      <a:pt x="684" y="400"/>
                      <a:pt x="684" y="400"/>
                      <a:pt x="684" y="400"/>
                    </a:cubicBezTo>
                    <a:cubicBezTo>
                      <a:pt x="671" y="401"/>
                      <a:pt x="671" y="401"/>
                      <a:pt x="671" y="401"/>
                    </a:cubicBezTo>
                    <a:cubicBezTo>
                      <a:pt x="669" y="399"/>
                      <a:pt x="669" y="399"/>
                      <a:pt x="669" y="399"/>
                    </a:cubicBezTo>
                    <a:cubicBezTo>
                      <a:pt x="666" y="404"/>
                      <a:pt x="663" y="409"/>
                      <a:pt x="659" y="412"/>
                    </a:cubicBezTo>
                    <a:cubicBezTo>
                      <a:pt x="659" y="415"/>
                      <a:pt x="659" y="415"/>
                      <a:pt x="659" y="415"/>
                    </a:cubicBezTo>
                    <a:cubicBezTo>
                      <a:pt x="657" y="417"/>
                      <a:pt x="657" y="417"/>
                      <a:pt x="657" y="417"/>
                    </a:cubicBezTo>
                    <a:cubicBezTo>
                      <a:pt x="656" y="416"/>
                      <a:pt x="656" y="416"/>
                      <a:pt x="656" y="416"/>
                    </a:cubicBezTo>
                    <a:cubicBezTo>
                      <a:pt x="655" y="416"/>
                      <a:pt x="655" y="416"/>
                      <a:pt x="654" y="417"/>
                    </a:cubicBezTo>
                    <a:cubicBezTo>
                      <a:pt x="654" y="418"/>
                      <a:pt x="654" y="418"/>
                      <a:pt x="654" y="418"/>
                    </a:cubicBezTo>
                    <a:cubicBezTo>
                      <a:pt x="656" y="421"/>
                      <a:pt x="656" y="421"/>
                      <a:pt x="656" y="421"/>
                    </a:cubicBezTo>
                    <a:cubicBezTo>
                      <a:pt x="662" y="416"/>
                      <a:pt x="662" y="416"/>
                      <a:pt x="662" y="416"/>
                    </a:cubicBezTo>
                    <a:cubicBezTo>
                      <a:pt x="669" y="418"/>
                      <a:pt x="669" y="418"/>
                      <a:pt x="669" y="418"/>
                    </a:cubicBezTo>
                    <a:cubicBezTo>
                      <a:pt x="672" y="426"/>
                      <a:pt x="672" y="426"/>
                      <a:pt x="672" y="426"/>
                    </a:cubicBezTo>
                    <a:cubicBezTo>
                      <a:pt x="668" y="435"/>
                      <a:pt x="668" y="435"/>
                      <a:pt x="668" y="435"/>
                    </a:cubicBezTo>
                    <a:cubicBezTo>
                      <a:pt x="663" y="436"/>
                      <a:pt x="663" y="436"/>
                      <a:pt x="663" y="436"/>
                    </a:cubicBezTo>
                    <a:cubicBezTo>
                      <a:pt x="655" y="432"/>
                      <a:pt x="655" y="432"/>
                      <a:pt x="655" y="432"/>
                    </a:cubicBezTo>
                    <a:cubicBezTo>
                      <a:pt x="650" y="425"/>
                      <a:pt x="650" y="425"/>
                      <a:pt x="650" y="425"/>
                    </a:cubicBezTo>
                    <a:cubicBezTo>
                      <a:pt x="647" y="425"/>
                      <a:pt x="647" y="425"/>
                      <a:pt x="647" y="425"/>
                    </a:cubicBezTo>
                    <a:cubicBezTo>
                      <a:pt x="642" y="430"/>
                      <a:pt x="642" y="430"/>
                      <a:pt x="642" y="430"/>
                    </a:cubicBezTo>
                    <a:cubicBezTo>
                      <a:pt x="641" y="432"/>
                      <a:pt x="641" y="432"/>
                      <a:pt x="641" y="432"/>
                    </a:cubicBezTo>
                    <a:cubicBezTo>
                      <a:pt x="638" y="433"/>
                      <a:pt x="638" y="433"/>
                      <a:pt x="638" y="433"/>
                    </a:cubicBezTo>
                    <a:cubicBezTo>
                      <a:pt x="644" y="443"/>
                      <a:pt x="644" y="443"/>
                      <a:pt x="644" y="443"/>
                    </a:cubicBezTo>
                    <a:cubicBezTo>
                      <a:pt x="646" y="444"/>
                      <a:pt x="646" y="444"/>
                      <a:pt x="646" y="444"/>
                    </a:cubicBezTo>
                    <a:cubicBezTo>
                      <a:pt x="647" y="449"/>
                      <a:pt x="647" y="449"/>
                      <a:pt x="647" y="449"/>
                    </a:cubicBezTo>
                    <a:cubicBezTo>
                      <a:pt x="653" y="456"/>
                      <a:pt x="653" y="456"/>
                      <a:pt x="653" y="456"/>
                    </a:cubicBezTo>
                    <a:cubicBezTo>
                      <a:pt x="659" y="456"/>
                      <a:pt x="659" y="456"/>
                      <a:pt x="659" y="456"/>
                    </a:cubicBezTo>
                    <a:cubicBezTo>
                      <a:pt x="663" y="459"/>
                      <a:pt x="663" y="459"/>
                      <a:pt x="663" y="459"/>
                    </a:cubicBezTo>
                    <a:cubicBezTo>
                      <a:pt x="672" y="460"/>
                      <a:pt x="672" y="460"/>
                      <a:pt x="672" y="460"/>
                    </a:cubicBezTo>
                    <a:cubicBezTo>
                      <a:pt x="674" y="457"/>
                      <a:pt x="674" y="457"/>
                      <a:pt x="674" y="457"/>
                    </a:cubicBezTo>
                    <a:cubicBezTo>
                      <a:pt x="676" y="458"/>
                      <a:pt x="676" y="458"/>
                      <a:pt x="676" y="458"/>
                    </a:cubicBezTo>
                    <a:cubicBezTo>
                      <a:pt x="676" y="461"/>
                      <a:pt x="676" y="461"/>
                      <a:pt x="676" y="461"/>
                    </a:cubicBezTo>
                    <a:cubicBezTo>
                      <a:pt x="683" y="461"/>
                      <a:pt x="683" y="461"/>
                      <a:pt x="683" y="461"/>
                    </a:cubicBezTo>
                    <a:cubicBezTo>
                      <a:pt x="685" y="468"/>
                      <a:pt x="685" y="468"/>
                      <a:pt x="685" y="468"/>
                    </a:cubicBezTo>
                    <a:cubicBezTo>
                      <a:pt x="687" y="469"/>
                      <a:pt x="687" y="469"/>
                      <a:pt x="687" y="469"/>
                    </a:cubicBezTo>
                    <a:cubicBezTo>
                      <a:pt x="688" y="473"/>
                      <a:pt x="688" y="473"/>
                      <a:pt x="688" y="473"/>
                    </a:cubicBezTo>
                    <a:cubicBezTo>
                      <a:pt x="695" y="474"/>
                      <a:pt x="695" y="474"/>
                      <a:pt x="695" y="474"/>
                    </a:cubicBezTo>
                    <a:cubicBezTo>
                      <a:pt x="699" y="471"/>
                      <a:pt x="699" y="471"/>
                      <a:pt x="699" y="471"/>
                    </a:cubicBezTo>
                    <a:cubicBezTo>
                      <a:pt x="696" y="475"/>
                      <a:pt x="696" y="475"/>
                      <a:pt x="696" y="475"/>
                    </a:cubicBezTo>
                    <a:cubicBezTo>
                      <a:pt x="688" y="477"/>
                      <a:pt x="688" y="477"/>
                      <a:pt x="688" y="477"/>
                    </a:cubicBezTo>
                    <a:cubicBezTo>
                      <a:pt x="684" y="473"/>
                      <a:pt x="684" y="473"/>
                      <a:pt x="684" y="473"/>
                    </a:cubicBezTo>
                    <a:cubicBezTo>
                      <a:pt x="680" y="473"/>
                      <a:pt x="680" y="473"/>
                      <a:pt x="680" y="473"/>
                    </a:cubicBezTo>
                    <a:cubicBezTo>
                      <a:pt x="675" y="466"/>
                      <a:pt x="675" y="466"/>
                      <a:pt x="675" y="466"/>
                    </a:cubicBezTo>
                    <a:cubicBezTo>
                      <a:pt x="672" y="465"/>
                      <a:pt x="672" y="465"/>
                      <a:pt x="672" y="465"/>
                    </a:cubicBezTo>
                    <a:cubicBezTo>
                      <a:pt x="669" y="467"/>
                      <a:pt x="669" y="467"/>
                      <a:pt x="669" y="467"/>
                    </a:cubicBezTo>
                    <a:cubicBezTo>
                      <a:pt x="664" y="468"/>
                      <a:pt x="664" y="468"/>
                      <a:pt x="664" y="468"/>
                    </a:cubicBezTo>
                    <a:cubicBezTo>
                      <a:pt x="661" y="473"/>
                      <a:pt x="661" y="473"/>
                      <a:pt x="661" y="473"/>
                    </a:cubicBezTo>
                    <a:cubicBezTo>
                      <a:pt x="660" y="469"/>
                      <a:pt x="660" y="469"/>
                      <a:pt x="660" y="469"/>
                    </a:cubicBezTo>
                    <a:cubicBezTo>
                      <a:pt x="657" y="466"/>
                      <a:pt x="657" y="466"/>
                      <a:pt x="657" y="466"/>
                    </a:cubicBezTo>
                    <a:cubicBezTo>
                      <a:pt x="653" y="468"/>
                      <a:pt x="653" y="468"/>
                      <a:pt x="653" y="468"/>
                    </a:cubicBezTo>
                    <a:cubicBezTo>
                      <a:pt x="647" y="468"/>
                      <a:pt x="647" y="468"/>
                      <a:pt x="647" y="468"/>
                    </a:cubicBezTo>
                    <a:cubicBezTo>
                      <a:pt x="642" y="464"/>
                      <a:pt x="642" y="464"/>
                      <a:pt x="642" y="464"/>
                    </a:cubicBezTo>
                    <a:cubicBezTo>
                      <a:pt x="637" y="465"/>
                      <a:pt x="637" y="465"/>
                      <a:pt x="637" y="465"/>
                    </a:cubicBezTo>
                    <a:cubicBezTo>
                      <a:pt x="636" y="462"/>
                      <a:pt x="636" y="462"/>
                      <a:pt x="636" y="462"/>
                    </a:cubicBezTo>
                    <a:cubicBezTo>
                      <a:pt x="639" y="459"/>
                      <a:pt x="639" y="459"/>
                      <a:pt x="639" y="459"/>
                    </a:cubicBezTo>
                    <a:cubicBezTo>
                      <a:pt x="639" y="456"/>
                      <a:pt x="639" y="456"/>
                      <a:pt x="639" y="456"/>
                    </a:cubicBezTo>
                    <a:cubicBezTo>
                      <a:pt x="636" y="453"/>
                      <a:pt x="636" y="453"/>
                      <a:pt x="636" y="453"/>
                    </a:cubicBezTo>
                    <a:cubicBezTo>
                      <a:pt x="636" y="449"/>
                      <a:pt x="636" y="449"/>
                      <a:pt x="636" y="449"/>
                    </a:cubicBezTo>
                    <a:cubicBezTo>
                      <a:pt x="630" y="444"/>
                      <a:pt x="630" y="444"/>
                      <a:pt x="630" y="444"/>
                    </a:cubicBezTo>
                    <a:cubicBezTo>
                      <a:pt x="628" y="439"/>
                      <a:pt x="628" y="439"/>
                      <a:pt x="628" y="439"/>
                    </a:cubicBezTo>
                    <a:cubicBezTo>
                      <a:pt x="629" y="433"/>
                      <a:pt x="629" y="433"/>
                      <a:pt x="629" y="433"/>
                    </a:cubicBezTo>
                    <a:cubicBezTo>
                      <a:pt x="627" y="427"/>
                      <a:pt x="627" y="427"/>
                      <a:pt x="627" y="427"/>
                    </a:cubicBezTo>
                    <a:cubicBezTo>
                      <a:pt x="627" y="418"/>
                      <a:pt x="627" y="418"/>
                      <a:pt x="627" y="418"/>
                    </a:cubicBezTo>
                    <a:cubicBezTo>
                      <a:pt x="623" y="413"/>
                      <a:pt x="623" y="413"/>
                      <a:pt x="623" y="413"/>
                    </a:cubicBezTo>
                    <a:cubicBezTo>
                      <a:pt x="623" y="406"/>
                      <a:pt x="623" y="406"/>
                      <a:pt x="623" y="406"/>
                    </a:cubicBezTo>
                    <a:cubicBezTo>
                      <a:pt x="621" y="404"/>
                      <a:pt x="621" y="404"/>
                      <a:pt x="621" y="404"/>
                    </a:cubicBezTo>
                    <a:cubicBezTo>
                      <a:pt x="618" y="403"/>
                      <a:pt x="618" y="403"/>
                      <a:pt x="618" y="403"/>
                    </a:cubicBezTo>
                    <a:cubicBezTo>
                      <a:pt x="618" y="397"/>
                      <a:pt x="618" y="397"/>
                      <a:pt x="618" y="397"/>
                    </a:cubicBezTo>
                    <a:cubicBezTo>
                      <a:pt x="612" y="393"/>
                      <a:pt x="612" y="393"/>
                      <a:pt x="612" y="393"/>
                    </a:cubicBezTo>
                    <a:cubicBezTo>
                      <a:pt x="610" y="394"/>
                      <a:pt x="610" y="394"/>
                      <a:pt x="610" y="394"/>
                    </a:cubicBezTo>
                    <a:cubicBezTo>
                      <a:pt x="618" y="412"/>
                      <a:pt x="618" y="412"/>
                      <a:pt x="618" y="412"/>
                    </a:cubicBezTo>
                    <a:cubicBezTo>
                      <a:pt x="620" y="424"/>
                      <a:pt x="620" y="424"/>
                      <a:pt x="620" y="424"/>
                    </a:cubicBezTo>
                    <a:cubicBezTo>
                      <a:pt x="618" y="433"/>
                      <a:pt x="618" y="433"/>
                      <a:pt x="618" y="433"/>
                    </a:cubicBezTo>
                    <a:cubicBezTo>
                      <a:pt x="612" y="442"/>
                      <a:pt x="612" y="442"/>
                      <a:pt x="612" y="442"/>
                    </a:cubicBezTo>
                    <a:cubicBezTo>
                      <a:pt x="608" y="447"/>
                      <a:pt x="608" y="447"/>
                      <a:pt x="608" y="447"/>
                    </a:cubicBezTo>
                    <a:cubicBezTo>
                      <a:pt x="608" y="449"/>
                      <a:pt x="608" y="449"/>
                      <a:pt x="608" y="449"/>
                    </a:cubicBezTo>
                    <a:cubicBezTo>
                      <a:pt x="611" y="452"/>
                      <a:pt x="611" y="452"/>
                      <a:pt x="611" y="452"/>
                    </a:cubicBezTo>
                    <a:cubicBezTo>
                      <a:pt x="612" y="459"/>
                      <a:pt x="612" y="459"/>
                      <a:pt x="612" y="459"/>
                    </a:cubicBezTo>
                    <a:cubicBezTo>
                      <a:pt x="610" y="467"/>
                      <a:pt x="610" y="467"/>
                      <a:pt x="610" y="467"/>
                    </a:cubicBezTo>
                    <a:cubicBezTo>
                      <a:pt x="610" y="473"/>
                      <a:pt x="610" y="473"/>
                      <a:pt x="610" y="473"/>
                    </a:cubicBezTo>
                    <a:cubicBezTo>
                      <a:pt x="617" y="477"/>
                      <a:pt x="617" y="477"/>
                      <a:pt x="617" y="477"/>
                    </a:cubicBezTo>
                    <a:cubicBezTo>
                      <a:pt x="625" y="486"/>
                      <a:pt x="625" y="486"/>
                      <a:pt x="625" y="486"/>
                    </a:cubicBezTo>
                    <a:cubicBezTo>
                      <a:pt x="627" y="492"/>
                      <a:pt x="627" y="492"/>
                      <a:pt x="627" y="492"/>
                    </a:cubicBezTo>
                    <a:cubicBezTo>
                      <a:pt x="632" y="492"/>
                      <a:pt x="632" y="492"/>
                      <a:pt x="632" y="492"/>
                    </a:cubicBezTo>
                    <a:cubicBezTo>
                      <a:pt x="636" y="497"/>
                      <a:pt x="636" y="497"/>
                      <a:pt x="636" y="497"/>
                    </a:cubicBezTo>
                    <a:cubicBezTo>
                      <a:pt x="639" y="506"/>
                      <a:pt x="639" y="506"/>
                      <a:pt x="639" y="506"/>
                    </a:cubicBezTo>
                    <a:cubicBezTo>
                      <a:pt x="638" y="521"/>
                      <a:pt x="638" y="521"/>
                      <a:pt x="638" y="521"/>
                    </a:cubicBezTo>
                    <a:cubicBezTo>
                      <a:pt x="637" y="526"/>
                      <a:pt x="637" y="526"/>
                      <a:pt x="637" y="526"/>
                    </a:cubicBezTo>
                    <a:cubicBezTo>
                      <a:pt x="641" y="534"/>
                      <a:pt x="641" y="534"/>
                      <a:pt x="641" y="534"/>
                    </a:cubicBezTo>
                    <a:cubicBezTo>
                      <a:pt x="640" y="544"/>
                      <a:pt x="640" y="544"/>
                      <a:pt x="640" y="544"/>
                    </a:cubicBezTo>
                    <a:cubicBezTo>
                      <a:pt x="643" y="549"/>
                      <a:pt x="643" y="549"/>
                      <a:pt x="643" y="549"/>
                    </a:cubicBezTo>
                    <a:cubicBezTo>
                      <a:pt x="649" y="557"/>
                      <a:pt x="649" y="557"/>
                      <a:pt x="649" y="557"/>
                    </a:cubicBezTo>
                    <a:cubicBezTo>
                      <a:pt x="650" y="562"/>
                      <a:pt x="650" y="562"/>
                      <a:pt x="650" y="562"/>
                    </a:cubicBezTo>
                    <a:cubicBezTo>
                      <a:pt x="649" y="568"/>
                      <a:pt x="649" y="568"/>
                      <a:pt x="649" y="568"/>
                    </a:cubicBezTo>
                    <a:cubicBezTo>
                      <a:pt x="651" y="570"/>
                      <a:pt x="651" y="570"/>
                      <a:pt x="651" y="570"/>
                    </a:cubicBezTo>
                    <a:cubicBezTo>
                      <a:pt x="656" y="572"/>
                      <a:pt x="656" y="572"/>
                      <a:pt x="656" y="572"/>
                    </a:cubicBezTo>
                    <a:cubicBezTo>
                      <a:pt x="662" y="568"/>
                      <a:pt x="662" y="568"/>
                      <a:pt x="662" y="568"/>
                    </a:cubicBezTo>
                    <a:cubicBezTo>
                      <a:pt x="668" y="571"/>
                      <a:pt x="668" y="571"/>
                      <a:pt x="668" y="571"/>
                    </a:cubicBezTo>
                    <a:cubicBezTo>
                      <a:pt x="671" y="568"/>
                      <a:pt x="671" y="568"/>
                      <a:pt x="671" y="568"/>
                    </a:cubicBezTo>
                    <a:cubicBezTo>
                      <a:pt x="672" y="562"/>
                      <a:pt x="672" y="562"/>
                      <a:pt x="672" y="562"/>
                    </a:cubicBezTo>
                    <a:cubicBezTo>
                      <a:pt x="676" y="557"/>
                      <a:pt x="676" y="557"/>
                      <a:pt x="676" y="557"/>
                    </a:cubicBezTo>
                    <a:cubicBezTo>
                      <a:pt x="681" y="559"/>
                      <a:pt x="681" y="559"/>
                      <a:pt x="681" y="559"/>
                    </a:cubicBezTo>
                    <a:cubicBezTo>
                      <a:pt x="684" y="557"/>
                      <a:pt x="684" y="557"/>
                      <a:pt x="684" y="557"/>
                    </a:cubicBezTo>
                    <a:cubicBezTo>
                      <a:pt x="691" y="562"/>
                      <a:pt x="691" y="562"/>
                      <a:pt x="691" y="562"/>
                    </a:cubicBezTo>
                    <a:cubicBezTo>
                      <a:pt x="695" y="560"/>
                      <a:pt x="695" y="560"/>
                      <a:pt x="695" y="560"/>
                    </a:cubicBezTo>
                    <a:cubicBezTo>
                      <a:pt x="697" y="565"/>
                      <a:pt x="697" y="565"/>
                      <a:pt x="697" y="565"/>
                    </a:cubicBezTo>
                    <a:cubicBezTo>
                      <a:pt x="705" y="570"/>
                      <a:pt x="705" y="570"/>
                      <a:pt x="705" y="570"/>
                    </a:cubicBezTo>
                    <a:cubicBezTo>
                      <a:pt x="712" y="569"/>
                      <a:pt x="712" y="569"/>
                      <a:pt x="712" y="569"/>
                    </a:cubicBezTo>
                    <a:cubicBezTo>
                      <a:pt x="716" y="576"/>
                      <a:pt x="716" y="576"/>
                      <a:pt x="716" y="576"/>
                    </a:cubicBezTo>
                    <a:cubicBezTo>
                      <a:pt x="716" y="579"/>
                      <a:pt x="716" y="579"/>
                      <a:pt x="716" y="579"/>
                    </a:cubicBezTo>
                    <a:cubicBezTo>
                      <a:pt x="722" y="583"/>
                      <a:pt x="722" y="583"/>
                      <a:pt x="722" y="583"/>
                    </a:cubicBezTo>
                    <a:cubicBezTo>
                      <a:pt x="723" y="587"/>
                      <a:pt x="723" y="587"/>
                      <a:pt x="723" y="587"/>
                    </a:cubicBezTo>
                    <a:cubicBezTo>
                      <a:pt x="724" y="588"/>
                      <a:pt x="724" y="588"/>
                      <a:pt x="724" y="588"/>
                    </a:cubicBezTo>
                    <a:cubicBezTo>
                      <a:pt x="725" y="591"/>
                      <a:pt x="725" y="591"/>
                      <a:pt x="725" y="591"/>
                    </a:cubicBezTo>
                    <a:cubicBezTo>
                      <a:pt x="727" y="594"/>
                      <a:pt x="727" y="594"/>
                      <a:pt x="727" y="594"/>
                    </a:cubicBezTo>
                    <a:cubicBezTo>
                      <a:pt x="724" y="596"/>
                      <a:pt x="724" y="596"/>
                      <a:pt x="724" y="596"/>
                    </a:cubicBezTo>
                    <a:cubicBezTo>
                      <a:pt x="721" y="598"/>
                      <a:pt x="721" y="598"/>
                      <a:pt x="721" y="598"/>
                    </a:cubicBezTo>
                    <a:cubicBezTo>
                      <a:pt x="720" y="605"/>
                      <a:pt x="720" y="605"/>
                      <a:pt x="720" y="605"/>
                    </a:cubicBezTo>
                    <a:cubicBezTo>
                      <a:pt x="723" y="611"/>
                      <a:pt x="723" y="611"/>
                      <a:pt x="723" y="611"/>
                    </a:cubicBezTo>
                    <a:cubicBezTo>
                      <a:pt x="725" y="613"/>
                      <a:pt x="725" y="613"/>
                      <a:pt x="725" y="613"/>
                    </a:cubicBezTo>
                    <a:cubicBezTo>
                      <a:pt x="724" y="617"/>
                      <a:pt x="724" y="617"/>
                      <a:pt x="724" y="617"/>
                    </a:cubicBezTo>
                    <a:cubicBezTo>
                      <a:pt x="726" y="620"/>
                      <a:pt x="726" y="620"/>
                      <a:pt x="726" y="620"/>
                    </a:cubicBezTo>
                    <a:cubicBezTo>
                      <a:pt x="730" y="620"/>
                      <a:pt x="730" y="620"/>
                      <a:pt x="730" y="620"/>
                    </a:cubicBezTo>
                    <a:cubicBezTo>
                      <a:pt x="733" y="624"/>
                      <a:pt x="733" y="624"/>
                      <a:pt x="733" y="624"/>
                    </a:cubicBezTo>
                    <a:cubicBezTo>
                      <a:pt x="738" y="624"/>
                      <a:pt x="738" y="624"/>
                      <a:pt x="738" y="624"/>
                    </a:cubicBezTo>
                    <a:cubicBezTo>
                      <a:pt x="741" y="619"/>
                      <a:pt x="741" y="619"/>
                      <a:pt x="741" y="619"/>
                    </a:cubicBezTo>
                    <a:cubicBezTo>
                      <a:pt x="742" y="622"/>
                      <a:pt x="742" y="622"/>
                      <a:pt x="742" y="622"/>
                    </a:cubicBezTo>
                    <a:cubicBezTo>
                      <a:pt x="746" y="621"/>
                      <a:pt x="746" y="621"/>
                      <a:pt x="746" y="621"/>
                    </a:cubicBezTo>
                    <a:cubicBezTo>
                      <a:pt x="748" y="622"/>
                      <a:pt x="748" y="622"/>
                      <a:pt x="748" y="622"/>
                    </a:cubicBezTo>
                    <a:cubicBezTo>
                      <a:pt x="746" y="623"/>
                      <a:pt x="746" y="623"/>
                      <a:pt x="746" y="623"/>
                    </a:cubicBezTo>
                    <a:cubicBezTo>
                      <a:pt x="745" y="626"/>
                      <a:pt x="745" y="626"/>
                      <a:pt x="745" y="626"/>
                    </a:cubicBezTo>
                    <a:cubicBezTo>
                      <a:pt x="739" y="627"/>
                      <a:pt x="739" y="627"/>
                      <a:pt x="739" y="627"/>
                    </a:cubicBezTo>
                    <a:cubicBezTo>
                      <a:pt x="736" y="628"/>
                      <a:pt x="736" y="628"/>
                      <a:pt x="736" y="628"/>
                    </a:cubicBezTo>
                    <a:cubicBezTo>
                      <a:pt x="731" y="629"/>
                      <a:pt x="731" y="629"/>
                      <a:pt x="731" y="629"/>
                    </a:cubicBezTo>
                    <a:cubicBezTo>
                      <a:pt x="726" y="625"/>
                      <a:pt x="726" y="625"/>
                      <a:pt x="726" y="625"/>
                    </a:cubicBezTo>
                    <a:cubicBezTo>
                      <a:pt x="722" y="625"/>
                      <a:pt x="722" y="625"/>
                      <a:pt x="722" y="625"/>
                    </a:cubicBezTo>
                    <a:cubicBezTo>
                      <a:pt x="719" y="620"/>
                      <a:pt x="719" y="620"/>
                      <a:pt x="719" y="620"/>
                    </a:cubicBezTo>
                    <a:cubicBezTo>
                      <a:pt x="721" y="618"/>
                      <a:pt x="721" y="618"/>
                      <a:pt x="721" y="618"/>
                    </a:cubicBezTo>
                    <a:cubicBezTo>
                      <a:pt x="720" y="612"/>
                      <a:pt x="720" y="612"/>
                      <a:pt x="720" y="612"/>
                    </a:cubicBezTo>
                    <a:cubicBezTo>
                      <a:pt x="717" y="607"/>
                      <a:pt x="717" y="607"/>
                      <a:pt x="717" y="607"/>
                    </a:cubicBezTo>
                    <a:cubicBezTo>
                      <a:pt x="716" y="602"/>
                      <a:pt x="716" y="602"/>
                      <a:pt x="716" y="602"/>
                    </a:cubicBezTo>
                    <a:cubicBezTo>
                      <a:pt x="713" y="600"/>
                      <a:pt x="713" y="600"/>
                      <a:pt x="713" y="600"/>
                    </a:cubicBezTo>
                    <a:cubicBezTo>
                      <a:pt x="713" y="594"/>
                      <a:pt x="713" y="594"/>
                      <a:pt x="713" y="594"/>
                    </a:cubicBezTo>
                    <a:cubicBezTo>
                      <a:pt x="709" y="588"/>
                      <a:pt x="709" y="588"/>
                      <a:pt x="709" y="588"/>
                    </a:cubicBezTo>
                    <a:cubicBezTo>
                      <a:pt x="707" y="588"/>
                      <a:pt x="707" y="588"/>
                      <a:pt x="707" y="588"/>
                    </a:cubicBezTo>
                    <a:cubicBezTo>
                      <a:pt x="706" y="584"/>
                      <a:pt x="706" y="584"/>
                      <a:pt x="706" y="584"/>
                    </a:cubicBezTo>
                    <a:cubicBezTo>
                      <a:pt x="700" y="581"/>
                      <a:pt x="700" y="581"/>
                      <a:pt x="700" y="581"/>
                    </a:cubicBezTo>
                    <a:cubicBezTo>
                      <a:pt x="700" y="575"/>
                      <a:pt x="700" y="575"/>
                      <a:pt x="700" y="575"/>
                    </a:cubicBezTo>
                    <a:cubicBezTo>
                      <a:pt x="694" y="568"/>
                      <a:pt x="694" y="568"/>
                      <a:pt x="694" y="568"/>
                    </a:cubicBezTo>
                    <a:cubicBezTo>
                      <a:pt x="689" y="568"/>
                      <a:pt x="689" y="568"/>
                      <a:pt x="689" y="568"/>
                    </a:cubicBezTo>
                    <a:cubicBezTo>
                      <a:pt x="682" y="577"/>
                      <a:pt x="682" y="577"/>
                      <a:pt x="682" y="577"/>
                    </a:cubicBezTo>
                    <a:cubicBezTo>
                      <a:pt x="677" y="578"/>
                      <a:pt x="677" y="578"/>
                      <a:pt x="677" y="578"/>
                    </a:cubicBezTo>
                    <a:cubicBezTo>
                      <a:pt x="674" y="583"/>
                      <a:pt x="674" y="583"/>
                      <a:pt x="674" y="583"/>
                    </a:cubicBezTo>
                    <a:cubicBezTo>
                      <a:pt x="668" y="588"/>
                      <a:pt x="668" y="588"/>
                      <a:pt x="668" y="588"/>
                    </a:cubicBezTo>
                    <a:cubicBezTo>
                      <a:pt x="669" y="601"/>
                      <a:pt x="669" y="601"/>
                      <a:pt x="669" y="601"/>
                    </a:cubicBezTo>
                    <a:cubicBezTo>
                      <a:pt x="671" y="605"/>
                      <a:pt x="671" y="605"/>
                      <a:pt x="671" y="605"/>
                    </a:cubicBezTo>
                    <a:cubicBezTo>
                      <a:pt x="679" y="610"/>
                      <a:pt x="679" y="610"/>
                      <a:pt x="679" y="610"/>
                    </a:cubicBezTo>
                    <a:cubicBezTo>
                      <a:pt x="684" y="626"/>
                      <a:pt x="684" y="626"/>
                      <a:pt x="684" y="626"/>
                    </a:cubicBezTo>
                    <a:cubicBezTo>
                      <a:pt x="684" y="630"/>
                      <a:pt x="684" y="630"/>
                      <a:pt x="684" y="630"/>
                    </a:cubicBezTo>
                    <a:cubicBezTo>
                      <a:pt x="678" y="642"/>
                      <a:pt x="678" y="642"/>
                      <a:pt x="678" y="642"/>
                    </a:cubicBezTo>
                    <a:cubicBezTo>
                      <a:pt x="677" y="649"/>
                      <a:pt x="677" y="649"/>
                      <a:pt x="677" y="649"/>
                    </a:cubicBezTo>
                    <a:cubicBezTo>
                      <a:pt x="680" y="656"/>
                      <a:pt x="680" y="656"/>
                      <a:pt x="680" y="656"/>
                    </a:cubicBezTo>
                    <a:cubicBezTo>
                      <a:pt x="677" y="666"/>
                      <a:pt x="677" y="666"/>
                      <a:pt x="677" y="666"/>
                    </a:cubicBezTo>
                    <a:cubicBezTo>
                      <a:pt x="677" y="670"/>
                      <a:pt x="677" y="670"/>
                      <a:pt x="677" y="670"/>
                    </a:cubicBezTo>
                    <a:cubicBezTo>
                      <a:pt x="671" y="676"/>
                      <a:pt x="671" y="676"/>
                      <a:pt x="671" y="676"/>
                    </a:cubicBezTo>
                    <a:cubicBezTo>
                      <a:pt x="671" y="679"/>
                      <a:pt x="671" y="679"/>
                      <a:pt x="671" y="679"/>
                    </a:cubicBezTo>
                    <a:cubicBezTo>
                      <a:pt x="668" y="681"/>
                      <a:pt x="668" y="681"/>
                      <a:pt x="668" y="681"/>
                    </a:cubicBezTo>
                    <a:cubicBezTo>
                      <a:pt x="665" y="685"/>
                      <a:pt x="665" y="685"/>
                      <a:pt x="665" y="685"/>
                    </a:cubicBezTo>
                    <a:cubicBezTo>
                      <a:pt x="665" y="690"/>
                      <a:pt x="665" y="690"/>
                      <a:pt x="665" y="690"/>
                    </a:cubicBezTo>
                    <a:cubicBezTo>
                      <a:pt x="668" y="693"/>
                      <a:pt x="668" y="693"/>
                      <a:pt x="668" y="693"/>
                    </a:cubicBezTo>
                    <a:cubicBezTo>
                      <a:pt x="668" y="698"/>
                      <a:pt x="668" y="698"/>
                      <a:pt x="668" y="698"/>
                    </a:cubicBezTo>
                    <a:cubicBezTo>
                      <a:pt x="662" y="702"/>
                      <a:pt x="662" y="702"/>
                      <a:pt x="662" y="702"/>
                    </a:cubicBezTo>
                    <a:cubicBezTo>
                      <a:pt x="655" y="700"/>
                      <a:pt x="655" y="700"/>
                      <a:pt x="655" y="700"/>
                    </a:cubicBezTo>
                    <a:cubicBezTo>
                      <a:pt x="654" y="697"/>
                      <a:pt x="654" y="697"/>
                      <a:pt x="654" y="697"/>
                    </a:cubicBezTo>
                    <a:cubicBezTo>
                      <a:pt x="648" y="698"/>
                      <a:pt x="648" y="698"/>
                      <a:pt x="648" y="698"/>
                    </a:cubicBezTo>
                    <a:cubicBezTo>
                      <a:pt x="641" y="699"/>
                      <a:pt x="641" y="699"/>
                      <a:pt x="641" y="699"/>
                    </a:cubicBezTo>
                    <a:cubicBezTo>
                      <a:pt x="635" y="697"/>
                      <a:pt x="635" y="697"/>
                      <a:pt x="635" y="697"/>
                    </a:cubicBezTo>
                    <a:cubicBezTo>
                      <a:pt x="622" y="694"/>
                      <a:pt x="622" y="694"/>
                      <a:pt x="622" y="694"/>
                    </a:cubicBezTo>
                    <a:cubicBezTo>
                      <a:pt x="617" y="689"/>
                      <a:pt x="617" y="689"/>
                      <a:pt x="617" y="689"/>
                    </a:cubicBezTo>
                    <a:cubicBezTo>
                      <a:pt x="615" y="685"/>
                      <a:pt x="615" y="685"/>
                      <a:pt x="615" y="685"/>
                    </a:cubicBezTo>
                    <a:cubicBezTo>
                      <a:pt x="609" y="686"/>
                      <a:pt x="609" y="686"/>
                      <a:pt x="609" y="686"/>
                    </a:cubicBezTo>
                    <a:cubicBezTo>
                      <a:pt x="607" y="690"/>
                      <a:pt x="607" y="690"/>
                      <a:pt x="607" y="690"/>
                    </a:cubicBezTo>
                    <a:cubicBezTo>
                      <a:pt x="606" y="688"/>
                      <a:pt x="606" y="688"/>
                      <a:pt x="606" y="688"/>
                    </a:cubicBezTo>
                    <a:cubicBezTo>
                      <a:pt x="604" y="688"/>
                      <a:pt x="604" y="688"/>
                      <a:pt x="604" y="688"/>
                    </a:cubicBezTo>
                    <a:cubicBezTo>
                      <a:pt x="606" y="682"/>
                      <a:pt x="606" y="682"/>
                      <a:pt x="606" y="682"/>
                    </a:cubicBezTo>
                    <a:cubicBezTo>
                      <a:pt x="612" y="682"/>
                      <a:pt x="612" y="682"/>
                      <a:pt x="612" y="682"/>
                    </a:cubicBezTo>
                    <a:cubicBezTo>
                      <a:pt x="622" y="680"/>
                      <a:pt x="622" y="680"/>
                      <a:pt x="622" y="680"/>
                    </a:cubicBezTo>
                    <a:cubicBezTo>
                      <a:pt x="624" y="677"/>
                      <a:pt x="624" y="677"/>
                      <a:pt x="624" y="677"/>
                    </a:cubicBezTo>
                    <a:cubicBezTo>
                      <a:pt x="632" y="683"/>
                      <a:pt x="632" y="683"/>
                      <a:pt x="632" y="683"/>
                    </a:cubicBezTo>
                    <a:cubicBezTo>
                      <a:pt x="635" y="682"/>
                      <a:pt x="635" y="682"/>
                      <a:pt x="635" y="682"/>
                    </a:cubicBezTo>
                    <a:cubicBezTo>
                      <a:pt x="636" y="680"/>
                      <a:pt x="636" y="680"/>
                      <a:pt x="636" y="680"/>
                    </a:cubicBezTo>
                    <a:cubicBezTo>
                      <a:pt x="640" y="680"/>
                      <a:pt x="640" y="680"/>
                      <a:pt x="640" y="680"/>
                    </a:cubicBezTo>
                    <a:cubicBezTo>
                      <a:pt x="639" y="683"/>
                      <a:pt x="639" y="683"/>
                      <a:pt x="639" y="683"/>
                    </a:cubicBezTo>
                    <a:cubicBezTo>
                      <a:pt x="634" y="687"/>
                      <a:pt x="634" y="687"/>
                      <a:pt x="634" y="687"/>
                    </a:cubicBezTo>
                    <a:cubicBezTo>
                      <a:pt x="637" y="690"/>
                      <a:pt x="637" y="690"/>
                      <a:pt x="637" y="690"/>
                    </a:cubicBezTo>
                    <a:cubicBezTo>
                      <a:pt x="644" y="690"/>
                      <a:pt x="644" y="690"/>
                      <a:pt x="644" y="690"/>
                    </a:cubicBezTo>
                    <a:cubicBezTo>
                      <a:pt x="647" y="685"/>
                      <a:pt x="647" y="685"/>
                      <a:pt x="647" y="685"/>
                    </a:cubicBezTo>
                    <a:cubicBezTo>
                      <a:pt x="651" y="683"/>
                      <a:pt x="651" y="683"/>
                      <a:pt x="651" y="683"/>
                    </a:cubicBezTo>
                    <a:cubicBezTo>
                      <a:pt x="650" y="680"/>
                      <a:pt x="650" y="680"/>
                      <a:pt x="650" y="680"/>
                    </a:cubicBezTo>
                    <a:cubicBezTo>
                      <a:pt x="647" y="675"/>
                      <a:pt x="647" y="675"/>
                      <a:pt x="647" y="675"/>
                    </a:cubicBezTo>
                    <a:cubicBezTo>
                      <a:pt x="647" y="672"/>
                      <a:pt x="647" y="672"/>
                      <a:pt x="647" y="672"/>
                    </a:cubicBezTo>
                    <a:cubicBezTo>
                      <a:pt x="651" y="674"/>
                      <a:pt x="651" y="674"/>
                      <a:pt x="651" y="674"/>
                    </a:cubicBezTo>
                    <a:cubicBezTo>
                      <a:pt x="653" y="672"/>
                      <a:pt x="653" y="672"/>
                      <a:pt x="653" y="672"/>
                    </a:cubicBezTo>
                    <a:cubicBezTo>
                      <a:pt x="653" y="663"/>
                      <a:pt x="653" y="663"/>
                      <a:pt x="653" y="663"/>
                    </a:cubicBezTo>
                    <a:cubicBezTo>
                      <a:pt x="657" y="660"/>
                      <a:pt x="657" y="660"/>
                      <a:pt x="657" y="660"/>
                    </a:cubicBezTo>
                    <a:cubicBezTo>
                      <a:pt x="657" y="657"/>
                      <a:pt x="657" y="657"/>
                      <a:pt x="657" y="657"/>
                    </a:cubicBezTo>
                    <a:cubicBezTo>
                      <a:pt x="654" y="658"/>
                      <a:pt x="654" y="658"/>
                      <a:pt x="654" y="658"/>
                    </a:cubicBezTo>
                    <a:cubicBezTo>
                      <a:pt x="653" y="656"/>
                      <a:pt x="653" y="656"/>
                      <a:pt x="653" y="656"/>
                    </a:cubicBezTo>
                    <a:cubicBezTo>
                      <a:pt x="657" y="654"/>
                      <a:pt x="657" y="654"/>
                      <a:pt x="657" y="654"/>
                    </a:cubicBezTo>
                    <a:cubicBezTo>
                      <a:pt x="657" y="644"/>
                      <a:pt x="657" y="644"/>
                      <a:pt x="657" y="644"/>
                    </a:cubicBezTo>
                    <a:cubicBezTo>
                      <a:pt x="656" y="642"/>
                      <a:pt x="656" y="642"/>
                      <a:pt x="656" y="642"/>
                    </a:cubicBezTo>
                    <a:cubicBezTo>
                      <a:pt x="658" y="638"/>
                      <a:pt x="658" y="638"/>
                      <a:pt x="658" y="638"/>
                    </a:cubicBezTo>
                    <a:cubicBezTo>
                      <a:pt x="658" y="636"/>
                      <a:pt x="658" y="636"/>
                      <a:pt x="658" y="636"/>
                    </a:cubicBezTo>
                    <a:cubicBezTo>
                      <a:pt x="661" y="632"/>
                      <a:pt x="661" y="632"/>
                      <a:pt x="661" y="632"/>
                    </a:cubicBezTo>
                    <a:cubicBezTo>
                      <a:pt x="661" y="626"/>
                      <a:pt x="661" y="626"/>
                      <a:pt x="661" y="626"/>
                    </a:cubicBezTo>
                    <a:cubicBezTo>
                      <a:pt x="657" y="621"/>
                      <a:pt x="657" y="621"/>
                      <a:pt x="657" y="621"/>
                    </a:cubicBezTo>
                    <a:cubicBezTo>
                      <a:pt x="654" y="612"/>
                      <a:pt x="654" y="612"/>
                      <a:pt x="654" y="612"/>
                    </a:cubicBezTo>
                    <a:cubicBezTo>
                      <a:pt x="655" y="606"/>
                      <a:pt x="655" y="606"/>
                      <a:pt x="655" y="606"/>
                    </a:cubicBezTo>
                    <a:cubicBezTo>
                      <a:pt x="655" y="602"/>
                      <a:pt x="655" y="602"/>
                      <a:pt x="655" y="602"/>
                    </a:cubicBezTo>
                    <a:cubicBezTo>
                      <a:pt x="657" y="602"/>
                      <a:pt x="657" y="602"/>
                      <a:pt x="657" y="602"/>
                    </a:cubicBezTo>
                    <a:cubicBezTo>
                      <a:pt x="657" y="599"/>
                      <a:pt x="657" y="599"/>
                      <a:pt x="657" y="599"/>
                    </a:cubicBezTo>
                    <a:cubicBezTo>
                      <a:pt x="652" y="593"/>
                      <a:pt x="652" y="593"/>
                      <a:pt x="652" y="593"/>
                    </a:cubicBezTo>
                    <a:cubicBezTo>
                      <a:pt x="649" y="592"/>
                      <a:pt x="649" y="592"/>
                      <a:pt x="649" y="592"/>
                    </a:cubicBezTo>
                    <a:cubicBezTo>
                      <a:pt x="647" y="588"/>
                      <a:pt x="647" y="588"/>
                      <a:pt x="647" y="588"/>
                    </a:cubicBezTo>
                    <a:cubicBezTo>
                      <a:pt x="641" y="586"/>
                      <a:pt x="641" y="586"/>
                      <a:pt x="641" y="586"/>
                    </a:cubicBezTo>
                    <a:cubicBezTo>
                      <a:pt x="633" y="575"/>
                      <a:pt x="633" y="575"/>
                      <a:pt x="633" y="575"/>
                    </a:cubicBezTo>
                    <a:cubicBezTo>
                      <a:pt x="632" y="565"/>
                      <a:pt x="632" y="565"/>
                      <a:pt x="632" y="565"/>
                    </a:cubicBezTo>
                    <a:cubicBezTo>
                      <a:pt x="630" y="563"/>
                      <a:pt x="630" y="563"/>
                      <a:pt x="630" y="563"/>
                    </a:cubicBezTo>
                    <a:cubicBezTo>
                      <a:pt x="632" y="559"/>
                      <a:pt x="632" y="559"/>
                      <a:pt x="632" y="559"/>
                    </a:cubicBezTo>
                    <a:cubicBezTo>
                      <a:pt x="628" y="556"/>
                      <a:pt x="628" y="556"/>
                      <a:pt x="628" y="556"/>
                    </a:cubicBezTo>
                    <a:cubicBezTo>
                      <a:pt x="626" y="552"/>
                      <a:pt x="626" y="552"/>
                      <a:pt x="626" y="552"/>
                    </a:cubicBezTo>
                    <a:cubicBezTo>
                      <a:pt x="627" y="546"/>
                      <a:pt x="627" y="546"/>
                      <a:pt x="627" y="546"/>
                    </a:cubicBezTo>
                    <a:cubicBezTo>
                      <a:pt x="621" y="536"/>
                      <a:pt x="621" y="536"/>
                      <a:pt x="621" y="536"/>
                    </a:cubicBezTo>
                    <a:cubicBezTo>
                      <a:pt x="621" y="529"/>
                      <a:pt x="621" y="529"/>
                      <a:pt x="621" y="529"/>
                    </a:cubicBezTo>
                    <a:cubicBezTo>
                      <a:pt x="618" y="524"/>
                      <a:pt x="618" y="524"/>
                      <a:pt x="618" y="524"/>
                    </a:cubicBezTo>
                    <a:cubicBezTo>
                      <a:pt x="619" y="521"/>
                      <a:pt x="619" y="521"/>
                      <a:pt x="619" y="521"/>
                    </a:cubicBezTo>
                    <a:cubicBezTo>
                      <a:pt x="619" y="518"/>
                      <a:pt x="619" y="518"/>
                      <a:pt x="619" y="518"/>
                    </a:cubicBezTo>
                    <a:cubicBezTo>
                      <a:pt x="616" y="514"/>
                      <a:pt x="616" y="514"/>
                      <a:pt x="616" y="514"/>
                    </a:cubicBezTo>
                    <a:cubicBezTo>
                      <a:pt x="614" y="501"/>
                      <a:pt x="614" y="501"/>
                      <a:pt x="614" y="501"/>
                    </a:cubicBezTo>
                    <a:cubicBezTo>
                      <a:pt x="612" y="496"/>
                      <a:pt x="612" y="496"/>
                      <a:pt x="612" y="496"/>
                    </a:cubicBezTo>
                    <a:cubicBezTo>
                      <a:pt x="608" y="493"/>
                      <a:pt x="608" y="493"/>
                      <a:pt x="608" y="493"/>
                    </a:cubicBezTo>
                    <a:cubicBezTo>
                      <a:pt x="606" y="484"/>
                      <a:pt x="606" y="484"/>
                      <a:pt x="606" y="484"/>
                    </a:cubicBezTo>
                    <a:cubicBezTo>
                      <a:pt x="604" y="483"/>
                      <a:pt x="604" y="483"/>
                      <a:pt x="604" y="483"/>
                    </a:cubicBezTo>
                    <a:cubicBezTo>
                      <a:pt x="601" y="484"/>
                      <a:pt x="601" y="484"/>
                      <a:pt x="601" y="484"/>
                    </a:cubicBezTo>
                    <a:cubicBezTo>
                      <a:pt x="601" y="483"/>
                      <a:pt x="601" y="483"/>
                      <a:pt x="601" y="483"/>
                    </a:cubicBezTo>
                    <a:cubicBezTo>
                      <a:pt x="597" y="481"/>
                      <a:pt x="597" y="481"/>
                      <a:pt x="597" y="481"/>
                    </a:cubicBezTo>
                    <a:cubicBezTo>
                      <a:pt x="595" y="476"/>
                      <a:pt x="595" y="476"/>
                      <a:pt x="595" y="476"/>
                    </a:cubicBezTo>
                    <a:cubicBezTo>
                      <a:pt x="591" y="471"/>
                      <a:pt x="591" y="471"/>
                      <a:pt x="591" y="471"/>
                    </a:cubicBezTo>
                    <a:cubicBezTo>
                      <a:pt x="590" y="466"/>
                      <a:pt x="590" y="466"/>
                      <a:pt x="590" y="466"/>
                    </a:cubicBezTo>
                    <a:cubicBezTo>
                      <a:pt x="592" y="465"/>
                      <a:pt x="592" y="465"/>
                      <a:pt x="592" y="465"/>
                    </a:cubicBezTo>
                    <a:cubicBezTo>
                      <a:pt x="593" y="461"/>
                      <a:pt x="593" y="461"/>
                      <a:pt x="593" y="461"/>
                    </a:cubicBezTo>
                    <a:cubicBezTo>
                      <a:pt x="591" y="457"/>
                      <a:pt x="591" y="457"/>
                      <a:pt x="591" y="457"/>
                    </a:cubicBezTo>
                    <a:cubicBezTo>
                      <a:pt x="592" y="454"/>
                      <a:pt x="592" y="454"/>
                      <a:pt x="592" y="454"/>
                    </a:cubicBezTo>
                    <a:cubicBezTo>
                      <a:pt x="590" y="451"/>
                      <a:pt x="590" y="451"/>
                      <a:pt x="590" y="451"/>
                    </a:cubicBezTo>
                    <a:cubicBezTo>
                      <a:pt x="592" y="439"/>
                      <a:pt x="592" y="439"/>
                      <a:pt x="592" y="439"/>
                    </a:cubicBezTo>
                    <a:cubicBezTo>
                      <a:pt x="589" y="432"/>
                      <a:pt x="589" y="432"/>
                      <a:pt x="589" y="432"/>
                    </a:cubicBezTo>
                    <a:cubicBezTo>
                      <a:pt x="589" y="424"/>
                      <a:pt x="589" y="424"/>
                      <a:pt x="589" y="424"/>
                    </a:cubicBezTo>
                    <a:cubicBezTo>
                      <a:pt x="587" y="422"/>
                      <a:pt x="587" y="422"/>
                      <a:pt x="587" y="422"/>
                    </a:cubicBezTo>
                    <a:cubicBezTo>
                      <a:pt x="587" y="416"/>
                      <a:pt x="587" y="416"/>
                      <a:pt x="587" y="416"/>
                    </a:cubicBezTo>
                    <a:cubicBezTo>
                      <a:pt x="585" y="411"/>
                      <a:pt x="585" y="411"/>
                      <a:pt x="585" y="411"/>
                    </a:cubicBezTo>
                    <a:cubicBezTo>
                      <a:pt x="588" y="410"/>
                      <a:pt x="588" y="410"/>
                      <a:pt x="588" y="410"/>
                    </a:cubicBezTo>
                    <a:cubicBezTo>
                      <a:pt x="586" y="406"/>
                      <a:pt x="586" y="406"/>
                      <a:pt x="586" y="406"/>
                    </a:cubicBezTo>
                    <a:cubicBezTo>
                      <a:pt x="583" y="405"/>
                      <a:pt x="583" y="405"/>
                      <a:pt x="583" y="405"/>
                    </a:cubicBezTo>
                    <a:cubicBezTo>
                      <a:pt x="578" y="405"/>
                      <a:pt x="578" y="405"/>
                      <a:pt x="578" y="405"/>
                    </a:cubicBezTo>
                    <a:cubicBezTo>
                      <a:pt x="567" y="399"/>
                      <a:pt x="567" y="399"/>
                      <a:pt x="567" y="399"/>
                    </a:cubicBezTo>
                    <a:cubicBezTo>
                      <a:pt x="562" y="399"/>
                      <a:pt x="562" y="399"/>
                      <a:pt x="562" y="399"/>
                    </a:cubicBezTo>
                    <a:cubicBezTo>
                      <a:pt x="560" y="401"/>
                      <a:pt x="560" y="401"/>
                      <a:pt x="560" y="401"/>
                    </a:cubicBezTo>
                    <a:cubicBezTo>
                      <a:pt x="557" y="400"/>
                      <a:pt x="557" y="400"/>
                      <a:pt x="557" y="400"/>
                    </a:cubicBezTo>
                    <a:cubicBezTo>
                      <a:pt x="554" y="399"/>
                      <a:pt x="554" y="399"/>
                      <a:pt x="554" y="399"/>
                    </a:cubicBezTo>
                    <a:cubicBezTo>
                      <a:pt x="549" y="402"/>
                      <a:pt x="549" y="402"/>
                      <a:pt x="549" y="402"/>
                    </a:cubicBezTo>
                    <a:cubicBezTo>
                      <a:pt x="544" y="402"/>
                      <a:pt x="544" y="402"/>
                      <a:pt x="544" y="402"/>
                    </a:cubicBezTo>
                    <a:cubicBezTo>
                      <a:pt x="540" y="404"/>
                      <a:pt x="540" y="404"/>
                      <a:pt x="540" y="404"/>
                    </a:cubicBezTo>
                    <a:cubicBezTo>
                      <a:pt x="539" y="403"/>
                      <a:pt x="539" y="403"/>
                      <a:pt x="539" y="403"/>
                    </a:cubicBezTo>
                    <a:cubicBezTo>
                      <a:pt x="540" y="401"/>
                      <a:pt x="540" y="401"/>
                      <a:pt x="540" y="401"/>
                    </a:cubicBezTo>
                    <a:cubicBezTo>
                      <a:pt x="537" y="399"/>
                      <a:pt x="537" y="399"/>
                      <a:pt x="537" y="399"/>
                    </a:cubicBezTo>
                    <a:cubicBezTo>
                      <a:pt x="534" y="400"/>
                      <a:pt x="534" y="400"/>
                      <a:pt x="534" y="400"/>
                    </a:cubicBezTo>
                    <a:cubicBezTo>
                      <a:pt x="535" y="409"/>
                      <a:pt x="535" y="409"/>
                      <a:pt x="535" y="409"/>
                    </a:cubicBezTo>
                    <a:cubicBezTo>
                      <a:pt x="534" y="416"/>
                      <a:pt x="534" y="416"/>
                      <a:pt x="534" y="416"/>
                    </a:cubicBezTo>
                    <a:cubicBezTo>
                      <a:pt x="537" y="421"/>
                      <a:pt x="537" y="421"/>
                      <a:pt x="537" y="421"/>
                    </a:cubicBezTo>
                    <a:cubicBezTo>
                      <a:pt x="536" y="423"/>
                      <a:pt x="536" y="423"/>
                      <a:pt x="536" y="423"/>
                    </a:cubicBezTo>
                    <a:cubicBezTo>
                      <a:pt x="534" y="431"/>
                      <a:pt x="534" y="431"/>
                      <a:pt x="534" y="431"/>
                    </a:cubicBezTo>
                    <a:cubicBezTo>
                      <a:pt x="536" y="434"/>
                      <a:pt x="536" y="434"/>
                      <a:pt x="536" y="434"/>
                    </a:cubicBezTo>
                    <a:cubicBezTo>
                      <a:pt x="536" y="439"/>
                      <a:pt x="536" y="439"/>
                      <a:pt x="536" y="439"/>
                    </a:cubicBezTo>
                    <a:cubicBezTo>
                      <a:pt x="537" y="442"/>
                      <a:pt x="537" y="442"/>
                      <a:pt x="537" y="442"/>
                    </a:cubicBezTo>
                    <a:cubicBezTo>
                      <a:pt x="536" y="446"/>
                      <a:pt x="536" y="446"/>
                      <a:pt x="536" y="446"/>
                    </a:cubicBezTo>
                    <a:cubicBezTo>
                      <a:pt x="536" y="452"/>
                      <a:pt x="536" y="452"/>
                      <a:pt x="536" y="452"/>
                    </a:cubicBezTo>
                    <a:cubicBezTo>
                      <a:pt x="539" y="457"/>
                      <a:pt x="539" y="457"/>
                      <a:pt x="539" y="457"/>
                    </a:cubicBezTo>
                    <a:cubicBezTo>
                      <a:pt x="536" y="463"/>
                      <a:pt x="536" y="463"/>
                      <a:pt x="536" y="463"/>
                    </a:cubicBezTo>
                    <a:cubicBezTo>
                      <a:pt x="537" y="467"/>
                      <a:pt x="537" y="467"/>
                      <a:pt x="537" y="467"/>
                    </a:cubicBezTo>
                    <a:cubicBezTo>
                      <a:pt x="539" y="473"/>
                      <a:pt x="539" y="473"/>
                      <a:pt x="539" y="473"/>
                    </a:cubicBezTo>
                    <a:cubicBezTo>
                      <a:pt x="537" y="475"/>
                      <a:pt x="537" y="475"/>
                      <a:pt x="537" y="475"/>
                    </a:cubicBezTo>
                    <a:cubicBezTo>
                      <a:pt x="533" y="478"/>
                      <a:pt x="533" y="478"/>
                      <a:pt x="533" y="478"/>
                    </a:cubicBezTo>
                    <a:cubicBezTo>
                      <a:pt x="527" y="490"/>
                      <a:pt x="527" y="490"/>
                      <a:pt x="527" y="490"/>
                    </a:cubicBezTo>
                    <a:cubicBezTo>
                      <a:pt x="525" y="492"/>
                      <a:pt x="525" y="492"/>
                      <a:pt x="525" y="492"/>
                    </a:cubicBezTo>
                    <a:cubicBezTo>
                      <a:pt x="525" y="496"/>
                      <a:pt x="525" y="496"/>
                      <a:pt x="525" y="496"/>
                    </a:cubicBezTo>
                    <a:cubicBezTo>
                      <a:pt x="528" y="500"/>
                      <a:pt x="528" y="500"/>
                      <a:pt x="528" y="500"/>
                    </a:cubicBezTo>
                    <a:cubicBezTo>
                      <a:pt x="526" y="504"/>
                      <a:pt x="526" y="504"/>
                      <a:pt x="526" y="504"/>
                    </a:cubicBezTo>
                    <a:cubicBezTo>
                      <a:pt x="525" y="511"/>
                      <a:pt x="525" y="511"/>
                      <a:pt x="525" y="511"/>
                    </a:cubicBezTo>
                    <a:cubicBezTo>
                      <a:pt x="529" y="516"/>
                      <a:pt x="529" y="516"/>
                      <a:pt x="529" y="516"/>
                    </a:cubicBezTo>
                    <a:cubicBezTo>
                      <a:pt x="532" y="515"/>
                      <a:pt x="532" y="515"/>
                      <a:pt x="532" y="515"/>
                    </a:cubicBezTo>
                    <a:cubicBezTo>
                      <a:pt x="534" y="517"/>
                      <a:pt x="534" y="517"/>
                      <a:pt x="534" y="517"/>
                    </a:cubicBezTo>
                    <a:cubicBezTo>
                      <a:pt x="537" y="525"/>
                      <a:pt x="537" y="525"/>
                      <a:pt x="537" y="525"/>
                    </a:cubicBezTo>
                    <a:cubicBezTo>
                      <a:pt x="541" y="526"/>
                      <a:pt x="541" y="526"/>
                      <a:pt x="541" y="526"/>
                    </a:cubicBezTo>
                    <a:cubicBezTo>
                      <a:pt x="544" y="529"/>
                      <a:pt x="544" y="529"/>
                      <a:pt x="544" y="529"/>
                    </a:cubicBezTo>
                    <a:cubicBezTo>
                      <a:pt x="542" y="528"/>
                      <a:pt x="542" y="528"/>
                      <a:pt x="542" y="528"/>
                    </a:cubicBezTo>
                    <a:cubicBezTo>
                      <a:pt x="539" y="533"/>
                      <a:pt x="539" y="533"/>
                      <a:pt x="539" y="533"/>
                    </a:cubicBezTo>
                    <a:cubicBezTo>
                      <a:pt x="540" y="538"/>
                      <a:pt x="540" y="538"/>
                      <a:pt x="540" y="538"/>
                    </a:cubicBezTo>
                    <a:cubicBezTo>
                      <a:pt x="545" y="543"/>
                      <a:pt x="545" y="543"/>
                      <a:pt x="545" y="543"/>
                    </a:cubicBezTo>
                    <a:cubicBezTo>
                      <a:pt x="545" y="548"/>
                      <a:pt x="545" y="548"/>
                      <a:pt x="545" y="548"/>
                    </a:cubicBezTo>
                    <a:cubicBezTo>
                      <a:pt x="542" y="551"/>
                      <a:pt x="542" y="551"/>
                      <a:pt x="542" y="551"/>
                    </a:cubicBezTo>
                    <a:cubicBezTo>
                      <a:pt x="540" y="549"/>
                      <a:pt x="540" y="549"/>
                      <a:pt x="540" y="549"/>
                    </a:cubicBezTo>
                    <a:cubicBezTo>
                      <a:pt x="540" y="552"/>
                      <a:pt x="540" y="552"/>
                      <a:pt x="540" y="552"/>
                    </a:cubicBezTo>
                    <a:cubicBezTo>
                      <a:pt x="543" y="561"/>
                      <a:pt x="543" y="561"/>
                      <a:pt x="543" y="561"/>
                    </a:cubicBezTo>
                    <a:cubicBezTo>
                      <a:pt x="545" y="564"/>
                      <a:pt x="545" y="564"/>
                      <a:pt x="545" y="564"/>
                    </a:cubicBezTo>
                    <a:cubicBezTo>
                      <a:pt x="547" y="572"/>
                      <a:pt x="547" y="572"/>
                      <a:pt x="547" y="572"/>
                    </a:cubicBezTo>
                    <a:cubicBezTo>
                      <a:pt x="548" y="568"/>
                      <a:pt x="548" y="568"/>
                      <a:pt x="548" y="568"/>
                    </a:cubicBezTo>
                    <a:cubicBezTo>
                      <a:pt x="552" y="571"/>
                      <a:pt x="552" y="571"/>
                      <a:pt x="552" y="571"/>
                    </a:cubicBezTo>
                    <a:cubicBezTo>
                      <a:pt x="556" y="571"/>
                      <a:pt x="556" y="571"/>
                      <a:pt x="556" y="571"/>
                    </a:cubicBezTo>
                    <a:cubicBezTo>
                      <a:pt x="560" y="574"/>
                      <a:pt x="560" y="574"/>
                      <a:pt x="560" y="574"/>
                    </a:cubicBezTo>
                    <a:cubicBezTo>
                      <a:pt x="563" y="569"/>
                      <a:pt x="563" y="569"/>
                      <a:pt x="563" y="569"/>
                    </a:cubicBezTo>
                    <a:cubicBezTo>
                      <a:pt x="565" y="571"/>
                      <a:pt x="565" y="571"/>
                      <a:pt x="565" y="571"/>
                    </a:cubicBezTo>
                    <a:cubicBezTo>
                      <a:pt x="565" y="578"/>
                      <a:pt x="565" y="578"/>
                      <a:pt x="565" y="578"/>
                    </a:cubicBezTo>
                    <a:cubicBezTo>
                      <a:pt x="568" y="583"/>
                      <a:pt x="568" y="583"/>
                      <a:pt x="568" y="583"/>
                    </a:cubicBezTo>
                    <a:cubicBezTo>
                      <a:pt x="570" y="583"/>
                      <a:pt x="570" y="583"/>
                      <a:pt x="570" y="583"/>
                    </a:cubicBezTo>
                    <a:cubicBezTo>
                      <a:pt x="578" y="594"/>
                      <a:pt x="578" y="594"/>
                      <a:pt x="578" y="594"/>
                    </a:cubicBezTo>
                    <a:cubicBezTo>
                      <a:pt x="581" y="595"/>
                      <a:pt x="581" y="595"/>
                      <a:pt x="581" y="595"/>
                    </a:cubicBezTo>
                    <a:cubicBezTo>
                      <a:pt x="584" y="593"/>
                      <a:pt x="584" y="593"/>
                      <a:pt x="584" y="593"/>
                    </a:cubicBezTo>
                    <a:cubicBezTo>
                      <a:pt x="587" y="593"/>
                      <a:pt x="587" y="593"/>
                      <a:pt x="587" y="593"/>
                    </a:cubicBezTo>
                    <a:cubicBezTo>
                      <a:pt x="588" y="595"/>
                      <a:pt x="588" y="595"/>
                      <a:pt x="588" y="595"/>
                    </a:cubicBezTo>
                    <a:cubicBezTo>
                      <a:pt x="591" y="594"/>
                      <a:pt x="591" y="594"/>
                      <a:pt x="591" y="594"/>
                    </a:cubicBezTo>
                    <a:cubicBezTo>
                      <a:pt x="588" y="597"/>
                      <a:pt x="588" y="597"/>
                      <a:pt x="588" y="597"/>
                    </a:cubicBezTo>
                    <a:cubicBezTo>
                      <a:pt x="588" y="609"/>
                      <a:pt x="588" y="609"/>
                      <a:pt x="588" y="609"/>
                    </a:cubicBezTo>
                    <a:cubicBezTo>
                      <a:pt x="587" y="612"/>
                      <a:pt x="587" y="612"/>
                      <a:pt x="587" y="612"/>
                    </a:cubicBezTo>
                    <a:cubicBezTo>
                      <a:pt x="590" y="617"/>
                      <a:pt x="590" y="617"/>
                      <a:pt x="590" y="617"/>
                    </a:cubicBezTo>
                    <a:cubicBezTo>
                      <a:pt x="589" y="619"/>
                      <a:pt x="589" y="619"/>
                      <a:pt x="589" y="619"/>
                    </a:cubicBezTo>
                    <a:cubicBezTo>
                      <a:pt x="586" y="619"/>
                      <a:pt x="586" y="619"/>
                      <a:pt x="586" y="619"/>
                    </a:cubicBezTo>
                    <a:cubicBezTo>
                      <a:pt x="587" y="625"/>
                      <a:pt x="587" y="625"/>
                      <a:pt x="587" y="625"/>
                    </a:cubicBezTo>
                    <a:cubicBezTo>
                      <a:pt x="587" y="628"/>
                      <a:pt x="587" y="628"/>
                      <a:pt x="587" y="628"/>
                    </a:cubicBezTo>
                    <a:cubicBezTo>
                      <a:pt x="583" y="627"/>
                      <a:pt x="583" y="627"/>
                      <a:pt x="583" y="627"/>
                    </a:cubicBezTo>
                    <a:cubicBezTo>
                      <a:pt x="579" y="618"/>
                      <a:pt x="579" y="618"/>
                      <a:pt x="579" y="618"/>
                    </a:cubicBezTo>
                    <a:cubicBezTo>
                      <a:pt x="574" y="613"/>
                      <a:pt x="574" y="613"/>
                      <a:pt x="574" y="613"/>
                    </a:cubicBezTo>
                    <a:cubicBezTo>
                      <a:pt x="568" y="612"/>
                      <a:pt x="568" y="612"/>
                      <a:pt x="568" y="612"/>
                    </a:cubicBezTo>
                    <a:cubicBezTo>
                      <a:pt x="566" y="606"/>
                      <a:pt x="566" y="606"/>
                      <a:pt x="566" y="606"/>
                    </a:cubicBezTo>
                    <a:cubicBezTo>
                      <a:pt x="562" y="602"/>
                      <a:pt x="562" y="602"/>
                      <a:pt x="562" y="602"/>
                    </a:cubicBezTo>
                    <a:cubicBezTo>
                      <a:pt x="553" y="601"/>
                      <a:pt x="553" y="601"/>
                      <a:pt x="553" y="601"/>
                    </a:cubicBezTo>
                    <a:cubicBezTo>
                      <a:pt x="543" y="594"/>
                      <a:pt x="543" y="594"/>
                      <a:pt x="543" y="594"/>
                    </a:cubicBezTo>
                    <a:cubicBezTo>
                      <a:pt x="536" y="593"/>
                      <a:pt x="536" y="593"/>
                      <a:pt x="536" y="593"/>
                    </a:cubicBezTo>
                    <a:cubicBezTo>
                      <a:pt x="536" y="589"/>
                      <a:pt x="536" y="589"/>
                      <a:pt x="536" y="589"/>
                    </a:cubicBezTo>
                    <a:cubicBezTo>
                      <a:pt x="533" y="588"/>
                      <a:pt x="533" y="588"/>
                      <a:pt x="533" y="588"/>
                    </a:cubicBezTo>
                    <a:cubicBezTo>
                      <a:pt x="530" y="585"/>
                      <a:pt x="530" y="585"/>
                      <a:pt x="530" y="585"/>
                    </a:cubicBezTo>
                    <a:cubicBezTo>
                      <a:pt x="525" y="587"/>
                      <a:pt x="525" y="587"/>
                      <a:pt x="525" y="587"/>
                    </a:cubicBezTo>
                    <a:cubicBezTo>
                      <a:pt x="521" y="591"/>
                      <a:pt x="521" y="591"/>
                      <a:pt x="521" y="591"/>
                    </a:cubicBezTo>
                    <a:cubicBezTo>
                      <a:pt x="520" y="586"/>
                      <a:pt x="520" y="586"/>
                      <a:pt x="520" y="586"/>
                    </a:cubicBezTo>
                    <a:cubicBezTo>
                      <a:pt x="521" y="584"/>
                      <a:pt x="521" y="584"/>
                      <a:pt x="521" y="584"/>
                    </a:cubicBezTo>
                    <a:cubicBezTo>
                      <a:pt x="520" y="581"/>
                      <a:pt x="520" y="581"/>
                      <a:pt x="520" y="581"/>
                    </a:cubicBezTo>
                    <a:cubicBezTo>
                      <a:pt x="508" y="576"/>
                      <a:pt x="508" y="576"/>
                      <a:pt x="508" y="576"/>
                    </a:cubicBezTo>
                    <a:cubicBezTo>
                      <a:pt x="503" y="572"/>
                      <a:pt x="503" y="572"/>
                      <a:pt x="503" y="572"/>
                    </a:cubicBezTo>
                    <a:cubicBezTo>
                      <a:pt x="486" y="570"/>
                      <a:pt x="486" y="570"/>
                      <a:pt x="486" y="570"/>
                    </a:cubicBezTo>
                    <a:cubicBezTo>
                      <a:pt x="472" y="573"/>
                      <a:pt x="472" y="573"/>
                      <a:pt x="472" y="573"/>
                    </a:cubicBezTo>
                    <a:cubicBezTo>
                      <a:pt x="468" y="571"/>
                      <a:pt x="468" y="571"/>
                      <a:pt x="468" y="571"/>
                    </a:cubicBezTo>
                    <a:cubicBezTo>
                      <a:pt x="465" y="572"/>
                      <a:pt x="465" y="572"/>
                      <a:pt x="465" y="572"/>
                    </a:cubicBezTo>
                    <a:cubicBezTo>
                      <a:pt x="462" y="570"/>
                      <a:pt x="462" y="570"/>
                      <a:pt x="462" y="570"/>
                    </a:cubicBezTo>
                    <a:cubicBezTo>
                      <a:pt x="460" y="570"/>
                      <a:pt x="460" y="570"/>
                      <a:pt x="460" y="570"/>
                    </a:cubicBezTo>
                    <a:cubicBezTo>
                      <a:pt x="457" y="570"/>
                      <a:pt x="457" y="570"/>
                      <a:pt x="457" y="570"/>
                    </a:cubicBezTo>
                    <a:cubicBezTo>
                      <a:pt x="457" y="570"/>
                      <a:pt x="457" y="570"/>
                      <a:pt x="457" y="570"/>
                    </a:cubicBezTo>
                    <a:cubicBezTo>
                      <a:pt x="457" y="572"/>
                      <a:pt x="456" y="573"/>
                      <a:pt x="456" y="575"/>
                    </a:cubicBezTo>
                    <a:cubicBezTo>
                      <a:pt x="457" y="577"/>
                      <a:pt x="457" y="577"/>
                      <a:pt x="457" y="577"/>
                    </a:cubicBezTo>
                    <a:cubicBezTo>
                      <a:pt x="457" y="580"/>
                      <a:pt x="457" y="580"/>
                      <a:pt x="457" y="580"/>
                    </a:cubicBezTo>
                    <a:cubicBezTo>
                      <a:pt x="453" y="582"/>
                      <a:pt x="453" y="582"/>
                      <a:pt x="453" y="582"/>
                    </a:cubicBezTo>
                    <a:cubicBezTo>
                      <a:pt x="453" y="584"/>
                      <a:pt x="453" y="584"/>
                      <a:pt x="453" y="584"/>
                    </a:cubicBezTo>
                    <a:cubicBezTo>
                      <a:pt x="455" y="589"/>
                      <a:pt x="455" y="589"/>
                      <a:pt x="455" y="589"/>
                    </a:cubicBezTo>
                    <a:cubicBezTo>
                      <a:pt x="458" y="591"/>
                      <a:pt x="458" y="591"/>
                      <a:pt x="458" y="591"/>
                    </a:cubicBezTo>
                    <a:cubicBezTo>
                      <a:pt x="460" y="598"/>
                      <a:pt x="460" y="598"/>
                      <a:pt x="460" y="598"/>
                    </a:cubicBezTo>
                    <a:cubicBezTo>
                      <a:pt x="462" y="602"/>
                      <a:pt x="462" y="602"/>
                      <a:pt x="462" y="602"/>
                    </a:cubicBezTo>
                    <a:cubicBezTo>
                      <a:pt x="462" y="598"/>
                      <a:pt x="462" y="598"/>
                      <a:pt x="462" y="598"/>
                    </a:cubicBezTo>
                    <a:cubicBezTo>
                      <a:pt x="465" y="599"/>
                      <a:pt x="465" y="599"/>
                      <a:pt x="465" y="599"/>
                    </a:cubicBezTo>
                    <a:cubicBezTo>
                      <a:pt x="468" y="606"/>
                      <a:pt x="468" y="606"/>
                      <a:pt x="468" y="606"/>
                    </a:cubicBezTo>
                    <a:cubicBezTo>
                      <a:pt x="468" y="610"/>
                      <a:pt x="468" y="610"/>
                      <a:pt x="468" y="610"/>
                    </a:cubicBezTo>
                    <a:cubicBezTo>
                      <a:pt x="472" y="611"/>
                      <a:pt x="472" y="611"/>
                      <a:pt x="472" y="611"/>
                    </a:cubicBezTo>
                    <a:cubicBezTo>
                      <a:pt x="477" y="618"/>
                      <a:pt x="477" y="618"/>
                      <a:pt x="477" y="618"/>
                    </a:cubicBezTo>
                    <a:cubicBezTo>
                      <a:pt x="472" y="617"/>
                      <a:pt x="472" y="617"/>
                      <a:pt x="472" y="617"/>
                    </a:cubicBezTo>
                    <a:cubicBezTo>
                      <a:pt x="471" y="615"/>
                      <a:pt x="471" y="615"/>
                      <a:pt x="471" y="615"/>
                    </a:cubicBezTo>
                    <a:cubicBezTo>
                      <a:pt x="468" y="615"/>
                      <a:pt x="468" y="615"/>
                      <a:pt x="468" y="615"/>
                    </a:cubicBezTo>
                    <a:cubicBezTo>
                      <a:pt x="466" y="622"/>
                      <a:pt x="466" y="622"/>
                      <a:pt x="466" y="622"/>
                    </a:cubicBezTo>
                    <a:cubicBezTo>
                      <a:pt x="463" y="625"/>
                      <a:pt x="463" y="625"/>
                      <a:pt x="463" y="625"/>
                    </a:cubicBezTo>
                    <a:cubicBezTo>
                      <a:pt x="458" y="622"/>
                      <a:pt x="458" y="622"/>
                      <a:pt x="458" y="622"/>
                    </a:cubicBezTo>
                    <a:cubicBezTo>
                      <a:pt x="455" y="625"/>
                      <a:pt x="455" y="625"/>
                      <a:pt x="455" y="625"/>
                    </a:cubicBezTo>
                    <a:cubicBezTo>
                      <a:pt x="455" y="627"/>
                      <a:pt x="455" y="627"/>
                      <a:pt x="455" y="627"/>
                    </a:cubicBezTo>
                    <a:cubicBezTo>
                      <a:pt x="459" y="633"/>
                      <a:pt x="459" y="633"/>
                      <a:pt x="459" y="633"/>
                    </a:cubicBezTo>
                    <a:cubicBezTo>
                      <a:pt x="460" y="634"/>
                      <a:pt x="460" y="634"/>
                      <a:pt x="460" y="634"/>
                    </a:cubicBezTo>
                    <a:cubicBezTo>
                      <a:pt x="460" y="637"/>
                      <a:pt x="460" y="637"/>
                      <a:pt x="460" y="637"/>
                    </a:cubicBezTo>
                    <a:cubicBezTo>
                      <a:pt x="458" y="640"/>
                      <a:pt x="458" y="640"/>
                      <a:pt x="458" y="640"/>
                    </a:cubicBezTo>
                    <a:cubicBezTo>
                      <a:pt x="449" y="639"/>
                      <a:pt x="449" y="639"/>
                      <a:pt x="449" y="639"/>
                    </a:cubicBezTo>
                    <a:cubicBezTo>
                      <a:pt x="447" y="636"/>
                      <a:pt x="447" y="636"/>
                      <a:pt x="447" y="636"/>
                    </a:cubicBezTo>
                    <a:cubicBezTo>
                      <a:pt x="448" y="633"/>
                      <a:pt x="448" y="633"/>
                      <a:pt x="448" y="633"/>
                    </a:cubicBezTo>
                    <a:cubicBezTo>
                      <a:pt x="446" y="628"/>
                      <a:pt x="446" y="628"/>
                      <a:pt x="446" y="628"/>
                    </a:cubicBezTo>
                    <a:cubicBezTo>
                      <a:pt x="449" y="625"/>
                      <a:pt x="449" y="625"/>
                      <a:pt x="449" y="625"/>
                    </a:cubicBezTo>
                    <a:cubicBezTo>
                      <a:pt x="449" y="623"/>
                      <a:pt x="449" y="623"/>
                      <a:pt x="449" y="623"/>
                    </a:cubicBezTo>
                    <a:cubicBezTo>
                      <a:pt x="445" y="618"/>
                      <a:pt x="445" y="618"/>
                      <a:pt x="445" y="618"/>
                    </a:cubicBezTo>
                    <a:cubicBezTo>
                      <a:pt x="442" y="617"/>
                      <a:pt x="442" y="617"/>
                      <a:pt x="442" y="617"/>
                    </a:cubicBezTo>
                    <a:cubicBezTo>
                      <a:pt x="445" y="613"/>
                      <a:pt x="445" y="613"/>
                      <a:pt x="445" y="613"/>
                    </a:cubicBezTo>
                    <a:cubicBezTo>
                      <a:pt x="445" y="612"/>
                      <a:pt x="445" y="612"/>
                      <a:pt x="445" y="612"/>
                    </a:cubicBezTo>
                    <a:cubicBezTo>
                      <a:pt x="442" y="613"/>
                      <a:pt x="442" y="613"/>
                      <a:pt x="442" y="613"/>
                    </a:cubicBezTo>
                    <a:cubicBezTo>
                      <a:pt x="440" y="614"/>
                      <a:pt x="440" y="614"/>
                      <a:pt x="440" y="614"/>
                    </a:cubicBezTo>
                    <a:cubicBezTo>
                      <a:pt x="435" y="619"/>
                      <a:pt x="435" y="619"/>
                      <a:pt x="435" y="619"/>
                    </a:cubicBezTo>
                    <a:cubicBezTo>
                      <a:pt x="432" y="620"/>
                      <a:pt x="432" y="620"/>
                      <a:pt x="432" y="620"/>
                    </a:cubicBezTo>
                    <a:cubicBezTo>
                      <a:pt x="429" y="624"/>
                      <a:pt x="429" y="624"/>
                      <a:pt x="429" y="624"/>
                    </a:cubicBezTo>
                    <a:cubicBezTo>
                      <a:pt x="429" y="626"/>
                      <a:pt x="429" y="626"/>
                      <a:pt x="429" y="626"/>
                    </a:cubicBezTo>
                    <a:cubicBezTo>
                      <a:pt x="424" y="626"/>
                      <a:pt x="424" y="626"/>
                      <a:pt x="424" y="626"/>
                    </a:cubicBezTo>
                    <a:cubicBezTo>
                      <a:pt x="422" y="629"/>
                      <a:pt x="422" y="629"/>
                      <a:pt x="422" y="629"/>
                    </a:cubicBezTo>
                    <a:cubicBezTo>
                      <a:pt x="422" y="632"/>
                      <a:pt x="422" y="632"/>
                      <a:pt x="422" y="632"/>
                    </a:cubicBezTo>
                    <a:cubicBezTo>
                      <a:pt x="419" y="634"/>
                      <a:pt x="419" y="634"/>
                      <a:pt x="419" y="634"/>
                    </a:cubicBezTo>
                    <a:cubicBezTo>
                      <a:pt x="411" y="634"/>
                      <a:pt x="411" y="634"/>
                      <a:pt x="411" y="634"/>
                    </a:cubicBezTo>
                    <a:cubicBezTo>
                      <a:pt x="409" y="633"/>
                      <a:pt x="409" y="633"/>
                      <a:pt x="409" y="633"/>
                    </a:cubicBezTo>
                    <a:cubicBezTo>
                      <a:pt x="407" y="634"/>
                      <a:pt x="407" y="634"/>
                      <a:pt x="407" y="634"/>
                    </a:cubicBezTo>
                    <a:cubicBezTo>
                      <a:pt x="405" y="634"/>
                      <a:pt x="405" y="634"/>
                      <a:pt x="405" y="634"/>
                    </a:cubicBezTo>
                    <a:cubicBezTo>
                      <a:pt x="402" y="632"/>
                      <a:pt x="402" y="632"/>
                      <a:pt x="402" y="632"/>
                    </a:cubicBezTo>
                    <a:cubicBezTo>
                      <a:pt x="398" y="636"/>
                      <a:pt x="398" y="636"/>
                      <a:pt x="398" y="636"/>
                    </a:cubicBezTo>
                    <a:cubicBezTo>
                      <a:pt x="397" y="638"/>
                      <a:pt x="397" y="638"/>
                      <a:pt x="397" y="638"/>
                    </a:cubicBezTo>
                    <a:cubicBezTo>
                      <a:pt x="393" y="639"/>
                      <a:pt x="393" y="639"/>
                      <a:pt x="393" y="639"/>
                    </a:cubicBezTo>
                    <a:cubicBezTo>
                      <a:pt x="390" y="643"/>
                      <a:pt x="390" y="643"/>
                      <a:pt x="390" y="643"/>
                    </a:cubicBezTo>
                    <a:cubicBezTo>
                      <a:pt x="390" y="645"/>
                      <a:pt x="390" y="645"/>
                      <a:pt x="390" y="645"/>
                    </a:cubicBezTo>
                    <a:cubicBezTo>
                      <a:pt x="393" y="647"/>
                      <a:pt x="393" y="647"/>
                      <a:pt x="393" y="647"/>
                    </a:cubicBezTo>
                    <a:cubicBezTo>
                      <a:pt x="392" y="650"/>
                      <a:pt x="392" y="650"/>
                      <a:pt x="392" y="650"/>
                    </a:cubicBezTo>
                    <a:cubicBezTo>
                      <a:pt x="392" y="652"/>
                      <a:pt x="392" y="652"/>
                      <a:pt x="392" y="652"/>
                    </a:cubicBezTo>
                    <a:cubicBezTo>
                      <a:pt x="391" y="654"/>
                      <a:pt x="391" y="654"/>
                      <a:pt x="391" y="654"/>
                    </a:cubicBezTo>
                    <a:cubicBezTo>
                      <a:pt x="388" y="651"/>
                      <a:pt x="388" y="651"/>
                      <a:pt x="388" y="651"/>
                    </a:cubicBezTo>
                    <a:cubicBezTo>
                      <a:pt x="387" y="648"/>
                      <a:pt x="387" y="648"/>
                      <a:pt x="387" y="648"/>
                    </a:cubicBezTo>
                    <a:cubicBezTo>
                      <a:pt x="385" y="649"/>
                      <a:pt x="385" y="649"/>
                      <a:pt x="385" y="649"/>
                    </a:cubicBezTo>
                    <a:cubicBezTo>
                      <a:pt x="381" y="654"/>
                      <a:pt x="381" y="654"/>
                      <a:pt x="381" y="654"/>
                    </a:cubicBezTo>
                    <a:cubicBezTo>
                      <a:pt x="379" y="659"/>
                      <a:pt x="379" y="659"/>
                      <a:pt x="379" y="659"/>
                    </a:cubicBezTo>
                    <a:cubicBezTo>
                      <a:pt x="379" y="654"/>
                      <a:pt x="379" y="654"/>
                      <a:pt x="379" y="654"/>
                    </a:cubicBezTo>
                    <a:cubicBezTo>
                      <a:pt x="376" y="652"/>
                      <a:pt x="376" y="652"/>
                      <a:pt x="376" y="652"/>
                    </a:cubicBezTo>
                    <a:cubicBezTo>
                      <a:pt x="373" y="654"/>
                      <a:pt x="373" y="654"/>
                      <a:pt x="373" y="654"/>
                    </a:cubicBezTo>
                    <a:cubicBezTo>
                      <a:pt x="371" y="654"/>
                      <a:pt x="371" y="654"/>
                      <a:pt x="371" y="654"/>
                    </a:cubicBezTo>
                    <a:cubicBezTo>
                      <a:pt x="368" y="655"/>
                      <a:pt x="368" y="655"/>
                      <a:pt x="368" y="655"/>
                    </a:cubicBezTo>
                    <a:cubicBezTo>
                      <a:pt x="365" y="654"/>
                      <a:pt x="365" y="654"/>
                      <a:pt x="365" y="654"/>
                    </a:cubicBezTo>
                    <a:cubicBezTo>
                      <a:pt x="365" y="651"/>
                      <a:pt x="365" y="651"/>
                      <a:pt x="365" y="651"/>
                    </a:cubicBezTo>
                    <a:cubicBezTo>
                      <a:pt x="368" y="647"/>
                      <a:pt x="368" y="647"/>
                      <a:pt x="368" y="647"/>
                    </a:cubicBezTo>
                    <a:cubicBezTo>
                      <a:pt x="372" y="646"/>
                      <a:pt x="372" y="646"/>
                      <a:pt x="372" y="646"/>
                    </a:cubicBezTo>
                    <a:cubicBezTo>
                      <a:pt x="373" y="643"/>
                      <a:pt x="373" y="643"/>
                      <a:pt x="373" y="643"/>
                    </a:cubicBezTo>
                    <a:cubicBezTo>
                      <a:pt x="371" y="639"/>
                      <a:pt x="371" y="639"/>
                      <a:pt x="371" y="639"/>
                    </a:cubicBezTo>
                    <a:cubicBezTo>
                      <a:pt x="372" y="637"/>
                      <a:pt x="372" y="637"/>
                      <a:pt x="372" y="637"/>
                    </a:cubicBezTo>
                    <a:cubicBezTo>
                      <a:pt x="374" y="635"/>
                      <a:pt x="374" y="635"/>
                      <a:pt x="374" y="635"/>
                    </a:cubicBezTo>
                    <a:cubicBezTo>
                      <a:pt x="370" y="631"/>
                      <a:pt x="370" y="631"/>
                      <a:pt x="370" y="631"/>
                    </a:cubicBezTo>
                    <a:cubicBezTo>
                      <a:pt x="368" y="632"/>
                      <a:pt x="368" y="632"/>
                      <a:pt x="368" y="632"/>
                    </a:cubicBezTo>
                    <a:cubicBezTo>
                      <a:pt x="365" y="631"/>
                      <a:pt x="365" y="631"/>
                      <a:pt x="365" y="631"/>
                    </a:cubicBezTo>
                    <a:cubicBezTo>
                      <a:pt x="364" y="629"/>
                      <a:pt x="364" y="629"/>
                      <a:pt x="364" y="629"/>
                    </a:cubicBezTo>
                    <a:cubicBezTo>
                      <a:pt x="371" y="625"/>
                      <a:pt x="371" y="625"/>
                      <a:pt x="371" y="625"/>
                    </a:cubicBezTo>
                    <a:cubicBezTo>
                      <a:pt x="374" y="625"/>
                      <a:pt x="374" y="625"/>
                      <a:pt x="374" y="625"/>
                    </a:cubicBezTo>
                    <a:cubicBezTo>
                      <a:pt x="377" y="623"/>
                      <a:pt x="377" y="623"/>
                      <a:pt x="377" y="623"/>
                    </a:cubicBezTo>
                    <a:cubicBezTo>
                      <a:pt x="377" y="621"/>
                      <a:pt x="377" y="621"/>
                      <a:pt x="377" y="621"/>
                    </a:cubicBezTo>
                    <a:cubicBezTo>
                      <a:pt x="370" y="622"/>
                      <a:pt x="370" y="622"/>
                      <a:pt x="370" y="622"/>
                    </a:cubicBezTo>
                    <a:cubicBezTo>
                      <a:pt x="360" y="627"/>
                      <a:pt x="360" y="627"/>
                      <a:pt x="360" y="627"/>
                    </a:cubicBezTo>
                    <a:cubicBezTo>
                      <a:pt x="358" y="630"/>
                      <a:pt x="358" y="630"/>
                      <a:pt x="358" y="630"/>
                    </a:cubicBezTo>
                    <a:cubicBezTo>
                      <a:pt x="359" y="632"/>
                      <a:pt x="359" y="632"/>
                      <a:pt x="359" y="632"/>
                    </a:cubicBezTo>
                    <a:cubicBezTo>
                      <a:pt x="360" y="636"/>
                      <a:pt x="360" y="636"/>
                      <a:pt x="360" y="636"/>
                    </a:cubicBezTo>
                    <a:cubicBezTo>
                      <a:pt x="361" y="639"/>
                      <a:pt x="361" y="639"/>
                      <a:pt x="361" y="639"/>
                    </a:cubicBezTo>
                    <a:cubicBezTo>
                      <a:pt x="359" y="642"/>
                      <a:pt x="359" y="642"/>
                      <a:pt x="359" y="642"/>
                    </a:cubicBezTo>
                    <a:cubicBezTo>
                      <a:pt x="357" y="643"/>
                      <a:pt x="357" y="643"/>
                      <a:pt x="357" y="643"/>
                    </a:cubicBezTo>
                    <a:cubicBezTo>
                      <a:pt x="354" y="638"/>
                      <a:pt x="354" y="638"/>
                      <a:pt x="354" y="638"/>
                    </a:cubicBezTo>
                    <a:cubicBezTo>
                      <a:pt x="355" y="636"/>
                      <a:pt x="355" y="636"/>
                      <a:pt x="355" y="636"/>
                    </a:cubicBezTo>
                    <a:cubicBezTo>
                      <a:pt x="356" y="635"/>
                      <a:pt x="356" y="635"/>
                      <a:pt x="356" y="635"/>
                    </a:cubicBezTo>
                    <a:cubicBezTo>
                      <a:pt x="356" y="633"/>
                      <a:pt x="356" y="633"/>
                      <a:pt x="356" y="633"/>
                    </a:cubicBezTo>
                    <a:cubicBezTo>
                      <a:pt x="354" y="633"/>
                      <a:pt x="354" y="633"/>
                      <a:pt x="354" y="633"/>
                    </a:cubicBezTo>
                    <a:cubicBezTo>
                      <a:pt x="348" y="641"/>
                      <a:pt x="348" y="641"/>
                      <a:pt x="348" y="641"/>
                    </a:cubicBezTo>
                    <a:cubicBezTo>
                      <a:pt x="348" y="643"/>
                      <a:pt x="348" y="643"/>
                      <a:pt x="348" y="643"/>
                    </a:cubicBezTo>
                    <a:cubicBezTo>
                      <a:pt x="351" y="646"/>
                      <a:pt x="351" y="646"/>
                      <a:pt x="351" y="646"/>
                    </a:cubicBezTo>
                    <a:cubicBezTo>
                      <a:pt x="353" y="647"/>
                      <a:pt x="353" y="647"/>
                      <a:pt x="353" y="647"/>
                    </a:cubicBezTo>
                    <a:cubicBezTo>
                      <a:pt x="352" y="650"/>
                      <a:pt x="352" y="650"/>
                      <a:pt x="352" y="650"/>
                    </a:cubicBezTo>
                    <a:cubicBezTo>
                      <a:pt x="348" y="655"/>
                      <a:pt x="348" y="655"/>
                      <a:pt x="348" y="655"/>
                    </a:cubicBezTo>
                    <a:cubicBezTo>
                      <a:pt x="346" y="654"/>
                      <a:pt x="346" y="654"/>
                      <a:pt x="346" y="654"/>
                    </a:cubicBezTo>
                    <a:cubicBezTo>
                      <a:pt x="347" y="651"/>
                      <a:pt x="347" y="651"/>
                      <a:pt x="347" y="651"/>
                    </a:cubicBezTo>
                    <a:cubicBezTo>
                      <a:pt x="347" y="648"/>
                      <a:pt x="347" y="648"/>
                      <a:pt x="347" y="648"/>
                    </a:cubicBezTo>
                    <a:cubicBezTo>
                      <a:pt x="346" y="648"/>
                      <a:pt x="346" y="648"/>
                      <a:pt x="346" y="648"/>
                    </a:cubicBezTo>
                    <a:cubicBezTo>
                      <a:pt x="345" y="644"/>
                      <a:pt x="345" y="644"/>
                      <a:pt x="345" y="644"/>
                    </a:cubicBezTo>
                    <a:cubicBezTo>
                      <a:pt x="338" y="647"/>
                      <a:pt x="338" y="647"/>
                      <a:pt x="338" y="647"/>
                    </a:cubicBezTo>
                    <a:cubicBezTo>
                      <a:pt x="337" y="650"/>
                      <a:pt x="337" y="650"/>
                      <a:pt x="337" y="650"/>
                    </a:cubicBezTo>
                    <a:cubicBezTo>
                      <a:pt x="332" y="652"/>
                      <a:pt x="332" y="652"/>
                      <a:pt x="332" y="652"/>
                    </a:cubicBezTo>
                    <a:cubicBezTo>
                      <a:pt x="328" y="652"/>
                      <a:pt x="328" y="652"/>
                      <a:pt x="328" y="652"/>
                    </a:cubicBezTo>
                    <a:cubicBezTo>
                      <a:pt x="326" y="653"/>
                      <a:pt x="326" y="653"/>
                      <a:pt x="326" y="653"/>
                    </a:cubicBezTo>
                    <a:cubicBezTo>
                      <a:pt x="326" y="655"/>
                      <a:pt x="326" y="655"/>
                      <a:pt x="326" y="655"/>
                    </a:cubicBezTo>
                    <a:cubicBezTo>
                      <a:pt x="319" y="666"/>
                      <a:pt x="319" y="666"/>
                      <a:pt x="319" y="666"/>
                    </a:cubicBezTo>
                    <a:cubicBezTo>
                      <a:pt x="317" y="667"/>
                      <a:pt x="317" y="667"/>
                      <a:pt x="317" y="667"/>
                    </a:cubicBezTo>
                    <a:cubicBezTo>
                      <a:pt x="310" y="677"/>
                      <a:pt x="310" y="677"/>
                      <a:pt x="310" y="677"/>
                    </a:cubicBezTo>
                    <a:cubicBezTo>
                      <a:pt x="307" y="679"/>
                      <a:pt x="307" y="679"/>
                      <a:pt x="307" y="679"/>
                    </a:cubicBezTo>
                    <a:cubicBezTo>
                      <a:pt x="304" y="676"/>
                      <a:pt x="304" y="676"/>
                      <a:pt x="304" y="676"/>
                    </a:cubicBezTo>
                    <a:cubicBezTo>
                      <a:pt x="302" y="676"/>
                      <a:pt x="302" y="676"/>
                      <a:pt x="302" y="676"/>
                    </a:cubicBezTo>
                    <a:cubicBezTo>
                      <a:pt x="304" y="680"/>
                      <a:pt x="304" y="680"/>
                      <a:pt x="304" y="680"/>
                    </a:cubicBezTo>
                    <a:cubicBezTo>
                      <a:pt x="309" y="684"/>
                      <a:pt x="309" y="684"/>
                      <a:pt x="309" y="684"/>
                    </a:cubicBezTo>
                    <a:cubicBezTo>
                      <a:pt x="309" y="688"/>
                      <a:pt x="309" y="688"/>
                      <a:pt x="309" y="688"/>
                    </a:cubicBezTo>
                    <a:cubicBezTo>
                      <a:pt x="303" y="685"/>
                      <a:pt x="303" y="685"/>
                      <a:pt x="303" y="685"/>
                    </a:cubicBezTo>
                    <a:cubicBezTo>
                      <a:pt x="302" y="688"/>
                      <a:pt x="302" y="688"/>
                      <a:pt x="302" y="688"/>
                    </a:cubicBezTo>
                    <a:cubicBezTo>
                      <a:pt x="292" y="689"/>
                      <a:pt x="292" y="689"/>
                      <a:pt x="292" y="689"/>
                    </a:cubicBezTo>
                    <a:cubicBezTo>
                      <a:pt x="290" y="691"/>
                      <a:pt x="290" y="691"/>
                      <a:pt x="290" y="691"/>
                    </a:cubicBezTo>
                    <a:cubicBezTo>
                      <a:pt x="293" y="695"/>
                      <a:pt x="293" y="695"/>
                      <a:pt x="293" y="695"/>
                    </a:cubicBezTo>
                    <a:cubicBezTo>
                      <a:pt x="293" y="699"/>
                      <a:pt x="293" y="699"/>
                      <a:pt x="293" y="699"/>
                    </a:cubicBezTo>
                    <a:cubicBezTo>
                      <a:pt x="291" y="704"/>
                      <a:pt x="291" y="704"/>
                      <a:pt x="291" y="704"/>
                    </a:cubicBezTo>
                    <a:cubicBezTo>
                      <a:pt x="292" y="710"/>
                      <a:pt x="292" y="710"/>
                      <a:pt x="292" y="710"/>
                    </a:cubicBezTo>
                    <a:cubicBezTo>
                      <a:pt x="291" y="715"/>
                      <a:pt x="291" y="715"/>
                      <a:pt x="291" y="715"/>
                    </a:cubicBezTo>
                    <a:cubicBezTo>
                      <a:pt x="285" y="718"/>
                      <a:pt x="285" y="718"/>
                      <a:pt x="285" y="718"/>
                    </a:cubicBezTo>
                    <a:cubicBezTo>
                      <a:pt x="284" y="721"/>
                      <a:pt x="284" y="721"/>
                      <a:pt x="284" y="721"/>
                    </a:cubicBezTo>
                    <a:cubicBezTo>
                      <a:pt x="280" y="721"/>
                      <a:pt x="280" y="721"/>
                      <a:pt x="280" y="721"/>
                    </a:cubicBezTo>
                    <a:cubicBezTo>
                      <a:pt x="278" y="723"/>
                      <a:pt x="278" y="723"/>
                      <a:pt x="278" y="723"/>
                    </a:cubicBezTo>
                    <a:cubicBezTo>
                      <a:pt x="276" y="719"/>
                      <a:pt x="276" y="719"/>
                      <a:pt x="276" y="719"/>
                    </a:cubicBezTo>
                    <a:cubicBezTo>
                      <a:pt x="271" y="723"/>
                      <a:pt x="271" y="723"/>
                      <a:pt x="271" y="723"/>
                    </a:cubicBezTo>
                    <a:cubicBezTo>
                      <a:pt x="268" y="723"/>
                      <a:pt x="268" y="723"/>
                      <a:pt x="268" y="723"/>
                    </a:cubicBezTo>
                    <a:cubicBezTo>
                      <a:pt x="261" y="711"/>
                      <a:pt x="261" y="711"/>
                      <a:pt x="261" y="711"/>
                    </a:cubicBezTo>
                    <a:cubicBezTo>
                      <a:pt x="253" y="704"/>
                      <a:pt x="253" y="704"/>
                      <a:pt x="253" y="704"/>
                    </a:cubicBezTo>
                    <a:cubicBezTo>
                      <a:pt x="250" y="702"/>
                      <a:pt x="250" y="702"/>
                      <a:pt x="250" y="702"/>
                    </a:cubicBezTo>
                    <a:cubicBezTo>
                      <a:pt x="251" y="696"/>
                      <a:pt x="251" y="696"/>
                      <a:pt x="251" y="696"/>
                    </a:cubicBezTo>
                    <a:cubicBezTo>
                      <a:pt x="252" y="693"/>
                      <a:pt x="252" y="693"/>
                      <a:pt x="252" y="693"/>
                    </a:cubicBezTo>
                    <a:cubicBezTo>
                      <a:pt x="254" y="694"/>
                      <a:pt x="254" y="694"/>
                      <a:pt x="254" y="694"/>
                    </a:cubicBezTo>
                    <a:cubicBezTo>
                      <a:pt x="255" y="691"/>
                      <a:pt x="255" y="691"/>
                      <a:pt x="255" y="691"/>
                    </a:cubicBezTo>
                    <a:cubicBezTo>
                      <a:pt x="255" y="689"/>
                      <a:pt x="255" y="689"/>
                      <a:pt x="255" y="689"/>
                    </a:cubicBezTo>
                    <a:cubicBezTo>
                      <a:pt x="256" y="687"/>
                      <a:pt x="256" y="687"/>
                      <a:pt x="256" y="687"/>
                    </a:cubicBezTo>
                    <a:cubicBezTo>
                      <a:pt x="262" y="686"/>
                      <a:pt x="262" y="686"/>
                      <a:pt x="262" y="686"/>
                    </a:cubicBezTo>
                    <a:cubicBezTo>
                      <a:pt x="264" y="683"/>
                      <a:pt x="264" y="683"/>
                      <a:pt x="264" y="683"/>
                    </a:cubicBezTo>
                    <a:cubicBezTo>
                      <a:pt x="270" y="684"/>
                      <a:pt x="270" y="684"/>
                      <a:pt x="270" y="684"/>
                    </a:cubicBezTo>
                    <a:cubicBezTo>
                      <a:pt x="271" y="680"/>
                      <a:pt x="271" y="680"/>
                      <a:pt x="271" y="680"/>
                    </a:cubicBezTo>
                    <a:cubicBezTo>
                      <a:pt x="266" y="672"/>
                      <a:pt x="266" y="672"/>
                      <a:pt x="266" y="672"/>
                    </a:cubicBezTo>
                    <a:cubicBezTo>
                      <a:pt x="265" y="669"/>
                      <a:pt x="265" y="669"/>
                      <a:pt x="265" y="669"/>
                    </a:cubicBezTo>
                    <a:cubicBezTo>
                      <a:pt x="261" y="668"/>
                      <a:pt x="261" y="668"/>
                      <a:pt x="261" y="668"/>
                    </a:cubicBezTo>
                    <a:cubicBezTo>
                      <a:pt x="257" y="663"/>
                      <a:pt x="257" y="663"/>
                      <a:pt x="257" y="663"/>
                    </a:cubicBezTo>
                    <a:cubicBezTo>
                      <a:pt x="257" y="659"/>
                      <a:pt x="257" y="659"/>
                      <a:pt x="257" y="659"/>
                    </a:cubicBezTo>
                    <a:cubicBezTo>
                      <a:pt x="253" y="655"/>
                      <a:pt x="253" y="655"/>
                      <a:pt x="253" y="655"/>
                    </a:cubicBezTo>
                    <a:cubicBezTo>
                      <a:pt x="243" y="654"/>
                      <a:pt x="243" y="654"/>
                      <a:pt x="243" y="654"/>
                    </a:cubicBezTo>
                    <a:cubicBezTo>
                      <a:pt x="236" y="655"/>
                      <a:pt x="236" y="655"/>
                      <a:pt x="236" y="655"/>
                    </a:cubicBezTo>
                    <a:cubicBezTo>
                      <a:pt x="233" y="657"/>
                      <a:pt x="233" y="657"/>
                      <a:pt x="233" y="657"/>
                    </a:cubicBezTo>
                    <a:cubicBezTo>
                      <a:pt x="229" y="657"/>
                      <a:pt x="229" y="657"/>
                      <a:pt x="229" y="657"/>
                    </a:cubicBezTo>
                    <a:cubicBezTo>
                      <a:pt x="221" y="651"/>
                      <a:pt x="221" y="651"/>
                      <a:pt x="221" y="651"/>
                    </a:cubicBezTo>
                    <a:cubicBezTo>
                      <a:pt x="217" y="651"/>
                      <a:pt x="217" y="651"/>
                      <a:pt x="217" y="651"/>
                    </a:cubicBezTo>
                    <a:cubicBezTo>
                      <a:pt x="217" y="653"/>
                      <a:pt x="217" y="653"/>
                      <a:pt x="217" y="653"/>
                    </a:cubicBezTo>
                    <a:cubicBezTo>
                      <a:pt x="226" y="662"/>
                      <a:pt x="226" y="662"/>
                      <a:pt x="226" y="662"/>
                    </a:cubicBezTo>
                    <a:cubicBezTo>
                      <a:pt x="232" y="667"/>
                      <a:pt x="232" y="667"/>
                      <a:pt x="232" y="667"/>
                    </a:cubicBezTo>
                    <a:cubicBezTo>
                      <a:pt x="234" y="676"/>
                      <a:pt x="234" y="676"/>
                      <a:pt x="234" y="676"/>
                    </a:cubicBezTo>
                    <a:cubicBezTo>
                      <a:pt x="234" y="681"/>
                      <a:pt x="234" y="681"/>
                      <a:pt x="234" y="681"/>
                    </a:cubicBezTo>
                    <a:cubicBezTo>
                      <a:pt x="236" y="684"/>
                      <a:pt x="236" y="684"/>
                      <a:pt x="236" y="684"/>
                    </a:cubicBezTo>
                    <a:cubicBezTo>
                      <a:pt x="235" y="685"/>
                      <a:pt x="235" y="685"/>
                      <a:pt x="235" y="685"/>
                    </a:cubicBezTo>
                    <a:cubicBezTo>
                      <a:pt x="235" y="689"/>
                      <a:pt x="235" y="689"/>
                      <a:pt x="235" y="689"/>
                    </a:cubicBezTo>
                    <a:cubicBezTo>
                      <a:pt x="235" y="692"/>
                      <a:pt x="235" y="692"/>
                      <a:pt x="235" y="692"/>
                    </a:cubicBezTo>
                    <a:cubicBezTo>
                      <a:pt x="234" y="694"/>
                      <a:pt x="234" y="694"/>
                      <a:pt x="234" y="694"/>
                    </a:cubicBezTo>
                    <a:cubicBezTo>
                      <a:pt x="234" y="704"/>
                      <a:pt x="234" y="704"/>
                      <a:pt x="234" y="704"/>
                    </a:cubicBezTo>
                    <a:cubicBezTo>
                      <a:pt x="233" y="709"/>
                      <a:pt x="233" y="709"/>
                      <a:pt x="233" y="709"/>
                    </a:cubicBezTo>
                    <a:cubicBezTo>
                      <a:pt x="234" y="715"/>
                      <a:pt x="234" y="715"/>
                      <a:pt x="234" y="715"/>
                    </a:cubicBezTo>
                    <a:cubicBezTo>
                      <a:pt x="240" y="714"/>
                      <a:pt x="240" y="714"/>
                      <a:pt x="240" y="714"/>
                    </a:cubicBezTo>
                    <a:cubicBezTo>
                      <a:pt x="244" y="717"/>
                      <a:pt x="244" y="717"/>
                      <a:pt x="244" y="717"/>
                    </a:cubicBezTo>
                    <a:cubicBezTo>
                      <a:pt x="246" y="721"/>
                      <a:pt x="246" y="721"/>
                      <a:pt x="246" y="721"/>
                    </a:cubicBezTo>
                    <a:cubicBezTo>
                      <a:pt x="245" y="723"/>
                      <a:pt x="245" y="723"/>
                      <a:pt x="245" y="723"/>
                    </a:cubicBezTo>
                    <a:cubicBezTo>
                      <a:pt x="246" y="726"/>
                      <a:pt x="246" y="726"/>
                      <a:pt x="246" y="726"/>
                    </a:cubicBezTo>
                    <a:cubicBezTo>
                      <a:pt x="245" y="728"/>
                      <a:pt x="245" y="728"/>
                      <a:pt x="245" y="728"/>
                    </a:cubicBezTo>
                    <a:cubicBezTo>
                      <a:pt x="246" y="731"/>
                      <a:pt x="246" y="731"/>
                      <a:pt x="246" y="731"/>
                    </a:cubicBezTo>
                    <a:cubicBezTo>
                      <a:pt x="247" y="732"/>
                      <a:pt x="247" y="732"/>
                      <a:pt x="247" y="732"/>
                    </a:cubicBezTo>
                    <a:cubicBezTo>
                      <a:pt x="246" y="735"/>
                      <a:pt x="246" y="735"/>
                      <a:pt x="246" y="735"/>
                    </a:cubicBezTo>
                    <a:cubicBezTo>
                      <a:pt x="246" y="745"/>
                      <a:pt x="246" y="745"/>
                      <a:pt x="246" y="745"/>
                    </a:cubicBezTo>
                    <a:cubicBezTo>
                      <a:pt x="245" y="748"/>
                      <a:pt x="245" y="748"/>
                      <a:pt x="245" y="748"/>
                    </a:cubicBezTo>
                    <a:cubicBezTo>
                      <a:pt x="247" y="754"/>
                      <a:pt x="247" y="754"/>
                      <a:pt x="247" y="754"/>
                    </a:cubicBezTo>
                    <a:cubicBezTo>
                      <a:pt x="248" y="762"/>
                      <a:pt x="248" y="762"/>
                      <a:pt x="248" y="762"/>
                    </a:cubicBezTo>
                    <a:cubicBezTo>
                      <a:pt x="245" y="759"/>
                      <a:pt x="245" y="759"/>
                      <a:pt x="245" y="759"/>
                    </a:cubicBezTo>
                    <a:cubicBezTo>
                      <a:pt x="244" y="754"/>
                      <a:pt x="244" y="754"/>
                      <a:pt x="244" y="754"/>
                    </a:cubicBezTo>
                    <a:cubicBezTo>
                      <a:pt x="239" y="749"/>
                      <a:pt x="239" y="749"/>
                      <a:pt x="239" y="749"/>
                    </a:cubicBezTo>
                    <a:cubicBezTo>
                      <a:pt x="235" y="754"/>
                      <a:pt x="235" y="754"/>
                      <a:pt x="235" y="754"/>
                    </a:cubicBezTo>
                    <a:cubicBezTo>
                      <a:pt x="236" y="750"/>
                      <a:pt x="236" y="750"/>
                      <a:pt x="236" y="750"/>
                    </a:cubicBezTo>
                    <a:cubicBezTo>
                      <a:pt x="234" y="747"/>
                      <a:pt x="234" y="747"/>
                      <a:pt x="234" y="747"/>
                    </a:cubicBezTo>
                    <a:cubicBezTo>
                      <a:pt x="228" y="746"/>
                      <a:pt x="228" y="746"/>
                      <a:pt x="228" y="746"/>
                    </a:cubicBezTo>
                    <a:cubicBezTo>
                      <a:pt x="223" y="747"/>
                      <a:pt x="223" y="747"/>
                      <a:pt x="223" y="747"/>
                    </a:cubicBezTo>
                    <a:cubicBezTo>
                      <a:pt x="219" y="743"/>
                      <a:pt x="219" y="743"/>
                      <a:pt x="219" y="743"/>
                    </a:cubicBezTo>
                    <a:cubicBezTo>
                      <a:pt x="215" y="742"/>
                      <a:pt x="215" y="742"/>
                      <a:pt x="215" y="742"/>
                    </a:cubicBezTo>
                    <a:cubicBezTo>
                      <a:pt x="212" y="745"/>
                      <a:pt x="212" y="745"/>
                      <a:pt x="212" y="745"/>
                    </a:cubicBezTo>
                    <a:cubicBezTo>
                      <a:pt x="208" y="755"/>
                      <a:pt x="208" y="755"/>
                      <a:pt x="208" y="755"/>
                    </a:cubicBezTo>
                    <a:cubicBezTo>
                      <a:pt x="202" y="761"/>
                      <a:pt x="202" y="761"/>
                      <a:pt x="202" y="761"/>
                    </a:cubicBezTo>
                    <a:cubicBezTo>
                      <a:pt x="198" y="762"/>
                      <a:pt x="198" y="762"/>
                      <a:pt x="198" y="762"/>
                    </a:cubicBezTo>
                    <a:cubicBezTo>
                      <a:pt x="195" y="766"/>
                      <a:pt x="195" y="766"/>
                      <a:pt x="195" y="766"/>
                    </a:cubicBezTo>
                    <a:cubicBezTo>
                      <a:pt x="194" y="771"/>
                      <a:pt x="194" y="771"/>
                      <a:pt x="194" y="771"/>
                    </a:cubicBezTo>
                    <a:cubicBezTo>
                      <a:pt x="190" y="778"/>
                      <a:pt x="190" y="778"/>
                      <a:pt x="190" y="778"/>
                    </a:cubicBezTo>
                    <a:cubicBezTo>
                      <a:pt x="185" y="783"/>
                      <a:pt x="185" y="783"/>
                      <a:pt x="185" y="783"/>
                    </a:cubicBezTo>
                    <a:cubicBezTo>
                      <a:pt x="184" y="786"/>
                      <a:pt x="184" y="786"/>
                      <a:pt x="184" y="786"/>
                    </a:cubicBezTo>
                    <a:cubicBezTo>
                      <a:pt x="186" y="793"/>
                      <a:pt x="186" y="793"/>
                      <a:pt x="186" y="793"/>
                    </a:cubicBezTo>
                    <a:cubicBezTo>
                      <a:pt x="194" y="803"/>
                      <a:pt x="194" y="803"/>
                      <a:pt x="194" y="803"/>
                    </a:cubicBezTo>
                    <a:cubicBezTo>
                      <a:pt x="199" y="811"/>
                      <a:pt x="199" y="811"/>
                      <a:pt x="199" y="811"/>
                    </a:cubicBezTo>
                    <a:cubicBezTo>
                      <a:pt x="196" y="815"/>
                      <a:pt x="196" y="815"/>
                      <a:pt x="196" y="815"/>
                    </a:cubicBezTo>
                    <a:cubicBezTo>
                      <a:pt x="194" y="815"/>
                      <a:pt x="194" y="815"/>
                      <a:pt x="194" y="815"/>
                    </a:cubicBezTo>
                    <a:cubicBezTo>
                      <a:pt x="194" y="820"/>
                      <a:pt x="194" y="820"/>
                      <a:pt x="194" y="820"/>
                    </a:cubicBezTo>
                    <a:cubicBezTo>
                      <a:pt x="190" y="823"/>
                      <a:pt x="190" y="823"/>
                      <a:pt x="190" y="823"/>
                    </a:cubicBezTo>
                    <a:cubicBezTo>
                      <a:pt x="189" y="827"/>
                      <a:pt x="189" y="827"/>
                      <a:pt x="189" y="827"/>
                    </a:cubicBezTo>
                    <a:cubicBezTo>
                      <a:pt x="184" y="821"/>
                      <a:pt x="184" y="821"/>
                      <a:pt x="184" y="821"/>
                    </a:cubicBezTo>
                    <a:cubicBezTo>
                      <a:pt x="172" y="814"/>
                      <a:pt x="172" y="814"/>
                      <a:pt x="172" y="814"/>
                    </a:cubicBezTo>
                    <a:cubicBezTo>
                      <a:pt x="168" y="814"/>
                      <a:pt x="168" y="814"/>
                      <a:pt x="168" y="814"/>
                    </a:cubicBezTo>
                    <a:cubicBezTo>
                      <a:pt x="167" y="811"/>
                      <a:pt x="167" y="811"/>
                      <a:pt x="167" y="811"/>
                    </a:cubicBezTo>
                    <a:cubicBezTo>
                      <a:pt x="161" y="811"/>
                      <a:pt x="161" y="811"/>
                      <a:pt x="161" y="811"/>
                    </a:cubicBezTo>
                    <a:cubicBezTo>
                      <a:pt x="157" y="808"/>
                      <a:pt x="157" y="808"/>
                      <a:pt x="157" y="808"/>
                    </a:cubicBezTo>
                    <a:cubicBezTo>
                      <a:pt x="155" y="803"/>
                      <a:pt x="155" y="803"/>
                      <a:pt x="155" y="803"/>
                    </a:cubicBezTo>
                    <a:cubicBezTo>
                      <a:pt x="150" y="802"/>
                      <a:pt x="150" y="802"/>
                      <a:pt x="150" y="802"/>
                    </a:cubicBezTo>
                    <a:cubicBezTo>
                      <a:pt x="146" y="798"/>
                      <a:pt x="146" y="798"/>
                      <a:pt x="146" y="798"/>
                    </a:cubicBezTo>
                    <a:cubicBezTo>
                      <a:pt x="141" y="799"/>
                      <a:pt x="141" y="799"/>
                      <a:pt x="141" y="799"/>
                    </a:cubicBezTo>
                    <a:cubicBezTo>
                      <a:pt x="141" y="801"/>
                      <a:pt x="141" y="801"/>
                      <a:pt x="141" y="801"/>
                    </a:cubicBezTo>
                    <a:cubicBezTo>
                      <a:pt x="142" y="804"/>
                      <a:pt x="142" y="804"/>
                      <a:pt x="142" y="804"/>
                    </a:cubicBezTo>
                    <a:cubicBezTo>
                      <a:pt x="141" y="807"/>
                      <a:pt x="141" y="807"/>
                      <a:pt x="141" y="807"/>
                    </a:cubicBezTo>
                    <a:cubicBezTo>
                      <a:pt x="142" y="809"/>
                      <a:pt x="142" y="809"/>
                      <a:pt x="142" y="809"/>
                    </a:cubicBezTo>
                    <a:cubicBezTo>
                      <a:pt x="140" y="812"/>
                      <a:pt x="140" y="812"/>
                      <a:pt x="140" y="812"/>
                    </a:cubicBezTo>
                    <a:cubicBezTo>
                      <a:pt x="136" y="811"/>
                      <a:pt x="136" y="811"/>
                      <a:pt x="136" y="811"/>
                    </a:cubicBezTo>
                    <a:cubicBezTo>
                      <a:pt x="139" y="817"/>
                      <a:pt x="139" y="817"/>
                      <a:pt x="139" y="817"/>
                    </a:cubicBezTo>
                    <a:cubicBezTo>
                      <a:pt x="140" y="822"/>
                      <a:pt x="140" y="822"/>
                      <a:pt x="140" y="822"/>
                    </a:cubicBezTo>
                    <a:cubicBezTo>
                      <a:pt x="145" y="825"/>
                      <a:pt x="145" y="825"/>
                      <a:pt x="145" y="825"/>
                    </a:cubicBezTo>
                    <a:cubicBezTo>
                      <a:pt x="148" y="830"/>
                      <a:pt x="148" y="830"/>
                      <a:pt x="148" y="830"/>
                    </a:cubicBezTo>
                    <a:cubicBezTo>
                      <a:pt x="152" y="833"/>
                      <a:pt x="152" y="833"/>
                      <a:pt x="152" y="833"/>
                    </a:cubicBezTo>
                    <a:cubicBezTo>
                      <a:pt x="156" y="831"/>
                      <a:pt x="156" y="831"/>
                      <a:pt x="156" y="831"/>
                    </a:cubicBezTo>
                    <a:cubicBezTo>
                      <a:pt x="158" y="831"/>
                      <a:pt x="158" y="831"/>
                      <a:pt x="158" y="831"/>
                    </a:cubicBezTo>
                    <a:cubicBezTo>
                      <a:pt x="161" y="829"/>
                      <a:pt x="161" y="829"/>
                      <a:pt x="161" y="829"/>
                    </a:cubicBezTo>
                    <a:cubicBezTo>
                      <a:pt x="161" y="832"/>
                      <a:pt x="161" y="832"/>
                      <a:pt x="161" y="832"/>
                    </a:cubicBezTo>
                    <a:cubicBezTo>
                      <a:pt x="165" y="834"/>
                      <a:pt x="165" y="834"/>
                      <a:pt x="165" y="834"/>
                    </a:cubicBezTo>
                    <a:cubicBezTo>
                      <a:pt x="165" y="836"/>
                      <a:pt x="165" y="836"/>
                      <a:pt x="165" y="836"/>
                    </a:cubicBezTo>
                    <a:cubicBezTo>
                      <a:pt x="164" y="838"/>
                      <a:pt x="164" y="838"/>
                      <a:pt x="164" y="838"/>
                    </a:cubicBezTo>
                    <a:cubicBezTo>
                      <a:pt x="167" y="841"/>
                      <a:pt x="167" y="841"/>
                      <a:pt x="167" y="841"/>
                    </a:cubicBezTo>
                    <a:cubicBezTo>
                      <a:pt x="167" y="848"/>
                      <a:pt x="167" y="848"/>
                      <a:pt x="167" y="848"/>
                    </a:cubicBezTo>
                    <a:cubicBezTo>
                      <a:pt x="164" y="849"/>
                      <a:pt x="164" y="849"/>
                      <a:pt x="164" y="849"/>
                    </a:cubicBezTo>
                    <a:cubicBezTo>
                      <a:pt x="161" y="849"/>
                      <a:pt x="161" y="849"/>
                      <a:pt x="161" y="849"/>
                    </a:cubicBezTo>
                    <a:cubicBezTo>
                      <a:pt x="157" y="854"/>
                      <a:pt x="157" y="854"/>
                      <a:pt x="157" y="854"/>
                    </a:cubicBezTo>
                    <a:cubicBezTo>
                      <a:pt x="155" y="854"/>
                      <a:pt x="155" y="854"/>
                      <a:pt x="155" y="854"/>
                    </a:cubicBezTo>
                    <a:cubicBezTo>
                      <a:pt x="152" y="850"/>
                      <a:pt x="152" y="850"/>
                      <a:pt x="152" y="850"/>
                    </a:cubicBezTo>
                    <a:cubicBezTo>
                      <a:pt x="147" y="850"/>
                      <a:pt x="147" y="850"/>
                      <a:pt x="147" y="850"/>
                    </a:cubicBezTo>
                    <a:cubicBezTo>
                      <a:pt x="145" y="848"/>
                      <a:pt x="145" y="848"/>
                      <a:pt x="145" y="848"/>
                    </a:cubicBezTo>
                    <a:cubicBezTo>
                      <a:pt x="139" y="848"/>
                      <a:pt x="139" y="848"/>
                      <a:pt x="139" y="848"/>
                    </a:cubicBezTo>
                    <a:cubicBezTo>
                      <a:pt x="137" y="846"/>
                      <a:pt x="137" y="846"/>
                      <a:pt x="137" y="846"/>
                    </a:cubicBezTo>
                    <a:cubicBezTo>
                      <a:pt x="137" y="841"/>
                      <a:pt x="137" y="841"/>
                      <a:pt x="137" y="841"/>
                    </a:cubicBezTo>
                    <a:cubicBezTo>
                      <a:pt x="134" y="838"/>
                      <a:pt x="134" y="838"/>
                      <a:pt x="134" y="838"/>
                    </a:cubicBezTo>
                    <a:cubicBezTo>
                      <a:pt x="131" y="834"/>
                      <a:pt x="131" y="834"/>
                      <a:pt x="131" y="834"/>
                    </a:cubicBezTo>
                    <a:cubicBezTo>
                      <a:pt x="130" y="834"/>
                      <a:pt x="130" y="834"/>
                      <a:pt x="130" y="834"/>
                    </a:cubicBezTo>
                    <a:cubicBezTo>
                      <a:pt x="126" y="837"/>
                      <a:pt x="126" y="837"/>
                      <a:pt x="126" y="837"/>
                    </a:cubicBezTo>
                    <a:cubicBezTo>
                      <a:pt x="119" y="834"/>
                      <a:pt x="119" y="834"/>
                      <a:pt x="119" y="834"/>
                    </a:cubicBezTo>
                    <a:cubicBezTo>
                      <a:pt x="118" y="831"/>
                      <a:pt x="118" y="831"/>
                      <a:pt x="118" y="831"/>
                    </a:cubicBezTo>
                    <a:cubicBezTo>
                      <a:pt x="116" y="828"/>
                      <a:pt x="116" y="828"/>
                      <a:pt x="116" y="828"/>
                    </a:cubicBezTo>
                    <a:cubicBezTo>
                      <a:pt x="117" y="825"/>
                      <a:pt x="117" y="825"/>
                      <a:pt x="117" y="825"/>
                    </a:cubicBezTo>
                    <a:cubicBezTo>
                      <a:pt x="117" y="820"/>
                      <a:pt x="117" y="820"/>
                      <a:pt x="117" y="820"/>
                    </a:cubicBezTo>
                    <a:cubicBezTo>
                      <a:pt x="117" y="816"/>
                      <a:pt x="117" y="816"/>
                      <a:pt x="117" y="816"/>
                    </a:cubicBezTo>
                    <a:cubicBezTo>
                      <a:pt x="113" y="813"/>
                      <a:pt x="113" y="813"/>
                      <a:pt x="113" y="813"/>
                    </a:cubicBezTo>
                    <a:cubicBezTo>
                      <a:pt x="113" y="809"/>
                      <a:pt x="113" y="809"/>
                      <a:pt x="113" y="809"/>
                    </a:cubicBezTo>
                    <a:cubicBezTo>
                      <a:pt x="108" y="803"/>
                      <a:pt x="108" y="803"/>
                      <a:pt x="108" y="803"/>
                    </a:cubicBezTo>
                    <a:cubicBezTo>
                      <a:pt x="108" y="798"/>
                      <a:pt x="108" y="798"/>
                      <a:pt x="108" y="798"/>
                    </a:cubicBezTo>
                    <a:cubicBezTo>
                      <a:pt x="105" y="797"/>
                      <a:pt x="105" y="797"/>
                      <a:pt x="105" y="797"/>
                    </a:cubicBezTo>
                    <a:cubicBezTo>
                      <a:pt x="106" y="793"/>
                      <a:pt x="106" y="793"/>
                      <a:pt x="106" y="793"/>
                    </a:cubicBezTo>
                    <a:cubicBezTo>
                      <a:pt x="109" y="792"/>
                      <a:pt x="109" y="792"/>
                      <a:pt x="109" y="792"/>
                    </a:cubicBezTo>
                    <a:cubicBezTo>
                      <a:pt x="109" y="785"/>
                      <a:pt x="109" y="785"/>
                      <a:pt x="109" y="785"/>
                    </a:cubicBezTo>
                    <a:cubicBezTo>
                      <a:pt x="109" y="781"/>
                      <a:pt x="109" y="781"/>
                      <a:pt x="109" y="781"/>
                    </a:cubicBezTo>
                    <a:cubicBezTo>
                      <a:pt x="108" y="781"/>
                      <a:pt x="108" y="781"/>
                      <a:pt x="108" y="781"/>
                    </a:cubicBezTo>
                    <a:cubicBezTo>
                      <a:pt x="108" y="778"/>
                      <a:pt x="108" y="778"/>
                      <a:pt x="108" y="778"/>
                    </a:cubicBezTo>
                    <a:cubicBezTo>
                      <a:pt x="109" y="775"/>
                      <a:pt x="109" y="775"/>
                      <a:pt x="109" y="775"/>
                    </a:cubicBezTo>
                    <a:cubicBezTo>
                      <a:pt x="107" y="774"/>
                      <a:pt x="107" y="774"/>
                      <a:pt x="107" y="774"/>
                    </a:cubicBezTo>
                    <a:cubicBezTo>
                      <a:pt x="103" y="768"/>
                      <a:pt x="103" y="768"/>
                      <a:pt x="103" y="768"/>
                    </a:cubicBezTo>
                    <a:cubicBezTo>
                      <a:pt x="95" y="764"/>
                      <a:pt x="95" y="764"/>
                      <a:pt x="95" y="764"/>
                    </a:cubicBezTo>
                    <a:cubicBezTo>
                      <a:pt x="93" y="766"/>
                      <a:pt x="93" y="766"/>
                      <a:pt x="93" y="766"/>
                    </a:cubicBezTo>
                    <a:cubicBezTo>
                      <a:pt x="91" y="763"/>
                      <a:pt x="91" y="763"/>
                      <a:pt x="91" y="763"/>
                    </a:cubicBezTo>
                    <a:cubicBezTo>
                      <a:pt x="88" y="763"/>
                      <a:pt x="88" y="763"/>
                      <a:pt x="88" y="763"/>
                    </a:cubicBezTo>
                    <a:cubicBezTo>
                      <a:pt x="86" y="765"/>
                      <a:pt x="86" y="765"/>
                      <a:pt x="86" y="765"/>
                    </a:cubicBezTo>
                    <a:cubicBezTo>
                      <a:pt x="82" y="764"/>
                      <a:pt x="82" y="764"/>
                      <a:pt x="82" y="764"/>
                    </a:cubicBezTo>
                    <a:cubicBezTo>
                      <a:pt x="84" y="761"/>
                      <a:pt x="84" y="761"/>
                      <a:pt x="84" y="761"/>
                    </a:cubicBezTo>
                    <a:cubicBezTo>
                      <a:pt x="87" y="761"/>
                      <a:pt x="87" y="761"/>
                      <a:pt x="87" y="761"/>
                    </a:cubicBezTo>
                    <a:cubicBezTo>
                      <a:pt x="88" y="757"/>
                      <a:pt x="88" y="757"/>
                      <a:pt x="88" y="757"/>
                    </a:cubicBezTo>
                    <a:cubicBezTo>
                      <a:pt x="84" y="757"/>
                      <a:pt x="84" y="757"/>
                      <a:pt x="84" y="757"/>
                    </a:cubicBezTo>
                    <a:cubicBezTo>
                      <a:pt x="84" y="756"/>
                      <a:pt x="84" y="756"/>
                      <a:pt x="84" y="756"/>
                    </a:cubicBezTo>
                    <a:cubicBezTo>
                      <a:pt x="87" y="754"/>
                      <a:pt x="87" y="754"/>
                      <a:pt x="87" y="754"/>
                    </a:cubicBezTo>
                    <a:cubicBezTo>
                      <a:pt x="84" y="752"/>
                      <a:pt x="84" y="752"/>
                      <a:pt x="84" y="752"/>
                    </a:cubicBezTo>
                    <a:cubicBezTo>
                      <a:pt x="82" y="754"/>
                      <a:pt x="82" y="754"/>
                      <a:pt x="82" y="754"/>
                    </a:cubicBezTo>
                    <a:cubicBezTo>
                      <a:pt x="76" y="756"/>
                      <a:pt x="76" y="756"/>
                      <a:pt x="76" y="756"/>
                    </a:cubicBezTo>
                    <a:cubicBezTo>
                      <a:pt x="75" y="755"/>
                      <a:pt x="75" y="755"/>
                      <a:pt x="75" y="755"/>
                    </a:cubicBezTo>
                    <a:cubicBezTo>
                      <a:pt x="77" y="752"/>
                      <a:pt x="77" y="752"/>
                      <a:pt x="77" y="752"/>
                    </a:cubicBezTo>
                    <a:cubicBezTo>
                      <a:pt x="80" y="750"/>
                      <a:pt x="80" y="750"/>
                      <a:pt x="80" y="750"/>
                    </a:cubicBezTo>
                    <a:cubicBezTo>
                      <a:pt x="79" y="748"/>
                      <a:pt x="79" y="748"/>
                      <a:pt x="79" y="748"/>
                    </a:cubicBezTo>
                    <a:cubicBezTo>
                      <a:pt x="74" y="747"/>
                      <a:pt x="74" y="747"/>
                      <a:pt x="74" y="747"/>
                    </a:cubicBezTo>
                    <a:cubicBezTo>
                      <a:pt x="73" y="744"/>
                      <a:pt x="73" y="744"/>
                      <a:pt x="73" y="744"/>
                    </a:cubicBezTo>
                    <a:cubicBezTo>
                      <a:pt x="69" y="740"/>
                      <a:pt x="69" y="740"/>
                      <a:pt x="69" y="740"/>
                    </a:cubicBezTo>
                    <a:cubicBezTo>
                      <a:pt x="68" y="734"/>
                      <a:pt x="68" y="734"/>
                      <a:pt x="68" y="734"/>
                    </a:cubicBezTo>
                    <a:cubicBezTo>
                      <a:pt x="64" y="731"/>
                      <a:pt x="64" y="731"/>
                      <a:pt x="64" y="731"/>
                    </a:cubicBezTo>
                    <a:cubicBezTo>
                      <a:pt x="65" y="730"/>
                      <a:pt x="65" y="730"/>
                      <a:pt x="65" y="730"/>
                    </a:cubicBezTo>
                    <a:cubicBezTo>
                      <a:pt x="68" y="729"/>
                      <a:pt x="68" y="729"/>
                      <a:pt x="68" y="729"/>
                    </a:cubicBezTo>
                    <a:cubicBezTo>
                      <a:pt x="69" y="731"/>
                      <a:pt x="69" y="731"/>
                      <a:pt x="69" y="731"/>
                    </a:cubicBezTo>
                    <a:cubicBezTo>
                      <a:pt x="74" y="731"/>
                      <a:pt x="74" y="731"/>
                      <a:pt x="74" y="731"/>
                    </a:cubicBezTo>
                    <a:cubicBezTo>
                      <a:pt x="75" y="735"/>
                      <a:pt x="75" y="735"/>
                      <a:pt x="75" y="735"/>
                    </a:cubicBezTo>
                    <a:cubicBezTo>
                      <a:pt x="82" y="743"/>
                      <a:pt x="82" y="743"/>
                      <a:pt x="82" y="743"/>
                    </a:cubicBezTo>
                    <a:cubicBezTo>
                      <a:pt x="85" y="743"/>
                      <a:pt x="85" y="743"/>
                      <a:pt x="85" y="743"/>
                    </a:cubicBezTo>
                    <a:cubicBezTo>
                      <a:pt x="86" y="742"/>
                      <a:pt x="86" y="742"/>
                      <a:pt x="86" y="742"/>
                    </a:cubicBezTo>
                    <a:cubicBezTo>
                      <a:pt x="89" y="745"/>
                      <a:pt x="89" y="745"/>
                      <a:pt x="89" y="745"/>
                    </a:cubicBezTo>
                    <a:cubicBezTo>
                      <a:pt x="95" y="745"/>
                      <a:pt x="95" y="745"/>
                      <a:pt x="95" y="745"/>
                    </a:cubicBezTo>
                    <a:cubicBezTo>
                      <a:pt x="96" y="743"/>
                      <a:pt x="96" y="743"/>
                      <a:pt x="96" y="743"/>
                    </a:cubicBezTo>
                    <a:cubicBezTo>
                      <a:pt x="98" y="746"/>
                      <a:pt x="98" y="746"/>
                      <a:pt x="98" y="746"/>
                    </a:cubicBezTo>
                    <a:cubicBezTo>
                      <a:pt x="96" y="748"/>
                      <a:pt x="96" y="748"/>
                      <a:pt x="96" y="748"/>
                    </a:cubicBezTo>
                    <a:cubicBezTo>
                      <a:pt x="97" y="750"/>
                      <a:pt x="97" y="750"/>
                      <a:pt x="97" y="750"/>
                    </a:cubicBezTo>
                    <a:cubicBezTo>
                      <a:pt x="97" y="752"/>
                      <a:pt x="97" y="752"/>
                      <a:pt x="97" y="752"/>
                    </a:cubicBezTo>
                    <a:cubicBezTo>
                      <a:pt x="101" y="752"/>
                      <a:pt x="101" y="752"/>
                      <a:pt x="101" y="752"/>
                    </a:cubicBezTo>
                    <a:cubicBezTo>
                      <a:pt x="103" y="750"/>
                      <a:pt x="103" y="750"/>
                      <a:pt x="103" y="750"/>
                    </a:cubicBezTo>
                    <a:cubicBezTo>
                      <a:pt x="108" y="750"/>
                      <a:pt x="108" y="750"/>
                      <a:pt x="108" y="750"/>
                    </a:cubicBezTo>
                    <a:cubicBezTo>
                      <a:pt x="107" y="751"/>
                      <a:pt x="107" y="751"/>
                      <a:pt x="107" y="751"/>
                    </a:cubicBezTo>
                    <a:cubicBezTo>
                      <a:pt x="110" y="752"/>
                      <a:pt x="110" y="752"/>
                      <a:pt x="110" y="752"/>
                    </a:cubicBezTo>
                    <a:cubicBezTo>
                      <a:pt x="114" y="751"/>
                      <a:pt x="114" y="751"/>
                      <a:pt x="114" y="751"/>
                    </a:cubicBezTo>
                    <a:cubicBezTo>
                      <a:pt x="113" y="754"/>
                      <a:pt x="113" y="754"/>
                      <a:pt x="113" y="754"/>
                    </a:cubicBezTo>
                    <a:cubicBezTo>
                      <a:pt x="118" y="759"/>
                      <a:pt x="118" y="759"/>
                      <a:pt x="118" y="759"/>
                    </a:cubicBezTo>
                    <a:cubicBezTo>
                      <a:pt x="121" y="757"/>
                      <a:pt x="121" y="757"/>
                      <a:pt x="121" y="757"/>
                    </a:cubicBezTo>
                    <a:cubicBezTo>
                      <a:pt x="124" y="758"/>
                      <a:pt x="124" y="758"/>
                      <a:pt x="124" y="758"/>
                    </a:cubicBezTo>
                    <a:cubicBezTo>
                      <a:pt x="125" y="760"/>
                      <a:pt x="125" y="760"/>
                      <a:pt x="125" y="760"/>
                    </a:cubicBezTo>
                    <a:cubicBezTo>
                      <a:pt x="130" y="760"/>
                      <a:pt x="130" y="760"/>
                      <a:pt x="130" y="760"/>
                    </a:cubicBezTo>
                    <a:cubicBezTo>
                      <a:pt x="133" y="761"/>
                      <a:pt x="133" y="761"/>
                      <a:pt x="133" y="761"/>
                    </a:cubicBezTo>
                    <a:cubicBezTo>
                      <a:pt x="135" y="759"/>
                      <a:pt x="135" y="759"/>
                      <a:pt x="135" y="759"/>
                    </a:cubicBezTo>
                    <a:cubicBezTo>
                      <a:pt x="140" y="763"/>
                      <a:pt x="140" y="763"/>
                      <a:pt x="140" y="763"/>
                    </a:cubicBezTo>
                    <a:cubicBezTo>
                      <a:pt x="146" y="765"/>
                      <a:pt x="146" y="765"/>
                      <a:pt x="146" y="765"/>
                    </a:cubicBezTo>
                    <a:cubicBezTo>
                      <a:pt x="156" y="765"/>
                      <a:pt x="156" y="765"/>
                      <a:pt x="156" y="765"/>
                    </a:cubicBezTo>
                    <a:cubicBezTo>
                      <a:pt x="164" y="764"/>
                      <a:pt x="164" y="764"/>
                      <a:pt x="164" y="764"/>
                    </a:cubicBezTo>
                    <a:cubicBezTo>
                      <a:pt x="165" y="762"/>
                      <a:pt x="165" y="762"/>
                      <a:pt x="165" y="762"/>
                    </a:cubicBezTo>
                    <a:cubicBezTo>
                      <a:pt x="171" y="762"/>
                      <a:pt x="171" y="762"/>
                      <a:pt x="171" y="762"/>
                    </a:cubicBezTo>
                    <a:cubicBezTo>
                      <a:pt x="173" y="760"/>
                      <a:pt x="173" y="760"/>
                      <a:pt x="173" y="760"/>
                    </a:cubicBezTo>
                    <a:cubicBezTo>
                      <a:pt x="179" y="759"/>
                      <a:pt x="179" y="759"/>
                      <a:pt x="179" y="759"/>
                    </a:cubicBezTo>
                    <a:cubicBezTo>
                      <a:pt x="184" y="755"/>
                      <a:pt x="184" y="755"/>
                      <a:pt x="184" y="755"/>
                    </a:cubicBezTo>
                    <a:cubicBezTo>
                      <a:pt x="191" y="744"/>
                      <a:pt x="191" y="744"/>
                      <a:pt x="191" y="744"/>
                    </a:cubicBezTo>
                    <a:cubicBezTo>
                      <a:pt x="192" y="741"/>
                      <a:pt x="192" y="741"/>
                      <a:pt x="192" y="741"/>
                    </a:cubicBezTo>
                    <a:cubicBezTo>
                      <a:pt x="196" y="735"/>
                      <a:pt x="196" y="735"/>
                      <a:pt x="196" y="735"/>
                    </a:cubicBezTo>
                    <a:cubicBezTo>
                      <a:pt x="196" y="732"/>
                      <a:pt x="196" y="732"/>
                      <a:pt x="196" y="732"/>
                    </a:cubicBezTo>
                    <a:cubicBezTo>
                      <a:pt x="197" y="729"/>
                      <a:pt x="197" y="729"/>
                      <a:pt x="197" y="729"/>
                    </a:cubicBezTo>
                    <a:cubicBezTo>
                      <a:pt x="198" y="722"/>
                      <a:pt x="198" y="722"/>
                      <a:pt x="198" y="722"/>
                    </a:cubicBezTo>
                    <a:cubicBezTo>
                      <a:pt x="198" y="717"/>
                      <a:pt x="198" y="717"/>
                      <a:pt x="198" y="717"/>
                    </a:cubicBezTo>
                    <a:cubicBezTo>
                      <a:pt x="198" y="712"/>
                      <a:pt x="198" y="712"/>
                      <a:pt x="198" y="712"/>
                    </a:cubicBezTo>
                    <a:cubicBezTo>
                      <a:pt x="196" y="710"/>
                      <a:pt x="196" y="710"/>
                      <a:pt x="196" y="710"/>
                    </a:cubicBezTo>
                    <a:cubicBezTo>
                      <a:pt x="195" y="711"/>
                      <a:pt x="195" y="711"/>
                      <a:pt x="195" y="711"/>
                    </a:cubicBezTo>
                    <a:cubicBezTo>
                      <a:pt x="192" y="705"/>
                      <a:pt x="192" y="705"/>
                      <a:pt x="192" y="705"/>
                    </a:cubicBezTo>
                    <a:cubicBezTo>
                      <a:pt x="190" y="703"/>
                      <a:pt x="190" y="703"/>
                      <a:pt x="190" y="703"/>
                    </a:cubicBezTo>
                    <a:cubicBezTo>
                      <a:pt x="189" y="698"/>
                      <a:pt x="189" y="698"/>
                      <a:pt x="189" y="698"/>
                    </a:cubicBezTo>
                    <a:cubicBezTo>
                      <a:pt x="185" y="693"/>
                      <a:pt x="185" y="693"/>
                      <a:pt x="185" y="693"/>
                    </a:cubicBezTo>
                    <a:cubicBezTo>
                      <a:pt x="182" y="692"/>
                      <a:pt x="182" y="692"/>
                      <a:pt x="182" y="692"/>
                    </a:cubicBezTo>
                    <a:cubicBezTo>
                      <a:pt x="181" y="694"/>
                      <a:pt x="181" y="694"/>
                      <a:pt x="181" y="694"/>
                    </a:cubicBezTo>
                    <a:cubicBezTo>
                      <a:pt x="177" y="692"/>
                      <a:pt x="177" y="692"/>
                      <a:pt x="177" y="692"/>
                    </a:cubicBezTo>
                    <a:cubicBezTo>
                      <a:pt x="177" y="689"/>
                      <a:pt x="177" y="689"/>
                      <a:pt x="177" y="689"/>
                    </a:cubicBezTo>
                    <a:cubicBezTo>
                      <a:pt x="170" y="683"/>
                      <a:pt x="170" y="683"/>
                      <a:pt x="170" y="683"/>
                    </a:cubicBezTo>
                    <a:cubicBezTo>
                      <a:pt x="170" y="679"/>
                      <a:pt x="170" y="679"/>
                      <a:pt x="170" y="679"/>
                    </a:cubicBezTo>
                    <a:cubicBezTo>
                      <a:pt x="166" y="674"/>
                      <a:pt x="166" y="674"/>
                      <a:pt x="166" y="674"/>
                    </a:cubicBezTo>
                    <a:cubicBezTo>
                      <a:pt x="164" y="674"/>
                      <a:pt x="164" y="674"/>
                      <a:pt x="164" y="674"/>
                    </a:cubicBezTo>
                    <a:cubicBezTo>
                      <a:pt x="165" y="676"/>
                      <a:pt x="165" y="676"/>
                      <a:pt x="165" y="676"/>
                    </a:cubicBezTo>
                    <a:cubicBezTo>
                      <a:pt x="168" y="682"/>
                      <a:pt x="168" y="682"/>
                      <a:pt x="168" y="682"/>
                    </a:cubicBezTo>
                    <a:cubicBezTo>
                      <a:pt x="165" y="683"/>
                      <a:pt x="165" y="683"/>
                      <a:pt x="165" y="683"/>
                    </a:cubicBezTo>
                    <a:cubicBezTo>
                      <a:pt x="161" y="678"/>
                      <a:pt x="161" y="678"/>
                      <a:pt x="161" y="678"/>
                    </a:cubicBezTo>
                    <a:cubicBezTo>
                      <a:pt x="158" y="678"/>
                      <a:pt x="158" y="678"/>
                      <a:pt x="158" y="678"/>
                    </a:cubicBezTo>
                    <a:cubicBezTo>
                      <a:pt x="153" y="672"/>
                      <a:pt x="153" y="672"/>
                      <a:pt x="153" y="672"/>
                    </a:cubicBezTo>
                    <a:cubicBezTo>
                      <a:pt x="151" y="672"/>
                      <a:pt x="151" y="672"/>
                      <a:pt x="151" y="672"/>
                    </a:cubicBezTo>
                    <a:cubicBezTo>
                      <a:pt x="151" y="674"/>
                      <a:pt x="151" y="674"/>
                      <a:pt x="151" y="674"/>
                    </a:cubicBezTo>
                    <a:cubicBezTo>
                      <a:pt x="151" y="676"/>
                      <a:pt x="151" y="676"/>
                      <a:pt x="151" y="676"/>
                    </a:cubicBezTo>
                    <a:cubicBezTo>
                      <a:pt x="149" y="675"/>
                      <a:pt x="149" y="675"/>
                      <a:pt x="149" y="675"/>
                    </a:cubicBezTo>
                    <a:cubicBezTo>
                      <a:pt x="144" y="668"/>
                      <a:pt x="144" y="668"/>
                      <a:pt x="144" y="668"/>
                    </a:cubicBezTo>
                    <a:cubicBezTo>
                      <a:pt x="141" y="666"/>
                      <a:pt x="141" y="666"/>
                      <a:pt x="141" y="666"/>
                    </a:cubicBezTo>
                    <a:cubicBezTo>
                      <a:pt x="138" y="663"/>
                      <a:pt x="138" y="663"/>
                      <a:pt x="138" y="663"/>
                    </a:cubicBezTo>
                    <a:cubicBezTo>
                      <a:pt x="126" y="653"/>
                      <a:pt x="126" y="653"/>
                      <a:pt x="126" y="653"/>
                    </a:cubicBezTo>
                    <a:cubicBezTo>
                      <a:pt x="107" y="641"/>
                      <a:pt x="107" y="641"/>
                      <a:pt x="107" y="641"/>
                    </a:cubicBezTo>
                    <a:cubicBezTo>
                      <a:pt x="103" y="639"/>
                      <a:pt x="103" y="639"/>
                      <a:pt x="103" y="639"/>
                    </a:cubicBezTo>
                    <a:cubicBezTo>
                      <a:pt x="102" y="641"/>
                      <a:pt x="102" y="641"/>
                      <a:pt x="102" y="641"/>
                    </a:cubicBezTo>
                    <a:cubicBezTo>
                      <a:pt x="99" y="638"/>
                      <a:pt x="99" y="638"/>
                      <a:pt x="99" y="638"/>
                    </a:cubicBezTo>
                    <a:cubicBezTo>
                      <a:pt x="94" y="637"/>
                      <a:pt x="94" y="637"/>
                      <a:pt x="94" y="637"/>
                    </a:cubicBezTo>
                    <a:cubicBezTo>
                      <a:pt x="95" y="639"/>
                      <a:pt x="95" y="639"/>
                      <a:pt x="95" y="639"/>
                    </a:cubicBezTo>
                    <a:cubicBezTo>
                      <a:pt x="92" y="641"/>
                      <a:pt x="92" y="641"/>
                      <a:pt x="92" y="641"/>
                    </a:cubicBezTo>
                    <a:cubicBezTo>
                      <a:pt x="88" y="639"/>
                      <a:pt x="88" y="639"/>
                      <a:pt x="88" y="639"/>
                    </a:cubicBezTo>
                    <a:cubicBezTo>
                      <a:pt x="83" y="639"/>
                      <a:pt x="83" y="639"/>
                      <a:pt x="83" y="639"/>
                    </a:cubicBezTo>
                    <a:cubicBezTo>
                      <a:pt x="81" y="635"/>
                      <a:pt x="81" y="635"/>
                      <a:pt x="81" y="635"/>
                    </a:cubicBezTo>
                    <a:cubicBezTo>
                      <a:pt x="77" y="633"/>
                      <a:pt x="77" y="633"/>
                      <a:pt x="77" y="633"/>
                    </a:cubicBezTo>
                    <a:cubicBezTo>
                      <a:pt x="77" y="634"/>
                      <a:pt x="77" y="634"/>
                      <a:pt x="77" y="634"/>
                    </a:cubicBezTo>
                    <a:cubicBezTo>
                      <a:pt x="79" y="637"/>
                      <a:pt x="79" y="637"/>
                      <a:pt x="79" y="637"/>
                    </a:cubicBezTo>
                    <a:cubicBezTo>
                      <a:pt x="79" y="639"/>
                      <a:pt x="79" y="639"/>
                      <a:pt x="79" y="639"/>
                    </a:cubicBezTo>
                    <a:cubicBezTo>
                      <a:pt x="76" y="637"/>
                      <a:pt x="76" y="637"/>
                      <a:pt x="76" y="637"/>
                    </a:cubicBezTo>
                    <a:cubicBezTo>
                      <a:pt x="72" y="638"/>
                      <a:pt x="72" y="638"/>
                      <a:pt x="72" y="638"/>
                    </a:cubicBezTo>
                    <a:cubicBezTo>
                      <a:pt x="71" y="639"/>
                      <a:pt x="71" y="639"/>
                      <a:pt x="71" y="639"/>
                    </a:cubicBezTo>
                    <a:cubicBezTo>
                      <a:pt x="72" y="642"/>
                      <a:pt x="72" y="642"/>
                      <a:pt x="72" y="642"/>
                    </a:cubicBezTo>
                    <a:cubicBezTo>
                      <a:pt x="69" y="647"/>
                      <a:pt x="69" y="647"/>
                      <a:pt x="69" y="647"/>
                    </a:cubicBezTo>
                    <a:cubicBezTo>
                      <a:pt x="65" y="648"/>
                      <a:pt x="65" y="648"/>
                      <a:pt x="65" y="648"/>
                    </a:cubicBezTo>
                    <a:cubicBezTo>
                      <a:pt x="68" y="644"/>
                      <a:pt x="68" y="644"/>
                      <a:pt x="68" y="644"/>
                    </a:cubicBezTo>
                    <a:cubicBezTo>
                      <a:pt x="70" y="642"/>
                      <a:pt x="70" y="642"/>
                      <a:pt x="70" y="642"/>
                    </a:cubicBezTo>
                    <a:cubicBezTo>
                      <a:pt x="69" y="640"/>
                      <a:pt x="69" y="640"/>
                      <a:pt x="69" y="640"/>
                    </a:cubicBezTo>
                    <a:cubicBezTo>
                      <a:pt x="66" y="640"/>
                      <a:pt x="66" y="640"/>
                      <a:pt x="66" y="640"/>
                    </a:cubicBezTo>
                    <a:cubicBezTo>
                      <a:pt x="67" y="638"/>
                      <a:pt x="67" y="638"/>
                      <a:pt x="67" y="638"/>
                    </a:cubicBezTo>
                    <a:cubicBezTo>
                      <a:pt x="67" y="636"/>
                      <a:pt x="67" y="636"/>
                      <a:pt x="67" y="636"/>
                    </a:cubicBezTo>
                    <a:cubicBezTo>
                      <a:pt x="66" y="635"/>
                      <a:pt x="66" y="635"/>
                      <a:pt x="66" y="635"/>
                    </a:cubicBezTo>
                    <a:cubicBezTo>
                      <a:pt x="64" y="637"/>
                      <a:pt x="64" y="637"/>
                      <a:pt x="64" y="637"/>
                    </a:cubicBezTo>
                    <a:cubicBezTo>
                      <a:pt x="61" y="642"/>
                      <a:pt x="61" y="642"/>
                      <a:pt x="61" y="642"/>
                    </a:cubicBezTo>
                    <a:cubicBezTo>
                      <a:pt x="61" y="639"/>
                      <a:pt x="61" y="639"/>
                      <a:pt x="61" y="639"/>
                    </a:cubicBezTo>
                    <a:cubicBezTo>
                      <a:pt x="62" y="637"/>
                      <a:pt x="62" y="637"/>
                      <a:pt x="62" y="637"/>
                    </a:cubicBezTo>
                    <a:cubicBezTo>
                      <a:pt x="61" y="636"/>
                      <a:pt x="61" y="636"/>
                      <a:pt x="61" y="636"/>
                    </a:cubicBezTo>
                    <a:cubicBezTo>
                      <a:pt x="59" y="639"/>
                      <a:pt x="59" y="639"/>
                      <a:pt x="59" y="639"/>
                    </a:cubicBezTo>
                    <a:cubicBezTo>
                      <a:pt x="58" y="639"/>
                      <a:pt x="58" y="639"/>
                      <a:pt x="58" y="639"/>
                    </a:cubicBezTo>
                    <a:cubicBezTo>
                      <a:pt x="58" y="636"/>
                      <a:pt x="58" y="636"/>
                      <a:pt x="58" y="636"/>
                    </a:cubicBezTo>
                    <a:cubicBezTo>
                      <a:pt x="55" y="634"/>
                      <a:pt x="55" y="634"/>
                      <a:pt x="55" y="634"/>
                    </a:cubicBezTo>
                    <a:cubicBezTo>
                      <a:pt x="52" y="637"/>
                      <a:pt x="52" y="637"/>
                      <a:pt x="52" y="637"/>
                    </a:cubicBezTo>
                    <a:cubicBezTo>
                      <a:pt x="51" y="633"/>
                      <a:pt x="51" y="633"/>
                      <a:pt x="51" y="633"/>
                    </a:cubicBezTo>
                    <a:cubicBezTo>
                      <a:pt x="50" y="632"/>
                      <a:pt x="50" y="632"/>
                      <a:pt x="50" y="632"/>
                    </a:cubicBezTo>
                    <a:cubicBezTo>
                      <a:pt x="47" y="635"/>
                      <a:pt x="47" y="635"/>
                      <a:pt x="47" y="635"/>
                    </a:cubicBezTo>
                    <a:cubicBezTo>
                      <a:pt x="46" y="631"/>
                      <a:pt x="46" y="631"/>
                      <a:pt x="46" y="631"/>
                    </a:cubicBezTo>
                    <a:cubicBezTo>
                      <a:pt x="46" y="626"/>
                      <a:pt x="46" y="626"/>
                      <a:pt x="46" y="626"/>
                    </a:cubicBezTo>
                    <a:cubicBezTo>
                      <a:pt x="48" y="623"/>
                      <a:pt x="48" y="623"/>
                      <a:pt x="48" y="623"/>
                    </a:cubicBezTo>
                    <a:cubicBezTo>
                      <a:pt x="48" y="626"/>
                      <a:pt x="48" y="626"/>
                      <a:pt x="48" y="626"/>
                    </a:cubicBezTo>
                    <a:cubicBezTo>
                      <a:pt x="51" y="630"/>
                      <a:pt x="51" y="630"/>
                      <a:pt x="51" y="630"/>
                    </a:cubicBezTo>
                    <a:cubicBezTo>
                      <a:pt x="55" y="629"/>
                      <a:pt x="55" y="629"/>
                      <a:pt x="55" y="629"/>
                    </a:cubicBezTo>
                    <a:cubicBezTo>
                      <a:pt x="58" y="630"/>
                      <a:pt x="58" y="630"/>
                      <a:pt x="58" y="630"/>
                    </a:cubicBezTo>
                    <a:cubicBezTo>
                      <a:pt x="61" y="627"/>
                      <a:pt x="61" y="627"/>
                      <a:pt x="61" y="627"/>
                    </a:cubicBezTo>
                    <a:cubicBezTo>
                      <a:pt x="61" y="625"/>
                      <a:pt x="61" y="625"/>
                      <a:pt x="61" y="625"/>
                    </a:cubicBezTo>
                    <a:cubicBezTo>
                      <a:pt x="59" y="623"/>
                      <a:pt x="59" y="623"/>
                      <a:pt x="59" y="623"/>
                    </a:cubicBezTo>
                    <a:cubicBezTo>
                      <a:pt x="58" y="622"/>
                      <a:pt x="58" y="622"/>
                      <a:pt x="58" y="622"/>
                    </a:cubicBezTo>
                    <a:cubicBezTo>
                      <a:pt x="55" y="621"/>
                      <a:pt x="55" y="621"/>
                      <a:pt x="55" y="621"/>
                    </a:cubicBezTo>
                    <a:cubicBezTo>
                      <a:pt x="54" y="622"/>
                      <a:pt x="54" y="622"/>
                      <a:pt x="54" y="622"/>
                    </a:cubicBezTo>
                    <a:cubicBezTo>
                      <a:pt x="52" y="620"/>
                      <a:pt x="52" y="620"/>
                      <a:pt x="52" y="620"/>
                    </a:cubicBezTo>
                    <a:cubicBezTo>
                      <a:pt x="50" y="617"/>
                      <a:pt x="50" y="617"/>
                      <a:pt x="50" y="617"/>
                    </a:cubicBezTo>
                    <a:cubicBezTo>
                      <a:pt x="46" y="615"/>
                      <a:pt x="46" y="615"/>
                      <a:pt x="46" y="615"/>
                    </a:cubicBezTo>
                    <a:cubicBezTo>
                      <a:pt x="43" y="614"/>
                      <a:pt x="43" y="614"/>
                      <a:pt x="43" y="614"/>
                    </a:cubicBezTo>
                    <a:cubicBezTo>
                      <a:pt x="42" y="616"/>
                      <a:pt x="42" y="616"/>
                      <a:pt x="42" y="616"/>
                    </a:cubicBezTo>
                    <a:cubicBezTo>
                      <a:pt x="43" y="618"/>
                      <a:pt x="43" y="618"/>
                      <a:pt x="43" y="618"/>
                    </a:cubicBezTo>
                    <a:cubicBezTo>
                      <a:pt x="44" y="619"/>
                      <a:pt x="44" y="619"/>
                      <a:pt x="44" y="619"/>
                    </a:cubicBezTo>
                    <a:cubicBezTo>
                      <a:pt x="44" y="620"/>
                      <a:pt x="44" y="620"/>
                      <a:pt x="44" y="620"/>
                    </a:cubicBezTo>
                    <a:cubicBezTo>
                      <a:pt x="42" y="621"/>
                      <a:pt x="42" y="621"/>
                      <a:pt x="42" y="621"/>
                    </a:cubicBezTo>
                    <a:cubicBezTo>
                      <a:pt x="40" y="621"/>
                      <a:pt x="40" y="621"/>
                      <a:pt x="40" y="621"/>
                    </a:cubicBezTo>
                    <a:cubicBezTo>
                      <a:pt x="40" y="622"/>
                      <a:pt x="40" y="622"/>
                      <a:pt x="40" y="622"/>
                    </a:cubicBezTo>
                    <a:cubicBezTo>
                      <a:pt x="43" y="625"/>
                      <a:pt x="43" y="625"/>
                      <a:pt x="43" y="625"/>
                    </a:cubicBezTo>
                    <a:cubicBezTo>
                      <a:pt x="41" y="626"/>
                      <a:pt x="41" y="626"/>
                      <a:pt x="41" y="626"/>
                    </a:cubicBezTo>
                    <a:cubicBezTo>
                      <a:pt x="39" y="625"/>
                      <a:pt x="39" y="625"/>
                      <a:pt x="39" y="625"/>
                    </a:cubicBezTo>
                    <a:cubicBezTo>
                      <a:pt x="38" y="628"/>
                      <a:pt x="38" y="628"/>
                      <a:pt x="38" y="628"/>
                    </a:cubicBezTo>
                    <a:cubicBezTo>
                      <a:pt x="37" y="634"/>
                      <a:pt x="37" y="634"/>
                      <a:pt x="37" y="634"/>
                    </a:cubicBezTo>
                    <a:cubicBezTo>
                      <a:pt x="36" y="631"/>
                      <a:pt x="36" y="631"/>
                      <a:pt x="36" y="631"/>
                    </a:cubicBezTo>
                    <a:cubicBezTo>
                      <a:pt x="36" y="627"/>
                      <a:pt x="36" y="627"/>
                      <a:pt x="36" y="627"/>
                    </a:cubicBezTo>
                    <a:cubicBezTo>
                      <a:pt x="34" y="625"/>
                      <a:pt x="34" y="625"/>
                      <a:pt x="34" y="625"/>
                    </a:cubicBezTo>
                    <a:cubicBezTo>
                      <a:pt x="30" y="624"/>
                      <a:pt x="30" y="624"/>
                      <a:pt x="30" y="624"/>
                    </a:cubicBezTo>
                    <a:cubicBezTo>
                      <a:pt x="30" y="625"/>
                      <a:pt x="30" y="625"/>
                      <a:pt x="30" y="625"/>
                    </a:cubicBezTo>
                    <a:cubicBezTo>
                      <a:pt x="30" y="629"/>
                      <a:pt x="30" y="629"/>
                      <a:pt x="30" y="629"/>
                    </a:cubicBezTo>
                    <a:cubicBezTo>
                      <a:pt x="28" y="632"/>
                      <a:pt x="28" y="632"/>
                      <a:pt x="28" y="632"/>
                    </a:cubicBezTo>
                    <a:cubicBezTo>
                      <a:pt x="24" y="631"/>
                      <a:pt x="24" y="631"/>
                      <a:pt x="24" y="631"/>
                    </a:cubicBezTo>
                    <a:cubicBezTo>
                      <a:pt x="21" y="631"/>
                      <a:pt x="21" y="631"/>
                      <a:pt x="21" y="631"/>
                    </a:cubicBezTo>
                    <a:cubicBezTo>
                      <a:pt x="22" y="637"/>
                      <a:pt x="22" y="637"/>
                      <a:pt x="22" y="637"/>
                    </a:cubicBezTo>
                    <a:cubicBezTo>
                      <a:pt x="19" y="642"/>
                      <a:pt x="19" y="642"/>
                      <a:pt x="19" y="642"/>
                    </a:cubicBezTo>
                    <a:cubicBezTo>
                      <a:pt x="15" y="643"/>
                      <a:pt x="15" y="643"/>
                      <a:pt x="15" y="643"/>
                    </a:cubicBezTo>
                    <a:cubicBezTo>
                      <a:pt x="10" y="648"/>
                      <a:pt x="10" y="648"/>
                      <a:pt x="10" y="648"/>
                    </a:cubicBezTo>
                    <a:cubicBezTo>
                      <a:pt x="10" y="656"/>
                      <a:pt x="10" y="656"/>
                      <a:pt x="10" y="656"/>
                    </a:cubicBezTo>
                    <a:cubicBezTo>
                      <a:pt x="7" y="656"/>
                      <a:pt x="7" y="656"/>
                      <a:pt x="7" y="656"/>
                    </a:cubicBezTo>
                    <a:cubicBezTo>
                      <a:pt x="7" y="656"/>
                      <a:pt x="7" y="656"/>
                      <a:pt x="7" y="656"/>
                    </a:cubicBezTo>
                    <a:cubicBezTo>
                      <a:pt x="3" y="659"/>
                      <a:pt x="3" y="659"/>
                      <a:pt x="3" y="659"/>
                    </a:cubicBezTo>
                    <a:cubicBezTo>
                      <a:pt x="0" y="661"/>
                      <a:pt x="0" y="661"/>
                      <a:pt x="0" y="661"/>
                    </a:cubicBezTo>
                    <a:cubicBezTo>
                      <a:pt x="3" y="662"/>
                      <a:pt x="3" y="662"/>
                      <a:pt x="3" y="662"/>
                    </a:cubicBezTo>
                    <a:cubicBezTo>
                      <a:pt x="2" y="668"/>
                      <a:pt x="2" y="668"/>
                      <a:pt x="2" y="668"/>
                    </a:cubicBezTo>
                    <a:cubicBezTo>
                      <a:pt x="0" y="676"/>
                      <a:pt x="0" y="676"/>
                      <a:pt x="0" y="676"/>
                    </a:cubicBezTo>
                    <a:cubicBezTo>
                      <a:pt x="3" y="679"/>
                      <a:pt x="3" y="679"/>
                      <a:pt x="3" y="679"/>
                    </a:cubicBezTo>
                    <a:cubicBezTo>
                      <a:pt x="6" y="689"/>
                      <a:pt x="6" y="689"/>
                      <a:pt x="6" y="689"/>
                    </a:cubicBezTo>
                    <a:cubicBezTo>
                      <a:pt x="9" y="690"/>
                      <a:pt x="9" y="690"/>
                      <a:pt x="9" y="690"/>
                    </a:cubicBezTo>
                    <a:cubicBezTo>
                      <a:pt x="14" y="693"/>
                      <a:pt x="14" y="693"/>
                      <a:pt x="14" y="693"/>
                    </a:cubicBezTo>
                    <a:cubicBezTo>
                      <a:pt x="16" y="698"/>
                      <a:pt x="16" y="698"/>
                      <a:pt x="16" y="698"/>
                    </a:cubicBezTo>
                    <a:cubicBezTo>
                      <a:pt x="18" y="702"/>
                      <a:pt x="18" y="702"/>
                      <a:pt x="18" y="702"/>
                    </a:cubicBezTo>
                    <a:cubicBezTo>
                      <a:pt x="26" y="708"/>
                      <a:pt x="26" y="708"/>
                      <a:pt x="26" y="708"/>
                    </a:cubicBezTo>
                    <a:cubicBezTo>
                      <a:pt x="28" y="711"/>
                      <a:pt x="28" y="711"/>
                      <a:pt x="28" y="711"/>
                    </a:cubicBezTo>
                    <a:cubicBezTo>
                      <a:pt x="27" y="717"/>
                      <a:pt x="27" y="717"/>
                      <a:pt x="27" y="717"/>
                    </a:cubicBezTo>
                    <a:cubicBezTo>
                      <a:pt x="23" y="725"/>
                      <a:pt x="23" y="725"/>
                      <a:pt x="23" y="725"/>
                    </a:cubicBezTo>
                    <a:cubicBezTo>
                      <a:pt x="20" y="735"/>
                      <a:pt x="20" y="735"/>
                      <a:pt x="20" y="735"/>
                    </a:cubicBezTo>
                    <a:cubicBezTo>
                      <a:pt x="24" y="741"/>
                      <a:pt x="24" y="741"/>
                      <a:pt x="24" y="741"/>
                    </a:cubicBezTo>
                    <a:cubicBezTo>
                      <a:pt x="26" y="747"/>
                      <a:pt x="26" y="747"/>
                      <a:pt x="26" y="747"/>
                    </a:cubicBezTo>
                    <a:cubicBezTo>
                      <a:pt x="33" y="763"/>
                      <a:pt x="33" y="763"/>
                      <a:pt x="33" y="763"/>
                    </a:cubicBezTo>
                    <a:cubicBezTo>
                      <a:pt x="41" y="786"/>
                      <a:pt x="41" y="786"/>
                      <a:pt x="41" y="786"/>
                    </a:cubicBezTo>
                    <a:cubicBezTo>
                      <a:pt x="38" y="787"/>
                      <a:pt x="38" y="787"/>
                      <a:pt x="38" y="787"/>
                    </a:cubicBezTo>
                    <a:cubicBezTo>
                      <a:pt x="37" y="801"/>
                      <a:pt x="37" y="801"/>
                      <a:pt x="37" y="801"/>
                    </a:cubicBezTo>
                    <a:cubicBezTo>
                      <a:pt x="37" y="805"/>
                      <a:pt x="37" y="805"/>
                      <a:pt x="37" y="805"/>
                    </a:cubicBezTo>
                    <a:cubicBezTo>
                      <a:pt x="41" y="806"/>
                      <a:pt x="41" y="806"/>
                      <a:pt x="41" y="806"/>
                    </a:cubicBezTo>
                    <a:cubicBezTo>
                      <a:pt x="38" y="810"/>
                      <a:pt x="38" y="810"/>
                      <a:pt x="38" y="810"/>
                    </a:cubicBezTo>
                    <a:cubicBezTo>
                      <a:pt x="38" y="817"/>
                      <a:pt x="38" y="817"/>
                      <a:pt x="38" y="817"/>
                    </a:cubicBezTo>
                    <a:cubicBezTo>
                      <a:pt x="41" y="821"/>
                      <a:pt x="41" y="821"/>
                      <a:pt x="41" y="821"/>
                    </a:cubicBezTo>
                    <a:cubicBezTo>
                      <a:pt x="45" y="822"/>
                      <a:pt x="45" y="822"/>
                      <a:pt x="45" y="822"/>
                    </a:cubicBezTo>
                    <a:cubicBezTo>
                      <a:pt x="47" y="826"/>
                      <a:pt x="47" y="826"/>
                      <a:pt x="47" y="826"/>
                    </a:cubicBezTo>
                    <a:cubicBezTo>
                      <a:pt x="45" y="828"/>
                      <a:pt x="45" y="828"/>
                      <a:pt x="45" y="828"/>
                    </a:cubicBezTo>
                    <a:cubicBezTo>
                      <a:pt x="46" y="836"/>
                      <a:pt x="46" y="836"/>
                      <a:pt x="46" y="836"/>
                    </a:cubicBezTo>
                    <a:cubicBezTo>
                      <a:pt x="48" y="841"/>
                      <a:pt x="48" y="841"/>
                      <a:pt x="48" y="841"/>
                    </a:cubicBezTo>
                    <a:cubicBezTo>
                      <a:pt x="53" y="846"/>
                      <a:pt x="53" y="846"/>
                      <a:pt x="53" y="846"/>
                    </a:cubicBezTo>
                    <a:cubicBezTo>
                      <a:pt x="54" y="852"/>
                      <a:pt x="54" y="852"/>
                      <a:pt x="54" y="852"/>
                    </a:cubicBezTo>
                    <a:cubicBezTo>
                      <a:pt x="50" y="858"/>
                      <a:pt x="50" y="858"/>
                      <a:pt x="50" y="858"/>
                    </a:cubicBezTo>
                    <a:cubicBezTo>
                      <a:pt x="49" y="864"/>
                      <a:pt x="49" y="864"/>
                      <a:pt x="49" y="864"/>
                    </a:cubicBezTo>
                    <a:cubicBezTo>
                      <a:pt x="57" y="878"/>
                      <a:pt x="57" y="878"/>
                      <a:pt x="57" y="878"/>
                    </a:cubicBezTo>
                    <a:cubicBezTo>
                      <a:pt x="62" y="880"/>
                      <a:pt x="62" y="880"/>
                      <a:pt x="62" y="880"/>
                    </a:cubicBezTo>
                    <a:cubicBezTo>
                      <a:pt x="70" y="891"/>
                      <a:pt x="70" y="891"/>
                      <a:pt x="70" y="891"/>
                    </a:cubicBezTo>
                    <a:cubicBezTo>
                      <a:pt x="71" y="898"/>
                      <a:pt x="71" y="898"/>
                      <a:pt x="71" y="898"/>
                    </a:cubicBezTo>
                    <a:cubicBezTo>
                      <a:pt x="66" y="913"/>
                      <a:pt x="66" y="913"/>
                      <a:pt x="66" y="913"/>
                    </a:cubicBezTo>
                    <a:cubicBezTo>
                      <a:pt x="58" y="928"/>
                      <a:pt x="58" y="928"/>
                      <a:pt x="58" y="928"/>
                    </a:cubicBezTo>
                    <a:cubicBezTo>
                      <a:pt x="54" y="939"/>
                      <a:pt x="54" y="939"/>
                      <a:pt x="54" y="939"/>
                    </a:cubicBezTo>
                    <a:cubicBezTo>
                      <a:pt x="49" y="948"/>
                      <a:pt x="49" y="948"/>
                      <a:pt x="49" y="948"/>
                    </a:cubicBezTo>
                    <a:cubicBezTo>
                      <a:pt x="44" y="959"/>
                      <a:pt x="44" y="959"/>
                      <a:pt x="44" y="959"/>
                    </a:cubicBezTo>
                    <a:cubicBezTo>
                      <a:pt x="40" y="961"/>
                      <a:pt x="40" y="961"/>
                      <a:pt x="40" y="961"/>
                    </a:cubicBezTo>
                    <a:cubicBezTo>
                      <a:pt x="32" y="971"/>
                      <a:pt x="32" y="971"/>
                      <a:pt x="32" y="971"/>
                    </a:cubicBezTo>
                    <a:cubicBezTo>
                      <a:pt x="32" y="977"/>
                      <a:pt x="32" y="977"/>
                      <a:pt x="32" y="977"/>
                    </a:cubicBezTo>
                    <a:cubicBezTo>
                      <a:pt x="32" y="977"/>
                      <a:pt x="32" y="977"/>
                      <a:pt x="32" y="977"/>
                    </a:cubicBezTo>
                    <a:cubicBezTo>
                      <a:pt x="33" y="976"/>
                      <a:pt x="33" y="976"/>
                      <a:pt x="33" y="976"/>
                    </a:cubicBezTo>
                    <a:cubicBezTo>
                      <a:pt x="34" y="976"/>
                      <a:pt x="38" y="973"/>
                      <a:pt x="38" y="973"/>
                    </a:cubicBezTo>
                    <a:cubicBezTo>
                      <a:pt x="42" y="972"/>
                      <a:pt x="42" y="972"/>
                      <a:pt x="42" y="972"/>
                    </a:cubicBezTo>
                    <a:cubicBezTo>
                      <a:pt x="40" y="974"/>
                      <a:pt x="40" y="974"/>
                      <a:pt x="40" y="974"/>
                    </a:cubicBezTo>
                    <a:cubicBezTo>
                      <a:pt x="41" y="977"/>
                      <a:pt x="41" y="977"/>
                      <a:pt x="41" y="977"/>
                    </a:cubicBezTo>
                    <a:cubicBezTo>
                      <a:pt x="41" y="981"/>
                      <a:pt x="41" y="981"/>
                      <a:pt x="41" y="981"/>
                    </a:cubicBezTo>
                    <a:cubicBezTo>
                      <a:pt x="37" y="977"/>
                      <a:pt x="37" y="977"/>
                      <a:pt x="37" y="977"/>
                    </a:cubicBezTo>
                    <a:cubicBezTo>
                      <a:pt x="36" y="980"/>
                      <a:pt x="36" y="980"/>
                      <a:pt x="36" y="980"/>
                    </a:cubicBezTo>
                    <a:cubicBezTo>
                      <a:pt x="41" y="985"/>
                      <a:pt x="41" y="985"/>
                      <a:pt x="41" y="985"/>
                    </a:cubicBezTo>
                    <a:cubicBezTo>
                      <a:pt x="45" y="986"/>
                      <a:pt x="45" y="986"/>
                      <a:pt x="45" y="986"/>
                    </a:cubicBezTo>
                    <a:cubicBezTo>
                      <a:pt x="47" y="990"/>
                      <a:pt x="47" y="990"/>
                      <a:pt x="47" y="990"/>
                    </a:cubicBezTo>
                    <a:cubicBezTo>
                      <a:pt x="51" y="990"/>
                      <a:pt x="51" y="990"/>
                      <a:pt x="51" y="990"/>
                    </a:cubicBezTo>
                    <a:cubicBezTo>
                      <a:pt x="53" y="989"/>
                      <a:pt x="53" y="989"/>
                      <a:pt x="53" y="989"/>
                    </a:cubicBezTo>
                    <a:cubicBezTo>
                      <a:pt x="56" y="989"/>
                      <a:pt x="56" y="989"/>
                      <a:pt x="56" y="989"/>
                    </a:cubicBezTo>
                    <a:cubicBezTo>
                      <a:pt x="59" y="995"/>
                      <a:pt x="59" y="995"/>
                      <a:pt x="59" y="995"/>
                    </a:cubicBezTo>
                    <a:cubicBezTo>
                      <a:pt x="57" y="998"/>
                      <a:pt x="57" y="998"/>
                      <a:pt x="57" y="998"/>
                    </a:cubicBezTo>
                    <a:cubicBezTo>
                      <a:pt x="51" y="996"/>
                      <a:pt x="51" y="996"/>
                      <a:pt x="51" y="996"/>
                    </a:cubicBezTo>
                    <a:cubicBezTo>
                      <a:pt x="49" y="997"/>
                      <a:pt x="49" y="997"/>
                      <a:pt x="49" y="997"/>
                    </a:cubicBezTo>
                    <a:cubicBezTo>
                      <a:pt x="48" y="1001"/>
                      <a:pt x="48" y="1001"/>
                      <a:pt x="48" y="1001"/>
                    </a:cubicBezTo>
                    <a:cubicBezTo>
                      <a:pt x="44" y="1005"/>
                      <a:pt x="44" y="1005"/>
                      <a:pt x="44" y="1005"/>
                    </a:cubicBezTo>
                    <a:cubicBezTo>
                      <a:pt x="40" y="1002"/>
                      <a:pt x="40" y="1002"/>
                      <a:pt x="40" y="1002"/>
                    </a:cubicBezTo>
                    <a:cubicBezTo>
                      <a:pt x="38" y="1004"/>
                      <a:pt x="38" y="1004"/>
                      <a:pt x="38" y="1004"/>
                    </a:cubicBezTo>
                    <a:cubicBezTo>
                      <a:pt x="39" y="1008"/>
                      <a:pt x="39" y="1008"/>
                      <a:pt x="39" y="1008"/>
                    </a:cubicBezTo>
                    <a:cubicBezTo>
                      <a:pt x="35" y="1009"/>
                      <a:pt x="35" y="1009"/>
                      <a:pt x="35" y="1009"/>
                    </a:cubicBezTo>
                    <a:cubicBezTo>
                      <a:pt x="34" y="1006"/>
                      <a:pt x="34" y="1006"/>
                      <a:pt x="34" y="1006"/>
                    </a:cubicBezTo>
                    <a:cubicBezTo>
                      <a:pt x="32" y="1006"/>
                      <a:pt x="32" y="1006"/>
                      <a:pt x="32" y="1006"/>
                    </a:cubicBezTo>
                    <a:cubicBezTo>
                      <a:pt x="32" y="1009"/>
                      <a:pt x="32" y="1009"/>
                      <a:pt x="32" y="1009"/>
                    </a:cubicBezTo>
                    <a:cubicBezTo>
                      <a:pt x="34" y="1012"/>
                      <a:pt x="34" y="1012"/>
                      <a:pt x="34" y="1012"/>
                    </a:cubicBezTo>
                    <a:cubicBezTo>
                      <a:pt x="33" y="1017"/>
                      <a:pt x="33" y="1017"/>
                      <a:pt x="33" y="1017"/>
                    </a:cubicBezTo>
                    <a:cubicBezTo>
                      <a:pt x="33" y="1017"/>
                      <a:pt x="33" y="1017"/>
                      <a:pt x="33" y="1017"/>
                    </a:cubicBezTo>
                    <a:cubicBezTo>
                      <a:pt x="34" y="1021"/>
                      <a:pt x="34" y="1021"/>
                      <a:pt x="34" y="1021"/>
                    </a:cubicBezTo>
                    <a:cubicBezTo>
                      <a:pt x="35" y="1022"/>
                      <a:pt x="35" y="1022"/>
                      <a:pt x="35" y="1022"/>
                    </a:cubicBezTo>
                    <a:cubicBezTo>
                      <a:pt x="34" y="1023"/>
                      <a:pt x="34" y="1023"/>
                      <a:pt x="34" y="1023"/>
                    </a:cubicBezTo>
                    <a:cubicBezTo>
                      <a:pt x="31" y="1027"/>
                      <a:pt x="31" y="1027"/>
                      <a:pt x="31" y="1027"/>
                    </a:cubicBezTo>
                    <a:cubicBezTo>
                      <a:pt x="30" y="1034"/>
                      <a:pt x="30" y="1034"/>
                      <a:pt x="30" y="1034"/>
                    </a:cubicBezTo>
                    <a:cubicBezTo>
                      <a:pt x="28" y="1035"/>
                      <a:pt x="28" y="1035"/>
                      <a:pt x="28" y="1035"/>
                    </a:cubicBezTo>
                    <a:cubicBezTo>
                      <a:pt x="27" y="1052"/>
                      <a:pt x="27" y="1052"/>
                      <a:pt x="27" y="1052"/>
                    </a:cubicBezTo>
                    <a:cubicBezTo>
                      <a:pt x="35" y="1070"/>
                      <a:pt x="35" y="1070"/>
                      <a:pt x="35" y="1070"/>
                    </a:cubicBezTo>
                    <a:cubicBezTo>
                      <a:pt x="35" y="1074"/>
                      <a:pt x="35" y="1074"/>
                      <a:pt x="35" y="1074"/>
                    </a:cubicBezTo>
                    <a:cubicBezTo>
                      <a:pt x="32" y="1077"/>
                      <a:pt x="32" y="1077"/>
                      <a:pt x="32" y="1077"/>
                    </a:cubicBezTo>
                    <a:cubicBezTo>
                      <a:pt x="33" y="1082"/>
                      <a:pt x="33" y="1082"/>
                      <a:pt x="33" y="1082"/>
                    </a:cubicBezTo>
                    <a:cubicBezTo>
                      <a:pt x="30" y="1086"/>
                      <a:pt x="30" y="1086"/>
                      <a:pt x="30" y="1086"/>
                    </a:cubicBezTo>
                    <a:cubicBezTo>
                      <a:pt x="33" y="1087"/>
                      <a:pt x="33" y="1087"/>
                      <a:pt x="33" y="1087"/>
                    </a:cubicBezTo>
                    <a:cubicBezTo>
                      <a:pt x="34" y="1091"/>
                      <a:pt x="34" y="1091"/>
                      <a:pt x="34" y="1091"/>
                    </a:cubicBezTo>
                    <a:cubicBezTo>
                      <a:pt x="33" y="1093"/>
                      <a:pt x="33" y="1093"/>
                      <a:pt x="33" y="1093"/>
                    </a:cubicBezTo>
                    <a:cubicBezTo>
                      <a:pt x="35" y="1095"/>
                      <a:pt x="35" y="1095"/>
                      <a:pt x="35" y="1095"/>
                    </a:cubicBezTo>
                    <a:cubicBezTo>
                      <a:pt x="36" y="1098"/>
                      <a:pt x="36" y="1098"/>
                      <a:pt x="36" y="1098"/>
                    </a:cubicBezTo>
                    <a:cubicBezTo>
                      <a:pt x="35" y="1101"/>
                      <a:pt x="35" y="1101"/>
                      <a:pt x="35" y="1101"/>
                    </a:cubicBezTo>
                    <a:cubicBezTo>
                      <a:pt x="38" y="1106"/>
                      <a:pt x="38" y="1106"/>
                      <a:pt x="38" y="1106"/>
                    </a:cubicBezTo>
                    <a:cubicBezTo>
                      <a:pt x="39" y="1109"/>
                      <a:pt x="39" y="1109"/>
                      <a:pt x="39" y="1109"/>
                    </a:cubicBezTo>
                    <a:cubicBezTo>
                      <a:pt x="41" y="1115"/>
                      <a:pt x="41" y="1115"/>
                      <a:pt x="41" y="1115"/>
                    </a:cubicBezTo>
                    <a:cubicBezTo>
                      <a:pt x="43" y="1119"/>
                      <a:pt x="43" y="1119"/>
                      <a:pt x="43" y="1119"/>
                    </a:cubicBezTo>
                    <a:cubicBezTo>
                      <a:pt x="44" y="1125"/>
                      <a:pt x="44" y="1125"/>
                      <a:pt x="44" y="1125"/>
                    </a:cubicBezTo>
                    <a:cubicBezTo>
                      <a:pt x="45" y="1125"/>
                      <a:pt x="45" y="1125"/>
                      <a:pt x="45" y="1125"/>
                    </a:cubicBezTo>
                    <a:cubicBezTo>
                      <a:pt x="49" y="1127"/>
                      <a:pt x="49" y="1127"/>
                      <a:pt x="49" y="1127"/>
                    </a:cubicBezTo>
                    <a:cubicBezTo>
                      <a:pt x="52" y="1124"/>
                      <a:pt x="52" y="1124"/>
                      <a:pt x="52" y="1124"/>
                    </a:cubicBezTo>
                    <a:cubicBezTo>
                      <a:pt x="56" y="1131"/>
                      <a:pt x="56" y="1131"/>
                      <a:pt x="56" y="1131"/>
                    </a:cubicBezTo>
                    <a:cubicBezTo>
                      <a:pt x="61" y="1129"/>
                      <a:pt x="61" y="1129"/>
                      <a:pt x="61" y="1129"/>
                    </a:cubicBezTo>
                    <a:cubicBezTo>
                      <a:pt x="65" y="1129"/>
                      <a:pt x="65" y="1129"/>
                      <a:pt x="65" y="1129"/>
                    </a:cubicBezTo>
                    <a:cubicBezTo>
                      <a:pt x="68" y="1137"/>
                      <a:pt x="68" y="1137"/>
                      <a:pt x="68" y="1137"/>
                    </a:cubicBezTo>
                    <a:cubicBezTo>
                      <a:pt x="73" y="1132"/>
                      <a:pt x="73" y="1132"/>
                      <a:pt x="73" y="1132"/>
                    </a:cubicBezTo>
                    <a:cubicBezTo>
                      <a:pt x="78" y="1130"/>
                      <a:pt x="78" y="1130"/>
                      <a:pt x="78" y="1130"/>
                    </a:cubicBezTo>
                    <a:cubicBezTo>
                      <a:pt x="80" y="1134"/>
                      <a:pt x="80" y="1134"/>
                      <a:pt x="80" y="1134"/>
                    </a:cubicBezTo>
                    <a:cubicBezTo>
                      <a:pt x="83" y="1134"/>
                      <a:pt x="83" y="1134"/>
                      <a:pt x="83" y="1134"/>
                    </a:cubicBezTo>
                    <a:cubicBezTo>
                      <a:pt x="91" y="1137"/>
                      <a:pt x="91" y="1137"/>
                      <a:pt x="91" y="1137"/>
                    </a:cubicBezTo>
                    <a:cubicBezTo>
                      <a:pt x="92" y="1142"/>
                      <a:pt x="92" y="1142"/>
                      <a:pt x="92" y="1142"/>
                    </a:cubicBezTo>
                    <a:cubicBezTo>
                      <a:pt x="90" y="1148"/>
                      <a:pt x="90" y="1148"/>
                      <a:pt x="90" y="1148"/>
                    </a:cubicBezTo>
                    <a:cubicBezTo>
                      <a:pt x="93" y="1152"/>
                      <a:pt x="93" y="1152"/>
                      <a:pt x="93" y="1152"/>
                    </a:cubicBezTo>
                    <a:cubicBezTo>
                      <a:pt x="93" y="1159"/>
                      <a:pt x="93" y="1159"/>
                      <a:pt x="93" y="1159"/>
                    </a:cubicBezTo>
                    <a:cubicBezTo>
                      <a:pt x="98" y="1164"/>
                      <a:pt x="98" y="1164"/>
                      <a:pt x="98" y="1164"/>
                    </a:cubicBezTo>
                    <a:cubicBezTo>
                      <a:pt x="100" y="1170"/>
                      <a:pt x="100" y="1170"/>
                      <a:pt x="100" y="1170"/>
                    </a:cubicBezTo>
                    <a:cubicBezTo>
                      <a:pt x="105" y="1178"/>
                      <a:pt x="105" y="1178"/>
                      <a:pt x="105" y="1178"/>
                    </a:cubicBezTo>
                    <a:cubicBezTo>
                      <a:pt x="108" y="1181"/>
                      <a:pt x="108" y="1181"/>
                      <a:pt x="108" y="1181"/>
                    </a:cubicBezTo>
                    <a:cubicBezTo>
                      <a:pt x="110" y="1188"/>
                      <a:pt x="110" y="1188"/>
                      <a:pt x="110" y="1188"/>
                    </a:cubicBezTo>
                    <a:cubicBezTo>
                      <a:pt x="116" y="1190"/>
                      <a:pt x="116" y="1190"/>
                      <a:pt x="116" y="1190"/>
                    </a:cubicBezTo>
                    <a:cubicBezTo>
                      <a:pt x="123" y="1198"/>
                      <a:pt x="123" y="1198"/>
                      <a:pt x="123" y="1198"/>
                    </a:cubicBezTo>
                    <a:cubicBezTo>
                      <a:pt x="123" y="1202"/>
                      <a:pt x="123" y="1202"/>
                      <a:pt x="123" y="1202"/>
                    </a:cubicBezTo>
                    <a:cubicBezTo>
                      <a:pt x="128" y="1206"/>
                      <a:pt x="128" y="1206"/>
                      <a:pt x="128" y="1206"/>
                    </a:cubicBezTo>
                    <a:cubicBezTo>
                      <a:pt x="126" y="1208"/>
                      <a:pt x="126" y="1208"/>
                      <a:pt x="126" y="1208"/>
                    </a:cubicBezTo>
                    <a:cubicBezTo>
                      <a:pt x="122" y="1215"/>
                      <a:pt x="122" y="1215"/>
                      <a:pt x="122" y="1215"/>
                    </a:cubicBezTo>
                    <a:cubicBezTo>
                      <a:pt x="113" y="1217"/>
                      <a:pt x="113" y="1217"/>
                      <a:pt x="113" y="1217"/>
                    </a:cubicBezTo>
                    <a:cubicBezTo>
                      <a:pt x="109" y="1212"/>
                      <a:pt x="109" y="1212"/>
                      <a:pt x="109" y="1212"/>
                    </a:cubicBezTo>
                    <a:cubicBezTo>
                      <a:pt x="107" y="1216"/>
                      <a:pt x="107" y="1216"/>
                      <a:pt x="107" y="1216"/>
                    </a:cubicBezTo>
                    <a:cubicBezTo>
                      <a:pt x="107" y="1221"/>
                      <a:pt x="107" y="1221"/>
                      <a:pt x="107" y="1221"/>
                    </a:cubicBezTo>
                    <a:cubicBezTo>
                      <a:pt x="111" y="1228"/>
                      <a:pt x="111" y="1228"/>
                      <a:pt x="111" y="1228"/>
                    </a:cubicBezTo>
                    <a:cubicBezTo>
                      <a:pt x="111" y="1234"/>
                      <a:pt x="111" y="1234"/>
                      <a:pt x="111" y="1234"/>
                    </a:cubicBezTo>
                    <a:cubicBezTo>
                      <a:pt x="115" y="1240"/>
                      <a:pt x="115" y="1240"/>
                      <a:pt x="115" y="1240"/>
                    </a:cubicBezTo>
                    <a:cubicBezTo>
                      <a:pt x="115" y="1245"/>
                      <a:pt x="115" y="1245"/>
                      <a:pt x="115" y="1245"/>
                    </a:cubicBezTo>
                    <a:cubicBezTo>
                      <a:pt x="118" y="1246"/>
                      <a:pt x="118" y="1246"/>
                      <a:pt x="118" y="1246"/>
                    </a:cubicBezTo>
                    <a:cubicBezTo>
                      <a:pt x="122" y="1245"/>
                      <a:pt x="122" y="1245"/>
                      <a:pt x="122" y="1245"/>
                    </a:cubicBezTo>
                    <a:cubicBezTo>
                      <a:pt x="122" y="1240"/>
                      <a:pt x="122" y="1240"/>
                      <a:pt x="122" y="1240"/>
                    </a:cubicBezTo>
                    <a:cubicBezTo>
                      <a:pt x="124" y="1237"/>
                      <a:pt x="124" y="1237"/>
                      <a:pt x="124" y="1237"/>
                    </a:cubicBezTo>
                    <a:cubicBezTo>
                      <a:pt x="133" y="1241"/>
                      <a:pt x="133" y="1241"/>
                      <a:pt x="133" y="1241"/>
                    </a:cubicBezTo>
                    <a:cubicBezTo>
                      <a:pt x="143" y="1241"/>
                      <a:pt x="143" y="1241"/>
                      <a:pt x="143" y="1241"/>
                    </a:cubicBezTo>
                    <a:cubicBezTo>
                      <a:pt x="147" y="1238"/>
                      <a:pt x="147" y="1238"/>
                      <a:pt x="147" y="1238"/>
                    </a:cubicBezTo>
                    <a:cubicBezTo>
                      <a:pt x="151" y="1238"/>
                      <a:pt x="151" y="1238"/>
                      <a:pt x="151" y="1238"/>
                    </a:cubicBezTo>
                    <a:cubicBezTo>
                      <a:pt x="154" y="1248"/>
                      <a:pt x="154" y="1248"/>
                      <a:pt x="154" y="1248"/>
                    </a:cubicBezTo>
                    <a:cubicBezTo>
                      <a:pt x="158" y="1252"/>
                      <a:pt x="158" y="1252"/>
                      <a:pt x="158" y="1252"/>
                    </a:cubicBezTo>
                    <a:cubicBezTo>
                      <a:pt x="156" y="1257"/>
                      <a:pt x="156" y="1257"/>
                      <a:pt x="156" y="1257"/>
                    </a:cubicBezTo>
                    <a:cubicBezTo>
                      <a:pt x="161" y="1265"/>
                      <a:pt x="161" y="1265"/>
                      <a:pt x="161" y="1265"/>
                    </a:cubicBezTo>
                    <a:cubicBezTo>
                      <a:pt x="171" y="1263"/>
                      <a:pt x="171" y="1263"/>
                      <a:pt x="171" y="1263"/>
                    </a:cubicBezTo>
                    <a:cubicBezTo>
                      <a:pt x="175" y="1267"/>
                      <a:pt x="175" y="1267"/>
                      <a:pt x="175" y="1267"/>
                    </a:cubicBezTo>
                    <a:cubicBezTo>
                      <a:pt x="175" y="1272"/>
                      <a:pt x="175" y="1272"/>
                      <a:pt x="175" y="1272"/>
                    </a:cubicBezTo>
                    <a:cubicBezTo>
                      <a:pt x="179" y="1272"/>
                      <a:pt x="179" y="1272"/>
                      <a:pt x="179" y="1272"/>
                    </a:cubicBezTo>
                    <a:cubicBezTo>
                      <a:pt x="179" y="1278"/>
                      <a:pt x="179" y="1278"/>
                      <a:pt x="179" y="1278"/>
                    </a:cubicBezTo>
                    <a:cubicBezTo>
                      <a:pt x="181" y="1285"/>
                      <a:pt x="181" y="1285"/>
                      <a:pt x="181" y="1285"/>
                    </a:cubicBezTo>
                    <a:cubicBezTo>
                      <a:pt x="189" y="1295"/>
                      <a:pt x="189" y="1295"/>
                      <a:pt x="189" y="1295"/>
                    </a:cubicBezTo>
                    <a:cubicBezTo>
                      <a:pt x="192" y="1290"/>
                      <a:pt x="192" y="1290"/>
                      <a:pt x="192" y="1290"/>
                    </a:cubicBezTo>
                    <a:cubicBezTo>
                      <a:pt x="197" y="1294"/>
                      <a:pt x="197" y="1294"/>
                      <a:pt x="197" y="1294"/>
                    </a:cubicBezTo>
                    <a:cubicBezTo>
                      <a:pt x="201" y="1292"/>
                      <a:pt x="201" y="1292"/>
                      <a:pt x="201" y="1292"/>
                    </a:cubicBezTo>
                    <a:cubicBezTo>
                      <a:pt x="205" y="1293"/>
                      <a:pt x="205" y="1293"/>
                      <a:pt x="205" y="1293"/>
                    </a:cubicBezTo>
                    <a:cubicBezTo>
                      <a:pt x="212" y="1288"/>
                      <a:pt x="212" y="1288"/>
                      <a:pt x="212" y="1288"/>
                    </a:cubicBezTo>
                    <a:cubicBezTo>
                      <a:pt x="214" y="1287"/>
                      <a:pt x="214" y="1287"/>
                      <a:pt x="214" y="1287"/>
                    </a:cubicBezTo>
                    <a:cubicBezTo>
                      <a:pt x="218" y="1298"/>
                      <a:pt x="218" y="1298"/>
                      <a:pt x="218" y="1298"/>
                    </a:cubicBezTo>
                    <a:cubicBezTo>
                      <a:pt x="224" y="1302"/>
                      <a:pt x="224" y="1302"/>
                      <a:pt x="224" y="1302"/>
                    </a:cubicBezTo>
                    <a:cubicBezTo>
                      <a:pt x="226" y="1306"/>
                      <a:pt x="226" y="1306"/>
                      <a:pt x="226" y="1306"/>
                    </a:cubicBezTo>
                    <a:cubicBezTo>
                      <a:pt x="228" y="1303"/>
                      <a:pt x="228" y="1303"/>
                      <a:pt x="228" y="1303"/>
                    </a:cubicBezTo>
                    <a:cubicBezTo>
                      <a:pt x="235" y="1305"/>
                      <a:pt x="235" y="1305"/>
                      <a:pt x="235" y="1305"/>
                    </a:cubicBezTo>
                    <a:cubicBezTo>
                      <a:pt x="240" y="1305"/>
                      <a:pt x="240" y="1305"/>
                      <a:pt x="240" y="1305"/>
                    </a:cubicBezTo>
                    <a:cubicBezTo>
                      <a:pt x="243" y="1308"/>
                      <a:pt x="243" y="1308"/>
                      <a:pt x="243" y="1308"/>
                    </a:cubicBezTo>
                    <a:cubicBezTo>
                      <a:pt x="247" y="1307"/>
                      <a:pt x="247" y="1307"/>
                      <a:pt x="247" y="1307"/>
                    </a:cubicBezTo>
                    <a:cubicBezTo>
                      <a:pt x="252" y="1310"/>
                      <a:pt x="252" y="1310"/>
                      <a:pt x="252" y="1310"/>
                    </a:cubicBezTo>
                    <a:cubicBezTo>
                      <a:pt x="257" y="1312"/>
                      <a:pt x="257" y="1312"/>
                      <a:pt x="257" y="1312"/>
                    </a:cubicBezTo>
                    <a:cubicBezTo>
                      <a:pt x="260" y="1308"/>
                      <a:pt x="260" y="1308"/>
                      <a:pt x="260" y="1308"/>
                    </a:cubicBezTo>
                    <a:cubicBezTo>
                      <a:pt x="262" y="1313"/>
                      <a:pt x="262" y="1313"/>
                      <a:pt x="262" y="1313"/>
                    </a:cubicBezTo>
                    <a:cubicBezTo>
                      <a:pt x="264" y="1315"/>
                      <a:pt x="264" y="1315"/>
                      <a:pt x="264" y="1315"/>
                    </a:cubicBezTo>
                    <a:cubicBezTo>
                      <a:pt x="264" y="1321"/>
                      <a:pt x="264" y="1321"/>
                      <a:pt x="264" y="1321"/>
                    </a:cubicBezTo>
                    <a:cubicBezTo>
                      <a:pt x="261" y="1326"/>
                      <a:pt x="261" y="1326"/>
                      <a:pt x="261" y="1326"/>
                    </a:cubicBezTo>
                    <a:cubicBezTo>
                      <a:pt x="257" y="1327"/>
                      <a:pt x="257" y="1327"/>
                      <a:pt x="257" y="1327"/>
                    </a:cubicBezTo>
                    <a:cubicBezTo>
                      <a:pt x="256" y="1336"/>
                      <a:pt x="256" y="1336"/>
                      <a:pt x="256" y="1336"/>
                    </a:cubicBezTo>
                    <a:cubicBezTo>
                      <a:pt x="261" y="1341"/>
                      <a:pt x="261" y="1341"/>
                      <a:pt x="261" y="1341"/>
                    </a:cubicBezTo>
                    <a:cubicBezTo>
                      <a:pt x="262" y="1347"/>
                      <a:pt x="262" y="1347"/>
                      <a:pt x="262" y="1347"/>
                    </a:cubicBezTo>
                    <a:cubicBezTo>
                      <a:pt x="260" y="1355"/>
                      <a:pt x="260" y="1355"/>
                      <a:pt x="260" y="1355"/>
                    </a:cubicBezTo>
                    <a:cubicBezTo>
                      <a:pt x="261" y="1361"/>
                      <a:pt x="261" y="1361"/>
                      <a:pt x="261" y="1361"/>
                    </a:cubicBezTo>
                    <a:cubicBezTo>
                      <a:pt x="257" y="1364"/>
                      <a:pt x="257" y="1364"/>
                      <a:pt x="257" y="1364"/>
                    </a:cubicBezTo>
                    <a:cubicBezTo>
                      <a:pt x="249" y="1364"/>
                      <a:pt x="249" y="1364"/>
                      <a:pt x="249" y="1364"/>
                    </a:cubicBezTo>
                    <a:cubicBezTo>
                      <a:pt x="245" y="1372"/>
                      <a:pt x="245" y="1372"/>
                      <a:pt x="245" y="1372"/>
                    </a:cubicBezTo>
                    <a:cubicBezTo>
                      <a:pt x="242" y="1373"/>
                      <a:pt x="242" y="1373"/>
                      <a:pt x="242" y="1373"/>
                    </a:cubicBezTo>
                    <a:cubicBezTo>
                      <a:pt x="241" y="1383"/>
                      <a:pt x="241" y="1383"/>
                      <a:pt x="241" y="1383"/>
                    </a:cubicBezTo>
                    <a:cubicBezTo>
                      <a:pt x="241" y="1383"/>
                      <a:pt x="241" y="1383"/>
                      <a:pt x="241" y="1383"/>
                    </a:cubicBezTo>
                    <a:cubicBezTo>
                      <a:pt x="242" y="1383"/>
                      <a:pt x="242" y="1383"/>
                      <a:pt x="242" y="1383"/>
                    </a:cubicBezTo>
                    <a:cubicBezTo>
                      <a:pt x="246" y="1384"/>
                      <a:pt x="246" y="1384"/>
                      <a:pt x="246" y="1384"/>
                    </a:cubicBezTo>
                    <a:cubicBezTo>
                      <a:pt x="250" y="1380"/>
                      <a:pt x="250" y="1380"/>
                      <a:pt x="250" y="1380"/>
                    </a:cubicBezTo>
                    <a:cubicBezTo>
                      <a:pt x="255" y="1380"/>
                      <a:pt x="255" y="1380"/>
                      <a:pt x="255" y="1380"/>
                    </a:cubicBezTo>
                    <a:cubicBezTo>
                      <a:pt x="256" y="1382"/>
                      <a:pt x="256" y="1382"/>
                      <a:pt x="256" y="1382"/>
                    </a:cubicBezTo>
                    <a:cubicBezTo>
                      <a:pt x="255" y="1385"/>
                      <a:pt x="255" y="1385"/>
                      <a:pt x="255" y="1385"/>
                    </a:cubicBezTo>
                    <a:cubicBezTo>
                      <a:pt x="245" y="1391"/>
                      <a:pt x="245" y="1391"/>
                      <a:pt x="245" y="1391"/>
                    </a:cubicBezTo>
                    <a:cubicBezTo>
                      <a:pt x="241" y="1395"/>
                      <a:pt x="241" y="1395"/>
                      <a:pt x="241" y="1395"/>
                    </a:cubicBezTo>
                    <a:cubicBezTo>
                      <a:pt x="243" y="1397"/>
                      <a:pt x="243" y="1397"/>
                      <a:pt x="243" y="1397"/>
                    </a:cubicBezTo>
                    <a:cubicBezTo>
                      <a:pt x="245" y="1397"/>
                      <a:pt x="245" y="1397"/>
                      <a:pt x="245" y="1397"/>
                    </a:cubicBezTo>
                    <a:cubicBezTo>
                      <a:pt x="243" y="1400"/>
                      <a:pt x="243" y="1400"/>
                      <a:pt x="243" y="1400"/>
                    </a:cubicBezTo>
                    <a:cubicBezTo>
                      <a:pt x="239" y="1399"/>
                      <a:pt x="239" y="1399"/>
                      <a:pt x="239" y="1399"/>
                    </a:cubicBezTo>
                    <a:cubicBezTo>
                      <a:pt x="232" y="1400"/>
                      <a:pt x="232" y="1400"/>
                      <a:pt x="232" y="1400"/>
                    </a:cubicBezTo>
                    <a:cubicBezTo>
                      <a:pt x="235" y="1406"/>
                      <a:pt x="235" y="1406"/>
                      <a:pt x="235" y="1406"/>
                    </a:cubicBezTo>
                    <a:cubicBezTo>
                      <a:pt x="238" y="1410"/>
                      <a:pt x="238" y="1410"/>
                      <a:pt x="238" y="1410"/>
                    </a:cubicBezTo>
                    <a:cubicBezTo>
                      <a:pt x="240" y="1408"/>
                      <a:pt x="240" y="1408"/>
                      <a:pt x="240" y="1408"/>
                    </a:cubicBezTo>
                    <a:cubicBezTo>
                      <a:pt x="240" y="1410"/>
                      <a:pt x="240" y="1410"/>
                      <a:pt x="240" y="1410"/>
                    </a:cubicBezTo>
                    <a:cubicBezTo>
                      <a:pt x="244" y="1411"/>
                      <a:pt x="244" y="1411"/>
                      <a:pt x="244" y="1411"/>
                    </a:cubicBezTo>
                    <a:cubicBezTo>
                      <a:pt x="244" y="1413"/>
                      <a:pt x="244" y="1413"/>
                      <a:pt x="244" y="1413"/>
                    </a:cubicBezTo>
                    <a:cubicBezTo>
                      <a:pt x="242" y="1414"/>
                      <a:pt x="242" y="1414"/>
                      <a:pt x="242" y="1414"/>
                    </a:cubicBezTo>
                    <a:cubicBezTo>
                      <a:pt x="240" y="1416"/>
                      <a:pt x="240" y="1416"/>
                      <a:pt x="240" y="1416"/>
                    </a:cubicBezTo>
                    <a:cubicBezTo>
                      <a:pt x="238" y="1416"/>
                      <a:pt x="238" y="1416"/>
                      <a:pt x="238" y="1416"/>
                    </a:cubicBezTo>
                    <a:cubicBezTo>
                      <a:pt x="236" y="1417"/>
                      <a:pt x="236" y="1417"/>
                      <a:pt x="236" y="1417"/>
                    </a:cubicBezTo>
                    <a:cubicBezTo>
                      <a:pt x="236" y="1419"/>
                      <a:pt x="236" y="1419"/>
                      <a:pt x="236" y="1419"/>
                    </a:cubicBezTo>
                    <a:cubicBezTo>
                      <a:pt x="232" y="1424"/>
                      <a:pt x="232" y="1424"/>
                      <a:pt x="232" y="1424"/>
                    </a:cubicBezTo>
                    <a:cubicBezTo>
                      <a:pt x="232" y="1428"/>
                      <a:pt x="232" y="1428"/>
                      <a:pt x="232" y="1428"/>
                    </a:cubicBezTo>
                    <a:cubicBezTo>
                      <a:pt x="234" y="1430"/>
                      <a:pt x="234" y="1430"/>
                      <a:pt x="234" y="1430"/>
                    </a:cubicBezTo>
                    <a:cubicBezTo>
                      <a:pt x="233" y="1436"/>
                      <a:pt x="233" y="1436"/>
                      <a:pt x="233" y="1436"/>
                    </a:cubicBezTo>
                    <a:cubicBezTo>
                      <a:pt x="230" y="1435"/>
                      <a:pt x="230" y="1435"/>
                      <a:pt x="230" y="1435"/>
                    </a:cubicBezTo>
                    <a:cubicBezTo>
                      <a:pt x="229" y="1436"/>
                      <a:pt x="229" y="1436"/>
                      <a:pt x="229" y="1436"/>
                    </a:cubicBezTo>
                    <a:cubicBezTo>
                      <a:pt x="226" y="1433"/>
                      <a:pt x="226" y="1433"/>
                      <a:pt x="226" y="1433"/>
                    </a:cubicBezTo>
                    <a:cubicBezTo>
                      <a:pt x="222" y="1432"/>
                      <a:pt x="222" y="1432"/>
                      <a:pt x="222" y="1432"/>
                    </a:cubicBezTo>
                    <a:cubicBezTo>
                      <a:pt x="222" y="1434"/>
                      <a:pt x="222" y="1434"/>
                      <a:pt x="222" y="1434"/>
                    </a:cubicBezTo>
                    <a:cubicBezTo>
                      <a:pt x="223" y="1437"/>
                      <a:pt x="223" y="1437"/>
                      <a:pt x="223" y="1437"/>
                    </a:cubicBezTo>
                    <a:cubicBezTo>
                      <a:pt x="221" y="1439"/>
                      <a:pt x="221" y="1439"/>
                      <a:pt x="221" y="1439"/>
                    </a:cubicBezTo>
                    <a:cubicBezTo>
                      <a:pt x="218" y="1441"/>
                      <a:pt x="218" y="1441"/>
                      <a:pt x="218" y="1441"/>
                    </a:cubicBezTo>
                    <a:cubicBezTo>
                      <a:pt x="222" y="1442"/>
                      <a:pt x="222" y="1442"/>
                      <a:pt x="222" y="1442"/>
                    </a:cubicBezTo>
                    <a:cubicBezTo>
                      <a:pt x="224" y="1442"/>
                      <a:pt x="224" y="1442"/>
                      <a:pt x="224" y="1442"/>
                    </a:cubicBezTo>
                    <a:cubicBezTo>
                      <a:pt x="229" y="1447"/>
                      <a:pt x="229" y="1447"/>
                      <a:pt x="229" y="1447"/>
                    </a:cubicBezTo>
                    <a:cubicBezTo>
                      <a:pt x="230" y="1450"/>
                      <a:pt x="230" y="1450"/>
                      <a:pt x="230" y="1450"/>
                    </a:cubicBezTo>
                    <a:cubicBezTo>
                      <a:pt x="234" y="1455"/>
                      <a:pt x="234" y="1455"/>
                      <a:pt x="234" y="1455"/>
                    </a:cubicBezTo>
                    <a:cubicBezTo>
                      <a:pt x="240" y="1454"/>
                      <a:pt x="240" y="1454"/>
                      <a:pt x="240" y="1454"/>
                    </a:cubicBezTo>
                    <a:cubicBezTo>
                      <a:pt x="248" y="1460"/>
                      <a:pt x="248" y="1460"/>
                      <a:pt x="248" y="1460"/>
                    </a:cubicBezTo>
                    <a:cubicBezTo>
                      <a:pt x="252" y="1461"/>
                      <a:pt x="252" y="1461"/>
                      <a:pt x="252" y="1461"/>
                    </a:cubicBezTo>
                    <a:cubicBezTo>
                      <a:pt x="264" y="1471"/>
                      <a:pt x="264" y="1471"/>
                      <a:pt x="264" y="1471"/>
                    </a:cubicBezTo>
                    <a:cubicBezTo>
                      <a:pt x="266" y="1477"/>
                      <a:pt x="266" y="1477"/>
                      <a:pt x="266" y="1477"/>
                    </a:cubicBezTo>
                    <a:cubicBezTo>
                      <a:pt x="270" y="1478"/>
                      <a:pt x="270" y="1478"/>
                      <a:pt x="270" y="1478"/>
                    </a:cubicBezTo>
                    <a:cubicBezTo>
                      <a:pt x="271" y="1481"/>
                      <a:pt x="271" y="1481"/>
                      <a:pt x="271" y="1481"/>
                    </a:cubicBezTo>
                    <a:cubicBezTo>
                      <a:pt x="274" y="1484"/>
                      <a:pt x="274" y="1484"/>
                      <a:pt x="274" y="1484"/>
                    </a:cubicBezTo>
                    <a:cubicBezTo>
                      <a:pt x="277" y="1484"/>
                      <a:pt x="277" y="1484"/>
                      <a:pt x="277" y="1484"/>
                    </a:cubicBezTo>
                    <a:cubicBezTo>
                      <a:pt x="278" y="1487"/>
                      <a:pt x="278" y="1487"/>
                      <a:pt x="278" y="1487"/>
                    </a:cubicBezTo>
                    <a:cubicBezTo>
                      <a:pt x="281" y="1488"/>
                      <a:pt x="281" y="1488"/>
                      <a:pt x="281" y="1488"/>
                    </a:cubicBezTo>
                    <a:cubicBezTo>
                      <a:pt x="283" y="1488"/>
                      <a:pt x="283" y="1488"/>
                      <a:pt x="283" y="1488"/>
                    </a:cubicBezTo>
                    <a:cubicBezTo>
                      <a:pt x="286" y="1493"/>
                      <a:pt x="286" y="1493"/>
                      <a:pt x="286" y="1493"/>
                    </a:cubicBezTo>
                    <a:cubicBezTo>
                      <a:pt x="290" y="1494"/>
                      <a:pt x="290" y="1494"/>
                      <a:pt x="290" y="1494"/>
                    </a:cubicBezTo>
                    <a:cubicBezTo>
                      <a:pt x="291" y="1495"/>
                      <a:pt x="291" y="1495"/>
                      <a:pt x="291" y="1495"/>
                    </a:cubicBezTo>
                    <a:cubicBezTo>
                      <a:pt x="293" y="1494"/>
                      <a:pt x="293" y="1494"/>
                      <a:pt x="293" y="1494"/>
                    </a:cubicBezTo>
                    <a:cubicBezTo>
                      <a:pt x="298" y="1499"/>
                      <a:pt x="298" y="1499"/>
                      <a:pt x="298" y="1499"/>
                    </a:cubicBezTo>
                    <a:cubicBezTo>
                      <a:pt x="298" y="1501"/>
                      <a:pt x="298" y="1501"/>
                      <a:pt x="298" y="1501"/>
                    </a:cubicBezTo>
                    <a:cubicBezTo>
                      <a:pt x="303" y="1502"/>
                      <a:pt x="303" y="1502"/>
                      <a:pt x="303" y="1502"/>
                    </a:cubicBezTo>
                    <a:cubicBezTo>
                      <a:pt x="306" y="1509"/>
                      <a:pt x="306" y="1509"/>
                      <a:pt x="306" y="1509"/>
                    </a:cubicBezTo>
                    <a:cubicBezTo>
                      <a:pt x="309" y="1513"/>
                      <a:pt x="309" y="1513"/>
                      <a:pt x="309" y="1513"/>
                    </a:cubicBezTo>
                    <a:cubicBezTo>
                      <a:pt x="310" y="1522"/>
                      <a:pt x="310" y="1522"/>
                      <a:pt x="310" y="1522"/>
                    </a:cubicBezTo>
                    <a:cubicBezTo>
                      <a:pt x="313" y="1529"/>
                      <a:pt x="313" y="1529"/>
                      <a:pt x="313" y="1529"/>
                    </a:cubicBezTo>
                    <a:cubicBezTo>
                      <a:pt x="312" y="1531"/>
                      <a:pt x="312" y="1531"/>
                      <a:pt x="312" y="1531"/>
                    </a:cubicBezTo>
                    <a:cubicBezTo>
                      <a:pt x="312" y="1535"/>
                      <a:pt x="312" y="1535"/>
                      <a:pt x="312" y="1535"/>
                    </a:cubicBezTo>
                    <a:cubicBezTo>
                      <a:pt x="312" y="1536"/>
                      <a:pt x="312" y="1536"/>
                      <a:pt x="312" y="1536"/>
                    </a:cubicBezTo>
                    <a:cubicBezTo>
                      <a:pt x="312" y="1536"/>
                      <a:pt x="312" y="1536"/>
                      <a:pt x="312" y="1536"/>
                    </a:cubicBezTo>
                    <a:cubicBezTo>
                      <a:pt x="314" y="1536"/>
                      <a:pt x="314" y="1536"/>
                      <a:pt x="314" y="1536"/>
                    </a:cubicBezTo>
                    <a:cubicBezTo>
                      <a:pt x="315" y="1540"/>
                      <a:pt x="315" y="1540"/>
                      <a:pt x="315" y="1540"/>
                    </a:cubicBezTo>
                    <a:cubicBezTo>
                      <a:pt x="317" y="1541"/>
                      <a:pt x="317" y="1541"/>
                      <a:pt x="317" y="1541"/>
                    </a:cubicBezTo>
                    <a:cubicBezTo>
                      <a:pt x="319" y="1538"/>
                      <a:pt x="319" y="1538"/>
                      <a:pt x="319" y="1538"/>
                    </a:cubicBezTo>
                    <a:cubicBezTo>
                      <a:pt x="323" y="1541"/>
                      <a:pt x="323" y="1541"/>
                      <a:pt x="323" y="1541"/>
                    </a:cubicBezTo>
                    <a:cubicBezTo>
                      <a:pt x="326" y="1540"/>
                      <a:pt x="326" y="1540"/>
                      <a:pt x="326" y="1540"/>
                    </a:cubicBezTo>
                    <a:cubicBezTo>
                      <a:pt x="328" y="1537"/>
                      <a:pt x="328" y="1537"/>
                      <a:pt x="328" y="1537"/>
                    </a:cubicBezTo>
                    <a:cubicBezTo>
                      <a:pt x="331" y="1538"/>
                      <a:pt x="331" y="1538"/>
                      <a:pt x="331" y="1538"/>
                    </a:cubicBezTo>
                    <a:cubicBezTo>
                      <a:pt x="339" y="1546"/>
                      <a:pt x="339" y="1546"/>
                      <a:pt x="339" y="1546"/>
                    </a:cubicBezTo>
                    <a:cubicBezTo>
                      <a:pt x="342" y="1547"/>
                      <a:pt x="342" y="1547"/>
                      <a:pt x="342" y="1547"/>
                    </a:cubicBezTo>
                    <a:cubicBezTo>
                      <a:pt x="342" y="1547"/>
                      <a:pt x="342" y="1547"/>
                      <a:pt x="342" y="1547"/>
                    </a:cubicBezTo>
                    <a:cubicBezTo>
                      <a:pt x="348" y="1545"/>
                      <a:pt x="348" y="1545"/>
                      <a:pt x="348" y="1545"/>
                    </a:cubicBezTo>
                    <a:cubicBezTo>
                      <a:pt x="356" y="1543"/>
                      <a:pt x="356" y="1543"/>
                      <a:pt x="356" y="1543"/>
                    </a:cubicBezTo>
                    <a:cubicBezTo>
                      <a:pt x="359" y="1543"/>
                      <a:pt x="359" y="1543"/>
                      <a:pt x="359" y="1543"/>
                    </a:cubicBezTo>
                    <a:cubicBezTo>
                      <a:pt x="369" y="1543"/>
                      <a:pt x="369" y="1543"/>
                      <a:pt x="369" y="1543"/>
                    </a:cubicBezTo>
                    <a:cubicBezTo>
                      <a:pt x="373" y="1548"/>
                      <a:pt x="373" y="1548"/>
                      <a:pt x="373" y="1548"/>
                    </a:cubicBezTo>
                    <a:cubicBezTo>
                      <a:pt x="370" y="1544"/>
                      <a:pt x="370" y="1544"/>
                      <a:pt x="370" y="1544"/>
                    </a:cubicBezTo>
                    <a:cubicBezTo>
                      <a:pt x="370" y="1541"/>
                      <a:pt x="370" y="1541"/>
                      <a:pt x="370" y="1541"/>
                    </a:cubicBezTo>
                    <a:cubicBezTo>
                      <a:pt x="377" y="1537"/>
                      <a:pt x="377" y="1537"/>
                      <a:pt x="377" y="1537"/>
                    </a:cubicBezTo>
                    <a:cubicBezTo>
                      <a:pt x="387" y="1544"/>
                      <a:pt x="387" y="1544"/>
                      <a:pt x="387" y="1544"/>
                    </a:cubicBezTo>
                    <a:cubicBezTo>
                      <a:pt x="394" y="1545"/>
                      <a:pt x="394" y="1545"/>
                      <a:pt x="394" y="1545"/>
                    </a:cubicBezTo>
                    <a:cubicBezTo>
                      <a:pt x="401" y="1549"/>
                      <a:pt x="401" y="1549"/>
                      <a:pt x="401" y="1549"/>
                    </a:cubicBezTo>
                    <a:cubicBezTo>
                      <a:pt x="402" y="1541"/>
                      <a:pt x="402" y="1541"/>
                      <a:pt x="402" y="1541"/>
                    </a:cubicBezTo>
                    <a:cubicBezTo>
                      <a:pt x="399" y="1537"/>
                      <a:pt x="399" y="1537"/>
                      <a:pt x="399" y="1537"/>
                    </a:cubicBezTo>
                    <a:cubicBezTo>
                      <a:pt x="394" y="1533"/>
                      <a:pt x="394" y="1533"/>
                      <a:pt x="394" y="1533"/>
                    </a:cubicBezTo>
                    <a:cubicBezTo>
                      <a:pt x="396" y="1525"/>
                      <a:pt x="396" y="1525"/>
                      <a:pt x="396" y="1525"/>
                    </a:cubicBezTo>
                    <a:cubicBezTo>
                      <a:pt x="401" y="1526"/>
                      <a:pt x="401" y="1526"/>
                      <a:pt x="401" y="1526"/>
                    </a:cubicBezTo>
                    <a:cubicBezTo>
                      <a:pt x="410" y="1534"/>
                      <a:pt x="410" y="1534"/>
                      <a:pt x="410" y="1534"/>
                    </a:cubicBezTo>
                    <a:cubicBezTo>
                      <a:pt x="412" y="1539"/>
                      <a:pt x="412" y="1539"/>
                      <a:pt x="412" y="1539"/>
                    </a:cubicBezTo>
                    <a:cubicBezTo>
                      <a:pt x="421" y="1540"/>
                      <a:pt x="421" y="1540"/>
                      <a:pt x="421" y="1540"/>
                    </a:cubicBezTo>
                    <a:cubicBezTo>
                      <a:pt x="422" y="1537"/>
                      <a:pt x="422" y="1537"/>
                      <a:pt x="422" y="1537"/>
                    </a:cubicBezTo>
                    <a:cubicBezTo>
                      <a:pt x="428" y="1533"/>
                      <a:pt x="428" y="1533"/>
                      <a:pt x="428" y="1533"/>
                    </a:cubicBezTo>
                    <a:cubicBezTo>
                      <a:pt x="434" y="1524"/>
                      <a:pt x="434" y="1524"/>
                      <a:pt x="434" y="1524"/>
                    </a:cubicBezTo>
                    <a:cubicBezTo>
                      <a:pt x="434" y="1524"/>
                      <a:pt x="434" y="1524"/>
                      <a:pt x="434" y="1524"/>
                    </a:cubicBezTo>
                    <a:cubicBezTo>
                      <a:pt x="432" y="1522"/>
                      <a:pt x="432" y="1522"/>
                      <a:pt x="432" y="1522"/>
                    </a:cubicBezTo>
                    <a:cubicBezTo>
                      <a:pt x="422" y="1513"/>
                      <a:pt x="422" y="1513"/>
                      <a:pt x="422" y="1513"/>
                    </a:cubicBezTo>
                    <a:cubicBezTo>
                      <a:pt x="416" y="1503"/>
                      <a:pt x="416" y="1503"/>
                      <a:pt x="416" y="1503"/>
                    </a:cubicBezTo>
                    <a:cubicBezTo>
                      <a:pt x="414" y="1496"/>
                      <a:pt x="414" y="1496"/>
                      <a:pt x="414" y="1496"/>
                    </a:cubicBezTo>
                    <a:cubicBezTo>
                      <a:pt x="412" y="1493"/>
                      <a:pt x="412" y="1493"/>
                      <a:pt x="412" y="1493"/>
                    </a:cubicBezTo>
                    <a:cubicBezTo>
                      <a:pt x="411" y="1486"/>
                      <a:pt x="411" y="1486"/>
                      <a:pt x="411" y="1486"/>
                    </a:cubicBezTo>
                    <a:cubicBezTo>
                      <a:pt x="410" y="1483"/>
                      <a:pt x="410" y="1483"/>
                      <a:pt x="410" y="1483"/>
                    </a:cubicBezTo>
                    <a:cubicBezTo>
                      <a:pt x="410" y="1481"/>
                      <a:pt x="410" y="1481"/>
                      <a:pt x="410" y="1481"/>
                    </a:cubicBezTo>
                    <a:cubicBezTo>
                      <a:pt x="407" y="1481"/>
                      <a:pt x="407" y="1481"/>
                      <a:pt x="407" y="1481"/>
                    </a:cubicBezTo>
                    <a:cubicBezTo>
                      <a:pt x="408" y="1477"/>
                      <a:pt x="408" y="1477"/>
                      <a:pt x="408" y="1477"/>
                    </a:cubicBezTo>
                    <a:cubicBezTo>
                      <a:pt x="409" y="1478"/>
                      <a:pt x="409" y="1478"/>
                      <a:pt x="409" y="1478"/>
                    </a:cubicBezTo>
                    <a:cubicBezTo>
                      <a:pt x="410" y="1474"/>
                      <a:pt x="410" y="1474"/>
                      <a:pt x="410" y="1474"/>
                    </a:cubicBezTo>
                    <a:cubicBezTo>
                      <a:pt x="412" y="1470"/>
                      <a:pt x="412" y="1470"/>
                      <a:pt x="412" y="1470"/>
                    </a:cubicBezTo>
                    <a:cubicBezTo>
                      <a:pt x="410" y="1471"/>
                      <a:pt x="410" y="1471"/>
                      <a:pt x="410" y="1471"/>
                    </a:cubicBezTo>
                    <a:cubicBezTo>
                      <a:pt x="408" y="1473"/>
                      <a:pt x="408" y="1473"/>
                      <a:pt x="408" y="1473"/>
                    </a:cubicBezTo>
                    <a:cubicBezTo>
                      <a:pt x="404" y="1469"/>
                      <a:pt x="404" y="1469"/>
                      <a:pt x="404" y="1469"/>
                    </a:cubicBezTo>
                    <a:cubicBezTo>
                      <a:pt x="404" y="1462"/>
                      <a:pt x="404" y="1462"/>
                      <a:pt x="404" y="1462"/>
                    </a:cubicBezTo>
                    <a:cubicBezTo>
                      <a:pt x="400" y="1461"/>
                      <a:pt x="400" y="1461"/>
                      <a:pt x="400" y="1461"/>
                    </a:cubicBezTo>
                    <a:cubicBezTo>
                      <a:pt x="398" y="1457"/>
                      <a:pt x="398" y="1457"/>
                      <a:pt x="398" y="1457"/>
                    </a:cubicBezTo>
                    <a:cubicBezTo>
                      <a:pt x="396" y="1458"/>
                      <a:pt x="396" y="1458"/>
                      <a:pt x="396" y="1458"/>
                    </a:cubicBezTo>
                    <a:cubicBezTo>
                      <a:pt x="393" y="1458"/>
                      <a:pt x="393" y="1458"/>
                      <a:pt x="393" y="1458"/>
                    </a:cubicBezTo>
                    <a:cubicBezTo>
                      <a:pt x="391" y="1450"/>
                      <a:pt x="391" y="1450"/>
                      <a:pt x="391" y="1450"/>
                    </a:cubicBezTo>
                    <a:cubicBezTo>
                      <a:pt x="392" y="1446"/>
                      <a:pt x="392" y="1446"/>
                      <a:pt x="392" y="1446"/>
                    </a:cubicBezTo>
                    <a:cubicBezTo>
                      <a:pt x="394" y="1445"/>
                      <a:pt x="394" y="1445"/>
                      <a:pt x="394" y="1445"/>
                    </a:cubicBezTo>
                    <a:cubicBezTo>
                      <a:pt x="394" y="1437"/>
                      <a:pt x="394" y="1437"/>
                      <a:pt x="394" y="1437"/>
                    </a:cubicBezTo>
                    <a:cubicBezTo>
                      <a:pt x="396" y="1433"/>
                      <a:pt x="396" y="1433"/>
                      <a:pt x="396" y="1433"/>
                    </a:cubicBezTo>
                    <a:cubicBezTo>
                      <a:pt x="397" y="1428"/>
                      <a:pt x="397" y="1428"/>
                      <a:pt x="397" y="1428"/>
                    </a:cubicBezTo>
                    <a:cubicBezTo>
                      <a:pt x="399" y="1427"/>
                      <a:pt x="399" y="1427"/>
                      <a:pt x="399" y="1427"/>
                    </a:cubicBezTo>
                    <a:cubicBezTo>
                      <a:pt x="400" y="1422"/>
                      <a:pt x="400" y="1422"/>
                      <a:pt x="400" y="1422"/>
                    </a:cubicBezTo>
                    <a:cubicBezTo>
                      <a:pt x="401" y="1419"/>
                      <a:pt x="401" y="1419"/>
                      <a:pt x="401" y="1419"/>
                    </a:cubicBezTo>
                    <a:cubicBezTo>
                      <a:pt x="401" y="1416"/>
                      <a:pt x="401" y="1416"/>
                      <a:pt x="401" y="1416"/>
                    </a:cubicBezTo>
                    <a:cubicBezTo>
                      <a:pt x="403" y="1417"/>
                      <a:pt x="403" y="1417"/>
                      <a:pt x="403" y="1417"/>
                    </a:cubicBezTo>
                    <a:cubicBezTo>
                      <a:pt x="405" y="1418"/>
                      <a:pt x="405" y="1418"/>
                      <a:pt x="405" y="1418"/>
                    </a:cubicBezTo>
                    <a:cubicBezTo>
                      <a:pt x="406" y="1417"/>
                      <a:pt x="406" y="1417"/>
                      <a:pt x="406" y="1417"/>
                    </a:cubicBezTo>
                    <a:cubicBezTo>
                      <a:pt x="407" y="1415"/>
                      <a:pt x="407" y="1415"/>
                      <a:pt x="407" y="1415"/>
                    </a:cubicBezTo>
                    <a:cubicBezTo>
                      <a:pt x="409" y="1417"/>
                      <a:pt x="409" y="1417"/>
                      <a:pt x="409" y="1417"/>
                    </a:cubicBezTo>
                    <a:cubicBezTo>
                      <a:pt x="410" y="1415"/>
                      <a:pt x="410" y="1415"/>
                      <a:pt x="410" y="1415"/>
                    </a:cubicBezTo>
                    <a:cubicBezTo>
                      <a:pt x="413" y="1415"/>
                      <a:pt x="413" y="1415"/>
                      <a:pt x="413" y="1415"/>
                    </a:cubicBezTo>
                    <a:cubicBezTo>
                      <a:pt x="415" y="1413"/>
                      <a:pt x="415" y="1413"/>
                      <a:pt x="415" y="1413"/>
                    </a:cubicBezTo>
                    <a:cubicBezTo>
                      <a:pt x="415" y="1411"/>
                      <a:pt x="415" y="1411"/>
                      <a:pt x="415" y="1411"/>
                    </a:cubicBezTo>
                    <a:cubicBezTo>
                      <a:pt x="412" y="1410"/>
                      <a:pt x="412" y="1410"/>
                      <a:pt x="412" y="1410"/>
                    </a:cubicBezTo>
                    <a:cubicBezTo>
                      <a:pt x="414" y="1410"/>
                      <a:pt x="414" y="1410"/>
                      <a:pt x="414" y="1410"/>
                    </a:cubicBezTo>
                    <a:cubicBezTo>
                      <a:pt x="414" y="1410"/>
                      <a:pt x="415" y="1410"/>
                      <a:pt x="416" y="1410"/>
                    </a:cubicBezTo>
                    <a:cubicBezTo>
                      <a:pt x="416" y="1410"/>
                      <a:pt x="418" y="1410"/>
                      <a:pt x="418" y="1410"/>
                    </a:cubicBezTo>
                    <a:cubicBezTo>
                      <a:pt x="420" y="1412"/>
                      <a:pt x="420" y="1412"/>
                      <a:pt x="420" y="1412"/>
                    </a:cubicBezTo>
                    <a:cubicBezTo>
                      <a:pt x="421" y="1410"/>
                      <a:pt x="421" y="1410"/>
                      <a:pt x="421" y="1410"/>
                    </a:cubicBezTo>
                    <a:cubicBezTo>
                      <a:pt x="421" y="1408"/>
                      <a:pt x="421" y="1408"/>
                      <a:pt x="421" y="1408"/>
                    </a:cubicBezTo>
                    <a:cubicBezTo>
                      <a:pt x="415" y="1404"/>
                      <a:pt x="415" y="1404"/>
                      <a:pt x="415" y="1404"/>
                    </a:cubicBezTo>
                    <a:cubicBezTo>
                      <a:pt x="418" y="1404"/>
                      <a:pt x="418" y="1404"/>
                      <a:pt x="418" y="1404"/>
                    </a:cubicBezTo>
                    <a:cubicBezTo>
                      <a:pt x="421" y="1405"/>
                      <a:pt x="421" y="1405"/>
                      <a:pt x="421" y="1405"/>
                    </a:cubicBezTo>
                    <a:cubicBezTo>
                      <a:pt x="422" y="1404"/>
                      <a:pt x="422" y="1404"/>
                      <a:pt x="422" y="1404"/>
                    </a:cubicBezTo>
                    <a:cubicBezTo>
                      <a:pt x="425" y="1405"/>
                      <a:pt x="425" y="1405"/>
                      <a:pt x="425" y="1405"/>
                    </a:cubicBezTo>
                    <a:cubicBezTo>
                      <a:pt x="425" y="1402"/>
                      <a:pt x="425" y="1402"/>
                      <a:pt x="425" y="1402"/>
                    </a:cubicBezTo>
                    <a:cubicBezTo>
                      <a:pt x="424" y="1401"/>
                      <a:pt x="424" y="1401"/>
                      <a:pt x="424" y="1401"/>
                    </a:cubicBezTo>
                    <a:cubicBezTo>
                      <a:pt x="426" y="1401"/>
                      <a:pt x="426" y="1401"/>
                      <a:pt x="426" y="1401"/>
                    </a:cubicBezTo>
                    <a:cubicBezTo>
                      <a:pt x="426" y="1398"/>
                      <a:pt x="426" y="1398"/>
                      <a:pt x="426" y="1398"/>
                    </a:cubicBezTo>
                    <a:cubicBezTo>
                      <a:pt x="424" y="1397"/>
                      <a:pt x="424" y="1397"/>
                      <a:pt x="424" y="1397"/>
                    </a:cubicBezTo>
                    <a:cubicBezTo>
                      <a:pt x="427" y="1396"/>
                      <a:pt x="427" y="1396"/>
                      <a:pt x="427" y="1396"/>
                    </a:cubicBezTo>
                    <a:cubicBezTo>
                      <a:pt x="427" y="1394"/>
                      <a:pt x="427" y="1394"/>
                      <a:pt x="427" y="1394"/>
                    </a:cubicBezTo>
                    <a:cubicBezTo>
                      <a:pt x="427" y="1392"/>
                      <a:pt x="427" y="1392"/>
                      <a:pt x="427" y="1392"/>
                    </a:cubicBezTo>
                    <a:cubicBezTo>
                      <a:pt x="427" y="1392"/>
                      <a:pt x="427" y="1392"/>
                      <a:pt x="427" y="1392"/>
                    </a:cubicBezTo>
                    <a:cubicBezTo>
                      <a:pt x="427" y="1392"/>
                      <a:pt x="427" y="1392"/>
                      <a:pt x="427" y="1392"/>
                    </a:cubicBezTo>
                    <a:cubicBezTo>
                      <a:pt x="423" y="1389"/>
                      <a:pt x="423" y="1389"/>
                      <a:pt x="423" y="1389"/>
                    </a:cubicBezTo>
                    <a:cubicBezTo>
                      <a:pt x="418" y="1390"/>
                      <a:pt x="418" y="1390"/>
                      <a:pt x="418" y="1390"/>
                    </a:cubicBezTo>
                    <a:cubicBezTo>
                      <a:pt x="411" y="1385"/>
                      <a:pt x="411" y="1385"/>
                      <a:pt x="411" y="1385"/>
                    </a:cubicBezTo>
                    <a:cubicBezTo>
                      <a:pt x="412" y="1381"/>
                      <a:pt x="412" y="1381"/>
                      <a:pt x="412" y="1381"/>
                    </a:cubicBezTo>
                    <a:cubicBezTo>
                      <a:pt x="419" y="1381"/>
                      <a:pt x="419" y="1381"/>
                      <a:pt x="419" y="1381"/>
                    </a:cubicBezTo>
                    <a:cubicBezTo>
                      <a:pt x="411" y="1367"/>
                      <a:pt x="411" y="1367"/>
                      <a:pt x="411" y="1367"/>
                    </a:cubicBezTo>
                    <a:cubicBezTo>
                      <a:pt x="403" y="1357"/>
                      <a:pt x="403" y="1357"/>
                      <a:pt x="403" y="1357"/>
                    </a:cubicBezTo>
                    <a:cubicBezTo>
                      <a:pt x="391" y="1353"/>
                      <a:pt x="391" y="1353"/>
                      <a:pt x="391" y="1353"/>
                    </a:cubicBezTo>
                    <a:cubicBezTo>
                      <a:pt x="390" y="1357"/>
                      <a:pt x="390" y="1357"/>
                      <a:pt x="390" y="1357"/>
                    </a:cubicBezTo>
                    <a:cubicBezTo>
                      <a:pt x="384" y="1351"/>
                      <a:pt x="384" y="1351"/>
                      <a:pt x="384" y="1351"/>
                    </a:cubicBezTo>
                    <a:cubicBezTo>
                      <a:pt x="385" y="1347"/>
                      <a:pt x="385" y="1347"/>
                      <a:pt x="385" y="1347"/>
                    </a:cubicBezTo>
                    <a:cubicBezTo>
                      <a:pt x="382" y="1341"/>
                      <a:pt x="382" y="1341"/>
                      <a:pt x="382" y="1341"/>
                    </a:cubicBezTo>
                    <a:cubicBezTo>
                      <a:pt x="374" y="1338"/>
                      <a:pt x="374" y="1338"/>
                      <a:pt x="374" y="1338"/>
                    </a:cubicBezTo>
                    <a:cubicBezTo>
                      <a:pt x="377" y="1330"/>
                      <a:pt x="377" y="1330"/>
                      <a:pt x="377" y="1330"/>
                    </a:cubicBezTo>
                    <a:cubicBezTo>
                      <a:pt x="379" y="1316"/>
                      <a:pt x="379" y="1316"/>
                      <a:pt x="379" y="1316"/>
                    </a:cubicBezTo>
                    <a:cubicBezTo>
                      <a:pt x="376" y="1313"/>
                      <a:pt x="376" y="1313"/>
                      <a:pt x="376" y="1313"/>
                    </a:cubicBezTo>
                    <a:cubicBezTo>
                      <a:pt x="375" y="1302"/>
                      <a:pt x="375" y="1302"/>
                      <a:pt x="375" y="1302"/>
                    </a:cubicBezTo>
                    <a:cubicBezTo>
                      <a:pt x="379" y="1300"/>
                      <a:pt x="379" y="1300"/>
                      <a:pt x="379" y="1300"/>
                    </a:cubicBezTo>
                    <a:cubicBezTo>
                      <a:pt x="383" y="1293"/>
                      <a:pt x="383" y="1293"/>
                      <a:pt x="383" y="1293"/>
                    </a:cubicBezTo>
                    <a:cubicBezTo>
                      <a:pt x="383" y="1288"/>
                      <a:pt x="383" y="1288"/>
                      <a:pt x="383" y="1288"/>
                    </a:cubicBezTo>
                    <a:cubicBezTo>
                      <a:pt x="386" y="1284"/>
                      <a:pt x="386" y="1284"/>
                      <a:pt x="386" y="1284"/>
                    </a:cubicBezTo>
                    <a:cubicBezTo>
                      <a:pt x="396" y="1294"/>
                      <a:pt x="396" y="1294"/>
                      <a:pt x="396" y="1294"/>
                    </a:cubicBezTo>
                    <a:cubicBezTo>
                      <a:pt x="397" y="1298"/>
                      <a:pt x="397" y="1298"/>
                      <a:pt x="397" y="1298"/>
                    </a:cubicBezTo>
                    <a:cubicBezTo>
                      <a:pt x="402" y="1302"/>
                      <a:pt x="402" y="1302"/>
                      <a:pt x="402" y="1302"/>
                    </a:cubicBezTo>
                    <a:cubicBezTo>
                      <a:pt x="408" y="1302"/>
                      <a:pt x="408" y="1302"/>
                      <a:pt x="408" y="1302"/>
                    </a:cubicBezTo>
                    <a:cubicBezTo>
                      <a:pt x="407" y="1295"/>
                      <a:pt x="407" y="1295"/>
                      <a:pt x="407" y="1295"/>
                    </a:cubicBezTo>
                    <a:cubicBezTo>
                      <a:pt x="410" y="1293"/>
                      <a:pt x="410" y="1293"/>
                      <a:pt x="410" y="1293"/>
                    </a:cubicBezTo>
                    <a:cubicBezTo>
                      <a:pt x="405" y="1275"/>
                      <a:pt x="405" y="1275"/>
                      <a:pt x="405" y="1275"/>
                    </a:cubicBezTo>
                    <a:cubicBezTo>
                      <a:pt x="411" y="1274"/>
                      <a:pt x="411" y="1274"/>
                      <a:pt x="411" y="1274"/>
                    </a:cubicBezTo>
                    <a:cubicBezTo>
                      <a:pt x="417" y="1274"/>
                      <a:pt x="417" y="1274"/>
                      <a:pt x="417" y="1274"/>
                    </a:cubicBezTo>
                    <a:cubicBezTo>
                      <a:pt x="417" y="1269"/>
                      <a:pt x="417" y="1269"/>
                      <a:pt x="417" y="1269"/>
                    </a:cubicBezTo>
                    <a:cubicBezTo>
                      <a:pt x="414" y="1265"/>
                      <a:pt x="414" y="1265"/>
                      <a:pt x="414" y="1265"/>
                    </a:cubicBezTo>
                    <a:cubicBezTo>
                      <a:pt x="416" y="1260"/>
                      <a:pt x="416" y="1260"/>
                      <a:pt x="416" y="1260"/>
                    </a:cubicBezTo>
                    <a:cubicBezTo>
                      <a:pt x="421" y="1256"/>
                      <a:pt x="421" y="1256"/>
                      <a:pt x="421" y="1256"/>
                    </a:cubicBezTo>
                    <a:cubicBezTo>
                      <a:pt x="423" y="1256"/>
                      <a:pt x="423" y="1256"/>
                      <a:pt x="423" y="1256"/>
                    </a:cubicBezTo>
                    <a:cubicBezTo>
                      <a:pt x="425" y="1250"/>
                      <a:pt x="425" y="1250"/>
                      <a:pt x="425" y="1250"/>
                    </a:cubicBezTo>
                    <a:cubicBezTo>
                      <a:pt x="428" y="1248"/>
                      <a:pt x="428" y="1248"/>
                      <a:pt x="428" y="1248"/>
                    </a:cubicBezTo>
                    <a:cubicBezTo>
                      <a:pt x="432" y="1249"/>
                      <a:pt x="432" y="1249"/>
                      <a:pt x="432" y="1249"/>
                    </a:cubicBezTo>
                    <a:cubicBezTo>
                      <a:pt x="432" y="1245"/>
                      <a:pt x="432" y="1245"/>
                      <a:pt x="432" y="1245"/>
                    </a:cubicBezTo>
                    <a:cubicBezTo>
                      <a:pt x="431" y="1241"/>
                      <a:pt x="431" y="1241"/>
                      <a:pt x="431" y="1241"/>
                    </a:cubicBezTo>
                    <a:cubicBezTo>
                      <a:pt x="432" y="1238"/>
                      <a:pt x="432" y="1238"/>
                      <a:pt x="432" y="1238"/>
                    </a:cubicBezTo>
                    <a:cubicBezTo>
                      <a:pt x="438" y="1242"/>
                      <a:pt x="438" y="1242"/>
                      <a:pt x="438" y="1242"/>
                    </a:cubicBezTo>
                    <a:cubicBezTo>
                      <a:pt x="442" y="1244"/>
                      <a:pt x="442" y="1244"/>
                      <a:pt x="442" y="1244"/>
                    </a:cubicBezTo>
                    <a:cubicBezTo>
                      <a:pt x="441" y="1247"/>
                      <a:pt x="441" y="1247"/>
                      <a:pt x="441" y="1247"/>
                    </a:cubicBezTo>
                    <a:cubicBezTo>
                      <a:pt x="439" y="1251"/>
                      <a:pt x="439" y="1251"/>
                      <a:pt x="439" y="1251"/>
                    </a:cubicBezTo>
                    <a:cubicBezTo>
                      <a:pt x="441" y="1253"/>
                      <a:pt x="441" y="1253"/>
                      <a:pt x="441" y="1253"/>
                    </a:cubicBezTo>
                    <a:cubicBezTo>
                      <a:pt x="444" y="1250"/>
                      <a:pt x="444" y="1250"/>
                      <a:pt x="444" y="1250"/>
                    </a:cubicBezTo>
                    <a:cubicBezTo>
                      <a:pt x="445" y="1247"/>
                      <a:pt x="445" y="1247"/>
                      <a:pt x="445" y="1247"/>
                    </a:cubicBezTo>
                    <a:cubicBezTo>
                      <a:pt x="448" y="1245"/>
                      <a:pt x="448" y="1245"/>
                      <a:pt x="448" y="1245"/>
                    </a:cubicBezTo>
                    <a:cubicBezTo>
                      <a:pt x="448" y="1249"/>
                      <a:pt x="448" y="1249"/>
                      <a:pt x="448" y="1249"/>
                    </a:cubicBezTo>
                    <a:cubicBezTo>
                      <a:pt x="450" y="1246"/>
                      <a:pt x="450" y="1246"/>
                      <a:pt x="450" y="1246"/>
                    </a:cubicBezTo>
                    <a:cubicBezTo>
                      <a:pt x="451" y="1243"/>
                      <a:pt x="451" y="1243"/>
                      <a:pt x="451" y="1243"/>
                    </a:cubicBezTo>
                    <a:cubicBezTo>
                      <a:pt x="454" y="1243"/>
                      <a:pt x="454" y="1243"/>
                      <a:pt x="454" y="1243"/>
                    </a:cubicBezTo>
                    <a:cubicBezTo>
                      <a:pt x="458" y="1240"/>
                      <a:pt x="458" y="1240"/>
                      <a:pt x="458" y="1240"/>
                    </a:cubicBezTo>
                    <a:cubicBezTo>
                      <a:pt x="461" y="1240"/>
                      <a:pt x="461" y="1240"/>
                      <a:pt x="461" y="1240"/>
                    </a:cubicBezTo>
                    <a:cubicBezTo>
                      <a:pt x="463" y="1245"/>
                      <a:pt x="463" y="1245"/>
                      <a:pt x="463" y="1245"/>
                    </a:cubicBezTo>
                    <a:cubicBezTo>
                      <a:pt x="467" y="1249"/>
                      <a:pt x="467" y="1249"/>
                      <a:pt x="467" y="1249"/>
                    </a:cubicBezTo>
                    <a:cubicBezTo>
                      <a:pt x="474" y="1246"/>
                      <a:pt x="474" y="1246"/>
                      <a:pt x="474" y="1246"/>
                    </a:cubicBezTo>
                    <a:cubicBezTo>
                      <a:pt x="477" y="1246"/>
                      <a:pt x="477" y="1246"/>
                      <a:pt x="477" y="1246"/>
                    </a:cubicBezTo>
                    <a:cubicBezTo>
                      <a:pt x="479" y="1250"/>
                      <a:pt x="479" y="1250"/>
                      <a:pt x="479" y="1250"/>
                    </a:cubicBezTo>
                    <a:cubicBezTo>
                      <a:pt x="481" y="1250"/>
                      <a:pt x="481" y="1250"/>
                      <a:pt x="481" y="1250"/>
                    </a:cubicBezTo>
                    <a:cubicBezTo>
                      <a:pt x="484" y="1255"/>
                      <a:pt x="484" y="1255"/>
                      <a:pt x="484" y="1255"/>
                    </a:cubicBezTo>
                    <a:cubicBezTo>
                      <a:pt x="488" y="1255"/>
                      <a:pt x="488" y="1255"/>
                      <a:pt x="488" y="1255"/>
                    </a:cubicBezTo>
                    <a:cubicBezTo>
                      <a:pt x="491" y="1260"/>
                      <a:pt x="491" y="1260"/>
                      <a:pt x="491" y="1260"/>
                    </a:cubicBezTo>
                    <a:cubicBezTo>
                      <a:pt x="496" y="1265"/>
                      <a:pt x="496" y="1265"/>
                      <a:pt x="496" y="1265"/>
                    </a:cubicBezTo>
                    <a:cubicBezTo>
                      <a:pt x="499" y="1265"/>
                      <a:pt x="499" y="1265"/>
                      <a:pt x="499" y="1265"/>
                    </a:cubicBezTo>
                    <a:cubicBezTo>
                      <a:pt x="501" y="1268"/>
                      <a:pt x="501" y="1268"/>
                      <a:pt x="501" y="1268"/>
                    </a:cubicBezTo>
                    <a:cubicBezTo>
                      <a:pt x="501" y="1273"/>
                      <a:pt x="501" y="1273"/>
                      <a:pt x="501" y="1273"/>
                    </a:cubicBezTo>
                    <a:cubicBezTo>
                      <a:pt x="503" y="1274"/>
                      <a:pt x="503" y="1274"/>
                      <a:pt x="503" y="1274"/>
                    </a:cubicBezTo>
                    <a:cubicBezTo>
                      <a:pt x="505" y="1270"/>
                      <a:pt x="505" y="1270"/>
                      <a:pt x="505" y="1270"/>
                    </a:cubicBezTo>
                    <a:cubicBezTo>
                      <a:pt x="505" y="1264"/>
                      <a:pt x="505" y="1264"/>
                      <a:pt x="505" y="1264"/>
                    </a:cubicBezTo>
                    <a:cubicBezTo>
                      <a:pt x="509" y="1261"/>
                      <a:pt x="509" y="1261"/>
                      <a:pt x="509" y="1261"/>
                    </a:cubicBezTo>
                    <a:cubicBezTo>
                      <a:pt x="511" y="1266"/>
                      <a:pt x="511" y="1266"/>
                      <a:pt x="511" y="1266"/>
                    </a:cubicBezTo>
                    <a:cubicBezTo>
                      <a:pt x="518" y="1267"/>
                      <a:pt x="518" y="1267"/>
                      <a:pt x="518" y="1267"/>
                    </a:cubicBezTo>
                    <a:cubicBezTo>
                      <a:pt x="520" y="1271"/>
                      <a:pt x="520" y="1271"/>
                      <a:pt x="520" y="1271"/>
                    </a:cubicBezTo>
                    <a:cubicBezTo>
                      <a:pt x="523" y="1272"/>
                      <a:pt x="523" y="1272"/>
                      <a:pt x="523" y="1272"/>
                    </a:cubicBezTo>
                    <a:cubicBezTo>
                      <a:pt x="527" y="1268"/>
                      <a:pt x="527" y="1268"/>
                      <a:pt x="527" y="1268"/>
                    </a:cubicBezTo>
                    <a:cubicBezTo>
                      <a:pt x="528" y="1260"/>
                      <a:pt x="528" y="1260"/>
                      <a:pt x="528" y="1260"/>
                    </a:cubicBezTo>
                    <a:cubicBezTo>
                      <a:pt x="532" y="1260"/>
                      <a:pt x="532" y="1260"/>
                      <a:pt x="532" y="1260"/>
                    </a:cubicBezTo>
                    <a:cubicBezTo>
                      <a:pt x="532" y="1256"/>
                      <a:pt x="532" y="1256"/>
                      <a:pt x="532" y="1256"/>
                    </a:cubicBezTo>
                    <a:cubicBezTo>
                      <a:pt x="535" y="1255"/>
                      <a:pt x="535" y="1255"/>
                      <a:pt x="535" y="1255"/>
                    </a:cubicBezTo>
                    <a:cubicBezTo>
                      <a:pt x="537" y="1258"/>
                      <a:pt x="537" y="1258"/>
                      <a:pt x="537" y="1258"/>
                    </a:cubicBezTo>
                    <a:cubicBezTo>
                      <a:pt x="539" y="1254"/>
                      <a:pt x="539" y="1254"/>
                      <a:pt x="539" y="1254"/>
                    </a:cubicBezTo>
                    <a:cubicBezTo>
                      <a:pt x="543" y="1253"/>
                      <a:pt x="543" y="1253"/>
                      <a:pt x="543" y="1253"/>
                    </a:cubicBezTo>
                    <a:cubicBezTo>
                      <a:pt x="548" y="1259"/>
                      <a:pt x="548" y="1259"/>
                      <a:pt x="548" y="1259"/>
                    </a:cubicBezTo>
                    <a:cubicBezTo>
                      <a:pt x="549" y="1262"/>
                      <a:pt x="549" y="1262"/>
                      <a:pt x="549" y="1262"/>
                    </a:cubicBezTo>
                    <a:cubicBezTo>
                      <a:pt x="554" y="1261"/>
                      <a:pt x="554" y="1261"/>
                      <a:pt x="554" y="1261"/>
                    </a:cubicBezTo>
                    <a:cubicBezTo>
                      <a:pt x="553" y="1256"/>
                      <a:pt x="553" y="1256"/>
                      <a:pt x="553" y="1256"/>
                    </a:cubicBezTo>
                    <a:cubicBezTo>
                      <a:pt x="556" y="1255"/>
                      <a:pt x="556" y="1255"/>
                      <a:pt x="556" y="1255"/>
                    </a:cubicBezTo>
                    <a:cubicBezTo>
                      <a:pt x="560" y="1255"/>
                      <a:pt x="560" y="1255"/>
                      <a:pt x="560" y="1255"/>
                    </a:cubicBezTo>
                    <a:cubicBezTo>
                      <a:pt x="562" y="1252"/>
                      <a:pt x="562" y="1252"/>
                      <a:pt x="562" y="1252"/>
                    </a:cubicBezTo>
                    <a:cubicBezTo>
                      <a:pt x="567" y="1255"/>
                      <a:pt x="567" y="1255"/>
                      <a:pt x="567" y="1255"/>
                    </a:cubicBezTo>
                    <a:cubicBezTo>
                      <a:pt x="569" y="1256"/>
                      <a:pt x="569" y="1256"/>
                      <a:pt x="569" y="1256"/>
                    </a:cubicBezTo>
                    <a:cubicBezTo>
                      <a:pt x="568" y="1259"/>
                      <a:pt x="568" y="1259"/>
                      <a:pt x="568" y="1259"/>
                    </a:cubicBezTo>
                    <a:cubicBezTo>
                      <a:pt x="565" y="1261"/>
                      <a:pt x="565" y="1261"/>
                      <a:pt x="565" y="1261"/>
                    </a:cubicBezTo>
                    <a:cubicBezTo>
                      <a:pt x="569" y="1266"/>
                      <a:pt x="569" y="1266"/>
                      <a:pt x="569" y="1266"/>
                    </a:cubicBezTo>
                    <a:cubicBezTo>
                      <a:pt x="572" y="1267"/>
                      <a:pt x="572" y="1267"/>
                      <a:pt x="572" y="1267"/>
                    </a:cubicBezTo>
                    <a:cubicBezTo>
                      <a:pt x="574" y="1266"/>
                      <a:pt x="574" y="1266"/>
                      <a:pt x="574" y="1266"/>
                    </a:cubicBezTo>
                    <a:cubicBezTo>
                      <a:pt x="576" y="1268"/>
                      <a:pt x="576" y="1268"/>
                      <a:pt x="576" y="1268"/>
                    </a:cubicBezTo>
                    <a:cubicBezTo>
                      <a:pt x="582" y="1268"/>
                      <a:pt x="582" y="1268"/>
                      <a:pt x="582" y="1268"/>
                    </a:cubicBezTo>
                    <a:cubicBezTo>
                      <a:pt x="588" y="1272"/>
                      <a:pt x="588" y="1272"/>
                      <a:pt x="588" y="1272"/>
                    </a:cubicBezTo>
                    <a:cubicBezTo>
                      <a:pt x="592" y="1271"/>
                      <a:pt x="592" y="1271"/>
                      <a:pt x="592" y="1271"/>
                    </a:cubicBezTo>
                    <a:cubicBezTo>
                      <a:pt x="594" y="1266"/>
                      <a:pt x="594" y="1266"/>
                      <a:pt x="594" y="1266"/>
                    </a:cubicBezTo>
                    <a:cubicBezTo>
                      <a:pt x="594" y="1262"/>
                      <a:pt x="594" y="1262"/>
                      <a:pt x="594" y="1262"/>
                    </a:cubicBezTo>
                    <a:cubicBezTo>
                      <a:pt x="596" y="1260"/>
                      <a:pt x="596" y="1260"/>
                      <a:pt x="596" y="1260"/>
                    </a:cubicBezTo>
                    <a:cubicBezTo>
                      <a:pt x="602" y="1264"/>
                      <a:pt x="602" y="1264"/>
                      <a:pt x="602" y="1264"/>
                    </a:cubicBezTo>
                    <a:cubicBezTo>
                      <a:pt x="607" y="1265"/>
                      <a:pt x="607" y="1265"/>
                      <a:pt x="607" y="1265"/>
                    </a:cubicBezTo>
                    <a:cubicBezTo>
                      <a:pt x="613" y="1262"/>
                      <a:pt x="613" y="1262"/>
                      <a:pt x="613" y="1262"/>
                    </a:cubicBezTo>
                    <a:cubicBezTo>
                      <a:pt x="615" y="1259"/>
                      <a:pt x="615" y="1259"/>
                      <a:pt x="615" y="1259"/>
                    </a:cubicBezTo>
                    <a:cubicBezTo>
                      <a:pt x="614" y="1241"/>
                      <a:pt x="614" y="1241"/>
                      <a:pt x="614" y="1241"/>
                    </a:cubicBezTo>
                    <a:cubicBezTo>
                      <a:pt x="612" y="1240"/>
                      <a:pt x="612" y="1240"/>
                      <a:pt x="612" y="1240"/>
                    </a:cubicBezTo>
                    <a:cubicBezTo>
                      <a:pt x="607" y="1240"/>
                      <a:pt x="607" y="1240"/>
                      <a:pt x="607" y="1240"/>
                    </a:cubicBezTo>
                    <a:cubicBezTo>
                      <a:pt x="603" y="1236"/>
                      <a:pt x="603" y="1236"/>
                      <a:pt x="603" y="1236"/>
                    </a:cubicBezTo>
                    <a:cubicBezTo>
                      <a:pt x="603" y="1234"/>
                      <a:pt x="603" y="1234"/>
                      <a:pt x="603" y="1234"/>
                    </a:cubicBezTo>
                    <a:cubicBezTo>
                      <a:pt x="599" y="1233"/>
                      <a:pt x="599" y="1233"/>
                      <a:pt x="599" y="1233"/>
                    </a:cubicBezTo>
                    <a:cubicBezTo>
                      <a:pt x="596" y="1230"/>
                      <a:pt x="596" y="1230"/>
                      <a:pt x="596" y="1230"/>
                    </a:cubicBezTo>
                    <a:cubicBezTo>
                      <a:pt x="592" y="1230"/>
                      <a:pt x="592" y="1230"/>
                      <a:pt x="592" y="1230"/>
                    </a:cubicBezTo>
                    <a:cubicBezTo>
                      <a:pt x="592" y="1227"/>
                      <a:pt x="592" y="1227"/>
                      <a:pt x="592" y="1227"/>
                    </a:cubicBezTo>
                    <a:cubicBezTo>
                      <a:pt x="590" y="1225"/>
                      <a:pt x="590" y="1225"/>
                      <a:pt x="590" y="1225"/>
                    </a:cubicBezTo>
                    <a:cubicBezTo>
                      <a:pt x="591" y="1222"/>
                      <a:pt x="591" y="1222"/>
                      <a:pt x="591" y="1222"/>
                    </a:cubicBezTo>
                    <a:cubicBezTo>
                      <a:pt x="594" y="1222"/>
                      <a:pt x="594" y="1222"/>
                      <a:pt x="594" y="1222"/>
                    </a:cubicBezTo>
                    <a:cubicBezTo>
                      <a:pt x="595" y="1217"/>
                      <a:pt x="595" y="1217"/>
                      <a:pt x="595" y="1217"/>
                    </a:cubicBezTo>
                    <a:cubicBezTo>
                      <a:pt x="598" y="1213"/>
                      <a:pt x="598" y="1213"/>
                      <a:pt x="598" y="1213"/>
                    </a:cubicBezTo>
                    <a:cubicBezTo>
                      <a:pt x="597" y="1208"/>
                      <a:pt x="597" y="1208"/>
                      <a:pt x="597" y="1208"/>
                    </a:cubicBezTo>
                    <a:cubicBezTo>
                      <a:pt x="594" y="1208"/>
                      <a:pt x="594" y="1208"/>
                      <a:pt x="594" y="1208"/>
                    </a:cubicBezTo>
                    <a:cubicBezTo>
                      <a:pt x="594" y="1203"/>
                      <a:pt x="594" y="1203"/>
                      <a:pt x="594" y="1203"/>
                    </a:cubicBezTo>
                    <a:cubicBezTo>
                      <a:pt x="598" y="1196"/>
                      <a:pt x="598" y="1196"/>
                      <a:pt x="598" y="1196"/>
                    </a:cubicBezTo>
                    <a:cubicBezTo>
                      <a:pt x="602" y="1191"/>
                      <a:pt x="602" y="1191"/>
                      <a:pt x="602" y="1191"/>
                    </a:cubicBezTo>
                    <a:cubicBezTo>
                      <a:pt x="610" y="1190"/>
                      <a:pt x="610" y="1190"/>
                      <a:pt x="610" y="1190"/>
                    </a:cubicBezTo>
                    <a:cubicBezTo>
                      <a:pt x="613" y="1192"/>
                      <a:pt x="613" y="1192"/>
                      <a:pt x="613" y="1192"/>
                    </a:cubicBezTo>
                    <a:cubicBezTo>
                      <a:pt x="615" y="1190"/>
                      <a:pt x="615" y="1190"/>
                      <a:pt x="615" y="1190"/>
                    </a:cubicBezTo>
                    <a:cubicBezTo>
                      <a:pt x="615" y="1186"/>
                      <a:pt x="615" y="1186"/>
                      <a:pt x="615" y="1186"/>
                    </a:cubicBezTo>
                    <a:cubicBezTo>
                      <a:pt x="611" y="1184"/>
                      <a:pt x="611" y="1184"/>
                      <a:pt x="611" y="1184"/>
                    </a:cubicBezTo>
                    <a:cubicBezTo>
                      <a:pt x="608" y="1181"/>
                      <a:pt x="608" y="1181"/>
                      <a:pt x="608" y="1181"/>
                    </a:cubicBezTo>
                    <a:cubicBezTo>
                      <a:pt x="606" y="1181"/>
                      <a:pt x="606" y="1181"/>
                      <a:pt x="606" y="1181"/>
                    </a:cubicBezTo>
                    <a:cubicBezTo>
                      <a:pt x="603" y="1183"/>
                      <a:pt x="603" y="1183"/>
                      <a:pt x="603" y="1183"/>
                    </a:cubicBezTo>
                    <a:cubicBezTo>
                      <a:pt x="600" y="1181"/>
                      <a:pt x="600" y="1181"/>
                      <a:pt x="600" y="1181"/>
                    </a:cubicBezTo>
                    <a:cubicBezTo>
                      <a:pt x="595" y="1181"/>
                      <a:pt x="595" y="1181"/>
                      <a:pt x="595" y="1181"/>
                    </a:cubicBezTo>
                    <a:cubicBezTo>
                      <a:pt x="595" y="1178"/>
                      <a:pt x="595" y="1178"/>
                      <a:pt x="595" y="1178"/>
                    </a:cubicBezTo>
                    <a:cubicBezTo>
                      <a:pt x="596" y="1176"/>
                      <a:pt x="596" y="1176"/>
                      <a:pt x="596" y="1176"/>
                    </a:cubicBezTo>
                    <a:cubicBezTo>
                      <a:pt x="601" y="1176"/>
                      <a:pt x="601" y="1176"/>
                      <a:pt x="601" y="1176"/>
                    </a:cubicBezTo>
                    <a:cubicBezTo>
                      <a:pt x="600" y="1172"/>
                      <a:pt x="600" y="1172"/>
                      <a:pt x="600" y="1172"/>
                    </a:cubicBezTo>
                    <a:cubicBezTo>
                      <a:pt x="595" y="1172"/>
                      <a:pt x="595" y="1172"/>
                      <a:pt x="595" y="1172"/>
                    </a:cubicBezTo>
                    <a:cubicBezTo>
                      <a:pt x="592" y="1171"/>
                      <a:pt x="592" y="1171"/>
                      <a:pt x="592" y="1171"/>
                    </a:cubicBezTo>
                    <a:cubicBezTo>
                      <a:pt x="593" y="1169"/>
                      <a:pt x="593" y="1169"/>
                      <a:pt x="593" y="1169"/>
                    </a:cubicBezTo>
                    <a:cubicBezTo>
                      <a:pt x="592" y="1164"/>
                      <a:pt x="592" y="1164"/>
                      <a:pt x="592" y="1164"/>
                    </a:cubicBezTo>
                    <a:cubicBezTo>
                      <a:pt x="593" y="1162"/>
                      <a:pt x="593" y="1162"/>
                      <a:pt x="593" y="1162"/>
                    </a:cubicBezTo>
                    <a:cubicBezTo>
                      <a:pt x="597" y="1162"/>
                      <a:pt x="597" y="1162"/>
                      <a:pt x="597" y="1162"/>
                    </a:cubicBezTo>
                    <a:cubicBezTo>
                      <a:pt x="599" y="1159"/>
                      <a:pt x="599" y="1159"/>
                      <a:pt x="599" y="1159"/>
                    </a:cubicBezTo>
                    <a:cubicBezTo>
                      <a:pt x="601" y="1160"/>
                      <a:pt x="601" y="1160"/>
                      <a:pt x="601" y="1160"/>
                    </a:cubicBezTo>
                    <a:cubicBezTo>
                      <a:pt x="602" y="1162"/>
                      <a:pt x="602" y="1162"/>
                      <a:pt x="602" y="1162"/>
                    </a:cubicBezTo>
                    <a:cubicBezTo>
                      <a:pt x="607" y="1161"/>
                      <a:pt x="607" y="1161"/>
                      <a:pt x="607" y="1161"/>
                    </a:cubicBezTo>
                    <a:cubicBezTo>
                      <a:pt x="610" y="1164"/>
                      <a:pt x="610" y="1164"/>
                      <a:pt x="610" y="1164"/>
                    </a:cubicBezTo>
                    <a:cubicBezTo>
                      <a:pt x="611" y="1162"/>
                      <a:pt x="611" y="1162"/>
                      <a:pt x="611" y="1162"/>
                    </a:cubicBezTo>
                    <a:cubicBezTo>
                      <a:pt x="611" y="1159"/>
                      <a:pt x="611" y="1159"/>
                      <a:pt x="611" y="1159"/>
                    </a:cubicBezTo>
                    <a:cubicBezTo>
                      <a:pt x="614" y="1157"/>
                      <a:pt x="614" y="1157"/>
                      <a:pt x="614" y="1157"/>
                    </a:cubicBezTo>
                    <a:cubicBezTo>
                      <a:pt x="618" y="1157"/>
                      <a:pt x="618" y="1157"/>
                      <a:pt x="618" y="1157"/>
                    </a:cubicBezTo>
                    <a:cubicBezTo>
                      <a:pt x="620" y="1161"/>
                      <a:pt x="620" y="1161"/>
                      <a:pt x="620" y="1161"/>
                    </a:cubicBezTo>
                    <a:cubicBezTo>
                      <a:pt x="622" y="1158"/>
                      <a:pt x="622" y="1158"/>
                      <a:pt x="622" y="1158"/>
                    </a:cubicBezTo>
                    <a:cubicBezTo>
                      <a:pt x="622" y="1155"/>
                      <a:pt x="622" y="1155"/>
                      <a:pt x="622" y="1155"/>
                    </a:cubicBezTo>
                    <a:cubicBezTo>
                      <a:pt x="628" y="1153"/>
                      <a:pt x="628" y="1153"/>
                      <a:pt x="628" y="1153"/>
                    </a:cubicBezTo>
                    <a:cubicBezTo>
                      <a:pt x="632" y="1152"/>
                      <a:pt x="632" y="1152"/>
                      <a:pt x="632" y="1152"/>
                    </a:cubicBezTo>
                    <a:cubicBezTo>
                      <a:pt x="637" y="1150"/>
                      <a:pt x="637" y="1150"/>
                      <a:pt x="637" y="1150"/>
                    </a:cubicBezTo>
                    <a:cubicBezTo>
                      <a:pt x="642" y="1149"/>
                      <a:pt x="642" y="1149"/>
                      <a:pt x="642" y="1149"/>
                    </a:cubicBezTo>
                    <a:cubicBezTo>
                      <a:pt x="643" y="1147"/>
                      <a:pt x="643" y="1147"/>
                      <a:pt x="643" y="1147"/>
                    </a:cubicBezTo>
                    <a:cubicBezTo>
                      <a:pt x="648" y="1144"/>
                      <a:pt x="648" y="1144"/>
                      <a:pt x="648" y="1144"/>
                    </a:cubicBezTo>
                    <a:cubicBezTo>
                      <a:pt x="652" y="1143"/>
                      <a:pt x="652" y="1143"/>
                      <a:pt x="652" y="1143"/>
                    </a:cubicBezTo>
                    <a:cubicBezTo>
                      <a:pt x="655" y="1141"/>
                      <a:pt x="655" y="1141"/>
                      <a:pt x="655" y="1141"/>
                    </a:cubicBezTo>
                    <a:cubicBezTo>
                      <a:pt x="658" y="1141"/>
                      <a:pt x="658" y="1141"/>
                      <a:pt x="658" y="1141"/>
                    </a:cubicBezTo>
                    <a:cubicBezTo>
                      <a:pt x="660" y="1142"/>
                      <a:pt x="660" y="1142"/>
                      <a:pt x="660" y="1142"/>
                    </a:cubicBezTo>
                    <a:cubicBezTo>
                      <a:pt x="662" y="1140"/>
                      <a:pt x="662" y="1140"/>
                      <a:pt x="662" y="1140"/>
                    </a:cubicBezTo>
                    <a:cubicBezTo>
                      <a:pt x="661" y="1136"/>
                      <a:pt x="661" y="1136"/>
                      <a:pt x="661" y="1136"/>
                    </a:cubicBezTo>
                    <a:cubicBezTo>
                      <a:pt x="664" y="1134"/>
                      <a:pt x="664" y="1134"/>
                      <a:pt x="664" y="1134"/>
                    </a:cubicBezTo>
                    <a:cubicBezTo>
                      <a:pt x="668" y="1134"/>
                      <a:pt x="668" y="1134"/>
                      <a:pt x="668" y="1134"/>
                    </a:cubicBezTo>
                    <a:cubicBezTo>
                      <a:pt x="668" y="1131"/>
                      <a:pt x="668" y="1131"/>
                      <a:pt x="668" y="1131"/>
                    </a:cubicBezTo>
                    <a:cubicBezTo>
                      <a:pt x="670" y="1128"/>
                      <a:pt x="670" y="1128"/>
                      <a:pt x="670" y="1128"/>
                    </a:cubicBezTo>
                    <a:cubicBezTo>
                      <a:pt x="672" y="1131"/>
                      <a:pt x="672" y="1131"/>
                      <a:pt x="672" y="1131"/>
                    </a:cubicBezTo>
                    <a:cubicBezTo>
                      <a:pt x="675" y="1131"/>
                      <a:pt x="675" y="1131"/>
                      <a:pt x="675" y="1131"/>
                    </a:cubicBezTo>
                    <a:cubicBezTo>
                      <a:pt x="678" y="1129"/>
                      <a:pt x="678" y="1129"/>
                      <a:pt x="678" y="1129"/>
                    </a:cubicBezTo>
                    <a:cubicBezTo>
                      <a:pt x="682" y="1127"/>
                      <a:pt x="682" y="1127"/>
                      <a:pt x="682" y="1127"/>
                    </a:cubicBezTo>
                    <a:cubicBezTo>
                      <a:pt x="690" y="1121"/>
                      <a:pt x="690" y="1121"/>
                      <a:pt x="690" y="1121"/>
                    </a:cubicBezTo>
                    <a:cubicBezTo>
                      <a:pt x="692" y="1121"/>
                      <a:pt x="692" y="1121"/>
                      <a:pt x="692" y="1121"/>
                    </a:cubicBezTo>
                    <a:cubicBezTo>
                      <a:pt x="694" y="1120"/>
                      <a:pt x="694" y="1120"/>
                      <a:pt x="694" y="1120"/>
                    </a:cubicBezTo>
                    <a:cubicBezTo>
                      <a:pt x="698" y="1119"/>
                      <a:pt x="698" y="1119"/>
                      <a:pt x="698" y="1119"/>
                    </a:cubicBezTo>
                    <a:cubicBezTo>
                      <a:pt x="700" y="1115"/>
                      <a:pt x="700" y="1115"/>
                      <a:pt x="700" y="1115"/>
                    </a:cubicBezTo>
                    <a:cubicBezTo>
                      <a:pt x="703" y="1115"/>
                      <a:pt x="703" y="1115"/>
                      <a:pt x="703" y="1115"/>
                    </a:cubicBezTo>
                    <a:cubicBezTo>
                      <a:pt x="708" y="1114"/>
                      <a:pt x="708" y="1114"/>
                      <a:pt x="708" y="1114"/>
                    </a:cubicBezTo>
                    <a:cubicBezTo>
                      <a:pt x="708" y="1111"/>
                      <a:pt x="708" y="1111"/>
                      <a:pt x="708" y="1111"/>
                    </a:cubicBezTo>
                    <a:cubicBezTo>
                      <a:pt x="706" y="1108"/>
                      <a:pt x="706" y="1108"/>
                      <a:pt x="706" y="1108"/>
                    </a:cubicBezTo>
                    <a:cubicBezTo>
                      <a:pt x="708" y="1106"/>
                      <a:pt x="708" y="1106"/>
                      <a:pt x="708" y="1106"/>
                    </a:cubicBezTo>
                    <a:cubicBezTo>
                      <a:pt x="713" y="1106"/>
                      <a:pt x="713" y="1106"/>
                      <a:pt x="713" y="1106"/>
                    </a:cubicBezTo>
                    <a:cubicBezTo>
                      <a:pt x="714" y="1102"/>
                      <a:pt x="714" y="1102"/>
                      <a:pt x="714" y="1102"/>
                    </a:cubicBezTo>
                    <a:cubicBezTo>
                      <a:pt x="717" y="1100"/>
                      <a:pt x="717" y="1100"/>
                      <a:pt x="717" y="1100"/>
                    </a:cubicBezTo>
                    <a:cubicBezTo>
                      <a:pt x="719" y="1100"/>
                      <a:pt x="719" y="1100"/>
                      <a:pt x="719" y="1100"/>
                    </a:cubicBezTo>
                    <a:cubicBezTo>
                      <a:pt x="722" y="1099"/>
                      <a:pt x="722" y="1099"/>
                      <a:pt x="722" y="1099"/>
                    </a:cubicBezTo>
                    <a:cubicBezTo>
                      <a:pt x="726" y="1101"/>
                      <a:pt x="726" y="1101"/>
                      <a:pt x="726" y="1101"/>
                    </a:cubicBezTo>
                    <a:cubicBezTo>
                      <a:pt x="731" y="1101"/>
                      <a:pt x="731" y="1101"/>
                      <a:pt x="731" y="1101"/>
                    </a:cubicBezTo>
                    <a:cubicBezTo>
                      <a:pt x="736" y="1104"/>
                      <a:pt x="736" y="1104"/>
                      <a:pt x="736" y="1104"/>
                    </a:cubicBezTo>
                    <a:cubicBezTo>
                      <a:pt x="740" y="1104"/>
                      <a:pt x="740" y="1104"/>
                      <a:pt x="740" y="1104"/>
                    </a:cubicBezTo>
                    <a:cubicBezTo>
                      <a:pt x="744" y="1102"/>
                      <a:pt x="744" y="1102"/>
                      <a:pt x="744" y="1102"/>
                    </a:cubicBezTo>
                    <a:cubicBezTo>
                      <a:pt x="748" y="1102"/>
                      <a:pt x="748" y="1102"/>
                      <a:pt x="748" y="1102"/>
                    </a:cubicBezTo>
                    <a:cubicBezTo>
                      <a:pt x="749" y="1108"/>
                      <a:pt x="749" y="1108"/>
                      <a:pt x="749" y="1108"/>
                    </a:cubicBezTo>
                    <a:cubicBezTo>
                      <a:pt x="751" y="1109"/>
                      <a:pt x="751" y="1109"/>
                      <a:pt x="751" y="1109"/>
                    </a:cubicBezTo>
                    <a:cubicBezTo>
                      <a:pt x="752" y="1114"/>
                      <a:pt x="752" y="1114"/>
                      <a:pt x="752" y="1114"/>
                    </a:cubicBezTo>
                    <a:cubicBezTo>
                      <a:pt x="755" y="1117"/>
                      <a:pt x="755" y="1117"/>
                      <a:pt x="755" y="1117"/>
                    </a:cubicBezTo>
                    <a:cubicBezTo>
                      <a:pt x="757" y="1119"/>
                      <a:pt x="757" y="1119"/>
                      <a:pt x="757" y="1119"/>
                    </a:cubicBezTo>
                    <a:cubicBezTo>
                      <a:pt x="757" y="1121"/>
                      <a:pt x="757" y="1121"/>
                      <a:pt x="757" y="1121"/>
                    </a:cubicBezTo>
                    <a:cubicBezTo>
                      <a:pt x="757" y="1125"/>
                      <a:pt x="757" y="1125"/>
                      <a:pt x="757" y="1125"/>
                    </a:cubicBezTo>
                    <a:cubicBezTo>
                      <a:pt x="757" y="1129"/>
                      <a:pt x="757" y="1129"/>
                      <a:pt x="757" y="1129"/>
                    </a:cubicBezTo>
                    <a:cubicBezTo>
                      <a:pt x="757" y="1131"/>
                      <a:pt x="757" y="1131"/>
                      <a:pt x="757" y="1131"/>
                    </a:cubicBezTo>
                    <a:cubicBezTo>
                      <a:pt x="754" y="1132"/>
                      <a:pt x="754" y="1132"/>
                      <a:pt x="754" y="1132"/>
                    </a:cubicBezTo>
                    <a:cubicBezTo>
                      <a:pt x="756" y="1136"/>
                      <a:pt x="756" y="1136"/>
                      <a:pt x="756" y="1136"/>
                    </a:cubicBezTo>
                    <a:cubicBezTo>
                      <a:pt x="758" y="1138"/>
                      <a:pt x="758" y="1138"/>
                      <a:pt x="758" y="1138"/>
                    </a:cubicBezTo>
                    <a:cubicBezTo>
                      <a:pt x="762" y="1135"/>
                      <a:pt x="762" y="1135"/>
                      <a:pt x="762" y="1135"/>
                    </a:cubicBezTo>
                    <a:cubicBezTo>
                      <a:pt x="765" y="1138"/>
                      <a:pt x="765" y="1138"/>
                      <a:pt x="765" y="1138"/>
                    </a:cubicBezTo>
                    <a:cubicBezTo>
                      <a:pt x="767" y="1137"/>
                      <a:pt x="767" y="1137"/>
                      <a:pt x="767" y="1137"/>
                    </a:cubicBezTo>
                    <a:cubicBezTo>
                      <a:pt x="768" y="1133"/>
                      <a:pt x="768" y="1133"/>
                      <a:pt x="768" y="1133"/>
                    </a:cubicBezTo>
                    <a:cubicBezTo>
                      <a:pt x="770" y="1132"/>
                      <a:pt x="770" y="1132"/>
                      <a:pt x="770" y="1132"/>
                    </a:cubicBezTo>
                    <a:cubicBezTo>
                      <a:pt x="771" y="1136"/>
                      <a:pt x="771" y="1136"/>
                      <a:pt x="771" y="1136"/>
                    </a:cubicBezTo>
                    <a:cubicBezTo>
                      <a:pt x="773" y="1136"/>
                      <a:pt x="773" y="1136"/>
                      <a:pt x="773" y="1136"/>
                    </a:cubicBezTo>
                    <a:cubicBezTo>
                      <a:pt x="774" y="1133"/>
                      <a:pt x="774" y="1133"/>
                      <a:pt x="774" y="1133"/>
                    </a:cubicBezTo>
                    <a:cubicBezTo>
                      <a:pt x="772" y="1128"/>
                      <a:pt x="772" y="1128"/>
                      <a:pt x="772" y="1128"/>
                    </a:cubicBezTo>
                    <a:cubicBezTo>
                      <a:pt x="774" y="1127"/>
                      <a:pt x="774" y="1127"/>
                      <a:pt x="774" y="1127"/>
                    </a:cubicBezTo>
                    <a:cubicBezTo>
                      <a:pt x="780" y="1133"/>
                      <a:pt x="780" y="1133"/>
                      <a:pt x="780" y="1133"/>
                    </a:cubicBezTo>
                    <a:cubicBezTo>
                      <a:pt x="781" y="1140"/>
                      <a:pt x="781" y="1140"/>
                      <a:pt x="781" y="1140"/>
                    </a:cubicBezTo>
                    <a:cubicBezTo>
                      <a:pt x="783" y="1145"/>
                      <a:pt x="783" y="1145"/>
                      <a:pt x="783" y="1145"/>
                    </a:cubicBezTo>
                    <a:cubicBezTo>
                      <a:pt x="785" y="1145"/>
                      <a:pt x="785" y="1145"/>
                      <a:pt x="785" y="1145"/>
                    </a:cubicBezTo>
                    <a:cubicBezTo>
                      <a:pt x="788" y="1142"/>
                      <a:pt x="788" y="1142"/>
                      <a:pt x="788" y="1142"/>
                    </a:cubicBezTo>
                    <a:cubicBezTo>
                      <a:pt x="786" y="1140"/>
                      <a:pt x="786" y="1140"/>
                      <a:pt x="786" y="1140"/>
                    </a:cubicBezTo>
                    <a:cubicBezTo>
                      <a:pt x="785" y="1138"/>
                      <a:pt x="785" y="1138"/>
                      <a:pt x="785" y="1138"/>
                    </a:cubicBezTo>
                    <a:cubicBezTo>
                      <a:pt x="789" y="1137"/>
                      <a:pt x="789" y="1137"/>
                      <a:pt x="789" y="1137"/>
                    </a:cubicBezTo>
                    <a:cubicBezTo>
                      <a:pt x="796" y="1141"/>
                      <a:pt x="796" y="1141"/>
                      <a:pt x="796" y="1141"/>
                    </a:cubicBezTo>
                    <a:cubicBezTo>
                      <a:pt x="798" y="1141"/>
                      <a:pt x="798" y="1141"/>
                      <a:pt x="798" y="1141"/>
                    </a:cubicBezTo>
                    <a:cubicBezTo>
                      <a:pt x="801" y="1138"/>
                      <a:pt x="801" y="1138"/>
                      <a:pt x="801" y="1138"/>
                    </a:cubicBezTo>
                    <a:cubicBezTo>
                      <a:pt x="803" y="1140"/>
                      <a:pt x="803" y="1140"/>
                      <a:pt x="803" y="1140"/>
                    </a:cubicBezTo>
                    <a:cubicBezTo>
                      <a:pt x="801" y="1144"/>
                      <a:pt x="801" y="1144"/>
                      <a:pt x="801" y="1144"/>
                    </a:cubicBezTo>
                    <a:cubicBezTo>
                      <a:pt x="799" y="1146"/>
                      <a:pt x="799" y="1146"/>
                      <a:pt x="799" y="1146"/>
                    </a:cubicBezTo>
                    <a:cubicBezTo>
                      <a:pt x="799" y="1152"/>
                      <a:pt x="799" y="1152"/>
                      <a:pt x="799" y="1152"/>
                    </a:cubicBezTo>
                    <a:cubicBezTo>
                      <a:pt x="801" y="1156"/>
                      <a:pt x="801" y="1156"/>
                      <a:pt x="801" y="1156"/>
                    </a:cubicBezTo>
                    <a:cubicBezTo>
                      <a:pt x="804" y="1156"/>
                      <a:pt x="804" y="1156"/>
                      <a:pt x="804" y="1156"/>
                    </a:cubicBezTo>
                    <a:cubicBezTo>
                      <a:pt x="806" y="1153"/>
                      <a:pt x="806" y="1153"/>
                      <a:pt x="806" y="1153"/>
                    </a:cubicBezTo>
                    <a:cubicBezTo>
                      <a:pt x="810" y="1151"/>
                      <a:pt x="810" y="1151"/>
                      <a:pt x="810" y="1151"/>
                    </a:cubicBezTo>
                    <a:cubicBezTo>
                      <a:pt x="817" y="1153"/>
                      <a:pt x="817" y="1153"/>
                      <a:pt x="817" y="1153"/>
                    </a:cubicBezTo>
                    <a:cubicBezTo>
                      <a:pt x="819" y="1155"/>
                      <a:pt x="819" y="1155"/>
                      <a:pt x="819" y="1155"/>
                    </a:cubicBezTo>
                    <a:cubicBezTo>
                      <a:pt x="821" y="1153"/>
                      <a:pt x="821" y="1153"/>
                      <a:pt x="821" y="1153"/>
                    </a:cubicBezTo>
                    <a:cubicBezTo>
                      <a:pt x="821" y="1148"/>
                      <a:pt x="821" y="1148"/>
                      <a:pt x="821" y="1148"/>
                    </a:cubicBezTo>
                    <a:cubicBezTo>
                      <a:pt x="824" y="1146"/>
                      <a:pt x="824" y="1146"/>
                      <a:pt x="824" y="1146"/>
                    </a:cubicBezTo>
                    <a:cubicBezTo>
                      <a:pt x="829" y="1145"/>
                      <a:pt x="829" y="1145"/>
                      <a:pt x="829" y="1145"/>
                    </a:cubicBezTo>
                    <a:cubicBezTo>
                      <a:pt x="833" y="1143"/>
                      <a:pt x="833" y="1143"/>
                      <a:pt x="833" y="1143"/>
                    </a:cubicBezTo>
                    <a:cubicBezTo>
                      <a:pt x="834" y="1139"/>
                      <a:pt x="834" y="1139"/>
                      <a:pt x="834" y="1139"/>
                    </a:cubicBezTo>
                    <a:cubicBezTo>
                      <a:pt x="837" y="1136"/>
                      <a:pt x="837" y="1136"/>
                      <a:pt x="837" y="1136"/>
                    </a:cubicBezTo>
                    <a:cubicBezTo>
                      <a:pt x="837" y="1133"/>
                      <a:pt x="837" y="1133"/>
                      <a:pt x="837" y="1133"/>
                    </a:cubicBezTo>
                    <a:cubicBezTo>
                      <a:pt x="841" y="1128"/>
                      <a:pt x="841" y="1128"/>
                      <a:pt x="841" y="1128"/>
                    </a:cubicBezTo>
                    <a:cubicBezTo>
                      <a:pt x="844" y="1127"/>
                      <a:pt x="844" y="1127"/>
                      <a:pt x="844" y="1127"/>
                    </a:cubicBezTo>
                    <a:cubicBezTo>
                      <a:pt x="847" y="1123"/>
                      <a:pt x="847" y="1123"/>
                      <a:pt x="847" y="1123"/>
                    </a:cubicBezTo>
                    <a:cubicBezTo>
                      <a:pt x="851" y="1122"/>
                      <a:pt x="851" y="1122"/>
                      <a:pt x="851" y="1122"/>
                    </a:cubicBezTo>
                    <a:cubicBezTo>
                      <a:pt x="856" y="1120"/>
                      <a:pt x="856" y="1120"/>
                      <a:pt x="856" y="1120"/>
                    </a:cubicBezTo>
                    <a:cubicBezTo>
                      <a:pt x="858" y="1122"/>
                      <a:pt x="858" y="1122"/>
                      <a:pt x="858" y="1122"/>
                    </a:cubicBezTo>
                    <a:cubicBezTo>
                      <a:pt x="858" y="1126"/>
                      <a:pt x="858" y="1126"/>
                      <a:pt x="858" y="1126"/>
                    </a:cubicBezTo>
                    <a:cubicBezTo>
                      <a:pt x="855" y="1130"/>
                      <a:pt x="855" y="1130"/>
                      <a:pt x="855" y="1130"/>
                    </a:cubicBezTo>
                    <a:cubicBezTo>
                      <a:pt x="852" y="1131"/>
                      <a:pt x="852" y="1131"/>
                      <a:pt x="852" y="1131"/>
                    </a:cubicBezTo>
                    <a:cubicBezTo>
                      <a:pt x="853" y="1134"/>
                      <a:pt x="853" y="1134"/>
                      <a:pt x="853" y="1134"/>
                    </a:cubicBezTo>
                    <a:cubicBezTo>
                      <a:pt x="886" y="1164"/>
                      <a:pt x="886" y="1164"/>
                      <a:pt x="886" y="1164"/>
                    </a:cubicBezTo>
                    <a:cubicBezTo>
                      <a:pt x="931" y="1231"/>
                      <a:pt x="931" y="1231"/>
                      <a:pt x="931" y="1231"/>
                    </a:cubicBezTo>
                    <a:cubicBezTo>
                      <a:pt x="935" y="1230"/>
                      <a:pt x="935" y="1230"/>
                      <a:pt x="935" y="1230"/>
                    </a:cubicBezTo>
                    <a:cubicBezTo>
                      <a:pt x="938" y="1228"/>
                      <a:pt x="938" y="1228"/>
                      <a:pt x="938" y="1228"/>
                    </a:cubicBezTo>
                    <a:cubicBezTo>
                      <a:pt x="939" y="1225"/>
                      <a:pt x="939" y="1225"/>
                      <a:pt x="939" y="1225"/>
                    </a:cubicBezTo>
                    <a:cubicBezTo>
                      <a:pt x="938" y="1224"/>
                      <a:pt x="938" y="1224"/>
                      <a:pt x="938" y="1224"/>
                    </a:cubicBezTo>
                    <a:cubicBezTo>
                      <a:pt x="938" y="1219"/>
                      <a:pt x="938" y="1219"/>
                      <a:pt x="938" y="1219"/>
                    </a:cubicBezTo>
                    <a:cubicBezTo>
                      <a:pt x="941" y="1218"/>
                      <a:pt x="941" y="1218"/>
                      <a:pt x="941" y="1218"/>
                    </a:cubicBezTo>
                    <a:cubicBezTo>
                      <a:pt x="946" y="1221"/>
                      <a:pt x="946" y="1221"/>
                      <a:pt x="946" y="1221"/>
                    </a:cubicBezTo>
                    <a:cubicBezTo>
                      <a:pt x="945" y="1224"/>
                      <a:pt x="945" y="1224"/>
                      <a:pt x="945" y="1224"/>
                    </a:cubicBezTo>
                    <a:cubicBezTo>
                      <a:pt x="946" y="1227"/>
                      <a:pt x="946" y="1227"/>
                      <a:pt x="946" y="1227"/>
                    </a:cubicBezTo>
                    <a:cubicBezTo>
                      <a:pt x="950" y="1228"/>
                      <a:pt x="950" y="1228"/>
                      <a:pt x="950" y="1228"/>
                    </a:cubicBezTo>
                    <a:cubicBezTo>
                      <a:pt x="952" y="1231"/>
                      <a:pt x="952" y="1231"/>
                      <a:pt x="952" y="1231"/>
                    </a:cubicBezTo>
                    <a:cubicBezTo>
                      <a:pt x="956" y="1231"/>
                      <a:pt x="956" y="1231"/>
                      <a:pt x="956" y="1231"/>
                    </a:cubicBezTo>
                    <a:cubicBezTo>
                      <a:pt x="958" y="1229"/>
                      <a:pt x="958" y="1229"/>
                      <a:pt x="958" y="1229"/>
                    </a:cubicBezTo>
                    <a:cubicBezTo>
                      <a:pt x="961" y="1229"/>
                      <a:pt x="961" y="1229"/>
                      <a:pt x="961" y="1229"/>
                    </a:cubicBezTo>
                    <a:cubicBezTo>
                      <a:pt x="966" y="1232"/>
                      <a:pt x="966" y="1232"/>
                      <a:pt x="966" y="1232"/>
                    </a:cubicBezTo>
                    <a:cubicBezTo>
                      <a:pt x="970" y="1230"/>
                      <a:pt x="970" y="1230"/>
                      <a:pt x="970" y="1230"/>
                    </a:cubicBezTo>
                    <a:cubicBezTo>
                      <a:pt x="973" y="1230"/>
                      <a:pt x="973" y="1230"/>
                      <a:pt x="973" y="1230"/>
                    </a:cubicBezTo>
                    <a:cubicBezTo>
                      <a:pt x="976" y="1229"/>
                      <a:pt x="976" y="1229"/>
                      <a:pt x="976" y="1229"/>
                    </a:cubicBezTo>
                    <a:cubicBezTo>
                      <a:pt x="977" y="1227"/>
                      <a:pt x="977" y="1227"/>
                      <a:pt x="977" y="1227"/>
                    </a:cubicBezTo>
                    <a:cubicBezTo>
                      <a:pt x="976" y="1224"/>
                      <a:pt x="976" y="1224"/>
                      <a:pt x="976" y="1224"/>
                    </a:cubicBezTo>
                    <a:cubicBezTo>
                      <a:pt x="977" y="1222"/>
                      <a:pt x="977" y="1222"/>
                      <a:pt x="977" y="1222"/>
                    </a:cubicBezTo>
                    <a:cubicBezTo>
                      <a:pt x="983" y="1221"/>
                      <a:pt x="983" y="1221"/>
                      <a:pt x="983" y="1221"/>
                    </a:cubicBezTo>
                    <a:cubicBezTo>
                      <a:pt x="989" y="1221"/>
                      <a:pt x="989" y="1221"/>
                      <a:pt x="989" y="1221"/>
                    </a:cubicBezTo>
                    <a:cubicBezTo>
                      <a:pt x="995" y="1223"/>
                      <a:pt x="995" y="1223"/>
                      <a:pt x="995" y="1223"/>
                    </a:cubicBezTo>
                    <a:cubicBezTo>
                      <a:pt x="1000" y="1228"/>
                      <a:pt x="1000" y="1228"/>
                      <a:pt x="1000" y="1228"/>
                    </a:cubicBezTo>
                    <a:cubicBezTo>
                      <a:pt x="1003" y="1234"/>
                      <a:pt x="1003" y="1234"/>
                      <a:pt x="1003" y="1234"/>
                    </a:cubicBezTo>
                    <a:cubicBezTo>
                      <a:pt x="1005" y="1239"/>
                      <a:pt x="1005" y="1239"/>
                      <a:pt x="1005" y="1239"/>
                    </a:cubicBezTo>
                    <a:cubicBezTo>
                      <a:pt x="1007" y="1239"/>
                      <a:pt x="1007" y="1239"/>
                      <a:pt x="1007" y="1239"/>
                    </a:cubicBezTo>
                    <a:cubicBezTo>
                      <a:pt x="1011" y="1240"/>
                      <a:pt x="1011" y="1240"/>
                      <a:pt x="1011" y="1240"/>
                    </a:cubicBezTo>
                    <a:cubicBezTo>
                      <a:pt x="1015" y="1244"/>
                      <a:pt x="1015" y="1244"/>
                      <a:pt x="1015" y="1244"/>
                    </a:cubicBezTo>
                    <a:cubicBezTo>
                      <a:pt x="1016" y="1244"/>
                      <a:pt x="1016" y="1244"/>
                      <a:pt x="1016" y="1244"/>
                    </a:cubicBezTo>
                    <a:cubicBezTo>
                      <a:pt x="1019" y="1245"/>
                      <a:pt x="1019" y="1245"/>
                      <a:pt x="1019" y="1245"/>
                    </a:cubicBezTo>
                    <a:cubicBezTo>
                      <a:pt x="1019" y="1248"/>
                      <a:pt x="1019" y="1248"/>
                      <a:pt x="1019" y="1248"/>
                    </a:cubicBezTo>
                    <a:cubicBezTo>
                      <a:pt x="1018" y="1250"/>
                      <a:pt x="1018" y="1250"/>
                      <a:pt x="1018" y="1250"/>
                    </a:cubicBezTo>
                    <a:cubicBezTo>
                      <a:pt x="1018" y="1253"/>
                      <a:pt x="1018" y="1253"/>
                      <a:pt x="1018" y="1253"/>
                    </a:cubicBezTo>
                    <a:cubicBezTo>
                      <a:pt x="1019" y="1256"/>
                      <a:pt x="1019" y="1256"/>
                      <a:pt x="1019" y="1256"/>
                    </a:cubicBezTo>
                    <a:cubicBezTo>
                      <a:pt x="1021" y="1258"/>
                      <a:pt x="1021" y="1258"/>
                      <a:pt x="1021" y="1258"/>
                    </a:cubicBezTo>
                    <a:cubicBezTo>
                      <a:pt x="1022" y="1259"/>
                      <a:pt x="1022" y="1259"/>
                      <a:pt x="1022" y="1259"/>
                    </a:cubicBezTo>
                    <a:cubicBezTo>
                      <a:pt x="1024" y="1259"/>
                      <a:pt x="1024" y="1259"/>
                      <a:pt x="1024" y="1259"/>
                    </a:cubicBezTo>
                    <a:cubicBezTo>
                      <a:pt x="1027" y="1261"/>
                      <a:pt x="1027" y="1261"/>
                      <a:pt x="1027" y="1261"/>
                    </a:cubicBezTo>
                    <a:cubicBezTo>
                      <a:pt x="1030" y="1263"/>
                      <a:pt x="1030" y="1263"/>
                      <a:pt x="1030" y="1263"/>
                    </a:cubicBezTo>
                    <a:cubicBezTo>
                      <a:pt x="1031" y="1261"/>
                      <a:pt x="1031" y="1261"/>
                      <a:pt x="1031" y="1261"/>
                    </a:cubicBezTo>
                    <a:cubicBezTo>
                      <a:pt x="1034" y="1259"/>
                      <a:pt x="1034" y="1259"/>
                      <a:pt x="1034" y="1259"/>
                    </a:cubicBezTo>
                    <a:cubicBezTo>
                      <a:pt x="1043" y="1258"/>
                      <a:pt x="1043" y="1258"/>
                      <a:pt x="1043" y="1258"/>
                    </a:cubicBezTo>
                    <a:cubicBezTo>
                      <a:pt x="1046" y="1257"/>
                      <a:pt x="1046" y="1257"/>
                      <a:pt x="1046" y="1257"/>
                    </a:cubicBezTo>
                    <a:cubicBezTo>
                      <a:pt x="1048" y="1253"/>
                      <a:pt x="1048" y="1253"/>
                      <a:pt x="1048" y="1253"/>
                    </a:cubicBezTo>
                    <a:cubicBezTo>
                      <a:pt x="1052" y="1251"/>
                      <a:pt x="1052" y="1251"/>
                      <a:pt x="1052" y="1251"/>
                    </a:cubicBezTo>
                    <a:cubicBezTo>
                      <a:pt x="1054" y="1252"/>
                      <a:pt x="1054" y="1252"/>
                      <a:pt x="1054" y="1252"/>
                    </a:cubicBezTo>
                    <a:cubicBezTo>
                      <a:pt x="1052" y="1257"/>
                      <a:pt x="1052" y="1257"/>
                      <a:pt x="1052" y="1257"/>
                    </a:cubicBezTo>
                    <a:cubicBezTo>
                      <a:pt x="1053" y="1261"/>
                      <a:pt x="1053" y="1261"/>
                      <a:pt x="1053" y="1261"/>
                    </a:cubicBezTo>
                    <a:cubicBezTo>
                      <a:pt x="1056" y="1261"/>
                      <a:pt x="1056" y="1261"/>
                      <a:pt x="1056" y="1261"/>
                    </a:cubicBezTo>
                    <a:cubicBezTo>
                      <a:pt x="1060" y="1266"/>
                      <a:pt x="1060" y="1266"/>
                      <a:pt x="1060" y="1266"/>
                    </a:cubicBezTo>
                    <a:cubicBezTo>
                      <a:pt x="1065" y="1268"/>
                      <a:pt x="1065" y="1268"/>
                      <a:pt x="1065" y="1268"/>
                    </a:cubicBezTo>
                    <a:cubicBezTo>
                      <a:pt x="1066" y="1269"/>
                      <a:pt x="1066" y="1269"/>
                      <a:pt x="1066" y="1269"/>
                    </a:cubicBezTo>
                    <a:cubicBezTo>
                      <a:pt x="1068" y="1269"/>
                      <a:pt x="1068" y="1269"/>
                      <a:pt x="1068" y="1269"/>
                    </a:cubicBezTo>
                    <a:cubicBezTo>
                      <a:pt x="1072" y="1271"/>
                      <a:pt x="1072" y="1271"/>
                      <a:pt x="1072" y="1271"/>
                    </a:cubicBezTo>
                    <a:cubicBezTo>
                      <a:pt x="1074" y="1271"/>
                      <a:pt x="1074" y="1271"/>
                      <a:pt x="1074" y="1271"/>
                    </a:cubicBezTo>
                    <a:cubicBezTo>
                      <a:pt x="1074" y="1270"/>
                      <a:pt x="1074" y="1270"/>
                      <a:pt x="1074" y="1270"/>
                    </a:cubicBezTo>
                    <a:cubicBezTo>
                      <a:pt x="1076" y="1262"/>
                      <a:pt x="1076" y="1262"/>
                      <a:pt x="1076" y="1262"/>
                    </a:cubicBezTo>
                    <a:cubicBezTo>
                      <a:pt x="1080" y="1260"/>
                      <a:pt x="1080" y="1260"/>
                      <a:pt x="1080" y="1260"/>
                    </a:cubicBezTo>
                    <a:cubicBezTo>
                      <a:pt x="1088" y="1261"/>
                      <a:pt x="1088" y="1261"/>
                      <a:pt x="1088" y="1261"/>
                    </a:cubicBezTo>
                    <a:cubicBezTo>
                      <a:pt x="1089" y="1258"/>
                      <a:pt x="1089" y="1258"/>
                      <a:pt x="1089" y="1258"/>
                    </a:cubicBezTo>
                    <a:cubicBezTo>
                      <a:pt x="1092" y="1254"/>
                      <a:pt x="1092" y="1254"/>
                      <a:pt x="1092" y="1254"/>
                    </a:cubicBezTo>
                    <a:cubicBezTo>
                      <a:pt x="1098" y="1252"/>
                      <a:pt x="1098" y="1252"/>
                      <a:pt x="1098" y="1252"/>
                    </a:cubicBezTo>
                    <a:cubicBezTo>
                      <a:pt x="1099" y="1247"/>
                      <a:pt x="1099" y="1247"/>
                      <a:pt x="1099" y="1247"/>
                    </a:cubicBezTo>
                    <a:cubicBezTo>
                      <a:pt x="1100" y="1243"/>
                      <a:pt x="1100" y="1243"/>
                      <a:pt x="1100" y="1243"/>
                    </a:cubicBezTo>
                    <a:cubicBezTo>
                      <a:pt x="1105" y="1240"/>
                      <a:pt x="1105" y="1240"/>
                      <a:pt x="1105" y="1240"/>
                    </a:cubicBezTo>
                    <a:cubicBezTo>
                      <a:pt x="1105" y="1237"/>
                      <a:pt x="1105" y="1237"/>
                      <a:pt x="1105" y="1237"/>
                    </a:cubicBezTo>
                    <a:cubicBezTo>
                      <a:pt x="1108" y="1234"/>
                      <a:pt x="1108" y="1234"/>
                      <a:pt x="1108" y="1234"/>
                    </a:cubicBezTo>
                    <a:cubicBezTo>
                      <a:pt x="1111" y="1233"/>
                      <a:pt x="1111" y="1233"/>
                      <a:pt x="1111" y="1233"/>
                    </a:cubicBezTo>
                    <a:cubicBezTo>
                      <a:pt x="1113" y="1229"/>
                      <a:pt x="1113" y="1229"/>
                      <a:pt x="1113" y="1229"/>
                    </a:cubicBezTo>
                    <a:cubicBezTo>
                      <a:pt x="1115" y="1227"/>
                      <a:pt x="1115" y="1227"/>
                      <a:pt x="1115" y="1227"/>
                    </a:cubicBezTo>
                    <a:cubicBezTo>
                      <a:pt x="1113" y="1225"/>
                      <a:pt x="1113" y="1225"/>
                      <a:pt x="1113" y="1225"/>
                    </a:cubicBezTo>
                    <a:cubicBezTo>
                      <a:pt x="1113" y="1222"/>
                      <a:pt x="1113" y="1222"/>
                      <a:pt x="1113" y="1222"/>
                    </a:cubicBezTo>
                    <a:cubicBezTo>
                      <a:pt x="1114" y="1220"/>
                      <a:pt x="1114" y="1220"/>
                      <a:pt x="1114" y="1220"/>
                    </a:cubicBezTo>
                    <a:cubicBezTo>
                      <a:pt x="1120" y="1222"/>
                      <a:pt x="1120" y="1222"/>
                      <a:pt x="1120" y="1222"/>
                    </a:cubicBezTo>
                    <a:cubicBezTo>
                      <a:pt x="1122" y="1221"/>
                      <a:pt x="1122" y="1221"/>
                      <a:pt x="1122" y="1221"/>
                    </a:cubicBezTo>
                    <a:cubicBezTo>
                      <a:pt x="1124" y="1215"/>
                      <a:pt x="1124" y="1215"/>
                      <a:pt x="1124" y="1215"/>
                    </a:cubicBezTo>
                    <a:cubicBezTo>
                      <a:pt x="1127" y="1214"/>
                      <a:pt x="1127" y="1214"/>
                      <a:pt x="1127" y="1214"/>
                    </a:cubicBezTo>
                    <a:cubicBezTo>
                      <a:pt x="1134" y="1213"/>
                      <a:pt x="1134" y="1213"/>
                      <a:pt x="1134" y="1213"/>
                    </a:cubicBezTo>
                    <a:cubicBezTo>
                      <a:pt x="1137" y="1211"/>
                      <a:pt x="1137" y="1211"/>
                      <a:pt x="1137" y="1211"/>
                    </a:cubicBezTo>
                    <a:cubicBezTo>
                      <a:pt x="1140" y="1211"/>
                      <a:pt x="1140" y="1211"/>
                      <a:pt x="1140" y="1211"/>
                    </a:cubicBezTo>
                    <a:cubicBezTo>
                      <a:pt x="1144" y="1212"/>
                      <a:pt x="1144" y="1212"/>
                      <a:pt x="1144" y="1212"/>
                    </a:cubicBezTo>
                    <a:cubicBezTo>
                      <a:pt x="1147" y="1210"/>
                      <a:pt x="1147" y="1210"/>
                      <a:pt x="1147" y="1210"/>
                    </a:cubicBezTo>
                    <a:cubicBezTo>
                      <a:pt x="1148" y="1210"/>
                      <a:pt x="1148" y="1210"/>
                      <a:pt x="1148" y="1210"/>
                    </a:cubicBezTo>
                    <a:cubicBezTo>
                      <a:pt x="1150" y="1213"/>
                      <a:pt x="1150" y="1213"/>
                      <a:pt x="1150" y="1213"/>
                    </a:cubicBezTo>
                    <a:cubicBezTo>
                      <a:pt x="1151" y="1216"/>
                      <a:pt x="1151" y="1216"/>
                      <a:pt x="1151" y="1216"/>
                    </a:cubicBezTo>
                    <a:cubicBezTo>
                      <a:pt x="1153" y="1219"/>
                      <a:pt x="1153" y="1219"/>
                      <a:pt x="1153" y="1219"/>
                    </a:cubicBezTo>
                    <a:cubicBezTo>
                      <a:pt x="1157" y="1218"/>
                      <a:pt x="1157" y="1218"/>
                      <a:pt x="1157" y="1218"/>
                    </a:cubicBezTo>
                    <a:cubicBezTo>
                      <a:pt x="1158" y="1217"/>
                      <a:pt x="1158" y="1217"/>
                      <a:pt x="1158" y="1217"/>
                    </a:cubicBezTo>
                    <a:cubicBezTo>
                      <a:pt x="1162" y="1218"/>
                      <a:pt x="1162" y="1218"/>
                      <a:pt x="1162" y="1218"/>
                    </a:cubicBezTo>
                    <a:cubicBezTo>
                      <a:pt x="1165" y="1216"/>
                      <a:pt x="1165" y="1216"/>
                      <a:pt x="1165" y="1216"/>
                    </a:cubicBezTo>
                    <a:cubicBezTo>
                      <a:pt x="1170" y="1215"/>
                      <a:pt x="1170" y="1215"/>
                      <a:pt x="1170" y="1215"/>
                    </a:cubicBezTo>
                    <a:cubicBezTo>
                      <a:pt x="1171" y="1219"/>
                      <a:pt x="1171" y="1219"/>
                      <a:pt x="1171" y="1219"/>
                    </a:cubicBezTo>
                    <a:cubicBezTo>
                      <a:pt x="1172" y="1222"/>
                      <a:pt x="1172" y="1222"/>
                      <a:pt x="1172" y="1222"/>
                    </a:cubicBezTo>
                    <a:cubicBezTo>
                      <a:pt x="1173" y="1225"/>
                      <a:pt x="1173" y="1225"/>
                      <a:pt x="1173" y="1225"/>
                    </a:cubicBezTo>
                    <a:cubicBezTo>
                      <a:pt x="1182" y="1231"/>
                      <a:pt x="1182" y="1231"/>
                      <a:pt x="1182" y="1231"/>
                    </a:cubicBezTo>
                    <a:cubicBezTo>
                      <a:pt x="1186" y="1234"/>
                      <a:pt x="1186" y="1234"/>
                      <a:pt x="1186" y="1234"/>
                    </a:cubicBezTo>
                    <a:cubicBezTo>
                      <a:pt x="1192" y="1238"/>
                      <a:pt x="1192" y="1238"/>
                      <a:pt x="1192" y="1238"/>
                    </a:cubicBezTo>
                    <a:cubicBezTo>
                      <a:pt x="1194" y="1237"/>
                      <a:pt x="1194" y="1237"/>
                      <a:pt x="1194" y="1237"/>
                    </a:cubicBezTo>
                    <a:cubicBezTo>
                      <a:pt x="1198" y="1235"/>
                      <a:pt x="1198" y="1235"/>
                      <a:pt x="1198" y="1235"/>
                    </a:cubicBezTo>
                    <a:cubicBezTo>
                      <a:pt x="1202" y="1232"/>
                      <a:pt x="1202" y="1232"/>
                      <a:pt x="1202" y="1232"/>
                    </a:cubicBezTo>
                    <a:cubicBezTo>
                      <a:pt x="1205" y="1231"/>
                      <a:pt x="1205" y="1231"/>
                      <a:pt x="1205" y="1231"/>
                    </a:cubicBezTo>
                    <a:cubicBezTo>
                      <a:pt x="1209" y="1232"/>
                      <a:pt x="1209" y="1232"/>
                      <a:pt x="1209" y="1232"/>
                    </a:cubicBezTo>
                    <a:cubicBezTo>
                      <a:pt x="1211" y="1234"/>
                      <a:pt x="1211" y="1234"/>
                      <a:pt x="1211" y="1234"/>
                    </a:cubicBezTo>
                    <a:cubicBezTo>
                      <a:pt x="1214" y="1233"/>
                      <a:pt x="1214" y="1233"/>
                      <a:pt x="1214" y="1233"/>
                    </a:cubicBezTo>
                    <a:cubicBezTo>
                      <a:pt x="1222" y="1234"/>
                      <a:pt x="1222" y="1234"/>
                      <a:pt x="1222" y="1234"/>
                    </a:cubicBezTo>
                    <a:cubicBezTo>
                      <a:pt x="1225" y="1235"/>
                      <a:pt x="1225" y="1235"/>
                      <a:pt x="1225" y="1235"/>
                    </a:cubicBezTo>
                    <a:cubicBezTo>
                      <a:pt x="1229" y="1235"/>
                      <a:pt x="1229" y="1235"/>
                      <a:pt x="1229" y="1235"/>
                    </a:cubicBezTo>
                    <a:cubicBezTo>
                      <a:pt x="1229" y="1234"/>
                      <a:pt x="1229" y="1234"/>
                      <a:pt x="1229" y="1234"/>
                    </a:cubicBezTo>
                    <a:cubicBezTo>
                      <a:pt x="1233" y="1234"/>
                      <a:pt x="1233" y="1234"/>
                      <a:pt x="1233" y="1234"/>
                    </a:cubicBezTo>
                    <a:cubicBezTo>
                      <a:pt x="1239" y="1234"/>
                      <a:pt x="1239" y="1234"/>
                      <a:pt x="1239" y="1234"/>
                    </a:cubicBezTo>
                    <a:cubicBezTo>
                      <a:pt x="1242" y="1227"/>
                      <a:pt x="1242" y="1227"/>
                      <a:pt x="1242" y="1227"/>
                    </a:cubicBezTo>
                    <a:cubicBezTo>
                      <a:pt x="1240" y="1224"/>
                      <a:pt x="1240" y="1224"/>
                      <a:pt x="1240" y="1224"/>
                    </a:cubicBezTo>
                    <a:cubicBezTo>
                      <a:pt x="1237" y="1221"/>
                      <a:pt x="1237" y="1221"/>
                      <a:pt x="1237" y="1221"/>
                    </a:cubicBezTo>
                    <a:cubicBezTo>
                      <a:pt x="1237" y="1215"/>
                      <a:pt x="1237" y="1215"/>
                      <a:pt x="1237" y="1215"/>
                    </a:cubicBezTo>
                    <a:cubicBezTo>
                      <a:pt x="1238" y="1208"/>
                      <a:pt x="1238" y="1208"/>
                      <a:pt x="1238" y="1208"/>
                    </a:cubicBezTo>
                    <a:cubicBezTo>
                      <a:pt x="1237" y="1205"/>
                      <a:pt x="1237" y="1205"/>
                      <a:pt x="1237" y="1205"/>
                    </a:cubicBezTo>
                    <a:cubicBezTo>
                      <a:pt x="1234" y="1203"/>
                      <a:pt x="1234" y="1203"/>
                      <a:pt x="1234" y="1203"/>
                    </a:cubicBezTo>
                    <a:cubicBezTo>
                      <a:pt x="1232" y="1200"/>
                      <a:pt x="1232" y="1200"/>
                      <a:pt x="1232" y="1200"/>
                    </a:cubicBezTo>
                    <a:cubicBezTo>
                      <a:pt x="1227" y="1199"/>
                      <a:pt x="1227" y="1199"/>
                      <a:pt x="1227" y="1199"/>
                    </a:cubicBezTo>
                    <a:cubicBezTo>
                      <a:pt x="1225" y="1193"/>
                      <a:pt x="1225" y="1193"/>
                      <a:pt x="1225" y="1193"/>
                    </a:cubicBezTo>
                    <a:cubicBezTo>
                      <a:pt x="1225" y="1183"/>
                      <a:pt x="1225" y="1183"/>
                      <a:pt x="1225" y="1183"/>
                    </a:cubicBezTo>
                    <a:cubicBezTo>
                      <a:pt x="1229" y="1178"/>
                      <a:pt x="1229" y="1178"/>
                      <a:pt x="1229" y="1178"/>
                    </a:cubicBezTo>
                    <a:cubicBezTo>
                      <a:pt x="1229" y="1174"/>
                      <a:pt x="1229" y="1174"/>
                      <a:pt x="1229" y="1174"/>
                    </a:cubicBezTo>
                    <a:cubicBezTo>
                      <a:pt x="1231" y="1171"/>
                      <a:pt x="1231" y="1171"/>
                      <a:pt x="1231" y="1171"/>
                    </a:cubicBezTo>
                    <a:cubicBezTo>
                      <a:pt x="1234" y="1169"/>
                      <a:pt x="1234" y="1169"/>
                      <a:pt x="1234" y="1169"/>
                    </a:cubicBezTo>
                    <a:cubicBezTo>
                      <a:pt x="1236" y="1170"/>
                      <a:pt x="1236" y="1170"/>
                      <a:pt x="1236" y="1170"/>
                    </a:cubicBezTo>
                    <a:cubicBezTo>
                      <a:pt x="1237" y="1167"/>
                      <a:pt x="1237" y="1167"/>
                      <a:pt x="1237" y="1167"/>
                    </a:cubicBezTo>
                    <a:cubicBezTo>
                      <a:pt x="1236" y="1163"/>
                      <a:pt x="1236" y="1163"/>
                      <a:pt x="1236" y="1163"/>
                    </a:cubicBezTo>
                    <a:cubicBezTo>
                      <a:pt x="1237" y="1159"/>
                      <a:pt x="1237" y="1159"/>
                      <a:pt x="1237" y="1159"/>
                    </a:cubicBezTo>
                    <a:cubicBezTo>
                      <a:pt x="1239" y="1157"/>
                      <a:pt x="1239" y="1157"/>
                      <a:pt x="1239" y="1157"/>
                    </a:cubicBezTo>
                    <a:cubicBezTo>
                      <a:pt x="1242" y="1157"/>
                      <a:pt x="1242" y="1157"/>
                      <a:pt x="1242" y="1157"/>
                    </a:cubicBezTo>
                    <a:cubicBezTo>
                      <a:pt x="1245" y="1159"/>
                      <a:pt x="1245" y="1159"/>
                      <a:pt x="1245" y="1159"/>
                    </a:cubicBezTo>
                    <a:cubicBezTo>
                      <a:pt x="1250" y="1161"/>
                      <a:pt x="1250" y="1161"/>
                      <a:pt x="1250" y="1161"/>
                    </a:cubicBezTo>
                    <a:cubicBezTo>
                      <a:pt x="1254" y="1164"/>
                      <a:pt x="1254" y="1164"/>
                      <a:pt x="1254" y="1164"/>
                    </a:cubicBezTo>
                    <a:cubicBezTo>
                      <a:pt x="1255" y="1165"/>
                      <a:pt x="1255" y="1165"/>
                      <a:pt x="1255" y="1165"/>
                    </a:cubicBezTo>
                    <a:cubicBezTo>
                      <a:pt x="1259" y="1167"/>
                      <a:pt x="1259" y="1167"/>
                      <a:pt x="1259" y="1167"/>
                    </a:cubicBezTo>
                    <a:cubicBezTo>
                      <a:pt x="1264" y="1167"/>
                      <a:pt x="1264" y="1167"/>
                      <a:pt x="1264" y="1167"/>
                    </a:cubicBezTo>
                    <a:cubicBezTo>
                      <a:pt x="1270" y="1167"/>
                      <a:pt x="1270" y="1167"/>
                      <a:pt x="1270" y="1167"/>
                    </a:cubicBezTo>
                    <a:cubicBezTo>
                      <a:pt x="1273" y="1169"/>
                      <a:pt x="1273" y="1169"/>
                      <a:pt x="1273" y="1169"/>
                    </a:cubicBezTo>
                    <a:cubicBezTo>
                      <a:pt x="1275" y="1171"/>
                      <a:pt x="1275" y="1171"/>
                      <a:pt x="1275" y="1171"/>
                    </a:cubicBezTo>
                    <a:cubicBezTo>
                      <a:pt x="1279" y="1172"/>
                      <a:pt x="1279" y="1172"/>
                      <a:pt x="1279" y="1172"/>
                    </a:cubicBezTo>
                    <a:cubicBezTo>
                      <a:pt x="1282" y="1173"/>
                      <a:pt x="1282" y="1173"/>
                      <a:pt x="1282" y="1173"/>
                    </a:cubicBezTo>
                    <a:cubicBezTo>
                      <a:pt x="1285" y="1174"/>
                      <a:pt x="1285" y="1174"/>
                      <a:pt x="1285" y="1174"/>
                    </a:cubicBezTo>
                    <a:cubicBezTo>
                      <a:pt x="1293" y="1173"/>
                      <a:pt x="1293" y="1173"/>
                      <a:pt x="1293" y="1173"/>
                    </a:cubicBezTo>
                    <a:cubicBezTo>
                      <a:pt x="1296" y="1175"/>
                      <a:pt x="1296" y="1175"/>
                      <a:pt x="1296" y="1175"/>
                    </a:cubicBezTo>
                    <a:cubicBezTo>
                      <a:pt x="1297" y="1178"/>
                      <a:pt x="1297" y="1178"/>
                      <a:pt x="1297" y="1178"/>
                    </a:cubicBezTo>
                    <a:cubicBezTo>
                      <a:pt x="1297" y="1181"/>
                      <a:pt x="1297" y="1181"/>
                      <a:pt x="1297" y="1181"/>
                    </a:cubicBezTo>
                    <a:cubicBezTo>
                      <a:pt x="1299" y="1184"/>
                      <a:pt x="1299" y="1184"/>
                      <a:pt x="1299" y="1184"/>
                    </a:cubicBezTo>
                    <a:cubicBezTo>
                      <a:pt x="1299" y="1187"/>
                      <a:pt x="1299" y="1187"/>
                      <a:pt x="1299" y="1187"/>
                    </a:cubicBezTo>
                    <a:cubicBezTo>
                      <a:pt x="1300" y="1190"/>
                      <a:pt x="1300" y="1190"/>
                      <a:pt x="1300" y="1190"/>
                    </a:cubicBezTo>
                    <a:cubicBezTo>
                      <a:pt x="1302" y="1194"/>
                      <a:pt x="1302" y="1194"/>
                      <a:pt x="1302" y="1194"/>
                    </a:cubicBezTo>
                    <a:cubicBezTo>
                      <a:pt x="1302" y="1198"/>
                      <a:pt x="1302" y="1198"/>
                      <a:pt x="1302" y="1198"/>
                    </a:cubicBezTo>
                    <a:cubicBezTo>
                      <a:pt x="1304" y="1201"/>
                      <a:pt x="1304" y="1201"/>
                      <a:pt x="1304" y="1201"/>
                    </a:cubicBezTo>
                    <a:cubicBezTo>
                      <a:pt x="1307" y="1201"/>
                      <a:pt x="1307" y="1201"/>
                      <a:pt x="1307" y="1201"/>
                    </a:cubicBezTo>
                    <a:cubicBezTo>
                      <a:pt x="1310" y="1205"/>
                      <a:pt x="1310" y="1205"/>
                      <a:pt x="1310" y="1205"/>
                    </a:cubicBezTo>
                    <a:cubicBezTo>
                      <a:pt x="1311" y="1207"/>
                      <a:pt x="1311" y="1207"/>
                      <a:pt x="1311" y="1207"/>
                    </a:cubicBezTo>
                    <a:cubicBezTo>
                      <a:pt x="1317" y="1209"/>
                      <a:pt x="1317" y="1209"/>
                      <a:pt x="1317" y="1209"/>
                    </a:cubicBezTo>
                    <a:cubicBezTo>
                      <a:pt x="1322" y="1212"/>
                      <a:pt x="1322" y="1212"/>
                      <a:pt x="1322" y="1212"/>
                    </a:cubicBezTo>
                    <a:cubicBezTo>
                      <a:pt x="1325" y="1213"/>
                      <a:pt x="1325" y="1213"/>
                      <a:pt x="1325" y="1213"/>
                    </a:cubicBezTo>
                    <a:cubicBezTo>
                      <a:pt x="1326" y="1211"/>
                      <a:pt x="1326" y="1211"/>
                      <a:pt x="1326" y="1211"/>
                    </a:cubicBezTo>
                    <a:cubicBezTo>
                      <a:pt x="1332" y="1211"/>
                      <a:pt x="1332" y="1211"/>
                      <a:pt x="1332" y="1211"/>
                    </a:cubicBezTo>
                    <a:cubicBezTo>
                      <a:pt x="1334" y="1209"/>
                      <a:pt x="1334" y="1209"/>
                      <a:pt x="1334" y="1209"/>
                    </a:cubicBezTo>
                    <a:cubicBezTo>
                      <a:pt x="1337" y="1209"/>
                      <a:pt x="1337" y="1209"/>
                      <a:pt x="1337" y="1209"/>
                    </a:cubicBezTo>
                    <a:cubicBezTo>
                      <a:pt x="1339" y="1210"/>
                      <a:pt x="1339" y="1210"/>
                      <a:pt x="1339" y="1210"/>
                    </a:cubicBezTo>
                    <a:cubicBezTo>
                      <a:pt x="1342" y="1210"/>
                      <a:pt x="1342" y="1210"/>
                      <a:pt x="1342" y="1210"/>
                    </a:cubicBezTo>
                    <a:cubicBezTo>
                      <a:pt x="1345" y="1205"/>
                      <a:pt x="1345" y="1205"/>
                      <a:pt x="1345" y="1205"/>
                    </a:cubicBezTo>
                    <a:cubicBezTo>
                      <a:pt x="1350" y="1203"/>
                      <a:pt x="1350" y="1203"/>
                      <a:pt x="1350" y="1203"/>
                    </a:cubicBezTo>
                    <a:cubicBezTo>
                      <a:pt x="1357" y="1203"/>
                      <a:pt x="1357" y="1203"/>
                      <a:pt x="1357" y="1203"/>
                    </a:cubicBezTo>
                    <a:cubicBezTo>
                      <a:pt x="1361" y="1200"/>
                      <a:pt x="1361" y="1200"/>
                      <a:pt x="1361" y="1200"/>
                    </a:cubicBezTo>
                    <a:cubicBezTo>
                      <a:pt x="1366" y="1200"/>
                      <a:pt x="1366" y="1200"/>
                      <a:pt x="1366" y="1200"/>
                    </a:cubicBezTo>
                    <a:cubicBezTo>
                      <a:pt x="1370" y="1198"/>
                      <a:pt x="1370" y="1198"/>
                      <a:pt x="1370" y="1198"/>
                    </a:cubicBezTo>
                    <a:cubicBezTo>
                      <a:pt x="1374" y="1201"/>
                      <a:pt x="1374" y="1201"/>
                      <a:pt x="1374" y="1201"/>
                    </a:cubicBezTo>
                    <a:cubicBezTo>
                      <a:pt x="1380" y="1202"/>
                      <a:pt x="1380" y="1202"/>
                      <a:pt x="1380" y="1202"/>
                    </a:cubicBezTo>
                    <a:cubicBezTo>
                      <a:pt x="1387" y="1202"/>
                      <a:pt x="1387" y="1202"/>
                      <a:pt x="1387" y="1202"/>
                    </a:cubicBezTo>
                    <a:cubicBezTo>
                      <a:pt x="1390" y="1208"/>
                      <a:pt x="1390" y="1208"/>
                      <a:pt x="1390" y="1208"/>
                    </a:cubicBezTo>
                    <a:cubicBezTo>
                      <a:pt x="1397" y="1211"/>
                      <a:pt x="1397" y="1211"/>
                      <a:pt x="1397" y="1211"/>
                    </a:cubicBezTo>
                    <a:cubicBezTo>
                      <a:pt x="1402" y="1211"/>
                      <a:pt x="1402" y="1211"/>
                      <a:pt x="1402" y="1211"/>
                    </a:cubicBezTo>
                    <a:cubicBezTo>
                      <a:pt x="1406" y="1210"/>
                      <a:pt x="1406" y="1210"/>
                      <a:pt x="1406" y="1210"/>
                    </a:cubicBezTo>
                    <a:cubicBezTo>
                      <a:pt x="1408" y="1212"/>
                      <a:pt x="1408" y="1212"/>
                      <a:pt x="1408" y="1212"/>
                    </a:cubicBezTo>
                    <a:cubicBezTo>
                      <a:pt x="1410" y="1219"/>
                      <a:pt x="1410" y="1219"/>
                      <a:pt x="1410" y="1219"/>
                    </a:cubicBezTo>
                    <a:cubicBezTo>
                      <a:pt x="1413" y="1222"/>
                      <a:pt x="1413" y="1222"/>
                      <a:pt x="1413" y="1222"/>
                    </a:cubicBezTo>
                    <a:cubicBezTo>
                      <a:pt x="1416" y="1223"/>
                      <a:pt x="1416" y="1223"/>
                      <a:pt x="1416" y="1223"/>
                    </a:cubicBezTo>
                    <a:cubicBezTo>
                      <a:pt x="1418" y="1224"/>
                      <a:pt x="1418" y="1224"/>
                      <a:pt x="1418" y="1224"/>
                    </a:cubicBezTo>
                    <a:cubicBezTo>
                      <a:pt x="1421" y="1228"/>
                      <a:pt x="1421" y="1228"/>
                      <a:pt x="1421" y="1228"/>
                    </a:cubicBezTo>
                    <a:cubicBezTo>
                      <a:pt x="1424" y="1228"/>
                      <a:pt x="1424" y="1228"/>
                      <a:pt x="1424" y="1228"/>
                    </a:cubicBezTo>
                    <a:cubicBezTo>
                      <a:pt x="1432" y="1227"/>
                      <a:pt x="1432" y="1227"/>
                      <a:pt x="1432" y="1227"/>
                    </a:cubicBezTo>
                    <a:cubicBezTo>
                      <a:pt x="1439" y="1230"/>
                      <a:pt x="1439" y="1230"/>
                      <a:pt x="1439" y="1230"/>
                    </a:cubicBezTo>
                    <a:cubicBezTo>
                      <a:pt x="1450" y="1229"/>
                      <a:pt x="1450" y="1229"/>
                      <a:pt x="1450" y="1229"/>
                    </a:cubicBezTo>
                    <a:cubicBezTo>
                      <a:pt x="1455" y="1229"/>
                      <a:pt x="1455" y="1229"/>
                      <a:pt x="1455" y="1229"/>
                    </a:cubicBezTo>
                    <a:cubicBezTo>
                      <a:pt x="1457" y="1227"/>
                      <a:pt x="1457" y="1227"/>
                      <a:pt x="1457" y="1227"/>
                    </a:cubicBezTo>
                    <a:cubicBezTo>
                      <a:pt x="1461" y="1227"/>
                      <a:pt x="1461" y="1227"/>
                      <a:pt x="1461" y="1227"/>
                    </a:cubicBezTo>
                    <a:cubicBezTo>
                      <a:pt x="1464" y="1229"/>
                      <a:pt x="1464" y="1229"/>
                      <a:pt x="1464" y="1229"/>
                    </a:cubicBezTo>
                    <a:cubicBezTo>
                      <a:pt x="1466" y="1229"/>
                      <a:pt x="1466" y="1229"/>
                      <a:pt x="1466" y="1229"/>
                    </a:cubicBezTo>
                    <a:cubicBezTo>
                      <a:pt x="1469" y="1223"/>
                      <a:pt x="1469" y="1223"/>
                      <a:pt x="1469" y="1223"/>
                    </a:cubicBezTo>
                    <a:cubicBezTo>
                      <a:pt x="1476" y="1219"/>
                      <a:pt x="1476" y="1219"/>
                      <a:pt x="1476" y="1219"/>
                    </a:cubicBezTo>
                    <a:cubicBezTo>
                      <a:pt x="1480" y="1219"/>
                      <a:pt x="1480" y="1219"/>
                      <a:pt x="1480" y="1219"/>
                    </a:cubicBezTo>
                    <a:cubicBezTo>
                      <a:pt x="1483" y="1215"/>
                      <a:pt x="1483" y="1215"/>
                      <a:pt x="1483" y="1215"/>
                    </a:cubicBezTo>
                    <a:cubicBezTo>
                      <a:pt x="1486" y="1214"/>
                      <a:pt x="1486" y="1214"/>
                      <a:pt x="1486" y="1214"/>
                    </a:cubicBezTo>
                    <a:cubicBezTo>
                      <a:pt x="1494" y="1214"/>
                      <a:pt x="1494" y="1214"/>
                      <a:pt x="1494" y="1214"/>
                    </a:cubicBezTo>
                    <a:cubicBezTo>
                      <a:pt x="1498" y="1211"/>
                      <a:pt x="1498" y="1211"/>
                      <a:pt x="1498" y="1211"/>
                    </a:cubicBezTo>
                    <a:cubicBezTo>
                      <a:pt x="1499" y="1206"/>
                      <a:pt x="1499" y="1206"/>
                      <a:pt x="1499" y="1206"/>
                    </a:cubicBezTo>
                    <a:cubicBezTo>
                      <a:pt x="1499" y="1204"/>
                      <a:pt x="1499" y="1204"/>
                      <a:pt x="1499" y="1204"/>
                    </a:cubicBezTo>
                    <a:cubicBezTo>
                      <a:pt x="1501" y="1200"/>
                      <a:pt x="1501" y="1200"/>
                      <a:pt x="1501" y="1200"/>
                    </a:cubicBezTo>
                    <a:cubicBezTo>
                      <a:pt x="1505" y="1198"/>
                      <a:pt x="1505" y="1198"/>
                      <a:pt x="1505" y="1198"/>
                    </a:cubicBezTo>
                    <a:cubicBezTo>
                      <a:pt x="1508" y="1195"/>
                      <a:pt x="1508" y="1195"/>
                      <a:pt x="1508" y="1195"/>
                    </a:cubicBezTo>
                    <a:cubicBezTo>
                      <a:pt x="1509" y="1190"/>
                      <a:pt x="1509" y="1190"/>
                      <a:pt x="1509" y="1190"/>
                    </a:cubicBezTo>
                    <a:cubicBezTo>
                      <a:pt x="1512" y="1187"/>
                      <a:pt x="1512" y="1187"/>
                      <a:pt x="1512" y="1187"/>
                    </a:cubicBezTo>
                    <a:cubicBezTo>
                      <a:pt x="1515" y="1187"/>
                      <a:pt x="1515" y="1187"/>
                      <a:pt x="1515" y="1187"/>
                    </a:cubicBezTo>
                    <a:cubicBezTo>
                      <a:pt x="1516" y="1188"/>
                      <a:pt x="1516" y="1188"/>
                      <a:pt x="1516" y="1188"/>
                    </a:cubicBezTo>
                    <a:cubicBezTo>
                      <a:pt x="1522" y="1186"/>
                      <a:pt x="1522" y="1186"/>
                      <a:pt x="1522" y="1186"/>
                    </a:cubicBezTo>
                    <a:cubicBezTo>
                      <a:pt x="1525" y="1187"/>
                      <a:pt x="1525" y="1187"/>
                      <a:pt x="1525" y="1187"/>
                    </a:cubicBezTo>
                    <a:cubicBezTo>
                      <a:pt x="1529" y="1190"/>
                      <a:pt x="1529" y="1190"/>
                      <a:pt x="1529" y="1190"/>
                    </a:cubicBezTo>
                    <a:cubicBezTo>
                      <a:pt x="1532" y="1194"/>
                      <a:pt x="1532" y="1194"/>
                      <a:pt x="1532" y="1194"/>
                    </a:cubicBezTo>
                    <a:cubicBezTo>
                      <a:pt x="1534" y="1195"/>
                      <a:pt x="1534" y="1195"/>
                      <a:pt x="1534" y="1195"/>
                    </a:cubicBezTo>
                    <a:cubicBezTo>
                      <a:pt x="1538" y="1193"/>
                      <a:pt x="1538" y="1193"/>
                      <a:pt x="1538" y="1193"/>
                    </a:cubicBezTo>
                    <a:cubicBezTo>
                      <a:pt x="1540" y="1195"/>
                      <a:pt x="1540" y="1195"/>
                      <a:pt x="1540" y="1195"/>
                    </a:cubicBezTo>
                    <a:cubicBezTo>
                      <a:pt x="1543" y="1195"/>
                      <a:pt x="1543" y="1195"/>
                      <a:pt x="1543" y="1195"/>
                    </a:cubicBezTo>
                    <a:cubicBezTo>
                      <a:pt x="1547" y="1192"/>
                      <a:pt x="1547" y="1192"/>
                      <a:pt x="1547" y="1192"/>
                    </a:cubicBezTo>
                    <a:cubicBezTo>
                      <a:pt x="1547" y="1190"/>
                      <a:pt x="1547" y="1190"/>
                      <a:pt x="1547" y="1190"/>
                    </a:cubicBezTo>
                    <a:cubicBezTo>
                      <a:pt x="1553" y="1188"/>
                      <a:pt x="1553" y="1188"/>
                      <a:pt x="1553" y="1188"/>
                    </a:cubicBezTo>
                    <a:cubicBezTo>
                      <a:pt x="1560" y="1191"/>
                      <a:pt x="1560" y="1191"/>
                      <a:pt x="1560" y="1191"/>
                    </a:cubicBezTo>
                    <a:cubicBezTo>
                      <a:pt x="1562" y="1193"/>
                      <a:pt x="1562" y="1193"/>
                      <a:pt x="1562" y="1193"/>
                    </a:cubicBezTo>
                    <a:cubicBezTo>
                      <a:pt x="1564" y="1192"/>
                      <a:pt x="1564" y="1192"/>
                      <a:pt x="1564" y="1192"/>
                    </a:cubicBezTo>
                    <a:cubicBezTo>
                      <a:pt x="1566" y="1193"/>
                      <a:pt x="1566" y="1193"/>
                      <a:pt x="1566" y="1193"/>
                    </a:cubicBezTo>
                    <a:cubicBezTo>
                      <a:pt x="1567" y="1194"/>
                      <a:pt x="1567" y="1194"/>
                      <a:pt x="1567" y="1194"/>
                    </a:cubicBezTo>
                    <a:cubicBezTo>
                      <a:pt x="1570" y="1194"/>
                      <a:pt x="1570" y="1194"/>
                      <a:pt x="1570" y="1194"/>
                    </a:cubicBezTo>
                    <a:cubicBezTo>
                      <a:pt x="1575" y="1194"/>
                      <a:pt x="1575" y="1194"/>
                      <a:pt x="1575" y="1194"/>
                    </a:cubicBezTo>
                    <a:cubicBezTo>
                      <a:pt x="1578" y="1197"/>
                      <a:pt x="1578" y="1197"/>
                      <a:pt x="1578" y="1197"/>
                    </a:cubicBezTo>
                    <a:cubicBezTo>
                      <a:pt x="1580" y="1197"/>
                      <a:pt x="1580" y="1197"/>
                      <a:pt x="1580" y="1197"/>
                    </a:cubicBezTo>
                    <a:cubicBezTo>
                      <a:pt x="1589" y="1187"/>
                      <a:pt x="1589" y="1187"/>
                      <a:pt x="1589" y="1187"/>
                    </a:cubicBezTo>
                    <a:cubicBezTo>
                      <a:pt x="1593" y="1183"/>
                      <a:pt x="1593" y="1183"/>
                      <a:pt x="1593" y="1183"/>
                    </a:cubicBezTo>
                    <a:cubicBezTo>
                      <a:pt x="1599" y="1182"/>
                      <a:pt x="1599" y="1182"/>
                      <a:pt x="1599" y="1182"/>
                    </a:cubicBezTo>
                    <a:cubicBezTo>
                      <a:pt x="1602" y="1179"/>
                      <a:pt x="1602" y="1179"/>
                      <a:pt x="1602" y="1179"/>
                    </a:cubicBezTo>
                    <a:cubicBezTo>
                      <a:pt x="1603" y="1174"/>
                      <a:pt x="1603" y="1174"/>
                      <a:pt x="1603" y="1174"/>
                    </a:cubicBezTo>
                    <a:cubicBezTo>
                      <a:pt x="1603" y="1170"/>
                      <a:pt x="1603" y="1170"/>
                      <a:pt x="1603" y="1170"/>
                    </a:cubicBezTo>
                    <a:cubicBezTo>
                      <a:pt x="1601" y="1169"/>
                      <a:pt x="1601" y="1169"/>
                      <a:pt x="1601" y="1169"/>
                    </a:cubicBezTo>
                    <a:cubicBezTo>
                      <a:pt x="1600" y="1170"/>
                      <a:pt x="1600" y="1170"/>
                      <a:pt x="1600" y="1170"/>
                    </a:cubicBezTo>
                    <a:cubicBezTo>
                      <a:pt x="1598" y="1169"/>
                      <a:pt x="1598" y="1169"/>
                      <a:pt x="1598" y="1169"/>
                    </a:cubicBezTo>
                    <a:cubicBezTo>
                      <a:pt x="1597" y="1168"/>
                      <a:pt x="1597" y="1168"/>
                      <a:pt x="1597" y="1168"/>
                    </a:cubicBezTo>
                    <a:cubicBezTo>
                      <a:pt x="1596" y="1162"/>
                      <a:pt x="1596" y="1162"/>
                      <a:pt x="1596" y="1162"/>
                    </a:cubicBezTo>
                    <a:cubicBezTo>
                      <a:pt x="1597" y="1161"/>
                      <a:pt x="1597" y="1161"/>
                      <a:pt x="1597" y="1161"/>
                    </a:cubicBezTo>
                    <a:cubicBezTo>
                      <a:pt x="1597" y="1154"/>
                      <a:pt x="1597" y="1154"/>
                      <a:pt x="1597" y="1154"/>
                    </a:cubicBezTo>
                    <a:cubicBezTo>
                      <a:pt x="1596" y="1150"/>
                      <a:pt x="1596" y="1150"/>
                      <a:pt x="1596" y="1150"/>
                    </a:cubicBezTo>
                    <a:cubicBezTo>
                      <a:pt x="1597" y="1148"/>
                      <a:pt x="1597" y="1148"/>
                      <a:pt x="1597" y="1148"/>
                    </a:cubicBezTo>
                    <a:cubicBezTo>
                      <a:pt x="1599" y="1146"/>
                      <a:pt x="1599" y="1146"/>
                      <a:pt x="1599" y="1146"/>
                    </a:cubicBezTo>
                    <a:cubicBezTo>
                      <a:pt x="1599" y="1142"/>
                      <a:pt x="1599" y="1142"/>
                      <a:pt x="1599" y="1142"/>
                    </a:cubicBezTo>
                    <a:cubicBezTo>
                      <a:pt x="1597" y="1140"/>
                      <a:pt x="1597" y="1140"/>
                      <a:pt x="1597" y="1140"/>
                    </a:cubicBezTo>
                    <a:cubicBezTo>
                      <a:pt x="1596" y="1135"/>
                      <a:pt x="1596" y="1135"/>
                      <a:pt x="1596" y="1135"/>
                    </a:cubicBezTo>
                    <a:cubicBezTo>
                      <a:pt x="1597" y="1132"/>
                      <a:pt x="1597" y="1132"/>
                      <a:pt x="1597" y="1132"/>
                    </a:cubicBezTo>
                    <a:cubicBezTo>
                      <a:pt x="1595" y="1129"/>
                      <a:pt x="1595" y="1129"/>
                      <a:pt x="1595" y="1129"/>
                    </a:cubicBezTo>
                    <a:cubicBezTo>
                      <a:pt x="1595" y="1125"/>
                      <a:pt x="1595" y="1125"/>
                      <a:pt x="1595" y="1125"/>
                    </a:cubicBezTo>
                    <a:cubicBezTo>
                      <a:pt x="1598" y="1121"/>
                      <a:pt x="1598" y="1121"/>
                      <a:pt x="1598" y="1121"/>
                    </a:cubicBezTo>
                    <a:cubicBezTo>
                      <a:pt x="1600" y="1119"/>
                      <a:pt x="1600" y="1119"/>
                      <a:pt x="1600" y="1119"/>
                    </a:cubicBezTo>
                    <a:cubicBezTo>
                      <a:pt x="1601" y="1114"/>
                      <a:pt x="1601" y="1114"/>
                      <a:pt x="1601" y="1114"/>
                    </a:cubicBezTo>
                    <a:cubicBezTo>
                      <a:pt x="1603" y="1109"/>
                      <a:pt x="1603" y="1109"/>
                      <a:pt x="1603" y="1109"/>
                    </a:cubicBezTo>
                    <a:cubicBezTo>
                      <a:pt x="1605" y="1107"/>
                      <a:pt x="1605" y="1107"/>
                      <a:pt x="1605" y="1107"/>
                    </a:cubicBezTo>
                    <a:cubicBezTo>
                      <a:pt x="1605" y="1102"/>
                      <a:pt x="1605" y="1102"/>
                      <a:pt x="1605" y="1102"/>
                    </a:cubicBezTo>
                    <a:cubicBezTo>
                      <a:pt x="1605" y="1099"/>
                      <a:pt x="1605" y="1099"/>
                      <a:pt x="1605" y="1099"/>
                    </a:cubicBezTo>
                    <a:cubicBezTo>
                      <a:pt x="1605" y="1096"/>
                      <a:pt x="1605" y="1096"/>
                      <a:pt x="1605" y="1096"/>
                    </a:cubicBezTo>
                    <a:cubicBezTo>
                      <a:pt x="1602" y="1094"/>
                      <a:pt x="1602" y="1094"/>
                      <a:pt x="1602" y="1094"/>
                    </a:cubicBezTo>
                    <a:cubicBezTo>
                      <a:pt x="1601" y="1090"/>
                      <a:pt x="1601" y="1090"/>
                      <a:pt x="1601" y="1090"/>
                    </a:cubicBezTo>
                    <a:cubicBezTo>
                      <a:pt x="1598" y="1084"/>
                      <a:pt x="1598" y="1084"/>
                      <a:pt x="1598" y="1084"/>
                    </a:cubicBezTo>
                    <a:cubicBezTo>
                      <a:pt x="1596" y="1084"/>
                      <a:pt x="1596" y="1084"/>
                      <a:pt x="1596" y="1084"/>
                    </a:cubicBezTo>
                    <a:cubicBezTo>
                      <a:pt x="1593" y="1085"/>
                      <a:pt x="1593" y="1085"/>
                      <a:pt x="1593" y="1085"/>
                    </a:cubicBezTo>
                    <a:cubicBezTo>
                      <a:pt x="1589" y="1088"/>
                      <a:pt x="1589" y="1088"/>
                      <a:pt x="1589" y="1088"/>
                    </a:cubicBezTo>
                    <a:cubicBezTo>
                      <a:pt x="1587" y="1088"/>
                      <a:pt x="1587" y="1088"/>
                      <a:pt x="1587" y="1088"/>
                    </a:cubicBezTo>
                    <a:cubicBezTo>
                      <a:pt x="1586" y="1086"/>
                      <a:pt x="1586" y="1086"/>
                      <a:pt x="1586" y="1086"/>
                    </a:cubicBezTo>
                    <a:cubicBezTo>
                      <a:pt x="1586" y="1081"/>
                      <a:pt x="1586" y="1081"/>
                      <a:pt x="1586" y="1081"/>
                    </a:cubicBezTo>
                    <a:cubicBezTo>
                      <a:pt x="1587" y="1079"/>
                      <a:pt x="1587" y="1079"/>
                      <a:pt x="1587" y="1079"/>
                    </a:cubicBezTo>
                    <a:cubicBezTo>
                      <a:pt x="1587" y="1077"/>
                      <a:pt x="1587" y="1077"/>
                      <a:pt x="1587" y="1077"/>
                    </a:cubicBezTo>
                    <a:cubicBezTo>
                      <a:pt x="1589" y="1074"/>
                      <a:pt x="1589" y="1074"/>
                      <a:pt x="1589" y="1074"/>
                    </a:cubicBezTo>
                    <a:cubicBezTo>
                      <a:pt x="1590" y="1070"/>
                      <a:pt x="1590" y="1070"/>
                      <a:pt x="1590" y="1070"/>
                    </a:cubicBezTo>
                    <a:cubicBezTo>
                      <a:pt x="1592" y="1066"/>
                      <a:pt x="1592" y="1066"/>
                      <a:pt x="1592" y="1066"/>
                    </a:cubicBezTo>
                    <a:cubicBezTo>
                      <a:pt x="1592" y="1064"/>
                      <a:pt x="1592" y="1064"/>
                      <a:pt x="1592" y="1064"/>
                    </a:cubicBezTo>
                    <a:cubicBezTo>
                      <a:pt x="1594" y="1062"/>
                      <a:pt x="1594" y="1062"/>
                      <a:pt x="1594" y="1062"/>
                    </a:cubicBezTo>
                    <a:cubicBezTo>
                      <a:pt x="1599" y="1061"/>
                      <a:pt x="1599" y="1061"/>
                      <a:pt x="1599" y="1061"/>
                    </a:cubicBezTo>
                    <a:cubicBezTo>
                      <a:pt x="1601" y="1060"/>
                      <a:pt x="1601" y="1060"/>
                      <a:pt x="1601" y="1060"/>
                    </a:cubicBezTo>
                    <a:cubicBezTo>
                      <a:pt x="1604" y="1060"/>
                      <a:pt x="1604" y="1060"/>
                      <a:pt x="1604" y="1060"/>
                    </a:cubicBezTo>
                    <a:cubicBezTo>
                      <a:pt x="1604" y="1059"/>
                      <a:pt x="1604" y="1059"/>
                      <a:pt x="1604" y="1059"/>
                    </a:cubicBezTo>
                    <a:cubicBezTo>
                      <a:pt x="1607" y="1059"/>
                      <a:pt x="1607" y="1059"/>
                      <a:pt x="1607" y="1059"/>
                    </a:cubicBezTo>
                    <a:cubicBezTo>
                      <a:pt x="1610" y="1058"/>
                      <a:pt x="1610" y="1058"/>
                      <a:pt x="1610" y="1058"/>
                    </a:cubicBezTo>
                    <a:cubicBezTo>
                      <a:pt x="1611" y="1055"/>
                      <a:pt x="1611" y="1055"/>
                      <a:pt x="1611" y="1055"/>
                    </a:cubicBezTo>
                    <a:cubicBezTo>
                      <a:pt x="1614" y="1055"/>
                      <a:pt x="1614" y="1055"/>
                      <a:pt x="1614" y="1055"/>
                    </a:cubicBezTo>
                    <a:cubicBezTo>
                      <a:pt x="1616" y="1052"/>
                      <a:pt x="1616" y="1052"/>
                      <a:pt x="1616" y="1052"/>
                    </a:cubicBezTo>
                    <a:cubicBezTo>
                      <a:pt x="1620" y="1053"/>
                      <a:pt x="1620" y="1053"/>
                      <a:pt x="1620" y="1053"/>
                    </a:cubicBezTo>
                    <a:cubicBezTo>
                      <a:pt x="1623" y="1052"/>
                      <a:pt x="1623" y="1052"/>
                      <a:pt x="1623" y="1052"/>
                    </a:cubicBezTo>
                    <a:cubicBezTo>
                      <a:pt x="1626" y="1052"/>
                      <a:pt x="1626" y="1052"/>
                      <a:pt x="1626" y="1052"/>
                    </a:cubicBezTo>
                    <a:cubicBezTo>
                      <a:pt x="1628" y="1051"/>
                      <a:pt x="1628" y="1051"/>
                      <a:pt x="1628" y="1051"/>
                    </a:cubicBezTo>
                    <a:cubicBezTo>
                      <a:pt x="1629" y="1051"/>
                      <a:pt x="1629" y="1051"/>
                      <a:pt x="1629" y="1051"/>
                    </a:cubicBezTo>
                    <a:cubicBezTo>
                      <a:pt x="1630" y="1047"/>
                      <a:pt x="1630" y="1047"/>
                      <a:pt x="1630" y="1047"/>
                    </a:cubicBezTo>
                    <a:cubicBezTo>
                      <a:pt x="1636" y="1047"/>
                      <a:pt x="1636" y="1047"/>
                      <a:pt x="1636" y="1047"/>
                    </a:cubicBezTo>
                    <a:cubicBezTo>
                      <a:pt x="1637" y="1046"/>
                      <a:pt x="1637" y="1046"/>
                      <a:pt x="1637" y="1046"/>
                    </a:cubicBezTo>
                    <a:cubicBezTo>
                      <a:pt x="1639" y="1047"/>
                      <a:pt x="1639" y="1047"/>
                      <a:pt x="1639" y="1047"/>
                    </a:cubicBezTo>
                    <a:cubicBezTo>
                      <a:pt x="1642" y="1047"/>
                      <a:pt x="1642" y="1047"/>
                      <a:pt x="1642" y="1047"/>
                    </a:cubicBezTo>
                    <a:cubicBezTo>
                      <a:pt x="1644" y="1049"/>
                      <a:pt x="1644" y="1049"/>
                      <a:pt x="1644" y="1049"/>
                    </a:cubicBezTo>
                    <a:cubicBezTo>
                      <a:pt x="1650" y="1050"/>
                      <a:pt x="1650" y="1050"/>
                      <a:pt x="1650" y="1050"/>
                    </a:cubicBezTo>
                    <a:cubicBezTo>
                      <a:pt x="1652" y="1052"/>
                      <a:pt x="1652" y="1052"/>
                      <a:pt x="1652" y="1052"/>
                    </a:cubicBezTo>
                    <a:cubicBezTo>
                      <a:pt x="1653" y="1054"/>
                      <a:pt x="1653" y="1054"/>
                      <a:pt x="1653" y="1054"/>
                    </a:cubicBezTo>
                    <a:cubicBezTo>
                      <a:pt x="1657" y="1054"/>
                      <a:pt x="1657" y="1054"/>
                      <a:pt x="1657" y="1054"/>
                    </a:cubicBezTo>
                    <a:cubicBezTo>
                      <a:pt x="1659" y="1053"/>
                      <a:pt x="1659" y="1053"/>
                      <a:pt x="1659" y="1053"/>
                    </a:cubicBezTo>
                    <a:cubicBezTo>
                      <a:pt x="1661" y="1054"/>
                      <a:pt x="1661" y="1054"/>
                      <a:pt x="1661" y="1054"/>
                    </a:cubicBezTo>
                    <a:cubicBezTo>
                      <a:pt x="1664" y="1056"/>
                      <a:pt x="1664" y="1056"/>
                      <a:pt x="1664" y="1056"/>
                    </a:cubicBezTo>
                    <a:cubicBezTo>
                      <a:pt x="1665" y="1056"/>
                      <a:pt x="1665" y="1056"/>
                      <a:pt x="1665" y="1056"/>
                    </a:cubicBezTo>
                    <a:cubicBezTo>
                      <a:pt x="1665" y="1053"/>
                      <a:pt x="1665" y="1053"/>
                      <a:pt x="1665" y="1053"/>
                    </a:cubicBezTo>
                    <a:cubicBezTo>
                      <a:pt x="1667" y="1052"/>
                      <a:pt x="1667" y="1052"/>
                      <a:pt x="1667" y="1052"/>
                    </a:cubicBezTo>
                    <a:cubicBezTo>
                      <a:pt x="1668" y="1052"/>
                      <a:pt x="1668" y="1052"/>
                      <a:pt x="1668" y="1052"/>
                    </a:cubicBezTo>
                    <a:cubicBezTo>
                      <a:pt x="1671" y="1052"/>
                      <a:pt x="1671" y="1052"/>
                      <a:pt x="1671" y="1052"/>
                    </a:cubicBezTo>
                    <a:cubicBezTo>
                      <a:pt x="1672" y="1052"/>
                      <a:pt x="1672" y="1052"/>
                      <a:pt x="1672" y="1052"/>
                    </a:cubicBezTo>
                    <a:cubicBezTo>
                      <a:pt x="1674" y="1054"/>
                      <a:pt x="1674" y="1054"/>
                      <a:pt x="1674" y="1054"/>
                    </a:cubicBezTo>
                    <a:cubicBezTo>
                      <a:pt x="1676" y="1054"/>
                      <a:pt x="1676" y="1054"/>
                      <a:pt x="1676" y="1054"/>
                    </a:cubicBezTo>
                    <a:cubicBezTo>
                      <a:pt x="1678" y="1055"/>
                      <a:pt x="1678" y="1055"/>
                      <a:pt x="1678" y="1055"/>
                    </a:cubicBezTo>
                    <a:cubicBezTo>
                      <a:pt x="1680" y="1057"/>
                      <a:pt x="1680" y="1057"/>
                      <a:pt x="1680" y="1057"/>
                    </a:cubicBezTo>
                    <a:cubicBezTo>
                      <a:pt x="1679" y="1059"/>
                      <a:pt x="1679" y="1059"/>
                      <a:pt x="1679" y="1059"/>
                    </a:cubicBezTo>
                    <a:cubicBezTo>
                      <a:pt x="1680" y="1061"/>
                      <a:pt x="1680" y="1061"/>
                      <a:pt x="1680" y="1061"/>
                    </a:cubicBezTo>
                    <a:cubicBezTo>
                      <a:pt x="1682" y="1062"/>
                      <a:pt x="1682" y="1062"/>
                      <a:pt x="1682" y="1062"/>
                    </a:cubicBezTo>
                    <a:cubicBezTo>
                      <a:pt x="1683" y="1063"/>
                      <a:pt x="1683" y="1063"/>
                      <a:pt x="1683" y="1063"/>
                    </a:cubicBezTo>
                    <a:cubicBezTo>
                      <a:pt x="1684" y="1061"/>
                      <a:pt x="1684" y="1061"/>
                      <a:pt x="1684" y="1061"/>
                    </a:cubicBezTo>
                    <a:cubicBezTo>
                      <a:pt x="1687" y="1062"/>
                      <a:pt x="1687" y="1062"/>
                      <a:pt x="1687" y="1062"/>
                    </a:cubicBezTo>
                    <a:cubicBezTo>
                      <a:pt x="1687" y="1064"/>
                      <a:pt x="1687" y="1064"/>
                      <a:pt x="1687" y="1064"/>
                    </a:cubicBezTo>
                    <a:cubicBezTo>
                      <a:pt x="1687" y="1066"/>
                      <a:pt x="1687" y="1066"/>
                      <a:pt x="1687" y="1066"/>
                    </a:cubicBezTo>
                    <a:cubicBezTo>
                      <a:pt x="1687" y="1068"/>
                      <a:pt x="1687" y="1068"/>
                      <a:pt x="1687" y="1068"/>
                    </a:cubicBezTo>
                    <a:cubicBezTo>
                      <a:pt x="1690" y="1069"/>
                      <a:pt x="1690" y="1069"/>
                      <a:pt x="1690" y="1069"/>
                    </a:cubicBezTo>
                    <a:cubicBezTo>
                      <a:pt x="1692" y="1069"/>
                      <a:pt x="1692" y="1069"/>
                      <a:pt x="1692" y="1069"/>
                    </a:cubicBezTo>
                    <a:cubicBezTo>
                      <a:pt x="1693" y="1070"/>
                      <a:pt x="1693" y="1070"/>
                      <a:pt x="1693" y="1070"/>
                    </a:cubicBezTo>
                    <a:cubicBezTo>
                      <a:pt x="1693" y="1072"/>
                      <a:pt x="1693" y="1072"/>
                      <a:pt x="1693" y="1072"/>
                    </a:cubicBezTo>
                    <a:cubicBezTo>
                      <a:pt x="1695" y="1073"/>
                      <a:pt x="1695" y="1073"/>
                      <a:pt x="1695" y="1073"/>
                    </a:cubicBezTo>
                    <a:cubicBezTo>
                      <a:pt x="1696" y="1076"/>
                      <a:pt x="1696" y="1076"/>
                      <a:pt x="1696" y="1076"/>
                    </a:cubicBezTo>
                    <a:cubicBezTo>
                      <a:pt x="1697" y="1079"/>
                      <a:pt x="1697" y="1079"/>
                      <a:pt x="1697" y="1079"/>
                    </a:cubicBezTo>
                    <a:cubicBezTo>
                      <a:pt x="1698" y="1082"/>
                      <a:pt x="1698" y="1082"/>
                      <a:pt x="1698" y="1082"/>
                    </a:cubicBezTo>
                    <a:cubicBezTo>
                      <a:pt x="1698" y="1084"/>
                      <a:pt x="1698" y="1084"/>
                      <a:pt x="1698" y="1084"/>
                    </a:cubicBezTo>
                    <a:cubicBezTo>
                      <a:pt x="1698" y="1085"/>
                      <a:pt x="1698" y="1085"/>
                      <a:pt x="1698" y="1085"/>
                    </a:cubicBezTo>
                    <a:cubicBezTo>
                      <a:pt x="1703" y="1086"/>
                      <a:pt x="1703" y="1086"/>
                      <a:pt x="1703" y="1086"/>
                    </a:cubicBezTo>
                    <a:cubicBezTo>
                      <a:pt x="1704" y="1088"/>
                      <a:pt x="1704" y="1088"/>
                      <a:pt x="1704" y="1088"/>
                    </a:cubicBezTo>
                    <a:cubicBezTo>
                      <a:pt x="1702" y="1091"/>
                      <a:pt x="1702" y="1091"/>
                      <a:pt x="1702" y="1091"/>
                    </a:cubicBezTo>
                    <a:cubicBezTo>
                      <a:pt x="1703" y="1093"/>
                      <a:pt x="1703" y="1093"/>
                      <a:pt x="1703" y="1093"/>
                    </a:cubicBezTo>
                    <a:cubicBezTo>
                      <a:pt x="1707" y="1096"/>
                      <a:pt x="1707" y="1096"/>
                      <a:pt x="1707" y="1096"/>
                    </a:cubicBezTo>
                    <a:cubicBezTo>
                      <a:pt x="1709" y="1100"/>
                      <a:pt x="1709" y="1100"/>
                      <a:pt x="1709" y="1100"/>
                    </a:cubicBezTo>
                    <a:cubicBezTo>
                      <a:pt x="1711" y="1103"/>
                      <a:pt x="1711" y="1103"/>
                      <a:pt x="1711" y="1103"/>
                    </a:cubicBezTo>
                    <a:cubicBezTo>
                      <a:pt x="1711" y="1106"/>
                      <a:pt x="1711" y="1106"/>
                      <a:pt x="1711" y="1106"/>
                    </a:cubicBezTo>
                    <a:cubicBezTo>
                      <a:pt x="1713" y="1108"/>
                      <a:pt x="1713" y="1108"/>
                      <a:pt x="1713" y="1108"/>
                    </a:cubicBezTo>
                    <a:cubicBezTo>
                      <a:pt x="1714" y="1111"/>
                      <a:pt x="1714" y="1111"/>
                      <a:pt x="1714" y="1111"/>
                    </a:cubicBezTo>
                    <a:cubicBezTo>
                      <a:pt x="1717" y="1113"/>
                      <a:pt x="1717" y="1113"/>
                      <a:pt x="1717" y="1113"/>
                    </a:cubicBezTo>
                    <a:cubicBezTo>
                      <a:pt x="1717" y="1115"/>
                      <a:pt x="1717" y="1115"/>
                      <a:pt x="1717" y="1115"/>
                    </a:cubicBezTo>
                    <a:cubicBezTo>
                      <a:pt x="1716" y="1118"/>
                      <a:pt x="1716" y="1118"/>
                      <a:pt x="1716" y="1118"/>
                    </a:cubicBezTo>
                    <a:cubicBezTo>
                      <a:pt x="1717" y="1118"/>
                      <a:pt x="1717" y="1118"/>
                      <a:pt x="1717" y="1118"/>
                    </a:cubicBezTo>
                    <a:cubicBezTo>
                      <a:pt x="1719" y="1117"/>
                      <a:pt x="1719" y="1117"/>
                      <a:pt x="1719" y="1117"/>
                    </a:cubicBezTo>
                    <a:cubicBezTo>
                      <a:pt x="1721" y="1121"/>
                      <a:pt x="1721" y="1121"/>
                      <a:pt x="1721" y="1121"/>
                    </a:cubicBezTo>
                    <a:cubicBezTo>
                      <a:pt x="1721" y="1123"/>
                      <a:pt x="1721" y="1123"/>
                      <a:pt x="1721" y="1123"/>
                    </a:cubicBezTo>
                    <a:cubicBezTo>
                      <a:pt x="1725" y="1129"/>
                      <a:pt x="1725" y="1129"/>
                      <a:pt x="1725" y="1129"/>
                    </a:cubicBezTo>
                    <a:cubicBezTo>
                      <a:pt x="1731" y="1134"/>
                      <a:pt x="1731" y="1134"/>
                      <a:pt x="1731" y="1134"/>
                    </a:cubicBezTo>
                    <a:cubicBezTo>
                      <a:pt x="1732" y="1138"/>
                      <a:pt x="1732" y="1138"/>
                      <a:pt x="1732" y="1138"/>
                    </a:cubicBezTo>
                    <a:cubicBezTo>
                      <a:pt x="1733" y="1143"/>
                      <a:pt x="1733" y="1143"/>
                      <a:pt x="1733" y="1143"/>
                    </a:cubicBezTo>
                    <a:cubicBezTo>
                      <a:pt x="1734" y="1144"/>
                      <a:pt x="1734" y="1144"/>
                      <a:pt x="1734" y="1144"/>
                    </a:cubicBezTo>
                    <a:cubicBezTo>
                      <a:pt x="1735" y="1148"/>
                      <a:pt x="1735" y="1148"/>
                      <a:pt x="1735" y="1148"/>
                    </a:cubicBezTo>
                    <a:cubicBezTo>
                      <a:pt x="1737" y="1150"/>
                      <a:pt x="1737" y="1150"/>
                      <a:pt x="1737" y="1150"/>
                    </a:cubicBezTo>
                    <a:cubicBezTo>
                      <a:pt x="1739" y="1150"/>
                      <a:pt x="1739" y="1150"/>
                      <a:pt x="1739" y="1150"/>
                    </a:cubicBezTo>
                    <a:cubicBezTo>
                      <a:pt x="1739" y="1154"/>
                      <a:pt x="1739" y="1154"/>
                      <a:pt x="1739" y="1154"/>
                    </a:cubicBezTo>
                    <a:cubicBezTo>
                      <a:pt x="1739" y="1157"/>
                      <a:pt x="1739" y="1157"/>
                      <a:pt x="1739" y="1157"/>
                    </a:cubicBezTo>
                    <a:cubicBezTo>
                      <a:pt x="1741" y="1161"/>
                      <a:pt x="1741" y="1161"/>
                      <a:pt x="1741" y="1161"/>
                    </a:cubicBezTo>
                    <a:cubicBezTo>
                      <a:pt x="1745" y="1166"/>
                      <a:pt x="1745" y="1166"/>
                      <a:pt x="1745" y="1166"/>
                    </a:cubicBezTo>
                    <a:cubicBezTo>
                      <a:pt x="1748" y="1168"/>
                      <a:pt x="1748" y="1168"/>
                      <a:pt x="1748" y="1168"/>
                    </a:cubicBezTo>
                    <a:cubicBezTo>
                      <a:pt x="1749" y="1170"/>
                      <a:pt x="1749" y="1170"/>
                      <a:pt x="1749" y="1170"/>
                    </a:cubicBezTo>
                    <a:cubicBezTo>
                      <a:pt x="1752" y="1171"/>
                      <a:pt x="1752" y="1171"/>
                      <a:pt x="1752" y="1171"/>
                    </a:cubicBezTo>
                    <a:cubicBezTo>
                      <a:pt x="1754" y="1170"/>
                      <a:pt x="1754" y="1170"/>
                      <a:pt x="1754" y="1170"/>
                    </a:cubicBezTo>
                    <a:cubicBezTo>
                      <a:pt x="1755" y="1171"/>
                      <a:pt x="1755" y="1171"/>
                      <a:pt x="1755" y="1171"/>
                    </a:cubicBezTo>
                    <a:cubicBezTo>
                      <a:pt x="1757" y="1170"/>
                      <a:pt x="1757" y="1170"/>
                      <a:pt x="1757" y="1170"/>
                    </a:cubicBezTo>
                    <a:cubicBezTo>
                      <a:pt x="1761" y="1171"/>
                      <a:pt x="1761" y="1171"/>
                      <a:pt x="1761" y="1171"/>
                    </a:cubicBezTo>
                    <a:cubicBezTo>
                      <a:pt x="1763" y="1169"/>
                      <a:pt x="1763" y="1169"/>
                      <a:pt x="1763" y="1169"/>
                    </a:cubicBezTo>
                    <a:cubicBezTo>
                      <a:pt x="1765" y="1169"/>
                      <a:pt x="1765" y="1169"/>
                      <a:pt x="1765" y="1169"/>
                    </a:cubicBezTo>
                    <a:cubicBezTo>
                      <a:pt x="1765" y="1170"/>
                      <a:pt x="1765" y="1170"/>
                      <a:pt x="1765" y="1170"/>
                    </a:cubicBezTo>
                    <a:cubicBezTo>
                      <a:pt x="1764" y="1172"/>
                      <a:pt x="1764" y="1172"/>
                      <a:pt x="1764" y="1172"/>
                    </a:cubicBezTo>
                    <a:cubicBezTo>
                      <a:pt x="1765" y="1173"/>
                      <a:pt x="1765" y="1173"/>
                      <a:pt x="1765" y="1173"/>
                    </a:cubicBezTo>
                    <a:cubicBezTo>
                      <a:pt x="1769" y="1174"/>
                      <a:pt x="1769" y="1174"/>
                      <a:pt x="1769" y="1174"/>
                    </a:cubicBezTo>
                    <a:cubicBezTo>
                      <a:pt x="1771" y="1175"/>
                      <a:pt x="1771" y="1175"/>
                      <a:pt x="1771" y="1175"/>
                    </a:cubicBezTo>
                    <a:cubicBezTo>
                      <a:pt x="1772" y="1177"/>
                      <a:pt x="1772" y="1177"/>
                      <a:pt x="1772" y="1177"/>
                    </a:cubicBezTo>
                    <a:cubicBezTo>
                      <a:pt x="1774" y="1179"/>
                      <a:pt x="1774" y="1179"/>
                      <a:pt x="1774" y="1179"/>
                    </a:cubicBezTo>
                    <a:cubicBezTo>
                      <a:pt x="1775" y="1177"/>
                      <a:pt x="1775" y="1177"/>
                      <a:pt x="1775" y="1177"/>
                    </a:cubicBezTo>
                    <a:cubicBezTo>
                      <a:pt x="1776" y="1176"/>
                      <a:pt x="1776" y="1176"/>
                      <a:pt x="1776" y="1176"/>
                    </a:cubicBezTo>
                    <a:cubicBezTo>
                      <a:pt x="1778" y="1177"/>
                      <a:pt x="1778" y="1177"/>
                      <a:pt x="1778" y="1177"/>
                    </a:cubicBezTo>
                    <a:cubicBezTo>
                      <a:pt x="1779" y="1174"/>
                      <a:pt x="1779" y="1174"/>
                      <a:pt x="1779" y="1174"/>
                    </a:cubicBezTo>
                    <a:cubicBezTo>
                      <a:pt x="1781" y="1174"/>
                      <a:pt x="1781" y="1174"/>
                      <a:pt x="1781" y="1174"/>
                    </a:cubicBezTo>
                    <a:cubicBezTo>
                      <a:pt x="1782" y="1175"/>
                      <a:pt x="1782" y="1175"/>
                      <a:pt x="1782" y="1175"/>
                    </a:cubicBezTo>
                    <a:cubicBezTo>
                      <a:pt x="1783" y="1178"/>
                      <a:pt x="1783" y="1178"/>
                      <a:pt x="1783" y="1178"/>
                    </a:cubicBezTo>
                    <a:cubicBezTo>
                      <a:pt x="1785" y="1180"/>
                      <a:pt x="1785" y="1180"/>
                      <a:pt x="1785" y="1180"/>
                    </a:cubicBezTo>
                    <a:cubicBezTo>
                      <a:pt x="1787" y="1181"/>
                      <a:pt x="1787" y="1181"/>
                      <a:pt x="1787" y="1181"/>
                    </a:cubicBezTo>
                    <a:cubicBezTo>
                      <a:pt x="1787" y="1183"/>
                      <a:pt x="1787" y="1183"/>
                      <a:pt x="1787" y="1183"/>
                    </a:cubicBezTo>
                    <a:cubicBezTo>
                      <a:pt x="1789" y="1185"/>
                      <a:pt x="1789" y="1185"/>
                      <a:pt x="1789" y="1185"/>
                    </a:cubicBezTo>
                    <a:cubicBezTo>
                      <a:pt x="1790" y="1185"/>
                      <a:pt x="1790" y="1185"/>
                      <a:pt x="1790" y="1185"/>
                    </a:cubicBezTo>
                    <a:cubicBezTo>
                      <a:pt x="1792" y="1187"/>
                      <a:pt x="1792" y="1187"/>
                      <a:pt x="1792" y="1187"/>
                    </a:cubicBezTo>
                    <a:cubicBezTo>
                      <a:pt x="1792" y="1189"/>
                      <a:pt x="1792" y="1189"/>
                      <a:pt x="1792" y="1189"/>
                    </a:cubicBezTo>
                    <a:cubicBezTo>
                      <a:pt x="1796" y="1191"/>
                      <a:pt x="1796" y="1191"/>
                      <a:pt x="1796" y="1191"/>
                    </a:cubicBezTo>
                    <a:cubicBezTo>
                      <a:pt x="1797" y="1192"/>
                      <a:pt x="1797" y="1192"/>
                      <a:pt x="1797" y="1192"/>
                    </a:cubicBezTo>
                    <a:cubicBezTo>
                      <a:pt x="1799" y="1192"/>
                      <a:pt x="1799" y="1192"/>
                      <a:pt x="1799" y="1192"/>
                    </a:cubicBezTo>
                    <a:cubicBezTo>
                      <a:pt x="1801" y="1194"/>
                      <a:pt x="1801" y="1194"/>
                      <a:pt x="1801" y="1194"/>
                    </a:cubicBezTo>
                    <a:cubicBezTo>
                      <a:pt x="1803" y="1194"/>
                      <a:pt x="1803" y="1194"/>
                      <a:pt x="1803" y="1194"/>
                    </a:cubicBezTo>
                    <a:cubicBezTo>
                      <a:pt x="1805" y="1194"/>
                      <a:pt x="1805" y="1194"/>
                      <a:pt x="1805" y="1194"/>
                    </a:cubicBezTo>
                    <a:cubicBezTo>
                      <a:pt x="1808" y="1194"/>
                      <a:pt x="1808" y="1194"/>
                      <a:pt x="1808" y="1194"/>
                    </a:cubicBezTo>
                    <a:cubicBezTo>
                      <a:pt x="1809" y="1192"/>
                      <a:pt x="1809" y="1192"/>
                      <a:pt x="1809" y="1192"/>
                    </a:cubicBezTo>
                    <a:cubicBezTo>
                      <a:pt x="1811" y="1191"/>
                      <a:pt x="1811" y="1191"/>
                      <a:pt x="1811" y="1191"/>
                    </a:cubicBezTo>
                    <a:cubicBezTo>
                      <a:pt x="1812" y="1192"/>
                      <a:pt x="1812" y="1192"/>
                      <a:pt x="1812" y="1192"/>
                    </a:cubicBezTo>
                    <a:cubicBezTo>
                      <a:pt x="1812" y="1195"/>
                      <a:pt x="1812" y="1195"/>
                      <a:pt x="1812" y="1195"/>
                    </a:cubicBezTo>
                    <a:cubicBezTo>
                      <a:pt x="1810" y="1198"/>
                      <a:pt x="1810" y="1198"/>
                      <a:pt x="1810" y="1198"/>
                    </a:cubicBezTo>
                    <a:cubicBezTo>
                      <a:pt x="1810" y="1201"/>
                      <a:pt x="1810" y="1201"/>
                      <a:pt x="1810" y="1201"/>
                    </a:cubicBezTo>
                    <a:cubicBezTo>
                      <a:pt x="1811" y="1203"/>
                      <a:pt x="1811" y="1203"/>
                      <a:pt x="1811" y="1203"/>
                    </a:cubicBezTo>
                    <a:cubicBezTo>
                      <a:pt x="1814" y="1203"/>
                      <a:pt x="1814" y="1203"/>
                      <a:pt x="1814" y="1203"/>
                    </a:cubicBezTo>
                    <a:cubicBezTo>
                      <a:pt x="1814" y="1207"/>
                      <a:pt x="1814" y="1207"/>
                      <a:pt x="1814" y="1207"/>
                    </a:cubicBezTo>
                    <a:cubicBezTo>
                      <a:pt x="1816" y="1210"/>
                      <a:pt x="1816" y="1210"/>
                      <a:pt x="1816" y="1210"/>
                    </a:cubicBezTo>
                    <a:cubicBezTo>
                      <a:pt x="1815" y="1215"/>
                      <a:pt x="1815" y="1215"/>
                      <a:pt x="1815" y="1215"/>
                    </a:cubicBezTo>
                    <a:cubicBezTo>
                      <a:pt x="1814" y="1216"/>
                      <a:pt x="1814" y="1216"/>
                      <a:pt x="1814" y="1216"/>
                    </a:cubicBezTo>
                    <a:cubicBezTo>
                      <a:pt x="1814" y="1219"/>
                      <a:pt x="1814" y="1219"/>
                      <a:pt x="1814" y="1219"/>
                    </a:cubicBezTo>
                    <a:cubicBezTo>
                      <a:pt x="1818" y="1224"/>
                      <a:pt x="1818" y="1224"/>
                      <a:pt x="1818" y="1224"/>
                    </a:cubicBezTo>
                    <a:cubicBezTo>
                      <a:pt x="1819" y="1225"/>
                      <a:pt x="1819" y="1225"/>
                      <a:pt x="1819" y="1225"/>
                    </a:cubicBezTo>
                    <a:cubicBezTo>
                      <a:pt x="1822" y="1230"/>
                      <a:pt x="1822" y="1230"/>
                      <a:pt x="1822" y="1230"/>
                    </a:cubicBezTo>
                    <a:cubicBezTo>
                      <a:pt x="1823" y="1232"/>
                      <a:pt x="1823" y="1232"/>
                      <a:pt x="1823" y="1232"/>
                    </a:cubicBezTo>
                    <a:cubicBezTo>
                      <a:pt x="1826" y="1231"/>
                      <a:pt x="1826" y="1231"/>
                      <a:pt x="1826" y="1231"/>
                    </a:cubicBezTo>
                    <a:cubicBezTo>
                      <a:pt x="1828" y="1229"/>
                      <a:pt x="1828" y="1229"/>
                      <a:pt x="1828" y="1229"/>
                    </a:cubicBezTo>
                    <a:cubicBezTo>
                      <a:pt x="1831" y="1229"/>
                      <a:pt x="1831" y="1229"/>
                      <a:pt x="1831" y="1229"/>
                    </a:cubicBezTo>
                    <a:cubicBezTo>
                      <a:pt x="1832" y="1232"/>
                      <a:pt x="1832" y="1232"/>
                      <a:pt x="1832" y="1232"/>
                    </a:cubicBezTo>
                    <a:cubicBezTo>
                      <a:pt x="1833" y="1235"/>
                      <a:pt x="1833" y="1235"/>
                      <a:pt x="1833" y="1235"/>
                    </a:cubicBezTo>
                    <a:cubicBezTo>
                      <a:pt x="1836" y="1234"/>
                      <a:pt x="1836" y="1234"/>
                      <a:pt x="1836" y="1234"/>
                    </a:cubicBezTo>
                    <a:cubicBezTo>
                      <a:pt x="1837" y="1232"/>
                      <a:pt x="1837" y="1232"/>
                      <a:pt x="1837" y="1232"/>
                    </a:cubicBezTo>
                    <a:cubicBezTo>
                      <a:pt x="1840" y="1233"/>
                      <a:pt x="1840" y="1233"/>
                      <a:pt x="1840" y="1233"/>
                    </a:cubicBezTo>
                    <a:cubicBezTo>
                      <a:pt x="1842" y="1232"/>
                      <a:pt x="1842" y="1232"/>
                      <a:pt x="1842" y="1232"/>
                    </a:cubicBezTo>
                    <a:cubicBezTo>
                      <a:pt x="1847" y="1231"/>
                      <a:pt x="1847" y="1231"/>
                      <a:pt x="1847" y="1231"/>
                    </a:cubicBezTo>
                    <a:cubicBezTo>
                      <a:pt x="1849" y="1228"/>
                      <a:pt x="1849" y="1228"/>
                      <a:pt x="1849" y="1228"/>
                    </a:cubicBezTo>
                    <a:cubicBezTo>
                      <a:pt x="1851" y="1227"/>
                      <a:pt x="1851" y="1227"/>
                      <a:pt x="1851" y="1227"/>
                    </a:cubicBezTo>
                    <a:cubicBezTo>
                      <a:pt x="1851" y="1225"/>
                      <a:pt x="1851" y="1225"/>
                      <a:pt x="1851" y="1225"/>
                    </a:cubicBezTo>
                    <a:cubicBezTo>
                      <a:pt x="1851" y="1221"/>
                      <a:pt x="1851" y="1221"/>
                      <a:pt x="1851" y="1221"/>
                    </a:cubicBezTo>
                    <a:cubicBezTo>
                      <a:pt x="1854" y="1219"/>
                      <a:pt x="1854" y="1219"/>
                      <a:pt x="1854" y="1219"/>
                    </a:cubicBezTo>
                    <a:cubicBezTo>
                      <a:pt x="1854" y="1216"/>
                      <a:pt x="1854" y="1216"/>
                      <a:pt x="1854" y="1216"/>
                    </a:cubicBezTo>
                    <a:cubicBezTo>
                      <a:pt x="1855" y="1213"/>
                      <a:pt x="1855" y="1213"/>
                      <a:pt x="1855" y="1213"/>
                    </a:cubicBezTo>
                    <a:cubicBezTo>
                      <a:pt x="1857" y="1212"/>
                      <a:pt x="1857" y="1212"/>
                      <a:pt x="1857" y="1212"/>
                    </a:cubicBezTo>
                    <a:cubicBezTo>
                      <a:pt x="1861" y="1212"/>
                      <a:pt x="1861" y="1212"/>
                      <a:pt x="1861" y="1212"/>
                    </a:cubicBezTo>
                    <a:cubicBezTo>
                      <a:pt x="1862" y="1208"/>
                      <a:pt x="1862" y="1208"/>
                      <a:pt x="1862" y="1208"/>
                    </a:cubicBezTo>
                    <a:cubicBezTo>
                      <a:pt x="1864" y="1207"/>
                      <a:pt x="1864" y="1207"/>
                      <a:pt x="1864" y="1207"/>
                    </a:cubicBezTo>
                    <a:cubicBezTo>
                      <a:pt x="1866" y="1207"/>
                      <a:pt x="1866" y="1207"/>
                      <a:pt x="1866" y="1207"/>
                    </a:cubicBezTo>
                    <a:cubicBezTo>
                      <a:pt x="1866" y="1203"/>
                      <a:pt x="1866" y="1203"/>
                      <a:pt x="1866" y="1203"/>
                    </a:cubicBezTo>
                    <a:cubicBezTo>
                      <a:pt x="1868" y="1201"/>
                      <a:pt x="1868" y="1201"/>
                      <a:pt x="1868" y="1201"/>
                    </a:cubicBezTo>
                    <a:cubicBezTo>
                      <a:pt x="1871" y="1201"/>
                      <a:pt x="1871" y="1201"/>
                      <a:pt x="1871" y="1201"/>
                    </a:cubicBezTo>
                    <a:cubicBezTo>
                      <a:pt x="1873" y="1199"/>
                      <a:pt x="1873" y="1199"/>
                      <a:pt x="1873" y="1199"/>
                    </a:cubicBezTo>
                    <a:cubicBezTo>
                      <a:pt x="1876" y="1200"/>
                      <a:pt x="1876" y="1200"/>
                      <a:pt x="1876" y="1200"/>
                    </a:cubicBezTo>
                    <a:cubicBezTo>
                      <a:pt x="1878" y="1202"/>
                      <a:pt x="1878" y="1202"/>
                      <a:pt x="1878" y="1202"/>
                    </a:cubicBezTo>
                    <a:cubicBezTo>
                      <a:pt x="1881" y="1202"/>
                      <a:pt x="1881" y="1202"/>
                      <a:pt x="1881" y="1202"/>
                    </a:cubicBezTo>
                    <a:cubicBezTo>
                      <a:pt x="1882" y="1205"/>
                      <a:pt x="1882" y="1205"/>
                      <a:pt x="1882" y="1205"/>
                    </a:cubicBezTo>
                    <a:cubicBezTo>
                      <a:pt x="1884" y="1208"/>
                      <a:pt x="1884" y="1208"/>
                      <a:pt x="1884" y="1208"/>
                    </a:cubicBezTo>
                    <a:cubicBezTo>
                      <a:pt x="1882" y="1211"/>
                      <a:pt x="1882" y="1211"/>
                      <a:pt x="1882" y="1211"/>
                    </a:cubicBezTo>
                    <a:cubicBezTo>
                      <a:pt x="1883" y="1213"/>
                      <a:pt x="1883" y="1213"/>
                      <a:pt x="1883" y="1213"/>
                    </a:cubicBezTo>
                    <a:cubicBezTo>
                      <a:pt x="1886" y="1217"/>
                      <a:pt x="1886" y="1217"/>
                      <a:pt x="1886" y="1217"/>
                    </a:cubicBezTo>
                    <a:cubicBezTo>
                      <a:pt x="1886" y="1220"/>
                      <a:pt x="1886" y="1220"/>
                      <a:pt x="1886" y="1220"/>
                    </a:cubicBezTo>
                    <a:cubicBezTo>
                      <a:pt x="1888" y="1222"/>
                      <a:pt x="1888" y="1222"/>
                      <a:pt x="1888" y="1222"/>
                    </a:cubicBezTo>
                    <a:cubicBezTo>
                      <a:pt x="1890" y="1224"/>
                      <a:pt x="1890" y="1224"/>
                      <a:pt x="1890" y="1224"/>
                    </a:cubicBezTo>
                    <a:cubicBezTo>
                      <a:pt x="1890" y="1228"/>
                      <a:pt x="1890" y="1228"/>
                      <a:pt x="1890" y="1228"/>
                    </a:cubicBezTo>
                    <a:cubicBezTo>
                      <a:pt x="1889" y="1232"/>
                      <a:pt x="1889" y="1232"/>
                      <a:pt x="1889" y="1232"/>
                    </a:cubicBezTo>
                    <a:cubicBezTo>
                      <a:pt x="1889" y="1234"/>
                      <a:pt x="1889" y="1234"/>
                      <a:pt x="1889" y="1234"/>
                    </a:cubicBezTo>
                    <a:cubicBezTo>
                      <a:pt x="1886" y="1234"/>
                      <a:pt x="1886" y="1234"/>
                      <a:pt x="1886" y="1234"/>
                    </a:cubicBezTo>
                    <a:cubicBezTo>
                      <a:pt x="1884" y="1238"/>
                      <a:pt x="1884" y="1238"/>
                      <a:pt x="1884" y="1238"/>
                    </a:cubicBezTo>
                    <a:cubicBezTo>
                      <a:pt x="1884" y="1240"/>
                      <a:pt x="1884" y="1240"/>
                      <a:pt x="1884" y="1240"/>
                    </a:cubicBezTo>
                    <a:cubicBezTo>
                      <a:pt x="1885" y="1243"/>
                      <a:pt x="1885" y="1243"/>
                      <a:pt x="1885" y="1243"/>
                    </a:cubicBezTo>
                    <a:cubicBezTo>
                      <a:pt x="1886" y="1244"/>
                      <a:pt x="1886" y="1244"/>
                      <a:pt x="1886" y="1244"/>
                    </a:cubicBezTo>
                    <a:cubicBezTo>
                      <a:pt x="1886" y="1247"/>
                      <a:pt x="1886" y="1247"/>
                      <a:pt x="1886" y="1247"/>
                    </a:cubicBezTo>
                    <a:cubicBezTo>
                      <a:pt x="1885" y="1251"/>
                      <a:pt x="1885" y="1251"/>
                      <a:pt x="1885" y="1251"/>
                    </a:cubicBezTo>
                    <a:cubicBezTo>
                      <a:pt x="1886" y="1253"/>
                      <a:pt x="1886" y="1253"/>
                      <a:pt x="1886" y="1253"/>
                    </a:cubicBezTo>
                    <a:cubicBezTo>
                      <a:pt x="1887" y="1254"/>
                      <a:pt x="1887" y="1254"/>
                      <a:pt x="1887" y="1254"/>
                    </a:cubicBezTo>
                    <a:cubicBezTo>
                      <a:pt x="1887" y="1256"/>
                      <a:pt x="1887" y="1256"/>
                      <a:pt x="1887" y="1256"/>
                    </a:cubicBezTo>
                    <a:cubicBezTo>
                      <a:pt x="1888" y="1258"/>
                      <a:pt x="1888" y="1258"/>
                      <a:pt x="1888" y="1258"/>
                    </a:cubicBezTo>
                    <a:cubicBezTo>
                      <a:pt x="1888" y="1259"/>
                      <a:pt x="1888" y="1259"/>
                      <a:pt x="1888" y="1259"/>
                    </a:cubicBezTo>
                    <a:cubicBezTo>
                      <a:pt x="1887" y="1260"/>
                      <a:pt x="1887" y="1260"/>
                      <a:pt x="1887" y="1260"/>
                    </a:cubicBezTo>
                    <a:cubicBezTo>
                      <a:pt x="1886" y="1261"/>
                      <a:pt x="1886" y="1261"/>
                      <a:pt x="1886" y="1261"/>
                    </a:cubicBezTo>
                    <a:cubicBezTo>
                      <a:pt x="1886" y="1266"/>
                      <a:pt x="1886" y="1266"/>
                      <a:pt x="1886" y="1266"/>
                    </a:cubicBezTo>
                    <a:cubicBezTo>
                      <a:pt x="1888" y="1271"/>
                      <a:pt x="1888" y="1271"/>
                      <a:pt x="1888" y="1271"/>
                    </a:cubicBezTo>
                    <a:cubicBezTo>
                      <a:pt x="1889" y="1273"/>
                      <a:pt x="1889" y="1273"/>
                      <a:pt x="1889" y="1273"/>
                    </a:cubicBezTo>
                    <a:cubicBezTo>
                      <a:pt x="1889" y="1275"/>
                      <a:pt x="1889" y="1275"/>
                      <a:pt x="1889" y="1275"/>
                    </a:cubicBezTo>
                    <a:cubicBezTo>
                      <a:pt x="1887" y="1276"/>
                      <a:pt x="1887" y="1276"/>
                      <a:pt x="1887" y="1276"/>
                    </a:cubicBezTo>
                    <a:cubicBezTo>
                      <a:pt x="1886" y="1279"/>
                      <a:pt x="1886" y="1279"/>
                      <a:pt x="1886" y="1279"/>
                    </a:cubicBezTo>
                    <a:cubicBezTo>
                      <a:pt x="1887" y="1281"/>
                      <a:pt x="1887" y="1281"/>
                      <a:pt x="1887" y="1281"/>
                    </a:cubicBezTo>
                    <a:cubicBezTo>
                      <a:pt x="1887" y="1284"/>
                      <a:pt x="1887" y="1284"/>
                      <a:pt x="1887" y="1284"/>
                    </a:cubicBezTo>
                    <a:cubicBezTo>
                      <a:pt x="1888" y="1286"/>
                      <a:pt x="1888" y="1286"/>
                      <a:pt x="1888" y="1286"/>
                    </a:cubicBezTo>
                    <a:cubicBezTo>
                      <a:pt x="1886" y="1287"/>
                      <a:pt x="1886" y="1287"/>
                      <a:pt x="1886" y="1287"/>
                    </a:cubicBezTo>
                    <a:cubicBezTo>
                      <a:pt x="1885" y="1289"/>
                      <a:pt x="1885" y="1289"/>
                      <a:pt x="1885" y="1289"/>
                    </a:cubicBezTo>
                    <a:cubicBezTo>
                      <a:pt x="1886" y="1291"/>
                      <a:pt x="1886" y="1291"/>
                      <a:pt x="1886" y="1291"/>
                    </a:cubicBezTo>
                    <a:cubicBezTo>
                      <a:pt x="1887" y="1294"/>
                      <a:pt x="1887" y="1294"/>
                      <a:pt x="1887" y="1294"/>
                    </a:cubicBezTo>
                    <a:cubicBezTo>
                      <a:pt x="1886" y="1296"/>
                      <a:pt x="1886" y="1296"/>
                      <a:pt x="1886" y="1296"/>
                    </a:cubicBezTo>
                    <a:cubicBezTo>
                      <a:pt x="1884" y="1300"/>
                      <a:pt x="1884" y="1300"/>
                      <a:pt x="1884" y="1300"/>
                    </a:cubicBezTo>
                    <a:cubicBezTo>
                      <a:pt x="1885" y="1303"/>
                      <a:pt x="1885" y="1303"/>
                      <a:pt x="1885" y="1303"/>
                    </a:cubicBezTo>
                    <a:cubicBezTo>
                      <a:pt x="1885" y="1305"/>
                      <a:pt x="1885" y="1305"/>
                      <a:pt x="1885" y="1305"/>
                    </a:cubicBezTo>
                    <a:cubicBezTo>
                      <a:pt x="1885" y="1307"/>
                      <a:pt x="1885" y="1307"/>
                      <a:pt x="1885" y="1307"/>
                    </a:cubicBezTo>
                    <a:cubicBezTo>
                      <a:pt x="1885" y="1309"/>
                      <a:pt x="1885" y="1309"/>
                      <a:pt x="1885" y="1309"/>
                    </a:cubicBezTo>
                    <a:cubicBezTo>
                      <a:pt x="1886" y="1311"/>
                      <a:pt x="1886" y="1311"/>
                      <a:pt x="1886" y="1311"/>
                    </a:cubicBezTo>
                    <a:cubicBezTo>
                      <a:pt x="1887" y="1315"/>
                      <a:pt x="1887" y="1315"/>
                      <a:pt x="1887" y="1315"/>
                    </a:cubicBezTo>
                    <a:cubicBezTo>
                      <a:pt x="1885" y="1317"/>
                      <a:pt x="1885" y="1317"/>
                      <a:pt x="1885" y="1317"/>
                    </a:cubicBezTo>
                    <a:cubicBezTo>
                      <a:pt x="1883" y="1317"/>
                      <a:pt x="1883" y="1317"/>
                      <a:pt x="1883" y="1317"/>
                    </a:cubicBezTo>
                    <a:cubicBezTo>
                      <a:pt x="1881" y="1316"/>
                      <a:pt x="1881" y="1316"/>
                      <a:pt x="1881" y="1316"/>
                    </a:cubicBezTo>
                    <a:cubicBezTo>
                      <a:pt x="1870" y="1314"/>
                      <a:pt x="1870" y="1314"/>
                      <a:pt x="1870" y="1314"/>
                    </a:cubicBezTo>
                    <a:cubicBezTo>
                      <a:pt x="1867" y="1313"/>
                      <a:pt x="1867" y="1313"/>
                      <a:pt x="1867" y="1313"/>
                    </a:cubicBezTo>
                    <a:cubicBezTo>
                      <a:pt x="1864" y="1312"/>
                      <a:pt x="1864" y="1312"/>
                      <a:pt x="1864" y="1312"/>
                    </a:cubicBezTo>
                    <a:cubicBezTo>
                      <a:pt x="1863" y="1312"/>
                      <a:pt x="1863" y="1312"/>
                      <a:pt x="1863" y="1312"/>
                    </a:cubicBezTo>
                    <a:cubicBezTo>
                      <a:pt x="1860" y="1318"/>
                      <a:pt x="1860" y="1318"/>
                      <a:pt x="1860" y="1318"/>
                    </a:cubicBezTo>
                    <a:cubicBezTo>
                      <a:pt x="1859" y="1321"/>
                      <a:pt x="1859" y="1321"/>
                      <a:pt x="1859" y="1321"/>
                    </a:cubicBezTo>
                    <a:cubicBezTo>
                      <a:pt x="1857" y="1324"/>
                      <a:pt x="1857" y="1324"/>
                      <a:pt x="1857" y="1324"/>
                    </a:cubicBezTo>
                    <a:cubicBezTo>
                      <a:pt x="1855" y="1324"/>
                      <a:pt x="1855" y="1324"/>
                      <a:pt x="1855" y="1324"/>
                    </a:cubicBezTo>
                    <a:cubicBezTo>
                      <a:pt x="1853" y="1326"/>
                      <a:pt x="1853" y="1326"/>
                      <a:pt x="1853" y="1326"/>
                    </a:cubicBezTo>
                    <a:cubicBezTo>
                      <a:pt x="1852" y="1328"/>
                      <a:pt x="1852" y="1328"/>
                      <a:pt x="1852" y="1328"/>
                    </a:cubicBezTo>
                    <a:cubicBezTo>
                      <a:pt x="1853" y="1332"/>
                      <a:pt x="1853" y="1332"/>
                      <a:pt x="1853" y="1332"/>
                    </a:cubicBezTo>
                    <a:cubicBezTo>
                      <a:pt x="1858" y="1340"/>
                      <a:pt x="1858" y="1340"/>
                      <a:pt x="1858" y="1340"/>
                    </a:cubicBezTo>
                    <a:cubicBezTo>
                      <a:pt x="1859" y="1343"/>
                      <a:pt x="1859" y="1343"/>
                      <a:pt x="1859" y="1343"/>
                    </a:cubicBezTo>
                    <a:cubicBezTo>
                      <a:pt x="1860" y="1346"/>
                      <a:pt x="1860" y="1346"/>
                      <a:pt x="1860" y="1346"/>
                    </a:cubicBezTo>
                    <a:cubicBezTo>
                      <a:pt x="1862" y="1349"/>
                      <a:pt x="1862" y="1349"/>
                      <a:pt x="1862" y="1349"/>
                    </a:cubicBezTo>
                    <a:cubicBezTo>
                      <a:pt x="1862" y="1353"/>
                      <a:pt x="1862" y="1353"/>
                      <a:pt x="1862" y="1353"/>
                    </a:cubicBezTo>
                    <a:cubicBezTo>
                      <a:pt x="1862" y="1359"/>
                      <a:pt x="1862" y="1359"/>
                      <a:pt x="1862" y="1359"/>
                    </a:cubicBezTo>
                    <a:cubicBezTo>
                      <a:pt x="1863" y="1362"/>
                      <a:pt x="1863" y="1362"/>
                      <a:pt x="1863" y="1362"/>
                    </a:cubicBezTo>
                    <a:cubicBezTo>
                      <a:pt x="1863" y="1370"/>
                      <a:pt x="1863" y="1370"/>
                      <a:pt x="1863" y="1370"/>
                    </a:cubicBezTo>
                    <a:cubicBezTo>
                      <a:pt x="1865" y="1372"/>
                      <a:pt x="1865" y="1372"/>
                      <a:pt x="1865" y="1372"/>
                    </a:cubicBezTo>
                    <a:cubicBezTo>
                      <a:pt x="1865" y="1375"/>
                      <a:pt x="1865" y="1375"/>
                      <a:pt x="1865" y="1375"/>
                    </a:cubicBezTo>
                    <a:cubicBezTo>
                      <a:pt x="1865" y="1379"/>
                      <a:pt x="1865" y="1379"/>
                      <a:pt x="1865" y="1379"/>
                    </a:cubicBezTo>
                    <a:cubicBezTo>
                      <a:pt x="1864" y="1381"/>
                      <a:pt x="1864" y="1381"/>
                      <a:pt x="1864" y="1381"/>
                    </a:cubicBezTo>
                    <a:cubicBezTo>
                      <a:pt x="1864" y="1384"/>
                      <a:pt x="1864" y="1384"/>
                      <a:pt x="1864" y="1384"/>
                    </a:cubicBezTo>
                    <a:cubicBezTo>
                      <a:pt x="1865" y="1387"/>
                      <a:pt x="1865" y="1387"/>
                      <a:pt x="1865" y="1387"/>
                    </a:cubicBezTo>
                    <a:cubicBezTo>
                      <a:pt x="1865" y="1390"/>
                      <a:pt x="1865" y="1390"/>
                      <a:pt x="1865" y="1390"/>
                    </a:cubicBezTo>
                    <a:cubicBezTo>
                      <a:pt x="1863" y="1391"/>
                      <a:pt x="1863" y="1391"/>
                      <a:pt x="1863" y="1391"/>
                    </a:cubicBezTo>
                    <a:cubicBezTo>
                      <a:pt x="1859" y="1390"/>
                      <a:pt x="1859" y="1390"/>
                      <a:pt x="1859" y="1390"/>
                    </a:cubicBezTo>
                    <a:cubicBezTo>
                      <a:pt x="1857" y="1392"/>
                      <a:pt x="1857" y="1392"/>
                      <a:pt x="1857" y="1392"/>
                    </a:cubicBezTo>
                    <a:cubicBezTo>
                      <a:pt x="1857" y="1393"/>
                      <a:pt x="1857" y="1393"/>
                      <a:pt x="1857" y="1393"/>
                    </a:cubicBezTo>
                    <a:cubicBezTo>
                      <a:pt x="1857" y="1397"/>
                      <a:pt x="1857" y="1397"/>
                      <a:pt x="1857" y="1397"/>
                    </a:cubicBezTo>
                    <a:cubicBezTo>
                      <a:pt x="1859" y="1398"/>
                      <a:pt x="1859" y="1398"/>
                      <a:pt x="1859" y="1398"/>
                    </a:cubicBezTo>
                    <a:cubicBezTo>
                      <a:pt x="1859" y="1401"/>
                      <a:pt x="1859" y="1401"/>
                      <a:pt x="1859" y="1401"/>
                    </a:cubicBezTo>
                    <a:cubicBezTo>
                      <a:pt x="1858" y="1402"/>
                      <a:pt x="1858" y="1402"/>
                      <a:pt x="1858" y="1402"/>
                    </a:cubicBezTo>
                    <a:cubicBezTo>
                      <a:pt x="1861" y="1407"/>
                      <a:pt x="1861" y="1407"/>
                      <a:pt x="1861" y="1407"/>
                    </a:cubicBezTo>
                    <a:cubicBezTo>
                      <a:pt x="1863" y="1407"/>
                      <a:pt x="1863" y="1407"/>
                      <a:pt x="1863" y="1407"/>
                    </a:cubicBezTo>
                    <a:cubicBezTo>
                      <a:pt x="1864" y="1401"/>
                      <a:pt x="1864" y="1401"/>
                      <a:pt x="1864" y="1401"/>
                    </a:cubicBezTo>
                    <a:cubicBezTo>
                      <a:pt x="1869" y="1400"/>
                      <a:pt x="1869" y="1400"/>
                      <a:pt x="1869" y="1400"/>
                    </a:cubicBezTo>
                    <a:cubicBezTo>
                      <a:pt x="1870" y="1402"/>
                      <a:pt x="1870" y="1402"/>
                      <a:pt x="1870" y="1402"/>
                    </a:cubicBezTo>
                    <a:cubicBezTo>
                      <a:pt x="1872" y="1395"/>
                      <a:pt x="1872" y="1395"/>
                      <a:pt x="1872" y="1395"/>
                    </a:cubicBezTo>
                    <a:cubicBezTo>
                      <a:pt x="1874" y="1393"/>
                      <a:pt x="1874" y="1393"/>
                      <a:pt x="1874" y="1393"/>
                    </a:cubicBezTo>
                    <a:cubicBezTo>
                      <a:pt x="1874" y="1385"/>
                      <a:pt x="1874" y="1385"/>
                      <a:pt x="1874" y="1385"/>
                    </a:cubicBezTo>
                    <a:cubicBezTo>
                      <a:pt x="1878" y="1382"/>
                      <a:pt x="1878" y="1382"/>
                      <a:pt x="1878" y="1382"/>
                    </a:cubicBezTo>
                    <a:cubicBezTo>
                      <a:pt x="1877" y="1378"/>
                      <a:pt x="1877" y="1378"/>
                      <a:pt x="1877" y="1378"/>
                    </a:cubicBezTo>
                    <a:cubicBezTo>
                      <a:pt x="1879" y="1375"/>
                      <a:pt x="1879" y="1375"/>
                      <a:pt x="1879" y="1375"/>
                    </a:cubicBezTo>
                    <a:cubicBezTo>
                      <a:pt x="1882" y="1378"/>
                      <a:pt x="1882" y="1378"/>
                      <a:pt x="1882" y="1378"/>
                    </a:cubicBezTo>
                    <a:cubicBezTo>
                      <a:pt x="1887" y="1376"/>
                      <a:pt x="1887" y="1376"/>
                      <a:pt x="1887" y="1376"/>
                    </a:cubicBezTo>
                    <a:cubicBezTo>
                      <a:pt x="1889" y="1378"/>
                      <a:pt x="1889" y="1378"/>
                      <a:pt x="1889" y="1378"/>
                    </a:cubicBezTo>
                    <a:cubicBezTo>
                      <a:pt x="1889" y="1386"/>
                      <a:pt x="1889" y="1386"/>
                      <a:pt x="1889" y="1386"/>
                    </a:cubicBezTo>
                    <a:cubicBezTo>
                      <a:pt x="1895" y="1388"/>
                      <a:pt x="1895" y="1388"/>
                      <a:pt x="1895" y="1388"/>
                    </a:cubicBezTo>
                    <a:cubicBezTo>
                      <a:pt x="1901" y="1392"/>
                      <a:pt x="1901" y="1392"/>
                      <a:pt x="1901" y="1392"/>
                    </a:cubicBezTo>
                    <a:cubicBezTo>
                      <a:pt x="1903" y="1389"/>
                      <a:pt x="1903" y="1389"/>
                      <a:pt x="1903" y="1389"/>
                    </a:cubicBezTo>
                    <a:cubicBezTo>
                      <a:pt x="1905" y="1392"/>
                      <a:pt x="1905" y="1392"/>
                      <a:pt x="1905" y="1392"/>
                    </a:cubicBezTo>
                    <a:cubicBezTo>
                      <a:pt x="1909" y="1387"/>
                      <a:pt x="1909" y="1387"/>
                      <a:pt x="1909" y="1387"/>
                    </a:cubicBezTo>
                    <a:cubicBezTo>
                      <a:pt x="1914" y="1386"/>
                      <a:pt x="1914" y="1386"/>
                      <a:pt x="1914" y="1386"/>
                    </a:cubicBezTo>
                    <a:cubicBezTo>
                      <a:pt x="1915" y="1383"/>
                      <a:pt x="1915" y="1383"/>
                      <a:pt x="1915" y="1383"/>
                    </a:cubicBezTo>
                    <a:cubicBezTo>
                      <a:pt x="1917" y="1383"/>
                      <a:pt x="1917" y="1383"/>
                      <a:pt x="1917" y="1383"/>
                    </a:cubicBezTo>
                    <a:cubicBezTo>
                      <a:pt x="1920" y="1377"/>
                      <a:pt x="1920" y="1377"/>
                      <a:pt x="1920" y="1377"/>
                    </a:cubicBezTo>
                    <a:cubicBezTo>
                      <a:pt x="1926" y="1368"/>
                      <a:pt x="1926" y="1368"/>
                      <a:pt x="1926" y="1368"/>
                    </a:cubicBezTo>
                    <a:cubicBezTo>
                      <a:pt x="1925" y="1366"/>
                      <a:pt x="1925" y="1366"/>
                      <a:pt x="1925" y="1366"/>
                    </a:cubicBezTo>
                    <a:cubicBezTo>
                      <a:pt x="1929" y="1364"/>
                      <a:pt x="1929" y="1364"/>
                      <a:pt x="1929" y="1364"/>
                    </a:cubicBezTo>
                    <a:cubicBezTo>
                      <a:pt x="1929" y="1359"/>
                      <a:pt x="1929" y="1359"/>
                      <a:pt x="1929" y="1359"/>
                    </a:cubicBezTo>
                    <a:cubicBezTo>
                      <a:pt x="1928" y="1354"/>
                      <a:pt x="1928" y="1354"/>
                      <a:pt x="1928" y="1354"/>
                    </a:cubicBezTo>
                    <a:cubicBezTo>
                      <a:pt x="1931" y="1355"/>
                      <a:pt x="1931" y="1355"/>
                      <a:pt x="1931" y="1355"/>
                    </a:cubicBezTo>
                    <a:cubicBezTo>
                      <a:pt x="1931" y="1356"/>
                      <a:pt x="1931" y="1356"/>
                      <a:pt x="1931" y="1356"/>
                    </a:cubicBezTo>
                    <a:cubicBezTo>
                      <a:pt x="1935" y="1349"/>
                      <a:pt x="1935" y="1349"/>
                      <a:pt x="1935" y="1349"/>
                    </a:cubicBezTo>
                    <a:cubicBezTo>
                      <a:pt x="1934" y="1345"/>
                      <a:pt x="1934" y="1345"/>
                      <a:pt x="1934" y="1345"/>
                    </a:cubicBezTo>
                    <a:cubicBezTo>
                      <a:pt x="1935" y="1344"/>
                      <a:pt x="1935" y="1344"/>
                      <a:pt x="1935" y="1344"/>
                    </a:cubicBezTo>
                    <a:cubicBezTo>
                      <a:pt x="1935" y="1337"/>
                      <a:pt x="1935" y="1337"/>
                      <a:pt x="1935" y="1337"/>
                    </a:cubicBezTo>
                    <a:cubicBezTo>
                      <a:pt x="1938" y="1335"/>
                      <a:pt x="1938" y="1335"/>
                      <a:pt x="1938" y="1335"/>
                    </a:cubicBezTo>
                    <a:cubicBezTo>
                      <a:pt x="1938" y="1331"/>
                      <a:pt x="1938" y="1331"/>
                      <a:pt x="1938" y="1331"/>
                    </a:cubicBezTo>
                    <a:cubicBezTo>
                      <a:pt x="1943" y="1327"/>
                      <a:pt x="1943" y="1327"/>
                      <a:pt x="1943" y="1327"/>
                    </a:cubicBezTo>
                    <a:cubicBezTo>
                      <a:pt x="1944" y="1325"/>
                      <a:pt x="1944" y="1325"/>
                      <a:pt x="1944" y="1325"/>
                    </a:cubicBezTo>
                    <a:cubicBezTo>
                      <a:pt x="1943" y="1323"/>
                      <a:pt x="1943" y="1323"/>
                      <a:pt x="1943" y="1323"/>
                    </a:cubicBezTo>
                    <a:cubicBezTo>
                      <a:pt x="1943" y="1318"/>
                      <a:pt x="1943" y="1318"/>
                      <a:pt x="1943" y="1318"/>
                    </a:cubicBezTo>
                    <a:cubicBezTo>
                      <a:pt x="1945" y="1316"/>
                      <a:pt x="1945" y="1316"/>
                      <a:pt x="1945" y="1316"/>
                    </a:cubicBezTo>
                    <a:cubicBezTo>
                      <a:pt x="1949" y="1298"/>
                      <a:pt x="1949" y="1298"/>
                      <a:pt x="1949" y="1298"/>
                    </a:cubicBezTo>
                    <a:cubicBezTo>
                      <a:pt x="1953" y="1292"/>
                      <a:pt x="1953" y="1292"/>
                      <a:pt x="1953" y="1292"/>
                    </a:cubicBezTo>
                    <a:cubicBezTo>
                      <a:pt x="1953" y="1288"/>
                      <a:pt x="1953" y="1288"/>
                      <a:pt x="1953" y="1288"/>
                    </a:cubicBezTo>
                    <a:cubicBezTo>
                      <a:pt x="1957" y="1284"/>
                      <a:pt x="1957" y="1284"/>
                      <a:pt x="1957" y="1284"/>
                    </a:cubicBezTo>
                    <a:cubicBezTo>
                      <a:pt x="1957" y="1279"/>
                      <a:pt x="1957" y="1279"/>
                      <a:pt x="1957" y="1279"/>
                    </a:cubicBezTo>
                    <a:cubicBezTo>
                      <a:pt x="1962" y="1272"/>
                      <a:pt x="1962" y="1272"/>
                      <a:pt x="1962" y="1272"/>
                    </a:cubicBezTo>
                    <a:cubicBezTo>
                      <a:pt x="1962" y="1268"/>
                      <a:pt x="1962" y="1268"/>
                      <a:pt x="1962" y="1268"/>
                    </a:cubicBezTo>
                    <a:cubicBezTo>
                      <a:pt x="1960" y="1267"/>
                      <a:pt x="1960" y="1267"/>
                      <a:pt x="1960" y="1267"/>
                    </a:cubicBezTo>
                    <a:cubicBezTo>
                      <a:pt x="1959" y="1261"/>
                      <a:pt x="1959" y="1261"/>
                      <a:pt x="1959" y="1261"/>
                    </a:cubicBezTo>
                    <a:cubicBezTo>
                      <a:pt x="1963" y="1257"/>
                      <a:pt x="1963" y="1257"/>
                      <a:pt x="1963" y="1257"/>
                    </a:cubicBezTo>
                    <a:cubicBezTo>
                      <a:pt x="1961" y="1247"/>
                      <a:pt x="1961" y="1247"/>
                      <a:pt x="1961" y="1247"/>
                    </a:cubicBezTo>
                    <a:cubicBezTo>
                      <a:pt x="1964" y="1242"/>
                      <a:pt x="1964" y="1242"/>
                      <a:pt x="1964" y="1242"/>
                    </a:cubicBezTo>
                    <a:cubicBezTo>
                      <a:pt x="1964" y="1239"/>
                      <a:pt x="1964" y="1239"/>
                      <a:pt x="1964" y="1239"/>
                    </a:cubicBezTo>
                    <a:cubicBezTo>
                      <a:pt x="1962" y="1239"/>
                      <a:pt x="1962" y="1239"/>
                      <a:pt x="1962" y="1239"/>
                    </a:cubicBezTo>
                    <a:cubicBezTo>
                      <a:pt x="1965" y="1232"/>
                      <a:pt x="1965" y="1232"/>
                      <a:pt x="1965" y="1232"/>
                    </a:cubicBezTo>
                    <a:cubicBezTo>
                      <a:pt x="1965" y="1226"/>
                      <a:pt x="1965" y="1226"/>
                      <a:pt x="1965" y="1226"/>
                    </a:cubicBezTo>
                    <a:cubicBezTo>
                      <a:pt x="1968" y="1222"/>
                      <a:pt x="1968" y="1222"/>
                      <a:pt x="1968" y="1222"/>
                    </a:cubicBezTo>
                    <a:cubicBezTo>
                      <a:pt x="1969" y="1216"/>
                      <a:pt x="1969" y="1216"/>
                      <a:pt x="1969" y="1216"/>
                    </a:cubicBezTo>
                    <a:cubicBezTo>
                      <a:pt x="1968" y="1215"/>
                      <a:pt x="1968" y="1215"/>
                      <a:pt x="1968" y="1215"/>
                    </a:cubicBezTo>
                    <a:cubicBezTo>
                      <a:pt x="1967" y="1208"/>
                      <a:pt x="1967" y="1208"/>
                      <a:pt x="1967" y="1208"/>
                    </a:cubicBezTo>
                    <a:cubicBezTo>
                      <a:pt x="1969" y="1201"/>
                      <a:pt x="1969" y="1201"/>
                      <a:pt x="1969" y="1201"/>
                    </a:cubicBezTo>
                    <a:cubicBezTo>
                      <a:pt x="1970" y="1194"/>
                      <a:pt x="1970" y="1194"/>
                      <a:pt x="1970" y="1194"/>
                    </a:cubicBezTo>
                    <a:cubicBezTo>
                      <a:pt x="1975" y="1188"/>
                      <a:pt x="1975" y="1188"/>
                      <a:pt x="1975" y="1188"/>
                    </a:cubicBezTo>
                    <a:cubicBezTo>
                      <a:pt x="1975" y="1182"/>
                      <a:pt x="1975" y="1182"/>
                      <a:pt x="1975" y="1182"/>
                    </a:cubicBezTo>
                    <a:cubicBezTo>
                      <a:pt x="1973" y="1178"/>
                      <a:pt x="1973" y="1178"/>
                      <a:pt x="1973" y="1178"/>
                    </a:cubicBezTo>
                    <a:cubicBezTo>
                      <a:pt x="1973" y="1171"/>
                      <a:pt x="1973" y="1171"/>
                      <a:pt x="1973" y="1171"/>
                    </a:cubicBezTo>
                    <a:cubicBezTo>
                      <a:pt x="1974" y="1169"/>
                      <a:pt x="1974" y="1169"/>
                      <a:pt x="1974" y="1169"/>
                    </a:cubicBezTo>
                    <a:cubicBezTo>
                      <a:pt x="1974" y="1164"/>
                      <a:pt x="1974" y="1164"/>
                      <a:pt x="1974" y="1164"/>
                    </a:cubicBezTo>
                    <a:cubicBezTo>
                      <a:pt x="1971" y="1165"/>
                      <a:pt x="1971" y="1165"/>
                      <a:pt x="1971" y="1165"/>
                    </a:cubicBezTo>
                    <a:cubicBezTo>
                      <a:pt x="1970" y="1154"/>
                      <a:pt x="1970" y="1154"/>
                      <a:pt x="1970" y="1154"/>
                    </a:cubicBezTo>
                    <a:cubicBezTo>
                      <a:pt x="1970" y="1151"/>
                      <a:pt x="1970" y="1151"/>
                      <a:pt x="1970" y="1151"/>
                    </a:cubicBezTo>
                    <a:cubicBezTo>
                      <a:pt x="1969" y="1148"/>
                      <a:pt x="1969" y="1148"/>
                      <a:pt x="1969" y="1148"/>
                    </a:cubicBezTo>
                    <a:cubicBezTo>
                      <a:pt x="1970" y="1140"/>
                      <a:pt x="1970" y="1140"/>
                      <a:pt x="1970" y="1140"/>
                    </a:cubicBezTo>
                    <a:cubicBezTo>
                      <a:pt x="1965" y="1133"/>
                      <a:pt x="1965" y="1133"/>
                      <a:pt x="1965" y="1133"/>
                    </a:cubicBezTo>
                    <a:cubicBezTo>
                      <a:pt x="1963" y="1133"/>
                      <a:pt x="1963" y="1133"/>
                      <a:pt x="1963" y="1133"/>
                    </a:cubicBezTo>
                    <a:cubicBezTo>
                      <a:pt x="1961" y="1129"/>
                      <a:pt x="1961" y="1129"/>
                      <a:pt x="1961" y="1129"/>
                    </a:cubicBezTo>
                    <a:cubicBezTo>
                      <a:pt x="1963" y="1127"/>
                      <a:pt x="1963" y="1127"/>
                      <a:pt x="1963" y="1127"/>
                    </a:cubicBezTo>
                    <a:cubicBezTo>
                      <a:pt x="1965" y="1122"/>
                      <a:pt x="1965" y="1122"/>
                      <a:pt x="1965" y="1122"/>
                    </a:cubicBezTo>
                    <a:cubicBezTo>
                      <a:pt x="1965" y="1120"/>
                      <a:pt x="1965" y="1120"/>
                      <a:pt x="1965" y="1120"/>
                    </a:cubicBezTo>
                    <a:cubicBezTo>
                      <a:pt x="1962" y="1123"/>
                      <a:pt x="1962" y="1123"/>
                      <a:pt x="1962" y="1123"/>
                    </a:cubicBezTo>
                    <a:cubicBezTo>
                      <a:pt x="1959" y="1122"/>
                      <a:pt x="1959" y="1122"/>
                      <a:pt x="1959" y="1122"/>
                    </a:cubicBezTo>
                    <a:cubicBezTo>
                      <a:pt x="1955" y="1108"/>
                      <a:pt x="1955" y="1108"/>
                      <a:pt x="1955" y="1108"/>
                    </a:cubicBezTo>
                    <a:cubicBezTo>
                      <a:pt x="1955" y="1104"/>
                      <a:pt x="1955" y="1104"/>
                      <a:pt x="1955" y="1104"/>
                    </a:cubicBezTo>
                    <a:cubicBezTo>
                      <a:pt x="1955" y="1101"/>
                      <a:pt x="1955" y="1101"/>
                      <a:pt x="1955" y="1101"/>
                    </a:cubicBezTo>
                    <a:cubicBezTo>
                      <a:pt x="1954" y="1093"/>
                      <a:pt x="1954" y="1093"/>
                      <a:pt x="1954" y="1093"/>
                    </a:cubicBezTo>
                    <a:cubicBezTo>
                      <a:pt x="1955" y="1090"/>
                      <a:pt x="1955" y="1090"/>
                      <a:pt x="1955" y="1090"/>
                    </a:cubicBezTo>
                    <a:cubicBezTo>
                      <a:pt x="1952" y="1079"/>
                      <a:pt x="1952" y="1079"/>
                      <a:pt x="1952" y="1079"/>
                    </a:cubicBezTo>
                    <a:cubicBezTo>
                      <a:pt x="1954" y="1076"/>
                      <a:pt x="1954" y="1076"/>
                      <a:pt x="1954" y="1076"/>
                    </a:cubicBezTo>
                    <a:cubicBezTo>
                      <a:pt x="1953" y="1075"/>
                      <a:pt x="1953" y="1075"/>
                      <a:pt x="1953" y="1075"/>
                    </a:cubicBezTo>
                    <a:cubicBezTo>
                      <a:pt x="1953" y="1072"/>
                      <a:pt x="1953" y="1072"/>
                      <a:pt x="1953" y="1072"/>
                    </a:cubicBezTo>
                    <a:cubicBezTo>
                      <a:pt x="1954" y="1070"/>
                      <a:pt x="1954" y="1070"/>
                      <a:pt x="1954" y="1070"/>
                    </a:cubicBezTo>
                    <a:cubicBezTo>
                      <a:pt x="1952" y="1068"/>
                      <a:pt x="1952" y="1068"/>
                      <a:pt x="1952" y="1068"/>
                    </a:cubicBezTo>
                    <a:cubicBezTo>
                      <a:pt x="1954" y="1064"/>
                      <a:pt x="1954" y="1064"/>
                      <a:pt x="1954" y="1064"/>
                    </a:cubicBezTo>
                    <a:cubicBezTo>
                      <a:pt x="1953" y="1060"/>
                      <a:pt x="1953" y="1060"/>
                      <a:pt x="1953" y="1060"/>
                    </a:cubicBezTo>
                    <a:cubicBezTo>
                      <a:pt x="1953" y="1057"/>
                      <a:pt x="1953" y="1057"/>
                      <a:pt x="1953" y="1057"/>
                    </a:cubicBezTo>
                    <a:cubicBezTo>
                      <a:pt x="1955" y="1054"/>
                      <a:pt x="1955" y="1054"/>
                      <a:pt x="1955" y="1054"/>
                    </a:cubicBezTo>
                    <a:cubicBezTo>
                      <a:pt x="1952" y="1051"/>
                      <a:pt x="1952" y="1051"/>
                      <a:pt x="1952" y="1051"/>
                    </a:cubicBezTo>
                    <a:cubicBezTo>
                      <a:pt x="1952" y="1046"/>
                      <a:pt x="1952" y="1046"/>
                      <a:pt x="1952" y="1046"/>
                    </a:cubicBezTo>
                    <a:cubicBezTo>
                      <a:pt x="1953" y="1043"/>
                      <a:pt x="1953" y="1043"/>
                      <a:pt x="1953" y="1043"/>
                    </a:cubicBezTo>
                    <a:cubicBezTo>
                      <a:pt x="1953" y="1040"/>
                      <a:pt x="1953" y="1040"/>
                      <a:pt x="1953" y="1040"/>
                    </a:cubicBezTo>
                    <a:cubicBezTo>
                      <a:pt x="1950" y="1042"/>
                      <a:pt x="1950" y="1042"/>
                      <a:pt x="1950" y="1042"/>
                    </a:cubicBezTo>
                    <a:cubicBezTo>
                      <a:pt x="1947" y="1041"/>
                      <a:pt x="1947" y="1041"/>
                      <a:pt x="1947" y="1041"/>
                    </a:cubicBezTo>
                    <a:cubicBezTo>
                      <a:pt x="1943" y="1037"/>
                      <a:pt x="1943" y="1037"/>
                      <a:pt x="1943" y="1037"/>
                    </a:cubicBezTo>
                    <a:cubicBezTo>
                      <a:pt x="1944" y="1032"/>
                      <a:pt x="1944" y="1032"/>
                      <a:pt x="1944" y="1032"/>
                    </a:cubicBezTo>
                    <a:cubicBezTo>
                      <a:pt x="1946" y="1029"/>
                      <a:pt x="1946" y="1029"/>
                      <a:pt x="1946" y="1029"/>
                    </a:cubicBezTo>
                    <a:cubicBezTo>
                      <a:pt x="1945" y="1025"/>
                      <a:pt x="1945" y="1025"/>
                      <a:pt x="1945" y="1025"/>
                    </a:cubicBezTo>
                    <a:cubicBezTo>
                      <a:pt x="1941" y="1018"/>
                      <a:pt x="1941" y="1018"/>
                      <a:pt x="1941" y="1018"/>
                    </a:cubicBezTo>
                    <a:cubicBezTo>
                      <a:pt x="1938" y="1018"/>
                      <a:pt x="1938" y="1018"/>
                      <a:pt x="1938" y="1018"/>
                    </a:cubicBezTo>
                    <a:cubicBezTo>
                      <a:pt x="1934" y="1013"/>
                      <a:pt x="1934" y="1013"/>
                      <a:pt x="1934" y="1013"/>
                    </a:cubicBezTo>
                    <a:cubicBezTo>
                      <a:pt x="1937" y="1012"/>
                      <a:pt x="1937" y="1012"/>
                      <a:pt x="1937" y="1012"/>
                    </a:cubicBezTo>
                    <a:cubicBezTo>
                      <a:pt x="1937" y="1008"/>
                      <a:pt x="1937" y="1008"/>
                      <a:pt x="1937" y="1008"/>
                    </a:cubicBezTo>
                    <a:cubicBezTo>
                      <a:pt x="1939" y="1004"/>
                      <a:pt x="1939" y="1004"/>
                      <a:pt x="1939" y="1004"/>
                    </a:cubicBezTo>
                    <a:cubicBezTo>
                      <a:pt x="1936" y="997"/>
                      <a:pt x="1936" y="997"/>
                      <a:pt x="1936" y="997"/>
                    </a:cubicBezTo>
                    <a:cubicBezTo>
                      <a:pt x="1934" y="997"/>
                      <a:pt x="1934" y="997"/>
                      <a:pt x="1934" y="997"/>
                    </a:cubicBezTo>
                    <a:cubicBezTo>
                      <a:pt x="1932" y="994"/>
                      <a:pt x="1932" y="994"/>
                      <a:pt x="1932" y="994"/>
                    </a:cubicBezTo>
                    <a:cubicBezTo>
                      <a:pt x="1929" y="993"/>
                      <a:pt x="1929" y="993"/>
                      <a:pt x="1929" y="993"/>
                    </a:cubicBezTo>
                    <a:cubicBezTo>
                      <a:pt x="1928" y="991"/>
                      <a:pt x="1928" y="991"/>
                      <a:pt x="1928" y="991"/>
                    </a:cubicBezTo>
                    <a:cubicBezTo>
                      <a:pt x="1920" y="987"/>
                      <a:pt x="1920" y="987"/>
                      <a:pt x="1920" y="987"/>
                    </a:cubicBezTo>
                    <a:cubicBezTo>
                      <a:pt x="1918" y="984"/>
                      <a:pt x="1918" y="984"/>
                      <a:pt x="1918" y="984"/>
                    </a:cubicBezTo>
                    <a:cubicBezTo>
                      <a:pt x="1913" y="983"/>
                      <a:pt x="1913" y="983"/>
                      <a:pt x="1913" y="983"/>
                    </a:cubicBezTo>
                    <a:cubicBezTo>
                      <a:pt x="1911" y="981"/>
                      <a:pt x="1911" y="981"/>
                      <a:pt x="1911" y="981"/>
                    </a:cubicBezTo>
                    <a:cubicBezTo>
                      <a:pt x="1909" y="976"/>
                      <a:pt x="1909" y="976"/>
                      <a:pt x="1909" y="976"/>
                    </a:cubicBezTo>
                    <a:cubicBezTo>
                      <a:pt x="1906" y="973"/>
                      <a:pt x="1906" y="973"/>
                      <a:pt x="1906" y="973"/>
                    </a:cubicBezTo>
                    <a:cubicBezTo>
                      <a:pt x="1902" y="973"/>
                      <a:pt x="1902" y="973"/>
                      <a:pt x="1902" y="973"/>
                    </a:cubicBezTo>
                    <a:cubicBezTo>
                      <a:pt x="1898" y="969"/>
                      <a:pt x="1898" y="969"/>
                      <a:pt x="1898" y="969"/>
                    </a:cubicBezTo>
                    <a:cubicBezTo>
                      <a:pt x="1893" y="973"/>
                      <a:pt x="1893" y="973"/>
                      <a:pt x="1893" y="973"/>
                    </a:cubicBezTo>
                    <a:cubicBezTo>
                      <a:pt x="1890" y="973"/>
                      <a:pt x="1890" y="973"/>
                      <a:pt x="1890" y="973"/>
                    </a:cubicBezTo>
                    <a:cubicBezTo>
                      <a:pt x="1888" y="976"/>
                      <a:pt x="1888" y="976"/>
                      <a:pt x="1888" y="976"/>
                    </a:cubicBezTo>
                    <a:cubicBezTo>
                      <a:pt x="1886" y="976"/>
                      <a:pt x="1886" y="976"/>
                      <a:pt x="1886" y="976"/>
                    </a:cubicBezTo>
                    <a:cubicBezTo>
                      <a:pt x="1885" y="974"/>
                      <a:pt x="1885" y="974"/>
                      <a:pt x="1885" y="974"/>
                    </a:cubicBezTo>
                    <a:cubicBezTo>
                      <a:pt x="1885" y="972"/>
                      <a:pt x="1885" y="972"/>
                      <a:pt x="1885" y="972"/>
                    </a:cubicBezTo>
                    <a:cubicBezTo>
                      <a:pt x="1882" y="970"/>
                      <a:pt x="1882" y="970"/>
                      <a:pt x="1882" y="970"/>
                    </a:cubicBezTo>
                    <a:cubicBezTo>
                      <a:pt x="1878" y="970"/>
                      <a:pt x="1878" y="970"/>
                      <a:pt x="1878" y="970"/>
                    </a:cubicBezTo>
                    <a:cubicBezTo>
                      <a:pt x="1880" y="977"/>
                      <a:pt x="1880" y="977"/>
                      <a:pt x="1880" y="977"/>
                    </a:cubicBezTo>
                    <a:cubicBezTo>
                      <a:pt x="1883" y="981"/>
                      <a:pt x="1883" y="981"/>
                      <a:pt x="1883" y="981"/>
                    </a:cubicBezTo>
                    <a:cubicBezTo>
                      <a:pt x="1882" y="985"/>
                      <a:pt x="1882" y="985"/>
                      <a:pt x="1882" y="985"/>
                    </a:cubicBezTo>
                    <a:cubicBezTo>
                      <a:pt x="1884" y="992"/>
                      <a:pt x="1884" y="992"/>
                      <a:pt x="1884" y="992"/>
                    </a:cubicBezTo>
                    <a:cubicBezTo>
                      <a:pt x="1882" y="998"/>
                      <a:pt x="1882" y="998"/>
                      <a:pt x="1882" y="998"/>
                    </a:cubicBezTo>
                    <a:cubicBezTo>
                      <a:pt x="1880" y="1000"/>
                      <a:pt x="1880" y="1000"/>
                      <a:pt x="1880" y="1000"/>
                    </a:cubicBezTo>
                    <a:cubicBezTo>
                      <a:pt x="1880" y="995"/>
                      <a:pt x="1880" y="995"/>
                      <a:pt x="1880" y="995"/>
                    </a:cubicBezTo>
                    <a:cubicBezTo>
                      <a:pt x="1880" y="989"/>
                      <a:pt x="1880" y="989"/>
                      <a:pt x="1880" y="989"/>
                    </a:cubicBezTo>
                    <a:cubicBezTo>
                      <a:pt x="1878" y="983"/>
                      <a:pt x="1878" y="983"/>
                      <a:pt x="1878" y="983"/>
                    </a:cubicBezTo>
                    <a:cubicBezTo>
                      <a:pt x="1877" y="986"/>
                      <a:pt x="1877" y="986"/>
                      <a:pt x="1877" y="986"/>
                    </a:cubicBezTo>
                    <a:cubicBezTo>
                      <a:pt x="1877" y="991"/>
                      <a:pt x="1877" y="991"/>
                      <a:pt x="1877" y="991"/>
                    </a:cubicBezTo>
                    <a:cubicBezTo>
                      <a:pt x="1876" y="997"/>
                      <a:pt x="1876" y="997"/>
                      <a:pt x="1876" y="997"/>
                    </a:cubicBezTo>
                    <a:cubicBezTo>
                      <a:pt x="1872" y="1000"/>
                      <a:pt x="1872" y="1000"/>
                      <a:pt x="1872" y="1000"/>
                    </a:cubicBezTo>
                    <a:cubicBezTo>
                      <a:pt x="1863" y="1002"/>
                      <a:pt x="1863" y="1002"/>
                      <a:pt x="1863" y="1002"/>
                    </a:cubicBezTo>
                    <a:cubicBezTo>
                      <a:pt x="1862" y="1000"/>
                      <a:pt x="1862" y="1000"/>
                      <a:pt x="1862" y="1000"/>
                    </a:cubicBezTo>
                    <a:cubicBezTo>
                      <a:pt x="1865" y="997"/>
                      <a:pt x="1865" y="997"/>
                      <a:pt x="1865" y="997"/>
                    </a:cubicBezTo>
                    <a:cubicBezTo>
                      <a:pt x="1867" y="997"/>
                      <a:pt x="1867" y="997"/>
                      <a:pt x="1867" y="997"/>
                    </a:cubicBezTo>
                    <a:cubicBezTo>
                      <a:pt x="1867" y="990"/>
                      <a:pt x="1867" y="990"/>
                      <a:pt x="1867" y="990"/>
                    </a:cubicBezTo>
                    <a:cubicBezTo>
                      <a:pt x="1869" y="987"/>
                      <a:pt x="1869" y="987"/>
                      <a:pt x="1869" y="987"/>
                    </a:cubicBezTo>
                    <a:cubicBezTo>
                      <a:pt x="1870" y="985"/>
                      <a:pt x="1870" y="985"/>
                      <a:pt x="1870" y="985"/>
                    </a:cubicBezTo>
                    <a:cubicBezTo>
                      <a:pt x="1866" y="985"/>
                      <a:pt x="1866" y="985"/>
                      <a:pt x="1866" y="985"/>
                    </a:cubicBezTo>
                    <a:cubicBezTo>
                      <a:pt x="1864" y="987"/>
                      <a:pt x="1864" y="987"/>
                      <a:pt x="1864" y="987"/>
                    </a:cubicBezTo>
                    <a:cubicBezTo>
                      <a:pt x="1863" y="985"/>
                      <a:pt x="1863" y="985"/>
                      <a:pt x="1863" y="985"/>
                    </a:cubicBezTo>
                    <a:cubicBezTo>
                      <a:pt x="1860" y="986"/>
                      <a:pt x="1860" y="986"/>
                      <a:pt x="1860" y="986"/>
                    </a:cubicBezTo>
                    <a:cubicBezTo>
                      <a:pt x="1858" y="990"/>
                      <a:pt x="1858" y="990"/>
                      <a:pt x="1858" y="990"/>
                    </a:cubicBezTo>
                    <a:cubicBezTo>
                      <a:pt x="1856" y="992"/>
                      <a:pt x="1856" y="992"/>
                      <a:pt x="1856" y="992"/>
                    </a:cubicBezTo>
                    <a:cubicBezTo>
                      <a:pt x="1855" y="992"/>
                      <a:pt x="1855" y="992"/>
                      <a:pt x="1855" y="992"/>
                    </a:cubicBezTo>
                    <a:cubicBezTo>
                      <a:pt x="1853" y="995"/>
                      <a:pt x="1853" y="995"/>
                      <a:pt x="1853" y="995"/>
                    </a:cubicBezTo>
                    <a:cubicBezTo>
                      <a:pt x="1848" y="990"/>
                      <a:pt x="1848" y="990"/>
                      <a:pt x="1848" y="990"/>
                    </a:cubicBezTo>
                    <a:cubicBezTo>
                      <a:pt x="1849" y="985"/>
                      <a:pt x="1849" y="985"/>
                      <a:pt x="1849" y="985"/>
                    </a:cubicBezTo>
                    <a:cubicBezTo>
                      <a:pt x="1847" y="978"/>
                      <a:pt x="1847" y="978"/>
                      <a:pt x="1847" y="978"/>
                    </a:cubicBezTo>
                    <a:cubicBezTo>
                      <a:pt x="1843" y="971"/>
                      <a:pt x="1843" y="971"/>
                      <a:pt x="1843" y="971"/>
                    </a:cubicBezTo>
                    <a:cubicBezTo>
                      <a:pt x="1843" y="960"/>
                      <a:pt x="1843" y="960"/>
                      <a:pt x="1843" y="960"/>
                    </a:cubicBezTo>
                    <a:cubicBezTo>
                      <a:pt x="1839" y="961"/>
                      <a:pt x="1839" y="961"/>
                      <a:pt x="1839" y="961"/>
                    </a:cubicBezTo>
                    <a:cubicBezTo>
                      <a:pt x="1838" y="961"/>
                      <a:pt x="1838" y="961"/>
                      <a:pt x="1838" y="961"/>
                    </a:cubicBezTo>
                    <a:cubicBezTo>
                      <a:pt x="1834" y="963"/>
                      <a:pt x="1834" y="963"/>
                      <a:pt x="1834" y="963"/>
                    </a:cubicBezTo>
                    <a:cubicBezTo>
                      <a:pt x="1832" y="965"/>
                      <a:pt x="1832" y="965"/>
                      <a:pt x="1832" y="965"/>
                    </a:cubicBezTo>
                    <a:cubicBezTo>
                      <a:pt x="1827" y="969"/>
                      <a:pt x="1827" y="969"/>
                      <a:pt x="1827" y="969"/>
                    </a:cubicBezTo>
                    <a:cubicBezTo>
                      <a:pt x="1824" y="968"/>
                      <a:pt x="1824" y="968"/>
                      <a:pt x="1824" y="968"/>
                    </a:cubicBezTo>
                    <a:cubicBezTo>
                      <a:pt x="1821" y="965"/>
                      <a:pt x="1821" y="965"/>
                      <a:pt x="1821" y="965"/>
                    </a:cubicBezTo>
                    <a:cubicBezTo>
                      <a:pt x="1817" y="966"/>
                      <a:pt x="1817" y="966"/>
                      <a:pt x="1817" y="966"/>
                    </a:cubicBezTo>
                    <a:cubicBezTo>
                      <a:pt x="1814" y="964"/>
                      <a:pt x="1814" y="964"/>
                      <a:pt x="1814" y="964"/>
                    </a:cubicBezTo>
                    <a:cubicBezTo>
                      <a:pt x="1812" y="960"/>
                      <a:pt x="1812" y="960"/>
                      <a:pt x="1812" y="960"/>
                    </a:cubicBezTo>
                    <a:cubicBezTo>
                      <a:pt x="1814" y="956"/>
                      <a:pt x="1814" y="956"/>
                      <a:pt x="1814" y="956"/>
                    </a:cubicBezTo>
                    <a:cubicBezTo>
                      <a:pt x="1815" y="951"/>
                      <a:pt x="1815" y="951"/>
                      <a:pt x="1815" y="951"/>
                    </a:cubicBezTo>
                    <a:cubicBezTo>
                      <a:pt x="1818" y="945"/>
                      <a:pt x="1818" y="945"/>
                      <a:pt x="1818" y="945"/>
                    </a:cubicBezTo>
                    <a:cubicBezTo>
                      <a:pt x="1818" y="941"/>
                      <a:pt x="1818" y="941"/>
                      <a:pt x="1818" y="941"/>
                    </a:cubicBezTo>
                    <a:cubicBezTo>
                      <a:pt x="1823" y="936"/>
                      <a:pt x="1823" y="936"/>
                      <a:pt x="1823" y="936"/>
                    </a:cubicBezTo>
                    <a:cubicBezTo>
                      <a:pt x="1823" y="928"/>
                      <a:pt x="1823" y="928"/>
                      <a:pt x="1823" y="928"/>
                    </a:cubicBezTo>
                    <a:cubicBezTo>
                      <a:pt x="1829" y="923"/>
                      <a:pt x="1829" y="923"/>
                      <a:pt x="1829" y="923"/>
                    </a:cubicBezTo>
                    <a:cubicBezTo>
                      <a:pt x="1829" y="917"/>
                      <a:pt x="1829" y="917"/>
                      <a:pt x="1829" y="917"/>
                    </a:cubicBezTo>
                    <a:cubicBezTo>
                      <a:pt x="1831" y="916"/>
                      <a:pt x="1831" y="916"/>
                      <a:pt x="1831" y="916"/>
                    </a:cubicBezTo>
                    <a:cubicBezTo>
                      <a:pt x="1831" y="914"/>
                      <a:pt x="1831" y="914"/>
                      <a:pt x="1831" y="914"/>
                    </a:cubicBezTo>
                    <a:cubicBezTo>
                      <a:pt x="1834" y="908"/>
                      <a:pt x="1834" y="908"/>
                      <a:pt x="1834" y="908"/>
                    </a:cubicBezTo>
                    <a:cubicBezTo>
                      <a:pt x="1835" y="903"/>
                      <a:pt x="1835" y="903"/>
                      <a:pt x="1835" y="903"/>
                    </a:cubicBezTo>
                    <a:cubicBezTo>
                      <a:pt x="1837" y="898"/>
                      <a:pt x="1837" y="898"/>
                      <a:pt x="1837" y="898"/>
                    </a:cubicBezTo>
                    <a:cubicBezTo>
                      <a:pt x="1836" y="893"/>
                      <a:pt x="1836" y="893"/>
                      <a:pt x="1836" y="893"/>
                    </a:cubicBezTo>
                    <a:cubicBezTo>
                      <a:pt x="1837" y="890"/>
                      <a:pt x="1837" y="890"/>
                      <a:pt x="1837" y="890"/>
                    </a:cubicBezTo>
                    <a:cubicBezTo>
                      <a:pt x="1837" y="882"/>
                      <a:pt x="1837" y="882"/>
                      <a:pt x="1837" y="882"/>
                    </a:cubicBezTo>
                    <a:cubicBezTo>
                      <a:pt x="1839" y="872"/>
                      <a:pt x="1839" y="872"/>
                      <a:pt x="1839" y="872"/>
                    </a:cubicBezTo>
                    <a:cubicBezTo>
                      <a:pt x="1840" y="872"/>
                      <a:pt x="1840" y="872"/>
                      <a:pt x="1840" y="872"/>
                    </a:cubicBezTo>
                    <a:cubicBezTo>
                      <a:pt x="1841" y="864"/>
                      <a:pt x="1841" y="864"/>
                      <a:pt x="1841" y="864"/>
                    </a:cubicBezTo>
                    <a:cubicBezTo>
                      <a:pt x="1844" y="862"/>
                      <a:pt x="1844" y="862"/>
                      <a:pt x="1844" y="862"/>
                    </a:cubicBezTo>
                    <a:cubicBezTo>
                      <a:pt x="1843" y="857"/>
                      <a:pt x="1843" y="857"/>
                      <a:pt x="1843" y="857"/>
                    </a:cubicBezTo>
                    <a:cubicBezTo>
                      <a:pt x="1848" y="850"/>
                      <a:pt x="1848" y="850"/>
                      <a:pt x="1848" y="850"/>
                    </a:cubicBezTo>
                    <a:cubicBezTo>
                      <a:pt x="1849" y="844"/>
                      <a:pt x="1849" y="844"/>
                      <a:pt x="1849" y="844"/>
                    </a:cubicBezTo>
                    <a:cubicBezTo>
                      <a:pt x="1852" y="841"/>
                      <a:pt x="1852" y="841"/>
                      <a:pt x="1852" y="841"/>
                    </a:cubicBezTo>
                    <a:cubicBezTo>
                      <a:pt x="1850" y="833"/>
                      <a:pt x="1850" y="833"/>
                      <a:pt x="1850" y="833"/>
                    </a:cubicBezTo>
                    <a:cubicBezTo>
                      <a:pt x="1852" y="832"/>
                      <a:pt x="1852" y="832"/>
                      <a:pt x="1852" y="832"/>
                    </a:cubicBezTo>
                    <a:cubicBezTo>
                      <a:pt x="1852" y="827"/>
                      <a:pt x="1852" y="827"/>
                      <a:pt x="1852" y="827"/>
                    </a:cubicBezTo>
                    <a:cubicBezTo>
                      <a:pt x="1855" y="825"/>
                      <a:pt x="1855" y="825"/>
                      <a:pt x="1855" y="825"/>
                    </a:cubicBezTo>
                    <a:cubicBezTo>
                      <a:pt x="1856" y="825"/>
                      <a:pt x="1856" y="825"/>
                      <a:pt x="1856" y="825"/>
                    </a:cubicBezTo>
                    <a:cubicBezTo>
                      <a:pt x="1856" y="820"/>
                      <a:pt x="1856" y="820"/>
                      <a:pt x="1856" y="820"/>
                    </a:cubicBezTo>
                    <a:cubicBezTo>
                      <a:pt x="1854" y="817"/>
                      <a:pt x="1854" y="817"/>
                      <a:pt x="1854" y="817"/>
                    </a:cubicBezTo>
                    <a:cubicBezTo>
                      <a:pt x="1855" y="808"/>
                      <a:pt x="1855" y="808"/>
                      <a:pt x="1855" y="808"/>
                    </a:cubicBezTo>
                    <a:cubicBezTo>
                      <a:pt x="1854" y="803"/>
                      <a:pt x="1854" y="803"/>
                      <a:pt x="1854" y="803"/>
                    </a:cubicBezTo>
                    <a:cubicBezTo>
                      <a:pt x="1856" y="796"/>
                      <a:pt x="1856" y="796"/>
                      <a:pt x="1856" y="796"/>
                    </a:cubicBezTo>
                    <a:cubicBezTo>
                      <a:pt x="1862" y="789"/>
                      <a:pt x="1862" y="789"/>
                      <a:pt x="1862" y="789"/>
                    </a:cubicBezTo>
                    <a:cubicBezTo>
                      <a:pt x="1863" y="780"/>
                      <a:pt x="1863" y="780"/>
                      <a:pt x="1863" y="780"/>
                    </a:cubicBezTo>
                    <a:cubicBezTo>
                      <a:pt x="1858" y="772"/>
                      <a:pt x="1858" y="772"/>
                      <a:pt x="1858" y="772"/>
                    </a:cubicBezTo>
                    <a:cubicBezTo>
                      <a:pt x="1859" y="767"/>
                      <a:pt x="1859" y="767"/>
                      <a:pt x="1859" y="767"/>
                    </a:cubicBezTo>
                    <a:cubicBezTo>
                      <a:pt x="1862" y="763"/>
                      <a:pt x="1862" y="763"/>
                      <a:pt x="1862" y="763"/>
                    </a:cubicBezTo>
                    <a:cubicBezTo>
                      <a:pt x="1863" y="758"/>
                      <a:pt x="1863" y="758"/>
                      <a:pt x="1863" y="758"/>
                    </a:cubicBezTo>
                    <a:cubicBezTo>
                      <a:pt x="1870" y="752"/>
                      <a:pt x="1870" y="752"/>
                      <a:pt x="1870" y="752"/>
                    </a:cubicBezTo>
                    <a:cubicBezTo>
                      <a:pt x="1871" y="748"/>
                      <a:pt x="1871" y="748"/>
                      <a:pt x="1871" y="748"/>
                    </a:cubicBezTo>
                    <a:cubicBezTo>
                      <a:pt x="1873" y="748"/>
                      <a:pt x="1873" y="748"/>
                      <a:pt x="1873" y="748"/>
                    </a:cubicBezTo>
                    <a:cubicBezTo>
                      <a:pt x="1876" y="751"/>
                      <a:pt x="1876" y="751"/>
                      <a:pt x="1876" y="751"/>
                    </a:cubicBezTo>
                    <a:cubicBezTo>
                      <a:pt x="1880" y="750"/>
                      <a:pt x="1880" y="750"/>
                      <a:pt x="1880" y="750"/>
                    </a:cubicBezTo>
                    <a:cubicBezTo>
                      <a:pt x="1886" y="744"/>
                      <a:pt x="1886" y="744"/>
                      <a:pt x="1886" y="744"/>
                    </a:cubicBezTo>
                    <a:cubicBezTo>
                      <a:pt x="1891" y="743"/>
                      <a:pt x="1891" y="743"/>
                      <a:pt x="1891" y="743"/>
                    </a:cubicBezTo>
                    <a:cubicBezTo>
                      <a:pt x="1897" y="739"/>
                      <a:pt x="1897" y="739"/>
                      <a:pt x="1897" y="739"/>
                    </a:cubicBezTo>
                    <a:cubicBezTo>
                      <a:pt x="1900" y="740"/>
                      <a:pt x="1900" y="740"/>
                      <a:pt x="1900" y="740"/>
                    </a:cubicBezTo>
                    <a:cubicBezTo>
                      <a:pt x="1904" y="737"/>
                      <a:pt x="1904" y="737"/>
                      <a:pt x="1904" y="737"/>
                    </a:cubicBezTo>
                    <a:cubicBezTo>
                      <a:pt x="1907" y="737"/>
                      <a:pt x="1907" y="737"/>
                      <a:pt x="1907" y="737"/>
                    </a:cubicBezTo>
                    <a:cubicBezTo>
                      <a:pt x="1910" y="736"/>
                      <a:pt x="1910" y="736"/>
                      <a:pt x="1910" y="736"/>
                    </a:cubicBezTo>
                    <a:cubicBezTo>
                      <a:pt x="1912" y="733"/>
                      <a:pt x="1912" y="733"/>
                      <a:pt x="1912" y="733"/>
                    </a:cubicBezTo>
                    <a:cubicBezTo>
                      <a:pt x="1915" y="736"/>
                      <a:pt x="1915" y="736"/>
                      <a:pt x="1915" y="736"/>
                    </a:cubicBezTo>
                    <a:cubicBezTo>
                      <a:pt x="1914" y="740"/>
                      <a:pt x="1914" y="740"/>
                      <a:pt x="1914" y="740"/>
                    </a:cubicBezTo>
                    <a:cubicBezTo>
                      <a:pt x="1916" y="741"/>
                      <a:pt x="1916" y="741"/>
                      <a:pt x="1916" y="741"/>
                    </a:cubicBezTo>
                    <a:cubicBezTo>
                      <a:pt x="1920" y="745"/>
                      <a:pt x="1920" y="745"/>
                      <a:pt x="1920" y="745"/>
                    </a:cubicBezTo>
                    <a:cubicBezTo>
                      <a:pt x="1921" y="741"/>
                      <a:pt x="1921" y="741"/>
                      <a:pt x="1921" y="741"/>
                    </a:cubicBezTo>
                    <a:cubicBezTo>
                      <a:pt x="1924" y="738"/>
                      <a:pt x="1924" y="738"/>
                      <a:pt x="1924" y="738"/>
                    </a:cubicBezTo>
                    <a:cubicBezTo>
                      <a:pt x="1919" y="733"/>
                      <a:pt x="1919" y="733"/>
                      <a:pt x="1919" y="733"/>
                    </a:cubicBezTo>
                    <a:cubicBezTo>
                      <a:pt x="1919" y="731"/>
                      <a:pt x="1919" y="731"/>
                      <a:pt x="1919" y="731"/>
                    </a:cubicBezTo>
                    <a:cubicBezTo>
                      <a:pt x="1923" y="728"/>
                      <a:pt x="1923" y="728"/>
                      <a:pt x="1923" y="728"/>
                    </a:cubicBezTo>
                    <a:cubicBezTo>
                      <a:pt x="1930" y="730"/>
                      <a:pt x="1930" y="730"/>
                      <a:pt x="1930" y="730"/>
                    </a:cubicBezTo>
                    <a:cubicBezTo>
                      <a:pt x="1933" y="727"/>
                      <a:pt x="1933" y="727"/>
                      <a:pt x="1933" y="727"/>
                    </a:cubicBezTo>
                    <a:cubicBezTo>
                      <a:pt x="1941" y="728"/>
                      <a:pt x="1941" y="728"/>
                      <a:pt x="1941" y="728"/>
                    </a:cubicBezTo>
                    <a:cubicBezTo>
                      <a:pt x="1942" y="731"/>
                      <a:pt x="1942" y="731"/>
                      <a:pt x="1942" y="731"/>
                    </a:cubicBezTo>
                    <a:cubicBezTo>
                      <a:pt x="1944" y="731"/>
                      <a:pt x="1944" y="731"/>
                      <a:pt x="1944" y="731"/>
                    </a:cubicBezTo>
                    <a:cubicBezTo>
                      <a:pt x="1946" y="728"/>
                      <a:pt x="1946" y="728"/>
                      <a:pt x="1946" y="728"/>
                    </a:cubicBezTo>
                    <a:cubicBezTo>
                      <a:pt x="1949" y="729"/>
                      <a:pt x="1949" y="729"/>
                      <a:pt x="1949" y="729"/>
                    </a:cubicBezTo>
                    <a:cubicBezTo>
                      <a:pt x="1948" y="725"/>
                      <a:pt x="1948" y="725"/>
                      <a:pt x="1948" y="725"/>
                    </a:cubicBezTo>
                    <a:cubicBezTo>
                      <a:pt x="1950" y="723"/>
                      <a:pt x="1950" y="723"/>
                      <a:pt x="1950" y="723"/>
                    </a:cubicBezTo>
                    <a:cubicBezTo>
                      <a:pt x="1956" y="724"/>
                      <a:pt x="1956" y="724"/>
                      <a:pt x="1956" y="724"/>
                    </a:cubicBezTo>
                    <a:cubicBezTo>
                      <a:pt x="1958" y="727"/>
                      <a:pt x="1958" y="727"/>
                      <a:pt x="1958" y="727"/>
                    </a:cubicBezTo>
                    <a:cubicBezTo>
                      <a:pt x="1965" y="724"/>
                      <a:pt x="1965" y="724"/>
                      <a:pt x="1965" y="724"/>
                    </a:cubicBezTo>
                    <a:cubicBezTo>
                      <a:pt x="1965" y="721"/>
                      <a:pt x="1965" y="721"/>
                      <a:pt x="1965" y="721"/>
                    </a:cubicBezTo>
                    <a:cubicBezTo>
                      <a:pt x="1963" y="719"/>
                      <a:pt x="1963" y="719"/>
                      <a:pt x="1963" y="719"/>
                    </a:cubicBezTo>
                    <a:cubicBezTo>
                      <a:pt x="1961" y="721"/>
                      <a:pt x="1961" y="721"/>
                      <a:pt x="1961" y="721"/>
                    </a:cubicBezTo>
                    <a:cubicBezTo>
                      <a:pt x="1957" y="718"/>
                      <a:pt x="1957" y="718"/>
                      <a:pt x="1957" y="718"/>
                    </a:cubicBezTo>
                    <a:cubicBezTo>
                      <a:pt x="1960" y="713"/>
                      <a:pt x="1960" y="713"/>
                      <a:pt x="1960" y="713"/>
                    </a:cubicBezTo>
                    <a:cubicBezTo>
                      <a:pt x="1961" y="716"/>
                      <a:pt x="1961" y="716"/>
                      <a:pt x="1961" y="716"/>
                    </a:cubicBezTo>
                    <a:cubicBezTo>
                      <a:pt x="1966" y="713"/>
                      <a:pt x="1966" y="713"/>
                      <a:pt x="1966" y="713"/>
                    </a:cubicBezTo>
                    <a:cubicBezTo>
                      <a:pt x="1961" y="710"/>
                      <a:pt x="1961" y="710"/>
                      <a:pt x="1961" y="710"/>
                    </a:cubicBezTo>
                    <a:cubicBezTo>
                      <a:pt x="1961" y="707"/>
                      <a:pt x="1961" y="707"/>
                      <a:pt x="1961" y="707"/>
                    </a:cubicBezTo>
                    <a:cubicBezTo>
                      <a:pt x="1964" y="707"/>
                      <a:pt x="1964" y="707"/>
                      <a:pt x="1964" y="707"/>
                    </a:cubicBezTo>
                    <a:cubicBezTo>
                      <a:pt x="1968" y="700"/>
                      <a:pt x="1968" y="700"/>
                      <a:pt x="1968" y="700"/>
                    </a:cubicBezTo>
                    <a:cubicBezTo>
                      <a:pt x="1974" y="700"/>
                      <a:pt x="1974" y="700"/>
                      <a:pt x="1974" y="700"/>
                    </a:cubicBezTo>
                    <a:cubicBezTo>
                      <a:pt x="1976" y="703"/>
                      <a:pt x="1976" y="703"/>
                      <a:pt x="1976" y="703"/>
                    </a:cubicBezTo>
                    <a:cubicBezTo>
                      <a:pt x="1979" y="701"/>
                      <a:pt x="1979" y="701"/>
                      <a:pt x="1979" y="701"/>
                    </a:cubicBezTo>
                    <a:cubicBezTo>
                      <a:pt x="1986" y="703"/>
                      <a:pt x="1986" y="703"/>
                      <a:pt x="1986" y="703"/>
                    </a:cubicBezTo>
                    <a:cubicBezTo>
                      <a:pt x="1991" y="702"/>
                      <a:pt x="1991" y="702"/>
                      <a:pt x="1991" y="702"/>
                    </a:cubicBezTo>
                    <a:cubicBezTo>
                      <a:pt x="1990" y="704"/>
                      <a:pt x="1990" y="704"/>
                      <a:pt x="1990" y="704"/>
                    </a:cubicBezTo>
                    <a:cubicBezTo>
                      <a:pt x="1993" y="706"/>
                      <a:pt x="1993" y="706"/>
                      <a:pt x="1993" y="706"/>
                    </a:cubicBezTo>
                    <a:cubicBezTo>
                      <a:pt x="1995" y="706"/>
                      <a:pt x="1995" y="706"/>
                      <a:pt x="1995" y="706"/>
                    </a:cubicBezTo>
                    <a:cubicBezTo>
                      <a:pt x="1993" y="702"/>
                      <a:pt x="1993" y="702"/>
                      <a:pt x="1993" y="702"/>
                    </a:cubicBezTo>
                    <a:cubicBezTo>
                      <a:pt x="1999" y="702"/>
                      <a:pt x="1999" y="702"/>
                      <a:pt x="1999" y="702"/>
                    </a:cubicBezTo>
                    <a:cubicBezTo>
                      <a:pt x="2004" y="703"/>
                      <a:pt x="2004" y="703"/>
                      <a:pt x="2004" y="703"/>
                    </a:cubicBezTo>
                    <a:cubicBezTo>
                      <a:pt x="2007" y="704"/>
                      <a:pt x="2007" y="704"/>
                      <a:pt x="2007" y="704"/>
                    </a:cubicBezTo>
                    <a:cubicBezTo>
                      <a:pt x="2011" y="707"/>
                      <a:pt x="2011" y="707"/>
                      <a:pt x="2011" y="707"/>
                    </a:cubicBezTo>
                    <a:cubicBezTo>
                      <a:pt x="2011" y="709"/>
                      <a:pt x="2011" y="709"/>
                      <a:pt x="2011" y="709"/>
                    </a:cubicBezTo>
                    <a:cubicBezTo>
                      <a:pt x="2016" y="710"/>
                      <a:pt x="2016" y="710"/>
                      <a:pt x="2016" y="710"/>
                    </a:cubicBezTo>
                    <a:cubicBezTo>
                      <a:pt x="2019" y="706"/>
                      <a:pt x="2019" y="706"/>
                      <a:pt x="2019" y="706"/>
                    </a:cubicBezTo>
                    <a:cubicBezTo>
                      <a:pt x="2022" y="707"/>
                      <a:pt x="2022" y="707"/>
                      <a:pt x="2022" y="707"/>
                    </a:cubicBezTo>
                    <a:cubicBezTo>
                      <a:pt x="2022" y="710"/>
                      <a:pt x="2022" y="710"/>
                      <a:pt x="2022" y="710"/>
                    </a:cubicBezTo>
                    <a:cubicBezTo>
                      <a:pt x="2016" y="715"/>
                      <a:pt x="2016" y="715"/>
                      <a:pt x="2016" y="715"/>
                    </a:cubicBezTo>
                    <a:cubicBezTo>
                      <a:pt x="2011" y="715"/>
                      <a:pt x="2011" y="715"/>
                      <a:pt x="2011" y="715"/>
                    </a:cubicBezTo>
                    <a:cubicBezTo>
                      <a:pt x="2009" y="717"/>
                      <a:pt x="2009" y="717"/>
                      <a:pt x="2009" y="717"/>
                    </a:cubicBezTo>
                    <a:cubicBezTo>
                      <a:pt x="2010" y="722"/>
                      <a:pt x="2010" y="722"/>
                      <a:pt x="2010" y="722"/>
                    </a:cubicBezTo>
                    <a:cubicBezTo>
                      <a:pt x="2007" y="722"/>
                      <a:pt x="2007" y="722"/>
                      <a:pt x="2007" y="722"/>
                    </a:cubicBezTo>
                    <a:cubicBezTo>
                      <a:pt x="2006" y="724"/>
                      <a:pt x="2006" y="724"/>
                      <a:pt x="2006" y="724"/>
                    </a:cubicBezTo>
                    <a:cubicBezTo>
                      <a:pt x="2007" y="725"/>
                      <a:pt x="2007" y="725"/>
                      <a:pt x="2007" y="725"/>
                    </a:cubicBezTo>
                    <a:cubicBezTo>
                      <a:pt x="2010" y="725"/>
                      <a:pt x="2010" y="725"/>
                      <a:pt x="2010" y="725"/>
                    </a:cubicBezTo>
                    <a:cubicBezTo>
                      <a:pt x="2015" y="733"/>
                      <a:pt x="2015" y="733"/>
                      <a:pt x="2015" y="733"/>
                    </a:cubicBezTo>
                    <a:cubicBezTo>
                      <a:pt x="2016" y="731"/>
                      <a:pt x="2016" y="731"/>
                      <a:pt x="2016" y="731"/>
                    </a:cubicBezTo>
                    <a:cubicBezTo>
                      <a:pt x="2022" y="729"/>
                      <a:pt x="2022" y="729"/>
                      <a:pt x="2022" y="729"/>
                    </a:cubicBezTo>
                    <a:cubicBezTo>
                      <a:pt x="2024" y="725"/>
                      <a:pt x="2024" y="725"/>
                      <a:pt x="2024" y="725"/>
                    </a:cubicBezTo>
                    <a:cubicBezTo>
                      <a:pt x="2023" y="724"/>
                      <a:pt x="2023" y="724"/>
                      <a:pt x="2023" y="724"/>
                    </a:cubicBezTo>
                    <a:cubicBezTo>
                      <a:pt x="2027" y="722"/>
                      <a:pt x="2027" y="722"/>
                      <a:pt x="2027" y="722"/>
                    </a:cubicBezTo>
                    <a:cubicBezTo>
                      <a:pt x="2024" y="717"/>
                      <a:pt x="2024" y="717"/>
                      <a:pt x="2024" y="717"/>
                    </a:cubicBezTo>
                    <a:cubicBezTo>
                      <a:pt x="2026" y="717"/>
                      <a:pt x="2026" y="717"/>
                      <a:pt x="2026" y="717"/>
                    </a:cubicBezTo>
                    <a:cubicBezTo>
                      <a:pt x="2031" y="723"/>
                      <a:pt x="2031" y="723"/>
                      <a:pt x="2031" y="723"/>
                    </a:cubicBezTo>
                    <a:cubicBezTo>
                      <a:pt x="2034" y="723"/>
                      <a:pt x="2034" y="723"/>
                      <a:pt x="2034" y="723"/>
                    </a:cubicBezTo>
                    <a:cubicBezTo>
                      <a:pt x="2035" y="720"/>
                      <a:pt x="2035" y="720"/>
                      <a:pt x="2035" y="720"/>
                    </a:cubicBezTo>
                    <a:cubicBezTo>
                      <a:pt x="2034" y="718"/>
                      <a:pt x="2034" y="718"/>
                      <a:pt x="2034" y="718"/>
                    </a:cubicBezTo>
                    <a:cubicBezTo>
                      <a:pt x="2036" y="716"/>
                      <a:pt x="2036" y="716"/>
                      <a:pt x="2036" y="716"/>
                    </a:cubicBezTo>
                    <a:cubicBezTo>
                      <a:pt x="2038" y="713"/>
                      <a:pt x="2038" y="713"/>
                      <a:pt x="2038" y="713"/>
                    </a:cubicBezTo>
                    <a:cubicBezTo>
                      <a:pt x="2039" y="713"/>
                      <a:pt x="2039" y="713"/>
                      <a:pt x="2039" y="713"/>
                    </a:cubicBezTo>
                    <a:cubicBezTo>
                      <a:pt x="2039" y="709"/>
                      <a:pt x="2039" y="709"/>
                      <a:pt x="2039" y="709"/>
                    </a:cubicBezTo>
                    <a:cubicBezTo>
                      <a:pt x="2039" y="707"/>
                      <a:pt x="2039" y="707"/>
                      <a:pt x="2039" y="707"/>
                    </a:cubicBezTo>
                    <a:cubicBezTo>
                      <a:pt x="2041" y="705"/>
                      <a:pt x="2041" y="705"/>
                      <a:pt x="2041" y="705"/>
                    </a:cubicBezTo>
                    <a:cubicBezTo>
                      <a:pt x="2043" y="707"/>
                      <a:pt x="2043" y="707"/>
                      <a:pt x="2043" y="707"/>
                    </a:cubicBezTo>
                    <a:cubicBezTo>
                      <a:pt x="2046" y="705"/>
                      <a:pt x="2046" y="705"/>
                      <a:pt x="2046" y="705"/>
                    </a:cubicBezTo>
                    <a:cubicBezTo>
                      <a:pt x="2048" y="708"/>
                      <a:pt x="2048" y="708"/>
                      <a:pt x="2048" y="708"/>
                    </a:cubicBezTo>
                    <a:cubicBezTo>
                      <a:pt x="2048" y="711"/>
                      <a:pt x="2048" y="711"/>
                      <a:pt x="2048" y="711"/>
                    </a:cubicBezTo>
                    <a:cubicBezTo>
                      <a:pt x="2051" y="713"/>
                      <a:pt x="2051" y="713"/>
                      <a:pt x="2051" y="713"/>
                    </a:cubicBezTo>
                    <a:cubicBezTo>
                      <a:pt x="2055" y="707"/>
                      <a:pt x="2055" y="707"/>
                      <a:pt x="2055" y="707"/>
                    </a:cubicBezTo>
                    <a:cubicBezTo>
                      <a:pt x="2053" y="705"/>
                      <a:pt x="2053" y="705"/>
                      <a:pt x="2053" y="705"/>
                    </a:cubicBezTo>
                    <a:cubicBezTo>
                      <a:pt x="2054" y="703"/>
                      <a:pt x="2054" y="703"/>
                      <a:pt x="2054" y="703"/>
                    </a:cubicBezTo>
                    <a:cubicBezTo>
                      <a:pt x="2056" y="701"/>
                      <a:pt x="2056" y="701"/>
                      <a:pt x="2056" y="701"/>
                    </a:cubicBezTo>
                    <a:cubicBezTo>
                      <a:pt x="2059" y="702"/>
                      <a:pt x="2059" y="702"/>
                      <a:pt x="2059" y="702"/>
                    </a:cubicBezTo>
                    <a:cubicBezTo>
                      <a:pt x="2061" y="700"/>
                      <a:pt x="2061" y="700"/>
                      <a:pt x="2061" y="700"/>
                    </a:cubicBezTo>
                    <a:cubicBezTo>
                      <a:pt x="2064" y="701"/>
                      <a:pt x="2064" y="701"/>
                      <a:pt x="2064" y="701"/>
                    </a:cubicBezTo>
                    <a:cubicBezTo>
                      <a:pt x="2064" y="699"/>
                      <a:pt x="2064" y="699"/>
                      <a:pt x="2064" y="699"/>
                    </a:cubicBezTo>
                    <a:cubicBezTo>
                      <a:pt x="2061" y="695"/>
                      <a:pt x="2061" y="695"/>
                      <a:pt x="2061" y="695"/>
                    </a:cubicBezTo>
                    <a:cubicBezTo>
                      <a:pt x="2062" y="693"/>
                      <a:pt x="2062" y="693"/>
                      <a:pt x="2062" y="693"/>
                    </a:cubicBezTo>
                    <a:cubicBezTo>
                      <a:pt x="2061" y="691"/>
                      <a:pt x="2061" y="691"/>
                      <a:pt x="2061" y="691"/>
                    </a:cubicBezTo>
                    <a:cubicBezTo>
                      <a:pt x="2058" y="689"/>
                      <a:pt x="2058" y="689"/>
                      <a:pt x="2058" y="689"/>
                    </a:cubicBezTo>
                    <a:cubicBezTo>
                      <a:pt x="2056" y="687"/>
                      <a:pt x="2056" y="687"/>
                      <a:pt x="2056" y="687"/>
                    </a:cubicBezTo>
                    <a:cubicBezTo>
                      <a:pt x="2055" y="688"/>
                      <a:pt x="2055" y="688"/>
                      <a:pt x="2055" y="688"/>
                    </a:cubicBezTo>
                    <a:cubicBezTo>
                      <a:pt x="2056" y="690"/>
                      <a:pt x="2056" y="690"/>
                      <a:pt x="2056" y="690"/>
                    </a:cubicBezTo>
                    <a:cubicBezTo>
                      <a:pt x="2054" y="690"/>
                      <a:pt x="2054" y="690"/>
                      <a:pt x="2054" y="690"/>
                    </a:cubicBezTo>
                    <a:cubicBezTo>
                      <a:pt x="2050" y="688"/>
                      <a:pt x="2050" y="688"/>
                      <a:pt x="2050" y="688"/>
                    </a:cubicBezTo>
                    <a:cubicBezTo>
                      <a:pt x="2049" y="689"/>
                      <a:pt x="2049" y="689"/>
                      <a:pt x="2049" y="689"/>
                    </a:cubicBezTo>
                    <a:cubicBezTo>
                      <a:pt x="2050" y="691"/>
                      <a:pt x="2050" y="691"/>
                      <a:pt x="2050" y="691"/>
                    </a:cubicBezTo>
                    <a:cubicBezTo>
                      <a:pt x="2046" y="691"/>
                      <a:pt x="2046" y="691"/>
                      <a:pt x="2046" y="691"/>
                    </a:cubicBezTo>
                    <a:cubicBezTo>
                      <a:pt x="2045" y="692"/>
                      <a:pt x="2045" y="692"/>
                      <a:pt x="2045" y="692"/>
                    </a:cubicBezTo>
                    <a:cubicBezTo>
                      <a:pt x="2042" y="690"/>
                      <a:pt x="2042" y="690"/>
                      <a:pt x="2042" y="690"/>
                    </a:cubicBezTo>
                    <a:cubicBezTo>
                      <a:pt x="2043" y="687"/>
                      <a:pt x="2043" y="687"/>
                      <a:pt x="2043" y="687"/>
                    </a:cubicBezTo>
                    <a:cubicBezTo>
                      <a:pt x="2045" y="685"/>
                      <a:pt x="2045" y="685"/>
                      <a:pt x="2045" y="685"/>
                    </a:cubicBezTo>
                    <a:cubicBezTo>
                      <a:pt x="2040" y="677"/>
                      <a:pt x="2040" y="677"/>
                      <a:pt x="2040" y="677"/>
                    </a:cubicBezTo>
                    <a:cubicBezTo>
                      <a:pt x="2043" y="675"/>
                      <a:pt x="2043" y="675"/>
                      <a:pt x="2043" y="675"/>
                    </a:cubicBezTo>
                    <a:cubicBezTo>
                      <a:pt x="2039" y="669"/>
                      <a:pt x="2039" y="669"/>
                      <a:pt x="2039" y="669"/>
                    </a:cubicBezTo>
                    <a:cubicBezTo>
                      <a:pt x="2041" y="662"/>
                      <a:pt x="2041" y="662"/>
                      <a:pt x="2041" y="662"/>
                    </a:cubicBezTo>
                    <a:cubicBezTo>
                      <a:pt x="2041" y="657"/>
                      <a:pt x="2041" y="657"/>
                      <a:pt x="2041" y="657"/>
                    </a:cubicBezTo>
                    <a:cubicBezTo>
                      <a:pt x="2044" y="653"/>
                      <a:pt x="2044" y="653"/>
                      <a:pt x="2044" y="653"/>
                    </a:cubicBezTo>
                    <a:cubicBezTo>
                      <a:pt x="2044" y="646"/>
                      <a:pt x="2044" y="646"/>
                      <a:pt x="2044" y="646"/>
                    </a:cubicBezTo>
                    <a:cubicBezTo>
                      <a:pt x="2048" y="642"/>
                      <a:pt x="2048" y="642"/>
                      <a:pt x="2048" y="642"/>
                    </a:cubicBezTo>
                    <a:cubicBezTo>
                      <a:pt x="2048" y="637"/>
                      <a:pt x="2048" y="637"/>
                      <a:pt x="2048" y="637"/>
                    </a:cubicBezTo>
                    <a:cubicBezTo>
                      <a:pt x="2046" y="636"/>
                      <a:pt x="2046" y="636"/>
                      <a:pt x="2046" y="636"/>
                    </a:cubicBezTo>
                    <a:cubicBezTo>
                      <a:pt x="2050" y="634"/>
                      <a:pt x="2050" y="634"/>
                      <a:pt x="2050" y="634"/>
                    </a:cubicBezTo>
                    <a:cubicBezTo>
                      <a:pt x="2046" y="628"/>
                      <a:pt x="2046" y="628"/>
                      <a:pt x="2046" y="628"/>
                    </a:cubicBezTo>
                    <a:cubicBezTo>
                      <a:pt x="2048" y="613"/>
                      <a:pt x="2048" y="613"/>
                      <a:pt x="2048" y="613"/>
                    </a:cubicBezTo>
                    <a:cubicBezTo>
                      <a:pt x="2050" y="610"/>
                      <a:pt x="2050" y="610"/>
                      <a:pt x="2050" y="610"/>
                    </a:cubicBezTo>
                    <a:cubicBezTo>
                      <a:pt x="2047" y="603"/>
                      <a:pt x="2047" y="603"/>
                      <a:pt x="2047" y="603"/>
                    </a:cubicBezTo>
                    <a:cubicBezTo>
                      <a:pt x="2046" y="598"/>
                      <a:pt x="2046" y="598"/>
                      <a:pt x="2046" y="598"/>
                    </a:cubicBezTo>
                    <a:cubicBezTo>
                      <a:pt x="2044" y="596"/>
                      <a:pt x="2044" y="596"/>
                      <a:pt x="2044" y="596"/>
                    </a:cubicBezTo>
                    <a:cubicBezTo>
                      <a:pt x="2044" y="594"/>
                      <a:pt x="2044" y="594"/>
                      <a:pt x="2044" y="594"/>
                    </a:cubicBezTo>
                    <a:cubicBezTo>
                      <a:pt x="2047" y="591"/>
                      <a:pt x="2047" y="591"/>
                      <a:pt x="2047" y="591"/>
                    </a:cubicBezTo>
                    <a:cubicBezTo>
                      <a:pt x="2047" y="585"/>
                      <a:pt x="2047" y="585"/>
                      <a:pt x="2047" y="585"/>
                    </a:cubicBezTo>
                    <a:cubicBezTo>
                      <a:pt x="2049" y="583"/>
                      <a:pt x="2049" y="583"/>
                      <a:pt x="2049" y="583"/>
                    </a:cubicBezTo>
                    <a:cubicBezTo>
                      <a:pt x="2053" y="575"/>
                      <a:pt x="2053" y="575"/>
                      <a:pt x="2053" y="575"/>
                    </a:cubicBezTo>
                    <a:cubicBezTo>
                      <a:pt x="2057" y="576"/>
                      <a:pt x="2057" y="576"/>
                      <a:pt x="2057" y="576"/>
                    </a:cubicBezTo>
                    <a:cubicBezTo>
                      <a:pt x="2059" y="574"/>
                      <a:pt x="2059" y="574"/>
                      <a:pt x="2059" y="574"/>
                    </a:cubicBezTo>
                    <a:cubicBezTo>
                      <a:pt x="2062" y="575"/>
                      <a:pt x="2062" y="575"/>
                      <a:pt x="2062" y="575"/>
                    </a:cubicBezTo>
                    <a:cubicBezTo>
                      <a:pt x="2064" y="572"/>
                      <a:pt x="2064" y="572"/>
                      <a:pt x="2064" y="572"/>
                    </a:cubicBezTo>
                    <a:cubicBezTo>
                      <a:pt x="2070" y="571"/>
                      <a:pt x="2070" y="571"/>
                      <a:pt x="2070" y="571"/>
                    </a:cubicBezTo>
                    <a:cubicBezTo>
                      <a:pt x="2071" y="569"/>
                      <a:pt x="2071" y="569"/>
                      <a:pt x="2071" y="569"/>
                    </a:cubicBezTo>
                    <a:cubicBezTo>
                      <a:pt x="2074" y="569"/>
                      <a:pt x="2074" y="569"/>
                      <a:pt x="2074" y="569"/>
                    </a:cubicBezTo>
                    <a:cubicBezTo>
                      <a:pt x="2074" y="564"/>
                      <a:pt x="2074" y="564"/>
                      <a:pt x="2074" y="564"/>
                    </a:cubicBezTo>
                    <a:cubicBezTo>
                      <a:pt x="2076" y="564"/>
                      <a:pt x="2076" y="564"/>
                      <a:pt x="2076" y="564"/>
                    </a:cubicBezTo>
                    <a:cubicBezTo>
                      <a:pt x="2077" y="563"/>
                      <a:pt x="2077" y="563"/>
                      <a:pt x="2077" y="563"/>
                    </a:cubicBezTo>
                    <a:cubicBezTo>
                      <a:pt x="2082" y="563"/>
                      <a:pt x="2082" y="563"/>
                      <a:pt x="2082" y="563"/>
                    </a:cubicBezTo>
                    <a:cubicBezTo>
                      <a:pt x="2082" y="567"/>
                      <a:pt x="2082" y="567"/>
                      <a:pt x="2082" y="567"/>
                    </a:cubicBezTo>
                    <a:cubicBezTo>
                      <a:pt x="2084" y="566"/>
                      <a:pt x="2084" y="566"/>
                      <a:pt x="2084" y="566"/>
                    </a:cubicBezTo>
                    <a:cubicBezTo>
                      <a:pt x="2085" y="566"/>
                      <a:pt x="2085" y="566"/>
                      <a:pt x="2085" y="566"/>
                    </a:cubicBezTo>
                    <a:cubicBezTo>
                      <a:pt x="2087" y="571"/>
                      <a:pt x="2087" y="571"/>
                      <a:pt x="2087" y="571"/>
                    </a:cubicBezTo>
                    <a:cubicBezTo>
                      <a:pt x="2089" y="571"/>
                      <a:pt x="2089" y="571"/>
                      <a:pt x="2089" y="571"/>
                    </a:cubicBezTo>
                    <a:cubicBezTo>
                      <a:pt x="2092" y="567"/>
                      <a:pt x="2092" y="567"/>
                      <a:pt x="2092" y="567"/>
                    </a:cubicBezTo>
                    <a:cubicBezTo>
                      <a:pt x="2091" y="561"/>
                      <a:pt x="2091" y="561"/>
                      <a:pt x="2091" y="561"/>
                    </a:cubicBezTo>
                    <a:cubicBezTo>
                      <a:pt x="2094" y="561"/>
                      <a:pt x="2094" y="561"/>
                      <a:pt x="2094" y="561"/>
                    </a:cubicBezTo>
                    <a:cubicBezTo>
                      <a:pt x="2095" y="555"/>
                      <a:pt x="2095" y="555"/>
                      <a:pt x="2095" y="555"/>
                    </a:cubicBezTo>
                    <a:cubicBezTo>
                      <a:pt x="2096" y="555"/>
                      <a:pt x="2096" y="555"/>
                      <a:pt x="2096" y="555"/>
                    </a:cubicBezTo>
                    <a:cubicBezTo>
                      <a:pt x="2097" y="559"/>
                      <a:pt x="2097" y="559"/>
                      <a:pt x="2097" y="559"/>
                    </a:cubicBezTo>
                    <a:cubicBezTo>
                      <a:pt x="2101" y="562"/>
                      <a:pt x="2101" y="562"/>
                      <a:pt x="2101" y="562"/>
                    </a:cubicBezTo>
                    <a:cubicBezTo>
                      <a:pt x="2101" y="567"/>
                      <a:pt x="2101" y="567"/>
                      <a:pt x="2101" y="567"/>
                    </a:cubicBezTo>
                    <a:cubicBezTo>
                      <a:pt x="2100" y="569"/>
                      <a:pt x="2100" y="569"/>
                      <a:pt x="2100" y="569"/>
                    </a:cubicBezTo>
                    <a:cubicBezTo>
                      <a:pt x="2102" y="571"/>
                      <a:pt x="2102" y="571"/>
                      <a:pt x="2102" y="571"/>
                    </a:cubicBezTo>
                    <a:cubicBezTo>
                      <a:pt x="2103" y="575"/>
                      <a:pt x="2103" y="575"/>
                      <a:pt x="2103" y="575"/>
                    </a:cubicBezTo>
                    <a:cubicBezTo>
                      <a:pt x="2101" y="578"/>
                      <a:pt x="2101" y="578"/>
                      <a:pt x="2101" y="578"/>
                    </a:cubicBezTo>
                    <a:cubicBezTo>
                      <a:pt x="2102" y="579"/>
                      <a:pt x="2102" y="579"/>
                      <a:pt x="2102" y="579"/>
                    </a:cubicBezTo>
                    <a:cubicBezTo>
                      <a:pt x="2103" y="584"/>
                      <a:pt x="2103" y="584"/>
                      <a:pt x="2103" y="584"/>
                    </a:cubicBezTo>
                    <a:cubicBezTo>
                      <a:pt x="2102" y="584"/>
                      <a:pt x="2102" y="584"/>
                      <a:pt x="2102" y="584"/>
                    </a:cubicBezTo>
                    <a:cubicBezTo>
                      <a:pt x="2102" y="588"/>
                      <a:pt x="2102" y="588"/>
                      <a:pt x="2102" y="588"/>
                    </a:cubicBezTo>
                    <a:cubicBezTo>
                      <a:pt x="2103" y="590"/>
                      <a:pt x="2103" y="590"/>
                      <a:pt x="2103" y="590"/>
                    </a:cubicBezTo>
                    <a:cubicBezTo>
                      <a:pt x="2102" y="592"/>
                      <a:pt x="2102" y="592"/>
                      <a:pt x="2102" y="592"/>
                    </a:cubicBezTo>
                    <a:cubicBezTo>
                      <a:pt x="2101" y="594"/>
                      <a:pt x="2101" y="594"/>
                      <a:pt x="2101" y="594"/>
                    </a:cubicBezTo>
                    <a:cubicBezTo>
                      <a:pt x="2102" y="596"/>
                      <a:pt x="2102" y="596"/>
                      <a:pt x="2102" y="596"/>
                    </a:cubicBezTo>
                    <a:cubicBezTo>
                      <a:pt x="2105" y="593"/>
                      <a:pt x="2105" y="593"/>
                      <a:pt x="2105" y="593"/>
                    </a:cubicBezTo>
                    <a:cubicBezTo>
                      <a:pt x="2106" y="596"/>
                      <a:pt x="2106" y="596"/>
                      <a:pt x="2106" y="596"/>
                    </a:cubicBezTo>
                    <a:cubicBezTo>
                      <a:pt x="2110" y="597"/>
                      <a:pt x="2110" y="597"/>
                      <a:pt x="2110" y="597"/>
                    </a:cubicBezTo>
                    <a:cubicBezTo>
                      <a:pt x="2111" y="605"/>
                      <a:pt x="2111" y="605"/>
                      <a:pt x="2111" y="605"/>
                    </a:cubicBezTo>
                    <a:cubicBezTo>
                      <a:pt x="2112" y="603"/>
                      <a:pt x="2112" y="603"/>
                      <a:pt x="2112" y="603"/>
                    </a:cubicBezTo>
                    <a:cubicBezTo>
                      <a:pt x="2113" y="600"/>
                      <a:pt x="2113" y="600"/>
                      <a:pt x="2113" y="600"/>
                    </a:cubicBezTo>
                    <a:cubicBezTo>
                      <a:pt x="2116" y="596"/>
                      <a:pt x="2116" y="596"/>
                      <a:pt x="2116" y="596"/>
                    </a:cubicBezTo>
                    <a:cubicBezTo>
                      <a:pt x="2118" y="596"/>
                      <a:pt x="2118" y="596"/>
                      <a:pt x="2118" y="596"/>
                    </a:cubicBezTo>
                    <a:cubicBezTo>
                      <a:pt x="2120" y="599"/>
                      <a:pt x="2120" y="599"/>
                      <a:pt x="2120" y="599"/>
                    </a:cubicBezTo>
                    <a:cubicBezTo>
                      <a:pt x="2117" y="605"/>
                      <a:pt x="2117" y="605"/>
                      <a:pt x="2117" y="605"/>
                    </a:cubicBezTo>
                    <a:cubicBezTo>
                      <a:pt x="2120" y="609"/>
                      <a:pt x="2120" y="609"/>
                      <a:pt x="2120" y="609"/>
                    </a:cubicBezTo>
                    <a:cubicBezTo>
                      <a:pt x="2121" y="613"/>
                      <a:pt x="2121" y="613"/>
                      <a:pt x="2121" y="613"/>
                    </a:cubicBezTo>
                    <a:cubicBezTo>
                      <a:pt x="2123" y="607"/>
                      <a:pt x="2123" y="607"/>
                      <a:pt x="2123" y="607"/>
                    </a:cubicBezTo>
                    <a:cubicBezTo>
                      <a:pt x="2126" y="605"/>
                      <a:pt x="2126" y="605"/>
                      <a:pt x="2126" y="605"/>
                    </a:cubicBezTo>
                    <a:cubicBezTo>
                      <a:pt x="2126" y="602"/>
                      <a:pt x="2126" y="602"/>
                      <a:pt x="2126" y="602"/>
                    </a:cubicBezTo>
                    <a:cubicBezTo>
                      <a:pt x="2127" y="600"/>
                      <a:pt x="2127" y="600"/>
                      <a:pt x="2127" y="600"/>
                    </a:cubicBezTo>
                    <a:cubicBezTo>
                      <a:pt x="2128" y="589"/>
                      <a:pt x="2128" y="589"/>
                      <a:pt x="2128" y="589"/>
                    </a:cubicBezTo>
                    <a:cubicBezTo>
                      <a:pt x="2130" y="586"/>
                      <a:pt x="2130" y="586"/>
                      <a:pt x="2130" y="586"/>
                    </a:cubicBezTo>
                    <a:cubicBezTo>
                      <a:pt x="2127" y="583"/>
                      <a:pt x="2127" y="583"/>
                      <a:pt x="2127" y="583"/>
                    </a:cubicBezTo>
                    <a:cubicBezTo>
                      <a:pt x="2130" y="579"/>
                      <a:pt x="2130" y="579"/>
                      <a:pt x="2130" y="579"/>
                    </a:cubicBezTo>
                    <a:cubicBezTo>
                      <a:pt x="2131" y="576"/>
                      <a:pt x="2131" y="576"/>
                      <a:pt x="2131" y="576"/>
                    </a:cubicBezTo>
                    <a:cubicBezTo>
                      <a:pt x="2129" y="575"/>
                      <a:pt x="2129" y="575"/>
                      <a:pt x="2129" y="575"/>
                    </a:cubicBezTo>
                    <a:cubicBezTo>
                      <a:pt x="2130" y="573"/>
                      <a:pt x="2130" y="573"/>
                      <a:pt x="2130" y="573"/>
                    </a:cubicBezTo>
                    <a:cubicBezTo>
                      <a:pt x="2131" y="572"/>
                      <a:pt x="2131" y="572"/>
                      <a:pt x="2131" y="572"/>
                    </a:cubicBezTo>
                    <a:cubicBezTo>
                      <a:pt x="2132" y="566"/>
                      <a:pt x="2132" y="566"/>
                      <a:pt x="2132" y="566"/>
                    </a:cubicBezTo>
                    <a:cubicBezTo>
                      <a:pt x="2130" y="563"/>
                      <a:pt x="2130" y="563"/>
                      <a:pt x="2130" y="563"/>
                    </a:cubicBezTo>
                    <a:cubicBezTo>
                      <a:pt x="2132" y="556"/>
                      <a:pt x="2132" y="556"/>
                      <a:pt x="2132" y="556"/>
                    </a:cubicBezTo>
                    <a:cubicBezTo>
                      <a:pt x="2134" y="554"/>
                      <a:pt x="2134" y="554"/>
                      <a:pt x="2134" y="554"/>
                    </a:cubicBezTo>
                    <a:cubicBezTo>
                      <a:pt x="2139" y="552"/>
                      <a:pt x="2139" y="552"/>
                      <a:pt x="2139" y="552"/>
                    </a:cubicBezTo>
                    <a:cubicBezTo>
                      <a:pt x="2141" y="556"/>
                      <a:pt x="2141" y="556"/>
                      <a:pt x="2141" y="556"/>
                    </a:cubicBezTo>
                    <a:cubicBezTo>
                      <a:pt x="2143" y="559"/>
                      <a:pt x="2143" y="559"/>
                      <a:pt x="2143" y="559"/>
                    </a:cubicBezTo>
                    <a:cubicBezTo>
                      <a:pt x="2145" y="556"/>
                      <a:pt x="2145" y="556"/>
                      <a:pt x="2145" y="556"/>
                    </a:cubicBezTo>
                    <a:cubicBezTo>
                      <a:pt x="2142" y="553"/>
                      <a:pt x="2142" y="553"/>
                      <a:pt x="2142" y="553"/>
                    </a:cubicBezTo>
                    <a:cubicBezTo>
                      <a:pt x="2143" y="548"/>
                      <a:pt x="2143" y="548"/>
                      <a:pt x="2143" y="548"/>
                    </a:cubicBezTo>
                    <a:cubicBezTo>
                      <a:pt x="2138" y="545"/>
                      <a:pt x="2138" y="545"/>
                      <a:pt x="2138" y="545"/>
                    </a:cubicBezTo>
                    <a:cubicBezTo>
                      <a:pt x="2136" y="536"/>
                      <a:pt x="2136" y="536"/>
                      <a:pt x="2136" y="536"/>
                    </a:cubicBezTo>
                    <a:cubicBezTo>
                      <a:pt x="2134" y="534"/>
                      <a:pt x="2134" y="534"/>
                      <a:pt x="2134" y="534"/>
                    </a:cubicBezTo>
                    <a:cubicBezTo>
                      <a:pt x="2133" y="532"/>
                      <a:pt x="2133" y="532"/>
                      <a:pt x="2133" y="532"/>
                    </a:cubicBezTo>
                    <a:cubicBezTo>
                      <a:pt x="2130" y="529"/>
                      <a:pt x="2130" y="529"/>
                      <a:pt x="2130" y="529"/>
                    </a:cubicBezTo>
                    <a:cubicBezTo>
                      <a:pt x="2129" y="523"/>
                      <a:pt x="2129" y="523"/>
                      <a:pt x="2129" y="523"/>
                    </a:cubicBezTo>
                    <a:cubicBezTo>
                      <a:pt x="2130" y="521"/>
                      <a:pt x="2130" y="521"/>
                      <a:pt x="2130" y="521"/>
                    </a:cubicBezTo>
                    <a:cubicBezTo>
                      <a:pt x="2129" y="516"/>
                      <a:pt x="2129" y="516"/>
                      <a:pt x="2129" y="516"/>
                    </a:cubicBezTo>
                    <a:cubicBezTo>
                      <a:pt x="2125" y="512"/>
                      <a:pt x="2125" y="512"/>
                      <a:pt x="2125" y="512"/>
                    </a:cubicBezTo>
                    <a:cubicBezTo>
                      <a:pt x="2126" y="509"/>
                      <a:pt x="2126" y="509"/>
                      <a:pt x="2126" y="509"/>
                    </a:cubicBezTo>
                    <a:cubicBezTo>
                      <a:pt x="2124" y="506"/>
                      <a:pt x="2124" y="506"/>
                      <a:pt x="2124" y="506"/>
                    </a:cubicBezTo>
                    <a:cubicBezTo>
                      <a:pt x="2129" y="501"/>
                      <a:pt x="2129" y="501"/>
                      <a:pt x="2129" y="501"/>
                    </a:cubicBezTo>
                    <a:cubicBezTo>
                      <a:pt x="2133" y="501"/>
                      <a:pt x="2133" y="501"/>
                      <a:pt x="2133" y="501"/>
                    </a:cubicBezTo>
                    <a:cubicBezTo>
                      <a:pt x="2136" y="496"/>
                      <a:pt x="2136" y="496"/>
                      <a:pt x="2136" y="496"/>
                    </a:cubicBezTo>
                    <a:cubicBezTo>
                      <a:pt x="2141" y="496"/>
                      <a:pt x="2141" y="496"/>
                      <a:pt x="2141" y="496"/>
                    </a:cubicBezTo>
                    <a:cubicBezTo>
                      <a:pt x="2142" y="495"/>
                      <a:pt x="2142" y="495"/>
                      <a:pt x="2142" y="495"/>
                    </a:cubicBezTo>
                    <a:cubicBezTo>
                      <a:pt x="2147" y="500"/>
                      <a:pt x="2147" y="500"/>
                      <a:pt x="2147" y="500"/>
                    </a:cubicBezTo>
                    <a:cubicBezTo>
                      <a:pt x="2152" y="500"/>
                      <a:pt x="2152" y="500"/>
                      <a:pt x="2152" y="500"/>
                    </a:cubicBezTo>
                    <a:cubicBezTo>
                      <a:pt x="2154" y="501"/>
                      <a:pt x="2154" y="501"/>
                      <a:pt x="2154" y="501"/>
                    </a:cubicBezTo>
                    <a:cubicBezTo>
                      <a:pt x="2158" y="501"/>
                      <a:pt x="2158" y="501"/>
                      <a:pt x="2158" y="501"/>
                    </a:cubicBezTo>
                    <a:cubicBezTo>
                      <a:pt x="2160" y="501"/>
                      <a:pt x="2160" y="501"/>
                      <a:pt x="2160" y="501"/>
                    </a:cubicBezTo>
                    <a:cubicBezTo>
                      <a:pt x="2156" y="504"/>
                      <a:pt x="2156" y="504"/>
                      <a:pt x="2156" y="504"/>
                    </a:cubicBezTo>
                    <a:cubicBezTo>
                      <a:pt x="2158" y="506"/>
                      <a:pt x="2158" y="506"/>
                      <a:pt x="2158" y="506"/>
                    </a:cubicBezTo>
                    <a:cubicBezTo>
                      <a:pt x="2154" y="508"/>
                      <a:pt x="2154" y="508"/>
                      <a:pt x="2154" y="508"/>
                    </a:cubicBezTo>
                    <a:cubicBezTo>
                      <a:pt x="2150" y="506"/>
                      <a:pt x="2150" y="506"/>
                      <a:pt x="2150" y="506"/>
                    </a:cubicBezTo>
                    <a:cubicBezTo>
                      <a:pt x="2145" y="513"/>
                      <a:pt x="2145" y="513"/>
                      <a:pt x="2145" y="513"/>
                    </a:cubicBezTo>
                    <a:cubicBezTo>
                      <a:pt x="2145" y="516"/>
                      <a:pt x="2145" y="516"/>
                      <a:pt x="2145" y="516"/>
                    </a:cubicBezTo>
                    <a:cubicBezTo>
                      <a:pt x="2147" y="521"/>
                      <a:pt x="2147" y="521"/>
                      <a:pt x="2147" y="521"/>
                    </a:cubicBezTo>
                    <a:cubicBezTo>
                      <a:pt x="2147" y="526"/>
                      <a:pt x="2147" y="526"/>
                      <a:pt x="2147" y="526"/>
                    </a:cubicBezTo>
                    <a:cubicBezTo>
                      <a:pt x="2149" y="528"/>
                      <a:pt x="2149" y="528"/>
                      <a:pt x="2149" y="528"/>
                    </a:cubicBezTo>
                    <a:cubicBezTo>
                      <a:pt x="2150" y="532"/>
                      <a:pt x="2150" y="532"/>
                      <a:pt x="2150" y="532"/>
                    </a:cubicBezTo>
                    <a:cubicBezTo>
                      <a:pt x="2154" y="537"/>
                      <a:pt x="2154" y="537"/>
                      <a:pt x="2154" y="537"/>
                    </a:cubicBezTo>
                    <a:cubicBezTo>
                      <a:pt x="2154" y="540"/>
                      <a:pt x="2154" y="540"/>
                      <a:pt x="2154" y="540"/>
                    </a:cubicBezTo>
                    <a:cubicBezTo>
                      <a:pt x="2155" y="540"/>
                      <a:pt x="2155" y="540"/>
                      <a:pt x="2155" y="540"/>
                    </a:cubicBezTo>
                    <a:cubicBezTo>
                      <a:pt x="2154" y="542"/>
                      <a:pt x="2154" y="542"/>
                      <a:pt x="2154" y="542"/>
                    </a:cubicBezTo>
                    <a:cubicBezTo>
                      <a:pt x="2157" y="544"/>
                      <a:pt x="2157" y="544"/>
                      <a:pt x="2157" y="544"/>
                    </a:cubicBezTo>
                    <a:cubicBezTo>
                      <a:pt x="2158" y="549"/>
                      <a:pt x="2158" y="549"/>
                      <a:pt x="2158" y="549"/>
                    </a:cubicBezTo>
                    <a:cubicBezTo>
                      <a:pt x="2158" y="551"/>
                      <a:pt x="2158" y="551"/>
                      <a:pt x="2158" y="551"/>
                    </a:cubicBezTo>
                    <a:cubicBezTo>
                      <a:pt x="2157" y="554"/>
                      <a:pt x="2157" y="554"/>
                      <a:pt x="2157" y="554"/>
                    </a:cubicBezTo>
                    <a:cubicBezTo>
                      <a:pt x="2158" y="564"/>
                      <a:pt x="2158" y="564"/>
                      <a:pt x="2158" y="564"/>
                    </a:cubicBezTo>
                    <a:cubicBezTo>
                      <a:pt x="2159" y="565"/>
                      <a:pt x="2159" y="565"/>
                      <a:pt x="2159" y="565"/>
                    </a:cubicBezTo>
                    <a:cubicBezTo>
                      <a:pt x="2160" y="562"/>
                      <a:pt x="2160" y="562"/>
                      <a:pt x="2160" y="562"/>
                    </a:cubicBezTo>
                    <a:cubicBezTo>
                      <a:pt x="2162" y="562"/>
                      <a:pt x="2162" y="562"/>
                      <a:pt x="2162" y="562"/>
                    </a:cubicBezTo>
                    <a:cubicBezTo>
                      <a:pt x="2164" y="566"/>
                      <a:pt x="2164" y="566"/>
                      <a:pt x="2164" y="566"/>
                    </a:cubicBezTo>
                    <a:cubicBezTo>
                      <a:pt x="2165" y="569"/>
                      <a:pt x="2165" y="569"/>
                      <a:pt x="2165" y="569"/>
                    </a:cubicBezTo>
                    <a:cubicBezTo>
                      <a:pt x="2163" y="576"/>
                      <a:pt x="2163" y="576"/>
                      <a:pt x="2163" y="576"/>
                    </a:cubicBezTo>
                    <a:cubicBezTo>
                      <a:pt x="2163" y="584"/>
                      <a:pt x="2163" y="584"/>
                      <a:pt x="2163" y="584"/>
                    </a:cubicBezTo>
                    <a:cubicBezTo>
                      <a:pt x="2166" y="587"/>
                      <a:pt x="2166" y="587"/>
                      <a:pt x="2166" y="587"/>
                    </a:cubicBezTo>
                    <a:cubicBezTo>
                      <a:pt x="2168" y="585"/>
                      <a:pt x="2168" y="585"/>
                      <a:pt x="2168" y="585"/>
                    </a:cubicBezTo>
                    <a:cubicBezTo>
                      <a:pt x="2171" y="586"/>
                      <a:pt x="2171" y="586"/>
                      <a:pt x="2171" y="586"/>
                    </a:cubicBezTo>
                    <a:cubicBezTo>
                      <a:pt x="2172" y="587"/>
                      <a:pt x="2172" y="587"/>
                      <a:pt x="2172" y="587"/>
                    </a:cubicBezTo>
                    <a:cubicBezTo>
                      <a:pt x="2171" y="590"/>
                      <a:pt x="2171" y="590"/>
                      <a:pt x="2171" y="590"/>
                    </a:cubicBezTo>
                    <a:cubicBezTo>
                      <a:pt x="2169" y="590"/>
                      <a:pt x="2169" y="590"/>
                      <a:pt x="2169" y="590"/>
                    </a:cubicBezTo>
                    <a:cubicBezTo>
                      <a:pt x="2166" y="593"/>
                      <a:pt x="2166" y="593"/>
                      <a:pt x="2166" y="593"/>
                    </a:cubicBezTo>
                    <a:cubicBezTo>
                      <a:pt x="2165" y="593"/>
                      <a:pt x="2165" y="593"/>
                      <a:pt x="2165" y="593"/>
                    </a:cubicBezTo>
                    <a:cubicBezTo>
                      <a:pt x="2160" y="598"/>
                      <a:pt x="2160" y="598"/>
                      <a:pt x="2160" y="598"/>
                    </a:cubicBezTo>
                    <a:cubicBezTo>
                      <a:pt x="2160" y="602"/>
                      <a:pt x="2160" y="602"/>
                      <a:pt x="2160" y="602"/>
                    </a:cubicBezTo>
                    <a:cubicBezTo>
                      <a:pt x="2156" y="605"/>
                      <a:pt x="2156" y="605"/>
                      <a:pt x="2156" y="605"/>
                    </a:cubicBezTo>
                    <a:cubicBezTo>
                      <a:pt x="2155" y="608"/>
                      <a:pt x="2155" y="608"/>
                      <a:pt x="2155" y="608"/>
                    </a:cubicBezTo>
                    <a:cubicBezTo>
                      <a:pt x="2152" y="609"/>
                      <a:pt x="2152" y="609"/>
                      <a:pt x="2152" y="609"/>
                    </a:cubicBezTo>
                    <a:cubicBezTo>
                      <a:pt x="2152" y="613"/>
                      <a:pt x="2152" y="613"/>
                      <a:pt x="2152" y="613"/>
                    </a:cubicBezTo>
                    <a:cubicBezTo>
                      <a:pt x="2150" y="616"/>
                      <a:pt x="2150" y="616"/>
                      <a:pt x="2150" y="616"/>
                    </a:cubicBezTo>
                    <a:cubicBezTo>
                      <a:pt x="2151" y="622"/>
                      <a:pt x="2151" y="622"/>
                      <a:pt x="2151" y="622"/>
                    </a:cubicBezTo>
                    <a:cubicBezTo>
                      <a:pt x="2154" y="621"/>
                      <a:pt x="2154" y="621"/>
                      <a:pt x="2154" y="621"/>
                    </a:cubicBezTo>
                    <a:cubicBezTo>
                      <a:pt x="2153" y="627"/>
                      <a:pt x="2153" y="627"/>
                      <a:pt x="2153" y="627"/>
                    </a:cubicBezTo>
                    <a:cubicBezTo>
                      <a:pt x="2150" y="634"/>
                      <a:pt x="2150" y="634"/>
                      <a:pt x="2150" y="634"/>
                    </a:cubicBezTo>
                    <a:cubicBezTo>
                      <a:pt x="2151" y="637"/>
                      <a:pt x="2151" y="637"/>
                      <a:pt x="2151" y="637"/>
                    </a:cubicBezTo>
                    <a:cubicBezTo>
                      <a:pt x="2153" y="638"/>
                      <a:pt x="2153" y="638"/>
                      <a:pt x="2153" y="638"/>
                    </a:cubicBezTo>
                    <a:cubicBezTo>
                      <a:pt x="2152" y="647"/>
                      <a:pt x="2152" y="647"/>
                      <a:pt x="2152" y="647"/>
                    </a:cubicBezTo>
                    <a:cubicBezTo>
                      <a:pt x="2153" y="654"/>
                      <a:pt x="2153" y="654"/>
                      <a:pt x="2153" y="654"/>
                    </a:cubicBezTo>
                    <a:cubicBezTo>
                      <a:pt x="2151" y="657"/>
                      <a:pt x="2151" y="657"/>
                      <a:pt x="2151" y="657"/>
                    </a:cubicBezTo>
                    <a:cubicBezTo>
                      <a:pt x="2147" y="659"/>
                      <a:pt x="2147" y="659"/>
                      <a:pt x="2147" y="659"/>
                    </a:cubicBezTo>
                    <a:cubicBezTo>
                      <a:pt x="2146" y="664"/>
                      <a:pt x="2146" y="664"/>
                      <a:pt x="2146" y="664"/>
                    </a:cubicBezTo>
                    <a:cubicBezTo>
                      <a:pt x="2148" y="665"/>
                      <a:pt x="2148" y="665"/>
                      <a:pt x="2148" y="665"/>
                    </a:cubicBezTo>
                    <a:cubicBezTo>
                      <a:pt x="2147" y="674"/>
                      <a:pt x="2147" y="674"/>
                      <a:pt x="2147" y="674"/>
                    </a:cubicBezTo>
                    <a:cubicBezTo>
                      <a:pt x="2146" y="676"/>
                      <a:pt x="2146" y="676"/>
                      <a:pt x="2146" y="676"/>
                    </a:cubicBezTo>
                    <a:cubicBezTo>
                      <a:pt x="2147" y="679"/>
                      <a:pt x="2147" y="679"/>
                      <a:pt x="2147" y="679"/>
                    </a:cubicBezTo>
                    <a:cubicBezTo>
                      <a:pt x="2150" y="683"/>
                      <a:pt x="2150" y="683"/>
                      <a:pt x="2150" y="683"/>
                    </a:cubicBezTo>
                    <a:cubicBezTo>
                      <a:pt x="2147" y="683"/>
                      <a:pt x="2147" y="683"/>
                      <a:pt x="2147" y="683"/>
                    </a:cubicBezTo>
                    <a:cubicBezTo>
                      <a:pt x="2146" y="690"/>
                      <a:pt x="2146" y="690"/>
                      <a:pt x="2146" y="690"/>
                    </a:cubicBezTo>
                    <a:cubicBezTo>
                      <a:pt x="2147" y="693"/>
                      <a:pt x="2147" y="693"/>
                      <a:pt x="2147" y="693"/>
                    </a:cubicBezTo>
                    <a:cubicBezTo>
                      <a:pt x="2147" y="698"/>
                      <a:pt x="2147" y="698"/>
                      <a:pt x="2147" y="698"/>
                    </a:cubicBezTo>
                    <a:cubicBezTo>
                      <a:pt x="2144" y="702"/>
                      <a:pt x="2144" y="702"/>
                      <a:pt x="2144" y="702"/>
                    </a:cubicBezTo>
                    <a:cubicBezTo>
                      <a:pt x="2146" y="707"/>
                      <a:pt x="2146" y="707"/>
                      <a:pt x="2146" y="707"/>
                    </a:cubicBezTo>
                    <a:cubicBezTo>
                      <a:pt x="2146" y="716"/>
                      <a:pt x="2146" y="716"/>
                      <a:pt x="2146" y="716"/>
                    </a:cubicBezTo>
                    <a:cubicBezTo>
                      <a:pt x="2149" y="724"/>
                      <a:pt x="2149" y="724"/>
                      <a:pt x="2149" y="724"/>
                    </a:cubicBezTo>
                    <a:cubicBezTo>
                      <a:pt x="2143" y="737"/>
                      <a:pt x="2143" y="737"/>
                      <a:pt x="2143" y="737"/>
                    </a:cubicBezTo>
                    <a:cubicBezTo>
                      <a:pt x="2146" y="742"/>
                      <a:pt x="2146" y="742"/>
                      <a:pt x="2146" y="742"/>
                    </a:cubicBezTo>
                    <a:cubicBezTo>
                      <a:pt x="2143" y="741"/>
                      <a:pt x="2143" y="741"/>
                      <a:pt x="2143" y="741"/>
                    </a:cubicBezTo>
                    <a:cubicBezTo>
                      <a:pt x="2136" y="742"/>
                      <a:pt x="2136" y="742"/>
                      <a:pt x="2136" y="742"/>
                    </a:cubicBezTo>
                    <a:cubicBezTo>
                      <a:pt x="2136" y="750"/>
                      <a:pt x="2136" y="750"/>
                      <a:pt x="2136" y="750"/>
                    </a:cubicBezTo>
                    <a:cubicBezTo>
                      <a:pt x="2137" y="754"/>
                      <a:pt x="2137" y="754"/>
                      <a:pt x="2137" y="754"/>
                    </a:cubicBezTo>
                    <a:cubicBezTo>
                      <a:pt x="2133" y="759"/>
                      <a:pt x="2133" y="759"/>
                      <a:pt x="2133" y="759"/>
                    </a:cubicBezTo>
                    <a:cubicBezTo>
                      <a:pt x="2126" y="755"/>
                      <a:pt x="2126" y="755"/>
                      <a:pt x="2126" y="755"/>
                    </a:cubicBezTo>
                    <a:cubicBezTo>
                      <a:pt x="2123" y="759"/>
                      <a:pt x="2123" y="759"/>
                      <a:pt x="2123" y="759"/>
                    </a:cubicBezTo>
                    <a:cubicBezTo>
                      <a:pt x="2123" y="762"/>
                      <a:pt x="2123" y="762"/>
                      <a:pt x="2123" y="762"/>
                    </a:cubicBezTo>
                    <a:cubicBezTo>
                      <a:pt x="2128" y="762"/>
                      <a:pt x="2128" y="762"/>
                      <a:pt x="2128" y="762"/>
                    </a:cubicBezTo>
                    <a:cubicBezTo>
                      <a:pt x="2134" y="773"/>
                      <a:pt x="2134" y="773"/>
                      <a:pt x="2134" y="773"/>
                    </a:cubicBezTo>
                    <a:cubicBezTo>
                      <a:pt x="2134" y="784"/>
                      <a:pt x="2134" y="784"/>
                      <a:pt x="2134" y="784"/>
                    </a:cubicBezTo>
                    <a:cubicBezTo>
                      <a:pt x="2133" y="787"/>
                      <a:pt x="2133" y="787"/>
                      <a:pt x="2133" y="787"/>
                    </a:cubicBezTo>
                    <a:cubicBezTo>
                      <a:pt x="2135" y="790"/>
                      <a:pt x="2135" y="790"/>
                      <a:pt x="2135" y="790"/>
                    </a:cubicBezTo>
                    <a:cubicBezTo>
                      <a:pt x="2132" y="791"/>
                      <a:pt x="2132" y="791"/>
                      <a:pt x="2132" y="791"/>
                    </a:cubicBezTo>
                    <a:cubicBezTo>
                      <a:pt x="2131" y="799"/>
                      <a:pt x="2131" y="799"/>
                      <a:pt x="2131" y="799"/>
                    </a:cubicBezTo>
                    <a:cubicBezTo>
                      <a:pt x="2127" y="804"/>
                      <a:pt x="2127" y="804"/>
                      <a:pt x="2127" y="804"/>
                    </a:cubicBezTo>
                    <a:cubicBezTo>
                      <a:pt x="2126" y="813"/>
                      <a:pt x="2126" y="813"/>
                      <a:pt x="2126" y="813"/>
                    </a:cubicBezTo>
                    <a:cubicBezTo>
                      <a:pt x="2129" y="821"/>
                      <a:pt x="2129" y="821"/>
                      <a:pt x="2129" y="821"/>
                    </a:cubicBezTo>
                    <a:cubicBezTo>
                      <a:pt x="2131" y="836"/>
                      <a:pt x="2131" y="836"/>
                      <a:pt x="2131" y="836"/>
                    </a:cubicBezTo>
                    <a:cubicBezTo>
                      <a:pt x="2136" y="846"/>
                      <a:pt x="2136" y="846"/>
                      <a:pt x="2136" y="846"/>
                    </a:cubicBezTo>
                    <a:cubicBezTo>
                      <a:pt x="2136" y="854"/>
                      <a:pt x="2136" y="854"/>
                      <a:pt x="2136" y="854"/>
                    </a:cubicBezTo>
                    <a:cubicBezTo>
                      <a:pt x="2144" y="875"/>
                      <a:pt x="2144" y="875"/>
                      <a:pt x="2144" y="875"/>
                    </a:cubicBezTo>
                    <a:cubicBezTo>
                      <a:pt x="2153" y="899"/>
                      <a:pt x="2153" y="899"/>
                      <a:pt x="2153" y="899"/>
                    </a:cubicBezTo>
                    <a:cubicBezTo>
                      <a:pt x="2163" y="918"/>
                      <a:pt x="2163" y="918"/>
                      <a:pt x="2163" y="918"/>
                    </a:cubicBezTo>
                    <a:cubicBezTo>
                      <a:pt x="2168" y="924"/>
                      <a:pt x="2168" y="924"/>
                      <a:pt x="2168" y="924"/>
                    </a:cubicBezTo>
                    <a:cubicBezTo>
                      <a:pt x="2168" y="931"/>
                      <a:pt x="2168" y="931"/>
                      <a:pt x="2168" y="931"/>
                    </a:cubicBezTo>
                    <a:cubicBezTo>
                      <a:pt x="2181" y="949"/>
                      <a:pt x="2181" y="949"/>
                      <a:pt x="2181" y="949"/>
                    </a:cubicBezTo>
                    <a:cubicBezTo>
                      <a:pt x="2195" y="979"/>
                      <a:pt x="2195" y="979"/>
                      <a:pt x="2195" y="979"/>
                    </a:cubicBezTo>
                    <a:cubicBezTo>
                      <a:pt x="2202" y="983"/>
                      <a:pt x="2202" y="983"/>
                      <a:pt x="2202" y="983"/>
                    </a:cubicBezTo>
                    <a:cubicBezTo>
                      <a:pt x="2206" y="983"/>
                      <a:pt x="2206" y="983"/>
                      <a:pt x="2206" y="983"/>
                    </a:cubicBezTo>
                    <a:cubicBezTo>
                      <a:pt x="2209" y="982"/>
                      <a:pt x="2209" y="982"/>
                      <a:pt x="2209" y="982"/>
                    </a:cubicBezTo>
                    <a:cubicBezTo>
                      <a:pt x="2208" y="985"/>
                      <a:pt x="2208" y="985"/>
                      <a:pt x="2208" y="985"/>
                    </a:cubicBezTo>
                    <a:cubicBezTo>
                      <a:pt x="2205" y="987"/>
                      <a:pt x="2205" y="987"/>
                      <a:pt x="2205" y="987"/>
                    </a:cubicBezTo>
                    <a:cubicBezTo>
                      <a:pt x="2202" y="987"/>
                      <a:pt x="2202" y="987"/>
                      <a:pt x="2202" y="987"/>
                    </a:cubicBezTo>
                    <a:cubicBezTo>
                      <a:pt x="2207" y="996"/>
                      <a:pt x="2207" y="996"/>
                      <a:pt x="2207" y="996"/>
                    </a:cubicBezTo>
                    <a:cubicBezTo>
                      <a:pt x="2214" y="1015"/>
                      <a:pt x="2214" y="1015"/>
                      <a:pt x="2214" y="1015"/>
                    </a:cubicBezTo>
                    <a:cubicBezTo>
                      <a:pt x="2215" y="1023"/>
                      <a:pt x="2215" y="1023"/>
                      <a:pt x="2215" y="1023"/>
                    </a:cubicBezTo>
                    <a:cubicBezTo>
                      <a:pt x="2219" y="1029"/>
                      <a:pt x="2219" y="1029"/>
                      <a:pt x="2219" y="1029"/>
                    </a:cubicBezTo>
                    <a:cubicBezTo>
                      <a:pt x="2226" y="1030"/>
                      <a:pt x="2226" y="1030"/>
                      <a:pt x="2226" y="1030"/>
                    </a:cubicBezTo>
                    <a:cubicBezTo>
                      <a:pt x="2227" y="1033"/>
                      <a:pt x="2227" y="1033"/>
                      <a:pt x="2227" y="1033"/>
                    </a:cubicBezTo>
                    <a:cubicBezTo>
                      <a:pt x="2227" y="1038"/>
                      <a:pt x="2227" y="1038"/>
                      <a:pt x="2227" y="1038"/>
                    </a:cubicBezTo>
                    <a:cubicBezTo>
                      <a:pt x="2228" y="1041"/>
                      <a:pt x="2228" y="1041"/>
                      <a:pt x="2228" y="1041"/>
                    </a:cubicBezTo>
                    <a:cubicBezTo>
                      <a:pt x="2227" y="1046"/>
                      <a:pt x="2227" y="1046"/>
                      <a:pt x="2227" y="1046"/>
                    </a:cubicBezTo>
                    <a:cubicBezTo>
                      <a:pt x="2231" y="1036"/>
                      <a:pt x="2231" y="1036"/>
                      <a:pt x="2231" y="1036"/>
                    </a:cubicBezTo>
                    <a:cubicBezTo>
                      <a:pt x="2233" y="1026"/>
                      <a:pt x="2233" y="1026"/>
                      <a:pt x="2233" y="1026"/>
                    </a:cubicBezTo>
                    <a:cubicBezTo>
                      <a:pt x="2234" y="1025"/>
                      <a:pt x="2234" y="1025"/>
                      <a:pt x="2234" y="1025"/>
                    </a:cubicBezTo>
                    <a:cubicBezTo>
                      <a:pt x="2234" y="1021"/>
                      <a:pt x="2234" y="1021"/>
                      <a:pt x="2234" y="1021"/>
                    </a:cubicBezTo>
                    <a:cubicBezTo>
                      <a:pt x="2239" y="1016"/>
                      <a:pt x="2239" y="1016"/>
                      <a:pt x="2239" y="1016"/>
                    </a:cubicBezTo>
                    <a:cubicBezTo>
                      <a:pt x="2240" y="1012"/>
                      <a:pt x="2240" y="1012"/>
                      <a:pt x="2240" y="1012"/>
                    </a:cubicBezTo>
                    <a:cubicBezTo>
                      <a:pt x="2239" y="1010"/>
                      <a:pt x="2239" y="1010"/>
                      <a:pt x="2239" y="1010"/>
                    </a:cubicBezTo>
                    <a:cubicBezTo>
                      <a:pt x="2240" y="1006"/>
                      <a:pt x="2240" y="1006"/>
                      <a:pt x="2240" y="1006"/>
                    </a:cubicBezTo>
                    <a:cubicBezTo>
                      <a:pt x="2241" y="997"/>
                      <a:pt x="2241" y="997"/>
                      <a:pt x="2241" y="997"/>
                    </a:cubicBezTo>
                    <a:cubicBezTo>
                      <a:pt x="2239" y="993"/>
                      <a:pt x="2239" y="993"/>
                      <a:pt x="2239" y="993"/>
                    </a:cubicBezTo>
                    <a:cubicBezTo>
                      <a:pt x="2240" y="987"/>
                      <a:pt x="2240" y="987"/>
                      <a:pt x="2240" y="987"/>
                    </a:cubicBezTo>
                    <a:cubicBezTo>
                      <a:pt x="2243" y="983"/>
                      <a:pt x="2243" y="983"/>
                      <a:pt x="2243" y="983"/>
                    </a:cubicBezTo>
                    <a:cubicBezTo>
                      <a:pt x="2240" y="979"/>
                      <a:pt x="2240" y="979"/>
                      <a:pt x="2240" y="979"/>
                    </a:cubicBezTo>
                    <a:cubicBezTo>
                      <a:pt x="2238" y="980"/>
                      <a:pt x="2238" y="980"/>
                      <a:pt x="2238" y="980"/>
                    </a:cubicBezTo>
                    <a:cubicBezTo>
                      <a:pt x="2235" y="980"/>
                      <a:pt x="2235" y="980"/>
                      <a:pt x="2235" y="980"/>
                    </a:cubicBezTo>
                    <a:cubicBezTo>
                      <a:pt x="2236" y="976"/>
                      <a:pt x="2236" y="976"/>
                      <a:pt x="2236" y="976"/>
                    </a:cubicBezTo>
                    <a:cubicBezTo>
                      <a:pt x="2234" y="970"/>
                      <a:pt x="2234" y="970"/>
                      <a:pt x="2234" y="970"/>
                    </a:cubicBezTo>
                    <a:cubicBezTo>
                      <a:pt x="2236" y="971"/>
                      <a:pt x="2236" y="971"/>
                      <a:pt x="2236" y="971"/>
                    </a:cubicBezTo>
                    <a:cubicBezTo>
                      <a:pt x="2237" y="969"/>
                      <a:pt x="2237" y="969"/>
                      <a:pt x="2237" y="969"/>
                    </a:cubicBezTo>
                    <a:cubicBezTo>
                      <a:pt x="2234" y="965"/>
                      <a:pt x="2234" y="965"/>
                      <a:pt x="2234" y="965"/>
                    </a:cubicBezTo>
                    <a:cubicBezTo>
                      <a:pt x="2235" y="962"/>
                      <a:pt x="2235" y="962"/>
                      <a:pt x="2235" y="962"/>
                    </a:cubicBezTo>
                    <a:cubicBezTo>
                      <a:pt x="2236" y="957"/>
                      <a:pt x="2236" y="957"/>
                      <a:pt x="2236" y="957"/>
                    </a:cubicBezTo>
                    <a:cubicBezTo>
                      <a:pt x="2232" y="957"/>
                      <a:pt x="2232" y="957"/>
                      <a:pt x="2232" y="957"/>
                    </a:cubicBezTo>
                    <a:cubicBezTo>
                      <a:pt x="2230" y="955"/>
                      <a:pt x="2230" y="955"/>
                      <a:pt x="2230" y="955"/>
                    </a:cubicBezTo>
                    <a:cubicBezTo>
                      <a:pt x="2231" y="951"/>
                      <a:pt x="2231" y="951"/>
                      <a:pt x="2231" y="951"/>
                    </a:cubicBezTo>
                    <a:cubicBezTo>
                      <a:pt x="2235" y="954"/>
                      <a:pt x="2235" y="954"/>
                      <a:pt x="2235" y="954"/>
                    </a:cubicBezTo>
                    <a:cubicBezTo>
                      <a:pt x="2240" y="948"/>
                      <a:pt x="2240" y="948"/>
                      <a:pt x="2240" y="948"/>
                    </a:cubicBezTo>
                    <a:cubicBezTo>
                      <a:pt x="2243" y="949"/>
                      <a:pt x="2243" y="949"/>
                      <a:pt x="2243" y="949"/>
                    </a:cubicBezTo>
                    <a:cubicBezTo>
                      <a:pt x="2246" y="945"/>
                      <a:pt x="2246" y="945"/>
                      <a:pt x="2246" y="945"/>
                    </a:cubicBezTo>
                    <a:cubicBezTo>
                      <a:pt x="2250" y="943"/>
                      <a:pt x="2250" y="943"/>
                      <a:pt x="2250" y="943"/>
                    </a:cubicBezTo>
                    <a:cubicBezTo>
                      <a:pt x="2251" y="944"/>
                      <a:pt x="2251" y="944"/>
                      <a:pt x="2251" y="944"/>
                    </a:cubicBezTo>
                    <a:cubicBezTo>
                      <a:pt x="2255" y="945"/>
                      <a:pt x="2255" y="945"/>
                      <a:pt x="2255" y="945"/>
                    </a:cubicBezTo>
                    <a:cubicBezTo>
                      <a:pt x="2252" y="940"/>
                      <a:pt x="2252" y="940"/>
                      <a:pt x="2252" y="940"/>
                    </a:cubicBezTo>
                    <a:cubicBezTo>
                      <a:pt x="2247" y="937"/>
                      <a:pt x="2247" y="937"/>
                      <a:pt x="2247" y="937"/>
                    </a:cubicBezTo>
                    <a:cubicBezTo>
                      <a:pt x="2247" y="932"/>
                      <a:pt x="2247" y="932"/>
                      <a:pt x="2247" y="932"/>
                    </a:cubicBezTo>
                    <a:cubicBezTo>
                      <a:pt x="2242" y="928"/>
                      <a:pt x="2242" y="928"/>
                      <a:pt x="2242" y="928"/>
                    </a:cubicBezTo>
                    <a:cubicBezTo>
                      <a:pt x="2239" y="916"/>
                      <a:pt x="2239" y="916"/>
                      <a:pt x="2239" y="916"/>
                    </a:cubicBezTo>
                    <a:cubicBezTo>
                      <a:pt x="2241" y="905"/>
                      <a:pt x="2241" y="905"/>
                      <a:pt x="2241" y="905"/>
                    </a:cubicBezTo>
                    <a:cubicBezTo>
                      <a:pt x="2238" y="901"/>
                      <a:pt x="2238" y="901"/>
                      <a:pt x="2238" y="901"/>
                    </a:cubicBezTo>
                    <a:cubicBezTo>
                      <a:pt x="2241" y="898"/>
                      <a:pt x="2241" y="898"/>
                      <a:pt x="2241" y="898"/>
                    </a:cubicBezTo>
                    <a:cubicBezTo>
                      <a:pt x="2241" y="893"/>
                      <a:pt x="2241" y="893"/>
                      <a:pt x="2241" y="893"/>
                    </a:cubicBezTo>
                    <a:cubicBezTo>
                      <a:pt x="2245" y="884"/>
                      <a:pt x="2245" y="884"/>
                      <a:pt x="2245" y="884"/>
                    </a:cubicBezTo>
                    <a:cubicBezTo>
                      <a:pt x="2243" y="882"/>
                      <a:pt x="2243" y="882"/>
                      <a:pt x="2243" y="882"/>
                    </a:cubicBezTo>
                    <a:cubicBezTo>
                      <a:pt x="2246" y="883"/>
                      <a:pt x="2246" y="883"/>
                      <a:pt x="2246" y="883"/>
                    </a:cubicBezTo>
                    <a:cubicBezTo>
                      <a:pt x="2252" y="878"/>
                      <a:pt x="2252" y="878"/>
                      <a:pt x="2252" y="878"/>
                    </a:cubicBezTo>
                    <a:cubicBezTo>
                      <a:pt x="2253" y="881"/>
                      <a:pt x="2253" y="881"/>
                      <a:pt x="2253" y="881"/>
                    </a:cubicBezTo>
                    <a:cubicBezTo>
                      <a:pt x="2263" y="876"/>
                      <a:pt x="2263" y="876"/>
                      <a:pt x="2263" y="876"/>
                    </a:cubicBezTo>
                    <a:cubicBezTo>
                      <a:pt x="2263" y="870"/>
                      <a:pt x="2263" y="870"/>
                      <a:pt x="2263" y="870"/>
                    </a:cubicBezTo>
                    <a:cubicBezTo>
                      <a:pt x="2265" y="867"/>
                      <a:pt x="2265" y="867"/>
                      <a:pt x="2265" y="867"/>
                    </a:cubicBezTo>
                    <a:cubicBezTo>
                      <a:pt x="2261" y="864"/>
                      <a:pt x="2261" y="864"/>
                      <a:pt x="2261" y="864"/>
                    </a:cubicBezTo>
                    <a:cubicBezTo>
                      <a:pt x="2255" y="853"/>
                      <a:pt x="2255" y="853"/>
                      <a:pt x="2255" y="853"/>
                    </a:cubicBezTo>
                    <a:cubicBezTo>
                      <a:pt x="2252" y="853"/>
                      <a:pt x="2252" y="853"/>
                      <a:pt x="2252" y="853"/>
                    </a:cubicBezTo>
                    <a:cubicBezTo>
                      <a:pt x="2243" y="837"/>
                      <a:pt x="2243" y="837"/>
                      <a:pt x="2243" y="837"/>
                    </a:cubicBezTo>
                    <a:cubicBezTo>
                      <a:pt x="2243" y="833"/>
                      <a:pt x="2243" y="833"/>
                      <a:pt x="2243" y="833"/>
                    </a:cubicBezTo>
                    <a:cubicBezTo>
                      <a:pt x="2241" y="830"/>
                      <a:pt x="2241" y="830"/>
                      <a:pt x="2241" y="830"/>
                    </a:cubicBezTo>
                    <a:cubicBezTo>
                      <a:pt x="2240" y="814"/>
                      <a:pt x="2240" y="814"/>
                      <a:pt x="2240" y="814"/>
                    </a:cubicBezTo>
                    <a:cubicBezTo>
                      <a:pt x="2241" y="812"/>
                      <a:pt x="2241" y="812"/>
                      <a:pt x="2241" y="812"/>
                    </a:cubicBezTo>
                    <a:cubicBezTo>
                      <a:pt x="2239" y="806"/>
                      <a:pt x="2239" y="806"/>
                      <a:pt x="2239" y="806"/>
                    </a:cubicBezTo>
                    <a:cubicBezTo>
                      <a:pt x="2242" y="801"/>
                      <a:pt x="2242" y="801"/>
                      <a:pt x="2242" y="801"/>
                    </a:cubicBezTo>
                    <a:cubicBezTo>
                      <a:pt x="2242" y="796"/>
                      <a:pt x="2242" y="796"/>
                      <a:pt x="2242" y="796"/>
                    </a:cubicBezTo>
                    <a:cubicBezTo>
                      <a:pt x="2238" y="797"/>
                      <a:pt x="2238" y="797"/>
                      <a:pt x="2238" y="797"/>
                    </a:cubicBezTo>
                    <a:cubicBezTo>
                      <a:pt x="2237" y="795"/>
                      <a:pt x="2237" y="795"/>
                      <a:pt x="2237" y="795"/>
                    </a:cubicBezTo>
                    <a:cubicBezTo>
                      <a:pt x="2240" y="788"/>
                      <a:pt x="2240" y="788"/>
                      <a:pt x="2240" y="788"/>
                    </a:cubicBezTo>
                    <a:cubicBezTo>
                      <a:pt x="2244" y="788"/>
                      <a:pt x="2244" y="788"/>
                      <a:pt x="2244" y="788"/>
                    </a:cubicBezTo>
                    <a:cubicBezTo>
                      <a:pt x="2244" y="784"/>
                      <a:pt x="2244" y="784"/>
                      <a:pt x="2244" y="784"/>
                    </a:cubicBezTo>
                    <a:cubicBezTo>
                      <a:pt x="2243" y="783"/>
                      <a:pt x="2243" y="783"/>
                      <a:pt x="2243" y="783"/>
                    </a:cubicBezTo>
                    <a:cubicBezTo>
                      <a:pt x="2245" y="780"/>
                      <a:pt x="2245" y="780"/>
                      <a:pt x="2245" y="780"/>
                    </a:cubicBezTo>
                    <a:cubicBezTo>
                      <a:pt x="2246" y="784"/>
                      <a:pt x="2246" y="784"/>
                      <a:pt x="2246" y="784"/>
                    </a:cubicBezTo>
                    <a:cubicBezTo>
                      <a:pt x="2245" y="790"/>
                      <a:pt x="2245" y="790"/>
                      <a:pt x="2245" y="790"/>
                    </a:cubicBezTo>
                    <a:cubicBezTo>
                      <a:pt x="2244" y="794"/>
                      <a:pt x="2244" y="794"/>
                      <a:pt x="2244" y="794"/>
                    </a:cubicBezTo>
                    <a:cubicBezTo>
                      <a:pt x="2244" y="800"/>
                      <a:pt x="2244" y="800"/>
                      <a:pt x="2244" y="800"/>
                    </a:cubicBezTo>
                    <a:cubicBezTo>
                      <a:pt x="2250" y="803"/>
                      <a:pt x="2250" y="803"/>
                      <a:pt x="2250" y="803"/>
                    </a:cubicBezTo>
                    <a:cubicBezTo>
                      <a:pt x="2254" y="807"/>
                      <a:pt x="2254" y="807"/>
                      <a:pt x="2254" y="807"/>
                    </a:cubicBezTo>
                    <a:cubicBezTo>
                      <a:pt x="2257" y="806"/>
                      <a:pt x="2257" y="806"/>
                      <a:pt x="2257" y="806"/>
                    </a:cubicBezTo>
                    <a:cubicBezTo>
                      <a:pt x="2257" y="800"/>
                      <a:pt x="2257" y="800"/>
                      <a:pt x="2257" y="800"/>
                    </a:cubicBezTo>
                    <a:cubicBezTo>
                      <a:pt x="2259" y="797"/>
                      <a:pt x="2259" y="797"/>
                      <a:pt x="2259" y="797"/>
                    </a:cubicBezTo>
                    <a:cubicBezTo>
                      <a:pt x="2256" y="790"/>
                      <a:pt x="2256" y="790"/>
                      <a:pt x="2256" y="790"/>
                    </a:cubicBezTo>
                    <a:cubicBezTo>
                      <a:pt x="2248" y="782"/>
                      <a:pt x="2248" y="782"/>
                      <a:pt x="2248" y="782"/>
                    </a:cubicBezTo>
                    <a:cubicBezTo>
                      <a:pt x="2248" y="771"/>
                      <a:pt x="2248" y="771"/>
                      <a:pt x="2248" y="771"/>
                    </a:cubicBezTo>
                    <a:cubicBezTo>
                      <a:pt x="2244" y="769"/>
                      <a:pt x="2244" y="769"/>
                      <a:pt x="2244" y="769"/>
                    </a:cubicBezTo>
                    <a:cubicBezTo>
                      <a:pt x="2243" y="768"/>
                      <a:pt x="2243" y="768"/>
                      <a:pt x="2243" y="768"/>
                    </a:cubicBezTo>
                    <a:cubicBezTo>
                      <a:pt x="2242" y="770"/>
                      <a:pt x="2242" y="770"/>
                      <a:pt x="2242" y="770"/>
                    </a:cubicBezTo>
                    <a:cubicBezTo>
                      <a:pt x="2239" y="772"/>
                      <a:pt x="2239" y="772"/>
                      <a:pt x="2239" y="772"/>
                    </a:cubicBezTo>
                    <a:cubicBezTo>
                      <a:pt x="2239" y="775"/>
                      <a:pt x="2239" y="775"/>
                      <a:pt x="2239" y="775"/>
                    </a:cubicBezTo>
                    <a:cubicBezTo>
                      <a:pt x="2237" y="776"/>
                      <a:pt x="2237" y="776"/>
                      <a:pt x="2237" y="776"/>
                    </a:cubicBezTo>
                    <a:cubicBezTo>
                      <a:pt x="2234" y="773"/>
                      <a:pt x="2234" y="773"/>
                      <a:pt x="2234" y="773"/>
                    </a:cubicBezTo>
                    <a:cubicBezTo>
                      <a:pt x="2234" y="765"/>
                      <a:pt x="2234" y="765"/>
                      <a:pt x="2234" y="765"/>
                    </a:cubicBezTo>
                    <a:cubicBezTo>
                      <a:pt x="2231" y="760"/>
                      <a:pt x="2231" y="760"/>
                      <a:pt x="2231" y="760"/>
                    </a:cubicBezTo>
                    <a:cubicBezTo>
                      <a:pt x="2228" y="752"/>
                      <a:pt x="2228" y="752"/>
                      <a:pt x="2228" y="752"/>
                    </a:cubicBezTo>
                    <a:cubicBezTo>
                      <a:pt x="2230" y="749"/>
                      <a:pt x="2230" y="749"/>
                      <a:pt x="2230" y="749"/>
                    </a:cubicBezTo>
                    <a:cubicBezTo>
                      <a:pt x="2232" y="747"/>
                      <a:pt x="2232" y="747"/>
                      <a:pt x="2232" y="747"/>
                    </a:cubicBezTo>
                    <a:cubicBezTo>
                      <a:pt x="2231" y="744"/>
                      <a:pt x="2231" y="744"/>
                      <a:pt x="2231" y="744"/>
                    </a:cubicBezTo>
                    <a:cubicBezTo>
                      <a:pt x="2233" y="740"/>
                      <a:pt x="2233" y="740"/>
                      <a:pt x="2233" y="740"/>
                    </a:cubicBezTo>
                    <a:cubicBezTo>
                      <a:pt x="2231" y="736"/>
                      <a:pt x="2231" y="736"/>
                      <a:pt x="2231" y="736"/>
                    </a:cubicBezTo>
                    <a:cubicBezTo>
                      <a:pt x="2232" y="734"/>
                      <a:pt x="2232" y="734"/>
                      <a:pt x="2232" y="734"/>
                    </a:cubicBezTo>
                    <a:cubicBezTo>
                      <a:pt x="2231" y="730"/>
                      <a:pt x="2231" y="730"/>
                      <a:pt x="2231" y="730"/>
                    </a:cubicBezTo>
                    <a:cubicBezTo>
                      <a:pt x="2229" y="728"/>
                      <a:pt x="2229" y="728"/>
                      <a:pt x="2229" y="728"/>
                    </a:cubicBezTo>
                    <a:cubicBezTo>
                      <a:pt x="2226" y="729"/>
                      <a:pt x="2226" y="729"/>
                      <a:pt x="2226" y="729"/>
                    </a:cubicBezTo>
                    <a:cubicBezTo>
                      <a:pt x="2220" y="723"/>
                      <a:pt x="2220" y="723"/>
                      <a:pt x="2220" y="723"/>
                    </a:cubicBezTo>
                    <a:cubicBezTo>
                      <a:pt x="2216" y="723"/>
                      <a:pt x="2216" y="723"/>
                      <a:pt x="2216" y="723"/>
                    </a:cubicBezTo>
                    <a:cubicBezTo>
                      <a:pt x="2213" y="726"/>
                      <a:pt x="2213" y="726"/>
                      <a:pt x="2213" y="726"/>
                    </a:cubicBezTo>
                    <a:cubicBezTo>
                      <a:pt x="2213" y="729"/>
                      <a:pt x="2213" y="729"/>
                      <a:pt x="2213" y="729"/>
                    </a:cubicBezTo>
                    <a:cubicBezTo>
                      <a:pt x="2218" y="735"/>
                      <a:pt x="2218" y="735"/>
                      <a:pt x="2218" y="735"/>
                    </a:cubicBezTo>
                    <a:cubicBezTo>
                      <a:pt x="2217" y="739"/>
                      <a:pt x="2217" y="739"/>
                      <a:pt x="2217" y="739"/>
                    </a:cubicBezTo>
                    <a:cubicBezTo>
                      <a:pt x="2216" y="740"/>
                      <a:pt x="2216" y="740"/>
                      <a:pt x="2216" y="740"/>
                    </a:cubicBezTo>
                    <a:cubicBezTo>
                      <a:pt x="2211" y="738"/>
                      <a:pt x="2211" y="738"/>
                      <a:pt x="2211" y="738"/>
                    </a:cubicBezTo>
                    <a:cubicBezTo>
                      <a:pt x="2207" y="730"/>
                      <a:pt x="2207" y="730"/>
                      <a:pt x="2207" y="730"/>
                    </a:cubicBezTo>
                    <a:cubicBezTo>
                      <a:pt x="2203" y="726"/>
                      <a:pt x="2203" y="726"/>
                      <a:pt x="2203" y="726"/>
                    </a:cubicBezTo>
                    <a:cubicBezTo>
                      <a:pt x="2200" y="724"/>
                      <a:pt x="2200" y="724"/>
                      <a:pt x="2200" y="724"/>
                    </a:cubicBezTo>
                    <a:cubicBezTo>
                      <a:pt x="2202" y="722"/>
                      <a:pt x="2202" y="722"/>
                      <a:pt x="2202" y="722"/>
                    </a:cubicBezTo>
                    <a:cubicBezTo>
                      <a:pt x="2199" y="714"/>
                      <a:pt x="2199" y="714"/>
                      <a:pt x="2199" y="714"/>
                    </a:cubicBezTo>
                    <a:cubicBezTo>
                      <a:pt x="2199" y="709"/>
                      <a:pt x="2199" y="709"/>
                      <a:pt x="2199" y="709"/>
                    </a:cubicBezTo>
                    <a:cubicBezTo>
                      <a:pt x="2199" y="706"/>
                      <a:pt x="2199" y="706"/>
                      <a:pt x="2199" y="706"/>
                    </a:cubicBezTo>
                    <a:cubicBezTo>
                      <a:pt x="2197" y="702"/>
                      <a:pt x="2197" y="702"/>
                      <a:pt x="2197" y="702"/>
                    </a:cubicBezTo>
                    <a:cubicBezTo>
                      <a:pt x="2198" y="699"/>
                      <a:pt x="2198" y="699"/>
                      <a:pt x="2198" y="699"/>
                    </a:cubicBezTo>
                    <a:cubicBezTo>
                      <a:pt x="2197" y="692"/>
                      <a:pt x="2197" y="692"/>
                      <a:pt x="2197" y="692"/>
                    </a:cubicBezTo>
                    <a:cubicBezTo>
                      <a:pt x="2199" y="689"/>
                      <a:pt x="2199" y="689"/>
                      <a:pt x="2199" y="689"/>
                    </a:cubicBezTo>
                    <a:cubicBezTo>
                      <a:pt x="2198" y="685"/>
                      <a:pt x="2198" y="685"/>
                      <a:pt x="2198" y="685"/>
                    </a:cubicBezTo>
                    <a:cubicBezTo>
                      <a:pt x="2200" y="680"/>
                      <a:pt x="2200" y="680"/>
                      <a:pt x="2200" y="680"/>
                    </a:cubicBezTo>
                    <a:cubicBezTo>
                      <a:pt x="2200" y="675"/>
                      <a:pt x="2200" y="675"/>
                      <a:pt x="2200" y="675"/>
                    </a:cubicBezTo>
                    <a:cubicBezTo>
                      <a:pt x="2198" y="677"/>
                      <a:pt x="2198" y="677"/>
                      <a:pt x="2198" y="677"/>
                    </a:cubicBezTo>
                    <a:cubicBezTo>
                      <a:pt x="2194" y="672"/>
                      <a:pt x="2194" y="672"/>
                      <a:pt x="2194" y="672"/>
                    </a:cubicBezTo>
                    <a:cubicBezTo>
                      <a:pt x="2194" y="670"/>
                      <a:pt x="2194" y="670"/>
                      <a:pt x="2194" y="670"/>
                    </a:cubicBezTo>
                    <a:cubicBezTo>
                      <a:pt x="2197" y="669"/>
                      <a:pt x="2197" y="669"/>
                      <a:pt x="2197" y="669"/>
                    </a:cubicBezTo>
                    <a:cubicBezTo>
                      <a:pt x="2200" y="672"/>
                      <a:pt x="2200" y="672"/>
                      <a:pt x="2200" y="672"/>
                    </a:cubicBezTo>
                    <a:cubicBezTo>
                      <a:pt x="2201" y="670"/>
                      <a:pt x="2201" y="670"/>
                      <a:pt x="2201" y="670"/>
                    </a:cubicBezTo>
                    <a:cubicBezTo>
                      <a:pt x="2198" y="667"/>
                      <a:pt x="2198" y="667"/>
                      <a:pt x="2198" y="667"/>
                    </a:cubicBezTo>
                    <a:cubicBezTo>
                      <a:pt x="2195" y="664"/>
                      <a:pt x="2195" y="664"/>
                      <a:pt x="2195" y="664"/>
                    </a:cubicBezTo>
                    <a:cubicBezTo>
                      <a:pt x="2196" y="661"/>
                      <a:pt x="2196" y="661"/>
                      <a:pt x="2196" y="661"/>
                    </a:cubicBezTo>
                    <a:cubicBezTo>
                      <a:pt x="2198" y="661"/>
                      <a:pt x="2198" y="661"/>
                      <a:pt x="2198" y="661"/>
                    </a:cubicBezTo>
                    <a:cubicBezTo>
                      <a:pt x="2197" y="659"/>
                      <a:pt x="2197" y="659"/>
                      <a:pt x="2197" y="659"/>
                    </a:cubicBezTo>
                    <a:cubicBezTo>
                      <a:pt x="2194" y="655"/>
                      <a:pt x="2194" y="655"/>
                      <a:pt x="2194" y="655"/>
                    </a:cubicBezTo>
                    <a:cubicBezTo>
                      <a:pt x="2190" y="654"/>
                      <a:pt x="2190" y="654"/>
                      <a:pt x="2190" y="654"/>
                    </a:cubicBezTo>
                    <a:cubicBezTo>
                      <a:pt x="2189" y="651"/>
                      <a:pt x="2189" y="651"/>
                      <a:pt x="2189" y="651"/>
                    </a:cubicBezTo>
                    <a:cubicBezTo>
                      <a:pt x="2191" y="650"/>
                      <a:pt x="2191" y="650"/>
                      <a:pt x="2191" y="650"/>
                    </a:cubicBezTo>
                    <a:cubicBezTo>
                      <a:pt x="2190" y="645"/>
                      <a:pt x="2190" y="645"/>
                      <a:pt x="2190" y="645"/>
                    </a:cubicBezTo>
                    <a:cubicBezTo>
                      <a:pt x="2187" y="640"/>
                      <a:pt x="2187" y="640"/>
                      <a:pt x="2187" y="640"/>
                    </a:cubicBezTo>
                    <a:cubicBezTo>
                      <a:pt x="2188" y="637"/>
                      <a:pt x="2188" y="637"/>
                      <a:pt x="2188" y="637"/>
                    </a:cubicBezTo>
                    <a:cubicBezTo>
                      <a:pt x="2189" y="633"/>
                      <a:pt x="2189" y="633"/>
                      <a:pt x="2189" y="633"/>
                    </a:cubicBezTo>
                    <a:cubicBezTo>
                      <a:pt x="2191" y="631"/>
                      <a:pt x="2191" y="631"/>
                      <a:pt x="2191" y="631"/>
                    </a:cubicBezTo>
                    <a:cubicBezTo>
                      <a:pt x="2188" y="627"/>
                      <a:pt x="2188" y="627"/>
                      <a:pt x="2188" y="627"/>
                    </a:cubicBezTo>
                    <a:cubicBezTo>
                      <a:pt x="2189" y="624"/>
                      <a:pt x="2189" y="624"/>
                      <a:pt x="2189" y="624"/>
                    </a:cubicBezTo>
                    <a:cubicBezTo>
                      <a:pt x="2191" y="624"/>
                      <a:pt x="2191" y="624"/>
                      <a:pt x="2191" y="624"/>
                    </a:cubicBezTo>
                    <a:cubicBezTo>
                      <a:pt x="2195" y="626"/>
                      <a:pt x="2195" y="626"/>
                      <a:pt x="2195" y="626"/>
                    </a:cubicBezTo>
                    <a:cubicBezTo>
                      <a:pt x="2197" y="626"/>
                      <a:pt x="2197" y="626"/>
                      <a:pt x="2197" y="626"/>
                    </a:cubicBezTo>
                    <a:cubicBezTo>
                      <a:pt x="2199" y="619"/>
                      <a:pt x="2199" y="619"/>
                      <a:pt x="2199" y="619"/>
                    </a:cubicBezTo>
                    <a:cubicBezTo>
                      <a:pt x="2201" y="619"/>
                      <a:pt x="2201" y="619"/>
                      <a:pt x="2201" y="619"/>
                    </a:cubicBezTo>
                    <a:cubicBezTo>
                      <a:pt x="2203" y="622"/>
                      <a:pt x="2203" y="622"/>
                      <a:pt x="2203" y="622"/>
                    </a:cubicBezTo>
                    <a:cubicBezTo>
                      <a:pt x="2205" y="622"/>
                      <a:pt x="2205" y="622"/>
                      <a:pt x="2205" y="622"/>
                    </a:cubicBezTo>
                    <a:cubicBezTo>
                      <a:pt x="2208" y="627"/>
                      <a:pt x="2208" y="627"/>
                      <a:pt x="2208" y="627"/>
                    </a:cubicBezTo>
                    <a:cubicBezTo>
                      <a:pt x="2212" y="617"/>
                      <a:pt x="2212" y="617"/>
                      <a:pt x="2212" y="617"/>
                    </a:cubicBezTo>
                    <a:cubicBezTo>
                      <a:pt x="2208" y="615"/>
                      <a:pt x="2208" y="615"/>
                      <a:pt x="2208" y="615"/>
                    </a:cubicBezTo>
                    <a:cubicBezTo>
                      <a:pt x="2208" y="611"/>
                      <a:pt x="2208" y="611"/>
                      <a:pt x="2208" y="611"/>
                    </a:cubicBezTo>
                    <a:cubicBezTo>
                      <a:pt x="2211" y="609"/>
                      <a:pt x="2211" y="609"/>
                      <a:pt x="2211" y="609"/>
                    </a:cubicBezTo>
                    <a:cubicBezTo>
                      <a:pt x="2216" y="600"/>
                      <a:pt x="2216" y="600"/>
                      <a:pt x="2216" y="600"/>
                    </a:cubicBezTo>
                    <a:cubicBezTo>
                      <a:pt x="2216" y="595"/>
                      <a:pt x="2216" y="595"/>
                      <a:pt x="2216" y="595"/>
                    </a:cubicBezTo>
                    <a:cubicBezTo>
                      <a:pt x="2219" y="599"/>
                      <a:pt x="2219" y="599"/>
                      <a:pt x="2219" y="599"/>
                    </a:cubicBezTo>
                    <a:cubicBezTo>
                      <a:pt x="2222" y="601"/>
                      <a:pt x="2222" y="601"/>
                      <a:pt x="2222" y="601"/>
                    </a:cubicBezTo>
                    <a:cubicBezTo>
                      <a:pt x="2222" y="606"/>
                      <a:pt x="2222" y="606"/>
                      <a:pt x="2222" y="606"/>
                    </a:cubicBezTo>
                    <a:cubicBezTo>
                      <a:pt x="2227" y="620"/>
                      <a:pt x="2227" y="620"/>
                      <a:pt x="2227" y="620"/>
                    </a:cubicBezTo>
                    <a:cubicBezTo>
                      <a:pt x="2229" y="623"/>
                      <a:pt x="2229" y="623"/>
                      <a:pt x="2229" y="623"/>
                    </a:cubicBezTo>
                    <a:cubicBezTo>
                      <a:pt x="2231" y="622"/>
                      <a:pt x="2231" y="622"/>
                      <a:pt x="2231" y="622"/>
                    </a:cubicBezTo>
                    <a:cubicBezTo>
                      <a:pt x="2232" y="610"/>
                      <a:pt x="2232" y="610"/>
                      <a:pt x="2232" y="610"/>
                    </a:cubicBezTo>
                    <a:cubicBezTo>
                      <a:pt x="2233" y="606"/>
                      <a:pt x="2233" y="606"/>
                      <a:pt x="2233" y="606"/>
                    </a:cubicBezTo>
                    <a:cubicBezTo>
                      <a:pt x="2233" y="601"/>
                      <a:pt x="2233" y="601"/>
                      <a:pt x="2233" y="601"/>
                    </a:cubicBezTo>
                    <a:cubicBezTo>
                      <a:pt x="2235" y="598"/>
                      <a:pt x="2235" y="598"/>
                      <a:pt x="2235" y="598"/>
                    </a:cubicBezTo>
                    <a:cubicBezTo>
                      <a:pt x="2232" y="592"/>
                      <a:pt x="2232" y="592"/>
                      <a:pt x="2232" y="592"/>
                    </a:cubicBezTo>
                    <a:cubicBezTo>
                      <a:pt x="2235" y="594"/>
                      <a:pt x="2235" y="594"/>
                      <a:pt x="2235" y="594"/>
                    </a:cubicBezTo>
                    <a:cubicBezTo>
                      <a:pt x="2238" y="591"/>
                      <a:pt x="2238" y="591"/>
                      <a:pt x="2238" y="591"/>
                    </a:cubicBezTo>
                    <a:cubicBezTo>
                      <a:pt x="2240" y="583"/>
                      <a:pt x="2240" y="583"/>
                      <a:pt x="2240" y="583"/>
                    </a:cubicBezTo>
                    <a:cubicBezTo>
                      <a:pt x="2243" y="583"/>
                      <a:pt x="2243" y="583"/>
                      <a:pt x="2243" y="583"/>
                    </a:cubicBezTo>
                    <a:cubicBezTo>
                      <a:pt x="2247" y="577"/>
                      <a:pt x="2247" y="577"/>
                      <a:pt x="2247" y="577"/>
                    </a:cubicBezTo>
                    <a:cubicBezTo>
                      <a:pt x="2251" y="576"/>
                      <a:pt x="2251" y="576"/>
                      <a:pt x="2251" y="576"/>
                    </a:cubicBezTo>
                    <a:cubicBezTo>
                      <a:pt x="2253" y="577"/>
                      <a:pt x="2253" y="577"/>
                      <a:pt x="2253" y="577"/>
                    </a:cubicBezTo>
                    <a:cubicBezTo>
                      <a:pt x="2259" y="573"/>
                      <a:pt x="2259" y="573"/>
                      <a:pt x="2259" y="573"/>
                    </a:cubicBezTo>
                    <a:cubicBezTo>
                      <a:pt x="2264" y="574"/>
                      <a:pt x="2264" y="574"/>
                      <a:pt x="2264" y="574"/>
                    </a:cubicBezTo>
                    <a:cubicBezTo>
                      <a:pt x="2274" y="581"/>
                      <a:pt x="2274" y="581"/>
                      <a:pt x="2274" y="581"/>
                    </a:cubicBezTo>
                    <a:cubicBezTo>
                      <a:pt x="2274" y="585"/>
                      <a:pt x="2274" y="585"/>
                      <a:pt x="2274" y="585"/>
                    </a:cubicBezTo>
                    <a:cubicBezTo>
                      <a:pt x="2277" y="585"/>
                      <a:pt x="2277" y="585"/>
                      <a:pt x="2277" y="585"/>
                    </a:cubicBezTo>
                    <a:cubicBezTo>
                      <a:pt x="2280" y="584"/>
                      <a:pt x="2280" y="584"/>
                      <a:pt x="2280" y="584"/>
                    </a:cubicBezTo>
                    <a:cubicBezTo>
                      <a:pt x="2282" y="585"/>
                      <a:pt x="2282" y="585"/>
                      <a:pt x="2282" y="585"/>
                    </a:cubicBezTo>
                    <a:cubicBezTo>
                      <a:pt x="2280" y="587"/>
                      <a:pt x="2280" y="587"/>
                      <a:pt x="2280" y="587"/>
                    </a:cubicBezTo>
                    <a:cubicBezTo>
                      <a:pt x="2286" y="594"/>
                      <a:pt x="2286" y="594"/>
                      <a:pt x="2286" y="594"/>
                    </a:cubicBezTo>
                    <a:cubicBezTo>
                      <a:pt x="2288" y="592"/>
                      <a:pt x="2288" y="592"/>
                      <a:pt x="2288" y="592"/>
                    </a:cubicBezTo>
                    <a:cubicBezTo>
                      <a:pt x="2291" y="596"/>
                      <a:pt x="2291" y="596"/>
                      <a:pt x="2291" y="596"/>
                    </a:cubicBezTo>
                    <a:cubicBezTo>
                      <a:pt x="2295" y="595"/>
                      <a:pt x="2295" y="595"/>
                      <a:pt x="2295" y="595"/>
                    </a:cubicBezTo>
                    <a:cubicBezTo>
                      <a:pt x="2298" y="596"/>
                      <a:pt x="2298" y="596"/>
                      <a:pt x="2298" y="596"/>
                    </a:cubicBezTo>
                    <a:cubicBezTo>
                      <a:pt x="2298" y="592"/>
                      <a:pt x="2298" y="592"/>
                      <a:pt x="2298" y="592"/>
                    </a:cubicBezTo>
                    <a:cubicBezTo>
                      <a:pt x="2292" y="584"/>
                      <a:pt x="2292" y="584"/>
                      <a:pt x="2292" y="584"/>
                    </a:cubicBezTo>
                    <a:cubicBezTo>
                      <a:pt x="2294" y="581"/>
                      <a:pt x="2294" y="581"/>
                      <a:pt x="2294" y="581"/>
                    </a:cubicBezTo>
                    <a:cubicBezTo>
                      <a:pt x="2293" y="579"/>
                      <a:pt x="2293" y="579"/>
                      <a:pt x="2293" y="579"/>
                    </a:cubicBezTo>
                    <a:cubicBezTo>
                      <a:pt x="2290" y="578"/>
                      <a:pt x="2290" y="578"/>
                      <a:pt x="2290" y="578"/>
                    </a:cubicBezTo>
                    <a:cubicBezTo>
                      <a:pt x="2291" y="574"/>
                      <a:pt x="2291" y="574"/>
                      <a:pt x="2291" y="574"/>
                    </a:cubicBezTo>
                    <a:cubicBezTo>
                      <a:pt x="2293" y="570"/>
                      <a:pt x="2293" y="570"/>
                      <a:pt x="2293" y="570"/>
                    </a:cubicBezTo>
                    <a:cubicBezTo>
                      <a:pt x="2294" y="560"/>
                      <a:pt x="2294" y="560"/>
                      <a:pt x="2294" y="560"/>
                    </a:cubicBezTo>
                    <a:cubicBezTo>
                      <a:pt x="2297" y="552"/>
                      <a:pt x="2297" y="552"/>
                      <a:pt x="2297" y="552"/>
                    </a:cubicBezTo>
                    <a:cubicBezTo>
                      <a:pt x="2296" y="548"/>
                      <a:pt x="2296" y="548"/>
                      <a:pt x="2296" y="548"/>
                    </a:cubicBezTo>
                    <a:cubicBezTo>
                      <a:pt x="2300" y="542"/>
                      <a:pt x="2300" y="542"/>
                      <a:pt x="2300" y="542"/>
                    </a:cubicBezTo>
                    <a:cubicBezTo>
                      <a:pt x="2298" y="539"/>
                      <a:pt x="2298" y="539"/>
                      <a:pt x="2298" y="539"/>
                    </a:cubicBezTo>
                    <a:cubicBezTo>
                      <a:pt x="2300" y="537"/>
                      <a:pt x="2300" y="537"/>
                      <a:pt x="2300" y="537"/>
                    </a:cubicBezTo>
                    <a:cubicBezTo>
                      <a:pt x="2298" y="530"/>
                      <a:pt x="2298" y="530"/>
                      <a:pt x="2298" y="530"/>
                    </a:cubicBezTo>
                    <a:cubicBezTo>
                      <a:pt x="2295" y="528"/>
                      <a:pt x="2295" y="528"/>
                      <a:pt x="2295" y="528"/>
                    </a:cubicBezTo>
                    <a:cubicBezTo>
                      <a:pt x="2295" y="526"/>
                      <a:pt x="2295" y="526"/>
                      <a:pt x="2295" y="526"/>
                    </a:cubicBezTo>
                    <a:cubicBezTo>
                      <a:pt x="2300" y="525"/>
                      <a:pt x="2300" y="525"/>
                      <a:pt x="2300" y="525"/>
                    </a:cubicBezTo>
                    <a:cubicBezTo>
                      <a:pt x="2302" y="520"/>
                      <a:pt x="2302" y="520"/>
                      <a:pt x="2302" y="520"/>
                    </a:cubicBezTo>
                    <a:cubicBezTo>
                      <a:pt x="2297" y="517"/>
                      <a:pt x="2297" y="517"/>
                      <a:pt x="2297" y="517"/>
                    </a:cubicBezTo>
                    <a:cubicBezTo>
                      <a:pt x="2295" y="514"/>
                      <a:pt x="2295" y="514"/>
                      <a:pt x="2295" y="514"/>
                    </a:cubicBezTo>
                    <a:cubicBezTo>
                      <a:pt x="2297" y="513"/>
                      <a:pt x="2297" y="513"/>
                      <a:pt x="2297" y="513"/>
                    </a:cubicBezTo>
                    <a:cubicBezTo>
                      <a:pt x="2299" y="515"/>
                      <a:pt x="2299" y="515"/>
                      <a:pt x="2299" y="515"/>
                    </a:cubicBezTo>
                    <a:cubicBezTo>
                      <a:pt x="2302" y="515"/>
                      <a:pt x="2302" y="515"/>
                      <a:pt x="2302" y="515"/>
                    </a:cubicBezTo>
                    <a:cubicBezTo>
                      <a:pt x="2303" y="511"/>
                      <a:pt x="2303" y="511"/>
                      <a:pt x="2303" y="511"/>
                    </a:cubicBezTo>
                    <a:cubicBezTo>
                      <a:pt x="2301" y="508"/>
                      <a:pt x="2301" y="508"/>
                      <a:pt x="2301" y="508"/>
                    </a:cubicBezTo>
                    <a:cubicBezTo>
                      <a:pt x="2304" y="504"/>
                      <a:pt x="2304" y="504"/>
                      <a:pt x="2304" y="504"/>
                    </a:cubicBezTo>
                    <a:cubicBezTo>
                      <a:pt x="2304" y="501"/>
                      <a:pt x="2304" y="501"/>
                      <a:pt x="2304" y="501"/>
                    </a:cubicBezTo>
                    <a:cubicBezTo>
                      <a:pt x="2302" y="498"/>
                      <a:pt x="2302" y="498"/>
                      <a:pt x="2302" y="498"/>
                    </a:cubicBezTo>
                    <a:cubicBezTo>
                      <a:pt x="2305" y="496"/>
                      <a:pt x="2305" y="496"/>
                      <a:pt x="2305" y="496"/>
                    </a:cubicBezTo>
                    <a:cubicBezTo>
                      <a:pt x="2307" y="497"/>
                      <a:pt x="2307" y="497"/>
                      <a:pt x="2307" y="497"/>
                    </a:cubicBezTo>
                    <a:cubicBezTo>
                      <a:pt x="2308" y="494"/>
                      <a:pt x="2308" y="494"/>
                      <a:pt x="2308" y="494"/>
                    </a:cubicBezTo>
                    <a:cubicBezTo>
                      <a:pt x="2309" y="491"/>
                      <a:pt x="2309" y="491"/>
                      <a:pt x="2309" y="491"/>
                    </a:cubicBezTo>
                    <a:cubicBezTo>
                      <a:pt x="2307" y="489"/>
                      <a:pt x="2307" y="489"/>
                      <a:pt x="2307" y="489"/>
                    </a:cubicBezTo>
                    <a:cubicBezTo>
                      <a:pt x="2310" y="488"/>
                      <a:pt x="2310" y="488"/>
                      <a:pt x="2310" y="488"/>
                    </a:cubicBezTo>
                    <a:cubicBezTo>
                      <a:pt x="2314" y="483"/>
                      <a:pt x="2314" y="483"/>
                      <a:pt x="2314" y="483"/>
                    </a:cubicBezTo>
                    <a:cubicBezTo>
                      <a:pt x="2313" y="480"/>
                      <a:pt x="2313" y="480"/>
                      <a:pt x="2313" y="480"/>
                    </a:cubicBezTo>
                    <a:cubicBezTo>
                      <a:pt x="2314" y="475"/>
                      <a:pt x="2314" y="475"/>
                      <a:pt x="2314" y="475"/>
                    </a:cubicBezTo>
                    <a:cubicBezTo>
                      <a:pt x="2316" y="478"/>
                      <a:pt x="2316" y="478"/>
                      <a:pt x="2316" y="478"/>
                    </a:cubicBezTo>
                    <a:cubicBezTo>
                      <a:pt x="2319" y="474"/>
                      <a:pt x="2319" y="474"/>
                      <a:pt x="2319" y="474"/>
                    </a:cubicBezTo>
                    <a:cubicBezTo>
                      <a:pt x="2317" y="468"/>
                      <a:pt x="2317" y="468"/>
                      <a:pt x="2317" y="468"/>
                    </a:cubicBezTo>
                    <a:cubicBezTo>
                      <a:pt x="2317" y="461"/>
                      <a:pt x="2317" y="461"/>
                      <a:pt x="2317" y="461"/>
                    </a:cubicBezTo>
                    <a:cubicBezTo>
                      <a:pt x="2320" y="461"/>
                      <a:pt x="2320" y="461"/>
                      <a:pt x="2320" y="461"/>
                    </a:cubicBezTo>
                    <a:cubicBezTo>
                      <a:pt x="2321" y="463"/>
                      <a:pt x="2321" y="463"/>
                      <a:pt x="2321" y="463"/>
                    </a:cubicBezTo>
                    <a:cubicBezTo>
                      <a:pt x="2323" y="460"/>
                      <a:pt x="2323" y="460"/>
                      <a:pt x="2323" y="460"/>
                    </a:cubicBezTo>
                    <a:cubicBezTo>
                      <a:pt x="2328" y="452"/>
                      <a:pt x="2328" y="452"/>
                      <a:pt x="2328" y="452"/>
                    </a:cubicBezTo>
                    <a:cubicBezTo>
                      <a:pt x="2326" y="451"/>
                      <a:pt x="2326" y="451"/>
                      <a:pt x="2326" y="451"/>
                    </a:cubicBezTo>
                    <a:cubicBezTo>
                      <a:pt x="2326" y="447"/>
                      <a:pt x="2326" y="447"/>
                      <a:pt x="2326" y="447"/>
                    </a:cubicBezTo>
                    <a:cubicBezTo>
                      <a:pt x="2329" y="447"/>
                      <a:pt x="2329" y="447"/>
                      <a:pt x="2329" y="447"/>
                    </a:cubicBezTo>
                    <a:cubicBezTo>
                      <a:pt x="2335" y="440"/>
                      <a:pt x="2335" y="440"/>
                      <a:pt x="2335" y="440"/>
                    </a:cubicBezTo>
                    <a:cubicBezTo>
                      <a:pt x="2333" y="438"/>
                      <a:pt x="2333" y="438"/>
                      <a:pt x="2333" y="438"/>
                    </a:cubicBezTo>
                    <a:cubicBezTo>
                      <a:pt x="2334" y="436"/>
                      <a:pt x="2334" y="436"/>
                      <a:pt x="2334" y="436"/>
                    </a:cubicBezTo>
                    <a:cubicBezTo>
                      <a:pt x="2339" y="436"/>
                      <a:pt x="2339" y="436"/>
                      <a:pt x="2339" y="436"/>
                    </a:cubicBezTo>
                    <a:cubicBezTo>
                      <a:pt x="2345" y="432"/>
                      <a:pt x="2345" y="432"/>
                      <a:pt x="2345" y="432"/>
                    </a:cubicBezTo>
                    <a:cubicBezTo>
                      <a:pt x="2343" y="428"/>
                      <a:pt x="2343" y="428"/>
                      <a:pt x="2343" y="428"/>
                    </a:cubicBezTo>
                    <a:cubicBezTo>
                      <a:pt x="2344" y="427"/>
                      <a:pt x="2344" y="427"/>
                      <a:pt x="2344" y="427"/>
                    </a:cubicBezTo>
                    <a:cubicBezTo>
                      <a:pt x="2346" y="428"/>
                      <a:pt x="2346" y="428"/>
                      <a:pt x="2346" y="428"/>
                    </a:cubicBezTo>
                    <a:cubicBezTo>
                      <a:pt x="2347" y="432"/>
                      <a:pt x="2347" y="432"/>
                      <a:pt x="2347" y="432"/>
                    </a:cubicBezTo>
                    <a:cubicBezTo>
                      <a:pt x="2350" y="433"/>
                      <a:pt x="2350" y="433"/>
                      <a:pt x="2350" y="433"/>
                    </a:cubicBezTo>
                    <a:cubicBezTo>
                      <a:pt x="2353" y="431"/>
                      <a:pt x="2353" y="431"/>
                      <a:pt x="2353" y="431"/>
                    </a:cubicBezTo>
                    <a:cubicBezTo>
                      <a:pt x="2357" y="434"/>
                      <a:pt x="2357" y="434"/>
                      <a:pt x="2357" y="434"/>
                    </a:cubicBezTo>
                    <a:cubicBezTo>
                      <a:pt x="2370" y="434"/>
                      <a:pt x="2370" y="434"/>
                      <a:pt x="2370" y="434"/>
                    </a:cubicBezTo>
                    <a:cubicBezTo>
                      <a:pt x="2372" y="437"/>
                      <a:pt x="2372" y="437"/>
                      <a:pt x="2372" y="437"/>
                    </a:cubicBezTo>
                    <a:cubicBezTo>
                      <a:pt x="2374" y="436"/>
                      <a:pt x="2374" y="436"/>
                      <a:pt x="2374" y="436"/>
                    </a:cubicBezTo>
                    <a:cubicBezTo>
                      <a:pt x="2372" y="430"/>
                      <a:pt x="2372" y="430"/>
                      <a:pt x="2372" y="430"/>
                    </a:cubicBezTo>
                    <a:cubicBezTo>
                      <a:pt x="2368" y="428"/>
                      <a:pt x="2368" y="428"/>
                      <a:pt x="2368" y="428"/>
                    </a:cubicBezTo>
                    <a:cubicBezTo>
                      <a:pt x="2368" y="425"/>
                      <a:pt x="2368" y="425"/>
                      <a:pt x="2368" y="425"/>
                    </a:cubicBezTo>
                    <a:cubicBezTo>
                      <a:pt x="2371" y="425"/>
                      <a:pt x="2371" y="425"/>
                      <a:pt x="2371" y="425"/>
                    </a:cubicBezTo>
                    <a:cubicBezTo>
                      <a:pt x="2371" y="411"/>
                      <a:pt x="2371" y="411"/>
                      <a:pt x="2371" y="411"/>
                    </a:cubicBezTo>
                    <a:cubicBezTo>
                      <a:pt x="2366" y="402"/>
                      <a:pt x="2366" y="402"/>
                      <a:pt x="2366" y="402"/>
                    </a:cubicBezTo>
                    <a:cubicBezTo>
                      <a:pt x="2362" y="401"/>
                      <a:pt x="2362" y="401"/>
                      <a:pt x="2362" y="401"/>
                    </a:cubicBezTo>
                    <a:cubicBezTo>
                      <a:pt x="2357" y="393"/>
                      <a:pt x="2357" y="393"/>
                      <a:pt x="2357" y="393"/>
                    </a:cubicBezTo>
                    <a:cubicBezTo>
                      <a:pt x="2360" y="390"/>
                      <a:pt x="2360" y="390"/>
                      <a:pt x="2360" y="390"/>
                    </a:cubicBezTo>
                    <a:cubicBezTo>
                      <a:pt x="2355" y="385"/>
                      <a:pt x="2355" y="385"/>
                      <a:pt x="2355" y="385"/>
                    </a:cubicBezTo>
                    <a:cubicBezTo>
                      <a:pt x="2347" y="383"/>
                      <a:pt x="2347" y="383"/>
                      <a:pt x="2347" y="383"/>
                    </a:cubicBezTo>
                    <a:cubicBezTo>
                      <a:pt x="2338" y="376"/>
                      <a:pt x="2338" y="376"/>
                      <a:pt x="2338" y="376"/>
                    </a:cubicBezTo>
                    <a:cubicBezTo>
                      <a:pt x="2335" y="370"/>
                      <a:pt x="2335" y="370"/>
                      <a:pt x="2335" y="370"/>
                    </a:cubicBezTo>
                    <a:cubicBezTo>
                      <a:pt x="2334" y="374"/>
                      <a:pt x="2334" y="374"/>
                      <a:pt x="2334" y="374"/>
                    </a:cubicBezTo>
                    <a:cubicBezTo>
                      <a:pt x="2332" y="373"/>
                      <a:pt x="2332" y="373"/>
                      <a:pt x="2332" y="373"/>
                    </a:cubicBezTo>
                    <a:cubicBezTo>
                      <a:pt x="2330" y="374"/>
                      <a:pt x="2330" y="374"/>
                      <a:pt x="2330" y="374"/>
                    </a:cubicBezTo>
                    <a:cubicBezTo>
                      <a:pt x="2330" y="379"/>
                      <a:pt x="2330" y="379"/>
                      <a:pt x="2330" y="379"/>
                    </a:cubicBezTo>
                    <a:cubicBezTo>
                      <a:pt x="2326" y="380"/>
                      <a:pt x="2326" y="380"/>
                      <a:pt x="2326" y="380"/>
                    </a:cubicBezTo>
                    <a:cubicBezTo>
                      <a:pt x="2325" y="377"/>
                      <a:pt x="2325" y="377"/>
                      <a:pt x="2325" y="377"/>
                    </a:cubicBezTo>
                    <a:cubicBezTo>
                      <a:pt x="2325" y="373"/>
                      <a:pt x="2325" y="373"/>
                      <a:pt x="2325" y="373"/>
                    </a:cubicBezTo>
                    <a:cubicBezTo>
                      <a:pt x="2329" y="370"/>
                      <a:pt x="2329" y="370"/>
                      <a:pt x="2329" y="370"/>
                    </a:cubicBezTo>
                    <a:cubicBezTo>
                      <a:pt x="2326" y="365"/>
                      <a:pt x="2326" y="365"/>
                      <a:pt x="2326" y="365"/>
                    </a:cubicBezTo>
                    <a:cubicBezTo>
                      <a:pt x="2327" y="364"/>
                      <a:pt x="2327" y="364"/>
                      <a:pt x="2327" y="364"/>
                    </a:cubicBezTo>
                    <a:cubicBezTo>
                      <a:pt x="2329" y="364"/>
                      <a:pt x="2329" y="364"/>
                      <a:pt x="2329" y="364"/>
                    </a:cubicBezTo>
                    <a:cubicBezTo>
                      <a:pt x="2332" y="367"/>
                      <a:pt x="2332" y="367"/>
                      <a:pt x="2332" y="367"/>
                    </a:cubicBezTo>
                    <a:cubicBezTo>
                      <a:pt x="2325" y="353"/>
                      <a:pt x="2325" y="353"/>
                      <a:pt x="2325" y="353"/>
                    </a:cubicBezTo>
                    <a:cubicBezTo>
                      <a:pt x="2319" y="348"/>
                      <a:pt x="2319" y="348"/>
                      <a:pt x="2319" y="348"/>
                    </a:cubicBezTo>
                    <a:cubicBezTo>
                      <a:pt x="2319" y="354"/>
                      <a:pt x="2319" y="354"/>
                      <a:pt x="2319" y="354"/>
                    </a:cubicBezTo>
                    <a:cubicBezTo>
                      <a:pt x="2319" y="356"/>
                      <a:pt x="2319" y="356"/>
                      <a:pt x="2319" y="356"/>
                    </a:cubicBezTo>
                    <a:cubicBezTo>
                      <a:pt x="2317" y="357"/>
                      <a:pt x="2317" y="357"/>
                      <a:pt x="2317" y="357"/>
                    </a:cubicBezTo>
                    <a:cubicBezTo>
                      <a:pt x="2310" y="349"/>
                      <a:pt x="2310" y="349"/>
                      <a:pt x="2310" y="349"/>
                    </a:cubicBezTo>
                    <a:cubicBezTo>
                      <a:pt x="2311" y="345"/>
                      <a:pt x="2311" y="345"/>
                      <a:pt x="2311" y="345"/>
                    </a:cubicBezTo>
                    <a:cubicBezTo>
                      <a:pt x="2314" y="345"/>
                      <a:pt x="2314" y="345"/>
                      <a:pt x="2314" y="345"/>
                    </a:cubicBezTo>
                    <a:cubicBezTo>
                      <a:pt x="2313" y="342"/>
                      <a:pt x="2313" y="342"/>
                      <a:pt x="2313" y="342"/>
                    </a:cubicBezTo>
                    <a:cubicBezTo>
                      <a:pt x="2303" y="332"/>
                      <a:pt x="2303" y="332"/>
                      <a:pt x="2303" y="332"/>
                    </a:cubicBezTo>
                    <a:cubicBezTo>
                      <a:pt x="2301" y="332"/>
                      <a:pt x="2301" y="332"/>
                      <a:pt x="2301" y="332"/>
                    </a:cubicBezTo>
                    <a:cubicBezTo>
                      <a:pt x="2302" y="335"/>
                      <a:pt x="2302" y="335"/>
                      <a:pt x="2302" y="335"/>
                    </a:cubicBezTo>
                    <a:cubicBezTo>
                      <a:pt x="2301" y="339"/>
                      <a:pt x="2301" y="339"/>
                      <a:pt x="2301" y="339"/>
                    </a:cubicBezTo>
                    <a:cubicBezTo>
                      <a:pt x="2296" y="340"/>
                      <a:pt x="2296" y="340"/>
                      <a:pt x="2296" y="340"/>
                    </a:cubicBezTo>
                    <a:cubicBezTo>
                      <a:pt x="2291" y="334"/>
                      <a:pt x="2291" y="334"/>
                      <a:pt x="2291" y="334"/>
                    </a:cubicBezTo>
                    <a:cubicBezTo>
                      <a:pt x="2287" y="333"/>
                      <a:pt x="2287" y="333"/>
                      <a:pt x="2287" y="333"/>
                    </a:cubicBezTo>
                    <a:cubicBezTo>
                      <a:pt x="2282" y="325"/>
                      <a:pt x="2282" y="325"/>
                      <a:pt x="2282" y="325"/>
                    </a:cubicBezTo>
                    <a:cubicBezTo>
                      <a:pt x="2282" y="322"/>
                      <a:pt x="2282" y="322"/>
                      <a:pt x="2282" y="322"/>
                    </a:cubicBezTo>
                    <a:cubicBezTo>
                      <a:pt x="2280" y="319"/>
                      <a:pt x="2280" y="319"/>
                      <a:pt x="2280" y="319"/>
                    </a:cubicBezTo>
                    <a:cubicBezTo>
                      <a:pt x="2277" y="320"/>
                      <a:pt x="2277" y="320"/>
                      <a:pt x="2277" y="320"/>
                    </a:cubicBezTo>
                    <a:cubicBezTo>
                      <a:pt x="2271" y="327"/>
                      <a:pt x="2271" y="327"/>
                      <a:pt x="2271" y="327"/>
                    </a:cubicBezTo>
                    <a:cubicBezTo>
                      <a:pt x="2271" y="329"/>
                      <a:pt x="2271" y="329"/>
                      <a:pt x="2271" y="329"/>
                    </a:cubicBezTo>
                    <a:cubicBezTo>
                      <a:pt x="2268" y="328"/>
                      <a:pt x="2268" y="328"/>
                      <a:pt x="2268" y="328"/>
                    </a:cubicBezTo>
                    <a:cubicBezTo>
                      <a:pt x="2266" y="330"/>
                      <a:pt x="2266" y="330"/>
                      <a:pt x="2266" y="330"/>
                    </a:cubicBezTo>
                    <a:cubicBezTo>
                      <a:pt x="2265" y="339"/>
                      <a:pt x="2265" y="339"/>
                      <a:pt x="2265" y="339"/>
                    </a:cubicBezTo>
                    <a:cubicBezTo>
                      <a:pt x="2267" y="341"/>
                      <a:pt x="2267" y="341"/>
                      <a:pt x="2267" y="341"/>
                    </a:cubicBezTo>
                    <a:cubicBezTo>
                      <a:pt x="2264" y="339"/>
                      <a:pt x="2264" y="339"/>
                      <a:pt x="2264" y="339"/>
                    </a:cubicBezTo>
                    <a:cubicBezTo>
                      <a:pt x="2262" y="332"/>
                      <a:pt x="2262" y="332"/>
                      <a:pt x="2262" y="332"/>
                    </a:cubicBezTo>
                    <a:cubicBezTo>
                      <a:pt x="2263" y="325"/>
                      <a:pt x="2263" y="325"/>
                      <a:pt x="2263" y="325"/>
                    </a:cubicBezTo>
                    <a:cubicBezTo>
                      <a:pt x="2257" y="322"/>
                      <a:pt x="2257" y="322"/>
                      <a:pt x="2257" y="322"/>
                    </a:cubicBezTo>
                    <a:cubicBezTo>
                      <a:pt x="2256" y="316"/>
                      <a:pt x="2256" y="316"/>
                      <a:pt x="2256" y="316"/>
                    </a:cubicBezTo>
                    <a:cubicBezTo>
                      <a:pt x="2254" y="316"/>
                      <a:pt x="2254" y="316"/>
                      <a:pt x="2254" y="316"/>
                    </a:cubicBezTo>
                    <a:cubicBezTo>
                      <a:pt x="2257" y="315"/>
                      <a:pt x="2257" y="315"/>
                      <a:pt x="2257" y="315"/>
                    </a:cubicBezTo>
                    <a:cubicBezTo>
                      <a:pt x="2261" y="320"/>
                      <a:pt x="2261" y="320"/>
                      <a:pt x="2261" y="320"/>
                    </a:cubicBezTo>
                    <a:cubicBezTo>
                      <a:pt x="2261" y="316"/>
                      <a:pt x="2261" y="316"/>
                      <a:pt x="2261" y="316"/>
                    </a:cubicBezTo>
                    <a:cubicBezTo>
                      <a:pt x="2265" y="315"/>
                      <a:pt x="2265" y="315"/>
                      <a:pt x="2265" y="315"/>
                    </a:cubicBezTo>
                    <a:cubicBezTo>
                      <a:pt x="2268" y="318"/>
                      <a:pt x="2268" y="318"/>
                      <a:pt x="2268" y="318"/>
                    </a:cubicBezTo>
                    <a:cubicBezTo>
                      <a:pt x="2273" y="314"/>
                      <a:pt x="2273" y="314"/>
                      <a:pt x="2273" y="314"/>
                    </a:cubicBezTo>
                    <a:cubicBezTo>
                      <a:pt x="2271" y="310"/>
                      <a:pt x="2271" y="310"/>
                      <a:pt x="2271" y="310"/>
                    </a:cubicBezTo>
                    <a:cubicBezTo>
                      <a:pt x="2262" y="305"/>
                      <a:pt x="2262" y="305"/>
                      <a:pt x="2262" y="305"/>
                    </a:cubicBezTo>
                    <a:cubicBezTo>
                      <a:pt x="2259" y="310"/>
                      <a:pt x="2259" y="310"/>
                      <a:pt x="2259" y="310"/>
                    </a:cubicBezTo>
                    <a:cubicBezTo>
                      <a:pt x="2254" y="309"/>
                      <a:pt x="2254" y="309"/>
                      <a:pt x="2254" y="309"/>
                    </a:cubicBezTo>
                    <a:cubicBezTo>
                      <a:pt x="2250" y="307"/>
                      <a:pt x="2250" y="307"/>
                      <a:pt x="2250" y="307"/>
                    </a:cubicBezTo>
                    <a:cubicBezTo>
                      <a:pt x="2254" y="307"/>
                      <a:pt x="2254" y="307"/>
                      <a:pt x="2254" y="307"/>
                    </a:cubicBezTo>
                    <a:cubicBezTo>
                      <a:pt x="2257" y="302"/>
                      <a:pt x="2257" y="302"/>
                      <a:pt x="2257" y="302"/>
                    </a:cubicBezTo>
                    <a:cubicBezTo>
                      <a:pt x="2261" y="301"/>
                      <a:pt x="2261" y="301"/>
                      <a:pt x="2261" y="301"/>
                    </a:cubicBezTo>
                    <a:cubicBezTo>
                      <a:pt x="2264" y="303"/>
                      <a:pt x="2264" y="303"/>
                      <a:pt x="2264" y="303"/>
                    </a:cubicBezTo>
                    <a:cubicBezTo>
                      <a:pt x="2268" y="304"/>
                      <a:pt x="2268" y="304"/>
                      <a:pt x="2268" y="304"/>
                    </a:cubicBezTo>
                    <a:cubicBezTo>
                      <a:pt x="2272" y="308"/>
                      <a:pt x="2272" y="308"/>
                      <a:pt x="2272" y="308"/>
                    </a:cubicBezTo>
                    <a:cubicBezTo>
                      <a:pt x="2278" y="314"/>
                      <a:pt x="2278" y="314"/>
                      <a:pt x="2278" y="314"/>
                    </a:cubicBezTo>
                    <a:cubicBezTo>
                      <a:pt x="2282" y="315"/>
                      <a:pt x="2282" y="315"/>
                      <a:pt x="2282" y="315"/>
                    </a:cubicBezTo>
                    <a:cubicBezTo>
                      <a:pt x="2284" y="319"/>
                      <a:pt x="2284" y="319"/>
                      <a:pt x="2284" y="319"/>
                    </a:cubicBezTo>
                    <a:cubicBezTo>
                      <a:pt x="2286" y="320"/>
                      <a:pt x="2286" y="320"/>
                      <a:pt x="2286" y="320"/>
                    </a:cubicBezTo>
                    <a:cubicBezTo>
                      <a:pt x="2290" y="316"/>
                      <a:pt x="2290" y="316"/>
                      <a:pt x="2290" y="316"/>
                    </a:cubicBezTo>
                    <a:cubicBezTo>
                      <a:pt x="2292" y="319"/>
                      <a:pt x="2292" y="319"/>
                      <a:pt x="2292" y="319"/>
                    </a:cubicBezTo>
                    <a:cubicBezTo>
                      <a:pt x="2301" y="312"/>
                      <a:pt x="2301" y="312"/>
                      <a:pt x="2301" y="312"/>
                    </a:cubicBezTo>
                    <a:cubicBezTo>
                      <a:pt x="2302" y="313"/>
                      <a:pt x="2302" y="313"/>
                      <a:pt x="2302" y="313"/>
                    </a:cubicBezTo>
                    <a:cubicBezTo>
                      <a:pt x="2301" y="318"/>
                      <a:pt x="2301" y="318"/>
                      <a:pt x="2301" y="318"/>
                    </a:cubicBezTo>
                    <a:cubicBezTo>
                      <a:pt x="2304" y="315"/>
                      <a:pt x="2304" y="315"/>
                      <a:pt x="2304" y="315"/>
                    </a:cubicBezTo>
                    <a:cubicBezTo>
                      <a:pt x="2304" y="309"/>
                      <a:pt x="2304" y="309"/>
                      <a:pt x="2304" y="309"/>
                    </a:cubicBezTo>
                    <a:cubicBezTo>
                      <a:pt x="2308" y="301"/>
                      <a:pt x="2308" y="301"/>
                      <a:pt x="2308" y="301"/>
                    </a:cubicBezTo>
                    <a:cubicBezTo>
                      <a:pt x="2307" y="298"/>
                      <a:pt x="2307" y="298"/>
                      <a:pt x="2307" y="298"/>
                    </a:cubicBezTo>
                    <a:cubicBezTo>
                      <a:pt x="2307" y="292"/>
                      <a:pt x="2307" y="292"/>
                      <a:pt x="2307" y="292"/>
                    </a:cubicBezTo>
                    <a:cubicBezTo>
                      <a:pt x="2305" y="284"/>
                      <a:pt x="2305" y="284"/>
                      <a:pt x="2305" y="284"/>
                    </a:cubicBezTo>
                    <a:cubicBezTo>
                      <a:pt x="2308" y="270"/>
                      <a:pt x="2308" y="270"/>
                      <a:pt x="2308" y="270"/>
                    </a:cubicBezTo>
                    <a:cubicBezTo>
                      <a:pt x="2308" y="260"/>
                      <a:pt x="2308" y="260"/>
                      <a:pt x="2308" y="260"/>
                    </a:cubicBezTo>
                    <a:cubicBezTo>
                      <a:pt x="2305" y="255"/>
                      <a:pt x="2305" y="255"/>
                      <a:pt x="2305" y="255"/>
                    </a:cubicBezTo>
                    <a:cubicBezTo>
                      <a:pt x="2304" y="250"/>
                      <a:pt x="2304" y="250"/>
                      <a:pt x="2304" y="250"/>
                    </a:cubicBezTo>
                    <a:cubicBezTo>
                      <a:pt x="2298" y="245"/>
                      <a:pt x="2298" y="245"/>
                      <a:pt x="2298" y="245"/>
                    </a:cubicBezTo>
                    <a:cubicBezTo>
                      <a:pt x="2296" y="239"/>
                      <a:pt x="2296" y="239"/>
                      <a:pt x="2296" y="239"/>
                    </a:cubicBezTo>
                    <a:cubicBezTo>
                      <a:pt x="2298" y="239"/>
                      <a:pt x="2298" y="239"/>
                      <a:pt x="2298" y="239"/>
                    </a:cubicBezTo>
                    <a:cubicBezTo>
                      <a:pt x="2301" y="244"/>
                      <a:pt x="2301" y="244"/>
                      <a:pt x="2301" y="244"/>
                    </a:cubicBezTo>
                    <a:cubicBezTo>
                      <a:pt x="2302" y="244"/>
                      <a:pt x="2302" y="244"/>
                      <a:pt x="2302" y="244"/>
                    </a:cubicBezTo>
                    <a:cubicBezTo>
                      <a:pt x="2301" y="238"/>
                      <a:pt x="2301" y="238"/>
                      <a:pt x="2301" y="238"/>
                    </a:cubicBezTo>
                    <a:cubicBezTo>
                      <a:pt x="2296" y="235"/>
                      <a:pt x="2296" y="235"/>
                      <a:pt x="2296" y="235"/>
                    </a:cubicBezTo>
                    <a:cubicBezTo>
                      <a:pt x="2292" y="237"/>
                      <a:pt x="2292" y="237"/>
                      <a:pt x="2292" y="237"/>
                    </a:cubicBezTo>
                    <a:cubicBezTo>
                      <a:pt x="2284" y="235"/>
                      <a:pt x="2284" y="235"/>
                      <a:pt x="2284" y="235"/>
                    </a:cubicBezTo>
                    <a:cubicBezTo>
                      <a:pt x="2274" y="220"/>
                      <a:pt x="2274" y="220"/>
                      <a:pt x="2274" y="220"/>
                    </a:cubicBezTo>
                    <a:cubicBezTo>
                      <a:pt x="2272" y="219"/>
                      <a:pt x="2272" y="219"/>
                      <a:pt x="2272" y="219"/>
                    </a:cubicBezTo>
                    <a:cubicBezTo>
                      <a:pt x="2272" y="216"/>
                      <a:pt x="2272" y="216"/>
                      <a:pt x="2272" y="216"/>
                    </a:cubicBezTo>
                    <a:cubicBezTo>
                      <a:pt x="2278" y="216"/>
                      <a:pt x="2278" y="216"/>
                      <a:pt x="2278" y="216"/>
                    </a:cubicBezTo>
                    <a:cubicBezTo>
                      <a:pt x="2279" y="211"/>
                      <a:pt x="2279" y="211"/>
                      <a:pt x="2279" y="211"/>
                    </a:cubicBezTo>
                    <a:cubicBezTo>
                      <a:pt x="2277" y="207"/>
                      <a:pt x="2277" y="207"/>
                      <a:pt x="2277" y="207"/>
                    </a:cubicBezTo>
                    <a:cubicBezTo>
                      <a:pt x="2272" y="207"/>
                      <a:pt x="2272" y="207"/>
                      <a:pt x="2272" y="207"/>
                    </a:cubicBezTo>
                    <a:cubicBezTo>
                      <a:pt x="2271" y="206"/>
                      <a:pt x="2271" y="206"/>
                      <a:pt x="2271" y="206"/>
                    </a:cubicBezTo>
                    <a:cubicBezTo>
                      <a:pt x="2273" y="203"/>
                      <a:pt x="2273" y="203"/>
                      <a:pt x="2273" y="203"/>
                    </a:cubicBezTo>
                    <a:cubicBezTo>
                      <a:pt x="2271" y="198"/>
                      <a:pt x="2271" y="198"/>
                      <a:pt x="2271" y="198"/>
                    </a:cubicBezTo>
                    <a:cubicBezTo>
                      <a:pt x="2272" y="197"/>
                      <a:pt x="2272" y="197"/>
                      <a:pt x="2272" y="197"/>
                    </a:cubicBezTo>
                    <a:cubicBezTo>
                      <a:pt x="2276" y="203"/>
                      <a:pt x="2276" y="203"/>
                      <a:pt x="2276" y="203"/>
                    </a:cubicBezTo>
                    <a:cubicBezTo>
                      <a:pt x="2282" y="207"/>
                      <a:pt x="2282" y="207"/>
                      <a:pt x="2282" y="207"/>
                    </a:cubicBezTo>
                    <a:cubicBezTo>
                      <a:pt x="2283" y="204"/>
                      <a:pt x="2283" y="204"/>
                      <a:pt x="2283" y="204"/>
                    </a:cubicBezTo>
                    <a:cubicBezTo>
                      <a:pt x="2280" y="201"/>
                      <a:pt x="2280" y="201"/>
                      <a:pt x="2280" y="201"/>
                    </a:cubicBezTo>
                    <a:cubicBezTo>
                      <a:pt x="2281" y="197"/>
                      <a:pt x="2281" y="197"/>
                      <a:pt x="2281" y="197"/>
                    </a:cubicBezTo>
                    <a:cubicBezTo>
                      <a:pt x="2279" y="194"/>
                      <a:pt x="2279" y="194"/>
                      <a:pt x="2279" y="194"/>
                    </a:cubicBezTo>
                    <a:cubicBezTo>
                      <a:pt x="2281" y="192"/>
                      <a:pt x="2281" y="192"/>
                      <a:pt x="2281" y="192"/>
                    </a:cubicBezTo>
                    <a:cubicBezTo>
                      <a:pt x="2283" y="194"/>
                      <a:pt x="2283" y="194"/>
                      <a:pt x="2283" y="194"/>
                    </a:cubicBezTo>
                    <a:cubicBezTo>
                      <a:pt x="2285" y="197"/>
                      <a:pt x="2285" y="197"/>
                      <a:pt x="2285" y="197"/>
                    </a:cubicBezTo>
                    <a:cubicBezTo>
                      <a:pt x="2288" y="199"/>
                      <a:pt x="2288" y="199"/>
                      <a:pt x="2288" y="199"/>
                    </a:cubicBezTo>
                    <a:cubicBezTo>
                      <a:pt x="2289" y="209"/>
                      <a:pt x="2289" y="209"/>
                      <a:pt x="2289" y="209"/>
                    </a:cubicBezTo>
                    <a:cubicBezTo>
                      <a:pt x="2289" y="213"/>
                      <a:pt x="2289" y="213"/>
                      <a:pt x="2289" y="213"/>
                    </a:cubicBezTo>
                    <a:cubicBezTo>
                      <a:pt x="2298" y="221"/>
                      <a:pt x="2298" y="221"/>
                      <a:pt x="2298" y="221"/>
                    </a:cubicBezTo>
                    <a:cubicBezTo>
                      <a:pt x="2301" y="219"/>
                      <a:pt x="2301" y="219"/>
                      <a:pt x="2301" y="219"/>
                    </a:cubicBezTo>
                    <a:cubicBezTo>
                      <a:pt x="2305" y="221"/>
                      <a:pt x="2305" y="221"/>
                      <a:pt x="2305" y="221"/>
                    </a:cubicBezTo>
                    <a:cubicBezTo>
                      <a:pt x="2305" y="228"/>
                      <a:pt x="2305" y="228"/>
                      <a:pt x="2305" y="228"/>
                    </a:cubicBezTo>
                    <a:cubicBezTo>
                      <a:pt x="2308" y="228"/>
                      <a:pt x="2308" y="228"/>
                      <a:pt x="2308" y="228"/>
                    </a:cubicBezTo>
                    <a:cubicBezTo>
                      <a:pt x="2315" y="217"/>
                      <a:pt x="2315" y="217"/>
                      <a:pt x="2315" y="217"/>
                    </a:cubicBezTo>
                    <a:cubicBezTo>
                      <a:pt x="2316" y="212"/>
                      <a:pt x="2316" y="212"/>
                      <a:pt x="2316" y="212"/>
                    </a:cubicBezTo>
                    <a:cubicBezTo>
                      <a:pt x="2315" y="207"/>
                      <a:pt x="2315" y="207"/>
                      <a:pt x="2315" y="207"/>
                    </a:cubicBezTo>
                    <a:cubicBezTo>
                      <a:pt x="2315" y="198"/>
                      <a:pt x="2315" y="198"/>
                      <a:pt x="2315" y="198"/>
                    </a:cubicBezTo>
                    <a:cubicBezTo>
                      <a:pt x="2314" y="194"/>
                      <a:pt x="2314" y="194"/>
                      <a:pt x="2314" y="194"/>
                    </a:cubicBezTo>
                    <a:cubicBezTo>
                      <a:pt x="2316" y="199"/>
                      <a:pt x="2316" y="199"/>
                      <a:pt x="2316" y="199"/>
                    </a:cubicBezTo>
                    <a:cubicBezTo>
                      <a:pt x="2317" y="204"/>
                      <a:pt x="2317" y="204"/>
                      <a:pt x="2317" y="204"/>
                    </a:cubicBezTo>
                    <a:cubicBezTo>
                      <a:pt x="2319" y="204"/>
                      <a:pt x="2319" y="204"/>
                      <a:pt x="2319" y="204"/>
                    </a:cubicBezTo>
                    <a:cubicBezTo>
                      <a:pt x="2322" y="200"/>
                      <a:pt x="2322" y="200"/>
                      <a:pt x="2322" y="200"/>
                    </a:cubicBezTo>
                    <a:cubicBezTo>
                      <a:pt x="2328" y="198"/>
                      <a:pt x="2328" y="198"/>
                      <a:pt x="2328" y="198"/>
                    </a:cubicBezTo>
                    <a:cubicBezTo>
                      <a:pt x="2329" y="193"/>
                      <a:pt x="2329" y="193"/>
                      <a:pt x="2329" y="193"/>
                    </a:cubicBezTo>
                    <a:cubicBezTo>
                      <a:pt x="2335" y="196"/>
                      <a:pt x="2335" y="196"/>
                      <a:pt x="2335" y="196"/>
                    </a:cubicBezTo>
                    <a:cubicBezTo>
                      <a:pt x="2334" y="197"/>
                      <a:pt x="2334" y="197"/>
                      <a:pt x="2334" y="197"/>
                    </a:cubicBezTo>
                    <a:cubicBezTo>
                      <a:pt x="2335" y="199"/>
                      <a:pt x="2335" y="199"/>
                      <a:pt x="2335" y="199"/>
                    </a:cubicBezTo>
                    <a:cubicBezTo>
                      <a:pt x="2344" y="207"/>
                      <a:pt x="2344" y="207"/>
                      <a:pt x="2344" y="207"/>
                    </a:cubicBezTo>
                    <a:cubicBezTo>
                      <a:pt x="2346" y="208"/>
                      <a:pt x="2346" y="208"/>
                      <a:pt x="2346" y="208"/>
                    </a:cubicBezTo>
                    <a:cubicBezTo>
                      <a:pt x="2347" y="213"/>
                      <a:pt x="2347" y="213"/>
                      <a:pt x="2347" y="213"/>
                    </a:cubicBezTo>
                    <a:cubicBezTo>
                      <a:pt x="2347" y="216"/>
                      <a:pt x="2347" y="216"/>
                      <a:pt x="2347" y="216"/>
                    </a:cubicBezTo>
                    <a:cubicBezTo>
                      <a:pt x="2349" y="217"/>
                      <a:pt x="2349" y="217"/>
                      <a:pt x="2349" y="217"/>
                    </a:cubicBezTo>
                    <a:cubicBezTo>
                      <a:pt x="2356" y="215"/>
                      <a:pt x="2356" y="215"/>
                      <a:pt x="2356" y="215"/>
                    </a:cubicBezTo>
                    <a:cubicBezTo>
                      <a:pt x="2358" y="216"/>
                      <a:pt x="2358" y="216"/>
                      <a:pt x="2358" y="216"/>
                    </a:cubicBezTo>
                    <a:cubicBezTo>
                      <a:pt x="2358" y="218"/>
                      <a:pt x="2358" y="218"/>
                      <a:pt x="2358" y="218"/>
                    </a:cubicBezTo>
                    <a:cubicBezTo>
                      <a:pt x="2359" y="218"/>
                      <a:pt x="2359" y="218"/>
                      <a:pt x="2359" y="218"/>
                    </a:cubicBezTo>
                    <a:cubicBezTo>
                      <a:pt x="2362" y="214"/>
                      <a:pt x="2362" y="214"/>
                      <a:pt x="2362" y="214"/>
                    </a:cubicBezTo>
                    <a:cubicBezTo>
                      <a:pt x="2360" y="211"/>
                      <a:pt x="2360" y="211"/>
                      <a:pt x="2360" y="211"/>
                    </a:cubicBezTo>
                    <a:cubicBezTo>
                      <a:pt x="2361" y="209"/>
                      <a:pt x="2361" y="209"/>
                      <a:pt x="2361" y="209"/>
                    </a:cubicBezTo>
                    <a:cubicBezTo>
                      <a:pt x="2363" y="209"/>
                      <a:pt x="2363" y="209"/>
                      <a:pt x="2363" y="209"/>
                    </a:cubicBezTo>
                    <a:cubicBezTo>
                      <a:pt x="2362" y="204"/>
                      <a:pt x="2362" y="204"/>
                      <a:pt x="2362" y="204"/>
                    </a:cubicBezTo>
                    <a:cubicBezTo>
                      <a:pt x="2365" y="204"/>
                      <a:pt x="2365" y="204"/>
                      <a:pt x="2365" y="204"/>
                    </a:cubicBezTo>
                    <a:cubicBezTo>
                      <a:pt x="2366" y="207"/>
                      <a:pt x="2366" y="207"/>
                      <a:pt x="2366" y="207"/>
                    </a:cubicBezTo>
                    <a:cubicBezTo>
                      <a:pt x="2365" y="210"/>
                      <a:pt x="2365" y="210"/>
                      <a:pt x="2365" y="210"/>
                    </a:cubicBezTo>
                    <a:cubicBezTo>
                      <a:pt x="2369" y="210"/>
                      <a:pt x="2369" y="210"/>
                      <a:pt x="2369" y="210"/>
                    </a:cubicBezTo>
                    <a:cubicBezTo>
                      <a:pt x="2372" y="208"/>
                      <a:pt x="2372" y="208"/>
                      <a:pt x="2372" y="208"/>
                    </a:cubicBezTo>
                    <a:cubicBezTo>
                      <a:pt x="2380" y="209"/>
                      <a:pt x="2380" y="209"/>
                      <a:pt x="2380" y="209"/>
                    </a:cubicBezTo>
                    <a:cubicBezTo>
                      <a:pt x="2383" y="211"/>
                      <a:pt x="2383" y="211"/>
                      <a:pt x="2383" y="211"/>
                    </a:cubicBezTo>
                    <a:cubicBezTo>
                      <a:pt x="2386" y="210"/>
                      <a:pt x="2386" y="210"/>
                      <a:pt x="2386" y="210"/>
                    </a:cubicBezTo>
                    <a:cubicBezTo>
                      <a:pt x="2387" y="212"/>
                      <a:pt x="2387" y="212"/>
                      <a:pt x="2387" y="212"/>
                    </a:cubicBezTo>
                    <a:cubicBezTo>
                      <a:pt x="2388" y="213"/>
                      <a:pt x="2388" y="213"/>
                      <a:pt x="2388" y="213"/>
                    </a:cubicBezTo>
                    <a:cubicBezTo>
                      <a:pt x="2391" y="209"/>
                      <a:pt x="2391" y="209"/>
                      <a:pt x="2391" y="209"/>
                    </a:cubicBezTo>
                    <a:cubicBezTo>
                      <a:pt x="2389" y="201"/>
                      <a:pt x="2389" y="201"/>
                      <a:pt x="2389" y="201"/>
                    </a:cubicBezTo>
                    <a:cubicBezTo>
                      <a:pt x="2390" y="202"/>
                      <a:pt x="2390" y="202"/>
                      <a:pt x="2390" y="202"/>
                    </a:cubicBezTo>
                    <a:cubicBezTo>
                      <a:pt x="2394" y="209"/>
                      <a:pt x="2394" y="209"/>
                      <a:pt x="2394" y="209"/>
                    </a:cubicBezTo>
                    <a:cubicBezTo>
                      <a:pt x="2400" y="207"/>
                      <a:pt x="2400" y="207"/>
                      <a:pt x="2400" y="207"/>
                    </a:cubicBezTo>
                    <a:cubicBezTo>
                      <a:pt x="2400" y="204"/>
                      <a:pt x="2400" y="204"/>
                      <a:pt x="2400" y="204"/>
                    </a:cubicBezTo>
                    <a:lnTo>
                      <a:pt x="2397"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8" name="Freeform 5">
                <a:extLst>
                  <a:ext uri="{FF2B5EF4-FFF2-40B4-BE49-F238E27FC236}">
                    <a16:creationId xmlns:a16="http://schemas.microsoft.com/office/drawing/2014/main" id="{47CB445E-DDA0-4A7C-B9D1-05643986A9AE}"/>
                  </a:ext>
                </a:extLst>
              </p:cNvPr>
              <p:cNvSpPr>
                <a:spLocks/>
              </p:cNvSpPr>
              <p:nvPr/>
            </p:nvSpPr>
            <p:spPr bwMode="auto">
              <a:xfrm>
                <a:off x="6281972" y="3242956"/>
                <a:ext cx="1588" cy="7937"/>
              </a:xfrm>
              <a:custGeom>
                <a:avLst/>
                <a:gdLst>
                  <a:gd name="T0" fmla="*/ 1 w 1"/>
                  <a:gd name="T1" fmla="*/ 0 h 5"/>
                  <a:gd name="T2" fmla="*/ 1 w 1"/>
                  <a:gd name="T3" fmla="*/ 0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0"/>
                    </a:lnTo>
                    <a:lnTo>
                      <a:pt x="0" y="5"/>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6">
                <a:extLst>
                  <a:ext uri="{FF2B5EF4-FFF2-40B4-BE49-F238E27FC236}">
                    <a16:creationId xmlns:a16="http://schemas.microsoft.com/office/drawing/2014/main" id="{328731C3-4496-4904-A7E8-4CEDA9298DF6}"/>
                  </a:ext>
                </a:extLst>
              </p:cNvPr>
              <p:cNvSpPr>
                <a:spLocks/>
              </p:cNvSpPr>
              <p:nvPr/>
            </p:nvSpPr>
            <p:spPr bwMode="auto">
              <a:xfrm>
                <a:off x="6118454" y="3144540"/>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0" name="Freeform 7">
                <a:extLst>
                  <a:ext uri="{FF2B5EF4-FFF2-40B4-BE49-F238E27FC236}">
                    <a16:creationId xmlns:a16="http://schemas.microsoft.com/office/drawing/2014/main" id="{0F0338C8-0F1F-415F-A1EE-9B74C9798F7E}"/>
                  </a:ext>
                </a:extLst>
              </p:cNvPr>
              <p:cNvSpPr>
                <a:spLocks/>
              </p:cNvSpPr>
              <p:nvPr/>
            </p:nvSpPr>
            <p:spPr bwMode="auto">
              <a:xfrm>
                <a:off x="6185131" y="3031838"/>
                <a:ext cx="3175" cy="6349"/>
              </a:xfrm>
              <a:custGeom>
                <a:avLst/>
                <a:gdLst>
                  <a:gd name="T0" fmla="*/ 1 w 2"/>
                  <a:gd name="T1" fmla="*/ 3 h 4"/>
                  <a:gd name="T2" fmla="*/ 0 w 2"/>
                  <a:gd name="T3" fmla="*/ 0 h 4"/>
                  <a:gd name="T4" fmla="*/ 2 w 2"/>
                  <a:gd name="T5" fmla="*/ 4 h 4"/>
                  <a:gd name="T6" fmla="*/ 1 w 2"/>
                  <a:gd name="T7" fmla="*/ 3 h 4"/>
                </a:gdLst>
                <a:ahLst/>
                <a:cxnLst>
                  <a:cxn ang="0">
                    <a:pos x="T0" y="T1"/>
                  </a:cxn>
                  <a:cxn ang="0">
                    <a:pos x="T2" y="T3"/>
                  </a:cxn>
                  <a:cxn ang="0">
                    <a:pos x="T4" y="T5"/>
                  </a:cxn>
                  <a:cxn ang="0">
                    <a:pos x="T6" y="T7"/>
                  </a:cxn>
                </a:cxnLst>
                <a:rect l="0" t="0" r="r" b="b"/>
                <a:pathLst>
                  <a:path w="2" h="4">
                    <a:moveTo>
                      <a:pt x="1" y="3"/>
                    </a:moveTo>
                    <a:lnTo>
                      <a:pt x="0" y="0"/>
                    </a:lnTo>
                    <a:lnTo>
                      <a:pt x="2"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8">
                <a:extLst>
                  <a:ext uri="{FF2B5EF4-FFF2-40B4-BE49-F238E27FC236}">
                    <a16:creationId xmlns:a16="http://schemas.microsoft.com/office/drawing/2014/main" id="{244B9977-EB39-49AB-A8E5-5EB0ABAD9AF5}"/>
                  </a:ext>
                </a:extLst>
              </p:cNvPr>
              <p:cNvSpPr>
                <a:spLocks/>
              </p:cNvSpPr>
              <p:nvPr/>
            </p:nvSpPr>
            <p:spPr bwMode="auto">
              <a:xfrm>
                <a:off x="6126392" y="3188987"/>
                <a:ext cx="3175" cy="1587"/>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2" name="Freeform 9">
                <a:extLst>
                  <a:ext uri="{FF2B5EF4-FFF2-40B4-BE49-F238E27FC236}">
                    <a16:creationId xmlns:a16="http://schemas.microsoft.com/office/drawing/2014/main" id="{D6E46A88-5160-4AC1-8969-B4F9D8057A9C}"/>
                  </a:ext>
                </a:extLst>
              </p:cNvPr>
              <p:cNvSpPr>
                <a:spLocks/>
              </p:cNvSpPr>
              <p:nvPr/>
            </p:nvSpPr>
            <p:spPr bwMode="auto">
              <a:xfrm>
                <a:off x="6145442" y="3219146"/>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10">
                <a:extLst>
                  <a:ext uri="{FF2B5EF4-FFF2-40B4-BE49-F238E27FC236}">
                    <a16:creationId xmlns:a16="http://schemas.microsoft.com/office/drawing/2014/main" id="{BD74056C-8492-4CEA-9A60-7371D7420AE1}"/>
                  </a:ext>
                </a:extLst>
              </p:cNvPr>
              <p:cNvSpPr>
                <a:spLocks/>
              </p:cNvSpPr>
              <p:nvPr/>
            </p:nvSpPr>
            <p:spPr bwMode="auto">
              <a:xfrm>
                <a:off x="6261333" y="3030251"/>
                <a:ext cx="14289" cy="3175"/>
              </a:xfrm>
              <a:custGeom>
                <a:avLst/>
                <a:gdLst>
                  <a:gd name="T0" fmla="*/ 3 w 9"/>
                  <a:gd name="T1" fmla="*/ 1 h 2"/>
                  <a:gd name="T2" fmla="*/ 0 w 9"/>
                  <a:gd name="T3" fmla="*/ 2 h 2"/>
                  <a:gd name="T4" fmla="*/ 9 w 9"/>
                  <a:gd name="T5" fmla="*/ 0 h 2"/>
                  <a:gd name="T6" fmla="*/ 3 w 9"/>
                  <a:gd name="T7" fmla="*/ 1 h 2"/>
                </a:gdLst>
                <a:ahLst/>
                <a:cxnLst>
                  <a:cxn ang="0">
                    <a:pos x="T0" y="T1"/>
                  </a:cxn>
                  <a:cxn ang="0">
                    <a:pos x="T2" y="T3"/>
                  </a:cxn>
                  <a:cxn ang="0">
                    <a:pos x="T4" y="T5"/>
                  </a:cxn>
                  <a:cxn ang="0">
                    <a:pos x="T6" y="T7"/>
                  </a:cxn>
                </a:cxnLst>
                <a:rect l="0" t="0" r="r" b="b"/>
                <a:pathLst>
                  <a:path w="9" h="2">
                    <a:moveTo>
                      <a:pt x="3" y="1"/>
                    </a:moveTo>
                    <a:lnTo>
                      <a:pt x="0" y="2"/>
                    </a:lnTo>
                    <a:lnTo>
                      <a:pt x="9"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4" name="Freeform 11">
                <a:extLst>
                  <a:ext uri="{FF2B5EF4-FFF2-40B4-BE49-F238E27FC236}">
                    <a16:creationId xmlns:a16="http://schemas.microsoft.com/office/drawing/2014/main" id="{FF3807E3-5963-46E9-B785-8C52E374FCAD}"/>
                  </a:ext>
                </a:extLst>
              </p:cNvPr>
              <p:cNvSpPr>
                <a:spLocks/>
              </p:cNvSpPr>
              <p:nvPr/>
            </p:nvSpPr>
            <p:spPr bwMode="auto">
              <a:xfrm>
                <a:off x="6080352" y="2166733"/>
                <a:ext cx="4763" cy="4762"/>
              </a:xfrm>
              <a:custGeom>
                <a:avLst/>
                <a:gdLst>
                  <a:gd name="T0" fmla="*/ 3 w 3"/>
                  <a:gd name="T1" fmla="*/ 3 h 3"/>
                  <a:gd name="T2" fmla="*/ 0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12">
                <a:extLst>
                  <a:ext uri="{FF2B5EF4-FFF2-40B4-BE49-F238E27FC236}">
                    <a16:creationId xmlns:a16="http://schemas.microsoft.com/office/drawing/2014/main" id="{AB3A006A-73AF-4300-8776-7CC41CFFED8F}"/>
                  </a:ext>
                </a:extLst>
              </p:cNvPr>
              <p:cNvSpPr>
                <a:spLocks/>
              </p:cNvSpPr>
              <p:nvPr/>
            </p:nvSpPr>
            <p:spPr bwMode="auto">
              <a:xfrm>
                <a:off x="5916834" y="3060411"/>
                <a:ext cx="0" cy="4762"/>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6" name="Freeform 13">
                <a:extLst>
                  <a:ext uri="{FF2B5EF4-FFF2-40B4-BE49-F238E27FC236}">
                    <a16:creationId xmlns:a16="http://schemas.microsoft.com/office/drawing/2014/main" id="{85071803-33AB-4B1B-97E2-2E5B81B43D8F}"/>
                  </a:ext>
                </a:extLst>
              </p:cNvPr>
              <p:cNvSpPr>
                <a:spLocks/>
              </p:cNvSpPr>
              <p:nvPr/>
            </p:nvSpPr>
            <p:spPr bwMode="auto">
              <a:xfrm>
                <a:off x="5843807" y="2992155"/>
                <a:ext cx="4763" cy="1587"/>
              </a:xfrm>
              <a:custGeom>
                <a:avLst/>
                <a:gdLst>
                  <a:gd name="T0" fmla="*/ 0 w 3"/>
                  <a:gd name="T1" fmla="*/ 1 h 1"/>
                  <a:gd name="T2" fmla="*/ 3 w 3"/>
                  <a:gd name="T3" fmla="*/ 0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14">
                <a:extLst>
                  <a:ext uri="{FF2B5EF4-FFF2-40B4-BE49-F238E27FC236}">
                    <a16:creationId xmlns:a16="http://schemas.microsoft.com/office/drawing/2014/main" id="{3B2A79A5-BAD1-42EE-AF5F-651609414680}"/>
                  </a:ext>
                </a:extLst>
              </p:cNvPr>
              <p:cNvSpPr>
                <a:spLocks/>
              </p:cNvSpPr>
              <p:nvPr/>
            </p:nvSpPr>
            <p:spPr bwMode="auto">
              <a:xfrm>
                <a:off x="5870794" y="3054061"/>
                <a:ext cx="6350" cy="4762"/>
              </a:xfrm>
              <a:custGeom>
                <a:avLst/>
                <a:gdLst>
                  <a:gd name="T0" fmla="*/ 4 w 4"/>
                  <a:gd name="T1" fmla="*/ 0 h 3"/>
                  <a:gd name="T2" fmla="*/ 0 w 4"/>
                  <a:gd name="T3" fmla="*/ 3 h 3"/>
                  <a:gd name="T4" fmla="*/ 4 w 4"/>
                  <a:gd name="T5" fmla="*/ 0 h 3"/>
                  <a:gd name="T6" fmla="*/ 4 w 4"/>
                  <a:gd name="T7" fmla="*/ 0 h 3"/>
                </a:gdLst>
                <a:ahLst/>
                <a:cxnLst>
                  <a:cxn ang="0">
                    <a:pos x="T0" y="T1"/>
                  </a:cxn>
                  <a:cxn ang="0">
                    <a:pos x="T2" y="T3"/>
                  </a:cxn>
                  <a:cxn ang="0">
                    <a:pos x="T4" y="T5"/>
                  </a:cxn>
                  <a:cxn ang="0">
                    <a:pos x="T6" y="T7"/>
                  </a:cxn>
                </a:cxnLst>
                <a:rect l="0" t="0" r="r" b="b"/>
                <a:pathLst>
                  <a:path w="4" h="3">
                    <a:moveTo>
                      <a:pt x="4" y="0"/>
                    </a:moveTo>
                    <a:lnTo>
                      <a:pt x="0" y="3"/>
                    </a:lnTo>
                    <a:lnTo>
                      <a:pt x="4"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8" name="Freeform 15">
                <a:extLst>
                  <a:ext uri="{FF2B5EF4-FFF2-40B4-BE49-F238E27FC236}">
                    <a16:creationId xmlns:a16="http://schemas.microsoft.com/office/drawing/2014/main" id="{45CBFE84-EB3E-4581-B510-0CED31C912AC}"/>
                  </a:ext>
                </a:extLst>
              </p:cNvPr>
              <p:cNvSpPr>
                <a:spLocks/>
              </p:cNvSpPr>
              <p:nvPr/>
            </p:nvSpPr>
            <p:spPr bwMode="auto">
              <a:xfrm>
                <a:off x="6124804" y="2992155"/>
                <a:ext cx="1588" cy="7937"/>
              </a:xfrm>
              <a:custGeom>
                <a:avLst/>
                <a:gdLst>
                  <a:gd name="T0" fmla="*/ 1 w 1"/>
                  <a:gd name="T1" fmla="*/ 4 h 5"/>
                  <a:gd name="T2" fmla="*/ 0 w 1"/>
                  <a:gd name="T3" fmla="*/ 0 h 5"/>
                  <a:gd name="T4" fmla="*/ 1 w 1"/>
                  <a:gd name="T5" fmla="*/ 5 h 5"/>
                  <a:gd name="T6" fmla="*/ 1 w 1"/>
                  <a:gd name="T7" fmla="*/ 4 h 5"/>
                </a:gdLst>
                <a:ahLst/>
                <a:cxnLst>
                  <a:cxn ang="0">
                    <a:pos x="T0" y="T1"/>
                  </a:cxn>
                  <a:cxn ang="0">
                    <a:pos x="T2" y="T3"/>
                  </a:cxn>
                  <a:cxn ang="0">
                    <a:pos x="T4" y="T5"/>
                  </a:cxn>
                  <a:cxn ang="0">
                    <a:pos x="T6" y="T7"/>
                  </a:cxn>
                </a:cxnLst>
                <a:rect l="0" t="0" r="r" b="b"/>
                <a:pathLst>
                  <a:path w="1" h="5">
                    <a:moveTo>
                      <a:pt x="1" y="4"/>
                    </a:moveTo>
                    <a:lnTo>
                      <a:pt x="0" y="0"/>
                    </a:lnTo>
                    <a:lnTo>
                      <a:pt x="1" y="5"/>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16">
                <a:extLst>
                  <a:ext uri="{FF2B5EF4-FFF2-40B4-BE49-F238E27FC236}">
                    <a16:creationId xmlns:a16="http://schemas.microsoft.com/office/drawing/2014/main" id="{B0355909-C442-4E3B-B776-4C16D2B35B38}"/>
                  </a:ext>
                </a:extLst>
              </p:cNvPr>
              <p:cNvSpPr>
                <a:spLocks/>
              </p:cNvSpPr>
              <p:nvPr/>
            </p:nvSpPr>
            <p:spPr bwMode="auto">
              <a:xfrm>
                <a:off x="5912071" y="3057236"/>
                <a:ext cx="4763" cy="3175"/>
              </a:xfrm>
              <a:custGeom>
                <a:avLst/>
                <a:gdLst>
                  <a:gd name="T0" fmla="*/ 2 w 3"/>
                  <a:gd name="T1" fmla="*/ 1 h 2"/>
                  <a:gd name="T2" fmla="*/ 0 w 3"/>
                  <a:gd name="T3" fmla="*/ 0 h 2"/>
                  <a:gd name="T4" fmla="*/ 3 w 3"/>
                  <a:gd name="T5" fmla="*/ 2 h 2"/>
                  <a:gd name="T6" fmla="*/ 2 w 3"/>
                  <a:gd name="T7" fmla="*/ 1 h 2"/>
                </a:gdLst>
                <a:ahLst/>
                <a:cxnLst>
                  <a:cxn ang="0">
                    <a:pos x="T0" y="T1"/>
                  </a:cxn>
                  <a:cxn ang="0">
                    <a:pos x="T2" y="T3"/>
                  </a:cxn>
                  <a:cxn ang="0">
                    <a:pos x="T4" y="T5"/>
                  </a:cxn>
                  <a:cxn ang="0">
                    <a:pos x="T6" y="T7"/>
                  </a:cxn>
                </a:cxnLst>
                <a:rect l="0" t="0" r="r" b="b"/>
                <a:pathLst>
                  <a:path w="3" h="2">
                    <a:moveTo>
                      <a:pt x="2" y="1"/>
                    </a:moveTo>
                    <a:lnTo>
                      <a:pt x="0" y="0"/>
                    </a:lnTo>
                    <a:lnTo>
                      <a:pt x="3"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0" name="Freeform 17">
                <a:extLst>
                  <a:ext uri="{FF2B5EF4-FFF2-40B4-BE49-F238E27FC236}">
                    <a16:creationId xmlns:a16="http://schemas.microsoft.com/office/drawing/2014/main" id="{419BE9B7-E854-4E38-B3A5-7F1CAB4634EB}"/>
                  </a:ext>
                </a:extLst>
              </p:cNvPr>
              <p:cNvSpPr>
                <a:spLocks/>
              </p:cNvSpPr>
              <p:nvPr/>
            </p:nvSpPr>
            <p:spPr bwMode="auto">
              <a:xfrm>
                <a:off x="8085439" y="4047742"/>
                <a:ext cx="6350" cy="3175"/>
              </a:xfrm>
              <a:custGeom>
                <a:avLst/>
                <a:gdLst>
                  <a:gd name="T0" fmla="*/ 0 w 4"/>
                  <a:gd name="T1" fmla="*/ 2 h 2"/>
                  <a:gd name="T2" fmla="*/ 2 w 4"/>
                  <a:gd name="T3" fmla="*/ 1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2" y="1"/>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1" name="Freeform 18">
                <a:extLst>
                  <a:ext uri="{FF2B5EF4-FFF2-40B4-BE49-F238E27FC236}">
                    <a16:creationId xmlns:a16="http://schemas.microsoft.com/office/drawing/2014/main" id="{016F5D26-215B-459C-A94B-3A71348A9ED1}"/>
                  </a:ext>
                </a:extLst>
              </p:cNvPr>
              <p:cNvSpPr>
                <a:spLocks/>
              </p:cNvSpPr>
              <p:nvPr/>
            </p:nvSpPr>
            <p:spPr bwMode="auto">
              <a:xfrm>
                <a:off x="6064476" y="3090571"/>
                <a:ext cx="1588" cy="9524"/>
              </a:xfrm>
              <a:custGeom>
                <a:avLst/>
                <a:gdLst>
                  <a:gd name="T0" fmla="*/ 1 w 1"/>
                  <a:gd name="T1" fmla="*/ 6 h 6"/>
                  <a:gd name="T2" fmla="*/ 1 w 1"/>
                  <a:gd name="T3" fmla="*/ 5 h 6"/>
                  <a:gd name="T4" fmla="*/ 0 w 1"/>
                  <a:gd name="T5" fmla="*/ 0 h 6"/>
                  <a:gd name="T6" fmla="*/ 1 w 1"/>
                  <a:gd name="T7" fmla="*/ 6 h 6"/>
                </a:gdLst>
                <a:ahLst/>
                <a:cxnLst>
                  <a:cxn ang="0">
                    <a:pos x="T0" y="T1"/>
                  </a:cxn>
                  <a:cxn ang="0">
                    <a:pos x="T2" y="T3"/>
                  </a:cxn>
                  <a:cxn ang="0">
                    <a:pos x="T4" y="T5"/>
                  </a:cxn>
                  <a:cxn ang="0">
                    <a:pos x="T6" y="T7"/>
                  </a:cxn>
                </a:cxnLst>
                <a:rect l="0" t="0" r="r" b="b"/>
                <a:pathLst>
                  <a:path w="1" h="6">
                    <a:moveTo>
                      <a:pt x="1" y="6"/>
                    </a:moveTo>
                    <a:lnTo>
                      <a:pt x="1" y="5"/>
                    </a:lnTo>
                    <a:lnTo>
                      <a:pt x="0" y="0"/>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2" name="Freeform 19">
                <a:extLst>
                  <a:ext uri="{FF2B5EF4-FFF2-40B4-BE49-F238E27FC236}">
                    <a16:creationId xmlns:a16="http://schemas.microsoft.com/office/drawing/2014/main" id="{632907D3-CFF5-4AA8-9676-6C5445F8160F}"/>
                  </a:ext>
                </a:extLst>
              </p:cNvPr>
              <p:cNvSpPr>
                <a:spLocks/>
              </p:cNvSpPr>
              <p:nvPr/>
            </p:nvSpPr>
            <p:spPr bwMode="auto">
              <a:xfrm>
                <a:off x="6000974" y="3092157"/>
                <a:ext cx="6350" cy="9524"/>
              </a:xfrm>
              <a:custGeom>
                <a:avLst/>
                <a:gdLst>
                  <a:gd name="T0" fmla="*/ 0 w 4"/>
                  <a:gd name="T1" fmla="*/ 6 h 6"/>
                  <a:gd name="T2" fmla="*/ 3 w 4"/>
                  <a:gd name="T3" fmla="*/ 0 h 6"/>
                  <a:gd name="T4" fmla="*/ 4 w 4"/>
                  <a:gd name="T5" fmla="*/ 0 h 6"/>
                  <a:gd name="T6" fmla="*/ 0 w 4"/>
                  <a:gd name="T7" fmla="*/ 6 h 6"/>
                </a:gdLst>
                <a:ahLst/>
                <a:cxnLst>
                  <a:cxn ang="0">
                    <a:pos x="T0" y="T1"/>
                  </a:cxn>
                  <a:cxn ang="0">
                    <a:pos x="T2" y="T3"/>
                  </a:cxn>
                  <a:cxn ang="0">
                    <a:pos x="T4" y="T5"/>
                  </a:cxn>
                  <a:cxn ang="0">
                    <a:pos x="T6" y="T7"/>
                  </a:cxn>
                </a:cxnLst>
                <a:rect l="0" t="0" r="r" b="b"/>
                <a:pathLst>
                  <a:path w="4" h="6">
                    <a:moveTo>
                      <a:pt x="0" y="6"/>
                    </a:moveTo>
                    <a:lnTo>
                      <a:pt x="3" y="0"/>
                    </a:lnTo>
                    <a:lnTo>
                      <a:pt x="4"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20">
                <a:extLst>
                  <a:ext uri="{FF2B5EF4-FFF2-40B4-BE49-F238E27FC236}">
                    <a16:creationId xmlns:a16="http://schemas.microsoft.com/office/drawing/2014/main" id="{8131AF21-CA25-40E8-8426-451E080DFF2D}"/>
                  </a:ext>
                </a:extLst>
              </p:cNvPr>
              <p:cNvSpPr>
                <a:spLocks/>
              </p:cNvSpPr>
              <p:nvPr/>
            </p:nvSpPr>
            <p:spPr bwMode="auto">
              <a:xfrm>
                <a:off x="5864444" y="3114380"/>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4" name="Freeform 21">
                <a:extLst>
                  <a:ext uri="{FF2B5EF4-FFF2-40B4-BE49-F238E27FC236}">
                    <a16:creationId xmlns:a16="http://schemas.microsoft.com/office/drawing/2014/main" id="{3E784858-8199-49C3-911F-0F4D9FDD3072}"/>
                  </a:ext>
                </a:extLst>
              </p:cNvPr>
              <p:cNvSpPr>
                <a:spLocks/>
              </p:cNvSpPr>
              <p:nvPr/>
            </p:nvSpPr>
            <p:spPr bwMode="auto">
              <a:xfrm>
                <a:off x="6307374" y="3117555"/>
                <a:ext cx="4763" cy="7937"/>
              </a:xfrm>
              <a:custGeom>
                <a:avLst/>
                <a:gdLst>
                  <a:gd name="T0" fmla="*/ 3 w 3"/>
                  <a:gd name="T1" fmla="*/ 5 h 5"/>
                  <a:gd name="T2" fmla="*/ 1 w 3"/>
                  <a:gd name="T3" fmla="*/ 0 h 5"/>
                  <a:gd name="T4" fmla="*/ 0 w 3"/>
                  <a:gd name="T5" fmla="*/ 0 h 5"/>
                  <a:gd name="T6" fmla="*/ 3 w 3"/>
                  <a:gd name="T7" fmla="*/ 5 h 5"/>
                </a:gdLst>
                <a:ahLst/>
                <a:cxnLst>
                  <a:cxn ang="0">
                    <a:pos x="T0" y="T1"/>
                  </a:cxn>
                  <a:cxn ang="0">
                    <a:pos x="T2" y="T3"/>
                  </a:cxn>
                  <a:cxn ang="0">
                    <a:pos x="T4" y="T5"/>
                  </a:cxn>
                  <a:cxn ang="0">
                    <a:pos x="T6" y="T7"/>
                  </a:cxn>
                </a:cxnLst>
                <a:rect l="0" t="0" r="r" b="b"/>
                <a:pathLst>
                  <a:path w="3" h="5">
                    <a:moveTo>
                      <a:pt x="3" y="5"/>
                    </a:moveTo>
                    <a:lnTo>
                      <a:pt x="1" y="0"/>
                    </a:lnTo>
                    <a:lnTo>
                      <a:pt x="0" y="0"/>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22">
                <a:extLst>
                  <a:ext uri="{FF2B5EF4-FFF2-40B4-BE49-F238E27FC236}">
                    <a16:creationId xmlns:a16="http://schemas.microsoft.com/office/drawing/2014/main" id="{FCD8D6F5-7AAC-471D-96B9-8E104A18492A}"/>
                  </a:ext>
                </a:extLst>
              </p:cNvPr>
              <p:cNvSpPr>
                <a:spLocks/>
              </p:cNvSpPr>
              <p:nvPr/>
            </p:nvSpPr>
            <p:spPr bwMode="auto">
              <a:xfrm>
                <a:off x="7061463" y="3584236"/>
                <a:ext cx="17464" cy="26985"/>
              </a:xfrm>
              <a:custGeom>
                <a:avLst/>
                <a:gdLst>
                  <a:gd name="T0" fmla="*/ 0 w 11"/>
                  <a:gd name="T1" fmla="*/ 17 h 17"/>
                  <a:gd name="T2" fmla="*/ 0 w 11"/>
                  <a:gd name="T3" fmla="*/ 17 h 17"/>
                  <a:gd name="T4" fmla="*/ 11 w 11"/>
                  <a:gd name="T5" fmla="*/ 0 h 17"/>
                  <a:gd name="T6" fmla="*/ 0 w 11"/>
                  <a:gd name="T7" fmla="*/ 17 h 17"/>
                </a:gdLst>
                <a:ahLst/>
                <a:cxnLst>
                  <a:cxn ang="0">
                    <a:pos x="T0" y="T1"/>
                  </a:cxn>
                  <a:cxn ang="0">
                    <a:pos x="T2" y="T3"/>
                  </a:cxn>
                  <a:cxn ang="0">
                    <a:pos x="T4" y="T5"/>
                  </a:cxn>
                  <a:cxn ang="0">
                    <a:pos x="T6" y="T7"/>
                  </a:cxn>
                </a:cxnLst>
                <a:rect l="0" t="0" r="r" b="b"/>
                <a:pathLst>
                  <a:path w="11" h="17">
                    <a:moveTo>
                      <a:pt x="0" y="17"/>
                    </a:moveTo>
                    <a:lnTo>
                      <a:pt x="0" y="17"/>
                    </a:lnTo>
                    <a:lnTo>
                      <a:pt x="11" y="0"/>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6" name="Freeform 23">
                <a:extLst>
                  <a:ext uri="{FF2B5EF4-FFF2-40B4-BE49-F238E27FC236}">
                    <a16:creationId xmlns:a16="http://schemas.microsoft.com/office/drawing/2014/main" id="{02A33488-33B4-4FB1-8253-F6981293364B}"/>
                  </a:ext>
                </a:extLst>
              </p:cNvPr>
              <p:cNvSpPr>
                <a:spLocks/>
              </p:cNvSpPr>
              <p:nvPr/>
            </p:nvSpPr>
            <p:spPr bwMode="auto">
              <a:xfrm>
                <a:off x="6701088" y="3046125"/>
                <a:ext cx="190507" cy="357155"/>
              </a:xfrm>
              <a:custGeom>
                <a:avLst/>
                <a:gdLst>
                  <a:gd name="T0" fmla="*/ 144 w 155"/>
                  <a:gd name="T1" fmla="*/ 227 h 290"/>
                  <a:gd name="T2" fmla="*/ 131 w 155"/>
                  <a:gd name="T3" fmla="*/ 218 h 290"/>
                  <a:gd name="T4" fmla="*/ 134 w 155"/>
                  <a:gd name="T5" fmla="*/ 214 h 290"/>
                  <a:gd name="T6" fmla="*/ 136 w 155"/>
                  <a:gd name="T7" fmla="*/ 210 h 290"/>
                  <a:gd name="T8" fmla="*/ 126 w 155"/>
                  <a:gd name="T9" fmla="*/ 201 h 290"/>
                  <a:gd name="T10" fmla="*/ 121 w 155"/>
                  <a:gd name="T11" fmla="*/ 197 h 290"/>
                  <a:gd name="T12" fmla="*/ 117 w 155"/>
                  <a:gd name="T13" fmla="*/ 164 h 290"/>
                  <a:gd name="T14" fmla="*/ 109 w 155"/>
                  <a:gd name="T15" fmla="*/ 149 h 290"/>
                  <a:gd name="T16" fmla="*/ 110 w 155"/>
                  <a:gd name="T17" fmla="*/ 124 h 290"/>
                  <a:gd name="T18" fmla="*/ 99 w 155"/>
                  <a:gd name="T19" fmla="*/ 119 h 290"/>
                  <a:gd name="T20" fmla="*/ 90 w 155"/>
                  <a:gd name="T21" fmla="*/ 111 h 290"/>
                  <a:gd name="T22" fmla="*/ 83 w 155"/>
                  <a:gd name="T23" fmla="*/ 106 h 290"/>
                  <a:gd name="T24" fmla="*/ 74 w 155"/>
                  <a:gd name="T25" fmla="*/ 87 h 290"/>
                  <a:gd name="T26" fmla="*/ 62 w 155"/>
                  <a:gd name="T27" fmla="*/ 77 h 290"/>
                  <a:gd name="T28" fmla="*/ 72 w 155"/>
                  <a:gd name="T29" fmla="*/ 74 h 290"/>
                  <a:gd name="T30" fmla="*/ 83 w 155"/>
                  <a:gd name="T31" fmla="*/ 74 h 290"/>
                  <a:gd name="T32" fmla="*/ 78 w 155"/>
                  <a:gd name="T33" fmla="*/ 67 h 290"/>
                  <a:gd name="T34" fmla="*/ 75 w 155"/>
                  <a:gd name="T35" fmla="*/ 53 h 290"/>
                  <a:gd name="T36" fmla="*/ 91 w 155"/>
                  <a:gd name="T37" fmla="*/ 47 h 290"/>
                  <a:gd name="T38" fmla="*/ 103 w 155"/>
                  <a:gd name="T39" fmla="*/ 51 h 290"/>
                  <a:gd name="T40" fmla="*/ 104 w 155"/>
                  <a:gd name="T41" fmla="*/ 45 h 290"/>
                  <a:gd name="T42" fmla="*/ 105 w 155"/>
                  <a:gd name="T43" fmla="*/ 30 h 290"/>
                  <a:gd name="T44" fmla="*/ 102 w 155"/>
                  <a:gd name="T45" fmla="*/ 15 h 290"/>
                  <a:gd name="T46" fmla="*/ 99 w 155"/>
                  <a:gd name="T47" fmla="*/ 4 h 290"/>
                  <a:gd name="T48" fmla="*/ 87 w 155"/>
                  <a:gd name="T49" fmla="*/ 4 h 290"/>
                  <a:gd name="T50" fmla="*/ 81 w 155"/>
                  <a:gd name="T51" fmla="*/ 6 h 290"/>
                  <a:gd name="T52" fmla="*/ 75 w 155"/>
                  <a:gd name="T53" fmla="*/ 0 h 290"/>
                  <a:gd name="T54" fmla="*/ 62 w 155"/>
                  <a:gd name="T55" fmla="*/ 3 h 290"/>
                  <a:gd name="T56" fmla="*/ 55 w 155"/>
                  <a:gd name="T57" fmla="*/ 9 h 290"/>
                  <a:gd name="T58" fmla="*/ 46 w 155"/>
                  <a:gd name="T59" fmla="*/ 17 h 290"/>
                  <a:gd name="T60" fmla="*/ 39 w 155"/>
                  <a:gd name="T61" fmla="*/ 19 h 290"/>
                  <a:gd name="T62" fmla="*/ 36 w 155"/>
                  <a:gd name="T63" fmla="*/ 17 h 290"/>
                  <a:gd name="T64" fmla="*/ 35 w 155"/>
                  <a:gd name="T65" fmla="*/ 26 h 290"/>
                  <a:gd name="T66" fmla="*/ 30 w 155"/>
                  <a:gd name="T67" fmla="*/ 30 h 290"/>
                  <a:gd name="T68" fmla="*/ 29 w 155"/>
                  <a:gd name="T69" fmla="*/ 37 h 290"/>
                  <a:gd name="T70" fmla="*/ 24 w 155"/>
                  <a:gd name="T71" fmla="*/ 36 h 290"/>
                  <a:gd name="T72" fmla="*/ 16 w 155"/>
                  <a:gd name="T73" fmla="*/ 40 h 290"/>
                  <a:gd name="T74" fmla="*/ 10 w 155"/>
                  <a:gd name="T75" fmla="*/ 44 h 290"/>
                  <a:gd name="T76" fmla="*/ 3 w 155"/>
                  <a:gd name="T77" fmla="*/ 62 h 290"/>
                  <a:gd name="T78" fmla="*/ 5 w 155"/>
                  <a:gd name="T79" fmla="*/ 83 h 290"/>
                  <a:gd name="T80" fmla="*/ 17 w 155"/>
                  <a:gd name="T81" fmla="*/ 98 h 290"/>
                  <a:gd name="T82" fmla="*/ 17 w 155"/>
                  <a:gd name="T83" fmla="*/ 102 h 290"/>
                  <a:gd name="T84" fmla="*/ 21 w 155"/>
                  <a:gd name="T85" fmla="*/ 118 h 290"/>
                  <a:gd name="T86" fmla="*/ 43 w 155"/>
                  <a:gd name="T87" fmla="*/ 149 h 290"/>
                  <a:gd name="T88" fmla="*/ 52 w 155"/>
                  <a:gd name="T89" fmla="*/ 161 h 290"/>
                  <a:gd name="T90" fmla="*/ 66 w 155"/>
                  <a:gd name="T91" fmla="*/ 184 h 290"/>
                  <a:gd name="T92" fmla="*/ 73 w 155"/>
                  <a:gd name="T93" fmla="*/ 192 h 290"/>
                  <a:gd name="T94" fmla="*/ 62 w 155"/>
                  <a:gd name="T95" fmla="*/ 211 h 290"/>
                  <a:gd name="T96" fmla="*/ 61 w 155"/>
                  <a:gd name="T97" fmla="*/ 230 h 290"/>
                  <a:gd name="T98" fmla="*/ 56 w 155"/>
                  <a:gd name="T99" fmla="*/ 224 h 290"/>
                  <a:gd name="T100" fmla="*/ 56 w 155"/>
                  <a:gd name="T101" fmla="*/ 247 h 290"/>
                  <a:gd name="T102" fmla="*/ 60 w 155"/>
                  <a:gd name="T103" fmla="*/ 265 h 290"/>
                  <a:gd name="T104" fmla="*/ 78 w 155"/>
                  <a:gd name="T105" fmla="*/ 269 h 290"/>
                  <a:gd name="T106" fmla="*/ 98 w 155"/>
                  <a:gd name="T107" fmla="*/ 286 h 290"/>
                  <a:gd name="T108" fmla="*/ 139 w 155"/>
                  <a:gd name="T109" fmla="*/ 285 h 290"/>
                  <a:gd name="T110" fmla="*/ 151 w 155"/>
                  <a:gd name="T111" fmla="*/ 27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 h="290">
                    <a:moveTo>
                      <a:pt x="146" y="252"/>
                    </a:moveTo>
                    <a:cubicBezTo>
                      <a:pt x="146" y="241"/>
                      <a:pt x="146" y="241"/>
                      <a:pt x="146" y="241"/>
                    </a:cubicBezTo>
                    <a:cubicBezTo>
                      <a:pt x="145" y="237"/>
                      <a:pt x="145" y="237"/>
                      <a:pt x="145" y="237"/>
                    </a:cubicBezTo>
                    <a:cubicBezTo>
                      <a:pt x="146" y="231"/>
                      <a:pt x="146" y="231"/>
                      <a:pt x="146" y="231"/>
                    </a:cubicBezTo>
                    <a:cubicBezTo>
                      <a:pt x="144" y="227"/>
                      <a:pt x="144" y="227"/>
                      <a:pt x="144" y="227"/>
                    </a:cubicBezTo>
                    <a:cubicBezTo>
                      <a:pt x="140" y="224"/>
                      <a:pt x="140" y="224"/>
                      <a:pt x="140" y="224"/>
                    </a:cubicBezTo>
                    <a:cubicBezTo>
                      <a:pt x="138" y="219"/>
                      <a:pt x="138" y="219"/>
                      <a:pt x="138" y="219"/>
                    </a:cubicBezTo>
                    <a:cubicBezTo>
                      <a:pt x="135" y="219"/>
                      <a:pt x="135" y="219"/>
                      <a:pt x="135" y="219"/>
                    </a:cubicBezTo>
                    <a:cubicBezTo>
                      <a:pt x="133" y="218"/>
                      <a:pt x="133" y="218"/>
                      <a:pt x="133" y="218"/>
                    </a:cubicBezTo>
                    <a:cubicBezTo>
                      <a:pt x="131" y="218"/>
                      <a:pt x="131" y="218"/>
                      <a:pt x="131" y="218"/>
                    </a:cubicBezTo>
                    <a:cubicBezTo>
                      <a:pt x="132" y="223"/>
                      <a:pt x="132" y="223"/>
                      <a:pt x="132" y="223"/>
                    </a:cubicBezTo>
                    <a:cubicBezTo>
                      <a:pt x="130" y="220"/>
                      <a:pt x="130" y="220"/>
                      <a:pt x="130" y="220"/>
                    </a:cubicBezTo>
                    <a:cubicBezTo>
                      <a:pt x="129" y="216"/>
                      <a:pt x="129" y="216"/>
                      <a:pt x="129" y="216"/>
                    </a:cubicBezTo>
                    <a:cubicBezTo>
                      <a:pt x="133" y="212"/>
                      <a:pt x="133" y="212"/>
                      <a:pt x="133" y="212"/>
                    </a:cubicBezTo>
                    <a:cubicBezTo>
                      <a:pt x="134" y="214"/>
                      <a:pt x="134" y="214"/>
                      <a:pt x="134" y="214"/>
                    </a:cubicBezTo>
                    <a:cubicBezTo>
                      <a:pt x="136" y="213"/>
                      <a:pt x="136" y="213"/>
                      <a:pt x="136" y="213"/>
                    </a:cubicBezTo>
                    <a:cubicBezTo>
                      <a:pt x="139" y="215"/>
                      <a:pt x="139" y="215"/>
                      <a:pt x="139" y="215"/>
                    </a:cubicBezTo>
                    <a:cubicBezTo>
                      <a:pt x="141" y="213"/>
                      <a:pt x="141" y="213"/>
                      <a:pt x="141" y="213"/>
                    </a:cubicBezTo>
                    <a:cubicBezTo>
                      <a:pt x="138" y="209"/>
                      <a:pt x="138" y="209"/>
                      <a:pt x="138" y="209"/>
                    </a:cubicBezTo>
                    <a:cubicBezTo>
                      <a:pt x="136" y="210"/>
                      <a:pt x="136" y="210"/>
                      <a:pt x="136" y="210"/>
                    </a:cubicBezTo>
                    <a:cubicBezTo>
                      <a:pt x="135" y="206"/>
                      <a:pt x="135" y="206"/>
                      <a:pt x="135" y="206"/>
                    </a:cubicBezTo>
                    <a:cubicBezTo>
                      <a:pt x="136" y="201"/>
                      <a:pt x="136" y="201"/>
                      <a:pt x="136" y="201"/>
                    </a:cubicBezTo>
                    <a:cubicBezTo>
                      <a:pt x="134" y="200"/>
                      <a:pt x="134" y="200"/>
                      <a:pt x="134" y="200"/>
                    </a:cubicBezTo>
                    <a:cubicBezTo>
                      <a:pt x="132" y="202"/>
                      <a:pt x="132" y="202"/>
                      <a:pt x="132" y="202"/>
                    </a:cubicBezTo>
                    <a:cubicBezTo>
                      <a:pt x="126" y="201"/>
                      <a:pt x="126" y="201"/>
                      <a:pt x="126" y="201"/>
                    </a:cubicBezTo>
                    <a:cubicBezTo>
                      <a:pt x="125" y="202"/>
                      <a:pt x="125" y="202"/>
                      <a:pt x="125" y="202"/>
                    </a:cubicBezTo>
                    <a:cubicBezTo>
                      <a:pt x="127" y="205"/>
                      <a:pt x="127" y="205"/>
                      <a:pt x="127" y="205"/>
                    </a:cubicBezTo>
                    <a:cubicBezTo>
                      <a:pt x="128" y="207"/>
                      <a:pt x="128" y="207"/>
                      <a:pt x="128" y="207"/>
                    </a:cubicBezTo>
                    <a:cubicBezTo>
                      <a:pt x="121" y="200"/>
                      <a:pt x="121" y="200"/>
                      <a:pt x="121" y="200"/>
                    </a:cubicBezTo>
                    <a:cubicBezTo>
                      <a:pt x="121" y="197"/>
                      <a:pt x="121" y="197"/>
                      <a:pt x="121" y="197"/>
                    </a:cubicBezTo>
                    <a:cubicBezTo>
                      <a:pt x="118" y="194"/>
                      <a:pt x="118" y="194"/>
                      <a:pt x="118" y="194"/>
                    </a:cubicBezTo>
                    <a:cubicBezTo>
                      <a:pt x="118" y="183"/>
                      <a:pt x="118" y="183"/>
                      <a:pt x="118" y="183"/>
                    </a:cubicBezTo>
                    <a:cubicBezTo>
                      <a:pt x="120" y="178"/>
                      <a:pt x="120" y="178"/>
                      <a:pt x="120" y="178"/>
                    </a:cubicBezTo>
                    <a:cubicBezTo>
                      <a:pt x="121" y="172"/>
                      <a:pt x="121" y="172"/>
                      <a:pt x="121" y="172"/>
                    </a:cubicBezTo>
                    <a:cubicBezTo>
                      <a:pt x="117" y="164"/>
                      <a:pt x="117" y="164"/>
                      <a:pt x="117" y="164"/>
                    </a:cubicBezTo>
                    <a:cubicBezTo>
                      <a:pt x="116" y="160"/>
                      <a:pt x="116" y="160"/>
                      <a:pt x="116" y="160"/>
                    </a:cubicBezTo>
                    <a:cubicBezTo>
                      <a:pt x="113" y="158"/>
                      <a:pt x="113" y="158"/>
                      <a:pt x="113" y="158"/>
                    </a:cubicBezTo>
                    <a:cubicBezTo>
                      <a:pt x="112" y="154"/>
                      <a:pt x="112" y="154"/>
                      <a:pt x="112" y="154"/>
                    </a:cubicBezTo>
                    <a:cubicBezTo>
                      <a:pt x="109" y="151"/>
                      <a:pt x="109" y="151"/>
                      <a:pt x="109" y="151"/>
                    </a:cubicBezTo>
                    <a:cubicBezTo>
                      <a:pt x="109" y="149"/>
                      <a:pt x="109" y="149"/>
                      <a:pt x="109" y="149"/>
                    </a:cubicBezTo>
                    <a:cubicBezTo>
                      <a:pt x="108" y="144"/>
                      <a:pt x="108" y="144"/>
                      <a:pt x="108" y="144"/>
                    </a:cubicBezTo>
                    <a:cubicBezTo>
                      <a:pt x="107" y="139"/>
                      <a:pt x="107" y="139"/>
                      <a:pt x="107" y="139"/>
                    </a:cubicBezTo>
                    <a:cubicBezTo>
                      <a:pt x="109" y="133"/>
                      <a:pt x="109" y="133"/>
                      <a:pt x="109" y="133"/>
                    </a:cubicBezTo>
                    <a:cubicBezTo>
                      <a:pt x="110" y="126"/>
                      <a:pt x="110" y="126"/>
                      <a:pt x="110" y="126"/>
                    </a:cubicBezTo>
                    <a:cubicBezTo>
                      <a:pt x="110" y="124"/>
                      <a:pt x="110" y="124"/>
                      <a:pt x="110" y="124"/>
                    </a:cubicBezTo>
                    <a:cubicBezTo>
                      <a:pt x="110" y="123"/>
                      <a:pt x="110" y="123"/>
                      <a:pt x="110" y="123"/>
                    </a:cubicBezTo>
                    <a:cubicBezTo>
                      <a:pt x="109" y="122"/>
                      <a:pt x="109" y="122"/>
                      <a:pt x="109" y="122"/>
                    </a:cubicBezTo>
                    <a:cubicBezTo>
                      <a:pt x="105" y="122"/>
                      <a:pt x="105" y="122"/>
                      <a:pt x="105" y="122"/>
                    </a:cubicBezTo>
                    <a:cubicBezTo>
                      <a:pt x="102" y="120"/>
                      <a:pt x="102" y="120"/>
                      <a:pt x="102" y="120"/>
                    </a:cubicBezTo>
                    <a:cubicBezTo>
                      <a:pt x="99" y="119"/>
                      <a:pt x="99" y="119"/>
                      <a:pt x="99" y="119"/>
                    </a:cubicBezTo>
                    <a:cubicBezTo>
                      <a:pt x="96" y="121"/>
                      <a:pt x="96" y="121"/>
                      <a:pt x="96" y="121"/>
                    </a:cubicBezTo>
                    <a:cubicBezTo>
                      <a:pt x="95" y="120"/>
                      <a:pt x="95" y="120"/>
                      <a:pt x="95" y="120"/>
                    </a:cubicBezTo>
                    <a:cubicBezTo>
                      <a:pt x="93" y="116"/>
                      <a:pt x="93" y="116"/>
                      <a:pt x="93" y="116"/>
                    </a:cubicBezTo>
                    <a:cubicBezTo>
                      <a:pt x="92" y="115"/>
                      <a:pt x="92" y="115"/>
                      <a:pt x="92" y="115"/>
                    </a:cubicBezTo>
                    <a:cubicBezTo>
                      <a:pt x="90" y="111"/>
                      <a:pt x="90" y="111"/>
                      <a:pt x="90" y="111"/>
                    </a:cubicBezTo>
                    <a:cubicBezTo>
                      <a:pt x="88" y="110"/>
                      <a:pt x="88" y="110"/>
                      <a:pt x="88" y="110"/>
                    </a:cubicBezTo>
                    <a:cubicBezTo>
                      <a:pt x="87" y="111"/>
                      <a:pt x="87" y="111"/>
                      <a:pt x="87" y="111"/>
                    </a:cubicBezTo>
                    <a:cubicBezTo>
                      <a:pt x="84" y="112"/>
                      <a:pt x="84" y="112"/>
                      <a:pt x="84" y="112"/>
                    </a:cubicBezTo>
                    <a:cubicBezTo>
                      <a:pt x="82" y="112"/>
                      <a:pt x="82" y="112"/>
                      <a:pt x="82" y="112"/>
                    </a:cubicBezTo>
                    <a:cubicBezTo>
                      <a:pt x="83" y="106"/>
                      <a:pt x="83" y="106"/>
                      <a:pt x="83" y="106"/>
                    </a:cubicBezTo>
                    <a:cubicBezTo>
                      <a:pt x="82" y="102"/>
                      <a:pt x="82" y="102"/>
                      <a:pt x="82" y="102"/>
                    </a:cubicBezTo>
                    <a:cubicBezTo>
                      <a:pt x="77" y="95"/>
                      <a:pt x="77" y="95"/>
                      <a:pt x="77" y="95"/>
                    </a:cubicBezTo>
                    <a:cubicBezTo>
                      <a:pt x="76" y="92"/>
                      <a:pt x="76" y="92"/>
                      <a:pt x="76" y="92"/>
                    </a:cubicBezTo>
                    <a:cubicBezTo>
                      <a:pt x="75" y="92"/>
                      <a:pt x="75" y="92"/>
                      <a:pt x="75" y="92"/>
                    </a:cubicBezTo>
                    <a:cubicBezTo>
                      <a:pt x="74" y="87"/>
                      <a:pt x="74" y="87"/>
                      <a:pt x="74" y="87"/>
                    </a:cubicBezTo>
                    <a:cubicBezTo>
                      <a:pt x="71" y="85"/>
                      <a:pt x="71" y="85"/>
                      <a:pt x="71" y="85"/>
                    </a:cubicBezTo>
                    <a:cubicBezTo>
                      <a:pt x="70" y="82"/>
                      <a:pt x="70" y="82"/>
                      <a:pt x="70" y="82"/>
                    </a:cubicBezTo>
                    <a:cubicBezTo>
                      <a:pt x="67" y="81"/>
                      <a:pt x="67" y="81"/>
                      <a:pt x="67" y="81"/>
                    </a:cubicBezTo>
                    <a:cubicBezTo>
                      <a:pt x="64" y="80"/>
                      <a:pt x="64" y="80"/>
                      <a:pt x="64" y="80"/>
                    </a:cubicBezTo>
                    <a:cubicBezTo>
                      <a:pt x="62" y="77"/>
                      <a:pt x="62" y="77"/>
                      <a:pt x="62" y="77"/>
                    </a:cubicBezTo>
                    <a:cubicBezTo>
                      <a:pt x="62" y="75"/>
                      <a:pt x="62" y="75"/>
                      <a:pt x="62" y="75"/>
                    </a:cubicBezTo>
                    <a:cubicBezTo>
                      <a:pt x="64" y="73"/>
                      <a:pt x="64" y="73"/>
                      <a:pt x="64" y="73"/>
                    </a:cubicBezTo>
                    <a:cubicBezTo>
                      <a:pt x="66" y="74"/>
                      <a:pt x="66" y="74"/>
                      <a:pt x="66" y="74"/>
                    </a:cubicBezTo>
                    <a:cubicBezTo>
                      <a:pt x="71" y="73"/>
                      <a:pt x="71" y="73"/>
                      <a:pt x="71" y="73"/>
                    </a:cubicBezTo>
                    <a:cubicBezTo>
                      <a:pt x="72" y="74"/>
                      <a:pt x="72" y="74"/>
                      <a:pt x="72" y="74"/>
                    </a:cubicBezTo>
                    <a:cubicBezTo>
                      <a:pt x="74" y="74"/>
                      <a:pt x="74" y="74"/>
                      <a:pt x="74" y="74"/>
                    </a:cubicBezTo>
                    <a:cubicBezTo>
                      <a:pt x="76" y="75"/>
                      <a:pt x="76" y="75"/>
                      <a:pt x="76" y="75"/>
                    </a:cubicBezTo>
                    <a:cubicBezTo>
                      <a:pt x="78" y="73"/>
                      <a:pt x="78" y="73"/>
                      <a:pt x="78" y="73"/>
                    </a:cubicBezTo>
                    <a:cubicBezTo>
                      <a:pt x="80" y="72"/>
                      <a:pt x="80" y="72"/>
                      <a:pt x="80" y="72"/>
                    </a:cubicBezTo>
                    <a:cubicBezTo>
                      <a:pt x="83" y="74"/>
                      <a:pt x="83" y="74"/>
                      <a:pt x="83" y="74"/>
                    </a:cubicBezTo>
                    <a:cubicBezTo>
                      <a:pt x="84" y="72"/>
                      <a:pt x="84" y="72"/>
                      <a:pt x="84" y="72"/>
                    </a:cubicBezTo>
                    <a:cubicBezTo>
                      <a:pt x="83" y="70"/>
                      <a:pt x="83" y="70"/>
                      <a:pt x="83" y="70"/>
                    </a:cubicBezTo>
                    <a:cubicBezTo>
                      <a:pt x="79" y="71"/>
                      <a:pt x="79" y="71"/>
                      <a:pt x="79" y="71"/>
                    </a:cubicBezTo>
                    <a:cubicBezTo>
                      <a:pt x="78" y="70"/>
                      <a:pt x="78" y="70"/>
                      <a:pt x="78" y="70"/>
                    </a:cubicBezTo>
                    <a:cubicBezTo>
                      <a:pt x="78" y="67"/>
                      <a:pt x="78" y="67"/>
                      <a:pt x="78" y="67"/>
                    </a:cubicBezTo>
                    <a:cubicBezTo>
                      <a:pt x="74" y="62"/>
                      <a:pt x="74" y="62"/>
                      <a:pt x="74" y="62"/>
                    </a:cubicBezTo>
                    <a:cubicBezTo>
                      <a:pt x="74" y="59"/>
                      <a:pt x="74" y="59"/>
                      <a:pt x="74" y="59"/>
                    </a:cubicBezTo>
                    <a:cubicBezTo>
                      <a:pt x="76" y="58"/>
                      <a:pt x="76" y="58"/>
                      <a:pt x="76" y="58"/>
                    </a:cubicBezTo>
                    <a:cubicBezTo>
                      <a:pt x="76" y="54"/>
                      <a:pt x="76" y="54"/>
                      <a:pt x="76" y="54"/>
                    </a:cubicBezTo>
                    <a:cubicBezTo>
                      <a:pt x="75" y="53"/>
                      <a:pt x="75" y="53"/>
                      <a:pt x="75" y="53"/>
                    </a:cubicBezTo>
                    <a:cubicBezTo>
                      <a:pt x="78" y="50"/>
                      <a:pt x="78" y="50"/>
                      <a:pt x="78" y="50"/>
                    </a:cubicBezTo>
                    <a:cubicBezTo>
                      <a:pt x="82" y="48"/>
                      <a:pt x="82" y="48"/>
                      <a:pt x="82" y="48"/>
                    </a:cubicBezTo>
                    <a:cubicBezTo>
                      <a:pt x="85" y="47"/>
                      <a:pt x="85" y="47"/>
                      <a:pt x="85" y="47"/>
                    </a:cubicBezTo>
                    <a:cubicBezTo>
                      <a:pt x="88" y="49"/>
                      <a:pt x="88" y="49"/>
                      <a:pt x="88" y="49"/>
                    </a:cubicBezTo>
                    <a:cubicBezTo>
                      <a:pt x="91" y="47"/>
                      <a:pt x="91" y="47"/>
                      <a:pt x="91" y="47"/>
                    </a:cubicBezTo>
                    <a:cubicBezTo>
                      <a:pt x="94" y="47"/>
                      <a:pt x="94" y="47"/>
                      <a:pt x="94" y="47"/>
                    </a:cubicBezTo>
                    <a:cubicBezTo>
                      <a:pt x="96" y="49"/>
                      <a:pt x="96" y="49"/>
                      <a:pt x="96" y="49"/>
                    </a:cubicBezTo>
                    <a:cubicBezTo>
                      <a:pt x="97" y="47"/>
                      <a:pt x="97" y="47"/>
                      <a:pt x="97" y="47"/>
                    </a:cubicBezTo>
                    <a:cubicBezTo>
                      <a:pt x="100" y="47"/>
                      <a:pt x="100" y="47"/>
                      <a:pt x="100" y="47"/>
                    </a:cubicBezTo>
                    <a:cubicBezTo>
                      <a:pt x="103" y="51"/>
                      <a:pt x="103" y="51"/>
                      <a:pt x="103" y="51"/>
                    </a:cubicBezTo>
                    <a:cubicBezTo>
                      <a:pt x="106" y="51"/>
                      <a:pt x="106" y="51"/>
                      <a:pt x="106" y="51"/>
                    </a:cubicBezTo>
                    <a:cubicBezTo>
                      <a:pt x="109" y="49"/>
                      <a:pt x="109" y="49"/>
                      <a:pt x="109" y="49"/>
                    </a:cubicBezTo>
                    <a:cubicBezTo>
                      <a:pt x="110" y="47"/>
                      <a:pt x="110" y="47"/>
                      <a:pt x="110" y="47"/>
                    </a:cubicBezTo>
                    <a:cubicBezTo>
                      <a:pt x="107" y="46"/>
                      <a:pt x="107" y="46"/>
                      <a:pt x="107" y="46"/>
                    </a:cubicBezTo>
                    <a:cubicBezTo>
                      <a:pt x="104" y="45"/>
                      <a:pt x="104" y="45"/>
                      <a:pt x="104" y="45"/>
                    </a:cubicBezTo>
                    <a:cubicBezTo>
                      <a:pt x="102" y="39"/>
                      <a:pt x="102" y="39"/>
                      <a:pt x="102" y="39"/>
                    </a:cubicBezTo>
                    <a:cubicBezTo>
                      <a:pt x="102" y="34"/>
                      <a:pt x="102" y="34"/>
                      <a:pt x="102" y="34"/>
                    </a:cubicBezTo>
                    <a:cubicBezTo>
                      <a:pt x="104" y="33"/>
                      <a:pt x="104" y="33"/>
                      <a:pt x="104" y="33"/>
                    </a:cubicBezTo>
                    <a:cubicBezTo>
                      <a:pt x="106" y="31"/>
                      <a:pt x="106" y="31"/>
                      <a:pt x="106" y="31"/>
                    </a:cubicBezTo>
                    <a:cubicBezTo>
                      <a:pt x="105" y="30"/>
                      <a:pt x="105" y="30"/>
                      <a:pt x="105" y="30"/>
                    </a:cubicBezTo>
                    <a:cubicBezTo>
                      <a:pt x="104" y="28"/>
                      <a:pt x="104" y="28"/>
                      <a:pt x="104" y="28"/>
                    </a:cubicBezTo>
                    <a:cubicBezTo>
                      <a:pt x="103" y="26"/>
                      <a:pt x="103" y="26"/>
                      <a:pt x="103" y="26"/>
                    </a:cubicBezTo>
                    <a:cubicBezTo>
                      <a:pt x="105" y="21"/>
                      <a:pt x="105" y="21"/>
                      <a:pt x="105" y="21"/>
                    </a:cubicBezTo>
                    <a:cubicBezTo>
                      <a:pt x="105" y="18"/>
                      <a:pt x="105" y="18"/>
                      <a:pt x="105" y="18"/>
                    </a:cubicBezTo>
                    <a:cubicBezTo>
                      <a:pt x="102" y="15"/>
                      <a:pt x="102" y="15"/>
                      <a:pt x="102" y="15"/>
                    </a:cubicBezTo>
                    <a:cubicBezTo>
                      <a:pt x="102" y="12"/>
                      <a:pt x="102" y="12"/>
                      <a:pt x="102" y="12"/>
                    </a:cubicBezTo>
                    <a:cubicBezTo>
                      <a:pt x="103" y="9"/>
                      <a:pt x="103" y="9"/>
                      <a:pt x="103" y="9"/>
                    </a:cubicBezTo>
                    <a:cubicBezTo>
                      <a:pt x="103" y="8"/>
                      <a:pt x="103" y="8"/>
                      <a:pt x="103" y="8"/>
                    </a:cubicBezTo>
                    <a:cubicBezTo>
                      <a:pt x="101" y="7"/>
                      <a:pt x="101" y="7"/>
                      <a:pt x="101" y="7"/>
                    </a:cubicBezTo>
                    <a:cubicBezTo>
                      <a:pt x="99" y="4"/>
                      <a:pt x="99" y="4"/>
                      <a:pt x="99" y="4"/>
                    </a:cubicBezTo>
                    <a:cubicBezTo>
                      <a:pt x="99" y="3"/>
                      <a:pt x="99" y="3"/>
                      <a:pt x="99" y="3"/>
                    </a:cubicBezTo>
                    <a:cubicBezTo>
                      <a:pt x="92" y="2"/>
                      <a:pt x="92" y="2"/>
                      <a:pt x="92" y="2"/>
                    </a:cubicBezTo>
                    <a:cubicBezTo>
                      <a:pt x="90" y="2"/>
                      <a:pt x="90" y="2"/>
                      <a:pt x="90" y="2"/>
                    </a:cubicBezTo>
                    <a:cubicBezTo>
                      <a:pt x="88" y="2"/>
                      <a:pt x="88" y="2"/>
                      <a:pt x="88" y="2"/>
                    </a:cubicBezTo>
                    <a:cubicBezTo>
                      <a:pt x="87" y="4"/>
                      <a:pt x="87" y="4"/>
                      <a:pt x="87" y="4"/>
                    </a:cubicBezTo>
                    <a:cubicBezTo>
                      <a:pt x="85" y="5"/>
                      <a:pt x="85" y="5"/>
                      <a:pt x="85" y="5"/>
                    </a:cubicBezTo>
                    <a:cubicBezTo>
                      <a:pt x="85" y="7"/>
                      <a:pt x="85" y="7"/>
                      <a:pt x="85" y="7"/>
                    </a:cubicBezTo>
                    <a:cubicBezTo>
                      <a:pt x="83" y="9"/>
                      <a:pt x="83" y="9"/>
                      <a:pt x="83" y="9"/>
                    </a:cubicBezTo>
                    <a:cubicBezTo>
                      <a:pt x="81" y="7"/>
                      <a:pt x="81" y="7"/>
                      <a:pt x="81" y="7"/>
                    </a:cubicBezTo>
                    <a:cubicBezTo>
                      <a:pt x="81" y="6"/>
                      <a:pt x="81" y="6"/>
                      <a:pt x="81" y="6"/>
                    </a:cubicBezTo>
                    <a:cubicBezTo>
                      <a:pt x="78" y="6"/>
                      <a:pt x="78" y="6"/>
                      <a:pt x="78" y="6"/>
                    </a:cubicBezTo>
                    <a:cubicBezTo>
                      <a:pt x="77" y="7"/>
                      <a:pt x="77" y="7"/>
                      <a:pt x="77" y="7"/>
                    </a:cubicBezTo>
                    <a:cubicBezTo>
                      <a:pt x="76" y="5"/>
                      <a:pt x="76" y="5"/>
                      <a:pt x="76" y="5"/>
                    </a:cubicBezTo>
                    <a:cubicBezTo>
                      <a:pt x="76" y="1"/>
                      <a:pt x="76" y="1"/>
                      <a:pt x="76" y="1"/>
                    </a:cubicBezTo>
                    <a:cubicBezTo>
                      <a:pt x="75" y="0"/>
                      <a:pt x="75" y="0"/>
                      <a:pt x="75" y="0"/>
                    </a:cubicBezTo>
                    <a:cubicBezTo>
                      <a:pt x="74" y="2"/>
                      <a:pt x="74" y="2"/>
                      <a:pt x="74" y="2"/>
                    </a:cubicBezTo>
                    <a:cubicBezTo>
                      <a:pt x="71" y="2"/>
                      <a:pt x="71" y="2"/>
                      <a:pt x="71" y="2"/>
                    </a:cubicBezTo>
                    <a:cubicBezTo>
                      <a:pt x="70" y="0"/>
                      <a:pt x="70" y="0"/>
                      <a:pt x="70" y="0"/>
                    </a:cubicBezTo>
                    <a:cubicBezTo>
                      <a:pt x="65" y="0"/>
                      <a:pt x="65" y="0"/>
                      <a:pt x="65" y="0"/>
                    </a:cubicBezTo>
                    <a:cubicBezTo>
                      <a:pt x="62" y="3"/>
                      <a:pt x="62" y="3"/>
                      <a:pt x="62" y="3"/>
                    </a:cubicBezTo>
                    <a:cubicBezTo>
                      <a:pt x="61" y="6"/>
                      <a:pt x="61" y="6"/>
                      <a:pt x="61" y="6"/>
                    </a:cubicBezTo>
                    <a:cubicBezTo>
                      <a:pt x="60" y="7"/>
                      <a:pt x="60" y="7"/>
                      <a:pt x="60" y="7"/>
                    </a:cubicBezTo>
                    <a:cubicBezTo>
                      <a:pt x="59" y="6"/>
                      <a:pt x="59" y="6"/>
                      <a:pt x="59" y="6"/>
                    </a:cubicBezTo>
                    <a:cubicBezTo>
                      <a:pt x="57" y="6"/>
                      <a:pt x="57" y="6"/>
                      <a:pt x="57" y="6"/>
                    </a:cubicBezTo>
                    <a:cubicBezTo>
                      <a:pt x="55" y="9"/>
                      <a:pt x="55" y="9"/>
                      <a:pt x="55" y="9"/>
                    </a:cubicBezTo>
                    <a:cubicBezTo>
                      <a:pt x="53" y="9"/>
                      <a:pt x="53" y="9"/>
                      <a:pt x="53" y="9"/>
                    </a:cubicBezTo>
                    <a:cubicBezTo>
                      <a:pt x="52" y="12"/>
                      <a:pt x="52" y="12"/>
                      <a:pt x="52" y="12"/>
                    </a:cubicBezTo>
                    <a:cubicBezTo>
                      <a:pt x="49" y="15"/>
                      <a:pt x="49" y="15"/>
                      <a:pt x="49" y="15"/>
                    </a:cubicBezTo>
                    <a:cubicBezTo>
                      <a:pt x="47" y="15"/>
                      <a:pt x="47" y="15"/>
                      <a:pt x="47" y="15"/>
                    </a:cubicBezTo>
                    <a:cubicBezTo>
                      <a:pt x="46" y="17"/>
                      <a:pt x="46" y="17"/>
                      <a:pt x="46" y="17"/>
                    </a:cubicBezTo>
                    <a:cubicBezTo>
                      <a:pt x="45" y="19"/>
                      <a:pt x="45" y="19"/>
                      <a:pt x="45" y="19"/>
                    </a:cubicBezTo>
                    <a:cubicBezTo>
                      <a:pt x="44" y="17"/>
                      <a:pt x="44" y="17"/>
                      <a:pt x="44" y="17"/>
                    </a:cubicBezTo>
                    <a:cubicBezTo>
                      <a:pt x="42" y="17"/>
                      <a:pt x="42" y="17"/>
                      <a:pt x="42" y="17"/>
                    </a:cubicBezTo>
                    <a:cubicBezTo>
                      <a:pt x="41" y="19"/>
                      <a:pt x="41" y="19"/>
                      <a:pt x="41" y="19"/>
                    </a:cubicBezTo>
                    <a:cubicBezTo>
                      <a:pt x="39" y="19"/>
                      <a:pt x="39" y="19"/>
                      <a:pt x="39" y="19"/>
                    </a:cubicBezTo>
                    <a:cubicBezTo>
                      <a:pt x="38" y="17"/>
                      <a:pt x="38" y="17"/>
                      <a:pt x="38" y="17"/>
                    </a:cubicBezTo>
                    <a:cubicBezTo>
                      <a:pt x="36" y="17"/>
                      <a:pt x="36" y="17"/>
                      <a:pt x="36" y="17"/>
                    </a:cubicBezTo>
                    <a:cubicBezTo>
                      <a:pt x="36" y="17"/>
                      <a:pt x="36" y="17"/>
                      <a:pt x="36" y="17"/>
                    </a:cubicBezTo>
                    <a:cubicBezTo>
                      <a:pt x="36" y="17"/>
                      <a:pt x="36" y="17"/>
                      <a:pt x="36" y="17"/>
                    </a:cubicBezTo>
                    <a:cubicBezTo>
                      <a:pt x="36" y="17"/>
                      <a:pt x="36" y="17"/>
                      <a:pt x="36" y="17"/>
                    </a:cubicBezTo>
                    <a:cubicBezTo>
                      <a:pt x="36" y="19"/>
                      <a:pt x="36" y="19"/>
                      <a:pt x="36" y="19"/>
                    </a:cubicBezTo>
                    <a:cubicBezTo>
                      <a:pt x="36" y="21"/>
                      <a:pt x="36" y="21"/>
                      <a:pt x="36" y="21"/>
                    </a:cubicBezTo>
                    <a:cubicBezTo>
                      <a:pt x="33" y="22"/>
                      <a:pt x="33" y="22"/>
                      <a:pt x="33" y="22"/>
                    </a:cubicBezTo>
                    <a:cubicBezTo>
                      <a:pt x="35" y="23"/>
                      <a:pt x="35" y="23"/>
                      <a:pt x="35" y="23"/>
                    </a:cubicBezTo>
                    <a:cubicBezTo>
                      <a:pt x="35" y="26"/>
                      <a:pt x="35" y="26"/>
                      <a:pt x="35" y="26"/>
                    </a:cubicBezTo>
                    <a:cubicBezTo>
                      <a:pt x="33" y="26"/>
                      <a:pt x="33" y="26"/>
                      <a:pt x="33" y="26"/>
                    </a:cubicBezTo>
                    <a:cubicBezTo>
                      <a:pt x="34" y="27"/>
                      <a:pt x="34" y="27"/>
                      <a:pt x="34" y="27"/>
                    </a:cubicBezTo>
                    <a:cubicBezTo>
                      <a:pt x="34" y="30"/>
                      <a:pt x="34" y="30"/>
                      <a:pt x="34" y="30"/>
                    </a:cubicBezTo>
                    <a:cubicBezTo>
                      <a:pt x="31" y="29"/>
                      <a:pt x="31" y="29"/>
                      <a:pt x="31" y="29"/>
                    </a:cubicBezTo>
                    <a:cubicBezTo>
                      <a:pt x="30" y="30"/>
                      <a:pt x="30" y="30"/>
                      <a:pt x="30" y="30"/>
                    </a:cubicBezTo>
                    <a:cubicBezTo>
                      <a:pt x="27" y="29"/>
                      <a:pt x="27" y="29"/>
                      <a:pt x="27" y="29"/>
                    </a:cubicBezTo>
                    <a:cubicBezTo>
                      <a:pt x="24" y="29"/>
                      <a:pt x="24" y="29"/>
                      <a:pt x="24" y="29"/>
                    </a:cubicBezTo>
                    <a:cubicBezTo>
                      <a:pt x="30" y="33"/>
                      <a:pt x="30" y="33"/>
                      <a:pt x="30" y="33"/>
                    </a:cubicBezTo>
                    <a:cubicBezTo>
                      <a:pt x="30" y="35"/>
                      <a:pt x="30" y="35"/>
                      <a:pt x="30" y="35"/>
                    </a:cubicBezTo>
                    <a:cubicBezTo>
                      <a:pt x="29" y="37"/>
                      <a:pt x="29" y="37"/>
                      <a:pt x="29" y="37"/>
                    </a:cubicBezTo>
                    <a:cubicBezTo>
                      <a:pt x="27" y="35"/>
                      <a:pt x="27" y="35"/>
                      <a:pt x="27" y="35"/>
                    </a:cubicBezTo>
                    <a:cubicBezTo>
                      <a:pt x="27" y="35"/>
                      <a:pt x="25" y="35"/>
                      <a:pt x="25" y="35"/>
                    </a:cubicBezTo>
                    <a:cubicBezTo>
                      <a:pt x="24" y="35"/>
                      <a:pt x="23" y="35"/>
                      <a:pt x="23" y="35"/>
                    </a:cubicBezTo>
                    <a:cubicBezTo>
                      <a:pt x="21" y="35"/>
                      <a:pt x="21" y="35"/>
                      <a:pt x="21" y="35"/>
                    </a:cubicBezTo>
                    <a:cubicBezTo>
                      <a:pt x="24" y="36"/>
                      <a:pt x="24" y="36"/>
                      <a:pt x="24" y="36"/>
                    </a:cubicBezTo>
                    <a:cubicBezTo>
                      <a:pt x="24" y="38"/>
                      <a:pt x="24" y="38"/>
                      <a:pt x="24" y="38"/>
                    </a:cubicBezTo>
                    <a:cubicBezTo>
                      <a:pt x="22" y="40"/>
                      <a:pt x="22" y="40"/>
                      <a:pt x="22" y="40"/>
                    </a:cubicBezTo>
                    <a:cubicBezTo>
                      <a:pt x="19" y="40"/>
                      <a:pt x="19" y="40"/>
                      <a:pt x="19" y="40"/>
                    </a:cubicBezTo>
                    <a:cubicBezTo>
                      <a:pt x="18" y="42"/>
                      <a:pt x="18" y="42"/>
                      <a:pt x="18" y="42"/>
                    </a:cubicBezTo>
                    <a:cubicBezTo>
                      <a:pt x="16" y="40"/>
                      <a:pt x="16" y="40"/>
                      <a:pt x="16" y="40"/>
                    </a:cubicBezTo>
                    <a:cubicBezTo>
                      <a:pt x="15" y="42"/>
                      <a:pt x="15" y="42"/>
                      <a:pt x="15" y="42"/>
                    </a:cubicBezTo>
                    <a:cubicBezTo>
                      <a:pt x="14" y="43"/>
                      <a:pt x="14" y="43"/>
                      <a:pt x="14" y="43"/>
                    </a:cubicBezTo>
                    <a:cubicBezTo>
                      <a:pt x="12" y="42"/>
                      <a:pt x="12" y="42"/>
                      <a:pt x="12" y="42"/>
                    </a:cubicBezTo>
                    <a:cubicBezTo>
                      <a:pt x="10" y="41"/>
                      <a:pt x="10" y="41"/>
                      <a:pt x="10" y="41"/>
                    </a:cubicBezTo>
                    <a:cubicBezTo>
                      <a:pt x="10" y="44"/>
                      <a:pt x="10" y="44"/>
                      <a:pt x="10" y="44"/>
                    </a:cubicBezTo>
                    <a:cubicBezTo>
                      <a:pt x="9" y="47"/>
                      <a:pt x="9" y="47"/>
                      <a:pt x="9" y="47"/>
                    </a:cubicBezTo>
                    <a:cubicBezTo>
                      <a:pt x="8" y="52"/>
                      <a:pt x="8" y="52"/>
                      <a:pt x="8" y="52"/>
                    </a:cubicBezTo>
                    <a:cubicBezTo>
                      <a:pt x="6" y="53"/>
                      <a:pt x="6" y="53"/>
                      <a:pt x="6" y="53"/>
                    </a:cubicBezTo>
                    <a:cubicBezTo>
                      <a:pt x="5" y="58"/>
                      <a:pt x="5" y="58"/>
                      <a:pt x="5" y="58"/>
                    </a:cubicBezTo>
                    <a:cubicBezTo>
                      <a:pt x="3" y="62"/>
                      <a:pt x="3" y="62"/>
                      <a:pt x="3" y="62"/>
                    </a:cubicBezTo>
                    <a:cubicBezTo>
                      <a:pt x="3" y="70"/>
                      <a:pt x="3" y="70"/>
                      <a:pt x="3" y="70"/>
                    </a:cubicBezTo>
                    <a:cubicBezTo>
                      <a:pt x="1" y="71"/>
                      <a:pt x="1" y="71"/>
                      <a:pt x="1" y="71"/>
                    </a:cubicBezTo>
                    <a:cubicBezTo>
                      <a:pt x="0" y="75"/>
                      <a:pt x="0" y="75"/>
                      <a:pt x="0" y="75"/>
                    </a:cubicBezTo>
                    <a:cubicBezTo>
                      <a:pt x="2" y="83"/>
                      <a:pt x="2" y="83"/>
                      <a:pt x="2" y="83"/>
                    </a:cubicBezTo>
                    <a:cubicBezTo>
                      <a:pt x="5" y="83"/>
                      <a:pt x="5" y="83"/>
                      <a:pt x="5" y="83"/>
                    </a:cubicBezTo>
                    <a:cubicBezTo>
                      <a:pt x="7" y="82"/>
                      <a:pt x="7" y="82"/>
                      <a:pt x="7" y="82"/>
                    </a:cubicBezTo>
                    <a:cubicBezTo>
                      <a:pt x="9" y="86"/>
                      <a:pt x="9" y="86"/>
                      <a:pt x="9" y="86"/>
                    </a:cubicBezTo>
                    <a:cubicBezTo>
                      <a:pt x="13" y="87"/>
                      <a:pt x="13" y="87"/>
                      <a:pt x="13" y="87"/>
                    </a:cubicBezTo>
                    <a:cubicBezTo>
                      <a:pt x="13" y="94"/>
                      <a:pt x="13" y="94"/>
                      <a:pt x="13" y="94"/>
                    </a:cubicBezTo>
                    <a:cubicBezTo>
                      <a:pt x="17" y="98"/>
                      <a:pt x="17" y="98"/>
                      <a:pt x="17" y="98"/>
                    </a:cubicBezTo>
                    <a:cubicBezTo>
                      <a:pt x="19" y="96"/>
                      <a:pt x="19" y="96"/>
                      <a:pt x="19" y="96"/>
                    </a:cubicBezTo>
                    <a:cubicBezTo>
                      <a:pt x="21" y="95"/>
                      <a:pt x="21" y="95"/>
                      <a:pt x="21" y="95"/>
                    </a:cubicBezTo>
                    <a:cubicBezTo>
                      <a:pt x="19" y="99"/>
                      <a:pt x="19" y="99"/>
                      <a:pt x="19" y="99"/>
                    </a:cubicBezTo>
                    <a:cubicBezTo>
                      <a:pt x="18" y="103"/>
                      <a:pt x="18" y="103"/>
                      <a:pt x="18" y="103"/>
                    </a:cubicBezTo>
                    <a:cubicBezTo>
                      <a:pt x="17" y="102"/>
                      <a:pt x="17" y="102"/>
                      <a:pt x="17" y="102"/>
                    </a:cubicBezTo>
                    <a:cubicBezTo>
                      <a:pt x="16" y="106"/>
                      <a:pt x="16" y="106"/>
                      <a:pt x="16" y="106"/>
                    </a:cubicBezTo>
                    <a:cubicBezTo>
                      <a:pt x="19" y="106"/>
                      <a:pt x="19" y="106"/>
                      <a:pt x="19" y="106"/>
                    </a:cubicBezTo>
                    <a:cubicBezTo>
                      <a:pt x="19" y="108"/>
                      <a:pt x="19" y="108"/>
                      <a:pt x="19" y="108"/>
                    </a:cubicBezTo>
                    <a:cubicBezTo>
                      <a:pt x="20" y="111"/>
                      <a:pt x="20" y="111"/>
                      <a:pt x="20" y="111"/>
                    </a:cubicBezTo>
                    <a:cubicBezTo>
                      <a:pt x="21" y="118"/>
                      <a:pt x="21" y="118"/>
                      <a:pt x="21" y="118"/>
                    </a:cubicBezTo>
                    <a:cubicBezTo>
                      <a:pt x="23" y="121"/>
                      <a:pt x="23" y="121"/>
                      <a:pt x="23" y="121"/>
                    </a:cubicBezTo>
                    <a:cubicBezTo>
                      <a:pt x="25" y="128"/>
                      <a:pt x="25" y="128"/>
                      <a:pt x="25" y="128"/>
                    </a:cubicBezTo>
                    <a:cubicBezTo>
                      <a:pt x="31" y="138"/>
                      <a:pt x="31" y="138"/>
                      <a:pt x="31" y="138"/>
                    </a:cubicBezTo>
                    <a:cubicBezTo>
                      <a:pt x="41" y="147"/>
                      <a:pt x="41" y="147"/>
                      <a:pt x="41" y="147"/>
                    </a:cubicBezTo>
                    <a:cubicBezTo>
                      <a:pt x="43" y="149"/>
                      <a:pt x="43" y="149"/>
                      <a:pt x="43" y="149"/>
                    </a:cubicBezTo>
                    <a:cubicBezTo>
                      <a:pt x="43" y="149"/>
                      <a:pt x="43" y="149"/>
                      <a:pt x="43" y="149"/>
                    </a:cubicBezTo>
                    <a:cubicBezTo>
                      <a:pt x="37" y="158"/>
                      <a:pt x="37" y="158"/>
                      <a:pt x="37" y="158"/>
                    </a:cubicBezTo>
                    <a:cubicBezTo>
                      <a:pt x="43" y="149"/>
                      <a:pt x="43" y="149"/>
                      <a:pt x="43" y="149"/>
                    </a:cubicBezTo>
                    <a:cubicBezTo>
                      <a:pt x="47" y="152"/>
                      <a:pt x="47" y="152"/>
                      <a:pt x="47" y="152"/>
                    </a:cubicBezTo>
                    <a:cubicBezTo>
                      <a:pt x="52" y="161"/>
                      <a:pt x="52" y="161"/>
                      <a:pt x="52" y="161"/>
                    </a:cubicBezTo>
                    <a:cubicBezTo>
                      <a:pt x="53" y="165"/>
                      <a:pt x="53" y="165"/>
                      <a:pt x="53" y="165"/>
                    </a:cubicBezTo>
                    <a:cubicBezTo>
                      <a:pt x="55" y="171"/>
                      <a:pt x="55" y="171"/>
                      <a:pt x="55" y="171"/>
                    </a:cubicBezTo>
                    <a:cubicBezTo>
                      <a:pt x="61" y="177"/>
                      <a:pt x="61" y="177"/>
                      <a:pt x="61" y="177"/>
                    </a:cubicBezTo>
                    <a:cubicBezTo>
                      <a:pt x="62" y="180"/>
                      <a:pt x="62" y="180"/>
                      <a:pt x="62" y="180"/>
                    </a:cubicBezTo>
                    <a:cubicBezTo>
                      <a:pt x="66" y="184"/>
                      <a:pt x="66" y="184"/>
                      <a:pt x="66" y="184"/>
                    </a:cubicBezTo>
                    <a:cubicBezTo>
                      <a:pt x="71" y="183"/>
                      <a:pt x="71" y="183"/>
                      <a:pt x="71" y="183"/>
                    </a:cubicBezTo>
                    <a:cubicBezTo>
                      <a:pt x="75" y="186"/>
                      <a:pt x="75" y="186"/>
                      <a:pt x="75" y="186"/>
                    </a:cubicBezTo>
                    <a:cubicBezTo>
                      <a:pt x="78" y="190"/>
                      <a:pt x="78" y="190"/>
                      <a:pt x="78" y="190"/>
                    </a:cubicBezTo>
                    <a:cubicBezTo>
                      <a:pt x="75" y="190"/>
                      <a:pt x="75" y="190"/>
                      <a:pt x="75" y="190"/>
                    </a:cubicBezTo>
                    <a:cubicBezTo>
                      <a:pt x="73" y="192"/>
                      <a:pt x="73" y="192"/>
                      <a:pt x="73" y="192"/>
                    </a:cubicBezTo>
                    <a:cubicBezTo>
                      <a:pt x="68" y="192"/>
                      <a:pt x="68" y="192"/>
                      <a:pt x="68" y="192"/>
                    </a:cubicBezTo>
                    <a:cubicBezTo>
                      <a:pt x="62" y="198"/>
                      <a:pt x="62" y="198"/>
                      <a:pt x="62" y="198"/>
                    </a:cubicBezTo>
                    <a:cubicBezTo>
                      <a:pt x="63" y="204"/>
                      <a:pt x="63" y="204"/>
                      <a:pt x="63" y="204"/>
                    </a:cubicBezTo>
                    <a:cubicBezTo>
                      <a:pt x="63" y="208"/>
                      <a:pt x="63" y="208"/>
                      <a:pt x="63" y="208"/>
                    </a:cubicBezTo>
                    <a:cubicBezTo>
                      <a:pt x="62" y="211"/>
                      <a:pt x="62" y="211"/>
                      <a:pt x="62" y="211"/>
                    </a:cubicBezTo>
                    <a:cubicBezTo>
                      <a:pt x="61" y="215"/>
                      <a:pt x="61" y="215"/>
                      <a:pt x="61" y="215"/>
                    </a:cubicBezTo>
                    <a:cubicBezTo>
                      <a:pt x="62" y="217"/>
                      <a:pt x="62" y="217"/>
                      <a:pt x="62" y="217"/>
                    </a:cubicBezTo>
                    <a:cubicBezTo>
                      <a:pt x="62" y="220"/>
                      <a:pt x="62" y="220"/>
                      <a:pt x="62" y="220"/>
                    </a:cubicBezTo>
                    <a:cubicBezTo>
                      <a:pt x="61" y="222"/>
                      <a:pt x="61" y="222"/>
                      <a:pt x="61" y="222"/>
                    </a:cubicBezTo>
                    <a:cubicBezTo>
                      <a:pt x="61" y="230"/>
                      <a:pt x="61" y="230"/>
                      <a:pt x="61" y="230"/>
                    </a:cubicBezTo>
                    <a:cubicBezTo>
                      <a:pt x="60" y="233"/>
                      <a:pt x="60" y="233"/>
                      <a:pt x="60" y="233"/>
                    </a:cubicBezTo>
                    <a:cubicBezTo>
                      <a:pt x="58" y="230"/>
                      <a:pt x="58" y="230"/>
                      <a:pt x="58" y="230"/>
                    </a:cubicBezTo>
                    <a:cubicBezTo>
                      <a:pt x="60" y="225"/>
                      <a:pt x="60" y="225"/>
                      <a:pt x="60" y="225"/>
                    </a:cubicBezTo>
                    <a:cubicBezTo>
                      <a:pt x="57" y="222"/>
                      <a:pt x="57" y="222"/>
                      <a:pt x="57" y="222"/>
                    </a:cubicBezTo>
                    <a:cubicBezTo>
                      <a:pt x="56" y="224"/>
                      <a:pt x="56" y="224"/>
                      <a:pt x="56" y="224"/>
                    </a:cubicBezTo>
                    <a:cubicBezTo>
                      <a:pt x="55" y="227"/>
                      <a:pt x="55" y="227"/>
                      <a:pt x="55" y="227"/>
                    </a:cubicBezTo>
                    <a:cubicBezTo>
                      <a:pt x="56" y="233"/>
                      <a:pt x="56" y="233"/>
                      <a:pt x="56" y="233"/>
                    </a:cubicBezTo>
                    <a:cubicBezTo>
                      <a:pt x="56" y="236"/>
                      <a:pt x="56" y="236"/>
                      <a:pt x="56" y="236"/>
                    </a:cubicBezTo>
                    <a:cubicBezTo>
                      <a:pt x="57" y="238"/>
                      <a:pt x="57" y="238"/>
                      <a:pt x="57" y="238"/>
                    </a:cubicBezTo>
                    <a:cubicBezTo>
                      <a:pt x="56" y="247"/>
                      <a:pt x="56" y="247"/>
                      <a:pt x="56" y="247"/>
                    </a:cubicBezTo>
                    <a:cubicBezTo>
                      <a:pt x="56" y="248"/>
                      <a:pt x="56" y="248"/>
                      <a:pt x="56" y="248"/>
                    </a:cubicBezTo>
                    <a:cubicBezTo>
                      <a:pt x="59" y="253"/>
                      <a:pt x="59" y="253"/>
                      <a:pt x="59" y="253"/>
                    </a:cubicBezTo>
                    <a:cubicBezTo>
                      <a:pt x="60" y="258"/>
                      <a:pt x="60" y="258"/>
                      <a:pt x="60" y="258"/>
                    </a:cubicBezTo>
                    <a:cubicBezTo>
                      <a:pt x="59" y="263"/>
                      <a:pt x="59" y="263"/>
                      <a:pt x="59" y="263"/>
                    </a:cubicBezTo>
                    <a:cubicBezTo>
                      <a:pt x="60" y="265"/>
                      <a:pt x="60" y="265"/>
                      <a:pt x="60" y="265"/>
                    </a:cubicBezTo>
                    <a:cubicBezTo>
                      <a:pt x="63" y="265"/>
                      <a:pt x="63" y="265"/>
                      <a:pt x="63" y="265"/>
                    </a:cubicBezTo>
                    <a:cubicBezTo>
                      <a:pt x="66" y="270"/>
                      <a:pt x="66" y="270"/>
                      <a:pt x="66" y="270"/>
                    </a:cubicBezTo>
                    <a:cubicBezTo>
                      <a:pt x="71" y="270"/>
                      <a:pt x="71" y="270"/>
                      <a:pt x="71" y="270"/>
                    </a:cubicBezTo>
                    <a:cubicBezTo>
                      <a:pt x="74" y="271"/>
                      <a:pt x="74" y="271"/>
                      <a:pt x="74" y="271"/>
                    </a:cubicBezTo>
                    <a:cubicBezTo>
                      <a:pt x="78" y="269"/>
                      <a:pt x="78" y="269"/>
                      <a:pt x="78" y="269"/>
                    </a:cubicBezTo>
                    <a:cubicBezTo>
                      <a:pt x="82" y="273"/>
                      <a:pt x="82" y="273"/>
                      <a:pt x="82" y="273"/>
                    </a:cubicBezTo>
                    <a:cubicBezTo>
                      <a:pt x="85" y="273"/>
                      <a:pt x="85" y="273"/>
                      <a:pt x="85" y="273"/>
                    </a:cubicBezTo>
                    <a:cubicBezTo>
                      <a:pt x="86" y="277"/>
                      <a:pt x="86" y="277"/>
                      <a:pt x="86" y="277"/>
                    </a:cubicBezTo>
                    <a:cubicBezTo>
                      <a:pt x="89" y="282"/>
                      <a:pt x="89" y="282"/>
                      <a:pt x="89" y="282"/>
                    </a:cubicBezTo>
                    <a:cubicBezTo>
                      <a:pt x="98" y="286"/>
                      <a:pt x="98" y="286"/>
                      <a:pt x="98" y="286"/>
                    </a:cubicBezTo>
                    <a:cubicBezTo>
                      <a:pt x="102" y="286"/>
                      <a:pt x="102" y="286"/>
                      <a:pt x="102" y="286"/>
                    </a:cubicBezTo>
                    <a:cubicBezTo>
                      <a:pt x="113" y="290"/>
                      <a:pt x="113" y="290"/>
                      <a:pt x="113" y="290"/>
                    </a:cubicBezTo>
                    <a:cubicBezTo>
                      <a:pt x="118" y="290"/>
                      <a:pt x="118" y="290"/>
                      <a:pt x="118" y="290"/>
                    </a:cubicBezTo>
                    <a:cubicBezTo>
                      <a:pt x="130" y="286"/>
                      <a:pt x="130" y="286"/>
                      <a:pt x="130" y="286"/>
                    </a:cubicBezTo>
                    <a:cubicBezTo>
                      <a:pt x="139" y="285"/>
                      <a:pt x="139" y="285"/>
                      <a:pt x="139" y="285"/>
                    </a:cubicBezTo>
                    <a:cubicBezTo>
                      <a:pt x="150" y="286"/>
                      <a:pt x="150" y="286"/>
                      <a:pt x="150" y="286"/>
                    </a:cubicBezTo>
                    <a:cubicBezTo>
                      <a:pt x="154" y="287"/>
                      <a:pt x="154" y="287"/>
                      <a:pt x="154" y="287"/>
                    </a:cubicBezTo>
                    <a:cubicBezTo>
                      <a:pt x="155" y="281"/>
                      <a:pt x="155" y="281"/>
                      <a:pt x="155" y="281"/>
                    </a:cubicBezTo>
                    <a:cubicBezTo>
                      <a:pt x="153" y="276"/>
                      <a:pt x="153" y="276"/>
                      <a:pt x="153" y="276"/>
                    </a:cubicBezTo>
                    <a:cubicBezTo>
                      <a:pt x="151" y="270"/>
                      <a:pt x="151" y="270"/>
                      <a:pt x="151" y="270"/>
                    </a:cubicBezTo>
                    <a:cubicBezTo>
                      <a:pt x="147" y="260"/>
                      <a:pt x="147" y="260"/>
                      <a:pt x="147" y="260"/>
                    </a:cubicBezTo>
                    <a:lnTo>
                      <a:pt x="146" y="2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24">
                <a:extLst>
                  <a:ext uri="{FF2B5EF4-FFF2-40B4-BE49-F238E27FC236}">
                    <a16:creationId xmlns:a16="http://schemas.microsoft.com/office/drawing/2014/main" id="{D8F9B06A-460B-44A4-AB5F-18F4E9790A21}"/>
                  </a:ext>
                </a:extLst>
              </p:cNvPr>
              <p:cNvSpPr>
                <a:spLocks/>
              </p:cNvSpPr>
              <p:nvPr/>
            </p:nvSpPr>
            <p:spPr bwMode="auto">
              <a:xfrm>
                <a:off x="6578846" y="3544553"/>
                <a:ext cx="20639" cy="3175"/>
              </a:xfrm>
              <a:custGeom>
                <a:avLst/>
                <a:gdLst>
                  <a:gd name="T0" fmla="*/ 13 w 13"/>
                  <a:gd name="T1" fmla="*/ 2 h 2"/>
                  <a:gd name="T2" fmla="*/ 1 w 13"/>
                  <a:gd name="T3" fmla="*/ 0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lnTo>
                      <a:pt x="1" y="0"/>
                    </a:lnTo>
                    <a:lnTo>
                      <a:pt x="0" y="0"/>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8" name="Freeform 25">
                <a:extLst>
                  <a:ext uri="{FF2B5EF4-FFF2-40B4-BE49-F238E27FC236}">
                    <a16:creationId xmlns:a16="http://schemas.microsoft.com/office/drawing/2014/main" id="{62F0CFE4-7219-45E1-8F0B-B35165B6C95B}"/>
                  </a:ext>
                </a:extLst>
              </p:cNvPr>
              <p:cNvSpPr>
                <a:spLocks/>
              </p:cNvSpPr>
              <p:nvPr/>
            </p:nvSpPr>
            <p:spPr bwMode="auto">
              <a:xfrm>
                <a:off x="4145118" y="2652461"/>
                <a:ext cx="6350" cy="11112"/>
              </a:xfrm>
              <a:custGeom>
                <a:avLst/>
                <a:gdLst>
                  <a:gd name="T0" fmla="*/ 0 w 4"/>
                  <a:gd name="T1" fmla="*/ 7 h 7"/>
                  <a:gd name="T2" fmla="*/ 0 w 4"/>
                  <a:gd name="T3" fmla="*/ 6 h 7"/>
                  <a:gd name="T4" fmla="*/ 3 w 4"/>
                  <a:gd name="T5" fmla="*/ 4 h 7"/>
                  <a:gd name="T6" fmla="*/ 4 w 4"/>
                  <a:gd name="T7" fmla="*/ 0 h 7"/>
                  <a:gd name="T8" fmla="*/ 0 w 4"/>
                  <a:gd name="T9" fmla="*/ 5 h 7"/>
                  <a:gd name="T10" fmla="*/ 0 w 4"/>
                  <a:gd name="T11" fmla="*/ 7 h 7"/>
                </a:gdLst>
                <a:ahLst/>
                <a:cxnLst>
                  <a:cxn ang="0">
                    <a:pos x="T0" y="T1"/>
                  </a:cxn>
                  <a:cxn ang="0">
                    <a:pos x="T2" y="T3"/>
                  </a:cxn>
                  <a:cxn ang="0">
                    <a:pos x="T4" y="T5"/>
                  </a:cxn>
                  <a:cxn ang="0">
                    <a:pos x="T6" y="T7"/>
                  </a:cxn>
                  <a:cxn ang="0">
                    <a:pos x="T8" y="T9"/>
                  </a:cxn>
                  <a:cxn ang="0">
                    <a:pos x="T10" y="T11"/>
                  </a:cxn>
                </a:cxnLst>
                <a:rect l="0" t="0" r="r" b="b"/>
                <a:pathLst>
                  <a:path w="4" h="7">
                    <a:moveTo>
                      <a:pt x="0" y="7"/>
                    </a:moveTo>
                    <a:lnTo>
                      <a:pt x="0" y="6"/>
                    </a:lnTo>
                    <a:lnTo>
                      <a:pt x="3" y="4"/>
                    </a:lnTo>
                    <a:lnTo>
                      <a:pt x="4"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26">
                <a:extLst>
                  <a:ext uri="{FF2B5EF4-FFF2-40B4-BE49-F238E27FC236}">
                    <a16:creationId xmlns:a16="http://schemas.microsoft.com/office/drawing/2014/main" id="{9300ADED-3111-4B5B-8F2C-BDAFE84EE464}"/>
                  </a:ext>
                </a:extLst>
              </p:cNvPr>
              <p:cNvSpPr>
                <a:spLocks/>
              </p:cNvSpPr>
              <p:nvPr/>
            </p:nvSpPr>
            <p:spPr bwMode="auto">
              <a:xfrm>
                <a:off x="4389602" y="4222351"/>
                <a:ext cx="11114" cy="14286"/>
              </a:xfrm>
              <a:custGeom>
                <a:avLst/>
                <a:gdLst>
                  <a:gd name="T0" fmla="*/ 7 w 7"/>
                  <a:gd name="T1" fmla="*/ 0 h 9"/>
                  <a:gd name="T2" fmla="*/ 3 w 7"/>
                  <a:gd name="T3" fmla="*/ 6 h 9"/>
                  <a:gd name="T4" fmla="*/ 0 w 7"/>
                  <a:gd name="T5" fmla="*/ 9 h 9"/>
                  <a:gd name="T6" fmla="*/ 3 w 7"/>
                  <a:gd name="T7" fmla="*/ 6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lnTo>
                      <a:pt x="3" y="6"/>
                    </a:lnTo>
                    <a:lnTo>
                      <a:pt x="0" y="9"/>
                    </a:lnTo>
                    <a:lnTo>
                      <a:pt x="3" y="6"/>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0" name="Rectangle 27">
                <a:extLst>
                  <a:ext uri="{FF2B5EF4-FFF2-40B4-BE49-F238E27FC236}">
                    <a16:creationId xmlns:a16="http://schemas.microsoft.com/office/drawing/2014/main" id="{B5DA7B6D-12E0-497C-A747-40B190AE5702}"/>
                  </a:ext>
                </a:extLst>
              </p:cNvPr>
              <p:cNvSpPr>
                <a:spLocks noChangeArrowheads="1"/>
              </p:cNvSpPr>
              <p:nvPr/>
            </p:nvSpPr>
            <p:spPr bwMode="auto">
              <a:xfrm>
                <a:off x="3710127" y="3962025"/>
                <a:ext cx="39690"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28">
                <a:extLst>
                  <a:ext uri="{FF2B5EF4-FFF2-40B4-BE49-F238E27FC236}">
                    <a16:creationId xmlns:a16="http://schemas.microsoft.com/office/drawing/2014/main" id="{66E53D47-1683-4EA5-A812-AD5EF19D3868}"/>
                  </a:ext>
                </a:extLst>
              </p:cNvPr>
              <p:cNvSpPr>
                <a:spLocks/>
              </p:cNvSpPr>
              <p:nvPr/>
            </p:nvSpPr>
            <p:spPr bwMode="auto">
              <a:xfrm>
                <a:off x="3740290" y="4055680"/>
                <a:ext cx="6350" cy="4762"/>
              </a:xfrm>
              <a:custGeom>
                <a:avLst/>
                <a:gdLst>
                  <a:gd name="T0" fmla="*/ 2 w 4"/>
                  <a:gd name="T1" fmla="*/ 1 h 3"/>
                  <a:gd name="T2" fmla="*/ 4 w 4"/>
                  <a:gd name="T3" fmla="*/ 0 h 3"/>
                  <a:gd name="T4" fmla="*/ 0 w 4"/>
                  <a:gd name="T5" fmla="*/ 3 h 3"/>
                  <a:gd name="T6" fmla="*/ 2 w 4"/>
                  <a:gd name="T7" fmla="*/ 1 h 3"/>
                </a:gdLst>
                <a:ahLst/>
                <a:cxnLst>
                  <a:cxn ang="0">
                    <a:pos x="T0" y="T1"/>
                  </a:cxn>
                  <a:cxn ang="0">
                    <a:pos x="T2" y="T3"/>
                  </a:cxn>
                  <a:cxn ang="0">
                    <a:pos x="T4" y="T5"/>
                  </a:cxn>
                  <a:cxn ang="0">
                    <a:pos x="T6" y="T7"/>
                  </a:cxn>
                </a:cxnLst>
                <a:rect l="0" t="0" r="r" b="b"/>
                <a:pathLst>
                  <a:path w="4" h="3">
                    <a:moveTo>
                      <a:pt x="2" y="1"/>
                    </a:moveTo>
                    <a:lnTo>
                      <a:pt x="4"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2" name="Freeform 29">
                <a:extLst>
                  <a:ext uri="{FF2B5EF4-FFF2-40B4-BE49-F238E27FC236}">
                    <a16:creationId xmlns:a16="http://schemas.microsoft.com/office/drawing/2014/main" id="{B6D51F8E-6F44-41C4-AA5D-169AB85B0CA1}"/>
                  </a:ext>
                </a:extLst>
              </p:cNvPr>
              <p:cNvSpPr>
                <a:spLocks/>
              </p:cNvSpPr>
              <p:nvPr/>
            </p:nvSpPr>
            <p:spPr bwMode="auto">
              <a:xfrm>
                <a:off x="6678862" y="3393754"/>
                <a:ext cx="4763" cy="1587"/>
              </a:xfrm>
              <a:custGeom>
                <a:avLst/>
                <a:gdLst>
                  <a:gd name="T0" fmla="*/ 3 w 3"/>
                  <a:gd name="T1" fmla="*/ 0 h 1"/>
                  <a:gd name="T2" fmla="*/ 3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3"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30">
                <a:extLst>
                  <a:ext uri="{FF2B5EF4-FFF2-40B4-BE49-F238E27FC236}">
                    <a16:creationId xmlns:a16="http://schemas.microsoft.com/office/drawing/2014/main" id="{68EEE294-57B9-4CFA-9A5B-6D72F853057F}"/>
                  </a:ext>
                </a:extLst>
              </p:cNvPr>
              <p:cNvSpPr>
                <a:spLocks/>
              </p:cNvSpPr>
              <p:nvPr/>
            </p:nvSpPr>
            <p:spPr bwMode="auto">
              <a:xfrm>
                <a:off x="7531381" y="2914374"/>
                <a:ext cx="3175" cy="1587"/>
              </a:xfrm>
              <a:custGeom>
                <a:avLst/>
                <a:gdLst>
                  <a:gd name="T0" fmla="*/ 2 w 2"/>
                  <a:gd name="T1" fmla="*/ 1 h 1"/>
                  <a:gd name="T2" fmla="*/ 0 w 2"/>
                  <a:gd name="T3" fmla="*/ 1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4" name="Freeform 31">
                <a:extLst>
                  <a:ext uri="{FF2B5EF4-FFF2-40B4-BE49-F238E27FC236}">
                    <a16:creationId xmlns:a16="http://schemas.microsoft.com/office/drawing/2014/main" id="{58EB4052-1EBB-4B83-9FCE-9048097D856A}"/>
                  </a:ext>
                </a:extLst>
              </p:cNvPr>
              <p:cNvSpPr>
                <a:spLocks/>
              </p:cNvSpPr>
              <p:nvPr/>
            </p:nvSpPr>
            <p:spPr bwMode="auto">
              <a:xfrm>
                <a:off x="6640761" y="3257241"/>
                <a:ext cx="3175" cy="4762"/>
              </a:xfrm>
              <a:custGeom>
                <a:avLst/>
                <a:gdLst>
                  <a:gd name="T0" fmla="*/ 0 w 2"/>
                  <a:gd name="T1" fmla="*/ 0 h 3"/>
                  <a:gd name="T2" fmla="*/ 2 w 2"/>
                  <a:gd name="T3" fmla="*/ 3 h 3"/>
                  <a:gd name="T4" fmla="*/ 0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32">
                <a:extLst>
                  <a:ext uri="{FF2B5EF4-FFF2-40B4-BE49-F238E27FC236}">
                    <a16:creationId xmlns:a16="http://schemas.microsoft.com/office/drawing/2014/main" id="{1950873B-25E5-41A9-8DB6-734B1BD26843}"/>
                  </a:ext>
                </a:extLst>
              </p:cNvPr>
              <p:cNvSpPr>
                <a:spLocks/>
              </p:cNvSpPr>
              <p:nvPr/>
            </p:nvSpPr>
            <p:spPr bwMode="auto">
              <a:xfrm>
                <a:off x="6701088" y="3317561"/>
                <a:ext cx="11114" cy="15874"/>
              </a:xfrm>
              <a:custGeom>
                <a:avLst/>
                <a:gdLst>
                  <a:gd name="T0" fmla="*/ 7 w 7"/>
                  <a:gd name="T1" fmla="*/ 10 h 10"/>
                  <a:gd name="T2" fmla="*/ 7 w 7"/>
                  <a:gd name="T3" fmla="*/ 10 h 10"/>
                  <a:gd name="T4" fmla="*/ 0 w 7"/>
                  <a:gd name="T5" fmla="*/ 0 h 10"/>
                  <a:gd name="T6" fmla="*/ 7 w 7"/>
                  <a:gd name="T7" fmla="*/ 10 h 10"/>
                </a:gdLst>
                <a:ahLst/>
                <a:cxnLst>
                  <a:cxn ang="0">
                    <a:pos x="T0" y="T1"/>
                  </a:cxn>
                  <a:cxn ang="0">
                    <a:pos x="T2" y="T3"/>
                  </a:cxn>
                  <a:cxn ang="0">
                    <a:pos x="T4" y="T5"/>
                  </a:cxn>
                  <a:cxn ang="0">
                    <a:pos x="T6" y="T7"/>
                  </a:cxn>
                </a:cxnLst>
                <a:rect l="0" t="0" r="r" b="b"/>
                <a:pathLst>
                  <a:path w="7" h="10">
                    <a:moveTo>
                      <a:pt x="7" y="10"/>
                    </a:moveTo>
                    <a:lnTo>
                      <a:pt x="7" y="10"/>
                    </a:lnTo>
                    <a:lnTo>
                      <a:pt x="0" y="0"/>
                    </a:lnTo>
                    <a:lnTo>
                      <a:pt x="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6" name="Freeform 33">
                <a:extLst>
                  <a:ext uri="{FF2B5EF4-FFF2-40B4-BE49-F238E27FC236}">
                    <a16:creationId xmlns:a16="http://schemas.microsoft.com/office/drawing/2014/main" id="{78D5D863-7A5A-40E6-A99A-8709785638F4}"/>
                  </a:ext>
                </a:extLst>
              </p:cNvPr>
              <p:cNvSpPr>
                <a:spLocks/>
              </p:cNvSpPr>
              <p:nvPr/>
            </p:nvSpPr>
            <p:spPr bwMode="auto">
              <a:xfrm>
                <a:off x="6497881" y="3560426"/>
                <a:ext cx="0" cy="20636"/>
              </a:xfrm>
              <a:custGeom>
                <a:avLst/>
                <a:gdLst>
                  <a:gd name="T0" fmla="*/ 13 h 13"/>
                  <a:gd name="T1" fmla="*/ 0 h 13"/>
                  <a:gd name="T2" fmla="*/ 6 h 13"/>
                  <a:gd name="T3" fmla="*/ 13 h 13"/>
                </a:gdLst>
                <a:ahLst/>
                <a:cxnLst>
                  <a:cxn ang="0">
                    <a:pos x="0" y="T0"/>
                  </a:cxn>
                  <a:cxn ang="0">
                    <a:pos x="0" y="T1"/>
                  </a:cxn>
                  <a:cxn ang="0">
                    <a:pos x="0" y="T2"/>
                  </a:cxn>
                  <a:cxn ang="0">
                    <a:pos x="0" y="T3"/>
                  </a:cxn>
                </a:cxnLst>
                <a:rect l="0" t="0" r="r" b="b"/>
                <a:pathLst>
                  <a:path h="13">
                    <a:moveTo>
                      <a:pt x="0" y="13"/>
                    </a:moveTo>
                    <a:lnTo>
                      <a:pt x="0" y="0"/>
                    </a:lnTo>
                    <a:lnTo>
                      <a:pt x="0" y="6"/>
                    </a:ln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7" name="Freeform 34">
                <a:extLst>
                  <a:ext uri="{FF2B5EF4-FFF2-40B4-BE49-F238E27FC236}">
                    <a16:creationId xmlns:a16="http://schemas.microsoft.com/office/drawing/2014/main" id="{861F4D5E-D8BD-4A96-B122-DC4C637501FE}"/>
                  </a:ext>
                </a:extLst>
              </p:cNvPr>
              <p:cNvSpPr>
                <a:spLocks/>
              </p:cNvSpPr>
              <p:nvPr/>
            </p:nvSpPr>
            <p:spPr bwMode="auto">
              <a:xfrm>
                <a:off x="6674099" y="3304862"/>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8" name="Freeform 35">
                <a:extLst>
                  <a:ext uri="{FF2B5EF4-FFF2-40B4-BE49-F238E27FC236}">
                    <a16:creationId xmlns:a16="http://schemas.microsoft.com/office/drawing/2014/main" id="{48A7C7DF-56C8-4628-9D73-ED4DE1F0ED2E}"/>
                  </a:ext>
                </a:extLst>
              </p:cNvPr>
              <p:cNvSpPr>
                <a:spLocks/>
              </p:cNvSpPr>
              <p:nvPr/>
            </p:nvSpPr>
            <p:spPr bwMode="auto">
              <a:xfrm>
                <a:off x="6499468" y="3538203"/>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36">
                <a:extLst>
                  <a:ext uri="{FF2B5EF4-FFF2-40B4-BE49-F238E27FC236}">
                    <a16:creationId xmlns:a16="http://schemas.microsoft.com/office/drawing/2014/main" id="{9F64C7A7-4078-48FA-AEB5-A57DB02CEF7B}"/>
                  </a:ext>
                </a:extLst>
              </p:cNvPr>
              <p:cNvSpPr>
                <a:spLocks/>
              </p:cNvSpPr>
              <p:nvPr/>
            </p:nvSpPr>
            <p:spPr bwMode="auto">
              <a:xfrm>
                <a:off x="6505818" y="35318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0" name="Freeform 37">
                <a:extLst>
                  <a:ext uri="{FF2B5EF4-FFF2-40B4-BE49-F238E27FC236}">
                    <a16:creationId xmlns:a16="http://schemas.microsoft.com/office/drawing/2014/main" id="{41357AA4-EF16-4BCD-A623-29D937547A09}"/>
                  </a:ext>
                </a:extLst>
              </p:cNvPr>
              <p:cNvSpPr>
                <a:spLocks/>
              </p:cNvSpPr>
              <p:nvPr/>
            </p:nvSpPr>
            <p:spPr bwMode="auto">
              <a:xfrm>
                <a:off x="6039076" y="4095363"/>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38">
                <a:extLst>
                  <a:ext uri="{FF2B5EF4-FFF2-40B4-BE49-F238E27FC236}">
                    <a16:creationId xmlns:a16="http://schemas.microsoft.com/office/drawing/2014/main" id="{147A3FD6-B37A-4C32-B45F-ADDDB38D12A0}"/>
                  </a:ext>
                </a:extLst>
              </p:cNvPr>
              <p:cNvSpPr>
                <a:spLocks/>
              </p:cNvSpPr>
              <p:nvPr/>
            </p:nvSpPr>
            <p:spPr bwMode="auto">
              <a:xfrm>
                <a:off x="5750140" y="4149333"/>
                <a:ext cx="1588" cy="4762"/>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2" name="Freeform 39">
                <a:extLst>
                  <a:ext uri="{FF2B5EF4-FFF2-40B4-BE49-F238E27FC236}">
                    <a16:creationId xmlns:a16="http://schemas.microsoft.com/office/drawing/2014/main" id="{100DC3BC-CD38-498D-817B-A3D60F289503}"/>
                  </a:ext>
                </a:extLst>
              </p:cNvPr>
              <p:cNvSpPr>
                <a:spLocks/>
              </p:cNvSpPr>
              <p:nvPr/>
            </p:nvSpPr>
            <p:spPr bwMode="auto">
              <a:xfrm>
                <a:off x="4295936" y="4371562"/>
                <a:ext cx="1588" cy="12699"/>
              </a:xfrm>
              <a:custGeom>
                <a:avLst/>
                <a:gdLst>
                  <a:gd name="T0" fmla="*/ 0 w 1"/>
                  <a:gd name="T1" fmla="*/ 8 h 8"/>
                  <a:gd name="T2" fmla="*/ 1 w 1"/>
                  <a:gd name="T3" fmla="*/ 2 h 8"/>
                  <a:gd name="T4" fmla="*/ 0 w 1"/>
                  <a:gd name="T5" fmla="*/ 0 h 8"/>
                  <a:gd name="T6" fmla="*/ 1 w 1"/>
                  <a:gd name="T7" fmla="*/ 2 h 8"/>
                  <a:gd name="T8" fmla="*/ 0 w 1"/>
                  <a:gd name="T9" fmla="*/ 8 h 8"/>
                </a:gdLst>
                <a:ahLst/>
                <a:cxnLst>
                  <a:cxn ang="0">
                    <a:pos x="T0" y="T1"/>
                  </a:cxn>
                  <a:cxn ang="0">
                    <a:pos x="T2" y="T3"/>
                  </a:cxn>
                  <a:cxn ang="0">
                    <a:pos x="T4" y="T5"/>
                  </a:cxn>
                  <a:cxn ang="0">
                    <a:pos x="T6" y="T7"/>
                  </a:cxn>
                  <a:cxn ang="0">
                    <a:pos x="T8" y="T9"/>
                  </a:cxn>
                </a:cxnLst>
                <a:rect l="0" t="0" r="r" b="b"/>
                <a:pathLst>
                  <a:path w="1" h="8">
                    <a:moveTo>
                      <a:pt x="0" y="8"/>
                    </a:moveTo>
                    <a:lnTo>
                      <a:pt x="1" y="2"/>
                    </a:lnTo>
                    <a:lnTo>
                      <a:pt x="0" y="0"/>
                    </a:lnTo>
                    <a:lnTo>
                      <a:pt x="1"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40">
                <a:extLst>
                  <a:ext uri="{FF2B5EF4-FFF2-40B4-BE49-F238E27FC236}">
                    <a16:creationId xmlns:a16="http://schemas.microsoft.com/office/drawing/2014/main" id="{C7BC0CA1-2A56-44C3-A3EA-DAAA6D671776}"/>
                  </a:ext>
                </a:extLst>
              </p:cNvPr>
              <p:cNvSpPr>
                <a:spLocks/>
              </p:cNvSpPr>
              <p:nvPr/>
            </p:nvSpPr>
            <p:spPr bwMode="auto">
              <a:xfrm>
                <a:off x="5458029" y="4046156"/>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4" name="Freeform 41">
                <a:extLst>
                  <a:ext uri="{FF2B5EF4-FFF2-40B4-BE49-F238E27FC236}">
                    <a16:creationId xmlns:a16="http://schemas.microsoft.com/office/drawing/2014/main" id="{7241EBDD-A239-44A3-9163-2F0E3F88DE86}"/>
                  </a:ext>
                </a:extLst>
              </p:cNvPr>
              <p:cNvSpPr>
                <a:spLocks/>
              </p:cNvSpPr>
              <p:nvPr/>
            </p:nvSpPr>
            <p:spPr bwMode="auto">
              <a:xfrm>
                <a:off x="6088290" y="4365213"/>
                <a:ext cx="11114" cy="22223"/>
              </a:xfrm>
              <a:custGeom>
                <a:avLst/>
                <a:gdLst>
                  <a:gd name="T0" fmla="*/ 0 w 7"/>
                  <a:gd name="T1" fmla="*/ 14 h 14"/>
                  <a:gd name="T2" fmla="*/ 7 w 7"/>
                  <a:gd name="T3" fmla="*/ 0 h 14"/>
                  <a:gd name="T4" fmla="*/ 1 w 7"/>
                  <a:gd name="T5" fmla="*/ 13 h 14"/>
                  <a:gd name="T6" fmla="*/ 0 w 7"/>
                  <a:gd name="T7" fmla="*/ 14 h 14"/>
                </a:gdLst>
                <a:ahLst/>
                <a:cxnLst>
                  <a:cxn ang="0">
                    <a:pos x="T0" y="T1"/>
                  </a:cxn>
                  <a:cxn ang="0">
                    <a:pos x="T2" y="T3"/>
                  </a:cxn>
                  <a:cxn ang="0">
                    <a:pos x="T4" y="T5"/>
                  </a:cxn>
                  <a:cxn ang="0">
                    <a:pos x="T6" y="T7"/>
                  </a:cxn>
                </a:cxnLst>
                <a:rect l="0" t="0" r="r" b="b"/>
                <a:pathLst>
                  <a:path w="7" h="14">
                    <a:moveTo>
                      <a:pt x="0" y="14"/>
                    </a:moveTo>
                    <a:lnTo>
                      <a:pt x="7" y="0"/>
                    </a:lnTo>
                    <a:lnTo>
                      <a:pt x="1" y="13"/>
                    </a:lnTo>
                    <a:lnTo>
                      <a:pt x="0"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5" name="Freeform 42">
                <a:extLst>
                  <a:ext uri="{FF2B5EF4-FFF2-40B4-BE49-F238E27FC236}">
                    <a16:creationId xmlns:a16="http://schemas.microsoft.com/office/drawing/2014/main" id="{DAEDEA5C-DB21-42D8-AB8B-E34A43B5F493}"/>
                  </a:ext>
                </a:extLst>
              </p:cNvPr>
              <p:cNvSpPr>
                <a:spLocks/>
              </p:cNvSpPr>
              <p:nvPr/>
            </p:nvSpPr>
            <p:spPr bwMode="auto">
              <a:xfrm>
                <a:off x="5935885" y="3076284"/>
                <a:ext cx="4763" cy="6349"/>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6" name="Freeform 43">
                <a:extLst>
                  <a:ext uri="{FF2B5EF4-FFF2-40B4-BE49-F238E27FC236}">
                    <a16:creationId xmlns:a16="http://schemas.microsoft.com/office/drawing/2014/main" id="{451F269A-F1EE-4E09-B9D7-CF5A8A5302FF}"/>
                  </a:ext>
                </a:extLst>
              </p:cNvPr>
              <p:cNvSpPr>
                <a:spLocks/>
              </p:cNvSpPr>
              <p:nvPr/>
            </p:nvSpPr>
            <p:spPr bwMode="auto">
              <a:xfrm>
                <a:off x="6415328" y="4479501"/>
                <a:ext cx="26989" cy="1587"/>
              </a:xfrm>
              <a:custGeom>
                <a:avLst/>
                <a:gdLst>
                  <a:gd name="T0" fmla="*/ 0 w 17"/>
                  <a:gd name="T1" fmla="*/ 1 h 1"/>
                  <a:gd name="T2" fmla="*/ 17 w 17"/>
                  <a:gd name="T3" fmla="*/ 0 h 1"/>
                  <a:gd name="T4" fmla="*/ 12 w 17"/>
                  <a:gd name="T5" fmla="*/ 0 h 1"/>
                  <a:gd name="T6" fmla="*/ 0 w 17"/>
                  <a:gd name="T7" fmla="*/ 1 h 1"/>
                </a:gdLst>
                <a:ahLst/>
                <a:cxnLst>
                  <a:cxn ang="0">
                    <a:pos x="T0" y="T1"/>
                  </a:cxn>
                  <a:cxn ang="0">
                    <a:pos x="T2" y="T3"/>
                  </a:cxn>
                  <a:cxn ang="0">
                    <a:pos x="T4" y="T5"/>
                  </a:cxn>
                  <a:cxn ang="0">
                    <a:pos x="T6" y="T7"/>
                  </a:cxn>
                </a:cxnLst>
                <a:rect l="0" t="0" r="r" b="b"/>
                <a:pathLst>
                  <a:path w="17" h="1">
                    <a:moveTo>
                      <a:pt x="0" y="1"/>
                    </a:moveTo>
                    <a:lnTo>
                      <a:pt x="17" y="0"/>
                    </a:lnTo>
                    <a:lnTo>
                      <a:pt x="1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7" name="Freeform 44">
                <a:extLst>
                  <a:ext uri="{FF2B5EF4-FFF2-40B4-BE49-F238E27FC236}">
                    <a16:creationId xmlns:a16="http://schemas.microsoft.com/office/drawing/2014/main" id="{862F2823-8974-4D37-90E0-2D51E7FFD673}"/>
                  </a:ext>
                </a:extLst>
              </p:cNvPr>
              <p:cNvSpPr>
                <a:spLocks/>
              </p:cNvSpPr>
              <p:nvPr/>
            </p:nvSpPr>
            <p:spPr bwMode="auto">
              <a:xfrm>
                <a:off x="6012088" y="4582680"/>
                <a:ext cx="4763" cy="4762"/>
              </a:xfrm>
              <a:custGeom>
                <a:avLst/>
                <a:gdLst>
                  <a:gd name="T0" fmla="*/ 0 w 3"/>
                  <a:gd name="T1" fmla="*/ 3 h 3"/>
                  <a:gd name="T2" fmla="*/ 3 w 3"/>
                  <a:gd name="T3" fmla="*/ 0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8" name="Freeform 45">
                <a:extLst>
                  <a:ext uri="{FF2B5EF4-FFF2-40B4-BE49-F238E27FC236}">
                    <a16:creationId xmlns:a16="http://schemas.microsoft.com/office/drawing/2014/main" id="{F2DD72F6-D86C-41AD-8581-C9D7ADEF624E}"/>
                  </a:ext>
                </a:extLst>
              </p:cNvPr>
              <p:cNvSpPr>
                <a:spLocks/>
              </p:cNvSpPr>
              <p:nvPr/>
            </p:nvSpPr>
            <p:spPr bwMode="auto">
              <a:xfrm>
                <a:off x="6142268" y="4347752"/>
                <a:ext cx="1588" cy="6349"/>
              </a:xfrm>
              <a:custGeom>
                <a:avLst/>
                <a:gdLst>
                  <a:gd name="T0" fmla="*/ 0 w 1"/>
                  <a:gd name="T1" fmla="*/ 4 h 4"/>
                  <a:gd name="T2" fmla="*/ 1 w 1"/>
                  <a:gd name="T3" fmla="*/ 0 h 4"/>
                  <a:gd name="T4" fmla="*/ 1 w 1"/>
                  <a:gd name="T5" fmla="*/ 3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46">
                <a:extLst>
                  <a:ext uri="{FF2B5EF4-FFF2-40B4-BE49-F238E27FC236}">
                    <a16:creationId xmlns:a16="http://schemas.microsoft.com/office/drawing/2014/main" id="{22FC99AC-C68A-4696-AD15-F06EC6EFE12A}"/>
                  </a:ext>
                </a:extLst>
              </p:cNvPr>
              <p:cNvSpPr>
                <a:spLocks/>
              </p:cNvSpPr>
              <p:nvPr/>
            </p:nvSpPr>
            <p:spPr bwMode="auto">
              <a:xfrm>
                <a:off x="6020025" y="4396959"/>
                <a:ext cx="26989" cy="0"/>
              </a:xfrm>
              <a:custGeom>
                <a:avLst/>
                <a:gdLst>
                  <a:gd name="T0" fmla="*/ 0 w 17"/>
                  <a:gd name="T1" fmla="*/ 17 w 17"/>
                  <a:gd name="T2" fmla="*/ 0 w 17"/>
                  <a:gd name="T3" fmla="*/ 0 w 17"/>
                </a:gdLst>
                <a:ahLst/>
                <a:cxnLst>
                  <a:cxn ang="0">
                    <a:pos x="T0" y="0"/>
                  </a:cxn>
                  <a:cxn ang="0">
                    <a:pos x="T1" y="0"/>
                  </a:cxn>
                  <a:cxn ang="0">
                    <a:pos x="T2" y="0"/>
                  </a:cxn>
                  <a:cxn ang="0">
                    <a:pos x="T3" y="0"/>
                  </a:cxn>
                </a:cxnLst>
                <a:rect l="0" t="0" r="r" b="b"/>
                <a:pathLst>
                  <a:path w="17">
                    <a:moveTo>
                      <a:pt x="0" y="0"/>
                    </a:moveTo>
                    <a:lnTo>
                      <a:pt x="17"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0" name="Freeform 47">
                <a:extLst>
                  <a:ext uri="{FF2B5EF4-FFF2-40B4-BE49-F238E27FC236}">
                    <a16:creationId xmlns:a16="http://schemas.microsoft.com/office/drawing/2014/main" id="{D31C8A54-77C8-4EE1-BD05-6410B0A9396B}"/>
                  </a:ext>
                </a:extLst>
              </p:cNvPr>
              <p:cNvSpPr>
                <a:spLocks/>
              </p:cNvSpPr>
              <p:nvPr/>
            </p:nvSpPr>
            <p:spPr bwMode="auto">
              <a:xfrm>
                <a:off x="6002562" y="4090601"/>
                <a:ext cx="1588" cy="4762"/>
              </a:xfrm>
              <a:custGeom>
                <a:avLst/>
                <a:gdLst>
                  <a:gd name="T0" fmla="*/ 0 w 1"/>
                  <a:gd name="T1" fmla="*/ 3 h 3"/>
                  <a:gd name="T2" fmla="*/ 1 w 1"/>
                  <a:gd name="T3" fmla="*/ 0 h 3"/>
                  <a:gd name="T4" fmla="*/ 1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1" name="Freeform 48">
                <a:extLst>
                  <a:ext uri="{FF2B5EF4-FFF2-40B4-BE49-F238E27FC236}">
                    <a16:creationId xmlns:a16="http://schemas.microsoft.com/office/drawing/2014/main" id="{AF8E2125-2233-40F0-B81D-287259B6CD1B}"/>
                  </a:ext>
                </a:extLst>
              </p:cNvPr>
              <p:cNvSpPr>
                <a:spLocks/>
              </p:cNvSpPr>
              <p:nvPr/>
            </p:nvSpPr>
            <p:spPr bwMode="auto">
              <a:xfrm>
                <a:off x="5537407" y="3687414"/>
                <a:ext cx="0" cy="7937"/>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2" name="Freeform 49">
                <a:extLst>
                  <a:ext uri="{FF2B5EF4-FFF2-40B4-BE49-F238E27FC236}">
                    <a16:creationId xmlns:a16="http://schemas.microsoft.com/office/drawing/2014/main" id="{9B54CE4F-894F-4C49-B864-8061BF99562A}"/>
                  </a:ext>
                </a:extLst>
              </p:cNvPr>
              <p:cNvSpPr>
                <a:spLocks/>
              </p:cNvSpPr>
              <p:nvPr/>
            </p:nvSpPr>
            <p:spPr bwMode="auto">
              <a:xfrm>
                <a:off x="6948747" y="3746146"/>
                <a:ext cx="19051" cy="71431"/>
              </a:xfrm>
              <a:custGeom>
                <a:avLst/>
                <a:gdLst>
                  <a:gd name="T0" fmla="*/ 0 w 12"/>
                  <a:gd name="T1" fmla="*/ 45 h 45"/>
                  <a:gd name="T2" fmla="*/ 0 w 12"/>
                  <a:gd name="T3" fmla="*/ 45 h 45"/>
                  <a:gd name="T4" fmla="*/ 12 w 12"/>
                  <a:gd name="T5" fmla="*/ 0 h 45"/>
                  <a:gd name="T6" fmla="*/ 0 w 12"/>
                  <a:gd name="T7" fmla="*/ 45 h 45"/>
                </a:gdLst>
                <a:ahLst/>
                <a:cxnLst>
                  <a:cxn ang="0">
                    <a:pos x="T0" y="T1"/>
                  </a:cxn>
                  <a:cxn ang="0">
                    <a:pos x="T2" y="T3"/>
                  </a:cxn>
                  <a:cxn ang="0">
                    <a:pos x="T4" y="T5"/>
                  </a:cxn>
                  <a:cxn ang="0">
                    <a:pos x="T6" y="T7"/>
                  </a:cxn>
                </a:cxnLst>
                <a:rect l="0" t="0" r="r" b="b"/>
                <a:pathLst>
                  <a:path w="12" h="45">
                    <a:moveTo>
                      <a:pt x="0" y="45"/>
                    </a:moveTo>
                    <a:lnTo>
                      <a:pt x="0" y="45"/>
                    </a:lnTo>
                    <a:lnTo>
                      <a:pt x="12" y="0"/>
                    </a:lnTo>
                    <a:lnTo>
                      <a:pt x="0"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3" name="Rectangle 50">
                <a:extLst>
                  <a:ext uri="{FF2B5EF4-FFF2-40B4-BE49-F238E27FC236}">
                    <a16:creationId xmlns:a16="http://schemas.microsoft.com/office/drawing/2014/main" id="{23DCCBD3-76EC-450F-B66C-1449ACC880E9}"/>
                  </a:ext>
                </a:extLst>
              </p:cNvPr>
              <p:cNvSpPr>
                <a:spLocks noChangeArrowheads="1"/>
              </p:cNvSpPr>
              <p:nvPr/>
            </p:nvSpPr>
            <p:spPr bwMode="auto">
              <a:xfrm>
                <a:off x="6039076" y="4095363"/>
                <a:ext cx="1588"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4" name="Freeform 51">
                <a:extLst>
                  <a:ext uri="{FF2B5EF4-FFF2-40B4-BE49-F238E27FC236}">
                    <a16:creationId xmlns:a16="http://schemas.microsoft.com/office/drawing/2014/main" id="{BFB4C885-F5E8-4530-AA9A-C5A8AF43CE59}"/>
                  </a:ext>
                </a:extLst>
              </p:cNvPr>
              <p:cNvSpPr>
                <a:spLocks/>
              </p:cNvSpPr>
              <p:nvPr/>
            </p:nvSpPr>
            <p:spPr bwMode="auto">
              <a:xfrm>
                <a:off x="5739028" y="4038218"/>
                <a:ext cx="0" cy="3175"/>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52">
                <a:extLst>
                  <a:ext uri="{FF2B5EF4-FFF2-40B4-BE49-F238E27FC236}">
                    <a16:creationId xmlns:a16="http://schemas.microsoft.com/office/drawing/2014/main" id="{9A9C2BB5-62B9-4173-9294-10D561B63755}"/>
                  </a:ext>
                </a:extLst>
              </p:cNvPr>
              <p:cNvSpPr>
                <a:spLocks/>
              </p:cNvSpPr>
              <p:nvPr/>
            </p:nvSpPr>
            <p:spPr bwMode="auto">
              <a:xfrm>
                <a:off x="5994624" y="4093776"/>
                <a:ext cx="4763" cy="3175"/>
              </a:xfrm>
              <a:custGeom>
                <a:avLst/>
                <a:gdLst>
                  <a:gd name="T0" fmla="*/ 0 w 3"/>
                  <a:gd name="T1" fmla="*/ 0 h 2"/>
                  <a:gd name="T2" fmla="*/ 3 w 3"/>
                  <a:gd name="T3" fmla="*/ 2 h 2"/>
                  <a:gd name="T4" fmla="*/ 2 w 3"/>
                  <a:gd name="T5" fmla="*/ 1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6" name="Freeform 53">
                <a:extLst>
                  <a:ext uri="{FF2B5EF4-FFF2-40B4-BE49-F238E27FC236}">
                    <a16:creationId xmlns:a16="http://schemas.microsoft.com/office/drawing/2014/main" id="{91EE2891-3030-4938-A506-0552AB422679}"/>
                  </a:ext>
                </a:extLst>
              </p:cNvPr>
              <p:cNvSpPr>
                <a:spLocks/>
              </p:cNvSpPr>
              <p:nvPr/>
            </p:nvSpPr>
            <p:spPr bwMode="auto">
              <a:xfrm>
                <a:off x="5612023" y="4158857"/>
                <a:ext cx="3175" cy="1587"/>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54">
                <a:extLst>
                  <a:ext uri="{FF2B5EF4-FFF2-40B4-BE49-F238E27FC236}">
                    <a16:creationId xmlns:a16="http://schemas.microsoft.com/office/drawing/2014/main" id="{3B1FB493-37F0-4E03-83A6-ED76E0449FB6}"/>
                  </a:ext>
                </a:extLst>
              </p:cNvPr>
              <p:cNvSpPr>
                <a:spLocks/>
              </p:cNvSpPr>
              <p:nvPr/>
            </p:nvSpPr>
            <p:spPr bwMode="auto">
              <a:xfrm>
                <a:off x="5558046" y="4162032"/>
                <a:ext cx="9525" cy="6349"/>
              </a:xfrm>
              <a:custGeom>
                <a:avLst/>
                <a:gdLst>
                  <a:gd name="T0" fmla="*/ 0 w 6"/>
                  <a:gd name="T1" fmla="*/ 4 h 4"/>
                  <a:gd name="T2" fmla="*/ 6 w 6"/>
                  <a:gd name="T3" fmla="*/ 0 h 4"/>
                  <a:gd name="T4" fmla="*/ 1 w 6"/>
                  <a:gd name="T5" fmla="*/ 3 h 4"/>
                  <a:gd name="T6" fmla="*/ 0 w 6"/>
                  <a:gd name="T7" fmla="*/ 4 h 4"/>
                </a:gdLst>
                <a:ahLst/>
                <a:cxnLst>
                  <a:cxn ang="0">
                    <a:pos x="T0" y="T1"/>
                  </a:cxn>
                  <a:cxn ang="0">
                    <a:pos x="T2" y="T3"/>
                  </a:cxn>
                  <a:cxn ang="0">
                    <a:pos x="T4" y="T5"/>
                  </a:cxn>
                  <a:cxn ang="0">
                    <a:pos x="T6" y="T7"/>
                  </a:cxn>
                </a:cxnLst>
                <a:rect l="0" t="0" r="r" b="b"/>
                <a:pathLst>
                  <a:path w="6" h="4">
                    <a:moveTo>
                      <a:pt x="0" y="4"/>
                    </a:moveTo>
                    <a:lnTo>
                      <a:pt x="6"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8" name="Freeform 55">
                <a:extLst>
                  <a:ext uri="{FF2B5EF4-FFF2-40B4-BE49-F238E27FC236}">
                    <a16:creationId xmlns:a16="http://schemas.microsoft.com/office/drawing/2014/main" id="{47388827-3670-469F-9DCA-6DEA0FA50F1E}"/>
                  </a:ext>
                </a:extLst>
              </p:cNvPr>
              <p:cNvSpPr>
                <a:spLocks/>
              </p:cNvSpPr>
              <p:nvPr/>
            </p:nvSpPr>
            <p:spPr bwMode="auto">
              <a:xfrm>
                <a:off x="6185131" y="2822308"/>
                <a:ext cx="4763" cy="7937"/>
              </a:xfrm>
              <a:custGeom>
                <a:avLst/>
                <a:gdLst>
                  <a:gd name="T0" fmla="*/ 0 w 3"/>
                  <a:gd name="T1" fmla="*/ 0 h 5"/>
                  <a:gd name="T2" fmla="*/ 3 w 3"/>
                  <a:gd name="T3" fmla="*/ 5 h 5"/>
                  <a:gd name="T4" fmla="*/ 2 w 3"/>
                  <a:gd name="T5" fmla="*/ 4 h 5"/>
                  <a:gd name="T6" fmla="*/ 0 w 3"/>
                  <a:gd name="T7" fmla="*/ 0 h 5"/>
                </a:gdLst>
                <a:ahLst/>
                <a:cxnLst>
                  <a:cxn ang="0">
                    <a:pos x="T0" y="T1"/>
                  </a:cxn>
                  <a:cxn ang="0">
                    <a:pos x="T2" y="T3"/>
                  </a:cxn>
                  <a:cxn ang="0">
                    <a:pos x="T4" y="T5"/>
                  </a:cxn>
                  <a:cxn ang="0">
                    <a:pos x="T6" y="T7"/>
                  </a:cxn>
                </a:cxnLst>
                <a:rect l="0" t="0" r="r" b="b"/>
                <a:pathLst>
                  <a:path w="3" h="5">
                    <a:moveTo>
                      <a:pt x="0" y="0"/>
                    </a:moveTo>
                    <a:lnTo>
                      <a:pt x="3" y="5"/>
                    </a:lnTo>
                    <a:lnTo>
                      <a:pt x="2"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56">
                <a:extLst>
                  <a:ext uri="{FF2B5EF4-FFF2-40B4-BE49-F238E27FC236}">
                    <a16:creationId xmlns:a16="http://schemas.microsoft.com/office/drawing/2014/main" id="{4C0B13E6-B90D-42C8-80C1-263847F78C01}"/>
                  </a:ext>
                </a:extLst>
              </p:cNvPr>
              <p:cNvSpPr>
                <a:spLocks/>
              </p:cNvSpPr>
              <p:nvPr/>
            </p:nvSpPr>
            <p:spPr bwMode="auto">
              <a:xfrm>
                <a:off x="6180369" y="3000091"/>
                <a:ext cx="476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0" name="Freeform 57">
                <a:extLst>
                  <a:ext uri="{FF2B5EF4-FFF2-40B4-BE49-F238E27FC236}">
                    <a16:creationId xmlns:a16="http://schemas.microsoft.com/office/drawing/2014/main" id="{9DE97886-001F-405C-BCF3-5CA17DC1EDB9}"/>
                  </a:ext>
                </a:extLst>
              </p:cNvPr>
              <p:cNvSpPr>
                <a:spLocks/>
              </p:cNvSpPr>
              <p:nvPr/>
            </p:nvSpPr>
            <p:spPr bwMode="auto">
              <a:xfrm>
                <a:off x="6248633" y="2688971"/>
                <a:ext cx="11114" cy="3175"/>
              </a:xfrm>
              <a:custGeom>
                <a:avLst/>
                <a:gdLst>
                  <a:gd name="T0" fmla="*/ 7 w 7"/>
                  <a:gd name="T1" fmla="*/ 2 h 2"/>
                  <a:gd name="T2" fmla="*/ 4 w 7"/>
                  <a:gd name="T3" fmla="*/ 1 h 2"/>
                  <a:gd name="T4" fmla="*/ 0 w 7"/>
                  <a:gd name="T5" fmla="*/ 0 h 2"/>
                  <a:gd name="T6" fmla="*/ 7 w 7"/>
                  <a:gd name="T7" fmla="*/ 2 h 2"/>
                </a:gdLst>
                <a:ahLst/>
                <a:cxnLst>
                  <a:cxn ang="0">
                    <a:pos x="T0" y="T1"/>
                  </a:cxn>
                  <a:cxn ang="0">
                    <a:pos x="T2" y="T3"/>
                  </a:cxn>
                  <a:cxn ang="0">
                    <a:pos x="T4" y="T5"/>
                  </a:cxn>
                  <a:cxn ang="0">
                    <a:pos x="T6" y="T7"/>
                  </a:cxn>
                </a:cxnLst>
                <a:rect l="0" t="0" r="r" b="b"/>
                <a:pathLst>
                  <a:path w="7" h="2">
                    <a:moveTo>
                      <a:pt x="7" y="2"/>
                    </a:moveTo>
                    <a:lnTo>
                      <a:pt x="4" y="1"/>
                    </a:lnTo>
                    <a:lnTo>
                      <a:pt x="0" y="0"/>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1" name="Freeform 58">
                <a:extLst>
                  <a:ext uri="{FF2B5EF4-FFF2-40B4-BE49-F238E27FC236}">
                    <a16:creationId xmlns:a16="http://schemas.microsoft.com/office/drawing/2014/main" id="{C03364CB-906B-4E57-AAE6-7F56D81A6B65}"/>
                  </a:ext>
                </a:extLst>
              </p:cNvPr>
              <p:cNvSpPr>
                <a:spLocks/>
              </p:cNvSpPr>
              <p:nvPr/>
            </p:nvSpPr>
            <p:spPr bwMode="auto">
              <a:xfrm>
                <a:off x="6269272" y="3635032"/>
                <a:ext cx="9525" cy="265088"/>
              </a:xfrm>
              <a:custGeom>
                <a:avLst/>
                <a:gdLst>
                  <a:gd name="T0" fmla="*/ 5 w 6"/>
                  <a:gd name="T1" fmla="*/ 134 h 167"/>
                  <a:gd name="T2" fmla="*/ 0 w 6"/>
                  <a:gd name="T3" fmla="*/ 0 h 167"/>
                  <a:gd name="T4" fmla="*/ 6 w 6"/>
                  <a:gd name="T5" fmla="*/ 167 h 167"/>
                  <a:gd name="T6" fmla="*/ 5 w 6"/>
                  <a:gd name="T7" fmla="*/ 134 h 167"/>
                </a:gdLst>
                <a:ahLst/>
                <a:cxnLst>
                  <a:cxn ang="0">
                    <a:pos x="T0" y="T1"/>
                  </a:cxn>
                  <a:cxn ang="0">
                    <a:pos x="T2" y="T3"/>
                  </a:cxn>
                  <a:cxn ang="0">
                    <a:pos x="T4" y="T5"/>
                  </a:cxn>
                  <a:cxn ang="0">
                    <a:pos x="T6" y="T7"/>
                  </a:cxn>
                </a:cxnLst>
                <a:rect l="0" t="0" r="r" b="b"/>
                <a:pathLst>
                  <a:path w="6" h="167">
                    <a:moveTo>
                      <a:pt x="5" y="134"/>
                    </a:moveTo>
                    <a:lnTo>
                      <a:pt x="0" y="0"/>
                    </a:lnTo>
                    <a:lnTo>
                      <a:pt x="6" y="167"/>
                    </a:lnTo>
                    <a:lnTo>
                      <a:pt x="5" y="1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2" name="Freeform 59">
                <a:extLst>
                  <a:ext uri="{FF2B5EF4-FFF2-40B4-BE49-F238E27FC236}">
                    <a16:creationId xmlns:a16="http://schemas.microsoft.com/office/drawing/2014/main" id="{82CF2E8D-0909-4785-AF76-A5FA55110630}"/>
                  </a:ext>
                </a:extLst>
              </p:cNvPr>
              <p:cNvSpPr>
                <a:spLocks/>
              </p:cNvSpPr>
              <p:nvPr/>
            </p:nvSpPr>
            <p:spPr bwMode="auto">
              <a:xfrm>
                <a:off x="6169255" y="3020728"/>
                <a:ext cx="6350" cy="4762"/>
              </a:xfrm>
              <a:custGeom>
                <a:avLst/>
                <a:gdLst>
                  <a:gd name="T0" fmla="*/ 3 w 4"/>
                  <a:gd name="T1" fmla="*/ 0 h 3"/>
                  <a:gd name="T2" fmla="*/ 4 w 4"/>
                  <a:gd name="T3" fmla="*/ 0 h 3"/>
                  <a:gd name="T4" fmla="*/ 0 w 4"/>
                  <a:gd name="T5" fmla="*/ 3 h 3"/>
                  <a:gd name="T6" fmla="*/ 3 w 4"/>
                  <a:gd name="T7" fmla="*/ 0 h 3"/>
                </a:gdLst>
                <a:ahLst/>
                <a:cxnLst>
                  <a:cxn ang="0">
                    <a:pos x="T0" y="T1"/>
                  </a:cxn>
                  <a:cxn ang="0">
                    <a:pos x="T2" y="T3"/>
                  </a:cxn>
                  <a:cxn ang="0">
                    <a:pos x="T4" y="T5"/>
                  </a:cxn>
                  <a:cxn ang="0">
                    <a:pos x="T6" y="T7"/>
                  </a:cxn>
                </a:cxnLst>
                <a:rect l="0" t="0" r="r" b="b"/>
                <a:pathLst>
                  <a:path w="4" h="3">
                    <a:moveTo>
                      <a:pt x="3" y="0"/>
                    </a:moveTo>
                    <a:lnTo>
                      <a:pt x="4" y="0"/>
                    </a:lnTo>
                    <a:lnTo>
                      <a:pt x="0"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60">
                <a:extLst>
                  <a:ext uri="{FF2B5EF4-FFF2-40B4-BE49-F238E27FC236}">
                    <a16:creationId xmlns:a16="http://schemas.microsoft.com/office/drawing/2014/main" id="{D344CA22-B4F6-4458-ABDB-A4CA61DB85D5}"/>
                  </a:ext>
                </a:extLst>
              </p:cNvPr>
              <p:cNvSpPr>
                <a:spLocks/>
              </p:cNvSpPr>
              <p:nvPr/>
            </p:nvSpPr>
            <p:spPr bwMode="auto">
              <a:xfrm>
                <a:off x="6110516" y="3115969"/>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4" name="Freeform 61">
                <a:extLst>
                  <a:ext uri="{FF2B5EF4-FFF2-40B4-BE49-F238E27FC236}">
                    <a16:creationId xmlns:a16="http://schemas.microsoft.com/office/drawing/2014/main" id="{71239FEA-97B5-4B41-A328-F87ABAF93FC6}"/>
                  </a:ext>
                </a:extLst>
              </p:cNvPr>
              <p:cNvSpPr>
                <a:spLocks/>
              </p:cNvSpPr>
              <p:nvPr/>
            </p:nvSpPr>
            <p:spPr bwMode="auto">
              <a:xfrm>
                <a:off x="6156554" y="3246131"/>
                <a:ext cx="1588" cy="1587"/>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62">
                <a:extLst>
                  <a:ext uri="{FF2B5EF4-FFF2-40B4-BE49-F238E27FC236}">
                    <a16:creationId xmlns:a16="http://schemas.microsoft.com/office/drawing/2014/main" id="{E272F5AE-CAE2-457E-A1FC-571687B2ED06}"/>
                  </a:ext>
                </a:extLst>
              </p:cNvPr>
              <p:cNvSpPr>
                <a:spLocks/>
              </p:cNvSpPr>
              <p:nvPr/>
            </p:nvSpPr>
            <p:spPr bwMode="auto">
              <a:xfrm>
                <a:off x="6672512" y="4115999"/>
                <a:ext cx="9525" cy="1587"/>
              </a:xfrm>
              <a:custGeom>
                <a:avLst/>
                <a:gdLst>
                  <a:gd name="T0" fmla="*/ 6 w 6"/>
                  <a:gd name="T1" fmla="*/ 0 h 1"/>
                  <a:gd name="T2" fmla="*/ 3 w 6"/>
                  <a:gd name="T3" fmla="*/ 1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3" y="1"/>
                    </a:lnTo>
                    <a:lnTo>
                      <a:pt x="0" y="1"/>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6" name="Freeform 63">
                <a:extLst>
                  <a:ext uri="{FF2B5EF4-FFF2-40B4-BE49-F238E27FC236}">
                    <a16:creationId xmlns:a16="http://schemas.microsoft.com/office/drawing/2014/main" id="{4A83806A-EAC4-4354-A8FC-E5F7E4328D19}"/>
                  </a:ext>
                </a:extLst>
              </p:cNvPr>
              <p:cNvSpPr>
                <a:spLocks/>
              </p:cNvSpPr>
              <p:nvPr/>
            </p:nvSpPr>
            <p:spPr bwMode="auto">
              <a:xfrm>
                <a:off x="6412153" y="5068409"/>
                <a:ext cx="3175" cy="3175"/>
              </a:xfrm>
              <a:custGeom>
                <a:avLst/>
                <a:gdLst>
                  <a:gd name="T0" fmla="*/ 2 w 2"/>
                  <a:gd name="T1" fmla="*/ 2 h 2"/>
                  <a:gd name="T2" fmla="*/ 2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64">
                <a:extLst>
                  <a:ext uri="{FF2B5EF4-FFF2-40B4-BE49-F238E27FC236}">
                    <a16:creationId xmlns:a16="http://schemas.microsoft.com/office/drawing/2014/main" id="{CF8E9C72-5A41-4A04-9683-1BCC4CB50816}"/>
                  </a:ext>
                </a:extLst>
              </p:cNvPr>
              <p:cNvSpPr>
                <a:spLocks/>
              </p:cNvSpPr>
              <p:nvPr/>
            </p:nvSpPr>
            <p:spPr bwMode="auto">
              <a:xfrm>
                <a:off x="6278797" y="4933484"/>
                <a:ext cx="3175" cy="4762"/>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8" name="Freeform 65">
                <a:extLst>
                  <a:ext uri="{FF2B5EF4-FFF2-40B4-BE49-F238E27FC236}">
                    <a16:creationId xmlns:a16="http://schemas.microsoft.com/office/drawing/2014/main" id="{EC9C4F87-F027-43FD-A150-711071CA5E35}"/>
                  </a:ext>
                </a:extLst>
              </p:cNvPr>
              <p:cNvSpPr>
                <a:spLocks/>
              </p:cNvSpPr>
              <p:nvPr/>
            </p:nvSpPr>
            <p:spPr bwMode="auto">
              <a:xfrm>
                <a:off x="6421678" y="5160476"/>
                <a:ext cx="0" cy="7937"/>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66">
                <a:extLst>
                  <a:ext uri="{FF2B5EF4-FFF2-40B4-BE49-F238E27FC236}">
                    <a16:creationId xmlns:a16="http://schemas.microsoft.com/office/drawing/2014/main" id="{D3A976DA-5B87-4B90-BB0E-2602B8073CF0}"/>
                  </a:ext>
                </a:extLst>
              </p:cNvPr>
              <p:cNvSpPr>
                <a:spLocks/>
              </p:cNvSpPr>
              <p:nvPr/>
            </p:nvSpPr>
            <p:spPr bwMode="auto">
              <a:xfrm>
                <a:off x="6688388" y="4150921"/>
                <a:ext cx="1588" cy="4762"/>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0" name="Freeform 67">
                <a:extLst>
                  <a:ext uri="{FF2B5EF4-FFF2-40B4-BE49-F238E27FC236}">
                    <a16:creationId xmlns:a16="http://schemas.microsoft.com/office/drawing/2014/main" id="{AFB4557F-9358-4437-A72C-4F824E759FB7}"/>
                  </a:ext>
                </a:extLst>
              </p:cNvPr>
              <p:cNvSpPr>
                <a:spLocks/>
              </p:cNvSpPr>
              <p:nvPr/>
            </p:nvSpPr>
            <p:spPr bwMode="auto">
              <a:xfrm>
                <a:off x="6491530" y="4766813"/>
                <a:ext cx="6350" cy="23810"/>
              </a:xfrm>
              <a:custGeom>
                <a:avLst/>
                <a:gdLst>
                  <a:gd name="T0" fmla="*/ 4 w 4"/>
                  <a:gd name="T1" fmla="*/ 0 h 15"/>
                  <a:gd name="T2" fmla="*/ 1 w 4"/>
                  <a:gd name="T3" fmla="*/ 12 h 15"/>
                  <a:gd name="T4" fmla="*/ 0 w 4"/>
                  <a:gd name="T5" fmla="*/ 15 h 15"/>
                  <a:gd name="T6" fmla="*/ 4 w 4"/>
                  <a:gd name="T7" fmla="*/ 0 h 15"/>
                </a:gdLst>
                <a:ahLst/>
                <a:cxnLst>
                  <a:cxn ang="0">
                    <a:pos x="T0" y="T1"/>
                  </a:cxn>
                  <a:cxn ang="0">
                    <a:pos x="T2" y="T3"/>
                  </a:cxn>
                  <a:cxn ang="0">
                    <a:pos x="T4" y="T5"/>
                  </a:cxn>
                  <a:cxn ang="0">
                    <a:pos x="T6" y="T7"/>
                  </a:cxn>
                </a:cxnLst>
                <a:rect l="0" t="0" r="r" b="b"/>
                <a:pathLst>
                  <a:path w="4" h="15">
                    <a:moveTo>
                      <a:pt x="4" y="0"/>
                    </a:moveTo>
                    <a:lnTo>
                      <a:pt x="1" y="12"/>
                    </a:lnTo>
                    <a:lnTo>
                      <a:pt x="0" y="15"/>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68">
                <a:extLst>
                  <a:ext uri="{FF2B5EF4-FFF2-40B4-BE49-F238E27FC236}">
                    <a16:creationId xmlns:a16="http://schemas.microsoft.com/office/drawing/2014/main" id="{FAB74E42-2FC9-41FE-9219-5E4D198B6EE7}"/>
                  </a:ext>
                </a:extLst>
              </p:cNvPr>
              <p:cNvSpPr>
                <a:spLocks/>
              </p:cNvSpPr>
              <p:nvPr/>
            </p:nvSpPr>
            <p:spPr bwMode="auto">
              <a:xfrm>
                <a:off x="6383576" y="4489025"/>
                <a:ext cx="4763" cy="6349"/>
              </a:xfrm>
              <a:custGeom>
                <a:avLst/>
                <a:gdLst>
                  <a:gd name="T0" fmla="*/ 3 w 3"/>
                  <a:gd name="T1" fmla="*/ 0 h 4"/>
                  <a:gd name="T2" fmla="*/ 0 w 3"/>
                  <a:gd name="T3" fmla="*/ 4 h 4"/>
                  <a:gd name="T4" fmla="*/ 3 w 3"/>
                  <a:gd name="T5" fmla="*/ 0 h 4"/>
                  <a:gd name="T6" fmla="*/ 3 w 3"/>
                  <a:gd name="T7" fmla="*/ 0 h 4"/>
                </a:gdLst>
                <a:ahLst/>
                <a:cxnLst>
                  <a:cxn ang="0">
                    <a:pos x="T0" y="T1"/>
                  </a:cxn>
                  <a:cxn ang="0">
                    <a:pos x="T2" y="T3"/>
                  </a:cxn>
                  <a:cxn ang="0">
                    <a:pos x="T4" y="T5"/>
                  </a:cxn>
                  <a:cxn ang="0">
                    <a:pos x="T6" y="T7"/>
                  </a:cxn>
                </a:cxnLst>
                <a:rect l="0" t="0" r="r" b="b"/>
                <a:pathLst>
                  <a:path w="3" h="4">
                    <a:moveTo>
                      <a:pt x="3" y="0"/>
                    </a:moveTo>
                    <a:lnTo>
                      <a:pt x="0" y="4"/>
                    </a:lnTo>
                    <a:lnTo>
                      <a:pt x="3"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2" name="Freeform 69">
                <a:extLst>
                  <a:ext uri="{FF2B5EF4-FFF2-40B4-BE49-F238E27FC236}">
                    <a16:creationId xmlns:a16="http://schemas.microsoft.com/office/drawing/2014/main" id="{69AFF744-5FFA-4BB2-B2B8-ADB5C8E3B95B}"/>
                  </a:ext>
                </a:extLst>
              </p:cNvPr>
              <p:cNvSpPr>
                <a:spLocks/>
              </p:cNvSpPr>
              <p:nvPr/>
            </p:nvSpPr>
            <p:spPr bwMode="auto">
              <a:xfrm>
                <a:off x="6545507" y="4060441"/>
                <a:ext cx="3175" cy="1587"/>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70">
                <a:extLst>
                  <a:ext uri="{FF2B5EF4-FFF2-40B4-BE49-F238E27FC236}">
                    <a16:creationId xmlns:a16="http://schemas.microsoft.com/office/drawing/2014/main" id="{851B9805-29C4-49F0-84CB-3E8D57D803D2}"/>
                  </a:ext>
                </a:extLst>
              </p:cNvPr>
              <p:cNvSpPr>
                <a:spLocks/>
              </p:cNvSpPr>
              <p:nvPr/>
            </p:nvSpPr>
            <p:spPr bwMode="auto">
              <a:xfrm>
                <a:off x="6269272" y="2738179"/>
                <a:ext cx="4763" cy="1587"/>
              </a:xfrm>
              <a:custGeom>
                <a:avLst/>
                <a:gdLst>
                  <a:gd name="T0" fmla="*/ 3 w 3"/>
                  <a:gd name="T1" fmla="*/ 0 h 1"/>
                  <a:gd name="T2" fmla="*/ 2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2"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4" name="Freeform 71">
                <a:extLst>
                  <a:ext uri="{FF2B5EF4-FFF2-40B4-BE49-F238E27FC236}">
                    <a16:creationId xmlns:a16="http://schemas.microsoft.com/office/drawing/2014/main" id="{7A2709F4-5D6F-42F2-B0E9-3FAA1EAA8993}"/>
                  </a:ext>
                </a:extLst>
              </p:cNvPr>
              <p:cNvSpPr>
                <a:spLocks/>
              </p:cNvSpPr>
              <p:nvPr/>
            </p:nvSpPr>
            <p:spPr bwMode="auto">
              <a:xfrm>
                <a:off x="4257834" y="5093806"/>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72">
                <a:extLst>
                  <a:ext uri="{FF2B5EF4-FFF2-40B4-BE49-F238E27FC236}">
                    <a16:creationId xmlns:a16="http://schemas.microsoft.com/office/drawing/2014/main" id="{1879316D-C9E9-46FB-A61C-9692A6E92331}"/>
                  </a:ext>
                </a:extLst>
              </p:cNvPr>
              <p:cNvSpPr>
                <a:spLocks/>
              </p:cNvSpPr>
              <p:nvPr/>
            </p:nvSpPr>
            <p:spPr bwMode="auto">
              <a:xfrm>
                <a:off x="4449929" y="5004915"/>
                <a:ext cx="3175" cy="4762"/>
              </a:xfrm>
              <a:custGeom>
                <a:avLst/>
                <a:gdLst>
                  <a:gd name="T0" fmla="*/ 2 w 2"/>
                  <a:gd name="T1" fmla="*/ 3 h 3"/>
                  <a:gd name="T2" fmla="*/ 2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1"/>
                    </a:lnTo>
                    <a:lnTo>
                      <a:pt x="0"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6" name="Freeform 73">
                <a:extLst>
                  <a:ext uri="{FF2B5EF4-FFF2-40B4-BE49-F238E27FC236}">
                    <a16:creationId xmlns:a16="http://schemas.microsoft.com/office/drawing/2014/main" id="{6A85C8F5-DF80-48BA-BDA7-90A8E6824264}"/>
                  </a:ext>
                </a:extLst>
              </p:cNvPr>
              <p:cNvSpPr>
                <a:spLocks/>
              </p:cNvSpPr>
              <p:nvPr/>
            </p:nvSpPr>
            <p:spPr bwMode="auto">
              <a:xfrm>
                <a:off x="4348325" y="4336640"/>
                <a:ext cx="476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74">
                <a:extLst>
                  <a:ext uri="{FF2B5EF4-FFF2-40B4-BE49-F238E27FC236}">
                    <a16:creationId xmlns:a16="http://schemas.microsoft.com/office/drawing/2014/main" id="{D30C95F6-DF0E-4F60-86DF-AE86F9B3699B}"/>
                  </a:ext>
                </a:extLst>
              </p:cNvPr>
              <p:cNvSpPr>
                <a:spLocks/>
              </p:cNvSpPr>
              <p:nvPr/>
            </p:nvSpPr>
            <p:spPr bwMode="auto">
              <a:xfrm>
                <a:off x="4303874" y="4396959"/>
                <a:ext cx="11114" cy="4762"/>
              </a:xfrm>
              <a:custGeom>
                <a:avLst/>
                <a:gdLst>
                  <a:gd name="T0" fmla="*/ 0 w 7"/>
                  <a:gd name="T1" fmla="*/ 3 h 3"/>
                  <a:gd name="T2" fmla="*/ 1 w 7"/>
                  <a:gd name="T3" fmla="*/ 2 h 3"/>
                  <a:gd name="T4" fmla="*/ 7 w 7"/>
                  <a:gd name="T5" fmla="*/ 0 h 3"/>
                  <a:gd name="T6" fmla="*/ 1 w 7"/>
                  <a:gd name="T7" fmla="*/ 2 h 3"/>
                  <a:gd name="T8" fmla="*/ 0 w 7"/>
                  <a:gd name="T9" fmla="*/ 3 h 3"/>
                </a:gdLst>
                <a:ahLst/>
                <a:cxnLst>
                  <a:cxn ang="0">
                    <a:pos x="T0" y="T1"/>
                  </a:cxn>
                  <a:cxn ang="0">
                    <a:pos x="T2" y="T3"/>
                  </a:cxn>
                  <a:cxn ang="0">
                    <a:pos x="T4" y="T5"/>
                  </a:cxn>
                  <a:cxn ang="0">
                    <a:pos x="T6" y="T7"/>
                  </a:cxn>
                  <a:cxn ang="0">
                    <a:pos x="T8" y="T9"/>
                  </a:cxn>
                </a:cxnLst>
                <a:rect l="0" t="0" r="r" b="b"/>
                <a:pathLst>
                  <a:path w="7" h="3">
                    <a:moveTo>
                      <a:pt x="0" y="3"/>
                    </a:moveTo>
                    <a:lnTo>
                      <a:pt x="1" y="2"/>
                    </a:lnTo>
                    <a:lnTo>
                      <a:pt x="7" y="0"/>
                    </a:lnTo>
                    <a:lnTo>
                      <a:pt x="1"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8" name="Freeform 75">
                <a:extLst>
                  <a:ext uri="{FF2B5EF4-FFF2-40B4-BE49-F238E27FC236}">
                    <a16:creationId xmlns:a16="http://schemas.microsoft.com/office/drawing/2014/main" id="{5E40EDFF-69E0-49AF-9247-DBE9DF164A56}"/>
                  </a:ext>
                </a:extLst>
              </p:cNvPr>
              <p:cNvSpPr>
                <a:spLocks/>
              </p:cNvSpPr>
              <p:nvPr/>
            </p:nvSpPr>
            <p:spPr bwMode="auto">
              <a:xfrm>
                <a:off x="4172106" y="4566806"/>
                <a:ext cx="0" cy="7937"/>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9" name="Freeform 76">
                <a:extLst>
                  <a:ext uri="{FF2B5EF4-FFF2-40B4-BE49-F238E27FC236}">
                    <a16:creationId xmlns:a16="http://schemas.microsoft.com/office/drawing/2014/main" id="{AF2C5A9A-A957-4E70-9019-0F5F95CFAAB7}"/>
                  </a:ext>
                </a:extLst>
              </p:cNvPr>
              <p:cNvSpPr>
                <a:spLocks/>
              </p:cNvSpPr>
              <p:nvPr/>
            </p:nvSpPr>
            <p:spPr bwMode="auto">
              <a:xfrm>
                <a:off x="4248309" y="4428706"/>
                <a:ext cx="14289" cy="9524"/>
              </a:xfrm>
              <a:custGeom>
                <a:avLst/>
                <a:gdLst>
                  <a:gd name="T0" fmla="*/ 0 w 9"/>
                  <a:gd name="T1" fmla="*/ 0 h 6"/>
                  <a:gd name="T2" fmla="*/ 5 w 9"/>
                  <a:gd name="T3" fmla="*/ 5 h 6"/>
                  <a:gd name="T4" fmla="*/ 9 w 9"/>
                  <a:gd name="T5" fmla="*/ 6 h 6"/>
                  <a:gd name="T6" fmla="*/ 5 w 9"/>
                  <a:gd name="T7" fmla="*/ 5 h 6"/>
                  <a:gd name="T8" fmla="*/ 0 w 9"/>
                  <a:gd name="T9" fmla="*/ 0 h 6"/>
                </a:gdLst>
                <a:ahLst/>
                <a:cxnLst>
                  <a:cxn ang="0">
                    <a:pos x="T0" y="T1"/>
                  </a:cxn>
                  <a:cxn ang="0">
                    <a:pos x="T2" y="T3"/>
                  </a:cxn>
                  <a:cxn ang="0">
                    <a:pos x="T4" y="T5"/>
                  </a:cxn>
                  <a:cxn ang="0">
                    <a:pos x="T6" y="T7"/>
                  </a:cxn>
                  <a:cxn ang="0">
                    <a:pos x="T8" y="T9"/>
                  </a:cxn>
                </a:cxnLst>
                <a:rect l="0" t="0" r="r" b="b"/>
                <a:pathLst>
                  <a:path w="9" h="6">
                    <a:moveTo>
                      <a:pt x="0" y="0"/>
                    </a:moveTo>
                    <a:lnTo>
                      <a:pt x="5" y="5"/>
                    </a:lnTo>
                    <a:lnTo>
                      <a:pt x="9" y="6"/>
                    </a:lnTo>
                    <a:lnTo>
                      <a:pt x="5"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0" name="Freeform 77">
                <a:extLst>
                  <a:ext uri="{FF2B5EF4-FFF2-40B4-BE49-F238E27FC236}">
                    <a16:creationId xmlns:a16="http://schemas.microsoft.com/office/drawing/2014/main" id="{69B36281-9A53-408E-9222-DAD2414DA4B6}"/>
                  </a:ext>
                </a:extLst>
              </p:cNvPr>
              <p:cNvSpPr>
                <a:spLocks/>
              </p:cNvSpPr>
              <p:nvPr/>
            </p:nvSpPr>
            <p:spPr bwMode="auto">
              <a:xfrm>
                <a:off x="4227671" y="4281083"/>
                <a:ext cx="4763" cy="12699"/>
              </a:xfrm>
              <a:custGeom>
                <a:avLst/>
                <a:gdLst>
                  <a:gd name="T0" fmla="*/ 0 w 3"/>
                  <a:gd name="T1" fmla="*/ 0 h 8"/>
                  <a:gd name="T2" fmla="*/ 2 w 3"/>
                  <a:gd name="T3" fmla="*/ 1 h 8"/>
                  <a:gd name="T4" fmla="*/ 3 w 3"/>
                  <a:gd name="T5" fmla="*/ 8 h 8"/>
                  <a:gd name="T6" fmla="*/ 2 w 3"/>
                  <a:gd name="T7" fmla="*/ 1 h 8"/>
                  <a:gd name="T8" fmla="*/ 0 w 3"/>
                  <a:gd name="T9" fmla="*/ 0 h 8"/>
                </a:gdLst>
                <a:ahLst/>
                <a:cxnLst>
                  <a:cxn ang="0">
                    <a:pos x="T0" y="T1"/>
                  </a:cxn>
                  <a:cxn ang="0">
                    <a:pos x="T2" y="T3"/>
                  </a:cxn>
                  <a:cxn ang="0">
                    <a:pos x="T4" y="T5"/>
                  </a:cxn>
                  <a:cxn ang="0">
                    <a:pos x="T6" y="T7"/>
                  </a:cxn>
                  <a:cxn ang="0">
                    <a:pos x="T8" y="T9"/>
                  </a:cxn>
                </a:cxnLst>
                <a:rect l="0" t="0" r="r" b="b"/>
                <a:pathLst>
                  <a:path w="3" h="8">
                    <a:moveTo>
                      <a:pt x="0" y="0"/>
                    </a:moveTo>
                    <a:lnTo>
                      <a:pt x="2" y="1"/>
                    </a:lnTo>
                    <a:lnTo>
                      <a:pt x="3" y="8"/>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1" name="Freeform 78">
                <a:extLst>
                  <a:ext uri="{FF2B5EF4-FFF2-40B4-BE49-F238E27FC236}">
                    <a16:creationId xmlns:a16="http://schemas.microsoft.com/office/drawing/2014/main" id="{754AE7A3-9F4E-44A7-9939-0567694BA983}"/>
                  </a:ext>
                </a:extLst>
              </p:cNvPr>
              <p:cNvSpPr>
                <a:spLocks/>
              </p:cNvSpPr>
              <p:nvPr/>
            </p:nvSpPr>
            <p:spPr bwMode="auto">
              <a:xfrm>
                <a:off x="4138768" y="4258860"/>
                <a:ext cx="4763" cy="3175"/>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2" name="Freeform 79">
                <a:extLst>
                  <a:ext uri="{FF2B5EF4-FFF2-40B4-BE49-F238E27FC236}">
                    <a16:creationId xmlns:a16="http://schemas.microsoft.com/office/drawing/2014/main" id="{F77BCD07-7382-4F14-BB92-6B7D19435C2F}"/>
                  </a:ext>
                </a:extLst>
              </p:cNvPr>
              <p:cNvSpPr>
                <a:spLocks/>
              </p:cNvSpPr>
              <p:nvPr/>
            </p:nvSpPr>
            <p:spPr bwMode="auto">
              <a:xfrm>
                <a:off x="4221320" y="4325530"/>
                <a:ext cx="1588" cy="6349"/>
              </a:xfrm>
              <a:custGeom>
                <a:avLst/>
                <a:gdLst>
                  <a:gd name="T0" fmla="*/ 0 w 1"/>
                  <a:gd name="T1" fmla="*/ 4 h 4"/>
                  <a:gd name="T2" fmla="*/ 0 w 1"/>
                  <a:gd name="T3" fmla="*/ 4 h 4"/>
                  <a:gd name="T4" fmla="*/ 1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0" y="4"/>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3" name="Freeform 80">
                <a:extLst>
                  <a:ext uri="{FF2B5EF4-FFF2-40B4-BE49-F238E27FC236}">
                    <a16:creationId xmlns:a16="http://schemas.microsoft.com/office/drawing/2014/main" id="{22793A53-2E96-414C-8254-EF4F1C0F7272}"/>
                  </a:ext>
                </a:extLst>
              </p:cNvPr>
              <p:cNvSpPr>
                <a:spLocks/>
              </p:cNvSpPr>
              <p:nvPr/>
            </p:nvSpPr>
            <p:spPr bwMode="auto">
              <a:xfrm>
                <a:off x="4119717" y="4249336"/>
                <a:ext cx="11114" cy="9524"/>
              </a:xfrm>
              <a:custGeom>
                <a:avLst/>
                <a:gdLst>
                  <a:gd name="T0" fmla="*/ 0 w 7"/>
                  <a:gd name="T1" fmla="*/ 0 h 6"/>
                  <a:gd name="T2" fmla="*/ 3 w 7"/>
                  <a:gd name="T3" fmla="*/ 3 h 6"/>
                  <a:gd name="T4" fmla="*/ 7 w 7"/>
                  <a:gd name="T5" fmla="*/ 6 h 6"/>
                  <a:gd name="T6" fmla="*/ 3 w 7"/>
                  <a:gd name="T7" fmla="*/ 3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3" y="3"/>
                    </a:lnTo>
                    <a:lnTo>
                      <a:pt x="7" y="6"/>
                    </a:lnTo>
                    <a:lnTo>
                      <a:pt x="3"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4" name="Freeform 81">
                <a:extLst>
                  <a:ext uri="{FF2B5EF4-FFF2-40B4-BE49-F238E27FC236}">
                    <a16:creationId xmlns:a16="http://schemas.microsoft.com/office/drawing/2014/main" id="{15C7DE76-396F-4111-9B1A-5A9DBEC06455}"/>
                  </a:ext>
                </a:extLst>
              </p:cNvPr>
              <p:cNvSpPr>
                <a:spLocks/>
              </p:cNvSpPr>
              <p:nvPr/>
            </p:nvSpPr>
            <p:spPr bwMode="auto">
              <a:xfrm>
                <a:off x="2851257" y="2166733"/>
                <a:ext cx="4763" cy="9524"/>
              </a:xfrm>
              <a:custGeom>
                <a:avLst/>
                <a:gdLst>
                  <a:gd name="T0" fmla="*/ 1 w 3"/>
                  <a:gd name="T1" fmla="*/ 0 h 6"/>
                  <a:gd name="T2" fmla="*/ 0 w 3"/>
                  <a:gd name="T3" fmla="*/ 2 h 6"/>
                  <a:gd name="T4" fmla="*/ 2 w 3"/>
                  <a:gd name="T5" fmla="*/ 6 h 6"/>
                  <a:gd name="T6" fmla="*/ 3 w 3"/>
                  <a:gd name="T7" fmla="*/ 4 h 6"/>
                  <a:gd name="T8" fmla="*/ 3 w 3"/>
                  <a:gd name="T9" fmla="*/ 3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2"/>
                    </a:lnTo>
                    <a:lnTo>
                      <a:pt x="2" y="6"/>
                    </a:lnTo>
                    <a:lnTo>
                      <a:pt x="3" y="4"/>
                    </a:lnTo>
                    <a:lnTo>
                      <a:pt x="3"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5" name="Freeform 82">
                <a:extLst>
                  <a:ext uri="{FF2B5EF4-FFF2-40B4-BE49-F238E27FC236}">
                    <a16:creationId xmlns:a16="http://schemas.microsoft.com/office/drawing/2014/main" id="{1C60C9DA-7442-4D8E-AA99-DC11B179471E}"/>
                  </a:ext>
                </a:extLst>
              </p:cNvPr>
              <p:cNvSpPr>
                <a:spLocks/>
              </p:cNvSpPr>
              <p:nvPr/>
            </p:nvSpPr>
            <p:spPr bwMode="auto">
              <a:xfrm>
                <a:off x="2714727" y="2211178"/>
                <a:ext cx="6350" cy="3175"/>
              </a:xfrm>
              <a:custGeom>
                <a:avLst/>
                <a:gdLst>
                  <a:gd name="T0" fmla="*/ 0 w 4"/>
                  <a:gd name="T1" fmla="*/ 0 h 2"/>
                  <a:gd name="T2" fmla="*/ 2 w 4"/>
                  <a:gd name="T3" fmla="*/ 2 h 2"/>
                  <a:gd name="T4" fmla="*/ 4 w 4"/>
                  <a:gd name="T5" fmla="*/ 0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6" name="Freeform 83">
                <a:extLst>
                  <a:ext uri="{FF2B5EF4-FFF2-40B4-BE49-F238E27FC236}">
                    <a16:creationId xmlns:a16="http://schemas.microsoft.com/office/drawing/2014/main" id="{D1E06A1B-0509-4A7B-BDA5-3F8AC6819A63}"/>
                  </a:ext>
                </a:extLst>
              </p:cNvPr>
              <p:cNvSpPr>
                <a:spLocks/>
              </p:cNvSpPr>
              <p:nvPr/>
            </p:nvSpPr>
            <p:spPr bwMode="auto">
              <a:xfrm>
                <a:off x="2873482" y="2171494"/>
                <a:ext cx="4763" cy="3175"/>
              </a:xfrm>
              <a:custGeom>
                <a:avLst/>
                <a:gdLst>
                  <a:gd name="T0" fmla="*/ 3 w 3"/>
                  <a:gd name="T1" fmla="*/ 0 h 2"/>
                  <a:gd name="T2" fmla="*/ 1 w 3"/>
                  <a:gd name="T3" fmla="*/ 0 h 2"/>
                  <a:gd name="T4" fmla="*/ 0 w 3"/>
                  <a:gd name="T5" fmla="*/ 1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1"/>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7" name="Freeform 84">
                <a:extLst>
                  <a:ext uri="{FF2B5EF4-FFF2-40B4-BE49-F238E27FC236}">
                    <a16:creationId xmlns:a16="http://schemas.microsoft.com/office/drawing/2014/main" id="{62996258-C164-439C-AF49-094B124A4C9E}"/>
                  </a:ext>
                </a:extLst>
              </p:cNvPr>
              <p:cNvSpPr>
                <a:spLocks/>
              </p:cNvSpPr>
              <p:nvPr/>
            </p:nvSpPr>
            <p:spPr bwMode="auto">
              <a:xfrm>
                <a:off x="2552796" y="2203242"/>
                <a:ext cx="9525" cy="12699"/>
              </a:xfrm>
              <a:custGeom>
                <a:avLst/>
                <a:gdLst>
                  <a:gd name="T0" fmla="*/ 3 w 6"/>
                  <a:gd name="T1" fmla="*/ 6 h 8"/>
                  <a:gd name="T2" fmla="*/ 6 w 6"/>
                  <a:gd name="T3" fmla="*/ 1 h 8"/>
                  <a:gd name="T4" fmla="*/ 6 w 6"/>
                  <a:gd name="T5" fmla="*/ 0 h 8"/>
                  <a:gd name="T6" fmla="*/ 4 w 6"/>
                  <a:gd name="T7" fmla="*/ 1 h 8"/>
                  <a:gd name="T8" fmla="*/ 1 w 6"/>
                  <a:gd name="T9" fmla="*/ 4 h 8"/>
                  <a:gd name="T10" fmla="*/ 0 w 6"/>
                  <a:gd name="T11" fmla="*/ 7 h 8"/>
                  <a:gd name="T12" fmla="*/ 2 w 6"/>
                  <a:gd name="T13" fmla="*/ 8 h 8"/>
                  <a:gd name="T14" fmla="*/ 3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6"/>
                    </a:moveTo>
                    <a:lnTo>
                      <a:pt x="6" y="1"/>
                    </a:lnTo>
                    <a:lnTo>
                      <a:pt x="6" y="0"/>
                    </a:lnTo>
                    <a:lnTo>
                      <a:pt x="4" y="1"/>
                    </a:lnTo>
                    <a:lnTo>
                      <a:pt x="1" y="4"/>
                    </a:lnTo>
                    <a:lnTo>
                      <a:pt x="0" y="7"/>
                    </a:lnTo>
                    <a:lnTo>
                      <a:pt x="2" y="8"/>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8" name="Freeform 85">
                <a:extLst>
                  <a:ext uri="{FF2B5EF4-FFF2-40B4-BE49-F238E27FC236}">
                    <a16:creationId xmlns:a16="http://schemas.microsoft.com/office/drawing/2014/main" id="{D92C2A74-DB14-4F19-A73D-9CC717146818}"/>
                  </a:ext>
                </a:extLst>
              </p:cNvPr>
              <p:cNvSpPr>
                <a:spLocks/>
              </p:cNvSpPr>
              <p:nvPr/>
            </p:nvSpPr>
            <p:spPr bwMode="auto">
              <a:xfrm>
                <a:off x="2562321" y="2209591"/>
                <a:ext cx="4763" cy="3175"/>
              </a:xfrm>
              <a:custGeom>
                <a:avLst/>
                <a:gdLst>
                  <a:gd name="T0" fmla="*/ 3 w 3"/>
                  <a:gd name="T1" fmla="*/ 0 h 2"/>
                  <a:gd name="T2" fmla="*/ 0 w 3"/>
                  <a:gd name="T3" fmla="*/ 1 h 2"/>
                  <a:gd name="T4" fmla="*/ 1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1"/>
                    </a:lnTo>
                    <a:lnTo>
                      <a:pt x="1"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9" name="Freeform 86">
                <a:extLst>
                  <a:ext uri="{FF2B5EF4-FFF2-40B4-BE49-F238E27FC236}">
                    <a16:creationId xmlns:a16="http://schemas.microsoft.com/office/drawing/2014/main" id="{4150BD64-8CAF-4A86-A0E2-56ADD9B9E3A2}"/>
                  </a:ext>
                </a:extLst>
              </p:cNvPr>
              <p:cNvSpPr>
                <a:spLocks/>
              </p:cNvSpPr>
              <p:nvPr/>
            </p:nvSpPr>
            <p:spPr bwMode="auto">
              <a:xfrm>
                <a:off x="2760767" y="2165145"/>
                <a:ext cx="9525" cy="7937"/>
              </a:xfrm>
              <a:custGeom>
                <a:avLst/>
                <a:gdLst>
                  <a:gd name="T0" fmla="*/ 6 w 6"/>
                  <a:gd name="T1" fmla="*/ 0 h 5"/>
                  <a:gd name="T2" fmla="*/ 4 w 6"/>
                  <a:gd name="T3" fmla="*/ 0 h 5"/>
                  <a:gd name="T4" fmla="*/ 0 w 6"/>
                  <a:gd name="T5" fmla="*/ 5 h 5"/>
                  <a:gd name="T6" fmla="*/ 3 w 6"/>
                  <a:gd name="T7" fmla="*/ 5 h 5"/>
                  <a:gd name="T8" fmla="*/ 6 w 6"/>
                  <a:gd name="T9" fmla="*/ 2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lnTo>
                      <a:pt x="4" y="0"/>
                    </a:lnTo>
                    <a:lnTo>
                      <a:pt x="0" y="5"/>
                    </a:lnTo>
                    <a:lnTo>
                      <a:pt x="3" y="5"/>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0" name="Freeform 87">
                <a:extLst>
                  <a:ext uri="{FF2B5EF4-FFF2-40B4-BE49-F238E27FC236}">
                    <a16:creationId xmlns:a16="http://schemas.microsoft.com/office/drawing/2014/main" id="{A46E04FD-21CC-4FC3-9C97-7DDFE6615FCC}"/>
                  </a:ext>
                </a:extLst>
              </p:cNvPr>
              <p:cNvSpPr>
                <a:spLocks/>
              </p:cNvSpPr>
              <p:nvPr/>
            </p:nvSpPr>
            <p:spPr bwMode="auto">
              <a:xfrm>
                <a:off x="2425792" y="1455600"/>
                <a:ext cx="809656" cy="1101621"/>
              </a:xfrm>
              <a:custGeom>
                <a:avLst/>
                <a:gdLst>
                  <a:gd name="T0" fmla="*/ 542 w 657"/>
                  <a:gd name="T1" fmla="*/ 800 h 895"/>
                  <a:gd name="T2" fmla="*/ 511 w 657"/>
                  <a:gd name="T3" fmla="*/ 685 h 895"/>
                  <a:gd name="T4" fmla="*/ 648 w 657"/>
                  <a:gd name="T5" fmla="*/ 171 h 895"/>
                  <a:gd name="T6" fmla="*/ 607 w 657"/>
                  <a:gd name="T7" fmla="*/ 137 h 895"/>
                  <a:gd name="T8" fmla="*/ 578 w 657"/>
                  <a:gd name="T9" fmla="*/ 113 h 895"/>
                  <a:gd name="T10" fmla="*/ 534 w 657"/>
                  <a:gd name="T11" fmla="*/ 102 h 895"/>
                  <a:gd name="T12" fmla="*/ 518 w 657"/>
                  <a:gd name="T13" fmla="*/ 42 h 895"/>
                  <a:gd name="T14" fmla="*/ 497 w 657"/>
                  <a:gd name="T15" fmla="*/ 36 h 895"/>
                  <a:gd name="T16" fmla="*/ 504 w 657"/>
                  <a:gd name="T17" fmla="*/ 19 h 895"/>
                  <a:gd name="T18" fmla="*/ 453 w 657"/>
                  <a:gd name="T19" fmla="*/ 16 h 895"/>
                  <a:gd name="T20" fmla="*/ 409 w 657"/>
                  <a:gd name="T21" fmla="*/ 50 h 895"/>
                  <a:gd name="T22" fmla="*/ 332 w 657"/>
                  <a:gd name="T23" fmla="*/ 77 h 895"/>
                  <a:gd name="T24" fmla="*/ 261 w 657"/>
                  <a:gd name="T25" fmla="*/ 134 h 895"/>
                  <a:gd name="T26" fmla="*/ 280 w 657"/>
                  <a:gd name="T27" fmla="*/ 232 h 895"/>
                  <a:gd name="T28" fmla="*/ 273 w 657"/>
                  <a:gd name="T29" fmla="*/ 209 h 895"/>
                  <a:gd name="T30" fmla="*/ 256 w 657"/>
                  <a:gd name="T31" fmla="*/ 259 h 895"/>
                  <a:gd name="T32" fmla="*/ 234 w 657"/>
                  <a:gd name="T33" fmla="*/ 216 h 895"/>
                  <a:gd name="T34" fmla="*/ 171 w 657"/>
                  <a:gd name="T35" fmla="*/ 230 h 895"/>
                  <a:gd name="T36" fmla="*/ 172 w 657"/>
                  <a:gd name="T37" fmla="*/ 281 h 895"/>
                  <a:gd name="T38" fmla="*/ 170 w 657"/>
                  <a:gd name="T39" fmla="*/ 323 h 895"/>
                  <a:gd name="T40" fmla="*/ 227 w 657"/>
                  <a:gd name="T41" fmla="*/ 321 h 895"/>
                  <a:gd name="T42" fmla="*/ 219 w 657"/>
                  <a:gd name="T43" fmla="*/ 367 h 895"/>
                  <a:gd name="T44" fmla="*/ 137 w 657"/>
                  <a:gd name="T45" fmla="*/ 417 h 895"/>
                  <a:gd name="T46" fmla="*/ 88 w 657"/>
                  <a:gd name="T47" fmla="*/ 452 h 895"/>
                  <a:gd name="T48" fmla="*/ 90 w 657"/>
                  <a:gd name="T49" fmla="*/ 493 h 895"/>
                  <a:gd name="T50" fmla="*/ 92 w 657"/>
                  <a:gd name="T51" fmla="*/ 499 h 895"/>
                  <a:gd name="T52" fmla="*/ 87 w 657"/>
                  <a:gd name="T53" fmla="*/ 552 h 895"/>
                  <a:gd name="T54" fmla="*/ 108 w 657"/>
                  <a:gd name="T55" fmla="*/ 553 h 895"/>
                  <a:gd name="T56" fmla="*/ 100 w 657"/>
                  <a:gd name="T57" fmla="*/ 604 h 895"/>
                  <a:gd name="T58" fmla="*/ 126 w 657"/>
                  <a:gd name="T59" fmla="*/ 612 h 895"/>
                  <a:gd name="T60" fmla="*/ 155 w 657"/>
                  <a:gd name="T61" fmla="*/ 623 h 895"/>
                  <a:gd name="T62" fmla="*/ 136 w 657"/>
                  <a:gd name="T63" fmla="*/ 679 h 895"/>
                  <a:gd name="T64" fmla="*/ 91 w 657"/>
                  <a:gd name="T65" fmla="*/ 713 h 895"/>
                  <a:gd name="T66" fmla="*/ 43 w 657"/>
                  <a:gd name="T67" fmla="*/ 737 h 895"/>
                  <a:gd name="T68" fmla="*/ 4 w 657"/>
                  <a:gd name="T69" fmla="*/ 771 h 895"/>
                  <a:gd name="T70" fmla="*/ 37 w 657"/>
                  <a:gd name="T71" fmla="*/ 753 h 895"/>
                  <a:gd name="T72" fmla="*/ 68 w 657"/>
                  <a:gd name="T73" fmla="*/ 748 h 895"/>
                  <a:gd name="T74" fmla="*/ 96 w 657"/>
                  <a:gd name="T75" fmla="*/ 744 h 895"/>
                  <a:gd name="T76" fmla="*/ 127 w 657"/>
                  <a:gd name="T77" fmla="*/ 716 h 895"/>
                  <a:gd name="T78" fmla="*/ 161 w 657"/>
                  <a:gd name="T79" fmla="*/ 690 h 895"/>
                  <a:gd name="T80" fmla="*/ 201 w 657"/>
                  <a:gd name="T81" fmla="*/ 670 h 895"/>
                  <a:gd name="T82" fmla="*/ 226 w 657"/>
                  <a:gd name="T83" fmla="*/ 627 h 895"/>
                  <a:gd name="T84" fmla="*/ 251 w 657"/>
                  <a:gd name="T85" fmla="*/ 599 h 895"/>
                  <a:gd name="T86" fmla="*/ 309 w 657"/>
                  <a:gd name="T87" fmla="*/ 547 h 895"/>
                  <a:gd name="T88" fmla="*/ 316 w 657"/>
                  <a:gd name="T89" fmla="*/ 570 h 895"/>
                  <a:gd name="T90" fmla="*/ 275 w 657"/>
                  <a:gd name="T91" fmla="*/ 623 h 895"/>
                  <a:gd name="T92" fmla="*/ 283 w 657"/>
                  <a:gd name="T93" fmla="*/ 623 h 895"/>
                  <a:gd name="T94" fmla="*/ 318 w 657"/>
                  <a:gd name="T95" fmla="*/ 614 h 895"/>
                  <a:gd name="T96" fmla="*/ 338 w 657"/>
                  <a:gd name="T97" fmla="*/ 584 h 895"/>
                  <a:gd name="T98" fmla="*/ 363 w 657"/>
                  <a:gd name="T99" fmla="*/ 579 h 895"/>
                  <a:gd name="T100" fmla="*/ 374 w 657"/>
                  <a:gd name="T101" fmla="*/ 591 h 895"/>
                  <a:gd name="T102" fmla="*/ 399 w 657"/>
                  <a:gd name="T103" fmla="*/ 617 h 895"/>
                  <a:gd name="T104" fmla="*/ 430 w 657"/>
                  <a:gd name="T105" fmla="*/ 644 h 895"/>
                  <a:gd name="T106" fmla="*/ 464 w 657"/>
                  <a:gd name="T107" fmla="*/ 668 h 895"/>
                  <a:gd name="T108" fmla="*/ 472 w 657"/>
                  <a:gd name="T109" fmla="*/ 699 h 895"/>
                  <a:gd name="T110" fmla="*/ 492 w 657"/>
                  <a:gd name="T111" fmla="*/ 727 h 895"/>
                  <a:gd name="T112" fmla="*/ 502 w 657"/>
                  <a:gd name="T113" fmla="*/ 728 h 895"/>
                  <a:gd name="T114" fmla="*/ 526 w 657"/>
                  <a:gd name="T115" fmla="*/ 697 h 895"/>
                  <a:gd name="T116" fmla="*/ 535 w 657"/>
                  <a:gd name="T117" fmla="*/ 765 h 895"/>
                  <a:gd name="T118" fmla="*/ 532 w 657"/>
                  <a:gd name="T119" fmla="*/ 804 h 895"/>
                  <a:gd name="T120" fmla="*/ 540 w 657"/>
                  <a:gd name="T121" fmla="*/ 842 h 895"/>
                  <a:gd name="T122" fmla="*/ 550 w 657"/>
                  <a:gd name="T123" fmla="*/ 88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895">
                    <a:moveTo>
                      <a:pt x="562" y="848"/>
                    </a:moveTo>
                    <a:cubicBezTo>
                      <a:pt x="560" y="846"/>
                      <a:pt x="560" y="846"/>
                      <a:pt x="560" y="846"/>
                    </a:cubicBezTo>
                    <a:cubicBezTo>
                      <a:pt x="560" y="842"/>
                      <a:pt x="560" y="842"/>
                      <a:pt x="560" y="842"/>
                    </a:cubicBezTo>
                    <a:cubicBezTo>
                      <a:pt x="558" y="838"/>
                      <a:pt x="558" y="838"/>
                      <a:pt x="558" y="838"/>
                    </a:cubicBezTo>
                    <a:cubicBezTo>
                      <a:pt x="554" y="835"/>
                      <a:pt x="554" y="835"/>
                      <a:pt x="554" y="835"/>
                    </a:cubicBezTo>
                    <a:cubicBezTo>
                      <a:pt x="552" y="832"/>
                      <a:pt x="552" y="832"/>
                      <a:pt x="552" y="832"/>
                    </a:cubicBezTo>
                    <a:cubicBezTo>
                      <a:pt x="551" y="830"/>
                      <a:pt x="551" y="830"/>
                      <a:pt x="551" y="830"/>
                    </a:cubicBezTo>
                    <a:cubicBezTo>
                      <a:pt x="547" y="824"/>
                      <a:pt x="547" y="824"/>
                      <a:pt x="547" y="824"/>
                    </a:cubicBezTo>
                    <a:cubicBezTo>
                      <a:pt x="545" y="823"/>
                      <a:pt x="545" y="823"/>
                      <a:pt x="545" y="823"/>
                    </a:cubicBezTo>
                    <a:cubicBezTo>
                      <a:pt x="542" y="823"/>
                      <a:pt x="542" y="823"/>
                      <a:pt x="542" y="823"/>
                    </a:cubicBezTo>
                    <a:cubicBezTo>
                      <a:pt x="542" y="821"/>
                      <a:pt x="542" y="821"/>
                      <a:pt x="542" y="821"/>
                    </a:cubicBezTo>
                    <a:cubicBezTo>
                      <a:pt x="543" y="819"/>
                      <a:pt x="543" y="819"/>
                      <a:pt x="543" y="819"/>
                    </a:cubicBezTo>
                    <a:cubicBezTo>
                      <a:pt x="542" y="816"/>
                      <a:pt x="542" y="816"/>
                      <a:pt x="542" y="816"/>
                    </a:cubicBezTo>
                    <a:cubicBezTo>
                      <a:pt x="541" y="814"/>
                      <a:pt x="541" y="814"/>
                      <a:pt x="541" y="814"/>
                    </a:cubicBezTo>
                    <a:cubicBezTo>
                      <a:pt x="540" y="812"/>
                      <a:pt x="540" y="812"/>
                      <a:pt x="540" y="812"/>
                    </a:cubicBezTo>
                    <a:cubicBezTo>
                      <a:pt x="542" y="809"/>
                      <a:pt x="542" y="809"/>
                      <a:pt x="542" y="809"/>
                    </a:cubicBezTo>
                    <a:cubicBezTo>
                      <a:pt x="543" y="809"/>
                      <a:pt x="543" y="809"/>
                      <a:pt x="543" y="809"/>
                    </a:cubicBezTo>
                    <a:cubicBezTo>
                      <a:pt x="543" y="807"/>
                      <a:pt x="543" y="807"/>
                      <a:pt x="543" y="807"/>
                    </a:cubicBezTo>
                    <a:cubicBezTo>
                      <a:pt x="541" y="805"/>
                      <a:pt x="541" y="805"/>
                      <a:pt x="541" y="805"/>
                    </a:cubicBezTo>
                    <a:cubicBezTo>
                      <a:pt x="539" y="805"/>
                      <a:pt x="539" y="805"/>
                      <a:pt x="539" y="805"/>
                    </a:cubicBezTo>
                    <a:cubicBezTo>
                      <a:pt x="539" y="803"/>
                      <a:pt x="539" y="803"/>
                      <a:pt x="539" y="803"/>
                    </a:cubicBezTo>
                    <a:cubicBezTo>
                      <a:pt x="542" y="800"/>
                      <a:pt x="542" y="800"/>
                      <a:pt x="542" y="800"/>
                    </a:cubicBezTo>
                    <a:cubicBezTo>
                      <a:pt x="541" y="784"/>
                      <a:pt x="541" y="784"/>
                      <a:pt x="541" y="784"/>
                    </a:cubicBezTo>
                    <a:cubicBezTo>
                      <a:pt x="541" y="769"/>
                      <a:pt x="541" y="769"/>
                      <a:pt x="541" y="769"/>
                    </a:cubicBezTo>
                    <a:cubicBezTo>
                      <a:pt x="543" y="756"/>
                      <a:pt x="543" y="756"/>
                      <a:pt x="543" y="756"/>
                    </a:cubicBezTo>
                    <a:cubicBezTo>
                      <a:pt x="541" y="752"/>
                      <a:pt x="541" y="752"/>
                      <a:pt x="541" y="752"/>
                    </a:cubicBezTo>
                    <a:cubicBezTo>
                      <a:pt x="541" y="748"/>
                      <a:pt x="541" y="748"/>
                      <a:pt x="541" y="748"/>
                    </a:cubicBezTo>
                    <a:cubicBezTo>
                      <a:pt x="543" y="744"/>
                      <a:pt x="543" y="744"/>
                      <a:pt x="543" y="744"/>
                    </a:cubicBezTo>
                    <a:cubicBezTo>
                      <a:pt x="542" y="740"/>
                      <a:pt x="542" y="740"/>
                      <a:pt x="542" y="740"/>
                    </a:cubicBezTo>
                    <a:cubicBezTo>
                      <a:pt x="541" y="737"/>
                      <a:pt x="541" y="737"/>
                      <a:pt x="541" y="737"/>
                    </a:cubicBezTo>
                    <a:cubicBezTo>
                      <a:pt x="540" y="729"/>
                      <a:pt x="540" y="729"/>
                      <a:pt x="540" y="729"/>
                    </a:cubicBezTo>
                    <a:cubicBezTo>
                      <a:pt x="536" y="724"/>
                      <a:pt x="536" y="724"/>
                      <a:pt x="536" y="724"/>
                    </a:cubicBezTo>
                    <a:cubicBezTo>
                      <a:pt x="535" y="715"/>
                      <a:pt x="535" y="715"/>
                      <a:pt x="535" y="715"/>
                    </a:cubicBezTo>
                    <a:cubicBezTo>
                      <a:pt x="535" y="712"/>
                      <a:pt x="535" y="712"/>
                      <a:pt x="535" y="712"/>
                    </a:cubicBezTo>
                    <a:cubicBezTo>
                      <a:pt x="532" y="699"/>
                      <a:pt x="532" y="699"/>
                      <a:pt x="532" y="699"/>
                    </a:cubicBezTo>
                    <a:cubicBezTo>
                      <a:pt x="532" y="696"/>
                      <a:pt x="532" y="696"/>
                      <a:pt x="532" y="696"/>
                    </a:cubicBezTo>
                    <a:cubicBezTo>
                      <a:pt x="535" y="690"/>
                      <a:pt x="535" y="690"/>
                      <a:pt x="535" y="690"/>
                    </a:cubicBezTo>
                    <a:cubicBezTo>
                      <a:pt x="534" y="687"/>
                      <a:pt x="534" y="687"/>
                      <a:pt x="534" y="687"/>
                    </a:cubicBezTo>
                    <a:cubicBezTo>
                      <a:pt x="534" y="683"/>
                      <a:pt x="534" y="683"/>
                      <a:pt x="534" y="683"/>
                    </a:cubicBezTo>
                    <a:cubicBezTo>
                      <a:pt x="530" y="679"/>
                      <a:pt x="530" y="679"/>
                      <a:pt x="530" y="679"/>
                    </a:cubicBezTo>
                    <a:cubicBezTo>
                      <a:pt x="525" y="680"/>
                      <a:pt x="525" y="680"/>
                      <a:pt x="525" y="680"/>
                    </a:cubicBezTo>
                    <a:cubicBezTo>
                      <a:pt x="519" y="682"/>
                      <a:pt x="519" y="682"/>
                      <a:pt x="519" y="682"/>
                    </a:cubicBezTo>
                    <a:cubicBezTo>
                      <a:pt x="517" y="683"/>
                      <a:pt x="517" y="683"/>
                      <a:pt x="517" y="683"/>
                    </a:cubicBezTo>
                    <a:cubicBezTo>
                      <a:pt x="511" y="685"/>
                      <a:pt x="511" y="685"/>
                      <a:pt x="511" y="685"/>
                    </a:cubicBezTo>
                    <a:cubicBezTo>
                      <a:pt x="506" y="690"/>
                      <a:pt x="506" y="690"/>
                      <a:pt x="506" y="690"/>
                    </a:cubicBezTo>
                    <a:cubicBezTo>
                      <a:pt x="501" y="700"/>
                      <a:pt x="501" y="700"/>
                      <a:pt x="501" y="700"/>
                    </a:cubicBezTo>
                    <a:cubicBezTo>
                      <a:pt x="497" y="702"/>
                      <a:pt x="497" y="702"/>
                      <a:pt x="497" y="702"/>
                    </a:cubicBezTo>
                    <a:cubicBezTo>
                      <a:pt x="491" y="703"/>
                      <a:pt x="491" y="703"/>
                      <a:pt x="491" y="703"/>
                    </a:cubicBezTo>
                    <a:cubicBezTo>
                      <a:pt x="484" y="705"/>
                      <a:pt x="484" y="705"/>
                      <a:pt x="484" y="705"/>
                    </a:cubicBezTo>
                    <a:cubicBezTo>
                      <a:pt x="483" y="705"/>
                      <a:pt x="483" y="705"/>
                      <a:pt x="483" y="705"/>
                    </a:cubicBezTo>
                    <a:cubicBezTo>
                      <a:pt x="483" y="702"/>
                      <a:pt x="483" y="702"/>
                      <a:pt x="483" y="702"/>
                    </a:cubicBezTo>
                    <a:cubicBezTo>
                      <a:pt x="486" y="696"/>
                      <a:pt x="486" y="696"/>
                      <a:pt x="486" y="696"/>
                    </a:cubicBezTo>
                    <a:cubicBezTo>
                      <a:pt x="484" y="690"/>
                      <a:pt x="484" y="690"/>
                      <a:pt x="484" y="690"/>
                    </a:cubicBezTo>
                    <a:cubicBezTo>
                      <a:pt x="479" y="665"/>
                      <a:pt x="479" y="665"/>
                      <a:pt x="479" y="665"/>
                    </a:cubicBezTo>
                    <a:cubicBezTo>
                      <a:pt x="476" y="654"/>
                      <a:pt x="476" y="654"/>
                      <a:pt x="476" y="654"/>
                    </a:cubicBezTo>
                    <a:cubicBezTo>
                      <a:pt x="474" y="648"/>
                      <a:pt x="474" y="648"/>
                      <a:pt x="474" y="648"/>
                    </a:cubicBezTo>
                    <a:cubicBezTo>
                      <a:pt x="478" y="639"/>
                      <a:pt x="478" y="639"/>
                      <a:pt x="478" y="639"/>
                    </a:cubicBezTo>
                    <a:cubicBezTo>
                      <a:pt x="469" y="637"/>
                      <a:pt x="469" y="637"/>
                      <a:pt x="469" y="637"/>
                    </a:cubicBezTo>
                    <a:cubicBezTo>
                      <a:pt x="462" y="642"/>
                      <a:pt x="462" y="642"/>
                      <a:pt x="462" y="642"/>
                    </a:cubicBezTo>
                    <a:cubicBezTo>
                      <a:pt x="458" y="639"/>
                      <a:pt x="458" y="639"/>
                      <a:pt x="458" y="639"/>
                    </a:cubicBezTo>
                    <a:cubicBezTo>
                      <a:pt x="446" y="639"/>
                      <a:pt x="446" y="639"/>
                      <a:pt x="446" y="639"/>
                    </a:cubicBezTo>
                    <a:cubicBezTo>
                      <a:pt x="657" y="177"/>
                      <a:pt x="657" y="177"/>
                      <a:pt x="657" y="177"/>
                    </a:cubicBezTo>
                    <a:cubicBezTo>
                      <a:pt x="657" y="175"/>
                      <a:pt x="657" y="175"/>
                      <a:pt x="657" y="175"/>
                    </a:cubicBezTo>
                    <a:cubicBezTo>
                      <a:pt x="653" y="173"/>
                      <a:pt x="653" y="173"/>
                      <a:pt x="653" y="173"/>
                    </a:cubicBezTo>
                    <a:cubicBezTo>
                      <a:pt x="650" y="174"/>
                      <a:pt x="650" y="174"/>
                      <a:pt x="650" y="174"/>
                    </a:cubicBezTo>
                    <a:cubicBezTo>
                      <a:pt x="648" y="171"/>
                      <a:pt x="648" y="171"/>
                      <a:pt x="648" y="171"/>
                    </a:cubicBezTo>
                    <a:cubicBezTo>
                      <a:pt x="647" y="163"/>
                      <a:pt x="647" y="163"/>
                      <a:pt x="647" y="163"/>
                    </a:cubicBezTo>
                    <a:cubicBezTo>
                      <a:pt x="645" y="158"/>
                      <a:pt x="645" y="158"/>
                      <a:pt x="645" y="158"/>
                    </a:cubicBezTo>
                    <a:cubicBezTo>
                      <a:pt x="642" y="156"/>
                      <a:pt x="642" y="156"/>
                      <a:pt x="642" y="156"/>
                    </a:cubicBezTo>
                    <a:cubicBezTo>
                      <a:pt x="642" y="152"/>
                      <a:pt x="642" y="152"/>
                      <a:pt x="642" y="152"/>
                    </a:cubicBezTo>
                    <a:cubicBezTo>
                      <a:pt x="639" y="146"/>
                      <a:pt x="639" y="146"/>
                      <a:pt x="639" y="146"/>
                    </a:cubicBezTo>
                    <a:cubicBezTo>
                      <a:pt x="638" y="144"/>
                      <a:pt x="638" y="144"/>
                      <a:pt x="638" y="144"/>
                    </a:cubicBezTo>
                    <a:cubicBezTo>
                      <a:pt x="631" y="144"/>
                      <a:pt x="631" y="144"/>
                      <a:pt x="631" y="144"/>
                    </a:cubicBezTo>
                    <a:cubicBezTo>
                      <a:pt x="630" y="145"/>
                      <a:pt x="630" y="145"/>
                      <a:pt x="630" y="145"/>
                    </a:cubicBezTo>
                    <a:cubicBezTo>
                      <a:pt x="625" y="144"/>
                      <a:pt x="625" y="144"/>
                      <a:pt x="625" y="144"/>
                    </a:cubicBezTo>
                    <a:cubicBezTo>
                      <a:pt x="620" y="146"/>
                      <a:pt x="620" y="146"/>
                      <a:pt x="620" y="146"/>
                    </a:cubicBezTo>
                    <a:cubicBezTo>
                      <a:pt x="618" y="144"/>
                      <a:pt x="618" y="144"/>
                      <a:pt x="618" y="144"/>
                    </a:cubicBezTo>
                    <a:cubicBezTo>
                      <a:pt x="617" y="144"/>
                      <a:pt x="617" y="144"/>
                      <a:pt x="617" y="144"/>
                    </a:cubicBezTo>
                    <a:cubicBezTo>
                      <a:pt x="615" y="143"/>
                      <a:pt x="615" y="143"/>
                      <a:pt x="615" y="143"/>
                    </a:cubicBezTo>
                    <a:cubicBezTo>
                      <a:pt x="614" y="144"/>
                      <a:pt x="614" y="144"/>
                      <a:pt x="614" y="144"/>
                    </a:cubicBezTo>
                    <a:cubicBezTo>
                      <a:pt x="612" y="144"/>
                      <a:pt x="612" y="144"/>
                      <a:pt x="612" y="144"/>
                    </a:cubicBezTo>
                    <a:cubicBezTo>
                      <a:pt x="612" y="143"/>
                      <a:pt x="612" y="143"/>
                      <a:pt x="612" y="143"/>
                    </a:cubicBezTo>
                    <a:cubicBezTo>
                      <a:pt x="613" y="142"/>
                      <a:pt x="613" y="142"/>
                      <a:pt x="613" y="142"/>
                    </a:cubicBezTo>
                    <a:cubicBezTo>
                      <a:pt x="614" y="140"/>
                      <a:pt x="614" y="140"/>
                      <a:pt x="614" y="140"/>
                    </a:cubicBezTo>
                    <a:cubicBezTo>
                      <a:pt x="611" y="138"/>
                      <a:pt x="611" y="138"/>
                      <a:pt x="611" y="138"/>
                    </a:cubicBezTo>
                    <a:cubicBezTo>
                      <a:pt x="609" y="139"/>
                      <a:pt x="609" y="139"/>
                      <a:pt x="609" y="139"/>
                    </a:cubicBezTo>
                    <a:cubicBezTo>
                      <a:pt x="606" y="138"/>
                      <a:pt x="606" y="138"/>
                      <a:pt x="606" y="138"/>
                    </a:cubicBezTo>
                    <a:cubicBezTo>
                      <a:pt x="607" y="137"/>
                      <a:pt x="607" y="137"/>
                      <a:pt x="607" y="137"/>
                    </a:cubicBezTo>
                    <a:cubicBezTo>
                      <a:pt x="608" y="135"/>
                      <a:pt x="608" y="135"/>
                      <a:pt x="608" y="135"/>
                    </a:cubicBezTo>
                    <a:cubicBezTo>
                      <a:pt x="607" y="134"/>
                      <a:pt x="607" y="134"/>
                      <a:pt x="607" y="134"/>
                    </a:cubicBezTo>
                    <a:cubicBezTo>
                      <a:pt x="605" y="134"/>
                      <a:pt x="605" y="134"/>
                      <a:pt x="605" y="134"/>
                    </a:cubicBezTo>
                    <a:cubicBezTo>
                      <a:pt x="602" y="133"/>
                      <a:pt x="602" y="133"/>
                      <a:pt x="602" y="133"/>
                    </a:cubicBezTo>
                    <a:cubicBezTo>
                      <a:pt x="602" y="131"/>
                      <a:pt x="602" y="131"/>
                      <a:pt x="602" y="131"/>
                    </a:cubicBezTo>
                    <a:cubicBezTo>
                      <a:pt x="600" y="128"/>
                      <a:pt x="600" y="128"/>
                      <a:pt x="600" y="128"/>
                    </a:cubicBezTo>
                    <a:cubicBezTo>
                      <a:pt x="594" y="123"/>
                      <a:pt x="594" y="123"/>
                      <a:pt x="594" y="123"/>
                    </a:cubicBezTo>
                    <a:cubicBezTo>
                      <a:pt x="593" y="124"/>
                      <a:pt x="593" y="124"/>
                      <a:pt x="593" y="124"/>
                    </a:cubicBezTo>
                    <a:cubicBezTo>
                      <a:pt x="592" y="122"/>
                      <a:pt x="592" y="122"/>
                      <a:pt x="592" y="122"/>
                    </a:cubicBezTo>
                    <a:cubicBezTo>
                      <a:pt x="590" y="122"/>
                      <a:pt x="590" y="122"/>
                      <a:pt x="590" y="122"/>
                    </a:cubicBezTo>
                    <a:cubicBezTo>
                      <a:pt x="588" y="124"/>
                      <a:pt x="588" y="124"/>
                      <a:pt x="588" y="124"/>
                    </a:cubicBezTo>
                    <a:cubicBezTo>
                      <a:pt x="589" y="123"/>
                      <a:pt x="589" y="123"/>
                      <a:pt x="589" y="123"/>
                    </a:cubicBezTo>
                    <a:cubicBezTo>
                      <a:pt x="588" y="121"/>
                      <a:pt x="588" y="121"/>
                      <a:pt x="588" y="121"/>
                    </a:cubicBezTo>
                    <a:cubicBezTo>
                      <a:pt x="586" y="119"/>
                      <a:pt x="586" y="119"/>
                      <a:pt x="586" y="119"/>
                    </a:cubicBezTo>
                    <a:cubicBezTo>
                      <a:pt x="584" y="123"/>
                      <a:pt x="584" y="123"/>
                      <a:pt x="584" y="123"/>
                    </a:cubicBezTo>
                    <a:cubicBezTo>
                      <a:pt x="582" y="122"/>
                      <a:pt x="582" y="122"/>
                      <a:pt x="582" y="122"/>
                    </a:cubicBezTo>
                    <a:cubicBezTo>
                      <a:pt x="582" y="119"/>
                      <a:pt x="582" y="119"/>
                      <a:pt x="582" y="119"/>
                    </a:cubicBezTo>
                    <a:cubicBezTo>
                      <a:pt x="583" y="118"/>
                      <a:pt x="583" y="118"/>
                      <a:pt x="583" y="118"/>
                    </a:cubicBezTo>
                    <a:cubicBezTo>
                      <a:pt x="582" y="116"/>
                      <a:pt x="582" y="116"/>
                      <a:pt x="582" y="116"/>
                    </a:cubicBezTo>
                    <a:cubicBezTo>
                      <a:pt x="579" y="115"/>
                      <a:pt x="579" y="115"/>
                      <a:pt x="579" y="115"/>
                    </a:cubicBezTo>
                    <a:cubicBezTo>
                      <a:pt x="577" y="115"/>
                      <a:pt x="577" y="115"/>
                      <a:pt x="577" y="115"/>
                    </a:cubicBezTo>
                    <a:cubicBezTo>
                      <a:pt x="578" y="113"/>
                      <a:pt x="578" y="113"/>
                      <a:pt x="578" y="113"/>
                    </a:cubicBezTo>
                    <a:cubicBezTo>
                      <a:pt x="577" y="112"/>
                      <a:pt x="577" y="112"/>
                      <a:pt x="577" y="112"/>
                    </a:cubicBezTo>
                    <a:cubicBezTo>
                      <a:pt x="574" y="109"/>
                      <a:pt x="574" y="109"/>
                      <a:pt x="574" y="109"/>
                    </a:cubicBezTo>
                    <a:cubicBezTo>
                      <a:pt x="572" y="106"/>
                      <a:pt x="572" y="106"/>
                      <a:pt x="572" y="106"/>
                    </a:cubicBezTo>
                    <a:cubicBezTo>
                      <a:pt x="572" y="104"/>
                      <a:pt x="572" y="104"/>
                      <a:pt x="572" y="104"/>
                    </a:cubicBezTo>
                    <a:cubicBezTo>
                      <a:pt x="571" y="103"/>
                      <a:pt x="571" y="103"/>
                      <a:pt x="571" y="103"/>
                    </a:cubicBezTo>
                    <a:cubicBezTo>
                      <a:pt x="569" y="102"/>
                      <a:pt x="569" y="102"/>
                      <a:pt x="569" y="102"/>
                    </a:cubicBezTo>
                    <a:cubicBezTo>
                      <a:pt x="567" y="104"/>
                      <a:pt x="567" y="104"/>
                      <a:pt x="567" y="104"/>
                    </a:cubicBezTo>
                    <a:cubicBezTo>
                      <a:pt x="560" y="112"/>
                      <a:pt x="560" y="112"/>
                      <a:pt x="560" y="112"/>
                    </a:cubicBezTo>
                    <a:cubicBezTo>
                      <a:pt x="553" y="116"/>
                      <a:pt x="553" y="116"/>
                      <a:pt x="553" y="116"/>
                    </a:cubicBezTo>
                    <a:cubicBezTo>
                      <a:pt x="559" y="111"/>
                      <a:pt x="559" y="111"/>
                      <a:pt x="559" y="111"/>
                    </a:cubicBezTo>
                    <a:cubicBezTo>
                      <a:pt x="563" y="103"/>
                      <a:pt x="563" y="103"/>
                      <a:pt x="563" y="103"/>
                    </a:cubicBezTo>
                    <a:cubicBezTo>
                      <a:pt x="567" y="98"/>
                      <a:pt x="567" y="98"/>
                      <a:pt x="567" y="98"/>
                    </a:cubicBezTo>
                    <a:cubicBezTo>
                      <a:pt x="568" y="93"/>
                      <a:pt x="568" y="93"/>
                      <a:pt x="568" y="93"/>
                    </a:cubicBezTo>
                    <a:cubicBezTo>
                      <a:pt x="566" y="91"/>
                      <a:pt x="566" y="91"/>
                      <a:pt x="566" y="91"/>
                    </a:cubicBezTo>
                    <a:cubicBezTo>
                      <a:pt x="561" y="87"/>
                      <a:pt x="561" y="87"/>
                      <a:pt x="561" y="87"/>
                    </a:cubicBezTo>
                    <a:cubicBezTo>
                      <a:pt x="557" y="87"/>
                      <a:pt x="557" y="87"/>
                      <a:pt x="557" y="87"/>
                    </a:cubicBezTo>
                    <a:cubicBezTo>
                      <a:pt x="552" y="89"/>
                      <a:pt x="552" y="89"/>
                      <a:pt x="552" y="89"/>
                    </a:cubicBezTo>
                    <a:cubicBezTo>
                      <a:pt x="549" y="89"/>
                      <a:pt x="549" y="89"/>
                      <a:pt x="549" y="89"/>
                    </a:cubicBezTo>
                    <a:cubicBezTo>
                      <a:pt x="548" y="90"/>
                      <a:pt x="548" y="90"/>
                      <a:pt x="548" y="90"/>
                    </a:cubicBezTo>
                    <a:cubicBezTo>
                      <a:pt x="543" y="91"/>
                      <a:pt x="543" y="91"/>
                      <a:pt x="543" y="91"/>
                    </a:cubicBezTo>
                    <a:cubicBezTo>
                      <a:pt x="538" y="98"/>
                      <a:pt x="538" y="98"/>
                      <a:pt x="538" y="98"/>
                    </a:cubicBezTo>
                    <a:cubicBezTo>
                      <a:pt x="534" y="102"/>
                      <a:pt x="534" y="102"/>
                      <a:pt x="534" y="102"/>
                    </a:cubicBezTo>
                    <a:cubicBezTo>
                      <a:pt x="537" y="97"/>
                      <a:pt x="537" y="97"/>
                      <a:pt x="537" y="97"/>
                    </a:cubicBezTo>
                    <a:cubicBezTo>
                      <a:pt x="536" y="91"/>
                      <a:pt x="536" y="91"/>
                      <a:pt x="536" y="91"/>
                    </a:cubicBezTo>
                    <a:cubicBezTo>
                      <a:pt x="537" y="86"/>
                      <a:pt x="537" y="86"/>
                      <a:pt x="537" y="86"/>
                    </a:cubicBezTo>
                    <a:cubicBezTo>
                      <a:pt x="537" y="82"/>
                      <a:pt x="537" y="82"/>
                      <a:pt x="537" y="82"/>
                    </a:cubicBezTo>
                    <a:cubicBezTo>
                      <a:pt x="531" y="78"/>
                      <a:pt x="531" y="78"/>
                      <a:pt x="531" y="78"/>
                    </a:cubicBezTo>
                    <a:cubicBezTo>
                      <a:pt x="531" y="76"/>
                      <a:pt x="531" y="76"/>
                      <a:pt x="531" y="76"/>
                    </a:cubicBezTo>
                    <a:cubicBezTo>
                      <a:pt x="535" y="75"/>
                      <a:pt x="535" y="75"/>
                      <a:pt x="535" y="75"/>
                    </a:cubicBezTo>
                    <a:cubicBezTo>
                      <a:pt x="538" y="75"/>
                      <a:pt x="538" y="75"/>
                      <a:pt x="538" y="75"/>
                    </a:cubicBezTo>
                    <a:cubicBezTo>
                      <a:pt x="537" y="73"/>
                      <a:pt x="537" y="73"/>
                      <a:pt x="537" y="73"/>
                    </a:cubicBezTo>
                    <a:cubicBezTo>
                      <a:pt x="528" y="67"/>
                      <a:pt x="528" y="67"/>
                      <a:pt x="528" y="67"/>
                    </a:cubicBezTo>
                    <a:cubicBezTo>
                      <a:pt x="528" y="64"/>
                      <a:pt x="528" y="64"/>
                      <a:pt x="528" y="64"/>
                    </a:cubicBezTo>
                    <a:cubicBezTo>
                      <a:pt x="529" y="61"/>
                      <a:pt x="529" y="61"/>
                      <a:pt x="529" y="61"/>
                    </a:cubicBezTo>
                    <a:cubicBezTo>
                      <a:pt x="534" y="58"/>
                      <a:pt x="534" y="58"/>
                      <a:pt x="534" y="58"/>
                    </a:cubicBezTo>
                    <a:cubicBezTo>
                      <a:pt x="537" y="55"/>
                      <a:pt x="537" y="55"/>
                      <a:pt x="537" y="55"/>
                    </a:cubicBezTo>
                    <a:cubicBezTo>
                      <a:pt x="535" y="52"/>
                      <a:pt x="535" y="52"/>
                      <a:pt x="535" y="52"/>
                    </a:cubicBezTo>
                    <a:cubicBezTo>
                      <a:pt x="533" y="48"/>
                      <a:pt x="533" y="48"/>
                      <a:pt x="533" y="48"/>
                    </a:cubicBezTo>
                    <a:cubicBezTo>
                      <a:pt x="531" y="47"/>
                      <a:pt x="531" y="47"/>
                      <a:pt x="531" y="47"/>
                    </a:cubicBezTo>
                    <a:cubicBezTo>
                      <a:pt x="529" y="49"/>
                      <a:pt x="529" y="49"/>
                      <a:pt x="529" y="49"/>
                    </a:cubicBezTo>
                    <a:cubicBezTo>
                      <a:pt x="528" y="46"/>
                      <a:pt x="528" y="46"/>
                      <a:pt x="528" y="46"/>
                    </a:cubicBezTo>
                    <a:cubicBezTo>
                      <a:pt x="525" y="44"/>
                      <a:pt x="525" y="44"/>
                      <a:pt x="525" y="44"/>
                    </a:cubicBezTo>
                    <a:cubicBezTo>
                      <a:pt x="522" y="44"/>
                      <a:pt x="522" y="44"/>
                      <a:pt x="522" y="44"/>
                    </a:cubicBezTo>
                    <a:cubicBezTo>
                      <a:pt x="518" y="42"/>
                      <a:pt x="518" y="42"/>
                      <a:pt x="518" y="42"/>
                    </a:cubicBezTo>
                    <a:cubicBezTo>
                      <a:pt x="516" y="42"/>
                      <a:pt x="516" y="42"/>
                      <a:pt x="516" y="42"/>
                    </a:cubicBezTo>
                    <a:cubicBezTo>
                      <a:pt x="513" y="43"/>
                      <a:pt x="513" y="43"/>
                      <a:pt x="513" y="43"/>
                    </a:cubicBezTo>
                    <a:cubicBezTo>
                      <a:pt x="509" y="43"/>
                      <a:pt x="509" y="43"/>
                      <a:pt x="509" y="43"/>
                    </a:cubicBezTo>
                    <a:cubicBezTo>
                      <a:pt x="507" y="46"/>
                      <a:pt x="507" y="46"/>
                      <a:pt x="507" y="46"/>
                    </a:cubicBezTo>
                    <a:cubicBezTo>
                      <a:pt x="507" y="48"/>
                      <a:pt x="507" y="48"/>
                      <a:pt x="507" y="48"/>
                    </a:cubicBezTo>
                    <a:cubicBezTo>
                      <a:pt x="505" y="44"/>
                      <a:pt x="505" y="44"/>
                      <a:pt x="505" y="44"/>
                    </a:cubicBezTo>
                    <a:cubicBezTo>
                      <a:pt x="506" y="41"/>
                      <a:pt x="506" y="41"/>
                      <a:pt x="506" y="41"/>
                    </a:cubicBezTo>
                    <a:cubicBezTo>
                      <a:pt x="508" y="40"/>
                      <a:pt x="508" y="40"/>
                      <a:pt x="508" y="40"/>
                    </a:cubicBezTo>
                    <a:cubicBezTo>
                      <a:pt x="507" y="36"/>
                      <a:pt x="507" y="36"/>
                      <a:pt x="507" y="36"/>
                    </a:cubicBezTo>
                    <a:cubicBezTo>
                      <a:pt x="509" y="33"/>
                      <a:pt x="509" y="33"/>
                      <a:pt x="509" y="33"/>
                    </a:cubicBezTo>
                    <a:cubicBezTo>
                      <a:pt x="511" y="32"/>
                      <a:pt x="511" y="32"/>
                      <a:pt x="511" y="32"/>
                    </a:cubicBezTo>
                    <a:cubicBezTo>
                      <a:pt x="511" y="28"/>
                      <a:pt x="511" y="28"/>
                      <a:pt x="511" y="28"/>
                    </a:cubicBezTo>
                    <a:cubicBezTo>
                      <a:pt x="512" y="24"/>
                      <a:pt x="512" y="24"/>
                      <a:pt x="512" y="24"/>
                    </a:cubicBezTo>
                    <a:cubicBezTo>
                      <a:pt x="511" y="21"/>
                      <a:pt x="511" y="21"/>
                      <a:pt x="511" y="21"/>
                    </a:cubicBezTo>
                    <a:cubicBezTo>
                      <a:pt x="510" y="21"/>
                      <a:pt x="510" y="21"/>
                      <a:pt x="510" y="21"/>
                    </a:cubicBezTo>
                    <a:cubicBezTo>
                      <a:pt x="505" y="26"/>
                      <a:pt x="505" y="26"/>
                      <a:pt x="505" y="26"/>
                    </a:cubicBezTo>
                    <a:cubicBezTo>
                      <a:pt x="504" y="30"/>
                      <a:pt x="504" y="30"/>
                      <a:pt x="504" y="30"/>
                    </a:cubicBezTo>
                    <a:cubicBezTo>
                      <a:pt x="504" y="30"/>
                      <a:pt x="504" y="30"/>
                      <a:pt x="504" y="30"/>
                    </a:cubicBezTo>
                    <a:cubicBezTo>
                      <a:pt x="501" y="28"/>
                      <a:pt x="501" y="28"/>
                      <a:pt x="501" y="28"/>
                    </a:cubicBezTo>
                    <a:cubicBezTo>
                      <a:pt x="497" y="30"/>
                      <a:pt x="497" y="30"/>
                      <a:pt x="497" y="30"/>
                    </a:cubicBezTo>
                    <a:cubicBezTo>
                      <a:pt x="497" y="32"/>
                      <a:pt x="497" y="32"/>
                      <a:pt x="497" y="32"/>
                    </a:cubicBezTo>
                    <a:cubicBezTo>
                      <a:pt x="497" y="36"/>
                      <a:pt x="497" y="36"/>
                      <a:pt x="497" y="36"/>
                    </a:cubicBezTo>
                    <a:cubicBezTo>
                      <a:pt x="495" y="39"/>
                      <a:pt x="495" y="39"/>
                      <a:pt x="495" y="39"/>
                    </a:cubicBezTo>
                    <a:cubicBezTo>
                      <a:pt x="493" y="40"/>
                      <a:pt x="493" y="40"/>
                      <a:pt x="493" y="40"/>
                    </a:cubicBezTo>
                    <a:cubicBezTo>
                      <a:pt x="492" y="38"/>
                      <a:pt x="492" y="38"/>
                      <a:pt x="492" y="38"/>
                    </a:cubicBezTo>
                    <a:cubicBezTo>
                      <a:pt x="490" y="43"/>
                      <a:pt x="490" y="43"/>
                      <a:pt x="490" y="43"/>
                    </a:cubicBezTo>
                    <a:cubicBezTo>
                      <a:pt x="490" y="48"/>
                      <a:pt x="490" y="48"/>
                      <a:pt x="490" y="48"/>
                    </a:cubicBezTo>
                    <a:cubicBezTo>
                      <a:pt x="489" y="43"/>
                      <a:pt x="489" y="43"/>
                      <a:pt x="489" y="43"/>
                    </a:cubicBezTo>
                    <a:cubicBezTo>
                      <a:pt x="489" y="39"/>
                      <a:pt x="489" y="39"/>
                      <a:pt x="489" y="39"/>
                    </a:cubicBezTo>
                    <a:cubicBezTo>
                      <a:pt x="491" y="35"/>
                      <a:pt x="491" y="35"/>
                      <a:pt x="491" y="35"/>
                    </a:cubicBezTo>
                    <a:cubicBezTo>
                      <a:pt x="489" y="34"/>
                      <a:pt x="489" y="34"/>
                      <a:pt x="489" y="34"/>
                    </a:cubicBezTo>
                    <a:cubicBezTo>
                      <a:pt x="487" y="37"/>
                      <a:pt x="487" y="37"/>
                      <a:pt x="487" y="37"/>
                    </a:cubicBezTo>
                    <a:cubicBezTo>
                      <a:pt x="486" y="40"/>
                      <a:pt x="486" y="40"/>
                      <a:pt x="486" y="40"/>
                    </a:cubicBezTo>
                    <a:cubicBezTo>
                      <a:pt x="483" y="41"/>
                      <a:pt x="483" y="41"/>
                      <a:pt x="483" y="41"/>
                    </a:cubicBezTo>
                    <a:cubicBezTo>
                      <a:pt x="485" y="35"/>
                      <a:pt x="485" y="35"/>
                      <a:pt x="485" y="35"/>
                    </a:cubicBezTo>
                    <a:cubicBezTo>
                      <a:pt x="483" y="30"/>
                      <a:pt x="483" y="30"/>
                      <a:pt x="483" y="30"/>
                    </a:cubicBezTo>
                    <a:cubicBezTo>
                      <a:pt x="480" y="31"/>
                      <a:pt x="480" y="31"/>
                      <a:pt x="480" y="31"/>
                    </a:cubicBezTo>
                    <a:cubicBezTo>
                      <a:pt x="480" y="28"/>
                      <a:pt x="480" y="28"/>
                      <a:pt x="480" y="28"/>
                    </a:cubicBezTo>
                    <a:cubicBezTo>
                      <a:pt x="484" y="24"/>
                      <a:pt x="484" y="24"/>
                      <a:pt x="484" y="24"/>
                    </a:cubicBezTo>
                    <a:cubicBezTo>
                      <a:pt x="488" y="23"/>
                      <a:pt x="488" y="23"/>
                      <a:pt x="488" y="23"/>
                    </a:cubicBezTo>
                    <a:cubicBezTo>
                      <a:pt x="492" y="27"/>
                      <a:pt x="492" y="27"/>
                      <a:pt x="492" y="27"/>
                    </a:cubicBezTo>
                    <a:cubicBezTo>
                      <a:pt x="497" y="24"/>
                      <a:pt x="497" y="24"/>
                      <a:pt x="497" y="24"/>
                    </a:cubicBezTo>
                    <a:cubicBezTo>
                      <a:pt x="500" y="23"/>
                      <a:pt x="500" y="23"/>
                      <a:pt x="500" y="23"/>
                    </a:cubicBezTo>
                    <a:cubicBezTo>
                      <a:pt x="504" y="19"/>
                      <a:pt x="504" y="19"/>
                      <a:pt x="504" y="19"/>
                    </a:cubicBezTo>
                    <a:cubicBezTo>
                      <a:pt x="504" y="17"/>
                      <a:pt x="504" y="17"/>
                      <a:pt x="504" y="17"/>
                    </a:cubicBezTo>
                    <a:cubicBezTo>
                      <a:pt x="505" y="15"/>
                      <a:pt x="505" y="15"/>
                      <a:pt x="505" y="15"/>
                    </a:cubicBezTo>
                    <a:cubicBezTo>
                      <a:pt x="504" y="13"/>
                      <a:pt x="504" y="13"/>
                      <a:pt x="504" y="13"/>
                    </a:cubicBezTo>
                    <a:cubicBezTo>
                      <a:pt x="500" y="11"/>
                      <a:pt x="500" y="11"/>
                      <a:pt x="500" y="11"/>
                    </a:cubicBezTo>
                    <a:cubicBezTo>
                      <a:pt x="499" y="11"/>
                      <a:pt x="499" y="11"/>
                      <a:pt x="499" y="11"/>
                    </a:cubicBezTo>
                    <a:cubicBezTo>
                      <a:pt x="499" y="7"/>
                      <a:pt x="499" y="7"/>
                      <a:pt x="499" y="7"/>
                    </a:cubicBezTo>
                    <a:cubicBezTo>
                      <a:pt x="497" y="6"/>
                      <a:pt x="497" y="6"/>
                      <a:pt x="497" y="6"/>
                    </a:cubicBezTo>
                    <a:cubicBezTo>
                      <a:pt x="496" y="4"/>
                      <a:pt x="496" y="4"/>
                      <a:pt x="496" y="4"/>
                    </a:cubicBezTo>
                    <a:cubicBezTo>
                      <a:pt x="497" y="3"/>
                      <a:pt x="497" y="3"/>
                      <a:pt x="497" y="3"/>
                    </a:cubicBezTo>
                    <a:cubicBezTo>
                      <a:pt x="498" y="2"/>
                      <a:pt x="498" y="2"/>
                      <a:pt x="498" y="2"/>
                    </a:cubicBezTo>
                    <a:cubicBezTo>
                      <a:pt x="499" y="1"/>
                      <a:pt x="499" y="1"/>
                      <a:pt x="499" y="1"/>
                    </a:cubicBezTo>
                    <a:cubicBezTo>
                      <a:pt x="497" y="0"/>
                      <a:pt x="497" y="0"/>
                      <a:pt x="497" y="0"/>
                    </a:cubicBezTo>
                    <a:cubicBezTo>
                      <a:pt x="491" y="4"/>
                      <a:pt x="491" y="4"/>
                      <a:pt x="491" y="4"/>
                    </a:cubicBezTo>
                    <a:cubicBezTo>
                      <a:pt x="489" y="6"/>
                      <a:pt x="489" y="6"/>
                      <a:pt x="489" y="6"/>
                    </a:cubicBezTo>
                    <a:cubicBezTo>
                      <a:pt x="484" y="7"/>
                      <a:pt x="484" y="7"/>
                      <a:pt x="484" y="7"/>
                    </a:cubicBezTo>
                    <a:cubicBezTo>
                      <a:pt x="480" y="9"/>
                      <a:pt x="480" y="9"/>
                      <a:pt x="480" y="9"/>
                    </a:cubicBezTo>
                    <a:cubicBezTo>
                      <a:pt x="473" y="17"/>
                      <a:pt x="473" y="17"/>
                      <a:pt x="473" y="17"/>
                    </a:cubicBezTo>
                    <a:cubicBezTo>
                      <a:pt x="468" y="19"/>
                      <a:pt x="468" y="19"/>
                      <a:pt x="468" y="19"/>
                    </a:cubicBezTo>
                    <a:cubicBezTo>
                      <a:pt x="460" y="19"/>
                      <a:pt x="460" y="19"/>
                      <a:pt x="460" y="19"/>
                    </a:cubicBezTo>
                    <a:cubicBezTo>
                      <a:pt x="455" y="15"/>
                      <a:pt x="455" y="15"/>
                      <a:pt x="455" y="15"/>
                    </a:cubicBezTo>
                    <a:cubicBezTo>
                      <a:pt x="453" y="13"/>
                      <a:pt x="453" y="13"/>
                      <a:pt x="453" y="13"/>
                    </a:cubicBezTo>
                    <a:cubicBezTo>
                      <a:pt x="453" y="16"/>
                      <a:pt x="453" y="16"/>
                      <a:pt x="453" y="16"/>
                    </a:cubicBezTo>
                    <a:cubicBezTo>
                      <a:pt x="450" y="15"/>
                      <a:pt x="450" y="15"/>
                      <a:pt x="450" y="15"/>
                    </a:cubicBezTo>
                    <a:cubicBezTo>
                      <a:pt x="446" y="12"/>
                      <a:pt x="446" y="12"/>
                      <a:pt x="446" y="12"/>
                    </a:cubicBezTo>
                    <a:cubicBezTo>
                      <a:pt x="443" y="13"/>
                      <a:pt x="443" y="13"/>
                      <a:pt x="443" y="13"/>
                    </a:cubicBezTo>
                    <a:cubicBezTo>
                      <a:pt x="442" y="17"/>
                      <a:pt x="442" y="17"/>
                      <a:pt x="442" y="17"/>
                    </a:cubicBezTo>
                    <a:cubicBezTo>
                      <a:pt x="440" y="17"/>
                      <a:pt x="440" y="17"/>
                      <a:pt x="440" y="17"/>
                    </a:cubicBezTo>
                    <a:cubicBezTo>
                      <a:pt x="439" y="14"/>
                      <a:pt x="439" y="14"/>
                      <a:pt x="439" y="14"/>
                    </a:cubicBezTo>
                    <a:cubicBezTo>
                      <a:pt x="440" y="11"/>
                      <a:pt x="440" y="11"/>
                      <a:pt x="440" y="11"/>
                    </a:cubicBezTo>
                    <a:cubicBezTo>
                      <a:pt x="443" y="10"/>
                      <a:pt x="443" y="10"/>
                      <a:pt x="443" y="10"/>
                    </a:cubicBezTo>
                    <a:cubicBezTo>
                      <a:pt x="442" y="8"/>
                      <a:pt x="442" y="8"/>
                      <a:pt x="442" y="8"/>
                    </a:cubicBezTo>
                    <a:cubicBezTo>
                      <a:pt x="437" y="10"/>
                      <a:pt x="437" y="10"/>
                      <a:pt x="437" y="10"/>
                    </a:cubicBezTo>
                    <a:cubicBezTo>
                      <a:pt x="430" y="14"/>
                      <a:pt x="430" y="14"/>
                      <a:pt x="430" y="14"/>
                    </a:cubicBezTo>
                    <a:cubicBezTo>
                      <a:pt x="425" y="17"/>
                      <a:pt x="425" y="17"/>
                      <a:pt x="425" y="17"/>
                    </a:cubicBezTo>
                    <a:cubicBezTo>
                      <a:pt x="424" y="21"/>
                      <a:pt x="424" y="21"/>
                      <a:pt x="424" y="21"/>
                    </a:cubicBezTo>
                    <a:cubicBezTo>
                      <a:pt x="424" y="25"/>
                      <a:pt x="424" y="25"/>
                      <a:pt x="424" y="25"/>
                    </a:cubicBezTo>
                    <a:cubicBezTo>
                      <a:pt x="429" y="27"/>
                      <a:pt x="429" y="27"/>
                      <a:pt x="429" y="27"/>
                    </a:cubicBezTo>
                    <a:cubicBezTo>
                      <a:pt x="426" y="29"/>
                      <a:pt x="426" y="29"/>
                      <a:pt x="426" y="29"/>
                    </a:cubicBezTo>
                    <a:cubicBezTo>
                      <a:pt x="422" y="29"/>
                      <a:pt x="422" y="29"/>
                      <a:pt x="422" y="29"/>
                    </a:cubicBezTo>
                    <a:cubicBezTo>
                      <a:pt x="417" y="34"/>
                      <a:pt x="417" y="34"/>
                      <a:pt x="417" y="34"/>
                    </a:cubicBezTo>
                    <a:cubicBezTo>
                      <a:pt x="413" y="43"/>
                      <a:pt x="413" y="43"/>
                      <a:pt x="413" y="43"/>
                    </a:cubicBezTo>
                    <a:cubicBezTo>
                      <a:pt x="411" y="51"/>
                      <a:pt x="411" y="51"/>
                      <a:pt x="411" y="51"/>
                    </a:cubicBezTo>
                    <a:cubicBezTo>
                      <a:pt x="410" y="51"/>
                      <a:pt x="410" y="51"/>
                      <a:pt x="410" y="51"/>
                    </a:cubicBezTo>
                    <a:cubicBezTo>
                      <a:pt x="409" y="50"/>
                      <a:pt x="409" y="50"/>
                      <a:pt x="409" y="50"/>
                    </a:cubicBezTo>
                    <a:cubicBezTo>
                      <a:pt x="410" y="42"/>
                      <a:pt x="410" y="42"/>
                      <a:pt x="410" y="42"/>
                    </a:cubicBezTo>
                    <a:cubicBezTo>
                      <a:pt x="416" y="32"/>
                      <a:pt x="416" y="32"/>
                      <a:pt x="416" y="32"/>
                    </a:cubicBezTo>
                    <a:cubicBezTo>
                      <a:pt x="416" y="30"/>
                      <a:pt x="416" y="30"/>
                      <a:pt x="416" y="30"/>
                    </a:cubicBezTo>
                    <a:cubicBezTo>
                      <a:pt x="414" y="29"/>
                      <a:pt x="414" y="29"/>
                      <a:pt x="414" y="29"/>
                    </a:cubicBezTo>
                    <a:cubicBezTo>
                      <a:pt x="405" y="34"/>
                      <a:pt x="405" y="34"/>
                      <a:pt x="405" y="34"/>
                    </a:cubicBezTo>
                    <a:cubicBezTo>
                      <a:pt x="401" y="34"/>
                      <a:pt x="401" y="34"/>
                      <a:pt x="401" y="34"/>
                    </a:cubicBezTo>
                    <a:cubicBezTo>
                      <a:pt x="399" y="33"/>
                      <a:pt x="399" y="33"/>
                      <a:pt x="399" y="33"/>
                    </a:cubicBezTo>
                    <a:cubicBezTo>
                      <a:pt x="396" y="28"/>
                      <a:pt x="396" y="28"/>
                      <a:pt x="396" y="28"/>
                    </a:cubicBezTo>
                    <a:cubicBezTo>
                      <a:pt x="391" y="27"/>
                      <a:pt x="391" y="27"/>
                      <a:pt x="391" y="27"/>
                    </a:cubicBezTo>
                    <a:cubicBezTo>
                      <a:pt x="389" y="27"/>
                      <a:pt x="389" y="27"/>
                      <a:pt x="389" y="27"/>
                    </a:cubicBezTo>
                    <a:cubicBezTo>
                      <a:pt x="390" y="29"/>
                      <a:pt x="390" y="29"/>
                      <a:pt x="390" y="29"/>
                    </a:cubicBezTo>
                    <a:cubicBezTo>
                      <a:pt x="395" y="32"/>
                      <a:pt x="395" y="32"/>
                      <a:pt x="395" y="32"/>
                    </a:cubicBezTo>
                    <a:cubicBezTo>
                      <a:pt x="397" y="34"/>
                      <a:pt x="397" y="34"/>
                      <a:pt x="397" y="34"/>
                    </a:cubicBezTo>
                    <a:cubicBezTo>
                      <a:pt x="395" y="36"/>
                      <a:pt x="395" y="36"/>
                      <a:pt x="395" y="36"/>
                    </a:cubicBezTo>
                    <a:cubicBezTo>
                      <a:pt x="390" y="34"/>
                      <a:pt x="390" y="34"/>
                      <a:pt x="390" y="34"/>
                    </a:cubicBezTo>
                    <a:cubicBezTo>
                      <a:pt x="384" y="33"/>
                      <a:pt x="384" y="33"/>
                      <a:pt x="384" y="33"/>
                    </a:cubicBezTo>
                    <a:cubicBezTo>
                      <a:pt x="376" y="37"/>
                      <a:pt x="376" y="37"/>
                      <a:pt x="376" y="37"/>
                    </a:cubicBezTo>
                    <a:cubicBezTo>
                      <a:pt x="367" y="47"/>
                      <a:pt x="367" y="47"/>
                      <a:pt x="367" y="47"/>
                    </a:cubicBezTo>
                    <a:cubicBezTo>
                      <a:pt x="356" y="53"/>
                      <a:pt x="356" y="53"/>
                      <a:pt x="356" y="53"/>
                    </a:cubicBezTo>
                    <a:cubicBezTo>
                      <a:pt x="349" y="59"/>
                      <a:pt x="349" y="59"/>
                      <a:pt x="349" y="59"/>
                    </a:cubicBezTo>
                    <a:cubicBezTo>
                      <a:pt x="342" y="68"/>
                      <a:pt x="342" y="68"/>
                      <a:pt x="342" y="68"/>
                    </a:cubicBezTo>
                    <a:cubicBezTo>
                      <a:pt x="332" y="77"/>
                      <a:pt x="332" y="77"/>
                      <a:pt x="332" y="77"/>
                    </a:cubicBezTo>
                    <a:cubicBezTo>
                      <a:pt x="326" y="80"/>
                      <a:pt x="326" y="80"/>
                      <a:pt x="326" y="80"/>
                    </a:cubicBezTo>
                    <a:cubicBezTo>
                      <a:pt x="323" y="81"/>
                      <a:pt x="323" y="81"/>
                      <a:pt x="323" y="81"/>
                    </a:cubicBezTo>
                    <a:cubicBezTo>
                      <a:pt x="318" y="85"/>
                      <a:pt x="318" y="85"/>
                      <a:pt x="318" y="85"/>
                    </a:cubicBezTo>
                    <a:cubicBezTo>
                      <a:pt x="314" y="85"/>
                      <a:pt x="314" y="85"/>
                      <a:pt x="314" y="85"/>
                    </a:cubicBezTo>
                    <a:cubicBezTo>
                      <a:pt x="308" y="90"/>
                      <a:pt x="308" y="90"/>
                      <a:pt x="308" y="90"/>
                    </a:cubicBezTo>
                    <a:cubicBezTo>
                      <a:pt x="302" y="90"/>
                      <a:pt x="302" y="90"/>
                      <a:pt x="302" y="90"/>
                    </a:cubicBezTo>
                    <a:cubicBezTo>
                      <a:pt x="300" y="87"/>
                      <a:pt x="300" y="87"/>
                      <a:pt x="300" y="87"/>
                    </a:cubicBezTo>
                    <a:cubicBezTo>
                      <a:pt x="294" y="87"/>
                      <a:pt x="294" y="87"/>
                      <a:pt x="294" y="87"/>
                    </a:cubicBezTo>
                    <a:cubicBezTo>
                      <a:pt x="289" y="83"/>
                      <a:pt x="289" y="83"/>
                      <a:pt x="289" y="83"/>
                    </a:cubicBezTo>
                    <a:cubicBezTo>
                      <a:pt x="286" y="81"/>
                      <a:pt x="286" y="81"/>
                      <a:pt x="286" y="81"/>
                    </a:cubicBezTo>
                    <a:cubicBezTo>
                      <a:pt x="280" y="77"/>
                      <a:pt x="280" y="77"/>
                      <a:pt x="280" y="77"/>
                    </a:cubicBezTo>
                    <a:cubicBezTo>
                      <a:pt x="278" y="78"/>
                      <a:pt x="278" y="78"/>
                      <a:pt x="278" y="78"/>
                    </a:cubicBezTo>
                    <a:cubicBezTo>
                      <a:pt x="274" y="83"/>
                      <a:pt x="274" y="83"/>
                      <a:pt x="274" y="83"/>
                    </a:cubicBezTo>
                    <a:cubicBezTo>
                      <a:pt x="267" y="91"/>
                      <a:pt x="267" y="91"/>
                      <a:pt x="267" y="91"/>
                    </a:cubicBezTo>
                    <a:cubicBezTo>
                      <a:pt x="266" y="96"/>
                      <a:pt x="266" y="96"/>
                      <a:pt x="266" y="96"/>
                    </a:cubicBezTo>
                    <a:cubicBezTo>
                      <a:pt x="262" y="100"/>
                      <a:pt x="262" y="100"/>
                      <a:pt x="262" y="100"/>
                    </a:cubicBezTo>
                    <a:cubicBezTo>
                      <a:pt x="260" y="106"/>
                      <a:pt x="260" y="106"/>
                      <a:pt x="260" y="106"/>
                    </a:cubicBezTo>
                    <a:cubicBezTo>
                      <a:pt x="257" y="105"/>
                      <a:pt x="257" y="105"/>
                      <a:pt x="257" y="105"/>
                    </a:cubicBezTo>
                    <a:cubicBezTo>
                      <a:pt x="255" y="103"/>
                      <a:pt x="255" y="103"/>
                      <a:pt x="255" y="103"/>
                    </a:cubicBezTo>
                    <a:cubicBezTo>
                      <a:pt x="253" y="105"/>
                      <a:pt x="253" y="105"/>
                      <a:pt x="253" y="105"/>
                    </a:cubicBezTo>
                    <a:cubicBezTo>
                      <a:pt x="256" y="114"/>
                      <a:pt x="256" y="114"/>
                      <a:pt x="256" y="114"/>
                    </a:cubicBezTo>
                    <a:cubicBezTo>
                      <a:pt x="261" y="134"/>
                      <a:pt x="261" y="134"/>
                      <a:pt x="261" y="134"/>
                    </a:cubicBezTo>
                    <a:cubicBezTo>
                      <a:pt x="265" y="148"/>
                      <a:pt x="265" y="148"/>
                      <a:pt x="265" y="148"/>
                    </a:cubicBezTo>
                    <a:cubicBezTo>
                      <a:pt x="267" y="162"/>
                      <a:pt x="267" y="162"/>
                      <a:pt x="267" y="162"/>
                    </a:cubicBezTo>
                    <a:cubicBezTo>
                      <a:pt x="266" y="174"/>
                      <a:pt x="266" y="174"/>
                      <a:pt x="266" y="174"/>
                    </a:cubicBezTo>
                    <a:cubicBezTo>
                      <a:pt x="262" y="183"/>
                      <a:pt x="262" y="183"/>
                      <a:pt x="262" y="183"/>
                    </a:cubicBezTo>
                    <a:cubicBezTo>
                      <a:pt x="259" y="188"/>
                      <a:pt x="259" y="188"/>
                      <a:pt x="259" y="188"/>
                    </a:cubicBezTo>
                    <a:cubicBezTo>
                      <a:pt x="259" y="191"/>
                      <a:pt x="259" y="191"/>
                      <a:pt x="259" y="191"/>
                    </a:cubicBezTo>
                    <a:cubicBezTo>
                      <a:pt x="265" y="201"/>
                      <a:pt x="265" y="201"/>
                      <a:pt x="265" y="201"/>
                    </a:cubicBezTo>
                    <a:cubicBezTo>
                      <a:pt x="269" y="203"/>
                      <a:pt x="269" y="203"/>
                      <a:pt x="269" y="203"/>
                    </a:cubicBezTo>
                    <a:cubicBezTo>
                      <a:pt x="269" y="198"/>
                      <a:pt x="269" y="198"/>
                      <a:pt x="269" y="198"/>
                    </a:cubicBezTo>
                    <a:cubicBezTo>
                      <a:pt x="271" y="200"/>
                      <a:pt x="271" y="200"/>
                      <a:pt x="271" y="200"/>
                    </a:cubicBezTo>
                    <a:cubicBezTo>
                      <a:pt x="274" y="198"/>
                      <a:pt x="274" y="198"/>
                      <a:pt x="274" y="198"/>
                    </a:cubicBezTo>
                    <a:cubicBezTo>
                      <a:pt x="276" y="198"/>
                      <a:pt x="276" y="198"/>
                      <a:pt x="276" y="198"/>
                    </a:cubicBezTo>
                    <a:cubicBezTo>
                      <a:pt x="274" y="200"/>
                      <a:pt x="274" y="200"/>
                      <a:pt x="274" y="200"/>
                    </a:cubicBezTo>
                    <a:cubicBezTo>
                      <a:pt x="274" y="203"/>
                      <a:pt x="274" y="203"/>
                      <a:pt x="274" y="203"/>
                    </a:cubicBezTo>
                    <a:cubicBezTo>
                      <a:pt x="282" y="212"/>
                      <a:pt x="282" y="212"/>
                      <a:pt x="282" y="212"/>
                    </a:cubicBezTo>
                    <a:cubicBezTo>
                      <a:pt x="280" y="214"/>
                      <a:pt x="280" y="214"/>
                      <a:pt x="280" y="214"/>
                    </a:cubicBezTo>
                    <a:cubicBezTo>
                      <a:pt x="276" y="213"/>
                      <a:pt x="276" y="213"/>
                      <a:pt x="276" y="213"/>
                    </a:cubicBezTo>
                    <a:cubicBezTo>
                      <a:pt x="275" y="216"/>
                      <a:pt x="275" y="216"/>
                      <a:pt x="275" y="216"/>
                    </a:cubicBezTo>
                    <a:cubicBezTo>
                      <a:pt x="275" y="227"/>
                      <a:pt x="275" y="227"/>
                      <a:pt x="275" y="227"/>
                    </a:cubicBezTo>
                    <a:cubicBezTo>
                      <a:pt x="275" y="232"/>
                      <a:pt x="275" y="232"/>
                      <a:pt x="275" y="232"/>
                    </a:cubicBezTo>
                    <a:cubicBezTo>
                      <a:pt x="277" y="234"/>
                      <a:pt x="277" y="234"/>
                      <a:pt x="277" y="234"/>
                    </a:cubicBezTo>
                    <a:cubicBezTo>
                      <a:pt x="280" y="232"/>
                      <a:pt x="280" y="232"/>
                      <a:pt x="280" y="232"/>
                    </a:cubicBezTo>
                    <a:cubicBezTo>
                      <a:pt x="284" y="230"/>
                      <a:pt x="284" y="230"/>
                      <a:pt x="284" y="230"/>
                    </a:cubicBezTo>
                    <a:cubicBezTo>
                      <a:pt x="287" y="232"/>
                      <a:pt x="287" y="232"/>
                      <a:pt x="287" y="232"/>
                    </a:cubicBezTo>
                    <a:cubicBezTo>
                      <a:pt x="288" y="235"/>
                      <a:pt x="288" y="235"/>
                      <a:pt x="288" y="235"/>
                    </a:cubicBezTo>
                    <a:cubicBezTo>
                      <a:pt x="293" y="233"/>
                      <a:pt x="293" y="233"/>
                      <a:pt x="293" y="233"/>
                    </a:cubicBezTo>
                    <a:cubicBezTo>
                      <a:pt x="298" y="235"/>
                      <a:pt x="298" y="235"/>
                      <a:pt x="298" y="235"/>
                    </a:cubicBezTo>
                    <a:cubicBezTo>
                      <a:pt x="303" y="238"/>
                      <a:pt x="303" y="238"/>
                      <a:pt x="303" y="238"/>
                    </a:cubicBezTo>
                    <a:cubicBezTo>
                      <a:pt x="299" y="241"/>
                      <a:pt x="299" y="241"/>
                      <a:pt x="299" y="241"/>
                    </a:cubicBezTo>
                    <a:cubicBezTo>
                      <a:pt x="300" y="246"/>
                      <a:pt x="300" y="246"/>
                      <a:pt x="300" y="246"/>
                    </a:cubicBezTo>
                    <a:cubicBezTo>
                      <a:pt x="298" y="250"/>
                      <a:pt x="298" y="250"/>
                      <a:pt x="298" y="250"/>
                    </a:cubicBezTo>
                    <a:cubicBezTo>
                      <a:pt x="292" y="251"/>
                      <a:pt x="292" y="251"/>
                      <a:pt x="292" y="251"/>
                    </a:cubicBezTo>
                    <a:cubicBezTo>
                      <a:pt x="293" y="248"/>
                      <a:pt x="293" y="248"/>
                      <a:pt x="293" y="248"/>
                    </a:cubicBezTo>
                    <a:cubicBezTo>
                      <a:pt x="289" y="246"/>
                      <a:pt x="289" y="246"/>
                      <a:pt x="289" y="246"/>
                    </a:cubicBezTo>
                    <a:cubicBezTo>
                      <a:pt x="287" y="247"/>
                      <a:pt x="287" y="247"/>
                      <a:pt x="287" y="247"/>
                    </a:cubicBezTo>
                    <a:cubicBezTo>
                      <a:pt x="282" y="247"/>
                      <a:pt x="282" y="247"/>
                      <a:pt x="282" y="247"/>
                    </a:cubicBezTo>
                    <a:cubicBezTo>
                      <a:pt x="280" y="244"/>
                      <a:pt x="280" y="244"/>
                      <a:pt x="280" y="244"/>
                    </a:cubicBezTo>
                    <a:cubicBezTo>
                      <a:pt x="279" y="238"/>
                      <a:pt x="279" y="238"/>
                      <a:pt x="279" y="238"/>
                    </a:cubicBezTo>
                    <a:cubicBezTo>
                      <a:pt x="276" y="237"/>
                      <a:pt x="276" y="237"/>
                      <a:pt x="276" y="237"/>
                    </a:cubicBezTo>
                    <a:cubicBezTo>
                      <a:pt x="274" y="237"/>
                      <a:pt x="274" y="237"/>
                      <a:pt x="274" y="237"/>
                    </a:cubicBezTo>
                    <a:cubicBezTo>
                      <a:pt x="269" y="233"/>
                      <a:pt x="269" y="233"/>
                      <a:pt x="269" y="233"/>
                    </a:cubicBezTo>
                    <a:cubicBezTo>
                      <a:pt x="270" y="226"/>
                      <a:pt x="270" y="226"/>
                      <a:pt x="270" y="226"/>
                    </a:cubicBezTo>
                    <a:cubicBezTo>
                      <a:pt x="274" y="213"/>
                      <a:pt x="274" y="213"/>
                      <a:pt x="274" y="213"/>
                    </a:cubicBezTo>
                    <a:cubicBezTo>
                      <a:pt x="273" y="209"/>
                      <a:pt x="273" y="209"/>
                      <a:pt x="273" y="209"/>
                    </a:cubicBezTo>
                    <a:cubicBezTo>
                      <a:pt x="272" y="209"/>
                      <a:pt x="272" y="209"/>
                      <a:pt x="272" y="209"/>
                    </a:cubicBezTo>
                    <a:cubicBezTo>
                      <a:pt x="269" y="213"/>
                      <a:pt x="269" y="213"/>
                      <a:pt x="269" y="213"/>
                    </a:cubicBezTo>
                    <a:cubicBezTo>
                      <a:pt x="268" y="226"/>
                      <a:pt x="268" y="226"/>
                      <a:pt x="268" y="226"/>
                    </a:cubicBezTo>
                    <a:cubicBezTo>
                      <a:pt x="267" y="234"/>
                      <a:pt x="267" y="234"/>
                      <a:pt x="267" y="234"/>
                    </a:cubicBezTo>
                    <a:cubicBezTo>
                      <a:pt x="263" y="239"/>
                      <a:pt x="263" y="239"/>
                      <a:pt x="263" y="239"/>
                    </a:cubicBezTo>
                    <a:cubicBezTo>
                      <a:pt x="263" y="242"/>
                      <a:pt x="263" y="242"/>
                      <a:pt x="263" y="242"/>
                    </a:cubicBezTo>
                    <a:cubicBezTo>
                      <a:pt x="266" y="238"/>
                      <a:pt x="266" y="238"/>
                      <a:pt x="266" y="238"/>
                    </a:cubicBezTo>
                    <a:cubicBezTo>
                      <a:pt x="268" y="238"/>
                      <a:pt x="268" y="238"/>
                      <a:pt x="268" y="238"/>
                    </a:cubicBezTo>
                    <a:cubicBezTo>
                      <a:pt x="270" y="240"/>
                      <a:pt x="270" y="240"/>
                      <a:pt x="270" y="240"/>
                    </a:cubicBezTo>
                    <a:cubicBezTo>
                      <a:pt x="274" y="240"/>
                      <a:pt x="274" y="240"/>
                      <a:pt x="274" y="240"/>
                    </a:cubicBezTo>
                    <a:cubicBezTo>
                      <a:pt x="276" y="245"/>
                      <a:pt x="276" y="245"/>
                      <a:pt x="276" y="245"/>
                    </a:cubicBezTo>
                    <a:cubicBezTo>
                      <a:pt x="276" y="252"/>
                      <a:pt x="276" y="252"/>
                      <a:pt x="276" y="252"/>
                    </a:cubicBezTo>
                    <a:cubicBezTo>
                      <a:pt x="272" y="257"/>
                      <a:pt x="272" y="257"/>
                      <a:pt x="272" y="257"/>
                    </a:cubicBezTo>
                    <a:cubicBezTo>
                      <a:pt x="267" y="260"/>
                      <a:pt x="267" y="260"/>
                      <a:pt x="267" y="260"/>
                    </a:cubicBezTo>
                    <a:cubicBezTo>
                      <a:pt x="272" y="252"/>
                      <a:pt x="272" y="252"/>
                      <a:pt x="272" y="252"/>
                    </a:cubicBezTo>
                    <a:cubicBezTo>
                      <a:pt x="272" y="250"/>
                      <a:pt x="272" y="250"/>
                      <a:pt x="272" y="250"/>
                    </a:cubicBezTo>
                    <a:cubicBezTo>
                      <a:pt x="269" y="248"/>
                      <a:pt x="269" y="248"/>
                      <a:pt x="269" y="248"/>
                    </a:cubicBezTo>
                    <a:cubicBezTo>
                      <a:pt x="268" y="247"/>
                      <a:pt x="268" y="247"/>
                      <a:pt x="268" y="247"/>
                    </a:cubicBezTo>
                    <a:cubicBezTo>
                      <a:pt x="266" y="249"/>
                      <a:pt x="266" y="249"/>
                      <a:pt x="266" y="249"/>
                    </a:cubicBezTo>
                    <a:cubicBezTo>
                      <a:pt x="260" y="254"/>
                      <a:pt x="260" y="254"/>
                      <a:pt x="260" y="254"/>
                    </a:cubicBezTo>
                    <a:cubicBezTo>
                      <a:pt x="260" y="258"/>
                      <a:pt x="260" y="258"/>
                      <a:pt x="260" y="258"/>
                    </a:cubicBezTo>
                    <a:cubicBezTo>
                      <a:pt x="256" y="259"/>
                      <a:pt x="256" y="259"/>
                      <a:pt x="256" y="259"/>
                    </a:cubicBezTo>
                    <a:cubicBezTo>
                      <a:pt x="253" y="261"/>
                      <a:pt x="253" y="261"/>
                      <a:pt x="253" y="261"/>
                    </a:cubicBezTo>
                    <a:cubicBezTo>
                      <a:pt x="252" y="257"/>
                      <a:pt x="252" y="257"/>
                      <a:pt x="252" y="257"/>
                    </a:cubicBezTo>
                    <a:cubicBezTo>
                      <a:pt x="251" y="256"/>
                      <a:pt x="251" y="256"/>
                      <a:pt x="251" y="256"/>
                    </a:cubicBezTo>
                    <a:cubicBezTo>
                      <a:pt x="246" y="257"/>
                      <a:pt x="246" y="257"/>
                      <a:pt x="246" y="257"/>
                    </a:cubicBezTo>
                    <a:cubicBezTo>
                      <a:pt x="244" y="255"/>
                      <a:pt x="244" y="255"/>
                      <a:pt x="244" y="255"/>
                    </a:cubicBezTo>
                    <a:cubicBezTo>
                      <a:pt x="243" y="251"/>
                      <a:pt x="243" y="251"/>
                      <a:pt x="243" y="251"/>
                    </a:cubicBezTo>
                    <a:cubicBezTo>
                      <a:pt x="241" y="250"/>
                      <a:pt x="241" y="250"/>
                      <a:pt x="241" y="250"/>
                    </a:cubicBezTo>
                    <a:cubicBezTo>
                      <a:pt x="239" y="251"/>
                      <a:pt x="239" y="251"/>
                      <a:pt x="239" y="251"/>
                    </a:cubicBezTo>
                    <a:cubicBezTo>
                      <a:pt x="236" y="251"/>
                      <a:pt x="236" y="251"/>
                      <a:pt x="236" y="251"/>
                    </a:cubicBezTo>
                    <a:cubicBezTo>
                      <a:pt x="235" y="247"/>
                      <a:pt x="235" y="247"/>
                      <a:pt x="235" y="247"/>
                    </a:cubicBezTo>
                    <a:cubicBezTo>
                      <a:pt x="233" y="245"/>
                      <a:pt x="233" y="245"/>
                      <a:pt x="233" y="245"/>
                    </a:cubicBezTo>
                    <a:cubicBezTo>
                      <a:pt x="230" y="247"/>
                      <a:pt x="230" y="247"/>
                      <a:pt x="230" y="247"/>
                    </a:cubicBezTo>
                    <a:cubicBezTo>
                      <a:pt x="229" y="247"/>
                      <a:pt x="229" y="247"/>
                      <a:pt x="229" y="247"/>
                    </a:cubicBezTo>
                    <a:cubicBezTo>
                      <a:pt x="229" y="242"/>
                      <a:pt x="229" y="242"/>
                      <a:pt x="229" y="242"/>
                    </a:cubicBezTo>
                    <a:cubicBezTo>
                      <a:pt x="227" y="238"/>
                      <a:pt x="227" y="238"/>
                      <a:pt x="227" y="238"/>
                    </a:cubicBezTo>
                    <a:cubicBezTo>
                      <a:pt x="227" y="236"/>
                      <a:pt x="227" y="236"/>
                      <a:pt x="227" y="236"/>
                    </a:cubicBezTo>
                    <a:cubicBezTo>
                      <a:pt x="230" y="235"/>
                      <a:pt x="230" y="235"/>
                      <a:pt x="230" y="235"/>
                    </a:cubicBezTo>
                    <a:cubicBezTo>
                      <a:pt x="234" y="228"/>
                      <a:pt x="234" y="228"/>
                      <a:pt x="234" y="228"/>
                    </a:cubicBezTo>
                    <a:cubicBezTo>
                      <a:pt x="236" y="227"/>
                      <a:pt x="236" y="227"/>
                      <a:pt x="236" y="227"/>
                    </a:cubicBezTo>
                    <a:cubicBezTo>
                      <a:pt x="239" y="224"/>
                      <a:pt x="239" y="224"/>
                      <a:pt x="239" y="224"/>
                    </a:cubicBezTo>
                    <a:cubicBezTo>
                      <a:pt x="238" y="222"/>
                      <a:pt x="238" y="222"/>
                      <a:pt x="238" y="222"/>
                    </a:cubicBezTo>
                    <a:cubicBezTo>
                      <a:pt x="234" y="216"/>
                      <a:pt x="234" y="216"/>
                      <a:pt x="234" y="216"/>
                    </a:cubicBezTo>
                    <a:cubicBezTo>
                      <a:pt x="231" y="214"/>
                      <a:pt x="231" y="214"/>
                      <a:pt x="231" y="214"/>
                    </a:cubicBezTo>
                    <a:cubicBezTo>
                      <a:pt x="227" y="214"/>
                      <a:pt x="227" y="214"/>
                      <a:pt x="227" y="214"/>
                    </a:cubicBezTo>
                    <a:cubicBezTo>
                      <a:pt x="221" y="218"/>
                      <a:pt x="221" y="218"/>
                      <a:pt x="221" y="218"/>
                    </a:cubicBezTo>
                    <a:cubicBezTo>
                      <a:pt x="218" y="218"/>
                      <a:pt x="218" y="218"/>
                      <a:pt x="218" y="218"/>
                    </a:cubicBezTo>
                    <a:cubicBezTo>
                      <a:pt x="215" y="215"/>
                      <a:pt x="215" y="215"/>
                      <a:pt x="215" y="215"/>
                    </a:cubicBezTo>
                    <a:cubicBezTo>
                      <a:pt x="212" y="215"/>
                      <a:pt x="212" y="215"/>
                      <a:pt x="212" y="215"/>
                    </a:cubicBezTo>
                    <a:cubicBezTo>
                      <a:pt x="201" y="221"/>
                      <a:pt x="201" y="221"/>
                      <a:pt x="201" y="221"/>
                    </a:cubicBezTo>
                    <a:cubicBezTo>
                      <a:pt x="200" y="223"/>
                      <a:pt x="200" y="223"/>
                      <a:pt x="200" y="223"/>
                    </a:cubicBezTo>
                    <a:cubicBezTo>
                      <a:pt x="202" y="225"/>
                      <a:pt x="202" y="225"/>
                      <a:pt x="202" y="225"/>
                    </a:cubicBezTo>
                    <a:cubicBezTo>
                      <a:pt x="206" y="230"/>
                      <a:pt x="206" y="230"/>
                      <a:pt x="206" y="230"/>
                    </a:cubicBezTo>
                    <a:cubicBezTo>
                      <a:pt x="205" y="231"/>
                      <a:pt x="205" y="231"/>
                      <a:pt x="205" y="231"/>
                    </a:cubicBezTo>
                    <a:cubicBezTo>
                      <a:pt x="202" y="230"/>
                      <a:pt x="202" y="230"/>
                      <a:pt x="202" y="230"/>
                    </a:cubicBezTo>
                    <a:cubicBezTo>
                      <a:pt x="199" y="230"/>
                      <a:pt x="199" y="230"/>
                      <a:pt x="199" y="230"/>
                    </a:cubicBezTo>
                    <a:cubicBezTo>
                      <a:pt x="198" y="228"/>
                      <a:pt x="198" y="228"/>
                      <a:pt x="198" y="228"/>
                    </a:cubicBezTo>
                    <a:cubicBezTo>
                      <a:pt x="195" y="227"/>
                      <a:pt x="195" y="227"/>
                      <a:pt x="195" y="227"/>
                    </a:cubicBezTo>
                    <a:cubicBezTo>
                      <a:pt x="188" y="226"/>
                      <a:pt x="188" y="226"/>
                      <a:pt x="188" y="226"/>
                    </a:cubicBezTo>
                    <a:cubicBezTo>
                      <a:pt x="181" y="227"/>
                      <a:pt x="181" y="227"/>
                      <a:pt x="181" y="227"/>
                    </a:cubicBezTo>
                    <a:cubicBezTo>
                      <a:pt x="179" y="229"/>
                      <a:pt x="179" y="229"/>
                      <a:pt x="179" y="229"/>
                    </a:cubicBezTo>
                    <a:cubicBezTo>
                      <a:pt x="179" y="231"/>
                      <a:pt x="179" y="231"/>
                      <a:pt x="179" y="231"/>
                    </a:cubicBezTo>
                    <a:cubicBezTo>
                      <a:pt x="175" y="232"/>
                      <a:pt x="175" y="232"/>
                      <a:pt x="175" y="232"/>
                    </a:cubicBezTo>
                    <a:cubicBezTo>
                      <a:pt x="174" y="230"/>
                      <a:pt x="174" y="230"/>
                      <a:pt x="174" y="230"/>
                    </a:cubicBezTo>
                    <a:cubicBezTo>
                      <a:pt x="171" y="230"/>
                      <a:pt x="171" y="230"/>
                      <a:pt x="171" y="230"/>
                    </a:cubicBezTo>
                    <a:cubicBezTo>
                      <a:pt x="166" y="234"/>
                      <a:pt x="166" y="234"/>
                      <a:pt x="166" y="234"/>
                    </a:cubicBezTo>
                    <a:cubicBezTo>
                      <a:pt x="166" y="236"/>
                      <a:pt x="166" y="236"/>
                      <a:pt x="166" y="236"/>
                    </a:cubicBezTo>
                    <a:cubicBezTo>
                      <a:pt x="163" y="237"/>
                      <a:pt x="163" y="237"/>
                      <a:pt x="163" y="237"/>
                    </a:cubicBezTo>
                    <a:cubicBezTo>
                      <a:pt x="158" y="240"/>
                      <a:pt x="158" y="240"/>
                      <a:pt x="158" y="240"/>
                    </a:cubicBezTo>
                    <a:cubicBezTo>
                      <a:pt x="154" y="243"/>
                      <a:pt x="154" y="243"/>
                      <a:pt x="154" y="243"/>
                    </a:cubicBezTo>
                    <a:cubicBezTo>
                      <a:pt x="152" y="244"/>
                      <a:pt x="152" y="244"/>
                      <a:pt x="152" y="244"/>
                    </a:cubicBezTo>
                    <a:cubicBezTo>
                      <a:pt x="153" y="242"/>
                      <a:pt x="153" y="242"/>
                      <a:pt x="153" y="242"/>
                    </a:cubicBezTo>
                    <a:cubicBezTo>
                      <a:pt x="154" y="240"/>
                      <a:pt x="154" y="240"/>
                      <a:pt x="154" y="240"/>
                    </a:cubicBezTo>
                    <a:cubicBezTo>
                      <a:pt x="151" y="241"/>
                      <a:pt x="151" y="241"/>
                      <a:pt x="151" y="241"/>
                    </a:cubicBezTo>
                    <a:cubicBezTo>
                      <a:pt x="148" y="246"/>
                      <a:pt x="148" y="246"/>
                      <a:pt x="148" y="246"/>
                    </a:cubicBezTo>
                    <a:cubicBezTo>
                      <a:pt x="148" y="248"/>
                      <a:pt x="148" y="248"/>
                      <a:pt x="148" y="248"/>
                    </a:cubicBezTo>
                    <a:cubicBezTo>
                      <a:pt x="153" y="255"/>
                      <a:pt x="153" y="255"/>
                      <a:pt x="153" y="255"/>
                    </a:cubicBezTo>
                    <a:cubicBezTo>
                      <a:pt x="157" y="264"/>
                      <a:pt x="157" y="264"/>
                      <a:pt x="157" y="264"/>
                    </a:cubicBezTo>
                    <a:cubicBezTo>
                      <a:pt x="163" y="266"/>
                      <a:pt x="163" y="266"/>
                      <a:pt x="163" y="266"/>
                    </a:cubicBezTo>
                    <a:cubicBezTo>
                      <a:pt x="166" y="272"/>
                      <a:pt x="166" y="272"/>
                      <a:pt x="166" y="272"/>
                    </a:cubicBezTo>
                    <a:cubicBezTo>
                      <a:pt x="170" y="275"/>
                      <a:pt x="170" y="275"/>
                      <a:pt x="170" y="275"/>
                    </a:cubicBezTo>
                    <a:cubicBezTo>
                      <a:pt x="172" y="280"/>
                      <a:pt x="172" y="280"/>
                      <a:pt x="172" y="280"/>
                    </a:cubicBezTo>
                    <a:cubicBezTo>
                      <a:pt x="176" y="281"/>
                      <a:pt x="176" y="281"/>
                      <a:pt x="176" y="281"/>
                    </a:cubicBezTo>
                    <a:cubicBezTo>
                      <a:pt x="180" y="284"/>
                      <a:pt x="180" y="284"/>
                      <a:pt x="180" y="284"/>
                    </a:cubicBezTo>
                    <a:cubicBezTo>
                      <a:pt x="178" y="285"/>
                      <a:pt x="178" y="285"/>
                      <a:pt x="178" y="285"/>
                    </a:cubicBezTo>
                    <a:cubicBezTo>
                      <a:pt x="172" y="285"/>
                      <a:pt x="172" y="285"/>
                      <a:pt x="172" y="285"/>
                    </a:cubicBezTo>
                    <a:cubicBezTo>
                      <a:pt x="172" y="281"/>
                      <a:pt x="172" y="281"/>
                      <a:pt x="172" y="281"/>
                    </a:cubicBezTo>
                    <a:cubicBezTo>
                      <a:pt x="167" y="277"/>
                      <a:pt x="167" y="277"/>
                      <a:pt x="167" y="277"/>
                    </a:cubicBezTo>
                    <a:cubicBezTo>
                      <a:pt x="165" y="275"/>
                      <a:pt x="165" y="275"/>
                      <a:pt x="165" y="275"/>
                    </a:cubicBezTo>
                    <a:cubicBezTo>
                      <a:pt x="163" y="275"/>
                      <a:pt x="163" y="275"/>
                      <a:pt x="163" y="275"/>
                    </a:cubicBezTo>
                    <a:cubicBezTo>
                      <a:pt x="159" y="280"/>
                      <a:pt x="159" y="280"/>
                      <a:pt x="159" y="280"/>
                    </a:cubicBezTo>
                    <a:cubicBezTo>
                      <a:pt x="157" y="280"/>
                      <a:pt x="157" y="280"/>
                      <a:pt x="157" y="280"/>
                    </a:cubicBezTo>
                    <a:cubicBezTo>
                      <a:pt x="154" y="276"/>
                      <a:pt x="154" y="276"/>
                      <a:pt x="154" y="276"/>
                    </a:cubicBezTo>
                    <a:cubicBezTo>
                      <a:pt x="158" y="272"/>
                      <a:pt x="158" y="272"/>
                      <a:pt x="158" y="272"/>
                    </a:cubicBezTo>
                    <a:cubicBezTo>
                      <a:pt x="158" y="270"/>
                      <a:pt x="158" y="270"/>
                      <a:pt x="158" y="270"/>
                    </a:cubicBezTo>
                    <a:cubicBezTo>
                      <a:pt x="155" y="270"/>
                      <a:pt x="155" y="270"/>
                      <a:pt x="155" y="270"/>
                    </a:cubicBezTo>
                    <a:cubicBezTo>
                      <a:pt x="152" y="275"/>
                      <a:pt x="152" y="275"/>
                      <a:pt x="152" y="275"/>
                    </a:cubicBezTo>
                    <a:cubicBezTo>
                      <a:pt x="153" y="284"/>
                      <a:pt x="153" y="284"/>
                      <a:pt x="153" y="284"/>
                    </a:cubicBezTo>
                    <a:cubicBezTo>
                      <a:pt x="154" y="285"/>
                      <a:pt x="154" y="285"/>
                      <a:pt x="154" y="285"/>
                    </a:cubicBezTo>
                    <a:cubicBezTo>
                      <a:pt x="154" y="289"/>
                      <a:pt x="154" y="289"/>
                      <a:pt x="154" y="289"/>
                    </a:cubicBezTo>
                    <a:cubicBezTo>
                      <a:pt x="150" y="293"/>
                      <a:pt x="150" y="293"/>
                      <a:pt x="150" y="293"/>
                    </a:cubicBezTo>
                    <a:cubicBezTo>
                      <a:pt x="147" y="299"/>
                      <a:pt x="147" y="299"/>
                      <a:pt x="147" y="299"/>
                    </a:cubicBezTo>
                    <a:cubicBezTo>
                      <a:pt x="146" y="305"/>
                      <a:pt x="146" y="305"/>
                      <a:pt x="146" y="305"/>
                    </a:cubicBezTo>
                    <a:cubicBezTo>
                      <a:pt x="147" y="311"/>
                      <a:pt x="147" y="311"/>
                      <a:pt x="147" y="311"/>
                    </a:cubicBezTo>
                    <a:cubicBezTo>
                      <a:pt x="153" y="319"/>
                      <a:pt x="153" y="319"/>
                      <a:pt x="153" y="319"/>
                    </a:cubicBezTo>
                    <a:cubicBezTo>
                      <a:pt x="159" y="322"/>
                      <a:pt x="159" y="322"/>
                      <a:pt x="159" y="322"/>
                    </a:cubicBezTo>
                    <a:cubicBezTo>
                      <a:pt x="163" y="327"/>
                      <a:pt x="163" y="327"/>
                      <a:pt x="163" y="327"/>
                    </a:cubicBezTo>
                    <a:cubicBezTo>
                      <a:pt x="165" y="327"/>
                      <a:pt x="165" y="327"/>
                      <a:pt x="165" y="327"/>
                    </a:cubicBezTo>
                    <a:cubicBezTo>
                      <a:pt x="170" y="323"/>
                      <a:pt x="170" y="323"/>
                      <a:pt x="170" y="323"/>
                    </a:cubicBezTo>
                    <a:cubicBezTo>
                      <a:pt x="175" y="321"/>
                      <a:pt x="175" y="321"/>
                      <a:pt x="175" y="321"/>
                    </a:cubicBezTo>
                    <a:cubicBezTo>
                      <a:pt x="179" y="324"/>
                      <a:pt x="179" y="324"/>
                      <a:pt x="179" y="324"/>
                    </a:cubicBezTo>
                    <a:cubicBezTo>
                      <a:pt x="187" y="325"/>
                      <a:pt x="187" y="325"/>
                      <a:pt x="187" y="325"/>
                    </a:cubicBezTo>
                    <a:cubicBezTo>
                      <a:pt x="190" y="328"/>
                      <a:pt x="190" y="328"/>
                      <a:pt x="190" y="328"/>
                    </a:cubicBezTo>
                    <a:cubicBezTo>
                      <a:pt x="192" y="333"/>
                      <a:pt x="192" y="333"/>
                      <a:pt x="192" y="333"/>
                    </a:cubicBezTo>
                    <a:cubicBezTo>
                      <a:pt x="194" y="334"/>
                      <a:pt x="194" y="334"/>
                      <a:pt x="194" y="334"/>
                    </a:cubicBezTo>
                    <a:cubicBezTo>
                      <a:pt x="195" y="332"/>
                      <a:pt x="195" y="332"/>
                      <a:pt x="195" y="332"/>
                    </a:cubicBezTo>
                    <a:cubicBezTo>
                      <a:pt x="195" y="326"/>
                      <a:pt x="195" y="326"/>
                      <a:pt x="195" y="326"/>
                    </a:cubicBezTo>
                    <a:cubicBezTo>
                      <a:pt x="196" y="324"/>
                      <a:pt x="196" y="324"/>
                      <a:pt x="196" y="324"/>
                    </a:cubicBezTo>
                    <a:cubicBezTo>
                      <a:pt x="200" y="326"/>
                      <a:pt x="200" y="326"/>
                      <a:pt x="200" y="326"/>
                    </a:cubicBezTo>
                    <a:cubicBezTo>
                      <a:pt x="200" y="328"/>
                      <a:pt x="200" y="328"/>
                      <a:pt x="200" y="328"/>
                    </a:cubicBezTo>
                    <a:cubicBezTo>
                      <a:pt x="196" y="334"/>
                      <a:pt x="196" y="334"/>
                      <a:pt x="196" y="334"/>
                    </a:cubicBezTo>
                    <a:cubicBezTo>
                      <a:pt x="196" y="338"/>
                      <a:pt x="196" y="338"/>
                      <a:pt x="196" y="338"/>
                    </a:cubicBezTo>
                    <a:cubicBezTo>
                      <a:pt x="198" y="338"/>
                      <a:pt x="198" y="338"/>
                      <a:pt x="198" y="338"/>
                    </a:cubicBezTo>
                    <a:cubicBezTo>
                      <a:pt x="203" y="333"/>
                      <a:pt x="203" y="333"/>
                      <a:pt x="203" y="333"/>
                    </a:cubicBezTo>
                    <a:cubicBezTo>
                      <a:pt x="204" y="330"/>
                      <a:pt x="204" y="330"/>
                      <a:pt x="204" y="330"/>
                    </a:cubicBezTo>
                    <a:cubicBezTo>
                      <a:pt x="210" y="329"/>
                      <a:pt x="210" y="329"/>
                      <a:pt x="210" y="329"/>
                    </a:cubicBezTo>
                    <a:cubicBezTo>
                      <a:pt x="217" y="323"/>
                      <a:pt x="217" y="323"/>
                      <a:pt x="217" y="323"/>
                    </a:cubicBezTo>
                    <a:cubicBezTo>
                      <a:pt x="223" y="323"/>
                      <a:pt x="223" y="323"/>
                      <a:pt x="223" y="323"/>
                    </a:cubicBezTo>
                    <a:cubicBezTo>
                      <a:pt x="225" y="318"/>
                      <a:pt x="225" y="318"/>
                      <a:pt x="225" y="318"/>
                    </a:cubicBezTo>
                    <a:cubicBezTo>
                      <a:pt x="226" y="318"/>
                      <a:pt x="226" y="318"/>
                      <a:pt x="226" y="318"/>
                    </a:cubicBezTo>
                    <a:cubicBezTo>
                      <a:pt x="227" y="321"/>
                      <a:pt x="227" y="321"/>
                      <a:pt x="227" y="321"/>
                    </a:cubicBezTo>
                    <a:cubicBezTo>
                      <a:pt x="229" y="322"/>
                      <a:pt x="229" y="322"/>
                      <a:pt x="229" y="322"/>
                    </a:cubicBezTo>
                    <a:cubicBezTo>
                      <a:pt x="235" y="317"/>
                      <a:pt x="235" y="317"/>
                      <a:pt x="235" y="317"/>
                    </a:cubicBezTo>
                    <a:cubicBezTo>
                      <a:pt x="240" y="317"/>
                      <a:pt x="240" y="317"/>
                      <a:pt x="240" y="317"/>
                    </a:cubicBezTo>
                    <a:cubicBezTo>
                      <a:pt x="242" y="315"/>
                      <a:pt x="242" y="315"/>
                      <a:pt x="242" y="315"/>
                    </a:cubicBezTo>
                    <a:cubicBezTo>
                      <a:pt x="240" y="318"/>
                      <a:pt x="240" y="318"/>
                      <a:pt x="240" y="318"/>
                    </a:cubicBezTo>
                    <a:cubicBezTo>
                      <a:pt x="236" y="322"/>
                      <a:pt x="236" y="322"/>
                      <a:pt x="236" y="322"/>
                    </a:cubicBezTo>
                    <a:cubicBezTo>
                      <a:pt x="236" y="324"/>
                      <a:pt x="236" y="324"/>
                      <a:pt x="236" y="324"/>
                    </a:cubicBezTo>
                    <a:cubicBezTo>
                      <a:pt x="238" y="325"/>
                      <a:pt x="238" y="325"/>
                      <a:pt x="238" y="325"/>
                    </a:cubicBezTo>
                    <a:cubicBezTo>
                      <a:pt x="235" y="332"/>
                      <a:pt x="235" y="332"/>
                      <a:pt x="235" y="332"/>
                    </a:cubicBezTo>
                    <a:cubicBezTo>
                      <a:pt x="230" y="333"/>
                      <a:pt x="230" y="333"/>
                      <a:pt x="230" y="333"/>
                    </a:cubicBezTo>
                    <a:cubicBezTo>
                      <a:pt x="228" y="331"/>
                      <a:pt x="228" y="331"/>
                      <a:pt x="228" y="331"/>
                    </a:cubicBezTo>
                    <a:cubicBezTo>
                      <a:pt x="226" y="331"/>
                      <a:pt x="226" y="331"/>
                      <a:pt x="226" y="331"/>
                    </a:cubicBezTo>
                    <a:cubicBezTo>
                      <a:pt x="221" y="335"/>
                      <a:pt x="221" y="335"/>
                      <a:pt x="221" y="335"/>
                    </a:cubicBezTo>
                    <a:cubicBezTo>
                      <a:pt x="221" y="336"/>
                      <a:pt x="221" y="336"/>
                      <a:pt x="221" y="336"/>
                    </a:cubicBezTo>
                    <a:cubicBezTo>
                      <a:pt x="225" y="337"/>
                      <a:pt x="225" y="337"/>
                      <a:pt x="225" y="337"/>
                    </a:cubicBezTo>
                    <a:cubicBezTo>
                      <a:pt x="227" y="340"/>
                      <a:pt x="227" y="340"/>
                      <a:pt x="227" y="340"/>
                    </a:cubicBezTo>
                    <a:cubicBezTo>
                      <a:pt x="227" y="346"/>
                      <a:pt x="227" y="346"/>
                      <a:pt x="227" y="346"/>
                    </a:cubicBezTo>
                    <a:cubicBezTo>
                      <a:pt x="221" y="354"/>
                      <a:pt x="221" y="354"/>
                      <a:pt x="221" y="354"/>
                    </a:cubicBezTo>
                    <a:cubicBezTo>
                      <a:pt x="220" y="359"/>
                      <a:pt x="220" y="359"/>
                      <a:pt x="220" y="359"/>
                    </a:cubicBezTo>
                    <a:cubicBezTo>
                      <a:pt x="219" y="362"/>
                      <a:pt x="219" y="362"/>
                      <a:pt x="219" y="362"/>
                    </a:cubicBezTo>
                    <a:cubicBezTo>
                      <a:pt x="218" y="365"/>
                      <a:pt x="218" y="365"/>
                      <a:pt x="218" y="365"/>
                    </a:cubicBezTo>
                    <a:cubicBezTo>
                      <a:pt x="219" y="367"/>
                      <a:pt x="219" y="367"/>
                      <a:pt x="219" y="367"/>
                    </a:cubicBezTo>
                    <a:cubicBezTo>
                      <a:pt x="219" y="370"/>
                      <a:pt x="219" y="370"/>
                      <a:pt x="219" y="370"/>
                    </a:cubicBezTo>
                    <a:cubicBezTo>
                      <a:pt x="218" y="374"/>
                      <a:pt x="218" y="374"/>
                      <a:pt x="218" y="374"/>
                    </a:cubicBezTo>
                    <a:cubicBezTo>
                      <a:pt x="215" y="380"/>
                      <a:pt x="215" y="380"/>
                      <a:pt x="215" y="380"/>
                    </a:cubicBezTo>
                    <a:cubicBezTo>
                      <a:pt x="212" y="382"/>
                      <a:pt x="212" y="382"/>
                      <a:pt x="212" y="382"/>
                    </a:cubicBezTo>
                    <a:cubicBezTo>
                      <a:pt x="208" y="382"/>
                      <a:pt x="208" y="382"/>
                      <a:pt x="208" y="382"/>
                    </a:cubicBezTo>
                    <a:cubicBezTo>
                      <a:pt x="206" y="384"/>
                      <a:pt x="206" y="384"/>
                      <a:pt x="206" y="384"/>
                    </a:cubicBezTo>
                    <a:cubicBezTo>
                      <a:pt x="202" y="388"/>
                      <a:pt x="202" y="388"/>
                      <a:pt x="202" y="388"/>
                    </a:cubicBezTo>
                    <a:cubicBezTo>
                      <a:pt x="199" y="389"/>
                      <a:pt x="199" y="389"/>
                      <a:pt x="199" y="389"/>
                    </a:cubicBezTo>
                    <a:cubicBezTo>
                      <a:pt x="195" y="388"/>
                      <a:pt x="195" y="388"/>
                      <a:pt x="195" y="388"/>
                    </a:cubicBezTo>
                    <a:cubicBezTo>
                      <a:pt x="190" y="384"/>
                      <a:pt x="190" y="384"/>
                      <a:pt x="190" y="384"/>
                    </a:cubicBezTo>
                    <a:cubicBezTo>
                      <a:pt x="188" y="385"/>
                      <a:pt x="188" y="385"/>
                      <a:pt x="188" y="385"/>
                    </a:cubicBezTo>
                    <a:cubicBezTo>
                      <a:pt x="187" y="383"/>
                      <a:pt x="187" y="383"/>
                      <a:pt x="187" y="383"/>
                    </a:cubicBezTo>
                    <a:cubicBezTo>
                      <a:pt x="187" y="383"/>
                      <a:pt x="187" y="383"/>
                      <a:pt x="187" y="383"/>
                    </a:cubicBezTo>
                    <a:cubicBezTo>
                      <a:pt x="183" y="386"/>
                      <a:pt x="179" y="388"/>
                      <a:pt x="175" y="390"/>
                    </a:cubicBezTo>
                    <a:cubicBezTo>
                      <a:pt x="173" y="393"/>
                      <a:pt x="173" y="393"/>
                      <a:pt x="173" y="393"/>
                    </a:cubicBezTo>
                    <a:cubicBezTo>
                      <a:pt x="165" y="396"/>
                      <a:pt x="165" y="396"/>
                      <a:pt x="165" y="396"/>
                    </a:cubicBezTo>
                    <a:cubicBezTo>
                      <a:pt x="163" y="398"/>
                      <a:pt x="163" y="398"/>
                      <a:pt x="163" y="398"/>
                    </a:cubicBezTo>
                    <a:cubicBezTo>
                      <a:pt x="160" y="399"/>
                      <a:pt x="160" y="399"/>
                      <a:pt x="160" y="399"/>
                    </a:cubicBezTo>
                    <a:cubicBezTo>
                      <a:pt x="158" y="398"/>
                      <a:pt x="158" y="398"/>
                      <a:pt x="158" y="398"/>
                    </a:cubicBezTo>
                    <a:cubicBezTo>
                      <a:pt x="158" y="399"/>
                      <a:pt x="157" y="399"/>
                      <a:pt x="157" y="400"/>
                    </a:cubicBezTo>
                    <a:cubicBezTo>
                      <a:pt x="151" y="406"/>
                      <a:pt x="145" y="412"/>
                      <a:pt x="138" y="415"/>
                    </a:cubicBezTo>
                    <a:cubicBezTo>
                      <a:pt x="137" y="417"/>
                      <a:pt x="137" y="417"/>
                      <a:pt x="137" y="417"/>
                    </a:cubicBezTo>
                    <a:cubicBezTo>
                      <a:pt x="135" y="420"/>
                      <a:pt x="135" y="420"/>
                      <a:pt x="135" y="420"/>
                    </a:cubicBezTo>
                    <a:cubicBezTo>
                      <a:pt x="134" y="417"/>
                      <a:pt x="134" y="417"/>
                      <a:pt x="134" y="417"/>
                    </a:cubicBezTo>
                    <a:cubicBezTo>
                      <a:pt x="134" y="417"/>
                      <a:pt x="134" y="417"/>
                      <a:pt x="134" y="417"/>
                    </a:cubicBezTo>
                    <a:cubicBezTo>
                      <a:pt x="131" y="417"/>
                      <a:pt x="128" y="418"/>
                      <a:pt x="124" y="417"/>
                    </a:cubicBezTo>
                    <a:cubicBezTo>
                      <a:pt x="125" y="419"/>
                      <a:pt x="125" y="419"/>
                      <a:pt x="125" y="419"/>
                    </a:cubicBezTo>
                    <a:cubicBezTo>
                      <a:pt x="124" y="422"/>
                      <a:pt x="124" y="422"/>
                      <a:pt x="124" y="422"/>
                    </a:cubicBezTo>
                    <a:cubicBezTo>
                      <a:pt x="122" y="422"/>
                      <a:pt x="122" y="422"/>
                      <a:pt x="122" y="422"/>
                    </a:cubicBezTo>
                    <a:cubicBezTo>
                      <a:pt x="121" y="418"/>
                      <a:pt x="121" y="418"/>
                      <a:pt x="121" y="418"/>
                    </a:cubicBezTo>
                    <a:cubicBezTo>
                      <a:pt x="120" y="417"/>
                      <a:pt x="120" y="417"/>
                      <a:pt x="120" y="417"/>
                    </a:cubicBezTo>
                    <a:cubicBezTo>
                      <a:pt x="118" y="416"/>
                      <a:pt x="117" y="415"/>
                      <a:pt x="116" y="414"/>
                    </a:cubicBezTo>
                    <a:cubicBezTo>
                      <a:pt x="111" y="420"/>
                      <a:pt x="111" y="420"/>
                      <a:pt x="111" y="420"/>
                    </a:cubicBezTo>
                    <a:cubicBezTo>
                      <a:pt x="109" y="426"/>
                      <a:pt x="109" y="426"/>
                      <a:pt x="109" y="426"/>
                    </a:cubicBezTo>
                    <a:cubicBezTo>
                      <a:pt x="107" y="427"/>
                      <a:pt x="107" y="427"/>
                      <a:pt x="107" y="427"/>
                    </a:cubicBezTo>
                    <a:cubicBezTo>
                      <a:pt x="104" y="427"/>
                      <a:pt x="104" y="427"/>
                      <a:pt x="104" y="427"/>
                    </a:cubicBezTo>
                    <a:cubicBezTo>
                      <a:pt x="96" y="436"/>
                      <a:pt x="96" y="436"/>
                      <a:pt x="96" y="436"/>
                    </a:cubicBezTo>
                    <a:cubicBezTo>
                      <a:pt x="95" y="442"/>
                      <a:pt x="95" y="442"/>
                      <a:pt x="95" y="442"/>
                    </a:cubicBezTo>
                    <a:cubicBezTo>
                      <a:pt x="93" y="444"/>
                      <a:pt x="93" y="444"/>
                      <a:pt x="93" y="444"/>
                    </a:cubicBezTo>
                    <a:cubicBezTo>
                      <a:pt x="90" y="445"/>
                      <a:pt x="90" y="445"/>
                      <a:pt x="90" y="445"/>
                    </a:cubicBezTo>
                    <a:cubicBezTo>
                      <a:pt x="86" y="443"/>
                      <a:pt x="86" y="443"/>
                      <a:pt x="86" y="443"/>
                    </a:cubicBezTo>
                    <a:cubicBezTo>
                      <a:pt x="85" y="444"/>
                      <a:pt x="85" y="444"/>
                      <a:pt x="85" y="444"/>
                    </a:cubicBezTo>
                    <a:cubicBezTo>
                      <a:pt x="89" y="449"/>
                      <a:pt x="89" y="449"/>
                      <a:pt x="89" y="449"/>
                    </a:cubicBezTo>
                    <a:cubicBezTo>
                      <a:pt x="88" y="452"/>
                      <a:pt x="88" y="452"/>
                      <a:pt x="88" y="452"/>
                    </a:cubicBezTo>
                    <a:cubicBezTo>
                      <a:pt x="86" y="453"/>
                      <a:pt x="86" y="453"/>
                      <a:pt x="86" y="453"/>
                    </a:cubicBezTo>
                    <a:cubicBezTo>
                      <a:pt x="84" y="449"/>
                      <a:pt x="84" y="449"/>
                      <a:pt x="84" y="449"/>
                    </a:cubicBezTo>
                    <a:cubicBezTo>
                      <a:pt x="82" y="449"/>
                      <a:pt x="82" y="449"/>
                      <a:pt x="82" y="449"/>
                    </a:cubicBezTo>
                    <a:cubicBezTo>
                      <a:pt x="81" y="453"/>
                      <a:pt x="81" y="453"/>
                      <a:pt x="81" y="453"/>
                    </a:cubicBezTo>
                    <a:cubicBezTo>
                      <a:pt x="76" y="459"/>
                      <a:pt x="76" y="459"/>
                      <a:pt x="76" y="459"/>
                    </a:cubicBezTo>
                    <a:cubicBezTo>
                      <a:pt x="76" y="462"/>
                      <a:pt x="76" y="462"/>
                      <a:pt x="76" y="462"/>
                    </a:cubicBezTo>
                    <a:cubicBezTo>
                      <a:pt x="80" y="468"/>
                      <a:pt x="80" y="468"/>
                      <a:pt x="80" y="468"/>
                    </a:cubicBezTo>
                    <a:cubicBezTo>
                      <a:pt x="80" y="473"/>
                      <a:pt x="80" y="473"/>
                      <a:pt x="80" y="473"/>
                    </a:cubicBezTo>
                    <a:cubicBezTo>
                      <a:pt x="79" y="477"/>
                      <a:pt x="79" y="477"/>
                      <a:pt x="79" y="477"/>
                    </a:cubicBezTo>
                    <a:cubicBezTo>
                      <a:pt x="78" y="481"/>
                      <a:pt x="78" y="481"/>
                      <a:pt x="78" y="481"/>
                    </a:cubicBezTo>
                    <a:cubicBezTo>
                      <a:pt x="78" y="484"/>
                      <a:pt x="78" y="484"/>
                      <a:pt x="78" y="484"/>
                    </a:cubicBezTo>
                    <a:cubicBezTo>
                      <a:pt x="81" y="484"/>
                      <a:pt x="81" y="484"/>
                      <a:pt x="81" y="484"/>
                    </a:cubicBezTo>
                    <a:cubicBezTo>
                      <a:pt x="83" y="480"/>
                      <a:pt x="83" y="480"/>
                      <a:pt x="83" y="480"/>
                    </a:cubicBezTo>
                    <a:cubicBezTo>
                      <a:pt x="84" y="483"/>
                      <a:pt x="84" y="483"/>
                      <a:pt x="84" y="483"/>
                    </a:cubicBezTo>
                    <a:cubicBezTo>
                      <a:pt x="84" y="489"/>
                      <a:pt x="84" y="489"/>
                      <a:pt x="84" y="489"/>
                    </a:cubicBezTo>
                    <a:cubicBezTo>
                      <a:pt x="82" y="490"/>
                      <a:pt x="82" y="490"/>
                      <a:pt x="82" y="490"/>
                    </a:cubicBezTo>
                    <a:cubicBezTo>
                      <a:pt x="81" y="492"/>
                      <a:pt x="81" y="492"/>
                      <a:pt x="81" y="492"/>
                    </a:cubicBezTo>
                    <a:cubicBezTo>
                      <a:pt x="82" y="494"/>
                      <a:pt x="82" y="494"/>
                      <a:pt x="82" y="494"/>
                    </a:cubicBezTo>
                    <a:cubicBezTo>
                      <a:pt x="85" y="493"/>
                      <a:pt x="85" y="493"/>
                      <a:pt x="85" y="493"/>
                    </a:cubicBezTo>
                    <a:cubicBezTo>
                      <a:pt x="86" y="491"/>
                      <a:pt x="86" y="491"/>
                      <a:pt x="86" y="491"/>
                    </a:cubicBezTo>
                    <a:cubicBezTo>
                      <a:pt x="88" y="491"/>
                      <a:pt x="88" y="491"/>
                      <a:pt x="88" y="491"/>
                    </a:cubicBezTo>
                    <a:cubicBezTo>
                      <a:pt x="90" y="493"/>
                      <a:pt x="90" y="493"/>
                      <a:pt x="90" y="493"/>
                    </a:cubicBezTo>
                    <a:cubicBezTo>
                      <a:pt x="90" y="495"/>
                      <a:pt x="90" y="495"/>
                      <a:pt x="90" y="495"/>
                    </a:cubicBezTo>
                    <a:cubicBezTo>
                      <a:pt x="94" y="496"/>
                      <a:pt x="94" y="496"/>
                      <a:pt x="94" y="496"/>
                    </a:cubicBezTo>
                    <a:cubicBezTo>
                      <a:pt x="97" y="498"/>
                      <a:pt x="97" y="498"/>
                      <a:pt x="97" y="498"/>
                    </a:cubicBezTo>
                    <a:cubicBezTo>
                      <a:pt x="101" y="498"/>
                      <a:pt x="101" y="498"/>
                      <a:pt x="101" y="498"/>
                    </a:cubicBezTo>
                    <a:cubicBezTo>
                      <a:pt x="103" y="495"/>
                      <a:pt x="103" y="495"/>
                      <a:pt x="103" y="495"/>
                    </a:cubicBezTo>
                    <a:cubicBezTo>
                      <a:pt x="105" y="487"/>
                      <a:pt x="105" y="487"/>
                      <a:pt x="105" y="487"/>
                    </a:cubicBezTo>
                    <a:cubicBezTo>
                      <a:pt x="107" y="484"/>
                      <a:pt x="107" y="484"/>
                      <a:pt x="107" y="484"/>
                    </a:cubicBezTo>
                    <a:cubicBezTo>
                      <a:pt x="114" y="484"/>
                      <a:pt x="114" y="484"/>
                      <a:pt x="114" y="484"/>
                    </a:cubicBezTo>
                    <a:cubicBezTo>
                      <a:pt x="117" y="481"/>
                      <a:pt x="117" y="481"/>
                      <a:pt x="117" y="481"/>
                    </a:cubicBezTo>
                    <a:cubicBezTo>
                      <a:pt x="113" y="486"/>
                      <a:pt x="113" y="486"/>
                      <a:pt x="113" y="486"/>
                    </a:cubicBezTo>
                    <a:cubicBezTo>
                      <a:pt x="110" y="486"/>
                      <a:pt x="110" y="486"/>
                      <a:pt x="110" y="486"/>
                    </a:cubicBezTo>
                    <a:cubicBezTo>
                      <a:pt x="105" y="493"/>
                      <a:pt x="105" y="493"/>
                      <a:pt x="105" y="493"/>
                    </a:cubicBezTo>
                    <a:cubicBezTo>
                      <a:pt x="104" y="497"/>
                      <a:pt x="104" y="497"/>
                      <a:pt x="104" y="497"/>
                    </a:cubicBezTo>
                    <a:cubicBezTo>
                      <a:pt x="102" y="500"/>
                      <a:pt x="102" y="500"/>
                      <a:pt x="102" y="500"/>
                    </a:cubicBezTo>
                    <a:cubicBezTo>
                      <a:pt x="105" y="505"/>
                      <a:pt x="105" y="505"/>
                      <a:pt x="105" y="505"/>
                    </a:cubicBezTo>
                    <a:cubicBezTo>
                      <a:pt x="105" y="508"/>
                      <a:pt x="105" y="508"/>
                      <a:pt x="105" y="508"/>
                    </a:cubicBezTo>
                    <a:cubicBezTo>
                      <a:pt x="101" y="509"/>
                      <a:pt x="101" y="509"/>
                      <a:pt x="101" y="509"/>
                    </a:cubicBezTo>
                    <a:cubicBezTo>
                      <a:pt x="99" y="508"/>
                      <a:pt x="99" y="508"/>
                      <a:pt x="99" y="508"/>
                    </a:cubicBezTo>
                    <a:cubicBezTo>
                      <a:pt x="99" y="505"/>
                      <a:pt x="99" y="505"/>
                      <a:pt x="99" y="505"/>
                    </a:cubicBezTo>
                    <a:cubicBezTo>
                      <a:pt x="97" y="503"/>
                      <a:pt x="97" y="503"/>
                      <a:pt x="97" y="503"/>
                    </a:cubicBezTo>
                    <a:cubicBezTo>
                      <a:pt x="94" y="503"/>
                      <a:pt x="94" y="503"/>
                      <a:pt x="94" y="503"/>
                    </a:cubicBezTo>
                    <a:cubicBezTo>
                      <a:pt x="92" y="499"/>
                      <a:pt x="92" y="499"/>
                      <a:pt x="92" y="499"/>
                    </a:cubicBezTo>
                    <a:cubicBezTo>
                      <a:pt x="87" y="498"/>
                      <a:pt x="87" y="498"/>
                      <a:pt x="87" y="498"/>
                    </a:cubicBezTo>
                    <a:cubicBezTo>
                      <a:pt x="86" y="495"/>
                      <a:pt x="86" y="495"/>
                      <a:pt x="86" y="495"/>
                    </a:cubicBezTo>
                    <a:cubicBezTo>
                      <a:pt x="83" y="498"/>
                      <a:pt x="83" y="498"/>
                      <a:pt x="83" y="498"/>
                    </a:cubicBezTo>
                    <a:cubicBezTo>
                      <a:pt x="80" y="499"/>
                      <a:pt x="80" y="499"/>
                      <a:pt x="80" y="499"/>
                    </a:cubicBezTo>
                    <a:cubicBezTo>
                      <a:pt x="79" y="502"/>
                      <a:pt x="79" y="502"/>
                      <a:pt x="79" y="502"/>
                    </a:cubicBezTo>
                    <a:cubicBezTo>
                      <a:pt x="76" y="505"/>
                      <a:pt x="76" y="505"/>
                      <a:pt x="76" y="505"/>
                    </a:cubicBezTo>
                    <a:cubicBezTo>
                      <a:pt x="72" y="504"/>
                      <a:pt x="72" y="504"/>
                      <a:pt x="72" y="504"/>
                    </a:cubicBezTo>
                    <a:cubicBezTo>
                      <a:pt x="72" y="507"/>
                      <a:pt x="72" y="507"/>
                      <a:pt x="72" y="507"/>
                    </a:cubicBezTo>
                    <a:cubicBezTo>
                      <a:pt x="73" y="510"/>
                      <a:pt x="73" y="510"/>
                      <a:pt x="73" y="510"/>
                    </a:cubicBezTo>
                    <a:cubicBezTo>
                      <a:pt x="75" y="510"/>
                      <a:pt x="75" y="510"/>
                      <a:pt x="75" y="510"/>
                    </a:cubicBezTo>
                    <a:cubicBezTo>
                      <a:pt x="73" y="514"/>
                      <a:pt x="73" y="514"/>
                      <a:pt x="73" y="514"/>
                    </a:cubicBezTo>
                    <a:cubicBezTo>
                      <a:pt x="72" y="519"/>
                      <a:pt x="72" y="519"/>
                      <a:pt x="72" y="519"/>
                    </a:cubicBezTo>
                    <a:cubicBezTo>
                      <a:pt x="73" y="523"/>
                      <a:pt x="73" y="523"/>
                      <a:pt x="73" y="523"/>
                    </a:cubicBezTo>
                    <a:cubicBezTo>
                      <a:pt x="76" y="524"/>
                      <a:pt x="76" y="524"/>
                      <a:pt x="76" y="524"/>
                    </a:cubicBezTo>
                    <a:cubicBezTo>
                      <a:pt x="76" y="531"/>
                      <a:pt x="76" y="531"/>
                      <a:pt x="76" y="531"/>
                    </a:cubicBezTo>
                    <a:cubicBezTo>
                      <a:pt x="77" y="533"/>
                      <a:pt x="77" y="533"/>
                      <a:pt x="77" y="533"/>
                    </a:cubicBezTo>
                    <a:cubicBezTo>
                      <a:pt x="77" y="537"/>
                      <a:pt x="77" y="537"/>
                      <a:pt x="77" y="537"/>
                    </a:cubicBezTo>
                    <a:cubicBezTo>
                      <a:pt x="80" y="540"/>
                      <a:pt x="80" y="540"/>
                      <a:pt x="80" y="540"/>
                    </a:cubicBezTo>
                    <a:cubicBezTo>
                      <a:pt x="80" y="542"/>
                      <a:pt x="80" y="542"/>
                      <a:pt x="80" y="542"/>
                    </a:cubicBezTo>
                    <a:cubicBezTo>
                      <a:pt x="76" y="543"/>
                      <a:pt x="76" y="543"/>
                      <a:pt x="76" y="543"/>
                    </a:cubicBezTo>
                    <a:cubicBezTo>
                      <a:pt x="75" y="545"/>
                      <a:pt x="75" y="545"/>
                      <a:pt x="75" y="545"/>
                    </a:cubicBezTo>
                    <a:cubicBezTo>
                      <a:pt x="87" y="552"/>
                      <a:pt x="87" y="552"/>
                      <a:pt x="87" y="552"/>
                    </a:cubicBezTo>
                    <a:cubicBezTo>
                      <a:pt x="92" y="551"/>
                      <a:pt x="92" y="551"/>
                      <a:pt x="92" y="551"/>
                    </a:cubicBezTo>
                    <a:cubicBezTo>
                      <a:pt x="97" y="549"/>
                      <a:pt x="97" y="549"/>
                      <a:pt x="97" y="549"/>
                    </a:cubicBezTo>
                    <a:cubicBezTo>
                      <a:pt x="100" y="547"/>
                      <a:pt x="100" y="547"/>
                      <a:pt x="100" y="547"/>
                    </a:cubicBezTo>
                    <a:cubicBezTo>
                      <a:pt x="102" y="549"/>
                      <a:pt x="102" y="549"/>
                      <a:pt x="102" y="549"/>
                    </a:cubicBezTo>
                    <a:cubicBezTo>
                      <a:pt x="104" y="549"/>
                      <a:pt x="104" y="549"/>
                      <a:pt x="104" y="549"/>
                    </a:cubicBezTo>
                    <a:cubicBezTo>
                      <a:pt x="109" y="541"/>
                      <a:pt x="109" y="541"/>
                      <a:pt x="109" y="541"/>
                    </a:cubicBezTo>
                    <a:cubicBezTo>
                      <a:pt x="109" y="537"/>
                      <a:pt x="109" y="537"/>
                      <a:pt x="109" y="537"/>
                    </a:cubicBezTo>
                    <a:cubicBezTo>
                      <a:pt x="107" y="534"/>
                      <a:pt x="107" y="534"/>
                      <a:pt x="107" y="534"/>
                    </a:cubicBezTo>
                    <a:cubicBezTo>
                      <a:pt x="107" y="532"/>
                      <a:pt x="107" y="532"/>
                      <a:pt x="107" y="532"/>
                    </a:cubicBezTo>
                    <a:cubicBezTo>
                      <a:pt x="112" y="529"/>
                      <a:pt x="112" y="529"/>
                      <a:pt x="112" y="529"/>
                    </a:cubicBezTo>
                    <a:cubicBezTo>
                      <a:pt x="117" y="524"/>
                      <a:pt x="117" y="524"/>
                      <a:pt x="117" y="524"/>
                    </a:cubicBezTo>
                    <a:cubicBezTo>
                      <a:pt x="125" y="518"/>
                      <a:pt x="125" y="518"/>
                      <a:pt x="125" y="518"/>
                    </a:cubicBezTo>
                    <a:cubicBezTo>
                      <a:pt x="129" y="519"/>
                      <a:pt x="129" y="519"/>
                      <a:pt x="129" y="519"/>
                    </a:cubicBezTo>
                    <a:cubicBezTo>
                      <a:pt x="125" y="519"/>
                      <a:pt x="125" y="519"/>
                      <a:pt x="125" y="519"/>
                    </a:cubicBezTo>
                    <a:cubicBezTo>
                      <a:pt x="118" y="528"/>
                      <a:pt x="118" y="528"/>
                      <a:pt x="118" y="528"/>
                    </a:cubicBezTo>
                    <a:cubicBezTo>
                      <a:pt x="113" y="531"/>
                      <a:pt x="113" y="531"/>
                      <a:pt x="113" y="531"/>
                    </a:cubicBezTo>
                    <a:cubicBezTo>
                      <a:pt x="113" y="534"/>
                      <a:pt x="113" y="534"/>
                      <a:pt x="113" y="534"/>
                    </a:cubicBezTo>
                    <a:cubicBezTo>
                      <a:pt x="116" y="537"/>
                      <a:pt x="116" y="537"/>
                      <a:pt x="116" y="537"/>
                    </a:cubicBezTo>
                    <a:cubicBezTo>
                      <a:pt x="116" y="540"/>
                      <a:pt x="116" y="540"/>
                      <a:pt x="116" y="540"/>
                    </a:cubicBezTo>
                    <a:cubicBezTo>
                      <a:pt x="113" y="546"/>
                      <a:pt x="113" y="546"/>
                      <a:pt x="113" y="546"/>
                    </a:cubicBezTo>
                    <a:cubicBezTo>
                      <a:pt x="109" y="549"/>
                      <a:pt x="109" y="549"/>
                      <a:pt x="109" y="549"/>
                    </a:cubicBezTo>
                    <a:cubicBezTo>
                      <a:pt x="108" y="553"/>
                      <a:pt x="108" y="553"/>
                      <a:pt x="108" y="553"/>
                    </a:cubicBezTo>
                    <a:cubicBezTo>
                      <a:pt x="109" y="559"/>
                      <a:pt x="109" y="559"/>
                      <a:pt x="109" y="559"/>
                    </a:cubicBezTo>
                    <a:cubicBezTo>
                      <a:pt x="108" y="563"/>
                      <a:pt x="108" y="563"/>
                      <a:pt x="108" y="563"/>
                    </a:cubicBezTo>
                    <a:cubicBezTo>
                      <a:pt x="108" y="565"/>
                      <a:pt x="108" y="565"/>
                      <a:pt x="108" y="565"/>
                    </a:cubicBezTo>
                    <a:cubicBezTo>
                      <a:pt x="108" y="569"/>
                      <a:pt x="108" y="569"/>
                      <a:pt x="108" y="569"/>
                    </a:cubicBezTo>
                    <a:cubicBezTo>
                      <a:pt x="109" y="574"/>
                      <a:pt x="109" y="574"/>
                      <a:pt x="109" y="574"/>
                    </a:cubicBezTo>
                    <a:cubicBezTo>
                      <a:pt x="104" y="576"/>
                      <a:pt x="104" y="576"/>
                      <a:pt x="104" y="576"/>
                    </a:cubicBezTo>
                    <a:cubicBezTo>
                      <a:pt x="101" y="578"/>
                      <a:pt x="101" y="578"/>
                      <a:pt x="101" y="578"/>
                    </a:cubicBezTo>
                    <a:cubicBezTo>
                      <a:pt x="100" y="581"/>
                      <a:pt x="100" y="581"/>
                      <a:pt x="100" y="581"/>
                    </a:cubicBezTo>
                    <a:cubicBezTo>
                      <a:pt x="99" y="581"/>
                      <a:pt x="99" y="581"/>
                      <a:pt x="99" y="581"/>
                    </a:cubicBezTo>
                    <a:cubicBezTo>
                      <a:pt x="97" y="582"/>
                      <a:pt x="97" y="582"/>
                      <a:pt x="97" y="582"/>
                    </a:cubicBezTo>
                    <a:cubicBezTo>
                      <a:pt x="99" y="586"/>
                      <a:pt x="99" y="586"/>
                      <a:pt x="99" y="586"/>
                    </a:cubicBezTo>
                    <a:cubicBezTo>
                      <a:pt x="99" y="591"/>
                      <a:pt x="99" y="591"/>
                      <a:pt x="99" y="591"/>
                    </a:cubicBezTo>
                    <a:cubicBezTo>
                      <a:pt x="100" y="592"/>
                      <a:pt x="100" y="592"/>
                      <a:pt x="100" y="592"/>
                    </a:cubicBezTo>
                    <a:cubicBezTo>
                      <a:pt x="104" y="590"/>
                      <a:pt x="104" y="590"/>
                      <a:pt x="104" y="590"/>
                    </a:cubicBezTo>
                    <a:cubicBezTo>
                      <a:pt x="106" y="590"/>
                      <a:pt x="106" y="590"/>
                      <a:pt x="106" y="590"/>
                    </a:cubicBezTo>
                    <a:cubicBezTo>
                      <a:pt x="107" y="593"/>
                      <a:pt x="107" y="593"/>
                      <a:pt x="107" y="593"/>
                    </a:cubicBezTo>
                    <a:cubicBezTo>
                      <a:pt x="105" y="595"/>
                      <a:pt x="105" y="595"/>
                      <a:pt x="105" y="595"/>
                    </a:cubicBezTo>
                    <a:cubicBezTo>
                      <a:pt x="101" y="595"/>
                      <a:pt x="101" y="595"/>
                      <a:pt x="101" y="595"/>
                    </a:cubicBezTo>
                    <a:cubicBezTo>
                      <a:pt x="99" y="597"/>
                      <a:pt x="99" y="597"/>
                      <a:pt x="99" y="597"/>
                    </a:cubicBezTo>
                    <a:cubicBezTo>
                      <a:pt x="100" y="599"/>
                      <a:pt x="100" y="599"/>
                      <a:pt x="100" y="599"/>
                    </a:cubicBezTo>
                    <a:cubicBezTo>
                      <a:pt x="100" y="601"/>
                      <a:pt x="100" y="601"/>
                      <a:pt x="100" y="601"/>
                    </a:cubicBezTo>
                    <a:cubicBezTo>
                      <a:pt x="100" y="604"/>
                      <a:pt x="100" y="604"/>
                      <a:pt x="100" y="604"/>
                    </a:cubicBezTo>
                    <a:cubicBezTo>
                      <a:pt x="98" y="606"/>
                      <a:pt x="98" y="606"/>
                      <a:pt x="98" y="606"/>
                    </a:cubicBezTo>
                    <a:cubicBezTo>
                      <a:pt x="95" y="607"/>
                      <a:pt x="95" y="607"/>
                      <a:pt x="95" y="607"/>
                    </a:cubicBezTo>
                    <a:cubicBezTo>
                      <a:pt x="92" y="610"/>
                      <a:pt x="92" y="610"/>
                      <a:pt x="92" y="610"/>
                    </a:cubicBezTo>
                    <a:cubicBezTo>
                      <a:pt x="90" y="609"/>
                      <a:pt x="90" y="609"/>
                      <a:pt x="90" y="609"/>
                    </a:cubicBezTo>
                    <a:cubicBezTo>
                      <a:pt x="88" y="610"/>
                      <a:pt x="88" y="610"/>
                      <a:pt x="88" y="610"/>
                    </a:cubicBezTo>
                    <a:cubicBezTo>
                      <a:pt x="91" y="612"/>
                      <a:pt x="91" y="612"/>
                      <a:pt x="91" y="612"/>
                    </a:cubicBezTo>
                    <a:cubicBezTo>
                      <a:pt x="94" y="612"/>
                      <a:pt x="94" y="612"/>
                      <a:pt x="94" y="612"/>
                    </a:cubicBezTo>
                    <a:cubicBezTo>
                      <a:pt x="96" y="615"/>
                      <a:pt x="96" y="615"/>
                      <a:pt x="96" y="615"/>
                    </a:cubicBezTo>
                    <a:cubicBezTo>
                      <a:pt x="100" y="610"/>
                      <a:pt x="100" y="610"/>
                      <a:pt x="100" y="610"/>
                    </a:cubicBezTo>
                    <a:cubicBezTo>
                      <a:pt x="108" y="604"/>
                      <a:pt x="108" y="604"/>
                      <a:pt x="108" y="604"/>
                    </a:cubicBezTo>
                    <a:cubicBezTo>
                      <a:pt x="109" y="604"/>
                      <a:pt x="109" y="604"/>
                      <a:pt x="109" y="604"/>
                    </a:cubicBezTo>
                    <a:cubicBezTo>
                      <a:pt x="112" y="605"/>
                      <a:pt x="112" y="605"/>
                      <a:pt x="112" y="605"/>
                    </a:cubicBezTo>
                    <a:cubicBezTo>
                      <a:pt x="115" y="602"/>
                      <a:pt x="115" y="602"/>
                      <a:pt x="115" y="602"/>
                    </a:cubicBezTo>
                    <a:cubicBezTo>
                      <a:pt x="120" y="599"/>
                      <a:pt x="120" y="599"/>
                      <a:pt x="120" y="599"/>
                    </a:cubicBezTo>
                    <a:cubicBezTo>
                      <a:pt x="120" y="602"/>
                      <a:pt x="120" y="602"/>
                      <a:pt x="120" y="602"/>
                    </a:cubicBezTo>
                    <a:cubicBezTo>
                      <a:pt x="117" y="604"/>
                      <a:pt x="117" y="604"/>
                      <a:pt x="117" y="604"/>
                    </a:cubicBezTo>
                    <a:cubicBezTo>
                      <a:pt x="117" y="606"/>
                      <a:pt x="117" y="606"/>
                      <a:pt x="117" y="606"/>
                    </a:cubicBezTo>
                    <a:cubicBezTo>
                      <a:pt x="120" y="607"/>
                      <a:pt x="120" y="607"/>
                      <a:pt x="120" y="607"/>
                    </a:cubicBezTo>
                    <a:cubicBezTo>
                      <a:pt x="121" y="611"/>
                      <a:pt x="121" y="611"/>
                      <a:pt x="121" y="611"/>
                    </a:cubicBezTo>
                    <a:cubicBezTo>
                      <a:pt x="120" y="613"/>
                      <a:pt x="120" y="613"/>
                      <a:pt x="120" y="613"/>
                    </a:cubicBezTo>
                    <a:cubicBezTo>
                      <a:pt x="123" y="615"/>
                      <a:pt x="123" y="615"/>
                      <a:pt x="123" y="615"/>
                    </a:cubicBezTo>
                    <a:cubicBezTo>
                      <a:pt x="126" y="612"/>
                      <a:pt x="126" y="612"/>
                      <a:pt x="126" y="612"/>
                    </a:cubicBezTo>
                    <a:cubicBezTo>
                      <a:pt x="127" y="609"/>
                      <a:pt x="127" y="609"/>
                      <a:pt x="127" y="609"/>
                    </a:cubicBezTo>
                    <a:cubicBezTo>
                      <a:pt x="129" y="611"/>
                      <a:pt x="129" y="611"/>
                      <a:pt x="129" y="611"/>
                    </a:cubicBezTo>
                    <a:cubicBezTo>
                      <a:pt x="127" y="613"/>
                      <a:pt x="127" y="613"/>
                      <a:pt x="127" y="613"/>
                    </a:cubicBezTo>
                    <a:cubicBezTo>
                      <a:pt x="130" y="618"/>
                      <a:pt x="130" y="618"/>
                      <a:pt x="130" y="618"/>
                    </a:cubicBezTo>
                    <a:cubicBezTo>
                      <a:pt x="131" y="625"/>
                      <a:pt x="131" y="625"/>
                      <a:pt x="131" y="625"/>
                    </a:cubicBezTo>
                    <a:cubicBezTo>
                      <a:pt x="130" y="629"/>
                      <a:pt x="130" y="629"/>
                      <a:pt x="130" y="629"/>
                    </a:cubicBezTo>
                    <a:cubicBezTo>
                      <a:pt x="132" y="635"/>
                      <a:pt x="132" y="635"/>
                      <a:pt x="132" y="635"/>
                    </a:cubicBezTo>
                    <a:cubicBezTo>
                      <a:pt x="134" y="635"/>
                      <a:pt x="134" y="635"/>
                      <a:pt x="134" y="635"/>
                    </a:cubicBezTo>
                    <a:cubicBezTo>
                      <a:pt x="136" y="630"/>
                      <a:pt x="136" y="630"/>
                      <a:pt x="136" y="630"/>
                    </a:cubicBezTo>
                    <a:cubicBezTo>
                      <a:pt x="135" y="626"/>
                      <a:pt x="135" y="626"/>
                      <a:pt x="135" y="626"/>
                    </a:cubicBezTo>
                    <a:cubicBezTo>
                      <a:pt x="138" y="619"/>
                      <a:pt x="138" y="619"/>
                      <a:pt x="138" y="619"/>
                    </a:cubicBezTo>
                    <a:cubicBezTo>
                      <a:pt x="139" y="616"/>
                      <a:pt x="139" y="616"/>
                      <a:pt x="139" y="616"/>
                    </a:cubicBezTo>
                    <a:cubicBezTo>
                      <a:pt x="143" y="612"/>
                      <a:pt x="143" y="612"/>
                      <a:pt x="143" y="612"/>
                    </a:cubicBezTo>
                    <a:cubicBezTo>
                      <a:pt x="144" y="612"/>
                      <a:pt x="144" y="612"/>
                      <a:pt x="144" y="612"/>
                    </a:cubicBezTo>
                    <a:cubicBezTo>
                      <a:pt x="148" y="608"/>
                      <a:pt x="148" y="608"/>
                      <a:pt x="148" y="608"/>
                    </a:cubicBezTo>
                    <a:cubicBezTo>
                      <a:pt x="153" y="608"/>
                      <a:pt x="153" y="608"/>
                      <a:pt x="153" y="608"/>
                    </a:cubicBezTo>
                    <a:cubicBezTo>
                      <a:pt x="148" y="611"/>
                      <a:pt x="148" y="611"/>
                      <a:pt x="148" y="611"/>
                    </a:cubicBezTo>
                    <a:cubicBezTo>
                      <a:pt x="143" y="617"/>
                      <a:pt x="143" y="617"/>
                      <a:pt x="143" y="617"/>
                    </a:cubicBezTo>
                    <a:cubicBezTo>
                      <a:pt x="143" y="620"/>
                      <a:pt x="143" y="620"/>
                      <a:pt x="143" y="620"/>
                    </a:cubicBezTo>
                    <a:cubicBezTo>
                      <a:pt x="148" y="626"/>
                      <a:pt x="148" y="626"/>
                      <a:pt x="148" y="626"/>
                    </a:cubicBezTo>
                    <a:cubicBezTo>
                      <a:pt x="150" y="627"/>
                      <a:pt x="150" y="627"/>
                      <a:pt x="150" y="627"/>
                    </a:cubicBezTo>
                    <a:cubicBezTo>
                      <a:pt x="155" y="623"/>
                      <a:pt x="155" y="623"/>
                      <a:pt x="155" y="623"/>
                    </a:cubicBezTo>
                    <a:cubicBezTo>
                      <a:pt x="162" y="622"/>
                      <a:pt x="162" y="622"/>
                      <a:pt x="162" y="622"/>
                    </a:cubicBezTo>
                    <a:cubicBezTo>
                      <a:pt x="166" y="619"/>
                      <a:pt x="166" y="619"/>
                      <a:pt x="166" y="619"/>
                    </a:cubicBezTo>
                    <a:cubicBezTo>
                      <a:pt x="168" y="619"/>
                      <a:pt x="168" y="619"/>
                      <a:pt x="168" y="619"/>
                    </a:cubicBezTo>
                    <a:cubicBezTo>
                      <a:pt x="174" y="615"/>
                      <a:pt x="174" y="615"/>
                      <a:pt x="174" y="615"/>
                    </a:cubicBezTo>
                    <a:cubicBezTo>
                      <a:pt x="177" y="615"/>
                      <a:pt x="177" y="615"/>
                      <a:pt x="177" y="615"/>
                    </a:cubicBezTo>
                    <a:cubicBezTo>
                      <a:pt x="174" y="616"/>
                      <a:pt x="174" y="616"/>
                      <a:pt x="174" y="616"/>
                    </a:cubicBezTo>
                    <a:cubicBezTo>
                      <a:pt x="170" y="622"/>
                      <a:pt x="170" y="622"/>
                      <a:pt x="170" y="622"/>
                    </a:cubicBezTo>
                    <a:cubicBezTo>
                      <a:pt x="170" y="624"/>
                      <a:pt x="170" y="624"/>
                      <a:pt x="170" y="624"/>
                    </a:cubicBezTo>
                    <a:cubicBezTo>
                      <a:pt x="168" y="627"/>
                      <a:pt x="168" y="627"/>
                      <a:pt x="168" y="627"/>
                    </a:cubicBezTo>
                    <a:cubicBezTo>
                      <a:pt x="158" y="634"/>
                      <a:pt x="158" y="634"/>
                      <a:pt x="158" y="634"/>
                    </a:cubicBezTo>
                    <a:cubicBezTo>
                      <a:pt x="153" y="638"/>
                      <a:pt x="153" y="638"/>
                      <a:pt x="153" y="638"/>
                    </a:cubicBezTo>
                    <a:cubicBezTo>
                      <a:pt x="150" y="645"/>
                      <a:pt x="150" y="645"/>
                      <a:pt x="150" y="645"/>
                    </a:cubicBezTo>
                    <a:cubicBezTo>
                      <a:pt x="150" y="649"/>
                      <a:pt x="150" y="649"/>
                      <a:pt x="150" y="649"/>
                    </a:cubicBezTo>
                    <a:cubicBezTo>
                      <a:pt x="151" y="653"/>
                      <a:pt x="151" y="653"/>
                      <a:pt x="151" y="653"/>
                    </a:cubicBezTo>
                    <a:cubicBezTo>
                      <a:pt x="155" y="656"/>
                      <a:pt x="155" y="656"/>
                      <a:pt x="155" y="656"/>
                    </a:cubicBezTo>
                    <a:cubicBezTo>
                      <a:pt x="148" y="654"/>
                      <a:pt x="148" y="654"/>
                      <a:pt x="148" y="654"/>
                    </a:cubicBezTo>
                    <a:cubicBezTo>
                      <a:pt x="146" y="655"/>
                      <a:pt x="146" y="655"/>
                      <a:pt x="146" y="655"/>
                    </a:cubicBezTo>
                    <a:cubicBezTo>
                      <a:pt x="143" y="660"/>
                      <a:pt x="143" y="660"/>
                      <a:pt x="143" y="660"/>
                    </a:cubicBezTo>
                    <a:cubicBezTo>
                      <a:pt x="142" y="666"/>
                      <a:pt x="142" y="666"/>
                      <a:pt x="142" y="666"/>
                    </a:cubicBezTo>
                    <a:cubicBezTo>
                      <a:pt x="137" y="672"/>
                      <a:pt x="137" y="672"/>
                      <a:pt x="137" y="672"/>
                    </a:cubicBezTo>
                    <a:cubicBezTo>
                      <a:pt x="135" y="676"/>
                      <a:pt x="135" y="676"/>
                      <a:pt x="135" y="676"/>
                    </a:cubicBezTo>
                    <a:cubicBezTo>
                      <a:pt x="136" y="679"/>
                      <a:pt x="136" y="679"/>
                      <a:pt x="136" y="679"/>
                    </a:cubicBezTo>
                    <a:cubicBezTo>
                      <a:pt x="137" y="680"/>
                      <a:pt x="137" y="680"/>
                      <a:pt x="137" y="680"/>
                    </a:cubicBezTo>
                    <a:cubicBezTo>
                      <a:pt x="137" y="683"/>
                      <a:pt x="137" y="683"/>
                      <a:pt x="137" y="683"/>
                    </a:cubicBezTo>
                    <a:cubicBezTo>
                      <a:pt x="134" y="682"/>
                      <a:pt x="134" y="682"/>
                      <a:pt x="134" y="682"/>
                    </a:cubicBezTo>
                    <a:cubicBezTo>
                      <a:pt x="133" y="680"/>
                      <a:pt x="133" y="680"/>
                      <a:pt x="133" y="680"/>
                    </a:cubicBezTo>
                    <a:cubicBezTo>
                      <a:pt x="131" y="679"/>
                      <a:pt x="131" y="679"/>
                      <a:pt x="131" y="679"/>
                    </a:cubicBezTo>
                    <a:cubicBezTo>
                      <a:pt x="128" y="683"/>
                      <a:pt x="128" y="683"/>
                      <a:pt x="128" y="683"/>
                    </a:cubicBezTo>
                    <a:cubicBezTo>
                      <a:pt x="123" y="687"/>
                      <a:pt x="123" y="687"/>
                      <a:pt x="123" y="687"/>
                    </a:cubicBezTo>
                    <a:cubicBezTo>
                      <a:pt x="125" y="689"/>
                      <a:pt x="125" y="689"/>
                      <a:pt x="125" y="689"/>
                    </a:cubicBezTo>
                    <a:cubicBezTo>
                      <a:pt x="123" y="692"/>
                      <a:pt x="123" y="692"/>
                      <a:pt x="123" y="692"/>
                    </a:cubicBezTo>
                    <a:cubicBezTo>
                      <a:pt x="121" y="692"/>
                      <a:pt x="121" y="692"/>
                      <a:pt x="121" y="692"/>
                    </a:cubicBezTo>
                    <a:cubicBezTo>
                      <a:pt x="120" y="690"/>
                      <a:pt x="120" y="690"/>
                      <a:pt x="120" y="690"/>
                    </a:cubicBezTo>
                    <a:cubicBezTo>
                      <a:pt x="118" y="691"/>
                      <a:pt x="118" y="691"/>
                      <a:pt x="118" y="691"/>
                    </a:cubicBezTo>
                    <a:cubicBezTo>
                      <a:pt x="110" y="699"/>
                      <a:pt x="110" y="699"/>
                      <a:pt x="110" y="699"/>
                    </a:cubicBezTo>
                    <a:cubicBezTo>
                      <a:pt x="108" y="703"/>
                      <a:pt x="108" y="703"/>
                      <a:pt x="108" y="703"/>
                    </a:cubicBezTo>
                    <a:cubicBezTo>
                      <a:pt x="108" y="706"/>
                      <a:pt x="108" y="706"/>
                      <a:pt x="108" y="706"/>
                    </a:cubicBezTo>
                    <a:cubicBezTo>
                      <a:pt x="107" y="708"/>
                      <a:pt x="107" y="708"/>
                      <a:pt x="107" y="708"/>
                    </a:cubicBezTo>
                    <a:cubicBezTo>
                      <a:pt x="104" y="706"/>
                      <a:pt x="104" y="706"/>
                      <a:pt x="104" y="706"/>
                    </a:cubicBezTo>
                    <a:cubicBezTo>
                      <a:pt x="104" y="702"/>
                      <a:pt x="104" y="702"/>
                      <a:pt x="104" y="702"/>
                    </a:cubicBezTo>
                    <a:cubicBezTo>
                      <a:pt x="99" y="705"/>
                      <a:pt x="99" y="705"/>
                      <a:pt x="99" y="705"/>
                    </a:cubicBezTo>
                    <a:cubicBezTo>
                      <a:pt x="95" y="708"/>
                      <a:pt x="95" y="708"/>
                      <a:pt x="95" y="708"/>
                    </a:cubicBezTo>
                    <a:cubicBezTo>
                      <a:pt x="92" y="710"/>
                      <a:pt x="92" y="710"/>
                      <a:pt x="92" y="710"/>
                    </a:cubicBezTo>
                    <a:cubicBezTo>
                      <a:pt x="91" y="713"/>
                      <a:pt x="91" y="713"/>
                      <a:pt x="91" y="713"/>
                    </a:cubicBezTo>
                    <a:cubicBezTo>
                      <a:pt x="88" y="715"/>
                      <a:pt x="88" y="715"/>
                      <a:pt x="88" y="715"/>
                    </a:cubicBezTo>
                    <a:cubicBezTo>
                      <a:pt x="83" y="715"/>
                      <a:pt x="83" y="715"/>
                      <a:pt x="83" y="715"/>
                    </a:cubicBezTo>
                    <a:cubicBezTo>
                      <a:pt x="78" y="720"/>
                      <a:pt x="78" y="720"/>
                      <a:pt x="78" y="720"/>
                    </a:cubicBezTo>
                    <a:cubicBezTo>
                      <a:pt x="70" y="724"/>
                      <a:pt x="70" y="724"/>
                      <a:pt x="70" y="724"/>
                    </a:cubicBezTo>
                    <a:cubicBezTo>
                      <a:pt x="64" y="729"/>
                      <a:pt x="64" y="729"/>
                      <a:pt x="64" y="729"/>
                    </a:cubicBezTo>
                    <a:cubicBezTo>
                      <a:pt x="62" y="735"/>
                      <a:pt x="62" y="735"/>
                      <a:pt x="62" y="735"/>
                    </a:cubicBezTo>
                    <a:cubicBezTo>
                      <a:pt x="61" y="738"/>
                      <a:pt x="61" y="738"/>
                      <a:pt x="61" y="738"/>
                    </a:cubicBezTo>
                    <a:cubicBezTo>
                      <a:pt x="63" y="741"/>
                      <a:pt x="63" y="741"/>
                      <a:pt x="63" y="741"/>
                    </a:cubicBezTo>
                    <a:cubicBezTo>
                      <a:pt x="62" y="744"/>
                      <a:pt x="62" y="744"/>
                      <a:pt x="62" y="744"/>
                    </a:cubicBezTo>
                    <a:cubicBezTo>
                      <a:pt x="61" y="745"/>
                      <a:pt x="61" y="745"/>
                      <a:pt x="61" y="745"/>
                    </a:cubicBezTo>
                    <a:cubicBezTo>
                      <a:pt x="59" y="742"/>
                      <a:pt x="59" y="742"/>
                      <a:pt x="59" y="742"/>
                    </a:cubicBezTo>
                    <a:cubicBezTo>
                      <a:pt x="57" y="742"/>
                      <a:pt x="57" y="742"/>
                      <a:pt x="57" y="742"/>
                    </a:cubicBezTo>
                    <a:cubicBezTo>
                      <a:pt x="57" y="744"/>
                      <a:pt x="57" y="744"/>
                      <a:pt x="57" y="744"/>
                    </a:cubicBezTo>
                    <a:cubicBezTo>
                      <a:pt x="57" y="747"/>
                      <a:pt x="57" y="747"/>
                      <a:pt x="57" y="747"/>
                    </a:cubicBezTo>
                    <a:cubicBezTo>
                      <a:pt x="56" y="748"/>
                      <a:pt x="56" y="748"/>
                      <a:pt x="56" y="748"/>
                    </a:cubicBezTo>
                    <a:cubicBezTo>
                      <a:pt x="54" y="745"/>
                      <a:pt x="54" y="745"/>
                      <a:pt x="54" y="745"/>
                    </a:cubicBezTo>
                    <a:cubicBezTo>
                      <a:pt x="54" y="741"/>
                      <a:pt x="54" y="741"/>
                      <a:pt x="54" y="741"/>
                    </a:cubicBezTo>
                    <a:cubicBezTo>
                      <a:pt x="55" y="738"/>
                      <a:pt x="55" y="738"/>
                      <a:pt x="55" y="738"/>
                    </a:cubicBezTo>
                    <a:cubicBezTo>
                      <a:pt x="52" y="737"/>
                      <a:pt x="52" y="737"/>
                      <a:pt x="52" y="737"/>
                    </a:cubicBezTo>
                    <a:cubicBezTo>
                      <a:pt x="49" y="737"/>
                      <a:pt x="49" y="737"/>
                      <a:pt x="49" y="737"/>
                    </a:cubicBezTo>
                    <a:cubicBezTo>
                      <a:pt x="47" y="736"/>
                      <a:pt x="47" y="736"/>
                      <a:pt x="47" y="736"/>
                    </a:cubicBezTo>
                    <a:cubicBezTo>
                      <a:pt x="43" y="737"/>
                      <a:pt x="43" y="737"/>
                      <a:pt x="43" y="737"/>
                    </a:cubicBezTo>
                    <a:cubicBezTo>
                      <a:pt x="38" y="738"/>
                      <a:pt x="38" y="738"/>
                      <a:pt x="38" y="738"/>
                    </a:cubicBezTo>
                    <a:cubicBezTo>
                      <a:pt x="35" y="740"/>
                      <a:pt x="35" y="740"/>
                      <a:pt x="35" y="740"/>
                    </a:cubicBezTo>
                    <a:cubicBezTo>
                      <a:pt x="33" y="743"/>
                      <a:pt x="33" y="743"/>
                      <a:pt x="33" y="743"/>
                    </a:cubicBezTo>
                    <a:cubicBezTo>
                      <a:pt x="28" y="746"/>
                      <a:pt x="28" y="746"/>
                      <a:pt x="28" y="746"/>
                    </a:cubicBezTo>
                    <a:cubicBezTo>
                      <a:pt x="24" y="749"/>
                      <a:pt x="24" y="749"/>
                      <a:pt x="24" y="749"/>
                    </a:cubicBezTo>
                    <a:cubicBezTo>
                      <a:pt x="19" y="754"/>
                      <a:pt x="19" y="754"/>
                      <a:pt x="19" y="754"/>
                    </a:cubicBezTo>
                    <a:cubicBezTo>
                      <a:pt x="20" y="756"/>
                      <a:pt x="20" y="756"/>
                      <a:pt x="20" y="756"/>
                    </a:cubicBezTo>
                    <a:cubicBezTo>
                      <a:pt x="19" y="758"/>
                      <a:pt x="19" y="758"/>
                      <a:pt x="19" y="758"/>
                    </a:cubicBezTo>
                    <a:cubicBezTo>
                      <a:pt x="17" y="758"/>
                      <a:pt x="17" y="758"/>
                      <a:pt x="17" y="758"/>
                    </a:cubicBezTo>
                    <a:cubicBezTo>
                      <a:pt x="13" y="760"/>
                      <a:pt x="13" y="760"/>
                      <a:pt x="13" y="760"/>
                    </a:cubicBezTo>
                    <a:cubicBezTo>
                      <a:pt x="10" y="762"/>
                      <a:pt x="10" y="762"/>
                      <a:pt x="10" y="762"/>
                    </a:cubicBezTo>
                    <a:cubicBezTo>
                      <a:pt x="10" y="765"/>
                      <a:pt x="10" y="765"/>
                      <a:pt x="10" y="765"/>
                    </a:cubicBezTo>
                    <a:cubicBezTo>
                      <a:pt x="8" y="765"/>
                      <a:pt x="8" y="765"/>
                      <a:pt x="8" y="765"/>
                    </a:cubicBezTo>
                    <a:cubicBezTo>
                      <a:pt x="5" y="764"/>
                      <a:pt x="5" y="764"/>
                      <a:pt x="5" y="764"/>
                    </a:cubicBezTo>
                    <a:cubicBezTo>
                      <a:pt x="2" y="765"/>
                      <a:pt x="2" y="765"/>
                      <a:pt x="2" y="765"/>
                    </a:cubicBezTo>
                    <a:cubicBezTo>
                      <a:pt x="0" y="768"/>
                      <a:pt x="0" y="768"/>
                      <a:pt x="0" y="768"/>
                    </a:cubicBezTo>
                    <a:cubicBezTo>
                      <a:pt x="0" y="772"/>
                      <a:pt x="0" y="772"/>
                      <a:pt x="0" y="772"/>
                    </a:cubicBezTo>
                    <a:cubicBezTo>
                      <a:pt x="0" y="772"/>
                      <a:pt x="0" y="773"/>
                      <a:pt x="1" y="773"/>
                    </a:cubicBezTo>
                    <a:cubicBezTo>
                      <a:pt x="1" y="773"/>
                      <a:pt x="1" y="773"/>
                      <a:pt x="1" y="773"/>
                    </a:cubicBezTo>
                    <a:cubicBezTo>
                      <a:pt x="1" y="774"/>
                      <a:pt x="2" y="774"/>
                      <a:pt x="3" y="774"/>
                    </a:cubicBezTo>
                    <a:cubicBezTo>
                      <a:pt x="3" y="774"/>
                      <a:pt x="3" y="774"/>
                      <a:pt x="3" y="774"/>
                    </a:cubicBezTo>
                    <a:cubicBezTo>
                      <a:pt x="4" y="771"/>
                      <a:pt x="4" y="771"/>
                      <a:pt x="4" y="771"/>
                    </a:cubicBezTo>
                    <a:cubicBezTo>
                      <a:pt x="4" y="769"/>
                      <a:pt x="4" y="769"/>
                      <a:pt x="4" y="769"/>
                    </a:cubicBezTo>
                    <a:cubicBezTo>
                      <a:pt x="6" y="767"/>
                      <a:pt x="6" y="767"/>
                      <a:pt x="6" y="767"/>
                    </a:cubicBezTo>
                    <a:cubicBezTo>
                      <a:pt x="7" y="769"/>
                      <a:pt x="7" y="769"/>
                      <a:pt x="7" y="769"/>
                    </a:cubicBezTo>
                    <a:cubicBezTo>
                      <a:pt x="7" y="772"/>
                      <a:pt x="7" y="772"/>
                      <a:pt x="7" y="772"/>
                    </a:cubicBezTo>
                    <a:cubicBezTo>
                      <a:pt x="7" y="773"/>
                      <a:pt x="7" y="773"/>
                      <a:pt x="7" y="773"/>
                    </a:cubicBezTo>
                    <a:cubicBezTo>
                      <a:pt x="10" y="773"/>
                      <a:pt x="10" y="773"/>
                      <a:pt x="10" y="773"/>
                    </a:cubicBezTo>
                    <a:cubicBezTo>
                      <a:pt x="13" y="766"/>
                      <a:pt x="13" y="766"/>
                      <a:pt x="13" y="766"/>
                    </a:cubicBezTo>
                    <a:cubicBezTo>
                      <a:pt x="15" y="765"/>
                      <a:pt x="15" y="765"/>
                      <a:pt x="15" y="765"/>
                    </a:cubicBezTo>
                    <a:cubicBezTo>
                      <a:pt x="16" y="768"/>
                      <a:pt x="16" y="768"/>
                      <a:pt x="16" y="768"/>
                    </a:cubicBezTo>
                    <a:cubicBezTo>
                      <a:pt x="16" y="770"/>
                      <a:pt x="16" y="770"/>
                      <a:pt x="16" y="770"/>
                    </a:cubicBezTo>
                    <a:cubicBezTo>
                      <a:pt x="16" y="772"/>
                      <a:pt x="16" y="772"/>
                      <a:pt x="16" y="772"/>
                    </a:cubicBezTo>
                    <a:cubicBezTo>
                      <a:pt x="19" y="772"/>
                      <a:pt x="19" y="772"/>
                      <a:pt x="19" y="772"/>
                    </a:cubicBezTo>
                    <a:cubicBezTo>
                      <a:pt x="21" y="768"/>
                      <a:pt x="21" y="768"/>
                      <a:pt x="21" y="768"/>
                    </a:cubicBezTo>
                    <a:cubicBezTo>
                      <a:pt x="22" y="771"/>
                      <a:pt x="22" y="771"/>
                      <a:pt x="22" y="771"/>
                    </a:cubicBezTo>
                    <a:cubicBezTo>
                      <a:pt x="23" y="771"/>
                      <a:pt x="23" y="771"/>
                      <a:pt x="23" y="771"/>
                    </a:cubicBezTo>
                    <a:cubicBezTo>
                      <a:pt x="23" y="768"/>
                      <a:pt x="23" y="768"/>
                      <a:pt x="23" y="768"/>
                    </a:cubicBezTo>
                    <a:cubicBezTo>
                      <a:pt x="26" y="766"/>
                      <a:pt x="26" y="766"/>
                      <a:pt x="26" y="766"/>
                    </a:cubicBezTo>
                    <a:cubicBezTo>
                      <a:pt x="29" y="766"/>
                      <a:pt x="29" y="766"/>
                      <a:pt x="29" y="766"/>
                    </a:cubicBezTo>
                    <a:cubicBezTo>
                      <a:pt x="33" y="764"/>
                      <a:pt x="33" y="764"/>
                      <a:pt x="33" y="764"/>
                    </a:cubicBezTo>
                    <a:cubicBezTo>
                      <a:pt x="35" y="759"/>
                      <a:pt x="35" y="759"/>
                      <a:pt x="35" y="759"/>
                    </a:cubicBezTo>
                    <a:cubicBezTo>
                      <a:pt x="34" y="755"/>
                      <a:pt x="34" y="755"/>
                      <a:pt x="34" y="755"/>
                    </a:cubicBezTo>
                    <a:cubicBezTo>
                      <a:pt x="37" y="753"/>
                      <a:pt x="37" y="753"/>
                      <a:pt x="37" y="753"/>
                    </a:cubicBezTo>
                    <a:cubicBezTo>
                      <a:pt x="40" y="749"/>
                      <a:pt x="40" y="749"/>
                      <a:pt x="40" y="749"/>
                    </a:cubicBezTo>
                    <a:cubicBezTo>
                      <a:pt x="42" y="749"/>
                      <a:pt x="42" y="749"/>
                      <a:pt x="42" y="749"/>
                    </a:cubicBezTo>
                    <a:cubicBezTo>
                      <a:pt x="46" y="752"/>
                      <a:pt x="46" y="752"/>
                      <a:pt x="46" y="752"/>
                    </a:cubicBezTo>
                    <a:cubicBezTo>
                      <a:pt x="44" y="754"/>
                      <a:pt x="44" y="754"/>
                      <a:pt x="44" y="754"/>
                    </a:cubicBezTo>
                    <a:cubicBezTo>
                      <a:pt x="42" y="755"/>
                      <a:pt x="42" y="755"/>
                      <a:pt x="42" y="755"/>
                    </a:cubicBezTo>
                    <a:cubicBezTo>
                      <a:pt x="40" y="759"/>
                      <a:pt x="40" y="759"/>
                      <a:pt x="40" y="759"/>
                    </a:cubicBezTo>
                    <a:cubicBezTo>
                      <a:pt x="40" y="762"/>
                      <a:pt x="40" y="762"/>
                      <a:pt x="40" y="762"/>
                    </a:cubicBezTo>
                    <a:cubicBezTo>
                      <a:pt x="41" y="763"/>
                      <a:pt x="41" y="763"/>
                      <a:pt x="41" y="763"/>
                    </a:cubicBezTo>
                    <a:cubicBezTo>
                      <a:pt x="46" y="759"/>
                      <a:pt x="46" y="759"/>
                      <a:pt x="46" y="759"/>
                    </a:cubicBezTo>
                    <a:cubicBezTo>
                      <a:pt x="47" y="756"/>
                      <a:pt x="47" y="756"/>
                      <a:pt x="47" y="756"/>
                    </a:cubicBezTo>
                    <a:cubicBezTo>
                      <a:pt x="49" y="755"/>
                      <a:pt x="49" y="755"/>
                      <a:pt x="49" y="755"/>
                    </a:cubicBezTo>
                    <a:cubicBezTo>
                      <a:pt x="50" y="757"/>
                      <a:pt x="50" y="757"/>
                      <a:pt x="50" y="757"/>
                    </a:cubicBezTo>
                    <a:cubicBezTo>
                      <a:pt x="51" y="755"/>
                      <a:pt x="51" y="755"/>
                      <a:pt x="51" y="755"/>
                    </a:cubicBezTo>
                    <a:cubicBezTo>
                      <a:pt x="52" y="755"/>
                      <a:pt x="52" y="755"/>
                      <a:pt x="52" y="755"/>
                    </a:cubicBezTo>
                    <a:cubicBezTo>
                      <a:pt x="53" y="757"/>
                      <a:pt x="53" y="757"/>
                      <a:pt x="53" y="757"/>
                    </a:cubicBezTo>
                    <a:cubicBezTo>
                      <a:pt x="52" y="760"/>
                      <a:pt x="52" y="760"/>
                      <a:pt x="52" y="760"/>
                    </a:cubicBezTo>
                    <a:cubicBezTo>
                      <a:pt x="53" y="760"/>
                      <a:pt x="53" y="760"/>
                      <a:pt x="53" y="760"/>
                    </a:cubicBezTo>
                    <a:cubicBezTo>
                      <a:pt x="56" y="756"/>
                      <a:pt x="56" y="756"/>
                      <a:pt x="56" y="756"/>
                    </a:cubicBezTo>
                    <a:cubicBezTo>
                      <a:pt x="59" y="757"/>
                      <a:pt x="59" y="757"/>
                      <a:pt x="59" y="757"/>
                    </a:cubicBezTo>
                    <a:cubicBezTo>
                      <a:pt x="61" y="754"/>
                      <a:pt x="61" y="754"/>
                      <a:pt x="61" y="754"/>
                    </a:cubicBezTo>
                    <a:cubicBezTo>
                      <a:pt x="65" y="754"/>
                      <a:pt x="65" y="754"/>
                      <a:pt x="65" y="754"/>
                    </a:cubicBezTo>
                    <a:cubicBezTo>
                      <a:pt x="68" y="748"/>
                      <a:pt x="68" y="748"/>
                      <a:pt x="68" y="748"/>
                    </a:cubicBezTo>
                    <a:cubicBezTo>
                      <a:pt x="71" y="746"/>
                      <a:pt x="71" y="746"/>
                      <a:pt x="71" y="746"/>
                    </a:cubicBezTo>
                    <a:cubicBezTo>
                      <a:pt x="74" y="747"/>
                      <a:pt x="74" y="747"/>
                      <a:pt x="74" y="747"/>
                    </a:cubicBezTo>
                    <a:cubicBezTo>
                      <a:pt x="74" y="749"/>
                      <a:pt x="74" y="749"/>
                      <a:pt x="74" y="749"/>
                    </a:cubicBezTo>
                    <a:cubicBezTo>
                      <a:pt x="71" y="753"/>
                      <a:pt x="71" y="753"/>
                      <a:pt x="71" y="753"/>
                    </a:cubicBezTo>
                    <a:cubicBezTo>
                      <a:pt x="69" y="758"/>
                      <a:pt x="69" y="758"/>
                      <a:pt x="69" y="758"/>
                    </a:cubicBezTo>
                    <a:cubicBezTo>
                      <a:pt x="69" y="760"/>
                      <a:pt x="69" y="760"/>
                      <a:pt x="69" y="760"/>
                    </a:cubicBezTo>
                    <a:cubicBezTo>
                      <a:pt x="71" y="760"/>
                      <a:pt x="71" y="760"/>
                      <a:pt x="71" y="760"/>
                    </a:cubicBezTo>
                    <a:cubicBezTo>
                      <a:pt x="76" y="754"/>
                      <a:pt x="76" y="754"/>
                      <a:pt x="76" y="754"/>
                    </a:cubicBezTo>
                    <a:cubicBezTo>
                      <a:pt x="76" y="747"/>
                      <a:pt x="76" y="747"/>
                      <a:pt x="76" y="747"/>
                    </a:cubicBezTo>
                    <a:cubicBezTo>
                      <a:pt x="76" y="746"/>
                      <a:pt x="76" y="746"/>
                      <a:pt x="76" y="746"/>
                    </a:cubicBezTo>
                    <a:cubicBezTo>
                      <a:pt x="78" y="748"/>
                      <a:pt x="78" y="748"/>
                      <a:pt x="78" y="748"/>
                    </a:cubicBezTo>
                    <a:cubicBezTo>
                      <a:pt x="81" y="747"/>
                      <a:pt x="81" y="747"/>
                      <a:pt x="81" y="747"/>
                    </a:cubicBezTo>
                    <a:cubicBezTo>
                      <a:pt x="83" y="747"/>
                      <a:pt x="83" y="747"/>
                      <a:pt x="83" y="747"/>
                    </a:cubicBezTo>
                    <a:cubicBezTo>
                      <a:pt x="87" y="747"/>
                      <a:pt x="87" y="747"/>
                      <a:pt x="87" y="747"/>
                    </a:cubicBezTo>
                    <a:cubicBezTo>
                      <a:pt x="90" y="743"/>
                      <a:pt x="90" y="743"/>
                      <a:pt x="90" y="743"/>
                    </a:cubicBezTo>
                    <a:cubicBezTo>
                      <a:pt x="91" y="742"/>
                      <a:pt x="91" y="742"/>
                      <a:pt x="91" y="742"/>
                    </a:cubicBezTo>
                    <a:cubicBezTo>
                      <a:pt x="92" y="743"/>
                      <a:pt x="92" y="743"/>
                      <a:pt x="92" y="743"/>
                    </a:cubicBezTo>
                    <a:cubicBezTo>
                      <a:pt x="94" y="738"/>
                      <a:pt x="94" y="738"/>
                      <a:pt x="94" y="738"/>
                    </a:cubicBezTo>
                    <a:cubicBezTo>
                      <a:pt x="96" y="736"/>
                      <a:pt x="96" y="736"/>
                      <a:pt x="96" y="736"/>
                    </a:cubicBezTo>
                    <a:cubicBezTo>
                      <a:pt x="97" y="738"/>
                      <a:pt x="97" y="738"/>
                      <a:pt x="97" y="738"/>
                    </a:cubicBezTo>
                    <a:cubicBezTo>
                      <a:pt x="96" y="741"/>
                      <a:pt x="96" y="741"/>
                      <a:pt x="96" y="741"/>
                    </a:cubicBezTo>
                    <a:cubicBezTo>
                      <a:pt x="96" y="744"/>
                      <a:pt x="96" y="744"/>
                      <a:pt x="96" y="744"/>
                    </a:cubicBezTo>
                    <a:cubicBezTo>
                      <a:pt x="98" y="743"/>
                      <a:pt x="98" y="743"/>
                      <a:pt x="98" y="743"/>
                    </a:cubicBezTo>
                    <a:cubicBezTo>
                      <a:pt x="101" y="740"/>
                      <a:pt x="101" y="740"/>
                      <a:pt x="101" y="740"/>
                    </a:cubicBezTo>
                    <a:cubicBezTo>
                      <a:pt x="100" y="739"/>
                      <a:pt x="100" y="739"/>
                      <a:pt x="100" y="739"/>
                    </a:cubicBezTo>
                    <a:cubicBezTo>
                      <a:pt x="103" y="736"/>
                      <a:pt x="103" y="736"/>
                      <a:pt x="103" y="736"/>
                    </a:cubicBezTo>
                    <a:cubicBezTo>
                      <a:pt x="102" y="734"/>
                      <a:pt x="102" y="734"/>
                      <a:pt x="102" y="734"/>
                    </a:cubicBezTo>
                    <a:cubicBezTo>
                      <a:pt x="97" y="734"/>
                      <a:pt x="97" y="734"/>
                      <a:pt x="97" y="734"/>
                    </a:cubicBezTo>
                    <a:cubicBezTo>
                      <a:pt x="96" y="733"/>
                      <a:pt x="96" y="733"/>
                      <a:pt x="96" y="733"/>
                    </a:cubicBezTo>
                    <a:cubicBezTo>
                      <a:pt x="100" y="731"/>
                      <a:pt x="100" y="731"/>
                      <a:pt x="100" y="731"/>
                    </a:cubicBezTo>
                    <a:cubicBezTo>
                      <a:pt x="106" y="728"/>
                      <a:pt x="106" y="728"/>
                      <a:pt x="106" y="728"/>
                    </a:cubicBezTo>
                    <a:cubicBezTo>
                      <a:pt x="113" y="728"/>
                      <a:pt x="113" y="728"/>
                      <a:pt x="113" y="728"/>
                    </a:cubicBezTo>
                    <a:cubicBezTo>
                      <a:pt x="115" y="726"/>
                      <a:pt x="115" y="726"/>
                      <a:pt x="115" y="726"/>
                    </a:cubicBezTo>
                    <a:cubicBezTo>
                      <a:pt x="114" y="723"/>
                      <a:pt x="114" y="723"/>
                      <a:pt x="114" y="723"/>
                    </a:cubicBezTo>
                    <a:cubicBezTo>
                      <a:pt x="113" y="722"/>
                      <a:pt x="113" y="722"/>
                      <a:pt x="113" y="722"/>
                    </a:cubicBezTo>
                    <a:cubicBezTo>
                      <a:pt x="114" y="721"/>
                      <a:pt x="114" y="721"/>
                      <a:pt x="114" y="721"/>
                    </a:cubicBezTo>
                    <a:cubicBezTo>
                      <a:pt x="117" y="720"/>
                      <a:pt x="117" y="720"/>
                      <a:pt x="117" y="720"/>
                    </a:cubicBezTo>
                    <a:cubicBezTo>
                      <a:pt x="119" y="719"/>
                      <a:pt x="119" y="719"/>
                      <a:pt x="119" y="719"/>
                    </a:cubicBezTo>
                    <a:cubicBezTo>
                      <a:pt x="121" y="719"/>
                      <a:pt x="121" y="719"/>
                      <a:pt x="121" y="719"/>
                    </a:cubicBezTo>
                    <a:cubicBezTo>
                      <a:pt x="122" y="722"/>
                      <a:pt x="122" y="722"/>
                      <a:pt x="122" y="722"/>
                    </a:cubicBezTo>
                    <a:cubicBezTo>
                      <a:pt x="124" y="722"/>
                      <a:pt x="124" y="722"/>
                      <a:pt x="124" y="722"/>
                    </a:cubicBezTo>
                    <a:cubicBezTo>
                      <a:pt x="125" y="719"/>
                      <a:pt x="125" y="719"/>
                      <a:pt x="125" y="719"/>
                    </a:cubicBezTo>
                    <a:cubicBezTo>
                      <a:pt x="124" y="718"/>
                      <a:pt x="124" y="718"/>
                      <a:pt x="124" y="718"/>
                    </a:cubicBezTo>
                    <a:cubicBezTo>
                      <a:pt x="127" y="716"/>
                      <a:pt x="127" y="716"/>
                      <a:pt x="127" y="716"/>
                    </a:cubicBezTo>
                    <a:cubicBezTo>
                      <a:pt x="127" y="712"/>
                      <a:pt x="127" y="712"/>
                      <a:pt x="127" y="712"/>
                    </a:cubicBezTo>
                    <a:cubicBezTo>
                      <a:pt x="129" y="710"/>
                      <a:pt x="129" y="710"/>
                      <a:pt x="129" y="710"/>
                    </a:cubicBezTo>
                    <a:cubicBezTo>
                      <a:pt x="130" y="712"/>
                      <a:pt x="130" y="712"/>
                      <a:pt x="130" y="712"/>
                    </a:cubicBezTo>
                    <a:cubicBezTo>
                      <a:pt x="130" y="715"/>
                      <a:pt x="130" y="715"/>
                      <a:pt x="130" y="715"/>
                    </a:cubicBezTo>
                    <a:cubicBezTo>
                      <a:pt x="132" y="716"/>
                      <a:pt x="132" y="716"/>
                      <a:pt x="132" y="716"/>
                    </a:cubicBezTo>
                    <a:cubicBezTo>
                      <a:pt x="136" y="713"/>
                      <a:pt x="136" y="713"/>
                      <a:pt x="136" y="713"/>
                    </a:cubicBezTo>
                    <a:cubicBezTo>
                      <a:pt x="138" y="710"/>
                      <a:pt x="138" y="710"/>
                      <a:pt x="138" y="710"/>
                    </a:cubicBezTo>
                    <a:cubicBezTo>
                      <a:pt x="140" y="710"/>
                      <a:pt x="140" y="710"/>
                      <a:pt x="140" y="710"/>
                    </a:cubicBezTo>
                    <a:cubicBezTo>
                      <a:pt x="142" y="706"/>
                      <a:pt x="142" y="706"/>
                      <a:pt x="142" y="706"/>
                    </a:cubicBezTo>
                    <a:cubicBezTo>
                      <a:pt x="144" y="705"/>
                      <a:pt x="144" y="705"/>
                      <a:pt x="144" y="705"/>
                    </a:cubicBezTo>
                    <a:cubicBezTo>
                      <a:pt x="145" y="708"/>
                      <a:pt x="145" y="708"/>
                      <a:pt x="145" y="708"/>
                    </a:cubicBezTo>
                    <a:cubicBezTo>
                      <a:pt x="148" y="707"/>
                      <a:pt x="148" y="707"/>
                      <a:pt x="148" y="707"/>
                    </a:cubicBezTo>
                    <a:cubicBezTo>
                      <a:pt x="152" y="701"/>
                      <a:pt x="152" y="701"/>
                      <a:pt x="152" y="701"/>
                    </a:cubicBezTo>
                    <a:cubicBezTo>
                      <a:pt x="152" y="698"/>
                      <a:pt x="152" y="698"/>
                      <a:pt x="152" y="698"/>
                    </a:cubicBezTo>
                    <a:cubicBezTo>
                      <a:pt x="151" y="698"/>
                      <a:pt x="151" y="698"/>
                      <a:pt x="151" y="698"/>
                    </a:cubicBezTo>
                    <a:cubicBezTo>
                      <a:pt x="149" y="698"/>
                      <a:pt x="149" y="698"/>
                      <a:pt x="149" y="698"/>
                    </a:cubicBezTo>
                    <a:cubicBezTo>
                      <a:pt x="148" y="697"/>
                      <a:pt x="148" y="697"/>
                      <a:pt x="148" y="697"/>
                    </a:cubicBezTo>
                    <a:cubicBezTo>
                      <a:pt x="153" y="693"/>
                      <a:pt x="153" y="693"/>
                      <a:pt x="153" y="693"/>
                    </a:cubicBezTo>
                    <a:cubicBezTo>
                      <a:pt x="156" y="691"/>
                      <a:pt x="156" y="691"/>
                      <a:pt x="156" y="691"/>
                    </a:cubicBezTo>
                    <a:cubicBezTo>
                      <a:pt x="159" y="688"/>
                      <a:pt x="159" y="688"/>
                      <a:pt x="159" y="688"/>
                    </a:cubicBezTo>
                    <a:cubicBezTo>
                      <a:pt x="160" y="688"/>
                      <a:pt x="160" y="688"/>
                      <a:pt x="160" y="688"/>
                    </a:cubicBezTo>
                    <a:cubicBezTo>
                      <a:pt x="161" y="690"/>
                      <a:pt x="161" y="690"/>
                      <a:pt x="161" y="690"/>
                    </a:cubicBezTo>
                    <a:cubicBezTo>
                      <a:pt x="165" y="685"/>
                      <a:pt x="165" y="685"/>
                      <a:pt x="165" y="685"/>
                    </a:cubicBezTo>
                    <a:cubicBezTo>
                      <a:pt x="169" y="683"/>
                      <a:pt x="169" y="683"/>
                      <a:pt x="169" y="683"/>
                    </a:cubicBezTo>
                    <a:cubicBezTo>
                      <a:pt x="170" y="680"/>
                      <a:pt x="170" y="680"/>
                      <a:pt x="170" y="680"/>
                    </a:cubicBezTo>
                    <a:cubicBezTo>
                      <a:pt x="172" y="679"/>
                      <a:pt x="172" y="679"/>
                      <a:pt x="172" y="679"/>
                    </a:cubicBezTo>
                    <a:cubicBezTo>
                      <a:pt x="173" y="677"/>
                      <a:pt x="173" y="677"/>
                      <a:pt x="173" y="677"/>
                    </a:cubicBezTo>
                    <a:cubicBezTo>
                      <a:pt x="175" y="676"/>
                      <a:pt x="175" y="676"/>
                      <a:pt x="175" y="676"/>
                    </a:cubicBezTo>
                    <a:cubicBezTo>
                      <a:pt x="177" y="679"/>
                      <a:pt x="177" y="679"/>
                      <a:pt x="177" y="679"/>
                    </a:cubicBezTo>
                    <a:cubicBezTo>
                      <a:pt x="178" y="680"/>
                      <a:pt x="178" y="680"/>
                      <a:pt x="178" y="680"/>
                    </a:cubicBezTo>
                    <a:cubicBezTo>
                      <a:pt x="179" y="677"/>
                      <a:pt x="179" y="677"/>
                      <a:pt x="179" y="677"/>
                    </a:cubicBezTo>
                    <a:cubicBezTo>
                      <a:pt x="182" y="677"/>
                      <a:pt x="182" y="677"/>
                      <a:pt x="182" y="677"/>
                    </a:cubicBezTo>
                    <a:cubicBezTo>
                      <a:pt x="184" y="676"/>
                      <a:pt x="184" y="676"/>
                      <a:pt x="184" y="676"/>
                    </a:cubicBezTo>
                    <a:cubicBezTo>
                      <a:pt x="183" y="673"/>
                      <a:pt x="183" y="673"/>
                      <a:pt x="183" y="673"/>
                    </a:cubicBezTo>
                    <a:cubicBezTo>
                      <a:pt x="187" y="672"/>
                      <a:pt x="187" y="672"/>
                      <a:pt x="187" y="672"/>
                    </a:cubicBezTo>
                    <a:cubicBezTo>
                      <a:pt x="188" y="670"/>
                      <a:pt x="188" y="670"/>
                      <a:pt x="188" y="670"/>
                    </a:cubicBezTo>
                    <a:cubicBezTo>
                      <a:pt x="189" y="671"/>
                      <a:pt x="189" y="671"/>
                      <a:pt x="189" y="671"/>
                    </a:cubicBezTo>
                    <a:cubicBezTo>
                      <a:pt x="194" y="672"/>
                      <a:pt x="194" y="672"/>
                      <a:pt x="194" y="672"/>
                    </a:cubicBezTo>
                    <a:cubicBezTo>
                      <a:pt x="195" y="668"/>
                      <a:pt x="195" y="668"/>
                      <a:pt x="195" y="668"/>
                    </a:cubicBezTo>
                    <a:cubicBezTo>
                      <a:pt x="196" y="668"/>
                      <a:pt x="196" y="668"/>
                      <a:pt x="196" y="668"/>
                    </a:cubicBezTo>
                    <a:cubicBezTo>
                      <a:pt x="197" y="670"/>
                      <a:pt x="197" y="670"/>
                      <a:pt x="197" y="670"/>
                    </a:cubicBezTo>
                    <a:cubicBezTo>
                      <a:pt x="198" y="670"/>
                      <a:pt x="198" y="670"/>
                      <a:pt x="198" y="670"/>
                    </a:cubicBezTo>
                    <a:cubicBezTo>
                      <a:pt x="200" y="668"/>
                      <a:pt x="200" y="668"/>
                      <a:pt x="200" y="668"/>
                    </a:cubicBezTo>
                    <a:cubicBezTo>
                      <a:pt x="201" y="670"/>
                      <a:pt x="201" y="670"/>
                      <a:pt x="201" y="670"/>
                    </a:cubicBezTo>
                    <a:cubicBezTo>
                      <a:pt x="202" y="669"/>
                      <a:pt x="202" y="668"/>
                      <a:pt x="203" y="668"/>
                    </a:cubicBezTo>
                    <a:cubicBezTo>
                      <a:pt x="204" y="663"/>
                      <a:pt x="204" y="663"/>
                      <a:pt x="204" y="663"/>
                    </a:cubicBezTo>
                    <a:cubicBezTo>
                      <a:pt x="203" y="663"/>
                      <a:pt x="203" y="663"/>
                      <a:pt x="203" y="663"/>
                    </a:cubicBezTo>
                    <a:cubicBezTo>
                      <a:pt x="201" y="664"/>
                      <a:pt x="201" y="664"/>
                      <a:pt x="201" y="664"/>
                    </a:cubicBezTo>
                    <a:cubicBezTo>
                      <a:pt x="202" y="660"/>
                      <a:pt x="202" y="660"/>
                      <a:pt x="202" y="660"/>
                    </a:cubicBezTo>
                    <a:cubicBezTo>
                      <a:pt x="206" y="657"/>
                      <a:pt x="206" y="657"/>
                      <a:pt x="206" y="657"/>
                    </a:cubicBezTo>
                    <a:cubicBezTo>
                      <a:pt x="208" y="657"/>
                      <a:pt x="208" y="657"/>
                      <a:pt x="208" y="657"/>
                    </a:cubicBezTo>
                    <a:cubicBezTo>
                      <a:pt x="209" y="658"/>
                      <a:pt x="209" y="658"/>
                      <a:pt x="209" y="658"/>
                    </a:cubicBezTo>
                    <a:cubicBezTo>
                      <a:pt x="210" y="657"/>
                      <a:pt x="210" y="657"/>
                      <a:pt x="210" y="657"/>
                    </a:cubicBezTo>
                    <a:cubicBezTo>
                      <a:pt x="208" y="654"/>
                      <a:pt x="208" y="654"/>
                      <a:pt x="208" y="654"/>
                    </a:cubicBezTo>
                    <a:cubicBezTo>
                      <a:pt x="206" y="653"/>
                      <a:pt x="206" y="653"/>
                      <a:pt x="206" y="653"/>
                    </a:cubicBezTo>
                    <a:cubicBezTo>
                      <a:pt x="208" y="652"/>
                      <a:pt x="208" y="652"/>
                      <a:pt x="208" y="652"/>
                    </a:cubicBezTo>
                    <a:cubicBezTo>
                      <a:pt x="211" y="653"/>
                      <a:pt x="211" y="653"/>
                      <a:pt x="211" y="653"/>
                    </a:cubicBezTo>
                    <a:cubicBezTo>
                      <a:pt x="215" y="649"/>
                      <a:pt x="215" y="649"/>
                      <a:pt x="215" y="649"/>
                    </a:cubicBezTo>
                    <a:cubicBezTo>
                      <a:pt x="219" y="649"/>
                      <a:pt x="219" y="649"/>
                      <a:pt x="219" y="649"/>
                    </a:cubicBezTo>
                    <a:cubicBezTo>
                      <a:pt x="223" y="645"/>
                      <a:pt x="223" y="645"/>
                      <a:pt x="223" y="645"/>
                    </a:cubicBezTo>
                    <a:cubicBezTo>
                      <a:pt x="226" y="645"/>
                      <a:pt x="226" y="645"/>
                      <a:pt x="226" y="645"/>
                    </a:cubicBezTo>
                    <a:cubicBezTo>
                      <a:pt x="230" y="640"/>
                      <a:pt x="230" y="640"/>
                      <a:pt x="230" y="640"/>
                    </a:cubicBezTo>
                    <a:cubicBezTo>
                      <a:pt x="230" y="633"/>
                      <a:pt x="230" y="633"/>
                      <a:pt x="230" y="633"/>
                    </a:cubicBezTo>
                    <a:cubicBezTo>
                      <a:pt x="229" y="632"/>
                      <a:pt x="229" y="632"/>
                      <a:pt x="229" y="632"/>
                    </a:cubicBezTo>
                    <a:cubicBezTo>
                      <a:pt x="227" y="632"/>
                      <a:pt x="227" y="632"/>
                      <a:pt x="227" y="632"/>
                    </a:cubicBezTo>
                    <a:cubicBezTo>
                      <a:pt x="226" y="627"/>
                      <a:pt x="226" y="627"/>
                      <a:pt x="226" y="627"/>
                    </a:cubicBezTo>
                    <a:cubicBezTo>
                      <a:pt x="224" y="626"/>
                      <a:pt x="224" y="626"/>
                      <a:pt x="224" y="626"/>
                    </a:cubicBezTo>
                    <a:cubicBezTo>
                      <a:pt x="219" y="626"/>
                      <a:pt x="219" y="626"/>
                      <a:pt x="219" y="626"/>
                    </a:cubicBezTo>
                    <a:cubicBezTo>
                      <a:pt x="220" y="622"/>
                      <a:pt x="220" y="622"/>
                      <a:pt x="220" y="622"/>
                    </a:cubicBezTo>
                    <a:cubicBezTo>
                      <a:pt x="220" y="617"/>
                      <a:pt x="220" y="617"/>
                      <a:pt x="220" y="617"/>
                    </a:cubicBezTo>
                    <a:cubicBezTo>
                      <a:pt x="225" y="615"/>
                      <a:pt x="225" y="615"/>
                      <a:pt x="225" y="615"/>
                    </a:cubicBezTo>
                    <a:cubicBezTo>
                      <a:pt x="226" y="613"/>
                      <a:pt x="226" y="613"/>
                      <a:pt x="226" y="613"/>
                    </a:cubicBezTo>
                    <a:cubicBezTo>
                      <a:pt x="228" y="612"/>
                      <a:pt x="228" y="612"/>
                      <a:pt x="228" y="612"/>
                    </a:cubicBezTo>
                    <a:cubicBezTo>
                      <a:pt x="229" y="610"/>
                      <a:pt x="229" y="610"/>
                      <a:pt x="229" y="610"/>
                    </a:cubicBezTo>
                    <a:cubicBezTo>
                      <a:pt x="228" y="609"/>
                      <a:pt x="228" y="609"/>
                      <a:pt x="228" y="609"/>
                    </a:cubicBezTo>
                    <a:cubicBezTo>
                      <a:pt x="230" y="607"/>
                      <a:pt x="230" y="607"/>
                      <a:pt x="230" y="607"/>
                    </a:cubicBezTo>
                    <a:cubicBezTo>
                      <a:pt x="234" y="608"/>
                      <a:pt x="234" y="608"/>
                      <a:pt x="234" y="608"/>
                    </a:cubicBezTo>
                    <a:cubicBezTo>
                      <a:pt x="239" y="604"/>
                      <a:pt x="239" y="604"/>
                      <a:pt x="239" y="604"/>
                    </a:cubicBezTo>
                    <a:cubicBezTo>
                      <a:pt x="242" y="608"/>
                      <a:pt x="242" y="608"/>
                      <a:pt x="242" y="608"/>
                    </a:cubicBezTo>
                    <a:cubicBezTo>
                      <a:pt x="246" y="605"/>
                      <a:pt x="246" y="605"/>
                      <a:pt x="246" y="605"/>
                    </a:cubicBezTo>
                    <a:cubicBezTo>
                      <a:pt x="246" y="608"/>
                      <a:pt x="246" y="608"/>
                      <a:pt x="246" y="608"/>
                    </a:cubicBezTo>
                    <a:cubicBezTo>
                      <a:pt x="247" y="610"/>
                      <a:pt x="247" y="610"/>
                      <a:pt x="247" y="610"/>
                    </a:cubicBezTo>
                    <a:cubicBezTo>
                      <a:pt x="249" y="610"/>
                      <a:pt x="249" y="610"/>
                      <a:pt x="249" y="610"/>
                    </a:cubicBezTo>
                    <a:cubicBezTo>
                      <a:pt x="253" y="605"/>
                      <a:pt x="253" y="605"/>
                      <a:pt x="253" y="605"/>
                    </a:cubicBezTo>
                    <a:cubicBezTo>
                      <a:pt x="252" y="603"/>
                      <a:pt x="252" y="603"/>
                      <a:pt x="252" y="603"/>
                    </a:cubicBezTo>
                    <a:cubicBezTo>
                      <a:pt x="250" y="602"/>
                      <a:pt x="250" y="602"/>
                      <a:pt x="250" y="602"/>
                    </a:cubicBezTo>
                    <a:cubicBezTo>
                      <a:pt x="249" y="600"/>
                      <a:pt x="249" y="600"/>
                      <a:pt x="249" y="600"/>
                    </a:cubicBezTo>
                    <a:cubicBezTo>
                      <a:pt x="251" y="599"/>
                      <a:pt x="251" y="599"/>
                      <a:pt x="251" y="599"/>
                    </a:cubicBezTo>
                    <a:cubicBezTo>
                      <a:pt x="254" y="601"/>
                      <a:pt x="254" y="601"/>
                      <a:pt x="254" y="601"/>
                    </a:cubicBezTo>
                    <a:cubicBezTo>
                      <a:pt x="261" y="599"/>
                      <a:pt x="261" y="599"/>
                      <a:pt x="261" y="599"/>
                    </a:cubicBezTo>
                    <a:cubicBezTo>
                      <a:pt x="262" y="593"/>
                      <a:pt x="262" y="593"/>
                      <a:pt x="262" y="593"/>
                    </a:cubicBezTo>
                    <a:cubicBezTo>
                      <a:pt x="261" y="588"/>
                      <a:pt x="261" y="588"/>
                      <a:pt x="261" y="588"/>
                    </a:cubicBezTo>
                    <a:cubicBezTo>
                      <a:pt x="255" y="584"/>
                      <a:pt x="255" y="584"/>
                      <a:pt x="255" y="584"/>
                    </a:cubicBezTo>
                    <a:cubicBezTo>
                      <a:pt x="253" y="584"/>
                      <a:pt x="253" y="584"/>
                      <a:pt x="253" y="584"/>
                    </a:cubicBezTo>
                    <a:cubicBezTo>
                      <a:pt x="251" y="586"/>
                      <a:pt x="251" y="586"/>
                      <a:pt x="251" y="586"/>
                    </a:cubicBezTo>
                    <a:cubicBezTo>
                      <a:pt x="251" y="585"/>
                      <a:pt x="251" y="585"/>
                      <a:pt x="251" y="585"/>
                    </a:cubicBezTo>
                    <a:cubicBezTo>
                      <a:pt x="254" y="582"/>
                      <a:pt x="254" y="582"/>
                      <a:pt x="254" y="582"/>
                    </a:cubicBezTo>
                    <a:cubicBezTo>
                      <a:pt x="258" y="582"/>
                      <a:pt x="258" y="582"/>
                      <a:pt x="258" y="582"/>
                    </a:cubicBezTo>
                    <a:cubicBezTo>
                      <a:pt x="261" y="585"/>
                      <a:pt x="261" y="585"/>
                      <a:pt x="261" y="585"/>
                    </a:cubicBezTo>
                    <a:cubicBezTo>
                      <a:pt x="266" y="584"/>
                      <a:pt x="266" y="584"/>
                      <a:pt x="266" y="584"/>
                    </a:cubicBezTo>
                    <a:cubicBezTo>
                      <a:pt x="269" y="580"/>
                      <a:pt x="269" y="580"/>
                      <a:pt x="269" y="580"/>
                    </a:cubicBezTo>
                    <a:cubicBezTo>
                      <a:pt x="269" y="578"/>
                      <a:pt x="269" y="578"/>
                      <a:pt x="269" y="578"/>
                    </a:cubicBezTo>
                    <a:cubicBezTo>
                      <a:pt x="277" y="573"/>
                      <a:pt x="277" y="573"/>
                      <a:pt x="277" y="573"/>
                    </a:cubicBezTo>
                    <a:cubicBezTo>
                      <a:pt x="282" y="568"/>
                      <a:pt x="282" y="568"/>
                      <a:pt x="282" y="568"/>
                    </a:cubicBezTo>
                    <a:cubicBezTo>
                      <a:pt x="286" y="568"/>
                      <a:pt x="286" y="568"/>
                      <a:pt x="286" y="568"/>
                    </a:cubicBezTo>
                    <a:cubicBezTo>
                      <a:pt x="287" y="566"/>
                      <a:pt x="287" y="566"/>
                      <a:pt x="287" y="566"/>
                    </a:cubicBezTo>
                    <a:cubicBezTo>
                      <a:pt x="287" y="563"/>
                      <a:pt x="287" y="563"/>
                      <a:pt x="287" y="563"/>
                    </a:cubicBezTo>
                    <a:cubicBezTo>
                      <a:pt x="295" y="556"/>
                      <a:pt x="295" y="556"/>
                      <a:pt x="295" y="556"/>
                    </a:cubicBezTo>
                    <a:cubicBezTo>
                      <a:pt x="301" y="556"/>
                      <a:pt x="301" y="556"/>
                      <a:pt x="301" y="556"/>
                    </a:cubicBezTo>
                    <a:cubicBezTo>
                      <a:pt x="309" y="547"/>
                      <a:pt x="309" y="547"/>
                      <a:pt x="309" y="547"/>
                    </a:cubicBezTo>
                    <a:cubicBezTo>
                      <a:pt x="314" y="547"/>
                      <a:pt x="314" y="547"/>
                      <a:pt x="314" y="547"/>
                    </a:cubicBezTo>
                    <a:cubicBezTo>
                      <a:pt x="321" y="538"/>
                      <a:pt x="321" y="538"/>
                      <a:pt x="321" y="538"/>
                    </a:cubicBezTo>
                    <a:cubicBezTo>
                      <a:pt x="319" y="543"/>
                      <a:pt x="319" y="543"/>
                      <a:pt x="319" y="543"/>
                    </a:cubicBezTo>
                    <a:cubicBezTo>
                      <a:pt x="319" y="548"/>
                      <a:pt x="319" y="548"/>
                      <a:pt x="319" y="548"/>
                    </a:cubicBezTo>
                    <a:cubicBezTo>
                      <a:pt x="321" y="549"/>
                      <a:pt x="321" y="549"/>
                      <a:pt x="321" y="549"/>
                    </a:cubicBezTo>
                    <a:cubicBezTo>
                      <a:pt x="323" y="550"/>
                      <a:pt x="323" y="550"/>
                      <a:pt x="323" y="550"/>
                    </a:cubicBezTo>
                    <a:cubicBezTo>
                      <a:pt x="324" y="552"/>
                      <a:pt x="324" y="552"/>
                      <a:pt x="324" y="552"/>
                    </a:cubicBezTo>
                    <a:cubicBezTo>
                      <a:pt x="329" y="546"/>
                      <a:pt x="329" y="546"/>
                      <a:pt x="329" y="546"/>
                    </a:cubicBezTo>
                    <a:cubicBezTo>
                      <a:pt x="333" y="544"/>
                      <a:pt x="333" y="544"/>
                      <a:pt x="333" y="544"/>
                    </a:cubicBezTo>
                    <a:cubicBezTo>
                      <a:pt x="340" y="541"/>
                      <a:pt x="340" y="541"/>
                      <a:pt x="340" y="541"/>
                    </a:cubicBezTo>
                    <a:cubicBezTo>
                      <a:pt x="342" y="538"/>
                      <a:pt x="342" y="538"/>
                      <a:pt x="342" y="538"/>
                    </a:cubicBezTo>
                    <a:cubicBezTo>
                      <a:pt x="341" y="543"/>
                      <a:pt x="341" y="543"/>
                      <a:pt x="341" y="543"/>
                    </a:cubicBezTo>
                    <a:cubicBezTo>
                      <a:pt x="335" y="547"/>
                      <a:pt x="335" y="547"/>
                      <a:pt x="335" y="547"/>
                    </a:cubicBezTo>
                    <a:cubicBezTo>
                      <a:pt x="331" y="547"/>
                      <a:pt x="331" y="547"/>
                      <a:pt x="331" y="547"/>
                    </a:cubicBezTo>
                    <a:cubicBezTo>
                      <a:pt x="323" y="557"/>
                      <a:pt x="323" y="557"/>
                      <a:pt x="323" y="557"/>
                    </a:cubicBezTo>
                    <a:cubicBezTo>
                      <a:pt x="322" y="561"/>
                      <a:pt x="322" y="561"/>
                      <a:pt x="322" y="561"/>
                    </a:cubicBezTo>
                    <a:cubicBezTo>
                      <a:pt x="326" y="568"/>
                      <a:pt x="326" y="568"/>
                      <a:pt x="326" y="568"/>
                    </a:cubicBezTo>
                    <a:cubicBezTo>
                      <a:pt x="327" y="573"/>
                      <a:pt x="327" y="573"/>
                      <a:pt x="327" y="573"/>
                    </a:cubicBezTo>
                    <a:cubicBezTo>
                      <a:pt x="324" y="569"/>
                      <a:pt x="324" y="569"/>
                      <a:pt x="324" y="569"/>
                    </a:cubicBezTo>
                    <a:cubicBezTo>
                      <a:pt x="321" y="569"/>
                      <a:pt x="321" y="569"/>
                      <a:pt x="321" y="569"/>
                    </a:cubicBezTo>
                    <a:cubicBezTo>
                      <a:pt x="319" y="570"/>
                      <a:pt x="319" y="570"/>
                      <a:pt x="319" y="570"/>
                    </a:cubicBezTo>
                    <a:cubicBezTo>
                      <a:pt x="316" y="570"/>
                      <a:pt x="316" y="570"/>
                      <a:pt x="316" y="570"/>
                    </a:cubicBezTo>
                    <a:cubicBezTo>
                      <a:pt x="313" y="567"/>
                      <a:pt x="313" y="567"/>
                      <a:pt x="313" y="567"/>
                    </a:cubicBezTo>
                    <a:cubicBezTo>
                      <a:pt x="312" y="561"/>
                      <a:pt x="312" y="561"/>
                      <a:pt x="312" y="561"/>
                    </a:cubicBezTo>
                    <a:cubicBezTo>
                      <a:pt x="306" y="565"/>
                      <a:pt x="306" y="565"/>
                      <a:pt x="306" y="565"/>
                    </a:cubicBezTo>
                    <a:cubicBezTo>
                      <a:pt x="303" y="565"/>
                      <a:pt x="303" y="565"/>
                      <a:pt x="303" y="565"/>
                    </a:cubicBezTo>
                    <a:cubicBezTo>
                      <a:pt x="298" y="569"/>
                      <a:pt x="298" y="569"/>
                      <a:pt x="298" y="569"/>
                    </a:cubicBezTo>
                    <a:cubicBezTo>
                      <a:pt x="293" y="569"/>
                      <a:pt x="293" y="569"/>
                      <a:pt x="293" y="569"/>
                    </a:cubicBezTo>
                    <a:cubicBezTo>
                      <a:pt x="289" y="573"/>
                      <a:pt x="289" y="573"/>
                      <a:pt x="289" y="573"/>
                    </a:cubicBezTo>
                    <a:cubicBezTo>
                      <a:pt x="289" y="578"/>
                      <a:pt x="289" y="578"/>
                      <a:pt x="289" y="578"/>
                    </a:cubicBezTo>
                    <a:cubicBezTo>
                      <a:pt x="290" y="580"/>
                      <a:pt x="290" y="580"/>
                      <a:pt x="290" y="580"/>
                    </a:cubicBezTo>
                    <a:cubicBezTo>
                      <a:pt x="287" y="587"/>
                      <a:pt x="287" y="587"/>
                      <a:pt x="287" y="587"/>
                    </a:cubicBezTo>
                    <a:cubicBezTo>
                      <a:pt x="283" y="590"/>
                      <a:pt x="283" y="590"/>
                      <a:pt x="283" y="590"/>
                    </a:cubicBezTo>
                    <a:cubicBezTo>
                      <a:pt x="281" y="596"/>
                      <a:pt x="281" y="596"/>
                      <a:pt x="281" y="596"/>
                    </a:cubicBezTo>
                    <a:cubicBezTo>
                      <a:pt x="270" y="606"/>
                      <a:pt x="270" y="606"/>
                      <a:pt x="270" y="606"/>
                    </a:cubicBezTo>
                    <a:cubicBezTo>
                      <a:pt x="268" y="611"/>
                      <a:pt x="268" y="611"/>
                      <a:pt x="268" y="611"/>
                    </a:cubicBezTo>
                    <a:cubicBezTo>
                      <a:pt x="268" y="614"/>
                      <a:pt x="268" y="614"/>
                      <a:pt x="268" y="614"/>
                    </a:cubicBezTo>
                    <a:cubicBezTo>
                      <a:pt x="272" y="620"/>
                      <a:pt x="272" y="620"/>
                      <a:pt x="272" y="620"/>
                    </a:cubicBezTo>
                    <a:cubicBezTo>
                      <a:pt x="274" y="617"/>
                      <a:pt x="274" y="617"/>
                      <a:pt x="274" y="617"/>
                    </a:cubicBezTo>
                    <a:cubicBezTo>
                      <a:pt x="275" y="617"/>
                      <a:pt x="275" y="617"/>
                      <a:pt x="275" y="617"/>
                    </a:cubicBezTo>
                    <a:cubicBezTo>
                      <a:pt x="279" y="614"/>
                      <a:pt x="279" y="614"/>
                      <a:pt x="279" y="614"/>
                    </a:cubicBezTo>
                    <a:cubicBezTo>
                      <a:pt x="281" y="614"/>
                      <a:pt x="281" y="614"/>
                      <a:pt x="281" y="614"/>
                    </a:cubicBezTo>
                    <a:cubicBezTo>
                      <a:pt x="281" y="617"/>
                      <a:pt x="281" y="617"/>
                      <a:pt x="281" y="617"/>
                    </a:cubicBezTo>
                    <a:cubicBezTo>
                      <a:pt x="275" y="623"/>
                      <a:pt x="275" y="623"/>
                      <a:pt x="275" y="623"/>
                    </a:cubicBezTo>
                    <a:cubicBezTo>
                      <a:pt x="272" y="623"/>
                      <a:pt x="272" y="623"/>
                      <a:pt x="272" y="623"/>
                    </a:cubicBezTo>
                    <a:cubicBezTo>
                      <a:pt x="271" y="627"/>
                      <a:pt x="271" y="627"/>
                      <a:pt x="271" y="627"/>
                    </a:cubicBezTo>
                    <a:cubicBezTo>
                      <a:pt x="267" y="625"/>
                      <a:pt x="267" y="625"/>
                      <a:pt x="267" y="625"/>
                    </a:cubicBezTo>
                    <a:cubicBezTo>
                      <a:pt x="264" y="625"/>
                      <a:pt x="264" y="625"/>
                      <a:pt x="264" y="625"/>
                    </a:cubicBezTo>
                    <a:cubicBezTo>
                      <a:pt x="262" y="626"/>
                      <a:pt x="262" y="626"/>
                      <a:pt x="262" y="626"/>
                    </a:cubicBezTo>
                    <a:cubicBezTo>
                      <a:pt x="262" y="630"/>
                      <a:pt x="262" y="630"/>
                      <a:pt x="262" y="630"/>
                    </a:cubicBezTo>
                    <a:cubicBezTo>
                      <a:pt x="259" y="629"/>
                      <a:pt x="259" y="629"/>
                      <a:pt x="259" y="629"/>
                    </a:cubicBezTo>
                    <a:cubicBezTo>
                      <a:pt x="256" y="630"/>
                      <a:pt x="256" y="630"/>
                      <a:pt x="256" y="630"/>
                    </a:cubicBezTo>
                    <a:cubicBezTo>
                      <a:pt x="256" y="636"/>
                      <a:pt x="256" y="636"/>
                      <a:pt x="256" y="636"/>
                    </a:cubicBezTo>
                    <a:cubicBezTo>
                      <a:pt x="261" y="642"/>
                      <a:pt x="261" y="642"/>
                      <a:pt x="261" y="642"/>
                    </a:cubicBezTo>
                    <a:cubicBezTo>
                      <a:pt x="263" y="641"/>
                      <a:pt x="263" y="641"/>
                      <a:pt x="263" y="641"/>
                    </a:cubicBezTo>
                    <a:cubicBezTo>
                      <a:pt x="265" y="638"/>
                      <a:pt x="265" y="638"/>
                      <a:pt x="265" y="638"/>
                    </a:cubicBezTo>
                    <a:cubicBezTo>
                      <a:pt x="267" y="641"/>
                      <a:pt x="267" y="641"/>
                      <a:pt x="267" y="641"/>
                    </a:cubicBezTo>
                    <a:cubicBezTo>
                      <a:pt x="268" y="636"/>
                      <a:pt x="268" y="636"/>
                      <a:pt x="268" y="636"/>
                    </a:cubicBezTo>
                    <a:cubicBezTo>
                      <a:pt x="271" y="636"/>
                      <a:pt x="271" y="636"/>
                      <a:pt x="271" y="636"/>
                    </a:cubicBezTo>
                    <a:cubicBezTo>
                      <a:pt x="271" y="640"/>
                      <a:pt x="271" y="640"/>
                      <a:pt x="271" y="640"/>
                    </a:cubicBezTo>
                    <a:cubicBezTo>
                      <a:pt x="273" y="638"/>
                      <a:pt x="273" y="638"/>
                      <a:pt x="273" y="638"/>
                    </a:cubicBezTo>
                    <a:cubicBezTo>
                      <a:pt x="273" y="635"/>
                      <a:pt x="273" y="635"/>
                      <a:pt x="273" y="635"/>
                    </a:cubicBezTo>
                    <a:cubicBezTo>
                      <a:pt x="276" y="634"/>
                      <a:pt x="276" y="634"/>
                      <a:pt x="276" y="634"/>
                    </a:cubicBezTo>
                    <a:cubicBezTo>
                      <a:pt x="280" y="631"/>
                      <a:pt x="280" y="631"/>
                      <a:pt x="280" y="631"/>
                    </a:cubicBezTo>
                    <a:cubicBezTo>
                      <a:pt x="280" y="626"/>
                      <a:pt x="280" y="626"/>
                      <a:pt x="280" y="626"/>
                    </a:cubicBezTo>
                    <a:cubicBezTo>
                      <a:pt x="283" y="623"/>
                      <a:pt x="283" y="623"/>
                      <a:pt x="283" y="623"/>
                    </a:cubicBezTo>
                    <a:cubicBezTo>
                      <a:pt x="283" y="625"/>
                      <a:pt x="283" y="625"/>
                      <a:pt x="283" y="625"/>
                    </a:cubicBezTo>
                    <a:cubicBezTo>
                      <a:pt x="282" y="628"/>
                      <a:pt x="282" y="628"/>
                      <a:pt x="282" y="628"/>
                    </a:cubicBezTo>
                    <a:cubicBezTo>
                      <a:pt x="283" y="630"/>
                      <a:pt x="283" y="630"/>
                      <a:pt x="283" y="630"/>
                    </a:cubicBezTo>
                    <a:cubicBezTo>
                      <a:pt x="287" y="630"/>
                      <a:pt x="287" y="630"/>
                      <a:pt x="287" y="630"/>
                    </a:cubicBezTo>
                    <a:cubicBezTo>
                      <a:pt x="293" y="625"/>
                      <a:pt x="293" y="625"/>
                      <a:pt x="293" y="625"/>
                    </a:cubicBezTo>
                    <a:cubicBezTo>
                      <a:pt x="297" y="624"/>
                      <a:pt x="297" y="624"/>
                      <a:pt x="297" y="624"/>
                    </a:cubicBezTo>
                    <a:cubicBezTo>
                      <a:pt x="298" y="627"/>
                      <a:pt x="298" y="627"/>
                      <a:pt x="298" y="627"/>
                    </a:cubicBezTo>
                    <a:cubicBezTo>
                      <a:pt x="300" y="625"/>
                      <a:pt x="300" y="625"/>
                      <a:pt x="300" y="625"/>
                    </a:cubicBezTo>
                    <a:cubicBezTo>
                      <a:pt x="301" y="617"/>
                      <a:pt x="301" y="617"/>
                      <a:pt x="301" y="617"/>
                    </a:cubicBezTo>
                    <a:cubicBezTo>
                      <a:pt x="306" y="614"/>
                      <a:pt x="306" y="614"/>
                      <a:pt x="306" y="614"/>
                    </a:cubicBezTo>
                    <a:cubicBezTo>
                      <a:pt x="307" y="614"/>
                      <a:pt x="307" y="614"/>
                      <a:pt x="307" y="614"/>
                    </a:cubicBezTo>
                    <a:cubicBezTo>
                      <a:pt x="303" y="620"/>
                      <a:pt x="303" y="620"/>
                      <a:pt x="303" y="620"/>
                    </a:cubicBezTo>
                    <a:cubicBezTo>
                      <a:pt x="303" y="623"/>
                      <a:pt x="303" y="623"/>
                      <a:pt x="303" y="623"/>
                    </a:cubicBezTo>
                    <a:cubicBezTo>
                      <a:pt x="305" y="622"/>
                      <a:pt x="305" y="622"/>
                      <a:pt x="305" y="622"/>
                    </a:cubicBezTo>
                    <a:cubicBezTo>
                      <a:pt x="309" y="615"/>
                      <a:pt x="309" y="615"/>
                      <a:pt x="309" y="615"/>
                    </a:cubicBezTo>
                    <a:cubicBezTo>
                      <a:pt x="311" y="608"/>
                      <a:pt x="311" y="608"/>
                      <a:pt x="311" y="608"/>
                    </a:cubicBezTo>
                    <a:cubicBezTo>
                      <a:pt x="314" y="606"/>
                      <a:pt x="314" y="606"/>
                      <a:pt x="314" y="606"/>
                    </a:cubicBezTo>
                    <a:cubicBezTo>
                      <a:pt x="314" y="610"/>
                      <a:pt x="314" y="610"/>
                      <a:pt x="314" y="610"/>
                    </a:cubicBezTo>
                    <a:cubicBezTo>
                      <a:pt x="312" y="615"/>
                      <a:pt x="312" y="615"/>
                      <a:pt x="312" y="615"/>
                    </a:cubicBezTo>
                    <a:cubicBezTo>
                      <a:pt x="312" y="617"/>
                      <a:pt x="312" y="617"/>
                      <a:pt x="312" y="617"/>
                    </a:cubicBezTo>
                    <a:cubicBezTo>
                      <a:pt x="316" y="611"/>
                      <a:pt x="316" y="611"/>
                      <a:pt x="316" y="611"/>
                    </a:cubicBezTo>
                    <a:cubicBezTo>
                      <a:pt x="318" y="614"/>
                      <a:pt x="318" y="614"/>
                      <a:pt x="318" y="614"/>
                    </a:cubicBezTo>
                    <a:cubicBezTo>
                      <a:pt x="317" y="617"/>
                      <a:pt x="317" y="617"/>
                      <a:pt x="317" y="617"/>
                    </a:cubicBezTo>
                    <a:cubicBezTo>
                      <a:pt x="321" y="617"/>
                      <a:pt x="321" y="617"/>
                      <a:pt x="321" y="617"/>
                    </a:cubicBezTo>
                    <a:cubicBezTo>
                      <a:pt x="323" y="619"/>
                      <a:pt x="323" y="619"/>
                      <a:pt x="323" y="619"/>
                    </a:cubicBezTo>
                    <a:cubicBezTo>
                      <a:pt x="326" y="616"/>
                      <a:pt x="326" y="616"/>
                      <a:pt x="326" y="616"/>
                    </a:cubicBezTo>
                    <a:cubicBezTo>
                      <a:pt x="327" y="611"/>
                      <a:pt x="327" y="611"/>
                      <a:pt x="327" y="611"/>
                    </a:cubicBezTo>
                    <a:cubicBezTo>
                      <a:pt x="332" y="611"/>
                      <a:pt x="332" y="611"/>
                      <a:pt x="332" y="611"/>
                    </a:cubicBezTo>
                    <a:cubicBezTo>
                      <a:pt x="334" y="609"/>
                      <a:pt x="334" y="609"/>
                      <a:pt x="334" y="609"/>
                    </a:cubicBezTo>
                    <a:cubicBezTo>
                      <a:pt x="334" y="609"/>
                      <a:pt x="334" y="608"/>
                      <a:pt x="334" y="608"/>
                    </a:cubicBezTo>
                    <a:cubicBezTo>
                      <a:pt x="334" y="608"/>
                      <a:pt x="334" y="608"/>
                      <a:pt x="334" y="607"/>
                    </a:cubicBezTo>
                    <a:cubicBezTo>
                      <a:pt x="333" y="607"/>
                      <a:pt x="333" y="607"/>
                      <a:pt x="333" y="607"/>
                    </a:cubicBezTo>
                    <a:cubicBezTo>
                      <a:pt x="334" y="602"/>
                      <a:pt x="334" y="602"/>
                      <a:pt x="334" y="602"/>
                    </a:cubicBezTo>
                    <a:cubicBezTo>
                      <a:pt x="335" y="602"/>
                      <a:pt x="335" y="602"/>
                      <a:pt x="335" y="602"/>
                    </a:cubicBezTo>
                    <a:cubicBezTo>
                      <a:pt x="335" y="598"/>
                      <a:pt x="337" y="595"/>
                      <a:pt x="339" y="593"/>
                    </a:cubicBezTo>
                    <a:cubicBezTo>
                      <a:pt x="339" y="593"/>
                      <a:pt x="339" y="593"/>
                      <a:pt x="339" y="593"/>
                    </a:cubicBezTo>
                    <a:cubicBezTo>
                      <a:pt x="337" y="591"/>
                      <a:pt x="337" y="591"/>
                      <a:pt x="337" y="591"/>
                    </a:cubicBezTo>
                    <a:cubicBezTo>
                      <a:pt x="332" y="590"/>
                      <a:pt x="332" y="590"/>
                      <a:pt x="332" y="590"/>
                    </a:cubicBezTo>
                    <a:cubicBezTo>
                      <a:pt x="334" y="587"/>
                      <a:pt x="334" y="587"/>
                      <a:pt x="334" y="587"/>
                    </a:cubicBezTo>
                    <a:cubicBezTo>
                      <a:pt x="337" y="587"/>
                      <a:pt x="337" y="587"/>
                      <a:pt x="337" y="587"/>
                    </a:cubicBezTo>
                    <a:cubicBezTo>
                      <a:pt x="340" y="588"/>
                      <a:pt x="340" y="588"/>
                      <a:pt x="340" y="588"/>
                    </a:cubicBezTo>
                    <a:cubicBezTo>
                      <a:pt x="341" y="586"/>
                      <a:pt x="341" y="586"/>
                      <a:pt x="341" y="586"/>
                    </a:cubicBezTo>
                    <a:cubicBezTo>
                      <a:pt x="341" y="582"/>
                      <a:pt x="341" y="582"/>
                      <a:pt x="341" y="582"/>
                    </a:cubicBezTo>
                    <a:cubicBezTo>
                      <a:pt x="338" y="584"/>
                      <a:pt x="338" y="584"/>
                      <a:pt x="338" y="584"/>
                    </a:cubicBezTo>
                    <a:cubicBezTo>
                      <a:pt x="335" y="580"/>
                      <a:pt x="335" y="580"/>
                      <a:pt x="335" y="580"/>
                    </a:cubicBezTo>
                    <a:cubicBezTo>
                      <a:pt x="334" y="577"/>
                      <a:pt x="334" y="577"/>
                      <a:pt x="334" y="577"/>
                    </a:cubicBezTo>
                    <a:cubicBezTo>
                      <a:pt x="339" y="576"/>
                      <a:pt x="339" y="576"/>
                      <a:pt x="339" y="576"/>
                    </a:cubicBezTo>
                    <a:cubicBezTo>
                      <a:pt x="341" y="575"/>
                      <a:pt x="341" y="575"/>
                      <a:pt x="341" y="575"/>
                    </a:cubicBezTo>
                    <a:cubicBezTo>
                      <a:pt x="343" y="576"/>
                      <a:pt x="343" y="576"/>
                      <a:pt x="343" y="576"/>
                    </a:cubicBezTo>
                    <a:cubicBezTo>
                      <a:pt x="343" y="574"/>
                      <a:pt x="343" y="574"/>
                      <a:pt x="343" y="574"/>
                    </a:cubicBezTo>
                    <a:cubicBezTo>
                      <a:pt x="342" y="569"/>
                      <a:pt x="342" y="569"/>
                      <a:pt x="342" y="569"/>
                    </a:cubicBezTo>
                    <a:cubicBezTo>
                      <a:pt x="348" y="566"/>
                      <a:pt x="348" y="566"/>
                      <a:pt x="348" y="566"/>
                    </a:cubicBezTo>
                    <a:cubicBezTo>
                      <a:pt x="351" y="569"/>
                      <a:pt x="351" y="569"/>
                      <a:pt x="351" y="569"/>
                    </a:cubicBezTo>
                    <a:cubicBezTo>
                      <a:pt x="354" y="568"/>
                      <a:pt x="354" y="568"/>
                      <a:pt x="354" y="568"/>
                    </a:cubicBezTo>
                    <a:cubicBezTo>
                      <a:pt x="358" y="568"/>
                      <a:pt x="358" y="568"/>
                      <a:pt x="358" y="568"/>
                    </a:cubicBezTo>
                    <a:cubicBezTo>
                      <a:pt x="352" y="574"/>
                      <a:pt x="352" y="574"/>
                      <a:pt x="352" y="574"/>
                    </a:cubicBezTo>
                    <a:cubicBezTo>
                      <a:pt x="352" y="577"/>
                      <a:pt x="352" y="577"/>
                      <a:pt x="352" y="577"/>
                    </a:cubicBezTo>
                    <a:cubicBezTo>
                      <a:pt x="353" y="585"/>
                      <a:pt x="353" y="585"/>
                      <a:pt x="353" y="585"/>
                    </a:cubicBezTo>
                    <a:cubicBezTo>
                      <a:pt x="355" y="584"/>
                      <a:pt x="355" y="584"/>
                      <a:pt x="355" y="584"/>
                    </a:cubicBezTo>
                    <a:cubicBezTo>
                      <a:pt x="357" y="576"/>
                      <a:pt x="357" y="576"/>
                      <a:pt x="357" y="576"/>
                    </a:cubicBezTo>
                    <a:cubicBezTo>
                      <a:pt x="360" y="574"/>
                      <a:pt x="360" y="574"/>
                      <a:pt x="360" y="574"/>
                    </a:cubicBezTo>
                    <a:cubicBezTo>
                      <a:pt x="361" y="574"/>
                      <a:pt x="361" y="574"/>
                      <a:pt x="361" y="574"/>
                    </a:cubicBezTo>
                    <a:cubicBezTo>
                      <a:pt x="360" y="576"/>
                      <a:pt x="360" y="576"/>
                      <a:pt x="360" y="576"/>
                    </a:cubicBezTo>
                    <a:cubicBezTo>
                      <a:pt x="358" y="580"/>
                      <a:pt x="358" y="580"/>
                      <a:pt x="358" y="580"/>
                    </a:cubicBezTo>
                    <a:cubicBezTo>
                      <a:pt x="359" y="582"/>
                      <a:pt x="359" y="582"/>
                      <a:pt x="359" y="582"/>
                    </a:cubicBezTo>
                    <a:cubicBezTo>
                      <a:pt x="363" y="579"/>
                      <a:pt x="363" y="579"/>
                      <a:pt x="363" y="579"/>
                    </a:cubicBezTo>
                    <a:cubicBezTo>
                      <a:pt x="364" y="576"/>
                      <a:pt x="364" y="576"/>
                      <a:pt x="364" y="576"/>
                    </a:cubicBezTo>
                    <a:cubicBezTo>
                      <a:pt x="367" y="579"/>
                      <a:pt x="367" y="579"/>
                      <a:pt x="367" y="579"/>
                    </a:cubicBezTo>
                    <a:cubicBezTo>
                      <a:pt x="371" y="576"/>
                      <a:pt x="371" y="576"/>
                      <a:pt x="371" y="576"/>
                    </a:cubicBezTo>
                    <a:cubicBezTo>
                      <a:pt x="372" y="575"/>
                      <a:pt x="372" y="575"/>
                      <a:pt x="372" y="575"/>
                    </a:cubicBezTo>
                    <a:cubicBezTo>
                      <a:pt x="376" y="572"/>
                      <a:pt x="376" y="572"/>
                      <a:pt x="376" y="572"/>
                    </a:cubicBezTo>
                    <a:cubicBezTo>
                      <a:pt x="380" y="571"/>
                      <a:pt x="380" y="571"/>
                      <a:pt x="380" y="571"/>
                    </a:cubicBezTo>
                    <a:cubicBezTo>
                      <a:pt x="383" y="573"/>
                      <a:pt x="383" y="573"/>
                      <a:pt x="383" y="573"/>
                    </a:cubicBezTo>
                    <a:cubicBezTo>
                      <a:pt x="382" y="574"/>
                      <a:pt x="382" y="574"/>
                      <a:pt x="382" y="574"/>
                    </a:cubicBezTo>
                    <a:cubicBezTo>
                      <a:pt x="378" y="574"/>
                      <a:pt x="378" y="574"/>
                      <a:pt x="378" y="574"/>
                    </a:cubicBezTo>
                    <a:cubicBezTo>
                      <a:pt x="374" y="579"/>
                      <a:pt x="374" y="579"/>
                      <a:pt x="374" y="579"/>
                    </a:cubicBezTo>
                    <a:cubicBezTo>
                      <a:pt x="372" y="579"/>
                      <a:pt x="372" y="579"/>
                      <a:pt x="372" y="579"/>
                    </a:cubicBezTo>
                    <a:cubicBezTo>
                      <a:pt x="370" y="582"/>
                      <a:pt x="370" y="582"/>
                      <a:pt x="370" y="582"/>
                    </a:cubicBezTo>
                    <a:cubicBezTo>
                      <a:pt x="372" y="585"/>
                      <a:pt x="372" y="585"/>
                      <a:pt x="372" y="585"/>
                    </a:cubicBezTo>
                    <a:cubicBezTo>
                      <a:pt x="378" y="586"/>
                      <a:pt x="378" y="586"/>
                      <a:pt x="378" y="586"/>
                    </a:cubicBezTo>
                    <a:cubicBezTo>
                      <a:pt x="381" y="589"/>
                      <a:pt x="381" y="589"/>
                      <a:pt x="381" y="589"/>
                    </a:cubicBezTo>
                    <a:cubicBezTo>
                      <a:pt x="380" y="591"/>
                      <a:pt x="380" y="591"/>
                      <a:pt x="380" y="591"/>
                    </a:cubicBezTo>
                    <a:cubicBezTo>
                      <a:pt x="376" y="587"/>
                      <a:pt x="376" y="587"/>
                      <a:pt x="376" y="587"/>
                    </a:cubicBezTo>
                    <a:cubicBezTo>
                      <a:pt x="372" y="587"/>
                      <a:pt x="372" y="587"/>
                      <a:pt x="372" y="587"/>
                    </a:cubicBezTo>
                    <a:cubicBezTo>
                      <a:pt x="369" y="588"/>
                      <a:pt x="369" y="588"/>
                      <a:pt x="369" y="588"/>
                    </a:cubicBezTo>
                    <a:cubicBezTo>
                      <a:pt x="368" y="592"/>
                      <a:pt x="368" y="592"/>
                      <a:pt x="368" y="592"/>
                    </a:cubicBezTo>
                    <a:cubicBezTo>
                      <a:pt x="371" y="593"/>
                      <a:pt x="371" y="593"/>
                      <a:pt x="371" y="593"/>
                    </a:cubicBezTo>
                    <a:cubicBezTo>
                      <a:pt x="374" y="591"/>
                      <a:pt x="374" y="591"/>
                      <a:pt x="374" y="591"/>
                    </a:cubicBezTo>
                    <a:cubicBezTo>
                      <a:pt x="377" y="594"/>
                      <a:pt x="377" y="594"/>
                      <a:pt x="377" y="594"/>
                    </a:cubicBezTo>
                    <a:cubicBezTo>
                      <a:pt x="375" y="595"/>
                      <a:pt x="375" y="595"/>
                      <a:pt x="375" y="595"/>
                    </a:cubicBezTo>
                    <a:cubicBezTo>
                      <a:pt x="371" y="595"/>
                      <a:pt x="371" y="595"/>
                      <a:pt x="371" y="595"/>
                    </a:cubicBezTo>
                    <a:cubicBezTo>
                      <a:pt x="372" y="598"/>
                      <a:pt x="372" y="598"/>
                      <a:pt x="372" y="598"/>
                    </a:cubicBezTo>
                    <a:cubicBezTo>
                      <a:pt x="377" y="600"/>
                      <a:pt x="377" y="600"/>
                      <a:pt x="377" y="600"/>
                    </a:cubicBezTo>
                    <a:cubicBezTo>
                      <a:pt x="378" y="603"/>
                      <a:pt x="378" y="603"/>
                      <a:pt x="378" y="603"/>
                    </a:cubicBezTo>
                    <a:cubicBezTo>
                      <a:pt x="375" y="604"/>
                      <a:pt x="375" y="604"/>
                      <a:pt x="375" y="604"/>
                    </a:cubicBezTo>
                    <a:cubicBezTo>
                      <a:pt x="373" y="605"/>
                      <a:pt x="373" y="605"/>
                      <a:pt x="373" y="605"/>
                    </a:cubicBezTo>
                    <a:cubicBezTo>
                      <a:pt x="373" y="606"/>
                      <a:pt x="374" y="606"/>
                      <a:pt x="374" y="607"/>
                    </a:cubicBezTo>
                    <a:cubicBezTo>
                      <a:pt x="377" y="607"/>
                      <a:pt x="377" y="607"/>
                      <a:pt x="377" y="607"/>
                    </a:cubicBezTo>
                    <a:cubicBezTo>
                      <a:pt x="380" y="605"/>
                      <a:pt x="380" y="605"/>
                      <a:pt x="380" y="605"/>
                    </a:cubicBezTo>
                    <a:cubicBezTo>
                      <a:pt x="383" y="609"/>
                      <a:pt x="383" y="609"/>
                      <a:pt x="383" y="609"/>
                    </a:cubicBezTo>
                    <a:cubicBezTo>
                      <a:pt x="387" y="610"/>
                      <a:pt x="387" y="610"/>
                      <a:pt x="387" y="610"/>
                    </a:cubicBezTo>
                    <a:cubicBezTo>
                      <a:pt x="392" y="608"/>
                      <a:pt x="392" y="608"/>
                      <a:pt x="392" y="608"/>
                    </a:cubicBezTo>
                    <a:cubicBezTo>
                      <a:pt x="393" y="611"/>
                      <a:pt x="393" y="611"/>
                      <a:pt x="393" y="611"/>
                    </a:cubicBezTo>
                    <a:cubicBezTo>
                      <a:pt x="393" y="613"/>
                      <a:pt x="393" y="613"/>
                      <a:pt x="393" y="613"/>
                    </a:cubicBezTo>
                    <a:cubicBezTo>
                      <a:pt x="391" y="615"/>
                      <a:pt x="391" y="615"/>
                      <a:pt x="391" y="615"/>
                    </a:cubicBezTo>
                    <a:cubicBezTo>
                      <a:pt x="391" y="617"/>
                      <a:pt x="391" y="617"/>
                      <a:pt x="391" y="617"/>
                    </a:cubicBezTo>
                    <a:cubicBezTo>
                      <a:pt x="393" y="618"/>
                      <a:pt x="393" y="618"/>
                      <a:pt x="393" y="618"/>
                    </a:cubicBezTo>
                    <a:cubicBezTo>
                      <a:pt x="394" y="620"/>
                      <a:pt x="394" y="620"/>
                      <a:pt x="394" y="620"/>
                    </a:cubicBezTo>
                    <a:cubicBezTo>
                      <a:pt x="396" y="622"/>
                      <a:pt x="396" y="622"/>
                      <a:pt x="396" y="622"/>
                    </a:cubicBezTo>
                    <a:cubicBezTo>
                      <a:pt x="399" y="617"/>
                      <a:pt x="399" y="617"/>
                      <a:pt x="399" y="617"/>
                    </a:cubicBezTo>
                    <a:cubicBezTo>
                      <a:pt x="398" y="615"/>
                      <a:pt x="398" y="615"/>
                      <a:pt x="398" y="615"/>
                    </a:cubicBezTo>
                    <a:cubicBezTo>
                      <a:pt x="399" y="614"/>
                      <a:pt x="399" y="614"/>
                      <a:pt x="399" y="614"/>
                    </a:cubicBezTo>
                    <a:cubicBezTo>
                      <a:pt x="403" y="614"/>
                      <a:pt x="403" y="614"/>
                      <a:pt x="403" y="614"/>
                    </a:cubicBezTo>
                    <a:cubicBezTo>
                      <a:pt x="401" y="618"/>
                      <a:pt x="401" y="618"/>
                      <a:pt x="401" y="618"/>
                    </a:cubicBezTo>
                    <a:cubicBezTo>
                      <a:pt x="401" y="620"/>
                      <a:pt x="401" y="620"/>
                      <a:pt x="401" y="620"/>
                    </a:cubicBezTo>
                    <a:cubicBezTo>
                      <a:pt x="396" y="626"/>
                      <a:pt x="396" y="626"/>
                      <a:pt x="396" y="626"/>
                    </a:cubicBezTo>
                    <a:cubicBezTo>
                      <a:pt x="400" y="630"/>
                      <a:pt x="400" y="630"/>
                      <a:pt x="400" y="630"/>
                    </a:cubicBezTo>
                    <a:cubicBezTo>
                      <a:pt x="398" y="631"/>
                      <a:pt x="398" y="631"/>
                      <a:pt x="398" y="631"/>
                    </a:cubicBezTo>
                    <a:cubicBezTo>
                      <a:pt x="396" y="630"/>
                      <a:pt x="396" y="630"/>
                      <a:pt x="396" y="630"/>
                    </a:cubicBezTo>
                    <a:cubicBezTo>
                      <a:pt x="394" y="631"/>
                      <a:pt x="394" y="631"/>
                      <a:pt x="394" y="631"/>
                    </a:cubicBezTo>
                    <a:cubicBezTo>
                      <a:pt x="395" y="634"/>
                      <a:pt x="395" y="634"/>
                      <a:pt x="395" y="634"/>
                    </a:cubicBezTo>
                    <a:cubicBezTo>
                      <a:pt x="404" y="636"/>
                      <a:pt x="404" y="636"/>
                      <a:pt x="404" y="636"/>
                    </a:cubicBezTo>
                    <a:cubicBezTo>
                      <a:pt x="406" y="635"/>
                      <a:pt x="406" y="635"/>
                      <a:pt x="406" y="635"/>
                    </a:cubicBezTo>
                    <a:cubicBezTo>
                      <a:pt x="409" y="635"/>
                      <a:pt x="409" y="635"/>
                      <a:pt x="409" y="635"/>
                    </a:cubicBezTo>
                    <a:cubicBezTo>
                      <a:pt x="413" y="635"/>
                      <a:pt x="413" y="635"/>
                      <a:pt x="413" y="635"/>
                    </a:cubicBezTo>
                    <a:cubicBezTo>
                      <a:pt x="417" y="635"/>
                      <a:pt x="417" y="635"/>
                      <a:pt x="417" y="635"/>
                    </a:cubicBezTo>
                    <a:cubicBezTo>
                      <a:pt x="421" y="634"/>
                      <a:pt x="421" y="634"/>
                      <a:pt x="421" y="634"/>
                    </a:cubicBezTo>
                    <a:cubicBezTo>
                      <a:pt x="423" y="635"/>
                      <a:pt x="423" y="635"/>
                      <a:pt x="423" y="635"/>
                    </a:cubicBezTo>
                    <a:cubicBezTo>
                      <a:pt x="423" y="638"/>
                      <a:pt x="423" y="638"/>
                      <a:pt x="423" y="638"/>
                    </a:cubicBezTo>
                    <a:cubicBezTo>
                      <a:pt x="426" y="639"/>
                      <a:pt x="426" y="639"/>
                      <a:pt x="426" y="639"/>
                    </a:cubicBezTo>
                    <a:cubicBezTo>
                      <a:pt x="428" y="642"/>
                      <a:pt x="428" y="642"/>
                      <a:pt x="428" y="642"/>
                    </a:cubicBezTo>
                    <a:cubicBezTo>
                      <a:pt x="430" y="644"/>
                      <a:pt x="430" y="644"/>
                      <a:pt x="430" y="644"/>
                    </a:cubicBezTo>
                    <a:cubicBezTo>
                      <a:pt x="431" y="647"/>
                      <a:pt x="431" y="647"/>
                      <a:pt x="431" y="647"/>
                    </a:cubicBezTo>
                    <a:cubicBezTo>
                      <a:pt x="434" y="647"/>
                      <a:pt x="434" y="647"/>
                      <a:pt x="434" y="647"/>
                    </a:cubicBezTo>
                    <a:cubicBezTo>
                      <a:pt x="439" y="644"/>
                      <a:pt x="439" y="644"/>
                      <a:pt x="439" y="644"/>
                    </a:cubicBezTo>
                    <a:cubicBezTo>
                      <a:pt x="440" y="643"/>
                      <a:pt x="440" y="643"/>
                      <a:pt x="440" y="643"/>
                    </a:cubicBezTo>
                    <a:cubicBezTo>
                      <a:pt x="442" y="644"/>
                      <a:pt x="442" y="644"/>
                      <a:pt x="442" y="644"/>
                    </a:cubicBezTo>
                    <a:cubicBezTo>
                      <a:pt x="442" y="647"/>
                      <a:pt x="442" y="647"/>
                      <a:pt x="442" y="647"/>
                    </a:cubicBezTo>
                    <a:cubicBezTo>
                      <a:pt x="439" y="650"/>
                      <a:pt x="439" y="650"/>
                      <a:pt x="439" y="650"/>
                    </a:cubicBezTo>
                    <a:cubicBezTo>
                      <a:pt x="436" y="651"/>
                      <a:pt x="436" y="651"/>
                      <a:pt x="436" y="651"/>
                    </a:cubicBezTo>
                    <a:cubicBezTo>
                      <a:pt x="437" y="653"/>
                      <a:pt x="437" y="653"/>
                      <a:pt x="437" y="653"/>
                    </a:cubicBezTo>
                    <a:cubicBezTo>
                      <a:pt x="442" y="654"/>
                      <a:pt x="442" y="654"/>
                      <a:pt x="442" y="654"/>
                    </a:cubicBezTo>
                    <a:cubicBezTo>
                      <a:pt x="443" y="658"/>
                      <a:pt x="443" y="658"/>
                      <a:pt x="443" y="658"/>
                    </a:cubicBezTo>
                    <a:cubicBezTo>
                      <a:pt x="445" y="661"/>
                      <a:pt x="445" y="661"/>
                      <a:pt x="445" y="661"/>
                    </a:cubicBezTo>
                    <a:cubicBezTo>
                      <a:pt x="450" y="663"/>
                      <a:pt x="450" y="663"/>
                      <a:pt x="450" y="663"/>
                    </a:cubicBezTo>
                    <a:cubicBezTo>
                      <a:pt x="457" y="661"/>
                      <a:pt x="457" y="661"/>
                      <a:pt x="457" y="661"/>
                    </a:cubicBezTo>
                    <a:cubicBezTo>
                      <a:pt x="460" y="660"/>
                      <a:pt x="460" y="660"/>
                      <a:pt x="460" y="660"/>
                    </a:cubicBezTo>
                    <a:cubicBezTo>
                      <a:pt x="461" y="662"/>
                      <a:pt x="461" y="662"/>
                      <a:pt x="461" y="662"/>
                    </a:cubicBezTo>
                    <a:cubicBezTo>
                      <a:pt x="463" y="658"/>
                      <a:pt x="463" y="658"/>
                      <a:pt x="463" y="658"/>
                    </a:cubicBezTo>
                    <a:cubicBezTo>
                      <a:pt x="468" y="654"/>
                      <a:pt x="468" y="654"/>
                      <a:pt x="468" y="654"/>
                    </a:cubicBezTo>
                    <a:cubicBezTo>
                      <a:pt x="470" y="655"/>
                      <a:pt x="470" y="655"/>
                      <a:pt x="470" y="655"/>
                    </a:cubicBezTo>
                    <a:cubicBezTo>
                      <a:pt x="468" y="657"/>
                      <a:pt x="468" y="657"/>
                      <a:pt x="468" y="657"/>
                    </a:cubicBezTo>
                    <a:cubicBezTo>
                      <a:pt x="465" y="660"/>
                      <a:pt x="465" y="660"/>
                      <a:pt x="465" y="660"/>
                    </a:cubicBezTo>
                    <a:cubicBezTo>
                      <a:pt x="464" y="668"/>
                      <a:pt x="464" y="668"/>
                      <a:pt x="464" y="668"/>
                    </a:cubicBezTo>
                    <a:cubicBezTo>
                      <a:pt x="462" y="673"/>
                      <a:pt x="462" y="673"/>
                      <a:pt x="462" y="673"/>
                    </a:cubicBezTo>
                    <a:cubicBezTo>
                      <a:pt x="460" y="673"/>
                      <a:pt x="460" y="673"/>
                      <a:pt x="460" y="673"/>
                    </a:cubicBezTo>
                    <a:cubicBezTo>
                      <a:pt x="456" y="670"/>
                      <a:pt x="456" y="670"/>
                      <a:pt x="456" y="670"/>
                    </a:cubicBezTo>
                    <a:cubicBezTo>
                      <a:pt x="455" y="671"/>
                      <a:pt x="455" y="671"/>
                      <a:pt x="455" y="671"/>
                    </a:cubicBezTo>
                    <a:cubicBezTo>
                      <a:pt x="457" y="676"/>
                      <a:pt x="457" y="676"/>
                      <a:pt x="457" y="676"/>
                    </a:cubicBezTo>
                    <a:cubicBezTo>
                      <a:pt x="458" y="680"/>
                      <a:pt x="458" y="680"/>
                      <a:pt x="458" y="680"/>
                    </a:cubicBezTo>
                    <a:cubicBezTo>
                      <a:pt x="461" y="683"/>
                      <a:pt x="461" y="683"/>
                      <a:pt x="461" y="683"/>
                    </a:cubicBezTo>
                    <a:cubicBezTo>
                      <a:pt x="464" y="682"/>
                      <a:pt x="464" y="682"/>
                      <a:pt x="464" y="682"/>
                    </a:cubicBezTo>
                    <a:cubicBezTo>
                      <a:pt x="466" y="683"/>
                      <a:pt x="466" y="683"/>
                      <a:pt x="466" y="683"/>
                    </a:cubicBezTo>
                    <a:cubicBezTo>
                      <a:pt x="465" y="686"/>
                      <a:pt x="465" y="686"/>
                      <a:pt x="465" y="686"/>
                    </a:cubicBezTo>
                    <a:cubicBezTo>
                      <a:pt x="463" y="686"/>
                      <a:pt x="463" y="686"/>
                      <a:pt x="463" y="686"/>
                    </a:cubicBezTo>
                    <a:cubicBezTo>
                      <a:pt x="463" y="687"/>
                      <a:pt x="463" y="687"/>
                      <a:pt x="463" y="687"/>
                    </a:cubicBezTo>
                    <a:cubicBezTo>
                      <a:pt x="468" y="693"/>
                      <a:pt x="468" y="693"/>
                      <a:pt x="468" y="693"/>
                    </a:cubicBezTo>
                    <a:cubicBezTo>
                      <a:pt x="470" y="692"/>
                      <a:pt x="470" y="692"/>
                      <a:pt x="470" y="692"/>
                    </a:cubicBezTo>
                    <a:cubicBezTo>
                      <a:pt x="474" y="693"/>
                      <a:pt x="474" y="693"/>
                      <a:pt x="474" y="693"/>
                    </a:cubicBezTo>
                    <a:cubicBezTo>
                      <a:pt x="475" y="688"/>
                      <a:pt x="475" y="688"/>
                      <a:pt x="475" y="688"/>
                    </a:cubicBezTo>
                    <a:cubicBezTo>
                      <a:pt x="480" y="679"/>
                      <a:pt x="480" y="679"/>
                      <a:pt x="480" y="679"/>
                    </a:cubicBezTo>
                    <a:cubicBezTo>
                      <a:pt x="478" y="686"/>
                      <a:pt x="478" y="686"/>
                      <a:pt x="478" y="686"/>
                    </a:cubicBezTo>
                    <a:cubicBezTo>
                      <a:pt x="478" y="691"/>
                      <a:pt x="478" y="691"/>
                      <a:pt x="478" y="691"/>
                    </a:cubicBezTo>
                    <a:cubicBezTo>
                      <a:pt x="477" y="694"/>
                      <a:pt x="477" y="694"/>
                      <a:pt x="477" y="694"/>
                    </a:cubicBezTo>
                    <a:cubicBezTo>
                      <a:pt x="475" y="696"/>
                      <a:pt x="475" y="696"/>
                      <a:pt x="475" y="696"/>
                    </a:cubicBezTo>
                    <a:cubicBezTo>
                      <a:pt x="472" y="699"/>
                      <a:pt x="472" y="699"/>
                      <a:pt x="472" y="699"/>
                    </a:cubicBezTo>
                    <a:cubicBezTo>
                      <a:pt x="473" y="702"/>
                      <a:pt x="473" y="702"/>
                      <a:pt x="473" y="702"/>
                    </a:cubicBezTo>
                    <a:cubicBezTo>
                      <a:pt x="475" y="704"/>
                      <a:pt x="475" y="704"/>
                      <a:pt x="475" y="704"/>
                    </a:cubicBezTo>
                    <a:cubicBezTo>
                      <a:pt x="474" y="706"/>
                      <a:pt x="474" y="706"/>
                      <a:pt x="474" y="706"/>
                    </a:cubicBezTo>
                    <a:cubicBezTo>
                      <a:pt x="474" y="716"/>
                      <a:pt x="474" y="716"/>
                      <a:pt x="474" y="716"/>
                    </a:cubicBezTo>
                    <a:cubicBezTo>
                      <a:pt x="476" y="719"/>
                      <a:pt x="476" y="719"/>
                      <a:pt x="476" y="719"/>
                    </a:cubicBezTo>
                    <a:cubicBezTo>
                      <a:pt x="478" y="719"/>
                      <a:pt x="478" y="719"/>
                      <a:pt x="478" y="719"/>
                    </a:cubicBezTo>
                    <a:cubicBezTo>
                      <a:pt x="477" y="722"/>
                      <a:pt x="477" y="722"/>
                      <a:pt x="477" y="722"/>
                    </a:cubicBezTo>
                    <a:cubicBezTo>
                      <a:pt x="478" y="726"/>
                      <a:pt x="478" y="726"/>
                      <a:pt x="478" y="726"/>
                    </a:cubicBezTo>
                    <a:cubicBezTo>
                      <a:pt x="484" y="734"/>
                      <a:pt x="484" y="734"/>
                      <a:pt x="484" y="734"/>
                    </a:cubicBezTo>
                    <a:cubicBezTo>
                      <a:pt x="486" y="735"/>
                      <a:pt x="486" y="735"/>
                      <a:pt x="486" y="735"/>
                    </a:cubicBezTo>
                    <a:cubicBezTo>
                      <a:pt x="486" y="737"/>
                      <a:pt x="486" y="737"/>
                      <a:pt x="486" y="737"/>
                    </a:cubicBezTo>
                    <a:cubicBezTo>
                      <a:pt x="488" y="735"/>
                      <a:pt x="488" y="735"/>
                      <a:pt x="488" y="735"/>
                    </a:cubicBezTo>
                    <a:cubicBezTo>
                      <a:pt x="490" y="738"/>
                      <a:pt x="490" y="738"/>
                      <a:pt x="490" y="738"/>
                    </a:cubicBezTo>
                    <a:cubicBezTo>
                      <a:pt x="493" y="737"/>
                      <a:pt x="493" y="737"/>
                      <a:pt x="493" y="737"/>
                    </a:cubicBezTo>
                    <a:cubicBezTo>
                      <a:pt x="492" y="735"/>
                      <a:pt x="492" y="735"/>
                      <a:pt x="492" y="735"/>
                    </a:cubicBezTo>
                    <a:cubicBezTo>
                      <a:pt x="493" y="733"/>
                      <a:pt x="493" y="733"/>
                      <a:pt x="493" y="733"/>
                    </a:cubicBezTo>
                    <a:cubicBezTo>
                      <a:pt x="494" y="735"/>
                      <a:pt x="494" y="735"/>
                      <a:pt x="494" y="735"/>
                    </a:cubicBezTo>
                    <a:cubicBezTo>
                      <a:pt x="496" y="736"/>
                      <a:pt x="496" y="736"/>
                      <a:pt x="496" y="736"/>
                    </a:cubicBezTo>
                    <a:cubicBezTo>
                      <a:pt x="497" y="732"/>
                      <a:pt x="497" y="732"/>
                      <a:pt x="497" y="732"/>
                    </a:cubicBezTo>
                    <a:cubicBezTo>
                      <a:pt x="495" y="726"/>
                      <a:pt x="495" y="726"/>
                      <a:pt x="495" y="726"/>
                    </a:cubicBezTo>
                    <a:cubicBezTo>
                      <a:pt x="493" y="726"/>
                      <a:pt x="493" y="726"/>
                      <a:pt x="493" y="726"/>
                    </a:cubicBezTo>
                    <a:cubicBezTo>
                      <a:pt x="492" y="727"/>
                      <a:pt x="492" y="727"/>
                      <a:pt x="492" y="727"/>
                    </a:cubicBezTo>
                    <a:cubicBezTo>
                      <a:pt x="491" y="726"/>
                      <a:pt x="491" y="726"/>
                      <a:pt x="491" y="726"/>
                    </a:cubicBezTo>
                    <a:cubicBezTo>
                      <a:pt x="493" y="722"/>
                      <a:pt x="493" y="722"/>
                      <a:pt x="493" y="722"/>
                    </a:cubicBezTo>
                    <a:cubicBezTo>
                      <a:pt x="493" y="719"/>
                      <a:pt x="493" y="719"/>
                      <a:pt x="493" y="719"/>
                    </a:cubicBezTo>
                    <a:cubicBezTo>
                      <a:pt x="492" y="716"/>
                      <a:pt x="492" y="716"/>
                      <a:pt x="492" y="716"/>
                    </a:cubicBezTo>
                    <a:cubicBezTo>
                      <a:pt x="490" y="715"/>
                      <a:pt x="490" y="715"/>
                      <a:pt x="490" y="715"/>
                    </a:cubicBezTo>
                    <a:cubicBezTo>
                      <a:pt x="490" y="713"/>
                      <a:pt x="490" y="713"/>
                      <a:pt x="490" y="713"/>
                    </a:cubicBezTo>
                    <a:cubicBezTo>
                      <a:pt x="491" y="711"/>
                      <a:pt x="491" y="711"/>
                      <a:pt x="491" y="711"/>
                    </a:cubicBezTo>
                    <a:cubicBezTo>
                      <a:pt x="491" y="706"/>
                      <a:pt x="491" y="706"/>
                      <a:pt x="491" y="706"/>
                    </a:cubicBezTo>
                    <a:cubicBezTo>
                      <a:pt x="493" y="706"/>
                      <a:pt x="493" y="706"/>
                      <a:pt x="493" y="706"/>
                    </a:cubicBezTo>
                    <a:cubicBezTo>
                      <a:pt x="494" y="711"/>
                      <a:pt x="494" y="711"/>
                      <a:pt x="494" y="711"/>
                    </a:cubicBezTo>
                    <a:cubicBezTo>
                      <a:pt x="495" y="713"/>
                      <a:pt x="495" y="713"/>
                      <a:pt x="495" y="713"/>
                    </a:cubicBezTo>
                    <a:cubicBezTo>
                      <a:pt x="497" y="709"/>
                      <a:pt x="497" y="709"/>
                      <a:pt x="497" y="709"/>
                    </a:cubicBezTo>
                    <a:cubicBezTo>
                      <a:pt x="498" y="712"/>
                      <a:pt x="498" y="712"/>
                      <a:pt x="498" y="712"/>
                    </a:cubicBezTo>
                    <a:cubicBezTo>
                      <a:pt x="499" y="715"/>
                      <a:pt x="499" y="715"/>
                      <a:pt x="499" y="715"/>
                    </a:cubicBezTo>
                    <a:cubicBezTo>
                      <a:pt x="498" y="719"/>
                      <a:pt x="498" y="719"/>
                      <a:pt x="498" y="719"/>
                    </a:cubicBezTo>
                    <a:cubicBezTo>
                      <a:pt x="499" y="722"/>
                      <a:pt x="499" y="722"/>
                      <a:pt x="499" y="722"/>
                    </a:cubicBezTo>
                    <a:cubicBezTo>
                      <a:pt x="501" y="723"/>
                      <a:pt x="501" y="723"/>
                      <a:pt x="501" y="723"/>
                    </a:cubicBezTo>
                    <a:cubicBezTo>
                      <a:pt x="504" y="719"/>
                      <a:pt x="504" y="719"/>
                      <a:pt x="504" y="719"/>
                    </a:cubicBezTo>
                    <a:cubicBezTo>
                      <a:pt x="506" y="719"/>
                      <a:pt x="506" y="719"/>
                      <a:pt x="506" y="719"/>
                    </a:cubicBezTo>
                    <a:cubicBezTo>
                      <a:pt x="504" y="722"/>
                      <a:pt x="504" y="722"/>
                      <a:pt x="504" y="722"/>
                    </a:cubicBezTo>
                    <a:cubicBezTo>
                      <a:pt x="502" y="725"/>
                      <a:pt x="502" y="725"/>
                      <a:pt x="502" y="725"/>
                    </a:cubicBezTo>
                    <a:cubicBezTo>
                      <a:pt x="502" y="728"/>
                      <a:pt x="502" y="728"/>
                      <a:pt x="502" y="728"/>
                    </a:cubicBezTo>
                    <a:cubicBezTo>
                      <a:pt x="503" y="732"/>
                      <a:pt x="503" y="732"/>
                      <a:pt x="503" y="732"/>
                    </a:cubicBezTo>
                    <a:cubicBezTo>
                      <a:pt x="502" y="737"/>
                      <a:pt x="502" y="737"/>
                      <a:pt x="502" y="737"/>
                    </a:cubicBezTo>
                    <a:cubicBezTo>
                      <a:pt x="504" y="737"/>
                      <a:pt x="506" y="737"/>
                      <a:pt x="507" y="738"/>
                    </a:cubicBezTo>
                    <a:cubicBezTo>
                      <a:pt x="509" y="735"/>
                      <a:pt x="509" y="735"/>
                      <a:pt x="509" y="735"/>
                    </a:cubicBezTo>
                    <a:cubicBezTo>
                      <a:pt x="509" y="738"/>
                      <a:pt x="509" y="738"/>
                      <a:pt x="509" y="738"/>
                    </a:cubicBezTo>
                    <a:cubicBezTo>
                      <a:pt x="509" y="738"/>
                      <a:pt x="509" y="738"/>
                      <a:pt x="509" y="738"/>
                    </a:cubicBezTo>
                    <a:cubicBezTo>
                      <a:pt x="511" y="739"/>
                      <a:pt x="513" y="740"/>
                      <a:pt x="514" y="741"/>
                    </a:cubicBezTo>
                    <a:cubicBezTo>
                      <a:pt x="515" y="740"/>
                      <a:pt x="515" y="740"/>
                      <a:pt x="515" y="740"/>
                    </a:cubicBezTo>
                    <a:cubicBezTo>
                      <a:pt x="515" y="735"/>
                      <a:pt x="515" y="735"/>
                      <a:pt x="515" y="735"/>
                    </a:cubicBezTo>
                    <a:cubicBezTo>
                      <a:pt x="517" y="731"/>
                      <a:pt x="517" y="731"/>
                      <a:pt x="517" y="731"/>
                    </a:cubicBezTo>
                    <a:cubicBezTo>
                      <a:pt x="517" y="721"/>
                      <a:pt x="517" y="721"/>
                      <a:pt x="517" y="721"/>
                    </a:cubicBezTo>
                    <a:cubicBezTo>
                      <a:pt x="520" y="712"/>
                      <a:pt x="520" y="712"/>
                      <a:pt x="520" y="712"/>
                    </a:cubicBezTo>
                    <a:cubicBezTo>
                      <a:pt x="520" y="702"/>
                      <a:pt x="520" y="702"/>
                      <a:pt x="520" y="702"/>
                    </a:cubicBezTo>
                    <a:cubicBezTo>
                      <a:pt x="519" y="696"/>
                      <a:pt x="519" y="696"/>
                      <a:pt x="519" y="696"/>
                    </a:cubicBezTo>
                    <a:cubicBezTo>
                      <a:pt x="518" y="693"/>
                      <a:pt x="518" y="693"/>
                      <a:pt x="518" y="693"/>
                    </a:cubicBezTo>
                    <a:cubicBezTo>
                      <a:pt x="518" y="692"/>
                      <a:pt x="518" y="692"/>
                      <a:pt x="518" y="692"/>
                    </a:cubicBezTo>
                    <a:cubicBezTo>
                      <a:pt x="519" y="693"/>
                      <a:pt x="519" y="693"/>
                      <a:pt x="519" y="693"/>
                    </a:cubicBezTo>
                    <a:cubicBezTo>
                      <a:pt x="521" y="698"/>
                      <a:pt x="521" y="698"/>
                      <a:pt x="521" y="698"/>
                    </a:cubicBezTo>
                    <a:cubicBezTo>
                      <a:pt x="523" y="699"/>
                      <a:pt x="523" y="699"/>
                      <a:pt x="523" y="699"/>
                    </a:cubicBezTo>
                    <a:cubicBezTo>
                      <a:pt x="525" y="694"/>
                      <a:pt x="525" y="694"/>
                      <a:pt x="525" y="694"/>
                    </a:cubicBezTo>
                    <a:cubicBezTo>
                      <a:pt x="528" y="691"/>
                      <a:pt x="528" y="691"/>
                      <a:pt x="528" y="691"/>
                    </a:cubicBezTo>
                    <a:cubicBezTo>
                      <a:pt x="526" y="697"/>
                      <a:pt x="526" y="697"/>
                      <a:pt x="526" y="697"/>
                    </a:cubicBezTo>
                    <a:cubicBezTo>
                      <a:pt x="525" y="704"/>
                      <a:pt x="525" y="704"/>
                      <a:pt x="525" y="704"/>
                    </a:cubicBezTo>
                    <a:cubicBezTo>
                      <a:pt x="526" y="710"/>
                      <a:pt x="526" y="710"/>
                      <a:pt x="526" y="710"/>
                    </a:cubicBezTo>
                    <a:cubicBezTo>
                      <a:pt x="522" y="718"/>
                      <a:pt x="522" y="718"/>
                      <a:pt x="522" y="718"/>
                    </a:cubicBezTo>
                    <a:cubicBezTo>
                      <a:pt x="522" y="724"/>
                      <a:pt x="522" y="724"/>
                      <a:pt x="522" y="724"/>
                    </a:cubicBezTo>
                    <a:cubicBezTo>
                      <a:pt x="523" y="726"/>
                      <a:pt x="523" y="726"/>
                      <a:pt x="523" y="726"/>
                    </a:cubicBezTo>
                    <a:cubicBezTo>
                      <a:pt x="521" y="729"/>
                      <a:pt x="521" y="729"/>
                      <a:pt x="521" y="729"/>
                    </a:cubicBezTo>
                    <a:cubicBezTo>
                      <a:pt x="520" y="735"/>
                      <a:pt x="520" y="735"/>
                      <a:pt x="520" y="735"/>
                    </a:cubicBezTo>
                    <a:cubicBezTo>
                      <a:pt x="521" y="739"/>
                      <a:pt x="521" y="739"/>
                      <a:pt x="521" y="739"/>
                    </a:cubicBezTo>
                    <a:cubicBezTo>
                      <a:pt x="522" y="743"/>
                      <a:pt x="522" y="743"/>
                      <a:pt x="522" y="743"/>
                    </a:cubicBezTo>
                    <a:cubicBezTo>
                      <a:pt x="525" y="747"/>
                      <a:pt x="525" y="747"/>
                      <a:pt x="525" y="747"/>
                    </a:cubicBezTo>
                    <a:cubicBezTo>
                      <a:pt x="525" y="752"/>
                      <a:pt x="525" y="752"/>
                      <a:pt x="525" y="752"/>
                    </a:cubicBezTo>
                    <a:cubicBezTo>
                      <a:pt x="527" y="752"/>
                      <a:pt x="527" y="752"/>
                      <a:pt x="527" y="752"/>
                    </a:cubicBezTo>
                    <a:cubicBezTo>
                      <a:pt x="527" y="757"/>
                      <a:pt x="527" y="757"/>
                      <a:pt x="527" y="757"/>
                    </a:cubicBezTo>
                    <a:cubicBezTo>
                      <a:pt x="530" y="759"/>
                      <a:pt x="530" y="759"/>
                      <a:pt x="530" y="759"/>
                    </a:cubicBezTo>
                    <a:cubicBezTo>
                      <a:pt x="532" y="758"/>
                      <a:pt x="532" y="758"/>
                      <a:pt x="532" y="758"/>
                    </a:cubicBezTo>
                    <a:cubicBezTo>
                      <a:pt x="534" y="759"/>
                      <a:pt x="534" y="759"/>
                      <a:pt x="534" y="759"/>
                    </a:cubicBezTo>
                    <a:cubicBezTo>
                      <a:pt x="537" y="758"/>
                      <a:pt x="537" y="758"/>
                      <a:pt x="537" y="758"/>
                    </a:cubicBezTo>
                    <a:cubicBezTo>
                      <a:pt x="541" y="757"/>
                      <a:pt x="541" y="757"/>
                      <a:pt x="541" y="757"/>
                    </a:cubicBezTo>
                    <a:cubicBezTo>
                      <a:pt x="541" y="758"/>
                      <a:pt x="541" y="758"/>
                      <a:pt x="541" y="758"/>
                    </a:cubicBezTo>
                    <a:cubicBezTo>
                      <a:pt x="536" y="762"/>
                      <a:pt x="536" y="762"/>
                      <a:pt x="536" y="762"/>
                    </a:cubicBezTo>
                    <a:cubicBezTo>
                      <a:pt x="535" y="763"/>
                      <a:pt x="535" y="763"/>
                      <a:pt x="535" y="763"/>
                    </a:cubicBezTo>
                    <a:cubicBezTo>
                      <a:pt x="535" y="765"/>
                      <a:pt x="535" y="765"/>
                      <a:pt x="535" y="765"/>
                    </a:cubicBezTo>
                    <a:cubicBezTo>
                      <a:pt x="537" y="767"/>
                      <a:pt x="537" y="767"/>
                      <a:pt x="537" y="767"/>
                    </a:cubicBezTo>
                    <a:cubicBezTo>
                      <a:pt x="535" y="769"/>
                      <a:pt x="535" y="769"/>
                      <a:pt x="535" y="769"/>
                    </a:cubicBezTo>
                    <a:cubicBezTo>
                      <a:pt x="533" y="769"/>
                      <a:pt x="533" y="769"/>
                      <a:pt x="533" y="769"/>
                    </a:cubicBezTo>
                    <a:cubicBezTo>
                      <a:pt x="533" y="772"/>
                      <a:pt x="533" y="772"/>
                      <a:pt x="533" y="772"/>
                    </a:cubicBezTo>
                    <a:cubicBezTo>
                      <a:pt x="535" y="777"/>
                      <a:pt x="535" y="777"/>
                      <a:pt x="535" y="777"/>
                    </a:cubicBezTo>
                    <a:cubicBezTo>
                      <a:pt x="535" y="781"/>
                      <a:pt x="535" y="781"/>
                      <a:pt x="535" y="781"/>
                    </a:cubicBezTo>
                    <a:cubicBezTo>
                      <a:pt x="534" y="782"/>
                      <a:pt x="534" y="782"/>
                      <a:pt x="534" y="782"/>
                    </a:cubicBezTo>
                    <a:cubicBezTo>
                      <a:pt x="531" y="779"/>
                      <a:pt x="531" y="779"/>
                      <a:pt x="531" y="779"/>
                    </a:cubicBezTo>
                    <a:cubicBezTo>
                      <a:pt x="530" y="776"/>
                      <a:pt x="530" y="776"/>
                      <a:pt x="530" y="776"/>
                    </a:cubicBezTo>
                    <a:cubicBezTo>
                      <a:pt x="529" y="777"/>
                      <a:pt x="529" y="777"/>
                      <a:pt x="529" y="777"/>
                    </a:cubicBezTo>
                    <a:cubicBezTo>
                      <a:pt x="530" y="780"/>
                      <a:pt x="530" y="780"/>
                      <a:pt x="530" y="780"/>
                    </a:cubicBezTo>
                    <a:cubicBezTo>
                      <a:pt x="528" y="783"/>
                      <a:pt x="528" y="783"/>
                      <a:pt x="528" y="783"/>
                    </a:cubicBezTo>
                    <a:cubicBezTo>
                      <a:pt x="528" y="788"/>
                      <a:pt x="528" y="788"/>
                      <a:pt x="528" y="788"/>
                    </a:cubicBezTo>
                    <a:cubicBezTo>
                      <a:pt x="529" y="790"/>
                      <a:pt x="529" y="790"/>
                      <a:pt x="529" y="790"/>
                    </a:cubicBezTo>
                    <a:cubicBezTo>
                      <a:pt x="528" y="792"/>
                      <a:pt x="528" y="792"/>
                      <a:pt x="528" y="792"/>
                    </a:cubicBezTo>
                    <a:cubicBezTo>
                      <a:pt x="525" y="792"/>
                      <a:pt x="525" y="792"/>
                      <a:pt x="525" y="792"/>
                    </a:cubicBezTo>
                    <a:cubicBezTo>
                      <a:pt x="524" y="795"/>
                      <a:pt x="524" y="795"/>
                      <a:pt x="524" y="795"/>
                    </a:cubicBezTo>
                    <a:cubicBezTo>
                      <a:pt x="524" y="797"/>
                      <a:pt x="524" y="797"/>
                      <a:pt x="524" y="797"/>
                    </a:cubicBezTo>
                    <a:cubicBezTo>
                      <a:pt x="527" y="798"/>
                      <a:pt x="527" y="798"/>
                      <a:pt x="527" y="798"/>
                    </a:cubicBezTo>
                    <a:cubicBezTo>
                      <a:pt x="529" y="797"/>
                      <a:pt x="529" y="797"/>
                      <a:pt x="529" y="797"/>
                    </a:cubicBezTo>
                    <a:cubicBezTo>
                      <a:pt x="530" y="801"/>
                      <a:pt x="530" y="801"/>
                      <a:pt x="530" y="801"/>
                    </a:cubicBezTo>
                    <a:cubicBezTo>
                      <a:pt x="532" y="804"/>
                      <a:pt x="532" y="804"/>
                      <a:pt x="532" y="804"/>
                    </a:cubicBezTo>
                    <a:cubicBezTo>
                      <a:pt x="534" y="803"/>
                      <a:pt x="534" y="803"/>
                      <a:pt x="534" y="803"/>
                    </a:cubicBezTo>
                    <a:cubicBezTo>
                      <a:pt x="536" y="805"/>
                      <a:pt x="536" y="805"/>
                      <a:pt x="536" y="805"/>
                    </a:cubicBezTo>
                    <a:cubicBezTo>
                      <a:pt x="536" y="806"/>
                      <a:pt x="536" y="806"/>
                      <a:pt x="536" y="806"/>
                    </a:cubicBezTo>
                    <a:cubicBezTo>
                      <a:pt x="533" y="806"/>
                      <a:pt x="533" y="806"/>
                      <a:pt x="533" y="806"/>
                    </a:cubicBezTo>
                    <a:cubicBezTo>
                      <a:pt x="532" y="807"/>
                      <a:pt x="532" y="807"/>
                      <a:pt x="532" y="807"/>
                    </a:cubicBezTo>
                    <a:cubicBezTo>
                      <a:pt x="533" y="810"/>
                      <a:pt x="533" y="810"/>
                      <a:pt x="533" y="810"/>
                    </a:cubicBezTo>
                    <a:cubicBezTo>
                      <a:pt x="535" y="812"/>
                      <a:pt x="535" y="812"/>
                      <a:pt x="535" y="812"/>
                    </a:cubicBezTo>
                    <a:cubicBezTo>
                      <a:pt x="536" y="815"/>
                      <a:pt x="536" y="815"/>
                      <a:pt x="536" y="815"/>
                    </a:cubicBezTo>
                    <a:cubicBezTo>
                      <a:pt x="539" y="819"/>
                      <a:pt x="539" y="819"/>
                      <a:pt x="539" y="819"/>
                    </a:cubicBezTo>
                    <a:cubicBezTo>
                      <a:pt x="541" y="819"/>
                      <a:pt x="541" y="819"/>
                      <a:pt x="541" y="819"/>
                    </a:cubicBezTo>
                    <a:cubicBezTo>
                      <a:pt x="539" y="820"/>
                      <a:pt x="539" y="820"/>
                      <a:pt x="539" y="820"/>
                    </a:cubicBezTo>
                    <a:cubicBezTo>
                      <a:pt x="537" y="820"/>
                      <a:pt x="537" y="820"/>
                      <a:pt x="537" y="820"/>
                    </a:cubicBezTo>
                    <a:cubicBezTo>
                      <a:pt x="535" y="824"/>
                      <a:pt x="535" y="824"/>
                      <a:pt x="535" y="824"/>
                    </a:cubicBezTo>
                    <a:cubicBezTo>
                      <a:pt x="535" y="828"/>
                      <a:pt x="535" y="828"/>
                      <a:pt x="535" y="828"/>
                    </a:cubicBezTo>
                    <a:cubicBezTo>
                      <a:pt x="538" y="835"/>
                      <a:pt x="538" y="835"/>
                      <a:pt x="538" y="835"/>
                    </a:cubicBezTo>
                    <a:cubicBezTo>
                      <a:pt x="541" y="837"/>
                      <a:pt x="541" y="837"/>
                      <a:pt x="541" y="837"/>
                    </a:cubicBezTo>
                    <a:cubicBezTo>
                      <a:pt x="545" y="837"/>
                      <a:pt x="545" y="837"/>
                      <a:pt x="545" y="837"/>
                    </a:cubicBezTo>
                    <a:cubicBezTo>
                      <a:pt x="547" y="838"/>
                      <a:pt x="547" y="838"/>
                      <a:pt x="547" y="838"/>
                    </a:cubicBezTo>
                    <a:cubicBezTo>
                      <a:pt x="543" y="840"/>
                      <a:pt x="543" y="840"/>
                      <a:pt x="543" y="840"/>
                    </a:cubicBezTo>
                    <a:cubicBezTo>
                      <a:pt x="539" y="839"/>
                      <a:pt x="539" y="839"/>
                      <a:pt x="539" y="839"/>
                    </a:cubicBezTo>
                    <a:cubicBezTo>
                      <a:pt x="538" y="840"/>
                      <a:pt x="538" y="840"/>
                      <a:pt x="538" y="840"/>
                    </a:cubicBezTo>
                    <a:cubicBezTo>
                      <a:pt x="538" y="841"/>
                      <a:pt x="539" y="841"/>
                      <a:pt x="540" y="842"/>
                    </a:cubicBezTo>
                    <a:cubicBezTo>
                      <a:pt x="541" y="843"/>
                      <a:pt x="541" y="843"/>
                      <a:pt x="541" y="843"/>
                    </a:cubicBezTo>
                    <a:cubicBezTo>
                      <a:pt x="542" y="845"/>
                      <a:pt x="543" y="847"/>
                      <a:pt x="544" y="849"/>
                    </a:cubicBezTo>
                    <a:cubicBezTo>
                      <a:pt x="548" y="848"/>
                      <a:pt x="548" y="848"/>
                      <a:pt x="548" y="848"/>
                    </a:cubicBezTo>
                    <a:cubicBezTo>
                      <a:pt x="545" y="852"/>
                      <a:pt x="545" y="852"/>
                      <a:pt x="545" y="852"/>
                    </a:cubicBezTo>
                    <a:cubicBezTo>
                      <a:pt x="546" y="852"/>
                      <a:pt x="546" y="853"/>
                      <a:pt x="546" y="854"/>
                    </a:cubicBezTo>
                    <a:cubicBezTo>
                      <a:pt x="550" y="854"/>
                      <a:pt x="550" y="854"/>
                      <a:pt x="550" y="854"/>
                    </a:cubicBezTo>
                    <a:cubicBezTo>
                      <a:pt x="550" y="855"/>
                      <a:pt x="550" y="855"/>
                      <a:pt x="550" y="855"/>
                    </a:cubicBezTo>
                    <a:cubicBezTo>
                      <a:pt x="546" y="859"/>
                      <a:pt x="546" y="859"/>
                      <a:pt x="546" y="859"/>
                    </a:cubicBezTo>
                    <a:cubicBezTo>
                      <a:pt x="546" y="860"/>
                      <a:pt x="546" y="861"/>
                      <a:pt x="546" y="862"/>
                    </a:cubicBezTo>
                    <a:cubicBezTo>
                      <a:pt x="546" y="863"/>
                      <a:pt x="546" y="863"/>
                      <a:pt x="546" y="863"/>
                    </a:cubicBezTo>
                    <a:cubicBezTo>
                      <a:pt x="547" y="866"/>
                      <a:pt x="547" y="866"/>
                      <a:pt x="547" y="866"/>
                    </a:cubicBezTo>
                    <a:cubicBezTo>
                      <a:pt x="546" y="867"/>
                      <a:pt x="546" y="867"/>
                      <a:pt x="546" y="867"/>
                    </a:cubicBezTo>
                    <a:cubicBezTo>
                      <a:pt x="547" y="868"/>
                      <a:pt x="547" y="870"/>
                      <a:pt x="547" y="871"/>
                    </a:cubicBezTo>
                    <a:cubicBezTo>
                      <a:pt x="547" y="875"/>
                      <a:pt x="547" y="875"/>
                      <a:pt x="547" y="875"/>
                    </a:cubicBezTo>
                    <a:cubicBezTo>
                      <a:pt x="547" y="878"/>
                      <a:pt x="546" y="881"/>
                      <a:pt x="545" y="884"/>
                    </a:cubicBezTo>
                    <a:cubicBezTo>
                      <a:pt x="545" y="884"/>
                      <a:pt x="545" y="884"/>
                      <a:pt x="545" y="884"/>
                    </a:cubicBezTo>
                    <a:cubicBezTo>
                      <a:pt x="544" y="885"/>
                      <a:pt x="544" y="885"/>
                      <a:pt x="544" y="885"/>
                    </a:cubicBezTo>
                    <a:cubicBezTo>
                      <a:pt x="544" y="886"/>
                      <a:pt x="543" y="887"/>
                      <a:pt x="543" y="887"/>
                    </a:cubicBezTo>
                    <a:cubicBezTo>
                      <a:pt x="543" y="890"/>
                      <a:pt x="542" y="892"/>
                      <a:pt x="542" y="895"/>
                    </a:cubicBezTo>
                    <a:cubicBezTo>
                      <a:pt x="542" y="895"/>
                      <a:pt x="542" y="895"/>
                      <a:pt x="542" y="895"/>
                    </a:cubicBezTo>
                    <a:cubicBezTo>
                      <a:pt x="545" y="893"/>
                      <a:pt x="545" y="893"/>
                      <a:pt x="545" y="893"/>
                    </a:cubicBezTo>
                    <a:cubicBezTo>
                      <a:pt x="550" y="887"/>
                      <a:pt x="550" y="887"/>
                      <a:pt x="550" y="887"/>
                    </a:cubicBezTo>
                    <a:cubicBezTo>
                      <a:pt x="553" y="880"/>
                      <a:pt x="553" y="880"/>
                      <a:pt x="553" y="880"/>
                    </a:cubicBezTo>
                    <a:cubicBezTo>
                      <a:pt x="555" y="871"/>
                      <a:pt x="555" y="871"/>
                      <a:pt x="555" y="871"/>
                    </a:cubicBezTo>
                    <a:cubicBezTo>
                      <a:pt x="559" y="861"/>
                      <a:pt x="559" y="861"/>
                      <a:pt x="559" y="861"/>
                    </a:cubicBezTo>
                    <a:cubicBezTo>
                      <a:pt x="560" y="859"/>
                      <a:pt x="560" y="859"/>
                      <a:pt x="560" y="859"/>
                    </a:cubicBezTo>
                    <a:cubicBezTo>
                      <a:pt x="560" y="859"/>
                      <a:pt x="560" y="859"/>
                      <a:pt x="560" y="859"/>
                    </a:cubicBezTo>
                    <a:cubicBezTo>
                      <a:pt x="561" y="858"/>
                      <a:pt x="561" y="858"/>
                      <a:pt x="561" y="858"/>
                    </a:cubicBezTo>
                    <a:cubicBezTo>
                      <a:pt x="561" y="854"/>
                      <a:pt x="561" y="854"/>
                      <a:pt x="561" y="854"/>
                    </a:cubicBezTo>
                    <a:cubicBezTo>
                      <a:pt x="562" y="854"/>
                      <a:pt x="562" y="854"/>
                      <a:pt x="562" y="854"/>
                    </a:cubicBezTo>
                    <a:cubicBezTo>
                      <a:pt x="562" y="852"/>
                      <a:pt x="562" y="852"/>
                      <a:pt x="562" y="852"/>
                    </a:cubicBezTo>
                    <a:cubicBezTo>
                      <a:pt x="563" y="850"/>
                      <a:pt x="563" y="850"/>
                      <a:pt x="563" y="850"/>
                    </a:cubicBezTo>
                    <a:lnTo>
                      <a:pt x="562" y="8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1" name="Freeform 88">
                <a:extLst>
                  <a:ext uri="{FF2B5EF4-FFF2-40B4-BE49-F238E27FC236}">
                    <a16:creationId xmlns:a16="http://schemas.microsoft.com/office/drawing/2014/main" id="{507B2B7E-5B07-4D5B-9DE7-2FAD5B646F4B}"/>
                  </a:ext>
                </a:extLst>
              </p:cNvPr>
              <p:cNvSpPr>
                <a:spLocks/>
              </p:cNvSpPr>
              <p:nvPr/>
            </p:nvSpPr>
            <p:spPr bwMode="auto">
              <a:xfrm>
                <a:off x="6732840" y="4798560"/>
                <a:ext cx="6350" cy="12699"/>
              </a:xfrm>
              <a:custGeom>
                <a:avLst/>
                <a:gdLst>
                  <a:gd name="T0" fmla="*/ 1 w 4"/>
                  <a:gd name="T1" fmla="*/ 8 h 8"/>
                  <a:gd name="T2" fmla="*/ 4 w 4"/>
                  <a:gd name="T3" fmla="*/ 2 h 8"/>
                  <a:gd name="T4" fmla="*/ 2 w 4"/>
                  <a:gd name="T5" fmla="*/ 0 h 8"/>
                  <a:gd name="T6" fmla="*/ 1 w 4"/>
                  <a:gd name="T7" fmla="*/ 0 h 8"/>
                  <a:gd name="T8" fmla="*/ 1 w 4"/>
                  <a:gd name="T9" fmla="*/ 3 h 8"/>
                  <a:gd name="T10" fmla="*/ 0 w 4"/>
                  <a:gd name="T11" fmla="*/ 6 h 8"/>
                  <a:gd name="T12" fmla="*/ 1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1" y="8"/>
                    </a:moveTo>
                    <a:lnTo>
                      <a:pt x="4" y="2"/>
                    </a:lnTo>
                    <a:lnTo>
                      <a:pt x="2" y="0"/>
                    </a:lnTo>
                    <a:lnTo>
                      <a:pt x="1" y="0"/>
                    </a:lnTo>
                    <a:lnTo>
                      <a:pt x="1" y="3"/>
                    </a:lnTo>
                    <a:lnTo>
                      <a:pt x="0" y="6"/>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2" name="Freeform 89">
                <a:extLst>
                  <a:ext uri="{FF2B5EF4-FFF2-40B4-BE49-F238E27FC236}">
                    <a16:creationId xmlns:a16="http://schemas.microsoft.com/office/drawing/2014/main" id="{E8AA2303-9B94-48D4-A425-7D99C6173749}"/>
                  </a:ext>
                </a:extLst>
              </p:cNvPr>
              <p:cNvSpPr>
                <a:spLocks/>
              </p:cNvSpPr>
              <p:nvPr/>
            </p:nvSpPr>
            <p:spPr bwMode="auto">
              <a:xfrm>
                <a:off x="6715376" y="4784273"/>
                <a:ext cx="7938" cy="6349"/>
              </a:xfrm>
              <a:custGeom>
                <a:avLst/>
                <a:gdLst>
                  <a:gd name="T0" fmla="*/ 4 w 5"/>
                  <a:gd name="T1" fmla="*/ 4 h 4"/>
                  <a:gd name="T2" fmla="*/ 5 w 5"/>
                  <a:gd name="T3" fmla="*/ 3 h 4"/>
                  <a:gd name="T4" fmla="*/ 4 w 5"/>
                  <a:gd name="T5" fmla="*/ 0 h 4"/>
                  <a:gd name="T6" fmla="*/ 2 w 5"/>
                  <a:gd name="T7" fmla="*/ 1 h 4"/>
                  <a:gd name="T8" fmla="*/ 0 w 5"/>
                  <a:gd name="T9" fmla="*/ 1 h 4"/>
                  <a:gd name="T10" fmla="*/ 2 w 5"/>
                  <a:gd name="T11" fmla="*/ 3 h 4"/>
                  <a:gd name="T12" fmla="*/ 4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4"/>
                    </a:moveTo>
                    <a:lnTo>
                      <a:pt x="5" y="3"/>
                    </a:lnTo>
                    <a:lnTo>
                      <a:pt x="4" y="0"/>
                    </a:lnTo>
                    <a:lnTo>
                      <a:pt x="2" y="1"/>
                    </a:lnTo>
                    <a:lnTo>
                      <a:pt x="0" y="1"/>
                    </a:lnTo>
                    <a:lnTo>
                      <a:pt x="2"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3" name="Freeform 90">
                <a:extLst>
                  <a:ext uri="{FF2B5EF4-FFF2-40B4-BE49-F238E27FC236}">
                    <a16:creationId xmlns:a16="http://schemas.microsoft.com/office/drawing/2014/main" id="{1A001415-DF05-48E1-97A5-9E057133397C}"/>
                  </a:ext>
                </a:extLst>
              </p:cNvPr>
              <p:cNvSpPr>
                <a:spLocks/>
              </p:cNvSpPr>
              <p:nvPr/>
            </p:nvSpPr>
            <p:spPr bwMode="auto">
              <a:xfrm>
                <a:off x="6689976" y="4760463"/>
                <a:ext cx="7938" cy="17461"/>
              </a:xfrm>
              <a:custGeom>
                <a:avLst/>
                <a:gdLst>
                  <a:gd name="T0" fmla="*/ 3 w 5"/>
                  <a:gd name="T1" fmla="*/ 0 h 11"/>
                  <a:gd name="T2" fmla="*/ 2 w 5"/>
                  <a:gd name="T3" fmla="*/ 0 h 11"/>
                  <a:gd name="T4" fmla="*/ 0 w 5"/>
                  <a:gd name="T5" fmla="*/ 5 h 11"/>
                  <a:gd name="T6" fmla="*/ 0 w 5"/>
                  <a:gd name="T7" fmla="*/ 6 h 11"/>
                  <a:gd name="T8" fmla="*/ 1 w 5"/>
                  <a:gd name="T9" fmla="*/ 10 h 11"/>
                  <a:gd name="T10" fmla="*/ 2 w 5"/>
                  <a:gd name="T11" fmla="*/ 11 h 11"/>
                  <a:gd name="T12" fmla="*/ 3 w 5"/>
                  <a:gd name="T13" fmla="*/ 11 h 11"/>
                  <a:gd name="T14" fmla="*/ 4 w 5"/>
                  <a:gd name="T15" fmla="*/ 9 h 11"/>
                  <a:gd name="T16" fmla="*/ 3 w 5"/>
                  <a:gd name="T17" fmla="*/ 5 h 11"/>
                  <a:gd name="T18" fmla="*/ 5 w 5"/>
                  <a:gd name="T19" fmla="*/ 4 h 11"/>
                  <a:gd name="T20" fmla="*/ 3 w 5"/>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1">
                    <a:moveTo>
                      <a:pt x="3" y="0"/>
                    </a:moveTo>
                    <a:lnTo>
                      <a:pt x="2" y="0"/>
                    </a:lnTo>
                    <a:lnTo>
                      <a:pt x="0" y="5"/>
                    </a:lnTo>
                    <a:lnTo>
                      <a:pt x="0" y="6"/>
                    </a:lnTo>
                    <a:lnTo>
                      <a:pt x="1" y="10"/>
                    </a:lnTo>
                    <a:lnTo>
                      <a:pt x="2" y="11"/>
                    </a:lnTo>
                    <a:lnTo>
                      <a:pt x="3" y="11"/>
                    </a:lnTo>
                    <a:lnTo>
                      <a:pt x="4" y="9"/>
                    </a:lnTo>
                    <a:lnTo>
                      <a:pt x="3" y="5"/>
                    </a:lnTo>
                    <a:lnTo>
                      <a:pt x="5"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4" name="Freeform 91">
                <a:extLst>
                  <a:ext uri="{FF2B5EF4-FFF2-40B4-BE49-F238E27FC236}">
                    <a16:creationId xmlns:a16="http://schemas.microsoft.com/office/drawing/2014/main" id="{0EC6976C-C1B3-4E3D-9A7E-53EFB9896AF1}"/>
                  </a:ext>
                </a:extLst>
              </p:cNvPr>
              <p:cNvSpPr>
                <a:spLocks/>
              </p:cNvSpPr>
              <p:nvPr/>
            </p:nvSpPr>
            <p:spPr bwMode="auto">
              <a:xfrm>
                <a:off x="6696326" y="4787447"/>
                <a:ext cx="4763" cy="3175"/>
              </a:xfrm>
              <a:custGeom>
                <a:avLst/>
                <a:gdLst>
                  <a:gd name="T0" fmla="*/ 1 w 3"/>
                  <a:gd name="T1" fmla="*/ 2 h 2"/>
                  <a:gd name="T2" fmla="*/ 3 w 3"/>
                  <a:gd name="T3" fmla="*/ 2 h 2"/>
                  <a:gd name="T4" fmla="*/ 3 w 3"/>
                  <a:gd name="T5" fmla="*/ 1 h 2"/>
                  <a:gd name="T6" fmla="*/ 1 w 3"/>
                  <a:gd name="T7" fmla="*/ 0 h 2"/>
                  <a:gd name="T8" fmla="*/ 0 w 3"/>
                  <a:gd name="T9" fmla="*/ 1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3" y="2"/>
                    </a:lnTo>
                    <a:lnTo>
                      <a:pt x="3" y="1"/>
                    </a:lnTo>
                    <a:lnTo>
                      <a:pt x="1"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5" name="Freeform 92">
                <a:extLst>
                  <a:ext uri="{FF2B5EF4-FFF2-40B4-BE49-F238E27FC236}">
                    <a16:creationId xmlns:a16="http://schemas.microsoft.com/office/drawing/2014/main" id="{99C59858-847B-48E1-9959-1C867FAA1F1F}"/>
                  </a:ext>
                </a:extLst>
              </p:cNvPr>
              <p:cNvSpPr>
                <a:spLocks/>
              </p:cNvSpPr>
              <p:nvPr/>
            </p:nvSpPr>
            <p:spPr bwMode="auto">
              <a:xfrm>
                <a:off x="6969386" y="4581092"/>
                <a:ext cx="6350" cy="6349"/>
              </a:xfrm>
              <a:custGeom>
                <a:avLst/>
                <a:gdLst>
                  <a:gd name="T0" fmla="*/ 1 w 4"/>
                  <a:gd name="T1" fmla="*/ 0 h 4"/>
                  <a:gd name="T2" fmla="*/ 0 w 4"/>
                  <a:gd name="T3" fmla="*/ 2 h 4"/>
                  <a:gd name="T4" fmla="*/ 1 w 4"/>
                  <a:gd name="T5" fmla="*/ 4 h 4"/>
                  <a:gd name="T6" fmla="*/ 4 w 4"/>
                  <a:gd name="T7" fmla="*/ 3 h 4"/>
                  <a:gd name="T8" fmla="*/ 4 w 4"/>
                  <a:gd name="T9" fmla="*/ 1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lnTo>
                      <a:pt x="0" y="2"/>
                    </a:lnTo>
                    <a:lnTo>
                      <a:pt x="1" y="4"/>
                    </a:lnTo>
                    <a:lnTo>
                      <a:pt x="4" y="3"/>
                    </a:lnTo>
                    <a:lnTo>
                      <a:pt x="4"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6" name="Freeform 93">
                <a:extLst>
                  <a:ext uri="{FF2B5EF4-FFF2-40B4-BE49-F238E27FC236}">
                    <a16:creationId xmlns:a16="http://schemas.microsoft.com/office/drawing/2014/main" id="{E6B235D0-9C1E-4ECA-8414-44AB7C17793F}"/>
                  </a:ext>
                </a:extLst>
              </p:cNvPr>
              <p:cNvSpPr>
                <a:spLocks/>
              </p:cNvSpPr>
              <p:nvPr/>
            </p:nvSpPr>
            <p:spPr bwMode="auto">
              <a:xfrm>
                <a:off x="6767767" y="4716018"/>
                <a:ext cx="1588" cy="317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7" name="Freeform 94">
                <a:extLst>
                  <a:ext uri="{FF2B5EF4-FFF2-40B4-BE49-F238E27FC236}">
                    <a16:creationId xmlns:a16="http://schemas.microsoft.com/office/drawing/2014/main" id="{2AD93C82-45BA-4A65-975D-682622DB4C52}"/>
                  </a:ext>
                </a:extLst>
              </p:cNvPr>
              <p:cNvSpPr>
                <a:spLocks/>
              </p:cNvSpPr>
              <p:nvPr/>
            </p:nvSpPr>
            <p:spPr bwMode="auto">
              <a:xfrm>
                <a:off x="6761416" y="4704905"/>
                <a:ext cx="9525" cy="4762"/>
              </a:xfrm>
              <a:custGeom>
                <a:avLst/>
                <a:gdLst>
                  <a:gd name="T0" fmla="*/ 4 w 6"/>
                  <a:gd name="T1" fmla="*/ 2 h 3"/>
                  <a:gd name="T2" fmla="*/ 2 w 6"/>
                  <a:gd name="T3" fmla="*/ 0 h 3"/>
                  <a:gd name="T4" fmla="*/ 0 w 6"/>
                  <a:gd name="T5" fmla="*/ 2 h 3"/>
                  <a:gd name="T6" fmla="*/ 2 w 6"/>
                  <a:gd name="T7" fmla="*/ 3 h 3"/>
                  <a:gd name="T8" fmla="*/ 5 w 6"/>
                  <a:gd name="T9" fmla="*/ 2 h 3"/>
                  <a:gd name="T10" fmla="*/ 6 w 6"/>
                  <a:gd name="T11" fmla="*/ 2 h 3"/>
                  <a:gd name="T12" fmla="*/ 4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lnTo>
                      <a:pt x="2" y="0"/>
                    </a:lnTo>
                    <a:lnTo>
                      <a:pt x="0" y="2"/>
                    </a:lnTo>
                    <a:lnTo>
                      <a:pt x="2" y="3"/>
                    </a:lnTo>
                    <a:lnTo>
                      <a:pt x="5" y="2"/>
                    </a:lnTo>
                    <a:lnTo>
                      <a:pt x="6" y="2"/>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8" name="Freeform 95">
                <a:extLst>
                  <a:ext uri="{FF2B5EF4-FFF2-40B4-BE49-F238E27FC236}">
                    <a16:creationId xmlns:a16="http://schemas.microsoft.com/office/drawing/2014/main" id="{4529028E-823E-44D4-B876-B30C4DC3484B}"/>
                  </a:ext>
                </a:extLst>
              </p:cNvPr>
              <p:cNvSpPr>
                <a:spLocks/>
              </p:cNvSpPr>
              <p:nvPr/>
            </p:nvSpPr>
            <p:spPr bwMode="auto">
              <a:xfrm>
                <a:off x="7807617" y="4074727"/>
                <a:ext cx="9525" cy="36509"/>
              </a:xfrm>
              <a:custGeom>
                <a:avLst/>
                <a:gdLst>
                  <a:gd name="T0" fmla="*/ 2 w 6"/>
                  <a:gd name="T1" fmla="*/ 23 h 23"/>
                  <a:gd name="T2" fmla="*/ 5 w 6"/>
                  <a:gd name="T3" fmla="*/ 20 h 23"/>
                  <a:gd name="T4" fmla="*/ 5 w 6"/>
                  <a:gd name="T5" fmla="*/ 15 h 23"/>
                  <a:gd name="T6" fmla="*/ 3 w 6"/>
                  <a:gd name="T7" fmla="*/ 13 h 23"/>
                  <a:gd name="T8" fmla="*/ 5 w 6"/>
                  <a:gd name="T9" fmla="*/ 9 h 23"/>
                  <a:gd name="T10" fmla="*/ 6 w 6"/>
                  <a:gd name="T11" fmla="*/ 6 h 23"/>
                  <a:gd name="T12" fmla="*/ 4 w 6"/>
                  <a:gd name="T13" fmla="*/ 5 h 23"/>
                  <a:gd name="T14" fmla="*/ 6 w 6"/>
                  <a:gd name="T15" fmla="*/ 2 h 23"/>
                  <a:gd name="T16" fmla="*/ 5 w 6"/>
                  <a:gd name="T17" fmla="*/ 0 h 23"/>
                  <a:gd name="T18" fmla="*/ 2 w 6"/>
                  <a:gd name="T19" fmla="*/ 4 h 23"/>
                  <a:gd name="T20" fmla="*/ 2 w 6"/>
                  <a:gd name="T21" fmla="*/ 9 h 23"/>
                  <a:gd name="T22" fmla="*/ 2 w 6"/>
                  <a:gd name="T23" fmla="*/ 12 h 23"/>
                  <a:gd name="T24" fmla="*/ 2 w 6"/>
                  <a:gd name="T25" fmla="*/ 14 h 23"/>
                  <a:gd name="T26" fmla="*/ 0 w 6"/>
                  <a:gd name="T27" fmla="*/ 21 h 23"/>
                  <a:gd name="T28" fmla="*/ 2 w 6"/>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3">
                    <a:moveTo>
                      <a:pt x="2" y="23"/>
                    </a:moveTo>
                    <a:lnTo>
                      <a:pt x="5" y="20"/>
                    </a:lnTo>
                    <a:lnTo>
                      <a:pt x="5" y="15"/>
                    </a:lnTo>
                    <a:lnTo>
                      <a:pt x="3" y="13"/>
                    </a:lnTo>
                    <a:lnTo>
                      <a:pt x="5" y="9"/>
                    </a:lnTo>
                    <a:lnTo>
                      <a:pt x="6" y="6"/>
                    </a:lnTo>
                    <a:lnTo>
                      <a:pt x="4" y="5"/>
                    </a:lnTo>
                    <a:lnTo>
                      <a:pt x="6" y="2"/>
                    </a:lnTo>
                    <a:lnTo>
                      <a:pt x="5" y="0"/>
                    </a:lnTo>
                    <a:lnTo>
                      <a:pt x="2" y="4"/>
                    </a:lnTo>
                    <a:lnTo>
                      <a:pt x="2" y="9"/>
                    </a:lnTo>
                    <a:lnTo>
                      <a:pt x="2" y="12"/>
                    </a:lnTo>
                    <a:lnTo>
                      <a:pt x="2" y="14"/>
                    </a:lnTo>
                    <a:lnTo>
                      <a:pt x="0" y="21"/>
                    </a:lnTo>
                    <a:lnTo>
                      <a:pt x="2"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9" name="Freeform 96">
                <a:extLst>
                  <a:ext uri="{FF2B5EF4-FFF2-40B4-BE49-F238E27FC236}">
                    <a16:creationId xmlns:a16="http://schemas.microsoft.com/office/drawing/2014/main" id="{2BF2290E-ECD0-46AD-9CE2-64B7CA094EFC}"/>
                  </a:ext>
                </a:extLst>
              </p:cNvPr>
              <p:cNvSpPr>
                <a:spLocks/>
              </p:cNvSpPr>
              <p:nvPr/>
            </p:nvSpPr>
            <p:spPr bwMode="auto">
              <a:xfrm>
                <a:off x="7837781" y="4254098"/>
                <a:ext cx="6350" cy="15874"/>
              </a:xfrm>
              <a:custGeom>
                <a:avLst/>
                <a:gdLst>
                  <a:gd name="T0" fmla="*/ 4 w 5"/>
                  <a:gd name="T1" fmla="*/ 2 h 13"/>
                  <a:gd name="T2" fmla="*/ 2 w 5"/>
                  <a:gd name="T3" fmla="*/ 0 h 13"/>
                  <a:gd name="T4" fmla="*/ 0 w 5"/>
                  <a:gd name="T5" fmla="*/ 3 h 13"/>
                  <a:gd name="T6" fmla="*/ 0 w 5"/>
                  <a:gd name="T7" fmla="*/ 7 h 13"/>
                  <a:gd name="T8" fmla="*/ 2 w 5"/>
                  <a:gd name="T9" fmla="*/ 8 h 13"/>
                  <a:gd name="T10" fmla="*/ 3 w 5"/>
                  <a:gd name="T11" fmla="*/ 13 h 13"/>
                  <a:gd name="T12" fmla="*/ 5 w 5"/>
                  <a:gd name="T13" fmla="*/ 10 h 13"/>
                  <a:gd name="T14" fmla="*/ 4 w 5"/>
                  <a:gd name="T15" fmla="*/ 6 h 13"/>
                  <a:gd name="T16" fmla="*/ 4 w 5"/>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4" y="2"/>
                    </a:moveTo>
                    <a:cubicBezTo>
                      <a:pt x="2" y="0"/>
                      <a:pt x="2" y="0"/>
                      <a:pt x="2" y="0"/>
                    </a:cubicBezTo>
                    <a:cubicBezTo>
                      <a:pt x="0" y="3"/>
                      <a:pt x="0" y="3"/>
                      <a:pt x="0" y="3"/>
                    </a:cubicBezTo>
                    <a:cubicBezTo>
                      <a:pt x="0" y="7"/>
                      <a:pt x="0" y="7"/>
                      <a:pt x="0" y="7"/>
                    </a:cubicBezTo>
                    <a:cubicBezTo>
                      <a:pt x="0" y="7"/>
                      <a:pt x="2" y="8"/>
                      <a:pt x="2" y="8"/>
                    </a:cubicBezTo>
                    <a:cubicBezTo>
                      <a:pt x="2" y="9"/>
                      <a:pt x="3" y="13"/>
                      <a:pt x="3" y="13"/>
                    </a:cubicBezTo>
                    <a:cubicBezTo>
                      <a:pt x="5" y="10"/>
                      <a:pt x="5" y="10"/>
                      <a:pt x="5" y="10"/>
                    </a:cubicBezTo>
                    <a:cubicBezTo>
                      <a:pt x="4" y="6"/>
                      <a:pt x="4" y="6"/>
                      <a:pt x="4" y="6"/>
                    </a:cubicBez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0" name="Freeform 97">
                <a:extLst>
                  <a:ext uri="{FF2B5EF4-FFF2-40B4-BE49-F238E27FC236}">
                    <a16:creationId xmlns:a16="http://schemas.microsoft.com/office/drawing/2014/main" id="{2C38D3AB-74F7-47B8-93D7-0BD6098BA8B0}"/>
                  </a:ext>
                </a:extLst>
              </p:cNvPr>
              <p:cNvSpPr>
                <a:spLocks/>
              </p:cNvSpPr>
              <p:nvPr/>
            </p:nvSpPr>
            <p:spPr bwMode="auto">
              <a:xfrm>
                <a:off x="7812380" y="4198541"/>
                <a:ext cx="4763" cy="4762"/>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1" name="Freeform 98">
                <a:extLst>
                  <a:ext uri="{FF2B5EF4-FFF2-40B4-BE49-F238E27FC236}">
                    <a16:creationId xmlns:a16="http://schemas.microsoft.com/office/drawing/2014/main" id="{F655EA75-2CB4-4822-B535-CF7289EAA2F5}"/>
                  </a:ext>
                </a:extLst>
              </p:cNvPr>
              <p:cNvSpPr>
                <a:spLocks/>
              </p:cNvSpPr>
              <p:nvPr/>
            </p:nvSpPr>
            <p:spPr bwMode="auto">
              <a:xfrm>
                <a:off x="7834606" y="4247749"/>
                <a:ext cx="4763" cy="6349"/>
              </a:xfrm>
              <a:custGeom>
                <a:avLst/>
                <a:gdLst>
                  <a:gd name="T0" fmla="*/ 2 w 3"/>
                  <a:gd name="T1" fmla="*/ 0 h 4"/>
                  <a:gd name="T2" fmla="*/ 0 w 3"/>
                  <a:gd name="T3" fmla="*/ 2 h 4"/>
                  <a:gd name="T4" fmla="*/ 1 w 3"/>
                  <a:gd name="T5" fmla="*/ 4 h 4"/>
                  <a:gd name="T6" fmla="*/ 3 w 3"/>
                  <a:gd name="T7" fmla="*/ 0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0" y="2"/>
                    </a:lnTo>
                    <a:lnTo>
                      <a:pt x="1" y="4"/>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2" name="Freeform 99">
                <a:extLst>
                  <a:ext uri="{FF2B5EF4-FFF2-40B4-BE49-F238E27FC236}">
                    <a16:creationId xmlns:a16="http://schemas.microsoft.com/office/drawing/2014/main" id="{6DF1185D-BDF3-4ADB-B6AF-C05F44D133CC}"/>
                  </a:ext>
                </a:extLst>
              </p:cNvPr>
              <p:cNvSpPr>
                <a:spLocks/>
              </p:cNvSpPr>
              <p:nvPr/>
            </p:nvSpPr>
            <p:spPr bwMode="auto">
              <a:xfrm>
                <a:off x="7833018" y="4225525"/>
                <a:ext cx="3175" cy="6349"/>
              </a:xfrm>
              <a:custGeom>
                <a:avLst/>
                <a:gdLst>
                  <a:gd name="T0" fmla="*/ 2 w 2"/>
                  <a:gd name="T1" fmla="*/ 1 h 4"/>
                  <a:gd name="T2" fmla="*/ 0 w 2"/>
                  <a:gd name="T3" fmla="*/ 0 h 4"/>
                  <a:gd name="T4" fmla="*/ 0 w 2"/>
                  <a:gd name="T5" fmla="*/ 2 h 4"/>
                  <a:gd name="T6" fmla="*/ 0 w 2"/>
                  <a:gd name="T7" fmla="*/ 4 h 4"/>
                  <a:gd name="T8" fmla="*/ 2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0" y="0"/>
                    </a:lnTo>
                    <a:lnTo>
                      <a:pt x="0" y="2"/>
                    </a:lnTo>
                    <a:lnTo>
                      <a:pt x="0" y="4"/>
                    </a:lnTo>
                    <a:lnTo>
                      <a:pt x="2"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3" name="Freeform 100">
                <a:extLst>
                  <a:ext uri="{FF2B5EF4-FFF2-40B4-BE49-F238E27FC236}">
                    <a16:creationId xmlns:a16="http://schemas.microsoft.com/office/drawing/2014/main" id="{0E3851D1-7F3E-4A2C-B836-4DC1AF3CC7E9}"/>
                  </a:ext>
                </a:extLst>
              </p:cNvPr>
              <p:cNvSpPr>
                <a:spLocks/>
              </p:cNvSpPr>
              <p:nvPr/>
            </p:nvSpPr>
            <p:spPr bwMode="auto">
              <a:xfrm>
                <a:off x="7794916" y="4133459"/>
                <a:ext cx="4763" cy="4762"/>
              </a:xfrm>
              <a:custGeom>
                <a:avLst/>
                <a:gdLst>
                  <a:gd name="T0" fmla="*/ 0 w 3"/>
                  <a:gd name="T1" fmla="*/ 2 h 3"/>
                  <a:gd name="T2" fmla="*/ 3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lnTo>
                      <a:pt x="3"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4" name="Freeform 101">
                <a:extLst>
                  <a:ext uri="{FF2B5EF4-FFF2-40B4-BE49-F238E27FC236}">
                    <a16:creationId xmlns:a16="http://schemas.microsoft.com/office/drawing/2014/main" id="{924E520A-83FA-4768-928D-4A6D55475E48}"/>
                  </a:ext>
                </a:extLst>
              </p:cNvPr>
              <p:cNvSpPr>
                <a:spLocks/>
              </p:cNvSpPr>
              <p:nvPr/>
            </p:nvSpPr>
            <p:spPr bwMode="auto">
              <a:xfrm>
                <a:off x="7828256" y="4233463"/>
                <a:ext cx="4763" cy="7937"/>
              </a:xfrm>
              <a:custGeom>
                <a:avLst/>
                <a:gdLst>
                  <a:gd name="T0" fmla="*/ 0 w 3"/>
                  <a:gd name="T1" fmla="*/ 1 h 5"/>
                  <a:gd name="T2" fmla="*/ 0 w 3"/>
                  <a:gd name="T3" fmla="*/ 3 h 5"/>
                  <a:gd name="T4" fmla="*/ 2 w 3"/>
                  <a:gd name="T5" fmla="*/ 5 h 5"/>
                  <a:gd name="T6" fmla="*/ 3 w 3"/>
                  <a:gd name="T7" fmla="*/ 4 h 5"/>
                  <a:gd name="T8" fmla="*/ 2 w 3"/>
                  <a:gd name="T9" fmla="*/ 0 h 5"/>
                  <a:gd name="T10" fmla="*/ 0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0" y="1"/>
                    </a:moveTo>
                    <a:lnTo>
                      <a:pt x="0" y="3"/>
                    </a:lnTo>
                    <a:lnTo>
                      <a:pt x="2" y="5"/>
                    </a:lnTo>
                    <a:lnTo>
                      <a:pt x="3"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5" name="Freeform 102">
                <a:extLst>
                  <a:ext uri="{FF2B5EF4-FFF2-40B4-BE49-F238E27FC236}">
                    <a16:creationId xmlns:a16="http://schemas.microsoft.com/office/drawing/2014/main" id="{82BDA2F1-1BFF-4B38-814F-AAADA26780DF}"/>
                  </a:ext>
                </a:extLst>
              </p:cNvPr>
              <p:cNvSpPr>
                <a:spLocks/>
              </p:cNvSpPr>
              <p:nvPr/>
            </p:nvSpPr>
            <p:spPr bwMode="auto">
              <a:xfrm>
                <a:off x="7821906" y="4220764"/>
                <a:ext cx="6350" cy="9524"/>
              </a:xfrm>
              <a:custGeom>
                <a:avLst/>
                <a:gdLst>
                  <a:gd name="T0" fmla="*/ 0 w 4"/>
                  <a:gd name="T1" fmla="*/ 0 h 7"/>
                  <a:gd name="T2" fmla="*/ 1 w 4"/>
                  <a:gd name="T3" fmla="*/ 3 h 7"/>
                  <a:gd name="T4" fmla="*/ 4 w 4"/>
                  <a:gd name="T5" fmla="*/ 7 h 7"/>
                  <a:gd name="T6" fmla="*/ 2 w 4"/>
                  <a:gd name="T7" fmla="*/ 1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0"/>
                      <a:pt x="1" y="3"/>
                      <a:pt x="1" y="3"/>
                    </a:cubicBezTo>
                    <a:cubicBezTo>
                      <a:pt x="4" y="7"/>
                      <a:pt x="4" y="7"/>
                      <a:pt x="4" y="7"/>
                    </a:cubicBezTo>
                    <a:cubicBezTo>
                      <a:pt x="2" y="1"/>
                      <a:pt x="2" y="1"/>
                      <a:pt x="2"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6" name="Freeform 103">
                <a:extLst>
                  <a:ext uri="{FF2B5EF4-FFF2-40B4-BE49-F238E27FC236}">
                    <a16:creationId xmlns:a16="http://schemas.microsoft.com/office/drawing/2014/main" id="{B0AAE6A1-4388-49D0-886C-56329BB89FB7}"/>
                  </a:ext>
                </a:extLst>
              </p:cNvPr>
              <p:cNvSpPr>
                <a:spLocks/>
              </p:cNvSpPr>
              <p:nvPr/>
            </p:nvSpPr>
            <p:spPr bwMode="auto">
              <a:xfrm>
                <a:off x="7806030" y="4114411"/>
                <a:ext cx="6350" cy="28573"/>
              </a:xfrm>
              <a:custGeom>
                <a:avLst/>
                <a:gdLst>
                  <a:gd name="T0" fmla="*/ 2 w 4"/>
                  <a:gd name="T1" fmla="*/ 7 h 18"/>
                  <a:gd name="T2" fmla="*/ 3 w 4"/>
                  <a:gd name="T3" fmla="*/ 3 h 18"/>
                  <a:gd name="T4" fmla="*/ 4 w 4"/>
                  <a:gd name="T5" fmla="*/ 2 h 18"/>
                  <a:gd name="T6" fmla="*/ 4 w 4"/>
                  <a:gd name="T7" fmla="*/ 0 h 18"/>
                  <a:gd name="T8" fmla="*/ 0 w 4"/>
                  <a:gd name="T9" fmla="*/ 2 h 18"/>
                  <a:gd name="T10" fmla="*/ 0 w 4"/>
                  <a:gd name="T11" fmla="*/ 6 h 18"/>
                  <a:gd name="T12" fmla="*/ 0 w 4"/>
                  <a:gd name="T13" fmla="*/ 8 h 18"/>
                  <a:gd name="T14" fmla="*/ 1 w 4"/>
                  <a:gd name="T15" fmla="*/ 12 h 18"/>
                  <a:gd name="T16" fmla="*/ 0 w 4"/>
                  <a:gd name="T17" fmla="*/ 15 h 18"/>
                  <a:gd name="T18" fmla="*/ 1 w 4"/>
                  <a:gd name="T19" fmla="*/ 18 h 18"/>
                  <a:gd name="T20" fmla="*/ 3 w 4"/>
                  <a:gd name="T21" fmla="*/ 12 h 18"/>
                  <a:gd name="T22" fmla="*/ 3 w 4"/>
                  <a:gd name="T23" fmla="*/ 9 h 18"/>
                  <a:gd name="T24" fmla="*/ 2 w 4"/>
                  <a:gd name="T2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8">
                    <a:moveTo>
                      <a:pt x="2" y="7"/>
                    </a:moveTo>
                    <a:lnTo>
                      <a:pt x="3" y="3"/>
                    </a:lnTo>
                    <a:lnTo>
                      <a:pt x="4" y="2"/>
                    </a:lnTo>
                    <a:lnTo>
                      <a:pt x="4" y="0"/>
                    </a:lnTo>
                    <a:lnTo>
                      <a:pt x="0" y="2"/>
                    </a:lnTo>
                    <a:lnTo>
                      <a:pt x="0" y="6"/>
                    </a:lnTo>
                    <a:lnTo>
                      <a:pt x="0" y="8"/>
                    </a:lnTo>
                    <a:lnTo>
                      <a:pt x="1" y="12"/>
                    </a:lnTo>
                    <a:lnTo>
                      <a:pt x="0" y="15"/>
                    </a:lnTo>
                    <a:lnTo>
                      <a:pt x="1" y="18"/>
                    </a:lnTo>
                    <a:lnTo>
                      <a:pt x="3" y="12"/>
                    </a:lnTo>
                    <a:lnTo>
                      <a:pt x="3" y="9"/>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7" name="Freeform 104">
                <a:extLst>
                  <a:ext uri="{FF2B5EF4-FFF2-40B4-BE49-F238E27FC236}">
                    <a16:creationId xmlns:a16="http://schemas.microsoft.com/office/drawing/2014/main" id="{10C0238A-68C7-4373-BA3A-9A2BC9CDB64C}"/>
                  </a:ext>
                </a:extLst>
              </p:cNvPr>
              <p:cNvSpPr>
                <a:spLocks/>
              </p:cNvSpPr>
              <p:nvPr/>
            </p:nvSpPr>
            <p:spPr bwMode="auto">
              <a:xfrm>
                <a:off x="7804442" y="4154096"/>
                <a:ext cx="6350" cy="12699"/>
              </a:xfrm>
              <a:custGeom>
                <a:avLst/>
                <a:gdLst>
                  <a:gd name="T0" fmla="*/ 0 w 5"/>
                  <a:gd name="T1" fmla="*/ 2 h 11"/>
                  <a:gd name="T2" fmla="*/ 0 w 5"/>
                  <a:gd name="T3" fmla="*/ 7 h 11"/>
                  <a:gd name="T4" fmla="*/ 0 w 5"/>
                  <a:gd name="T5" fmla="*/ 11 h 11"/>
                  <a:gd name="T6" fmla="*/ 3 w 5"/>
                  <a:gd name="T7" fmla="*/ 11 h 11"/>
                  <a:gd name="T8" fmla="*/ 5 w 5"/>
                  <a:gd name="T9" fmla="*/ 5 h 11"/>
                  <a:gd name="T10" fmla="*/ 4 w 5"/>
                  <a:gd name="T11" fmla="*/ 0 h 11"/>
                  <a:gd name="T12" fmla="*/ 0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2"/>
                    </a:moveTo>
                    <a:cubicBezTo>
                      <a:pt x="0" y="7"/>
                      <a:pt x="0" y="7"/>
                      <a:pt x="0" y="7"/>
                    </a:cubicBezTo>
                    <a:cubicBezTo>
                      <a:pt x="0" y="7"/>
                      <a:pt x="0" y="11"/>
                      <a:pt x="0" y="11"/>
                    </a:cubicBezTo>
                    <a:cubicBezTo>
                      <a:pt x="3" y="11"/>
                      <a:pt x="3" y="11"/>
                      <a:pt x="3" y="11"/>
                    </a:cubicBezTo>
                    <a:cubicBezTo>
                      <a:pt x="5" y="5"/>
                      <a:pt x="5" y="5"/>
                      <a:pt x="5" y="5"/>
                    </a:cubicBezTo>
                    <a:cubicBezTo>
                      <a:pt x="4" y="0"/>
                      <a:pt x="4" y="0"/>
                      <a:pt x="4"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105">
                <a:extLst>
                  <a:ext uri="{FF2B5EF4-FFF2-40B4-BE49-F238E27FC236}">
                    <a16:creationId xmlns:a16="http://schemas.microsoft.com/office/drawing/2014/main" id="{37019CDA-F533-444A-A2FC-9347913F0488}"/>
                  </a:ext>
                </a:extLst>
              </p:cNvPr>
              <p:cNvSpPr>
                <a:spLocks/>
              </p:cNvSpPr>
              <p:nvPr/>
            </p:nvSpPr>
            <p:spPr bwMode="auto">
              <a:xfrm>
                <a:off x="8985586" y="4050917"/>
                <a:ext cx="4763" cy="4762"/>
              </a:xfrm>
              <a:custGeom>
                <a:avLst/>
                <a:gdLst>
                  <a:gd name="T0" fmla="*/ 3 w 3"/>
                  <a:gd name="T1" fmla="*/ 3 h 3"/>
                  <a:gd name="T2" fmla="*/ 2 w 3"/>
                  <a:gd name="T3" fmla="*/ 0 h 3"/>
                  <a:gd name="T4" fmla="*/ 0 w 3"/>
                  <a:gd name="T5" fmla="*/ 3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3"/>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9" name="Freeform 106">
                <a:extLst>
                  <a:ext uri="{FF2B5EF4-FFF2-40B4-BE49-F238E27FC236}">
                    <a16:creationId xmlns:a16="http://schemas.microsoft.com/office/drawing/2014/main" id="{398AB725-47FC-433A-95D8-C018763D64A7}"/>
                  </a:ext>
                </a:extLst>
              </p:cNvPr>
              <p:cNvSpPr>
                <a:spLocks/>
              </p:cNvSpPr>
              <p:nvPr/>
            </p:nvSpPr>
            <p:spPr bwMode="auto">
              <a:xfrm>
                <a:off x="8993524" y="4017583"/>
                <a:ext cx="4763" cy="11112"/>
              </a:xfrm>
              <a:custGeom>
                <a:avLst/>
                <a:gdLst>
                  <a:gd name="T0" fmla="*/ 3 w 3"/>
                  <a:gd name="T1" fmla="*/ 0 h 7"/>
                  <a:gd name="T2" fmla="*/ 0 w 3"/>
                  <a:gd name="T3" fmla="*/ 2 h 7"/>
                  <a:gd name="T4" fmla="*/ 2 w 3"/>
                  <a:gd name="T5" fmla="*/ 7 h 7"/>
                  <a:gd name="T6" fmla="*/ 2 w 3"/>
                  <a:gd name="T7" fmla="*/ 4 h 7"/>
                  <a:gd name="T8" fmla="*/ 3 w 3"/>
                  <a:gd name="T9" fmla="*/ 1 h 7"/>
                  <a:gd name="T10" fmla="*/ 3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3" y="0"/>
                    </a:moveTo>
                    <a:lnTo>
                      <a:pt x="0" y="2"/>
                    </a:lnTo>
                    <a:lnTo>
                      <a:pt x="2" y="7"/>
                    </a:lnTo>
                    <a:lnTo>
                      <a:pt x="2" y="4"/>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0" name="Freeform 107">
                <a:extLst>
                  <a:ext uri="{FF2B5EF4-FFF2-40B4-BE49-F238E27FC236}">
                    <a16:creationId xmlns:a16="http://schemas.microsoft.com/office/drawing/2014/main" id="{9BC3B02B-B283-487B-B01C-2D7A8571AE76}"/>
                  </a:ext>
                </a:extLst>
              </p:cNvPr>
              <p:cNvSpPr>
                <a:spLocks/>
              </p:cNvSpPr>
              <p:nvPr/>
            </p:nvSpPr>
            <p:spPr bwMode="auto">
              <a:xfrm>
                <a:off x="8971298" y="4069965"/>
                <a:ext cx="9525" cy="11112"/>
              </a:xfrm>
              <a:custGeom>
                <a:avLst/>
                <a:gdLst>
                  <a:gd name="T0" fmla="*/ 6 w 6"/>
                  <a:gd name="T1" fmla="*/ 1 h 7"/>
                  <a:gd name="T2" fmla="*/ 5 w 6"/>
                  <a:gd name="T3" fmla="*/ 0 h 7"/>
                  <a:gd name="T4" fmla="*/ 2 w 6"/>
                  <a:gd name="T5" fmla="*/ 1 h 7"/>
                  <a:gd name="T6" fmla="*/ 1 w 6"/>
                  <a:gd name="T7" fmla="*/ 4 h 7"/>
                  <a:gd name="T8" fmla="*/ 0 w 6"/>
                  <a:gd name="T9" fmla="*/ 6 h 7"/>
                  <a:gd name="T10" fmla="*/ 2 w 6"/>
                  <a:gd name="T11" fmla="*/ 7 h 7"/>
                  <a:gd name="T12" fmla="*/ 4 w 6"/>
                  <a:gd name="T13" fmla="*/ 6 h 7"/>
                  <a:gd name="T14" fmla="*/ 6 w 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6" y="1"/>
                    </a:moveTo>
                    <a:lnTo>
                      <a:pt x="5" y="0"/>
                    </a:lnTo>
                    <a:lnTo>
                      <a:pt x="2" y="1"/>
                    </a:lnTo>
                    <a:lnTo>
                      <a:pt x="1" y="4"/>
                    </a:lnTo>
                    <a:lnTo>
                      <a:pt x="0" y="6"/>
                    </a:lnTo>
                    <a:lnTo>
                      <a:pt x="2" y="7"/>
                    </a:lnTo>
                    <a:lnTo>
                      <a:pt x="4"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1" name="Freeform 108">
                <a:extLst>
                  <a:ext uri="{FF2B5EF4-FFF2-40B4-BE49-F238E27FC236}">
                    <a16:creationId xmlns:a16="http://schemas.microsoft.com/office/drawing/2014/main" id="{B81EB01E-18B8-480A-99B7-F5D7435B1DD5}"/>
                  </a:ext>
                </a:extLst>
              </p:cNvPr>
              <p:cNvSpPr>
                <a:spLocks/>
              </p:cNvSpPr>
              <p:nvPr/>
            </p:nvSpPr>
            <p:spPr bwMode="auto">
              <a:xfrm>
                <a:off x="8839531" y="2906438"/>
                <a:ext cx="33340" cy="55558"/>
              </a:xfrm>
              <a:custGeom>
                <a:avLst/>
                <a:gdLst>
                  <a:gd name="T0" fmla="*/ 0 w 21"/>
                  <a:gd name="T1" fmla="*/ 31 h 35"/>
                  <a:gd name="T2" fmla="*/ 1 w 21"/>
                  <a:gd name="T3" fmla="*/ 35 h 35"/>
                  <a:gd name="T4" fmla="*/ 3 w 21"/>
                  <a:gd name="T5" fmla="*/ 34 h 35"/>
                  <a:gd name="T6" fmla="*/ 3 w 21"/>
                  <a:gd name="T7" fmla="*/ 31 h 35"/>
                  <a:gd name="T8" fmla="*/ 6 w 21"/>
                  <a:gd name="T9" fmla="*/ 29 h 35"/>
                  <a:gd name="T10" fmla="*/ 5 w 21"/>
                  <a:gd name="T11" fmla="*/ 24 h 35"/>
                  <a:gd name="T12" fmla="*/ 7 w 21"/>
                  <a:gd name="T13" fmla="*/ 23 h 35"/>
                  <a:gd name="T14" fmla="*/ 7 w 21"/>
                  <a:gd name="T15" fmla="*/ 21 h 35"/>
                  <a:gd name="T16" fmla="*/ 8 w 21"/>
                  <a:gd name="T17" fmla="*/ 20 h 35"/>
                  <a:gd name="T18" fmla="*/ 10 w 21"/>
                  <a:gd name="T19" fmla="*/ 21 h 35"/>
                  <a:gd name="T20" fmla="*/ 11 w 21"/>
                  <a:gd name="T21" fmla="*/ 18 h 35"/>
                  <a:gd name="T22" fmla="*/ 14 w 21"/>
                  <a:gd name="T23" fmla="*/ 14 h 35"/>
                  <a:gd name="T24" fmla="*/ 16 w 21"/>
                  <a:gd name="T25" fmla="*/ 9 h 35"/>
                  <a:gd name="T26" fmla="*/ 20 w 21"/>
                  <a:gd name="T27" fmla="*/ 9 h 35"/>
                  <a:gd name="T28" fmla="*/ 21 w 21"/>
                  <a:gd name="T29" fmla="*/ 7 h 35"/>
                  <a:gd name="T30" fmla="*/ 21 w 21"/>
                  <a:gd name="T31" fmla="*/ 3 h 35"/>
                  <a:gd name="T32" fmla="*/ 21 w 21"/>
                  <a:gd name="T33" fmla="*/ 0 h 35"/>
                  <a:gd name="T34" fmla="*/ 19 w 21"/>
                  <a:gd name="T35" fmla="*/ 1 h 35"/>
                  <a:gd name="T36" fmla="*/ 16 w 21"/>
                  <a:gd name="T37" fmla="*/ 5 h 35"/>
                  <a:gd name="T38" fmla="*/ 15 w 21"/>
                  <a:gd name="T39" fmla="*/ 8 h 35"/>
                  <a:gd name="T40" fmla="*/ 14 w 21"/>
                  <a:gd name="T41" fmla="*/ 8 h 35"/>
                  <a:gd name="T42" fmla="*/ 11 w 21"/>
                  <a:gd name="T43" fmla="*/ 10 h 35"/>
                  <a:gd name="T44" fmla="*/ 10 w 21"/>
                  <a:gd name="T45" fmla="*/ 9 h 35"/>
                  <a:gd name="T46" fmla="*/ 9 w 21"/>
                  <a:gd name="T47" fmla="*/ 7 h 35"/>
                  <a:gd name="T48" fmla="*/ 8 w 21"/>
                  <a:gd name="T49" fmla="*/ 7 h 35"/>
                  <a:gd name="T50" fmla="*/ 7 w 21"/>
                  <a:gd name="T51" fmla="*/ 10 h 35"/>
                  <a:gd name="T52" fmla="*/ 8 w 21"/>
                  <a:gd name="T53" fmla="*/ 11 h 35"/>
                  <a:gd name="T54" fmla="*/ 7 w 21"/>
                  <a:gd name="T55" fmla="*/ 14 h 35"/>
                  <a:gd name="T56" fmla="*/ 5 w 21"/>
                  <a:gd name="T57" fmla="*/ 17 h 35"/>
                  <a:gd name="T58" fmla="*/ 4 w 21"/>
                  <a:gd name="T59" fmla="*/ 17 h 35"/>
                  <a:gd name="T60" fmla="*/ 4 w 21"/>
                  <a:gd name="T61" fmla="*/ 19 h 35"/>
                  <a:gd name="T62" fmla="*/ 3 w 21"/>
                  <a:gd name="T63" fmla="*/ 22 h 35"/>
                  <a:gd name="T64" fmla="*/ 1 w 21"/>
                  <a:gd name="T65" fmla="*/ 24 h 35"/>
                  <a:gd name="T66" fmla="*/ 1 w 21"/>
                  <a:gd name="T67" fmla="*/ 26 h 35"/>
                  <a:gd name="T68" fmla="*/ 3 w 21"/>
                  <a:gd name="T69" fmla="*/ 27 h 35"/>
                  <a:gd name="T70" fmla="*/ 1 w 21"/>
                  <a:gd name="T71" fmla="*/ 29 h 35"/>
                  <a:gd name="T72" fmla="*/ 0 w 21"/>
                  <a:gd name="T7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35">
                    <a:moveTo>
                      <a:pt x="0" y="31"/>
                    </a:moveTo>
                    <a:lnTo>
                      <a:pt x="1" y="35"/>
                    </a:lnTo>
                    <a:lnTo>
                      <a:pt x="3" y="34"/>
                    </a:lnTo>
                    <a:lnTo>
                      <a:pt x="3" y="31"/>
                    </a:lnTo>
                    <a:lnTo>
                      <a:pt x="6" y="29"/>
                    </a:lnTo>
                    <a:lnTo>
                      <a:pt x="5" y="24"/>
                    </a:lnTo>
                    <a:lnTo>
                      <a:pt x="7" y="23"/>
                    </a:lnTo>
                    <a:lnTo>
                      <a:pt x="7" y="21"/>
                    </a:lnTo>
                    <a:lnTo>
                      <a:pt x="8" y="20"/>
                    </a:lnTo>
                    <a:lnTo>
                      <a:pt x="10" y="21"/>
                    </a:lnTo>
                    <a:lnTo>
                      <a:pt x="11" y="18"/>
                    </a:lnTo>
                    <a:lnTo>
                      <a:pt x="14" y="14"/>
                    </a:lnTo>
                    <a:lnTo>
                      <a:pt x="16" y="9"/>
                    </a:lnTo>
                    <a:lnTo>
                      <a:pt x="20" y="9"/>
                    </a:lnTo>
                    <a:lnTo>
                      <a:pt x="21" y="7"/>
                    </a:lnTo>
                    <a:lnTo>
                      <a:pt x="21" y="3"/>
                    </a:lnTo>
                    <a:lnTo>
                      <a:pt x="21" y="0"/>
                    </a:lnTo>
                    <a:lnTo>
                      <a:pt x="19" y="1"/>
                    </a:lnTo>
                    <a:lnTo>
                      <a:pt x="16" y="5"/>
                    </a:lnTo>
                    <a:lnTo>
                      <a:pt x="15" y="8"/>
                    </a:lnTo>
                    <a:lnTo>
                      <a:pt x="14" y="8"/>
                    </a:lnTo>
                    <a:lnTo>
                      <a:pt x="11" y="10"/>
                    </a:lnTo>
                    <a:lnTo>
                      <a:pt x="10" y="9"/>
                    </a:lnTo>
                    <a:lnTo>
                      <a:pt x="9" y="7"/>
                    </a:lnTo>
                    <a:lnTo>
                      <a:pt x="8" y="7"/>
                    </a:lnTo>
                    <a:lnTo>
                      <a:pt x="7" y="10"/>
                    </a:lnTo>
                    <a:lnTo>
                      <a:pt x="8" y="11"/>
                    </a:lnTo>
                    <a:lnTo>
                      <a:pt x="7" y="14"/>
                    </a:lnTo>
                    <a:lnTo>
                      <a:pt x="5" y="17"/>
                    </a:lnTo>
                    <a:lnTo>
                      <a:pt x="4" y="17"/>
                    </a:lnTo>
                    <a:lnTo>
                      <a:pt x="4" y="19"/>
                    </a:lnTo>
                    <a:lnTo>
                      <a:pt x="3" y="22"/>
                    </a:lnTo>
                    <a:lnTo>
                      <a:pt x="1" y="24"/>
                    </a:lnTo>
                    <a:lnTo>
                      <a:pt x="1" y="26"/>
                    </a:lnTo>
                    <a:lnTo>
                      <a:pt x="3" y="27"/>
                    </a:lnTo>
                    <a:lnTo>
                      <a:pt x="1" y="29"/>
                    </a:lnTo>
                    <a:lnTo>
                      <a:pt x="0"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2" name="Freeform 109">
                <a:extLst>
                  <a:ext uri="{FF2B5EF4-FFF2-40B4-BE49-F238E27FC236}">
                    <a16:creationId xmlns:a16="http://schemas.microsoft.com/office/drawing/2014/main" id="{57FEAB72-F887-46BF-A744-4753515C6DDD}"/>
                  </a:ext>
                </a:extLst>
              </p:cNvPr>
              <p:cNvSpPr>
                <a:spLocks/>
              </p:cNvSpPr>
              <p:nvPr/>
            </p:nvSpPr>
            <p:spPr bwMode="auto">
              <a:xfrm>
                <a:off x="8883982" y="2869929"/>
                <a:ext cx="19051" cy="33335"/>
              </a:xfrm>
              <a:custGeom>
                <a:avLst/>
                <a:gdLst>
                  <a:gd name="T0" fmla="*/ 4 w 12"/>
                  <a:gd name="T1" fmla="*/ 18 h 21"/>
                  <a:gd name="T2" fmla="*/ 7 w 12"/>
                  <a:gd name="T3" fmla="*/ 14 h 21"/>
                  <a:gd name="T4" fmla="*/ 8 w 12"/>
                  <a:gd name="T5" fmla="*/ 13 h 21"/>
                  <a:gd name="T6" fmla="*/ 8 w 12"/>
                  <a:gd name="T7" fmla="*/ 9 h 21"/>
                  <a:gd name="T8" fmla="*/ 9 w 12"/>
                  <a:gd name="T9" fmla="*/ 5 h 21"/>
                  <a:gd name="T10" fmla="*/ 12 w 12"/>
                  <a:gd name="T11" fmla="*/ 0 h 21"/>
                  <a:gd name="T12" fmla="*/ 10 w 12"/>
                  <a:gd name="T13" fmla="*/ 2 h 21"/>
                  <a:gd name="T14" fmla="*/ 8 w 12"/>
                  <a:gd name="T15" fmla="*/ 2 h 21"/>
                  <a:gd name="T16" fmla="*/ 7 w 12"/>
                  <a:gd name="T17" fmla="*/ 6 h 21"/>
                  <a:gd name="T18" fmla="*/ 5 w 12"/>
                  <a:gd name="T19" fmla="*/ 6 h 21"/>
                  <a:gd name="T20" fmla="*/ 4 w 12"/>
                  <a:gd name="T21" fmla="*/ 9 h 21"/>
                  <a:gd name="T22" fmla="*/ 3 w 12"/>
                  <a:gd name="T23" fmla="*/ 11 h 21"/>
                  <a:gd name="T24" fmla="*/ 3 w 12"/>
                  <a:gd name="T25" fmla="*/ 13 h 21"/>
                  <a:gd name="T26" fmla="*/ 1 w 12"/>
                  <a:gd name="T27" fmla="*/ 16 h 21"/>
                  <a:gd name="T28" fmla="*/ 0 w 12"/>
                  <a:gd name="T29" fmla="*/ 21 h 21"/>
                  <a:gd name="T30" fmla="*/ 1 w 12"/>
                  <a:gd name="T31" fmla="*/ 21 h 21"/>
                  <a:gd name="T32" fmla="*/ 4 w 12"/>
                  <a:gd name="T3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1">
                    <a:moveTo>
                      <a:pt x="4" y="18"/>
                    </a:moveTo>
                    <a:lnTo>
                      <a:pt x="7" y="14"/>
                    </a:lnTo>
                    <a:lnTo>
                      <a:pt x="8" y="13"/>
                    </a:lnTo>
                    <a:lnTo>
                      <a:pt x="8" y="9"/>
                    </a:lnTo>
                    <a:lnTo>
                      <a:pt x="9" y="5"/>
                    </a:lnTo>
                    <a:lnTo>
                      <a:pt x="12" y="0"/>
                    </a:lnTo>
                    <a:lnTo>
                      <a:pt x="10" y="2"/>
                    </a:lnTo>
                    <a:lnTo>
                      <a:pt x="8" y="2"/>
                    </a:lnTo>
                    <a:lnTo>
                      <a:pt x="7" y="6"/>
                    </a:lnTo>
                    <a:lnTo>
                      <a:pt x="5" y="6"/>
                    </a:lnTo>
                    <a:lnTo>
                      <a:pt x="4" y="9"/>
                    </a:lnTo>
                    <a:lnTo>
                      <a:pt x="3" y="11"/>
                    </a:lnTo>
                    <a:lnTo>
                      <a:pt x="3" y="13"/>
                    </a:lnTo>
                    <a:lnTo>
                      <a:pt x="1" y="16"/>
                    </a:lnTo>
                    <a:lnTo>
                      <a:pt x="0" y="21"/>
                    </a:lnTo>
                    <a:lnTo>
                      <a:pt x="1" y="21"/>
                    </a:lnTo>
                    <a:lnTo>
                      <a:pt x="4"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3" name="Freeform 1512">
                <a:extLst>
                  <a:ext uri="{FF2B5EF4-FFF2-40B4-BE49-F238E27FC236}">
                    <a16:creationId xmlns:a16="http://schemas.microsoft.com/office/drawing/2014/main" id="{D57FDE70-908D-40F8-A5E1-AB02505EAFFB}"/>
                  </a:ext>
                </a:extLst>
              </p:cNvPr>
              <p:cNvSpPr>
                <a:spLocks/>
              </p:cNvSpPr>
              <p:nvPr/>
            </p:nvSpPr>
            <p:spPr bwMode="auto">
              <a:xfrm>
                <a:off x="8842705" y="2984217"/>
                <a:ext cx="6350" cy="7937"/>
              </a:xfrm>
              <a:custGeom>
                <a:avLst/>
                <a:gdLst>
                  <a:gd name="T0" fmla="*/ 0 w 4"/>
                  <a:gd name="T1" fmla="*/ 4 h 5"/>
                  <a:gd name="T2" fmla="*/ 1 w 4"/>
                  <a:gd name="T3" fmla="*/ 5 h 5"/>
                  <a:gd name="T4" fmla="*/ 4 w 4"/>
                  <a:gd name="T5" fmla="*/ 3 h 5"/>
                  <a:gd name="T6" fmla="*/ 4 w 4"/>
                  <a:gd name="T7" fmla="*/ 0 h 5"/>
                  <a:gd name="T8" fmla="*/ 2 w 4"/>
                  <a:gd name="T9" fmla="*/ 1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lnTo>
                      <a:pt x="1" y="5"/>
                    </a:lnTo>
                    <a:lnTo>
                      <a:pt x="4" y="3"/>
                    </a:lnTo>
                    <a:lnTo>
                      <a:pt x="4" y="0"/>
                    </a:lnTo>
                    <a:lnTo>
                      <a:pt x="2"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4" name="Freeform 1513">
                <a:extLst>
                  <a:ext uri="{FF2B5EF4-FFF2-40B4-BE49-F238E27FC236}">
                    <a16:creationId xmlns:a16="http://schemas.microsoft.com/office/drawing/2014/main" id="{5C10A4F8-21FF-48D1-8914-836430F47898}"/>
                  </a:ext>
                </a:extLst>
              </p:cNvPr>
              <p:cNvSpPr>
                <a:spLocks/>
              </p:cNvSpPr>
              <p:nvPr/>
            </p:nvSpPr>
            <p:spPr bwMode="auto">
              <a:xfrm>
                <a:off x="8930022" y="2809609"/>
                <a:ext cx="3175" cy="317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5" name="Freeform 1514">
                <a:extLst>
                  <a:ext uri="{FF2B5EF4-FFF2-40B4-BE49-F238E27FC236}">
                    <a16:creationId xmlns:a16="http://schemas.microsoft.com/office/drawing/2014/main" id="{1E21EA10-B221-4104-B9F5-7432C053FEAA}"/>
                  </a:ext>
                </a:extLst>
              </p:cNvPr>
              <p:cNvSpPr>
                <a:spLocks/>
              </p:cNvSpPr>
              <p:nvPr/>
            </p:nvSpPr>
            <p:spPr bwMode="auto">
              <a:xfrm>
                <a:off x="8931609" y="2782625"/>
                <a:ext cx="3175" cy="3175"/>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6" name="Freeform 1515">
                <a:extLst>
                  <a:ext uri="{FF2B5EF4-FFF2-40B4-BE49-F238E27FC236}">
                    <a16:creationId xmlns:a16="http://schemas.microsoft.com/office/drawing/2014/main" id="{D23C8E48-E035-46E5-9E4B-0D411F66E466}"/>
                  </a:ext>
                </a:extLst>
              </p:cNvPr>
              <p:cNvSpPr>
                <a:spLocks/>
              </p:cNvSpPr>
              <p:nvPr/>
            </p:nvSpPr>
            <p:spPr bwMode="auto">
              <a:xfrm>
                <a:off x="8491856" y="2511187"/>
                <a:ext cx="20639" cy="22223"/>
              </a:xfrm>
              <a:custGeom>
                <a:avLst/>
                <a:gdLst>
                  <a:gd name="T0" fmla="*/ 9 w 13"/>
                  <a:gd name="T1" fmla="*/ 2 h 14"/>
                  <a:gd name="T2" fmla="*/ 8 w 13"/>
                  <a:gd name="T3" fmla="*/ 1 h 14"/>
                  <a:gd name="T4" fmla="*/ 6 w 13"/>
                  <a:gd name="T5" fmla="*/ 2 h 14"/>
                  <a:gd name="T6" fmla="*/ 4 w 13"/>
                  <a:gd name="T7" fmla="*/ 0 h 14"/>
                  <a:gd name="T8" fmla="*/ 2 w 13"/>
                  <a:gd name="T9" fmla="*/ 2 h 14"/>
                  <a:gd name="T10" fmla="*/ 1 w 13"/>
                  <a:gd name="T11" fmla="*/ 5 h 14"/>
                  <a:gd name="T12" fmla="*/ 0 w 13"/>
                  <a:gd name="T13" fmla="*/ 7 h 14"/>
                  <a:gd name="T14" fmla="*/ 0 w 13"/>
                  <a:gd name="T15" fmla="*/ 10 h 14"/>
                  <a:gd name="T16" fmla="*/ 2 w 13"/>
                  <a:gd name="T17" fmla="*/ 14 h 14"/>
                  <a:gd name="T18" fmla="*/ 3 w 13"/>
                  <a:gd name="T19" fmla="*/ 14 h 14"/>
                  <a:gd name="T20" fmla="*/ 3 w 13"/>
                  <a:gd name="T21" fmla="*/ 12 h 14"/>
                  <a:gd name="T22" fmla="*/ 4 w 13"/>
                  <a:gd name="T23" fmla="*/ 11 h 14"/>
                  <a:gd name="T24" fmla="*/ 5 w 13"/>
                  <a:gd name="T25" fmla="*/ 11 h 14"/>
                  <a:gd name="T26" fmla="*/ 7 w 13"/>
                  <a:gd name="T27" fmla="*/ 14 h 14"/>
                  <a:gd name="T28" fmla="*/ 9 w 13"/>
                  <a:gd name="T29" fmla="*/ 14 h 14"/>
                  <a:gd name="T30" fmla="*/ 11 w 13"/>
                  <a:gd name="T31" fmla="*/ 13 h 14"/>
                  <a:gd name="T32" fmla="*/ 11 w 13"/>
                  <a:gd name="T33" fmla="*/ 11 h 14"/>
                  <a:gd name="T34" fmla="*/ 11 w 13"/>
                  <a:gd name="T35" fmla="*/ 9 h 14"/>
                  <a:gd name="T36" fmla="*/ 11 w 13"/>
                  <a:gd name="T37" fmla="*/ 7 h 14"/>
                  <a:gd name="T38" fmla="*/ 12 w 13"/>
                  <a:gd name="T39" fmla="*/ 5 h 14"/>
                  <a:gd name="T40" fmla="*/ 13 w 13"/>
                  <a:gd name="T41" fmla="*/ 4 h 14"/>
                  <a:gd name="T42" fmla="*/ 11 w 13"/>
                  <a:gd name="T43" fmla="*/ 4 h 14"/>
                  <a:gd name="T44" fmla="*/ 10 w 13"/>
                  <a:gd name="T45" fmla="*/ 5 h 14"/>
                  <a:gd name="T46" fmla="*/ 8 w 13"/>
                  <a:gd name="T47" fmla="*/ 6 h 14"/>
                  <a:gd name="T48" fmla="*/ 8 w 13"/>
                  <a:gd name="T49" fmla="*/ 5 h 14"/>
                  <a:gd name="T50" fmla="*/ 9 w 13"/>
                  <a:gd name="T51" fmla="*/ 3 h 14"/>
                  <a:gd name="T52" fmla="*/ 9 w 13"/>
                  <a:gd name="T5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4">
                    <a:moveTo>
                      <a:pt x="9" y="2"/>
                    </a:moveTo>
                    <a:lnTo>
                      <a:pt x="8" y="1"/>
                    </a:lnTo>
                    <a:lnTo>
                      <a:pt x="6" y="2"/>
                    </a:lnTo>
                    <a:lnTo>
                      <a:pt x="4" y="0"/>
                    </a:lnTo>
                    <a:lnTo>
                      <a:pt x="2" y="2"/>
                    </a:lnTo>
                    <a:lnTo>
                      <a:pt x="1" y="5"/>
                    </a:lnTo>
                    <a:lnTo>
                      <a:pt x="0" y="7"/>
                    </a:lnTo>
                    <a:lnTo>
                      <a:pt x="0" y="10"/>
                    </a:lnTo>
                    <a:lnTo>
                      <a:pt x="2" y="14"/>
                    </a:lnTo>
                    <a:lnTo>
                      <a:pt x="3" y="14"/>
                    </a:lnTo>
                    <a:lnTo>
                      <a:pt x="3" y="12"/>
                    </a:lnTo>
                    <a:lnTo>
                      <a:pt x="4" y="11"/>
                    </a:lnTo>
                    <a:lnTo>
                      <a:pt x="5" y="11"/>
                    </a:lnTo>
                    <a:lnTo>
                      <a:pt x="7" y="14"/>
                    </a:lnTo>
                    <a:lnTo>
                      <a:pt x="9" y="14"/>
                    </a:lnTo>
                    <a:lnTo>
                      <a:pt x="11" y="13"/>
                    </a:lnTo>
                    <a:lnTo>
                      <a:pt x="11" y="11"/>
                    </a:lnTo>
                    <a:lnTo>
                      <a:pt x="11" y="9"/>
                    </a:lnTo>
                    <a:lnTo>
                      <a:pt x="11" y="7"/>
                    </a:lnTo>
                    <a:lnTo>
                      <a:pt x="12" y="5"/>
                    </a:lnTo>
                    <a:lnTo>
                      <a:pt x="13" y="4"/>
                    </a:lnTo>
                    <a:lnTo>
                      <a:pt x="11" y="4"/>
                    </a:lnTo>
                    <a:lnTo>
                      <a:pt x="10" y="5"/>
                    </a:lnTo>
                    <a:lnTo>
                      <a:pt x="8" y="6"/>
                    </a:lnTo>
                    <a:lnTo>
                      <a:pt x="8" y="5"/>
                    </a:lnTo>
                    <a:lnTo>
                      <a:pt x="9" y="3"/>
                    </a:lnTo>
                    <a:lnTo>
                      <a:pt x="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7" name="Freeform 1516">
                <a:extLst>
                  <a:ext uri="{FF2B5EF4-FFF2-40B4-BE49-F238E27FC236}">
                    <a16:creationId xmlns:a16="http://schemas.microsoft.com/office/drawing/2014/main" id="{E5F3C9EC-89DA-4ACB-95EB-17899806A07B}"/>
                  </a:ext>
                </a:extLst>
              </p:cNvPr>
              <p:cNvSpPr>
                <a:spLocks/>
              </p:cNvSpPr>
              <p:nvPr/>
            </p:nvSpPr>
            <p:spPr bwMode="auto">
              <a:xfrm>
                <a:off x="8922084" y="2830246"/>
                <a:ext cx="3175" cy="11112"/>
              </a:xfrm>
              <a:custGeom>
                <a:avLst/>
                <a:gdLst>
                  <a:gd name="T0" fmla="*/ 1 w 2"/>
                  <a:gd name="T1" fmla="*/ 6 h 7"/>
                  <a:gd name="T2" fmla="*/ 2 w 2"/>
                  <a:gd name="T3" fmla="*/ 0 h 7"/>
                  <a:gd name="T4" fmla="*/ 1 w 2"/>
                  <a:gd name="T5" fmla="*/ 0 h 7"/>
                  <a:gd name="T6" fmla="*/ 0 w 2"/>
                  <a:gd name="T7" fmla="*/ 3 h 7"/>
                  <a:gd name="T8" fmla="*/ 0 w 2"/>
                  <a:gd name="T9" fmla="*/ 6 h 7"/>
                  <a:gd name="T10" fmla="*/ 0 w 2"/>
                  <a:gd name="T11" fmla="*/ 7 h 7"/>
                  <a:gd name="T12" fmla="*/ 1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1" y="6"/>
                    </a:moveTo>
                    <a:lnTo>
                      <a:pt x="2" y="0"/>
                    </a:lnTo>
                    <a:lnTo>
                      <a:pt x="1" y="0"/>
                    </a:lnTo>
                    <a:lnTo>
                      <a:pt x="0" y="3"/>
                    </a:lnTo>
                    <a:lnTo>
                      <a:pt x="0" y="6"/>
                    </a:lnTo>
                    <a:lnTo>
                      <a:pt x="0" y="7"/>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8" name="Freeform 1517">
                <a:extLst>
                  <a:ext uri="{FF2B5EF4-FFF2-40B4-BE49-F238E27FC236}">
                    <a16:creationId xmlns:a16="http://schemas.microsoft.com/office/drawing/2014/main" id="{77C38089-CC2A-4720-B538-F4F657A935A9}"/>
                  </a:ext>
                </a:extLst>
              </p:cNvPr>
              <p:cNvSpPr>
                <a:spLocks/>
              </p:cNvSpPr>
              <p:nvPr/>
            </p:nvSpPr>
            <p:spPr bwMode="auto">
              <a:xfrm>
                <a:off x="8930022" y="2798498"/>
                <a:ext cx="3175" cy="7937"/>
              </a:xfrm>
              <a:custGeom>
                <a:avLst/>
                <a:gdLst>
                  <a:gd name="T0" fmla="*/ 1 w 2"/>
                  <a:gd name="T1" fmla="*/ 5 h 5"/>
                  <a:gd name="T2" fmla="*/ 2 w 2"/>
                  <a:gd name="T3" fmla="*/ 2 h 5"/>
                  <a:gd name="T4" fmla="*/ 1 w 2"/>
                  <a:gd name="T5" fmla="*/ 0 h 5"/>
                  <a:gd name="T6" fmla="*/ 0 w 2"/>
                  <a:gd name="T7" fmla="*/ 2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lnTo>
                      <a:pt x="2" y="2"/>
                    </a:lnTo>
                    <a:lnTo>
                      <a:pt x="1"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9" name="Freeform 1518">
                <a:extLst>
                  <a:ext uri="{FF2B5EF4-FFF2-40B4-BE49-F238E27FC236}">
                    <a16:creationId xmlns:a16="http://schemas.microsoft.com/office/drawing/2014/main" id="{9003D769-9C7F-40F2-82EC-8847F765185C}"/>
                  </a:ext>
                </a:extLst>
              </p:cNvPr>
              <p:cNvSpPr>
                <a:spLocks/>
              </p:cNvSpPr>
              <p:nvPr/>
            </p:nvSpPr>
            <p:spPr bwMode="auto">
              <a:xfrm>
                <a:off x="8504556" y="2550872"/>
                <a:ext cx="9525" cy="15874"/>
              </a:xfrm>
              <a:custGeom>
                <a:avLst/>
                <a:gdLst>
                  <a:gd name="T0" fmla="*/ 2 w 6"/>
                  <a:gd name="T1" fmla="*/ 1 h 10"/>
                  <a:gd name="T2" fmla="*/ 0 w 6"/>
                  <a:gd name="T3" fmla="*/ 5 h 10"/>
                  <a:gd name="T4" fmla="*/ 0 w 6"/>
                  <a:gd name="T5" fmla="*/ 8 h 10"/>
                  <a:gd name="T6" fmla="*/ 2 w 6"/>
                  <a:gd name="T7" fmla="*/ 10 h 10"/>
                  <a:gd name="T8" fmla="*/ 3 w 6"/>
                  <a:gd name="T9" fmla="*/ 6 h 10"/>
                  <a:gd name="T10" fmla="*/ 5 w 6"/>
                  <a:gd name="T11" fmla="*/ 6 h 10"/>
                  <a:gd name="T12" fmla="*/ 6 w 6"/>
                  <a:gd name="T13" fmla="*/ 3 h 10"/>
                  <a:gd name="T14" fmla="*/ 5 w 6"/>
                  <a:gd name="T15" fmla="*/ 2 h 10"/>
                  <a:gd name="T16" fmla="*/ 6 w 6"/>
                  <a:gd name="T17" fmla="*/ 0 h 10"/>
                  <a:gd name="T18" fmla="*/ 2 w 6"/>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
                    </a:moveTo>
                    <a:lnTo>
                      <a:pt x="0" y="5"/>
                    </a:lnTo>
                    <a:lnTo>
                      <a:pt x="0" y="8"/>
                    </a:lnTo>
                    <a:lnTo>
                      <a:pt x="2" y="10"/>
                    </a:lnTo>
                    <a:lnTo>
                      <a:pt x="3" y="6"/>
                    </a:lnTo>
                    <a:lnTo>
                      <a:pt x="5" y="6"/>
                    </a:lnTo>
                    <a:lnTo>
                      <a:pt x="6" y="3"/>
                    </a:lnTo>
                    <a:lnTo>
                      <a:pt x="5" y="2"/>
                    </a:lnTo>
                    <a:lnTo>
                      <a:pt x="6"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0" name="Freeform 1519">
                <a:extLst>
                  <a:ext uri="{FF2B5EF4-FFF2-40B4-BE49-F238E27FC236}">
                    <a16:creationId xmlns:a16="http://schemas.microsoft.com/office/drawing/2014/main" id="{AC703889-E636-463A-B396-284B4882846F}"/>
                  </a:ext>
                </a:extLst>
              </p:cNvPr>
              <p:cNvSpPr>
                <a:spLocks/>
              </p:cNvSpPr>
              <p:nvPr/>
            </p:nvSpPr>
            <p:spPr bwMode="auto">
              <a:xfrm>
                <a:off x="8933197" y="2642938"/>
                <a:ext cx="7938" cy="7937"/>
              </a:xfrm>
              <a:custGeom>
                <a:avLst/>
                <a:gdLst>
                  <a:gd name="T0" fmla="*/ 0 w 5"/>
                  <a:gd name="T1" fmla="*/ 1 h 5"/>
                  <a:gd name="T2" fmla="*/ 0 w 5"/>
                  <a:gd name="T3" fmla="*/ 4 h 5"/>
                  <a:gd name="T4" fmla="*/ 2 w 5"/>
                  <a:gd name="T5" fmla="*/ 5 h 5"/>
                  <a:gd name="T6" fmla="*/ 4 w 5"/>
                  <a:gd name="T7" fmla="*/ 5 h 5"/>
                  <a:gd name="T8" fmla="*/ 5 w 5"/>
                  <a:gd name="T9" fmla="*/ 3 h 5"/>
                  <a:gd name="T10" fmla="*/ 3 w 5"/>
                  <a:gd name="T11" fmla="*/ 0 h 5"/>
                  <a:gd name="T12" fmla="*/ 0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1"/>
                    </a:moveTo>
                    <a:lnTo>
                      <a:pt x="0" y="4"/>
                    </a:lnTo>
                    <a:lnTo>
                      <a:pt x="2" y="5"/>
                    </a:lnTo>
                    <a:lnTo>
                      <a:pt x="4" y="5"/>
                    </a:lnTo>
                    <a:lnTo>
                      <a:pt x="5" y="3"/>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1" name="Freeform 1520">
                <a:extLst>
                  <a:ext uri="{FF2B5EF4-FFF2-40B4-BE49-F238E27FC236}">
                    <a16:creationId xmlns:a16="http://schemas.microsoft.com/office/drawing/2014/main" id="{1F82574C-01B0-459A-9C5A-7231E7F97C89}"/>
                  </a:ext>
                </a:extLst>
              </p:cNvPr>
              <p:cNvSpPr>
                <a:spLocks/>
              </p:cNvSpPr>
              <p:nvPr/>
            </p:nvSpPr>
            <p:spPr bwMode="auto">
              <a:xfrm>
                <a:off x="8863344" y="2030220"/>
                <a:ext cx="3175" cy="7937"/>
              </a:xfrm>
              <a:custGeom>
                <a:avLst/>
                <a:gdLst>
                  <a:gd name="T0" fmla="*/ 0 w 2"/>
                  <a:gd name="T1" fmla="*/ 2 h 5"/>
                  <a:gd name="T2" fmla="*/ 2 w 2"/>
                  <a:gd name="T3" fmla="*/ 5 h 5"/>
                  <a:gd name="T4" fmla="*/ 2 w 2"/>
                  <a:gd name="T5" fmla="*/ 3 h 5"/>
                  <a:gd name="T6" fmla="*/ 2 w 2"/>
                  <a:gd name="T7" fmla="*/ 1 h 5"/>
                  <a:gd name="T8" fmla="*/ 2 w 2"/>
                  <a:gd name="T9" fmla="*/ 0 h 5"/>
                  <a:gd name="T10" fmla="*/ 2 w 2"/>
                  <a:gd name="T11" fmla="*/ 1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2" y="5"/>
                    </a:lnTo>
                    <a:lnTo>
                      <a:pt x="2" y="3"/>
                    </a:lnTo>
                    <a:lnTo>
                      <a:pt x="2" y="1"/>
                    </a:lnTo>
                    <a:lnTo>
                      <a:pt x="2"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2" name="Freeform 1521">
                <a:extLst>
                  <a:ext uri="{FF2B5EF4-FFF2-40B4-BE49-F238E27FC236}">
                    <a16:creationId xmlns:a16="http://schemas.microsoft.com/office/drawing/2014/main" id="{FC8CC68F-CA94-4616-8634-7FF0CD048047}"/>
                  </a:ext>
                </a:extLst>
              </p:cNvPr>
              <p:cNvSpPr>
                <a:spLocks/>
              </p:cNvSpPr>
              <p:nvPr/>
            </p:nvSpPr>
            <p:spPr bwMode="auto">
              <a:xfrm>
                <a:off x="8860169" y="2019109"/>
                <a:ext cx="6350" cy="7937"/>
              </a:xfrm>
              <a:custGeom>
                <a:avLst/>
                <a:gdLst>
                  <a:gd name="T0" fmla="*/ 0 w 4"/>
                  <a:gd name="T1" fmla="*/ 0 h 5"/>
                  <a:gd name="T2" fmla="*/ 0 w 4"/>
                  <a:gd name="T3" fmla="*/ 2 h 5"/>
                  <a:gd name="T4" fmla="*/ 2 w 4"/>
                  <a:gd name="T5" fmla="*/ 5 h 5"/>
                  <a:gd name="T6" fmla="*/ 4 w 4"/>
                  <a:gd name="T7" fmla="*/ 4 h 5"/>
                  <a:gd name="T8" fmla="*/ 4 w 4"/>
                  <a:gd name="T9" fmla="*/ 3 h 5"/>
                  <a:gd name="T10" fmla="*/ 2 w 4"/>
                  <a:gd name="T11" fmla="*/ 0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0" y="2"/>
                    </a:lnTo>
                    <a:lnTo>
                      <a:pt x="2" y="5"/>
                    </a:lnTo>
                    <a:lnTo>
                      <a:pt x="4" y="4"/>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3" name="Freeform 1522">
                <a:extLst>
                  <a:ext uri="{FF2B5EF4-FFF2-40B4-BE49-F238E27FC236}">
                    <a16:creationId xmlns:a16="http://schemas.microsoft.com/office/drawing/2014/main" id="{073BA497-7566-471D-AD0F-BF43E68CD932}"/>
                  </a:ext>
                </a:extLst>
              </p:cNvPr>
              <p:cNvSpPr>
                <a:spLocks/>
              </p:cNvSpPr>
              <p:nvPr/>
            </p:nvSpPr>
            <p:spPr bwMode="auto">
              <a:xfrm>
                <a:off x="8933197" y="2738179"/>
                <a:ext cx="4763" cy="3175"/>
              </a:xfrm>
              <a:custGeom>
                <a:avLst/>
                <a:gdLst>
                  <a:gd name="T0" fmla="*/ 2 w 3"/>
                  <a:gd name="T1" fmla="*/ 2 h 2"/>
                  <a:gd name="T2" fmla="*/ 3 w 3"/>
                  <a:gd name="T3" fmla="*/ 2 h 2"/>
                  <a:gd name="T4" fmla="*/ 2 w 3"/>
                  <a:gd name="T5" fmla="*/ 0 h 2"/>
                  <a:gd name="T6" fmla="*/ 0 w 3"/>
                  <a:gd name="T7" fmla="*/ 0 h 2"/>
                  <a:gd name="T8" fmla="*/ 0 w 3"/>
                  <a:gd name="T9" fmla="*/ 1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3" y="2"/>
                    </a:lnTo>
                    <a:lnTo>
                      <a:pt x="2" y="0"/>
                    </a:lnTo>
                    <a:lnTo>
                      <a:pt x="0"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4" name="Freeform 1523">
                <a:extLst>
                  <a:ext uri="{FF2B5EF4-FFF2-40B4-BE49-F238E27FC236}">
                    <a16:creationId xmlns:a16="http://schemas.microsoft.com/office/drawing/2014/main" id="{0780F781-2765-4D78-A901-3D91C61CF75D}"/>
                  </a:ext>
                </a:extLst>
              </p:cNvPr>
              <p:cNvSpPr>
                <a:spLocks/>
              </p:cNvSpPr>
              <p:nvPr/>
            </p:nvSpPr>
            <p:spPr bwMode="auto">
              <a:xfrm>
                <a:off x="8477567" y="2515950"/>
                <a:ext cx="9525" cy="12699"/>
              </a:xfrm>
              <a:custGeom>
                <a:avLst/>
                <a:gdLst>
                  <a:gd name="T0" fmla="*/ 6 w 6"/>
                  <a:gd name="T1" fmla="*/ 0 h 8"/>
                  <a:gd name="T2" fmla="*/ 5 w 6"/>
                  <a:gd name="T3" fmla="*/ 0 h 8"/>
                  <a:gd name="T4" fmla="*/ 3 w 6"/>
                  <a:gd name="T5" fmla="*/ 2 h 8"/>
                  <a:gd name="T6" fmla="*/ 0 w 6"/>
                  <a:gd name="T7" fmla="*/ 4 h 8"/>
                  <a:gd name="T8" fmla="*/ 0 w 6"/>
                  <a:gd name="T9" fmla="*/ 6 h 8"/>
                  <a:gd name="T10" fmla="*/ 2 w 6"/>
                  <a:gd name="T11" fmla="*/ 8 h 8"/>
                  <a:gd name="T12" fmla="*/ 3 w 6"/>
                  <a:gd name="T13" fmla="*/ 8 h 8"/>
                  <a:gd name="T14" fmla="*/ 3 w 6"/>
                  <a:gd name="T15" fmla="*/ 8 h 8"/>
                  <a:gd name="T16" fmla="*/ 3 w 6"/>
                  <a:gd name="T17" fmla="*/ 6 h 8"/>
                  <a:gd name="T18" fmla="*/ 5 w 6"/>
                  <a:gd name="T19" fmla="*/ 8 h 8"/>
                  <a:gd name="T20" fmla="*/ 6 w 6"/>
                  <a:gd name="T21" fmla="*/ 7 h 8"/>
                  <a:gd name="T22" fmla="*/ 5 w 6"/>
                  <a:gd name="T23" fmla="*/ 4 h 8"/>
                  <a:gd name="T24" fmla="*/ 6 w 6"/>
                  <a:gd name="T25" fmla="*/ 2 h 8"/>
                  <a:gd name="T26" fmla="*/ 6 w 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6" y="0"/>
                    </a:moveTo>
                    <a:lnTo>
                      <a:pt x="5" y="0"/>
                    </a:lnTo>
                    <a:lnTo>
                      <a:pt x="3" y="2"/>
                    </a:lnTo>
                    <a:lnTo>
                      <a:pt x="0" y="4"/>
                    </a:lnTo>
                    <a:lnTo>
                      <a:pt x="0" y="6"/>
                    </a:lnTo>
                    <a:lnTo>
                      <a:pt x="2" y="8"/>
                    </a:lnTo>
                    <a:lnTo>
                      <a:pt x="3" y="8"/>
                    </a:lnTo>
                    <a:lnTo>
                      <a:pt x="3" y="8"/>
                    </a:lnTo>
                    <a:lnTo>
                      <a:pt x="3" y="6"/>
                    </a:lnTo>
                    <a:lnTo>
                      <a:pt x="5" y="8"/>
                    </a:lnTo>
                    <a:lnTo>
                      <a:pt x="6" y="7"/>
                    </a:lnTo>
                    <a:lnTo>
                      <a:pt x="5" y="4"/>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5" name="Freeform 1524">
                <a:extLst>
                  <a:ext uri="{FF2B5EF4-FFF2-40B4-BE49-F238E27FC236}">
                    <a16:creationId xmlns:a16="http://schemas.microsoft.com/office/drawing/2014/main" id="{B81E7E6A-51C6-4EC0-8928-6CF796B62391}"/>
                  </a:ext>
                </a:extLst>
              </p:cNvPr>
              <p:cNvSpPr>
                <a:spLocks/>
              </p:cNvSpPr>
              <p:nvPr/>
            </p:nvSpPr>
            <p:spPr bwMode="auto">
              <a:xfrm>
                <a:off x="8939547" y="2647699"/>
                <a:ext cx="19051" cy="42859"/>
              </a:xfrm>
              <a:custGeom>
                <a:avLst/>
                <a:gdLst>
                  <a:gd name="T0" fmla="*/ 3 w 12"/>
                  <a:gd name="T1" fmla="*/ 13 h 27"/>
                  <a:gd name="T2" fmla="*/ 2 w 12"/>
                  <a:gd name="T3" fmla="*/ 16 h 27"/>
                  <a:gd name="T4" fmla="*/ 0 w 12"/>
                  <a:gd name="T5" fmla="*/ 16 h 27"/>
                  <a:gd name="T6" fmla="*/ 0 w 12"/>
                  <a:gd name="T7" fmla="*/ 17 h 27"/>
                  <a:gd name="T8" fmla="*/ 2 w 12"/>
                  <a:gd name="T9" fmla="*/ 20 h 27"/>
                  <a:gd name="T10" fmla="*/ 2 w 12"/>
                  <a:gd name="T11" fmla="*/ 23 h 27"/>
                  <a:gd name="T12" fmla="*/ 0 w 12"/>
                  <a:gd name="T13" fmla="*/ 24 h 27"/>
                  <a:gd name="T14" fmla="*/ 1 w 12"/>
                  <a:gd name="T15" fmla="*/ 25 h 27"/>
                  <a:gd name="T16" fmla="*/ 3 w 12"/>
                  <a:gd name="T17" fmla="*/ 25 h 27"/>
                  <a:gd name="T18" fmla="*/ 5 w 12"/>
                  <a:gd name="T19" fmla="*/ 26 h 27"/>
                  <a:gd name="T20" fmla="*/ 6 w 12"/>
                  <a:gd name="T21" fmla="*/ 27 h 27"/>
                  <a:gd name="T22" fmla="*/ 6 w 12"/>
                  <a:gd name="T23" fmla="*/ 23 h 27"/>
                  <a:gd name="T24" fmla="*/ 6 w 12"/>
                  <a:gd name="T25" fmla="*/ 20 h 27"/>
                  <a:gd name="T26" fmla="*/ 8 w 12"/>
                  <a:gd name="T27" fmla="*/ 19 h 27"/>
                  <a:gd name="T28" fmla="*/ 10 w 12"/>
                  <a:gd name="T29" fmla="*/ 16 h 27"/>
                  <a:gd name="T30" fmla="*/ 10 w 12"/>
                  <a:gd name="T31" fmla="*/ 12 h 27"/>
                  <a:gd name="T32" fmla="*/ 10 w 12"/>
                  <a:gd name="T33" fmla="*/ 9 h 27"/>
                  <a:gd name="T34" fmla="*/ 12 w 12"/>
                  <a:gd name="T35" fmla="*/ 8 h 27"/>
                  <a:gd name="T36" fmla="*/ 11 w 12"/>
                  <a:gd name="T37" fmla="*/ 4 h 27"/>
                  <a:gd name="T38" fmla="*/ 6 w 12"/>
                  <a:gd name="T39" fmla="*/ 0 h 27"/>
                  <a:gd name="T40" fmla="*/ 6 w 12"/>
                  <a:gd name="T41" fmla="*/ 2 h 27"/>
                  <a:gd name="T42" fmla="*/ 6 w 12"/>
                  <a:gd name="T43" fmla="*/ 8 h 27"/>
                  <a:gd name="T44" fmla="*/ 6 w 12"/>
                  <a:gd name="T45" fmla="*/ 12 h 27"/>
                  <a:gd name="T46" fmla="*/ 3 w 12"/>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7">
                    <a:moveTo>
                      <a:pt x="3" y="13"/>
                    </a:moveTo>
                    <a:lnTo>
                      <a:pt x="2" y="16"/>
                    </a:lnTo>
                    <a:lnTo>
                      <a:pt x="0" y="16"/>
                    </a:lnTo>
                    <a:lnTo>
                      <a:pt x="0" y="17"/>
                    </a:lnTo>
                    <a:lnTo>
                      <a:pt x="2" y="20"/>
                    </a:lnTo>
                    <a:lnTo>
                      <a:pt x="2" y="23"/>
                    </a:lnTo>
                    <a:lnTo>
                      <a:pt x="0" y="24"/>
                    </a:lnTo>
                    <a:lnTo>
                      <a:pt x="1" y="25"/>
                    </a:lnTo>
                    <a:lnTo>
                      <a:pt x="3" y="25"/>
                    </a:lnTo>
                    <a:lnTo>
                      <a:pt x="5" y="26"/>
                    </a:lnTo>
                    <a:lnTo>
                      <a:pt x="6" y="27"/>
                    </a:lnTo>
                    <a:lnTo>
                      <a:pt x="6" y="23"/>
                    </a:lnTo>
                    <a:lnTo>
                      <a:pt x="6" y="20"/>
                    </a:lnTo>
                    <a:lnTo>
                      <a:pt x="8" y="19"/>
                    </a:lnTo>
                    <a:lnTo>
                      <a:pt x="10" y="16"/>
                    </a:lnTo>
                    <a:lnTo>
                      <a:pt x="10" y="12"/>
                    </a:lnTo>
                    <a:lnTo>
                      <a:pt x="10" y="9"/>
                    </a:lnTo>
                    <a:lnTo>
                      <a:pt x="12" y="8"/>
                    </a:lnTo>
                    <a:lnTo>
                      <a:pt x="11" y="4"/>
                    </a:lnTo>
                    <a:lnTo>
                      <a:pt x="6" y="0"/>
                    </a:lnTo>
                    <a:lnTo>
                      <a:pt x="6" y="2"/>
                    </a:lnTo>
                    <a:lnTo>
                      <a:pt x="6" y="8"/>
                    </a:lnTo>
                    <a:lnTo>
                      <a:pt x="6"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6" name="Freeform 1525">
                <a:extLst>
                  <a:ext uri="{FF2B5EF4-FFF2-40B4-BE49-F238E27FC236}">
                    <a16:creationId xmlns:a16="http://schemas.microsoft.com/office/drawing/2014/main" id="{56DF0948-0C49-4D77-B8A9-169DF58EA6B1}"/>
                  </a:ext>
                </a:extLst>
              </p:cNvPr>
              <p:cNvSpPr>
                <a:spLocks/>
              </p:cNvSpPr>
              <p:nvPr/>
            </p:nvSpPr>
            <p:spPr bwMode="auto">
              <a:xfrm>
                <a:off x="8955423" y="2641350"/>
                <a:ext cx="6350" cy="11112"/>
              </a:xfrm>
              <a:custGeom>
                <a:avLst/>
                <a:gdLst>
                  <a:gd name="T0" fmla="*/ 3 w 4"/>
                  <a:gd name="T1" fmla="*/ 7 h 7"/>
                  <a:gd name="T2" fmla="*/ 4 w 4"/>
                  <a:gd name="T3" fmla="*/ 5 h 7"/>
                  <a:gd name="T4" fmla="*/ 3 w 4"/>
                  <a:gd name="T5" fmla="*/ 2 h 7"/>
                  <a:gd name="T6" fmla="*/ 2 w 4"/>
                  <a:gd name="T7" fmla="*/ 0 h 7"/>
                  <a:gd name="T8" fmla="*/ 0 w 4"/>
                  <a:gd name="T9" fmla="*/ 2 h 7"/>
                  <a:gd name="T10" fmla="*/ 0 w 4"/>
                  <a:gd name="T11" fmla="*/ 4 h 7"/>
                  <a:gd name="T12" fmla="*/ 2 w 4"/>
                  <a:gd name="T13" fmla="*/ 7 h 7"/>
                  <a:gd name="T14" fmla="*/ 3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7"/>
                    </a:moveTo>
                    <a:lnTo>
                      <a:pt x="4" y="5"/>
                    </a:lnTo>
                    <a:lnTo>
                      <a:pt x="3" y="2"/>
                    </a:lnTo>
                    <a:lnTo>
                      <a:pt x="2" y="0"/>
                    </a:lnTo>
                    <a:lnTo>
                      <a:pt x="0" y="2"/>
                    </a:lnTo>
                    <a:lnTo>
                      <a:pt x="0" y="4"/>
                    </a:lnTo>
                    <a:lnTo>
                      <a:pt x="2" y="7"/>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7" name="Freeform 1526">
                <a:extLst>
                  <a:ext uri="{FF2B5EF4-FFF2-40B4-BE49-F238E27FC236}">
                    <a16:creationId xmlns:a16="http://schemas.microsoft.com/office/drawing/2014/main" id="{7B877978-C520-4442-A74E-5F829411AB78}"/>
                  </a:ext>
                </a:extLst>
              </p:cNvPr>
              <p:cNvSpPr>
                <a:spLocks/>
              </p:cNvSpPr>
              <p:nvPr/>
            </p:nvSpPr>
            <p:spPr bwMode="auto">
              <a:xfrm>
                <a:off x="8926847" y="2817547"/>
                <a:ext cx="1588" cy="4762"/>
              </a:xfrm>
              <a:custGeom>
                <a:avLst/>
                <a:gdLst>
                  <a:gd name="T0" fmla="*/ 1 w 1"/>
                  <a:gd name="T1" fmla="*/ 1 h 3"/>
                  <a:gd name="T2" fmla="*/ 0 w 1"/>
                  <a:gd name="T3" fmla="*/ 0 h 3"/>
                  <a:gd name="T4" fmla="*/ 0 w 1"/>
                  <a:gd name="T5" fmla="*/ 1 h 3"/>
                  <a:gd name="T6" fmla="*/ 0 w 1"/>
                  <a:gd name="T7" fmla="*/ 2 h 3"/>
                  <a:gd name="T8" fmla="*/ 1 w 1"/>
                  <a:gd name="T9" fmla="*/ 3 h 3"/>
                  <a:gd name="T10" fmla="*/ 1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1" y="1"/>
                    </a:moveTo>
                    <a:lnTo>
                      <a:pt x="0" y="0"/>
                    </a:lnTo>
                    <a:lnTo>
                      <a:pt x="0" y="1"/>
                    </a:lnTo>
                    <a:lnTo>
                      <a:pt x="0" y="2"/>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8" name="Freeform 1527">
                <a:extLst>
                  <a:ext uri="{FF2B5EF4-FFF2-40B4-BE49-F238E27FC236}">
                    <a16:creationId xmlns:a16="http://schemas.microsoft.com/office/drawing/2014/main" id="{DDFEE2EF-8674-4683-A808-82AB58296E02}"/>
                  </a:ext>
                </a:extLst>
              </p:cNvPr>
              <p:cNvSpPr>
                <a:spLocks/>
              </p:cNvSpPr>
              <p:nvPr/>
            </p:nvSpPr>
            <p:spPr bwMode="auto">
              <a:xfrm>
                <a:off x="8510906" y="2541348"/>
                <a:ext cx="4763" cy="7937"/>
              </a:xfrm>
              <a:custGeom>
                <a:avLst/>
                <a:gdLst>
                  <a:gd name="T0" fmla="*/ 3 w 3"/>
                  <a:gd name="T1" fmla="*/ 1 h 5"/>
                  <a:gd name="T2" fmla="*/ 1 w 3"/>
                  <a:gd name="T3" fmla="*/ 0 h 5"/>
                  <a:gd name="T4" fmla="*/ 1 w 3"/>
                  <a:gd name="T5" fmla="*/ 1 h 5"/>
                  <a:gd name="T6" fmla="*/ 1 w 3"/>
                  <a:gd name="T7" fmla="*/ 2 h 5"/>
                  <a:gd name="T8" fmla="*/ 0 w 3"/>
                  <a:gd name="T9" fmla="*/ 4 h 5"/>
                  <a:gd name="T10" fmla="*/ 0 w 3"/>
                  <a:gd name="T11" fmla="*/ 5 h 5"/>
                  <a:gd name="T12" fmla="*/ 2 w 3"/>
                  <a:gd name="T13" fmla="*/ 3 h 5"/>
                  <a:gd name="T14" fmla="*/ 3 w 3"/>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1"/>
                    </a:moveTo>
                    <a:lnTo>
                      <a:pt x="1" y="0"/>
                    </a:lnTo>
                    <a:lnTo>
                      <a:pt x="1" y="1"/>
                    </a:lnTo>
                    <a:lnTo>
                      <a:pt x="1" y="2"/>
                    </a:lnTo>
                    <a:lnTo>
                      <a:pt x="0" y="4"/>
                    </a:lnTo>
                    <a:lnTo>
                      <a:pt x="0" y="5"/>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9" name="Freeform 1528">
                <a:extLst>
                  <a:ext uri="{FF2B5EF4-FFF2-40B4-BE49-F238E27FC236}">
                    <a16:creationId xmlns:a16="http://schemas.microsoft.com/office/drawing/2014/main" id="{EB9BA69C-0450-4C72-83E0-D25B94BA75E2}"/>
                  </a:ext>
                </a:extLst>
              </p:cNvPr>
              <p:cNvSpPr>
                <a:spLocks/>
              </p:cNvSpPr>
              <p:nvPr/>
            </p:nvSpPr>
            <p:spPr bwMode="auto">
              <a:xfrm>
                <a:off x="8939547" y="2709607"/>
                <a:ext cx="4763" cy="12699"/>
              </a:xfrm>
              <a:custGeom>
                <a:avLst/>
                <a:gdLst>
                  <a:gd name="T0" fmla="*/ 4 w 4"/>
                  <a:gd name="T1" fmla="*/ 9 h 11"/>
                  <a:gd name="T2" fmla="*/ 2 w 4"/>
                  <a:gd name="T3" fmla="*/ 4 h 11"/>
                  <a:gd name="T4" fmla="*/ 2 w 4"/>
                  <a:gd name="T5" fmla="*/ 1 h 11"/>
                  <a:gd name="T6" fmla="*/ 1 w 4"/>
                  <a:gd name="T7" fmla="*/ 0 h 11"/>
                  <a:gd name="T8" fmla="*/ 1 w 4"/>
                  <a:gd name="T9" fmla="*/ 4 h 11"/>
                  <a:gd name="T10" fmla="*/ 0 w 4"/>
                  <a:gd name="T11" fmla="*/ 8 h 11"/>
                  <a:gd name="T12" fmla="*/ 2 w 4"/>
                  <a:gd name="T13" fmla="*/ 11 h 11"/>
                  <a:gd name="T14" fmla="*/ 4 w 4"/>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4" y="9"/>
                    </a:moveTo>
                    <a:cubicBezTo>
                      <a:pt x="2" y="4"/>
                      <a:pt x="2" y="4"/>
                      <a:pt x="2" y="4"/>
                    </a:cubicBezTo>
                    <a:cubicBezTo>
                      <a:pt x="2" y="1"/>
                      <a:pt x="2" y="1"/>
                      <a:pt x="2" y="1"/>
                    </a:cubicBezTo>
                    <a:cubicBezTo>
                      <a:pt x="1" y="0"/>
                      <a:pt x="1" y="0"/>
                      <a:pt x="1" y="0"/>
                    </a:cubicBezTo>
                    <a:cubicBezTo>
                      <a:pt x="1" y="4"/>
                      <a:pt x="1" y="4"/>
                      <a:pt x="1" y="4"/>
                    </a:cubicBezTo>
                    <a:cubicBezTo>
                      <a:pt x="0" y="8"/>
                      <a:pt x="0" y="8"/>
                      <a:pt x="0" y="8"/>
                    </a:cubicBezTo>
                    <a:cubicBezTo>
                      <a:pt x="2" y="11"/>
                      <a:pt x="2" y="11"/>
                      <a:pt x="2" y="11"/>
                    </a:cubicBezTo>
                    <a:cubicBezTo>
                      <a:pt x="2" y="11"/>
                      <a:pt x="4" y="9"/>
                      <a:pt x="4"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0" name="Freeform 1529">
                <a:extLst>
                  <a:ext uri="{FF2B5EF4-FFF2-40B4-BE49-F238E27FC236}">
                    <a16:creationId xmlns:a16="http://schemas.microsoft.com/office/drawing/2014/main" id="{87F5C843-F201-4E6E-98C5-2DFE484E0B17}"/>
                  </a:ext>
                </a:extLst>
              </p:cNvPr>
              <p:cNvSpPr>
                <a:spLocks/>
              </p:cNvSpPr>
              <p:nvPr/>
            </p:nvSpPr>
            <p:spPr bwMode="auto">
              <a:xfrm>
                <a:off x="8937959" y="2742940"/>
                <a:ext cx="4763" cy="9524"/>
              </a:xfrm>
              <a:custGeom>
                <a:avLst/>
                <a:gdLst>
                  <a:gd name="T0" fmla="*/ 1 w 3"/>
                  <a:gd name="T1" fmla="*/ 3 h 6"/>
                  <a:gd name="T2" fmla="*/ 0 w 3"/>
                  <a:gd name="T3" fmla="*/ 6 h 6"/>
                  <a:gd name="T4" fmla="*/ 1 w 3"/>
                  <a:gd name="T5" fmla="*/ 6 h 6"/>
                  <a:gd name="T6" fmla="*/ 3 w 3"/>
                  <a:gd name="T7" fmla="*/ 4 h 6"/>
                  <a:gd name="T8" fmla="*/ 3 w 3"/>
                  <a:gd name="T9" fmla="*/ 1 h 6"/>
                  <a:gd name="T10" fmla="*/ 2 w 3"/>
                  <a:gd name="T11" fmla="*/ 0 h 6"/>
                  <a:gd name="T12" fmla="*/ 1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3"/>
                    </a:moveTo>
                    <a:lnTo>
                      <a:pt x="0" y="6"/>
                    </a:lnTo>
                    <a:lnTo>
                      <a:pt x="1" y="6"/>
                    </a:lnTo>
                    <a:lnTo>
                      <a:pt x="3" y="4"/>
                    </a:lnTo>
                    <a:lnTo>
                      <a:pt x="3" y="1"/>
                    </a:lnTo>
                    <a:lnTo>
                      <a:pt x="2"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1" name="Freeform 1530">
                <a:extLst>
                  <a:ext uri="{FF2B5EF4-FFF2-40B4-BE49-F238E27FC236}">
                    <a16:creationId xmlns:a16="http://schemas.microsoft.com/office/drawing/2014/main" id="{6693DDC5-F49B-4992-85F1-ACBD80EBAEF2}"/>
                  </a:ext>
                </a:extLst>
              </p:cNvPr>
              <p:cNvSpPr>
                <a:spLocks/>
              </p:cNvSpPr>
              <p:nvPr/>
            </p:nvSpPr>
            <p:spPr bwMode="auto">
              <a:xfrm>
                <a:off x="8939547" y="2727067"/>
                <a:ext cx="6350" cy="6349"/>
              </a:xfrm>
              <a:custGeom>
                <a:avLst/>
                <a:gdLst>
                  <a:gd name="T0" fmla="*/ 4 w 4"/>
                  <a:gd name="T1" fmla="*/ 3 h 4"/>
                  <a:gd name="T2" fmla="*/ 3 w 4"/>
                  <a:gd name="T3" fmla="*/ 1 h 4"/>
                  <a:gd name="T4" fmla="*/ 2 w 4"/>
                  <a:gd name="T5" fmla="*/ 0 h 4"/>
                  <a:gd name="T6" fmla="*/ 0 w 4"/>
                  <a:gd name="T7" fmla="*/ 1 h 4"/>
                  <a:gd name="T8" fmla="*/ 1 w 4"/>
                  <a:gd name="T9" fmla="*/ 2 h 4"/>
                  <a:gd name="T10" fmla="*/ 3 w 4"/>
                  <a:gd name="T11" fmla="*/ 4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3" y="1"/>
                    </a:lnTo>
                    <a:lnTo>
                      <a:pt x="2" y="0"/>
                    </a:lnTo>
                    <a:lnTo>
                      <a:pt x="0" y="1"/>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2" name="Freeform 1531">
                <a:extLst>
                  <a:ext uri="{FF2B5EF4-FFF2-40B4-BE49-F238E27FC236}">
                    <a16:creationId xmlns:a16="http://schemas.microsoft.com/office/drawing/2014/main" id="{AC14E1CC-8B2F-46A5-85BE-3DBCD05802CF}"/>
                  </a:ext>
                </a:extLst>
              </p:cNvPr>
              <p:cNvSpPr>
                <a:spLocks/>
              </p:cNvSpPr>
              <p:nvPr/>
            </p:nvSpPr>
            <p:spPr bwMode="auto">
              <a:xfrm>
                <a:off x="8506143" y="2539759"/>
                <a:ext cx="3175" cy="7937"/>
              </a:xfrm>
              <a:custGeom>
                <a:avLst/>
                <a:gdLst>
                  <a:gd name="T0" fmla="*/ 0 w 2"/>
                  <a:gd name="T1" fmla="*/ 1 h 5"/>
                  <a:gd name="T2" fmla="*/ 0 w 2"/>
                  <a:gd name="T3" fmla="*/ 3 h 5"/>
                  <a:gd name="T4" fmla="*/ 1 w 2"/>
                  <a:gd name="T5" fmla="*/ 5 h 5"/>
                  <a:gd name="T6" fmla="*/ 2 w 2"/>
                  <a:gd name="T7" fmla="*/ 3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3"/>
                    </a:lnTo>
                    <a:lnTo>
                      <a:pt x="1" y="5"/>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3" name="Freeform 1532">
                <a:extLst>
                  <a:ext uri="{FF2B5EF4-FFF2-40B4-BE49-F238E27FC236}">
                    <a16:creationId xmlns:a16="http://schemas.microsoft.com/office/drawing/2014/main" id="{191A22E2-CB65-4870-A911-41C3D3DB12E3}"/>
                  </a:ext>
                </a:extLst>
              </p:cNvPr>
              <p:cNvSpPr>
                <a:spLocks/>
              </p:cNvSpPr>
              <p:nvPr/>
            </p:nvSpPr>
            <p:spPr bwMode="auto">
              <a:xfrm>
                <a:off x="6464542" y="1355596"/>
                <a:ext cx="6350" cy="14286"/>
              </a:xfrm>
              <a:custGeom>
                <a:avLst/>
                <a:gdLst>
                  <a:gd name="T0" fmla="*/ 1 w 4"/>
                  <a:gd name="T1" fmla="*/ 0 h 9"/>
                  <a:gd name="T2" fmla="*/ 0 w 4"/>
                  <a:gd name="T3" fmla="*/ 1 h 9"/>
                  <a:gd name="T4" fmla="*/ 0 w 4"/>
                  <a:gd name="T5" fmla="*/ 4 h 9"/>
                  <a:gd name="T6" fmla="*/ 3 w 4"/>
                  <a:gd name="T7" fmla="*/ 9 h 9"/>
                  <a:gd name="T8" fmla="*/ 3 w 4"/>
                  <a:gd name="T9" fmla="*/ 9 h 9"/>
                  <a:gd name="T10" fmla="*/ 4 w 4"/>
                  <a:gd name="T11" fmla="*/ 7 h 9"/>
                  <a:gd name="T12" fmla="*/ 3 w 4"/>
                  <a:gd name="T13" fmla="*/ 4 h 9"/>
                  <a:gd name="T14" fmla="*/ 1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1" y="0"/>
                    </a:moveTo>
                    <a:lnTo>
                      <a:pt x="0" y="1"/>
                    </a:lnTo>
                    <a:lnTo>
                      <a:pt x="0" y="4"/>
                    </a:lnTo>
                    <a:lnTo>
                      <a:pt x="3" y="9"/>
                    </a:lnTo>
                    <a:lnTo>
                      <a:pt x="3" y="9"/>
                    </a:lnTo>
                    <a:lnTo>
                      <a:pt x="4" y="7"/>
                    </a:lnTo>
                    <a:lnTo>
                      <a:pt x="3" y="4"/>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4" name="Freeform 1533">
                <a:extLst>
                  <a:ext uri="{FF2B5EF4-FFF2-40B4-BE49-F238E27FC236}">
                    <a16:creationId xmlns:a16="http://schemas.microsoft.com/office/drawing/2014/main" id="{54F72444-CADD-4F1B-BDB3-BEF5DECAE383}"/>
                  </a:ext>
                </a:extLst>
              </p:cNvPr>
              <p:cNvSpPr>
                <a:spLocks/>
              </p:cNvSpPr>
              <p:nvPr/>
            </p:nvSpPr>
            <p:spPr bwMode="auto">
              <a:xfrm>
                <a:off x="6980500" y="2193717"/>
                <a:ext cx="14289" cy="11112"/>
              </a:xfrm>
              <a:custGeom>
                <a:avLst/>
                <a:gdLst>
                  <a:gd name="T0" fmla="*/ 4 w 9"/>
                  <a:gd name="T1" fmla="*/ 1 h 7"/>
                  <a:gd name="T2" fmla="*/ 1 w 9"/>
                  <a:gd name="T3" fmla="*/ 0 h 7"/>
                  <a:gd name="T4" fmla="*/ 0 w 9"/>
                  <a:gd name="T5" fmla="*/ 0 h 7"/>
                  <a:gd name="T6" fmla="*/ 0 w 9"/>
                  <a:gd name="T7" fmla="*/ 2 h 7"/>
                  <a:gd name="T8" fmla="*/ 1 w 9"/>
                  <a:gd name="T9" fmla="*/ 3 h 7"/>
                  <a:gd name="T10" fmla="*/ 2 w 9"/>
                  <a:gd name="T11" fmla="*/ 4 h 7"/>
                  <a:gd name="T12" fmla="*/ 5 w 9"/>
                  <a:gd name="T13" fmla="*/ 7 h 7"/>
                  <a:gd name="T14" fmla="*/ 7 w 9"/>
                  <a:gd name="T15" fmla="*/ 6 h 7"/>
                  <a:gd name="T16" fmla="*/ 9 w 9"/>
                  <a:gd name="T17" fmla="*/ 4 h 7"/>
                  <a:gd name="T18" fmla="*/ 7 w 9"/>
                  <a:gd name="T19" fmla="*/ 1 h 7"/>
                  <a:gd name="T20" fmla="*/ 6 w 9"/>
                  <a:gd name="T21" fmla="*/ 0 h 7"/>
                  <a:gd name="T22" fmla="*/ 4 w 9"/>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4" y="1"/>
                    </a:moveTo>
                    <a:lnTo>
                      <a:pt x="1" y="0"/>
                    </a:lnTo>
                    <a:lnTo>
                      <a:pt x="0" y="0"/>
                    </a:lnTo>
                    <a:lnTo>
                      <a:pt x="0" y="2"/>
                    </a:lnTo>
                    <a:lnTo>
                      <a:pt x="1" y="3"/>
                    </a:lnTo>
                    <a:lnTo>
                      <a:pt x="2" y="4"/>
                    </a:lnTo>
                    <a:lnTo>
                      <a:pt x="5" y="7"/>
                    </a:lnTo>
                    <a:lnTo>
                      <a:pt x="7" y="6"/>
                    </a:lnTo>
                    <a:lnTo>
                      <a:pt x="9" y="4"/>
                    </a:lnTo>
                    <a:lnTo>
                      <a:pt x="7" y="1"/>
                    </a:lnTo>
                    <a:lnTo>
                      <a:pt x="6" y="0"/>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5" name="Freeform 1534">
                <a:extLst>
                  <a:ext uri="{FF2B5EF4-FFF2-40B4-BE49-F238E27FC236}">
                    <a16:creationId xmlns:a16="http://schemas.microsoft.com/office/drawing/2014/main" id="{EC8755F0-DAB4-4816-A767-24FEA6BAE738}"/>
                  </a:ext>
                </a:extLst>
              </p:cNvPr>
              <p:cNvSpPr>
                <a:spLocks/>
              </p:cNvSpPr>
              <p:nvPr/>
            </p:nvSpPr>
            <p:spPr bwMode="auto">
              <a:xfrm>
                <a:off x="7169419" y="1944504"/>
                <a:ext cx="3175" cy="9524"/>
              </a:xfrm>
              <a:custGeom>
                <a:avLst/>
                <a:gdLst>
                  <a:gd name="T0" fmla="*/ 2 w 2"/>
                  <a:gd name="T1" fmla="*/ 3 h 6"/>
                  <a:gd name="T2" fmla="*/ 1 w 2"/>
                  <a:gd name="T3" fmla="*/ 1 h 6"/>
                  <a:gd name="T4" fmla="*/ 0 w 2"/>
                  <a:gd name="T5" fmla="*/ 0 h 6"/>
                  <a:gd name="T6" fmla="*/ 0 w 2"/>
                  <a:gd name="T7" fmla="*/ 4 h 6"/>
                  <a:gd name="T8" fmla="*/ 1 w 2"/>
                  <a:gd name="T9" fmla="*/ 6 h 6"/>
                  <a:gd name="T10" fmla="*/ 2 w 2"/>
                  <a:gd name="T11" fmla="*/ 3 h 6"/>
                </a:gdLst>
                <a:ahLst/>
                <a:cxnLst>
                  <a:cxn ang="0">
                    <a:pos x="T0" y="T1"/>
                  </a:cxn>
                  <a:cxn ang="0">
                    <a:pos x="T2" y="T3"/>
                  </a:cxn>
                  <a:cxn ang="0">
                    <a:pos x="T4" y="T5"/>
                  </a:cxn>
                  <a:cxn ang="0">
                    <a:pos x="T6" y="T7"/>
                  </a:cxn>
                  <a:cxn ang="0">
                    <a:pos x="T8" y="T9"/>
                  </a:cxn>
                  <a:cxn ang="0">
                    <a:pos x="T10" y="T11"/>
                  </a:cxn>
                </a:cxnLst>
                <a:rect l="0" t="0" r="r" b="b"/>
                <a:pathLst>
                  <a:path w="2" h="6">
                    <a:moveTo>
                      <a:pt x="2" y="3"/>
                    </a:moveTo>
                    <a:lnTo>
                      <a:pt x="1" y="1"/>
                    </a:lnTo>
                    <a:lnTo>
                      <a:pt x="0" y="0"/>
                    </a:lnTo>
                    <a:lnTo>
                      <a:pt x="0" y="4"/>
                    </a:lnTo>
                    <a:lnTo>
                      <a:pt x="1" y="6"/>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6" name="Freeform 1535">
                <a:extLst>
                  <a:ext uri="{FF2B5EF4-FFF2-40B4-BE49-F238E27FC236}">
                    <a16:creationId xmlns:a16="http://schemas.microsoft.com/office/drawing/2014/main" id="{CABA5ED4-5ACB-4B58-BEC3-768ED500EB80}"/>
                  </a:ext>
                </a:extLst>
              </p:cNvPr>
              <p:cNvSpPr>
                <a:spLocks/>
              </p:cNvSpPr>
              <p:nvPr/>
            </p:nvSpPr>
            <p:spPr bwMode="auto">
              <a:xfrm>
                <a:off x="8690300" y="1463536"/>
                <a:ext cx="6350" cy="7937"/>
              </a:xfrm>
              <a:custGeom>
                <a:avLst/>
                <a:gdLst>
                  <a:gd name="T0" fmla="*/ 4 w 4"/>
                  <a:gd name="T1" fmla="*/ 0 h 5"/>
                  <a:gd name="T2" fmla="*/ 1 w 4"/>
                  <a:gd name="T3" fmla="*/ 1 h 5"/>
                  <a:gd name="T4" fmla="*/ 0 w 4"/>
                  <a:gd name="T5" fmla="*/ 2 h 5"/>
                  <a:gd name="T6" fmla="*/ 2 w 4"/>
                  <a:gd name="T7" fmla="*/ 5 h 5"/>
                  <a:gd name="T8" fmla="*/ 4 w 4"/>
                  <a:gd name="T9" fmla="*/ 2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1" y="1"/>
                    </a:lnTo>
                    <a:lnTo>
                      <a:pt x="0" y="2"/>
                    </a:lnTo>
                    <a:lnTo>
                      <a:pt x="2" y="5"/>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7" name="Freeform 1536">
                <a:extLst>
                  <a:ext uri="{FF2B5EF4-FFF2-40B4-BE49-F238E27FC236}">
                    <a16:creationId xmlns:a16="http://schemas.microsoft.com/office/drawing/2014/main" id="{EA1D9808-1689-4741-8A0A-23FFD17E926E}"/>
                  </a:ext>
                </a:extLst>
              </p:cNvPr>
              <p:cNvSpPr>
                <a:spLocks/>
              </p:cNvSpPr>
              <p:nvPr/>
            </p:nvSpPr>
            <p:spPr bwMode="auto">
              <a:xfrm>
                <a:off x="7153543" y="1917518"/>
                <a:ext cx="4763" cy="7937"/>
              </a:xfrm>
              <a:custGeom>
                <a:avLst/>
                <a:gdLst>
                  <a:gd name="T0" fmla="*/ 3 w 3"/>
                  <a:gd name="T1" fmla="*/ 5 h 5"/>
                  <a:gd name="T2" fmla="*/ 3 w 3"/>
                  <a:gd name="T3" fmla="*/ 2 h 5"/>
                  <a:gd name="T4" fmla="*/ 2 w 3"/>
                  <a:gd name="T5" fmla="*/ 0 h 5"/>
                  <a:gd name="T6" fmla="*/ 0 w 3"/>
                  <a:gd name="T7" fmla="*/ 1 h 5"/>
                  <a:gd name="T8" fmla="*/ 2 w 3"/>
                  <a:gd name="T9" fmla="*/ 4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lnTo>
                      <a:pt x="3" y="2"/>
                    </a:lnTo>
                    <a:lnTo>
                      <a:pt x="2"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8" name="Freeform 1537">
                <a:extLst>
                  <a:ext uri="{FF2B5EF4-FFF2-40B4-BE49-F238E27FC236}">
                    <a16:creationId xmlns:a16="http://schemas.microsoft.com/office/drawing/2014/main" id="{E84019DD-B91D-4012-9398-6710CF4F4101}"/>
                  </a:ext>
                </a:extLst>
              </p:cNvPr>
              <p:cNvSpPr>
                <a:spLocks/>
              </p:cNvSpPr>
              <p:nvPr/>
            </p:nvSpPr>
            <p:spPr bwMode="auto">
              <a:xfrm>
                <a:off x="7159893" y="1928630"/>
                <a:ext cx="6350" cy="25398"/>
              </a:xfrm>
              <a:custGeom>
                <a:avLst/>
                <a:gdLst>
                  <a:gd name="T0" fmla="*/ 2 w 4"/>
                  <a:gd name="T1" fmla="*/ 16 h 16"/>
                  <a:gd name="T2" fmla="*/ 4 w 4"/>
                  <a:gd name="T3" fmla="*/ 13 h 16"/>
                  <a:gd name="T4" fmla="*/ 3 w 4"/>
                  <a:gd name="T5" fmla="*/ 4 h 16"/>
                  <a:gd name="T6" fmla="*/ 2 w 4"/>
                  <a:gd name="T7" fmla="*/ 0 h 16"/>
                  <a:gd name="T8" fmla="*/ 0 w 4"/>
                  <a:gd name="T9" fmla="*/ 0 h 16"/>
                  <a:gd name="T10" fmla="*/ 1 w 4"/>
                  <a:gd name="T11" fmla="*/ 6 h 16"/>
                  <a:gd name="T12" fmla="*/ 2 w 4"/>
                  <a:gd name="T13" fmla="*/ 9 h 16"/>
                  <a:gd name="T14" fmla="*/ 2 w 4"/>
                  <a:gd name="T15" fmla="*/ 15 h 16"/>
                  <a:gd name="T16" fmla="*/ 2 w 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2" y="16"/>
                    </a:moveTo>
                    <a:lnTo>
                      <a:pt x="4" y="13"/>
                    </a:lnTo>
                    <a:lnTo>
                      <a:pt x="3" y="4"/>
                    </a:lnTo>
                    <a:lnTo>
                      <a:pt x="2" y="0"/>
                    </a:lnTo>
                    <a:lnTo>
                      <a:pt x="0" y="0"/>
                    </a:lnTo>
                    <a:lnTo>
                      <a:pt x="1" y="6"/>
                    </a:lnTo>
                    <a:lnTo>
                      <a:pt x="2" y="9"/>
                    </a:lnTo>
                    <a:lnTo>
                      <a:pt x="2" y="15"/>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9" name="Freeform 1538">
                <a:extLst>
                  <a:ext uri="{FF2B5EF4-FFF2-40B4-BE49-F238E27FC236}">
                    <a16:creationId xmlns:a16="http://schemas.microsoft.com/office/drawing/2014/main" id="{47D448B3-67D4-4C7C-A685-B96B118E90AF}"/>
                  </a:ext>
                </a:extLst>
              </p:cNvPr>
              <p:cNvSpPr>
                <a:spLocks/>
              </p:cNvSpPr>
              <p:nvPr/>
            </p:nvSpPr>
            <p:spPr bwMode="auto">
              <a:xfrm>
                <a:off x="7047177" y="1201624"/>
                <a:ext cx="120655" cy="114289"/>
              </a:xfrm>
              <a:custGeom>
                <a:avLst/>
                <a:gdLst>
                  <a:gd name="T0" fmla="*/ 8 w 76"/>
                  <a:gd name="T1" fmla="*/ 12 h 72"/>
                  <a:gd name="T2" fmla="*/ 4 w 76"/>
                  <a:gd name="T3" fmla="*/ 16 h 72"/>
                  <a:gd name="T4" fmla="*/ 0 w 76"/>
                  <a:gd name="T5" fmla="*/ 24 h 72"/>
                  <a:gd name="T6" fmla="*/ 4 w 76"/>
                  <a:gd name="T7" fmla="*/ 29 h 72"/>
                  <a:gd name="T8" fmla="*/ 7 w 76"/>
                  <a:gd name="T9" fmla="*/ 31 h 72"/>
                  <a:gd name="T10" fmla="*/ 3 w 76"/>
                  <a:gd name="T11" fmla="*/ 38 h 72"/>
                  <a:gd name="T12" fmla="*/ 4 w 76"/>
                  <a:gd name="T13" fmla="*/ 45 h 72"/>
                  <a:gd name="T14" fmla="*/ 0 w 76"/>
                  <a:gd name="T15" fmla="*/ 49 h 72"/>
                  <a:gd name="T16" fmla="*/ 4 w 76"/>
                  <a:gd name="T17" fmla="*/ 53 h 72"/>
                  <a:gd name="T18" fmla="*/ 4 w 76"/>
                  <a:gd name="T19" fmla="*/ 50 h 72"/>
                  <a:gd name="T20" fmla="*/ 7 w 76"/>
                  <a:gd name="T21" fmla="*/ 49 h 72"/>
                  <a:gd name="T22" fmla="*/ 12 w 76"/>
                  <a:gd name="T23" fmla="*/ 50 h 72"/>
                  <a:gd name="T24" fmla="*/ 16 w 76"/>
                  <a:gd name="T25" fmla="*/ 54 h 72"/>
                  <a:gd name="T26" fmla="*/ 20 w 76"/>
                  <a:gd name="T27" fmla="*/ 63 h 72"/>
                  <a:gd name="T28" fmla="*/ 26 w 76"/>
                  <a:gd name="T29" fmla="*/ 66 h 72"/>
                  <a:gd name="T30" fmla="*/ 32 w 76"/>
                  <a:gd name="T31" fmla="*/ 64 h 72"/>
                  <a:gd name="T32" fmla="*/ 38 w 76"/>
                  <a:gd name="T33" fmla="*/ 64 h 72"/>
                  <a:gd name="T34" fmla="*/ 49 w 76"/>
                  <a:gd name="T35" fmla="*/ 67 h 72"/>
                  <a:gd name="T36" fmla="*/ 53 w 76"/>
                  <a:gd name="T37" fmla="*/ 67 h 72"/>
                  <a:gd name="T38" fmla="*/ 58 w 76"/>
                  <a:gd name="T39" fmla="*/ 69 h 72"/>
                  <a:gd name="T40" fmla="*/ 63 w 76"/>
                  <a:gd name="T41" fmla="*/ 71 h 72"/>
                  <a:gd name="T42" fmla="*/ 69 w 76"/>
                  <a:gd name="T43" fmla="*/ 65 h 72"/>
                  <a:gd name="T44" fmla="*/ 76 w 76"/>
                  <a:gd name="T45" fmla="*/ 59 h 72"/>
                  <a:gd name="T46" fmla="*/ 73 w 76"/>
                  <a:gd name="T47" fmla="*/ 51 h 72"/>
                  <a:gd name="T48" fmla="*/ 68 w 76"/>
                  <a:gd name="T49" fmla="*/ 45 h 72"/>
                  <a:gd name="T50" fmla="*/ 61 w 76"/>
                  <a:gd name="T51" fmla="*/ 42 h 72"/>
                  <a:gd name="T52" fmla="*/ 62 w 76"/>
                  <a:gd name="T53" fmla="*/ 39 h 72"/>
                  <a:gd name="T54" fmla="*/ 66 w 76"/>
                  <a:gd name="T55" fmla="*/ 40 h 72"/>
                  <a:gd name="T56" fmla="*/ 63 w 76"/>
                  <a:gd name="T57" fmla="*/ 33 h 72"/>
                  <a:gd name="T58" fmla="*/ 59 w 76"/>
                  <a:gd name="T59" fmla="*/ 23 h 72"/>
                  <a:gd name="T60" fmla="*/ 56 w 76"/>
                  <a:gd name="T61" fmla="*/ 17 h 72"/>
                  <a:gd name="T62" fmla="*/ 55 w 76"/>
                  <a:gd name="T63" fmla="*/ 11 h 72"/>
                  <a:gd name="T64" fmla="*/ 45 w 76"/>
                  <a:gd name="T65" fmla="*/ 2 h 72"/>
                  <a:gd name="T66" fmla="*/ 35 w 76"/>
                  <a:gd name="T67" fmla="*/ 2 h 72"/>
                  <a:gd name="T68" fmla="*/ 35 w 76"/>
                  <a:gd name="T69" fmla="*/ 7 h 72"/>
                  <a:gd name="T70" fmla="*/ 38 w 76"/>
                  <a:gd name="T71" fmla="*/ 14 h 72"/>
                  <a:gd name="T72" fmla="*/ 37 w 76"/>
                  <a:gd name="T73" fmla="*/ 20 h 72"/>
                  <a:gd name="T74" fmla="*/ 35 w 76"/>
                  <a:gd name="T75" fmla="*/ 28 h 72"/>
                  <a:gd name="T76" fmla="*/ 33 w 76"/>
                  <a:gd name="T77" fmla="*/ 27 h 72"/>
                  <a:gd name="T78" fmla="*/ 35 w 76"/>
                  <a:gd name="T79" fmla="*/ 21 h 72"/>
                  <a:gd name="T80" fmla="*/ 35 w 76"/>
                  <a:gd name="T81" fmla="*/ 14 h 72"/>
                  <a:gd name="T82" fmla="*/ 29 w 76"/>
                  <a:gd name="T83" fmla="*/ 4 h 72"/>
                  <a:gd name="T84" fmla="*/ 20 w 76"/>
                  <a:gd name="T85" fmla="*/ 0 h 72"/>
                  <a:gd name="T86" fmla="*/ 18 w 76"/>
                  <a:gd name="T87" fmla="*/ 4 h 72"/>
                  <a:gd name="T88" fmla="*/ 10 w 76"/>
                  <a:gd name="T8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2">
                    <a:moveTo>
                      <a:pt x="10" y="10"/>
                    </a:moveTo>
                    <a:lnTo>
                      <a:pt x="8" y="12"/>
                    </a:lnTo>
                    <a:lnTo>
                      <a:pt x="8" y="15"/>
                    </a:lnTo>
                    <a:lnTo>
                      <a:pt x="4" y="16"/>
                    </a:lnTo>
                    <a:lnTo>
                      <a:pt x="2" y="19"/>
                    </a:lnTo>
                    <a:lnTo>
                      <a:pt x="0" y="24"/>
                    </a:lnTo>
                    <a:lnTo>
                      <a:pt x="1" y="27"/>
                    </a:lnTo>
                    <a:lnTo>
                      <a:pt x="4" y="29"/>
                    </a:lnTo>
                    <a:lnTo>
                      <a:pt x="6" y="29"/>
                    </a:lnTo>
                    <a:lnTo>
                      <a:pt x="7" y="31"/>
                    </a:lnTo>
                    <a:lnTo>
                      <a:pt x="4" y="35"/>
                    </a:lnTo>
                    <a:lnTo>
                      <a:pt x="3" y="38"/>
                    </a:lnTo>
                    <a:lnTo>
                      <a:pt x="4" y="43"/>
                    </a:lnTo>
                    <a:lnTo>
                      <a:pt x="4" y="45"/>
                    </a:lnTo>
                    <a:lnTo>
                      <a:pt x="0" y="48"/>
                    </a:lnTo>
                    <a:lnTo>
                      <a:pt x="0" y="49"/>
                    </a:lnTo>
                    <a:lnTo>
                      <a:pt x="3" y="52"/>
                    </a:lnTo>
                    <a:lnTo>
                      <a:pt x="4" y="53"/>
                    </a:lnTo>
                    <a:lnTo>
                      <a:pt x="5" y="52"/>
                    </a:lnTo>
                    <a:lnTo>
                      <a:pt x="4" y="50"/>
                    </a:lnTo>
                    <a:lnTo>
                      <a:pt x="5" y="48"/>
                    </a:lnTo>
                    <a:lnTo>
                      <a:pt x="7" y="49"/>
                    </a:lnTo>
                    <a:lnTo>
                      <a:pt x="10" y="52"/>
                    </a:lnTo>
                    <a:lnTo>
                      <a:pt x="12" y="50"/>
                    </a:lnTo>
                    <a:lnTo>
                      <a:pt x="14" y="51"/>
                    </a:lnTo>
                    <a:lnTo>
                      <a:pt x="16" y="54"/>
                    </a:lnTo>
                    <a:lnTo>
                      <a:pt x="18" y="60"/>
                    </a:lnTo>
                    <a:lnTo>
                      <a:pt x="20" y="63"/>
                    </a:lnTo>
                    <a:lnTo>
                      <a:pt x="23" y="63"/>
                    </a:lnTo>
                    <a:lnTo>
                      <a:pt x="26" y="66"/>
                    </a:lnTo>
                    <a:lnTo>
                      <a:pt x="29" y="66"/>
                    </a:lnTo>
                    <a:lnTo>
                      <a:pt x="32" y="64"/>
                    </a:lnTo>
                    <a:lnTo>
                      <a:pt x="36" y="63"/>
                    </a:lnTo>
                    <a:lnTo>
                      <a:pt x="38" y="64"/>
                    </a:lnTo>
                    <a:lnTo>
                      <a:pt x="42" y="67"/>
                    </a:lnTo>
                    <a:lnTo>
                      <a:pt x="49" y="67"/>
                    </a:lnTo>
                    <a:lnTo>
                      <a:pt x="51" y="66"/>
                    </a:lnTo>
                    <a:lnTo>
                      <a:pt x="53" y="67"/>
                    </a:lnTo>
                    <a:lnTo>
                      <a:pt x="56" y="67"/>
                    </a:lnTo>
                    <a:lnTo>
                      <a:pt x="58" y="69"/>
                    </a:lnTo>
                    <a:lnTo>
                      <a:pt x="61" y="72"/>
                    </a:lnTo>
                    <a:lnTo>
                      <a:pt x="63" y="71"/>
                    </a:lnTo>
                    <a:lnTo>
                      <a:pt x="66" y="69"/>
                    </a:lnTo>
                    <a:lnTo>
                      <a:pt x="69" y="65"/>
                    </a:lnTo>
                    <a:lnTo>
                      <a:pt x="73" y="64"/>
                    </a:lnTo>
                    <a:lnTo>
                      <a:pt x="76" y="59"/>
                    </a:lnTo>
                    <a:lnTo>
                      <a:pt x="76" y="56"/>
                    </a:lnTo>
                    <a:lnTo>
                      <a:pt x="73" y="51"/>
                    </a:lnTo>
                    <a:lnTo>
                      <a:pt x="71" y="50"/>
                    </a:lnTo>
                    <a:lnTo>
                      <a:pt x="68" y="45"/>
                    </a:lnTo>
                    <a:lnTo>
                      <a:pt x="64" y="45"/>
                    </a:lnTo>
                    <a:lnTo>
                      <a:pt x="61" y="42"/>
                    </a:lnTo>
                    <a:lnTo>
                      <a:pt x="60" y="39"/>
                    </a:lnTo>
                    <a:lnTo>
                      <a:pt x="62" y="39"/>
                    </a:lnTo>
                    <a:lnTo>
                      <a:pt x="64" y="40"/>
                    </a:lnTo>
                    <a:lnTo>
                      <a:pt x="66" y="40"/>
                    </a:lnTo>
                    <a:lnTo>
                      <a:pt x="66" y="38"/>
                    </a:lnTo>
                    <a:lnTo>
                      <a:pt x="63" y="33"/>
                    </a:lnTo>
                    <a:lnTo>
                      <a:pt x="59" y="28"/>
                    </a:lnTo>
                    <a:lnTo>
                      <a:pt x="59" y="23"/>
                    </a:lnTo>
                    <a:lnTo>
                      <a:pt x="59" y="18"/>
                    </a:lnTo>
                    <a:lnTo>
                      <a:pt x="56" y="17"/>
                    </a:lnTo>
                    <a:lnTo>
                      <a:pt x="56" y="13"/>
                    </a:lnTo>
                    <a:lnTo>
                      <a:pt x="55" y="11"/>
                    </a:lnTo>
                    <a:lnTo>
                      <a:pt x="53" y="11"/>
                    </a:lnTo>
                    <a:lnTo>
                      <a:pt x="45" y="2"/>
                    </a:lnTo>
                    <a:lnTo>
                      <a:pt x="39" y="1"/>
                    </a:lnTo>
                    <a:lnTo>
                      <a:pt x="35" y="2"/>
                    </a:lnTo>
                    <a:lnTo>
                      <a:pt x="34" y="4"/>
                    </a:lnTo>
                    <a:lnTo>
                      <a:pt x="35" y="7"/>
                    </a:lnTo>
                    <a:lnTo>
                      <a:pt x="38" y="12"/>
                    </a:lnTo>
                    <a:lnTo>
                      <a:pt x="38" y="14"/>
                    </a:lnTo>
                    <a:lnTo>
                      <a:pt x="37" y="17"/>
                    </a:lnTo>
                    <a:lnTo>
                      <a:pt x="37" y="20"/>
                    </a:lnTo>
                    <a:lnTo>
                      <a:pt x="37" y="24"/>
                    </a:lnTo>
                    <a:lnTo>
                      <a:pt x="35" y="28"/>
                    </a:lnTo>
                    <a:lnTo>
                      <a:pt x="33" y="30"/>
                    </a:lnTo>
                    <a:lnTo>
                      <a:pt x="33" y="27"/>
                    </a:lnTo>
                    <a:lnTo>
                      <a:pt x="35" y="25"/>
                    </a:lnTo>
                    <a:lnTo>
                      <a:pt x="35" y="21"/>
                    </a:lnTo>
                    <a:lnTo>
                      <a:pt x="34" y="20"/>
                    </a:lnTo>
                    <a:lnTo>
                      <a:pt x="35" y="14"/>
                    </a:lnTo>
                    <a:lnTo>
                      <a:pt x="34" y="11"/>
                    </a:lnTo>
                    <a:lnTo>
                      <a:pt x="29" y="4"/>
                    </a:lnTo>
                    <a:lnTo>
                      <a:pt x="25" y="1"/>
                    </a:lnTo>
                    <a:lnTo>
                      <a:pt x="20" y="0"/>
                    </a:lnTo>
                    <a:lnTo>
                      <a:pt x="19" y="1"/>
                    </a:lnTo>
                    <a:lnTo>
                      <a:pt x="18" y="4"/>
                    </a:lnTo>
                    <a:lnTo>
                      <a:pt x="14" y="8"/>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0" name="Freeform 1539">
                <a:extLst>
                  <a:ext uri="{FF2B5EF4-FFF2-40B4-BE49-F238E27FC236}">
                    <a16:creationId xmlns:a16="http://schemas.microsoft.com/office/drawing/2014/main" id="{5102673B-671E-4924-B55D-FF12363322CF}"/>
                  </a:ext>
                </a:extLst>
              </p:cNvPr>
              <p:cNvSpPr>
                <a:spLocks/>
              </p:cNvSpPr>
              <p:nvPr/>
            </p:nvSpPr>
            <p:spPr bwMode="auto">
              <a:xfrm>
                <a:off x="7129730" y="1714337"/>
                <a:ext cx="4763" cy="7937"/>
              </a:xfrm>
              <a:custGeom>
                <a:avLst/>
                <a:gdLst>
                  <a:gd name="T0" fmla="*/ 3 w 3"/>
                  <a:gd name="T1" fmla="*/ 4 h 5"/>
                  <a:gd name="T2" fmla="*/ 1 w 3"/>
                  <a:gd name="T3" fmla="*/ 2 h 5"/>
                  <a:gd name="T4" fmla="*/ 0 w 3"/>
                  <a:gd name="T5" fmla="*/ 0 h 5"/>
                  <a:gd name="T6" fmla="*/ 0 w 3"/>
                  <a:gd name="T7" fmla="*/ 5 h 5"/>
                  <a:gd name="T8" fmla="*/ 2 w 3"/>
                  <a:gd name="T9" fmla="*/ 5 h 5"/>
                  <a:gd name="T10" fmla="*/ 3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3" y="4"/>
                    </a:moveTo>
                    <a:lnTo>
                      <a:pt x="1" y="2"/>
                    </a:lnTo>
                    <a:lnTo>
                      <a:pt x="0" y="0"/>
                    </a:lnTo>
                    <a:lnTo>
                      <a:pt x="0" y="5"/>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1" name="Freeform 1540">
                <a:extLst>
                  <a:ext uri="{FF2B5EF4-FFF2-40B4-BE49-F238E27FC236}">
                    <a16:creationId xmlns:a16="http://schemas.microsoft.com/office/drawing/2014/main" id="{EA3DC64C-4A4C-4306-A2FF-22331D5E7D9B}"/>
                  </a:ext>
                </a:extLst>
              </p:cNvPr>
              <p:cNvSpPr>
                <a:spLocks/>
              </p:cNvSpPr>
              <p:nvPr/>
            </p:nvSpPr>
            <p:spPr bwMode="auto">
              <a:xfrm>
                <a:off x="6996374" y="1241307"/>
                <a:ext cx="46040" cy="38097"/>
              </a:xfrm>
              <a:custGeom>
                <a:avLst/>
                <a:gdLst>
                  <a:gd name="T0" fmla="*/ 15 w 29"/>
                  <a:gd name="T1" fmla="*/ 17 h 24"/>
                  <a:gd name="T2" fmla="*/ 19 w 29"/>
                  <a:gd name="T3" fmla="*/ 17 h 24"/>
                  <a:gd name="T4" fmla="*/ 22 w 29"/>
                  <a:gd name="T5" fmla="*/ 18 h 24"/>
                  <a:gd name="T6" fmla="*/ 20 w 29"/>
                  <a:gd name="T7" fmla="*/ 19 h 24"/>
                  <a:gd name="T8" fmla="*/ 16 w 29"/>
                  <a:gd name="T9" fmla="*/ 20 h 24"/>
                  <a:gd name="T10" fmla="*/ 13 w 29"/>
                  <a:gd name="T11" fmla="*/ 20 h 24"/>
                  <a:gd name="T12" fmla="*/ 13 w 29"/>
                  <a:gd name="T13" fmla="*/ 22 h 24"/>
                  <a:gd name="T14" fmla="*/ 15 w 29"/>
                  <a:gd name="T15" fmla="*/ 24 h 24"/>
                  <a:gd name="T16" fmla="*/ 18 w 29"/>
                  <a:gd name="T17" fmla="*/ 24 h 24"/>
                  <a:gd name="T18" fmla="*/ 22 w 29"/>
                  <a:gd name="T19" fmla="*/ 21 h 24"/>
                  <a:gd name="T20" fmla="*/ 25 w 29"/>
                  <a:gd name="T21" fmla="*/ 18 h 24"/>
                  <a:gd name="T22" fmla="*/ 26 w 29"/>
                  <a:gd name="T23" fmla="*/ 17 h 24"/>
                  <a:gd name="T24" fmla="*/ 28 w 29"/>
                  <a:gd name="T25" fmla="*/ 12 h 24"/>
                  <a:gd name="T26" fmla="*/ 29 w 29"/>
                  <a:gd name="T27" fmla="*/ 7 h 24"/>
                  <a:gd name="T28" fmla="*/ 29 w 29"/>
                  <a:gd name="T29" fmla="*/ 5 h 24"/>
                  <a:gd name="T30" fmla="*/ 23 w 29"/>
                  <a:gd name="T31" fmla="*/ 1 h 24"/>
                  <a:gd name="T32" fmla="*/ 18 w 29"/>
                  <a:gd name="T33" fmla="*/ 0 h 24"/>
                  <a:gd name="T34" fmla="*/ 14 w 29"/>
                  <a:gd name="T35" fmla="*/ 1 h 24"/>
                  <a:gd name="T36" fmla="*/ 11 w 29"/>
                  <a:gd name="T37" fmla="*/ 3 h 24"/>
                  <a:gd name="T38" fmla="*/ 8 w 29"/>
                  <a:gd name="T39" fmla="*/ 1 h 24"/>
                  <a:gd name="T40" fmla="*/ 7 w 29"/>
                  <a:gd name="T41" fmla="*/ 1 h 24"/>
                  <a:gd name="T42" fmla="*/ 4 w 29"/>
                  <a:gd name="T43" fmla="*/ 3 h 24"/>
                  <a:gd name="T44" fmla="*/ 1 w 29"/>
                  <a:gd name="T45" fmla="*/ 3 h 24"/>
                  <a:gd name="T46" fmla="*/ 0 w 29"/>
                  <a:gd name="T47" fmla="*/ 5 h 24"/>
                  <a:gd name="T48" fmla="*/ 1 w 29"/>
                  <a:gd name="T49" fmla="*/ 7 h 24"/>
                  <a:gd name="T50" fmla="*/ 4 w 29"/>
                  <a:gd name="T51" fmla="*/ 8 h 24"/>
                  <a:gd name="T52" fmla="*/ 6 w 29"/>
                  <a:gd name="T53" fmla="*/ 10 h 24"/>
                  <a:gd name="T54" fmla="*/ 9 w 29"/>
                  <a:gd name="T55" fmla="*/ 13 h 24"/>
                  <a:gd name="T56" fmla="*/ 11 w 29"/>
                  <a:gd name="T57" fmla="*/ 16 h 24"/>
                  <a:gd name="T58" fmla="*/ 15 w 29"/>
                  <a:gd name="T5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24">
                    <a:moveTo>
                      <a:pt x="15" y="17"/>
                    </a:moveTo>
                    <a:lnTo>
                      <a:pt x="19" y="17"/>
                    </a:lnTo>
                    <a:lnTo>
                      <a:pt x="22" y="18"/>
                    </a:lnTo>
                    <a:lnTo>
                      <a:pt x="20" y="19"/>
                    </a:lnTo>
                    <a:lnTo>
                      <a:pt x="16" y="20"/>
                    </a:lnTo>
                    <a:lnTo>
                      <a:pt x="13" y="20"/>
                    </a:lnTo>
                    <a:lnTo>
                      <a:pt x="13" y="22"/>
                    </a:lnTo>
                    <a:lnTo>
                      <a:pt x="15" y="24"/>
                    </a:lnTo>
                    <a:lnTo>
                      <a:pt x="18" y="24"/>
                    </a:lnTo>
                    <a:lnTo>
                      <a:pt x="22" y="21"/>
                    </a:lnTo>
                    <a:lnTo>
                      <a:pt x="25" y="18"/>
                    </a:lnTo>
                    <a:lnTo>
                      <a:pt x="26" y="17"/>
                    </a:lnTo>
                    <a:lnTo>
                      <a:pt x="28" y="12"/>
                    </a:lnTo>
                    <a:lnTo>
                      <a:pt x="29" y="7"/>
                    </a:lnTo>
                    <a:lnTo>
                      <a:pt x="29" y="5"/>
                    </a:lnTo>
                    <a:lnTo>
                      <a:pt x="23" y="1"/>
                    </a:lnTo>
                    <a:lnTo>
                      <a:pt x="18" y="0"/>
                    </a:lnTo>
                    <a:lnTo>
                      <a:pt x="14" y="1"/>
                    </a:lnTo>
                    <a:lnTo>
                      <a:pt x="11" y="3"/>
                    </a:lnTo>
                    <a:lnTo>
                      <a:pt x="8" y="1"/>
                    </a:lnTo>
                    <a:lnTo>
                      <a:pt x="7" y="1"/>
                    </a:lnTo>
                    <a:lnTo>
                      <a:pt x="4" y="3"/>
                    </a:lnTo>
                    <a:lnTo>
                      <a:pt x="1" y="3"/>
                    </a:lnTo>
                    <a:lnTo>
                      <a:pt x="0" y="5"/>
                    </a:lnTo>
                    <a:lnTo>
                      <a:pt x="1" y="7"/>
                    </a:lnTo>
                    <a:lnTo>
                      <a:pt x="4" y="8"/>
                    </a:lnTo>
                    <a:lnTo>
                      <a:pt x="6" y="10"/>
                    </a:lnTo>
                    <a:lnTo>
                      <a:pt x="9" y="13"/>
                    </a:lnTo>
                    <a:lnTo>
                      <a:pt x="11" y="16"/>
                    </a:lnTo>
                    <a:lnTo>
                      <a:pt x="1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2" name="Freeform 1541">
                <a:extLst>
                  <a:ext uri="{FF2B5EF4-FFF2-40B4-BE49-F238E27FC236}">
                    <a16:creationId xmlns:a16="http://schemas.microsoft.com/office/drawing/2014/main" id="{E7564BDA-1860-4634-A237-D6213FD3F81C}"/>
                  </a:ext>
                </a:extLst>
              </p:cNvPr>
              <p:cNvSpPr>
                <a:spLocks/>
              </p:cNvSpPr>
              <p:nvPr/>
            </p:nvSpPr>
            <p:spPr bwMode="auto">
              <a:xfrm>
                <a:off x="8647436" y="1457187"/>
                <a:ext cx="30164" cy="28573"/>
              </a:xfrm>
              <a:custGeom>
                <a:avLst/>
                <a:gdLst>
                  <a:gd name="T0" fmla="*/ 2 w 19"/>
                  <a:gd name="T1" fmla="*/ 12 h 18"/>
                  <a:gd name="T2" fmla="*/ 4 w 19"/>
                  <a:gd name="T3" fmla="*/ 12 h 18"/>
                  <a:gd name="T4" fmla="*/ 7 w 19"/>
                  <a:gd name="T5" fmla="*/ 13 h 18"/>
                  <a:gd name="T6" fmla="*/ 11 w 19"/>
                  <a:gd name="T7" fmla="*/ 16 h 18"/>
                  <a:gd name="T8" fmla="*/ 14 w 19"/>
                  <a:gd name="T9" fmla="*/ 18 h 18"/>
                  <a:gd name="T10" fmla="*/ 17 w 19"/>
                  <a:gd name="T11" fmla="*/ 17 h 18"/>
                  <a:gd name="T12" fmla="*/ 19 w 19"/>
                  <a:gd name="T13" fmla="*/ 14 h 18"/>
                  <a:gd name="T14" fmla="*/ 18 w 19"/>
                  <a:gd name="T15" fmla="*/ 10 h 18"/>
                  <a:gd name="T16" fmla="*/ 17 w 19"/>
                  <a:gd name="T17" fmla="*/ 7 h 18"/>
                  <a:gd name="T18" fmla="*/ 17 w 19"/>
                  <a:gd name="T19" fmla="*/ 6 h 18"/>
                  <a:gd name="T20" fmla="*/ 16 w 19"/>
                  <a:gd name="T21" fmla="*/ 2 h 18"/>
                  <a:gd name="T22" fmla="*/ 14 w 19"/>
                  <a:gd name="T23" fmla="*/ 0 h 18"/>
                  <a:gd name="T24" fmla="*/ 13 w 19"/>
                  <a:gd name="T25" fmla="*/ 2 h 18"/>
                  <a:gd name="T26" fmla="*/ 10 w 19"/>
                  <a:gd name="T27" fmla="*/ 2 h 18"/>
                  <a:gd name="T28" fmla="*/ 7 w 19"/>
                  <a:gd name="T29" fmla="*/ 0 h 18"/>
                  <a:gd name="T30" fmla="*/ 5 w 19"/>
                  <a:gd name="T31" fmla="*/ 0 h 18"/>
                  <a:gd name="T32" fmla="*/ 4 w 19"/>
                  <a:gd name="T33" fmla="*/ 2 h 18"/>
                  <a:gd name="T34" fmla="*/ 3 w 19"/>
                  <a:gd name="T35" fmla="*/ 2 h 18"/>
                  <a:gd name="T36" fmla="*/ 3 w 19"/>
                  <a:gd name="T37" fmla="*/ 3 h 18"/>
                  <a:gd name="T38" fmla="*/ 1 w 19"/>
                  <a:gd name="T39" fmla="*/ 3 h 18"/>
                  <a:gd name="T40" fmla="*/ 0 w 19"/>
                  <a:gd name="T41" fmla="*/ 6 h 18"/>
                  <a:gd name="T42" fmla="*/ 0 w 19"/>
                  <a:gd name="T43" fmla="*/ 12 h 18"/>
                  <a:gd name="T44" fmla="*/ 2 w 19"/>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8">
                    <a:moveTo>
                      <a:pt x="2" y="12"/>
                    </a:moveTo>
                    <a:lnTo>
                      <a:pt x="4" y="12"/>
                    </a:lnTo>
                    <a:lnTo>
                      <a:pt x="7" y="13"/>
                    </a:lnTo>
                    <a:lnTo>
                      <a:pt x="11" y="16"/>
                    </a:lnTo>
                    <a:lnTo>
                      <a:pt x="14" y="18"/>
                    </a:lnTo>
                    <a:lnTo>
                      <a:pt x="17" y="17"/>
                    </a:lnTo>
                    <a:lnTo>
                      <a:pt x="19" y="14"/>
                    </a:lnTo>
                    <a:lnTo>
                      <a:pt x="18" y="10"/>
                    </a:lnTo>
                    <a:lnTo>
                      <a:pt x="17" y="7"/>
                    </a:lnTo>
                    <a:lnTo>
                      <a:pt x="17" y="6"/>
                    </a:lnTo>
                    <a:lnTo>
                      <a:pt x="16" y="2"/>
                    </a:lnTo>
                    <a:lnTo>
                      <a:pt x="14" y="0"/>
                    </a:lnTo>
                    <a:lnTo>
                      <a:pt x="13" y="2"/>
                    </a:lnTo>
                    <a:lnTo>
                      <a:pt x="10" y="2"/>
                    </a:lnTo>
                    <a:lnTo>
                      <a:pt x="7" y="0"/>
                    </a:lnTo>
                    <a:lnTo>
                      <a:pt x="5" y="0"/>
                    </a:lnTo>
                    <a:lnTo>
                      <a:pt x="4" y="2"/>
                    </a:lnTo>
                    <a:lnTo>
                      <a:pt x="3" y="2"/>
                    </a:lnTo>
                    <a:lnTo>
                      <a:pt x="3" y="3"/>
                    </a:lnTo>
                    <a:lnTo>
                      <a:pt x="1" y="3"/>
                    </a:lnTo>
                    <a:lnTo>
                      <a:pt x="0" y="6"/>
                    </a:lnTo>
                    <a:lnTo>
                      <a:pt x="0" y="12"/>
                    </a:lnTo>
                    <a:lnTo>
                      <a:pt x="2"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3" name="Freeform 1542">
                <a:extLst>
                  <a:ext uri="{FF2B5EF4-FFF2-40B4-BE49-F238E27FC236}">
                    <a16:creationId xmlns:a16="http://schemas.microsoft.com/office/drawing/2014/main" id="{76CC8511-BDFE-4DD1-8C83-07C3CD815240}"/>
                  </a:ext>
                </a:extLst>
              </p:cNvPr>
              <p:cNvSpPr>
                <a:spLocks/>
              </p:cNvSpPr>
              <p:nvPr/>
            </p:nvSpPr>
            <p:spPr bwMode="auto">
              <a:xfrm>
                <a:off x="7988599" y="1120668"/>
                <a:ext cx="11114" cy="19048"/>
              </a:xfrm>
              <a:custGeom>
                <a:avLst/>
                <a:gdLst>
                  <a:gd name="T0" fmla="*/ 6 w 7"/>
                  <a:gd name="T1" fmla="*/ 8 h 12"/>
                  <a:gd name="T2" fmla="*/ 7 w 7"/>
                  <a:gd name="T3" fmla="*/ 6 h 12"/>
                  <a:gd name="T4" fmla="*/ 6 w 7"/>
                  <a:gd name="T5" fmla="*/ 5 h 12"/>
                  <a:gd name="T6" fmla="*/ 6 w 7"/>
                  <a:gd name="T7" fmla="*/ 2 h 12"/>
                  <a:gd name="T8" fmla="*/ 6 w 7"/>
                  <a:gd name="T9" fmla="*/ 0 h 12"/>
                  <a:gd name="T10" fmla="*/ 2 w 7"/>
                  <a:gd name="T11" fmla="*/ 5 h 12"/>
                  <a:gd name="T12" fmla="*/ 0 w 7"/>
                  <a:gd name="T13" fmla="*/ 12 h 12"/>
                  <a:gd name="T14" fmla="*/ 3 w 7"/>
                  <a:gd name="T15" fmla="*/ 10 h 12"/>
                  <a:gd name="T16" fmla="*/ 6 w 7"/>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6" y="8"/>
                    </a:moveTo>
                    <a:lnTo>
                      <a:pt x="7" y="6"/>
                    </a:lnTo>
                    <a:lnTo>
                      <a:pt x="6" y="5"/>
                    </a:lnTo>
                    <a:lnTo>
                      <a:pt x="6" y="2"/>
                    </a:lnTo>
                    <a:lnTo>
                      <a:pt x="6" y="0"/>
                    </a:lnTo>
                    <a:lnTo>
                      <a:pt x="2" y="5"/>
                    </a:lnTo>
                    <a:lnTo>
                      <a:pt x="0" y="12"/>
                    </a:lnTo>
                    <a:lnTo>
                      <a:pt x="3" y="10"/>
                    </a:lnTo>
                    <a:lnTo>
                      <a:pt x="6"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4" name="Freeform 1543">
                <a:extLst>
                  <a:ext uri="{FF2B5EF4-FFF2-40B4-BE49-F238E27FC236}">
                    <a16:creationId xmlns:a16="http://schemas.microsoft.com/office/drawing/2014/main" id="{E52C3FB8-0917-4B6B-82DB-A3F4E01F4E1A}"/>
                  </a:ext>
                </a:extLst>
              </p:cNvPr>
              <p:cNvSpPr>
                <a:spLocks/>
              </p:cNvSpPr>
              <p:nvPr/>
            </p:nvSpPr>
            <p:spPr bwMode="auto">
              <a:xfrm>
                <a:off x="7861595" y="1223847"/>
                <a:ext cx="146055" cy="133338"/>
              </a:xfrm>
              <a:custGeom>
                <a:avLst/>
                <a:gdLst>
                  <a:gd name="T0" fmla="*/ 7 w 92"/>
                  <a:gd name="T1" fmla="*/ 38 h 84"/>
                  <a:gd name="T2" fmla="*/ 4 w 92"/>
                  <a:gd name="T3" fmla="*/ 40 h 84"/>
                  <a:gd name="T4" fmla="*/ 7 w 92"/>
                  <a:gd name="T5" fmla="*/ 44 h 84"/>
                  <a:gd name="T6" fmla="*/ 8 w 92"/>
                  <a:gd name="T7" fmla="*/ 49 h 84"/>
                  <a:gd name="T8" fmla="*/ 13 w 92"/>
                  <a:gd name="T9" fmla="*/ 52 h 84"/>
                  <a:gd name="T10" fmla="*/ 13 w 92"/>
                  <a:gd name="T11" fmla="*/ 56 h 84"/>
                  <a:gd name="T12" fmla="*/ 16 w 92"/>
                  <a:gd name="T13" fmla="*/ 56 h 84"/>
                  <a:gd name="T14" fmla="*/ 19 w 92"/>
                  <a:gd name="T15" fmla="*/ 59 h 84"/>
                  <a:gd name="T16" fmla="*/ 17 w 92"/>
                  <a:gd name="T17" fmla="*/ 59 h 84"/>
                  <a:gd name="T18" fmla="*/ 13 w 92"/>
                  <a:gd name="T19" fmla="*/ 62 h 84"/>
                  <a:gd name="T20" fmla="*/ 23 w 92"/>
                  <a:gd name="T21" fmla="*/ 71 h 84"/>
                  <a:gd name="T22" fmla="*/ 31 w 92"/>
                  <a:gd name="T23" fmla="*/ 73 h 84"/>
                  <a:gd name="T24" fmla="*/ 37 w 92"/>
                  <a:gd name="T25" fmla="*/ 77 h 84"/>
                  <a:gd name="T26" fmla="*/ 40 w 92"/>
                  <a:gd name="T27" fmla="*/ 83 h 84"/>
                  <a:gd name="T28" fmla="*/ 48 w 92"/>
                  <a:gd name="T29" fmla="*/ 82 h 84"/>
                  <a:gd name="T30" fmla="*/ 55 w 92"/>
                  <a:gd name="T31" fmla="*/ 84 h 84"/>
                  <a:gd name="T32" fmla="*/ 58 w 92"/>
                  <a:gd name="T33" fmla="*/ 80 h 84"/>
                  <a:gd name="T34" fmla="*/ 57 w 92"/>
                  <a:gd name="T35" fmla="*/ 73 h 84"/>
                  <a:gd name="T36" fmla="*/ 55 w 92"/>
                  <a:gd name="T37" fmla="*/ 71 h 84"/>
                  <a:gd name="T38" fmla="*/ 53 w 92"/>
                  <a:gd name="T39" fmla="*/ 67 h 84"/>
                  <a:gd name="T40" fmla="*/ 55 w 92"/>
                  <a:gd name="T41" fmla="*/ 66 h 84"/>
                  <a:gd name="T42" fmla="*/ 59 w 92"/>
                  <a:gd name="T43" fmla="*/ 69 h 84"/>
                  <a:gd name="T44" fmla="*/ 60 w 92"/>
                  <a:gd name="T45" fmla="*/ 73 h 84"/>
                  <a:gd name="T46" fmla="*/ 65 w 92"/>
                  <a:gd name="T47" fmla="*/ 69 h 84"/>
                  <a:gd name="T48" fmla="*/ 72 w 92"/>
                  <a:gd name="T49" fmla="*/ 56 h 84"/>
                  <a:gd name="T50" fmla="*/ 78 w 92"/>
                  <a:gd name="T51" fmla="*/ 53 h 84"/>
                  <a:gd name="T52" fmla="*/ 79 w 92"/>
                  <a:gd name="T53" fmla="*/ 57 h 84"/>
                  <a:gd name="T54" fmla="*/ 83 w 92"/>
                  <a:gd name="T55" fmla="*/ 59 h 84"/>
                  <a:gd name="T56" fmla="*/ 86 w 92"/>
                  <a:gd name="T57" fmla="*/ 54 h 84"/>
                  <a:gd name="T58" fmla="*/ 92 w 92"/>
                  <a:gd name="T59" fmla="*/ 49 h 84"/>
                  <a:gd name="T60" fmla="*/ 87 w 92"/>
                  <a:gd name="T61" fmla="*/ 48 h 84"/>
                  <a:gd name="T62" fmla="*/ 79 w 92"/>
                  <a:gd name="T63" fmla="*/ 47 h 84"/>
                  <a:gd name="T64" fmla="*/ 72 w 92"/>
                  <a:gd name="T65" fmla="*/ 43 h 84"/>
                  <a:gd name="T66" fmla="*/ 69 w 92"/>
                  <a:gd name="T67" fmla="*/ 42 h 84"/>
                  <a:gd name="T68" fmla="*/ 62 w 92"/>
                  <a:gd name="T69" fmla="*/ 35 h 84"/>
                  <a:gd name="T70" fmla="*/ 61 w 92"/>
                  <a:gd name="T71" fmla="*/ 26 h 84"/>
                  <a:gd name="T72" fmla="*/ 58 w 92"/>
                  <a:gd name="T73" fmla="*/ 20 h 84"/>
                  <a:gd name="T74" fmla="*/ 55 w 92"/>
                  <a:gd name="T75" fmla="*/ 16 h 84"/>
                  <a:gd name="T76" fmla="*/ 55 w 92"/>
                  <a:gd name="T77" fmla="*/ 13 h 84"/>
                  <a:gd name="T78" fmla="*/ 57 w 92"/>
                  <a:gd name="T79" fmla="*/ 11 h 84"/>
                  <a:gd name="T80" fmla="*/ 56 w 92"/>
                  <a:gd name="T81" fmla="*/ 7 h 84"/>
                  <a:gd name="T82" fmla="*/ 48 w 92"/>
                  <a:gd name="T83" fmla="*/ 5 h 84"/>
                  <a:gd name="T84" fmla="*/ 42 w 92"/>
                  <a:gd name="T85" fmla="*/ 2 h 84"/>
                  <a:gd name="T86" fmla="*/ 36 w 92"/>
                  <a:gd name="T87" fmla="*/ 0 h 84"/>
                  <a:gd name="T88" fmla="*/ 40 w 92"/>
                  <a:gd name="T89" fmla="*/ 6 h 84"/>
                  <a:gd name="T90" fmla="*/ 43 w 92"/>
                  <a:gd name="T91" fmla="*/ 8 h 84"/>
                  <a:gd name="T92" fmla="*/ 39 w 92"/>
                  <a:gd name="T93" fmla="*/ 7 h 84"/>
                  <a:gd name="T94" fmla="*/ 35 w 92"/>
                  <a:gd name="T95" fmla="*/ 11 h 84"/>
                  <a:gd name="T96" fmla="*/ 38 w 92"/>
                  <a:gd name="T97" fmla="*/ 18 h 84"/>
                  <a:gd name="T98" fmla="*/ 43 w 92"/>
                  <a:gd name="T99" fmla="*/ 28 h 84"/>
                  <a:gd name="T100" fmla="*/ 42 w 92"/>
                  <a:gd name="T101" fmla="*/ 31 h 84"/>
                  <a:gd name="T102" fmla="*/ 36 w 92"/>
                  <a:gd name="T103" fmla="*/ 28 h 84"/>
                  <a:gd name="T104" fmla="*/ 32 w 92"/>
                  <a:gd name="T105" fmla="*/ 21 h 84"/>
                  <a:gd name="T106" fmla="*/ 28 w 92"/>
                  <a:gd name="T107" fmla="*/ 24 h 84"/>
                  <a:gd name="T108" fmla="*/ 24 w 92"/>
                  <a:gd name="T109" fmla="*/ 21 h 84"/>
                  <a:gd name="T110" fmla="*/ 23 w 92"/>
                  <a:gd name="T111" fmla="*/ 15 h 84"/>
                  <a:gd name="T112" fmla="*/ 17 w 92"/>
                  <a:gd name="T113" fmla="*/ 11 h 84"/>
                  <a:gd name="T114" fmla="*/ 12 w 92"/>
                  <a:gd name="T115" fmla="*/ 10 h 84"/>
                  <a:gd name="T116" fmla="*/ 7 w 92"/>
                  <a:gd name="T117" fmla="*/ 8 h 84"/>
                  <a:gd name="T118" fmla="*/ 5 w 92"/>
                  <a:gd name="T119" fmla="*/ 15 h 84"/>
                  <a:gd name="T120" fmla="*/ 5 w 92"/>
                  <a:gd name="T121" fmla="*/ 21 h 84"/>
                  <a:gd name="T122" fmla="*/ 0 w 92"/>
                  <a:gd name="T123" fmla="*/ 28 h 84"/>
                  <a:gd name="T124" fmla="*/ 3 w 92"/>
                  <a:gd name="T125" fmla="*/ 3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84">
                    <a:moveTo>
                      <a:pt x="6" y="36"/>
                    </a:moveTo>
                    <a:lnTo>
                      <a:pt x="7" y="38"/>
                    </a:lnTo>
                    <a:lnTo>
                      <a:pt x="6" y="39"/>
                    </a:lnTo>
                    <a:lnTo>
                      <a:pt x="4" y="40"/>
                    </a:lnTo>
                    <a:lnTo>
                      <a:pt x="5" y="43"/>
                    </a:lnTo>
                    <a:lnTo>
                      <a:pt x="7" y="44"/>
                    </a:lnTo>
                    <a:lnTo>
                      <a:pt x="8" y="47"/>
                    </a:lnTo>
                    <a:lnTo>
                      <a:pt x="8" y="49"/>
                    </a:lnTo>
                    <a:lnTo>
                      <a:pt x="10" y="51"/>
                    </a:lnTo>
                    <a:lnTo>
                      <a:pt x="13" y="52"/>
                    </a:lnTo>
                    <a:lnTo>
                      <a:pt x="14" y="54"/>
                    </a:lnTo>
                    <a:lnTo>
                      <a:pt x="13" y="56"/>
                    </a:lnTo>
                    <a:lnTo>
                      <a:pt x="15" y="57"/>
                    </a:lnTo>
                    <a:lnTo>
                      <a:pt x="16" y="56"/>
                    </a:lnTo>
                    <a:lnTo>
                      <a:pt x="18" y="57"/>
                    </a:lnTo>
                    <a:lnTo>
                      <a:pt x="19" y="59"/>
                    </a:lnTo>
                    <a:lnTo>
                      <a:pt x="17" y="60"/>
                    </a:lnTo>
                    <a:lnTo>
                      <a:pt x="17" y="59"/>
                    </a:lnTo>
                    <a:lnTo>
                      <a:pt x="14" y="59"/>
                    </a:lnTo>
                    <a:lnTo>
                      <a:pt x="13" y="62"/>
                    </a:lnTo>
                    <a:lnTo>
                      <a:pt x="14" y="65"/>
                    </a:lnTo>
                    <a:lnTo>
                      <a:pt x="23" y="71"/>
                    </a:lnTo>
                    <a:lnTo>
                      <a:pt x="27" y="73"/>
                    </a:lnTo>
                    <a:lnTo>
                      <a:pt x="31" y="73"/>
                    </a:lnTo>
                    <a:lnTo>
                      <a:pt x="34" y="76"/>
                    </a:lnTo>
                    <a:lnTo>
                      <a:pt x="37" y="77"/>
                    </a:lnTo>
                    <a:lnTo>
                      <a:pt x="38" y="80"/>
                    </a:lnTo>
                    <a:lnTo>
                      <a:pt x="40" y="83"/>
                    </a:lnTo>
                    <a:lnTo>
                      <a:pt x="44" y="83"/>
                    </a:lnTo>
                    <a:lnTo>
                      <a:pt x="48" y="82"/>
                    </a:lnTo>
                    <a:lnTo>
                      <a:pt x="52" y="82"/>
                    </a:lnTo>
                    <a:lnTo>
                      <a:pt x="55" y="84"/>
                    </a:lnTo>
                    <a:lnTo>
                      <a:pt x="57" y="83"/>
                    </a:lnTo>
                    <a:lnTo>
                      <a:pt x="58" y="80"/>
                    </a:lnTo>
                    <a:lnTo>
                      <a:pt x="58" y="77"/>
                    </a:lnTo>
                    <a:lnTo>
                      <a:pt x="57" y="73"/>
                    </a:lnTo>
                    <a:lnTo>
                      <a:pt x="57" y="71"/>
                    </a:lnTo>
                    <a:lnTo>
                      <a:pt x="55" y="71"/>
                    </a:lnTo>
                    <a:lnTo>
                      <a:pt x="54" y="69"/>
                    </a:lnTo>
                    <a:lnTo>
                      <a:pt x="53" y="67"/>
                    </a:lnTo>
                    <a:lnTo>
                      <a:pt x="54" y="65"/>
                    </a:lnTo>
                    <a:lnTo>
                      <a:pt x="55" y="66"/>
                    </a:lnTo>
                    <a:lnTo>
                      <a:pt x="57" y="69"/>
                    </a:lnTo>
                    <a:lnTo>
                      <a:pt x="59" y="69"/>
                    </a:lnTo>
                    <a:lnTo>
                      <a:pt x="61" y="72"/>
                    </a:lnTo>
                    <a:lnTo>
                      <a:pt x="60" y="73"/>
                    </a:lnTo>
                    <a:lnTo>
                      <a:pt x="62" y="73"/>
                    </a:lnTo>
                    <a:lnTo>
                      <a:pt x="65" y="69"/>
                    </a:lnTo>
                    <a:lnTo>
                      <a:pt x="68" y="63"/>
                    </a:lnTo>
                    <a:lnTo>
                      <a:pt x="72" y="56"/>
                    </a:lnTo>
                    <a:lnTo>
                      <a:pt x="76" y="56"/>
                    </a:lnTo>
                    <a:lnTo>
                      <a:pt x="78" y="53"/>
                    </a:lnTo>
                    <a:lnTo>
                      <a:pt x="79" y="54"/>
                    </a:lnTo>
                    <a:lnTo>
                      <a:pt x="79" y="57"/>
                    </a:lnTo>
                    <a:lnTo>
                      <a:pt x="81" y="57"/>
                    </a:lnTo>
                    <a:lnTo>
                      <a:pt x="83" y="59"/>
                    </a:lnTo>
                    <a:lnTo>
                      <a:pt x="86" y="57"/>
                    </a:lnTo>
                    <a:lnTo>
                      <a:pt x="86" y="54"/>
                    </a:lnTo>
                    <a:lnTo>
                      <a:pt x="90" y="52"/>
                    </a:lnTo>
                    <a:lnTo>
                      <a:pt x="92" y="49"/>
                    </a:lnTo>
                    <a:lnTo>
                      <a:pt x="91" y="47"/>
                    </a:lnTo>
                    <a:lnTo>
                      <a:pt x="87" y="48"/>
                    </a:lnTo>
                    <a:lnTo>
                      <a:pt x="83" y="50"/>
                    </a:lnTo>
                    <a:lnTo>
                      <a:pt x="79" y="47"/>
                    </a:lnTo>
                    <a:lnTo>
                      <a:pt x="74" y="45"/>
                    </a:lnTo>
                    <a:lnTo>
                      <a:pt x="72" y="43"/>
                    </a:lnTo>
                    <a:lnTo>
                      <a:pt x="69" y="43"/>
                    </a:lnTo>
                    <a:lnTo>
                      <a:pt x="69" y="42"/>
                    </a:lnTo>
                    <a:lnTo>
                      <a:pt x="65" y="36"/>
                    </a:lnTo>
                    <a:lnTo>
                      <a:pt x="62" y="35"/>
                    </a:lnTo>
                    <a:lnTo>
                      <a:pt x="61" y="29"/>
                    </a:lnTo>
                    <a:lnTo>
                      <a:pt x="61" y="26"/>
                    </a:lnTo>
                    <a:lnTo>
                      <a:pt x="58" y="23"/>
                    </a:lnTo>
                    <a:lnTo>
                      <a:pt x="58" y="20"/>
                    </a:lnTo>
                    <a:lnTo>
                      <a:pt x="55" y="18"/>
                    </a:lnTo>
                    <a:lnTo>
                      <a:pt x="55" y="16"/>
                    </a:lnTo>
                    <a:lnTo>
                      <a:pt x="56" y="15"/>
                    </a:lnTo>
                    <a:lnTo>
                      <a:pt x="55" y="13"/>
                    </a:lnTo>
                    <a:lnTo>
                      <a:pt x="56" y="11"/>
                    </a:lnTo>
                    <a:lnTo>
                      <a:pt x="57" y="11"/>
                    </a:lnTo>
                    <a:lnTo>
                      <a:pt x="57" y="8"/>
                    </a:lnTo>
                    <a:lnTo>
                      <a:pt x="56" y="7"/>
                    </a:lnTo>
                    <a:lnTo>
                      <a:pt x="54" y="5"/>
                    </a:lnTo>
                    <a:lnTo>
                      <a:pt x="48" y="5"/>
                    </a:lnTo>
                    <a:lnTo>
                      <a:pt x="45" y="4"/>
                    </a:lnTo>
                    <a:lnTo>
                      <a:pt x="42" y="2"/>
                    </a:lnTo>
                    <a:lnTo>
                      <a:pt x="39" y="2"/>
                    </a:lnTo>
                    <a:lnTo>
                      <a:pt x="36" y="0"/>
                    </a:lnTo>
                    <a:lnTo>
                      <a:pt x="35" y="1"/>
                    </a:lnTo>
                    <a:lnTo>
                      <a:pt x="40" y="6"/>
                    </a:lnTo>
                    <a:lnTo>
                      <a:pt x="42" y="7"/>
                    </a:lnTo>
                    <a:lnTo>
                      <a:pt x="43" y="8"/>
                    </a:lnTo>
                    <a:lnTo>
                      <a:pt x="40" y="8"/>
                    </a:lnTo>
                    <a:lnTo>
                      <a:pt x="39" y="7"/>
                    </a:lnTo>
                    <a:lnTo>
                      <a:pt x="37" y="7"/>
                    </a:lnTo>
                    <a:lnTo>
                      <a:pt x="35" y="11"/>
                    </a:lnTo>
                    <a:lnTo>
                      <a:pt x="36" y="14"/>
                    </a:lnTo>
                    <a:lnTo>
                      <a:pt x="38" y="18"/>
                    </a:lnTo>
                    <a:lnTo>
                      <a:pt x="38" y="22"/>
                    </a:lnTo>
                    <a:lnTo>
                      <a:pt x="43" y="28"/>
                    </a:lnTo>
                    <a:lnTo>
                      <a:pt x="44" y="30"/>
                    </a:lnTo>
                    <a:lnTo>
                      <a:pt x="42" y="31"/>
                    </a:lnTo>
                    <a:lnTo>
                      <a:pt x="39" y="31"/>
                    </a:lnTo>
                    <a:lnTo>
                      <a:pt x="36" y="28"/>
                    </a:lnTo>
                    <a:lnTo>
                      <a:pt x="34" y="23"/>
                    </a:lnTo>
                    <a:lnTo>
                      <a:pt x="32" y="21"/>
                    </a:lnTo>
                    <a:lnTo>
                      <a:pt x="30" y="22"/>
                    </a:lnTo>
                    <a:lnTo>
                      <a:pt x="28" y="24"/>
                    </a:lnTo>
                    <a:lnTo>
                      <a:pt x="27" y="22"/>
                    </a:lnTo>
                    <a:lnTo>
                      <a:pt x="24" y="21"/>
                    </a:lnTo>
                    <a:lnTo>
                      <a:pt x="24" y="18"/>
                    </a:lnTo>
                    <a:lnTo>
                      <a:pt x="23" y="15"/>
                    </a:lnTo>
                    <a:lnTo>
                      <a:pt x="20" y="14"/>
                    </a:lnTo>
                    <a:lnTo>
                      <a:pt x="17" y="11"/>
                    </a:lnTo>
                    <a:lnTo>
                      <a:pt x="13" y="11"/>
                    </a:lnTo>
                    <a:lnTo>
                      <a:pt x="12" y="10"/>
                    </a:lnTo>
                    <a:lnTo>
                      <a:pt x="10" y="7"/>
                    </a:lnTo>
                    <a:lnTo>
                      <a:pt x="7" y="8"/>
                    </a:lnTo>
                    <a:lnTo>
                      <a:pt x="5" y="11"/>
                    </a:lnTo>
                    <a:lnTo>
                      <a:pt x="5" y="15"/>
                    </a:lnTo>
                    <a:lnTo>
                      <a:pt x="4" y="17"/>
                    </a:lnTo>
                    <a:lnTo>
                      <a:pt x="5" y="21"/>
                    </a:lnTo>
                    <a:lnTo>
                      <a:pt x="3" y="25"/>
                    </a:lnTo>
                    <a:lnTo>
                      <a:pt x="0" y="28"/>
                    </a:lnTo>
                    <a:lnTo>
                      <a:pt x="0" y="31"/>
                    </a:lnTo>
                    <a:lnTo>
                      <a:pt x="3" y="36"/>
                    </a:lnTo>
                    <a:lnTo>
                      <a:pt x="6"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5" name="Freeform 1544">
                <a:extLst>
                  <a:ext uri="{FF2B5EF4-FFF2-40B4-BE49-F238E27FC236}">
                    <a16:creationId xmlns:a16="http://schemas.microsoft.com/office/drawing/2014/main" id="{DAB599D0-0F1B-4922-87EC-B103D0647397}"/>
                  </a:ext>
                </a:extLst>
              </p:cNvPr>
              <p:cNvSpPr>
                <a:spLocks/>
              </p:cNvSpPr>
              <p:nvPr/>
            </p:nvSpPr>
            <p:spPr bwMode="auto">
              <a:xfrm>
                <a:off x="8018763" y="1388931"/>
                <a:ext cx="68265" cy="53969"/>
              </a:xfrm>
              <a:custGeom>
                <a:avLst/>
                <a:gdLst>
                  <a:gd name="T0" fmla="*/ 4 w 43"/>
                  <a:gd name="T1" fmla="*/ 33 h 34"/>
                  <a:gd name="T2" fmla="*/ 6 w 43"/>
                  <a:gd name="T3" fmla="*/ 29 h 34"/>
                  <a:gd name="T4" fmla="*/ 10 w 43"/>
                  <a:gd name="T5" fmla="*/ 27 h 34"/>
                  <a:gd name="T6" fmla="*/ 15 w 43"/>
                  <a:gd name="T7" fmla="*/ 28 h 34"/>
                  <a:gd name="T8" fmla="*/ 20 w 43"/>
                  <a:gd name="T9" fmla="*/ 28 h 34"/>
                  <a:gd name="T10" fmla="*/ 24 w 43"/>
                  <a:gd name="T11" fmla="*/ 27 h 34"/>
                  <a:gd name="T12" fmla="*/ 31 w 43"/>
                  <a:gd name="T13" fmla="*/ 27 h 34"/>
                  <a:gd name="T14" fmla="*/ 33 w 43"/>
                  <a:gd name="T15" fmla="*/ 24 h 34"/>
                  <a:gd name="T16" fmla="*/ 38 w 43"/>
                  <a:gd name="T17" fmla="*/ 24 h 34"/>
                  <a:gd name="T18" fmla="*/ 41 w 43"/>
                  <a:gd name="T19" fmla="*/ 25 h 34"/>
                  <a:gd name="T20" fmla="*/ 43 w 43"/>
                  <a:gd name="T21" fmla="*/ 22 h 34"/>
                  <a:gd name="T22" fmla="*/ 41 w 43"/>
                  <a:gd name="T23" fmla="*/ 20 h 34"/>
                  <a:gd name="T24" fmla="*/ 39 w 43"/>
                  <a:gd name="T25" fmla="*/ 17 h 34"/>
                  <a:gd name="T26" fmla="*/ 36 w 43"/>
                  <a:gd name="T27" fmla="*/ 11 h 34"/>
                  <a:gd name="T28" fmla="*/ 30 w 43"/>
                  <a:gd name="T29" fmla="*/ 6 h 34"/>
                  <a:gd name="T30" fmla="*/ 26 w 43"/>
                  <a:gd name="T31" fmla="*/ 6 h 34"/>
                  <a:gd name="T32" fmla="*/ 22 w 43"/>
                  <a:gd name="T33" fmla="*/ 4 h 34"/>
                  <a:gd name="T34" fmla="*/ 20 w 43"/>
                  <a:gd name="T35" fmla="*/ 1 h 34"/>
                  <a:gd name="T36" fmla="*/ 18 w 43"/>
                  <a:gd name="T37" fmla="*/ 1 h 34"/>
                  <a:gd name="T38" fmla="*/ 15 w 43"/>
                  <a:gd name="T39" fmla="*/ 3 h 34"/>
                  <a:gd name="T40" fmla="*/ 11 w 43"/>
                  <a:gd name="T41" fmla="*/ 0 h 34"/>
                  <a:gd name="T42" fmla="*/ 9 w 43"/>
                  <a:gd name="T43" fmla="*/ 0 h 34"/>
                  <a:gd name="T44" fmla="*/ 7 w 43"/>
                  <a:gd name="T45" fmla="*/ 4 h 34"/>
                  <a:gd name="T46" fmla="*/ 4 w 43"/>
                  <a:gd name="T47" fmla="*/ 10 h 34"/>
                  <a:gd name="T48" fmla="*/ 5 w 43"/>
                  <a:gd name="T49" fmla="*/ 13 h 34"/>
                  <a:gd name="T50" fmla="*/ 4 w 43"/>
                  <a:gd name="T51" fmla="*/ 21 h 34"/>
                  <a:gd name="T52" fmla="*/ 3 w 43"/>
                  <a:gd name="T53" fmla="*/ 28 h 34"/>
                  <a:gd name="T54" fmla="*/ 0 w 43"/>
                  <a:gd name="T55" fmla="*/ 31 h 34"/>
                  <a:gd name="T56" fmla="*/ 0 w 43"/>
                  <a:gd name="T57" fmla="*/ 34 h 34"/>
                  <a:gd name="T58" fmla="*/ 2 w 43"/>
                  <a:gd name="T59" fmla="*/ 34 h 34"/>
                  <a:gd name="T60" fmla="*/ 4 w 43"/>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4">
                    <a:moveTo>
                      <a:pt x="4" y="33"/>
                    </a:moveTo>
                    <a:lnTo>
                      <a:pt x="6" y="29"/>
                    </a:lnTo>
                    <a:lnTo>
                      <a:pt x="10" y="27"/>
                    </a:lnTo>
                    <a:lnTo>
                      <a:pt x="15" y="28"/>
                    </a:lnTo>
                    <a:lnTo>
                      <a:pt x="20" y="28"/>
                    </a:lnTo>
                    <a:lnTo>
                      <a:pt x="24" y="27"/>
                    </a:lnTo>
                    <a:lnTo>
                      <a:pt x="31" y="27"/>
                    </a:lnTo>
                    <a:lnTo>
                      <a:pt x="33" y="24"/>
                    </a:lnTo>
                    <a:lnTo>
                      <a:pt x="38" y="24"/>
                    </a:lnTo>
                    <a:lnTo>
                      <a:pt x="41" y="25"/>
                    </a:lnTo>
                    <a:lnTo>
                      <a:pt x="43" y="22"/>
                    </a:lnTo>
                    <a:lnTo>
                      <a:pt x="41" y="20"/>
                    </a:lnTo>
                    <a:lnTo>
                      <a:pt x="39" y="17"/>
                    </a:lnTo>
                    <a:lnTo>
                      <a:pt x="36" y="11"/>
                    </a:lnTo>
                    <a:lnTo>
                      <a:pt x="30" y="6"/>
                    </a:lnTo>
                    <a:lnTo>
                      <a:pt x="26" y="6"/>
                    </a:lnTo>
                    <a:lnTo>
                      <a:pt x="22" y="4"/>
                    </a:lnTo>
                    <a:lnTo>
                      <a:pt x="20" y="1"/>
                    </a:lnTo>
                    <a:lnTo>
                      <a:pt x="18" y="1"/>
                    </a:lnTo>
                    <a:lnTo>
                      <a:pt x="15" y="3"/>
                    </a:lnTo>
                    <a:lnTo>
                      <a:pt x="11" y="0"/>
                    </a:lnTo>
                    <a:lnTo>
                      <a:pt x="9" y="0"/>
                    </a:lnTo>
                    <a:lnTo>
                      <a:pt x="7" y="4"/>
                    </a:lnTo>
                    <a:lnTo>
                      <a:pt x="4" y="10"/>
                    </a:lnTo>
                    <a:lnTo>
                      <a:pt x="5" y="13"/>
                    </a:lnTo>
                    <a:lnTo>
                      <a:pt x="4" y="21"/>
                    </a:lnTo>
                    <a:lnTo>
                      <a:pt x="3" y="28"/>
                    </a:lnTo>
                    <a:lnTo>
                      <a:pt x="0" y="31"/>
                    </a:lnTo>
                    <a:lnTo>
                      <a:pt x="0" y="34"/>
                    </a:lnTo>
                    <a:lnTo>
                      <a:pt x="2" y="34"/>
                    </a:lnTo>
                    <a:lnTo>
                      <a:pt x="4"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6" name="Freeform 1545">
                <a:extLst>
                  <a:ext uri="{FF2B5EF4-FFF2-40B4-BE49-F238E27FC236}">
                    <a16:creationId xmlns:a16="http://schemas.microsoft.com/office/drawing/2014/main" id="{DA66F793-285D-4290-85C9-864D32B2D153}"/>
                  </a:ext>
                </a:extLst>
              </p:cNvPr>
              <p:cNvSpPr>
                <a:spLocks/>
              </p:cNvSpPr>
              <p:nvPr/>
            </p:nvSpPr>
            <p:spPr bwMode="auto">
              <a:xfrm>
                <a:off x="8036226" y="1230196"/>
                <a:ext cx="85728" cy="41272"/>
              </a:xfrm>
              <a:custGeom>
                <a:avLst/>
                <a:gdLst>
                  <a:gd name="T0" fmla="*/ 7 w 54"/>
                  <a:gd name="T1" fmla="*/ 15 h 26"/>
                  <a:gd name="T2" fmla="*/ 8 w 54"/>
                  <a:gd name="T3" fmla="*/ 18 h 26"/>
                  <a:gd name="T4" fmla="*/ 18 w 54"/>
                  <a:gd name="T5" fmla="*/ 22 h 26"/>
                  <a:gd name="T6" fmla="*/ 25 w 54"/>
                  <a:gd name="T7" fmla="*/ 23 h 26"/>
                  <a:gd name="T8" fmla="*/ 30 w 54"/>
                  <a:gd name="T9" fmla="*/ 26 h 26"/>
                  <a:gd name="T10" fmla="*/ 35 w 54"/>
                  <a:gd name="T11" fmla="*/ 26 h 26"/>
                  <a:gd name="T12" fmla="*/ 38 w 54"/>
                  <a:gd name="T13" fmla="*/ 24 h 26"/>
                  <a:gd name="T14" fmla="*/ 43 w 54"/>
                  <a:gd name="T15" fmla="*/ 26 h 26"/>
                  <a:gd name="T16" fmla="*/ 45 w 54"/>
                  <a:gd name="T17" fmla="*/ 25 h 26"/>
                  <a:gd name="T18" fmla="*/ 51 w 54"/>
                  <a:gd name="T19" fmla="*/ 21 h 26"/>
                  <a:gd name="T20" fmla="*/ 52 w 54"/>
                  <a:gd name="T21" fmla="*/ 17 h 26"/>
                  <a:gd name="T22" fmla="*/ 54 w 54"/>
                  <a:gd name="T23" fmla="*/ 13 h 26"/>
                  <a:gd name="T24" fmla="*/ 53 w 54"/>
                  <a:gd name="T25" fmla="*/ 8 h 26"/>
                  <a:gd name="T26" fmla="*/ 51 w 54"/>
                  <a:gd name="T27" fmla="*/ 7 h 26"/>
                  <a:gd name="T28" fmla="*/ 49 w 54"/>
                  <a:gd name="T29" fmla="*/ 7 h 26"/>
                  <a:gd name="T30" fmla="*/ 48 w 54"/>
                  <a:gd name="T31" fmla="*/ 4 h 26"/>
                  <a:gd name="T32" fmla="*/ 48 w 54"/>
                  <a:gd name="T33" fmla="*/ 3 h 26"/>
                  <a:gd name="T34" fmla="*/ 46 w 54"/>
                  <a:gd name="T35" fmla="*/ 0 h 26"/>
                  <a:gd name="T36" fmla="*/ 44 w 54"/>
                  <a:gd name="T37" fmla="*/ 2 h 26"/>
                  <a:gd name="T38" fmla="*/ 40 w 54"/>
                  <a:gd name="T39" fmla="*/ 1 h 26"/>
                  <a:gd name="T40" fmla="*/ 33 w 54"/>
                  <a:gd name="T41" fmla="*/ 3 h 26"/>
                  <a:gd name="T42" fmla="*/ 29 w 54"/>
                  <a:gd name="T43" fmla="*/ 6 h 26"/>
                  <a:gd name="T44" fmla="*/ 26 w 54"/>
                  <a:gd name="T45" fmla="*/ 7 h 26"/>
                  <a:gd name="T46" fmla="*/ 25 w 54"/>
                  <a:gd name="T47" fmla="*/ 5 h 26"/>
                  <a:gd name="T48" fmla="*/ 25 w 54"/>
                  <a:gd name="T49" fmla="*/ 2 h 26"/>
                  <a:gd name="T50" fmla="*/ 22 w 54"/>
                  <a:gd name="T51" fmla="*/ 3 h 26"/>
                  <a:gd name="T52" fmla="*/ 19 w 54"/>
                  <a:gd name="T53" fmla="*/ 3 h 26"/>
                  <a:gd name="T54" fmla="*/ 14 w 54"/>
                  <a:gd name="T55" fmla="*/ 3 h 26"/>
                  <a:gd name="T56" fmla="*/ 12 w 54"/>
                  <a:gd name="T57" fmla="*/ 2 h 26"/>
                  <a:gd name="T58" fmla="*/ 12 w 54"/>
                  <a:gd name="T59" fmla="*/ 5 h 26"/>
                  <a:gd name="T60" fmla="*/ 11 w 54"/>
                  <a:gd name="T61" fmla="*/ 7 h 26"/>
                  <a:gd name="T62" fmla="*/ 5 w 54"/>
                  <a:gd name="T63" fmla="*/ 6 h 26"/>
                  <a:gd name="T64" fmla="*/ 4 w 54"/>
                  <a:gd name="T65" fmla="*/ 3 h 26"/>
                  <a:gd name="T66" fmla="*/ 3 w 54"/>
                  <a:gd name="T67" fmla="*/ 1 h 26"/>
                  <a:gd name="T68" fmla="*/ 0 w 54"/>
                  <a:gd name="T69" fmla="*/ 1 h 26"/>
                  <a:gd name="T70" fmla="*/ 2 w 54"/>
                  <a:gd name="T71" fmla="*/ 7 h 26"/>
                  <a:gd name="T72" fmla="*/ 7 w 54"/>
                  <a:gd name="T7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26">
                    <a:moveTo>
                      <a:pt x="7" y="15"/>
                    </a:moveTo>
                    <a:lnTo>
                      <a:pt x="8" y="18"/>
                    </a:lnTo>
                    <a:lnTo>
                      <a:pt x="18" y="22"/>
                    </a:lnTo>
                    <a:lnTo>
                      <a:pt x="25" y="23"/>
                    </a:lnTo>
                    <a:lnTo>
                      <a:pt x="30" y="26"/>
                    </a:lnTo>
                    <a:lnTo>
                      <a:pt x="35" y="26"/>
                    </a:lnTo>
                    <a:lnTo>
                      <a:pt x="38" y="24"/>
                    </a:lnTo>
                    <a:lnTo>
                      <a:pt x="43" y="26"/>
                    </a:lnTo>
                    <a:lnTo>
                      <a:pt x="45" y="25"/>
                    </a:lnTo>
                    <a:lnTo>
                      <a:pt x="51" y="21"/>
                    </a:lnTo>
                    <a:lnTo>
                      <a:pt x="52" y="17"/>
                    </a:lnTo>
                    <a:lnTo>
                      <a:pt x="54" y="13"/>
                    </a:lnTo>
                    <a:lnTo>
                      <a:pt x="53" y="8"/>
                    </a:lnTo>
                    <a:lnTo>
                      <a:pt x="51" y="7"/>
                    </a:lnTo>
                    <a:lnTo>
                      <a:pt x="49" y="7"/>
                    </a:lnTo>
                    <a:lnTo>
                      <a:pt x="48" y="4"/>
                    </a:lnTo>
                    <a:lnTo>
                      <a:pt x="48" y="3"/>
                    </a:lnTo>
                    <a:lnTo>
                      <a:pt x="46" y="0"/>
                    </a:lnTo>
                    <a:lnTo>
                      <a:pt x="44" y="2"/>
                    </a:lnTo>
                    <a:lnTo>
                      <a:pt x="40" y="1"/>
                    </a:lnTo>
                    <a:lnTo>
                      <a:pt x="33" y="3"/>
                    </a:lnTo>
                    <a:lnTo>
                      <a:pt x="29" y="6"/>
                    </a:lnTo>
                    <a:lnTo>
                      <a:pt x="26" y="7"/>
                    </a:lnTo>
                    <a:lnTo>
                      <a:pt x="25" y="5"/>
                    </a:lnTo>
                    <a:lnTo>
                      <a:pt x="25" y="2"/>
                    </a:lnTo>
                    <a:lnTo>
                      <a:pt x="22" y="3"/>
                    </a:lnTo>
                    <a:lnTo>
                      <a:pt x="19" y="3"/>
                    </a:lnTo>
                    <a:lnTo>
                      <a:pt x="14" y="3"/>
                    </a:lnTo>
                    <a:lnTo>
                      <a:pt x="12" y="2"/>
                    </a:lnTo>
                    <a:lnTo>
                      <a:pt x="12" y="5"/>
                    </a:lnTo>
                    <a:lnTo>
                      <a:pt x="11" y="7"/>
                    </a:lnTo>
                    <a:lnTo>
                      <a:pt x="5" y="6"/>
                    </a:lnTo>
                    <a:lnTo>
                      <a:pt x="4" y="3"/>
                    </a:lnTo>
                    <a:lnTo>
                      <a:pt x="3" y="1"/>
                    </a:lnTo>
                    <a:lnTo>
                      <a:pt x="0" y="1"/>
                    </a:lnTo>
                    <a:lnTo>
                      <a:pt x="2" y="7"/>
                    </a:lnTo>
                    <a:lnTo>
                      <a:pt x="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7" name="Freeform 1546">
                <a:extLst>
                  <a:ext uri="{FF2B5EF4-FFF2-40B4-BE49-F238E27FC236}">
                    <a16:creationId xmlns:a16="http://schemas.microsoft.com/office/drawing/2014/main" id="{1D9A0D48-3666-4059-9216-385BA097D475}"/>
                  </a:ext>
                </a:extLst>
              </p:cNvPr>
              <p:cNvSpPr>
                <a:spLocks/>
              </p:cNvSpPr>
              <p:nvPr/>
            </p:nvSpPr>
            <p:spPr bwMode="auto">
              <a:xfrm>
                <a:off x="7993362" y="1369883"/>
                <a:ext cx="20639" cy="33335"/>
              </a:xfrm>
              <a:custGeom>
                <a:avLst/>
                <a:gdLst>
                  <a:gd name="T0" fmla="*/ 13 w 13"/>
                  <a:gd name="T1" fmla="*/ 12 h 21"/>
                  <a:gd name="T2" fmla="*/ 13 w 13"/>
                  <a:gd name="T3" fmla="*/ 9 h 21"/>
                  <a:gd name="T4" fmla="*/ 9 w 13"/>
                  <a:gd name="T5" fmla="*/ 5 h 21"/>
                  <a:gd name="T6" fmla="*/ 7 w 13"/>
                  <a:gd name="T7" fmla="*/ 1 h 21"/>
                  <a:gd name="T8" fmla="*/ 5 w 13"/>
                  <a:gd name="T9" fmla="*/ 0 h 21"/>
                  <a:gd name="T10" fmla="*/ 2 w 13"/>
                  <a:gd name="T11" fmla="*/ 1 h 21"/>
                  <a:gd name="T12" fmla="*/ 0 w 13"/>
                  <a:gd name="T13" fmla="*/ 5 h 21"/>
                  <a:gd name="T14" fmla="*/ 0 w 13"/>
                  <a:gd name="T15" fmla="*/ 7 h 21"/>
                  <a:gd name="T16" fmla="*/ 2 w 13"/>
                  <a:gd name="T17" fmla="*/ 11 h 21"/>
                  <a:gd name="T18" fmla="*/ 1 w 13"/>
                  <a:gd name="T19" fmla="*/ 12 h 21"/>
                  <a:gd name="T20" fmla="*/ 2 w 13"/>
                  <a:gd name="T21" fmla="*/ 15 h 21"/>
                  <a:gd name="T22" fmla="*/ 4 w 13"/>
                  <a:gd name="T23" fmla="*/ 15 h 21"/>
                  <a:gd name="T24" fmla="*/ 7 w 13"/>
                  <a:gd name="T25" fmla="*/ 20 h 21"/>
                  <a:gd name="T26" fmla="*/ 10 w 13"/>
                  <a:gd name="T27" fmla="*/ 21 h 21"/>
                  <a:gd name="T28" fmla="*/ 11 w 13"/>
                  <a:gd name="T29" fmla="*/ 20 h 21"/>
                  <a:gd name="T30" fmla="*/ 10 w 13"/>
                  <a:gd name="T31" fmla="*/ 19 h 21"/>
                  <a:gd name="T32" fmla="*/ 11 w 13"/>
                  <a:gd name="T33" fmla="*/ 15 h 21"/>
                  <a:gd name="T34" fmla="*/ 13 w 13"/>
                  <a:gd name="T3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21">
                    <a:moveTo>
                      <a:pt x="13" y="12"/>
                    </a:moveTo>
                    <a:lnTo>
                      <a:pt x="13" y="9"/>
                    </a:lnTo>
                    <a:lnTo>
                      <a:pt x="9" y="5"/>
                    </a:lnTo>
                    <a:lnTo>
                      <a:pt x="7" y="1"/>
                    </a:lnTo>
                    <a:lnTo>
                      <a:pt x="5" y="0"/>
                    </a:lnTo>
                    <a:lnTo>
                      <a:pt x="2" y="1"/>
                    </a:lnTo>
                    <a:lnTo>
                      <a:pt x="0" y="5"/>
                    </a:lnTo>
                    <a:lnTo>
                      <a:pt x="0" y="7"/>
                    </a:lnTo>
                    <a:lnTo>
                      <a:pt x="2" y="11"/>
                    </a:lnTo>
                    <a:lnTo>
                      <a:pt x="1" y="12"/>
                    </a:lnTo>
                    <a:lnTo>
                      <a:pt x="2" y="15"/>
                    </a:lnTo>
                    <a:lnTo>
                      <a:pt x="4" y="15"/>
                    </a:lnTo>
                    <a:lnTo>
                      <a:pt x="7" y="20"/>
                    </a:lnTo>
                    <a:lnTo>
                      <a:pt x="10" y="21"/>
                    </a:lnTo>
                    <a:lnTo>
                      <a:pt x="11" y="20"/>
                    </a:lnTo>
                    <a:lnTo>
                      <a:pt x="10" y="19"/>
                    </a:lnTo>
                    <a:lnTo>
                      <a:pt x="11" y="15"/>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8" name="Freeform 1547">
                <a:extLst>
                  <a:ext uri="{FF2B5EF4-FFF2-40B4-BE49-F238E27FC236}">
                    <a16:creationId xmlns:a16="http://schemas.microsoft.com/office/drawing/2014/main" id="{8491FB85-3762-4FD5-89B7-2D867EADBEDC}"/>
                  </a:ext>
                </a:extLst>
              </p:cNvPr>
              <p:cNvSpPr>
                <a:spLocks/>
              </p:cNvSpPr>
              <p:nvPr/>
            </p:nvSpPr>
            <p:spPr bwMode="auto">
              <a:xfrm>
                <a:off x="8472805" y="1452425"/>
                <a:ext cx="6350" cy="7937"/>
              </a:xfrm>
              <a:custGeom>
                <a:avLst/>
                <a:gdLst>
                  <a:gd name="T0" fmla="*/ 3 w 4"/>
                  <a:gd name="T1" fmla="*/ 5 h 5"/>
                  <a:gd name="T2" fmla="*/ 4 w 4"/>
                  <a:gd name="T3" fmla="*/ 4 h 5"/>
                  <a:gd name="T4" fmla="*/ 4 w 4"/>
                  <a:gd name="T5" fmla="*/ 1 h 5"/>
                  <a:gd name="T6" fmla="*/ 2 w 4"/>
                  <a:gd name="T7" fmla="*/ 0 h 5"/>
                  <a:gd name="T8" fmla="*/ 0 w 4"/>
                  <a:gd name="T9" fmla="*/ 2 h 5"/>
                  <a:gd name="T10" fmla="*/ 2 w 4"/>
                  <a:gd name="T11" fmla="*/ 5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4"/>
                    </a:lnTo>
                    <a:lnTo>
                      <a:pt x="4" y="1"/>
                    </a:lnTo>
                    <a:lnTo>
                      <a:pt x="2" y="0"/>
                    </a:lnTo>
                    <a:lnTo>
                      <a:pt x="0" y="2"/>
                    </a:lnTo>
                    <a:lnTo>
                      <a:pt x="2"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9" name="Freeform 1548">
                <a:extLst>
                  <a:ext uri="{FF2B5EF4-FFF2-40B4-BE49-F238E27FC236}">
                    <a16:creationId xmlns:a16="http://schemas.microsoft.com/office/drawing/2014/main" id="{E1F3CA26-9005-40D4-9757-2F4BF64AD3B8}"/>
                  </a:ext>
                </a:extLst>
              </p:cNvPr>
              <p:cNvSpPr>
                <a:spLocks/>
              </p:cNvSpPr>
              <p:nvPr/>
            </p:nvSpPr>
            <p:spPr bwMode="auto">
              <a:xfrm>
                <a:off x="7953673" y="1230196"/>
                <a:ext cx="63502" cy="65082"/>
              </a:xfrm>
              <a:custGeom>
                <a:avLst/>
                <a:gdLst>
                  <a:gd name="T0" fmla="*/ 4 w 40"/>
                  <a:gd name="T1" fmla="*/ 7 h 41"/>
                  <a:gd name="T2" fmla="*/ 6 w 40"/>
                  <a:gd name="T3" fmla="*/ 8 h 41"/>
                  <a:gd name="T4" fmla="*/ 7 w 40"/>
                  <a:gd name="T5" fmla="*/ 11 h 41"/>
                  <a:gd name="T6" fmla="*/ 8 w 40"/>
                  <a:gd name="T7" fmla="*/ 13 h 41"/>
                  <a:gd name="T8" fmla="*/ 10 w 40"/>
                  <a:gd name="T9" fmla="*/ 16 h 41"/>
                  <a:gd name="T10" fmla="*/ 9 w 40"/>
                  <a:gd name="T11" fmla="*/ 17 h 41"/>
                  <a:gd name="T12" fmla="*/ 8 w 40"/>
                  <a:gd name="T13" fmla="*/ 21 h 41"/>
                  <a:gd name="T14" fmla="*/ 7 w 40"/>
                  <a:gd name="T15" fmla="*/ 24 h 41"/>
                  <a:gd name="T16" fmla="*/ 8 w 40"/>
                  <a:gd name="T17" fmla="*/ 28 h 41"/>
                  <a:gd name="T18" fmla="*/ 15 w 40"/>
                  <a:gd name="T19" fmla="*/ 34 h 41"/>
                  <a:gd name="T20" fmla="*/ 18 w 40"/>
                  <a:gd name="T21" fmla="*/ 38 h 41"/>
                  <a:gd name="T22" fmla="*/ 25 w 40"/>
                  <a:gd name="T23" fmla="*/ 41 h 41"/>
                  <a:gd name="T24" fmla="*/ 28 w 40"/>
                  <a:gd name="T25" fmla="*/ 41 h 41"/>
                  <a:gd name="T26" fmla="*/ 31 w 40"/>
                  <a:gd name="T27" fmla="*/ 39 h 41"/>
                  <a:gd name="T28" fmla="*/ 32 w 40"/>
                  <a:gd name="T29" fmla="*/ 38 h 41"/>
                  <a:gd name="T30" fmla="*/ 35 w 40"/>
                  <a:gd name="T31" fmla="*/ 41 h 41"/>
                  <a:gd name="T32" fmla="*/ 36 w 40"/>
                  <a:gd name="T33" fmla="*/ 39 h 41"/>
                  <a:gd name="T34" fmla="*/ 39 w 40"/>
                  <a:gd name="T35" fmla="*/ 36 h 41"/>
                  <a:gd name="T36" fmla="*/ 39 w 40"/>
                  <a:gd name="T37" fmla="*/ 31 h 41"/>
                  <a:gd name="T38" fmla="*/ 40 w 40"/>
                  <a:gd name="T39" fmla="*/ 28 h 41"/>
                  <a:gd name="T40" fmla="*/ 40 w 40"/>
                  <a:gd name="T41" fmla="*/ 26 h 41"/>
                  <a:gd name="T42" fmla="*/ 39 w 40"/>
                  <a:gd name="T43" fmla="*/ 22 h 41"/>
                  <a:gd name="T44" fmla="*/ 36 w 40"/>
                  <a:gd name="T45" fmla="*/ 21 h 41"/>
                  <a:gd name="T46" fmla="*/ 33 w 40"/>
                  <a:gd name="T47" fmla="*/ 17 h 41"/>
                  <a:gd name="T48" fmla="*/ 33 w 40"/>
                  <a:gd name="T49" fmla="*/ 14 h 41"/>
                  <a:gd name="T50" fmla="*/ 35 w 40"/>
                  <a:gd name="T51" fmla="*/ 11 h 41"/>
                  <a:gd name="T52" fmla="*/ 39 w 40"/>
                  <a:gd name="T53" fmla="*/ 10 h 41"/>
                  <a:gd name="T54" fmla="*/ 39 w 40"/>
                  <a:gd name="T55" fmla="*/ 8 h 41"/>
                  <a:gd name="T56" fmla="*/ 32 w 40"/>
                  <a:gd name="T57" fmla="*/ 6 h 41"/>
                  <a:gd name="T58" fmla="*/ 25 w 40"/>
                  <a:gd name="T59" fmla="*/ 5 h 41"/>
                  <a:gd name="T60" fmla="*/ 22 w 40"/>
                  <a:gd name="T61" fmla="*/ 6 h 41"/>
                  <a:gd name="T62" fmla="*/ 19 w 40"/>
                  <a:gd name="T63" fmla="*/ 5 h 41"/>
                  <a:gd name="T64" fmla="*/ 12 w 40"/>
                  <a:gd name="T65" fmla="*/ 1 h 41"/>
                  <a:gd name="T66" fmla="*/ 9 w 40"/>
                  <a:gd name="T67" fmla="*/ 0 h 41"/>
                  <a:gd name="T68" fmla="*/ 4 w 40"/>
                  <a:gd name="T69" fmla="*/ 0 h 41"/>
                  <a:gd name="T70" fmla="*/ 0 w 40"/>
                  <a:gd name="T71" fmla="*/ 0 h 41"/>
                  <a:gd name="T72" fmla="*/ 2 w 40"/>
                  <a:gd name="T73" fmla="*/ 4 h 41"/>
                  <a:gd name="T74" fmla="*/ 4 w 40"/>
                  <a:gd name="T75"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1">
                    <a:moveTo>
                      <a:pt x="4" y="7"/>
                    </a:moveTo>
                    <a:lnTo>
                      <a:pt x="6" y="8"/>
                    </a:lnTo>
                    <a:lnTo>
                      <a:pt x="7" y="11"/>
                    </a:lnTo>
                    <a:lnTo>
                      <a:pt x="8" y="13"/>
                    </a:lnTo>
                    <a:lnTo>
                      <a:pt x="10" y="16"/>
                    </a:lnTo>
                    <a:lnTo>
                      <a:pt x="9" y="17"/>
                    </a:lnTo>
                    <a:lnTo>
                      <a:pt x="8" y="21"/>
                    </a:lnTo>
                    <a:lnTo>
                      <a:pt x="7" y="24"/>
                    </a:lnTo>
                    <a:lnTo>
                      <a:pt x="8" y="28"/>
                    </a:lnTo>
                    <a:lnTo>
                      <a:pt x="15" y="34"/>
                    </a:lnTo>
                    <a:lnTo>
                      <a:pt x="18" y="38"/>
                    </a:lnTo>
                    <a:lnTo>
                      <a:pt x="25" y="41"/>
                    </a:lnTo>
                    <a:lnTo>
                      <a:pt x="28" y="41"/>
                    </a:lnTo>
                    <a:lnTo>
                      <a:pt x="31" y="39"/>
                    </a:lnTo>
                    <a:lnTo>
                      <a:pt x="32" y="38"/>
                    </a:lnTo>
                    <a:lnTo>
                      <a:pt x="35" y="41"/>
                    </a:lnTo>
                    <a:lnTo>
                      <a:pt x="36" y="39"/>
                    </a:lnTo>
                    <a:lnTo>
                      <a:pt x="39" y="36"/>
                    </a:lnTo>
                    <a:lnTo>
                      <a:pt x="39" y="31"/>
                    </a:lnTo>
                    <a:lnTo>
                      <a:pt x="40" y="28"/>
                    </a:lnTo>
                    <a:lnTo>
                      <a:pt x="40" y="26"/>
                    </a:lnTo>
                    <a:lnTo>
                      <a:pt x="39" y="22"/>
                    </a:lnTo>
                    <a:lnTo>
                      <a:pt x="36" y="21"/>
                    </a:lnTo>
                    <a:lnTo>
                      <a:pt x="33" y="17"/>
                    </a:lnTo>
                    <a:lnTo>
                      <a:pt x="33" y="14"/>
                    </a:lnTo>
                    <a:lnTo>
                      <a:pt x="35" y="11"/>
                    </a:lnTo>
                    <a:lnTo>
                      <a:pt x="39" y="10"/>
                    </a:lnTo>
                    <a:lnTo>
                      <a:pt x="39" y="8"/>
                    </a:lnTo>
                    <a:lnTo>
                      <a:pt x="32" y="6"/>
                    </a:lnTo>
                    <a:lnTo>
                      <a:pt x="25" y="5"/>
                    </a:lnTo>
                    <a:lnTo>
                      <a:pt x="22" y="6"/>
                    </a:lnTo>
                    <a:lnTo>
                      <a:pt x="19" y="5"/>
                    </a:lnTo>
                    <a:lnTo>
                      <a:pt x="12" y="1"/>
                    </a:lnTo>
                    <a:lnTo>
                      <a:pt x="9" y="0"/>
                    </a:lnTo>
                    <a:lnTo>
                      <a:pt x="4" y="0"/>
                    </a:lnTo>
                    <a:lnTo>
                      <a:pt x="0" y="0"/>
                    </a:lnTo>
                    <a:lnTo>
                      <a:pt x="2" y="4"/>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1549">
                <a:extLst>
                  <a:ext uri="{FF2B5EF4-FFF2-40B4-BE49-F238E27FC236}">
                    <a16:creationId xmlns:a16="http://schemas.microsoft.com/office/drawing/2014/main" id="{D39BF917-6EDD-417F-AD1E-B4638E104B16}"/>
                  </a:ext>
                </a:extLst>
              </p:cNvPr>
              <p:cNvSpPr>
                <a:spLocks/>
              </p:cNvSpPr>
              <p:nvPr/>
            </p:nvSpPr>
            <p:spPr bwMode="auto">
              <a:xfrm>
                <a:off x="8058452" y="1577825"/>
                <a:ext cx="14289" cy="17461"/>
              </a:xfrm>
              <a:custGeom>
                <a:avLst/>
                <a:gdLst>
                  <a:gd name="T0" fmla="*/ 6 w 12"/>
                  <a:gd name="T1" fmla="*/ 14 h 14"/>
                  <a:gd name="T2" fmla="*/ 6 w 12"/>
                  <a:gd name="T3" fmla="*/ 12 h 14"/>
                  <a:gd name="T4" fmla="*/ 11 w 12"/>
                  <a:gd name="T5" fmla="*/ 10 h 14"/>
                  <a:gd name="T6" fmla="*/ 12 w 12"/>
                  <a:gd name="T7" fmla="*/ 8 h 14"/>
                  <a:gd name="T8" fmla="*/ 11 w 12"/>
                  <a:gd name="T9" fmla="*/ 5 h 14"/>
                  <a:gd name="T10" fmla="*/ 10 w 12"/>
                  <a:gd name="T11" fmla="*/ 0 h 14"/>
                  <a:gd name="T12" fmla="*/ 8 w 12"/>
                  <a:gd name="T13" fmla="*/ 1 h 14"/>
                  <a:gd name="T14" fmla="*/ 7 w 12"/>
                  <a:gd name="T15" fmla="*/ 5 h 14"/>
                  <a:gd name="T16" fmla="*/ 4 w 12"/>
                  <a:gd name="T17" fmla="*/ 8 h 14"/>
                  <a:gd name="T18" fmla="*/ 0 w 12"/>
                  <a:gd name="T19" fmla="*/ 8 h 14"/>
                  <a:gd name="T20" fmla="*/ 3 w 12"/>
                  <a:gd name="T21" fmla="*/ 13 h 14"/>
                  <a:gd name="T22" fmla="*/ 6 w 12"/>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6" y="14"/>
                    </a:moveTo>
                    <a:cubicBezTo>
                      <a:pt x="6" y="12"/>
                      <a:pt x="6" y="12"/>
                      <a:pt x="6" y="12"/>
                    </a:cubicBezTo>
                    <a:cubicBezTo>
                      <a:pt x="11" y="10"/>
                      <a:pt x="11" y="10"/>
                      <a:pt x="11" y="10"/>
                    </a:cubicBezTo>
                    <a:cubicBezTo>
                      <a:pt x="12" y="8"/>
                      <a:pt x="12" y="8"/>
                      <a:pt x="12" y="8"/>
                    </a:cubicBezTo>
                    <a:cubicBezTo>
                      <a:pt x="11" y="5"/>
                      <a:pt x="11" y="5"/>
                      <a:pt x="11" y="5"/>
                    </a:cubicBezTo>
                    <a:cubicBezTo>
                      <a:pt x="10" y="0"/>
                      <a:pt x="10" y="0"/>
                      <a:pt x="10" y="0"/>
                    </a:cubicBezTo>
                    <a:cubicBezTo>
                      <a:pt x="8" y="1"/>
                      <a:pt x="8" y="1"/>
                      <a:pt x="8" y="1"/>
                    </a:cubicBezTo>
                    <a:cubicBezTo>
                      <a:pt x="7" y="5"/>
                      <a:pt x="7" y="5"/>
                      <a:pt x="7" y="5"/>
                    </a:cubicBezTo>
                    <a:cubicBezTo>
                      <a:pt x="4" y="8"/>
                      <a:pt x="4" y="8"/>
                      <a:pt x="4" y="8"/>
                    </a:cubicBezTo>
                    <a:cubicBezTo>
                      <a:pt x="4" y="8"/>
                      <a:pt x="0" y="8"/>
                      <a:pt x="0" y="8"/>
                    </a:cubicBezTo>
                    <a:cubicBezTo>
                      <a:pt x="3" y="13"/>
                      <a:pt x="3" y="13"/>
                      <a:pt x="3" y="13"/>
                    </a:cubicBezTo>
                    <a:lnTo>
                      <a:pt x="6"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1550">
                <a:extLst>
                  <a:ext uri="{FF2B5EF4-FFF2-40B4-BE49-F238E27FC236}">
                    <a16:creationId xmlns:a16="http://schemas.microsoft.com/office/drawing/2014/main" id="{E77460D0-FFD9-4D43-B028-5E16E0E377A3}"/>
                  </a:ext>
                </a:extLst>
              </p:cNvPr>
              <p:cNvSpPr>
                <a:spLocks/>
              </p:cNvSpPr>
              <p:nvPr/>
            </p:nvSpPr>
            <p:spPr bwMode="auto">
              <a:xfrm>
                <a:off x="8552182" y="1546079"/>
                <a:ext cx="6350" cy="12699"/>
              </a:xfrm>
              <a:custGeom>
                <a:avLst/>
                <a:gdLst>
                  <a:gd name="T0" fmla="*/ 2 w 4"/>
                  <a:gd name="T1" fmla="*/ 4 h 8"/>
                  <a:gd name="T2" fmla="*/ 4 w 4"/>
                  <a:gd name="T3" fmla="*/ 8 h 8"/>
                  <a:gd name="T4" fmla="*/ 4 w 4"/>
                  <a:gd name="T5" fmla="*/ 7 h 8"/>
                  <a:gd name="T6" fmla="*/ 3 w 4"/>
                  <a:gd name="T7" fmla="*/ 2 h 8"/>
                  <a:gd name="T8" fmla="*/ 1 w 4"/>
                  <a:gd name="T9" fmla="*/ 0 h 8"/>
                  <a:gd name="T10" fmla="*/ 0 w 4"/>
                  <a:gd name="T11" fmla="*/ 0 h 8"/>
                  <a:gd name="T12" fmla="*/ 0 w 4"/>
                  <a:gd name="T13" fmla="*/ 1 h 8"/>
                  <a:gd name="T14" fmla="*/ 2 w 4"/>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4"/>
                    </a:moveTo>
                    <a:lnTo>
                      <a:pt x="4" y="8"/>
                    </a:lnTo>
                    <a:lnTo>
                      <a:pt x="4" y="7"/>
                    </a:lnTo>
                    <a:lnTo>
                      <a:pt x="3" y="2"/>
                    </a:lnTo>
                    <a:lnTo>
                      <a:pt x="1" y="0"/>
                    </a:lnTo>
                    <a:lnTo>
                      <a:pt x="0"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2" name="Freeform 1551">
                <a:extLst>
                  <a:ext uri="{FF2B5EF4-FFF2-40B4-BE49-F238E27FC236}">
                    <a16:creationId xmlns:a16="http://schemas.microsoft.com/office/drawing/2014/main" id="{88148B53-98A5-483E-B9D0-5D75CB06BB2E}"/>
                  </a:ext>
                </a:extLst>
              </p:cNvPr>
              <p:cNvSpPr>
                <a:spLocks/>
              </p:cNvSpPr>
              <p:nvPr/>
            </p:nvSpPr>
            <p:spPr bwMode="auto">
              <a:xfrm>
                <a:off x="8552182" y="1538142"/>
                <a:ext cx="6350" cy="9524"/>
              </a:xfrm>
              <a:custGeom>
                <a:avLst/>
                <a:gdLst>
                  <a:gd name="T0" fmla="*/ 4 w 4"/>
                  <a:gd name="T1" fmla="*/ 6 h 6"/>
                  <a:gd name="T2" fmla="*/ 3 w 4"/>
                  <a:gd name="T3" fmla="*/ 3 h 6"/>
                  <a:gd name="T4" fmla="*/ 2 w 4"/>
                  <a:gd name="T5" fmla="*/ 0 h 6"/>
                  <a:gd name="T6" fmla="*/ 1 w 4"/>
                  <a:gd name="T7" fmla="*/ 0 h 6"/>
                  <a:gd name="T8" fmla="*/ 0 w 4"/>
                  <a:gd name="T9" fmla="*/ 2 h 6"/>
                  <a:gd name="T10" fmla="*/ 2 w 4"/>
                  <a:gd name="T11" fmla="*/ 5 h 6"/>
                  <a:gd name="T12" fmla="*/ 4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6"/>
                    </a:moveTo>
                    <a:lnTo>
                      <a:pt x="3" y="3"/>
                    </a:lnTo>
                    <a:lnTo>
                      <a:pt x="2" y="0"/>
                    </a:lnTo>
                    <a:lnTo>
                      <a:pt x="1" y="0"/>
                    </a:lnTo>
                    <a:lnTo>
                      <a:pt x="0" y="2"/>
                    </a:lnTo>
                    <a:lnTo>
                      <a:pt x="2" y="5"/>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3" name="Freeform 1552">
                <a:extLst>
                  <a:ext uri="{FF2B5EF4-FFF2-40B4-BE49-F238E27FC236}">
                    <a16:creationId xmlns:a16="http://schemas.microsoft.com/office/drawing/2014/main" id="{F82CA43E-AAA2-444D-A61B-CD7F2444A123}"/>
                  </a:ext>
                </a:extLst>
              </p:cNvPr>
              <p:cNvSpPr>
                <a:spLocks/>
              </p:cNvSpPr>
              <p:nvPr/>
            </p:nvSpPr>
            <p:spPr bwMode="auto">
              <a:xfrm>
                <a:off x="8556945" y="1531792"/>
                <a:ext cx="4763" cy="9524"/>
              </a:xfrm>
              <a:custGeom>
                <a:avLst/>
                <a:gdLst>
                  <a:gd name="T0" fmla="*/ 2 w 3"/>
                  <a:gd name="T1" fmla="*/ 6 h 6"/>
                  <a:gd name="T2" fmla="*/ 3 w 3"/>
                  <a:gd name="T3" fmla="*/ 3 h 6"/>
                  <a:gd name="T4" fmla="*/ 1 w 3"/>
                  <a:gd name="T5" fmla="*/ 0 h 6"/>
                  <a:gd name="T6" fmla="*/ 1 w 3"/>
                  <a:gd name="T7" fmla="*/ 0 h 6"/>
                  <a:gd name="T8" fmla="*/ 0 w 3"/>
                  <a:gd name="T9" fmla="*/ 1 h 6"/>
                  <a:gd name="T10" fmla="*/ 1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lnTo>
                      <a:pt x="3" y="3"/>
                    </a:lnTo>
                    <a:lnTo>
                      <a:pt x="1" y="0"/>
                    </a:lnTo>
                    <a:lnTo>
                      <a:pt x="1" y="0"/>
                    </a:lnTo>
                    <a:lnTo>
                      <a:pt x="0" y="1"/>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1553">
                <a:extLst>
                  <a:ext uri="{FF2B5EF4-FFF2-40B4-BE49-F238E27FC236}">
                    <a16:creationId xmlns:a16="http://schemas.microsoft.com/office/drawing/2014/main" id="{1084B31E-027C-4218-84F9-D6B3FD42CEED}"/>
                  </a:ext>
                </a:extLst>
              </p:cNvPr>
              <p:cNvSpPr>
                <a:spLocks/>
              </p:cNvSpPr>
              <p:nvPr/>
            </p:nvSpPr>
            <p:spPr bwMode="auto">
              <a:xfrm>
                <a:off x="8509318" y="1450837"/>
                <a:ext cx="3175" cy="6349"/>
              </a:xfrm>
              <a:custGeom>
                <a:avLst/>
                <a:gdLst>
                  <a:gd name="T0" fmla="*/ 1 w 2"/>
                  <a:gd name="T1" fmla="*/ 3 h 4"/>
                  <a:gd name="T2" fmla="*/ 2 w 2"/>
                  <a:gd name="T3" fmla="*/ 2 h 4"/>
                  <a:gd name="T4" fmla="*/ 0 w 2"/>
                  <a:gd name="T5" fmla="*/ 0 h 4"/>
                  <a:gd name="T6" fmla="*/ 0 w 2"/>
                  <a:gd name="T7" fmla="*/ 2 h 4"/>
                  <a:gd name="T8" fmla="*/ 0 w 2"/>
                  <a:gd name="T9" fmla="*/ 4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lnTo>
                      <a:pt x="2" y="2"/>
                    </a:lnTo>
                    <a:lnTo>
                      <a:pt x="0" y="0"/>
                    </a:lnTo>
                    <a:lnTo>
                      <a:pt x="0" y="2"/>
                    </a:lnTo>
                    <a:lnTo>
                      <a:pt x="0"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5" name="Freeform 1554">
                <a:extLst>
                  <a:ext uri="{FF2B5EF4-FFF2-40B4-BE49-F238E27FC236}">
                    <a16:creationId xmlns:a16="http://schemas.microsoft.com/office/drawing/2014/main" id="{CE7CE6BD-80F0-47B1-ACB6-9537414FCD27}"/>
                  </a:ext>
                </a:extLst>
              </p:cNvPr>
              <p:cNvSpPr>
                <a:spLocks/>
              </p:cNvSpPr>
              <p:nvPr/>
            </p:nvSpPr>
            <p:spPr bwMode="auto">
              <a:xfrm>
                <a:off x="8541070" y="1542904"/>
                <a:ext cx="6350" cy="9524"/>
              </a:xfrm>
              <a:custGeom>
                <a:avLst/>
                <a:gdLst>
                  <a:gd name="T0" fmla="*/ 3 w 4"/>
                  <a:gd name="T1" fmla="*/ 6 h 6"/>
                  <a:gd name="T2" fmla="*/ 4 w 4"/>
                  <a:gd name="T3" fmla="*/ 4 h 6"/>
                  <a:gd name="T4" fmla="*/ 4 w 4"/>
                  <a:gd name="T5" fmla="*/ 4 h 6"/>
                  <a:gd name="T6" fmla="*/ 4 w 4"/>
                  <a:gd name="T7" fmla="*/ 0 h 6"/>
                  <a:gd name="T8" fmla="*/ 2 w 4"/>
                  <a:gd name="T9" fmla="*/ 0 h 6"/>
                  <a:gd name="T10" fmla="*/ 1 w 4"/>
                  <a:gd name="T11" fmla="*/ 0 h 6"/>
                  <a:gd name="T12" fmla="*/ 0 w 4"/>
                  <a:gd name="T13" fmla="*/ 1 h 6"/>
                  <a:gd name="T14" fmla="*/ 1 w 4"/>
                  <a:gd name="T15" fmla="*/ 5 h 6"/>
                  <a:gd name="T16" fmla="*/ 3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6"/>
                    </a:moveTo>
                    <a:lnTo>
                      <a:pt x="4" y="4"/>
                    </a:lnTo>
                    <a:lnTo>
                      <a:pt x="4" y="4"/>
                    </a:lnTo>
                    <a:lnTo>
                      <a:pt x="4" y="0"/>
                    </a:lnTo>
                    <a:lnTo>
                      <a:pt x="2" y="0"/>
                    </a:lnTo>
                    <a:lnTo>
                      <a:pt x="1" y="0"/>
                    </a:lnTo>
                    <a:lnTo>
                      <a:pt x="0" y="1"/>
                    </a:lnTo>
                    <a:lnTo>
                      <a:pt x="1" y="5"/>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1555">
                <a:extLst>
                  <a:ext uri="{FF2B5EF4-FFF2-40B4-BE49-F238E27FC236}">
                    <a16:creationId xmlns:a16="http://schemas.microsoft.com/office/drawing/2014/main" id="{173DD3D4-5F93-4D2E-8ECD-96216764BD5D}"/>
                  </a:ext>
                </a:extLst>
              </p:cNvPr>
              <p:cNvSpPr>
                <a:spLocks/>
              </p:cNvSpPr>
              <p:nvPr/>
            </p:nvSpPr>
            <p:spPr bwMode="auto">
              <a:xfrm>
                <a:off x="6894771" y="2058793"/>
                <a:ext cx="7938" cy="11112"/>
              </a:xfrm>
              <a:custGeom>
                <a:avLst/>
                <a:gdLst>
                  <a:gd name="T0" fmla="*/ 6 w 6"/>
                  <a:gd name="T1" fmla="*/ 6 h 9"/>
                  <a:gd name="T2" fmla="*/ 5 w 6"/>
                  <a:gd name="T3" fmla="*/ 2 h 9"/>
                  <a:gd name="T4" fmla="*/ 4 w 6"/>
                  <a:gd name="T5" fmla="*/ 0 h 9"/>
                  <a:gd name="T6" fmla="*/ 1 w 6"/>
                  <a:gd name="T7" fmla="*/ 2 h 9"/>
                  <a:gd name="T8" fmla="*/ 1 w 6"/>
                  <a:gd name="T9" fmla="*/ 4 h 9"/>
                  <a:gd name="T10" fmla="*/ 0 w 6"/>
                  <a:gd name="T11" fmla="*/ 6 h 9"/>
                  <a:gd name="T12" fmla="*/ 1 w 6"/>
                  <a:gd name="T13" fmla="*/ 8 h 9"/>
                  <a:gd name="T14" fmla="*/ 4 w 6"/>
                  <a:gd name="T15" fmla="*/ 9 h 9"/>
                  <a:gd name="T16" fmla="*/ 6 w 6"/>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6"/>
                    </a:moveTo>
                    <a:cubicBezTo>
                      <a:pt x="5" y="2"/>
                      <a:pt x="5" y="2"/>
                      <a:pt x="5" y="2"/>
                    </a:cubicBezTo>
                    <a:cubicBezTo>
                      <a:pt x="4" y="0"/>
                      <a:pt x="4" y="0"/>
                      <a:pt x="4" y="0"/>
                    </a:cubicBezTo>
                    <a:cubicBezTo>
                      <a:pt x="1" y="2"/>
                      <a:pt x="1" y="2"/>
                      <a:pt x="1" y="2"/>
                    </a:cubicBezTo>
                    <a:cubicBezTo>
                      <a:pt x="1" y="4"/>
                      <a:pt x="1" y="4"/>
                      <a:pt x="1" y="4"/>
                    </a:cubicBezTo>
                    <a:cubicBezTo>
                      <a:pt x="0" y="6"/>
                      <a:pt x="0" y="6"/>
                      <a:pt x="0" y="6"/>
                    </a:cubicBezTo>
                    <a:cubicBezTo>
                      <a:pt x="0" y="6"/>
                      <a:pt x="1" y="8"/>
                      <a:pt x="1" y="8"/>
                    </a:cubicBezTo>
                    <a:cubicBezTo>
                      <a:pt x="4" y="9"/>
                      <a:pt x="4" y="9"/>
                      <a:pt x="4" y="9"/>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7" name="Freeform 1556">
                <a:extLst>
                  <a:ext uri="{FF2B5EF4-FFF2-40B4-BE49-F238E27FC236}">
                    <a16:creationId xmlns:a16="http://schemas.microsoft.com/office/drawing/2014/main" id="{C75AD350-C453-449B-AF2F-98C7D7E19E20}"/>
                  </a:ext>
                </a:extLst>
              </p:cNvPr>
              <p:cNvSpPr>
                <a:spLocks/>
              </p:cNvSpPr>
              <p:nvPr/>
            </p:nvSpPr>
            <p:spPr bwMode="auto">
              <a:xfrm>
                <a:off x="8490267" y="1447663"/>
                <a:ext cx="7938" cy="6349"/>
              </a:xfrm>
              <a:custGeom>
                <a:avLst/>
                <a:gdLst>
                  <a:gd name="T0" fmla="*/ 3 w 5"/>
                  <a:gd name="T1" fmla="*/ 3 h 4"/>
                  <a:gd name="T2" fmla="*/ 5 w 5"/>
                  <a:gd name="T3" fmla="*/ 1 h 4"/>
                  <a:gd name="T4" fmla="*/ 1 w 5"/>
                  <a:gd name="T5" fmla="*/ 0 h 4"/>
                  <a:gd name="T6" fmla="*/ 0 w 5"/>
                  <a:gd name="T7" fmla="*/ 1 h 4"/>
                  <a:gd name="T8" fmla="*/ 2 w 5"/>
                  <a:gd name="T9" fmla="*/ 4 h 4"/>
                  <a:gd name="T10" fmla="*/ 3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3" y="3"/>
                    </a:moveTo>
                    <a:lnTo>
                      <a:pt x="5" y="1"/>
                    </a:lnTo>
                    <a:lnTo>
                      <a:pt x="1" y="0"/>
                    </a:lnTo>
                    <a:lnTo>
                      <a:pt x="0" y="1"/>
                    </a:lnTo>
                    <a:lnTo>
                      <a:pt x="2"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1557">
                <a:extLst>
                  <a:ext uri="{FF2B5EF4-FFF2-40B4-BE49-F238E27FC236}">
                    <a16:creationId xmlns:a16="http://schemas.microsoft.com/office/drawing/2014/main" id="{428495EF-67CE-426D-9741-78D1B93F62AD}"/>
                  </a:ext>
                </a:extLst>
              </p:cNvPr>
              <p:cNvSpPr>
                <a:spLocks/>
              </p:cNvSpPr>
              <p:nvPr/>
            </p:nvSpPr>
            <p:spPr bwMode="auto">
              <a:xfrm>
                <a:off x="6262923" y="2566745"/>
                <a:ext cx="6350" cy="6349"/>
              </a:xfrm>
              <a:custGeom>
                <a:avLst/>
                <a:gdLst>
                  <a:gd name="T0" fmla="*/ 5 w 5"/>
                  <a:gd name="T1" fmla="*/ 4 h 6"/>
                  <a:gd name="T2" fmla="*/ 1 w 5"/>
                  <a:gd name="T3" fmla="*/ 0 h 6"/>
                  <a:gd name="T4" fmla="*/ 0 w 5"/>
                  <a:gd name="T5" fmla="*/ 4 h 6"/>
                  <a:gd name="T6" fmla="*/ 3 w 5"/>
                  <a:gd name="T7" fmla="*/ 6 h 6"/>
                  <a:gd name="T8" fmla="*/ 5 w 5"/>
                  <a:gd name="T9" fmla="*/ 4 h 6"/>
                </a:gdLst>
                <a:ahLst/>
                <a:cxnLst>
                  <a:cxn ang="0">
                    <a:pos x="T0" y="T1"/>
                  </a:cxn>
                  <a:cxn ang="0">
                    <a:pos x="T2" y="T3"/>
                  </a:cxn>
                  <a:cxn ang="0">
                    <a:pos x="T4" y="T5"/>
                  </a:cxn>
                  <a:cxn ang="0">
                    <a:pos x="T6" y="T7"/>
                  </a:cxn>
                  <a:cxn ang="0">
                    <a:pos x="T8" y="T9"/>
                  </a:cxn>
                </a:cxnLst>
                <a:rect l="0" t="0" r="r" b="b"/>
                <a:pathLst>
                  <a:path w="5" h="6">
                    <a:moveTo>
                      <a:pt x="5" y="4"/>
                    </a:moveTo>
                    <a:cubicBezTo>
                      <a:pt x="1" y="0"/>
                      <a:pt x="1" y="0"/>
                      <a:pt x="1" y="0"/>
                    </a:cubicBezTo>
                    <a:cubicBezTo>
                      <a:pt x="1" y="0"/>
                      <a:pt x="0" y="4"/>
                      <a:pt x="0" y="4"/>
                    </a:cubicBezTo>
                    <a:cubicBezTo>
                      <a:pt x="3" y="6"/>
                      <a:pt x="3" y="6"/>
                      <a:pt x="3" y="6"/>
                    </a:cubicBez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9" name="Freeform 1558">
                <a:extLst>
                  <a:ext uri="{FF2B5EF4-FFF2-40B4-BE49-F238E27FC236}">
                    <a16:creationId xmlns:a16="http://schemas.microsoft.com/office/drawing/2014/main" id="{35CC551D-C34E-4814-8368-046A10C82E12}"/>
                  </a:ext>
                </a:extLst>
              </p:cNvPr>
              <p:cNvSpPr>
                <a:spLocks/>
              </p:cNvSpPr>
              <p:nvPr/>
            </p:nvSpPr>
            <p:spPr bwMode="auto">
              <a:xfrm>
                <a:off x="7178944" y="1236546"/>
                <a:ext cx="88903" cy="134925"/>
              </a:xfrm>
              <a:custGeom>
                <a:avLst/>
                <a:gdLst>
                  <a:gd name="T0" fmla="*/ 0 w 72"/>
                  <a:gd name="T1" fmla="*/ 19 h 109"/>
                  <a:gd name="T2" fmla="*/ 2 w 72"/>
                  <a:gd name="T3" fmla="*/ 26 h 109"/>
                  <a:gd name="T4" fmla="*/ 6 w 72"/>
                  <a:gd name="T5" fmla="*/ 29 h 109"/>
                  <a:gd name="T6" fmla="*/ 10 w 72"/>
                  <a:gd name="T7" fmla="*/ 44 h 109"/>
                  <a:gd name="T8" fmla="*/ 16 w 72"/>
                  <a:gd name="T9" fmla="*/ 47 h 109"/>
                  <a:gd name="T10" fmla="*/ 10 w 72"/>
                  <a:gd name="T11" fmla="*/ 51 h 109"/>
                  <a:gd name="T12" fmla="*/ 11 w 72"/>
                  <a:gd name="T13" fmla="*/ 66 h 109"/>
                  <a:gd name="T14" fmla="*/ 12 w 72"/>
                  <a:gd name="T15" fmla="*/ 77 h 109"/>
                  <a:gd name="T16" fmla="*/ 15 w 72"/>
                  <a:gd name="T17" fmla="*/ 83 h 109"/>
                  <a:gd name="T18" fmla="*/ 16 w 72"/>
                  <a:gd name="T19" fmla="*/ 92 h 109"/>
                  <a:gd name="T20" fmla="*/ 21 w 72"/>
                  <a:gd name="T21" fmla="*/ 102 h 109"/>
                  <a:gd name="T22" fmla="*/ 23 w 72"/>
                  <a:gd name="T23" fmla="*/ 109 h 109"/>
                  <a:gd name="T24" fmla="*/ 30 w 72"/>
                  <a:gd name="T25" fmla="*/ 101 h 109"/>
                  <a:gd name="T26" fmla="*/ 37 w 72"/>
                  <a:gd name="T27" fmla="*/ 93 h 109"/>
                  <a:gd name="T28" fmla="*/ 37 w 72"/>
                  <a:gd name="T29" fmla="*/ 86 h 109"/>
                  <a:gd name="T30" fmla="*/ 48 w 72"/>
                  <a:gd name="T31" fmla="*/ 79 h 109"/>
                  <a:gd name="T32" fmla="*/ 53 w 72"/>
                  <a:gd name="T33" fmla="*/ 81 h 109"/>
                  <a:gd name="T34" fmla="*/ 56 w 72"/>
                  <a:gd name="T35" fmla="*/ 73 h 109"/>
                  <a:gd name="T36" fmla="*/ 66 w 72"/>
                  <a:gd name="T37" fmla="*/ 66 h 109"/>
                  <a:gd name="T38" fmla="*/ 69 w 72"/>
                  <a:gd name="T39" fmla="*/ 60 h 109"/>
                  <a:gd name="T40" fmla="*/ 71 w 72"/>
                  <a:gd name="T41" fmla="*/ 47 h 109"/>
                  <a:gd name="T42" fmla="*/ 64 w 72"/>
                  <a:gd name="T43" fmla="*/ 35 h 109"/>
                  <a:gd name="T44" fmla="*/ 58 w 72"/>
                  <a:gd name="T45" fmla="*/ 27 h 109"/>
                  <a:gd name="T46" fmla="*/ 53 w 72"/>
                  <a:gd name="T47" fmla="*/ 27 h 109"/>
                  <a:gd name="T48" fmla="*/ 46 w 72"/>
                  <a:gd name="T49" fmla="*/ 23 h 109"/>
                  <a:gd name="T50" fmla="*/ 40 w 72"/>
                  <a:gd name="T51" fmla="*/ 17 h 109"/>
                  <a:gd name="T52" fmla="*/ 36 w 72"/>
                  <a:gd name="T53" fmla="*/ 18 h 109"/>
                  <a:gd name="T54" fmla="*/ 33 w 72"/>
                  <a:gd name="T55" fmla="*/ 11 h 109"/>
                  <a:gd name="T56" fmla="*/ 30 w 72"/>
                  <a:gd name="T57" fmla="*/ 15 h 109"/>
                  <a:gd name="T58" fmla="*/ 24 w 72"/>
                  <a:gd name="T59" fmla="*/ 10 h 109"/>
                  <a:gd name="T60" fmla="*/ 22 w 72"/>
                  <a:gd name="T61" fmla="*/ 10 h 109"/>
                  <a:gd name="T62" fmla="*/ 25 w 72"/>
                  <a:gd name="T63" fmla="*/ 17 h 109"/>
                  <a:gd name="T64" fmla="*/ 23 w 72"/>
                  <a:gd name="T65" fmla="*/ 23 h 109"/>
                  <a:gd name="T66" fmla="*/ 19 w 72"/>
                  <a:gd name="T67" fmla="*/ 20 h 109"/>
                  <a:gd name="T68" fmla="*/ 15 w 72"/>
                  <a:gd name="T69" fmla="*/ 4 h 109"/>
                  <a:gd name="T70" fmla="*/ 7 w 72"/>
                  <a:gd name="T71" fmla="*/ 0 h 109"/>
                  <a:gd name="T72" fmla="*/ 2 w 72"/>
                  <a:gd name="T73" fmla="*/ 3 h 109"/>
                  <a:gd name="T74" fmla="*/ 7 w 72"/>
                  <a:gd name="T75" fmla="*/ 10 h 109"/>
                  <a:gd name="T76" fmla="*/ 8 w 72"/>
                  <a:gd name="T77" fmla="*/ 16 h 109"/>
                  <a:gd name="T78" fmla="*/ 3 w 72"/>
                  <a:gd name="T79" fmla="*/ 13 h 109"/>
                  <a:gd name="T80" fmla="*/ 0 w 72"/>
                  <a:gd name="T81" fmla="*/ 11 h 109"/>
                  <a:gd name="T82" fmla="*/ 1 w 72"/>
                  <a:gd name="T83"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9">
                    <a:moveTo>
                      <a:pt x="1" y="18"/>
                    </a:moveTo>
                    <a:cubicBezTo>
                      <a:pt x="0" y="19"/>
                      <a:pt x="0" y="19"/>
                      <a:pt x="0" y="19"/>
                    </a:cubicBezTo>
                    <a:cubicBezTo>
                      <a:pt x="0" y="24"/>
                      <a:pt x="0" y="24"/>
                      <a:pt x="0" y="24"/>
                    </a:cubicBezTo>
                    <a:cubicBezTo>
                      <a:pt x="2" y="26"/>
                      <a:pt x="2" y="26"/>
                      <a:pt x="2" y="26"/>
                    </a:cubicBezTo>
                    <a:cubicBezTo>
                      <a:pt x="5" y="27"/>
                      <a:pt x="5" y="27"/>
                      <a:pt x="5" y="27"/>
                    </a:cubicBezTo>
                    <a:cubicBezTo>
                      <a:pt x="6" y="29"/>
                      <a:pt x="6" y="29"/>
                      <a:pt x="6" y="29"/>
                    </a:cubicBezTo>
                    <a:cubicBezTo>
                      <a:pt x="6" y="33"/>
                      <a:pt x="6" y="33"/>
                      <a:pt x="6" y="33"/>
                    </a:cubicBezTo>
                    <a:cubicBezTo>
                      <a:pt x="10" y="44"/>
                      <a:pt x="10" y="44"/>
                      <a:pt x="10" y="44"/>
                    </a:cubicBezTo>
                    <a:cubicBezTo>
                      <a:pt x="12" y="47"/>
                      <a:pt x="12" y="47"/>
                      <a:pt x="12" y="47"/>
                    </a:cubicBezTo>
                    <a:cubicBezTo>
                      <a:pt x="16" y="47"/>
                      <a:pt x="16" y="47"/>
                      <a:pt x="16" y="47"/>
                    </a:cubicBezTo>
                    <a:cubicBezTo>
                      <a:pt x="13" y="50"/>
                      <a:pt x="13" y="50"/>
                      <a:pt x="13" y="50"/>
                    </a:cubicBezTo>
                    <a:cubicBezTo>
                      <a:pt x="10" y="51"/>
                      <a:pt x="10" y="51"/>
                      <a:pt x="10" y="51"/>
                    </a:cubicBezTo>
                    <a:cubicBezTo>
                      <a:pt x="8" y="58"/>
                      <a:pt x="8" y="58"/>
                      <a:pt x="8" y="58"/>
                    </a:cubicBezTo>
                    <a:cubicBezTo>
                      <a:pt x="11" y="66"/>
                      <a:pt x="11" y="66"/>
                      <a:pt x="11" y="66"/>
                    </a:cubicBezTo>
                    <a:cubicBezTo>
                      <a:pt x="13" y="72"/>
                      <a:pt x="13" y="72"/>
                      <a:pt x="13" y="72"/>
                    </a:cubicBezTo>
                    <a:cubicBezTo>
                      <a:pt x="12" y="77"/>
                      <a:pt x="12" y="77"/>
                      <a:pt x="12" y="77"/>
                    </a:cubicBezTo>
                    <a:cubicBezTo>
                      <a:pt x="14" y="79"/>
                      <a:pt x="14" y="79"/>
                      <a:pt x="14" y="79"/>
                    </a:cubicBezTo>
                    <a:cubicBezTo>
                      <a:pt x="15" y="83"/>
                      <a:pt x="15" y="83"/>
                      <a:pt x="15" y="83"/>
                    </a:cubicBezTo>
                    <a:cubicBezTo>
                      <a:pt x="14" y="85"/>
                      <a:pt x="14" y="85"/>
                      <a:pt x="14" y="85"/>
                    </a:cubicBezTo>
                    <a:cubicBezTo>
                      <a:pt x="16" y="92"/>
                      <a:pt x="16" y="92"/>
                      <a:pt x="16" y="92"/>
                    </a:cubicBezTo>
                    <a:cubicBezTo>
                      <a:pt x="18" y="99"/>
                      <a:pt x="18" y="99"/>
                      <a:pt x="18" y="99"/>
                    </a:cubicBezTo>
                    <a:cubicBezTo>
                      <a:pt x="21" y="102"/>
                      <a:pt x="21" y="102"/>
                      <a:pt x="21" y="102"/>
                    </a:cubicBezTo>
                    <a:cubicBezTo>
                      <a:pt x="21" y="106"/>
                      <a:pt x="21" y="106"/>
                      <a:pt x="21" y="106"/>
                    </a:cubicBezTo>
                    <a:cubicBezTo>
                      <a:pt x="23" y="109"/>
                      <a:pt x="23" y="109"/>
                      <a:pt x="23" y="109"/>
                    </a:cubicBezTo>
                    <a:cubicBezTo>
                      <a:pt x="23" y="109"/>
                      <a:pt x="28" y="107"/>
                      <a:pt x="28" y="107"/>
                    </a:cubicBezTo>
                    <a:cubicBezTo>
                      <a:pt x="30" y="101"/>
                      <a:pt x="30" y="101"/>
                      <a:pt x="30" y="101"/>
                    </a:cubicBezTo>
                    <a:cubicBezTo>
                      <a:pt x="34" y="94"/>
                      <a:pt x="34" y="94"/>
                      <a:pt x="34" y="94"/>
                    </a:cubicBezTo>
                    <a:cubicBezTo>
                      <a:pt x="37" y="93"/>
                      <a:pt x="37" y="93"/>
                      <a:pt x="37" y="93"/>
                    </a:cubicBezTo>
                    <a:cubicBezTo>
                      <a:pt x="36" y="90"/>
                      <a:pt x="36" y="90"/>
                      <a:pt x="36" y="90"/>
                    </a:cubicBezTo>
                    <a:cubicBezTo>
                      <a:pt x="37" y="86"/>
                      <a:pt x="37" y="86"/>
                      <a:pt x="37" y="86"/>
                    </a:cubicBezTo>
                    <a:cubicBezTo>
                      <a:pt x="45" y="80"/>
                      <a:pt x="45" y="80"/>
                      <a:pt x="45" y="80"/>
                    </a:cubicBezTo>
                    <a:cubicBezTo>
                      <a:pt x="48" y="79"/>
                      <a:pt x="48" y="79"/>
                      <a:pt x="48" y="79"/>
                    </a:cubicBezTo>
                    <a:cubicBezTo>
                      <a:pt x="50" y="81"/>
                      <a:pt x="50" y="81"/>
                      <a:pt x="50" y="81"/>
                    </a:cubicBezTo>
                    <a:cubicBezTo>
                      <a:pt x="53" y="81"/>
                      <a:pt x="53" y="81"/>
                      <a:pt x="53" y="81"/>
                    </a:cubicBezTo>
                    <a:cubicBezTo>
                      <a:pt x="54" y="77"/>
                      <a:pt x="54" y="77"/>
                      <a:pt x="54" y="77"/>
                    </a:cubicBezTo>
                    <a:cubicBezTo>
                      <a:pt x="56" y="73"/>
                      <a:pt x="56" y="73"/>
                      <a:pt x="56" y="73"/>
                    </a:cubicBezTo>
                    <a:cubicBezTo>
                      <a:pt x="60" y="72"/>
                      <a:pt x="60" y="72"/>
                      <a:pt x="60" y="72"/>
                    </a:cubicBezTo>
                    <a:cubicBezTo>
                      <a:pt x="66" y="66"/>
                      <a:pt x="66" y="66"/>
                      <a:pt x="66" y="66"/>
                    </a:cubicBezTo>
                    <a:cubicBezTo>
                      <a:pt x="67" y="62"/>
                      <a:pt x="67" y="62"/>
                      <a:pt x="67" y="62"/>
                    </a:cubicBezTo>
                    <a:cubicBezTo>
                      <a:pt x="69" y="60"/>
                      <a:pt x="69" y="60"/>
                      <a:pt x="69" y="60"/>
                    </a:cubicBezTo>
                    <a:cubicBezTo>
                      <a:pt x="72" y="52"/>
                      <a:pt x="72" y="52"/>
                      <a:pt x="72" y="52"/>
                    </a:cubicBezTo>
                    <a:cubicBezTo>
                      <a:pt x="71" y="47"/>
                      <a:pt x="71" y="47"/>
                      <a:pt x="71" y="47"/>
                    </a:cubicBezTo>
                    <a:cubicBezTo>
                      <a:pt x="67" y="40"/>
                      <a:pt x="67" y="40"/>
                      <a:pt x="67" y="40"/>
                    </a:cubicBezTo>
                    <a:cubicBezTo>
                      <a:pt x="64" y="35"/>
                      <a:pt x="64" y="35"/>
                      <a:pt x="64" y="35"/>
                    </a:cubicBezTo>
                    <a:cubicBezTo>
                      <a:pt x="64" y="31"/>
                      <a:pt x="64" y="31"/>
                      <a:pt x="64" y="31"/>
                    </a:cubicBezTo>
                    <a:cubicBezTo>
                      <a:pt x="58" y="27"/>
                      <a:pt x="58" y="27"/>
                      <a:pt x="58" y="27"/>
                    </a:cubicBezTo>
                    <a:cubicBezTo>
                      <a:pt x="55" y="26"/>
                      <a:pt x="55" y="26"/>
                      <a:pt x="55" y="26"/>
                    </a:cubicBezTo>
                    <a:cubicBezTo>
                      <a:pt x="53" y="27"/>
                      <a:pt x="53" y="27"/>
                      <a:pt x="53" y="27"/>
                    </a:cubicBezTo>
                    <a:cubicBezTo>
                      <a:pt x="51" y="25"/>
                      <a:pt x="51" y="25"/>
                      <a:pt x="51" y="25"/>
                    </a:cubicBezTo>
                    <a:cubicBezTo>
                      <a:pt x="46" y="23"/>
                      <a:pt x="46" y="23"/>
                      <a:pt x="46" y="23"/>
                    </a:cubicBezTo>
                    <a:cubicBezTo>
                      <a:pt x="42" y="18"/>
                      <a:pt x="42" y="18"/>
                      <a:pt x="42" y="18"/>
                    </a:cubicBezTo>
                    <a:cubicBezTo>
                      <a:pt x="40" y="17"/>
                      <a:pt x="40" y="17"/>
                      <a:pt x="40" y="17"/>
                    </a:cubicBezTo>
                    <a:cubicBezTo>
                      <a:pt x="39" y="19"/>
                      <a:pt x="39" y="19"/>
                      <a:pt x="39" y="19"/>
                    </a:cubicBezTo>
                    <a:cubicBezTo>
                      <a:pt x="36" y="18"/>
                      <a:pt x="36" y="18"/>
                      <a:pt x="36" y="18"/>
                    </a:cubicBezTo>
                    <a:cubicBezTo>
                      <a:pt x="35" y="15"/>
                      <a:pt x="35" y="15"/>
                      <a:pt x="35" y="15"/>
                    </a:cubicBezTo>
                    <a:cubicBezTo>
                      <a:pt x="33" y="11"/>
                      <a:pt x="33" y="11"/>
                      <a:pt x="33" y="11"/>
                    </a:cubicBezTo>
                    <a:cubicBezTo>
                      <a:pt x="30" y="11"/>
                      <a:pt x="30" y="11"/>
                      <a:pt x="30" y="11"/>
                    </a:cubicBezTo>
                    <a:cubicBezTo>
                      <a:pt x="30" y="15"/>
                      <a:pt x="30" y="15"/>
                      <a:pt x="30" y="15"/>
                    </a:cubicBezTo>
                    <a:cubicBezTo>
                      <a:pt x="28" y="15"/>
                      <a:pt x="28" y="15"/>
                      <a:pt x="28" y="15"/>
                    </a:cubicBezTo>
                    <a:cubicBezTo>
                      <a:pt x="24" y="10"/>
                      <a:pt x="24" y="10"/>
                      <a:pt x="24" y="10"/>
                    </a:cubicBezTo>
                    <a:cubicBezTo>
                      <a:pt x="22" y="8"/>
                      <a:pt x="22" y="8"/>
                      <a:pt x="22" y="8"/>
                    </a:cubicBezTo>
                    <a:cubicBezTo>
                      <a:pt x="22" y="10"/>
                      <a:pt x="22" y="10"/>
                      <a:pt x="22" y="10"/>
                    </a:cubicBezTo>
                    <a:cubicBezTo>
                      <a:pt x="25" y="14"/>
                      <a:pt x="25" y="14"/>
                      <a:pt x="25" y="14"/>
                    </a:cubicBezTo>
                    <a:cubicBezTo>
                      <a:pt x="25" y="17"/>
                      <a:pt x="25" y="17"/>
                      <a:pt x="25" y="17"/>
                    </a:cubicBezTo>
                    <a:cubicBezTo>
                      <a:pt x="22" y="19"/>
                      <a:pt x="22" y="19"/>
                      <a:pt x="22" y="19"/>
                    </a:cubicBezTo>
                    <a:cubicBezTo>
                      <a:pt x="23" y="23"/>
                      <a:pt x="23" y="23"/>
                      <a:pt x="23" y="23"/>
                    </a:cubicBezTo>
                    <a:cubicBezTo>
                      <a:pt x="21" y="23"/>
                      <a:pt x="21" y="23"/>
                      <a:pt x="21" y="23"/>
                    </a:cubicBezTo>
                    <a:cubicBezTo>
                      <a:pt x="19" y="20"/>
                      <a:pt x="19" y="20"/>
                      <a:pt x="19" y="20"/>
                    </a:cubicBezTo>
                    <a:cubicBezTo>
                      <a:pt x="19" y="5"/>
                      <a:pt x="19" y="5"/>
                      <a:pt x="19" y="5"/>
                    </a:cubicBezTo>
                    <a:cubicBezTo>
                      <a:pt x="15" y="4"/>
                      <a:pt x="15" y="4"/>
                      <a:pt x="15" y="4"/>
                    </a:cubicBezTo>
                    <a:cubicBezTo>
                      <a:pt x="11" y="3"/>
                      <a:pt x="11" y="3"/>
                      <a:pt x="11" y="3"/>
                    </a:cubicBezTo>
                    <a:cubicBezTo>
                      <a:pt x="7" y="0"/>
                      <a:pt x="7" y="0"/>
                      <a:pt x="7" y="0"/>
                    </a:cubicBezTo>
                    <a:cubicBezTo>
                      <a:pt x="4" y="0"/>
                      <a:pt x="4" y="0"/>
                      <a:pt x="4" y="0"/>
                    </a:cubicBezTo>
                    <a:cubicBezTo>
                      <a:pt x="2" y="3"/>
                      <a:pt x="2" y="3"/>
                      <a:pt x="2" y="3"/>
                    </a:cubicBezTo>
                    <a:cubicBezTo>
                      <a:pt x="3" y="8"/>
                      <a:pt x="3" y="8"/>
                      <a:pt x="3" y="8"/>
                    </a:cubicBezTo>
                    <a:cubicBezTo>
                      <a:pt x="7" y="10"/>
                      <a:pt x="7" y="10"/>
                      <a:pt x="7" y="10"/>
                    </a:cubicBezTo>
                    <a:cubicBezTo>
                      <a:pt x="9" y="14"/>
                      <a:pt x="9" y="14"/>
                      <a:pt x="9" y="14"/>
                    </a:cubicBezTo>
                    <a:cubicBezTo>
                      <a:pt x="8" y="16"/>
                      <a:pt x="8" y="16"/>
                      <a:pt x="8" y="16"/>
                    </a:cubicBezTo>
                    <a:cubicBezTo>
                      <a:pt x="5" y="16"/>
                      <a:pt x="5" y="16"/>
                      <a:pt x="5" y="16"/>
                    </a:cubicBezTo>
                    <a:cubicBezTo>
                      <a:pt x="3" y="13"/>
                      <a:pt x="3" y="13"/>
                      <a:pt x="3" y="13"/>
                    </a:cubicBezTo>
                    <a:cubicBezTo>
                      <a:pt x="1" y="11"/>
                      <a:pt x="1" y="11"/>
                      <a:pt x="1" y="11"/>
                    </a:cubicBezTo>
                    <a:cubicBezTo>
                      <a:pt x="0" y="11"/>
                      <a:pt x="0" y="11"/>
                      <a:pt x="0" y="11"/>
                    </a:cubicBezTo>
                    <a:cubicBezTo>
                      <a:pt x="0" y="14"/>
                      <a:pt x="0" y="14"/>
                      <a:pt x="0" y="14"/>
                    </a:cubicBezTo>
                    <a:lnTo>
                      <a:pt x="1"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1559">
                <a:extLst>
                  <a:ext uri="{FF2B5EF4-FFF2-40B4-BE49-F238E27FC236}">
                    <a16:creationId xmlns:a16="http://schemas.microsoft.com/office/drawing/2014/main" id="{7C4E2906-3ADF-4079-A349-D72C17E899FE}"/>
                  </a:ext>
                </a:extLst>
              </p:cNvPr>
              <p:cNvSpPr>
                <a:spLocks/>
              </p:cNvSpPr>
              <p:nvPr/>
            </p:nvSpPr>
            <p:spPr bwMode="auto">
              <a:xfrm>
                <a:off x="6488356" y="2254036"/>
                <a:ext cx="4763" cy="6349"/>
              </a:xfrm>
              <a:custGeom>
                <a:avLst/>
                <a:gdLst>
                  <a:gd name="T0" fmla="*/ 3 w 3"/>
                  <a:gd name="T1" fmla="*/ 4 h 4"/>
                  <a:gd name="T2" fmla="*/ 3 w 3"/>
                  <a:gd name="T3" fmla="*/ 2 h 4"/>
                  <a:gd name="T4" fmla="*/ 2 w 3"/>
                  <a:gd name="T5" fmla="*/ 0 h 4"/>
                  <a:gd name="T6" fmla="*/ 0 w 3"/>
                  <a:gd name="T7" fmla="*/ 0 h 4"/>
                  <a:gd name="T8" fmla="*/ 0 w 3"/>
                  <a:gd name="T9" fmla="*/ 2 h 4"/>
                  <a:gd name="T10" fmla="*/ 2 w 3"/>
                  <a:gd name="T11" fmla="*/ 4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3" y="2"/>
                    </a:lnTo>
                    <a:lnTo>
                      <a:pt x="2" y="0"/>
                    </a:lnTo>
                    <a:lnTo>
                      <a:pt x="0" y="0"/>
                    </a:lnTo>
                    <a:lnTo>
                      <a:pt x="0" y="2"/>
                    </a:lnTo>
                    <a:lnTo>
                      <a:pt x="2" y="4"/>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1" name="Freeform 1560">
                <a:extLst>
                  <a:ext uri="{FF2B5EF4-FFF2-40B4-BE49-F238E27FC236}">
                    <a16:creationId xmlns:a16="http://schemas.microsoft.com/office/drawing/2014/main" id="{281BDA83-5716-4C20-BF42-E1D26EA8F70F}"/>
                  </a:ext>
                </a:extLst>
              </p:cNvPr>
              <p:cNvSpPr>
                <a:spLocks/>
              </p:cNvSpPr>
              <p:nvPr/>
            </p:nvSpPr>
            <p:spPr bwMode="auto">
              <a:xfrm>
                <a:off x="6678863" y="2147685"/>
                <a:ext cx="4763" cy="6349"/>
              </a:xfrm>
              <a:custGeom>
                <a:avLst/>
                <a:gdLst>
                  <a:gd name="T0" fmla="*/ 0 w 3"/>
                  <a:gd name="T1" fmla="*/ 4 h 4"/>
                  <a:gd name="T2" fmla="*/ 2 w 3"/>
                  <a:gd name="T3" fmla="*/ 4 h 4"/>
                  <a:gd name="T4" fmla="*/ 3 w 3"/>
                  <a:gd name="T5" fmla="*/ 2 h 4"/>
                  <a:gd name="T6" fmla="*/ 2 w 3"/>
                  <a:gd name="T7" fmla="*/ 0 h 4"/>
                  <a:gd name="T8" fmla="*/ 0 w 3"/>
                  <a:gd name="T9" fmla="*/ 1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2" y="4"/>
                    </a:lnTo>
                    <a:lnTo>
                      <a:pt x="3" y="2"/>
                    </a:lnTo>
                    <a:lnTo>
                      <a:pt x="2"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1561">
                <a:extLst>
                  <a:ext uri="{FF2B5EF4-FFF2-40B4-BE49-F238E27FC236}">
                    <a16:creationId xmlns:a16="http://schemas.microsoft.com/office/drawing/2014/main" id="{15091128-6121-49B1-BD9F-063C43DD1266}"/>
                  </a:ext>
                </a:extLst>
              </p:cNvPr>
              <p:cNvSpPr>
                <a:spLocks/>
              </p:cNvSpPr>
              <p:nvPr/>
            </p:nvSpPr>
            <p:spPr bwMode="auto">
              <a:xfrm>
                <a:off x="6367702" y="2338167"/>
                <a:ext cx="7938" cy="14286"/>
              </a:xfrm>
              <a:custGeom>
                <a:avLst/>
                <a:gdLst>
                  <a:gd name="T0" fmla="*/ 4 w 5"/>
                  <a:gd name="T1" fmla="*/ 1 h 9"/>
                  <a:gd name="T2" fmla="*/ 2 w 5"/>
                  <a:gd name="T3" fmla="*/ 0 h 9"/>
                  <a:gd name="T4" fmla="*/ 0 w 5"/>
                  <a:gd name="T5" fmla="*/ 2 h 9"/>
                  <a:gd name="T6" fmla="*/ 1 w 5"/>
                  <a:gd name="T7" fmla="*/ 5 h 9"/>
                  <a:gd name="T8" fmla="*/ 2 w 5"/>
                  <a:gd name="T9" fmla="*/ 7 h 9"/>
                  <a:gd name="T10" fmla="*/ 3 w 5"/>
                  <a:gd name="T11" fmla="*/ 9 h 9"/>
                  <a:gd name="T12" fmla="*/ 5 w 5"/>
                  <a:gd name="T13" fmla="*/ 9 h 9"/>
                  <a:gd name="T14" fmla="*/ 5 w 5"/>
                  <a:gd name="T15" fmla="*/ 7 h 9"/>
                  <a:gd name="T16" fmla="*/ 3 w 5"/>
                  <a:gd name="T17" fmla="*/ 4 h 9"/>
                  <a:gd name="T18" fmla="*/ 5 w 5"/>
                  <a:gd name="T19" fmla="*/ 2 h 9"/>
                  <a:gd name="T20" fmla="*/ 4 w 5"/>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4" y="1"/>
                    </a:moveTo>
                    <a:lnTo>
                      <a:pt x="2" y="0"/>
                    </a:lnTo>
                    <a:lnTo>
                      <a:pt x="0" y="2"/>
                    </a:lnTo>
                    <a:lnTo>
                      <a:pt x="1" y="5"/>
                    </a:lnTo>
                    <a:lnTo>
                      <a:pt x="2" y="7"/>
                    </a:lnTo>
                    <a:lnTo>
                      <a:pt x="3" y="9"/>
                    </a:lnTo>
                    <a:lnTo>
                      <a:pt x="5" y="9"/>
                    </a:lnTo>
                    <a:lnTo>
                      <a:pt x="5" y="7"/>
                    </a:lnTo>
                    <a:lnTo>
                      <a:pt x="3" y="4"/>
                    </a:lnTo>
                    <a:lnTo>
                      <a:pt x="5"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3" name="Freeform 1562">
                <a:extLst>
                  <a:ext uri="{FF2B5EF4-FFF2-40B4-BE49-F238E27FC236}">
                    <a16:creationId xmlns:a16="http://schemas.microsoft.com/office/drawing/2014/main" id="{CEC3D929-49F1-4BDC-A78A-DFF68339DA55}"/>
                  </a:ext>
                </a:extLst>
              </p:cNvPr>
              <p:cNvSpPr>
                <a:spLocks/>
              </p:cNvSpPr>
              <p:nvPr/>
            </p:nvSpPr>
            <p:spPr bwMode="auto">
              <a:xfrm>
                <a:off x="7758404" y="1514331"/>
                <a:ext cx="9525" cy="11112"/>
              </a:xfrm>
              <a:custGeom>
                <a:avLst/>
                <a:gdLst>
                  <a:gd name="T0" fmla="*/ 2 w 6"/>
                  <a:gd name="T1" fmla="*/ 6 h 7"/>
                  <a:gd name="T2" fmla="*/ 3 w 6"/>
                  <a:gd name="T3" fmla="*/ 7 h 7"/>
                  <a:gd name="T4" fmla="*/ 5 w 6"/>
                  <a:gd name="T5" fmla="*/ 6 h 7"/>
                  <a:gd name="T6" fmla="*/ 6 w 6"/>
                  <a:gd name="T7" fmla="*/ 2 h 7"/>
                  <a:gd name="T8" fmla="*/ 5 w 6"/>
                  <a:gd name="T9" fmla="*/ 0 h 7"/>
                  <a:gd name="T10" fmla="*/ 1 w 6"/>
                  <a:gd name="T11" fmla="*/ 1 h 7"/>
                  <a:gd name="T12" fmla="*/ 0 w 6"/>
                  <a:gd name="T13" fmla="*/ 3 h 7"/>
                  <a:gd name="T14" fmla="*/ 1 w 6"/>
                  <a:gd name="T15" fmla="*/ 6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3" y="7"/>
                    </a:lnTo>
                    <a:lnTo>
                      <a:pt x="5" y="6"/>
                    </a:lnTo>
                    <a:lnTo>
                      <a:pt x="6" y="2"/>
                    </a:lnTo>
                    <a:lnTo>
                      <a:pt x="5" y="0"/>
                    </a:lnTo>
                    <a:lnTo>
                      <a:pt x="1" y="1"/>
                    </a:lnTo>
                    <a:lnTo>
                      <a:pt x="0" y="3"/>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1563">
                <a:extLst>
                  <a:ext uri="{FF2B5EF4-FFF2-40B4-BE49-F238E27FC236}">
                    <a16:creationId xmlns:a16="http://schemas.microsoft.com/office/drawing/2014/main" id="{44488157-EB02-4A9D-BABC-5BB1C8D1BBD9}"/>
                  </a:ext>
                </a:extLst>
              </p:cNvPr>
              <p:cNvSpPr>
                <a:spLocks/>
              </p:cNvSpPr>
              <p:nvPr/>
            </p:nvSpPr>
            <p:spPr bwMode="auto">
              <a:xfrm>
                <a:off x="7915571" y="1415915"/>
                <a:ext cx="25401" cy="19048"/>
              </a:xfrm>
              <a:custGeom>
                <a:avLst/>
                <a:gdLst>
                  <a:gd name="T0" fmla="*/ 9 w 16"/>
                  <a:gd name="T1" fmla="*/ 4 h 12"/>
                  <a:gd name="T2" fmla="*/ 6 w 16"/>
                  <a:gd name="T3" fmla="*/ 4 h 12"/>
                  <a:gd name="T4" fmla="*/ 2 w 16"/>
                  <a:gd name="T5" fmla="*/ 0 h 12"/>
                  <a:gd name="T6" fmla="*/ 0 w 16"/>
                  <a:gd name="T7" fmla="*/ 0 h 12"/>
                  <a:gd name="T8" fmla="*/ 0 w 16"/>
                  <a:gd name="T9" fmla="*/ 0 h 12"/>
                  <a:gd name="T10" fmla="*/ 0 w 16"/>
                  <a:gd name="T11" fmla="*/ 4 h 12"/>
                  <a:gd name="T12" fmla="*/ 2 w 16"/>
                  <a:gd name="T13" fmla="*/ 7 h 12"/>
                  <a:gd name="T14" fmla="*/ 5 w 16"/>
                  <a:gd name="T15" fmla="*/ 7 h 12"/>
                  <a:gd name="T16" fmla="*/ 8 w 16"/>
                  <a:gd name="T17" fmla="*/ 9 h 12"/>
                  <a:gd name="T18" fmla="*/ 11 w 16"/>
                  <a:gd name="T19" fmla="*/ 9 h 12"/>
                  <a:gd name="T20" fmla="*/ 14 w 16"/>
                  <a:gd name="T21" fmla="*/ 12 h 12"/>
                  <a:gd name="T22" fmla="*/ 16 w 16"/>
                  <a:gd name="T23" fmla="*/ 12 h 12"/>
                  <a:gd name="T24" fmla="*/ 16 w 16"/>
                  <a:gd name="T25" fmla="*/ 10 h 12"/>
                  <a:gd name="T26" fmla="*/ 12 w 16"/>
                  <a:gd name="T27" fmla="*/ 5 h 12"/>
                  <a:gd name="T28" fmla="*/ 9 w 16"/>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2">
                    <a:moveTo>
                      <a:pt x="9" y="4"/>
                    </a:moveTo>
                    <a:lnTo>
                      <a:pt x="6" y="4"/>
                    </a:lnTo>
                    <a:lnTo>
                      <a:pt x="2" y="0"/>
                    </a:lnTo>
                    <a:lnTo>
                      <a:pt x="0" y="0"/>
                    </a:lnTo>
                    <a:lnTo>
                      <a:pt x="0" y="0"/>
                    </a:lnTo>
                    <a:lnTo>
                      <a:pt x="0" y="4"/>
                    </a:lnTo>
                    <a:lnTo>
                      <a:pt x="2" y="7"/>
                    </a:lnTo>
                    <a:lnTo>
                      <a:pt x="5" y="7"/>
                    </a:lnTo>
                    <a:lnTo>
                      <a:pt x="8" y="9"/>
                    </a:lnTo>
                    <a:lnTo>
                      <a:pt x="11" y="9"/>
                    </a:lnTo>
                    <a:lnTo>
                      <a:pt x="14" y="12"/>
                    </a:lnTo>
                    <a:lnTo>
                      <a:pt x="16" y="12"/>
                    </a:lnTo>
                    <a:lnTo>
                      <a:pt x="16" y="10"/>
                    </a:lnTo>
                    <a:lnTo>
                      <a:pt x="12" y="5"/>
                    </a:ln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5" name="Freeform 1564">
                <a:extLst>
                  <a:ext uri="{FF2B5EF4-FFF2-40B4-BE49-F238E27FC236}">
                    <a16:creationId xmlns:a16="http://schemas.microsoft.com/office/drawing/2014/main" id="{01FF9A2B-962B-4388-BE6D-DC91BE481756}"/>
                  </a:ext>
                </a:extLst>
              </p:cNvPr>
              <p:cNvSpPr>
                <a:spLocks/>
              </p:cNvSpPr>
              <p:nvPr/>
            </p:nvSpPr>
            <p:spPr bwMode="auto">
              <a:xfrm>
                <a:off x="7704426" y="1588937"/>
                <a:ext cx="14289" cy="11112"/>
              </a:xfrm>
              <a:custGeom>
                <a:avLst/>
                <a:gdLst>
                  <a:gd name="T0" fmla="*/ 3 w 11"/>
                  <a:gd name="T1" fmla="*/ 6 h 9"/>
                  <a:gd name="T2" fmla="*/ 3 w 11"/>
                  <a:gd name="T3" fmla="*/ 9 h 9"/>
                  <a:gd name="T4" fmla="*/ 8 w 11"/>
                  <a:gd name="T5" fmla="*/ 9 h 9"/>
                  <a:gd name="T6" fmla="*/ 9 w 11"/>
                  <a:gd name="T7" fmla="*/ 8 h 9"/>
                  <a:gd name="T8" fmla="*/ 10 w 11"/>
                  <a:gd name="T9" fmla="*/ 8 h 9"/>
                  <a:gd name="T10" fmla="*/ 11 w 11"/>
                  <a:gd name="T11" fmla="*/ 6 h 9"/>
                  <a:gd name="T12" fmla="*/ 8 w 11"/>
                  <a:gd name="T13" fmla="*/ 4 h 9"/>
                  <a:gd name="T14" fmla="*/ 5 w 11"/>
                  <a:gd name="T15" fmla="*/ 0 h 9"/>
                  <a:gd name="T16" fmla="*/ 2 w 11"/>
                  <a:gd name="T17" fmla="*/ 0 h 9"/>
                  <a:gd name="T18" fmla="*/ 0 w 11"/>
                  <a:gd name="T19" fmla="*/ 2 h 9"/>
                  <a:gd name="T20" fmla="*/ 0 w 11"/>
                  <a:gd name="T21" fmla="*/ 4 h 9"/>
                  <a:gd name="T22" fmla="*/ 3 w 11"/>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
                    <a:moveTo>
                      <a:pt x="3" y="6"/>
                    </a:moveTo>
                    <a:cubicBezTo>
                      <a:pt x="3" y="6"/>
                      <a:pt x="3" y="9"/>
                      <a:pt x="3" y="9"/>
                    </a:cubicBezTo>
                    <a:cubicBezTo>
                      <a:pt x="8" y="9"/>
                      <a:pt x="8" y="9"/>
                      <a:pt x="8" y="9"/>
                    </a:cubicBezTo>
                    <a:cubicBezTo>
                      <a:pt x="9" y="8"/>
                      <a:pt x="9" y="8"/>
                      <a:pt x="9" y="8"/>
                    </a:cubicBezTo>
                    <a:cubicBezTo>
                      <a:pt x="10" y="8"/>
                      <a:pt x="10" y="8"/>
                      <a:pt x="10" y="8"/>
                    </a:cubicBezTo>
                    <a:cubicBezTo>
                      <a:pt x="11" y="6"/>
                      <a:pt x="11" y="6"/>
                      <a:pt x="11" y="6"/>
                    </a:cubicBezTo>
                    <a:cubicBezTo>
                      <a:pt x="8" y="4"/>
                      <a:pt x="8" y="4"/>
                      <a:pt x="8" y="4"/>
                    </a:cubicBezTo>
                    <a:cubicBezTo>
                      <a:pt x="5" y="0"/>
                      <a:pt x="5" y="0"/>
                      <a:pt x="5" y="0"/>
                    </a:cubicBezTo>
                    <a:cubicBezTo>
                      <a:pt x="2" y="0"/>
                      <a:pt x="2" y="0"/>
                      <a:pt x="2" y="0"/>
                    </a:cubicBezTo>
                    <a:cubicBezTo>
                      <a:pt x="0" y="2"/>
                      <a:pt x="0" y="2"/>
                      <a:pt x="0" y="2"/>
                    </a:cubicBezTo>
                    <a:cubicBezTo>
                      <a:pt x="0" y="4"/>
                      <a:pt x="0" y="4"/>
                      <a:pt x="0" y="4"/>
                    </a:cubicBez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1565">
                <a:extLst>
                  <a:ext uri="{FF2B5EF4-FFF2-40B4-BE49-F238E27FC236}">
                    <a16:creationId xmlns:a16="http://schemas.microsoft.com/office/drawing/2014/main" id="{CF7345E2-8C8F-4D10-AFBB-D7C51C858DCA}"/>
                  </a:ext>
                </a:extLst>
              </p:cNvPr>
              <p:cNvSpPr>
                <a:spLocks/>
              </p:cNvSpPr>
              <p:nvPr/>
            </p:nvSpPr>
            <p:spPr bwMode="auto">
              <a:xfrm>
                <a:off x="7836193" y="1288927"/>
                <a:ext cx="28576" cy="44446"/>
              </a:xfrm>
              <a:custGeom>
                <a:avLst/>
                <a:gdLst>
                  <a:gd name="T0" fmla="*/ 4 w 18"/>
                  <a:gd name="T1" fmla="*/ 8 h 28"/>
                  <a:gd name="T2" fmla="*/ 8 w 18"/>
                  <a:gd name="T3" fmla="*/ 12 h 28"/>
                  <a:gd name="T4" fmla="*/ 12 w 18"/>
                  <a:gd name="T5" fmla="*/ 19 h 28"/>
                  <a:gd name="T6" fmla="*/ 14 w 18"/>
                  <a:gd name="T7" fmla="*/ 26 h 28"/>
                  <a:gd name="T8" fmla="*/ 16 w 18"/>
                  <a:gd name="T9" fmla="*/ 28 h 28"/>
                  <a:gd name="T10" fmla="*/ 18 w 18"/>
                  <a:gd name="T11" fmla="*/ 26 h 28"/>
                  <a:gd name="T12" fmla="*/ 18 w 18"/>
                  <a:gd name="T13" fmla="*/ 22 h 28"/>
                  <a:gd name="T14" fmla="*/ 15 w 18"/>
                  <a:gd name="T15" fmla="*/ 14 h 28"/>
                  <a:gd name="T16" fmla="*/ 14 w 18"/>
                  <a:gd name="T17" fmla="*/ 10 h 28"/>
                  <a:gd name="T18" fmla="*/ 12 w 18"/>
                  <a:gd name="T19" fmla="*/ 8 h 28"/>
                  <a:gd name="T20" fmla="*/ 7 w 18"/>
                  <a:gd name="T21" fmla="*/ 8 h 28"/>
                  <a:gd name="T22" fmla="*/ 5 w 18"/>
                  <a:gd name="T23" fmla="*/ 3 h 28"/>
                  <a:gd name="T24" fmla="*/ 2 w 18"/>
                  <a:gd name="T25" fmla="*/ 1 h 28"/>
                  <a:gd name="T26" fmla="*/ 0 w 18"/>
                  <a:gd name="T27" fmla="*/ 0 h 28"/>
                  <a:gd name="T28" fmla="*/ 1 w 18"/>
                  <a:gd name="T29" fmla="*/ 2 h 28"/>
                  <a:gd name="T30" fmla="*/ 4 w 18"/>
                  <a:gd name="T31"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8">
                    <a:moveTo>
                      <a:pt x="4" y="8"/>
                    </a:moveTo>
                    <a:lnTo>
                      <a:pt x="8" y="12"/>
                    </a:lnTo>
                    <a:lnTo>
                      <a:pt x="12" y="19"/>
                    </a:lnTo>
                    <a:lnTo>
                      <a:pt x="14" y="26"/>
                    </a:lnTo>
                    <a:lnTo>
                      <a:pt x="16" y="28"/>
                    </a:lnTo>
                    <a:lnTo>
                      <a:pt x="18" y="26"/>
                    </a:lnTo>
                    <a:lnTo>
                      <a:pt x="18" y="22"/>
                    </a:lnTo>
                    <a:lnTo>
                      <a:pt x="15" y="14"/>
                    </a:lnTo>
                    <a:lnTo>
                      <a:pt x="14" y="10"/>
                    </a:lnTo>
                    <a:lnTo>
                      <a:pt x="12" y="8"/>
                    </a:lnTo>
                    <a:lnTo>
                      <a:pt x="7" y="8"/>
                    </a:lnTo>
                    <a:lnTo>
                      <a:pt x="5" y="3"/>
                    </a:lnTo>
                    <a:lnTo>
                      <a:pt x="2" y="1"/>
                    </a:lnTo>
                    <a:lnTo>
                      <a:pt x="0" y="0"/>
                    </a:lnTo>
                    <a:lnTo>
                      <a:pt x="1" y="2"/>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7" name="Freeform 1566">
                <a:extLst>
                  <a:ext uri="{FF2B5EF4-FFF2-40B4-BE49-F238E27FC236}">
                    <a16:creationId xmlns:a16="http://schemas.microsoft.com/office/drawing/2014/main" id="{A1B4DAF1-91F5-4DC9-963B-5AD89D6453B0}"/>
                  </a:ext>
                </a:extLst>
              </p:cNvPr>
              <p:cNvSpPr>
                <a:spLocks/>
              </p:cNvSpPr>
              <p:nvPr/>
            </p:nvSpPr>
            <p:spPr bwMode="auto">
              <a:xfrm>
                <a:off x="7531382" y="1531792"/>
                <a:ext cx="34927" cy="38097"/>
              </a:xfrm>
              <a:custGeom>
                <a:avLst/>
                <a:gdLst>
                  <a:gd name="T0" fmla="*/ 6 w 22"/>
                  <a:gd name="T1" fmla="*/ 20 h 24"/>
                  <a:gd name="T2" fmla="*/ 13 w 22"/>
                  <a:gd name="T3" fmla="*/ 22 h 24"/>
                  <a:gd name="T4" fmla="*/ 16 w 22"/>
                  <a:gd name="T5" fmla="*/ 23 h 24"/>
                  <a:gd name="T6" fmla="*/ 17 w 22"/>
                  <a:gd name="T7" fmla="*/ 24 h 24"/>
                  <a:gd name="T8" fmla="*/ 20 w 22"/>
                  <a:gd name="T9" fmla="*/ 23 h 24"/>
                  <a:gd name="T10" fmla="*/ 21 w 22"/>
                  <a:gd name="T11" fmla="*/ 20 h 24"/>
                  <a:gd name="T12" fmla="*/ 22 w 22"/>
                  <a:gd name="T13" fmla="*/ 19 h 24"/>
                  <a:gd name="T14" fmla="*/ 22 w 22"/>
                  <a:gd name="T15" fmla="*/ 17 h 24"/>
                  <a:gd name="T16" fmla="*/ 21 w 22"/>
                  <a:gd name="T17" fmla="*/ 14 h 24"/>
                  <a:gd name="T18" fmla="*/ 20 w 22"/>
                  <a:gd name="T19" fmla="*/ 9 h 24"/>
                  <a:gd name="T20" fmla="*/ 18 w 22"/>
                  <a:gd name="T21" fmla="*/ 7 h 24"/>
                  <a:gd name="T22" fmla="*/ 17 w 22"/>
                  <a:gd name="T23" fmla="*/ 3 h 24"/>
                  <a:gd name="T24" fmla="*/ 17 w 22"/>
                  <a:gd name="T25" fmla="*/ 1 h 24"/>
                  <a:gd name="T26" fmla="*/ 15 w 22"/>
                  <a:gd name="T27" fmla="*/ 0 h 24"/>
                  <a:gd name="T28" fmla="*/ 10 w 22"/>
                  <a:gd name="T29" fmla="*/ 2 h 24"/>
                  <a:gd name="T30" fmla="*/ 4 w 22"/>
                  <a:gd name="T31" fmla="*/ 6 h 24"/>
                  <a:gd name="T32" fmla="*/ 2 w 22"/>
                  <a:gd name="T33" fmla="*/ 6 h 24"/>
                  <a:gd name="T34" fmla="*/ 1 w 22"/>
                  <a:gd name="T35" fmla="*/ 7 h 24"/>
                  <a:gd name="T36" fmla="*/ 2 w 22"/>
                  <a:gd name="T37" fmla="*/ 11 h 24"/>
                  <a:gd name="T38" fmla="*/ 4 w 22"/>
                  <a:gd name="T39" fmla="*/ 13 h 24"/>
                  <a:gd name="T40" fmla="*/ 5 w 22"/>
                  <a:gd name="T41" fmla="*/ 16 h 24"/>
                  <a:gd name="T42" fmla="*/ 3 w 22"/>
                  <a:gd name="T43" fmla="*/ 17 h 24"/>
                  <a:gd name="T44" fmla="*/ 1 w 22"/>
                  <a:gd name="T45" fmla="*/ 17 h 24"/>
                  <a:gd name="T46" fmla="*/ 0 w 22"/>
                  <a:gd name="T47" fmla="*/ 18 h 24"/>
                  <a:gd name="T48" fmla="*/ 2 w 22"/>
                  <a:gd name="T49" fmla="*/ 20 h 24"/>
                  <a:gd name="T50" fmla="*/ 6 w 22"/>
                  <a:gd name="T5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6" y="20"/>
                    </a:moveTo>
                    <a:lnTo>
                      <a:pt x="13" y="22"/>
                    </a:lnTo>
                    <a:lnTo>
                      <a:pt x="16" y="23"/>
                    </a:lnTo>
                    <a:lnTo>
                      <a:pt x="17" y="24"/>
                    </a:lnTo>
                    <a:lnTo>
                      <a:pt x="20" y="23"/>
                    </a:lnTo>
                    <a:lnTo>
                      <a:pt x="21" y="20"/>
                    </a:lnTo>
                    <a:lnTo>
                      <a:pt x="22" y="19"/>
                    </a:lnTo>
                    <a:lnTo>
                      <a:pt x="22" y="17"/>
                    </a:lnTo>
                    <a:lnTo>
                      <a:pt x="21" y="14"/>
                    </a:lnTo>
                    <a:lnTo>
                      <a:pt x="20" y="9"/>
                    </a:lnTo>
                    <a:lnTo>
                      <a:pt x="18" y="7"/>
                    </a:lnTo>
                    <a:lnTo>
                      <a:pt x="17" y="3"/>
                    </a:lnTo>
                    <a:lnTo>
                      <a:pt x="17" y="1"/>
                    </a:lnTo>
                    <a:lnTo>
                      <a:pt x="15" y="0"/>
                    </a:lnTo>
                    <a:lnTo>
                      <a:pt x="10" y="2"/>
                    </a:lnTo>
                    <a:lnTo>
                      <a:pt x="4" y="6"/>
                    </a:lnTo>
                    <a:lnTo>
                      <a:pt x="2" y="6"/>
                    </a:lnTo>
                    <a:lnTo>
                      <a:pt x="1" y="7"/>
                    </a:lnTo>
                    <a:lnTo>
                      <a:pt x="2" y="11"/>
                    </a:lnTo>
                    <a:lnTo>
                      <a:pt x="4" y="13"/>
                    </a:lnTo>
                    <a:lnTo>
                      <a:pt x="5" y="16"/>
                    </a:lnTo>
                    <a:lnTo>
                      <a:pt x="3" y="17"/>
                    </a:lnTo>
                    <a:lnTo>
                      <a:pt x="1" y="17"/>
                    </a:lnTo>
                    <a:lnTo>
                      <a:pt x="0" y="18"/>
                    </a:lnTo>
                    <a:lnTo>
                      <a:pt x="2" y="20"/>
                    </a:lnTo>
                    <a:lnTo>
                      <a:pt x="6"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1567">
                <a:extLst>
                  <a:ext uri="{FF2B5EF4-FFF2-40B4-BE49-F238E27FC236}">
                    <a16:creationId xmlns:a16="http://schemas.microsoft.com/office/drawing/2014/main" id="{06842007-B610-4211-BD2A-773B59B7FD25}"/>
                  </a:ext>
                </a:extLst>
              </p:cNvPr>
              <p:cNvSpPr>
                <a:spLocks/>
              </p:cNvSpPr>
              <p:nvPr/>
            </p:nvSpPr>
            <p:spPr bwMode="auto">
              <a:xfrm>
                <a:off x="6491531" y="1363533"/>
                <a:ext cx="7938" cy="6349"/>
              </a:xfrm>
              <a:custGeom>
                <a:avLst/>
                <a:gdLst>
                  <a:gd name="T0" fmla="*/ 4 w 5"/>
                  <a:gd name="T1" fmla="*/ 3 h 4"/>
                  <a:gd name="T2" fmla="*/ 5 w 5"/>
                  <a:gd name="T3" fmla="*/ 1 h 4"/>
                  <a:gd name="T4" fmla="*/ 4 w 5"/>
                  <a:gd name="T5" fmla="*/ 0 h 4"/>
                  <a:gd name="T6" fmla="*/ 2 w 5"/>
                  <a:gd name="T7" fmla="*/ 0 h 4"/>
                  <a:gd name="T8" fmla="*/ 2 w 5"/>
                  <a:gd name="T9" fmla="*/ 1 h 4"/>
                  <a:gd name="T10" fmla="*/ 0 w 5"/>
                  <a:gd name="T11" fmla="*/ 2 h 4"/>
                  <a:gd name="T12" fmla="*/ 0 w 5"/>
                  <a:gd name="T13" fmla="*/ 3 h 4"/>
                  <a:gd name="T14" fmla="*/ 2 w 5"/>
                  <a:gd name="T15" fmla="*/ 4 h 4"/>
                  <a:gd name="T16" fmla="*/ 4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3"/>
                    </a:moveTo>
                    <a:lnTo>
                      <a:pt x="5" y="1"/>
                    </a:lnTo>
                    <a:lnTo>
                      <a:pt x="4" y="0"/>
                    </a:lnTo>
                    <a:lnTo>
                      <a:pt x="2" y="0"/>
                    </a:lnTo>
                    <a:lnTo>
                      <a:pt x="2" y="1"/>
                    </a:lnTo>
                    <a:lnTo>
                      <a:pt x="0" y="2"/>
                    </a:lnTo>
                    <a:lnTo>
                      <a:pt x="0" y="3"/>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9" name="Freeform 1568">
                <a:extLst>
                  <a:ext uri="{FF2B5EF4-FFF2-40B4-BE49-F238E27FC236}">
                    <a16:creationId xmlns:a16="http://schemas.microsoft.com/office/drawing/2014/main" id="{006F2FCF-33EF-4AA5-BF01-3E82AD63EAB2}"/>
                  </a:ext>
                </a:extLst>
              </p:cNvPr>
              <p:cNvSpPr>
                <a:spLocks/>
              </p:cNvSpPr>
              <p:nvPr/>
            </p:nvSpPr>
            <p:spPr bwMode="auto">
              <a:xfrm>
                <a:off x="6482006" y="1374645"/>
                <a:ext cx="11114" cy="11112"/>
              </a:xfrm>
              <a:custGeom>
                <a:avLst/>
                <a:gdLst>
                  <a:gd name="T0" fmla="*/ 4 w 7"/>
                  <a:gd name="T1" fmla="*/ 7 h 7"/>
                  <a:gd name="T2" fmla="*/ 6 w 7"/>
                  <a:gd name="T3" fmla="*/ 6 h 7"/>
                  <a:gd name="T4" fmla="*/ 7 w 7"/>
                  <a:gd name="T5" fmla="*/ 5 h 7"/>
                  <a:gd name="T6" fmla="*/ 6 w 7"/>
                  <a:gd name="T7" fmla="*/ 2 h 7"/>
                  <a:gd name="T8" fmla="*/ 6 w 7"/>
                  <a:gd name="T9" fmla="*/ 0 h 7"/>
                  <a:gd name="T10" fmla="*/ 4 w 7"/>
                  <a:gd name="T11" fmla="*/ 1 h 7"/>
                  <a:gd name="T12" fmla="*/ 3 w 7"/>
                  <a:gd name="T13" fmla="*/ 3 h 7"/>
                  <a:gd name="T14" fmla="*/ 0 w 7"/>
                  <a:gd name="T15" fmla="*/ 4 h 7"/>
                  <a:gd name="T16" fmla="*/ 1 w 7"/>
                  <a:gd name="T17" fmla="*/ 6 h 7"/>
                  <a:gd name="T18" fmla="*/ 4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7"/>
                    </a:moveTo>
                    <a:lnTo>
                      <a:pt x="6" y="6"/>
                    </a:lnTo>
                    <a:lnTo>
                      <a:pt x="7" y="5"/>
                    </a:lnTo>
                    <a:lnTo>
                      <a:pt x="6" y="2"/>
                    </a:lnTo>
                    <a:lnTo>
                      <a:pt x="6" y="0"/>
                    </a:lnTo>
                    <a:lnTo>
                      <a:pt x="4" y="1"/>
                    </a:lnTo>
                    <a:lnTo>
                      <a:pt x="3"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1569">
                <a:extLst>
                  <a:ext uri="{FF2B5EF4-FFF2-40B4-BE49-F238E27FC236}">
                    <a16:creationId xmlns:a16="http://schemas.microsoft.com/office/drawing/2014/main" id="{390667E2-B0A6-48A4-B4D3-C6DED26F3FF1}"/>
                  </a:ext>
                </a:extLst>
              </p:cNvPr>
              <p:cNvSpPr>
                <a:spLocks/>
              </p:cNvSpPr>
              <p:nvPr/>
            </p:nvSpPr>
            <p:spPr bwMode="auto">
              <a:xfrm>
                <a:off x="6485181" y="1363533"/>
                <a:ext cx="3175" cy="7937"/>
              </a:xfrm>
              <a:custGeom>
                <a:avLst/>
                <a:gdLst>
                  <a:gd name="T0" fmla="*/ 0 w 2"/>
                  <a:gd name="T1" fmla="*/ 5 h 5"/>
                  <a:gd name="T2" fmla="*/ 1 w 2"/>
                  <a:gd name="T3" fmla="*/ 5 h 5"/>
                  <a:gd name="T4" fmla="*/ 2 w 2"/>
                  <a:gd name="T5" fmla="*/ 2 h 5"/>
                  <a:gd name="T6" fmla="*/ 2 w 2"/>
                  <a:gd name="T7" fmla="*/ 0 h 5"/>
                  <a:gd name="T8" fmla="*/ 1 w 2"/>
                  <a:gd name="T9" fmla="*/ 2 h 5"/>
                  <a:gd name="T10" fmla="*/ 0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0" y="5"/>
                    </a:moveTo>
                    <a:lnTo>
                      <a:pt x="1" y="5"/>
                    </a:lnTo>
                    <a:lnTo>
                      <a:pt x="2" y="2"/>
                    </a:lnTo>
                    <a:lnTo>
                      <a:pt x="2" y="0"/>
                    </a:lnTo>
                    <a:lnTo>
                      <a:pt x="1" y="2"/>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1" name="Freeform 1570">
                <a:extLst>
                  <a:ext uri="{FF2B5EF4-FFF2-40B4-BE49-F238E27FC236}">
                    <a16:creationId xmlns:a16="http://schemas.microsoft.com/office/drawing/2014/main" id="{AED6C12C-5357-431F-82B3-D7B4CFBE3E2F}"/>
                  </a:ext>
                </a:extLst>
              </p:cNvPr>
              <p:cNvSpPr>
                <a:spLocks/>
              </p:cNvSpPr>
              <p:nvPr/>
            </p:nvSpPr>
            <p:spPr bwMode="auto">
              <a:xfrm>
                <a:off x="6501057" y="1290515"/>
                <a:ext cx="12701" cy="12699"/>
              </a:xfrm>
              <a:custGeom>
                <a:avLst/>
                <a:gdLst>
                  <a:gd name="T0" fmla="*/ 2 w 8"/>
                  <a:gd name="T1" fmla="*/ 0 h 8"/>
                  <a:gd name="T2" fmla="*/ 1 w 8"/>
                  <a:gd name="T3" fmla="*/ 0 h 8"/>
                  <a:gd name="T4" fmla="*/ 0 w 8"/>
                  <a:gd name="T5" fmla="*/ 2 h 8"/>
                  <a:gd name="T6" fmla="*/ 1 w 8"/>
                  <a:gd name="T7" fmla="*/ 5 h 8"/>
                  <a:gd name="T8" fmla="*/ 5 w 8"/>
                  <a:gd name="T9" fmla="*/ 8 h 8"/>
                  <a:gd name="T10" fmla="*/ 8 w 8"/>
                  <a:gd name="T11" fmla="*/ 7 h 8"/>
                  <a:gd name="T12" fmla="*/ 8 w 8"/>
                  <a:gd name="T13" fmla="*/ 4 h 8"/>
                  <a:gd name="T14" fmla="*/ 6 w 8"/>
                  <a:gd name="T15" fmla="*/ 2 h 8"/>
                  <a:gd name="T16" fmla="*/ 3 w 8"/>
                  <a:gd name="T17" fmla="*/ 2 h 8"/>
                  <a:gd name="T18" fmla="*/ 2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2" y="0"/>
                    </a:moveTo>
                    <a:lnTo>
                      <a:pt x="1" y="0"/>
                    </a:lnTo>
                    <a:lnTo>
                      <a:pt x="0" y="2"/>
                    </a:lnTo>
                    <a:lnTo>
                      <a:pt x="1" y="5"/>
                    </a:lnTo>
                    <a:lnTo>
                      <a:pt x="5" y="8"/>
                    </a:lnTo>
                    <a:lnTo>
                      <a:pt x="8" y="7"/>
                    </a:lnTo>
                    <a:lnTo>
                      <a:pt x="8" y="4"/>
                    </a:lnTo>
                    <a:lnTo>
                      <a:pt x="6"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1571">
                <a:extLst>
                  <a:ext uri="{FF2B5EF4-FFF2-40B4-BE49-F238E27FC236}">
                    <a16:creationId xmlns:a16="http://schemas.microsoft.com/office/drawing/2014/main" id="{86B83834-159D-4CBF-90C6-8276D80869BC}"/>
                  </a:ext>
                </a:extLst>
              </p:cNvPr>
              <p:cNvSpPr>
                <a:spLocks/>
              </p:cNvSpPr>
              <p:nvPr/>
            </p:nvSpPr>
            <p:spPr bwMode="auto">
              <a:xfrm>
                <a:off x="6508994" y="1307975"/>
                <a:ext cx="11114" cy="15874"/>
              </a:xfrm>
              <a:custGeom>
                <a:avLst/>
                <a:gdLst>
                  <a:gd name="T0" fmla="*/ 2 w 7"/>
                  <a:gd name="T1" fmla="*/ 6 h 10"/>
                  <a:gd name="T2" fmla="*/ 0 w 7"/>
                  <a:gd name="T3" fmla="*/ 7 h 10"/>
                  <a:gd name="T4" fmla="*/ 0 w 7"/>
                  <a:gd name="T5" fmla="*/ 10 h 10"/>
                  <a:gd name="T6" fmla="*/ 1 w 7"/>
                  <a:gd name="T7" fmla="*/ 10 h 10"/>
                  <a:gd name="T8" fmla="*/ 4 w 7"/>
                  <a:gd name="T9" fmla="*/ 10 h 10"/>
                  <a:gd name="T10" fmla="*/ 6 w 7"/>
                  <a:gd name="T11" fmla="*/ 9 h 10"/>
                  <a:gd name="T12" fmla="*/ 6 w 7"/>
                  <a:gd name="T13" fmla="*/ 6 h 10"/>
                  <a:gd name="T14" fmla="*/ 7 w 7"/>
                  <a:gd name="T15" fmla="*/ 6 h 10"/>
                  <a:gd name="T16" fmla="*/ 7 w 7"/>
                  <a:gd name="T17" fmla="*/ 3 h 10"/>
                  <a:gd name="T18" fmla="*/ 5 w 7"/>
                  <a:gd name="T19" fmla="*/ 0 h 10"/>
                  <a:gd name="T20" fmla="*/ 4 w 7"/>
                  <a:gd name="T21" fmla="*/ 0 h 10"/>
                  <a:gd name="T22" fmla="*/ 3 w 7"/>
                  <a:gd name="T23" fmla="*/ 2 h 10"/>
                  <a:gd name="T24" fmla="*/ 2 w 7"/>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6"/>
                    </a:moveTo>
                    <a:lnTo>
                      <a:pt x="0" y="7"/>
                    </a:lnTo>
                    <a:lnTo>
                      <a:pt x="0" y="10"/>
                    </a:lnTo>
                    <a:lnTo>
                      <a:pt x="1" y="10"/>
                    </a:lnTo>
                    <a:lnTo>
                      <a:pt x="4" y="10"/>
                    </a:lnTo>
                    <a:lnTo>
                      <a:pt x="6" y="9"/>
                    </a:lnTo>
                    <a:lnTo>
                      <a:pt x="6" y="6"/>
                    </a:lnTo>
                    <a:lnTo>
                      <a:pt x="7" y="6"/>
                    </a:lnTo>
                    <a:lnTo>
                      <a:pt x="7" y="3"/>
                    </a:lnTo>
                    <a:lnTo>
                      <a:pt x="5" y="0"/>
                    </a:lnTo>
                    <a:lnTo>
                      <a:pt x="4" y="0"/>
                    </a:lnTo>
                    <a:lnTo>
                      <a:pt x="3" y="2"/>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3" name="Freeform 1572">
                <a:extLst>
                  <a:ext uri="{FF2B5EF4-FFF2-40B4-BE49-F238E27FC236}">
                    <a16:creationId xmlns:a16="http://schemas.microsoft.com/office/drawing/2014/main" id="{766199FB-3AB0-40CE-84A6-40243F04946F}"/>
                  </a:ext>
                </a:extLst>
              </p:cNvPr>
              <p:cNvSpPr>
                <a:spLocks/>
              </p:cNvSpPr>
              <p:nvPr/>
            </p:nvSpPr>
            <p:spPr bwMode="auto">
              <a:xfrm>
                <a:off x="6508994" y="1339723"/>
                <a:ext cx="11114" cy="7937"/>
              </a:xfrm>
              <a:custGeom>
                <a:avLst/>
                <a:gdLst>
                  <a:gd name="T0" fmla="*/ 4 w 7"/>
                  <a:gd name="T1" fmla="*/ 0 h 5"/>
                  <a:gd name="T2" fmla="*/ 3 w 7"/>
                  <a:gd name="T3" fmla="*/ 2 h 5"/>
                  <a:gd name="T4" fmla="*/ 0 w 7"/>
                  <a:gd name="T5" fmla="*/ 2 h 5"/>
                  <a:gd name="T6" fmla="*/ 3 w 7"/>
                  <a:gd name="T7" fmla="*/ 4 h 5"/>
                  <a:gd name="T8" fmla="*/ 4 w 7"/>
                  <a:gd name="T9" fmla="*/ 5 h 5"/>
                  <a:gd name="T10" fmla="*/ 7 w 7"/>
                  <a:gd name="T11" fmla="*/ 3 h 5"/>
                  <a:gd name="T12" fmla="*/ 7 w 7"/>
                  <a:gd name="T13" fmla="*/ 1 h 5"/>
                  <a:gd name="T14" fmla="*/ 6 w 7"/>
                  <a:gd name="T15" fmla="*/ 0 h 5"/>
                  <a:gd name="T16" fmla="*/ 4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4" y="0"/>
                    </a:moveTo>
                    <a:lnTo>
                      <a:pt x="3" y="2"/>
                    </a:lnTo>
                    <a:lnTo>
                      <a:pt x="0" y="2"/>
                    </a:lnTo>
                    <a:lnTo>
                      <a:pt x="3" y="4"/>
                    </a:lnTo>
                    <a:lnTo>
                      <a:pt x="4" y="5"/>
                    </a:lnTo>
                    <a:lnTo>
                      <a:pt x="7" y="3"/>
                    </a:lnTo>
                    <a:lnTo>
                      <a:pt x="7" y="1"/>
                    </a:lnTo>
                    <a:lnTo>
                      <a:pt x="6"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1573">
                <a:extLst>
                  <a:ext uri="{FF2B5EF4-FFF2-40B4-BE49-F238E27FC236}">
                    <a16:creationId xmlns:a16="http://schemas.microsoft.com/office/drawing/2014/main" id="{35E3A4DA-8C9D-4FBB-8987-413D6E270FD4}"/>
                  </a:ext>
                </a:extLst>
              </p:cNvPr>
              <p:cNvSpPr>
                <a:spLocks/>
              </p:cNvSpPr>
              <p:nvPr/>
            </p:nvSpPr>
            <p:spPr bwMode="auto">
              <a:xfrm>
                <a:off x="6477243" y="1296865"/>
                <a:ext cx="31752" cy="22223"/>
              </a:xfrm>
              <a:custGeom>
                <a:avLst/>
                <a:gdLst>
                  <a:gd name="T0" fmla="*/ 20 w 20"/>
                  <a:gd name="T1" fmla="*/ 6 h 14"/>
                  <a:gd name="T2" fmla="*/ 17 w 20"/>
                  <a:gd name="T3" fmla="*/ 7 h 14"/>
                  <a:gd name="T4" fmla="*/ 16 w 20"/>
                  <a:gd name="T5" fmla="*/ 7 h 14"/>
                  <a:gd name="T6" fmla="*/ 12 w 20"/>
                  <a:gd name="T7" fmla="*/ 3 h 14"/>
                  <a:gd name="T8" fmla="*/ 7 w 20"/>
                  <a:gd name="T9" fmla="*/ 0 h 14"/>
                  <a:gd name="T10" fmla="*/ 3 w 20"/>
                  <a:gd name="T11" fmla="*/ 0 h 14"/>
                  <a:gd name="T12" fmla="*/ 1 w 20"/>
                  <a:gd name="T13" fmla="*/ 1 h 14"/>
                  <a:gd name="T14" fmla="*/ 0 w 20"/>
                  <a:gd name="T15" fmla="*/ 3 h 14"/>
                  <a:gd name="T16" fmla="*/ 2 w 20"/>
                  <a:gd name="T17" fmla="*/ 4 h 14"/>
                  <a:gd name="T18" fmla="*/ 4 w 20"/>
                  <a:gd name="T19" fmla="*/ 4 h 14"/>
                  <a:gd name="T20" fmla="*/ 9 w 20"/>
                  <a:gd name="T21" fmla="*/ 6 h 14"/>
                  <a:gd name="T22" fmla="*/ 14 w 20"/>
                  <a:gd name="T23" fmla="*/ 11 h 14"/>
                  <a:gd name="T24" fmla="*/ 16 w 20"/>
                  <a:gd name="T25" fmla="*/ 14 h 14"/>
                  <a:gd name="T26" fmla="*/ 19 w 20"/>
                  <a:gd name="T27" fmla="*/ 13 h 14"/>
                  <a:gd name="T28" fmla="*/ 20 w 20"/>
                  <a:gd name="T29" fmla="*/ 10 h 14"/>
                  <a:gd name="T30" fmla="*/ 20 w 20"/>
                  <a:gd name="T31" fmla="*/ 6 h 14"/>
                  <a:gd name="T32" fmla="*/ 20 w 20"/>
                  <a:gd name="T3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4">
                    <a:moveTo>
                      <a:pt x="20" y="6"/>
                    </a:moveTo>
                    <a:lnTo>
                      <a:pt x="17" y="7"/>
                    </a:lnTo>
                    <a:lnTo>
                      <a:pt x="16" y="7"/>
                    </a:lnTo>
                    <a:lnTo>
                      <a:pt x="12" y="3"/>
                    </a:lnTo>
                    <a:lnTo>
                      <a:pt x="7" y="0"/>
                    </a:lnTo>
                    <a:lnTo>
                      <a:pt x="3" y="0"/>
                    </a:lnTo>
                    <a:lnTo>
                      <a:pt x="1" y="1"/>
                    </a:lnTo>
                    <a:lnTo>
                      <a:pt x="0" y="3"/>
                    </a:lnTo>
                    <a:lnTo>
                      <a:pt x="2" y="4"/>
                    </a:lnTo>
                    <a:lnTo>
                      <a:pt x="4" y="4"/>
                    </a:lnTo>
                    <a:lnTo>
                      <a:pt x="9" y="6"/>
                    </a:lnTo>
                    <a:lnTo>
                      <a:pt x="14" y="11"/>
                    </a:lnTo>
                    <a:lnTo>
                      <a:pt x="16" y="14"/>
                    </a:lnTo>
                    <a:lnTo>
                      <a:pt x="19" y="13"/>
                    </a:lnTo>
                    <a:lnTo>
                      <a:pt x="20" y="10"/>
                    </a:lnTo>
                    <a:lnTo>
                      <a:pt x="20" y="6"/>
                    </a:lnTo>
                    <a:lnTo>
                      <a:pt x="2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5" name="Freeform 1574">
                <a:extLst>
                  <a:ext uri="{FF2B5EF4-FFF2-40B4-BE49-F238E27FC236}">
                    <a16:creationId xmlns:a16="http://schemas.microsoft.com/office/drawing/2014/main" id="{0980C006-254A-46BD-A15D-3D1BAD624E19}"/>
                  </a:ext>
                </a:extLst>
              </p:cNvPr>
              <p:cNvSpPr>
                <a:spLocks/>
              </p:cNvSpPr>
              <p:nvPr/>
            </p:nvSpPr>
            <p:spPr bwMode="auto">
              <a:xfrm>
                <a:off x="6497882" y="1365121"/>
                <a:ext cx="22226" cy="31747"/>
              </a:xfrm>
              <a:custGeom>
                <a:avLst/>
                <a:gdLst>
                  <a:gd name="T0" fmla="*/ 3 w 14"/>
                  <a:gd name="T1" fmla="*/ 17 h 20"/>
                  <a:gd name="T2" fmla="*/ 4 w 14"/>
                  <a:gd name="T3" fmla="*/ 19 h 20"/>
                  <a:gd name="T4" fmla="*/ 7 w 14"/>
                  <a:gd name="T5" fmla="*/ 20 h 20"/>
                  <a:gd name="T6" fmla="*/ 10 w 14"/>
                  <a:gd name="T7" fmla="*/ 18 h 20"/>
                  <a:gd name="T8" fmla="*/ 14 w 14"/>
                  <a:gd name="T9" fmla="*/ 18 h 20"/>
                  <a:gd name="T10" fmla="*/ 14 w 14"/>
                  <a:gd name="T11" fmla="*/ 16 h 20"/>
                  <a:gd name="T12" fmla="*/ 12 w 14"/>
                  <a:gd name="T13" fmla="*/ 13 h 20"/>
                  <a:gd name="T14" fmla="*/ 12 w 14"/>
                  <a:gd name="T15" fmla="*/ 9 h 20"/>
                  <a:gd name="T16" fmla="*/ 12 w 14"/>
                  <a:gd name="T17" fmla="*/ 6 h 20"/>
                  <a:gd name="T18" fmla="*/ 10 w 14"/>
                  <a:gd name="T19" fmla="*/ 2 h 20"/>
                  <a:gd name="T20" fmla="*/ 8 w 14"/>
                  <a:gd name="T21" fmla="*/ 0 h 20"/>
                  <a:gd name="T22" fmla="*/ 7 w 14"/>
                  <a:gd name="T23" fmla="*/ 1 h 20"/>
                  <a:gd name="T24" fmla="*/ 3 w 14"/>
                  <a:gd name="T25" fmla="*/ 2 h 20"/>
                  <a:gd name="T26" fmla="*/ 0 w 14"/>
                  <a:gd name="T27" fmla="*/ 5 h 20"/>
                  <a:gd name="T28" fmla="*/ 0 w 14"/>
                  <a:gd name="T29" fmla="*/ 7 h 20"/>
                  <a:gd name="T30" fmla="*/ 2 w 14"/>
                  <a:gd name="T31" fmla="*/ 11 h 20"/>
                  <a:gd name="T32" fmla="*/ 3 w 14"/>
                  <a:gd name="T3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3" y="17"/>
                    </a:moveTo>
                    <a:lnTo>
                      <a:pt x="4" y="19"/>
                    </a:lnTo>
                    <a:lnTo>
                      <a:pt x="7" y="20"/>
                    </a:lnTo>
                    <a:lnTo>
                      <a:pt x="10" y="18"/>
                    </a:lnTo>
                    <a:lnTo>
                      <a:pt x="14" y="18"/>
                    </a:lnTo>
                    <a:lnTo>
                      <a:pt x="14" y="16"/>
                    </a:lnTo>
                    <a:lnTo>
                      <a:pt x="12" y="13"/>
                    </a:lnTo>
                    <a:lnTo>
                      <a:pt x="12" y="9"/>
                    </a:lnTo>
                    <a:lnTo>
                      <a:pt x="12" y="6"/>
                    </a:lnTo>
                    <a:lnTo>
                      <a:pt x="10" y="2"/>
                    </a:lnTo>
                    <a:lnTo>
                      <a:pt x="8" y="0"/>
                    </a:lnTo>
                    <a:lnTo>
                      <a:pt x="7" y="1"/>
                    </a:lnTo>
                    <a:lnTo>
                      <a:pt x="3" y="2"/>
                    </a:lnTo>
                    <a:lnTo>
                      <a:pt x="0" y="5"/>
                    </a:lnTo>
                    <a:lnTo>
                      <a:pt x="0" y="7"/>
                    </a:lnTo>
                    <a:lnTo>
                      <a:pt x="2" y="11"/>
                    </a:lnTo>
                    <a:lnTo>
                      <a:pt x="3"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1575">
                <a:extLst>
                  <a:ext uri="{FF2B5EF4-FFF2-40B4-BE49-F238E27FC236}">
                    <a16:creationId xmlns:a16="http://schemas.microsoft.com/office/drawing/2014/main" id="{8CF96C6C-A9AA-47E0-8AAF-83F87F3BC40B}"/>
                  </a:ext>
                </a:extLst>
              </p:cNvPr>
              <p:cNvSpPr>
                <a:spLocks/>
              </p:cNvSpPr>
              <p:nvPr/>
            </p:nvSpPr>
            <p:spPr bwMode="auto">
              <a:xfrm>
                <a:off x="8817305" y="2960408"/>
                <a:ext cx="15876" cy="38097"/>
              </a:xfrm>
              <a:custGeom>
                <a:avLst/>
                <a:gdLst>
                  <a:gd name="T0" fmla="*/ 6 w 13"/>
                  <a:gd name="T1" fmla="*/ 13 h 30"/>
                  <a:gd name="T2" fmla="*/ 8 w 13"/>
                  <a:gd name="T3" fmla="*/ 12 h 30"/>
                  <a:gd name="T4" fmla="*/ 12 w 13"/>
                  <a:gd name="T5" fmla="*/ 7 h 30"/>
                  <a:gd name="T6" fmla="*/ 13 w 13"/>
                  <a:gd name="T7" fmla="*/ 2 h 30"/>
                  <a:gd name="T8" fmla="*/ 12 w 13"/>
                  <a:gd name="T9" fmla="*/ 2 h 30"/>
                  <a:gd name="T10" fmla="*/ 9 w 13"/>
                  <a:gd name="T11" fmla="*/ 3 h 30"/>
                  <a:gd name="T12" fmla="*/ 7 w 13"/>
                  <a:gd name="T13" fmla="*/ 2 h 30"/>
                  <a:gd name="T14" fmla="*/ 5 w 13"/>
                  <a:gd name="T15" fmla="*/ 0 h 30"/>
                  <a:gd name="T16" fmla="*/ 4 w 13"/>
                  <a:gd name="T17" fmla="*/ 2 h 30"/>
                  <a:gd name="T18" fmla="*/ 4 w 13"/>
                  <a:gd name="T19" fmla="*/ 7 h 30"/>
                  <a:gd name="T20" fmla="*/ 3 w 13"/>
                  <a:gd name="T21" fmla="*/ 12 h 30"/>
                  <a:gd name="T22" fmla="*/ 2 w 13"/>
                  <a:gd name="T23" fmla="*/ 18 h 30"/>
                  <a:gd name="T24" fmla="*/ 0 w 13"/>
                  <a:gd name="T25" fmla="*/ 23 h 30"/>
                  <a:gd name="T26" fmla="*/ 1 w 13"/>
                  <a:gd name="T27" fmla="*/ 25 h 30"/>
                  <a:gd name="T28" fmla="*/ 4 w 13"/>
                  <a:gd name="T29" fmla="*/ 30 h 30"/>
                  <a:gd name="T30" fmla="*/ 4 w 13"/>
                  <a:gd name="T31" fmla="*/ 24 h 30"/>
                  <a:gd name="T32" fmla="*/ 6 w 13"/>
                  <a:gd name="T3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30">
                    <a:moveTo>
                      <a:pt x="6" y="13"/>
                    </a:moveTo>
                    <a:cubicBezTo>
                      <a:pt x="8" y="12"/>
                      <a:pt x="8" y="12"/>
                      <a:pt x="8" y="12"/>
                    </a:cubicBezTo>
                    <a:cubicBezTo>
                      <a:pt x="12" y="7"/>
                      <a:pt x="12" y="7"/>
                      <a:pt x="12" y="7"/>
                    </a:cubicBezTo>
                    <a:cubicBezTo>
                      <a:pt x="13" y="2"/>
                      <a:pt x="13" y="2"/>
                      <a:pt x="13" y="2"/>
                    </a:cubicBezTo>
                    <a:cubicBezTo>
                      <a:pt x="12" y="2"/>
                      <a:pt x="12" y="2"/>
                      <a:pt x="12" y="2"/>
                    </a:cubicBezTo>
                    <a:cubicBezTo>
                      <a:pt x="9" y="3"/>
                      <a:pt x="9" y="3"/>
                      <a:pt x="9" y="3"/>
                    </a:cubicBezTo>
                    <a:cubicBezTo>
                      <a:pt x="7" y="2"/>
                      <a:pt x="7" y="2"/>
                      <a:pt x="7" y="2"/>
                    </a:cubicBezTo>
                    <a:cubicBezTo>
                      <a:pt x="5" y="0"/>
                      <a:pt x="5" y="0"/>
                      <a:pt x="5" y="0"/>
                    </a:cubicBezTo>
                    <a:cubicBezTo>
                      <a:pt x="4" y="2"/>
                      <a:pt x="4" y="2"/>
                      <a:pt x="4" y="2"/>
                    </a:cubicBezTo>
                    <a:cubicBezTo>
                      <a:pt x="4" y="7"/>
                      <a:pt x="4" y="7"/>
                      <a:pt x="4" y="7"/>
                    </a:cubicBezTo>
                    <a:cubicBezTo>
                      <a:pt x="3" y="12"/>
                      <a:pt x="3" y="12"/>
                      <a:pt x="3" y="12"/>
                    </a:cubicBezTo>
                    <a:cubicBezTo>
                      <a:pt x="2" y="18"/>
                      <a:pt x="2" y="18"/>
                      <a:pt x="2" y="18"/>
                    </a:cubicBezTo>
                    <a:cubicBezTo>
                      <a:pt x="0" y="23"/>
                      <a:pt x="0" y="23"/>
                      <a:pt x="0" y="23"/>
                    </a:cubicBezTo>
                    <a:cubicBezTo>
                      <a:pt x="1" y="25"/>
                      <a:pt x="1" y="25"/>
                      <a:pt x="1" y="25"/>
                    </a:cubicBezTo>
                    <a:cubicBezTo>
                      <a:pt x="4" y="30"/>
                      <a:pt x="4" y="30"/>
                      <a:pt x="4" y="30"/>
                    </a:cubicBezTo>
                    <a:cubicBezTo>
                      <a:pt x="4" y="29"/>
                      <a:pt x="4" y="24"/>
                      <a:pt x="4" y="24"/>
                    </a:cubicBezTo>
                    <a:lnTo>
                      <a:pt x="6"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7" name="Freeform 1576">
                <a:extLst>
                  <a:ext uri="{FF2B5EF4-FFF2-40B4-BE49-F238E27FC236}">
                    <a16:creationId xmlns:a16="http://schemas.microsoft.com/office/drawing/2014/main" id="{FBAEE54B-0BA8-47B3-A27A-ABD4556F0890}"/>
                  </a:ext>
                </a:extLst>
              </p:cNvPr>
              <p:cNvSpPr>
                <a:spLocks/>
              </p:cNvSpPr>
              <p:nvPr/>
            </p:nvSpPr>
            <p:spPr bwMode="auto">
              <a:xfrm>
                <a:off x="6474068" y="1366708"/>
                <a:ext cx="4763" cy="11112"/>
              </a:xfrm>
              <a:custGeom>
                <a:avLst/>
                <a:gdLst>
                  <a:gd name="T0" fmla="*/ 3 w 3"/>
                  <a:gd name="T1" fmla="*/ 0 h 7"/>
                  <a:gd name="T2" fmla="*/ 1 w 3"/>
                  <a:gd name="T3" fmla="*/ 0 h 7"/>
                  <a:gd name="T4" fmla="*/ 0 w 3"/>
                  <a:gd name="T5" fmla="*/ 1 h 7"/>
                  <a:gd name="T6" fmla="*/ 1 w 3"/>
                  <a:gd name="T7" fmla="*/ 3 h 7"/>
                  <a:gd name="T8" fmla="*/ 0 w 3"/>
                  <a:gd name="T9" fmla="*/ 5 h 7"/>
                  <a:gd name="T10" fmla="*/ 1 w 3"/>
                  <a:gd name="T11" fmla="*/ 7 h 7"/>
                  <a:gd name="T12" fmla="*/ 2 w 3"/>
                  <a:gd name="T13" fmla="*/ 6 h 7"/>
                  <a:gd name="T14" fmla="*/ 3 w 3"/>
                  <a:gd name="T15" fmla="*/ 3 h 7"/>
                  <a:gd name="T16" fmla="*/ 3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0"/>
                    </a:moveTo>
                    <a:lnTo>
                      <a:pt x="1" y="0"/>
                    </a:lnTo>
                    <a:lnTo>
                      <a:pt x="0" y="1"/>
                    </a:lnTo>
                    <a:lnTo>
                      <a:pt x="1" y="3"/>
                    </a:lnTo>
                    <a:lnTo>
                      <a:pt x="0" y="5"/>
                    </a:lnTo>
                    <a:lnTo>
                      <a:pt x="1" y="7"/>
                    </a:lnTo>
                    <a:lnTo>
                      <a:pt x="2" y="6"/>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1577">
                <a:extLst>
                  <a:ext uri="{FF2B5EF4-FFF2-40B4-BE49-F238E27FC236}">
                    <a16:creationId xmlns:a16="http://schemas.microsoft.com/office/drawing/2014/main" id="{0368A532-395A-4394-B6F3-6397639C8352}"/>
                  </a:ext>
                </a:extLst>
              </p:cNvPr>
              <p:cNvSpPr>
                <a:spLocks/>
              </p:cNvSpPr>
              <p:nvPr/>
            </p:nvSpPr>
            <p:spPr bwMode="auto">
              <a:xfrm>
                <a:off x="6483593" y="1333373"/>
                <a:ext cx="19051" cy="15874"/>
              </a:xfrm>
              <a:custGeom>
                <a:avLst/>
                <a:gdLst>
                  <a:gd name="T0" fmla="*/ 5 w 12"/>
                  <a:gd name="T1" fmla="*/ 7 h 10"/>
                  <a:gd name="T2" fmla="*/ 8 w 12"/>
                  <a:gd name="T3" fmla="*/ 8 h 10"/>
                  <a:gd name="T4" fmla="*/ 10 w 12"/>
                  <a:gd name="T5" fmla="*/ 8 h 10"/>
                  <a:gd name="T6" fmla="*/ 12 w 12"/>
                  <a:gd name="T7" fmla="*/ 7 h 10"/>
                  <a:gd name="T8" fmla="*/ 12 w 12"/>
                  <a:gd name="T9" fmla="*/ 4 h 10"/>
                  <a:gd name="T10" fmla="*/ 9 w 12"/>
                  <a:gd name="T11" fmla="*/ 3 h 10"/>
                  <a:gd name="T12" fmla="*/ 8 w 12"/>
                  <a:gd name="T13" fmla="*/ 1 h 10"/>
                  <a:gd name="T14" fmla="*/ 5 w 12"/>
                  <a:gd name="T15" fmla="*/ 0 h 10"/>
                  <a:gd name="T16" fmla="*/ 2 w 12"/>
                  <a:gd name="T17" fmla="*/ 1 h 10"/>
                  <a:gd name="T18" fmla="*/ 0 w 12"/>
                  <a:gd name="T19" fmla="*/ 5 h 10"/>
                  <a:gd name="T20" fmla="*/ 1 w 12"/>
                  <a:gd name="T21" fmla="*/ 8 h 10"/>
                  <a:gd name="T22" fmla="*/ 2 w 12"/>
                  <a:gd name="T23" fmla="*/ 10 h 10"/>
                  <a:gd name="T24" fmla="*/ 4 w 12"/>
                  <a:gd name="T25" fmla="*/ 10 h 10"/>
                  <a:gd name="T26" fmla="*/ 5 w 12"/>
                  <a:gd name="T2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
                    <a:moveTo>
                      <a:pt x="5" y="7"/>
                    </a:moveTo>
                    <a:lnTo>
                      <a:pt x="8" y="8"/>
                    </a:lnTo>
                    <a:lnTo>
                      <a:pt x="10" y="8"/>
                    </a:lnTo>
                    <a:lnTo>
                      <a:pt x="12" y="7"/>
                    </a:lnTo>
                    <a:lnTo>
                      <a:pt x="12" y="4"/>
                    </a:lnTo>
                    <a:lnTo>
                      <a:pt x="9" y="3"/>
                    </a:lnTo>
                    <a:lnTo>
                      <a:pt x="8" y="1"/>
                    </a:lnTo>
                    <a:lnTo>
                      <a:pt x="5" y="0"/>
                    </a:lnTo>
                    <a:lnTo>
                      <a:pt x="2" y="1"/>
                    </a:lnTo>
                    <a:lnTo>
                      <a:pt x="0" y="5"/>
                    </a:lnTo>
                    <a:lnTo>
                      <a:pt x="1" y="8"/>
                    </a:lnTo>
                    <a:lnTo>
                      <a:pt x="2" y="10"/>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9" name="Freeform 1578">
                <a:extLst>
                  <a:ext uri="{FF2B5EF4-FFF2-40B4-BE49-F238E27FC236}">
                    <a16:creationId xmlns:a16="http://schemas.microsoft.com/office/drawing/2014/main" id="{256652FD-6AF5-4B7A-BB3F-6B9BF19F656B}"/>
                  </a:ext>
                </a:extLst>
              </p:cNvPr>
              <p:cNvSpPr>
                <a:spLocks/>
              </p:cNvSpPr>
              <p:nvPr/>
            </p:nvSpPr>
            <p:spPr bwMode="auto">
              <a:xfrm>
                <a:off x="8679187" y="2242926"/>
                <a:ext cx="6350" cy="7937"/>
              </a:xfrm>
              <a:custGeom>
                <a:avLst/>
                <a:gdLst>
                  <a:gd name="T0" fmla="*/ 3 w 4"/>
                  <a:gd name="T1" fmla="*/ 2 h 5"/>
                  <a:gd name="T2" fmla="*/ 4 w 4"/>
                  <a:gd name="T3" fmla="*/ 0 h 5"/>
                  <a:gd name="T4" fmla="*/ 1 w 4"/>
                  <a:gd name="T5" fmla="*/ 0 h 5"/>
                  <a:gd name="T6" fmla="*/ 0 w 4"/>
                  <a:gd name="T7" fmla="*/ 3 h 5"/>
                  <a:gd name="T8" fmla="*/ 0 w 4"/>
                  <a:gd name="T9" fmla="*/ 5 h 5"/>
                  <a:gd name="T10" fmla="*/ 1 w 4"/>
                  <a:gd name="T11" fmla="*/ 5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4" y="0"/>
                    </a:lnTo>
                    <a:lnTo>
                      <a:pt x="1" y="0"/>
                    </a:lnTo>
                    <a:lnTo>
                      <a:pt x="0" y="3"/>
                    </a:lnTo>
                    <a:lnTo>
                      <a:pt x="0" y="5"/>
                    </a:lnTo>
                    <a:lnTo>
                      <a:pt x="1"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1579">
                <a:extLst>
                  <a:ext uri="{FF2B5EF4-FFF2-40B4-BE49-F238E27FC236}">
                    <a16:creationId xmlns:a16="http://schemas.microsoft.com/office/drawing/2014/main" id="{759061BD-8D92-4901-8515-DC073A97614D}"/>
                  </a:ext>
                </a:extLst>
              </p:cNvPr>
              <p:cNvSpPr>
                <a:spLocks/>
              </p:cNvSpPr>
              <p:nvPr/>
            </p:nvSpPr>
            <p:spPr bwMode="auto">
              <a:xfrm>
                <a:off x="6459780" y="1328612"/>
                <a:ext cx="23814" cy="14286"/>
              </a:xfrm>
              <a:custGeom>
                <a:avLst/>
                <a:gdLst>
                  <a:gd name="T0" fmla="*/ 19 w 19"/>
                  <a:gd name="T1" fmla="*/ 6 h 12"/>
                  <a:gd name="T2" fmla="*/ 19 w 19"/>
                  <a:gd name="T3" fmla="*/ 4 h 12"/>
                  <a:gd name="T4" fmla="*/ 17 w 19"/>
                  <a:gd name="T5" fmla="*/ 3 h 12"/>
                  <a:gd name="T6" fmla="*/ 16 w 19"/>
                  <a:gd name="T7" fmla="*/ 4 h 12"/>
                  <a:gd name="T8" fmla="*/ 13 w 19"/>
                  <a:gd name="T9" fmla="*/ 4 h 12"/>
                  <a:gd name="T10" fmla="*/ 12 w 19"/>
                  <a:gd name="T11" fmla="*/ 0 h 12"/>
                  <a:gd name="T12" fmla="*/ 10 w 19"/>
                  <a:gd name="T13" fmla="*/ 2 h 12"/>
                  <a:gd name="T14" fmla="*/ 6 w 19"/>
                  <a:gd name="T15" fmla="*/ 1 h 12"/>
                  <a:gd name="T16" fmla="*/ 2 w 19"/>
                  <a:gd name="T17" fmla="*/ 2 h 12"/>
                  <a:gd name="T18" fmla="*/ 0 w 19"/>
                  <a:gd name="T19" fmla="*/ 4 h 12"/>
                  <a:gd name="T20" fmla="*/ 0 w 19"/>
                  <a:gd name="T21" fmla="*/ 6 h 12"/>
                  <a:gd name="T22" fmla="*/ 3 w 19"/>
                  <a:gd name="T23" fmla="*/ 9 h 12"/>
                  <a:gd name="T24" fmla="*/ 7 w 19"/>
                  <a:gd name="T25" fmla="*/ 9 h 12"/>
                  <a:gd name="T26" fmla="*/ 9 w 19"/>
                  <a:gd name="T27" fmla="*/ 11 h 12"/>
                  <a:gd name="T28" fmla="*/ 11 w 19"/>
                  <a:gd name="T29" fmla="*/ 12 h 12"/>
                  <a:gd name="T30" fmla="*/ 19 w 19"/>
                  <a:gd name="T31" fmla="*/ 8 h 12"/>
                  <a:gd name="T32" fmla="*/ 19 w 19"/>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2">
                    <a:moveTo>
                      <a:pt x="19" y="6"/>
                    </a:moveTo>
                    <a:cubicBezTo>
                      <a:pt x="19" y="4"/>
                      <a:pt x="19" y="4"/>
                      <a:pt x="19" y="4"/>
                    </a:cubicBezTo>
                    <a:cubicBezTo>
                      <a:pt x="17" y="3"/>
                      <a:pt x="17" y="3"/>
                      <a:pt x="17" y="3"/>
                    </a:cubicBezTo>
                    <a:cubicBezTo>
                      <a:pt x="16" y="4"/>
                      <a:pt x="16" y="4"/>
                      <a:pt x="16" y="4"/>
                    </a:cubicBezTo>
                    <a:cubicBezTo>
                      <a:pt x="13" y="4"/>
                      <a:pt x="13" y="4"/>
                      <a:pt x="13" y="4"/>
                    </a:cubicBezTo>
                    <a:cubicBezTo>
                      <a:pt x="12" y="0"/>
                      <a:pt x="12" y="0"/>
                      <a:pt x="12" y="0"/>
                    </a:cubicBezTo>
                    <a:cubicBezTo>
                      <a:pt x="10" y="2"/>
                      <a:pt x="10" y="2"/>
                      <a:pt x="10" y="2"/>
                    </a:cubicBezTo>
                    <a:cubicBezTo>
                      <a:pt x="6" y="1"/>
                      <a:pt x="6" y="1"/>
                      <a:pt x="6" y="1"/>
                    </a:cubicBezTo>
                    <a:cubicBezTo>
                      <a:pt x="2" y="2"/>
                      <a:pt x="2" y="2"/>
                      <a:pt x="2" y="2"/>
                    </a:cubicBezTo>
                    <a:cubicBezTo>
                      <a:pt x="0" y="4"/>
                      <a:pt x="0" y="4"/>
                      <a:pt x="0" y="4"/>
                    </a:cubicBezTo>
                    <a:cubicBezTo>
                      <a:pt x="0" y="6"/>
                      <a:pt x="0" y="6"/>
                      <a:pt x="0" y="6"/>
                    </a:cubicBezTo>
                    <a:cubicBezTo>
                      <a:pt x="3" y="9"/>
                      <a:pt x="3" y="9"/>
                      <a:pt x="3" y="9"/>
                    </a:cubicBezTo>
                    <a:cubicBezTo>
                      <a:pt x="7" y="9"/>
                      <a:pt x="7" y="9"/>
                      <a:pt x="7" y="9"/>
                    </a:cubicBezTo>
                    <a:cubicBezTo>
                      <a:pt x="9" y="11"/>
                      <a:pt x="9" y="11"/>
                      <a:pt x="9" y="11"/>
                    </a:cubicBezTo>
                    <a:cubicBezTo>
                      <a:pt x="9" y="11"/>
                      <a:pt x="11" y="12"/>
                      <a:pt x="11" y="12"/>
                    </a:cubicBezTo>
                    <a:cubicBezTo>
                      <a:pt x="19" y="8"/>
                      <a:pt x="19" y="8"/>
                      <a:pt x="19" y="8"/>
                    </a:cubicBez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1" name="Freeform 1580">
                <a:extLst>
                  <a:ext uri="{FF2B5EF4-FFF2-40B4-BE49-F238E27FC236}">
                    <a16:creationId xmlns:a16="http://schemas.microsoft.com/office/drawing/2014/main" id="{D67F2CC0-0174-40FD-B28C-CFBBF3F41A47}"/>
                  </a:ext>
                </a:extLst>
              </p:cNvPr>
              <p:cNvSpPr>
                <a:spLocks/>
              </p:cNvSpPr>
              <p:nvPr/>
            </p:nvSpPr>
            <p:spPr bwMode="auto">
              <a:xfrm>
                <a:off x="6474068" y="1357184"/>
                <a:ext cx="7938" cy="9524"/>
              </a:xfrm>
              <a:custGeom>
                <a:avLst/>
                <a:gdLst>
                  <a:gd name="T0" fmla="*/ 7 w 7"/>
                  <a:gd name="T1" fmla="*/ 5 h 7"/>
                  <a:gd name="T2" fmla="*/ 4 w 7"/>
                  <a:gd name="T3" fmla="*/ 1 h 7"/>
                  <a:gd name="T4" fmla="*/ 1 w 7"/>
                  <a:gd name="T5" fmla="*/ 0 h 7"/>
                  <a:gd name="T6" fmla="*/ 0 w 7"/>
                  <a:gd name="T7" fmla="*/ 2 h 7"/>
                  <a:gd name="T8" fmla="*/ 3 w 7"/>
                  <a:gd name="T9" fmla="*/ 6 h 7"/>
                  <a:gd name="T10" fmla="*/ 6 w 7"/>
                  <a:gd name="T11" fmla="*/ 7 h 7"/>
                  <a:gd name="T12" fmla="*/ 7 w 7"/>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5"/>
                    </a:moveTo>
                    <a:cubicBezTo>
                      <a:pt x="4" y="1"/>
                      <a:pt x="4" y="1"/>
                      <a:pt x="4" y="1"/>
                    </a:cubicBezTo>
                    <a:cubicBezTo>
                      <a:pt x="1" y="0"/>
                      <a:pt x="1" y="0"/>
                      <a:pt x="1" y="0"/>
                    </a:cubicBezTo>
                    <a:cubicBezTo>
                      <a:pt x="0" y="2"/>
                      <a:pt x="0" y="2"/>
                      <a:pt x="0" y="2"/>
                    </a:cubicBezTo>
                    <a:cubicBezTo>
                      <a:pt x="3" y="6"/>
                      <a:pt x="3" y="6"/>
                      <a:pt x="3" y="6"/>
                    </a:cubicBezTo>
                    <a:cubicBezTo>
                      <a:pt x="3" y="6"/>
                      <a:pt x="6" y="7"/>
                      <a:pt x="6" y="7"/>
                    </a:cubicBezTo>
                    <a:lnTo>
                      <a:pt x="7"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1581">
                <a:extLst>
                  <a:ext uri="{FF2B5EF4-FFF2-40B4-BE49-F238E27FC236}">
                    <a16:creationId xmlns:a16="http://schemas.microsoft.com/office/drawing/2014/main" id="{41716412-2DBD-43B3-9A0C-A12A9EA05FE8}"/>
                  </a:ext>
                </a:extLst>
              </p:cNvPr>
              <p:cNvSpPr>
                <a:spLocks/>
              </p:cNvSpPr>
              <p:nvPr/>
            </p:nvSpPr>
            <p:spPr bwMode="auto">
              <a:xfrm>
                <a:off x="6474068" y="1382582"/>
                <a:ext cx="4763" cy="11112"/>
              </a:xfrm>
              <a:custGeom>
                <a:avLst/>
                <a:gdLst>
                  <a:gd name="T0" fmla="*/ 0 w 3"/>
                  <a:gd name="T1" fmla="*/ 0 h 7"/>
                  <a:gd name="T2" fmla="*/ 0 w 3"/>
                  <a:gd name="T3" fmla="*/ 3 h 7"/>
                  <a:gd name="T4" fmla="*/ 1 w 3"/>
                  <a:gd name="T5" fmla="*/ 6 h 7"/>
                  <a:gd name="T6" fmla="*/ 3 w 3"/>
                  <a:gd name="T7" fmla="*/ 7 h 7"/>
                  <a:gd name="T8" fmla="*/ 3 w 3"/>
                  <a:gd name="T9" fmla="*/ 4 h 7"/>
                  <a:gd name="T10" fmla="*/ 1 w 3"/>
                  <a:gd name="T11" fmla="*/ 0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3"/>
                    </a:lnTo>
                    <a:lnTo>
                      <a:pt x="1" y="6"/>
                    </a:lnTo>
                    <a:lnTo>
                      <a:pt x="3" y="7"/>
                    </a:lnTo>
                    <a:lnTo>
                      <a:pt x="3" y="4"/>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3" name="Freeform 1582">
                <a:extLst>
                  <a:ext uri="{FF2B5EF4-FFF2-40B4-BE49-F238E27FC236}">
                    <a16:creationId xmlns:a16="http://schemas.microsoft.com/office/drawing/2014/main" id="{25C73B1E-7D79-4C53-8040-B467DBE28B3C}"/>
                  </a:ext>
                </a:extLst>
              </p:cNvPr>
              <p:cNvSpPr>
                <a:spLocks/>
              </p:cNvSpPr>
              <p:nvPr/>
            </p:nvSpPr>
            <p:spPr bwMode="auto">
              <a:xfrm>
                <a:off x="8602985" y="2525474"/>
                <a:ext cx="147643" cy="390488"/>
              </a:xfrm>
              <a:custGeom>
                <a:avLst/>
                <a:gdLst>
                  <a:gd name="T0" fmla="*/ 34 w 93"/>
                  <a:gd name="T1" fmla="*/ 98 h 246"/>
                  <a:gd name="T2" fmla="*/ 37 w 93"/>
                  <a:gd name="T3" fmla="*/ 112 h 246"/>
                  <a:gd name="T4" fmla="*/ 42 w 93"/>
                  <a:gd name="T5" fmla="*/ 121 h 246"/>
                  <a:gd name="T6" fmla="*/ 44 w 93"/>
                  <a:gd name="T7" fmla="*/ 130 h 246"/>
                  <a:gd name="T8" fmla="*/ 47 w 93"/>
                  <a:gd name="T9" fmla="*/ 145 h 246"/>
                  <a:gd name="T10" fmla="*/ 48 w 93"/>
                  <a:gd name="T11" fmla="*/ 156 h 246"/>
                  <a:gd name="T12" fmla="*/ 50 w 93"/>
                  <a:gd name="T13" fmla="*/ 170 h 246"/>
                  <a:gd name="T14" fmla="*/ 58 w 93"/>
                  <a:gd name="T15" fmla="*/ 184 h 246"/>
                  <a:gd name="T16" fmla="*/ 60 w 93"/>
                  <a:gd name="T17" fmla="*/ 202 h 246"/>
                  <a:gd name="T18" fmla="*/ 67 w 93"/>
                  <a:gd name="T19" fmla="*/ 216 h 246"/>
                  <a:gd name="T20" fmla="*/ 66 w 93"/>
                  <a:gd name="T21" fmla="*/ 231 h 246"/>
                  <a:gd name="T22" fmla="*/ 73 w 93"/>
                  <a:gd name="T23" fmla="*/ 243 h 246"/>
                  <a:gd name="T24" fmla="*/ 76 w 93"/>
                  <a:gd name="T25" fmla="*/ 238 h 246"/>
                  <a:gd name="T26" fmla="*/ 75 w 93"/>
                  <a:gd name="T27" fmla="*/ 226 h 246"/>
                  <a:gd name="T28" fmla="*/ 79 w 93"/>
                  <a:gd name="T29" fmla="*/ 226 h 246"/>
                  <a:gd name="T30" fmla="*/ 87 w 93"/>
                  <a:gd name="T31" fmla="*/ 225 h 246"/>
                  <a:gd name="T32" fmla="*/ 88 w 93"/>
                  <a:gd name="T33" fmla="*/ 228 h 246"/>
                  <a:gd name="T34" fmla="*/ 91 w 93"/>
                  <a:gd name="T35" fmla="*/ 237 h 246"/>
                  <a:gd name="T36" fmla="*/ 93 w 93"/>
                  <a:gd name="T37" fmla="*/ 235 h 246"/>
                  <a:gd name="T38" fmla="*/ 90 w 93"/>
                  <a:gd name="T39" fmla="*/ 225 h 246"/>
                  <a:gd name="T40" fmla="*/ 87 w 93"/>
                  <a:gd name="T41" fmla="*/ 219 h 246"/>
                  <a:gd name="T42" fmla="*/ 80 w 93"/>
                  <a:gd name="T43" fmla="*/ 211 h 246"/>
                  <a:gd name="T44" fmla="*/ 73 w 93"/>
                  <a:gd name="T45" fmla="*/ 202 h 246"/>
                  <a:gd name="T46" fmla="*/ 67 w 93"/>
                  <a:gd name="T47" fmla="*/ 189 h 246"/>
                  <a:gd name="T48" fmla="*/ 66 w 93"/>
                  <a:gd name="T49" fmla="*/ 173 h 246"/>
                  <a:gd name="T50" fmla="*/ 64 w 93"/>
                  <a:gd name="T51" fmla="*/ 161 h 246"/>
                  <a:gd name="T52" fmla="*/ 64 w 93"/>
                  <a:gd name="T53" fmla="*/ 151 h 246"/>
                  <a:gd name="T54" fmla="*/ 67 w 93"/>
                  <a:gd name="T55" fmla="*/ 150 h 246"/>
                  <a:gd name="T56" fmla="*/ 76 w 93"/>
                  <a:gd name="T57" fmla="*/ 151 h 246"/>
                  <a:gd name="T58" fmla="*/ 84 w 93"/>
                  <a:gd name="T59" fmla="*/ 160 h 246"/>
                  <a:gd name="T60" fmla="*/ 87 w 93"/>
                  <a:gd name="T61" fmla="*/ 161 h 246"/>
                  <a:gd name="T62" fmla="*/ 77 w 93"/>
                  <a:gd name="T63" fmla="*/ 148 h 246"/>
                  <a:gd name="T64" fmla="*/ 73 w 93"/>
                  <a:gd name="T65" fmla="*/ 140 h 246"/>
                  <a:gd name="T66" fmla="*/ 68 w 93"/>
                  <a:gd name="T67" fmla="*/ 129 h 246"/>
                  <a:gd name="T68" fmla="*/ 59 w 93"/>
                  <a:gd name="T69" fmla="*/ 112 h 246"/>
                  <a:gd name="T70" fmla="*/ 51 w 93"/>
                  <a:gd name="T71" fmla="*/ 94 h 246"/>
                  <a:gd name="T72" fmla="*/ 47 w 93"/>
                  <a:gd name="T73" fmla="*/ 85 h 246"/>
                  <a:gd name="T74" fmla="*/ 44 w 93"/>
                  <a:gd name="T75" fmla="*/ 85 h 246"/>
                  <a:gd name="T76" fmla="*/ 42 w 93"/>
                  <a:gd name="T77" fmla="*/ 79 h 246"/>
                  <a:gd name="T78" fmla="*/ 36 w 93"/>
                  <a:gd name="T79" fmla="*/ 69 h 246"/>
                  <a:gd name="T80" fmla="*/ 35 w 93"/>
                  <a:gd name="T81" fmla="*/ 60 h 246"/>
                  <a:gd name="T82" fmla="*/ 35 w 93"/>
                  <a:gd name="T83" fmla="*/ 50 h 246"/>
                  <a:gd name="T84" fmla="*/ 28 w 93"/>
                  <a:gd name="T85" fmla="*/ 41 h 246"/>
                  <a:gd name="T86" fmla="*/ 26 w 93"/>
                  <a:gd name="T87" fmla="*/ 35 h 246"/>
                  <a:gd name="T88" fmla="*/ 32 w 93"/>
                  <a:gd name="T89" fmla="*/ 43 h 246"/>
                  <a:gd name="T90" fmla="*/ 24 w 93"/>
                  <a:gd name="T91" fmla="*/ 28 h 246"/>
                  <a:gd name="T92" fmla="*/ 17 w 93"/>
                  <a:gd name="T93" fmla="*/ 20 h 246"/>
                  <a:gd name="T94" fmla="*/ 14 w 93"/>
                  <a:gd name="T95" fmla="*/ 9 h 246"/>
                  <a:gd name="T96" fmla="*/ 7 w 93"/>
                  <a:gd name="T97" fmla="*/ 0 h 246"/>
                  <a:gd name="T98" fmla="*/ 7 w 93"/>
                  <a:gd name="T99" fmla="*/ 5 h 246"/>
                  <a:gd name="T100" fmla="*/ 0 w 93"/>
                  <a:gd name="T101" fmla="*/ 5 h 246"/>
                  <a:gd name="T102" fmla="*/ 10 w 93"/>
                  <a:gd name="T103" fmla="*/ 16 h 246"/>
                  <a:gd name="T104" fmla="*/ 13 w 93"/>
                  <a:gd name="T105" fmla="*/ 18 h 246"/>
                  <a:gd name="T106" fmla="*/ 10 w 93"/>
                  <a:gd name="T107" fmla="*/ 22 h 246"/>
                  <a:gd name="T108" fmla="*/ 14 w 93"/>
                  <a:gd name="T109" fmla="*/ 29 h 246"/>
                  <a:gd name="T110" fmla="*/ 8 w 93"/>
                  <a:gd name="T111" fmla="*/ 26 h 246"/>
                  <a:gd name="T112" fmla="*/ 7 w 93"/>
                  <a:gd name="T113" fmla="*/ 36 h 246"/>
                  <a:gd name="T114" fmla="*/ 13 w 93"/>
                  <a:gd name="T115" fmla="*/ 50 h 246"/>
                  <a:gd name="T116" fmla="*/ 15 w 93"/>
                  <a:gd name="T117" fmla="*/ 64 h 246"/>
                  <a:gd name="T118" fmla="*/ 22 w 93"/>
                  <a:gd name="T119" fmla="*/ 80 h 246"/>
                  <a:gd name="T120" fmla="*/ 28 w 93"/>
                  <a:gd name="T121" fmla="*/ 9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246">
                    <a:moveTo>
                      <a:pt x="28" y="91"/>
                    </a:moveTo>
                    <a:lnTo>
                      <a:pt x="31" y="91"/>
                    </a:lnTo>
                    <a:lnTo>
                      <a:pt x="34" y="98"/>
                    </a:lnTo>
                    <a:lnTo>
                      <a:pt x="35" y="103"/>
                    </a:lnTo>
                    <a:lnTo>
                      <a:pt x="35" y="108"/>
                    </a:lnTo>
                    <a:lnTo>
                      <a:pt x="37" y="112"/>
                    </a:lnTo>
                    <a:lnTo>
                      <a:pt x="37" y="116"/>
                    </a:lnTo>
                    <a:lnTo>
                      <a:pt x="39" y="117"/>
                    </a:lnTo>
                    <a:lnTo>
                      <a:pt x="42" y="121"/>
                    </a:lnTo>
                    <a:lnTo>
                      <a:pt x="41" y="122"/>
                    </a:lnTo>
                    <a:lnTo>
                      <a:pt x="41" y="125"/>
                    </a:lnTo>
                    <a:lnTo>
                      <a:pt x="44" y="130"/>
                    </a:lnTo>
                    <a:lnTo>
                      <a:pt x="45" y="134"/>
                    </a:lnTo>
                    <a:lnTo>
                      <a:pt x="46" y="139"/>
                    </a:lnTo>
                    <a:lnTo>
                      <a:pt x="47" y="145"/>
                    </a:lnTo>
                    <a:lnTo>
                      <a:pt x="48" y="147"/>
                    </a:lnTo>
                    <a:lnTo>
                      <a:pt x="48" y="150"/>
                    </a:lnTo>
                    <a:lnTo>
                      <a:pt x="48" y="156"/>
                    </a:lnTo>
                    <a:lnTo>
                      <a:pt x="50" y="163"/>
                    </a:lnTo>
                    <a:lnTo>
                      <a:pt x="49" y="165"/>
                    </a:lnTo>
                    <a:lnTo>
                      <a:pt x="50" y="170"/>
                    </a:lnTo>
                    <a:lnTo>
                      <a:pt x="52" y="173"/>
                    </a:lnTo>
                    <a:lnTo>
                      <a:pt x="58" y="181"/>
                    </a:lnTo>
                    <a:lnTo>
                      <a:pt x="58" y="184"/>
                    </a:lnTo>
                    <a:lnTo>
                      <a:pt x="60" y="188"/>
                    </a:lnTo>
                    <a:lnTo>
                      <a:pt x="59" y="195"/>
                    </a:lnTo>
                    <a:lnTo>
                      <a:pt x="60" y="202"/>
                    </a:lnTo>
                    <a:lnTo>
                      <a:pt x="62" y="206"/>
                    </a:lnTo>
                    <a:lnTo>
                      <a:pt x="63" y="210"/>
                    </a:lnTo>
                    <a:lnTo>
                      <a:pt x="67" y="216"/>
                    </a:lnTo>
                    <a:lnTo>
                      <a:pt x="67" y="219"/>
                    </a:lnTo>
                    <a:lnTo>
                      <a:pt x="66" y="224"/>
                    </a:lnTo>
                    <a:lnTo>
                      <a:pt x="66" y="231"/>
                    </a:lnTo>
                    <a:lnTo>
                      <a:pt x="67" y="235"/>
                    </a:lnTo>
                    <a:lnTo>
                      <a:pt x="70" y="238"/>
                    </a:lnTo>
                    <a:lnTo>
                      <a:pt x="73" y="243"/>
                    </a:lnTo>
                    <a:lnTo>
                      <a:pt x="76" y="246"/>
                    </a:lnTo>
                    <a:lnTo>
                      <a:pt x="76" y="242"/>
                    </a:lnTo>
                    <a:lnTo>
                      <a:pt x="76" y="238"/>
                    </a:lnTo>
                    <a:lnTo>
                      <a:pt x="75" y="235"/>
                    </a:lnTo>
                    <a:lnTo>
                      <a:pt x="74" y="231"/>
                    </a:lnTo>
                    <a:lnTo>
                      <a:pt x="75" y="226"/>
                    </a:lnTo>
                    <a:lnTo>
                      <a:pt x="77" y="223"/>
                    </a:lnTo>
                    <a:lnTo>
                      <a:pt x="79" y="223"/>
                    </a:lnTo>
                    <a:lnTo>
                      <a:pt x="79" y="226"/>
                    </a:lnTo>
                    <a:lnTo>
                      <a:pt x="80" y="227"/>
                    </a:lnTo>
                    <a:lnTo>
                      <a:pt x="86" y="226"/>
                    </a:lnTo>
                    <a:lnTo>
                      <a:pt x="87" y="225"/>
                    </a:lnTo>
                    <a:lnTo>
                      <a:pt x="87" y="225"/>
                    </a:lnTo>
                    <a:lnTo>
                      <a:pt x="89" y="226"/>
                    </a:lnTo>
                    <a:lnTo>
                      <a:pt x="88" y="228"/>
                    </a:lnTo>
                    <a:lnTo>
                      <a:pt x="88" y="230"/>
                    </a:lnTo>
                    <a:lnTo>
                      <a:pt x="91" y="234"/>
                    </a:lnTo>
                    <a:lnTo>
                      <a:pt x="91" y="237"/>
                    </a:lnTo>
                    <a:lnTo>
                      <a:pt x="93" y="239"/>
                    </a:lnTo>
                    <a:lnTo>
                      <a:pt x="93" y="236"/>
                    </a:lnTo>
                    <a:lnTo>
                      <a:pt x="93" y="235"/>
                    </a:lnTo>
                    <a:lnTo>
                      <a:pt x="93" y="231"/>
                    </a:lnTo>
                    <a:lnTo>
                      <a:pt x="93" y="227"/>
                    </a:lnTo>
                    <a:lnTo>
                      <a:pt x="90" y="225"/>
                    </a:lnTo>
                    <a:lnTo>
                      <a:pt x="90" y="220"/>
                    </a:lnTo>
                    <a:lnTo>
                      <a:pt x="88" y="217"/>
                    </a:lnTo>
                    <a:lnTo>
                      <a:pt x="87" y="219"/>
                    </a:lnTo>
                    <a:lnTo>
                      <a:pt x="84" y="219"/>
                    </a:lnTo>
                    <a:lnTo>
                      <a:pt x="80" y="216"/>
                    </a:lnTo>
                    <a:lnTo>
                      <a:pt x="80" y="211"/>
                    </a:lnTo>
                    <a:lnTo>
                      <a:pt x="78" y="207"/>
                    </a:lnTo>
                    <a:lnTo>
                      <a:pt x="75" y="203"/>
                    </a:lnTo>
                    <a:lnTo>
                      <a:pt x="73" y="202"/>
                    </a:lnTo>
                    <a:lnTo>
                      <a:pt x="70" y="199"/>
                    </a:lnTo>
                    <a:lnTo>
                      <a:pt x="69" y="193"/>
                    </a:lnTo>
                    <a:lnTo>
                      <a:pt x="67" y="189"/>
                    </a:lnTo>
                    <a:lnTo>
                      <a:pt x="66" y="185"/>
                    </a:lnTo>
                    <a:lnTo>
                      <a:pt x="66" y="179"/>
                    </a:lnTo>
                    <a:lnTo>
                      <a:pt x="66" y="173"/>
                    </a:lnTo>
                    <a:lnTo>
                      <a:pt x="64" y="169"/>
                    </a:lnTo>
                    <a:lnTo>
                      <a:pt x="65" y="164"/>
                    </a:lnTo>
                    <a:lnTo>
                      <a:pt x="64" y="161"/>
                    </a:lnTo>
                    <a:lnTo>
                      <a:pt x="62" y="156"/>
                    </a:lnTo>
                    <a:lnTo>
                      <a:pt x="63" y="154"/>
                    </a:lnTo>
                    <a:lnTo>
                      <a:pt x="64" y="151"/>
                    </a:lnTo>
                    <a:lnTo>
                      <a:pt x="64" y="150"/>
                    </a:lnTo>
                    <a:lnTo>
                      <a:pt x="66" y="149"/>
                    </a:lnTo>
                    <a:lnTo>
                      <a:pt x="67" y="150"/>
                    </a:lnTo>
                    <a:lnTo>
                      <a:pt x="70" y="149"/>
                    </a:lnTo>
                    <a:lnTo>
                      <a:pt x="73" y="149"/>
                    </a:lnTo>
                    <a:lnTo>
                      <a:pt x="76" y="151"/>
                    </a:lnTo>
                    <a:lnTo>
                      <a:pt x="79" y="157"/>
                    </a:lnTo>
                    <a:lnTo>
                      <a:pt x="81" y="157"/>
                    </a:lnTo>
                    <a:lnTo>
                      <a:pt x="84" y="160"/>
                    </a:lnTo>
                    <a:lnTo>
                      <a:pt x="87" y="164"/>
                    </a:lnTo>
                    <a:lnTo>
                      <a:pt x="88" y="165"/>
                    </a:lnTo>
                    <a:lnTo>
                      <a:pt x="87" y="161"/>
                    </a:lnTo>
                    <a:lnTo>
                      <a:pt x="84" y="157"/>
                    </a:lnTo>
                    <a:lnTo>
                      <a:pt x="80" y="153"/>
                    </a:lnTo>
                    <a:lnTo>
                      <a:pt x="77" y="148"/>
                    </a:lnTo>
                    <a:lnTo>
                      <a:pt x="75" y="144"/>
                    </a:lnTo>
                    <a:lnTo>
                      <a:pt x="75" y="142"/>
                    </a:lnTo>
                    <a:lnTo>
                      <a:pt x="73" y="140"/>
                    </a:lnTo>
                    <a:lnTo>
                      <a:pt x="71" y="134"/>
                    </a:lnTo>
                    <a:lnTo>
                      <a:pt x="69" y="130"/>
                    </a:lnTo>
                    <a:lnTo>
                      <a:pt x="68" y="129"/>
                    </a:lnTo>
                    <a:lnTo>
                      <a:pt x="67" y="126"/>
                    </a:lnTo>
                    <a:lnTo>
                      <a:pt x="63" y="120"/>
                    </a:lnTo>
                    <a:lnTo>
                      <a:pt x="59" y="112"/>
                    </a:lnTo>
                    <a:lnTo>
                      <a:pt x="59" y="108"/>
                    </a:lnTo>
                    <a:lnTo>
                      <a:pt x="53" y="99"/>
                    </a:lnTo>
                    <a:lnTo>
                      <a:pt x="51" y="94"/>
                    </a:lnTo>
                    <a:lnTo>
                      <a:pt x="49" y="92"/>
                    </a:lnTo>
                    <a:lnTo>
                      <a:pt x="49" y="88"/>
                    </a:lnTo>
                    <a:lnTo>
                      <a:pt x="47" y="85"/>
                    </a:lnTo>
                    <a:lnTo>
                      <a:pt x="45" y="85"/>
                    </a:lnTo>
                    <a:lnTo>
                      <a:pt x="45" y="86"/>
                    </a:lnTo>
                    <a:lnTo>
                      <a:pt x="44" y="85"/>
                    </a:lnTo>
                    <a:lnTo>
                      <a:pt x="43" y="85"/>
                    </a:lnTo>
                    <a:lnTo>
                      <a:pt x="44" y="81"/>
                    </a:lnTo>
                    <a:lnTo>
                      <a:pt x="42" y="79"/>
                    </a:lnTo>
                    <a:lnTo>
                      <a:pt x="40" y="77"/>
                    </a:lnTo>
                    <a:lnTo>
                      <a:pt x="38" y="74"/>
                    </a:lnTo>
                    <a:lnTo>
                      <a:pt x="36" y="69"/>
                    </a:lnTo>
                    <a:lnTo>
                      <a:pt x="35" y="66"/>
                    </a:lnTo>
                    <a:lnTo>
                      <a:pt x="35" y="63"/>
                    </a:lnTo>
                    <a:lnTo>
                      <a:pt x="35" y="60"/>
                    </a:lnTo>
                    <a:lnTo>
                      <a:pt x="35" y="60"/>
                    </a:lnTo>
                    <a:lnTo>
                      <a:pt x="35" y="56"/>
                    </a:lnTo>
                    <a:lnTo>
                      <a:pt x="35" y="50"/>
                    </a:lnTo>
                    <a:lnTo>
                      <a:pt x="34" y="47"/>
                    </a:lnTo>
                    <a:lnTo>
                      <a:pt x="31" y="45"/>
                    </a:lnTo>
                    <a:lnTo>
                      <a:pt x="28" y="41"/>
                    </a:lnTo>
                    <a:lnTo>
                      <a:pt x="28" y="39"/>
                    </a:lnTo>
                    <a:lnTo>
                      <a:pt x="26" y="36"/>
                    </a:lnTo>
                    <a:lnTo>
                      <a:pt x="26" y="35"/>
                    </a:lnTo>
                    <a:lnTo>
                      <a:pt x="27" y="35"/>
                    </a:lnTo>
                    <a:lnTo>
                      <a:pt x="30" y="38"/>
                    </a:lnTo>
                    <a:lnTo>
                      <a:pt x="32" y="43"/>
                    </a:lnTo>
                    <a:lnTo>
                      <a:pt x="31" y="38"/>
                    </a:lnTo>
                    <a:lnTo>
                      <a:pt x="28" y="33"/>
                    </a:lnTo>
                    <a:lnTo>
                      <a:pt x="24" y="28"/>
                    </a:lnTo>
                    <a:lnTo>
                      <a:pt x="24" y="28"/>
                    </a:lnTo>
                    <a:lnTo>
                      <a:pt x="23" y="26"/>
                    </a:lnTo>
                    <a:lnTo>
                      <a:pt x="17" y="20"/>
                    </a:lnTo>
                    <a:lnTo>
                      <a:pt x="15" y="16"/>
                    </a:lnTo>
                    <a:lnTo>
                      <a:pt x="15" y="10"/>
                    </a:lnTo>
                    <a:lnTo>
                      <a:pt x="14" y="9"/>
                    </a:lnTo>
                    <a:lnTo>
                      <a:pt x="9" y="6"/>
                    </a:lnTo>
                    <a:lnTo>
                      <a:pt x="7" y="2"/>
                    </a:lnTo>
                    <a:lnTo>
                      <a:pt x="7" y="0"/>
                    </a:lnTo>
                    <a:lnTo>
                      <a:pt x="5" y="2"/>
                    </a:lnTo>
                    <a:lnTo>
                      <a:pt x="7" y="3"/>
                    </a:lnTo>
                    <a:lnTo>
                      <a:pt x="7" y="5"/>
                    </a:lnTo>
                    <a:lnTo>
                      <a:pt x="5" y="6"/>
                    </a:lnTo>
                    <a:lnTo>
                      <a:pt x="3" y="5"/>
                    </a:lnTo>
                    <a:lnTo>
                      <a:pt x="0" y="5"/>
                    </a:lnTo>
                    <a:lnTo>
                      <a:pt x="4" y="9"/>
                    </a:lnTo>
                    <a:lnTo>
                      <a:pt x="9" y="13"/>
                    </a:lnTo>
                    <a:lnTo>
                      <a:pt x="10" y="16"/>
                    </a:lnTo>
                    <a:lnTo>
                      <a:pt x="10" y="19"/>
                    </a:lnTo>
                    <a:lnTo>
                      <a:pt x="11" y="18"/>
                    </a:lnTo>
                    <a:lnTo>
                      <a:pt x="13" y="18"/>
                    </a:lnTo>
                    <a:lnTo>
                      <a:pt x="14" y="20"/>
                    </a:lnTo>
                    <a:lnTo>
                      <a:pt x="13" y="22"/>
                    </a:lnTo>
                    <a:lnTo>
                      <a:pt x="10" y="22"/>
                    </a:lnTo>
                    <a:lnTo>
                      <a:pt x="11" y="25"/>
                    </a:lnTo>
                    <a:lnTo>
                      <a:pt x="14" y="25"/>
                    </a:lnTo>
                    <a:lnTo>
                      <a:pt x="14" y="29"/>
                    </a:lnTo>
                    <a:lnTo>
                      <a:pt x="12" y="30"/>
                    </a:lnTo>
                    <a:lnTo>
                      <a:pt x="10" y="29"/>
                    </a:lnTo>
                    <a:lnTo>
                      <a:pt x="8" y="26"/>
                    </a:lnTo>
                    <a:lnTo>
                      <a:pt x="6" y="29"/>
                    </a:lnTo>
                    <a:lnTo>
                      <a:pt x="4" y="33"/>
                    </a:lnTo>
                    <a:lnTo>
                      <a:pt x="7" y="36"/>
                    </a:lnTo>
                    <a:lnTo>
                      <a:pt x="8" y="40"/>
                    </a:lnTo>
                    <a:lnTo>
                      <a:pt x="10" y="45"/>
                    </a:lnTo>
                    <a:lnTo>
                      <a:pt x="13" y="50"/>
                    </a:lnTo>
                    <a:lnTo>
                      <a:pt x="14" y="57"/>
                    </a:lnTo>
                    <a:lnTo>
                      <a:pt x="14" y="59"/>
                    </a:lnTo>
                    <a:lnTo>
                      <a:pt x="15" y="64"/>
                    </a:lnTo>
                    <a:lnTo>
                      <a:pt x="17" y="72"/>
                    </a:lnTo>
                    <a:lnTo>
                      <a:pt x="19" y="78"/>
                    </a:lnTo>
                    <a:lnTo>
                      <a:pt x="22" y="80"/>
                    </a:lnTo>
                    <a:lnTo>
                      <a:pt x="23" y="81"/>
                    </a:lnTo>
                    <a:lnTo>
                      <a:pt x="21" y="82"/>
                    </a:lnTo>
                    <a:lnTo>
                      <a:pt x="28" y="9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1583">
                <a:extLst>
                  <a:ext uri="{FF2B5EF4-FFF2-40B4-BE49-F238E27FC236}">
                    <a16:creationId xmlns:a16="http://schemas.microsoft.com/office/drawing/2014/main" id="{4D3347AE-F461-43D6-90B7-3023C89AD735}"/>
                  </a:ext>
                </a:extLst>
              </p:cNvPr>
              <p:cNvSpPr>
                <a:spLocks/>
              </p:cNvSpPr>
              <p:nvPr/>
            </p:nvSpPr>
            <p:spPr bwMode="auto">
              <a:xfrm>
                <a:off x="6421678" y="1403216"/>
                <a:ext cx="20639" cy="23810"/>
              </a:xfrm>
              <a:custGeom>
                <a:avLst/>
                <a:gdLst>
                  <a:gd name="T0" fmla="*/ 0 w 17"/>
                  <a:gd name="T1" fmla="*/ 13 h 20"/>
                  <a:gd name="T2" fmla="*/ 4 w 17"/>
                  <a:gd name="T3" fmla="*/ 16 h 20"/>
                  <a:gd name="T4" fmla="*/ 5 w 17"/>
                  <a:gd name="T5" fmla="*/ 20 h 20"/>
                  <a:gd name="T6" fmla="*/ 8 w 17"/>
                  <a:gd name="T7" fmla="*/ 20 h 20"/>
                  <a:gd name="T8" fmla="*/ 11 w 17"/>
                  <a:gd name="T9" fmla="*/ 18 h 20"/>
                  <a:gd name="T10" fmla="*/ 16 w 17"/>
                  <a:gd name="T11" fmla="*/ 18 h 20"/>
                  <a:gd name="T12" fmla="*/ 17 w 17"/>
                  <a:gd name="T13" fmla="*/ 15 h 20"/>
                  <a:gd name="T14" fmla="*/ 16 w 17"/>
                  <a:gd name="T15" fmla="*/ 12 h 20"/>
                  <a:gd name="T16" fmla="*/ 12 w 17"/>
                  <a:gd name="T17" fmla="*/ 11 h 20"/>
                  <a:gd name="T18" fmla="*/ 12 w 17"/>
                  <a:gd name="T19" fmla="*/ 7 h 20"/>
                  <a:gd name="T20" fmla="*/ 8 w 17"/>
                  <a:gd name="T21" fmla="*/ 0 h 20"/>
                  <a:gd name="T22" fmla="*/ 7 w 17"/>
                  <a:gd name="T23" fmla="*/ 2 h 20"/>
                  <a:gd name="T24" fmla="*/ 7 w 17"/>
                  <a:gd name="T25" fmla="*/ 9 h 20"/>
                  <a:gd name="T26" fmla="*/ 6 w 17"/>
                  <a:gd name="T27" fmla="*/ 12 h 20"/>
                  <a:gd name="T28" fmla="*/ 1 w 17"/>
                  <a:gd name="T29" fmla="*/ 12 h 20"/>
                  <a:gd name="T30" fmla="*/ 0 w 17"/>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0">
                    <a:moveTo>
                      <a:pt x="0" y="13"/>
                    </a:moveTo>
                    <a:cubicBezTo>
                      <a:pt x="4" y="16"/>
                      <a:pt x="4" y="16"/>
                      <a:pt x="4" y="16"/>
                    </a:cubicBezTo>
                    <a:cubicBezTo>
                      <a:pt x="5" y="20"/>
                      <a:pt x="5" y="20"/>
                      <a:pt x="5" y="20"/>
                    </a:cubicBezTo>
                    <a:cubicBezTo>
                      <a:pt x="5" y="20"/>
                      <a:pt x="8" y="20"/>
                      <a:pt x="8" y="20"/>
                    </a:cubicBezTo>
                    <a:cubicBezTo>
                      <a:pt x="11" y="18"/>
                      <a:pt x="11" y="18"/>
                      <a:pt x="11" y="18"/>
                    </a:cubicBezTo>
                    <a:cubicBezTo>
                      <a:pt x="16" y="18"/>
                      <a:pt x="16" y="18"/>
                      <a:pt x="16" y="18"/>
                    </a:cubicBezTo>
                    <a:cubicBezTo>
                      <a:pt x="17" y="15"/>
                      <a:pt x="17" y="15"/>
                      <a:pt x="17" y="15"/>
                    </a:cubicBezTo>
                    <a:cubicBezTo>
                      <a:pt x="16" y="12"/>
                      <a:pt x="16" y="12"/>
                      <a:pt x="16" y="12"/>
                    </a:cubicBezTo>
                    <a:cubicBezTo>
                      <a:pt x="12" y="11"/>
                      <a:pt x="12" y="11"/>
                      <a:pt x="12" y="11"/>
                    </a:cubicBezTo>
                    <a:cubicBezTo>
                      <a:pt x="12" y="7"/>
                      <a:pt x="12" y="7"/>
                      <a:pt x="12" y="7"/>
                    </a:cubicBezTo>
                    <a:cubicBezTo>
                      <a:pt x="8" y="0"/>
                      <a:pt x="8" y="0"/>
                      <a:pt x="8" y="0"/>
                    </a:cubicBezTo>
                    <a:cubicBezTo>
                      <a:pt x="7" y="2"/>
                      <a:pt x="7" y="2"/>
                      <a:pt x="7" y="2"/>
                    </a:cubicBezTo>
                    <a:cubicBezTo>
                      <a:pt x="7" y="9"/>
                      <a:pt x="7" y="9"/>
                      <a:pt x="7" y="9"/>
                    </a:cubicBezTo>
                    <a:cubicBezTo>
                      <a:pt x="6" y="12"/>
                      <a:pt x="6" y="12"/>
                      <a:pt x="6" y="12"/>
                    </a:cubicBezTo>
                    <a:cubicBezTo>
                      <a:pt x="1" y="12"/>
                      <a:pt x="1" y="12"/>
                      <a:pt x="1" y="12"/>
                    </a:cubicBez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5" name="Freeform 1584">
                <a:extLst>
                  <a:ext uri="{FF2B5EF4-FFF2-40B4-BE49-F238E27FC236}">
                    <a16:creationId xmlns:a16="http://schemas.microsoft.com/office/drawing/2014/main" id="{4F175883-1D34-4623-A3BA-B490DF3384E3}"/>
                  </a:ext>
                </a:extLst>
              </p:cNvPr>
              <p:cNvSpPr>
                <a:spLocks/>
              </p:cNvSpPr>
              <p:nvPr/>
            </p:nvSpPr>
            <p:spPr bwMode="auto">
              <a:xfrm>
                <a:off x="6455017" y="1382582"/>
                <a:ext cx="14289" cy="19048"/>
              </a:xfrm>
              <a:custGeom>
                <a:avLst/>
                <a:gdLst>
                  <a:gd name="T0" fmla="*/ 6 w 9"/>
                  <a:gd name="T1" fmla="*/ 12 h 12"/>
                  <a:gd name="T2" fmla="*/ 9 w 9"/>
                  <a:gd name="T3" fmla="*/ 10 h 12"/>
                  <a:gd name="T4" fmla="*/ 9 w 9"/>
                  <a:gd name="T5" fmla="*/ 6 h 12"/>
                  <a:gd name="T6" fmla="*/ 9 w 9"/>
                  <a:gd name="T7" fmla="*/ 3 h 12"/>
                  <a:gd name="T8" fmla="*/ 7 w 9"/>
                  <a:gd name="T9" fmla="*/ 3 h 12"/>
                  <a:gd name="T10" fmla="*/ 5 w 9"/>
                  <a:gd name="T11" fmla="*/ 0 h 12"/>
                  <a:gd name="T12" fmla="*/ 3 w 9"/>
                  <a:gd name="T13" fmla="*/ 0 h 12"/>
                  <a:gd name="T14" fmla="*/ 1 w 9"/>
                  <a:gd name="T15" fmla="*/ 1 h 12"/>
                  <a:gd name="T16" fmla="*/ 3 w 9"/>
                  <a:gd name="T17" fmla="*/ 4 h 12"/>
                  <a:gd name="T18" fmla="*/ 3 w 9"/>
                  <a:gd name="T19" fmla="*/ 7 h 12"/>
                  <a:gd name="T20" fmla="*/ 0 w 9"/>
                  <a:gd name="T21" fmla="*/ 9 h 12"/>
                  <a:gd name="T22" fmla="*/ 2 w 9"/>
                  <a:gd name="T23" fmla="*/ 11 h 12"/>
                  <a:gd name="T24" fmla="*/ 6 w 9"/>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6" y="12"/>
                    </a:moveTo>
                    <a:lnTo>
                      <a:pt x="9" y="10"/>
                    </a:lnTo>
                    <a:lnTo>
                      <a:pt x="9" y="6"/>
                    </a:lnTo>
                    <a:lnTo>
                      <a:pt x="9" y="3"/>
                    </a:lnTo>
                    <a:lnTo>
                      <a:pt x="7" y="3"/>
                    </a:lnTo>
                    <a:lnTo>
                      <a:pt x="5" y="0"/>
                    </a:lnTo>
                    <a:lnTo>
                      <a:pt x="3" y="0"/>
                    </a:lnTo>
                    <a:lnTo>
                      <a:pt x="1" y="1"/>
                    </a:lnTo>
                    <a:lnTo>
                      <a:pt x="3" y="4"/>
                    </a:lnTo>
                    <a:lnTo>
                      <a:pt x="3" y="7"/>
                    </a:lnTo>
                    <a:lnTo>
                      <a:pt x="0" y="9"/>
                    </a:lnTo>
                    <a:lnTo>
                      <a:pt x="2" y="11"/>
                    </a:lnTo>
                    <a:lnTo>
                      <a:pt x="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1585">
                <a:extLst>
                  <a:ext uri="{FF2B5EF4-FFF2-40B4-BE49-F238E27FC236}">
                    <a16:creationId xmlns:a16="http://schemas.microsoft.com/office/drawing/2014/main" id="{F0D1F9C5-ACAD-4B5D-A783-1F8F057A071B}"/>
                  </a:ext>
                </a:extLst>
              </p:cNvPr>
              <p:cNvSpPr>
                <a:spLocks/>
              </p:cNvSpPr>
              <p:nvPr/>
            </p:nvSpPr>
            <p:spPr bwMode="auto">
              <a:xfrm>
                <a:off x="6413740" y="1393692"/>
                <a:ext cx="11114" cy="20636"/>
              </a:xfrm>
              <a:custGeom>
                <a:avLst/>
                <a:gdLst>
                  <a:gd name="T0" fmla="*/ 7 w 7"/>
                  <a:gd name="T1" fmla="*/ 4 h 13"/>
                  <a:gd name="T2" fmla="*/ 4 w 7"/>
                  <a:gd name="T3" fmla="*/ 3 h 13"/>
                  <a:gd name="T4" fmla="*/ 1 w 7"/>
                  <a:gd name="T5" fmla="*/ 0 h 13"/>
                  <a:gd name="T6" fmla="*/ 1 w 7"/>
                  <a:gd name="T7" fmla="*/ 5 h 13"/>
                  <a:gd name="T8" fmla="*/ 0 w 7"/>
                  <a:gd name="T9" fmla="*/ 7 h 13"/>
                  <a:gd name="T10" fmla="*/ 1 w 7"/>
                  <a:gd name="T11" fmla="*/ 10 h 13"/>
                  <a:gd name="T12" fmla="*/ 4 w 7"/>
                  <a:gd name="T13" fmla="*/ 13 h 13"/>
                  <a:gd name="T14" fmla="*/ 5 w 7"/>
                  <a:gd name="T15" fmla="*/ 10 h 13"/>
                  <a:gd name="T16" fmla="*/ 7 w 7"/>
                  <a:gd name="T17" fmla="*/ 7 h 13"/>
                  <a:gd name="T18" fmla="*/ 7 w 7"/>
                  <a:gd name="T1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4"/>
                    </a:moveTo>
                    <a:lnTo>
                      <a:pt x="4" y="3"/>
                    </a:lnTo>
                    <a:lnTo>
                      <a:pt x="1" y="0"/>
                    </a:lnTo>
                    <a:lnTo>
                      <a:pt x="1" y="5"/>
                    </a:lnTo>
                    <a:lnTo>
                      <a:pt x="0" y="7"/>
                    </a:lnTo>
                    <a:lnTo>
                      <a:pt x="1" y="10"/>
                    </a:lnTo>
                    <a:lnTo>
                      <a:pt x="4" y="13"/>
                    </a:lnTo>
                    <a:lnTo>
                      <a:pt x="5" y="10"/>
                    </a:lnTo>
                    <a:lnTo>
                      <a:pt x="7" y="7"/>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7" name="Freeform 1586">
                <a:extLst>
                  <a:ext uri="{FF2B5EF4-FFF2-40B4-BE49-F238E27FC236}">
                    <a16:creationId xmlns:a16="http://schemas.microsoft.com/office/drawing/2014/main" id="{BBA9CB6C-9E54-4A13-AE64-4D0A423D0342}"/>
                  </a:ext>
                </a:extLst>
              </p:cNvPr>
              <p:cNvSpPr>
                <a:spLocks/>
              </p:cNvSpPr>
              <p:nvPr/>
            </p:nvSpPr>
            <p:spPr bwMode="auto">
              <a:xfrm>
                <a:off x="6456605" y="1358771"/>
                <a:ext cx="7938" cy="14286"/>
              </a:xfrm>
              <a:custGeom>
                <a:avLst/>
                <a:gdLst>
                  <a:gd name="T0" fmla="*/ 4 w 5"/>
                  <a:gd name="T1" fmla="*/ 9 h 9"/>
                  <a:gd name="T2" fmla="*/ 5 w 5"/>
                  <a:gd name="T3" fmla="*/ 9 h 9"/>
                  <a:gd name="T4" fmla="*/ 3 w 5"/>
                  <a:gd name="T5" fmla="*/ 5 h 9"/>
                  <a:gd name="T6" fmla="*/ 3 w 5"/>
                  <a:gd name="T7" fmla="*/ 1 h 9"/>
                  <a:gd name="T8" fmla="*/ 2 w 5"/>
                  <a:gd name="T9" fmla="*/ 0 h 9"/>
                  <a:gd name="T10" fmla="*/ 1 w 5"/>
                  <a:gd name="T11" fmla="*/ 5 h 9"/>
                  <a:gd name="T12" fmla="*/ 0 w 5"/>
                  <a:gd name="T13" fmla="*/ 6 h 9"/>
                  <a:gd name="T14" fmla="*/ 1 w 5"/>
                  <a:gd name="T15" fmla="*/ 8 h 9"/>
                  <a:gd name="T16" fmla="*/ 4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4" y="9"/>
                    </a:moveTo>
                    <a:lnTo>
                      <a:pt x="5" y="9"/>
                    </a:lnTo>
                    <a:lnTo>
                      <a:pt x="3" y="5"/>
                    </a:lnTo>
                    <a:lnTo>
                      <a:pt x="3" y="1"/>
                    </a:lnTo>
                    <a:lnTo>
                      <a:pt x="2" y="0"/>
                    </a:lnTo>
                    <a:lnTo>
                      <a:pt x="1" y="5"/>
                    </a:lnTo>
                    <a:lnTo>
                      <a:pt x="0" y="6"/>
                    </a:lnTo>
                    <a:lnTo>
                      <a:pt x="1" y="8"/>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1587">
                <a:extLst>
                  <a:ext uri="{FF2B5EF4-FFF2-40B4-BE49-F238E27FC236}">
                    <a16:creationId xmlns:a16="http://schemas.microsoft.com/office/drawing/2014/main" id="{CDE8E0D6-634A-4D02-BB92-96912CC9069D}"/>
                  </a:ext>
                </a:extLst>
              </p:cNvPr>
              <p:cNvSpPr>
                <a:spLocks/>
              </p:cNvSpPr>
              <p:nvPr/>
            </p:nvSpPr>
            <p:spPr bwMode="auto">
              <a:xfrm>
                <a:off x="6501057" y="1254006"/>
                <a:ext cx="7938" cy="11112"/>
              </a:xfrm>
              <a:custGeom>
                <a:avLst/>
                <a:gdLst>
                  <a:gd name="T0" fmla="*/ 2 w 5"/>
                  <a:gd name="T1" fmla="*/ 7 h 7"/>
                  <a:gd name="T2" fmla="*/ 5 w 5"/>
                  <a:gd name="T3" fmla="*/ 6 h 7"/>
                  <a:gd name="T4" fmla="*/ 5 w 5"/>
                  <a:gd name="T5" fmla="*/ 4 h 7"/>
                  <a:gd name="T6" fmla="*/ 5 w 5"/>
                  <a:gd name="T7" fmla="*/ 2 h 7"/>
                  <a:gd name="T8" fmla="*/ 3 w 5"/>
                  <a:gd name="T9" fmla="*/ 0 h 7"/>
                  <a:gd name="T10" fmla="*/ 1 w 5"/>
                  <a:gd name="T11" fmla="*/ 1 h 7"/>
                  <a:gd name="T12" fmla="*/ 0 w 5"/>
                  <a:gd name="T13" fmla="*/ 2 h 7"/>
                  <a:gd name="T14" fmla="*/ 1 w 5"/>
                  <a:gd name="T15" fmla="*/ 7 h 7"/>
                  <a:gd name="T16" fmla="*/ 2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7"/>
                    </a:moveTo>
                    <a:lnTo>
                      <a:pt x="5" y="6"/>
                    </a:lnTo>
                    <a:lnTo>
                      <a:pt x="5" y="4"/>
                    </a:lnTo>
                    <a:lnTo>
                      <a:pt x="5" y="2"/>
                    </a:lnTo>
                    <a:lnTo>
                      <a:pt x="3" y="0"/>
                    </a:lnTo>
                    <a:lnTo>
                      <a:pt x="1" y="1"/>
                    </a:lnTo>
                    <a:lnTo>
                      <a:pt x="0" y="2"/>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9" name="Freeform 1588">
                <a:extLst>
                  <a:ext uri="{FF2B5EF4-FFF2-40B4-BE49-F238E27FC236}">
                    <a16:creationId xmlns:a16="http://schemas.microsoft.com/office/drawing/2014/main" id="{481CE582-24B6-4646-8A5B-DE1CDB10C5C9}"/>
                  </a:ext>
                </a:extLst>
              </p:cNvPr>
              <p:cNvSpPr>
                <a:spLocks/>
              </p:cNvSpPr>
              <p:nvPr/>
            </p:nvSpPr>
            <p:spPr bwMode="auto">
              <a:xfrm>
                <a:off x="6401040" y="1306389"/>
                <a:ext cx="7938" cy="11112"/>
              </a:xfrm>
              <a:custGeom>
                <a:avLst/>
                <a:gdLst>
                  <a:gd name="T0" fmla="*/ 1 w 7"/>
                  <a:gd name="T1" fmla="*/ 9 h 9"/>
                  <a:gd name="T2" fmla="*/ 6 w 7"/>
                  <a:gd name="T3" fmla="*/ 9 h 9"/>
                  <a:gd name="T4" fmla="*/ 7 w 7"/>
                  <a:gd name="T5" fmla="*/ 6 h 9"/>
                  <a:gd name="T6" fmla="*/ 5 w 7"/>
                  <a:gd name="T7" fmla="*/ 4 h 9"/>
                  <a:gd name="T8" fmla="*/ 5 w 7"/>
                  <a:gd name="T9" fmla="*/ 0 h 9"/>
                  <a:gd name="T10" fmla="*/ 3 w 7"/>
                  <a:gd name="T11" fmla="*/ 0 h 9"/>
                  <a:gd name="T12" fmla="*/ 1 w 7"/>
                  <a:gd name="T13" fmla="*/ 3 h 9"/>
                  <a:gd name="T14" fmla="*/ 0 w 7"/>
                  <a:gd name="T15" fmla="*/ 8 h 9"/>
                  <a:gd name="T16" fmla="*/ 1 w 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1" y="9"/>
                    </a:moveTo>
                    <a:cubicBezTo>
                      <a:pt x="6" y="9"/>
                      <a:pt x="6" y="9"/>
                      <a:pt x="6" y="9"/>
                    </a:cubicBezTo>
                    <a:cubicBezTo>
                      <a:pt x="7" y="6"/>
                      <a:pt x="7" y="6"/>
                      <a:pt x="7" y="6"/>
                    </a:cubicBezTo>
                    <a:cubicBezTo>
                      <a:pt x="5" y="4"/>
                      <a:pt x="5" y="4"/>
                      <a:pt x="5" y="4"/>
                    </a:cubicBezTo>
                    <a:cubicBezTo>
                      <a:pt x="5" y="0"/>
                      <a:pt x="5" y="0"/>
                      <a:pt x="5" y="0"/>
                    </a:cubicBezTo>
                    <a:cubicBezTo>
                      <a:pt x="3" y="0"/>
                      <a:pt x="3" y="0"/>
                      <a:pt x="3" y="0"/>
                    </a:cubicBezTo>
                    <a:cubicBezTo>
                      <a:pt x="1" y="3"/>
                      <a:pt x="1" y="3"/>
                      <a:pt x="1" y="3"/>
                    </a:cubicBezTo>
                    <a:cubicBezTo>
                      <a:pt x="0" y="8"/>
                      <a:pt x="0" y="8"/>
                      <a:pt x="0" y="8"/>
                    </a:cubicBezTo>
                    <a:cubicBezTo>
                      <a:pt x="0" y="8"/>
                      <a:pt x="1" y="9"/>
                      <a:pt x="1"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1589">
                <a:extLst>
                  <a:ext uri="{FF2B5EF4-FFF2-40B4-BE49-F238E27FC236}">
                    <a16:creationId xmlns:a16="http://schemas.microsoft.com/office/drawing/2014/main" id="{5B9C1F16-9EBC-41F2-8EE3-9B81B8D35B95}"/>
                  </a:ext>
                </a:extLst>
              </p:cNvPr>
              <p:cNvSpPr>
                <a:spLocks/>
              </p:cNvSpPr>
              <p:nvPr/>
            </p:nvSpPr>
            <p:spPr bwMode="auto">
              <a:xfrm>
                <a:off x="6367702" y="1327024"/>
                <a:ext cx="60327" cy="96828"/>
              </a:xfrm>
              <a:custGeom>
                <a:avLst/>
                <a:gdLst>
                  <a:gd name="T0" fmla="*/ 9 w 38"/>
                  <a:gd name="T1" fmla="*/ 29 h 61"/>
                  <a:gd name="T2" fmla="*/ 4 w 38"/>
                  <a:gd name="T3" fmla="*/ 28 h 61"/>
                  <a:gd name="T4" fmla="*/ 1 w 38"/>
                  <a:gd name="T5" fmla="*/ 28 h 61"/>
                  <a:gd name="T6" fmla="*/ 0 w 38"/>
                  <a:gd name="T7" fmla="*/ 32 h 61"/>
                  <a:gd name="T8" fmla="*/ 2 w 38"/>
                  <a:gd name="T9" fmla="*/ 35 h 61"/>
                  <a:gd name="T10" fmla="*/ 6 w 38"/>
                  <a:gd name="T11" fmla="*/ 35 h 61"/>
                  <a:gd name="T12" fmla="*/ 9 w 38"/>
                  <a:gd name="T13" fmla="*/ 39 h 61"/>
                  <a:gd name="T14" fmla="*/ 9 w 38"/>
                  <a:gd name="T15" fmla="*/ 41 h 61"/>
                  <a:gd name="T16" fmla="*/ 3 w 38"/>
                  <a:gd name="T17" fmla="*/ 44 h 61"/>
                  <a:gd name="T18" fmla="*/ 6 w 38"/>
                  <a:gd name="T19" fmla="*/ 55 h 61"/>
                  <a:gd name="T20" fmla="*/ 6 w 38"/>
                  <a:gd name="T21" fmla="*/ 59 h 61"/>
                  <a:gd name="T22" fmla="*/ 10 w 38"/>
                  <a:gd name="T23" fmla="*/ 57 h 61"/>
                  <a:gd name="T24" fmla="*/ 12 w 38"/>
                  <a:gd name="T25" fmla="*/ 52 h 61"/>
                  <a:gd name="T26" fmla="*/ 15 w 38"/>
                  <a:gd name="T27" fmla="*/ 54 h 61"/>
                  <a:gd name="T28" fmla="*/ 16 w 38"/>
                  <a:gd name="T29" fmla="*/ 61 h 61"/>
                  <a:gd name="T30" fmla="*/ 19 w 38"/>
                  <a:gd name="T31" fmla="*/ 57 h 61"/>
                  <a:gd name="T32" fmla="*/ 19 w 38"/>
                  <a:gd name="T33" fmla="*/ 53 h 61"/>
                  <a:gd name="T34" fmla="*/ 23 w 38"/>
                  <a:gd name="T35" fmla="*/ 53 h 61"/>
                  <a:gd name="T36" fmla="*/ 23 w 38"/>
                  <a:gd name="T37" fmla="*/ 43 h 61"/>
                  <a:gd name="T38" fmla="*/ 20 w 38"/>
                  <a:gd name="T39" fmla="*/ 39 h 61"/>
                  <a:gd name="T40" fmla="*/ 26 w 38"/>
                  <a:gd name="T41" fmla="*/ 38 h 61"/>
                  <a:gd name="T42" fmla="*/ 31 w 38"/>
                  <a:gd name="T43" fmla="*/ 36 h 61"/>
                  <a:gd name="T44" fmla="*/ 30 w 38"/>
                  <a:gd name="T45" fmla="*/ 34 h 61"/>
                  <a:gd name="T46" fmla="*/ 27 w 38"/>
                  <a:gd name="T47" fmla="*/ 32 h 61"/>
                  <a:gd name="T48" fmla="*/ 27 w 38"/>
                  <a:gd name="T49" fmla="*/ 27 h 61"/>
                  <a:gd name="T50" fmla="*/ 30 w 38"/>
                  <a:gd name="T51" fmla="*/ 26 h 61"/>
                  <a:gd name="T52" fmla="*/ 32 w 38"/>
                  <a:gd name="T53" fmla="*/ 28 h 61"/>
                  <a:gd name="T54" fmla="*/ 36 w 38"/>
                  <a:gd name="T55" fmla="*/ 24 h 61"/>
                  <a:gd name="T56" fmla="*/ 38 w 38"/>
                  <a:gd name="T57" fmla="*/ 21 h 61"/>
                  <a:gd name="T58" fmla="*/ 37 w 38"/>
                  <a:gd name="T59" fmla="*/ 15 h 61"/>
                  <a:gd name="T60" fmla="*/ 33 w 38"/>
                  <a:gd name="T61" fmla="*/ 11 h 61"/>
                  <a:gd name="T62" fmla="*/ 29 w 38"/>
                  <a:gd name="T63" fmla="*/ 12 h 61"/>
                  <a:gd name="T64" fmla="*/ 26 w 38"/>
                  <a:gd name="T65" fmla="*/ 17 h 61"/>
                  <a:gd name="T66" fmla="*/ 26 w 38"/>
                  <a:gd name="T67" fmla="*/ 11 h 61"/>
                  <a:gd name="T68" fmla="*/ 30 w 38"/>
                  <a:gd name="T69" fmla="*/ 5 h 61"/>
                  <a:gd name="T70" fmla="*/ 30 w 38"/>
                  <a:gd name="T71" fmla="*/ 0 h 61"/>
                  <a:gd name="T72" fmla="*/ 24 w 38"/>
                  <a:gd name="T73" fmla="*/ 9 h 61"/>
                  <a:gd name="T74" fmla="*/ 23 w 38"/>
                  <a:gd name="T75" fmla="*/ 8 h 61"/>
                  <a:gd name="T76" fmla="*/ 23 w 38"/>
                  <a:gd name="T77" fmla="*/ 3 h 61"/>
                  <a:gd name="T78" fmla="*/ 21 w 38"/>
                  <a:gd name="T79" fmla="*/ 8 h 61"/>
                  <a:gd name="T80" fmla="*/ 19 w 38"/>
                  <a:gd name="T81" fmla="*/ 12 h 61"/>
                  <a:gd name="T82" fmla="*/ 22 w 38"/>
                  <a:gd name="T83" fmla="*/ 13 h 61"/>
                  <a:gd name="T84" fmla="*/ 23 w 38"/>
                  <a:gd name="T85" fmla="*/ 15 h 61"/>
                  <a:gd name="T86" fmla="*/ 19 w 38"/>
                  <a:gd name="T87" fmla="*/ 18 h 61"/>
                  <a:gd name="T88" fmla="*/ 18 w 38"/>
                  <a:gd name="T89" fmla="*/ 25 h 61"/>
                  <a:gd name="T90" fmla="*/ 14 w 38"/>
                  <a:gd name="T9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61">
                    <a:moveTo>
                      <a:pt x="12" y="31"/>
                    </a:moveTo>
                    <a:lnTo>
                      <a:pt x="9" y="29"/>
                    </a:lnTo>
                    <a:lnTo>
                      <a:pt x="7" y="29"/>
                    </a:lnTo>
                    <a:lnTo>
                      <a:pt x="4" y="28"/>
                    </a:lnTo>
                    <a:lnTo>
                      <a:pt x="2" y="26"/>
                    </a:lnTo>
                    <a:lnTo>
                      <a:pt x="1" y="28"/>
                    </a:lnTo>
                    <a:lnTo>
                      <a:pt x="1" y="30"/>
                    </a:lnTo>
                    <a:lnTo>
                      <a:pt x="0" y="32"/>
                    </a:lnTo>
                    <a:lnTo>
                      <a:pt x="0" y="34"/>
                    </a:lnTo>
                    <a:lnTo>
                      <a:pt x="2" y="35"/>
                    </a:lnTo>
                    <a:lnTo>
                      <a:pt x="5" y="32"/>
                    </a:lnTo>
                    <a:lnTo>
                      <a:pt x="6" y="35"/>
                    </a:lnTo>
                    <a:lnTo>
                      <a:pt x="7" y="39"/>
                    </a:lnTo>
                    <a:lnTo>
                      <a:pt x="9" y="39"/>
                    </a:lnTo>
                    <a:lnTo>
                      <a:pt x="11" y="40"/>
                    </a:lnTo>
                    <a:lnTo>
                      <a:pt x="9" y="41"/>
                    </a:lnTo>
                    <a:lnTo>
                      <a:pt x="6" y="41"/>
                    </a:lnTo>
                    <a:lnTo>
                      <a:pt x="3" y="44"/>
                    </a:lnTo>
                    <a:lnTo>
                      <a:pt x="4" y="52"/>
                    </a:lnTo>
                    <a:lnTo>
                      <a:pt x="6" y="55"/>
                    </a:lnTo>
                    <a:lnTo>
                      <a:pt x="5" y="56"/>
                    </a:lnTo>
                    <a:lnTo>
                      <a:pt x="6" y="59"/>
                    </a:lnTo>
                    <a:lnTo>
                      <a:pt x="8" y="57"/>
                    </a:lnTo>
                    <a:lnTo>
                      <a:pt x="10" y="57"/>
                    </a:lnTo>
                    <a:lnTo>
                      <a:pt x="11" y="55"/>
                    </a:lnTo>
                    <a:lnTo>
                      <a:pt x="12" y="52"/>
                    </a:lnTo>
                    <a:lnTo>
                      <a:pt x="13" y="52"/>
                    </a:lnTo>
                    <a:lnTo>
                      <a:pt x="15" y="54"/>
                    </a:lnTo>
                    <a:lnTo>
                      <a:pt x="16" y="61"/>
                    </a:lnTo>
                    <a:lnTo>
                      <a:pt x="16" y="61"/>
                    </a:lnTo>
                    <a:lnTo>
                      <a:pt x="18" y="60"/>
                    </a:lnTo>
                    <a:lnTo>
                      <a:pt x="19" y="57"/>
                    </a:lnTo>
                    <a:lnTo>
                      <a:pt x="19" y="54"/>
                    </a:lnTo>
                    <a:lnTo>
                      <a:pt x="19" y="53"/>
                    </a:lnTo>
                    <a:lnTo>
                      <a:pt x="21" y="54"/>
                    </a:lnTo>
                    <a:lnTo>
                      <a:pt x="23" y="53"/>
                    </a:lnTo>
                    <a:lnTo>
                      <a:pt x="23" y="48"/>
                    </a:lnTo>
                    <a:lnTo>
                      <a:pt x="23" y="43"/>
                    </a:lnTo>
                    <a:lnTo>
                      <a:pt x="21" y="41"/>
                    </a:lnTo>
                    <a:lnTo>
                      <a:pt x="20" y="39"/>
                    </a:lnTo>
                    <a:lnTo>
                      <a:pt x="23" y="38"/>
                    </a:lnTo>
                    <a:lnTo>
                      <a:pt x="26" y="38"/>
                    </a:lnTo>
                    <a:lnTo>
                      <a:pt x="30" y="37"/>
                    </a:lnTo>
                    <a:lnTo>
                      <a:pt x="31" y="36"/>
                    </a:lnTo>
                    <a:lnTo>
                      <a:pt x="31" y="35"/>
                    </a:lnTo>
                    <a:lnTo>
                      <a:pt x="30" y="34"/>
                    </a:lnTo>
                    <a:lnTo>
                      <a:pt x="30" y="32"/>
                    </a:lnTo>
                    <a:lnTo>
                      <a:pt x="27" y="32"/>
                    </a:lnTo>
                    <a:lnTo>
                      <a:pt x="27" y="30"/>
                    </a:lnTo>
                    <a:lnTo>
                      <a:pt x="27" y="27"/>
                    </a:lnTo>
                    <a:lnTo>
                      <a:pt x="28" y="25"/>
                    </a:lnTo>
                    <a:lnTo>
                      <a:pt x="30" y="26"/>
                    </a:lnTo>
                    <a:lnTo>
                      <a:pt x="30" y="27"/>
                    </a:lnTo>
                    <a:lnTo>
                      <a:pt x="32" y="28"/>
                    </a:lnTo>
                    <a:lnTo>
                      <a:pt x="33" y="27"/>
                    </a:lnTo>
                    <a:lnTo>
                      <a:pt x="36" y="24"/>
                    </a:lnTo>
                    <a:lnTo>
                      <a:pt x="38" y="22"/>
                    </a:lnTo>
                    <a:lnTo>
                      <a:pt x="38" y="21"/>
                    </a:lnTo>
                    <a:lnTo>
                      <a:pt x="37" y="18"/>
                    </a:lnTo>
                    <a:lnTo>
                      <a:pt x="37" y="15"/>
                    </a:lnTo>
                    <a:lnTo>
                      <a:pt x="33" y="14"/>
                    </a:lnTo>
                    <a:lnTo>
                      <a:pt x="33" y="11"/>
                    </a:lnTo>
                    <a:lnTo>
                      <a:pt x="32" y="10"/>
                    </a:lnTo>
                    <a:lnTo>
                      <a:pt x="29" y="12"/>
                    </a:lnTo>
                    <a:lnTo>
                      <a:pt x="27" y="15"/>
                    </a:lnTo>
                    <a:lnTo>
                      <a:pt x="26" y="17"/>
                    </a:lnTo>
                    <a:lnTo>
                      <a:pt x="26" y="15"/>
                    </a:lnTo>
                    <a:lnTo>
                      <a:pt x="26" y="11"/>
                    </a:lnTo>
                    <a:lnTo>
                      <a:pt x="28" y="10"/>
                    </a:lnTo>
                    <a:lnTo>
                      <a:pt x="30" y="5"/>
                    </a:lnTo>
                    <a:lnTo>
                      <a:pt x="30" y="1"/>
                    </a:lnTo>
                    <a:lnTo>
                      <a:pt x="30" y="0"/>
                    </a:lnTo>
                    <a:lnTo>
                      <a:pt x="26" y="4"/>
                    </a:lnTo>
                    <a:lnTo>
                      <a:pt x="24" y="9"/>
                    </a:lnTo>
                    <a:lnTo>
                      <a:pt x="23" y="9"/>
                    </a:lnTo>
                    <a:lnTo>
                      <a:pt x="23" y="8"/>
                    </a:lnTo>
                    <a:lnTo>
                      <a:pt x="23" y="4"/>
                    </a:lnTo>
                    <a:lnTo>
                      <a:pt x="23" y="3"/>
                    </a:lnTo>
                    <a:lnTo>
                      <a:pt x="22" y="4"/>
                    </a:lnTo>
                    <a:lnTo>
                      <a:pt x="21" y="8"/>
                    </a:lnTo>
                    <a:lnTo>
                      <a:pt x="19" y="9"/>
                    </a:lnTo>
                    <a:lnTo>
                      <a:pt x="19" y="12"/>
                    </a:lnTo>
                    <a:lnTo>
                      <a:pt x="19" y="13"/>
                    </a:lnTo>
                    <a:lnTo>
                      <a:pt x="22" y="13"/>
                    </a:lnTo>
                    <a:lnTo>
                      <a:pt x="23" y="13"/>
                    </a:lnTo>
                    <a:lnTo>
                      <a:pt x="23" y="15"/>
                    </a:lnTo>
                    <a:lnTo>
                      <a:pt x="21" y="16"/>
                    </a:lnTo>
                    <a:lnTo>
                      <a:pt x="19" y="18"/>
                    </a:lnTo>
                    <a:lnTo>
                      <a:pt x="19" y="22"/>
                    </a:lnTo>
                    <a:lnTo>
                      <a:pt x="18" y="25"/>
                    </a:lnTo>
                    <a:lnTo>
                      <a:pt x="16" y="25"/>
                    </a:lnTo>
                    <a:lnTo>
                      <a:pt x="14" y="29"/>
                    </a:lnTo>
                    <a:lnTo>
                      <a:pt x="1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1" name="Freeform 1590">
                <a:extLst>
                  <a:ext uri="{FF2B5EF4-FFF2-40B4-BE49-F238E27FC236}">
                    <a16:creationId xmlns:a16="http://schemas.microsoft.com/office/drawing/2014/main" id="{4B24F8B9-B5A5-4CD7-B32A-C112EE704AD4}"/>
                  </a:ext>
                </a:extLst>
              </p:cNvPr>
              <p:cNvSpPr>
                <a:spLocks/>
              </p:cNvSpPr>
              <p:nvPr/>
            </p:nvSpPr>
            <p:spPr bwMode="auto">
              <a:xfrm>
                <a:off x="6332775" y="1347660"/>
                <a:ext cx="58740" cy="50795"/>
              </a:xfrm>
              <a:custGeom>
                <a:avLst/>
                <a:gdLst>
                  <a:gd name="T0" fmla="*/ 3 w 37"/>
                  <a:gd name="T1" fmla="*/ 26 h 32"/>
                  <a:gd name="T2" fmla="*/ 7 w 37"/>
                  <a:gd name="T3" fmla="*/ 23 h 32"/>
                  <a:gd name="T4" fmla="*/ 9 w 37"/>
                  <a:gd name="T5" fmla="*/ 26 h 32"/>
                  <a:gd name="T6" fmla="*/ 10 w 37"/>
                  <a:gd name="T7" fmla="*/ 28 h 32"/>
                  <a:gd name="T8" fmla="*/ 12 w 37"/>
                  <a:gd name="T9" fmla="*/ 29 h 32"/>
                  <a:gd name="T10" fmla="*/ 14 w 37"/>
                  <a:gd name="T11" fmla="*/ 26 h 32"/>
                  <a:gd name="T12" fmla="*/ 14 w 37"/>
                  <a:gd name="T13" fmla="*/ 25 h 32"/>
                  <a:gd name="T14" fmla="*/ 15 w 37"/>
                  <a:gd name="T15" fmla="*/ 23 h 32"/>
                  <a:gd name="T16" fmla="*/ 17 w 37"/>
                  <a:gd name="T17" fmla="*/ 26 h 32"/>
                  <a:gd name="T18" fmla="*/ 18 w 37"/>
                  <a:gd name="T19" fmla="*/ 30 h 32"/>
                  <a:gd name="T20" fmla="*/ 21 w 37"/>
                  <a:gd name="T21" fmla="*/ 32 h 32"/>
                  <a:gd name="T22" fmla="*/ 21 w 37"/>
                  <a:gd name="T23" fmla="*/ 29 h 32"/>
                  <a:gd name="T24" fmla="*/ 19 w 37"/>
                  <a:gd name="T25" fmla="*/ 26 h 32"/>
                  <a:gd name="T26" fmla="*/ 19 w 37"/>
                  <a:gd name="T27" fmla="*/ 21 h 32"/>
                  <a:gd name="T28" fmla="*/ 17 w 37"/>
                  <a:gd name="T29" fmla="*/ 19 h 32"/>
                  <a:gd name="T30" fmla="*/ 16 w 37"/>
                  <a:gd name="T31" fmla="*/ 19 h 32"/>
                  <a:gd name="T32" fmla="*/ 14 w 37"/>
                  <a:gd name="T33" fmla="*/ 15 h 32"/>
                  <a:gd name="T34" fmla="*/ 17 w 37"/>
                  <a:gd name="T35" fmla="*/ 12 h 32"/>
                  <a:gd name="T36" fmla="*/ 20 w 37"/>
                  <a:gd name="T37" fmla="*/ 9 h 32"/>
                  <a:gd name="T38" fmla="*/ 24 w 37"/>
                  <a:gd name="T39" fmla="*/ 8 h 32"/>
                  <a:gd name="T40" fmla="*/ 25 w 37"/>
                  <a:gd name="T41" fmla="*/ 6 h 32"/>
                  <a:gd name="T42" fmla="*/ 27 w 37"/>
                  <a:gd name="T43" fmla="*/ 7 h 32"/>
                  <a:gd name="T44" fmla="*/ 28 w 37"/>
                  <a:gd name="T45" fmla="*/ 11 h 32"/>
                  <a:gd name="T46" fmla="*/ 31 w 37"/>
                  <a:gd name="T47" fmla="*/ 12 h 32"/>
                  <a:gd name="T48" fmla="*/ 35 w 37"/>
                  <a:gd name="T49" fmla="*/ 12 h 32"/>
                  <a:gd name="T50" fmla="*/ 35 w 37"/>
                  <a:gd name="T51" fmla="*/ 11 h 32"/>
                  <a:gd name="T52" fmla="*/ 37 w 37"/>
                  <a:gd name="T53" fmla="*/ 9 h 32"/>
                  <a:gd name="T54" fmla="*/ 35 w 37"/>
                  <a:gd name="T55" fmla="*/ 7 h 32"/>
                  <a:gd name="T56" fmla="*/ 32 w 37"/>
                  <a:gd name="T57" fmla="*/ 6 h 32"/>
                  <a:gd name="T58" fmla="*/ 24 w 37"/>
                  <a:gd name="T59" fmla="*/ 1 h 32"/>
                  <a:gd name="T60" fmla="*/ 18 w 37"/>
                  <a:gd name="T61" fmla="*/ 0 h 32"/>
                  <a:gd name="T62" fmla="*/ 14 w 37"/>
                  <a:gd name="T63" fmla="*/ 0 h 32"/>
                  <a:gd name="T64" fmla="*/ 9 w 37"/>
                  <a:gd name="T65" fmla="*/ 6 h 32"/>
                  <a:gd name="T66" fmla="*/ 7 w 37"/>
                  <a:gd name="T67" fmla="*/ 11 h 32"/>
                  <a:gd name="T68" fmla="*/ 4 w 37"/>
                  <a:gd name="T69" fmla="*/ 12 h 32"/>
                  <a:gd name="T70" fmla="*/ 0 w 37"/>
                  <a:gd name="T71" fmla="*/ 16 h 32"/>
                  <a:gd name="T72" fmla="*/ 1 w 37"/>
                  <a:gd name="T73" fmla="*/ 24 h 32"/>
                  <a:gd name="T74" fmla="*/ 3 w 37"/>
                  <a:gd name="T75"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32">
                    <a:moveTo>
                      <a:pt x="3" y="26"/>
                    </a:moveTo>
                    <a:lnTo>
                      <a:pt x="7" y="23"/>
                    </a:lnTo>
                    <a:lnTo>
                      <a:pt x="9" y="26"/>
                    </a:lnTo>
                    <a:lnTo>
                      <a:pt x="10" y="28"/>
                    </a:lnTo>
                    <a:lnTo>
                      <a:pt x="12" y="29"/>
                    </a:lnTo>
                    <a:lnTo>
                      <a:pt x="14" y="26"/>
                    </a:lnTo>
                    <a:lnTo>
                      <a:pt x="14" y="25"/>
                    </a:lnTo>
                    <a:lnTo>
                      <a:pt x="15" y="23"/>
                    </a:lnTo>
                    <a:lnTo>
                      <a:pt x="17" y="26"/>
                    </a:lnTo>
                    <a:lnTo>
                      <a:pt x="18" y="30"/>
                    </a:lnTo>
                    <a:lnTo>
                      <a:pt x="21" y="32"/>
                    </a:lnTo>
                    <a:lnTo>
                      <a:pt x="21" y="29"/>
                    </a:lnTo>
                    <a:lnTo>
                      <a:pt x="19" y="26"/>
                    </a:lnTo>
                    <a:lnTo>
                      <a:pt x="19" y="21"/>
                    </a:lnTo>
                    <a:lnTo>
                      <a:pt x="17" y="19"/>
                    </a:lnTo>
                    <a:lnTo>
                      <a:pt x="16" y="19"/>
                    </a:lnTo>
                    <a:lnTo>
                      <a:pt x="14" y="15"/>
                    </a:lnTo>
                    <a:lnTo>
                      <a:pt x="17" y="12"/>
                    </a:lnTo>
                    <a:lnTo>
                      <a:pt x="20" y="9"/>
                    </a:lnTo>
                    <a:lnTo>
                      <a:pt x="24" y="8"/>
                    </a:lnTo>
                    <a:lnTo>
                      <a:pt x="25" y="6"/>
                    </a:lnTo>
                    <a:lnTo>
                      <a:pt x="27" y="7"/>
                    </a:lnTo>
                    <a:lnTo>
                      <a:pt x="28" y="11"/>
                    </a:lnTo>
                    <a:lnTo>
                      <a:pt x="31" y="12"/>
                    </a:lnTo>
                    <a:lnTo>
                      <a:pt x="35" y="12"/>
                    </a:lnTo>
                    <a:lnTo>
                      <a:pt x="35" y="11"/>
                    </a:lnTo>
                    <a:lnTo>
                      <a:pt x="37" y="9"/>
                    </a:lnTo>
                    <a:lnTo>
                      <a:pt x="35" y="7"/>
                    </a:lnTo>
                    <a:lnTo>
                      <a:pt x="32" y="6"/>
                    </a:lnTo>
                    <a:lnTo>
                      <a:pt x="24" y="1"/>
                    </a:lnTo>
                    <a:lnTo>
                      <a:pt x="18" y="0"/>
                    </a:lnTo>
                    <a:lnTo>
                      <a:pt x="14" y="0"/>
                    </a:lnTo>
                    <a:lnTo>
                      <a:pt x="9" y="6"/>
                    </a:lnTo>
                    <a:lnTo>
                      <a:pt x="7" y="11"/>
                    </a:lnTo>
                    <a:lnTo>
                      <a:pt x="4" y="12"/>
                    </a:lnTo>
                    <a:lnTo>
                      <a:pt x="0" y="16"/>
                    </a:lnTo>
                    <a:lnTo>
                      <a:pt x="1" y="24"/>
                    </a:lnTo>
                    <a:lnTo>
                      <a:pt x="3"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2" name="Freeform 1591">
                <a:extLst>
                  <a:ext uri="{FF2B5EF4-FFF2-40B4-BE49-F238E27FC236}">
                    <a16:creationId xmlns:a16="http://schemas.microsoft.com/office/drawing/2014/main" id="{A722A35A-D2D3-4DC1-BD99-5D9CA1A6D99A}"/>
                  </a:ext>
                </a:extLst>
              </p:cNvPr>
              <p:cNvSpPr>
                <a:spLocks/>
              </p:cNvSpPr>
              <p:nvPr/>
            </p:nvSpPr>
            <p:spPr bwMode="auto">
              <a:xfrm>
                <a:off x="6489943" y="1241307"/>
                <a:ext cx="1588" cy="4762"/>
              </a:xfrm>
              <a:custGeom>
                <a:avLst/>
                <a:gdLst>
                  <a:gd name="T0" fmla="*/ 0 w 1"/>
                  <a:gd name="T1" fmla="*/ 3 h 3"/>
                  <a:gd name="T2" fmla="*/ 1 w 1"/>
                  <a:gd name="T3" fmla="*/ 2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3" name="Freeform 1592">
                <a:extLst>
                  <a:ext uri="{FF2B5EF4-FFF2-40B4-BE49-F238E27FC236}">
                    <a16:creationId xmlns:a16="http://schemas.microsoft.com/office/drawing/2014/main" id="{B5392EE0-0687-45F1-A677-2E06CBA33E4B}"/>
                  </a:ext>
                </a:extLst>
              </p:cNvPr>
              <p:cNvSpPr>
                <a:spLocks/>
              </p:cNvSpPr>
              <p:nvPr/>
            </p:nvSpPr>
            <p:spPr bwMode="auto">
              <a:xfrm>
                <a:off x="6480418" y="1219084"/>
                <a:ext cx="17464" cy="17461"/>
              </a:xfrm>
              <a:custGeom>
                <a:avLst/>
                <a:gdLst>
                  <a:gd name="T0" fmla="*/ 3 w 14"/>
                  <a:gd name="T1" fmla="*/ 12 h 15"/>
                  <a:gd name="T2" fmla="*/ 5 w 14"/>
                  <a:gd name="T3" fmla="*/ 15 h 15"/>
                  <a:gd name="T4" fmla="*/ 8 w 14"/>
                  <a:gd name="T5" fmla="*/ 12 h 15"/>
                  <a:gd name="T6" fmla="*/ 12 w 14"/>
                  <a:gd name="T7" fmla="*/ 12 h 15"/>
                  <a:gd name="T8" fmla="*/ 13 w 14"/>
                  <a:gd name="T9" fmla="*/ 10 h 15"/>
                  <a:gd name="T10" fmla="*/ 14 w 14"/>
                  <a:gd name="T11" fmla="*/ 9 h 15"/>
                  <a:gd name="T12" fmla="*/ 13 w 14"/>
                  <a:gd name="T13" fmla="*/ 6 h 15"/>
                  <a:gd name="T14" fmla="*/ 12 w 14"/>
                  <a:gd name="T15" fmla="*/ 1 h 15"/>
                  <a:gd name="T16" fmla="*/ 10 w 14"/>
                  <a:gd name="T17" fmla="*/ 0 h 15"/>
                  <a:gd name="T18" fmla="*/ 7 w 14"/>
                  <a:gd name="T19" fmla="*/ 2 h 15"/>
                  <a:gd name="T20" fmla="*/ 3 w 14"/>
                  <a:gd name="T21" fmla="*/ 3 h 15"/>
                  <a:gd name="T22" fmla="*/ 0 w 14"/>
                  <a:gd name="T23" fmla="*/ 5 h 15"/>
                  <a:gd name="T24" fmla="*/ 0 w 14"/>
                  <a:gd name="T25" fmla="*/ 7 h 15"/>
                  <a:gd name="T26" fmla="*/ 1 w 14"/>
                  <a:gd name="T27" fmla="*/ 9 h 15"/>
                  <a:gd name="T28" fmla="*/ 3 w 14"/>
                  <a:gd name="T2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3" y="12"/>
                    </a:moveTo>
                    <a:cubicBezTo>
                      <a:pt x="3" y="12"/>
                      <a:pt x="5" y="15"/>
                      <a:pt x="5" y="15"/>
                    </a:cubicBezTo>
                    <a:cubicBezTo>
                      <a:pt x="8" y="12"/>
                      <a:pt x="8" y="12"/>
                      <a:pt x="8" y="12"/>
                    </a:cubicBezTo>
                    <a:cubicBezTo>
                      <a:pt x="12" y="12"/>
                      <a:pt x="12" y="12"/>
                      <a:pt x="12" y="12"/>
                    </a:cubicBezTo>
                    <a:cubicBezTo>
                      <a:pt x="13" y="10"/>
                      <a:pt x="13" y="10"/>
                      <a:pt x="13" y="10"/>
                    </a:cubicBezTo>
                    <a:cubicBezTo>
                      <a:pt x="14" y="9"/>
                      <a:pt x="14" y="9"/>
                      <a:pt x="14" y="9"/>
                    </a:cubicBezTo>
                    <a:cubicBezTo>
                      <a:pt x="13" y="6"/>
                      <a:pt x="13" y="6"/>
                      <a:pt x="13" y="6"/>
                    </a:cubicBezTo>
                    <a:cubicBezTo>
                      <a:pt x="12" y="1"/>
                      <a:pt x="12" y="1"/>
                      <a:pt x="12" y="1"/>
                    </a:cubicBezTo>
                    <a:cubicBezTo>
                      <a:pt x="10" y="0"/>
                      <a:pt x="10" y="0"/>
                      <a:pt x="10" y="0"/>
                    </a:cubicBezTo>
                    <a:cubicBezTo>
                      <a:pt x="7" y="2"/>
                      <a:pt x="7" y="2"/>
                      <a:pt x="7" y="2"/>
                    </a:cubicBezTo>
                    <a:cubicBezTo>
                      <a:pt x="3" y="3"/>
                      <a:pt x="3" y="3"/>
                      <a:pt x="3" y="3"/>
                    </a:cubicBezTo>
                    <a:cubicBezTo>
                      <a:pt x="0" y="5"/>
                      <a:pt x="0" y="5"/>
                      <a:pt x="0" y="5"/>
                    </a:cubicBezTo>
                    <a:cubicBezTo>
                      <a:pt x="0" y="7"/>
                      <a:pt x="0" y="7"/>
                      <a:pt x="0" y="7"/>
                    </a:cubicBezTo>
                    <a:cubicBezTo>
                      <a:pt x="1" y="9"/>
                      <a:pt x="1" y="9"/>
                      <a:pt x="1" y="9"/>
                    </a:cubicBezTo>
                    <a:lnTo>
                      <a:pt x="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4" name="Freeform 1593">
                <a:extLst>
                  <a:ext uri="{FF2B5EF4-FFF2-40B4-BE49-F238E27FC236}">
                    <a16:creationId xmlns:a16="http://schemas.microsoft.com/office/drawing/2014/main" id="{B517545D-5605-43FC-9275-717F705E63DF}"/>
                  </a:ext>
                </a:extLst>
              </p:cNvPr>
              <p:cNvSpPr>
                <a:spLocks/>
              </p:cNvSpPr>
              <p:nvPr/>
            </p:nvSpPr>
            <p:spPr bwMode="auto">
              <a:xfrm>
                <a:off x="6486768" y="1280991"/>
                <a:ext cx="11114" cy="14286"/>
              </a:xfrm>
              <a:custGeom>
                <a:avLst/>
                <a:gdLst>
                  <a:gd name="T0" fmla="*/ 4 w 7"/>
                  <a:gd name="T1" fmla="*/ 2 h 9"/>
                  <a:gd name="T2" fmla="*/ 2 w 7"/>
                  <a:gd name="T3" fmla="*/ 5 h 9"/>
                  <a:gd name="T4" fmla="*/ 0 w 7"/>
                  <a:gd name="T5" fmla="*/ 8 h 9"/>
                  <a:gd name="T6" fmla="*/ 2 w 7"/>
                  <a:gd name="T7" fmla="*/ 9 h 9"/>
                  <a:gd name="T8" fmla="*/ 3 w 7"/>
                  <a:gd name="T9" fmla="*/ 8 h 9"/>
                  <a:gd name="T10" fmla="*/ 6 w 7"/>
                  <a:gd name="T11" fmla="*/ 8 h 9"/>
                  <a:gd name="T12" fmla="*/ 7 w 7"/>
                  <a:gd name="T13" fmla="*/ 5 h 9"/>
                  <a:gd name="T14" fmla="*/ 7 w 7"/>
                  <a:gd name="T15" fmla="*/ 3 h 9"/>
                  <a:gd name="T16" fmla="*/ 5 w 7"/>
                  <a:gd name="T17" fmla="*/ 0 h 9"/>
                  <a:gd name="T18" fmla="*/ 4 w 7"/>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2"/>
                    </a:moveTo>
                    <a:lnTo>
                      <a:pt x="2" y="5"/>
                    </a:lnTo>
                    <a:lnTo>
                      <a:pt x="0" y="8"/>
                    </a:lnTo>
                    <a:lnTo>
                      <a:pt x="2" y="9"/>
                    </a:lnTo>
                    <a:lnTo>
                      <a:pt x="3" y="8"/>
                    </a:lnTo>
                    <a:lnTo>
                      <a:pt x="6" y="8"/>
                    </a:lnTo>
                    <a:lnTo>
                      <a:pt x="7" y="5"/>
                    </a:lnTo>
                    <a:lnTo>
                      <a:pt x="7" y="3"/>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5" name="Freeform 1594">
                <a:extLst>
                  <a:ext uri="{FF2B5EF4-FFF2-40B4-BE49-F238E27FC236}">
                    <a16:creationId xmlns:a16="http://schemas.microsoft.com/office/drawing/2014/main" id="{4D254A22-A1F2-48C6-899A-45A952A6B531}"/>
                  </a:ext>
                </a:extLst>
              </p:cNvPr>
              <p:cNvSpPr>
                <a:spLocks/>
              </p:cNvSpPr>
              <p:nvPr/>
            </p:nvSpPr>
            <p:spPr bwMode="auto">
              <a:xfrm>
                <a:off x="6475656" y="1250831"/>
                <a:ext cx="22226" cy="15874"/>
              </a:xfrm>
              <a:custGeom>
                <a:avLst/>
                <a:gdLst>
                  <a:gd name="T0" fmla="*/ 3 w 14"/>
                  <a:gd name="T1" fmla="*/ 9 h 10"/>
                  <a:gd name="T2" fmla="*/ 5 w 14"/>
                  <a:gd name="T3" fmla="*/ 8 h 10"/>
                  <a:gd name="T4" fmla="*/ 7 w 14"/>
                  <a:gd name="T5" fmla="*/ 10 h 10"/>
                  <a:gd name="T6" fmla="*/ 8 w 14"/>
                  <a:gd name="T7" fmla="*/ 10 h 10"/>
                  <a:gd name="T8" fmla="*/ 10 w 14"/>
                  <a:gd name="T9" fmla="*/ 8 h 10"/>
                  <a:gd name="T10" fmla="*/ 11 w 14"/>
                  <a:gd name="T11" fmla="*/ 5 h 10"/>
                  <a:gd name="T12" fmla="*/ 13 w 14"/>
                  <a:gd name="T13" fmla="*/ 4 h 10"/>
                  <a:gd name="T14" fmla="*/ 14 w 14"/>
                  <a:gd name="T15" fmla="*/ 2 h 10"/>
                  <a:gd name="T16" fmla="*/ 12 w 14"/>
                  <a:gd name="T17" fmla="*/ 1 h 10"/>
                  <a:gd name="T18" fmla="*/ 11 w 14"/>
                  <a:gd name="T19" fmla="*/ 1 h 10"/>
                  <a:gd name="T20" fmla="*/ 8 w 14"/>
                  <a:gd name="T21" fmla="*/ 1 h 10"/>
                  <a:gd name="T22" fmla="*/ 7 w 14"/>
                  <a:gd name="T23" fmla="*/ 0 h 10"/>
                  <a:gd name="T24" fmla="*/ 4 w 14"/>
                  <a:gd name="T25" fmla="*/ 0 h 10"/>
                  <a:gd name="T26" fmla="*/ 2 w 14"/>
                  <a:gd name="T27" fmla="*/ 1 h 10"/>
                  <a:gd name="T28" fmla="*/ 0 w 14"/>
                  <a:gd name="T29" fmla="*/ 4 h 10"/>
                  <a:gd name="T30" fmla="*/ 0 w 14"/>
                  <a:gd name="T31" fmla="*/ 6 h 10"/>
                  <a:gd name="T32" fmla="*/ 0 w 14"/>
                  <a:gd name="T33" fmla="*/ 8 h 10"/>
                  <a:gd name="T34" fmla="*/ 3 w 14"/>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0">
                    <a:moveTo>
                      <a:pt x="3" y="9"/>
                    </a:moveTo>
                    <a:lnTo>
                      <a:pt x="5" y="8"/>
                    </a:lnTo>
                    <a:lnTo>
                      <a:pt x="7" y="10"/>
                    </a:lnTo>
                    <a:lnTo>
                      <a:pt x="8" y="10"/>
                    </a:lnTo>
                    <a:lnTo>
                      <a:pt x="10" y="8"/>
                    </a:lnTo>
                    <a:lnTo>
                      <a:pt x="11" y="5"/>
                    </a:lnTo>
                    <a:lnTo>
                      <a:pt x="13" y="4"/>
                    </a:lnTo>
                    <a:lnTo>
                      <a:pt x="14" y="2"/>
                    </a:lnTo>
                    <a:lnTo>
                      <a:pt x="12" y="1"/>
                    </a:lnTo>
                    <a:lnTo>
                      <a:pt x="11" y="1"/>
                    </a:lnTo>
                    <a:lnTo>
                      <a:pt x="8" y="1"/>
                    </a:lnTo>
                    <a:lnTo>
                      <a:pt x="7" y="0"/>
                    </a:lnTo>
                    <a:lnTo>
                      <a:pt x="4" y="0"/>
                    </a:lnTo>
                    <a:lnTo>
                      <a:pt x="2" y="1"/>
                    </a:lnTo>
                    <a:lnTo>
                      <a:pt x="0" y="4"/>
                    </a:lnTo>
                    <a:lnTo>
                      <a:pt x="0" y="6"/>
                    </a:lnTo>
                    <a:lnTo>
                      <a:pt x="0"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1595">
                <a:extLst>
                  <a:ext uri="{FF2B5EF4-FFF2-40B4-BE49-F238E27FC236}">
                    <a16:creationId xmlns:a16="http://schemas.microsoft.com/office/drawing/2014/main" id="{C1914BE8-BCD8-4C66-8F4D-1D0E3ECDF66C}"/>
                  </a:ext>
                </a:extLst>
              </p:cNvPr>
              <p:cNvSpPr>
                <a:spLocks/>
              </p:cNvSpPr>
              <p:nvPr/>
            </p:nvSpPr>
            <p:spPr bwMode="auto">
              <a:xfrm>
                <a:off x="6456605" y="1306389"/>
                <a:ext cx="50802" cy="28573"/>
              </a:xfrm>
              <a:custGeom>
                <a:avLst/>
                <a:gdLst>
                  <a:gd name="T0" fmla="*/ 1 w 32"/>
                  <a:gd name="T1" fmla="*/ 6 h 18"/>
                  <a:gd name="T2" fmla="*/ 2 w 32"/>
                  <a:gd name="T3" fmla="*/ 7 h 18"/>
                  <a:gd name="T4" fmla="*/ 6 w 32"/>
                  <a:gd name="T5" fmla="*/ 9 h 18"/>
                  <a:gd name="T6" fmla="*/ 8 w 32"/>
                  <a:gd name="T7" fmla="*/ 7 h 18"/>
                  <a:gd name="T8" fmla="*/ 9 w 32"/>
                  <a:gd name="T9" fmla="*/ 7 h 18"/>
                  <a:gd name="T10" fmla="*/ 12 w 32"/>
                  <a:gd name="T11" fmla="*/ 9 h 18"/>
                  <a:gd name="T12" fmla="*/ 12 w 32"/>
                  <a:gd name="T13" fmla="*/ 12 h 18"/>
                  <a:gd name="T14" fmla="*/ 14 w 32"/>
                  <a:gd name="T15" fmla="*/ 12 h 18"/>
                  <a:gd name="T16" fmla="*/ 15 w 32"/>
                  <a:gd name="T17" fmla="*/ 11 h 18"/>
                  <a:gd name="T18" fmla="*/ 17 w 32"/>
                  <a:gd name="T19" fmla="*/ 14 h 18"/>
                  <a:gd name="T20" fmla="*/ 21 w 32"/>
                  <a:gd name="T21" fmla="*/ 16 h 18"/>
                  <a:gd name="T22" fmla="*/ 24 w 32"/>
                  <a:gd name="T23" fmla="*/ 15 h 18"/>
                  <a:gd name="T24" fmla="*/ 27 w 32"/>
                  <a:gd name="T25" fmla="*/ 17 h 18"/>
                  <a:gd name="T26" fmla="*/ 30 w 32"/>
                  <a:gd name="T27" fmla="*/ 18 h 18"/>
                  <a:gd name="T28" fmla="*/ 32 w 32"/>
                  <a:gd name="T29" fmla="*/ 17 h 18"/>
                  <a:gd name="T30" fmla="*/ 32 w 32"/>
                  <a:gd name="T31" fmla="*/ 12 h 18"/>
                  <a:gd name="T32" fmla="*/ 30 w 32"/>
                  <a:gd name="T33" fmla="*/ 9 h 18"/>
                  <a:gd name="T34" fmla="*/ 28 w 32"/>
                  <a:gd name="T35" fmla="*/ 9 h 18"/>
                  <a:gd name="T36" fmla="*/ 23 w 32"/>
                  <a:gd name="T37" fmla="*/ 7 h 18"/>
                  <a:gd name="T38" fmla="*/ 19 w 32"/>
                  <a:gd name="T39" fmla="*/ 4 h 18"/>
                  <a:gd name="T40" fmla="*/ 18 w 32"/>
                  <a:gd name="T41" fmla="*/ 4 h 18"/>
                  <a:gd name="T42" fmla="*/ 15 w 32"/>
                  <a:gd name="T43" fmla="*/ 2 h 18"/>
                  <a:gd name="T44" fmla="*/ 12 w 32"/>
                  <a:gd name="T45" fmla="*/ 2 h 18"/>
                  <a:gd name="T46" fmla="*/ 10 w 32"/>
                  <a:gd name="T47" fmla="*/ 0 h 18"/>
                  <a:gd name="T48" fmla="*/ 3 w 32"/>
                  <a:gd name="T49" fmla="*/ 0 h 18"/>
                  <a:gd name="T50" fmla="*/ 0 w 32"/>
                  <a:gd name="T51" fmla="*/ 1 h 18"/>
                  <a:gd name="T52" fmla="*/ 1 w 32"/>
                  <a:gd name="T53" fmla="*/ 4 h 18"/>
                  <a:gd name="T54" fmla="*/ 1 w 32"/>
                  <a:gd name="T5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18">
                    <a:moveTo>
                      <a:pt x="1" y="6"/>
                    </a:moveTo>
                    <a:lnTo>
                      <a:pt x="2" y="7"/>
                    </a:lnTo>
                    <a:lnTo>
                      <a:pt x="6" y="9"/>
                    </a:lnTo>
                    <a:lnTo>
                      <a:pt x="8" y="7"/>
                    </a:lnTo>
                    <a:lnTo>
                      <a:pt x="9" y="7"/>
                    </a:lnTo>
                    <a:lnTo>
                      <a:pt x="12" y="9"/>
                    </a:lnTo>
                    <a:lnTo>
                      <a:pt x="12" y="12"/>
                    </a:lnTo>
                    <a:lnTo>
                      <a:pt x="14" y="12"/>
                    </a:lnTo>
                    <a:lnTo>
                      <a:pt x="15" y="11"/>
                    </a:lnTo>
                    <a:lnTo>
                      <a:pt x="17" y="14"/>
                    </a:lnTo>
                    <a:lnTo>
                      <a:pt x="21" y="16"/>
                    </a:lnTo>
                    <a:lnTo>
                      <a:pt x="24" y="15"/>
                    </a:lnTo>
                    <a:lnTo>
                      <a:pt x="27" y="17"/>
                    </a:lnTo>
                    <a:lnTo>
                      <a:pt x="30" y="18"/>
                    </a:lnTo>
                    <a:lnTo>
                      <a:pt x="32" y="17"/>
                    </a:lnTo>
                    <a:lnTo>
                      <a:pt x="32" y="12"/>
                    </a:lnTo>
                    <a:lnTo>
                      <a:pt x="30" y="9"/>
                    </a:lnTo>
                    <a:lnTo>
                      <a:pt x="28" y="9"/>
                    </a:lnTo>
                    <a:lnTo>
                      <a:pt x="23" y="7"/>
                    </a:lnTo>
                    <a:lnTo>
                      <a:pt x="19" y="4"/>
                    </a:lnTo>
                    <a:lnTo>
                      <a:pt x="18" y="4"/>
                    </a:lnTo>
                    <a:lnTo>
                      <a:pt x="15" y="2"/>
                    </a:lnTo>
                    <a:lnTo>
                      <a:pt x="12" y="2"/>
                    </a:lnTo>
                    <a:lnTo>
                      <a:pt x="10" y="0"/>
                    </a:lnTo>
                    <a:lnTo>
                      <a:pt x="3" y="0"/>
                    </a:lnTo>
                    <a:lnTo>
                      <a:pt x="0" y="1"/>
                    </a:lnTo>
                    <a:lnTo>
                      <a:pt x="1" y="4"/>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7" name="Freeform 1596">
                <a:extLst>
                  <a:ext uri="{FF2B5EF4-FFF2-40B4-BE49-F238E27FC236}">
                    <a16:creationId xmlns:a16="http://schemas.microsoft.com/office/drawing/2014/main" id="{BE37F81E-A0D3-4F2F-B5D9-F2695F198CDC}"/>
                  </a:ext>
                </a:extLst>
              </p:cNvPr>
              <p:cNvSpPr>
                <a:spLocks/>
              </p:cNvSpPr>
              <p:nvPr/>
            </p:nvSpPr>
            <p:spPr bwMode="auto">
              <a:xfrm>
                <a:off x="6466130" y="1268292"/>
                <a:ext cx="28576" cy="31747"/>
              </a:xfrm>
              <a:custGeom>
                <a:avLst/>
                <a:gdLst>
                  <a:gd name="T0" fmla="*/ 6 w 23"/>
                  <a:gd name="T1" fmla="*/ 25 h 25"/>
                  <a:gd name="T2" fmla="*/ 9 w 23"/>
                  <a:gd name="T3" fmla="*/ 21 h 25"/>
                  <a:gd name="T4" fmla="*/ 14 w 23"/>
                  <a:gd name="T5" fmla="*/ 19 h 25"/>
                  <a:gd name="T6" fmla="*/ 18 w 23"/>
                  <a:gd name="T7" fmla="*/ 13 h 25"/>
                  <a:gd name="T8" fmla="*/ 20 w 23"/>
                  <a:gd name="T9" fmla="*/ 7 h 25"/>
                  <a:gd name="T10" fmla="*/ 23 w 23"/>
                  <a:gd name="T11" fmla="*/ 4 h 25"/>
                  <a:gd name="T12" fmla="*/ 23 w 23"/>
                  <a:gd name="T13" fmla="*/ 2 h 25"/>
                  <a:gd name="T14" fmla="*/ 20 w 23"/>
                  <a:gd name="T15" fmla="*/ 0 h 25"/>
                  <a:gd name="T16" fmla="*/ 16 w 23"/>
                  <a:gd name="T17" fmla="*/ 3 h 25"/>
                  <a:gd name="T18" fmla="*/ 12 w 23"/>
                  <a:gd name="T19" fmla="*/ 1 h 25"/>
                  <a:gd name="T20" fmla="*/ 8 w 23"/>
                  <a:gd name="T21" fmla="*/ 1 h 25"/>
                  <a:gd name="T22" fmla="*/ 7 w 23"/>
                  <a:gd name="T23" fmla="*/ 5 h 25"/>
                  <a:gd name="T24" fmla="*/ 6 w 23"/>
                  <a:gd name="T25" fmla="*/ 8 h 25"/>
                  <a:gd name="T26" fmla="*/ 7 w 23"/>
                  <a:gd name="T27" fmla="*/ 9 h 25"/>
                  <a:gd name="T28" fmla="*/ 9 w 23"/>
                  <a:gd name="T29" fmla="*/ 8 h 25"/>
                  <a:gd name="T30" fmla="*/ 11 w 23"/>
                  <a:gd name="T31" fmla="*/ 14 h 25"/>
                  <a:gd name="T32" fmla="*/ 12 w 23"/>
                  <a:gd name="T33" fmla="*/ 15 h 25"/>
                  <a:gd name="T34" fmla="*/ 7 w 23"/>
                  <a:gd name="T35" fmla="*/ 16 h 25"/>
                  <a:gd name="T36" fmla="*/ 1 w 23"/>
                  <a:gd name="T37" fmla="*/ 19 h 25"/>
                  <a:gd name="T38" fmla="*/ 0 w 23"/>
                  <a:gd name="T39" fmla="*/ 21 h 25"/>
                  <a:gd name="T40" fmla="*/ 2 w 23"/>
                  <a:gd name="T41" fmla="*/ 24 h 25"/>
                  <a:gd name="T42" fmla="*/ 6 w 23"/>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5">
                    <a:moveTo>
                      <a:pt x="6" y="25"/>
                    </a:moveTo>
                    <a:cubicBezTo>
                      <a:pt x="9" y="21"/>
                      <a:pt x="9" y="21"/>
                      <a:pt x="9" y="21"/>
                    </a:cubicBezTo>
                    <a:cubicBezTo>
                      <a:pt x="9" y="21"/>
                      <a:pt x="14" y="20"/>
                      <a:pt x="14" y="19"/>
                    </a:cubicBezTo>
                    <a:cubicBezTo>
                      <a:pt x="18" y="13"/>
                      <a:pt x="18" y="13"/>
                      <a:pt x="18" y="13"/>
                    </a:cubicBezTo>
                    <a:cubicBezTo>
                      <a:pt x="20" y="7"/>
                      <a:pt x="20" y="7"/>
                      <a:pt x="20" y="7"/>
                    </a:cubicBezTo>
                    <a:cubicBezTo>
                      <a:pt x="23" y="4"/>
                      <a:pt x="23" y="4"/>
                      <a:pt x="23" y="4"/>
                    </a:cubicBezTo>
                    <a:cubicBezTo>
                      <a:pt x="23" y="2"/>
                      <a:pt x="23" y="2"/>
                      <a:pt x="23" y="2"/>
                    </a:cubicBezTo>
                    <a:cubicBezTo>
                      <a:pt x="20" y="0"/>
                      <a:pt x="20" y="0"/>
                      <a:pt x="20" y="0"/>
                    </a:cubicBezTo>
                    <a:cubicBezTo>
                      <a:pt x="16" y="3"/>
                      <a:pt x="16" y="3"/>
                      <a:pt x="16" y="3"/>
                    </a:cubicBezTo>
                    <a:cubicBezTo>
                      <a:pt x="12" y="1"/>
                      <a:pt x="12" y="1"/>
                      <a:pt x="12" y="1"/>
                    </a:cubicBezTo>
                    <a:cubicBezTo>
                      <a:pt x="8" y="1"/>
                      <a:pt x="8" y="1"/>
                      <a:pt x="8" y="1"/>
                    </a:cubicBezTo>
                    <a:cubicBezTo>
                      <a:pt x="7" y="5"/>
                      <a:pt x="7" y="5"/>
                      <a:pt x="7" y="5"/>
                    </a:cubicBezTo>
                    <a:cubicBezTo>
                      <a:pt x="6" y="8"/>
                      <a:pt x="6" y="8"/>
                      <a:pt x="6" y="8"/>
                    </a:cubicBezTo>
                    <a:cubicBezTo>
                      <a:pt x="7" y="9"/>
                      <a:pt x="7" y="9"/>
                      <a:pt x="7" y="9"/>
                    </a:cubicBezTo>
                    <a:cubicBezTo>
                      <a:pt x="9" y="8"/>
                      <a:pt x="9" y="8"/>
                      <a:pt x="9" y="8"/>
                    </a:cubicBezTo>
                    <a:cubicBezTo>
                      <a:pt x="11" y="14"/>
                      <a:pt x="11" y="14"/>
                      <a:pt x="11" y="14"/>
                    </a:cubicBezTo>
                    <a:cubicBezTo>
                      <a:pt x="12" y="15"/>
                      <a:pt x="12" y="15"/>
                      <a:pt x="12" y="15"/>
                    </a:cubicBezTo>
                    <a:cubicBezTo>
                      <a:pt x="7" y="16"/>
                      <a:pt x="7" y="16"/>
                      <a:pt x="7" y="16"/>
                    </a:cubicBezTo>
                    <a:cubicBezTo>
                      <a:pt x="1" y="19"/>
                      <a:pt x="1" y="19"/>
                      <a:pt x="1" y="19"/>
                    </a:cubicBezTo>
                    <a:cubicBezTo>
                      <a:pt x="0" y="21"/>
                      <a:pt x="0" y="21"/>
                      <a:pt x="0" y="21"/>
                    </a:cubicBezTo>
                    <a:cubicBezTo>
                      <a:pt x="2" y="24"/>
                      <a:pt x="2" y="24"/>
                      <a:pt x="2" y="24"/>
                    </a:cubicBezTo>
                    <a:lnTo>
                      <a:pt x="6"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8" name="Freeform 1597">
                <a:extLst>
                  <a:ext uri="{FF2B5EF4-FFF2-40B4-BE49-F238E27FC236}">
                    <a16:creationId xmlns:a16="http://schemas.microsoft.com/office/drawing/2014/main" id="{1DF8D224-E14B-40A3-8584-509FE8A4E67F}"/>
                  </a:ext>
                </a:extLst>
              </p:cNvPr>
              <p:cNvSpPr>
                <a:spLocks/>
              </p:cNvSpPr>
              <p:nvPr/>
            </p:nvSpPr>
            <p:spPr bwMode="auto">
              <a:xfrm>
                <a:off x="6807454" y="1355596"/>
                <a:ext cx="17464" cy="9524"/>
              </a:xfrm>
              <a:custGeom>
                <a:avLst/>
                <a:gdLst>
                  <a:gd name="T0" fmla="*/ 4 w 11"/>
                  <a:gd name="T1" fmla="*/ 1 h 6"/>
                  <a:gd name="T2" fmla="*/ 2 w 11"/>
                  <a:gd name="T3" fmla="*/ 0 h 6"/>
                  <a:gd name="T4" fmla="*/ 0 w 11"/>
                  <a:gd name="T5" fmla="*/ 0 h 6"/>
                  <a:gd name="T6" fmla="*/ 0 w 11"/>
                  <a:gd name="T7" fmla="*/ 3 h 6"/>
                  <a:gd name="T8" fmla="*/ 1 w 11"/>
                  <a:gd name="T9" fmla="*/ 4 h 6"/>
                  <a:gd name="T10" fmla="*/ 3 w 11"/>
                  <a:gd name="T11" fmla="*/ 4 h 6"/>
                  <a:gd name="T12" fmla="*/ 6 w 11"/>
                  <a:gd name="T13" fmla="*/ 6 h 6"/>
                  <a:gd name="T14" fmla="*/ 7 w 11"/>
                  <a:gd name="T15" fmla="*/ 6 h 6"/>
                  <a:gd name="T16" fmla="*/ 11 w 11"/>
                  <a:gd name="T17" fmla="*/ 4 h 6"/>
                  <a:gd name="T18" fmla="*/ 11 w 11"/>
                  <a:gd name="T19" fmla="*/ 2 h 6"/>
                  <a:gd name="T20" fmla="*/ 9 w 11"/>
                  <a:gd name="T21" fmla="*/ 1 h 6"/>
                  <a:gd name="T22" fmla="*/ 6 w 11"/>
                  <a:gd name="T23" fmla="*/ 3 h 6"/>
                  <a:gd name="T24" fmla="*/ 4 w 11"/>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
                    <a:moveTo>
                      <a:pt x="4" y="1"/>
                    </a:moveTo>
                    <a:lnTo>
                      <a:pt x="2" y="0"/>
                    </a:lnTo>
                    <a:lnTo>
                      <a:pt x="0" y="0"/>
                    </a:lnTo>
                    <a:lnTo>
                      <a:pt x="0" y="3"/>
                    </a:lnTo>
                    <a:lnTo>
                      <a:pt x="1" y="4"/>
                    </a:lnTo>
                    <a:lnTo>
                      <a:pt x="3" y="4"/>
                    </a:lnTo>
                    <a:lnTo>
                      <a:pt x="6" y="6"/>
                    </a:lnTo>
                    <a:lnTo>
                      <a:pt x="7" y="6"/>
                    </a:lnTo>
                    <a:lnTo>
                      <a:pt x="11" y="4"/>
                    </a:lnTo>
                    <a:lnTo>
                      <a:pt x="11" y="2"/>
                    </a:lnTo>
                    <a:lnTo>
                      <a:pt x="9" y="1"/>
                    </a:lnTo>
                    <a:lnTo>
                      <a:pt x="6"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9" name="Freeform 1598">
                <a:extLst>
                  <a:ext uri="{FF2B5EF4-FFF2-40B4-BE49-F238E27FC236}">
                    <a16:creationId xmlns:a16="http://schemas.microsoft.com/office/drawing/2014/main" id="{33BA6863-7122-466D-B8CD-565A4EAACE16}"/>
                  </a:ext>
                </a:extLst>
              </p:cNvPr>
              <p:cNvSpPr>
                <a:spLocks/>
              </p:cNvSpPr>
              <p:nvPr/>
            </p:nvSpPr>
            <p:spPr bwMode="auto">
              <a:xfrm>
                <a:off x="6637586" y="1682590"/>
                <a:ext cx="11114" cy="12699"/>
              </a:xfrm>
              <a:custGeom>
                <a:avLst/>
                <a:gdLst>
                  <a:gd name="T0" fmla="*/ 2 w 7"/>
                  <a:gd name="T1" fmla="*/ 7 h 8"/>
                  <a:gd name="T2" fmla="*/ 3 w 7"/>
                  <a:gd name="T3" fmla="*/ 5 h 8"/>
                  <a:gd name="T4" fmla="*/ 7 w 7"/>
                  <a:gd name="T5" fmla="*/ 2 h 8"/>
                  <a:gd name="T6" fmla="*/ 7 w 7"/>
                  <a:gd name="T7" fmla="*/ 0 h 8"/>
                  <a:gd name="T8" fmla="*/ 6 w 7"/>
                  <a:gd name="T9" fmla="*/ 0 h 8"/>
                  <a:gd name="T10" fmla="*/ 3 w 7"/>
                  <a:gd name="T11" fmla="*/ 2 h 8"/>
                  <a:gd name="T12" fmla="*/ 2 w 7"/>
                  <a:gd name="T13" fmla="*/ 3 h 8"/>
                  <a:gd name="T14" fmla="*/ 0 w 7"/>
                  <a:gd name="T15" fmla="*/ 5 h 8"/>
                  <a:gd name="T16" fmla="*/ 1 w 7"/>
                  <a:gd name="T17" fmla="*/ 8 h 8"/>
                  <a:gd name="T18" fmla="*/ 2 w 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2" y="7"/>
                    </a:moveTo>
                    <a:lnTo>
                      <a:pt x="3" y="5"/>
                    </a:lnTo>
                    <a:lnTo>
                      <a:pt x="7" y="2"/>
                    </a:lnTo>
                    <a:lnTo>
                      <a:pt x="7" y="0"/>
                    </a:lnTo>
                    <a:lnTo>
                      <a:pt x="6" y="0"/>
                    </a:lnTo>
                    <a:lnTo>
                      <a:pt x="3" y="2"/>
                    </a:lnTo>
                    <a:lnTo>
                      <a:pt x="2" y="3"/>
                    </a:lnTo>
                    <a:lnTo>
                      <a:pt x="0" y="5"/>
                    </a:lnTo>
                    <a:lnTo>
                      <a:pt x="1" y="8"/>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0" name="Freeform 1599">
                <a:extLst>
                  <a:ext uri="{FF2B5EF4-FFF2-40B4-BE49-F238E27FC236}">
                    <a16:creationId xmlns:a16="http://schemas.microsoft.com/office/drawing/2014/main" id="{F9328FD1-E5F2-482A-BC38-BA99BAFAF27E}"/>
                  </a:ext>
                </a:extLst>
              </p:cNvPr>
              <p:cNvSpPr>
                <a:spLocks/>
              </p:cNvSpPr>
              <p:nvPr/>
            </p:nvSpPr>
            <p:spPr bwMode="auto">
              <a:xfrm>
                <a:off x="6796343" y="1234958"/>
                <a:ext cx="20639" cy="12699"/>
              </a:xfrm>
              <a:custGeom>
                <a:avLst/>
                <a:gdLst>
                  <a:gd name="T0" fmla="*/ 4 w 17"/>
                  <a:gd name="T1" fmla="*/ 11 h 11"/>
                  <a:gd name="T2" fmla="*/ 10 w 17"/>
                  <a:gd name="T3" fmla="*/ 11 h 11"/>
                  <a:gd name="T4" fmla="*/ 15 w 17"/>
                  <a:gd name="T5" fmla="*/ 9 h 11"/>
                  <a:gd name="T6" fmla="*/ 17 w 17"/>
                  <a:gd name="T7" fmla="*/ 6 h 11"/>
                  <a:gd name="T8" fmla="*/ 15 w 17"/>
                  <a:gd name="T9" fmla="*/ 1 h 11"/>
                  <a:gd name="T10" fmla="*/ 10 w 17"/>
                  <a:gd name="T11" fmla="*/ 0 h 11"/>
                  <a:gd name="T12" fmla="*/ 4 w 17"/>
                  <a:gd name="T13" fmla="*/ 0 h 11"/>
                  <a:gd name="T14" fmla="*/ 0 w 17"/>
                  <a:gd name="T15" fmla="*/ 5 h 11"/>
                  <a:gd name="T16" fmla="*/ 0 w 17"/>
                  <a:gd name="T17" fmla="*/ 8 h 11"/>
                  <a:gd name="T18" fmla="*/ 1 w 17"/>
                  <a:gd name="T19" fmla="*/ 10 h 11"/>
                  <a:gd name="T20" fmla="*/ 4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4" y="11"/>
                    </a:moveTo>
                    <a:cubicBezTo>
                      <a:pt x="10" y="11"/>
                      <a:pt x="10" y="11"/>
                      <a:pt x="10" y="11"/>
                    </a:cubicBezTo>
                    <a:cubicBezTo>
                      <a:pt x="15" y="9"/>
                      <a:pt x="15" y="9"/>
                      <a:pt x="15" y="9"/>
                    </a:cubicBezTo>
                    <a:cubicBezTo>
                      <a:pt x="17" y="6"/>
                      <a:pt x="17" y="6"/>
                      <a:pt x="17" y="6"/>
                    </a:cubicBezTo>
                    <a:cubicBezTo>
                      <a:pt x="15" y="1"/>
                      <a:pt x="15" y="1"/>
                      <a:pt x="15" y="1"/>
                    </a:cubicBezTo>
                    <a:cubicBezTo>
                      <a:pt x="10" y="0"/>
                      <a:pt x="10" y="0"/>
                      <a:pt x="10" y="0"/>
                    </a:cubicBezTo>
                    <a:cubicBezTo>
                      <a:pt x="4" y="0"/>
                      <a:pt x="4" y="0"/>
                      <a:pt x="4" y="0"/>
                    </a:cubicBezTo>
                    <a:cubicBezTo>
                      <a:pt x="0" y="5"/>
                      <a:pt x="0" y="5"/>
                      <a:pt x="0" y="5"/>
                    </a:cubicBezTo>
                    <a:cubicBezTo>
                      <a:pt x="0" y="8"/>
                      <a:pt x="0" y="8"/>
                      <a:pt x="0" y="8"/>
                    </a:cubicBezTo>
                    <a:cubicBezTo>
                      <a:pt x="1" y="10"/>
                      <a:pt x="1" y="10"/>
                      <a:pt x="1" y="10"/>
                    </a:cubicBezTo>
                    <a:cubicBezTo>
                      <a:pt x="1" y="10"/>
                      <a:pt x="4" y="11"/>
                      <a:pt x="4" y="1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1" name="Freeform 1600">
                <a:extLst>
                  <a:ext uri="{FF2B5EF4-FFF2-40B4-BE49-F238E27FC236}">
                    <a16:creationId xmlns:a16="http://schemas.microsoft.com/office/drawing/2014/main" id="{DCFB80E2-C78C-4CD3-8F92-1585F43F59B6}"/>
                  </a:ext>
                </a:extLst>
              </p:cNvPr>
              <p:cNvSpPr>
                <a:spLocks/>
              </p:cNvSpPr>
              <p:nvPr/>
            </p:nvSpPr>
            <p:spPr bwMode="auto">
              <a:xfrm>
                <a:off x="6597897" y="1581000"/>
                <a:ext cx="190507" cy="285723"/>
              </a:xfrm>
              <a:custGeom>
                <a:avLst/>
                <a:gdLst>
                  <a:gd name="T0" fmla="*/ 4 w 155"/>
                  <a:gd name="T1" fmla="*/ 210 h 233"/>
                  <a:gd name="T2" fmla="*/ 7 w 155"/>
                  <a:gd name="T3" fmla="*/ 221 h 233"/>
                  <a:gd name="T4" fmla="*/ 20 w 155"/>
                  <a:gd name="T5" fmla="*/ 210 h 233"/>
                  <a:gd name="T6" fmla="*/ 22 w 155"/>
                  <a:gd name="T7" fmla="*/ 212 h 233"/>
                  <a:gd name="T8" fmla="*/ 11 w 155"/>
                  <a:gd name="T9" fmla="*/ 226 h 233"/>
                  <a:gd name="T10" fmla="*/ 22 w 155"/>
                  <a:gd name="T11" fmla="*/ 230 h 233"/>
                  <a:gd name="T12" fmla="*/ 38 w 155"/>
                  <a:gd name="T13" fmla="*/ 231 h 233"/>
                  <a:gd name="T14" fmla="*/ 43 w 155"/>
                  <a:gd name="T15" fmla="*/ 232 h 233"/>
                  <a:gd name="T16" fmla="*/ 53 w 155"/>
                  <a:gd name="T17" fmla="*/ 219 h 233"/>
                  <a:gd name="T18" fmla="*/ 48 w 155"/>
                  <a:gd name="T19" fmla="*/ 201 h 233"/>
                  <a:gd name="T20" fmla="*/ 52 w 155"/>
                  <a:gd name="T21" fmla="*/ 198 h 233"/>
                  <a:gd name="T22" fmla="*/ 56 w 155"/>
                  <a:gd name="T23" fmla="*/ 196 h 233"/>
                  <a:gd name="T24" fmla="*/ 53 w 155"/>
                  <a:gd name="T25" fmla="*/ 188 h 233"/>
                  <a:gd name="T26" fmla="*/ 58 w 155"/>
                  <a:gd name="T27" fmla="*/ 184 h 233"/>
                  <a:gd name="T28" fmla="*/ 54 w 155"/>
                  <a:gd name="T29" fmla="*/ 163 h 233"/>
                  <a:gd name="T30" fmla="*/ 62 w 155"/>
                  <a:gd name="T31" fmla="*/ 159 h 233"/>
                  <a:gd name="T32" fmla="*/ 70 w 155"/>
                  <a:gd name="T33" fmla="*/ 157 h 233"/>
                  <a:gd name="T34" fmla="*/ 74 w 155"/>
                  <a:gd name="T35" fmla="*/ 152 h 233"/>
                  <a:gd name="T36" fmla="*/ 81 w 155"/>
                  <a:gd name="T37" fmla="*/ 138 h 233"/>
                  <a:gd name="T38" fmla="*/ 81 w 155"/>
                  <a:gd name="T39" fmla="*/ 130 h 233"/>
                  <a:gd name="T40" fmla="*/ 92 w 155"/>
                  <a:gd name="T41" fmla="*/ 107 h 233"/>
                  <a:gd name="T42" fmla="*/ 112 w 155"/>
                  <a:gd name="T43" fmla="*/ 83 h 233"/>
                  <a:gd name="T44" fmla="*/ 138 w 155"/>
                  <a:gd name="T45" fmla="*/ 59 h 233"/>
                  <a:gd name="T46" fmla="*/ 154 w 155"/>
                  <a:gd name="T47" fmla="*/ 45 h 233"/>
                  <a:gd name="T48" fmla="*/ 155 w 155"/>
                  <a:gd name="T49" fmla="*/ 27 h 233"/>
                  <a:gd name="T50" fmla="*/ 151 w 155"/>
                  <a:gd name="T51" fmla="*/ 12 h 233"/>
                  <a:gd name="T52" fmla="*/ 140 w 155"/>
                  <a:gd name="T53" fmla="*/ 2 h 233"/>
                  <a:gd name="T54" fmla="*/ 129 w 155"/>
                  <a:gd name="T55" fmla="*/ 3 h 233"/>
                  <a:gd name="T56" fmla="*/ 116 w 155"/>
                  <a:gd name="T57" fmla="*/ 14 h 233"/>
                  <a:gd name="T58" fmla="*/ 112 w 155"/>
                  <a:gd name="T59" fmla="*/ 29 h 233"/>
                  <a:gd name="T60" fmla="*/ 106 w 155"/>
                  <a:gd name="T61" fmla="*/ 39 h 233"/>
                  <a:gd name="T62" fmla="*/ 91 w 155"/>
                  <a:gd name="T63" fmla="*/ 49 h 233"/>
                  <a:gd name="T64" fmla="*/ 80 w 155"/>
                  <a:gd name="T65" fmla="*/ 55 h 233"/>
                  <a:gd name="T66" fmla="*/ 76 w 155"/>
                  <a:gd name="T67" fmla="*/ 60 h 233"/>
                  <a:gd name="T68" fmla="*/ 58 w 155"/>
                  <a:gd name="T69" fmla="*/ 61 h 233"/>
                  <a:gd name="T70" fmla="*/ 58 w 155"/>
                  <a:gd name="T71" fmla="*/ 74 h 233"/>
                  <a:gd name="T72" fmla="*/ 56 w 155"/>
                  <a:gd name="T73" fmla="*/ 70 h 233"/>
                  <a:gd name="T74" fmla="*/ 51 w 155"/>
                  <a:gd name="T75" fmla="*/ 81 h 233"/>
                  <a:gd name="T76" fmla="*/ 41 w 155"/>
                  <a:gd name="T77" fmla="*/ 91 h 233"/>
                  <a:gd name="T78" fmla="*/ 38 w 155"/>
                  <a:gd name="T79" fmla="*/ 103 h 233"/>
                  <a:gd name="T80" fmla="*/ 28 w 155"/>
                  <a:gd name="T81" fmla="*/ 117 h 233"/>
                  <a:gd name="T82" fmla="*/ 33 w 155"/>
                  <a:gd name="T83" fmla="*/ 125 h 233"/>
                  <a:gd name="T84" fmla="*/ 19 w 155"/>
                  <a:gd name="T85" fmla="*/ 130 h 233"/>
                  <a:gd name="T86" fmla="*/ 10 w 155"/>
                  <a:gd name="T87" fmla="*/ 136 h 233"/>
                  <a:gd name="T88" fmla="*/ 11 w 155"/>
                  <a:gd name="T89" fmla="*/ 147 h 233"/>
                  <a:gd name="T90" fmla="*/ 13 w 155"/>
                  <a:gd name="T91" fmla="*/ 156 h 233"/>
                  <a:gd name="T92" fmla="*/ 24 w 155"/>
                  <a:gd name="T93" fmla="*/ 156 h 233"/>
                  <a:gd name="T94" fmla="*/ 19 w 155"/>
                  <a:gd name="T95" fmla="*/ 159 h 233"/>
                  <a:gd name="T96" fmla="*/ 18 w 155"/>
                  <a:gd name="T97" fmla="*/ 170 h 233"/>
                  <a:gd name="T98" fmla="*/ 19 w 155"/>
                  <a:gd name="T99" fmla="*/ 175 h 233"/>
                  <a:gd name="T100" fmla="*/ 17 w 155"/>
                  <a:gd name="T101" fmla="*/ 180 h 233"/>
                  <a:gd name="T102" fmla="*/ 15 w 155"/>
                  <a:gd name="T103" fmla="*/ 186 h 233"/>
                  <a:gd name="T104" fmla="*/ 28 w 155"/>
                  <a:gd name="T105" fmla="*/ 194 h 233"/>
                  <a:gd name="T106" fmla="*/ 16 w 155"/>
                  <a:gd name="T107" fmla="*/ 189 h 233"/>
                  <a:gd name="T108" fmla="*/ 9 w 155"/>
                  <a:gd name="T109" fmla="*/ 19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 h="233">
                    <a:moveTo>
                      <a:pt x="8" y="203"/>
                    </a:moveTo>
                    <a:cubicBezTo>
                      <a:pt x="7" y="202"/>
                      <a:pt x="7" y="202"/>
                      <a:pt x="7" y="202"/>
                    </a:cubicBezTo>
                    <a:cubicBezTo>
                      <a:pt x="5" y="205"/>
                      <a:pt x="5" y="205"/>
                      <a:pt x="5" y="205"/>
                    </a:cubicBezTo>
                    <a:cubicBezTo>
                      <a:pt x="4" y="209"/>
                      <a:pt x="4" y="209"/>
                      <a:pt x="4" y="209"/>
                    </a:cubicBezTo>
                    <a:cubicBezTo>
                      <a:pt x="4" y="210"/>
                      <a:pt x="4" y="210"/>
                      <a:pt x="4" y="210"/>
                    </a:cubicBezTo>
                    <a:cubicBezTo>
                      <a:pt x="3" y="212"/>
                      <a:pt x="3" y="212"/>
                      <a:pt x="3" y="212"/>
                    </a:cubicBezTo>
                    <a:cubicBezTo>
                      <a:pt x="0" y="213"/>
                      <a:pt x="0" y="213"/>
                      <a:pt x="0" y="213"/>
                    </a:cubicBezTo>
                    <a:cubicBezTo>
                      <a:pt x="0" y="215"/>
                      <a:pt x="0" y="215"/>
                      <a:pt x="0" y="215"/>
                    </a:cubicBezTo>
                    <a:cubicBezTo>
                      <a:pt x="4" y="219"/>
                      <a:pt x="4" y="219"/>
                      <a:pt x="4" y="219"/>
                    </a:cubicBezTo>
                    <a:cubicBezTo>
                      <a:pt x="7" y="221"/>
                      <a:pt x="7" y="221"/>
                      <a:pt x="7" y="221"/>
                    </a:cubicBezTo>
                    <a:cubicBezTo>
                      <a:pt x="9" y="220"/>
                      <a:pt x="9" y="220"/>
                      <a:pt x="9" y="220"/>
                    </a:cubicBezTo>
                    <a:cubicBezTo>
                      <a:pt x="10" y="218"/>
                      <a:pt x="10" y="218"/>
                      <a:pt x="10" y="218"/>
                    </a:cubicBezTo>
                    <a:cubicBezTo>
                      <a:pt x="12" y="216"/>
                      <a:pt x="12" y="216"/>
                      <a:pt x="12" y="216"/>
                    </a:cubicBezTo>
                    <a:cubicBezTo>
                      <a:pt x="17" y="212"/>
                      <a:pt x="17" y="212"/>
                      <a:pt x="17" y="212"/>
                    </a:cubicBezTo>
                    <a:cubicBezTo>
                      <a:pt x="20" y="210"/>
                      <a:pt x="20" y="210"/>
                      <a:pt x="20" y="210"/>
                    </a:cubicBezTo>
                    <a:cubicBezTo>
                      <a:pt x="24" y="210"/>
                      <a:pt x="24" y="210"/>
                      <a:pt x="24" y="210"/>
                    </a:cubicBezTo>
                    <a:cubicBezTo>
                      <a:pt x="26" y="212"/>
                      <a:pt x="26" y="212"/>
                      <a:pt x="26" y="212"/>
                    </a:cubicBezTo>
                    <a:cubicBezTo>
                      <a:pt x="26" y="214"/>
                      <a:pt x="26" y="214"/>
                      <a:pt x="26" y="214"/>
                    </a:cubicBezTo>
                    <a:cubicBezTo>
                      <a:pt x="24" y="215"/>
                      <a:pt x="24" y="215"/>
                      <a:pt x="24" y="215"/>
                    </a:cubicBezTo>
                    <a:cubicBezTo>
                      <a:pt x="22" y="212"/>
                      <a:pt x="22" y="212"/>
                      <a:pt x="22" y="212"/>
                    </a:cubicBezTo>
                    <a:cubicBezTo>
                      <a:pt x="20" y="212"/>
                      <a:pt x="20" y="212"/>
                      <a:pt x="20" y="212"/>
                    </a:cubicBezTo>
                    <a:cubicBezTo>
                      <a:pt x="19" y="215"/>
                      <a:pt x="19" y="215"/>
                      <a:pt x="19" y="215"/>
                    </a:cubicBezTo>
                    <a:cubicBezTo>
                      <a:pt x="14" y="218"/>
                      <a:pt x="14" y="218"/>
                      <a:pt x="14" y="218"/>
                    </a:cubicBezTo>
                    <a:cubicBezTo>
                      <a:pt x="12" y="222"/>
                      <a:pt x="12" y="222"/>
                      <a:pt x="12" y="222"/>
                    </a:cubicBezTo>
                    <a:cubicBezTo>
                      <a:pt x="11" y="226"/>
                      <a:pt x="11" y="226"/>
                      <a:pt x="11" y="226"/>
                    </a:cubicBezTo>
                    <a:cubicBezTo>
                      <a:pt x="12" y="229"/>
                      <a:pt x="12" y="229"/>
                      <a:pt x="12" y="229"/>
                    </a:cubicBezTo>
                    <a:cubicBezTo>
                      <a:pt x="11" y="231"/>
                      <a:pt x="11" y="231"/>
                      <a:pt x="11" y="231"/>
                    </a:cubicBezTo>
                    <a:cubicBezTo>
                      <a:pt x="11" y="231"/>
                      <a:pt x="11" y="233"/>
                      <a:pt x="11" y="233"/>
                    </a:cubicBezTo>
                    <a:cubicBezTo>
                      <a:pt x="16" y="233"/>
                      <a:pt x="16" y="233"/>
                      <a:pt x="16" y="233"/>
                    </a:cubicBezTo>
                    <a:cubicBezTo>
                      <a:pt x="22" y="230"/>
                      <a:pt x="22" y="230"/>
                      <a:pt x="22" y="230"/>
                    </a:cubicBezTo>
                    <a:cubicBezTo>
                      <a:pt x="26" y="228"/>
                      <a:pt x="26" y="228"/>
                      <a:pt x="26" y="228"/>
                    </a:cubicBezTo>
                    <a:cubicBezTo>
                      <a:pt x="29" y="229"/>
                      <a:pt x="29" y="229"/>
                      <a:pt x="29" y="229"/>
                    </a:cubicBezTo>
                    <a:cubicBezTo>
                      <a:pt x="31" y="231"/>
                      <a:pt x="31" y="231"/>
                      <a:pt x="31" y="231"/>
                    </a:cubicBezTo>
                    <a:cubicBezTo>
                      <a:pt x="35" y="232"/>
                      <a:pt x="35" y="232"/>
                      <a:pt x="35" y="232"/>
                    </a:cubicBezTo>
                    <a:cubicBezTo>
                      <a:pt x="38" y="231"/>
                      <a:pt x="38" y="231"/>
                      <a:pt x="38" y="231"/>
                    </a:cubicBezTo>
                    <a:cubicBezTo>
                      <a:pt x="36" y="228"/>
                      <a:pt x="36" y="228"/>
                      <a:pt x="36" y="228"/>
                    </a:cubicBezTo>
                    <a:cubicBezTo>
                      <a:pt x="37" y="225"/>
                      <a:pt x="37" y="225"/>
                      <a:pt x="37" y="225"/>
                    </a:cubicBezTo>
                    <a:cubicBezTo>
                      <a:pt x="38" y="226"/>
                      <a:pt x="38" y="226"/>
                      <a:pt x="38" y="226"/>
                    </a:cubicBezTo>
                    <a:cubicBezTo>
                      <a:pt x="40" y="230"/>
                      <a:pt x="40" y="230"/>
                      <a:pt x="40" y="230"/>
                    </a:cubicBezTo>
                    <a:cubicBezTo>
                      <a:pt x="43" y="232"/>
                      <a:pt x="43" y="232"/>
                      <a:pt x="43" y="232"/>
                    </a:cubicBezTo>
                    <a:cubicBezTo>
                      <a:pt x="48" y="232"/>
                      <a:pt x="48" y="232"/>
                      <a:pt x="48" y="232"/>
                    </a:cubicBezTo>
                    <a:cubicBezTo>
                      <a:pt x="49" y="229"/>
                      <a:pt x="49" y="229"/>
                      <a:pt x="49" y="229"/>
                    </a:cubicBezTo>
                    <a:cubicBezTo>
                      <a:pt x="52" y="229"/>
                      <a:pt x="52" y="229"/>
                      <a:pt x="52" y="229"/>
                    </a:cubicBezTo>
                    <a:cubicBezTo>
                      <a:pt x="54" y="223"/>
                      <a:pt x="54" y="223"/>
                      <a:pt x="54" y="223"/>
                    </a:cubicBezTo>
                    <a:cubicBezTo>
                      <a:pt x="53" y="219"/>
                      <a:pt x="53" y="219"/>
                      <a:pt x="53" y="219"/>
                    </a:cubicBezTo>
                    <a:cubicBezTo>
                      <a:pt x="56" y="214"/>
                      <a:pt x="56" y="214"/>
                      <a:pt x="56" y="214"/>
                    </a:cubicBezTo>
                    <a:cubicBezTo>
                      <a:pt x="56" y="210"/>
                      <a:pt x="56" y="210"/>
                      <a:pt x="56" y="210"/>
                    </a:cubicBezTo>
                    <a:cubicBezTo>
                      <a:pt x="54" y="207"/>
                      <a:pt x="54" y="207"/>
                      <a:pt x="54" y="207"/>
                    </a:cubicBezTo>
                    <a:cubicBezTo>
                      <a:pt x="52" y="202"/>
                      <a:pt x="52" y="202"/>
                      <a:pt x="52" y="202"/>
                    </a:cubicBezTo>
                    <a:cubicBezTo>
                      <a:pt x="48" y="201"/>
                      <a:pt x="48" y="201"/>
                      <a:pt x="48" y="201"/>
                    </a:cubicBezTo>
                    <a:cubicBezTo>
                      <a:pt x="46" y="201"/>
                      <a:pt x="46" y="201"/>
                      <a:pt x="46" y="201"/>
                    </a:cubicBezTo>
                    <a:cubicBezTo>
                      <a:pt x="45" y="199"/>
                      <a:pt x="45" y="199"/>
                      <a:pt x="45" y="199"/>
                    </a:cubicBezTo>
                    <a:cubicBezTo>
                      <a:pt x="47" y="198"/>
                      <a:pt x="47" y="198"/>
                      <a:pt x="47" y="198"/>
                    </a:cubicBezTo>
                    <a:cubicBezTo>
                      <a:pt x="50" y="199"/>
                      <a:pt x="50" y="199"/>
                      <a:pt x="50" y="199"/>
                    </a:cubicBezTo>
                    <a:cubicBezTo>
                      <a:pt x="52" y="198"/>
                      <a:pt x="52" y="198"/>
                      <a:pt x="52" y="198"/>
                    </a:cubicBezTo>
                    <a:cubicBezTo>
                      <a:pt x="54" y="201"/>
                      <a:pt x="54" y="201"/>
                      <a:pt x="54" y="201"/>
                    </a:cubicBezTo>
                    <a:cubicBezTo>
                      <a:pt x="54" y="204"/>
                      <a:pt x="54" y="204"/>
                      <a:pt x="54" y="204"/>
                    </a:cubicBezTo>
                    <a:cubicBezTo>
                      <a:pt x="56" y="205"/>
                      <a:pt x="56" y="205"/>
                      <a:pt x="56" y="205"/>
                    </a:cubicBezTo>
                    <a:cubicBezTo>
                      <a:pt x="58" y="202"/>
                      <a:pt x="58" y="202"/>
                      <a:pt x="58" y="202"/>
                    </a:cubicBezTo>
                    <a:cubicBezTo>
                      <a:pt x="56" y="196"/>
                      <a:pt x="56" y="196"/>
                      <a:pt x="56" y="196"/>
                    </a:cubicBezTo>
                    <a:cubicBezTo>
                      <a:pt x="52" y="190"/>
                      <a:pt x="52" y="190"/>
                      <a:pt x="52" y="190"/>
                    </a:cubicBezTo>
                    <a:cubicBezTo>
                      <a:pt x="49" y="184"/>
                      <a:pt x="49" y="184"/>
                      <a:pt x="49" y="184"/>
                    </a:cubicBezTo>
                    <a:cubicBezTo>
                      <a:pt x="50" y="181"/>
                      <a:pt x="50" y="181"/>
                      <a:pt x="50" y="181"/>
                    </a:cubicBezTo>
                    <a:cubicBezTo>
                      <a:pt x="52" y="185"/>
                      <a:pt x="52" y="185"/>
                      <a:pt x="52" y="185"/>
                    </a:cubicBezTo>
                    <a:cubicBezTo>
                      <a:pt x="53" y="188"/>
                      <a:pt x="53" y="188"/>
                      <a:pt x="53" y="188"/>
                    </a:cubicBezTo>
                    <a:cubicBezTo>
                      <a:pt x="56" y="190"/>
                      <a:pt x="56" y="190"/>
                      <a:pt x="56" y="190"/>
                    </a:cubicBezTo>
                    <a:cubicBezTo>
                      <a:pt x="59" y="191"/>
                      <a:pt x="59" y="191"/>
                      <a:pt x="59" y="191"/>
                    </a:cubicBezTo>
                    <a:cubicBezTo>
                      <a:pt x="60" y="188"/>
                      <a:pt x="60" y="188"/>
                      <a:pt x="60" y="188"/>
                    </a:cubicBezTo>
                    <a:cubicBezTo>
                      <a:pt x="60" y="185"/>
                      <a:pt x="60" y="185"/>
                      <a:pt x="60" y="185"/>
                    </a:cubicBezTo>
                    <a:cubicBezTo>
                      <a:pt x="58" y="184"/>
                      <a:pt x="58" y="184"/>
                      <a:pt x="58" y="184"/>
                    </a:cubicBezTo>
                    <a:cubicBezTo>
                      <a:pt x="59" y="181"/>
                      <a:pt x="59" y="181"/>
                      <a:pt x="59" y="181"/>
                    </a:cubicBezTo>
                    <a:cubicBezTo>
                      <a:pt x="61" y="177"/>
                      <a:pt x="61" y="177"/>
                      <a:pt x="61" y="177"/>
                    </a:cubicBezTo>
                    <a:cubicBezTo>
                      <a:pt x="60" y="173"/>
                      <a:pt x="60" y="173"/>
                      <a:pt x="60" y="173"/>
                    </a:cubicBezTo>
                    <a:cubicBezTo>
                      <a:pt x="58" y="168"/>
                      <a:pt x="58" y="168"/>
                      <a:pt x="58" y="168"/>
                    </a:cubicBezTo>
                    <a:cubicBezTo>
                      <a:pt x="54" y="163"/>
                      <a:pt x="54" y="163"/>
                      <a:pt x="54" y="163"/>
                    </a:cubicBezTo>
                    <a:cubicBezTo>
                      <a:pt x="56" y="162"/>
                      <a:pt x="56" y="162"/>
                      <a:pt x="56" y="162"/>
                    </a:cubicBezTo>
                    <a:cubicBezTo>
                      <a:pt x="59" y="165"/>
                      <a:pt x="59" y="165"/>
                      <a:pt x="59" y="165"/>
                    </a:cubicBezTo>
                    <a:cubicBezTo>
                      <a:pt x="62" y="165"/>
                      <a:pt x="62" y="165"/>
                      <a:pt x="62" y="165"/>
                    </a:cubicBezTo>
                    <a:cubicBezTo>
                      <a:pt x="63" y="160"/>
                      <a:pt x="63" y="160"/>
                      <a:pt x="63" y="160"/>
                    </a:cubicBezTo>
                    <a:cubicBezTo>
                      <a:pt x="62" y="159"/>
                      <a:pt x="62" y="159"/>
                      <a:pt x="62" y="159"/>
                    </a:cubicBezTo>
                    <a:cubicBezTo>
                      <a:pt x="60" y="159"/>
                      <a:pt x="60" y="159"/>
                      <a:pt x="60" y="159"/>
                    </a:cubicBezTo>
                    <a:cubicBezTo>
                      <a:pt x="60" y="153"/>
                      <a:pt x="60" y="153"/>
                      <a:pt x="60" y="153"/>
                    </a:cubicBezTo>
                    <a:cubicBezTo>
                      <a:pt x="63" y="152"/>
                      <a:pt x="63" y="152"/>
                      <a:pt x="63" y="152"/>
                    </a:cubicBezTo>
                    <a:cubicBezTo>
                      <a:pt x="66" y="155"/>
                      <a:pt x="66" y="155"/>
                      <a:pt x="66" y="155"/>
                    </a:cubicBezTo>
                    <a:cubicBezTo>
                      <a:pt x="70" y="157"/>
                      <a:pt x="70" y="157"/>
                      <a:pt x="70" y="157"/>
                    </a:cubicBezTo>
                    <a:cubicBezTo>
                      <a:pt x="72" y="155"/>
                      <a:pt x="72" y="155"/>
                      <a:pt x="72" y="155"/>
                    </a:cubicBezTo>
                    <a:cubicBezTo>
                      <a:pt x="69" y="153"/>
                      <a:pt x="69" y="153"/>
                      <a:pt x="69" y="153"/>
                    </a:cubicBezTo>
                    <a:cubicBezTo>
                      <a:pt x="69" y="150"/>
                      <a:pt x="69" y="150"/>
                      <a:pt x="69" y="150"/>
                    </a:cubicBezTo>
                    <a:cubicBezTo>
                      <a:pt x="72" y="150"/>
                      <a:pt x="72" y="150"/>
                      <a:pt x="72" y="150"/>
                    </a:cubicBezTo>
                    <a:cubicBezTo>
                      <a:pt x="74" y="152"/>
                      <a:pt x="74" y="152"/>
                      <a:pt x="74" y="152"/>
                    </a:cubicBezTo>
                    <a:cubicBezTo>
                      <a:pt x="76" y="149"/>
                      <a:pt x="76" y="149"/>
                      <a:pt x="76" y="149"/>
                    </a:cubicBezTo>
                    <a:cubicBezTo>
                      <a:pt x="77" y="144"/>
                      <a:pt x="77" y="144"/>
                      <a:pt x="77" y="144"/>
                    </a:cubicBezTo>
                    <a:cubicBezTo>
                      <a:pt x="76" y="143"/>
                      <a:pt x="76" y="143"/>
                      <a:pt x="76" y="143"/>
                    </a:cubicBezTo>
                    <a:cubicBezTo>
                      <a:pt x="76" y="141"/>
                      <a:pt x="76" y="141"/>
                      <a:pt x="76" y="141"/>
                    </a:cubicBezTo>
                    <a:cubicBezTo>
                      <a:pt x="81" y="138"/>
                      <a:pt x="81" y="138"/>
                      <a:pt x="81" y="138"/>
                    </a:cubicBezTo>
                    <a:cubicBezTo>
                      <a:pt x="82" y="135"/>
                      <a:pt x="82" y="135"/>
                      <a:pt x="82" y="135"/>
                    </a:cubicBezTo>
                    <a:cubicBezTo>
                      <a:pt x="79" y="133"/>
                      <a:pt x="79" y="133"/>
                      <a:pt x="79" y="133"/>
                    </a:cubicBezTo>
                    <a:cubicBezTo>
                      <a:pt x="77" y="130"/>
                      <a:pt x="77" y="130"/>
                      <a:pt x="77" y="130"/>
                    </a:cubicBezTo>
                    <a:cubicBezTo>
                      <a:pt x="79" y="126"/>
                      <a:pt x="79" y="126"/>
                      <a:pt x="79" y="126"/>
                    </a:cubicBezTo>
                    <a:cubicBezTo>
                      <a:pt x="81" y="130"/>
                      <a:pt x="81" y="130"/>
                      <a:pt x="81" y="130"/>
                    </a:cubicBezTo>
                    <a:cubicBezTo>
                      <a:pt x="83" y="127"/>
                      <a:pt x="83" y="127"/>
                      <a:pt x="83" y="127"/>
                    </a:cubicBezTo>
                    <a:cubicBezTo>
                      <a:pt x="88" y="120"/>
                      <a:pt x="88" y="120"/>
                      <a:pt x="88" y="120"/>
                    </a:cubicBezTo>
                    <a:cubicBezTo>
                      <a:pt x="90" y="115"/>
                      <a:pt x="90" y="115"/>
                      <a:pt x="90" y="115"/>
                    </a:cubicBezTo>
                    <a:cubicBezTo>
                      <a:pt x="92" y="112"/>
                      <a:pt x="92" y="112"/>
                      <a:pt x="92" y="112"/>
                    </a:cubicBezTo>
                    <a:cubicBezTo>
                      <a:pt x="92" y="107"/>
                      <a:pt x="92" y="107"/>
                      <a:pt x="92" y="107"/>
                    </a:cubicBezTo>
                    <a:cubicBezTo>
                      <a:pt x="97" y="103"/>
                      <a:pt x="97" y="103"/>
                      <a:pt x="97" y="103"/>
                    </a:cubicBezTo>
                    <a:cubicBezTo>
                      <a:pt x="100" y="97"/>
                      <a:pt x="100" y="97"/>
                      <a:pt x="100" y="97"/>
                    </a:cubicBezTo>
                    <a:cubicBezTo>
                      <a:pt x="102" y="89"/>
                      <a:pt x="102" y="89"/>
                      <a:pt x="102" y="89"/>
                    </a:cubicBezTo>
                    <a:cubicBezTo>
                      <a:pt x="105" y="89"/>
                      <a:pt x="105" y="89"/>
                      <a:pt x="105" y="89"/>
                    </a:cubicBezTo>
                    <a:cubicBezTo>
                      <a:pt x="112" y="83"/>
                      <a:pt x="112" y="83"/>
                      <a:pt x="112" y="83"/>
                    </a:cubicBezTo>
                    <a:cubicBezTo>
                      <a:pt x="119" y="73"/>
                      <a:pt x="119" y="73"/>
                      <a:pt x="119" y="73"/>
                    </a:cubicBezTo>
                    <a:cubicBezTo>
                      <a:pt x="125" y="67"/>
                      <a:pt x="125" y="67"/>
                      <a:pt x="125" y="67"/>
                    </a:cubicBezTo>
                    <a:cubicBezTo>
                      <a:pt x="127" y="66"/>
                      <a:pt x="127" y="66"/>
                      <a:pt x="127" y="66"/>
                    </a:cubicBezTo>
                    <a:cubicBezTo>
                      <a:pt x="132" y="61"/>
                      <a:pt x="132" y="61"/>
                      <a:pt x="132" y="61"/>
                    </a:cubicBezTo>
                    <a:cubicBezTo>
                      <a:pt x="138" y="59"/>
                      <a:pt x="138" y="59"/>
                      <a:pt x="138" y="59"/>
                    </a:cubicBezTo>
                    <a:cubicBezTo>
                      <a:pt x="141" y="56"/>
                      <a:pt x="141" y="56"/>
                      <a:pt x="141" y="56"/>
                    </a:cubicBezTo>
                    <a:cubicBezTo>
                      <a:pt x="146" y="48"/>
                      <a:pt x="146" y="48"/>
                      <a:pt x="146" y="48"/>
                    </a:cubicBezTo>
                    <a:cubicBezTo>
                      <a:pt x="149" y="46"/>
                      <a:pt x="149" y="46"/>
                      <a:pt x="149" y="46"/>
                    </a:cubicBezTo>
                    <a:cubicBezTo>
                      <a:pt x="151" y="47"/>
                      <a:pt x="151" y="47"/>
                      <a:pt x="151" y="47"/>
                    </a:cubicBezTo>
                    <a:cubicBezTo>
                      <a:pt x="154" y="45"/>
                      <a:pt x="154" y="45"/>
                      <a:pt x="154" y="45"/>
                    </a:cubicBezTo>
                    <a:cubicBezTo>
                      <a:pt x="154" y="42"/>
                      <a:pt x="154" y="42"/>
                      <a:pt x="154" y="42"/>
                    </a:cubicBezTo>
                    <a:cubicBezTo>
                      <a:pt x="153" y="40"/>
                      <a:pt x="153" y="40"/>
                      <a:pt x="153" y="40"/>
                    </a:cubicBezTo>
                    <a:cubicBezTo>
                      <a:pt x="155" y="36"/>
                      <a:pt x="155" y="36"/>
                      <a:pt x="155" y="36"/>
                    </a:cubicBezTo>
                    <a:cubicBezTo>
                      <a:pt x="155" y="33"/>
                      <a:pt x="155" y="33"/>
                      <a:pt x="155" y="33"/>
                    </a:cubicBezTo>
                    <a:cubicBezTo>
                      <a:pt x="155" y="27"/>
                      <a:pt x="155" y="27"/>
                      <a:pt x="155" y="27"/>
                    </a:cubicBezTo>
                    <a:cubicBezTo>
                      <a:pt x="153" y="26"/>
                      <a:pt x="153" y="26"/>
                      <a:pt x="153" y="26"/>
                    </a:cubicBezTo>
                    <a:cubicBezTo>
                      <a:pt x="151" y="25"/>
                      <a:pt x="151" y="25"/>
                      <a:pt x="151" y="25"/>
                    </a:cubicBezTo>
                    <a:cubicBezTo>
                      <a:pt x="151" y="20"/>
                      <a:pt x="151" y="20"/>
                      <a:pt x="151" y="20"/>
                    </a:cubicBezTo>
                    <a:cubicBezTo>
                      <a:pt x="152" y="14"/>
                      <a:pt x="152" y="14"/>
                      <a:pt x="152" y="14"/>
                    </a:cubicBezTo>
                    <a:cubicBezTo>
                      <a:pt x="151" y="12"/>
                      <a:pt x="151" y="12"/>
                      <a:pt x="151" y="12"/>
                    </a:cubicBezTo>
                    <a:cubicBezTo>
                      <a:pt x="148" y="12"/>
                      <a:pt x="148" y="12"/>
                      <a:pt x="148" y="12"/>
                    </a:cubicBezTo>
                    <a:cubicBezTo>
                      <a:pt x="146" y="9"/>
                      <a:pt x="146" y="9"/>
                      <a:pt x="146" y="9"/>
                    </a:cubicBezTo>
                    <a:cubicBezTo>
                      <a:pt x="142" y="9"/>
                      <a:pt x="142" y="9"/>
                      <a:pt x="142" y="9"/>
                    </a:cubicBezTo>
                    <a:cubicBezTo>
                      <a:pt x="140" y="6"/>
                      <a:pt x="140" y="6"/>
                      <a:pt x="140" y="6"/>
                    </a:cubicBezTo>
                    <a:cubicBezTo>
                      <a:pt x="140" y="2"/>
                      <a:pt x="140" y="2"/>
                      <a:pt x="140" y="2"/>
                    </a:cubicBezTo>
                    <a:cubicBezTo>
                      <a:pt x="139" y="0"/>
                      <a:pt x="139" y="0"/>
                      <a:pt x="139" y="0"/>
                    </a:cubicBezTo>
                    <a:cubicBezTo>
                      <a:pt x="135" y="3"/>
                      <a:pt x="135" y="3"/>
                      <a:pt x="135" y="3"/>
                    </a:cubicBezTo>
                    <a:cubicBezTo>
                      <a:pt x="134" y="5"/>
                      <a:pt x="134" y="5"/>
                      <a:pt x="134" y="5"/>
                    </a:cubicBezTo>
                    <a:cubicBezTo>
                      <a:pt x="132" y="4"/>
                      <a:pt x="132" y="4"/>
                      <a:pt x="132" y="4"/>
                    </a:cubicBezTo>
                    <a:cubicBezTo>
                      <a:pt x="129" y="3"/>
                      <a:pt x="129" y="3"/>
                      <a:pt x="129" y="3"/>
                    </a:cubicBezTo>
                    <a:cubicBezTo>
                      <a:pt x="126" y="4"/>
                      <a:pt x="126" y="4"/>
                      <a:pt x="126" y="4"/>
                    </a:cubicBezTo>
                    <a:cubicBezTo>
                      <a:pt x="121" y="7"/>
                      <a:pt x="121" y="7"/>
                      <a:pt x="121" y="7"/>
                    </a:cubicBezTo>
                    <a:cubicBezTo>
                      <a:pt x="120" y="11"/>
                      <a:pt x="120" y="11"/>
                      <a:pt x="120" y="11"/>
                    </a:cubicBezTo>
                    <a:cubicBezTo>
                      <a:pt x="118" y="13"/>
                      <a:pt x="118" y="13"/>
                      <a:pt x="118" y="13"/>
                    </a:cubicBezTo>
                    <a:cubicBezTo>
                      <a:pt x="116" y="14"/>
                      <a:pt x="116" y="14"/>
                      <a:pt x="116" y="14"/>
                    </a:cubicBezTo>
                    <a:cubicBezTo>
                      <a:pt x="114" y="16"/>
                      <a:pt x="114" y="16"/>
                      <a:pt x="114" y="16"/>
                    </a:cubicBezTo>
                    <a:cubicBezTo>
                      <a:pt x="113" y="19"/>
                      <a:pt x="113" y="19"/>
                      <a:pt x="113" y="19"/>
                    </a:cubicBezTo>
                    <a:cubicBezTo>
                      <a:pt x="110" y="23"/>
                      <a:pt x="110" y="23"/>
                      <a:pt x="110" y="23"/>
                    </a:cubicBezTo>
                    <a:cubicBezTo>
                      <a:pt x="110" y="25"/>
                      <a:pt x="110" y="25"/>
                      <a:pt x="110" y="25"/>
                    </a:cubicBezTo>
                    <a:cubicBezTo>
                      <a:pt x="112" y="29"/>
                      <a:pt x="112" y="29"/>
                      <a:pt x="112" y="29"/>
                    </a:cubicBezTo>
                    <a:cubicBezTo>
                      <a:pt x="113" y="32"/>
                      <a:pt x="113" y="32"/>
                      <a:pt x="113" y="32"/>
                    </a:cubicBezTo>
                    <a:cubicBezTo>
                      <a:pt x="109" y="32"/>
                      <a:pt x="109" y="32"/>
                      <a:pt x="109" y="32"/>
                    </a:cubicBezTo>
                    <a:cubicBezTo>
                      <a:pt x="108" y="35"/>
                      <a:pt x="108" y="35"/>
                      <a:pt x="108" y="35"/>
                    </a:cubicBezTo>
                    <a:cubicBezTo>
                      <a:pt x="108" y="38"/>
                      <a:pt x="108" y="38"/>
                      <a:pt x="108" y="38"/>
                    </a:cubicBezTo>
                    <a:cubicBezTo>
                      <a:pt x="106" y="39"/>
                      <a:pt x="106" y="39"/>
                      <a:pt x="106" y="39"/>
                    </a:cubicBezTo>
                    <a:cubicBezTo>
                      <a:pt x="104" y="43"/>
                      <a:pt x="104" y="43"/>
                      <a:pt x="104" y="43"/>
                    </a:cubicBezTo>
                    <a:cubicBezTo>
                      <a:pt x="98" y="48"/>
                      <a:pt x="98" y="48"/>
                      <a:pt x="98" y="48"/>
                    </a:cubicBezTo>
                    <a:cubicBezTo>
                      <a:pt x="95" y="50"/>
                      <a:pt x="95" y="50"/>
                      <a:pt x="95" y="50"/>
                    </a:cubicBezTo>
                    <a:cubicBezTo>
                      <a:pt x="94" y="49"/>
                      <a:pt x="94" y="49"/>
                      <a:pt x="94" y="49"/>
                    </a:cubicBezTo>
                    <a:cubicBezTo>
                      <a:pt x="91" y="49"/>
                      <a:pt x="91" y="49"/>
                      <a:pt x="91" y="49"/>
                    </a:cubicBezTo>
                    <a:cubicBezTo>
                      <a:pt x="88" y="51"/>
                      <a:pt x="88" y="51"/>
                      <a:pt x="88" y="51"/>
                    </a:cubicBezTo>
                    <a:cubicBezTo>
                      <a:pt x="85" y="57"/>
                      <a:pt x="85" y="57"/>
                      <a:pt x="85" y="57"/>
                    </a:cubicBezTo>
                    <a:cubicBezTo>
                      <a:pt x="83" y="59"/>
                      <a:pt x="83" y="59"/>
                      <a:pt x="83" y="59"/>
                    </a:cubicBezTo>
                    <a:cubicBezTo>
                      <a:pt x="81" y="58"/>
                      <a:pt x="81" y="58"/>
                      <a:pt x="81" y="58"/>
                    </a:cubicBezTo>
                    <a:cubicBezTo>
                      <a:pt x="80" y="55"/>
                      <a:pt x="80" y="55"/>
                      <a:pt x="80" y="55"/>
                    </a:cubicBezTo>
                    <a:cubicBezTo>
                      <a:pt x="78" y="55"/>
                      <a:pt x="78" y="55"/>
                      <a:pt x="78" y="55"/>
                    </a:cubicBezTo>
                    <a:cubicBezTo>
                      <a:pt x="78" y="57"/>
                      <a:pt x="78" y="57"/>
                      <a:pt x="78" y="57"/>
                    </a:cubicBezTo>
                    <a:cubicBezTo>
                      <a:pt x="78" y="62"/>
                      <a:pt x="78" y="62"/>
                      <a:pt x="78" y="62"/>
                    </a:cubicBezTo>
                    <a:cubicBezTo>
                      <a:pt x="77" y="64"/>
                      <a:pt x="77" y="64"/>
                      <a:pt x="77" y="64"/>
                    </a:cubicBezTo>
                    <a:cubicBezTo>
                      <a:pt x="76" y="60"/>
                      <a:pt x="76" y="60"/>
                      <a:pt x="76" y="60"/>
                    </a:cubicBezTo>
                    <a:cubicBezTo>
                      <a:pt x="74" y="56"/>
                      <a:pt x="74" y="56"/>
                      <a:pt x="74" y="56"/>
                    </a:cubicBezTo>
                    <a:cubicBezTo>
                      <a:pt x="69" y="57"/>
                      <a:pt x="69" y="57"/>
                      <a:pt x="69" y="57"/>
                    </a:cubicBezTo>
                    <a:cubicBezTo>
                      <a:pt x="62" y="59"/>
                      <a:pt x="62" y="59"/>
                      <a:pt x="62" y="59"/>
                    </a:cubicBezTo>
                    <a:cubicBezTo>
                      <a:pt x="61" y="61"/>
                      <a:pt x="61" y="61"/>
                      <a:pt x="61" y="61"/>
                    </a:cubicBezTo>
                    <a:cubicBezTo>
                      <a:pt x="58" y="61"/>
                      <a:pt x="58" y="61"/>
                      <a:pt x="58" y="61"/>
                    </a:cubicBezTo>
                    <a:cubicBezTo>
                      <a:pt x="57" y="64"/>
                      <a:pt x="57" y="64"/>
                      <a:pt x="57" y="64"/>
                    </a:cubicBezTo>
                    <a:cubicBezTo>
                      <a:pt x="59" y="69"/>
                      <a:pt x="59" y="69"/>
                      <a:pt x="59" y="69"/>
                    </a:cubicBezTo>
                    <a:cubicBezTo>
                      <a:pt x="61" y="71"/>
                      <a:pt x="61" y="71"/>
                      <a:pt x="61" y="71"/>
                    </a:cubicBezTo>
                    <a:cubicBezTo>
                      <a:pt x="60" y="73"/>
                      <a:pt x="60" y="73"/>
                      <a:pt x="60" y="73"/>
                    </a:cubicBezTo>
                    <a:cubicBezTo>
                      <a:pt x="58" y="74"/>
                      <a:pt x="58" y="74"/>
                      <a:pt x="58" y="74"/>
                    </a:cubicBezTo>
                    <a:cubicBezTo>
                      <a:pt x="56" y="77"/>
                      <a:pt x="56" y="77"/>
                      <a:pt x="56" y="77"/>
                    </a:cubicBezTo>
                    <a:cubicBezTo>
                      <a:pt x="55" y="77"/>
                      <a:pt x="55" y="77"/>
                      <a:pt x="55" y="77"/>
                    </a:cubicBezTo>
                    <a:cubicBezTo>
                      <a:pt x="55" y="74"/>
                      <a:pt x="55" y="74"/>
                      <a:pt x="55" y="74"/>
                    </a:cubicBezTo>
                    <a:cubicBezTo>
                      <a:pt x="56" y="73"/>
                      <a:pt x="56" y="73"/>
                      <a:pt x="56" y="73"/>
                    </a:cubicBezTo>
                    <a:cubicBezTo>
                      <a:pt x="56" y="70"/>
                      <a:pt x="56" y="70"/>
                      <a:pt x="56" y="70"/>
                    </a:cubicBezTo>
                    <a:cubicBezTo>
                      <a:pt x="54" y="70"/>
                      <a:pt x="54" y="70"/>
                      <a:pt x="54" y="70"/>
                    </a:cubicBezTo>
                    <a:cubicBezTo>
                      <a:pt x="51" y="74"/>
                      <a:pt x="51" y="74"/>
                      <a:pt x="51" y="74"/>
                    </a:cubicBezTo>
                    <a:cubicBezTo>
                      <a:pt x="48" y="77"/>
                      <a:pt x="48" y="77"/>
                      <a:pt x="48" y="77"/>
                    </a:cubicBezTo>
                    <a:cubicBezTo>
                      <a:pt x="49" y="80"/>
                      <a:pt x="49" y="80"/>
                      <a:pt x="49" y="80"/>
                    </a:cubicBezTo>
                    <a:cubicBezTo>
                      <a:pt x="51" y="81"/>
                      <a:pt x="51" y="81"/>
                      <a:pt x="51" y="81"/>
                    </a:cubicBezTo>
                    <a:cubicBezTo>
                      <a:pt x="49" y="83"/>
                      <a:pt x="49" y="83"/>
                      <a:pt x="49" y="83"/>
                    </a:cubicBezTo>
                    <a:cubicBezTo>
                      <a:pt x="48" y="87"/>
                      <a:pt x="48" y="87"/>
                      <a:pt x="48" y="87"/>
                    </a:cubicBezTo>
                    <a:cubicBezTo>
                      <a:pt x="44" y="87"/>
                      <a:pt x="44" y="87"/>
                      <a:pt x="44" y="87"/>
                    </a:cubicBezTo>
                    <a:cubicBezTo>
                      <a:pt x="41" y="89"/>
                      <a:pt x="41" y="89"/>
                      <a:pt x="41" y="89"/>
                    </a:cubicBezTo>
                    <a:cubicBezTo>
                      <a:pt x="41" y="91"/>
                      <a:pt x="41" y="91"/>
                      <a:pt x="41" y="91"/>
                    </a:cubicBezTo>
                    <a:cubicBezTo>
                      <a:pt x="38" y="93"/>
                      <a:pt x="38" y="93"/>
                      <a:pt x="38" y="93"/>
                    </a:cubicBezTo>
                    <a:cubicBezTo>
                      <a:pt x="35" y="95"/>
                      <a:pt x="35" y="95"/>
                      <a:pt x="35" y="95"/>
                    </a:cubicBezTo>
                    <a:cubicBezTo>
                      <a:pt x="35" y="101"/>
                      <a:pt x="35" y="101"/>
                      <a:pt x="35" y="101"/>
                    </a:cubicBezTo>
                    <a:cubicBezTo>
                      <a:pt x="36" y="103"/>
                      <a:pt x="36" y="103"/>
                      <a:pt x="36" y="103"/>
                    </a:cubicBezTo>
                    <a:cubicBezTo>
                      <a:pt x="38" y="103"/>
                      <a:pt x="38" y="103"/>
                      <a:pt x="38" y="103"/>
                    </a:cubicBezTo>
                    <a:cubicBezTo>
                      <a:pt x="35" y="106"/>
                      <a:pt x="35" y="106"/>
                      <a:pt x="35" y="106"/>
                    </a:cubicBezTo>
                    <a:cubicBezTo>
                      <a:pt x="30" y="106"/>
                      <a:pt x="30" y="106"/>
                      <a:pt x="30" y="106"/>
                    </a:cubicBezTo>
                    <a:cubicBezTo>
                      <a:pt x="28" y="108"/>
                      <a:pt x="28" y="108"/>
                      <a:pt x="28" y="108"/>
                    </a:cubicBezTo>
                    <a:cubicBezTo>
                      <a:pt x="27" y="114"/>
                      <a:pt x="27" y="114"/>
                      <a:pt x="27" y="114"/>
                    </a:cubicBezTo>
                    <a:cubicBezTo>
                      <a:pt x="28" y="117"/>
                      <a:pt x="28" y="117"/>
                      <a:pt x="28" y="117"/>
                    </a:cubicBezTo>
                    <a:cubicBezTo>
                      <a:pt x="29" y="117"/>
                      <a:pt x="29" y="117"/>
                      <a:pt x="29" y="117"/>
                    </a:cubicBezTo>
                    <a:cubicBezTo>
                      <a:pt x="32" y="117"/>
                      <a:pt x="32" y="117"/>
                      <a:pt x="32" y="117"/>
                    </a:cubicBezTo>
                    <a:cubicBezTo>
                      <a:pt x="33" y="119"/>
                      <a:pt x="33" y="119"/>
                      <a:pt x="33" y="119"/>
                    </a:cubicBezTo>
                    <a:cubicBezTo>
                      <a:pt x="33" y="121"/>
                      <a:pt x="33" y="121"/>
                      <a:pt x="33" y="121"/>
                    </a:cubicBezTo>
                    <a:cubicBezTo>
                      <a:pt x="33" y="125"/>
                      <a:pt x="33" y="125"/>
                      <a:pt x="33" y="125"/>
                    </a:cubicBezTo>
                    <a:cubicBezTo>
                      <a:pt x="31" y="127"/>
                      <a:pt x="31" y="127"/>
                      <a:pt x="31" y="127"/>
                    </a:cubicBezTo>
                    <a:cubicBezTo>
                      <a:pt x="28" y="126"/>
                      <a:pt x="28" y="126"/>
                      <a:pt x="28" y="126"/>
                    </a:cubicBezTo>
                    <a:cubicBezTo>
                      <a:pt x="24" y="125"/>
                      <a:pt x="24" y="125"/>
                      <a:pt x="24" y="125"/>
                    </a:cubicBezTo>
                    <a:cubicBezTo>
                      <a:pt x="20" y="127"/>
                      <a:pt x="20" y="127"/>
                      <a:pt x="20" y="127"/>
                    </a:cubicBezTo>
                    <a:cubicBezTo>
                      <a:pt x="19" y="130"/>
                      <a:pt x="19" y="130"/>
                      <a:pt x="19" y="130"/>
                    </a:cubicBezTo>
                    <a:cubicBezTo>
                      <a:pt x="19" y="133"/>
                      <a:pt x="19" y="133"/>
                      <a:pt x="19" y="133"/>
                    </a:cubicBezTo>
                    <a:cubicBezTo>
                      <a:pt x="18" y="137"/>
                      <a:pt x="18" y="137"/>
                      <a:pt x="18" y="137"/>
                    </a:cubicBezTo>
                    <a:cubicBezTo>
                      <a:pt x="14" y="140"/>
                      <a:pt x="14" y="140"/>
                      <a:pt x="14" y="140"/>
                    </a:cubicBezTo>
                    <a:cubicBezTo>
                      <a:pt x="12" y="139"/>
                      <a:pt x="12" y="139"/>
                      <a:pt x="12" y="139"/>
                    </a:cubicBezTo>
                    <a:cubicBezTo>
                      <a:pt x="10" y="136"/>
                      <a:pt x="10" y="136"/>
                      <a:pt x="10" y="136"/>
                    </a:cubicBezTo>
                    <a:cubicBezTo>
                      <a:pt x="9" y="133"/>
                      <a:pt x="9" y="133"/>
                      <a:pt x="9" y="133"/>
                    </a:cubicBezTo>
                    <a:cubicBezTo>
                      <a:pt x="8" y="134"/>
                      <a:pt x="8" y="134"/>
                      <a:pt x="8" y="134"/>
                    </a:cubicBezTo>
                    <a:cubicBezTo>
                      <a:pt x="7" y="139"/>
                      <a:pt x="7" y="139"/>
                      <a:pt x="7" y="139"/>
                    </a:cubicBezTo>
                    <a:cubicBezTo>
                      <a:pt x="7" y="144"/>
                      <a:pt x="7" y="144"/>
                      <a:pt x="7" y="144"/>
                    </a:cubicBezTo>
                    <a:cubicBezTo>
                      <a:pt x="11" y="147"/>
                      <a:pt x="11" y="147"/>
                      <a:pt x="11" y="147"/>
                    </a:cubicBezTo>
                    <a:cubicBezTo>
                      <a:pt x="13" y="146"/>
                      <a:pt x="13" y="146"/>
                      <a:pt x="13" y="146"/>
                    </a:cubicBezTo>
                    <a:cubicBezTo>
                      <a:pt x="14" y="147"/>
                      <a:pt x="14" y="147"/>
                      <a:pt x="14" y="147"/>
                    </a:cubicBezTo>
                    <a:cubicBezTo>
                      <a:pt x="14" y="150"/>
                      <a:pt x="14" y="150"/>
                      <a:pt x="14" y="150"/>
                    </a:cubicBezTo>
                    <a:cubicBezTo>
                      <a:pt x="12" y="154"/>
                      <a:pt x="12" y="154"/>
                      <a:pt x="12" y="154"/>
                    </a:cubicBezTo>
                    <a:cubicBezTo>
                      <a:pt x="13" y="156"/>
                      <a:pt x="13" y="156"/>
                      <a:pt x="13" y="156"/>
                    </a:cubicBezTo>
                    <a:cubicBezTo>
                      <a:pt x="15" y="158"/>
                      <a:pt x="15" y="158"/>
                      <a:pt x="15" y="158"/>
                    </a:cubicBezTo>
                    <a:cubicBezTo>
                      <a:pt x="17" y="155"/>
                      <a:pt x="17" y="155"/>
                      <a:pt x="17" y="155"/>
                    </a:cubicBezTo>
                    <a:cubicBezTo>
                      <a:pt x="19" y="155"/>
                      <a:pt x="19" y="155"/>
                      <a:pt x="19" y="155"/>
                    </a:cubicBezTo>
                    <a:cubicBezTo>
                      <a:pt x="20" y="156"/>
                      <a:pt x="20" y="156"/>
                      <a:pt x="20" y="156"/>
                    </a:cubicBezTo>
                    <a:cubicBezTo>
                      <a:pt x="24" y="156"/>
                      <a:pt x="24" y="156"/>
                      <a:pt x="24" y="156"/>
                    </a:cubicBezTo>
                    <a:cubicBezTo>
                      <a:pt x="26" y="155"/>
                      <a:pt x="26" y="155"/>
                      <a:pt x="26" y="155"/>
                    </a:cubicBezTo>
                    <a:cubicBezTo>
                      <a:pt x="27" y="156"/>
                      <a:pt x="27" y="156"/>
                      <a:pt x="27" y="156"/>
                    </a:cubicBezTo>
                    <a:cubicBezTo>
                      <a:pt x="26" y="159"/>
                      <a:pt x="26" y="159"/>
                      <a:pt x="26" y="159"/>
                    </a:cubicBezTo>
                    <a:cubicBezTo>
                      <a:pt x="23" y="159"/>
                      <a:pt x="23" y="159"/>
                      <a:pt x="23" y="159"/>
                    </a:cubicBezTo>
                    <a:cubicBezTo>
                      <a:pt x="19" y="159"/>
                      <a:pt x="19" y="159"/>
                      <a:pt x="19" y="159"/>
                    </a:cubicBezTo>
                    <a:cubicBezTo>
                      <a:pt x="17" y="162"/>
                      <a:pt x="17" y="162"/>
                      <a:pt x="17" y="162"/>
                    </a:cubicBezTo>
                    <a:cubicBezTo>
                      <a:pt x="15" y="161"/>
                      <a:pt x="15" y="161"/>
                      <a:pt x="15" y="161"/>
                    </a:cubicBezTo>
                    <a:cubicBezTo>
                      <a:pt x="14" y="164"/>
                      <a:pt x="14" y="164"/>
                      <a:pt x="14" y="164"/>
                    </a:cubicBezTo>
                    <a:cubicBezTo>
                      <a:pt x="15" y="168"/>
                      <a:pt x="15" y="168"/>
                      <a:pt x="15" y="168"/>
                    </a:cubicBezTo>
                    <a:cubicBezTo>
                      <a:pt x="18" y="170"/>
                      <a:pt x="18" y="170"/>
                      <a:pt x="18" y="170"/>
                    </a:cubicBezTo>
                    <a:cubicBezTo>
                      <a:pt x="20" y="171"/>
                      <a:pt x="20" y="171"/>
                      <a:pt x="20" y="171"/>
                    </a:cubicBezTo>
                    <a:cubicBezTo>
                      <a:pt x="22" y="170"/>
                      <a:pt x="22" y="170"/>
                      <a:pt x="22" y="170"/>
                    </a:cubicBezTo>
                    <a:cubicBezTo>
                      <a:pt x="24" y="171"/>
                      <a:pt x="24" y="171"/>
                      <a:pt x="24" y="171"/>
                    </a:cubicBezTo>
                    <a:cubicBezTo>
                      <a:pt x="23" y="173"/>
                      <a:pt x="23" y="173"/>
                      <a:pt x="23" y="173"/>
                    </a:cubicBezTo>
                    <a:cubicBezTo>
                      <a:pt x="19" y="175"/>
                      <a:pt x="19" y="175"/>
                      <a:pt x="19" y="175"/>
                    </a:cubicBezTo>
                    <a:cubicBezTo>
                      <a:pt x="14" y="175"/>
                      <a:pt x="14" y="175"/>
                      <a:pt x="14" y="175"/>
                    </a:cubicBezTo>
                    <a:cubicBezTo>
                      <a:pt x="12" y="176"/>
                      <a:pt x="12" y="176"/>
                      <a:pt x="12" y="176"/>
                    </a:cubicBezTo>
                    <a:cubicBezTo>
                      <a:pt x="12" y="179"/>
                      <a:pt x="12" y="179"/>
                      <a:pt x="12" y="179"/>
                    </a:cubicBezTo>
                    <a:cubicBezTo>
                      <a:pt x="14" y="180"/>
                      <a:pt x="14" y="180"/>
                      <a:pt x="14" y="180"/>
                    </a:cubicBezTo>
                    <a:cubicBezTo>
                      <a:pt x="17" y="180"/>
                      <a:pt x="17" y="180"/>
                      <a:pt x="17" y="180"/>
                    </a:cubicBezTo>
                    <a:cubicBezTo>
                      <a:pt x="20" y="180"/>
                      <a:pt x="20" y="180"/>
                      <a:pt x="20" y="180"/>
                    </a:cubicBezTo>
                    <a:cubicBezTo>
                      <a:pt x="20" y="182"/>
                      <a:pt x="20" y="182"/>
                      <a:pt x="20" y="182"/>
                    </a:cubicBezTo>
                    <a:cubicBezTo>
                      <a:pt x="18" y="183"/>
                      <a:pt x="18" y="183"/>
                      <a:pt x="18" y="183"/>
                    </a:cubicBezTo>
                    <a:cubicBezTo>
                      <a:pt x="15" y="183"/>
                      <a:pt x="15" y="183"/>
                      <a:pt x="15" y="183"/>
                    </a:cubicBezTo>
                    <a:cubicBezTo>
                      <a:pt x="15" y="186"/>
                      <a:pt x="15" y="186"/>
                      <a:pt x="15" y="186"/>
                    </a:cubicBezTo>
                    <a:cubicBezTo>
                      <a:pt x="16" y="186"/>
                      <a:pt x="16" y="186"/>
                      <a:pt x="16" y="186"/>
                    </a:cubicBezTo>
                    <a:cubicBezTo>
                      <a:pt x="20" y="187"/>
                      <a:pt x="20" y="187"/>
                      <a:pt x="20" y="187"/>
                    </a:cubicBezTo>
                    <a:cubicBezTo>
                      <a:pt x="25" y="191"/>
                      <a:pt x="25" y="191"/>
                      <a:pt x="25" y="191"/>
                    </a:cubicBezTo>
                    <a:cubicBezTo>
                      <a:pt x="28" y="192"/>
                      <a:pt x="28" y="192"/>
                      <a:pt x="28" y="192"/>
                    </a:cubicBezTo>
                    <a:cubicBezTo>
                      <a:pt x="28" y="194"/>
                      <a:pt x="28" y="194"/>
                      <a:pt x="28" y="194"/>
                    </a:cubicBezTo>
                    <a:cubicBezTo>
                      <a:pt x="29" y="196"/>
                      <a:pt x="29" y="196"/>
                      <a:pt x="29" y="196"/>
                    </a:cubicBezTo>
                    <a:cubicBezTo>
                      <a:pt x="26" y="193"/>
                      <a:pt x="26" y="193"/>
                      <a:pt x="26" y="193"/>
                    </a:cubicBezTo>
                    <a:cubicBezTo>
                      <a:pt x="23" y="191"/>
                      <a:pt x="23" y="191"/>
                      <a:pt x="23" y="191"/>
                    </a:cubicBezTo>
                    <a:cubicBezTo>
                      <a:pt x="19" y="191"/>
                      <a:pt x="19" y="191"/>
                      <a:pt x="19" y="191"/>
                    </a:cubicBezTo>
                    <a:cubicBezTo>
                      <a:pt x="16" y="189"/>
                      <a:pt x="16" y="189"/>
                      <a:pt x="16" y="189"/>
                    </a:cubicBezTo>
                    <a:cubicBezTo>
                      <a:pt x="13" y="189"/>
                      <a:pt x="13" y="189"/>
                      <a:pt x="13" y="189"/>
                    </a:cubicBezTo>
                    <a:cubicBezTo>
                      <a:pt x="11" y="191"/>
                      <a:pt x="11" y="191"/>
                      <a:pt x="11" y="191"/>
                    </a:cubicBezTo>
                    <a:cubicBezTo>
                      <a:pt x="11" y="194"/>
                      <a:pt x="11" y="194"/>
                      <a:pt x="11" y="194"/>
                    </a:cubicBezTo>
                    <a:cubicBezTo>
                      <a:pt x="9" y="196"/>
                      <a:pt x="9" y="196"/>
                      <a:pt x="9" y="196"/>
                    </a:cubicBezTo>
                    <a:cubicBezTo>
                      <a:pt x="9" y="198"/>
                      <a:pt x="9" y="198"/>
                      <a:pt x="9" y="198"/>
                    </a:cubicBezTo>
                    <a:cubicBezTo>
                      <a:pt x="11" y="200"/>
                      <a:pt x="11" y="200"/>
                      <a:pt x="11" y="200"/>
                    </a:cubicBezTo>
                    <a:cubicBezTo>
                      <a:pt x="10" y="202"/>
                      <a:pt x="10" y="202"/>
                      <a:pt x="10" y="202"/>
                    </a:cubicBezTo>
                    <a:lnTo>
                      <a:pt x="8"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2" name="Freeform 1601">
                <a:extLst>
                  <a:ext uri="{FF2B5EF4-FFF2-40B4-BE49-F238E27FC236}">
                    <a16:creationId xmlns:a16="http://schemas.microsoft.com/office/drawing/2014/main" id="{A4CCED8F-3D48-4FAA-93AE-35F7CE07A608}"/>
                  </a:ext>
                </a:extLst>
              </p:cNvPr>
              <p:cNvSpPr>
                <a:spLocks/>
              </p:cNvSpPr>
              <p:nvPr/>
            </p:nvSpPr>
            <p:spPr bwMode="auto">
              <a:xfrm>
                <a:off x="6766178" y="2098476"/>
                <a:ext cx="4763" cy="3175"/>
              </a:xfrm>
              <a:custGeom>
                <a:avLst/>
                <a:gdLst>
                  <a:gd name="T0" fmla="*/ 1 w 3"/>
                  <a:gd name="T1" fmla="*/ 3 h 3"/>
                  <a:gd name="T2" fmla="*/ 3 w 3"/>
                  <a:gd name="T3" fmla="*/ 0 h 3"/>
                  <a:gd name="T4" fmla="*/ 0 w 3"/>
                  <a:gd name="T5" fmla="*/ 1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3" y="0"/>
                      <a:pt x="3" y="0"/>
                    </a:cubicBezTo>
                    <a:cubicBezTo>
                      <a:pt x="0" y="1"/>
                      <a:pt x="0" y="1"/>
                      <a:pt x="0" y="1"/>
                    </a:cubicBez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3" name="Freeform 1602">
                <a:extLst>
                  <a:ext uri="{FF2B5EF4-FFF2-40B4-BE49-F238E27FC236}">
                    <a16:creationId xmlns:a16="http://schemas.microsoft.com/office/drawing/2014/main" id="{8C58D982-52B4-4641-98FC-9C8DD0BDA20A}"/>
                  </a:ext>
                </a:extLst>
              </p:cNvPr>
              <p:cNvSpPr>
                <a:spLocks/>
              </p:cNvSpPr>
              <p:nvPr/>
            </p:nvSpPr>
            <p:spPr bwMode="auto">
              <a:xfrm>
                <a:off x="6535983" y="1284166"/>
                <a:ext cx="22226" cy="22223"/>
              </a:xfrm>
              <a:custGeom>
                <a:avLst/>
                <a:gdLst>
                  <a:gd name="T0" fmla="*/ 5 w 14"/>
                  <a:gd name="T1" fmla="*/ 13 h 14"/>
                  <a:gd name="T2" fmla="*/ 8 w 14"/>
                  <a:gd name="T3" fmla="*/ 14 h 14"/>
                  <a:gd name="T4" fmla="*/ 11 w 14"/>
                  <a:gd name="T5" fmla="*/ 12 h 14"/>
                  <a:gd name="T6" fmla="*/ 12 w 14"/>
                  <a:gd name="T7" fmla="*/ 8 h 14"/>
                  <a:gd name="T8" fmla="*/ 14 w 14"/>
                  <a:gd name="T9" fmla="*/ 7 h 14"/>
                  <a:gd name="T10" fmla="*/ 14 w 14"/>
                  <a:gd name="T11" fmla="*/ 5 h 14"/>
                  <a:gd name="T12" fmla="*/ 12 w 14"/>
                  <a:gd name="T13" fmla="*/ 4 h 14"/>
                  <a:gd name="T14" fmla="*/ 10 w 14"/>
                  <a:gd name="T15" fmla="*/ 0 h 14"/>
                  <a:gd name="T16" fmla="*/ 8 w 14"/>
                  <a:gd name="T17" fmla="*/ 0 h 14"/>
                  <a:gd name="T18" fmla="*/ 4 w 14"/>
                  <a:gd name="T19" fmla="*/ 2 h 14"/>
                  <a:gd name="T20" fmla="*/ 0 w 14"/>
                  <a:gd name="T21" fmla="*/ 4 h 14"/>
                  <a:gd name="T22" fmla="*/ 0 w 14"/>
                  <a:gd name="T23" fmla="*/ 7 h 14"/>
                  <a:gd name="T24" fmla="*/ 0 w 14"/>
                  <a:gd name="T25" fmla="*/ 9 h 14"/>
                  <a:gd name="T26" fmla="*/ 5 w 14"/>
                  <a:gd name="T2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4">
                    <a:moveTo>
                      <a:pt x="5" y="13"/>
                    </a:moveTo>
                    <a:lnTo>
                      <a:pt x="8" y="14"/>
                    </a:lnTo>
                    <a:lnTo>
                      <a:pt x="11" y="12"/>
                    </a:lnTo>
                    <a:lnTo>
                      <a:pt x="12" y="8"/>
                    </a:lnTo>
                    <a:lnTo>
                      <a:pt x="14" y="7"/>
                    </a:lnTo>
                    <a:lnTo>
                      <a:pt x="14" y="5"/>
                    </a:lnTo>
                    <a:lnTo>
                      <a:pt x="12" y="4"/>
                    </a:lnTo>
                    <a:lnTo>
                      <a:pt x="10" y="0"/>
                    </a:lnTo>
                    <a:lnTo>
                      <a:pt x="8" y="0"/>
                    </a:lnTo>
                    <a:lnTo>
                      <a:pt x="4" y="2"/>
                    </a:lnTo>
                    <a:lnTo>
                      <a:pt x="0" y="4"/>
                    </a:lnTo>
                    <a:lnTo>
                      <a:pt x="0" y="7"/>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1603">
                <a:extLst>
                  <a:ext uri="{FF2B5EF4-FFF2-40B4-BE49-F238E27FC236}">
                    <a16:creationId xmlns:a16="http://schemas.microsoft.com/office/drawing/2014/main" id="{909702A6-85FB-42BC-B591-AC2759D3F803}"/>
                  </a:ext>
                </a:extLst>
              </p:cNvPr>
              <p:cNvSpPr>
                <a:spLocks/>
              </p:cNvSpPr>
              <p:nvPr/>
            </p:nvSpPr>
            <p:spPr bwMode="auto">
              <a:xfrm>
                <a:off x="6937635" y="1149241"/>
                <a:ext cx="17464" cy="14286"/>
              </a:xfrm>
              <a:custGeom>
                <a:avLst/>
                <a:gdLst>
                  <a:gd name="T0" fmla="*/ 4 w 11"/>
                  <a:gd name="T1" fmla="*/ 9 h 9"/>
                  <a:gd name="T2" fmla="*/ 7 w 11"/>
                  <a:gd name="T3" fmla="*/ 9 h 9"/>
                  <a:gd name="T4" fmla="*/ 10 w 11"/>
                  <a:gd name="T5" fmla="*/ 6 h 9"/>
                  <a:gd name="T6" fmla="*/ 10 w 11"/>
                  <a:gd name="T7" fmla="*/ 3 h 9"/>
                  <a:gd name="T8" fmla="*/ 11 w 11"/>
                  <a:gd name="T9" fmla="*/ 1 h 9"/>
                  <a:gd name="T10" fmla="*/ 8 w 11"/>
                  <a:gd name="T11" fmla="*/ 0 h 9"/>
                  <a:gd name="T12" fmla="*/ 4 w 11"/>
                  <a:gd name="T13" fmla="*/ 1 h 9"/>
                  <a:gd name="T14" fmla="*/ 3 w 11"/>
                  <a:gd name="T15" fmla="*/ 3 h 9"/>
                  <a:gd name="T16" fmla="*/ 0 w 11"/>
                  <a:gd name="T17" fmla="*/ 7 h 9"/>
                  <a:gd name="T18" fmla="*/ 1 w 11"/>
                  <a:gd name="T19" fmla="*/ 9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7" y="9"/>
                    </a:lnTo>
                    <a:lnTo>
                      <a:pt x="10" y="6"/>
                    </a:lnTo>
                    <a:lnTo>
                      <a:pt x="10" y="3"/>
                    </a:lnTo>
                    <a:lnTo>
                      <a:pt x="11" y="1"/>
                    </a:lnTo>
                    <a:lnTo>
                      <a:pt x="8" y="0"/>
                    </a:lnTo>
                    <a:lnTo>
                      <a:pt x="4" y="1"/>
                    </a:lnTo>
                    <a:lnTo>
                      <a:pt x="3" y="3"/>
                    </a:lnTo>
                    <a:lnTo>
                      <a:pt x="0" y="7"/>
                    </a:lnTo>
                    <a:lnTo>
                      <a:pt x="1" y="9"/>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5" name="Freeform 1604">
                <a:extLst>
                  <a:ext uri="{FF2B5EF4-FFF2-40B4-BE49-F238E27FC236}">
                    <a16:creationId xmlns:a16="http://schemas.microsoft.com/office/drawing/2014/main" id="{1994ABA2-3210-4254-87BE-6C37A161761A}"/>
                  </a:ext>
                </a:extLst>
              </p:cNvPr>
              <p:cNvSpPr>
                <a:spLocks/>
              </p:cNvSpPr>
              <p:nvPr/>
            </p:nvSpPr>
            <p:spPr bwMode="auto">
              <a:xfrm>
                <a:off x="6986850" y="1120668"/>
                <a:ext cx="84141" cy="115877"/>
              </a:xfrm>
              <a:custGeom>
                <a:avLst/>
                <a:gdLst>
                  <a:gd name="T0" fmla="*/ 2 w 53"/>
                  <a:gd name="T1" fmla="*/ 45 h 73"/>
                  <a:gd name="T2" fmla="*/ 5 w 53"/>
                  <a:gd name="T3" fmla="*/ 47 h 73"/>
                  <a:gd name="T4" fmla="*/ 5 w 53"/>
                  <a:gd name="T5" fmla="*/ 51 h 73"/>
                  <a:gd name="T6" fmla="*/ 4 w 53"/>
                  <a:gd name="T7" fmla="*/ 60 h 73"/>
                  <a:gd name="T8" fmla="*/ 3 w 53"/>
                  <a:gd name="T9" fmla="*/ 63 h 73"/>
                  <a:gd name="T10" fmla="*/ 2 w 53"/>
                  <a:gd name="T11" fmla="*/ 66 h 73"/>
                  <a:gd name="T12" fmla="*/ 3 w 53"/>
                  <a:gd name="T13" fmla="*/ 69 h 73"/>
                  <a:gd name="T14" fmla="*/ 4 w 53"/>
                  <a:gd name="T15" fmla="*/ 68 h 73"/>
                  <a:gd name="T16" fmla="*/ 6 w 53"/>
                  <a:gd name="T17" fmla="*/ 65 h 73"/>
                  <a:gd name="T18" fmla="*/ 10 w 53"/>
                  <a:gd name="T19" fmla="*/ 63 h 73"/>
                  <a:gd name="T20" fmla="*/ 10 w 53"/>
                  <a:gd name="T21" fmla="*/ 64 h 73"/>
                  <a:gd name="T22" fmla="*/ 11 w 53"/>
                  <a:gd name="T23" fmla="*/ 68 h 73"/>
                  <a:gd name="T24" fmla="*/ 16 w 53"/>
                  <a:gd name="T25" fmla="*/ 71 h 73"/>
                  <a:gd name="T26" fmla="*/ 17 w 53"/>
                  <a:gd name="T27" fmla="*/ 71 h 73"/>
                  <a:gd name="T28" fmla="*/ 19 w 53"/>
                  <a:gd name="T29" fmla="*/ 69 h 73"/>
                  <a:gd name="T30" fmla="*/ 21 w 53"/>
                  <a:gd name="T31" fmla="*/ 70 h 73"/>
                  <a:gd name="T32" fmla="*/ 25 w 53"/>
                  <a:gd name="T33" fmla="*/ 72 h 73"/>
                  <a:gd name="T34" fmla="*/ 28 w 53"/>
                  <a:gd name="T35" fmla="*/ 73 h 73"/>
                  <a:gd name="T36" fmla="*/ 32 w 53"/>
                  <a:gd name="T37" fmla="*/ 72 h 73"/>
                  <a:gd name="T38" fmla="*/ 37 w 53"/>
                  <a:gd name="T39" fmla="*/ 69 h 73"/>
                  <a:gd name="T40" fmla="*/ 38 w 53"/>
                  <a:gd name="T41" fmla="*/ 66 h 73"/>
                  <a:gd name="T42" fmla="*/ 39 w 53"/>
                  <a:gd name="T43" fmla="*/ 62 h 73"/>
                  <a:gd name="T44" fmla="*/ 42 w 53"/>
                  <a:gd name="T45" fmla="*/ 59 h 73"/>
                  <a:gd name="T46" fmla="*/ 48 w 53"/>
                  <a:gd name="T47" fmla="*/ 54 h 73"/>
                  <a:gd name="T48" fmla="*/ 52 w 53"/>
                  <a:gd name="T49" fmla="*/ 52 h 73"/>
                  <a:gd name="T50" fmla="*/ 53 w 53"/>
                  <a:gd name="T51" fmla="*/ 48 h 73"/>
                  <a:gd name="T52" fmla="*/ 52 w 53"/>
                  <a:gd name="T53" fmla="*/ 45 h 73"/>
                  <a:gd name="T54" fmla="*/ 48 w 53"/>
                  <a:gd name="T55" fmla="*/ 41 h 73"/>
                  <a:gd name="T56" fmla="*/ 44 w 53"/>
                  <a:gd name="T57" fmla="*/ 37 h 73"/>
                  <a:gd name="T58" fmla="*/ 41 w 53"/>
                  <a:gd name="T59" fmla="*/ 31 h 73"/>
                  <a:gd name="T60" fmla="*/ 42 w 53"/>
                  <a:gd name="T61" fmla="*/ 27 h 73"/>
                  <a:gd name="T62" fmla="*/ 43 w 53"/>
                  <a:gd name="T63" fmla="*/ 24 h 73"/>
                  <a:gd name="T64" fmla="*/ 43 w 53"/>
                  <a:gd name="T65" fmla="*/ 21 h 73"/>
                  <a:gd name="T66" fmla="*/ 42 w 53"/>
                  <a:gd name="T67" fmla="*/ 21 h 73"/>
                  <a:gd name="T68" fmla="*/ 35 w 53"/>
                  <a:gd name="T69" fmla="*/ 21 h 73"/>
                  <a:gd name="T70" fmla="*/ 29 w 53"/>
                  <a:gd name="T71" fmla="*/ 18 h 73"/>
                  <a:gd name="T72" fmla="*/ 25 w 53"/>
                  <a:gd name="T73" fmla="*/ 15 h 73"/>
                  <a:gd name="T74" fmla="*/ 20 w 53"/>
                  <a:gd name="T75" fmla="*/ 7 h 73"/>
                  <a:gd name="T76" fmla="*/ 16 w 53"/>
                  <a:gd name="T77" fmla="*/ 3 h 73"/>
                  <a:gd name="T78" fmla="*/ 11 w 53"/>
                  <a:gd name="T79" fmla="*/ 0 h 73"/>
                  <a:gd name="T80" fmla="*/ 9 w 53"/>
                  <a:gd name="T81" fmla="*/ 0 h 73"/>
                  <a:gd name="T82" fmla="*/ 8 w 53"/>
                  <a:gd name="T83" fmla="*/ 1 h 73"/>
                  <a:gd name="T84" fmla="*/ 7 w 53"/>
                  <a:gd name="T85" fmla="*/ 4 h 73"/>
                  <a:gd name="T86" fmla="*/ 8 w 53"/>
                  <a:gd name="T87" fmla="*/ 7 h 73"/>
                  <a:gd name="T88" fmla="*/ 8 w 53"/>
                  <a:gd name="T89" fmla="*/ 11 h 73"/>
                  <a:gd name="T90" fmla="*/ 6 w 53"/>
                  <a:gd name="T91" fmla="*/ 16 h 73"/>
                  <a:gd name="T92" fmla="*/ 3 w 53"/>
                  <a:gd name="T93" fmla="*/ 21 h 73"/>
                  <a:gd name="T94" fmla="*/ 0 w 53"/>
                  <a:gd name="T95" fmla="*/ 25 h 73"/>
                  <a:gd name="T96" fmla="*/ 0 w 53"/>
                  <a:gd name="T97" fmla="*/ 28 h 73"/>
                  <a:gd name="T98" fmla="*/ 0 w 53"/>
                  <a:gd name="T99" fmla="*/ 42 h 73"/>
                  <a:gd name="T100" fmla="*/ 2 w 53"/>
                  <a:gd name="T101"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73">
                    <a:moveTo>
                      <a:pt x="2" y="45"/>
                    </a:moveTo>
                    <a:lnTo>
                      <a:pt x="5" y="47"/>
                    </a:lnTo>
                    <a:lnTo>
                      <a:pt x="5" y="51"/>
                    </a:lnTo>
                    <a:lnTo>
                      <a:pt x="4" y="60"/>
                    </a:lnTo>
                    <a:lnTo>
                      <a:pt x="3" y="63"/>
                    </a:lnTo>
                    <a:lnTo>
                      <a:pt x="2" y="66"/>
                    </a:lnTo>
                    <a:lnTo>
                      <a:pt x="3" y="69"/>
                    </a:lnTo>
                    <a:lnTo>
                      <a:pt x="4" y="68"/>
                    </a:lnTo>
                    <a:lnTo>
                      <a:pt x="6" y="65"/>
                    </a:lnTo>
                    <a:lnTo>
                      <a:pt x="10" y="63"/>
                    </a:lnTo>
                    <a:lnTo>
                      <a:pt x="10" y="64"/>
                    </a:lnTo>
                    <a:lnTo>
                      <a:pt x="11" y="68"/>
                    </a:lnTo>
                    <a:lnTo>
                      <a:pt x="16" y="71"/>
                    </a:lnTo>
                    <a:lnTo>
                      <a:pt x="17" y="71"/>
                    </a:lnTo>
                    <a:lnTo>
                      <a:pt x="19" y="69"/>
                    </a:lnTo>
                    <a:lnTo>
                      <a:pt x="21" y="70"/>
                    </a:lnTo>
                    <a:lnTo>
                      <a:pt x="25" y="72"/>
                    </a:lnTo>
                    <a:lnTo>
                      <a:pt x="28" y="73"/>
                    </a:lnTo>
                    <a:lnTo>
                      <a:pt x="32" y="72"/>
                    </a:lnTo>
                    <a:lnTo>
                      <a:pt x="37" y="69"/>
                    </a:lnTo>
                    <a:lnTo>
                      <a:pt x="38" y="66"/>
                    </a:lnTo>
                    <a:lnTo>
                      <a:pt x="39" y="62"/>
                    </a:lnTo>
                    <a:lnTo>
                      <a:pt x="42" y="59"/>
                    </a:lnTo>
                    <a:lnTo>
                      <a:pt x="48" y="54"/>
                    </a:lnTo>
                    <a:lnTo>
                      <a:pt x="52" y="52"/>
                    </a:lnTo>
                    <a:lnTo>
                      <a:pt x="53" y="48"/>
                    </a:lnTo>
                    <a:lnTo>
                      <a:pt x="52" y="45"/>
                    </a:lnTo>
                    <a:lnTo>
                      <a:pt x="48" y="41"/>
                    </a:lnTo>
                    <a:lnTo>
                      <a:pt x="44" y="37"/>
                    </a:lnTo>
                    <a:lnTo>
                      <a:pt x="41" y="31"/>
                    </a:lnTo>
                    <a:lnTo>
                      <a:pt x="42" y="27"/>
                    </a:lnTo>
                    <a:lnTo>
                      <a:pt x="43" y="24"/>
                    </a:lnTo>
                    <a:lnTo>
                      <a:pt x="43" y="21"/>
                    </a:lnTo>
                    <a:lnTo>
                      <a:pt x="42" y="21"/>
                    </a:lnTo>
                    <a:lnTo>
                      <a:pt x="35" y="21"/>
                    </a:lnTo>
                    <a:lnTo>
                      <a:pt x="29" y="18"/>
                    </a:lnTo>
                    <a:lnTo>
                      <a:pt x="25" y="15"/>
                    </a:lnTo>
                    <a:lnTo>
                      <a:pt x="20" y="7"/>
                    </a:lnTo>
                    <a:lnTo>
                      <a:pt x="16" y="3"/>
                    </a:lnTo>
                    <a:lnTo>
                      <a:pt x="11" y="0"/>
                    </a:lnTo>
                    <a:lnTo>
                      <a:pt x="9" y="0"/>
                    </a:lnTo>
                    <a:lnTo>
                      <a:pt x="8" y="1"/>
                    </a:lnTo>
                    <a:lnTo>
                      <a:pt x="7" y="4"/>
                    </a:lnTo>
                    <a:lnTo>
                      <a:pt x="8" y="7"/>
                    </a:lnTo>
                    <a:lnTo>
                      <a:pt x="8" y="11"/>
                    </a:lnTo>
                    <a:lnTo>
                      <a:pt x="6" y="16"/>
                    </a:lnTo>
                    <a:lnTo>
                      <a:pt x="3" y="21"/>
                    </a:lnTo>
                    <a:lnTo>
                      <a:pt x="0" y="25"/>
                    </a:lnTo>
                    <a:lnTo>
                      <a:pt x="0" y="28"/>
                    </a:lnTo>
                    <a:lnTo>
                      <a:pt x="0" y="42"/>
                    </a:lnTo>
                    <a:lnTo>
                      <a:pt x="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6" name="Freeform 1605">
                <a:extLst>
                  <a:ext uri="{FF2B5EF4-FFF2-40B4-BE49-F238E27FC236}">
                    <a16:creationId xmlns:a16="http://schemas.microsoft.com/office/drawing/2014/main" id="{E0E0CBD2-B5D3-47B9-B3F1-E0665E253B0F}"/>
                  </a:ext>
                </a:extLst>
              </p:cNvPr>
              <p:cNvSpPr>
                <a:spLocks/>
              </p:cNvSpPr>
              <p:nvPr/>
            </p:nvSpPr>
            <p:spPr bwMode="auto">
              <a:xfrm>
                <a:off x="6539158" y="1295276"/>
                <a:ext cx="36515" cy="60319"/>
              </a:xfrm>
              <a:custGeom>
                <a:avLst/>
                <a:gdLst>
                  <a:gd name="T0" fmla="*/ 12 w 23"/>
                  <a:gd name="T1" fmla="*/ 7 h 38"/>
                  <a:gd name="T2" fmla="*/ 10 w 23"/>
                  <a:gd name="T3" fmla="*/ 7 h 38"/>
                  <a:gd name="T4" fmla="*/ 6 w 23"/>
                  <a:gd name="T5" fmla="*/ 11 h 38"/>
                  <a:gd name="T6" fmla="*/ 3 w 23"/>
                  <a:gd name="T7" fmla="*/ 11 h 38"/>
                  <a:gd name="T8" fmla="*/ 1 w 23"/>
                  <a:gd name="T9" fmla="*/ 10 h 38"/>
                  <a:gd name="T10" fmla="*/ 0 w 23"/>
                  <a:gd name="T11" fmla="*/ 11 h 38"/>
                  <a:gd name="T12" fmla="*/ 0 w 23"/>
                  <a:gd name="T13" fmla="*/ 14 h 38"/>
                  <a:gd name="T14" fmla="*/ 1 w 23"/>
                  <a:gd name="T15" fmla="*/ 18 h 38"/>
                  <a:gd name="T16" fmla="*/ 1 w 23"/>
                  <a:gd name="T17" fmla="*/ 27 h 38"/>
                  <a:gd name="T18" fmla="*/ 2 w 23"/>
                  <a:gd name="T19" fmla="*/ 31 h 38"/>
                  <a:gd name="T20" fmla="*/ 5 w 23"/>
                  <a:gd name="T21" fmla="*/ 38 h 38"/>
                  <a:gd name="T22" fmla="*/ 8 w 23"/>
                  <a:gd name="T23" fmla="*/ 38 h 38"/>
                  <a:gd name="T24" fmla="*/ 12 w 23"/>
                  <a:gd name="T25" fmla="*/ 35 h 38"/>
                  <a:gd name="T26" fmla="*/ 16 w 23"/>
                  <a:gd name="T27" fmla="*/ 35 h 38"/>
                  <a:gd name="T28" fmla="*/ 19 w 23"/>
                  <a:gd name="T29" fmla="*/ 33 h 38"/>
                  <a:gd name="T30" fmla="*/ 23 w 23"/>
                  <a:gd name="T31" fmla="*/ 31 h 38"/>
                  <a:gd name="T32" fmla="*/ 22 w 23"/>
                  <a:gd name="T33" fmla="*/ 29 h 38"/>
                  <a:gd name="T34" fmla="*/ 21 w 23"/>
                  <a:gd name="T35" fmla="*/ 27 h 38"/>
                  <a:gd name="T36" fmla="*/ 19 w 23"/>
                  <a:gd name="T37" fmla="*/ 24 h 38"/>
                  <a:gd name="T38" fmla="*/ 15 w 23"/>
                  <a:gd name="T39" fmla="*/ 22 h 38"/>
                  <a:gd name="T40" fmla="*/ 14 w 23"/>
                  <a:gd name="T41" fmla="*/ 18 h 38"/>
                  <a:gd name="T42" fmla="*/ 15 w 23"/>
                  <a:gd name="T43" fmla="*/ 16 h 38"/>
                  <a:gd name="T44" fmla="*/ 17 w 23"/>
                  <a:gd name="T45" fmla="*/ 14 h 38"/>
                  <a:gd name="T46" fmla="*/ 20 w 23"/>
                  <a:gd name="T47" fmla="*/ 14 h 38"/>
                  <a:gd name="T48" fmla="*/ 22 w 23"/>
                  <a:gd name="T49" fmla="*/ 12 h 38"/>
                  <a:gd name="T50" fmla="*/ 22 w 23"/>
                  <a:gd name="T51" fmla="*/ 10 h 38"/>
                  <a:gd name="T52" fmla="*/ 20 w 23"/>
                  <a:gd name="T53" fmla="*/ 6 h 38"/>
                  <a:gd name="T54" fmla="*/ 17 w 23"/>
                  <a:gd name="T55" fmla="*/ 4 h 38"/>
                  <a:gd name="T56" fmla="*/ 16 w 23"/>
                  <a:gd name="T57" fmla="*/ 0 h 38"/>
                  <a:gd name="T58" fmla="*/ 15 w 23"/>
                  <a:gd name="T59" fmla="*/ 2 h 38"/>
                  <a:gd name="T60" fmla="*/ 15 w 23"/>
                  <a:gd name="T61" fmla="*/ 6 h 38"/>
                  <a:gd name="T62" fmla="*/ 12 w 23"/>
                  <a:gd name="T63" fmla="*/ 8 h 38"/>
                  <a:gd name="T64" fmla="*/ 12 w 23"/>
                  <a:gd name="T65"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38">
                    <a:moveTo>
                      <a:pt x="12" y="7"/>
                    </a:moveTo>
                    <a:lnTo>
                      <a:pt x="10" y="7"/>
                    </a:lnTo>
                    <a:lnTo>
                      <a:pt x="6" y="11"/>
                    </a:lnTo>
                    <a:lnTo>
                      <a:pt x="3" y="11"/>
                    </a:lnTo>
                    <a:lnTo>
                      <a:pt x="1" y="10"/>
                    </a:lnTo>
                    <a:lnTo>
                      <a:pt x="0" y="11"/>
                    </a:lnTo>
                    <a:lnTo>
                      <a:pt x="0" y="14"/>
                    </a:lnTo>
                    <a:lnTo>
                      <a:pt x="1" y="18"/>
                    </a:lnTo>
                    <a:lnTo>
                      <a:pt x="1" y="27"/>
                    </a:lnTo>
                    <a:lnTo>
                      <a:pt x="2" y="31"/>
                    </a:lnTo>
                    <a:lnTo>
                      <a:pt x="5" y="38"/>
                    </a:lnTo>
                    <a:lnTo>
                      <a:pt x="8" y="38"/>
                    </a:lnTo>
                    <a:lnTo>
                      <a:pt x="12" y="35"/>
                    </a:lnTo>
                    <a:lnTo>
                      <a:pt x="16" y="35"/>
                    </a:lnTo>
                    <a:lnTo>
                      <a:pt x="19" y="33"/>
                    </a:lnTo>
                    <a:lnTo>
                      <a:pt x="23" y="31"/>
                    </a:lnTo>
                    <a:lnTo>
                      <a:pt x="22" y="29"/>
                    </a:lnTo>
                    <a:lnTo>
                      <a:pt x="21" y="27"/>
                    </a:lnTo>
                    <a:lnTo>
                      <a:pt x="19" y="24"/>
                    </a:lnTo>
                    <a:lnTo>
                      <a:pt x="15" y="22"/>
                    </a:lnTo>
                    <a:lnTo>
                      <a:pt x="14" y="18"/>
                    </a:lnTo>
                    <a:lnTo>
                      <a:pt x="15" y="16"/>
                    </a:lnTo>
                    <a:lnTo>
                      <a:pt x="17" y="14"/>
                    </a:lnTo>
                    <a:lnTo>
                      <a:pt x="20" y="14"/>
                    </a:lnTo>
                    <a:lnTo>
                      <a:pt x="22" y="12"/>
                    </a:lnTo>
                    <a:lnTo>
                      <a:pt x="22" y="10"/>
                    </a:lnTo>
                    <a:lnTo>
                      <a:pt x="20" y="6"/>
                    </a:lnTo>
                    <a:lnTo>
                      <a:pt x="17" y="4"/>
                    </a:lnTo>
                    <a:lnTo>
                      <a:pt x="16" y="0"/>
                    </a:lnTo>
                    <a:lnTo>
                      <a:pt x="15" y="2"/>
                    </a:lnTo>
                    <a:lnTo>
                      <a:pt x="15" y="6"/>
                    </a:lnTo>
                    <a:lnTo>
                      <a:pt x="12" y="8"/>
                    </a:lnTo>
                    <a:lnTo>
                      <a:pt x="1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1607" name="Group 406">
                <a:extLst>
                  <a:ext uri="{FF2B5EF4-FFF2-40B4-BE49-F238E27FC236}">
                    <a16:creationId xmlns:a16="http://schemas.microsoft.com/office/drawing/2014/main" id="{90F1CBAF-EDFC-4C98-A046-B2CEF0131093}"/>
                  </a:ext>
                </a:extLst>
              </p:cNvPr>
              <p:cNvGrpSpPr>
                <a:grpSpLocks/>
              </p:cNvGrpSpPr>
              <p:nvPr/>
            </p:nvGrpSpPr>
            <p:grpSpPr bwMode="auto">
              <a:xfrm>
                <a:off x="5867620" y="1222259"/>
                <a:ext cx="3895870" cy="3819165"/>
                <a:chOff x="3696" y="770"/>
                <a:chExt cx="2454" cy="2406"/>
              </a:xfrm>
              <a:grpFill/>
            </p:grpSpPr>
            <p:sp>
              <p:nvSpPr>
                <p:cNvPr id="2389" name="Freeform 206">
                  <a:extLst>
                    <a:ext uri="{FF2B5EF4-FFF2-40B4-BE49-F238E27FC236}">
                      <a16:creationId xmlns:a16="http://schemas.microsoft.com/office/drawing/2014/main" id="{5CA5E85D-85F3-45BD-9F36-7BB494A27E38}"/>
                    </a:ext>
                  </a:extLst>
                </p:cNvPr>
                <p:cNvSpPr>
                  <a:spLocks/>
                </p:cNvSpPr>
                <p:nvPr/>
              </p:nvSpPr>
              <p:spPr bwMode="auto">
                <a:xfrm>
                  <a:off x="4138" y="785"/>
                  <a:ext cx="21" cy="38"/>
                </a:xfrm>
                <a:custGeom>
                  <a:avLst/>
                  <a:gdLst>
                    <a:gd name="T0" fmla="*/ 1 w 21"/>
                    <a:gd name="T1" fmla="*/ 23 h 38"/>
                    <a:gd name="T2" fmla="*/ 0 w 21"/>
                    <a:gd name="T3" fmla="*/ 26 h 38"/>
                    <a:gd name="T4" fmla="*/ 0 w 21"/>
                    <a:gd name="T5" fmla="*/ 28 h 38"/>
                    <a:gd name="T6" fmla="*/ 3 w 21"/>
                    <a:gd name="T7" fmla="*/ 31 h 38"/>
                    <a:gd name="T8" fmla="*/ 6 w 21"/>
                    <a:gd name="T9" fmla="*/ 31 h 38"/>
                    <a:gd name="T10" fmla="*/ 7 w 21"/>
                    <a:gd name="T11" fmla="*/ 33 h 38"/>
                    <a:gd name="T12" fmla="*/ 8 w 21"/>
                    <a:gd name="T13" fmla="*/ 35 h 38"/>
                    <a:gd name="T14" fmla="*/ 10 w 21"/>
                    <a:gd name="T15" fmla="*/ 38 h 38"/>
                    <a:gd name="T16" fmla="*/ 12 w 21"/>
                    <a:gd name="T17" fmla="*/ 34 h 38"/>
                    <a:gd name="T18" fmla="*/ 13 w 21"/>
                    <a:gd name="T19" fmla="*/ 30 h 38"/>
                    <a:gd name="T20" fmla="*/ 12 w 21"/>
                    <a:gd name="T21" fmla="*/ 27 h 38"/>
                    <a:gd name="T22" fmla="*/ 13 w 21"/>
                    <a:gd name="T23" fmla="*/ 24 h 38"/>
                    <a:gd name="T24" fmla="*/ 17 w 21"/>
                    <a:gd name="T25" fmla="*/ 22 h 38"/>
                    <a:gd name="T26" fmla="*/ 21 w 21"/>
                    <a:gd name="T27" fmla="*/ 19 h 38"/>
                    <a:gd name="T28" fmla="*/ 21 w 21"/>
                    <a:gd name="T29" fmla="*/ 17 h 38"/>
                    <a:gd name="T30" fmla="*/ 20 w 21"/>
                    <a:gd name="T31" fmla="*/ 17 h 38"/>
                    <a:gd name="T32" fmla="*/ 17 w 21"/>
                    <a:gd name="T33" fmla="*/ 13 h 38"/>
                    <a:gd name="T34" fmla="*/ 14 w 21"/>
                    <a:gd name="T35" fmla="*/ 12 h 38"/>
                    <a:gd name="T36" fmla="*/ 14 w 21"/>
                    <a:gd name="T37" fmla="*/ 11 h 38"/>
                    <a:gd name="T38" fmla="*/ 14 w 21"/>
                    <a:gd name="T39" fmla="*/ 5 h 38"/>
                    <a:gd name="T40" fmla="*/ 12 w 21"/>
                    <a:gd name="T41" fmla="*/ 1 h 38"/>
                    <a:gd name="T42" fmla="*/ 10 w 21"/>
                    <a:gd name="T43" fmla="*/ 0 h 38"/>
                    <a:gd name="T44" fmla="*/ 8 w 21"/>
                    <a:gd name="T45" fmla="*/ 0 h 38"/>
                    <a:gd name="T46" fmla="*/ 6 w 21"/>
                    <a:gd name="T47" fmla="*/ 0 h 38"/>
                    <a:gd name="T48" fmla="*/ 5 w 21"/>
                    <a:gd name="T49" fmla="*/ 2 h 38"/>
                    <a:gd name="T50" fmla="*/ 5 w 21"/>
                    <a:gd name="T51" fmla="*/ 4 h 38"/>
                    <a:gd name="T52" fmla="*/ 3 w 21"/>
                    <a:gd name="T53" fmla="*/ 8 h 38"/>
                    <a:gd name="T54" fmla="*/ 0 w 21"/>
                    <a:gd name="T55" fmla="*/ 11 h 38"/>
                    <a:gd name="T56" fmla="*/ 0 w 21"/>
                    <a:gd name="T57" fmla="*/ 14 h 38"/>
                    <a:gd name="T58" fmla="*/ 0 w 21"/>
                    <a:gd name="T59" fmla="*/ 19 h 38"/>
                    <a:gd name="T60" fmla="*/ 1 w 21"/>
                    <a:gd name="T6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38">
                      <a:moveTo>
                        <a:pt x="1" y="23"/>
                      </a:moveTo>
                      <a:lnTo>
                        <a:pt x="0" y="26"/>
                      </a:lnTo>
                      <a:lnTo>
                        <a:pt x="0" y="28"/>
                      </a:lnTo>
                      <a:lnTo>
                        <a:pt x="3" y="31"/>
                      </a:lnTo>
                      <a:lnTo>
                        <a:pt x="6" y="31"/>
                      </a:lnTo>
                      <a:lnTo>
                        <a:pt x="7" y="33"/>
                      </a:lnTo>
                      <a:lnTo>
                        <a:pt x="8" y="35"/>
                      </a:lnTo>
                      <a:lnTo>
                        <a:pt x="10" y="38"/>
                      </a:lnTo>
                      <a:lnTo>
                        <a:pt x="12" y="34"/>
                      </a:lnTo>
                      <a:lnTo>
                        <a:pt x="13" y="30"/>
                      </a:lnTo>
                      <a:lnTo>
                        <a:pt x="12" y="27"/>
                      </a:lnTo>
                      <a:lnTo>
                        <a:pt x="13" y="24"/>
                      </a:lnTo>
                      <a:lnTo>
                        <a:pt x="17" y="22"/>
                      </a:lnTo>
                      <a:lnTo>
                        <a:pt x="21" y="19"/>
                      </a:lnTo>
                      <a:lnTo>
                        <a:pt x="21" y="17"/>
                      </a:lnTo>
                      <a:lnTo>
                        <a:pt x="20" y="17"/>
                      </a:lnTo>
                      <a:lnTo>
                        <a:pt x="17" y="13"/>
                      </a:lnTo>
                      <a:lnTo>
                        <a:pt x="14" y="12"/>
                      </a:lnTo>
                      <a:lnTo>
                        <a:pt x="14" y="11"/>
                      </a:lnTo>
                      <a:lnTo>
                        <a:pt x="14" y="5"/>
                      </a:lnTo>
                      <a:lnTo>
                        <a:pt x="12" y="1"/>
                      </a:lnTo>
                      <a:lnTo>
                        <a:pt x="10" y="0"/>
                      </a:lnTo>
                      <a:lnTo>
                        <a:pt x="8" y="0"/>
                      </a:lnTo>
                      <a:lnTo>
                        <a:pt x="6" y="0"/>
                      </a:lnTo>
                      <a:lnTo>
                        <a:pt x="5" y="2"/>
                      </a:lnTo>
                      <a:lnTo>
                        <a:pt x="5" y="4"/>
                      </a:lnTo>
                      <a:lnTo>
                        <a:pt x="3" y="8"/>
                      </a:lnTo>
                      <a:lnTo>
                        <a:pt x="0" y="11"/>
                      </a:lnTo>
                      <a:lnTo>
                        <a:pt x="0" y="14"/>
                      </a:lnTo>
                      <a:lnTo>
                        <a:pt x="0" y="19"/>
                      </a:lnTo>
                      <a:lnTo>
                        <a:pt x="1"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0" name="Freeform 207">
                  <a:extLst>
                    <a:ext uri="{FF2B5EF4-FFF2-40B4-BE49-F238E27FC236}">
                      <a16:creationId xmlns:a16="http://schemas.microsoft.com/office/drawing/2014/main" id="{0F690931-4B68-48F7-A8CC-4DDDECFA1FF8}"/>
                    </a:ext>
                  </a:extLst>
                </p:cNvPr>
                <p:cNvSpPr>
                  <a:spLocks/>
                </p:cNvSpPr>
                <p:nvPr/>
              </p:nvSpPr>
              <p:spPr bwMode="auto">
                <a:xfrm>
                  <a:off x="4227" y="1335"/>
                  <a:ext cx="3" cy="3"/>
                </a:xfrm>
                <a:custGeom>
                  <a:avLst/>
                  <a:gdLst>
                    <a:gd name="T0" fmla="*/ 3 w 3"/>
                    <a:gd name="T1" fmla="*/ 3 h 3"/>
                    <a:gd name="T2" fmla="*/ 3 w 3"/>
                    <a:gd name="T3" fmla="*/ 1 h 3"/>
                    <a:gd name="T4" fmla="*/ 1 w 3"/>
                    <a:gd name="T5" fmla="*/ 0 h 3"/>
                    <a:gd name="T6" fmla="*/ 0 w 3"/>
                    <a:gd name="T7" fmla="*/ 1 h 3"/>
                    <a:gd name="T8" fmla="*/ 1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1" y="0"/>
                      </a:lnTo>
                      <a:lnTo>
                        <a:pt x="0" y="1"/>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1" name="Freeform 208">
                  <a:extLst>
                    <a:ext uri="{FF2B5EF4-FFF2-40B4-BE49-F238E27FC236}">
                      <a16:creationId xmlns:a16="http://schemas.microsoft.com/office/drawing/2014/main" id="{040FCC4A-D732-48EB-8A34-1300807B815F}"/>
                    </a:ext>
                  </a:extLst>
                </p:cNvPr>
                <p:cNvSpPr>
                  <a:spLocks/>
                </p:cNvSpPr>
                <p:nvPr/>
              </p:nvSpPr>
              <p:spPr bwMode="auto">
                <a:xfrm>
                  <a:off x="4123" y="770"/>
                  <a:ext cx="11" cy="7"/>
                </a:xfrm>
                <a:custGeom>
                  <a:avLst/>
                  <a:gdLst>
                    <a:gd name="T0" fmla="*/ 4 w 11"/>
                    <a:gd name="T1" fmla="*/ 5 h 7"/>
                    <a:gd name="T2" fmla="*/ 6 w 11"/>
                    <a:gd name="T3" fmla="*/ 7 h 7"/>
                    <a:gd name="T4" fmla="*/ 8 w 11"/>
                    <a:gd name="T5" fmla="*/ 7 h 7"/>
                    <a:gd name="T6" fmla="*/ 11 w 11"/>
                    <a:gd name="T7" fmla="*/ 4 h 7"/>
                    <a:gd name="T8" fmla="*/ 10 w 11"/>
                    <a:gd name="T9" fmla="*/ 1 h 7"/>
                    <a:gd name="T10" fmla="*/ 8 w 11"/>
                    <a:gd name="T11" fmla="*/ 1 h 7"/>
                    <a:gd name="T12" fmla="*/ 7 w 11"/>
                    <a:gd name="T13" fmla="*/ 0 h 7"/>
                    <a:gd name="T14" fmla="*/ 5 w 11"/>
                    <a:gd name="T15" fmla="*/ 0 h 7"/>
                    <a:gd name="T16" fmla="*/ 3 w 11"/>
                    <a:gd name="T17" fmla="*/ 3 h 7"/>
                    <a:gd name="T18" fmla="*/ 1 w 11"/>
                    <a:gd name="T19" fmla="*/ 3 h 7"/>
                    <a:gd name="T20" fmla="*/ 0 w 11"/>
                    <a:gd name="T21" fmla="*/ 4 h 7"/>
                    <a:gd name="T22" fmla="*/ 1 w 11"/>
                    <a:gd name="T23" fmla="*/ 5 h 7"/>
                    <a:gd name="T24" fmla="*/ 4 w 11"/>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4" y="5"/>
                      </a:moveTo>
                      <a:lnTo>
                        <a:pt x="6" y="7"/>
                      </a:lnTo>
                      <a:lnTo>
                        <a:pt x="8" y="7"/>
                      </a:lnTo>
                      <a:lnTo>
                        <a:pt x="11" y="4"/>
                      </a:lnTo>
                      <a:lnTo>
                        <a:pt x="10" y="1"/>
                      </a:lnTo>
                      <a:lnTo>
                        <a:pt x="8" y="1"/>
                      </a:lnTo>
                      <a:lnTo>
                        <a:pt x="7" y="0"/>
                      </a:lnTo>
                      <a:lnTo>
                        <a:pt x="5" y="0"/>
                      </a:lnTo>
                      <a:lnTo>
                        <a:pt x="3" y="3"/>
                      </a:lnTo>
                      <a:lnTo>
                        <a:pt x="1" y="3"/>
                      </a:lnTo>
                      <a:lnTo>
                        <a:pt x="0" y="4"/>
                      </a:lnTo>
                      <a:lnTo>
                        <a:pt x="1" y="5"/>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2" name="Freeform 209">
                  <a:extLst>
                    <a:ext uri="{FF2B5EF4-FFF2-40B4-BE49-F238E27FC236}">
                      <a16:creationId xmlns:a16="http://schemas.microsoft.com/office/drawing/2014/main" id="{D071887B-B1BF-4D7E-8F6A-E7F082AB701D}"/>
                    </a:ext>
                  </a:extLst>
                </p:cNvPr>
                <p:cNvSpPr>
                  <a:spLocks/>
                </p:cNvSpPr>
                <p:nvPr/>
              </p:nvSpPr>
              <p:spPr bwMode="auto">
                <a:xfrm>
                  <a:off x="4123" y="871"/>
                  <a:ext cx="11" cy="12"/>
                </a:xfrm>
                <a:custGeom>
                  <a:avLst/>
                  <a:gdLst>
                    <a:gd name="T0" fmla="*/ 8 w 11"/>
                    <a:gd name="T1" fmla="*/ 12 h 12"/>
                    <a:gd name="T2" fmla="*/ 11 w 11"/>
                    <a:gd name="T3" fmla="*/ 7 h 12"/>
                    <a:gd name="T4" fmla="*/ 10 w 11"/>
                    <a:gd name="T5" fmla="*/ 2 h 12"/>
                    <a:gd name="T6" fmla="*/ 8 w 11"/>
                    <a:gd name="T7" fmla="*/ 0 h 12"/>
                    <a:gd name="T8" fmla="*/ 4 w 11"/>
                    <a:gd name="T9" fmla="*/ 1 h 12"/>
                    <a:gd name="T10" fmla="*/ 0 w 11"/>
                    <a:gd name="T11" fmla="*/ 4 h 12"/>
                    <a:gd name="T12" fmla="*/ 0 w 11"/>
                    <a:gd name="T13" fmla="*/ 7 h 12"/>
                    <a:gd name="T14" fmla="*/ 3 w 11"/>
                    <a:gd name="T15" fmla="*/ 8 h 12"/>
                    <a:gd name="T16" fmla="*/ 5 w 11"/>
                    <a:gd name="T17" fmla="*/ 11 h 12"/>
                    <a:gd name="T18" fmla="*/ 8 w 11"/>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8" y="12"/>
                      </a:moveTo>
                      <a:lnTo>
                        <a:pt x="11" y="7"/>
                      </a:lnTo>
                      <a:lnTo>
                        <a:pt x="10" y="2"/>
                      </a:lnTo>
                      <a:lnTo>
                        <a:pt x="8" y="0"/>
                      </a:lnTo>
                      <a:lnTo>
                        <a:pt x="4" y="1"/>
                      </a:lnTo>
                      <a:lnTo>
                        <a:pt x="0" y="4"/>
                      </a:lnTo>
                      <a:lnTo>
                        <a:pt x="0" y="7"/>
                      </a:lnTo>
                      <a:lnTo>
                        <a:pt x="3" y="8"/>
                      </a:lnTo>
                      <a:lnTo>
                        <a:pt x="5" y="11"/>
                      </a:lnTo>
                      <a:lnTo>
                        <a:pt x="8"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3" name="Freeform 210">
                  <a:extLst>
                    <a:ext uri="{FF2B5EF4-FFF2-40B4-BE49-F238E27FC236}">
                      <a16:creationId xmlns:a16="http://schemas.microsoft.com/office/drawing/2014/main" id="{798AB824-BD22-49A0-AFFB-2CB75DE97C22}"/>
                    </a:ext>
                  </a:extLst>
                </p:cNvPr>
                <p:cNvSpPr>
                  <a:spLocks/>
                </p:cNvSpPr>
                <p:nvPr/>
              </p:nvSpPr>
              <p:spPr bwMode="auto">
                <a:xfrm>
                  <a:off x="4137" y="1324"/>
                  <a:ext cx="22" cy="29"/>
                </a:xfrm>
                <a:custGeom>
                  <a:avLst/>
                  <a:gdLst>
                    <a:gd name="T0" fmla="*/ 22 w 22"/>
                    <a:gd name="T1" fmla="*/ 14 h 29"/>
                    <a:gd name="T2" fmla="*/ 22 w 22"/>
                    <a:gd name="T3" fmla="*/ 10 h 29"/>
                    <a:gd name="T4" fmla="*/ 19 w 22"/>
                    <a:gd name="T5" fmla="*/ 6 h 29"/>
                    <a:gd name="T6" fmla="*/ 9 w 22"/>
                    <a:gd name="T7" fmla="*/ 1 h 29"/>
                    <a:gd name="T8" fmla="*/ 4 w 22"/>
                    <a:gd name="T9" fmla="*/ 0 h 29"/>
                    <a:gd name="T10" fmla="*/ 1 w 22"/>
                    <a:gd name="T11" fmla="*/ 3 h 29"/>
                    <a:gd name="T12" fmla="*/ 0 w 22"/>
                    <a:gd name="T13" fmla="*/ 10 h 29"/>
                    <a:gd name="T14" fmla="*/ 0 w 22"/>
                    <a:gd name="T15" fmla="*/ 18 h 29"/>
                    <a:gd name="T16" fmla="*/ 1 w 22"/>
                    <a:gd name="T17" fmla="*/ 22 h 29"/>
                    <a:gd name="T18" fmla="*/ 2 w 22"/>
                    <a:gd name="T19" fmla="*/ 26 h 29"/>
                    <a:gd name="T20" fmla="*/ 3 w 22"/>
                    <a:gd name="T21" fmla="*/ 25 h 29"/>
                    <a:gd name="T22" fmla="*/ 5 w 22"/>
                    <a:gd name="T23" fmla="*/ 27 h 29"/>
                    <a:gd name="T24" fmla="*/ 4 w 22"/>
                    <a:gd name="T25" fmla="*/ 29 h 29"/>
                    <a:gd name="T26" fmla="*/ 7 w 22"/>
                    <a:gd name="T27" fmla="*/ 29 h 29"/>
                    <a:gd name="T28" fmla="*/ 9 w 22"/>
                    <a:gd name="T29" fmla="*/ 27 h 29"/>
                    <a:gd name="T30" fmla="*/ 11 w 22"/>
                    <a:gd name="T31" fmla="*/ 27 h 29"/>
                    <a:gd name="T32" fmla="*/ 15 w 22"/>
                    <a:gd name="T33" fmla="*/ 23 h 29"/>
                    <a:gd name="T34" fmla="*/ 18 w 22"/>
                    <a:gd name="T35" fmla="*/ 19 h 29"/>
                    <a:gd name="T36" fmla="*/ 18 w 22"/>
                    <a:gd name="T37" fmla="*/ 13 h 29"/>
                    <a:gd name="T38" fmla="*/ 20 w 22"/>
                    <a:gd name="T39" fmla="*/ 10 h 29"/>
                    <a:gd name="T40" fmla="*/ 21 w 22"/>
                    <a:gd name="T41" fmla="*/ 13 h 29"/>
                    <a:gd name="T42" fmla="*/ 20 w 22"/>
                    <a:gd name="T43" fmla="*/ 18 h 29"/>
                    <a:gd name="T44" fmla="*/ 22 w 22"/>
                    <a:gd name="T45"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22" y="14"/>
                      </a:moveTo>
                      <a:lnTo>
                        <a:pt x="22" y="10"/>
                      </a:lnTo>
                      <a:lnTo>
                        <a:pt x="19" y="6"/>
                      </a:lnTo>
                      <a:lnTo>
                        <a:pt x="9" y="1"/>
                      </a:lnTo>
                      <a:lnTo>
                        <a:pt x="4" y="0"/>
                      </a:lnTo>
                      <a:lnTo>
                        <a:pt x="1" y="3"/>
                      </a:lnTo>
                      <a:lnTo>
                        <a:pt x="0" y="10"/>
                      </a:lnTo>
                      <a:lnTo>
                        <a:pt x="0" y="18"/>
                      </a:lnTo>
                      <a:lnTo>
                        <a:pt x="1" y="22"/>
                      </a:lnTo>
                      <a:lnTo>
                        <a:pt x="2" y="26"/>
                      </a:lnTo>
                      <a:lnTo>
                        <a:pt x="3" y="25"/>
                      </a:lnTo>
                      <a:lnTo>
                        <a:pt x="5" y="27"/>
                      </a:lnTo>
                      <a:lnTo>
                        <a:pt x="4" y="29"/>
                      </a:lnTo>
                      <a:lnTo>
                        <a:pt x="7" y="29"/>
                      </a:lnTo>
                      <a:lnTo>
                        <a:pt x="9" y="27"/>
                      </a:lnTo>
                      <a:lnTo>
                        <a:pt x="11" y="27"/>
                      </a:lnTo>
                      <a:lnTo>
                        <a:pt x="15" y="23"/>
                      </a:lnTo>
                      <a:lnTo>
                        <a:pt x="18" y="19"/>
                      </a:lnTo>
                      <a:lnTo>
                        <a:pt x="18" y="13"/>
                      </a:lnTo>
                      <a:lnTo>
                        <a:pt x="20" y="10"/>
                      </a:lnTo>
                      <a:lnTo>
                        <a:pt x="21" y="13"/>
                      </a:lnTo>
                      <a:lnTo>
                        <a:pt x="20" y="18"/>
                      </a:lnTo>
                      <a:lnTo>
                        <a:pt x="2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4" name="Freeform 211">
                  <a:extLst>
                    <a:ext uri="{FF2B5EF4-FFF2-40B4-BE49-F238E27FC236}">
                      <a16:creationId xmlns:a16="http://schemas.microsoft.com/office/drawing/2014/main" id="{E59EB454-82B9-4925-BB35-23B71CDA7EB5}"/>
                    </a:ext>
                  </a:extLst>
                </p:cNvPr>
                <p:cNvSpPr>
                  <a:spLocks/>
                </p:cNvSpPr>
                <p:nvPr/>
              </p:nvSpPr>
              <p:spPr bwMode="auto">
                <a:xfrm>
                  <a:off x="4121" y="882"/>
                  <a:ext cx="6" cy="5"/>
                </a:xfrm>
                <a:custGeom>
                  <a:avLst/>
                  <a:gdLst>
                    <a:gd name="T0" fmla="*/ 1 w 6"/>
                    <a:gd name="T1" fmla="*/ 0 h 5"/>
                    <a:gd name="T2" fmla="*/ 0 w 6"/>
                    <a:gd name="T3" fmla="*/ 3 h 5"/>
                    <a:gd name="T4" fmla="*/ 3 w 6"/>
                    <a:gd name="T5" fmla="*/ 4 h 5"/>
                    <a:gd name="T6" fmla="*/ 5 w 6"/>
                    <a:gd name="T7" fmla="*/ 5 h 5"/>
                    <a:gd name="T8" fmla="*/ 6 w 6"/>
                    <a:gd name="T9" fmla="*/ 3 h 5"/>
                    <a:gd name="T10" fmla="*/ 3 w 6"/>
                    <a:gd name="T11" fmla="*/ 0 h 5"/>
                    <a:gd name="T12" fmla="*/ 1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1" y="0"/>
                      </a:moveTo>
                      <a:lnTo>
                        <a:pt x="0" y="3"/>
                      </a:lnTo>
                      <a:lnTo>
                        <a:pt x="3" y="4"/>
                      </a:lnTo>
                      <a:lnTo>
                        <a:pt x="5" y="5"/>
                      </a:lnTo>
                      <a:lnTo>
                        <a:pt x="6"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5" name="Freeform 212">
                  <a:extLst>
                    <a:ext uri="{FF2B5EF4-FFF2-40B4-BE49-F238E27FC236}">
                      <a16:creationId xmlns:a16="http://schemas.microsoft.com/office/drawing/2014/main" id="{7C3EEFD5-5A09-4C57-8EB4-EA6DFCFBCD74}"/>
                    </a:ext>
                  </a:extLst>
                </p:cNvPr>
                <p:cNvSpPr>
                  <a:spLocks/>
                </p:cNvSpPr>
                <p:nvPr/>
              </p:nvSpPr>
              <p:spPr bwMode="auto">
                <a:xfrm>
                  <a:off x="4212" y="1351"/>
                  <a:ext cx="3" cy="7"/>
                </a:xfrm>
                <a:custGeom>
                  <a:avLst/>
                  <a:gdLst>
                    <a:gd name="T0" fmla="*/ 0 w 3"/>
                    <a:gd name="T1" fmla="*/ 4 h 7"/>
                    <a:gd name="T2" fmla="*/ 0 w 3"/>
                    <a:gd name="T3" fmla="*/ 5 h 7"/>
                    <a:gd name="T4" fmla="*/ 1 w 3"/>
                    <a:gd name="T5" fmla="*/ 7 h 7"/>
                    <a:gd name="T6" fmla="*/ 3 w 3"/>
                    <a:gd name="T7" fmla="*/ 3 h 7"/>
                    <a:gd name="T8" fmla="*/ 3 w 3"/>
                    <a:gd name="T9" fmla="*/ 0 h 7"/>
                    <a:gd name="T10" fmla="*/ 1 w 3"/>
                    <a:gd name="T11" fmla="*/ 1 h 7"/>
                    <a:gd name="T12" fmla="*/ 0 w 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4"/>
                      </a:moveTo>
                      <a:lnTo>
                        <a:pt x="0" y="5"/>
                      </a:lnTo>
                      <a:lnTo>
                        <a:pt x="1" y="7"/>
                      </a:lnTo>
                      <a:lnTo>
                        <a:pt x="3" y="3"/>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6" name="Freeform 213">
                  <a:extLst>
                    <a:ext uri="{FF2B5EF4-FFF2-40B4-BE49-F238E27FC236}">
                      <a16:creationId xmlns:a16="http://schemas.microsoft.com/office/drawing/2014/main" id="{1DD6605E-3D3A-4A1B-9AFB-31FB14DFFD39}"/>
                    </a:ext>
                  </a:extLst>
                </p:cNvPr>
                <p:cNvSpPr>
                  <a:spLocks/>
                </p:cNvSpPr>
                <p:nvPr/>
              </p:nvSpPr>
              <p:spPr bwMode="auto">
                <a:xfrm>
                  <a:off x="4218" y="1334"/>
                  <a:ext cx="6" cy="4"/>
                </a:xfrm>
                <a:custGeom>
                  <a:avLst/>
                  <a:gdLst>
                    <a:gd name="T0" fmla="*/ 2 w 6"/>
                    <a:gd name="T1" fmla="*/ 0 h 4"/>
                    <a:gd name="T2" fmla="*/ 0 w 6"/>
                    <a:gd name="T3" fmla="*/ 1 h 4"/>
                    <a:gd name="T4" fmla="*/ 2 w 6"/>
                    <a:gd name="T5" fmla="*/ 2 h 4"/>
                    <a:gd name="T6" fmla="*/ 3 w 6"/>
                    <a:gd name="T7" fmla="*/ 3 h 4"/>
                    <a:gd name="T8" fmla="*/ 6 w 6"/>
                    <a:gd name="T9" fmla="*/ 4 h 4"/>
                    <a:gd name="T10" fmla="*/ 5 w 6"/>
                    <a:gd name="T11" fmla="*/ 1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2" y="2"/>
                      </a:lnTo>
                      <a:lnTo>
                        <a:pt x="3" y="3"/>
                      </a:lnTo>
                      <a:lnTo>
                        <a:pt x="6" y="4"/>
                      </a:lnTo>
                      <a:lnTo>
                        <a:pt x="5"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7" name="Freeform 214">
                  <a:extLst>
                    <a:ext uri="{FF2B5EF4-FFF2-40B4-BE49-F238E27FC236}">
                      <a16:creationId xmlns:a16="http://schemas.microsoft.com/office/drawing/2014/main" id="{8B04642F-B909-4C6F-8F1E-4C0AC5D653D6}"/>
                    </a:ext>
                  </a:extLst>
                </p:cNvPr>
                <p:cNvSpPr>
                  <a:spLocks/>
                </p:cNvSpPr>
                <p:nvPr/>
              </p:nvSpPr>
              <p:spPr bwMode="auto">
                <a:xfrm>
                  <a:off x="4171" y="1354"/>
                  <a:ext cx="7" cy="3"/>
                </a:xfrm>
                <a:custGeom>
                  <a:avLst/>
                  <a:gdLst>
                    <a:gd name="T0" fmla="*/ 1 w 7"/>
                    <a:gd name="T1" fmla="*/ 1 h 3"/>
                    <a:gd name="T2" fmla="*/ 0 w 7"/>
                    <a:gd name="T3" fmla="*/ 3 h 3"/>
                    <a:gd name="T4" fmla="*/ 1 w 7"/>
                    <a:gd name="T5" fmla="*/ 3 h 3"/>
                    <a:gd name="T6" fmla="*/ 2 w 7"/>
                    <a:gd name="T7" fmla="*/ 2 h 3"/>
                    <a:gd name="T8" fmla="*/ 5 w 7"/>
                    <a:gd name="T9" fmla="*/ 1 h 3"/>
                    <a:gd name="T10" fmla="*/ 7 w 7"/>
                    <a:gd name="T11" fmla="*/ 0 h 3"/>
                    <a:gd name="T12" fmla="*/ 3 w 7"/>
                    <a:gd name="T13" fmla="*/ 0 h 3"/>
                    <a:gd name="T14" fmla="*/ 1 w 7"/>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1"/>
                      </a:moveTo>
                      <a:lnTo>
                        <a:pt x="0" y="3"/>
                      </a:lnTo>
                      <a:lnTo>
                        <a:pt x="1" y="3"/>
                      </a:lnTo>
                      <a:lnTo>
                        <a:pt x="2" y="2"/>
                      </a:lnTo>
                      <a:lnTo>
                        <a:pt x="5" y="1"/>
                      </a:lnTo>
                      <a:lnTo>
                        <a:pt x="7" y="0"/>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8" name="Freeform 215">
                  <a:extLst>
                    <a:ext uri="{FF2B5EF4-FFF2-40B4-BE49-F238E27FC236}">
                      <a16:creationId xmlns:a16="http://schemas.microsoft.com/office/drawing/2014/main" id="{057FC118-63E1-4022-961B-8845E2D6A3C9}"/>
                    </a:ext>
                  </a:extLst>
                </p:cNvPr>
                <p:cNvSpPr>
                  <a:spLocks/>
                </p:cNvSpPr>
                <p:nvPr/>
              </p:nvSpPr>
              <p:spPr bwMode="auto">
                <a:xfrm>
                  <a:off x="4214" y="1334"/>
                  <a:ext cx="3" cy="3"/>
                </a:xfrm>
                <a:custGeom>
                  <a:avLst/>
                  <a:gdLst>
                    <a:gd name="T0" fmla="*/ 3 w 3"/>
                    <a:gd name="T1" fmla="*/ 1 h 3"/>
                    <a:gd name="T2" fmla="*/ 2 w 3"/>
                    <a:gd name="T3" fmla="*/ 0 h 3"/>
                    <a:gd name="T4" fmla="*/ 0 w 3"/>
                    <a:gd name="T5" fmla="*/ 2 h 3"/>
                    <a:gd name="T6" fmla="*/ 0 w 3"/>
                    <a:gd name="T7" fmla="*/ 3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2" y="0"/>
                      </a:lnTo>
                      <a:lnTo>
                        <a:pt x="0" y="2"/>
                      </a:lnTo>
                      <a:lnTo>
                        <a:pt x="0" y="3"/>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9" name="Freeform 216">
                  <a:extLst>
                    <a:ext uri="{FF2B5EF4-FFF2-40B4-BE49-F238E27FC236}">
                      <a16:creationId xmlns:a16="http://schemas.microsoft.com/office/drawing/2014/main" id="{7739D44A-A995-4C85-8910-15B15AE16802}"/>
                    </a:ext>
                  </a:extLst>
                </p:cNvPr>
                <p:cNvSpPr>
                  <a:spLocks/>
                </p:cNvSpPr>
                <p:nvPr/>
              </p:nvSpPr>
              <p:spPr bwMode="auto">
                <a:xfrm>
                  <a:off x="4152" y="1175"/>
                  <a:ext cx="76" cy="107"/>
                </a:xfrm>
                <a:custGeom>
                  <a:avLst/>
                  <a:gdLst>
                    <a:gd name="T0" fmla="*/ 98 w 99"/>
                    <a:gd name="T1" fmla="*/ 125 h 139"/>
                    <a:gd name="T2" fmla="*/ 95 w 99"/>
                    <a:gd name="T3" fmla="*/ 117 h 139"/>
                    <a:gd name="T4" fmla="*/ 87 w 99"/>
                    <a:gd name="T5" fmla="*/ 111 h 139"/>
                    <a:gd name="T6" fmla="*/ 75 w 99"/>
                    <a:gd name="T7" fmla="*/ 101 h 139"/>
                    <a:gd name="T8" fmla="*/ 61 w 99"/>
                    <a:gd name="T9" fmla="*/ 83 h 139"/>
                    <a:gd name="T10" fmla="*/ 55 w 99"/>
                    <a:gd name="T11" fmla="*/ 55 h 139"/>
                    <a:gd name="T12" fmla="*/ 50 w 99"/>
                    <a:gd name="T13" fmla="*/ 34 h 139"/>
                    <a:gd name="T14" fmla="*/ 48 w 99"/>
                    <a:gd name="T15" fmla="*/ 27 h 139"/>
                    <a:gd name="T16" fmla="*/ 44 w 99"/>
                    <a:gd name="T17" fmla="*/ 25 h 139"/>
                    <a:gd name="T18" fmla="*/ 53 w 99"/>
                    <a:gd name="T19" fmla="*/ 14 h 139"/>
                    <a:gd name="T20" fmla="*/ 46 w 99"/>
                    <a:gd name="T21" fmla="*/ 12 h 139"/>
                    <a:gd name="T22" fmla="*/ 53 w 99"/>
                    <a:gd name="T23" fmla="*/ 6 h 139"/>
                    <a:gd name="T24" fmla="*/ 36 w 99"/>
                    <a:gd name="T25" fmla="*/ 2 h 139"/>
                    <a:gd name="T26" fmla="*/ 24 w 99"/>
                    <a:gd name="T27" fmla="*/ 5 h 139"/>
                    <a:gd name="T28" fmla="*/ 10 w 99"/>
                    <a:gd name="T29" fmla="*/ 11 h 139"/>
                    <a:gd name="T30" fmla="*/ 10 w 99"/>
                    <a:gd name="T31" fmla="*/ 23 h 139"/>
                    <a:gd name="T32" fmla="*/ 13 w 99"/>
                    <a:gd name="T33" fmla="*/ 27 h 139"/>
                    <a:gd name="T34" fmla="*/ 3 w 99"/>
                    <a:gd name="T35" fmla="*/ 35 h 139"/>
                    <a:gd name="T36" fmla="*/ 8 w 99"/>
                    <a:gd name="T37" fmla="*/ 41 h 139"/>
                    <a:gd name="T38" fmla="*/ 10 w 99"/>
                    <a:gd name="T39" fmla="*/ 43 h 139"/>
                    <a:gd name="T40" fmla="*/ 13 w 99"/>
                    <a:gd name="T41" fmla="*/ 44 h 139"/>
                    <a:gd name="T42" fmla="*/ 14 w 99"/>
                    <a:gd name="T43" fmla="*/ 48 h 139"/>
                    <a:gd name="T44" fmla="*/ 19 w 99"/>
                    <a:gd name="T45" fmla="*/ 54 h 139"/>
                    <a:gd name="T46" fmla="*/ 12 w 99"/>
                    <a:gd name="T47" fmla="*/ 59 h 139"/>
                    <a:gd name="T48" fmla="*/ 13 w 99"/>
                    <a:gd name="T49" fmla="*/ 68 h 139"/>
                    <a:gd name="T50" fmla="*/ 5 w 99"/>
                    <a:gd name="T51" fmla="*/ 66 h 139"/>
                    <a:gd name="T52" fmla="*/ 0 w 99"/>
                    <a:gd name="T53" fmla="*/ 75 h 139"/>
                    <a:gd name="T54" fmla="*/ 1 w 99"/>
                    <a:gd name="T55" fmla="*/ 90 h 139"/>
                    <a:gd name="T56" fmla="*/ 11 w 99"/>
                    <a:gd name="T57" fmla="*/ 102 h 139"/>
                    <a:gd name="T58" fmla="*/ 19 w 99"/>
                    <a:gd name="T59" fmla="*/ 101 h 139"/>
                    <a:gd name="T60" fmla="*/ 21 w 99"/>
                    <a:gd name="T61" fmla="*/ 86 h 139"/>
                    <a:gd name="T62" fmla="*/ 22 w 99"/>
                    <a:gd name="T63" fmla="*/ 90 h 139"/>
                    <a:gd name="T64" fmla="*/ 27 w 99"/>
                    <a:gd name="T65" fmla="*/ 99 h 139"/>
                    <a:gd name="T66" fmla="*/ 31 w 99"/>
                    <a:gd name="T67" fmla="*/ 90 h 139"/>
                    <a:gd name="T68" fmla="*/ 32 w 99"/>
                    <a:gd name="T69" fmla="*/ 98 h 139"/>
                    <a:gd name="T70" fmla="*/ 42 w 99"/>
                    <a:gd name="T71" fmla="*/ 107 h 139"/>
                    <a:gd name="T72" fmla="*/ 46 w 99"/>
                    <a:gd name="T73" fmla="*/ 108 h 139"/>
                    <a:gd name="T74" fmla="*/ 41 w 99"/>
                    <a:gd name="T75" fmla="*/ 112 h 139"/>
                    <a:gd name="T76" fmla="*/ 46 w 99"/>
                    <a:gd name="T77" fmla="*/ 127 h 139"/>
                    <a:gd name="T78" fmla="*/ 58 w 99"/>
                    <a:gd name="T79" fmla="*/ 130 h 139"/>
                    <a:gd name="T80" fmla="*/ 61 w 99"/>
                    <a:gd name="T81" fmla="*/ 130 h 139"/>
                    <a:gd name="T82" fmla="*/ 68 w 99"/>
                    <a:gd name="T83" fmla="*/ 138 h 139"/>
                    <a:gd name="T84" fmla="*/ 65 w 99"/>
                    <a:gd name="T85" fmla="*/ 128 h 139"/>
                    <a:gd name="T86" fmla="*/ 67 w 99"/>
                    <a:gd name="T87" fmla="*/ 126 h 139"/>
                    <a:gd name="T88" fmla="*/ 74 w 99"/>
                    <a:gd name="T89" fmla="*/ 136 h 139"/>
                    <a:gd name="T90" fmla="*/ 78 w 99"/>
                    <a:gd name="T91" fmla="*/ 131 h 139"/>
                    <a:gd name="T92" fmla="*/ 86 w 99"/>
                    <a:gd name="T93" fmla="*/ 137 h 139"/>
                    <a:gd name="T94" fmla="*/ 83 w 99"/>
                    <a:gd name="T95" fmla="*/ 130 h 139"/>
                    <a:gd name="T96" fmla="*/ 90 w 99"/>
                    <a:gd name="T97" fmla="*/ 133 h 139"/>
                    <a:gd name="T98" fmla="*/ 94 w 99"/>
                    <a:gd name="T99" fmla="*/ 139 h 139"/>
                    <a:gd name="T100" fmla="*/ 95 w 99"/>
                    <a:gd name="T101" fmla="*/ 131 h 139"/>
                    <a:gd name="T102" fmla="*/ 92 w 99"/>
                    <a:gd name="T103"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39">
                      <a:moveTo>
                        <a:pt x="94" y="129"/>
                      </a:moveTo>
                      <a:cubicBezTo>
                        <a:pt x="96" y="129"/>
                        <a:pt x="96" y="129"/>
                        <a:pt x="96" y="129"/>
                      </a:cubicBezTo>
                      <a:cubicBezTo>
                        <a:pt x="98" y="125"/>
                        <a:pt x="98" y="125"/>
                        <a:pt x="98" y="125"/>
                      </a:cubicBezTo>
                      <a:cubicBezTo>
                        <a:pt x="99" y="123"/>
                        <a:pt x="99" y="123"/>
                        <a:pt x="99" y="123"/>
                      </a:cubicBezTo>
                      <a:cubicBezTo>
                        <a:pt x="99" y="120"/>
                        <a:pt x="99" y="120"/>
                        <a:pt x="99" y="120"/>
                      </a:cubicBezTo>
                      <a:cubicBezTo>
                        <a:pt x="95" y="117"/>
                        <a:pt x="95" y="117"/>
                        <a:pt x="95" y="117"/>
                      </a:cubicBezTo>
                      <a:cubicBezTo>
                        <a:pt x="93" y="118"/>
                        <a:pt x="93" y="118"/>
                        <a:pt x="93" y="118"/>
                      </a:cubicBezTo>
                      <a:cubicBezTo>
                        <a:pt x="90" y="117"/>
                        <a:pt x="90" y="117"/>
                        <a:pt x="90" y="117"/>
                      </a:cubicBezTo>
                      <a:cubicBezTo>
                        <a:pt x="87" y="111"/>
                        <a:pt x="87" y="111"/>
                        <a:pt x="87" y="111"/>
                      </a:cubicBezTo>
                      <a:cubicBezTo>
                        <a:pt x="84" y="111"/>
                        <a:pt x="84" y="111"/>
                        <a:pt x="84" y="111"/>
                      </a:cubicBezTo>
                      <a:cubicBezTo>
                        <a:pt x="78" y="106"/>
                        <a:pt x="78" y="106"/>
                        <a:pt x="78" y="106"/>
                      </a:cubicBezTo>
                      <a:cubicBezTo>
                        <a:pt x="75" y="101"/>
                        <a:pt x="75" y="101"/>
                        <a:pt x="75" y="101"/>
                      </a:cubicBezTo>
                      <a:cubicBezTo>
                        <a:pt x="71" y="101"/>
                        <a:pt x="71" y="101"/>
                        <a:pt x="71" y="101"/>
                      </a:cubicBezTo>
                      <a:cubicBezTo>
                        <a:pt x="67" y="92"/>
                        <a:pt x="67" y="92"/>
                        <a:pt x="67" y="92"/>
                      </a:cubicBezTo>
                      <a:cubicBezTo>
                        <a:pt x="61" y="83"/>
                        <a:pt x="61" y="83"/>
                        <a:pt x="61" y="83"/>
                      </a:cubicBezTo>
                      <a:cubicBezTo>
                        <a:pt x="58" y="73"/>
                        <a:pt x="58" y="73"/>
                        <a:pt x="58" y="73"/>
                      </a:cubicBezTo>
                      <a:cubicBezTo>
                        <a:pt x="55" y="66"/>
                        <a:pt x="55" y="66"/>
                        <a:pt x="55" y="66"/>
                      </a:cubicBezTo>
                      <a:cubicBezTo>
                        <a:pt x="55" y="55"/>
                        <a:pt x="55" y="55"/>
                        <a:pt x="55" y="55"/>
                      </a:cubicBezTo>
                      <a:cubicBezTo>
                        <a:pt x="52" y="49"/>
                        <a:pt x="52" y="49"/>
                        <a:pt x="52" y="49"/>
                      </a:cubicBezTo>
                      <a:cubicBezTo>
                        <a:pt x="50" y="37"/>
                        <a:pt x="50" y="37"/>
                        <a:pt x="50" y="37"/>
                      </a:cubicBezTo>
                      <a:cubicBezTo>
                        <a:pt x="50" y="34"/>
                        <a:pt x="50" y="34"/>
                        <a:pt x="50" y="34"/>
                      </a:cubicBezTo>
                      <a:cubicBezTo>
                        <a:pt x="51" y="31"/>
                        <a:pt x="51" y="31"/>
                        <a:pt x="51" y="31"/>
                      </a:cubicBezTo>
                      <a:cubicBezTo>
                        <a:pt x="51" y="28"/>
                        <a:pt x="51" y="28"/>
                        <a:pt x="51" y="28"/>
                      </a:cubicBezTo>
                      <a:cubicBezTo>
                        <a:pt x="48" y="27"/>
                        <a:pt x="48" y="27"/>
                        <a:pt x="48" y="27"/>
                      </a:cubicBezTo>
                      <a:cubicBezTo>
                        <a:pt x="45" y="29"/>
                        <a:pt x="45" y="29"/>
                        <a:pt x="45" y="29"/>
                      </a:cubicBezTo>
                      <a:cubicBezTo>
                        <a:pt x="43" y="27"/>
                        <a:pt x="43" y="27"/>
                        <a:pt x="43" y="27"/>
                      </a:cubicBezTo>
                      <a:cubicBezTo>
                        <a:pt x="44" y="25"/>
                        <a:pt x="44" y="25"/>
                        <a:pt x="44" y="25"/>
                      </a:cubicBezTo>
                      <a:cubicBezTo>
                        <a:pt x="49" y="26"/>
                        <a:pt x="49" y="26"/>
                        <a:pt x="49" y="26"/>
                      </a:cubicBezTo>
                      <a:cubicBezTo>
                        <a:pt x="53" y="23"/>
                        <a:pt x="53" y="23"/>
                        <a:pt x="53" y="23"/>
                      </a:cubicBezTo>
                      <a:cubicBezTo>
                        <a:pt x="53" y="14"/>
                        <a:pt x="53" y="14"/>
                        <a:pt x="53" y="14"/>
                      </a:cubicBezTo>
                      <a:cubicBezTo>
                        <a:pt x="53" y="10"/>
                        <a:pt x="53" y="10"/>
                        <a:pt x="53" y="10"/>
                      </a:cubicBezTo>
                      <a:cubicBezTo>
                        <a:pt x="49" y="11"/>
                        <a:pt x="49" y="11"/>
                        <a:pt x="49" y="11"/>
                      </a:cubicBezTo>
                      <a:cubicBezTo>
                        <a:pt x="46" y="12"/>
                        <a:pt x="46" y="12"/>
                        <a:pt x="46" y="12"/>
                      </a:cubicBezTo>
                      <a:cubicBezTo>
                        <a:pt x="47" y="10"/>
                        <a:pt x="47" y="10"/>
                        <a:pt x="47" y="10"/>
                      </a:cubicBezTo>
                      <a:cubicBezTo>
                        <a:pt x="52" y="8"/>
                        <a:pt x="52" y="8"/>
                        <a:pt x="52" y="8"/>
                      </a:cubicBezTo>
                      <a:cubicBezTo>
                        <a:pt x="53" y="6"/>
                        <a:pt x="53" y="6"/>
                        <a:pt x="53" y="6"/>
                      </a:cubicBezTo>
                      <a:cubicBezTo>
                        <a:pt x="52" y="4"/>
                        <a:pt x="52" y="4"/>
                        <a:pt x="52" y="4"/>
                      </a:cubicBezTo>
                      <a:cubicBezTo>
                        <a:pt x="45" y="4"/>
                        <a:pt x="45" y="4"/>
                        <a:pt x="45" y="4"/>
                      </a:cubicBezTo>
                      <a:cubicBezTo>
                        <a:pt x="36" y="2"/>
                        <a:pt x="36" y="2"/>
                        <a:pt x="36" y="2"/>
                      </a:cubicBezTo>
                      <a:cubicBezTo>
                        <a:pt x="33" y="0"/>
                        <a:pt x="33" y="0"/>
                        <a:pt x="33" y="0"/>
                      </a:cubicBezTo>
                      <a:cubicBezTo>
                        <a:pt x="30" y="0"/>
                        <a:pt x="30" y="0"/>
                        <a:pt x="30" y="0"/>
                      </a:cubicBezTo>
                      <a:cubicBezTo>
                        <a:pt x="24" y="5"/>
                        <a:pt x="24" y="5"/>
                        <a:pt x="24" y="5"/>
                      </a:cubicBezTo>
                      <a:cubicBezTo>
                        <a:pt x="17" y="5"/>
                        <a:pt x="17" y="5"/>
                        <a:pt x="17" y="5"/>
                      </a:cubicBezTo>
                      <a:cubicBezTo>
                        <a:pt x="15" y="7"/>
                        <a:pt x="15" y="7"/>
                        <a:pt x="15" y="7"/>
                      </a:cubicBezTo>
                      <a:cubicBezTo>
                        <a:pt x="10" y="11"/>
                        <a:pt x="10" y="11"/>
                        <a:pt x="10" y="11"/>
                      </a:cubicBezTo>
                      <a:cubicBezTo>
                        <a:pt x="10" y="16"/>
                        <a:pt x="10" y="16"/>
                        <a:pt x="10" y="16"/>
                      </a:cubicBezTo>
                      <a:cubicBezTo>
                        <a:pt x="9" y="19"/>
                        <a:pt x="9" y="19"/>
                        <a:pt x="9" y="19"/>
                      </a:cubicBezTo>
                      <a:cubicBezTo>
                        <a:pt x="10" y="23"/>
                        <a:pt x="10" y="23"/>
                        <a:pt x="10" y="23"/>
                      </a:cubicBezTo>
                      <a:cubicBezTo>
                        <a:pt x="13" y="23"/>
                        <a:pt x="13" y="23"/>
                        <a:pt x="13" y="23"/>
                      </a:cubicBezTo>
                      <a:cubicBezTo>
                        <a:pt x="14" y="25"/>
                        <a:pt x="14" y="25"/>
                        <a:pt x="14" y="25"/>
                      </a:cubicBezTo>
                      <a:cubicBezTo>
                        <a:pt x="13" y="27"/>
                        <a:pt x="13" y="27"/>
                        <a:pt x="13" y="27"/>
                      </a:cubicBezTo>
                      <a:cubicBezTo>
                        <a:pt x="10" y="27"/>
                        <a:pt x="10" y="27"/>
                        <a:pt x="10" y="27"/>
                      </a:cubicBezTo>
                      <a:cubicBezTo>
                        <a:pt x="6" y="29"/>
                        <a:pt x="6" y="29"/>
                        <a:pt x="6" y="29"/>
                      </a:cubicBezTo>
                      <a:cubicBezTo>
                        <a:pt x="3" y="35"/>
                        <a:pt x="3" y="35"/>
                        <a:pt x="3" y="35"/>
                      </a:cubicBezTo>
                      <a:cubicBezTo>
                        <a:pt x="3" y="40"/>
                        <a:pt x="3" y="40"/>
                        <a:pt x="3" y="40"/>
                      </a:cubicBezTo>
                      <a:cubicBezTo>
                        <a:pt x="5" y="42"/>
                        <a:pt x="5" y="42"/>
                        <a:pt x="5" y="42"/>
                      </a:cubicBezTo>
                      <a:cubicBezTo>
                        <a:pt x="8" y="41"/>
                        <a:pt x="8" y="41"/>
                        <a:pt x="8" y="41"/>
                      </a:cubicBezTo>
                      <a:cubicBezTo>
                        <a:pt x="12" y="38"/>
                        <a:pt x="12" y="38"/>
                        <a:pt x="12" y="38"/>
                      </a:cubicBezTo>
                      <a:cubicBezTo>
                        <a:pt x="13" y="40"/>
                        <a:pt x="13" y="40"/>
                        <a:pt x="13" y="40"/>
                      </a:cubicBezTo>
                      <a:cubicBezTo>
                        <a:pt x="10" y="43"/>
                        <a:pt x="10" y="43"/>
                        <a:pt x="10" y="43"/>
                      </a:cubicBezTo>
                      <a:cubicBezTo>
                        <a:pt x="9" y="47"/>
                        <a:pt x="9" y="47"/>
                        <a:pt x="9" y="47"/>
                      </a:cubicBezTo>
                      <a:cubicBezTo>
                        <a:pt x="11" y="47"/>
                        <a:pt x="11" y="47"/>
                        <a:pt x="11" y="47"/>
                      </a:cubicBezTo>
                      <a:cubicBezTo>
                        <a:pt x="13" y="44"/>
                        <a:pt x="13" y="44"/>
                        <a:pt x="13" y="44"/>
                      </a:cubicBezTo>
                      <a:cubicBezTo>
                        <a:pt x="16" y="43"/>
                        <a:pt x="16" y="43"/>
                        <a:pt x="16" y="43"/>
                      </a:cubicBezTo>
                      <a:cubicBezTo>
                        <a:pt x="17" y="45"/>
                        <a:pt x="17" y="45"/>
                        <a:pt x="17" y="45"/>
                      </a:cubicBezTo>
                      <a:cubicBezTo>
                        <a:pt x="14" y="48"/>
                        <a:pt x="14" y="48"/>
                        <a:pt x="14" y="48"/>
                      </a:cubicBezTo>
                      <a:cubicBezTo>
                        <a:pt x="13" y="51"/>
                        <a:pt x="13" y="51"/>
                        <a:pt x="13" y="51"/>
                      </a:cubicBezTo>
                      <a:cubicBezTo>
                        <a:pt x="16" y="54"/>
                        <a:pt x="16" y="54"/>
                        <a:pt x="16" y="54"/>
                      </a:cubicBezTo>
                      <a:cubicBezTo>
                        <a:pt x="19" y="54"/>
                        <a:pt x="19" y="54"/>
                        <a:pt x="19" y="54"/>
                      </a:cubicBezTo>
                      <a:cubicBezTo>
                        <a:pt x="17" y="56"/>
                        <a:pt x="17" y="56"/>
                        <a:pt x="17" y="56"/>
                      </a:cubicBezTo>
                      <a:cubicBezTo>
                        <a:pt x="15" y="56"/>
                        <a:pt x="15" y="56"/>
                        <a:pt x="15" y="56"/>
                      </a:cubicBezTo>
                      <a:cubicBezTo>
                        <a:pt x="12" y="59"/>
                        <a:pt x="12" y="59"/>
                        <a:pt x="12" y="59"/>
                      </a:cubicBezTo>
                      <a:cubicBezTo>
                        <a:pt x="12" y="62"/>
                        <a:pt x="12" y="62"/>
                        <a:pt x="12" y="62"/>
                      </a:cubicBezTo>
                      <a:cubicBezTo>
                        <a:pt x="14" y="66"/>
                        <a:pt x="14" y="66"/>
                        <a:pt x="14" y="66"/>
                      </a:cubicBezTo>
                      <a:cubicBezTo>
                        <a:pt x="13" y="68"/>
                        <a:pt x="13" y="68"/>
                        <a:pt x="13" y="68"/>
                      </a:cubicBezTo>
                      <a:cubicBezTo>
                        <a:pt x="11" y="67"/>
                        <a:pt x="11" y="67"/>
                        <a:pt x="11" y="67"/>
                      </a:cubicBezTo>
                      <a:cubicBezTo>
                        <a:pt x="8" y="68"/>
                        <a:pt x="8" y="68"/>
                        <a:pt x="8" y="68"/>
                      </a:cubicBezTo>
                      <a:cubicBezTo>
                        <a:pt x="5" y="66"/>
                        <a:pt x="5" y="66"/>
                        <a:pt x="5" y="66"/>
                      </a:cubicBezTo>
                      <a:cubicBezTo>
                        <a:pt x="3" y="66"/>
                        <a:pt x="3" y="66"/>
                        <a:pt x="3" y="66"/>
                      </a:cubicBezTo>
                      <a:cubicBezTo>
                        <a:pt x="0" y="71"/>
                        <a:pt x="0" y="71"/>
                        <a:pt x="0" y="71"/>
                      </a:cubicBezTo>
                      <a:cubicBezTo>
                        <a:pt x="0" y="75"/>
                        <a:pt x="0" y="75"/>
                        <a:pt x="0" y="75"/>
                      </a:cubicBezTo>
                      <a:cubicBezTo>
                        <a:pt x="1" y="81"/>
                        <a:pt x="1" y="81"/>
                        <a:pt x="1" y="81"/>
                      </a:cubicBezTo>
                      <a:cubicBezTo>
                        <a:pt x="0" y="86"/>
                        <a:pt x="0" y="86"/>
                        <a:pt x="0" y="86"/>
                      </a:cubicBezTo>
                      <a:cubicBezTo>
                        <a:pt x="1" y="90"/>
                        <a:pt x="1" y="90"/>
                        <a:pt x="1" y="90"/>
                      </a:cubicBezTo>
                      <a:cubicBezTo>
                        <a:pt x="6" y="95"/>
                        <a:pt x="6" y="95"/>
                        <a:pt x="6" y="95"/>
                      </a:cubicBezTo>
                      <a:cubicBezTo>
                        <a:pt x="6" y="97"/>
                        <a:pt x="6" y="97"/>
                        <a:pt x="6" y="97"/>
                      </a:cubicBezTo>
                      <a:cubicBezTo>
                        <a:pt x="11" y="102"/>
                        <a:pt x="11" y="102"/>
                        <a:pt x="11" y="102"/>
                      </a:cubicBezTo>
                      <a:cubicBezTo>
                        <a:pt x="14" y="103"/>
                        <a:pt x="14" y="103"/>
                        <a:pt x="14" y="103"/>
                      </a:cubicBezTo>
                      <a:cubicBezTo>
                        <a:pt x="16" y="102"/>
                        <a:pt x="16" y="102"/>
                        <a:pt x="16" y="102"/>
                      </a:cubicBezTo>
                      <a:cubicBezTo>
                        <a:pt x="19" y="101"/>
                        <a:pt x="19" y="101"/>
                        <a:pt x="19" y="101"/>
                      </a:cubicBezTo>
                      <a:cubicBezTo>
                        <a:pt x="22" y="96"/>
                        <a:pt x="22" y="96"/>
                        <a:pt x="22" y="96"/>
                      </a:cubicBezTo>
                      <a:cubicBezTo>
                        <a:pt x="21" y="90"/>
                        <a:pt x="21" y="90"/>
                        <a:pt x="21" y="90"/>
                      </a:cubicBezTo>
                      <a:cubicBezTo>
                        <a:pt x="21" y="86"/>
                        <a:pt x="21" y="86"/>
                        <a:pt x="21" y="86"/>
                      </a:cubicBezTo>
                      <a:cubicBezTo>
                        <a:pt x="24" y="82"/>
                        <a:pt x="24" y="82"/>
                        <a:pt x="24" y="82"/>
                      </a:cubicBezTo>
                      <a:cubicBezTo>
                        <a:pt x="22" y="87"/>
                        <a:pt x="22" y="87"/>
                        <a:pt x="22" y="87"/>
                      </a:cubicBezTo>
                      <a:cubicBezTo>
                        <a:pt x="22" y="90"/>
                        <a:pt x="22" y="90"/>
                        <a:pt x="22" y="90"/>
                      </a:cubicBezTo>
                      <a:cubicBezTo>
                        <a:pt x="23" y="93"/>
                        <a:pt x="23" y="93"/>
                        <a:pt x="23" y="93"/>
                      </a:cubicBezTo>
                      <a:cubicBezTo>
                        <a:pt x="25" y="99"/>
                        <a:pt x="25" y="99"/>
                        <a:pt x="25" y="99"/>
                      </a:cubicBezTo>
                      <a:cubicBezTo>
                        <a:pt x="27" y="99"/>
                        <a:pt x="27" y="99"/>
                        <a:pt x="27" y="99"/>
                      </a:cubicBezTo>
                      <a:cubicBezTo>
                        <a:pt x="29" y="97"/>
                        <a:pt x="29" y="97"/>
                        <a:pt x="29" y="97"/>
                      </a:cubicBezTo>
                      <a:cubicBezTo>
                        <a:pt x="29" y="94"/>
                        <a:pt x="29" y="94"/>
                        <a:pt x="29" y="94"/>
                      </a:cubicBezTo>
                      <a:cubicBezTo>
                        <a:pt x="31" y="90"/>
                        <a:pt x="31" y="90"/>
                        <a:pt x="31" y="90"/>
                      </a:cubicBezTo>
                      <a:cubicBezTo>
                        <a:pt x="32" y="92"/>
                        <a:pt x="32" y="92"/>
                        <a:pt x="32" y="92"/>
                      </a:cubicBezTo>
                      <a:cubicBezTo>
                        <a:pt x="32" y="94"/>
                        <a:pt x="32" y="94"/>
                        <a:pt x="32" y="94"/>
                      </a:cubicBezTo>
                      <a:cubicBezTo>
                        <a:pt x="32" y="98"/>
                        <a:pt x="32" y="98"/>
                        <a:pt x="32" y="98"/>
                      </a:cubicBezTo>
                      <a:cubicBezTo>
                        <a:pt x="35" y="105"/>
                        <a:pt x="35" y="105"/>
                        <a:pt x="35" y="105"/>
                      </a:cubicBezTo>
                      <a:cubicBezTo>
                        <a:pt x="40" y="108"/>
                        <a:pt x="40" y="108"/>
                        <a:pt x="40" y="108"/>
                      </a:cubicBezTo>
                      <a:cubicBezTo>
                        <a:pt x="42" y="107"/>
                        <a:pt x="42" y="107"/>
                        <a:pt x="42" y="107"/>
                      </a:cubicBezTo>
                      <a:cubicBezTo>
                        <a:pt x="45" y="105"/>
                        <a:pt x="45" y="105"/>
                        <a:pt x="45" y="105"/>
                      </a:cubicBezTo>
                      <a:cubicBezTo>
                        <a:pt x="47" y="106"/>
                        <a:pt x="47" y="106"/>
                        <a:pt x="47" y="106"/>
                      </a:cubicBezTo>
                      <a:cubicBezTo>
                        <a:pt x="46" y="108"/>
                        <a:pt x="46" y="108"/>
                        <a:pt x="46" y="108"/>
                      </a:cubicBezTo>
                      <a:cubicBezTo>
                        <a:pt x="44" y="108"/>
                        <a:pt x="44" y="108"/>
                        <a:pt x="44" y="108"/>
                      </a:cubicBezTo>
                      <a:cubicBezTo>
                        <a:pt x="43" y="111"/>
                        <a:pt x="43" y="111"/>
                        <a:pt x="43" y="111"/>
                      </a:cubicBezTo>
                      <a:cubicBezTo>
                        <a:pt x="41" y="112"/>
                        <a:pt x="41" y="112"/>
                        <a:pt x="41" y="112"/>
                      </a:cubicBezTo>
                      <a:cubicBezTo>
                        <a:pt x="42" y="113"/>
                        <a:pt x="43" y="115"/>
                        <a:pt x="44" y="117"/>
                      </a:cubicBezTo>
                      <a:cubicBezTo>
                        <a:pt x="44" y="120"/>
                        <a:pt x="45" y="123"/>
                        <a:pt x="44" y="127"/>
                      </a:cubicBezTo>
                      <a:cubicBezTo>
                        <a:pt x="46" y="127"/>
                        <a:pt x="46" y="127"/>
                        <a:pt x="46" y="127"/>
                      </a:cubicBezTo>
                      <a:cubicBezTo>
                        <a:pt x="50" y="129"/>
                        <a:pt x="50" y="129"/>
                        <a:pt x="50" y="129"/>
                      </a:cubicBezTo>
                      <a:cubicBezTo>
                        <a:pt x="54" y="128"/>
                        <a:pt x="54" y="128"/>
                        <a:pt x="54" y="128"/>
                      </a:cubicBezTo>
                      <a:cubicBezTo>
                        <a:pt x="58" y="130"/>
                        <a:pt x="58" y="130"/>
                        <a:pt x="58" y="130"/>
                      </a:cubicBezTo>
                      <a:cubicBezTo>
                        <a:pt x="58" y="126"/>
                        <a:pt x="58" y="126"/>
                        <a:pt x="58" y="126"/>
                      </a:cubicBezTo>
                      <a:cubicBezTo>
                        <a:pt x="60" y="127"/>
                        <a:pt x="60" y="127"/>
                        <a:pt x="60" y="127"/>
                      </a:cubicBezTo>
                      <a:cubicBezTo>
                        <a:pt x="61" y="130"/>
                        <a:pt x="61" y="130"/>
                        <a:pt x="61" y="130"/>
                      </a:cubicBezTo>
                      <a:cubicBezTo>
                        <a:pt x="63" y="136"/>
                        <a:pt x="63" y="136"/>
                        <a:pt x="63" y="136"/>
                      </a:cubicBezTo>
                      <a:cubicBezTo>
                        <a:pt x="65" y="138"/>
                        <a:pt x="65" y="138"/>
                        <a:pt x="65" y="138"/>
                      </a:cubicBezTo>
                      <a:cubicBezTo>
                        <a:pt x="68" y="138"/>
                        <a:pt x="68" y="138"/>
                        <a:pt x="68" y="138"/>
                      </a:cubicBezTo>
                      <a:cubicBezTo>
                        <a:pt x="70" y="135"/>
                        <a:pt x="70" y="135"/>
                        <a:pt x="70" y="135"/>
                      </a:cubicBezTo>
                      <a:cubicBezTo>
                        <a:pt x="70" y="130"/>
                        <a:pt x="70" y="130"/>
                        <a:pt x="70" y="130"/>
                      </a:cubicBezTo>
                      <a:cubicBezTo>
                        <a:pt x="65" y="128"/>
                        <a:pt x="65" y="128"/>
                        <a:pt x="65" y="128"/>
                      </a:cubicBezTo>
                      <a:cubicBezTo>
                        <a:pt x="63" y="126"/>
                        <a:pt x="63" y="126"/>
                        <a:pt x="63" y="126"/>
                      </a:cubicBezTo>
                      <a:cubicBezTo>
                        <a:pt x="65" y="125"/>
                        <a:pt x="65" y="125"/>
                        <a:pt x="65" y="125"/>
                      </a:cubicBezTo>
                      <a:cubicBezTo>
                        <a:pt x="67" y="126"/>
                        <a:pt x="67" y="126"/>
                        <a:pt x="67" y="126"/>
                      </a:cubicBezTo>
                      <a:cubicBezTo>
                        <a:pt x="71" y="129"/>
                        <a:pt x="71" y="129"/>
                        <a:pt x="71" y="129"/>
                      </a:cubicBezTo>
                      <a:cubicBezTo>
                        <a:pt x="73" y="132"/>
                        <a:pt x="73" y="132"/>
                        <a:pt x="73" y="132"/>
                      </a:cubicBezTo>
                      <a:cubicBezTo>
                        <a:pt x="74" y="136"/>
                        <a:pt x="74" y="136"/>
                        <a:pt x="74" y="136"/>
                      </a:cubicBezTo>
                      <a:cubicBezTo>
                        <a:pt x="75" y="136"/>
                        <a:pt x="75" y="136"/>
                        <a:pt x="75" y="136"/>
                      </a:cubicBezTo>
                      <a:cubicBezTo>
                        <a:pt x="76" y="132"/>
                        <a:pt x="76" y="132"/>
                        <a:pt x="76" y="132"/>
                      </a:cubicBezTo>
                      <a:cubicBezTo>
                        <a:pt x="78" y="131"/>
                        <a:pt x="78" y="131"/>
                        <a:pt x="78" y="131"/>
                      </a:cubicBezTo>
                      <a:cubicBezTo>
                        <a:pt x="80" y="135"/>
                        <a:pt x="80" y="135"/>
                        <a:pt x="80" y="135"/>
                      </a:cubicBezTo>
                      <a:cubicBezTo>
                        <a:pt x="84" y="137"/>
                        <a:pt x="84" y="137"/>
                        <a:pt x="84" y="137"/>
                      </a:cubicBezTo>
                      <a:cubicBezTo>
                        <a:pt x="86" y="137"/>
                        <a:pt x="86" y="137"/>
                        <a:pt x="86" y="137"/>
                      </a:cubicBezTo>
                      <a:cubicBezTo>
                        <a:pt x="86" y="134"/>
                        <a:pt x="86" y="134"/>
                        <a:pt x="86" y="134"/>
                      </a:cubicBezTo>
                      <a:cubicBezTo>
                        <a:pt x="83" y="131"/>
                        <a:pt x="83" y="131"/>
                        <a:pt x="83" y="131"/>
                      </a:cubicBezTo>
                      <a:cubicBezTo>
                        <a:pt x="83" y="130"/>
                        <a:pt x="83" y="130"/>
                        <a:pt x="83" y="130"/>
                      </a:cubicBezTo>
                      <a:cubicBezTo>
                        <a:pt x="85" y="129"/>
                        <a:pt x="85" y="129"/>
                        <a:pt x="85" y="129"/>
                      </a:cubicBezTo>
                      <a:cubicBezTo>
                        <a:pt x="89" y="131"/>
                        <a:pt x="89" y="131"/>
                        <a:pt x="89" y="131"/>
                      </a:cubicBezTo>
                      <a:cubicBezTo>
                        <a:pt x="90" y="133"/>
                        <a:pt x="90" y="133"/>
                        <a:pt x="90" y="133"/>
                      </a:cubicBezTo>
                      <a:cubicBezTo>
                        <a:pt x="91" y="133"/>
                        <a:pt x="91" y="133"/>
                        <a:pt x="91" y="133"/>
                      </a:cubicBezTo>
                      <a:cubicBezTo>
                        <a:pt x="92" y="137"/>
                        <a:pt x="92" y="137"/>
                        <a:pt x="92" y="137"/>
                      </a:cubicBezTo>
                      <a:cubicBezTo>
                        <a:pt x="94" y="139"/>
                        <a:pt x="94" y="139"/>
                        <a:pt x="94" y="139"/>
                      </a:cubicBezTo>
                      <a:cubicBezTo>
                        <a:pt x="96" y="138"/>
                        <a:pt x="96" y="138"/>
                        <a:pt x="96" y="138"/>
                      </a:cubicBezTo>
                      <a:cubicBezTo>
                        <a:pt x="97" y="135"/>
                        <a:pt x="97" y="135"/>
                        <a:pt x="97" y="135"/>
                      </a:cubicBezTo>
                      <a:cubicBezTo>
                        <a:pt x="95" y="131"/>
                        <a:pt x="95" y="131"/>
                        <a:pt x="95" y="131"/>
                      </a:cubicBezTo>
                      <a:cubicBezTo>
                        <a:pt x="93" y="131"/>
                        <a:pt x="93" y="131"/>
                        <a:pt x="93" y="131"/>
                      </a:cubicBezTo>
                      <a:cubicBezTo>
                        <a:pt x="91" y="129"/>
                        <a:pt x="91" y="129"/>
                        <a:pt x="91" y="129"/>
                      </a:cubicBezTo>
                      <a:cubicBezTo>
                        <a:pt x="92" y="128"/>
                        <a:pt x="92" y="128"/>
                        <a:pt x="92" y="128"/>
                      </a:cubicBezTo>
                      <a:lnTo>
                        <a:pt x="94" y="1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0" name="Freeform 217">
                  <a:extLst>
                    <a:ext uri="{FF2B5EF4-FFF2-40B4-BE49-F238E27FC236}">
                      <a16:creationId xmlns:a16="http://schemas.microsoft.com/office/drawing/2014/main" id="{43F794B3-FED9-4599-9213-1817D3BA4360}"/>
                    </a:ext>
                  </a:extLst>
                </p:cNvPr>
                <p:cNvSpPr>
                  <a:spLocks/>
                </p:cNvSpPr>
                <p:nvPr/>
              </p:nvSpPr>
              <p:spPr bwMode="auto">
                <a:xfrm>
                  <a:off x="4240" y="1334"/>
                  <a:ext cx="8" cy="6"/>
                </a:xfrm>
                <a:custGeom>
                  <a:avLst/>
                  <a:gdLst>
                    <a:gd name="T0" fmla="*/ 2 w 8"/>
                    <a:gd name="T1" fmla="*/ 3 h 6"/>
                    <a:gd name="T2" fmla="*/ 0 w 8"/>
                    <a:gd name="T3" fmla="*/ 6 h 6"/>
                    <a:gd name="T4" fmla="*/ 2 w 8"/>
                    <a:gd name="T5" fmla="*/ 6 h 6"/>
                    <a:gd name="T6" fmla="*/ 3 w 8"/>
                    <a:gd name="T7" fmla="*/ 4 h 6"/>
                    <a:gd name="T8" fmla="*/ 7 w 8"/>
                    <a:gd name="T9" fmla="*/ 3 h 6"/>
                    <a:gd name="T10" fmla="*/ 8 w 8"/>
                    <a:gd name="T11" fmla="*/ 1 h 6"/>
                    <a:gd name="T12" fmla="*/ 5 w 8"/>
                    <a:gd name="T13" fmla="*/ 0 h 6"/>
                    <a:gd name="T14" fmla="*/ 2 w 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2" y="3"/>
                      </a:moveTo>
                      <a:lnTo>
                        <a:pt x="0" y="6"/>
                      </a:lnTo>
                      <a:lnTo>
                        <a:pt x="2" y="6"/>
                      </a:lnTo>
                      <a:lnTo>
                        <a:pt x="3" y="4"/>
                      </a:lnTo>
                      <a:lnTo>
                        <a:pt x="7" y="3"/>
                      </a:lnTo>
                      <a:lnTo>
                        <a:pt x="8" y="1"/>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1" name="Freeform 218">
                  <a:extLst>
                    <a:ext uri="{FF2B5EF4-FFF2-40B4-BE49-F238E27FC236}">
                      <a16:creationId xmlns:a16="http://schemas.microsoft.com/office/drawing/2014/main" id="{9FF28F0B-01FA-48BD-9E89-6945F45BF308}"/>
                    </a:ext>
                  </a:extLst>
                </p:cNvPr>
                <p:cNvSpPr>
                  <a:spLocks/>
                </p:cNvSpPr>
                <p:nvPr/>
              </p:nvSpPr>
              <p:spPr bwMode="auto">
                <a:xfrm>
                  <a:off x="4103" y="851"/>
                  <a:ext cx="19" cy="24"/>
                </a:xfrm>
                <a:custGeom>
                  <a:avLst/>
                  <a:gdLst>
                    <a:gd name="T0" fmla="*/ 0 w 19"/>
                    <a:gd name="T1" fmla="*/ 3 h 24"/>
                    <a:gd name="T2" fmla="*/ 0 w 19"/>
                    <a:gd name="T3" fmla="*/ 5 h 24"/>
                    <a:gd name="T4" fmla="*/ 4 w 19"/>
                    <a:gd name="T5" fmla="*/ 12 h 24"/>
                    <a:gd name="T6" fmla="*/ 4 w 19"/>
                    <a:gd name="T7" fmla="*/ 17 h 24"/>
                    <a:gd name="T8" fmla="*/ 6 w 19"/>
                    <a:gd name="T9" fmla="*/ 23 h 24"/>
                    <a:gd name="T10" fmla="*/ 9 w 19"/>
                    <a:gd name="T11" fmla="*/ 24 h 24"/>
                    <a:gd name="T12" fmla="*/ 11 w 19"/>
                    <a:gd name="T13" fmla="*/ 24 h 24"/>
                    <a:gd name="T14" fmla="*/ 11 w 19"/>
                    <a:gd name="T15" fmla="*/ 23 h 24"/>
                    <a:gd name="T16" fmla="*/ 9 w 19"/>
                    <a:gd name="T17" fmla="*/ 20 h 24"/>
                    <a:gd name="T18" fmla="*/ 9 w 19"/>
                    <a:gd name="T19" fmla="*/ 19 h 24"/>
                    <a:gd name="T20" fmla="*/ 11 w 19"/>
                    <a:gd name="T21" fmla="*/ 17 h 24"/>
                    <a:gd name="T22" fmla="*/ 12 w 19"/>
                    <a:gd name="T23" fmla="*/ 14 h 24"/>
                    <a:gd name="T24" fmla="*/ 13 w 19"/>
                    <a:gd name="T25" fmla="*/ 12 h 24"/>
                    <a:gd name="T26" fmla="*/ 17 w 19"/>
                    <a:gd name="T27" fmla="*/ 9 h 24"/>
                    <a:gd name="T28" fmla="*/ 18 w 19"/>
                    <a:gd name="T29" fmla="*/ 9 h 24"/>
                    <a:gd name="T30" fmla="*/ 19 w 19"/>
                    <a:gd name="T31" fmla="*/ 7 h 24"/>
                    <a:gd name="T32" fmla="*/ 17 w 19"/>
                    <a:gd name="T33" fmla="*/ 7 h 24"/>
                    <a:gd name="T34" fmla="*/ 14 w 19"/>
                    <a:gd name="T35" fmla="*/ 7 h 24"/>
                    <a:gd name="T36" fmla="*/ 9 w 19"/>
                    <a:gd name="T37" fmla="*/ 3 h 24"/>
                    <a:gd name="T38" fmla="*/ 6 w 19"/>
                    <a:gd name="T39" fmla="*/ 0 h 24"/>
                    <a:gd name="T40" fmla="*/ 4 w 19"/>
                    <a:gd name="T41" fmla="*/ 2 h 24"/>
                    <a:gd name="T42" fmla="*/ 2 w 19"/>
                    <a:gd name="T43" fmla="*/ 3 h 24"/>
                    <a:gd name="T44" fmla="*/ 0 w 19"/>
                    <a:gd name="T4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4">
                      <a:moveTo>
                        <a:pt x="0" y="3"/>
                      </a:moveTo>
                      <a:lnTo>
                        <a:pt x="0" y="5"/>
                      </a:lnTo>
                      <a:lnTo>
                        <a:pt x="4" y="12"/>
                      </a:lnTo>
                      <a:lnTo>
                        <a:pt x="4" y="17"/>
                      </a:lnTo>
                      <a:lnTo>
                        <a:pt x="6" y="23"/>
                      </a:lnTo>
                      <a:lnTo>
                        <a:pt x="9" y="24"/>
                      </a:lnTo>
                      <a:lnTo>
                        <a:pt x="11" y="24"/>
                      </a:lnTo>
                      <a:lnTo>
                        <a:pt x="11" y="23"/>
                      </a:lnTo>
                      <a:lnTo>
                        <a:pt x="9" y="20"/>
                      </a:lnTo>
                      <a:lnTo>
                        <a:pt x="9" y="19"/>
                      </a:lnTo>
                      <a:lnTo>
                        <a:pt x="11" y="17"/>
                      </a:lnTo>
                      <a:lnTo>
                        <a:pt x="12" y="14"/>
                      </a:lnTo>
                      <a:lnTo>
                        <a:pt x="13" y="12"/>
                      </a:lnTo>
                      <a:lnTo>
                        <a:pt x="17" y="9"/>
                      </a:lnTo>
                      <a:lnTo>
                        <a:pt x="18" y="9"/>
                      </a:lnTo>
                      <a:lnTo>
                        <a:pt x="19" y="7"/>
                      </a:lnTo>
                      <a:lnTo>
                        <a:pt x="17" y="7"/>
                      </a:lnTo>
                      <a:lnTo>
                        <a:pt x="14" y="7"/>
                      </a:lnTo>
                      <a:lnTo>
                        <a:pt x="9" y="3"/>
                      </a:lnTo>
                      <a:lnTo>
                        <a:pt x="6" y="0"/>
                      </a:lnTo>
                      <a:lnTo>
                        <a:pt x="4" y="2"/>
                      </a:lnTo>
                      <a:lnTo>
                        <a:pt x="2"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2" name="Freeform 219">
                  <a:extLst>
                    <a:ext uri="{FF2B5EF4-FFF2-40B4-BE49-F238E27FC236}">
                      <a16:creationId xmlns:a16="http://schemas.microsoft.com/office/drawing/2014/main" id="{85716169-6CC6-4784-82AE-B12CBF4F609B}"/>
                    </a:ext>
                  </a:extLst>
                </p:cNvPr>
                <p:cNvSpPr>
                  <a:spLocks/>
                </p:cNvSpPr>
                <p:nvPr/>
              </p:nvSpPr>
              <p:spPr bwMode="auto">
                <a:xfrm>
                  <a:off x="5298" y="2238"/>
                  <a:ext cx="6" cy="4"/>
                </a:xfrm>
                <a:custGeom>
                  <a:avLst/>
                  <a:gdLst>
                    <a:gd name="T0" fmla="*/ 6 w 6"/>
                    <a:gd name="T1" fmla="*/ 2 h 4"/>
                    <a:gd name="T2" fmla="*/ 3 w 6"/>
                    <a:gd name="T3" fmla="*/ 0 h 4"/>
                    <a:gd name="T4" fmla="*/ 2 w 6"/>
                    <a:gd name="T5" fmla="*/ 0 h 4"/>
                    <a:gd name="T6" fmla="*/ 0 w 6"/>
                    <a:gd name="T7" fmla="*/ 0 h 4"/>
                    <a:gd name="T8" fmla="*/ 1 w 6"/>
                    <a:gd name="T9" fmla="*/ 2 h 4"/>
                    <a:gd name="T10" fmla="*/ 4 w 6"/>
                    <a:gd name="T11" fmla="*/ 3 h 4"/>
                    <a:gd name="T12" fmla="*/ 6 w 6"/>
                    <a:gd name="T13" fmla="*/ 4 h 4"/>
                    <a:gd name="T14" fmla="*/ 6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2"/>
                      </a:moveTo>
                      <a:lnTo>
                        <a:pt x="3" y="0"/>
                      </a:lnTo>
                      <a:lnTo>
                        <a:pt x="2" y="0"/>
                      </a:lnTo>
                      <a:lnTo>
                        <a:pt x="0" y="0"/>
                      </a:lnTo>
                      <a:lnTo>
                        <a:pt x="1" y="2"/>
                      </a:lnTo>
                      <a:lnTo>
                        <a:pt x="4" y="3"/>
                      </a:lnTo>
                      <a:lnTo>
                        <a:pt x="6" y="4"/>
                      </a:ln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3" name="Freeform 220">
                  <a:extLst>
                    <a:ext uri="{FF2B5EF4-FFF2-40B4-BE49-F238E27FC236}">
                      <a16:creationId xmlns:a16="http://schemas.microsoft.com/office/drawing/2014/main" id="{93158B39-B1ED-4186-B8DA-579AB8D5418F}"/>
                    </a:ext>
                  </a:extLst>
                </p:cNvPr>
                <p:cNvSpPr>
                  <a:spLocks/>
                </p:cNvSpPr>
                <p:nvPr/>
              </p:nvSpPr>
              <p:spPr bwMode="auto">
                <a:xfrm>
                  <a:off x="5288" y="2338"/>
                  <a:ext cx="25" cy="72"/>
                </a:xfrm>
                <a:custGeom>
                  <a:avLst/>
                  <a:gdLst>
                    <a:gd name="T0" fmla="*/ 6 w 25"/>
                    <a:gd name="T1" fmla="*/ 19 h 72"/>
                    <a:gd name="T2" fmla="*/ 3 w 25"/>
                    <a:gd name="T3" fmla="*/ 26 h 72"/>
                    <a:gd name="T4" fmla="*/ 1 w 25"/>
                    <a:gd name="T5" fmla="*/ 32 h 72"/>
                    <a:gd name="T6" fmla="*/ 0 w 25"/>
                    <a:gd name="T7" fmla="*/ 34 h 72"/>
                    <a:gd name="T8" fmla="*/ 1 w 25"/>
                    <a:gd name="T9" fmla="*/ 35 h 72"/>
                    <a:gd name="T10" fmla="*/ 1 w 25"/>
                    <a:gd name="T11" fmla="*/ 42 h 72"/>
                    <a:gd name="T12" fmla="*/ 2 w 25"/>
                    <a:gd name="T13" fmla="*/ 48 h 72"/>
                    <a:gd name="T14" fmla="*/ 3 w 25"/>
                    <a:gd name="T15" fmla="*/ 49 h 72"/>
                    <a:gd name="T16" fmla="*/ 3 w 25"/>
                    <a:gd name="T17" fmla="*/ 52 h 72"/>
                    <a:gd name="T18" fmla="*/ 3 w 25"/>
                    <a:gd name="T19" fmla="*/ 52 h 72"/>
                    <a:gd name="T20" fmla="*/ 3 w 25"/>
                    <a:gd name="T21" fmla="*/ 54 h 72"/>
                    <a:gd name="T22" fmla="*/ 4 w 25"/>
                    <a:gd name="T23" fmla="*/ 57 h 72"/>
                    <a:gd name="T24" fmla="*/ 6 w 25"/>
                    <a:gd name="T25" fmla="*/ 57 h 72"/>
                    <a:gd name="T26" fmla="*/ 6 w 25"/>
                    <a:gd name="T27" fmla="*/ 59 h 72"/>
                    <a:gd name="T28" fmla="*/ 10 w 25"/>
                    <a:gd name="T29" fmla="*/ 61 h 72"/>
                    <a:gd name="T30" fmla="*/ 13 w 25"/>
                    <a:gd name="T31" fmla="*/ 65 h 72"/>
                    <a:gd name="T32" fmla="*/ 12 w 25"/>
                    <a:gd name="T33" fmla="*/ 69 h 72"/>
                    <a:gd name="T34" fmla="*/ 13 w 25"/>
                    <a:gd name="T35" fmla="*/ 72 h 72"/>
                    <a:gd name="T36" fmla="*/ 14 w 25"/>
                    <a:gd name="T37" fmla="*/ 70 h 72"/>
                    <a:gd name="T38" fmla="*/ 17 w 25"/>
                    <a:gd name="T39" fmla="*/ 72 h 72"/>
                    <a:gd name="T40" fmla="*/ 16 w 25"/>
                    <a:gd name="T41" fmla="*/ 68 h 72"/>
                    <a:gd name="T42" fmla="*/ 17 w 25"/>
                    <a:gd name="T43" fmla="*/ 64 h 72"/>
                    <a:gd name="T44" fmla="*/ 15 w 25"/>
                    <a:gd name="T45" fmla="*/ 59 h 72"/>
                    <a:gd name="T46" fmla="*/ 17 w 25"/>
                    <a:gd name="T47" fmla="*/ 55 h 72"/>
                    <a:gd name="T48" fmla="*/ 21 w 25"/>
                    <a:gd name="T49" fmla="*/ 48 h 72"/>
                    <a:gd name="T50" fmla="*/ 21 w 25"/>
                    <a:gd name="T51" fmla="*/ 45 h 72"/>
                    <a:gd name="T52" fmla="*/ 22 w 25"/>
                    <a:gd name="T53" fmla="*/ 43 h 72"/>
                    <a:gd name="T54" fmla="*/ 20 w 25"/>
                    <a:gd name="T55" fmla="*/ 42 h 72"/>
                    <a:gd name="T56" fmla="*/ 21 w 25"/>
                    <a:gd name="T57" fmla="*/ 36 h 72"/>
                    <a:gd name="T58" fmla="*/ 22 w 25"/>
                    <a:gd name="T59" fmla="*/ 31 h 72"/>
                    <a:gd name="T60" fmla="*/ 21 w 25"/>
                    <a:gd name="T61" fmla="*/ 27 h 72"/>
                    <a:gd name="T62" fmla="*/ 23 w 25"/>
                    <a:gd name="T63" fmla="*/ 23 h 72"/>
                    <a:gd name="T64" fmla="*/ 24 w 25"/>
                    <a:gd name="T65" fmla="*/ 14 h 72"/>
                    <a:gd name="T66" fmla="*/ 24 w 25"/>
                    <a:gd name="T67" fmla="*/ 10 h 72"/>
                    <a:gd name="T68" fmla="*/ 25 w 25"/>
                    <a:gd name="T69" fmla="*/ 10 h 72"/>
                    <a:gd name="T70" fmla="*/ 25 w 25"/>
                    <a:gd name="T71" fmla="*/ 7 h 72"/>
                    <a:gd name="T72" fmla="*/ 23 w 25"/>
                    <a:gd name="T73" fmla="*/ 4 h 72"/>
                    <a:gd name="T74" fmla="*/ 21 w 25"/>
                    <a:gd name="T75" fmla="*/ 4 h 72"/>
                    <a:gd name="T76" fmla="*/ 20 w 25"/>
                    <a:gd name="T77" fmla="*/ 0 h 72"/>
                    <a:gd name="T78" fmla="*/ 17 w 25"/>
                    <a:gd name="T79" fmla="*/ 0 h 72"/>
                    <a:gd name="T80" fmla="*/ 15 w 25"/>
                    <a:gd name="T81" fmla="*/ 0 h 72"/>
                    <a:gd name="T82" fmla="*/ 15 w 25"/>
                    <a:gd name="T83" fmla="*/ 3 h 72"/>
                    <a:gd name="T84" fmla="*/ 13 w 25"/>
                    <a:gd name="T85" fmla="*/ 4 h 72"/>
                    <a:gd name="T86" fmla="*/ 10 w 25"/>
                    <a:gd name="T87" fmla="*/ 8 h 72"/>
                    <a:gd name="T88" fmla="*/ 7 w 25"/>
                    <a:gd name="T89" fmla="*/ 14 h 72"/>
                    <a:gd name="T90" fmla="*/ 8 w 25"/>
                    <a:gd name="T91" fmla="*/ 16 h 72"/>
                    <a:gd name="T92" fmla="*/ 7 w 25"/>
                    <a:gd name="T93" fmla="*/ 18 h 72"/>
                    <a:gd name="T94" fmla="*/ 6 w 25"/>
                    <a:gd name="T95" fmla="*/ 1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72">
                      <a:moveTo>
                        <a:pt x="6" y="19"/>
                      </a:moveTo>
                      <a:lnTo>
                        <a:pt x="3" y="26"/>
                      </a:lnTo>
                      <a:lnTo>
                        <a:pt x="1" y="32"/>
                      </a:lnTo>
                      <a:lnTo>
                        <a:pt x="0" y="34"/>
                      </a:lnTo>
                      <a:lnTo>
                        <a:pt x="1" y="35"/>
                      </a:lnTo>
                      <a:lnTo>
                        <a:pt x="1" y="42"/>
                      </a:lnTo>
                      <a:lnTo>
                        <a:pt x="2" y="48"/>
                      </a:lnTo>
                      <a:lnTo>
                        <a:pt x="3" y="49"/>
                      </a:lnTo>
                      <a:lnTo>
                        <a:pt x="3" y="52"/>
                      </a:lnTo>
                      <a:lnTo>
                        <a:pt x="3" y="52"/>
                      </a:lnTo>
                      <a:lnTo>
                        <a:pt x="3" y="54"/>
                      </a:lnTo>
                      <a:lnTo>
                        <a:pt x="4" y="57"/>
                      </a:lnTo>
                      <a:lnTo>
                        <a:pt x="6" y="57"/>
                      </a:lnTo>
                      <a:lnTo>
                        <a:pt x="6" y="59"/>
                      </a:lnTo>
                      <a:lnTo>
                        <a:pt x="10" y="61"/>
                      </a:lnTo>
                      <a:lnTo>
                        <a:pt x="13" y="65"/>
                      </a:lnTo>
                      <a:lnTo>
                        <a:pt x="12" y="69"/>
                      </a:lnTo>
                      <a:lnTo>
                        <a:pt x="13" y="72"/>
                      </a:lnTo>
                      <a:lnTo>
                        <a:pt x="14" y="70"/>
                      </a:lnTo>
                      <a:lnTo>
                        <a:pt x="17" y="72"/>
                      </a:lnTo>
                      <a:lnTo>
                        <a:pt x="16" y="68"/>
                      </a:lnTo>
                      <a:lnTo>
                        <a:pt x="17" y="64"/>
                      </a:lnTo>
                      <a:lnTo>
                        <a:pt x="15" y="59"/>
                      </a:lnTo>
                      <a:lnTo>
                        <a:pt x="17" y="55"/>
                      </a:lnTo>
                      <a:lnTo>
                        <a:pt x="21" y="48"/>
                      </a:lnTo>
                      <a:lnTo>
                        <a:pt x="21" y="45"/>
                      </a:lnTo>
                      <a:lnTo>
                        <a:pt x="22" y="43"/>
                      </a:lnTo>
                      <a:lnTo>
                        <a:pt x="20" y="42"/>
                      </a:lnTo>
                      <a:lnTo>
                        <a:pt x="21" y="36"/>
                      </a:lnTo>
                      <a:lnTo>
                        <a:pt x="22" y="31"/>
                      </a:lnTo>
                      <a:lnTo>
                        <a:pt x="21" y="27"/>
                      </a:lnTo>
                      <a:lnTo>
                        <a:pt x="23" y="23"/>
                      </a:lnTo>
                      <a:lnTo>
                        <a:pt x="24" y="14"/>
                      </a:lnTo>
                      <a:lnTo>
                        <a:pt x="24" y="10"/>
                      </a:lnTo>
                      <a:lnTo>
                        <a:pt x="25" y="10"/>
                      </a:lnTo>
                      <a:lnTo>
                        <a:pt x="25" y="7"/>
                      </a:lnTo>
                      <a:lnTo>
                        <a:pt x="23" y="4"/>
                      </a:lnTo>
                      <a:lnTo>
                        <a:pt x="21" y="4"/>
                      </a:lnTo>
                      <a:lnTo>
                        <a:pt x="20" y="0"/>
                      </a:lnTo>
                      <a:lnTo>
                        <a:pt x="17" y="0"/>
                      </a:lnTo>
                      <a:lnTo>
                        <a:pt x="15" y="0"/>
                      </a:lnTo>
                      <a:lnTo>
                        <a:pt x="15" y="3"/>
                      </a:lnTo>
                      <a:lnTo>
                        <a:pt x="13" y="4"/>
                      </a:lnTo>
                      <a:lnTo>
                        <a:pt x="10" y="8"/>
                      </a:lnTo>
                      <a:lnTo>
                        <a:pt x="7" y="14"/>
                      </a:lnTo>
                      <a:lnTo>
                        <a:pt x="8" y="16"/>
                      </a:lnTo>
                      <a:lnTo>
                        <a:pt x="7" y="18"/>
                      </a:lnTo>
                      <a:lnTo>
                        <a:pt x="6"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4" name="Freeform 221">
                  <a:extLst>
                    <a:ext uri="{FF2B5EF4-FFF2-40B4-BE49-F238E27FC236}">
                      <a16:creationId xmlns:a16="http://schemas.microsoft.com/office/drawing/2014/main" id="{C22B8E88-8E23-464C-82A8-AA8DB77C0A4D}"/>
                    </a:ext>
                  </a:extLst>
                </p:cNvPr>
                <p:cNvSpPr>
                  <a:spLocks/>
                </p:cNvSpPr>
                <p:nvPr/>
              </p:nvSpPr>
              <p:spPr bwMode="auto">
                <a:xfrm>
                  <a:off x="4516" y="1664"/>
                  <a:ext cx="868" cy="778"/>
                </a:xfrm>
                <a:custGeom>
                  <a:avLst/>
                  <a:gdLst>
                    <a:gd name="T0" fmla="*/ 822 w 868"/>
                    <a:gd name="T1" fmla="*/ 293 h 778"/>
                    <a:gd name="T2" fmla="*/ 848 w 868"/>
                    <a:gd name="T3" fmla="*/ 262 h 778"/>
                    <a:gd name="T4" fmla="*/ 861 w 868"/>
                    <a:gd name="T5" fmla="*/ 209 h 778"/>
                    <a:gd name="T6" fmla="*/ 865 w 868"/>
                    <a:gd name="T7" fmla="*/ 167 h 778"/>
                    <a:gd name="T8" fmla="*/ 861 w 868"/>
                    <a:gd name="T9" fmla="*/ 123 h 778"/>
                    <a:gd name="T10" fmla="*/ 826 w 868"/>
                    <a:gd name="T11" fmla="*/ 146 h 778"/>
                    <a:gd name="T12" fmla="*/ 802 w 868"/>
                    <a:gd name="T13" fmla="*/ 115 h 778"/>
                    <a:gd name="T14" fmla="*/ 771 w 868"/>
                    <a:gd name="T15" fmla="*/ 98 h 778"/>
                    <a:gd name="T16" fmla="*/ 737 w 868"/>
                    <a:gd name="T17" fmla="*/ 60 h 778"/>
                    <a:gd name="T18" fmla="*/ 715 w 868"/>
                    <a:gd name="T19" fmla="*/ 18 h 778"/>
                    <a:gd name="T20" fmla="*/ 688 w 868"/>
                    <a:gd name="T21" fmla="*/ 5 h 778"/>
                    <a:gd name="T22" fmla="*/ 642 w 868"/>
                    <a:gd name="T23" fmla="*/ 12 h 778"/>
                    <a:gd name="T24" fmla="*/ 641 w 868"/>
                    <a:gd name="T25" fmla="*/ 58 h 778"/>
                    <a:gd name="T26" fmla="*/ 626 w 868"/>
                    <a:gd name="T27" fmla="*/ 117 h 778"/>
                    <a:gd name="T28" fmla="*/ 651 w 868"/>
                    <a:gd name="T29" fmla="*/ 157 h 778"/>
                    <a:gd name="T30" fmla="*/ 638 w 868"/>
                    <a:gd name="T31" fmla="*/ 205 h 778"/>
                    <a:gd name="T32" fmla="*/ 574 w 868"/>
                    <a:gd name="T33" fmla="*/ 243 h 778"/>
                    <a:gd name="T34" fmla="*/ 511 w 868"/>
                    <a:gd name="T35" fmla="*/ 324 h 778"/>
                    <a:gd name="T36" fmla="*/ 387 w 868"/>
                    <a:gd name="T37" fmla="*/ 315 h 778"/>
                    <a:gd name="T38" fmla="*/ 332 w 868"/>
                    <a:gd name="T39" fmla="*/ 266 h 778"/>
                    <a:gd name="T40" fmla="*/ 280 w 868"/>
                    <a:gd name="T41" fmla="*/ 212 h 778"/>
                    <a:gd name="T42" fmla="*/ 241 w 868"/>
                    <a:gd name="T43" fmla="*/ 189 h 778"/>
                    <a:gd name="T44" fmla="*/ 212 w 868"/>
                    <a:gd name="T45" fmla="*/ 199 h 778"/>
                    <a:gd name="T46" fmla="*/ 183 w 868"/>
                    <a:gd name="T47" fmla="*/ 266 h 778"/>
                    <a:gd name="T48" fmla="*/ 160 w 868"/>
                    <a:gd name="T49" fmla="*/ 301 h 778"/>
                    <a:gd name="T50" fmla="*/ 100 w 868"/>
                    <a:gd name="T51" fmla="*/ 331 h 778"/>
                    <a:gd name="T52" fmla="*/ 33 w 868"/>
                    <a:gd name="T53" fmla="*/ 357 h 778"/>
                    <a:gd name="T54" fmla="*/ 16 w 868"/>
                    <a:gd name="T55" fmla="*/ 397 h 778"/>
                    <a:gd name="T56" fmla="*/ 21 w 868"/>
                    <a:gd name="T57" fmla="*/ 459 h 778"/>
                    <a:gd name="T58" fmla="*/ 56 w 868"/>
                    <a:gd name="T59" fmla="*/ 436 h 778"/>
                    <a:gd name="T60" fmla="*/ 106 w 868"/>
                    <a:gd name="T61" fmla="*/ 450 h 778"/>
                    <a:gd name="T62" fmla="*/ 162 w 868"/>
                    <a:gd name="T63" fmla="*/ 503 h 778"/>
                    <a:gd name="T64" fmla="*/ 186 w 868"/>
                    <a:gd name="T65" fmla="*/ 583 h 778"/>
                    <a:gd name="T66" fmla="*/ 244 w 868"/>
                    <a:gd name="T67" fmla="*/ 608 h 778"/>
                    <a:gd name="T68" fmla="*/ 300 w 868"/>
                    <a:gd name="T69" fmla="*/ 636 h 778"/>
                    <a:gd name="T70" fmla="*/ 366 w 868"/>
                    <a:gd name="T71" fmla="*/ 638 h 778"/>
                    <a:gd name="T72" fmla="*/ 426 w 868"/>
                    <a:gd name="T73" fmla="*/ 607 h 778"/>
                    <a:gd name="T74" fmla="*/ 463 w 868"/>
                    <a:gd name="T75" fmla="*/ 646 h 778"/>
                    <a:gd name="T76" fmla="*/ 464 w 868"/>
                    <a:gd name="T77" fmla="*/ 710 h 778"/>
                    <a:gd name="T78" fmla="*/ 491 w 868"/>
                    <a:gd name="T79" fmla="*/ 745 h 778"/>
                    <a:gd name="T80" fmla="*/ 524 w 868"/>
                    <a:gd name="T81" fmla="*/ 740 h 778"/>
                    <a:gd name="T82" fmla="*/ 568 w 868"/>
                    <a:gd name="T83" fmla="*/ 721 h 778"/>
                    <a:gd name="T84" fmla="*/ 612 w 868"/>
                    <a:gd name="T85" fmla="*/ 754 h 778"/>
                    <a:gd name="T86" fmla="*/ 637 w 868"/>
                    <a:gd name="T87" fmla="*/ 775 h 778"/>
                    <a:gd name="T88" fmla="*/ 645 w 868"/>
                    <a:gd name="T89" fmla="*/ 760 h 778"/>
                    <a:gd name="T90" fmla="*/ 680 w 868"/>
                    <a:gd name="T91" fmla="*/ 726 h 778"/>
                    <a:gd name="T92" fmla="*/ 713 w 868"/>
                    <a:gd name="T93" fmla="*/ 729 h 778"/>
                    <a:gd name="T94" fmla="*/ 740 w 868"/>
                    <a:gd name="T95" fmla="*/ 702 h 778"/>
                    <a:gd name="T96" fmla="*/ 751 w 868"/>
                    <a:gd name="T97" fmla="*/ 681 h 778"/>
                    <a:gd name="T98" fmla="*/ 758 w 868"/>
                    <a:gd name="T99" fmla="*/ 660 h 778"/>
                    <a:gd name="T100" fmla="*/ 769 w 868"/>
                    <a:gd name="T101" fmla="*/ 633 h 778"/>
                    <a:gd name="T102" fmla="*/ 779 w 868"/>
                    <a:gd name="T103" fmla="*/ 602 h 778"/>
                    <a:gd name="T104" fmla="*/ 782 w 868"/>
                    <a:gd name="T105" fmla="*/ 581 h 778"/>
                    <a:gd name="T106" fmla="*/ 777 w 868"/>
                    <a:gd name="T107" fmla="*/ 557 h 778"/>
                    <a:gd name="T108" fmla="*/ 750 w 868"/>
                    <a:gd name="T109" fmla="*/ 536 h 778"/>
                    <a:gd name="T110" fmla="*/ 737 w 868"/>
                    <a:gd name="T111" fmla="*/ 483 h 778"/>
                    <a:gd name="T112" fmla="*/ 746 w 868"/>
                    <a:gd name="T113" fmla="*/ 430 h 778"/>
                    <a:gd name="T114" fmla="*/ 745 w 868"/>
                    <a:gd name="T115" fmla="*/ 412 h 778"/>
                    <a:gd name="T116" fmla="*/ 703 w 868"/>
                    <a:gd name="T117" fmla="*/ 405 h 778"/>
                    <a:gd name="T118" fmla="*/ 706 w 868"/>
                    <a:gd name="T119" fmla="*/ 367 h 778"/>
                    <a:gd name="T120" fmla="*/ 738 w 868"/>
                    <a:gd name="T121" fmla="*/ 354 h 778"/>
                    <a:gd name="T122" fmla="*/ 745 w 868"/>
                    <a:gd name="T123" fmla="*/ 377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8" h="778">
                      <a:moveTo>
                        <a:pt x="782" y="339"/>
                      </a:moveTo>
                      <a:lnTo>
                        <a:pt x="784" y="335"/>
                      </a:lnTo>
                      <a:lnTo>
                        <a:pt x="784" y="333"/>
                      </a:lnTo>
                      <a:lnTo>
                        <a:pt x="788" y="329"/>
                      </a:lnTo>
                      <a:lnTo>
                        <a:pt x="790" y="324"/>
                      </a:lnTo>
                      <a:lnTo>
                        <a:pt x="792" y="322"/>
                      </a:lnTo>
                      <a:lnTo>
                        <a:pt x="795" y="314"/>
                      </a:lnTo>
                      <a:lnTo>
                        <a:pt x="796" y="311"/>
                      </a:lnTo>
                      <a:lnTo>
                        <a:pt x="796" y="309"/>
                      </a:lnTo>
                      <a:lnTo>
                        <a:pt x="796" y="304"/>
                      </a:lnTo>
                      <a:lnTo>
                        <a:pt x="799" y="300"/>
                      </a:lnTo>
                      <a:lnTo>
                        <a:pt x="801" y="305"/>
                      </a:lnTo>
                      <a:lnTo>
                        <a:pt x="803" y="306"/>
                      </a:lnTo>
                      <a:lnTo>
                        <a:pt x="806" y="308"/>
                      </a:lnTo>
                      <a:lnTo>
                        <a:pt x="808" y="307"/>
                      </a:lnTo>
                      <a:lnTo>
                        <a:pt x="811" y="308"/>
                      </a:lnTo>
                      <a:lnTo>
                        <a:pt x="816" y="308"/>
                      </a:lnTo>
                      <a:lnTo>
                        <a:pt x="820" y="308"/>
                      </a:lnTo>
                      <a:lnTo>
                        <a:pt x="822" y="304"/>
                      </a:lnTo>
                      <a:lnTo>
                        <a:pt x="822" y="301"/>
                      </a:lnTo>
                      <a:lnTo>
                        <a:pt x="819" y="298"/>
                      </a:lnTo>
                      <a:lnTo>
                        <a:pt x="816" y="295"/>
                      </a:lnTo>
                      <a:lnTo>
                        <a:pt x="818" y="293"/>
                      </a:lnTo>
                      <a:lnTo>
                        <a:pt x="822" y="293"/>
                      </a:lnTo>
                      <a:lnTo>
                        <a:pt x="827" y="288"/>
                      </a:lnTo>
                      <a:lnTo>
                        <a:pt x="827" y="284"/>
                      </a:lnTo>
                      <a:lnTo>
                        <a:pt x="830" y="280"/>
                      </a:lnTo>
                      <a:lnTo>
                        <a:pt x="832" y="280"/>
                      </a:lnTo>
                      <a:lnTo>
                        <a:pt x="834" y="277"/>
                      </a:lnTo>
                      <a:lnTo>
                        <a:pt x="832" y="274"/>
                      </a:lnTo>
                      <a:lnTo>
                        <a:pt x="833" y="270"/>
                      </a:lnTo>
                      <a:lnTo>
                        <a:pt x="833" y="267"/>
                      </a:lnTo>
                      <a:lnTo>
                        <a:pt x="834" y="266"/>
                      </a:lnTo>
                      <a:lnTo>
                        <a:pt x="837" y="268"/>
                      </a:lnTo>
                      <a:lnTo>
                        <a:pt x="837" y="272"/>
                      </a:lnTo>
                      <a:lnTo>
                        <a:pt x="838" y="274"/>
                      </a:lnTo>
                      <a:lnTo>
                        <a:pt x="842" y="274"/>
                      </a:lnTo>
                      <a:lnTo>
                        <a:pt x="843" y="276"/>
                      </a:lnTo>
                      <a:lnTo>
                        <a:pt x="844" y="275"/>
                      </a:lnTo>
                      <a:lnTo>
                        <a:pt x="844" y="273"/>
                      </a:lnTo>
                      <a:lnTo>
                        <a:pt x="842" y="272"/>
                      </a:lnTo>
                      <a:lnTo>
                        <a:pt x="842" y="269"/>
                      </a:lnTo>
                      <a:lnTo>
                        <a:pt x="842" y="268"/>
                      </a:lnTo>
                      <a:lnTo>
                        <a:pt x="844" y="267"/>
                      </a:lnTo>
                      <a:lnTo>
                        <a:pt x="847" y="267"/>
                      </a:lnTo>
                      <a:lnTo>
                        <a:pt x="848" y="267"/>
                      </a:lnTo>
                      <a:lnTo>
                        <a:pt x="848" y="264"/>
                      </a:lnTo>
                      <a:lnTo>
                        <a:pt x="848" y="262"/>
                      </a:lnTo>
                      <a:lnTo>
                        <a:pt x="848" y="260"/>
                      </a:lnTo>
                      <a:lnTo>
                        <a:pt x="848" y="258"/>
                      </a:lnTo>
                      <a:lnTo>
                        <a:pt x="848" y="255"/>
                      </a:lnTo>
                      <a:lnTo>
                        <a:pt x="848" y="253"/>
                      </a:lnTo>
                      <a:lnTo>
                        <a:pt x="847" y="251"/>
                      </a:lnTo>
                      <a:lnTo>
                        <a:pt x="847" y="245"/>
                      </a:lnTo>
                      <a:lnTo>
                        <a:pt x="846" y="243"/>
                      </a:lnTo>
                      <a:lnTo>
                        <a:pt x="846" y="238"/>
                      </a:lnTo>
                      <a:lnTo>
                        <a:pt x="846" y="235"/>
                      </a:lnTo>
                      <a:lnTo>
                        <a:pt x="844" y="232"/>
                      </a:lnTo>
                      <a:lnTo>
                        <a:pt x="844" y="230"/>
                      </a:lnTo>
                      <a:lnTo>
                        <a:pt x="843" y="228"/>
                      </a:lnTo>
                      <a:lnTo>
                        <a:pt x="839" y="222"/>
                      </a:lnTo>
                      <a:lnTo>
                        <a:pt x="838" y="219"/>
                      </a:lnTo>
                      <a:lnTo>
                        <a:pt x="839" y="217"/>
                      </a:lnTo>
                      <a:lnTo>
                        <a:pt x="841" y="215"/>
                      </a:lnTo>
                      <a:lnTo>
                        <a:pt x="842" y="215"/>
                      </a:lnTo>
                      <a:lnTo>
                        <a:pt x="844" y="213"/>
                      </a:lnTo>
                      <a:lnTo>
                        <a:pt x="844" y="211"/>
                      </a:lnTo>
                      <a:lnTo>
                        <a:pt x="847" y="206"/>
                      </a:lnTo>
                      <a:lnTo>
                        <a:pt x="848" y="206"/>
                      </a:lnTo>
                      <a:lnTo>
                        <a:pt x="850" y="207"/>
                      </a:lnTo>
                      <a:lnTo>
                        <a:pt x="852" y="208"/>
                      </a:lnTo>
                      <a:lnTo>
                        <a:pt x="861" y="209"/>
                      </a:lnTo>
                      <a:lnTo>
                        <a:pt x="862" y="210"/>
                      </a:lnTo>
                      <a:lnTo>
                        <a:pt x="864" y="210"/>
                      </a:lnTo>
                      <a:lnTo>
                        <a:pt x="865" y="208"/>
                      </a:lnTo>
                      <a:lnTo>
                        <a:pt x="865" y="205"/>
                      </a:lnTo>
                      <a:lnTo>
                        <a:pt x="864" y="204"/>
                      </a:lnTo>
                      <a:lnTo>
                        <a:pt x="864" y="202"/>
                      </a:lnTo>
                      <a:lnTo>
                        <a:pt x="864" y="201"/>
                      </a:lnTo>
                      <a:lnTo>
                        <a:pt x="864" y="199"/>
                      </a:lnTo>
                      <a:lnTo>
                        <a:pt x="863" y="197"/>
                      </a:lnTo>
                      <a:lnTo>
                        <a:pt x="865" y="194"/>
                      </a:lnTo>
                      <a:lnTo>
                        <a:pt x="865" y="192"/>
                      </a:lnTo>
                      <a:lnTo>
                        <a:pt x="865" y="190"/>
                      </a:lnTo>
                      <a:lnTo>
                        <a:pt x="864" y="188"/>
                      </a:lnTo>
                      <a:lnTo>
                        <a:pt x="865" y="187"/>
                      </a:lnTo>
                      <a:lnTo>
                        <a:pt x="866" y="186"/>
                      </a:lnTo>
                      <a:lnTo>
                        <a:pt x="865" y="184"/>
                      </a:lnTo>
                      <a:lnTo>
                        <a:pt x="865" y="182"/>
                      </a:lnTo>
                      <a:lnTo>
                        <a:pt x="865" y="181"/>
                      </a:lnTo>
                      <a:lnTo>
                        <a:pt x="865" y="178"/>
                      </a:lnTo>
                      <a:lnTo>
                        <a:pt x="867" y="177"/>
                      </a:lnTo>
                      <a:lnTo>
                        <a:pt x="867" y="176"/>
                      </a:lnTo>
                      <a:lnTo>
                        <a:pt x="866" y="174"/>
                      </a:lnTo>
                      <a:lnTo>
                        <a:pt x="865" y="170"/>
                      </a:lnTo>
                      <a:lnTo>
                        <a:pt x="865" y="167"/>
                      </a:lnTo>
                      <a:lnTo>
                        <a:pt x="865" y="166"/>
                      </a:lnTo>
                      <a:lnTo>
                        <a:pt x="866" y="165"/>
                      </a:lnTo>
                      <a:lnTo>
                        <a:pt x="866" y="164"/>
                      </a:lnTo>
                      <a:lnTo>
                        <a:pt x="865" y="163"/>
                      </a:lnTo>
                      <a:lnTo>
                        <a:pt x="865" y="161"/>
                      </a:lnTo>
                      <a:lnTo>
                        <a:pt x="865" y="160"/>
                      </a:lnTo>
                      <a:lnTo>
                        <a:pt x="864" y="159"/>
                      </a:lnTo>
                      <a:lnTo>
                        <a:pt x="865" y="156"/>
                      </a:lnTo>
                      <a:lnTo>
                        <a:pt x="865" y="153"/>
                      </a:lnTo>
                      <a:lnTo>
                        <a:pt x="864" y="153"/>
                      </a:lnTo>
                      <a:lnTo>
                        <a:pt x="863" y="150"/>
                      </a:lnTo>
                      <a:lnTo>
                        <a:pt x="863" y="149"/>
                      </a:lnTo>
                      <a:lnTo>
                        <a:pt x="865" y="146"/>
                      </a:lnTo>
                      <a:lnTo>
                        <a:pt x="867" y="146"/>
                      </a:lnTo>
                      <a:lnTo>
                        <a:pt x="867" y="144"/>
                      </a:lnTo>
                      <a:lnTo>
                        <a:pt x="868" y="141"/>
                      </a:lnTo>
                      <a:lnTo>
                        <a:pt x="868" y="138"/>
                      </a:lnTo>
                      <a:lnTo>
                        <a:pt x="866" y="136"/>
                      </a:lnTo>
                      <a:lnTo>
                        <a:pt x="865" y="135"/>
                      </a:lnTo>
                      <a:lnTo>
                        <a:pt x="865" y="132"/>
                      </a:lnTo>
                      <a:lnTo>
                        <a:pt x="862" y="129"/>
                      </a:lnTo>
                      <a:lnTo>
                        <a:pt x="861" y="128"/>
                      </a:lnTo>
                      <a:lnTo>
                        <a:pt x="863" y="125"/>
                      </a:lnTo>
                      <a:lnTo>
                        <a:pt x="861" y="123"/>
                      </a:lnTo>
                      <a:lnTo>
                        <a:pt x="861" y="121"/>
                      </a:lnTo>
                      <a:lnTo>
                        <a:pt x="858" y="121"/>
                      </a:lnTo>
                      <a:lnTo>
                        <a:pt x="857" y="119"/>
                      </a:lnTo>
                      <a:lnTo>
                        <a:pt x="855" y="119"/>
                      </a:lnTo>
                      <a:lnTo>
                        <a:pt x="853" y="120"/>
                      </a:lnTo>
                      <a:lnTo>
                        <a:pt x="851" y="120"/>
                      </a:lnTo>
                      <a:lnTo>
                        <a:pt x="849" y="122"/>
                      </a:lnTo>
                      <a:lnTo>
                        <a:pt x="849" y="125"/>
                      </a:lnTo>
                      <a:lnTo>
                        <a:pt x="848" y="125"/>
                      </a:lnTo>
                      <a:lnTo>
                        <a:pt x="846" y="125"/>
                      </a:lnTo>
                      <a:lnTo>
                        <a:pt x="845" y="129"/>
                      </a:lnTo>
                      <a:lnTo>
                        <a:pt x="842" y="129"/>
                      </a:lnTo>
                      <a:lnTo>
                        <a:pt x="841" y="129"/>
                      </a:lnTo>
                      <a:lnTo>
                        <a:pt x="840" y="132"/>
                      </a:lnTo>
                      <a:lnTo>
                        <a:pt x="840" y="134"/>
                      </a:lnTo>
                      <a:lnTo>
                        <a:pt x="837" y="136"/>
                      </a:lnTo>
                      <a:lnTo>
                        <a:pt x="837" y="139"/>
                      </a:lnTo>
                      <a:lnTo>
                        <a:pt x="837" y="140"/>
                      </a:lnTo>
                      <a:lnTo>
                        <a:pt x="836" y="141"/>
                      </a:lnTo>
                      <a:lnTo>
                        <a:pt x="834" y="143"/>
                      </a:lnTo>
                      <a:lnTo>
                        <a:pt x="830" y="144"/>
                      </a:lnTo>
                      <a:lnTo>
                        <a:pt x="829" y="145"/>
                      </a:lnTo>
                      <a:lnTo>
                        <a:pt x="827" y="144"/>
                      </a:lnTo>
                      <a:lnTo>
                        <a:pt x="826" y="146"/>
                      </a:lnTo>
                      <a:lnTo>
                        <a:pt x="823" y="146"/>
                      </a:lnTo>
                      <a:lnTo>
                        <a:pt x="823" y="144"/>
                      </a:lnTo>
                      <a:lnTo>
                        <a:pt x="822" y="142"/>
                      </a:lnTo>
                      <a:lnTo>
                        <a:pt x="820" y="142"/>
                      </a:lnTo>
                      <a:lnTo>
                        <a:pt x="818" y="143"/>
                      </a:lnTo>
                      <a:lnTo>
                        <a:pt x="816" y="144"/>
                      </a:lnTo>
                      <a:lnTo>
                        <a:pt x="815" y="143"/>
                      </a:lnTo>
                      <a:lnTo>
                        <a:pt x="813" y="139"/>
                      </a:lnTo>
                      <a:lnTo>
                        <a:pt x="812" y="138"/>
                      </a:lnTo>
                      <a:lnTo>
                        <a:pt x="809" y="134"/>
                      </a:lnTo>
                      <a:lnTo>
                        <a:pt x="809" y="132"/>
                      </a:lnTo>
                      <a:lnTo>
                        <a:pt x="810" y="131"/>
                      </a:lnTo>
                      <a:lnTo>
                        <a:pt x="810" y="127"/>
                      </a:lnTo>
                      <a:lnTo>
                        <a:pt x="809" y="125"/>
                      </a:lnTo>
                      <a:lnTo>
                        <a:pt x="809" y="122"/>
                      </a:lnTo>
                      <a:lnTo>
                        <a:pt x="806" y="122"/>
                      </a:lnTo>
                      <a:lnTo>
                        <a:pt x="806" y="120"/>
                      </a:lnTo>
                      <a:lnTo>
                        <a:pt x="806" y="118"/>
                      </a:lnTo>
                      <a:lnTo>
                        <a:pt x="807" y="115"/>
                      </a:lnTo>
                      <a:lnTo>
                        <a:pt x="807" y="113"/>
                      </a:lnTo>
                      <a:lnTo>
                        <a:pt x="806" y="112"/>
                      </a:lnTo>
                      <a:lnTo>
                        <a:pt x="805" y="113"/>
                      </a:lnTo>
                      <a:lnTo>
                        <a:pt x="804" y="115"/>
                      </a:lnTo>
                      <a:lnTo>
                        <a:pt x="802" y="115"/>
                      </a:lnTo>
                      <a:lnTo>
                        <a:pt x="800" y="115"/>
                      </a:lnTo>
                      <a:lnTo>
                        <a:pt x="799" y="115"/>
                      </a:lnTo>
                      <a:lnTo>
                        <a:pt x="797" y="113"/>
                      </a:lnTo>
                      <a:lnTo>
                        <a:pt x="796" y="113"/>
                      </a:lnTo>
                      <a:lnTo>
                        <a:pt x="795" y="112"/>
                      </a:lnTo>
                      <a:lnTo>
                        <a:pt x="792" y="111"/>
                      </a:lnTo>
                      <a:lnTo>
                        <a:pt x="792" y="109"/>
                      </a:lnTo>
                      <a:lnTo>
                        <a:pt x="790" y="108"/>
                      </a:lnTo>
                      <a:lnTo>
                        <a:pt x="789" y="108"/>
                      </a:lnTo>
                      <a:lnTo>
                        <a:pt x="788" y="106"/>
                      </a:lnTo>
                      <a:lnTo>
                        <a:pt x="788" y="105"/>
                      </a:lnTo>
                      <a:lnTo>
                        <a:pt x="786" y="104"/>
                      </a:lnTo>
                      <a:lnTo>
                        <a:pt x="785" y="102"/>
                      </a:lnTo>
                      <a:lnTo>
                        <a:pt x="784" y="100"/>
                      </a:lnTo>
                      <a:lnTo>
                        <a:pt x="783" y="99"/>
                      </a:lnTo>
                      <a:lnTo>
                        <a:pt x="782" y="99"/>
                      </a:lnTo>
                      <a:lnTo>
                        <a:pt x="781" y="101"/>
                      </a:lnTo>
                      <a:lnTo>
                        <a:pt x="779" y="101"/>
                      </a:lnTo>
                      <a:lnTo>
                        <a:pt x="778" y="101"/>
                      </a:lnTo>
                      <a:lnTo>
                        <a:pt x="778" y="103"/>
                      </a:lnTo>
                      <a:lnTo>
                        <a:pt x="776" y="101"/>
                      </a:lnTo>
                      <a:lnTo>
                        <a:pt x="775" y="100"/>
                      </a:lnTo>
                      <a:lnTo>
                        <a:pt x="774" y="99"/>
                      </a:lnTo>
                      <a:lnTo>
                        <a:pt x="771" y="98"/>
                      </a:lnTo>
                      <a:lnTo>
                        <a:pt x="770" y="98"/>
                      </a:lnTo>
                      <a:lnTo>
                        <a:pt x="771" y="96"/>
                      </a:lnTo>
                      <a:lnTo>
                        <a:pt x="771" y="95"/>
                      </a:lnTo>
                      <a:lnTo>
                        <a:pt x="769" y="95"/>
                      </a:lnTo>
                      <a:lnTo>
                        <a:pt x="768" y="97"/>
                      </a:lnTo>
                      <a:lnTo>
                        <a:pt x="765" y="96"/>
                      </a:lnTo>
                      <a:lnTo>
                        <a:pt x="763" y="97"/>
                      </a:lnTo>
                      <a:lnTo>
                        <a:pt x="762" y="96"/>
                      </a:lnTo>
                      <a:lnTo>
                        <a:pt x="761" y="97"/>
                      </a:lnTo>
                      <a:lnTo>
                        <a:pt x="758" y="96"/>
                      </a:lnTo>
                      <a:lnTo>
                        <a:pt x="758" y="94"/>
                      </a:lnTo>
                      <a:lnTo>
                        <a:pt x="755" y="93"/>
                      </a:lnTo>
                      <a:lnTo>
                        <a:pt x="752" y="89"/>
                      </a:lnTo>
                      <a:lnTo>
                        <a:pt x="751" y="86"/>
                      </a:lnTo>
                      <a:lnTo>
                        <a:pt x="751" y="84"/>
                      </a:lnTo>
                      <a:lnTo>
                        <a:pt x="751" y="81"/>
                      </a:lnTo>
                      <a:lnTo>
                        <a:pt x="749" y="81"/>
                      </a:lnTo>
                      <a:lnTo>
                        <a:pt x="747" y="79"/>
                      </a:lnTo>
                      <a:lnTo>
                        <a:pt x="747" y="76"/>
                      </a:lnTo>
                      <a:lnTo>
                        <a:pt x="746" y="75"/>
                      </a:lnTo>
                      <a:lnTo>
                        <a:pt x="745" y="71"/>
                      </a:lnTo>
                      <a:lnTo>
                        <a:pt x="744" y="68"/>
                      </a:lnTo>
                      <a:lnTo>
                        <a:pt x="740" y="64"/>
                      </a:lnTo>
                      <a:lnTo>
                        <a:pt x="737" y="60"/>
                      </a:lnTo>
                      <a:lnTo>
                        <a:pt x="737" y="58"/>
                      </a:lnTo>
                      <a:lnTo>
                        <a:pt x="735" y="55"/>
                      </a:lnTo>
                      <a:lnTo>
                        <a:pt x="733" y="56"/>
                      </a:lnTo>
                      <a:lnTo>
                        <a:pt x="733" y="56"/>
                      </a:lnTo>
                      <a:lnTo>
                        <a:pt x="733" y="53"/>
                      </a:lnTo>
                      <a:lnTo>
                        <a:pt x="733" y="52"/>
                      </a:lnTo>
                      <a:lnTo>
                        <a:pt x="731" y="50"/>
                      </a:lnTo>
                      <a:lnTo>
                        <a:pt x="730" y="48"/>
                      </a:lnTo>
                      <a:lnTo>
                        <a:pt x="729" y="46"/>
                      </a:lnTo>
                      <a:lnTo>
                        <a:pt x="729" y="44"/>
                      </a:lnTo>
                      <a:lnTo>
                        <a:pt x="727" y="42"/>
                      </a:lnTo>
                      <a:lnTo>
                        <a:pt x="726" y="39"/>
                      </a:lnTo>
                      <a:lnTo>
                        <a:pt x="723" y="36"/>
                      </a:lnTo>
                      <a:lnTo>
                        <a:pt x="722" y="35"/>
                      </a:lnTo>
                      <a:lnTo>
                        <a:pt x="723" y="32"/>
                      </a:lnTo>
                      <a:lnTo>
                        <a:pt x="723" y="31"/>
                      </a:lnTo>
                      <a:lnTo>
                        <a:pt x="719" y="30"/>
                      </a:lnTo>
                      <a:lnTo>
                        <a:pt x="719" y="29"/>
                      </a:lnTo>
                      <a:lnTo>
                        <a:pt x="719" y="28"/>
                      </a:lnTo>
                      <a:lnTo>
                        <a:pt x="718" y="25"/>
                      </a:lnTo>
                      <a:lnTo>
                        <a:pt x="717" y="23"/>
                      </a:lnTo>
                      <a:lnTo>
                        <a:pt x="716" y="21"/>
                      </a:lnTo>
                      <a:lnTo>
                        <a:pt x="715" y="20"/>
                      </a:lnTo>
                      <a:lnTo>
                        <a:pt x="715" y="18"/>
                      </a:lnTo>
                      <a:lnTo>
                        <a:pt x="714" y="18"/>
                      </a:lnTo>
                      <a:lnTo>
                        <a:pt x="713" y="18"/>
                      </a:lnTo>
                      <a:lnTo>
                        <a:pt x="710" y="17"/>
                      </a:lnTo>
                      <a:lnTo>
                        <a:pt x="710" y="15"/>
                      </a:lnTo>
                      <a:lnTo>
                        <a:pt x="710" y="14"/>
                      </a:lnTo>
                      <a:lnTo>
                        <a:pt x="710" y="12"/>
                      </a:lnTo>
                      <a:lnTo>
                        <a:pt x="708" y="12"/>
                      </a:lnTo>
                      <a:lnTo>
                        <a:pt x="707" y="13"/>
                      </a:lnTo>
                      <a:lnTo>
                        <a:pt x="706" y="12"/>
                      </a:lnTo>
                      <a:lnTo>
                        <a:pt x="705" y="12"/>
                      </a:lnTo>
                      <a:lnTo>
                        <a:pt x="704" y="10"/>
                      </a:lnTo>
                      <a:lnTo>
                        <a:pt x="705" y="8"/>
                      </a:lnTo>
                      <a:lnTo>
                        <a:pt x="703" y="7"/>
                      </a:lnTo>
                      <a:lnTo>
                        <a:pt x="702" y="6"/>
                      </a:lnTo>
                      <a:lnTo>
                        <a:pt x="700" y="6"/>
                      </a:lnTo>
                      <a:lnTo>
                        <a:pt x="699" y="5"/>
                      </a:lnTo>
                      <a:lnTo>
                        <a:pt x="698" y="5"/>
                      </a:lnTo>
                      <a:lnTo>
                        <a:pt x="695" y="5"/>
                      </a:lnTo>
                      <a:lnTo>
                        <a:pt x="695" y="5"/>
                      </a:lnTo>
                      <a:lnTo>
                        <a:pt x="693" y="5"/>
                      </a:lnTo>
                      <a:lnTo>
                        <a:pt x="693" y="8"/>
                      </a:lnTo>
                      <a:lnTo>
                        <a:pt x="692" y="8"/>
                      </a:lnTo>
                      <a:lnTo>
                        <a:pt x="690" y="6"/>
                      </a:lnTo>
                      <a:lnTo>
                        <a:pt x="688" y="5"/>
                      </a:lnTo>
                      <a:lnTo>
                        <a:pt x="687" y="6"/>
                      </a:lnTo>
                      <a:lnTo>
                        <a:pt x="684" y="6"/>
                      </a:lnTo>
                      <a:lnTo>
                        <a:pt x="683" y="5"/>
                      </a:lnTo>
                      <a:lnTo>
                        <a:pt x="681" y="3"/>
                      </a:lnTo>
                      <a:lnTo>
                        <a:pt x="677" y="2"/>
                      </a:lnTo>
                      <a:lnTo>
                        <a:pt x="675" y="1"/>
                      </a:lnTo>
                      <a:lnTo>
                        <a:pt x="673" y="1"/>
                      </a:lnTo>
                      <a:lnTo>
                        <a:pt x="671" y="0"/>
                      </a:lnTo>
                      <a:lnTo>
                        <a:pt x="671" y="1"/>
                      </a:lnTo>
                      <a:lnTo>
                        <a:pt x="666" y="1"/>
                      </a:lnTo>
                      <a:lnTo>
                        <a:pt x="665" y="4"/>
                      </a:lnTo>
                      <a:lnTo>
                        <a:pt x="664" y="4"/>
                      </a:lnTo>
                      <a:lnTo>
                        <a:pt x="663" y="5"/>
                      </a:lnTo>
                      <a:lnTo>
                        <a:pt x="661" y="5"/>
                      </a:lnTo>
                      <a:lnTo>
                        <a:pt x="658" y="5"/>
                      </a:lnTo>
                      <a:lnTo>
                        <a:pt x="655" y="5"/>
                      </a:lnTo>
                      <a:lnTo>
                        <a:pt x="654" y="7"/>
                      </a:lnTo>
                      <a:lnTo>
                        <a:pt x="651" y="7"/>
                      </a:lnTo>
                      <a:lnTo>
                        <a:pt x="650" y="9"/>
                      </a:lnTo>
                      <a:lnTo>
                        <a:pt x="648" y="10"/>
                      </a:lnTo>
                      <a:lnTo>
                        <a:pt x="646" y="10"/>
                      </a:lnTo>
                      <a:lnTo>
                        <a:pt x="646" y="11"/>
                      </a:lnTo>
                      <a:lnTo>
                        <a:pt x="643" y="11"/>
                      </a:lnTo>
                      <a:lnTo>
                        <a:pt x="642" y="12"/>
                      </a:lnTo>
                      <a:lnTo>
                        <a:pt x="638" y="12"/>
                      </a:lnTo>
                      <a:lnTo>
                        <a:pt x="636" y="14"/>
                      </a:lnTo>
                      <a:lnTo>
                        <a:pt x="636" y="15"/>
                      </a:lnTo>
                      <a:lnTo>
                        <a:pt x="635" y="18"/>
                      </a:lnTo>
                      <a:lnTo>
                        <a:pt x="634" y="22"/>
                      </a:lnTo>
                      <a:lnTo>
                        <a:pt x="633" y="24"/>
                      </a:lnTo>
                      <a:lnTo>
                        <a:pt x="633" y="25"/>
                      </a:lnTo>
                      <a:lnTo>
                        <a:pt x="632" y="27"/>
                      </a:lnTo>
                      <a:lnTo>
                        <a:pt x="632" y="31"/>
                      </a:lnTo>
                      <a:lnTo>
                        <a:pt x="633" y="32"/>
                      </a:lnTo>
                      <a:lnTo>
                        <a:pt x="634" y="32"/>
                      </a:lnTo>
                      <a:lnTo>
                        <a:pt x="637" y="30"/>
                      </a:lnTo>
                      <a:lnTo>
                        <a:pt x="640" y="29"/>
                      </a:lnTo>
                      <a:lnTo>
                        <a:pt x="641" y="29"/>
                      </a:lnTo>
                      <a:lnTo>
                        <a:pt x="643" y="34"/>
                      </a:lnTo>
                      <a:lnTo>
                        <a:pt x="644" y="37"/>
                      </a:lnTo>
                      <a:lnTo>
                        <a:pt x="647" y="39"/>
                      </a:lnTo>
                      <a:lnTo>
                        <a:pt x="647" y="41"/>
                      </a:lnTo>
                      <a:lnTo>
                        <a:pt x="647" y="43"/>
                      </a:lnTo>
                      <a:lnTo>
                        <a:pt x="647" y="47"/>
                      </a:lnTo>
                      <a:lnTo>
                        <a:pt x="645" y="49"/>
                      </a:lnTo>
                      <a:lnTo>
                        <a:pt x="643" y="53"/>
                      </a:lnTo>
                      <a:lnTo>
                        <a:pt x="643" y="56"/>
                      </a:lnTo>
                      <a:lnTo>
                        <a:pt x="641" y="58"/>
                      </a:lnTo>
                      <a:lnTo>
                        <a:pt x="639" y="61"/>
                      </a:lnTo>
                      <a:lnTo>
                        <a:pt x="639" y="64"/>
                      </a:lnTo>
                      <a:lnTo>
                        <a:pt x="640" y="67"/>
                      </a:lnTo>
                      <a:lnTo>
                        <a:pt x="640" y="69"/>
                      </a:lnTo>
                      <a:lnTo>
                        <a:pt x="640" y="73"/>
                      </a:lnTo>
                      <a:lnTo>
                        <a:pt x="642" y="74"/>
                      </a:lnTo>
                      <a:lnTo>
                        <a:pt x="642" y="77"/>
                      </a:lnTo>
                      <a:lnTo>
                        <a:pt x="640" y="79"/>
                      </a:lnTo>
                      <a:lnTo>
                        <a:pt x="640" y="81"/>
                      </a:lnTo>
                      <a:lnTo>
                        <a:pt x="640" y="84"/>
                      </a:lnTo>
                      <a:lnTo>
                        <a:pt x="640" y="89"/>
                      </a:lnTo>
                      <a:lnTo>
                        <a:pt x="640" y="90"/>
                      </a:lnTo>
                      <a:lnTo>
                        <a:pt x="640" y="94"/>
                      </a:lnTo>
                      <a:lnTo>
                        <a:pt x="641" y="95"/>
                      </a:lnTo>
                      <a:lnTo>
                        <a:pt x="643" y="96"/>
                      </a:lnTo>
                      <a:lnTo>
                        <a:pt x="643" y="95"/>
                      </a:lnTo>
                      <a:lnTo>
                        <a:pt x="645" y="96"/>
                      </a:lnTo>
                      <a:lnTo>
                        <a:pt x="645" y="99"/>
                      </a:lnTo>
                      <a:lnTo>
                        <a:pt x="644" y="103"/>
                      </a:lnTo>
                      <a:lnTo>
                        <a:pt x="642" y="105"/>
                      </a:lnTo>
                      <a:lnTo>
                        <a:pt x="637" y="106"/>
                      </a:lnTo>
                      <a:lnTo>
                        <a:pt x="634" y="109"/>
                      </a:lnTo>
                      <a:lnTo>
                        <a:pt x="627" y="117"/>
                      </a:lnTo>
                      <a:lnTo>
                        <a:pt x="626" y="117"/>
                      </a:lnTo>
                      <a:lnTo>
                        <a:pt x="623" y="115"/>
                      </a:lnTo>
                      <a:lnTo>
                        <a:pt x="619" y="115"/>
                      </a:lnTo>
                      <a:lnTo>
                        <a:pt x="617" y="115"/>
                      </a:lnTo>
                      <a:lnTo>
                        <a:pt x="616" y="114"/>
                      </a:lnTo>
                      <a:lnTo>
                        <a:pt x="615" y="113"/>
                      </a:lnTo>
                      <a:lnTo>
                        <a:pt x="613" y="114"/>
                      </a:lnTo>
                      <a:lnTo>
                        <a:pt x="613" y="114"/>
                      </a:lnTo>
                      <a:lnTo>
                        <a:pt x="610" y="140"/>
                      </a:lnTo>
                      <a:lnTo>
                        <a:pt x="611" y="146"/>
                      </a:lnTo>
                      <a:lnTo>
                        <a:pt x="609" y="151"/>
                      </a:lnTo>
                      <a:lnTo>
                        <a:pt x="610" y="154"/>
                      </a:lnTo>
                      <a:lnTo>
                        <a:pt x="608" y="162"/>
                      </a:lnTo>
                      <a:lnTo>
                        <a:pt x="610" y="167"/>
                      </a:lnTo>
                      <a:lnTo>
                        <a:pt x="617" y="171"/>
                      </a:lnTo>
                      <a:lnTo>
                        <a:pt x="622" y="167"/>
                      </a:lnTo>
                      <a:lnTo>
                        <a:pt x="627" y="167"/>
                      </a:lnTo>
                      <a:lnTo>
                        <a:pt x="633" y="168"/>
                      </a:lnTo>
                      <a:lnTo>
                        <a:pt x="636" y="171"/>
                      </a:lnTo>
                      <a:lnTo>
                        <a:pt x="640" y="165"/>
                      </a:lnTo>
                      <a:lnTo>
                        <a:pt x="639" y="161"/>
                      </a:lnTo>
                      <a:lnTo>
                        <a:pt x="640" y="158"/>
                      </a:lnTo>
                      <a:lnTo>
                        <a:pt x="643" y="157"/>
                      </a:lnTo>
                      <a:lnTo>
                        <a:pt x="645" y="156"/>
                      </a:lnTo>
                      <a:lnTo>
                        <a:pt x="651" y="157"/>
                      </a:lnTo>
                      <a:lnTo>
                        <a:pt x="654" y="163"/>
                      </a:lnTo>
                      <a:lnTo>
                        <a:pt x="660" y="168"/>
                      </a:lnTo>
                      <a:lnTo>
                        <a:pt x="664" y="174"/>
                      </a:lnTo>
                      <a:lnTo>
                        <a:pt x="669" y="179"/>
                      </a:lnTo>
                      <a:lnTo>
                        <a:pt x="669" y="182"/>
                      </a:lnTo>
                      <a:lnTo>
                        <a:pt x="670" y="184"/>
                      </a:lnTo>
                      <a:lnTo>
                        <a:pt x="670" y="188"/>
                      </a:lnTo>
                      <a:lnTo>
                        <a:pt x="669" y="189"/>
                      </a:lnTo>
                      <a:lnTo>
                        <a:pt x="669" y="191"/>
                      </a:lnTo>
                      <a:lnTo>
                        <a:pt x="668" y="194"/>
                      </a:lnTo>
                      <a:lnTo>
                        <a:pt x="666" y="193"/>
                      </a:lnTo>
                      <a:lnTo>
                        <a:pt x="664" y="191"/>
                      </a:lnTo>
                      <a:lnTo>
                        <a:pt x="661" y="192"/>
                      </a:lnTo>
                      <a:lnTo>
                        <a:pt x="660" y="193"/>
                      </a:lnTo>
                      <a:lnTo>
                        <a:pt x="656" y="191"/>
                      </a:lnTo>
                      <a:lnTo>
                        <a:pt x="654" y="191"/>
                      </a:lnTo>
                      <a:lnTo>
                        <a:pt x="651" y="196"/>
                      </a:lnTo>
                      <a:lnTo>
                        <a:pt x="647" y="200"/>
                      </a:lnTo>
                      <a:lnTo>
                        <a:pt x="645" y="201"/>
                      </a:lnTo>
                      <a:lnTo>
                        <a:pt x="642" y="199"/>
                      </a:lnTo>
                      <a:lnTo>
                        <a:pt x="641" y="200"/>
                      </a:lnTo>
                      <a:lnTo>
                        <a:pt x="641" y="203"/>
                      </a:lnTo>
                      <a:lnTo>
                        <a:pt x="640" y="205"/>
                      </a:lnTo>
                      <a:lnTo>
                        <a:pt x="638" y="205"/>
                      </a:lnTo>
                      <a:lnTo>
                        <a:pt x="636" y="205"/>
                      </a:lnTo>
                      <a:lnTo>
                        <a:pt x="636" y="207"/>
                      </a:lnTo>
                      <a:lnTo>
                        <a:pt x="633" y="212"/>
                      </a:lnTo>
                      <a:lnTo>
                        <a:pt x="633" y="216"/>
                      </a:lnTo>
                      <a:lnTo>
                        <a:pt x="633" y="220"/>
                      </a:lnTo>
                      <a:lnTo>
                        <a:pt x="631" y="222"/>
                      </a:lnTo>
                      <a:lnTo>
                        <a:pt x="628" y="223"/>
                      </a:lnTo>
                      <a:lnTo>
                        <a:pt x="622" y="228"/>
                      </a:lnTo>
                      <a:lnTo>
                        <a:pt x="619" y="228"/>
                      </a:lnTo>
                      <a:lnTo>
                        <a:pt x="615" y="227"/>
                      </a:lnTo>
                      <a:lnTo>
                        <a:pt x="613" y="229"/>
                      </a:lnTo>
                      <a:lnTo>
                        <a:pt x="611" y="236"/>
                      </a:lnTo>
                      <a:lnTo>
                        <a:pt x="608" y="238"/>
                      </a:lnTo>
                      <a:lnTo>
                        <a:pt x="605" y="240"/>
                      </a:lnTo>
                      <a:lnTo>
                        <a:pt x="603" y="243"/>
                      </a:lnTo>
                      <a:lnTo>
                        <a:pt x="602" y="246"/>
                      </a:lnTo>
                      <a:lnTo>
                        <a:pt x="601" y="246"/>
                      </a:lnTo>
                      <a:lnTo>
                        <a:pt x="598" y="244"/>
                      </a:lnTo>
                      <a:lnTo>
                        <a:pt x="595" y="243"/>
                      </a:lnTo>
                      <a:lnTo>
                        <a:pt x="590" y="242"/>
                      </a:lnTo>
                      <a:lnTo>
                        <a:pt x="587" y="239"/>
                      </a:lnTo>
                      <a:lnTo>
                        <a:pt x="583" y="239"/>
                      </a:lnTo>
                      <a:lnTo>
                        <a:pt x="578" y="240"/>
                      </a:lnTo>
                      <a:lnTo>
                        <a:pt x="574" y="243"/>
                      </a:lnTo>
                      <a:lnTo>
                        <a:pt x="572" y="246"/>
                      </a:lnTo>
                      <a:lnTo>
                        <a:pt x="572" y="254"/>
                      </a:lnTo>
                      <a:lnTo>
                        <a:pt x="572" y="257"/>
                      </a:lnTo>
                      <a:lnTo>
                        <a:pt x="572" y="260"/>
                      </a:lnTo>
                      <a:lnTo>
                        <a:pt x="578" y="265"/>
                      </a:lnTo>
                      <a:lnTo>
                        <a:pt x="584" y="269"/>
                      </a:lnTo>
                      <a:lnTo>
                        <a:pt x="584" y="271"/>
                      </a:lnTo>
                      <a:lnTo>
                        <a:pt x="583" y="274"/>
                      </a:lnTo>
                      <a:lnTo>
                        <a:pt x="581" y="277"/>
                      </a:lnTo>
                      <a:lnTo>
                        <a:pt x="575" y="286"/>
                      </a:lnTo>
                      <a:lnTo>
                        <a:pt x="571" y="293"/>
                      </a:lnTo>
                      <a:lnTo>
                        <a:pt x="569" y="299"/>
                      </a:lnTo>
                      <a:lnTo>
                        <a:pt x="567" y="299"/>
                      </a:lnTo>
                      <a:lnTo>
                        <a:pt x="562" y="301"/>
                      </a:lnTo>
                      <a:lnTo>
                        <a:pt x="559" y="301"/>
                      </a:lnTo>
                      <a:lnTo>
                        <a:pt x="555" y="304"/>
                      </a:lnTo>
                      <a:lnTo>
                        <a:pt x="551" y="307"/>
                      </a:lnTo>
                      <a:lnTo>
                        <a:pt x="547" y="308"/>
                      </a:lnTo>
                      <a:lnTo>
                        <a:pt x="542" y="308"/>
                      </a:lnTo>
                      <a:lnTo>
                        <a:pt x="537" y="310"/>
                      </a:lnTo>
                      <a:lnTo>
                        <a:pt x="533" y="312"/>
                      </a:lnTo>
                      <a:lnTo>
                        <a:pt x="523" y="315"/>
                      </a:lnTo>
                      <a:lnTo>
                        <a:pt x="515" y="319"/>
                      </a:lnTo>
                      <a:lnTo>
                        <a:pt x="511" y="324"/>
                      </a:lnTo>
                      <a:lnTo>
                        <a:pt x="505" y="330"/>
                      </a:lnTo>
                      <a:lnTo>
                        <a:pt x="502" y="333"/>
                      </a:lnTo>
                      <a:lnTo>
                        <a:pt x="499" y="333"/>
                      </a:lnTo>
                      <a:lnTo>
                        <a:pt x="494" y="332"/>
                      </a:lnTo>
                      <a:lnTo>
                        <a:pt x="494" y="329"/>
                      </a:lnTo>
                      <a:lnTo>
                        <a:pt x="494" y="327"/>
                      </a:lnTo>
                      <a:lnTo>
                        <a:pt x="488" y="329"/>
                      </a:lnTo>
                      <a:lnTo>
                        <a:pt x="484" y="330"/>
                      </a:lnTo>
                      <a:lnTo>
                        <a:pt x="478" y="327"/>
                      </a:lnTo>
                      <a:lnTo>
                        <a:pt x="474" y="326"/>
                      </a:lnTo>
                      <a:lnTo>
                        <a:pt x="465" y="322"/>
                      </a:lnTo>
                      <a:lnTo>
                        <a:pt x="456" y="317"/>
                      </a:lnTo>
                      <a:lnTo>
                        <a:pt x="452" y="312"/>
                      </a:lnTo>
                      <a:lnTo>
                        <a:pt x="448" y="312"/>
                      </a:lnTo>
                      <a:lnTo>
                        <a:pt x="438" y="310"/>
                      </a:lnTo>
                      <a:lnTo>
                        <a:pt x="429" y="311"/>
                      </a:lnTo>
                      <a:lnTo>
                        <a:pt x="427" y="310"/>
                      </a:lnTo>
                      <a:lnTo>
                        <a:pt x="425" y="311"/>
                      </a:lnTo>
                      <a:lnTo>
                        <a:pt x="425" y="313"/>
                      </a:lnTo>
                      <a:lnTo>
                        <a:pt x="420" y="315"/>
                      </a:lnTo>
                      <a:lnTo>
                        <a:pt x="413" y="316"/>
                      </a:lnTo>
                      <a:lnTo>
                        <a:pt x="401" y="315"/>
                      </a:lnTo>
                      <a:lnTo>
                        <a:pt x="393" y="315"/>
                      </a:lnTo>
                      <a:lnTo>
                        <a:pt x="387" y="315"/>
                      </a:lnTo>
                      <a:lnTo>
                        <a:pt x="381" y="315"/>
                      </a:lnTo>
                      <a:lnTo>
                        <a:pt x="378" y="316"/>
                      </a:lnTo>
                      <a:lnTo>
                        <a:pt x="376" y="315"/>
                      </a:lnTo>
                      <a:lnTo>
                        <a:pt x="373" y="308"/>
                      </a:lnTo>
                      <a:lnTo>
                        <a:pt x="371" y="304"/>
                      </a:lnTo>
                      <a:lnTo>
                        <a:pt x="368" y="298"/>
                      </a:lnTo>
                      <a:lnTo>
                        <a:pt x="366" y="295"/>
                      </a:lnTo>
                      <a:lnTo>
                        <a:pt x="364" y="291"/>
                      </a:lnTo>
                      <a:lnTo>
                        <a:pt x="364" y="288"/>
                      </a:lnTo>
                      <a:lnTo>
                        <a:pt x="362" y="285"/>
                      </a:lnTo>
                      <a:lnTo>
                        <a:pt x="359" y="284"/>
                      </a:lnTo>
                      <a:lnTo>
                        <a:pt x="359" y="284"/>
                      </a:lnTo>
                      <a:lnTo>
                        <a:pt x="358" y="282"/>
                      </a:lnTo>
                      <a:lnTo>
                        <a:pt x="357" y="280"/>
                      </a:lnTo>
                      <a:lnTo>
                        <a:pt x="356" y="279"/>
                      </a:lnTo>
                      <a:lnTo>
                        <a:pt x="355" y="279"/>
                      </a:lnTo>
                      <a:lnTo>
                        <a:pt x="351" y="279"/>
                      </a:lnTo>
                      <a:lnTo>
                        <a:pt x="348" y="277"/>
                      </a:lnTo>
                      <a:lnTo>
                        <a:pt x="342" y="273"/>
                      </a:lnTo>
                      <a:lnTo>
                        <a:pt x="341" y="272"/>
                      </a:lnTo>
                      <a:lnTo>
                        <a:pt x="339" y="272"/>
                      </a:lnTo>
                      <a:lnTo>
                        <a:pt x="337" y="271"/>
                      </a:lnTo>
                      <a:lnTo>
                        <a:pt x="336" y="270"/>
                      </a:lnTo>
                      <a:lnTo>
                        <a:pt x="332" y="266"/>
                      </a:lnTo>
                      <a:lnTo>
                        <a:pt x="322" y="264"/>
                      </a:lnTo>
                      <a:lnTo>
                        <a:pt x="321" y="264"/>
                      </a:lnTo>
                      <a:lnTo>
                        <a:pt x="320" y="265"/>
                      </a:lnTo>
                      <a:lnTo>
                        <a:pt x="316" y="266"/>
                      </a:lnTo>
                      <a:lnTo>
                        <a:pt x="310" y="266"/>
                      </a:lnTo>
                      <a:lnTo>
                        <a:pt x="296" y="262"/>
                      </a:lnTo>
                      <a:lnTo>
                        <a:pt x="293" y="260"/>
                      </a:lnTo>
                      <a:lnTo>
                        <a:pt x="290" y="254"/>
                      </a:lnTo>
                      <a:lnTo>
                        <a:pt x="289" y="252"/>
                      </a:lnTo>
                      <a:lnTo>
                        <a:pt x="289" y="249"/>
                      </a:lnTo>
                      <a:lnTo>
                        <a:pt x="290" y="247"/>
                      </a:lnTo>
                      <a:lnTo>
                        <a:pt x="292" y="246"/>
                      </a:lnTo>
                      <a:lnTo>
                        <a:pt x="293" y="243"/>
                      </a:lnTo>
                      <a:lnTo>
                        <a:pt x="291" y="240"/>
                      </a:lnTo>
                      <a:lnTo>
                        <a:pt x="290" y="236"/>
                      </a:lnTo>
                      <a:lnTo>
                        <a:pt x="291" y="234"/>
                      </a:lnTo>
                      <a:lnTo>
                        <a:pt x="291" y="230"/>
                      </a:lnTo>
                      <a:lnTo>
                        <a:pt x="290" y="228"/>
                      </a:lnTo>
                      <a:lnTo>
                        <a:pt x="288" y="225"/>
                      </a:lnTo>
                      <a:lnTo>
                        <a:pt x="286" y="223"/>
                      </a:lnTo>
                      <a:lnTo>
                        <a:pt x="284" y="221"/>
                      </a:lnTo>
                      <a:lnTo>
                        <a:pt x="283" y="218"/>
                      </a:lnTo>
                      <a:lnTo>
                        <a:pt x="281" y="215"/>
                      </a:lnTo>
                      <a:lnTo>
                        <a:pt x="280" y="212"/>
                      </a:lnTo>
                      <a:lnTo>
                        <a:pt x="280" y="210"/>
                      </a:lnTo>
                      <a:lnTo>
                        <a:pt x="279" y="207"/>
                      </a:lnTo>
                      <a:lnTo>
                        <a:pt x="276" y="205"/>
                      </a:lnTo>
                      <a:lnTo>
                        <a:pt x="274" y="204"/>
                      </a:lnTo>
                      <a:lnTo>
                        <a:pt x="273" y="202"/>
                      </a:lnTo>
                      <a:lnTo>
                        <a:pt x="271" y="201"/>
                      </a:lnTo>
                      <a:lnTo>
                        <a:pt x="269" y="201"/>
                      </a:lnTo>
                      <a:lnTo>
                        <a:pt x="267" y="203"/>
                      </a:lnTo>
                      <a:lnTo>
                        <a:pt x="266" y="204"/>
                      </a:lnTo>
                      <a:lnTo>
                        <a:pt x="264" y="203"/>
                      </a:lnTo>
                      <a:lnTo>
                        <a:pt x="262" y="200"/>
                      </a:lnTo>
                      <a:lnTo>
                        <a:pt x="262" y="198"/>
                      </a:lnTo>
                      <a:lnTo>
                        <a:pt x="259" y="198"/>
                      </a:lnTo>
                      <a:lnTo>
                        <a:pt x="256" y="200"/>
                      </a:lnTo>
                      <a:lnTo>
                        <a:pt x="255" y="201"/>
                      </a:lnTo>
                      <a:lnTo>
                        <a:pt x="255" y="204"/>
                      </a:lnTo>
                      <a:lnTo>
                        <a:pt x="253" y="204"/>
                      </a:lnTo>
                      <a:lnTo>
                        <a:pt x="250" y="201"/>
                      </a:lnTo>
                      <a:lnTo>
                        <a:pt x="249" y="199"/>
                      </a:lnTo>
                      <a:lnTo>
                        <a:pt x="249" y="198"/>
                      </a:lnTo>
                      <a:lnTo>
                        <a:pt x="248" y="194"/>
                      </a:lnTo>
                      <a:lnTo>
                        <a:pt x="245" y="193"/>
                      </a:lnTo>
                      <a:lnTo>
                        <a:pt x="242" y="190"/>
                      </a:lnTo>
                      <a:lnTo>
                        <a:pt x="241" y="189"/>
                      </a:lnTo>
                      <a:lnTo>
                        <a:pt x="239" y="188"/>
                      </a:lnTo>
                      <a:lnTo>
                        <a:pt x="239" y="185"/>
                      </a:lnTo>
                      <a:lnTo>
                        <a:pt x="238" y="183"/>
                      </a:lnTo>
                      <a:lnTo>
                        <a:pt x="238" y="181"/>
                      </a:lnTo>
                      <a:lnTo>
                        <a:pt x="238" y="181"/>
                      </a:lnTo>
                      <a:lnTo>
                        <a:pt x="238" y="183"/>
                      </a:lnTo>
                      <a:lnTo>
                        <a:pt x="236" y="183"/>
                      </a:lnTo>
                      <a:lnTo>
                        <a:pt x="235" y="181"/>
                      </a:lnTo>
                      <a:lnTo>
                        <a:pt x="235" y="180"/>
                      </a:lnTo>
                      <a:lnTo>
                        <a:pt x="235" y="176"/>
                      </a:lnTo>
                      <a:lnTo>
                        <a:pt x="235" y="174"/>
                      </a:lnTo>
                      <a:lnTo>
                        <a:pt x="233" y="174"/>
                      </a:lnTo>
                      <a:lnTo>
                        <a:pt x="230" y="173"/>
                      </a:lnTo>
                      <a:lnTo>
                        <a:pt x="228" y="173"/>
                      </a:lnTo>
                      <a:lnTo>
                        <a:pt x="229" y="174"/>
                      </a:lnTo>
                      <a:lnTo>
                        <a:pt x="226" y="177"/>
                      </a:lnTo>
                      <a:lnTo>
                        <a:pt x="224" y="178"/>
                      </a:lnTo>
                      <a:lnTo>
                        <a:pt x="221" y="183"/>
                      </a:lnTo>
                      <a:lnTo>
                        <a:pt x="220" y="186"/>
                      </a:lnTo>
                      <a:lnTo>
                        <a:pt x="221" y="188"/>
                      </a:lnTo>
                      <a:lnTo>
                        <a:pt x="219" y="191"/>
                      </a:lnTo>
                      <a:lnTo>
                        <a:pt x="215" y="193"/>
                      </a:lnTo>
                      <a:lnTo>
                        <a:pt x="213" y="195"/>
                      </a:lnTo>
                      <a:lnTo>
                        <a:pt x="212" y="199"/>
                      </a:lnTo>
                      <a:lnTo>
                        <a:pt x="212" y="206"/>
                      </a:lnTo>
                      <a:lnTo>
                        <a:pt x="215" y="213"/>
                      </a:lnTo>
                      <a:lnTo>
                        <a:pt x="217" y="217"/>
                      </a:lnTo>
                      <a:lnTo>
                        <a:pt x="217" y="219"/>
                      </a:lnTo>
                      <a:lnTo>
                        <a:pt x="214" y="225"/>
                      </a:lnTo>
                      <a:lnTo>
                        <a:pt x="210" y="226"/>
                      </a:lnTo>
                      <a:lnTo>
                        <a:pt x="208" y="229"/>
                      </a:lnTo>
                      <a:lnTo>
                        <a:pt x="206" y="230"/>
                      </a:lnTo>
                      <a:lnTo>
                        <a:pt x="205" y="229"/>
                      </a:lnTo>
                      <a:lnTo>
                        <a:pt x="204" y="228"/>
                      </a:lnTo>
                      <a:lnTo>
                        <a:pt x="202" y="228"/>
                      </a:lnTo>
                      <a:lnTo>
                        <a:pt x="197" y="229"/>
                      </a:lnTo>
                      <a:lnTo>
                        <a:pt x="193" y="229"/>
                      </a:lnTo>
                      <a:lnTo>
                        <a:pt x="187" y="226"/>
                      </a:lnTo>
                      <a:lnTo>
                        <a:pt x="183" y="226"/>
                      </a:lnTo>
                      <a:lnTo>
                        <a:pt x="182" y="226"/>
                      </a:lnTo>
                      <a:lnTo>
                        <a:pt x="181" y="234"/>
                      </a:lnTo>
                      <a:lnTo>
                        <a:pt x="179" y="239"/>
                      </a:lnTo>
                      <a:lnTo>
                        <a:pt x="179" y="243"/>
                      </a:lnTo>
                      <a:lnTo>
                        <a:pt x="178" y="252"/>
                      </a:lnTo>
                      <a:lnTo>
                        <a:pt x="178" y="260"/>
                      </a:lnTo>
                      <a:lnTo>
                        <a:pt x="177" y="262"/>
                      </a:lnTo>
                      <a:lnTo>
                        <a:pt x="179" y="264"/>
                      </a:lnTo>
                      <a:lnTo>
                        <a:pt x="183" y="266"/>
                      </a:lnTo>
                      <a:lnTo>
                        <a:pt x="181" y="269"/>
                      </a:lnTo>
                      <a:lnTo>
                        <a:pt x="180" y="271"/>
                      </a:lnTo>
                      <a:lnTo>
                        <a:pt x="179" y="271"/>
                      </a:lnTo>
                      <a:lnTo>
                        <a:pt x="177" y="273"/>
                      </a:lnTo>
                      <a:lnTo>
                        <a:pt x="175" y="273"/>
                      </a:lnTo>
                      <a:lnTo>
                        <a:pt x="173" y="271"/>
                      </a:lnTo>
                      <a:lnTo>
                        <a:pt x="172" y="272"/>
                      </a:lnTo>
                      <a:lnTo>
                        <a:pt x="168" y="273"/>
                      </a:lnTo>
                      <a:lnTo>
                        <a:pt x="162" y="274"/>
                      </a:lnTo>
                      <a:lnTo>
                        <a:pt x="158" y="277"/>
                      </a:lnTo>
                      <a:lnTo>
                        <a:pt x="155" y="277"/>
                      </a:lnTo>
                      <a:lnTo>
                        <a:pt x="154" y="276"/>
                      </a:lnTo>
                      <a:lnTo>
                        <a:pt x="152" y="277"/>
                      </a:lnTo>
                      <a:lnTo>
                        <a:pt x="149" y="280"/>
                      </a:lnTo>
                      <a:lnTo>
                        <a:pt x="148" y="282"/>
                      </a:lnTo>
                      <a:lnTo>
                        <a:pt x="152" y="284"/>
                      </a:lnTo>
                      <a:lnTo>
                        <a:pt x="155" y="284"/>
                      </a:lnTo>
                      <a:lnTo>
                        <a:pt x="159" y="284"/>
                      </a:lnTo>
                      <a:lnTo>
                        <a:pt x="159" y="286"/>
                      </a:lnTo>
                      <a:lnTo>
                        <a:pt x="156" y="288"/>
                      </a:lnTo>
                      <a:lnTo>
                        <a:pt x="158" y="294"/>
                      </a:lnTo>
                      <a:lnTo>
                        <a:pt x="158" y="296"/>
                      </a:lnTo>
                      <a:lnTo>
                        <a:pt x="159" y="298"/>
                      </a:lnTo>
                      <a:lnTo>
                        <a:pt x="160" y="301"/>
                      </a:lnTo>
                      <a:lnTo>
                        <a:pt x="162" y="307"/>
                      </a:lnTo>
                      <a:lnTo>
                        <a:pt x="163" y="309"/>
                      </a:lnTo>
                      <a:lnTo>
                        <a:pt x="166" y="312"/>
                      </a:lnTo>
                      <a:lnTo>
                        <a:pt x="167" y="319"/>
                      </a:lnTo>
                      <a:lnTo>
                        <a:pt x="165" y="321"/>
                      </a:lnTo>
                      <a:lnTo>
                        <a:pt x="165" y="324"/>
                      </a:lnTo>
                      <a:lnTo>
                        <a:pt x="167" y="328"/>
                      </a:lnTo>
                      <a:lnTo>
                        <a:pt x="165" y="329"/>
                      </a:lnTo>
                      <a:lnTo>
                        <a:pt x="165" y="330"/>
                      </a:lnTo>
                      <a:lnTo>
                        <a:pt x="162" y="333"/>
                      </a:lnTo>
                      <a:lnTo>
                        <a:pt x="162" y="337"/>
                      </a:lnTo>
                      <a:lnTo>
                        <a:pt x="160" y="339"/>
                      </a:lnTo>
                      <a:lnTo>
                        <a:pt x="154" y="336"/>
                      </a:lnTo>
                      <a:lnTo>
                        <a:pt x="148" y="329"/>
                      </a:lnTo>
                      <a:lnTo>
                        <a:pt x="145" y="329"/>
                      </a:lnTo>
                      <a:lnTo>
                        <a:pt x="139" y="326"/>
                      </a:lnTo>
                      <a:lnTo>
                        <a:pt x="131" y="326"/>
                      </a:lnTo>
                      <a:lnTo>
                        <a:pt x="126" y="328"/>
                      </a:lnTo>
                      <a:lnTo>
                        <a:pt x="119" y="326"/>
                      </a:lnTo>
                      <a:lnTo>
                        <a:pt x="112" y="327"/>
                      </a:lnTo>
                      <a:lnTo>
                        <a:pt x="109" y="328"/>
                      </a:lnTo>
                      <a:lnTo>
                        <a:pt x="106" y="326"/>
                      </a:lnTo>
                      <a:lnTo>
                        <a:pt x="103" y="329"/>
                      </a:lnTo>
                      <a:lnTo>
                        <a:pt x="100" y="331"/>
                      </a:lnTo>
                      <a:lnTo>
                        <a:pt x="93" y="329"/>
                      </a:lnTo>
                      <a:lnTo>
                        <a:pt x="87" y="328"/>
                      </a:lnTo>
                      <a:lnTo>
                        <a:pt x="84" y="326"/>
                      </a:lnTo>
                      <a:lnTo>
                        <a:pt x="79" y="326"/>
                      </a:lnTo>
                      <a:lnTo>
                        <a:pt x="78" y="326"/>
                      </a:lnTo>
                      <a:lnTo>
                        <a:pt x="75" y="326"/>
                      </a:lnTo>
                      <a:lnTo>
                        <a:pt x="72" y="326"/>
                      </a:lnTo>
                      <a:lnTo>
                        <a:pt x="70" y="327"/>
                      </a:lnTo>
                      <a:lnTo>
                        <a:pt x="71" y="330"/>
                      </a:lnTo>
                      <a:lnTo>
                        <a:pt x="72" y="334"/>
                      </a:lnTo>
                      <a:lnTo>
                        <a:pt x="72" y="339"/>
                      </a:lnTo>
                      <a:lnTo>
                        <a:pt x="67" y="339"/>
                      </a:lnTo>
                      <a:lnTo>
                        <a:pt x="58" y="339"/>
                      </a:lnTo>
                      <a:lnTo>
                        <a:pt x="48" y="339"/>
                      </a:lnTo>
                      <a:lnTo>
                        <a:pt x="45" y="337"/>
                      </a:lnTo>
                      <a:lnTo>
                        <a:pt x="41" y="336"/>
                      </a:lnTo>
                      <a:lnTo>
                        <a:pt x="38" y="339"/>
                      </a:lnTo>
                      <a:lnTo>
                        <a:pt x="39" y="342"/>
                      </a:lnTo>
                      <a:lnTo>
                        <a:pt x="36" y="344"/>
                      </a:lnTo>
                      <a:lnTo>
                        <a:pt x="36" y="346"/>
                      </a:lnTo>
                      <a:lnTo>
                        <a:pt x="35" y="346"/>
                      </a:lnTo>
                      <a:lnTo>
                        <a:pt x="37" y="346"/>
                      </a:lnTo>
                      <a:lnTo>
                        <a:pt x="37" y="350"/>
                      </a:lnTo>
                      <a:lnTo>
                        <a:pt x="33" y="357"/>
                      </a:lnTo>
                      <a:lnTo>
                        <a:pt x="30" y="362"/>
                      </a:lnTo>
                      <a:lnTo>
                        <a:pt x="34" y="364"/>
                      </a:lnTo>
                      <a:lnTo>
                        <a:pt x="40" y="366"/>
                      </a:lnTo>
                      <a:lnTo>
                        <a:pt x="42" y="369"/>
                      </a:lnTo>
                      <a:lnTo>
                        <a:pt x="44" y="370"/>
                      </a:lnTo>
                      <a:lnTo>
                        <a:pt x="48" y="367"/>
                      </a:lnTo>
                      <a:lnTo>
                        <a:pt x="48" y="362"/>
                      </a:lnTo>
                      <a:lnTo>
                        <a:pt x="49" y="363"/>
                      </a:lnTo>
                      <a:lnTo>
                        <a:pt x="56" y="369"/>
                      </a:lnTo>
                      <a:lnTo>
                        <a:pt x="57" y="373"/>
                      </a:lnTo>
                      <a:lnTo>
                        <a:pt x="53" y="377"/>
                      </a:lnTo>
                      <a:lnTo>
                        <a:pt x="48" y="377"/>
                      </a:lnTo>
                      <a:lnTo>
                        <a:pt x="41" y="379"/>
                      </a:lnTo>
                      <a:lnTo>
                        <a:pt x="40" y="377"/>
                      </a:lnTo>
                      <a:lnTo>
                        <a:pt x="37" y="373"/>
                      </a:lnTo>
                      <a:lnTo>
                        <a:pt x="33" y="378"/>
                      </a:lnTo>
                      <a:lnTo>
                        <a:pt x="30" y="377"/>
                      </a:lnTo>
                      <a:lnTo>
                        <a:pt x="26" y="381"/>
                      </a:lnTo>
                      <a:lnTo>
                        <a:pt x="23" y="383"/>
                      </a:lnTo>
                      <a:lnTo>
                        <a:pt x="22" y="387"/>
                      </a:lnTo>
                      <a:lnTo>
                        <a:pt x="27" y="389"/>
                      </a:lnTo>
                      <a:lnTo>
                        <a:pt x="27" y="393"/>
                      </a:lnTo>
                      <a:lnTo>
                        <a:pt x="22" y="395"/>
                      </a:lnTo>
                      <a:lnTo>
                        <a:pt x="16" y="397"/>
                      </a:lnTo>
                      <a:lnTo>
                        <a:pt x="17" y="398"/>
                      </a:lnTo>
                      <a:lnTo>
                        <a:pt x="18" y="401"/>
                      </a:lnTo>
                      <a:lnTo>
                        <a:pt x="13" y="403"/>
                      </a:lnTo>
                      <a:lnTo>
                        <a:pt x="12" y="407"/>
                      </a:lnTo>
                      <a:lnTo>
                        <a:pt x="10" y="408"/>
                      </a:lnTo>
                      <a:lnTo>
                        <a:pt x="3" y="407"/>
                      </a:lnTo>
                      <a:lnTo>
                        <a:pt x="0" y="409"/>
                      </a:lnTo>
                      <a:lnTo>
                        <a:pt x="0" y="415"/>
                      </a:lnTo>
                      <a:lnTo>
                        <a:pt x="4" y="421"/>
                      </a:lnTo>
                      <a:lnTo>
                        <a:pt x="6" y="419"/>
                      </a:lnTo>
                      <a:lnTo>
                        <a:pt x="10" y="419"/>
                      </a:lnTo>
                      <a:lnTo>
                        <a:pt x="11" y="423"/>
                      </a:lnTo>
                      <a:lnTo>
                        <a:pt x="10" y="427"/>
                      </a:lnTo>
                      <a:lnTo>
                        <a:pt x="11" y="432"/>
                      </a:lnTo>
                      <a:lnTo>
                        <a:pt x="14" y="433"/>
                      </a:lnTo>
                      <a:lnTo>
                        <a:pt x="14" y="438"/>
                      </a:lnTo>
                      <a:lnTo>
                        <a:pt x="13" y="440"/>
                      </a:lnTo>
                      <a:lnTo>
                        <a:pt x="10" y="448"/>
                      </a:lnTo>
                      <a:lnTo>
                        <a:pt x="10" y="459"/>
                      </a:lnTo>
                      <a:lnTo>
                        <a:pt x="8" y="457"/>
                      </a:lnTo>
                      <a:lnTo>
                        <a:pt x="11" y="461"/>
                      </a:lnTo>
                      <a:lnTo>
                        <a:pt x="13" y="463"/>
                      </a:lnTo>
                      <a:lnTo>
                        <a:pt x="18" y="461"/>
                      </a:lnTo>
                      <a:lnTo>
                        <a:pt x="21" y="459"/>
                      </a:lnTo>
                      <a:lnTo>
                        <a:pt x="23" y="457"/>
                      </a:lnTo>
                      <a:lnTo>
                        <a:pt x="24" y="457"/>
                      </a:lnTo>
                      <a:lnTo>
                        <a:pt x="26" y="454"/>
                      </a:lnTo>
                      <a:lnTo>
                        <a:pt x="27" y="456"/>
                      </a:lnTo>
                      <a:lnTo>
                        <a:pt x="29" y="458"/>
                      </a:lnTo>
                      <a:lnTo>
                        <a:pt x="34" y="459"/>
                      </a:lnTo>
                      <a:lnTo>
                        <a:pt x="34" y="456"/>
                      </a:lnTo>
                      <a:lnTo>
                        <a:pt x="32" y="454"/>
                      </a:lnTo>
                      <a:lnTo>
                        <a:pt x="32" y="452"/>
                      </a:lnTo>
                      <a:lnTo>
                        <a:pt x="35" y="451"/>
                      </a:lnTo>
                      <a:lnTo>
                        <a:pt x="37" y="449"/>
                      </a:lnTo>
                      <a:lnTo>
                        <a:pt x="38" y="449"/>
                      </a:lnTo>
                      <a:lnTo>
                        <a:pt x="38" y="451"/>
                      </a:lnTo>
                      <a:lnTo>
                        <a:pt x="41" y="450"/>
                      </a:lnTo>
                      <a:lnTo>
                        <a:pt x="44" y="447"/>
                      </a:lnTo>
                      <a:lnTo>
                        <a:pt x="43" y="443"/>
                      </a:lnTo>
                      <a:lnTo>
                        <a:pt x="44" y="440"/>
                      </a:lnTo>
                      <a:lnTo>
                        <a:pt x="45" y="438"/>
                      </a:lnTo>
                      <a:lnTo>
                        <a:pt x="46" y="433"/>
                      </a:lnTo>
                      <a:lnTo>
                        <a:pt x="48" y="430"/>
                      </a:lnTo>
                      <a:lnTo>
                        <a:pt x="51" y="430"/>
                      </a:lnTo>
                      <a:lnTo>
                        <a:pt x="53" y="433"/>
                      </a:lnTo>
                      <a:lnTo>
                        <a:pt x="56" y="434"/>
                      </a:lnTo>
                      <a:lnTo>
                        <a:pt x="56" y="436"/>
                      </a:lnTo>
                      <a:lnTo>
                        <a:pt x="55" y="440"/>
                      </a:lnTo>
                      <a:lnTo>
                        <a:pt x="56" y="443"/>
                      </a:lnTo>
                      <a:lnTo>
                        <a:pt x="58" y="443"/>
                      </a:lnTo>
                      <a:lnTo>
                        <a:pt x="59" y="446"/>
                      </a:lnTo>
                      <a:lnTo>
                        <a:pt x="59" y="451"/>
                      </a:lnTo>
                      <a:lnTo>
                        <a:pt x="60" y="454"/>
                      </a:lnTo>
                      <a:lnTo>
                        <a:pt x="60" y="461"/>
                      </a:lnTo>
                      <a:lnTo>
                        <a:pt x="62" y="464"/>
                      </a:lnTo>
                      <a:lnTo>
                        <a:pt x="62" y="467"/>
                      </a:lnTo>
                      <a:lnTo>
                        <a:pt x="65" y="468"/>
                      </a:lnTo>
                      <a:lnTo>
                        <a:pt x="68" y="468"/>
                      </a:lnTo>
                      <a:lnTo>
                        <a:pt x="71" y="466"/>
                      </a:lnTo>
                      <a:lnTo>
                        <a:pt x="71" y="464"/>
                      </a:lnTo>
                      <a:lnTo>
                        <a:pt x="76" y="461"/>
                      </a:lnTo>
                      <a:lnTo>
                        <a:pt x="78" y="459"/>
                      </a:lnTo>
                      <a:lnTo>
                        <a:pt x="79" y="456"/>
                      </a:lnTo>
                      <a:lnTo>
                        <a:pt x="81" y="453"/>
                      </a:lnTo>
                      <a:lnTo>
                        <a:pt x="87" y="449"/>
                      </a:lnTo>
                      <a:lnTo>
                        <a:pt x="91" y="448"/>
                      </a:lnTo>
                      <a:lnTo>
                        <a:pt x="92" y="451"/>
                      </a:lnTo>
                      <a:lnTo>
                        <a:pt x="97" y="450"/>
                      </a:lnTo>
                      <a:lnTo>
                        <a:pt x="99" y="448"/>
                      </a:lnTo>
                      <a:lnTo>
                        <a:pt x="105" y="448"/>
                      </a:lnTo>
                      <a:lnTo>
                        <a:pt x="106" y="450"/>
                      </a:lnTo>
                      <a:lnTo>
                        <a:pt x="101" y="455"/>
                      </a:lnTo>
                      <a:lnTo>
                        <a:pt x="103" y="456"/>
                      </a:lnTo>
                      <a:lnTo>
                        <a:pt x="105" y="455"/>
                      </a:lnTo>
                      <a:lnTo>
                        <a:pt x="107" y="454"/>
                      </a:lnTo>
                      <a:lnTo>
                        <a:pt x="110" y="457"/>
                      </a:lnTo>
                      <a:lnTo>
                        <a:pt x="111" y="456"/>
                      </a:lnTo>
                      <a:lnTo>
                        <a:pt x="114" y="456"/>
                      </a:lnTo>
                      <a:lnTo>
                        <a:pt x="115" y="455"/>
                      </a:lnTo>
                      <a:lnTo>
                        <a:pt x="116" y="453"/>
                      </a:lnTo>
                      <a:lnTo>
                        <a:pt x="118" y="453"/>
                      </a:lnTo>
                      <a:lnTo>
                        <a:pt x="120" y="456"/>
                      </a:lnTo>
                      <a:lnTo>
                        <a:pt x="121" y="461"/>
                      </a:lnTo>
                      <a:lnTo>
                        <a:pt x="128" y="472"/>
                      </a:lnTo>
                      <a:lnTo>
                        <a:pt x="131" y="475"/>
                      </a:lnTo>
                      <a:lnTo>
                        <a:pt x="132" y="480"/>
                      </a:lnTo>
                      <a:lnTo>
                        <a:pt x="134" y="481"/>
                      </a:lnTo>
                      <a:lnTo>
                        <a:pt x="136" y="484"/>
                      </a:lnTo>
                      <a:lnTo>
                        <a:pt x="141" y="484"/>
                      </a:lnTo>
                      <a:lnTo>
                        <a:pt x="147" y="484"/>
                      </a:lnTo>
                      <a:lnTo>
                        <a:pt x="150" y="485"/>
                      </a:lnTo>
                      <a:lnTo>
                        <a:pt x="150" y="489"/>
                      </a:lnTo>
                      <a:lnTo>
                        <a:pt x="155" y="491"/>
                      </a:lnTo>
                      <a:lnTo>
                        <a:pt x="160" y="495"/>
                      </a:lnTo>
                      <a:lnTo>
                        <a:pt x="162" y="503"/>
                      </a:lnTo>
                      <a:lnTo>
                        <a:pt x="166" y="508"/>
                      </a:lnTo>
                      <a:lnTo>
                        <a:pt x="171" y="511"/>
                      </a:lnTo>
                      <a:lnTo>
                        <a:pt x="173" y="515"/>
                      </a:lnTo>
                      <a:lnTo>
                        <a:pt x="173" y="523"/>
                      </a:lnTo>
                      <a:lnTo>
                        <a:pt x="176" y="531"/>
                      </a:lnTo>
                      <a:lnTo>
                        <a:pt x="179" y="532"/>
                      </a:lnTo>
                      <a:lnTo>
                        <a:pt x="181" y="540"/>
                      </a:lnTo>
                      <a:lnTo>
                        <a:pt x="182" y="546"/>
                      </a:lnTo>
                      <a:lnTo>
                        <a:pt x="180" y="549"/>
                      </a:lnTo>
                      <a:lnTo>
                        <a:pt x="179" y="546"/>
                      </a:lnTo>
                      <a:lnTo>
                        <a:pt x="177" y="546"/>
                      </a:lnTo>
                      <a:lnTo>
                        <a:pt x="173" y="551"/>
                      </a:lnTo>
                      <a:lnTo>
                        <a:pt x="174" y="553"/>
                      </a:lnTo>
                      <a:lnTo>
                        <a:pt x="174" y="556"/>
                      </a:lnTo>
                      <a:lnTo>
                        <a:pt x="178" y="558"/>
                      </a:lnTo>
                      <a:lnTo>
                        <a:pt x="177" y="565"/>
                      </a:lnTo>
                      <a:lnTo>
                        <a:pt x="179" y="568"/>
                      </a:lnTo>
                      <a:lnTo>
                        <a:pt x="178" y="570"/>
                      </a:lnTo>
                      <a:lnTo>
                        <a:pt x="179" y="571"/>
                      </a:lnTo>
                      <a:lnTo>
                        <a:pt x="181" y="574"/>
                      </a:lnTo>
                      <a:lnTo>
                        <a:pt x="181" y="577"/>
                      </a:lnTo>
                      <a:lnTo>
                        <a:pt x="183" y="578"/>
                      </a:lnTo>
                      <a:lnTo>
                        <a:pt x="183" y="581"/>
                      </a:lnTo>
                      <a:lnTo>
                        <a:pt x="186" y="583"/>
                      </a:lnTo>
                      <a:lnTo>
                        <a:pt x="188" y="580"/>
                      </a:lnTo>
                      <a:lnTo>
                        <a:pt x="191" y="580"/>
                      </a:lnTo>
                      <a:lnTo>
                        <a:pt x="193" y="581"/>
                      </a:lnTo>
                      <a:lnTo>
                        <a:pt x="196" y="582"/>
                      </a:lnTo>
                      <a:lnTo>
                        <a:pt x="199" y="586"/>
                      </a:lnTo>
                      <a:lnTo>
                        <a:pt x="201" y="587"/>
                      </a:lnTo>
                      <a:lnTo>
                        <a:pt x="203" y="591"/>
                      </a:lnTo>
                      <a:lnTo>
                        <a:pt x="205" y="591"/>
                      </a:lnTo>
                      <a:lnTo>
                        <a:pt x="206" y="594"/>
                      </a:lnTo>
                      <a:lnTo>
                        <a:pt x="207" y="594"/>
                      </a:lnTo>
                      <a:lnTo>
                        <a:pt x="207" y="592"/>
                      </a:lnTo>
                      <a:lnTo>
                        <a:pt x="211" y="595"/>
                      </a:lnTo>
                      <a:lnTo>
                        <a:pt x="212" y="597"/>
                      </a:lnTo>
                      <a:lnTo>
                        <a:pt x="215" y="597"/>
                      </a:lnTo>
                      <a:lnTo>
                        <a:pt x="217" y="598"/>
                      </a:lnTo>
                      <a:lnTo>
                        <a:pt x="218" y="595"/>
                      </a:lnTo>
                      <a:lnTo>
                        <a:pt x="221" y="595"/>
                      </a:lnTo>
                      <a:lnTo>
                        <a:pt x="227" y="597"/>
                      </a:lnTo>
                      <a:lnTo>
                        <a:pt x="228" y="598"/>
                      </a:lnTo>
                      <a:lnTo>
                        <a:pt x="231" y="598"/>
                      </a:lnTo>
                      <a:lnTo>
                        <a:pt x="234" y="600"/>
                      </a:lnTo>
                      <a:lnTo>
                        <a:pt x="238" y="605"/>
                      </a:lnTo>
                      <a:lnTo>
                        <a:pt x="242" y="605"/>
                      </a:lnTo>
                      <a:lnTo>
                        <a:pt x="244" y="608"/>
                      </a:lnTo>
                      <a:lnTo>
                        <a:pt x="245" y="610"/>
                      </a:lnTo>
                      <a:lnTo>
                        <a:pt x="248" y="613"/>
                      </a:lnTo>
                      <a:lnTo>
                        <a:pt x="249" y="617"/>
                      </a:lnTo>
                      <a:lnTo>
                        <a:pt x="251" y="616"/>
                      </a:lnTo>
                      <a:lnTo>
                        <a:pt x="251" y="611"/>
                      </a:lnTo>
                      <a:lnTo>
                        <a:pt x="252" y="609"/>
                      </a:lnTo>
                      <a:lnTo>
                        <a:pt x="253" y="611"/>
                      </a:lnTo>
                      <a:lnTo>
                        <a:pt x="256" y="611"/>
                      </a:lnTo>
                      <a:lnTo>
                        <a:pt x="259" y="613"/>
                      </a:lnTo>
                      <a:lnTo>
                        <a:pt x="260" y="618"/>
                      </a:lnTo>
                      <a:lnTo>
                        <a:pt x="263" y="622"/>
                      </a:lnTo>
                      <a:lnTo>
                        <a:pt x="268" y="620"/>
                      </a:lnTo>
                      <a:lnTo>
                        <a:pt x="271" y="620"/>
                      </a:lnTo>
                      <a:lnTo>
                        <a:pt x="270" y="627"/>
                      </a:lnTo>
                      <a:lnTo>
                        <a:pt x="272" y="631"/>
                      </a:lnTo>
                      <a:lnTo>
                        <a:pt x="274" y="631"/>
                      </a:lnTo>
                      <a:lnTo>
                        <a:pt x="279" y="633"/>
                      </a:lnTo>
                      <a:lnTo>
                        <a:pt x="280" y="631"/>
                      </a:lnTo>
                      <a:lnTo>
                        <a:pt x="283" y="630"/>
                      </a:lnTo>
                      <a:lnTo>
                        <a:pt x="286" y="626"/>
                      </a:lnTo>
                      <a:lnTo>
                        <a:pt x="291" y="627"/>
                      </a:lnTo>
                      <a:lnTo>
                        <a:pt x="294" y="629"/>
                      </a:lnTo>
                      <a:lnTo>
                        <a:pt x="295" y="633"/>
                      </a:lnTo>
                      <a:lnTo>
                        <a:pt x="300" y="636"/>
                      </a:lnTo>
                      <a:lnTo>
                        <a:pt x="302" y="640"/>
                      </a:lnTo>
                      <a:lnTo>
                        <a:pt x="305" y="641"/>
                      </a:lnTo>
                      <a:lnTo>
                        <a:pt x="308" y="639"/>
                      </a:lnTo>
                      <a:lnTo>
                        <a:pt x="310" y="640"/>
                      </a:lnTo>
                      <a:lnTo>
                        <a:pt x="314" y="638"/>
                      </a:lnTo>
                      <a:lnTo>
                        <a:pt x="316" y="639"/>
                      </a:lnTo>
                      <a:lnTo>
                        <a:pt x="317" y="639"/>
                      </a:lnTo>
                      <a:lnTo>
                        <a:pt x="319" y="636"/>
                      </a:lnTo>
                      <a:lnTo>
                        <a:pt x="322" y="636"/>
                      </a:lnTo>
                      <a:lnTo>
                        <a:pt x="324" y="639"/>
                      </a:lnTo>
                      <a:lnTo>
                        <a:pt x="325" y="643"/>
                      </a:lnTo>
                      <a:lnTo>
                        <a:pt x="327" y="646"/>
                      </a:lnTo>
                      <a:lnTo>
                        <a:pt x="327" y="646"/>
                      </a:lnTo>
                      <a:lnTo>
                        <a:pt x="330" y="644"/>
                      </a:lnTo>
                      <a:lnTo>
                        <a:pt x="333" y="636"/>
                      </a:lnTo>
                      <a:lnTo>
                        <a:pt x="340" y="632"/>
                      </a:lnTo>
                      <a:lnTo>
                        <a:pt x="345" y="631"/>
                      </a:lnTo>
                      <a:lnTo>
                        <a:pt x="346" y="633"/>
                      </a:lnTo>
                      <a:lnTo>
                        <a:pt x="352" y="635"/>
                      </a:lnTo>
                      <a:lnTo>
                        <a:pt x="356" y="636"/>
                      </a:lnTo>
                      <a:lnTo>
                        <a:pt x="359" y="634"/>
                      </a:lnTo>
                      <a:lnTo>
                        <a:pt x="363" y="634"/>
                      </a:lnTo>
                      <a:lnTo>
                        <a:pt x="365" y="638"/>
                      </a:lnTo>
                      <a:lnTo>
                        <a:pt x="366" y="638"/>
                      </a:lnTo>
                      <a:lnTo>
                        <a:pt x="367" y="638"/>
                      </a:lnTo>
                      <a:lnTo>
                        <a:pt x="373" y="636"/>
                      </a:lnTo>
                      <a:lnTo>
                        <a:pt x="375" y="636"/>
                      </a:lnTo>
                      <a:lnTo>
                        <a:pt x="377" y="632"/>
                      </a:lnTo>
                      <a:lnTo>
                        <a:pt x="379" y="630"/>
                      </a:lnTo>
                      <a:lnTo>
                        <a:pt x="380" y="631"/>
                      </a:lnTo>
                      <a:lnTo>
                        <a:pt x="380" y="629"/>
                      </a:lnTo>
                      <a:lnTo>
                        <a:pt x="384" y="628"/>
                      </a:lnTo>
                      <a:lnTo>
                        <a:pt x="384" y="624"/>
                      </a:lnTo>
                      <a:lnTo>
                        <a:pt x="387" y="621"/>
                      </a:lnTo>
                      <a:lnTo>
                        <a:pt x="390" y="620"/>
                      </a:lnTo>
                      <a:lnTo>
                        <a:pt x="395" y="619"/>
                      </a:lnTo>
                      <a:lnTo>
                        <a:pt x="398" y="614"/>
                      </a:lnTo>
                      <a:lnTo>
                        <a:pt x="398" y="610"/>
                      </a:lnTo>
                      <a:lnTo>
                        <a:pt x="401" y="610"/>
                      </a:lnTo>
                      <a:lnTo>
                        <a:pt x="404" y="607"/>
                      </a:lnTo>
                      <a:lnTo>
                        <a:pt x="406" y="612"/>
                      </a:lnTo>
                      <a:lnTo>
                        <a:pt x="410" y="610"/>
                      </a:lnTo>
                      <a:lnTo>
                        <a:pt x="415" y="612"/>
                      </a:lnTo>
                      <a:lnTo>
                        <a:pt x="417" y="611"/>
                      </a:lnTo>
                      <a:lnTo>
                        <a:pt x="416" y="608"/>
                      </a:lnTo>
                      <a:lnTo>
                        <a:pt x="422" y="603"/>
                      </a:lnTo>
                      <a:lnTo>
                        <a:pt x="425" y="604"/>
                      </a:lnTo>
                      <a:lnTo>
                        <a:pt x="426" y="607"/>
                      </a:lnTo>
                      <a:lnTo>
                        <a:pt x="428" y="606"/>
                      </a:lnTo>
                      <a:lnTo>
                        <a:pt x="429" y="608"/>
                      </a:lnTo>
                      <a:lnTo>
                        <a:pt x="426" y="612"/>
                      </a:lnTo>
                      <a:lnTo>
                        <a:pt x="428" y="615"/>
                      </a:lnTo>
                      <a:lnTo>
                        <a:pt x="429" y="615"/>
                      </a:lnTo>
                      <a:lnTo>
                        <a:pt x="431" y="614"/>
                      </a:lnTo>
                      <a:lnTo>
                        <a:pt x="432" y="616"/>
                      </a:lnTo>
                      <a:lnTo>
                        <a:pt x="434" y="619"/>
                      </a:lnTo>
                      <a:lnTo>
                        <a:pt x="434" y="622"/>
                      </a:lnTo>
                      <a:lnTo>
                        <a:pt x="432" y="625"/>
                      </a:lnTo>
                      <a:lnTo>
                        <a:pt x="432" y="628"/>
                      </a:lnTo>
                      <a:lnTo>
                        <a:pt x="436" y="629"/>
                      </a:lnTo>
                      <a:lnTo>
                        <a:pt x="437" y="627"/>
                      </a:lnTo>
                      <a:lnTo>
                        <a:pt x="440" y="629"/>
                      </a:lnTo>
                      <a:lnTo>
                        <a:pt x="442" y="632"/>
                      </a:lnTo>
                      <a:lnTo>
                        <a:pt x="444" y="630"/>
                      </a:lnTo>
                      <a:lnTo>
                        <a:pt x="448" y="632"/>
                      </a:lnTo>
                      <a:lnTo>
                        <a:pt x="449" y="630"/>
                      </a:lnTo>
                      <a:lnTo>
                        <a:pt x="453" y="630"/>
                      </a:lnTo>
                      <a:lnTo>
                        <a:pt x="455" y="635"/>
                      </a:lnTo>
                      <a:lnTo>
                        <a:pt x="457" y="637"/>
                      </a:lnTo>
                      <a:lnTo>
                        <a:pt x="459" y="643"/>
                      </a:lnTo>
                      <a:lnTo>
                        <a:pt x="461" y="643"/>
                      </a:lnTo>
                      <a:lnTo>
                        <a:pt x="463" y="646"/>
                      </a:lnTo>
                      <a:lnTo>
                        <a:pt x="463" y="651"/>
                      </a:lnTo>
                      <a:lnTo>
                        <a:pt x="466" y="657"/>
                      </a:lnTo>
                      <a:lnTo>
                        <a:pt x="466" y="662"/>
                      </a:lnTo>
                      <a:lnTo>
                        <a:pt x="465" y="669"/>
                      </a:lnTo>
                      <a:lnTo>
                        <a:pt x="465" y="673"/>
                      </a:lnTo>
                      <a:lnTo>
                        <a:pt x="465" y="674"/>
                      </a:lnTo>
                      <a:lnTo>
                        <a:pt x="462" y="676"/>
                      </a:lnTo>
                      <a:lnTo>
                        <a:pt x="462" y="679"/>
                      </a:lnTo>
                      <a:lnTo>
                        <a:pt x="460" y="680"/>
                      </a:lnTo>
                      <a:lnTo>
                        <a:pt x="460" y="682"/>
                      </a:lnTo>
                      <a:lnTo>
                        <a:pt x="461" y="685"/>
                      </a:lnTo>
                      <a:lnTo>
                        <a:pt x="460" y="688"/>
                      </a:lnTo>
                      <a:lnTo>
                        <a:pt x="458" y="687"/>
                      </a:lnTo>
                      <a:lnTo>
                        <a:pt x="456" y="689"/>
                      </a:lnTo>
                      <a:lnTo>
                        <a:pt x="455" y="692"/>
                      </a:lnTo>
                      <a:lnTo>
                        <a:pt x="456" y="695"/>
                      </a:lnTo>
                      <a:lnTo>
                        <a:pt x="455" y="697"/>
                      </a:lnTo>
                      <a:lnTo>
                        <a:pt x="455" y="699"/>
                      </a:lnTo>
                      <a:lnTo>
                        <a:pt x="457" y="701"/>
                      </a:lnTo>
                      <a:lnTo>
                        <a:pt x="458" y="703"/>
                      </a:lnTo>
                      <a:lnTo>
                        <a:pt x="460" y="705"/>
                      </a:lnTo>
                      <a:lnTo>
                        <a:pt x="460" y="709"/>
                      </a:lnTo>
                      <a:lnTo>
                        <a:pt x="461" y="713"/>
                      </a:lnTo>
                      <a:lnTo>
                        <a:pt x="464" y="710"/>
                      </a:lnTo>
                      <a:lnTo>
                        <a:pt x="471" y="709"/>
                      </a:lnTo>
                      <a:lnTo>
                        <a:pt x="471" y="712"/>
                      </a:lnTo>
                      <a:lnTo>
                        <a:pt x="470" y="713"/>
                      </a:lnTo>
                      <a:lnTo>
                        <a:pt x="472" y="716"/>
                      </a:lnTo>
                      <a:lnTo>
                        <a:pt x="476" y="714"/>
                      </a:lnTo>
                      <a:lnTo>
                        <a:pt x="477" y="717"/>
                      </a:lnTo>
                      <a:lnTo>
                        <a:pt x="476" y="720"/>
                      </a:lnTo>
                      <a:lnTo>
                        <a:pt x="477" y="722"/>
                      </a:lnTo>
                      <a:lnTo>
                        <a:pt x="481" y="723"/>
                      </a:lnTo>
                      <a:lnTo>
                        <a:pt x="481" y="725"/>
                      </a:lnTo>
                      <a:lnTo>
                        <a:pt x="481" y="727"/>
                      </a:lnTo>
                      <a:lnTo>
                        <a:pt x="482" y="726"/>
                      </a:lnTo>
                      <a:lnTo>
                        <a:pt x="486" y="726"/>
                      </a:lnTo>
                      <a:lnTo>
                        <a:pt x="489" y="728"/>
                      </a:lnTo>
                      <a:lnTo>
                        <a:pt x="489" y="730"/>
                      </a:lnTo>
                      <a:lnTo>
                        <a:pt x="488" y="733"/>
                      </a:lnTo>
                      <a:lnTo>
                        <a:pt x="488" y="736"/>
                      </a:lnTo>
                      <a:lnTo>
                        <a:pt x="484" y="741"/>
                      </a:lnTo>
                      <a:lnTo>
                        <a:pt x="482" y="744"/>
                      </a:lnTo>
                      <a:lnTo>
                        <a:pt x="482" y="747"/>
                      </a:lnTo>
                      <a:lnTo>
                        <a:pt x="484" y="745"/>
                      </a:lnTo>
                      <a:lnTo>
                        <a:pt x="489" y="746"/>
                      </a:lnTo>
                      <a:lnTo>
                        <a:pt x="490" y="747"/>
                      </a:lnTo>
                      <a:lnTo>
                        <a:pt x="491" y="745"/>
                      </a:lnTo>
                      <a:lnTo>
                        <a:pt x="494" y="747"/>
                      </a:lnTo>
                      <a:lnTo>
                        <a:pt x="493" y="752"/>
                      </a:lnTo>
                      <a:lnTo>
                        <a:pt x="494" y="755"/>
                      </a:lnTo>
                      <a:lnTo>
                        <a:pt x="497" y="757"/>
                      </a:lnTo>
                      <a:lnTo>
                        <a:pt x="499" y="755"/>
                      </a:lnTo>
                      <a:lnTo>
                        <a:pt x="502" y="755"/>
                      </a:lnTo>
                      <a:lnTo>
                        <a:pt x="508" y="752"/>
                      </a:lnTo>
                      <a:lnTo>
                        <a:pt x="512" y="753"/>
                      </a:lnTo>
                      <a:lnTo>
                        <a:pt x="511" y="756"/>
                      </a:lnTo>
                      <a:lnTo>
                        <a:pt x="507" y="760"/>
                      </a:lnTo>
                      <a:lnTo>
                        <a:pt x="510" y="757"/>
                      </a:lnTo>
                      <a:lnTo>
                        <a:pt x="512" y="759"/>
                      </a:lnTo>
                      <a:lnTo>
                        <a:pt x="513" y="762"/>
                      </a:lnTo>
                      <a:lnTo>
                        <a:pt x="516" y="760"/>
                      </a:lnTo>
                      <a:lnTo>
                        <a:pt x="519" y="761"/>
                      </a:lnTo>
                      <a:lnTo>
                        <a:pt x="518" y="757"/>
                      </a:lnTo>
                      <a:lnTo>
                        <a:pt x="518" y="753"/>
                      </a:lnTo>
                      <a:lnTo>
                        <a:pt x="517" y="749"/>
                      </a:lnTo>
                      <a:lnTo>
                        <a:pt x="517" y="743"/>
                      </a:lnTo>
                      <a:lnTo>
                        <a:pt x="519" y="742"/>
                      </a:lnTo>
                      <a:lnTo>
                        <a:pt x="519" y="740"/>
                      </a:lnTo>
                      <a:lnTo>
                        <a:pt x="524" y="740"/>
                      </a:lnTo>
                      <a:lnTo>
                        <a:pt x="525" y="742"/>
                      </a:lnTo>
                      <a:lnTo>
                        <a:pt x="524" y="740"/>
                      </a:lnTo>
                      <a:lnTo>
                        <a:pt x="525" y="739"/>
                      </a:lnTo>
                      <a:lnTo>
                        <a:pt x="526" y="738"/>
                      </a:lnTo>
                      <a:lnTo>
                        <a:pt x="527" y="736"/>
                      </a:lnTo>
                      <a:lnTo>
                        <a:pt x="529" y="735"/>
                      </a:lnTo>
                      <a:lnTo>
                        <a:pt x="532" y="733"/>
                      </a:lnTo>
                      <a:lnTo>
                        <a:pt x="533" y="734"/>
                      </a:lnTo>
                      <a:lnTo>
                        <a:pt x="533" y="736"/>
                      </a:lnTo>
                      <a:lnTo>
                        <a:pt x="534" y="737"/>
                      </a:lnTo>
                      <a:lnTo>
                        <a:pt x="536" y="737"/>
                      </a:lnTo>
                      <a:lnTo>
                        <a:pt x="536" y="734"/>
                      </a:lnTo>
                      <a:lnTo>
                        <a:pt x="539" y="733"/>
                      </a:lnTo>
                      <a:lnTo>
                        <a:pt x="542" y="736"/>
                      </a:lnTo>
                      <a:lnTo>
                        <a:pt x="543" y="733"/>
                      </a:lnTo>
                      <a:lnTo>
                        <a:pt x="545" y="733"/>
                      </a:lnTo>
                      <a:lnTo>
                        <a:pt x="546" y="736"/>
                      </a:lnTo>
                      <a:lnTo>
                        <a:pt x="549" y="734"/>
                      </a:lnTo>
                      <a:lnTo>
                        <a:pt x="549" y="732"/>
                      </a:lnTo>
                      <a:lnTo>
                        <a:pt x="553" y="730"/>
                      </a:lnTo>
                      <a:lnTo>
                        <a:pt x="556" y="733"/>
                      </a:lnTo>
                      <a:lnTo>
                        <a:pt x="560" y="730"/>
                      </a:lnTo>
                      <a:lnTo>
                        <a:pt x="560" y="725"/>
                      </a:lnTo>
                      <a:lnTo>
                        <a:pt x="563" y="723"/>
                      </a:lnTo>
                      <a:lnTo>
                        <a:pt x="567" y="723"/>
                      </a:lnTo>
                      <a:lnTo>
                        <a:pt x="568" y="721"/>
                      </a:lnTo>
                      <a:lnTo>
                        <a:pt x="571" y="724"/>
                      </a:lnTo>
                      <a:lnTo>
                        <a:pt x="571" y="726"/>
                      </a:lnTo>
                      <a:lnTo>
                        <a:pt x="574" y="726"/>
                      </a:lnTo>
                      <a:lnTo>
                        <a:pt x="576" y="729"/>
                      </a:lnTo>
                      <a:lnTo>
                        <a:pt x="582" y="729"/>
                      </a:lnTo>
                      <a:lnTo>
                        <a:pt x="584" y="730"/>
                      </a:lnTo>
                      <a:lnTo>
                        <a:pt x="587" y="729"/>
                      </a:lnTo>
                      <a:lnTo>
                        <a:pt x="590" y="731"/>
                      </a:lnTo>
                      <a:lnTo>
                        <a:pt x="589" y="734"/>
                      </a:lnTo>
                      <a:lnTo>
                        <a:pt x="587" y="735"/>
                      </a:lnTo>
                      <a:lnTo>
                        <a:pt x="585" y="741"/>
                      </a:lnTo>
                      <a:lnTo>
                        <a:pt x="588" y="742"/>
                      </a:lnTo>
                      <a:lnTo>
                        <a:pt x="588" y="745"/>
                      </a:lnTo>
                      <a:lnTo>
                        <a:pt x="594" y="747"/>
                      </a:lnTo>
                      <a:lnTo>
                        <a:pt x="595" y="750"/>
                      </a:lnTo>
                      <a:lnTo>
                        <a:pt x="597" y="751"/>
                      </a:lnTo>
                      <a:lnTo>
                        <a:pt x="600" y="754"/>
                      </a:lnTo>
                      <a:lnTo>
                        <a:pt x="603" y="752"/>
                      </a:lnTo>
                      <a:lnTo>
                        <a:pt x="604" y="754"/>
                      </a:lnTo>
                      <a:lnTo>
                        <a:pt x="606" y="753"/>
                      </a:lnTo>
                      <a:lnTo>
                        <a:pt x="609" y="754"/>
                      </a:lnTo>
                      <a:lnTo>
                        <a:pt x="609" y="754"/>
                      </a:lnTo>
                      <a:lnTo>
                        <a:pt x="610" y="754"/>
                      </a:lnTo>
                      <a:lnTo>
                        <a:pt x="612" y="754"/>
                      </a:lnTo>
                      <a:lnTo>
                        <a:pt x="614" y="754"/>
                      </a:lnTo>
                      <a:lnTo>
                        <a:pt x="614" y="752"/>
                      </a:lnTo>
                      <a:lnTo>
                        <a:pt x="615" y="748"/>
                      </a:lnTo>
                      <a:lnTo>
                        <a:pt x="616" y="751"/>
                      </a:lnTo>
                      <a:lnTo>
                        <a:pt x="619" y="754"/>
                      </a:lnTo>
                      <a:lnTo>
                        <a:pt x="620" y="754"/>
                      </a:lnTo>
                      <a:lnTo>
                        <a:pt x="623" y="757"/>
                      </a:lnTo>
                      <a:lnTo>
                        <a:pt x="625" y="757"/>
                      </a:lnTo>
                      <a:lnTo>
                        <a:pt x="627" y="757"/>
                      </a:lnTo>
                      <a:lnTo>
                        <a:pt x="629" y="754"/>
                      </a:lnTo>
                      <a:lnTo>
                        <a:pt x="630" y="757"/>
                      </a:lnTo>
                      <a:lnTo>
                        <a:pt x="633" y="756"/>
                      </a:lnTo>
                      <a:lnTo>
                        <a:pt x="634" y="757"/>
                      </a:lnTo>
                      <a:lnTo>
                        <a:pt x="634" y="757"/>
                      </a:lnTo>
                      <a:lnTo>
                        <a:pt x="632" y="758"/>
                      </a:lnTo>
                      <a:lnTo>
                        <a:pt x="632" y="760"/>
                      </a:lnTo>
                      <a:lnTo>
                        <a:pt x="629" y="764"/>
                      </a:lnTo>
                      <a:lnTo>
                        <a:pt x="629" y="766"/>
                      </a:lnTo>
                      <a:lnTo>
                        <a:pt x="633" y="771"/>
                      </a:lnTo>
                      <a:lnTo>
                        <a:pt x="635" y="773"/>
                      </a:lnTo>
                      <a:lnTo>
                        <a:pt x="635" y="774"/>
                      </a:lnTo>
                      <a:lnTo>
                        <a:pt x="636" y="778"/>
                      </a:lnTo>
                      <a:lnTo>
                        <a:pt x="636" y="778"/>
                      </a:lnTo>
                      <a:lnTo>
                        <a:pt x="637" y="775"/>
                      </a:lnTo>
                      <a:lnTo>
                        <a:pt x="640" y="776"/>
                      </a:lnTo>
                      <a:lnTo>
                        <a:pt x="640" y="777"/>
                      </a:lnTo>
                      <a:lnTo>
                        <a:pt x="642" y="777"/>
                      </a:lnTo>
                      <a:lnTo>
                        <a:pt x="644" y="773"/>
                      </a:lnTo>
                      <a:lnTo>
                        <a:pt x="643" y="771"/>
                      </a:lnTo>
                      <a:lnTo>
                        <a:pt x="643" y="771"/>
                      </a:lnTo>
                      <a:lnTo>
                        <a:pt x="643" y="771"/>
                      </a:lnTo>
                      <a:lnTo>
                        <a:pt x="641" y="767"/>
                      </a:lnTo>
                      <a:lnTo>
                        <a:pt x="640" y="767"/>
                      </a:lnTo>
                      <a:lnTo>
                        <a:pt x="638" y="764"/>
                      </a:lnTo>
                      <a:lnTo>
                        <a:pt x="639" y="763"/>
                      </a:lnTo>
                      <a:lnTo>
                        <a:pt x="641" y="760"/>
                      </a:lnTo>
                      <a:lnTo>
                        <a:pt x="641" y="758"/>
                      </a:lnTo>
                      <a:lnTo>
                        <a:pt x="641" y="757"/>
                      </a:lnTo>
                      <a:lnTo>
                        <a:pt x="642" y="757"/>
                      </a:lnTo>
                      <a:lnTo>
                        <a:pt x="643" y="755"/>
                      </a:lnTo>
                      <a:lnTo>
                        <a:pt x="643" y="756"/>
                      </a:lnTo>
                      <a:lnTo>
                        <a:pt x="643" y="757"/>
                      </a:lnTo>
                      <a:lnTo>
                        <a:pt x="644" y="757"/>
                      </a:lnTo>
                      <a:lnTo>
                        <a:pt x="643" y="758"/>
                      </a:lnTo>
                      <a:lnTo>
                        <a:pt x="644" y="759"/>
                      </a:lnTo>
                      <a:lnTo>
                        <a:pt x="645" y="759"/>
                      </a:lnTo>
                      <a:lnTo>
                        <a:pt x="644" y="760"/>
                      </a:lnTo>
                      <a:lnTo>
                        <a:pt x="645" y="760"/>
                      </a:lnTo>
                      <a:lnTo>
                        <a:pt x="647" y="758"/>
                      </a:lnTo>
                      <a:lnTo>
                        <a:pt x="650" y="757"/>
                      </a:lnTo>
                      <a:lnTo>
                        <a:pt x="650" y="755"/>
                      </a:lnTo>
                      <a:lnTo>
                        <a:pt x="653" y="756"/>
                      </a:lnTo>
                      <a:lnTo>
                        <a:pt x="656" y="755"/>
                      </a:lnTo>
                      <a:lnTo>
                        <a:pt x="658" y="753"/>
                      </a:lnTo>
                      <a:lnTo>
                        <a:pt x="657" y="750"/>
                      </a:lnTo>
                      <a:lnTo>
                        <a:pt x="660" y="751"/>
                      </a:lnTo>
                      <a:lnTo>
                        <a:pt x="663" y="750"/>
                      </a:lnTo>
                      <a:lnTo>
                        <a:pt x="665" y="751"/>
                      </a:lnTo>
                      <a:lnTo>
                        <a:pt x="667" y="750"/>
                      </a:lnTo>
                      <a:lnTo>
                        <a:pt x="670" y="749"/>
                      </a:lnTo>
                      <a:lnTo>
                        <a:pt x="673" y="746"/>
                      </a:lnTo>
                      <a:lnTo>
                        <a:pt x="674" y="743"/>
                      </a:lnTo>
                      <a:lnTo>
                        <a:pt x="674" y="741"/>
                      </a:lnTo>
                      <a:lnTo>
                        <a:pt x="675" y="742"/>
                      </a:lnTo>
                      <a:lnTo>
                        <a:pt x="677" y="743"/>
                      </a:lnTo>
                      <a:lnTo>
                        <a:pt x="678" y="742"/>
                      </a:lnTo>
                      <a:lnTo>
                        <a:pt x="679" y="740"/>
                      </a:lnTo>
                      <a:lnTo>
                        <a:pt x="681" y="738"/>
                      </a:lnTo>
                      <a:lnTo>
                        <a:pt x="681" y="734"/>
                      </a:lnTo>
                      <a:lnTo>
                        <a:pt x="681" y="731"/>
                      </a:lnTo>
                      <a:lnTo>
                        <a:pt x="681" y="729"/>
                      </a:lnTo>
                      <a:lnTo>
                        <a:pt x="680" y="726"/>
                      </a:lnTo>
                      <a:lnTo>
                        <a:pt x="681" y="728"/>
                      </a:lnTo>
                      <a:lnTo>
                        <a:pt x="685" y="730"/>
                      </a:lnTo>
                      <a:lnTo>
                        <a:pt x="685" y="733"/>
                      </a:lnTo>
                      <a:lnTo>
                        <a:pt x="688" y="736"/>
                      </a:lnTo>
                      <a:lnTo>
                        <a:pt x="690" y="735"/>
                      </a:lnTo>
                      <a:lnTo>
                        <a:pt x="688" y="737"/>
                      </a:lnTo>
                      <a:lnTo>
                        <a:pt x="687" y="739"/>
                      </a:lnTo>
                      <a:lnTo>
                        <a:pt x="687" y="740"/>
                      </a:lnTo>
                      <a:lnTo>
                        <a:pt x="692" y="737"/>
                      </a:lnTo>
                      <a:lnTo>
                        <a:pt x="692" y="733"/>
                      </a:lnTo>
                      <a:lnTo>
                        <a:pt x="695" y="733"/>
                      </a:lnTo>
                      <a:lnTo>
                        <a:pt x="696" y="731"/>
                      </a:lnTo>
                      <a:lnTo>
                        <a:pt x="699" y="733"/>
                      </a:lnTo>
                      <a:lnTo>
                        <a:pt x="701" y="732"/>
                      </a:lnTo>
                      <a:lnTo>
                        <a:pt x="701" y="729"/>
                      </a:lnTo>
                      <a:lnTo>
                        <a:pt x="703" y="729"/>
                      </a:lnTo>
                      <a:lnTo>
                        <a:pt x="704" y="728"/>
                      </a:lnTo>
                      <a:lnTo>
                        <a:pt x="705" y="729"/>
                      </a:lnTo>
                      <a:lnTo>
                        <a:pt x="707" y="733"/>
                      </a:lnTo>
                      <a:lnTo>
                        <a:pt x="709" y="731"/>
                      </a:lnTo>
                      <a:lnTo>
                        <a:pt x="709" y="728"/>
                      </a:lnTo>
                      <a:lnTo>
                        <a:pt x="711" y="728"/>
                      </a:lnTo>
                      <a:lnTo>
                        <a:pt x="711" y="729"/>
                      </a:lnTo>
                      <a:lnTo>
                        <a:pt x="713" y="729"/>
                      </a:lnTo>
                      <a:lnTo>
                        <a:pt x="713" y="727"/>
                      </a:lnTo>
                      <a:lnTo>
                        <a:pt x="716" y="727"/>
                      </a:lnTo>
                      <a:lnTo>
                        <a:pt x="719" y="725"/>
                      </a:lnTo>
                      <a:lnTo>
                        <a:pt x="720" y="723"/>
                      </a:lnTo>
                      <a:lnTo>
                        <a:pt x="720" y="726"/>
                      </a:lnTo>
                      <a:lnTo>
                        <a:pt x="721" y="724"/>
                      </a:lnTo>
                      <a:lnTo>
                        <a:pt x="723" y="724"/>
                      </a:lnTo>
                      <a:lnTo>
                        <a:pt x="725" y="723"/>
                      </a:lnTo>
                      <a:lnTo>
                        <a:pt x="723" y="721"/>
                      </a:lnTo>
                      <a:lnTo>
                        <a:pt x="725" y="719"/>
                      </a:lnTo>
                      <a:lnTo>
                        <a:pt x="726" y="716"/>
                      </a:lnTo>
                      <a:lnTo>
                        <a:pt x="725" y="712"/>
                      </a:lnTo>
                      <a:lnTo>
                        <a:pt x="726" y="712"/>
                      </a:lnTo>
                      <a:lnTo>
                        <a:pt x="727" y="710"/>
                      </a:lnTo>
                      <a:lnTo>
                        <a:pt x="730" y="710"/>
                      </a:lnTo>
                      <a:lnTo>
                        <a:pt x="731" y="712"/>
                      </a:lnTo>
                      <a:lnTo>
                        <a:pt x="733" y="712"/>
                      </a:lnTo>
                      <a:lnTo>
                        <a:pt x="734" y="708"/>
                      </a:lnTo>
                      <a:lnTo>
                        <a:pt x="736" y="708"/>
                      </a:lnTo>
                      <a:lnTo>
                        <a:pt x="736" y="705"/>
                      </a:lnTo>
                      <a:lnTo>
                        <a:pt x="737" y="705"/>
                      </a:lnTo>
                      <a:lnTo>
                        <a:pt x="737" y="706"/>
                      </a:lnTo>
                      <a:lnTo>
                        <a:pt x="738" y="705"/>
                      </a:lnTo>
                      <a:lnTo>
                        <a:pt x="740" y="702"/>
                      </a:lnTo>
                      <a:lnTo>
                        <a:pt x="741" y="705"/>
                      </a:lnTo>
                      <a:lnTo>
                        <a:pt x="742" y="701"/>
                      </a:lnTo>
                      <a:lnTo>
                        <a:pt x="744" y="701"/>
                      </a:lnTo>
                      <a:lnTo>
                        <a:pt x="744" y="698"/>
                      </a:lnTo>
                      <a:lnTo>
                        <a:pt x="742" y="698"/>
                      </a:lnTo>
                      <a:lnTo>
                        <a:pt x="740" y="698"/>
                      </a:lnTo>
                      <a:lnTo>
                        <a:pt x="737" y="695"/>
                      </a:lnTo>
                      <a:lnTo>
                        <a:pt x="741" y="695"/>
                      </a:lnTo>
                      <a:lnTo>
                        <a:pt x="744" y="691"/>
                      </a:lnTo>
                      <a:lnTo>
                        <a:pt x="744" y="692"/>
                      </a:lnTo>
                      <a:lnTo>
                        <a:pt x="746" y="691"/>
                      </a:lnTo>
                      <a:lnTo>
                        <a:pt x="750" y="694"/>
                      </a:lnTo>
                      <a:lnTo>
                        <a:pt x="751" y="690"/>
                      </a:lnTo>
                      <a:lnTo>
                        <a:pt x="749" y="689"/>
                      </a:lnTo>
                      <a:lnTo>
                        <a:pt x="747" y="688"/>
                      </a:lnTo>
                      <a:lnTo>
                        <a:pt x="748" y="685"/>
                      </a:lnTo>
                      <a:lnTo>
                        <a:pt x="751" y="688"/>
                      </a:lnTo>
                      <a:lnTo>
                        <a:pt x="753" y="685"/>
                      </a:lnTo>
                      <a:lnTo>
                        <a:pt x="752" y="685"/>
                      </a:lnTo>
                      <a:lnTo>
                        <a:pt x="751" y="685"/>
                      </a:lnTo>
                      <a:lnTo>
                        <a:pt x="750" y="681"/>
                      </a:lnTo>
                      <a:lnTo>
                        <a:pt x="748" y="680"/>
                      </a:lnTo>
                      <a:lnTo>
                        <a:pt x="751" y="680"/>
                      </a:lnTo>
                      <a:lnTo>
                        <a:pt x="751" y="681"/>
                      </a:lnTo>
                      <a:lnTo>
                        <a:pt x="753" y="681"/>
                      </a:lnTo>
                      <a:lnTo>
                        <a:pt x="754" y="683"/>
                      </a:lnTo>
                      <a:lnTo>
                        <a:pt x="754" y="680"/>
                      </a:lnTo>
                      <a:lnTo>
                        <a:pt x="751" y="678"/>
                      </a:lnTo>
                      <a:lnTo>
                        <a:pt x="752" y="675"/>
                      </a:lnTo>
                      <a:lnTo>
                        <a:pt x="753" y="675"/>
                      </a:lnTo>
                      <a:lnTo>
                        <a:pt x="754" y="673"/>
                      </a:lnTo>
                      <a:lnTo>
                        <a:pt x="756" y="675"/>
                      </a:lnTo>
                      <a:lnTo>
                        <a:pt x="756" y="678"/>
                      </a:lnTo>
                      <a:lnTo>
                        <a:pt x="758" y="678"/>
                      </a:lnTo>
                      <a:lnTo>
                        <a:pt x="759" y="681"/>
                      </a:lnTo>
                      <a:lnTo>
                        <a:pt x="760" y="677"/>
                      </a:lnTo>
                      <a:lnTo>
                        <a:pt x="758" y="674"/>
                      </a:lnTo>
                      <a:lnTo>
                        <a:pt x="757" y="674"/>
                      </a:lnTo>
                      <a:lnTo>
                        <a:pt x="757" y="672"/>
                      </a:lnTo>
                      <a:lnTo>
                        <a:pt x="758" y="671"/>
                      </a:lnTo>
                      <a:lnTo>
                        <a:pt x="759" y="669"/>
                      </a:lnTo>
                      <a:lnTo>
                        <a:pt x="757" y="668"/>
                      </a:lnTo>
                      <a:lnTo>
                        <a:pt x="760" y="665"/>
                      </a:lnTo>
                      <a:lnTo>
                        <a:pt x="758" y="663"/>
                      </a:lnTo>
                      <a:lnTo>
                        <a:pt x="756" y="664"/>
                      </a:lnTo>
                      <a:lnTo>
                        <a:pt x="755" y="664"/>
                      </a:lnTo>
                      <a:lnTo>
                        <a:pt x="755" y="662"/>
                      </a:lnTo>
                      <a:lnTo>
                        <a:pt x="758" y="660"/>
                      </a:lnTo>
                      <a:lnTo>
                        <a:pt x="763" y="657"/>
                      </a:lnTo>
                      <a:lnTo>
                        <a:pt x="761" y="655"/>
                      </a:lnTo>
                      <a:lnTo>
                        <a:pt x="760" y="657"/>
                      </a:lnTo>
                      <a:lnTo>
                        <a:pt x="756" y="653"/>
                      </a:lnTo>
                      <a:lnTo>
                        <a:pt x="759" y="653"/>
                      </a:lnTo>
                      <a:lnTo>
                        <a:pt x="758" y="650"/>
                      </a:lnTo>
                      <a:lnTo>
                        <a:pt x="755" y="650"/>
                      </a:lnTo>
                      <a:lnTo>
                        <a:pt x="757" y="649"/>
                      </a:lnTo>
                      <a:lnTo>
                        <a:pt x="755" y="647"/>
                      </a:lnTo>
                      <a:lnTo>
                        <a:pt x="758" y="647"/>
                      </a:lnTo>
                      <a:lnTo>
                        <a:pt x="758" y="644"/>
                      </a:lnTo>
                      <a:lnTo>
                        <a:pt x="758" y="645"/>
                      </a:lnTo>
                      <a:lnTo>
                        <a:pt x="760" y="644"/>
                      </a:lnTo>
                      <a:lnTo>
                        <a:pt x="760" y="648"/>
                      </a:lnTo>
                      <a:lnTo>
                        <a:pt x="761" y="648"/>
                      </a:lnTo>
                      <a:lnTo>
                        <a:pt x="765" y="643"/>
                      </a:lnTo>
                      <a:lnTo>
                        <a:pt x="765" y="641"/>
                      </a:lnTo>
                      <a:lnTo>
                        <a:pt x="768" y="642"/>
                      </a:lnTo>
                      <a:lnTo>
                        <a:pt x="767" y="639"/>
                      </a:lnTo>
                      <a:lnTo>
                        <a:pt x="765" y="639"/>
                      </a:lnTo>
                      <a:lnTo>
                        <a:pt x="765" y="636"/>
                      </a:lnTo>
                      <a:lnTo>
                        <a:pt x="768" y="638"/>
                      </a:lnTo>
                      <a:lnTo>
                        <a:pt x="770" y="636"/>
                      </a:lnTo>
                      <a:lnTo>
                        <a:pt x="769" y="633"/>
                      </a:lnTo>
                      <a:lnTo>
                        <a:pt x="771" y="633"/>
                      </a:lnTo>
                      <a:lnTo>
                        <a:pt x="769" y="630"/>
                      </a:lnTo>
                      <a:lnTo>
                        <a:pt x="769" y="628"/>
                      </a:lnTo>
                      <a:lnTo>
                        <a:pt x="771" y="627"/>
                      </a:lnTo>
                      <a:lnTo>
                        <a:pt x="770" y="625"/>
                      </a:lnTo>
                      <a:lnTo>
                        <a:pt x="770" y="623"/>
                      </a:lnTo>
                      <a:lnTo>
                        <a:pt x="768" y="621"/>
                      </a:lnTo>
                      <a:lnTo>
                        <a:pt x="771" y="622"/>
                      </a:lnTo>
                      <a:lnTo>
                        <a:pt x="773" y="621"/>
                      </a:lnTo>
                      <a:lnTo>
                        <a:pt x="775" y="615"/>
                      </a:lnTo>
                      <a:lnTo>
                        <a:pt x="777" y="615"/>
                      </a:lnTo>
                      <a:lnTo>
                        <a:pt x="778" y="617"/>
                      </a:lnTo>
                      <a:lnTo>
                        <a:pt x="778" y="619"/>
                      </a:lnTo>
                      <a:lnTo>
                        <a:pt x="779" y="616"/>
                      </a:lnTo>
                      <a:lnTo>
                        <a:pt x="781" y="614"/>
                      </a:lnTo>
                      <a:lnTo>
                        <a:pt x="779" y="611"/>
                      </a:lnTo>
                      <a:lnTo>
                        <a:pt x="777" y="610"/>
                      </a:lnTo>
                      <a:lnTo>
                        <a:pt x="775" y="609"/>
                      </a:lnTo>
                      <a:lnTo>
                        <a:pt x="777" y="608"/>
                      </a:lnTo>
                      <a:lnTo>
                        <a:pt x="778" y="609"/>
                      </a:lnTo>
                      <a:lnTo>
                        <a:pt x="780" y="606"/>
                      </a:lnTo>
                      <a:lnTo>
                        <a:pt x="779" y="605"/>
                      </a:lnTo>
                      <a:lnTo>
                        <a:pt x="777" y="604"/>
                      </a:lnTo>
                      <a:lnTo>
                        <a:pt x="779" y="602"/>
                      </a:lnTo>
                      <a:lnTo>
                        <a:pt x="780" y="602"/>
                      </a:lnTo>
                      <a:lnTo>
                        <a:pt x="780" y="600"/>
                      </a:lnTo>
                      <a:lnTo>
                        <a:pt x="778" y="598"/>
                      </a:lnTo>
                      <a:lnTo>
                        <a:pt x="775" y="599"/>
                      </a:lnTo>
                      <a:lnTo>
                        <a:pt x="775" y="598"/>
                      </a:lnTo>
                      <a:lnTo>
                        <a:pt x="778" y="595"/>
                      </a:lnTo>
                      <a:lnTo>
                        <a:pt x="780" y="595"/>
                      </a:lnTo>
                      <a:lnTo>
                        <a:pt x="781" y="595"/>
                      </a:lnTo>
                      <a:lnTo>
                        <a:pt x="782" y="592"/>
                      </a:lnTo>
                      <a:lnTo>
                        <a:pt x="783" y="594"/>
                      </a:lnTo>
                      <a:lnTo>
                        <a:pt x="783" y="595"/>
                      </a:lnTo>
                      <a:lnTo>
                        <a:pt x="785" y="593"/>
                      </a:lnTo>
                      <a:lnTo>
                        <a:pt x="784" y="591"/>
                      </a:lnTo>
                      <a:lnTo>
                        <a:pt x="784" y="586"/>
                      </a:lnTo>
                      <a:lnTo>
                        <a:pt x="782" y="585"/>
                      </a:lnTo>
                      <a:lnTo>
                        <a:pt x="781" y="587"/>
                      </a:lnTo>
                      <a:lnTo>
                        <a:pt x="781" y="588"/>
                      </a:lnTo>
                      <a:lnTo>
                        <a:pt x="781" y="589"/>
                      </a:lnTo>
                      <a:lnTo>
                        <a:pt x="778" y="588"/>
                      </a:lnTo>
                      <a:lnTo>
                        <a:pt x="775" y="592"/>
                      </a:lnTo>
                      <a:lnTo>
                        <a:pt x="772" y="592"/>
                      </a:lnTo>
                      <a:lnTo>
                        <a:pt x="772" y="589"/>
                      </a:lnTo>
                      <a:lnTo>
                        <a:pt x="776" y="588"/>
                      </a:lnTo>
                      <a:lnTo>
                        <a:pt x="782" y="581"/>
                      </a:lnTo>
                      <a:lnTo>
                        <a:pt x="782" y="580"/>
                      </a:lnTo>
                      <a:lnTo>
                        <a:pt x="779" y="580"/>
                      </a:lnTo>
                      <a:lnTo>
                        <a:pt x="778" y="578"/>
                      </a:lnTo>
                      <a:lnTo>
                        <a:pt x="778" y="580"/>
                      </a:lnTo>
                      <a:lnTo>
                        <a:pt x="773" y="573"/>
                      </a:lnTo>
                      <a:lnTo>
                        <a:pt x="770" y="572"/>
                      </a:lnTo>
                      <a:lnTo>
                        <a:pt x="765" y="577"/>
                      </a:lnTo>
                      <a:lnTo>
                        <a:pt x="763" y="576"/>
                      </a:lnTo>
                      <a:lnTo>
                        <a:pt x="760" y="571"/>
                      </a:lnTo>
                      <a:lnTo>
                        <a:pt x="758" y="571"/>
                      </a:lnTo>
                      <a:lnTo>
                        <a:pt x="754" y="574"/>
                      </a:lnTo>
                      <a:lnTo>
                        <a:pt x="754" y="578"/>
                      </a:lnTo>
                      <a:lnTo>
                        <a:pt x="754" y="573"/>
                      </a:lnTo>
                      <a:lnTo>
                        <a:pt x="757" y="570"/>
                      </a:lnTo>
                      <a:lnTo>
                        <a:pt x="759" y="570"/>
                      </a:lnTo>
                      <a:lnTo>
                        <a:pt x="761" y="568"/>
                      </a:lnTo>
                      <a:lnTo>
                        <a:pt x="765" y="571"/>
                      </a:lnTo>
                      <a:lnTo>
                        <a:pt x="767" y="569"/>
                      </a:lnTo>
                      <a:lnTo>
                        <a:pt x="767" y="566"/>
                      </a:lnTo>
                      <a:lnTo>
                        <a:pt x="768" y="564"/>
                      </a:lnTo>
                      <a:lnTo>
                        <a:pt x="770" y="565"/>
                      </a:lnTo>
                      <a:lnTo>
                        <a:pt x="773" y="560"/>
                      </a:lnTo>
                      <a:lnTo>
                        <a:pt x="777" y="560"/>
                      </a:lnTo>
                      <a:lnTo>
                        <a:pt x="777" y="557"/>
                      </a:lnTo>
                      <a:lnTo>
                        <a:pt x="774" y="550"/>
                      </a:lnTo>
                      <a:lnTo>
                        <a:pt x="767" y="545"/>
                      </a:lnTo>
                      <a:lnTo>
                        <a:pt x="762" y="542"/>
                      </a:lnTo>
                      <a:lnTo>
                        <a:pt x="756" y="536"/>
                      </a:lnTo>
                      <a:lnTo>
                        <a:pt x="754" y="535"/>
                      </a:lnTo>
                      <a:lnTo>
                        <a:pt x="749" y="539"/>
                      </a:lnTo>
                      <a:lnTo>
                        <a:pt x="747" y="539"/>
                      </a:lnTo>
                      <a:lnTo>
                        <a:pt x="743" y="534"/>
                      </a:lnTo>
                      <a:lnTo>
                        <a:pt x="743" y="533"/>
                      </a:lnTo>
                      <a:lnTo>
                        <a:pt x="741" y="532"/>
                      </a:lnTo>
                      <a:lnTo>
                        <a:pt x="738" y="533"/>
                      </a:lnTo>
                      <a:lnTo>
                        <a:pt x="734" y="533"/>
                      </a:lnTo>
                      <a:lnTo>
                        <a:pt x="731" y="534"/>
                      </a:lnTo>
                      <a:lnTo>
                        <a:pt x="727" y="540"/>
                      </a:lnTo>
                      <a:lnTo>
                        <a:pt x="731" y="533"/>
                      </a:lnTo>
                      <a:lnTo>
                        <a:pt x="733" y="531"/>
                      </a:lnTo>
                      <a:lnTo>
                        <a:pt x="735" y="531"/>
                      </a:lnTo>
                      <a:lnTo>
                        <a:pt x="737" y="531"/>
                      </a:lnTo>
                      <a:lnTo>
                        <a:pt x="737" y="530"/>
                      </a:lnTo>
                      <a:lnTo>
                        <a:pt x="740" y="531"/>
                      </a:lnTo>
                      <a:lnTo>
                        <a:pt x="744" y="529"/>
                      </a:lnTo>
                      <a:lnTo>
                        <a:pt x="745" y="535"/>
                      </a:lnTo>
                      <a:lnTo>
                        <a:pt x="747" y="536"/>
                      </a:lnTo>
                      <a:lnTo>
                        <a:pt x="750" y="536"/>
                      </a:lnTo>
                      <a:lnTo>
                        <a:pt x="751" y="533"/>
                      </a:lnTo>
                      <a:lnTo>
                        <a:pt x="756" y="534"/>
                      </a:lnTo>
                      <a:lnTo>
                        <a:pt x="759" y="537"/>
                      </a:lnTo>
                      <a:lnTo>
                        <a:pt x="761" y="537"/>
                      </a:lnTo>
                      <a:lnTo>
                        <a:pt x="765" y="540"/>
                      </a:lnTo>
                      <a:lnTo>
                        <a:pt x="768" y="538"/>
                      </a:lnTo>
                      <a:lnTo>
                        <a:pt x="774" y="540"/>
                      </a:lnTo>
                      <a:lnTo>
                        <a:pt x="775" y="539"/>
                      </a:lnTo>
                      <a:lnTo>
                        <a:pt x="774" y="534"/>
                      </a:lnTo>
                      <a:lnTo>
                        <a:pt x="771" y="533"/>
                      </a:lnTo>
                      <a:lnTo>
                        <a:pt x="768" y="529"/>
                      </a:lnTo>
                      <a:lnTo>
                        <a:pt x="768" y="527"/>
                      </a:lnTo>
                      <a:lnTo>
                        <a:pt x="767" y="526"/>
                      </a:lnTo>
                      <a:lnTo>
                        <a:pt x="764" y="526"/>
                      </a:lnTo>
                      <a:lnTo>
                        <a:pt x="761" y="525"/>
                      </a:lnTo>
                      <a:lnTo>
                        <a:pt x="758" y="518"/>
                      </a:lnTo>
                      <a:lnTo>
                        <a:pt x="758" y="513"/>
                      </a:lnTo>
                      <a:lnTo>
                        <a:pt x="752" y="509"/>
                      </a:lnTo>
                      <a:lnTo>
                        <a:pt x="752" y="504"/>
                      </a:lnTo>
                      <a:lnTo>
                        <a:pt x="749" y="502"/>
                      </a:lnTo>
                      <a:lnTo>
                        <a:pt x="751" y="498"/>
                      </a:lnTo>
                      <a:lnTo>
                        <a:pt x="750" y="498"/>
                      </a:lnTo>
                      <a:lnTo>
                        <a:pt x="745" y="488"/>
                      </a:lnTo>
                      <a:lnTo>
                        <a:pt x="737" y="483"/>
                      </a:lnTo>
                      <a:lnTo>
                        <a:pt x="735" y="484"/>
                      </a:lnTo>
                      <a:lnTo>
                        <a:pt x="735" y="481"/>
                      </a:lnTo>
                      <a:lnTo>
                        <a:pt x="728" y="477"/>
                      </a:lnTo>
                      <a:lnTo>
                        <a:pt x="727" y="477"/>
                      </a:lnTo>
                      <a:lnTo>
                        <a:pt x="727" y="469"/>
                      </a:lnTo>
                      <a:lnTo>
                        <a:pt x="728" y="464"/>
                      </a:lnTo>
                      <a:lnTo>
                        <a:pt x="727" y="460"/>
                      </a:lnTo>
                      <a:lnTo>
                        <a:pt x="728" y="455"/>
                      </a:lnTo>
                      <a:lnTo>
                        <a:pt x="729" y="456"/>
                      </a:lnTo>
                      <a:lnTo>
                        <a:pt x="730" y="455"/>
                      </a:lnTo>
                      <a:lnTo>
                        <a:pt x="733" y="450"/>
                      </a:lnTo>
                      <a:lnTo>
                        <a:pt x="734" y="450"/>
                      </a:lnTo>
                      <a:lnTo>
                        <a:pt x="737" y="447"/>
                      </a:lnTo>
                      <a:lnTo>
                        <a:pt x="734" y="445"/>
                      </a:lnTo>
                      <a:lnTo>
                        <a:pt x="733" y="443"/>
                      </a:lnTo>
                      <a:lnTo>
                        <a:pt x="736" y="440"/>
                      </a:lnTo>
                      <a:lnTo>
                        <a:pt x="740" y="440"/>
                      </a:lnTo>
                      <a:lnTo>
                        <a:pt x="740" y="437"/>
                      </a:lnTo>
                      <a:lnTo>
                        <a:pt x="744" y="436"/>
                      </a:lnTo>
                      <a:lnTo>
                        <a:pt x="743" y="433"/>
                      </a:lnTo>
                      <a:lnTo>
                        <a:pt x="740" y="431"/>
                      </a:lnTo>
                      <a:lnTo>
                        <a:pt x="743" y="430"/>
                      </a:lnTo>
                      <a:lnTo>
                        <a:pt x="745" y="433"/>
                      </a:lnTo>
                      <a:lnTo>
                        <a:pt x="746" y="430"/>
                      </a:lnTo>
                      <a:lnTo>
                        <a:pt x="749" y="431"/>
                      </a:lnTo>
                      <a:lnTo>
                        <a:pt x="751" y="428"/>
                      </a:lnTo>
                      <a:lnTo>
                        <a:pt x="753" y="428"/>
                      </a:lnTo>
                      <a:lnTo>
                        <a:pt x="756" y="423"/>
                      </a:lnTo>
                      <a:lnTo>
                        <a:pt x="757" y="426"/>
                      </a:lnTo>
                      <a:lnTo>
                        <a:pt x="758" y="423"/>
                      </a:lnTo>
                      <a:lnTo>
                        <a:pt x="758" y="426"/>
                      </a:lnTo>
                      <a:lnTo>
                        <a:pt x="762" y="428"/>
                      </a:lnTo>
                      <a:lnTo>
                        <a:pt x="765" y="425"/>
                      </a:lnTo>
                      <a:lnTo>
                        <a:pt x="765" y="423"/>
                      </a:lnTo>
                      <a:lnTo>
                        <a:pt x="764" y="422"/>
                      </a:lnTo>
                      <a:lnTo>
                        <a:pt x="763" y="419"/>
                      </a:lnTo>
                      <a:lnTo>
                        <a:pt x="765" y="418"/>
                      </a:lnTo>
                      <a:lnTo>
                        <a:pt x="766" y="418"/>
                      </a:lnTo>
                      <a:lnTo>
                        <a:pt x="764" y="414"/>
                      </a:lnTo>
                      <a:lnTo>
                        <a:pt x="765" y="412"/>
                      </a:lnTo>
                      <a:lnTo>
                        <a:pt x="768" y="411"/>
                      </a:lnTo>
                      <a:lnTo>
                        <a:pt x="765" y="410"/>
                      </a:lnTo>
                      <a:lnTo>
                        <a:pt x="762" y="411"/>
                      </a:lnTo>
                      <a:lnTo>
                        <a:pt x="758" y="411"/>
                      </a:lnTo>
                      <a:lnTo>
                        <a:pt x="758" y="409"/>
                      </a:lnTo>
                      <a:lnTo>
                        <a:pt x="755" y="409"/>
                      </a:lnTo>
                      <a:lnTo>
                        <a:pt x="754" y="411"/>
                      </a:lnTo>
                      <a:lnTo>
                        <a:pt x="745" y="412"/>
                      </a:lnTo>
                      <a:lnTo>
                        <a:pt x="744" y="409"/>
                      </a:lnTo>
                      <a:lnTo>
                        <a:pt x="742" y="408"/>
                      </a:lnTo>
                      <a:lnTo>
                        <a:pt x="740" y="405"/>
                      </a:lnTo>
                      <a:lnTo>
                        <a:pt x="738" y="405"/>
                      </a:lnTo>
                      <a:lnTo>
                        <a:pt x="737" y="403"/>
                      </a:lnTo>
                      <a:lnTo>
                        <a:pt x="731" y="407"/>
                      </a:lnTo>
                      <a:lnTo>
                        <a:pt x="728" y="407"/>
                      </a:lnTo>
                      <a:lnTo>
                        <a:pt x="729" y="408"/>
                      </a:lnTo>
                      <a:lnTo>
                        <a:pt x="729" y="412"/>
                      </a:lnTo>
                      <a:lnTo>
                        <a:pt x="727" y="413"/>
                      </a:lnTo>
                      <a:lnTo>
                        <a:pt x="723" y="415"/>
                      </a:lnTo>
                      <a:lnTo>
                        <a:pt x="724" y="415"/>
                      </a:lnTo>
                      <a:lnTo>
                        <a:pt x="725" y="418"/>
                      </a:lnTo>
                      <a:lnTo>
                        <a:pt x="723" y="421"/>
                      </a:lnTo>
                      <a:lnTo>
                        <a:pt x="723" y="422"/>
                      </a:lnTo>
                      <a:lnTo>
                        <a:pt x="720" y="421"/>
                      </a:lnTo>
                      <a:lnTo>
                        <a:pt x="717" y="422"/>
                      </a:lnTo>
                      <a:lnTo>
                        <a:pt x="713" y="422"/>
                      </a:lnTo>
                      <a:lnTo>
                        <a:pt x="709" y="414"/>
                      </a:lnTo>
                      <a:lnTo>
                        <a:pt x="709" y="409"/>
                      </a:lnTo>
                      <a:lnTo>
                        <a:pt x="709" y="406"/>
                      </a:lnTo>
                      <a:lnTo>
                        <a:pt x="705" y="406"/>
                      </a:lnTo>
                      <a:lnTo>
                        <a:pt x="703" y="407"/>
                      </a:lnTo>
                      <a:lnTo>
                        <a:pt x="703" y="405"/>
                      </a:lnTo>
                      <a:lnTo>
                        <a:pt x="702" y="405"/>
                      </a:lnTo>
                      <a:lnTo>
                        <a:pt x="700" y="408"/>
                      </a:lnTo>
                      <a:lnTo>
                        <a:pt x="699" y="405"/>
                      </a:lnTo>
                      <a:lnTo>
                        <a:pt x="699" y="407"/>
                      </a:lnTo>
                      <a:lnTo>
                        <a:pt x="697" y="403"/>
                      </a:lnTo>
                      <a:lnTo>
                        <a:pt x="697" y="401"/>
                      </a:lnTo>
                      <a:lnTo>
                        <a:pt x="692" y="397"/>
                      </a:lnTo>
                      <a:lnTo>
                        <a:pt x="689" y="395"/>
                      </a:lnTo>
                      <a:lnTo>
                        <a:pt x="688" y="391"/>
                      </a:lnTo>
                      <a:lnTo>
                        <a:pt x="687" y="387"/>
                      </a:lnTo>
                      <a:lnTo>
                        <a:pt x="688" y="386"/>
                      </a:lnTo>
                      <a:lnTo>
                        <a:pt x="688" y="384"/>
                      </a:lnTo>
                      <a:lnTo>
                        <a:pt x="688" y="382"/>
                      </a:lnTo>
                      <a:lnTo>
                        <a:pt x="689" y="379"/>
                      </a:lnTo>
                      <a:lnTo>
                        <a:pt x="691" y="377"/>
                      </a:lnTo>
                      <a:lnTo>
                        <a:pt x="691" y="375"/>
                      </a:lnTo>
                      <a:lnTo>
                        <a:pt x="696" y="377"/>
                      </a:lnTo>
                      <a:lnTo>
                        <a:pt x="701" y="377"/>
                      </a:lnTo>
                      <a:lnTo>
                        <a:pt x="705" y="377"/>
                      </a:lnTo>
                      <a:lnTo>
                        <a:pt x="706" y="374"/>
                      </a:lnTo>
                      <a:lnTo>
                        <a:pt x="706" y="372"/>
                      </a:lnTo>
                      <a:lnTo>
                        <a:pt x="707" y="372"/>
                      </a:lnTo>
                      <a:lnTo>
                        <a:pt x="707" y="368"/>
                      </a:lnTo>
                      <a:lnTo>
                        <a:pt x="706" y="367"/>
                      </a:lnTo>
                      <a:lnTo>
                        <a:pt x="707" y="365"/>
                      </a:lnTo>
                      <a:lnTo>
                        <a:pt x="709" y="357"/>
                      </a:lnTo>
                      <a:lnTo>
                        <a:pt x="713" y="353"/>
                      </a:lnTo>
                      <a:lnTo>
                        <a:pt x="716" y="353"/>
                      </a:lnTo>
                      <a:lnTo>
                        <a:pt x="719" y="349"/>
                      </a:lnTo>
                      <a:lnTo>
                        <a:pt x="720" y="348"/>
                      </a:lnTo>
                      <a:lnTo>
                        <a:pt x="720" y="341"/>
                      </a:lnTo>
                      <a:lnTo>
                        <a:pt x="723" y="337"/>
                      </a:lnTo>
                      <a:lnTo>
                        <a:pt x="724" y="334"/>
                      </a:lnTo>
                      <a:lnTo>
                        <a:pt x="725" y="333"/>
                      </a:lnTo>
                      <a:lnTo>
                        <a:pt x="727" y="329"/>
                      </a:lnTo>
                      <a:lnTo>
                        <a:pt x="730" y="329"/>
                      </a:lnTo>
                      <a:lnTo>
                        <a:pt x="731" y="330"/>
                      </a:lnTo>
                      <a:lnTo>
                        <a:pt x="734" y="330"/>
                      </a:lnTo>
                      <a:lnTo>
                        <a:pt x="735" y="327"/>
                      </a:lnTo>
                      <a:lnTo>
                        <a:pt x="739" y="333"/>
                      </a:lnTo>
                      <a:lnTo>
                        <a:pt x="746" y="337"/>
                      </a:lnTo>
                      <a:lnTo>
                        <a:pt x="746" y="340"/>
                      </a:lnTo>
                      <a:lnTo>
                        <a:pt x="744" y="342"/>
                      </a:lnTo>
                      <a:lnTo>
                        <a:pt x="744" y="344"/>
                      </a:lnTo>
                      <a:lnTo>
                        <a:pt x="740" y="349"/>
                      </a:lnTo>
                      <a:lnTo>
                        <a:pt x="740" y="353"/>
                      </a:lnTo>
                      <a:lnTo>
                        <a:pt x="737" y="353"/>
                      </a:lnTo>
                      <a:lnTo>
                        <a:pt x="738" y="354"/>
                      </a:lnTo>
                      <a:lnTo>
                        <a:pt x="737" y="358"/>
                      </a:lnTo>
                      <a:lnTo>
                        <a:pt x="740" y="362"/>
                      </a:lnTo>
                      <a:lnTo>
                        <a:pt x="740" y="364"/>
                      </a:lnTo>
                      <a:lnTo>
                        <a:pt x="739" y="365"/>
                      </a:lnTo>
                      <a:lnTo>
                        <a:pt x="739" y="367"/>
                      </a:lnTo>
                      <a:lnTo>
                        <a:pt x="740" y="369"/>
                      </a:lnTo>
                      <a:lnTo>
                        <a:pt x="744" y="367"/>
                      </a:lnTo>
                      <a:lnTo>
                        <a:pt x="747" y="364"/>
                      </a:lnTo>
                      <a:lnTo>
                        <a:pt x="745" y="367"/>
                      </a:lnTo>
                      <a:lnTo>
                        <a:pt x="743" y="370"/>
                      </a:lnTo>
                      <a:lnTo>
                        <a:pt x="743" y="371"/>
                      </a:lnTo>
                      <a:lnTo>
                        <a:pt x="744" y="372"/>
                      </a:lnTo>
                      <a:lnTo>
                        <a:pt x="744" y="374"/>
                      </a:lnTo>
                      <a:lnTo>
                        <a:pt x="743" y="375"/>
                      </a:lnTo>
                      <a:lnTo>
                        <a:pt x="740" y="374"/>
                      </a:lnTo>
                      <a:lnTo>
                        <a:pt x="738" y="377"/>
                      </a:lnTo>
                      <a:lnTo>
                        <a:pt x="736" y="377"/>
                      </a:lnTo>
                      <a:lnTo>
                        <a:pt x="735" y="380"/>
                      </a:lnTo>
                      <a:lnTo>
                        <a:pt x="737" y="381"/>
                      </a:lnTo>
                      <a:lnTo>
                        <a:pt x="737" y="384"/>
                      </a:lnTo>
                      <a:lnTo>
                        <a:pt x="740" y="384"/>
                      </a:lnTo>
                      <a:lnTo>
                        <a:pt x="741" y="381"/>
                      </a:lnTo>
                      <a:lnTo>
                        <a:pt x="743" y="381"/>
                      </a:lnTo>
                      <a:lnTo>
                        <a:pt x="745" y="377"/>
                      </a:lnTo>
                      <a:lnTo>
                        <a:pt x="749" y="375"/>
                      </a:lnTo>
                      <a:lnTo>
                        <a:pt x="750" y="374"/>
                      </a:lnTo>
                      <a:lnTo>
                        <a:pt x="748" y="370"/>
                      </a:lnTo>
                      <a:lnTo>
                        <a:pt x="752" y="367"/>
                      </a:lnTo>
                      <a:lnTo>
                        <a:pt x="758" y="361"/>
                      </a:lnTo>
                      <a:lnTo>
                        <a:pt x="760" y="361"/>
                      </a:lnTo>
                      <a:lnTo>
                        <a:pt x="761" y="358"/>
                      </a:lnTo>
                      <a:lnTo>
                        <a:pt x="764" y="358"/>
                      </a:lnTo>
                      <a:lnTo>
                        <a:pt x="768" y="355"/>
                      </a:lnTo>
                      <a:lnTo>
                        <a:pt x="768" y="357"/>
                      </a:lnTo>
                      <a:lnTo>
                        <a:pt x="771" y="356"/>
                      </a:lnTo>
                      <a:lnTo>
                        <a:pt x="774" y="356"/>
                      </a:lnTo>
                      <a:lnTo>
                        <a:pt x="778" y="350"/>
                      </a:lnTo>
                      <a:lnTo>
                        <a:pt x="778" y="353"/>
                      </a:lnTo>
                      <a:lnTo>
                        <a:pt x="778" y="343"/>
                      </a:lnTo>
                      <a:lnTo>
                        <a:pt x="782" y="33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5" name="Freeform 222">
                  <a:extLst>
                    <a:ext uri="{FF2B5EF4-FFF2-40B4-BE49-F238E27FC236}">
                      <a16:creationId xmlns:a16="http://schemas.microsoft.com/office/drawing/2014/main" id="{FC212B9A-F623-4A01-865D-26EE591507EB}"/>
                    </a:ext>
                  </a:extLst>
                </p:cNvPr>
                <p:cNvSpPr>
                  <a:spLocks/>
                </p:cNvSpPr>
                <p:nvPr/>
              </p:nvSpPr>
              <p:spPr bwMode="auto">
                <a:xfrm>
                  <a:off x="5135" y="2445"/>
                  <a:ext cx="34" cy="36"/>
                </a:xfrm>
                <a:custGeom>
                  <a:avLst/>
                  <a:gdLst>
                    <a:gd name="T0" fmla="*/ 7 w 43"/>
                    <a:gd name="T1" fmla="*/ 42 h 47"/>
                    <a:gd name="T2" fmla="*/ 11 w 43"/>
                    <a:gd name="T3" fmla="*/ 42 h 47"/>
                    <a:gd name="T4" fmla="*/ 13 w 43"/>
                    <a:gd name="T5" fmla="*/ 44 h 47"/>
                    <a:gd name="T6" fmla="*/ 16 w 43"/>
                    <a:gd name="T7" fmla="*/ 44 h 47"/>
                    <a:gd name="T8" fmla="*/ 19 w 43"/>
                    <a:gd name="T9" fmla="*/ 47 h 47"/>
                    <a:gd name="T10" fmla="*/ 21 w 43"/>
                    <a:gd name="T11" fmla="*/ 45 h 47"/>
                    <a:gd name="T12" fmla="*/ 22 w 43"/>
                    <a:gd name="T13" fmla="*/ 41 h 47"/>
                    <a:gd name="T14" fmla="*/ 25 w 43"/>
                    <a:gd name="T15" fmla="*/ 41 h 47"/>
                    <a:gd name="T16" fmla="*/ 28 w 43"/>
                    <a:gd name="T17" fmla="*/ 42 h 47"/>
                    <a:gd name="T18" fmla="*/ 31 w 43"/>
                    <a:gd name="T19" fmla="*/ 38 h 47"/>
                    <a:gd name="T20" fmla="*/ 31 w 43"/>
                    <a:gd name="T21" fmla="*/ 36 h 47"/>
                    <a:gd name="T22" fmla="*/ 34 w 43"/>
                    <a:gd name="T23" fmla="*/ 35 h 47"/>
                    <a:gd name="T24" fmla="*/ 37 w 43"/>
                    <a:gd name="T25" fmla="*/ 31 h 47"/>
                    <a:gd name="T26" fmla="*/ 36 w 43"/>
                    <a:gd name="T27" fmla="*/ 28 h 47"/>
                    <a:gd name="T28" fmla="*/ 38 w 43"/>
                    <a:gd name="T29" fmla="*/ 21 h 47"/>
                    <a:gd name="T30" fmla="*/ 40 w 43"/>
                    <a:gd name="T31" fmla="*/ 19 h 47"/>
                    <a:gd name="T32" fmla="*/ 41 w 43"/>
                    <a:gd name="T33" fmla="*/ 16 h 47"/>
                    <a:gd name="T34" fmla="*/ 43 w 43"/>
                    <a:gd name="T35" fmla="*/ 11 h 47"/>
                    <a:gd name="T36" fmla="*/ 42 w 43"/>
                    <a:gd name="T37" fmla="*/ 5 h 47"/>
                    <a:gd name="T38" fmla="*/ 38 w 43"/>
                    <a:gd name="T39" fmla="*/ 2 h 47"/>
                    <a:gd name="T40" fmla="*/ 34 w 43"/>
                    <a:gd name="T41" fmla="*/ 0 h 47"/>
                    <a:gd name="T42" fmla="*/ 31 w 43"/>
                    <a:gd name="T43" fmla="*/ 2 h 47"/>
                    <a:gd name="T44" fmla="*/ 30 w 43"/>
                    <a:gd name="T45" fmla="*/ 1 h 47"/>
                    <a:gd name="T46" fmla="*/ 26 w 43"/>
                    <a:gd name="T47" fmla="*/ 2 h 47"/>
                    <a:gd name="T48" fmla="*/ 24 w 43"/>
                    <a:gd name="T49" fmla="*/ 1 h 47"/>
                    <a:gd name="T50" fmla="*/ 21 w 43"/>
                    <a:gd name="T51" fmla="*/ 3 h 47"/>
                    <a:gd name="T52" fmla="*/ 18 w 43"/>
                    <a:gd name="T53" fmla="*/ 3 h 47"/>
                    <a:gd name="T54" fmla="*/ 14 w 43"/>
                    <a:gd name="T55" fmla="*/ 5 h 47"/>
                    <a:gd name="T56" fmla="*/ 11 w 43"/>
                    <a:gd name="T57" fmla="*/ 6 h 47"/>
                    <a:gd name="T58" fmla="*/ 10 w 43"/>
                    <a:gd name="T59" fmla="*/ 10 h 47"/>
                    <a:gd name="T60" fmla="*/ 5 w 43"/>
                    <a:gd name="T61" fmla="*/ 14 h 47"/>
                    <a:gd name="T62" fmla="*/ 0 w 43"/>
                    <a:gd name="T63" fmla="*/ 20 h 47"/>
                    <a:gd name="T64" fmla="*/ 2 w 43"/>
                    <a:gd name="T65" fmla="*/ 23 h 47"/>
                    <a:gd name="T66" fmla="*/ 2 w 43"/>
                    <a:gd name="T67" fmla="*/ 31 h 47"/>
                    <a:gd name="T68" fmla="*/ 4 w 43"/>
                    <a:gd name="T69" fmla="*/ 36 h 47"/>
                    <a:gd name="T70" fmla="*/ 4 w 43"/>
                    <a:gd name="T71" fmla="*/ 38 h 47"/>
                    <a:gd name="T72" fmla="*/ 7 w 43"/>
                    <a:gd name="T7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47">
                      <a:moveTo>
                        <a:pt x="7" y="42"/>
                      </a:moveTo>
                      <a:cubicBezTo>
                        <a:pt x="11" y="42"/>
                        <a:pt x="11" y="42"/>
                        <a:pt x="11" y="42"/>
                      </a:cubicBezTo>
                      <a:cubicBezTo>
                        <a:pt x="13" y="44"/>
                        <a:pt x="13" y="44"/>
                        <a:pt x="13" y="44"/>
                      </a:cubicBezTo>
                      <a:cubicBezTo>
                        <a:pt x="16" y="44"/>
                        <a:pt x="16" y="44"/>
                        <a:pt x="16" y="44"/>
                      </a:cubicBezTo>
                      <a:cubicBezTo>
                        <a:pt x="19" y="47"/>
                        <a:pt x="19" y="47"/>
                        <a:pt x="19" y="47"/>
                      </a:cubicBezTo>
                      <a:cubicBezTo>
                        <a:pt x="21" y="45"/>
                        <a:pt x="21" y="45"/>
                        <a:pt x="21" y="45"/>
                      </a:cubicBezTo>
                      <a:cubicBezTo>
                        <a:pt x="22" y="41"/>
                        <a:pt x="22" y="41"/>
                        <a:pt x="22" y="41"/>
                      </a:cubicBezTo>
                      <a:cubicBezTo>
                        <a:pt x="25" y="41"/>
                        <a:pt x="25" y="41"/>
                        <a:pt x="25" y="41"/>
                      </a:cubicBezTo>
                      <a:cubicBezTo>
                        <a:pt x="28" y="42"/>
                        <a:pt x="28" y="42"/>
                        <a:pt x="28" y="42"/>
                      </a:cubicBezTo>
                      <a:cubicBezTo>
                        <a:pt x="31" y="38"/>
                        <a:pt x="31" y="38"/>
                        <a:pt x="31" y="38"/>
                      </a:cubicBezTo>
                      <a:cubicBezTo>
                        <a:pt x="31" y="36"/>
                        <a:pt x="31" y="36"/>
                        <a:pt x="31" y="36"/>
                      </a:cubicBezTo>
                      <a:cubicBezTo>
                        <a:pt x="34" y="35"/>
                        <a:pt x="34" y="35"/>
                        <a:pt x="34" y="35"/>
                      </a:cubicBezTo>
                      <a:cubicBezTo>
                        <a:pt x="37" y="31"/>
                        <a:pt x="37" y="31"/>
                        <a:pt x="37" y="31"/>
                      </a:cubicBezTo>
                      <a:cubicBezTo>
                        <a:pt x="36" y="28"/>
                        <a:pt x="36" y="28"/>
                        <a:pt x="36" y="28"/>
                      </a:cubicBezTo>
                      <a:cubicBezTo>
                        <a:pt x="38" y="21"/>
                        <a:pt x="38" y="21"/>
                        <a:pt x="38" y="21"/>
                      </a:cubicBezTo>
                      <a:cubicBezTo>
                        <a:pt x="40" y="19"/>
                        <a:pt x="40" y="19"/>
                        <a:pt x="40" y="19"/>
                      </a:cubicBezTo>
                      <a:cubicBezTo>
                        <a:pt x="41" y="16"/>
                        <a:pt x="41" y="16"/>
                        <a:pt x="41" y="16"/>
                      </a:cubicBezTo>
                      <a:cubicBezTo>
                        <a:pt x="43" y="11"/>
                        <a:pt x="43" y="11"/>
                        <a:pt x="43" y="11"/>
                      </a:cubicBezTo>
                      <a:cubicBezTo>
                        <a:pt x="42" y="5"/>
                        <a:pt x="42" y="5"/>
                        <a:pt x="42" y="5"/>
                      </a:cubicBezTo>
                      <a:cubicBezTo>
                        <a:pt x="38" y="2"/>
                        <a:pt x="38" y="2"/>
                        <a:pt x="38" y="2"/>
                      </a:cubicBezTo>
                      <a:cubicBezTo>
                        <a:pt x="34" y="0"/>
                        <a:pt x="34" y="0"/>
                        <a:pt x="34" y="0"/>
                      </a:cubicBezTo>
                      <a:cubicBezTo>
                        <a:pt x="31" y="2"/>
                        <a:pt x="31" y="2"/>
                        <a:pt x="31" y="2"/>
                      </a:cubicBezTo>
                      <a:cubicBezTo>
                        <a:pt x="31" y="2"/>
                        <a:pt x="29" y="1"/>
                        <a:pt x="30" y="1"/>
                      </a:cubicBezTo>
                      <a:cubicBezTo>
                        <a:pt x="26" y="2"/>
                        <a:pt x="26" y="2"/>
                        <a:pt x="26" y="2"/>
                      </a:cubicBezTo>
                      <a:cubicBezTo>
                        <a:pt x="24" y="1"/>
                        <a:pt x="24" y="1"/>
                        <a:pt x="24" y="1"/>
                      </a:cubicBezTo>
                      <a:cubicBezTo>
                        <a:pt x="21" y="3"/>
                        <a:pt x="21" y="3"/>
                        <a:pt x="21" y="3"/>
                      </a:cubicBezTo>
                      <a:cubicBezTo>
                        <a:pt x="18" y="3"/>
                        <a:pt x="18" y="3"/>
                        <a:pt x="18" y="3"/>
                      </a:cubicBezTo>
                      <a:cubicBezTo>
                        <a:pt x="14" y="5"/>
                        <a:pt x="14" y="5"/>
                        <a:pt x="14" y="5"/>
                      </a:cubicBezTo>
                      <a:cubicBezTo>
                        <a:pt x="11" y="6"/>
                        <a:pt x="11" y="6"/>
                        <a:pt x="11" y="6"/>
                      </a:cubicBezTo>
                      <a:cubicBezTo>
                        <a:pt x="10" y="10"/>
                        <a:pt x="10" y="10"/>
                        <a:pt x="10" y="10"/>
                      </a:cubicBezTo>
                      <a:cubicBezTo>
                        <a:pt x="5" y="14"/>
                        <a:pt x="5" y="14"/>
                        <a:pt x="5" y="14"/>
                      </a:cubicBezTo>
                      <a:cubicBezTo>
                        <a:pt x="0" y="20"/>
                        <a:pt x="0" y="20"/>
                        <a:pt x="0" y="20"/>
                      </a:cubicBezTo>
                      <a:cubicBezTo>
                        <a:pt x="2" y="23"/>
                        <a:pt x="2" y="23"/>
                        <a:pt x="2" y="23"/>
                      </a:cubicBezTo>
                      <a:cubicBezTo>
                        <a:pt x="2" y="31"/>
                        <a:pt x="2" y="31"/>
                        <a:pt x="2" y="31"/>
                      </a:cubicBezTo>
                      <a:cubicBezTo>
                        <a:pt x="4" y="36"/>
                        <a:pt x="4" y="36"/>
                        <a:pt x="4" y="36"/>
                      </a:cubicBezTo>
                      <a:cubicBezTo>
                        <a:pt x="4" y="38"/>
                        <a:pt x="4" y="38"/>
                        <a:pt x="4" y="38"/>
                      </a:cubicBezTo>
                      <a:lnTo>
                        <a:pt x="7"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6" name="Freeform 223">
                  <a:extLst>
                    <a:ext uri="{FF2B5EF4-FFF2-40B4-BE49-F238E27FC236}">
                      <a16:creationId xmlns:a16="http://schemas.microsoft.com/office/drawing/2014/main" id="{5898642B-B7CD-4803-84C2-276B757798FD}"/>
                    </a:ext>
                  </a:extLst>
                </p:cNvPr>
                <p:cNvSpPr>
                  <a:spLocks/>
                </p:cNvSpPr>
                <p:nvPr/>
              </p:nvSpPr>
              <p:spPr bwMode="auto">
                <a:xfrm>
                  <a:off x="5283" y="2204"/>
                  <a:ext cx="8" cy="6"/>
                </a:xfrm>
                <a:custGeom>
                  <a:avLst/>
                  <a:gdLst>
                    <a:gd name="T0" fmla="*/ 4 w 8"/>
                    <a:gd name="T1" fmla="*/ 1 h 6"/>
                    <a:gd name="T2" fmla="*/ 0 w 8"/>
                    <a:gd name="T3" fmla="*/ 0 h 6"/>
                    <a:gd name="T4" fmla="*/ 0 w 8"/>
                    <a:gd name="T5" fmla="*/ 2 h 6"/>
                    <a:gd name="T6" fmla="*/ 1 w 8"/>
                    <a:gd name="T7" fmla="*/ 3 h 6"/>
                    <a:gd name="T8" fmla="*/ 4 w 8"/>
                    <a:gd name="T9" fmla="*/ 4 h 6"/>
                    <a:gd name="T10" fmla="*/ 8 w 8"/>
                    <a:gd name="T11" fmla="*/ 6 h 6"/>
                    <a:gd name="T12" fmla="*/ 7 w 8"/>
                    <a:gd name="T13" fmla="*/ 2 h 6"/>
                    <a:gd name="T14" fmla="*/ 4 w 8"/>
                    <a:gd name="T15" fmla="*/ 2 h 6"/>
                    <a:gd name="T16" fmla="*/ 4 w 8"/>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4" y="1"/>
                      </a:moveTo>
                      <a:lnTo>
                        <a:pt x="0" y="0"/>
                      </a:lnTo>
                      <a:lnTo>
                        <a:pt x="0" y="2"/>
                      </a:lnTo>
                      <a:lnTo>
                        <a:pt x="1" y="3"/>
                      </a:lnTo>
                      <a:lnTo>
                        <a:pt x="4" y="4"/>
                      </a:lnTo>
                      <a:lnTo>
                        <a:pt x="8" y="6"/>
                      </a:lnTo>
                      <a:lnTo>
                        <a:pt x="7" y="2"/>
                      </a:lnTo>
                      <a:lnTo>
                        <a:pt x="4"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7" name="Freeform 224">
                  <a:extLst>
                    <a:ext uri="{FF2B5EF4-FFF2-40B4-BE49-F238E27FC236}">
                      <a16:creationId xmlns:a16="http://schemas.microsoft.com/office/drawing/2014/main" id="{EA104061-6B77-4A98-B4BC-5BC0DA182634}"/>
                    </a:ext>
                  </a:extLst>
                </p:cNvPr>
                <p:cNvSpPr>
                  <a:spLocks/>
                </p:cNvSpPr>
                <p:nvPr/>
              </p:nvSpPr>
              <p:spPr bwMode="auto">
                <a:xfrm>
                  <a:off x="5158" y="2428"/>
                  <a:ext cx="6" cy="2"/>
                </a:xfrm>
                <a:custGeom>
                  <a:avLst/>
                  <a:gdLst>
                    <a:gd name="T0" fmla="*/ 6 w 6"/>
                    <a:gd name="T1" fmla="*/ 0 h 2"/>
                    <a:gd name="T2" fmla="*/ 3 w 6"/>
                    <a:gd name="T3" fmla="*/ 0 h 2"/>
                    <a:gd name="T4" fmla="*/ 0 w 6"/>
                    <a:gd name="T5" fmla="*/ 0 h 2"/>
                    <a:gd name="T6" fmla="*/ 1 w 6"/>
                    <a:gd name="T7" fmla="*/ 2 h 2"/>
                    <a:gd name="T8" fmla="*/ 3 w 6"/>
                    <a:gd name="T9" fmla="*/ 1 h 2"/>
                    <a:gd name="T10" fmla="*/ 6 w 6"/>
                    <a:gd name="T11" fmla="*/ 2 h 2"/>
                    <a:gd name="T12" fmla="*/ 6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lnTo>
                        <a:pt x="3" y="0"/>
                      </a:lnTo>
                      <a:lnTo>
                        <a:pt x="0" y="0"/>
                      </a:lnTo>
                      <a:lnTo>
                        <a:pt x="1" y="2"/>
                      </a:lnTo>
                      <a:lnTo>
                        <a:pt x="3" y="1"/>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8" name="Freeform 225">
                  <a:extLst>
                    <a:ext uri="{FF2B5EF4-FFF2-40B4-BE49-F238E27FC236}">
                      <a16:creationId xmlns:a16="http://schemas.microsoft.com/office/drawing/2014/main" id="{02D5868E-E918-4BCE-9C33-7B46E0B45287}"/>
                    </a:ext>
                  </a:extLst>
                </p:cNvPr>
                <p:cNvSpPr>
                  <a:spLocks/>
                </p:cNvSpPr>
                <p:nvPr/>
              </p:nvSpPr>
              <p:spPr bwMode="auto">
                <a:xfrm>
                  <a:off x="5277" y="2335"/>
                  <a:ext cx="2" cy="4"/>
                </a:xfrm>
                <a:custGeom>
                  <a:avLst/>
                  <a:gdLst>
                    <a:gd name="T0" fmla="*/ 2 w 2"/>
                    <a:gd name="T1" fmla="*/ 3 h 4"/>
                    <a:gd name="T2" fmla="*/ 2 w 2"/>
                    <a:gd name="T3" fmla="*/ 1 h 4"/>
                    <a:gd name="T4" fmla="*/ 0 w 2"/>
                    <a:gd name="T5" fmla="*/ 0 h 4"/>
                    <a:gd name="T6" fmla="*/ 0 w 2"/>
                    <a:gd name="T7" fmla="*/ 0 h 4"/>
                    <a:gd name="T8" fmla="*/ 0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1"/>
                      </a:lnTo>
                      <a:lnTo>
                        <a:pt x="0" y="0"/>
                      </a:lnTo>
                      <a:lnTo>
                        <a:pt x="0" y="0"/>
                      </a:lnTo>
                      <a:lnTo>
                        <a:pt x="0"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9" name="Rectangle 226">
                  <a:extLst>
                    <a:ext uri="{FF2B5EF4-FFF2-40B4-BE49-F238E27FC236}">
                      <a16:creationId xmlns:a16="http://schemas.microsoft.com/office/drawing/2014/main" id="{CA3544E6-9520-4FC8-AF21-BAD7F422C20D}"/>
                    </a:ext>
                  </a:extLst>
                </p:cNvPr>
                <p:cNvSpPr>
                  <a:spLocks noChangeArrowheads="1"/>
                </p:cNvSpPr>
                <p:nvPr/>
              </p:nvSpPr>
              <p:spPr bwMode="auto">
                <a:xfrm>
                  <a:off x="5125" y="2418"/>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0" name="Freeform 227">
                  <a:extLst>
                    <a:ext uri="{FF2B5EF4-FFF2-40B4-BE49-F238E27FC236}">
                      <a16:creationId xmlns:a16="http://schemas.microsoft.com/office/drawing/2014/main" id="{7D03B62A-0F94-4A52-97B7-32A5F2C5FA31}"/>
                    </a:ext>
                  </a:extLst>
                </p:cNvPr>
                <p:cNvSpPr>
                  <a:spLocks/>
                </p:cNvSpPr>
                <p:nvPr/>
              </p:nvSpPr>
              <p:spPr bwMode="auto">
                <a:xfrm>
                  <a:off x="5246" y="2378"/>
                  <a:ext cx="4" cy="3"/>
                </a:xfrm>
                <a:custGeom>
                  <a:avLst/>
                  <a:gdLst>
                    <a:gd name="T0" fmla="*/ 3 w 4"/>
                    <a:gd name="T1" fmla="*/ 3 h 3"/>
                    <a:gd name="T2" fmla="*/ 4 w 4"/>
                    <a:gd name="T3" fmla="*/ 2 h 3"/>
                    <a:gd name="T4" fmla="*/ 3 w 4"/>
                    <a:gd name="T5" fmla="*/ 0 h 3"/>
                    <a:gd name="T6" fmla="*/ 0 w 4"/>
                    <a:gd name="T7" fmla="*/ 2 h 3"/>
                    <a:gd name="T8" fmla="*/ 1 w 4"/>
                    <a:gd name="T9" fmla="*/ 3 h 3"/>
                    <a:gd name="T10" fmla="*/ 3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3" y="3"/>
                      </a:moveTo>
                      <a:lnTo>
                        <a:pt x="4" y="2"/>
                      </a:lnTo>
                      <a:lnTo>
                        <a:pt x="3" y="0"/>
                      </a:lnTo>
                      <a:lnTo>
                        <a:pt x="0" y="2"/>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1" name="Freeform 228">
                  <a:extLst>
                    <a:ext uri="{FF2B5EF4-FFF2-40B4-BE49-F238E27FC236}">
                      <a16:creationId xmlns:a16="http://schemas.microsoft.com/office/drawing/2014/main" id="{B425744E-9E70-4C3E-92AE-2676D0E98DA3}"/>
                    </a:ext>
                  </a:extLst>
                </p:cNvPr>
                <p:cNvSpPr>
                  <a:spLocks/>
                </p:cNvSpPr>
                <p:nvPr/>
              </p:nvSpPr>
              <p:spPr bwMode="auto">
                <a:xfrm>
                  <a:off x="4508" y="2118"/>
                  <a:ext cx="4" cy="2"/>
                </a:xfrm>
                <a:custGeom>
                  <a:avLst/>
                  <a:gdLst>
                    <a:gd name="T0" fmla="*/ 0 w 4"/>
                    <a:gd name="T1" fmla="*/ 2 h 2"/>
                    <a:gd name="T2" fmla="*/ 4 w 4"/>
                    <a:gd name="T3" fmla="*/ 0 h 2"/>
                    <a:gd name="T4" fmla="*/ 0 w 4"/>
                    <a:gd name="T5" fmla="*/ 1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2" name="Freeform 229">
                  <a:extLst>
                    <a:ext uri="{FF2B5EF4-FFF2-40B4-BE49-F238E27FC236}">
                      <a16:creationId xmlns:a16="http://schemas.microsoft.com/office/drawing/2014/main" id="{06F4ADCD-46B1-4918-B490-44FDBE4E1510}"/>
                    </a:ext>
                  </a:extLst>
                </p:cNvPr>
                <p:cNvSpPr>
                  <a:spLocks/>
                </p:cNvSpPr>
                <p:nvPr/>
              </p:nvSpPr>
              <p:spPr bwMode="auto">
                <a:xfrm>
                  <a:off x="3698" y="986"/>
                  <a:ext cx="15" cy="32"/>
                </a:xfrm>
                <a:custGeom>
                  <a:avLst/>
                  <a:gdLst>
                    <a:gd name="T0" fmla="*/ 18 w 20"/>
                    <a:gd name="T1" fmla="*/ 41 h 41"/>
                    <a:gd name="T2" fmla="*/ 19 w 20"/>
                    <a:gd name="T3" fmla="*/ 40 h 41"/>
                    <a:gd name="T4" fmla="*/ 20 w 20"/>
                    <a:gd name="T5" fmla="*/ 37 h 41"/>
                    <a:gd name="T6" fmla="*/ 19 w 20"/>
                    <a:gd name="T7" fmla="*/ 33 h 41"/>
                    <a:gd name="T8" fmla="*/ 16 w 20"/>
                    <a:gd name="T9" fmla="*/ 28 h 41"/>
                    <a:gd name="T10" fmla="*/ 15 w 20"/>
                    <a:gd name="T11" fmla="*/ 23 h 41"/>
                    <a:gd name="T12" fmla="*/ 13 w 20"/>
                    <a:gd name="T13" fmla="*/ 23 h 41"/>
                    <a:gd name="T14" fmla="*/ 13 w 20"/>
                    <a:gd name="T15" fmla="*/ 22 h 41"/>
                    <a:gd name="T16" fmla="*/ 11 w 20"/>
                    <a:gd name="T17" fmla="*/ 22 h 41"/>
                    <a:gd name="T18" fmla="*/ 9 w 20"/>
                    <a:gd name="T19" fmla="*/ 20 h 41"/>
                    <a:gd name="T20" fmla="*/ 7 w 20"/>
                    <a:gd name="T21" fmla="*/ 15 h 41"/>
                    <a:gd name="T22" fmla="*/ 7 w 20"/>
                    <a:gd name="T23" fmla="*/ 10 h 41"/>
                    <a:gd name="T24" fmla="*/ 7 w 20"/>
                    <a:gd name="T25" fmla="*/ 6 h 41"/>
                    <a:gd name="T26" fmla="*/ 3 w 20"/>
                    <a:gd name="T27" fmla="*/ 1 h 41"/>
                    <a:gd name="T28" fmla="*/ 2 w 20"/>
                    <a:gd name="T29" fmla="*/ 0 h 41"/>
                    <a:gd name="T30" fmla="*/ 0 w 20"/>
                    <a:gd name="T31" fmla="*/ 3 h 41"/>
                    <a:gd name="T32" fmla="*/ 0 w 20"/>
                    <a:gd name="T33" fmla="*/ 8 h 41"/>
                    <a:gd name="T34" fmla="*/ 3 w 20"/>
                    <a:gd name="T35" fmla="*/ 11 h 41"/>
                    <a:gd name="T36" fmla="*/ 4 w 20"/>
                    <a:gd name="T37" fmla="*/ 15 h 41"/>
                    <a:gd name="T38" fmla="*/ 4 w 20"/>
                    <a:gd name="T39" fmla="*/ 22 h 41"/>
                    <a:gd name="T40" fmla="*/ 6 w 20"/>
                    <a:gd name="T41" fmla="*/ 26 h 41"/>
                    <a:gd name="T42" fmla="*/ 9 w 20"/>
                    <a:gd name="T43" fmla="*/ 26 h 41"/>
                    <a:gd name="T44" fmla="*/ 12 w 20"/>
                    <a:gd name="T45" fmla="*/ 29 h 41"/>
                    <a:gd name="T46" fmla="*/ 14 w 20"/>
                    <a:gd name="T47" fmla="*/ 33 h 41"/>
                    <a:gd name="T48" fmla="*/ 15 w 20"/>
                    <a:gd name="T49" fmla="*/ 34 h 41"/>
                    <a:gd name="T50" fmla="*/ 17 w 20"/>
                    <a:gd name="T51" fmla="*/ 39 h 41"/>
                    <a:gd name="T52" fmla="*/ 18 w 20"/>
                    <a:gd name="T5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41">
                      <a:moveTo>
                        <a:pt x="18" y="41"/>
                      </a:moveTo>
                      <a:cubicBezTo>
                        <a:pt x="19" y="40"/>
                        <a:pt x="19" y="40"/>
                        <a:pt x="19" y="40"/>
                      </a:cubicBezTo>
                      <a:cubicBezTo>
                        <a:pt x="20" y="37"/>
                        <a:pt x="20" y="37"/>
                        <a:pt x="20" y="37"/>
                      </a:cubicBezTo>
                      <a:cubicBezTo>
                        <a:pt x="19" y="33"/>
                        <a:pt x="19" y="33"/>
                        <a:pt x="19" y="33"/>
                      </a:cubicBezTo>
                      <a:cubicBezTo>
                        <a:pt x="16" y="28"/>
                        <a:pt x="16" y="28"/>
                        <a:pt x="16" y="28"/>
                      </a:cubicBezTo>
                      <a:cubicBezTo>
                        <a:pt x="15" y="23"/>
                        <a:pt x="15" y="23"/>
                        <a:pt x="15" y="23"/>
                      </a:cubicBezTo>
                      <a:cubicBezTo>
                        <a:pt x="13" y="23"/>
                        <a:pt x="13" y="23"/>
                        <a:pt x="13" y="23"/>
                      </a:cubicBezTo>
                      <a:cubicBezTo>
                        <a:pt x="13" y="22"/>
                        <a:pt x="13" y="22"/>
                        <a:pt x="13" y="22"/>
                      </a:cubicBezTo>
                      <a:cubicBezTo>
                        <a:pt x="11" y="22"/>
                        <a:pt x="11" y="22"/>
                        <a:pt x="11" y="22"/>
                      </a:cubicBezTo>
                      <a:cubicBezTo>
                        <a:pt x="9" y="20"/>
                        <a:pt x="9" y="20"/>
                        <a:pt x="9" y="20"/>
                      </a:cubicBezTo>
                      <a:cubicBezTo>
                        <a:pt x="7" y="15"/>
                        <a:pt x="7" y="15"/>
                        <a:pt x="7" y="15"/>
                      </a:cubicBezTo>
                      <a:cubicBezTo>
                        <a:pt x="7" y="10"/>
                        <a:pt x="7" y="10"/>
                        <a:pt x="7" y="10"/>
                      </a:cubicBezTo>
                      <a:cubicBezTo>
                        <a:pt x="7" y="6"/>
                        <a:pt x="7" y="6"/>
                        <a:pt x="7" y="6"/>
                      </a:cubicBezTo>
                      <a:cubicBezTo>
                        <a:pt x="3" y="1"/>
                        <a:pt x="3" y="1"/>
                        <a:pt x="3" y="1"/>
                      </a:cubicBezTo>
                      <a:cubicBezTo>
                        <a:pt x="2" y="0"/>
                        <a:pt x="2" y="0"/>
                        <a:pt x="2" y="0"/>
                      </a:cubicBezTo>
                      <a:cubicBezTo>
                        <a:pt x="0" y="3"/>
                        <a:pt x="0" y="3"/>
                        <a:pt x="0" y="3"/>
                      </a:cubicBezTo>
                      <a:cubicBezTo>
                        <a:pt x="0" y="8"/>
                        <a:pt x="0" y="8"/>
                        <a:pt x="0" y="8"/>
                      </a:cubicBezTo>
                      <a:cubicBezTo>
                        <a:pt x="3" y="11"/>
                        <a:pt x="3" y="11"/>
                        <a:pt x="3" y="11"/>
                      </a:cubicBezTo>
                      <a:cubicBezTo>
                        <a:pt x="4" y="15"/>
                        <a:pt x="4" y="15"/>
                        <a:pt x="4" y="15"/>
                      </a:cubicBezTo>
                      <a:cubicBezTo>
                        <a:pt x="4" y="22"/>
                        <a:pt x="4" y="22"/>
                        <a:pt x="4" y="22"/>
                      </a:cubicBezTo>
                      <a:cubicBezTo>
                        <a:pt x="6" y="26"/>
                        <a:pt x="6" y="26"/>
                        <a:pt x="6" y="26"/>
                      </a:cubicBezTo>
                      <a:cubicBezTo>
                        <a:pt x="9" y="26"/>
                        <a:pt x="9" y="26"/>
                        <a:pt x="9" y="26"/>
                      </a:cubicBezTo>
                      <a:cubicBezTo>
                        <a:pt x="12" y="29"/>
                        <a:pt x="12" y="29"/>
                        <a:pt x="12" y="29"/>
                      </a:cubicBezTo>
                      <a:cubicBezTo>
                        <a:pt x="14" y="33"/>
                        <a:pt x="14" y="33"/>
                        <a:pt x="14" y="33"/>
                      </a:cubicBezTo>
                      <a:cubicBezTo>
                        <a:pt x="15" y="34"/>
                        <a:pt x="15" y="34"/>
                        <a:pt x="15" y="34"/>
                      </a:cubicBezTo>
                      <a:cubicBezTo>
                        <a:pt x="17" y="39"/>
                        <a:pt x="17" y="39"/>
                        <a:pt x="17" y="39"/>
                      </a:cubicBezTo>
                      <a:cubicBezTo>
                        <a:pt x="16" y="40"/>
                        <a:pt x="18" y="41"/>
                        <a:pt x="18" y="4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3" name="Freeform 230">
                  <a:extLst>
                    <a:ext uri="{FF2B5EF4-FFF2-40B4-BE49-F238E27FC236}">
                      <a16:creationId xmlns:a16="http://schemas.microsoft.com/office/drawing/2014/main" id="{A8762923-08FF-4ECA-9A2B-52CABD7A6AEA}"/>
                    </a:ext>
                  </a:extLst>
                </p:cNvPr>
                <p:cNvSpPr>
                  <a:spLocks/>
                </p:cNvSpPr>
                <p:nvPr/>
              </p:nvSpPr>
              <p:spPr bwMode="auto">
                <a:xfrm>
                  <a:off x="3762" y="910"/>
                  <a:ext cx="5" cy="7"/>
                </a:xfrm>
                <a:custGeom>
                  <a:avLst/>
                  <a:gdLst>
                    <a:gd name="T0" fmla="*/ 3 w 5"/>
                    <a:gd name="T1" fmla="*/ 7 h 7"/>
                    <a:gd name="T2" fmla="*/ 4 w 5"/>
                    <a:gd name="T3" fmla="*/ 7 h 7"/>
                    <a:gd name="T4" fmla="*/ 5 w 5"/>
                    <a:gd name="T5" fmla="*/ 6 h 7"/>
                    <a:gd name="T6" fmla="*/ 5 w 5"/>
                    <a:gd name="T7" fmla="*/ 3 h 7"/>
                    <a:gd name="T8" fmla="*/ 4 w 5"/>
                    <a:gd name="T9" fmla="*/ 1 h 7"/>
                    <a:gd name="T10" fmla="*/ 2 w 5"/>
                    <a:gd name="T11" fmla="*/ 0 h 7"/>
                    <a:gd name="T12" fmla="*/ 1 w 5"/>
                    <a:gd name="T13" fmla="*/ 2 h 7"/>
                    <a:gd name="T14" fmla="*/ 0 w 5"/>
                    <a:gd name="T15" fmla="*/ 4 h 7"/>
                    <a:gd name="T16" fmla="*/ 1 w 5"/>
                    <a:gd name="T17" fmla="*/ 6 h 7"/>
                    <a:gd name="T18" fmla="*/ 3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7"/>
                      </a:moveTo>
                      <a:lnTo>
                        <a:pt x="4" y="7"/>
                      </a:lnTo>
                      <a:lnTo>
                        <a:pt x="5" y="6"/>
                      </a:lnTo>
                      <a:lnTo>
                        <a:pt x="5" y="3"/>
                      </a:lnTo>
                      <a:lnTo>
                        <a:pt x="4" y="1"/>
                      </a:lnTo>
                      <a:lnTo>
                        <a:pt x="2" y="0"/>
                      </a:lnTo>
                      <a:lnTo>
                        <a:pt x="1" y="2"/>
                      </a:lnTo>
                      <a:lnTo>
                        <a:pt x="0" y="4"/>
                      </a:lnTo>
                      <a:lnTo>
                        <a:pt x="1" y="6"/>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4" name="Freeform 231">
                  <a:extLst>
                    <a:ext uri="{FF2B5EF4-FFF2-40B4-BE49-F238E27FC236}">
                      <a16:creationId xmlns:a16="http://schemas.microsoft.com/office/drawing/2014/main" id="{D6711EC2-4B1E-4052-BCAB-91A64D1F1DDC}"/>
                    </a:ext>
                  </a:extLst>
                </p:cNvPr>
                <p:cNvSpPr>
                  <a:spLocks/>
                </p:cNvSpPr>
                <p:nvPr/>
              </p:nvSpPr>
              <p:spPr bwMode="auto">
                <a:xfrm>
                  <a:off x="3845" y="982"/>
                  <a:ext cx="5" cy="10"/>
                </a:xfrm>
                <a:custGeom>
                  <a:avLst/>
                  <a:gdLst>
                    <a:gd name="T0" fmla="*/ 2 w 5"/>
                    <a:gd name="T1" fmla="*/ 10 h 10"/>
                    <a:gd name="T2" fmla="*/ 3 w 5"/>
                    <a:gd name="T3" fmla="*/ 10 h 10"/>
                    <a:gd name="T4" fmla="*/ 5 w 5"/>
                    <a:gd name="T5" fmla="*/ 8 h 10"/>
                    <a:gd name="T6" fmla="*/ 5 w 5"/>
                    <a:gd name="T7" fmla="*/ 6 h 10"/>
                    <a:gd name="T8" fmla="*/ 3 w 5"/>
                    <a:gd name="T9" fmla="*/ 3 h 10"/>
                    <a:gd name="T10" fmla="*/ 2 w 5"/>
                    <a:gd name="T11" fmla="*/ 0 h 10"/>
                    <a:gd name="T12" fmla="*/ 2 w 5"/>
                    <a:gd name="T13" fmla="*/ 0 h 10"/>
                    <a:gd name="T14" fmla="*/ 1 w 5"/>
                    <a:gd name="T15" fmla="*/ 1 h 10"/>
                    <a:gd name="T16" fmla="*/ 0 w 5"/>
                    <a:gd name="T17" fmla="*/ 2 h 10"/>
                    <a:gd name="T18" fmla="*/ 0 w 5"/>
                    <a:gd name="T19" fmla="*/ 5 h 10"/>
                    <a:gd name="T20" fmla="*/ 2 w 5"/>
                    <a:gd name="T21" fmla="*/ 7 h 10"/>
                    <a:gd name="T22" fmla="*/ 2 w 5"/>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2" y="10"/>
                      </a:moveTo>
                      <a:lnTo>
                        <a:pt x="3" y="10"/>
                      </a:lnTo>
                      <a:lnTo>
                        <a:pt x="5" y="8"/>
                      </a:lnTo>
                      <a:lnTo>
                        <a:pt x="5" y="6"/>
                      </a:lnTo>
                      <a:lnTo>
                        <a:pt x="3" y="3"/>
                      </a:lnTo>
                      <a:lnTo>
                        <a:pt x="2" y="0"/>
                      </a:lnTo>
                      <a:lnTo>
                        <a:pt x="2" y="0"/>
                      </a:lnTo>
                      <a:lnTo>
                        <a:pt x="1" y="1"/>
                      </a:lnTo>
                      <a:lnTo>
                        <a:pt x="0" y="2"/>
                      </a:lnTo>
                      <a:lnTo>
                        <a:pt x="0" y="5"/>
                      </a:lnTo>
                      <a:lnTo>
                        <a:pt x="2"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5" name="Freeform 232">
                  <a:extLst>
                    <a:ext uri="{FF2B5EF4-FFF2-40B4-BE49-F238E27FC236}">
                      <a16:creationId xmlns:a16="http://schemas.microsoft.com/office/drawing/2014/main" id="{FB057145-334E-4396-950B-CAFB9A27B53E}"/>
                    </a:ext>
                  </a:extLst>
                </p:cNvPr>
                <p:cNvSpPr>
                  <a:spLocks/>
                </p:cNvSpPr>
                <p:nvPr/>
              </p:nvSpPr>
              <p:spPr bwMode="auto">
                <a:xfrm>
                  <a:off x="3760" y="899"/>
                  <a:ext cx="85" cy="69"/>
                </a:xfrm>
                <a:custGeom>
                  <a:avLst/>
                  <a:gdLst>
                    <a:gd name="T0" fmla="*/ 4 w 110"/>
                    <a:gd name="T1" fmla="*/ 37 h 90"/>
                    <a:gd name="T2" fmla="*/ 9 w 110"/>
                    <a:gd name="T3" fmla="*/ 40 h 90"/>
                    <a:gd name="T4" fmla="*/ 8 w 110"/>
                    <a:gd name="T5" fmla="*/ 53 h 90"/>
                    <a:gd name="T6" fmla="*/ 18 w 110"/>
                    <a:gd name="T7" fmla="*/ 57 h 90"/>
                    <a:gd name="T8" fmla="*/ 25 w 110"/>
                    <a:gd name="T9" fmla="*/ 57 h 90"/>
                    <a:gd name="T10" fmla="*/ 37 w 110"/>
                    <a:gd name="T11" fmla="*/ 52 h 90"/>
                    <a:gd name="T12" fmla="*/ 47 w 110"/>
                    <a:gd name="T13" fmla="*/ 50 h 90"/>
                    <a:gd name="T14" fmla="*/ 47 w 110"/>
                    <a:gd name="T15" fmla="*/ 54 h 90"/>
                    <a:gd name="T16" fmla="*/ 41 w 110"/>
                    <a:gd name="T17" fmla="*/ 57 h 90"/>
                    <a:gd name="T18" fmla="*/ 32 w 110"/>
                    <a:gd name="T19" fmla="*/ 58 h 90"/>
                    <a:gd name="T20" fmla="*/ 41 w 110"/>
                    <a:gd name="T21" fmla="*/ 63 h 90"/>
                    <a:gd name="T22" fmla="*/ 35 w 110"/>
                    <a:gd name="T23" fmla="*/ 63 h 90"/>
                    <a:gd name="T24" fmla="*/ 29 w 110"/>
                    <a:gd name="T25" fmla="*/ 62 h 90"/>
                    <a:gd name="T26" fmla="*/ 21 w 110"/>
                    <a:gd name="T27" fmla="*/ 65 h 90"/>
                    <a:gd name="T28" fmla="*/ 32 w 110"/>
                    <a:gd name="T29" fmla="*/ 74 h 90"/>
                    <a:gd name="T30" fmla="*/ 38 w 110"/>
                    <a:gd name="T31" fmla="*/ 77 h 90"/>
                    <a:gd name="T32" fmla="*/ 44 w 110"/>
                    <a:gd name="T33" fmla="*/ 80 h 90"/>
                    <a:gd name="T34" fmla="*/ 58 w 110"/>
                    <a:gd name="T35" fmla="*/ 77 h 90"/>
                    <a:gd name="T36" fmla="*/ 62 w 110"/>
                    <a:gd name="T37" fmla="*/ 82 h 90"/>
                    <a:gd name="T38" fmla="*/ 71 w 110"/>
                    <a:gd name="T39" fmla="*/ 90 h 90"/>
                    <a:gd name="T40" fmla="*/ 77 w 110"/>
                    <a:gd name="T41" fmla="*/ 84 h 90"/>
                    <a:gd name="T42" fmla="*/ 81 w 110"/>
                    <a:gd name="T43" fmla="*/ 75 h 90"/>
                    <a:gd name="T44" fmla="*/ 89 w 110"/>
                    <a:gd name="T45" fmla="*/ 79 h 90"/>
                    <a:gd name="T46" fmla="*/ 97 w 110"/>
                    <a:gd name="T47" fmla="*/ 74 h 90"/>
                    <a:gd name="T48" fmla="*/ 97 w 110"/>
                    <a:gd name="T49" fmla="*/ 62 h 90"/>
                    <a:gd name="T50" fmla="*/ 105 w 110"/>
                    <a:gd name="T51" fmla="*/ 48 h 90"/>
                    <a:gd name="T52" fmla="*/ 110 w 110"/>
                    <a:gd name="T53" fmla="*/ 36 h 90"/>
                    <a:gd name="T54" fmla="*/ 109 w 110"/>
                    <a:gd name="T55" fmla="*/ 27 h 90"/>
                    <a:gd name="T56" fmla="*/ 103 w 110"/>
                    <a:gd name="T57" fmla="*/ 24 h 90"/>
                    <a:gd name="T58" fmla="*/ 92 w 110"/>
                    <a:gd name="T59" fmla="*/ 21 h 90"/>
                    <a:gd name="T60" fmla="*/ 83 w 110"/>
                    <a:gd name="T61" fmla="*/ 18 h 90"/>
                    <a:gd name="T62" fmla="*/ 79 w 110"/>
                    <a:gd name="T63" fmla="*/ 13 h 90"/>
                    <a:gd name="T64" fmla="*/ 76 w 110"/>
                    <a:gd name="T65" fmla="*/ 11 h 90"/>
                    <a:gd name="T66" fmla="*/ 72 w 110"/>
                    <a:gd name="T67" fmla="*/ 14 h 90"/>
                    <a:gd name="T68" fmla="*/ 69 w 110"/>
                    <a:gd name="T69" fmla="*/ 9 h 90"/>
                    <a:gd name="T70" fmla="*/ 68 w 110"/>
                    <a:gd name="T71" fmla="*/ 15 h 90"/>
                    <a:gd name="T72" fmla="*/ 65 w 110"/>
                    <a:gd name="T73" fmla="*/ 25 h 90"/>
                    <a:gd name="T74" fmla="*/ 61 w 110"/>
                    <a:gd name="T75" fmla="*/ 20 h 90"/>
                    <a:gd name="T76" fmla="*/ 59 w 110"/>
                    <a:gd name="T77" fmla="*/ 23 h 90"/>
                    <a:gd name="T78" fmla="*/ 59 w 110"/>
                    <a:gd name="T79" fmla="*/ 9 h 90"/>
                    <a:gd name="T80" fmla="*/ 53 w 110"/>
                    <a:gd name="T81" fmla="*/ 0 h 90"/>
                    <a:gd name="T82" fmla="*/ 53 w 110"/>
                    <a:gd name="T83" fmla="*/ 6 h 90"/>
                    <a:gd name="T84" fmla="*/ 50 w 110"/>
                    <a:gd name="T85" fmla="*/ 5 h 90"/>
                    <a:gd name="T86" fmla="*/ 52 w 110"/>
                    <a:gd name="T87" fmla="*/ 15 h 90"/>
                    <a:gd name="T88" fmla="*/ 51 w 110"/>
                    <a:gd name="T89" fmla="*/ 27 h 90"/>
                    <a:gd name="T90" fmla="*/ 51 w 110"/>
                    <a:gd name="T91" fmla="*/ 37 h 90"/>
                    <a:gd name="T92" fmla="*/ 43 w 110"/>
                    <a:gd name="T93" fmla="*/ 27 h 90"/>
                    <a:gd name="T94" fmla="*/ 44 w 110"/>
                    <a:gd name="T95" fmla="*/ 19 h 90"/>
                    <a:gd name="T96" fmla="*/ 37 w 110"/>
                    <a:gd name="T97" fmla="*/ 20 h 90"/>
                    <a:gd name="T98" fmla="*/ 31 w 110"/>
                    <a:gd name="T99" fmla="*/ 23 h 90"/>
                    <a:gd name="T100" fmla="*/ 29 w 110"/>
                    <a:gd name="T101" fmla="*/ 19 h 90"/>
                    <a:gd name="T102" fmla="*/ 23 w 110"/>
                    <a:gd name="T103" fmla="*/ 10 h 90"/>
                    <a:gd name="T104" fmla="*/ 20 w 110"/>
                    <a:gd name="T105" fmla="*/ 5 h 90"/>
                    <a:gd name="T106" fmla="*/ 16 w 110"/>
                    <a:gd name="T107" fmla="*/ 3 h 90"/>
                    <a:gd name="T108" fmla="*/ 18 w 110"/>
                    <a:gd name="T109" fmla="*/ 18 h 90"/>
                    <a:gd name="T110" fmla="*/ 15 w 110"/>
                    <a:gd name="T111" fmla="*/ 22 h 90"/>
                    <a:gd name="T112" fmla="*/ 13 w 110"/>
                    <a:gd name="T113" fmla="*/ 21 h 90"/>
                    <a:gd name="T114" fmla="*/ 15 w 110"/>
                    <a:gd name="T115" fmla="*/ 32 h 90"/>
                    <a:gd name="T116" fmla="*/ 11 w 110"/>
                    <a:gd name="T117" fmla="*/ 29 h 90"/>
                    <a:gd name="T118" fmla="*/ 1 w 110"/>
                    <a:gd name="T119" fmla="*/ 26 h 90"/>
                    <a:gd name="T120" fmla="*/ 3 w 110"/>
                    <a:gd name="T121" fmla="*/ 3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90">
                      <a:moveTo>
                        <a:pt x="3" y="32"/>
                      </a:moveTo>
                      <a:cubicBezTo>
                        <a:pt x="5" y="34"/>
                        <a:pt x="5" y="34"/>
                        <a:pt x="5" y="34"/>
                      </a:cubicBezTo>
                      <a:cubicBezTo>
                        <a:pt x="4" y="37"/>
                        <a:pt x="4" y="37"/>
                        <a:pt x="4" y="37"/>
                      </a:cubicBezTo>
                      <a:cubicBezTo>
                        <a:pt x="5" y="38"/>
                        <a:pt x="5" y="38"/>
                        <a:pt x="5" y="38"/>
                      </a:cubicBezTo>
                      <a:cubicBezTo>
                        <a:pt x="8" y="38"/>
                        <a:pt x="8" y="38"/>
                        <a:pt x="8" y="38"/>
                      </a:cubicBezTo>
                      <a:cubicBezTo>
                        <a:pt x="9" y="40"/>
                        <a:pt x="9" y="40"/>
                        <a:pt x="9" y="40"/>
                      </a:cubicBezTo>
                      <a:cubicBezTo>
                        <a:pt x="4" y="44"/>
                        <a:pt x="4" y="44"/>
                        <a:pt x="4" y="44"/>
                      </a:cubicBezTo>
                      <a:cubicBezTo>
                        <a:pt x="4" y="46"/>
                        <a:pt x="4" y="46"/>
                        <a:pt x="4" y="46"/>
                      </a:cubicBezTo>
                      <a:cubicBezTo>
                        <a:pt x="8" y="53"/>
                        <a:pt x="8" y="53"/>
                        <a:pt x="8" y="53"/>
                      </a:cubicBezTo>
                      <a:cubicBezTo>
                        <a:pt x="11" y="54"/>
                        <a:pt x="11" y="54"/>
                        <a:pt x="11" y="54"/>
                      </a:cubicBezTo>
                      <a:cubicBezTo>
                        <a:pt x="14" y="57"/>
                        <a:pt x="14" y="57"/>
                        <a:pt x="14" y="57"/>
                      </a:cubicBezTo>
                      <a:cubicBezTo>
                        <a:pt x="18" y="57"/>
                        <a:pt x="18" y="57"/>
                        <a:pt x="18" y="57"/>
                      </a:cubicBezTo>
                      <a:cubicBezTo>
                        <a:pt x="21" y="56"/>
                        <a:pt x="21" y="56"/>
                        <a:pt x="21" y="56"/>
                      </a:cubicBezTo>
                      <a:cubicBezTo>
                        <a:pt x="23" y="58"/>
                        <a:pt x="23" y="58"/>
                        <a:pt x="23" y="58"/>
                      </a:cubicBezTo>
                      <a:cubicBezTo>
                        <a:pt x="23" y="58"/>
                        <a:pt x="25" y="57"/>
                        <a:pt x="25" y="57"/>
                      </a:cubicBezTo>
                      <a:cubicBezTo>
                        <a:pt x="29" y="54"/>
                        <a:pt x="29" y="54"/>
                        <a:pt x="29" y="54"/>
                      </a:cubicBezTo>
                      <a:cubicBezTo>
                        <a:pt x="31" y="53"/>
                        <a:pt x="31" y="53"/>
                        <a:pt x="31" y="53"/>
                      </a:cubicBezTo>
                      <a:cubicBezTo>
                        <a:pt x="37" y="52"/>
                        <a:pt x="37" y="52"/>
                        <a:pt x="37" y="52"/>
                      </a:cubicBezTo>
                      <a:cubicBezTo>
                        <a:pt x="42" y="53"/>
                        <a:pt x="42" y="53"/>
                        <a:pt x="42" y="53"/>
                      </a:cubicBezTo>
                      <a:cubicBezTo>
                        <a:pt x="45" y="50"/>
                        <a:pt x="45" y="50"/>
                        <a:pt x="45" y="50"/>
                      </a:cubicBezTo>
                      <a:cubicBezTo>
                        <a:pt x="47" y="50"/>
                        <a:pt x="47" y="50"/>
                        <a:pt x="47" y="50"/>
                      </a:cubicBezTo>
                      <a:cubicBezTo>
                        <a:pt x="49" y="51"/>
                        <a:pt x="49" y="51"/>
                        <a:pt x="49" y="51"/>
                      </a:cubicBezTo>
                      <a:cubicBezTo>
                        <a:pt x="49" y="53"/>
                        <a:pt x="49" y="53"/>
                        <a:pt x="49" y="53"/>
                      </a:cubicBezTo>
                      <a:cubicBezTo>
                        <a:pt x="47" y="54"/>
                        <a:pt x="47" y="54"/>
                        <a:pt x="47" y="54"/>
                      </a:cubicBezTo>
                      <a:cubicBezTo>
                        <a:pt x="46" y="57"/>
                        <a:pt x="46" y="57"/>
                        <a:pt x="46" y="57"/>
                      </a:cubicBezTo>
                      <a:cubicBezTo>
                        <a:pt x="44" y="58"/>
                        <a:pt x="44" y="58"/>
                        <a:pt x="44" y="58"/>
                      </a:cubicBezTo>
                      <a:cubicBezTo>
                        <a:pt x="41" y="57"/>
                        <a:pt x="41" y="57"/>
                        <a:pt x="41" y="57"/>
                      </a:cubicBezTo>
                      <a:cubicBezTo>
                        <a:pt x="36" y="57"/>
                        <a:pt x="36" y="57"/>
                        <a:pt x="36" y="57"/>
                      </a:cubicBezTo>
                      <a:cubicBezTo>
                        <a:pt x="33" y="57"/>
                        <a:pt x="33" y="57"/>
                        <a:pt x="33" y="57"/>
                      </a:cubicBezTo>
                      <a:cubicBezTo>
                        <a:pt x="32" y="58"/>
                        <a:pt x="32" y="58"/>
                        <a:pt x="32" y="58"/>
                      </a:cubicBezTo>
                      <a:cubicBezTo>
                        <a:pt x="34" y="60"/>
                        <a:pt x="34" y="60"/>
                        <a:pt x="34" y="60"/>
                      </a:cubicBezTo>
                      <a:cubicBezTo>
                        <a:pt x="39" y="61"/>
                        <a:pt x="39" y="61"/>
                        <a:pt x="39" y="61"/>
                      </a:cubicBezTo>
                      <a:cubicBezTo>
                        <a:pt x="41" y="63"/>
                        <a:pt x="41" y="63"/>
                        <a:pt x="41" y="63"/>
                      </a:cubicBezTo>
                      <a:cubicBezTo>
                        <a:pt x="41" y="65"/>
                        <a:pt x="41" y="65"/>
                        <a:pt x="41" y="65"/>
                      </a:cubicBezTo>
                      <a:cubicBezTo>
                        <a:pt x="39" y="65"/>
                        <a:pt x="39" y="65"/>
                        <a:pt x="39" y="65"/>
                      </a:cubicBezTo>
                      <a:cubicBezTo>
                        <a:pt x="35" y="63"/>
                        <a:pt x="35" y="63"/>
                        <a:pt x="35" y="63"/>
                      </a:cubicBezTo>
                      <a:cubicBezTo>
                        <a:pt x="34" y="65"/>
                        <a:pt x="34" y="65"/>
                        <a:pt x="34" y="65"/>
                      </a:cubicBezTo>
                      <a:cubicBezTo>
                        <a:pt x="32" y="65"/>
                        <a:pt x="32" y="65"/>
                        <a:pt x="32" y="65"/>
                      </a:cubicBezTo>
                      <a:cubicBezTo>
                        <a:pt x="29" y="62"/>
                        <a:pt x="29" y="62"/>
                        <a:pt x="29" y="62"/>
                      </a:cubicBezTo>
                      <a:cubicBezTo>
                        <a:pt x="25" y="61"/>
                        <a:pt x="25" y="61"/>
                        <a:pt x="25" y="61"/>
                      </a:cubicBezTo>
                      <a:cubicBezTo>
                        <a:pt x="21" y="63"/>
                        <a:pt x="21" y="63"/>
                        <a:pt x="21" y="63"/>
                      </a:cubicBezTo>
                      <a:cubicBezTo>
                        <a:pt x="21" y="65"/>
                        <a:pt x="21" y="65"/>
                        <a:pt x="21" y="65"/>
                      </a:cubicBezTo>
                      <a:cubicBezTo>
                        <a:pt x="24" y="66"/>
                        <a:pt x="24" y="66"/>
                        <a:pt x="24" y="66"/>
                      </a:cubicBezTo>
                      <a:cubicBezTo>
                        <a:pt x="30" y="73"/>
                        <a:pt x="30" y="73"/>
                        <a:pt x="30" y="73"/>
                      </a:cubicBezTo>
                      <a:cubicBezTo>
                        <a:pt x="32" y="74"/>
                        <a:pt x="32" y="74"/>
                        <a:pt x="32" y="74"/>
                      </a:cubicBezTo>
                      <a:cubicBezTo>
                        <a:pt x="35" y="72"/>
                        <a:pt x="35" y="72"/>
                        <a:pt x="35" y="72"/>
                      </a:cubicBezTo>
                      <a:cubicBezTo>
                        <a:pt x="37" y="73"/>
                        <a:pt x="37" y="73"/>
                        <a:pt x="37" y="73"/>
                      </a:cubicBezTo>
                      <a:cubicBezTo>
                        <a:pt x="38" y="77"/>
                        <a:pt x="38" y="77"/>
                        <a:pt x="38" y="77"/>
                      </a:cubicBezTo>
                      <a:cubicBezTo>
                        <a:pt x="38" y="80"/>
                        <a:pt x="38" y="80"/>
                        <a:pt x="38" y="80"/>
                      </a:cubicBezTo>
                      <a:cubicBezTo>
                        <a:pt x="41" y="81"/>
                        <a:pt x="41" y="81"/>
                        <a:pt x="41" y="81"/>
                      </a:cubicBezTo>
                      <a:cubicBezTo>
                        <a:pt x="44" y="80"/>
                        <a:pt x="44" y="80"/>
                        <a:pt x="44" y="80"/>
                      </a:cubicBezTo>
                      <a:cubicBezTo>
                        <a:pt x="49" y="80"/>
                        <a:pt x="49" y="80"/>
                        <a:pt x="49" y="80"/>
                      </a:cubicBezTo>
                      <a:cubicBezTo>
                        <a:pt x="54" y="77"/>
                        <a:pt x="54" y="77"/>
                        <a:pt x="54" y="77"/>
                      </a:cubicBezTo>
                      <a:cubicBezTo>
                        <a:pt x="58" y="77"/>
                        <a:pt x="58" y="77"/>
                        <a:pt x="58" y="77"/>
                      </a:cubicBezTo>
                      <a:cubicBezTo>
                        <a:pt x="63" y="76"/>
                        <a:pt x="63" y="76"/>
                        <a:pt x="63" y="76"/>
                      </a:cubicBezTo>
                      <a:cubicBezTo>
                        <a:pt x="63" y="78"/>
                        <a:pt x="63" y="78"/>
                        <a:pt x="63" y="78"/>
                      </a:cubicBezTo>
                      <a:cubicBezTo>
                        <a:pt x="62" y="82"/>
                        <a:pt x="62" y="82"/>
                        <a:pt x="62" y="82"/>
                      </a:cubicBezTo>
                      <a:cubicBezTo>
                        <a:pt x="63" y="86"/>
                        <a:pt x="63" y="86"/>
                        <a:pt x="63" y="86"/>
                      </a:cubicBezTo>
                      <a:cubicBezTo>
                        <a:pt x="67" y="89"/>
                        <a:pt x="67" y="89"/>
                        <a:pt x="67" y="89"/>
                      </a:cubicBezTo>
                      <a:cubicBezTo>
                        <a:pt x="71" y="90"/>
                        <a:pt x="71" y="90"/>
                        <a:pt x="71" y="90"/>
                      </a:cubicBezTo>
                      <a:cubicBezTo>
                        <a:pt x="76" y="88"/>
                        <a:pt x="76" y="88"/>
                        <a:pt x="76" y="88"/>
                      </a:cubicBezTo>
                      <a:cubicBezTo>
                        <a:pt x="77" y="86"/>
                        <a:pt x="77" y="86"/>
                        <a:pt x="77" y="86"/>
                      </a:cubicBezTo>
                      <a:cubicBezTo>
                        <a:pt x="77" y="84"/>
                        <a:pt x="77" y="84"/>
                        <a:pt x="77" y="84"/>
                      </a:cubicBezTo>
                      <a:cubicBezTo>
                        <a:pt x="77" y="82"/>
                        <a:pt x="77" y="82"/>
                        <a:pt x="77" y="82"/>
                      </a:cubicBezTo>
                      <a:cubicBezTo>
                        <a:pt x="78" y="79"/>
                        <a:pt x="78" y="79"/>
                        <a:pt x="78" y="79"/>
                      </a:cubicBezTo>
                      <a:cubicBezTo>
                        <a:pt x="81" y="75"/>
                        <a:pt x="81" y="75"/>
                        <a:pt x="81" y="75"/>
                      </a:cubicBezTo>
                      <a:cubicBezTo>
                        <a:pt x="84" y="74"/>
                        <a:pt x="84" y="74"/>
                        <a:pt x="84" y="74"/>
                      </a:cubicBezTo>
                      <a:cubicBezTo>
                        <a:pt x="86" y="77"/>
                        <a:pt x="86" y="77"/>
                        <a:pt x="86" y="77"/>
                      </a:cubicBezTo>
                      <a:cubicBezTo>
                        <a:pt x="89" y="79"/>
                        <a:pt x="89" y="79"/>
                        <a:pt x="89" y="79"/>
                      </a:cubicBezTo>
                      <a:cubicBezTo>
                        <a:pt x="92" y="79"/>
                        <a:pt x="92" y="79"/>
                        <a:pt x="92" y="79"/>
                      </a:cubicBezTo>
                      <a:cubicBezTo>
                        <a:pt x="96" y="76"/>
                        <a:pt x="96" y="76"/>
                        <a:pt x="96" y="76"/>
                      </a:cubicBezTo>
                      <a:cubicBezTo>
                        <a:pt x="97" y="74"/>
                        <a:pt x="97" y="74"/>
                        <a:pt x="97" y="74"/>
                      </a:cubicBezTo>
                      <a:cubicBezTo>
                        <a:pt x="96" y="68"/>
                        <a:pt x="96" y="68"/>
                        <a:pt x="96" y="68"/>
                      </a:cubicBezTo>
                      <a:cubicBezTo>
                        <a:pt x="95" y="64"/>
                        <a:pt x="95" y="64"/>
                        <a:pt x="95" y="64"/>
                      </a:cubicBezTo>
                      <a:cubicBezTo>
                        <a:pt x="97" y="62"/>
                        <a:pt x="97" y="62"/>
                        <a:pt x="97" y="62"/>
                      </a:cubicBezTo>
                      <a:cubicBezTo>
                        <a:pt x="100" y="59"/>
                        <a:pt x="100" y="59"/>
                        <a:pt x="100" y="59"/>
                      </a:cubicBezTo>
                      <a:cubicBezTo>
                        <a:pt x="103" y="52"/>
                        <a:pt x="103" y="52"/>
                        <a:pt x="103" y="52"/>
                      </a:cubicBezTo>
                      <a:cubicBezTo>
                        <a:pt x="105" y="48"/>
                        <a:pt x="105" y="48"/>
                        <a:pt x="105" y="48"/>
                      </a:cubicBezTo>
                      <a:cubicBezTo>
                        <a:pt x="109" y="43"/>
                        <a:pt x="109" y="43"/>
                        <a:pt x="109" y="43"/>
                      </a:cubicBezTo>
                      <a:cubicBezTo>
                        <a:pt x="110" y="40"/>
                        <a:pt x="110" y="40"/>
                        <a:pt x="110" y="40"/>
                      </a:cubicBezTo>
                      <a:cubicBezTo>
                        <a:pt x="110" y="36"/>
                        <a:pt x="110" y="36"/>
                        <a:pt x="110" y="36"/>
                      </a:cubicBezTo>
                      <a:cubicBezTo>
                        <a:pt x="108" y="33"/>
                        <a:pt x="108" y="33"/>
                        <a:pt x="108" y="33"/>
                      </a:cubicBezTo>
                      <a:cubicBezTo>
                        <a:pt x="108" y="30"/>
                        <a:pt x="108" y="30"/>
                        <a:pt x="108" y="30"/>
                      </a:cubicBezTo>
                      <a:cubicBezTo>
                        <a:pt x="109" y="27"/>
                        <a:pt x="109" y="27"/>
                        <a:pt x="109" y="27"/>
                      </a:cubicBezTo>
                      <a:cubicBezTo>
                        <a:pt x="109" y="25"/>
                        <a:pt x="109" y="25"/>
                        <a:pt x="109" y="25"/>
                      </a:cubicBezTo>
                      <a:cubicBezTo>
                        <a:pt x="108" y="24"/>
                        <a:pt x="108" y="24"/>
                        <a:pt x="108" y="24"/>
                      </a:cubicBezTo>
                      <a:cubicBezTo>
                        <a:pt x="103" y="24"/>
                        <a:pt x="103" y="24"/>
                        <a:pt x="103" y="24"/>
                      </a:cubicBezTo>
                      <a:cubicBezTo>
                        <a:pt x="100" y="21"/>
                        <a:pt x="100" y="21"/>
                        <a:pt x="100" y="21"/>
                      </a:cubicBezTo>
                      <a:cubicBezTo>
                        <a:pt x="98" y="20"/>
                        <a:pt x="98" y="20"/>
                        <a:pt x="98" y="20"/>
                      </a:cubicBezTo>
                      <a:cubicBezTo>
                        <a:pt x="92" y="21"/>
                        <a:pt x="92" y="21"/>
                        <a:pt x="92" y="21"/>
                      </a:cubicBezTo>
                      <a:cubicBezTo>
                        <a:pt x="89" y="20"/>
                        <a:pt x="89" y="20"/>
                        <a:pt x="89" y="20"/>
                      </a:cubicBezTo>
                      <a:cubicBezTo>
                        <a:pt x="86" y="18"/>
                        <a:pt x="86" y="18"/>
                        <a:pt x="86" y="18"/>
                      </a:cubicBezTo>
                      <a:cubicBezTo>
                        <a:pt x="83" y="18"/>
                        <a:pt x="83" y="18"/>
                        <a:pt x="83" y="18"/>
                      </a:cubicBezTo>
                      <a:cubicBezTo>
                        <a:pt x="80" y="16"/>
                        <a:pt x="80" y="16"/>
                        <a:pt x="80" y="16"/>
                      </a:cubicBezTo>
                      <a:cubicBezTo>
                        <a:pt x="80" y="14"/>
                        <a:pt x="80" y="14"/>
                        <a:pt x="80" y="14"/>
                      </a:cubicBezTo>
                      <a:cubicBezTo>
                        <a:pt x="79" y="13"/>
                        <a:pt x="79" y="13"/>
                        <a:pt x="79" y="13"/>
                      </a:cubicBezTo>
                      <a:cubicBezTo>
                        <a:pt x="76" y="15"/>
                        <a:pt x="76" y="15"/>
                        <a:pt x="76" y="15"/>
                      </a:cubicBezTo>
                      <a:cubicBezTo>
                        <a:pt x="76" y="14"/>
                        <a:pt x="76" y="14"/>
                        <a:pt x="76" y="14"/>
                      </a:cubicBezTo>
                      <a:cubicBezTo>
                        <a:pt x="76" y="11"/>
                        <a:pt x="76" y="11"/>
                        <a:pt x="76" y="11"/>
                      </a:cubicBezTo>
                      <a:cubicBezTo>
                        <a:pt x="76" y="8"/>
                        <a:pt x="76" y="8"/>
                        <a:pt x="76" y="8"/>
                      </a:cubicBezTo>
                      <a:cubicBezTo>
                        <a:pt x="73" y="10"/>
                        <a:pt x="73" y="10"/>
                        <a:pt x="73" y="10"/>
                      </a:cubicBezTo>
                      <a:cubicBezTo>
                        <a:pt x="72" y="14"/>
                        <a:pt x="72" y="14"/>
                        <a:pt x="72" y="14"/>
                      </a:cubicBezTo>
                      <a:cubicBezTo>
                        <a:pt x="71" y="15"/>
                        <a:pt x="71" y="15"/>
                        <a:pt x="71" y="15"/>
                      </a:cubicBezTo>
                      <a:cubicBezTo>
                        <a:pt x="70" y="10"/>
                        <a:pt x="70" y="10"/>
                        <a:pt x="70" y="10"/>
                      </a:cubicBezTo>
                      <a:cubicBezTo>
                        <a:pt x="69" y="9"/>
                        <a:pt x="69" y="9"/>
                        <a:pt x="69" y="9"/>
                      </a:cubicBezTo>
                      <a:cubicBezTo>
                        <a:pt x="68" y="11"/>
                        <a:pt x="68" y="11"/>
                        <a:pt x="68" y="11"/>
                      </a:cubicBezTo>
                      <a:cubicBezTo>
                        <a:pt x="69" y="13"/>
                        <a:pt x="69" y="13"/>
                        <a:pt x="69" y="13"/>
                      </a:cubicBezTo>
                      <a:cubicBezTo>
                        <a:pt x="68" y="15"/>
                        <a:pt x="68" y="15"/>
                        <a:pt x="68" y="15"/>
                      </a:cubicBezTo>
                      <a:cubicBezTo>
                        <a:pt x="66" y="18"/>
                        <a:pt x="66" y="18"/>
                        <a:pt x="66" y="18"/>
                      </a:cubicBezTo>
                      <a:cubicBezTo>
                        <a:pt x="66" y="22"/>
                        <a:pt x="66" y="22"/>
                        <a:pt x="66" y="22"/>
                      </a:cubicBezTo>
                      <a:cubicBezTo>
                        <a:pt x="65" y="25"/>
                        <a:pt x="65" y="25"/>
                        <a:pt x="65" y="25"/>
                      </a:cubicBezTo>
                      <a:cubicBezTo>
                        <a:pt x="63" y="23"/>
                        <a:pt x="63" y="23"/>
                        <a:pt x="63" y="23"/>
                      </a:cubicBezTo>
                      <a:cubicBezTo>
                        <a:pt x="61" y="21"/>
                        <a:pt x="61" y="21"/>
                        <a:pt x="61" y="21"/>
                      </a:cubicBezTo>
                      <a:cubicBezTo>
                        <a:pt x="61" y="20"/>
                        <a:pt x="61" y="20"/>
                        <a:pt x="61" y="20"/>
                      </a:cubicBezTo>
                      <a:cubicBezTo>
                        <a:pt x="61" y="23"/>
                        <a:pt x="61" y="23"/>
                        <a:pt x="61" y="23"/>
                      </a:cubicBezTo>
                      <a:cubicBezTo>
                        <a:pt x="60" y="25"/>
                        <a:pt x="60" y="25"/>
                        <a:pt x="60" y="25"/>
                      </a:cubicBezTo>
                      <a:cubicBezTo>
                        <a:pt x="59" y="23"/>
                        <a:pt x="59" y="23"/>
                        <a:pt x="59" y="23"/>
                      </a:cubicBezTo>
                      <a:cubicBezTo>
                        <a:pt x="58" y="20"/>
                        <a:pt x="58" y="20"/>
                        <a:pt x="58" y="20"/>
                      </a:cubicBezTo>
                      <a:cubicBezTo>
                        <a:pt x="59" y="15"/>
                        <a:pt x="59" y="15"/>
                        <a:pt x="59" y="15"/>
                      </a:cubicBezTo>
                      <a:cubicBezTo>
                        <a:pt x="59" y="9"/>
                        <a:pt x="59" y="9"/>
                        <a:pt x="59" y="9"/>
                      </a:cubicBezTo>
                      <a:cubicBezTo>
                        <a:pt x="59" y="6"/>
                        <a:pt x="59" y="6"/>
                        <a:pt x="59" y="6"/>
                      </a:cubicBezTo>
                      <a:cubicBezTo>
                        <a:pt x="55" y="3"/>
                        <a:pt x="55" y="3"/>
                        <a:pt x="55" y="3"/>
                      </a:cubicBezTo>
                      <a:cubicBezTo>
                        <a:pt x="53" y="0"/>
                        <a:pt x="53" y="0"/>
                        <a:pt x="53" y="0"/>
                      </a:cubicBezTo>
                      <a:cubicBezTo>
                        <a:pt x="52" y="0"/>
                        <a:pt x="52" y="0"/>
                        <a:pt x="52" y="0"/>
                      </a:cubicBezTo>
                      <a:cubicBezTo>
                        <a:pt x="51" y="3"/>
                        <a:pt x="51" y="3"/>
                        <a:pt x="51" y="3"/>
                      </a:cubicBezTo>
                      <a:cubicBezTo>
                        <a:pt x="53" y="6"/>
                        <a:pt x="53" y="6"/>
                        <a:pt x="53" y="6"/>
                      </a:cubicBezTo>
                      <a:cubicBezTo>
                        <a:pt x="54" y="8"/>
                        <a:pt x="54" y="8"/>
                        <a:pt x="54" y="8"/>
                      </a:cubicBezTo>
                      <a:cubicBezTo>
                        <a:pt x="52" y="8"/>
                        <a:pt x="52" y="8"/>
                        <a:pt x="52" y="8"/>
                      </a:cubicBezTo>
                      <a:cubicBezTo>
                        <a:pt x="50" y="5"/>
                        <a:pt x="50" y="5"/>
                        <a:pt x="50" y="5"/>
                      </a:cubicBezTo>
                      <a:cubicBezTo>
                        <a:pt x="49" y="7"/>
                        <a:pt x="49" y="7"/>
                        <a:pt x="49" y="7"/>
                      </a:cubicBezTo>
                      <a:cubicBezTo>
                        <a:pt x="49" y="11"/>
                        <a:pt x="49" y="11"/>
                        <a:pt x="49" y="11"/>
                      </a:cubicBezTo>
                      <a:cubicBezTo>
                        <a:pt x="52" y="15"/>
                        <a:pt x="52" y="15"/>
                        <a:pt x="52" y="15"/>
                      </a:cubicBezTo>
                      <a:cubicBezTo>
                        <a:pt x="52" y="19"/>
                        <a:pt x="52" y="19"/>
                        <a:pt x="52" y="19"/>
                      </a:cubicBezTo>
                      <a:cubicBezTo>
                        <a:pt x="51" y="22"/>
                        <a:pt x="51" y="22"/>
                        <a:pt x="51" y="22"/>
                      </a:cubicBezTo>
                      <a:cubicBezTo>
                        <a:pt x="51" y="27"/>
                        <a:pt x="51" y="27"/>
                        <a:pt x="51" y="27"/>
                      </a:cubicBezTo>
                      <a:cubicBezTo>
                        <a:pt x="53" y="33"/>
                        <a:pt x="53" y="33"/>
                        <a:pt x="53" y="33"/>
                      </a:cubicBezTo>
                      <a:cubicBezTo>
                        <a:pt x="52" y="37"/>
                        <a:pt x="52" y="37"/>
                        <a:pt x="52" y="37"/>
                      </a:cubicBezTo>
                      <a:cubicBezTo>
                        <a:pt x="51" y="37"/>
                        <a:pt x="51" y="37"/>
                        <a:pt x="51" y="37"/>
                      </a:cubicBezTo>
                      <a:cubicBezTo>
                        <a:pt x="49" y="33"/>
                        <a:pt x="49" y="33"/>
                        <a:pt x="49" y="33"/>
                      </a:cubicBezTo>
                      <a:cubicBezTo>
                        <a:pt x="46" y="30"/>
                        <a:pt x="46" y="30"/>
                        <a:pt x="46" y="30"/>
                      </a:cubicBezTo>
                      <a:cubicBezTo>
                        <a:pt x="43" y="27"/>
                        <a:pt x="43" y="27"/>
                        <a:pt x="43" y="27"/>
                      </a:cubicBezTo>
                      <a:cubicBezTo>
                        <a:pt x="43" y="24"/>
                        <a:pt x="43" y="24"/>
                        <a:pt x="43" y="24"/>
                      </a:cubicBezTo>
                      <a:cubicBezTo>
                        <a:pt x="44" y="21"/>
                        <a:pt x="44" y="21"/>
                        <a:pt x="44" y="21"/>
                      </a:cubicBezTo>
                      <a:cubicBezTo>
                        <a:pt x="44" y="19"/>
                        <a:pt x="44" y="19"/>
                        <a:pt x="44" y="19"/>
                      </a:cubicBezTo>
                      <a:cubicBezTo>
                        <a:pt x="42" y="18"/>
                        <a:pt x="42" y="18"/>
                        <a:pt x="42" y="18"/>
                      </a:cubicBezTo>
                      <a:cubicBezTo>
                        <a:pt x="39" y="20"/>
                        <a:pt x="39" y="20"/>
                        <a:pt x="39" y="20"/>
                      </a:cubicBezTo>
                      <a:cubicBezTo>
                        <a:pt x="37" y="20"/>
                        <a:pt x="37" y="20"/>
                        <a:pt x="37" y="20"/>
                      </a:cubicBezTo>
                      <a:cubicBezTo>
                        <a:pt x="36" y="22"/>
                        <a:pt x="36" y="22"/>
                        <a:pt x="36" y="22"/>
                      </a:cubicBezTo>
                      <a:cubicBezTo>
                        <a:pt x="33" y="24"/>
                        <a:pt x="33" y="24"/>
                        <a:pt x="33" y="24"/>
                      </a:cubicBezTo>
                      <a:cubicBezTo>
                        <a:pt x="31" y="23"/>
                        <a:pt x="31" y="23"/>
                        <a:pt x="31" y="23"/>
                      </a:cubicBezTo>
                      <a:cubicBezTo>
                        <a:pt x="31" y="20"/>
                        <a:pt x="31" y="20"/>
                        <a:pt x="31" y="20"/>
                      </a:cubicBezTo>
                      <a:cubicBezTo>
                        <a:pt x="31" y="18"/>
                        <a:pt x="31" y="18"/>
                        <a:pt x="31" y="18"/>
                      </a:cubicBezTo>
                      <a:cubicBezTo>
                        <a:pt x="29" y="19"/>
                        <a:pt x="29" y="19"/>
                        <a:pt x="29" y="19"/>
                      </a:cubicBezTo>
                      <a:cubicBezTo>
                        <a:pt x="27" y="15"/>
                        <a:pt x="27" y="15"/>
                        <a:pt x="27" y="15"/>
                      </a:cubicBezTo>
                      <a:cubicBezTo>
                        <a:pt x="25" y="12"/>
                        <a:pt x="25" y="12"/>
                        <a:pt x="25" y="12"/>
                      </a:cubicBezTo>
                      <a:cubicBezTo>
                        <a:pt x="23" y="10"/>
                        <a:pt x="23" y="10"/>
                        <a:pt x="23" y="10"/>
                      </a:cubicBezTo>
                      <a:cubicBezTo>
                        <a:pt x="22" y="11"/>
                        <a:pt x="22" y="11"/>
                        <a:pt x="22" y="11"/>
                      </a:cubicBezTo>
                      <a:cubicBezTo>
                        <a:pt x="19" y="8"/>
                        <a:pt x="19" y="8"/>
                        <a:pt x="19" y="8"/>
                      </a:cubicBezTo>
                      <a:cubicBezTo>
                        <a:pt x="20" y="5"/>
                        <a:pt x="20" y="5"/>
                        <a:pt x="20" y="5"/>
                      </a:cubicBezTo>
                      <a:cubicBezTo>
                        <a:pt x="19" y="1"/>
                        <a:pt x="19" y="1"/>
                        <a:pt x="19" y="1"/>
                      </a:cubicBezTo>
                      <a:cubicBezTo>
                        <a:pt x="18" y="1"/>
                        <a:pt x="18" y="1"/>
                        <a:pt x="18" y="1"/>
                      </a:cubicBezTo>
                      <a:cubicBezTo>
                        <a:pt x="16" y="3"/>
                        <a:pt x="16" y="3"/>
                        <a:pt x="16" y="3"/>
                      </a:cubicBezTo>
                      <a:cubicBezTo>
                        <a:pt x="15" y="9"/>
                        <a:pt x="15" y="9"/>
                        <a:pt x="15" y="9"/>
                      </a:cubicBezTo>
                      <a:cubicBezTo>
                        <a:pt x="16" y="14"/>
                        <a:pt x="16" y="14"/>
                        <a:pt x="16" y="14"/>
                      </a:cubicBezTo>
                      <a:cubicBezTo>
                        <a:pt x="18" y="18"/>
                        <a:pt x="18" y="18"/>
                        <a:pt x="18" y="18"/>
                      </a:cubicBezTo>
                      <a:cubicBezTo>
                        <a:pt x="19" y="24"/>
                        <a:pt x="19" y="24"/>
                        <a:pt x="19" y="24"/>
                      </a:cubicBezTo>
                      <a:cubicBezTo>
                        <a:pt x="17" y="25"/>
                        <a:pt x="17" y="25"/>
                        <a:pt x="17" y="25"/>
                      </a:cubicBezTo>
                      <a:cubicBezTo>
                        <a:pt x="15" y="22"/>
                        <a:pt x="15" y="22"/>
                        <a:pt x="15" y="22"/>
                      </a:cubicBezTo>
                      <a:cubicBezTo>
                        <a:pt x="14" y="18"/>
                        <a:pt x="14" y="18"/>
                        <a:pt x="14" y="18"/>
                      </a:cubicBezTo>
                      <a:cubicBezTo>
                        <a:pt x="13" y="17"/>
                        <a:pt x="13" y="17"/>
                        <a:pt x="13" y="17"/>
                      </a:cubicBezTo>
                      <a:cubicBezTo>
                        <a:pt x="13" y="21"/>
                        <a:pt x="13" y="21"/>
                        <a:pt x="13" y="21"/>
                      </a:cubicBezTo>
                      <a:cubicBezTo>
                        <a:pt x="14" y="25"/>
                        <a:pt x="14" y="25"/>
                        <a:pt x="14" y="25"/>
                      </a:cubicBezTo>
                      <a:cubicBezTo>
                        <a:pt x="15" y="29"/>
                        <a:pt x="15" y="29"/>
                        <a:pt x="15" y="29"/>
                      </a:cubicBezTo>
                      <a:cubicBezTo>
                        <a:pt x="15" y="32"/>
                        <a:pt x="15" y="32"/>
                        <a:pt x="15" y="32"/>
                      </a:cubicBezTo>
                      <a:cubicBezTo>
                        <a:pt x="14" y="35"/>
                        <a:pt x="14" y="35"/>
                        <a:pt x="14" y="35"/>
                      </a:cubicBezTo>
                      <a:cubicBezTo>
                        <a:pt x="13" y="34"/>
                        <a:pt x="13" y="34"/>
                        <a:pt x="13" y="34"/>
                      </a:cubicBezTo>
                      <a:cubicBezTo>
                        <a:pt x="11" y="29"/>
                        <a:pt x="11" y="29"/>
                        <a:pt x="11" y="29"/>
                      </a:cubicBezTo>
                      <a:cubicBezTo>
                        <a:pt x="10" y="27"/>
                        <a:pt x="10" y="27"/>
                        <a:pt x="10" y="27"/>
                      </a:cubicBezTo>
                      <a:cubicBezTo>
                        <a:pt x="4" y="28"/>
                        <a:pt x="4" y="28"/>
                        <a:pt x="4" y="28"/>
                      </a:cubicBezTo>
                      <a:cubicBezTo>
                        <a:pt x="1" y="26"/>
                        <a:pt x="1" y="26"/>
                        <a:pt x="1" y="26"/>
                      </a:cubicBezTo>
                      <a:cubicBezTo>
                        <a:pt x="0" y="28"/>
                        <a:pt x="0" y="28"/>
                        <a:pt x="0" y="28"/>
                      </a:cubicBezTo>
                      <a:cubicBezTo>
                        <a:pt x="1" y="32"/>
                        <a:pt x="1" y="32"/>
                        <a:pt x="1" y="32"/>
                      </a:cubicBezTo>
                      <a:lnTo>
                        <a:pt x="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6" name="Freeform 233">
                  <a:extLst>
                    <a:ext uri="{FF2B5EF4-FFF2-40B4-BE49-F238E27FC236}">
                      <a16:creationId xmlns:a16="http://schemas.microsoft.com/office/drawing/2014/main" id="{2E43252D-19F6-4295-8DEF-13B0E30EED21}"/>
                    </a:ext>
                  </a:extLst>
                </p:cNvPr>
                <p:cNvSpPr>
                  <a:spLocks/>
                </p:cNvSpPr>
                <p:nvPr/>
              </p:nvSpPr>
              <p:spPr bwMode="auto">
                <a:xfrm>
                  <a:off x="3788" y="992"/>
                  <a:ext cx="22" cy="21"/>
                </a:xfrm>
                <a:custGeom>
                  <a:avLst/>
                  <a:gdLst>
                    <a:gd name="T0" fmla="*/ 21 w 22"/>
                    <a:gd name="T1" fmla="*/ 8 h 21"/>
                    <a:gd name="T2" fmla="*/ 22 w 22"/>
                    <a:gd name="T3" fmla="*/ 6 h 21"/>
                    <a:gd name="T4" fmla="*/ 21 w 22"/>
                    <a:gd name="T5" fmla="*/ 3 h 21"/>
                    <a:gd name="T6" fmla="*/ 19 w 22"/>
                    <a:gd name="T7" fmla="*/ 3 h 21"/>
                    <a:gd name="T8" fmla="*/ 17 w 22"/>
                    <a:gd name="T9" fmla="*/ 0 h 21"/>
                    <a:gd name="T10" fmla="*/ 17 w 22"/>
                    <a:gd name="T11" fmla="*/ 0 h 21"/>
                    <a:gd name="T12" fmla="*/ 15 w 22"/>
                    <a:gd name="T13" fmla="*/ 1 h 21"/>
                    <a:gd name="T14" fmla="*/ 11 w 22"/>
                    <a:gd name="T15" fmla="*/ 4 h 21"/>
                    <a:gd name="T16" fmla="*/ 11 w 22"/>
                    <a:gd name="T17" fmla="*/ 2 h 21"/>
                    <a:gd name="T18" fmla="*/ 10 w 22"/>
                    <a:gd name="T19" fmla="*/ 1 h 21"/>
                    <a:gd name="T20" fmla="*/ 8 w 22"/>
                    <a:gd name="T21" fmla="*/ 3 h 21"/>
                    <a:gd name="T22" fmla="*/ 7 w 22"/>
                    <a:gd name="T23" fmla="*/ 5 h 21"/>
                    <a:gd name="T24" fmla="*/ 7 w 22"/>
                    <a:gd name="T25" fmla="*/ 6 h 21"/>
                    <a:gd name="T26" fmla="*/ 4 w 22"/>
                    <a:gd name="T27" fmla="*/ 6 h 21"/>
                    <a:gd name="T28" fmla="*/ 3 w 22"/>
                    <a:gd name="T29" fmla="*/ 8 h 21"/>
                    <a:gd name="T30" fmla="*/ 0 w 22"/>
                    <a:gd name="T31" fmla="*/ 10 h 21"/>
                    <a:gd name="T32" fmla="*/ 3 w 22"/>
                    <a:gd name="T33" fmla="*/ 11 h 21"/>
                    <a:gd name="T34" fmla="*/ 6 w 22"/>
                    <a:gd name="T35" fmla="*/ 11 h 21"/>
                    <a:gd name="T36" fmla="*/ 7 w 22"/>
                    <a:gd name="T37" fmla="*/ 14 h 21"/>
                    <a:gd name="T38" fmla="*/ 8 w 22"/>
                    <a:gd name="T39" fmla="*/ 16 h 21"/>
                    <a:gd name="T40" fmla="*/ 7 w 22"/>
                    <a:gd name="T41" fmla="*/ 18 h 21"/>
                    <a:gd name="T42" fmla="*/ 9 w 22"/>
                    <a:gd name="T43" fmla="*/ 18 h 21"/>
                    <a:gd name="T44" fmla="*/ 7 w 22"/>
                    <a:gd name="T45" fmla="*/ 21 h 21"/>
                    <a:gd name="T46" fmla="*/ 10 w 22"/>
                    <a:gd name="T47" fmla="*/ 21 h 21"/>
                    <a:gd name="T48" fmla="*/ 11 w 22"/>
                    <a:gd name="T49" fmla="*/ 21 h 21"/>
                    <a:gd name="T50" fmla="*/ 12 w 22"/>
                    <a:gd name="T51" fmla="*/ 20 h 21"/>
                    <a:gd name="T52" fmla="*/ 16 w 22"/>
                    <a:gd name="T53" fmla="*/ 18 h 21"/>
                    <a:gd name="T54" fmla="*/ 17 w 22"/>
                    <a:gd name="T55" fmla="*/ 18 h 21"/>
                    <a:gd name="T56" fmla="*/ 19 w 22"/>
                    <a:gd name="T57" fmla="*/ 16 h 21"/>
                    <a:gd name="T58" fmla="*/ 19 w 22"/>
                    <a:gd name="T59" fmla="*/ 14 h 21"/>
                    <a:gd name="T60" fmla="*/ 19 w 22"/>
                    <a:gd name="T61" fmla="*/ 10 h 21"/>
                    <a:gd name="T62" fmla="*/ 21 w 22"/>
                    <a:gd name="T6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21" y="8"/>
                      </a:moveTo>
                      <a:lnTo>
                        <a:pt x="22" y="6"/>
                      </a:lnTo>
                      <a:lnTo>
                        <a:pt x="21" y="3"/>
                      </a:lnTo>
                      <a:lnTo>
                        <a:pt x="19" y="3"/>
                      </a:lnTo>
                      <a:lnTo>
                        <a:pt x="17" y="0"/>
                      </a:lnTo>
                      <a:lnTo>
                        <a:pt x="17" y="0"/>
                      </a:lnTo>
                      <a:lnTo>
                        <a:pt x="15" y="1"/>
                      </a:lnTo>
                      <a:lnTo>
                        <a:pt x="11" y="4"/>
                      </a:lnTo>
                      <a:lnTo>
                        <a:pt x="11" y="2"/>
                      </a:lnTo>
                      <a:lnTo>
                        <a:pt x="10" y="1"/>
                      </a:lnTo>
                      <a:lnTo>
                        <a:pt x="8" y="3"/>
                      </a:lnTo>
                      <a:lnTo>
                        <a:pt x="7" y="5"/>
                      </a:lnTo>
                      <a:lnTo>
                        <a:pt x="7" y="6"/>
                      </a:lnTo>
                      <a:lnTo>
                        <a:pt x="4" y="6"/>
                      </a:lnTo>
                      <a:lnTo>
                        <a:pt x="3" y="8"/>
                      </a:lnTo>
                      <a:lnTo>
                        <a:pt x="0" y="10"/>
                      </a:lnTo>
                      <a:lnTo>
                        <a:pt x="3" y="11"/>
                      </a:lnTo>
                      <a:lnTo>
                        <a:pt x="6" y="11"/>
                      </a:lnTo>
                      <a:lnTo>
                        <a:pt x="7" y="14"/>
                      </a:lnTo>
                      <a:lnTo>
                        <a:pt x="8" y="16"/>
                      </a:lnTo>
                      <a:lnTo>
                        <a:pt x="7" y="18"/>
                      </a:lnTo>
                      <a:lnTo>
                        <a:pt x="9" y="18"/>
                      </a:lnTo>
                      <a:lnTo>
                        <a:pt x="7" y="21"/>
                      </a:lnTo>
                      <a:lnTo>
                        <a:pt x="10" y="21"/>
                      </a:lnTo>
                      <a:lnTo>
                        <a:pt x="11" y="21"/>
                      </a:lnTo>
                      <a:lnTo>
                        <a:pt x="12" y="20"/>
                      </a:lnTo>
                      <a:lnTo>
                        <a:pt x="16" y="18"/>
                      </a:lnTo>
                      <a:lnTo>
                        <a:pt x="17" y="18"/>
                      </a:lnTo>
                      <a:lnTo>
                        <a:pt x="19" y="16"/>
                      </a:lnTo>
                      <a:lnTo>
                        <a:pt x="19" y="14"/>
                      </a:lnTo>
                      <a:lnTo>
                        <a:pt x="19" y="10"/>
                      </a:lnTo>
                      <a:lnTo>
                        <a:pt x="2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7" name="Freeform 234">
                  <a:extLst>
                    <a:ext uri="{FF2B5EF4-FFF2-40B4-BE49-F238E27FC236}">
                      <a16:creationId xmlns:a16="http://schemas.microsoft.com/office/drawing/2014/main" id="{8CA64845-B8D5-4859-A54C-52A6E24685D3}"/>
                    </a:ext>
                  </a:extLst>
                </p:cNvPr>
                <p:cNvSpPr>
                  <a:spLocks/>
                </p:cNvSpPr>
                <p:nvPr/>
              </p:nvSpPr>
              <p:spPr bwMode="auto">
                <a:xfrm>
                  <a:off x="3796" y="1006"/>
                  <a:ext cx="39" cy="51"/>
                </a:xfrm>
                <a:custGeom>
                  <a:avLst/>
                  <a:gdLst>
                    <a:gd name="T0" fmla="*/ 32 w 39"/>
                    <a:gd name="T1" fmla="*/ 31 h 51"/>
                    <a:gd name="T2" fmla="*/ 35 w 39"/>
                    <a:gd name="T3" fmla="*/ 26 h 51"/>
                    <a:gd name="T4" fmla="*/ 38 w 39"/>
                    <a:gd name="T5" fmla="*/ 24 h 51"/>
                    <a:gd name="T6" fmla="*/ 39 w 39"/>
                    <a:gd name="T7" fmla="*/ 24 h 51"/>
                    <a:gd name="T8" fmla="*/ 36 w 39"/>
                    <a:gd name="T9" fmla="*/ 22 h 51"/>
                    <a:gd name="T10" fmla="*/ 35 w 39"/>
                    <a:gd name="T11" fmla="*/ 20 h 51"/>
                    <a:gd name="T12" fmla="*/ 33 w 39"/>
                    <a:gd name="T13" fmla="*/ 18 h 51"/>
                    <a:gd name="T14" fmla="*/ 30 w 39"/>
                    <a:gd name="T15" fmla="*/ 21 h 51"/>
                    <a:gd name="T16" fmla="*/ 27 w 39"/>
                    <a:gd name="T17" fmla="*/ 23 h 51"/>
                    <a:gd name="T18" fmla="*/ 24 w 39"/>
                    <a:gd name="T19" fmla="*/ 20 h 51"/>
                    <a:gd name="T20" fmla="*/ 21 w 39"/>
                    <a:gd name="T21" fmla="*/ 16 h 51"/>
                    <a:gd name="T22" fmla="*/ 20 w 39"/>
                    <a:gd name="T23" fmla="*/ 12 h 51"/>
                    <a:gd name="T24" fmla="*/ 21 w 39"/>
                    <a:gd name="T25" fmla="*/ 10 h 51"/>
                    <a:gd name="T26" fmla="*/ 23 w 39"/>
                    <a:gd name="T27" fmla="*/ 10 h 51"/>
                    <a:gd name="T28" fmla="*/ 23 w 39"/>
                    <a:gd name="T29" fmla="*/ 8 h 51"/>
                    <a:gd name="T30" fmla="*/ 21 w 39"/>
                    <a:gd name="T31" fmla="*/ 4 h 51"/>
                    <a:gd name="T32" fmla="*/ 20 w 39"/>
                    <a:gd name="T33" fmla="*/ 0 h 51"/>
                    <a:gd name="T34" fmla="*/ 16 w 39"/>
                    <a:gd name="T35" fmla="*/ 4 h 51"/>
                    <a:gd name="T36" fmla="*/ 13 w 39"/>
                    <a:gd name="T37" fmla="*/ 7 h 51"/>
                    <a:gd name="T38" fmla="*/ 9 w 39"/>
                    <a:gd name="T39" fmla="*/ 7 h 51"/>
                    <a:gd name="T40" fmla="*/ 4 w 39"/>
                    <a:gd name="T41" fmla="*/ 9 h 51"/>
                    <a:gd name="T42" fmla="*/ 2 w 39"/>
                    <a:gd name="T43" fmla="*/ 11 h 51"/>
                    <a:gd name="T44" fmla="*/ 0 w 39"/>
                    <a:gd name="T45" fmla="*/ 15 h 51"/>
                    <a:gd name="T46" fmla="*/ 2 w 39"/>
                    <a:gd name="T47" fmla="*/ 17 h 51"/>
                    <a:gd name="T48" fmla="*/ 5 w 39"/>
                    <a:gd name="T49" fmla="*/ 19 h 51"/>
                    <a:gd name="T50" fmla="*/ 7 w 39"/>
                    <a:gd name="T51" fmla="*/ 19 h 51"/>
                    <a:gd name="T52" fmla="*/ 8 w 39"/>
                    <a:gd name="T53" fmla="*/ 21 h 51"/>
                    <a:gd name="T54" fmla="*/ 7 w 39"/>
                    <a:gd name="T55" fmla="*/ 23 h 51"/>
                    <a:gd name="T56" fmla="*/ 7 w 39"/>
                    <a:gd name="T57" fmla="*/ 27 h 51"/>
                    <a:gd name="T58" fmla="*/ 6 w 39"/>
                    <a:gd name="T59" fmla="*/ 31 h 51"/>
                    <a:gd name="T60" fmla="*/ 5 w 39"/>
                    <a:gd name="T61" fmla="*/ 36 h 51"/>
                    <a:gd name="T62" fmla="*/ 2 w 39"/>
                    <a:gd name="T63" fmla="*/ 38 h 51"/>
                    <a:gd name="T64" fmla="*/ 3 w 39"/>
                    <a:gd name="T65" fmla="*/ 41 h 51"/>
                    <a:gd name="T66" fmla="*/ 2 w 39"/>
                    <a:gd name="T67" fmla="*/ 42 h 51"/>
                    <a:gd name="T68" fmla="*/ 2 w 39"/>
                    <a:gd name="T69" fmla="*/ 45 h 51"/>
                    <a:gd name="T70" fmla="*/ 3 w 39"/>
                    <a:gd name="T71" fmla="*/ 45 h 51"/>
                    <a:gd name="T72" fmla="*/ 6 w 39"/>
                    <a:gd name="T73" fmla="*/ 44 h 51"/>
                    <a:gd name="T74" fmla="*/ 9 w 39"/>
                    <a:gd name="T75" fmla="*/ 44 h 51"/>
                    <a:gd name="T76" fmla="*/ 11 w 39"/>
                    <a:gd name="T77" fmla="*/ 41 h 51"/>
                    <a:gd name="T78" fmla="*/ 13 w 39"/>
                    <a:gd name="T79" fmla="*/ 41 h 51"/>
                    <a:gd name="T80" fmla="*/ 15 w 39"/>
                    <a:gd name="T81" fmla="*/ 38 h 51"/>
                    <a:gd name="T82" fmla="*/ 16 w 39"/>
                    <a:gd name="T83" fmla="*/ 35 h 51"/>
                    <a:gd name="T84" fmla="*/ 18 w 39"/>
                    <a:gd name="T85" fmla="*/ 34 h 51"/>
                    <a:gd name="T86" fmla="*/ 20 w 39"/>
                    <a:gd name="T87" fmla="*/ 34 h 51"/>
                    <a:gd name="T88" fmla="*/ 21 w 39"/>
                    <a:gd name="T89" fmla="*/ 33 h 51"/>
                    <a:gd name="T90" fmla="*/ 21 w 39"/>
                    <a:gd name="T91" fmla="*/ 37 h 51"/>
                    <a:gd name="T92" fmla="*/ 20 w 39"/>
                    <a:gd name="T93" fmla="*/ 41 h 51"/>
                    <a:gd name="T94" fmla="*/ 20 w 39"/>
                    <a:gd name="T95" fmla="*/ 45 h 51"/>
                    <a:gd name="T96" fmla="*/ 19 w 39"/>
                    <a:gd name="T97" fmla="*/ 48 h 51"/>
                    <a:gd name="T98" fmla="*/ 20 w 39"/>
                    <a:gd name="T99" fmla="*/ 51 h 51"/>
                    <a:gd name="T100" fmla="*/ 22 w 39"/>
                    <a:gd name="T101" fmla="*/ 51 h 51"/>
                    <a:gd name="T102" fmla="*/ 23 w 39"/>
                    <a:gd name="T103" fmla="*/ 48 h 51"/>
                    <a:gd name="T104" fmla="*/ 23 w 39"/>
                    <a:gd name="T105" fmla="*/ 46 h 51"/>
                    <a:gd name="T106" fmla="*/ 25 w 39"/>
                    <a:gd name="T107" fmla="*/ 43 h 51"/>
                    <a:gd name="T108" fmla="*/ 28 w 39"/>
                    <a:gd name="T109" fmla="*/ 41 h 51"/>
                    <a:gd name="T110" fmla="*/ 30 w 39"/>
                    <a:gd name="T111" fmla="*/ 41 h 51"/>
                    <a:gd name="T112" fmla="*/ 32 w 39"/>
                    <a:gd name="T113" fmla="*/ 34 h 51"/>
                    <a:gd name="T114" fmla="*/ 32 w 39"/>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51">
                      <a:moveTo>
                        <a:pt x="32" y="31"/>
                      </a:moveTo>
                      <a:lnTo>
                        <a:pt x="35" y="26"/>
                      </a:lnTo>
                      <a:lnTo>
                        <a:pt x="38" y="24"/>
                      </a:lnTo>
                      <a:lnTo>
                        <a:pt x="39" y="24"/>
                      </a:lnTo>
                      <a:lnTo>
                        <a:pt x="36" y="22"/>
                      </a:lnTo>
                      <a:lnTo>
                        <a:pt x="35" y="20"/>
                      </a:lnTo>
                      <a:lnTo>
                        <a:pt x="33" y="18"/>
                      </a:lnTo>
                      <a:lnTo>
                        <a:pt x="30" y="21"/>
                      </a:lnTo>
                      <a:lnTo>
                        <a:pt x="27" y="23"/>
                      </a:lnTo>
                      <a:lnTo>
                        <a:pt x="24" y="20"/>
                      </a:lnTo>
                      <a:lnTo>
                        <a:pt x="21" y="16"/>
                      </a:lnTo>
                      <a:lnTo>
                        <a:pt x="20" y="12"/>
                      </a:lnTo>
                      <a:lnTo>
                        <a:pt x="21" y="10"/>
                      </a:lnTo>
                      <a:lnTo>
                        <a:pt x="23" y="10"/>
                      </a:lnTo>
                      <a:lnTo>
                        <a:pt x="23" y="8"/>
                      </a:lnTo>
                      <a:lnTo>
                        <a:pt x="21" y="4"/>
                      </a:lnTo>
                      <a:lnTo>
                        <a:pt x="20" y="0"/>
                      </a:lnTo>
                      <a:lnTo>
                        <a:pt x="16" y="4"/>
                      </a:lnTo>
                      <a:lnTo>
                        <a:pt x="13" y="7"/>
                      </a:lnTo>
                      <a:lnTo>
                        <a:pt x="9" y="7"/>
                      </a:lnTo>
                      <a:lnTo>
                        <a:pt x="4" y="9"/>
                      </a:lnTo>
                      <a:lnTo>
                        <a:pt x="2" y="11"/>
                      </a:lnTo>
                      <a:lnTo>
                        <a:pt x="0" y="15"/>
                      </a:lnTo>
                      <a:lnTo>
                        <a:pt x="2" y="17"/>
                      </a:lnTo>
                      <a:lnTo>
                        <a:pt x="5" y="19"/>
                      </a:lnTo>
                      <a:lnTo>
                        <a:pt x="7" y="19"/>
                      </a:lnTo>
                      <a:lnTo>
                        <a:pt x="8" y="21"/>
                      </a:lnTo>
                      <a:lnTo>
                        <a:pt x="7" y="23"/>
                      </a:lnTo>
                      <a:lnTo>
                        <a:pt x="7" y="27"/>
                      </a:lnTo>
                      <a:lnTo>
                        <a:pt x="6" y="31"/>
                      </a:lnTo>
                      <a:lnTo>
                        <a:pt x="5" y="36"/>
                      </a:lnTo>
                      <a:lnTo>
                        <a:pt x="2" y="38"/>
                      </a:lnTo>
                      <a:lnTo>
                        <a:pt x="3" y="41"/>
                      </a:lnTo>
                      <a:lnTo>
                        <a:pt x="2" y="42"/>
                      </a:lnTo>
                      <a:lnTo>
                        <a:pt x="2" y="45"/>
                      </a:lnTo>
                      <a:lnTo>
                        <a:pt x="3" y="45"/>
                      </a:lnTo>
                      <a:lnTo>
                        <a:pt x="6" y="44"/>
                      </a:lnTo>
                      <a:lnTo>
                        <a:pt x="9" y="44"/>
                      </a:lnTo>
                      <a:lnTo>
                        <a:pt x="11" y="41"/>
                      </a:lnTo>
                      <a:lnTo>
                        <a:pt x="13" y="41"/>
                      </a:lnTo>
                      <a:lnTo>
                        <a:pt x="15" y="38"/>
                      </a:lnTo>
                      <a:lnTo>
                        <a:pt x="16" y="35"/>
                      </a:lnTo>
                      <a:lnTo>
                        <a:pt x="18" y="34"/>
                      </a:lnTo>
                      <a:lnTo>
                        <a:pt x="20" y="34"/>
                      </a:lnTo>
                      <a:lnTo>
                        <a:pt x="21" y="33"/>
                      </a:lnTo>
                      <a:lnTo>
                        <a:pt x="21" y="37"/>
                      </a:lnTo>
                      <a:lnTo>
                        <a:pt x="20" y="41"/>
                      </a:lnTo>
                      <a:lnTo>
                        <a:pt x="20" y="45"/>
                      </a:lnTo>
                      <a:lnTo>
                        <a:pt x="19" y="48"/>
                      </a:lnTo>
                      <a:lnTo>
                        <a:pt x="20" y="51"/>
                      </a:lnTo>
                      <a:lnTo>
                        <a:pt x="22" y="51"/>
                      </a:lnTo>
                      <a:lnTo>
                        <a:pt x="23" y="48"/>
                      </a:lnTo>
                      <a:lnTo>
                        <a:pt x="23" y="46"/>
                      </a:lnTo>
                      <a:lnTo>
                        <a:pt x="25" y="43"/>
                      </a:lnTo>
                      <a:lnTo>
                        <a:pt x="28" y="41"/>
                      </a:lnTo>
                      <a:lnTo>
                        <a:pt x="30" y="41"/>
                      </a:lnTo>
                      <a:lnTo>
                        <a:pt x="32" y="34"/>
                      </a:lnTo>
                      <a:lnTo>
                        <a:pt x="3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8" name="Freeform 235">
                  <a:extLst>
                    <a:ext uri="{FF2B5EF4-FFF2-40B4-BE49-F238E27FC236}">
                      <a16:creationId xmlns:a16="http://schemas.microsoft.com/office/drawing/2014/main" id="{D90DB481-DF89-40DF-90A9-BE123C6FF30C}"/>
                    </a:ext>
                  </a:extLst>
                </p:cNvPr>
                <p:cNvSpPr>
                  <a:spLocks/>
                </p:cNvSpPr>
                <p:nvPr/>
              </p:nvSpPr>
              <p:spPr bwMode="auto">
                <a:xfrm>
                  <a:off x="3777" y="886"/>
                  <a:ext cx="10" cy="7"/>
                </a:xfrm>
                <a:custGeom>
                  <a:avLst/>
                  <a:gdLst>
                    <a:gd name="T0" fmla="*/ 6 w 10"/>
                    <a:gd name="T1" fmla="*/ 6 h 7"/>
                    <a:gd name="T2" fmla="*/ 8 w 10"/>
                    <a:gd name="T3" fmla="*/ 7 h 7"/>
                    <a:gd name="T4" fmla="*/ 9 w 10"/>
                    <a:gd name="T5" fmla="*/ 6 h 7"/>
                    <a:gd name="T6" fmla="*/ 10 w 10"/>
                    <a:gd name="T7" fmla="*/ 4 h 7"/>
                    <a:gd name="T8" fmla="*/ 9 w 10"/>
                    <a:gd name="T9" fmla="*/ 3 h 7"/>
                    <a:gd name="T10" fmla="*/ 6 w 10"/>
                    <a:gd name="T11" fmla="*/ 3 h 7"/>
                    <a:gd name="T12" fmla="*/ 3 w 10"/>
                    <a:gd name="T13" fmla="*/ 1 h 7"/>
                    <a:gd name="T14" fmla="*/ 1 w 10"/>
                    <a:gd name="T15" fmla="*/ 0 h 7"/>
                    <a:gd name="T16" fmla="*/ 0 w 10"/>
                    <a:gd name="T17" fmla="*/ 1 h 7"/>
                    <a:gd name="T18" fmla="*/ 1 w 10"/>
                    <a:gd name="T19" fmla="*/ 3 h 7"/>
                    <a:gd name="T20" fmla="*/ 6 w 10"/>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6" y="6"/>
                      </a:moveTo>
                      <a:lnTo>
                        <a:pt x="8" y="7"/>
                      </a:lnTo>
                      <a:lnTo>
                        <a:pt x="9" y="6"/>
                      </a:lnTo>
                      <a:lnTo>
                        <a:pt x="10" y="4"/>
                      </a:lnTo>
                      <a:lnTo>
                        <a:pt x="9" y="3"/>
                      </a:lnTo>
                      <a:lnTo>
                        <a:pt x="6" y="3"/>
                      </a:lnTo>
                      <a:lnTo>
                        <a:pt x="3" y="1"/>
                      </a:lnTo>
                      <a:lnTo>
                        <a:pt x="1" y="0"/>
                      </a:lnTo>
                      <a:lnTo>
                        <a:pt x="0" y="1"/>
                      </a:lnTo>
                      <a:lnTo>
                        <a:pt x="1" y="3"/>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9" name="Freeform 236">
                  <a:extLst>
                    <a:ext uri="{FF2B5EF4-FFF2-40B4-BE49-F238E27FC236}">
                      <a16:creationId xmlns:a16="http://schemas.microsoft.com/office/drawing/2014/main" id="{74A2F848-4166-49F4-808A-63C1FD454BE2}"/>
                    </a:ext>
                  </a:extLst>
                </p:cNvPr>
                <p:cNvSpPr>
                  <a:spLocks/>
                </p:cNvSpPr>
                <p:nvPr/>
              </p:nvSpPr>
              <p:spPr bwMode="auto">
                <a:xfrm>
                  <a:off x="3792" y="1171"/>
                  <a:ext cx="4" cy="9"/>
                </a:xfrm>
                <a:custGeom>
                  <a:avLst/>
                  <a:gdLst>
                    <a:gd name="T0" fmla="*/ 0 w 4"/>
                    <a:gd name="T1" fmla="*/ 0 h 9"/>
                    <a:gd name="T2" fmla="*/ 0 w 4"/>
                    <a:gd name="T3" fmla="*/ 2 h 9"/>
                    <a:gd name="T4" fmla="*/ 0 w 4"/>
                    <a:gd name="T5" fmla="*/ 4 h 9"/>
                    <a:gd name="T6" fmla="*/ 2 w 4"/>
                    <a:gd name="T7" fmla="*/ 6 h 9"/>
                    <a:gd name="T8" fmla="*/ 2 w 4"/>
                    <a:gd name="T9" fmla="*/ 8 h 9"/>
                    <a:gd name="T10" fmla="*/ 3 w 4"/>
                    <a:gd name="T11" fmla="*/ 9 h 9"/>
                    <a:gd name="T12" fmla="*/ 4 w 4"/>
                    <a:gd name="T13" fmla="*/ 8 h 9"/>
                    <a:gd name="T14" fmla="*/ 4 w 4"/>
                    <a:gd name="T15" fmla="*/ 3 h 9"/>
                    <a:gd name="T16" fmla="*/ 3 w 4"/>
                    <a:gd name="T17" fmla="*/ 0 h 9"/>
                    <a:gd name="T18" fmla="*/ 0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0" y="0"/>
                      </a:moveTo>
                      <a:lnTo>
                        <a:pt x="0" y="2"/>
                      </a:lnTo>
                      <a:lnTo>
                        <a:pt x="0" y="4"/>
                      </a:lnTo>
                      <a:lnTo>
                        <a:pt x="2" y="6"/>
                      </a:lnTo>
                      <a:lnTo>
                        <a:pt x="2" y="8"/>
                      </a:lnTo>
                      <a:lnTo>
                        <a:pt x="3" y="9"/>
                      </a:lnTo>
                      <a:lnTo>
                        <a:pt x="4" y="8"/>
                      </a:lnTo>
                      <a:lnTo>
                        <a:pt x="4" y="3"/>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0" name="Freeform 237">
                  <a:extLst>
                    <a:ext uri="{FF2B5EF4-FFF2-40B4-BE49-F238E27FC236}">
                      <a16:creationId xmlns:a16="http://schemas.microsoft.com/office/drawing/2014/main" id="{A852681B-E578-4850-AF8A-0525824DDF85}"/>
                    </a:ext>
                  </a:extLst>
                </p:cNvPr>
                <p:cNvSpPr>
                  <a:spLocks/>
                </p:cNvSpPr>
                <p:nvPr/>
              </p:nvSpPr>
              <p:spPr bwMode="auto">
                <a:xfrm>
                  <a:off x="3784" y="970"/>
                  <a:ext cx="7" cy="8"/>
                </a:xfrm>
                <a:custGeom>
                  <a:avLst/>
                  <a:gdLst>
                    <a:gd name="T0" fmla="*/ 1 w 7"/>
                    <a:gd name="T1" fmla="*/ 0 h 8"/>
                    <a:gd name="T2" fmla="*/ 0 w 7"/>
                    <a:gd name="T3" fmla="*/ 1 h 8"/>
                    <a:gd name="T4" fmla="*/ 0 w 7"/>
                    <a:gd name="T5" fmla="*/ 2 h 8"/>
                    <a:gd name="T6" fmla="*/ 1 w 7"/>
                    <a:gd name="T7" fmla="*/ 5 h 8"/>
                    <a:gd name="T8" fmla="*/ 2 w 7"/>
                    <a:gd name="T9" fmla="*/ 7 h 8"/>
                    <a:gd name="T10" fmla="*/ 4 w 7"/>
                    <a:gd name="T11" fmla="*/ 8 h 8"/>
                    <a:gd name="T12" fmla="*/ 7 w 7"/>
                    <a:gd name="T13" fmla="*/ 6 h 8"/>
                    <a:gd name="T14" fmla="*/ 7 w 7"/>
                    <a:gd name="T15" fmla="*/ 3 h 8"/>
                    <a:gd name="T16" fmla="*/ 5 w 7"/>
                    <a:gd name="T17" fmla="*/ 2 h 8"/>
                    <a:gd name="T18" fmla="*/ 1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1" y="0"/>
                      </a:moveTo>
                      <a:lnTo>
                        <a:pt x="0" y="1"/>
                      </a:lnTo>
                      <a:lnTo>
                        <a:pt x="0" y="2"/>
                      </a:lnTo>
                      <a:lnTo>
                        <a:pt x="1" y="5"/>
                      </a:lnTo>
                      <a:lnTo>
                        <a:pt x="2" y="7"/>
                      </a:lnTo>
                      <a:lnTo>
                        <a:pt x="4" y="8"/>
                      </a:lnTo>
                      <a:lnTo>
                        <a:pt x="7" y="6"/>
                      </a:lnTo>
                      <a:lnTo>
                        <a:pt x="7" y="3"/>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1" name="Freeform 238">
                  <a:extLst>
                    <a:ext uri="{FF2B5EF4-FFF2-40B4-BE49-F238E27FC236}">
                      <a16:creationId xmlns:a16="http://schemas.microsoft.com/office/drawing/2014/main" id="{A1BC6F8F-AD57-4116-85DE-AFFEB3FA9D53}"/>
                    </a:ext>
                  </a:extLst>
                </p:cNvPr>
                <p:cNvSpPr>
                  <a:spLocks/>
                </p:cNvSpPr>
                <p:nvPr/>
              </p:nvSpPr>
              <p:spPr bwMode="auto">
                <a:xfrm>
                  <a:off x="3846" y="912"/>
                  <a:ext cx="4" cy="5"/>
                </a:xfrm>
                <a:custGeom>
                  <a:avLst/>
                  <a:gdLst>
                    <a:gd name="T0" fmla="*/ 3 w 4"/>
                    <a:gd name="T1" fmla="*/ 5 h 5"/>
                    <a:gd name="T2" fmla="*/ 4 w 4"/>
                    <a:gd name="T3" fmla="*/ 4 h 5"/>
                    <a:gd name="T4" fmla="*/ 3 w 4"/>
                    <a:gd name="T5" fmla="*/ 1 h 5"/>
                    <a:gd name="T6" fmla="*/ 1 w 4"/>
                    <a:gd name="T7" fmla="*/ 0 h 5"/>
                    <a:gd name="T8" fmla="*/ 0 w 4"/>
                    <a:gd name="T9" fmla="*/ 1 h 5"/>
                    <a:gd name="T10" fmla="*/ 0 w 4"/>
                    <a:gd name="T11" fmla="*/ 2 h 5"/>
                    <a:gd name="T12" fmla="*/ 1 w 4"/>
                    <a:gd name="T13" fmla="*/ 5 h 5"/>
                    <a:gd name="T14" fmla="*/ 3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5"/>
                      </a:moveTo>
                      <a:lnTo>
                        <a:pt x="4" y="4"/>
                      </a:lnTo>
                      <a:lnTo>
                        <a:pt x="3" y="1"/>
                      </a:lnTo>
                      <a:lnTo>
                        <a:pt x="1" y="0"/>
                      </a:lnTo>
                      <a:lnTo>
                        <a:pt x="0" y="1"/>
                      </a:lnTo>
                      <a:lnTo>
                        <a:pt x="0" y="2"/>
                      </a:lnTo>
                      <a:lnTo>
                        <a:pt x="1"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2" name="Freeform 239">
                  <a:extLst>
                    <a:ext uri="{FF2B5EF4-FFF2-40B4-BE49-F238E27FC236}">
                      <a16:creationId xmlns:a16="http://schemas.microsoft.com/office/drawing/2014/main" id="{9E2BF606-E25A-4740-A230-B546FF3E6149}"/>
                    </a:ext>
                  </a:extLst>
                </p:cNvPr>
                <p:cNvSpPr>
                  <a:spLocks/>
                </p:cNvSpPr>
                <p:nvPr/>
              </p:nvSpPr>
              <p:spPr bwMode="auto">
                <a:xfrm>
                  <a:off x="3696" y="927"/>
                  <a:ext cx="101" cy="167"/>
                </a:xfrm>
                <a:custGeom>
                  <a:avLst/>
                  <a:gdLst>
                    <a:gd name="T0" fmla="*/ 7 w 101"/>
                    <a:gd name="T1" fmla="*/ 42 h 167"/>
                    <a:gd name="T2" fmla="*/ 12 w 101"/>
                    <a:gd name="T3" fmla="*/ 43 h 167"/>
                    <a:gd name="T4" fmla="*/ 14 w 101"/>
                    <a:gd name="T5" fmla="*/ 55 h 167"/>
                    <a:gd name="T6" fmla="*/ 13 w 101"/>
                    <a:gd name="T7" fmla="*/ 58 h 167"/>
                    <a:gd name="T8" fmla="*/ 11 w 101"/>
                    <a:gd name="T9" fmla="*/ 61 h 167"/>
                    <a:gd name="T10" fmla="*/ 17 w 101"/>
                    <a:gd name="T11" fmla="*/ 70 h 167"/>
                    <a:gd name="T12" fmla="*/ 22 w 101"/>
                    <a:gd name="T13" fmla="*/ 76 h 167"/>
                    <a:gd name="T14" fmla="*/ 26 w 101"/>
                    <a:gd name="T15" fmla="*/ 86 h 167"/>
                    <a:gd name="T16" fmla="*/ 37 w 101"/>
                    <a:gd name="T17" fmla="*/ 89 h 167"/>
                    <a:gd name="T18" fmla="*/ 40 w 101"/>
                    <a:gd name="T19" fmla="*/ 77 h 167"/>
                    <a:gd name="T20" fmla="*/ 41 w 101"/>
                    <a:gd name="T21" fmla="*/ 66 h 167"/>
                    <a:gd name="T22" fmla="*/ 44 w 101"/>
                    <a:gd name="T23" fmla="*/ 62 h 167"/>
                    <a:gd name="T24" fmla="*/ 48 w 101"/>
                    <a:gd name="T25" fmla="*/ 70 h 167"/>
                    <a:gd name="T26" fmla="*/ 54 w 101"/>
                    <a:gd name="T27" fmla="*/ 73 h 167"/>
                    <a:gd name="T28" fmla="*/ 57 w 101"/>
                    <a:gd name="T29" fmla="*/ 71 h 167"/>
                    <a:gd name="T30" fmla="*/ 64 w 101"/>
                    <a:gd name="T31" fmla="*/ 75 h 167"/>
                    <a:gd name="T32" fmla="*/ 50 w 101"/>
                    <a:gd name="T33" fmla="*/ 84 h 167"/>
                    <a:gd name="T34" fmla="*/ 42 w 101"/>
                    <a:gd name="T35" fmla="*/ 94 h 167"/>
                    <a:gd name="T36" fmla="*/ 34 w 101"/>
                    <a:gd name="T37" fmla="*/ 96 h 167"/>
                    <a:gd name="T38" fmla="*/ 34 w 101"/>
                    <a:gd name="T39" fmla="*/ 111 h 167"/>
                    <a:gd name="T40" fmla="*/ 46 w 101"/>
                    <a:gd name="T41" fmla="*/ 108 h 167"/>
                    <a:gd name="T42" fmla="*/ 54 w 101"/>
                    <a:gd name="T43" fmla="*/ 104 h 167"/>
                    <a:gd name="T44" fmla="*/ 63 w 101"/>
                    <a:gd name="T45" fmla="*/ 105 h 167"/>
                    <a:gd name="T46" fmla="*/ 54 w 101"/>
                    <a:gd name="T47" fmla="*/ 109 h 167"/>
                    <a:gd name="T48" fmla="*/ 51 w 101"/>
                    <a:gd name="T49" fmla="*/ 115 h 167"/>
                    <a:gd name="T50" fmla="*/ 47 w 101"/>
                    <a:gd name="T51" fmla="*/ 119 h 167"/>
                    <a:gd name="T52" fmla="*/ 40 w 101"/>
                    <a:gd name="T53" fmla="*/ 116 h 167"/>
                    <a:gd name="T54" fmla="*/ 37 w 101"/>
                    <a:gd name="T55" fmla="*/ 125 h 167"/>
                    <a:gd name="T56" fmla="*/ 41 w 101"/>
                    <a:gd name="T57" fmla="*/ 132 h 167"/>
                    <a:gd name="T58" fmla="*/ 48 w 101"/>
                    <a:gd name="T59" fmla="*/ 141 h 167"/>
                    <a:gd name="T60" fmla="*/ 57 w 101"/>
                    <a:gd name="T61" fmla="*/ 143 h 167"/>
                    <a:gd name="T62" fmla="*/ 58 w 101"/>
                    <a:gd name="T63" fmla="*/ 148 h 167"/>
                    <a:gd name="T64" fmla="*/ 62 w 101"/>
                    <a:gd name="T65" fmla="*/ 165 h 167"/>
                    <a:gd name="T66" fmla="*/ 69 w 101"/>
                    <a:gd name="T67" fmla="*/ 166 h 167"/>
                    <a:gd name="T68" fmla="*/ 71 w 101"/>
                    <a:gd name="T69" fmla="*/ 148 h 167"/>
                    <a:gd name="T70" fmla="*/ 75 w 101"/>
                    <a:gd name="T71" fmla="*/ 125 h 167"/>
                    <a:gd name="T72" fmla="*/ 80 w 101"/>
                    <a:gd name="T73" fmla="*/ 117 h 167"/>
                    <a:gd name="T74" fmla="*/ 80 w 101"/>
                    <a:gd name="T75" fmla="*/ 96 h 167"/>
                    <a:gd name="T76" fmla="*/ 83 w 101"/>
                    <a:gd name="T77" fmla="*/ 82 h 167"/>
                    <a:gd name="T78" fmla="*/ 86 w 101"/>
                    <a:gd name="T79" fmla="*/ 68 h 167"/>
                    <a:gd name="T80" fmla="*/ 100 w 101"/>
                    <a:gd name="T81" fmla="*/ 65 h 167"/>
                    <a:gd name="T82" fmla="*/ 90 w 101"/>
                    <a:gd name="T83" fmla="*/ 53 h 167"/>
                    <a:gd name="T84" fmla="*/ 75 w 101"/>
                    <a:gd name="T85" fmla="*/ 38 h 167"/>
                    <a:gd name="T86" fmla="*/ 65 w 101"/>
                    <a:gd name="T87" fmla="*/ 24 h 167"/>
                    <a:gd name="T88" fmla="*/ 64 w 101"/>
                    <a:gd name="T89" fmla="*/ 29 h 167"/>
                    <a:gd name="T90" fmla="*/ 58 w 101"/>
                    <a:gd name="T91" fmla="*/ 6 h 167"/>
                    <a:gd name="T92" fmla="*/ 50 w 101"/>
                    <a:gd name="T93" fmla="*/ 0 h 167"/>
                    <a:gd name="T94" fmla="*/ 45 w 101"/>
                    <a:gd name="T95" fmla="*/ 19 h 167"/>
                    <a:gd name="T96" fmla="*/ 51 w 101"/>
                    <a:gd name="T97" fmla="*/ 45 h 167"/>
                    <a:gd name="T98" fmla="*/ 48 w 101"/>
                    <a:gd name="T99" fmla="*/ 48 h 167"/>
                    <a:gd name="T100" fmla="*/ 44 w 101"/>
                    <a:gd name="T101" fmla="*/ 42 h 167"/>
                    <a:gd name="T102" fmla="*/ 39 w 101"/>
                    <a:gd name="T103" fmla="*/ 20 h 167"/>
                    <a:gd name="T104" fmla="*/ 30 w 101"/>
                    <a:gd name="T105" fmla="*/ 29 h 167"/>
                    <a:gd name="T106" fmla="*/ 29 w 101"/>
                    <a:gd name="T107" fmla="*/ 35 h 167"/>
                    <a:gd name="T108" fmla="*/ 23 w 101"/>
                    <a:gd name="T109" fmla="*/ 30 h 167"/>
                    <a:gd name="T110" fmla="*/ 19 w 101"/>
                    <a:gd name="T111" fmla="*/ 27 h 167"/>
                    <a:gd name="T112" fmla="*/ 25 w 101"/>
                    <a:gd name="T113" fmla="*/ 19 h 167"/>
                    <a:gd name="T114" fmla="*/ 26 w 101"/>
                    <a:gd name="T115" fmla="*/ 10 h 167"/>
                    <a:gd name="T116" fmla="*/ 12 w 101"/>
                    <a:gd name="T117" fmla="*/ 13 h 167"/>
                    <a:gd name="T118" fmla="*/ 10 w 101"/>
                    <a:gd name="T119" fmla="*/ 20 h 167"/>
                    <a:gd name="T120" fmla="*/ 5 w 101"/>
                    <a:gd name="T121" fmla="*/ 27 h 167"/>
                    <a:gd name="T122" fmla="*/ 2 w 101"/>
                    <a:gd name="T123" fmla="*/ 4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67">
                      <a:moveTo>
                        <a:pt x="2" y="41"/>
                      </a:moveTo>
                      <a:lnTo>
                        <a:pt x="5" y="45"/>
                      </a:lnTo>
                      <a:lnTo>
                        <a:pt x="5" y="48"/>
                      </a:lnTo>
                      <a:lnTo>
                        <a:pt x="6" y="48"/>
                      </a:lnTo>
                      <a:lnTo>
                        <a:pt x="8" y="45"/>
                      </a:lnTo>
                      <a:lnTo>
                        <a:pt x="7" y="42"/>
                      </a:lnTo>
                      <a:lnTo>
                        <a:pt x="8" y="39"/>
                      </a:lnTo>
                      <a:lnTo>
                        <a:pt x="9" y="38"/>
                      </a:lnTo>
                      <a:lnTo>
                        <a:pt x="10" y="41"/>
                      </a:lnTo>
                      <a:lnTo>
                        <a:pt x="12" y="39"/>
                      </a:lnTo>
                      <a:lnTo>
                        <a:pt x="13" y="40"/>
                      </a:lnTo>
                      <a:lnTo>
                        <a:pt x="12" y="43"/>
                      </a:lnTo>
                      <a:lnTo>
                        <a:pt x="11" y="48"/>
                      </a:lnTo>
                      <a:lnTo>
                        <a:pt x="10" y="48"/>
                      </a:lnTo>
                      <a:lnTo>
                        <a:pt x="10" y="50"/>
                      </a:lnTo>
                      <a:lnTo>
                        <a:pt x="12" y="52"/>
                      </a:lnTo>
                      <a:lnTo>
                        <a:pt x="12" y="54"/>
                      </a:lnTo>
                      <a:lnTo>
                        <a:pt x="14" y="55"/>
                      </a:lnTo>
                      <a:lnTo>
                        <a:pt x="16" y="54"/>
                      </a:lnTo>
                      <a:lnTo>
                        <a:pt x="16" y="55"/>
                      </a:lnTo>
                      <a:lnTo>
                        <a:pt x="16" y="58"/>
                      </a:lnTo>
                      <a:lnTo>
                        <a:pt x="14" y="59"/>
                      </a:lnTo>
                      <a:lnTo>
                        <a:pt x="13" y="59"/>
                      </a:lnTo>
                      <a:lnTo>
                        <a:pt x="13" y="58"/>
                      </a:lnTo>
                      <a:lnTo>
                        <a:pt x="12" y="57"/>
                      </a:lnTo>
                      <a:lnTo>
                        <a:pt x="9" y="54"/>
                      </a:lnTo>
                      <a:lnTo>
                        <a:pt x="8" y="54"/>
                      </a:lnTo>
                      <a:lnTo>
                        <a:pt x="7" y="56"/>
                      </a:lnTo>
                      <a:lnTo>
                        <a:pt x="9" y="59"/>
                      </a:lnTo>
                      <a:lnTo>
                        <a:pt x="11" y="61"/>
                      </a:lnTo>
                      <a:lnTo>
                        <a:pt x="12" y="62"/>
                      </a:lnTo>
                      <a:lnTo>
                        <a:pt x="12" y="63"/>
                      </a:lnTo>
                      <a:lnTo>
                        <a:pt x="12" y="65"/>
                      </a:lnTo>
                      <a:lnTo>
                        <a:pt x="12" y="67"/>
                      </a:lnTo>
                      <a:lnTo>
                        <a:pt x="16" y="69"/>
                      </a:lnTo>
                      <a:lnTo>
                        <a:pt x="17" y="70"/>
                      </a:lnTo>
                      <a:lnTo>
                        <a:pt x="18" y="72"/>
                      </a:lnTo>
                      <a:lnTo>
                        <a:pt x="19" y="73"/>
                      </a:lnTo>
                      <a:lnTo>
                        <a:pt x="21" y="72"/>
                      </a:lnTo>
                      <a:lnTo>
                        <a:pt x="23" y="72"/>
                      </a:lnTo>
                      <a:lnTo>
                        <a:pt x="23" y="74"/>
                      </a:lnTo>
                      <a:lnTo>
                        <a:pt x="22" y="76"/>
                      </a:lnTo>
                      <a:lnTo>
                        <a:pt x="19" y="76"/>
                      </a:lnTo>
                      <a:lnTo>
                        <a:pt x="19" y="78"/>
                      </a:lnTo>
                      <a:lnTo>
                        <a:pt x="20" y="82"/>
                      </a:lnTo>
                      <a:lnTo>
                        <a:pt x="21" y="81"/>
                      </a:lnTo>
                      <a:lnTo>
                        <a:pt x="23" y="82"/>
                      </a:lnTo>
                      <a:lnTo>
                        <a:pt x="26" y="86"/>
                      </a:lnTo>
                      <a:lnTo>
                        <a:pt x="28" y="88"/>
                      </a:lnTo>
                      <a:lnTo>
                        <a:pt x="27" y="89"/>
                      </a:lnTo>
                      <a:lnTo>
                        <a:pt x="26" y="91"/>
                      </a:lnTo>
                      <a:lnTo>
                        <a:pt x="30" y="92"/>
                      </a:lnTo>
                      <a:lnTo>
                        <a:pt x="35" y="91"/>
                      </a:lnTo>
                      <a:lnTo>
                        <a:pt x="37" y="89"/>
                      </a:lnTo>
                      <a:lnTo>
                        <a:pt x="37" y="87"/>
                      </a:lnTo>
                      <a:lnTo>
                        <a:pt x="38" y="83"/>
                      </a:lnTo>
                      <a:lnTo>
                        <a:pt x="40" y="83"/>
                      </a:lnTo>
                      <a:lnTo>
                        <a:pt x="41" y="83"/>
                      </a:lnTo>
                      <a:lnTo>
                        <a:pt x="41" y="80"/>
                      </a:lnTo>
                      <a:lnTo>
                        <a:pt x="40" y="77"/>
                      </a:lnTo>
                      <a:lnTo>
                        <a:pt x="39" y="74"/>
                      </a:lnTo>
                      <a:lnTo>
                        <a:pt x="39" y="71"/>
                      </a:lnTo>
                      <a:lnTo>
                        <a:pt x="38" y="69"/>
                      </a:lnTo>
                      <a:lnTo>
                        <a:pt x="38" y="66"/>
                      </a:lnTo>
                      <a:lnTo>
                        <a:pt x="40" y="65"/>
                      </a:lnTo>
                      <a:lnTo>
                        <a:pt x="41" y="66"/>
                      </a:lnTo>
                      <a:lnTo>
                        <a:pt x="42" y="69"/>
                      </a:lnTo>
                      <a:lnTo>
                        <a:pt x="42" y="70"/>
                      </a:lnTo>
                      <a:lnTo>
                        <a:pt x="42" y="72"/>
                      </a:lnTo>
                      <a:lnTo>
                        <a:pt x="44" y="70"/>
                      </a:lnTo>
                      <a:lnTo>
                        <a:pt x="44" y="68"/>
                      </a:lnTo>
                      <a:lnTo>
                        <a:pt x="44" y="62"/>
                      </a:lnTo>
                      <a:lnTo>
                        <a:pt x="45" y="60"/>
                      </a:lnTo>
                      <a:lnTo>
                        <a:pt x="46" y="60"/>
                      </a:lnTo>
                      <a:lnTo>
                        <a:pt x="47" y="62"/>
                      </a:lnTo>
                      <a:lnTo>
                        <a:pt x="47" y="66"/>
                      </a:lnTo>
                      <a:lnTo>
                        <a:pt x="48" y="68"/>
                      </a:lnTo>
                      <a:lnTo>
                        <a:pt x="48" y="70"/>
                      </a:lnTo>
                      <a:lnTo>
                        <a:pt x="47" y="72"/>
                      </a:lnTo>
                      <a:lnTo>
                        <a:pt x="46" y="73"/>
                      </a:lnTo>
                      <a:lnTo>
                        <a:pt x="47" y="78"/>
                      </a:lnTo>
                      <a:lnTo>
                        <a:pt x="48" y="79"/>
                      </a:lnTo>
                      <a:lnTo>
                        <a:pt x="50" y="78"/>
                      </a:lnTo>
                      <a:lnTo>
                        <a:pt x="54" y="73"/>
                      </a:lnTo>
                      <a:lnTo>
                        <a:pt x="55" y="70"/>
                      </a:lnTo>
                      <a:lnTo>
                        <a:pt x="54" y="66"/>
                      </a:lnTo>
                      <a:lnTo>
                        <a:pt x="55" y="65"/>
                      </a:lnTo>
                      <a:lnTo>
                        <a:pt x="57" y="65"/>
                      </a:lnTo>
                      <a:lnTo>
                        <a:pt x="58" y="67"/>
                      </a:lnTo>
                      <a:lnTo>
                        <a:pt x="57" y="71"/>
                      </a:lnTo>
                      <a:lnTo>
                        <a:pt x="57" y="74"/>
                      </a:lnTo>
                      <a:lnTo>
                        <a:pt x="57" y="76"/>
                      </a:lnTo>
                      <a:lnTo>
                        <a:pt x="58" y="78"/>
                      </a:lnTo>
                      <a:lnTo>
                        <a:pt x="61" y="77"/>
                      </a:lnTo>
                      <a:lnTo>
                        <a:pt x="63" y="75"/>
                      </a:lnTo>
                      <a:lnTo>
                        <a:pt x="64" y="75"/>
                      </a:lnTo>
                      <a:lnTo>
                        <a:pt x="64" y="76"/>
                      </a:lnTo>
                      <a:lnTo>
                        <a:pt x="63" y="78"/>
                      </a:lnTo>
                      <a:lnTo>
                        <a:pt x="61" y="79"/>
                      </a:lnTo>
                      <a:lnTo>
                        <a:pt x="58" y="82"/>
                      </a:lnTo>
                      <a:lnTo>
                        <a:pt x="54" y="82"/>
                      </a:lnTo>
                      <a:lnTo>
                        <a:pt x="50" y="84"/>
                      </a:lnTo>
                      <a:lnTo>
                        <a:pt x="49" y="86"/>
                      </a:lnTo>
                      <a:lnTo>
                        <a:pt x="50" y="87"/>
                      </a:lnTo>
                      <a:lnTo>
                        <a:pt x="47" y="89"/>
                      </a:lnTo>
                      <a:lnTo>
                        <a:pt x="44" y="92"/>
                      </a:lnTo>
                      <a:lnTo>
                        <a:pt x="43" y="95"/>
                      </a:lnTo>
                      <a:lnTo>
                        <a:pt x="42" y="94"/>
                      </a:lnTo>
                      <a:lnTo>
                        <a:pt x="40" y="96"/>
                      </a:lnTo>
                      <a:lnTo>
                        <a:pt x="39" y="99"/>
                      </a:lnTo>
                      <a:lnTo>
                        <a:pt x="37" y="99"/>
                      </a:lnTo>
                      <a:lnTo>
                        <a:pt x="37" y="96"/>
                      </a:lnTo>
                      <a:lnTo>
                        <a:pt x="37" y="96"/>
                      </a:lnTo>
                      <a:lnTo>
                        <a:pt x="34" y="96"/>
                      </a:lnTo>
                      <a:lnTo>
                        <a:pt x="33" y="97"/>
                      </a:lnTo>
                      <a:lnTo>
                        <a:pt x="33" y="100"/>
                      </a:lnTo>
                      <a:lnTo>
                        <a:pt x="32" y="100"/>
                      </a:lnTo>
                      <a:lnTo>
                        <a:pt x="33" y="106"/>
                      </a:lnTo>
                      <a:lnTo>
                        <a:pt x="33" y="110"/>
                      </a:lnTo>
                      <a:lnTo>
                        <a:pt x="34" y="111"/>
                      </a:lnTo>
                      <a:lnTo>
                        <a:pt x="36" y="110"/>
                      </a:lnTo>
                      <a:lnTo>
                        <a:pt x="38" y="110"/>
                      </a:lnTo>
                      <a:lnTo>
                        <a:pt x="41" y="109"/>
                      </a:lnTo>
                      <a:lnTo>
                        <a:pt x="42" y="108"/>
                      </a:lnTo>
                      <a:lnTo>
                        <a:pt x="44" y="108"/>
                      </a:lnTo>
                      <a:lnTo>
                        <a:pt x="46" y="108"/>
                      </a:lnTo>
                      <a:lnTo>
                        <a:pt x="48" y="105"/>
                      </a:lnTo>
                      <a:lnTo>
                        <a:pt x="49" y="104"/>
                      </a:lnTo>
                      <a:lnTo>
                        <a:pt x="50" y="103"/>
                      </a:lnTo>
                      <a:lnTo>
                        <a:pt x="52" y="103"/>
                      </a:lnTo>
                      <a:lnTo>
                        <a:pt x="53" y="105"/>
                      </a:lnTo>
                      <a:lnTo>
                        <a:pt x="54" y="104"/>
                      </a:lnTo>
                      <a:lnTo>
                        <a:pt x="60" y="104"/>
                      </a:lnTo>
                      <a:lnTo>
                        <a:pt x="61" y="103"/>
                      </a:lnTo>
                      <a:lnTo>
                        <a:pt x="63" y="101"/>
                      </a:lnTo>
                      <a:lnTo>
                        <a:pt x="64" y="102"/>
                      </a:lnTo>
                      <a:lnTo>
                        <a:pt x="64" y="103"/>
                      </a:lnTo>
                      <a:lnTo>
                        <a:pt x="63" y="105"/>
                      </a:lnTo>
                      <a:lnTo>
                        <a:pt x="63" y="107"/>
                      </a:lnTo>
                      <a:lnTo>
                        <a:pt x="62" y="107"/>
                      </a:lnTo>
                      <a:lnTo>
                        <a:pt x="61" y="107"/>
                      </a:lnTo>
                      <a:lnTo>
                        <a:pt x="59" y="107"/>
                      </a:lnTo>
                      <a:lnTo>
                        <a:pt x="56" y="107"/>
                      </a:lnTo>
                      <a:lnTo>
                        <a:pt x="54" y="109"/>
                      </a:lnTo>
                      <a:lnTo>
                        <a:pt x="49" y="111"/>
                      </a:lnTo>
                      <a:lnTo>
                        <a:pt x="47" y="111"/>
                      </a:lnTo>
                      <a:lnTo>
                        <a:pt x="44" y="112"/>
                      </a:lnTo>
                      <a:lnTo>
                        <a:pt x="44" y="114"/>
                      </a:lnTo>
                      <a:lnTo>
                        <a:pt x="47" y="114"/>
                      </a:lnTo>
                      <a:lnTo>
                        <a:pt x="51" y="115"/>
                      </a:lnTo>
                      <a:lnTo>
                        <a:pt x="53" y="115"/>
                      </a:lnTo>
                      <a:lnTo>
                        <a:pt x="56" y="117"/>
                      </a:lnTo>
                      <a:lnTo>
                        <a:pt x="55" y="119"/>
                      </a:lnTo>
                      <a:lnTo>
                        <a:pt x="51" y="120"/>
                      </a:lnTo>
                      <a:lnTo>
                        <a:pt x="48" y="120"/>
                      </a:lnTo>
                      <a:lnTo>
                        <a:pt x="47" y="119"/>
                      </a:lnTo>
                      <a:lnTo>
                        <a:pt x="45" y="118"/>
                      </a:lnTo>
                      <a:lnTo>
                        <a:pt x="44" y="120"/>
                      </a:lnTo>
                      <a:lnTo>
                        <a:pt x="44" y="120"/>
                      </a:lnTo>
                      <a:lnTo>
                        <a:pt x="42" y="118"/>
                      </a:lnTo>
                      <a:lnTo>
                        <a:pt x="40" y="116"/>
                      </a:lnTo>
                      <a:lnTo>
                        <a:pt x="40" y="116"/>
                      </a:lnTo>
                      <a:lnTo>
                        <a:pt x="36" y="118"/>
                      </a:lnTo>
                      <a:lnTo>
                        <a:pt x="36" y="119"/>
                      </a:lnTo>
                      <a:lnTo>
                        <a:pt x="37" y="121"/>
                      </a:lnTo>
                      <a:lnTo>
                        <a:pt x="37" y="123"/>
                      </a:lnTo>
                      <a:lnTo>
                        <a:pt x="37" y="125"/>
                      </a:lnTo>
                      <a:lnTo>
                        <a:pt x="37" y="125"/>
                      </a:lnTo>
                      <a:lnTo>
                        <a:pt x="37" y="127"/>
                      </a:lnTo>
                      <a:lnTo>
                        <a:pt x="37" y="128"/>
                      </a:lnTo>
                      <a:lnTo>
                        <a:pt x="40" y="130"/>
                      </a:lnTo>
                      <a:lnTo>
                        <a:pt x="40" y="131"/>
                      </a:lnTo>
                      <a:lnTo>
                        <a:pt x="40" y="133"/>
                      </a:lnTo>
                      <a:lnTo>
                        <a:pt x="41" y="132"/>
                      </a:lnTo>
                      <a:lnTo>
                        <a:pt x="43" y="134"/>
                      </a:lnTo>
                      <a:lnTo>
                        <a:pt x="43" y="136"/>
                      </a:lnTo>
                      <a:lnTo>
                        <a:pt x="44" y="138"/>
                      </a:lnTo>
                      <a:lnTo>
                        <a:pt x="45" y="138"/>
                      </a:lnTo>
                      <a:lnTo>
                        <a:pt x="47" y="138"/>
                      </a:lnTo>
                      <a:lnTo>
                        <a:pt x="48" y="141"/>
                      </a:lnTo>
                      <a:lnTo>
                        <a:pt x="49" y="141"/>
                      </a:lnTo>
                      <a:lnTo>
                        <a:pt x="50" y="144"/>
                      </a:lnTo>
                      <a:lnTo>
                        <a:pt x="52" y="146"/>
                      </a:lnTo>
                      <a:lnTo>
                        <a:pt x="55" y="145"/>
                      </a:lnTo>
                      <a:lnTo>
                        <a:pt x="57" y="143"/>
                      </a:lnTo>
                      <a:lnTo>
                        <a:pt x="57" y="143"/>
                      </a:lnTo>
                      <a:lnTo>
                        <a:pt x="58" y="145"/>
                      </a:lnTo>
                      <a:lnTo>
                        <a:pt x="60" y="144"/>
                      </a:lnTo>
                      <a:lnTo>
                        <a:pt x="61" y="145"/>
                      </a:lnTo>
                      <a:lnTo>
                        <a:pt x="61" y="147"/>
                      </a:lnTo>
                      <a:lnTo>
                        <a:pt x="60" y="148"/>
                      </a:lnTo>
                      <a:lnTo>
                        <a:pt x="58" y="148"/>
                      </a:lnTo>
                      <a:lnTo>
                        <a:pt x="56" y="151"/>
                      </a:lnTo>
                      <a:lnTo>
                        <a:pt x="56" y="152"/>
                      </a:lnTo>
                      <a:lnTo>
                        <a:pt x="61" y="158"/>
                      </a:lnTo>
                      <a:lnTo>
                        <a:pt x="61" y="158"/>
                      </a:lnTo>
                      <a:lnTo>
                        <a:pt x="63" y="160"/>
                      </a:lnTo>
                      <a:lnTo>
                        <a:pt x="62" y="165"/>
                      </a:lnTo>
                      <a:lnTo>
                        <a:pt x="63" y="167"/>
                      </a:lnTo>
                      <a:lnTo>
                        <a:pt x="64" y="166"/>
                      </a:lnTo>
                      <a:lnTo>
                        <a:pt x="64" y="165"/>
                      </a:lnTo>
                      <a:lnTo>
                        <a:pt x="66" y="165"/>
                      </a:lnTo>
                      <a:lnTo>
                        <a:pt x="68" y="166"/>
                      </a:lnTo>
                      <a:lnTo>
                        <a:pt x="69" y="166"/>
                      </a:lnTo>
                      <a:lnTo>
                        <a:pt x="71" y="163"/>
                      </a:lnTo>
                      <a:lnTo>
                        <a:pt x="71" y="159"/>
                      </a:lnTo>
                      <a:lnTo>
                        <a:pt x="72" y="158"/>
                      </a:lnTo>
                      <a:lnTo>
                        <a:pt x="72" y="156"/>
                      </a:lnTo>
                      <a:lnTo>
                        <a:pt x="71" y="152"/>
                      </a:lnTo>
                      <a:lnTo>
                        <a:pt x="71" y="148"/>
                      </a:lnTo>
                      <a:lnTo>
                        <a:pt x="72" y="146"/>
                      </a:lnTo>
                      <a:lnTo>
                        <a:pt x="73" y="144"/>
                      </a:lnTo>
                      <a:lnTo>
                        <a:pt x="73" y="133"/>
                      </a:lnTo>
                      <a:lnTo>
                        <a:pt x="74" y="130"/>
                      </a:lnTo>
                      <a:lnTo>
                        <a:pt x="74" y="127"/>
                      </a:lnTo>
                      <a:lnTo>
                        <a:pt x="75" y="125"/>
                      </a:lnTo>
                      <a:lnTo>
                        <a:pt x="76" y="124"/>
                      </a:lnTo>
                      <a:lnTo>
                        <a:pt x="73" y="123"/>
                      </a:lnTo>
                      <a:lnTo>
                        <a:pt x="75" y="120"/>
                      </a:lnTo>
                      <a:lnTo>
                        <a:pt x="78" y="120"/>
                      </a:lnTo>
                      <a:lnTo>
                        <a:pt x="80" y="120"/>
                      </a:lnTo>
                      <a:lnTo>
                        <a:pt x="80" y="117"/>
                      </a:lnTo>
                      <a:lnTo>
                        <a:pt x="80" y="113"/>
                      </a:lnTo>
                      <a:lnTo>
                        <a:pt x="81" y="109"/>
                      </a:lnTo>
                      <a:lnTo>
                        <a:pt x="81" y="106"/>
                      </a:lnTo>
                      <a:lnTo>
                        <a:pt x="78" y="101"/>
                      </a:lnTo>
                      <a:lnTo>
                        <a:pt x="79" y="98"/>
                      </a:lnTo>
                      <a:lnTo>
                        <a:pt x="80" y="96"/>
                      </a:lnTo>
                      <a:lnTo>
                        <a:pt x="82" y="98"/>
                      </a:lnTo>
                      <a:lnTo>
                        <a:pt x="84" y="96"/>
                      </a:lnTo>
                      <a:lnTo>
                        <a:pt x="83" y="94"/>
                      </a:lnTo>
                      <a:lnTo>
                        <a:pt x="83" y="90"/>
                      </a:lnTo>
                      <a:lnTo>
                        <a:pt x="84" y="88"/>
                      </a:lnTo>
                      <a:lnTo>
                        <a:pt x="83" y="82"/>
                      </a:lnTo>
                      <a:lnTo>
                        <a:pt x="82" y="78"/>
                      </a:lnTo>
                      <a:lnTo>
                        <a:pt x="83" y="76"/>
                      </a:lnTo>
                      <a:lnTo>
                        <a:pt x="86" y="72"/>
                      </a:lnTo>
                      <a:lnTo>
                        <a:pt x="86" y="71"/>
                      </a:lnTo>
                      <a:lnTo>
                        <a:pt x="85" y="69"/>
                      </a:lnTo>
                      <a:lnTo>
                        <a:pt x="86" y="68"/>
                      </a:lnTo>
                      <a:lnTo>
                        <a:pt x="89" y="67"/>
                      </a:lnTo>
                      <a:lnTo>
                        <a:pt x="92" y="64"/>
                      </a:lnTo>
                      <a:lnTo>
                        <a:pt x="95" y="64"/>
                      </a:lnTo>
                      <a:lnTo>
                        <a:pt x="97" y="62"/>
                      </a:lnTo>
                      <a:lnTo>
                        <a:pt x="99" y="65"/>
                      </a:lnTo>
                      <a:lnTo>
                        <a:pt x="100" y="65"/>
                      </a:lnTo>
                      <a:lnTo>
                        <a:pt x="100" y="63"/>
                      </a:lnTo>
                      <a:lnTo>
                        <a:pt x="101" y="61"/>
                      </a:lnTo>
                      <a:lnTo>
                        <a:pt x="101" y="57"/>
                      </a:lnTo>
                      <a:lnTo>
                        <a:pt x="99" y="57"/>
                      </a:lnTo>
                      <a:lnTo>
                        <a:pt x="93" y="55"/>
                      </a:lnTo>
                      <a:lnTo>
                        <a:pt x="90" y="53"/>
                      </a:lnTo>
                      <a:lnTo>
                        <a:pt x="86" y="48"/>
                      </a:lnTo>
                      <a:lnTo>
                        <a:pt x="85" y="46"/>
                      </a:lnTo>
                      <a:lnTo>
                        <a:pt x="82" y="41"/>
                      </a:lnTo>
                      <a:lnTo>
                        <a:pt x="80" y="41"/>
                      </a:lnTo>
                      <a:lnTo>
                        <a:pt x="77" y="41"/>
                      </a:lnTo>
                      <a:lnTo>
                        <a:pt x="75" y="38"/>
                      </a:lnTo>
                      <a:lnTo>
                        <a:pt x="75" y="36"/>
                      </a:lnTo>
                      <a:lnTo>
                        <a:pt x="74" y="28"/>
                      </a:lnTo>
                      <a:lnTo>
                        <a:pt x="71" y="22"/>
                      </a:lnTo>
                      <a:lnTo>
                        <a:pt x="68" y="18"/>
                      </a:lnTo>
                      <a:lnTo>
                        <a:pt x="66" y="20"/>
                      </a:lnTo>
                      <a:lnTo>
                        <a:pt x="65" y="24"/>
                      </a:lnTo>
                      <a:lnTo>
                        <a:pt x="66" y="30"/>
                      </a:lnTo>
                      <a:lnTo>
                        <a:pt x="66" y="34"/>
                      </a:lnTo>
                      <a:lnTo>
                        <a:pt x="64" y="36"/>
                      </a:lnTo>
                      <a:lnTo>
                        <a:pt x="63" y="35"/>
                      </a:lnTo>
                      <a:lnTo>
                        <a:pt x="64" y="34"/>
                      </a:lnTo>
                      <a:lnTo>
                        <a:pt x="64" y="29"/>
                      </a:lnTo>
                      <a:lnTo>
                        <a:pt x="64" y="22"/>
                      </a:lnTo>
                      <a:lnTo>
                        <a:pt x="64" y="20"/>
                      </a:lnTo>
                      <a:lnTo>
                        <a:pt x="64" y="17"/>
                      </a:lnTo>
                      <a:lnTo>
                        <a:pt x="63" y="13"/>
                      </a:lnTo>
                      <a:lnTo>
                        <a:pt x="61" y="8"/>
                      </a:lnTo>
                      <a:lnTo>
                        <a:pt x="58" y="6"/>
                      </a:lnTo>
                      <a:lnTo>
                        <a:pt x="57" y="7"/>
                      </a:lnTo>
                      <a:lnTo>
                        <a:pt x="55" y="10"/>
                      </a:lnTo>
                      <a:lnTo>
                        <a:pt x="54" y="9"/>
                      </a:lnTo>
                      <a:lnTo>
                        <a:pt x="53" y="5"/>
                      </a:lnTo>
                      <a:lnTo>
                        <a:pt x="51" y="1"/>
                      </a:lnTo>
                      <a:lnTo>
                        <a:pt x="50" y="0"/>
                      </a:lnTo>
                      <a:lnTo>
                        <a:pt x="48" y="1"/>
                      </a:lnTo>
                      <a:lnTo>
                        <a:pt x="46" y="4"/>
                      </a:lnTo>
                      <a:lnTo>
                        <a:pt x="47" y="10"/>
                      </a:lnTo>
                      <a:lnTo>
                        <a:pt x="45" y="13"/>
                      </a:lnTo>
                      <a:lnTo>
                        <a:pt x="46" y="16"/>
                      </a:lnTo>
                      <a:lnTo>
                        <a:pt x="45" y="19"/>
                      </a:lnTo>
                      <a:lnTo>
                        <a:pt x="46" y="20"/>
                      </a:lnTo>
                      <a:lnTo>
                        <a:pt x="47" y="22"/>
                      </a:lnTo>
                      <a:lnTo>
                        <a:pt x="47" y="32"/>
                      </a:lnTo>
                      <a:lnTo>
                        <a:pt x="47" y="37"/>
                      </a:lnTo>
                      <a:lnTo>
                        <a:pt x="48" y="41"/>
                      </a:lnTo>
                      <a:lnTo>
                        <a:pt x="51" y="45"/>
                      </a:lnTo>
                      <a:lnTo>
                        <a:pt x="51" y="48"/>
                      </a:lnTo>
                      <a:lnTo>
                        <a:pt x="54" y="52"/>
                      </a:lnTo>
                      <a:lnTo>
                        <a:pt x="53" y="55"/>
                      </a:lnTo>
                      <a:lnTo>
                        <a:pt x="51" y="55"/>
                      </a:lnTo>
                      <a:lnTo>
                        <a:pt x="50" y="54"/>
                      </a:lnTo>
                      <a:lnTo>
                        <a:pt x="48" y="48"/>
                      </a:lnTo>
                      <a:lnTo>
                        <a:pt x="46" y="45"/>
                      </a:lnTo>
                      <a:lnTo>
                        <a:pt x="45" y="45"/>
                      </a:lnTo>
                      <a:lnTo>
                        <a:pt x="43" y="47"/>
                      </a:lnTo>
                      <a:lnTo>
                        <a:pt x="42" y="46"/>
                      </a:lnTo>
                      <a:lnTo>
                        <a:pt x="41" y="45"/>
                      </a:lnTo>
                      <a:lnTo>
                        <a:pt x="44" y="42"/>
                      </a:lnTo>
                      <a:lnTo>
                        <a:pt x="44" y="41"/>
                      </a:lnTo>
                      <a:lnTo>
                        <a:pt x="44" y="38"/>
                      </a:lnTo>
                      <a:lnTo>
                        <a:pt x="42" y="31"/>
                      </a:lnTo>
                      <a:lnTo>
                        <a:pt x="42" y="24"/>
                      </a:lnTo>
                      <a:lnTo>
                        <a:pt x="42" y="22"/>
                      </a:lnTo>
                      <a:lnTo>
                        <a:pt x="39" y="20"/>
                      </a:lnTo>
                      <a:lnTo>
                        <a:pt x="36" y="16"/>
                      </a:lnTo>
                      <a:lnTo>
                        <a:pt x="35" y="15"/>
                      </a:lnTo>
                      <a:lnTo>
                        <a:pt x="33" y="17"/>
                      </a:lnTo>
                      <a:lnTo>
                        <a:pt x="33" y="20"/>
                      </a:lnTo>
                      <a:lnTo>
                        <a:pt x="30" y="25"/>
                      </a:lnTo>
                      <a:lnTo>
                        <a:pt x="30" y="29"/>
                      </a:lnTo>
                      <a:lnTo>
                        <a:pt x="30" y="33"/>
                      </a:lnTo>
                      <a:lnTo>
                        <a:pt x="31" y="37"/>
                      </a:lnTo>
                      <a:lnTo>
                        <a:pt x="32" y="41"/>
                      </a:lnTo>
                      <a:lnTo>
                        <a:pt x="31" y="41"/>
                      </a:lnTo>
                      <a:lnTo>
                        <a:pt x="30" y="39"/>
                      </a:lnTo>
                      <a:lnTo>
                        <a:pt x="29" y="35"/>
                      </a:lnTo>
                      <a:lnTo>
                        <a:pt x="29" y="33"/>
                      </a:lnTo>
                      <a:lnTo>
                        <a:pt x="28" y="32"/>
                      </a:lnTo>
                      <a:lnTo>
                        <a:pt x="26" y="30"/>
                      </a:lnTo>
                      <a:lnTo>
                        <a:pt x="26" y="30"/>
                      </a:lnTo>
                      <a:lnTo>
                        <a:pt x="25" y="31"/>
                      </a:lnTo>
                      <a:lnTo>
                        <a:pt x="23" y="30"/>
                      </a:lnTo>
                      <a:lnTo>
                        <a:pt x="24" y="28"/>
                      </a:lnTo>
                      <a:lnTo>
                        <a:pt x="26" y="26"/>
                      </a:lnTo>
                      <a:lnTo>
                        <a:pt x="26" y="25"/>
                      </a:lnTo>
                      <a:lnTo>
                        <a:pt x="25" y="24"/>
                      </a:lnTo>
                      <a:lnTo>
                        <a:pt x="22" y="26"/>
                      </a:lnTo>
                      <a:lnTo>
                        <a:pt x="19" y="27"/>
                      </a:lnTo>
                      <a:lnTo>
                        <a:pt x="18" y="26"/>
                      </a:lnTo>
                      <a:lnTo>
                        <a:pt x="19" y="24"/>
                      </a:lnTo>
                      <a:lnTo>
                        <a:pt x="20" y="24"/>
                      </a:lnTo>
                      <a:lnTo>
                        <a:pt x="20" y="22"/>
                      </a:lnTo>
                      <a:lnTo>
                        <a:pt x="23" y="20"/>
                      </a:lnTo>
                      <a:lnTo>
                        <a:pt x="25" y="19"/>
                      </a:lnTo>
                      <a:lnTo>
                        <a:pt x="26" y="20"/>
                      </a:lnTo>
                      <a:lnTo>
                        <a:pt x="27" y="20"/>
                      </a:lnTo>
                      <a:lnTo>
                        <a:pt x="29" y="18"/>
                      </a:lnTo>
                      <a:lnTo>
                        <a:pt x="30" y="16"/>
                      </a:lnTo>
                      <a:lnTo>
                        <a:pt x="27" y="12"/>
                      </a:lnTo>
                      <a:lnTo>
                        <a:pt x="26" y="10"/>
                      </a:lnTo>
                      <a:lnTo>
                        <a:pt x="23" y="11"/>
                      </a:lnTo>
                      <a:lnTo>
                        <a:pt x="17" y="17"/>
                      </a:lnTo>
                      <a:lnTo>
                        <a:pt x="16" y="17"/>
                      </a:lnTo>
                      <a:lnTo>
                        <a:pt x="14" y="17"/>
                      </a:lnTo>
                      <a:lnTo>
                        <a:pt x="14" y="14"/>
                      </a:lnTo>
                      <a:lnTo>
                        <a:pt x="12" y="13"/>
                      </a:lnTo>
                      <a:lnTo>
                        <a:pt x="11" y="14"/>
                      </a:lnTo>
                      <a:lnTo>
                        <a:pt x="11" y="17"/>
                      </a:lnTo>
                      <a:lnTo>
                        <a:pt x="14" y="21"/>
                      </a:lnTo>
                      <a:lnTo>
                        <a:pt x="13" y="23"/>
                      </a:lnTo>
                      <a:lnTo>
                        <a:pt x="11" y="23"/>
                      </a:lnTo>
                      <a:lnTo>
                        <a:pt x="10" y="20"/>
                      </a:lnTo>
                      <a:lnTo>
                        <a:pt x="9" y="15"/>
                      </a:lnTo>
                      <a:lnTo>
                        <a:pt x="6" y="15"/>
                      </a:lnTo>
                      <a:lnTo>
                        <a:pt x="4" y="18"/>
                      </a:lnTo>
                      <a:lnTo>
                        <a:pt x="4" y="22"/>
                      </a:lnTo>
                      <a:lnTo>
                        <a:pt x="5" y="24"/>
                      </a:lnTo>
                      <a:lnTo>
                        <a:pt x="5" y="27"/>
                      </a:lnTo>
                      <a:lnTo>
                        <a:pt x="4" y="27"/>
                      </a:lnTo>
                      <a:lnTo>
                        <a:pt x="2" y="29"/>
                      </a:lnTo>
                      <a:lnTo>
                        <a:pt x="0" y="30"/>
                      </a:lnTo>
                      <a:lnTo>
                        <a:pt x="0" y="33"/>
                      </a:lnTo>
                      <a:lnTo>
                        <a:pt x="1" y="37"/>
                      </a:lnTo>
                      <a:lnTo>
                        <a:pt x="2"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3" name="Freeform 240">
                  <a:extLst>
                    <a:ext uri="{FF2B5EF4-FFF2-40B4-BE49-F238E27FC236}">
                      <a16:creationId xmlns:a16="http://schemas.microsoft.com/office/drawing/2014/main" id="{F9C116E6-27F2-42ED-A691-1CC082322E85}"/>
                    </a:ext>
                  </a:extLst>
                </p:cNvPr>
                <p:cNvSpPr>
                  <a:spLocks/>
                </p:cNvSpPr>
                <p:nvPr/>
              </p:nvSpPr>
              <p:spPr bwMode="auto">
                <a:xfrm>
                  <a:off x="3882" y="901"/>
                  <a:ext cx="14" cy="12"/>
                </a:xfrm>
                <a:custGeom>
                  <a:avLst/>
                  <a:gdLst>
                    <a:gd name="T0" fmla="*/ 2 w 19"/>
                    <a:gd name="T1" fmla="*/ 16 h 16"/>
                    <a:gd name="T2" fmla="*/ 6 w 19"/>
                    <a:gd name="T3" fmla="*/ 14 h 16"/>
                    <a:gd name="T4" fmla="*/ 11 w 19"/>
                    <a:gd name="T5" fmla="*/ 9 h 16"/>
                    <a:gd name="T6" fmla="*/ 14 w 19"/>
                    <a:gd name="T7" fmla="*/ 8 h 16"/>
                    <a:gd name="T8" fmla="*/ 19 w 19"/>
                    <a:gd name="T9" fmla="*/ 4 h 16"/>
                    <a:gd name="T10" fmla="*/ 19 w 19"/>
                    <a:gd name="T11" fmla="*/ 2 h 16"/>
                    <a:gd name="T12" fmla="*/ 18 w 19"/>
                    <a:gd name="T13" fmla="*/ 0 h 16"/>
                    <a:gd name="T14" fmla="*/ 15 w 19"/>
                    <a:gd name="T15" fmla="*/ 0 h 16"/>
                    <a:gd name="T16" fmla="*/ 11 w 19"/>
                    <a:gd name="T17" fmla="*/ 2 h 16"/>
                    <a:gd name="T18" fmla="*/ 8 w 19"/>
                    <a:gd name="T19" fmla="*/ 7 h 16"/>
                    <a:gd name="T20" fmla="*/ 6 w 19"/>
                    <a:gd name="T21" fmla="*/ 9 h 16"/>
                    <a:gd name="T22" fmla="*/ 2 w 19"/>
                    <a:gd name="T23" fmla="*/ 10 h 16"/>
                    <a:gd name="T24" fmla="*/ 0 w 19"/>
                    <a:gd name="T25" fmla="*/ 13 h 16"/>
                    <a:gd name="T26" fmla="*/ 1 w 19"/>
                    <a:gd name="T27" fmla="*/ 15 h 16"/>
                    <a:gd name="T28" fmla="*/ 2 w 19"/>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6">
                      <a:moveTo>
                        <a:pt x="2" y="16"/>
                      </a:moveTo>
                      <a:cubicBezTo>
                        <a:pt x="6" y="14"/>
                        <a:pt x="6" y="14"/>
                        <a:pt x="6" y="14"/>
                      </a:cubicBezTo>
                      <a:cubicBezTo>
                        <a:pt x="11" y="9"/>
                        <a:pt x="11" y="9"/>
                        <a:pt x="11" y="9"/>
                      </a:cubicBezTo>
                      <a:cubicBezTo>
                        <a:pt x="14" y="8"/>
                        <a:pt x="14" y="8"/>
                        <a:pt x="14" y="8"/>
                      </a:cubicBezTo>
                      <a:cubicBezTo>
                        <a:pt x="19" y="4"/>
                        <a:pt x="19" y="4"/>
                        <a:pt x="19" y="4"/>
                      </a:cubicBezTo>
                      <a:cubicBezTo>
                        <a:pt x="19" y="2"/>
                        <a:pt x="19" y="2"/>
                        <a:pt x="19" y="2"/>
                      </a:cubicBezTo>
                      <a:cubicBezTo>
                        <a:pt x="18" y="0"/>
                        <a:pt x="18" y="0"/>
                        <a:pt x="18" y="0"/>
                      </a:cubicBezTo>
                      <a:cubicBezTo>
                        <a:pt x="15" y="0"/>
                        <a:pt x="15" y="0"/>
                        <a:pt x="15" y="0"/>
                      </a:cubicBezTo>
                      <a:cubicBezTo>
                        <a:pt x="11" y="2"/>
                        <a:pt x="11" y="2"/>
                        <a:pt x="11" y="2"/>
                      </a:cubicBezTo>
                      <a:cubicBezTo>
                        <a:pt x="8" y="7"/>
                        <a:pt x="8" y="7"/>
                        <a:pt x="8" y="7"/>
                      </a:cubicBezTo>
                      <a:cubicBezTo>
                        <a:pt x="6" y="9"/>
                        <a:pt x="6" y="9"/>
                        <a:pt x="6" y="9"/>
                      </a:cubicBezTo>
                      <a:cubicBezTo>
                        <a:pt x="2" y="10"/>
                        <a:pt x="2" y="10"/>
                        <a:pt x="2" y="10"/>
                      </a:cubicBezTo>
                      <a:cubicBezTo>
                        <a:pt x="2" y="10"/>
                        <a:pt x="0" y="13"/>
                        <a:pt x="0" y="13"/>
                      </a:cubicBezTo>
                      <a:cubicBezTo>
                        <a:pt x="1" y="15"/>
                        <a:pt x="1" y="15"/>
                        <a:pt x="1" y="15"/>
                      </a:cubicBez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4" name="Freeform 241">
                  <a:extLst>
                    <a:ext uri="{FF2B5EF4-FFF2-40B4-BE49-F238E27FC236}">
                      <a16:creationId xmlns:a16="http://schemas.microsoft.com/office/drawing/2014/main" id="{55D19572-6C8C-4300-930C-5FBA86E9C168}"/>
                    </a:ext>
                  </a:extLst>
                </p:cNvPr>
                <p:cNvSpPr>
                  <a:spLocks/>
                </p:cNvSpPr>
                <p:nvPr/>
              </p:nvSpPr>
              <p:spPr bwMode="auto">
                <a:xfrm>
                  <a:off x="3857" y="973"/>
                  <a:ext cx="15" cy="9"/>
                </a:xfrm>
                <a:custGeom>
                  <a:avLst/>
                  <a:gdLst>
                    <a:gd name="T0" fmla="*/ 4 w 15"/>
                    <a:gd name="T1" fmla="*/ 5 h 9"/>
                    <a:gd name="T2" fmla="*/ 5 w 15"/>
                    <a:gd name="T3" fmla="*/ 5 h 9"/>
                    <a:gd name="T4" fmla="*/ 7 w 15"/>
                    <a:gd name="T5" fmla="*/ 4 h 9"/>
                    <a:gd name="T6" fmla="*/ 8 w 15"/>
                    <a:gd name="T7" fmla="*/ 4 h 9"/>
                    <a:gd name="T8" fmla="*/ 12 w 15"/>
                    <a:gd name="T9" fmla="*/ 5 h 9"/>
                    <a:gd name="T10" fmla="*/ 14 w 15"/>
                    <a:gd name="T11" fmla="*/ 4 h 9"/>
                    <a:gd name="T12" fmla="*/ 15 w 15"/>
                    <a:gd name="T13" fmla="*/ 2 h 9"/>
                    <a:gd name="T14" fmla="*/ 14 w 15"/>
                    <a:gd name="T15" fmla="*/ 2 h 9"/>
                    <a:gd name="T16" fmla="*/ 9 w 15"/>
                    <a:gd name="T17" fmla="*/ 2 h 9"/>
                    <a:gd name="T18" fmla="*/ 8 w 15"/>
                    <a:gd name="T19" fmla="*/ 0 h 9"/>
                    <a:gd name="T20" fmla="*/ 7 w 15"/>
                    <a:gd name="T21" fmla="*/ 1 h 9"/>
                    <a:gd name="T22" fmla="*/ 5 w 15"/>
                    <a:gd name="T23" fmla="*/ 1 h 9"/>
                    <a:gd name="T24" fmla="*/ 3 w 15"/>
                    <a:gd name="T25" fmla="*/ 3 h 9"/>
                    <a:gd name="T26" fmla="*/ 0 w 15"/>
                    <a:gd name="T27" fmla="*/ 9 h 9"/>
                    <a:gd name="T28" fmla="*/ 1 w 15"/>
                    <a:gd name="T29" fmla="*/ 9 h 9"/>
                    <a:gd name="T30" fmla="*/ 4 w 15"/>
                    <a:gd name="T3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
                      <a:moveTo>
                        <a:pt x="4" y="5"/>
                      </a:moveTo>
                      <a:lnTo>
                        <a:pt x="5" y="5"/>
                      </a:lnTo>
                      <a:lnTo>
                        <a:pt x="7" y="4"/>
                      </a:lnTo>
                      <a:lnTo>
                        <a:pt x="8" y="4"/>
                      </a:lnTo>
                      <a:lnTo>
                        <a:pt x="12" y="5"/>
                      </a:lnTo>
                      <a:lnTo>
                        <a:pt x="14" y="4"/>
                      </a:lnTo>
                      <a:lnTo>
                        <a:pt x="15" y="2"/>
                      </a:lnTo>
                      <a:lnTo>
                        <a:pt x="14" y="2"/>
                      </a:lnTo>
                      <a:lnTo>
                        <a:pt x="9" y="2"/>
                      </a:lnTo>
                      <a:lnTo>
                        <a:pt x="8" y="0"/>
                      </a:lnTo>
                      <a:lnTo>
                        <a:pt x="7" y="1"/>
                      </a:lnTo>
                      <a:lnTo>
                        <a:pt x="5" y="1"/>
                      </a:lnTo>
                      <a:lnTo>
                        <a:pt x="3" y="3"/>
                      </a:lnTo>
                      <a:lnTo>
                        <a:pt x="0" y="9"/>
                      </a:lnTo>
                      <a:lnTo>
                        <a:pt x="1" y="9"/>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5" name="Freeform 242">
                  <a:extLst>
                    <a:ext uri="{FF2B5EF4-FFF2-40B4-BE49-F238E27FC236}">
                      <a16:creationId xmlns:a16="http://schemas.microsoft.com/office/drawing/2014/main" id="{9E6D7CF7-0B5F-41B8-BA1D-559EFD2129F2}"/>
                    </a:ext>
                  </a:extLst>
                </p:cNvPr>
                <p:cNvSpPr>
                  <a:spLocks/>
                </p:cNvSpPr>
                <p:nvPr/>
              </p:nvSpPr>
              <p:spPr bwMode="auto">
                <a:xfrm>
                  <a:off x="5486" y="1848"/>
                  <a:ext cx="78" cy="109"/>
                </a:xfrm>
                <a:custGeom>
                  <a:avLst/>
                  <a:gdLst>
                    <a:gd name="T0" fmla="*/ 65 w 78"/>
                    <a:gd name="T1" fmla="*/ 24 h 109"/>
                    <a:gd name="T2" fmla="*/ 61 w 78"/>
                    <a:gd name="T3" fmla="*/ 31 h 109"/>
                    <a:gd name="T4" fmla="*/ 52 w 78"/>
                    <a:gd name="T5" fmla="*/ 35 h 109"/>
                    <a:gd name="T6" fmla="*/ 44 w 78"/>
                    <a:gd name="T7" fmla="*/ 32 h 109"/>
                    <a:gd name="T8" fmla="*/ 34 w 78"/>
                    <a:gd name="T9" fmla="*/ 25 h 109"/>
                    <a:gd name="T10" fmla="*/ 23 w 78"/>
                    <a:gd name="T11" fmla="*/ 12 h 109"/>
                    <a:gd name="T12" fmla="*/ 13 w 78"/>
                    <a:gd name="T13" fmla="*/ 3 h 109"/>
                    <a:gd name="T14" fmla="*/ 9 w 78"/>
                    <a:gd name="T15" fmla="*/ 1 h 109"/>
                    <a:gd name="T16" fmla="*/ 6 w 78"/>
                    <a:gd name="T17" fmla="*/ 4 h 109"/>
                    <a:gd name="T18" fmla="*/ 13 w 78"/>
                    <a:gd name="T19" fmla="*/ 20 h 109"/>
                    <a:gd name="T20" fmla="*/ 13 w 78"/>
                    <a:gd name="T21" fmla="*/ 32 h 109"/>
                    <a:gd name="T22" fmla="*/ 16 w 78"/>
                    <a:gd name="T23" fmla="*/ 42 h 109"/>
                    <a:gd name="T24" fmla="*/ 13 w 78"/>
                    <a:gd name="T25" fmla="*/ 48 h 109"/>
                    <a:gd name="T26" fmla="*/ 16 w 78"/>
                    <a:gd name="T27" fmla="*/ 54 h 109"/>
                    <a:gd name="T28" fmla="*/ 16 w 78"/>
                    <a:gd name="T29" fmla="*/ 60 h 109"/>
                    <a:gd name="T30" fmla="*/ 6 w 78"/>
                    <a:gd name="T31" fmla="*/ 58 h 109"/>
                    <a:gd name="T32" fmla="*/ 3 w 78"/>
                    <a:gd name="T33" fmla="*/ 62 h 109"/>
                    <a:gd name="T34" fmla="*/ 7 w 78"/>
                    <a:gd name="T35" fmla="*/ 66 h 109"/>
                    <a:gd name="T36" fmla="*/ 3 w 78"/>
                    <a:gd name="T37" fmla="*/ 72 h 109"/>
                    <a:gd name="T38" fmla="*/ 0 w 78"/>
                    <a:gd name="T39" fmla="*/ 77 h 109"/>
                    <a:gd name="T40" fmla="*/ 1 w 78"/>
                    <a:gd name="T41" fmla="*/ 87 h 109"/>
                    <a:gd name="T42" fmla="*/ 7 w 78"/>
                    <a:gd name="T43" fmla="*/ 92 h 109"/>
                    <a:gd name="T44" fmla="*/ 9 w 78"/>
                    <a:gd name="T45" fmla="*/ 104 h 109"/>
                    <a:gd name="T46" fmla="*/ 16 w 78"/>
                    <a:gd name="T47" fmla="*/ 104 h 109"/>
                    <a:gd name="T48" fmla="*/ 18 w 78"/>
                    <a:gd name="T49" fmla="*/ 98 h 109"/>
                    <a:gd name="T50" fmla="*/ 24 w 78"/>
                    <a:gd name="T51" fmla="*/ 97 h 109"/>
                    <a:gd name="T52" fmla="*/ 22 w 78"/>
                    <a:gd name="T53" fmla="*/ 92 h 109"/>
                    <a:gd name="T54" fmla="*/ 13 w 78"/>
                    <a:gd name="T55" fmla="*/ 87 h 109"/>
                    <a:gd name="T56" fmla="*/ 9 w 78"/>
                    <a:gd name="T57" fmla="*/ 80 h 109"/>
                    <a:gd name="T58" fmla="*/ 16 w 78"/>
                    <a:gd name="T59" fmla="*/ 80 h 109"/>
                    <a:gd name="T60" fmla="*/ 23 w 78"/>
                    <a:gd name="T61" fmla="*/ 73 h 109"/>
                    <a:gd name="T62" fmla="*/ 30 w 78"/>
                    <a:gd name="T63" fmla="*/ 75 h 109"/>
                    <a:gd name="T64" fmla="*/ 38 w 78"/>
                    <a:gd name="T65" fmla="*/ 82 h 109"/>
                    <a:gd name="T66" fmla="*/ 48 w 78"/>
                    <a:gd name="T67" fmla="*/ 88 h 109"/>
                    <a:gd name="T68" fmla="*/ 51 w 78"/>
                    <a:gd name="T69" fmla="*/ 84 h 109"/>
                    <a:gd name="T70" fmla="*/ 52 w 78"/>
                    <a:gd name="T71" fmla="*/ 68 h 109"/>
                    <a:gd name="T72" fmla="*/ 61 w 78"/>
                    <a:gd name="T73" fmla="*/ 62 h 109"/>
                    <a:gd name="T74" fmla="*/ 67 w 78"/>
                    <a:gd name="T75" fmla="*/ 58 h 109"/>
                    <a:gd name="T76" fmla="*/ 71 w 78"/>
                    <a:gd name="T77" fmla="*/ 57 h 109"/>
                    <a:gd name="T78" fmla="*/ 75 w 78"/>
                    <a:gd name="T79" fmla="*/ 52 h 109"/>
                    <a:gd name="T80" fmla="*/ 78 w 78"/>
                    <a:gd name="T81" fmla="*/ 45 h 109"/>
                    <a:gd name="T82" fmla="*/ 72 w 78"/>
                    <a:gd name="T83" fmla="*/ 50 h 109"/>
                    <a:gd name="T84" fmla="*/ 71 w 78"/>
                    <a:gd name="T85" fmla="*/ 45 h 109"/>
                    <a:gd name="T86" fmla="*/ 64 w 78"/>
                    <a:gd name="T87" fmla="*/ 3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109">
                      <a:moveTo>
                        <a:pt x="65" y="28"/>
                      </a:moveTo>
                      <a:lnTo>
                        <a:pt x="65" y="25"/>
                      </a:lnTo>
                      <a:lnTo>
                        <a:pt x="65" y="24"/>
                      </a:lnTo>
                      <a:lnTo>
                        <a:pt x="64" y="25"/>
                      </a:lnTo>
                      <a:lnTo>
                        <a:pt x="64" y="28"/>
                      </a:lnTo>
                      <a:lnTo>
                        <a:pt x="61" y="31"/>
                      </a:lnTo>
                      <a:lnTo>
                        <a:pt x="57" y="35"/>
                      </a:lnTo>
                      <a:lnTo>
                        <a:pt x="53" y="36"/>
                      </a:lnTo>
                      <a:lnTo>
                        <a:pt x="52" y="35"/>
                      </a:lnTo>
                      <a:lnTo>
                        <a:pt x="50" y="35"/>
                      </a:lnTo>
                      <a:lnTo>
                        <a:pt x="47" y="32"/>
                      </a:lnTo>
                      <a:lnTo>
                        <a:pt x="44" y="32"/>
                      </a:lnTo>
                      <a:lnTo>
                        <a:pt x="40" y="29"/>
                      </a:lnTo>
                      <a:lnTo>
                        <a:pt x="37" y="26"/>
                      </a:lnTo>
                      <a:lnTo>
                        <a:pt x="34" y="25"/>
                      </a:lnTo>
                      <a:lnTo>
                        <a:pt x="33" y="23"/>
                      </a:lnTo>
                      <a:lnTo>
                        <a:pt x="30" y="20"/>
                      </a:lnTo>
                      <a:lnTo>
                        <a:pt x="23" y="12"/>
                      </a:lnTo>
                      <a:lnTo>
                        <a:pt x="21" y="8"/>
                      </a:lnTo>
                      <a:lnTo>
                        <a:pt x="17" y="7"/>
                      </a:lnTo>
                      <a:lnTo>
                        <a:pt x="13" y="3"/>
                      </a:lnTo>
                      <a:lnTo>
                        <a:pt x="12" y="0"/>
                      </a:lnTo>
                      <a:lnTo>
                        <a:pt x="9" y="0"/>
                      </a:lnTo>
                      <a:lnTo>
                        <a:pt x="9" y="1"/>
                      </a:lnTo>
                      <a:lnTo>
                        <a:pt x="7" y="4"/>
                      </a:lnTo>
                      <a:lnTo>
                        <a:pt x="6" y="4"/>
                      </a:lnTo>
                      <a:lnTo>
                        <a:pt x="6" y="4"/>
                      </a:lnTo>
                      <a:lnTo>
                        <a:pt x="6" y="7"/>
                      </a:lnTo>
                      <a:lnTo>
                        <a:pt x="7" y="10"/>
                      </a:lnTo>
                      <a:lnTo>
                        <a:pt x="13" y="20"/>
                      </a:lnTo>
                      <a:lnTo>
                        <a:pt x="13" y="24"/>
                      </a:lnTo>
                      <a:lnTo>
                        <a:pt x="14" y="30"/>
                      </a:lnTo>
                      <a:lnTo>
                        <a:pt x="13" y="32"/>
                      </a:lnTo>
                      <a:lnTo>
                        <a:pt x="15" y="38"/>
                      </a:lnTo>
                      <a:lnTo>
                        <a:pt x="16" y="41"/>
                      </a:lnTo>
                      <a:lnTo>
                        <a:pt x="16" y="42"/>
                      </a:lnTo>
                      <a:lnTo>
                        <a:pt x="14" y="42"/>
                      </a:lnTo>
                      <a:lnTo>
                        <a:pt x="12" y="45"/>
                      </a:lnTo>
                      <a:lnTo>
                        <a:pt x="13" y="48"/>
                      </a:lnTo>
                      <a:lnTo>
                        <a:pt x="15" y="52"/>
                      </a:lnTo>
                      <a:lnTo>
                        <a:pt x="15" y="53"/>
                      </a:lnTo>
                      <a:lnTo>
                        <a:pt x="16" y="54"/>
                      </a:lnTo>
                      <a:lnTo>
                        <a:pt x="17" y="56"/>
                      </a:lnTo>
                      <a:lnTo>
                        <a:pt x="16" y="58"/>
                      </a:lnTo>
                      <a:lnTo>
                        <a:pt x="16" y="60"/>
                      </a:lnTo>
                      <a:lnTo>
                        <a:pt x="15" y="62"/>
                      </a:lnTo>
                      <a:lnTo>
                        <a:pt x="9" y="61"/>
                      </a:lnTo>
                      <a:lnTo>
                        <a:pt x="6" y="58"/>
                      </a:lnTo>
                      <a:lnTo>
                        <a:pt x="3" y="59"/>
                      </a:lnTo>
                      <a:lnTo>
                        <a:pt x="2" y="61"/>
                      </a:lnTo>
                      <a:lnTo>
                        <a:pt x="3" y="62"/>
                      </a:lnTo>
                      <a:lnTo>
                        <a:pt x="4" y="62"/>
                      </a:lnTo>
                      <a:lnTo>
                        <a:pt x="7" y="65"/>
                      </a:lnTo>
                      <a:lnTo>
                        <a:pt x="7" y="66"/>
                      </a:lnTo>
                      <a:lnTo>
                        <a:pt x="6" y="68"/>
                      </a:lnTo>
                      <a:lnTo>
                        <a:pt x="5" y="71"/>
                      </a:lnTo>
                      <a:lnTo>
                        <a:pt x="3" y="72"/>
                      </a:lnTo>
                      <a:lnTo>
                        <a:pt x="2" y="73"/>
                      </a:lnTo>
                      <a:lnTo>
                        <a:pt x="1" y="74"/>
                      </a:lnTo>
                      <a:lnTo>
                        <a:pt x="0" y="77"/>
                      </a:lnTo>
                      <a:lnTo>
                        <a:pt x="1" y="80"/>
                      </a:lnTo>
                      <a:lnTo>
                        <a:pt x="0" y="85"/>
                      </a:lnTo>
                      <a:lnTo>
                        <a:pt x="1" y="87"/>
                      </a:lnTo>
                      <a:lnTo>
                        <a:pt x="2" y="87"/>
                      </a:lnTo>
                      <a:lnTo>
                        <a:pt x="5" y="90"/>
                      </a:lnTo>
                      <a:lnTo>
                        <a:pt x="7" y="92"/>
                      </a:lnTo>
                      <a:lnTo>
                        <a:pt x="9" y="97"/>
                      </a:lnTo>
                      <a:lnTo>
                        <a:pt x="9" y="104"/>
                      </a:lnTo>
                      <a:lnTo>
                        <a:pt x="9" y="104"/>
                      </a:lnTo>
                      <a:lnTo>
                        <a:pt x="10" y="107"/>
                      </a:lnTo>
                      <a:lnTo>
                        <a:pt x="13" y="109"/>
                      </a:lnTo>
                      <a:lnTo>
                        <a:pt x="16" y="104"/>
                      </a:lnTo>
                      <a:lnTo>
                        <a:pt x="16" y="102"/>
                      </a:lnTo>
                      <a:lnTo>
                        <a:pt x="16" y="99"/>
                      </a:lnTo>
                      <a:lnTo>
                        <a:pt x="18" y="98"/>
                      </a:lnTo>
                      <a:lnTo>
                        <a:pt x="22" y="98"/>
                      </a:lnTo>
                      <a:lnTo>
                        <a:pt x="23" y="100"/>
                      </a:lnTo>
                      <a:lnTo>
                        <a:pt x="24" y="97"/>
                      </a:lnTo>
                      <a:lnTo>
                        <a:pt x="27" y="94"/>
                      </a:lnTo>
                      <a:lnTo>
                        <a:pt x="25" y="92"/>
                      </a:lnTo>
                      <a:lnTo>
                        <a:pt x="22" y="92"/>
                      </a:lnTo>
                      <a:lnTo>
                        <a:pt x="19" y="91"/>
                      </a:lnTo>
                      <a:lnTo>
                        <a:pt x="16" y="86"/>
                      </a:lnTo>
                      <a:lnTo>
                        <a:pt x="13" y="87"/>
                      </a:lnTo>
                      <a:lnTo>
                        <a:pt x="9" y="86"/>
                      </a:lnTo>
                      <a:lnTo>
                        <a:pt x="9" y="83"/>
                      </a:lnTo>
                      <a:lnTo>
                        <a:pt x="9" y="80"/>
                      </a:lnTo>
                      <a:lnTo>
                        <a:pt x="10" y="77"/>
                      </a:lnTo>
                      <a:lnTo>
                        <a:pt x="12" y="77"/>
                      </a:lnTo>
                      <a:lnTo>
                        <a:pt x="16" y="80"/>
                      </a:lnTo>
                      <a:lnTo>
                        <a:pt x="17" y="81"/>
                      </a:lnTo>
                      <a:lnTo>
                        <a:pt x="20" y="76"/>
                      </a:lnTo>
                      <a:lnTo>
                        <a:pt x="23" y="73"/>
                      </a:lnTo>
                      <a:lnTo>
                        <a:pt x="27" y="73"/>
                      </a:lnTo>
                      <a:lnTo>
                        <a:pt x="27" y="74"/>
                      </a:lnTo>
                      <a:lnTo>
                        <a:pt x="30" y="75"/>
                      </a:lnTo>
                      <a:lnTo>
                        <a:pt x="32" y="74"/>
                      </a:lnTo>
                      <a:lnTo>
                        <a:pt x="34" y="78"/>
                      </a:lnTo>
                      <a:lnTo>
                        <a:pt x="38" y="82"/>
                      </a:lnTo>
                      <a:lnTo>
                        <a:pt x="43" y="84"/>
                      </a:lnTo>
                      <a:lnTo>
                        <a:pt x="47" y="86"/>
                      </a:lnTo>
                      <a:lnTo>
                        <a:pt x="48" y="88"/>
                      </a:lnTo>
                      <a:lnTo>
                        <a:pt x="51" y="90"/>
                      </a:lnTo>
                      <a:lnTo>
                        <a:pt x="51" y="86"/>
                      </a:lnTo>
                      <a:lnTo>
                        <a:pt x="51" y="84"/>
                      </a:lnTo>
                      <a:lnTo>
                        <a:pt x="51" y="80"/>
                      </a:lnTo>
                      <a:lnTo>
                        <a:pt x="51" y="75"/>
                      </a:lnTo>
                      <a:lnTo>
                        <a:pt x="52" y="68"/>
                      </a:lnTo>
                      <a:lnTo>
                        <a:pt x="56" y="62"/>
                      </a:lnTo>
                      <a:lnTo>
                        <a:pt x="58" y="60"/>
                      </a:lnTo>
                      <a:lnTo>
                        <a:pt x="61" y="62"/>
                      </a:lnTo>
                      <a:lnTo>
                        <a:pt x="65" y="62"/>
                      </a:lnTo>
                      <a:lnTo>
                        <a:pt x="65" y="59"/>
                      </a:lnTo>
                      <a:lnTo>
                        <a:pt x="67" y="58"/>
                      </a:lnTo>
                      <a:lnTo>
                        <a:pt x="68" y="59"/>
                      </a:lnTo>
                      <a:lnTo>
                        <a:pt x="69" y="59"/>
                      </a:lnTo>
                      <a:lnTo>
                        <a:pt x="71" y="57"/>
                      </a:lnTo>
                      <a:lnTo>
                        <a:pt x="71" y="54"/>
                      </a:lnTo>
                      <a:lnTo>
                        <a:pt x="74" y="53"/>
                      </a:lnTo>
                      <a:lnTo>
                        <a:pt x="75" y="52"/>
                      </a:lnTo>
                      <a:lnTo>
                        <a:pt x="75" y="48"/>
                      </a:lnTo>
                      <a:lnTo>
                        <a:pt x="77" y="47"/>
                      </a:lnTo>
                      <a:lnTo>
                        <a:pt x="78" y="45"/>
                      </a:lnTo>
                      <a:lnTo>
                        <a:pt x="76" y="45"/>
                      </a:lnTo>
                      <a:lnTo>
                        <a:pt x="74" y="47"/>
                      </a:lnTo>
                      <a:lnTo>
                        <a:pt x="72" y="50"/>
                      </a:lnTo>
                      <a:lnTo>
                        <a:pt x="71" y="50"/>
                      </a:lnTo>
                      <a:lnTo>
                        <a:pt x="71" y="48"/>
                      </a:lnTo>
                      <a:lnTo>
                        <a:pt x="71" y="45"/>
                      </a:lnTo>
                      <a:lnTo>
                        <a:pt x="68" y="42"/>
                      </a:lnTo>
                      <a:lnTo>
                        <a:pt x="65" y="39"/>
                      </a:lnTo>
                      <a:lnTo>
                        <a:pt x="64" y="38"/>
                      </a:lnTo>
                      <a:lnTo>
                        <a:pt x="64" y="33"/>
                      </a:lnTo>
                      <a:lnTo>
                        <a:pt x="6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6" name="Freeform 243">
                  <a:extLst>
                    <a:ext uri="{FF2B5EF4-FFF2-40B4-BE49-F238E27FC236}">
                      <a16:creationId xmlns:a16="http://schemas.microsoft.com/office/drawing/2014/main" id="{F8EC84F3-B9C8-4D6F-B22F-EA6AABD44FBB}"/>
                    </a:ext>
                  </a:extLst>
                </p:cNvPr>
                <p:cNvSpPr>
                  <a:spLocks/>
                </p:cNvSpPr>
                <p:nvPr/>
              </p:nvSpPr>
              <p:spPr bwMode="auto">
                <a:xfrm>
                  <a:off x="5480" y="1933"/>
                  <a:ext cx="4" cy="7"/>
                </a:xfrm>
                <a:custGeom>
                  <a:avLst/>
                  <a:gdLst>
                    <a:gd name="T0" fmla="*/ 0 w 4"/>
                    <a:gd name="T1" fmla="*/ 3 h 7"/>
                    <a:gd name="T2" fmla="*/ 0 w 4"/>
                    <a:gd name="T3" fmla="*/ 5 h 7"/>
                    <a:gd name="T4" fmla="*/ 1 w 4"/>
                    <a:gd name="T5" fmla="*/ 7 h 7"/>
                    <a:gd name="T6" fmla="*/ 3 w 4"/>
                    <a:gd name="T7" fmla="*/ 6 h 7"/>
                    <a:gd name="T8" fmla="*/ 3 w 4"/>
                    <a:gd name="T9" fmla="*/ 3 h 7"/>
                    <a:gd name="T10" fmla="*/ 4 w 4"/>
                    <a:gd name="T11" fmla="*/ 0 h 7"/>
                    <a:gd name="T12" fmla="*/ 2 w 4"/>
                    <a:gd name="T13" fmla="*/ 1 h 7"/>
                    <a:gd name="T14" fmla="*/ 0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3"/>
                      </a:moveTo>
                      <a:lnTo>
                        <a:pt x="0" y="5"/>
                      </a:lnTo>
                      <a:lnTo>
                        <a:pt x="1" y="7"/>
                      </a:lnTo>
                      <a:lnTo>
                        <a:pt x="3" y="6"/>
                      </a:lnTo>
                      <a:lnTo>
                        <a:pt x="3" y="3"/>
                      </a:lnTo>
                      <a:lnTo>
                        <a:pt x="4" y="0"/>
                      </a:lnTo>
                      <a:lnTo>
                        <a:pt x="2"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7" name="Freeform 244">
                  <a:extLst>
                    <a:ext uri="{FF2B5EF4-FFF2-40B4-BE49-F238E27FC236}">
                      <a16:creationId xmlns:a16="http://schemas.microsoft.com/office/drawing/2014/main" id="{F0EA8DAC-C5CA-4AC2-80A1-0D9CDF3876D5}"/>
                    </a:ext>
                  </a:extLst>
                </p:cNvPr>
                <p:cNvSpPr>
                  <a:spLocks/>
                </p:cNvSpPr>
                <p:nvPr/>
              </p:nvSpPr>
              <p:spPr bwMode="auto">
                <a:xfrm>
                  <a:off x="5492" y="2038"/>
                  <a:ext cx="5" cy="13"/>
                </a:xfrm>
                <a:custGeom>
                  <a:avLst/>
                  <a:gdLst>
                    <a:gd name="T0" fmla="*/ 2 w 5"/>
                    <a:gd name="T1" fmla="*/ 13 h 13"/>
                    <a:gd name="T2" fmla="*/ 3 w 5"/>
                    <a:gd name="T3" fmla="*/ 13 h 13"/>
                    <a:gd name="T4" fmla="*/ 4 w 5"/>
                    <a:gd name="T5" fmla="*/ 10 h 13"/>
                    <a:gd name="T6" fmla="*/ 5 w 5"/>
                    <a:gd name="T7" fmla="*/ 7 h 13"/>
                    <a:gd name="T8" fmla="*/ 4 w 5"/>
                    <a:gd name="T9" fmla="*/ 5 h 13"/>
                    <a:gd name="T10" fmla="*/ 3 w 5"/>
                    <a:gd name="T11" fmla="*/ 4 h 13"/>
                    <a:gd name="T12" fmla="*/ 3 w 5"/>
                    <a:gd name="T13" fmla="*/ 2 h 13"/>
                    <a:gd name="T14" fmla="*/ 3 w 5"/>
                    <a:gd name="T15" fmla="*/ 0 h 13"/>
                    <a:gd name="T16" fmla="*/ 1 w 5"/>
                    <a:gd name="T17" fmla="*/ 0 h 13"/>
                    <a:gd name="T18" fmla="*/ 0 w 5"/>
                    <a:gd name="T19" fmla="*/ 7 h 13"/>
                    <a:gd name="T20" fmla="*/ 0 w 5"/>
                    <a:gd name="T21" fmla="*/ 8 h 13"/>
                    <a:gd name="T22" fmla="*/ 2 w 5"/>
                    <a:gd name="T23" fmla="*/ 7 h 13"/>
                    <a:gd name="T24" fmla="*/ 3 w 5"/>
                    <a:gd name="T25" fmla="*/ 7 h 13"/>
                    <a:gd name="T26" fmla="*/ 2 w 5"/>
                    <a:gd name="T27" fmla="*/ 10 h 13"/>
                    <a:gd name="T28" fmla="*/ 2 w 5"/>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3">
                      <a:moveTo>
                        <a:pt x="2" y="13"/>
                      </a:moveTo>
                      <a:lnTo>
                        <a:pt x="3" y="13"/>
                      </a:lnTo>
                      <a:lnTo>
                        <a:pt x="4" y="10"/>
                      </a:lnTo>
                      <a:lnTo>
                        <a:pt x="5" y="7"/>
                      </a:lnTo>
                      <a:lnTo>
                        <a:pt x="4" y="5"/>
                      </a:lnTo>
                      <a:lnTo>
                        <a:pt x="3" y="4"/>
                      </a:lnTo>
                      <a:lnTo>
                        <a:pt x="3" y="2"/>
                      </a:lnTo>
                      <a:lnTo>
                        <a:pt x="3" y="0"/>
                      </a:lnTo>
                      <a:lnTo>
                        <a:pt x="1" y="0"/>
                      </a:lnTo>
                      <a:lnTo>
                        <a:pt x="0" y="7"/>
                      </a:lnTo>
                      <a:lnTo>
                        <a:pt x="0" y="8"/>
                      </a:lnTo>
                      <a:lnTo>
                        <a:pt x="2" y="7"/>
                      </a:lnTo>
                      <a:lnTo>
                        <a:pt x="3" y="7"/>
                      </a:lnTo>
                      <a:lnTo>
                        <a:pt x="2" y="10"/>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8" name="Freeform 245">
                  <a:extLst>
                    <a:ext uri="{FF2B5EF4-FFF2-40B4-BE49-F238E27FC236}">
                      <a16:creationId xmlns:a16="http://schemas.microsoft.com/office/drawing/2014/main" id="{9B83105F-B8B0-4092-ADD4-D8C8FED6B92F}"/>
                    </a:ext>
                  </a:extLst>
                </p:cNvPr>
                <p:cNvSpPr>
                  <a:spLocks/>
                </p:cNvSpPr>
                <p:nvPr/>
              </p:nvSpPr>
              <p:spPr bwMode="auto">
                <a:xfrm>
                  <a:off x="5461" y="2130"/>
                  <a:ext cx="3" cy="8"/>
                </a:xfrm>
                <a:custGeom>
                  <a:avLst/>
                  <a:gdLst>
                    <a:gd name="T0" fmla="*/ 3 w 3"/>
                    <a:gd name="T1" fmla="*/ 0 h 8"/>
                    <a:gd name="T2" fmla="*/ 1 w 3"/>
                    <a:gd name="T3" fmla="*/ 0 h 8"/>
                    <a:gd name="T4" fmla="*/ 0 w 3"/>
                    <a:gd name="T5" fmla="*/ 1 h 8"/>
                    <a:gd name="T6" fmla="*/ 0 w 3"/>
                    <a:gd name="T7" fmla="*/ 5 h 8"/>
                    <a:gd name="T8" fmla="*/ 1 w 3"/>
                    <a:gd name="T9" fmla="*/ 8 h 8"/>
                    <a:gd name="T10" fmla="*/ 3 w 3"/>
                    <a:gd name="T11" fmla="*/ 8 h 8"/>
                    <a:gd name="T12" fmla="*/ 3 w 3"/>
                    <a:gd name="T13" fmla="*/ 5 h 8"/>
                    <a:gd name="T14" fmla="*/ 3 w 3"/>
                    <a:gd name="T15" fmla="*/ 5 h 8"/>
                    <a:gd name="T16" fmla="*/ 3 w 3"/>
                    <a:gd name="T17" fmla="*/ 1 h 8"/>
                    <a:gd name="T18" fmla="*/ 3 w 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8">
                      <a:moveTo>
                        <a:pt x="3" y="0"/>
                      </a:moveTo>
                      <a:lnTo>
                        <a:pt x="1" y="0"/>
                      </a:lnTo>
                      <a:lnTo>
                        <a:pt x="0" y="1"/>
                      </a:lnTo>
                      <a:lnTo>
                        <a:pt x="0" y="5"/>
                      </a:lnTo>
                      <a:lnTo>
                        <a:pt x="1" y="8"/>
                      </a:lnTo>
                      <a:lnTo>
                        <a:pt x="3" y="8"/>
                      </a:lnTo>
                      <a:lnTo>
                        <a:pt x="3" y="5"/>
                      </a:lnTo>
                      <a:lnTo>
                        <a:pt x="3" y="5"/>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9" name="Freeform 246">
                  <a:extLst>
                    <a:ext uri="{FF2B5EF4-FFF2-40B4-BE49-F238E27FC236}">
                      <a16:creationId xmlns:a16="http://schemas.microsoft.com/office/drawing/2014/main" id="{C865E616-84A7-4086-A187-3E401DD4179C}"/>
                    </a:ext>
                  </a:extLst>
                </p:cNvPr>
                <p:cNvSpPr>
                  <a:spLocks/>
                </p:cNvSpPr>
                <p:nvPr/>
              </p:nvSpPr>
              <p:spPr bwMode="auto">
                <a:xfrm>
                  <a:off x="5430" y="2137"/>
                  <a:ext cx="33" cy="34"/>
                </a:xfrm>
                <a:custGeom>
                  <a:avLst/>
                  <a:gdLst>
                    <a:gd name="T0" fmla="*/ 21 w 33"/>
                    <a:gd name="T1" fmla="*/ 16 h 34"/>
                    <a:gd name="T2" fmla="*/ 26 w 33"/>
                    <a:gd name="T3" fmla="*/ 19 h 34"/>
                    <a:gd name="T4" fmla="*/ 27 w 33"/>
                    <a:gd name="T5" fmla="*/ 22 h 34"/>
                    <a:gd name="T6" fmla="*/ 28 w 33"/>
                    <a:gd name="T7" fmla="*/ 21 h 34"/>
                    <a:gd name="T8" fmla="*/ 30 w 33"/>
                    <a:gd name="T9" fmla="*/ 15 h 34"/>
                    <a:gd name="T10" fmla="*/ 33 w 33"/>
                    <a:gd name="T11" fmla="*/ 11 h 34"/>
                    <a:gd name="T12" fmla="*/ 33 w 33"/>
                    <a:gd name="T13" fmla="*/ 9 h 34"/>
                    <a:gd name="T14" fmla="*/ 32 w 33"/>
                    <a:gd name="T15" fmla="*/ 8 h 34"/>
                    <a:gd name="T16" fmla="*/ 31 w 33"/>
                    <a:gd name="T17" fmla="*/ 5 h 34"/>
                    <a:gd name="T18" fmla="*/ 28 w 33"/>
                    <a:gd name="T19" fmla="*/ 2 h 34"/>
                    <a:gd name="T20" fmla="*/ 27 w 33"/>
                    <a:gd name="T21" fmla="*/ 2 h 34"/>
                    <a:gd name="T22" fmla="*/ 24 w 33"/>
                    <a:gd name="T23" fmla="*/ 1 h 34"/>
                    <a:gd name="T24" fmla="*/ 20 w 33"/>
                    <a:gd name="T25" fmla="*/ 0 h 34"/>
                    <a:gd name="T26" fmla="*/ 17 w 33"/>
                    <a:gd name="T27" fmla="*/ 4 h 34"/>
                    <a:gd name="T28" fmla="*/ 17 w 33"/>
                    <a:gd name="T29" fmla="*/ 6 h 34"/>
                    <a:gd name="T30" fmla="*/ 16 w 33"/>
                    <a:gd name="T31" fmla="*/ 8 h 34"/>
                    <a:gd name="T32" fmla="*/ 13 w 33"/>
                    <a:gd name="T33" fmla="*/ 9 h 34"/>
                    <a:gd name="T34" fmla="*/ 11 w 33"/>
                    <a:gd name="T35" fmla="*/ 11 h 34"/>
                    <a:gd name="T36" fmla="*/ 10 w 33"/>
                    <a:gd name="T37" fmla="*/ 11 h 34"/>
                    <a:gd name="T38" fmla="*/ 8 w 33"/>
                    <a:gd name="T39" fmla="*/ 6 h 34"/>
                    <a:gd name="T40" fmla="*/ 6 w 33"/>
                    <a:gd name="T41" fmla="*/ 6 h 34"/>
                    <a:gd name="T42" fmla="*/ 3 w 33"/>
                    <a:gd name="T43" fmla="*/ 11 h 34"/>
                    <a:gd name="T44" fmla="*/ 3 w 33"/>
                    <a:gd name="T45" fmla="*/ 15 h 34"/>
                    <a:gd name="T46" fmla="*/ 0 w 33"/>
                    <a:gd name="T47" fmla="*/ 16 h 34"/>
                    <a:gd name="T48" fmla="*/ 0 w 33"/>
                    <a:gd name="T49" fmla="*/ 20 h 34"/>
                    <a:gd name="T50" fmla="*/ 4 w 33"/>
                    <a:gd name="T51" fmla="*/ 21 h 34"/>
                    <a:gd name="T52" fmla="*/ 5 w 33"/>
                    <a:gd name="T53" fmla="*/ 24 h 34"/>
                    <a:gd name="T54" fmla="*/ 4 w 33"/>
                    <a:gd name="T55" fmla="*/ 25 h 34"/>
                    <a:gd name="T56" fmla="*/ 4 w 33"/>
                    <a:gd name="T57" fmla="*/ 27 h 34"/>
                    <a:gd name="T58" fmla="*/ 6 w 33"/>
                    <a:gd name="T59" fmla="*/ 31 h 34"/>
                    <a:gd name="T60" fmla="*/ 10 w 33"/>
                    <a:gd name="T61" fmla="*/ 32 h 34"/>
                    <a:gd name="T62" fmla="*/ 10 w 33"/>
                    <a:gd name="T63" fmla="*/ 33 h 34"/>
                    <a:gd name="T64" fmla="*/ 10 w 33"/>
                    <a:gd name="T65" fmla="*/ 34 h 34"/>
                    <a:gd name="T66" fmla="*/ 11 w 33"/>
                    <a:gd name="T67" fmla="*/ 33 h 34"/>
                    <a:gd name="T68" fmla="*/ 13 w 33"/>
                    <a:gd name="T69" fmla="*/ 34 h 34"/>
                    <a:gd name="T70" fmla="*/ 14 w 33"/>
                    <a:gd name="T71" fmla="*/ 33 h 34"/>
                    <a:gd name="T72" fmla="*/ 14 w 33"/>
                    <a:gd name="T73" fmla="*/ 31 h 34"/>
                    <a:gd name="T74" fmla="*/ 12 w 33"/>
                    <a:gd name="T75" fmla="*/ 28 h 34"/>
                    <a:gd name="T76" fmla="*/ 13 w 33"/>
                    <a:gd name="T77" fmla="*/ 25 h 34"/>
                    <a:gd name="T78" fmla="*/ 14 w 33"/>
                    <a:gd name="T79" fmla="*/ 20 h 34"/>
                    <a:gd name="T80" fmla="*/ 17 w 33"/>
                    <a:gd name="T81" fmla="*/ 18 h 34"/>
                    <a:gd name="T82" fmla="*/ 18 w 33"/>
                    <a:gd name="T83" fmla="*/ 15 h 34"/>
                    <a:gd name="T84" fmla="*/ 21 w 33"/>
                    <a:gd name="T8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4">
                      <a:moveTo>
                        <a:pt x="21" y="16"/>
                      </a:moveTo>
                      <a:lnTo>
                        <a:pt x="26" y="19"/>
                      </a:lnTo>
                      <a:lnTo>
                        <a:pt x="27" y="22"/>
                      </a:lnTo>
                      <a:lnTo>
                        <a:pt x="28" y="21"/>
                      </a:lnTo>
                      <a:lnTo>
                        <a:pt x="30" y="15"/>
                      </a:lnTo>
                      <a:lnTo>
                        <a:pt x="33" y="11"/>
                      </a:lnTo>
                      <a:lnTo>
                        <a:pt x="33" y="9"/>
                      </a:lnTo>
                      <a:lnTo>
                        <a:pt x="32" y="8"/>
                      </a:lnTo>
                      <a:lnTo>
                        <a:pt x="31" y="5"/>
                      </a:lnTo>
                      <a:lnTo>
                        <a:pt x="28" y="2"/>
                      </a:lnTo>
                      <a:lnTo>
                        <a:pt x="27" y="2"/>
                      </a:lnTo>
                      <a:lnTo>
                        <a:pt x="24" y="1"/>
                      </a:lnTo>
                      <a:lnTo>
                        <a:pt x="20" y="0"/>
                      </a:lnTo>
                      <a:lnTo>
                        <a:pt x="17" y="4"/>
                      </a:lnTo>
                      <a:lnTo>
                        <a:pt x="17" y="6"/>
                      </a:lnTo>
                      <a:lnTo>
                        <a:pt x="16" y="8"/>
                      </a:lnTo>
                      <a:lnTo>
                        <a:pt x="13" y="9"/>
                      </a:lnTo>
                      <a:lnTo>
                        <a:pt x="11" y="11"/>
                      </a:lnTo>
                      <a:lnTo>
                        <a:pt x="10" y="11"/>
                      </a:lnTo>
                      <a:lnTo>
                        <a:pt x="8" y="6"/>
                      </a:lnTo>
                      <a:lnTo>
                        <a:pt x="6" y="6"/>
                      </a:lnTo>
                      <a:lnTo>
                        <a:pt x="3" y="11"/>
                      </a:lnTo>
                      <a:lnTo>
                        <a:pt x="3" y="15"/>
                      </a:lnTo>
                      <a:lnTo>
                        <a:pt x="0" y="16"/>
                      </a:lnTo>
                      <a:lnTo>
                        <a:pt x="0" y="20"/>
                      </a:lnTo>
                      <a:lnTo>
                        <a:pt x="4" y="21"/>
                      </a:lnTo>
                      <a:lnTo>
                        <a:pt x="5" y="24"/>
                      </a:lnTo>
                      <a:lnTo>
                        <a:pt x="4" y="25"/>
                      </a:lnTo>
                      <a:lnTo>
                        <a:pt x="4" y="27"/>
                      </a:lnTo>
                      <a:lnTo>
                        <a:pt x="6" y="31"/>
                      </a:lnTo>
                      <a:lnTo>
                        <a:pt x="10" y="32"/>
                      </a:lnTo>
                      <a:lnTo>
                        <a:pt x="10" y="33"/>
                      </a:lnTo>
                      <a:lnTo>
                        <a:pt x="10" y="34"/>
                      </a:lnTo>
                      <a:lnTo>
                        <a:pt x="11" y="33"/>
                      </a:lnTo>
                      <a:lnTo>
                        <a:pt x="13" y="34"/>
                      </a:lnTo>
                      <a:lnTo>
                        <a:pt x="14" y="33"/>
                      </a:lnTo>
                      <a:lnTo>
                        <a:pt x="14" y="31"/>
                      </a:lnTo>
                      <a:lnTo>
                        <a:pt x="12" y="28"/>
                      </a:lnTo>
                      <a:lnTo>
                        <a:pt x="13" y="25"/>
                      </a:lnTo>
                      <a:lnTo>
                        <a:pt x="14" y="20"/>
                      </a:lnTo>
                      <a:lnTo>
                        <a:pt x="17" y="18"/>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0" name="Freeform 247">
                  <a:extLst>
                    <a:ext uri="{FF2B5EF4-FFF2-40B4-BE49-F238E27FC236}">
                      <a16:creationId xmlns:a16="http://schemas.microsoft.com/office/drawing/2014/main" id="{406EF3A9-A950-4FCE-B20A-24072A57E437}"/>
                    </a:ext>
                  </a:extLst>
                </p:cNvPr>
                <p:cNvSpPr>
                  <a:spLocks/>
                </p:cNvSpPr>
                <p:nvPr/>
              </p:nvSpPr>
              <p:spPr bwMode="auto">
                <a:xfrm>
                  <a:off x="5452" y="2132"/>
                  <a:ext cx="4" cy="3"/>
                </a:xfrm>
                <a:custGeom>
                  <a:avLst/>
                  <a:gdLst>
                    <a:gd name="T0" fmla="*/ 4 w 4"/>
                    <a:gd name="T1" fmla="*/ 1 h 3"/>
                    <a:gd name="T2" fmla="*/ 2 w 4"/>
                    <a:gd name="T3" fmla="*/ 0 h 3"/>
                    <a:gd name="T4" fmla="*/ 0 w 4"/>
                    <a:gd name="T5" fmla="*/ 3 h 3"/>
                    <a:gd name="T6" fmla="*/ 2 w 4"/>
                    <a:gd name="T7" fmla="*/ 3 h 3"/>
                    <a:gd name="T8" fmla="*/ 4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2" y="0"/>
                      </a:lnTo>
                      <a:lnTo>
                        <a:pt x="0" y="3"/>
                      </a:lnTo>
                      <a:lnTo>
                        <a:pt x="2" y="3"/>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1" name="Freeform 248">
                  <a:extLst>
                    <a:ext uri="{FF2B5EF4-FFF2-40B4-BE49-F238E27FC236}">
                      <a16:creationId xmlns:a16="http://schemas.microsoft.com/office/drawing/2014/main" id="{12379425-4AE2-4640-AEE9-8454FC5AA1CC}"/>
                    </a:ext>
                  </a:extLst>
                </p:cNvPr>
                <p:cNvSpPr>
                  <a:spLocks/>
                </p:cNvSpPr>
                <p:nvPr/>
              </p:nvSpPr>
              <p:spPr bwMode="auto">
                <a:xfrm>
                  <a:off x="5417" y="2225"/>
                  <a:ext cx="5" cy="7"/>
                </a:xfrm>
                <a:custGeom>
                  <a:avLst/>
                  <a:gdLst>
                    <a:gd name="T0" fmla="*/ 4 w 5"/>
                    <a:gd name="T1" fmla="*/ 7 h 7"/>
                    <a:gd name="T2" fmla="*/ 5 w 5"/>
                    <a:gd name="T3" fmla="*/ 6 h 7"/>
                    <a:gd name="T4" fmla="*/ 4 w 5"/>
                    <a:gd name="T5" fmla="*/ 3 h 7"/>
                    <a:gd name="T6" fmla="*/ 2 w 5"/>
                    <a:gd name="T7" fmla="*/ 0 h 7"/>
                    <a:gd name="T8" fmla="*/ 0 w 5"/>
                    <a:gd name="T9" fmla="*/ 1 h 7"/>
                    <a:gd name="T10" fmla="*/ 0 w 5"/>
                    <a:gd name="T11" fmla="*/ 3 h 7"/>
                    <a:gd name="T12" fmla="*/ 2 w 5"/>
                    <a:gd name="T13" fmla="*/ 6 h 7"/>
                    <a:gd name="T14" fmla="*/ 4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4" y="7"/>
                      </a:moveTo>
                      <a:lnTo>
                        <a:pt x="5" y="6"/>
                      </a:lnTo>
                      <a:lnTo>
                        <a:pt x="4" y="3"/>
                      </a:lnTo>
                      <a:lnTo>
                        <a:pt x="2" y="0"/>
                      </a:lnTo>
                      <a:lnTo>
                        <a:pt x="0" y="1"/>
                      </a:lnTo>
                      <a:lnTo>
                        <a:pt x="0" y="3"/>
                      </a:lnTo>
                      <a:lnTo>
                        <a:pt x="2"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2" name="Freeform 249">
                  <a:extLst>
                    <a:ext uri="{FF2B5EF4-FFF2-40B4-BE49-F238E27FC236}">
                      <a16:creationId xmlns:a16="http://schemas.microsoft.com/office/drawing/2014/main" id="{077C119F-899D-4A37-85B5-02E2185C695D}"/>
                    </a:ext>
                  </a:extLst>
                </p:cNvPr>
                <p:cNvSpPr>
                  <a:spLocks/>
                </p:cNvSpPr>
                <p:nvPr/>
              </p:nvSpPr>
              <p:spPr bwMode="auto">
                <a:xfrm>
                  <a:off x="5429" y="2095"/>
                  <a:ext cx="2" cy="2"/>
                </a:xfrm>
                <a:custGeom>
                  <a:avLst/>
                  <a:gdLst>
                    <a:gd name="T0" fmla="*/ 0 w 2"/>
                    <a:gd name="T1" fmla="*/ 0 h 2"/>
                    <a:gd name="T2" fmla="*/ 0 w 2"/>
                    <a:gd name="T3" fmla="*/ 2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1"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3" name="Freeform 250">
                  <a:extLst>
                    <a:ext uri="{FF2B5EF4-FFF2-40B4-BE49-F238E27FC236}">
                      <a16:creationId xmlns:a16="http://schemas.microsoft.com/office/drawing/2014/main" id="{32DF610A-7441-4007-8B03-7D9F19E8634C}"/>
                    </a:ext>
                  </a:extLst>
                </p:cNvPr>
                <p:cNvSpPr>
                  <a:spLocks/>
                </p:cNvSpPr>
                <p:nvPr/>
              </p:nvSpPr>
              <p:spPr bwMode="auto">
                <a:xfrm>
                  <a:off x="5385" y="2172"/>
                  <a:ext cx="3" cy="1"/>
                </a:xfrm>
                <a:custGeom>
                  <a:avLst/>
                  <a:gdLst>
                    <a:gd name="T0" fmla="*/ 1 w 3"/>
                    <a:gd name="T1" fmla="*/ 1 h 1"/>
                    <a:gd name="T2" fmla="*/ 3 w 3"/>
                    <a:gd name="T3" fmla="*/ 1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4" name="Freeform 251">
                  <a:extLst>
                    <a:ext uri="{FF2B5EF4-FFF2-40B4-BE49-F238E27FC236}">
                      <a16:creationId xmlns:a16="http://schemas.microsoft.com/office/drawing/2014/main" id="{05F45E26-25F9-474B-A6E4-67DE771A5C7D}"/>
                    </a:ext>
                  </a:extLst>
                </p:cNvPr>
                <p:cNvSpPr>
                  <a:spLocks/>
                </p:cNvSpPr>
                <p:nvPr/>
              </p:nvSpPr>
              <p:spPr bwMode="auto">
                <a:xfrm>
                  <a:off x="5340" y="2360"/>
                  <a:ext cx="3" cy="3"/>
                </a:xfrm>
                <a:custGeom>
                  <a:avLst/>
                  <a:gdLst>
                    <a:gd name="T0" fmla="*/ 3 w 3"/>
                    <a:gd name="T1" fmla="*/ 3 h 3"/>
                    <a:gd name="T2" fmla="*/ 3 w 3"/>
                    <a:gd name="T3" fmla="*/ 2 h 3"/>
                    <a:gd name="T4" fmla="*/ 3 w 3"/>
                    <a:gd name="T5" fmla="*/ 0 h 3"/>
                    <a:gd name="T6" fmla="*/ 1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2"/>
                      </a:lnTo>
                      <a:lnTo>
                        <a:pt x="3" y="0"/>
                      </a:lnTo>
                      <a:lnTo>
                        <a:pt x="1" y="0"/>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5" name="Freeform 252">
                  <a:extLst>
                    <a:ext uri="{FF2B5EF4-FFF2-40B4-BE49-F238E27FC236}">
                      <a16:creationId xmlns:a16="http://schemas.microsoft.com/office/drawing/2014/main" id="{A18A31DE-A521-40E7-B785-DF549F3DDD9C}"/>
                    </a:ext>
                  </a:extLst>
                </p:cNvPr>
                <p:cNvSpPr>
                  <a:spLocks/>
                </p:cNvSpPr>
                <p:nvPr/>
              </p:nvSpPr>
              <p:spPr bwMode="auto">
                <a:xfrm>
                  <a:off x="5405" y="2179"/>
                  <a:ext cx="1" cy="4"/>
                </a:xfrm>
                <a:custGeom>
                  <a:avLst/>
                  <a:gdLst>
                    <a:gd name="T0" fmla="*/ 1 w 1"/>
                    <a:gd name="T1" fmla="*/ 1 h 4"/>
                    <a:gd name="T2" fmla="*/ 0 w 1"/>
                    <a:gd name="T3" fmla="*/ 0 h 4"/>
                    <a:gd name="T4" fmla="*/ 0 w 1"/>
                    <a:gd name="T5" fmla="*/ 1 h 4"/>
                    <a:gd name="T6" fmla="*/ 0 w 1"/>
                    <a:gd name="T7" fmla="*/ 4 h 4"/>
                    <a:gd name="T8" fmla="*/ 1 w 1"/>
                    <a:gd name="T9" fmla="*/ 3 h 4"/>
                    <a:gd name="T10" fmla="*/ 1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1" y="1"/>
                      </a:moveTo>
                      <a:lnTo>
                        <a:pt x="0" y="0"/>
                      </a:lnTo>
                      <a:lnTo>
                        <a:pt x="0" y="1"/>
                      </a:lnTo>
                      <a:lnTo>
                        <a:pt x="0" y="4"/>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6" name="Freeform 253">
                  <a:extLst>
                    <a:ext uri="{FF2B5EF4-FFF2-40B4-BE49-F238E27FC236}">
                      <a16:creationId xmlns:a16="http://schemas.microsoft.com/office/drawing/2014/main" id="{1A88D711-D2DD-4D82-8403-BD98063B746C}"/>
                    </a:ext>
                  </a:extLst>
                </p:cNvPr>
                <p:cNvSpPr>
                  <a:spLocks/>
                </p:cNvSpPr>
                <p:nvPr/>
              </p:nvSpPr>
              <p:spPr bwMode="auto">
                <a:xfrm>
                  <a:off x="5346" y="2358"/>
                  <a:ext cx="2" cy="4"/>
                </a:xfrm>
                <a:custGeom>
                  <a:avLst/>
                  <a:gdLst>
                    <a:gd name="T0" fmla="*/ 0 w 2"/>
                    <a:gd name="T1" fmla="*/ 4 h 4"/>
                    <a:gd name="T2" fmla="*/ 1 w 2"/>
                    <a:gd name="T3" fmla="*/ 4 h 4"/>
                    <a:gd name="T4" fmla="*/ 2 w 2"/>
                    <a:gd name="T5" fmla="*/ 1 h 4"/>
                    <a:gd name="T6" fmla="*/ 1 w 2"/>
                    <a:gd name="T7" fmla="*/ 0 h 4"/>
                    <a:gd name="T8" fmla="*/ 0 w 2"/>
                    <a:gd name="T9" fmla="*/ 1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1" y="4"/>
                      </a:lnTo>
                      <a:lnTo>
                        <a:pt x="2"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7" name="Freeform 254">
                  <a:extLst>
                    <a:ext uri="{FF2B5EF4-FFF2-40B4-BE49-F238E27FC236}">
                      <a16:creationId xmlns:a16="http://schemas.microsoft.com/office/drawing/2014/main" id="{85CC02BA-6B72-4AEF-A2BD-D216A1993581}"/>
                    </a:ext>
                  </a:extLst>
                </p:cNvPr>
                <p:cNvSpPr>
                  <a:spLocks/>
                </p:cNvSpPr>
                <p:nvPr/>
              </p:nvSpPr>
              <p:spPr bwMode="auto">
                <a:xfrm>
                  <a:off x="5387" y="2169"/>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8" name="Freeform 255">
                  <a:extLst>
                    <a:ext uri="{FF2B5EF4-FFF2-40B4-BE49-F238E27FC236}">
                      <a16:creationId xmlns:a16="http://schemas.microsoft.com/office/drawing/2014/main" id="{AD0627F9-3E39-4B1F-B7A0-2C5F0FFF2178}"/>
                    </a:ext>
                  </a:extLst>
                </p:cNvPr>
                <p:cNvSpPr>
                  <a:spLocks/>
                </p:cNvSpPr>
                <p:nvPr/>
              </p:nvSpPr>
              <p:spPr bwMode="auto">
                <a:xfrm>
                  <a:off x="5431" y="2092"/>
                  <a:ext cx="4" cy="4"/>
                </a:xfrm>
                <a:custGeom>
                  <a:avLst/>
                  <a:gdLst>
                    <a:gd name="T0" fmla="*/ 4 w 4"/>
                    <a:gd name="T1" fmla="*/ 2 h 4"/>
                    <a:gd name="T2" fmla="*/ 3 w 4"/>
                    <a:gd name="T3" fmla="*/ 0 h 4"/>
                    <a:gd name="T4" fmla="*/ 2 w 4"/>
                    <a:gd name="T5" fmla="*/ 0 h 4"/>
                    <a:gd name="T6" fmla="*/ 0 w 4"/>
                    <a:gd name="T7" fmla="*/ 2 h 4"/>
                    <a:gd name="T8" fmla="*/ 1 w 4"/>
                    <a:gd name="T9" fmla="*/ 4 h 4"/>
                    <a:gd name="T10" fmla="*/ 2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3" y="0"/>
                      </a:lnTo>
                      <a:lnTo>
                        <a:pt x="2" y="0"/>
                      </a:lnTo>
                      <a:lnTo>
                        <a:pt x="0" y="2"/>
                      </a:lnTo>
                      <a:lnTo>
                        <a:pt x="1"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9" name="Freeform 256">
                  <a:extLst>
                    <a:ext uri="{FF2B5EF4-FFF2-40B4-BE49-F238E27FC236}">
                      <a16:creationId xmlns:a16="http://schemas.microsoft.com/office/drawing/2014/main" id="{925D6234-CB3F-4D4C-A0D6-A9083FA0A3D4}"/>
                    </a:ext>
                  </a:extLst>
                </p:cNvPr>
                <p:cNvSpPr>
                  <a:spLocks/>
                </p:cNvSpPr>
                <p:nvPr/>
              </p:nvSpPr>
              <p:spPr bwMode="auto">
                <a:xfrm>
                  <a:off x="5388" y="2304"/>
                  <a:ext cx="7" cy="14"/>
                </a:xfrm>
                <a:custGeom>
                  <a:avLst/>
                  <a:gdLst>
                    <a:gd name="T0" fmla="*/ 1 w 7"/>
                    <a:gd name="T1" fmla="*/ 14 h 14"/>
                    <a:gd name="T2" fmla="*/ 3 w 7"/>
                    <a:gd name="T3" fmla="*/ 13 h 14"/>
                    <a:gd name="T4" fmla="*/ 3 w 7"/>
                    <a:gd name="T5" fmla="*/ 10 h 14"/>
                    <a:gd name="T6" fmla="*/ 7 w 7"/>
                    <a:gd name="T7" fmla="*/ 8 h 14"/>
                    <a:gd name="T8" fmla="*/ 7 w 7"/>
                    <a:gd name="T9" fmla="*/ 5 h 14"/>
                    <a:gd name="T10" fmla="*/ 7 w 7"/>
                    <a:gd name="T11" fmla="*/ 3 h 14"/>
                    <a:gd name="T12" fmla="*/ 7 w 7"/>
                    <a:gd name="T13" fmla="*/ 0 h 14"/>
                    <a:gd name="T14" fmla="*/ 5 w 7"/>
                    <a:gd name="T15" fmla="*/ 3 h 14"/>
                    <a:gd name="T16" fmla="*/ 3 w 7"/>
                    <a:gd name="T17" fmla="*/ 4 h 14"/>
                    <a:gd name="T18" fmla="*/ 3 w 7"/>
                    <a:gd name="T19" fmla="*/ 6 h 14"/>
                    <a:gd name="T20" fmla="*/ 3 w 7"/>
                    <a:gd name="T21" fmla="*/ 7 h 14"/>
                    <a:gd name="T22" fmla="*/ 0 w 7"/>
                    <a:gd name="T23" fmla="*/ 10 h 14"/>
                    <a:gd name="T24" fmla="*/ 1 w 7"/>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1" y="14"/>
                      </a:moveTo>
                      <a:lnTo>
                        <a:pt x="3" y="13"/>
                      </a:lnTo>
                      <a:lnTo>
                        <a:pt x="3" y="10"/>
                      </a:lnTo>
                      <a:lnTo>
                        <a:pt x="7" y="8"/>
                      </a:lnTo>
                      <a:lnTo>
                        <a:pt x="7" y="5"/>
                      </a:lnTo>
                      <a:lnTo>
                        <a:pt x="7" y="3"/>
                      </a:lnTo>
                      <a:lnTo>
                        <a:pt x="7" y="0"/>
                      </a:lnTo>
                      <a:lnTo>
                        <a:pt x="5" y="3"/>
                      </a:lnTo>
                      <a:lnTo>
                        <a:pt x="3" y="4"/>
                      </a:lnTo>
                      <a:lnTo>
                        <a:pt x="3" y="6"/>
                      </a:lnTo>
                      <a:lnTo>
                        <a:pt x="3" y="7"/>
                      </a:lnTo>
                      <a:lnTo>
                        <a:pt x="0" y="10"/>
                      </a:lnTo>
                      <a:lnTo>
                        <a:pt x="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0" name="Freeform 257">
                  <a:extLst>
                    <a:ext uri="{FF2B5EF4-FFF2-40B4-BE49-F238E27FC236}">
                      <a16:creationId xmlns:a16="http://schemas.microsoft.com/office/drawing/2014/main" id="{DA45CA9F-F8CF-47C4-A4DD-87642B4A65DA}"/>
                    </a:ext>
                  </a:extLst>
                </p:cNvPr>
                <p:cNvSpPr>
                  <a:spLocks/>
                </p:cNvSpPr>
                <p:nvPr/>
              </p:nvSpPr>
              <p:spPr bwMode="auto">
                <a:xfrm>
                  <a:off x="5358" y="2348"/>
                  <a:ext cx="4" cy="5"/>
                </a:xfrm>
                <a:custGeom>
                  <a:avLst/>
                  <a:gdLst>
                    <a:gd name="T0" fmla="*/ 4 w 4"/>
                    <a:gd name="T1" fmla="*/ 1 h 5"/>
                    <a:gd name="T2" fmla="*/ 1 w 4"/>
                    <a:gd name="T3" fmla="*/ 0 h 5"/>
                    <a:gd name="T4" fmla="*/ 0 w 4"/>
                    <a:gd name="T5" fmla="*/ 4 h 5"/>
                    <a:gd name="T6" fmla="*/ 2 w 4"/>
                    <a:gd name="T7" fmla="*/ 4 h 5"/>
                    <a:gd name="T8" fmla="*/ 3 w 4"/>
                    <a:gd name="T9" fmla="*/ 5 h 5"/>
                    <a:gd name="T10" fmla="*/ 4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4" y="1"/>
                      </a:moveTo>
                      <a:lnTo>
                        <a:pt x="1" y="0"/>
                      </a:lnTo>
                      <a:lnTo>
                        <a:pt x="0" y="4"/>
                      </a:lnTo>
                      <a:lnTo>
                        <a:pt x="2" y="4"/>
                      </a:lnTo>
                      <a:lnTo>
                        <a:pt x="3" y="5"/>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1" name="Freeform 258">
                  <a:extLst>
                    <a:ext uri="{FF2B5EF4-FFF2-40B4-BE49-F238E27FC236}">
                      <a16:creationId xmlns:a16="http://schemas.microsoft.com/office/drawing/2014/main" id="{99123054-9156-4A29-89A0-8A9E2D6C051D}"/>
                    </a:ext>
                  </a:extLst>
                </p:cNvPr>
                <p:cNvSpPr>
                  <a:spLocks/>
                </p:cNvSpPr>
                <p:nvPr/>
              </p:nvSpPr>
              <p:spPr bwMode="auto">
                <a:xfrm>
                  <a:off x="5394" y="1953"/>
                  <a:ext cx="146" cy="261"/>
                </a:xfrm>
                <a:custGeom>
                  <a:avLst/>
                  <a:gdLst>
                    <a:gd name="T0" fmla="*/ 4 w 146"/>
                    <a:gd name="T1" fmla="*/ 209 h 261"/>
                    <a:gd name="T2" fmla="*/ 4 w 146"/>
                    <a:gd name="T3" fmla="*/ 218 h 261"/>
                    <a:gd name="T4" fmla="*/ 4 w 146"/>
                    <a:gd name="T5" fmla="*/ 221 h 261"/>
                    <a:gd name="T6" fmla="*/ 9 w 146"/>
                    <a:gd name="T7" fmla="*/ 222 h 261"/>
                    <a:gd name="T8" fmla="*/ 7 w 146"/>
                    <a:gd name="T9" fmla="*/ 220 h 261"/>
                    <a:gd name="T10" fmla="*/ 13 w 146"/>
                    <a:gd name="T11" fmla="*/ 218 h 261"/>
                    <a:gd name="T12" fmla="*/ 11 w 146"/>
                    <a:gd name="T13" fmla="*/ 237 h 261"/>
                    <a:gd name="T14" fmla="*/ 17 w 146"/>
                    <a:gd name="T15" fmla="*/ 258 h 261"/>
                    <a:gd name="T16" fmla="*/ 20 w 146"/>
                    <a:gd name="T17" fmla="*/ 247 h 261"/>
                    <a:gd name="T18" fmla="*/ 25 w 146"/>
                    <a:gd name="T19" fmla="*/ 257 h 261"/>
                    <a:gd name="T20" fmla="*/ 27 w 146"/>
                    <a:gd name="T21" fmla="*/ 251 h 261"/>
                    <a:gd name="T22" fmla="*/ 32 w 146"/>
                    <a:gd name="T23" fmla="*/ 240 h 261"/>
                    <a:gd name="T24" fmla="*/ 33 w 146"/>
                    <a:gd name="T25" fmla="*/ 216 h 261"/>
                    <a:gd name="T26" fmla="*/ 29 w 146"/>
                    <a:gd name="T27" fmla="*/ 207 h 261"/>
                    <a:gd name="T28" fmla="*/ 23 w 146"/>
                    <a:gd name="T29" fmla="*/ 202 h 261"/>
                    <a:gd name="T30" fmla="*/ 31 w 146"/>
                    <a:gd name="T31" fmla="*/ 194 h 261"/>
                    <a:gd name="T32" fmla="*/ 34 w 146"/>
                    <a:gd name="T33" fmla="*/ 184 h 261"/>
                    <a:gd name="T34" fmla="*/ 50 w 146"/>
                    <a:gd name="T35" fmla="*/ 182 h 261"/>
                    <a:gd name="T36" fmla="*/ 60 w 146"/>
                    <a:gd name="T37" fmla="*/ 176 h 261"/>
                    <a:gd name="T38" fmla="*/ 74 w 146"/>
                    <a:gd name="T39" fmla="*/ 176 h 261"/>
                    <a:gd name="T40" fmla="*/ 73 w 146"/>
                    <a:gd name="T41" fmla="*/ 191 h 261"/>
                    <a:gd name="T42" fmla="*/ 87 w 146"/>
                    <a:gd name="T43" fmla="*/ 195 h 261"/>
                    <a:gd name="T44" fmla="*/ 94 w 146"/>
                    <a:gd name="T45" fmla="*/ 182 h 261"/>
                    <a:gd name="T46" fmla="*/ 89 w 146"/>
                    <a:gd name="T47" fmla="*/ 171 h 261"/>
                    <a:gd name="T48" fmla="*/ 94 w 146"/>
                    <a:gd name="T49" fmla="*/ 171 h 261"/>
                    <a:gd name="T50" fmla="*/ 101 w 146"/>
                    <a:gd name="T51" fmla="*/ 170 h 261"/>
                    <a:gd name="T52" fmla="*/ 105 w 146"/>
                    <a:gd name="T53" fmla="*/ 171 h 261"/>
                    <a:gd name="T54" fmla="*/ 118 w 146"/>
                    <a:gd name="T55" fmla="*/ 161 h 261"/>
                    <a:gd name="T56" fmla="*/ 125 w 146"/>
                    <a:gd name="T57" fmla="*/ 167 h 261"/>
                    <a:gd name="T58" fmla="*/ 129 w 146"/>
                    <a:gd name="T59" fmla="*/ 150 h 261"/>
                    <a:gd name="T60" fmla="*/ 132 w 146"/>
                    <a:gd name="T61" fmla="*/ 154 h 261"/>
                    <a:gd name="T62" fmla="*/ 143 w 146"/>
                    <a:gd name="T63" fmla="*/ 156 h 261"/>
                    <a:gd name="T64" fmla="*/ 141 w 146"/>
                    <a:gd name="T65" fmla="*/ 137 h 261"/>
                    <a:gd name="T66" fmla="*/ 134 w 146"/>
                    <a:gd name="T67" fmla="*/ 91 h 261"/>
                    <a:gd name="T68" fmla="*/ 143 w 146"/>
                    <a:gd name="T69" fmla="*/ 79 h 261"/>
                    <a:gd name="T70" fmla="*/ 140 w 146"/>
                    <a:gd name="T71" fmla="*/ 64 h 261"/>
                    <a:gd name="T72" fmla="*/ 141 w 146"/>
                    <a:gd name="T73" fmla="*/ 50 h 261"/>
                    <a:gd name="T74" fmla="*/ 133 w 146"/>
                    <a:gd name="T75" fmla="*/ 28 h 261"/>
                    <a:gd name="T76" fmla="*/ 122 w 146"/>
                    <a:gd name="T77" fmla="*/ 2 h 261"/>
                    <a:gd name="T78" fmla="*/ 115 w 146"/>
                    <a:gd name="T79" fmla="*/ 2 h 261"/>
                    <a:gd name="T80" fmla="*/ 121 w 146"/>
                    <a:gd name="T81" fmla="*/ 10 h 261"/>
                    <a:gd name="T82" fmla="*/ 115 w 146"/>
                    <a:gd name="T83" fmla="*/ 18 h 261"/>
                    <a:gd name="T84" fmla="*/ 108 w 146"/>
                    <a:gd name="T85" fmla="*/ 9 h 261"/>
                    <a:gd name="T86" fmla="*/ 105 w 146"/>
                    <a:gd name="T87" fmla="*/ 26 h 261"/>
                    <a:gd name="T88" fmla="*/ 105 w 146"/>
                    <a:gd name="T89" fmla="*/ 40 h 261"/>
                    <a:gd name="T90" fmla="*/ 114 w 146"/>
                    <a:gd name="T91" fmla="*/ 60 h 261"/>
                    <a:gd name="T92" fmla="*/ 106 w 146"/>
                    <a:gd name="T93" fmla="*/ 97 h 261"/>
                    <a:gd name="T94" fmla="*/ 91 w 146"/>
                    <a:gd name="T95" fmla="*/ 119 h 261"/>
                    <a:gd name="T96" fmla="*/ 86 w 146"/>
                    <a:gd name="T97" fmla="*/ 109 h 261"/>
                    <a:gd name="T98" fmla="*/ 79 w 146"/>
                    <a:gd name="T99" fmla="*/ 109 h 261"/>
                    <a:gd name="T100" fmla="*/ 77 w 146"/>
                    <a:gd name="T101" fmla="*/ 134 h 261"/>
                    <a:gd name="T102" fmla="*/ 77 w 146"/>
                    <a:gd name="T103" fmla="*/ 148 h 261"/>
                    <a:gd name="T104" fmla="*/ 70 w 146"/>
                    <a:gd name="T105" fmla="*/ 154 h 261"/>
                    <a:gd name="T106" fmla="*/ 63 w 146"/>
                    <a:gd name="T107" fmla="*/ 150 h 261"/>
                    <a:gd name="T108" fmla="*/ 42 w 146"/>
                    <a:gd name="T109" fmla="*/ 156 h 261"/>
                    <a:gd name="T110" fmla="*/ 26 w 146"/>
                    <a:gd name="T111" fmla="*/ 174 h 261"/>
                    <a:gd name="T112" fmla="*/ 15 w 146"/>
                    <a:gd name="T113"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61">
                      <a:moveTo>
                        <a:pt x="14" y="197"/>
                      </a:moveTo>
                      <a:lnTo>
                        <a:pt x="11" y="199"/>
                      </a:lnTo>
                      <a:lnTo>
                        <a:pt x="10" y="202"/>
                      </a:lnTo>
                      <a:lnTo>
                        <a:pt x="8" y="203"/>
                      </a:lnTo>
                      <a:lnTo>
                        <a:pt x="5" y="206"/>
                      </a:lnTo>
                      <a:lnTo>
                        <a:pt x="4" y="209"/>
                      </a:lnTo>
                      <a:lnTo>
                        <a:pt x="2" y="209"/>
                      </a:lnTo>
                      <a:lnTo>
                        <a:pt x="0" y="211"/>
                      </a:lnTo>
                      <a:lnTo>
                        <a:pt x="1" y="211"/>
                      </a:lnTo>
                      <a:lnTo>
                        <a:pt x="2" y="211"/>
                      </a:lnTo>
                      <a:lnTo>
                        <a:pt x="3" y="214"/>
                      </a:lnTo>
                      <a:lnTo>
                        <a:pt x="4" y="218"/>
                      </a:lnTo>
                      <a:lnTo>
                        <a:pt x="4" y="220"/>
                      </a:lnTo>
                      <a:lnTo>
                        <a:pt x="3" y="216"/>
                      </a:lnTo>
                      <a:lnTo>
                        <a:pt x="2" y="215"/>
                      </a:lnTo>
                      <a:lnTo>
                        <a:pt x="1" y="217"/>
                      </a:lnTo>
                      <a:lnTo>
                        <a:pt x="2" y="220"/>
                      </a:lnTo>
                      <a:lnTo>
                        <a:pt x="4" y="221"/>
                      </a:lnTo>
                      <a:lnTo>
                        <a:pt x="4" y="223"/>
                      </a:lnTo>
                      <a:lnTo>
                        <a:pt x="3" y="226"/>
                      </a:lnTo>
                      <a:lnTo>
                        <a:pt x="4" y="224"/>
                      </a:lnTo>
                      <a:lnTo>
                        <a:pt x="5" y="223"/>
                      </a:lnTo>
                      <a:lnTo>
                        <a:pt x="8" y="221"/>
                      </a:lnTo>
                      <a:lnTo>
                        <a:pt x="9" y="222"/>
                      </a:lnTo>
                      <a:lnTo>
                        <a:pt x="8" y="223"/>
                      </a:lnTo>
                      <a:lnTo>
                        <a:pt x="9" y="224"/>
                      </a:lnTo>
                      <a:lnTo>
                        <a:pt x="11" y="223"/>
                      </a:lnTo>
                      <a:lnTo>
                        <a:pt x="11" y="220"/>
                      </a:lnTo>
                      <a:lnTo>
                        <a:pt x="9" y="219"/>
                      </a:lnTo>
                      <a:lnTo>
                        <a:pt x="7" y="220"/>
                      </a:lnTo>
                      <a:lnTo>
                        <a:pt x="7" y="218"/>
                      </a:lnTo>
                      <a:lnTo>
                        <a:pt x="8" y="216"/>
                      </a:lnTo>
                      <a:lnTo>
                        <a:pt x="7" y="214"/>
                      </a:lnTo>
                      <a:lnTo>
                        <a:pt x="8" y="212"/>
                      </a:lnTo>
                      <a:lnTo>
                        <a:pt x="11" y="213"/>
                      </a:lnTo>
                      <a:lnTo>
                        <a:pt x="13" y="218"/>
                      </a:lnTo>
                      <a:lnTo>
                        <a:pt x="13" y="222"/>
                      </a:lnTo>
                      <a:lnTo>
                        <a:pt x="15" y="223"/>
                      </a:lnTo>
                      <a:lnTo>
                        <a:pt x="15" y="230"/>
                      </a:lnTo>
                      <a:lnTo>
                        <a:pt x="13" y="235"/>
                      </a:lnTo>
                      <a:lnTo>
                        <a:pt x="10" y="235"/>
                      </a:lnTo>
                      <a:lnTo>
                        <a:pt x="11" y="237"/>
                      </a:lnTo>
                      <a:lnTo>
                        <a:pt x="13" y="241"/>
                      </a:lnTo>
                      <a:lnTo>
                        <a:pt x="14" y="247"/>
                      </a:lnTo>
                      <a:lnTo>
                        <a:pt x="16" y="251"/>
                      </a:lnTo>
                      <a:lnTo>
                        <a:pt x="16" y="254"/>
                      </a:lnTo>
                      <a:lnTo>
                        <a:pt x="15" y="255"/>
                      </a:lnTo>
                      <a:lnTo>
                        <a:pt x="17" y="258"/>
                      </a:lnTo>
                      <a:lnTo>
                        <a:pt x="19" y="257"/>
                      </a:lnTo>
                      <a:lnTo>
                        <a:pt x="21" y="259"/>
                      </a:lnTo>
                      <a:lnTo>
                        <a:pt x="22" y="257"/>
                      </a:lnTo>
                      <a:lnTo>
                        <a:pt x="22" y="256"/>
                      </a:lnTo>
                      <a:lnTo>
                        <a:pt x="20" y="252"/>
                      </a:lnTo>
                      <a:lnTo>
                        <a:pt x="20" y="247"/>
                      </a:lnTo>
                      <a:lnTo>
                        <a:pt x="21" y="245"/>
                      </a:lnTo>
                      <a:lnTo>
                        <a:pt x="22" y="247"/>
                      </a:lnTo>
                      <a:lnTo>
                        <a:pt x="22" y="248"/>
                      </a:lnTo>
                      <a:lnTo>
                        <a:pt x="22" y="250"/>
                      </a:lnTo>
                      <a:lnTo>
                        <a:pt x="24" y="252"/>
                      </a:lnTo>
                      <a:lnTo>
                        <a:pt x="25" y="257"/>
                      </a:lnTo>
                      <a:lnTo>
                        <a:pt x="24" y="259"/>
                      </a:lnTo>
                      <a:lnTo>
                        <a:pt x="25" y="261"/>
                      </a:lnTo>
                      <a:lnTo>
                        <a:pt x="27" y="260"/>
                      </a:lnTo>
                      <a:lnTo>
                        <a:pt x="29" y="255"/>
                      </a:lnTo>
                      <a:lnTo>
                        <a:pt x="27" y="252"/>
                      </a:lnTo>
                      <a:lnTo>
                        <a:pt x="27" y="251"/>
                      </a:lnTo>
                      <a:lnTo>
                        <a:pt x="29" y="250"/>
                      </a:lnTo>
                      <a:lnTo>
                        <a:pt x="30" y="251"/>
                      </a:lnTo>
                      <a:lnTo>
                        <a:pt x="32" y="251"/>
                      </a:lnTo>
                      <a:lnTo>
                        <a:pt x="32" y="248"/>
                      </a:lnTo>
                      <a:lnTo>
                        <a:pt x="32" y="243"/>
                      </a:lnTo>
                      <a:lnTo>
                        <a:pt x="32" y="240"/>
                      </a:lnTo>
                      <a:lnTo>
                        <a:pt x="32" y="230"/>
                      </a:lnTo>
                      <a:lnTo>
                        <a:pt x="32" y="225"/>
                      </a:lnTo>
                      <a:lnTo>
                        <a:pt x="33" y="222"/>
                      </a:lnTo>
                      <a:lnTo>
                        <a:pt x="35" y="219"/>
                      </a:lnTo>
                      <a:lnTo>
                        <a:pt x="35" y="216"/>
                      </a:lnTo>
                      <a:lnTo>
                        <a:pt x="33" y="216"/>
                      </a:lnTo>
                      <a:lnTo>
                        <a:pt x="33" y="213"/>
                      </a:lnTo>
                      <a:lnTo>
                        <a:pt x="32" y="213"/>
                      </a:lnTo>
                      <a:lnTo>
                        <a:pt x="32" y="210"/>
                      </a:lnTo>
                      <a:lnTo>
                        <a:pt x="28" y="210"/>
                      </a:lnTo>
                      <a:lnTo>
                        <a:pt x="27" y="209"/>
                      </a:lnTo>
                      <a:lnTo>
                        <a:pt x="29" y="207"/>
                      </a:lnTo>
                      <a:lnTo>
                        <a:pt x="30" y="205"/>
                      </a:lnTo>
                      <a:lnTo>
                        <a:pt x="29" y="201"/>
                      </a:lnTo>
                      <a:lnTo>
                        <a:pt x="28" y="199"/>
                      </a:lnTo>
                      <a:lnTo>
                        <a:pt x="25" y="200"/>
                      </a:lnTo>
                      <a:lnTo>
                        <a:pt x="25" y="201"/>
                      </a:lnTo>
                      <a:lnTo>
                        <a:pt x="23" y="202"/>
                      </a:lnTo>
                      <a:lnTo>
                        <a:pt x="22" y="202"/>
                      </a:lnTo>
                      <a:lnTo>
                        <a:pt x="18" y="199"/>
                      </a:lnTo>
                      <a:lnTo>
                        <a:pt x="18" y="195"/>
                      </a:lnTo>
                      <a:lnTo>
                        <a:pt x="23" y="193"/>
                      </a:lnTo>
                      <a:lnTo>
                        <a:pt x="27" y="192"/>
                      </a:lnTo>
                      <a:lnTo>
                        <a:pt x="31" y="194"/>
                      </a:lnTo>
                      <a:lnTo>
                        <a:pt x="33" y="195"/>
                      </a:lnTo>
                      <a:lnTo>
                        <a:pt x="34" y="194"/>
                      </a:lnTo>
                      <a:lnTo>
                        <a:pt x="33" y="192"/>
                      </a:lnTo>
                      <a:lnTo>
                        <a:pt x="34" y="188"/>
                      </a:lnTo>
                      <a:lnTo>
                        <a:pt x="33" y="185"/>
                      </a:lnTo>
                      <a:lnTo>
                        <a:pt x="34" y="184"/>
                      </a:lnTo>
                      <a:lnTo>
                        <a:pt x="36" y="184"/>
                      </a:lnTo>
                      <a:lnTo>
                        <a:pt x="37" y="185"/>
                      </a:lnTo>
                      <a:lnTo>
                        <a:pt x="39" y="186"/>
                      </a:lnTo>
                      <a:lnTo>
                        <a:pt x="42" y="185"/>
                      </a:lnTo>
                      <a:lnTo>
                        <a:pt x="46" y="183"/>
                      </a:lnTo>
                      <a:lnTo>
                        <a:pt x="50" y="182"/>
                      </a:lnTo>
                      <a:lnTo>
                        <a:pt x="53" y="182"/>
                      </a:lnTo>
                      <a:lnTo>
                        <a:pt x="54" y="182"/>
                      </a:lnTo>
                      <a:lnTo>
                        <a:pt x="56" y="182"/>
                      </a:lnTo>
                      <a:lnTo>
                        <a:pt x="56" y="180"/>
                      </a:lnTo>
                      <a:lnTo>
                        <a:pt x="59" y="178"/>
                      </a:lnTo>
                      <a:lnTo>
                        <a:pt x="60" y="176"/>
                      </a:lnTo>
                      <a:lnTo>
                        <a:pt x="63" y="173"/>
                      </a:lnTo>
                      <a:lnTo>
                        <a:pt x="67" y="171"/>
                      </a:lnTo>
                      <a:lnTo>
                        <a:pt x="70" y="172"/>
                      </a:lnTo>
                      <a:lnTo>
                        <a:pt x="73" y="171"/>
                      </a:lnTo>
                      <a:lnTo>
                        <a:pt x="74" y="173"/>
                      </a:lnTo>
                      <a:lnTo>
                        <a:pt x="74" y="176"/>
                      </a:lnTo>
                      <a:lnTo>
                        <a:pt x="72" y="179"/>
                      </a:lnTo>
                      <a:lnTo>
                        <a:pt x="71" y="182"/>
                      </a:lnTo>
                      <a:lnTo>
                        <a:pt x="73" y="183"/>
                      </a:lnTo>
                      <a:lnTo>
                        <a:pt x="73" y="186"/>
                      </a:lnTo>
                      <a:lnTo>
                        <a:pt x="74" y="189"/>
                      </a:lnTo>
                      <a:lnTo>
                        <a:pt x="73" y="191"/>
                      </a:lnTo>
                      <a:lnTo>
                        <a:pt x="74" y="194"/>
                      </a:lnTo>
                      <a:lnTo>
                        <a:pt x="77" y="195"/>
                      </a:lnTo>
                      <a:lnTo>
                        <a:pt x="80" y="200"/>
                      </a:lnTo>
                      <a:lnTo>
                        <a:pt x="83" y="201"/>
                      </a:lnTo>
                      <a:lnTo>
                        <a:pt x="84" y="200"/>
                      </a:lnTo>
                      <a:lnTo>
                        <a:pt x="87" y="195"/>
                      </a:lnTo>
                      <a:lnTo>
                        <a:pt x="87" y="192"/>
                      </a:lnTo>
                      <a:lnTo>
                        <a:pt x="89" y="191"/>
                      </a:lnTo>
                      <a:lnTo>
                        <a:pt x="90" y="188"/>
                      </a:lnTo>
                      <a:lnTo>
                        <a:pt x="89" y="187"/>
                      </a:lnTo>
                      <a:lnTo>
                        <a:pt x="91" y="182"/>
                      </a:lnTo>
                      <a:lnTo>
                        <a:pt x="94" y="182"/>
                      </a:lnTo>
                      <a:lnTo>
                        <a:pt x="95" y="182"/>
                      </a:lnTo>
                      <a:lnTo>
                        <a:pt x="96" y="180"/>
                      </a:lnTo>
                      <a:lnTo>
                        <a:pt x="95" y="179"/>
                      </a:lnTo>
                      <a:lnTo>
                        <a:pt x="95" y="175"/>
                      </a:lnTo>
                      <a:lnTo>
                        <a:pt x="90" y="173"/>
                      </a:lnTo>
                      <a:lnTo>
                        <a:pt x="89" y="171"/>
                      </a:lnTo>
                      <a:lnTo>
                        <a:pt x="91" y="167"/>
                      </a:lnTo>
                      <a:lnTo>
                        <a:pt x="92" y="165"/>
                      </a:lnTo>
                      <a:lnTo>
                        <a:pt x="93" y="164"/>
                      </a:lnTo>
                      <a:lnTo>
                        <a:pt x="93" y="166"/>
                      </a:lnTo>
                      <a:lnTo>
                        <a:pt x="93" y="170"/>
                      </a:lnTo>
                      <a:lnTo>
                        <a:pt x="94" y="171"/>
                      </a:lnTo>
                      <a:lnTo>
                        <a:pt x="95" y="170"/>
                      </a:lnTo>
                      <a:lnTo>
                        <a:pt x="96" y="168"/>
                      </a:lnTo>
                      <a:lnTo>
                        <a:pt x="98" y="169"/>
                      </a:lnTo>
                      <a:lnTo>
                        <a:pt x="99" y="171"/>
                      </a:lnTo>
                      <a:lnTo>
                        <a:pt x="101" y="170"/>
                      </a:lnTo>
                      <a:lnTo>
                        <a:pt x="101" y="170"/>
                      </a:lnTo>
                      <a:lnTo>
                        <a:pt x="101" y="171"/>
                      </a:lnTo>
                      <a:lnTo>
                        <a:pt x="98" y="172"/>
                      </a:lnTo>
                      <a:lnTo>
                        <a:pt x="98" y="173"/>
                      </a:lnTo>
                      <a:lnTo>
                        <a:pt x="99" y="174"/>
                      </a:lnTo>
                      <a:lnTo>
                        <a:pt x="101" y="173"/>
                      </a:lnTo>
                      <a:lnTo>
                        <a:pt x="105" y="171"/>
                      </a:lnTo>
                      <a:lnTo>
                        <a:pt x="112" y="171"/>
                      </a:lnTo>
                      <a:lnTo>
                        <a:pt x="115" y="171"/>
                      </a:lnTo>
                      <a:lnTo>
                        <a:pt x="115" y="170"/>
                      </a:lnTo>
                      <a:lnTo>
                        <a:pt x="114" y="167"/>
                      </a:lnTo>
                      <a:lnTo>
                        <a:pt x="115" y="163"/>
                      </a:lnTo>
                      <a:lnTo>
                        <a:pt x="118" y="161"/>
                      </a:lnTo>
                      <a:lnTo>
                        <a:pt x="120" y="161"/>
                      </a:lnTo>
                      <a:lnTo>
                        <a:pt x="120" y="164"/>
                      </a:lnTo>
                      <a:lnTo>
                        <a:pt x="119" y="168"/>
                      </a:lnTo>
                      <a:lnTo>
                        <a:pt x="121" y="170"/>
                      </a:lnTo>
                      <a:lnTo>
                        <a:pt x="122" y="170"/>
                      </a:lnTo>
                      <a:lnTo>
                        <a:pt x="125" y="167"/>
                      </a:lnTo>
                      <a:lnTo>
                        <a:pt x="123" y="161"/>
                      </a:lnTo>
                      <a:lnTo>
                        <a:pt x="124" y="157"/>
                      </a:lnTo>
                      <a:lnTo>
                        <a:pt x="128" y="154"/>
                      </a:lnTo>
                      <a:lnTo>
                        <a:pt x="129" y="154"/>
                      </a:lnTo>
                      <a:lnTo>
                        <a:pt x="130" y="152"/>
                      </a:lnTo>
                      <a:lnTo>
                        <a:pt x="129" y="150"/>
                      </a:lnTo>
                      <a:lnTo>
                        <a:pt x="129" y="146"/>
                      </a:lnTo>
                      <a:lnTo>
                        <a:pt x="131" y="144"/>
                      </a:lnTo>
                      <a:lnTo>
                        <a:pt x="134" y="145"/>
                      </a:lnTo>
                      <a:lnTo>
                        <a:pt x="135" y="147"/>
                      </a:lnTo>
                      <a:lnTo>
                        <a:pt x="133" y="150"/>
                      </a:lnTo>
                      <a:lnTo>
                        <a:pt x="132" y="154"/>
                      </a:lnTo>
                      <a:lnTo>
                        <a:pt x="133" y="164"/>
                      </a:lnTo>
                      <a:lnTo>
                        <a:pt x="135" y="164"/>
                      </a:lnTo>
                      <a:lnTo>
                        <a:pt x="136" y="163"/>
                      </a:lnTo>
                      <a:lnTo>
                        <a:pt x="138" y="160"/>
                      </a:lnTo>
                      <a:lnTo>
                        <a:pt x="140" y="160"/>
                      </a:lnTo>
                      <a:lnTo>
                        <a:pt x="143" y="156"/>
                      </a:lnTo>
                      <a:lnTo>
                        <a:pt x="143" y="152"/>
                      </a:lnTo>
                      <a:lnTo>
                        <a:pt x="143" y="149"/>
                      </a:lnTo>
                      <a:lnTo>
                        <a:pt x="146" y="146"/>
                      </a:lnTo>
                      <a:lnTo>
                        <a:pt x="146" y="144"/>
                      </a:lnTo>
                      <a:lnTo>
                        <a:pt x="144" y="142"/>
                      </a:lnTo>
                      <a:lnTo>
                        <a:pt x="141" y="137"/>
                      </a:lnTo>
                      <a:lnTo>
                        <a:pt x="139" y="132"/>
                      </a:lnTo>
                      <a:lnTo>
                        <a:pt x="139" y="124"/>
                      </a:lnTo>
                      <a:lnTo>
                        <a:pt x="140" y="115"/>
                      </a:lnTo>
                      <a:lnTo>
                        <a:pt x="140" y="108"/>
                      </a:lnTo>
                      <a:lnTo>
                        <a:pt x="138" y="96"/>
                      </a:lnTo>
                      <a:lnTo>
                        <a:pt x="134" y="91"/>
                      </a:lnTo>
                      <a:lnTo>
                        <a:pt x="134" y="86"/>
                      </a:lnTo>
                      <a:lnTo>
                        <a:pt x="135" y="81"/>
                      </a:lnTo>
                      <a:lnTo>
                        <a:pt x="139" y="78"/>
                      </a:lnTo>
                      <a:lnTo>
                        <a:pt x="141" y="78"/>
                      </a:lnTo>
                      <a:lnTo>
                        <a:pt x="143" y="81"/>
                      </a:lnTo>
                      <a:lnTo>
                        <a:pt x="143" y="79"/>
                      </a:lnTo>
                      <a:lnTo>
                        <a:pt x="143" y="75"/>
                      </a:lnTo>
                      <a:lnTo>
                        <a:pt x="142" y="73"/>
                      </a:lnTo>
                      <a:lnTo>
                        <a:pt x="141" y="71"/>
                      </a:lnTo>
                      <a:lnTo>
                        <a:pt x="140" y="68"/>
                      </a:lnTo>
                      <a:lnTo>
                        <a:pt x="140" y="67"/>
                      </a:lnTo>
                      <a:lnTo>
                        <a:pt x="140" y="64"/>
                      </a:lnTo>
                      <a:lnTo>
                        <a:pt x="142" y="61"/>
                      </a:lnTo>
                      <a:lnTo>
                        <a:pt x="142" y="61"/>
                      </a:lnTo>
                      <a:lnTo>
                        <a:pt x="142" y="58"/>
                      </a:lnTo>
                      <a:lnTo>
                        <a:pt x="141" y="57"/>
                      </a:lnTo>
                      <a:lnTo>
                        <a:pt x="141" y="52"/>
                      </a:lnTo>
                      <a:lnTo>
                        <a:pt x="141" y="50"/>
                      </a:lnTo>
                      <a:lnTo>
                        <a:pt x="140" y="48"/>
                      </a:lnTo>
                      <a:lnTo>
                        <a:pt x="139" y="41"/>
                      </a:lnTo>
                      <a:lnTo>
                        <a:pt x="137" y="36"/>
                      </a:lnTo>
                      <a:lnTo>
                        <a:pt x="136" y="36"/>
                      </a:lnTo>
                      <a:lnTo>
                        <a:pt x="134" y="35"/>
                      </a:lnTo>
                      <a:lnTo>
                        <a:pt x="133" y="28"/>
                      </a:lnTo>
                      <a:lnTo>
                        <a:pt x="131" y="25"/>
                      </a:lnTo>
                      <a:lnTo>
                        <a:pt x="125" y="17"/>
                      </a:lnTo>
                      <a:lnTo>
                        <a:pt x="124" y="13"/>
                      </a:lnTo>
                      <a:lnTo>
                        <a:pt x="122" y="9"/>
                      </a:lnTo>
                      <a:lnTo>
                        <a:pt x="122" y="3"/>
                      </a:lnTo>
                      <a:lnTo>
                        <a:pt x="122" y="2"/>
                      </a:lnTo>
                      <a:lnTo>
                        <a:pt x="121" y="2"/>
                      </a:lnTo>
                      <a:lnTo>
                        <a:pt x="119" y="3"/>
                      </a:lnTo>
                      <a:lnTo>
                        <a:pt x="119" y="2"/>
                      </a:lnTo>
                      <a:lnTo>
                        <a:pt x="116" y="1"/>
                      </a:lnTo>
                      <a:lnTo>
                        <a:pt x="115" y="0"/>
                      </a:lnTo>
                      <a:lnTo>
                        <a:pt x="115" y="2"/>
                      </a:lnTo>
                      <a:lnTo>
                        <a:pt x="114" y="6"/>
                      </a:lnTo>
                      <a:lnTo>
                        <a:pt x="114" y="9"/>
                      </a:lnTo>
                      <a:lnTo>
                        <a:pt x="115" y="10"/>
                      </a:lnTo>
                      <a:lnTo>
                        <a:pt x="116" y="9"/>
                      </a:lnTo>
                      <a:lnTo>
                        <a:pt x="119" y="6"/>
                      </a:lnTo>
                      <a:lnTo>
                        <a:pt x="121" y="10"/>
                      </a:lnTo>
                      <a:lnTo>
                        <a:pt x="120" y="13"/>
                      </a:lnTo>
                      <a:lnTo>
                        <a:pt x="119" y="14"/>
                      </a:lnTo>
                      <a:lnTo>
                        <a:pt x="116" y="12"/>
                      </a:lnTo>
                      <a:lnTo>
                        <a:pt x="115" y="12"/>
                      </a:lnTo>
                      <a:lnTo>
                        <a:pt x="116" y="16"/>
                      </a:lnTo>
                      <a:lnTo>
                        <a:pt x="115" y="18"/>
                      </a:lnTo>
                      <a:lnTo>
                        <a:pt x="113" y="17"/>
                      </a:lnTo>
                      <a:lnTo>
                        <a:pt x="113" y="14"/>
                      </a:lnTo>
                      <a:lnTo>
                        <a:pt x="112" y="11"/>
                      </a:lnTo>
                      <a:lnTo>
                        <a:pt x="112" y="9"/>
                      </a:lnTo>
                      <a:lnTo>
                        <a:pt x="110" y="10"/>
                      </a:lnTo>
                      <a:lnTo>
                        <a:pt x="108" y="9"/>
                      </a:lnTo>
                      <a:lnTo>
                        <a:pt x="108" y="12"/>
                      </a:lnTo>
                      <a:lnTo>
                        <a:pt x="108" y="16"/>
                      </a:lnTo>
                      <a:lnTo>
                        <a:pt x="109" y="20"/>
                      </a:lnTo>
                      <a:lnTo>
                        <a:pt x="107" y="21"/>
                      </a:lnTo>
                      <a:lnTo>
                        <a:pt x="105" y="24"/>
                      </a:lnTo>
                      <a:lnTo>
                        <a:pt x="105" y="26"/>
                      </a:lnTo>
                      <a:lnTo>
                        <a:pt x="109" y="30"/>
                      </a:lnTo>
                      <a:lnTo>
                        <a:pt x="110" y="33"/>
                      </a:lnTo>
                      <a:lnTo>
                        <a:pt x="109" y="37"/>
                      </a:lnTo>
                      <a:lnTo>
                        <a:pt x="107" y="39"/>
                      </a:lnTo>
                      <a:lnTo>
                        <a:pt x="105" y="38"/>
                      </a:lnTo>
                      <a:lnTo>
                        <a:pt x="105" y="40"/>
                      </a:lnTo>
                      <a:lnTo>
                        <a:pt x="106" y="43"/>
                      </a:lnTo>
                      <a:lnTo>
                        <a:pt x="108" y="43"/>
                      </a:lnTo>
                      <a:lnTo>
                        <a:pt x="111" y="40"/>
                      </a:lnTo>
                      <a:lnTo>
                        <a:pt x="113" y="47"/>
                      </a:lnTo>
                      <a:lnTo>
                        <a:pt x="114" y="56"/>
                      </a:lnTo>
                      <a:lnTo>
                        <a:pt x="114" y="60"/>
                      </a:lnTo>
                      <a:lnTo>
                        <a:pt x="114" y="68"/>
                      </a:lnTo>
                      <a:lnTo>
                        <a:pt x="112" y="80"/>
                      </a:lnTo>
                      <a:lnTo>
                        <a:pt x="112" y="85"/>
                      </a:lnTo>
                      <a:lnTo>
                        <a:pt x="111" y="90"/>
                      </a:lnTo>
                      <a:lnTo>
                        <a:pt x="108" y="92"/>
                      </a:lnTo>
                      <a:lnTo>
                        <a:pt x="106" y="97"/>
                      </a:lnTo>
                      <a:lnTo>
                        <a:pt x="106" y="102"/>
                      </a:lnTo>
                      <a:lnTo>
                        <a:pt x="105" y="106"/>
                      </a:lnTo>
                      <a:lnTo>
                        <a:pt x="104" y="109"/>
                      </a:lnTo>
                      <a:lnTo>
                        <a:pt x="101" y="113"/>
                      </a:lnTo>
                      <a:lnTo>
                        <a:pt x="94" y="118"/>
                      </a:lnTo>
                      <a:lnTo>
                        <a:pt x="91" y="119"/>
                      </a:lnTo>
                      <a:lnTo>
                        <a:pt x="90" y="122"/>
                      </a:lnTo>
                      <a:lnTo>
                        <a:pt x="87" y="119"/>
                      </a:lnTo>
                      <a:lnTo>
                        <a:pt x="84" y="115"/>
                      </a:lnTo>
                      <a:lnTo>
                        <a:pt x="84" y="113"/>
                      </a:lnTo>
                      <a:lnTo>
                        <a:pt x="85" y="112"/>
                      </a:lnTo>
                      <a:lnTo>
                        <a:pt x="86" y="109"/>
                      </a:lnTo>
                      <a:lnTo>
                        <a:pt x="86" y="107"/>
                      </a:lnTo>
                      <a:lnTo>
                        <a:pt x="87" y="105"/>
                      </a:lnTo>
                      <a:lnTo>
                        <a:pt x="87" y="104"/>
                      </a:lnTo>
                      <a:lnTo>
                        <a:pt x="84" y="105"/>
                      </a:lnTo>
                      <a:lnTo>
                        <a:pt x="82" y="108"/>
                      </a:lnTo>
                      <a:lnTo>
                        <a:pt x="79" y="109"/>
                      </a:lnTo>
                      <a:lnTo>
                        <a:pt x="78" y="113"/>
                      </a:lnTo>
                      <a:lnTo>
                        <a:pt x="80" y="116"/>
                      </a:lnTo>
                      <a:lnTo>
                        <a:pt x="80" y="124"/>
                      </a:lnTo>
                      <a:lnTo>
                        <a:pt x="80" y="128"/>
                      </a:lnTo>
                      <a:lnTo>
                        <a:pt x="77" y="133"/>
                      </a:lnTo>
                      <a:lnTo>
                        <a:pt x="77" y="134"/>
                      </a:lnTo>
                      <a:lnTo>
                        <a:pt x="76" y="137"/>
                      </a:lnTo>
                      <a:lnTo>
                        <a:pt x="76" y="142"/>
                      </a:lnTo>
                      <a:lnTo>
                        <a:pt x="77" y="144"/>
                      </a:lnTo>
                      <a:lnTo>
                        <a:pt x="77" y="147"/>
                      </a:lnTo>
                      <a:lnTo>
                        <a:pt x="76" y="147"/>
                      </a:lnTo>
                      <a:lnTo>
                        <a:pt x="77" y="148"/>
                      </a:lnTo>
                      <a:lnTo>
                        <a:pt x="76" y="151"/>
                      </a:lnTo>
                      <a:lnTo>
                        <a:pt x="74" y="151"/>
                      </a:lnTo>
                      <a:lnTo>
                        <a:pt x="75" y="152"/>
                      </a:lnTo>
                      <a:lnTo>
                        <a:pt x="74" y="153"/>
                      </a:lnTo>
                      <a:lnTo>
                        <a:pt x="72" y="151"/>
                      </a:lnTo>
                      <a:lnTo>
                        <a:pt x="70" y="154"/>
                      </a:lnTo>
                      <a:lnTo>
                        <a:pt x="69" y="153"/>
                      </a:lnTo>
                      <a:lnTo>
                        <a:pt x="68" y="149"/>
                      </a:lnTo>
                      <a:lnTo>
                        <a:pt x="67" y="149"/>
                      </a:lnTo>
                      <a:lnTo>
                        <a:pt x="66" y="151"/>
                      </a:lnTo>
                      <a:lnTo>
                        <a:pt x="63" y="151"/>
                      </a:lnTo>
                      <a:lnTo>
                        <a:pt x="63" y="150"/>
                      </a:lnTo>
                      <a:lnTo>
                        <a:pt x="56" y="152"/>
                      </a:lnTo>
                      <a:lnTo>
                        <a:pt x="53" y="154"/>
                      </a:lnTo>
                      <a:lnTo>
                        <a:pt x="50" y="155"/>
                      </a:lnTo>
                      <a:lnTo>
                        <a:pt x="46" y="155"/>
                      </a:lnTo>
                      <a:lnTo>
                        <a:pt x="43" y="157"/>
                      </a:lnTo>
                      <a:lnTo>
                        <a:pt x="42" y="156"/>
                      </a:lnTo>
                      <a:lnTo>
                        <a:pt x="39" y="156"/>
                      </a:lnTo>
                      <a:lnTo>
                        <a:pt x="34" y="161"/>
                      </a:lnTo>
                      <a:lnTo>
                        <a:pt x="32" y="164"/>
                      </a:lnTo>
                      <a:lnTo>
                        <a:pt x="31" y="166"/>
                      </a:lnTo>
                      <a:lnTo>
                        <a:pt x="30" y="169"/>
                      </a:lnTo>
                      <a:lnTo>
                        <a:pt x="26" y="174"/>
                      </a:lnTo>
                      <a:lnTo>
                        <a:pt x="24" y="175"/>
                      </a:lnTo>
                      <a:lnTo>
                        <a:pt x="22" y="178"/>
                      </a:lnTo>
                      <a:lnTo>
                        <a:pt x="22" y="181"/>
                      </a:lnTo>
                      <a:lnTo>
                        <a:pt x="19" y="183"/>
                      </a:lnTo>
                      <a:lnTo>
                        <a:pt x="15" y="184"/>
                      </a:lnTo>
                      <a:lnTo>
                        <a:pt x="15" y="187"/>
                      </a:lnTo>
                      <a:lnTo>
                        <a:pt x="15" y="192"/>
                      </a:lnTo>
                      <a:lnTo>
                        <a:pt x="17" y="193"/>
                      </a:lnTo>
                      <a:lnTo>
                        <a:pt x="17" y="195"/>
                      </a:lnTo>
                      <a:lnTo>
                        <a:pt x="16" y="196"/>
                      </a:lnTo>
                      <a:lnTo>
                        <a:pt x="14"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2" name="Freeform 259">
                  <a:extLst>
                    <a:ext uri="{FF2B5EF4-FFF2-40B4-BE49-F238E27FC236}">
                      <a16:creationId xmlns:a16="http://schemas.microsoft.com/office/drawing/2014/main" id="{CC17173C-9431-490A-9D4E-F39185168BAD}"/>
                    </a:ext>
                  </a:extLst>
                </p:cNvPr>
                <p:cNvSpPr>
                  <a:spLocks/>
                </p:cNvSpPr>
                <p:nvPr/>
              </p:nvSpPr>
              <p:spPr bwMode="auto">
                <a:xfrm>
                  <a:off x="5389" y="2168"/>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3" name="Freeform 260">
                  <a:extLst>
                    <a:ext uri="{FF2B5EF4-FFF2-40B4-BE49-F238E27FC236}">
                      <a16:creationId xmlns:a16="http://schemas.microsoft.com/office/drawing/2014/main" id="{DA9E0D79-F73B-498F-AC19-1922D5CF8674}"/>
                    </a:ext>
                  </a:extLst>
                </p:cNvPr>
                <p:cNvSpPr>
                  <a:spLocks/>
                </p:cNvSpPr>
                <p:nvPr/>
              </p:nvSpPr>
              <p:spPr bwMode="auto">
                <a:xfrm>
                  <a:off x="5389" y="2165"/>
                  <a:ext cx="3" cy="2"/>
                </a:xfrm>
                <a:custGeom>
                  <a:avLst/>
                  <a:gdLst>
                    <a:gd name="T0" fmla="*/ 3 w 3"/>
                    <a:gd name="T1" fmla="*/ 1 h 2"/>
                    <a:gd name="T2" fmla="*/ 1 w 3"/>
                    <a:gd name="T3" fmla="*/ 0 h 2"/>
                    <a:gd name="T4" fmla="*/ 0 w 3"/>
                    <a:gd name="T5" fmla="*/ 1 h 2"/>
                    <a:gd name="T6" fmla="*/ 1 w 3"/>
                    <a:gd name="T7" fmla="*/ 1 h 2"/>
                    <a:gd name="T8" fmla="*/ 2 w 3"/>
                    <a:gd name="T9" fmla="*/ 2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1" y="0"/>
                      </a:lnTo>
                      <a:lnTo>
                        <a:pt x="0" y="1"/>
                      </a:lnTo>
                      <a:lnTo>
                        <a:pt x="1" y="1"/>
                      </a:lnTo>
                      <a:lnTo>
                        <a:pt x="2"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4" name="Freeform 261">
                  <a:extLst>
                    <a:ext uri="{FF2B5EF4-FFF2-40B4-BE49-F238E27FC236}">
                      <a16:creationId xmlns:a16="http://schemas.microsoft.com/office/drawing/2014/main" id="{E1BB3382-313E-4C02-AF0A-B4C5F7F3C271}"/>
                    </a:ext>
                  </a:extLst>
                </p:cNvPr>
                <p:cNvSpPr>
                  <a:spLocks/>
                </p:cNvSpPr>
                <p:nvPr/>
              </p:nvSpPr>
              <p:spPr bwMode="auto">
                <a:xfrm>
                  <a:off x="5423" y="2217"/>
                  <a:ext cx="2" cy="7"/>
                </a:xfrm>
                <a:custGeom>
                  <a:avLst/>
                  <a:gdLst>
                    <a:gd name="T0" fmla="*/ 2 w 2"/>
                    <a:gd name="T1" fmla="*/ 4 h 7"/>
                    <a:gd name="T2" fmla="*/ 1 w 2"/>
                    <a:gd name="T3" fmla="*/ 1 h 7"/>
                    <a:gd name="T4" fmla="*/ 0 w 2"/>
                    <a:gd name="T5" fmla="*/ 0 h 7"/>
                    <a:gd name="T6" fmla="*/ 0 w 2"/>
                    <a:gd name="T7" fmla="*/ 2 h 7"/>
                    <a:gd name="T8" fmla="*/ 0 w 2"/>
                    <a:gd name="T9" fmla="*/ 7 h 7"/>
                    <a:gd name="T10" fmla="*/ 1 w 2"/>
                    <a:gd name="T11" fmla="*/ 7 h 7"/>
                    <a:gd name="T12" fmla="*/ 2 w 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4"/>
                      </a:moveTo>
                      <a:lnTo>
                        <a:pt x="1" y="1"/>
                      </a:lnTo>
                      <a:lnTo>
                        <a:pt x="0" y="0"/>
                      </a:lnTo>
                      <a:lnTo>
                        <a:pt x="0" y="2"/>
                      </a:lnTo>
                      <a:lnTo>
                        <a:pt x="0" y="7"/>
                      </a:lnTo>
                      <a:lnTo>
                        <a:pt x="1"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5" name="Freeform 262">
                  <a:extLst>
                    <a:ext uri="{FF2B5EF4-FFF2-40B4-BE49-F238E27FC236}">
                      <a16:creationId xmlns:a16="http://schemas.microsoft.com/office/drawing/2014/main" id="{222BA497-578B-4D72-8A55-FBA76309DCBF}"/>
                    </a:ext>
                  </a:extLst>
                </p:cNvPr>
                <p:cNvSpPr>
                  <a:spLocks/>
                </p:cNvSpPr>
                <p:nvPr/>
              </p:nvSpPr>
              <p:spPr bwMode="auto">
                <a:xfrm>
                  <a:off x="5400" y="2179"/>
                  <a:ext cx="4" cy="7"/>
                </a:xfrm>
                <a:custGeom>
                  <a:avLst/>
                  <a:gdLst>
                    <a:gd name="T0" fmla="*/ 2 w 4"/>
                    <a:gd name="T1" fmla="*/ 0 h 7"/>
                    <a:gd name="T2" fmla="*/ 2 w 4"/>
                    <a:gd name="T3" fmla="*/ 0 h 7"/>
                    <a:gd name="T4" fmla="*/ 0 w 4"/>
                    <a:gd name="T5" fmla="*/ 1 h 7"/>
                    <a:gd name="T6" fmla="*/ 1 w 4"/>
                    <a:gd name="T7" fmla="*/ 4 h 7"/>
                    <a:gd name="T8" fmla="*/ 2 w 4"/>
                    <a:gd name="T9" fmla="*/ 7 h 7"/>
                    <a:gd name="T10" fmla="*/ 3 w 4"/>
                    <a:gd name="T11" fmla="*/ 7 h 7"/>
                    <a:gd name="T12" fmla="*/ 4 w 4"/>
                    <a:gd name="T13" fmla="*/ 4 h 7"/>
                    <a:gd name="T14" fmla="*/ 2 w 4"/>
                    <a:gd name="T15" fmla="*/ 1 h 7"/>
                    <a:gd name="T16" fmla="*/ 2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2" y="0"/>
                      </a:moveTo>
                      <a:lnTo>
                        <a:pt x="2" y="0"/>
                      </a:lnTo>
                      <a:lnTo>
                        <a:pt x="0" y="1"/>
                      </a:lnTo>
                      <a:lnTo>
                        <a:pt x="1" y="4"/>
                      </a:lnTo>
                      <a:lnTo>
                        <a:pt x="2" y="7"/>
                      </a:lnTo>
                      <a:lnTo>
                        <a:pt x="3" y="7"/>
                      </a:lnTo>
                      <a:lnTo>
                        <a:pt x="4" y="4"/>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6" name="Freeform 263">
                  <a:extLst>
                    <a:ext uri="{FF2B5EF4-FFF2-40B4-BE49-F238E27FC236}">
                      <a16:creationId xmlns:a16="http://schemas.microsoft.com/office/drawing/2014/main" id="{57F5E85A-2BE6-4222-9C10-848D1C4912BD}"/>
                    </a:ext>
                  </a:extLst>
                </p:cNvPr>
                <p:cNvSpPr>
                  <a:spLocks/>
                </p:cNvSpPr>
                <p:nvPr/>
              </p:nvSpPr>
              <p:spPr bwMode="auto">
                <a:xfrm>
                  <a:off x="5402" y="2283"/>
                  <a:ext cx="3" cy="6"/>
                </a:xfrm>
                <a:custGeom>
                  <a:avLst/>
                  <a:gdLst>
                    <a:gd name="T0" fmla="*/ 0 w 3"/>
                    <a:gd name="T1" fmla="*/ 2 h 6"/>
                    <a:gd name="T2" fmla="*/ 0 w 3"/>
                    <a:gd name="T3" fmla="*/ 4 h 6"/>
                    <a:gd name="T4" fmla="*/ 2 w 3"/>
                    <a:gd name="T5" fmla="*/ 6 h 6"/>
                    <a:gd name="T6" fmla="*/ 3 w 3"/>
                    <a:gd name="T7" fmla="*/ 5 h 6"/>
                    <a:gd name="T8" fmla="*/ 2 w 3"/>
                    <a:gd name="T9" fmla="*/ 3 h 6"/>
                    <a:gd name="T10" fmla="*/ 0 w 3"/>
                    <a:gd name="T11" fmla="*/ 0 h 6"/>
                    <a:gd name="T12" fmla="*/ 0 w 3"/>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2"/>
                      </a:moveTo>
                      <a:lnTo>
                        <a:pt x="0" y="4"/>
                      </a:lnTo>
                      <a:lnTo>
                        <a:pt x="2" y="6"/>
                      </a:lnTo>
                      <a:lnTo>
                        <a:pt x="3" y="5"/>
                      </a:lnTo>
                      <a:lnTo>
                        <a:pt x="2" y="3"/>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7" name="Freeform 264">
                  <a:extLst>
                    <a:ext uri="{FF2B5EF4-FFF2-40B4-BE49-F238E27FC236}">
                      <a16:creationId xmlns:a16="http://schemas.microsoft.com/office/drawing/2014/main" id="{26F05EDF-2886-4AAB-8A43-A73BA20A2191}"/>
                    </a:ext>
                  </a:extLst>
                </p:cNvPr>
                <p:cNvSpPr>
                  <a:spLocks/>
                </p:cNvSpPr>
                <p:nvPr/>
              </p:nvSpPr>
              <p:spPr bwMode="auto">
                <a:xfrm>
                  <a:off x="5404" y="2269"/>
                  <a:ext cx="9" cy="8"/>
                </a:xfrm>
                <a:custGeom>
                  <a:avLst/>
                  <a:gdLst>
                    <a:gd name="T0" fmla="*/ 9 w 9"/>
                    <a:gd name="T1" fmla="*/ 0 h 8"/>
                    <a:gd name="T2" fmla="*/ 7 w 9"/>
                    <a:gd name="T3" fmla="*/ 0 h 8"/>
                    <a:gd name="T4" fmla="*/ 6 w 9"/>
                    <a:gd name="T5" fmla="*/ 1 h 8"/>
                    <a:gd name="T6" fmla="*/ 5 w 9"/>
                    <a:gd name="T7" fmla="*/ 1 h 8"/>
                    <a:gd name="T8" fmla="*/ 4 w 9"/>
                    <a:gd name="T9" fmla="*/ 3 h 8"/>
                    <a:gd name="T10" fmla="*/ 3 w 9"/>
                    <a:gd name="T11" fmla="*/ 3 h 8"/>
                    <a:gd name="T12" fmla="*/ 1 w 9"/>
                    <a:gd name="T13" fmla="*/ 4 h 8"/>
                    <a:gd name="T14" fmla="*/ 0 w 9"/>
                    <a:gd name="T15" fmla="*/ 7 h 8"/>
                    <a:gd name="T16" fmla="*/ 1 w 9"/>
                    <a:gd name="T17" fmla="*/ 7 h 8"/>
                    <a:gd name="T18" fmla="*/ 3 w 9"/>
                    <a:gd name="T19" fmla="*/ 7 h 8"/>
                    <a:gd name="T20" fmla="*/ 4 w 9"/>
                    <a:gd name="T21" fmla="*/ 8 h 8"/>
                    <a:gd name="T22" fmla="*/ 5 w 9"/>
                    <a:gd name="T23" fmla="*/ 7 h 8"/>
                    <a:gd name="T24" fmla="*/ 5 w 9"/>
                    <a:gd name="T25" fmla="*/ 5 h 8"/>
                    <a:gd name="T26" fmla="*/ 8 w 9"/>
                    <a:gd name="T27" fmla="*/ 4 h 8"/>
                    <a:gd name="T28" fmla="*/ 9 w 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8">
                      <a:moveTo>
                        <a:pt x="9" y="0"/>
                      </a:moveTo>
                      <a:lnTo>
                        <a:pt x="7" y="0"/>
                      </a:lnTo>
                      <a:lnTo>
                        <a:pt x="6" y="1"/>
                      </a:lnTo>
                      <a:lnTo>
                        <a:pt x="5" y="1"/>
                      </a:lnTo>
                      <a:lnTo>
                        <a:pt x="4" y="3"/>
                      </a:lnTo>
                      <a:lnTo>
                        <a:pt x="3" y="3"/>
                      </a:lnTo>
                      <a:lnTo>
                        <a:pt x="1" y="4"/>
                      </a:lnTo>
                      <a:lnTo>
                        <a:pt x="0" y="7"/>
                      </a:lnTo>
                      <a:lnTo>
                        <a:pt x="1" y="7"/>
                      </a:lnTo>
                      <a:lnTo>
                        <a:pt x="3" y="7"/>
                      </a:lnTo>
                      <a:lnTo>
                        <a:pt x="4" y="8"/>
                      </a:lnTo>
                      <a:lnTo>
                        <a:pt x="5" y="7"/>
                      </a:lnTo>
                      <a:lnTo>
                        <a:pt x="5" y="5"/>
                      </a:lnTo>
                      <a:lnTo>
                        <a:pt x="8"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8" name="Freeform 265">
                  <a:extLst>
                    <a:ext uri="{FF2B5EF4-FFF2-40B4-BE49-F238E27FC236}">
                      <a16:creationId xmlns:a16="http://schemas.microsoft.com/office/drawing/2014/main" id="{95C7218D-7EF2-43E2-874C-B1F637CA2ACE}"/>
                    </a:ext>
                  </a:extLst>
                </p:cNvPr>
                <p:cNvSpPr>
                  <a:spLocks/>
                </p:cNvSpPr>
                <p:nvPr/>
              </p:nvSpPr>
              <p:spPr bwMode="auto">
                <a:xfrm>
                  <a:off x="5382" y="2173"/>
                  <a:ext cx="5" cy="7"/>
                </a:xfrm>
                <a:custGeom>
                  <a:avLst/>
                  <a:gdLst>
                    <a:gd name="T0" fmla="*/ 0 w 5"/>
                    <a:gd name="T1" fmla="*/ 3 h 7"/>
                    <a:gd name="T2" fmla="*/ 2 w 5"/>
                    <a:gd name="T3" fmla="*/ 7 h 7"/>
                    <a:gd name="T4" fmla="*/ 3 w 5"/>
                    <a:gd name="T5" fmla="*/ 7 h 7"/>
                    <a:gd name="T6" fmla="*/ 5 w 5"/>
                    <a:gd name="T7" fmla="*/ 6 h 7"/>
                    <a:gd name="T8" fmla="*/ 4 w 5"/>
                    <a:gd name="T9" fmla="*/ 3 h 7"/>
                    <a:gd name="T10" fmla="*/ 2 w 5"/>
                    <a:gd name="T11" fmla="*/ 3 h 7"/>
                    <a:gd name="T12" fmla="*/ 2 w 5"/>
                    <a:gd name="T13" fmla="*/ 0 h 7"/>
                    <a:gd name="T14" fmla="*/ 0 w 5"/>
                    <a:gd name="T15" fmla="*/ 1 h 7"/>
                    <a:gd name="T16" fmla="*/ 0 w 5"/>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3"/>
                      </a:moveTo>
                      <a:lnTo>
                        <a:pt x="2" y="7"/>
                      </a:lnTo>
                      <a:lnTo>
                        <a:pt x="3" y="7"/>
                      </a:lnTo>
                      <a:lnTo>
                        <a:pt x="5" y="6"/>
                      </a:lnTo>
                      <a:lnTo>
                        <a:pt x="4" y="3"/>
                      </a:lnTo>
                      <a:lnTo>
                        <a:pt x="2" y="3"/>
                      </a:lnTo>
                      <a:lnTo>
                        <a:pt x="2"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9" name="Freeform 266">
                  <a:extLst>
                    <a:ext uri="{FF2B5EF4-FFF2-40B4-BE49-F238E27FC236}">
                      <a16:creationId xmlns:a16="http://schemas.microsoft.com/office/drawing/2014/main" id="{6C45DCEA-09BF-4AEE-B249-377B62D866BF}"/>
                    </a:ext>
                  </a:extLst>
                </p:cNvPr>
                <p:cNvSpPr>
                  <a:spLocks/>
                </p:cNvSpPr>
                <p:nvPr/>
              </p:nvSpPr>
              <p:spPr bwMode="auto">
                <a:xfrm>
                  <a:off x="5402" y="2186"/>
                  <a:ext cx="3" cy="3"/>
                </a:xfrm>
                <a:custGeom>
                  <a:avLst/>
                  <a:gdLst>
                    <a:gd name="T0" fmla="*/ 2 w 3"/>
                    <a:gd name="T1" fmla="*/ 0 h 3"/>
                    <a:gd name="T2" fmla="*/ 0 w 3"/>
                    <a:gd name="T3" fmla="*/ 2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2"/>
                      </a:lnTo>
                      <a:lnTo>
                        <a:pt x="1" y="3"/>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0" name="Freeform 267">
                  <a:extLst>
                    <a:ext uri="{FF2B5EF4-FFF2-40B4-BE49-F238E27FC236}">
                      <a16:creationId xmlns:a16="http://schemas.microsoft.com/office/drawing/2014/main" id="{810E123F-4D4C-493D-928C-A8391895411E}"/>
                    </a:ext>
                  </a:extLst>
                </p:cNvPr>
                <p:cNvSpPr>
                  <a:spLocks/>
                </p:cNvSpPr>
                <p:nvPr/>
              </p:nvSpPr>
              <p:spPr bwMode="auto">
                <a:xfrm>
                  <a:off x="5341" y="2138"/>
                  <a:ext cx="3" cy="5"/>
                </a:xfrm>
                <a:custGeom>
                  <a:avLst/>
                  <a:gdLst>
                    <a:gd name="T0" fmla="*/ 2 w 3"/>
                    <a:gd name="T1" fmla="*/ 4 h 5"/>
                    <a:gd name="T2" fmla="*/ 3 w 3"/>
                    <a:gd name="T3" fmla="*/ 4 h 5"/>
                    <a:gd name="T4" fmla="*/ 3 w 3"/>
                    <a:gd name="T5" fmla="*/ 2 h 5"/>
                    <a:gd name="T6" fmla="*/ 2 w 3"/>
                    <a:gd name="T7" fmla="*/ 0 h 5"/>
                    <a:gd name="T8" fmla="*/ 2 w 3"/>
                    <a:gd name="T9" fmla="*/ 2 h 5"/>
                    <a:gd name="T10" fmla="*/ 1 w 3"/>
                    <a:gd name="T11" fmla="*/ 2 h 5"/>
                    <a:gd name="T12" fmla="*/ 0 w 3"/>
                    <a:gd name="T13" fmla="*/ 3 h 5"/>
                    <a:gd name="T14" fmla="*/ 2 w 3"/>
                    <a:gd name="T15" fmla="*/ 5 h 5"/>
                    <a:gd name="T16" fmla="*/ 2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4"/>
                      </a:moveTo>
                      <a:lnTo>
                        <a:pt x="3" y="4"/>
                      </a:lnTo>
                      <a:lnTo>
                        <a:pt x="3" y="2"/>
                      </a:lnTo>
                      <a:lnTo>
                        <a:pt x="2" y="0"/>
                      </a:lnTo>
                      <a:lnTo>
                        <a:pt x="2" y="2"/>
                      </a:lnTo>
                      <a:lnTo>
                        <a:pt x="1" y="2"/>
                      </a:lnTo>
                      <a:lnTo>
                        <a:pt x="0" y="3"/>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1" name="Freeform 268">
                  <a:extLst>
                    <a:ext uri="{FF2B5EF4-FFF2-40B4-BE49-F238E27FC236}">
                      <a16:creationId xmlns:a16="http://schemas.microsoft.com/office/drawing/2014/main" id="{2D693F95-CBA9-4666-99E0-31D1740522E1}"/>
                    </a:ext>
                  </a:extLst>
                </p:cNvPr>
                <p:cNvSpPr>
                  <a:spLocks/>
                </p:cNvSpPr>
                <p:nvPr/>
              </p:nvSpPr>
              <p:spPr bwMode="auto">
                <a:xfrm>
                  <a:off x="5345" y="2159"/>
                  <a:ext cx="11" cy="7"/>
                </a:xfrm>
                <a:custGeom>
                  <a:avLst/>
                  <a:gdLst>
                    <a:gd name="T0" fmla="*/ 8 w 11"/>
                    <a:gd name="T1" fmla="*/ 7 h 7"/>
                    <a:gd name="T2" fmla="*/ 11 w 11"/>
                    <a:gd name="T3" fmla="*/ 3 h 7"/>
                    <a:gd name="T4" fmla="*/ 10 w 11"/>
                    <a:gd name="T5" fmla="*/ 0 h 7"/>
                    <a:gd name="T6" fmla="*/ 8 w 11"/>
                    <a:gd name="T7" fmla="*/ 0 h 7"/>
                    <a:gd name="T8" fmla="*/ 1 w 11"/>
                    <a:gd name="T9" fmla="*/ 2 h 7"/>
                    <a:gd name="T10" fmla="*/ 0 w 11"/>
                    <a:gd name="T11" fmla="*/ 4 h 7"/>
                    <a:gd name="T12" fmla="*/ 1 w 11"/>
                    <a:gd name="T13" fmla="*/ 7 h 7"/>
                    <a:gd name="T14" fmla="*/ 4 w 11"/>
                    <a:gd name="T15" fmla="*/ 7 h 7"/>
                    <a:gd name="T16" fmla="*/ 8 w 11"/>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7"/>
                      </a:moveTo>
                      <a:lnTo>
                        <a:pt x="11" y="3"/>
                      </a:lnTo>
                      <a:lnTo>
                        <a:pt x="10" y="0"/>
                      </a:lnTo>
                      <a:lnTo>
                        <a:pt x="8" y="0"/>
                      </a:lnTo>
                      <a:lnTo>
                        <a:pt x="1" y="2"/>
                      </a:lnTo>
                      <a:lnTo>
                        <a:pt x="0" y="4"/>
                      </a:lnTo>
                      <a:lnTo>
                        <a:pt x="1" y="7"/>
                      </a:lnTo>
                      <a:lnTo>
                        <a:pt x="4" y="7"/>
                      </a:lnTo>
                      <a:lnTo>
                        <a:pt x="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2" name="Freeform 269">
                  <a:extLst>
                    <a:ext uri="{FF2B5EF4-FFF2-40B4-BE49-F238E27FC236}">
                      <a16:creationId xmlns:a16="http://schemas.microsoft.com/office/drawing/2014/main" id="{B07CC3C4-FB5F-4E05-A2F3-B5CDA65BE0C0}"/>
                    </a:ext>
                  </a:extLst>
                </p:cNvPr>
                <p:cNvSpPr>
                  <a:spLocks/>
                </p:cNvSpPr>
                <p:nvPr/>
              </p:nvSpPr>
              <p:spPr bwMode="auto">
                <a:xfrm>
                  <a:off x="5362" y="2130"/>
                  <a:ext cx="3" cy="3"/>
                </a:xfrm>
                <a:custGeom>
                  <a:avLst/>
                  <a:gdLst>
                    <a:gd name="T0" fmla="*/ 2 w 3"/>
                    <a:gd name="T1" fmla="*/ 0 h 3"/>
                    <a:gd name="T2" fmla="*/ 0 w 3"/>
                    <a:gd name="T3" fmla="*/ 1 h 3"/>
                    <a:gd name="T4" fmla="*/ 1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1"/>
                      </a:lnTo>
                      <a:lnTo>
                        <a:pt x="1"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3" name="Freeform 270">
                  <a:extLst>
                    <a:ext uri="{FF2B5EF4-FFF2-40B4-BE49-F238E27FC236}">
                      <a16:creationId xmlns:a16="http://schemas.microsoft.com/office/drawing/2014/main" id="{DB9A0A43-8150-4F1C-8E57-670C05C90F7C}"/>
                    </a:ext>
                  </a:extLst>
                </p:cNvPr>
                <p:cNvSpPr>
                  <a:spLocks/>
                </p:cNvSpPr>
                <p:nvPr/>
              </p:nvSpPr>
              <p:spPr bwMode="auto">
                <a:xfrm>
                  <a:off x="5384" y="2134"/>
                  <a:ext cx="4" cy="7"/>
                </a:xfrm>
                <a:custGeom>
                  <a:avLst/>
                  <a:gdLst>
                    <a:gd name="T0" fmla="*/ 3 w 4"/>
                    <a:gd name="T1" fmla="*/ 0 h 7"/>
                    <a:gd name="T2" fmla="*/ 1 w 4"/>
                    <a:gd name="T3" fmla="*/ 1 h 7"/>
                    <a:gd name="T4" fmla="*/ 0 w 4"/>
                    <a:gd name="T5" fmla="*/ 3 h 7"/>
                    <a:gd name="T6" fmla="*/ 0 w 4"/>
                    <a:gd name="T7" fmla="*/ 5 h 7"/>
                    <a:gd name="T8" fmla="*/ 1 w 4"/>
                    <a:gd name="T9" fmla="*/ 7 h 7"/>
                    <a:gd name="T10" fmla="*/ 2 w 4"/>
                    <a:gd name="T11" fmla="*/ 7 h 7"/>
                    <a:gd name="T12" fmla="*/ 4 w 4"/>
                    <a:gd name="T13" fmla="*/ 3 h 7"/>
                    <a:gd name="T14" fmla="*/ 3 w 4"/>
                    <a:gd name="T15" fmla="*/ 1 h 7"/>
                    <a:gd name="T16" fmla="*/ 3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3" y="0"/>
                      </a:moveTo>
                      <a:lnTo>
                        <a:pt x="1" y="1"/>
                      </a:lnTo>
                      <a:lnTo>
                        <a:pt x="0" y="3"/>
                      </a:lnTo>
                      <a:lnTo>
                        <a:pt x="0" y="5"/>
                      </a:lnTo>
                      <a:lnTo>
                        <a:pt x="1" y="7"/>
                      </a:lnTo>
                      <a:lnTo>
                        <a:pt x="2" y="7"/>
                      </a:lnTo>
                      <a:lnTo>
                        <a:pt x="4" y="3"/>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4" name="Freeform 271">
                  <a:extLst>
                    <a:ext uri="{FF2B5EF4-FFF2-40B4-BE49-F238E27FC236}">
                      <a16:creationId xmlns:a16="http://schemas.microsoft.com/office/drawing/2014/main" id="{30ACE3A6-D428-4475-B549-A5610393DF95}"/>
                    </a:ext>
                  </a:extLst>
                </p:cNvPr>
                <p:cNvSpPr>
                  <a:spLocks/>
                </p:cNvSpPr>
                <p:nvPr/>
              </p:nvSpPr>
              <p:spPr bwMode="auto">
                <a:xfrm>
                  <a:off x="5372" y="2125"/>
                  <a:ext cx="4" cy="6"/>
                </a:xfrm>
                <a:custGeom>
                  <a:avLst/>
                  <a:gdLst>
                    <a:gd name="T0" fmla="*/ 2 w 4"/>
                    <a:gd name="T1" fmla="*/ 6 h 6"/>
                    <a:gd name="T2" fmla="*/ 4 w 4"/>
                    <a:gd name="T3" fmla="*/ 4 h 6"/>
                    <a:gd name="T4" fmla="*/ 3 w 4"/>
                    <a:gd name="T5" fmla="*/ 2 h 6"/>
                    <a:gd name="T6" fmla="*/ 2 w 4"/>
                    <a:gd name="T7" fmla="*/ 0 h 6"/>
                    <a:gd name="T8" fmla="*/ 0 w 4"/>
                    <a:gd name="T9" fmla="*/ 3 h 6"/>
                    <a:gd name="T10" fmla="*/ 1 w 4"/>
                    <a:gd name="T11" fmla="*/ 4 h 6"/>
                    <a:gd name="T12" fmla="*/ 2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4"/>
                      </a:lnTo>
                      <a:lnTo>
                        <a:pt x="3" y="2"/>
                      </a:lnTo>
                      <a:lnTo>
                        <a:pt x="2" y="0"/>
                      </a:lnTo>
                      <a:lnTo>
                        <a:pt x="0" y="3"/>
                      </a:lnTo>
                      <a:lnTo>
                        <a:pt x="1" y="4"/>
                      </a:lnTo>
                      <a:lnTo>
                        <a:pt x="2"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5" name="Freeform 272">
                  <a:extLst>
                    <a:ext uri="{FF2B5EF4-FFF2-40B4-BE49-F238E27FC236}">
                      <a16:creationId xmlns:a16="http://schemas.microsoft.com/office/drawing/2014/main" id="{3B1976CF-DF21-4801-A7C3-F876BD8F5F8D}"/>
                    </a:ext>
                  </a:extLst>
                </p:cNvPr>
                <p:cNvSpPr>
                  <a:spLocks/>
                </p:cNvSpPr>
                <p:nvPr/>
              </p:nvSpPr>
              <p:spPr bwMode="auto">
                <a:xfrm>
                  <a:off x="5323" y="2043"/>
                  <a:ext cx="59" cy="99"/>
                </a:xfrm>
                <a:custGeom>
                  <a:avLst/>
                  <a:gdLst>
                    <a:gd name="T0" fmla="*/ 10 w 59"/>
                    <a:gd name="T1" fmla="*/ 11 h 99"/>
                    <a:gd name="T2" fmla="*/ 1 w 59"/>
                    <a:gd name="T3" fmla="*/ 17 h 99"/>
                    <a:gd name="T4" fmla="*/ 1 w 59"/>
                    <a:gd name="T5" fmla="*/ 22 h 99"/>
                    <a:gd name="T6" fmla="*/ 7 w 59"/>
                    <a:gd name="T7" fmla="*/ 20 h 99"/>
                    <a:gd name="T8" fmla="*/ 11 w 59"/>
                    <a:gd name="T9" fmla="*/ 26 h 99"/>
                    <a:gd name="T10" fmla="*/ 16 w 59"/>
                    <a:gd name="T11" fmla="*/ 33 h 99"/>
                    <a:gd name="T12" fmla="*/ 17 w 59"/>
                    <a:gd name="T13" fmla="*/ 39 h 99"/>
                    <a:gd name="T14" fmla="*/ 14 w 59"/>
                    <a:gd name="T15" fmla="*/ 40 h 99"/>
                    <a:gd name="T16" fmla="*/ 12 w 59"/>
                    <a:gd name="T17" fmla="*/ 41 h 99"/>
                    <a:gd name="T18" fmla="*/ 7 w 59"/>
                    <a:gd name="T19" fmla="*/ 45 h 99"/>
                    <a:gd name="T20" fmla="*/ 15 w 59"/>
                    <a:gd name="T21" fmla="*/ 48 h 99"/>
                    <a:gd name="T22" fmla="*/ 16 w 59"/>
                    <a:gd name="T23" fmla="*/ 59 h 99"/>
                    <a:gd name="T24" fmla="*/ 19 w 59"/>
                    <a:gd name="T25" fmla="*/ 59 h 99"/>
                    <a:gd name="T26" fmla="*/ 16 w 59"/>
                    <a:gd name="T27" fmla="*/ 68 h 99"/>
                    <a:gd name="T28" fmla="*/ 19 w 59"/>
                    <a:gd name="T29" fmla="*/ 72 h 99"/>
                    <a:gd name="T30" fmla="*/ 17 w 59"/>
                    <a:gd name="T31" fmla="*/ 77 h 99"/>
                    <a:gd name="T32" fmla="*/ 19 w 59"/>
                    <a:gd name="T33" fmla="*/ 83 h 99"/>
                    <a:gd name="T34" fmla="*/ 20 w 59"/>
                    <a:gd name="T35" fmla="*/ 91 h 99"/>
                    <a:gd name="T36" fmla="*/ 23 w 59"/>
                    <a:gd name="T37" fmla="*/ 95 h 99"/>
                    <a:gd name="T38" fmla="*/ 23 w 59"/>
                    <a:gd name="T39" fmla="*/ 99 h 99"/>
                    <a:gd name="T40" fmla="*/ 26 w 59"/>
                    <a:gd name="T41" fmla="*/ 93 h 99"/>
                    <a:gd name="T42" fmla="*/ 30 w 59"/>
                    <a:gd name="T43" fmla="*/ 92 h 99"/>
                    <a:gd name="T44" fmla="*/ 38 w 59"/>
                    <a:gd name="T45" fmla="*/ 85 h 99"/>
                    <a:gd name="T46" fmla="*/ 41 w 59"/>
                    <a:gd name="T47" fmla="*/ 83 h 99"/>
                    <a:gd name="T48" fmla="*/ 44 w 59"/>
                    <a:gd name="T49" fmla="*/ 87 h 99"/>
                    <a:gd name="T50" fmla="*/ 48 w 59"/>
                    <a:gd name="T51" fmla="*/ 87 h 99"/>
                    <a:gd name="T52" fmla="*/ 48 w 59"/>
                    <a:gd name="T53" fmla="*/ 84 h 99"/>
                    <a:gd name="T54" fmla="*/ 54 w 59"/>
                    <a:gd name="T55" fmla="*/ 81 h 99"/>
                    <a:gd name="T56" fmla="*/ 57 w 59"/>
                    <a:gd name="T57" fmla="*/ 73 h 99"/>
                    <a:gd name="T58" fmla="*/ 58 w 59"/>
                    <a:gd name="T59" fmla="*/ 58 h 99"/>
                    <a:gd name="T60" fmla="*/ 56 w 59"/>
                    <a:gd name="T61" fmla="*/ 60 h 99"/>
                    <a:gd name="T62" fmla="*/ 54 w 59"/>
                    <a:gd name="T63" fmla="*/ 43 h 99"/>
                    <a:gd name="T64" fmla="*/ 52 w 59"/>
                    <a:gd name="T65" fmla="*/ 33 h 99"/>
                    <a:gd name="T66" fmla="*/ 36 w 59"/>
                    <a:gd name="T67" fmla="*/ 12 h 99"/>
                    <a:gd name="T68" fmla="*/ 25 w 59"/>
                    <a:gd name="T69"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99">
                      <a:moveTo>
                        <a:pt x="16" y="5"/>
                      </a:moveTo>
                      <a:lnTo>
                        <a:pt x="10" y="11"/>
                      </a:lnTo>
                      <a:lnTo>
                        <a:pt x="6" y="12"/>
                      </a:lnTo>
                      <a:lnTo>
                        <a:pt x="1" y="17"/>
                      </a:lnTo>
                      <a:lnTo>
                        <a:pt x="0" y="21"/>
                      </a:lnTo>
                      <a:lnTo>
                        <a:pt x="1" y="22"/>
                      </a:lnTo>
                      <a:lnTo>
                        <a:pt x="3" y="19"/>
                      </a:lnTo>
                      <a:lnTo>
                        <a:pt x="7" y="20"/>
                      </a:lnTo>
                      <a:lnTo>
                        <a:pt x="5" y="21"/>
                      </a:lnTo>
                      <a:lnTo>
                        <a:pt x="11" y="26"/>
                      </a:lnTo>
                      <a:lnTo>
                        <a:pt x="14" y="33"/>
                      </a:lnTo>
                      <a:lnTo>
                        <a:pt x="16" y="33"/>
                      </a:lnTo>
                      <a:lnTo>
                        <a:pt x="16" y="36"/>
                      </a:lnTo>
                      <a:lnTo>
                        <a:pt x="17" y="39"/>
                      </a:lnTo>
                      <a:lnTo>
                        <a:pt x="19" y="42"/>
                      </a:lnTo>
                      <a:lnTo>
                        <a:pt x="14" y="40"/>
                      </a:lnTo>
                      <a:lnTo>
                        <a:pt x="13" y="38"/>
                      </a:lnTo>
                      <a:lnTo>
                        <a:pt x="12" y="41"/>
                      </a:lnTo>
                      <a:lnTo>
                        <a:pt x="9" y="40"/>
                      </a:lnTo>
                      <a:lnTo>
                        <a:pt x="7" y="45"/>
                      </a:lnTo>
                      <a:lnTo>
                        <a:pt x="13" y="49"/>
                      </a:lnTo>
                      <a:lnTo>
                        <a:pt x="15" y="48"/>
                      </a:lnTo>
                      <a:lnTo>
                        <a:pt x="16" y="52"/>
                      </a:lnTo>
                      <a:lnTo>
                        <a:pt x="16" y="59"/>
                      </a:lnTo>
                      <a:lnTo>
                        <a:pt x="18" y="61"/>
                      </a:lnTo>
                      <a:lnTo>
                        <a:pt x="19" y="59"/>
                      </a:lnTo>
                      <a:lnTo>
                        <a:pt x="21" y="65"/>
                      </a:lnTo>
                      <a:lnTo>
                        <a:pt x="16" y="68"/>
                      </a:lnTo>
                      <a:lnTo>
                        <a:pt x="16" y="71"/>
                      </a:lnTo>
                      <a:lnTo>
                        <a:pt x="19" y="72"/>
                      </a:lnTo>
                      <a:lnTo>
                        <a:pt x="19" y="75"/>
                      </a:lnTo>
                      <a:lnTo>
                        <a:pt x="17" y="77"/>
                      </a:lnTo>
                      <a:lnTo>
                        <a:pt x="17" y="80"/>
                      </a:lnTo>
                      <a:lnTo>
                        <a:pt x="19" y="83"/>
                      </a:lnTo>
                      <a:lnTo>
                        <a:pt x="16" y="83"/>
                      </a:lnTo>
                      <a:lnTo>
                        <a:pt x="20" y="91"/>
                      </a:lnTo>
                      <a:lnTo>
                        <a:pt x="22" y="92"/>
                      </a:lnTo>
                      <a:lnTo>
                        <a:pt x="23" y="95"/>
                      </a:lnTo>
                      <a:lnTo>
                        <a:pt x="24" y="96"/>
                      </a:lnTo>
                      <a:lnTo>
                        <a:pt x="23" y="99"/>
                      </a:lnTo>
                      <a:lnTo>
                        <a:pt x="26" y="97"/>
                      </a:lnTo>
                      <a:lnTo>
                        <a:pt x="26" y="93"/>
                      </a:lnTo>
                      <a:lnTo>
                        <a:pt x="27" y="95"/>
                      </a:lnTo>
                      <a:lnTo>
                        <a:pt x="30" y="92"/>
                      </a:lnTo>
                      <a:lnTo>
                        <a:pt x="36" y="85"/>
                      </a:lnTo>
                      <a:lnTo>
                        <a:pt x="38" y="85"/>
                      </a:lnTo>
                      <a:lnTo>
                        <a:pt x="39" y="86"/>
                      </a:lnTo>
                      <a:lnTo>
                        <a:pt x="41" y="83"/>
                      </a:lnTo>
                      <a:lnTo>
                        <a:pt x="42" y="84"/>
                      </a:lnTo>
                      <a:lnTo>
                        <a:pt x="44" y="87"/>
                      </a:lnTo>
                      <a:lnTo>
                        <a:pt x="46" y="85"/>
                      </a:lnTo>
                      <a:lnTo>
                        <a:pt x="48" y="87"/>
                      </a:lnTo>
                      <a:lnTo>
                        <a:pt x="48" y="86"/>
                      </a:lnTo>
                      <a:lnTo>
                        <a:pt x="48" y="84"/>
                      </a:lnTo>
                      <a:lnTo>
                        <a:pt x="51" y="81"/>
                      </a:lnTo>
                      <a:lnTo>
                        <a:pt x="54" y="81"/>
                      </a:lnTo>
                      <a:lnTo>
                        <a:pt x="58" y="75"/>
                      </a:lnTo>
                      <a:lnTo>
                        <a:pt x="57" y="73"/>
                      </a:lnTo>
                      <a:lnTo>
                        <a:pt x="59" y="71"/>
                      </a:lnTo>
                      <a:lnTo>
                        <a:pt x="58" y="58"/>
                      </a:lnTo>
                      <a:lnTo>
                        <a:pt x="58" y="58"/>
                      </a:lnTo>
                      <a:lnTo>
                        <a:pt x="56" y="60"/>
                      </a:lnTo>
                      <a:lnTo>
                        <a:pt x="56" y="56"/>
                      </a:lnTo>
                      <a:lnTo>
                        <a:pt x="54" y="43"/>
                      </a:lnTo>
                      <a:lnTo>
                        <a:pt x="52" y="41"/>
                      </a:lnTo>
                      <a:lnTo>
                        <a:pt x="52" y="33"/>
                      </a:lnTo>
                      <a:lnTo>
                        <a:pt x="44" y="21"/>
                      </a:lnTo>
                      <a:lnTo>
                        <a:pt x="36" y="12"/>
                      </a:lnTo>
                      <a:lnTo>
                        <a:pt x="31" y="0"/>
                      </a:lnTo>
                      <a:lnTo>
                        <a:pt x="25" y="5"/>
                      </a:lnTo>
                      <a:lnTo>
                        <a:pt x="1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6" name="Freeform 273">
                  <a:extLst>
                    <a:ext uri="{FF2B5EF4-FFF2-40B4-BE49-F238E27FC236}">
                      <a16:creationId xmlns:a16="http://schemas.microsoft.com/office/drawing/2014/main" id="{A3570576-503A-4EBD-892C-A0DCB27984D4}"/>
                    </a:ext>
                  </a:extLst>
                </p:cNvPr>
                <p:cNvSpPr>
                  <a:spLocks/>
                </p:cNvSpPr>
                <p:nvPr/>
              </p:nvSpPr>
              <p:spPr bwMode="auto">
                <a:xfrm>
                  <a:off x="5384" y="2144"/>
                  <a:ext cx="3" cy="4"/>
                </a:xfrm>
                <a:custGeom>
                  <a:avLst/>
                  <a:gdLst>
                    <a:gd name="T0" fmla="*/ 0 w 3"/>
                    <a:gd name="T1" fmla="*/ 4 h 4"/>
                    <a:gd name="T2" fmla="*/ 1 w 3"/>
                    <a:gd name="T3" fmla="*/ 4 h 4"/>
                    <a:gd name="T4" fmla="*/ 2 w 3"/>
                    <a:gd name="T5" fmla="*/ 2 h 4"/>
                    <a:gd name="T6" fmla="*/ 3 w 3"/>
                    <a:gd name="T7" fmla="*/ 0 h 4"/>
                    <a:gd name="T8" fmla="*/ 0 w 3"/>
                    <a:gd name="T9" fmla="*/ 0 h 4"/>
                    <a:gd name="T10" fmla="*/ 0 w 3"/>
                    <a:gd name="T11" fmla="*/ 1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lnTo>
                        <a:pt x="1" y="4"/>
                      </a:lnTo>
                      <a:lnTo>
                        <a:pt x="2" y="2"/>
                      </a:lnTo>
                      <a:lnTo>
                        <a:pt x="3" y="0"/>
                      </a:lnTo>
                      <a:lnTo>
                        <a:pt x="0"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7" name="Freeform 274">
                  <a:extLst>
                    <a:ext uri="{FF2B5EF4-FFF2-40B4-BE49-F238E27FC236}">
                      <a16:creationId xmlns:a16="http://schemas.microsoft.com/office/drawing/2014/main" id="{65333C99-7150-4250-9607-1CB1521504AE}"/>
                    </a:ext>
                  </a:extLst>
                </p:cNvPr>
                <p:cNvSpPr>
                  <a:spLocks/>
                </p:cNvSpPr>
                <p:nvPr/>
              </p:nvSpPr>
              <p:spPr bwMode="auto">
                <a:xfrm>
                  <a:off x="5294" y="1930"/>
                  <a:ext cx="68" cy="139"/>
                </a:xfrm>
                <a:custGeom>
                  <a:avLst/>
                  <a:gdLst>
                    <a:gd name="T0" fmla="*/ 60 w 68"/>
                    <a:gd name="T1" fmla="*/ 8 h 139"/>
                    <a:gd name="T2" fmla="*/ 59 w 68"/>
                    <a:gd name="T3" fmla="*/ 2 h 139"/>
                    <a:gd name="T4" fmla="*/ 55 w 68"/>
                    <a:gd name="T5" fmla="*/ 1 h 139"/>
                    <a:gd name="T6" fmla="*/ 54 w 68"/>
                    <a:gd name="T7" fmla="*/ 8 h 139"/>
                    <a:gd name="T8" fmla="*/ 54 w 68"/>
                    <a:gd name="T9" fmla="*/ 14 h 139"/>
                    <a:gd name="T10" fmla="*/ 49 w 68"/>
                    <a:gd name="T11" fmla="*/ 18 h 139"/>
                    <a:gd name="T12" fmla="*/ 44 w 68"/>
                    <a:gd name="T13" fmla="*/ 27 h 139"/>
                    <a:gd name="T14" fmla="*/ 38 w 68"/>
                    <a:gd name="T15" fmla="*/ 29 h 139"/>
                    <a:gd name="T16" fmla="*/ 44 w 68"/>
                    <a:gd name="T17" fmla="*/ 35 h 139"/>
                    <a:gd name="T18" fmla="*/ 42 w 68"/>
                    <a:gd name="T19" fmla="*/ 42 h 139"/>
                    <a:gd name="T20" fmla="*/ 33 w 68"/>
                    <a:gd name="T21" fmla="*/ 42 h 139"/>
                    <a:gd name="T22" fmla="*/ 28 w 68"/>
                    <a:gd name="T23" fmla="*/ 42 h 139"/>
                    <a:gd name="T24" fmla="*/ 23 w 68"/>
                    <a:gd name="T25" fmla="*/ 39 h 139"/>
                    <a:gd name="T26" fmla="*/ 18 w 68"/>
                    <a:gd name="T27" fmla="*/ 38 h 139"/>
                    <a:gd name="T28" fmla="*/ 18 w 68"/>
                    <a:gd name="T29" fmla="*/ 45 h 139"/>
                    <a:gd name="T30" fmla="*/ 14 w 68"/>
                    <a:gd name="T31" fmla="*/ 56 h 139"/>
                    <a:gd name="T32" fmla="*/ 10 w 68"/>
                    <a:gd name="T33" fmla="*/ 63 h 139"/>
                    <a:gd name="T34" fmla="*/ 6 w 68"/>
                    <a:gd name="T35" fmla="*/ 69 h 139"/>
                    <a:gd name="T36" fmla="*/ 0 w 68"/>
                    <a:gd name="T37" fmla="*/ 77 h 139"/>
                    <a:gd name="T38" fmla="*/ 0 w 68"/>
                    <a:gd name="T39" fmla="*/ 87 h 139"/>
                    <a:gd name="T40" fmla="*/ 1 w 68"/>
                    <a:gd name="T41" fmla="*/ 87 h 139"/>
                    <a:gd name="T42" fmla="*/ 5 w 68"/>
                    <a:gd name="T43" fmla="*/ 92 h 139"/>
                    <a:gd name="T44" fmla="*/ 8 w 68"/>
                    <a:gd name="T45" fmla="*/ 91 h 139"/>
                    <a:gd name="T46" fmla="*/ 14 w 68"/>
                    <a:gd name="T47" fmla="*/ 93 h 139"/>
                    <a:gd name="T48" fmla="*/ 18 w 68"/>
                    <a:gd name="T49" fmla="*/ 91 h 139"/>
                    <a:gd name="T50" fmla="*/ 14 w 68"/>
                    <a:gd name="T51" fmla="*/ 95 h 139"/>
                    <a:gd name="T52" fmla="*/ 13 w 68"/>
                    <a:gd name="T53" fmla="*/ 104 h 139"/>
                    <a:gd name="T54" fmla="*/ 14 w 68"/>
                    <a:gd name="T55" fmla="*/ 115 h 139"/>
                    <a:gd name="T56" fmla="*/ 22 w 68"/>
                    <a:gd name="T57" fmla="*/ 113 h 139"/>
                    <a:gd name="T58" fmla="*/ 15 w 68"/>
                    <a:gd name="T59" fmla="*/ 117 h 139"/>
                    <a:gd name="T60" fmla="*/ 14 w 68"/>
                    <a:gd name="T61" fmla="*/ 129 h 139"/>
                    <a:gd name="T62" fmla="*/ 14 w 68"/>
                    <a:gd name="T63" fmla="*/ 132 h 139"/>
                    <a:gd name="T64" fmla="*/ 19 w 68"/>
                    <a:gd name="T65" fmla="*/ 132 h 139"/>
                    <a:gd name="T66" fmla="*/ 18 w 68"/>
                    <a:gd name="T67" fmla="*/ 139 h 139"/>
                    <a:gd name="T68" fmla="*/ 23 w 68"/>
                    <a:gd name="T69" fmla="*/ 137 h 139"/>
                    <a:gd name="T70" fmla="*/ 25 w 68"/>
                    <a:gd name="T71" fmla="*/ 132 h 139"/>
                    <a:gd name="T72" fmla="*/ 29 w 68"/>
                    <a:gd name="T73" fmla="*/ 134 h 139"/>
                    <a:gd name="T74" fmla="*/ 35 w 68"/>
                    <a:gd name="T75" fmla="*/ 125 h 139"/>
                    <a:gd name="T76" fmla="*/ 45 w 68"/>
                    <a:gd name="T77" fmla="*/ 118 h 139"/>
                    <a:gd name="T78" fmla="*/ 60 w 68"/>
                    <a:gd name="T79" fmla="*/ 113 h 139"/>
                    <a:gd name="T80" fmla="*/ 48 w 68"/>
                    <a:gd name="T81" fmla="*/ 102 h 139"/>
                    <a:gd name="T82" fmla="*/ 42 w 68"/>
                    <a:gd name="T83" fmla="*/ 98 h 139"/>
                    <a:gd name="T84" fmla="*/ 42 w 68"/>
                    <a:gd name="T85" fmla="*/ 92 h 139"/>
                    <a:gd name="T86" fmla="*/ 41 w 68"/>
                    <a:gd name="T87" fmla="*/ 84 h 139"/>
                    <a:gd name="T88" fmla="*/ 45 w 68"/>
                    <a:gd name="T89" fmla="*/ 77 h 139"/>
                    <a:gd name="T90" fmla="*/ 51 w 68"/>
                    <a:gd name="T91" fmla="*/ 75 h 139"/>
                    <a:gd name="T92" fmla="*/ 54 w 68"/>
                    <a:gd name="T93" fmla="*/ 71 h 139"/>
                    <a:gd name="T94" fmla="*/ 60 w 68"/>
                    <a:gd name="T95" fmla="*/ 60 h 139"/>
                    <a:gd name="T96" fmla="*/ 63 w 68"/>
                    <a:gd name="T97" fmla="*/ 55 h 139"/>
                    <a:gd name="T98" fmla="*/ 62 w 68"/>
                    <a:gd name="T99" fmla="*/ 49 h 139"/>
                    <a:gd name="T100" fmla="*/ 59 w 68"/>
                    <a:gd name="T101" fmla="*/ 37 h 139"/>
                    <a:gd name="T102" fmla="*/ 61 w 68"/>
                    <a:gd name="T103" fmla="*/ 24 h 139"/>
                    <a:gd name="T104" fmla="*/ 63 w 68"/>
                    <a:gd name="T105" fmla="*/ 20 h 139"/>
                    <a:gd name="T106" fmla="*/ 68 w 68"/>
                    <a:gd name="T107" fmla="*/ 14 h 139"/>
                    <a:gd name="T108" fmla="*/ 65 w 68"/>
                    <a:gd name="T109" fmla="*/ 1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139">
                      <a:moveTo>
                        <a:pt x="64" y="8"/>
                      </a:moveTo>
                      <a:lnTo>
                        <a:pt x="60" y="8"/>
                      </a:lnTo>
                      <a:lnTo>
                        <a:pt x="59" y="6"/>
                      </a:lnTo>
                      <a:lnTo>
                        <a:pt x="59" y="2"/>
                      </a:lnTo>
                      <a:lnTo>
                        <a:pt x="56" y="0"/>
                      </a:lnTo>
                      <a:lnTo>
                        <a:pt x="55" y="1"/>
                      </a:lnTo>
                      <a:lnTo>
                        <a:pt x="55" y="4"/>
                      </a:lnTo>
                      <a:lnTo>
                        <a:pt x="54" y="8"/>
                      </a:lnTo>
                      <a:lnTo>
                        <a:pt x="56" y="11"/>
                      </a:lnTo>
                      <a:lnTo>
                        <a:pt x="54" y="14"/>
                      </a:lnTo>
                      <a:lnTo>
                        <a:pt x="52" y="14"/>
                      </a:lnTo>
                      <a:lnTo>
                        <a:pt x="49" y="18"/>
                      </a:lnTo>
                      <a:lnTo>
                        <a:pt x="49" y="22"/>
                      </a:lnTo>
                      <a:lnTo>
                        <a:pt x="44" y="27"/>
                      </a:lnTo>
                      <a:lnTo>
                        <a:pt x="40" y="27"/>
                      </a:lnTo>
                      <a:lnTo>
                        <a:pt x="38" y="29"/>
                      </a:lnTo>
                      <a:lnTo>
                        <a:pt x="41" y="32"/>
                      </a:lnTo>
                      <a:lnTo>
                        <a:pt x="44" y="35"/>
                      </a:lnTo>
                      <a:lnTo>
                        <a:pt x="44" y="38"/>
                      </a:lnTo>
                      <a:lnTo>
                        <a:pt x="42" y="42"/>
                      </a:lnTo>
                      <a:lnTo>
                        <a:pt x="38" y="42"/>
                      </a:lnTo>
                      <a:lnTo>
                        <a:pt x="33" y="42"/>
                      </a:lnTo>
                      <a:lnTo>
                        <a:pt x="30" y="41"/>
                      </a:lnTo>
                      <a:lnTo>
                        <a:pt x="28" y="42"/>
                      </a:lnTo>
                      <a:lnTo>
                        <a:pt x="25" y="40"/>
                      </a:lnTo>
                      <a:lnTo>
                        <a:pt x="23" y="39"/>
                      </a:lnTo>
                      <a:lnTo>
                        <a:pt x="21" y="34"/>
                      </a:lnTo>
                      <a:lnTo>
                        <a:pt x="18" y="38"/>
                      </a:lnTo>
                      <a:lnTo>
                        <a:pt x="18" y="43"/>
                      </a:lnTo>
                      <a:lnTo>
                        <a:pt x="18" y="45"/>
                      </a:lnTo>
                      <a:lnTo>
                        <a:pt x="17" y="48"/>
                      </a:lnTo>
                      <a:lnTo>
                        <a:pt x="14" y="56"/>
                      </a:lnTo>
                      <a:lnTo>
                        <a:pt x="12" y="58"/>
                      </a:lnTo>
                      <a:lnTo>
                        <a:pt x="10" y="63"/>
                      </a:lnTo>
                      <a:lnTo>
                        <a:pt x="6" y="67"/>
                      </a:lnTo>
                      <a:lnTo>
                        <a:pt x="6" y="69"/>
                      </a:lnTo>
                      <a:lnTo>
                        <a:pt x="4" y="73"/>
                      </a:lnTo>
                      <a:lnTo>
                        <a:pt x="0" y="77"/>
                      </a:lnTo>
                      <a:lnTo>
                        <a:pt x="0" y="87"/>
                      </a:lnTo>
                      <a:lnTo>
                        <a:pt x="0" y="87"/>
                      </a:lnTo>
                      <a:lnTo>
                        <a:pt x="0" y="88"/>
                      </a:lnTo>
                      <a:lnTo>
                        <a:pt x="1" y="87"/>
                      </a:lnTo>
                      <a:lnTo>
                        <a:pt x="3" y="94"/>
                      </a:lnTo>
                      <a:lnTo>
                        <a:pt x="5" y="92"/>
                      </a:lnTo>
                      <a:lnTo>
                        <a:pt x="5" y="90"/>
                      </a:lnTo>
                      <a:lnTo>
                        <a:pt x="8" y="91"/>
                      </a:lnTo>
                      <a:lnTo>
                        <a:pt x="9" y="94"/>
                      </a:lnTo>
                      <a:lnTo>
                        <a:pt x="14" y="93"/>
                      </a:lnTo>
                      <a:lnTo>
                        <a:pt x="15" y="91"/>
                      </a:lnTo>
                      <a:lnTo>
                        <a:pt x="18" y="91"/>
                      </a:lnTo>
                      <a:lnTo>
                        <a:pt x="17" y="94"/>
                      </a:lnTo>
                      <a:lnTo>
                        <a:pt x="14" y="95"/>
                      </a:lnTo>
                      <a:lnTo>
                        <a:pt x="17" y="98"/>
                      </a:lnTo>
                      <a:lnTo>
                        <a:pt x="13" y="104"/>
                      </a:lnTo>
                      <a:lnTo>
                        <a:pt x="13" y="113"/>
                      </a:lnTo>
                      <a:lnTo>
                        <a:pt x="14" y="115"/>
                      </a:lnTo>
                      <a:lnTo>
                        <a:pt x="19" y="115"/>
                      </a:lnTo>
                      <a:lnTo>
                        <a:pt x="22" y="113"/>
                      </a:lnTo>
                      <a:lnTo>
                        <a:pt x="19" y="116"/>
                      </a:lnTo>
                      <a:lnTo>
                        <a:pt x="15" y="117"/>
                      </a:lnTo>
                      <a:lnTo>
                        <a:pt x="14" y="122"/>
                      </a:lnTo>
                      <a:lnTo>
                        <a:pt x="14" y="129"/>
                      </a:lnTo>
                      <a:lnTo>
                        <a:pt x="13" y="132"/>
                      </a:lnTo>
                      <a:lnTo>
                        <a:pt x="14" y="132"/>
                      </a:lnTo>
                      <a:lnTo>
                        <a:pt x="17" y="130"/>
                      </a:lnTo>
                      <a:lnTo>
                        <a:pt x="19" y="132"/>
                      </a:lnTo>
                      <a:lnTo>
                        <a:pt x="17" y="136"/>
                      </a:lnTo>
                      <a:lnTo>
                        <a:pt x="18" y="139"/>
                      </a:lnTo>
                      <a:lnTo>
                        <a:pt x="21" y="136"/>
                      </a:lnTo>
                      <a:lnTo>
                        <a:pt x="23" y="137"/>
                      </a:lnTo>
                      <a:lnTo>
                        <a:pt x="25" y="133"/>
                      </a:lnTo>
                      <a:lnTo>
                        <a:pt x="25" y="132"/>
                      </a:lnTo>
                      <a:lnTo>
                        <a:pt x="26" y="130"/>
                      </a:lnTo>
                      <a:lnTo>
                        <a:pt x="29" y="134"/>
                      </a:lnTo>
                      <a:lnTo>
                        <a:pt x="30" y="130"/>
                      </a:lnTo>
                      <a:lnTo>
                        <a:pt x="35" y="125"/>
                      </a:lnTo>
                      <a:lnTo>
                        <a:pt x="39" y="124"/>
                      </a:lnTo>
                      <a:lnTo>
                        <a:pt x="45" y="118"/>
                      </a:lnTo>
                      <a:lnTo>
                        <a:pt x="54" y="118"/>
                      </a:lnTo>
                      <a:lnTo>
                        <a:pt x="60" y="113"/>
                      </a:lnTo>
                      <a:lnTo>
                        <a:pt x="58" y="109"/>
                      </a:lnTo>
                      <a:lnTo>
                        <a:pt x="48" y="102"/>
                      </a:lnTo>
                      <a:lnTo>
                        <a:pt x="46" y="99"/>
                      </a:lnTo>
                      <a:lnTo>
                        <a:pt x="42" y="98"/>
                      </a:lnTo>
                      <a:lnTo>
                        <a:pt x="40" y="94"/>
                      </a:lnTo>
                      <a:lnTo>
                        <a:pt x="42" y="92"/>
                      </a:lnTo>
                      <a:lnTo>
                        <a:pt x="41" y="88"/>
                      </a:lnTo>
                      <a:lnTo>
                        <a:pt x="41" y="84"/>
                      </a:lnTo>
                      <a:lnTo>
                        <a:pt x="45" y="81"/>
                      </a:lnTo>
                      <a:lnTo>
                        <a:pt x="45" y="77"/>
                      </a:lnTo>
                      <a:lnTo>
                        <a:pt x="49" y="75"/>
                      </a:lnTo>
                      <a:lnTo>
                        <a:pt x="51" y="75"/>
                      </a:lnTo>
                      <a:lnTo>
                        <a:pt x="52" y="73"/>
                      </a:lnTo>
                      <a:lnTo>
                        <a:pt x="54" y="71"/>
                      </a:lnTo>
                      <a:lnTo>
                        <a:pt x="53" y="69"/>
                      </a:lnTo>
                      <a:lnTo>
                        <a:pt x="60" y="60"/>
                      </a:lnTo>
                      <a:lnTo>
                        <a:pt x="59" y="59"/>
                      </a:lnTo>
                      <a:lnTo>
                        <a:pt x="63" y="55"/>
                      </a:lnTo>
                      <a:lnTo>
                        <a:pt x="64" y="51"/>
                      </a:lnTo>
                      <a:lnTo>
                        <a:pt x="62" y="49"/>
                      </a:lnTo>
                      <a:lnTo>
                        <a:pt x="62" y="40"/>
                      </a:lnTo>
                      <a:lnTo>
                        <a:pt x="59" y="37"/>
                      </a:lnTo>
                      <a:lnTo>
                        <a:pt x="59" y="32"/>
                      </a:lnTo>
                      <a:lnTo>
                        <a:pt x="61" y="24"/>
                      </a:lnTo>
                      <a:lnTo>
                        <a:pt x="61" y="20"/>
                      </a:lnTo>
                      <a:lnTo>
                        <a:pt x="63" y="20"/>
                      </a:lnTo>
                      <a:lnTo>
                        <a:pt x="67" y="14"/>
                      </a:lnTo>
                      <a:lnTo>
                        <a:pt x="68" y="14"/>
                      </a:lnTo>
                      <a:lnTo>
                        <a:pt x="67" y="14"/>
                      </a:lnTo>
                      <a:lnTo>
                        <a:pt x="65" y="10"/>
                      </a:lnTo>
                      <a:lnTo>
                        <a:pt x="6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8" name="Freeform 275">
                  <a:extLst>
                    <a:ext uri="{FF2B5EF4-FFF2-40B4-BE49-F238E27FC236}">
                      <a16:creationId xmlns:a16="http://schemas.microsoft.com/office/drawing/2014/main" id="{AE36C03A-754B-46F6-8A93-0AFEE965DCC4}"/>
                    </a:ext>
                  </a:extLst>
                </p:cNvPr>
                <p:cNvSpPr>
                  <a:spLocks/>
                </p:cNvSpPr>
                <p:nvPr/>
              </p:nvSpPr>
              <p:spPr bwMode="auto">
                <a:xfrm>
                  <a:off x="4751" y="1750"/>
                  <a:ext cx="435" cy="247"/>
                </a:xfrm>
                <a:custGeom>
                  <a:avLst/>
                  <a:gdLst>
                    <a:gd name="T0" fmla="*/ 3 w 435"/>
                    <a:gd name="T1" fmla="*/ 95 h 247"/>
                    <a:gd name="T2" fmla="*/ 7 w 435"/>
                    <a:gd name="T3" fmla="*/ 104 h 247"/>
                    <a:gd name="T4" fmla="*/ 18 w 435"/>
                    <a:gd name="T5" fmla="*/ 118 h 247"/>
                    <a:gd name="T6" fmla="*/ 27 w 435"/>
                    <a:gd name="T7" fmla="*/ 114 h 247"/>
                    <a:gd name="T8" fmla="*/ 38 w 435"/>
                    <a:gd name="T9" fmla="*/ 116 h 247"/>
                    <a:gd name="T10" fmla="*/ 46 w 435"/>
                    <a:gd name="T11" fmla="*/ 129 h 247"/>
                    <a:gd name="T12" fmla="*/ 56 w 435"/>
                    <a:gd name="T13" fmla="*/ 144 h 247"/>
                    <a:gd name="T14" fmla="*/ 55 w 435"/>
                    <a:gd name="T15" fmla="*/ 161 h 247"/>
                    <a:gd name="T16" fmla="*/ 75 w 435"/>
                    <a:gd name="T17" fmla="*/ 180 h 247"/>
                    <a:gd name="T18" fmla="*/ 101 w 435"/>
                    <a:gd name="T19" fmla="*/ 184 h 247"/>
                    <a:gd name="T20" fmla="*/ 116 w 435"/>
                    <a:gd name="T21" fmla="*/ 193 h 247"/>
                    <a:gd name="T22" fmla="*/ 124 w 435"/>
                    <a:gd name="T23" fmla="*/ 198 h 247"/>
                    <a:gd name="T24" fmla="*/ 136 w 435"/>
                    <a:gd name="T25" fmla="*/ 218 h 247"/>
                    <a:gd name="T26" fmla="*/ 158 w 435"/>
                    <a:gd name="T27" fmla="*/ 229 h 247"/>
                    <a:gd name="T28" fmla="*/ 192 w 435"/>
                    <a:gd name="T29" fmla="*/ 224 h 247"/>
                    <a:gd name="T30" fmla="*/ 230 w 435"/>
                    <a:gd name="T31" fmla="*/ 236 h 247"/>
                    <a:gd name="T32" fmla="*/ 259 w 435"/>
                    <a:gd name="T33" fmla="*/ 243 h 247"/>
                    <a:gd name="T34" fmla="*/ 280 w 435"/>
                    <a:gd name="T35" fmla="*/ 233 h 247"/>
                    <a:gd name="T36" fmla="*/ 316 w 435"/>
                    <a:gd name="T37" fmla="*/ 221 h 247"/>
                    <a:gd name="T38" fmla="*/ 336 w 435"/>
                    <a:gd name="T39" fmla="*/ 207 h 247"/>
                    <a:gd name="T40" fmla="*/ 343 w 435"/>
                    <a:gd name="T41" fmla="*/ 179 h 247"/>
                    <a:gd name="T42" fmla="*/ 343 w 435"/>
                    <a:gd name="T43" fmla="*/ 154 h 247"/>
                    <a:gd name="T44" fmla="*/ 366 w 435"/>
                    <a:gd name="T45" fmla="*/ 160 h 247"/>
                    <a:gd name="T46" fmla="*/ 378 w 435"/>
                    <a:gd name="T47" fmla="*/ 143 h 247"/>
                    <a:gd name="T48" fmla="*/ 398 w 435"/>
                    <a:gd name="T49" fmla="*/ 134 h 247"/>
                    <a:gd name="T50" fmla="*/ 405 w 435"/>
                    <a:gd name="T51" fmla="*/ 119 h 247"/>
                    <a:gd name="T52" fmla="*/ 416 w 435"/>
                    <a:gd name="T53" fmla="*/ 110 h 247"/>
                    <a:gd name="T54" fmla="*/ 431 w 435"/>
                    <a:gd name="T55" fmla="*/ 107 h 247"/>
                    <a:gd name="T56" fmla="*/ 434 w 435"/>
                    <a:gd name="T57" fmla="*/ 96 h 247"/>
                    <a:gd name="T58" fmla="*/ 410 w 435"/>
                    <a:gd name="T59" fmla="*/ 70 h 247"/>
                    <a:gd name="T60" fmla="*/ 398 w 435"/>
                    <a:gd name="T61" fmla="*/ 82 h 247"/>
                    <a:gd name="T62" fmla="*/ 375 w 435"/>
                    <a:gd name="T63" fmla="*/ 68 h 247"/>
                    <a:gd name="T64" fmla="*/ 377 w 435"/>
                    <a:gd name="T65" fmla="*/ 26 h 247"/>
                    <a:gd name="T66" fmla="*/ 360 w 435"/>
                    <a:gd name="T67" fmla="*/ 28 h 247"/>
                    <a:gd name="T68" fmla="*/ 343 w 435"/>
                    <a:gd name="T69" fmla="*/ 24 h 247"/>
                    <a:gd name="T70" fmla="*/ 331 w 435"/>
                    <a:gd name="T71" fmla="*/ 33 h 247"/>
                    <a:gd name="T72" fmla="*/ 317 w 435"/>
                    <a:gd name="T73" fmla="*/ 45 h 247"/>
                    <a:gd name="T74" fmla="*/ 300 w 435"/>
                    <a:gd name="T75" fmla="*/ 54 h 247"/>
                    <a:gd name="T76" fmla="*/ 271 w 435"/>
                    <a:gd name="T77" fmla="*/ 55 h 247"/>
                    <a:gd name="T78" fmla="*/ 259 w 435"/>
                    <a:gd name="T79" fmla="*/ 43 h 247"/>
                    <a:gd name="T80" fmla="*/ 237 w 435"/>
                    <a:gd name="T81" fmla="*/ 35 h 247"/>
                    <a:gd name="T82" fmla="*/ 214 w 435"/>
                    <a:gd name="T83" fmla="*/ 36 h 247"/>
                    <a:gd name="T84" fmla="*/ 200 w 435"/>
                    <a:gd name="T85" fmla="*/ 42 h 247"/>
                    <a:gd name="T86" fmla="*/ 183 w 435"/>
                    <a:gd name="T87" fmla="*/ 37 h 247"/>
                    <a:gd name="T88" fmla="*/ 174 w 435"/>
                    <a:gd name="T89" fmla="*/ 23 h 247"/>
                    <a:gd name="T90" fmla="*/ 163 w 435"/>
                    <a:gd name="T91" fmla="*/ 13 h 247"/>
                    <a:gd name="T92" fmla="*/ 147 w 435"/>
                    <a:gd name="T93" fmla="*/ 8 h 247"/>
                    <a:gd name="T94" fmla="*/ 130 w 435"/>
                    <a:gd name="T95" fmla="*/ 0 h 247"/>
                    <a:gd name="T96" fmla="*/ 124 w 435"/>
                    <a:gd name="T97" fmla="*/ 9 h 247"/>
                    <a:gd name="T98" fmla="*/ 118 w 435"/>
                    <a:gd name="T99" fmla="*/ 33 h 247"/>
                    <a:gd name="T100" fmla="*/ 126 w 435"/>
                    <a:gd name="T101" fmla="*/ 50 h 247"/>
                    <a:gd name="T102" fmla="*/ 120 w 435"/>
                    <a:gd name="T103" fmla="*/ 60 h 247"/>
                    <a:gd name="T104" fmla="*/ 101 w 435"/>
                    <a:gd name="T105" fmla="*/ 57 h 247"/>
                    <a:gd name="T106" fmla="*/ 83 w 435"/>
                    <a:gd name="T107" fmla="*/ 57 h 247"/>
                    <a:gd name="T108" fmla="*/ 68 w 435"/>
                    <a:gd name="T109" fmla="*/ 47 h 247"/>
                    <a:gd name="T110" fmla="*/ 57 w 435"/>
                    <a:gd name="T111" fmla="*/ 41 h 247"/>
                    <a:gd name="T112" fmla="*/ 41 w 435"/>
                    <a:gd name="T113" fmla="*/ 44 h 247"/>
                    <a:gd name="T114" fmla="*/ 30 w 435"/>
                    <a:gd name="T115" fmla="*/ 53 h 247"/>
                    <a:gd name="T116" fmla="*/ 24 w 435"/>
                    <a:gd name="T117" fmla="*/ 64 h 247"/>
                    <a:gd name="T118" fmla="*/ 10 w 435"/>
                    <a:gd name="T119" fmla="*/ 8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5" h="247">
                      <a:moveTo>
                        <a:pt x="0" y="90"/>
                      </a:moveTo>
                      <a:lnTo>
                        <a:pt x="0" y="94"/>
                      </a:lnTo>
                      <a:lnTo>
                        <a:pt x="0" y="95"/>
                      </a:lnTo>
                      <a:lnTo>
                        <a:pt x="1" y="97"/>
                      </a:lnTo>
                      <a:lnTo>
                        <a:pt x="3" y="97"/>
                      </a:lnTo>
                      <a:lnTo>
                        <a:pt x="3" y="95"/>
                      </a:lnTo>
                      <a:lnTo>
                        <a:pt x="3" y="95"/>
                      </a:lnTo>
                      <a:lnTo>
                        <a:pt x="3" y="97"/>
                      </a:lnTo>
                      <a:lnTo>
                        <a:pt x="4" y="99"/>
                      </a:lnTo>
                      <a:lnTo>
                        <a:pt x="4" y="102"/>
                      </a:lnTo>
                      <a:lnTo>
                        <a:pt x="6" y="103"/>
                      </a:lnTo>
                      <a:lnTo>
                        <a:pt x="7" y="104"/>
                      </a:lnTo>
                      <a:lnTo>
                        <a:pt x="10" y="107"/>
                      </a:lnTo>
                      <a:lnTo>
                        <a:pt x="13" y="108"/>
                      </a:lnTo>
                      <a:lnTo>
                        <a:pt x="14" y="112"/>
                      </a:lnTo>
                      <a:lnTo>
                        <a:pt x="14" y="113"/>
                      </a:lnTo>
                      <a:lnTo>
                        <a:pt x="15" y="115"/>
                      </a:lnTo>
                      <a:lnTo>
                        <a:pt x="18" y="118"/>
                      </a:lnTo>
                      <a:lnTo>
                        <a:pt x="20" y="118"/>
                      </a:lnTo>
                      <a:lnTo>
                        <a:pt x="20" y="115"/>
                      </a:lnTo>
                      <a:lnTo>
                        <a:pt x="21" y="114"/>
                      </a:lnTo>
                      <a:lnTo>
                        <a:pt x="24" y="112"/>
                      </a:lnTo>
                      <a:lnTo>
                        <a:pt x="27" y="112"/>
                      </a:lnTo>
                      <a:lnTo>
                        <a:pt x="27" y="114"/>
                      </a:lnTo>
                      <a:lnTo>
                        <a:pt x="29" y="117"/>
                      </a:lnTo>
                      <a:lnTo>
                        <a:pt x="31" y="118"/>
                      </a:lnTo>
                      <a:lnTo>
                        <a:pt x="32" y="117"/>
                      </a:lnTo>
                      <a:lnTo>
                        <a:pt x="34" y="115"/>
                      </a:lnTo>
                      <a:lnTo>
                        <a:pt x="36" y="115"/>
                      </a:lnTo>
                      <a:lnTo>
                        <a:pt x="38" y="116"/>
                      </a:lnTo>
                      <a:lnTo>
                        <a:pt x="39" y="118"/>
                      </a:lnTo>
                      <a:lnTo>
                        <a:pt x="41" y="119"/>
                      </a:lnTo>
                      <a:lnTo>
                        <a:pt x="44" y="121"/>
                      </a:lnTo>
                      <a:lnTo>
                        <a:pt x="45" y="124"/>
                      </a:lnTo>
                      <a:lnTo>
                        <a:pt x="45" y="126"/>
                      </a:lnTo>
                      <a:lnTo>
                        <a:pt x="46" y="129"/>
                      </a:lnTo>
                      <a:lnTo>
                        <a:pt x="48" y="132"/>
                      </a:lnTo>
                      <a:lnTo>
                        <a:pt x="49" y="135"/>
                      </a:lnTo>
                      <a:lnTo>
                        <a:pt x="51" y="137"/>
                      </a:lnTo>
                      <a:lnTo>
                        <a:pt x="53" y="139"/>
                      </a:lnTo>
                      <a:lnTo>
                        <a:pt x="55" y="142"/>
                      </a:lnTo>
                      <a:lnTo>
                        <a:pt x="56" y="144"/>
                      </a:lnTo>
                      <a:lnTo>
                        <a:pt x="56" y="148"/>
                      </a:lnTo>
                      <a:lnTo>
                        <a:pt x="55" y="150"/>
                      </a:lnTo>
                      <a:lnTo>
                        <a:pt x="56" y="154"/>
                      </a:lnTo>
                      <a:lnTo>
                        <a:pt x="58" y="157"/>
                      </a:lnTo>
                      <a:lnTo>
                        <a:pt x="57" y="160"/>
                      </a:lnTo>
                      <a:lnTo>
                        <a:pt x="55" y="161"/>
                      </a:lnTo>
                      <a:lnTo>
                        <a:pt x="54" y="163"/>
                      </a:lnTo>
                      <a:lnTo>
                        <a:pt x="54" y="166"/>
                      </a:lnTo>
                      <a:lnTo>
                        <a:pt x="55" y="168"/>
                      </a:lnTo>
                      <a:lnTo>
                        <a:pt x="58" y="174"/>
                      </a:lnTo>
                      <a:lnTo>
                        <a:pt x="61" y="176"/>
                      </a:lnTo>
                      <a:lnTo>
                        <a:pt x="75" y="180"/>
                      </a:lnTo>
                      <a:lnTo>
                        <a:pt x="81" y="180"/>
                      </a:lnTo>
                      <a:lnTo>
                        <a:pt x="85" y="179"/>
                      </a:lnTo>
                      <a:lnTo>
                        <a:pt x="86" y="178"/>
                      </a:lnTo>
                      <a:lnTo>
                        <a:pt x="87" y="178"/>
                      </a:lnTo>
                      <a:lnTo>
                        <a:pt x="97" y="180"/>
                      </a:lnTo>
                      <a:lnTo>
                        <a:pt x="101" y="184"/>
                      </a:lnTo>
                      <a:lnTo>
                        <a:pt x="102" y="185"/>
                      </a:lnTo>
                      <a:lnTo>
                        <a:pt x="104" y="186"/>
                      </a:lnTo>
                      <a:lnTo>
                        <a:pt x="106" y="186"/>
                      </a:lnTo>
                      <a:lnTo>
                        <a:pt x="107" y="187"/>
                      </a:lnTo>
                      <a:lnTo>
                        <a:pt x="113" y="191"/>
                      </a:lnTo>
                      <a:lnTo>
                        <a:pt x="116" y="193"/>
                      </a:lnTo>
                      <a:lnTo>
                        <a:pt x="120" y="193"/>
                      </a:lnTo>
                      <a:lnTo>
                        <a:pt x="121" y="193"/>
                      </a:lnTo>
                      <a:lnTo>
                        <a:pt x="122" y="194"/>
                      </a:lnTo>
                      <a:lnTo>
                        <a:pt x="123" y="196"/>
                      </a:lnTo>
                      <a:lnTo>
                        <a:pt x="124" y="198"/>
                      </a:lnTo>
                      <a:lnTo>
                        <a:pt x="124" y="198"/>
                      </a:lnTo>
                      <a:lnTo>
                        <a:pt x="127" y="199"/>
                      </a:lnTo>
                      <a:lnTo>
                        <a:pt x="129" y="202"/>
                      </a:lnTo>
                      <a:lnTo>
                        <a:pt x="129" y="205"/>
                      </a:lnTo>
                      <a:lnTo>
                        <a:pt x="131" y="209"/>
                      </a:lnTo>
                      <a:lnTo>
                        <a:pt x="133" y="212"/>
                      </a:lnTo>
                      <a:lnTo>
                        <a:pt x="136" y="218"/>
                      </a:lnTo>
                      <a:lnTo>
                        <a:pt x="138" y="222"/>
                      </a:lnTo>
                      <a:lnTo>
                        <a:pt x="141" y="229"/>
                      </a:lnTo>
                      <a:lnTo>
                        <a:pt x="143" y="230"/>
                      </a:lnTo>
                      <a:lnTo>
                        <a:pt x="146" y="229"/>
                      </a:lnTo>
                      <a:lnTo>
                        <a:pt x="152" y="229"/>
                      </a:lnTo>
                      <a:lnTo>
                        <a:pt x="158" y="229"/>
                      </a:lnTo>
                      <a:lnTo>
                        <a:pt x="166" y="229"/>
                      </a:lnTo>
                      <a:lnTo>
                        <a:pt x="178" y="230"/>
                      </a:lnTo>
                      <a:lnTo>
                        <a:pt x="185" y="229"/>
                      </a:lnTo>
                      <a:lnTo>
                        <a:pt x="190" y="227"/>
                      </a:lnTo>
                      <a:lnTo>
                        <a:pt x="190" y="225"/>
                      </a:lnTo>
                      <a:lnTo>
                        <a:pt x="192" y="224"/>
                      </a:lnTo>
                      <a:lnTo>
                        <a:pt x="194" y="225"/>
                      </a:lnTo>
                      <a:lnTo>
                        <a:pt x="203" y="224"/>
                      </a:lnTo>
                      <a:lnTo>
                        <a:pt x="213" y="226"/>
                      </a:lnTo>
                      <a:lnTo>
                        <a:pt x="217" y="226"/>
                      </a:lnTo>
                      <a:lnTo>
                        <a:pt x="221" y="231"/>
                      </a:lnTo>
                      <a:lnTo>
                        <a:pt x="230" y="236"/>
                      </a:lnTo>
                      <a:lnTo>
                        <a:pt x="239" y="240"/>
                      </a:lnTo>
                      <a:lnTo>
                        <a:pt x="243" y="241"/>
                      </a:lnTo>
                      <a:lnTo>
                        <a:pt x="249" y="244"/>
                      </a:lnTo>
                      <a:lnTo>
                        <a:pt x="253" y="243"/>
                      </a:lnTo>
                      <a:lnTo>
                        <a:pt x="259" y="241"/>
                      </a:lnTo>
                      <a:lnTo>
                        <a:pt x="259" y="243"/>
                      </a:lnTo>
                      <a:lnTo>
                        <a:pt x="259" y="246"/>
                      </a:lnTo>
                      <a:lnTo>
                        <a:pt x="264" y="247"/>
                      </a:lnTo>
                      <a:lnTo>
                        <a:pt x="267" y="247"/>
                      </a:lnTo>
                      <a:lnTo>
                        <a:pt x="270" y="244"/>
                      </a:lnTo>
                      <a:lnTo>
                        <a:pt x="276" y="238"/>
                      </a:lnTo>
                      <a:lnTo>
                        <a:pt x="280" y="233"/>
                      </a:lnTo>
                      <a:lnTo>
                        <a:pt x="288" y="229"/>
                      </a:lnTo>
                      <a:lnTo>
                        <a:pt x="298" y="226"/>
                      </a:lnTo>
                      <a:lnTo>
                        <a:pt x="302" y="224"/>
                      </a:lnTo>
                      <a:lnTo>
                        <a:pt x="307" y="222"/>
                      </a:lnTo>
                      <a:lnTo>
                        <a:pt x="312" y="222"/>
                      </a:lnTo>
                      <a:lnTo>
                        <a:pt x="316" y="221"/>
                      </a:lnTo>
                      <a:lnTo>
                        <a:pt x="320" y="218"/>
                      </a:lnTo>
                      <a:lnTo>
                        <a:pt x="324" y="215"/>
                      </a:lnTo>
                      <a:lnTo>
                        <a:pt x="327" y="215"/>
                      </a:lnTo>
                      <a:lnTo>
                        <a:pt x="332" y="213"/>
                      </a:lnTo>
                      <a:lnTo>
                        <a:pt x="334" y="213"/>
                      </a:lnTo>
                      <a:lnTo>
                        <a:pt x="336" y="207"/>
                      </a:lnTo>
                      <a:lnTo>
                        <a:pt x="340" y="200"/>
                      </a:lnTo>
                      <a:lnTo>
                        <a:pt x="346" y="191"/>
                      </a:lnTo>
                      <a:lnTo>
                        <a:pt x="348" y="188"/>
                      </a:lnTo>
                      <a:lnTo>
                        <a:pt x="349" y="185"/>
                      </a:lnTo>
                      <a:lnTo>
                        <a:pt x="349" y="183"/>
                      </a:lnTo>
                      <a:lnTo>
                        <a:pt x="343" y="179"/>
                      </a:lnTo>
                      <a:lnTo>
                        <a:pt x="337" y="174"/>
                      </a:lnTo>
                      <a:lnTo>
                        <a:pt x="337" y="171"/>
                      </a:lnTo>
                      <a:lnTo>
                        <a:pt x="337" y="168"/>
                      </a:lnTo>
                      <a:lnTo>
                        <a:pt x="337" y="160"/>
                      </a:lnTo>
                      <a:lnTo>
                        <a:pt x="339" y="157"/>
                      </a:lnTo>
                      <a:lnTo>
                        <a:pt x="343" y="154"/>
                      </a:lnTo>
                      <a:lnTo>
                        <a:pt x="348" y="153"/>
                      </a:lnTo>
                      <a:lnTo>
                        <a:pt x="352" y="153"/>
                      </a:lnTo>
                      <a:lnTo>
                        <a:pt x="355" y="156"/>
                      </a:lnTo>
                      <a:lnTo>
                        <a:pt x="360" y="157"/>
                      </a:lnTo>
                      <a:lnTo>
                        <a:pt x="363" y="158"/>
                      </a:lnTo>
                      <a:lnTo>
                        <a:pt x="366" y="160"/>
                      </a:lnTo>
                      <a:lnTo>
                        <a:pt x="367" y="160"/>
                      </a:lnTo>
                      <a:lnTo>
                        <a:pt x="368" y="157"/>
                      </a:lnTo>
                      <a:lnTo>
                        <a:pt x="370" y="154"/>
                      </a:lnTo>
                      <a:lnTo>
                        <a:pt x="373" y="152"/>
                      </a:lnTo>
                      <a:lnTo>
                        <a:pt x="376" y="150"/>
                      </a:lnTo>
                      <a:lnTo>
                        <a:pt x="378" y="143"/>
                      </a:lnTo>
                      <a:lnTo>
                        <a:pt x="380" y="141"/>
                      </a:lnTo>
                      <a:lnTo>
                        <a:pt x="384" y="142"/>
                      </a:lnTo>
                      <a:lnTo>
                        <a:pt x="387" y="142"/>
                      </a:lnTo>
                      <a:lnTo>
                        <a:pt x="393" y="137"/>
                      </a:lnTo>
                      <a:lnTo>
                        <a:pt x="396" y="136"/>
                      </a:lnTo>
                      <a:lnTo>
                        <a:pt x="398" y="134"/>
                      </a:lnTo>
                      <a:lnTo>
                        <a:pt x="398" y="130"/>
                      </a:lnTo>
                      <a:lnTo>
                        <a:pt x="398" y="126"/>
                      </a:lnTo>
                      <a:lnTo>
                        <a:pt x="401" y="121"/>
                      </a:lnTo>
                      <a:lnTo>
                        <a:pt x="401" y="119"/>
                      </a:lnTo>
                      <a:lnTo>
                        <a:pt x="403" y="119"/>
                      </a:lnTo>
                      <a:lnTo>
                        <a:pt x="405" y="119"/>
                      </a:lnTo>
                      <a:lnTo>
                        <a:pt x="406" y="117"/>
                      </a:lnTo>
                      <a:lnTo>
                        <a:pt x="406" y="114"/>
                      </a:lnTo>
                      <a:lnTo>
                        <a:pt x="407" y="113"/>
                      </a:lnTo>
                      <a:lnTo>
                        <a:pt x="410" y="115"/>
                      </a:lnTo>
                      <a:lnTo>
                        <a:pt x="412" y="114"/>
                      </a:lnTo>
                      <a:lnTo>
                        <a:pt x="416" y="110"/>
                      </a:lnTo>
                      <a:lnTo>
                        <a:pt x="419" y="105"/>
                      </a:lnTo>
                      <a:lnTo>
                        <a:pt x="421" y="105"/>
                      </a:lnTo>
                      <a:lnTo>
                        <a:pt x="425" y="107"/>
                      </a:lnTo>
                      <a:lnTo>
                        <a:pt x="426" y="106"/>
                      </a:lnTo>
                      <a:lnTo>
                        <a:pt x="429" y="105"/>
                      </a:lnTo>
                      <a:lnTo>
                        <a:pt x="431" y="107"/>
                      </a:lnTo>
                      <a:lnTo>
                        <a:pt x="433" y="108"/>
                      </a:lnTo>
                      <a:lnTo>
                        <a:pt x="434" y="105"/>
                      </a:lnTo>
                      <a:lnTo>
                        <a:pt x="434" y="103"/>
                      </a:lnTo>
                      <a:lnTo>
                        <a:pt x="435" y="102"/>
                      </a:lnTo>
                      <a:lnTo>
                        <a:pt x="435" y="98"/>
                      </a:lnTo>
                      <a:lnTo>
                        <a:pt x="434" y="96"/>
                      </a:lnTo>
                      <a:lnTo>
                        <a:pt x="434" y="93"/>
                      </a:lnTo>
                      <a:lnTo>
                        <a:pt x="429" y="88"/>
                      </a:lnTo>
                      <a:lnTo>
                        <a:pt x="425" y="82"/>
                      </a:lnTo>
                      <a:lnTo>
                        <a:pt x="419" y="77"/>
                      </a:lnTo>
                      <a:lnTo>
                        <a:pt x="416" y="71"/>
                      </a:lnTo>
                      <a:lnTo>
                        <a:pt x="410" y="70"/>
                      </a:lnTo>
                      <a:lnTo>
                        <a:pt x="408" y="71"/>
                      </a:lnTo>
                      <a:lnTo>
                        <a:pt x="405" y="72"/>
                      </a:lnTo>
                      <a:lnTo>
                        <a:pt x="404" y="75"/>
                      </a:lnTo>
                      <a:lnTo>
                        <a:pt x="405" y="79"/>
                      </a:lnTo>
                      <a:lnTo>
                        <a:pt x="401" y="85"/>
                      </a:lnTo>
                      <a:lnTo>
                        <a:pt x="398" y="82"/>
                      </a:lnTo>
                      <a:lnTo>
                        <a:pt x="392" y="81"/>
                      </a:lnTo>
                      <a:lnTo>
                        <a:pt x="387" y="81"/>
                      </a:lnTo>
                      <a:lnTo>
                        <a:pt x="382" y="85"/>
                      </a:lnTo>
                      <a:lnTo>
                        <a:pt x="375" y="81"/>
                      </a:lnTo>
                      <a:lnTo>
                        <a:pt x="373" y="76"/>
                      </a:lnTo>
                      <a:lnTo>
                        <a:pt x="375" y="68"/>
                      </a:lnTo>
                      <a:lnTo>
                        <a:pt x="374" y="65"/>
                      </a:lnTo>
                      <a:lnTo>
                        <a:pt x="376" y="60"/>
                      </a:lnTo>
                      <a:lnTo>
                        <a:pt x="375" y="54"/>
                      </a:lnTo>
                      <a:lnTo>
                        <a:pt x="378" y="28"/>
                      </a:lnTo>
                      <a:lnTo>
                        <a:pt x="378" y="28"/>
                      </a:lnTo>
                      <a:lnTo>
                        <a:pt x="377" y="26"/>
                      </a:lnTo>
                      <a:lnTo>
                        <a:pt x="371" y="24"/>
                      </a:lnTo>
                      <a:lnTo>
                        <a:pt x="367" y="26"/>
                      </a:lnTo>
                      <a:lnTo>
                        <a:pt x="367" y="27"/>
                      </a:lnTo>
                      <a:lnTo>
                        <a:pt x="363" y="29"/>
                      </a:lnTo>
                      <a:lnTo>
                        <a:pt x="361" y="29"/>
                      </a:lnTo>
                      <a:lnTo>
                        <a:pt x="360" y="28"/>
                      </a:lnTo>
                      <a:lnTo>
                        <a:pt x="356" y="29"/>
                      </a:lnTo>
                      <a:lnTo>
                        <a:pt x="355" y="29"/>
                      </a:lnTo>
                      <a:lnTo>
                        <a:pt x="353" y="26"/>
                      </a:lnTo>
                      <a:lnTo>
                        <a:pt x="349" y="23"/>
                      </a:lnTo>
                      <a:lnTo>
                        <a:pt x="347" y="22"/>
                      </a:lnTo>
                      <a:lnTo>
                        <a:pt x="343" y="24"/>
                      </a:lnTo>
                      <a:lnTo>
                        <a:pt x="342" y="23"/>
                      </a:lnTo>
                      <a:lnTo>
                        <a:pt x="339" y="23"/>
                      </a:lnTo>
                      <a:lnTo>
                        <a:pt x="337" y="26"/>
                      </a:lnTo>
                      <a:lnTo>
                        <a:pt x="336" y="29"/>
                      </a:lnTo>
                      <a:lnTo>
                        <a:pt x="334" y="32"/>
                      </a:lnTo>
                      <a:lnTo>
                        <a:pt x="331" y="33"/>
                      </a:lnTo>
                      <a:lnTo>
                        <a:pt x="329" y="36"/>
                      </a:lnTo>
                      <a:lnTo>
                        <a:pt x="329" y="38"/>
                      </a:lnTo>
                      <a:lnTo>
                        <a:pt x="329" y="42"/>
                      </a:lnTo>
                      <a:lnTo>
                        <a:pt x="325" y="44"/>
                      </a:lnTo>
                      <a:lnTo>
                        <a:pt x="319" y="44"/>
                      </a:lnTo>
                      <a:lnTo>
                        <a:pt x="317" y="45"/>
                      </a:lnTo>
                      <a:lnTo>
                        <a:pt x="315" y="48"/>
                      </a:lnTo>
                      <a:lnTo>
                        <a:pt x="311" y="48"/>
                      </a:lnTo>
                      <a:lnTo>
                        <a:pt x="306" y="51"/>
                      </a:lnTo>
                      <a:lnTo>
                        <a:pt x="304" y="56"/>
                      </a:lnTo>
                      <a:lnTo>
                        <a:pt x="302" y="56"/>
                      </a:lnTo>
                      <a:lnTo>
                        <a:pt x="300" y="54"/>
                      </a:lnTo>
                      <a:lnTo>
                        <a:pt x="297" y="54"/>
                      </a:lnTo>
                      <a:lnTo>
                        <a:pt x="295" y="56"/>
                      </a:lnTo>
                      <a:lnTo>
                        <a:pt x="291" y="56"/>
                      </a:lnTo>
                      <a:lnTo>
                        <a:pt x="283" y="57"/>
                      </a:lnTo>
                      <a:lnTo>
                        <a:pt x="277" y="54"/>
                      </a:lnTo>
                      <a:lnTo>
                        <a:pt x="271" y="55"/>
                      </a:lnTo>
                      <a:lnTo>
                        <a:pt x="269" y="55"/>
                      </a:lnTo>
                      <a:lnTo>
                        <a:pt x="266" y="52"/>
                      </a:lnTo>
                      <a:lnTo>
                        <a:pt x="265" y="51"/>
                      </a:lnTo>
                      <a:lnTo>
                        <a:pt x="263" y="50"/>
                      </a:lnTo>
                      <a:lnTo>
                        <a:pt x="260" y="48"/>
                      </a:lnTo>
                      <a:lnTo>
                        <a:pt x="259" y="43"/>
                      </a:lnTo>
                      <a:lnTo>
                        <a:pt x="257" y="41"/>
                      </a:lnTo>
                      <a:lnTo>
                        <a:pt x="254" y="42"/>
                      </a:lnTo>
                      <a:lnTo>
                        <a:pt x="250" y="42"/>
                      </a:lnTo>
                      <a:lnTo>
                        <a:pt x="245" y="39"/>
                      </a:lnTo>
                      <a:lnTo>
                        <a:pt x="242" y="35"/>
                      </a:lnTo>
                      <a:lnTo>
                        <a:pt x="237" y="35"/>
                      </a:lnTo>
                      <a:lnTo>
                        <a:pt x="232" y="34"/>
                      </a:lnTo>
                      <a:lnTo>
                        <a:pt x="229" y="32"/>
                      </a:lnTo>
                      <a:lnTo>
                        <a:pt x="226" y="33"/>
                      </a:lnTo>
                      <a:lnTo>
                        <a:pt x="222" y="33"/>
                      </a:lnTo>
                      <a:lnTo>
                        <a:pt x="219" y="36"/>
                      </a:lnTo>
                      <a:lnTo>
                        <a:pt x="214" y="36"/>
                      </a:lnTo>
                      <a:lnTo>
                        <a:pt x="210" y="37"/>
                      </a:lnTo>
                      <a:lnTo>
                        <a:pt x="207" y="41"/>
                      </a:lnTo>
                      <a:lnTo>
                        <a:pt x="205" y="41"/>
                      </a:lnTo>
                      <a:lnTo>
                        <a:pt x="204" y="40"/>
                      </a:lnTo>
                      <a:lnTo>
                        <a:pt x="201" y="40"/>
                      </a:lnTo>
                      <a:lnTo>
                        <a:pt x="200" y="42"/>
                      </a:lnTo>
                      <a:lnTo>
                        <a:pt x="195" y="42"/>
                      </a:lnTo>
                      <a:lnTo>
                        <a:pt x="194" y="43"/>
                      </a:lnTo>
                      <a:lnTo>
                        <a:pt x="192" y="43"/>
                      </a:lnTo>
                      <a:lnTo>
                        <a:pt x="188" y="40"/>
                      </a:lnTo>
                      <a:lnTo>
                        <a:pt x="183" y="39"/>
                      </a:lnTo>
                      <a:lnTo>
                        <a:pt x="183" y="37"/>
                      </a:lnTo>
                      <a:lnTo>
                        <a:pt x="180" y="34"/>
                      </a:lnTo>
                      <a:lnTo>
                        <a:pt x="178" y="34"/>
                      </a:lnTo>
                      <a:lnTo>
                        <a:pt x="176" y="32"/>
                      </a:lnTo>
                      <a:lnTo>
                        <a:pt x="176" y="29"/>
                      </a:lnTo>
                      <a:lnTo>
                        <a:pt x="175" y="26"/>
                      </a:lnTo>
                      <a:lnTo>
                        <a:pt x="174" y="23"/>
                      </a:lnTo>
                      <a:lnTo>
                        <a:pt x="174" y="21"/>
                      </a:lnTo>
                      <a:lnTo>
                        <a:pt x="173" y="19"/>
                      </a:lnTo>
                      <a:lnTo>
                        <a:pt x="173" y="16"/>
                      </a:lnTo>
                      <a:lnTo>
                        <a:pt x="172" y="14"/>
                      </a:lnTo>
                      <a:lnTo>
                        <a:pt x="169" y="12"/>
                      </a:lnTo>
                      <a:lnTo>
                        <a:pt x="163" y="13"/>
                      </a:lnTo>
                      <a:lnTo>
                        <a:pt x="161" y="12"/>
                      </a:lnTo>
                      <a:lnTo>
                        <a:pt x="159" y="12"/>
                      </a:lnTo>
                      <a:lnTo>
                        <a:pt x="156" y="11"/>
                      </a:lnTo>
                      <a:lnTo>
                        <a:pt x="154" y="9"/>
                      </a:lnTo>
                      <a:lnTo>
                        <a:pt x="152" y="8"/>
                      </a:lnTo>
                      <a:lnTo>
                        <a:pt x="147" y="8"/>
                      </a:lnTo>
                      <a:lnTo>
                        <a:pt x="143" y="8"/>
                      </a:lnTo>
                      <a:lnTo>
                        <a:pt x="140" y="6"/>
                      </a:lnTo>
                      <a:lnTo>
                        <a:pt x="139" y="5"/>
                      </a:lnTo>
                      <a:lnTo>
                        <a:pt x="136" y="3"/>
                      </a:lnTo>
                      <a:lnTo>
                        <a:pt x="132" y="2"/>
                      </a:lnTo>
                      <a:lnTo>
                        <a:pt x="130" y="0"/>
                      </a:lnTo>
                      <a:lnTo>
                        <a:pt x="128" y="0"/>
                      </a:lnTo>
                      <a:lnTo>
                        <a:pt x="126" y="2"/>
                      </a:lnTo>
                      <a:lnTo>
                        <a:pt x="125" y="5"/>
                      </a:lnTo>
                      <a:lnTo>
                        <a:pt x="126" y="8"/>
                      </a:lnTo>
                      <a:lnTo>
                        <a:pt x="125" y="10"/>
                      </a:lnTo>
                      <a:lnTo>
                        <a:pt x="124" y="9"/>
                      </a:lnTo>
                      <a:lnTo>
                        <a:pt x="121" y="11"/>
                      </a:lnTo>
                      <a:lnTo>
                        <a:pt x="120" y="13"/>
                      </a:lnTo>
                      <a:lnTo>
                        <a:pt x="120" y="16"/>
                      </a:lnTo>
                      <a:lnTo>
                        <a:pt x="117" y="20"/>
                      </a:lnTo>
                      <a:lnTo>
                        <a:pt x="117" y="28"/>
                      </a:lnTo>
                      <a:lnTo>
                        <a:pt x="118" y="33"/>
                      </a:lnTo>
                      <a:lnTo>
                        <a:pt x="122" y="33"/>
                      </a:lnTo>
                      <a:lnTo>
                        <a:pt x="124" y="36"/>
                      </a:lnTo>
                      <a:lnTo>
                        <a:pt x="126" y="37"/>
                      </a:lnTo>
                      <a:lnTo>
                        <a:pt x="127" y="39"/>
                      </a:lnTo>
                      <a:lnTo>
                        <a:pt x="126" y="45"/>
                      </a:lnTo>
                      <a:lnTo>
                        <a:pt x="126" y="50"/>
                      </a:lnTo>
                      <a:lnTo>
                        <a:pt x="128" y="52"/>
                      </a:lnTo>
                      <a:lnTo>
                        <a:pt x="130" y="54"/>
                      </a:lnTo>
                      <a:lnTo>
                        <a:pt x="128" y="60"/>
                      </a:lnTo>
                      <a:lnTo>
                        <a:pt x="123" y="60"/>
                      </a:lnTo>
                      <a:lnTo>
                        <a:pt x="120" y="60"/>
                      </a:lnTo>
                      <a:lnTo>
                        <a:pt x="120" y="60"/>
                      </a:lnTo>
                      <a:lnTo>
                        <a:pt x="117" y="60"/>
                      </a:lnTo>
                      <a:lnTo>
                        <a:pt x="114" y="60"/>
                      </a:lnTo>
                      <a:lnTo>
                        <a:pt x="108" y="59"/>
                      </a:lnTo>
                      <a:lnTo>
                        <a:pt x="106" y="60"/>
                      </a:lnTo>
                      <a:lnTo>
                        <a:pt x="104" y="58"/>
                      </a:lnTo>
                      <a:lnTo>
                        <a:pt x="101" y="57"/>
                      </a:lnTo>
                      <a:lnTo>
                        <a:pt x="99" y="58"/>
                      </a:lnTo>
                      <a:lnTo>
                        <a:pt x="96" y="60"/>
                      </a:lnTo>
                      <a:lnTo>
                        <a:pt x="93" y="62"/>
                      </a:lnTo>
                      <a:lnTo>
                        <a:pt x="91" y="63"/>
                      </a:lnTo>
                      <a:lnTo>
                        <a:pt x="86" y="60"/>
                      </a:lnTo>
                      <a:lnTo>
                        <a:pt x="83" y="57"/>
                      </a:lnTo>
                      <a:lnTo>
                        <a:pt x="76" y="53"/>
                      </a:lnTo>
                      <a:lnTo>
                        <a:pt x="76" y="50"/>
                      </a:lnTo>
                      <a:lnTo>
                        <a:pt x="75" y="48"/>
                      </a:lnTo>
                      <a:lnTo>
                        <a:pt x="74" y="45"/>
                      </a:lnTo>
                      <a:lnTo>
                        <a:pt x="70" y="46"/>
                      </a:lnTo>
                      <a:lnTo>
                        <a:pt x="68" y="47"/>
                      </a:lnTo>
                      <a:lnTo>
                        <a:pt x="65" y="46"/>
                      </a:lnTo>
                      <a:lnTo>
                        <a:pt x="64" y="47"/>
                      </a:lnTo>
                      <a:lnTo>
                        <a:pt x="61" y="48"/>
                      </a:lnTo>
                      <a:lnTo>
                        <a:pt x="59" y="46"/>
                      </a:lnTo>
                      <a:lnTo>
                        <a:pt x="59" y="43"/>
                      </a:lnTo>
                      <a:lnTo>
                        <a:pt x="57" y="41"/>
                      </a:lnTo>
                      <a:lnTo>
                        <a:pt x="56" y="41"/>
                      </a:lnTo>
                      <a:lnTo>
                        <a:pt x="54" y="43"/>
                      </a:lnTo>
                      <a:lnTo>
                        <a:pt x="51" y="42"/>
                      </a:lnTo>
                      <a:lnTo>
                        <a:pt x="48" y="42"/>
                      </a:lnTo>
                      <a:lnTo>
                        <a:pt x="46" y="43"/>
                      </a:lnTo>
                      <a:lnTo>
                        <a:pt x="41" y="44"/>
                      </a:lnTo>
                      <a:lnTo>
                        <a:pt x="38" y="45"/>
                      </a:lnTo>
                      <a:lnTo>
                        <a:pt x="37" y="50"/>
                      </a:lnTo>
                      <a:lnTo>
                        <a:pt x="35" y="50"/>
                      </a:lnTo>
                      <a:lnTo>
                        <a:pt x="31" y="49"/>
                      </a:lnTo>
                      <a:lnTo>
                        <a:pt x="30" y="50"/>
                      </a:lnTo>
                      <a:lnTo>
                        <a:pt x="30" y="53"/>
                      </a:lnTo>
                      <a:lnTo>
                        <a:pt x="31" y="54"/>
                      </a:lnTo>
                      <a:lnTo>
                        <a:pt x="30" y="56"/>
                      </a:lnTo>
                      <a:lnTo>
                        <a:pt x="28" y="59"/>
                      </a:lnTo>
                      <a:lnTo>
                        <a:pt x="26" y="60"/>
                      </a:lnTo>
                      <a:lnTo>
                        <a:pt x="24" y="62"/>
                      </a:lnTo>
                      <a:lnTo>
                        <a:pt x="24" y="64"/>
                      </a:lnTo>
                      <a:lnTo>
                        <a:pt x="20" y="67"/>
                      </a:lnTo>
                      <a:lnTo>
                        <a:pt x="19" y="70"/>
                      </a:lnTo>
                      <a:lnTo>
                        <a:pt x="18" y="74"/>
                      </a:lnTo>
                      <a:lnTo>
                        <a:pt x="14" y="75"/>
                      </a:lnTo>
                      <a:lnTo>
                        <a:pt x="11" y="78"/>
                      </a:lnTo>
                      <a:lnTo>
                        <a:pt x="10" y="81"/>
                      </a:lnTo>
                      <a:lnTo>
                        <a:pt x="4" y="80"/>
                      </a:lnTo>
                      <a:lnTo>
                        <a:pt x="1" y="81"/>
                      </a:lnTo>
                      <a:lnTo>
                        <a:pt x="0" y="88"/>
                      </a:lnTo>
                      <a:lnTo>
                        <a:pt x="0" y="88"/>
                      </a:lnTo>
                      <a:lnTo>
                        <a:pt x="0" y="9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9" name="Freeform 276">
                  <a:extLst>
                    <a:ext uri="{FF2B5EF4-FFF2-40B4-BE49-F238E27FC236}">
                      <a16:creationId xmlns:a16="http://schemas.microsoft.com/office/drawing/2014/main" id="{47534EDC-A7C8-4B5F-BAD2-914D176CF318}"/>
                    </a:ext>
                  </a:extLst>
                </p:cNvPr>
                <p:cNvSpPr>
                  <a:spLocks/>
                </p:cNvSpPr>
                <p:nvPr/>
              </p:nvSpPr>
              <p:spPr bwMode="auto">
                <a:xfrm>
                  <a:off x="4207" y="1705"/>
                  <a:ext cx="538" cy="339"/>
                </a:xfrm>
                <a:custGeom>
                  <a:avLst/>
                  <a:gdLst>
                    <a:gd name="T0" fmla="*/ 52 w 538"/>
                    <a:gd name="T1" fmla="*/ 226 h 339"/>
                    <a:gd name="T2" fmla="*/ 64 w 538"/>
                    <a:gd name="T3" fmla="*/ 214 h 339"/>
                    <a:gd name="T4" fmla="*/ 76 w 538"/>
                    <a:gd name="T5" fmla="*/ 219 h 339"/>
                    <a:gd name="T6" fmla="*/ 90 w 538"/>
                    <a:gd name="T7" fmla="*/ 216 h 339"/>
                    <a:gd name="T8" fmla="*/ 94 w 538"/>
                    <a:gd name="T9" fmla="*/ 234 h 339"/>
                    <a:gd name="T10" fmla="*/ 99 w 538"/>
                    <a:gd name="T11" fmla="*/ 250 h 339"/>
                    <a:gd name="T12" fmla="*/ 82 w 538"/>
                    <a:gd name="T13" fmla="*/ 252 h 339"/>
                    <a:gd name="T14" fmla="*/ 74 w 538"/>
                    <a:gd name="T15" fmla="*/ 266 h 339"/>
                    <a:gd name="T16" fmla="*/ 71 w 538"/>
                    <a:gd name="T17" fmla="*/ 271 h 339"/>
                    <a:gd name="T18" fmla="*/ 68 w 538"/>
                    <a:gd name="T19" fmla="*/ 278 h 339"/>
                    <a:gd name="T20" fmla="*/ 79 w 538"/>
                    <a:gd name="T21" fmla="*/ 301 h 339"/>
                    <a:gd name="T22" fmla="*/ 93 w 538"/>
                    <a:gd name="T23" fmla="*/ 307 h 339"/>
                    <a:gd name="T24" fmla="*/ 98 w 538"/>
                    <a:gd name="T25" fmla="*/ 329 h 339"/>
                    <a:gd name="T26" fmla="*/ 176 w 538"/>
                    <a:gd name="T27" fmla="*/ 247 h 339"/>
                    <a:gd name="T28" fmla="*/ 279 w 538"/>
                    <a:gd name="T29" fmla="*/ 316 h 339"/>
                    <a:gd name="T30" fmla="*/ 326 w 538"/>
                    <a:gd name="T31" fmla="*/ 331 h 339"/>
                    <a:gd name="T32" fmla="*/ 348 w 538"/>
                    <a:gd name="T33" fmla="*/ 301 h 339"/>
                    <a:gd name="T34" fmla="*/ 380 w 538"/>
                    <a:gd name="T35" fmla="*/ 289 h 339"/>
                    <a:gd name="T36" fmla="*/ 409 w 538"/>
                    <a:gd name="T37" fmla="*/ 290 h 339"/>
                    <a:gd name="T38" fmla="*/ 454 w 538"/>
                    <a:gd name="T39" fmla="*/ 288 h 339"/>
                    <a:gd name="T40" fmla="*/ 474 w 538"/>
                    <a:gd name="T41" fmla="*/ 283 h 339"/>
                    <a:gd name="T42" fmla="*/ 467 w 538"/>
                    <a:gd name="T43" fmla="*/ 253 h 339"/>
                    <a:gd name="T44" fmla="*/ 463 w 538"/>
                    <a:gd name="T45" fmla="*/ 235 h 339"/>
                    <a:gd name="T46" fmla="*/ 488 w 538"/>
                    <a:gd name="T47" fmla="*/ 230 h 339"/>
                    <a:gd name="T48" fmla="*/ 488 w 538"/>
                    <a:gd name="T49" fmla="*/ 198 h 339"/>
                    <a:gd name="T50" fmla="*/ 514 w 538"/>
                    <a:gd name="T51" fmla="*/ 188 h 339"/>
                    <a:gd name="T52" fmla="*/ 521 w 538"/>
                    <a:gd name="T53" fmla="*/ 158 h 339"/>
                    <a:gd name="T54" fmla="*/ 538 w 538"/>
                    <a:gd name="T55" fmla="*/ 133 h 339"/>
                    <a:gd name="T56" fmla="*/ 523 w 538"/>
                    <a:gd name="T57" fmla="*/ 119 h 339"/>
                    <a:gd name="T58" fmla="*/ 502 w 538"/>
                    <a:gd name="T59" fmla="*/ 123 h 339"/>
                    <a:gd name="T60" fmla="*/ 492 w 538"/>
                    <a:gd name="T61" fmla="*/ 109 h 339"/>
                    <a:gd name="T62" fmla="*/ 468 w 538"/>
                    <a:gd name="T63" fmla="*/ 99 h 339"/>
                    <a:gd name="T64" fmla="*/ 447 w 538"/>
                    <a:gd name="T65" fmla="*/ 100 h 339"/>
                    <a:gd name="T66" fmla="*/ 436 w 538"/>
                    <a:gd name="T67" fmla="*/ 102 h 339"/>
                    <a:gd name="T68" fmla="*/ 371 w 538"/>
                    <a:gd name="T69" fmla="*/ 18 h 339"/>
                    <a:gd name="T70" fmla="*/ 350 w 538"/>
                    <a:gd name="T71" fmla="*/ 36 h 339"/>
                    <a:gd name="T72" fmla="*/ 330 w 538"/>
                    <a:gd name="T73" fmla="*/ 41 h 339"/>
                    <a:gd name="T74" fmla="*/ 320 w 538"/>
                    <a:gd name="T75" fmla="*/ 32 h 339"/>
                    <a:gd name="T76" fmla="*/ 310 w 538"/>
                    <a:gd name="T77" fmla="*/ 29 h 339"/>
                    <a:gd name="T78" fmla="*/ 295 w 538"/>
                    <a:gd name="T79" fmla="*/ 26 h 339"/>
                    <a:gd name="T80" fmla="*/ 291 w 538"/>
                    <a:gd name="T81" fmla="*/ 7 h 339"/>
                    <a:gd name="T82" fmla="*/ 267 w 538"/>
                    <a:gd name="T83" fmla="*/ 1 h 339"/>
                    <a:gd name="T84" fmla="*/ 252 w 538"/>
                    <a:gd name="T85" fmla="*/ 15 h 339"/>
                    <a:gd name="T86" fmla="*/ 229 w 538"/>
                    <a:gd name="T87" fmla="*/ 25 h 339"/>
                    <a:gd name="T88" fmla="*/ 213 w 538"/>
                    <a:gd name="T89" fmla="*/ 35 h 339"/>
                    <a:gd name="T90" fmla="*/ 190 w 538"/>
                    <a:gd name="T91" fmla="*/ 45 h 339"/>
                    <a:gd name="T92" fmla="*/ 173 w 538"/>
                    <a:gd name="T93" fmla="*/ 49 h 339"/>
                    <a:gd name="T94" fmla="*/ 172 w 538"/>
                    <a:gd name="T95" fmla="*/ 61 h 339"/>
                    <a:gd name="T96" fmla="*/ 186 w 538"/>
                    <a:gd name="T97" fmla="*/ 72 h 339"/>
                    <a:gd name="T98" fmla="*/ 171 w 538"/>
                    <a:gd name="T99" fmla="*/ 95 h 339"/>
                    <a:gd name="T100" fmla="*/ 181 w 538"/>
                    <a:gd name="T101" fmla="*/ 109 h 339"/>
                    <a:gd name="T102" fmla="*/ 171 w 538"/>
                    <a:gd name="T103" fmla="*/ 129 h 339"/>
                    <a:gd name="T104" fmla="*/ 151 w 538"/>
                    <a:gd name="T105" fmla="*/ 124 h 339"/>
                    <a:gd name="T106" fmla="*/ 135 w 538"/>
                    <a:gd name="T107" fmla="*/ 124 h 339"/>
                    <a:gd name="T108" fmla="*/ 116 w 538"/>
                    <a:gd name="T109" fmla="*/ 134 h 339"/>
                    <a:gd name="T110" fmla="*/ 99 w 538"/>
                    <a:gd name="T111" fmla="*/ 131 h 339"/>
                    <a:gd name="T112" fmla="*/ 78 w 538"/>
                    <a:gd name="T113" fmla="*/ 114 h 339"/>
                    <a:gd name="T114" fmla="*/ 58 w 538"/>
                    <a:gd name="T115" fmla="*/ 113 h 339"/>
                    <a:gd name="T116" fmla="*/ 45 w 538"/>
                    <a:gd name="T117" fmla="*/ 110 h 339"/>
                    <a:gd name="T118" fmla="*/ 34 w 538"/>
                    <a:gd name="T119" fmla="*/ 132 h 339"/>
                    <a:gd name="T120" fmla="*/ 17 w 538"/>
                    <a:gd name="T121" fmla="*/ 151 h 339"/>
                    <a:gd name="T122" fmla="*/ 0 w 538"/>
                    <a:gd name="T123" fmla="*/ 185 h 339"/>
                    <a:gd name="T124" fmla="*/ 30 w 538"/>
                    <a:gd name="T125" fmla="*/ 21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8" h="339">
                      <a:moveTo>
                        <a:pt x="43" y="227"/>
                      </a:moveTo>
                      <a:lnTo>
                        <a:pt x="44" y="229"/>
                      </a:lnTo>
                      <a:lnTo>
                        <a:pt x="45" y="229"/>
                      </a:lnTo>
                      <a:lnTo>
                        <a:pt x="46" y="227"/>
                      </a:lnTo>
                      <a:lnTo>
                        <a:pt x="48" y="227"/>
                      </a:lnTo>
                      <a:lnTo>
                        <a:pt x="49" y="229"/>
                      </a:lnTo>
                      <a:lnTo>
                        <a:pt x="49" y="227"/>
                      </a:lnTo>
                      <a:lnTo>
                        <a:pt x="50" y="226"/>
                      </a:lnTo>
                      <a:lnTo>
                        <a:pt x="52" y="226"/>
                      </a:lnTo>
                      <a:lnTo>
                        <a:pt x="54" y="223"/>
                      </a:lnTo>
                      <a:lnTo>
                        <a:pt x="55" y="221"/>
                      </a:lnTo>
                      <a:lnTo>
                        <a:pt x="56" y="221"/>
                      </a:lnTo>
                      <a:lnTo>
                        <a:pt x="58" y="219"/>
                      </a:lnTo>
                      <a:lnTo>
                        <a:pt x="59" y="219"/>
                      </a:lnTo>
                      <a:lnTo>
                        <a:pt x="60" y="219"/>
                      </a:lnTo>
                      <a:lnTo>
                        <a:pt x="61" y="219"/>
                      </a:lnTo>
                      <a:lnTo>
                        <a:pt x="62" y="216"/>
                      </a:lnTo>
                      <a:lnTo>
                        <a:pt x="64" y="214"/>
                      </a:lnTo>
                      <a:lnTo>
                        <a:pt x="68" y="214"/>
                      </a:lnTo>
                      <a:lnTo>
                        <a:pt x="69" y="216"/>
                      </a:lnTo>
                      <a:lnTo>
                        <a:pt x="71" y="216"/>
                      </a:lnTo>
                      <a:lnTo>
                        <a:pt x="72" y="214"/>
                      </a:lnTo>
                      <a:lnTo>
                        <a:pt x="73" y="215"/>
                      </a:lnTo>
                      <a:lnTo>
                        <a:pt x="73" y="218"/>
                      </a:lnTo>
                      <a:lnTo>
                        <a:pt x="73" y="219"/>
                      </a:lnTo>
                      <a:lnTo>
                        <a:pt x="74" y="219"/>
                      </a:lnTo>
                      <a:lnTo>
                        <a:pt x="76" y="219"/>
                      </a:lnTo>
                      <a:lnTo>
                        <a:pt x="76" y="219"/>
                      </a:lnTo>
                      <a:lnTo>
                        <a:pt x="78" y="221"/>
                      </a:lnTo>
                      <a:lnTo>
                        <a:pt x="80" y="219"/>
                      </a:lnTo>
                      <a:lnTo>
                        <a:pt x="80" y="218"/>
                      </a:lnTo>
                      <a:lnTo>
                        <a:pt x="81" y="217"/>
                      </a:lnTo>
                      <a:lnTo>
                        <a:pt x="82" y="216"/>
                      </a:lnTo>
                      <a:lnTo>
                        <a:pt x="83" y="216"/>
                      </a:lnTo>
                      <a:lnTo>
                        <a:pt x="85" y="216"/>
                      </a:lnTo>
                      <a:lnTo>
                        <a:pt x="90" y="216"/>
                      </a:lnTo>
                      <a:lnTo>
                        <a:pt x="90" y="217"/>
                      </a:lnTo>
                      <a:lnTo>
                        <a:pt x="92" y="219"/>
                      </a:lnTo>
                      <a:lnTo>
                        <a:pt x="94" y="220"/>
                      </a:lnTo>
                      <a:lnTo>
                        <a:pt x="94" y="221"/>
                      </a:lnTo>
                      <a:lnTo>
                        <a:pt x="93" y="223"/>
                      </a:lnTo>
                      <a:lnTo>
                        <a:pt x="93" y="226"/>
                      </a:lnTo>
                      <a:lnTo>
                        <a:pt x="95" y="228"/>
                      </a:lnTo>
                      <a:lnTo>
                        <a:pt x="95" y="230"/>
                      </a:lnTo>
                      <a:lnTo>
                        <a:pt x="94" y="234"/>
                      </a:lnTo>
                      <a:lnTo>
                        <a:pt x="94" y="236"/>
                      </a:lnTo>
                      <a:lnTo>
                        <a:pt x="95" y="237"/>
                      </a:lnTo>
                      <a:lnTo>
                        <a:pt x="96" y="238"/>
                      </a:lnTo>
                      <a:lnTo>
                        <a:pt x="94" y="240"/>
                      </a:lnTo>
                      <a:lnTo>
                        <a:pt x="93" y="240"/>
                      </a:lnTo>
                      <a:lnTo>
                        <a:pt x="93" y="244"/>
                      </a:lnTo>
                      <a:lnTo>
                        <a:pt x="94" y="249"/>
                      </a:lnTo>
                      <a:lnTo>
                        <a:pt x="97" y="250"/>
                      </a:lnTo>
                      <a:lnTo>
                        <a:pt x="99" y="250"/>
                      </a:lnTo>
                      <a:lnTo>
                        <a:pt x="98" y="252"/>
                      </a:lnTo>
                      <a:lnTo>
                        <a:pt x="96" y="254"/>
                      </a:lnTo>
                      <a:lnTo>
                        <a:pt x="94" y="254"/>
                      </a:lnTo>
                      <a:lnTo>
                        <a:pt x="91" y="250"/>
                      </a:lnTo>
                      <a:lnTo>
                        <a:pt x="89" y="250"/>
                      </a:lnTo>
                      <a:lnTo>
                        <a:pt x="88" y="252"/>
                      </a:lnTo>
                      <a:lnTo>
                        <a:pt x="87" y="250"/>
                      </a:lnTo>
                      <a:lnTo>
                        <a:pt x="84" y="250"/>
                      </a:lnTo>
                      <a:lnTo>
                        <a:pt x="82" y="252"/>
                      </a:lnTo>
                      <a:lnTo>
                        <a:pt x="80" y="250"/>
                      </a:lnTo>
                      <a:lnTo>
                        <a:pt x="77" y="251"/>
                      </a:lnTo>
                      <a:lnTo>
                        <a:pt x="74" y="253"/>
                      </a:lnTo>
                      <a:lnTo>
                        <a:pt x="72" y="255"/>
                      </a:lnTo>
                      <a:lnTo>
                        <a:pt x="73" y="256"/>
                      </a:lnTo>
                      <a:lnTo>
                        <a:pt x="73" y="259"/>
                      </a:lnTo>
                      <a:lnTo>
                        <a:pt x="71" y="260"/>
                      </a:lnTo>
                      <a:lnTo>
                        <a:pt x="71" y="262"/>
                      </a:lnTo>
                      <a:lnTo>
                        <a:pt x="74" y="266"/>
                      </a:lnTo>
                      <a:lnTo>
                        <a:pt x="74" y="268"/>
                      </a:lnTo>
                      <a:lnTo>
                        <a:pt x="75" y="269"/>
                      </a:lnTo>
                      <a:lnTo>
                        <a:pt x="78" y="268"/>
                      </a:lnTo>
                      <a:lnTo>
                        <a:pt x="79" y="270"/>
                      </a:lnTo>
                      <a:lnTo>
                        <a:pt x="78" y="271"/>
                      </a:lnTo>
                      <a:lnTo>
                        <a:pt x="76" y="270"/>
                      </a:lnTo>
                      <a:lnTo>
                        <a:pt x="74" y="271"/>
                      </a:lnTo>
                      <a:lnTo>
                        <a:pt x="73" y="272"/>
                      </a:lnTo>
                      <a:lnTo>
                        <a:pt x="71" y="271"/>
                      </a:lnTo>
                      <a:lnTo>
                        <a:pt x="69" y="271"/>
                      </a:lnTo>
                      <a:lnTo>
                        <a:pt x="69" y="271"/>
                      </a:lnTo>
                      <a:lnTo>
                        <a:pt x="65" y="271"/>
                      </a:lnTo>
                      <a:lnTo>
                        <a:pt x="63" y="271"/>
                      </a:lnTo>
                      <a:lnTo>
                        <a:pt x="62" y="272"/>
                      </a:lnTo>
                      <a:lnTo>
                        <a:pt x="62" y="274"/>
                      </a:lnTo>
                      <a:lnTo>
                        <a:pt x="63" y="276"/>
                      </a:lnTo>
                      <a:lnTo>
                        <a:pt x="66" y="277"/>
                      </a:lnTo>
                      <a:lnTo>
                        <a:pt x="68" y="278"/>
                      </a:lnTo>
                      <a:lnTo>
                        <a:pt x="69" y="280"/>
                      </a:lnTo>
                      <a:lnTo>
                        <a:pt x="71" y="281"/>
                      </a:lnTo>
                      <a:lnTo>
                        <a:pt x="72" y="285"/>
                      </a:lnTo>
                      <a:lnTo>
                        <a:pt x="73" y="285"/>
                      </a:lnTo>
                      <a:lnTo>
                        <a:pt x="73" y="288"/>
                      </a:lnTo>
                      <a:lnTo>
                        <a:pt x="77" y="293"/>
                      </a:lnTo>
                      <a:lnTo>
                        <a:pt x="78" y="296"/>
                      </a:lnTo>
                      <a:lnTo>
                        <a:pt x="77" y="301"/>
                      </a:lnTo>
                      <a:lnTo>
                        <a:pt x="79" y="301"/>
                      </a:lnTo>
                      <a:lnTo>
                        <a:pt x="81" y="300"/>
                      </a:lnTo>
                      <a:lnTo>
                        <a:pt x="82" y="299"/>
                      </a:lnTo>
                      <a:lnTo>
                        <a:pt x="83" y="300"/>
                      </a:lnTo>
                      <a:lnTo>
                        <a:pt x="85" y="303"/>
                      </a:lnTo>
                      <a:lnTo>
                        <a:pt x="86" y="304"/>
                      </a:lnTo>
                      <a:lnTo>
                        <a:pt x="87" y="307"/>
                      </a:lnTo>
                      <a:lnTo>
                        <a:pt x="88" y="308"/>
                      </a:lnTo>
                      <a:lnTo>
                        <a:pt x="90" y="306"/>
                      </a:lnTo>
                      <a:lnTo>
                        <a:pt x="93" y="307"/>
                      </a:lnTo>
                      <a:lnTo>
                        <a:pt x="95" y="309"/>
                      </a:lnTo>
                      <a:lnTo>
                        <a:pt x="98" y="309"/>
                      </a:lnTo>
                      <a:lnTo>
                        <a:pt x="99" y="309"/>
                      </a:lnTo>
                      <a:lnTo>
                        <a:pt x="99" y="310"/>
                      </a:lnTo>
                      <a:lnTo>
                        <a:pt x="99" y="312"/>
                      </a:lnTo>
                      <a:lnTo>
                        <a:pt x="98" y="317"/>
                      </a:lnTo>
                      <a:lnTo>
                        <a:pt x="97" y="322"/>
                      </a:lnTo>
                      <a:lnTo>
                        <a:pt x="97" y="326"/>
                      </a:lnTo>
                      <a:lnTo>
                        <a:pt x="98" y="329"/>
                      </a:lnTo>
                      <a:lnTo>
                        <a:pt x="107" y="320"/>
                      </a:lnTo>
                      <a:lnTo>
                        <a:pt x="114" y="317"/>
                      </a:lnTo>
                      <a:lnTo>
                        <a:pt x="123" y="319"/>
                      </a:lnTo>
                      <a:lnTo>
                        <a:pt x="132" y="326"/>
                      </a:lnTo>
                      <a:lnTo>
                        <a:pt x="142" y="339"/>
                      </a:lnTo>
                      <a:lnTo>
                        <a:pt x="148" y="337"/>
                      </a:lnTo>
                      <a:lnTo>
                        <a:pt x="149" y="337"/>
                      </a:lnTo>
                      <a:lnTo>
                        <a:pt x="139" y="256"/>
                      </a:lnTo>
                      <a:lnTo>
                        <a:pt x="176" y="247"/>
                      </a:lnTo>
                      <a:lnTo>
                        <a:pt x="198" y="267"/>
                      </a:lnTo>
                      <a:lnTo>
                        <a:pt x="207" y="271"/>
                      </a:lnTo>
                      <a:lnTo>
                        <a:pt x="218" y="279"/>
                      </a:lnTo>
                      <a:lnTo>
                        <a:pt x="239" y="277"/>
                      </a:lnTo>
                      <a:lnTo>
                        <a:pt x="263" y="277"/>
                      </a:lnTo>
                      <a:lnTo>
                        <a:pt x="270" y="283"/>
                      </a:lnTo>
                      <a:lnTo>
                        <a:pt x="274" y="293"/>
                      </a:lnTo>
                      <a:lnTo>
                        <a:pt x="278" y="292"/>
                      </a:lnTo>
                      <a:lnTo>
                        <a:pt x="279" y="316"/>
                      </a:lnTo>
                      <a:lnTo>
                        <a:pt x="289" y="317"/>
                      </a:lnTo>
                      <a:lnTo>
                        <a:pt x="294" y="336"/>
                      </a:lnTo>
                      <a:lnTo>
                        <a:pt x="298" y="336"/>
                      </a:lnTo>
                      <a:lnTo>
                        <a:pt x="304" y="333"/>
                      </a:lnTo>
                      <a:lnTo>
                        <a:pt x="308" y="332"/>
                      </a:lnTo>
                      <a:lnTo>
                        <a:pt x="313" y="333"/>
                      </a:lnTo>
                      <a:lnTo>
                        <a:pt x="319" y="336"/>
                      </a:lnTo>
                      <a:lnTo>
                        <a:pt x="321" y="337"/>
                      </a:lnTo>
                      <a:lnTo>
                        <a:pt x="326" y="331"/>
                      </a:lnTo>
                      <a:lnTo>
                        <a:pt x="329" y="325"/>
                      </a:lnTo>
                      <a:lnTo>
                        <a:pt x="331" y="323"/>
                      </a:lnTo>
                      <a:lnTo>
                        <a:pt x="333" y="318"/>
                      </a:lnTo>
                      <a:lnTo>
                        <a:pt x="339" y="310"/>
                      </a:lnTo>
                      <a:lnTo>
                        <a:pt x="341" y="309"/>
                      </a:lnTo>
                      <a:lnTo>
                        <a:pt x="344" y="305"/>
                      </a:lnTo>
                      <a:lnTo>
                        <a:pt x="345" y="305"/>
                      </a:lnTo>
                      <a:lnTo>
                        <a:pt x="345" y="303"/>
                      </a:lnTo>
                      <a:lnTo>
                        <a:pt x="348" y="301"/>
                      </a:lnTo>
                      <a:lnTo>
                        <a:pt x="347" y="298"/>
                      </a:lnTo>
                      <a:lnTo>
                        <a:pt x="350" y="295"/>
                      </a:lnTo>
                      <a:lnTo>
                        <a:pt x="354" y="296"/>
                      </a:lnTo>
                      <a:lnTo>
                        <a:pt x="357" y="298"/>
                      </a:lnTo>
                      <a:lnTo>
                        <a:pt x="367" y="298"/>
                      </a:lnTo>
                      <a:lnTo>
                        <a:pt x="376" y="298"/>
                      </a:lnTo>
                      <a:lnTo>
                        <a:pt x="381" y="298"/>
                      </a:lnTo>
                      <a:lnTo>
                        <a:pt x="381" y="293"/>
                      </a:lnTo>
                      <a:lnTo>
                        <a:pt x="380" y="289"/>
                      </a:lnTo>
                      <a:lnTo>
                        <a:pt x="379" y="286"/>
                      </a:lnTo>
                      <a:lnTo>
                        <a:pt x="381" y="285"/>
                      </a:lnTo>
                      <a:lnTo>
                        <a:pt x="384" y="285"/>
                      </a:lnTo>
                      <a:lnTo>
                        <a:pt x="387" y="285"/>
                      </a:lnTo>
                      <a:lnTo>
                        <a:pt x="388" y="285"/>
                      </a:lnTo>
                      <a:lnTo>
                        <a:pt x="393" y="285"/>
                      </a:lnTo>
                      <a:lnTo>
                        <a:pt x="396" y="287"/>
                      </a:lnTo>
                      <a:lnTo>
                        <a:pt x="402" y="288"/>
                      </a:lnTo>
                      <a:lnTo>
                        <a:pt x="409" y="290"/>
                      </a:lnTo>
                      <a:lnTo>
                        <a:pt x="412" y="288"/>
                      </a:lnTo>
                      <a:lnTo>
                        <a:pt x="415" y="285"/>
                      </a:lnTo>
                      <a:lnTo>
                        <a:pt x="418" y="287"/>
                      </a:lnTo>
                      <a:lnTo>
                        <a:pt x="421" y="286"/>
                      </a:lnTo>
                      <a:lnTo>
                        <a:pt x="428" y="285"/>
                      </a:lnTo>
                      <a:lnTo>
                        <a:pt x="435" y="287"/>
                      </a:lnTo>
                      <a:lnTo>
                        <a:pt x="440" y="285"/>
                      </a:lnTo>
                      <a:lnTo>
                        <a:pt x="448" y="285"/>
                      </a:lnTo>
                      <a:lnTo>
                        <a:pt x="454" y="288"/>
                      </a:lnTo>
                      <a:lnTo>
                        <a:pt x="457" y="288"/>
                      </a:lnTo>
                      <a:lnTo>
                        <a:pt x="463" y="295"/>
                      </a:lnTo>
                      <a:lnTo>
                        <a:pt x="469" y="298"/>
                      </a:lnTo>
                      <a:lnTo>
                        <a:pt x="471" y="296"/>
                      </a:lnTo>
                      <a:lnTo>
                        <a:pt x="471" y="292"/>
                      </a:lnTo>
                      <a:lnTo>
                        <a:pt x="474" y="289"/>
                      </a:lnTo>
                      <a:lnTo>
                        <a:pt x="474" y="288"/>
                      </a:lnTo>
                      <a:lnTo>
                        <a:pt x="476" y="287"/>
                      </a:lnTo>
                      <a:lnTo>
                        <a:pt x="474" y="283"/>
                      </a:lnTo>
                      <a:lnTo>
                        <a:pt x="474" y="280"/>
                      </a:lnTo>
                      <a:lnTo>
                        <a:pt x="476" y="278"/>
                      </a:lnTo>
                      <a:lnTo>
                        <a:pt x="475" y="271"/>
                      </a:lnTo>
                      <a:lnTo>
                        <a:pt x="472" y="268"/>
                      </a:lnTo>
                      <a:lnTo>
                        <a:pt x="471" y="266"/>
                      </a:lnTo>
                      <a:lnTo>
                        <a:pt x="469" y="260"/>
                      </a:lnTo>
                      <a:lnTo>
                        <a:pt x="468" y="257"/>
                      </a:lnTo>
                      <a:lnTo>
                        <a:pt x="467" y="255"/>
                      </a:lnTo>
                      <a:lnTo>
                        <a:pt x="467" y="253"/>
                      </a:lnTo>
                      <a:lnTo>
                        <a:pt x="465" y="247"/>
                      </a:lnTo>
                      <a:lnTo>
                        <a:pt x="468" y="245"/>
                      </a:lnTo>
                      <a:lnTo>
                        <a:pt x="468" y="243"/>
                      </a:lnTo>
                      <a:lnTo>
                        <a:pt x="464" y="243"/>
                      </a:lnTo>
                      <a:lnTo>
                        <a:pt x="461" y="243"/>
                      </a:lnTo>
                      <a:lnTo>
                        <a:pt x="457" y="241"/>
                      </a:lnTo>
                      <a:lnTo>
                        <a:pt x="458" y="239"/>
                      </a:lnTo>
                      <a:lnTo>
                        <a:pt x="461" y="236"/>
                      </a:lnTo>
                      <a:lnTo>
                        <a:pt x="463" y="235"/>
                      </a:lnTo>
                      <a:lnTo>
                        <a:pt x="464" y="236"/>
                      </a:lnTo>
                      <a:lnTo>
                        <a:pt x="467" y="236"/>
                      </a:lnTo>
                      <a:lnTo>
                        <a:pt x="471" y="233"/>
                      </a:lnTo>
                      <a:lnTo>
                        <a:pt x="477" y="232"/>
                      </a:lnTo>
                      <a:lnTo>
                        <a:pt x="481" y="231"/>
                      </a:lnTo>
                      <a:lnTo>
                        <a:pt x="482" y="230"/>
                      </a:lnTo>
                      <a:lnTo>
                        <a:pt x="484" y="232"/>
                      </a:lnTo>
                      <a:lnTo>
                        <a:pt x="486" y="232"/>
                      </a:lnTo>
                      <a:lnTo>
                        <a:pt x="488" y="230"/>
                      </a:lnTo>
                      <a:lnTo>
                        <a:pt x="489" y="230"/>
                      </a:lnTo>
                      <a:lnTo>
                        <a:pt x="490" y="228"/>
                      </a:lnTo>
                      <a:lnTo>
                        <a:pt x="492" y="225"/>
                      </a:lnTo>
                      <a:lnTo>
                        <a:pt x="488" y="223"/>
                      </a:lnTo>
                      <a:lnTo>
                        <a:pt x="486" y="221"/>
                      </a:lnTo>
                      <a:lnTo>
                        <a:pt x="487" y="219"/>
                      </a:lnTo>
                      <a:lnTo>
                        <a:pt x="487" y="211"/>
                      </a:lnTo>
                      <a:lnTo>
                        <a:pt x="488" y="202"/>
                      </a:lnTo>
                      <a:lnTo>
                        <a:pt x="488" y="198"/>
                      </a:lnTo>
                      <a:lnTo>
                        <a:pt x="490" y="193"/>
                      </a:lnTo>
                      <a:lnTo>
                        <a:pt x="491" y="185"/>
                      </a:lnTo>
                      <a:lnTo>
                        <a:pt x="492" y="185"/>
                      </a:lnTo>
                      <a:lnTo>
                        <a:pt x="496" y="185"/>
                      </a:lnTo>
                      <a:lnTo>
                        <a:pt x="502" y="188"/>
                      </a:lnTo>
                      <a:lnTo>
                        <a:pt x="506" y="188"/>
                      </a:lnTo>
                      <a:lnTo>
                        <a:pt x="511" y="187"/>
                      </a:lnTo>
                      <a:lnTo>
                        <a:pt x="513" y="187"/>
                      </a:lnTo>
                      <a:lnTo>
                        <a:pt x="514" y="188"/>
                      </a:lnTo>
                      <a:lnTo>
                        <a:pt x="515" y="189"/>
                      </a:lnTo>
                      <a:lnTo>
                        <a:pt x="517" y="188"/>
                      </a:lnTo>
                      <a:lnTo>
                        <a:pt x="519" y="185"/>
                      </a:lnTo>
                      <a:lnTo>
                        <a:pt x="523" y="184"/>
                      </a:lnTo>
                      <a:lnTo>
                        <a:pt x="526" y="178"/>
                      </a:lnTo>
                      <a:lnTo>
                        <a:pt x="526" y="176"/>
                      </a:lnTo>
                      <a:lnTo>
                        <a:pt x="524" y="172"/>
                      </a:lnTo>
                      <a:lnTo>
                        <a:pt x="521" y="165"/>
                      </a:lnTo>
                      <a:lnTo>
                        <a:pt x="521" y="158"/>
                      </a:lnTo>
                      <a:lnTo>
                        <a:pt x="522" y="154"/>
                      </a:lnTo>
                      <a:lnTo>
                        <a:pt x="524" y="152"/>
                      </a:lnTo>
                      <a:lnTo>
                        <a:pt x="528" y="150"/>
                      </a:lnTo>
                      <a:lnTo>
                        <a:pt x="530" y="147"/>
                      </a:lnTo>
                      <a:lnTo>
                        <a:pt x="529" y="145"/>
                      </a:lnTo>
                      <a:lnTo>
                        <a:pt x="530" y="142"/>
                      </a:lnTo>
                      <a:lnTo>
                        <a:pt x="533" y="137"/>
                      </a:lnTo>
                      <a:lnTo>
                        <a:pt x="535" y="136"/>
                      </a:lnTo>
                      <a:lnTo>
                        <a:pt x="538" y="133"/>
                      </a:lnTo>
                      <a:lnTo>
                        <a:pt x="537" y="132"/>
                      </a:lnTo>
                      <a:lnTo>
                        <a:pt x="537" y="131"/>
                      </a:lnTo>
                      <a:lnTo>
                        <a:pt x="533" y="129"/>
                      </a:lnTo>
                      <a:lnTo>
                        <a:pt x="530" y="126"/>
                      </a:lnTo>
                      <a:lnTo>
                        <a:pt x="527" y="126"/>
                      </a:lnTo>
                      <a:lnTo>
                        <a:pt x="526" y="122"/>
                      </a:lnTo>
                      <a:lnTo>
                        <a:pt x="528" y="119"/>
                      </a:lnTo>
                      <a:lnTo>
                        <a:pt x="526" y="118"/>
                      </a:lnTo>
                      <a:lnTo>
                        <a:pt x="523" y="119"/>
                      </a:lnTo>
                      <a:lnTo>
                        <a:pt x="522" y="122"/>
                      </a:lnTo>
                      <a:lnTo>
                        <a:pt x="519" y="123"/>
                      </a:lnTo>
                      <a:lnTo>
                        <a:pt x="513" y="124"/>
                      </a:lnTo>
                      <a:lnTo>
                        <a:pt x="510" y="126"/>
                      </a:lnTo>
                      <a:lnTo>
                        <a:pt x="509" y="127"/>
                      </a:lnTo>
                      <a:lnTo>
                        <a:pt x="507" y="126"/>
                      </a:lnTo>
                      <a:lnTo>
                        <a:pt x="505" y="124"/>
                      </a:lnTo>
                      <a:lnTo>
                        <a:pt x="503" y="124"/>
                      </a:lnTo>
                      <a:lnTo>
                        <a:pt x="502" y="123"/>
                      </a:lnTo>
                      <a:lnTo>
                        <a:pt x="501" y="122"/>
                      </a:lnTo>
                      <a:lnTo>
                        <a:pt x="500" y="119"/>
                      </a:lnTo>
                      <a:lnTo>
                        <a:pt x="500" y="117"/>
                      </a:lnTo>
                      <a:lnTo>
                        <a:pt x="501" y="116"/>
                      </a:lnTo>
                      <a:lnTo>
                        <a:pt x="501" y="113"/>
                      </a:lnTo>
                      <a:lnTo>
                        <a:pt x="499" y="112"/>
                      </a:lnTo>
                      <a:lnTo>
                        <a:pt x="498" y="112"/>
                      </a:lnTo>
                      <a:lnTo>
                        <a:pt x="495" y="109"/>
                      </a:lnTo>
                      <a:lnTo>
                        <a:pt x="492" y="109"/>
                      </a:lnTo>
                      <a:lnTo>
                        <a:pt x="490" y="109"/>
                      </a:lnTo>
                      <a:lnTo>
                        <a:pt x="488" y="105"/>
                      </a:lnTo>
                      <a:lnTo>
                        <a:pt x="486" y="100"/>
                      </a:lnTo>
                      <a:lnTo>
                        <a:pt x="482" y="96"/>
                      </a:lnTo>
                      <a:lnTo>
                        <a:pt x="478" y="95"/>
                      </a:lnTo>
                      <a:lnTo>
                        <a:pt x="473" y="95"/>
                      </a:lnTo>
                      <a:lnTo>
                        <a:pt x="468" y="95"/>
                      </a:lnTo>
                      <a:lnTo>
                        <a:pt x="468" y="97"/>
                      </a:lnTo>
                      <a:lnTo>
                        <a:pt x="468" y="99"/>
                      </a:lnTo>
                      <a:lnTo>
                        <a:pt x="468" y="101"/>
                      </a:lnTo>
                      <a:lnTo>
                        <a:pt x="465" y="102"/>
                      </a:lnTo>
                      <a:lnTo>
                        <a:pt x="463" y="102"/>
                      </a:lnTo>
                      <a:lnTo>
                        <a:pt x="460" y="103"/>
                      </a:lnTo>
                      <a:lnTo>
                        <a:pt x="456" y="101"/>
                      </a:lnTo>
                      <a:lnTo>
                        <a:pt x="454" y="101"/>
                      </a:lnTo>
                      <a:lnTo>
                        <a:pt x="452" y="102"/>
                      </a:lnTo>
                      <a:lnTo>
                        <a:pt x="449" y="102"/>
                      </a:lnTo>
                      <a:lnTo>
                        <a:pt x="447" y="100"/>
                      </a:lnTo>
                      <a:lnTo>
                        <a:pt x="444" y="99"/>
                      </a:lnTo>
                      <a:lnTo>
                        <a:pt x="443" y="97"/>
                      </a:lnTo>
                      <a:lnTo>
                        <a:pt x="444" y="95"/>
                      </a:lnTo>
                      <a:lnTo>
                        <a:pt x="440" y="92"/>
                      </a:lnTo>
                      <a:lnTo>
                        <a:pt x="438" y="93"/>
                      </a:lnTo>
                      <a:lnTo>
                        <a:pt x="438" y="97"/>
                      </a:lnTo>
                      <a:lnTo>
                        <a:pt x="439" y="98"/>
                      </a:lnTo>
                      <a:lnTo>
                        <a:pt x="438" y="100"/>
                      </a:lnTo>
                      <a:lnTo>
                        <a:pt x="436" y="102"/>
                      </a:lnTo>
                      <a:lnTo>
                        <a:pt x="433" y="102"/>
                      </a:lnTo>
                      <a:lnTo>
                        <a:pt x="398" y="50"/>
                      </a:lnTo>
                      <a:lnTo>
                        <a:pt x="372" y="27"/>
                      </a:lnTo>
                      <a:lnTo>
                        <a:pt x="371" y="25"/>
                      </a:lnTo>
                      <a:lnTo>
                        <a:pt x="374" y="24"/>
                      </a:lnTo>
                      <a:lnTo>
                        <a:pt x="376" y="21"/>
                      </a:lnTo>
                      <a:lnTo>
                        <a:pt x="376" y="18"/>
                      </a:lnTo>
                      <a:lnTo>
                        <a:pt x="374" y="16"/>
                      </a:lnTo>
                      <a:lnTo>
                        <a:pt x="371" y="18"/>
                      </a:lnTo>
                      <a:lnTo>
                        <a:pt x="367" y="19"/>
                      </a:lnTo>
                      <a:lnTo>
                        <a:pt x="365" y="22"/>
                      </a:lnTo>
                      <a:lnTo>
                        <a:pt x="363" y="22"/>
                      </a:lnTo>
                      <a:lnTo>
                        <a:pt x="360" y="26"/>
                      </a:lnTo>
                      <a:lnTo>
                        <a:pt x="360" y="29"/>
                      </a:lnTo>
                      <a:lnTo>
                        <a:pt x="357" y="31"/>
                      </a:lnTo>
                      <a:lnTo>
                        <a:pt x="357" y="34"/>
                      </a:lnTo>
                      <a:lnTo>
                        <a:pt x="353" y="36"/>
                      </a:lnTo>
                      <a:lnTo>
                        <a:pt x="350" y="36"/>
                      </a:lnTo>
                      <a:lnTo>
                        <a:pt x="347" y="38"/>
                      </a:lnTo>
                      <a:lnTo>
                        <a:pt x="347" y="42"/>
                      </a:lnTo>
                      <a:lnTo>
                        <a:pt x="346" y="43"/>
                      </a:lnTo>
                      <a:lnTo>
                        <a:pt x="344" y="42"/>
                      </a:lnTo>
                      <a:lnTo>
                        <a:pt x="339" y="40"/>
                      </a:lnTo>
                      <a:lnTo>
                        <a:pt x="336" y="42"/>
                      </a:lnTo>
                      <a:lnTo>
                        <a:pt x="334" y="44"/>
                      </a:lnTo>
                      <a:lnTo>
                        <a:pt x="332" y="44"/>
                      </a:lnTo>
                      <a:lnTo>
                        <a:pt x="330" y="41"/>
                      </a:lnTo>
                      <a:lnTo>
                        <a:pt x="330" y="36"/>
                      </a:lnTo>
                      <a:lnTo>
                        <a:pt x="332" y="35"/>
                      </a:lnTo>
                      <a:lnTo>
                        <a:pt x="333" y="32"/>
                      </a:lnTo>
                      <a:lnTo>
                        <a:pt x="332" y="30"/>
                      </a:lnTo>
                      <a:lnTo>
                        <a:pt x="329" y="33"/>
                      </a:lnTo>
                      <a:lnTo>
                        <a:pt x="328" y="33"/>
                      </a:lnTo>
                      <a:lnTo>
                        <a:pt x="322" y="29"/>
                      </a:lnTo>
                      <a:lnTo>
                        <a:pt x="319" y="30"/>
                      </a:lnTo>
                      <a:lnTo>
                        <a:pt x="320" y="32"/>
                      </a:lnTo>
                      <a:lnTo>
                        <a:pt x="322" y="33"/>
                      </a:lnTo>
                      <a:lnTo>
                        <a:pt x="319" y="36"/>
                      </a:lnTo>
                      <a:lnTo>
                        <a:pt x="318" y="36"/>
                      </a:lnTo>
                      <a:lnTo>
                        <a:pt x="316" y="32"/>
                      </a:lnTo>
                      <a:lnTo>
                        <a:pt x="315" y="26"/>
                      </a:lnTo>
                      <a:lnTo>
                        <a:pt x="311" y="22"/>
                      </a:lnTo>
                      <a:lnTo>
                        <a:pt x="309" y="22"/>
                      </a:lnTo>
                      <a:lnTo>
                        <a:pt x="311" y="26"/>
                      </a:lnTo>
                      <a:lnTo>
                        <a:pt x="310" y="29"/>
                      </a:lnTo>
                      <a:lnTo>
                        <a:pt x="308" y="29"/>
                      </a:lnTo>
                      <a:lnTo>
                        <a:pt x="308" y="26"/>
                      </a:lnTo>
                      <a:lnTo>
                        <a:pt x="306" y="26"/>
                      </a:lnTo>
                      <a:lnTo>
                        <a:pt x="305" y="29"/>
                      </a:lnTo>
                      <a:lnTo>
                        <a:pt x="304" y="30"/>
                      </a:lnTo>
                      <a:lnTo>
                        <a:pt x="301" y="28"/>
                      </a:lnTo>
                      <a:lnTo>
                        <a:pt x="298" y="30"/>
                      </a:lnTo>
                      <a:lnTo>
                        <a:pt x="297" y="29"/>
                      </a:lnTo>
                      <a:lnTo>
                        <a:pt x="295" y="26"/>
                      </a:lnTo>
                      <a:lnTo>
                        <a:pt x="298" y="25"/>
                      </a:lnTo>
                      <a:lnTo>
                        <a:pt x="298" y="23"/>
                      </a:lnTo>
                      <a:lnTo>
                        <a:pt x="298" y="20"/>
                      </a:lnTo>
                      <a:lnTo>
                        <a:pt x="298" y="17"/>
                      </a:lnTo>
                      <a:lnTo>
                        <a:pt x="298" y="15"/>
                      </a:lnTo>
                      <a:lnTo>
                        <a:pt x="296" y="14"/>
                      </a:lnTo>
                      <a:lnTo>
                        <a:pt x="294" y="12"/>
                      </a:lnTo>
                      <a:lnTo>
                        <a:pt x="293" y="8"/>
                      </a:lnTo>
                      <a:lnTo>
                        <a:pt x="291" y="7"/>
                      </a:lnTo>
                      <a:lnTo>
                        <a:pt x="291" y="2"/>
                      </a:lnTo>
                      <a:lnTo>
                        <a:pt x="287" y="2"/>
                      </a:lnTo>
                      <a:lnTo>
                        <a:pt x="284" y="4"/>
                      </a:lnTo>
                      <a:lnTo>
                        <a:pt x="281" y="4"/>
                      </a:lnTo>
                      <a:lnTo>
                        <a:pt x="277" y="2"/>
                      </a:lnTo>
                      <a:lnTo>
                        <a:pt x="274" y="2"/>
                      </a:lnTo>
                      <a:lnTo>
                        <a:pt x="270" y="0"/>
                      </a:lnTo>
                      <a:lnTo>
                        <a:pt x="268" y="1"/>
                      </a:lnTo>
                      <a:lnTo>
                        <a:pt x="267" y="1"/>
                      </a:lnTo>
                      <a:lnTo>
                        <a:pt x="264" y="2"/>
                      </a:lnTo>
                      <a:lnTo>
                        <a:pt x="263" y="5"/>
                      </a:lnTo>
                      <a:lnTo>
                        <a:pt x="260" y="5"/>
                      </a:lnTo>
                      <a:lnTo>
                        <a:pt x="258" y="7"/>
                      </a:lnTo>
                      <a:lnTo>
                        <a:pt x="260" y="9"/>
                      </a:lnTo>
                      <a:lnTo>
                        <a:pt x="260" y="12"/>
                      </a:lnTo>
                      <a:lnTo>
                        <a:pt x="256" y="12"/>
                      </a:lnTo>
                      <a:lnTo>
                        <a:pt x="253" y="12"/>
                      </a:lnTo>
                      <a:lnTo>
                        <a:pt x="252" y="15"/>
                      </a:lnTo>
                      <a:lnTo>
                        <a:pt x="249" y="16"/>
                      </a:lnTo>
                      <a:lnTo>
                        <a:pt x="247" y="17"/>
                      </a:lnTo>
                      <a:lnTo>
                        <a:pt x="246" y="17"/>
                      </a:lnTo>
                      <a:lnTo>
                        <a:pt x="239" y="22"/>
                      </a:lnTo>
                      <a:lnTo>
                        <a:pt x="236" y="23"/>
                      </a:lnTo>
                      <a:lnTo>
                        <a:pt x="234" y="25"/>
                      </a:lnTo>
                      <a:lnTo>
                        <a:pt x="232" y="25"/>
                      </a:lnTo>
                      <a:lnTo>
                        <a:pt x="230" y="22"/>
                      </a:lnTo>
                      <a:lnTo>
                        <a:pt x="229" y="25"/>
                      </a:lnTo>
                      <a:lnTo>
                        <a:pt x="229" y="27"/>
                      </a:lnTo>
                      <a:lnTo>
                        <a:pt x="225" y="27"/>
                      </a:lnTo>
                      <a:lnTo>
                        <a:pt x="223" y="29"/>
                      </a:lnTo>
                      <a:lnTo>
                        <a:pt x="224" y="32"/>
                      </a:lnTo>
                      <a:lnTo>
                        <a:pt x="222" y="33"/>
                      </a:lnTo>
                      <a:lnTo>
                        <a:pt x="221" y="33"/>
                      </a:lnTo>
                      <a:lnTo>
                        <a:pt x="218" y="33"/>
                      </a:lnTo>
                      <a:lnTo>
                        <a:pt x="216" y="34"/>
                      </a:lnTo>
                      <a:lnTo>
                        <a:pt x="213" y="35"/>
                      </a:lnTo>
                      <a:lnTo>
                        <a:pt x="209" y="37"/>
                      </a:lnTo>
                      <a:lnTo>
                        <a:pt x="208" y="39"/>
                      </a:lnTo>
                      <a:lnTo>
                        <a:pt x="204" y="40"/>
                      </a:lnTo>
                      <a:lnTo>
                        <a:pt x="201" y="41"/>
                      </a:lnTo>
                      <a:lnTo>
                        <a:pt x="197" y="42"/>
                      </a:lnTo>
                      <a:lnTo>
                        <a:pt x="193" y="43"/>
                      </a:lnTo>
                      <a:lnTo>
                        <a:pt x="193" y="46"/>
                      </a:lnTo>
                      <a:lnTo>
                        <a:pt x="191" y="48"/>
                      </a:lnTo>
                      <a:lnTo>
                        <a:pt x="190" y="45"/>
                      </a:lnTo>
                      <a:lnTo>
                        <a:pt x="187" y="45"/>
                      </a:lnTo>
                      <a:lnTo>
                        <a:pt x="184" y="47"/>
                      </a:lnTo>
                      <a:lnTo>
                        <a:pt x="184" y="49"/>
                      </a:lnTo>
                      <a:lnTo>
                        <a:pt x="184" y="50"/>
                      </a:lnTo>
                      <a:lnTo>
                        <a:pt x="181" y="48"/>
                      </a:lnTo>
                      <a:lnTo>
                        <a:pt x="177" y="49"/>
                      </a:lnTo>
                      <a:lnTo>
                        <a:pt x="177" y="47"/>
                      </a:lnTo>
                      <a:lnTo>
                        <a:pt x="175" y="47"/>
                      </a:lnTo>
                      <a:lnTo>
                        <a:pt x="173" y="49"/>
                      </a:lnTo>
                      <a:lnTo>
                        <a:pt x="170" y="49"/>
                      </a:lnTo>
                      <a:lnTo>
                        <a:pt x="170" y="50"/>
                      </a:lnTo>
                      <a:lnTo>
                        <a:pt x="170" y="54"/>
                      </a:lnTo>
                      <a:lnTo>
                        <a:pt x="170" y="56"/>
                      </a:lnTo>
                      <a:lnTo>
                        <a:pt x="172" y="57"/>
                      </a:lnTo>
                      <a:lnTo>
                        <a:pt x="176" y="57"/>
                      </a:lnTo>
                      <a:lnTo>
                        <a:pt x="177" y="60"/>
                      </a:lnTo>
                      <a:lnTo>
                        <a:pt x="173" y="60"/>
                      </a:lnTo>
                      <a:lnTo>
                        <a:pt x="172" y="61"/>
                      </a:lnTo>
                      <a:lnTo>
                        <a:pt x="172" y="64"/>
                      </a:lnTo>
                      <a:lnTo>
                        <a:pt x="176" y="64"/>
                      </a:lnTo>
                      <a:lnTo>
                        <a:pt x="178" y="65"/>
                      </a:lnTo>
                      <a:lnTo>
                        <a:pt x="180" y="64"/>
                      </a:lnTo>
                      <a:lnTo>
                        <a:pt x="182" y="64"/>
                      </a:lnTo>
                      <a:lnTo>
                        <a:pt x="184" y="66"/>
                      </a:lnTo>
                      <a:lnTo>
                        <a:pt x="187" y="67"/>
                      </a:lnTo>
                      <a:lnTo>
                        <a:pt x="187" y="71"/>
                      </a:lnTo>
                      <a:lnTo>
                        <a:pt x="186" y="72"/>
                      </a:lnTo>
                      <a:lnTo>
                        <a:pt x="184" y="71"/>
                      </a:lnTo>
                      <a:lnTo>
                        <a:pt x="177" y="71"/>
                      </a:lnTo>
                      <a:lnTo>
                        <a:pt x="174" y="75"/>
                      </a:lnTo>
                      <a:lnTo>
                        <a:pt x="171" y="81"/>
                      </a:lnTo>
                      <a:lnTo>
                        <a:pt x="171" y="84"/>
                      </a:lnTo>
                      <a:lnTo>
                        <a:pt x="173" y="84"/>
                      </a:lnTo>
                      <a:lnTo>
                        <a:pt x="174" y="88"/>
                      </a:lnTo>
                      <a:lnTo>
                        <a:pt x="172" y="91"/>
                      </a:lnTo>
                      <a:lnTo>
                        <a:pt x="171" y="95"/>
                      </a:lnTo>
                      <a:lnTo>
                        <a:pt x="169" y="95"/>
                      </a:lnTo>
                      <a:lnTo>
                        <a:pt x="168" y="98"/>
                      </a:lnTo>
                      <a:lnTo>
                        <a:pt x="170" y="99"/>
                      </a:lnTo>
                      <a:lnTo>
                        <a:pt x="170" y="102"/>
                      </a:lnTo>
                      <a:lnTo>
                        <a:pt x="173" y="102"/>
                      </a:lnTo>
                      <a:lnTo>
                        <a:pt x="175" y="104"/>
                      </a:lnTo>
                      <a:lnTo>
                        <a:pt x="178" y="105"/>
                      </a:lnTo>
                      <a:lnTo>
                        <a:pt x="178" y="106"/>
                      </a:lnTo>
                      <a:lnTo>
                        <a:pt x="181" y="109"/>
                      </a:lnTo>
                      <a:lnTo>
                        <a:pt x="185" y="109"/>
                      </a:lnTo>
                      <a:lnTo>
                        <a:pt x="187" y="110"/>
                      </a:lnTo>
                      <a:lnTo>
                        <a:pt x="187" y="124"/>
                      </a:lnTo>
                      <a:lnTo>
                        <a:pt x="186" y="126"/>
                      </a:lnTo>
                      <a:lnTo>
                        <a:pt x="181" y="129"/>
                      </a:lnTo>
                      <a:lnTo>
                        <a:pt x="177" y="128"/>
                      </a:lnTo>
                      <a:lnTo>
                        <a:pt x="173" y="125"/>
                      </a:lnTo>
                      <a:lnTo>
                        <a:pt x="171" y="126"/>
                      </a:lnTo>
                      <a:lnTo>
                        <a:pt x="171" y="129"/>
                      </a:lnTo>
                      <a:lnTo>
                        <a:pt x="170" y="133"/>
                      </a:lnTo>
                      <a:lnTo>
                        <a:pt x="166" y="134"/>
                      </a:lnTo>
                      <a:lnTo>
                        <a:pt x="162" y="131"/>
                      </a:lnTo>
                      <a:lnTo>
                        <a:pt x="157" y="131"/>
                      </a:lnTo>
                      <a:lnTo>
                        <a:pt x="156" y="129"/>
                      </a:lnTo>
                      <a:lnTo>
                        <a:pt x="154" y="130"/>
                      </a:lnTo>
                      <a:lnTo>
                        <a:pt x="152" y="129"/>
                      </a:lnTo>
                      <a:lnTo>
                        <a:pt x="149" y="126"/>
                      </a:lnTo>
                      <a:lnTo>
                        <a:pt x="151" y="124"/>
                      </a:lnTo>
                      <a:lnTo>
                        <a:pt x="152" y="122"/>
                      </a:lnTo>
                      <a:lnTo>
                        <a:pt x="150" y="121"/>
                      </a:lnTo>
                      <a:lnTo>
                        <a:pt x="146" y="119"/>
                      </a:lnTo>
                      <a:lnTo>
                        <a:pt x="145" y="121"/>
                      </a:lnTo>
                      <a:lnTo>
                        <a:pt x="142" y="121"/>
                      </a:lnTo>
                      <a:lnTo>
                        <a:pt x="139" y="122"/>
                      </a:lnTo>
                      <a:lnTo>
                        <a:pt x="140" y="126"/>
                      </a:lnTo>
                      <a:lnTo>
                        <a:pt x="136" y="126"/>
                      </a:lnTo>
                      <a:lnTo>
                        <a:pt x="135" y="124"/>
                      </a:lnTo>
                      <a:lnTo>
                        <a:pt x="132" y="119"/>
                      </a:lnTo>
                      <a:lnTo>
                        <a:pt x="128" y="120"/>
                      </a:lnTo>
                      <a:lnTo>
                        <a:pt x="127" y="123"/>
                      </a:lnTo>
                      <a:lnTo>
                        <a:pt x="125" y="121"/>
                      </a:lnTo>
                      <a:lnTo>
                        <a:pt x="123" y="122"/>
                      </a:lnTo>
                      <a:lnTo>
                        <a:pt x="123" y="125"/>
                      </a:lnTo>
                      <a:lnTo>
                        <a:pt x="120" y="125"/>
                      </a:lnTo>
                      <a:lnTo>
                        <a:pt x="119" y="131"/>
                      </a:lnTo>
                      <a:lnTo>
                        <a:pt x="116" y="134"/>
                      </a:lnTo>
                      <a:lnTo>
                        <a:pt x="114" y="133"/>
                      </a:lnTo>
                      <a:lnTo>
                        <a:pt x="112" y="130"/>
                      </a:lnTo>
                      <a:lnTo>
                        <a:pt x="107" y="129"/>
                      </a:lnTo>
                      <a:lnTo>
                        <a:pt x="105" y="126"/>
                      </a:lnTo>
                      <a:lnTo>
                        <a:pt x="102" y="128"/>
                      </a:lnTo>
                      <a:lnTo>
                        <a:pt x="102" y="133"/>
                      </a:lnTo>
                      <a:lnTo>
                        <a:pt x="100" y="136"/>
                      </a:lnTo>
                      <a:lnTo>
                        <a:pt x="99" y="135"/>
                      </a:lnTo>
                      <a:lnTo>
                        <a:pt x="99" y="131"/>
                      </a:lnTo>
                      <a:lnTo>
                        <a:pt x="97" y="129"/>
                      </a:lnTo>
                      <a:lnTo>
                        <a:pt x="95" y="129"/>
                      </a:lnTo>
                      <a:lnTo>
                        <a:pt x="91" y="125"/>
                      </a:lnTo>
                      <a:lnTo>
                        <a:pt x="89" y="121"/>
                      </a:lnTo>
                      <a:lnTo>
                        <a:pt x="86" y="121"/>
                      </a:lnTo>
                      <a:lnTo>
                        <a:pt x="83" y="117"/>
                      </a:lnTo>
                      <a:lnTo>
                        <a:pt x="82" y="117"/>
                      </a:lnTo>
                      <a:lnTo>
                        <a:pt x="80" y="114"/>
                      </a:lnTo>
                      <a:lnTo>
                        <a:pt x="78" y="114"/>
                      </a:lnTo>
                      <a:lnTo>
                        <a:pt x="73" y="116"/>
                      </a:lnTo>
                      <a:lnTo>
                        <a:pt x="69" y="113"/>
                      </a:lnTo>
                      <a:lnTo>
                        <a:pt x="68" y="109"/>
                      </a:lnTo>
                      <a:lnTo>
                        <a:pt x="66" y="109"/>
                      </a:lnTo>
                      <a:lnTo>
                        <a:pt x="62" y="112"/>
                      </a:lnTo>
                      <a:lnTo>
                        <a:pt x="60" y="112"/>
                      </a:lnTo>
                      <a:lnTo>
                        <a:pt x="59" y="114"/>
                      </a:lnTo>
                      <a:lnTo>
                        <a:pt x="58" y="116"/>
                      </a:lnTo>
                      <a:lnTo>
                        <a:pt x="58" y="113"/>
                      </a:lnTo>
                      <a:lnTo>
                        <a:pt x="55" y="115"/>
                      </a:lnTo>
                      <a:lnTo>
                        <a:pt x="55" y="117"/>
                      </a:lnTo>
                      <a:lnTo>
                        <a:pt x="52" y="119"/>
                      </a:lnTo>
                      <a:lnTo>
                        <a:pt x="51" y="118"/>
                      </a:lnTo>
                      <a:lnTo>
                        <a:pt x="52" y="115"/>
                      </a:lnTo>
                      <a:lnTo>
                        <a:pt x="53" y="112"/>
                      </a:lnTo>
                      <a:lnTo>
                        <a:pt x="50" y="111"/>
                      </a:lnTo>
                      <a:lnTo>
                        <a:pt x="45" y="108"/>
                      </a:lnTo>
                      <a:lnTo>
                        <a:pt x="45" y="110"/>
                      </a:lnTo>
                      <a:lnTo>
                        <a:pt x="45" y="113"/>
                      </a:lnTo>
                      <a:lnTo>
                        <a:pt x="45" y="116"/>
                      </a:lnTo>
                      <a:lnTo>
                        <a:pt x="42" y="116"/>
                      </a:lnTo>
                      <a:lnTo>
                        <a:pt x="40" y="117"/>
                      </a:lnTo>
                      <a:lnTo>
                        <a:pt x="38" y="122"/>
                      </a:lnTo>
                      <a:lnTo>
                        <a:pt x="37" y="122"/>
                      </a:lnTo>
                      <a:lnTo>
                        <a:pt x="33" y="125"/>
                      </a:lnTo>
                      <a:lnTo>
                        <a:pt x="31" y="129"/>
                      </a:lnTo>
                      <a:lnTo>
                        <a:pt x="34" y="132"/>
                      </a:lnTo>
                      <a:lnTo>
                        <a:pt x="34" y="136"/>
                      </a:lnTo>
                      <a:lnTo>
                        <a:pt x="29" y="136"/>
                      </a:lnTo>
                      <a:lnTo>
                        <a:pt x="24" y="136"/>
                      </a:lnTo>
                      <a:lnTo>
                        <a:pt x="28" y="150"/>
                      </a:lnTo>
                      <a:lnTo>
                        <a:pt x="26" y="152"/>
                      </a:lnTo>
                      <a:lnTo>
                        <a:pt x="27" y="157"/>
                      </a:lnTo>
                      <a:lnTo>
                        <a:pt x="22" y="157"/>
                      </a:lnTo>
                      <a:lnTo>
                        <a:pt x="18" y="154"/>
                      </a:lnTo>
                      <a:lnTo>
                        <a:pt x="17" y="151"/>
                      </a:lnTo>
                      <a:lnTo>
                        <a:pt x="10" y="143"/>
                      </a:lnTo>
                      <a:lnTo>
                        <a:pt x="7" y="147"/>
                      </a:lnTo>
                      <a:lnTo>
                        <a:pt x="7" y="150"/>
                      </a:lnTo>
                      <a:lnTo>
                        <a:pt x="4" y="156"/>
                      </a:lnTo>
                      <a:lnTo>
                        <a:pt x="1" y="157"/>
                      </a:lnTo>
                      <a:lnTo>
                        <a:pt x="2" y="166"/>
                      </a:lnTo>
                      <a:lnTo>
                        <a:pt x="4" y="168"/>
                      </a:lnTo>
                      <a:lnTo>
                        <a:pt x="3" y="179"/>
                      </a:lnTo>
                      <a:lnTo>
                        <a:pt x="0" y="185"/>
                      </a:lnTo>
                      <a:lnTo>
                        <a:pt x="7" y="188"/>
                      </a:lnTo>
                      <a:lnTo>
                        <a:pt x="9" y="192"/>
                      </a:lnTo>
                      <a:lnTo>
                        <a:pt x="8" y="195"/>
                      </a:lnTo>
                      <a:lnTo>
                        <a:pt x="13" y="200"/>
                      </a:lnTo>
                      <a:lnTo>
                        <a:pt x="14" y="197"/>
                      </a:lnTo>
                      <a:lnTo>
                        <a:pt x="23" y="200"/>
                      </a:lnTo>
                      <a:lnTo>
                        <a:pt x="29" y="208"/>
                      </a:lnTo>
                      <a:lnTo>
                        <a:pt x="35" y="219"/>
                      </a:lnTo>
                      <a:lnTo>
                        <a:pt x="30" y="219"/>
                      </a:lnTo>
                      <a:lnTo>
                        <a:pt x="29" y="222"/>
                      </a:lnTo>
                      <a:lnTo>
                        <a:pt x="35" y="226"/>
                      </a:lnTo>
                      <a:lnTo>
                        <a:pt x="38" y="225"/>
                      </a:lnTo>
                      <a:lnTo>
                        <a:pt x="42" y="227"/>
                      </a:lnTo>
                      <a:lnTo>
                        <a:pt x="42" y="227"/>
                      </a:lnTo>
                      <a:lnTo>
                        <a:pt x="43" y="2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0" name="Freeform 277">
                  <a:extLst>
                    <a:ext uri="{FF2B5EF4-FFF2-40B4-BE49-F238E27FC236}">
                      <a16:creationId xmlns:a16="http://schemas.microsoft.com/office/drawing/2014/main" id="{89724C54-46D3-4792-843C-FC58E3C8727A}"/>
                    </a:ext>
                  </a:extLst>
                </p:cNvPr>
                <p:cNvSpPr>
                  <a:spLocks/>
                </p:cNvSpPr>
                <p:nvPr/>
              </p:nvSpPr>
              <p:spPr bwMode="auto">
                <a:xfrm>
                  <a:off x="4346" y="1952"/>
                  <a:ext cx="227" cy="171"/>
                </a:xfrm>
                <a:custGeom>
                  <a:avLst/>
                  <a:gdLst>
                    <a:gd name="T0" fmla="*/ 194 w 227"/>
                    <a:gd name="T1" fmla="*/ 71 h 171"/>
                    <a:gd name="T2" fmla="*/ 190 w 227"/>
                    <a:gd name="T3" fmla="*/ 78 h 171"/>
                    <a:gd name="T4" fmla="*/ 182 w 227"/>
                    <a:gd name="T5" fmla="*/ 90 h 171"/>
                    <a:gd name="T6" fmla="*/ 174 w 227"/>
                    <a:gd name="T7" fmla="*/ 86 h 171"/>
                    <a:gd name="T8" fmla="*/ 165 w 227"/>
                    <a:gd name="T9" fmla="*/ 86 h 171"/>
                    <a:gd name="T10" fmla="*/ 155 w 227"/>
                    <a:gd name="T11" fmla="*/ 89 h 171"/>
                    <a:gd name="T12" fmla="*/ 140 w 227"/>
                    <a:gd name="T13" fmla="*/ 69 h 171"/>
                    <a:gd name="T14" fmla="*/ 135 w 227"/>
                    <a:gd name="T15" fmla="*/ 46 h 171"/>
                    <a:gd name="T16" fmla="*/ 124 w 227"/>
                    <a:gd name="T17" fmla="*/ 30 h 171"/>
                    <a:gd name="T18" fmla="*/ 79 w 227"/>
                    <a:gd name="T19" fmla="*/ 32 h 171"/>
                    <a:gd name="T20" fmla="*/ 59 w 227"/>
                    <a:gd name="T21" fmla="*/ 20 h 171"/>
                    <a:gd name="T22" fmla="*/ 0 w 227"/>
                    <a:gd name="T23" fmla="*/ 9 h 171"/>
                    <a:gd name="T24" fmla="*/ 17 w 227"/>
                    <a:gd name="T25" fmla="*/ 89 h 171"/>
                    <a:gd name="T26" fmla="*/ 24 w 227"/>
                    <a:gd name="T27" fmla="*/ 86 h 171"/>
                    <a:gd name="T28" fmla="*/ 21 w 227"/>
                    <a:gd name="T29" fmla="*/ 78 h 171"/>
                    <a:gd name="T30" fmla="*/ 28 w 227"/>
                    <a:gd name="T31" fmla="*/ 69 h 171"/>
                    <a:gd name="T32" fmla="*/ 34 w 227"/>
                    <a:gd name="T33" fmla="*/ 63 h 171"/>
                    <a:gd name="T34" fmla="*/ 39 w 227"/>
                    <a:gd name="T35" fmla="*/ 65 h 171"/>
                    <a:gd name="T36" fmla="*/ 43 w 227"/>
                    <a:gd name="T37" fmla="*/ 61 h 171"/>
                    <a:gd name="T38" fmla="*/ 61 w 227"/>
                    <a:gd name="T39" fmla="*/ 72 h 171"/>
                    <a:gd name="T40" fmla="*/ 72 w 227"/>
                    <a:gd name="T41" fmla="*/ 83 h 171"/>
                    <a:gd name="T42" fmla="*/ 83 w 227"/>
                    <a:gd name="T43" fmla="*/ 86 h 171"/>
                    <a:gd name="T44" fmla="*/ 92 w 227"/>
                    <a:gd name="T45" fmla="*/ 93 h 171"/>
                    <a:gd name="T46" fmla="*/ 97 w 227"/>
                    <a:gd name="T47" fmla="*/ 105 h 171"/>
                    <a:gd name="T48" fmla="*/ 101 w 227"/>
                    <a:gd name="T49" fmla="*/ 116 h 171"/>
                    <a:gd name="T50" fmla="*/ 116 w 227"/>
                    <a:gd name="T51" fmla="*/ 126 h 171"/>
                    <a:gd name="T52" fmla="*/ 135 w 227"/>
                    <a:gd name="T53" fmla="*/ 140 h 171"/>
                    <a:gd name="T54" fmla="*/ 152 w 227"/>
                    <a:gd name="T55" fmla="*/ 149 h 171"/>
                    <a:gd name="T56" fmla="*/ 156 w 227"/>
                    <a:gd name="T57" fmla="*/ 151 h 171"/>
                    <a:gd name="T58" fmla="*/ 162 w 227"/>
                    <a:gd name="T59" fmla="*/ 160 h 171"/>
                    <a:gd name="T60" fmla="*/ 166 w 227"/>
                    <a:gd name="T61" fmla="*/ 166 h 171"/>
                    <a:gd name="T62" fmla="*/ 171 w 227"/>
                    <a:gd name="T63" fmla="*/ 171 h 171"/>
                    <a:gd name="T64" fmla="*/ 176 w 227"/>
                    <a:gd name="T65" fmla="*/ 169 h 171"/>
                    <a:gd name="T66" fmla="*/ 180 w 227"/>
                    <a:gd name="T67" fmla="*/ 171 h 171"/>
                    <a:gd name="T68" fmla="*/ 183 w 227"/>
                    <a:gd name="T69" fmla="*/ 152 h 171"/>
                    <a:gd name="T70" fmla="*/ 184 w 227"/>
                    <a:gd name="T71" fmla="*/ 145 h 171"/>
                    <a:gd name="T72" fmla="*/ 180 w 227"/>
                    <a:gd name="T73" fmla="*/ 139 h 171"/>
                    <a:gd name="T74" fmla="*/ 180 w 227"/>
                    <a:gd name="T75" fmla="*/ 131 h 171"/>
                    <a:gd name="T76" fmla="*/ 174 w 227"/>
                    <a:gd name="T77" fmla="*/ 133 h 171"/>
                    <a:gd name="T78" fmla="*/ 170 w 227"/>
                    <a:gd name="T79" fmla="*/ 121 h 171"/>
                    <a:gd name="T80" fmla="*/ 180 w 227"/>
                    <a:gd name="T81" fmla="*/ 120 h 171"/>
                    <a:gd name="T82" fmla="*/ 183 w 227"/>
                    <a:gd name="T83" fmla="*/ 115 h 171"/>
                    <a:gd name="T84" fmla="*/ 187 w 227"/>
                    <a:gd name="T85" fmla="*/ 110 h 171"/>
                    <a:gd name="T86" fmla="*/ 192 w 227"/>
                    <a:gd name="T87" fmla="*/ 107 h 171"/>
                    <a:gd name="T88" fmla="*/ 197 w 227"/>
                    <a:gd name="T89" fmla="*/ 101 h 171"/>
                    <a:gd name="T90" fmla="*/ 193 w 227"/>
                    <a:gd name="T91" fmla="*/ 95 h 171"/>
                    <a:gd name="T92" fmla="*/ 200 w 227"/>
                    <a:gd name="T93" fmla="*/ 89 h 171"/>
                    <a:gd name="T94" fmla="*/ 207 w 227"/>
                    <a:gd name="T95" fmla="*/ 85 h 171"/>
                    <a:gd name="T96" fmla="*/ 211 w 227"/>
                    <a:gd name="T97" fmla="*/ 91 h 171"/>
                    <a:gd name="T98" fmla="*/ 223 w 227"/>
                    <a:gd name="T99" fmla="*/ 89 h 171"/>
                    <a:gd name="T100" fmla="*/ 226 w 227"/>
                    <a:gd name="T101" fmla="*/ 81 h 171"/>
                    <a:gd name="T102" fmla="*/ 218 w 227"/>
                    <a:gd name="T103" fmla="*/ 74 h 171"/>
                    <a:gd name="T104" fmla="*/ 214 w 227"/>
                    <a:gd name="T105" fmla="*/ 82 h 171"/>
                    <a:gd name="T106" fmla="*/ 210 w 227"/>
                    <a:gd name="T107" fmla="*/ 78 h 171"/>
                    <a:gd name="T108" fmla="*/ 200 w 227"/>
                    <a:gd name="T109" fmla="*/ 74 h 171"/>
                    <a:gd name="T110" fmla="*/ 207 w 227"/>
                    <a:gd name="T111" fmla="*/ 62 h 171"/>
                    <a:gd name="T112" fmla="*/ 205 w 227"/>
                    <a:gd name="T113" fmla="*/ 58 h 171"/>
                    <a:gd name="T114" fmla="*/ 200 w 227"/>
                    <a:gd name="T115"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 h="171">
                      <a:moveTo>
                        <a:pt x="200" y="63"/>
                      </a:moveTo>
                      <a:lnTo>
                        <a:pt x="194" y="71"/>
                      </a:lnTo>
                      <a:lnTo>
                        <a:pt x="192" y="76"/>
                      </a:lnTo>
                      <a:lnTo>
                        <a:pt x="190" y="78"/>
                      </a:lnTo>
                      <a:lnTo>
                        <a:pt x="187" y="84"/>
                      </a:lnTo>
                      <a:lnTo>
                        <a:pt x="182" y="90"/>
                      </a:lnTo>
                      <a:lnTo>
                        <a:pt x="180" y="89"/>
                      </a:lnTo>
                      <a:lnTo>
                        <a:pt x="174" y="86"/>
                      </a:lnTo>
                      <a:lnTo>
                        <a:pt x="169" y="85"/>
                      </a:lnTo>
                      <a:lnTo>
                        <a:pt x="165" y="86"/>
                      </a:lnTo>
                      <a:lnTo>
                        <a:pt x="159" y="89"/>
                      </a:lnTo>
                      <a:lnTo>
                        <a:pt x="155" y="89"/>
                      </a:lnTo>
                      <a:lnTo>
                        <a:pt x="150" y="70"/>
                      </a:lnTo>
                      <a:lnTo>
                        <a:pt x="140" y="69"/>
                      </a:lnTo>
                      <a:lnTo>
                        <a:pt x="139" y="45"/>
                      </a:lnTo>
                      <a:lnTo>
                        <a:pt x="135" y="46"/>
                      </a:lnTo>
                      <a:lnTo>
                        <a:pt x="131" y="36"/>
                      </a:lnTo>
                      <a:lnTo>
                        <a:pt x="124" y="30"/>
                      </a:lnTo>
                      <a:lnTo>
                        <a:pt x="100" y="30"/>
                      </a:lnTo>
                      <a:lnTo>
                        <a:pt x="79" y="32"/>
                      </a:lnTo>
                      <a:lnTo>
                        <a:pt x="68" y="24"/>
                      </a:lnTo>
                      <a:lnTo>
                        <a:pt x="59" y="20"/>
                      </a:lnTo>
                      <a:lnTo>
                        <a:pt x="37" y="0"/>
                      </a:lnTo>
                      <a:lnTo>
                        <a:pt x="0" y="9"/>
                      </a:lnTo>
                      <a:lnTo>
                        <a:pt x="10" y="90"/>
                      </a:lnTo>
                      <a:lnTo>
                        <a:pt x="17" y="89"/>
                      </a:lnTo>
                      <a:lnTo>
                        <a:pt x="23" y="90"/>
                      </a:lnTo>
                      <a:lnTo>
                        <a:pt x="24" y="86"/>
                      </a:lnTo>
                      <a:lnTo>
                        <a:pt x="22" y="83"/>
                      </a:lnTo>
                      <a:lnTo>
                        <a:pt x="21" y="78"/>
                      </a:lnTo>
                      <a:lnTo>
                        <a:pt x="24" y="70"/>
                      </a:lnTo>
                      <a:lnTo>
                        <a:pt x="28" y="69"/>
                      </a:lnTo>
                      <a:lnTo>
                        <a:pt x="31" y="65"/>
                      </a:lnTo>
                      <a:lnTo>
                        <a:pt x="34" y="63"/>
                      </a:lnTo>
                      <a:lnTo>
                        <a:pt x="38" y="65"/>
                      </a:lnTo>
                      <a:lnTo>
                        <a:pt x="39" y="65"/>
                      </a:lnTo>
                      <a:lnTo>
                        <a:pt x="37" y="60"/>
                      </a:lnTo>
                      <a:lnTo>
                        <a:pt x="43" y="61"/>
                      </a:lnTo>
                      <a:lnTo>
                        <a:pt x="52" y="66"/>
                      </a:lnTo>
                      <a:lnTo>
                        <a:pt x="61" y="72"/>
                      </a:lnTo>
                      <a:lnTo>
                        <a:pt x="62" y="76"/>
                      </a:lnTo>
                      <a:lnTo>
                        <a:pt x="72" y="83"/>
                      </a:lnTo>
                      <a:lnTo>
                        <a:pt x="81" y="88"/>
                      </a:lnTo>
                      <a:lnTo>
                        <a:pt x="83" y="86"/>
                      </a:lnTo>
                      <a:lnTo>
                        <a:pt x="86" y="87"/>
                      </a:lnTo>
                      <a:lnTo>
                        <a:pt x="92" y="93"/>
                      </a:lnTo>
                      <a:lnTo>
                        <a:pt x="94" y="102"/>
                      </a:lnTo>
                      <a:lnTo>
                        <a:pt x="97" y="105"/>
                      </a:lnTo>
                      <a:lnTo>
                        <a:pt x="98" y="109"/>
                      </a:lnTo>
                      <a:lnTo>
                        <a:pt x="101" y="116"/>
                      </a:lnTo>
                      <a:lnTo>
                        <a:pt x="107" y="119"/>
                      </a:lnTo>
                      <a:lnTo>
                        <a:pt x="116" y="126"/>
                      </a:lnTo>
                      <a:lnTo>
                        <a:pt x="125" y="134"/>
                      </a:lnTo>
                      <a:lnTo>
                        <a:pt x="135" y="140"/>
                      </a:lnTo>
                      <a:lnTo>
                        <a:pt x="145" y="148"/>
                      </a:lnTo>
                      <a:lnTo>
                        <a:pt x="152" y="149"/>
                      </a:lnTo>
                      <a:lnTo>
                        <a:pt x="155" y="152"/>
                      </a:lnTo>
                      <a:lnTo>
                        <a:pt x="156" y="151"/>
                      </a:lnTo>
                      <a:lnTo>
                        <a:pt x="162" y="155"/>
                      </a:lnTo>
                      <a:lnTo>
                        <a:pt x="162" y="160"/>
                      </a:lnTo>
                      <a:lnTo>
                        <a:pt x="162" y="167"/>
                      </a:lnTo>
                      <a:lnTo>
                        <a:pt x="166" y="166"/>
                      </a:lnTo>
                      <a:lnTo>
                        <a:pt x="169" y="168"/>
                      </a:lnTo>
                      <a:lnTo>
                        <a:pt x="171" y="171"/>
                      </a:lnTo>
                      <a:lnTo>
                        <a:pt x="173" y="171"/>
                      </a:lnTo>
                      <a:lnTo>
                        <a:pt x="176" y="169"/>
                      </a:lnTo>
                      <a:lnTo>
                        <a:pt x="178" y="169"/>
                      </a:lnTo>
                      <a:lnTo>
                        <a:pt x="180" y="171"/>
                      </a:lnTo>
                      <a:lnTo>
                        <a:pt x="180" y="160"/>
                      </a:lnTo>
                      <a:lnTo>
                        <a:pt x="183" y="152"/>
                      </a:lnTo>
                      <a:lnTo>
                        <a:pt x="184" y="150"/>
                      </a:lnTo>
                      <a:lnTo>
                        <a:pt x="184" y="145"/>
                      </a:lnTo>
                      <a:lnTo>
                        <a:pt x="181" y="144"/>
                      </a:lnTo>
                      <a:lnTo>
                        <a:pt x="180" y="139"/>
                      </a:lnTo>
                      <a:lnTo>
                        <a:pt x="181" y="135"/>
                      </a:lnTo>
                      <a:lnTo>
                        <a:pt x="180" y="131"/>
                      </a:lnTo>
                      <a:lnTo>
                        <a:pt x="176" y="131"/>
                      </a:lnTo>
                      <a:lnTo>
                        <a:pt x="174" y="133"/>
                      </a:lnTo>
                      <a:lnTo>
                        <a:pt x="170" y="127"/>
                      </a:lnTo>
                      <a:lnTo>
                        <a:pt x="170" y="121"/>
                      </a:lnTo>
                      <a:lnTo>
                        <a:pt x="173" y="119"/>
                      </a:lnTo>
                      <a:lnTo>
                        <a:pt x="180" y="120"/>
                      </a:lnTo>
                      <a:lnTo>
                        <a:pt x="182" y="119"/>
                      </a:lnTo>
                      <a:lnTo>
                        <a:pt x="183" y="115"/>
                      </a:lnTo>
                      <a:lnTo>
                        <a:pt x="188" y="113"/>
                      </a:lnTo>
                      <a:lnTo>
                        <a:pt x="187" y="110"/>
                      </a:lnTo>
                      <a:lnTo>
                        <a:pt x="186" y="109"/>
                      </a:lnTo>
                      <a:lnTo>
                        <a:pt x="192" y="107"/>
                      </a:lnTo>
                      <a:lnTo>
                        <a:pt x="197" y="105"/>
                      </a:lnTo>
                      <a:lnTo>
                        <a:pt x="197" y="101"/>
                      </a:lnTo>
                      <a:lnTo>
                        <a:pt x="192" y="99"/>
                      </a:lnTo>
                      <a:lnTo>
                        <a:pt x="193" y="95"/>
                      </a:lnTo>
                      <a:lnTo>
                        <a:pt x="196" y="93"/>
                      </a:lnTo>
                      <a:lnTo>
                        <a:pt x="200" y="89"/>
                      </a:lnTo>
                      <a:lnTo>
                        <a:pt x="203" y="90"/>
                      </a:lnTo>
                      <a:lnTo>
                        <a:pt x="207" y="85"/>
                      </a:lnTo>
                      <a:lnTo>
                        <a:pt x="210" y="89"/>
                      </a:lnTo>
                      <a:lnTo>
                        <a:pt x="211" y="91"/>
                      </a:lnTo>
                      <a:lnTo>
                        <a:pt x="218" y="89"/>
                      </a:lnTo>
                      <a:lnTo>
                        <a:pt x="223" y="89"/>
                      </a:lnTo>
                      <a:lnTo>
                        <a:pt x="227" y="85"/>
                      </a:lnTo>
                      <a:lnTo>
                        <a:pt x="226" y="81"/>
                      </a:lnTo>
                      <a:lnTo>
                        <a:pt x="219" y="75"/>
                      </a:lnTo>
                      <a:lnTo>
                        <a:pt x="218" y="74"/>
                      </a:lnTo>
                      <a:lnTo>
                        <a:pt x="218" y="79"/>
                      </a:lnTo>
                      <a:lnTo>
                        <a:pt x="214" y="82"/>
                      </a:lnTo>
                      <a:lnTo>
                        <a:pt x="212" y="81"/>
                      </a:lnTo>
                      <a:lnTo>
                        <a:pt x="210" y="78"/>
                      </a:lnTo>
                      <a:lnTo>
                        <a:pt x="204" y="76"/>
                      </a:lnTo>
                      <a:lnTo>
                        <a:pt x="200" y="74"/>
                      </a:lnTo>
                      <a:lnTo>
                        <a:pt x="203" y="69"/>
                      </a:lnTo>
                      <a:lnTo>
                        <a:pt x="207" y="62"/>
                      </a:lnTo>
                      <a:lnTo>
                        <a:pt x="207" y="58"/>
                      </a:lnTo>
                      <a:lnTo>
                        <a:pt x="205" y="58"/>
                      </a:lnTo>
                      <a:lnTo>
                        <a:pt x="202" y="62"/>
                      </a:lnTo>
                      <a:lnTo>
                        <a:pt x="200"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1" name="Freeform 278">
                  <a:extLst>
                    <a:ext uri="{FF2B5EF4-FFF2-40B4-BE49-F238E27FC236}">
                      <a16:creationId xmlns:a16="http://schemas.microsoft.com/office/drawing/2014/main" id="{77DBFEF3-D60B-44BC-B04D-B4FFC03AB852}"/>
                    </a:ext>
                  </a:extLst>
                </p:cNvPr>
                <p:cNvSpPr>
                  <a:spLocks/>
                </p:cNvSpPr>
                <p:nvPr/>
              </p:nvSpPr>
              <p:spPr bwMode="auto">
                <a:xfrm>
                  <a:off x="4305" y="2012"/>
                  <a:ext cx="203" cy="154"/>
                </a:xfrm>
                <a:custGeom>
                  <a:avLst/>
                  <a:gdLst>
                    <a:gd name="T0" fmla="*/ 144 w 203"/>
                    <a:gd name="T1" fmla="*/ 149 h 154"/>
                    <a:gd name="T2" fmla="*/ 151 w 203"/>
                    <a:gd name="T3" fmla="*/ 150 h 154"/>
                    <a:gd name="T4" fmla="*/ 155 w 203"/>
                    <a:gd name="T5" fmla="*/ 152 h 154"/>
                    <a:gd name="T6" fmla="*/ 162 w 203"/>
                    <a:gd name="T7" fmla="*/ 146 h 154"/>
                    <a:gd name="T8" fmla="*/ 167 w 203"/>
                    <a:gd name="T9" fmla="*/ 139 h 154"/>
                    <a:gd name="T10" fmla="*/ 176 w 203"/>
                    <a:gd name="T11" fmla="*/ 133 h 154"/>
                    <a:gd name="T12" fmla="*/ 179 w 203"/>
                    <a:gd name="T13" fmla="*/ 124 h 154"/>
                    <a:gd name="T14" fmla="*/ 180 w 203"/>
                    <a:gd name="T15" fmla="*/ 116 h 154"/>
                    <a:gd name="T16" fmla="*/ 183 w 203"/>
                    <a:gd name="T17" fmla="*/ 111 h 154"/>
                    <a:gd name="T18" fmla="*/ 193 w 203"/>
                    <a:gd name="T19" fmla="*/ 106 h 154"/>
                    <a:gd name="T20" fmla="*/ 202 w 203"/>
                    <a:gd name="T21" fmla="*/ 106 h 154"/>
                    <a:gd name="T22" fmla="*/ 203 w 203"/>
                    <a:gd name="T23" fmla="*/ 100 h 154"/>
                    <a:gd name="T24" fmla="*/ 196 w 203"/>
                    <a:gd name="T25" fmla="*/ 92 h 154"/>
                    <a:gd name="T26" fmla="*/ 176 w 203"/>
                    <a:gd name="T27" fmla="*/ 80 h 154"/>
                    <a:gd name="T28" fmla="*/ 148 w 203"/>
                    <a:gd name="T29" fmla="*/ 59 h 154"/>
                    <a:gd name="T30" fmla="*/ 138 w 203"/>
                    <a:gd name="T31" fmla="*/ 45 h 154"/>
                    <a:gd name="T32" fmla="*/ 127 w 203"/>
                    <a:gd name="T33" fmla="*/ 27 h 154"/>
                    <a:gd name="T34" fmla="*/ 113 w 203"/>
                    <a:gd name="T35" fmla="*/ 23 h 154"/>
                    <a:gd name="T36" fmla="*/ 93 w 203"/>
                    <a:gd name="T37" fmla="*/ 6 h 154"/>
                    <a:gd name="T38" fmla="*/ 80 w 203"/>
                    <a:gd name="T39" fmla="*/ 5 h 154"/>
                    <a:gd name="T40" fmla="*/ 72 w 203"/>
                    <a:gd name="T41" fmla="*/ 5 h 154"/>
                    <a:gd name="T42" fmla="*/ 62 w 203"/>
                    <a:gd name="T43" fmla="*/ 18 h 154"/>
                    <a:gd name="T44" fmla="*/ 64 w 203"/>
                    <a:gd name="T45" fmla="*/ 30 h 154"/>
                    <a:gd name="T46" fmla="*/ 50 w 203"/>
                    <a:gd name="T47" fmla="*/ 30 h 154"/>
                    <a:gd name="T48" fmla="*/ 25 w 203"/>
                    <a:gd name="T49" fmla="*/ 12 h 154"/>
                    <a:gd name="T50" fmla="*/ 0 w 203"/>
                    <a:gd name="T51" fmla="*/ 22 h 154"/>
                    <a:gd name="T52" fmla="*/ 3 w 203"/>
                    <a:gd name="T53" fmla="*/ 29 h 154"/>
                    <a:gd name="T54" fmla="*/ 9 w 203"/>
                    <a:gd name="T55" fmla="*/ 40 h 154"/>
                    <a:gd name="T56" fmla="*/ 7 w 203"/>
                    <a:gd name="T57" fmla="*/ 57 h 154"/>
                    <a:gd name="T58" fmla="*/ 15 w 203"/>
                    <a:gd name="T59" fmla="*/ 67 h 154"/>
                    <a:gd name="T60" fmla="*/ 13 w 203"/>
                    <a:gd name="T61" fmla="*/ 63 h 154"/>
                    <a:gd name="T62" fmla="*/ 21 w 203"/>
                    <a:gd name="T63" fmla="*/ 63 h 154"/>
                    <a:gd name="T64" fmla="*/ 23 w 203"/>
                    <a:gd name="T65" fmla="*/ 69 h 154"/>
                    <a:gd name="T66" fmla="*/ 21 w 203"/>
                    <a:gd name="T67" fmla="*/ 72 h 154"/>
                    <a:gd name="T68" fmla="*/ 16 w 203"/>
                    <a:gd name="T69" fmla="*/ 74 h 154"/>
                    <a:gd name="T70" fmla="*/ 17 w 203"/>
                    <a:gd name="T71" fmla="*/ 76 h 154"/>
                    <a:gd name="T72" fmla="*/ 23 w 203"/>
                    <a:gd name="T73" fmla="*/ 77 h 154"/>
                    <a:gd name="T74" fmla="*/ 29 w 203"/>
                    <a:gd name="T75" fmla="*/ 86 h 154"/>
                    <a:gd name="T76" fmla="*/ 29 w 203"/>
                    <a:gd name="T77" fmla="*/ 102 h 154"/>
                    <a:gd name="T78" fmla="*/ 36 w 203"/>
                    <a:gd name="T79" fmla="*/ 115 h 154"/>
                    <a:gd name="T80" fmla="*/ 45 w 203"/>
                    <a:gd name="T81" fmla="*/ 107 h 154"/>
                    <a:gd name="T82" fmla="*/ 60 w 203"/>
                    <a:gd name="T83" fmla="*/ 99 h 154"/>
                    <a:gd name="T84" fmla="*/ 69 w 203"/>
                    <a:gd name="T85" fmla="*/ 95 h 154"/>
                    <a:gd name="T86" fmla="*/ 80 w 203"/>
                    <a:gd name="T87" fmla="*/ 102 h 154"/>
                    <a:gd name="T88" fmla="*/ 95 w 203"/>
                    <a:gd name="T89" fmla="*/ 109 h 154"/>
                    <a:gd name="T90" fmla="*/ 106 w 203"/>
                    <a:gd name="T91" fmla="*/ 111 h 154"/>
                    <a:gd name="T92" fmla="*/ 111 w 203"/>
                    <a:gd name="T93" fmla="*/ 116 h 154"/>
                    <a:gd name="T94" fmla="*/ 128 w 203"/>
                    <a:gd name="T95" fmla="*/ 128 h 154"/>
                    <a:gd name="T96" fmla="*/ 133 w 203"/>
                    <a:gd name="T97" fmla="*/ 137 h 154"/>
                    <a:gd name="T98" fmla="*/ 135 w 203"/>
                    <a:gd name="T99"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154">
                      <a:moveTo>
                        <a:pt x="140" y="147"/>
                      </a:moveTo>
                      <a:lnTo>
                        <a:pt x="142" y="149"/>
                      </a:lnTo>
                      <a:lnTo>
                        <a:pt x="144" y="149"/>
                      </a:lnTo>
                      <a:lnTo>
                        <a:pt x="146" y="147"/>
                      </a:lnTo>
                      <a:lnTo>
                        <a:pt x="148" y="147"/>
                      </a:lnTo>
                      <a:lnTo>
                        <a:pt x="151" y="150"/>
                      </a:lnTo>
                      <a:lnTo>
                        <a:pt x="152" y="152"/>
                      </a:lnTo>
                      <a:lnTo>
                        <a:pt x="154" y="154"/>
                      </a:lnTo>
                      <a:lnTo>
                        <a:pt x="155" y="152"/>
                      </a:lnTo>
                      <a:lnTo>
                        <a:pt x="159" y="151"/>
                      </a:lnTo>
                      <a:lnTo>
                        <a:pt x="162" y="148"/>
                      </a:lnTo>
                      <a:lnTo>
                        <a:pt x="162" y="146"/>
                      </a:lnTo>
                      <a:lnTo>
                        <a:pt x="163" y="144"/>
                      </a:lnTo>
                      <a:lnTo>
                        <a:pt x="162" y="142"/>
                      </a:lnTo>
                      <a:lnTo>
                        <a:pt x="167" y="139"/>
                      </a:lnTo>
                      <a:lnTo>
                        <a:pt x="172" y="137"/>
                      </a:lnTo>
                      <a:lnTo>
                        <a:pt x="173" y="136"/>
                      </a:lnTo>
                      <a:lnTo>
                        <a:pt x="176" y="133"/>
                      </a:lnTo>
                      <a:lnTo>
                        <a:pt x="178" y="133"/>
                      </a:lnTo>
                      <a:lnTo>
                        <a:pt x="179" y="129"/>
                      </a:lnTo>
                      <a:lnTo>
                        <a:pt x="179" y="124"/>
                      </a:lnTo>
                      <a:lnTo>
                        <a:pt x="182" y="120"/>
                      </a:lnTo>
                      <a:lnTo>
                        <a:pt x="182" y="116"/>
                      </a:lnTo>
                      <a:lnTo>
                        <a:pt x="180" y="116"/>
                      </a:lnTo>
                      <a:lnTo>
                        <a:pt x="181" y="113"/>
                      </a:lnTo>
                      <a:lnTo>
                        <a:pt x="182" y="112"/>
                      </a:lnTo>
                      <a:lnTo>
                        <a:pt x="183" y="111"/>
                      </a:lnTo>
                      <a:lnTo>
                        <a:pt x="187" y="110"/>
                      </a:lnTo>
                      <a:lnTo>
                        <a:pt x="189" y="110"/>
                      </a:lnTo>
                      <a:lnTo>
                        <a:pt x="193" y="106"/>
                      </a:lnTo>
                      <a:lnTo>
                        <a:pt x="196" y="105"/>
                      </a:lnTo>
                      <a:lnTo>
                        <a:pt x="199" y="107"/>
                      </a:lnTo>
                      <a:lnTo>
                        <a:pt x="202" y="106"/>
                      </a:lnTo>
                      <a:lnTo>
                        <a:pt x="203" y="108"/>
                      </a:lnTo>
                      <a:lnTo>
                        <a:pt x="203" y="107"/>
                      </a:lnTo>
                      <a:lnTo>
                        <a:pt x="203" y="100"/>
                      </a:lnTo>
                      <a:lnTo>
                        <a:pt x="203" y="95"/>
                      </a:lnTo>
                      <a:lnTo>
                        <a:pt x="197" y="91"/>
                      </a:lnTo>
                      <a:lnTo>
                        <a:pt x="196" y="92"/>
                      </a:lnTo>
                      <a:lnTo>
                        <a:pt x="193" y="89"/>
                      </a:lnTo>
                      <a:lnTo>
                        <a:pt x="186" y="88"/>
                      </a:lnTo>
                      <a:lnTo>
                        <a:pt x="176" y="80"/>
                      </a:lnTo>
                      <a:lnTo>
                        <a:pt x="166" y="74"/>
                      </a:lnTo>
                      <a:lnTo>
                        <a:pt x="157" y="66"/>
                      </a:lnTo>
                      <a:lnTo>
                        <a:pt x="148" y="59"/>
                      </a:lnTo>
                      <a:lnTo>
                        <a:pt x="142" y="56"/>
                      </a:lnTo>
                      <a:lnTo>
                        <a:pt x="139" y="49"/>
                      </a:lnTo>
                      <a:lnTo>
                        <a:pt x="138" y="45"/>
                      </a:lnTo>
                      <a:lnTo>
                        <a:pt x="135" y="42"/>
                      </a:lnTo>
                      <a:lnTo>
                        <a:pt x="133" y="33"/>
                      </a:lnTo>
                      <a:lnTo>
                        <a:pt x="127" y="27"/>
                      </a:lnTo>
                      <a:lnTo>
                        <a:pt x="124" y="26"/>
                      </a:lnTo>
                      <a:lnTo>
                        <a:pt x="122" y="28"/>
                      </a:lnTo>
                      <a:lnTo>
                        <a:pt x="113" y="23"/>
                      </a:lnTo>
                      <a:lnTo>
                        <a:pt x="103" y="16"/>
                      </a:lnTo>
                      <a:lnTo>
                        <a:pt x="102" y="12"/>
                      </a:lnTo>
                      <a:lnTo>
                        <a:pt x="93" y="6"/>
                      </a:lnTo>
                      <a:lnTo>
                        <a:pt x="84" y="1"/>
                      </a:lnTo>
                      <a:lnTo>
                        <a:pt x="78" y="0"/>
                      </a:lnTo>
                      <a:lnTo>
                        <a:pt x="80" y="5"/>
                      </a:lnTo>
                      <a:lnTo>
                        <a:pt x="79" y="5"/>
                      </a:lnTo>
                      <a:lnTo>
                        <a:pt x="75" y="3"/>
                      </a:lnTo>
                      <a:lnTo>
                        <a:pt x="72" y="5"/>
                      </a:lnTo>
                      <a:lnTo>
                        <a:pt x="69" y="9"/>
                      </a:lnTo>
                      <a:lnTo>
                        <a:pt x="65" y="10"/>
                      </a:lnTo>
                      <a:lnTo>
                        <a:pt x="62" y="18"/>
                      </a:lnTo>
                      <a:lnTo>
                        <a:pt x="63" y="23"/>
                      </a:lnTo>
                      <a:lnTo>
                        <a:pt x="65" y="26"/>
                      </a:lnTo>
                      <a:lnTo>
                        <a:pt x="64" y="30"/>
                      </a:lnTo>
                      <a:lnTo>
                        <a:pt x="58" y="29"/>
                      </a:lnTo>
                      <a:lnTo>
                        <a:pt x="51" y="30"/>
                      </a:lnTo>
                      <a:lnTo>
                        <a:pt x="50" y="30"/>
                      </a:lnTo>
                      <a:lnTo>
                        <a:pt x="44" y="32"/>
                      </a:lnTo>
                      <a:lnTo>
                        <a:pt x="34" y="19"/>
                      </a:lnTo>
                      <a:lnTo>
                        <a:pt x="25" y="12"/>
                      </a:lnTo>
                      <a:lnTo>
                        <a:pt x="16" y="10"/>
                      </a:lnTo>
                      <a:lnTo>
                        <a:pt x="9" y="13"/>
                      </a:lnTo>
                      <a:lnTo>
                        <a:pt x="0" y="22"/>
                      </a:lnTo>
                      <a:lnTo>
                        <a:pt x="0" y="24"/>
                      </a:lnTo>
                      <a:lnTo>
                        <a:pt x="2" y="26"/>
                      </a:lnTo>
                      <a:lnTo>
                        <a:pt x="3" y="29"/>
                      </a:lnTo>
                      <a:lnTo>
                        <a:pt x="6" y="31"/>
                      </a:lnTo>
                      <a:lnTo>
                        <a:pt x="6" y="34"/>
                      </a:lnTo>
                      <a:lnTo>
                        <a:pt x="9" y="40"/>
                      </a:lnTo>
                      <a:lnTo>
                        <a:pt x="9" y="45"/>
                      </a:lnTo>
                      <a:lnTo>
                        <a:pt x="7" y="49"/>
                      </a:lnTo>
                      <a:lnTo>
                        <a:pt x="7" y="57"/>
                      </a:lnTo>
                      <a:lnTo>
                        <a:pt x="9" y="60"/>
                      </a:lnTo>
                      <a:lnTo>
                        <a:pt x="9" y="62"/>
                      </a:lnTo>
                      <a:lnTo>
                        <a:pt x="15" y="67"/>
                      </a:lnTo>
                      <a:lnTo>
                        <a:pt x="14" y="66"/>
                      </a:lnTo>
                      <a:lnTo>
                        <a:pt x="13" y="64"/>
                      </a:lnTo>
                      <a:lnTo>
                        <a:pt x="13" y="63"/>
                      </a:lnTo>
                      <a:lnTo>
                        <a:pt x="18" y="64"/>
                      </a:lnTo>
                      <a:lnTo>
                        <a:pt x="20" y="62"/>
                      </a:lnTo>
                      <a:lnTo>
                        <a:pt x="21" y="63"/>
                      </a:lnTo>
                      <a:lnTo>
                        <a:pt x="20" y="67"/>
                      </a:lnTo>
                      <a:lnTo>
                        <a:pt x="21" y="70"/>
                      </a:lnTo>
                      <a:lnTo>
                        <a:pt x="23" y="69"/>
                      </a:lnTo>
                      <a:lnTo>
                        <a:pt x="25" y="72"/>
                      </a:lnTo>
                      <a:lnTo>
                        <a:pt x="23" y="74"/>
                      </a:lnTo>
                      <a:lnTo>
                        <a:pt x="21" y="72"/>
                      </a:lnTo>
                      <a:lnTo>
                        <a:pt x="20" y="73"/>
                      </a:lnTo>
                      <a:lnTo>
                        <a:pt x="19" y="71"/>
                      </a:lnTo>
                      <a:lnTo>
                        <a:pt x="16" y="74"/>
                      </a:lnTo>
                      <a:lnTo>
                        <a:pt x="16" y="78"/>
                      </a:lnTo>
                      <a:lnTo>
                        <a:pt x="18" y="80"/>
                      </a:lnTo>
                      <a:lnTo>
                        <a:pt x="17" y="76"/>
                      </a:lnTo>
                      <a:lnTo>
                        <a:pt x="19" y="76"/>
                      </a:lnTo>
                      <a:lnTo>
                        <a:pt x="20" y="77"/>
                      </a:lnTo>
                      <a:lnTo>
                        <a:pt x="23" y="77"/>
                      </a:lnTo>
                      <a:lnTo>
                        <a:pt x="24" y="81"/>
                      </a:lnTo>
                      <a:lnTo>
                        <a:pt x="27" y="83"/>
                      </a:lnTo>
                      <a:lnTo>
                        <a:pt x="29" y="86"/>
                      </a:lnTo>
                      <a:lnTo>
                        <a:pt x="28" y="91"/>
                      </a:lnTo>
                      <a:lnTo>
                        <a:pt x="29" y="94"/>
                      </a:lnTo>
                      <a:lnTo>
                        <a:pt x="29" y="102"/>
                      </a:lnTo>
                      <a:lnTo>
                        <a:pt x="30" y="109"/>
                      </a:lnTo>
                      <a:lnTo>
                        <a:pt x="33" y="116"/>
                      </a:lnTo>
                      <a:lnTo>
                        <a:pt x="36" y="115"/>
                      </a:lnTo>
                      <a:lnTo>
                        <a:pt x="43" y="114"/>
                      </a:lnTo>
                      <a:lnTo>
                        <a:pt x="44" y="109"/>
                      </a:lnTo>
                      <a:lnTo>
                        <a:pt x="45" y="107"/>
                      </a:lnTo>
                      <a:lnTo>
                        <a:pt x="47" y="106"/>
                      </a:lnTo>
                      <a:lnTo>
                        <a:pt x="54" y="101"/>
                      </a:lnTo>
                      <a:lnTo>
                        <a:pt x="60" y="99"/>
                      </a:lnTo>
                      <a:lnTo>
                        <a:pt x="65" y="101"/>
                      </a:lnTo>
                      <a:lnTo>
                        <a:pt x="66" y="97"/>
                      </a:lnTo>
                      <a:lnTo>
                        <a:pt x="69" y="95"/>
                      </a:lnTo>
                      <a:lnTo>
                        <a:pt x="72" y="97"/>
                      </a:lnTo>
                      <a:lnTo>
                        <a:pt x="75" y="97"/>
                      </a:lnTo>
                      <a:lnTo>
                        <a:pt x="80" y="102"/>
                      </a:lnTo>
                      <a:lnTo>
                        <a:pt x="84" y="103"/>
                      </a:lnTo>
                      <a:lnTo>
                        <a:pt x="93" y="109"/>
                      </a:lnTo>
                      <a:lnTo>
                        <a:pt x="95" y="109"/>
                      </a:lnTo>
                      <a:lnTo>
                        <a:pt x="97" y="108"/>
                      </a:lnTo>
                      <a:lnTo>
                        <a:pt x="103" y="110"/>
                      </a:lnTo>
                      <a:lnTo>
                        <a:pt x="106" y="111"/>
                      </a:lnTo>
                      <a:lnTo>
                        <a:pt x="106" y="116"/>
                      </a:lnTo>
                      <a:lnTo>
                        <a:pt x="108" y="117"/>
                      </a:lnTo>
                      <a:lnTo>
                        <a:pt x="111" y="116"/>
                      </a:lnTo>
                      <a:lnTo>
                        <a:pt x="116" y="118"/>
                      </a:lnTo>
                      <a:lnTo>
                        <a:pt x="122" y="127"/>
                      </a:lnTo>
                      <a:lnTo>
                        <a:pt x="128" y="128"/>
                      </a:lnTo>
                      <a:lnTo>
                        <a:pt x="131" y="129"/>
                      </a:lnTo>
                      <a:lnTo>
                        <a:pt x="134" y="135"/>
                      </a:lnTo>
                      <a:lnTo>
                        <a:pt x="133" y="137"/>
                      </a:lnTo>
                      <a:lnTo>
                        <a:pt x="134" y="141"/>
                      </a:lnTo>
                      <a:lnTo>
                        <a:pt x="134" y="144"/>
                      </a:lnTo>
                      <a:lnTo>
                        <a:pt x="135" y="147"/>
                      </a:lnTo>
                      <a:lnTo>
                        <a:pt x="137" y="146"/>
                      </a:lnTo>
                      <a:lnTo>
                        <a:pt x="140" y="1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2" name="Freeform 279">
                  <a:extLst>
                    <a:ext uri="{FF2B5EF4-FFF2-40B4-BE49-F238E27FC236}">
                      <a16:creationId xmlns:a16="http://schemas.microsoft.com/office/drawing/2014/main" id="{85CD2207-D438-4A68-B97D-64A265A9D976}"/>
                    </a:ext>
                  </a:extLst>
                </p:cNvPr>
                <p:cNvSpPr>
                  <a:spLocks/>
                </p:cNvSpPr>
                <p:nvPr/>
              </p:nvSpPr>
              <p:spPr bwMode="auto">
                <a:xfrm>
                  <a:off x="6127" y="3107"/>
                  <a:ext cx="23" cy="18"/>
                </a:xfrm>
                <a:custGeom>
                  <a:avLst/>
                  <a:gdLst>
                    <a:gd name="T0" fmla="*/ 19 w 23"/>
                    <a:gd name="T1" fmla="*/ 14 h 18"/>
                    <a:gd name="T2" fmla="*/ 16 w 23"/>
                    <a:gd name="T3" fmla="*/ 13 h 18"/>
                    <a:gd name="T4" fmla="*/ 21 w 23"/>
                    <a:gd name="T5" fmla="*/ 8 h 18"/>
                    <a:gd name="T6" fmla="*/ 21 w 23"/>
                    <a:gd name="T7" fmla="*/ 5 h 18"/>
                    <a:gd name="T8" fmla="*/ 23 w 23"/>
                    <a:gd name="T9" fmla="*/ 2 h 18"/>
                    <a:gd name="T10" fmla="*/ 23 w 23"/>
                    <a:gd name="T11" fmla="*/ 0 h 18"/>
                    <a:gd name="T12" fmla="*/ 19 w 23"/>
                    <a:gd name="T13" fmla="*/ 4 h 18"/>
                    <a:gd name="T14" fmla="*/ 16 w 23"/>
                    <a:gd name="T15" fmla="*/ 4 h 18"/>
                    <a:gd name="T16" fmla="*/ 12 w 23"/>
                    <a:gd name="T17" fmla="*/ 9 h 18"/>
                    <a:gd name="T18" fmla="*/ 9 w 23"/>
                    <a:gd name="T19" fmla="*/ 7 h 18"/>
                    <a:gd name="T20" fmla="*/ 6 w 23"/>
                    <a:gd name="T21" fmla="*/ 9 h 18"/>
                    <a:gd name="T22" fmla="*/ 2 w 23"/>
                    <a:gd name="T23" fmla="*/ 9 h 18"/>
                    <a:gd name="T24" fmla="*/ 0 w 23"/>
                    <a:gd name="T25" fmla="*/ 15 h 18"/>
                    <a:gd name="T26" fmla="*/ 4 w 23"/>
                    <a:gd name="T27" fmla="*/ 18 h 18"/>
                    <a:gd name="T28" fmla="*/ 5 w 23"/>
                    <a:gd name="T29" fmla="*/ 16 h 18"/>
                    <a:gd name="T30" fmla="*/ 9 w 23"/>
                    <a:gd name="T31" fmla="*/ 16 h 18"/>
                    <a:gd name="T32" fmla="*/ 10 w 23"/>
                    <a:gd name="T33" fmla="*/ 15 h 18"/>
                    <a:gd name="T34" fmla="*/ 13 w 23"/>
                    <a:gd name="T35" fmla="*/ 15 h 18"/>
                    <a:gd name="T36" fmla="*/ 13 w 23"/>
                    <a:gd name="T37" fmla="*/ 17 h 18"/>
                    <a:gd name="T38" fmla="*/ 20 w 23"/>
                    <a:gd name="T39" fmla="*/ 16 h 18"/>
                    <a:gd name="T40" fmla="*/ 23 w 23"/>
                    <a:gd name="T41" fmla="*/ 12 h 18"/>
                    <a:gd name="T42" fmla="*/ 21 w 23"/>
                    <a:gd name="T43" fmla="*/ 10 h 18"/>
                    <a:gd name="T44" fmla="*/ 19 w 23"/>
                    <a:gd name="T4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18">
                      <a:moveTo>
                        <a:pt x="19" y="14"/>
                      </a:moveTo>
                      <a:lnTo>
                        <a:pt x="16" y="13"/>
                      </a:lnTo>
                      <a:lnTo>
                        <a:pt x="21" y="8"/>
                      </a:lnTo>
                      <a:lnTo>
                        <a:pt x="21" y="5"/>
                      </a:lnTo>
                      <a:lnTo>
                        <a:pt x="23" y="2"/>
                      </a:lnTo>
                      <a:lnTo>
                        <a:pt x="23" y="0"/>
                      </a:lnTo>
                      <a:lnTo>
                        <a:pt x="19" y="4"/>
                      </a:lnTo>
                      <a:lnTo>
                        <a:pt x="16" y="4"/>
                      </a:lnTo>
                      <a:lnTo>
                        <a:pt x="12" y="9"/>
                      </a:lnTo>
                      <a:lnTo>
                        <a:pt x="9" y="7"/>
                      </a:lnTo>
                      <a:lnTo>
                        <a:pt x="6" y="9"/>
                      </a:lnTo>
                      <a:lnTo>
                        <a:pt x="2" y="9"/>
                      </a:lnTo>
                      <a:lnTo>
                        <a:pt x="0" y="15"/>
                      </a:lnTo>
                      <a:lnTo>
                        <a:pt x="4" y="18"/>
                      </a:lnTo>
                      <a:lnTo>
                        <a:pt x="5" y="16"/>
                      </a:lnTo>
                      <a:lnTo>
                        <a:pt x="9" y="16"/>
                      </a:lnTo>
                      <a:lnTo>
                        <a:pt x="10" y="15"/>
                      </a:lnTo>
                      <a:lnTo>
                        <a:pt x="13" y="15"/>
                      </a:lnTo>
                      <a:lnTo>
                        <a:pt x="13" y="17"/>
                      </a:lnTo>
                      <a:lnTo>
                        <a:pt x="20" y="16"/>
                      </a:lnTo>
                      <a:lnTo>
                        <a:pt x="23" y="12"/>
                      </a:lnTo>
                      <a:lnTo>
                        <a:pt x="21" y="10"/>
                      </a:lnTo>
                      <a:lnTo>
                        <a:pt x="19"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3" name="Freeform 280">
                  <a:extLst>
                    <a:ext uri="{FF2B5EF4-FFF2-40B4-BE49-F238E27FC236}">
                      <a16:creationId xmlns:a16="http://schemas.microsoft.com/office/drawing/2014/main" id="{D1CFE180-E79D-429A-BA9B-7A7CC20CF8E4}"/>
                    </a:ext>
                  </a:extLst>
                </p:cNvPr>
                <p:cNvSpPr>
                  <a:spLocks/>
                </p:cNvSpPr>
                <p:nvPr/>
              </p:nvSpPr>
              <p:spPr bwMode="auto">
                <a:xfrm>
                  <a:off x="6108" y="3131"/>
                  <a:ext cx="21" cy="19"/>
                </a:xfrm>
                <a:custGeom>
                  <a:avLst/>
                  <a:gdLst>
                    <a:gd name="T0" fmla="*/ 14 w 21"/>
                    <a:gd name="T1" fmla="*/ 0 h 19"/>
                    <a:gd name="T2" fmla="*/ 8 w 21"/>
                    <a:gd name="T3" fmla="*/ 1 h 19"/>
                    <a:gd name="T4" fmla="*/ 4 w 21"/>
                    <a:gd name="T5" fmla="*/ 7 h 19"/>
                    <a:gd name="T6" fmla="*/ 3 w 21"/>
                    <a:gd name="T7" fmla="*/ 10 h 19"/>
                    <a:gd name="T8" fmla="*/ 0 w 21"/>
                    <a:gd name="T9" fmla="*/ 11 h 19"/>
                    <a:gd name="T10" fmla="*/ 0 w 21"/>
                    <a:gd name="T11" fmla="*/ 15 h 19"/>
                    <a:gd name="T12" fmla="*/ 5 w 21"/>
                    <a:gd name="T13" fmla="*/ 18 h 19"/>
                    <a:gd name="T14" fmla="*/ 11 w 21"/>
                    <a:gd name="T15" fmla="*/ 19 h 19"/>
                    <a:gd name="T16" fmla="*/ 14 w 21"/>
                    <a:gd name="T17" fmla="*/ 18 h 19"/>
                    <a:gd name="T18" fmla="*/ 17 w 21"/>
                    <a:gd name="T19" fmla="*/ 18 h 19"/>
                    <a:gd name="T20" fmla="*/ 21 w 21"/>
                    <a:gd name="T21" fmla="*/ 15 h 19"/>
                    <a:gd name="T22" fmla="*/ 20 w 21"/>
                    <a:gd name="T23" fmla="*/ 6 h 19"/>
                    <a:gd name="T24" fmla="*/ 14 w 21"/>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9">
                      <a:moveTo>
                        <a:pt x="14" y="0"/>
                      </a:moveTo>
                      <a:lnTo>
                        <a:pt x="8" y="1"/>
                      </a:lnTo>
                      <a:lnTo>
                        <a:pt x="4" y="7"/>
                      </a:lnTo>
                      <a:lnTo>
                        <a:pt x="3" y="10"/>
                      </a:lnTo>
                      <a:lnTo>
                        <a:pt x="0" y="11"/>
                      </a:lnTo>
                      <a:lnTo>
                        <a:pt x="0" y="15"/>
                      </a:lnTo>
                      <a:lnTo>
                        <a:pt x="5" y="18"/>
                      </a:lnTo>
                      <a:lnTo>
                        <a:pt x="11" y="19"/>
                      </a:lnTo>
                      <a:lnTo>
                        <a:pt x="14" y="18"/>
                      </a:lnTo>
                      <a:lnTo>
                        <a:pt x="17" y="18"/>
                      </a:lnTo>
                      <a:lnTo>
                        <a:pt x="21" y="15"/>
                      </a:lnTo>
                      <a:lnTo>
                        <a:pt x="20" y="6"/>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4" name="Freeform 281">
                  <a:extLst>
                    <a:ext uri="{FF2B5EF4-FFF2-40B4-BE49-F238E27FC236}">
                      <a16:creationId xmlns:a16="http://schemas.microsoft.com/office/drawing/2014/main" id="{5D0682AD-5D96-4B84-953F-DFA8D9A0CC59}"/>
                    </a:ext>
                  </a:extLst>
                </p:cNvPr>
                <p:cNvSpPr>
                  <a:spLocks/>
                </p:cNvSpPr>
                <p:nvPr/>
              </p:nvSpPr>
              <p:spPr bwMode="auto">
                <a:xfrm>
                  <a:off x="5992" y="3170"/>
                  <a:ext cx="2" cy="6"/>
                </a:xfrm>
                <a:custGeom>
                  <a:avLst/>
                  <a:gdLst>
                    <a:gd name="T0" fmla="*/ 2 w 2"/>
                    <a:gd name="T1" fmla="*/ 6 h 6"/>
                    <a:gd name="T2" fmla="*/ 2 w 2"/>
                    <a:gd name="T3" fmla="*/ 3 h 6"/>
                    <a:gd name="T4" fmla="*/ 1 w 2"/>
                    <a:gd name="T5" fmla="*/ 0 h 6"/>
                    <a:gd name="T6" fmla="*/ 0 w 2"/>
                    <a:gd name="T7" fmla="*/ 3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3"/>
                      </a:lnTo>
                      <a:lnTo>
                        <a:pt x="1" y="0"/>
                      </a:lnTo>
                      <a:lnTo>
                        <a:pt x="0" y="3"/>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5" name="Freeform 282">
                  <a:extLst>
                    <a:ext uri="{FF2B5EF4-FFF2-40B4-BE49-F238E27FC236}">
                      <a16:creationId xmlns:a16="http://schemas.microsoft.com/office/drawing/2014/main" id="{48C430F4-1C05-4D05-A6E2-29773BB24534}"/>
                    </a:ext>
                  </a:extLst>
                </p:cNvPr>
                <p:cNvSpPr>
                  <a:spLocks/>
                </p:cNvSpPr>
                <p:nvPr/>
              </p:nvSpPr>
              <p:spPr bwMode="auto">
                <a:xfrm>
                  <a:off x="5981" y="3116"/>
                  <a:ext cx="5" cy="4"/>
                </a:xfrm>
                <a:custGeom>
                  <a:avLst/>
                  <a:gdLst>
                    <a:gd name="T0" fmla="*/ 5 w 5"/>
                    <a:gd name="T1" fmla="*/ 2 h 4"/>
                    <a:gd name="T2" fmla="*/ 2 w 5"/>
                    <a:gd name="T3" fmla="*/ 0 h 4"/>
                    <a:gd name="T4" fmla="*/ 0 w 5"/>
                    <a:gd name="T5" fmla="*/ 3 h 4"/>
                    <a:gd name="T6" fmla="*/ 2 w 5"/>
                    <a:gd name="T7" fmla="*/ 4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3"/>
                      </a:lnTo>
                      <a:lnTo>
                        <a:pt x="2" y="4"/>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6" name="Freeform 283">
                  <a:extLst>
                    <a:ext uri="{FF2B5EF4-FFF2-40B4-BE49-F238E27FC236}">
                      <a16:creationId xmlns:a16="http://schemas.microsoft.com/office/drawing/2014/main" id="{919F941B-9320-43EE-A0A0-7B3310ACDC76}"/>
                    </a:ext>
                  </a:extLst>
                </p:cNvPr>
                <p:cNvSpPr>
                  <a:spLocks/>
                </p:cNvSpPr>
                <p:nvPr/>
              </p:nvSpPr>
              <p:spPr bwMode="auto">
                <a:xfrm>
                  <a:off x="5961" y="3076"/>
                  <a:ext cx="10" cy="19"/>
                </a:xfrm>
                <a:custGeom>
                  <a:avLst/>
                  <a:gdLst>
                    <a:gd name="T0" fmla="*/ 2 w 13"/>
                    <a:gd name="T1" fmla="*/ 19 h 25"/>
                    <a:gd name="T2" fmla="*/ 3 w 13"/>
                    <a:gd name="T3" fmla="*/ 25 h 25"/>
                    <a:gd name="T4" fmla="*/ 6 w 13"/>
                    <a:gd name="T5" fmla="*/ 25 h 25"/>
                    <a:gd name="T6" fmla="*/ 8 w 13"/>
                    <a:gd name="T7" fmla="*/ 22 h 25"/>
                    <a:gd name="T8" fmla="*/ 10 w 13"/>
                    <a:gd name="T9" fmla="*/ 23 h 25"/>
                    <a:gd name="T10" fmla="*/ 13 w 13"/>
                    <a:gd name="T11" fmla="*/ 21 h 25"/>
                    <a:gd name="T12" fmla="*/ 13 w 13"/>
                    <a:gd name="T13" fmla="*/ 16 h 25"/>
                    <a:gd name="T14" fmla="*/ 11 w 13"/>
                    <a:gd name="T15" fmla="*/ 13 h 25"/>
                    <a:gd name="T16" fmla="*/ 12 w 13"/>
                    <a:gd name="T17" fmla="*/ 9 h 25"/>
                    <a:gd name="T18" fmla="*/ 10 w 13"/>
                    <a:gd name="T19" fmla="*/ 6 h 25"/>
                    <a:gd name="T20" fmla="*/ 9 w 13"/>
                    <a:gd name="T21" fmla="*/ 8 h 25"/>
                    <a:gd name="T22" fmla="*/ 9 w 13"/>
                    <a:gd name="T23" fmla="*/ 12 h 25"/>
                    <a:gd name="T24" fmla="*/ 7 w 13"/>
                    <a:gd name="T25" fmla="*/ 13 h 25"/>
                    <a:gd name="T26" fmla="*/ 5 w 13"/>
                    <a:gd name="T27" fmla="*/ 11 h 25"/>
                    <a:gd name="T28" fmla="*/ 5 w 13"/>
                    <a:gd name="T29" fmla="*/ 3 h 25"/>
                    <a:gd name="T30" fmla="*/ 2 w 13"/>
                    <a:gd name="T31" fmla="*/ 0 h 25"/>
                    <a:gd name="T32" fmla="*/ 0 w 13"/>
                    <a:gd name="T33" fmla="*/ 9 h 25"/>
                    <a:gd name="T34" fmla="*/ 2 w 13"/>
                    <a:gd name="T35" fmla="*/ 14 h 25"/>
                    <a:gd name="T36" fmla="*/ 2 w 13"/>
                    <a:gd name="T37"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5">
                      <a:moveTo>
                        <a:pt x="2" y="19"/>
                      </a:moveTo>
                      <a:cubicBezTo>
                        <a:pt x="3" y="25"/>
                        <a:pt x="3" y="25"/>
                        <a:pt x="3" y="25"/>
                      </a:cubicBezTo>
                      <a:cubicBezTo>
                        <a:pt x="6" y="25"/>
                        <a:pt x="6" y="25"/>
                        <a:pt x="6" y="25"/>
                      </a:cubicBezTo>
                      <a:cubicBezTo>
                        <a:pt x="8" y="22"/>
                        <a:pt x="8" y="22"/>
                        <a:pt x="8" y="22"/>
                      </a:cubicBezTo>
                      <a:cubicBezTo>
                        <a:pt x="10" y="23"/>
                        <a:pt x="10" y="23"/>
                        <a:pt x="10" y="23"/>
                      </a:cubicBezTo>
                      <a:cubicBezTo>
                        <a:pt x="13" y="21"/>
                        <a:pt x="13" y="21"/>
                        <a:pt x="13" y="21"/>
                      </a:cubicBezTo>
                      <a:cubicBezTo>
                        <a:pt x="13" y="16"/>
                        <a:pt x="13" y="16"/>
                        <a:pt x="13" y="16"/>
                      </a:cubicBezTo>
                      <a:cubicBezTo>
                        <a:pt x="11" y="13"/>
                        <a:pt x="11" y="13"/>
                        <a:pt x="11" y="13"/>
                      </a:cubicBezTo>
                      <a:cubicBezTo>
                        <a:pt x="12" y="9"/>
                        <a:pt x="12" y="9"/>
                        <a:pt x="12" y="9"/>
                      </a:cubicBezTo>
                      <a:cubicBezTo>
                        <a:pt x="10" y="6"/>
                        <a:pt x="10" y="6"/>
                        <a:pt x="10" y="6"/>
                      </a:cubicBezTo>
                      <a:cubicBezTo>
                        <a:pt x="9" y="8"/>
                        <a:pt x="9" y="8"/>
                        <a:pt x="9" y="8"/>
                      </a:cubicBezTo>
                      <a:cubicBezTo>
                        <a:pt x="9" y="12"/>
                        <a:pt x="9" y="12"/>
                        <a:pt x="9" y="12"/>
                      </a:cubicBezTo>
                      <a:cubicBezTo>
                        <a:pt x="7" y="13"/>
                        <a:pt x="7" y="13"/>
                        <a:pt x="7" y="13"/>
                      </a:cubicBezTo>
                      <a:cubicBezTo>
                        <a:pt x="5" y="11"/>
                        <a:pt x="5" y="11"/>
                        <a:pt x="5" y="11"/>
                      </a:cubicBezTo>
                      <a:cubicBezTo>
                        <a:pt x="5" y="3"/>
                        <a:pt x="5" y="3"/>
                        <a:pt x="5" y="3"/>
                      </a:cubicBezTo>
                      <a:cubicBezTo>
                        <a:pt x="5" y="3"/>
                        <a:pt x="2" y="0"/>
                        <a:pt x="2" y="0"/>
                      </a:cubicBezTo>
                      <a:cubicBezTo>
                        <a:pt x="0" y="9"/>
                        <a:pt x="0" y="9"/>
                        <a:pt x="0" y="9"/>
                      </a:cubicBezTo>
                      <a:cubicBezTo>
                        <a:pt x="2" y="14"/>
                        <a:pt x="2" y="14"/>
                        <a:pt x="2" y="14"/>
                      </a:cubicBezTo>
                      <a:lnTo>
                        <a:pt x="2"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7" name="Freeform 284">
                  <a:extLst>
                    <a:ext uri="{FF2B5EF4-FFF2-40B4-BE49-F238E27FC236}">
                      <a16:creationId xmlns:a16="http://schemas.microsoft.com/office/drawing/2014/main" id="{9EE8093A-0D81-4FFC-BD32-892A873DB6F3}"/>
                    </a:ext>
                  </a:extLst>
                </p:cNvPr>
                <p:cNvSpPr>
                  <a:spLocks/>
                </p:cNvSpPr>
                <p:nvPr/>
              </p:nvSpPr>
              <p:spPr bwMode="auto">
                <a:xfrm>
                  <a:off x="5984" y="3080"/>
                  <a:ext cx="2" cy="9"/>
                </a:xfrm>
                <a:custGeom>
                  <a:avLst/>
                  <a:gdLst>
                    <a:gd name="T0" fmla="*/ 2 w 2"/>
                    <a:gd name="T1" fmla="*/ 6 h 9"/>
                    <a:gd name="T2" fmla="*/ 0 w 2"/>
                    <a:gd name="T3" fmla="*/ 0 h 9"/>
                    <a:gd name="T4" fmla="*/ 1 w 2"/>
                    <a:gd name="T5" fmla="*/ 6 h 9"/>
                    <a:gd name="T6" fmla="*/ 0 w 2"/>
                    <a:gd name="T7" fmla="*/ 9 h 9"/>
                    <a:gd name="T8" fmla="*/ 2 w 2"/>
                    <a:gd name="T9" fmla="*/ 6 h 9"/>
                  </a:gdLst>
                  <a:ahLst/>
                  <a:cxnLst>
                    <a:cxn ang="0">
                      <a:pos x="T0" y="T1"/>
                    </a:cxn>
                    <a:cxn ang="0">
                      <a:pos x="T2" y="T3"/>
                    </a:cxn>
                    <a:cxn ang="0">
                      <a:pos x="T4" y="T5"/>
                    </a:cxn>
                    <a:cxn ang="0">
                      <a:pos x="T6" y="T7"/>
                    </a:cxn>
                    <a:cxn ang="0">
                      <a:pos x="T8" y="T9"/>
                    </a:cxn>
                  </a:cxnLst>
                  <a:rect l="0" t="0" r="r" b="b"/>
                  <a:pathLst>
                    <a:path w="2" h="9">
                      <a:moveTo>
                        <a:pt x="2" y="6"/>
                      </a:moveTo>
                      <a:lnTo>
                        <a:pt x="0" y="0"/>
                      </a:lnTo>
                      <a:lnTo>
                        <a:pt x="1" y="6"/>
                      </a:lnTo>
                      <a:lnTo>
                        <a:pt x="0" y="9"/>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8" name="Freeform 285">
                  <a:extLst>
                    <a:ext uri="{FF2B5EF4-FFF2-40B4-BE49-F238E27FC236}">
                      <a16:creationId xmlns:a16="http://schemas.microsoft.com/office/drawing/2014/main" id="{55FAF71D-8EB9-4583-96EB-B2DCAFAA6F68}"/>
                    </a:ext>
                  </a:extLst>
                </p:cNvPr>
                <p:cNvSpPr>
                  <a:spLocks/>
                </p:cNvSpPr>
                <p:nvPr/>
              </p:nvSpPr>
              <p:spPr bwMode="auto">
                <a:xfrm>
                  <a:off x="5969" y="3101"/>
                  <a:ext cx="8" cy="15"/>
                </a:xfrm>
                <a:custGeom>
                  <a:avLst/>
                  <a:gdLst>
                    <a:gd name="T0" fmla="*/ 0 w 8"/>
                    <a:gd name="T1" fmla="*/ 1 h 15"/>
                    <a:gd name="T2" fmla="*/ 1 w 8"/>
                    <a:gd name="T3" fmla="*/ 3 h 15"/>
                    <a:gd name="T4" fmla="*/ 2 w 8"/>
                    <a:gd name="T5" fmla="*/ 3 h 15"/>
                    <a:gd name="T6" fmla="*/ 4 w 8"/>
                    <a:gd name="T7" fmla="*/ 5 h 15"/>
                    <a:gd name="T8" fmla="*/ 3 w 8"/>
                    <a:gd name="T9" fmla="*/ 7 h 15"/>
                    <a:gd name="T10" fmla="*/ 2 w 8"/>
                    <a:gd name="T11" fmla="*/ 12 h 15"/>
                    <a:gd name="T12" fmla="*/ 2 w 8"/>
                    <a:gd name="T13" fmla="*/ 15 h 15"/>
                    <a:gd name="T14" fmla="*/ 6 w 8"/>
                    <a:gd name="T15" fmla="*/ 13 h 15"/>
                    <a:gd name="T16" fmla="*/ 8 w 8"/>
                    <a:gd name="T17" fmla="*/ 12 h 15"/>
                    <a:gd name="T18" fmla="*/ 7 w 8"/>
                    <a:gd name="T19" fmla="*/ 10 h 15"/>
                    <a:gd name="T20" fmla="*/ 5 w 8"/>
                    <a:gd name="T21" fmla="*/ 5 h 15"/>
                    <a:gd name="T22" fmla="*/ 5 w 8"/>
                    <a:gd name="T23" fmla="*/ 2 h 15"/>
                    <a:gd name="T24" fmla="*/ 3 w 8"/>
                    <a:gd name="T25" fmla="*/ 0 h 15"/>
                    <a:gd name="T26" fmla="*/ 1 w 8"/>
                    <a:gd name="T27" fmla="*/ 0 h 15"/>
                    <a:gd name="T28" fmla="*/ 0 w 8"/>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5">
                      <a:moveTo>
                        <a:pt x="0" y="1"/>
                      </a:moveTo>
                      <a:lnTo>
                        <a:pt x="1" y="3"/>
                      </a:lnTo>
                      <a:lnTo>
                        <a:pt x="2" y="3"/>
                      </a:lnTo>
                      <a:lnTo>
                        <a:pt x="4" y="5"/>
                      </a:lnTo>
                      <a:lnTo>
                        <a:pt x="3" y="7"/>
                      </a:lnTo>
                      <a:lnTo>
                        <a:pt x="2" y="12"/>
                      </a:lnTo>
                      <a:lnTo>
                        <a:pt x="2" y="15"/>
                      </a:lnTo>
                      <a:lnTo>
                        <a:pt x="6" y="13"/>
                      </a:lnTo>
                      <a:lnTo>
                        <a:pt x="8" y="12"/>
                      </a:lnTo>
                      <a:lnTo>
                        <a:pt x="7" y="10"/>
                      </a:lnTo>
                      <a:lnTo>
                        <a:pt x="5" y="5"/>
                      </a:lnTo>
                      <a:lnTo>
                        <a:pt x="5" y="2"/>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9" name="Freeform 286">
                  <a:extLst>
                    <a:ext uri="{FF2B5EF4-FFF2-40B4-BE49-F238E27FC236}">
                      <a16:creationId xmlns:a16="http://schemas.microsoft.com/office/drawing/2014/main" id="{F74E0455-1F5B-4535-874E-853399EC0E32}"/>
                    </a:ext>
                  </a:extLst>
                </p:cNvPr>
                <p:cNvSpPr>
                  <a:spLocks/>
                </p:cNvSpPr>
                <p:nvPr/>
              </p:nvSpPr>
              <p:spPr bwMode="auto">
                <a:xfrm>
                  <a:off x="5990" y="3155"/>
                  <a:ext cx="2" cy="8"/>
                </a:xfrm>
                <a:custGeom>
                  <a:avLst/>
                  <a:gdLst>
                    <a:gd name="T0" fmla="*/ 2 w 2"/>
                    <a:gd name="T1" fmla="*/ 8 h 8"/>
                    <a:gd name="T2" fmla="*/ 2 w 2"/>
                    <a:gd name="T3" fmla="*/ 2 h 8"/>
                    <a:gd name="T4" fmla="*/ 0 w 2"/>
                    <a:gd name="T5" fmla="*/ 0 h 8"/>
                    <a:gd name="T6" fmla="*/ 0 w 2"/>
                    <a:gd name="T7" fmla="*/ 1 h 8"/>
                    <a:gd name="T8" fmla="*/ 0 w 2"/>
                    <a:gd name="T9" fmla="*/ 5 h 8"/>
                    <a:gd name="T10" fmla="*/ 2 w 2"/>
                    <a:gd name="T11" fmla="*/ 8 h 8"/>
                  </a:gdLst>
                  <a:ahLst/>
                  <a:cxnLst>
                    <a:cxn ang="0">
                      <a:pos x="T0" y="T1"/>
                    </a:cxn>
                    <a:cxn ang="0">
                      <a:pos x="T2" y="T3"/>
                    </a:cxn>
                    <a:cxn ang="0">
                      <a:pos x="T4" y="T5"/>
                    </a:cxn>
                    <a:cxn ang="0">
                      <a:pos x="T6" y="T7"/>
                    </a:cxn>
                    <a:cxn ang="0">
                      <a:pos x="T8" y="T9"/>
                    </a:cxn>
                    <a:cxn ang="0">
                      <a:pos x="T10" y="T11"/>
                    </a:cxn>
                  </a:cxnLst>
                  <a:rect l="0" t="0" r="r" b="b"/>
                  <a:pathLst>
                    <a:path w="2" h="8">
                      <a:moveTo>
                        <a:pt x="2" y="8"/>
                      </a:moveTo>
                      <a:lnTo>
                        <a:pt x="2" y="2"/>
                      </a:lnTo>
                      <a:lnTo>
                        <a:pt x="0" y="0"/>
                      </a:lnTo>
                      <a:lnTo>
                        <a:pt x="0" y="1"/>
                      </a:lnTo>
                      <a:lnTo>
                        <a:pt x="0" y="5"/>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0" name="Freeform 287">
                  <a:extLst>
                    <a:ext uri="{FF2B5EF4-FFF2-40B4-BE49-F238E27FC236}">
                      <a16:creationId xmlns:a16="http://schemas.microsoft.com/office/drawing/2014/main" id="{B73482B4-65C7-43CF-942F-CC24B56DC412}"/>
                    </a:ext>
                  </a:extLst>
                </p:cNvPr>
                <p:cNvSpPr>
                  <a:spLocks/>
                </p:cNvSpPr>
                <p:nvPr/>
              </p:nvSpPr>
              <p:spPr bwMode="auto">
                <a:xfrm>
                  <a:off x="5980" y="3132"/>
                  <a:ext cx="6" cy="7"/>
                </a:xfrm>
                <a:custGeom>
                  <a:avLst/>
                  <a:gdLst>
                    <a:gd name="T0" fmla="*/ 1 w 6"/>
                    <a:gd name="T1" fmla="*/ 5 h 7"/>
                    <a:gd name="T2" fmla="*/ 3 w 6"/>
                    <a:gd name="T3" fmla="*/ 7 h 7"/>
                    <a:gd name="T4" fmla="*/ 6 w 6"/>
                    <a:gd name="T5" fmla="*/ 6 h 7"/>
                    <a:gd name="T6" fmla="*/ 6 w 6"/>
                    <a:gd name="T7" fmla="*/ 3 h 7"/>
                    <a:gd name="T8" fmla="*/ 4 w 6"/>
                    <a:gd name="T9" fmla="*/ 0 h 7"/>
                    <a:gd name="T10" fmla="*/ 0 w 6"/>
                    <a:gd name="T11" fmla="*/ 2 h 7"/>
                    <a:gd name="T12" fmla="*/ 1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1" y="5"/>
                      </a:moveTo>
                      <a:lnTo>
                        <a:pt x="3" y="7"/>
                      </a:lnTo>
                      <a:lnTo>
                        <a:pt x="6" y="6"/>
                      </a:lnTo>
                      <a:lnTo>
                        <a:pt x="6" y="3"/>
                      </a:lnTo>
                      <a:lnTo>
                        <a:pt x="4"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1" name="Freeform 288">
                  <a:extLst>
                    <a:ext uri="{FF2B5EF4-FFF2-40B4-BE49-F238E27FC236}">
                      <a16:creationId xmlns:a16="http://schemas.microsoft.com/office/drawing/2014/main" id="{0CBF24B1-F5AA-4CCB-A20A-9A20174EF146}"/>
                    </a:ext>
                  </a:extLst>
                </p:cNvPr>
                <p:cNvSpPr>
                  <a:spLocks/>
                </p:cNvSpPr>
                <p:nvPr/>
              </p:nvSpPr>
              <p:spPr bwMode="auto">
                <a:xfrm>
                  <a:off x="5979" y="3106"/>
                  <a:ext cx="6" cy="6"/>
                </a:xfrm>
                <a:custGeom>
                  <a:avLst/>
                  <a:gdLst>
                    <a:gd name="T0" fmla="*/ 0 w 6"/>
                    <a:gd name="T1" fmla="*/ 5 h 6"/>
                    <a:gd name="T2" fmla="*/ 1 w 6"/>
                    <a:gd name="T3" fmla="*/ 6 h 6"/>
                    <a:gd name="T4" fmla="*/ 3 w 6"/>
                    <a:gd name="T5" fmla="*/ 6 h 6"/>
                    <a:gd name="T6" fmla="*/ 4 w 6"/>
                    <a:gd name="T7" fmla="*/ 5 h 6"/>
                    <a:gd name="T8" fmla="*/ 6 w 6"/>
                    <a:gd name="T9" fmla="*/ 5 h 6"/>
                    <a:gd name="T10" fmla="*/ 6 w 6"/>
                    <a:gd name="T11" fmla="*/ 3 h 6"/>
                    <a:gd name="T12" fmla="*/ 4 w 6"/>
                    <a:gd name="T13" fmla="*/ 2 h 6"/>
                    <a:gd name="T14" fmla="*/ 4 w 6"/>
                    <a:gd name="T15" fmla="*/ 0 h 6"/>
                    <a:gd name="T16" fmla="*/ 0 w 6"/>
                    <a:gd name="T17" fmla="*/ 3 h 6"/>
                    <a:gd name="T18" fmla="*/ 0 w 6"/>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5"/>
                      </a:moveTo>
                      <a:lnTo>
                        <a:pt x="1" y="6"/>
                      </a:lnTo>
                      <a:lnTo>
                        <a:pt x="3" y="6"/>
                      </a:lnTo>
                      <a:lnTo>
                        <a:pt x="4" y="5"/>
                      </a:lnTo>
                      <a:lnTo>
                        <a:pt x="6" y="5"/>
                      </a:lnTo>
                      <a:lnTo>
                        <a:pt x="6" y="3"/>
                      </a:lnTo>
                      <a:lnTo>
                        <a:pt x="4" y="2"/>
                      </a:lnTo>
                      <a:lnTo>
                        <a:pt x="4" y="0"/>
                      </a:lnTo>
                      <a:lnTo>
                        <a:pt x="0" y="3"/>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2" name="Freeform 289">
                  <a:extLst>
                    <a:ext uri="{FF2B5EF4-FFF2-40B4-BE49-F238E27FC236}">
                      <a16:creationId xmlns:a16="http://schemas.microsoft.com/office/drawing/2014/main" id="{54E76E3D-1F15-4FB9-A90D-DA4211F26343}"/>
                    </a:ext>
                  </a:extLst>
                </p:cNvPr>
                <p:cNvSpPr>
                  <a:spLocks/>
                </p:cNvSpPr>
                <p:nvPr/>
              </p:nvSpPr>
              <p:spPr bwMode="auto">
                <a:xfrm>
                  <a:off x="5977" y="3087"/>
                  <a:ext cx="5" cy="4"/>
                </a:xfrm>
                <a:custGeom>
                  <a:avLst/>
                  <a:gdLst>
                    <a:gd name="T0" fmla="*/ 6 w 6"/>
                    <a:gd name="T1" fmla="*/ 2 h 5"/>
                    <a:gd name="T2" fmla="*/ 6 w 6"/>
                    <a:gd name="T3" fmla="*/ 0 h 5"/>
                    <a:gd name="T4" fmla="*/ 2 w 6"/>
                    <a:gd name="T5" fmla="*/ 2 h 5"/>
                    <a:gd name="T6" fmla="*/ 0 w 6"/>
                    <a:gd name="T7" fmla="*/ 4 h 5"/>
                    <a:gd name="T8" fmla="*/ 3 w 6"/>
                    <a:gd name="T9" fmla="*/ 5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6" y="0"/>
                        <a:pt x="6" y="0"/>
                        <a:pt x="6" y="0"/>
                      </a:cubicBezTo>
                      <a:cubicBezTo>
                        <a:pt x="2" y="2"/>
                        <a:pt x="2" y="2"/>
                        <a:pt x="2" y="2"/>
                      </a:cubicBezTo>
                      <a:cubicBezTo>
                        <a:pt x="2" y="2"/>
                        <a:pt x="0" y="4"/>
                        <a:pt x="0" y="4"/>
                      </a:cubicBezTo>
                      <a:cubicBezTo>
                        <a:pt x="3" y="5"/>
                        <a:pt x="3" y="5"/>
                        <a:pt x="3" y="5"/>
                      </a:cubicBez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3" name="Freeform 290">
                  <a:extLst>
                    <a:ext uri="{FF2B5EF4-FFF2-40B4-BE49-F238E27FC236}">
                      <a16:creationId xmlns:a16="http://schemas.microsoft.com/office/drawing/2014/main" id="{7F337535-98D1-4967-B879-B465D9100162}"/>
                    </a:ext>
                  </a:extLst>
                </p:cNvPr>
                <p:cNvSpPr>
                  <a:spLocks/>
                </p:cNvSpPr>
                <p:nvPr/>
              </p:nvSpPr>
              <p:spPr bwMode="auto">
                <a:xfrm>
                  <a:off x="5983" y="3094"/>
                  <a:ext cx="3" cy="7"/>
                </a:xfrm>
                <a:custGeom>
                  <a:avLst/>
                  <a:gdLst>
                    <a:gd name="T0" fmla="*/ 1 w 3"/>
                    <a:gd name="T1" fmla="*/ 10 h 10"/>
                    <a:gd name="T2" fmla="*/ 3 w 3"/>
                    <a:gd name="T3" fmla="*/ 10 h 10"/>
                    <a:gd name="T4" fmla="*/ 2 w 3"/>
                    <a:gd name="T5" fmla="*/ 6 h 10"/>
                    <a:gd name="T6" fmla="*/ 2 w 3"/>
                    <a:gd name="T7" fmla="*/ 2 h 10"/>
                    <a:gd name="T8" fmla="*/ 1 w 3"/>
                    <a:gd name="T9" fmla="*/ 0 h 10"/>
                    <a:gd name="T10" fmla="*/ 0 w 3"/>
                    <a:gd name="T11" fmla="*/ 5 h 10"/>
                    <a:gd name="T12" fmla="*/ 1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1" y="10"/>
                      </a:moveTo>
                      <a:cubicBezTo>
                        <a:pt x="3" y="10"/>
                        <a:pt x="3" y="10"/>
                        <a:pt x="3" y="10"/>
                      </a:cubicBezTo>
                      <a:cubicBezTo>
                        <a:pt x="2" y="6"/>
                        <a:pt x="2" y="6"/>
                        <a:pt x="2" y="6"/>
                      </a:cubicBezTo>
                      <a:cubicBezTo>
                        <a:pt x="2" y="2"/>
                        <a:pt x="2" y="2"/>
                        <a:pt x="2" y="2"/>
                      </a:cubicBezTo>
                      <a:cubicBezTo>
                        <a:pt x="1" y="0"/>
                        <a:pt x="1" y="0"/>
                        <a:pt x="1" y="0"/>
                      </a:cubicBezTo>
                      <a:cubicBezTo>
                        <a:pt x="1" y="0"/>
                        <a:pt x="0" y="5"/>
                        <a:pt x="0" y="5"/>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4" name="Freeform 291">
                  <a:extLst>
                    <a:ext uri="{FF2B5EF4-FFF2-40B4-BE49-F238E27FC236}">
                      <a16:creationId xmlns:a16="http://schemas.microsoft.com/office/drawing/2014/main" id="{2B0858E5-79EE-401C-BA8E-7414F83C5F12}"/>
                    </a:ext>
                  </a:extLst>
                </p:cNvPr>
                <p:cNvSpPr>
                  <a:spLocks/>
                </p:cNvSpPr>
                <p:nvPr/>
              </p:nvSpPr>
              <p:spPr bwMode="auto">
                <a:xfrm>
                  <a:off x="5828" y="2918"/>
                  <a:ext cx="3" cy="5"/>
                </a:xfrm>
                <a:custGeom>
                  <a:avLst/>
                  <a:gdLst>
                    <a:gd name="T0" fmla="*/ 3 w 3"/>
                    <a:gd name="T1" fmla="*/ 0 h 5"/>
                    <a:gd name="T2" fmla="*/ 0 w 3"/>
                    <a:gd name="T3" fmla="*/ 5 h 5"/>
                    <a:gd name="T4" fmla="*/ 2 w 3"/>
                    <a:gd name="T5" fmla="*/ 3 h 5"/>
                    <a:gd name="T6" fmla="*/ 3 w 3"/>
                    <a:gd name="T7" fmla="*/ 0 h 5"/>
                  </a:gdLst>
                  <a:ahLst/>
                  <a:cxnLst>
                    <a:cxn ang="0">
                      <a:pos x="T0" y="T1"/>
                    </a:cxn>
                    <a:cxn ang="0">
                      <a:pos x="T2" y="T3"/>
                    </a:cxn>
                    <a:cxn ang="0">
                      <a:pos x="T4" y="T5"/>
                    </a:cxn>
                    <a:cxn ang="0">
                      <a:pos x="T6" y="T7"/>
                    </a:cxn>
                  </a:cxnLst>
                  <a:rect l="0" t="0" r="r" b="b"/>
                  <a:pathLst>
                    <a:path w="3" h="5">
                      <a:moveTo>
                        <a:pt x="3" y="0"/>
                      </a:moveTo>
                      <a:lnTo>
                        <a:pt x="0" y="5"/>
                      </a:lnTo>
                      <a:lnTo>
                        <a:pt x="2"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5" name="Freeform 292">
                  <a:extLst>
                    <a:ext uri="{FF2B5EF4-FFF2-40B4-BE49-F238E27FC236}">
                      <a16:creationId xmlns:a16="http://schemas.microsoft.com/office/drawing/2014/main" id="{4FFE24ED-DF70-4BDE-982B-EEFB4D8F08E4}"/>
                    </a:ext>
                  </a:extLst>
                </p:cNvPr>
                <p:cNvSpPr>
                  <a:spLocks/>
                </p:cNvSpPr>
                <p:nvPr/>
              </p:nvSpPr>
              <p:spPr bwMode="auto">
                <a:xfrm>
                  <a:off x="5823" y="2928"/>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6" name="Freeform 293">
                  <a:extLst>
                    <a:ext uri="{FF2B5EF4-FFF2-40B4-BE49-F238E27FC236}">
                      <a16:creationId xmlns:a16="http://schemas.microsoft.com/office/drawing/2014/main" id="{F7CB1456-8847-41FB-A538-F36FC92B95F4}"/>
                    </a:ext>
                  </a:extLst>
                </p:cNvPr>
                <p:cNvSpPr>
                  <a:spLocks/>
                </p:cNvSpPr>
                <p:nvPr/>
              </p:nvSpPr>
              <p:spPr bwMode="auto">
                <a:xfrm>
                  <a:off x="5848" y="2959"/>
                  <a:ext cx="3" cy="4"/>
                </a:xfrm>
                <a:custGeom>
                  <a:avLst/>
                  <a:gdLst>
                    <a:gd name="T0" fmla="*/ 0 w 3"/>
                    <a:gd name="T1" fmla="*/ 4 h 4"/>
                    <a:gd name="T2" fmla="*/ 3 w 3"/>
                    <a:gd name="T3" fmla="*/ 4 h 4"/>
                    <a:gd name="T4" fmla="*/ 3 w 3"/>
                    <a:gd name="T5" fmla="*/ 1 h 4"/>
                    <a:gd name="T6" fmla="*/ 0 w 3"/>
                    <a:gd name="T7" fmla="*/ 0 h 4"/>
                    <a:gd name="T8" fmla="*/ 0 w 3"/>
                    <a:gd name="T9" fmla="*/ 2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3" y="4"/>
                      </a:lnTo>
                      <a:lnTo>
                        <a:pt x="3" y="1"/>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7" name="Freeform 294">
                  <a:extLst>
                    <a:ext uri="{FF2B5EF4-FFF2-40B4-BE49-F238E27FC236}">
                      <a16:creationId xmlns:a16="http://schemas.microsoft.com/office/drawing/2014/main" id="{46F5CEEB-E353-40A7-8B48-4CE2FF154CF3}"/>
                    </a:ext>
                  </a:extLst>
                </p:cNvPr>
                <p:cNvSpPr>
                  <a:spLocks/>
                </p:cNvSpPr>
                <p:nvPr/>
              </p:nvSpPr>
              <p:spPr bwMode="auto">
                <a:xfrm>
                  <a:off x="5831" y="2942"/>
                  <a:ext cx="3" cy="7"/>
                </a:xfrm>
                <a:custGeom>
                  <a:avLst/>
                  <a:gdLst>
                    <a:gd name="T0" fmla="*/ 2 w 3"/>
                    <a:gd name="T1" fmla="*/ 5 h 7"/>
                    <a:gd name="T2" fmla="*/ 3 w 3"/>
                    <a:gd name="T3" fmla="*/ 4 h 7"/>
                    <a:gd name="T4" fmla="*/ 0 w 3"/>
                    <a:gd name="T5" fmla="*/ 0 h 7"/>
                    <a:gd name="T6" fmla="*/ 0 w 3"/>
                    <a:gd name="T7" fmla="*/ 3 h 7"/>
                    <a:gd name="T8" fmla="*/ 0 w 3"/>
                    <a:gd name="T9" fmla="*/ 5 h 7"/>
                    <a:gd name="T10" fmla="*/ 0 w 3"/>
                    <a:gd name="T11" fmla="*/ 7 h 7"/>
                    <a:gd name="T12" fmla="*/ 2 w 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5"/>
                      </a:moveTo>
                      <a:lnTo>
                        <a:pt x="3" y="4"/>
                      </a:lnTo>
                      <a:lnTo>
                        <a:pt x="0" y="0"/>
                      </a:lnTo>
                      <a:lnTo>
                        <a:pt x="0" y="3"/>
                      </a:lnTo>
                      <a:lnTo>
                        <a:pt x="0" y="5"/>
                      </a:lnTo>
                      <a:lnTo>
                        <a:pt x="0"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8" name="Freeform 295">
                  <a:extLst>
                    <a:ext uri="{FF2B5EF4-FFF2-40B4-BE49-F238E27FC236}">
                      <a16:creationId xmlns:a16="http://schemas.microsoft.com/office/drawing/2014/main" id="{B69EF64F-76E5-4026-815B-88552000EF22}"/>
                    </a:ext>
                  </a:extLst>
                </p:cNvPr>
                <p:cNvSpPr>
                  <a:spLocks/>
                </p:cNvSpPr>
                <p:nvPr/>
              </p:nvSpPr>
              <p:spPr bwMode="auto">
                <a:xfrm>
                  <a:off x="5839" y="2949"/>
                  <a:ext cx="9" cy="10"/>
                </a:xfrm>
                <a:custGeom>
                  <a:avLst/>
                  <a:gdLst>
                    <a:gd name="T0" fmla="*/ 5 w 9"/>
                    <a:gd name="T1" fmla="*/ 0 h 10"/>
                    <a:gd name="T2" fmla="*/ 3 w 9"/>
                    <a:gd name="T3" fmla="*/ 0 h 10"/>
                    <a:gd name="T4" fmla="*/ 2 w 9"/>
                    <a:gd name="T5" fmla="*/ 1 h 10"/>
                    <a:gd name="T6" fmla="*/ 0 w 9"/>
                    <a:gd name="T7" fmla="*/ 5 h 10"/>
                    <a:gd name="T8" fmla="*/ 3 w 9"/>
                    <a:gd name="T9" fmla="*/ 6 h 10"/>
                    <a:gd name="T10" fmla="*/ 4 w 9"/>
                    <a:gd name="T11" fmla="*/ 6 h 10"/>
                    <a:gd name="T12" fmla="*/ 5 w 9"/>
                    <a:gd name="T13" fmla="*/ 8 h 10"/>
                    <a:gd name="T14" fmla="*/ 7 w 9"/>
                    <a:gd name="T15" fmla="*/ 10 h 10"/>
                    <a:gd name="T16" fmla="*/ 9 w 9"/>
                    <a:gd name="T17" fmla="*/ 10 h 10"/>
                    <a:gd name="T18" fmla="*/ 9 w 9"/>
                    <a:gd name="T19" fmla="*/ 7 h 10"/>
                    <a:gd name="T20" fmla="*/ 8 w 9"/>
                    <a:gd name="T21" fmla="*/ 4 h 10"/>
                    <a:gd name="T22" fmla="*/ 6 w 9"/>
                    <a:gd name="T23" fmla="*/ 3 h 10"/>
                    <a:gd name="T24" fmla="*/ 5 w 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5" y="0"/>
                      </a:moveTo>
                      <a:lnTo>
                        <a:pt x="3" y="0"/>
                      </a:lnTo>
                      <a:lnTo>
                        <a:pt x="2" y="1"/>
                      </a:lnTo>
                      <a:lnTo>
                        <a:pt x="0" y="5"/>
                      </a:lnTo>
                      <a:lnTo>
                        <a:pt x="3" y="6"/>
                      </a:lnTo>
                      <a:lnTo>
                        <a:pt x="4" y="6"/>
                      </a:lnTo>
                      <a:lnTo>
                        <a:pt x="5" y="8"/>
                      </a:lnTo>
                      <a:lnTo>
                        <a:pt x="7" y="10"/>
                      </a:lnTo>
                      <a:lnTo>
                        <a:pt x="9" y="10"/>
                      </a:lnTo>
                      <a:lnTo>
                        <a:pt x="9" y="7"/>
                      </a:lnTo>
                      <a:lnTo>
                        <a:pt x="8" y="4"/>
                      </a:lnTo>
                      <a:lnTo>
                        <a:pt x="6" y="3"/>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9" name="Freeform 296">
                  <a:extLst>
                    <a:ext uri="{FF2B5EF4-FFF2-40B4-BE49-F238E27FC236}">
                      <a16:creationId xmlns:a16="http://schemas.microsoft.com/office/drawing/2014/main" id="{D37EAD46-756F-4A7E-A42B-3AFDB1EA2F66}"/>
                    </a:ext>
                  </a:extLst>
                </p:cNvPr>
                <p:cNvSpPr>
                  <a:spLocks/>
                </p:cNvSpPr>
                <p:nvPr/>
              </p:nvSpPr>
              <p:spPr bwMode="auto">
                <a:xfrm>
                  <a:off x="5839" y="2958"/>
                  <a:ext cx="3" cy="1"/>
                </a:xfrm>
                <a:custGeom>
                  <a:avLst/>
                  <a:gdLst>
                    <a:gd name="T0" fmla="*/ 3 w 3"/>
                    <a:gd name="T1" fmla="*/ 1 h 1"/>
                    <a:gd name="T2" fmla="*/ 1 w 3"/>
                    <a:gd name="T3" fmla="*/ 0 h 1"/>
                    <a:gd name="T4" fmla="*/ 0 w 3"/>
                    <a:gd name="T5" fmla="*/ 1 h 1"/>
                    <a:gd name="T6" fmla="*/ 3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1" y="0"/>
                      </a:lnTo>
                      <a:lnTo>
                        <a:pt x="0" y="1"/>
                      </a:lnTo>
                      <a:lnTo>
                        <a:pt x="3"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0" name="Freeform 297">
                  <a:extLst>
                    <a:ext uri="{FF2B5EF4-FFF2-40B4-BE49-F238E27FC236}">
                      <a16:creationId xmlns:a16="http://schemas.microsoft.com/office/drawing/2014/main" id="{4F389A42-99E2-4C20-B6B3-EC9DE1DA8C9D}"/>
                    </a:ext>
                  </a:extLst>
                </p:cNvPr>
                <p:cNvSpPr>
                  <a:spLocks/>
                </p:cNvSpPr>
                <p:nvPr/>
              </p:nvSpPr>
              <p:spPr bwMode="auto">
                <a:xfrm>
                  <a:off x="5955" y="3000"/>
                  <a:ext cx="5" cy="4"/>
                </a:xfrm>
                <a:custGeom>
                  <a:avLst/>
                  <a:gdLst>
                    <a:gd name="T0" fmla="*/ 3 w 5"/>
                    <a:gd name="T1" fmla="*/ 4 h 4"/>
                    <a:gd name="T2" fmla="*/ 5 w 5"/>
                    <a:gd name="T3" fmla="*/ 1 h 4"/>
                    <a:gd name="T4" fmla="*/ 4 w 5"/>
                    <a:gd name="T5" fmla="*/ 0 h 4"/>
                    <a:gd name="T6" fmla="*/ 2 w 5"/>
                    <a:gd name="T7" fmla="*/ 0 h 4"/>
                    <a:gd name="T8" fmla="*/ 0 w 5"/>
                    <a:gd name="T9" fmla="*/ 1 h 4"/>
                    <a:gd name="T10" fmla="*/ 1 w 5"/>
                    <a:gd name="T11" fmla="*/ 3 h 4"/>
                    <a:gd name="T12" fmla="*/ 3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4"/>
                      </a:moveTo>
                      <a:lnTo>
                        <a:pt x="5" y="1"/>
                      </a:lnTo>
                      <a:lnTo>
                        <a:pt x="4" y="0"/>
                      </a:lnTo>
                      <a:lnTo>
                        <a:pt x="2" y="0"/>
                      </a:lnTo>
                      <a:lnTo>
                        <a:pt x="0" y="1"/>
                      </a:lnTo>
                      <a:lnTo>
                        <a:pt x="1" y="3"/>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1" name="Freeform 298">
                  <a:extLst>
                    <a:ext uri="{FF2B5EF4-FFF2-40B4-BE49-F238E27FC236}">
                      <a16:creationId xmlns:a16="http://schemas.microsoft.com/office/drawing/2014/main" id="{E021E681-7DDF-43E6-891A-31B2F0F917FE}"/>
                    </a:ext>
                  </a:extLst>
                </p:cNvPr>
                <p:cNvSpPr>
                  <a:spLocks/>
                </p:cNvSpPr>
                <p:nvPr/>
              </p:nvSpPr>
              <p:spPr bwMode="auto">
                <a:xfrm>
                  <a:off x="5829" y="2924"/>
                  <a:ext cx="16" cy="15"/>
                </a:xfrm>
                <a:custGeom>
                  <a:avLst/>
                  <a:gdLst>
                    <a:gd name="T0" fmla="*/ 0 w 16"/>
                    <a:gd name="T1" fmla="*/ 1 h 15"/>
                    <a:gd name="T2" fmla="*/ 2 w 16"/>
                    <a:gd name="T3" fmla="*/ 6 h 15"/>
                    <a:gd name="T4" fmla="*/ 6 w 16"/>
                    <a:gd name="T5" fmla="*/ 10 h 15"/>
                    <a:gd name="T6" fmla="*/ 9 w 16"/>
                    <a:gd name="T7" fmla="*/ 13 h 15"/>
                    <a:gd name="T8" fmla="*/ 13 w 16"/>
                    <a:gd name="T9" fmla="*/ 15 h 15"/>
                    <a:gd name="T10" fmla="*/ 16 w 16"/>
                    <a:gd name="T11" fmla="*/ 15 h 15"/>
                    <a:gd name="T12" fmla="*/ 15 w 16"/>
                    <a:gd name="T13" fmla="*/ 12 h 15"/>
                    <a:gd name="T14" fmla="*/ 12 w 16"/>
                    <a:gd name="T15" fmla="*/ 9 h 15"/>
                    <a:gd name="T16" fmla="*/ 10 w 16"/>
                    <a:gd name="T17" fmla="*/ 8 h 15"/>
                    <a:gd name="T18" fmla="*/ 9 w 16"/>
                    <a:gd name="T19" fmla="*/ 5 h 15"/>
                    <a:gd name="T20" fmla="*/ 7 w 16"/>
                    <a:gd name="T21" fmla="*/ 4 h 15"/>
                    <a:gd name="T22" fmla="*/ 3 w 16"/>
                    <a:gd name="T23" fmla="*/ 3 h 15"/>
                    <a:gd name="T24" fmla="*/ 2 w 16"/>
                    <a:gd name="T25" fmla="*/ 1 h 15"/>
                    <a:gd name="T26" fmla="*/ 1 w 16"/>
                    <a:gd name="T27" fmla="*/ 0 h 15"/>
                    <a:gd name="T28" fmla="*/ 0 w 16"/>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0" y="1"/>
                      </a:moveTo>
                      <a:lnTo>
                        <a:pt x="2" y="6"/>
                      </a:lnTo>
                      <a:lnTo>
                        <a:pt x="6" y="10"/>
                      </a:lnTo>
                      <a:lnTo>
                        <a:pt x="9" y="13"/>
                      </a:lnTo>
                      <a:lnTo>
                        <a:pt x="13" y="15"/>
                      </a:lnTo>
                      <a:lnTo>
                        <a:pt x="16" y="15"/>
                      </a:lnTo>
                      <a:lnTo>
                        <a:pt x="15" y="12"/>
                      </a:lnTo>
                      <a:lnTo>
                        <a:pt x="12" y="9"/>
                      </a:lnTo>
                      <a:lnTo>
                        <a:pt x="10" y="8"/>
                      </a:lnTo>
                      <a:lnTo>
                        <a:pt x="9" y="5"/>
                      </a:lnTo>
                      <a:lnTo>
                        <a:pt x="7" y="4"/>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2" name="Freeform 299">
                  <a:extLst>
                    <a:ext uri="{FF2B5EF4-FFF2-40B4-BE49-F238E27FC236}">
                      <a16:creationId xmlns:a16="http://schemas.microsoft.com/office/drawing/2014/main" id="{8B1E045D-2C8D-4BD0-9BA8-1CF68DA5BF14}"/>
                    </a:ext>
                  </a:extLst>
                </p:cNvPr>
                <p:cNvSpPr>
                  <a:spLocks/>
                </p:cNvSpPr>
                <p:nvPr/>
              </p:nvSpPr>
              <p:spPr bwMode="auto">
                <a:xfrm>
                  <a:off x="5885" y="2956"/>
                  <a:ext cx="15" cy="24"/>
                </a:xfrm>
                <a:custGeom>
                  <a:avLst/>
                  <a:gdLst>
                    <a:gd name="T0" fmla="*/ 2 w 15"/>
                    <a:gd name="T1" fmla="*/ 3 h 24"/>
                    <a:gd name="T2" fmla="*/ 2 w 15"/>
                    <a:gd name="T3" fmla="*/ 5 h 24"/>
                    <a:gd name="T4" fmla="*/ 3 w 15"/>
                    <a:gd name="T5" fmla="*/ 8 h 24"/>
                    <a:gd name="T6" fmla="*/ 4 w 15"/>
                    <a:gd name="T7" fmla="*/ 14 h 24"/>
                    <a:gd name="T8" fmla="*/ 10 w 15"/>
                    <a:gd name="T9" fmla="*/ 19 h 24"/>
                    <a:gd name="T10" fmla="*/ 12 w 15"/>
                    <a:gd name="T11" fmla="*/ 20 h 24"/>
                    <a:gd name="T12" fmla="*/ 12 w 15"/>
                    <a:gd name="T13" fmla="*/ 24 h 24"/>
                    <a:gd name="T14" fmla="*/ 15 w 15"/>
                    <a:gd name="T15" fmla="*/ 24 h 24"/>
                    <a:gd name="T16" fmla="*/ 15 w 15"/>
                    <a:gd name="T17" fmla="*/ 21 h 24"/>
                    <a:gd name="T18" fmla="*/ 12 w 15"/>
                    <a:gd name="T19" fmla="*/ 17 h 24"/>
                    <a:gd name="T20" fmla="*/ 10 w 15"/>
                    <a:gd name="T21" fmla="*/ 16 h 24"/>
                    <a:gd name="T22" fmla="*/ 9 w 15"/>
                    <a:gd name="T23" fmla="*/ 13 h 24"/>
                    <a:gd name="T24" fmla="*/ 5 w 15"/>
                    <a:gd name="T25" fmla="*/ 7 h 24"/>
                    <a:gd name="T26" fmla="*/ 6 w 15"/>
                    <a:gd name="T27" fmla="*/ 4 h 24"/>
                    <a:gd name="T28" fmla="*/ 3 w 15"/>
                    <a:gd name="T29" fmla="*/ 0 h 24"/>
                    <a:gd name="T30" fmla="*/ 0 w 15"/>
                    <a:gd name="T31" fmla="*/ 0 h 24"/>
                    <a:gd name="T32" fmla="*/ 0 w 15"/>
                    <a:gd name="T33" fmla="*/ 2 h 24"/>
                    <a:gd name="T34" fmla="*/ 2 w 15"/>
                    <a:gd name="T3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4">
                      <a:moveTo>
                        <a:pt x="2" y="3"/>
                      </a:moveTo>
                      <a:lnTo>
                        <a:pt x="2" y="5"/>
                      </a:lnTo>
                      <a:lnTo>
                        <a:pt x="3" y="8"/>
                      </a:lnTo>
                      <a:lnTo>
                        <a:pt x="4" y="14"/>
                      </a:lnTo>
                      <a:lnTo>
                        <a:pt x="10" y="19"/>
                      </a:lnTo>
                      <a:lnTo>
                        <a:pt x="12" y="20"/>
                      </a:lnTo>
                      <a:lnTo>
                        <a:pt x="12" y="24"/>
                      </a:lnTo>
                      <a:lnTo>
                        <a:pt x="15" y="24"/>
                      </a:lnTo>
                      <a:lnTo>
                        <a:pt x="15" y="21"/>
                      </a:lnTo>
                      <a:lnTo>
                        <a:pt x="12" y="17"/>
                      </a:lnTo>
                      <a:lnTo>
                        <a:pt x="10" y="16"/>
                      </a:lnTo>
                      <a:lnTo>
                        <a:pt x="9" y="13"/>
                      </a:lnTo>
                      <a:lnTo>
                        <a:pt x="5" y="7"/>
                      </a:lnTo>
                      <a:lnTo>
                        <a:pt x="6" y="4"/>
                      </a:lnTo>
                      <a:lnTo>
                        <a:pt x="3" y="0"/>
                      </a:lnTo>
                      <a:lnTo>
                        <a:pt x="0"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3" name="Freeform 300">
                  <a:extLst>
                    <a:ext uri="{FF2B5EF4-FFF2-40B4-BE49-F238E27FC236}">
                      <a16:creationId xmlns:a16="http://schemas.microsoft.com/office/drawing/2014/main" id="{40138684-4933-466F-A8DF-849D6951554F}"/>
                    </a:ext>
                  </a:extLst>
                </p:cNvPr>
                <p:cNvSpPr>
                  <a:spLocks/>
                </p:cNvSpPr>
                <p:nvPr/>
              </p:nvSpPr>
              <p:spPr bwMode="auto">
                <a:xfrm>
                  <a:off x="5856" y="2941"/>
                  <a:ext cx="19" cy="18"/>
                </a:xfrm>
                <a:custGeom>
                  <a:avLst/>
                  <a:gdLst>
                    <a:gd name="T0" fmla="*/ 13 w 24"/>
                    <a:gd name="T1" fmla="*/ 14 h 23"/>
                    <a:gd name="T2" fmla="*/ 17 w 24"/>
                    <a:gd name="T3" fmla="*/ 18 h 23"/>
                    <a:gd name="T4" fmla="*/ 18 w 24"/>
                    <a:gd name="T5" fmla="*/ 20 h 23"/>
                    <a:gd name="T6" fmla="*/ 19 w 24"/>
                    <a:gd name="T7" fmla="*/ 23 h 23"/>
                    <a:gd name="T8" fmla="*/ 21 w 24"/>
                    <a:gd name="T9" fmla="*/ 20 h 23"/>
                    <a:gd name="T10" fmla="*/ 24 w 24"/>
                    <a:gd name="T11" fmla="*/ 23 h 23"/>
                    <a:gd name="T12" fmla="*/ 22 w 24"/>
                    <a:gd name="T13" fmla="*/ 20 h 23"/>
                    <a:gd name="T14" fmla="*/ 24 w 24"/>
                    <a:gd name="T15" fmla="*/ 18 h 23"/>
                    <a:gd name="T16" fmla="*/ 17 w 24"/>
                    <a:gd name="T17" fmla="*/ 9 h 23"/>
                    <a:gd name="T18" fmla="*/ 11 w 24"/>
                    <a:gd name="T19" fmla="*/ 6 h 23"/>
                    <a:gd name="T20" fmla="*/ 6 w 24"/>
                    <a:gd name="T21" fmla="*/ 1 h 23"/>
                    <a:gd name="T22" fmla="*/ 0 w 24"/>
                    <a:gd name="T23" fmla="*/ 0 h 23"/>
                    <a:gd name="T24" fmla="*/ 4 w 24"/>
                    <a:gd name="T25" fmla="*/ 4 h 23"/>
                    <a:gd name="T26" fmla="*/ 13 w 24"/>
                    <a:gd name="T2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3">
                      <a:moveTo>
                        <a:pt x="13" y="14"/>
                      </a:moveTo>
                      <a:cubicBezTo>
                        <a:pt x="17" y="18"/>
                        <a:pt x="17" y="18"/>
                        <a:pt x="17" y="18"/>
                      </a:cubicBezTo>
                      <a:cubicBezTo>
                        <a:pt x="18" y="20"/>
                        <a:pt x="18" y="20"/>
                        <a:pt x="18" y="20"/>
                      </a:cubicBezTo>
                      <a:cubicBezTo>
                        <a:pt x="19" y="23"/>
                        <a:pt x="19" y="23"/>
                        <a:pt x="19" y="23"/>
                      </a:cubicBezTo>
                      <a:cubicBezTo>
                        <a:pt x="21" y="20"/>
                        <a:pt x="21" y="20"/>
                        <a:pt x="21" y="20"/>
                      </a:cubicBezTo>
                      <a:cubicBezTo>
                        <a:pt x="24" y="23"/>
                        <a:pt x="24" y="23"/>
                        <a:pt x="24" y="23"/>
                      </a:cubicBezTo>
                      <a:cubicBezTo>
                        <a:pt x="22" y="20"/>
                        <a:pt x="22" y="20"/>
                        <a:pt x="22" y="20"/>
                      </a:cubicBezTo>
                      <a:cubicBezTo>
                        <a:pt x="24" y="18"/>
                        <a:pt x="24" y="18"/>
                        <a:pt x="24" y="18"/>
                      </a:cubicBezTo>
                      <a:cubicBezTo>
                        <a:pt x="17" y="9"/>
                        <a:pt x="17" y="9"/>
                        <a:pt x="17" y="9"/>
                      </a:cubicBezTo>
                      <a:cubicBezTo>
                        <a:pt x="11" y="6"/>
                        <a:pt x="11" y="6"/>
                        <a:pt x="11" y="6"/>
                      </a:cubicBezTo>
                      <a:cubicBezTo>
                        <a:pt x="6" y="1"/>
                        <a:pt x="6" y="1"/>
                        <a:pt x="6" y="1"/>
                      </a:cubicBezTo>
                      <a:cubicBezTo>
                        <a:pt x="0" y="0"/>
                        <a:pt x="0" y="0"/>
                        <a:pt x="0" y="0"/>
                      </a:cubicBezTo>
                      <a:cubicBezTo>
                        <a:pt x="0" y="0"/>
                        <a:pt x="4" y="4"/>
                        <a:pt x="4" y="4"/>
                      </a:cubicBezTo>
                      <a:lnTo>
                        <a:pt x="1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4" name="Freeform 301">
                  <a:extLst>
                    <a:ext uri="{FF2B5EF4-FFF2-40B4-BE49-F238E27FC236}">
                      <a16:creationId xmlns:a16="http://schemas.microsoft.com/office/drawing/2014/main" id="{89ADDE97-8B35-4A86-831F-C76A47BC8D51}"/>
                    </a:ext>
                  </a:extLst>
                </p:cNvPr>
                <p:cNvSpPr>
                  <a:spLocks/>
                </p:cNvSpPr>
                <p:nvPr/>
              </p:nvSpPr>
              <p:spPr bwMode="auto">
                <a:xfrm>
                  <a:off x="5880" y="2967"/>
                  <a:ext cx="3" cy="3"/>
                </a:xfrm>
                <a:custGeom>
                  <a:avLst/>
                  <a:gdLst>
                    <a:gd name="T0" fmla="*/ 3 w 3"/>
                    <a:gd name="T1" fmla="*/ 3 h 3"/>
                    <a:gd name="T2" fmla="*/ 3 w 3"/>
                    <a:gd name="T3" fmla="*/ 1 h 3"/>
                    <a:gd name="T4" fmla="*/ 0 w 3"/>
                    <a:gd name="T5" fmla="*/ 0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3" y="1"/>
                      </a:ln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5" name="Freeform 302">
                  <a:extLst>
                    <a:ext uri="{FF2B5EF4-FFF2-40B4-BE49-F238E27FC236}">
                      <a16:creationId xmlns:a16="http://schemas.microsoft.com/office/drawing/2014/main" id="{7C1DE47F-DF38-4591-B996-C4BAF2267A69}"/>
                    </a:ext>
                  </a:extLst>
                </p:cNvPr>
                <p:cNvSpPr>
                  <a:spLocks/>
                </p:cNvSpPr>
                <p:nvPr/>
              </p:nvSpPr>
              <p:spPr bwMode="auto">
                <a:xfrm>
                  <a:off x="5894" y="2991"/>
                  <a:ext cx="13" cy="12"/>
                </a:xfrm>
                <a:custGeom>
                  <a:avLst/>
                  <a:gdLst>
                    <a:gd name="T0" fmla="*/ 3 w 13"/>
                    <a:gd name="T1" fmla="*/ 0 h 12"/>
                    <a:gd name="T2" fmla="*/ 0 w 13"/>
                    <a:gd name="T3" fmla="*/ 0 h 12"/>
                    <a:gd name="T4" fmla="*/ 2 w 13"/>
                    <a:gd name="T5" fmla="*/ 3 h 12"/>
                    <a:gd name="T6" fmla="*/ 2 w 13"/>
                    <a:gd name="T7" fmla="*/ 6 h 12"/>
                    <a:gd name="T8" fmla="*/ 6 w 13"/>
                    <a:gd name="T9" fmla="*/ 10 h 12"/>
                    <a:gd name="T10" fmla="*/ 10 w 13"/>
                    <a:gd name="T11" fmla="*/ 12 h 12"/>
                    <a:gd name="T12" fmla="*/ 13 w 13"/>
                    <a:gd name="T13" fmla="*/ 12 h 12"/>
                    <a:gd name="T14" fmla="*/ 13 w 13"/>
                    <a:gd name="T15" fmla="*/ 10 h 12"/>
                    <a:gd name="T16" fmla="*/ 13 w 13"/>
                    <a:gd name="T17" fmla="*/ 9 h 12"/>
                    <a:gd name="T18" fmla="*/ 11 w 13"/>
                    <a:gd name="T19" fmla="*/ 6 h 12"/>
                    <a:gd name="T20" fmla="*/ 6 w 13"/>
                    <a:gd name="T21" fmla="*/ 4 h 12"/>
                    <a:gd name="T22" fmla="*/ 3 w 13"/>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2">
                      <a:moveTo>
                        <a:pt x="3" y="0"/>
                      </a:moveTo>
                      <a:lnTo>
                        <a:pt x="0" y="0"/>
                      </a:lnTo>
                      <a:lnTo>
                        <a:pt x="2" y="3"/>
                      </a:lnTo>
                      <a:lnTo>
                        <a:pt x="2" y="6"/>
                      </a:lnTo>
                      <a:lnTo>
                        <a:pt x="6" y="10"/>
                      </a:lnTo>
                      <a:lnTo>
                        <a:pt x="10" y="12"/>
                      </a:lnTo>
                      <a:lnTo>
                        <a:pt x="13" y="12"/>
                      </a:lnTo>
                      <a:lnTo>
                        <a:pt x="13" y="10"/>
                      </a:lnTo>
                      <a:lnTo>
                        <a:pt x="13" y="9"/>
                      </a:lnTo>
                      <a:lnTo>
                        <a:pt x="11" y="6"/>
                      </a:lnTo>
                      <a:lnTo>
                        <a:pt x="6"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6" name="Freeform 303">
                  <a:extLst>
                    <a:ext uri="{FF2B5EF4-FFF2-40B4-BE49-F238E27FC236}">
                      <a16:creationId xmlns:a16="http://schemas.microsoft.com/office/drawing/2014/main" id="{DD0CEE66-91DA-490A-8B22-97EB01B87D51}"/>
                    </a:ext>
                  </a:extLst>
                </p:cNvPr>
                <p:cNvSpPr>
                  <a:spLocks/>
                </p:cNvSpPr>
                <p:nvPr/>
              </p:nvSpPr>
              <p:spPr bwMode="auto">
                <a:xfrm>
                  <a:off x="5872" y="2972"/>
                  <a:ext cx="16" cy="14"/>
                </a:xfrm>
                <a:custGeom>
                  <a:avLst/>
                  <a:gdLst>
                    <a:gd name="T0" fmla="*/ 1 w 16"/>
                    <a:gd name="T1" fmla="*/ 1 h 14"/>
                    <a:gd name="T2" fmla="*/ 0 w 16"/>
                    <a:gd name="T3" fmla="*/ 5 h 14"/>
                    <a:gd name="T4" fmla="*/ 3 w 16"/>
                    <a:gd name="T5" fmla="*/ 9 h 14"/>
                    <a:gd name="T6" fmla="*/ 7 w 16"/>
                    <a:gd name="T7" fmla="*/ 11 h 14"/>
                    <a:gd name="T8" fmla="*/ 10 w 16"/>
                    <a:gd name="T9" fmla="*/ 10 h 14"/>
                    <a:gd name="T10" fmla="*/ 12 w 16"/>
                    <a:gd name="T11" fmla="*/ 14 h 14"/>
                    <a:gd name="T12" fmla="*/ 15 w 16"/>
                    <a:gd name="T13" fmla="*/ 13 h 14"/>
                    <a:gd name="T14" fmla="*/ 16 w 16"/>
                    <a:gd name="T15" fmla="*/ 10 h 14"/>
                    <a:gd name="T16" fmla="*/ 16 w 16"/>
                    <a:gd name="T17" fmla="*/ 8 h 14"/>
                    <a:gd name="T18" fmla="*/ 14 w 16"/>
                    <a:gd name="T19" fmla="*/ 8 h 14"/>
                    <a:gd name="T20" fmla="*/ 12 w 16"/>
                    <a:gd name="T21" fmla="*/ 5 h 14"/>
                    <a:gd name="T22" fmla="*/ 8 w 16"/>
                    <a:gd name="T23" fmla="*/ 3 h 14"/>
                    <a:gd name="T24" fmla="*/ 4 w 16"/>
                    <a:gd name="T25" fmla="*/ 3 h 14"/>
                    <a:gd name="T26" fmla="*/ 2 w 16"/>
                    <a:gd name="T27" fmla="*/ 0 h 14"/>
                    <a:gd name="T28" fmla="*/ 1 w 16"/>
                    <a:gd name="T2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4">
                      <a:moveTo>
                        <a:pt x="1" y="1"/>
                      </a:moveTo>
                      <a:lnTo>
                        <a:pt x="0" y="5"/>
                      </a:lnTo>
                      <a:lnTo>
                        <a:pt x="3" y="9"/>
                      </a:lnTo>
                      <a:lnTo>
                        <a:pt x="7" y="11"/>
                      </a:lnTo>
                      <a:lnTo>
                        <a:pt x="10" y="10"/>
                      </a:lnTo>
                      <a:lnTo>
                        <a:pt x="12" y="14"/>
                      </a:lnTo>
                      <a:lnTo>
                        <a:pt x="15" y="13"/>
                      </a:lnTo>
                      <a:lnTo>
                        <a:pt x="16" y="10"/>
                      </a:lnTo>
                      <a:lnTo>
                        <a:pt x="16" y="8"/>
                      </a:lnTo>
                      <a:lnTo>
                        <a:pt x="14" y="8"/>
                      </a:lnTo>
                      <a:lnTo>
                        <a:pt x="12" y="5"/>
                      </a:lnTo>
                      <a:lnTo>
                        <a:pt x="8" y="3"/>
                      </a:lnTo>
                      <a:lnTo>
                        <a:pt x="4" y="3"/>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7" name="Freeform 304">
                  <a:extLst>
                    <a:ext uri="{FF2B5EF4-FFF2-40B4-BE49-F238E27FC236}">
                      <a16:creationId xmlns:a16="http://schemas.microsoft.com/office/drawing/2014/main" id="{0D2FDAFA-A0F5-422B-8DDD-C22D6930E318}"/>
                    </a:ext>
                  </a:extLst>
                </p:cNvPr>
                <p:cNvSpPr>
                  <a:spLocks/>
                </p:cNvSpPr>
                <p:nvPr/>
              </p:nvSpPr>
              <p:spPr bwMode="auto">
                <a:xfrm>
                  <a:off x="5875" y="3014"/>
                  <a:ext cx="8" cy="4"/>
                </a:xfrm>
                <a:custGeom>
                  <a:avLst/>
                  <a:gdLst>
                    <a:gd name="T0" fmla="*/ 3 w 8"/>
                    <a:gd name="T1" fmla="*/ 0 h 4"/>
                    <a:gd name="T2" fmla="*/ 0 w 8"/>
                    <a:gd name="T3" fmla="*/ 0 h 4"/>
                    <a:gd name="T4" fmla="*/ 0 w 8"/>
                    <a:gd name="T5" fmla="*/ 2 h 4"/>
                    <a:gd name="T6" fmla="*/ 1 w 8"/>
                    <a:gd name="T7" fmla="*/ 4 h 4"/>
                    <a:gd name="T8" fmla="*/ 4 w 8"/>
                    <a:gd name="T9" fmla="*/ 3 h 4"/>
                    <a:gd name="T10" fmla="*/ 6 w 8"/>
                    <a:gd name="T11" fmla="*/ 4 h 4"/>
                    <a:gd name="T12" fmla="*/ 8 w 8"/>
                    <a:gd name="T13" fmla="*/ 3 h 4"/>
                    <a:gd name="T14" fmla="*/ 5 w 8"/>
                    <a:gd name="T15" fmla="*/ 1 h 4"/>
                    <a:gd name="T16" fmla="*/ 3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3" y="0"/>
                      </a:moveTo>
                      <a:lnTo>
                        <a:pt x="0" y="0"/>
                      </a:lnTo>
                      <a:lnTo>
                        <a:pt x="0" y="2"/>
                      </a:lnTo>
                      <a:lnTo>
                        <a:pt x="1" y="4"/>
                      </a:lnTo>
                      <a:lnTo>
                        <a:pt x="4" y="3"/>
                      </a:lnTo>
                      <a:lnTo>
                        <a:pt x="6" y="4"/>
                      </a:lnTo>
                      <a:lnTo>
                        <a:pt x="8" y="3"/>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8" name="Freeform 305">
                  <a:extLst>
                    <a:ext uri="{FF2B5EF4-FFF2-40B4-BE49-F238E27FC236}">
                      <a16:creationId xmlns:a16="http://schemas.microsoft.com/office/drawing/2014/main" id="{64747C0F-5AA3-4B19-9776-B0B888AC2502}"/>
                    </a:ext>
                  </a:extLst>
                </p:cNvPr>
                <p:cNvSpPr>
                  <a:spLocks/>
                </p:cNvSpPr>
                <p:nvPr/>
              </p:nvSpPr>
              <p:spPr bwMode="auto">
                <a:xfrm>
                  <a:off x="5835" y="2946"/>
                  <a:ext cx="5" cy="5"/>
                </a:xfrm>
                <a:custGeom>
                  <a:avLst/>
                  <a:gdLst>
                    <a:gd name="T0" fmla="*/ 2 w 6"/>
                    <a:gd name="T1" fmla="*/ 0 h 6"/>
                    <a:gd name="T2" fmla="*/ 0 w 6"/>
                    <a:gd name="T3" fmla="*/ 2 h 6"/>
                    <a:gd name="T4" fmla="*/ 0 w 6"/>
                    <a:gd name="T5" fmla="*/ 4 h 6"/>
                    <a:gd name="T6" fmla="*/ 2 w 6"/>
                    <a:gd name="T7" fmla="*/ 6 h 6"/>
                    <a:gd name="T8" fmla="*/ 5 w 6"/>
                    <a:gd name="T9" fmla="*/ 5 h 6"/>
                    <a:gd name="T10" fmla="*/ 6 w 6"/>
                    <a:gd name="T11" fmla="*/ 3 h 6"/>
                    <a:gd name="T12" fmla="*/ 2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0"/>
                      </a:moveTo>
                      <a:cubicBezTo>
                        <a:pt x="0" y="2"/>
                        <a:pt x="0" y="2"/>
                        <a:pt x="0" y="2"/>
                      </a:cubicBezTo>
                      <a:cubicBezTo>
                        <a:pt x="0" y="2"/>
                        <a:pt x="0" y="4"/>
                        <a:pt x="0" y="4"/>
                      </a:cubicBezTo>
                      <a:cubicBezTo>
                        <a:pt x="2" y="6"/>
                        <a:pt x="2" y="6"/>
                        <a:pt x="2" y="6"/>
                      </a:cubicBezTo>
                      <a:cubicBezTo>
                        <a:pt x="5" y="5"/>
                        <a:pt x="5" y="5"/>
                        <a:pt x="5" y="5"/>
                      </a:cubicBezTo>
                      <a:cubicBezTo>
                        <a:pt x="6" y="3"/>
                        <a:pt x="6" y="3"/>
                        <a:pt x="6" y="3"/>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9" name="Freeform 306">
                  <a:extLst>
                    <a:ext uri="{FF2B5EF4-FFF2-40B4-BE49-F238E27FC236}">
                      <a16:creationId xmlns:a16="http://schemas.microsoft.com/office/drawing/2014/main" id="{C0683A6F-D3BD-46BD-8182-A6FDC34A759D}"/>
                    </a:ext>
                  </a:extLst>
                </p:cNvPr>
                <p:cNvSpPr>
                  <a:spLocks/>
                </p:cNvSpPr>
                <p:nvPr/>
              </p:nvSpPr>
              <p:spPr bwMode="auto">
                <a:xfrm>
                  <a:off x="5797" y="2886"/>
                  <a:ext cx="5" cy="4"/>
                </a:xfrm>
                <a:custGeom>
                  <a:avLst/>
                  <a:gdLst>
                    <a:gd name="T0" fmla="*/ 3 w 5"/>
                    <a:gd name="T1" fmla="*/ 0 h 4"/>
                    <a:gd name="T2" fmla="*/ 2 w 5"/>
                    <a:gd name="T3" fmla="*/ 2 h 4"/>
                    <a:gd name="T4" fmla="*/ 0 w 5"/>
                    <a:gd name="T5" fmla="*/ 3 h 4"/>
                    <a:gd name="T6" fmla="*/ 1 w 5"/>
                    <a:gd name="T7" fmla="*/ 4 h 4"/>
                    <a:gd name="T8" fmla="*/ 3 w 5"/>
                    <a:gd name="T9" fmla="*/ 4 h 4"/>
                    <a:gd name="T10" fmla="*/ 5 w 5"/>
                    <a:gd name="T11" fmla="*/ 2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lnTo>
                        <a:pt x="2" y="2"/>
                      </a:lnTo>
                      <a:lnTo>
                        <a:pt x="0" y="3"/>
                      </a:lnTo>
                      <a:lnTo>
                        <a:pt x="1" y="4"/>
                      </a:lnTo>
                      <a:lnTo>
                        <a:pt x="3" y="4"/>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0" name="Freeform 307">
                  <a:extLst>
                    <a:ext uri="{FF2B5EF4-FFF2-40B4-BE49-F238E27FC236}">
                      <a16:creationId xmlns:a16="http://schemas.microsoft.com/office/drawing/2014/main" id="{0E555EF0-48B7-4FF2-A091-66A5D12D69FD}"/>
                    </a:ext>
                  </a:extLst>
                </p:cNvPr>
                <p:cNvSpPr>
                  <a:spLocks/>
                </p:cNvSpPr>
                <p:nvPr/>
              </p:nvSpPr>
              <p:spPr bwMode="auto">
                <a:xfrm>
                  <a:off x="5801" y="2897"/>
                  <a:ext cx="3" cy="6"/>
                </a:xfrm>
                <a:custGeom>
                  <a:avLst/>
                  <a:gdLst>
                    <a:gd name="T0" fmla="*/ 1 w 3"/>
                    <a:gd name="T1" fmla="*/ 0 h 6"/>
                    <a:gd name="T2" fmla="*/ 0 w 3"/>
                    <a:gd name="T3" fmla="*/ 1 h 6"/>
                    <a:gd name="T4" fmla="*/ 2 w 3"/>
                    <a:gd name="T5" fmla="*/ 3 h 6"/>
                    <a:gd name="T6" fmla="*/ 2 w 3"/>
                    <a:gd name="T7" fmla="*/ 6 h 6"/>
                    <a:gd name="T8" fmla="*/ 3 w 3"/>
                    <a:gd name="T9" fmla="*/ 4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1"/>
                      </a:lnTo>
                      <a:lnTo>
                        <a:pt x="2" y="3"/>
                      </a:lnTo>
                      <a:lnTo>
                        <a:pt x="2" y="6"/>
                      </a:lnTo>
                      <a:lnTo>
                        <a:pt x="3" y="4"/>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1" name="Freeform 308">
                  <a:extLst>
                    <a:ext uri="{FF2B5EF4-FFF2-40B4-BE49-F238E27FC236}">
                      <a16:creationId xmlns:a16="http://schemas.microsoft.com/office/drawing/2014/main" id="{A75E7DA2-96DD-45C6-B882-2931E3A9B337}"/>
                    </a:ext>
                  </a:extLst>
                </p:cNvPr>
                <p:cNvSpPr>
                  <a:spLocks/>
                </p:cNvSpPr>
                <p:nvPr/>
              </p:nvSpPr>
              <p:spPr bwMode="auto">
                <a:xfrm>
                  <a:off x="5607" y="2856"/>
                  <a:ext cx="139" cy="143"/>
                </a:xfrm>
                <a:custGeom>
                  <a:avLst/>
                  <a:gdLst>
                    <a:gd name="T0" fmla="*/ 114 w 139"/>
                    <a:gd name="T1" fmla="*/ 113 h 143"/>
                    <a:gd name="T2" fmla="*/ 107 w 139"/>
                    <a:gd name="T3" fmla="*/ 104 h 143"/>
                    <a:gd name="T4" fmla="*/ 100 w 139"/>
                    <a:gd name="T5" fmla="*/ 93 h 143"/>
                    <a:gd name="T6" fmla="*/ 91 w 139"/>
                    <a:gd name="T7" fmla="*/ 84 h 143"/>
                    <a:gd name="T8" fmla="*/ 86 w 139"/>
                    <a:gd name="T9" fmla="*/ 72 h 143"/>
                    <a:gd name="T10" fmla="*/ 99 w 139"/>
                    <a:gd name="T11" fmla="*/ 64 h 143"/>
                    <a:gd name="T12" fmla="*/ 87 w 139"/>
                    <a:gd name="T13" fmla="*/ 57 h 143"/>
                    <a:gd name="T14" fmla="*/ 70 w 139"/>
                    <a:gd name="T15" fmla="*/ 48 h 143"/>
                    <a:gd name="T16" fmla="*/ 70 w 139"/>
                    <a:gd name="T17" fmla="*/ 37 h 143"/>
                    <a:gd name="T18" fmla="*/ 61 w 139"/>
                    <a:gd name="T19" fmla="*/ 29 h 143"/>
                    <a:gd name="T20" fmla="*/ 53 w 139"/>
                    <a:gd name="T21" fmla="*/ 21 h 143"/>
                    <a:gd name="T22" fmla="*/ 43 w 139"/>
                    <a:gd name="T23" fmla="*/ 17 h 143"/>
                    <a:gd name="T24" fmla="*/ 24 w 139"/>
                    <a:gd name="T25" fmla="*/ 10 h 143"/>
                    <a:gd name="T26" fmla="*/ 14 w 139"/>
                    <a:gd name="T27" fmla="*/ 5 h 143"/>
                    <a:gd name="T28" fmla="*/ 3 w 139"/>
                    <a:gd name="T29" fmla="*/ 0 h 143"/>
                    <a:gd name="T30" fmla="*/ 1 w 139"/>
                    <a:gd name="T31" fmla="*/ 72 h 143"/>
                    <a:gd name="T32" fmla="*/ 9 w 139"/>
                    <a:gd name="T33" fmla="*/ 114 h 143"/>
                    <a:gd name="T34" fmla="*/ 21 w 139"/>
                    <a:gd name="T35" fmla="*/ 118 h 143"/>
                    <a:gd name="T36" fmla="*/ 31 w 139"/>
                    <a:gd name="T37" fmla="*/ 114 h 143"/>
                    <a:gd name="T38" fmla="*/ 30 w 139"/>
                    <a:gd name="T39" fmla="*/ 105 h 143"/>
                    <a:gd name="T40" fmla="*/ 19 w 139"/>
                    <a:gd name="T41" fmla="*/ 100 h 143"/>
                    <a:gd name="T42" fmla="*/ 13 w 139"/>
                    <a:gd name="T43" fmla="*/ 90 h 143"/>
                    <a:gd name="T44" fmla="*/ 11 w 139"/>
                    <a:gd name="T45" fmla="*/ 86 h 143"/>
                    <a:gd name="T46" fmla="*/ 16 w 139"/>
                    <a:gd name="T47" fmla="*/ 94 h 143"/>
                    <a:gd name="T48" fmla="*/ 23 w 139"/>
                    <a:gd name="T49" fmla="*/ 101 h 143"/>
                    <a:gd name="T50" fmla="*/ 35 w 139"/>
                    <a:gd name="T51" fmla="*/ 100 h 143"/>
                    <a:gd name="T52" fmla="*/ 34 w 139"/>
                    <a:gd name="T53" fmla="*/ 93 h 143"/>
                    <a:gd name="T54" fmla="*/ 35 w 139"/>
                    <a:gd name="T55" fmla="*/ 93 h 143"/>
                    <a:gd name="T56" fmla="*/ 39 w 139"/>
                    <a:gd name="T57" fmla="*/ 92 h 143"/>
                    <a:gd name="T58" fmla="*/ 38 w 139"/>
                    <a:gd name="T59" fmla="*/ 84 h 143"/>
                    <a:gd name="T60" fmla="*/ 44 w 139"/>
                    <a:gd name="T61" fmla="*/ 90 h 143"/>
                    <a:gd name="T62" fmla="*/ 47 w 139"/>
                    <a:gd name="T63" fmla="*/ 86 h 143"/>
                    <a:gd name="T64" fmla="*/ 48 w 139"/>
                    <a:gd name="T65" fmla="*/ 85 h 143"/>
                    <a:gd name="T66" fmla="*/ 54 w 139"/>
                    <a:gd name="T67" fmla="*/ 87 h 143"/>
                    <a:gd name="T68" fmla="*/ 60 w 139"/>
                    <a:gd name="T69" fmla="*/ 86 h 143"/>
                    <a:gd name="T70" fmla="*/ 63 w 139"/>
                    <a:gd name="T71" fmla="*/ 93 h 143"/>
                    <a:gd name="T72" fmla="*/ 76 w 139"/>
                    <a:gd name="T73" fmla="*/ 105 h 143"/>
                    <a:gd name="T74" fmla="*/ 85 w 139"/>
                    <a:gd name="T75" fmla="*/ 117 h 143"/>
                    <a:gd name="T76" fmla="*/ 95 w 139"/>
                    <a:gd name="T77" fmla="*/ 131 h 143"/>
                    <a:gd name="T78" fmla="*/ 104 w 139"/>
                    <a:gd name="T79" fmla="*/ 133 h 143"/>
                    <a:gd name="T80" fmla="*/ 118 w 139"/>
                    <a:gd name="T81" fmla="*/ 134 h 143"/>
                    <a:gd name="T82" fmla="*/ 127 w 139"/>
                    <a:gd name="T83" fmla="*/ 138 h 143"/>
                    <a:gd name="T84" fmla="*/ 132 w 139"/>
                    <a:gd name="T85" fmla="*/ 143 h 143"/>
                    <a:gd name="T86" fmla="*/ 132 w 139"/>
                    <a:gd name="T87" fmla="*/ 138 h 143"/>
                    <a:gd name="T88" fmla="*/ 139 w 139"/>
                    <a:gd name="T89" fmla="*/ 134 h 143"/>
                    <a:gd name="T90" fmla="*/ 123 w 139"/>
                    <a:gd name="T91" fmla="*/ 128 h 143"/>
                    <a:gd name="T92" fmla="*/ 127 w 139"/>
                    <a:gd name="T93" fmla="*/ 124 h 143"/>
                    <a:gd name="T94" fmla="*/ 116 w 139"/>
                    <a:gd name="T95" fmla="*/ 1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43">
                      <a:moveTo>
                        <a:pt x="118" y="114"/>
                      </a:moveTo>
                      <a:lnTo>
                        <a:pt x="117" y="112"/>
                      </a:lnTo>
                      <a:lnTo>
                        <a:pt x="115" y="112"/>
                      </a:lnTo>
                      <a:lnTo>
                        <a:pt x="114" y="113"/>
                      </a:lnTo>
                      <a:lnTo>
                        <a:pt x="112" y="112"/>
                      </a:lnTo>
                      <a:lnTo>
                        <a:pt x="110" y="112"/>
                      </a:lnTo>
                      <a:lnTo>
                        <a:pt x="108" y="109"/>
                      </a:lnTo>
                      <a:lnTo>
                        <a:pt x="107" y="104"/>
                      </a:lnTo>
                      <a:lnTo>
                        <a:pt x="105" y="103"/>
                      </a:lnTo>
                      <a:lnTo>
                        <a:pt x="103" y="96"/>
                      </a:lnTo>
                      <a:lnTo>
                        <a:pt x="101" y="95"/>
                      </a:lnTo>
                      <a:lnTo>
                        <a:pt x="100" y="93"/>
                      </a:lnTo>
                      <a:lnTo>
                        <a:pt x="97" y="93"/>
                      </a:lnTo>
                      <a:lnTo>
                        <a:pt x="96" y="91"/>
                      </a:lnTo>
                      <a:lnTo>
                        <a:pt x="94" y="87"/>
                      </a:lnTo>
                      <a:lnTo>
                        <a:pt x="91" y="84"/>
                      </a:lnTo>
                      <a:lnTo>
                        <a:pt x="90" y="79"/>
                      </a:lnTo>
                      <a:lnTo>
                        <a:pt x="88" y="78"/>
                      </a:lnTo>
                      <a:lnTo>
                        <a:pt x="86" y="74"/>
                      </a:lnTo>
                      <a:lnTo>
                        <a:pt x="86" y="72"/>
                      </a:lnTo>
                      <a:lnTo>
                        <a:pt x="93" y="73"/>
                      </a:lnTo>
                      <a:lnTo>
                        <a:pt x="97" y="70"/>
                      </a:lnTo>
                      <a:lnTo>
                        <a:pt x="99" y="67"/>
                      </a:lnTo>
                      <a:lnTo>
                        <a:pt x="99" y="64"/>
                      </a:lnTo>
                      <a:lnTo>
                        <a:pt x="95" y="58"/>
                      </a:lnTo>
                      <a:lnTo>
                        <a:pt x="92" y="58"/>
                      </a:lnTo>
                      <a:lnTo>
                        <a:pt x="90" y="58"/>
                      </a:lnTo>
                      <a:lnTo>
                        <a:pt x="87" y="57"/>
                      </a:lnTo>
                      <a:lnTo>
                        <a:pt x="82" y="55"/>
                      </a:lnTo>
                      <a:lnTo>
                        <a:pt x="79" y="52"/>
                      </a:lnTo>
                      <a:lnTo>
                        <a:pt x="77" y="52"/>
                      </a:lnTo>
                      <a:lnTo>
                        <a:pt x="70" y="48"/>
                      </a:lnTo>
                      <a:lnTo>
                        <a:pt x="69" y="46"/>
                      </a:lnTo>
                      <a:lnTo>
                        <a:pt x="71" y="42"/>
                      </a:lnTo>
                      <a:lnTo>
                        <a:pt x="72" y="40"/>
                      </a:lnTo>
                      <a:lnTo>
                        <a:pt x="70" y="37"/>
                      </a:lnTo>
                      <a:lnTo>
                        <a:pt x="65" y="31"/>
                      </a:lnTo>
                      <a:lnTo>
                        <a:pt x="63" y="31"/>
                      </a:lnTo>
                      <a:lnTo>
                        <a:pt x="61" y="31"/>
                      </a:lnTo>
                      <a:lnTo>
                        <a:pt x="61" y="29"/>
                      </a:lnTo>
                      <a:lnTo>
                        <a:pt x="58" y="27"/>
                      </a:lnTo>
                      <a:lnTo>
                        <a:pt x="58" y="24"/>
                      </a:lnTo>
                      <a:lnTo>
                        <a:pt x="54" y="24"/>
                      </a:lnTo>
                      <a:lnTo>
                        <a:pt x="53" y="21"/>
                      </a:lnTo>
                      <a:lnTo>
                        <a:pt x="51" y="21"/>
                      </a:lnTo>
                      <a:lnTo>
                        <a:pt x="49" y="20"/>
                      </a:lnTo>
                      <a:lnTo>
                        <a:pt x="46" y="20"/>
                      </a:lnTo>
                      <a:lnTo>
                        <a:pt x="43" y="17"/>
                      </a:lnTo>
                      <a:lnTo>
                        <a:pt x="40" y="16"/>
                      </a:lnTo>
                      <a:lnTo>
                        <a:pt x="34" y="12"/>
                      </a:lnTo>
                      <a:lnTo>
                        <a:pt x="27" y="11"/>
                      </a:lnTo>
                      <a:lnTo>
                        <a:pt x="24" y="10"/>
                      </a:lnTo>
                      <a:lnTo>
                        <a:pt x="23" y="7"/>
                      </a:lnTo>
                      <a:lnTo>
                        <a:pt x="21" y="7"/>
                      </a:lnTo>
                      <a:lnTo>
                        <a:pt x="20" y="8"/>
                      </a:lnTo>
                      <a:lnTo>
                        <a:pt x="14" y="5"/>
                      </a:lnTo>
                      <a:lnTo>
                        <a:pt x="13" y="3"/>
                      </a:lnTo>
                      <a:lnTo>
                        <a:pt x="10" y="3"/>
                      </a:lnTo>
                      <a:lnTo>
                        <a:pt x="6" y="0"/>
                      </a:lnTo>
                      <a:lnTo>
                        <a:pt x="3" y="0"/>
                      </a:lnTo>
                      <a:lnTo>
                        <a:pt x="2" y="64"/>
                      </a:lnTo>
                      <a:lnTo>
                        <a:pt x="1" y="69"/>
                      </a:lnTo>
                      <a:lnTo>
                        <a:pt x="1" y="71"/>
                      </a:lnTo>
                      <a:lnTo>
                        <a:pt x="1" y="72"/>
                      </a:lnTo>
                      <a:lnTo>
                        <a:pt x="0" y="114"/>
                      </a:lnTo>
                      <a:lnTo>
                        <a:pt x="5" y="114"/>
                      </a:lnTo>
                      <a:lnTo>
                        <a:pt x="6" y="115"/>
                      </a:lnTo>
                      <a:lnTo>
                        <a:pt x="9" y="114"/>
                      </a:lnTo>
                      <a:lnTo>
                        <a:pt x="16" y="114"/>
                      </a:lnTo>
                      <a:lnTo>
                        <a:pt x="19" y="114"/>
                      </a:lnTo>
                      <a:lnTo>
                        <a:pt x="19" y="116"/>
                      </a:lnTo>
                      <a:lnTo>
                        <a:pt x="21" y="118"/>
                      </a:lnTo>
                      <a:lnTo>
                        <a:pt x="23" y="119"/>
                      </a:lnTo>
                      <a:lnTo>
                        <a:pt x="27" y="117"/>
                      </a:lnTo>
                      <a:lnTo>
                        <a:pt x="31" y="115"/>
                      </a:lnTo>
                      <a:lnTo>
                        <a:pt x="31" y="114"/>
                      </a:lnTo>
                      <a:lnTo>
                        <a:pt x="33" y="114"/>
                      </a:lnTo>
                      <a:lnTo>
                        <a:pt x="34" y="113"/>
                      </a:lnTo>
                      <a:lnTo>
                        <a:pt x="34" y="108"/>
                      </a:lnTo>
                      <a:lnTo>
                        <a:pt x="30" y="105"/>
                      </a:lnTo>
                      <a:lnTo>
                        <a:pt x="27" y="103"/>
                      </a:lnTo>
                      <a:lnTo>
                        <a:pt x="23" y="102"/>
                      </a:lnTo>
                      <a:lnTo>
                        <a:pt x="21" y="100"/>
                      </a:lnTo>
                      <a:lnTo>
                        <a:pt x="19" y="100"/>
                      </a:lnTo>
                      <a:lnTo>
                        <a:pt x="18" y="100"/>
                      </a:lnTo>
                      <a:lnTo>
                        <a:pt x="16" y="98"/>
                      </a:lnTo>
                      <a:lnTo>
                        <a:pt x="16" y="94"/>
                      </a:lnTo>
                      <a:lnTo>
                        <a:pt x="13" y="90"/>
                      </a:lnTo>
                      <a:lnTo>
                        <a:pt x="11" y="89"/>
                      </a:lnTo>
                      <a:lnTo>
                        <a:pt x="10" y="86"/>
                      </a:lnTo>
                      <a:lnTo>
                        <a:pt x="9" y="85"/>
                      </a:lnTo>
                      <a:lnTo>
                        <a:pt x="11" y="86"/>
                      </a:lnTo>
                      <a:lnTo>
                        <a:pt x="12" y="89"/>
                      </a:lnTo>
                      <a:lnTo>
                        <a:pt x="13" y="89"/>
                      </a:lnTo>
                      <a:lnTo>
                        <a:pt x="16" y="91"/>
                      </a:lnTo>
                      <a:lnTo>
                        <a:pt x="16" y="94"/>
                      </a:lnTo>
                      <a:lnTo>
                        <a:pt x="17" y="98"/>
                      </a:lnTo>
                      <a:lnTo>
                        <a:pt x="18" y="98"/>
                      </a:lnTo>
                      <a:lnTo>
                        <a:pt x="22" y="99"/>
                      </a:lnTo>
                      <a:lnTo>
                        <a:pt x="23" y="101"/>
                      </a:lnTo>
                      <a:lnTo>
                        <a:pt x="25" y="101"/>
                      </a:lnTo>
                      <a:lnTo>
                        <a:pt x="29" y="101"/>
                      </a:lnTo>
                      <a:lnTo>
                        <a:pt x="33" y="100"/>
                      </a:lnTo>
                      <a:lnTo>
                        <a:pt x="35" y="100"/>
                      </a:lnTo>
                      <a:lnTo>
                        <a:pt x="37" y="99"/>
                      </a:lnTo>
                      <a:lnTo>
                        <a:pt x="37" y="98"/>
                      </a:lnTo>
                      <a:lnTo>
                        <a:pt x="35" y="96"/>
                      </a:lnTo>
                      <a:lnTo>
                        <a:pt x="34" y="93"/>
                      </a:lnTo>
                      <a:lnTo>
                        <a:pt x="32" y="94"/>
                      </a:lnTo>
                      <a:lnTo>
                        <a:pt x="31" y="92"/>
                      </a:lnTo>
                      <a:lnTo>
                        <a:pt x="33" y="93"/>
                      </a:lnTo>
                      <a:lnTo>
                        <a:pt x="35" y="93"/>
                      </a:lnTo>
                      <a:lnTo>
                        <a:pt x="37" y="96"/>
                      </a:lnTo>
                      <a:lnTo>
                        <a:pt x="40" y="96"/>
                      </a:lnTo>
                      <a:lnTo>
                        <a:pt x="39" y="94"/>
                      </a:lnTo>
                      <a:lnTo>
                        <a:pt x="39" y="92"/>
                      </a:lnTo>
                      <a:lnTo>
                        <a:pt x="41" y="90"/>
                      </a:lnTo>
                      <a:lnTo>
                        <a:pt x="41" y="89"/>
                      </a:lnTo>
                      <a:lnTo>
                        <a:pt x="41" y="86"/>
                      </a:lnTo>
                      <a:lnTo>
                        <a:pt x="38" y="84"/>
                      </a:lnTo>
                      <a:lnTo>
                        <a:pt x="38" y="83"/>
                      </a:lnTo>
                      <a:lnTo>
                        <a:pt x="41" y="84"/>
                      </a:lnTo>
                      <a:lnTo>
                        <a:pt x="41" y="86"/>
                      </a:lnTo>
                      <a:lnTo>
                        <a:pt x="44" y="90"/>
                      </a:lnTo>
                      <a:lnTo>
                        <a:pt x="46" y="90"/>
                      </a:lnTo>
                      <a:lnTo>
                        <a:pt x="47" y="88"/>
                      </a:lnTo>
                      <a:lnTo>
                        <a:pt x="46" y="86"/>
                      </a:lnTo>
                      <a:lnTo>
                        <a:pt x="47" y="86"/>
                      </a:lnTo>
                      <a:lnTo>
                        <a:pt x="48" y="90"/>
                      </a:lnTo>
                      <a:lnTo>
                        <a:pt x="48" y="90"/>
                      </a:lnTo>
                      <a:lnTo>
                        <a:pt x="48" y="87"/>
                      </a:lnTo>
                      <a:lnTo>
                        <a:pt x="48" y="85"/>
                      </a:lnTo>
                      <a:lnTo>
                        <a:pt x="48" y="82"/>
                      </a:lnTo>
                      <a:lnTo>
                        <a:pt x="50" y="83"/>
                      </a:lnTo>
                      <a:lnTo>
                        <a:pt x="53" y="85"/>
                      </a:lnTo>
                      <a:lnTo>
                        <a:pt x="54" y="87"/>
                      </a:lnTo>
                      <a:lnTo>
                        <a:pt x="56" y="88"/>
                      </a:lnTo>
                      <a:lnTo>
                        <a:pt x="58" y="87"/>
                      </a:lnTo>
                      <a:lnTo>
                        <a:pt x="58" y="89"/>
                      </a:lnTo>
                      <a:lnTo>
                        <a:pt x="60" y="86"/>
                      </a:lnTo>
                      <a:lnTo>
                        <a:pt x="60" y="89"/>
                      </a:lnTo>
                      <a:lnTo>
                        <a:pt x="60" y="91"/>
                      </a:lnTo>
                      <a:lnTo>
                        <a:pt x="61" y="91"/>
                      </a:lnTo>
                      <a:lnTo>
                        <a:pt x="63" y="93"/>
                      </a:lnTo>
                      <a:lnTo>
                        <a:pt x="71" y="96"/>
                      </a:lnTo>
                      <a:lnTo>
                        <a:pt x="73" y="97"/>
                      </a:lnTo>
                      <a:lnTo>
                        <a:pt x="75" y="100"/>
                      </a:lnTo>
                      <a:lnTo>
                        <a:pt x="76" y="105"/>
                      </a:lnTo>
                      <a:lnTo>
                        <a:pt x="80" y="110"/>
                      </a:lnTo>
                      <a:lnTo>
                        <a:pt x="81" y="113"/>
                      </a:lnTo>
                      <a:lnTo>
                        <a:pt x="83" y="114"/>
                      </a:lnTo>
                      <a:lnTo>
                        <a:pt x="85" y="117"/>
                      </a:lnTo>
                      <a:lnTo>
                        <a:pt x="86" y="118"/>
                      </a:lnTo>
                      <a:lnTo>
                        <a:pt x="92" y="127"/>
                      </a:lnTo>
                      <a:lnTo>
                        <a:pt x="92" y="129"/>
                      </a:lnTo>
                      <a:lnTo>
                        <a:pt x="95" y="131"/>
                      </a:lnTo>
                      <a:lnTo>
                        <a:pt x="99" y="133"/>
                      </a:lnTo>
                      <a:lnTo>
                        <a:pt x="100" y="132"/>
                      </a:lnTo>
                      <a:lnTo>
                        <a:pt x="102" y="132"/>
                      </a:lnTo>
                      <a:lnTo>
                        <a:pt x="104" y="133"/>
                      </a:lnTo>
                      <a:lnTo>
                        <a:pt x="108" y="132"/>
                      </a:lnTo>
                      <a:lnTo>
                        <a:pt x="111" y="134"/>
                      </a:lnTo>
                      <a:lnTo>
                        <a:pt x="113" y="134"/>
                      </a:lnTo>
                      <a:lnTo>
                        <a:pt x="118" y="134"/>
                      </a:lnTo>
                      <a:lnTo>
                        <a:pt x="120" y="136"/>
                      </a:lnTo>
                      <a:lnTo>
                        <a:pt x="123" y="135"/>
                      </a:lnTo>
                      <a:lnTo>
                        <a:pt x="124" y="138"/>
                      </a:lnTo>
                      <a:lnTo>
                        <a:pt x="127" y="138"/>
                      </a:lnTo>
                      <a:lnTo>
                        <a:pt x="128" y="138"/>
                      </a:lnTo>
                      <a:lnTo>
                        <a:pt x="127" y="140"/>
                      </a:lnTo>
                      <a:lnTo>
                        <a:pt x="129" y="141"/>
                      </a:lnTo>
                      <a:lnTo>
                        <a:pt x="132" y="143"/>
                      </a:lnTo>
                      <a:lnTo>
                        <a:pt x="135" y="142"/>
                      </a:lnTo>
                      <a:lnTo>
                        <a:pt x="136" y="140"/>
                      </a:lnTo>
                      <a:lnTo>
                        <a:pt x="133" y="138"/>
                      </a:lnTo>
                      <a:lnTo>
                        <a:pt x="132" y="138"/>
                      </a:lnTo>
                      <a:lnTo>
                        <a:pt x="132" y="136"/>
                      </a:lnTo>
                      <a:lnTo>
                        <a:pt x="134" y="134"/>
                      </a:lnTo>
                      <a:lnTo>
                        <a:pt x="137" y="136"/>
                      </a:lnTo>
                      <a:lnTo>
                        <a:pt x="139" y="134"/>
                      </a:lnTo>
                      <a:lnTo>
                        <a:pt x="134" y="133"/>
                      </a:lnTo>
                      <a:lnTo>
                        <a:pt x="127" y="132"/>
                      </a:lnTo>
                      <a:lnTo>
                        <a:pt x="124" y="129"/>
                      </a:lnTo>
                      <a:lnTo>
                        <a:pt x="123" y="128"/>
                      </a:lnTo>
                      <a:lnTo>
                        <a:pt x="126" y="126"/>
                      </a:lnTo>
                      <a:lnTo>
                        <a:pt x="128" y="126"/>
                      </a:lnTo>
                      <a:lnTo>
                        <a:pt x="129" y="124"/>
                      </a:lnTo>
                      <a:lnTo>
                        <a:pt x="127" y="124"/>
                      </a:lnTo>
                      <a:lnTo>
                        <a:pt x="123" y="124"/>
                      </a:lnTo>
                      <a:lnTo>
                        <a:pt x="118" y="122"/>
                      </a:lnTo>
                      <a:lnTo>
                        <a:pt x="116" y="121"/>
                      </a:lnTo>
                      <a:lnTo>
                        <a:pt x="116" y="118"/>
                      </a:lnTo>
                      <a:lnTo>
                        <a:pt x="117" y="116"/>
                      </a:lnTo>
                      <a:lnTo>
                        <a:pt x="118" y="1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2" name="Freeform 309">
                  <a:extLst>
                    <a:ext uri="{FF2B5EF4-FFF2-40B4-BE49-F238E27FC236}">
                      <a16:creationId xmlns:a16="http://schemas.microsoft.com/office/drawing/2014/main" id="{7A7D496B-3689-4C8D-8041-A1FB19589C60}"/>
                    </a:ext>
                  </a:extLst>
                </p:cNvPr>
                <p:cNvSpPr>
                  <a:spLocks/>
                </p:cNvSpPr>
                <p:nvPr/>
              </p:nvSpPr>
              <p:spPr bwMode="auto">
                <a:xfrm>
                  <a:off x="5804" y="2904"/>
                  <a:ext cx="18" cy="24"/>
                </a:xfrm>
                <a:custGeom>
                  <a:avLst/>
                  <a:gdLst>
                    <a:gd name="T0" fmla="*/ 10 w 18"/>
                    <a:gd name="T1" fmla="*/ 9 h 24"/>
                    <a:gd name="T2" fmla="*/ 6 w 18"/>
                    <a:gd name="T3" fmla="*/ 7 h 24"/>
                    <a:gd name="T4" fmla="*/ 6 w 18"/>
                    <a:gd name="T5" fmla="*/ 3 h 24"/>
                    <a:gd name="T6" fmla="*/ 4 w 18"/>
                    <a:gd name="T7" fmla="*/ 0 h 24"/>
                    <a:gd name="T8" fmla="*/ 1 w 18"/>
                    <a:gd name="T9" fmla="*/ 0 h 24"/>
                    <a:gd name="T10" fmla="*/ 0 w 18"/>
                    <a:gd name="T11" fmla="*/ 4 h 24"/>
                    <a:gd name="T12" fmla="*/ 1 w 18"/>
                    <a:gd name="T13" fmla="*/ 7 h 24"/>
                    <a:gd name="T14" fmla="*/ 1 w 18"/>
                    <a:gd name="T15" fmla="*/ 12 h 24"/>
                    <a:gd name="T16" fmla="*/ 4 w 18"/>
                    <a:gd name="T17" fmla="*/ 14 h 24"/>
                    <a:gd name="T18" fmla="*/ 6 w 18"/>
                    <a:gd name="T19" fmla="*/ 19 h 24"/>
                    <a:gd name="T20" fmla="*/ 6 w 18"/>
                    <a:gd name="T21" fmla="*/ 21 h 24"/>
                    <a:gd name="T22" fmla="*/ 7 w 18"/>
                    <a:gd name="T23" fmla="*/ 24 h 24"/>
                    <a:gd name="T24" fmla="*/ 10 w 18"/>
                    <a:gd name="T25" fmla="*/ 24 h 24"/>
                    <a:gd name="T26" fmla="*/ 11 w 18"/>
                    <a:gd name="T27" fmla="*/ 24 h 24"/>
                    <a:gd name="T28" fmla="*/ 15 w 18"/>
                    <a:gd name="T29" fmla="*/ 24 h 24"/>
                    <a:gd name="T30" fmla="*/ 16 w 18"/>
                    <a:gd name="T31" fmla="*/ 23 h 24"/>
                    <a:gd name="T32" fmla="*/ 17 w 18"/>
                    <a:gd name="T33" fmla="*/ 22 h 24"/>
                    <a:gd name="T34" fmla="*/ 18 w 18"/>
                    <a:gd name="T35" fmla="*/ 17 h 24"/>
                    <a:gd name="T36" fmla="*/ 15 w 18"/>
                    <a:gd name="T37" fmla="*/ 13 h 24"/>
                    <a:gd name="T38" fmla="*/ 10 w 18"/>
                    <a:gd name="T3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4">
                      <a:moveTo>
                        <a:pt x="10" y="9"/>
                      </a:moveTo>
                      <a:lnTo>
                        <a:pt x="6" y="7"/>
                      </a:lnTo>
                      <a:lnTo>
                        <a:pt x="6" y="3"/>
                      </a:lnTo>
                      <a:lnTo>
                        <a:pt x="4" y="0"/>
                      </a:lnTo>
                      <a:lnTo>
                        <a:pt x="1" y="0"/>
                      </a:lnTo>
                      <a:lnTo>
                        <a:pt x="0" y="4"/>
                      </a:lnTo>
                      <a:lnTo>
                        <a:pt x="1" y="7"/>
                      </a:lnTo>
                      <a:lnTo>
                        <a:pt x="1" y="12"/>
                      </a:lnTo>
                      <a:lnTo>
                        <a:pt x="4" y="14"/>
                      </a:lnTo>
                      <a:lnTo>
                        <a:pt x="6" y="19"/>
                      </a:lnTo>
                      <a:lnTo>
                        <a:pt x="6" y="21"/>
                      </a:lnTo>
                      <a:lnTo>
                        <a:pt x="7" y="24"/>
                      </a:lnTo>
                      <a:lnTo>
                        <a:pt x="10" y="24"/>
                      </a:lnTo>
                      <a:lnTo>
                        <a:pt x="11" y="24"/>
                      </a:lnTo>
                      <a:lnTo>
                        <a:pt x="15" y="24"/>
                      </a:lnTo>
                      <a:lnTo>
                        <a:pt x="16" y="23"/>
                      </a:lnTo>
                      <a:lnTo>
                        <a:pt x="17" y="22"/>
                      </a:lnTo>
                      <a:lnTo>
                        <a:pt x="18" y="17"/>
                      </a:lnTo>
                      <a:lnTo>
                        <a:pt x="15" y="13"/>
                      </a:lnTo>
                      <a:lnTo>
                        <a:pt x="1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3" name="Freeform 310">
                  <a:extLst>
                    <a:ext uri="{FF2B5EF4-FFF2-40B4-BE49-F238E27FC236}">
                      <a16:creationId xmlns:a16="http://schemas.microsoft.com/office/drawing/2014/main" id="{4F06B47E-088B-452C-A916-41C01CD8CB53}"/>
                    </a:ext>
                  </a:extLst>
                </p:cNvPr>
                <p:cNvSpPr>
                  <a:spLocks/>
                </p:cNvSpPr>
                <p:nvPr/>
              </p:nvSpPr>
              <p:spPr bwMode="auto">
                <a:xfrm>
                  <a:off x="5791" y="3009"/>
                  <a:ext cx="4" cy="3"/>
                </a:xfrm>
                <a:custGeom>
                  <a:avLst/>
                  <a:gdLst>
                    <a:gd name="T0" fmla="*/ 0 w 4"/>
                    <a:gd name="T1" fmla="*/ 2 h 3"/>
                    <a:gd name="T2" fmla="*/ 0 w 4"/>
                    <a:gd name="T3" fmla="*/ 3 h 3"/>
                    <a:gd name="T4" fmla="*/ 2 w 4"/>
                    <a:gd name="T5" fmla="*/ 3 h 3"/>
                    <a:gd name="T6" fmla="*/ 4 w 4"/>
                    <a:gd name="T7" fmla="*/ 3 h 3"/>
                    <a:gd name="T8" fmla="*/ 4 w 4"/>
                    <a:gd name="T9" fmla="*/ 1 h 3"/>
                    <a:gd name="T10" fmla="*/ 2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3"/>
                      </a:lnTo>
                      <a:lnTo>
                        <a:pt x="2" y="3"/>
                      </a:lnTo>
                      <a:lnTo>
                        <a:pt x="4" y="3"/>
                      </a:lnTo>
                      <a:lnTo>
                        <a:pt x="4" y="1"/>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4" name="Freeform 311">
                  <a:extLst>
                    <a:ext uri="{FF2B5EF4-FFF2-40B4-BE49-F238E27FC236}">
                      <a16:creationId xmlns:a16="http://schemas.microsoft.com/office/drawing/2014/main" id="{E30E1C47-80EF-4AAE-A9D1-68977FD80FAB}"/>
                    </a:ext>
                  </a:extLst>
                </p:cNvPr>
                <p:cNvSpPr>
                  <a:spLocks/>
                </p:cNvSpPr>
                <p:nvPr/>
              </p:nvSpPr>
              <p:spPr bwMode="auto">
                <a:xfrm>
                  <a:off x="5750" y="2854"/>
                  <a:ext cx="33" cy="40"/>
                </a:xfrm>
                <a:custGeom>
                  <a:avLst/>
                  <a:gdLst>
                    <a:gd name="T0" fmla="*/ 31 w 33"/>
                    <a:gd name="T1" fmla="*/ 36 h 40"/>
                    <a:gd name="T2" fmla="*/ 33 w 33"/>
                    <a:gd name="T3" fmla="*/ 33 h 40"/>
                    <a:gd name="T4" fmla="*/ 33 w 33"/>
                    <a:gd name="T5" fmla="*/ 30 h 40"/>
                    <a:gd name="T6" fmla="*/ 31 w 33"/>
                    <a:gd name="T7" fmla="*/ 29 h 40"/>
                    <a:gd name="T8" fmla="*/ 29 w 33"/>
                    <a:gd name="T9" fmla="*/ 22 h 40"/>
                    <a:gd name="T10" fmla="*/ 28 w 33"/>
                    <a:gd name="T11" fmla="*/ 22 h 40"/>
                    <a:gd name="T12" fmla="*/ 26 w 33"/>
                    <a:gd name="T13" fmla="*/ 17 h 40"/>
                    <a:gd name="T14" fmla="*/ 22 w 33"/>
                    <a:gd name="T15" fmla="*/ 16 h 40"/>
                    <a:gd name="T16" fmla="*/ 20 w 33"/>
                    <a:gd name="T17" fmla="*/ 12 h 40"/>
                    <a:gd name="T18" fmla="*/ 16 w 33"/>
                    <a:gd name="T19" fmla="*/ 12 h 40"/>
                    <a:gd name="T20" fmla="*/ 11 w 33"/>
                    <a:gd name="T21" fmla="*/ 6 h 40"/>
                    <a:gd name="T22" fmla="*/ 6 w 33"/>
                    <a:gd name="T23" fmla="*/ 5 h 40"/>
                    <a:gd name="T24" fmla="*/ 0 w 33"/>
                    <a:gd name="T25" fmla="*/ 0 h 40"/>
                    <a:gd name="T26" fmla="*/ 1 w 33"/>
                    <a:gd name="T27" fmla="*/ 2 h 40"/>
                    <a:gd name="T28" fmla="*/ 2 w 33"/>
                    <a:gd name="T29" fmla="*/ 5 h 40"/>
                    <a:gd name="T30" fmla="*/ 12 w 33"/>
                    <a:gd name="T31" fmla="*/ 12 h 40"/>
                    <a:gd name="T32" fmla="*/ 17 w 33"/>
                    <a:gd name="T33" fmla="*/ 15 h 40"/>
                    <a:gd name="T34" fmla="*/ 20 w 33"/>
                    <a:gd name="T35" fmla="*/ 15 h 40"/>
                    <a:gd name="T36" fmla="*/ 26 w 33"/>
                    <a:gd name="T37" fmla="*/ 21 h 40"/>
                    <a:gd name="T38" fmla="*/ 27 w 33"/>
                    <a:gd name="T39" fmla="*/ 30 h 40"/>
                    <a:gd name="T40" fmla="*/ 26 w 33"/>
                    <a:gd name="T41" fmla="*/ 33 h 40"/>
                    <a:gd name="T42" fmla="*/ 27 w 33"/>
                    <a:gd name="T43" fmla="*/ 36 h 40"/>
                    <a:gd name="T44" fmla="*/ 30 w 33"/>
                    <a:gd name="T45" fmla="*/ 40 h 40"/>
                    <a:gd name="T46" fmla="*/ 31 w 33"/>
                    <a:gd name="T4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40">
                      <a:moveTo>
                        <a:pt x="31" y="36"/>
                      </a:moveTo>
                      <a:lnTo>
                        <a:pt x="33" y="33"/>
                      </a:lnTo>
                      <a:lnTo>
                        <a:pt x="33" y="30"/>
                      </a:lnTo>
                      <a:lnTo>
                        <a:pt x="31" y="29"/>
                      </a:lnTo>
                      <a:lnTo>
                        <a:pt x="29" y="22"/>
                      </a:lnTo>
                      <a:lnTo>
                        <a:pt x="28" y="22"/>
                      </a:lnTo>
                      <a:lnTo>
                        <a:pt x="26" y="17"/>
                      </a:lnTo>
                      <a:lnTo>
                        <a:pt x="22" y="16"/>
                      </a:lnTo>
                      <a:lnTo>
                        <a:pt x="20" y="12"/>
                      </a:lnTo>
                      <a:lnTo>
                        <a:pt x="16" y="12"/>
                      </a:lnTo>
                      <a:lnTo>
                        <a:pt x="11" y="6"/>
                      </a:lnTo>
                      <a:lnTo>
                        <a:pt x="6" y="5"/>
                      </a:lnTo>
                      <a:lnTo>
                        <a:pt x="0" y="0"/>
                      </a:lnTo>
                      <a:lnTo>
                        <a:pt x="1" y="2"/>
                      </a:lnTo>
                      <a:lnTo>
                        <a:pt x="2" y="5"/>
                      </a:lnTo>
                      <a:lnTo>
                        <a:pt x="12" y="12"/>
                      </a:lnTo>
                      <a:lnTo>
                        <a:pt x="17" y="15"/>
                      </a:lnTo>
                      <a:lnTo>
                        <a:pt x="20" y="15"/>
                      </a:lnTo>
                      <a:lnTo>
                        <a:pt x="26" y="21"/>
                      </a:lnTo>
                      <a:lnTo>
                        <a:pt x="27" y="30"/>
                      </a:lnTo>
                      <a:lnTo>
                        <a:pt x="26" y="33"/>
                      </a:lnTo>
                      <a:lnTo>
                        <a:pt x="27" y="36"/>
                      </a:lnTo>
                      <a:lnTo>
                        <a:pt x="30" y="40"/>
                      </a:lnTo>
                      <a:lnTo>
                        <a:pt x="31"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5" name="Freeform 312">
                  <a:extLst>
                    <a:ext uri="{FF2B5EF4-FFF2-40B4-BE49-F238E27FC236}">
                      <a16:creationId xmlns:a16="http://schemas.microsoft.com/office/drawing/2014/main" id="{ED51631E-82D5-41BF-B665-22C38908FE9A}"/>
                    </a:ext>
                  </a:extLst>
                </p:cNvPr>
                <p:cNvSpPr>
                  <a:spLocks/>
                </p:cNvSpPr>
                <p:nvPr/>
              </p:nvSpPr>
              <p:spPr bwMode="auto">
                <a:xfrm>
                  <a:off x="5772" y="2967"/>
                  <a:ext cx="4" cy="6"/>
                </a:xfrm>
                <a:custGeom>
                  <a:avLst/>
                  <a:gdLst>
                    <a:gd name="T0" fmla="*/ 0 w 4"/>
                    <a:gd name="T1" fmla="*/ 0 h 6"/>
                    <a:gd name="T2" fmla="*/ 0 w 4"/>
                    <a:gd name="T3" fmla="*/ 3 h 6"/>
                    <a:gd name="T4" fmla="*/ 0 w 4"/>
                    <a:gd name="T5" fmla="*/ 4 h 6"/>
                    <a:gd name="T6" fmla="*/ 1 w 4"/>
                    <a:gd name="T7" fmla="*/ 4 h 6"/>
                    <a:gd name="T8" fmla="*/ 4 w 4"/>
                    <a:gd name="T9" fmla="*/ 6 h 6"/>
                    <a:gd name="T10" fmla="*/ 4 w 4"/>
                    <a:gd name="T11" fmla="*/ 4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0"/>
                      </a:moveTo>
                      <a:lnTo>
                        <a:pt x="0" y="3"/>
                      </a:lnTo>
                      <a:lnTo>
                        <a:pt x="0" y="4"/>
                      </a:lnTo>
                      <a:lnTo>
                        <a:pt x="1" y="4"/>
                      </a:lnTo>
                      <a:lnTo>
                        <a:pt x="4" y="6"/>
                      </a:lnTo>
                      <a:lnTo>
                        <a:pt x="4"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6" name="Freeform 313">
                  <a:extLst>
                    <a:ext uri="{FF2B5EF4-FFF2-40B4-BE49-F238E27FC236}">
                      <a16:creationId xmlns:a16="http://schemas.microsoft.com/office/drawing/2014/main" id="{8BFF3BEC-AF5D-420E-AFD3-532B335952CB}"/>
                    </a:ext>
                  </a:extLst>
                </p:cNvPr>
                <p:cNvSpPr>
                  <a:spLocks/>
                </p:cNvSpPr>
                <p:nvPr/>
              </p:nvSpPr>
              <p:spPr bwMode="auto">
                <a:xfrm>
                  <a:off x="5779" y="3011"/>
                  <a:ext cx="8" cy="5"/>
                </a:xfrm>
                <a:custGeom>
                  <a:avLst/>
                  <a:gdLst>
                    <a:gd name="T0" fmla="*/ 7 w 8"/>
                    <a:gd name="T1" fmla="*/ 3 h 5"/>
                    <a:gd name="T2" fmla="*/ 5 w 8"/>
                    <a:gd name="T3" fmla="*/ 3 h 5"/>
                    <a:gd name="T4" fmla="*/ 2 w 8"/>
                    <a:gd name="T5" fmla="*/ 0 h 5"/>
                    <a:gd name="T6" fmla="*/ 0 w 8"/>
                    <a:gd name="T7" fmla="*/ 0 h 5"/>
                    <a:gd name="T8" fmla="*/ 4 w 8"/>
                    <a:gd name="T9" fmla="*/ 4 h 5"/>
                    <a:gd name="T10" fmla="*/ 5 w 8"/>
                    <a:gd name="T11" fmla="*/ 4 h 5"/>
                    <a:gd name="T12" fmla="*/ 7 w 8"/>
                    <a:gd name="T13" fmla="*/ 5 h 5"/>
                    <a:gd name="T14" fmla="*/ 8 w 8"/>
                    <a:gd name="T15" fmla="*/ 4 h 5"/>
                    <a:gd name="T16" fmla="*/ 7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7" y="3"/>
                      </a:moveTo>
                      <a:lnTo>
                        <a:pt x="5" y="3"/>
                      </a:lnTo>
                      <a:lnTo>
                        <a:pt x="2" y="0"/>
                      </a:lnTo>
                      <a:lnTo>
                        <a:pt x="0" y="0"/>
                      </a:lnTo>
                      <a:lnTo>
                        <a:pt x="4" y="4"/>
                      </a:lnTo>
                      <a:lnTo>
                        <a:pt x="5" y="4"/>
                      </a:lnTo>
                      <a:lnTo>
                        <a:pt x="7"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7" name="Freeform 314">
                  <a:extLst>
                    <a:ext uri="{FF2B5EF4-FFF2-40B4-BE49-F238E27FC236}">
                      <a16:creationId xmlns:a16="http://schemas.microsoft.com/office/drawing/2014/main" id="{7740DBE9-88CA-4229-AE85-0B4D3ECF40AE}"/>
                    </a:ext>
                  </a:extLst>
                </p:cNvPr>
                <p:cNvSpPr>
                  <a:spLocks/>
                </p:cNvSpPr>
                <p:nvPr/>
              </p:nvSpPr>
              <p:spPr bwMode="auto">
                <a:xfrm>
                  <a:off x="5739" y="2852"/>
                  <a:ext cx="6" cy="6"/>
                </a:xfrm>
                <a:custGeom>
                  <a:avLst/>
                  <a:gdLst>
                    <a:gd name="T0" fmla="*/ 6 w 6"/>
                    <a:gd name="T1" fmla="*/ 1 h 6"/>
                    <a:gd name="T2" fmla="*/ 3 w 6"/>
                    <a:gd name="T3" fmla="*/ 0 h 6"/>
                    <a:gd name="T4" fmla="*/ 0 w 6"/>
                    <a:gd name="T5" fmla="*/ 1 h 6"/>
                    <a:gd name="T6" fmla="*/ 0 w 6"/>
                    <a:gd name="T7" fmla="*/ 4 h 6"/>
                    <a:gd name="T8" fmla="*/ 2 w 6"/>
                    <a:gd name="T9" fmla="*/ 6 h 6"/>
                    <a:gd name="T10" fmla="*/ 6 w 6"/>
                    <a:gd name="T11" fmla="*/ 5 h 6"/>
                    <a:gd name="T12" fmla="*/ 6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1"/>
                      </a:moveTo>
                      <a:lnTo>
                        <a:pt x="3" y="0"/>
                      </a:lnTo>
                      <a:lnTo>
                        <a:pt x="0" y="1"/>
                      </a:lnTo>
                      <a:lnTo>
                        <a:pt x="0" y="4"/>
                      </a:lnTo>
                      <a:lnTo>
                        <a:pt x="2" y="6"/>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8" name="Freeform 315">
                  <a:extLst>
                    <a:ext uri="{FF2B5EF4-FFF2-40B4-BE49-F238E27FC236}">
                      <a16:creationId xmlns:a16="http://schemas.microsoft.com/office/drawing/2014/main" id="{BEDC2A24-C2E5-4582-9705-C3692831BEDA}"/>
                    </a:ext>
                  </a:extLst>
                </p:cNvPr>
                <p:cNvSpPr>
                  <a:spLocks/>
                </p:cNvSpPr>
                <p:nvPr/>
              </p:nvSpPr>
              <p:spPr bwMode="auto">
                <a:xfrm>
                  <a:off x="5665" y="2945"/>
                  <a:ext cx="1" cy="2"/>
                </a:xfrm>
                <a:custGeom>
                  <a:avLst/>
                  <a:gdLst>
                    <a:gd name="T0" fmla="*/ 0 w 1"/>
                    <a:gd name="T1" fmla="*/ 1 h 3"/>
                    <a:gd name="T2" fmla="*/ 1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cubicBezTo>
                        <a:pt x="1" y="3"/>
                        <a:pt x="1" y="3"/>
                        <a:pt x="1" y="3"/>
                      </a:cubicBezTo>
                      <a:cubicBezTo>
                        <a:pt x="1" y="3"/>
                        <a:pt x="1" y="0"/>
                        <a:pt x="1"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9" name="Freeform 316">
                  <a:extLst>
                    <a:ext uri="{FF2B5EF4-FFF2-40B4-BE49-F238E27FC236}">
                      <a16:creationId xmlns:a16="http://schemas.microsoft.com/office/drawing/2014/main" id="{DA140D33-B94C-45A1-A04E-EDDEB7C2CF47}"/>
                    </a:ext>
                  </a:extLst>
                </p:cNvPr>
                <p:cNvSpPr>
                  <a:spLocks/>
                </p:cNvSpPr>
                <p:nvPr/>
              </p:nvSpPr>
              <p:spPr bwMode="auto">
                <a:xfrm>
                  <a:off x="5738" y="2893"/>
                  <a:ext cx="4" cy="5"/>
                </a:xfrm>
                <a:custGeom>
                  <a:avLst/>
                  <a:gdLst>
                    <a:gd name="T0" fmla="*/ 0 w 4"/>
                    <a:gd name="T1" fmla="*/ 1 h 5"/>
                    <a:gd name="T2" fmla="*/ 0 w 4"/>
                    <a:gd name="T3" fmla="*/ 2 h 5"/>
                    <a:gd name="T4" fmla="*/ 3 w 4"/>
                    <a:gd name="T5" fmla="*/ 5 h 5"/>
                    <a:gd name="T6" fmla="*/ 4 w 4"/>
                    <a:gd name="T7" fmla="*/ 4 h 5"/>
                    <a:gd name="T8" fmla="*/ 2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0" y="2"/>
                      </a:lnTo>
                      <a:lnTo>
                        <a:pt x="3" y="5"/>
                      </a:lnTo>
                      <a:lnTo>
                        <a:pt x="4"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0" name="Freeform 317">
                  <a:extLst>
                    <a:ext uri="{FF2B5EF4-FFF2-40B4-BE49-F238E27FC236}">
                      <a16:creationId xmlns:a16="http://schemas.microsoft.com/office/drawing/2014/main" id="{EEBF8619-7D25-415F-BC99-60EEF97A45F7}"/>
                    </a:ext>
                  </a:extLst>
                </p:cNvPr>
                <p:cNvSpPr>
                  <a:spLocks/>
                </p:cNvSpPr>
                <p:nvPr/>
              </p:nvSpPr>
              <p:spPr bwMode="auto">
                <a:xfrm>
                  <a:off x="5751" y="2956"/>
                  <a:ext cx="2" cy="7"/>
                </a:xfrm>
                <a:custGeom>
                  <a:avLst/>
                  <a:gdLst>
                    <a:gd name="T0" fmla="*/ 2 w 2"/>
                    <a:gd name="T1" fmla="*/ 7 h 7"/>
                    <a:gd name="T2" fmla="*/ 2 w 2"/>
                    <a:gd name="T3" fmla="*/ 5 h 7"/>
                    <a:gd name="T4" fmla="*/ 2 w 2"/>
                    <a:gd name="T5" fmla="*/ 0 h 7"/>
                    <a:gd name="T6" fmla="*/ 0 w 2"/>
                    <a:gd name="T7" fmla="*/ 0 h 7"/>
                    <a:gd name="T8" fmla="*/ 0 w 2"/>
                    <a:gd name="T9" fmla="*/ 2 h 7"/>
                    <a:gd name="T10" fmla="*/ 0 w 2"/>
                    <a:gd name="T11" fmla="*/ 4 h 7"/>
                    <a:gd name="T12" fmla="*/ 1 w 2"/>
                    <a:gd name="T13" fmla="*/ 4 h 7"/>
                    <a:gd name="T14" fmla="*/ 1 w 2"/>
                    <a:gd name="T15" fmla="*/ 7 h 7"/>
                    <a:gd name="T16" fmla="*/ 1 w 2"/>
                    <a:gd name="T17" fmla="*/ 7 h 7"/>
                    <a:gd name="T18" fmla="*/ 2 w 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2" y="7"/>
                      </a:moveTo>
                      <a:lnTo>
                        <a:pt x="2" y="5"/>
                      </a:lnTo>
                      <a:lnTo>
                        <a:pt x="2" y="0"/>
                      </a:lnTo>
                      <a:lnTo>
                        <a:pt x="0" y="0"/>
                      </a:lnTo>
                      <a:lnTo>
                        <a:pt x="0" y="2"/>
                      </a:lnTo>
                      <a:lnTo>
                        <a:pt x="0" y="4"/>
                      </a:lnTo>
                      <a:lnTo>
                        <a:pt x="1" y="4"/>
                      </a:lnTo>
                      <a:lnTo>
                        <a:pt x="1" y="7"/>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1" name="Freeform 318">
                  <a:extLst>
                    <a:ext uri="{FF2B5EF4-FFF2-40B4-BE49-F238E27FC236}">
                      <a16:creationId xmlns:a16="http://schemas.microsoft.com/office/drawing/2014/main" id="{0C1ABAA9-08BC-4CE5-BD85-258580430908}"/>
                    </a:ext>
                  </a:extLst>
                </p:cNvPr>
                <p:cNvSpPr>
                  <a:spLocks/>
                </p:cNvSpPr>
                <p:nvPr/>
              </p:nvSpPr>
              <p:spPr bwMode="auto">
                <a:xfrm>
                  <a:off x="5679" y="2889"/>
                  <a:ext cx="3" cy="4"/>
                </a:xfrm>
                <a:custGeom>
                  <a:avLst/>
                  <a:gdLst>
                    <a:gd name="T0" fmla="*/ 3 w 3"/>
                    <a:gd name="T1" fmla="*/ 0 h 4"/>
                    <a:gd name="T2" fmla="*/ 0 w 3"/>
                    <a:gd name="T3" fmla="*/ 1 h 4"/>
                    <a:gd name="T4" fmla="*/ 1 w 3"/>
                    <a:gd name="T5" fmla="*/ 4 h 4"/>
                    <a:gd name="T6" fmla="*/ 3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0" y="1"/>
                      </a:lnTo>
                      <a:lnTo>
                        <a:pt x="1" y="4"/>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2" name="Freeform 319">
                  <a:extLst>
                    <a:ext uri="{FF2B5EF4-FFF2-40B4-BE49-F238E27FC236}">
                      <a16:creationId xmlns:a16="http://schemas.microsoft.com/office/drawing/2014/main" id="{B1ECF328-ABC9-425C-B200-62857C739003}"/>
                    </a:ext>
                  </a:extLst>
                </p:cNvPr>
                <p:cNvSpPr>
                  <a:spLocks/>
                </p:cNvSpPr>
                <p:nvPr/>
              </p:nvSpPr>
              <p:spPr bwMode="auto">
                <a:xfrm>
                  <a:off x="5731" y="2828"/>
                  <a:ext cx="3" cy="6"/>
                </a:xfrm>
                <a:custGeom>
                  <a:avLst/>
                  <a:gdLst>
                    <a:gd name="T0" fmla="*/ 3 w 3"/>
                    <a:gd name="T1" fmla="*/ 6 h 6"/>
                    <a:gd name="T2" fmla="*/ 3 w 3"/>
                    <a:gd name="T3" fmla="*/ 4 h 6"/>
                    <a:gd name="T4" fmla="*/ 2 w 3"/>
                    <a:gd name="T5" fmla="*/ 1 h 6"/>
                    <a:gd name="T6" fmla="*/ 0 w 3"/>
                    <a:gd name="T7" fmla="*/ 0 h 6"/>
                    <a:gd name="T8" fmla="*/ 0 w 3"/>
                    <a:gd name="T9" fmla="*/ 3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4"/>
                      </a:lnTo>
                      <a:lnTo>
                        <a:pt x="2" y="1"/>
                      </a:lnTo>
                      <a:lnTo>
                        <a:pt x="0" y="0"/>
                      </a:lnTo>
                      <a:lnTo>
                        <a:pt x="0"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3" name="Freeform 320">
                  <a:extLst>
                    <a:ext uri="{FF2B5EF4-FFF2-40B4-BE49-F238E27FC236}">
                      <a16:creationId xmlns:a16="http://schemas.microsoft.com/office/drawing/2014/main" id="{4C87029A-07E8-46AB-9925-670E51204F46}"/>
                    </a:ext>
                  </a:extLst>
                </p:cNvPr>
                <p:cNvSpPr>
                  <a:spLocks/>
                </p:cNvSpPr>
                <p:nvPr/>
              </p:nvSpPr>
              <p:spPr bwMode="auto">
                <a:xfrm>
                  <a:off x="5690" y="2842"/>
                  <a:ext cx="11" cy="6"/>
                </a:xfrm>
                <a:custGeom>
                  <a:avLst/>
                  <a:gdLst>
                    <a:gd name="T0" fmla="*/ 12 w 14"/>
                    <a:gd name="T1" fmla="*/ 1 h 7"/>
                    <a:gd name="T2" fmla="*/ 9 w 14"/>
                    <a:gd name="T3" fmla="*/ 1 h 7"/>
                    <a:gd name="T4" fmla="*/ 7 w 14"/>
                    <a:gd name="T5" fmla="*/ 0 h 7"/>
                    <a:gd name="T6" fmla="*/ 4 w 14"/>
                    <a:gd name="T7" fmla="*/ 1 h 7"/>
                    <a:gd name="T8" fmla="*/ 1 w 14"/>
                    <a:gd name="T9" fmla="*/ 0 h 7"/>
                    <a:gd name="T10" fmla="*/ 0 w 14"/>
                    <a:gd name="T11" fmla="*/ 1 h 7"/>
                    <a:gd name="T12" fmla="*/ 1 w 14"/>
                    <a:gd name="T13" fmla="*/ 5 h 7"/>
                    <a:gd name="T14" fmla="*/ 4 w 14"/>
                    <a:gd name="T15" fmla="*/ 5 h 7"/>
                    <a:gd name="T16" fmla="*/ 6 w 14"/>
                    <a:gd name="T17" fmla="*/ 7 h 7"/>
                    <a:gd name="T18" fmla="*/ 10 w 14"/>
                    <a:gd name="T19" fmla="*/ 7 h 7"/>
                    <a:gd name="T20" fmla="*/ 14 w 14"/>
                    <a:gd name="T21" fmla="*/ 3 h 7"/>
                    <a:gd name="T22" fmla="*/ 12 w 14"/>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7">
                      <a:moveTo>
                        <a:pt x="12" y="1"/>
                      </a:moveTo>
                      <a:cubicBezTo>
                        <a:pt x="9" y="1"/>
                        <a:pt x="9" y="1"/>
                        <a:pt x="9" y="1"/>
                      </a:cubicBezTo>
                      <a:cubicBezTo>
                        <a:pt x="7" y="0"/>
                        <a:pt x="7" y="0"/>
                        <a:pt x="7" y="0"/>
                      </a:cubicBezTo>
                      <a:cubicBezTo>
                        <a:pt x="4" y="1"/>
                        <a:pt x="4" y="1"/>
                        <a:pt x="4" y="1"/>
                      </a:cubicBezTo>
                      <a:cubicBezTo>
                        <a:pt x="1" y="0"/>
                        <a:pt x="1" y="0"/>
                        <a:pt x="1" y="0"/>
                      </a:cubicBezTo>
                      <a:cubicBezTo>
                        <a:pt x="0" y="1"/>
                        <a:pt x="0" y="1"/>
                        <a:pt x="0" y="1"/>
                      </a:cubicBezTo>
                      <a:cubicBezTo>
                        <a:pt x="0" y="1"/>
                        <a:pt x="1" y="5"/>
                        <a:pt x="1" y="5"/>
                      </a:cubicBezTo>
                      <a:cubicBezTo>
                        <a:pt x="4" y="5"/>
                        <a:pt x="4" y="5"/>
                        <a:pt x="4" y="5"/>
                      </a:cubicBezTo>
                      <a:cubicBezTo>
                        <a:pt x="6" y="7"/>
                        <a:pt x="6" y="7"/>
                        <a:pt x="6" y="7"/>
                      </a:cubicBezTo>
                      <a:cubicBezTo>
                        <a:pt x="10" y="7"/>
                        <a:pt x="10" y="7"/>
                        <a:pt x="10" y="7"/>
                      </a:cubicBezTo>
                      <a:cubicBezTo>
                        <a:pt x="14" y="3"/>
                        <a:pt x="14" y="3"/>
                        <a:pt x="14" y="3"/>
                      </a:cubicBez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4" name="Freeform 321">
                  <a:extLst>
                    <a:ext uri="{FF2B5EF4-FFF2-40B4-BE49-F238E27FC236}">
                      <a16:creationId xmlns:a16="http://schemas.microsoft.com/office/drawing/2014/main" id="{AA4E79BD-A8FD-4D15-B1C5-C973462386B4}"/>
                    </a:ext>
                  </a:extLst>
                </p:cNvPr>
                <p:cNvSpPr>
                  <a:spLocks/>
                </p:cNvSpPr>
                <p:nvPr/>
              </p:nvSpPr>
              <p:spPr bwMode="auto">
                <a:xfrm>
                  <a:off x="5745" y="2981"/>
                  <a:ext cx="8" cy="8"/>
                </a:xfrm>
                <a:custGeom>
                  <a:avLst/>
                  <a:gdLst>
                    <a:gd name="T0" fmla="*/ 5 w 8"/>
                    <a:gd name="T1" fmla="*/ 3 h 8"/>
                    <a:gd name="T2" fmla="*/ 3 w 8"/>
                    <a:gd name="T3" fmla="*/ 3 h 8"/>
                    <a:gd name="T4" fmla="*/ 3 w 8"/>
                    <a:gd name="T5" fmla="*/ 3 h 8"/>
                    <a:gd name="T6" fmla="*/ 3 w 8"/>
                    <a:gd name="T7" fmla="*/ 1 h 8"/>
                    <a:gd name="T8" fmla="*/ 0 w 8"/>
                    <a:gd name="T9" fmla="*/ 0 h 8"/>
                    <a:gd name="T10" fmla="*/ 0 w 8"/>
                    <a:gd name="T11" fmla="*/ 1 h 8"/>
                    <a:gd name="T12" fmla="*/ 2 w 8"/>
                    <a:gd name="T13" fmla="*/ 2 h 8"/>
                    <a:gd name="T14" fmla="*/ 3 w 8"/>
                    <a:gd name="T15" fmla="*/ 5 h 8"/>
                    <a:gd name="T16" fmla="*/ 3 w 8"/>
                    <a:gd name="T17" fmla="*/ 5 h 8"/>
                    <a:gd name="T18" fmla="*/ 3 w 8"/>
                    <a:gd name="T19" fmla="*/ 7 h 8"/>
                    <a:gd name="T20" fmla="*/ 5 w 8"/>
                    <a:gd name="T21" fmla="*/ 8 h 8"/>
                    <a:gd name="T22" fmla="*/ 6 w 8"/>
                    <a:gd name="T23" fmla="*/ 7 h 8"/>
                    <a:gd name="T24" fmla="*/ 7 w 8"/>
                    <a:gd name="T25" fmla="*/ 6 h 8"/>
                    <a:gd name="T26" fmla="*/ 8 w 8"/>
                    <a:gd name="T27" fmla="*/ 5 h 8"/>
                    <a:gd name="T28" fmla="*/ 8 w 8"/>
                    <a:gd name="T29" fmla="*/ 3 h 8"/>
                    <a:gd name="T30" fmla="*/ 7 w 8"/>
                    <a:gd name="T31" fmla="*/ 3 h 8"/>
                    <a:gd name="T32" fmla="*/ 5 w 8"/>
                    <a:gd name="T33" fmla="*/ 5 h 8"/>
                    <a:gd name="T34" fmla="*/ 5 w 8"/>
                    <a:gd name="T3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8">
                      <a:moveTo>
                        <a:pt x="5" y="3"/>
                      </a:moveTo>
                      <a:lnTo>
                        <a:pt x="3" y="3"/>
                      </a:lnTo>
                      <a:lnTo>
                        <a:pt x="3" y="3"/>
                      </a:lnTo>
                      <a:lnTo>
                        <a:pt x="3" y="1"/>
                      </a:lnTo>
                      <a:lnTo>
                        <a:pt x="0" y="0"/>
                      </a:lnTo>
                      <a:lnTo>
                        <a:pt x="0" y="1"/>
                      </a:lnTo>
                      <a:lnTo>
                        <a:pt x="2" y="2"/>
                      </a:lnTo>
                      <a:lnTo>
                        <a:pt x="3" y="5"/>
                      </a:lnTo>
                      <a:lnTo>
                        <a:pt x="3" y="5"/>
                      </a:lnTo>
                      <a:lnTo>
                        <a:pt x="3" y="7"/>
                      </a:lnTo>
                      <a:lnTo>
                        <a:pt x="5" y="8"/>
                      </a:lnTo>
                      <a:lnTo>
                        <a:pt x="6" y="7"/>
                      </a:lnTo>
                      <a:lnTo>
                        <a:pt x="7" y="6"/>
                      </a:lnTo>
                      <a:lnTo>
                        <a:pt x="8" y="5"/>
                      </a:lnTo>
                      <a:lnTo>
                        <a:pt x="8" y="3"/>
                      </a:lnTo>
                      <a:lnTo>
                        <a:pt x="7" y="3"/>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5" name="Freeform 322">
                  <a:extLst>
                    <a:ext uri="{FF2B5EF4-FFF2-40B4-BE49-F238E27FC236}">
                      <a16:creationId xmlns:a16="http://schemas.microsoft.com/office/drawing/2014/main" id="{56B93AB8-AEE0-44E1-81AC-E6F96252A4F7}"/>
                    </a:ext>
                  </a:extLst>
                </p:cNvPr>
                <p:cNvSpPr>
                  <a:spLocks/>
                </p:cNvSpPr>
                <p:nvPr/>
              </p:nvSpPr>
              <p:spPr bwMode="auto">
                <a:xfrm>
                  <a:off x="5705" y="2904"/>
                  <a:ext cx="5" cy="7"/>
                </a:xfrm>
                <a:custGeom>
                  <a:avLst/>
                  <a:gdLst>
                    <a:gd name="T0" fmla="*/ 4 w 5"/>
                    <a:gd name="T1" fmla="*/ 7 h 7"/>
                    <a:gd name="T2" fmla="*/ 5 w 5"/>
                    <a:gd name="T3" fmla="*/ 6 h 7"/>
                    <a:gd name="T4" fmla="*/ 4 w 5"/>
                    <a:gd name="T5" fmla="*/ 3 h 7"/>
                    <a:gd name="T6" fmla="*/ 1 w 5"/>
                    <a:gd name="T7" fmla="*/ 0 h 7"/>
                    <a:gd name="T8" fmla="*/ 0 w 5"/>
                    <a:gd name="T9" fmla="*/ 3 h 7"/>
                    <a:gd name="T10" fmla="*/ 1 w 5"/>
                    <a:gd name="T11" fmla="*/ 5 h 7"/>
                    <a:gd name="T12" fmla="*/ 4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7"/>
                      </a:moveTo>
                      <a:lnTo>
                        <a:pt x="5" y="6"/>
                      </a:lnTo>
                      <a:lnTo>
                        <a:pt x="4" y="3"/>
                      </a:lnTo>
                      <a:lnTo>
                        <a:pt x="1" y="0"/>
                      </a:lnTo>
                      <a:lnTo>
                        <a:pt x="0" y="3"/>
                      </a:lnTo>
                      <a:lnTo>
                        <a:pt x="1"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6" name="Freeform 323">
                  <a:extLst>
                    <a:ext uri="{FF2B5EF4-FFF2-40B4-BE49-F238E27FC236}">
                      <a16:creationId xmlns:a16="http://schemas.microsoft.com/office/drawing/2014/main" id="{825C9E8B-BB88-44A6-8636-2965C56DEA77}"/>
                    </a:ext>
                  </a:extLst>
                </p:cNvPr>
                <p:cNvSpPr>
                  <a:spLocks/>
                </p:cNvSpPr>
                <p:nvPr/>
              </p:nvSpPr>
              <p:spPr bwMode="auto">
                <a:xfrm>
                  <a:off x="5737" y="2972"/>
                  <a:ext cx="4" cy="6"/>
                </a:xfrm>
                <a:custGeom>
                  <a:avLst/>
                  <a:gdLst>
                    <a:gd name="T0" fmla="*/ 3 w 4"/>
                    <a:gd name="T1" fmla="*/ 5 h 6"/>
                    <a:gd name="T2" fmla="*/ 4 w 4"/>
                    <a:gd name="T3" fmla="*/ 6 h 6"/>
                    <a:gd name="T4" fmla="*/ 4 w 4"/>
                    <a:gd name="T5" fmla="*/ 4 h 6"/>
                    <a:gd name="T6" fmla="*/ 3 w 4"/>
                    <a:gd name="T7" fmla="*/ 1 h 6"/>
                    <a:gd name="T8" fmla="*/ 1 w 4"/>
                    <a:gd name="T9" fmla="*/ 0 h 6"/>
                    <a:gd name="T10" fmla="*/ 0 w 4"/>
                    <a:gd name="T11" fmla="*/ 1 h 6"/>
                    <a:gd name="T12" fmla="*/ 1 w 4"/>
                    <a:gd name="T13" fmla="*/ 4 h 6"/>
                    <a:gd name="T14" fmla="*/ 2 w 4"/>
                    <a:gd name="T15" fmla="*/ 4 h 6"/>
                    <a:gd name="T16" fmla="*/ 3 w 4"/>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5"/>
                      </a:moveTo>
                      <a:lnTo>
                        <a:pt x="4" y="6"/>
                      </a:lnTo>
                      <a:lnTo>
                        <a:pt x="4" y="4"/>
                      </a:lnTo>
                      <a:lnTo>
                        <a:pt x="3" y="1"/>
                      </a:lnTo>
                      <a:lnTo>
                        <a:pt x="1" y="0"/>
                      </a:lnTo>
                      <a:lnTo>
                        <a:pt x="0" y="1"/>
                      </a:lnTo>
                      <a:lnTo>
                        <a:pt x="1" y="4"/>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7" name="Freeform 324">
                  <a:extLst>
                    <a:ext uri="{FF2B5EF4-FFF2-40B4-BE49-F238E27FC236}">
                      <a16:creationId xmlns:a16="http://schemas.microsoft.com/office/drawing/2014/main" id="{1722A77D-D9C4-4181-B143-C6C5F834D498}"/>
                    </a:ext>
                  </a:extLst>
                </p:cNvPr>
                <p:cNvSpPr>
                  <a:spLocks/>
                </p:cNvSpPr>
                <p:nvPr/>
              </p:nvSpPr>
              <p:spPr bwMode="auto">
                <a:xfrm>
                  <a:off x="5743" y="2976"/>
                  <a:ext cx="5" cy="4"/>
                </a:xfrm>
                <a:custGeom>
                  <a:avLst/>
                  <a:gdLst>
                    <a:gd name="T0" fmla="*/ 3 w 5"/>
                    <a:gd name="T1" fmla="*/ 0 h 4"/>
                    <a:gd name="T2" fmla="*/ 2 w 5"/>
                    <a:gd name="T3" fmla="*/ 0 h 4"/>
                    <a:gd name="T4" fmla="*/ 1 w 5"/>
                    <a:gd name="T5" fmla="*/ 0 h 4"/>
                    <a:gd name="T6" fmla="*/ 0 w 5"/>
                    <a:gd name="T7" fmla="*/ 0 h 4"/>
                    <a:gd name="T8" fmla="*/ 1 w 5"/>
                    <a:gd name="T9" fmla="*/ 3 h 4"/>
                    <a:gd name="T10" fmla="*/ 2 w 5"/>
                    <a:gd name="T11" fmla="*/ 4 h 4"/>
                    <a:gd name="T12" fmla="*/ 4 w 5"/>
                    <a:gd name="T13" fmla="*/ 4 h 4"/>
                    <a:gd name="T14" fmla="*/ 4 w 5"/>
                    <a:gd name="T15" fmla="*/ 4 h 4"/>
                    <a:gd name="T16" fmla="*/ 5 w 5"/>
                    <a:gd name="T17" fmla="*/ 4 h 4"/>
                    <a:gd name="T18" fmla="*/ 4 w 5"/>
                    <a:gd name="T19" fmla="*/ 2 h 4"/>
                    <a:gd name="T20" fmla="*/ 3 w 5"/>
                    <a:gd name="T21" fmla="*/ 2 h 4"/>
                    <a:gd name="T22" fmla="*/ 4 w 5"/>
                    <a:gd name="T23" fmla="*/ 1 h 4"/>
                    <a:gd name="T24" fmla="*/ 3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3" y="0"/>
                      </a:moveTo>
                      <a:lnTo>
                        <a:pt x="2" y="0"/>
                      </a:lnTo>
                      <a:lnTo>
                        <a:pt x="1" y="0"/>
                      </a:lnTo>
                      <a:lnTo>
                        <a:pt x="0" y="0"/>
                      </a:lnTo>
                      <a:lnTo>
                        <a:pt x="1" y="3"/>
                      </a:lnTo>
                      <a:lnTo>
                        <a:pt x="2" y="4"/>
                      </a:lnTo>
                      <a:lnTo>
                        <a:pt x="4" y="4"/>
                      </a:lnTo>
                      <a:lnTo>
                        <a:pt x="4" y="4"/>
                      </a:lnTo>
                      <a:lnTo>
                        <a:pt x="5" y="4"/>
                      </a:lnTo>
                      <a:lnTo>
                        <a:pt x="4" y="2"/>
                      </a:lnTo>
                      <a:lnTo>
                        <a:pt x="3" y="2"/>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8" name="Freeform 325">
                  <a:extLst>
                    <a:ext uri="{FF2B5EF4-FFF2-40B4-BE49-F238E27FC236}">
                      <a16:creationId xmlns:a16="http://schemas.microsoft.com/office/drawing/2014/main" id="{57A4F3DC-4FDC-4C19-8E08-C7C59B0D16F9}"/>
                    </a:ext>
                  </a:extLst>
                </p:cNvPr>
                <p:cNvSpPr>
                  <a:spLocks/>
                </p:cNvSpPr>
                <p:nvPr/>
              </p:nvSpPr>
              <p:spPr bwMode="auto">
                <a:xfrm>
                  <a:off x="5696" y="2900"/>
                  <a:ext cx="2" cy="5"/>
                </a:xfrm>
                <a:custGeom>
                  <a:avLst/>
                  <a:gdLst>
                    <a:gd name="T0" fmla="*/ 0 w 2"/>
                    <a:gd name="T1" fmla="*/ 3 h 5"/>
                    <a:gd name="T2" fmla="*/ 0 w 2"/>
                    <a:gd name="T3" fmla="*/ 5 h 5"/>
                    <a:gd name="T4" fmla="*/ 2 w 2"/>
                    <a:gd name="T5" fmla="*/ 4 h 5"/>
                    <a:gd name="T6" fmla="*/ 2 w 2"/>
                    <a:gd name="T7" fmla="*/ 1 h 5"/>
                    <a:gd name="T8" fmla="*/ 0 w 2"/>
                    <a:gd name="T9" fmla="*/ 0 h 5"/>
                    <a:gd name="T10" fmla="*/ 0 w 2"/>
                    <a:gd name="T11" fmla="*/ 3 h 5"/>
                  </a:gdLst>
                  <a:ahLst/>
                  <a:cxnLst>
                    <a:cxn ang="0">
                      <a:pos x="T0" y="T1"/>
                    </a:cxn>
                    <a:cxn ang="0">
                      <a:pos x="T2" y="T3"/>
                    </a:cxn>
                    <a:cxn ang="0">
                      <a:pos x="T4" y="T5"/>
                    </a:cxn>
                    <a:cxn ang="0">
                      <a:pos x="T6" y="T7"/>
                    </a:cxn>
                    <a:cxn ang="0">
                      <a:pos x="T8" y="T9"/>
                    </a:cxn>
                    <a:cxn ang="0">
                      <a:pos x="T10" y="T11"/>
                    </a:cxn>
                  </a:cxnLst>
                  <a:rect l="0" t="0" r="r" b="b"/>
                  <a:pathLst>
                    <a:path w="2" h="5">
                      <a:moveTo>
                        <a:pt x="0" y="3"/>
                      </a:moveTo>
                      <a:lnTo>
                        <a:pt x="0" y="5"/>
                      </a:lnTo>
                      <a:lnTo>
                        <a:pt x="2" y="4"/>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9" name="Freeform 326">
                  <a:extLst>
                    <a:ext uri="{FF2B5EF4-FFF2-40B4-BE49-F238E27FC236}">
                      <a16:creationId xmlns:a16="http://schemas.microsoft.com/office/drawing/2014/main" id="{9D2FFD9F-EB3A-405C-8EEB-D333A6612505}"/>
                    </a:ext>
                  </a:extLst>
                </p:cNvPr>
                <p:cNvSpPr>
                  <a:spLocks/>
                </p:cNvSpPr>
                <p:nvPr/>
              </p:nvSpPr>
              <p:spPr bwMode="auto">
                <a:xfrm>
                  <a:off x="5713" y="2882"/>
                  <a:ext cx="60" cy="38"/>
                </a:xfrm>
                <a:custGeom>
                  <a:avLst/>
                  <a:gdLst>
                    <a:gd name="T0" fmla="*/ 56 w 60"/>
                    <a:gd name="T1" fmla="*/ 21 h 38"/>
                    <a:gd name="T2" fmla="*/ 53 w 60"/>
                    <a:gd name="T3" fmla="*/ 17 h 38"/>
                    <a:gd name="T4" fmla="*/ 53 w 60"/>
                    <a:gd name="T5" fmla="*/ 15 h 38"/>
                    <a:gd name="T6" fmla="*/ 55 w 60"/>
                    <a:gd name="T7" fmla="*/ 13 h 38"/>
                    <a:gd name="T8" fmla="*/ 56 w 60"/>
                    <a:gd name="T9" fmla="*/ 15 h 38"/>
                    <a:gd name="T10" fmla="*/ 60 w 60"/>
                    <a:gd name="T11" fmla="*/ 11 h 38"/>
                    <a:gd name="T12" fmla="*/ 59 w 60"/>
                    <a:gd name="T13" fmla="*/ 3 h 38"/>
                    <a:gd name="T14" fmla="*/ 56 w 60"/>
                    <a:gd name="T15" fmla="*/ 0 h 38"/>
                    <a:gd name="T16" fmla="*/ 55 w 60"/>
                    <a:gd name="T17" fmla="*/ 1 h 38"/>
                    <a:gd name="T18" fmla="*/ 54 w 60"/>
                    <a:gd name="T19" fmla="*/ 2 h 38"/>
                    <a:gd name="T20" fmla="*/ 52 w 60"/>
                    <a:gd name="T21" fmla="*/ 1 h 38"/>
                    <a:gd name="T22" fmla="*/ 49 w 60"/>
                    <a:gd name="T23" fmla="*/ 1 h 38"/>
                    <a:gd name="T24" fmla="*/ 47 w 60"/>
                    <a:gd name="T25" fmla="*/ 3 h 38"/>
                    <a:gd name="T26" fmla="*/ 49 w 60"/>
                    <a:gd name="T27" fmla="*/ 11 h 38"/>
                    <a:gd name="T28" fmla="*/ 49 w 60"/>
                    <a:gd name="T29" fmla="*/ 12 h 38"/>
                    <a:gd name="T30" fmla="*/ 49 w 60"/>
                    <a:gd name="T31" fmla="*/ 14 h 38"/>
                    <a:gd name="T32" fmla="*/ 45 w 60"/>
                    <a:gd name="T33" fmla="*/ 14 h 38"/>
                    <a:gd name="T34" fmla="*/ 40 w 60"/>
                    <a:gd name="T35" fmla="*/ 19 h 38"/>
                    <a:gd name="T36" fmla="*/ 39 w 60"/>
                    <a:gd name="T37" fmla="*/ 22 h 38"/>
                    <a:gd name="T38" fmla="*/ 38 w 60"/>
                    <a:gd name="T39" fmla="*/ 24 h 38"/>
                    <a:gd name="T40" fmla="*/ 36 w 60"/>
                    <a:gd name="T41" fmla="*/ 23 h 38"/>
                    <a:gd name="T42" fmla="*/ 34 w 60"/>
                    <a:gd name="T43" fmla="*/ 25 h 38"/>
                    <a:gd name="T44" fmla="*/ 32 w 60"/>
                    <a:gd name="T45" fmla="*/ 22 h 38"/>
                    <a:gd name="T46" fmla="*/ 30 w 60"/>
                    <a:gd name="T47" fmla="*/ 22 h 38"/>
                    <a:gd name="T48" fmla="*/ 28 w 60"/>
                    <a:gd name="T49" fmla="*/ 26 h 38"/>
                    <a:gd name="T50" fmla="*/ 26 w 60"/>
                    <a:gd name="T51" fmla="*/ 25 h 38"/>
                    <a:gd name="T52" fmla="*/ 25 w 60"/>
                    <a:gd name="T53" fmla="*/ 21 h 38"/>
                    <a:gd name="T54" fmla="*/ 26 w 60"/>
                    <a:gd name="T55" fmla="*/ 18 h 38"/>
                    <a:gd name="T56" fmla="*/ 24 w 60"/>
                    <a:gd name="T57" fmla="*/ 17 h 38"/>
                    <a:gd name="T58" fmla="*/ 23 w 60"/>
                    <a:gd name="T59" fmla="*/ 19 h 38"/>
                    <a:gd name="T60" fmla="*/ 23 w 60"/>
                    <a:gd name="T61" fmla="*/ 21 h 38"/>
                    <a:gd name="T62" fmla="*/ 21 w 60"/>
                    <a:gd name="T63" fmla="*/ 22 h 38"/>
                    <a:gd name="T64" fmla="*/ 18 w 60"/>
                    <a:gd name="T65" fmla="*/ 22 h 38"/>
                    <a:gd name="T66" fmla="*/ 15 w 60"/>
                    <a:gd name="T67" fmla="*/ 24 h 38"/>
                    <a:gd name="T68" fmla="*/ 12 w 60"/>
                    <a:gd name="T69" fmla="*/ 23 h 38"/>
                    <a:gd name="T70" fmla="*/ 11 w 60"/>
                    <a:gd name="T71" fmla="*/ 22 h 38"/>
                    <a:gd name="T72" fmla="*/ 8 w 60"/>
                    <a:gd name="T73" fmla="*/ 22 h 38"/>
                    <a:gd name="T74" fmla="*/ 4 w 60"/>
                    <a:gd name="T75" fmla="*/ 23 h 38"/>
                    <a:gd name="T76" fmla="*/ 2 w 60"/>
                    <a:gd name="T77" fmla="*/ 22 h 38"/>
                    <a:gd name="T78" fmla="*/ 0 w 60"/>
                    <a:gd name="T79" fmla="*/ 26 h 38"/>
                    <a:gd name="T80" fmla="*/ 2 w 60"/>
                    <a:gd name="T81" fmla="*/ 29 h 38"/>
                    <a:gd name="T82" fmla="*/ 5 w 60"/>
                    <a:gd name="T83" fmla="*/ 29 h 38"/>
                    <a:gd name="T84" fmla="*/ 10 w 60"/>
                    <a:gd name="T85" fmla="*/ 34 h 38"/>
                    <a:gd name="T86" fmla="*/ 10 w 60"/>
                    <a:gd name="T87" fmla="*/ 36 h 38"/>
                    <a:gd name="T88" fmla="*/ 12 w 60"/>
                    <a:gd name="T89" fmla="*/ 34 h 38"/>
                    <a:gd name="T90" fmla="*/ 17 w 60"/>
                    <a:gd name="T91" fmla="*/ 35 h 38"/>
                    <a:gd name="T92" fmla="*/ 18 w 60"/>
                    <a:gd name="T93" fmla="*/ 38 h 38"/>
                    <a:gd name="T94" fmla="*/ 21 w 60"/>
                    <a:gd name="T95" fmla="*/ 38 h 38"/>
                    <a:gd name="T96" fmla="*/ 24 w 60"/>
                    <a:gd name="T97" fmla="*/ 38 h 38"/>
                    <a:gd name="T98" fmla="*/ 29 w 60"/>
                    <a:gd name="T99" fmla="*/ 36 h 38"/>
                    <a:gd name="T100" fmla="*/ 32 w 60"/>
                    <a:gd name="T101" fmla="*/ 38 h 38"/>
                    <a:gd name="T102" fmla="*/ 34 w 60"/>
                    <a:gd name="T103" fmla="*/ 36 h 38"/>
                    <a:gd name="T104" fmla="*/ 38 w 60"/>
                    <a:gd name="T105" fmla="*/ 38 h 38"/>
                    <a:gd name="T106" fmla="*/ 38 w 60"/>
                    <a:gd name="T107" fmla="*/ 36 h 38"/>
                    <a:gd name="T108" fmla="*/ 38 w 60"/>
                    <a:gd name="T109" fmla="*/ 34 h 38"/>
                    <a:gd name="T110" fmla="*/ 42 w 60"/>
                    <a:gd name="T111" fmla="*/ 34 h 38"/>
                    <a:gd name="T112" fmla="*/ 47 w 60"/>
                    <a:gd name="T113" fmla="*/ 26 h 38"/>
                    <a:gd name="T114" fmla="*/ 47 w 60"/>
                    <a:gd name="T115" fmla="*/ 24 h 38"/>
                    <a:gd name="T116" fmla="*/ 49 w 60"/>
                    <a:gd name="T117" fmla="*/ 23 h 38"/>
                    <a:gd name="T118" fmla="*/ 51 w 60"/>
                    <a:gd name="T119" fmla="*/ 25 h 38"/>
                    <a:gd name="T120" fmla="*/ 55 w 60"/>
                    <a:gd name="T121" fmla="*/ 24 h 38"/>
                    <a:gd name="T122" fmla="*/ 56 w 60"/>
                    <a:gd name="T12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38">
                      <a:moveTo>
                        <a:pt x="56" y="21"/>
                      </a:moveTo>
                      <a:lnTo>
                        <a:pt x="53" y="17"/>
                      </a:lnTo>
                      <a:lnTo>
                        <a:pt x="53" y="15"/>
                      </a:lnTo>
                      <a:lnTo>
                        <a:pt x="55" y="13"/>
                      </a:lnTo>
                      <a:lnTo>
                        <a:pt x="56" y="15"/>
                      </a:lnTo>
                      <a:lnTo>
                        <a:pt x="60" y="11"/>
                      </a:lnTo>
                      <a:lnTo>
                        <a:pt x="59" y="3"/>
                      </a:lnTo>
                      <a:lnTo>
                        <a:pt x="56" y="0"/>
                      </a:lnTo>
                      <a:lnTo>
                        <a:pt x="55" y="1"/>
                      </a:lnTo>
                      <a:lnTo>
                        <a:pt x="54" y="2"/>
                      </a:lnTo>
                      <a:lnTo>
                        <a:pt x="52" y="1"/>
                      </a:lnTo>
                      <a:lnTo>
                        <a:pt x="49" y="1"/>
                      </a:lnTo>
                      <a:lnTo>
                        <a:pt x="47" y="3"/>
                      </a:lnTo>
                      <a:lnTo>
                        <a:pt x="49" y="11"/>
                      </a:lnTo>
                      <a:lnTo>
                        <a:pt x="49" y="12"/>
                      </a:lnTo>
                      <a:lnTo>
                        <a:pt x="49" y="14"/>
                      </a:lnTo>
                      <a:lnTo>
                        <a:pt x="45" y="14"/>
                      </a:lnTo>
                      <a:lnTo>
                        <a:pt x="40" y="19"/>
                      </a:lnTo>
                      <a:lnTo>
                        <a:pt x="39" y="22"/>
                      </a:lnTo>
                      <a:lnTo>
                        <a:pt x="38" y="24"/>
                      </a:lnTo>
                      <a:lnTo>
                        <a:pt x="36" y="23"/>
                      </a:lnTo>
                      <a:lnTo>
                        <a:pt x="34" y="25"/>
                      </a:lnTo>
                      <a:lnTo>
                        <a:pt x="32" y="22"/>
                      </a:lnTo>
                      <a:lnTo>
                        <a:pt x="30" y="22"/>
                      </a:lnTo>
                      <a:lnTo>
                        <a:pt x="28" y="26"/>
                      </a:lnTo>
                      <a:lnTo>
                        <a:pt x="26" y="25"/>
                      </a:lnTo>
                      <a:lnTo>
                        <a:pt x="25" y="21"/>
                      </a:lnTo>
                      <a:lnTo>
                        <a:pt x="26" y="18"/>
                      </a:lnTo>
                      <a:lnTo>
                        <a:pt x="24" y="17"/>
                      </a:lnTo>
                      <a:lnTo>
                        <a:pt x="23" y="19"/>
                      </a:lnTo>
                      <a:lnTo>
                        <a:pt x="23" y="21"/>
                      </a:lnTo>
                      <a:lnTo>
                        <a:pt x="21" y="22"/>
                      </a:lnTo>
                      <a:lnTo>
                        <a:pt x="18" y="22"/>
                      </a:lnTo>
                      <a:lnTo>
                        <a:pt x="15" y="24"/>
                      </a:lnTo>
                      <a:lnTo>
                        <a:pt x="12" y="23"/>
                      </a:lnTo>
                      <a:lnTo>
                        <a:pt x="11" y="22"/>
                      </a:lnTo>
                      <a:lnTo>
                        <a:pt x="8" y="22"/>
                      </a:lnTo>
                      <a:lnTo>
                        <a:pt x="4" y="23"/>
                      </a:lnTo>
                      <a:lnTo>
                        <a:pt x="2" y="22"/>
                      </a:lnTo>
                      <a:lnTo>
                        <a:pt x="0" y="26"/>
                      </a:lnTo>
                      <a:lnTo>
                        <a:pt x="2" y="29"/>
                      </a:lnTo>
                      <a:lnTo>
                        <a:pt x="5" y="29"/>
                      </a:lnTo>
                      <a:lnTo>
                        <a:pt x="10" y="34"/>
                      </a:lnTo>
                      <a:lnTo>
                        <a:pt x="10" y="36"/>
                      </a:lnTo>
                      <a:lnTo>
                        <a:pt x="12" y="34"/>
                      </a:lnTo>
                      <a:lnTo>
                        <a:pt x="17" y="35"/>
                      </a:lnTo>
                      <a:lnTo>
                        <a:pt x="18" y="38"/>
                      </a:lnTo>
                      <a:lnTo>
                        <a:pt x="21" y="38"/>
                      </a:lnTo>
                      <a:lnTo>
                        <a:pt x="24" y="38"/>
                      </a:lnTo>
                      <a:lnTo>
                        <a:pt x="29" y="36"/>
                      </a:lnTo>
                      <a:lnTo>
                        <a:pt x="32" y="38"/>
                      </a:lnTo>
                      <a:lnTo>
                        <a:pt x="34" y="36"/>
                      </a:lnTo>
                      <a:lnTo>
                        <a:pt x="38" y="38"/>
                      </a:lnTo>
                      <a:lnTo>
                        <a:pt x="38" y="36"/>
                      </a:lnTo>
                      <a:lnTo>
                        <a:pt x="38" y="34"/>
                      </a:lnTo>
                      <a:lnTo>
                        <a:pt x="42" y="34"/>
                      </a:lnTo>
                      <a:lnTo>
                        <a:pt x="47" y="26"/>
                      </a:lnTo>
                      <a:lnTo>
                        <a:pt x="47" y="24"/>
                      </a:lnTo>
                      <a:lnTo>
                        <a:pt x="49" y="23"/>
                      </a:lnTo>
                      <a:lnTo>
                        <a:pt x="51" y="25"/>
                      </a:lnTo>
                      <a:lnTo>
                        <a:pt x="55" y="24"/>
                      </a:lnTo>
                      <a:lnTo>
                        <a:pt x="56"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0" name="Freeform 327">
                  <a:extLst>
                    <a:ext uri="{FF2B5EF4-FFF2-40B4-BE49-F238E27FC236}">
                      <a16:creationId xmlns:a16="http://schemas.microsoft.com/office/drawing/2014/main" id="{1D972273-DE5E-4659-A88C-49C15A3ECA59}"/>
                    </a:ext>
                  </a:extLst>
                </p:cNvPr>
                <p:cNvSpPr>
                  <a:spLocks/>
                </p:cNvSpPr>
                <p:nvPr/>
              </p:nvSpPr>
              <p:spPr bwMode="auto">
                <a:xfrm>
                  <a:off x="5640" y="2960"/>
                  <a:ext cx="6" cy="5"/>
                </a:xfrm>
                <a:custGeom>
                  <a:avLst/>
                  <a:gdLst>
                    <a:gd name="T0" fmla="*/ 8 w 8"/>
                    <a:gd name="T1" fmla="*/ 6 h 6"/>
                    <a:gd name="T2" fmla="*/ 6 w 8"/>
                    <a:gd name="T3" fmla="*/ 3 h 6"/>
                    <a:gd name="T4" fmla="*/ 0 w 8"/>
                    <a:gd name="T5" fmla="*/ 0 h 6"/>
                    <a:gd name="T6" fmla="*/ 8 w 8"/>
                    <a:gd name="T7" fmla="*/ 6 h 6"/>
                  </a:gdLst>
                  <a:ahLst/>
                  <a:cxnLst>
                    <a:cxn ang="0">
                      <a:pos x="T0" y="T1"/>
                    </a:cxn>
                    <a:cxn ang="0">
                      <a:pos x="T2" y="T3"/>
                    </a:cxn>
                    <a:cxn ang="0">
                      <a:pos x="T4" y="T5"/>
                    </a:cxn>
                    <a:cxn ang="0">
                      <a:pos x="T6" y="T7"/>
                    </a:cxn>
                  </a:cxnLst>
                  <a:rect l="0" t="0" r="r" b="b"/>
                  <a:pathLst>
                    <a:path w="8" h="6">
                      <a:moveTo>
                        <a:pt x="8" y="6"/>
                      </a:moveTo>
                      <a:cubicBezTo>
                        <a:pt x="6" y="3"/>
                        <a:pt x="6" y="3"/>
                        <a:pt x="6" y="3"/>
                      </a:cubicBezTo>
                      <a:cubicBezTo>
                        <a:pt x="6" y="3"/>
                        <a:pt x="0" y="0"/>
                        <a:pt x="0" y="0"/>
                      </a:cubicBez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1" name="Freeform 328">
                  <a:extLst>
                    <a:ext uri="{FF2B5EF4-FFF2-40B4-BE49-F238E27FC236}">
                      <a16:creationId xmlns:a16="http://schemas.microsoft.com/office/drawing/2014/main" id="{8E8AF2AE-E2F9-4FE2-8595-97583A5D8682}"/>
                    </a:ext>
                  </a:extLst>
                </p:cNvPr>
                <p:cNvSpPr>
                  <a:spLocks/>
                </p:cNvSpPr>
                <p:nvPr/>
              </p:nvSpPr>
              <p:spPr bwMode="auto">
                <a:xfrm>
                  <a:off x="5649" y="2946"/>
                  <a:ext cx="2" cy="3"/>
                </a:xfrm>
                <a:custGeom>
                  <a:avLst/>
                  <a:gdLst>
                    <a:gd name="T0" fmla="*/ 0 w 2"/>
                    <a:gd name="T1" fmla="*/ 0 h 3"/>
                    <a:gd name="T2" fmla="*/ 2 w 2"/>
                    <a:gd name="T3" fmla="*/ 2 h 3"/>
                    <a:gd name="T4" fmla="*/ 2 w 2"/>
                    <a:gd name="T5" fmla="*/ 3 h 3"/>
                    <a:gd name="T6" fmla="*/ 2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2" y="2"/>
                      </a:lnTo>
                      <a:lnTo>
                        <a:pt x="2"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2" name="Freeform 329">
                  <a:extLst>
                    <a:ext uri="{FF2B5EF4-FFF2-40B4-BE49-F238E27FC236}">
                      <a16:creationId xmlns:a16="http://schemas.microsoft.com/office/drawing/2014/main" id="{DCC87C83-A621-4F7C-8B21-73D9D37E6735}"/>
                    </a:ext>
                  </a:extLst>
                </p:cNvPr>
                <p:cNvSpPr>
                  <a:spLocks/>
                </p:cNvSpPr>
                <p:nvPr/>
              </p:nvSpPr>
              <p:spPr bwMode="auto">
                <a:xfrm>
                  <a:off x="5641" y="2959"/>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3" name="Freeform 330">
                  <a:extLst>
                    <a:ext uri="{FF2B5EF4-FFF2-40B4-BE49-F238E27FC236}">
                      <a16:creationId xmlns:a16="http://schemas.microsoft.com/office/drawing/2014/main" id="{AAB17EC7-5280-4ECE-80ED-848A79644A91}"/>
                    </a:ext>
                  </a:extLst>
                </p:cNvPr>
                <p:cNvSpPr>
                  <a:spLocks/>
                </p:cNvSpPr>
                <p:nvPr/>
              </p:nvSpPr>
              <p:spPr bwMode="auto">
                <a:xfrm>
                  <a:off x="5656" y="2944"/>
                  <a:ext cx="2" cy="2"/>
                </a:xfrm>
                <a:custGeom>
                  <a:avLst/>
                  <a:gdLst>
                    <a:gd name="T0" fmla="*/ 0 w 2"/>
                    <a:gd name="T1" fmla="*/ 0 h 2"/>
                    <a:gd name="T2" fmla="*/ 0 w 2"/>
                    <a:gd name="T3" fmla="*/ 2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4" name="Freeform 331">
                  <a:extLst>
                    <a:ext uri="{FF2B5EF4-FFF2-40B4-BE49-F238E27FC236}">
                      <a16:creationId xmlns:a16="http://schemas.microsoft.com/office/drawing/2014/main" id="{F3385C79-9901-459F-8D4F-67485B579B9B}"/>
                    </a:ext>
                  </a:extLst>
                </p:cNvPr>
                <p:cNvSpPr>
                  <a:spLocks/>
                </p:cNvSpPr>
                <p:nvPr/>
              </p:nvSpPr>
              <p:spPr bwMode="auto">
                <a:xfrm>
                  <a:off x="5646" y="2946"/>
                  <a:ext cx="3" cy="6"/>
                </a:xfrm>
                <a:custGeom>
                  <a:avLst/>
                  <a:gdLst>
                    <a:gd name="T0" fmla="*/ 4 w 4"/>
                    <a:gd name="T1" fmla="*/ 5 h 7"/>
                    <a:gd name="T2" fmla="*/ 3 w 4"/>
                    <a:gd name="T3" fmla="*/ 0 h 7"/>
                    <a:gd name="T4" fmla="*/ 1 w 4"/>
                    <a:gd name="T5" fmla="*/ 2 h 7"/>
                    <a:gd name="T6" fmla="*/ 0 w 4"/>
                    <a:gd name="T7" fmla="*/ 5 h 7"/>
                    <a:gd name="T8" fmla="*/ 2 w 4"/>
                    <a:gd name="T9" fmla="*/ 7 h 7"/>
                    <a:gd name="T10" fmla="*/ 3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3" y="0"/>
                        <a:pt x="3" y="0"/>
                        <a:pt x="3" y="0"/>
                      </a:cubicBezTo>
                      <a:cubicBezTo>
                        <a:pt x="1" y="2"/>
                        <a:pt x="1" y="2"/>
                        <a:pt x="1" y="2"/>
                      </a:cubicBezTo>
                      <a:cubicBezTo>
                        <a:pt x="0" y="5"/>
                        <a:pt x="0" y="5"/>
                        <a:pt x="0" y="5"/>
                      </a:cubicBezTo>
                      <a:cubicBezTo>
                        <a:pt x="2" y="7"/>
                        <a:pt x="2" y="7"/>
                        <a:pt x="2" y="7"/>
                      </a:cubicBezTo>
                      <a:cubicBezTo>
                        <a:pt x="2" y="7"/>
                        <a:pt x="3" y="7"/>
                        <a:pt x="3"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5" name="Freeform 332">
                  <a:extLst>
                    <a:ext uri="{FF2B5EF4-FFF2-40B4-BE49-F238E27FC236}">
                      <a16:creationId xmlns:a16="http://schemas.microsoft.com/office/drawing/2014/main" id="{E27DB29B-35D3-422E-8FD7-A860D91399F6}"/>
                    </a:ext>
                  </a:extLst>
                </p:cNvPr>
                <p:cNvSpPr>
                  <a:spLocks/>
                </p:cNvSpPr>
                <p:nvPr/>
              </p:nvSpPr>
              <p:spPr bwMode="auto">
                <a:xfrm>
                  <a:off x="5644" y="2960"/>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6" name="Freeform 333">
                  <a:extLst>
                    <a:ext uri="{FF2B5EF4-FFF2-40B4-BE49-F238E27FC236}">
                      <a16:creationId xmlns:a16="http://schemas.microsoft.com/office/drawing/2014/main" id="{5FAF7EC6-8AD7-463C-AC79-0EADE22B36EA}"/>
                    </a:ext>
                  </a:extLst>
                </p:cNvPr>
                <p:cNvSpPr>
                  <a:spLocks/>
                </p:cNvSpPr>
                <p:nvPr/>
              </p:nvSpPr>
              <p:spPr bwMode="auto">
                <a:xfrm>
                  <a:off x="5644" y="2952"/>
                  <a:ext cx="3" cy="1"/>
                </a:xfrm>
                <a:custGeom>
                  <a:avLst/>
                  <a:gdLst>
                    <a:gd name="T0" fmla="*/ 0 w 3"/>
                    <a:gd name="T1" fmla="*/ 0 h 1"/>
                    <a:gd name="T2" fmla="*/ 0 w 3"/>
                    <a:gd name="T3" fmla="*/ 1 h 1"/>
                    <a:gd name="T4" fmla="*/ 2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1"/>
                      </a:ln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7" name="Freeform 334">
                  <a:extLst>
                    <a:ext uri="{FF2B5EF4-FFF2-40B4-BE49-F238E27FC236}">
                      <a16:creationId xmlns:a16="http://schemas.microsoft.com/office/drawing/2014/main" id="{6F4A3A30-A6ED-499C-8B78-61E3627F6EF5}"/>
                    </a:ext>
                  </a:extLst>
                </p:cNvPr>
                <p:cNvSpPr>
                  <a:spLocks/>
                </p:cNvSpPr>
                <p:nvPr/>
              </p:nvSpPr>
              <p:spPr bwMode="auto">
                <a:xfrm>
                  <a:off x="5644" y="2957"/>
                  <a:ext cx="4" cy="2"/>
                </a:xfrm>
                <a:custGeom>
                  <a:avLst/>
                  <a:gdLst>
                    <a:gd name="T0" fmla="*/ 5 w 5"/>
                    <a:gd name="T1" fmla="*/ 0 h 2"/>
                    <a:gd name="T2" fmla="*/ 2 w 5"/>
                    <a:gd name="T3" fmla="*/ 0 h 2"/>
                    <a:gd name="T4" fmla="*/ 0 w 5"/>
                    <a:gd name="T5" fmla="*/ 2 h 2"/>
                    <a:gd name="T6" fmla="*/ 4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4" y="2"/>
                        <a:pt x="4"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8" name="Freeform 335">
                  <a:extLst>
                    <a:ext uri="{FF2B5EF4-FFF2-40B4-BE49-F238E27FC236}">
                      <a16:creationId xmlns:a16="http://schemas.microsoft.com/office/drawing/2014/main" id="{7D04FC30-0366-4349-963D-08F0422B1FC4}"/>
                    </a:ext>
                  </a:extLst>
                </p:cNvPr>
                <p:cNvSpPr>
                  <a:spLocks/>
                </p:cNvSpPr>
                <p:nvPr/>
              </p:nvSpPr>
              <p:spPr bwMode="auto">
                <a:xfrm>
                  <a:off x="5658" y="2942"/>
                  <a:ext cx="2" cy="4"/>
                </a:xfrm>
                <a:custGeom>
                  <a:avLst/>
                  <a:gdLst>
                    <a:gd name="T0" fmla="*/ 0 w 2"/>
                    <a:gd name="T1" fmla="*/ 0 h 4"/>
                    <a:gd name="T2" fmla="*/ 0 w 2"/>
                    <a:gd name="T3" fmla="*/ 1 h 4"/>
                    <a:gd name="T4" fmla="*/ 1 w 2"/>
                    <a:gd name="T5" fmla="*/ 4 h 4"/>
                    <a:gd name="T6" fmla="*/ 1 w 2"/>
                    <a:gd name="T7" fmla="*/ 2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1"/>
                      </a:lnTo>
                      <a:lnTo>
                        <a:pt x="1" y="4"/>
                      </a:lnTo>
                      <a:lnTo>
                        <a:pt x="1"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9" name="Freeform 336">
                  <a:extLst>
                    <a:ext uri="{FF2B5EF4-FFF2-40B4-BE49-F238E27FC236}">
                      <a16:creationId xmlns:a16="http://schemas.microsoft.com/office/drawing/2014/main" id="{4C3CD043-6DA5-4C26-AFC1-8143BC7A15BE}"/>
                    </a:ext>
                  </a:extLst>
                </p:cNvPr>
                <p:cNvSpPr>
                  <a:spLocks/>
                </p:cNvSpPr>
                <p:nvPr/>
              </p:nvSpPr>
              <p:spPr bwMode="auto">
                <a:xfrm>
                  <a:off x="5660" y="2944"/>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0" name="Freeform 337">
                  <a:extLst>
                    <a:ext uri="{FF2B5EF4-FFF2-40B4-BE49-F238E27FC236}">
                      <a16:creationId xmlns:a16="http://schemas.microsoft.com/office/drawing/2014/main" id="{0B29D7C0-B2E4-47D2-BF3D-288079A67E8A}"/>
                    </a:ext>
                  </a:extLst>
                </p:cNvPr>
                <p:cNvSpPr>
                  <a:spLocks/>
                </p:cNvSpPr>
                <p:nvPr/>
              </p:nvSpPr>
              <p:spPr bwMode="auto">
                <a:xfrm>
                  <a:off x="5389" y="2613"/>
                  <a:ext cx="2" cy="1"/>
                </a:xfrm>
                <a:custGeom>
                  <a:avLst/>
                  <a:gdLst>
                    <a:gd name="T0" fmla="*/ 2 w 2"/>
                    <a:gd name="T1" fmla="*/ 0 h 1"/>
                    <a:gd name="T2" fmla="*/ 0 w 2"/>
                    <a:gd name="T3" fmla="*/ 0 h 1"/>
                    <a:gd name="T4" fmla="*/ 1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0" y="0"/>
                      </a:lnTo>
                      <a:lnTo>
                        <a:pt x="1" y="1"/>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1" name="Freeform 338">
                  <a:extLst>
                    <a:ext uri="{FF2B5EF4-FFF2-40B4-BE49-F238E27FC236}">
                      <a16:creationId xmlns:a16="http://schemas.microsoft.com/office/drawing/2014/main" id="{DC84FA4E-1A43-4A69-935E-69E2B3DFD80A}"/>
                    </a:ext>
                  </a:extLst>
                </p:cNvPr>
                <p:cNvSpPr>
                  <a:spLocks/>
                </p:cNvSpPr>
                <p:nvPr/>
              </p:nvSpPr>
              <p:spPr bwMode="auto">
                <a:xfrm>
                  <a:off x="5303" y="2618"/>
                  <a:ext cx="4" cy="5"/>
                </a:xfrm>
                <a:custGeom>
                  <a:avLst/>
                  <a:gdLst>
                    <a:gd name="T0" fmla="*/ 2 w 4"/>
                    <a:gd name="T1" fmla="*/ 2 h 5"/>
                    <a:gd name="T2" fmla="*/ 2 w 4"/>
                    <a:gd name="T3" fmla="*/ 0 h 5"/>
                    <a:gd name="T4" fmla="*/ 2 w 4"/>
                    <a:gd name="T5" fmla="*/ 2 h 5"/>
                    <a:gd name="T6" fmla="*/ 0 w 4"/>
                    <a:gd name="T7" fmla="*/ 3 h 5"/>
                    <a:gd name="T8" fmla="*/ 0 w 4"/>
                    <a:gd name="T9" fmla="*/ 5 h 5"/>
                    <a:gd name="T10" fmla="*/ 2 w 4"/>
                    <a:gd name="T11" fmla="*/ 5 h 5"/>
                    <a:gd name="T12" fmla="*/ 4 w 4"/>
                    <a:gd name="T13" fmla="*/ 5 h 5"/>
                    <a:gd name="T14" fmla="*/ 4 w 4"/>
                    <a:gd name="T15" fmla="*/ 3 h 5"/>
                    <a:gd name="T16" fmla="*/ 2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2"/>
                      </a:moveTo>
                      <a:lnTo>
                        <a:pt x="2" y="0"/>
                      </a:lnTo>
                      <a:lnTo>
                        <a:pt x="2" y="2"/>
                      </a:lnTo>
                      <a:lnTo>
                        <a:pt x="0" y="3"/>
                      </a:lnTo>
                      <a:lnTo>
                        <a:pt x="0" y="5"/>
                      </a:lnTo>
                      <a:lnTo>
                        <a:pt x="2" y="5"/>
                      </a:lnTo>
                      <a:lnTo>
                        <a:pt x="4" y="5"/>
                      </a:lnTo>
                      <a:lnTo>
                        <a:pt x="4"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2" name="Freeform 339">
                  <a:extLst>
                    <a:ext uri="{FF2B5EF4-FFF2-40B4-BE49-F238E27FC236}">
                      <a16:creationId xmlns:a16="http://schemas.microsoft.com/office/drawing/2014/main" id="{70E94286-185E-4665-9DBE-B46F8DA7ADC5}"/>
                    </a:ext>
                  </a:extLst>
                </p:cNvPr>
                <p:cNvSpPr>
                  <a:spLocks/>
                </p:cNvSpPr>
                <p:nvPr/>
              </p:nvSpPr>
              <p:spPr bwMode="auto">
                <a:xfrm>
                  <a:off x="5337" y="2635"/>
                  <a:ext cx="68" cy="75"/>
                </a:xfrm>
                <a:custGeom>
                  <a:avLst/>
                  <a:gdLst>
                    <a:gd name="T0" fmla="*/ 46 w 68"/>
                    <a:gd name="T1" fmla="*/ 14 h 75"/>
                    <a:gd name="T2" fmla="*/ 40 w 68"/>
                    <a:gd name="T3" fmla="*/ 13 h 75"/>
                    <a:gd name="T4" fmla="*/ 40 w 68"/>
                    <a:gd name="T5" fmla="*/ 23 h 75"/>
                    <a:gd name="T6" fmla="*/ 34 w 68"/>
                    <a:gd name="T7" fmla="*/ 22 h 75"/>
                    <a:gd name="T8" fmla="*/ 27 w 68"/>
                    <a:gd name="T9" fmla="*/ 31 h 75"/>
                    <a:gd name="T10" fmla="*/ 27 w 68"/>
                    <a:gd name="T11" fmla="*/ 22 h 75"/>
                    <a:gd name="T12" fmla="*/ 19 w 68"/>
                    <a:gd name="T13" fmla="*/ 22 h 75"/>
                    <a:gd name="T14" fmla="*/ 16 w 68"/>
                    <a:gd name="T15" fmla="*/ 29 h 75"/>
                    <a:gd name="T16" fmla="*/ 7 w 68"/>
                    <a:gd name="T17" fmla="*/ 31 h 75"/>
                    <a:gd name="T18" fmla="*/ 2 w 68"/>
                    <a:gd name="T19" fmla="*/ 38 h 75"/>
                    <a:gd name="T20" fmla="*/ 3 w 68"/>
                    <a:gd name="T21" fmla="*/ 52 h 75"/>
                    <a:gd name="T22" fmla="*/ 8 w 68"/>
                    <a:gd name="T23" fmla="*/ 41 h 75"/>
                    <a:gd name="T24" fmla="*/ 13 w 68"/>
                    <a:gd name="T25" fmla="*/ 38 h 75"/>
                    <a:gd name="T26" fmla="*/ 14 w 68"/>
                    <a:gd name="T27" fmla="*/ 41 h 75"/>
                    <a:gd name="T28" fmla="*/ 17 w 68"/>
                    <a:gd name="T29" fmla="*/ 39 h 75"/>
                    <a:gd name="T30" fmla="*/ 20 w 68"/>
                    <a:gd name="T31" fmla="*/ 41 h 75"/>
                    <a:gd name="T32" fmla="*/ 21 w 68"/>
                    <a:gd name="T33" fmla="*/ 41 h 75"/>
                    <a:gd name="T34" fmla="*/ 23 w 68"/>
                    <a:gd name="T35" fmla="*/ 36 h 75"/>
                    <a:gd name="T36" fmla="*/ 29 w 68"/>
                    <a:gd name="T37" fmla="*/ 40 h 75"/>
                    <a:gd name="T38" fmla="*/ 34 w 68"/>
                    <a:gd name="T39" fmla="*/ 48 h 75"/>
                    <a:gd name="T40" fmla="*/ 31 w 68"/>
                    <a:gd name="T41" fmla="*/ 49 h 75"/>
                    <a:gd name="T42" fmla="*/ 31 w 68"/>
                    <a:gd name="T43" fmla="*/ 55 h 75"/>
                    <a:gd name="T44" fmla="*/ 34 w 68"/>
                    <a:gd name="T45" fmla="*/ 64 h 75"/>
                    <a:gd name="T46" fmla="*/ 41 w 68"/>
                    <a:gd name="T47" fmla="*/ 70 h 75"/>
                    <a:gd name="T48" fmla="*/ 47 w 68"/>
                    <a:gd name="T49" fmla="*/ 69 h 75"/>
                    <a:gd name="T50" fmla="*/ 48 w 68"/>
                    <a:gd name="T51" fmla="*/ 70 h 75"/>
                    <a:gd name="T52" fmla="*/ 52 w 68"/>
                    <a:gd name="T53" fmla="*/ 73 h 75"/>
                    <a:gd name="T54" fmla="*/ 55 w 68"/>
                    <a:gd name="T55" fmla="*/ 62 h 75"/>
                    <a:gd name="T56" fmla="*/ 51 w 68"/>
                    <a:gd name="T57" fmla="*/ 52 h 75"/>
                    <a:gd name="T58" fmla="*/ 59 w 68"/>
                    <a:gd name="T59" fmla="*/ 47 h 75"/>
                    <a:gd name="T60" fmla="*/ 61 w 68"/>
                    <a:gd name="T61" fmla="*/ 56 h 75"/>
                    <a:gd name="T62" fmla="*/ 63 w 68"/>
                    <a:gd name="T63" fmla="*/ 61 h 75"/>
                    <a:gd name="T64" fmla="*/ 63 w 68"/>
                    <a:gd name="T65" fmla="*/ 50 h 75"/>
                    <a:gd name="T66" fmla="*/ 65 w 68"/>
                    <a:gd name="T67" fmla="*/ 50 h 75"/>
                    <a:gd name="T68" fmla="*/ 68 w 68"/>
                    <a:gd name="T69" fmla="*/ 40 h 75"/>
                    <a:gd name="T70" fmla="*/ 65 w 68"/>
                    <a:gd name="T71" fmla="*/ 31 h 75"/>
                    <a:gd name="T72" fmla="*/ 63 w 68"/>
                    <a:gd name="T73" fmla="*/ 24 h 75"/>
                    <a:gd name="T74" fmla="*/ 60 w 68"/>
                    <a:gd name="T75" fmla="*/ 20 h 75"/>
                    <a:gd name="T76" fmla="*/ 62 w 68"/>
                    <a:gd name="T77" fmla="*/ 14 h 75"/>
                    <a:gd name="T78" fmla="*/ 59 w 68"/>
                    <a:gd name="T79" fmla="*/ 10 h 75"/>
                    <a:gd name="T80" fmla="*/ 51 w 68"/>
                    <a:gd name="T81" fmla="*/ 0 h 75"/>
                    <a:gd name="T82" fmla="*/ 48 w 68"/>
                    <a:gd name="T83" fmla="*/ 3 h 75"/>
                    <a:gd name="T84" fmla="*/ 47 w 68"/>
                    <a:gd name="T85"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75">
                      <a:moveTo>
                        <a:pt x="47" y="10"/>
                      </a:moveTo>
                      <a:lnTo>
                        <a:pt x="46" y="10"/>
                      </a:lnTo>
                      <a:lnTo>
                        <a:pt x="46" y="14"/>
                      </a:lnTo>
                      <a:lnTo>
                        <a:pt x="45" y="16"/>
                      </a:lnTo>
                      <a:lnTo>
                        <a:pt x="44" y="14"/>
                      </a:lnTo>
                      <a:lnTo>
                        <a:pt x="40" y="13"/>
                      </a:lnTo>
                      <a:lnTo>
                        <a:pt x="39" y="20"/>
                      </a:lnTo>
                      <a:lnTo>
                        <a:pt x="40" y="21"/>
                      </a:lnTo>
                      <a:lnTo>
                        <a:pt x="40" y="23"/>
                      </a:lnTo>
                      <a:lnTo>
                        <a:pt x="38" y="24"/>
                      </a:lnTo>
                      <a:lnTo>
                        <a:pt x="37" y="21"/>
                      </a:lnTo>
                      <a:lnTo>
                        <a:pt x="34" y="22"/>
                      </a:lnTo>
                      <a:lnTo>
                        <a:pt x="33" y="28"/>
                      </a:lnTo>
                      <a:lnTo>
                        <a:pt x="30" y="30"/>
                      </a:lnTo>
                      <a:lnTo>
                        <a:pt x="27" y="31"/>
                      </a:lnTo>
                      <a:lnTo>
                        <a:pt x="24" y="34"/>
                      </a:lnTo>
                      <a:lnTo>
                        <a:pt x="27" y="28"/>
                      </a:lnTo>
                      <a:lnTo>
                        <a:pt x="27" y="22"/>
                      </a:lnTo>
                      <a:lnTo>
                        <a:pt x="23" y="18"/>
                      </a:lnTo>
                      <a:lnTo>
                        <a:pt x="21" y="19"/>
                      </a:lnTo>
                      <a:lnTo>
                        <a:pt x="19" y="22"/>
                      </a:lnTo>
                      <a:lnTo>
                        <a:pt x="16" y="24"/>
                      </a:lnTo>
                      <a:lnTo>
                        <a:pt x="15" y="27"/>
                      </a:lnTo>
                      <a:lnTo>
                        <a:pt x="16" y="29"/>
                      </a:lnTo>
                      <a:lnTo>
                        <a:pt x="12" y="31"/>
                      </a:lnTo>
                      <a:lnTo>
                        <a:pt x="9" y="29"/>
                      </a:lnTo>
                      <a:lnTo>
                        <a:pt x="7" y="31"/>
                      </a:lnTo>
                      <a:lnTo>
                        <a:pt x="4" y="33"/>
                      </a:lnTo>
                      <a:lnTo>
                        <a:pt x="2" y="36"/>
                      </a:lnTo>
                      <a:lnTo>
                        <a:pt x="2" y="38"/>
                      </a:lnTo>
                      <a:lnTo>
                        <a:pt x="2" y="44"/>
                      </a:lnTo>
                      <a:lnTo>
                        <a:pt x="0" y="48"/>
                      </a:lnTo>
                      <a:lnTo>
                        <a:pt x="3" y="52"/>
                      </a:lnTo>
                      <a:lnTo>
                        <a:pt x="4" y="50"/>
                      </a:lnTo>
                      <a:lnTo>
                        <a:pt x="6" y="43"/>
                      </a:lnTo>
                      <a:lnTo>
                        <a:pt x="8" y="41"/>
                      </a:lnTo>
                      <a:lnTo>
                        <a:pt x="9" y="37"/>
                      </a:lnTo>
                      <a:lnTo>
                        <a:pt x="11" y="36"/>
                      </a:lnTo>
                      <a:lnTo>
                        <a:pt x="13" y="38"/>
                      </a:lnTo>
                      <a:lnTo>
                        <a:pt x="13" y="41"/>
                      </a:lnTo>
                      <a:lnTo>
                        <a:pt x="13" y="43"/>
                      </a:lnTo>
                      <a:lnTo>
                        <a:pt x="14" y="41"/>
                      </a:lnTo>
                      <a:lnTo>
                        <a:pt x="16" y="43"/>
                      </a:lnTo>
                      <a:lnTo>
                        <a:pt x="16" y="40"/>
                      </a:lnTo>
                      <a:lnTo>
                        <a:pt x="17" y="39"/>
                      </a:lnTo>
                      <a:lnTo>
                        <a:pt x="19" y="39"/>
                      </a:lnTo>
                      <a:lnTo>
                        <a:pt x="18" y="41"/>
                      </a:lnTo>
                      <a:lnTo>
                        <a:pt x="20" y="41"/>
                      </a:lnTo>
                      <a:lnTo>
                        <a:pt x="21" y="43"/>
                      </a:lnTo>
                      <a:lnTo>
                        <a:pt x="23" y="44"/>
                      </a:lnTo>
                      <a:lnTo>
                        <a:pt x="21" y="41"/>
                      </a:lnTo>
                      <a:lnTo>
                        <a:pt x="22" y="39"/>
                      </a:lnTo>
                      <a:lnTo>
                        <a:pt x="21" y="38"/>
                      </a:lnTo>
                      <a:lnTo>
                        <a:pt x="23" y="36"/>
                      </a:lnTo>
                      <a:lnTo>
                        <a:pt x="24" y="36"/>
                      </a:lnTo>
                      <a:lnTo>
                        <a:pt x="27" y="39"/>
                      </a:lnTo>
                      <a:lnTo>
                        <a:pt x="29" y="40"/>
                      </a:lnTo>
                      <a:lnTo>
                        <a:pt x="32" y="42"/>
                      </a:lnTo>
                      <a:lnTo>
                        <a:pt x="32" y="45"/>
                      </a:lnTo>
                      <a:lnTo>
                        <a:pt x="34" y="48"/>
                      </a:lnTo>
                      <a:lnTo>
                        <a:pt x="32" y="47"/>
                      </a:lnTo>
                      <a:lnTo>
                        <a:pt x="31" y="48"/>
                      </a:lnTo>
                      <a:lnTo>
                        <a:pt x="31" y="49"/>
                      </a:lnTo>
                      <a:lnTo>
                        <a:pt x="30" y="52"/>
                      </a:lnTo>
                      <a:lnTo>
                        <a:pt x="31" y="53"/>
                      </a:lnTo>
                      <a:lnTo>
                        <a:pt x="31" y="55"/>
                      </a:lnTo>
                      <a:lnTo>
                        <a:pt x="30" y="58"/>
                      </a:lnTo>
                      <a:lnTo>
                        <a:pt x="33" y="61"/>
                      </a:lnTo>
                      <a:lnTo>
                        <a:pt x="34" y="64"/>
                      </a:lnTo>
                      <a:lnTo>
                        <a:pt x="36" y="68"/>
                      </a:lnTo>
                      <a:lnTo>
                        <a:pt x="39" y="68"/>
                      </a:lnTo>
                      <a:lnTo>
                        <a:pt x="41" y="70"/>
                      </a:lnTo>
                      <a:lnTo>
                        <a:pt x="44" y="72"/>
                      </a:lnTo>
                      <a:lnTo>
                        <a:pt x="47" y="70"/>
                      </a:lnTo>
                      <a:lnTo>
                        <a:pt x="47" y="69"/>
                      </a:lnTo>
                      <a:lnTo>
                        <a:pt x="48" y="67"/>
                      </a:lnTo>
                      <a:lnTo>
                        <a:pt x="49" y="69"/>
                      </a:lnTo>
                      <a:lnTo>
                        <a:pt x="48" y="70"/>
                      </a:lnTo>
                      <a:lnTo>
                        <a:pt x="49" y="73"/>
                      </a:lnTo>
                      <a:lnTo>
                        <a:pt x="50" y="75"/>
                      </a:lnTo>
                      <a:lnTo>
                        <a:pt x="52" y="73"/>
                      </a:lnTo>
                      <a:lnTo>
                        <a:pt x="56" y="67"/>
                      </a:lnTo>
                      <a:lnTo>
                        <a:pt x="56" y="64"/>
                      </a:lnTo>
                      <a:lnTo>
                        <a:pt x="55" y="62"/>
                      </a:lnTo>
                      <a:lnTo>
                        <a:pt x="54" y="57"/>
                      </a:lnTo>
                      <a:lnTo>
                        <a:pt x="51" y="55"/>
                      </a:lnTo>
                      <a:lnTo>
                        <a:pt x="51" y="52"/>
                      </a:lnTo>
                      <a:lnTo>
                        <a:pt x="55" y="45"/>
                      </a:lnTo>
                      <a:lnTo>
                        <a:pt x="57" y="44"/>
                      </a:lnTo>
                      <a:lnTo>
                        <a:pt x="59" y="47"/>
                      </a:lnTo>
                      <a:lnTo>
                        <a:pt x="59" y="50"/>
                      </a:lnTo>
                      <a:lnTo>
                        <a:pt x="61" y="53"/>
                      </a:lnTo>
                      <a:lnTo>
                        <a:pt x="61" y="56"/>
                      </a:lnTo>
                      <a:lnTo>
                        <a:pt x="62" y="61"/>
                      </a:lnTo>
                      <a:lnTo>
                        <a:pt x="63" y="63"/>
                      </a:lnTo>
                      <a:lnTo>
                        <a:pt x="63" y="61"/>
                      </a:lnTo>
                      <a:lnTo>
                        <a:pt x="63" y="57"/>
                      </a:lnTo>
                      <a:lnTo>
                        <a:pt x="62" y="52"/>
                      </a:lnTo>
                      <a:lnTo>
                        <a:pt x="63" y="50"/>
                      </a:lnTo>
                      <a:lnTo>
                        <a:pt x="65" y="50"/>
                      </a:lnTo>
                      <a:lnTo>
                        <a:pt x="65" y="52"/>
                      </a:lnTo>
                      <a:lnTo>
                        <a:pt x="65" y="50"/>
                      </a:lnTo>
                      <a:lnTo>
                        <a:pt x="67" y="50"/>
                      </a:lnTo>
                      <a:lnTo>
                        <a:pt x="68" y="45"/>
                      </a:lnTo>
                      <a:lnTo>
                        <a:pt x="68" y="40"/>
                      </a:lnTo>
                      <a:lnTo>
                        <a:pt x="66" y="37"/>
                      </a:lnTo>
                      <a:lnTo>
                        <a:pt x="65" y="34"/>
                      </a:lnTo>
                      <a:lnTo>
                        <a:pt x="65" y="31"/>
                      </a:lnTo>
                      <a:lnTo>
                        <a:pt x="64" y="27"/>
                      </a:lnTo>
                      <a:lnTo>
                        <a:pt x="63" y="28"/>
                      </a:lnTo>
                      <a:lnTo>
                        <a:pt x="63" y="24"/>
                      </a:lnTo>
                      <a:lnTo>
                        <a:pt x="63" y="22"/>
                      </a:lnTo>
                      <a:lnTo>
                        <a:pt x="61" y="22"/>
                      </a:lnTo>
                      <a:lnTo>
                        <a:pt x="60" y="20"/>
                      </a:lnTo>
                      <a:lnTo>
                        <a:pt x="61" y="18"/>
                      </a:lnTo>
                      <a:lnTo>
                        <a:pt x="62" y="18"/>
                      </a:lnTo>
                      <a:lnTo>
                        <a:pt x="62" y="14"/>
                      </a:lnTo>
                      <a:lnTo>
                        <a:pt x="61" y="10"/>
                      </a:lnTo>
                      <a:lnTo>
                        <a:pt x="61" y="8"/>
                      </a:lnTo>
                      <a:lnTo>
                        <a:pt x="59" y="10"/>
                      </a:lnTo>
                      <a:lnTo>
                        <a:pt x="56" y="7"/>
                      </a:lnTo>
                      <a:lnTo>
                        <a:pt x="52" y="3"/>
                      </a:lnTo>
                      <a:lnTo>
                        <a:pt x="51" y="0"/>
                      </a:lnTo>
                      <a:lnTo>
                        <a:pt x="51" y="0"/>
                      </a:lnTo>
                      <a:lnTo>
                        <a:pt x="48" y="0"/>
                      </a:lnTo>
                      <a:lnTo>
                        <a:pt x="48" y="3"/>
                      </a:lnTo>
                      <a:lnTo>
                        <a:pt x="50" y="10"/>
                      </a:lnTo>
                      <a:lnTo>
                        <a:pt x="49" y="13"/>
                      </a:lnTo>
                      <a:lnTo>
                        <a:pt x="4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3" name="Freeform 340">
                  <a:extLst>
                    <a:ext uri="{FF2B5EF4-FFF2-40B4-BE49-F238E27FC236}">
                      <a16:creationId xmlns:a16="http://schemas.microsoft.com/office/drawing/2014/main" id="{F35B5219-5239-4457-B9F7-00E334614DAC}"/>
                    </a:ext>
                  </a:extLst>
                </p:cNvPr>
                <p:cNvSpPr>
                  <a:spLocks/>
                </p:cNvSpPr>
                <p:nvPr/>
              </p:nvSpPr>
              <p:spPr bwMode="auto">
                <a:xfrm>
                  <a:off x="5388" y="2617"/>
                  <a:ext cx="3" cy="2"/>
                </a:xfrm>
                <a:custGeom>
                  <a:avLst/>
                  <a:gdLst>
                    <a:gd name="T0" fmla="*/ 1 w 3"/>
                    <a:gd name="T1" fmla="*/ 1 h 2"/>
                    <a:gd name="T2" fmla="*/ 2 w 3"/>
                    <a:gd name="T3" fmla="*/ 2 h 2"/>
                    <a:gd name="T4" fmla="*/ 3 w 3"/>
                    <a:gd name="T5" fmla="*/ 1 h 2"/>
                    <a:gd name="T6" fmla="*/ 0 w 3"/>
                    <a:gd name="T7" fmla="*/ 0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lnTo>
                        <a:pt x="2" y="2"/>
                      </a:ln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4" name="Freeform 341">
                  <a:extLst>
                    <a:ext uri="{FF2B5EF4-FFF2-40B4-BE49-F238E27FC236}">
                      <a16:creationId xmlns:a16="http://schemas.microsoft.com/office/drawing/2014/main" id="{E388FA68-1F4E-4EE5-B487-919D20C32CEF}"/>
                    </a:ext>
                  </a:extLst>
                </p:cNvPr>
                <p:cNvSpPr>
                  <a:spLocks/>
                </p:cNvSpPr>
                <p:nvPr/>
              </p:nvSpPr>
              <p:spPr bwMode="auto">
                <a:xfrm>
                  <a:off x="5301" y="2595"/>
                  <a:ext cx="4" cy="6"/>
                </a:xfrm>
                <a:custGeom>
                  <a:avLst/>
                  <a:gdLst>
                    <a:gd name="T0" fmla="*/ 2 w 4"/>
                    <a:gd name="T1" fmla="*/ 6 h 6"/>
                    <a:gd name="T2" fmla="*/ 4 w 4"/>
                    <a:gd name="T3" fmla="*/ 5 h 6"/>
                    <a:gd name="T4" fmla="*/ 4 w 4"/>
                    <a:gd name="T5" fmla="*/ 4 h 6"/>
                    <a:gd name="T6" fmla="*/ 4 w 4"/>
                    <a:gd name="T7" fmla="*/ 1 h 6"/>
                    <a:gd name="T8" fmla="*/ 0 w 4"/>
                    <a:gd name="T9" fmla="*/ 0 h 6"/>
                    <a:gd name="T10" fmla="*/ 0 w 4"/>
                    <a:gd name="T11" fmla="*/ 2 h 6"/>
                    <a:gd name="T12" fmla="*/ 1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5"/>
                      </a:lnTo>
                      <a:lnTo>
                        <a:pt x="4" y="4"/>
                      </a:lnTo>
                      <a:lnTo>
                        <a:pt x="4" y="1"/>
                      </a:lnTo>
                      <a:lnTo>
                        <a:pt x="0" y="0"/>
                      </a:lnTo>
                      <a:lnTo>
                        <a:pt x="0" y="2"/>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5" name="Freeform 342">
                  <a:extLst>
                    <a:ext uri="{FF2B5EF4-FFF2-40B4-BE49-F238E27FC236}">
                      <a16:creationId xmlns:a16="http://schemas.microsoft.com/office/drawing/2014/main" id="{CD41D8E2-5683-42F5-A29D-04C140FB63A3}"/>
                    </a:ext>
                  </a:extLst>
                </p:cNvPr>
                <p:cNvSpPr>
                  <a:spLocks/>
                </p:cNvSpPr>
                <p:nvPr/>
              </p:nvSpPr>
              <p:spPr bwMode="auto">
                <a:xfrm>
                  <a:off x="5312" y="2460"/>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6" name="Freeform 343">
                  <a:extLst>
                    <a:ext uri="{FF2B5EF4-FFF2-40B4-BE49-F238E27FC236}">
                      <a16:creationId xmlns:a16="http://schemas.microsoft.com/office/drawing/2014/main" id="{661605EB-7517-4892-8E59-6D05AB9E8726}"/>
                    </a:ext>
                  </a:extLst>
                </p:cNvPr>
                <p:cNvSpPr>
                  <a:spLocks/>
                </p:cNvSpPr>
                <p:nvPr/>
              </p:nvSpPr>
              <p:spPr bwMode="auto">
                <a:xfrm>
                  <a:off x="5332" y="2595"/>
                  <a:ext cx="21" cy="26"/>
                </a:xfrm>
                <a:custGeom>
                  <a:avLst/>
                  <a:gdLst>
                    <a:gd name="T0" fmla="*/ 7 w 21"/>
                    <a:gd name="T1" fmla="*/ 3 h 26"/>
                    <a:gd name="T2" fmla="*/ 4 w 21"/>
                    <a:gd name="T3" fmla="*/ 0 h 26"/>
                    <a:gd name="T4" fmla="*/ 0 w 21"/>
                    <a:gd name="T5" fmla="*/ 1 h 26"/>
                    <a:gd name="T6" fmla="*/ 0 w 21"/>
                    <a:gd name="T7" fmla="*/ 3 h 26"/>
                    <a:gd name="T8" fmla="*/ 3 w 21"/>
                    <a:gd name="T9" fmla="*/ 4 h 26"/>
                    <a:gd name="T10" fmla="*/ 4 w 21"/>
                    <a:gd name="T11" fmla="*/ 5 h 26"/>
                    <a:gd name="T12" fmla="*/ 4 w 21"/>
                    <a:gd name="T13" fmla="*/ 8 h 26"/>
                    <a:gd name="T14" fmla="*/ 4 w 21"/>
                    <a:gd name="T15" fmla="*/ 11 h 26"/>
                    <a:gd name="T16" fmla="*/ 4 w 21"/>
                    <a:gd name="T17" fmla="*/ 17 h 26"/>
                    <a:gd name="T18" fmla="*/ 3 w 21"/>
                    <a:gd name="T19" fmla="*/ 21 h 26"/>
                    <a:gd name="T20" fmla="*/ 4 w 21"/>
                    <a:gd name="T21" fmla="*/ 26 h 26"/>
                    <a:gd name="T22" fmla="*/ 5 w 21"/>
                    <a:gd name="T23" fmla="*/ 26 h 26"/>
                    <a:gd name="T24" fmla="*/ 6 w 21"/>
                    <a:gd name="T25" fmla="*/ 25 h 26"/>
                    <a:gd name="T26" fmla="*/ 9 w 21"/>
                    <a:gd name="T27" fmla="*/ 23 h 26"/>
                    <a:gd name="T28" fmla="*/ 11 w 21"/>
                    <a:gd name="T29" fmla="*/ 23 h 26"/>
                    <a:gd name="T30" fmla="*/ 11 w 21"/>
                    <a:gd name="T31" fmla="*/ 21 h 26"/>
                    <a:gd name="T32" fmla="*/ 13 w 21"/>
                    <a:gd name="T33" fmla="*/ 21 h 26"/>
                    <a:gd name="T34" fmla="*/ 14 w 21"/>
                    <a:gd name="T35" fmla="*/ 19 h 26"/>
                    <a:gd name="T36" fmla="*/ 18 w 21"/>
                    <a:gd name="T37" fmla="*/ 16 h 26"/>
                    <a:gd name="T38" fmla="*/ 19 w 21"/>
                    <a:gd name="T39" fmla="*/ 12 h 26"/>
                    <a:gd name="T40" fmla="*/ 21 w 21"/>
                    <a:gd name="T41" fmla="*/ 11 h 26"/>
                    <a:gd name="T42" fmla="*/ 21 w 21"/>
                    <a:gd name="T43" fmla="*/ 8 h 26"/>
                    <a:gd name="T44" fmla="*/ 20 w 21"/>
                    <a:gd name="T45" fmla="*/ 5 h 26"/>
                    <a:gd name="T46" fmla="*/ 18 w 21"/>
                    <a:gd name="T47" fmla="*/ 6 h 26"/>
                    <a:gd name="T48" fmla="*/ 16 w 21"/>
                    <a:gd name="T49" fmla="*/ 9 h 26"/>
                    <a:gd name="T50" fmla="*/ 14 w 21"/>
                    <a:gd name="T51" fmla="*/ 6 h 26"/>
                    <a:gd name="T52" fmla="*/ 12 w 21"/>
                    <a:gd name="T53" fmla="*/ 5 h 26"/>
                    <a:gd name="T54" fmla="*/ 10 w 21"/>
                    <a:gd name="T55" fmla="*/ 5 h 26"/>
                    <a:gd name="T56" fmla="*/ 8 w 21"/>
                    <a:gd name="T57" fmla="*/ 5 h 26"/>
                    <a:gd name="T58" fmla="*/ 8 w 21"/>
                    <a:gd name="T59" fmla="*/ 4 h 26"/>
                    <a:gd name="T60" fmla="*/ 7 w 21"/>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26">
                      <a:moveTo>
                        <a:pt x="7" y="3"/>
                      </a:moveTo>
                      <a:lnTo>
                        <a:pt x="4" y="0"/>
                      </a:lnTo>
                      <a:lnTo>
                        <a:pt x="0" y="1"/>
                      </a:lnTo>
                      <a:lnTo>
                        <a:pt x="0" y="3"/>
                      </a:lnTo>
                      <a:lnTo>
                        <a:pt x="3" y="4"/>
                      </a:lnTo>
                      <a:lnTo>
                        <a:pt x="4" y="5"/>
                      </a:lnTo>
                      <a:lnTo>
                        <a:pt x="4" y="8"/>
                      </a:lnTo>
                      <a:lnTo>
                        <a:pt x="4" y="11"/>
                      </a:lnTo>
                      <a:lnTo>
                        <a:pt x="4" y="17"/>
                      </a:lnTo>
                      <a:lnTo>
                        <a:pt x="3" y="21"/>
                      </a:lnTo>
                      <a:lnTo>
                        <a:pt x="4" y="26"/>
                      </a:lnTo>
                      <a:lnTo>
                        <a:pt x="5" y="26"/>
                      </a:lnTo>
                      <a:lnTo>
                        <a:pt x="6" y="25"/>
                      </a:lnTo>
                      <a:lnTo>
                        <a:pt x="9" y="23"/>
                      </a:lnTo>
                      <a:lnTo>
                        <a:pt x="11" y="23"/>
                      </a:lnTo>
                      <a:lnTo>
                        <a:pt x="11" y="21"/>
                      </a:lnTo>
                      <a:lnTo>
                        <a:pt x="13" y="21"/>
                      </a:lnTo>
                      <a:lnTo>
                        <a:pt x="14" y="19"/>
                      </a:lnTo>
                      <a:lnTo>
                        <a:pt x="18" y="16"/>
                      </a:lnTo>
                      <a:lnTo>
                        <a:pt x="19" y="12"/>
                      </a:lnTo>
                      <a:lnTo>
                        <a:pt x="21" y="11"/>
                      </a:lnTo>
                      <a:lnTo>
                        <a:pt x="21" y="8"/>
                      </a:lnTo>
                      <a:lnTo>
                        <a:pt x="20" y="5"/>
                      </a:lnTo>
                      <a:lnTo>
                        <a:pt x="18" y="6"/>
                      </a:lnTo>
                      <a:lnTo>
                        <a:pt x="16" y="9"/>
                      </a:lnTo>
                      <a:lnTo>
                        <a:pt x="14" y="6"/>
                      </a:lnTo>
                      <a:lnTo>
                        <a:pt x="12" y="5"/>
                      </a:lnTo>
                      <a:lnTo>
                        <a:pt x="10" y="5"/>
                      </a:lnTo>
                      <a:lnTo>
                        <a:pt x="8"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7" name="Freeform 344">
                  <a:extLst>
                    <a:ext uri="{FF2B5EF4-FFF2-40B4-BE49-F238E27FC236}">
                      <a16:creationId xmlns:a16="http://schemas.microsoft.com/office/drawing/2014/main" id="{CED7E53D-AC72-4E80-8241-F839C013FD31}"/>
                    </a:ext>
                  </a:extLst>
                </p:cNvPr>
                <p:cNvSpPr>
                  <a:spLocks/>
                </p:cNvSpPr>
                <p:nvPr/>
              </p:nvSpPr>
              <p:spPr bwMode="auto">
                <a:xfrm>
                  <a:off x="5341" y="2585"/>
                  <a:ext cx="3" cy="3"/>
                </a:xfrm>
                <a:custGeom>
                  <a:avLst/>
                  <a:gdLst>
                    <a:gd name="T0" fmla="*/ 3 w 3"/>
                    <a:gd name="T1" fmla="*/ 2 h 3"/>
                    <a:gd name="T2" fmla="*/ 3 w 3"/>
                    <a:gd name="T3" fmla="*/ 1 h 3"/>
                    <a:gd name="T4" fmla="*/ 2 w 3"/>
                    <a:gd name="T5" fmla="*/ 0 h 3"/>
                    <a:gd name="T6" fmla="*/ 0 w 3"/>
                    <a:gd name="T7" fmla="*/ 1 h 3"/>
                    <a:gd name="T8" fmla="*/ 1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1"/>
                      </a:ln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8" name="Freeform 345">
                  <a:extLst>
                    <a:ext uri="{FF2B5EF4-FFF2-40B4-BE49-F238E27FC236}">
                      <a16:creationId xmlns:a16="http://schemas.microsoft.com/office/drawing/2014/main" id="{7CBD84FF-5B85-40D4-A212-CD25CD14DAB2}"/>
                    </a:ext>
                  </a:extLst>
                </p:cNvPr>
                <p:cNvSpPr>
                  <a:spLocks/>
                </p:cNvSpPr>
                <p:nvPr/>
              </p:nvSpPr>
              <p:spPr bwMode="auto">
                <a:xfrm>
                  <a:off x="5387" y="2621"/>
                  <a:ext cx="4" cy="14"/>
                </a:xfrm>
                <a:custGeom>
                  <a:avLst/>
                  <a:gdLst>
                    <a:gd name="T0" fmla="*/ 0 w 4"/>
                    <a:gd name="T1" fmla="*/ 5 h 14"/>
                    <a:gd name="T2" fmla="*/ 1 w 4"/>
                    <a:gd name="T3" fmla="*/ 9 h 14"/>
                    <a:gd name="T4" fmla="*/ 1 w 4"/>
                    <a:gd name="T5" fmla="*/ 11 h 14"/>
                    <a:gd name="T6" fmla="*/ 2 w 4"/>
                    <a:gd name="T7" fmla="*/ 13 h 14"/>
                    <a:gd name="T8" fmla="*/ 3 w 4"/>
                    <a:gd name="T9" fmla="*/ 14 h 14"/>
                    <a:gd name="T10" fmla="*/ 4 w 4"/>
                    <a:gd name="T11" fmla="*/ 10 h 14"/>
                    <a:gd name="T12" fmla="*/ 1 w 4"/>
                    <a:gd name="T13" fmla="*/ 7 h 14"/>
                    <a:gd name="T14" fmla="*/ 1 w 4"/>
                    <a:gd name="T15" fmla="*/ 4 h 14"/>
                    <a:gd name="T16" fmla="*/ 3 w 4"/>
                    <a:gd name="T17" fmla="*/ 3 h 14"/>
                    <a:gd name="T18" fmla="*/ 2 w 4"/>
                    <a:gd name="T19" fmla="*/ 0 h 14"/>
                    <a:gd name="T20" fmla="*/ 1 w 4"/>
                    <a:gd name="T21" fmla="*/ 1 h 14"/>
                    <a:gd name="T22" fmla="*/ 0 w 4"/>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5"/>
                      </a:moveTo>
                      <a:lnTo>
                        <a:pt x="1" y="9"/>
                      </a:lnTo>
                      <a:lnTo>
                        <a:pt x="1" y="11"/>
                      </a:lnTo>
                      <a:lnTo>
                        <a:pt x="2" y="13"/>
                      </a:lnTo>
                      <a:lnTo>
                        <a:pt x="3" y="14"/>
                      </a:lnTo>
                      <a:lnTo>
                        <a:pt x="4" y="10"/>
                      </a:lnTo>
                      <a:lnTo>
                        <a:pt x="1" y="7"/>
                      </a:lnTo>
                      <a:lnTo>
                        <a:pt x="1" y="4"/>
                      </a:lnTo>
                      <a:lnTo>
                        <a:pt x="3" y="3"/>
                      </a:lnTo>
                      <a:lnTo>
                        <a:pt x="2" y="0"/>
                      </a:lnTo>
                      <a:lnTo>
                        <a:pt x="1" y="1"/>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9" name="Freeform 346">
                  <a:extLst>
                    <a:ext uri="{FF2B5EF4-FFF2-40B4-BE49-F238E27FC236}">
                      <a16:creationId xmlns:a16="http://schemas.microsoft.com/office/drawing/2014/main" id="{6FB6782E-3CDB-4153-82DD-724DDF948548}"/>
                    </a:ext>
                  </a:extLst>
                </p:cNvPr>
                <p:cNvSpPr>
                  <a:spLocks/>
                </p:cNvSpPr>
                <p:nvPr/>
              </p:nvSpPr>
              <p:spPr bwMode="auto">
                <a:xfrm>
                  <a:off x="5351" y="2583"/>
                  <a:ext cx="14" cy="14"/>
                </a:xfrm>
                <a:custGeom>
                  <a:avLst/>
                  <a:gdLst>
                    <a:gd name="T0" fmla="*/ 0 w 14"/>
                    <a:gd name="T1" fmla="*/ 10 h 14"/>
                    <a:gd name="T2" fmla="*/ 1 w 14"/>
                    <a:gd name="T3" fmla="*/ 12 h 14"/>
                    <a:gd name="T4" fmla="*/ 3 w 14"/>
                    <a:gd name="T5" fmla="*/ 7 h 14"/>
                    <a:gd name="T6" fmla="*/ 6 w 14"/>
                    <a:gd name="T7" fmla="*/ 7 h 14"/>
                    <a:gd name="T8" fmla="*/ 9 w 14"/>
                    <a:gd name="T9" fmla="*/ 12 h 14"/>
                    <a:gd name="T10" fmla="*/ 12 w 14"/>
                    <a:gd name="T11" fmla="*/ 14 h 14"/>
                    <a:gd name="T12" fmla="*/ 14 w 14"/>
                    <a:gd name="T13" fmla="*/ 14 h 14"/>
                    <a:gd name="T14" fmla="*/ 14 w 14"/>
                    <a:gd name="T15" fmla="*/ 11 h 14"/>
                    <a:gd name="T16" fmla="*/ 13 w 14"/>
                    <a:gd name="T17" fmla="*/ 9 h 14"/>
                    <a:gd name="T18" fmla="*/ 8 w 14"/>
                    <a:gd name="T19" fmla="*/ 5 h 14"/>
                    <a:gd name="T20" fmla="*/ 6 w 14"/>
                    <a:gd name="T21" fmla="*/ 5 h 14"/>
                    <a:gd name="T22" fmla="*/ 4 w 14"/>
                    <a:gd name="T23" fmla="*/ 2 h 14"/>
                    <a:gd name="T24" fmla="*/ 2 w 14"/>
                    <a:gd name="T25" fmla="*/ 2 h 14"/>
                    <a:gd name="T26" fmla="*/ 3 w 14"/>
                    <a:gd name="T27" fmla="*/ 1 h 14"/>
                    <a:gd name="T28" fmla="*/ 1 w 14"/>
                    <a:gd name="T29" fmla="*/ 0 h 14"/>
                    <a:gd name="T30" fmla="*/ 1 w 14"/>
                    <a:gd name="T31" fmla="*/ 4 h 14"/>
                    <a:gd name="T32" fmla="*/ 2 w 14"/>
                    <a:gd name="T33" fmla="*/ 7 h 14"/>
                    <a:gd name="T34" fmla="*/ 0 w 14"/>
                    <a:gd name="T35" fmla="*/ 8 h 14"/>
                    <a:gd name="T36" fmla="*/ 0 w 14"/>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0" y="10"/>
                      </a:moveTo>
                      <a:lnTo>
                        <a:pt x="1" y="12"/>
                      </a:lnTo>
                      <a:lnTo>
                        <a:pt x="3" y="7"/>
                      </a:lnTo>
                      <a:lnTo>
                        <a:pt x="6" y="7"/>
                      </a:lnTo>
                      <a:lnTo>
                        <a:pt x="9" y="12"/>
                      </a:lnTo>
                      <a:lnTo>
                        <a:pt x="12" y="14"/>
                      </a:lnTo>
                      <a:lnTo>
                        <a:pt x="14" y="14"/>
                      </a:lnTo>
                      <a:lnTo>
                        <a:pt x="14" y="11"/>
                      </a:lnTo>
                      <a:lnTo>
                        <a:pt x="13" y="9"/>
                      </a:lnTo>
                      <a:lnTo>
                        <a:pt x="8" y="5"/>
                      </a:lnTo>
                      <a:lnTo>
                        <a:pt x="6" y="5"/>
                      </a:lnTo>
                      <a:lnTo>
                        <a:pt x="4" y="2"/>
                      </a:lnTo>
                      <a:lnTo>
                        <a:pt x="2" y="2"/>
                      </a:lnTo>
                      <a:lnTo>
                        <a:pt x="3" y="1"/>
                      </a:lnTo>
                      <a:lnTo>
                        <a:pt x="1" y="0"/>
                      </a:lnTo>
                      <a:lnTo>
                        <a:pt x="1" y="4"/>
                      </a:lnTo>
                      <a:lnTo>
                        <a:pt x="2" y="7"/>
                      </a:lnTo>
                      <a:lnTo>
                        <a:pt x="0" y="8"/>
                      </a:lnTo>
                      <a:lnTo>
                        <a:pt x="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0" name="Freeform 347">
                  <a:extLst>
                    <a:ext uri="{FF2B5EF4-FFF2-40B4-BE49-F238E27FC236}">
                      <a16:creationId xmlns:a16="http://schemas.microsoft.com/office/drawing/2014/main" id="{F66D4798-5487-4EDB-A256-7399CB5C1A77}"/>
                    </a:ext>
                  </a:extLst>
                </p:cNvPr>
                <p:cNvSpPr>
                  <a:spLocks/>
                </p:cNvSpPr>
                <p:nvPr/>
              </p:nvSpPr>
              <p:spPr bwMode="auto">
                <a:xfrm>
                  <a:off x="5333" y="2581"/>
                  <a:ext cx="4" cy="12"/>
                </a:xfrm>
                <a:custGeom>
                  <a:avLst/>
                  <a:gdLst>
                    <a:gd name="T0" fmla="*/ 3 w 4"/>
                    <a:gd name="T1" fmla="*/ 1 h 12"/>
                    <a:gd name="T2" fmla="*/ 2 w 4"/>
                    <a:gd name="T3" fmla="*/ 4 h 12"/>
                    <a:gd name="T4" fmla="*/ 0 w 4"/>
                    <a:gd name="T5" fmla="*/ 7 h 12"/>
                    <a:gd name="T6" fmla="*/ 2 w 4"/>
                    <a:gd name="T7" fmla="*/ 12 h 12"/>
                    <a:gd name="T8" fmla="*/ 3 w 4"/>
                    <a:gd name="T9" fmla="*/ 11 h 12"/>
                    <a:gd name="T10" fmla="*/ 4 w 4"/>
                    <a:gd name="T11" fmla="*/ 6 h 12"/>
                    <a:gd name="T12" fmla="*/ 3 w 4"/>
                    <a:gd name="T13" fmla="*/ 4 h 12"/>
                    <a:gd name="T14" fmla="*/ 4 w 4"/>
                    <a:gd name="T15" fmla="*/ 0 h 12"/>
                    <a:gd name="T16" fmla="*/ 3 w 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3" y="1"/>
                      </a:moveTo>
                      <a:lnTo>
                        <a:pt x="2" y="4"/>
                      </a:lnTo>
                      <a:lnTo>
                        <a:pt x="0" y="7"/>
                      </a:lnTo>
                      <a:lnTo>
                        <a:pt x="2" y="12"/>
                      </a:lnTo>
                      <a:lnTo>
                        <a:pt x="3" y="11"/>
                      </a:lnTo>
                      <a:lnTo>
                        <a:pt x="4" y="6"/>
                      </a:lnTo>
                      <a:lnTo>
                        <a:pt x="3" y="4"/>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1" name="Freeform 348">
                  <a:extLst>
                    <a:ext uri="{FF2B5EF4-FFF2-40B4-BE49-F238E27FC236}">
                      <a16:creationId xmlns:a16="http://schemas.microsoft.com/office/drawing/2014/main" id="{9C607B7C-D14D-41F0-8F86-47203223374E}"/>
                    </a:ext>
                  </a:extLst>
                </p:cNvPr>
                <p:cNvSpPr>
                  <a:spLocks/>
                </p:cNvSpPr>
                <p:nvPr/>
              </p:nvSpPr>
              <p:spPr bwMode="auto">
                <a:xfrm>
                  <a:off x="5357" y="2583"/>
                  <a:ext cx="4" cy="4"/>
                </a:xfrm>
                <a:custGeom>
                  <a:avLst/>
                  <a:gdLst>
                    <a:gd name="T0" fmla="*/ 3 w 4"/>
                    <a:gd name="T1" fmla="*/ 4 h 4"/>
                    <a:gd name="T2" fmla="*/ 4 w 4"/>
                    <a:gd name="T3" fmla="*/ 4 h 4"/>
                    <a:gd name="T4" fmla="*/ 2 w 4"/>
                    <a:gd name="T5" fmla="*/ 0 h 4"/>
                    <a:gd name="T6" fmla="*/ 0 w 4"/>
                    <a:gd name="T7" fmla="*/ 0 h 4"/>
                    <a:gd name="T8" fmla="*/ 0 w 4"/>
                    <a:gd name="T9" fmla="*/ 1 h 4"/>
                    <a:gd name="T10" fmla="*/ 3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3" y="4"/>
                      </a:moveTo>
                      <a:lnTo>
                        <a:pt x="4" y="4"/>
                      </a:lnTo>
                      <a:lnTo>
                        <a:pt x="2" y="0"/>
                      </a:lnTo>
                      <a:lnTo>
                        <a:pt x="0" y="0"/>
                      </a:lnTo>
                      <a:lnTo>
                        <a:pt x="0" y="1"/>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2" name="Freeform 349">
                  <a:extLst>
                    <a:ext uri="{FF2B5EF4-FFF2-40B4-BE49-F238E27FC236}">
                      <a16:creationId xmlns:a16="http://schemas.microsoft.com/office/drawing/2014/main" id="{3EBC3E48-206D-49AC-82A9-2A47E9F927FC}"/>
                    </a:ext>
                  </a:extLst>
                </p:cNvPr>
                <p:cNvSpPr>
                  <a:spLocks/>
                </p:cNvSpPr>
                <p:nvPr/>
              </p:nvSpPr>
              <p:spPr bwMode="auto">
                <a:xfrm>
                  <a:off x="5342" y="2618"/>
                  <a:ext cx="4" cy="6"/>
                </a:xfrm>
                <a:custGeom>
                  <a:avLst/>
                  <a:gdLst>
                    <a:gd name="T0" fmla="*/ 4 w 4"/>
                    <a:gd name="T1" fmla="*/ 3 h 6"/>
                    <a:gd name="T2" fmla="*/ 4 w 4"/>
                    <a:gd name="T3" fmla="*/ 0 h 6"/>
                    <a:gd name="T4" fmla="*/ 3 w 4"/>
                    <a:gd name="T5" fmla="*/ 0 h 6"/>
                    <a:gd name="T6" fmla="*/ 1 w 4"/>
                    <a:gd name="T7" fmla="*/ 0 h 6"/>
                    <a:gd name="T8" fmla="*/ 0 w 4"/>
                    <a:gd name="T9" fmla="*/ 3 h 6"/>
                    <a:gd name="T10" fmla="*/ 1 w 4"/>
                    <a:gd name="T11" fmla="*/ 6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4" y="0"/>
                      </a:lnTo>
                      <a:lnTo>
                        <a:pt x="3" y="0"/>
                      </a:lnTo>
                      <a:lnTo>
                        <a:pt x="1" y="0"/>
                      </a:lnTo>
                      <a:lnTo>
                        <a:pt x="0" y="3"/>
                      </a:lnTo>
                      <a:lnTo>
                        <a:pt x="1"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3" name="Freeform 350">
                  <a:extLst>
                    <a:ext uri="{FF2B5EF4-FFF2-40B4-BE49-F238E27FC236}">
                      <a16:creationId xmlns:a16="http://schemas.microsoft.com/office/drawing/2014/main" id="{D749C872-7696-4469-B6E8-0EB54ECF2EC9}"/>
                    </a:ext>
                  </a:extLst>
                </p:cNvPr>
                <p:cNvSpPr>
                  <a:spLocks/>
                </p:cNvSpPr>
                <p:nvPr/>
              </p:nvSpPr>
              <p:spPr bwMode="auto">
                <a:xfrm>
                  <a:off x="5308" y="2566"/>
                  <a:ext cx="19" cy="25"/>
                </a:xfrm>
                <a:custGeom>
                  <a:avLst/>
                  <a:gdLst>
                    <a:gd name="T0" fmla="*/ 18 w 19"/>
                    <a:gd name="T1" fmla="*/ 7 h 25"/>
                    <a:gd name="T2" fmla="*/ 16 w 19"/>
                    <a:gd name="T3" fmla="*/ 7 h 25"/>
                    <a:gd name="T4" fmla="*/ 10 w 19"/>
                    <a:gd name="T5" fmla="*/ 0 h 25"/>
                    <a:gd name="T6" fmla="*/ 7 w 19"/>
                    <a:gd name="T7" fmla="*/ 1 h 25"/>
                    <a:gd name="T8" fmla="*/ 4 w 19"/>
                    <a:gd name="T9" fmla="*/ 0 h 25"/>
                    <a:gd name="T10" fmla="*/ 0 w 19"/>
                    <a:gd name="T11" fmla="*/ 1 h 25"/>
                    <a:gd name="T12" fmla="*/ 1 w 19"/>
                    <a:gd name="T13" fmla="*/ 3 h 25"/>
                    <a:gd name="T14" fmla="*/ 4 w 19"/>
                    <a:gd name="T15" fmla="*/ 3 h 25"/>
                    <a:gd name="T16" fmla="*/ 4 w 19"/>
                    <a:gd name="T17" fmla="*/ 7 h 25"/>
                    <a:gd name="T18" fmla="*/ 6 w 19"/>
                    <a:gd name="T19" fmla="*/ 7 h 25"/>
                    <a:gd name="T20" fmla="*/ 7 w 19"/>
                    <a:gd name="T21" fmla="*/ 10 h 25"/>
                    <a:gd name="T22" fmla="*/ 7 w 19"/>
                    <a:gd name="T23" fmla="*/ 16 h 25"/>
                    <a:gd name="T24" fmla="*/ 10 w 19"/>
                    <a:gd name="T25" fmla="*/ 17 h 25"/>
                    <a:gd name="T26" fmla="*/ 10 w 19"/>
                    <a:gd name="T27" fmla="*/ 21 h 25"/>
                    <a:gd name="T28" fmla="*/ 13 w 19"/>
                    <a:gd name="T29" fmla="*/ 24 h 25"/>
                    <a:gd name="T30" fmla="*/ 15 w 19"/>
                    <a:gd name="T31" fmla="*/ 25 h 25"/>
                    <a:gd name="T32" fmla="*/ 18 w 19"/>
                    <a:gd name="T33" fmla="*/ 22 h 25"/>
                    <a:gd name="T34" fmla="*/ 18 w 19"/>
                    <a:gd name="T35" fmla="*/ 20 h 25"/>
                    <a:gd name="T36" fmla="*/ 19 w 19"/>
                    <a:gd name="T37" fmla="*/ 18 h 25"/>
                    <a:gd name="T38" fmla="*/ 19 w 19"/>
                    <a:gd name="T39" fmla="*/ 16 h 25"/>
                    <a:gd name="T40" fmla="*/ 18 w 19"/>
                    <a:gd name="T41" fmla="*/ 13 h 25"/>
                    <a:gd name="T42" fmla="*/ 18 w 19"/>
                    <a:gd name="T43" fmla="*/ 10 h 25"/>
                    <a:gd name="T44" fmla="*/ 18 w 19"/>
                    <a:gd name="T4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5">
                      <a:moveTo>
                        <a:pt x="18" y="7"/>
                      </a:moveTo>
                      <a:lnTo>
                        <a:pt x="16" y="7"/>
                      </a:lnTo>
                      <a:lnTo>
                        <a:pt x="10" y="0"/>
                      </a:lnTo>
                      <a:lnTo>
                        <a:pt x="7" y="1"/>
                      </a:lnTo>
                      <a:lnTo>
                        <a:pt x="4" y="0"/>
                      </a:lnTo>
                      <a:lnTo>
                        <a:pt x="0" y="1"/>
                      </a:lnTo>
                      <a:lnTo>
                        <a:pt x="1" y="3"/>
                      </a:lnTo>
                      <a:lnTo>
                        <a:pt x="4" y="3"/>
                      </a:lnTo>
                      <a:lnTo>
                        <a:pt x="4" y="7"/>
                      </a:lnTo>
                      <a:lnTo>
                        <a:pt x="6" y="7"/>
                      </a:lnTo>
                      <a:lnTo>
                        <a:pt x="7" y="10"/>
                      </a:lnTo>
                      <a:lnTo>
                        <a:pt x="7" y="16"/>
                      </a:lnTo>
                      <a:lnTo>
                        <a:pt x="10" y="17"/>
                      </a:lnTo>
                      <a:lnTo>
                        <a:pt x="10" y="21"/>
                      </a:lnTo>
                      <a:lnTo>
                        <a:pt x="13" y="24"/>
                      </a:lnTo>
                      <a:lnTo>
                        <a:pt x="15" y="25"/>
                      </a:lnTo>
                      <a:lnTo>
                        <a:pt x="18" y="22"/>
                      </a:lnTo>
                      <a:lnTo>
                        <a:pt x="18" y="20"/>
                      </a:lnTo>
                      <a:lnTo>
                        <a:pt x="19" y="18"/>
                      </a:lnTo>
                      <a:lnTo>
                        <a:pt x="19" y="16"/>
                      </a:lnTo>
                      <a:lnTo>
                        <a:pt x="18" y="13"/>
                      </a:lnTo>
                      <a:lnTo>
                        <a:pt x="18" y="10"/>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4" name="Freeform 351">
                  <a:extLst>
                    <a:ext uri="{FF2B5EF4-FFF2-40B4-BE49-F238E27FC236}">
                      <a16:creationId xmlns:a16="http://schemas.microsoft.com/office/drawing/2014/main" id="{543E818E-5854-4607-BDBD-742439B73D30}"/>
                    </a:ext>
                  </a:extLst>
                </p:cNvPr>
                <p:cNvSpPr>
                  <a:spLocks/>
                </p:cNvSpPr>
                <p:nvPr/>
              </p:nvSpPr>
              <p:spPr bwMode="auto">
                <a:xfrm>
                  <a:off x="5356" y="2609"/>
                  <a:ext cx="9" cy="30"/>
                </a:xfrm>
                <a:custGeom>
                  <a:avLst/>
                  <a:gdLst>
                    <a:gd name="T0" fmla="*/ 9 w 9"/>
                    <a:gd name="T1" fmla="*/ 0 h 30"/>
                    <a:gd name="T2" fmla="*/ 8 w 9"/>
                    <a:gd name="T3" fmla="*/ 1 h 30"/>
                    <a:gd name="T4" fmla="*/ 7 w 9"/>
                    <a:gd name="T5" fmla="*/ 7 h 30"/>
                    <a:gd name="T6" fmla="*/ 4 w 9"/>
                    <a:gd name="T7" fmla="*/ 12 h 30"/>
                    <a:gd name="T8" fmla="*/ 4 w 9"/>
                    <a:gd name="T9" fmla="*/ 16 h 30"/>
                    <a:gd name="T10" fmla="*/ 2 w 9"/>
                    <a:gd name="T11" fmla="*/ 21 h 30"/>
                    <a:gd name="T12" fmla="*/ 1 w 9"/>
                    <a:gd name="T13" fmla="*/ 24 h 30"/>
                    <a:gd name="T14" fmla="*/ 0 w 9"/>
                    <a:gd name="T15" fmla="*/ 27 h 30"/>
                    <a:gd name="T16" fmla="*/ 1 w 9"/>
                    <a:gd name="T17" fmla="*/ 30 h 30"/>
                    <a:gd name="T18" fmla="*/ 3 w 9"/>
                    <a:gd name="T19" fmla="*/ 27 h 30"/>
                    <a:gd name="T20" fmla="*/ 4 w 9"/>
                    <a:gd name="T21" fmla="*/ 20 h 30"/>
                    <a:gd name="T22" fmla="*/ 8 w 9"/>
                    <a:gd name="T23" fmla="*/ 15 h 30"/>
                    <a:gd name="T24" fmla="*/ 8 w 9"/>
                    <a:gd name="T25" fmla="*/ 12 h 30"/>
                    <a:gd name="T26" fmla="*/ 8 w 9"/>
                    <a:gd name="T27" fmla="*/ 9 h 30"/>
                    <a:gd name="T28" fmla="*/ 9 w 9"/>
                    <a:gd name="T29" fmla="*/ 6 h 30"/>
                    <a:gd name="T30" fmla="*/ 9 w 9"/>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0">
                      <a:moveTo>
                        <a:pt x="9" y="0"/>
                      </a:moveTo>
                      <a:lnTo>
                        <a:pt x="8" y="1"/>
                      </a:lnTo>
                      <a:lnTo>
                        <a:pt x="7" y="7"/>
                      </a:lnTo>
                      <a:lnTo>
                        <a:pt x="4" y="12"/>
                      </a:lnTo>
                      <a:lnTo>
                        <a:pt x="4" y="16"/>
                      </a:lnTo>
                      <a:lnTo>
                        <a:pt x="2" y="21"/>
                      </a:lnTo>
                      <a:lnTo>
                        <a:pt x="1" y="24"/>
                      </a:lnTo>
                      <a:lnTo>
                        <a:pt x="0" y="27"/>
                      </a:lnTo>
                      <a:lnTo>
                        <a:pt x="1" y="30"/>
                      </a:lnTo>
                      <a:lnTo>
                        <a:pt x="3" y="27"/>
                      </a:lnTo>
                      <a:lnTo>
                        <a:pt x="4" y="20"/>
                      </a:lnTo>
                      <a:lnTo>
                        <a:pt x="8" y="15"/>
                      </a:lnTo>
                      <a:lnTo>
                        <a:pt x="8" y="12"/>
                      </a:lnTo>
                      <a:lnTo>
                        <a:pt x="8" y="9"/>
                      </a:lnTo>
                      <a:lnTo>
                        <a:pt x="9" y="6"/>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5" name="Freeform 352">
                  <a:extLst>
                    <a:ext uri="{FF2B5EF4-FFF2-40B4-BE49-F238E27FC236}">
                      <a16:creationId xmlns:a16="http://schemas.microsoft.com/office/drawing/2014/main" id="{68B9D9AE-A8D4-440A-AD37-10998B878211}"/>
                    </a:ext>
                  </a:extLst>
                </p:cNvPr>
                <p:cNvSpPr>
                  <a:spLocks/>
                </p:cNvSpPr>
                <p:nvPr/>
              </p:nvSpPr>
              <p:spPr bwMode="auto">
                <a:xfrm>
                  <a:off x="5393" y="2635"/>
                  <a:ext cx="2" cy="3"/>
                </a:xfrm>
                <a:custGeom>
                  <a:avLst/>
                  <a:gdLst>
                    <a:gd name="T0" fmla="*/ 0 w 2"/>
                    <a:gd name="T1" fmla="*/ 2 h 3"/>
                    <a:gd name="T2" fmla="*/ 1 w 2"/>
                    <a:gd name="T3" fmla="*/ 3 h 3"/>
                    <a:gd name="T4" fmla="*/ 2 w 2"/>
                    <a:gd name="T5" fmla="*/ 2 h 3"/>
                    <a:gd name="T6" fmla="*/ 0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6" name="Freeform 353">
                  <a:extLst>
                    <a:ext uri="{FF2B5EF4-FFF2-40B4-BE49-F238E27FC236}">
                      <a16:creationId xmlns:a16="http://schemas.microsoft.com/office/drawing/2014/main" id="{3EF54ED2-52AE-4FB4-ACF7-B706B27130AA}"/>
                    </a:ext>
                  </a:extLst>
                </p:cNvPr>
                <p:cNvSpPr>
                  <a:spLocks/>
                </p:cNvSpPr>
                <p:nvPr/>
              </p:nvSpPr>
              <p:spPr bwMode="auto">
                <a:xfrm>
                  <a:off x="5342" y="2614"/>
                  <a:ext cx="16" cy="33"/>
                </a:xfrm>
                <a:custGeom>
                  <a:avLst/>
                  <a:gdLst>
                    <a:gd name="T0" fmla="*/ 1 w 16"/>
                    <a:gd name="T1" fmla="*/ 24 h 33"/>
                    <a:gd name="T2" fmla="*/ 3 w 16"/>
                    <a:gd name="T3" fmla="*/ 25 h 33"/>
                    <a:gd name="T4" fmla="*/ 6 w 16"/>
                    <a:gd name="T5" fmla="*/ 28 h 33"/>
                    <a:gd name="T6" fmla="*/ 9 w 16"/>
                    <a:gd name="T7" fmla="*/ 28 h 33"/>
                    <a:gd name="T8" fmla="*/ 9 w 16"/>
                    <a:gd name="T9" fmla="*/ 31 h 33"/>
                    <a:gd name="T10" fmla="*/ 11 w 16"/>
                    <a:gd name="T11" fmla="*/ 33 h 33"/>
                    <a:gd name="T12" fmla="*/ 14 w 16"/>
                    <a:gd name="T13" fmla="*/ 31 h 33"/>
                    <a:gd name="T14" fmla="*/ 14 w 16"/>
                    <a:gd name="T15" fmla="*/ 28 h 33"/>
                    <a:gd name="T16" fmla="*/ 11 w 16"/>
                    <a:gd name="T17" fmla="*/ 24 h 33"/>
                    <a:gd name="T18" fmla="*/ 11 w 16"/>
                    <a:gd name="T19" fmla="*/ 17 h 33"/>
                    <a:gd name="T20" fmla="*/ 13 w 16"/>
                    <a:gd name="T21" fmla="*/ 7 h 33"/>
                    <a:gd name="T22" fmla="*/ 15 w 16"/>
                    <a:gd name="T23" fmla="*/ 4 h 33"/>
                    <a:gd name="T24" fmla="*/ 16 w 16"/>
                    <a:gd name="T25" fmla="*/ 1 h 33"/>
                    <a:gd name="T26" fmla="*/ 14 w 16"/>
                    <a:gd name="T27" fmla="*/ 0 h 33"/>
                    <a:gd name="T28" fmla="*/ 12 w 16"/>
                    <a:gd name="T29" fmla="*/ 0 h 33"/>
                    <a:gd name="T30" fmla="*/ 11 w 16"/>
                    <a:gd name="T31" fmla="*/ 0 h 33"/>
                    <a:gd name="T32" fmla="*/ 8 w 16"/>
                    <a:gd name="T33" fmla="*/ 1 h 33"/>
                    <a:gd name="T34" fmla="*/ 8 w 16"/>
                    <a:gd name="T35" fmla="*/ 4 h 33"/>
                    <a:gd name="T36" fmla="*/ 7 w 16"/>
                    <a:gd name="T37" fmla="*/ 7 h 33"/>
                    <a:gd name="T38" fmla="*/ 7 w 16"/>
                    <a:gd name="T39" fmla="*/ 12 h 33"/>
                    <a:gd name="T40" fmla="*/ 5 w 16"/>
                    <a:gd name="T41" fmla="*/ 16 h 33"/>
                    <a:gd name="T42" fmla="*/ 1 w 16"/>
                    <a:gd name="T43" fmla="*/ 18 h 33"/>
                    <a:gd name="T44" fmla="*/ 0 w 16"/>
                    <a:gd name="T45" fmla="*/ 19 h 33"/>
                    <a:gd name="T46" fmla="*/ 1 w 16"/>
                    <a:gd name="T4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3">
                      <a:moveTo>
                        <a:pt x="1" y="24"/>
                      </a:moveTo>
                      <a:lnTo>
                        <a:pt x="3" y="25"/>
                      </a:lnTo>
                      <a:lnTo>
                        <a:pt x="6" y="28"/>
                      </a:lnTo>
                      <a:lnTo>
                        <a:pt x="9" y="28"/>
                      </a:lnTo>
                      <a:lnTo>
                        <a:pt x="9" y="31"/>
                      </a:lnTo>
                      <a:lnTo>
                        <a:pt x="11" y="33"/>
                      </a:lnTo>
                      <a:lnTo>
                        <a:pt x="14" y="31"/>
                      </a:lnTo>
                      <a:lnTo>
                        <a:pt x="14" y="28"/>
                      </a:lnTo>
                      <a:lnTo>
                        <a:pt x="11" y="24"/>
                      </a:lnTo>
                      <a:lnTo>
                        <a:pt x="11" y="17"/>
                      </a:lnTo>
                      <a:lnTo>
                        <a:pt x="13" y="7"/>
                      </a:lnTo>
                      <a:lnTo>
                        <a:pt x="15" y="4"/>
                      </a:lnTo>
                      <a:lnTo>
                        <a:pt x="16" y="1"/>
                      </a:lnTo>
                      <a:lnTo>
                        <a:pt x="14" y="0"/>
                      </a:lnTo>
                      <a:lnTo>
                        <a:pt x="12" y="0"/>
                      </a:lnTo>
                      <a:lnTo>
                        <a:pt x="11" y="0"/>
                      </a:lnTo>
                      <a:lnTo>
                        <a:pt x="8" y="1"/>
                      </a:lnTo>
                      <a:lnTo>
                        <a:pt x="8" y="4"/>
                      </a:lnTo>
                      <a:lnTo>
                        <a:pt x="7" y="7"/>
                      </a:lnTo>
                      <a:lnTo>
                        <a:pt x="7" y="12"/>
                      </a:lnTo>
                      <a:lnTo>
                        <a:pt x="5" y="16"/>
                      </a:lnTo>
                      <a:lnTo>
                        <a:pt x="1" y="18"/>
                      </a:lnTo>
                      <a:lnTo>
                        <a:pt x="0" y="19"/>
                      </a:lnTo>
                      <a:lnTo>
                        <a:pt x="1"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7" name="Freeform 354">
                  <a:extLst>
                    <a:ext uri="{FF2B5EF4-FFF2-40B4-BE49-F238E27FC236}">
                      <a16:creationId xmlns:a16="http://schemas.microsoft.com/office/drawing/2014/main" id="{E9F9E11E-349A-4277-9389-3B5A39394485}"/>
                    </a:ext>
                  </a:extLst>
                </p:cNvPr>
                <p:cNvSpPr>
                  <a:spLocks/>
                </p:cNvSpPr>
                <p:nvPr/>
              </p:nvSpPr>
              <p:spPr bwMode="auto">
                <a:xfrm>
                  <a:off x="5374" y="2642"/>
                  <a:ext cx="3" cy="5"/>
                </a:xfrm>
                <a:custGeom>
                  <a:avLst/>
                  <a:gdLst>
                    <a:gd name="T0" fmla="*/ 3 w 3"/>
                    <a:gd name="T1" fmla="*/ 2 h 5"/>
                    <a:gd name="T2" fmla="*/ 0 w 3"/>
                    <a:gd name="T3" fmla="*/ 0 h 5"/>
                    <a:gd name="T4" fmla="*/ 0 w 3"/>
                    <a:gd name="T5" fmla="*/ 1 h 5"/>
                    <a:gd name="T6" fmla="*/ 0 w 3"/>
                    <a:gd name="T7" fmla="*/ 3 h 5"/>
                    <a:gd name="T8" fmla="*/ 3 w 3"/>
                    <a:gd name="T9" fmla="*/ 5 h 5"/>
                    <a:gd name="T10" fmla="*/ 3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3" y="2"/>
                      </a:moveTo>
                      <a:lnTo>
                        <a:pt x="0" y="0"/>
                      </a:lnTo>
                      <a:lnTo>
                        <a:pt x="0" y="1"/>
                      </a:lnTo>
                      <a:lnTo>
                        <a:pt x="0" y="3"/>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8" name="Freeform 355">
                  <a:extLst>
                    <a:ext uri="{FF2B5EF4-FFF2-40B4-BE49-F238E27FC236}">
                      <a16:creationId xmlns:a16="http://schemas.microsoft.com/office/drawing/2014/main" id="{F33FC27F-75EB-401B-8E33-EA95706AAF01}"/>
                    </a:ext>
                  </a:extLst>
                </p:cNvPr>
                <p:cNvSpPr>
                  <a:spLocks/>
                </p:cNvSpPr>
                <p:nvPr/>
              </p:nvSpPr>
              <p:spPr bwMode="auto">
                <a:xfrm>
                  <a:off x="5357" y="2643"/>
                  <a:ext cx="5" cy="4"/>
                </a:xfrm>
                <a:custGeom>
                  <a:avLst/>
                  <a:gdLst>
                    <a:gd name="T0" fmla="*/ 0 w 5"/>
                    <a:gd name="T1" fmla="*/ 2 h 4"/>
                    <a:gd name="T2" fmla="*/ 3 w 5"/>
                    <a:gd name="T3" fmla="*/ 4 h 4"/>
                    <a:gd name="T4" fmla="*/ 4 w 5"/>
                    <a:gd name="T5" fmla="*/ 3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3" y="4"/>
                      </a:lnTo>
                      <a:lnTo>
                        <a:pt x="4" y="3"/>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9" name="Freeform 356">
                  <a:extLst>
                    <a:ext uri="{FF2B5EF4-FFF2-40B4-BE49-F238E27FC236}">
                      <a16:creationId xmlns:a16="http://schemas.microsoft.com/office/drawing/2014/main" id="{BCB80B37-83AE-4045-ADBC-8A554102BC5F}"/>
                    </a:ext>
                  </a:extLst>
                </p:cNvPr>
                <p:cNvSpPr>
                  <a:spLocks/>
                </p:cNvSpPr>
                <p:nvPr/>
              </p:nvSpPr>
              <p:spPr bwMode="auto">
                <a:xfrm>
                  <a:off x="5394" y="2628"/>
                  <a:ext cx="4" cy="7"/>
                </a:xfrm>
                <a:custGeom>
                  <a:avLst/>
                  <a:gdLst>
                    <a:gd name="T0" fmla="*/ 4 w 4"/>
                    <a:gd name="T1" fmla="*/ 6 h 7"/>
                    <a:gd name="T2" fmla="*/ 2 w 4"/>
                    <a:gd name="T3" fmla="*/ 3 h 7"/>
                    <a:gd name="T4" fmla="*/ 1 w 4"/>
                    <a:gd name="T5" fmla="*/ 0 h 7"/>
                    <a:gd name="T6" fmla="*/ 1 w 4"/>
                    <a:gd name="T7" fmla="*/ 4 h 7"/>
                    <a:gd name="T8" fmla="*/ 0 w 4"/>
                    <a:gd name="T9" fmla="*/ 5 h 7"/>
                    <a:gd name="T10" fmla="*/ 1 w 4"/>
                    <a:gd name="T11" fmla="*/ 7 h 7"/>
                    <a:gd name="T12" fmla="*/ 4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6"/>
                      </a:moveTo>
                      <a:lnTo>
                        <a:pt x="2" y="3"/>
                      </a:lnTo>
                      <a:lnTo>
                        <a:pt x="1" y="0"/>
                      </a:lnTo>
                      <a:lnTo>
                        <a:pt x="1" y="4"/>
                      </a:lnTo>
                      <a:lnTo>
                        <a:pt x="0" y="5"/>
                      </a:lnTo>
                      <a:lnTo>
                        <a:pt x="1"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0" name="Freeform 357">
                  <a:extLst>
                    <a:ext uri="{FF2B5EF4-FFF2-40B4-BE49-F238E27FC236}">
                      <a16:creationId xmlns:a16="http://schemas.microsoft.com/office/drawing/2014/main" id="{899F32C8-18A7-427A-9365-87DA67B92AEB}"/>
                    </a:ext>
                  </a:extLst>
                </p:cNvPr>
                <p:cNvSpPr>
                  <a:spLocks/>
                </p:cNvSpPr>
                <p:nvPr/>
              </p:nvSpPr>
              <p:spPr bwMode="auto">
                <a:xfrm>
                  <a:off x="5270" y="2661"/>
                  <a:ext cx="1" cy="2"/>
                </a:xfrm>
                <a:custGeom>
                  <a:avLst/>
                  <a:gdLst>
                    <a:gd name="T0" fmla="*/ 1 w 1"/>
                    <a:gd name="T1" fmla="*/ 2 h 2"/>
                    <a:gd name="T2" fmla="*/ 0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1" name="Freeform 358">
                  <a:extLst>
                    <a:ext uri="{FF2B5EF4-FFF2-40B4-BE49-F238E27FC236}">
                      <a16:creationId xmlns:a16="http://schemas.microsoft.com/office/drawing/2014/main" id="{B17A7B2D-A012-4845-8937-D7ADD8987D98}"/>
                    </a:ext>
                  </a:extLst>
                </p:cNvPr>
                <p:cNvSpPr>
                  <a:spLocks/>
                </p:cNvSpPr>
                <p:nvPr/>
              </p:nvSpPr>
              <p:spPr bwMode="auto">
                <a:xfrm>
                  <a:off x="5336" y="2690"/>
                  <a:ext cx="7" cy="7"/>
                </a:xfrm>
                <a:custGeom>
                  <a:avLst/>
                  <a:gdLst>
                    <a:gd name="T0" fmla="*/ 2 w 7"/>
                    <a:gd name="T1" fmla="*/ 1 h 7"/>
                    <a:gd name="T2" fmla="*/ 0 w 7"/>
                    <a:gd name="T3" fmla="*/ 1 h 7"/>
                    <a:gd name="T4" fmla="*/ 0 w 7"/>
                    <a:gd name="T5" fmla="*/ 3 h 7"/>
                    <a:gd name="T6" fmla="*/ 1 w 7"/>
                    <a:gd name="T7" fmla="*/ 6 h 7"/>
                    <a:gd name="T8" fmla="*/ 3 w 7"/>
                    <a:gd name="T9" fmla="*/ 7 h 7"/>
                    <a:gd name="T10" fmla="*/ 7 w 7"/>
                    <a:gd name="T11" fmla="*/ 3 h 7"/>
                    <a:gd name="T12" fmla="*/ 7 w 7"/>
                    <a:gd name="T13" fmla="*/ 2 h 7"/>
                    <a:gd name="T14" fmla="*/ 5 w 7"/>
                    <a:gd name="T15" fmla="*/ 1 h 7"/>
                    <a:gd name="T16" fmla="*/ 3 w 7"/>
                    <a:gd name="T17" fmla="*/ 0 h 7"/>
                    <a:gd name="T18" fmla="*/ 2 w 7"/>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2" y="1"/>
                      </a:moveTo>
                      <a:lnTo>
                        <a:pt x="0" y="1"/>
                      </a:lnTo>
                      <a:lnTo>
                        <a:pt x="0" y="3"/>
                      </a:lnTo>
                      <a:lnTo>
                        <a:pt x="1" y="6"/>
                      </a:lnTo>
                      <a:lnTo>
                        <a:pt x="3" y="7"/>
                      </a:lnTo>
                      <a:lnTo>
                        <a:pt x="7" y="3"/>
                      </a:lnTo>
                      <a:lnTo>
                        <a:pt x="7" y="2"/>
                      </a:lnTo>
                      <a:lnTo>
                        <a:pt x="5" y="1"/>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2" name="Freeform 359">
                  <a:extLst>
                    <a:ext uri="{FF2B5EF4-FFF2-40B4-BE49-F238E27FC236}">
                      <a16:creationId xmlns:a16="http://schemas.microsoft.com/office/drawing/2014/main" id="{895D20D1-EDED-4D20-94A3-BDBA812EDF40}"/>
                    </a:ext>
                  </a:extLst>
                </p:cNvPr>
                <p:cNvSpPr>
                  <a:spLocks/>
                </p:cNvSpPr>
                <p:nvPr/>
              </p:nvSpPr>
              <p:spPr bwMode="auto">
                <a:xfrm>
                  <a:off x="5264" y="2665"/>
                  <a:ext cx="4" cy="6"/>
                </a:xfrm>
                <a:custGeom>
                  <a:avLst/>
                  <a:gdLst>
                    <a:gd name="T0" fmla="*/ 0 w 4"/>
                    <a:gd name="T1" fmla="*/ 1 h 6"/>
                    <a:gd name="T2" fmla="*/ 0 w 4"/>
                    <a:gd name="T3" fmla="*/ 3 h 6"/>
                    <a:gd name="T4" fmla="*/ 2 w 4"/>
                    <a:gd name="T5" fmla="*/ 6 h 6"/>
                    <a:gd name="T6" fmla="*/ 3 w 4"/>
                    <a:gd name="T7" fmla="*/ 6 h 6"/>
                    <a:gd name="T8" fmla="*/ 3 w 4"/>
                    <a:gd name="T9" fmla="*/ 2 h 6"/>
                    <a:gd name="T10" fmla="*/ 4 w 4"/>
                    <a:gd name="T11" fmla="*/ 1 h 6"/>
                    <a:gd name="T12" fmla="*/ 3 w 4"/>
                    <a:gd name="T13" fmla="*/ 0 h 6"/>
                    <a:gd name="T14" fmla="*/ 0 w 4"/>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1"/>
                      </a:moveTo>
                      <a:lnTo>
                        <a:pt x="0" y="3"/>
                      </a:lnTo>
                      <a:lnTo>
                        <a:pt x="2" y="6"/>
                      </a:lnTo>
                      <a:lnTo>
                        <a:pt x="3" y="6"/>
                      </a:lnTo>
                      <a:lnTo>
                        <a:pt x="3" y="2"/>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3" name="Freeform 360">
                  <a:extLst>
                    <a:ext uri="{FF2B5EF4-FFF2-40B4-BE49-F238E27FC236}">
                      <a16:creationId xmlns:a16="http://schemas.microsoft.com/office/drawing/2014/main" id="{076A08CA-F087-4B55-A1C8-7415A3FBAB49}"/>
                    </a:ext>
                  </a:extLst>
                </p:cNvPr>
                <p:cNvSpPr>
                  <a:spLocks/>
                </p:cNvSpPr>
                <p:nvPr/>
              </p:nvSpPr>
              <p:spPr bwMode="auto">
                <a:xfrm>
                  <a:off x="5268" y="2660"/>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4" name="Freeform 361">
                  <a:extLst>
                    <a:ext uri="{FF2B5EF4-FFF2-40B4-BE49-F238E27FC236}">
                      <a16:creationId xmlns:a16="http://schemas.microsoft.com/office/drawing/2014/main" id="{FFD8C9CC-EB26-4080-BE11-5CD657CBCE69}"/>
                    </a:ext>
                  </a:extLst>
                </p:cNvPr>
                <p:cNvSpPr>
                  <a:spLocks/>
                </p:cNvSpPr>
                <p:nvPr/>
              </p:nvSpPr>
              <p:spPr bwMode="auto">
                <a:xfrm>
                  <a:off x="5297" y="2472"/>
                  <a:ext cx="69" cy="114"/>
                </a:xfrm>
                <a:custGeom>
                  <a:avLst/>
                  <a:gdLst>
                    <a:gd name="T0" fmla="*/ 19 w 69"/>
                    <a:gd name="T1" fmla="*/ 1 h 114"/>
                    <a:gd name="T2" fmla="*/ 10 w 69"/>
                    <a:gd name="T3" fmla="*/ 6 h 114"/>
                    <a:gd name="T4" fmla="*/ 8 w 69"/>
                    <a:gd name="T5" fmla="*/ 24 h 114"/>
                    <a:gd name="T6" fmla="*/ 7 w 69"/>
                    <a:gd name="T7" fmla="*/ 42 h 114"/>
                    <a:gd name="T8" fmla="*/ 2 w 69"/>
                    <a:gd name="T9" fmla="*/ 45 h 114"/>
                    <a:gd name="T10" fmla="*/ 1 w 69"/>
                    <a:gd name="T11" fmla="*/ 49 h 114"/>
                    <a:gd name="T12" fmla="*/ 2 w 69"/>
                    <a:gd name="T13" fmla="*/ 53 h 114"/>
                    <a:gd name="T14" fmla="*/ 5 w 69"/>
                    <a:gd name="T15" fmla="*/ 69 h 114"/>
                    <a:gd name="T16" fmla="*/ 8 w 69"/>
                    <a:gd name="T17" fmla="*/ 70 h 114"/>
                    <a:gd name="T18" fmla="*/ 13 w 69"/>
                    <a:gd name="T19" fmla="*/ 77 h 114"/>
                    <a:gd name="T20" fmla="*/ 14 w 69"/>
                    <a:gd name="T21" fmla="*/ 71 h 114"/>
                    <a:gd name="T22" fmla="*/ 16 w 69"/>
                    <a:gd name="T23" fmla="*/ 78 h 114"/>
                    <a:gd name="T24" fmla="*/ 15 w 69"/>
                    <a:gd name="T25" fmla="*/ 87 h 114"/>
                    <a:gd name="T26" fmla="*/ 18 w 69"/>
                    <a:gd name="T27" fmla="*/ 86 h 114"/>
                    <a:gd name="T28" fmla="*/ 21 w 69"/>
                    <a:gd name="T29" fmla="*/ 91 h 114"/>
                    <a:gd name="T30" fmla="*/ 29 w 69"/>
                    <a:gd name="T31" fmla="*/ 91 h 114"/>
                    <a:gd name="T32" fmla="*/ 32 w 69"/>
                    <a:gd name="T33" fmla="*/ 86 h 114"/>
                    <a:gd name="T34" fmla="*/ 42 w 69"/>
                    <a:gd name="T35" fmla="*/ 94 h 114"/>
                    <a:gd name="T36" fmla="*/ 46 w 69"/>
                    <a:gd name="T37" fmla="*/ 94 h 114"/>
                    <a:gd name="T38" fmla="*/ 44 w 69"/>
                    <a:gd name="T39" fmla="*/ 87 h 114"/>
                    <a:gd name="T40" fmla="*/ 49 w 69"/>
                    <a:gd name="T41" fmla="*/ 94 h 114"/>
                    <a:gd name="T42" fmla="*/ 55 w 69"/>
                    <a:gd name="T43" fmla="*/ 102 h 114"/>
                    <a:gd name="T44" fmla="*/ 63 w 69"/>
                    <a:gd name="T45" fmla="*/ 107 h 114"/>
                    <a:gd name="T46" fmla="*/ 65 w 69"/>
                    <a:gd name="T47" fmla="*/ 108 h 114"/>
                    <a:gd name="T48" fmla="*/ 67 w 69"/>
                    <a:gd name="T49" fmla="*/ 114 h 114"/>
                    <a:gd name="T50" fmla="*/ 69 w 69"/>
                    <a:gd name="T51" fmla="*/ 105 h 114"/>
                    <a:gd name="T52" fmla="*/ 63 w 69"/>
                    <a:gd name="T53" fmla="*/ 102 h 114"/>
                    <a:gd name="T54" fmla="*/ 59 w 69"/>
                    <a:gd name="T55" fmla="*/ 94 h 114"/>
                    <a:gd name="T56" fmla="*/ 61 w 69"/>
                    <a:gd name="T57" fmla="*/ 91 h 114"/>
                    <a:gd name="T58" fmla="*/ 60 w 69"/>
                    <a:gd name="T59" fmla="*/ 87 h 114"/>
                    <a:gd name="T60" fmla="*/ 53 w 69"/>
                    <a:gd name="T61" fmla="*/ 85 h 114"/>
                    <a:gd name="T62" fmla="*/ 51 w 69"/>
                    <a:gd name="T63" fmla="*/ 88 h 114"/>
                    <a:gd name="T64" fmla="*/ 45 w 69"/>
                    <a:gd name="T65" fmla="*/ 77 h 114"/>
                    <a:gd name="T66" fmla="*/ 38 w 69"/>
                    <a:gd name="T67" fmla="*/ 84 h 114"/>
                    <a:gd name="T68" fmla="*/ 31 w 69"/>
                    <a:gd name="T69" fmla="*/ 80 h 114"/>
                    <a:gd name="T70" fmla="*/ 30 w 69"/>
                    <a:gd name="T71" fmla="*/ 72 h 114"/>
                    <a:gd name="T72" fmla="*/ 25 w 69"/>
                    <a:gd name="T73" fmla="*/ 64 h 114"/>
                    <a:gd name="T74" fmla="*/ 27 w 69"/>
                    <a:gd name="T75" fmla="*/ 53 h 114"/>
                    <a:gd name="T76" fmla="*/ 34 w 69"/>
                    <a:gd name="T77" fmla="*/ 44 h 114"/>
                    <a:gd name="T78" fmla="*/ 35 w 69"/>
                    <a:gd name="T79" fmla="*/ 44 h 114"/>
                    <a:gd name="T80" fmla="*/ 38 w 69"/>
                    <a:gd name="T81" fmla="*/ 27 h 114"/>
                    <a:gd name="T82" fmla="*/ 34 w 69"/>
                    <a:gd name="T83" fmla="*/ 20 h 114"/>
                    <a:gd name="T84" fmla="*/ 34 w 69"/>
                    <a:gd name="T85" fmla="*/ 6 h 114"/>
                    <a:gd name="T86" fmla="*/ 31 w 69"/>
                    <a:gd name="T87" fmla="*/ 1 h 114"/>
                    <a:gd name="T88" fmla="*/ 25 w 69"/>
                    <a:gd name="T89"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114">
                      <a:moveTo>
                        <a:pt x="24" y="6"/>
                      </a:moveTo>
                      <a:lnTo>
                        <a:pt x="22" y="4"/>
                      </a:lnTo>
                      <a:lnTo>
                        <a:pt x="19" y="1"/>
                      </a:lnTo>
                      <a:lnTo>
                        <a:pt x="15" y="0"/>
                      </a:lnTo>
                      <a:lnTo>
                        <a:pt x="10" y="2"/>
                      </a:lnTo>
                      <a:lnTo>
                        <a:pt x="10" y="6"/>
                      </a:lnTo>
                      <a:lnTo>
                        <a:pt x="7" y="12"/>
                      </a:lnTo>
                      <a:lnTo>
                        <a:pt x="8" y="17"/>
                      </a:lnTo>
                      <a:lnTo>
                        <a:pt x="8" y="24"/>
                      </a:lnTo>
                      <a:lnTo>
                        <a:pt x="6" y="32"/>
                      </a:lnTo>
                      <a:lnTo>
                        <a:pt x="4" y="36"/>
                      </a:lnTo>
                      <a:lnTo>
                        <a:pt x="7" y="42"/>
                      </a:lnTo>
                      <a:lnTo>
                        <a:pt x="7" y="44"/>
                      </a:lnTo>
                      <a:lnTo>
                        <a:pt x="5" y="46"/>
                      </a:lnTo>
                      <a:lnTo>
                        <a:pt x="2" y="45"/>
                      </a:lnTo>
                      <a:lnTo>
                        <a:pt x="1" y="42"/>
                      </a:lnTo>
                      <a:lnTo>
                        <a:pt x="0" y="46"/>
                      </a:lnTo>
                      <a:lnTo>
                        <a:pt x="1" y="49"/>
                      </a:lnTo>
                      <a:lnTo>
                        <a:pt x="2" y="50"/>
                      </a:lnTo>
                      <a:lnTo>
                        <a:pt x="3" y="51"/>
                      </a:lnTo>
                      <a:lnTo>
                        <a:pt x="2" y="53"/>
                      </a:lnTo>
                      <a:lnTo>
                        <a:pt x="3" y="59"/>
                      </a:lnTo>
                      <a:lnTo>
                        <a:pt x="5" y="63"/>
                      </a:lnTo>
                      <a:lnTo>
                        <a:pt x="5" y="69"/>
                      </a:lnTo>
                      <a:lnTo>
                        <a:pt x="7" y="70"/>
                      </a:lnTo>
                      <a:lnTo>
                        <a:pt x="8" y="70"/>
                      </a:lnTo>
                      <a:lnTo>
                        <a:pt x="8" y="70"/>
                      </a:lnTo>
                      <a:lnTo>
                        <a:pt x="8" y="73"/>
                      </a:lnTo>
                      <a:lnTo>
                        <a:pt x="11" y="77"/>
                      </a:lnTo>
                      <a:lnTo>
                        <a:pt x="13" y="77"/>
                      </a:lnTo>
                      <a:lnTo>
                        <a:pt x="15" y="75"/>
                      </a:lnTo>
                      <a:lnTo>
                        <a:pt x="13" y="73"/>
                      </a:lnTo>
                      <a:lnTo>
                        <a:pt x="14" y="71"/>
                      </a:lnTo>
                      <a:lnTo>
                        <a:pt x="17" y="71"/>
                      </a:lnTo>
                      <a:lnTo>
                        <a:pt x="19" y="73"/>
                      </a:lnTo>
                      <a:lnTo>
                        <a:pt x="16" y="78"/>
                      </a:lnTo>
                      <a:lnTo>
                        <a:pt x="15" y="80"/>
                      </a:lnTo>
                      <a:lnTo>
                        <a:pt x="15" y="83"/>
                      </a:lnTo>
                      <a:lnTo>
                        <a:pt x="15" y="87"/>
                      </a:lnTo>
                      <a:lnTo>
                        <a:pt x="16" y="90"/>
                      </a:lnTo>
                      <a:lnTo>
                        <a:pt x="17" y="87"/>
                      </a:lnTo>
                      <a:lnTo>
                        <a:pt x="18" y="86"/>
                      </a:lnTo>
                      <a:lnTo>
                        <a:pt x="20" y="89"/>
                      </a:lnTo>
                      <a:lnTo>
                        <a:pt x="18" y="92"/>
                      </a:lnTo>
                      <a:lnTo>
                        <a:pt x="21" y="91"/>
                      </a:lnTo>
                      <a:lnTo>
                        <a:pt x="22" y="89"/>
                      </a:lnTo>
                      <a:lnTo>
                        <a:pt x="26" y="93"/>
                      </a:lnTo>
                      <a:lnTo>
                        <a:pt x="29" y="91"/>
                      </a:lnTo>
                      <a:lnTo>
                        <a:pt x="28" y="89"/>
                      </a:lnTo>
                      <a:lnTo>
                        <a:pt x="29" y="87"/>
                      </a:lnTo>
                      <a:lnTo>
                        <a:pt x="32" y="86"/>
                      </a:lnTo>
                      <a:lnTo>
                        <a:pt x="38" y="89"/>
                      </a:lnTo>
                      <a:lnTo>
                        <a:pt x="39" y="91"/>
                      </a:lnTo>
                      <a:lnTo>
                        <a:pt x="42" y="94"/>
                      </a:lnTo>
                      <a:lnTo>
                        <a:pt x="46" y="100"/>
                      </a:lnTo>
                      <a:lnTo>
                        <a:pt x="46" y="100"/>
                      </a:lnTo>
                      <a:lnTo>
                        <a:pt x="46" y="94"/>
                      </a:lnTo>
                      <a:lnTo>
                        <a:pt x="42" y="88"/>
                      </a:lnTo>
                      <a:lnTo>
                        <a:pt x="43" y="86"/>
                      </a:lnTo>
                      <a:lnTo>
                        <a:pt x="44" y="87"/>
                      </a:lnTo>
                      <a:lnTo>
                        <a:pt x="46" y="88"/>
                      </a:lnTo>
                      <a:lnTo>
                        <a:pt x="48" y="90"/>
                      </a:lnTo>
                      <a:lnTo>
                        <a:pt x="49" y="94"/>
                      </a:lnTo>
                      <a:lnTo>
                        <a:pt x="54" y="95"/>
                      </a:lnTo>
                      <a:lnTo>
                        <a:pt x="55" y="98"/>
                      </a:lnTo>
                      <a:lnTo>
                        <a:pt x="55" y="102"/>
                      </a:lnTo>
                      <a:lnTo>
                        <a:pt x="57" y="103"/>
                      </a:lnTo>
                      <a:lnTo>
                        <a:pt x="60" y="108"/>
                      </a:lnTo>
                      <a:lnTo>
                        <a:pt x="63" y="107"/>
                      </a:lnTo>
                      <a:lnTo>
                        <a:pt x="63" y="105"/>
                      </a:lnTo>
                      <a:lnTo>
                        <a:pt x="65" y="106"/>
                      </a:lnTo>
                      <a:lnTo>
                        <a:pt x="65" y="108"/>
                      </a:lnTo>
                      <a:lnTo>
                        <a:pt x="63" y="109"/>
                      </a:lnTo>
                      <a:lnTo>
                        <a:pt x="65" y="113"/>
                      </a:lnTo>
                      <a:lnTo>
                        <a:pt x="67" y="114"/>
                      </a:lnTo>
                      <a:lnTo>
                        <a:pt x="68" y="108"/>
                      </a:lnTo>
                      <a:lnTo>
                        <a:pt x="68" y="107"/>
                      </a:lnTo>
                      <a:lnTo>
                        <a:pt x="69" y="105"/>
                      </a:lnTo>
                      <a:lnTo>
                        <a:pt x="68" y="104"/>
                      </a:lnTo>
                      <a:lnTo>
                        <a:pt x="66" y="104"/>
                      </a:lnTo>
                      <a:lnTo>
                        <a:pt x="63" y="102"/>
                      </a:lnTo>
                      <a:lnTo>
                        <a:pt x="61" y="102"/>
                      </a:lnTo>
                      <a:lnTo>
                        <a:pt x="61" y="100"/>
                      </a:lnTo>
                      <a:lnTo>
                        <a:pt x="59" y="94"/>
                      </a:lnTo>
                      <a:lnTo>
                        <a:pt x="59" y="91"/>
                      </a:lnTo>
                      <a:lnTo>
                        <a:pt x="60" y="90"/>
                      </a:lnTo>
                      <a:lnTo>
                        <a:pt x="61" y="91"/>
                      </a:lnTo>
                      <a:lnTo>
                        <a:pt x="63" y="90"/>
                      </a:lnTo>
                      <a:lnTo>
                        <a:pt x="63" y="90"/>
                      </a:lnTo>
                      <a:lnTo>
                        <a:pt x="60" y="87"/>
                      </a:lnTo>
                      <a:lnTo>
                        <a:pt x="56" y="87"/>
                      </a:lnTo>
                      <a:lnTo>
                        <a:pt x="55" y="84"/>
                      </a:lnTo>
                      <a:lnTo>
                        <a:pt x="53" y="85"/>
                      </a:lnTo>
                      <a:lnTo>
                        <a:pt x="54" y="88"/>
                      </a:lnTo>
                      <a:lnTo>
                        <a:pt x="52" y="90"/>
                      </a:lnTo>
                      <a:lnTo>
                        <a:pt x="51" y="88"/>
                      </a:lnTo>
                      <a:lnTo>
                        <a:pt x="51" y="84"/>
                      </a:lnTo>
                      <a:lnTo>
                        <a:pt x="49" y="80"/>
                      </a:lnTo>
                      <a:lnTo>
                        <a:pt x="45" y="77"/>
                      </a:lnTo>
                      <a:lnTo>
                        <a:pt x="42" y="77"/>
                      </a:lnTo>
                      <a:lnTo>
                        <a:pt x="39" y="81"/>
                      </a:lnTo>
                      <a:lnTo>
                        <a:pt x="38" y="84"/>
                      </a:lnTo>
                      <a:lnTo>
                        <a:pt x="35" y="84"/>
                      </a:lnTo>
                      <a:lnTo>
                        <a:pt x="32" y="84"/>
                      </a:lnTo>
                      <a:lnTo>
                        <a:pt x="31" y="80"/>
                      </a:lnTo>
                      <a:lnTo>
                        <a:pt x="29" y="78"/>
                      </a:lnTo>
                      <a:lnTo>
                        <a:pt x="29" y="74"/>
                      </a:lnTo>
                      <a:lnTo>
                        <a:pt x="30" y="72"/>
                      </a:lnTo>
                      <a:lnTo>
                        <a:pt x="29" y="70"/>
                      </a:lnTo>
                      <a:lnTo>
                        <a:pt x="27" y="66"/>
                      </a:lnTo>
                      <a:lnTo>
                        <a:pt x="25" y="64"/>
                      </a:lnTo>
                      <a:lnTo>
                        <a:pt x="26" y="59"/>
                      </a:lnTo>
                      <a:lnTo>
                        <a:pt x="27" y="57"/>
                      </a:lnTo>
                      <a:lnTo>
                        <a:pt x="27" y="53"/>
                      </a:lnTo>
                      <a:lnTo>
                        <a:pt x="28" y="50"/>
                      </a:lnTo>
                      <a:lnTo>
                        <a:pt x="32" y="46"/>
                      </a:lnTo>
                      <a:lnTo>
                        <a:pt x="34" y="44"/>
                      </a:lnTo>
                      <a:lnTo>
                        <a:pt x="33" y="46"/>
                      </a:lnTo>
                      <a:lnTo>
                        <a:pt x="33" y="49"/>
                      </a:lnTo>
                      <a:lnTo>
                        <a:pt x="35" y="44"/>
                      </a:lnTo>
                      <a:lnTo>
                        <a:pt x="35" y="40"/>
                      </a:lnTo>
                      <a:lnTo>
                        <a:pt x="37" y="35"/>
                      </a:lnTo>
                      <a:lnTo>
                        <a:pt x="38" y="27"/>
                      </a:lnTo>
                      <a:lnTo>
                        <a:pt x="36" y="25"/>
                      </a:lnTo>
                      <a:lnTo>
                        <a:pt x="35" y="21"/>
                      </a:lnTo>
                      <a:lnTo>
                        <a:pt x="34" y="20"/>
                      </a:lnTo>
                      <a:lnTo>
                        <a:pt x="32" y="15"/>
                      </a:lnTo>
                      <a:lnTo>
                        <a:pt x="32" y="8"/>
                      </a:lnTo>
                      <a:lnTo>
                        <a:pt x="34" y="6"/>
                      </a:lnTo>
                      <a:lnTo>
                        <a:pt x="34" y="3"/>
                      </a:lnTo>
                      <a:lnTo>
                        <a:pt x="32" y="1"/>
                      </a:lnTo>
                      <a:lnTo>
                        <a:pt x="31" y="1"/>
                      </a:lnTo>
                      <a:lnTo>
                        <a:pt x="31" y="2"/>
                      </a:lnTo>
                      <a:lnTo>
                        <a:pt x="29" y="4"/>
                      </a:lnTo>
                      <a:lnTo>
                        <a:pt x="25" y="4"/>
                      </a:lnTo>
                      <a:lnTo>
                        <a:pt x="2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5" name="Freeform 362">
                  <a:extLst>
                    <a:ext uri="{FF2B5EF4-FFF2-40B4-BE49-F238E27FC236}">
                      <a16:creationId xmlns:a16="http://schemas.microsoft.com/office/drawing/2014/main" id="{86F10808-41A4-4F04-BB02-1C35C1D8DA16}"/>
                    </a:ext>
                  </a:extLst>
                </p:cNvPr>
                <p:cNvSpPr>
                  <a:spLocks/>
                </p:cNvSpPr>
                <p:nvPr/>
              </p:nvSpPr>
              <p:spPr bwMode="auto">
                <a:xfrm>
                  <a:off x="5363" y="2628"/>
                  <a:ext cx="10" cy="10"/>
                </a:xfrm>
                <a:custGeom>
                  <a:avLst/>
                  <a:gdLst>
                    <a:gd name="T0" fmla="*/ 0 w 10"/>
                    <a:gd name="T1" fmla="*/ 6 h 10"/>
                    <a:gd name="T2" fmla="*/ 1 w 10"/>
                    <a:gd name="T3" fmla="*/ 8 h 10"/>
                    <a:gd name="T4" fmla="*/ 1 w 10"/>
                    <a:gd name="T5" fmla="*/ 10 h 10"/>
                    <a:gd name="T6" fmla="*/ 4 w 10"/>
                    <a:gd name="T7" fmla="*/ 10 h 10"/>
                    <a:gd name="T8" fmla="*/ 9 w 10"/>
                    <a:gd name="T9" fmla="*/ 7 h 10"/>
                    <a:gd name="T10" fmla="*/ 10 w 10"/>
                    <a:gd name="T11" fmla="*/ 5 h 10"/>
                    <a:gd name="T12" fmla="*/ 10 w 10"/>
                    <a:gd name="T13" fmla="*/ 1 h 10"/>
                    <a:gd name="T14" fmla="*/ 8 w 10"/>
                    <a:gd name="T15" fmla="*/ 0 h 10"/>
                    <a:gd name="T16" fmla="*/ 7 w 10"/>
                    <a:gd name="T17" fmla="*/ 0 h 10"/>
                    <a:gd name="T18" fmla="*/ 2 w 10"/>
                    <a:gd name="T19" fmla="*/ 3 h 10"/>
                    <a:gd name="T20" fmla="*/ 0 w 10"/>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0" y="6"/>
                      </a:moveTo>
                      <a:lnTo>
                        <a:pt x="1" y="8"/>
                      </a:lnTo>
                      <a:lnTo>
                        <a:pt x="1" y="10"/>
                      </a:lnTo>
                      <a:lnTo>
                        <a:pt x="4" y="10"/>
                      </a:lnTo>
                      <a:lnTo>
                        <a:pt x="9" y="7"/>
                      </a:lnTo>
                      <a:lnTo>
                        <a:pt x="10" y="5"/>
                      </a:lnTo>
                      <a:lnTo>
                        <a:pt x="10" y="1"/>
                      </a:lnTo>
                      <a:lnTo>
                        <a:pt x="8" y="0"/>
                      </a:lnTo>
                      <a:lnTo>
                        <a:pt x="7" y="0"/>
                      </a:lnTo>
                      <a:lnTo>
                        <a:pt x="2" y="3"/>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6" name="Freeform 363">
                  <a:extLst>
                    <a:ext uri="{FF2B5EF4-FFF2-40B4-BE49-F238E27FC236}">
                      <a16:creationId xmlns:a16="http://schemas.microsoft.com/office/drawing/2014/main" id="{4ACEDACA-DA1F-4BAB-B3DE-2199251D5C5B}"/>
                    </a:ext>
                  </a:extLst>
                </p:cNvPr>
                <p:cNvSpPr>
                  <a:spLocks/>
                </p:cNvSpPr>
                <p:nvPr/>
              </p:nvSpPr>
              <p:spPr bwMode="auto">
                <a:xfrm>
                  <a:off x="5369" y="2606"/>
                  <a:ext cx="14" cy="23"/>
                </a:xfrm>
                <a:custGeom>
                  <a:avLst/>
                  <a:gdLst>
                    <a:gd name="T0" fmla="*/ 10 w 14"/>
                    <a:gd name="T1" fmla="*/ 11 h 23"/>
                    <a:gd name="T2" fmla="*/ 9 w 14"/>
                    <a:gd name="T3" fmla="*/ 6 h 23"/>
                    <a:gd name="T4" fmla="*/ 8 w 14"/>
                    <a:gd name="T5" fmla="*/ 1 h 23"/>
                    <a:gd name="T6" fmla="*/ 7 w 14"/>
                    <a:gd name="T7" fmla="*/ 0 h 23"/>
                    <a:gd name="T8" fmla="*/ 5 w 14"/>
                    <a:gd name="T9" fmla="*/ 1 h 23"/>
                    <a:gd name="T10" fmla="*/ 2 w 14"/>
                    <a:gd name="T11" fmla="*/ 0 h 23"/>
                    <a:gd name="T12" fmla="*/ 0 w 14"/>
                    <a:gd name="T13" fmla="*/ 0 h 23"/>
                    <a:gd name="T14" fmla="*/ 1 w 14"/>
                    <a:gd name="T15" fmla="*/ 3 h 23"/>
                    <a:gd name="T16" fmla="*/ 1 w 14"/>
                    <a:gd name="T17" fmla="*/ 7 h 23"/>
                    <a:gd name="T18" fmla="*/ 3 w 14"/>
                    <a:gd name="T19" fmla="*/ 8 h 23"/>
                    <a:gd name="T20" fmla="*/ 4 w 14"/>
                    <a:gd name="T21" fmla="*/ 7 h 23"/>
                    <a:gd name="T22" fmla="*/ 5 w 14"/>
                    <a:gd name="T23" fmla="*/ 9 h 23"/>
                    <a:gd name="T24" fmla="*/ 5 w 14"/>
                    <a:gd name="T25" fmla="*/ 13 h 23"/>
                    <a:gd name="T26" fmla="*/ 7 w 14"/>
                    <a:gd name="T27" fmla="*/ 16 h 23"/>
                    <a:gd name="T28" fmla="*/ 7 w 14"/>
                    <a:gd name="T29" fmla="*/ 22 h 23"/>
                    <a:gd name="T30" fmla="*/ 9 w 14"/>
                    <a:gd name="T31" fmla="*/ 23 h 23"/>
                    <a:gd name="T32" fmla="*/ 10 w 14"/>
                    <a:gd name="T33" fmla="*/ 19 h 23"/>
                    <a:gd name="T34" fmla="*/ 12 w 14"/>
                    <a:gd name="T35" fmla="*/ 21 h 23"/>
                    <a:gd name="T36" fmla="*/ 14 w 14"/>
                    <a:gd name="T37" fmla="*/ 20 h 23"/>
                    <a:gd name="T38" fmla="*/ 14 w 14"/>
                    <a:gd name="T39" fmla="*/ 18 h 23"/>
                    <a:gd name="T40" fmla="*/ 12 w 14"/>
                    <a:gd name="T41" fmla="*/ 12 h 23"/>
                    <a:gd name="T42" fmla="*/ 10 w 14"/>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3">
                      <a:moveTo>
                        <a:pt x="10" y="11"/>
                      </a:moveTo>
                      <a:lnTo>
                        <a:pt x="9" y="6"/>
                      </a:lnTo>
                      <a:lnTo>
                        <a:pt x="8" y="1"/>
                      </a:lnTo>
                      <a:lnTo>
                        <a:pt x="7" y="0"/>
                      </a:lnTo>
                      <a:lnTo>
                        <a:pt x="5" y="1"/>
                      </a:lnTo>
                      <a:lnTo>
                        <a:pt x="2" y="0"/>
                      </a:lnTo>
                      <a:lnTo>
                        <a:pt x="0" y="0"/>
                      </a:lnTo>
                      <a:lnTo>
                        <a:pt x="1" y="3"/>
                      </a:lnTo>
                      <a:lnTo>
                        <a:pt x="1" y="7"/>
                      </a:lnTo>
                      <a:lnTo>
                        <a:pt x="3" y="8"/>
                      </a:lnTo>
                      <a:lnTo>
                        <a:pt x="4" y="7"/>
                      </a:lnTo>
                      <a:lnTo>
                        <a:pt x="5" y="9"/>
                      </a:lnTo>
                      <a:lnTo>
                        <a:pt x="5" y="13"/>
                      </a:lnTo>
                      <a:lnTo>
                        <a:pt x="7" y="16"/>
                      </a:lnTo>
                      <a:lnTo>
                        <a:pt x="7" y="22"/>
                      </a:lnTo>
                      <a:lnTo>
                        <a:pt x="9" y="23"/>
                      </a:lnTo>
                      <a:lnTo>
                        <a:pt x="10" y="19"/>
                      </a:lnTo>
                      <a:lnTo>
                        <a:pt x="12" y="21"/>
                      </a:lnTo>
                      <a:lnTo>
                        <a:pt x="14" y="20"/>
                      </a:lnTo>
                      <a:lnTo>
                        <a:pt x="14" y="18"/>
                      </a:lnTo>
                      <a:lnTo>
                        <a:pt x="12" y="12"/>
                      </a:lnTo>
                      <a:lnTo>
                        <a:pt x="1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7" name="Freeform 364">
                  <a:extLst>
                    <a:ext uri="{FF2B5EF4-FFF2-40B4-BE49-F238E27FC236}">
                      <a16:creationId xmlns:a16="http://schemas.microsoft.com/office/drawing/2014/main" id="{03A6661E-A16D-4BEF-8DD0-B6E32A975A28}"/>
                    </a:ext>
                  </a:extLst>
                </p:cNvPr>
                <p:cNvSpPr>
                  <a:spLocks/>
                </p:cNvSpPr>
                <p:nvPr/>
              </p:nvSpPr>
              <p:spPr bwMode="auto">
                <a:xfrm>
                  <a:off x="5382" y="2628"/>
                  <a:ext cx="2" cy="6"/>
                </a:xfrm>
                <a:custGeom>
                  <a:avLst/>
                  <a:gdLst>
                    <a:gd name="T0" fmla="*/ 0 w 2"/>
                    <a:gd name="T1" fmla="*/ 0 h 6"/>
                    <a:gd name="T2" fmla="*/ 0 w 2"/>
                    <a:gd name="T3" fmla="*/ 3 h 6"/>
                    <a:gd name="T4" fmla="*/ 2 w 2"/>
                    <a:gd name="T5" fmla="*/ 6 h 6"/>
                    <a:gd name="T6" fmla="*/ 2 w 2"/>
                    <a:gd name="T7" fmla="*/ 3 h 6"/>
                    <a:gd name="T8" fmla="*/ 0 w 2"/>
                    <a:gd name="T9" fmla="*/ 0 h 6"/>
                  </a:gdLst>
                  <a:ahLst/>
                  <a:cxnLst>
                    <a:cxn ang="0">
                      <a:pos x="T0" y="T1"/>
                    </a:cxn>
                    <a:cxn ang="0">
                      <a:pos x="T2" y="T3"/>
                    </a:cxn>
                    <a:cxn ang="0">
                      <a:pos x="T4" y="T5"/>
                    </a:cxn>
                    <a:cxn ang="0">
                      <a:pos x="T6" y="T7"/>
                    </a:cxn>
                    <a:cxn ang="0">
                      <a:pos x="T8" y="T9"/>
                    </a:cxn>
                  </a:cxnLst>
                  <a:rect l="0" t="0" r="r" b="b"/>
                  <a:pathLst>
                    <a:path w="2" h="6">
                      <a:moveTo>
                        <a:pt x="0" y="0"/>
                      </a:moveTo>
                      <a:lnTo>
                        <a:pt x="0" y="3"/>
                      </a:lnTo>
                      <a:lnTo>
                        <a:pt x="2" y="6"/>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8" name="Freeform 365">
                  <a:extLst>
                    <a:ext uri="{FF2B5EF4-FFF2-40B4-BE49-F238E27FC236}">
                      <a16:creationId xmlns:a16="http://schemas.microsoft.com/office/drawing/2014/main" id="{FEEC4221-A6CE-4144-ADF0-F215FB546803}"/>
                    </a:ext>
                  </a:extLst>
                </p:cNvPr>
                <p:cNvSpPr>
                  <a:spLocks/>
                </p:cNvSpPr>
                <p:nvPr/>
              </p:nvSpPr>
              <p:spPr bwMode="auto">
                <a:xfrm>
                  <a:off x="5368" y="2617"/>
                  <a:ext cx="1" cy="3"/>
                </a:xfrm>
                <a:custGeom>
                  <a:avLst/>
                  <a:gdLst>
                    <a:gd name="T0" fmla="*/ 1 w 1"/>
                    <a:gd name="T1" fmla="*/ 3 h 3"/>
                    <a:gd name="T2" fmla="*/ 1 w 1"/>
                    <a:gd name="T3" fmla="*/ 0 h 3"/>
                    <a:gd name="T4" fmla="*/ 0 w 1"/>
                    <a:gd name="T5" fmla="*/ 1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9" name="Freeform 366">
                  <a:extLst>
                    <a:ext uri="{FF2B5EF4-FFF2-40B4-BE49-F238E27FC236}">
                      <a16:creationId xmlns:a16="http://schemas.microsoft.com/office/drawing/2014/main" id="{65F11ADA-91E9-4AF6-A97E-09DFD69E40A8}"/>
                    </a:ext>
                  </a:extLst>
                </p:cNvPr>
                <p:cNvSpPr>
                  <a:spLocks/>
                </p:cNvSpPr>
                <p:nvPr/>
              </p:nvSpPr>
              <p:spPr bwMode="auto">
                <a:xfrm>
                  <a:off x="5269" y="2606"/>
                  <a:ext cx="32" cy="53"/>
                </a:xfrm>
                <a:custGeom>
                  <a:avLst/>
                  <a:gdLst>
                    <a:gd name="T0" fmla="*/ 5 w 32"/>
                    <a:gd name="T1" fmla="*/ 43 h 53"/>
                    <a:gd name="T2" fmla="*/ 1 w 32"/>
                    <a:gd name="T3" fmla="*/ 50 h 53"/>
                    <a:gd name="T4" fmla="*/ 0 w 32"/>
                    <a:gd name="T5" fmla="*/ 51 h 53"/>
                    <a:gd name="T6" fmla="*/ 0 w 32"/>
                    <a:gd name="T7" fmla="*/ 53 h 53"/>
                    <a:gd name="T8" fmla="*/ 3 w 32"/>
                    <a:gd name="T9" fmla="*/ 50 h 53"/>
                    <a:gd name="T10" fmla="*/ 5 w 32"/>
                    <a:gd name="T11" fmla="*/ 50 h 53"/>
                    <a:gd name="T12" fmla="*/ 6 w 32"/>
                    <a:gd name="T13" fmla="*/ 47 h 53"/>
                    <a:gd name="T14" fmla="*/ 9 w 32"/>
                    <a:gd name="T15" fmla="*/ 46 h 53"/>
                    <a:gd name="T16" fmla="*/ 12 w 32"/>
                    <a:gd name="T17" fmla="*/ 40 h 53"/>
                    <a:gd name="T18" fmla="*/ 16 w 32"/>
                    <a:gd name="T19" fmla="*/ 39 h 53"/>
                    <a:gd name="T20" fmla="*/ 18 w 32"/>
                    <a:gd name="T21" fmla="*/ 36 h 53"/>
                    <a:gd name="T22" fmla="*/ 18 w 32"/>
                    <a:gd name="T23" fmla="*/ 35 h 53"/>
                    <a:gd name="T24" fmla="*/ 20 w 32"/>
                    <a:gd name="T25" fmla="*/ 32 h 53"/>
                    <a:gd name="T26" fmla="*/ 20 w 32"/>
                    <a:gd name="T27" fmla="*/ 27 h 53"/>
                    <a:gd name="T28" fmla="*/ 22 w 32"/>
                    <a:gd name="T29" fmla="*/ 25 h 53"/>
                    <a:gd name="T30" fmla="*/ 26 w 32"/>
                    <a:gd name="T31" fmla="*/ 24 h 53"/>
                    <a:gd name="T32" fmla="*/ 27 w 32"/>
                    <a:gd name="T33" fmla="*/ 21 h 53"/>
                    <a:gd name="T34" fmla="*/ 29 w 32"/>
                    <a:gd name="T35" fmla="*/ 19 h 53"/>
                    <a:gd name="T36" fmla="*/ 32 w 32"/>
                    <a:gd name="T37" fmla="*/ 18 h 53"/>
                    <a:gd name="T38" fmla="*/ 32 w 32"/>
                    <a:gd name="T39" fmla="*/ 15 h 53"/>
                    <a:gd name="T40" fmla="*/ 31 w 32"/>
                    <a:gd name="T41" fmla="*/ 11 h 53"/>
                    <a:gd name="T42" fmla="*/ 29 w 32"/>
                    <a:gd name="T43" fmla="*/ 8 h 53"/>
                    <a:gd name="T44" fmla="*/ 29 w 32"/>
                    <a:gd name="T45" fmla="*/ 5 h 53"/>
                    <a:gd name="T46" fmla="*/ 29 w 32"/>
                    <a:gd name="T47" fmla="*/ 0 h 53"/>
                    <a:gd name="T48" fmla="*/ 28 w 32"/>
                    <a:gd name="T49" fmla="*/ 0 h 53"/>
                    <a:gd name="T50" fmla="*/ 27 w 32"/>
                    <a:gd name="T51" fmla="*/ 5 h 53"/>
                    <a:gd name="T52" fmla="*/ 28 w 32"/>
                    <a:gd name="T53" fmla="*/ 11 h 53"/>
                    <a:gd name="T54" fmla="*/ 25 w 32"/>
                    <a:gd name="T55" fmla="*/ 8 h 53"/>
                    <a:gd name="T56" fmla="*/ 27 w 32"/>
                    <a:gd name="T57" fmla="*/ 12 h 53"/>
                    <a:gd name="T58" fmla="*/ 27 w 32"/>
                    <a:gd name="T59" fmla="*/ 15 h 53"/>
                    <a:gd name="T60" fmla="*/ 25 w 32"/>
                    <a:gd name="T61" fmla="*/ 18 h 53"/>
                    <a:gd name="T62" fmla="*/ 23 w 32"/>
                    <a:gd name="T63" fmla="*/ 18 h 53"/>
                    <a:gd name="T64" fmla="*/ 20 w 32"/>
                    <a:gd name="T65" fmla="*/ 21 h 53"/>
                    <a:gd name="T66" fmla="*/ 20 w 32"/>
                    <a:gd name="T67" fmla="*/ 24 h 53"/>
                    <a:gd name="T68" fmla="*/ 17 w 32"/>
                    <a:gd name="T69" fmla="*/ 26 h 53"/>
                    <a:gd name="T70" fmla="*/ 15 w 32"/>
                    <a:gd name="T71" fmla="*/ 33 h 53"/>
                    <a:gd name="T72" fmla="*/ 10 w 32"/>
                    <a:gd name="T73" fmla="*/ 38 h 53"/>
                    <a:gd name="T74" fmla="*/ 8 w 32"/>
                    <a:gd name="T75" fmla="*/ 38 h 53"/>
                    <a:gd name="T76" fmla="*/ 6 w 32"/>
                    <a:gd name="T77" fmla="*/ 43 h 53"/>
                    <a:gd name="T78" fmla="*/ 5 w 32"/>
                    <a:gd name="T79"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53">
                      <a:moveTo>
                        <a:pt x="5" y="43"/>
                      </a:moveTo>
                      <a:lnTo>
                        <a:pt x="1" y="50"/>
                      </a:lnTo>
                      <a:lnTo>
                        <a:pt x="0" y="51"/>
                      </a:lnTo>
                      <a:lnTo>
                        <a:pt x="0" y="53"/>
                      </a:lnTo>
                      <a:lnTo>
                        <a:pt x="3" y="50"/>
                      </a:lnTo>
                      <a:lnTo>
                        <a:pt x="5" y="50"/>
                      </a:lnTo>
                      <a:lnTo>
                        <a:pt x="6" y="47"/>
                      </a:lnTo>
                      <a:lnTo>
                        <a:pt x="9" y="46"/>
                      </a:lnTo>
                      <a:lnTo>
                        <a:pt x="12" y="40"/>
                      </a:lnTo>
                      <a:lnTo>
                        <a:pt x="16" y="39"/>
                      </a:lnTo>
                      <a:lnTo>
                        <a:pt x="18" y="36"/>
                      </a:lnTo>
                      <a:lnTo>
                        <a:pt x="18" y="35"/>
                      </a:lnTo>
                      <a:lnTo>
                        <a:pt x="20" y="32"/>
                      </a:lnTo>
                      <a:lnTo>
                        <a:pt x="20" y="27"/>
                      </a:lnTo>
                      <a:lnTo>
                        <a:pt x="22" y="25"/>
                      </a:lnTo>
                      <a:lnTo>
                        <a:pt x="26" y="24"/>
                      </a:lnTo>
                      <a:lnTo>
                        <a:pt x="27" y="21"/>
                      </a:lnTo>
                      <a:lnTo>
                        <a:pt x="29" y="19"/>
                      </a:lnTo>
                      <a:lnTo>
                        <a:pt x="32" y="18"/>
                      </a:lnTo>
                      <a:lnTo>
                        <a:pt x="32" y="15"/>
                      </a:lnTo>
                      <a:lnTo>
                        <a:pt x="31" y="11"/>
                      </a:lnTo>
                      <a:lnTo>
                        <a:pt x="29" y="8"/>
                      </a:lnTo>
                      <a:lnTo>
                        <a:pt x="29" y="5"/>
                      </a:lnTo>
                      <a:lnTo>
                        <a:pt x="29" y="0"/>
                      </a:lnTo>
                      <a:lnTo>
                        <a:pt x="28" y="0"/>
                      </a:lnTo>
                      <a:lnTo>
                        <a:pt x="27" y="5"/>
                      </a:lnTo>
                      <a:lnTo>
                        <a:pt x="28" y="11"/>
                      </a:lnTo>
                      <a:lnTo>
                        <a:pt x="25" y="8"/>
                      </a:lnTo>
                      <a:lnTo>
                        <a:pt x="27" y="12"/>
                      </a:lnTo>
                      <a:lnTo>
                        <a:pt x="27" y="15"/>
                      </a:lnTo>
                      <a:lnTo>
                        <a:pt x="25" y="18"/>
                      </a:lnTo>
                      <a:lnTo>
                        <a:pt x="23" y="18"/>
                      </a:lnTo>
                      <a:lnTo>
                        <a:pt x="20" y="21"/>
                      </a:lnTo>
                      <a:lnTo>
                        <a:pt x="20" y="24"/>
                      </a:lnTo>
                      <a:lnTo>
                        <a:pt x="17" y="26"/>
                      </a:lnTo>
                      <a:lnTo>
                        <a:pt x="15" y="33"/>
                      </a:lnTo>
                      <a:lnTo>
                        <a:pt x="10" y="38"/>
                      </a:lnTo>
                      <a:lnTo>
                        <a:pt x="8" y="38"/>
                      </a:lnTo>
                      <a:lnTo>
                        <a:pt x="6" y="43"/>
                      </a:lnTo>
                      <a:lnTo>
                        <a:pt x="5" y="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0" name="Freeform 367">
                  <a:extLst>
                    <a:ext uri="{FF2B5EF4-FFF2-40B4-BE49-F238E27FC236}">
                      <a16:creationId xmlns:a16="http://schemas.microsoft.com/office/drawing/2014/main" id="{9A1AADD2-128A-415F-AFC9-DA549D5CCF5D}"/>
                    </a:ext>
                  </a:extLst>
                </p:cNvPr>
                <p:cNvSpPr>
                  <a:spLocks/>
                </p:cNvSpPr>
                <p:nvPr/>
              </p:nvSpPr>
              <p:spPr bwMode="auto">
                <a:xfrm>
                  <a:off x="5368" y="2601"/>
                  <a:ext cx="5" cy="3"/>
                </a:xfrm>
                <a:custGeom>
                  <a:avLst/>
                  <a:gdLst>
                    <a:gd name="T0" fmla="*/ 0 w 5"/>
                    <a:gd name="T1" fmla="*/ 2 h 3"/>
                    <a:gd name="T2" fmla="*/ 2 w 5"/>
                    <a:gd name="T3" fmla="*/ 3 h 3"/>
                    <a:gd name="T4" fmla="*/ 4 w 5"/>
                    <a:gd name="T5" fmla="*/ 3 h 3"/>
                    <a:gd name="T6" fmla="*/ 5 w 5"/>
                    <a:gd name="T7" fmla="*/ 0 h 3"/>
                    <a:gd name="T8" fmla="*/ 1 w 5"/>
                    <a:gd name="T9" fmla="*/ 0 h 3"/>
                    <a:gd name="T10" fmla="*/ 0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0" y="2"/>
                      </a:moveTo>
                      <a:lnTo>
                        <a:pt x="2" y="3"/>
                      </a:lnTo>
                      <a:lnTo>
                        <a:pt x="4" y="3"/>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1" name="Freeform 368">
                  <a:extLst>
                    <a:ext uri="{FF2B5EF4-FFF2-40B4-BE49-F238E27FC236}">
                      <a16:creationId xmlns:a16="http://schemas.microsoft.com/office/drawing/2014/main" id="{460F2A2D-D5C7-41AE-BB9E-E27017832E53}"/>
                    </a:ext>
                  </a:extLst>
                </p:cNvPr>
                <p:cNvSpPr>
                  <a:spLocks/>
                </p:cNvSpPr>
                <p:nvPr/>
              </p:nvSpPr>
              <p:spPr bwMode="auto">
                <a:xfrm>
                  <a:off x="5347" y="2573"/>
                  <a:ext cx="5" cy="7"/>
                </a:xfrm>
                <a:custGeom>
                  <a:avLst/>
                  <a:gdLst>
                    <a:gd name="T0" fmla="*/ 2 w 5"/>
                    <a:gd name="T1" fmla="*/ 0 h 7"/>
                    <a:gd name="T2" fmla="*/ 0 w 5"/>
                    <a:gd name="T3" fmla="*/ 0 h 7"/>
                    <a:gd name="T4" fmla="*/ 0 w 5"/>
                    <a:gd name="T5" fmla="*/ 2 h 7"/>
                    <a:gd name="T6" fmla="*/ 4 w 5"/>
                    <a:gd name="T7" fmla="*/ 7 h 7"/>
                    <a:gd name="T8" fmla="*/ 5 w 5"/>
                    <a:gd name="T9" fmla="*/ 5 h 7"/>
                    <a:gd name="T10" fmla="*/ 4 w 5"/>
                    <a:gd name="T11" fmla="*/ 3 h 7"/>
                    <a:gd name="T12" fmla="*/ 2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0"/>
                      </a:moveTo>
                      <a:lnTo>
                        <a:pt x="0" y="0"/>
                      </a:lnTo>
                      <a:lnTo>
                        <a:pt x="0" y="2"/>
                      </a:lnTo>
                      <a:lnTo>
                        <a:pt x="4" y="7"/>
                      </a:lnTo>
                      <a:lnTo>
                        <a:pt x="5" y="5"/>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2" name="Freeform 369">
                  <a:extLst>
                    <a:ext uri="{FF2B5EF4-FFF2-40B4-BE49-F238E27FC236}">
                      <a16:creationId xmlns:a16="http://schemas.microsoft.com/office/drawing/2014/main" id="{F213DC8E-DF49-45A9-AFC6-0EC8EF70D49B}"/>
                    </a:ext>
                  </a:extLst>
                </p:cNvPr>
                <p:cNvSpPr>
                  <a:spLocks/>
                </p:cNvSpPr>
                <p:nvPr/>
              </p:nvSpPr>
              <p:spPr bwMode="auto">
                <a:xfrm>
                  <a:off x="5367" y="2583"/>
                  <a:ext cx="22" cy="28"/>
                </a:xfrm>
                <a:custGeom>
                  <a:avLst/>
                  <a:gdLst>
                    <a:gd name="T0" fmla="*/ 2 w 22"/>
                    <a:gd name="T1" fmla="*/ 1 h 28"/>
                    <a:gd name="T2" fmla="*/ 0 w 22"/>
                    <a:gd name="T3" fmla="*/ 0 h 28"/>
                    <a:gd name="T4" fmla="*/ 0 w 22"/>
                    <a:gd name="T5" fmla="*/ 3 h 28"/>
                    <a:gd name="T6" fmla="*/ 3 w 22"/>
                    <a:gd name="T7" fmla="*/ 8 h 28"/>
                    <a:gd name="T8" fmla="*/ 6 w 22"/>
                    <a:gd name="T9" fmla="*/ 11 h 28"/>
                    <a:gd name="T10" fmla="*/ 10 w 22"/>
                    <a:gd name="T11" fmla="*/ 16 h 28"/>
                    <a:gd name="T12" fmla="*/ 10 w 22"/>
                    <a:gd name="T13" fmla="*/ 17 h 28"/>
                    <a:gd name="T14" fmla="*/ 10 w 22"/>
                    <a:gd name="T15" fmla="*/ 18 h 28"/>
                    <a:gd name="T16" fmla="*/ 9 w 22"/>
                    <a:gd name="T17" fmla="*/ 21 h 28"/>
                    <a:gd name="T18" fmla="*/ 9 w 22"/>
                    <a:gd name="T19" fmla="*/ 21 h 28"/>
                    <a:gd name="T20" fmla="*/ 10 w 22"/>
                    <a:gd name="T21" fmla="*/ 21 h 28"/>
                    <a:gd name="T22" fmla="*/ 10 w 22"/>
                    <a:gd name="T23" fmla="*/ 22 h 28"/>
                    <a:gd name="T24" fmla="*/ 11 w 22"/>
                    <a:gd name="T25" fmla="*/ 23 h 28"/>
                    <a:gd name="T26" fmla="*/ 14 w 22"/>
                    <a:gd name="T27" fmla="*/ 24 h 28"/>
                    <a:gd name="T28" fmla="*/ 14 w 22"/>
                    <a:gd name="T29" fmla="*/ 27 h 28"/>
                    <a:gd name="T30" fmla="*/ 19 w 22"/>
                    <a:gd name="T31" fmla="*/ 27 h 28"/>
                    <a:gd name="T32" fmla="*/ 20 w 22"/>
                    <a:gd name="T33" fmla="*/ 28 h 28"/>
                    <a:gd name="T34" fmla="*/ 21 w 22"/>
                    <a:gd name="T35" fmla="*/ 27 h 28"/>
                    <a:gd name="T36" fmla="*/ 22 w 22"/>
                    <a:gd name="T37" fmla="*/ 28 h 28"/>
                    <a:gd name="T38" fmla="*/ 21 w 22"/>
                    <a:gd name="T39" fmla="*/ 25 h 28"/>
                    <a:gd name="T40" fmla="*/ 20 w 22"/>
                    <a:gd name="T41" fmla="*/ 22 h 28"/>
                    <a:gd name="T42" fmla="*/ 18 w 22"/>
                    <a:gd name="T43" fmla="*/ 21 h 28"/>
                    <a:gd name="T44" fmla="*/ 18 w 22"/>
                    <a:gd name="T45" fmla="*/ 16 h 28"/>
                    <a:gd name="T46" fmla="*/ 17 w 22"/>
                    <a:gd name="T47" fmla="*/ 10 h 28"/>
                    <a:gd name="T48" fmla="*/ 18 w 22"/>
                    <a:gd name="T49" fmla="*/ 8 h 28"/>
                    <a:gd name="T50" fmla="*/ 17 w 22"/>
                    <a:gd name="T51" fmla="*/ 7 h 28"/>
                    <a:gd name="T52" fmla="*/ 14 w 22"/>
                    <a:gd name="T53" fmla="*/ 3 h 28"/>
                    <a:gd name="T54" fmla="*/ 13 w 22"/>
                    <a:gd name="T55" fmla="*/ 0 h 28"/>
                    <a:gd name="T56" fmla="*/ 11 w 22"/>
                    <a:gd name="T57" fmla="*/ 0 h 28"/>
                    <a:gd name="T58" fmla="*/ 10 w 22"/>
                    <a:gd name="T59" fmla="*/ 0 h 28"/>
                    <a:gd name="T60" fmla="*/ 9 w 22"/>
                    <a:gd name="T61" fmla="*/ 0 h 28"/>
                    <a:gd name="T62" fmla="*/ 7 w 22"/>
                    <a:gd name="T63" fmla="*/ 0 h 28"/>
                    <a:gd name="T64" fmla="*/ 7 w 22"/>
                    <a:gd name="T65" fmla="*/ 1 h 28"/>
                    <a:gd name="T66" fmla="*/ 4 w 22"/>
                    <a:gd name="T67" fmla="*/ 1 h 28"/>
                    <a:gd name="T68" fmla="*/ 2 w 22"/>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8">
                      <a:moveTo>
                        <a:pt x="2" y="1"/>
                      </a:moveTo>
                      <a:lnTo>
                        <a:pt x="0" y="0"/>
                      </a:lnTo>
                      <a:lnTo>
                        <a:pt x="0" y="3"/>
                      </a:lnTo>
                      <a:lnTo>
                        <a:pt x="3" y="8"/>
                      </a:lnTo>
                      <a:lnTo>
                        <a:pt x="6" y="11"/>
                      </a:lnTo>
                      <a:lnTo>
                        <a:pt x="10" y="16"/>
                      </a:lnTo>
                      <a:lnTo>
                        <a:pt x="10" y="17"/>
                      </a:lnTo>
                      <a:lnTo>
                        <a:pt x="10" y="18"/>
                      </a:lnTo>
                      <a:lnTo>
                        <a:pt x="9" y="21"/>
                      </a:lnTo>
                      <a:lnTo>
                        <a:pt x="9" y="21"/>
                      </a:lnTo>
                      <a:lnTo>
                        <a:pt x="10" y="21"/>
                      </a:lnTo>
                      <a:lnTo>
                        <a:pt x="10" y="22"/>
                      </a:lnTo>
                      <a:lnTo>
                        <a:pt x="11" y="23"/>
                      </a:lnTo>
                      <a:lnTo>
                        <a:pt x="14" y="24"/>
                      </a:lnTo>
                      <a:lnTo>
                        <a:pt x="14" y="27"/>
                      </a:lnTo>
                      <a:lnTo>
                        <a:pt x="19" y="27"/>
                      </a:lnTo>
                      <a:lnTo>
                        <a:pt x="20" y="28"/>
                      </a:lnTo>
                      <a:lnTo>
                        <a:pt x="21" y="27"/>
                      </a:lnTo>
                      <a:lnTo>
                        <a:pt x="22" y="28"/>
                      </a:lnTo>
                      <a:lnTo>
                        <a:pt x="21" y="25"/>
                      </a:lnTo>
                      <a:lnTo>
                        <a:pt x="20" y="22"/>
                      </a:lnTo>
                      <a:lnTo>
                        <a:pt x="18" y="21"/>
                      </a:lnTo>
                      <a:lnTo>
                        <a:pt x="18" y="16"/>
                      </a:lnTo>
                      <a:lnTo>
                        <a:pt x="17" y="10"/>
                      </a:lnTo>
                      <a:lnTo>
                        <a:pt x="18" y="8"/>
                      </a:lnTo>
                      <a:lnTo>
                        <a:pt x="17" y="7"/>
                      </a:lnTo>
                      <a:lnTo>
                        <a:pt x="14" y="3"/>
                      </a:lnTo>
                      <a:lnTo>
                        <a:pt x="13" y="0"/>
                      </a:lnTo>
                      <a:lnTo>
                        <a:pt x="11" y="0"/>
                      </a:lnTo>
                      <a:lnTo>
                        <a:pt x="10" y="0"/>
                      </a:lnTo>
                      <a:lnTo>
                        <a:pt x="9" y="0"/>
                      </a:lnTo>
                      <a:lnTo>
                        <a:pt x="7" y="0"/>
                      </a:lnTo>
                      <a:lnTo>
                        <a:pt x="7" y="1"/>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3" name="Freeform 370">
                  <a:extLst>
                    <a:ext uri="{FF2B5EF4-FFF2-40B4-BE49-F238E27FC236}">
                      <a16:creationId xmlns:a16="http://schemas.microsoft.com/office/drawing/2014/main" id="{196FBC5C-6D6D-46B7-BE4B-F9FE4A28F2AC}"/>
                    </a:ext>
                  </a:extLst>
                </p:cNvPr>
                <p:cNvSpPr>
                  <a:spLocks/>
                </p:cNvSpPr>
                <p:nvPr/>
              </p:nvSpPr>
              <p:spPr bwMode="auto">
                <a:xfrm>
                  <a:off x="5362" y="2556"/>
                  <a:ext cx="6" cy="10"/>
                </a:xfrm>
                <a:custGeom>
                  <a:avLst/>
                  <a:gdLst>
                    <a:gd name="T0" fmla="*/ 2 w 6"/>
                    <a:gd name="T1" fmla="*/ 10 h 10"/>
                    <a:gd name="T2" fmla="*/ 5 w 6"/>
                    <a:gd name="T3" fmla="*/ 9 h 10"/>
                    <a:gd name="T4" fmla="*/ 6 w 6"/>
                    <a:gd name="T5" fmla="*/ 5 h 10"/>
                    <a:gd name="T6" fmla="*/ 5 w 6"/>
                    <a:gd name="T7" fmla="*/ 2 h 10"/>
                    <a:gd name="T8" fmla="*/ 3 w 6"/>
                    <a:gd name="T9" fmla="*/ 0 h 10"/>
                    <a:gd name="T10" fmla="*/ 2 w 6"/>
                    <a:gd name="T11" fmla="*/ 0 h 10"/>
                    <a:gd name="T12" fmla="*/ 2 w 6"/>
                    <a:gd name="T13" fmla="*/ 4 h 10"/>
                    <a:gd name="T14" fmla="*/ 1 w 6"/>
                    <a:gd name="T15" fmla="*/ 7 h 10"/>
                    <a:gd name="T16" fmla="*/ 0 w 6"/>
                    <a:gd name="T17" fmla="*/ 8 h 10"/>
                    <a:gd name="T18" fmla="*/ 2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0"/>
                      </a:moveTo>
                      <a:lnTo>
                        <a:pt x="5" y="9"/>
                      </a:lnTo>
                      <a:lnTo>
                        <a:pt x="6" y="5"/>
                      </a:lnTo>
                      <a:lnTo>
                        <a:pt x="5" y="2"/>
                      </a:lnTo>
                      <a:lnTo>
                        <a:pt x="3" y="0"/>
                      </a:lnTo>
                      <a:lnTo>
                        <a:pt x="2" y="0"/>
                      </a:lnTo>
                      <a:lnTo>
                        <a:pt x="2" y="4"/>
                      </a:lnTo>
                      <a:lnTo>
                        <a:pt x="1" y="7"/>
                      </a:lnTo>
                      <a:lnTo>
                        <a:pt x="0" y="8"/>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4" name="Freeform 371">
                  <a:extLst>
                    <a:ext uri="{FF2B5EF4-FFF2-40B4-BE49-F238E27FC236}">
                      <a16:creationId xmlns:a16="http://schemas.microsoft.com/office/drawing/2014/main" id="{499F3753-9B19-44A4-AE78-E2862AE9EFB8}"/>
                    </a:ext>
                  </a:extLst>
                </p:cNvPr>
                <p:cNvSpPr>
                  <a:spLocks/>
                </p:cNvSpPr>
                <p:nvPr/>
              </p:nvSpPr>
              <p:spPr bwMode="auto">
                <a:xfrm>
                  <a:off x="5329" y="2536"/>
                  <a:ext cx="5" cy="10"/>
                </a:xfrm>
                <a:custGeom>
                  <a:avLst/>
                  <a:gdLst>
                    <a:gd name="T0" fmla="*/ 3 w 5"/>
                    <a:gd name="T1" fmla="*/ 0 h 10"/>
                    <a:gd name="T2" fmla="*/ 0 w 5"/>
                    <a:gd name="T3" fmla="*/ 2 h 10"/>
                    <a:gd name="T4" fmla="*/ 1 w 5"/>
                    <a:gd name="T5" fmla="*/ 7 h 10"/>
                    <a:gd name="T6" fmla="*/ 1 w 5"/>
                    <a:gd name="T7" fmla="*/ 8 h 10"/>
                    <a:gd name="T8" fmla="*/ 1 w 5"/>
                    <a:gd name="T9" fmla="*/ 10 h 10"/>
                    <a:gd name="T10" fmla="*/ 3 w 5"/>
                    <a:gd name="T11" fmla="*/ 9 h 10"/>
                    <a:gd name="T12" fmla="*/ 3 w 5"/>
                    <a:gd name="T13" fmla="*/ 3 h 10"/>
                    <a:gd name="T14" fmla="*/ 5 w 5"/>
                    <a:gd name="T15" fmla="*/ 2 h 10"/>
                    <a:gd name="T16" fmla="*/ 3 w 5"/>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0"/>
                      </a:moveTo>
                      <a:lnTo>
                        <a:pt x="0" y="2"/>
                      </a:lnTo>
                      <a:lnTo>
                        <a:pt x="1" y="7"/>
                      </a:lnTo>
                      <a:lnTo>
                        <a:pt x="1" y="8"/>
                      </a:lnTo>
                      <a:lnTo>
                        <a:pt x="1" y="10"/>
                      </a:lnTo>
                      <a:lnTo>
                        <a:pt x="3" y="9"/>
                      </a:lnTo>
                      <a:lnTo>
                        <a:pt x="3" y="3"/>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5" name="Freeform 372">
                  <a:extLst>
                    <a:ext uri="{FF2B5EF4-FFF2-40B4-BE49-F238E27FC236}">
                      <a16:creationId xmlns:a16="http://schemas.microsoft.com/office/drawing/2014/main" id="{EFEF60BD-B34F-4A90-9D89-64AE68A8F183}"/>
                    </a:ext>
                  </a:extLst>
                </p:cNvPr>
                <p:cNvSpPr>
                  <a:spLocks/>
                </p:cNvSpPr>
                <p:nvPr/>
              </p:nvSpPr>
              <p:spPr bwMode="auto">
                <a:xfrm>
                  <a:off x="5331" y="2551"/>
                  <a:ext cx="3" cy="5"/>
                </a:xfrm>
                <a:custGeom>
                  <a:avLst/>
                  <a:gdLst>
                    <a:gd name="T0" fmla="*/ 1 w 3"/>
                    <a:gd name="T1" fmla="*/ 3 h 5"/>
                    <a:gd name="T2" fmla="*/ 3 w 3"/>
                    <a:gd name="T3" fmla="*/ 5 h 5"/>
                    <a:gd name="T4" fmla="*/ 2 w 3"/>
                    <a:gd name="T5" fmla="*/ 1 h 5"/>
                    <a:gd name="T6" fmla="*/ 0 w 3"/>
                    <a:gd name="T7" fmla="*/ 0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lnTo>
                        <a:pt x="3" y="5"/>
                      </a:lnTo>
                      <a:lnTo>
                        <a:pt x="2" y="1"/>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6" name="Freeform 373">
                  <a:extLst>
                    <a:ext uri="{FF2B5EF4-FFF2-40B4-BE49-F238E27FC236}">
                      <a16:creationId xmlns:a16="http://schemas.microsoft.com/office/drawing/2014/main" id="{4994CAC4-9397-41C8-B128-1F03E69118D8}"/>
                    </a:ext>
                  </a:extLst>
                </p:cNvPr>
                <p:cNvSpPr>
                  <a:spLocks/>
                </p:cNvSpPr>
                <p:nvPr/>
              </p:nvSpPr>
              <p:spPr bwMode="auto">
                <a:xfrm>
                  <a:off x="5323" y="2463"/>
                  <a:ext cx="3" cy="5"/>
                </a:xfrm>
                <a:custGeom>
                  <a:avLst/>
                  <a:gdLst>
                    <a:gd name="T0" fmla="*/ 2 w 3"/>
                    <a:gd name="T1" fmla="*/ 0 h 6"/>
                    <a:gd name="T2" fmla="*/ 0 w 3"/>
                    <a:gd name="T3" fmla="*/ 4 h 6"/>
                    <a:gd name="T4" fmla="*/ 2 w 3"/>
                    <a:gd name="T5" fmla="*/ 6 h 6"/>
                    <a:gd name="T6" fmla="*/ 3 w 3"/>
                    <a:gd name="T7" fmla="*/ 3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cubicBezTo>
                        <a:pt x="0" y="4"/>
                        <a:pt x="0" y="4"/>
                        <a:pt x="0" y="4"/>
                      </a:cubicBezTo>
                      <a:cubicBezTo>
                        <a:pt x="2" y="6"/>
                        <a:pt x="2" y="6"/>
                        <a:pt x="2" y="6"/>
                      </a:cubicBezTo>
                      <a:cubicBezTo>
                        <a:pt x="3" y="3"/>
                        <a:pt x="3" y="3"/>
                        <a:pt x="3" y="3"/>
                      </a:cubicBezTo>
                      <a:cubicBezTo>
                        <a:pt x="3" y="3"/>
                        <a:pt x="2" y="0"/>
                        <a:pt x="2"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7" name="Freeform 374">
                  <a:extLst>
                    <a:ext uri="{FF2B5EF4-FFF2-40B4-BE49-F238E27FC236}">
                      <a16:creationId xmlns:a16="http://schemas.microsoft.com/office/drawing/2014/main" id="{2E6A4EC7-E902-4386-AF57-6827F133DFBE}"/>
                    </a:ext>
                  </a:extLst>
                </p:cNvPr>
                <p:cNvSpPr>
                  <a:spLocks/>
                </p:cNvSpPr>
                <p:nvPr/>
              </p:nvSpPr>
              <p:spPr bwMode="auto">
                <a:xfrm>
                  <a:off x="5330" y="2564"/>
                  <a:ext cx="6" cy="8"/>
                </a:xfrm>
                <a:custGeom>
                  <a:avLst/>
                  <a:gdLst>
                    <a:gd name="T0" fmla="*/ 2 w 6"/>
                    <a:gd name="T1" fmla="*/ 0 h 8"/>
                    <a:gd name="T2" fmla="*/ 0 w 6"/>
                    <a:gd name="T3" fmla="*/ 2 h 8"/>
                    <a:gd name="T4" fmla="*/ 0 w 6"/>
                    <a:gd name="T5" fmla="*/ 5 h 8"/>
                    <a:gd name="T6" fmla="*/ 4 w 6"/>
                    <a:gd name="T7" fmla="*/ 8 h 8"/>
                    <a:gd name="T8" fmla="*/ 4 w 6"/>
                    <a:gd name="T9" fmla="*/ 6 h 8"/>
                    <a:gd name="T10" fmla="*/ 6 w 6"/>
                    <a:gd name="T11" fmla="*/ 4 h 8"/>
                    <a:gd name="T12" fmla="*/ 4 w 6"/>
                    <a:gd name="T13" fmla="*/ 2 h 8"/>
                    <a:gd name="T14" fmla="*/ 2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0"/>
                      </a:moveTo>
                      <a:lnTo>
                        <a:pt x="0" y="2"/>
                      </a:lnTo>
                      <a:lnTo>
                        <a:pt x="0" y="5"/>
                      </a:lnTo>
                      <a:lnTo>
                        <a:pt x="4" y="8"/>
                      </a:lnTo>
                      <a:lnTo>
                        <a:pt x="4" y="6"/>
                      </a:lnTo>
                      <a:lnTo>
                        <a:pt x="6" y="4"/>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8" name="Freeform 375">
                  <a:extLst>
                    <a:ext uri="{FF2B5EF4-FFF2-40B4-BE49-F238E27FC236}">
                      <a16:creationId xmlns:a16="http://schemas.microsoft.com/office/drawing/2014/main" id="{5A7CF58B-8CE4-4DC5-8129-16E134CAF139}"/>
                    </a:ext>
                  </a:extLst>
                </p:cNvPr>
                <p:cNvSpPr>
                  <a:spLocks/>
                </p:cNvSpPr>
                <p:nvPr/>
              </p:nvSpPr>
              <p:spPr bwMode="auto">
                <a:xfrm>
                  <a:off x="5316" y="2456"/>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1"/>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9" name="Freeform 376">
                  <a:extLst>
                    <a:ext uri="{FF2B5EF4-FFF2-40B4-BE49-F238E27FC236}">
                      <a16:creationId xmlns:a16="http://schemas.microsoft.com/office/drawing/2014/main" id="{3972CD74-4E28-4E5C-8F5F-4D2C1D958014}"/>
                    </a:ext>
                  </a:extLst>
                </p:cNvPr>
                <p:cNvSpPr>
                  <a:spLocks/>
                </p:cNvSpPr>
                <p:nvPr/>
              </p:nvSpPr>
              <p:spPr bwMode="auto">
                <a:xfrm>
                  <a:off x="5304" y="2559"/>
                  <a:ext cx="4" cy="5"/>
                </a:xfrm>
                <a:custGeom>
                  <a:avLst/>
                  <a:gdLst>
                    <a:gd name="T0" fmla="*/ 4 w 4"/>
                    <a:gd name="T1" fmla="*/ 4 h 5"/>
                    <a:gd name="T2" fmla="*/ 1 w 4"/>
                    <a:gd name="T3" fmla="*/ 0 h 5"/>
                    <a:gd name="T4" fmla="*/ 0 w 4"/>
                    <a:gd name="T5" fmla="*/ 0 h 5"/>
                    <a:gd name="T6" fmla="*/ 0 w 4"/>
                    <a:gd name="T7" fmla="*/ 3 h 5"/>
                    <a:gd name="T8" fmla="*/ 4 w 4"/>
                    <a:gd name="T9" fmla="*/ 5 h 5"/>
                    <a:gd name="T10" fmla="*/ 4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4" y="4"/>
                      </a:moveTo>
                      <a:lnTo>
                        <a:pt x="1" y="0"/>
                      </a:lnTo>
                      <a:lnTo>
                        <a:pt x="0" y="0"/>
                      </a:lnTo>
                      <a:lnTo>
                        <a:pt x="0" y="3"/>
                      </a:lnTo>
                      <a:lnTo>
                        <a:pt x="4" y="5"/>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0" name="Freeform 377">
                  <a:extLst>
                    <a:ext uri="{FF2B5EF4-FFF2-40B4-BE49-F238E27FC236}">
                      <a16:creationId xmlns:a16="http://schemas.microsoft.com/office/drawing/2014/main" id="{9FA3F6B7-67B4-4B4E-9A6C-8435CB90BAAE}"/>
                    </a:ext>
                  </a:extLst>
                </p:cNvPr>
                <p:cNvSpPr>
                  <a:spLocks/>
                </p:cNvSpPr>
                <p:nvPr/>
              </p:nvSpPr>
              <p:spPr bwMode="auto">
                <a:xfrm>
                  <a:off x="5315" y="2467"/>
                  <a:ext cx="3" cy="2"/>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1" name="Freeform 378">
                  <a:extLst>
                    <a:ext uri="{FF2B5EF4-FFF2-40B4-BE49-F238E27FC236}">
                      <a16:creationId xmlns:a16="http://schemas.microsoft.com/office/drawing/2014/main" id="{5C2781D4-E6CB-4164-9DDE-F19A4C084A42}"/>
                    </a:ext>
                  </a:extLst>
                </p:cNvPr>
                <p:cNvSpPr>
                  <a:spLocks/>
                </p:cNvSpPr>
                <p:nvPr/>
              </p:nvSpPr>
              <p:spPr bwMode="auto">
                <a:xfrm>
                  <a:off x="5301" y="2588"/>
                  <a:ext cx="8" cy="7"/>
                </a:xfrm>
                <a:custGeom>
                  <a:avLst/>
                  <a:gdLst>
                    <a:gd name="T0" fmla="*/ 0 w 8"/>
                    <a:gd name="T1" fmla="*/ 2 h 7"/>
                    <a:gd name="T2" fmla="*/ 1 w 8"/>
                    <a:gd name="T3" fmla="*/ 4 h 7"/>
                    <a:gd name="T4" fmla="*/ 2 w 8"/>
                    <a:gd name="T5" fmla="*/ 6 h 7"/>
                    <a:gd name="T6" fmla="*/ 5 w 8"/>
                    <a:gd name="T7" fmla="*/ 6 h 7"/>
                    <a:gd name="T8" fmla="*/ 7 w 8"/>
                    <a:gd name="T9" fmla="*/ 7 h 7"/>
                    <a:gd name="T10" fmla="*/ 8 w 8"/>
                    <a:gd name="T11" fmla="*/ 6 h 7"/>
                    <a:gd name="T12" fmla="*/ 7 w 8"/>
                    <a:gd name="T13" fmla="*/ 3 h 7"/>
                    <a:gd name="T14" fmla="*/ 5 w 8"/>
                    <a:gd name="T15" fmla="*/ 2 h 7"/>
                    <a:gd name="T16" fmla="*/ 4 w 8"/>
                    <a:gd name="T17" fmla="*/ 0 h 7"/>
                    <a:gd name="T18" fmla="*/ 1 w 8"/>
                    <a:gd name="T19" fmla="*/ 0 h 7"/>
                    <a:gd name="T20" fmla="*/ 0 w 8"/>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0" y="2"/>
                      </a:moveTo>
                      <a:lnTo>
                        <a:pt x="1" y="4"/>
                      </a:lnTo>
                      <a:lnTo>
                        <a:pt x="2" y="6"/>
                      </a:lnTo>
                      <a:lnTo>
                        <a:pt x="5" y="6"/>
                      </a:lnTo>
                      <a:lnTo>
                        <a:pt x="7" y="7"/>
                      </a:lnTo>
                      <a:lnTo>
                        <a:pt x="8" y="6"/>
                      </a:lnTo>
                      <a:lnTo>
                        <a:pt x="7" y="3"/>
                      </a:lnTo>
                      <a:lnTo>
                        <a:pt x="5" y="2"/>
                      </a:lnTo>
                      <a:lnTo>
                        <a:pt x="4"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2" name="Freeform 379">
                  <a:extLst>
                    <a:ext uri="{FF2B5EF4-FFF2-40B4-BE49-F238E27FC236}">
                      <a16:creationId xmlns:a16="http://schemas.microsoft.com/office/drawing/2014/main" id="{EE68452E-30DF-442C-BB65-1378E632B29A}"/>
                    </a:ext>
                  </a:extLst>
                </p:cNvPr>
                <p:cNvSpPr>
                  <a:spLocks/>
                </p:cNvSpPr>
                <p:nvPr/>
              </p:nvSpPr>
              <p:spPr bwMode="auto">
                <a:xfrm>
                  <a:off x="5276" y="2745"/>
                  <a:ext cx="3" cy="1"/>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3" name="Freeform 380">
                  <a:extLst>
                    <a:ext uri="{FF2B5EF4-FFF2-40B4-BE49-F238E27FC236}">
                      <a16:creationId xmlns:a16="http://schemas.microsoft.com/office/drawing/2014/main" id="{6F93EDF9-2166-4E81-AE54-25DFF518D2E5}"/>
                    </a:ext>
                  </a:extLst>
                </p:cNvPr>
                <p:cNvSpPr>
                  <a:spLocks/>
                </p:cNvSpPr>
                <p:nvPr/>
              </p:nvSpPr>
              <p:spPr bwMode="auto">
                <a:xfrm>
                  <a:off x="5277" y="2738"/>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4" name="Freeform 381">
                  <a:extLst>
                    <a:ext uri="{FF2B5EF4-FFF2-40B4-BE49-F238E27FC236}">
                      <a16:creationId xmlns:a16="http://schemas.microsoft.com/office/drawing/2014/main" id="{DFCB1305-F09F-4D66-99F2-B099024899FB}"/>
                    </a:ext>
                  </a:extLst>
                </p:cNvPr>
                <p:cNvSpPr>
                  <a:spLocks/>
                </p:cNvSpPr>
                <p:nvPr/>
              </p:nvSpPr>
              <p:spPr bwMode="auto">
                <a:xfrm>
                  <a:off x="5463" y="2942"/>
                  <a:ext cx="1" cy="0"/>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0"/>
                        <a:pt x="2"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5" name="Freeform 382">
                  <a:extLst>
                    <a:ext uri="{FF2B5EF4-FFF2-40B4-BE49-F238E27FC236}">
                      <a16:creationId xmlns:a16="http://schemas.microsoft.com/office/drawing/2014/main" id="{C1C71AD9-9B72-4828-BCE8-6B5CB16121B2}"/>
                    </a:ext>
                  </a:extLst>
                </p:cNvPr>
                <p:cNvSpPr>
                  <a:spLocks/>
                </p:cNvSpPr>
                <p:nvPr/>
              </p:nvSpPr>
              <p:spPr bwMode="auto">
                <a:xfrm>
                  <a:off x="5277" y="2735"/>
                  <a:ext cx="4" cy="3"/>
                </a:xfrm>
                <a:custGeom>
                  <a:avLst/>
                  <a:gdLst>
                    <a:gd name="T0" fmla="*/ 4 w 4"/>
                    <a:gd name="T1" fmla="*/ 3 h 3"/>
                    <a:gd name="T2" fmla="*/ 4 w 4"/>
                    <a:gd name="T3" fmla="*/ 2 h 3"/>
                    <a:gd name="T4" fmla="*/ 0 w 4"/>
                    <a:gd name="T5" fmla="*/ 0 h 3"/>
                    <a:gd name="T6" fmla="*/ 0 w 4"/>
                    <a:gd name="T7" fmla="*/ 1 h 3"/>
                    <a:gd name="T8" fmla="*/ 1 w 4"/>
                    <a:gd name="T9" fmla="*/ 3 h 3"/>
                    <a:gd name="T10" fmla="*/ 4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4" y="3"/>
                      </a:moveTo>
                      <a:lnTo>
                        <a:pt x="4" y="2"/>
                      </a:lnTo>
                      <a:lnTo>
                        <a:pt x="0" y="0"/>
                      </a:lnTo>
                      <a:lnTo>
                        <a:pt x="0" y="1"/>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6" name="Freeform 383">
                  <a:extLst>
                    <a:ext uri="{FF2B5EF4-FFF2-40B4-BE49-F238E27FC236}">
                      <a16:creationId xmlns:a16="http://schemas.microsoft.com/office/drawing/2014/main" id="{B85BC969-0EAE-4442-8F5A-4240248393F1}"/>
                    </a:ext>
                  </a:extLst>
                </p:cNvPr>
                <p:cNvSpPr>
                  <a:spLocks/>
                </p:cNvSpPr>
                <p:nvPr/>
              </p:nvSpPr>
              <p:spPr bwMode="auto">
                <a:xfrm>
                  <a:off x="5405" y="2730"/>
                  <a:ext cx="4" cy="8"/>
                </a:xfrm>
                <a:custGeom>
                  <a:avLst/>
                  <a:gdLst>
                    <a:gd name="T0" fmla="*/ 4 w 4"/>
                    <a:gd name="T1" fmla="*/ 5 h 8"/>
                    <a:gd name="T2" fmla="*/ 4 w 4"/>
                    <a:gd name="T3" fmla="*/ 2 h 8"/>
                    <a:gd name="T4" fmla="*/ 2 w 4"/>
                    <a:gd name="T5" fmla="*/ 0 h 8"/>
                    <a:gd name="T6" fmla="*/ 0 w 4"/>
                    <a:gd name="T7" fmla="*/ 1 h 8"/>
                    <a:gd name="T8" fmla="*/ 2 w 4"/>
                    <a:gd name="T9" fmla="*/ 5 h 8"/>
                    <a:gd name="T10" fmla="*/ 2 w 4"/>
                    <a:gd name="T11" fmla="*/ 8 h 8"/>
                    <a:gd name="T12" fmla="*/ 4 w 4"/>
                    <a:gd name="T13" fmla="*/ 8 h 8"/>
                    <a:gd name="T14" fmla="*/ 4 w 4"/>
                    <a:gd name="T15" fmla="*/ 5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5"/>
                      </a:moveTo>
                      <a:lnTo>
                        <a:pt x="4" y="2"/>
                      </a:lnTo>
                      <a:lnTo>
                        <a:pt x="2" y="0"/>
                      </a:lnTo>
                      <a:lnTo>
                        <a:pt x="0" y="1"/>
                      </a:lnTo>
                      <a:lnTo>
                        <a:pt x="2" y="5"/>
                      </a:lnTo>
                      <a:lnTo>
                        <a:pt x="2" y="8"/>
                      </a:lnTo>
                      <a:lnTo>
                        <a:pt x="4" y="8"/>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7" name="Freeform 384">
                  <a:extLst>
                    <a:ext uri="{FF2B5EF4-FFF2-40B4-BE49-F238E27FC236}">
                      <a16:creationId xmlns:a16="http://schemas.microsoft.com/office/drawing/2014/main" id="{04A87B4E-39AB-4F18-8F71-BD1725CB1D52}"/>
                    </a:ext>
                  </a:extLst>
                </p:cNvPr>
                <p:cNvSpPr>
                  <a:spLocks/>
                </p:cNvSpPr>
                <p:nvPr/>
              </p:nvSpPr>
              <p:spPr bwMode="auto">
                <a:xfrm>
                  <a:off x="5301" y="2722"/>
                  <a:ext cx="1" cy="6"/>
                </a:xfrm>
                <a:custGeom>
                  <a:avLst/>
                  <a:gdLst>
                    <a:gd name="T0" fmla="*/ 0 w 1"/>
                    <a:gd name="T1" fmla="*/ 0 h 6"/>
                    <a:gd name="T2" fmla="*/ 0 w 1"/>
                    <a:gd name="T3" fmla="*/ 3 h 6"/>
                    <a:gd name="T4" fmla="*/ 1 w 1"/>
                    <a:gd name="T5" fmla="*/ 6 h 6"/>
                    <a:gd name="T6" fmla="*/ 1 w 1"/>
                    <a:gd name="T7" fmla="*/ 3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lnTo>
                        <a:pt x="0" y="3"/>
                      </a:lnTo>
                      <a:lnTo>
                        <a:pt x="1" y="6"/>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8" name="Freeform 385">
                  <a:extLst>
                    <a:ext uri="{FF2B5EF4-FFF2-40B4-BE49-F238E27FC236}">
                      <a16:creationId xmlns:a16="http://schemas.microsoft.com/office/drawing/2014/main" id="{59019102-5BAA-4B96-AFFD-E64A9A9037CB}"/>
                    </a:ext>
                  </a:extLst>
                </p:cNvPr>
                <p:cNvSpPr>
                  <a:spLocks/>
                </p:cNvSpPr>
                <p:nvPr/>
              </p:nvSpPr>
              <p:spPr bwMode="auto">
                <a:xfrm>
                  <a:off x="5391" y="2942"/>
                  <a:ext cx="14" cy="8"/>
                </a:xfrm>
                <a:custGeom>
                  <a:avLst/>
                  <a:gdLst>
                    <a:gd name="T0" fmla="*/ 4 w 14"/>
                    <a:gd name="T1" fmla="*/ 5 h 8"/>
                    <a:gd name="T2" fmla="*/ 8 w 14"/>
                    <a:gd name="T3" fmla="*/ 7 h 8"/>
                    <a:gd name="T4" fmla="*/ 10 w 14"/>
                    <a:gd name="T5" fmla="*/ 8 h 8"/>
                    <a:gd name="T6" fmla="*/ 11 w 14"/>
                    <a:gd name="T7" fmla="*/ 7 h 8"/>
                    <a:gd name="T8" fmla="*/ 13 w 14"/>
                    <a:gd name="T9" fmla="*/ 4 h 8"/>
                    <a:gd name="T10" fmla="*/ 14 w 14"/>
                    <a:gd name="T11" fmla="*/ 4 h 8"/>
                    <a:gd name="T12" fmla="*/ 14 w 14"/>
                    <a:gd name="T13" fmla="*/ 1 h 8"/>
                    <a:gd name="T14" fmla="*/ 12 w 14"/>
                    <a:gd name="T15" fmla="*/ 0 h 8"/>
                    <a:gd name="T16" fmla="*/ 10 w 14"/>
                    <a:gd name="T17" fmla="*/ 2 h 8"/>
                    <a:gd name="T18" fmla="*/ 5 w 14"/>
                    <a:gd name="T19" fmla="*/ 3 h 8"/>
                    <a:gd name="T20" fmla="*/ 4 w 14"/>
                    <a:gd name="T21" fmla="*/ 1 h 8"/>
                    <a:gd name="T22" fmla="*/ 1 w 14"/>
                    <a:gd name="T23" fmla="*/ 3 h 8"/>
                    <a:gd name="T24" fmla="*/ 0 w 14"/>
                    <a:gd name="T25" fmla="*/ 6 h 8"/>
                    <a:gd name="T26" fmla="*/ 0 w 14"/>
                    <a:gd name="T27" fmla="*/ 7 h 8"/>
                    <a:gd name="T28" fmla="*/ 4 w 14"/>
                    <a:gd name="T2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8">
                      <a:moveTo>
                        <a:pt x="4" y="5"/>
                      </a:moveTo>
                      <a:lnTo>
                        <a:pt x="8" y="7"/>
                      </a:lnTo>
                      <a:lnTo>
                        <a:pt x="10" y="8"/>
                      </a:lnTo>
                      <a:lnTo>
                        <a:pt x="11" y="7"/>
                      </a:lnTo>
                      <a:lnTo>
                        <a:pt x="13" y="4"/>
                      </a:lnTo>
                      <a:lnTo>
                        <a:pt x="14" y="4"/>
                      </a:lnTo>
                      <a:lnTo>
                        <a:pt x="14" y="1"/>
                      </a:lnTo>
                      <a:lnTo>
                        <a:pt x="12" y="0"/>
                      </a:lnTo>
                      <a:lnTo>
                        <a:pt x="10" y="2"/>
                      </a:lnTo>
                      <a:lnTo>
                        <a:pt x="5" y="3"/>
                      </a:lnTo>
                      <a:lnTo>
                        <a:pt x="4" y="1"/>
                      </a:lnTo>
                      <a:lnTo>
                        <a:pt x="1" y="3"/>
                      </a:lnTo>
                      <a:lnTo>
                        <a:pt x="0" y="6"/>
                      </a:lnTo>
                      <a:lnTo>
                        <a:pt x="0"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9" name="Freeform 386">
                  <a:extLst>
                    <a:ext uri="{FF2B5EF4-FFF2-40B4-BE49-F238E27FC236}">
                      <a16:creationId xmlns:a16="http://schemas.microsoft.com/office/drawing/2014/main" id="{EB95B73A-1213-4A12-8115-56847FD72D78}"/>
                    </a:ext>
                  </a:extLst>
                </p:cNvPr>
                <p:cNvSpPr>
                  <a:spLocks/>
                </p:cNvSpPr>
                <p:nvPr/>
              </p:nvSpPr>
              <p:spPr bwMode="auto">
                <a:xfrm>
                  <a:off x="5306" y="2714"/>
                  <a:ext cx="7" cy="6"/>
                </a:xfrm>
                <a:custGeom>
                  <a:avLst/>
                  <a:gdLst>
                    <a:gd name="T0" fmla="*/ 4 w 7"/>
                    <a:gd name="T1" fmla="*/ 5 h 6"/>
                    <a:gd name="T2" fmla="*/ 7 w 7"/>
                    <a:gd name="T3" fmla="*/ 2 h 6"/>
                    <a:gd name="T4" fmla="*/ 7 w 7"/>
                    <a:gd name="T5" fmla="*/ 0 h 6"/>
                    <a:gd name="T6" fmla="*/ 5 w 7"/>
                    <a:gd name="T7" fmla="*/ 0 h 6"/>
                    <a:gd name="T8" fmla="*/ 0 w 7"/>
                    <a:gd name="T9" fmla="*/ 5 h 6"/>
                    <a:gd name="T10" fmla="*/ 1 w 7"/>
                    <a:gd name="T11" fmla="*/ 6 h 6"/>
                    <a:gd name="T12" fmla="*/ 4 w 7"/>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4" y="5"/>
                      </a:moveTo>
                      <a:lnTo>
                        <a:pt x="7" y="2"/>
                      </a:lnTo>
                      <a:lnTo>
                        <a:pt x="7" y="0"/>
                      </a:lnTo>
                      <a:lnTo>
                        <a:pt x="5" y="0"/>
                      </a:lnTo>
                      <a:lnTo>
                        <a:pt x="0" y="5"/>
                      </a:lnTo>
                      <a:lnTo>
                        <a:pt x="1"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0" name="Freeform 387">
                  <a:extLst>
                    <a:ext uri="{FF2B5EF4-FFF2-40B4-BE49-F238E27FC236}">
                      <a16:creationId xmlns:a16="http://schemas.microsoft.com/office/drawing/2014/main" id="{A7FDACC2-61DA-4A2C-A2A5-E70EA9113FCB}"/>
                    </a:ext>
                  </a:extLst>
                </p:cNvPr>
                <p:cNvSpPr>
                  <a:spLocks/>
                </p:cNvSpPr>
                <p:nvPr/>
              </p:nvSpPr>
              <p:spPr bwMode="auto">
                <a:xfrm>
                  <a:off x="5395" y="2864"/>
                  <a:ext cx="20" cy="13"/>
                </a:xfrm>
                <a:custGeom>
                  <a:avLst/>
                  <a:gdLst>
                    <a:gd name="T0" fmla="*/ 14 w 20"/>
                    <a:gd name="T1" fmla="*/ 13 h 13"/>
                    <a:gd name="T2" fmla="*/ 17 w 20"/>
                    <a:gd name="T3" fmla="*/ 10 h 13"/>
                    <a:gd name="T4" fmla="*/ 19 w 20"/>
                    <a:gd name="T5" fmla="*/ 11 h 13"/>
                    <a:gd name="T6" fmla="*/ 20 w 20"/>
                    <a:gd name="T7" fmla="*/ 8 h 13"/>
                    <a:gd name="T8" fmla="*/ 17 w 20"/>
                    <a:gd name="T9" fmla="*/ 5 h 13"/>
                    <a:gd name="T10" fmla="*/ 17 w 20"/>
                    <a:gd name="T11" fmla="*/ 2 h 13"/>
                    <a:gd name="T12" fmla="*/ 13 w 20"/>
                    <a:gd name="T13" fmla="*/ 1 h 13"/>
                    <a:gd name="T14" fmla="*/ 7 w 20"/>
                    <a:gd name="T15" fmla="*/ 0 h 13"/>
                    <a:gd name="T16" fmla="*/ 5 w 20"/>
                    <a:gd name="T17" fmla="*/ 2 h 13"/>
                    <a:gd name="T18" fmla="*/ 3 w 20"/>
                    <a:gd name="T19" fmla="*/ 2 h 13"/>
                    <a:gd name="T20" fmla="*/ 0 w 20"/>
                    <a:gd name="T21" fmla="*/ 3 h 13"/>
                    <a:gd name="T22" fmla="*/ 0 w 20"/>
                    <a:gd name="T23" fmla="*/ 8 h 13"/>
                    <a:gd name="T24" fmla="*/ 2 w 20"/>
                    <a:gd name="T25" fmla="*/ 11 h 13"/>
                    <a:gd name="T26" fmla="*/ 7 w 20"/>
                    <a:gd name="T27" fmla="*/ 13 h 13"/>
                    <a:gd name="T28" fmla="*/ 7 w 20"/>
                    <a:gd name="T29" fmla="*/ 13 h 13"/>
                    <a:gd name="T30" fmla="*/ 10 w 20"/>
                    <a:gd name="T31" fmla="*/ 13 h 13"/>
                    <a:gd name="T32" fmla="*/ 14 w 20"/>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4" y="13"/>
                      </a:moveTo>
                      <a:lnTo>
                        <a:pt x="17" y="10"/>
                      </a:lnTo>
                      <a:lnTo>
                        <a:pt x="19" y="11"/>
                      </a:lnTo>
                      <a:lnTo>
                        <a:pt x="20" y="8"/>
                      </a:lnTo>
                      <a:lnTo>
                        <a:pt x="17" y="5"/>
                      </a:lnTo>
                      <a:lnTo>
                        <a:pt x="17" y="2"/>
                      </a:lnTo>
                      <a:lnTo>
                        <a:pt x="13" y="1"/>
                      </a:lnTo>
                      <a:lnTo>
                        <a:pt x="7" y="0"/>
                      </a:lnTo>
                      <a:lnTo>
                        <a:pt x="5" y="2"/>
                      </a:lnTo>
                      <a:lnTo>
                        <a:pt x="3" y="2"/>
                      </a:lnTo>
                      <a:lnTo>
                        <a:pt x="0" y="3"/>
                      </a:lnTo>
                      <a:lnTo>
                        <a:pt x="0" y="8"/>
                      </a:lnTo>
                      <a:lnTo>
                        <a:pt x="2" y="11"/>
                      </a:lnTo>
                      <a:lnTo>
                        <a:pt x="7" y="13"/>
                      </a:lnTo>
                      <a:lnTo>
                        <a:pt x="7" y="13"/>
                      </a:lnTo>
                      <a:lnTo>
                        <a:pt x="10" y="13"/>
                      </a:lnTo>
                      <a:lnTo>
                        <a:pt x="14"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1" name="Freeform 388">
                  <a:extLst>
                    <a:ext uri="{FF2B5EF4-FFF2-40B4-BE49-F238E27FC236}">
                      <a16:creationId xmlns:a16="http://schemas.microsoft.com/office/drawing/2014/main" id="{E219DBA2-2B36-4D75-B84B-248AA9CE57C8}"/>
                    </a:ext>
                  </a:extLst>
                </p:cNvPr>
                <p:cNvSpPr>
                  <a:spLocks/>
                </p:cNvSpPr>
                <p:nvPr/>
              </p:nvSpPr>
              <p:spPr bwMode="auto">
                <a:xfrm>
                  <a:off x="5388" y="2743"/>
                  <a:ext cx="4" cy="9"/>
                </a:xfrm>
                <a:custGeom>
                  <a:avLst/>
                  <a:gdLst>
                    <a:gd name="T0" fmla="*/ 0 w 4"/>
                    <a:gd name="T1" fmla="*/ 2 h 9"/>
                    <a:gd name="T2" fmla="*/ 0 w 4"/>
                    <a:gd name="T3" fmla="*/ 6 h 9"/>
                    <a:gd name="T4" fmla="*/ 3 w 4"/>
                    <a:gd name="T5" fmla="*/ 9 h 9"/>
                    <a:gd name="T6" fmla="*/ 4 w 4"/>
                    <a:gd name="T7" fmla="*/ 7 h 9"/>
                    <a:gd name="T8" fmla="*/ 3 w 4"/>
                    <a:gd name="T9" fmla="*/ 4 h 9"/>
                    <a:gd name="T10" fmla="*/ 0 w 4"/>
                    <a:gd name="T11" fmla="*/ 0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lnTo>
                        <a:pt x="0" y="6"/>
                      </a:lnTo>
                      <a:lnTo>
                        <a:pt x="3" y="9"/>
                      </a:lnTo>
                      <a:lnTo>
                        <a:pt x="4" y="7"/>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2" name="Freeform 389">
                  <a:extLst>
                    <a:ext uri="{FF2B5EF4-FFF2-40B4-BE49-F238E27FC236}">
                      <a16:creationId xmlns:a16="http://schemas.microsoft.com/office/drawing/2014/main" id="{2BD71F37-9E38-4A3A-8BD3-137B7D254502}"/>
                    </a:ext>
                  </a:extLst>
                </p:cNvPr>
                <p:cNvSpPr>
                  <a:spLocks/>
                </p:cNvSpPr>
                <p:nvPr/>
              </p:nvSpPr>
              <p:spPr bwMode="auto">
                <a:xfrm>
                  <a:off x="5405" y="2739"/>
                  <a:ext cx="3" cy="3"/>
                </a:xfrm>
                <a:custGeom>
                  <a:avLst/>
                  <a:gdLst>
                    <a:gd name="T0" fmla="*/ 2 w 3"/>
                    <a:gd name="T1" fmla="*/ 4 h 4"/>
                    <a:gd name="T2" fmla="*/ 3 w 3"/>
                    <a:gd name="T3" fmla="*/ 4 h 4"/>
                    <a:gd name="T4" fmla="*/ 2 w 3"/>
                    <a:gd name="T5" fmla="*/ 0 h 4"/>
                    <a:gd name="T6" fmla="*/ 0 w 3"/>
                    <a:gd name="T7" fmla="*/ 0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3" y="4"/>
                        <a:pt x="3" y="4"/>
                        <a:pt x="3" y="4"/>
                      </a:cubicBezTo>
                      <a:cubicBezTo>
                        <a:pt x="2" y="0"/>
                        <a:pt x="2" y="0"/>
                        <a:pt x="2" y="0"/>
                      </a:cubicBezTo>
                      <a:cubicBezTo>
                        <a:pt x="0" y="0"/>
                        <a:pt x="0" y="0"/>
                        <a:pt x="0" y="0"/>
                      </a:cubicBezTo>
                      <a:cubicBezTo>
                        <a:pt x="0" y="0"/>
                        <a:pt x="2" y="4"/>
                        <a:pt x="2"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3" name="Freeform 390">
                  <a:extLst>
                    <a:ext uri="{FF2B5EF4-FFF2-40B4-BE49-F238E27FC236}">
                      <a16:creationId xmlns:a16="http://schemas.microsoft.com/office/drawing/2014/main" id="{D28489C0-6404-441F-A463-098C4B29E9DE}"/>
                    </a:ext>
                  </a:extLst>
                </p:cNvPr>
                <p:cNvSpPr>
                  <a:spLocks/>
                </p:cNvSpPr>
                <p:nvPr/>
              </p:nvSpPr>
              <p:spPr bwMode="auto">
                <a:xfrm>
                  <a:off x="5412" y="2817"/>
                  <a:ext cx="2" cy="4"/>
                </a:xfrm>
                <a:custGeom>
                  <a:avLst/>
                  <a:gdLst>
                    <a:gd name="T0" fmla="*/ 2 w 2"/>
                    <a:gd name="T1" fmla="*/ 1 h 4"/>
                    <a:gd name="T2" fmla="*/ 2 w 2"/>
                    <a:gd name="T3" fmla="*/ 0 h 4"/>
                    <a:gd name="T4" fmla="*/ 0 w 2"/>
                    <a:gd name="T5" fmla="*/ 0 h 4"/>
                    <a:gd name="T6" fmla="*/ 0 w 2"/>
                    <a:gd name="T7" fmla="*/ 3 h 4"/>
                    <a:gd name="T8" fmla="*/ 1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2" y="0"/>
                      </a:lnTo>
                      <a:lnTo>
                        <a:pt x="0" y="0"/>
                      </a:lnTo>
                      <a:lnTo>
                        <a:pt x="0" y="3"/>
                      </a:lnTo>
                      <a:lnTo>
                        <a:pt x="1"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4" name="Freeform 391">
                  <a:extLst>
                    <a:ext uri="{FF2B5EF4-FFF2-40B4-BE49-F238E27FC236}">
                      <a16:creationId xmlns:a16="http://schemas.microsoft.com/office/drawing/2014/main" id="{5A5F1ED6-3A1C-46FB-A0D9-B2BBE116B8E8}"/>
                    </a:ext>
                  </a:extLst>
                </p:cNvPr>
                <p:cNvSpPr>
                  <a:spLocks/>
                </p:cNvSpPr>
                <p:nvPr/>
              </p:nvSpPr>
              <p:spPr bwMode="auto">
                <a:xfrm>
                  <a:off x="5559" y="2939"/>
                  <a:ext cx="20" cy="17"/>
                </a:xfrm>
                <a:custGeom>
                  <a:avLst/>
                  <a:gdLst>
                    <a:gd name="T0" fmla="*/ 23 w 26"/>
                    <a:gd name="T1" fmla="*/ 10 h 22"/>
                    <a:gd name="T2" fmla="*/ 24 w 26"/>
                    <a:gd name="T3" fmla="*/ 9 h 22"/>
                    <a:gd name="T4" fmla="*/ 25 w 26"/>
                    <a:gd name="T5" fmla="*/ 6 h 22"/>
                    <a:gd name="T6" fmla="*/ 26 w 26"/>
                    <a:gd name="T7" fmla="*/ 4 h 22"/>
                    <a:gd name="T8" fmla="*/ 23 w 26"/>
                    <a:gd name="T9" fmla="*/ 2 h 22"/>
                    <a:gd name="T10" fmla="*/ 22 w 26"/>
                    <a:gd name="T11" fmla="*/ 0 h 22"/>
                    <a:gd name="T12" fmla="*/ 15 w 26"/>
                    <a:gd name="T13" fmla="*/ 0 h 22"/>
                    <a:gd name="T14" fmla="*/ 11 w 26"/>
                    <a:gd name="T15" fmla="*/ 2 h 22"/>
                    <a:gd name="T16" fmla="*/ 9 w 26"/>
                    <a:gd name="T17" fmla="*/ 8 h 22"/>
                    <a:gd name="T18" fmla="*/ 7 w 26"/>
                    <a:gd name="T19" fmla="*/ 13 h 22"/>
                    <a:gd name="T20" fmla="*/ 0 w 26"/>
                    <a:gd name="T21" fmla="*/ 22 h 22"/>
                    <a:gd name="T22" fmla="*/ 6 w 26"/>
                    <a:gd name="T23" fmla="*/ 21 h 22"/>
                    <a:gd name="T24" fmla="*/ 9 w 26"/>
                    <a:gd name="T25" fmla="*/ 21 h 22"/>
                    <a:gd name="T26" fmla="*/ 13 w 26"/>
                    <a:gd name="T27" fmla="*/ 21 h 22"/>
                    <a:gd name="T28" fmla="*/ 16 w 26"/>
                    <a:gd name="T29" fmla="*/ 20 h 22"/>
                    <a:gd name="T30" fmla="*/ 19 w 26"/>
                    <a:gd name="T31" fmla="*/ 16 h 22"/>
                    <a:gd name="T32" fmla="*/ 22 w 26"/>
                    <a:gd name="T33" fmla="*/ 15 h 22"/>
                    <a:gd name="T34" fmla="*/ 23 w 26"/>
                    <a:gd name="T35" fmla="*/ 13 h 22"/>
                    <a:gd name="T36" fmla="*/ 23 w 26"/>
                    <a:gd name="T3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2">
                      <a:moveTo>
                        <a:pt x="23" y="10"/>
                      </a:moveTo>
                      <a:cubicBezTo>
                        <a:pt x="24" y="9"/>
                        <a:pt x="24" y="9"/>
                        <a:pt x="24" y="9"/>
                      </a:cubicBezTo>
                      <a:cubicBezTo>
                        <a:pt x="25" y="6"/>
                        <a:pt x="25" y="6"/>
                        <a:pt x="25" y="6"/>
                      </a:cubicBezTo>
                      <a:cubicBezTo>
                        <a:pt x="26" y="4"/>
                        <a:pt x="26" y="4"/>
                        <a:pt x="26" y="4"/>
                      </a:cubicBezTo>
                      <a:cubicBezTo>
                        <a:pt x="23" y="2"/>
                        <a:pt x="23" y="2"/>
                        <a:pt x="23" y="2"/>
                      </a:cubicBezTo>
                      <a:cubicBezTo>
                        <a:pt x="22" y="0"/>
                        <a:pt x="22" y="0"/>
                        <a:pt x="22" y="0"/>
                      </a:cubicBezTo>
                      <a:cubicBezTo>
                        <a:pt x="15" y="0"/>
                        <a:pt x="15" y="0"/>
                        <a:pt x="15" y="0"/>
                      </a:cubicBezTo>
                      <a:cubicBezTo>
                        <a:pt x="11" y="2"/>
                        <a:pt x="11" y="2"/>
                        <a:pt x="11" y="2"/>
                      </a:cubicBezTo>
                      <a:cubicBezTo>
                        <a:pt x="9" y="8"/>
                        <a:pt x="9" y="8"/>
                        <a:pt x="9" y="8"/>
                      </a:cubicBezTo>
                      <a:cubicBezTo>
                        <a:pt x="7" y="13"/>
                        <a:pt x="7" y="13"/>
                        <a:pt x="7" y="13"/>
                      </a:cubicBezTo>
                      <a:cubicBezTo>
                        <a:pt x="0" y="22"/>
                        <a:pt x="0" y="22"/>
                        <a:pt x="0" y="22"/>
                      </a:cubicBezTo>
                      <a:cubicBezTo>
                        <a:pt x="0" y="22"/>
                        <a:pt x="6" y="21"/>
                        <a:pt x="6" y="21"/>
                      </a:cubicBezTo>
                      <a:cubicBezTo>
                        <a:pt x="9" y="21"/>
                        <a:pt x="9" y="21"/>
                        <a:pt x="9" y="21"/>
                      </a:cubicBezTo>
                      <a:cubicBezTo>
                        <a:pt x="13" y="21"/>
                        <a:pt x="13" y="21"/>
                        <a:pt x="13" y="21"/>
                      </a:cubicBezTo>
                      <a:cubicBezTo>
                        <a:pt x="16" y="20"/>
                        <a:pt x="16" y="20"/>
                        <a:pt x="16" y="20"/>
                      </a:cubicBezTo>
                      <a:cubicBezTo>
                        <a:pt x="19" y="16"/>
                        <a:pt x="19" y="16"/>
                        <a:pt x="19" y="16"/>
                      </a:cubicBezTo>
                      <a:cubicBezTo>
                        <a:pt x="22" y="15"/>
                        <a:pt x="22" y="15"/>
                        <a:pt x="22" y="15"/>
                      </a:cubicBezTo>
                      <a:cubicBezTo>
                        <a:pt x="23" y="13"/>
                        <a:pt x="23" y="13"/>
                        <a:pt x="23" y="13"/>
                      </a:cubicBez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5" name="Freeform 392">
                  <a:extLst>
                    <a:ext uri="{FF2B5EF4-FFF2-40B4-BE49-F238E27FC236}">
                      <a16:creationId xmlns:a16="http://schemas.microsoft.com/office/drawing/2014/main" id="{EF7B9E81-856C-4ACB-8DE0-8888066EBAF4}"/>
                    </a:ext>
                  </a:extLst>
                </p:cNvPr>
                <p:cNvSpPr>
                  <a:spLocks/>
                </p:cNvSpPr>
                <p:nvPr/>
              </p:nvSpPr>
              <p:spPr bwMode="auto">
                <a:xfrm>
                  <a:off x="5301" y="2962"/>
                  <a:ext cx="3" cy="3"/>
                </a:xfrm>
                <a:custGeom>
                  <a:avLst/>
                  <a:gdLst>
                    <a:gd name="T0" fmla="*/ 0 w 3"/>
                    <a:gd name="T1" fmla="*/ 3 h 3"/>
                    <a:gd name="T2" fmla="*/ 2 w 3"/>
                    <a:gd name="T3" fmla="*/ 3 h 3"/>
                    <a:gd name="T4" fmla="*/ 3 w 3"/>
                    <a:gd name="T5" fmla="*/ 1 h 3"/>
                    <a:gd name="T6" fmla="*/ 1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2" y="3"/>
                      </a:lnTo>
                      <a:lnTo>
                        <a:pt x="3"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6" name="Freeform 393">
                  <a:extLst>
                    <a:ext uri="{FF2B5EF4-FFF2-40B4-BE49-F238E27FC236}">
                      <a16:creationId xmlns:a16="http://schemas.microsoft.com/office/drawing/2014/main" id="{33876D24-FE9A-45F8-A7DA-CADD9D0B7B17}"/>
                    </a:ext>
                  </a:extLst>
                </p:cNvPr>
                <p:cNvSpPr>
                  <a:spLocks/>
                </p:cNvSpPr>
                <p:nvPr/>
              </p:nvSpPr>
              <p:spPr bwMode="auto">
                <a:xfrm>
                  <a:off x="5317" y="2694"/>
                  <a:ext cx="3" cy="3"/>
                </a:xfrm>
                <a:custGeom>
                  <a:avLst/>
                  <a:gdLst>
                    <a:gd name="T0" fmla="*/ 2 w 3"/>
                    <a:gd name="T1" fmla="*/ 3 h 3"/>
                    <a:gd name="T2" fmla="*/ 3 w 3"/>
                    <a:gd name="T3" fmla="*/ 1 h 3"/>
                    <a:gd name="T4" fmla="*/ 2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lnTo>
                        <a:pt x="3" y="1"/>
                      </a:lnTo>
                      <a:lnTo>
                        <a:pt x="2"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7" name="Freeform 394">
                  <a:extLst>
                    <a:ext uri="{FF2B5EF4-FFF2-40B4-BE49-F238E27FC236}">
                      <a16:creationId xmlns:a16="http://schemas.microsoft.com/office/drawing/2014/main" id="{D310C2D5-0038-4615-862E-B365CE884060}"/>
                    </a:ext>
                  </a:extLst>
                </p:cNvPr>
                <p:cNvSpPr>
                  <a:spLocks/>
                </p:cNvSpPr>
                <p:nvPr/>
              </p:nvSpPr>
              <p:spPr bwMode="auto">
                <a:xfrm>
                  <a:off x="5298" y="2959"/>
                  <a:ext cx="3" cy="7"/>
                </a:xfrm>
                <a:custGeom>
                  <a:avLst/>
                  <a:gdLst>
                    <a:gd name="T0" fmla="*/ 0 w 3"/>
                    <a:gd name="T1" fmla="*/ 4 h 7"/>
                    <a:gd name="T2" fmla="*/ 1 w 3"/>
                    <a:gd name="T3" fmla="*/ 7 h 7"/>
                    <a:gd name="T4" fmla="*/ 2 w 3"/>
                    <a:gd name="T5" fmla="*/ 2 h 7"/>
                    <a:gd name="T6" fmla="*/ 3 w 3"/>
                    <a:gd name="T7" fmla="*/ 1 h 7"/>
                    <a:gd name="T8" fmla="*/ 0 w 3"/>
                    <a:gd name="T9" fmla="*/ 0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2" y="2"/>
                      </a:lnTo>
                      <a:lnTo>
                        <a:pt x="3" y="1"/>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8" name="Freeform 395">
                  <a:extLst>
                    <a:ext uri="{FF2B5EF4-FFF2-40B4-BE49-F238E27FC236}">
                      <a16:creationId xmlns:a16="http://schemas.microsoft.com/office/drawing/2014/main" id="{01A94704-7D41-462D-837B-3C4BD0FA6F36}"/>
                    </a:ext>
                  </a:extLst>
                </p:cNvPr>
                <p:cNvSpPr>
                  <a:spLocks/>
                </p:cNvSpPr>
                <p:nvPr/>
              </p:nvSpPr>
              <p:spPr bwMode="auto">
                <a:xfrm>
                  <a:off x="5322" y="2701"/>
                  <a:ext cx="7" cy="4"/>
                </a:xfrm>
                <a:custGeom>
                  <a:avLst/>
                  <a:gdLst>
                    <a:gd name="T0" fmla="*/ 1 w 7"/>
                    <a:gd name="T1" fmla="*/ 1 h 4"/>
                    <a:gd name="T2" fmla="*/ 0 w 7"/>
                    <a:gd name="T3" fmla="*/ 3 h 4"/>
                    <a:gd name="T4" fmla="*/ 0 w 7"/>
                    <a:gd name="T5" fmla="*/ 4 h 4"/>
                    <a:gd name="T6" fmla="*/ 3 w 7"/>
                    <a:gd name="T7" fmla="*/ 4 h 4"/>
                    <a:gd name="T8" fmla="*/ 4 w 7"/>
                    <a:gd name="T9" fmla="*/ 3 h 4"/>
                    <a:gd name="T10" fmla="*/ 6 w 7"/>
                    <a:gd name="T11" fmla="*/ 4 h 4"/>
                    <a:gd name="T12" fmla="*/ 7 w 7"/>
                    <a:gd name="T13" fmla="*/ 3 h 4"/>
                    <a:gd name="T14" fmla="*/ 7 w 7"/>
                    <a:gd name="T15" fmla="*/ 1 h 4"/>
                    <a:gd name="T16" fmla="*/ 4 w 7"/>
                    <a:gd name="T17" fmla="*/ 0 h 4"/>
                    <a:gd name="T18" fmla="*/ 1 w 7"/>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1" y="1"/>
                      </a:moveTo>
                      <a:lnTo>
                        <a:pt x="0" y="3"/>
                      </a:lnTo>
                      <a:lnTo>
                        <a:pt x="0" y="4"/>
                      </a:lnTo>
                      <a:lnTo>
                        <a:pt x="3" y="4"/>
                      </a:lnTo>
                      <a:lnTo>
                        <a:pt x="4" y="3"/>
                      </a:lnTo>
                      <a:lnTo>
                        <a:pt x="6" y="4"/>
                      </a:lnTo>
                      <a:lnTo>
                        <a:pt x="7" y="3"/>
                      </a:lnTo>
                      <a:lnTo>
                        <a:pt x="7" y="1"/>
                      </a:lnTo>
                      <a:lnTo>
                        <a:pt x="4"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9" name="Freeform 396">
                  <a:extLst>
                    <a:ext uri="{FF2B5EF4-FFF2-40B4-BE49-F238E27FC236}">
                      <a16:creationId xmlns:a16="http://schemas.microsoft.com/office/drawing/2014/main" id="{3F63C8ED-7BA1-4FC9-85D7-B290C65D93EC}"/>
                    </a:ext>
                  </a:extLst>
                </p:cNvPr>
                <p:cNvSpPr>
                  <a:spLocks/>
                </p:cNvSpPr>
                <p:nvPr/>
              </p:nvSpPr>
              <p:spPr bwMode="auto">
                <a:xfrm>
                  <a:off x="5315" y="2911"/>
                  <a:ext cx="4" cy="12"/>
                </a:xfrm>
                <a:custGeom>
                  <a:avLst/>
                  <a:gdLst>
                    <a:gd name="T0" fmla="*/ 4 w 4"/>
                    <a:gd name="T1" fmla="*/ 6 h 12"/>
                    <a:gd name="T2" fmla="*/ 1 w 4"/>
                    <a:gd name="T3" fmla="*/ 0 h 12"/>
                    <a:gd name="T4" fmla="*/ 1 w 4"/>
                    <a:gd name="T5" fmla="*/ 3 h 12"/>
                    <a:gd name="T6" fmla="*/ 0 w 4"/>
                    <a:gd name="T7" fmla="*/ 5 h 12"/>
                    <a:gd name="T8" fmla="*/ 0 w 4"/>
                    <a:gd name="T9" fmla="*/ 7 h 12"/>
                    <a:gd name="T10" fmla="*/ 1 w 4"/>
                    <a:gd name="T11" fmla="*/ 10 h 12"/>
                    <a:gd name="T12" fmla="*/ 1 w 4"/>
                    <a:gd name="T13" fmla="*/ 12 h 12"/>
                    <a:gd name="T14" fmla="*/ 3 w 4"/>
                    <a:gd name="T15" fmla="*/ 9 h 12"/>
                    <a:gd name="T16" fmla="*/ 4 w 4"/>
                    <a:gd name="T1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6"/>
                      </a:moveTo>
                      <a:lnTo>
                        <a:pt x="1" y="0"/>
                      </a:lnTo>
                      <a:lnTo>
                        <a:pt x="1" y="3"/>
                      </a:lnTo>
                      <a:lnTo>
                        <a:pt x="0" y="5"/>
                      </a:lnTo>
                      <a:lnTo>
                        <a:pt x="0" y="7"/>
                      </a:lnTo>
                      <a:lnTo>
                        <a:pt x="1" y="10"/>
                      </a:lnTo>
                      <a:lnTo>
                        <a:pt x="1" y="12"/>
                      </a:lnTo>
                      <a:lnTo>
                        <a:pt x="3" y="9"/>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0" name="Freeform 397">
                  <a:extLst>
                    <a:ext uri="{FF2B5EF4-FFF2-40B4-BE49-F238E27FC236}">
                      <a16:creationId xmlns:a16="http://schemas.microsoft.com/office/drawing/2014/main" id="{926DA4A3-56CB-47F9-9436-357F5CEBA2FA}"/>
                    </a:ext>
                  </a:extLst>
                </p:cNvPr>
                <p:cNvSpPr>
                  <a:spLocks/>
                </p:cNvSpPr>
                <p:nvPr/>
              </p:nvSpPr>
              <p:spPr bwMode="auto">
                <a:xfrm>
                  <a:off x="5351" y="2832"/>
                  <a:ext cx="12" cy="7"/>
                </a:xfrm>
                <a:custGeom>
                  <a:avLst/>
                  <a:gdLst>
                    <a:gd name="T0" fmla="*/ 8 w 12"/>
                    <a:gd name="T1" fmla="*/ 5 h 7"/>
                    <a:gd name="T2" fmla="*/ 9 w 12"/>
                    <a:gd name="T3" fmla="*/ 6 h 7"/>
                    <a:gd name="T4" fmla="*/ 11 w 12"/>
                    <a:gd name="T5" fmla="*/ 5 h 7"/>
                    <a:gd name="T6" fmla="*/ 12 w 12"/>
                    <a:gd name="T7" fmla="*/ 3 h 7"/>
                    <a:gd name="T8" fmla="*/ 9 w 12"/>
                    <a:gd name="T9" fmla="*/ 1 h 7"/>
                    <a:gd name="T10" fmla="*/ 9 w 12"/>
                    <a:gd name="T11" fmla="*/ 3 h 7"/>
                    <a:gd name="T12" fmla="*/ 6 w 12"/>
                    <a:gd name="T13" fmla="*/ 3 h 7"/>
                    <a:gd name="T14" fmla="*/ 7 w 12"/>
                    <a:gd name="T15" fmla="*/ 2 h 7"/>
                    <a:gd name="T16" fmla="*/ 7 w 12"/>
                    <a:gd name="T17" fmla="*/ 0 h 7"/>
                    <a:gd name="T18" fmla="*/ 3 w 12"/>
                    <a:gd name="T19" fmla="*/ 0 h 7"/>
                    <a:gd name="T20" fmla="*/ 0 w 12"/>
                    <a:gd name="T21" fmla="*/ 2 h 7"/>
                    <a:gd name="T22" fmla="*/ 0 w 12"/>
                    <a:gd name="T23" fmla="*/ 5 h 7"/>
                    <a:gd name="T24" fmla="*/ 2 w 12"/>
                    <a:gd name="T25" fmla="*/ 7 h 7"/>
                    <a:gd name="T26" fmla="*/ 4 w 12"/>
                    <a:gd name="T27" fmla="*/ 5 h 7"/>
                    <a:gd name="T28" fmla="*/ 6 w 12"/>
                    <a:gd name="T29" fmla="*/ 7 h 7"/>
                    <a:gd name="T30" fmla="*/ 8 w 12"/>
                    <a:gd name="T3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7">
                      <a:moveTo>
                        <a:pt x="8" y="5"/>
                      </a:moveTo>
                      <a:lnTo>
                        <a:pt x="9" y="6"/>
                      </a:lnTo>
                      <a:lnTo>
                        <a:pt x="11" y="5"/>
                      </a:lnTo>
                      <a:lnTo>
                        <a:pt x="12" y="3"/>
                      </a:lnTo>
                      <a:lnTo>
                        <a:pt x="9" y="1"/>
                      </a:lnTo>
                      <a:lnTo>
                        <a:pt x="9" y="3"/>
                      </a:lnTo>
                      <a:lnTo>
                        <a:pt x="6" y="3"/>
                      </a:lnTo>
                      <a:lnTo>
                        <a:pt x="7" y="2"/>
                      </a:lnTo>
                      <a:lnTo>
                        <a:pt x="7" y="0"/>
                      </a:lnTo>
                      <a:lnTo>
                        <a:pt x="3" y="0"/>
                      </a:lnTo>
                      <a:lnTo>
                        <a:pt x="0" y="2"/>
                      </a:lnTo>
                      <a:lnTo>
                        <a:pt x="0" y="5"/>
                      </a:lnTo>
                      <a:lnTo>
                        <a:pt x="2" y="7"/>
                      </a:lnTo>
                      <a:lnTo>
                        <a:pt x="4" y="5"/>
                      </a:lnTo>
                      <a:lnTo>
                        <a:pt x="6" y="7"/>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1" name="Freeform 398">
                  <a:extLst>
                    <a:ext uri="{FF2B5EF4-FFF2-40B4-BE49-F238E27FC236}">
                      <a16:creationId xmlns:a16="http://schemas.microsoft.com/office/drawing/2014/main" id="{9CB0F242-171A-4D03-A683-C6CF2A51AD9B}"/>
                    </a:ext>
                  </a:extLst>
                </p:cNvPr>
                <p:cNvSpPr>
                  <a:spLocks/>
                </p:cNvSpPr>
                <p:nvPr/>
              </p:nvSpPr>
              <p:spPr bwMode="auto">
                <a:xfrm>
                  <a:off x="5354" y="2843"/>
                  <a:ext cx="2" cy="2"/>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3"/>
                        <a:pt x="2" y="1"/>
                        <a:pt x="2" y="0"/>
                      </a:cubicBezTo>
                      <a:cubicBezTo>
                        <a:pt x="0" y="2"/>
                        <a:pt x="0" y="2"/>
                        <a:pt x="0" y="2"/>
                      </a:cubicBez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2" name="Freeform 399">
                  <a:extLst>
                    <a:ext uri="{FF2B5EF4-FFF2-40B4-BE49-F238E27FC236}">
                      <a16:creationId xmlns:a16="http://schemas.microsoft.com/office/drawing/2014/main" id="{1F18D98E-9497-4D42-9794-D92C0945AAD5}"/>
                    </a:ext>
                  </a:extLst>
                </p:cNvPr>
                <p:cNvSpPr>
                  <a:spLocks/>
                </p:cNvSpPr>
                <p:nvPr/>
              </p:nvSpPr>
              <p:spPr bwMode="auto">
                <a:xfrm>
                  <a:off x="5355" y="2956"/>
                  <a:ext cx="9" cy="7"/>
                </a:xfrm>
                <a:custGeom>
                  <a:avLst/>
                  <a:gdLst>
                    <a:gd name="T0" fmla="*/ 2 w 9"/>
                    <a:gd name="T1" fmla="*/ 7 h 7"/>
                    <a:gd name="T2" fmla="*/ 5 w 9"/>
                    <a:gd name="T3" fmla="*/ 6 h 7"/>
                    <a:gd name="T4" fmla="*/ 5 w 9"/>
                    <a:gd name="T5" fmla="*/ 3 h 7"/>
                    <a:gd name="T6" fmla="*/ 9 w 9"/>
                    <a:gd name="T7" fmla="*/ 0 h 7"/>
                    <a:gd name="T8" fmla="*/ 8 w 9"/>
                    <a:gd name="T9" fmla="*/ 0 h 7"/>
                    <a:gd name="T10" fmla="*/ 5 w 9"/>
                    <a:gd name="T11" fmla="*/ 1 h 7"/>
                    <a:gd name="T12" fmla="*/ 4 w 9"/>
                    <a:gd name="T13" fmla="*/ 0 h 7"/>
                    <a:gd name="T14" fmla="*/ 2 w 9"/>
                    <a:gd name="T15" fmla="*/ 1 h 7"/>
                    <a:gd name="T16" fmla="*/ 3 w 9"/>
                    <a:gd name="T17" fmla="*/ 3 h 7"/>
                    <a:gd name="T18" fmla="*/ 0 w 9"/>
                    <a:gd name="T19" fmla="*/ 5 h 7"/>
                    <a:gd name="T20" fmla="*/ 2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2" y="7"/>
                      </a:moveTo>
                      <a:lnTo>
                        <a:pt x="5" y="6"/>
                      </a:lnTo>
                      <a:lnTo>
                        <a:pt x="5" y="3"/>
                      </a:lnTo>
                      <a:lnTo>
                        <a:pt x="9" y="0"/>
                      </a:lnTo>
                      <a:lnTo>
                        <a:pt x="8" y="0"/>
                      </a:lnTo>
                      <a:lnTo>
                        <a:pt x="5" y="1"/>
                      </a:lnTo>
                      <a:lnTo>
                        <a:pt x="4" y="0"/>
                      </a:lnTo>
                      <a:lnTo>
                        <a:pt x="2" y="1"/>
                      </a:lnTo>
                      <a:lnTo>
                        <a:pt x="3" y="3"/>
                      </a:lnTo>
                      <a:lnTo>
                        <a:pt x="0" y="5"/>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3" name="Freeform 400">
                  <a:extLst>
                    <a:ext uri="{FF2B5EF4-FFF2-40B4-BE49-F238E27FC236}">
                      <a16:creationId xmlns:a16="http://schemas.microsoft.com/office/drawing/2014/main" id="{7291E7F7-F852-4BBB-80B7-80DF6230CF92}"/>
                    </a:ext>
                  </a:extLst>
                </p:cNvPr>
                <p:cNvSpPr>
                  <a:spLocks/>
                </p:cNvSpPr>
                <p:nvPr/>
              </p:nvSpPr>
              <p:spPr bwMode="auto">
                <a:xfrm>
                  <a:off x="5364" y="2957"/>
                  <a:ext cx="6" cy="5"/>
                </a:xfrm>
                <a:custGeom>
                  <a:avLst/>
                  <a:gdLst>
                    <a:gd name="T0" fmla="*/ 1 w 6"/>
                    <a:gd name="T1" fmla="*/ 2 h 5"/>
                    <a:gd name="T2" fmla="*/ 0 w 6"/>
                    <a:gd name="T3" fmla="*/ 3 h 5"/>
                    <a:gd name="T4" fmla="*/ 2 w 6"/>
                    <a:gd name="T5" fmla="*/ 3 h 5"/>
                    <a:gd name="T6" fmla="*/ 3 w 6"/>
                    <a:gd name="T7" fmla="*/ 5 h 5"/>
                    <a:gd name="T8" fmla="*/ 6 w 6"/>
                    <a:gd name="T9" fmla="*/ 2 h 5"/>
                    <a:gd name="T10" fmla="*/ 5 w 6"/>
                    <a:gd name="T11" fmla="*/ 0 h 5"/>
                    <a:gd name="T12" fmla="*/ 4 w 6"/>
                    <a:gd name="T13" fmla="*/ 2 h 5"/>
                    <a:gd name="T14" fmla="*/ 1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1" y="2"/>
                      </a:moveTo>
                      <a:lnTo>
                        <a:pt x="0" y="3"/>
                      </a:lnTo>
                      <a:lnTo>
                        <a:pt x="2" y="3"/>
                      </a:lnTo>
                      <a:lnTo>
                        <a:pt x="3" y="5"/>
                      </a:lnTo>
                      <a:lnTo>
                        <a:pt x="6" y="2"/>
                      </a:lnTo>
                      <a:lnTo>
                        <a:pt x="5" y="0"/>
                      </a:lnTo>
                      <a:lnTo>
                        <a:pt x="4"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4" name="Freeform 401">
                  <a:extLst>
                    <a:ext uri="{FF2B5EF4-FFF2-40B4-BE49-F238E27FC236}">
                      <a16:creationId xmlns:a16="http://schemas.microsoft.com/office/drawing/2014/main" id="{03180E71-587C-4477-86FC-A21C771091FB}"/>
                    </a:ext>
                  </a:extLst>
                </p:cNvPr>
                <p:cNvSpPr>
                  <a:spLocks/>
                </p:cNvSpPr>
                <p:nvPr/>
              </p:nvSpPr>
              <p:spPr bwMode="auto">
                <a:xfrm>
                  <a:off x="5336" y="2817"/>
                  <a:ext cx="3" cy="1"/>
                </a:xfrm>
                <a:custGeom>
                  <a:avLst/>
                  <a:gdLst>
                    <a:gd name="T0" fmla="*/ 3 w 3"/>
                    <a:gd name="T1" fmla="*/ 0 h 2"/>
                    <a:gd name="T2" fmla="*/ 0 w 3"/>
                    <a:gd name="T3" fmla="*/ 1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0" y="1"/>
                        <a:pt x="0" y="1"/>
                      </a:cubicBezTo>
                      <a:cubicBezTo>
                        <a:pt x="3" y="2"/>
                        <a:pt x="3" y="2"/>
                        <a:pt x="3" y="2"/>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5" name="Freeform 402">
                  <a:extLst>
                    <a:ext uri="{FF2B5EF4-FFF2-40B4-BE49-F238E27FC236}">
                      <a16:creationId xmlns:a16="http://schemas.microsoft.com/office/drawing/2014/main" id="{AB1625CD-5FD4-49D3-8D33-F835526F9C71}"/>
                    </a:ext>
                  </a:extLst>
                </p:cNvPr>
                <p:cNvSpPr>
                  <a:spLocks/>
                </p:cNvSpPr>
                <p:nvPr/>
              </p:nvSpPr>
              <p:spPr bwMode="auto">
                <a:xfrm>
                  <a:off x="5292" y="2782"/>
                  <a:ext cx="95" cy="127"/>
                </a:xfrm>
                <a:custGeom>
                  <a:avLst/>
                  <a:gdLst>
                    <a:gd name="T0" fmla="*/ 89 w 95"/>
                    <a:gd name="T1" fmla="*/ 13 h 127"/>
                    <a:gd name="T2" fmla="*/ 95 w 95"/>
                    <a:gd name="T3" fmla="*/ 5 h 127"/>
                    <a:gd name="T4" fmla="*/ 86 w 95"/>
                    <a:gd name="T5" fmla="*/ 1 h 127"/>
                    <a:gd name="T6" fmla="*/ 80 w 95"/>
                    <a:gd name="T7" fmla="*/ 11 h 127"/>
                    <a:gd name="T8" fmla="*/ 67 w 95"/>
                    <a:gd name="T9" fmla="*/ 13 h 127"/>
                    <a:gd name="T10" fmla="*/ 56 w 95"/>
                    <a:gd name="T11" fmla="*/ 12 h 127"/>
                    <a:gd name="T12" fmla="*/ 45 w 95"/>
                    <a:gd name="T13" fmla="*/ 10 h 127"/>
                    <a:gd name="T14" fmla="*/ 34 w 95"/>
                    <a:gd name="T15" fmla="*/ 5 h 127"/>
                    <a:gd name="T16" fmla="*/ 28 w 95"/>
                    <a:gd name="T17" fmla="*/ 14 h 127"/>
                    <a:gd name="T18" fmla="*/ 18 w 95"/>
                    <a:gd name="T19" fmla="*/ 18 h 127"/>
                    <a:gd name="T20" fmla="*/ 16 w 95"/>
                    <a:gd name="T21" fmla="*/ 30 h 127"/>
                    <a:gd name="T22" fmla="*/ 16 w 95"/>
                    <a:gd name="T23" fmla="*/ 45 h 127"/>
                    <a:gd name="T24" fmla="*/ 10 w 95"/>
                    <a:gd name="T25" fmla="*/ 44 h 127"/>
                    <a:gd name="T26" fmla="*/ 7 w 95"/>
                    <a:gd name="T27" fmla="*/ 56 h 127"/>
                    <a:gd name="T28" fmla="*/ 5 w 95"/>
                    <a:gd name="T29" fmla="*/ 68 h 127"/>
                    <a:gd name="T30" fmla="*/ 2 w 95"/>
                    <a:gd name="T31" fmla="*/ 81 h 127"/>
                    <a:gd name="T32" fmla="*/ 4 w 95"/>
                    <a:gd name="T33" fmla="*/ 91 h 127"/>
                    <a:gd name="T34" fmla="*/ 10 w 95"/>
                    <a:gd name="T35" fmla="*/ 95 h 127"/>
                    <a:gd name="T36" fmla="*/ 9 w 95"/>
                    <a:gd name="T37" fmla="*/ 112 h 127"/>
                    <a:gd name="T38" fmla="*/ 13 w 95"/>
                    <a:gd name="T39" fmla="*/ 127 h 127"/>
                    <a:gd name="T40" fmla="*/ 22 w 95"/>
                    <a:gd name="T41" fmla="*/ 126 h 127"/>
                    <a:gd name="T42" fmla="*/ 22 w 95"/>
                    <a:gd name="T43" fmla="*/ 119 h 127"/>
                    <a:gd name="T44" fmla="*/ 23 w 95"/>
                    <a:gd name="T45" fmla="*/ 101 h 127"/>
                    <a:gd name="T46" fmla="*/ 25 w 95"/>
                    <a:gd name="T47" fmla="*/ 84 h 127"/>
                    <a:gd name="T48" fmla="*/ 27 w 95"/>
                    <a:gd name="T49" fmla="*/ 77 h 127"/>
                    <a:gd name="T50" fmla="*/ 34 w 95"/>
                    <a:gd name="T51" fmla="*/ 81 h 127"/>
                    <a:gd name="T52" fmla="*/ 33 w 95"/>
                    <a:gd name="T53" fmla="*/ 95 h 127"/>
                    <a:gd name="T54" fmla="*/ 40 w 95"/>
                    <a:gd name="T55" fmla="*/ 103 h 127"/>
                    <a:gd name="T56" fmla="*/ 41 w 95"/>
                    <a:gd name="T57" fmla="*/ 113 h 127"/>
                    <a:gd name="T58" fmla="*/ 48 w 95"/>
                    <a:gd name="T59" fmla="*/ 112 h 127"/>
                    <a:gd name="T60" fmla="*/ 55 w 95"/>
                    <a:gd name="T61" fmla="*/ 105 h 127"/>
                    <a:gd name="T62" fmla="*/ 65 w 95"/>
                    <a:gd name="T63" fmla="*/ 104 h 127"/>
                    <a:gd name="T64" fmla="*/ 61 w 95"/>
                    <a:gd name="T65" fmla="*/ 100 h 127"/>
                    <a:gd name="T66" fmla="*/ 55 w 95"/>
                    <a:gd name="T67" fmla="*/ 97 h 127"/>
                    <a:gd name="T68" fmla="*/ 52 w 95"/>
                    <a:gd name="T69" fmla="*/ 94 h 127"/>
                    <a:gd name="T70" fmla="*/ 51 w 95"/>
                    <a:gd name="T71" fmla="*/ 88 h 127"/>
                    <a:gd name="T72" fmla="*/ 54 w 95"/>
                    <a:gd name="T73" fmla="*/ 84 h 127"/>
                    <a:gd name="T74" fmla="*/ 51 w 95"/>
                    <a:gd name="T75" fmla="*/ 78 h 127"/>
                    <a:gd name="T76" fmla="*/ 42 w 95"/>
                    <a:gd name="T77" fmla="*/ 68 h 127"/>
                    <a:gd name="T78" fmla="*/ 40 w 95"/>
                    <a:gd name="T79" fmla="*/ 61 h 127"/>
                    <a:gd name="T80" fmla="*/ 46 w 95"/>
                    <a:gd name="T81" fmla="*/ 59 h 127"/>
                    <a:gd name="T82" fmla="*/ 60 w 95"/>
                    <a:gd name="T83" fmla="*/ 47 h 127"/>
                    <a:gd name="T84" fmla="*/ 68 w 95"/>
                    <a:gd name="T85" fmla="*/ 46 h 127"/>
                    <a:gd name="T86" fmla="*/ 61 w 95"/>
                    <a:gd name="T87" fmla="*/ 39 h 127"/>
                    <a:gd name="T88" fmla="*/ 49 w 95"/>
                    <a:gd name="T89" fmla="*/ 45 h 127"/>
                    <a:gd name="T90" fmla="*/ 40 w 95"/>
                    <a:gd name="T91" fmla="*/ 43 h 127"/>
                    <a:gd name="T92" fmla="*/ 29 w 95"/>
                    <a:gd name="T93" fmla="*/ 53 h 127"/>
                    <a:gd name="T94" fmla="*/ 20 w 95"/>
                    <a:gd name="T95" fmla="*/ 37 h 127"/>
                    <a:gd name="T96" fmla="*/ 27 w 95"/>
                    <a:gd name="T97" fmla="*/ 20 h 127"/>
                    <a:gd name="T98" fmla="*/ 44 w 95"/>
                    <a:gd name="T99" fmla="*/ 20 h 127"/>
                    <a:gd name="T100" fmla="*/ 57 w 95"/>
                    <a:gd name="T101" fmla="*/ 22 h 127"/>
                    <a:gd name="T102" fmla="*/ 66 w 95"/>
                    <a:gd name="T103" fmla="*/ 22 h 127"/>
                    <a:gd name="T104" fmla="*/ 85 w 95"/>
                    <a:gd name="T105" fmla="*/ 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127">
                      <a:moveTo>
                        <a:pt x="85" y="18"/>
                      </a:moveTo>
                      <a:lnTo>
                        <a:pt x="85" y="15"/>
                      </a:lnTo>
                      <a:lnTo>
                        <a:pt x="88" y="15"/>
                      </a:lnTo>
                      <a:lnTo>
                        <a:pt x="89" y="13"/>
                      </a:lnTo>
                      <a:lnTo>
                        <a:pt x="91" y="12"/>
                      </a:lnTo>
                      <a:lnTo>
                        <a:pt x="92" y="8"/>
                      </a:lnTo>
                      <a:lnTo>
                        <a:pt x="93" y="6"/>
                      </a:lnTo>
                      <a:lnTo>
                        <a:pt x="95" y="5"/>
                      </a:lnTo>
                      <a:lnTo>
                        <a:pt x="93" y="3"/>
                      </a:lnTo>
                      <a:lnTo>
                        <a:pt x="92" y="1"/>
                      </a:lnTo>
                      <a:lnTo>
                        <a:pt x="89" y="0"/>
                      </a:lnTo>
                      <a:lnTo>
                        <a:pt x="86" y="1"/>
                      </a:lnTo>
                      <a:lnTo>
                        <a:pt x="85" y="5"/>
                      </a:lnTo>
                      <a:lnTo>
                        <a:pt x="83" y="6"/>
                      </a:lnTo>
                      <a:lnTo>
                        <a:pt x="83" y="8"/>
                      </a:lnTo>
                      <a:lnTo>
                        <a:pt x="80" y="11"/>
                      </a:lnTo>
                      <a:lnTo>
                        <a:pt x="78" y="11"/>
                      </a:lnTo>
                      <a:lnTo>
                        <a:pt x="77" y="13"/>
                      </a:lnTo>
                      <a:lnTo>
                        <a:pt x="73" y="15"/>
                      </a:lnTo>
                      <a:lnTo>
                        <a:pt x="67" y="13"/>
                      </a:lnTo>
                      <a:lnTo>
                        <a:pt x="61" y="12"/>
                      </a:lnTo>
                      <a:lnTo>
                        <a:pt x="60" y="14"/>
                      </a:lnTo>
                      <a:lnTo>
                        <a:pt x="58" y="14"/>
                      </a:lnTo>
                      <a:lnTo>
                        <a:pt x="56" y="12"/>
                      </a:lnTo>
                      <a:lnTo>
                        <a:pt x="54" y="11"/>
                      </a:lnTo>
                      <a:lnTo>
                        <a:pt x="51" y="12"/>
                      </a:lnTo>
                      <a:lnTo>
                        <a:pt x="48" y="11"/>
                      </a:lnTo>
                      <a:lnTo>
                        <a:pt x="45" y="10"/>
                      </a:lnTo>
                      <a:lnTo>
                        <a:pt x="43" y="12"/>
                      </a:lnTo>
                      <a:lnTo>
                        <a:pt x="40" y="10"/>
                      </a:lnTo>
                      <a:lnTo>
                        <a:pt x="38" y="7"/>
                      </a:lnTo>
                      <a:lnTo>
                        <a:pt x="34" y="5"/>
                      </a:lnTo>
                      <a:lnTo>
                        <a:pt x="31" y="5"/>
                      </a:lnTo>
                      <a:lnTo>
                        <a:pt x="31" y="9"/>
                      </a:lnTo>
                      <a:lnTo>
                        <a:pt x="29" y="11"/>
                      </a:lnTo>
                      <a:lnTo>
                        <a:pt x="28" y="14"/>
                      </a:lnTo>
                      <a:lnTo>
                        <a:pt x="27" y="16"/>
                      </a:lnTo>
                      <a:lnTo>
                        <a:pt x="23" y="15"/>
                      </a:lnTo>
                      <a:lnTo>
                        <a:pt x="20" y="15"/>
                      </a:lnTo>
                      <a:lnTo>
                        <a:pt x="18" y="18"/>
                      </a:lnTo>
                      <a:lnTo>
                        <a:pt x="18" y="19"/>
                      </a:lnTo>
                      <a:lnTo>
                        <a:pt x="15" y="22"/>
                      </a:lnTo>
                      <a:lnTo>
                        <a:pt x="15" y="28"/>
                      </a:lnTo>
                      <a:lnTo>
                        <a:pt x="16" y="30"/>
                      </a:lnTo>
                      <a:lnTo>
                        <a:pt x="15" y="36"/>
                      </a:lnTo>
                      <a:lnTo>
                        <a:pt x="14" y="38"/>
                      </a:lnTo>
                      <a:lnTo>
                        <a:pt x="16" y="42"/>
                      </a:lnTo>
                      <a:lnTo>
                        <a:pt x="16" y="45"/>
                      </a:lnTo>
                      <a:lnTo>
                        <a:pt x="15" y="43"/>
                      </a:lnTo>
                      <a:lnTo>
                        <a:pt x="14" y="41"/>
                      </a:lnTo>
                      <a:lnTo>
                        <a:pt x="13" y="42"/>
                      </a:lnTo>
                      <a:lnTo>
                        <a:pt x="10" y="44"/>
                      </a:lnTo>
                      <a:lnTo>
                        <a:pt x="9" y="46"/>
                      </a:lnTo>
                      <a:lnTo>
                        <a:pt x="8" y="49"/>
                      </a:lnTo>
                      <a:lnTo>
                        <a:pt x="8" y="53"/>
                      </a:lnTo>
                      <a:lnTo>
                        <a:pt x="7" y="56"/>
                      </a:lnTo>
                      <a:lnTo>
                        <a:pt x="8" y="63"/>
                      </a:lnTo>
                      <a:lnTo>
                        <a:pt x="7" y="64"/>
                      </a:lnTo>
                      <a:lnTo>
                        <a:pt x="7" y="67"/>
                      </a:lnTo>
                      <a:lnTo>
                        <a:pt x="5" y="68"/>
                      </a:lnTo>
                      <a:lnTo>
                        <a:pt x="5" y="72"/>
                      </a:lnTo>
                      <a:lnTo>
                        <a:pt x="2" y="75"/>
                      </a:lnTo>
                      <a:lnTo>
                        <a:pt x="1" y="80"/>
                      </a:lnTo>
                      <a:lnTo>
                        <a:pt x="2" y="81"/>
                      </a:lnTo>
                      <a:lnTo>
                        <a:pt x="0" y="83"/>
                      </a:lnTo>
                      <a:lnTo>
                        <a:pt x="2" y="89"/>
                      </a:lnTo>
                      <a:lnTo>
                        <a:pt x="3" y="91"/>
                      </a:lnTo>
                      <a:lnTo>
                        <a:pt x="4" y="91"/>
                      </a:lnTo>
                      <a:lnTo>
                        <a:pt x="6" y="91"/>
                      </a:lnTo>
                      <a:lnTo>
                        <a:pt x="8" y="90"/>
                      </a:lnTo>
                      <a:lnTo>
                        <a:pt x="9" y="91"/>
                      </a:lnTo>
                      <a:lnTo>
                        <a:pt x="10" y="95"/>
                      </a:lnTo>
                      <a:lnTo>
                        <a:pt x="13" y="102"/>
                      </a:lnTo>
                      <a:lnTo>
                        <a:pt x="12" y="105"/>
                      </a:lnTo>
                      <a:lnTo>
                        <a:pt x="11" y="108"/>
                      </a:lnTo>
                      <a:lnTo>
                        <a:pt x="9" y="112"/>
                      </a:lnTo>
                      <a:lnTo>
                        <a:pt x="9" y="120"/>
                      </a:lnTo>
                      <a:lnTo>
                        <a:pt x="9" y="126"/>
                      </a:lnTo>
                      <a:lnTo>
                        <a:pt x="10" y="126"/>
                      </a:lnTo>
                      <a:lnTo>
                        <a:pt x="13" y="127"/>
                      </a:lnTo>
                      <a:lnTo>
                        <a:pt x="16" y="127"/>
                      </a:lnTo>
                      <a:lnTo>
                        <a:pt x="16" y="125"/>
                      </a:lnTo>
                      <a:lnTo>
                        <a:pt x="20" y="126"/>
                      </a:lnTo>
                      <a:lnTo>
                        <a:pt x="22" y="126"/>
                      </a:lnTo>
                      <a:lnTo>
                        <a:pt x="23" y="127"/>
                      </a:lnTo>
                      <a:lnTo>
                        <a:pt x="24" y="124"/>
                      </a:lnTo>
                      <a:lnTo>
                        <a:pt x="23" y="121"/>
                      </a:lnTo>
                      <a:lnTo>
                        <a:pt x="22" y="119"/>
                      </a:lnTo>
                      <a:lnTo>
                        <a:pt x="21" y="115"/>
                      </a:lnTo>
                      <a:lnTo>
                        <a:pt x="23" y="112"/>
                      </a:lnTo>
                      <a:lnTo>
                        <a:pt x="23" y="106"/>
                      </a:lnTo>
                      <a:lnTo>
                        <a:pt x="23" y="101"/>
                      </a:lnTo>
                      <a:lnTo>
                        <a:pt x="22" y="99"/>
                      </a:lnTo>
                      <a:lnTo>
                        <a:pt x="24" y="95"/>
                      </a:lnTo>
                      <a:lnTo>
                        <a:pt x="26" y="90"/>
                      </a:lnTo>
                      <a:lnTo>
                        <a:pt x="25" y="84"/>
                      </a:lnTo>
                      <a:lnTo>
                        <a:pt x="23" y="83"/>
                      </a:lnTo>
                      <a:lnTo>
                        <a:pt x="23" y="81"/>
                      </a:lnTo>
                      <a:lnTo>
                        <a:pt x="26" y="79"/>
                      </a:lnTo>
                      <a:lnTo>
                        <a:pt x="27" y="77"/>
                      </a:lnTo>
                      <a:lnTo>
                        <a:pt x="30" y="76"/>
                      </a:lnTo>
                      <a:lnTo>
                        <a:pt x="33" y="77"/>
                      </a:lnTo>
                      <a:lnTo>
                        <a:pt x="33" y="79"/>
                      </a:lnTo>
                      <a:lnTo>
                        <a:pt x="34" y="81"/>
                      </a:lnTo>
                      <a:lnTo>
                        <a:pt x="34" y="85"/>
                      </a:lnTo>
                      <a:lnTo>
                        <a:pt x="32" y="88"/>
                      </a:lnTo>
                      <a:lnTo>
                        <a:pt x="31" y="91"/>
                      </a:lnTo>
                      <a:lnTo>
                        <a:pt x="33" y="95"/>
                      </a:lnTo>
                      <a:lnTo>
                        <a:pt x="34" y="95"/>
                      </a:lnTo>
                      <a:lnTo>
                        <a:pt x="36" y="98"/>
                      </a:lnTo>
                      <a:lnTo>
                        <a:pt x="40" y="100"/>
                      </a:lnTo>
                      <a:lnTo>
                        <a:pt x="40" y="103"/>
                      </a:lnTo>
                      <a:lnTo>
                        <a:pt x="39" y="103"/>
                      </a:lnTo>
                      <a:lnTo>
                        <a:pt x="38" y="109"/>
                      </a:lnTo>
                      <a:lnTo>
                        <a:pt x="39" y="112"/>
                      </a:lnTo>
                      <a:lnTo>
                        <a:pt x="41" y="113"/>
                      </a:lnTo>
                      <a:lnTo>
                        <a:pt x="43" y="112"/>
                      </a:lnTo>
                      <a:lnTo>
                        <a:pt x="46" y="114"/>
                      </a:lnTo>
                      <a:lnTo>
                        <a:pt x="48" y="114"/>
                      </a:lnTo>
                      <a:lnTo>
                        <a:pt x="48" y="112"/>
                      </a:lnTo>
                      <a:lnTo>
                        <a:pt x="47" y="110"/>
                      </a:lnTo>
                      <a:lnTo>
                        <a:pt x="50" y="108"/>
                      </a:lnTo>
                      <a:lnTo>
                        <a:pt x="52" y="107"/>
                      </a:lnTo>
                      <a:lnTo>
                        <a:pt x="55" y="105"/>
                      </a:lnTo>
                      <a:lnTo>
                        <a:pt x="60" y="105"/>
                      </a:lnTo>
                      <a:lnTo>
                        <a:pt x="61" y="103"/>
                      </a:lnTo>
                      <a:lnTo>
                        <a:pt x="62" y="104"/>
                      </a:lnTo>
                      <a:lnTo>
                        <a:pt x="65" y="104"/>
                      </a:lnTo>
                      <a:lnTo>
                        <a:pt x="65" y="101"/>
                      </a:lnTo>
                      <a:lnTo>
                        <a:pt x="65" y="99"/>
                      </a:lnTo>
                      <a:lnTo>
                        <a:pt x="61" y="99"/>
                      </a:lnTo>
                      <a:lnTo>
                        <a:pt x="61" y="100"/>
                      </a:lnTo>
                      <a:lnTo>
                        <a:pt x="59" y="99"/>
                      </a:lnTo>
                      <a:lnTo>
                        <a:pt x="57" y="100"/>
                      </a:lnTo>
                      <a:lnTo>
                        <a:pt x="56" y="98"/>
                      </a:lnTo>
                      <a:lnTo>
                        <a:pt x="55" y="97"/>
                      </a:lnTo>
                      <a:lnTo>
                        <a:pt x="55" y="95"/>
                      </a:lnTo>
                      <a:lnTo>
                        <a:pt x="54" y="95"/>
                      </a:lnTo>
                      <a:lnTo>
                        <a:pt x="53" y="96"/>
                      </a:lnTo>
                      <a:lnTo>
                        <a:pt x="52" y="94"/>
                      </a:lnTo>
                      <a:lnTo>
                        <a:pt x="50" y="93"/>
                      </a:lnTo>
                      <a:lnTo>
                        <a:pt x="49" y="91"/>
                      </a:lnTo>
                      <a:lnTo>
                        <a:pt x="51" y="89"/>
                      </a:lnTo>
                      <a:lnTo>
                        <a:pt x="51" y="88"/>
                      </a:lnTo>
                      <a:lnTo>
                        <a:pt x="52" y="88"/>
                      </a:lnTo>
                      <a:lnTo>
                        <a:pt x="51" y="86"/>
                      </a:lnTo>
                      <a:lnTo>
                        <a:pt x="53" y="86"/>
                      </a:lnTo>
                      <a:lnTo>
                        <a:pt x="54" y="84"/>
                      </a:lnTo>
                      <a:lnTo>
                        <a:pt x="52" y="82"/>
                      </a:lnTo>
                      <a:lnTo>
                        <a:pt x="51" y="81"/>
                      </a:lnTo>
                      <a:lnTo>
                        <a:pt x="51" y="80"/>
                      </a:lnTo>
                      <a:lnTo>
                        <a:pt x="51" y="78"/>
                      </a:lnTo>
                      <a:lnTo>
                        <a:pt x="48" y="77"/>
                      </a:lnTo>
                      <a:lnTo>
                        <a:pt x="47" y="76"/>
                      </a:lnTo>
                      <a:lnTo>
                        <a:pt x="46" y="73"/>
                      </a:lnTo>
                      <a:lnTo>
                        <a:pt x="42" y="68"/>
                      </a:lnTo>
                      <a:lnTo>
                        <a:pt x="40" y="66"/>
                      </a:lnTo>
                      <a:lnTo>
                        <a:pt x="38" y="63"/>
                      </a:lnTo>
                      <a:lnTo>
                        <a:pt x="39" y="61"/>
                      </a:lnTo>
                      <a:lnTo>
                        <a:pt x="40" y="61"/>
                      </a:lnTo>
                      <a:lnTo>
                        <a:pt x="40" y="63"/>
                      </a:lnTo>
                      <a:lnTo>
                        <a:pt x="43" y="63"/>
                      </a:lnTo>
                      <a:lnTo>
                        <a:pt x="45" y="61"/>
                      </a:lnTo>
                      <a:lnTo>
                        <a:pt x="46" y="59"/>
                      </a:lnTo>
                      <a:lnTo>
                        <a:pt x="51" y="57"/>
                      </a:lnTo>
                      <a:lnTo>
                        <a:pt x="55" y="53"/>
                      </a:lnTo>
                      <a:lnTo>
                        <a:pt x="58" y="49"/>
                      </a:lnTo>
                      <a:lnTo>
                        <a:pt x="60" y="47"/>
                      </a:lnTo>
                      <a:lnTo>
                        <a:pt x="60" y="45"/>
                      </a:lnTo>
                      <a:lnTo>
                        <a:pt x="63" y="44"/>
                      </a:lnTo>
                      <a:lnTo>
                        <a:pt x="66" y="46"/>
                      </a:lnTo>
                      <a:lnTo>
                        <a:pt x="68" y="46"/>
                      </a:lnTo>
                      <a:lnTo>
                        <a:pt x="70" y="42"/>
                      </a:lnTo>
                      <a:lnTo>
                        <a:pt x="70" y="39"/>
                      </a:lnTo>
                      <a:lnTo>
                        <a:pt x="67" y="38"/>
                      </a:lnTo>
                      <a:lnTo>
                        <a:pt x="61" y="39"/>
                      </a:lnTo>
                      <a:lnTo>
                        <a:pt x="58" y="41"/>
                      </a:lnTo>
                      <a:lnTo>
                        <a:pt x="54" y="41"/>
                      </a:lnTo>
                      <a:lnTo>
                        <a:pt x="52" y="42"/>
                      </a:lnTo>
                      <a:lnTo>
                        <a:pt x="49" y="45"/>
                      </a:lnTo>
                      <a:lnTo>
                        <a:pt x="47" y="45"/>
                      </a:lnTo>
                      <a:lnTo>
                        <a:pt x="44" y="45"/>
                      </a:lnTo>
                      <a:lnTo>
                        <a:pt x="42" y="43"/>
                      </a:lnTo>
                      <a:lnTo>
                        <a:pt x="40" y="43"/>
                      </a:lnTo>
                      <a:lnTo>
                        <a:pt x="37" y="46"/>
                      </a:lnTo>
                      <a:lnTo>
                        <a:pt x="35" y="53"/>
                      </a:lnTo>
                      <a:lnTo>
                        <a:pt x="32" y="54"/>
                      </a:lnTo>
                      <a:lnTo>
                        <a:pt x="29" y="53"/>
                      </a:lnTo>
                      <a:lnTo>
                        <a:pt x="28" y="52"/>
                      </a:lnTo>
                      <a:lnTo>
                        <a:pt x="25" y="47"/>
                      </a:lnTo>
                      <a:lnTo>
                        <a:pt x="21" y="43"/>
                      </a:lnTo>
                      <a:lnTo>
                        <a:pt x="20" y="37"/>
                      </a:lnTo>
                      <a:lnTo>
                        <a:pt x="20" y="31"/>
                      </a:lnTo>
                      <a:lnTo>
                        <a:pt x="22" y="25"/>
                      </a:lnTo>
                      <a:lnTo>
                        <a:pt x="24" y="22"/>
                      </a:lnTo>
                      <a:lnTo>
                        <a:pt x="27" y="20"/>
                      </a:lnTo>
                      <a:lnTo>
                        <a:pt x="31" y="22"/>
                      </a:lnTo>
                      <a:lnTo>
                        <a:pt x="36" y="22"/>
                      </a:lnTo>
                      <a:lnTo>
                        <a:pt x="41" y="19"/>
                      </a:lnTo>
                      <a:lnTo>
                        <a:pt x="44" y="20"/>
                      </a:lnTo>
                      <a:lnTo>
                        <a:pt x="46" y="22"/>
                      </a:lnTo>
                      <a:lnTo>
                        <a:pt x="49" y="22"/>
                      </a:lnTo>
                      <a:lnTo>
                        <a:pt x="51" y="21"/>
                      </a:lnTo>
                      <a:lnTo>
                        <a:pt x="57" y="22"/>
                      </a:lnTo>
                      <a:lnTo>
                        <a:pt x="60" y="21"/>
                      </a:lnTo>
                      <a:lnTo>
                        <a:pt x="60" y="20"/>
                      </a:lnTo>
                      <a:lnTo>
                        <a:pt x="64" y="20"/>
                      </a:lnTo>
                      <a:lnTo>
                        <a:pt x="66" y="22"/>
                      </a:lnTo>
                      <a:lnTo>
                        <a:pt x="67" y="23"/>
                      </a:lnTo>
                      <a:lnTo>
                        <a:pt x="69" y="25"/>
                      </a:lnTo>
                      <a:lnTo>
                        <a:pt x="80" y="22"/>
                      </a:lnTo>
                      <a:lnTo>
                        <a:pt x="8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6" name="Freeform 403">
                  <a:extLst>
                    <a:ext uri="{FF2B5EF4-FFF2-40B4-BE49-F238E27FC236}">
                      <a16:creationId xmlns:a16="http://schemas.microsoft.com/office/drawing/2014/main" id="{9059964B-D98F-4164-84B3-9F83EC8079E4}"/>
                    </a:ext>
                  </a:extLst>
                </p:cNvPr>
                <p:cNvSpPr>
                  <a:spLocks/>
                </p:cNvSpPr>
                <p:nvPr/>
              </p:nvSpPr>
              <p:spPr bwMode="auto">
                <a:xfrm>
                  <a:off x="5358" y="2842"/>
                  <a:ext cx="2" cy="1"/>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7" name="Freeform 404">
                  <a:extLst>
                    <a:ext uri="{FF2B5EF4-FFF2-40B4-BE49-F238E27FC236}">
                      <a16:creationId xmlns:a16="http://schemas.microsoft.com/office/drawing/2014/main" id="{86278B3D-C6EF-4281-BD46-A8FDB31801CB}"/>
                    </a:ext>
                  </a:extLst>
                </p:cNvPr>
                <p:cNvSpPr>
                  <a:spLocks/>
                </p:cNvSpPr>
                <p:nvPr/>
              </p:nvSpPr>
              <p:spPr bwMode="auto">
                <a:xfrm>
                  <a:off x="5361" y="2838"/>
                  <a:ext cx="3" cy="2"/>
                </a:xfrm>
                <a:custGeom>
                  <a:avLst/>
                  <a:gdLst>
                    <a:gd name="T0" fmla="*/ 3 w 3"/>
                    <a:gd name="T1" fmla="*/ 2 h 2"/>
                    <a:gd name="T2" fmla="*/ 2 w 3"/>
                    <a:gd name="T3" fmla="*/ 0 h 2"/>
                    <a:gd name="T4" fmla="*/ 0 w 3"/>
                    <a:gd name="T5" fmla="*/ 1 h 2"/>
                    <a:gd name="T6" fmla="*/ 3 w 3"/>
                    <a:gd name="T7" fmla="*/ 2 h 2"/>
                  </a:gdLst>
                  <a:ahLst/>
                  <a:cxnLst>
                    <a:cxn ang="0">
                      <a:pos x="T0" y="T1"/>
                    </a:cxn>
                    <a:cxn ang="0">
                      <a:pos x="T2" y="T3"/>
                    </a:cxn>
                    <a:cxn ang="0">
                      <a:pos x="T4" y="T5"/>
                    </a:cxn>
                    <a:cxn ang="0">
                      <a:pos x="T6" y="T7"/>
                    </a:cxn>
                  </a:cxnLst>
                  <a:rect l="0" t="0" r="r" b="b"/>
                  <a:pathLst>
                    <a:path w="3" h="2">
                      <a:moveTo>
                        <a:pt x="3" y="2"/>
                      </a:moveTo>
                      <a:lnTo>
                        <a:pt x="2" y="0"/>
                      </a:lnTo>
                      <a:lnTo>
                        <a:pt x="0" y="1"/>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8" name="Freeform 405">
                  <a:extLst>
                    <a:ext uri="{FF2B5EF4-FFF2-40B4-BE49-F238E27FC236}">
                      <a16:creationId xmlns:a16="http://schemas.microsoft.com/office/drawing/2014/main" id="{CA0BECF0-2164-4BE3-AEF5-5BBE2EDA2653}"/>
                    </a:ext>
                  </a:extLst>
                </p:cNvPr>
                <p:cNvSpPr>
                  <a:spLocks/>
                </p:cNvSpPr>
                <p:nvPr/>
              </p:nvSpPr>
              <p:spPr bwMode="auto">
                <a:xfrm>
                  <a:off x="5450" y="2840"/>
                  <a:ext cx="10" cy="6"/>
                </a:xfrm>
                <a:custGeom>
                  <a:avLst/>
                  <a:gdLst>
                    <a:gd name="T0" fmla="*/ 6 w 10"/>
                    <a:gd name="T1" fmla="*/ 6 h 6"/>
                    <a:gd name="T2" fmla="*/ 10 w 10"/>
                    <a:gd name="T3" fmla="*/ 5 h 6"/>
                    <a:gd name="T4" fmla="*/ 8 w 10"/>
                    <a:gd name="T5" fmla="*/ 4 h 6"/>
                    <a:gd name="T6" fmla="*/ 8 w 10"/>
                    <a:gd name="T7" fmla="*/ 2 h 6"/>
                    <a:gd name="T8" fmla="*/ 7 w 10"/>
                    <a:gd name="T9" fmla="*/ 0 h 6"/>
                    <a:gd name="T10" fmla="*/ 2 w 10"/>
                    <a:gd name="T11" fmla="*/ 2 h 6"/>
                    <a:gd name="T12" fmla="*/ 0 w 10"/>
                    <a:gd name="T13" fmla="*/ 3 h 6"/>
                    <a:gd name="T14" fmla="*/ 1 w 10"/>
                    <a:gd name="T15" fmla="*/ 4 h 6"/>
                    <a:gd name="T16" fmla="*/ 6 w 10"/>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6" y="6"/>
                      </a:moveTo>
                      <a:lnTo>
                        <a:pt x="10" y="5"/>
                      </a:lnTo>
                      <a:lnTo>
                        <a:pt x="8" y="4"/>
                      </a:lnTo>
                      <a:lnTo>
                        <a:pt x="8" y="2"/>
                      </a:lnTo>
                      <a:lnTo>
                        <a:pt x="7" y="0"/>
                      </a:lnTo>
                      <a:lnTo>
                        <a:pt x="2" y="2"/>
                      </a:lnTo>
                      <a:lnTo>
                        <a:pt x="0" y="3"/>
                      </a:lnTo>
                      <a:lnTo>
                        <a:pt x="1" y="4"/>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08" name="Group 607">
                <a:extLst>
                  <a:ext uri="{FF2B5EF4-FFF2-40B4-BE49-F238E27FC236}">
                    <a16:creationId xmlns:a16="http://schemas.microsoft.com/office/drawing/2014/main" id="{8B43E396-7ADB-4FF9-BD66-FE006BA4E7FD}"/>
                  </a:ext>
                </a:extLst>
              </p:cNvPr>
              <p:cNvGrpSpPr>
                <a:grpSpLocks/>
              </p:cNvGrpSpPr>
              <p:nvPr/>
            </p:nvGrpSpPr>
            <p:grpSpPr bwMode="auto">
              <a:xfrm>
                <a:off x="5804118" y="2069904"/>
                <a:ext cx="3102091" cy="2696909"/>
                <a:chOff x="3656" y="1304"/>
                <a:chExt cx="1954" cy="1699"/>
              </a:xfrm>
              <a:grpFill/>
            </p:grpSpPr>
            <p:sp>
              <p:nvSpPr>
                <p:cNvPr id="2189" name="Freeform 407">
                  <a:extLst>
                    <a:ext uri="{FF2B5EF4-FFF2-40B4-BE49-F238E27FC236}">
                      <a16:creationId xmlns:a16="http://schemas.microsoft.com/office/drawing/2014/main" id="{F90E89B8-CF16-4392-8150-D797D3AE0684}"/>
                    </a:ext>
                  </a:extLst>
                </p:cNvPr>
                <p:cNvSpPr>
                  <a:spLocks/>
                </p:cNvSpPr>
                <p:nvPr/>
              </p:nvSpPr>
              <p:spPr bwMode="auto">
                <a:xfrm>
                  <a:off x="5416" y="2818"/>
                  <a:ext cx="7" cy="8"/>
                </a:xfrm>
                <a:custGeom>
                  <a:avLst/>
                  <a:gdLst>
                    <a:gd name="T0" fmla="*/ 3 w 7"/>
                    <a:gd name="T1" fmla="*/ 0 h 8"/>
                    <a:gd name="T2" fmla="*/ 0 w 7"/>
                    <a:gd name="T3" fmla="*/ 0 h 8"/>
                    <a:gd name="T4" fmla="*/ 0 w 7"/>
                    <a:gd name="T5" fmla="*/ 2 h 8"/>
                    <a:gd name="T6" fmla="*/ 0 w 7"/>
                    <a:gd name="T7" fmla="*/ 3 h 8"/>
                    <a:gd name="T8" fmla="*/ 2 w 7"/>
                    <a:gd name="T9" fmla="*/ 7 h 8"/>
                    <a:gd name="T10" fmla="*/ 4 w 7"/>
                    <a:gd name="T11" fmla="*/ 7 h 8"/>
                    <a:gd name="T12" fmla="*/ 6 w 7"/>
                    <a:gd name="T13" fmla="*/ 8 h 8"/>
                    <a:gd name="T14" fmla="*/ 7 w 7"/>
                    <a:gd name="T15" fmla="*/ 7 h 8"/>
                    <a:gd name="T16" fmla="*/ 6 w 7"/>
                    <a:gd name="T17" fmla="*/ 5 h 8"/>
                    <a:gd name="T18" fmla="*/ 4 w 7"/>
                    <a:gd name="T19" fmla="*/ 4 h 8"/>
                    <a:gd name="T20" fmla="*/ 4 w 7"/>
                    <a:gd name="T21" fmla="*/ 2 h 8"/>
                    <a:gd name="T22" fmla="*/ 3 w 7"/>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0"/>
                      </a:moveTo>
                      <a:lnTo>
                        <a:pt x="0" y="0"/>
                      </a:lnTo>
                      <a:lnTo>
                        <a:pt x="0" y="2"/>
                      </a:lnTo>
                      <a:lnTo>
                        <a:pt x="0" y="3"/>
                      </a:lnTo>
                      <a:lnTo>
                        <a:pt x="2" y="7"/>
                      </a:lnTo>
                      <a:lnTo>
                        <a:pt x="4" y="7"/>
                      </a:lnTo>
                      <a:lnTo>
                        <a:pt x="6" y="8"/>
                      </a:lnTo>
                      <a:lnTo>
                        <a:pt x="7" y="7"/>
                      </a:lnTo>
                      <a:lnTo>
                        <a:pt x="6" y="5"/>
                      </a:lnTo>
                      <a:lnTo>
                        <a:pt x="4" y="4"/>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0" name="Freeform 408">
                  <a:extLst>
                    <a:ext uri="{FF2B5EF4-FFF2-40B4-BE49-F238E27FC236}">
                      <a16:creationId xmlns:a16="http://schemas.microsoft.com/office/drawing/2014/main" id="{3D58F41E-B994-4750-979A-1E5DF429478A}"/>
                    </a:ext>
                  </a:extLst>
                </p:cNvPr>
                <p:cNvSpPr>
                  <a:spLocks/>
                </p:cNvSpPr>
                <p:nvPr/>
              </p:nvSpPr>
              <p:spPr bwMode="auto">
                <a:xfrm>
                  <a:off x="5335" y="2898"/>
                  <a:ext cx="4" cy="9"/>
                </a:xfrm>
                <a:custGeom>
                  <a:avLst/>
                  <a:gdLst>
                    <a:gd name="T0" fmla="*/ 1 w 5"/>
                    <a:gd name="T1" fmla="*/ 1 h 11"/>
                    <a:gd name="T2" fmla="*/ 1 w 5"/>
                    <a:gd name="T3" fmla="*/ 4 h 11"/>
                    <a:gd name="T4" fmla="*/ 0 w 5"/>
                    <a:gd name="T5" fmla="*/ 5 h 11"/>
                    <a:gd name="T6" fmla="*/ 1 w 5"/>
                    <a:gd name="T7" fmla="*/ 10 h 11"/>
                    <a:gd name="T8" fmla="*/ 3 w 5"/>
                    <a:gd name="T9" fmla="*/ 11 h 11"/>
                    <a:gd name="T10" fmla="*/ 5 w 5"/>
                    <a:gd name="T11" fmla="*/ 9 h 11"/>
                    <a:gd name="T12" fmla="*/ 4 w 5"/>
                    <a:gd name="T13" fmla="*/ 4 h 11"/>
                    <a:gd name="T14" fmla="*/ 2 w 5"/>
                    <a:gd name="T15" fmla="*/ 0 h 11"/>
                    <a:gd name="T16" fmla="*/ 1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1"/>
                      </a:moveTo>
                      <a:cubicBezTo>
                        <a:pt x="1" y="4"/>
                        <a:pt x="1" y="4"/>
                        <a:pt x="1" y="4"/>
                      </a:cubicBezTo>
                      <a:cubicBezTo>
                        <a:pt x="0" y="5"/>
                        <a:pt x="0" y="5"/>
                        <a:pt x="0" y="5"/>
                      </a:cubicBezTo>
                      <a:cubicBezTo>
                        <a:pt x="1" y="10"/>
                        <a:pt x="1" y="10"/>
                        <a:pt x="1" y="10"/>
                      </a:cubicBezTo>
                      <a:cubicBezTo>
                        <a:pt x="3" y="11"/>
                        <a:pt x="3" y="11"/>
                        <a:pt x="3" y="11"/>
                      </a:cubicBezTo>
                      <a:cubicBezTo>
                        <a:pt x="5" y="9"/>
                        <a:pt x="5" y="9"/>
                        <a:pt x="5" y="9"/>
                      </a:cubicBezTo>
                      <a:cubicBezTo>
                        <a:pt x="4" y="4"/>
                        <a:pt x="4" y="4"/>
                        <a:pt x="4" y="4"/>
                      </a:cubicBezTo>
                      <a:cubicBezTo>
                        <a:pt x="2" y="0"/>
                        <a:pt x="2" y="0"/>
                        <a:pt x="2" y="0"/>
                      </a:cubicBezTo>
                      <a:cubicBezTo>
                        <a:pt x="2" y="0"/>
                        <a:pt x="1" y="1"/>
                        <a:pt x="1" y="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1" name="Freeform 409">
                  <a:extLst>
                    <a:ext uri="{FF2B5EF4-FFF2-40B4-BE49-F238E27FC236}">
                      <a16:creationId xmlns:a16="http://schemas.microsoft.com/office/drawing/2014/main" id="{621A1A40-D938-4CA5-A279-D8C9D9B9EBB6}"/>
                    </a:ext>
                  </a:extLst>
                </p:cNvPr>
                <p:cNvSpPr>
                  <a:spLocks/>
                </p:cNvSpPr>
                <p:nvPr/>
              </p:nvSpPr>
              <p:spPr bwMode="auto">
                <a:xfrm>
                  <a:off x="5316" y="2934"/>
                  <a:ext cx="3" cy="3"/>
                </a:xfrm>
                <a:custGeom>
                  <a:avLst/>
                  <a:gdLst>
                    <a:gd name="T0" fmla="*/ 3 w 3"/>
                    <a:gd name="T1" fmla="*/ 1 h 3"/>
                    <a:gd name="T2" fmla="*/ 2 w 3"/>
                    <a:gd name="T3" fmla="*/ 0 h 3"/>
                    <a:gd name="T4" fmla="*/ 0 w 3"/>
                    <a:gd name="T5" fmla="*/ 1 h 3"/>
                    <a:gd name="T6" fmla="*/ 2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2" name="Freeform 410">
                  <a:extLst>
                    <a:ext uri="{FF2B5EF4-FFF2-40B4-BE49-F238E27FC236}">
                      <a16:creationId xmlns:a16="http://schemas.microsoft.com/office/drawing/2014/main" id="{981F8F8F-35D9-4B26-B0AB-9E4FDF0240FB}"/>
                    </a:ext>
                  </a:extLst>
                </p:cNvPr>
                <p:cNvSpPr>
                  <a:spLocks/>
                </p:cNvSpPr>
                <p:nvPr/>
              </p:nvSpPr>
              <p:spPr bwMode="auto">
                <a:xfrm>
                  <a:off x="5371" y="2954"/>
                  <a:ext cx="10" cy="5"/>
                </a:xfrm>
                <a:custGeom>
                  <a:avLst/>
                  <a:gdLst>
                    <a:gd name="T0" fmla="*/ 1 w 10"/>
                    <a:gd name="T1" fmla="*/ 5 h 5"/>
                    <a:gd name="T2" fmla="*/ 3 w 10"/>
                    <a:gd name="T3" fmla="*/ 5 h 5"/>
                    <a:gd name="T4" fmla="*/ 8 w 10"/>
                    <a:gd name="T5" fmla="*/ 3 h 5"/>
                    <a:gd name="T6" fmla="*/ 10 w 10"/>
                    <a:gd name="T7" fmla="*/ 2 h 5"/>
                    <a:gd name="T8" fmla="*/ 8 w 10"/>
                    <a:gd name="T9" fmla="*/ 0 h 5"/>
                    <a:gd name="T10" fmla="*/ 4 w 10"/>
                    <a:gd name="T11" fmla="*/ 1 h 5"/>
                    <a:gd name="T12" fmla="*/ 3 w 10"/>
                    <a:gd name="T13" fmla="*/ 0 h 5"/>
                    <a:gd name="T14" fmla="*/ 0 w 10"/>
                    <a:gd name="T15" fmla="*/ 2 h 5"/>
                    <a:gd name="T16" fmla="*/ 2 w 10"/>
                    <a:gd name="T17" fmla="*/ 2 h 5"/>
                    <a:gd name="T18" fmla="*/ 1 w 10"/>
                    <a:gd name="T19" fmla="*/ 3 h 5"/>
                    <a:gd name="T20" fmla="*/ 1 w 10"/>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1" y="5"/>
                      </a:moveTo>
                      <a:lnTo>
                        <a:pt x="3" y="5"/>
                      </a:lnTo>
                      <a:lnTo>
                        <a:pt x="8" y="3"/>
                      </a:lnTo>
                      <a:lnTo>
                        <a:pt x="10" y="2"/>
                      </a:lnTo>
                      <a:lnTo>
                        <a:pt x="8" y="0"/>
                      </a:lnTo>
                      <a:lnTo>
                        <a:pt x="4" y="1"/>
                      </a:lnTo>
                      <a:lnTo>
                        <a:pt x="3" y="0"/>
                      </a:lnTo>
                      <a:lnTo>
                        <a:pt x="0" y="2"/>
                      </a:lnTo>
                      <a:lnTo>
                        <a:pt x="2" y="2"/>
                      </a:lnTo>
                      <a:lnTo>
                        <a:pt x="1" y="3"/>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411">
                  <a:extLst>
                    <a:ext uri="{FF2B5EF4-FFF2-40B4-BE49-F238E27FC236}">
                      <a16:creationId xmlns:a16="http://schemas.microsoft.com/office/drawing/2014/main" id="{48D111AB-EA5D-4360-BDB2-6ADCC033AE33}"/>
                    </a:ext>
                  </a:extLst>
                </p:cNvPr>
                <p:cNvSpPr>
                  <a:spLocks/>
                </p:cNvSpPr>
                <p:nvPr/>
              </p:nvSpPr>
              <p:spPr bwMode="auto">
                <a:xfrm>
                  <a:off x="5334" y="2818"/>
                  <a:ext cx="3" cy="2"/>
                </a:xfrm>
                <a:custGeom>
                  <a:avLst/>
                  <a:gdLst>
                    <a:gd name="T0" fmla="*/ 0 w 3"/>
                    <a:gd name="T1" fmla="*/ 0 h 2"/>
                    <a:gd name="T2" fmla="*/ 2 w 3"/>
                    <a:gd name="T3" fmla="*/ 2 h 2"/>
                    <a:gd name="T4" fmla="*/ 3 w 3"/>
                    <a:gd name="T5" fmla="*/ 2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4" name="Freeform 412">
                  <a:extLst>
                    <a:ext uri="{FF2B5EF4-FFF2-40B4-BE49-F238E27FC236}">
                      <a16:creationId xmlns:a16="http://schemas.microsoft.com/office/drawing/2014/main" id="{1075CD2A-607A-4C11-B2B3-8157C809C5EF}"/>
                    </a:ext>
                  </a:extLst>
                </p:cNvPr>
                <p:cNvSpPr>
                  <a:spLocks/>
                </p:cNvSpPr>
                <p:nvPr/>
              </p:nvSpPr>
              <p:spPr bwMode="auto">
                <a:xfrm>
                  <a:off x="5429" y="2768"/>
                  <a:ext cx="6" cy="8"/>
                </a:xfrm>
                <a:custGeom>
                  <a:avLst/>
                  <a:gdLst>
                    <a:gd name="T0" fmla="*/ 4 w 6"/>
                    <a:gd name="T1" fmla="*/ 6 h 8"/>
                    <a:gd name="T2" fmla="*/ 6 w 6"/>
                    <a:gd name="T3" fmla="*/ 4 h 8"/>
                    <a:gd name="T4" fmla="*/ 5 w 6"/>
                    <a:gd name="T5" fmla="*/ 2 h 8"/>
                    <a:gd name="T6" fmla="*/ 4 w 6"/>
                    <a:gd name="T7" fmla="*/ 0 h 8"/>
                    <a:gd name="T8" fmla="*/ 1 w 6"/>
                    <a:gd name="T9" fmla="*/ 2 h 8"/>
                    <a:gd name="T10" fmla="*/ 0 w 6"/>
                    <a:gd name="T11" fmla="*/ 2 h 8"/>
                    <a:gd name="T12" fmla="*/ 0 w 6"/>
                    <a:gd name="T13" fmla="*/ 8 h 8"/>
                    <a:gd name="T14" fmla="*/ 2 w 6"/>
                    <a:gd name="T15" fmla="*/ 6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6" y="4"/>
                      </a:lnTo>
                      <a:lnTo>
                        <a:pt x="5" y="2"/>
                      </a:lnTo>
                      <a:lnTo>
                        <a:pt x="4" y="0"/>
                      </a:lnTo>
                      <a:lnTo>
                        <a:pt x="1" y="2"/>
                      </a:lnTo>
                      <a:lnTo>
                        <a:pt x="0" y="2"/>
                      </a:lnTo>
                      <a:lnTo>
                        <a:pt x="0" y="8"/>
                      </a:lnTo>
                      <a:lnTo>
                        <a:pt x="2"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413">
                  <a:extLst>
                    <a:ext uri="{FF2B5EF4-FFF2-40B4-BE49-F238E27FC236}">
                      <a16:creationId xmlns:a16="http://schemas.microsoft.com/office/drawing/2014/main" id="{E5491E5B-64EB-41E4-B476-8455DEF4E383}"/>
                    </a:ext>
                  </a:extLst>
                </p:cNvPr>
                <p:cNvSpPr>
                  <a:spLocks/>
                </p:cNvSpPr>
                <p:nvPr/>
              </p:nvSpPr>
              <p:spPr bwMode="auto">
                <a:xfrm>
                  <a:off x="5342" y="2892"/>
                  <a:ext cx="7" cy="12"/>
                </a:xfrm>
                <a:custGeom>
                  <a:avLst/>
                  <a:gdLst>
                    <a:gd name="T0" fmla="*/ 0 w 9"/>
                    <a:gd name="T1" fmla="*/ 14 h 16"/>
                    <a:gd name="T2" fmla="*/ 1 w 9"/>
                    <a:gd name="T3" fmla="*/ 16 h 16"/>
                    <a:gd name="T4" fmla="*/ 5 w 9"/>
                    <a:gd name="T5" fmla="*/ 15 h 16"/>
                    <a:gd name="T6" fmla="*/ 5 w 9"/>
                    <a:gd name="T7" fmla="*/ 13 h 16"/>
                    <a:gd name="T8" fmla="*/ 6 w 9"/>
                    <a:gd name="T9" fmla="*/ 13 h 16"/>
                    <a:gd name="T10" fmla="*/ 7 w 9"/>
                    <a:gd name="T11" fmla="*/ 9 h 16"/>
                    <a:gd name="T12" fmla="*/ 9 w 9"/>
                    <a:gd name="T13" fmla="*/ 6 h 16"/>
                    <a:gd name="T14" fmla="*/ 9 w 9"/>
                    <a:gd name="T15" fmla="*/ 4 h 16"/>
                    <a:gd name="T16" fmla="*/ 8 w 9"/>
                    <a:gd name="T17" fmla="*/ 0 h 16"/>
                    <a:gd name="T18" fmla="*/ 4 w 9"/>
                    <a:gd name="T19" fmla="*/ 2 h 16"/>
                    <a:gd name="T20" fmla="*/ 2 w 9"/>
                    <a:gd name="T21" fmla="*/ 5 h 16"/>
                    <a:gd name="T22" fmla="*/ 3 w 9"/>
                    <a:gd name="T23" fmla="*/ 8 h 16"/>
                    <a:gd name="T24" fmla="*/ 0 w 9"/>
                    <a:gd name="T25" fmla="*/ 12 h 16"/>
                    <a:gd name="T26" fmla="*/ 0 w 9"/>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0" y="14"/>
                      </a:moveTo>
                      <a:cubicBezTo>
                        <a:pt x="1" y="16"/>
                        <a:pt x="1" y="16"/>
                        <a:pt x="1" y="16"/>
                      </a:cubicBezTo>
                      <a:cubicBezTo>
                        <a:pt x="5" y="15"/>
                        <a:pt x="5" y="15"/>
                        <a:pt x="5" y="15"/>
                      </a:cubicBezTo>
                      <a:cubicBezTo>
                        <a:pt x="5" y="13"/>
                        <a:pt x="5" y="13"/>
                        <a:pt x="5" y="13"/>
                      </a:cubicBezTo>
                      <a:cubicBezTo>
                        <a:pt x="6" y="13"/>
                        <a:pt x="6" y="13"/>
                        <a:pt x="6" y="13"/>
                      </a:cubicBezTo>
                      <a:cubicBezTo>
                        <a:pt x="7" y="9"/>
                        <a:pt x="7" y="9"/>
                        <a:pt x="7" y="9"/>
                      </a:cubicBezTo>
                      <a:cubicBezTo>
                        <a:pt x="9" y="6"/>
                        <a:pt x="9" y="6"/>
                        <a:pt x="9" y="6"/>
                      </a:cubicBezTo>
                      <a:cubicBezTo>
                        <a:pt x="9" y="4"/>
                        <a:pt x="9" y="4"/>
                        <a:pt x="9" y="4"/>
                      </a:cubicBezTo>
                      <a:cubicBezTo>
                        <a:pt x="8" y="0"/>
                        <a:pt x="8" y="0"/>
                        <a:pt x="8" y="0"/>
                      </a:cubicBezTo>
                      <a:cubicBezTo>
                        <a:pt x="4" y="2"/>
                        <a:pt x="4" y="2"/>
                        <a:pt x="4" y="2"/>
                      </a:cubicBezTo>
                      <a:cubicBezTo>
                        <a:pt x="2" y="5"/>
                        <a:pt x="2" y="5"/>
                        <a:pt x="2" y="5"/>
                      </a:cubicBezTo>
                      <a:cubicBezTo>
                        <a:pt x="3" y="8"/>
                        <a:pt x="3" y="8"/>
                        <a:pt x="3" y="8"/>
                      </a:cubicBezTo>
                      <a:cubicBezTo>
                        <a:pt x="0" y="12"/>
                        <a:pt x="0" y="12"/>
                        <a:pt x="0" y="12"/>
                      </a:cubicBezTo>
                      <a:cubicBezTo>
                        <a:pt x="0" y="12"/>
                        <a:pt x="0" y="14"/>
                        <a:pt x="0" y="1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6" name="Freeform 414">
                  <a:extLst>
                    <a:ext uri="{FF2B5EF4-FFF2-40B4-BE49-F238E27FC236}">
                      <a16:creationId xmlns:a16="http://schemas.microsoft.com/office/drawing/2014/main" id="{4176C267-9462-40F1-BCF7-67551B7F67B1}"/>
                    </a:ext>
                  </a:extLst>
                </p:cNvPr>
                <p:cNvSpPr>
                  <a:spLocks/>
                </p:cNvSpPr>
                <p:nvPr/>
              </p:nvSpPr>
              <p:spPr bwMode="auto">
                <a:xfrm>
                  <a:off x="5468" y="2815"/>
                  <a:ext cx="142" cy="155"/>
                </a:xfrm>
                <a:custGeom>
                  <a:avLst/>
                  <a:gdLst>
                    <a:gd name="T0" fmla="*/ 142 w 142"/>
                    <a:gd name="T1" fmla="*/ 41 h 155"/>
                    <a:gd name="T2" fmla="*/ 138 w 142"/>
                    <a:gd name="T3" fmla="*/ 39 h 155"/>
                    <a:gd name="T4" fmla="*/ 131 w 142"/>
                    <a:gd name="T5" fmla="*/ 35 h 155"/>
                    <a:gd name="T6" fmla="*/ 114 w 142"/>
                    <a:gd name="T7" fmla="*/ 30 h 155"/>
                    <a:gd name="T8" fmla="*/ 100 w 142"/>
                    <a:gd name="T9" fmla="*/ 23 h 155"/>
                    <a:gd name="T10" fmla="*/ 86 w 142"/>
                    <a:gd name="T11" fmla="*/ 27 h 155"/>
                    <a:gd name="T12" fmla="*/ 81 w 142"/>
                    <a:gd name="T13" fmla="*/ 34 h 155"/>
                    <a:gd name="T14" fmla="*/ 76 w 142"/>
                    <a:gd name="T15" fmla="*/ 38 h 155"/>
                    <a:gd name="T16" fmla="*/ 69 w 142"/>
                    <a:gd name="T17" fmla="*/ 48 h 155"/>
                    <a:gd name="T18" fmla="*/ 62 w 142"/>
                    <a:gd name="T19" fmla="*/ 55 h 155"/>
                    <a:gd name="T20" fmla="*/ 55 w 142"/>
                    <a:gd name="T21" fmla="*/ 47 h 155"/>
                    <a:gd name="T22" fmla="*/ 51 w 142"/>
                    <a:gd name="T23" fmla="*/ 39 h 155"/>
                    <a:gd name="T24" fmla="*/ 48 w 142"/>
                    <a:gd name="T25" fmla="*/ 43 h 155"/>
                    <a:gd name="T26" fmla="*/ 46 w 142"/>
                    <a:gd name="T27" fmla="*/ 24 h 155"/>
                    <a:gd name="T28" fmla="*/ 45 w 142"/>
                    <a:gd name="T29" fmla="*/ 10 h 155"/>
                    <a:gd name="T30" fmla="*/ 34 w 142"/>
                    <a:gd name="T31" fmla="*/ 7 h 155"/>
                    <a:gd name="T32" fmla="*/ 17 w 142"/>
                    <a:gd name="T33" fmla="*/ 3 h 155"/>
                    <a:gd name="T34" fmla="*/ 6 w 142"/>
                    <a:gd name="T35" fmla="*/ 9 h 155"/>
                    <a:gd name="T36" fmla="*/ 1 w 142"/>
                    <a:gd name="T37" fmla="*/ 18 h 155"/>
                    <a:gd name="T38" fmla="*/ 6 w 142"/>
                    <a:gd name="T39" fmla="*/ 18 h 155"/>
                    <a:gd name="T40" fmla="*/ 13 w 142"/>
                    <a:gd name="T41" fmla="*/ 27 h 155"/>
                    <a:gd name="T42" fmla="*/ 22 w 142"/>
                    <a:gd name="T43" fmla="*/ 34 h 155"/>
                    <a:gd name="T44" fmla="*/ 31 w 142"/>
                    <a:gd name="T45" fmla="*/ 34 h 155"/>
                    <a:gd name="T46" fmla="*/ 41 w 142"/>
                    <a:gd name="T47" fmla="*/ 33 h 155"/>
                    <a:gd name="T48" fmla="*/ 38 w 142"/>
                    <a:gd name="T49" fmla="*/ 41 h 155"/>
                    <a:gd name="T50" fmla="*/ 29 w 142"/>
                    <a:gd name="T51" fmla="*/ 39 h 155"/>
                    <a:gd name="T52" fmla="*/ 20 w 142"/>
                    <a:gd name="T53" fmla="*/ 44 h 155"/>
                    <a:gd name="T54" fmla="*/ 15 w 142"/>
                    <a:gd name="T55" fmla="*/ 47 h 155"/>
                    <a:gd name="T56" fmla="*/ 23 w 142"/>
                    <a:gd name="T57" fmla="*/ 55 h 155"/>
                    <a:gd name="T58" fmla="*/ 24 w 142"/>
                    <a:gd name="T59" fmla="*/ 59 h 155"/>
                    <a:gd name="T60" fmla="*/ 31 w 142"/>
                    <a:gd name="T61" fmla="*/ 67 h 155"/>
                    <a:gd name="T62" fmla="*/ 37 w 142"/>
                    <a:gd name="T63" fmla="*/ 55 h 155"/>
                    <a:gd name="T64" fmla="*/ 40 w 142"/>
                    <a:gd name="T65" fmla="*/ 49 h 155"/>
                    <a:gd name="T66" fmla="*/ 42 w 142"/>
                    <a:gd name="T67" fmla="*/ 62 h 155"/>
                    <a:gd name="T68" fmla="*/ 45 w 142"/>
                    <a:gd name="T69" fmla="*/ 64 h 155"/>
                    <a:gd name="T70" fmla="*/ 50 w 142"/>
                    <a:gd name="T71" fmla="*/ 65 h 155"/>
                    <a:gd name="T72" fmla="*/ 54 w 142"/>
                    <a:gd name="T73" fmla="*/ 65 h 155"/>
                    <a:gd name="T74" fmla="*/ 55 w 142"/>
                    <a:gd name="T75" fmla="*/ 69 h 155"/>
                    <a:gd name="T76" fmla="*/ 72 w 142"/>
                    <a:gd name="T77" fmla="*/ 76 h 155"/>
                    <a:gd name="T78" fmla="*/ 87 w 142"/>
                    <a:gd name="T79" fmla="*/ 83 h 155"/>
                    <a:gd name="T80" fmla="*/ 93 w 142"/>
                    <a:gd name="T81" fmla="*/ 87 h 155"/>
                    <a:gd name="T82" fmla="*/ 100 w 142"/>
                    <a:gd name="T83" fmla="*/ 88 h 155"/>
                    <a:gd name="T84" fmla="*/ 100 w 142"/>
                    <a:gd name="T85" fmla="*/ 94 h 155"/>
                    <a:gd name="T86" fmla="*/ 103 w 142"/>
                    <a:gd name="T87" fmla="*/ 102 h 155"/>
                    <a:gd name="T88" fmla="*/ 110 w 142"/>
                    <a:gd name="T89" fmla="*/ 113 h 155"/>
                    <a:gd name="T90" fmla="*/ 107 w 142"/>
                    <a:gd name="T91" fmla="*/ 117 h 155"/>
                    <a:gd name="T92" fmla="*/ 117 w 142"/>
                    <a:gd name="T93" fmla="*/ 120 h 155"/>
                    <a:gd name="T94" fmla="*/ 109 w 142"/>
                    <a:gd name="T95" fmla="*/ 122 h 155"/>
                    <a:gd name="T96" fmla="*/ 111 w 142"/>
                    <a:gd name="T97" fmla="*/ 131 h 155"/>
                    <a:gd name="T98" fmla="*/ 111 w 142"/>
                    <a:gd name="T99" fmla="*/ 139 h 155"/>
                    <a:gd name="T100" fmla="*/ 120 w 142"/>
                    <a:gd name="T101" fmla="*/ 137 h 155"/>
                    <a:gd name="T102" fmla="*/ 127 w 142"/>
                    <a:gd name="T103" fmla="*/ 136 h 155"/>
                    <a:gd name="T104" fmla="*/ 130 w 142"/>
                    <a:gd name="T105" fmla="*/ 144 h 155"/>
                    <a:gd name="T106" fmla="*/ 138 w 142"/>
                    <a:gd name="T10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2" h="155">
                      <a:moveTo>
                        <a:pt x="140" y="112"/>
                      </a:moveTo>
                      <a:lnTo>
                        <a:pt x="140" y="110"/>
                      </a:lnTo>
                      <a:lnTo>
                        <a:pt x="141" y="105"/>
                      </a:lnTo>
                      <a:lnTo>
                        <a:pt x="142" y="41"/>
                      </a:lnTo>
                      <a:lnTo>
                        <a:pt x="142" y="41"/>
                      </a:lnTo>
                      <a:lnTo>
                        <a:pt x="140" y="42"/>
                      </a:lnTo>
                      <a:lnTo>
                        <a:pt x="138" y="41"/>
                      </a:lnTo>
                      <a:lnTo>
                        <a:pt x="138" y="39"/>
                      </a:lnTo>
                      <a:lnTo>
                        <a:pt x="138" y="37"/>
                      </a:lnTo>
                      <a:lnTo>
                        <a:pt x="136" y="36"/>
                      </a:lnTo>
                      <a:lnTo>
                        <a:pt x="134" y="36"/>
                      </a:lnTo>
                      <a:lnTo>
                        <a:pt x="131" y="35"/>
                      </a:lnTo>
                      <a:lnTo>
                        <a:pt x="128" y="34"/>
                      </a:lnTo>
                      <a:lnTo>
                        <a:pt x="126" y="35"/>
                      </a:lnTo>
                      <a:lnTo>
                        <a:pt x="118" y="30"/>
                      </a:lnTo>
                      <a:lnTo>
                        <a:pt x="114" y="30"/>
                      </a:lnTo>
                      <a:lnTo>
                        <a:pt x="112" y="29"/>
                      </a:lnTo>
                      <a:lnTo>
                        <a:pt x="109" y="27"/>
                      </a:lnTo>
                      <a:lnTo>
                        <a:pt x="104" y="25"/>
                      </a:lnTo>
                      <a:lnTo>
                        <a:pt x="100" y="23"/>
                      </a:lnTo>
                      <a:lnTo>
                        <a:pt x="97" y="20"/>
                      </a:lnTo>
                      <a:lnTo>
                        <a:pt x="94" y="20"/>
                      </a:lnTo>
                      <a:lnTo>
                        <a:pt x="87" y="25"/>
                      </a:lnTo>
                      <a:lnTo>
                        <a:pt x="86" y="27"/>
                      </a:lnTo>
                      <a:lnTo>
                        <a:pt x="88" y="30"/>
                      </a:lnTo>
                      <a:lnTo>
                        <a:pt x="87" y="32"/>
                      </a:lnTo>
                      <a:lnTo>
                        <a:pt x="83" y="33"/>
                      </a:lnTo>
                      <a:lnTo>
                        <a:pt x="81" y="34"/>
                      </a:lnTo>
                      <a:lnTo>
                        <a:pt x="79" y="34"/>
                      </a:lnTo>
                      <a:lnTo>
                        <a:pt x="78" y="33"/>
                      </a:lnTo>
                      <a:lnTo>
                        <a:pt x="76" y="35"/>
                      </a:lnTo>
                      <a:lnTo>
                        <a:pt x="76" y="38"/>
                      </a:lnTo>
                      <a:lnTo>
                        <a:pt x="73" y="40"/>
                      </a:lnTo>
                      <a:lnTo>
                        <a:pt x="71" y="41"/>
                      </a:lnTo>
                      <a:lnTo>
                        <a:pt x="69" y="44"/>
                      </a:lnTo>
                      <a:lnTo>
                        <a:pt x="69" y="48"/>
                      </a:lnTo>
                      <a:lnTo>
                        <a:pt x="68" y="48"/>
                      </a:lnTo>
                      <a:lnTo>
                        <a:pt x="66" y="50"/>
                      </a:lnTo>
                      <a:lnTo>
                        <a:pt x="65" y="53"/>
                      </a:lnTo>
                      <a:lnTo>
                        <a:pt x="62" y="55"/>
                      </a:lnTo>
                      <a:lnTo>
                        <a:pt x="60" y="55"/>
                      </a:lnTo>
                      <a:lnTo>
                        <a:pt x="58" y="53"/>
                      </a:lnTo>
                      <a:lnTo>
                        <a:pt x="55" y="50"/>
                      </a:lnTo>
                      <a:lnTo>
                        <a:pt x="55" y="47"/>
                      </a:lnTo>
                      <a:lnTo>
                        <a:pt x="54" y="48"/>
                      </a:lnTo>
                      <a:lnTo>
                        <a:pt x="52" y="44"/>
                      </a:lnTo>
                      <a:lnTo>
                        <a:pt x="53" y="41"/>
                      </a:lnTo>
                      <a:lnTo>
                        <a:pt x="51" y="39"/>
                      </a:lnTo>
                      <a:lnTo>
                        <a:pt x="50" y="41"/>
                      </a:lnTo>
                      <a:lnTo>
                        <a:pt x="50" y="45"/>
                      </a:lnTo>
                      <a:lnTo>
                        <a:pt x="49" y="45"/>
                      </a:lnTo>
                      <a:lnTo>
                        <a:pt x="48" y="43"/>
                      </a:lnTo>
                      <a:lnTo>
                        <a:pt x="45" y="39"/>
                      </a:lnTo>
                      <a:lnTo>
                        <a:pt x="45" y="31"/>
                      </a:lnTo>
                      <a:lnTo>
                        <a:pt x="45" y="27"/>
                      </a:lnTo>
                      <a:lnTo>
                        <a:pt x="46" y="24"/>
                      </a:lnTo>
                      <a:lnTo>
                        <a:pt x="48" y="20"/>
                      </a:lnTo>
                      <a:lnTo>
                        <a:pt x="47" y="17"/>
                      </a:lnTo>
                      <a:lnTo>
                        <a:pt x="45" y="15"/>
                      </a:lnTo>
                      <a:lnTo>
                        <a:pt x="45" y="10"/>
                      </a:lnTo>
                      <a:lnTo>
                        <a:pt x="45" y="9"/>
                      </a:lnTo>
                      <a:lnTo>
                        <a:pt x="44" y="7"/>
                      </a:lnTo>
                      <a:lnTo>
                        <a:pt x="39" y="7"/>
                      </a:lnTo>
                      <a:lnTo>
                        <a:pt x="34" y="7"/>
                      </a:lnTo>
                      <a:lnTo>
                        <a:pt x="31" y="3"/>
                      </a:lnTo>
                      <a:lnTo>
                        <a:pt x="23" y="0"/>
                      </a:lnTo>
                      <a:lnTo>
                        <a:pt x="18" y="1"/>
                      </a:lnTo>
                      <a:lnTo>
                        <a:pt x="17" y="3"/>
                      </a:lnTo>
                      <a:lnTo>
                        <a:pt x="13" y="6"/>
                      </a:lnTo>
                      <a:lnTo>
                        <a:pt x="11" y="6"/>
                      </a:lnTo>
                      <a:lnTo>
                        <a:pt x="10" y="9"/>
                      </a:lnTo>
                      <a:lnTo>
                        <a:pt x="6" y="9"/>
                      </a:lnTo>
                      <a:lnTo>
                        <a:pt x="3" y="11"/>
                      </a:lnTo>
                      <a:lnTo>
                        <a:pt x="4" y="13"/>
                      </a:lnTo>
                      <a:lnTo>
                        <a:pt x="4" y="16"/>
                      </a:lnTo>
                      <a:lnTo>
                        <a:pt x="1" y="18"/>
                      </a:lnTo>
                      <a:lnTo>
                        <a:pt x="0" y="20"/>
                      </a:lnTo>
                      <a:lnTo>
                        <a:pt x="3" y="21"/>
                      </a:lnTo>
                      <a:lnTo>
                        <a:pt x="6" y="20"/>
                      </a:lnTo>
                      <a:lnTo>
                        <a:pt x="6" y="18"/>
                      </a:lnTo>
                      <a:lnTo>
                        <a:pt x="8" y="20"/>
                      </a:lnTo>
                      <a:lnTo>
                        <a:pt x="12" y="23"/>
                      </a:lnTo>
                      <a:lnTo>
                        <a:pt x="13" y="26"/>
                      </a:lnTo>
                      <a:lnTo>
                        <a:pt x="13" y="27"/>
                      </a:lnTo>
                      <a:lnTo>
                        <a:pt x="14" y="31"/>
                      </a:lnTo>
                      <a:lnTo>
                        <a:pt x="17" y="34"/>
                      </a:lnTo>
                      <a:lnTo>
                        <a:pt x="20" y="34"/>
                      </a:lnTo>
                      <a:lnTo>
                        <a:pt x="22" y="34"/>
                      </a:lnTo>
                      <a:lnTo>
                        <a:pt x="24" y="35"/>
                      </a:lnTo>
                      <a:lnTo>
                        <a:pt x="25" y="34"/>
                      </a:lnTo>
                      <a:lnTo>
                        <a:pt x="27" y="34"/>
                      </a:lnTo>
                      <a:lnTo>
                        <a:pt x="31" y="34"/>
                      </a:lnTo>
                      <a:lnTo>
                        <a:pt x="33" y="34"/>
                      </a:lnTo>
                      <a:lnTo>
                        <a:pt x="34" y="34"/>
                      </a:lnTo>
                      <a:lnTo>
                        <a:pt x="34" y="32"/>
                      </a:lnTo>
                      <a:lnTo>
                        <a:pt x="41" y="33"/>
                      </a:lnTo>
                      <a:lnTo>
                        <a:pt x="41" y="35"/>
                      </a:lnTo>
                      <a:lnTo>
                        <a:pt x="41" y="39"/>
                      </a:lnTo>
                      <a:lnTo>
                        <a:pt x="40" y="38"/>
                      </a:lnTo>
                      <a:lnTo>
                        <a:pt x="38" y="41"/>
                      </a:lnTo>
                      <a:lnTo>
                        <a:pt x="37" y="44"/>
                      </a:lnTo>
                      <a:lnTo>
                        <a:pt x="35" y="41"/>
                      </a:lnTo>
                      <a:lnTo>
                        <a:pt x="31" y="38"/>
                      </a:lnTo>
                      <a:lnTo>
                        <a:pt x="29" y="39"/>
                      </a:lnTo>
                      <a:lnTo>
                        <a:pt x="28" y="43"/>
                      </a:lnTo>
                      <a:lnTo>
                        <a:pt x="25" y="45"/>
                      </a:lnTo>
                      <a:lnTo>
                        <a:pt x="23" y="44"/>
                      </a:lnTo>
                      <a:lnTo>
                        <a:pt x="20" y="44"/>
                      </a:lnTo>
                      <a:lnTo>
                        <a:pt x="19" y="42"/>
                      </a:lnTo>
                      <a:lnTo>
                        <a:pt x="16" y="42"/>
                      </a:lnTo>
                      <a:lnTo>
                        <a:pt x="13" y="45"/>
                      </a:lnTo>
                      <a:lnTo>
                        <a:pt x="15" y="47"/>
                      </a:lnTo>
                      <a:lnTo>
                        <a:pt x="18" y="48"/>
                      </a:lnTo>
                      <a:lnTo>
                        <a:pt x="20" y="49"/>
                      </a:lnTo>
                      <a:lnTo>
                        <a:pt x="22" y="53"/>
                      </a:lnTo>
                      <a:lnTo>
                        <a:pt x="23" y="55"/>
                      </a:lnTo>
                      <a:lnTo>
                        <a:pt x="25" y="54"/>
                      </a:lnTo>
                      <a:lnTo>
                        <a:pt x="25" y="56"/>
                      </a:lnTo>
                      <a:lnTo>
                        <a:pt x="25" y="58"/>
                      </a:lnTo>
                      <a:lnTo>
                        <a:pt x="24" y="59"/>
                      </a:lnTo>
                      <a:lnTo>
                        <a:pt x="24" y="61"/>
                      </a:lnTo>
                      <a:lnTo>
                        <a:pt x="26" y="67"/>
                      </a:lnTo>
                      <a:lnTo>
                        <a:pt x="28" y="68"/>
                      </a:lnTo>
                      <a:lnTo>
                        <a:pt x="31" y="67"/>
                      </a:lnTo>
                      <a:lnTo>
                        <a:pt x="34" y="62"/>
                      </a:lnTo>
                      <a:lnTo>
                        <a:pt x="34" y="60"/>
                      </a:lnTo>
                      <a:lnTo>
                        <a:pt x="36" y="55"/>
                      </a:lnTo>
                      <a:lnTo>
                        <a:pt x="37" y="55"/>
                      </a:lnTo>
                      <a:lnTo>
                        <a:pt x="38" y="52"/>
                      </a:lnTo>
                      <a:lnTo>
                        <a:pt x="38" y="48"/>
                      </a:lnTo>
                      <a:lnTo>
                        <a:pt x="40" y="45"/>
                      </a:lnTo>
                      <a:lnTo>
                        <a:pt x="40" y="49"/>
                      </a:lnTo>
                      <a:lnTo>
                        <a:pt x="38" y="51"/>
                      </a:lnTo>
                      <a:lnTo>
                        <a:pt x="40" y="55"/>
                      </a:lnTo>
                      <a:lnTo>
                        <a:pt x="41" y="59"/>
                      </a:lnTo>
                      <a:lnTo>
                        <a:pt x="42" y="62"/>
                      </a:lnTo>
                      <a:lnTo>
                        <a:pt x="43" y="60"/>
                      </a:lnTo>
                      <a:lnTo>
                        <a:pt x="44" y="59"/>
                      </a:lnTo>
                      <a:lnTo>
                        <a:pt x="45" y="60"/>
                      </a:lnTo>
                      <a:lnTo>
                        <a:pt x="45" y="64"/>
                      </a:lnTo>
                      <a:lnTo>
                        <a:pt x="47" y="62"/>
                      </a:lnTo>
                      <a:lnTo>
                        <a:pt x="48" y="62"/>
                      </a:lnTo>
                      <a:lnTo>
                        <a:pt x="48" y="64"/>
                      </a:lnTo>
                      <a:lnTo>
                        <a:pt x="50" y="65"/>
                      </a:lnTo>
                      <a:lnTo>
                        <a:pt x="52" y="63"/>
                      </a:lnTo>
                      <a:lnTo>
                        <a:pt x="55" y="64"/>
                      </a:lnTo>
                      <a:lnTo>
                        <a:pt x="55" y="65"/>
                      </a:lnTo>
                      <a:lnTo>
                        <a:pt x="54" y="65"/>
                      </a:lnTo>
                      <a:lnTo>
                        <a:pt x="51" y="65"/>
                      </a:lnTo>
                      <a:lnTo>
                        <a:pt x="51" y="67"/>
                      </a:lnTo>
                      <a:lnTo>
                        <a:pt x="55" y="68"/>
                      </a:lnTo>
                      <a:lnTo>
                        <a:pt x="55" y="69"/>
                      </a:lnTo>
                      <a:lnTo>
                        <a:pt x="55" y="71"/>
                      </a:lnTo>
                      <a:lnTo>
                        <a:pt x="59" y="72"/>
                      </a:lnTo>
                      <a:lnTo>
                        <a:pt x="63" y="73"/>
                      </a:lnTo>
                      <a:lnTo>
                        <a:pt x="72" y="76"/>
                      </a:lnTo>
                      <a:lnTo>
                        <a:pt x="80" y="79"/>
                      </a:lnTo>
                      <a:lnTo>
                        <a:pt x="83" y="79"/>
                      </a:lnTo>
                      <a:lnTo>
                        <a:pt x="86" y="80"/>
                      </a:lnTo>
                      <a:lnTo>
                        <a:pt x="87" y="83"/>
                      </a:lnTo>
                      <a:lnTo>
                        <a:pt x="91" y="86"/>
                      </a:lnTo>
                      <a:lnTo>
                        <a:pt x="94" y="86"/>
                      </a:lnTo>
                      <a:lnTo>
                        <a:pt x="96" y="84"/>
                      </a:lnTo>
                      <a:lnTo>
                        <a:pt x="93" y="87"/>
                      </a:lnTo>
                      <a:lnTo>
                        <a:pt x="95" y="88"/>
                      </a:lnTo>
                      <a:lnTo>
                        <a:pt x="96" y="87"/>
                      </a:lnTo>
                      <a:lnTo>
                        <a:pt x="97" y="89"/>
                      </a:lnTo>
                      <a:lnTo>
                        <a:pt x="100" y="88"/>
                      </a:lnTo>
                      <a:lnTo>
                        <a:pt x="98" y="90"/>
                      </a:lnTo>
                      <a:lnTo>
                        <a:pt x="100" y="92"/>
                      </a:lnTo>
                      <a:lnTo>
                        <a:pt x="99" y="93"/>
                      </a:lnTo>
                      <a:lnTo>
                        <a:pt x="100" y="94"/>
                      </a:lnTo>
                      <a:lnTo>
                        <a:pt x="103" y="94"/>
                      </a:lnTo>
                      <a:lnTo>
                        <a:pt x="100" y="96"/>
                      </a:lnTo>
                      <a:lnTo>
                        <a:pt x="100" y="98"/>
                      </a:lnTo>
                      <a:lnTo>
                        <a:pt x="103" y="102"/>
                      </a:lnTo>
                      <a:lnTo>
                        <a:pt x="103" y="106"/>
                      </a:lnTo>
                      <a:lnTo>
                        <a:pt x="103" y="108"/>
                      </a:lnTo>
                      <a:lnTo>
                        <a:pt x="106" y="110"/>
                      </a:lnTo>
                      <a:lnTo>
                        <a:pt x="110" y="113"/>
                      </a:lnTo>
                      <a:lnTo>
                        <a:pt x="110" y="115"/>
                      </a:lnTo>
                      <a:lnTo>
                        <a:pt x="109" y="114"/>
                      </a:lnTo>
                      <a:lnTo>
                        <a:pt x="107" y="114"/>
                      </a:lnTo>
                      <a:lnTo>
                        <a:pt x="107" y="117"/>
                      </a:lnTo>
                      <a:lnTo>
                        <a:pt x="109" y="119"/>
                      </a:lnTo>
                      <a:lnTo>
                        <a:pt x="111" y="120"/>
                      </a:lnTo>
                      <a:lnTo>
                        <a:pt x="114" y="120"/>
                      </a:lnTo>
                      <a:lnTo>
                        <a:pt x="117" y="120"/>
                      </a:lnTo>
                      <a:lnTo>
                        <a:pt x="114" y="120"/>
                      </a:lnTo>
                      <a:lnTo>
                        <a:pt x="112" y="122"/>
                      </a:lnTo>
                      <a:lnTo>
                        <a:pt x="110" y="121"/>
                      </a:lnTo>
                      <a:lnTo>
                        <a:pt x="109" y="122"/>
                      </a:lnTo>
                      <a:lnTo>
                        <a:pt x="110" y="124"/>
                      </a:lnTo>
                      <a:lnTo>
                        <a:pt x="113" y="125"/>
                      </a:lnTo>
                      <a:lnTo>
                        <a:pt x="112" y="130"/>
                      </a:lnTo>
                      <a:lnTo>
                        <a:pt x="111" y="131"/>
                      </a:lnTo>
                      <a:lnTo>
                        <a:pt x="111" y="133"/>
                      </a:lnTo>
                      <a:lnTo>
                        <a:pt x="110" y="135"/>
                      </a:lnTo>
                      <a:lnTo>
                        <a:pt x="109" y="136"/>
                      </a:lnTo>
                      <a:lnTo>
                        <a:pt x="111" y="139"/>
                      </a:lnTo>
                      <a:lnTo>
                        <a:pt x="114" y="137"/>
                      </a:lnTo>
                      <a:lnTo>
                        <a:pt x="115" y="138"/>
                      </a:lnTo>
                      <a:lnTo>
                        <a:pt x="117" y="138"/>
                      </a:lnTo>
                      <a:lnTo>
                        <a:pt x="120" y="137"/>
                      </a:lnTo>
                      <a:lnTo>
                        <a:pt x="124" y="137"/>
                      </a:lnTo>
                      <a:lnTo>
                        <a:pt x="126" y="135"/>
                      </a:lnTo>
                      <a:lnTo>
                        <a:pt x="127" y="132"/>
                      </a:lnTo>
                      <a:lnTo>
                        <a:pt x="127" y="136"/>
                      </a:lnTo>
                      <a:lnTo>
                        <a:pt x="125" y="138"/>
                      </a:lnTo>
                      <a:lnTo>
                        <a:pt x="126" y="141"/>
                      </a:lnTo>
                      <a:lnTo>
                        <a:pt x="128" y="141"/>
                      </a:lnTo>
                      <a:lnTo>
                        <a:pt x="130" y="144"/>
                      </a:lnTo>
                      <a:lnTo>
                        <a:pt x="130" y="146"/>
                      </a:lnTo>
                      <a:lnTo>
                        <a:pt x="131" y="148"/>
                      </a:lnTo>
                      <a:lnTo>
                        <a:pt x="135" y="153"/>
                      </a:lnTo>
                      <a:lnTo>
                        <a:pt x="138" y="155"/>
                      </a:lnTo>
                      <a:lnTo>
                        <a:pt x="139" y="155"/>
                      </a:lnTo>
                      <a:lnTo>
                        <a:pt x="140" y="113"/>
                      </a:lnTo>
                      <a:lnTo>
                        <a:pt x="140" y="1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415">
                  <a:extLst>
                    <a:ext uri="{FF2B5EF4-FFF2-40B4-BE49-F238E27FC236}">
                      <a16:creationId xmlns:a16="http://schemas.microsoft.com/office/drawing/2014/main" id="{18C9D6FC-4C85-49C5-A8AB-09383C0D3F6B}"/>
                    </a:ext>
                  </a:extLst>
                </p:cNvPr>
                <p:cNvSpPr>
                  <a:spLocks/>
                </p:cNvSpPr>
                <p:nvPr/>
              </p:nvSpPr>
              <p:spPr bwMode="auto">
                <a:xfrm>
                  <a:off x="5163" y="2830"/>
                  <a:ext cx="6" cy="6"/>
                </a:xfrm>
                <a:custGeom>
                  <a:avLst/>
                  <a:gdLst>
                    <a:gd name="T0" fmla="*/ 1 w 7"/>
                    <a:gd name="T1" fmla="*/ 8 h 8"/>
                    <a:gd name="T2" fmla="*/ 4 w 7"/>
                    <a:gd name="T3" fmla="*/ 7 h 8"/>
                    <a:gd name="T4" fmla="*/ 7 w 7"/>
                    <a:gd name="T5" fmla="*/ 3 h 8"/>
                    <a:gd name="T6" fmla="*/ 4 w 7"/>
                    <a:gd name="T7" fmla="*/ 0 h 8"/>
                    <a:gd name="T8" fmla="*/ 0 w 7"/>
                    <a:gd name="T9" fmla="*/ 0 h 8"/>
                    <a:gd name="T10" fmla="*/ 0 w 7"/>
                    <a:gd name="T11" fmla="*/ 3 h 8"/>
                    <a:gd name="T12" fmla="*/ 0 w 7"/>
                    <a:gd name="T13" fmla="*/ 5 h 8"/>
                    <a:gd name="T14" fmla="*/ 1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1" y="8"/>
                      </a:moveTo>
                      <a:cubicBezTo>
                        <a:pt x="4" y="7"/>
                        <a:pt x="4" y="7"/>
                        <a:pt x="4" y="7"/>
                      </a:cubicBezTo>
                      <a:cubicBezTo>
                        <a:pt x="7" y="3"/>
                        <a:pt x="7" y="3"/>
                        <a:pt x="7" y="3"/>
                      </a:cubicBezTo>
                      <a:cubicBezTo>
                        <a:pt x="4" y="0"/>
                        <a:pt x="4" y="0"/>
                        <a:pt x="4" y="0"/>
                      </a:cubicBezTo>
                      <a:cubicBezTo>
                        <a:pt x="0" y="0"/>
                        <a:pt x="0" y="0"/>
                        <a:pt x="0" y="0"/>
                      </a:cubicBezTo>
                      <a:cubicBezTo>
                        <a:pt x="0" y="0"/>
                        <a:pt x="0" y="3"/>
                        <a:pt x="0" y="3"/>
                      </a:cubicBezTo>
                      <a:cubicBezTo>
                        <a:pt x="0" y="5"/>
                        <a:pt x="0" y="5"/>
                        <a:pt x="0" y="5"/>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8" name="Freeform 416">
                  <a:extLst>
                    <a:ext uri="{FF2B5EF4-FFF2-40B4-BE49-F238E27FC236}">
                      <a16:creationId xmlns:a16="http://schemas.microsoft.com/office/drawing/2014/main" id="{F7B920AD-AB5B-4E78-86E9-33E01D10E353}"/>
                    </a:ext>
                  </a:extLst>
                </p:cNvPr>
                <p:cNvSpPr>
                  <a:spLocks/>
                </p:cNvSpPr>
                <p:nvPr/>
              </p:nvSpPr>
              <p:spPr bwMode="auto">
                <a:xfrm>
                  <a:off x="5206" y="2931"/>
                  <a:ext cx="19" cy="7"/>
                </a:xfrm>
                <a:custGeom>
                  <a:avLst/>
                  <a:gdLst>
                    <a:gd name="T0" fmla="*/ 13 w 19"/>
                    <a:gd name="T1" fmla="*/ 2 h 7"/>
                    <a:gd name="T2" fmla="*/ 12 w 19"/>
                    <a:gd name="T3" fmla="*/ 1 h 7"/>
                    <a:gd name="T4" fmla="*/ 4 w 19"/>
                    <a:gd name="T5" fmla="*/ 1 h 7"/>
                    <a:gd name="T6" fmla="*/ 2 w 19"/>
                    <a:gd name="T7" fmla="*/ 0 h 7"/>
                    <a:gd name="T8" fmla="*/ 0 w 19"/>
                    <a:gd name="T9" fmla="*/ 3 h 7"/>
                    <a:gd name="T10" fmla="*/ 3 w 19"/>
                    <a:gd name="T11" fmla="*/ 7 h 7"/>
                    <a:gd name="T12" fmla="*/ 5 w 19"/>
                    <a:gd name="T13" fmla="*/ 7 h 7"/>
                    <a:gd name="T14" fmla="*/ 7 w 19"/>
                    <a:gd name="T15" fmla="*/ 5 h 7"/>
                    <a:gd name="T16" fmla="*/ 12 w 19"/>
                    <a:gd name="T17" fmla="*/ 6 h 7"/>
                    <a:gd name="T18" fmla="*/ 14 w 19"/>
                    <a:gd name="T19" fmla="*/ 4 h 7"/>
                    <a:gd name="T20" fmla="*/ 17 w 19"/>
                    <a:gd name="T21" fmla="*/ 4 h 7"/>
                    <a:gd name="T22" fmla="*/ 19 w 19"/>
                    <a:gd name="T23" fmla="*/ 2 h 7"/>
                    <a:gd name="T24" fmla="*/ 17 w 19"/>
                    <a:gd name="T25" fmla="*/ 1 h 7"/>
                    <a:gd name="T26" fmla="*/ 13 w 1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7">
                      <a:moveTo>
                        <a:pt x="13" y="2"/>
                      </a:moveTo>
                      <a:lnTo>
                        <a:pt x="12" y="1"/>
                      </a:lnTo>
                      <a:lnTo>
                        <a:pt x="4" y="1"/>
                      </a:lnTo>
                      <a:lnTo>
                        <a:pt x="2" y="0"/>
                      </a:lnTo>
                      <a:lnTo>
                        <a:pt x="0" y="3"/>
                      </a:lnTo>
                      <a:lnTo>
                        <a:pt x="3" y="7"/>
                      </a:lnTo>
                      <a:lnTo>
                        <a:pt x="5" y="7"/>
                      </a:lnTo>
                      <a:lnTo>
                        <a:pt x="7" y="5"/>
                      </a:lnTo>
                      <a:lnTo>
                        <a:pt x="12" y="6"/>
                      </a:lnTo>
                      <a:lnTo>
                        <a:pt x="14" y="4"/>
                      </a:lnTo>
                      <a:lnTo>
                        <a:pt x="17" y="4"/>
                      </a:lnTo>
                      <a:lnTo>
                        <a:pt x="19" y="2"/>
                      </a:lnTo>
                      <a:lnTo>
                        <a:pt x="17" y="1"/>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417">
                  <a:extLst>
                    <a:ext uri="{FF2B5EF4-FFF2-40B4-BE49-F238E27FC236}">
                      <a16:creationId xmlns:a16="http://schemas.microsoft.com/office/drawing/2014/main" id="{D0726BD6-35A0-45C0-AD69-1EB3147D4C59}"/>
                    </a:ext>
                  </a:extLst>
                </p:cNvPr>
                <p:cNvSpPr>
                  <a:spLocks/>
                </p:cNvSpPr>
                <p:nvPr/>
              </p:nvSpPr>
              <p:spPr bwMode="auto">
                <a:xfrm>
                  <a:off x="5240" y="2930"/>
                  <a:ext cx="6" cy="5"/>
                </a:xfrm>
                <a:custGeom>
                  <a:avLst/>
                  <a:gdLst>
                    <a:gd name="T0" fmla="*/ 3 w 6"/>
                    <a:gd name="T1" fmla="*/ 2 h 5"/>
                    <a:gd name="T2" fmla="*/ 5 w 6"/>
                    <a:gd name="T3" fmla="*/ 2 h 5"/>
                    <a:gd name="T4" fmla="*/ 6 w 6"/>
                    <a:gd name="T5" fmla="*/ 2 h 5"/>
                    <a:gd name="T6" fmla="*/ 6 w 6"/>
                    <a:gd name="T7" fmla="*/ 2 h 5"/>
                    <a:gd name="T8" fmla="*/ 3 w 6"/>
                    <a:gd name="T9" fmla="*/ 1 h 5"/>
                    <a:gd name="T10" fmla="*/ 1 w 6"/>
                    <a:gd name="T11" fmla="*/ 0 h 5"/>
                    <a:gd name="T12" fmla="*/ 0 w 6"/>
                    <a:gd name="T13" fmla="*/ 2 h 5"/>
                    <a:gd name="T14" fmla="*/ 0 w 6"/>
                    <a:gd name="T15" fmla="*/ 2 h 5"/>
                    <a:gd name="T16" fmla="*/ 2 w 6"/>
                    <a:gd name="T17" fmla="*/ 5 h 5"/>
                    <a:gd name="T18" fmla="*/ 3 w 6"/>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2"/>
                      </a:moveTo>
                      <a:lnTo>
                        <a:pt x="5" y="2"/>
                      </a:lnTo>
                      <a:lnTo>
                        <a:pt x="6" y="2"/>
                      </a:lnTo>
                      <a:lnTo>
                        <a:pt x="6" y="2"/>
                      </a:lnTo>
                      <a:lnTo>
                        <a:pt x="3" y="1"/>
                      </a:lnTo>
                      <a:lnTo>
                        <a:pt x="1" y="0"/>
                      </a:lnTo>
                      <a:lnTo>
                        <a:pt x="0" y="2"/>
                      </a:lnTo>
                      <a:lnTo>
                        <a:pt x="0" y="2"/>
                      </a:lnTo>
                      <a:lnTo>
                        <a:pt x="2"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0" name="Freeform 418">
                  <a:extLst>
                    <a:ext uri="{FF2B5EF4-FFF2-40B4-BE49-F238E27FC236}">
                      <a16:creationId xmlns:a16="http://schemas.microsoft.com/office/drawing/2014/main" id="{DB691C3F-DB8D-42A3-ACD5-2226803D56C4}"/>
                    </a:ext>
                  </a:extLst>
                </p:cNvPr>
                <p:cNvSpPr>
                  <a:spLocks/>
                </p:cNvSpPr>
                <p:nvPr/>
              </p:nvSpPr>
              <p:spPr bwMode="auto">
                <a:xfrm>
                  <a:off x="5248" y="2956"/>
                  <a:ext cx="12" cy="10"/>
                </a:xfrm>
                <a:custGeom>
                  <a:avLst/>
                  <a:gdLst>
                    <a:gd name="T0" fmla="*/ 12 w 12"/>
                    <a:gd name="T1" fmla="*/ 1 h 10"/>
                    <a:gd name="T2" fmla="*/ 8 w 12"/>
                    <a:gd name="T3" fmla="*/ 0 h 10"/>
                    <a:gd name="T4" fmla="*/ 5 w 12"/>
                    <a:gd name="T5" fmla="*/ 2 h 10"/>
                    <a:gd name="T6" fmla="*/ 4 w 12"/>
                    <a:gd name="T7" fmla="*/ 7 h 10"/>
                    <a:gd name="T8" fmla="*/ 1 w 12"/>
                    <a:gd name="T9" fmla="*/ 7 h 10"/>
                    <a:gd name="T10" fmla="*/ 0 w 12"/>
                    <a:gd name="T11" fmla="*/ 7 h 10"/>
                    <a:gd name="T12" fmla="*/ 1 w 12"/>
                    <a:gd name="T13" fmla="*/ 9 h 10"/>
                    <a:gd name="T14" fmla="*/ 5 w 12"/>
                    <a:gd name="T15" fmla="*/ 10 h 10"/>
                    <a:gd name="T16" fmla="*/ 8 w 12"/>
                    <a:gd name="T17" fmla="*/ 10 h 10"/>
                    <a:gd name="T18" fmla="*/ 10 w 12"/>
                    <a:gd name="T19" fmla="*/ 10 h 10"/>
                    <a:gd name="T20" fmla="*/ 10 w 12"/>
                    <a:gd name="T21" fmla="*/ 7 h 10"/>
                    <a:gd name="T22" fmla="*/ 12 w 12"/>
                    <a:gd name="T23" fmla="*/ 5 h 10"/>
                    <a:gd name="T24" fmla="*/ 12 w 12"/>
                    <a:gd name="T2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12" y="1"/>
                      </a:moveTo>
                      <a:lnTo>
                        <a:pt x="8" y="0"/>
                      </a:lnTo>
                      <a:lnTo>
                        <a:pt x="5" y="2"/>
                      </a:lnTo>
                      <a:lnTo>
                        <a:pt x="4" y="7"/>
                      </a:lnTo>
                      <a:lnTo>
                        <a:pt x="1" y="7"/>
                      </a:lnTo>
                      <a:lnTo>
                        <a:pt x="0" y="7"/>
                      </a:lnTo>
                      <a:lnTo>
                        <a:pt x="1" y="9"/>
                      </a:lnTo>
                      <a:lnTo>
                        <a:pt x="5" y="10"/>
                      </a:lnTo>
                      <a:lnTo>
                        <a:pt x="8" y="10"/>
                      </a:lnTo>
                      <a:lnTo>
                        <a:pt x="10" y="10"/>
                      </a:lnTo>
                      <a:lnTo>
                        <a:pt x="10" y="7"/>
                      </a:lnTo>
                      <a:lnTo>
                        <a:pt x="12" y="5"/>
                      </a:ln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419">
                  <a:extLst>
                    <a:ext uri="{FF2B5EF4-FFF2-40B4-BE49-F238E27FC236}">
                      <a16:creationId xmlns:a16="http://schemas.microsoft.com/office/drawing/2014/main" id="{30D10EE4-53E7-46D2-80EF-6E8312E00680}"/>
                    </a:ext>
                  </a:extLst>
                </p:cNvPr>
                <p:cNvSpPr>
                  <a:spLocks/>
                </p:cNvSpPr>
                <p:nvPr/>
              </p:nvSpPr>
              <p:spPr bwMode="auto">
                <a:xfrm>
                  <a:off x="5159" y="2818"/>
                  <a:ext cx="4" cy="3"/>
                </a:xfrm>
                <a:custGeom>
                  <a:avLst/>
                  <a:gdLst>
                    <a:gd name="T0" fmla="*/ 4 w 4"/>
                    <a:gd name="T1" fmla="*/ 0 h 3"/>
                    <a:gd name="T2" fmla="*/ 0 w 4"/>
                    <a:gd name="T3" fmla="*/ 0 h 3"/>
                    <a:gd name="T4" fmla="*/ 0 w 4"/>
                    <a:gd name="T5" fmla="*/ 0 h 3"/>
                    <a:gd name="T6" fmla="*/ 0 w 4"/>
                    <a:gd name="T7" fmla="*/ 1 h 3"/>
                    <a:gd name="T8" fmla="*/ 3 w 4"/>
                    <a:gd name="T9" fmla="*/ 3 h 3"/>
                    <a:gd name="T10" fmla="*/ 4 w 4"/>
                    <a:gd name="T11" fmla="*/ 1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0"/>
                      </a:lnTo>
                      <a:lnTo>
                        <a:pt x="0" y="1"/>
                      </a:lnTo>
                      <a:lnTo>
                        <a:pt x="3" y="3"/>
                      </a:lnTo>
                      <a:lnTo>
                        <a:pt x="4"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2" name="Freeform 420">
                  <a:extLst>
                    <a:ext uri="{FF2B5EF4-FFF2-40B4-BE49-F238E27FC236}">
                      <a16:creationId xmlns:a16="http://schemas.microsoft.com/office/drawing/2014/main" id="{879197ED-ABC2-49FD-AF42-8084F34C4B71}"/>
                    </a:ext>
                  </a:extLst>
                </p:cNvPr>
                <p:cNvSpPr>
                  <a:spLocks/>
                </p:cNvSpPr>
                <p:nvPr/>
              </p:nvSpPr>
              <p:spPr bwMode="auto">
                <a:xfrm>
                  <a:off x="5154" y="2840"/>
                  <a:ext cx="3" cy="2"/>
                </a:xfrm>
                <a:custGeom>
                  <a:avLst/>
                  <a:gdLst>
                    <a:gd name="T0" fmla="*/ 0 w 3"/>
                    <a:gd name="T1" fmla="*/ 2 h 2"/>
                    <a:gd name="T2" fmla="*/ 2 w 3"/>
                    <a:gd name="T3" fmla="*/ 2 h 2"/>
                    <a:gd name="T4" fmla="*/ 3 w 3"/>
                    <a:gd name="T5" fmla="*/ 1 h 2"/>
                    <a:gd name="T6" fmla="*/ 2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2" y="2"/>
                      </a:lnTo>
                      <a:lnTo>
                        <a:pt x="3" y="1"/>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421">
                  <a:extLst>
                    <a:ext uri="{FF2B5EF4-FFF2-40B4-BE49-F238E27FC236}">
                      <a16:creationId xmlns:a16="http://schemas.microsoft.com/office/drawing/2014/main" id="{529EA054-9F59-46ED-9A7D-8E7B6005FAD0}"/>
                    </a:ext>
                  </a:extLst>
                </p:cNvPr>
                <p:cNvSpPr>
                  <a:spLocks/>
                </p:cNvSpPr>
                <p:nvPr/>
              </p:nvSpPr>
              <p:spPr bwMode="auto">
                <a:xfrm>
                  <a:off x="5257" y="2871"/>
                  <a:ext cx="2" cy="6"/>
                </a:xfrm>
                <a:custGeom>
                  <a:avLst/>
                  <a:gdLst>
                    <a:gd name="T0" fmla="*/ 2 w 2"/>
                    <a:gd name="T1" fmla="*/ 1 h 6"/>
                    <a:gd name="T2" fmla="*/ 1 w 2"/>
                    <a:gd name="T3" fmla="*/ 0 h 6"/>
                    <a:gd name="T4" fmla="*/ 0 w 2"/>
                    <a:gd name="T5" fmla="*/ 1 h 6"/>
                    <a:gd name="T6" fmla="*/ 1 w 2"/>
                    <a:gd name="T7" fmla="*/ 6 h 6"/>
                    <a:gd name="T8" fmla="*/ 2 w 2"/>
                    <a:gd name="T9" fmla="*/ 6 h 6"/>
                    <a:gd name="T10" fmla="*/ 2 w 2"/>
                    <a:gd name="T11" fmla="*/ 1 h 6"/>
                  </a:gdLst>
                  <a:ahLst/>
                  <a:cxnLst>
                    <a:cxn ang="0">
                      <a:pos x="T0" y="T1"/>
                    </a:cxn>
                    <a:cxn ang="0">
                      <a:pos x="T2" y="T3"/>
                    </a:cxn>
                    <a:cxn ang="0">
                      <a:pos x="T4" y="T5"/>
                    </a:cxn>
                    <a:cxn ang="0">
                      <a:pos x="T6" y="T7"/>
                    </a:cxn>
                    <a:cxn ang="0">
                      <a:pos x="T8" y="T9"/>
                    </a:cxn>
                    <a:cxn ang="0">
                      <a:pos x="T10" y="T11"/>
                    </a:cxn>
                  </a:cxnLst>
                  <a:rect l="0" t="0" r="r" b="b"/>
                  <a:pathLst>
                    <a:path w="2" h="6">
                      <a:moveTo>
                        <a:pt x="2" y="1"/>
                      </a:moveTo>
                      <a:lnTo>
                        <a:pt x="1" y="0"/>
                      </a:lnTo>
                      <a:lnTo>
                        <a:pt x="0" y="1"/>
                      </a:lnTo>
                      <a:lnTo>
                        <a:pt x="1" y="6"/>
                      </a:lnTo>
                      <a:lnTo>
                        <a:pt x="2" y="6"/>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4" name="Freeform 422">
                  <a:extLst>
                    <a:ext uri="{FF2B5EF4-FFF2-40B4-BE49-F238E27FC236}">
                      <a16:creationId xmlns:a16="http://schemas.microsoft.com/office/drawing/2014/main" id="{FEB3ECF2-6F7C-45FB-8D26-4AC2ECE947CC}"/>
                    </a:ext>
                  </a:extLst>
                </p:cNvPr>
                <p:cNvSpPr>
                  <a:spLocks/>
                </p:cNvSpPr>
                <p:nvPr/>
              </p:nvSpPr>
              <p:spPr bwMode="auto">
                <a:xfrm>
                  <a:off x="5253" y="2870"/>
                  <a:ext cx="4" cy="12"/>
                </a:xfrm>
                <a:custGeom>
                  <a:avLst/>
                  <a:gdLst>
                    <a:gd name="T0" fmla="*/ 4 w 4"/>
                    <a:gd name="T1" fmla="*/ 7 h 12"/>
                    <a:gd name="T2" fmla="*/ 3 w 4"/>
                    <a:gd name="T3" fmla="*/ 1 h 12"/>
                    <a:gd name="T4" fmla="*/ 3 w 4"/>
                    <a:gd name="T5" fmla="*/ 0 h 12"/>
                    <a:gd name="T6" fmla="*/ 2 w 4"/>
                    <a:gd name="T7" fmla="*/ 0 h 12"/>
                    <a:gd name="T8" fmla="*/ 0 w 4"/>
                    <a:gd name="T9" fmla="*/ 6 h 12"/>
                    <a:gd name="T10" fmla="*/ 0 w 4"/>
                    <a:gd name="T11" fmla="*/ 10 h 12"/>
                    <a:gd name="T12" fmla="*/ 1 w 4"/>
                    <a:gd name="T13" fmla="*/ 12 h 12"/>
                    <a:gd name="T14" fmla="*/ 3 w 4"/>
                    <a:gd name="T15" fmla="*/ 10 h 12"/>
                    <a:gd name="T16" fmla="*/ 4 w 4"/>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7"/>
                      </a:moveTo>
                      <a:lnTo>
                        <a:pt x="3" y="1"/>
                      </a:lnTo>
                      <a:lnTo>
                        <a:pt x="3" y="0"/>
                      </a:lnTo>
                      <a:lnTo>
                        <a:pt x="2" y="0"/>
                      </a:lnTo>
                      <a:lnTo>
                        <a:pt x="0" y="6"/>
                      </a:lnTo>
                      <a:lnTo>
                        <a:pt x="0" y="10"/>
                      </a:lnTo>
                      <a:lnTo>
                        <a:pt x="1" y="12"/>
                      </a:lnTo>
                      <a:lnTo>
                        <a:pt x="3" y="10"/>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5" name="Freeform 423">
                  <a:extLst>
                    <a:ext uri="{FF2B5EF4-FFF2-40B4-BE49-F238E27FC236}">
                      <a16:creationId xmlns:a16="http://schemas.microsoft.com/office/drawing/2014/main" id="{28883C9C-DE77-4DAF-B799-2E6D1B47A393}"/>
                    </a:ext>
                  </a:extLst>
                </p:cNvPr>
                <p:cNvSpPr>
                  <a:spLocks/>
                </p:cNvSpPr>
                <p:nvPr/>
              </p:nvSpPr>
              <p:spPr bwMode="auto">
                <a:xfrm>
                  <a:off x="5530" y="2821"/>
                  <a:ext cx="14" cy="9"/>
                </a:xfrm>
                <a:custGeom>
                  <a:avLst/>
                  <a:gdLst>
                    <a:gd name="T0" fmla="*/ 9 w 14"/>
                    <a:gd name="T1" fmla="*/ 8 h 9"/>
                    <a:gd name="T2" fmla="*/ 10 w 14"/>
                    <a:gd name="T3" fmla="*/ 8 h 9"/>
                    <a:gd name="T4" fmla="*/ 10 w 14"/>
                    <a:gd name="T5" fmla="*/ 9 h 9"/>
                    <a:gd name="T6" fmla="*/ 14 w 14"/>
                    <a:gd name="T7" fmla="*/ 8 h 9"/>
                    <a:gd name="T8" fmla="*/ 13 w 14"/>
                    <a:gd name="T9" fmla="*/ 7 h 9"/>
                    <a:gd name="T10" fmla="*/ 10 w 14"/>
                    <a:gd name="T11" fmla="*/ 6 h 9"/>
                    <a:gd name="T12" fmla="*/ 9 w 14"/>
                    <a:gd name="T13" fmla="*/ 2 h 9"/>
                    <a:gd name="T14" fmla="*/ 7 w 14"/>
                    <a:gd name="T15" fmla="*/ 0 h 9"/>
                    <a:gd name="T16" fmla="*/ 4 w 14"/>
                    <a:gd name="T17" fmla="*/ 0 h 9"/>
                    <a:gd name="T18" fmla="*/ 0 w 14"/>
                    <a:gd name="T19" fmla="*/ 0 h 9"/>
                    <a:gd name="T20" fmla="*/ 1 w 14"/>
                    <a:gd name="T21" fmla="*/ 0 h 9"/>
                    <a:gd name="T22" fmla="*/ 3 w 14"/>
                    <a:gd name="T23" fmla="*/ 4 h 9"/>
                    <a:gd name="T24" fmla="*/ 3 w 14"/>
                    <a:gd name="T25" fmla="*/ 1 h 9"/>
                    <a:gd name="T26" fmla="*/ 4 w 14"/>
                    <a:gd name="T27" fmla="*/ 2 h 9"/>
                    <a:gd name="T28" fmla="*/ 7 w 14"/>
                    <a:gd name="T29" fmla="*/ 6 h 9"/>
                    <a:gd name="T30" fmla="*/ 7 w 14"/>
                    <a:gd name="T31" fmla="*/ 7 h 9"/>
                    <a:gd name="T32" fmla="*/ 9 w 14"/>
                    <a:gd name="T3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9">
                      <a:moveTo>
                        <a:pt x="9" y="8"/>
                      </a:moveTo>
                      <a:lnTo>
                        <a:pt x="10" y="8"/>
                      </a:lnTo>
                      <a:lnTo>
                        <a:pt x="10" y="9"/>
                      </a:lnTo>
                      <a:lnTo>
                        <a:pt x="14" y="8"/>
                      </a:lnTo>
                      <a:lnTo>
                        <a:pt x="13" y="7"/>
                      </a:lnTo>
                      <a:lnTo>
                        <a:pt x="10" y="6"/>
                      </a:lnTo>
                      <a:lnTo>
                        <a:pt x="9" y="2"/>
                      </a:lnTo>
                      <a:lnTo>
                        <a:pt x="7" y="0"/>
                      </a:lnTo>
                      <a:lnTo>
                        <a:pt x="4" y="0"/>
                      </a:lnTo>
                      <a:lnTo>
                        <a:pt x="0" y="0"/>
                      </a:lnTo>
                      <a:lnTo>
                        <a:pt x="1" y="0"/>
                      </a:lnTo>
                      <a:lnTo>
                        <a:pt x="3" y="4"/>
                      </a:lnTo>
                      <a:lnTo>
                        <a:pt x="3" y="1"/>
                      </a:lnTo>
                      <a:lnTo>
                        <a:pt x="4" y="2"/>
                      </a:lnTo>
                      <a:lnTo>
                        <a:pt x="7" y="6"/>
                      </a:lnTo>
                      <a:lnTo>
                        <a:pt x="7" y="7"/>
                      </a:lnTo>
                      <a:lnTo>
                        <a:pt x="9"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6" name="Freeform 424">
                  <a:extLst>
                    <a:ext uri="{FF2B5EF4-FFF2-40B4-BE49-F238E27FC236}">
                      <a16:creationId xmlns:a16="http://schemas.microsoft.com/office/drawing/2014/main" id="{0880FF3D-8584-4861-803A-0BE683348785}"/>
                    </a:ext>
                  </a:extLst>
                </p:cNvPr>
                <p:cNvSpPr>
                  <a:spLocks/>
                </p:cNvSpPr>
                <p:nvPr/>
              </p:nvSpPr>
              <p:spPr bwMode="auto">
                <a:xfrm>
                  <a:off x="5243" y="2962"/>
                  <a:ext cx="3" cy="3"/>
                </a:xfrm>
                <a:custGeom>
                  <a:avLst/>
                  <a:gdLst>
                    <a:gd name="T0" fmla="*/ 1 w 3"/>
                    <a:gd name="T1" fmla="*/ 3 h 3"/>
                    <a:gd name="T2" fmla="*/ 3 w 3"/>
                    <a:gd name="T3" fmla="*/ 1 h 3"/>
                    <a:gd name="T4" fmla="*/ 2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1"/>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7" name="Freeform 425">
                  <a:extLst>
                    <a:ext uri="{FF2B5EF4-FFF2-40B4-BE49-F238E27FC236}">
                      <a16:creationId xmlns:a16="http://schemas.microsoft.com/office/drawing/2014/main" id="{5FB2849B-92CF-407D-B878-7765C94DC204}"/>
                    </a:ext>
                  </a:extLst>
                </p:cNvPr>
                <p:cNvSpPr>
                  <a:spLocks/>
                </p:cNvSpPr>
                <p:nvPr/>
              </p:nvSpPr>
              <p:spPr bwMode="auto">
                <a:xfrm>
                  <a:off x="5248" y="2938"/>
                  <a:ext cx="3" cy="1"/>
                </a:xfrm>
                <a:custGeom>
                  <a:avLst/>
                  <a:gdLst>
                    <a:gd name="T0" fmla="*/ 3 w 3"/>
                    <a:gd name="T1" fmla="*/ 0 h 1"/>
                    <a:gd name="T2" fmla="*/ 2 w 3"/>
                    <a:gd name="T3" fmla="*/ 0 h 1"/>
                    <a:gd name="T4" fmla="*/ 0 w 3"/>
                    <a:gd name="T5" fmla="*/ 0 h 1"/>
                    <a:gd name="T6" fmla="*/ 1 w 3"/>
                    <a:gd name="T7" fmla="*/ 1 h 1"/>
                    <a:gd name="T8" fmla="*/ 2 w 3"/>
                    <a:gd name="T9" fmla="*/ 1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2" y="0"/>
                      </a:lnTo>
                      <a:lnTo>
                        <a:pt x="0" y="0"/>
                      </a:lnTo>
                      <a:lnTo>
                        <a:pt x="1" y="1"/>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8" name="Freeform 426">
                  <a:extLst>
                    <a:ext uri="{FF2B5EF4-FFF2-40B4-BE49-F238E27FC236}">
                      <a16:creationId xmlns:a16="http://schemas.microsoft.com/office/drawing/2014/main" id="{6B2A0681-B794-4644-96B2-01690100B25A}"/>
                    </a:ext>
                  </a:extLst>
                </p:cNvPr>
                <p:cNvSpPr>
                  <a:spLocks/>
                </p:cNvSpPr>
                <p:nvPr/>
              </p:nvSpPr>
              <p:spPr bwMode="auto">
                <a:xfrm>
                  <a:off x="5155" y="2731"/>
                  <a:ext cx="140" cy="152"/>
                </a:xfrm>
                <a:custGeom>
                  <a:avLst/>
                  <a:gdLst>
                    <a:gd name="T0" fmla="*/ 105 w 140"/>
                    <a:gd name="T1" fmla="*/ 119 h 152"/>
                    <a:gd name="T2" fmla="*/ 105 w 140"/>
                    <a:gd name="T3" fmla="*/ 114 h 152"/>
                    <a:gd name="T4" fmla="*/ 101 w 140"/>
                    <a:gd name="T5" fmla="*/ 110 h 152"/>
                    <a:gd name="T6" fmla="*/ 109 w 140"/>
                    <a:gd name="T7" fmla="*/ 103 h 152"/>
                    <a:gd name="T8" fmla="*/ 111 w 140"/>
                    <a:gd name="T9" fmla="*/ 101 h 152"/>
                    <a:gd name="T10" fmla="*/ 118 w 140"/>
                    <a:gd name="T11" fmla="*/ 87 h 152"/>
                    <a:gd name="T12" fmla="*/ 122 w 140"/>
                    <a:gd name="T13" fmla="*/ 70 h 152"/>
                    <a:gd name="T14" fmla="*/ 126 w 140"/>
                    <a:gd name="T15" fmla="*/ 65 h 152"/>
                    <a:gd name="T16" fmla="*/ 136 w 140"/>
                    <a:gd name="T17" fmla="*/ 65 h 152"/>
                    <a:gd name="T18" fmla="*/ 138 w 140"/>
                    <a:gd name="T19" fmla="*/ 61 h 152"/>
                    <a:gd name="T20" fmla="*/ 126 w 140"/>
                    <a:gd name="T21" fmla="*/ 49 h 152"/>
                    <a:gd name="T22" fmla="*/ 123 w 140"/>
                    <a:gd name="T23" fmla="*/ 41 h 152"/>
                    <a:gd name="T24" fmla="*/ 122 w 140"/>
                    <a:gd name="T25" fmla="*/ 28 h 152"/>
                    <a:gd name="T26" fmla="*/ 120 w 140"/>
                    <a:gd name="T27" fmla="*/ 20 h 152"/>
                    <a:gd name="T28" fmla="*/ 118 w 140"/>
                    <a:gd name="T29" fmla="*/ 13 h 152"/>
                    <a:gd name="T30" fmla="*/ 119 w 140"/>
                    <a:gd name="T31" fmla="*/ 7 h 152"/>
                    <a:gd name="T32" fmla="*/ 121 w 140"/>
                    <a:gd name="T33" fmla="*/ 3 h 152"/>
                    <a:gd name="T34" fmla="*/ 106 w 140"/>
                    <a:gd name="T35" fmla="*/ 1 h 152"/>
                    <a:gd name="T36" fmla="*/ 97 w 140"/>
                    <a:gd name="T37" fmla="*/ 6 h 152"/>
                    <a:gd name="T38" fmla="*/ 87 w 140"/>
                    <a:gd name="T39" fmla="*/ 32 h 152"/>
                    <a:gd name="T40" fmla="*/ 74 w 140"/>
                    <a:gd name="T41" fmla="*/ 53 h 152"/>
                    <a:gd name="T42" fmla="*/ 60 w 140"/>
                    <a:gd name="T43" fmla="*/ 53 h 152"/>
                    <a:gd name="T44" fmla="*/ 35 w 140"/>
                    <a:gd name="T45" fmla="*/ 59 h 152"/>
                    <a:gd name="T46" fmla="*/ 25 w 140"/>
                    <a:gd name="T47" fmla="*/ 63 h 152"/>
                    <a:gd name="T48" fmla="*/ 18 w 140"/>
                    <a:gd name="T49" fmla="*/ 55 h 152"/>
                    <a:gd name="T50" fmla="*/ 7 w 140"/>
                    <a:gd name="T51" fmla="*/ 49 h 152"/>
                    <a:gd name="T52" fmla="*/ 2 w 140"/>
                    <a:gd name="T53" fmla="*/ 63 h 152"/>
                    <a:gd name="T54" fmla="*/ 4 w 140"/>
                    <a:gd name="T55" fmla="*/ 80 h 152"/>
                    <a:gd name="T56" fmla="*/ 5 w 140"/>
                    <a:gd name="T57" fmla="*/ 86 h 152"/>
                    <a:gd name="T58" fmla="*/ 18 w 140"/>
                    <a:gd name="T59" fmla="*/ 83 h 152"/>
                    <a:gd name="T60" fmla="*/ 9 w 140"/>
                    <a:gd name="T61" fmla="*/ 88 h 152"/>
                    <a:gd name="T62" fmla="*/ 8 w 140"/>
                    <a:gd name="T63" fmla="*/ 93 h 152"/>
                    <a:gd name="T64" fmla="*/ 18 w 140"/>
                    <a:gd name="T65" fmla="*/ 106 h 152"/>
                    <a:gd name="T66" fmla="*/ 17 w 140"/>
                    <a:gd name="T67" fmla="*/ 116 h 152"/>
                    <a:gd name="T68" fmla="*/ 21 w 140"/>
                    <a:gd name="T69" fmla="*/ 132 h 152"/>
                    <a:gd name="T70" fmla="*/ 29 w 140"/>
                    <a:gd name="T71" fmla="*/ 133 h 152"/>
                    <a:gd name="T72" fmla="*/ 39 w 140"/>
                    <a:gd name="T73" fmla="*/ 131 h 152"/>
                    <a:gd name="T74" fmla="*/ 40 w 140"/>
                    <a:gd name="T75" fmla="*/ 131 h 152"/>
                    <a:gd name="T76" fmla="*/ 43 w 140"/>
                    <a:gd name="T77" fmla="*/ 144 h 152"/>
                    <a:gd name="T78" fmla="*/ 52 w 140"/>
                    <a:gd name="T79" fmla="*/ 139 h 152"/>
                    <a:gd name="T80" fmla="*/ 60 w 140"/>
                    <a:gd name="T81" fmla="*/ 134 h 152"/>
                    <a:gd name="T82" fmla="*/ 65 w 140"/>
                    <a:gd name="T83" fmla="*/ 139 h 152"/>
                    <a:gd name="T84" fmla="*/ 69 w 140"/>
                    <a:gd name="T85" fmla="*/ 137 h 152"/>
                    <a:gd name="T86" fmla="*/ 75 w 140"/>
                    <a:gd name="T87" fmla="*/ 142 h 152"/>
                    <a:gd name="T88" fmla="*/ 78 w 140"/>
                    <a:gd name="T89" fmla="*/ 147 h 152"/>
                    <a:gd name="T90" fmla="*/ 91 w 140"/>
                    <a:gd name="T91" fmla="*/ 147 h 152"/>
                    <a:gd name="T92" fmla="*/ 100 w 140"/>
                    <a:gd name="T93" fmla="*/ 131 h 152"/>
                    <a:gd name="T94" fmla="*/ 104 w 140"/>
                    <a:gd name="T95" fmla="*/ 12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52">
                      <a:moveTo>
                        <a:pt x="103" y="123"/>
                      </a:moveTo>
                      <a:lnTo>
                        <a:pt x="105" y="124"/>
                      </a:lnTo>
                      <a:lnTo>
                        <a:pt x="106" y="121"/>
                      </a:lnTo>
                      <a:lnTo>
                        <a:pt x="105" y="119"/>
                      </a:lnTo>
                      <a:lnTo>
                        <a:pt x="104" y="119"/>
                      </a:lnTo>
                      <a:lnTo>
                        <a:pt x="103" y="118"/>
                      </a:lnTo>
                      <a:lnTo>
                        <a:pt x="105" y="117"/>
                      </a:lnTo>
                      <a:lnTo>
                        <a:pt x="105" y="114"/>
                      </a:lnTo>
                      <a:lnTo>
                        <a:pt x="105" y="114"/>
                      </a:lnTo>
                      <a:lnTo>
                        <a:pt x="101" y="114"/>
                      </a:lnTo>
                      <a:lnTo>
                        <a:pt x="102" y="111"/>
                      </a:lnTo>
                      <a:lnTo>
                        <a:pt x="101" y="110"/>
                      </a:lnTo>
                      <a:lnTo>
                        <a:pt x="104" y="111"/>
                      </a:lnTo>
                      <a:lnTo>
                        <a:pt x="106" y="109"/>
                      </a:lnTo>
                      <a:lnTo>
                        <a:pt x="107" y="106"/>
                      </a:lnTo>
                      <a:lnTo>
                        <a:pt x="109" y="103"/>
                      </a:lnTo>
                      <a:lnTo>
                        <a:pt x="109" y="100"/>
                      </a:lnTo>
                      <a:lnTo>
                        <a:pt x="108" y="97"/>
                      </a:lnTo>
                      <a:lnTo>
                        <a:pt x="110" y="98"/>
                      </a:lnTo>
                      <a:lnTo>
                        <a:pt x="111" y="101"/>
                      </a:lnTo>
                      <a:lnTo>
                        <a:pt x="113" y="98"/>
                      </a:lnTo>
                      <a:lnTo>
                        <a:pt x="115" y="95"/>
                      </a:lnTo>
                      <a:lnTo>
                        <a:pt x="114" y="90"/>
                      </a:lnTo>
                      <a:lnTo>
                        <a:pt x="118" y="87"/>
                      </a:lnTo>
                      <a:lnTo>
                        <a:pt x="119" y="81"/>
                      </a:lnTo>
                      <a:lnTo>
                        <a:pt x="120" y="79"/>
                      </a:lnTo>
                      <a:lnTo>
                        <a:pt x="120" y="73"/>
                      </a:lnTo>
                      <a:lnTo>
                        <a:pt x="122" y="70"/>
                      </a:lnTo>
                      <a:lnTo>
                        <a:pt x="122" y="68"/>
                      </a:lnTo>
                      <a:lnTo>
                        <a:pt x="125" y="65"/>
                      </a:lnTo>
                      <a:lnTo>
                        <a:pt x="126" y="66"/>
                      </a:lnTo>
                      <a:lnTo>
                        <a:pt x="126" y="65"/>
                      </a:lnTo>
                      <a:lnTo>
                        <a:pt x="126" y="60"/>
                      </a:lnTo>
                      <a:lnTo>
                        <a:pt x="130" y="66"/>
                      </a:lnTo>
                      <a:lnTo>
                        <a:pt x="133" y="66"/>
                      </a:lnTo>
                      <a:lnTo>
                        <a:pt x="136" y="65"/>
                      </a:lnTo>
                      <a:lnTo>
                        <a:pt x="138" y="66"/>
                      </a:lnTo>
                      <a:lnTo>
                        <a:pt x="139" y="65"/>
                      </a:lnTo>
                      <a:lnTo>
                        <a:pt x="140" y="62"/>
                      </a:lnTo>
                      <a:lnTo>
                        <a:pt x="138" y="61"/>
                      </a:lnTo>
                      <a:lnTo>
                        <a:pt x="137" y="59"/>
                      </a:lnTo>
                      <a:lnTo>
                        <a:pt x="135" y="56"/>
                      </a:lnTo>
                      <a:lnTo>
                        <a:pt x="132" y="56"/>
                      </a:lnTo>
                      <a:lnTo>
                        <a:pt x="126" y="49"/>
                      </a:lnTo>
                      <a:lnTo>
                        <a:pt x="125" y="47"/>
                      </a:lnTo>
                      <a:lnTo>
                        <a:pt x="124" y="45"/>
                      </a:lnTo>
                      <a:lnTo>
                        <a:pt x="122" y="43"/>
                      </a:lnTo>
                      <a:lnTo>
                        <a:pt x="123" y="41"/>
                      </a:lnTo>
                      <a:lnTo>
                        <a:pt x="127" y="40"/>
                      </a:lnTo>
                      <a:lnTo>
                        <a:pt x="128" y="37"/>
                      </a:lnTo>
                      <a:lnTo>
                        <a:pt x="126" y="35"/>
                      </a:lnTo>
                      <a:lnTo>
                        <a:pt x="122" y="28"/>
                      </a:lnTo>
                      <a:lnTo>
                        <a:pt x="120" y="25"/>
                      </a:lnTo>
                      <a:lnTo>
                        <a:pt x="118" y="23"/>
                      </a:lnTo>
                      <a:lnTo>
                        <a:pt x="119" y="20"/>
                      </a:lnTo>
                      <a:lnTo>
                        <a:pt x="120" y="20"/>
                      </a:lnTo>
                      <a:lnTo>
                        <a:pt x="120" y="18"/>
                      </a:lnTo>
                      <a:lnTo>
                        <a:pt x="119" y="17"/>
                      </a:lnTo>
                      <a:lnTo>
                        <a:pt x="116" y="14"/>
                      </a:lnTo>
                      <a:lnTo>
                        <a:pt x="118" y="13"/>
                      </a:lnTo>
                      <a:lnTo>
                        <a:pt x="121" y="14"/>
                      </a:lnTo>
                      <a:lnTo>
                        <a:pt x="124" y="13"/>
                      </a:lnTo>
                      <a:lnTo>
                        <a:pt x="122" y="9"/>
                      </a:lnTo>
                      <a:lnTo>
                        <a:pt x="119" y="7"/>
                      </a:lnTo>
                      <a:lnTo>
                        <a:pt x="119" y="6"/>
                      </a:lnTo>
                      <a:lnTo>
                        <a:pt x="119" y="4"/>
                      </a:lnTo>
                      <a:lnTo>
                        <a:pt x="121" y="4"/>
                      </a:lnTo>
                      <a:lnTo>
                        <a:pt x="121" y="3"/>
                      </a:lnTo>
                      <a:lnTo>
                        <a:pt x="118" y="2"/>
                      </a:lnTo>
                      <a:lnTo>
                        <a:pt x="114" y="2"/>
                      </a:lnTo>
                      <a:lnTo>
                        <a:pt x="112" y="1"/>
                      </a:lnTo>
                      <a:lnTo>
                        <a:pt x="106" y="1"/>
                      </a:lnTo>
                      <a:lnTo>
                        <a:pt x="101" y="1"/>
                      </a:lnTo>
                      <a:lnTo>
                        <a:pt x="99" y="0"/>
                      </a:lnTo>
                      <a:lnTo>
                        <a:pt x="96" y="4"/>
                      </a:lnTo>
                      <a:lnTo>
                        <a:pt x="97" y="6"/>
                      </a:lnTo>
                      <a:lnTo>
                        <a:pt x="95" y="9"/>
                      </a:lnTo>
                      <a:lnTo>
                        <a:pt x="95" y="11"/>
                      </a:lnTo>
                      <a:lnTo>
                        <a:pt x="92" y="25"/>
                      </a:lnTo>
                      <a:lnTo>
                        <a:pt x="87" y="32"/>
                      </a:lnTo>
                      <a:lnTo>
                        <a:pt x="85" y="39"/>
                      </a:lnTo>
                      <a:lnTo>
                        <a:pt x="80" y="49"/>
                      </a:lnTo>
                      <a:lnTo>
                        <a:pt x="81" y="52"/>
                      </a:lnTo>
                      <a:lnTo>
                        <a:pt x="74" y="53"/>
                      </a:lnTo>
                      <a:lnTo>
                        <a:pt x="68" y="57"/>
                      </a:lnTo>
                      <a:lnTo>
                        <a:pt x="64" y="57"/>
                      </a:lnTo>
                      <a:lnTo>
                        <a:pt x="63" y="56"/>
                      </a:lnTo>
                      <a:lnTo>
                        <a:pt x="60" y="53"/>
                      </a:lnTo>
                      <a:lnTo>
                        <a:pt x="53" y="53"/>
                      </a:lnTo>
                      <a:lnTo>
                        <a:pt x="51" y="56"/>
                      </a:lnTo>
                      <a:lnTo>
                        <a:pt x="43" y="59"/>
                      </a:lnTo>
                      <a:lnTo>
                        <a:pt x="35" y="59"/>
                      </a:lnTo>
                      <a:lnTo>
                        <a:pt x="33" y="60"/>
                      </a:lnTo>
                      <a:lnTo>
                        <a:pt x="29" y="60"/>
                      </a:lnTo>
                      <a:lnTo>
                        <a:pt x="29" y="62"/>
                      </a:lnTo>
                      <a:lnTo>
                        <a:pt x="25" y="63"/>
                      </a:lnTo>
                      <a:lnTo>
                        <a:pt x="23" y="63"/>
                      </a:lnTo>
                      <a:lnTo>
                        <a:pt x="22" y="60"/>
                      </a:lnTo>
                      <a:lnTo>
                        <a:pt x="18" y="56"/>
                      </a:lnTo>
                      <a:lnTo>
                        <a:pt x="18" y="55"/>
                      </a:lnTo>
                      <a:lnTo>
                        <a:pt x="14" y="51"/>
                      </a:lnTo>
                      <a:lnTo>
                        <a:pt x="11" y="45"/>
                      </a:lnTo>
                      <a:lnTo>
                        <a:pt x="8" y="46"/>
                      </a:lnTo>
                      <a:lnTo>
                        <a:pt x="7" y="49"/>
                      </a:lnTo>
                      <a:lnTo>
                        <a:pt x="4" y="54"/>
                      </a:lnTo>
                      <a:lnTo>
                        <a:pt x="1" y="59"/>
                      </a:lnTo>
                      <a:lnTo>
                        <a:pt x="1" y="61"/>
                      </a:lnTo>
                      <a:lnTo>
                        <a:pt x="2" y="63"/>
                      </a:lnTo>
                      <a:lnTo>
                        <a:pt x="2" y="65"/>
                      </a:lnTo>
                      <a:lnTo>
                        <a:pt x="0" y="66"/>
                      </a:lnTo>
                      <a:lnTo>
                        <a:pt x="1" y="73"/>
                      </a:lnTo>
                      <a:lnTo>
                        <a:pt x="4" y="80"/>
                      </a:lnTo>
                      <a:lnTo>
                        <a:pt x="6" y="82"/>
                      </a:lnTo>
                      <a:lnTo>
                        <a:pt x="4" y="81"/>
                      </a:lnTo>
                      <a:lnTo>
                        <a:pt x="3" y="82"/>
                      </a:lnTo>
                      <a:lnTo>
                        <a:pt x="5" y="86"/>
                      </a:lnTo>
                      <a:lnTo>
                        <a:pt x="8" y="87"/>
                      </a:lnTo>
                      <a:lnTo>
                        <a:pt x="10" y="87"/>
                      </a:lnTo>
                      <a:lnTo>
                        <a:pt x="14" y="86"/>
                      </a:lnTo>
                      <a:lnTo>
                        <a:pt x="18" y="83"/>
                      </a:lnTo>
                      <a:lnTo>
                        <a:pt x="21" y="83"/>
                      </a:lnTo>
                      <a:lnTo>
                        <a:pt x="18" y="83"/>
                      </a:lnTo>
                      <a:lnTo>
                        <a:pt x="15" y="87"/>
                      </a:lnTo>
                      <a:lnTo>
                        <a:pt x="9" y="88"/>
                      </a:lnTo>
                      <a:lnTo>
                        <a:pt x="8" y="90"/>
                      </a:lnTo>
                      <a:lnTo>
                        <a:pt x="4" y="90"/>
                      </a:lnTo>
                      <a:lnTo>
                        <a:pt x="4" y="92"/>
                      </a:lnTo>
                      <a:lnTo>
                        <a:pt x="8" y="93"/>
                      </a:lnTo>
                      <a:lnTo>
                        <a:pt x="11" y="95"/>
                      </a:lnTo>
                      <a:lnTo>
                        <a:pt x="15" y="101"/>
                      </a:lnTo>
                      <a:lnTo>
                        <a:pt x="17" y="103"/>
                      </a:lnTo>
                      <a:lnTo>
                        <a:pt x="18" y="106"/>
                      </a:lnTo>
                      <a:lnTo>
                        <a:pt x="15" y="110"/>
                      </a:lnTo>
                      <a:lnTo>
                        <a:pt x="14" y="112"/>
                      </a:lnTo>
                      <a:lnTo>
                        <a:pt x="15" y="114"/>
                      </a:lnTo>
                      <a:lnTo>
                        <a:pt x="17" y="116"/>
                      </a:lnTo>
                      <a:lnTo>
                        <a:pt x="18" y="124"/>
                      </a:lnTo>
                      <a:lnTo>
                        <a:pt x="18" y="128"/>
                      </a:lnTo>
                      <a:lnTo>
                        <a:pt x="19" y="132"/>
                      </a:lnTo>
                      <a:lnTo>
                        <a:pt x="21" y="132"/>
                      </a:lnTo>
                      <a:lnTo>
                        <a:pt x="23" y="130"/>
                      </a:lnTo>
                      <a:lnTo>
                        <a:pt x="24" y="132"/>
                      </a:lnTo>
                      <a:lnTo>
                        <a:pt x="27" y="132"/>
                      </a:lnTo>
                      <a:lnTo>
                        <a:pt x="29" y="133"/>
                      </a:lnTo>
                      <a:lnTo>
                        <a:pt x="33" y="133"/>
                      </a:lnTo>
                      <a:lnTo>
                        <a:pt x="35" y="131"/>
                      </a:lnTo>
                      <a:lnTo>
                        <a:pt x="37" y="132"/>
                      </a:lnTo>
                      <a:lnTo>
                        <a:pt x="39" y="131"/>
                      </a:lnTo>
                      <a:lnTo>
                        <a:pt x="40" y="128"/>
                      </a:lnTo>
                      <a:lnTo>
                        <a:pt x="39" y="126"/>
                      </a:lnTo>
                      <a:lnTo>
                        <a:pt x="41" y="128"/>
                      </a:lnTo>
                      <a:lnTo>
                        <a:pt x="40" y="131"/>
                      </a:lnTo>
                      <a:lnTo>
                        <a:pt x="41" y="135"/>
                      </a:lnTo>
                      <a:lnTo>
                        <a:pt x="42" y="141"/>
                      </a:lnTo>
                      <a:lnTo>
                        <a:pt x="42" y="144"/>
                      </a:lnTo>
                      <a:lnTo>
                        <a:pt x="43" y="144"/>
                      </a:lnTo>
                      <a:lnTo>
                        <a:pt x="46" y="139"/>
                      </a:lnTo>
                      <a:lnTo>
                        <a:pt x="48" y="139"/>
                      </a:lnTo>
                      <a:lnTo>
                        <a:pt x="49" y="140"/>
                      </a:lnTo>
                      <a:lnTo>
                        <a:pt x="52" y="139"/>
                      </a:lnTo>
                      <a:lnTo>
                        <a:pt x="53" y="138"/>
                      </a:lnTo>
                      <a:lnTo>
                        <a:pt x="56" y="137"/>
                      </a:lnTo>
                      <a:lnTo>
                        <a:pt x="58" y="135"/>
                      </a:lnTo>
                      <a:lnTo>
                        <a:pt x="60" y="134"/>
                      </a:lnTo>
                      <a:lnTo>
                        <a:pt x="62" y="136"/>
                      </a:lnTo>
                      <a:lnTo>
                        <a:pt x="63" y="135"/>
                      </a:lnTo>
                      <a:lnTo>
                        <a:pt x="65" y="136"/>
                      </a:lnTo>
                      <a:lnTo>
                        <a:pt x="65" y="139"/>
                      </a:lnTo>
                      <a:lnTo>
                        <a:pt x="67" y="141"/>
                      </a:lnTo>
                      <a:lnTo>
                        <a:pt x="69" y="142"/>
                      </a:lnTo>
                      <a:lnTo>
                        <a:pt x="68" y="139"/>
                      </a:lnTo>
                      <a:lnTo>
                        <a:pt x="69" y="137"/>
                      </a:lnTo>
                      <a:lnTo>
                        <a:pt x="70" y="139"/>
                      </a:lnTo>
                      <a:lnTo>
                        <a:pt x="73" y="140"/>
                      </a:lnTo>
                      <a:lnTo>
                        <a:pt x="74" y="139"/>
                      </a:lnTo>
                      <a:lnTo>
                        <a:pt x="75" y="142"/>
                      </a:lnTo>
                      <a:lnTo>
                        <a:pt x="77" y="141"/>
                      </a:lnTo>
                      <a:lnTo>
                        <a:pt x="77" y="142"/>
                      </a:lnTo>
                      <a:lnTo>
                        <a:pt x="79" y="145"/>
                      </a:lnTo>
                      <a:lnTo>
                        <a:pt x="78" y="147"/>
                      </a:lnTo>
                      <a:lnTo>
                        <a:pt x="79" y="152"/>
                      </a:lnTo>
                      <a:lnTo>
                        <a:pt x="81" y="152"/>
                      </a:lnTo>
                      <a:lnTo>
                        <a:pt x="87" y="149"/>
                      </a:lnTo>
                      <a:lnTo>
                        <a:pt x="91" y="147"/>
                      </a:lnTo>
                      <a:lnTo>
                        <a:pt x="96" y="143"/>
                      </a:lnTo>
                      <a:lnTo>
                        <a:pt x="99" y="137"/>
                      </a:lnTo>
                      <a:lnTo>
                        <a:pt x="99" y="135"/>
                      </a:lnTo>
                      <a:lnTo>
                        <a:pt x="100" y="131"/>
                      </a:lnTo>
                      <a:lnTo>
                        <a:pt x="101" y="132"/>
                      </a:lnTo>
                      <a:lnTo>
                        <a:pt x="102" y="132"/>
                      </a:lnTo>
                      <a:lnTo>
                        <a:pt x="105" y="126"/>
                      </a:lnTo>
                      <a:lnTo>
                        <a:pt x="104" y="125"/>
                      </a:lnTo>
                      <a:lnTo>
                        <a:pt x="102" y="124"/>
                      </a:lnTo>
                      <a:lnTo>
                        <a:pt x="102" y="122"/>
                      </a:lnTo>
                      <a:lnTo>
                        <a:pt x="103" y="1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427">
                  <a:extLst>
                    <a:ext uri="{FF2B5EF4-FFF2-40B4-BE49-F238E27FC236}">
                      <a16:creationId xmlns:a16="http://schemas.microsoft.com/office/drawing/2014/main" id="{9B468423-8386-4FFC-A8B8-9299523977FB}"/>
                    </a:ext>
                  </a:extLst>
                </p:cNvPr>
                <p:cNvSpPr>
                  <a:spLocks/>
                </p:cNvSpPr>
                <p:nvPr/>
              </p:nvSpPr>
              <p:spPr bwMode="auto">
                <a:xfrm>
                  <a:off x="5230" y="2952"/>
                  <a:ext cx="17" cy="12"/>
                </a:xfrm>
                <a:custGeom>
                  <a:avLst/>
                  <a:gdLst>
                    <a:gd name="T0" fmla="*/ 17 w 17"/>
                    <a:gd name="T1" fmla="*/ 4 h 12"/>
                    <a:gd name="T2" fmla="*/ 14 w 17"/>
                    <a:gd name="T3" fmla="*/ 0 h 12"/>
                    <a:gd name="T4" fmla="*/ 10 w 17"/>
                    <a:gd name="T5" fmla="*/ 0 h 12"/>
                    <a:gd name="T6" fmla="*/ 6 w 17"/>
                    <a:gd name="T7" fmla="*/ 1 h 12"/>
                    <a:gd name="T8" fmla="*/ 3 w 17"/>
                    <a:gd name="T9" fmla="*/ 0 h 12"/>
                    <a:gd name="T10" fmla="*/ 0 w 17"/>
                    <a:gd name="T11" fmla="*/ 1 h 12"/>
                    <a:gd name="T12" fmla="*/ 0 w 17"/>
                    <a:gd name="T13" fmla="*/ 4 h 12"/>
                    <a:gd name="T14" fmla="*/ 1 w 17"/>
                    <a:gd name="T15" fmla="*/ 6 h 12"/>
                    <a:gd name="T16" fmla="*/ 5 w 17"/>
                    <a:gd name="T17" fmla="*/ 7 h 12"/>
                    <a:gd name="T18" fmla="*/ 9 w 17"/>
                    <a:gd name="T19" fmla="*/ 10 h 12"/>
                    <a:gd name="T20" fmla="*/ 9 w 17"/>
                    <a:gd name="T21" fmla="*/ 12 h 12"/>
                    <a:gd name="T22" fmla="*/ 10 w 17"/>
                    <a:gd name="T23" fmla="*/ 10 h 12"/>
                    <a:gd name="T24" fmla="*/ 12 w 17"/>
                    <a:gd name="T25" fmla="*/ 8 h 12"/>
                    <a:gd name="T26" fmla="*/ 13 w 17"/>
                    <a:gd name="T27" fmla="*/ 7 h 12"/>
                    <a:gd name="T28" fmla="*/ 16 w 17"/>
                    <a:gd name="T29" fmla="*/ 7 h 12"/>
                    <a:gd name="T30" fmla="*/ 17 w 17"/>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2">
                      <a:moveTo>
                        <a:pt x="17" y="4"/>
                      </a:moveTo>
                      <a:lnTo>
                        <a:pt x="14" y="0"/>
                      </a:lnTo>
                      <a:lnTo>
                        <a:pt x="10" y="0"/>
                      </a:lnTo>
                      <a:lnTo>
                        <a:pt x="6" y="1"/>
                      </a:lnTo>
                      <a:lnTo>
                        <a:pt x="3" y="0"/>
                      </a:lnTo>
                      <a:lnTo>
                        <a:pt x="0" y="1"/>
                      </a:lnTo>
                      <a:lnTo>
                        <a:pt x="0" y="4"/>
                      </a:lnTo>
                      <a:lnTo>
                        <a:pt x="1" y="6"/>
                      </a:lnTo>
                      <a:lnTo>
                        <a:pt x="5" y="7"/>
                      </a:lnTo>
                      <a:lnTo>
                        <a:pt x="9" y="10"/>
                      </a:lnTo>
                      <a:lnTo>
                        <a:pt x="9" y="12"/>
                      </a:lnTo>
                      <a:lnTo>
                        <a:pt x="10" y="10"/>
                      </a:lnTo>
                      <a:lnTo>
                        <a:pt x="12" y="8"/>
                      </a:lnTo>
                      <a:lnTo>
                        <a:pt x="13" y="7"/>
                      </a:lnTo>
                      <a:lnTo>
                        <a:pt x="16" y="7"/>
                      </a:lnTo>
                      <a:lnTo>
                        <a:pt x="1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0" name="Freeform 428">
                  <a:extLst>
                    <a:ext uri="{FF2B5EF4-FFF2-40B4-BE49-F238E27FC236}">
                      <a16:creationId xmlns:a16="http://schemas.microsoft.com/office/drawing/2014/main" id="{A72A1529-9EC0-4C7A-B94D-F98C69311426}"/>
                    </a:ext>
                  </a:extLst>
                </p:cNvPr>
                <p:cNvSpPr>
                  <a:spLocks/>
                </p:cNvSpPr>
                <p:nvPr/>
              </p:nvSpPr>
              <p:spPr bwMode="auto">
                <a:xfrm>
                  <a:off x="5160" y="2825"/>
                  <a:ext cx="6" cy="4"/>
                </a:xfrm>
                <a:custGeom>
                  <a:avLst/>
                  <a:gdLst>
                    <a:gd name="T0" fmla="*/ 6 w 6"/>
                    <a:gd name="T1" fmla="*/ 4 h 4"/>
                    <a:gd name="T2" fmla="*/ 6 w 6"/>
                    <a:gd name="T3" fmla="*/ 3 h 4"/>
                    <a:gd name="T4" fmla="*/ 6 w 6"/>
                    <a:gd name="T5" fmla="*/ 2 h 4"/>
                    <a:gd name="T6" fmla="*/ 4 w 6"/>
                    <a:gd name="T7" fmla="*/ 0 h 4"/>
                    <a:gd name="T8" fmla="*/ 0 w 6"/>
                    <a:gd name="T9" fmla="*/ 0 h 4"/>
                    <a:gd name="T10" fmla="*/ 0 w 6"/>
                    <a:gd name="T11" fmla="*/ 1 h 4"/>
                    <a:gd name="T12" fmla="*/ 2 w 6"/>
                    <a:gd name="T13" fmla="*/ 3 h 4"/>
                    <a:gd name="T14" fmla="*/ 3 w 6"/>
                    <a:gd name="T15" fmla="*/ 3 h 4"/>
                    <a:gd name="T16" fmla="*/ 6 w 6"/>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4"/>
                      </a:moveTo>
                      <a:lnTo>
                        <a:pt x="6" y="3"/>
                      </a:lnTo>
                      <a:lnTo>
                        <a:pt x="6" y="2"/>
                      </a:lnTo>
                      <a:lnTo>
                        <a:pt x="4" y="0"/>
                      </a:lnTo>
                      <a:lnTo>
                        <a:pt x="0" y="0"/>
                      </a:lnTo>
                      <a:lnTo>
                        <a:pt x="0" y="1"/>
                      </a:lnTo>
                      <a:lnTo>
                        <a:pt x="2" y="3"/>
                      </a:lnTo>
                      <a:lnTo>
                        <a:pt x="3"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1" name="Freeform 429">
                  <a:extLst>
                    <a:ext uri="{FF2B5EF4-FFF2-40B4-BE49-F238E27FC236}">
                      <a16:creationId xmlns:a16="http://schemas.microsoft.com/office/drawing/2014/main" id="{ABF6DFFA-03F3-4477-8580-29DA523ABD94}"/>
                    </a:ext>
                  </a:extLst>
                </p:cNvPr>
                <p:cNvSpPr>
                  <a:spLocks/>
                </p:cNvSpPr>
                <p:nvPr/>
              </p:nvSpPr>
              <p:spPr bwMode="auto">
                <a:xfrm>
                  <a:off x="5464"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2" name="Freeform 430">
                  <a:extLst>
                    <a:ext uri="{FF2B5EF4-FFF2-40B4-BE49-F238E27FC236}">
                      <a16:creationId xmlns:a16="http://schemas.microsoft.com/office/drawing/2014/main" id="{2C32F685-749F-4B34-8CBF-EBF9B9080770}"/>
                    </a:ext>
                  </a:extLst>
                </p:cNvPr>
                <p:cNvSpPr>
                  <a:spLocks/>
                </p:cNvSpPr>
                <p:nvPr/>
              </p:nvSpPr>
              <p:spPr bwMode="auto">
                <a:xfrm>
                  <a:off x="5525" y="2837"/>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3" name="Freeform 431">
                  <a:extLst>
                    <a:ext uri="{FF2B5EF4-FFF2-40B4-BE49-F238E27FC236}">
                      <a16:creationId xmlns:a16="http://schemas.microsoft.com/office/drawing/2014/main" id="{FBDB4000-55B0-4E04-AA7D-3B45A3CD76F7}"/>
                    </a:ext>
                  </a:extLst>
                </p:cNvPr>
                <p:cNvSpPr>
                  <a:spLocks/>
                </p:cNvSpPr>
                <p:nvPr/>
              </p:nvSpPr>
              <p:spPr bwMode="auto">
                <a:xfrm>
                  <a:off x="5464" y="2939"/>
                  <a:ext cx="4" cy="2"/>
                </a:xfrm>
                <a:custGeom>
                  <a:avLst/>
                  <a:gdLst>
                    <a:gd name="T0" fmla="*/ 0 w 4"/>
                    <a:gd name="T1" fmla="*/ 1 h 2"/>
                    <a:gd name="T2" fmla="*/ 2 w 4"/>
                    <a:gd name="T3" fmla="*/ 2 h 2"/>
                    <a:gd name="T4" fmla="*/ 4 w 4"/>
                    <a:gd name="T5" fmla="*/ 1 h 2"/>
                    <a:gd name="T6" fmla="*/ 4 w 4"/>
                    <a:gd name="T7" fmla="*/ 0 h 2"/>
                    <a:gd name="T8" fmla="*/ 0 w 4"/>
                    <a:gd name="T9" fmla="*/ 1 h 2"/>
                  </a:gdLst>
                  <a:ahLst/>
                  <a:cxnLst>
                    <a:cxn ang="0">
                      <a:pos x="T0" y="T1"/>
                    </a:cxn>
                    <a:cxn ang="0">
                      <a:pos x="T2" y="T3"/>
                    </a:cxn>
                    <a:cxn ang="0">
                      <a:pos x="T4" y="T5"/>
                    </a:cxn>
                    <a:cxn ang="0">
                      <a:pos x="T6" y="T7"/>
                    </a:cxn>
                    <a:cxn ang="0">
                      <a:pos x="T8" y="T9"/>
                    </a:cxn>
                  </a:cxnLst>
                  <a:rect l="0" t="0" r="r" b="b"/>
                  <a:pathLst>
                    <a:path w="4" h="2">
                      <a:moveTo>
                        <a:pt x="0" y="1"/>
                      </a:moveTo>
                      <a:lnTo>
                        <a:pt x="2" y="2"/>
                      </a:lnTo>
                      <a:lnTo>
                        <a:pt x="4" y="1"/>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4" name="Freeform 432">
                  <a:extLst>
                    <a:ext uri="{FF2B5EF4-FFF2-40B4-BE49-F238E27FC236}">
                      <a16:creationId xmlns:a16="http://schemas.microsoft.com/office/drawing/2014/main" id="{77764390-4537-4019-814B-CAEB858DACCA}"/>
                    </a:ext>
                  </a:extLst>
                </p:cNvPr>
                <p:cNvSpPr>
                  <a:spLocks/>
                </p:cNvSpPr>
                <p:nvPr/>
              </p:nvSpPr>
              <p:spPr bwMode="auto">
                <a:xfrm>
                  <a:off x="5464" y="2826"/>
                  <a:ext cx="6" cy="8"/>
                </a:xfrm>
                <a:custGeom>
                  <a:avLst/>
                  <a:gdLst>
                    <a:gd name="T0" fmla="*/ 6 w 6"/>
                    <a:gd name="T1" fmla="*/ 1 h 8"/>
                    <a:gd name="T2" fmla="*/ 4 w 6"/>
                    <a:gd name="T3" fmla="*/ 0 h 8"/>
                    <a:gd name="T4" fmla="*/ 0 w 6"/>
                    <a:gd name="T5" fmla="*/ 2 h 8"/>
                    <a:gd name="T6" fmla="*/ 0 w 6"/>
                    <a:gd name="T7" fmla="*/ 7 h 8"/>
                    <a:gd name="T8" fmla="*/ 4 w 6"/>
                    <a:gd name="T9" fmla="*/ 8 h 8"/>
                    <a:gd name="T10" fmla="*/ 5 w 6"/>
                    <a:gd name="T11" fmla="*/ 6 h 8"/>
                    <a:gd name="T12" fmla="*/ 6 w 6"/>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1"/>
                      </a:moveTo>
                      <a:lnTo>
                        <a:pt x="4" y="0"/>
                      </a:lnTo>
                      <a:lnTo>
                        <a:pt x="0" y="2"/>
                      </a:lnTo>
                      <a:lnTo>
                        <a:pt x="0" y="7"/>
                      </a:lnTo>
                      <a:lnTo>
                        <a:pt x="4" y="8"/>
                      </a:lnTo>
                      <a:lnTo>
                        <a:pt x="5"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5" name="Freeform 433">
                  <a:extLst>
                    <a:ext uri="{FF2B5EF4-FFF2-40B4-BE49-F238E27FC236}">
                      <a16:creationId xmlns:a16="http://schemas.microsoft.com/office/drawing/2014/main" id="{C3E823AA-04AA-46C1-8851-30EEEFC81776}"/>
                    </a:ext>
                  </a:extLst>
                </p:cNvPr>
                <p:cNvSpPr>
                  <a:spLocks/>
                </p:cNvSpPr>
                <p:nvPr/>
              </p:nvSpPr>
              <p:spPr bwMode="auto">
                <a:xfrm>
                  <a:off x="5521" y="2826"/>
                  <a:ext cx="3" cy="2"/>
                </a:xfrm>
                <a:custGeom>
                  <a:avLst/>
                  <a:gdLst>
                    <a:gd name="T0" fmla="*/ 0 w 3"/>
                    <a:gd name="T1" fmla="*/ 1 h 2"/>
                    <a:gd name="T2" fmla="*/ 2 w 3"/>
                    <a:gd name="T3" fmla="*/ 2 h 2"/>
                    <a:gd name="T4" fmla="*/ 3 w 3"/>
                    <a:gd name="T5" fmla="*/ 2 h 2"/>
                    <a:gd name="T6" fmla="*/ 2 w 3"/>
                    <a:gd name="T7" fmla="*/ 0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lnTo>
                        <a:pt x="2" y="2"/>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6" name="Freeform 434">
                  <a:extLst>
                    <a:ext uri="{FF2B5EF4-FFF2-40B4-BE49-F238E27FC236}">
                      <a16:creationId xmlns:a16="http://schemas.microsoft.com/office/drawing/2014/main" id="{FD99A00E-77F1-4624-8FE0-9C5F3D6C4618}"/>
                    </a:ext>
                  </a:extLst>
                </p:cNvPr>
                <p:cNvSpPr>
                  <a:spLocks/>
                </p:cNvSpPr>
                <p:nvPr/>
              </p:nvSpPr>
              <p:spPr bwMode="auto">
                <a:xfrm>
                  <a:off x="5464" y="2952"/>
                  <a:ext cx="4" cy="3"/>
                </a:xfrm>
                <a:custGeom>
                  <a:avLst/>
                  <a:gdLst>
                    <a:gd name="T0" fmla="*/ 4 w 4"/>
                    <a:gd name="T1" fmla="*/ 0 h 3"/>
                    <a:gd name="T2" fmla="*/ 4 w 4"/>
                    <a:gd name="T3" fmla="*/ 0 h 3"/>
                    <a:gd name="T4" fmla="*/ 3 w 4"/>
                    <a:gd name="T5" fmla="*/ 0 h 3"/>
                    <a:gd name="T6" fmla="*/ 0 w 4"/>
                    <a:gd name="T7" fmla="*/ 1 h 3"/>
                    <a:gd name="T8" fmla="*/ 0 w 4"/>
                    <a:gd name="T9" fmla="*/ 3 h 3"/>
                    <a:gd name="T10" fmla="*/ 2 w 4"/>
                    <a:gd name="T11" fmla="*/ 3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4" y="0"/>
                      </a:lnTo>
                      <a:lnTo>
                        <a:pt x="3" y="0"/>
                      </a:lnTo>
                      <a:lnTo>
                        <a:pt x="0" y="1"/>
                      </a:lnTo>
                      <a:lnTo>
                        <a:pt x="0" y="3"/>
                      </a:lnTo>
                      <a:lnTo>
                        <a:pt x="2" y="3"/>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7" name="Freeform 435">
                  <a:extLst>
                    <a:ext uri="{FF2B5EF4-FFF2-40B4-BE49-F238E27FC236}">
                      <a16:creationId xmlns:a16="http://schemas.microsoft.com/office/drawing/2014/main" id="{D2BB53F4-1A5A-4304-9BA8-EE40AD8FCA15}"/>
                    </a:ext>
                  </a:extLst>
                </p:cNvPr>
                <p:cNvSpPr>
                  <a:spLocks/>
                </p:cNvSpPr>
                <p:nvPr/>
              </p:nvSpPr>
              <p:spPr bwMode="auto">
                <a:xfrm>
                  <a:off x="5459" y="2811"/>
                  <a:ext cx="15" cy="7"/>
                </a:xfrm>
                <a:custGeom>
                  <a:avLst/>
                  <a:gdLst>
                    <a:gd name="T0" fmla="*/ 12 w 15"/>
                    <a:gd name="T1" fmla="*/ 5 h 7"/>
                    <a:gd name="T2" fmla="*/ 13 w 15"/>
                    <a:gd name="T3" fmla="*/ 6 h 7"/>
                    <a:gd name="T4" fmla="*/ 15 w 15"/>
                    <a:gd name="T5" fmla="*/ 4 h 7"/>
                    <a:gd name="T6" fmla="*/ 15 w 15"/>
                    <a:gd name="T7" fmla="*/ 2 h 7"/>
                    <a:gd name="T8" fmla="*/ 12 w 15"/>
                    <a:gd name="T9" fmla="*/ 0 h 7"/>
                    <a:gd name="T10" fmla="*/ 7 w 15"/>
                    <a:gd name="T11" fmla="*/ 0 h 7"/>
                    <a:gd name="T12" fmla="*/ 5 w 15"/>
                    <a:gd name="T13" fmla="*/ 2 h 7"/>
                    <a:gd name="T14" fmla="*/ 2 w 15"/>
                    <a:gd name="T15" fmla="*/ 2 h 7"/>
                    <a:gd name="T16" fmla="*/ 1 w 15"/>
                    <a:gd name="T17" fmla="*/ 2 h 7"/>
                    <a:gd name="T18" fmla="*/ 2 w 15"/>
                    <a:gd name="T19" fmla="*/ 3 h 7"/>
                    <a:gd name="T20" fmla="*/ 0 w 15"/>
                    <a:gd name="T21" fmla="*/ 4 h 7"/>
                    <a:gd name="T22" fmla="*/ 4 w 15"/>
                    <a:gd name="T23" fmla="*/ 5 h 7"/>
                    <a:gd name="T24" fmla="*/ 7 w 15"/>
                    <a:gd name="T25" fmla="*/ 7 h 7"/>
                    <a:gd name="T26" fmla="*/ 9 w 15"/>
                    <a:gd name="T27" fmla="*/ 6 h 7"/>
                    <a:gd name="T28" fmla="*/ 9 w 15"/>
                    <a:gd name="T29" fmla="*/ 4 h 7"/>
                    <a:gd name="T30" fmla="*/ 7 w 15"/>
                    <a:gd name="T31" fmla="*/ 3 h 7"/>
                    <a:gd name="T32" fmla="*/ 6 w 15"/>
                    <a:gd name="T33" fmla="*/ 3 h 7"/>
                    <a:gd name="T34" fmla="*/ 7 w 15"/>
                    <a:gd name="T35" fmla="*/ 2 h 7"/>
                    <a:gd name="T36" fmla="*/ 12 w 15"/>
                    <a:gd name="T3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7">
                      <a:moveTo>
                        <a:pt x="12" y="5"/>
                      </a:moveTo>
                      <a:lnTo>
                        <a:pt x="13" y="6"/>
                      </a:lnTo>
                      <a:lnTo>
                        <a:pt x="15" y="4"/>
                      </a:lnTo>
                      <a:lnTo>
                        <a:pt x="15" y="2"/>
                      </a:lnTo>
                      <a:lnTo>
                        <a:pt x="12" y="0"/>
                      </a:lnTo>
                      <a:lnTo>
                        <a:pt x="7" y="0"/>
                      </a:lnTo>
                      <a:lnTo>
                        <a:pt x="5" y="2"/>
                      </a:lnTo>
                      <a:lnTo>
                        <a:pt x="2" y="2"/>
                      </a:lnTo>
                      <a:lnTo>
                        <a:pt x="1" y="2"/>
                      </a:lnTo>
                      <a:lnTo>
                        <a:pt x="2" y="3"/>
                      </a:lnTo>
                      <a:lnTo>
                        <a:pt x="0" y="4"/>
                      </a:lnTo>
                      <a:lnTo>
                        <a:pt x="4" y="5"/>
                      </a:lnTo>
                      <a:lnTo>
                        <a:pt x="7" y="7"/>
                      </a:lnTo>
                      <a:lnTo>
                        <a:pt x="9" y="6"/>
                      </a:lnTo>
                      <a:lnTo>
                        <a:pt x="9" y="4"/>
                      </a:lnTo>
                      <a:lnTo>
                        <a:pt x="7" y="3"/>
                      </a:lnTo>
                      <a:lnTo>
                        <a:pt x="6" y="3"/>
                      </a:lnTo>
                      <a:lnTo>
                        <a:pt x="7" y="2"/>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8" name="Freeform 436">
                  <a:extLst>
                    <a:ext uri="{FF2B5EF4-FFF2-40B4-BE49-F238E27FC236}">
                      <a16:creationId xmlns:a16="http://schemas.microsoft.com/office/drawing/2014/main" id="{E0A00DDB-09AA-4AA8-9130-13618D6A96B6}"/>
                    </a:ext>
                  </a:extLst>
                </p:cNvPr>
                <p:cNvSpPr>
                  <a:spLocks/>
                </p:cNvSpPr>
                <p:nvPr/>
              </p:nvSpPr>
              <p:spPr bwMode="auto">
                <a:xfrm>
                  <a:off x="5442" y="2809"/>
                  <a:ext cx="6" cy="5"/>
                </a:xfrm>
                <a:custGeom>
                  <a:avLst/>
                  <a:gdLst>
                    <a:gd name="T0" fmla="*/ 2 w 6"/>
                    <a:gd name="T1" fmla="*/ 2 h 5"/>
                    <a:gd name="T2" fmla="*/ 6 w 6"/>
                    <a:gd name="T3" fmla="*/ 5 h 5"/>
                    <a:gd name="T4" fmla="*/ 5 w 6"/>
                    <a:gd name="T5" fmla="*/ 3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lnTo>
                        <a:pt x="6" y="5"/>
                      </a:lnTo>
                      <a:lnTo>
                        <a:pt x="5" y="3"/>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437">
                  <a:extLst>
                    <a:ext uri="{FF2B5EF4-FFF2-40B4-BE49-F238E27FC236}">
                      <a16:creationId xmlns:a16="http://schemas.microsoft.com/office/drawing/2014/main" id="{41818ACB-C76A-47B2-AC77-91FAC4782421}"/>
                    </a:ext>
                  </a:extLst>
                </p:cNvPr>
                <p:cNvSpPr>
                  <a:spLocks/>
                </p:cNvSpPr>
                <p:nvPr/>
              </p:nvSpPr>
              <p:spPr bwMode="auto">
                <a:xfrm>
                  <a:off x="5417" y="2771"/>
                  <a:ext cx="21" cy="57"/>
                </a:xfrm>
                <a:custGeom>
                  <a:avLst/>
                  <a:gdLst>
                    <a:gd name="T0" fmla="*/ 19 w 21"/>
                    <a:gd name="T1" fmla="*/ 21 h 57"/>
                    <a:gd name="T2" fmla="*/ 21 w 21"/>
                    <a:gd name="T3" fmla="*/ 15 h 57"/>
                    <a:gd name="T4" fmla="*/ 20 w 21"/>
                    <a:gd name="T5" fmla="*/ 12 h 57"/>
                    <a:gd name="T6" fmla="*/ 19 w 21"/>
                    <a:gd name="T7" fmla="*/ 11 h 57"/>
                    <a:gd name="T8" fmla="*/ 14 w 21"/>
                    <a:gd name="T9" fmla="*/ 12 h 57"/>
                    <a:gd name="T10" fmla="*/ 10 w 21"/>
                    <a:gd name="T11" fmla="*/ 15 h 57"/>
                    <a:gd name="T12" fmla="*/ 10 w 21"/>
                    <a:gd name="T13" fmla="*/ 17 h 57"/>
                    <a:gd name="T14" fmla="*/ 11 w 21"/>
                    <a:gd name="T15" fmla="*/ 18 h 57"/>
                    <a:gd name="T16" fmla="*/ 10 w 21"/>
                    <a:gd name="T17" fmla="*/ 19 h 57"/>
                    <a:gd name="T18" fmla="*/ 8 w 21"/>
                    <a:gd name="T19" fmla="*/ 20 h 57"/>
                    <a:gd name="T20" fmla="*/ 6 w 21"/>
                    <a:gd name="T21" fmla="*/ 23 h 57"/>
                    <a:gd name="T22" fmla="*/ 5 w 21"/>
                    <a:gd name="T23" fmla="*/ 23 h 57"/>
                    <a:gd name="T24" fmla="*/ 4 w 21"/>
                    <a:gd name="T25" fmla="*/ 21 h 57"/>
                    <a:gd name="T26" fmla="*/ 6 w 21"/>
                    <a:gd name="T27" fmla="*/ 19 h 57"/>
                    <a:gd name="T28" fmla="*/ 8 w 21"/>
                    <a:gd name="T29" fmla="*/ 18 h 57"/>
                    <a:gd name="T30" fmla="*/ 9 w 21"/>
                    <a:gd name="T31" fmla="*/ 14 h 57"/>
                    <a:gd name="T32" fmla="*/ 9 w 21"/>
                    <a:gd name="T33" fmla="*/ 9 h 57"/>
                    <a:gd name="T34" fmla="*/ 7 w 21"/>
                    <a:gd name="T35" fmla="*/ 8 h 57"/>
                    <a:gd name="T36" fmla="*/ 6 w 21"/>
                    <a:gd name="T37" fmla="*/ 5 h 57"/>
                    <a:gd name="T38" fmla="*/ 9 w 21"/>
                    <a:gd name="T39" fmla="*/ 3 h 57"/>
                    <a:gd name="T40" fmla="*/ 9 w 21"/>
                    <a:gd name="T41" fmla="*/ 0 h 57"/>
                    <a:gd name="T42" fmla="*/ 7 w 21"/>
                    <a:gd name="T43" fmla="*/ 1 h 57"/>
                    <a:gd name="T44" fmla="*/ 3 w 21"/>
                    <a:gd name="T45" fmla="*/ 5 h 57"/>
                    <a:gd name="T46" fmla="*/ 2 w 21"/>
                    <a:gd name="T47" fmla="*/ 11 h 57"/>
                    <a:gd name="T48" fmla="*/ 2 w 21"/>
                    <a:gd name="T49" fmla="*/ 15 h 57"/>
                    <a:gd name="T50" fmla="*/ 1 w 21"/>
                    <a:gd name="T51" fmla="*/ 16 h 57"/>
                    <a:gd name="T52" fmla="*/ 0 w 21"/>
                    <a:gd name="T53" fmla="*/ 21 h 57"/>
                    <a:gd name="T54" fmla="*/ 1 w 21"/>
                    <a:gd name="T55" fmla="*/ 23 h 57"/>
                    <a:gd name="T56" fmla="*/ 3 w 21"/>
                    <a:gd name="T57" fmla="*/ 26 h 57"/>
                    <a:gd name="T58" fmla="*/ 2 w 21"/>
                    <a:gd name="T59" fmla="*/ 29 h 57"/>
                    <a:gd name="T60" fmla="*/ 1 w 21"/>
                    <a:gd name="T61" fmla="*/ 32 h 57"/>
                    <a:gd name="T62" fmla="*/ 4 w 21"/>
                    <a:gd name="T63" fmla="*/ 35 h 57"/>
                    <a:gd name="T64" fmla="*/ 3 w 21"/>
                    <a:gd name="T65" fmla="*/ 37 h 57"/>
                    <a:gd name="T66" fmla="*/ 4 w 21"/>
                    <a:gd name="T67" fmla="*/ 39 h 57"/>
                    <a:gd name="T68" fmla="*/ 3 w 21"/>
                    <a:gd name="T69" fmla="*/ 43 h 57"/>
                    <a:gd name="T70" fmla="*/ 5 w 21"/>
                    <a:gd name="T71" fmla="*/ 46 h 57"/>
                    <a:gd name="T72" fmla="*/ 8 w 21"/>
                    <a:gd name="T73" fmla="*/ 48 h 57"/>
                    <a:gd name="T74" fmla="*/ 10 w 21"/>
                    <a:gd name="T75" fmla="*/ 54 h 57"/>
                    <a:gd name="T76" fmla="*/ 12 w 21"/>
                    <a:gd name="T77" fmla="*/ 55 h 57"/>
                    <a:gd name="T78" fmla="*/ 13 w 21"/>
                    <a:gd name="T79" fmla="*/ 57 h 57"/>
                    <a:gd name="T80" fmla="*/ 13 w 21"/>
                    <a:gd name="T81" fmla="*/ 56 h 57"/>
                    <a:gd name="T82" fmla="*/ 14 w 21"/>
                    <a:gd name="T83" fmla="*/ 55 h 57"/>
                    <a:gd name="T84" fmla="*/ 13 w 21"/>
                    <a:gd name="T85" fmla="*/ 54 h 57"/>
                    <a:gd name="T86" fmla="*/ 10 w 21"/>
                    <a:gd name="T87" fmla="*/ 50 h 57"/>
                    <a:gd name="T88" fmla="*/ 9 w 21"/>
                    <a:gd name="T89" fmla="*/ 45 h 57"/>
                    <a:gd name="T90" fmla="*/ 6 w 21"/>
                    <a:gd name="T91" fmla="*/ 40 h 57"/>
                    <a:gd name="T92" fmla="*/ 6 w 21"/>
                    <a:gd name="T93" fmla="*/ 33 h 57"/>
                    <a:gd name="T94" fmla="*/ 9 w 21"/>
                    <a:gd name="T95" fmla="*/ 32 h 57"/>
                    <a:gd name="T96" fmla="*/ 12 w 21"/>
                    <a:gd name="T97" fmla="*/ 33 h 57"/>
                    <a:gd name="T98" fmla="*/ 16 w 21"/>
                    <a:gd name="T99" fmla="*/ 33 h 57"/>
                    <a:gd name="T100" fmla="*/ 17 w 21"/>
                    <a:gd name="T101" fmla="*/ 36 h 57"/>
                    <a:gd name="T102" fmla="*/ 20 w 21"/>
                    <a:gd name="T103" fmla="*/ 35 h 57"/>
                    <a:gd name="T104" fmla="*/ 19 w 21"/>
                    <a:gd name="T105" fmla="*/ 33 h 57"/>
                    <a:gd name="T106" fmla="*/ 18 w 21"/>
                    <a:gd name="T107" fmla="*/ 31 h 57"/>
                    <a:gd name="T108" fmla="*/ 15 w 21"/>
                    <a:gd name="T109" fmla="*/ 28 h 57"/>
                    <a:gd name="T110" fmla="*/ 12 w 21"/>
                    <a:gd name="T111" fmla="*/ 28 h 57"/>
                    <a:gd name="T112" fmla="*/ 12 w 21"/>
                    <a:gd name="T113" fmla="*/ 26 h 57"/>
                    <a:gd name="T114" fmla="*/ 13 w 21"/>
                    <a:gd name="T115" fmla="*/ 23 h 57"/>
                    <a:gd name="T116" fmla="*/ 19 w 21"/>
                    <a:gd name="T117"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57">
                      <a:moveTo>
                        <a:pt x="19" y="21"/>
                      </a:moveTo>
                      <a:lnTo>
                        <a:pt x="21" y="15"/>
                      </a:lnTo>
                      <a:lnTo>
                        <a:pt x="20" y="12"/>
                      </a:lnTo>
                      <a:lnTo>
                        <a:pt x="19" y="11"/>
                      </a:lnTo>
                      <a:lnTo>
                        <a:pt x="14" y="12"/>
                      </a:lnTo>
                      <a:lnTo>
                        <a:pt x="10" y="15"/>
                      </a:lnTo>
                      <a:lnTo>
                        <a:pt x="10" y="17"/>
                      </a:lnTo>
                      <a:lnTo>
                        <a:pt x="11" y="18"/>
                      </a:lnTo>
                      <a:lnTo>
                        <a:pt x="10" y="19"/>
                      </a:lnTo>
                      <a:lnTo>
                        <a:pt x="8" y="20"/>
                      </a:lnTo>
                      <a:lnTo>
                        <a:pt x="6" y="23"/>
                      </a:lnTo>
                      <a:lnTo>
                        <a:pt x="5" y="23"/>
                      </a:lnTo>
                      <a:lnTo>
                        <a:pt x="4" y="21"/>
                      </a:lnTo>
                      <a:lnTo>
                        <a:pt x="6" y="19"/>
                      </a:lnTo>
                      <a:lnTo>
                        <a:pt x="8" y="18"/>
                      </a:lnTo>
                      <a:lnTo>
                        <a:pt x="9" y="14"/>
                      </a:lnTo>
                      <a:lnTo>
                        <a:pt x="9" y="9"/>
                      </a:lnTo>
                      <a:lnTo>
                        <a:pt x="7" y="8"/>
                      </a:lnTo>
                      <a:lnTo>
                        <a:pt x="6" y="5"/>
                      </a:lnTo>
                      <a:lnTo>
                        <a:pt x="9" y="3"/>
                      </a:lnTo>
                      <a:lnTo>
                        <a:pt x="9" y="0"/>
                      </a:lnTo>
                      <a:lnTo>
                        <a:pt x="7" y="1"/>
                      </a:lnTo>
                      <a:lnTo>
                        <a:pt x="3" y="5"/>
                      </a:lnTo>
                      <a:lnTo>
                        <a:pt x="2" y="11"/>
                      </a:lnTo>
                      <a:lnTo>
                        <a:pt x="2" y="15"/>
                      </a:lnTo>
                      <a:lnTo>
                        <a:pt x="1" y="16"/>
                      </a:lnTo>
                      <a:lnTo>
                        <a:pt x="0" y="21"/>
                      </a:lnTo>
                      <a:lnTo>
                        <a:pt x="1" y="23"/>
                      </a:lnTo>
                      <a:lnTo>
                        <a:pt x="3" y="26"/>
                      </a:lnTo>
                      <a:lnTo>
                        <a:pt x="2" y="29"/>
                      </a:lnTo>
                      <a:lnTo>
                        <a:pt x="1" y="32"/>
                      </a:lnTo>
                      <a:lnTo>
                        <a:pt x="4" y="35"/>
                      </a:lnTo>
                      <a:lnTo>
                        <a:pt x="3" y="37"/>
                      </a:lnTo>
                      <a:lnTo>
                        <a:pt x="4" y="39"/>
                      </a:lnTo>
                      <a:lnTo>
                        <a:pt x="3" y="43"/>
                      </a:lnTo>
                      <a:lnTo>
                        <a:pt x="5" y="46"/>
                      </a:lnTo>
                      <a:lnTo>
                        <a:pt x="8" y="48"/>
                      </a:lnTo>
                      <a:lnTo>
                        <a:pt x="10" y="54"/>
                      </a:lnTo>
                      <a:lnTo>
                        <a:pt x="12" y="55"/>
                      </a:lnTo>
                      <a:lnTo>
                        <a:pt x="13" y="57"/>
                      </a:lnTo>
                      <a:lnTo>
                        <a:pt x="13" y="56"/>
                      </a:lnTo>
                      <a:lnTo>
                        <a:pt x="14" y="55"/>
                      </a:lnTo>
                      <a:lnTo>
                        <a:pt x="13" y="54"/>
                      </a:lnTo>
                      <a:lnTo>
                        <a:pt x="10" y="50"/>
                      </a:lnTo>
                      <a:lnTo>
                        <a:pt x="9" y="45"/>
                      </a:lnTo>
                      <a:lnTo>
                        <a:pt x="6" y="40"/>
                      </a:lnTo>
                      <a:lnTo>
                        <a:pt x="6" y="33"/>
                      </a:lnTo>
                      <a:lnTo>
                        <a:pt x="9" y="32"/>
                      </a:lnTo>
                      <a:lnTo>
                        <a:pt x="12" y="33"/>
                      </a:lnTo>
                      <a:lnTo>
                        <a:pt x="16" y="33"/>
                      </a:lnTo>
                      <a:lnTo>
                        <a:pt x="17" y="36"/>
                      </a:lnTo>
                      <a:lnTo>
                        <a:pt x="20" y="35"/>
                      </a:lnTo>
                      <a:lnTo>
                        <a:pt x="19" y="33"/>
                      </a:lnTo>
                      <a:lnTo>
                        <a:pt x="18" y="31"/>
                      </a:lnTo>
                      <a:lnTo>
                        <a:pt x="15" y="28"/>
                      </a:lnTo>
                      <a:lnTo>
                        <a:pt x="12" y="28"/>
                      </a:lnTo>
                      <a:lnTo>
                        <a:pt x="12" y="26"/>
                      </a:lnTo>
                      <a:lnTo>
                        <a:pt x="13" y="23"/>
                      </a:lnTo>
                      <a:lnTo>
                        <a:pt x="19"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0" name="Freeform 438">
                  <a:extLst>
                    <a:ext uri="{FF2B5EF4-FFF2-40B4-BE49-F238E27FC236}">
                      <a16:creationId xmlns:a16="http://schemas.microsoft.com/office/drawing/2014/main" id="{6CED083D-7932-45EF-88FF-F12A6E4B1428}"/>
                    </a:ext>
                  </a:extLst>
                </p:cNvPr>
                <p:cNvSpPr>
                  <a:spLocks/>
                </p:cNvSpPr>
                <p:nvPr/>
              </p:nvSpPr>
              <p:spPr bwMode="auto">
                <a:xfrm>
                  <a:off x="5531" y="2838"/>
                  <a:ext cx="20" cy="4"/>
                </a:xfrm>
                <a:custGeom>
                  <a:avLst/>
                  <a:gdLst>
                    <a:gd name="T0" fmla="*/ 1 w 25"/>
                    <a:gd name="T1" fmla="*/ 2 h 6"/>
                    <a:gd name="T2" fmla="*/ 7 w 25"/>
                    <a:gd name="T3" fmla="*/ 5 h 6"/>
                    <a:gd name="T4" fmla="*/ 15 w 25"/>
                    <a:gd name="T5" fmla="*/ 6 h 6"/>
                    <a:gd name="T6" fmla="*/ 23 w 25"/>
                    <a:gd name="T7" fmla="*/ 5 h 6"/>
                    <a:gd name="T8" fmla="*/ 25 w 25"/>
                    <a:gd name="T9" fmla="*/ 3 h 6"/>
                    <a:gd name="T10" fmla="*/ 19 w 25"/>
                    <a:gd name="T11" fmla="*/ 2 h 6"/>
                    <a:gd name="T12" fmla="*/ 16 w 25"/>
                    <a:gd name="T13" fmla="*/ 3 h 6"/>
                    <a:gd name="T14" fmla="*/ 10 w 25"/>
                    <a:gd name="T15" fmla="*/ 1 h 6"/>
                    <a:gd name="T16" fmla="*/ 6 w 25"/>
                    <a:gd name="T17" fmla="*/ 3 h 6"/>
                    <a:gd name="T18" fmla="*/ 0 w 25"/>
                    <a:gd name="T19" fmla="*/ 0 h 6"/>
                    <a:gd name="T20" fmla="*/ 1 w 2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6">
                      <a:moveTo>
                        <a:pt x="1" y="2"/>
                      </a:moveTo>
                      <a:cubicBezTo>
                        <a:pt x="7" y="5"/>
                        <a:pt x="7" y="5"/>
                        <a:pt x="7" y="5"/>
                      </a:cubicBezTo>
                      <a:cubicBezTo>
                        <a:pt x="15" y="6"/>
                        <a:pt x="15" y="6"/>
                        <a:pt x="15" y="6"/>
                      </a:cubicBezTo>
                      <a:cubicBezTo>
                        <a:pt x="23" y="5"/>
                        <a:pt x="23" y="5"/>
                        <a:pt x="23" y="5"/>
                      </a:cubicBezTo>
                      <a:cubicBezTo>
                        <a:pt x="25" y="3"/>
                        <a:pt x="25" y="3"/>
                        <a:pt x="25" y="3"/>
                      </a:cubicBezTo>
                      <a:cubicBezTo>
                        <a:pt x="19" y="2"/>
                        <a:pt x="19" y="2"/>
                        <a:pt x="19" y="2"/>
                      </a:cubicBezTo>
                      <a:cubicBezTo>
                        <a:pt x="16" y="3"/>
                        <a:pt x="16" y="3"/>
                        <a:pt x="16" y="3"/>
                      </a:cubicBezTo>
                      <a:cubicBezTo>
                        <a:pt x="10" y="1"/>
                        <a:pt x="10" y="1"/>
                        <a:pt x="10" y="1"/>
                      </a:cubicBezTo>
                      <a:cubicBezTo>
                        <a:pt x="6" y="3"/>
                        <a:pt x="6" y="3"/>
                        <a:pt x="6" y="3"/>
                      </a:cubicBezTo>
                      <a:cubicBezTo>
                        <a:pt x="0" y="0"/>
                        <a:pt x="0" y="0"/>
                        <a:pt x="0" y="0"/>
                      </a:cubicBezTo>
                      <a:cubicBezTo>
                        <a:pt x="0" y="0"/>
                        <a:pt x="1"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439">
                  <a:extLst>
                    <a:ext uri="{FF2B5EF4-FFF2-40B4-BE49-F238E27FC236}">
                      <a16:creationId xmlns:a16="http://schemas.microsoft.com/office/drawing/2014/main" id="{9A6E1352-B795-4F08-830F-A0C5E96FEA49}"/>
                    </a:ext>
                  </a:extLst>
                </p:cNvPr>
                <p:cNvSpPr>
                  <a:spLocks/>
                </p:cNvSpPr>
                <p:nvPr/>
              </p:nvSpPr>
              <p:spPr bwMode="auto">
                <a:xfrm>
                  <a:off x="5465" y="2823"/>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2" name="Freeform 440">
                  <a:extLst>
                    <a:ext uri="{FF2B5EF4-FFF2-40B4-BE49-F238E27FC236}">
                      <a16:creationId xmlns:a16="http://schemas.microsoft.com/office/drawing/2014/main" id="{37AB972B-FD49-4BD9-A8B6-096B6BD50DDA}"/>
                    </a:ext>
                  </a:extLst>
                </p:cNvPr>
                <p:cNvSpPr>
                  <a:spLocks/>
                </p:cNvSpPr>
                <p:nvPr/>
              </p:nvSpPr>
              <p:spPr bwMode="auto">
                <a:xfrm>
                  <a:off x="5460" y="2825"/>
                  <a:ext cx="6" cy="2"/>
                </a:xfrm>
                <a:custGeom>
                  <a:avLst/>
                  <a:gdLst>
                    <a:gd name="T0" fmla="*/ 0 w 6"/>
                    <a:gd name="T1" fmla="*/ 0 h 2"/>
                    <a:gd name="T2" fmla="*/ 2 w 6"/>
                    <a:gd name="T3" fmla="*/ 2 h 2"/>
                    <a:gd name="T4" fmla="*/ 6 w 6"/>
                    <a:gd name="T5" fmla="*/ 1 h 2"/>
                    <a:gd name="T6" fmla="*/ 3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2" y="2"/>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441">
                  <a:extLst>
                    <a:ext uri="{FF2B5EF4-FFF2-40B4-BE49-F238E27FC236}">
                      <a16:creationId xmlns:a16="http://schemas.microsoft.com/office/drawing/2014/main" id="{5F3558A8-A38D-4A3B-B193-704C1F72B476}"/>
                    </a:ext>
                  </a:extLst>
                </p:cNvPr>
                <p:cNvSpPr>
                  <a:spLocks/>
                </p:cNvSpPr>
                <p:nvPr/>
              </p:nvSpPr>
              <p:spPr bwMode="auto">
                <a:xfrm>
                  <a:off x="5490" y="2907"/>
                  <a:ext cx="2" cy="7"/>
                </a:xfrm>
                <a:custGeom>
                  <a:avLst/>
                  <a:gdLst>
                    <a:gd name="T0" fmla="*/ 1 w 2"/>
                    <a:gd name="T1" fmla="*/ 3 h 7"/>
                    <a:gd name="T2" fmla="*/ 1 w 2"/>
                    <a:gd name="T3" fmla="*/ 5 h 7"/>
                    <a:gd name="T4" fmla="*/ 2 w 2"/>
                    <a:gd name="T5" fmla="*/ 7 h 7"/>
                    <a:gd name="T6" fmla="*/ 2 w 2"/>
                    <a:gd name="T7" fmla="*/ 3 h 7"/>
                    <a:gd name="T8" fmla="*/ 0 w 2"/>
                    <a:gd name="T9" fmla="*/ 0 h 7"/>
                    <a:gd name="T10" fmla="*/ 1 w 2"/>
                    <a:gd name="T11" fmla="*/ 3 h 7"/>
                  </a:gdLst>
                  <a:ahLst/>
                  <a:cxnLst>
                    <a:cxn ang="0">
                      <a:pos x="T0" y="T1"/>
                    </a:cxn>
                    <a:cxn ang="0">
                      <a:pos x="T2" y="T3"/>
                    </a:cxn>
                    <a:cxn ang="0">
                      <a:pos x="T4" y="T5"/>
                    </a:cxn>
                    <a:cxn ang="0">
                      <a:pos x="T6" y="T7"/>
                    </a:cxn>
                    <a:cxn ang="0">
                      <a:pos x="T8" y="T9"/>
                    </a:cxn>
                    <a:cxn ang="0">
                      <a:pos x="T10" y="T11"/>
                    </a:cxn>
                  </a:cxnLst>
                  <a:rect l="0" t="0" r="r" b="b"/>
                  <a:pathLst>
                    <a:path w="2" h="7">
                      <a:moveTo>
                        <a:pt x="1" y="3"/>
                      </a:moveTo>
                      <a:lnTo>
                        <a:pt x="1" y="5"/>
                      </a:lnTo>
                      <a:lnTo>
                        <a:pt x="2" y="7"/>
                      </a:lnTo>
                      <a:lnTo>
                        <a:pt x="2" y="3"/>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4" name="Freeform 442">
                  <a:extLst>
                    <a:ext uri="{FF2B5EF4-FFF2-40B4-BE49-F238E27FC236}">
                      <a16:creationId xmlns:a16="http://schemas.microsoft.com/office/drawing/2014/main" id="{412F6C89-B3AA-4226-9CF5-6EEB4D7CCDB6}"/>
                    </a:ext>
                  </a:extLst>
                </p:cNvPr>
                <p:cNvSpPr>
                  <a:spLocks/>
                </p:cNvSpPr>
                <p:nvPr/>
              </p:nvSpPr>
              <p:spPr bwMode="auto">
                <a:xfrm>
                  <a:off x="5516" y="2904"/>
                  <a:ext cx="3" cy="3"/>
                </a:xfrm>
                <a:custGeom>
                  <a:avLst/>
                  <a:gdLst>
                    <a:gd name="T0" fmla="*/ 3 w 3"/>
                    <a:gd name="T1" fmla="*/ 3 h 3"/>
                    <a:gd name="T2" fmla="*/ 2 w 3"/>
                    <a:gd name="T3" fmla="*/ 0 h 3"/>
                    <a:gd name="T4" fmla="*/ 0 w 3"/>
                    <a:gd name="T5" fmla="*/ 1 h 3"/>
                    <a:gd name="T6" fmla="*/ 2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1"/>
                      </a:lnTo>
                      <a:lnTo>
                        <a:pt x="2"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5" name="Freeform 443">
                  <a:extLst>
                    <a:ext uri="{FF2B5EF4-FFF2-40B4-BE49-F238E27FC236}">
                      <a16:creationId xmlns:a16="http://schemas.microsoft.com/office/drawing/2014/main" id="{254C2E3E-8CEF-4936-80FC-5F7EA1563A7B}"/>
                    </a:ext>
                  </a:extLst>
                </p:cNvPr>
                <p:cNvSpPr>
                  <a:spLocks/>
                </p:cNvSpPr>
                <p:nvPr/>
              </p:nvSpPr>
              <p:spPr bwMode="auto">
                <a:xfrm>
                  <a:off x="5492" y="2903"/>
                  <a:ext cx="6" cy="11"/>
                </a:xfrm>
                <a:custGeom>
                  <a:avLst/>
                  <a:gdLst>
                    <a:gd name="T0" fmla="*/ 1 w 6"/>
                    <a:gd name="T1" fmla="*/ 9 h 11"/>
                    <a:gd name="T2" fmla="*/ 0 w 6"/>
                    <a:gd name="T3" fmla="*/ 11 h 11"/>
                    <a:gd name="T4" fmla="*/ 3 w 6"/>
                    <a:gd name="T5" fmla="*/ 10 h 11"/>
                    <a:gd name="T6" fmla="*/ 4 w 6"/>
                    <a:gd name="T7" fmla="*/ 3 h 11"/>
                    <a:gd name="T8" fmla="*/ 6 w 6"/>
                    <a:gd name="T9" fmla="*/ 0 h 11"/>
                    <a:gd name="T10" fmla="*/ 3 w 6"/>
                    <a:gd name="T11" fmla="*/ 2 h 11"/>
                    <a:gd name="T12" fmla="*/ 1 w 6"/>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1" y="9"/>
                      </a:moveTo>
                      <a:lnTo>
                        <a:pt x="0" y="11"/>
                      </a:lnTo>
                      <a:lnTo>
                        <a:pt x="3" y="10"/>
                      </a:lnTo>
                      <a:lnTo>
                        <a:pt x="4" y="3"/>
                      </a:lnTo>
                      <a:lnTo>
                        <a:pt x="6" y="0"/>
                      </a:lnTo>
                      <a:lnTo>
                        <a:pt x="3" y="2"/>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6" name="Freeform 444">
                  <a:extLst>
                    <a:ext uri="{FF2B5EF4-FFF2-40B4-BE49-F238E27FC236}">
                      <a16:creationId xmlns:a16="http://schemas.microsoft.com/office/drawing/2014/main" id="{7CEE1D2D-080B-40E5-826D-E8DD1B4A3F15}"/>
                    </a:ext>
                  </a:extLst>
                </p:cNvPr>
                <p:cNvSpPr>
                  <a:spLocks/>
                </p:cNvSpPr>
                <p:nvPr/>
              </p:nvSpPr>
              <p:spPr bwMode="auto">
                <a:xfrm>
                  <a:off x="5516" y="2921"/>
                  <a:ext cx="3" cy="4"/>
                </a:xfrm>
                <a:custGeom>
                  <a:avLst/>
                  <a:gdLst>
                    <a:gd name="T0" fmla="*/ 4 w 4"/>
                    <a:gd name="T1" fmla="*/ 5 h 5"/>
                    <a:gd name="T2" fmla="*/ 3 w 4"/>
                    <a:gd name="T3" fmla="*/ 2 h 5"/>
                    <a:gd name="T4" fmla="*/ 1 w 4"/>
                    <a:gd name="T5" fmla="*/ 1 h 5"/>
                    <a:gd name="T6" fmla="*/ 0 w 4"/>
                    <a:gd name="T7" fmla="*/ 1 h 5"/>
                    <a:gd name="T8" fmla="*/ 0 w 4"/>
                    <a:gd name="T9" fmla="*/ 4 h 5"/>
                    <a:gd name="T10" fmla="*/ 2 w 4"/>
                    <a:gd name="T11" fmla="*/ 5 h 5"/>
                    <a:gd name="T12" fmla="*/ 4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5"/>
                      </a:moveTo>
                      <a:cubicBezTo>
                        <a:pt x="3" y="2"/>
                        <a:pt x="3" y="2"/>
                        <a:pt x="3" y="2"/>
                      </a:cubicBezTo>
                      <a:cubicBezTo>
                        <a:pt x="1" y="1"/>
                        <a:pt x="1" y="1"/>
                        <a:pt x="1" y="1"/>
                      </a:cubicBezTo>
                      <a:cubicBezTo>
                        <a:pt x="1" y="0"/>
                        <a:pt x="0" y="1"/>
                        <a:pt x="0" y="1"/>
                      </a:cubicBezTo>
                      <a:cubicBezTo>
                        <a:pt x="0" y="4"/>
                        <a:pt x="0" y="4"/>
                        <a:pt x="0" y="4"/>
                      </a:cubicBezTo>
                      <a:cubicBezTo>
                        <a:pt x="2" y="5"/>
                        <a:pt x="2" y="5"/>
                        <a:pt x="2" y="5"/>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7" name="Freeform 445">
                  <a:extLst>
                    <a:ext uri="{FF2B5EF4-FFF2-40B4-BE49-F238E27FC236}">
                      <a16:creationId xmlns:a16="http://schemas.microsoft.com/office/drawing/2014/main" id="{92ED2A6B-FF80-469C-8847-3304B2972384}"/>
                    </a:ext>
                  </a:extLst>
                </p:cNvPr>
                <p:cNvSpPr>
                  <a:spLocks/>
                </p:cNvSpPr>
                <p:nvPr/>
              </p:nvSpPr>
              <p:spPr bwMode="auto">
                <a:xfrm>
                  <a:off x="5519" y="2926"/>
                  <a:ext cx="1" cy="2"/>
                </a:xfrm>
                <a:custGeom>
                  <a:avLst/>
                  <a:gdLst>
                    <a:gd name="T0" fmla="*/ 1 w 1"/>
                    <a:gd name="T1" fmla="*/ 2 h 2"/>
                    <a:gd name="T2" fmla="*/ 0 w 1"/>
                    <a:gd name="T3" fmla="*/ 0 h 2"/>
                    <a:gd name="T4" fmla="*/ 0 w 1"/>
                    <a:gd name="T5" fmla="*/ 2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0"/>
                      </a:lnTo>
                      <a:lnTo>
                        <a:pt x="0" y="2"/>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8" name="Freeform 446">
                  <a:extLst>
                    <a:ext uri="{FF2B5EF4-FFF2-40B4-BE49-F238E27FC236}">
                      <a16:creationId xmlns:a16="http://schemas.microsoft.com/office/drawing/2014/main" id="{2F7BB4DC-2318-4045-BB8D-80E197BE123D}"/>
                    </a:ext>
                  </a:extLst>
                </p:cNvPr>
                <p:cNvSpPr>
                  <a:spLocks/>
                </p:cNvSpPr>
                <p:nvPr/>
              </p:nvSpPr>
              <p:spPr bwMode="auto">
                <a:xfrm>
                  <a:off x="5513" y="2914"/>
                  <a:ext cx="6" cy="7"/>
                </a:xfrm>
                <a:custGeom>
                  <a:avLst/>
                  <a:gdLst>
                    <a:gd name="T0" fmla="*/ 6 w 6"/>
                    <a:gd name="T1" fmla="*/ 3 h 7"/>
                    <a:gd name="T2" fmla="*/ 6 w 6"/>
                    <a:gd name="T3" fmla="*/ 2 h 7"/>
                    <a:gd name="T4" fmla="*/ 6 w 6"/>
                    <a:gd name="T5" fmla="*/ 1 h 7"/>
                    <a:gd name="T6" fmla="*/ 6 w 6"/>
                    <a:gd name="T7" fmla="*/ 0 h 7"/>
                    <a:gd name="T8" fmla="*/ 5 w 6"/>
                    <a:gd name="T9" fmla="*/ 0 h 7"/>
                    <a:gd name="T10" fmla="*/ 3 w 6"/>
                    <a:gd name="T11" fmla="*/ 0 h 7"/>
                    <a:gd name="T12" fmla="*/ 0 w 6"/>
                    <a:gd name="T13" fmla="*/ 3 h 7"/>
                    <a:gd name="T14" fmla="*/ 1 w 6"/>
                    <a:gd name="T15" fmla="*/ 4 h 7"/>
                    <a:gd name="T16" fmla="*/ 4 w 6"/>
                    <a:gd name="T17" fmla="*/ 6 h 7"/>
                    <a:gd name="T18" fmla="*/ 5 w 6"/>
                    <a:gd name="T19" fmla="*/ 7 h 7"/>
                    <a:gd name="T20" fmla="*/ 6 w 6"/>
                    <a:gd name="T21" fmla="*/ 4 h 7"/>
                    <a:gd name="T22" fmla="*/ 6 w 6"/>
                    <a:gd name="T2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6" y="3"/>
                      </a:moveTo>
                      <a:lnTo>
                        <a:pt x="6" y="2"/>
                      </a:lnTo>
                      <a:lnTo>
                        <a:pt x="6" y="1"/>
                      </a:lnTo>
                      <a:lnTo>
                        <a:pt x="6" y="0"/>
                      </a:lnTo>
                      <a:lnTo>
                        <a:pt x="5" y="0"/>
                      </a:lnTo>
                      <a:lnTo>
                        <a:pt x="3" y="0"/>
                      </a:lnTo>
                      <a:lnTo>
                        <a:pt x="0" y="3"/>
                      </a:lnTo>
                      <a:lnTo>
                        <a:pt x="1" y="4"/>
                      </a:lnTo>
                      <a:lnTo>
                        <a:pt x="4" y="6"/>
                      </a:lnTo>
                      <a:lnTo>
                        <a:pt x="5" y="7"/>
                      </a:lnTo>
                      <a:lnTo>
                        <a:pt x="6" y="4"/>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9" name="Freeform 447">
                  <a:extLst>
                    <a:ext uri="{FF2B5EF4-FFF2-40B4-BE49-F238E27FC236}">
                      <a16:creationId xmlns:a16="http://schemas.microsoft.com/office/drawing/2014/main" id="{1FAD5260-1DAB-409F-8906-45AD1DF5F328}"/>
                    </a:ext>
                  </a:extLst>
                </p:cNvPr>
                <p:cNvSpPr>
                  <a:spLocks/>
                </p:cNvSpPr>
                <p:nvPr/>
              </p:nvSpPr>
              <p:spPr bwMode="auto">
                <a:xfrm>
                  <a:off x="5511" y="2910"/>
                  <a:ext cx="2" cy="1"/>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2"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0" name="Freeform 448">
                  <a:extLst>
                    <a:ext uri="{FF2B5EF4-FFF2-40B4-BE49-F238E27FC236}">
                      <a16:creationId xmlns:a16="http://schemas.microsoft.com/office/drawing/2014/main" id="{AC60B194-4B8E-48B2-ABE0-7178587D241C}"/>
                    </a:ext>
                  </a:extLst>
                </p:cNvPr>
                <p:cNvSpPr>
                  <a:spLocks/>
                </p:cNvSpPr>
                <p:nvPr/>
              </p:nvSpPr>
              <p:spPr bwMode="auto">
                <a:xfrm>
                  <a:off x="5513" y="2906"/>
                  <a:ext cx="6" cy="8"/>
                </a:xfrm>
                <a:custGeom>
                  <a:avLst/>
                  <a:gdLst>
                    <a:gd name="T0" fmla="*/ 2 w 6"/>
                    <a:gd name="T1" fmla="*/ 0 h 8"/>
                    <a:gd name="T2" fmla="*/ 1 w 6"/>
                    <a:gd name="T3" fmla="*/ 2 h 8"/>
                    <a:gd name="T4" fmla="*/ 0 w 6"/>
                    <a:gd name="T5" fmla="*/ 3 h 8"/>
                    <a:gd name="T6" fmla="*/ 1 w 6"/>
                    <a:gd name="T7" fmla="*/ 3 h 8"/>
                    <a:gd name="T8" fmla="*/ 1 w 6"/>
                    <a:gd name="T9" fmla="*/ 5 h 8"/>
                    <a:gd name="T10" fmla="*/ 3 w 6"/>
                    <a:gd name="T11" fmla="*/ 5 h 8"/>
                    <a:gd name="T12" fmla="*/ 0 w 6"/>
                    <a:gd name="T13" fmla="*/ 6 h 8"/>
                    <a:gd name="T14" fmla="*/ 1 w 6"/>
                    <a:gd name="T15" fmla="*/ 8 h 8"/>
                    <a:gd name="T16" fmla="*/ 2 w 6"/>
                    <a:gd name="T17" fmla="*/ 8 h 8"/>
                    <a:gd name="T18" fmla="*/ 4 w 6"/>
                    <a:gd name="T19" fmla="*/ 6 h 8"/>
                    <a:gd name="T20" fmla="*/ 6 w 6"/>
                    <a:gd name="T21" fmla="*/ 6 h 8"/>
                    <a:gd name="T22" fmla="*/ 6 w 6"/>
                    <a:gd name="T23" fmla="*/ 5 h 8"/>
                    <a:gd name="T24" fmla="*/ 6 w 6"/>
                    <a:gd name="T25" fmla="*/ 2 h 8"/>
                    <a:gd name="T26" fmla="*/ 5 w 6"/>
                    <a:gd name="T27" fmla="*/ 2 h 8"/>
                    <a:gd name="T28" fmla="*/ 3 w 6"/>
                    <a:gd name="T29" fmla="*/ 0 h 8"/>
                    <a:gd name="T30" fmla="*/ 2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2" y="0"/>
                      </a:moveTo>
                      <a:lnTo>
                        <a:pt x="1" y="2"/>
                      </a:lnTo>
                      <a:lnTo>
                        <a:pt x="0" y="3"/>
                      </a:lnTo>
                      <a:lnTo>
                        <a:pt x="1" y="3"/>
                      </a:lnTo>
                      <a:lnTo>
                        <a:pt x="1" y="5"/>
                      </a:lnTo>
                      <a:lnTo>
                        <a:pt x="3" y="5"/>
                      </a:lnTo>
                      <a:lnTo>
                        <a:pt x="0" y="6"/>
                      </a:lnTo>
                      <a:lnTo>
                        <a:pt x="1" y="8"/>
                      </a:lnTo>
                      <a:lnTo>
                        <a:pt x="2" y="8"/>
                      </a:lnTo>
                      <a:lnTo>
                        <a:pt x="4" y="6"/>
                      </a:lnTo>
                      <a:lnTo>
                        <a:pt x="6" y="6"/>
                      </a:lnTo>
                      <a:lnTo>
                        <a:pt x="6" y="5"/>
                      </a:lnTo>
                      <a:lnTo>
                        <a:pt x="6" y="2"/>
                      </a:lnTo>
                      <a:lnTo>
                        <a:pt x="5" y="2"/>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1" name="Freeform 449">
                  <a:extLst>
                    <a:ext uri="{FF2B5EF4-FFF2-40B4-BE49-F238E27FC236}">
                      <a16:creationId xmlns:a16="http://schemas.microsoft.com/office/drawing/2014/main" id="{8AE1561E-6ADD-4E11-868D-7195B4798FBB}"/>
                    </a:ext>
                  </a:extLst>
                </p:cNvPr>
                <p:cNvSpPr>
                  <a:spLocks/>
                </p:cNvSpPr>
                <p:nvPr/>
              </p:nvSpPr>
              <p:spPr bwMode="auto">
                <a:xfrm>
                  <a:off x="5387" y="2841"/>
                  <a:ext cx="14" cy="4"/>
                </a:xfrm>
                <a:custGeom>
                  <a:avLst/>
                  <a:gdLst>
                    <a:gd name="T0" fmla="*/ 1 w 14"/>
                    <a:gd name="T1" fmla="*/ 3 h 4"/>
                    <a:gd name="T2" fmla="*/ 4 w 14"/>
                    <a:gd name="T3" fmla="*/ 4 h 4"/>
                    <a:gd name="T4" fmla="*/ 11 w 14"/>
                    <a:gd name="T5" fmla="*/ 2 h 4"/>
                    <a:gd name="T6" fmla="*/ 14 w 14"/>
                    <a:gd name="T7" fmla="*/ 1 h 4"/>
                    <a:gd name="T8" fmla="*/ 11 w 14"/>
                    <a:gd name="T9" fmla="*/ 1 h 4"/>
                    <a:gd name="T10" fmla="*/ 6 w 14"/>
                    <a:gd name="T11" fmla="*/ 0 h 4"/>
                    <a:gd name="T12" fmla="*/ 4 w 14"/>
                    <a:gd name="T13" fmla="*/ 1 h 4"/>
                    <a:gd name="T14" fmla="*/ 1 w 14"/>
                    <a:gd name="T15" fmla="*/ 1 h 4"/>
                    <a:gd name="T16" fmla="*/ 0 w 14"/>
                    <a:gd name="T17" fmla="*/ 1 h 4"/>
                    <a:gd name="T18" fmla="*/ 1 w 14"/>
                    <a:gd name="T19" fmla="*/ 2 h 4"/>
                    <a:gd name="T20" fmla="*/ 1 w 1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 y="3"/>
                      </a:moveTo>
                      <a:lnTo>
                        <a:pt x="4" y="4"/>
                      </a:lnTo>
                      <a:lnTo>
                        <a:pt x="11" y="2"/>
                      </a:lnTo>
                      <a:lnTo>
                        <a:pt x="14" y="1"/>
                      </a:lnTo>
                      <a:lnTo>
                        <a:pt x="11" y="1"/>
                      </a:lnTo>
                      <a:lnTo>
                        <a:pt x="6" y="0"/>
                      </a:lnTo>
                      <a:lnTo>
                        <a:pt x="4" y="1"/>
                      </a:lnTo>
                      <a:lnTo>
                        <a:pt x="1" y="1"/>
                      </a:lnTo>
                      <a:lnTo>
                        <a:pt x="0" y="1"/>
                      </a:lnTo>
                      <a:lnTo>
                        <a:pt x="1"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2" name="Freeform 450">
                  <a:extLst>
                    <a:ext uri="{FF2B5EF4-FFF2-40B4-BE49-F238E27FC236}">
                      <a16:creationId xmlns:a16="http://schemas.microsoft.com/office/drawing/2014/main" id="{4DA7538E-78CE-4AEC-B0F9-BC9617554907}"/>
                    </a:ext>
                  </a:extLst>
                </p:cNvPr>
                <p:cNvSpPr>
                  <a:spLocks/>
                </p:cNvSpPr>
                <p:nvPr/>
              </p:nvSpPr>
              <p:spPr bwMode="auto">
                <a:xfrm>
                  <a:off x="5386" y="2954"/>
                  <a:ext cx="2" cy="2"/>
                </a:xfrm>
                <a:custGeom>
                  <a:avLst/>
                  <a:gdLst>
                    <a:gd name="T0" fmla="*/ 2 w 2"/>
                    <a:gd name="T1" fmla="*/ 2 h 2"/>
                    <a:gd name="T2" fmla="*/ 1 w 2"/>
                    <a:gd name="T3" fmla="*/ 0 h 2"/>
                    <a:gd name="T4" fmla="*/ 0 w 2"/>
                    <a:gd name="T5" fmla="*/ 2 h 2"/>
                    <a:gd name="T6" fmla="*/ 1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1" y="0"/>
                      </a:lnTo>
                      <a:lnTo>
                        <a:pt x="0" y="2"/>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3" name="Freeform 451">
                  <a:extLst>
                    <a:ext uri="{FF2B5EF4-FFF2-40B4-BE49-F238E27FC236}">
                      <a16:creationId xmlns:a16="http://schemas.microsoft.com/office/drawing/2014/main" id="{155DA53B-5C53-45C0-948B-78E3E4841996}"/>
                    </a:ext>
                  </a:extLst>
                </p:cNvPr>
                <p:cNvSpPr>
                  <a:spLocks/>
                </p:cNvSpPr>
                <p:nvPr/>
              </p:nvSpPr>
              <p:spPr bwMode="auto">
                <a:xfrm>
                  <a:off x="5394" y="2846"/>
                  <a:ext cx="3" cy="8"/>
                </a:xfrm>
                <a:custGeom>
                  <a:avLst/>
                  <a:gdLst>
                    <a:gd name="T0" fmla="*/ 0 w 3"/>
                    <a:gd name="T1" fmla="*/ 1 h 8"/>
                    <a:gd name="T2" fmla="*/ 1 w 3"/>
                    <a:gd name="T3" fmla="*/ 3 h 8"/>
                    <a:gd name="T4" fmla="*/ 1 w 3"/>
                    <a:gd name="T5" fmla="*/ 8 h 8"/>
                    <a:gd name="T6" fmla="*/ 3 w 3"/>
                    <a:gd name="T7" fmla="*/ 8 h 8"/>
                    <a:gd name="T8" fmla="*/ 3 w 3"/>
                    <a:gd name="T9" fmla="*/ 6 h 8"/>
                    <a:gd name="T10" fmla="*/ 1 w 3"/>
                    <a:gd name="T11" fmla="*/ 3 h 8"/>
                    <a:gd name="T12" fmla="*/ 1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1" y="3"/>
                      </a:lnTo>
                      <a:lnTo>
                        <a:pt x="1" y="8"/>
                      </a:lnTo>
                      <a:lnTo>
                        <a:pt x="3" y="8"/>
                      </a:lnTo>
                      <a:lnTo>
                        <a:pt x="3" y="6"/>
                      </a:lnTo>
                      <a:lnTo>
                        <a:pt x="1" y="3"/>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4" name="Freeform 452">
                  <a:extLst>
                    <a:ext uri="{FF2B5EF4-FFF2-40B4-BE49-F238E27FC236}">
                      <a16:creationId xmlns:a16="http://schemas.microsoft.com/office/drawing/2014/main" id="{C51FAB2C-7D8F-451C-AC8B-0D68A52D23E7}"/>
                    </a:ext>
                  </a:extLst>
                </p:cNvPr>
                <p:cNvSpPr>
                  <a:spLocks/>
                </p:cNvSpPr>
                <p:nvPr/>
              </p:nvSpPr>
              <p:spPr bwMode="auto">
                <a:xfrm>
                  <a:off x="5511" y="2915"/>
                  <a:ext cx="5" cy="6"/>
                </a:xfrm>
                <a:custGeom>
                  <a:avLst/>
                  <a:gdLst>
                    <a:gd name="T0" fmla="*/ 0 w 5"/>
                    <a:gd name="T1" fmla="*/ 3 h 6"/>
                    <a:gd name="T2" fmla="*/ 2 w 5"/>
                    <a:gd name="T3" fmla="*/ 5 h 6"/>
                    <a:gd name="T4" fmla="*/ 4 w 5"/>
                    <a:gd name="T5" fmla="*/ 6 h 6"/>
                    <a:gd name="T6" fmla="*/ 5 w 5"/>
                    <a:gd name="T7" fmla="*/ 6 h 6"/>
                    <a:gd name="T8" fmla="*/ 2 w 5"/>
                    <a:gd name="T9" fmla="*/ 3 h 6"/>
                    <a:gd name="T10" fmla="*/ 2 w 5"/>
                    <a:gd name="T11" fmla="*/ 1 h 6"/>
                    <a:gd name="T12" fmla="*/ 0 w 5"/>
                    <a:gd name="T13" fmla="*/ 0 h 6"/>
                    <a:gd name="T14" fmla="*/ 0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3"/>
                      </a:moveTo>
                      <a:lnTo>
                        <a:pt x="2" y="5"/>
                      </a:lnTo>
                      <a:lnTo>
                        <a:pt x="4" y="6"/>
                      </a:lnTo>
                      <a:lnTo>
                        <a:pt x="5" y="6"/>
                      </a:lnTo>
                      <a:lnTo>
                        <a:pt x="2" y="3"/>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5" name="Freeform 453">
                  <a:extLst>
                    <a:ext uri="{FF2B5EF4-FFF2-40B4-BE49-F238E27FC236}">
                      <a16:creationId xmlns:a16="http://schemas.microsoft.com/office/drawing/2014/main" id="{27228941-C77F-4467-93E8-667AD953824C}"/>
                    </a:ext>
                  </a:extLst>
                </p:cNvPr>
                <p:cNvSpPr>
                  <a:spLocks/>
                </p:cNvSpPr>
                <p:nvPr/>
              </p:nvSpPr>
              <p:spPr bwMode="auto">
                <a:xfrm>
                  <a:off x="5373" y="2840"/>
                  <a:ext cx="13" cy="6"/>
                </a:xfrm>
                <a:custGeom>
                  <a:avLst/>
                  <a:gdLst>
                    <a:gd name="T0" fmla="*/ 11 w 13"/>
                    <a:gd name="T1" fmla="*/ 3 h 6"/>
                    <a:gd name="T2" fmla="*/ 13 w 13"/>
                    <a:gd name="T3" fmla="*/ 4 h 6"/>
                    <a:gd name="T4" fmla="*/ 13 w 13"/>
                    <a:gd name="T5" fmla="*/ 1 h 6"/>
                    <a:gd name="T6" fmla="*/ 11 w 13"/>
                    <a:gd name="T7" fmla="*/ 0 h 6"/>
                    <a:gd name="T8" fmla="*/ 10 w 13"/>
                    <a:gd name="T9" fmla="*/ 2 h 6"/>
                    <a:gd name="T10" fmla="*/ 8 w 13"/>
                    <a:gd name="T11" fmla="*/ 1 h 6"/>
                    <a:gd name="T12" fmla="*/ 5 w 13"/>
                    <a:gd name="T13" fmla="*/ 0 h 6"/>
                    <a:gd name="T14" fmla="*/ 3 w 13"/>
                    <a:gd name="T15" fmla="*/ 1 h 6"/>
                    <a:gd name="T16" fmla="*/ 2 w 13"/>
                    <a:gd name="T17" fmla="*/ 0 h 6"/>
                    <a:gd name="T18" fmla="*/ 0 w 13"/>
                    <a:gd name="T19" fmla="*/ 2 h 6"/>
                    <a:gd name="T20" fmla="*/ 0 w 13"/>
                    <a:gd name="T21" fmla="*/ 4 h 6"/>
                    <a:gd name="T22" fmla="*/ 1 w 13"/>
                    <a:gd name="T23" fmla="*/ 6 h 6"/>
                    <a:gd name="T24" fmla="*/ 4 w 13"/>
                    <a:gd name="T25" fmla="*/ 6 h 6"/>
                    <a:gd name="T26" fmla="*/ 7 w 13"/>
                    <a:gd name="T27" fmla="*/ 5 h 6"/>
                    <a:gd name="T28" fmla="*/ 8 w 13"/>
                    <a:gd name="T29" fmla="*/ 5 h 6"/>
                    <a:gd name="T30" fmla="*/ 11 w 13"/>
                    <a:gd name="T3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6">
                      <a:moveTo>
                        <a:pt x="11" y="3"/>
                      </a:moveTo>
                      <a:lnTo>
                        <a:pt x="13" y="4"/>
                      </a:lnTo>
                      <a:lnTo>
                        <a:pt x="13" y="1"/>
                      </a:lnTo>
                      <a:lnTo>
                        <a:pt x="11" y="0"/>
                      </a:lnTo>
                      <a:lnTo>
                        <a:pt x="10" y="2"/>
                      </a:lnTo>
                      <a:lnTo>
                        <a:pt x="8" y="1"/>
                      </a:lnTo>
                      <a:lnTo>
                        <a:pt x="5" y="0"/>
                      </a:lnTo>
                      <a:lnTo>
                        <a:pt x="3" y="1"/>
                      </a:lnTo>
                      <a:lnTo>
                        <a:pt x="2" y="0"/>
                      </a:lnTo>
                      <a:lnTo>
                        <a:pt x="0" y="2"/>
                      </a:lnTo>
                      <a:lnTo>
                        <a:pt x="0" y="4"/>
                      </a:lnTo>
                      <a:lnTo>
                        <a:pt x="1" y="6"/>
                      </a:lnTo>
                      <a:lnTo>
                        <a:pt x="4" y="6"/>
                      </a:lnTo>
                      <a:lnTo>
                        <a:pt x="7" y="5"/>
                      </a:lnTo>
                      <a:lnTo>
                        <a:pt x="8" y="5"/>
                      </a:lnTo>
                      <a:lnTo>
                        <a:pt x="1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6" name="Freeform 454">
                  <a:extLst>
                    <a:ext uri="{FF2B5EF4-FFF2-40B4-BE49-F238E27FC236}">
                      <a16:creationId xmlns:a16="http://schemas.microsoft.com/office/drawing/2014/main" id="{F6DB0CD4-D782-47C2-AF1A-DDA2B969E856}"/>
                    </a:ext>
                  </a:extLst>
                </p:cNvPr>
                <p:cNvSpPr>
                  <a:spLocks/>
                </p:cNvSpPr>
                <p:nvPr/>
              </p:nvSpPr>
              <p:spPr bwMode="auto">
                <a:xfrm>
                  <a:off x="5510" y="2919"/>
                  <a:ext cx="6" cy="12"/>
                </a:xfrm>
                <a:custGeom>
                  <a:avLst/>
                  <a:gdLst>
                    <a:gd name="T0" fmla="*/ 0 w 6"/>
                    <a:gd name="T1" fmla="*/ 6 h 12"/>
                    <a:gd name="T2" fmla="*/ 0 w 6"/>
                    <a:gd name="T3" fmla="*/ 10 h 12"/>
                    <a:gd name="T4" fmla="*/ 2 w 6"/>
                    <a:gd name="T5" fmla="*/ 12 h 12"/>
                    <a:gd name="T6" fmla="*/ 3 w 6"/>
                    <a:gd name="T7" fmla="*/ 11 h 12"/>
                    <a:gd name="T8" fmla="*/ 6 w 6"/>
                    <a:gd name="T9" fmla="*/ 9 h 12"/>
                    <a:gd name="T10" fmla="*/ 6 w 6"/>
                    <a:gd name="T11" fmla="*/ 7 h 12"/>
                    <a:gd name="T12" fmla="*/ 5 w 6"/>
                    <a:gd name="T13" fmla="*/ 6 h 12"/>
                    <a:gd name="T14" fmla="*/ 4 w 6"/>
                    <a:gd name="T15" fmla="*/ 3 h 12"/>
                    <a:gd name="T16" fmla="*/ 2 w 6"/>
                    <a:gd name="T17" fmla="*/ 1 h 12"/>
                    <a:gd name="T18" fmla="*/ 0 w 6"/>
                    <a:gd name="T19" fmla="*/ 0 h 12"/>
                    <a:gd name="T20" fmla="*/ 1 w 6"/>
                    <a:gd name="T21" fmla="*/ 2 h 12"/>
                    <a:gd name="T22" fmla="*/ 1 w 6"/>
                    <a:gd name="T23" fmla="*/ 5 h 12"/>
                    <a:gd name="T24" fmla="*/ 2 w 6"/>
                    <a:gd name="T25" fmla="*/ 6 h 12"/>
                    <a:gd name="T26" fmla="*/ 3 w 6"/>
                    <a:gd name="T27" fmla="*/ 8 h 12"/>
                    <a:gd name="T28" fmla="*/ 2 w 6"/>
                    <a:gd name="T29" fmla="*/ 7 h 12"/>
                    <a:gd name="T30" fmla="*/ 0 w 6"/>
                    <a:gd name="T3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0" y="6"/>
                      </a:moveTo>
                      <a:lnTo>
                        <a:pt x="0" y="10"/>
                      </a:lnTo>
                      <a:lnTo>
                        <a:pt x="2" y="12"/>
                      </a:lnTo>
                      <a:lnTo>
                        <a:pt x="3" y="11"/>
                      </a:lnTo>
                      <a:lnTo>
                        <a:pt x="6" y="9"/>
                      </a:lnTo>
                      <a:lnTo>
                        <a:pt x="6" y="7"/>
                      </a:lnTo>
                      <a:lnTo>
                        <a:pt x="5" y="6"/>
                      </a:lnTo>
                      <a:lnTo>
                        <a:pt x="4" y="3"/>
                      </a:lnTo>
                      <a:lnTo>
                        <a:pt x="2" y="1"/>
                      </a:lnTo>
                      <a:lnTo>
                        <a:pt x="0" y="0"/>
                      </a:lnTo>
                      <a:lnTo>
                        <a:pt x="1" y="2"/>
                      </a:lnTo>
                      <a:lnTo>
                        <a:pt x="1" y="5"/>
                      </a:lnTo>
                      <a:lnTo>
                        <a:pt x="2" y="6"/>
                      </a:lnTo>
                      <a:lnTo>
                        <a:pt x="3" y="8"/>
                      </a:lnTo>
                      <a:lnTo>
                        <a:pt x="2" y="7"/>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7" name="Freeform 455">
                  <a:extLst>
                    <a:ext uri="{FF2B5EF4-FFF2-40B4-BE49-F238E27FC236}">
                      <a16:creationId xmlns:a16="http://schemas.microsoft.com/office/drawing/2014/main" id="{15776792-BD88-4816-B85F-65E04A3E18D5}"/>
                    </a:ext>
                  </a:extLst>
                </p:cNvPr>
                <p:cNvSpPr>
                  <a:spLocks/>
                </p:cNvSpPr>
                <p:nvPr/>
              </p:nvSpPr>
              <p:spPr bwMode="auto">
                <a:xfrm>
                  <a:off x="5468" y="2935"/>
                  <a:ext cx="8" cy="16"/>
                </a:xfrm>
                <a:custGeom>
                  <a:avLst/>
                  <a:gdLst>
                    <a:gd name="T0" fmla="*/ 8 w 8"/>
                    <a:gd name="T1" fmla="*/ 0 h 16"/>
                    <a:gd name="T2" fmla="*/ 6 w 8"/>
                    <a:gd name="T3" fmla="*/ 0 h 16"/>
                    <a:gd name="T4" fmla="*/ 5 w 8"/>
                    <a:gd name="T5" fmla="*/ 1 h 16"/>
                    <a:gd name="T6" fmla="*/ 5 w 8"/>
                    <a:gd name="T7" fmla="*/ 3 h 16"/>
                    <a:gd name="T8" fmla="*/ 1 w 8"/>
                    <a:gd name="T9" fmla="*/ 7 h 16"/>
                    <a:gd name="T10" fmla="*/ 1 w 8"/>
                    <a:gd name="T11" fmla="*/ 8 h 16"/>
                    <a:gd name="T12" fmla="*/ 2 w 8"/>
                    <a:gd name="T13" fmla="*/ 10 h 16"/>
                    <a:gd name="T14" fmla="*/ 0 w 8"/>
                    <a:gd name="T15" fmla="*/ 11 h 16"/>
                    <a:gd name="T16" fmla="*/ 0 w 8"/>
                    <a:gd name="T17" fmla="*/ 14 h 16"/>
                    <a:gd name="T18" fmla="*/ 2 w 8"/>
                    <a:gd name="T19" fmla="*/ 16 h 16"/>
                    <a:gd name="T20" fmla="*/ 3 w 8"/>
                    <a:gd name="T21" fmla="*/ 15 h 16"/>
                    <a:gd name="T22" fmla="*/ 7 w 8"/>
                    <a:gd name="T23" fmla="*/ 11 h 16"/>
                    <a:gd name="T24" fmla="*/ 8 w 8"/>
                    <a:gd name="T25" fmla="*/ 6 h 16"/>
                    <a:gd name="T26" fmla="*/ 7 w 8"/>
                    <a:gd name="T27" fmla="*/ 4 h 16"/>
                    <a:gd name="T28" fmla="*/ 8 w 8"/>
                    <a:gd name="T29" fmla="*/ 2 h 16"/>
                    <a:gd name="T30" fmla="*/ 8 w 8"/>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6">
                      <a:moveTo>
                        <a:pt x="8" y="0"/>
                      </a:moveTo>
                      <a:lnTo>
                        <a:pt x="6" y="0"/>
                      </a:lnTo>
                      <a:lnTo>
                        <a:pt x="5" y="1"/>
                      </a:lnTo>
                      <a:lnTo>
                        <a:pt x="5" y="3"/>
                      </a:lnTo>
                      <a:lnTo>
                        <a:pt x="1" y="7"/>
                      </a:lnTo>
                      <a:lnTo>
                        <a:pt x="1" y="8"/>
                      </a:lnTo>
                      <a:lnTo>
                        <a:pt x="2" y="10"/>
                      </a:lnTo>
                      <a:lnTo>
                        <a:pt x="0" y="11"/>
                      </a:lnTo>
                      <a:lnTo>
                        <a:pt x="0" y="14"/>
                      </a:lnTo>
                      <a:lnTo>
                        <a:pt x="2" y="16"/>
                      </a:lnTo>
                      <a:lnTo>
                        <a:pt x="3" y="15"/>
                      </a:lnTo>
                      <a:lnTo>
                        <a:pt x="7" y="11"/>
                      </a:lnTo>
                      <a:lnTo>
                        <a:pt x="8" y="6"/>
                      </a:lnTo>
                      <a:lnTo>
                        <a:pt x="7"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8" name="Freeform 456">
                  <a:extLst>
                    <a:ext uri="{FF2B5EF4-FFF2-40B4-BE49-F238E27FC236}">
                      <a16:creationId xmlns:a16="http://schemas.microsoft.com/office/drawing/2014/main" id="{88D0B742-4BF3-49F1-92D4-7BBEE036913E}"/>
                    </a:ext>
                  </a:extLst>
                </p:cNvPr>
                <p:cNvSpPr>
                  <a:spLocks/>
                </p:cNvSpPr>
                <p:nvPr/>
              </p:nvSpPr>
              <p:spPr bwMode="auto">
                <a:xfrm>
                  <a:off x="5573" y="2952"/>
                  <a:ext cx="5" cy="5"/>
                </a:xfrm>
                <a:custGeom>
                  <a:avLst/>
                  <a:gdLst>
                    <a:gd name="T0" fmla="*/ 2 w 5"/>
                    <a:gd name="T1" fmla="*/ 0 h 5"/>
                    <a:gd name="T2" fmla="*/ 0 w 5"/>
                    <a:gd name="T3" fmla="*/ 4 h 5"/>
                    <a:gd name="T4" fmla="*/ 2 w 5"/>
                    <a:gd name="T5" fmla="*/ 4 h 5"/>
                    <a:gd name="T6" fmla="*/ 4 w 5"/>
                    <a:gd name="T7" fmla="*/ 5 h 5"/>
                    <a:gd name="T8" fmla="*/ 5 w 5"/>
                    <a:gd name="T9" fmla="*/ 4 h 5"/>
                    <a:gd name="T10" fmla="*/ 4 w 5"/>
                    <a:gd name="T11" fmla="*/ 0 h 5"/>
                    <a:gd name="T12" fmla="*/ 2 w 5"/>
                    <a:gd name="T13" fmla="*/ 0 h 5"/>
                    <a:gd name="T14" fmla="*/ 2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0"/>
                      </a:moveTo>
                      <a:lnTo>
                        <a:pt x="0" y="4"/>
                      </a:lnTo>
                      <a:lnTo>
                        <a:pt x="2" y="4"/>
                      </a:lnTo>
                      <a:lnTo>
                        <a:pt x="4" y="5"/>
                      </a:lnTo>
                      <a:lnTo>
                        <a:pt x="5" y="4"/>
                      </a:lnTo>
                      <a:lnTo>
                        <a:pt x="4" y="0"/>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9" name="Freeform 457">
                  <a:extLst>
                    <a:ext uri="{FF2B5EF4-FFF2-40B4-BE49-F238E27FC236}">
                      <a16:creationId xmlns:a16="http://schemas.microsoft.com/office/drawing/2014/main" id="{912D35D2-5E03-445F-9CC0-F02BD9B56B0C}"/>
                    </a:ext>
                  </a:extLst>
                </p:cNvPr>
                <p:cNvSpPr>
                  <a:spLocks/>
                </p:cNvSpPr>
                <p:nvPr/>
              </p:nvSpPr>
              <p:spPr bwMode="auto">
                <a:xfrm>
                  <a:off x="5355" y="2959"/>
                  <a:ext cx="55" cy="35"/>
                </a:xfrm>
                <a:custGeom>
                  <a:avLst/>
                  <a:gdLst>
                    <a:gd name="T0" fmla="*/ 26 w 55"/>
                    <a:gd name="T1" fmla="*/ 18 h 35"/>
                    <a:gd name="T2" fmla="*/ 27 w 55"/>
                    <a:gd name="T3" fmla="*/ 18 h 35"/>
                    <a:gd name="T4" fmla="*/ 28 w 55"/>
                    <a:gd name="T5" fmla="*/ 18 h 35"/>
                    <a:gd name="T6" fmla="*/ 30 w 55"/>
                    <a:gd name="T7" fmla="*/ 14 h 35"/>
                    <a:gd name="T8" fmla="*/ 33 w 55"/>
                    <a:gd name="T9" fmla="*/ 14 h 35"/>
                    <a:gd name="T10" fmla="*/ 36 w 55"/>
                    <a:gd name="T11" fmla="*/ 14 h 35"/>
                    <a:gd name="T12" fmla="*/ 41 w 55"/>
                    <a:gd name="T13" fmla="*/ 13 h 35"/>
                    <a:gd name="T14" fmla="*/ 45 w 55"/>
                    <a:gd name="T15" fmla="*/ 10 h 35"/>
                    <a:gd name="T16" fmla="*/ 50 w 55"/>
                    <a:gd name="T17" fmla="*/ 8 h 35"/>
                    <a:gd name="T18" fmla="*/ 50 w 55"/>
                    <a:gd name="T19" fmla="*/ 6 h 35"/>
                    <a:gd name="T20" fmla="*/ 52 w 55"/>
                    <a:gd name="T21" fmla="*/ 6 h 35"/>
                    <a:gd name="T22" fmla="*/ 55 w 55"/>
                    <a:gd name="T23" fmla="*/ 4 h 35"/>
                    <a:gd name="T24" fmla="*/ 55 w 55"/>
                    <a:gd name="T25" fmla="*/ 2 h 35"/>
                    <a:gd name="T26" fmla="*/ 54 w 55"/>
                    <a:gd name="T27" fmla="*/ 0 h 35"/>
                    <a:gd name="T28" fmla="*/ 48 w 55"/>
                    <a:gd name="T29" fmla="*/ 2 h 35"/>
                    <a:gd name="T30" fmla="*/ 45 w 55"/>
                    <a:gd name="T31" fmla="*/ 2 h 35"/>
                    <a:gd name="T32" fmla="*/ 42 w 55"/>
                    <a:gd name="T33" fmla="*/ 3 h 35"/>
                    <a:gd name="T34" fmla="*/ 39 w 55"/>
                    <a:gd name="T35" fmla="*/ 3 h 35"/>
                    <a:gd name="T36" fmla="*/ 35 w 55"/>
                    <a:gd name="T37" fmla="*/ 4 h 35"/>
                    <a:gd name="T38" fmla="*/ 29 w 55"/>
                    <a:gd name="T39" fmla="*/ 4 h 35"/>
                    <a:gd name="T40" fmla="*/ 25 w 55"/>
                    <a:gd name="T41" fmla="*/ 8 h 35"/>
                    <a:gd name="T42" fmla="*/ 21 w 55"/>
                    <a:gd name="T43" fmla="*/ 10 h 35"/>
                    <a:gd name="T44" fmla="*/ 20 w 55"/>
                    <a:gd name="T45" fmla="*/ 11 h 35"/>
                    <a:gd name="T46" fmla="*/ 18 w 55"/>
                    <a:gd name="T47" fmla="*/ 11 h 35"/>
                    <a:gd name="T48" fmla="*/ 16 w 55"/>
                    <a:gd name="T49" fmla="*/ 12 h 35"/>
                    <a:gd name="T50" fmla="*/ 12 w 55"/>
                    <a:gd name="T51" fmla="*/ 13 h 35"/>
                    <a:gd name="T52" fmla="*/ 10 w 55"/>
                    <a:gd name="T53" fmla="*/ 15 h 35"/>
                    <a:gd name="T54" fmla="*/ 9 w 55"/>
                    <a:gd name="T55" fmla="*/ 16 h 35"/>
                    <a:gd name="T56" fmla="*/ 6 w 55"/>
                    <a:gd name="T57" fmla="*/ 18 h 35"/>
                    <a:gd name="T58" fmla="*/ 5 w 55"/>
                    <a:gd name="T59" fmla="*/ 21 h 35"/>
                    <a:gd name="T60" fmla="*/ 2 w 55"/>
                    <a:gd name="T61" fmla="*/ 27 h 35"/>
                    <a:gd name="T62" fmla="*/ 2 w 55"/>
                    <a:gd name="T63" fmla="*/ 28 h 35"/>
                    <a:gd name="T64" fmla="*/ 3 w 55"/>
                    <a:gd name="T65" fmla="*/ 30 h 35"/>
                    <a:gd name="T66" fmla="*/ 4 w 55"/>
                    <a:gd name="T67" fmla="*/ 31 h 35"/>
                    <a:gd name="T68" fmla="*/ 2 w 55"/>
                    <a:gd name="T69" fmla="*/ 31 h 35"/>
                    <a:gd name="T70" fmla="*/ 1 w 55"/>
                    <a:gd name="T71" fmla="*/ 30 h 35"/>
                    <a:gd name="T72" fmla="*/ 0 w 55"/>
                    <a:gd name="T73" fmla="*/ 34 h 35"/>
                    <a:gd name="T74" fmla="*/ 2 w 55"/>
                    <a:gd name="T75" fmla="*/ 35 h 35"/>
                    <a:gd name="T76" fmla="*/ 6 w 55"/>
                    <a:gd name="T77" fmla="*/ 35 h 35"/>
                    <a:gd name="T78" fmla="*/ 10 w 55"/>
                    <a:gd name="T79" fmla="*/ 31 h 35"/>
                    <a:gd name="T80" fmla="*/ 13 w 55"/>
                    <a:gd name="T81" fmla="*/ 31 h 35"/>
                    <a:gd name="T82" fmla="*/ 15 w 55"/>
                    <a:gd name="T83" fmla="*/ 31 h 35"/>
                    <a:gd name="T84" fmla="*/ 18 w 55"/>
                    <a:gd name="T85" fmla="*/ 28 h 35"/>
                    <a:gd name="T86" fmla="*/ 19 w 55"/>
                    <a:gd name="T87" fmla="*/ 25 h 35"/>
                    <a:gd name="T88" fmla="*/ 25 w 55"/>
                    <a:gd name="T89" fmla="*/ 21 h 35"/>
                    <a:gd name="T90" fmla="*/ 26 w 55"/>
                    <a:gd name="T9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35">
                      <a:moveTo>
                        <a:pt x="26" y="18"/>
                      </a:moveTo>
                      <a:lnTo>
                        <a:pt x="27" y="18"/>
                      </a:lnTo>
                      <a:lnTo>
                        <a:pt x="28" y="18"/>
                      </a:lnTo>
                      <a:lnTo>
                        <a:pt x="30" y="14"/>
                      </a:lnTo>
                      <a:lnTo>
                        <a:pt x="33" y="14"/>
                      </a:lnTo>
                      <a:lnTo>
                        <a:pt x="36" y="14"/>
                      </a:lnTo>
                      <a:lnTo>
                        <a:pt x="41" y="13"/>
                      </a:lnTo>
                      <a:lnTo>
                        <a:pt x="45" y="10"/>
                      </a:lnTo>
                      <a:lnTo>
                        <a:pt x="50" y="8"/>
                      </a:lnTo>
                      <a:lnTo>
                        <a:pt x="50" y="6"/>
                      </a:lnTo>
                      <a:lnTo>
                        <a:pt x="52" y="6"/>
                      </a:lnTo>
                      <a:lnTo>
                        <a:pt x="55" y="4"/>
                      </a:lnTo>
                      <a:lnTo>
                        <a:pt x="55" y="2"/>
                      </a:lnTo>
                      <a:lnTo>
                        <a:pt x="54" y="0"/>
                      </a:lnTo>
                      <a:lnTo>
                        <a:pt x="48" y="2"/>
                      </a:lnTo>
                      <a:lnTo>
                        <a:pt x="45" y="2"/>
                      </a:lnTo>
                      <a:lnTo>
                        <a:pt x="42" y="3"/>
                      </a:lnTo>
                      <a:lnTo>
                        <a:pt x="39" y="3"/>
                      </a:lnTo>
                      <a:lnTo>
                        <a:pt x="35" y="4"/>
                      </a:lnTo>
                      <a:lnTo>
                        <a:pt x="29" y="4"/>
                      </a:lnTo>
                      <a:lnTo>
                        <a:pt x="25" y="8"/>
                      </a:lnTo>
                      <a:lnTo>
                        <a:pt x="21" y="10"/>
                      </a:lnTo>
                      <a:lnTo>
                        <a:pt x="20" y="11"/>
                      </a:lnTo>
                      <a:lnTo>
                        <a:pt x="18" y="11"/>
                      </a:lnTo>
                      <a:lnTo>
                        <a:pt x="16" y="12"/>
                      </a:lnTo>
                      <a:lnTo>
                        <a:pt x="12" y="13"/>
                      </a:lnTo>
                      <a:lnTo>
                        <a:pt x="10" y="15"/>
                      </a:lnTo>
                      <a:lnTo>
                        <a:pt x="9" y="16"/>
                      </a:lnTo>
                      <a:lnTo>
                        <a:pt x="6" y="18"/>
                      </a:lnTo>
                      <a:lnTo>
                        <a:pt x="5" y="21"/>
                      </a:lnTo>
                      <a:lnTo>
                        <a:pt x="2" y="27"/>
                      </a:lnTo>
                      <a:lnTo>
                        <a:pt x="2" y="28"/>
                      </a:lnTo>
                      <a:lnTo>
                        <a:pt x="3" y="30"/>
                      </a:lnTo>
                      <a:lnTo>
                        <a:pt x="4" y="31"/>
                      </a:lnTo>
                      <a:lnTo>
                        <a:pt x="2" y="31"/>
                      </a:lnTo>
                      <a:lnTo>
                        <a:pt x="1" y="30"/>
                      </a:lnTo>
                      <a:lnTo>
                        <a:pt x="0" y="34"/>
                      </a:lnTo>
                      <a:lnTo>
                        <a:pt x="2" y="35"/>
                      </a:lnTo>
                      <a:lnTo>
                        <a:pt x="6" y="35"/>
                      </a:lnTo>
                      <a:lnTo>
                        <a:pt x="10" y="31"/>
                      </a:lnTo>
                      <a:lnTo>
                        <a:pt x="13" y="31"/>
                      </a:lnTo>
                      <a:lnTo>
                        <a:pt x="15" y="31"/>
                      </a:lnTo>
                      <a:lnTo>
                        <a:pt x="18" y="28"/>
                      </a:lnTo>
                      <a:lnTo>
                        <a:pt x="19" y="25"/>
                      </a:lnTo>
                      <a:lnTo>
                        <a:pt x="25" y="21"/>
                      </a:lnTo>
                      <a:lnTo>
                        <a:pt x="26"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0" name="Freeform 458">
                  <a:extLst>
                    <a:ext uri="{FF2B5EF4-FFF2-40B4-BE49-F238E27FC236}">
                      <a16:creationId xmlns:a16="http://schemas.microsoft.com/office/drawing/2014/main" id="{409D902C-3CAA-492C-ADC6-8BC71DE1B302}"/>
                    </a:ext>
                  </a:extLst>
                </p:cNvPr>
                <p:cNvSpPr>
                  <a:spLocks/>
                </p:cNvSpPr>
                <p:nvPr/>
              </p:nvSpPr>
              <p:spPr bwMode="auto">
                <a:xfrm>
                  <a:off x="5433" y="2955"/>
                  <a:ext cx="4" cy="1"/>
                </a:xfrm>
                <a:custGeom>
                  <a:avLst/>
                  <a:gdLst>
                    <a:gd name="T0" fmla="*/ 4 w 4"/>
                    <a:gd name="T1" fmla="*/ 1 h 1"/>
                    <a:gd name="T2" fmla="*/ 3 w 4"/>
                    <a:gd name="T3" fmla="*/ 0 h 1"/>
                    <a:gd name="T4" fmla="*/ 0 w 4"/>
                    <a:gd name="T5" fmla="*/ 0 h 1"/>
                    <a:gd name="T6" fmla="*/ 2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lnTo>
                        <a:pt x="3" y="0"/>
                      </a:lnTo>
                      <a:lnTo>
                        <a:pt x="0" y="0"/>
                      </a:lnTo>
                      <a:lnTo>
                        <a:pt x="2" y="1"/>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1" name="Freeform 459">
                  <a:extLst>
                    <a:ext uri="{FF2B5EF4-FFF2-40B4-BE49-F238E27FC236}">
                      <a16:creationId xmlns:a16="http://schemas.microsoft.com/office/drawing/2014/main" id="{080088BE-9658-4C31-8191-14B6DDC2B3A2}"/>
                    </a:ext>
                  </a:extLst>
                </p:cNvPr>
                <p:cNvSpPr>
                  <a:spLocks/>
                </p:cNvSpPr>
                <p:nvPr/>
              </p:nvSpPr>
              <p:spPr bwMode="auto">
                <a:xfrm>
                  <a:off x="5423" y="2859"/>
                  <a:ext cx="42" cy="19"/>
                </a:xfrm>
                <a:custGeom>
                  <a:avLst/>
                  <a:gdLst>
                    <a:gd name="T0" fmla="*/ 17 w 42"/>
                    <a:gd name="T1" fmla="*/ 11 h 19"/>
                    <a:gd name="T2" fmla="*/ 23 w 42"/>
                    <a:gd name="T3" fmla="*/ 12 h 19"/>
                    <a:gd name="T4" fmla="*/ 24 w 42"/>
                    <a:gd name="T5" fmla="*/ 11 h 19"/>
                    <a:gd name="T6" fmla="*/ 27 w 42"/>
                    <a:gd name="T7" fmla="*/ 11 h 19"/>
                    <a:gd name="T8" fmla="*/ 33 w 42"/>
                    <a:gd name="T9" fmla="*/ 14 h 19"/>
                    <a:gd name="T10" fmla="*/ 35 w 42"/>
                    <a:gd name="T11" fmla="*/ 15 h 19"/>
                    <a:gd name="T12" fmla="*/ 38 w 42"/>
                    <a:gd name="T13" fmla="*/ 19 h 19"/>
                    <a:gd name="T14" fmla="*/ 41 w 42"/>
                    <a:gd name="T15" fmla="*/ 19 h 19"/>
                    <a:gd name="T16" fmla="*/ 42 w 42"/>
                    <a:gd name="T17" fmla="*/ 16 h 19"/>
                    <a:gd name="T18" fmla="*/ 41 w 42"/>
                    <a:gd name="T19" fmla="*/ 9 h 19"/>
                    <a:gd name="T20" fmla="*/ 34 w 42"/>
                    <a:gd name="T21" fmla="*/ 4 h 19"/>
                    <a:gd name="T22" fmla="*/ 28 w 42"/>
                    <a:gd name="T23" fmla="*/ 4 h 19"/>
                    <a:gd name="T24" fmla="*/ 25 w 42"/>
                    <a:gd name="T25" fmla="*/ 0 h 19"/>
                    <a:gd name="T26" fmla="*/ 22 w 42"/>
                    <a:gd name="T27" fmla="*/ 0 h 19"/>
                    <a:gd name="T28" fmla="*/ 20 w 42"/>
                    <a:gd name="T29" fmla="*/ 3 h 19"/>
                    <a:gd name="T30" fmla="*/ 17 w 42"/>
                    <a:gd name="T31" fmla="*/ 3 h 19"/>
                    <a:gd name="T32" fmla="*/ 15 w 42"/>
                    <a:gd name="T33" fmla="*/ 1 h 19"/>
                    <a:gd name="T34" fmla="*/ 10 w 42"/>
                    <a:gd name="T35" fmla="*/ 2 h 19"/>
                    <a:gd name="T36" fmla="*/ 5 w 42"/>
                    <a:gd name="T37" fmla="*/ 2 h 19"/>
                    <a:gd name="T38" fmla="*/ 3 w 42"/>
                    <a:gd name="T39" fmla="*/ 4 h 19"/>
                    <a:gd name="T40" fmla="*/ 3 w 42"/>
                    <a:gd name="T41" fmla="*/ 6 h 19"/>
                    <a:gd name="T42" fmla="*/ 1 w 42"/>
                    <a:gd name="T43" fmla="*/ 7 h 19"/>
                    <a:gd name="T44" fmla="*/ 0 w 42"/>
                    <a:gd name="T45" fmla="*/ 10 h 19"/>
                    <a:gd name="T46" fmla="*/ 1 w 42"/>
                    <a:gd name="T47" fmla="*/ 11 h 19"/>
                    <a:gd name="T48" fmla="*/ 3 w 42"/>
                    <a:gd name="T49" fmla="*/ 11 h 19"/>
                    <a:gd name="T50" fmla="*/ 5 w 42"/>
                    <a:gd name="T51" fmla="*/ 7 h 19"/>
                    <a:gd name="T52" fmla="*/ 7 w 42"/>
                    <a:gd name="T53" fmla="*/ 10 h 19"/>
                    <a:gd name="T54" fmla="*/ 8 w 42"/>
                    <a:gd name="T55" fmla="*/ 12 h 19"/>
                    <a:gd name="T56" fmla="*/ 11 w 42"/>
                    <a:gd name="T57" fmla="*/ 11 h 19"/>
                    <a:gd name="T58" fmla="*/ 13 w 42"/>
                    <a:gd name="T59" fmla="*/ 8 h 19"/>
                    <a:gd name="T60" fmla="*/ 15 w 42"/>
                    <a:gd name="T61" fmla="*/ 8 h 19"/>
                    <a:gd name="T62" fmla="*/ 17 w 42"/>
                    <a:gd name="T6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9">
                      <a:moveTo>
                        <a:pt x="17" y="11"/>
                      </a:moveTo>
                      <a:lnTo>
                        <a:pt x="23" y="12"/>
                      </a:lnTo>
                      <a:lnTo>
                        <a:pt x="24" y="11"/>
                      </a:lnTo>
                      <a:lnTo>
                        <a:pt x="27" y="11"/>
                      </a:lnTo>
                      <a:lnTo>
                        <a:pt x="33" y="14"/>
                      </a:lnTo>
                      <a:lnTo>
                        <a:pt x="35" y="15"/>
                      </a:lnTo>
                      <a:lnTo>
                        <a:pt x="38" y="19"/>
                      </a:lnTo>
                      <a:lnTo>
                        <a:pt x="41" y="19"/>
                      </a:lnTo>
                      <a:lnTo>
                        <a:pt x="42" y="16"/>
                      </a:lnTo>
                      <a:lnTo>
                        <a:pt x="41" y="9"/>
                      </a:lnTo>
                      <a:lnTo>
                        <a:pt x="34" y="4"/>
                      </a:lnTo>
                      <a:lnTo>
                        <a:pt x="28" y="4"/>
                      </a:lnTo>
                      <a:lnTo>
                        <a:pt x="25" y="0"/>
                      </a:lnTo>
                      <a:lnTo>
                        <a:pt x="22" y="0"/>
                      </a:lnTo>
                      <a:lnTo>
                        <a:pt x="20" y="3"/>
                      </a:lnTo>
                      <a:lnTo>
                        <a:pt x="17" y="3"/>
                      </a:lnTo>
                      <a:lnTo>
                        <a:pt x="15" y="1"/>
                      </a:lnTo>
                      <a:lnTo>
                        <a:pt x="10" y="2"/>
                      </a:lnTo>
                      <a:lnTo>
                        <a:pt x="5" y="2"/>
                      </a:lnTo>
                      <a:lnTo>
                        <a:pt x="3" y="4"/>
                      </a:lnTo>
                      <a:lnTo>
                        <a:pt x="3" y="6"/>
                      </a:lnTo>
                      <a:lnTo>
                        <a:pt x="1" y="7"/>
                      </a:lnTo>
                      <a:lnTo>
                        <a:pt x="0" y="10"/>
                      </a:lnTo>
                      <a:lnTo>
                        <a:pt x="1" y="11"/>
                      </a:lnTo>
                      <a:lnTo>
                        <a:pt x="3" y="11"/>
                      </a:lnTo>
                      <a:lnTo>
                        <a:pt x="5" y="7"/>
                      </a:lnTo>
                      <a:lnTo>
                        <a:pt x="7" y="10"/>
                      </a:lnTo>
                      <a:lnTo>
                        <a:pt x="8" y="12"/>
                      </a:lnTo>
                      <a:lnTo>
                        <a:pt x="11" y="11"/>
                      </a:lnTo>
                      <a:lnTo>
                        <a:pt x="13" y="8"/>
                      </a:lnTo>
                      <a:lnTo>
                        <a:pt x="15" y="8"/>
                      </a:lnTo>
                      <a:lnTo>
                        <a:pt x="17"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2" name="Freeform 460">
                  <a:extLst>
                    <a:ext uri="{FF2B5EF4-FFF2-40B4-BE49-F238E27FC236}">
                      <a16:creationId xmlns:a16="http://schemas.microsoft.com/office/drawing/2014/main" id="{13DE5E6E-BEB4-4551-B5C7-39A1D93BAA84}"/>
                    </a:ext>
                  </a:extLst>
                </p:cNvPr>
                <p:cNvSpPr>
                  <a:spLocks/>
                </p:cNvSpPr>
                <p:nvPr/>
              </p:nvSpPr>
              <p:spPr bwMode="auto">
                <a:xfrm>
                  <a:off x="5330" y="2994"/>
                  <a:ext cx="5" cy="4"/>
                </a:xfrm>
                <a:custGeom>
                  <a:avLst/>
                  <a:gdLst>
                    <a:gd name="T0" fmla="*/ 2 w 5"/>
                    <a:gd name="T1" fmla="*/ 2 h 4"/>
                    <a:gd name="T2" fmla="*/ 0 w 5"/>
                    <a:gd name="T3" fmla="*/ 4 h 4"/>
                    <a:gd name="T4" fmla="*/ 2 w 5"/>
                    <a:gd name="T5" fmla="*/ 4 h 4"/>
                    <a:gd name="T6" fmla="*/ 5 w 5"/>
                    <a:gd name="T7" fmla="*/ 3 h 4"/>
                    <a:gd name="T8" fmla="*/ 4 w 5"/>
                    <a:gd name="T9" fmla="*/ 2 h 4"/>
                    <a:gd name="T10" fmla="*/ 2 w 5"/>
                    <a:gd name="T11" fmla="*/ 0 h 4"/>
                    <a:gd name="T12" fmla="*/ 2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2"/>
                      </a:moveTo>
                      <a:lnTo>
                        <a:pt x="0" y="4"/>
                      </a:lnTo>
                      <a:lnTo>
                        <a:pt x="2" y="4"/>
                      </a:lnTo>
                      <a:lnTo>
                        <a:pt x="5" y="3"/>
                      </a:lnTo>
                      <a:lnTo>
                        <a:pt x="4" y="2"/>
                      </a:lnTo>
                      <a:lnTo>
                        <a:pt x="2"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3" name="Freeform 461">
                  <a:extLst>
                    <a:ext uri="{FF2B5EF4-FFF2-40B4-BE49-F238E27FC236}">
                      <a16:creationId xmlns:a16="http://schemas.microsoft.com/office/drawing/2014/main" id="{05448778-93A2-42E4-934E-DA4063A98121}"/>
                    </a:ext>
                  </a:extLst>
                </p:cNvPr>
                <p:cNvSpPr>
                  <a:spLocks/>
                </p:cNvSpPr>
                <p:nvPr/>
              </p:nvSpPr>
              <p:spPr bwMode="auto">
                <a:xfrm>
                  <a:off x="5304" y="2951"/>
                  <a:ext cx="47" cy="17"/>
                </a:xfrm>
                <a:custGeom>
                  <a:avLst/>
                  <a:gdLst>
                    <a:gd name="T0" fmla="*/ 47 w 61"/>
                    <a:gd name="T1" fmla="*/ 17 h 22"/>
                    <a:gd name="T2" fmla="*/ 49 w 61"/>
                    <a:gd name="T3" fmla="*/ 18 h 22"/>
                    <a:gd name="T4" fmla="*/ 51 w 61"/>
                    <a:gd name="T5" fmla="*/ 16 h 22"/>
                    <a:gd name="T6" fmla="*/ 55 w 61"/>
                    <a:gd name="T7" fmla="*/ 15 h 22"/>
                    <a:gd name="T8" fmla="*/ 57 w 61"/>
                    <a:gd name="T9" fmla="*/ 11 h 22"/>
                    <a:gd name="T10" fmla="*/ 60 w 61"/>
                    <a:gd name="T11" fmla="*/ 10 h 22"/>
                    <a:gd name="T12" fmla="*/ 61 w 61"/>
                    <a:gd name="T13" fmla="*/ 6 h 22"/>
                    <a:gd name="T14" fmla="*/ 61 w 61"/>
                    <a:gd name="T15" fmla="*/ 2 h 22"/>
                    <a:gd name="T16" fmla="*/ 57 w 61"/>
                    <a:gd name="T17" fmla="*/ 0 h 22"/>
                    <a:gd name="T18" fmla="*/ 54 w 61"/>
                    <a:gd name="T19" fmla="*/ 3 h 22"/>
                    <a:gd name="T20" fmla="*/ 56 w 61"/>
                    <a:gd name="T21" fmla="*/ 4 h 22"/>
                    <a:gd name="T22" fmla="*/ 53 w 61"/>
                    <a:gd name="T23" fmla="*/ 7 h 22"/>
                    <a:gd name="T24" fmla="*/ 50 w 61"/>
                    <a:gd name="T25" fmla="*/ 9 h 22"/>
                    <a:gd name="T26" fmla="*/ 48 w 61"/>
                    <a:gd name="T27" fmla="*/ 12 h 22"/>
                    <a:gd name="T28" fmla="*/ 44 w 61"/>
                    <a:gd name="T29" fmla="*/ 12 h 22"/>
                    <a:gd name="T30" fmla="*/ 42 w 61"/>
                    <a:gd name="T31" fmla="*/ 10 h 22"/>
                    <a:gd name="T32" fmla="*/ 36 w 61"/>
                    <a:gd name="T33" fmla="*/ 10 h 22"/>
                    <a:gd name="T34" fmla="*/ 33 w 61"/>
                    <a:gd name="T35" fmla="*/ 12 h 22"/>
                    <a:gd name="T36" fmla="*/ 28 w 61"/>
                    <a:gd name="T37" fmla="*/ 8 h 22"/>
                    <a:gd name="T38" fmla="*/ 23 w 61"/>
                    <a:gd name="T39" fmla="*/ 6 h 22"/>
                    <a:gd name="T40" fmla="*/ 20 w 61"/>
                    <a:gd name="T41" fmla="*/ 7 h 22"/>
                    <a:gd name="T42" fmla="*/ 16 w 61"/>
                    <a:gd name="T43" fmla="*/ 4 h 22"/>
                    <a:gd name="T44" fmla="*/ 7 w 61"/>
                    <a:gd name="T45" fmla="*/ 7 h 22"/>
                    <a:gd name="T46" fmla="*/ 2 w 61"/>
                    <a:gd name="T47" fmla="*/ 10 h 22"/>
                    <a:gd name="T48" fmla="*/ 1 w 61"/>
                    <a:gd name="T49" fmla="*/ 14 h 22"/>
                    <a:gd name="T50" fmla="*/ 2 w 61"/>
                    <a:gd name="T51" fmla="*/ 18 h 22"/>
                    <a:gd name="T52" fmla="*/ 5 w 61"/>
                    <a:gd name="T53" fmla="*/ 19 h 22"/>
                    <a:gd name="T54" fmla="*/ 7 w 61"/>
                    <a:gd name="T55" fmla="*/ 19 h 22"/>
                    <a:gd name="T56" fmla="*/ 10 w 61"/>
                    <a:gd name="T57" fmla="*/ 20 h 22"/>
                    <a:gd name="T58" fmla="*/ 12 w 61"/>
                    <a:gd name="T59" fmla="*/ 19 h 22"/>
                    <a:gd name="T60" fmla="*/ 15 w 61"/>
                    <a:gd name="T61" fmla="*/ 19 h 22"/>
                    <a:gd name="T62" fmla="*/ 17 w 61"/>
                    <a:gd name="T63" fmla="*/ 22 h 22"/>
                    <a:gd name="T64" fmla="*/ 21 w 61"/>
                    <a:gd name="T65" fmla="*/ 20 h 22"/>
                    <a:gd name="T66" fmla="*/ 23 w 61"/>
                    <a:gd name="T67" fmla="*/ 21 h 22"/>
                    <a:gd name="T68" fmla="*/ 25 w 61"/>
                    <a:gd name="T69" fmla="*/ 21 h 22"/>
                    <a:gd name="T70" fmla="*/ 26 w 61"/>
                    <a:gd name="T71" fmla="*/ 20 h 22"/>
                    <a:gd name="T72" fmla="*/ 30 w 61"/>
                    <a:gd name="T73" fmla="*/ 18 h 22"/>
                    <a:gd name="T74" fmla="*/ 36 w 61"/>
                    <a:gd name="T75" fmla="*/ 19 h 22"/>
                    <a:gd name="T76" fmla="*/ 41 w 61"/>
                    <a:gd name="T77" fmla="*/ 17 h 22"/>
                    <a:gd name="T78" fmla="*/ 47 w 61"/>
                    <a:gd name="T7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22">
                      <a:moveTo>
                        <a:pt x="47" y="17"/>
                      </a:moveTo>
                      <a:cubicBezTo>
                        <a:pt x="49" y="18"/>
                        <a:pt x="49" y="18"/>
                        <a:pt x="49" y="18"/>
                      </a:cubicBezTo>
                      <a:cubicBezTo>
                        <a:pt x="51" y="16"/>
                        <a:pt x="51" y="16"/>
                        <a:pt x="51" y="16"/>
                      </a:cubicBezTo>
                      <a:cubicBezTo>
                        <a:pt x="55" y="15"/>
                        <a:pt x="55" y="15"/>
                        <a:pt x="55" y="15"/>
                      </a:cubicBezTo>
                      <a:cubicBezTo>
                        <a:pt x="57" y="11"/>
                        <a:pt x="57" y="11"/>
                        <a:pt x="57" y="11"/>
                      </a:cubicBezTo>
                      <a:cubicBezTo>
                        <a:pt x="60" y="10"/>
                        <a:pt x="60" y="10"/>
                        <a:pt x="60" y="10"/>
                      </a:cubicBezTo>
                      <a:cubicBezTo>
                        <a:pt x="61" y="6"/>
                        <a:pt x="61" y="6"/>
                        <a:pt x="61" y="6"/>
                      </a:cubicBezTo>
                      <a:cubicBezTo>
                        <a:pt x="61" y="2"/>
                        <a:pt x="61" y="2"/>
                        <a:pt x="61" y="2"/>
                      </a:cubicBezTo>
                      <a:cubicBezTo>
                        <a:pt x="57" y="0"/>
                        <a:pt x="57" y="0"/>
                        <a:pt x="57" y="0"/>
                      </a:cubicBezTo>
                      <a:cubicBezTo>
                        <a:pt x="54" y="3"/>
                        <a:pt x="54" y="3"/>
                        <a:pt x="54" y="3"/>
                      </a:cubicBezTo>
                      <a:cubicBezTo>
                        <a:pt x="56" y="4"/>
                        <a:pt x="56" y="4"/>
                        <a:pt x="56" y="4"/>
                      </a:cubicBezTo>
                      <a:cubicBezTo>
                        <a:pt x="53" y="7"/>
                        <a:pt x="53" y="7"/>
                        <a:pt x="53" y="7"/>
                      </a:cubicBezTo>
                      <a:cubicBezTo>
                        <a:pt x="50" y="9"/>
                        <a:pt x="50" y="9"/>
                        <a:pt x="50" y="9"/>
                      </a:cubicBezTo>
                      <a:cubicBezTo>
                        <a:pt x="48" y="12"/>
                        <a:pt x="48" y="12"/>
                        <a:pt x="48" y="12"/>
                      </a:cubicBezTo>
                      <a:cubicBezTo>
                        <a:pt x="44" y="12"/>
                        <a:pt x="44" y="12"/>
                        <a:pt x="44" y="12"/>
                      </a:cubicBezTo>
                      <a:cubicBezTo>
                        <a:pt x="42" y="10"/>
                        <a:pt x="42" y="10"/>
                        <a:pt x="42" y="10"/>
                      </a:cubicBezTo>
                      <a:cubicBezTo>
                        <a:pt x="36" y="10"/>
                        <a:pt x="36" y="10"/>
                        <a:pt x="36" y="10"/>
                      </a:cubicBezTo>
                      <a:cubicBezTo>
                        <a:pt x="33" y="12"/>
                        <a:pt x="33" y="12"/>
                        <a:pt x="33" y="12"/>
                      </a:cubicBezTo>
                      <a:cubicBezTo>
                        <a:pt x="28" y="8"/>
                        <a:pt x="28" y="8"/>
                        <a:pt x="28" y="8"/>
                      </a:cubicBezTo>
                      <a:cubicBezTo>
                        <a:pt x="23" y="6"/>
                        <a:pt x="23" y="6"/>
                        <a:pt x="23" y="6"/>
                      </a:cubicBezTo>
                      <a:cubicBezTo>
                        <a:pt x="20" y="7"/>
                        <a:pt x="20" y="7"/>
                        <a:pt x="20" y="7"/>
                      </a:cubicBezTo>
                      <a:cubicBezTo>
                        <a:pt x="16" y="4"/>
                        <a:pt x="16" y="4"/>
                        <a:pt x="16" y="4"/>
                      </a:cubicBezTo>
                      <a:cubicBezTo>
                        <a:pt x="7" y="7"/>
                        <a:pt x="7" y="7"/>
                        <a:pt x="7" y="7"/>
                      </a:cubicBezTo>
                      <a:cubicBezTo>
                        <a:pt x="2" y="10"/>
                        <a:pt x="2" y="10"/>
                        <a:pt x="2" y="10"/>
                      </a:cubicBezTo>
                      <a:cubicBezTo>
                        <a:pt x="2" y="10"/>
                        <a:pt x="0" y="14"/>
                        <a:pt x="1" y="14"/>
                      </a:cubicBezTo>
                      <a:cubicBezTo>
                        <a:pt x="2" y="18"/>
                        <a:pt x="2" y="18"/>
                        <a:pt x="2" y="18"/>
                      </a:cubicBezTo>
                      <a:cubicBezTo>
                        <a:pt x="5" y="19"/>
                        <a:pt x="5" y="19"/>
                        <a:pt x="5" y="19"/>
                      </a:cubicBezTo>
                      <a:cubicBezTo>
                        <a:pt x="7" y="19"/>
                        <a:pt x="7" y="19"/>
                        <a:pt x="7" y="19"/>
                      </a:cubicBezTo>
                      <a:cubicBezTo>
                        <a:pt x="10" y="20"/>
                        <a:pt x="10" y="20"/>
                        <a:pt x="10" y="20"/>
                      </a:cubicBezTo>
                      <a:cubicBezTo>
                        <a:pt x="12" y="19"/>
                        <a:pt x="12" y="19"/>
                        <a:pt x="12" y="19"/>
                      </a:cubicBezTo>
                      <a:cubicBezTo>
                        <a:pt x="15" y="19"/>
                        <a:pt x="15" y="19"/>
                        <a:pt x="15" y="19"/>
                      </a:cubicBezTo>
                      <a:cubicBezTo>
                        <a:pt x="17" y="22"/>
                        <a:pt x="17" y="22"/>
                        <a:pt x="17" y="22"/>
                      </a:cubicBezTo>
                      <a:cubicBezTo>
                        <a:pt x="21" y="20"/>
                        <a:pt x="21" y="20"/>
                        <a:pt x="21" y="20"/>
                      </a:cubicBezTo>
                      <a:cubicBezTo>
                        <a:pt x="23" y="21"/>
                        <a:pt x="23" y="21"/>
                        <a:pt x="23" y="21"/>
                      </a:cubicBezTo>
                      <a:cubicBezTo>
                        <a:pt x="25" y="21"/>
                        <a:pt x="25" y="21"/>
                        <a:pt x="25" y="21"/>
                      </a:cubicBezTo>
                      <a:cubicBezTo>
                        <a:pt x="26" y="20"/>
                        <a:pt x="26" y="20"/>
                        <a:pt x="26" y="20"/>
                      </a:cubicBezTo>
                      <a:cubicBezTo>
                        <a:pt x="30" y="18"/>
                        <a:pt x="30" y="18"/>
                        <a:pt x="30" y="18"/>
                      </a:cubicBezTo>
                      <a:cubicBezTo>
                        <a:pt x="36" y="19"/>
                        <a:pt x="36" y="19"/>
                        <a:pt x="36" y="19"/>
                      </a:cubicBezTo>
                      <a:cubicBezTo>
                        <a:pt x="41" y="17"/>
                        <a:pt x="41" y="17"/>
                        <a:pt x="41" y="17"/>
                      </a:cubicBezTo>
                      <a:lnTo>
                        <a:pt x="4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4" name="Rectangle 462">
                  <a:extLst>
                    <a:ext uri="{FF2B5EF4-FFF2-40B4-BE49-F238E27FC236}">
                      <a16:creationId xmlns:a16="http://schemas.microsoft.com/office/drawing/2014/main" id="{9FBF1DCC-A4B7-4960-81BE-CBEA7A1A3437}"/>
                    </a:ext>
                  </a:extLst>
                </p:cNvPr>
                <p:cNvSpPr>
                  <a:spLocks noChangeArrowheads="1"/>
                </p:cNvSpPr>
                <p:nvPr/>
              </p:nvSpPr>
              <p:spPr bwMode="auto">
                <a:xfrm>
                  <a:off x="5433" y="2873"/>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5" name="Freeform 463">
                  <a:extLst>
                    <a:ext uri="{FF2B5EF4-FFF2-40B4-BE49-F238E27FC236}">
                      <a16:creationId xmlns:a16="http://schemas.microsoft.com/office/drawing/2014/main" id="{4D60DDCC-F9A8-4BAF-8409-BB88AB3EB392}"/>
                    </a:ext>
                  </a:extLst>
                </p:cNvPr>
                <p:cNvSpPr>
                  <a:spLocks/>
                </p:cNvSpPr>
                <p:nvPr/>
              </p:nvSpPr>
              <p:spPr bwMode="auto">
                <a:xfrm>
                  <a:off x="5479" y="2931"/>
                  <a:ext cx="2" cy="2"/>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6" name="Freeform 464">
                  <a:extLst>
                    <a:ext uri="{FF2B5EF4-FFF2-40B4-BE49-F238E27FC236}">
                      <a16:creationId xmlns:a16="http://schemas.microsoft.com/office/drawing/2014/main" id="{B2546AAB-A8DD-49DB-BEEC-96DFF96F728D}"/>
                    </a:ext>
                  </a:extLst>
                </p:cNvPr>
                <p:cNvSpPr>
                  <a:spLocks/>
                </p:cNvSpPr>
                <p:nvPr/>
              </p:nvSpPr>
              <p:spPr bwMode="auto">
                <a:xfrm>
                  <a:off x="5477" y="2934"/>
                  <a:ext cx="3" cy="2"/>
                </a:xfrm>
                <a:custGeom>
                  <a:avLst/>
                  <a:gdLst>
                    <a:gd name="T0" fmla="*/ 3 w 3"/>
                    <a:gd name="T1" fmla="*/ 2 h 2"/>
                    <a:gd name="T2" fmla="*/ 2 w 3"/>
                    <a:gd name="T3" fmla="*/ 1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2" y="1"/>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7" name="Freeform 465">
                  <a:extLst>
                    <a:ext uri="{FF2B5EF4-FFF2-40B4-BE49-F238E27FC236}">
                      <a16:creationId xmlns:a16="http://schemas.microsoft.com/office/drawing/2014/main" id="{0DF24922-CC08-4DAB-89A5-CAAB7E084D01}"/>
                    </a:ext>
                  </a:extLst>
                </p:cNvPr>
                <p:cNvSpPr>
                  <a:spLocks/>
                </p:cNvSpPr>
                <p:nvPr/>
              </p:nvSpPr>
              <p:spPr bwMode="auto">
                <a:xfrm>
                  <a:off x="5260" y="2952"/>
                  <a:ext cx="35" cy="18"/>
                </a:xfrm>
                <a:custGeom>
                  <a:avLst/>
                  <a:gdLst>
                    <a:gd name="T0" fmla="*/ 2 w 45"/>
                    <a:gd name="T1" fmla="*/ 21 h 23"/>
                    <a:gd name="T2" fmla="*/ 5 w 45"/>
                    <a:gd name="T3" fmla="*/ 23 h 23"/>
                    <a:gd name="T4" fmla="*/ 10 w 45"/>
                    <a:gd name="T5" fmla="*/ 22 h 23"/>
                    <a:gd name="T6" fmla="*/ 12 w 45"/>
                    <a:gd name="T7" fmla="*/ 23 h 23"/>
                    <a:gd name="T8" fmla="*/ 16 w 45"/>
                    <a:gd name="T9" fmla="*/ 21 h 23"/>
                    <a:gd name="T10" fmla="*/ 18 w 45"/>
                    <a:gd name="T11" fmla="*/ 19 h 23"/>
                    <a:gd name="T12" fmla="*/ 21 w 45"/>
                    <a:gd name="T13" fmla="*/ 20 h 23"/>
                    <a:gd name="T14" fmla="*/ 25 w 45"/>
                    <a:gd name="T15" fmla="*/ 18 h 23"/>
                    <a:gd name="T16" fmla="*/ 29 w 45"/>
                    <a:gd name="T17" fmla="*/ 19 h 23"/>
                    <a:gd name="T18" fmla="*/ 33 w 45"/>
                    <a:gd name="T19" fmla="*/ 15 h 23"/>
                    <a:gd name="T20" fmla="*/ 34 w 45"/>
                    <a:gd name="T21" fmla="*/ 18 h 23"/>
                    <a:gd name="T22" fmla="*/ 37 w 45"/>
                    <a:gd name="T23" fmla="*/ 17 h 23"/>
                    <a:gd name="T24" fmla="*/ 42 w 45"/>
                    <a:gd name="T25" fmla="*/ 18 h 23"/>
                    <a:gd name="T26" fmla="*/ 40 w 45"/>
                    <a:gd name="T27" fmla="*/ 16 h 23"/>
                    <a:gd name="T28" fmla="*/ 45 w 45"/>
                    <a:gd name="T29" fmla="*/ 16 h 23"/>
                    <a:gd name="T30" fmla="*/ 45 w 45"/>
                    <a:gd name="T31" fmla="*/ 11 h 23"/>
                    <a:gd name="T32" fmla="*/ 44 w 45"/>
                    <a:gd name="T33" fmla="*/ 13 h 23"/>
                    <a:gd name="T34" fmla="*/ 43 w 45"/>
                    <a:gd name="T35" fmla="*/ 9 h 23"/>
                    <a:gd name="T36" fmla="*/ 43 w 45"/>
                    <a:gd name="T37" fmla="*/ 6 h 23"/>
                    <a:gd name="T38" fmla="*/ 39 w 45"/>
                    <a:gd name="T39" fmla="*/ 4 h 23"/>
                    <a:gd name="T40" fmla="*/ 40 w 45"/>
                    <a:gd name="T41" fmla="*/ 8 h 23"/>
                    <a:gd name="T42" fmla="*/ 38 w 45"/>
                    <a:gd name="T43" fmla="*/ 9 h 23"/>
                    <a:gd name="T44" fmla="*/ 38 w 45"/>
                    <a:gd name="T45" fmla="*/ 5 h 23"/>
                    <a:gd name="T46" fmla="*/ 34 w 45"/>
                    <a:gd name="T47" fmla="*/ 2 h 23"/>
                    <a:gd name="T48" fmla="*/ 30 w 45"/>
                    <a:gd name="T49" fmla="*/ 4 h 23"/>
                    <a:gd name="T50" fmla="*/ 27 w 45"/>
                    <a:gd name="T51" fmla="*/ 1 h 23"/>
                    <a:gd name="T52" fmla="*/ 24 w 45"/>
                    <a:gd name="T53" fmla="*/ 0 h 23"/>
                    <a:gd name="T54" fmla="*/ 19 w 45"/>
                    <a:gd name="T55" fmla="*/ 3 h 23"/>
                    <a:gd name="T56" fmla="*/ 20 w 45"/>
                    <a:gd name="T57" fmla="*/ 5 h 23"/>
                    <a:gd name="T58" fmla="*/ 27 w 45"/>
                    <a:gd name="T59" fmla="*/ 9 h 23"/>
                    <a:gd name="T60" fmla="*/ 30 w 45"/>
                    <a:gd name="T61" fmla="*/ 12 h 23"/>
                    <a:gd name="T62" fmla="*/ 25 w 45"/>
                    <a:gd name="T63" fmla="*/ 13 h 23"/>
                    <a:gd name="T64" fmla="*/ 22 w 45"/>
                    <a:gd name="T65" fmla="*/ 15 h 23"/>
                    <a:gd name="T66" fmla="*/ 18 w 45"/>
                    <a:gd name="T67" fmla="*/ 11 h 23"/>
                    <a:gd name="T68" fmla="*/ 17 w 45"/>
                    <a:gd name="T69" fmla="*/ 8 h 23"/>
                    <a:gd name="T70" fmla="*/ 14 w 45"/>
                    <a:gd name="T71" fmla="*/ 7 h 23"/>
                    <a:gd name="T72" fmla="*/ 11 w 45"/>
                    <a:gd name="T73" fmla="*/ 8 h 23"/>
                    <a:gd name="T74" fmla="*/ 8 w 45"/>
                    <a:gd name="T75" fmla="*/ 7 h 23"/>
                    <a:gd name="T76" fmla="*/ 3 w 45"/>
                    <a:gd name="T77" fmla="*/ 9 h 23"/>
                    <a:gd name="T78" fmla="*/ 0 w 45"/>
                    <a:gd name="T79" fmla="*/ 13 h 23"/>
                    <a:gd name="T80" fmla="*/ 0 w 45"/>
                    <a:gd name="T81" fmla="*/ 15 h 23"/>
                    <a:gd name="T82" fmla="*/ 1 w 45"/>
                    <a:gd name="T83" fmla="*/ 17 h 23"/>
                    <a:gd name="T84" fmla="*/ 0 w 45"/>
                    <a:gd name="T85" fmla="*/ 19 h 23"/>
                    <a:gd name="T86" fmla="*/ 2 w 45"/>
                    <a:gd name="T8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23">
                      <a:moveTo>
                        <a:pt x="2" y="21"/>
                      </a:moveTo>
                      <a:cubicBezTo>
                        <a:pt x="5" y="23"/>
                        <a:pt x="5" y="23"/>
                        <a:pt x="5" y="23"/>
                      </a:cubicBezTo>
                      <a:cubicBezTo>
                        <a:pt x="10" y="22"/>
                        <a:pt x="10" y="22"/>
                        <a:pt x="10" y="22"/>
                      </a:cubicBezTo>
                      <a:cubicBezTo>
                        <a:pt x="12" y="23"/>
                        <a:pt x="12" y="23"/>
                        <a:pt x="12" y="23"/>
                      </a:cubicBezTo>
                      <a:cubicBezTo>
                        <a:pt x="16" y="21"/>
                        <a:pt x="16" y="21"/>
                        <a:pt x="16" y="21"/>
                      </a:cubicBezTo>
                      <a:cubicBezTo>
                        <a:pt x="18" y="19"/>
                        <a:pt x="18" y="19"/>
                        <a:pt x="18" y="19"/>
                      </a:cubicBezTo>
                      <a:cubicBezTo>
                        <a:pt x="21" y="20"/>
                        <a:pt x="21" y="20"/>
                        <a:pt x="21" y="20"/>
                      </a:cubicBezTo>
                      <a:cubicBezTo>
                        <a:pt x="25" y="18"/>
                        <a:pt x="25" y="18"/>
                        <a:pt x="25" y="18"/>
                      </a:cubicBezTo>
                      <a:cubicBezTo>
                        <a:pt x="29" y="19"/>
                        <a:pt x="29" y="19"/>
                        <a:pt x="29" y="19"/>
                      </a:cubicBezTo>
                      <a:cubicBezTo>
                        <a:pt x="33" y="15"/>
                        <a:pt x="33" y="15"/>
                        <a:pt x="33" y="15"/>
                      </a:cubicBezTo>
                      <a:cubicBezTo>
                        <a:pt x="34" y="18"/>
                        <a:pt x="34" y="18"/>
                        <a:pt x="34" y="18"/>
                      </a:cubicBezTo>
                      <a:cubicBezTo>
                        <a:pt x="37" y="17"/>
                        <a:pt x="37" y="17"/>
                        <a:pt x="37" y="17"/>
                      </a:cubicBezTo>
                      <a:cubicBezTo>
                        <a:pt x="42" y="18"/>
                        <a:pt x="42" y="18"/>
                        <a:pt x="42" y="18"/>
                      </a:cubicBezTo>
                      <a:cubicBezTo>
                        <a:pt x="40" y="16"/>
                        <a:pt x="40" y="16"/>
                        <a:pt x="40" y="16"/>
                      </a:cubicBezTo>
                      <a:cubicBezTo>
                        <a:pt x="45" y="16"/>
                        <a:pt x="45" y="16"/>
                        <a:pt x="45" y="16"/>
                      </a:cubicBezTo>
                      <a:cubicBezTo>
                        <a:pt x="45" y="11"/>
                        <a:pt x="45" y="11"/>
                        <a:pt x="45" y="11"/>
                      </a:cubicBezTo>
                      <a:cubicBezTo>
                        <a:pt x="44" y="13"/>
                        <a:pt x="44" y="13"/>
                        <a:pt x="44" y="13"/>
                      </a:cubicBezTo>
                      <a:cubicBezTo>
                        <a:pt x="43" y="9"/>
                        <a:pt x="43" y="9"/>
                        <a:pt x="43" y="9"/>
                      </a:cubicBezTo>
                      <a:cubicBezTo>
                        <a:pt x="43" y="6"/>
                        <a:pt x="43" y="6"/>
                        <a:pt x="43" y="6"/>
                      </a:cubicBezTo>
                      <a:cubicBezTo>
                        <a:pt x="39" y="4"/>
                        <a:pt x="39" y="4"/>
                        <a:pt x="39" y="4"/>
                      </a:cubicBezTo>
                      <a:cubicBezTo>
                        <a:pt x="40" y="8"/>
                        <a:pt x="40" y="8"/>
                        <a:pt x="40" y="8"/>
                      </a:cubicBezTo>
                      <a:cubicBezTo>
                        <a:pt x="38" y="9"/>
                        <a:pt x="38" y="9"/>
                        <a:pt x="38" y="9"/>
                      </a:cubicBezTo>
                      <a:cubicBezTo>
                        <a:pt x="38" y="5"/>
                        <a:pt x="38" y="5"/>
                        <a:pt x="38" y="5"/>
                      </a:cubicBezTo>
                      <a:cubicBezTo>
                        <a:pt x="34" y="2"/>
                        <a:pt x="34" y="2"/>
                        <a:pt x="34" y="2"/>
                      </a:cubicBezTo>
                      <a:cubicBezTo>
                        <a:pt x="30" y="4"/>
                        <a:pt x="30" y="4"/>
                        <a:pt x="30" y="4"/>
                      </a:cubicBezTo>
                      <a:cubicBezTo>
                        <a:pt x="27" y="1"/>
                        <a:pt x="27" y="1"/>
                        <a:pt x="27" y="1"/>
                      </a:cubicBezTo>
                      <a:cubicBezTo>
                        <a:pt x="24" y="0"/>
                        <a:pt x="24" y="0"/>
                        <a:pt x="24" y="0"/>
                      </a:cubicBezTo>
                      <a:cubicBezTo>
                        <a:pt x="19" y="3"/>
                        <a:pt x="19" y="3"/>
                        <a:pt x="19" y="3"/>
                      </a:cubicBezTo>
                      <a:cubicBezTo>
                        <a:pt x="20" y="5"/>
                        <a:pt x="20" y="5"/>
                        <a:pt x="20" y="5"/>
                      </a:cubicBezTo>
                      <a:cubicBezTo>
                        <a:pt x="27" y="9"/>
                        <a:pt x="27" y="9"/>
                        <a:pt x="27" y="9"/>
                      </a:cubicBezTo>
                      <a:cubicBezTo>
                        <a:pt x="30" y="12"/>
                        <a:pt x="30" y="12"/>
                        <a:pt x="30" y="12"/>
                      </a:cubicBezTo>
                      <a:cubicBezTo>
                        <a:pt x="25" y="13"/>
                        <a:pt x="25" y="13"/>
                        <a:pt x="25" y="13"/>
                      </a:cubicBezTo>
                      <a:cubicBezTo>
                        <a:pt x="22" y="15"/>
                        <a:pt x="22" y="15"/>
                        <a:pt x="22" y="15"/>
                      </a:cubicBezTo>
                      <a:cubicBezTo>
                        <a:pt x="18" y="11"/>
                        <a:pt x="18" y="11"/>
                        <a:pt x="18" y="11"/>
                      </a:cubicBezTo>
                      <a:cubicBezTo>
                        <a:pt x="17" y="8"/>
                        <a:pt x="17" y="8"/>
                        <a:pt x="17" y="8"/>
                      </a:cubicBezTo>
                      <a:cubicBezTo>
                        <a:pt x="14" y="7"/>
                        <a:pt x="14" y="7"/>
                        <a:pt x="14" y="7"/>
                      </a:cubicBezTo>
                      <a:cubicBezTo>
                        <a:pt x="11" y="8"/>
                        <a:pt x="11" y="8"/>
                        <a:pt x="11" y="8"/>
                      </a:cubicBezTo>
                      <a:cubicBezTo>
                        <a:pt x="8" y="7"/>
                        <a:pt x="8" y="7"/>
                        <a:pt x="8" y="7"/>
                      </a:cubicBezTo>
                      <a:cubicBezTo>
                        <a:pt x="3" y="9"/>
                        <a:pt x="3" y="9"/>
                        <a:pt x="3" y="9"/>
                      </a:cubicBezTo>
                      <a:cubicBezTo>
                        <a:pt x="3" y="9"/>
                        <a:pt x="0" y="13"/>
                        <a:pt x="0" y="13"/>
                      </a:cubicBezTo>
                      <a:cubicBezTo>
                        <a:pt x="0" y="15"/>
                        <a:pt x="0" y="15"/>
                        <a:pt x="0" y="15"/>
                      </a:cubicBezTo>
                      <a:cubicBezTo>
                        <a:pt x="1" y="17"/>
                        <a:pt x="1" y="17"/>
                        <a:pt x="1" y="17"/>
                      </a:cubicBezTo>
                      <a:cubicBezTo>
                        <a:pt x="0" y="19"/>
                        <a:pt x="0" y="19"/>
                        <a:pt x="0" y="19"/>
                      </a:cubicBezTo>
                      <a:lnTo>
                        <a:pt x="2"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8" name="Freeform 466">
                  <a:extLst>
                    <a:ext uri="{FF2B5EF4-FFF2-40B4-BE49-F238E27FC236}">
                      <a16:creationId xmlns:a16="http://schemas.microsoft.com/office/drawing/2014/main" id="{8BDABD08-5AB2-45B4-A71E-BEFAB556E167}"/>
                    </a:ext>
                  </a:extLst>
                </p:cNvPr>
                <p:cNvSpPr>
                  <a:spLocks/>
                </p:cNvSpPr>
                <p:nvPr/>
              </p:nvSpPr>
              <p:spPr bwMode="auto">
                <a:xfrm>
                  <a:off x="5430" y="2934"/>
                  <a:ext cx="3" cy="3"/>
                </a:xfrm>
                <a:custGeom>
                  <a:avLst/>
                  <a:gdLst>
                    <a:gd name="T0" fmla="*/ 3 w 3"/>
                    <a:gd name="T1" fmla="*/ 3 h 3"/>
                    <a:gd name="T2" fmla="*/ 3 w 3"/>
                    <a:gd name="T3" fmla="*/ 1 h 3"/>
                    <a:gd name="T4" fmla="*/ 2 w 3"/>
                    <a:gd name="T5" fmla="*/ 0 h 3"/>
                    <a:gd name="T6" fmla="*/ 0 w 3"/>
                    <a:gd name="T7" fmla="*/ 1 h 3"/>
                    <a:gd name="T8" fmla="*/ 1 w 3"/>
                    <a:gd name="T9" fmla="*/ 2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2" y="0"/>
                      </a:lnTo>
                      <a:lnTo>
                        <a:pt x="0" y="1"/>
                      </a:lnTo>
                      <a:lnTo>
                        <a:pt x="1"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9" name="Freeform 467">
                  <a:extLst>
                    <a:ext uri="{FF2B5EF4-FFF2-40B4-BE49-F238E27FC236}">
                      <a16:creationId xmlns:a16="http://schemas.microsoft.com/office/drawing/2014/main" id="{49A2F9DF-7303-463A-A29B-54B1666C373D}"/>
                    </a:ext>
                  </a:extLst>
                </p:cNvPr>
                <p:cNvSpPr>
                  <a:spLocks/>
                </p:cNvSpPr>
                <p:nvPr/>
              </p:nvSpPr>
              <p:spPr bwMode="auto">
                <a:xfrm>
                  <a:off x="5430" y="2873"/>
                  <a:ext cx="2" cy="2"/>
                </a:xfrm>
                <a:custGeom>
                  <a:avLst/>
                  <a:gdLst>
                    <a:gd name="T0" fmla="*/ 1 w 2"/>
                    <a:gd name="T1" fmla="*/ 0 h 2"/>
                    <a:gd name="T2" fmla="*/ 0 w 2"/>
                    <a:gd name="T3" fmla="*/ 0 h 2"/>
                    <a:gd name="T4" fmla="*/ 0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0"/>
                      </a:lnTo>
                      <a:lnTo>
                        <a:pt x="0" y="2"/>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0" name="Freeform 468">
                  <a:extLst>
                    <a:ext uri="{FF2B5EF4-FFF2-40B4-BE49-F238E27FC236}">
                      <a16:creationId xmlns:a16="http://schemas.microsoft.com/office/drawing/2014/main" id="{8E0BCB34-4679-48C5-B85D-739578ED924B}"/>
                    </a:ext>
                  </a:extLst>
                </p:cNvPr>
                <p:cNvSpPr>
                  <a:spLocks/>
                </p:cNvSpPr>
                <p:nvPr/>
              </p:nvSpPr>
              <p:spPr bwMode="auto">
                <a:xfrm>
                  <a:off x="5419" y="2952"/>
                  <a:ext cx="7" cy="4"/>
                </a:xfrm>
                <a:custGeom>
                  <a:avLst/>
                  <a:gdLst>
                    <a:gd name="T0" fmla="*/ 4 w 7"/>
                    <a:gd name="T1" fmla="*/ 4 h 4"/>
                    <a:gd name="T2" fmla="*/ 7 w 7"/>
                    <a:gd name="T3" fmla="*/ 3 h 4"/>
                    <a:gd name="T4" fmla="*/ 7 w 7"/>
                    <a:gd name="T5" fmla="*/ 0 h 4"/>
                    <a:gd name="T6" fmla="*/ 4 w 7"/>
                    <a:gd name="T7" fmla="*/ 1 h 4"/>
                    <a:gd name="T8" fmla="*/ 0 w 7"/>
                    <a:gd name="T9" fmla="*/ 1 h 4"/>
                    <a:gd name="T10" fmla="*/ 0 w 7"/>
                    <a:gd name="T11" fmla="*/ 3 h 4"/>
                    <a:gd name="T12" fmla="*/ 4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4" y="4"/>
                      </a:moveTo>
                      <a:lnTo>
                        <a:pt x="7" y="3"/>
                      </a:lnTo>
                      <a:lnTo>
                        <a:pt x="7" y="0"/>
                      </a:lnTo>
                      <a:lnTo>
                        <a:pt x="4" y="1"/>
                      </a:lnTo>
                      <a:lnTo>
                        <a:pt x="0" y="1"/>
                      </a:lnTo>
                      <a:lnTo>
                        <a:pt x="0"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1" name="Freeform 469">
                  <a:extLst>
                    <a:ext uri="{FF2B5EF4-FFF2-40B4-BE49-F238E27FC236}">
                      <a16:creationId xmlns:a16="http://schemas.microsoft.com/office/drawing/2014/main" id="{036DCE3B-4FE4-45BF-AFA1-C8A2EE7D3419}"/>
                    </a:ext>
                  </a:extLst>
                </p:cNvPr>
                <p:cNvSpPr>
                  <a:spLocks/>
                </p:cNvSpPr>
                <p:nvPr/>
              </p:nvSpPr>
              <p:spPr bwMode="auto">
                <a:xfrm>
                  <a:off x="5059" y="2902"/>
                  <a:ext cx="3" cy="4"/>
                </a:xfrm>
                <a:custGeom>
                  <a:avLst/>
                  <a:gdLst>
                    <a:gd name="T0" fmla="*/ 1 w 3"/>
                    <a:gd name="T1" fmla="*/ 0 h 4"/>
                    <a:gd name="T2" fmla="*/ 0 w 3"/>
                    <a:gd name="T3" fmla="*/ 1 h 4"/>
                    <a:gd name="T4" fmla="*/ 3 w 3"/>
                    <a:gd name="T5" fmla="*/ 4 h 4"/>
                    <a:gd name="T6" fmla="*/ 3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1"/>
                      </a:lnTo>
                      <a:lnTo>
                        <a:pt x="3" y="4"/>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2" name="Freeform 470">
                  <a:extLst>
                    <a:ext uri="{FF2B5EF4-FFF2-40B4-BE49-F238E27FC236}">
                      <a16:creationId xmlns:a16="http://schemas.microsoft.com/office/drawing/2014/main" id="{584993EC-73FF-4176-B5F6-77E83C811293}"/>
                    </a:ext>
                  </a:extLst>
                </p:cNvPr>
                <p:cNvSpPr>
                  <a:spLocks/>
                </p:cNvSpPr>
                <p:nvPr/>
              </p:nvSpPr>
              <p:spPr bwMode="auto">
                <a:xfrm>
                  <a:off x="4987" y="2784"/>
                  <a:ext cx="12" cy="17"/>
                </a:xfrm>
                <a:custGeom>
                  <a:avLst/>
                  <a:gdLst>
                    <a:gd name="T0" fmla="*/ 6 w 12"/>
                    <a:gd name="T1" fmla="*/ 1 h 17"/>
                    <a:gd name="T2" fmla="*/ 4 w 12"/>
                    <a:gd name="T3" fmla="*/ 0 h 17"/>
                    <a:gd name="T4" fmla="*/ 3 w 12"/>
                    <a:gd name="T5" fmla="*/ 2 h 17"/>
                    <a:gd name="T6" fmla="*/ 0 w 12"/>
                    <a:gd name="T7" fmla="*/ 2 h 17"/>
                    <a:gd name="T8" fmla="*/ 3 w 12"/>
                    <a:gd name="T9" fmla="*/ 6 h 17"/>
                    <a:gd name="T10" fmla="*/ 4 w 12"/>
                    <a:gd name="T11" fmla="*/ 10 h 17"/>
                    <a:gd name="T12" fmla="*/ 6 w 12"/>
                    <a:gd name="T13" fmla="*/ 10 h 17"/>
                    <a:gd name="T14" fmla="*/ 9 w 12"/>
                    <a:gd name="T15" fmla="*/ 17 h 17"/>
                    <a:gd name="T16" fmla="*/ 10 w 12"/>
                    <a:gd name="T17" fmla="*/ 16 h 17"/>
                    <a:gd name="T18" fmla="*/ 11 w 12"/>
                    <a:gd name="T19" fmla="*/ 11 h 17"/>
                    <a:gd name="T20" fmla="*/ 12 w 12"/>
                    <a:gd name="T21" fmla="*/ 9 h 17"/>
                    <a:gd name="T22" fmla="*/ 9 w 12"/>
                    <a:gd name="T23" fmla="*/ 6 h 17"/>
                    <a:gd name="T24" fmla="*/ 6 w 1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6" y="1"/>
                      </a:moveTo>
                      <a:lnTo>
                        <a:pt x="4" y="0"/>
                      </a:lnTo>
                      <a:lnTo>
                        <a:pt x="3" y="2"/>
                      </a:lnTo>
                      <a:lnTo>
                        <a:pt x="0" y="2"/>
                      </a:lnTo>
                      <a:lnTo>
                        <a:pt x="3" y="6"/>
                      </a:lnTo>
                      <a:lnTo>
                        <a:pt x="4" y="10"/>
                      </a:lnTo>
                      <a:lnTo>
                        <a:pt x="6" y="10"/>
                      </a:lnTo>
                      <a:lnTo>
                        <a:pt x="9" y="17"/>
                      </a:lnTo>
                      <a:lnTo>
                        <a:pt x="10" y="16"/>
                      </a:lnTo>
                      <a:lnTo>
                        <a:pt x="11" y="11"/>
                      </a:lnTo>
                      <a:lnTo>
                        <a:pt x="12" y="9"/>
                      </a:lnTo>
                      <a:lnTo>
                        <a:pt x="9"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3" name="Freeform 471">
                  <a:extLst>
                    <a:ext uri="{FF2B5EF4-FFF2-40B4-BE49-F238E27FC236}">
                      <a16:creationId xmlns:a16="http://schemas.microsoft.com/office/drawing/2014/main" id="{D40E90C3-E089-48FE-8573-3876FCFA26B9}"/>
                    </a:ext>
                  </a:extLst>
                </p:cNvPr>
                <p:cNvSpPr>
                  <a:spLocks/>
                </p:cNvSpPr>
                <p:nvPr/>
              </p:nvSpPr>
              <p:spPr bwMode="auto">
                <a:xfrm>
                  <a:off x="5021" y="2846"/>
                  <a:ext cx="5" cy="6"/>
                </a:xfrm>
                <a:custGeom>
                  <a:avLst/>
                  <a:gdLst>
                    <a:gd name="T0" fmla="*/ 0 w 5"/>
                    <a:gd name="T1" fmla="*/ 2 h 6"/>
                    <a:gd name="T2" fmla="*/ 2 w 5"/>
                    <a:gd name="T3" fmla="*/ 5 h 6"/>
                    <a:gd name="T4" fmla="*/ 5 w 5"/>
                    <a:gd name="T5" fmla="*/ 6 h 6"/>
                    <a:gd name="T6" fmla="*/ 2 w 5"/>
                    <a:gd name="T7" fmla="*/ 0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lnTo>
                        <a:pt x="2" y="5"/>
                      </a:lnTo>
                      <a:lnTo>
                        <a:pt x="5" y="6"/>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4" name="Freeform 472">
                  <a:extLst>
                    <a:ext uri="{FF2B5EF4-FFF2-40B4-BE49-F238E27FC236}">
                      <a16:creationId xmlns:a16="http://schemas.microsoft.com/office/drawing/2014/main" id="{D8D9A296-744E-41BE-8E73-19F6167F839A}"/>
                    </a:ext>
                  </a:extLst>
                </p:cNvPr>
                <p:cNvSpPr>
                  <a:spLocks/>
                </p:cNvSpPr>
                <p:nvPr/>
              </p:nvSpPr>
              <p:spPr bwMode="auto">
                <a:xfrm>
                  <a:off x="5031" y="2860"/>
                  <a:ext cx="4" cy="9"/>
                </a:xfrm>
                <a:custGeom>
                  <a:avLst/>
                  <a:gdLst>
                    <a:gd name="T0" fmla="*/ 4 w 4"/>
                    <a:gd name="T1" fmla="*/ 3 h 9"/>
                    <a:gd name="T2" fmla="*/ 1 w 4"/>
                    <a:gd name="T3" fmla="*/ 0 h 9"/>
                    <a:gd name="T4" fmla="*/ 0 w 4"/>
                    <a:gd name="T5" fmla="*/ 3 h 9"/>
                    <a:gd name="T6" fmla="*/ 4 w 4"/>
                    <a:gd name="T7" fmla="*/ 9 h 9"/>
                    <a:gd name="T8" fmla="*/ 4 w 4"/>
                    <a:gd name="T9" fmla="*/ 6 h 9"/>
                    <a:gd name="T10" fmla="*/ 4 w 4"/>
                    <a:gd name="T11" fmla="*/ 3 h 9"/>
                  </a:gdLst>
                  <a:ahLst/>
                  <a:cxnLst>
                    <a:cxn ang="0">
                      <a:pos x="T0" y="T1"/>
                    </a:cxn>
                    <a:cxn ang="0">
                      <a:pos x="T2" y="T3"/>
                    </a:cxn>
                    <a:cxn ang="0">
                      <a:pos x="T4" y="T5"/>
                    </a:cxn>
                    <a:cxn ang="0">
                      <a:pos x="T6" y="T7"/>
                    </a:cxn>
                    <a:cxn ang="0">
                      <a:pos x="T8" y="T9"/>
                    </a:cxn>
                    <a:cxn ang="0">
                      <a:pos x="T10" y="T11"/>
                    </a:cxn>
                  </a:cxnLst>
                  <a:rect l="0" t="0" r="r" b="b"/>
                  <a:pathLst>
                    <a:path w="4" h="9">
                      <a:moveTo>
                        <a:pt x="4" y="3"/>
                      </a:moveTo>
                      <a:lnTo>
                        <a:pt x="1" y="0"/>
                      </a:lnTo>
                      <a:lnTo>
                        <a:pt x="0" y="3"/>
                      </a:lnTo>
                      <a:lnTo>
                        <a:pt x="4" y="9"/>
                      </a:lnTo>
                      <a:lnTo>
                        <a:pt x="4"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5" name="Freeform 473">
                  <a:extLst>
                    <a:ext uri="{FF2B5EF4-FFF2-40B4-BE49-F238E27FC236}">
                      <a16:creationId xmlns:a16="http://schemas.microsoft.com/office/drawing/2014/main" id="{96DDD0B2-78A5-40FC-9A2F-0B40F92A5757}"/>
                    </a:ext>
                  </a:extLst>
                </p:cNvPr>
                <p:cNvSpPr>
                  <a:spLocks/>
                </p:cNvSpPr>
                <p:nvPr/>
              </p:nvSpPr>
              <p:spPr bwMode="auto">
                <a:xfrm>
                  <a:off x="5007" y="2828"/>
                  <a:ext cx="10" cy="14"/>
                </a:xfrm>
                <a:custGeom>
                  <a:avLst/>
                  <a:gdLst>
                    <a:gd name="T0" fmla="*/ 3 w 10"/>
                    <a:gd name="T1" fmla="*/ 0 h 14"/>
                    <a:gd name="T2" fmla="*/ 0 w 10"/>
                    <a:gd name="T3" fmla="*/ 3 h 14"/>
                    <a:gd name="T4" fmla="*/ 0 w 10"/>
                    <a:gd name="T5" fmla="*/ 5 h 14"/>
                    <a:gd name="T6" fmla="*/ 3 w 10"/>
                    <a:gd name="T7" fmla="*/ 7 h 14"/>
                    <a:gd name="T8" fmla="*/ 7 w 10"/>
                    <a:gd name="T9" fmla="*/ 14 h 14"/>
                    <a:gd name="T10" fmla="*/ 10 w 10"/>
                    <a:gd name="T11" fmla="*/ 14 h 14"/>
                    <a:gd name="T12" fmla="*/ 10 w 10"/>
                    <a:gd name="T13" fmla="*/ 8 h 14"/>
                    <a:gd name="T14" fmla="*/ 7 w 10"/>
                    <a:gd name="T15" fmla="*/ 1 h 14"/>
                    <a:gd name="T16" fmla="*/ 3 w 10"/>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4">
                      <a:moveTo>
                        <a:pt x="3" y="0"/>
                      </a:moveTo>
                      <a:lnTo>
                        <a:pt x="0" y="3"/>
                      </a:lnTo>
                      <a:lnTo>
                        <a:pt x="0" y="5"/>
                      </a:lnTo>
                      <a:lnTo>
                        <a:pt x="3" y="7"/>
                      </a:lnTo>
                      <a:lnTo>
                        <a:pt x="7" y="14"/>
                      </a:lnTo>
                      <a:lnTo>
                        <a:pt x="10" y="14"/>
                      </a:lnTo>
                      <a:lnTo>
                        <a:pt x="10" y="8"/>
                      </a:lnTo>
                      <a:lnTo>
                        <a:pt x="7"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6" name="Freeform 474">
                  <a:extLst>
                    <a:ext uri="{FF2B5EF4-FFF2-40B4-BE49-F238E27FC236}">
                      <a16:creationId xmlns:a16="http://schemas.microsoft.com/office/drawing/2014/main" id="{EF983F24-65E7-4A5D-9C64-7029D459DBF8}"/>
                    </a:ext>
                  </a:extLst>
                </p:cNvPr>
                <p:cNvSpPr>
                  <a:spLocks/>
                </p:cNvSpPr>
                <p:nvPr/>
              </p:nvSpPr>
              <p:spPr bwMode="auto">
                <a:xfrm>
                  <a:off x="4987" y="2773"/>
                  <a:ext cx="3" cy="1"/>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7" name="Freeform 475">
                  <a:extLst>
                    <a:ext uri="{FF2B5EF4-FFF2-40B4-BE49-F238E27FC236}">
                      <a16:creationId xmlns:a16="http://schemas.microsoft.com/office/drawing/2014/main" id="{79DD2D5A-A9D8-4605-B265-437CBE0A922E}"/>
                    </a:ext>
                  </a:extLst>
                </p:cNvPr>
                <p:cNvSpPr>
                  <a:spLocks/>
                </p:cNvSpPr>
                <p:nvPr/>
              </p:nvSpPr>
              <p:spPr bwMode="auto">
                <a:xfrm>
                  <a:off x="5007" y="2807"/>
                  <a:ext cx="5" cy="3"/>
                </a:xfrm>
                <a:custGeom>
                  <a:avLst/>
                  <a:gdLst>
                    <a:gd name="T0" fmla="*/ 5 w 5"/>
                    <a:gd name="T1" fmla="*/ 3 h 3"/>
                    <a:gd name="T2" fmla="*/ 5 w 5"/>
                    <a:gd name="T3" fmla="*/ 1 h 3"/>
                    <a:gd name="T4" fmla="*/ 2 w 5"/>
                    <a:gd name="T5" fmla="*/ 0 h 3"/>
                    <a:gd name="T6" fmla="*/ 0 w 5"/>
                    <a:gd name="T7" fmla="*/ 2 h 3"/>
                    <a:gd name="T8" fmla="*/ 3 w 5"/>
                    <a:gd name="T9" fmla="*/ 2 h 3"/>
                    <a:gd name="T10" fmla="*/ 5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5" y="3"/>
                      </a:moveTo>
                      <a:lnTo>
                        <a:pt x="5" y="1"/>
                      </a:lnTo>
                      <a:lnTo>
                        <a:pt x="2" y="0"/>
                      </a:lnTo>
                      <a:lnTo>
                        <a:pt x="0" y="2"/>
                      </a:lnTo>
                      <a:lnTo>
                        <a:pt x="3" y="2"/>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8" name="Freeform 476">
                  <a:extLst>
                    <a:ext uri="{FF2B5EF4-FFF2-40B4-BE49-F238E27FC236}">
                      <a16:creationId xmlns:a16="http://schemas.microsoft.com/office/drawing/2014/main" id="{8E129538-988E-4F6A-9A17-92301FA98DE3}"/>
                    </a:ext>
                  </a:extLst>
                </p:cNvPr>
                <p:cNvSpPr>
                  <a:spLocks/>
                </p:cNvSpPr>
                <p:nvPr/>
              </p:nvSpPr>
              <p:spPr bwMode="auto">
                <a:xfrm>
                  <a:off x="5004" y="2818"/>
                  <a:ext cx="4" cy="6"/>
                </a:xfrm>
                <a:custGeom>
                  <a:avLst/>
                  <a:gdLst>
                    <a:gd name="T0" fmla="*/ 4 w 4"/>
                    <a:gd name="T1" fmla="*/ 1 h 6"/>
                    <a:gd name="T2" fmla="*/ 2 w 4"/>
                    <a:gd name="T3" fmla="*/ 0 h 6"/>
                    <a:gd name="T4" fmla="*/ 0 w 4"/>
                    <a:gd name="T5" fmla="*/ 3 h 6"/>
                    <a:gd name="T6" fmla="*/ 2 w 4"/>
                    <a:gd name="T7" fmla="*/ 6 h 6"/>
                    <a:gd name="T8" fmla="*/ 4 w 4"/>
                    <a:gd name="T9" fmla="*/ 3 h 6"/>
                    <a:gd name="T10" fmla="*/ 4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4" y="1"/>
                      </a:moveTo>
                      <a:lnTo>
                        <a:pt x="2" y="0"/>
                      </a:lnTo>
                      <a:lnTo>
                        <a:pt x="0" y="3"/>
                      </a:lnTo>
                      <a:lnTo>
                        <a:pt x="2" y="6"/>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9" name="Freeform 477">
                  <a:extLst>
                    <a:ext uri="{FF2B5EF4-FFF2-40B4-BE49-F238E27FC236}">
                      <a16:creationId xmlns:a16="http://schemas.microsoft.com/office/drawing/2014/main" id="{7875B853-F1FA-4CD0-B84B-3A0AB14C31A7}"/>
                    </a:ext>
                  </a:extLst>
                </p:cNvPr>
                <p:cNvSpPr>
                  <a:spLocks/>
                </p:cNvSpPr>
                <p:nvPr/>
              </p:nvSpPr>
              <p:spPr bwMode="auto">
                <a:xfrm>
                  <a:off x="5028" y="2857"/>
                  <a:ext cx="3" cy="3"/>
                </a:xfrm>
                <a:custGeom>
                  <a:avLst/>
                  <a:gdLst>
                    <a:gd name="T0" fmla="*/ 0 w 3"/>
                    <a:gd name="T1" fmla="*/ 0 h 3"/>
                    <a:gd name="T2" fmla="*/ 0 w 3"/>
                    <a:gd name="T3" fmla="*/ 3 h 3"/>
                    <a:gd name="T4" fmla="*/ 3 w 3"/>
                    <a:gd name="T5" fmla="*/ 1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0" name="Freeform 478">
                  <a:extLst>
                    <a:ext uri="{FF2B5EF4-FFF2-40B4-BE49-F238E27FC236}">
                      <a16:creationId xmlns:a16="http://schemas.microsoft.com/office/drawing/2014/main" id="{AA8836E0-CE4F-4480-B228-04BB68BF3B0D}"/>
                    </a:ext>
                  </a:extLst>
                </p:cNvPr>
                <p:cNvSpPr>
                  <a:spLocks/>
                </p:cNvSpPr>
                <p:nvPr/>
              </p:nvSpPr>
              <p:spPr bwMode="auto">
                <a:xfrm>
                  <a:off x="5443" y="2926"/>
                  <a:ext cx="3" cy="2"/>
                </a:xfrm>
                <a:custGeom>
                  <a:avLst/>
                  <a:gdLst>
                    <a:gd name="T0" fmla="*/ 2 w 3"/>
                    <a:gd name="T1" fmla="*/ 0 h 2"/>
                    <a:gd name="T2" fmla="*/ 0 w 3"/>
                    <a:gd name="T3" fmla="*/ 2 h 2"/>
                    <a:gd name="T4" fmla="*/ 3 w 3"/>
                    <a:gd name="T5" fmla="*/ 2 h 2"/>
                    <a:gd name="T6" fmla="*/ 2 w 3"/>
                    <a:gd name="T7" fmla="*/ 0 h 2"/>
                  </a:gdLst>
                  <a:ahLst/>
                  <a:cxnLst>
                    <a:cxn ang="0">
                      <a:pos x="T0" y="T1"/>
                    </a:cxn>
                    <a:cxn ang="0">
                      <a:pos x="T2" y="T3"/>
                    </a:cxn>
                    <a:cxn ang="0">
                      <a:pos x="T4" y="T5"/>
                    </a:cxn>
                    <a:cxn ang="0">
                      <a:pos x="T6" y="T7"/>
                    </a:cxn>
                  </a:cxnLst>
                  <a:rect l="0" t="0" r="r" b="b"/>
                  <a:pathLst>
                    <a:path w="3" h="2">
                      <a:moveTo>
                        <a:pt x="2" y="0"/>
                      </a:moveTo>
                      <a:lnTo>
                        <a:pt x="0"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479">
                  <a:extLst>
                    <a:ext uri="{FF2B5EF4-FFF2-40B4-BE49-F238E27FC236}">
                      <a16:creationId xmlns:a16="http://schemas.microsoft.com/office/drawing/2014/main" id="{188213EB-E75A-4233-95F6-5A222C7F5366}"/>
                    </a:ext>
                  </a:extLst>
                </p:cNvPr>
                <p:cNvSpPr>
                  <a:spLocks/>
                </p:cNvSpPr>
                <p:nvPr/>
              </p:nvSpPr>
              <p:spPr bwMode="auto">
                <a:xfrm>
                  <a:off x="4959" y="2709"/>
                  <a:ext cx="156" cy="205"/>
                </a:xfrm>
                <a:custGeom>
                  <a:avLst/>
                  <a:gdLst>
                    <a:gd name="T0" fmla="*/ 150 w 156"/>
                    <a:gd name="T1" fmla="*/ 202 h 205"/>
                    <a:gd name="T2" fmla="*/ 153 w 156"/>
                    <a:gd name="T3" fmla="*/ 183 h 205"/>
                    <a:gd name="T4" fmla="*/ 152 w 156"/>
                    <a:gd name="T5" fmla="*/ 168 h 205"/>
                    <a:gd name="T6" fmla="*/ 156 w 156"/>
                    <a:gd name="T7" fmla="*/ 158 h 205"/>
                    <a:gd name="T8" fmla="*/ 152 w 156"/>
                    <a:gd name="T9" fmla="*/ 151 h 205"/>
                    <a:gd name="T10" fmla="*/ 148 w 156"/>
                    <a:gd name="T11" fmla="*/ 144 h 205"/>
                    <a:gd name="T12" fmla="*/ 138 w 156"/>
                    <a:gd name="T13" fmla="*/ 143 h 205"/>
                    <a:gd name="T14" fmla="*/ 134 w 156"/>
                    <a:gd name="T15" fmla="*/ 136 h 205"/>
                    <a:gd name="T16" fmla="*/ 134 w 156"/>
                    <a:gd name="T17" fmla="*/ 120 h 205"/>
                    <a:gd name="T18" fmla="*/ 124 w 156"/>
                    <a:gd name="T19" fmla="*/ 120 h 205"/>
                    <a:gd name="T20" fmla="*/ 121 w 156"/>
                    <a:gd name="T21" fmla="*/ 112 h 205"/>
                    <a:gd name="T22" fmla="*/ 120 w 156"/>
                    <a:gd name="T23" fmla="*/ 109 h 205"/>
                    <a:gd name="T24" fmla="*/ 117 w 156"/>
                    <a:gd name="T25" fmla="*/ 107 h 205"/>
                    <a:gd name="T26" fmla="*/ 124 w 156"/>
                    <a:gd name="T27" fmla="*/ 100 h 205"/>
                    <a:gd name="T28" fmla="*/ 114 w 156"/>
                    <a:gd name="T29" fmla="*/ 96 h 205"/>
                    <a:gd name="T30" fmla="*/ 109 w 156"/>
                    <a:gd name="T31" fmla="*/ 99 h 205"/>
                    <a:gd name="T32" fmla="*/ 114 w 156"/>
                    <a:gd name="T33" fmla="*/ 94 h 205"/>
                    <a:gd name="T34" fmla="*/ 104 w 156"/>
                    <a:gd name="T35" fmla="*/ 90 h 205"/>
                    <a:gd name="T36" fmla="*/ 100 w 156"/>
                    <a:gd name="T37" fmla="*/ 80 h 205"/>
                    <a:gd name="T38" fmla="*/ 91 w 156"/>
                    <a:gd name="T39" fmla="*/ 73 h 205"/>
                    <a:gd name="T40" fmla="*/ 84 w 156"/>
                    <a:gd name="T41" fmla="*/ 60 h 205"/>
                    <a:gd name="T42" fmla="*/ 74 w 156"/>
                    <a:gd name="T43" fmla="*/ 57 h 205"/>
                    <a:gd name="T44" fmla="*/ 70 w 156"/>
                    <a:gd name="T45" fmla="*/ 54 h 205"/>
                    <a:gd name="T46" fmla="*/ 65 w 156"/>
                    <a:gd name="T47" fmla="*/ 43 h 205"/>
                    <a:gd name="T48" fmla="*/ 54 w 156"/>
                    <a:gd name="T49" fmla="*/ 33 h 205"/>
                    <a:gd name="T50" fmla="*/ 44 w 156"/>
                    <a:gd name="T51" fmla="*/ 28 h 205"/>
                    <a:gd name="T52" fmla="*/ 40 w 156"/>
                    <a:gd name="T53" fmla="*/ 18 h 205"/>
                    <a:gd name="T54" fmla="*/ 34 w 156"/>
                    <a:gd name="T55" fmla="*/ 9 h 205"/>
                    <a:gd name="T56" fmla="*/ 27 w 156"/>
                    <a:gd name="T57" fmla="*/ 9 h 205"/>
                    <a:gd name="T58" fmla="*/ 17 w 156"/>
                    <a:gd name="T59" fmla="*/ 9 h 205"/>
                    <a:gd name="T60" fmla="*/ 3 w 156"/>
                    <a:gd name="T61" fmla="*/ 0 h 205"/>
                    <a:gd name="T62" fmla="*/ 1 w 156"/>
                    <a:gd name="T63" fmla="*/ 9 h 205"/>
                    <a:gd name="T64" fmla="*/ 13 w 156"/>
                    <a:gd name="T65" fmla="*/ 27 h 205"/>
                    <a:gd name="T66" fmla="*/ 20 w 156"/>
                    <a:gd name="T67" fmla="*/ 33 h 205"/>
                    <a:gd name="T68" fmla="*/ 32 w 156"/>
                    <a:gd name="T69" fmla="*/ 47 h 205"/>
                    <a:gd name="T70" fmla="*/ 38 w 156"/>
                    <a:gd name="T71" fmla="*/ 57 h 205"/>
                    <a:gd name="T72" fmla="*/ 42 w 156"/>
                    <a:gd name="T73" fmla="*/ 64 h 205"/>
                    <a:gd name="T74" fmla="*/ 51 w 156"/>
                    <a:gd name="T75" fmla="*/ 71 h 205"/>
                    <a:gd name="T76" fmla="*/ 51 w 156"/>
                    <a:gd name="T77" fmla="*/ 75 h 205"/>
                    <a:gd name="T78" fmla="*/ 55 w 156"/>
                    <a:gd name="T79" fmla="*/ 83 h 205"/>
                    <a:gd name="T80" fmla="*/ 62 w 156"/>
                    <a:gd name="T81" fmla="*/ 99 h 205"/>
                    <a:gd name="T82" fmla="*/ 70 w 156"/>
                    <a:gd name="T83" fmla="*/ 112 h 205"/>
                    <a:gd name="T84" fmla="*/ 79 w 156"/>
                    <a:gd name="T85" fmla="*/ 135 h 205"/>
                    <a:gd name="T86" fmla="*/ 86 w 156"/>
                    <a:gd name="T87" fmla="*/ 149 h 205"/>
                    <a:gd name="T88" fmla="*/ 96 w 156"/>
                    <a:gd name="T89" fmla="*/ 162 h 205"/>
                    <a:gd name="T90" fmla="*/ 102 w 156"/>
                    <a:gd name="T91" fmla="*/ 171 h 205"/>
                    <a:gd name="T92" fmla="*/ 114 w 156"/>
                    <a:gd name="T93" fmla="*/ 183 h 205"/>
                    <a:gd name="T94" fmla="*/ 128 w 156"/>
                    <a:gd name="T95" fmla="*/ 197 h 205"/>
                    <a:gd name="T96" fmla="*/ 133 w 156"/>
                    <a:gd name="T97" fmla="*/ 205 h 205"/>
                    <a:gd name="T98" fmla="*/ 133 w 156"/>
                    <a:gd name="T99" fmla="*/ 199 h 205"/>
                    <a:gd name="T100" fmla="*/ 141 w 156"/>
                    <a:gd name="T101" fmla="*/ 204 h 205"/>
                    <a:gd name="T102" fmla="*/ 144 w 156"/>
                    <a:gd name="T103" fmla="*/ 19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05">
                      <a:moveTo>
                        <a:pt x="146" y="197"/>
                      </a:moveTo>
                      <a:lnTo>
                        <a:pt x="148" y="202"/>
                      </a:lnTo>
                      <a:lnTo>
                        <a:pt x="150" y="202"/>
                      </a:lnTo>
                      <a:lnTo>
                        <a:pt x="152" y="200"/>
                      </a:lnTo>
                      <a:lnTo>
                        <a:pt x="152" y="192"/>
                      </a:lnTo>
                      <a:lnTo>
                        <a:pt x="153" y="183"/>
                      </a:lnTo>
                      <a:lnTo>
                        <a:pt x="152" y="177"/>
                      </a:lnTo>
                      <a:lnTo>
                        <a:pt x="154" y="170"/>
                      </a:lnTo>
                      <a:lnTo>
                        <a:pt x="152" y="168"/>
                      </a:lnTo>
                      <a:lnTo>
                        <a:pt x="153" y="162"/>
                      </a:lnTo>
                      <a:lnTo>
                        <a:pt x="155" y="161"/>
                      </a:lnTo>
                      <a:lnTo>
                        <a:pt x="156" y="158"/>
                      </a:lnTo>
                      <a:lnTo>
                        <a:pt x="156" y="155"/>
                      </a:lnTo>
                      <a:lnTo>
                        <a:pt x="154" y="154"/>
                      </a:lnTo>
                      <a:lnTo>
                        <a:pt x="152" y="151"/>
                      </a:lnTo>
                      <a:lnTo>
                        <a:pt x="150" y="147"/>
                      </a:lnTo>
                      <a:lnTo>
                        <a:pt x="148" y="147"/>
                      </a:lnTo>
                      <a:lnTo>
                        <a:pt x="148" y="144"/>
                      </a:lnTo>
                      <a:lnTo>
                        <a:pt x="145" y="143"/>
                      </a:lnTo>
                      <a:lnTo>
                        <a:pt x="141" y="143"/>
                      </a:lnTo>
                      <a:lnTo>
                        <a:pt x="138" y="143"/>
                      </a:lnTo>
                      <a:lnTo>
                        <a:pt x="138" y="137"/>
                      </a:lnTo>
                      <a:lnTo>
                        <a:pt x="135" y="134"/>
                      </a:lnTo>
                      <a:lnTo>
                        <a:pt x="134" y="136"/>
                      </a:lnTo>
                      <a:lnTo>
                        <a:pt x="135" y="133"/>
                      </a:lnTo>
                      <a:lnTo>
                        <a:pt x="134" y="129"/>
                      </a:lnTo>
                      <a:lnTo>
                        <a:pt x="134" y="120"/>
                      </a:lnTo>
                      <a:lnTo>
                        <a:pt x="131" y="122"/>
                      </a:lnTo>
                      <a:lnTo>
                        <a:pt x="129" y="120"/>
                      </a:lnTo>
                      <a:lnTo>
                        <a:pt x="124" y="120"/>
                      </a:lnTo>
                      <a:lnTo>
                        <a:pt x="118" y="116"/>
                      </a:lnTo>
                      <a:lnTo>
                        <a:pt x="119" y="113"/>
                      </a:lnTo>
                      <a:lnTo>
                        <a:pt x="121" y="112"/>
                      </a:lnTo>
                      <a:lnTo>
                        <a:pt x="124" y="110"/>
                      </a:lnTo>
                      <a:lnTo>
                        <a:pt x="123" y="109"/>
                      </a:lnTo>
                      <a:lnTo>
                        <a:pt x="120" y="109"/>
                      </a:lnTo>
                      <a:lnTo>
                        <a:pt x="118" y="108"/>
                      </a:lnTo>
                      <a:lnTo>
                        <a:pt x="115" y="109"/>
                      </a:lnTo>
                      <a:lnTo>
                        <a:pt x="117" y="107"/>
                      </a:lnTo>
                      <a:lnTo>
                        <a:pt x="121" y="104"/>
                      </a:lnTo>
                      <a:lnTo>
                        <a:pt x="124" y="103"/>
                      </a:lnTo>
                      <a:lnTo>
                        <a:pt x="124" y="100"/>
                      </a:lnTo>
                      <a:lnTo>
                        <a:pt x="120" y="94"/>
                      </a:lnTo>
                      <a:lnTo>
                        <a:pt x="117" y="94"/>
                      </a:lnTo>
                      <a:lnTo>
                        <a:pt x="114" y="96"/>
                      </a:lnTo>
                      <a:lnTo>
                        <a:pt x="110" y="99"/>
                      </a:lnTo>
                      <a:lnTo>
                        <a:pt x="107" y="99"/>
                      </a:lnTo>
                      <a:lnTo>
                        <a:pt x="109" y="99"/>
                      </a:lnTo>
                      <a:lnTo>
                        <a:pt x="110" y="97"/>
                      </a:lnTo>
                      <a:lnTo>
                        <a:pt x="112" y="96"/>
                      </a:lnTo>
                      <a:lnTo>
                        <a:pt x="114" y="94"/>
                      </a:lnTo>
                      <a:lnTo>
                        <a:pt x="113" y="92"/>
                      </a:lnTo>
                      <a:lnTo>
                        <a:pt x="110" y="90"/>
                      </a:lnTo>
                      <a:lnTo>
                        <a:pt x="104" y="90"/>
                      </a:lnTo>
                      <a:lnTo>
                        <a:pt x="101" y="87"/>
                      </a:lnTo>
                      <a:lnTo>
                        <a:pt x="101" y="85"/>
                      </a:lnTo>
                      <a:lnTo>
                        <a:pt x="100" y="80"/>
                      </a:lnTo>
                      <a:lnTo>
                        <a:pt x="94" y="73"/>
                      </a:lnTo>
                      <a:lnTo>
                        <a:pt x="93" y="72"/>
                      </a:lnTo>
                      <a:lnTo>
                        <a:pt x="91" y="73"/>
                      </a:lnTo>
                      <a:lnTo>
                        <a:pt x="89" y="71"/>
                      </a:lnTo>
                      <a:lnTo>
                        <a:pt x="88" y="65"/>
                      </a:lnTo>
                      <a:lnTo>
                        <a:pt x="84" y="60"/>
                      </a:lnTo>
                      <a:lnTo>
                        <a:pt x="79" y="57"/>
                      </a:lnTo>
                      <a:lnTo>
                        <a:pt x="75" y="56"/>
                      </a:lnTo>
                      <a:lnTo>
                        <a:pt x="74" y="57"/>
                      </a:lnTo>
                      <a:lnTo>
                        <a:pt x="72" y="57"/>
                      </a:lnTo>
                      <a:lnTo>
                        <a:pt x="72" y="52"/>
                      </a:lnTo>
                      <a:lnTo>
                        <a:pt x="70" y="54"/>
                      </a:lnTo>
                      <a:lnTo>
                        <a:pt x="69" y="52"/>
                      </a:lnTo>
                      <a:lnTo>
                        <a:pt x="69" y="47"/>
                      </a:lnTo>
                      <a:lnTo>
                        <a:pt x="65" y="43"/>
                      </a:lnTo>
                      <a:lnTo>
                        <a:pt x="63" y="42"/>
                      </a:lnTo>
                      <a:lnTo>
                        <a:pt x="62" y="40"/>
                      </a:lnTo>
                      <a:lnTo>
                        <a:pt x="54" y="33"/>
                      </a:lnTo>
                      <a:lnTo>
                        <a:pt x="51" y="33"/>
                      </a:lnTo>
                      <a:lnTo>
                        <a:pt x="48" y="29"/>
                      </a:lnTo>
                      <a:lnTo>
                        <a:pt x="44" y="28"/>
                      </a:lnTo>
                      <a:lnTo>
                        <a:pt x="43" y="25"/>
                      </a:lnTo>
                      <a:lnTo>
                        <a:pt x="42" y="19"/>
                      </a:lnTo>
                      <a:lnTo>
                        <a:pt x="40" y="18"/>
                      </a:lnTo>
                      <a:lnTo>
                        <a:pt x="38" y="14"/>
                      </a:lnTo>
                      <a:lnTo>
                        <a:pt x="37" y="13"/>
                      </a:lnTo>
                      <a:lnTo>
                        <a:pt x="34" y="9"/>
                      </a:lnTo>
                      <a:lnTo>
                        <a:pt x="31" y="8"/>
                      </a:lnTo>
                      <a:lnTo>
                        <a:pt x="28" y="8"/>
                      </a:lnTo>
                      <a:lnTo>
                        <a:pt x="27" y="9"/>
                      </a:lnTo>
                      <a:lnTo>
                        <a:pt x="25" y="7"/>
                      </a:lnTo>
                      <a:lnTo>
                        <a:pt x="21" y="7"/>
                      </a:lnTo>
                      <a:lnTo>
                        <a:pt x="17" y="9"/>
                      </a:lnTo>
                      <a:lnTo>
                        <a:pt x="15" y="7"/>
                      </a:lnTo>
                      <a:lnTo>
                        <a:pt x="9" y="2"/>
                      </a:lnTo>
                      <a:lnTo>
                        <a:pt x="3" y="0"/>
                      </a:lnTo>
                      <a:lnTo>
                        <a:pt x="1" y="2"/>
                      </a:lnTo>
                      <a:lnTo>
                        <a:pt x="0" y="3"/>
                      </a:lnTo>
                      <a:lnTo>
                        <a:pt x="1" y="9"/>
                      </a:lnTo>
                      <a:lnTo>
                        <a:pt x="4" y="18"/>
                      </a:lnTo>
                      <a:lnTo>
                        <a:pt x="6" y="19"/>
                      </a:lnTo>
                      <a:lnTo>
                        <a:pt x="13" y="27"/>
                      </a:lnTo>
                      <a:lnTo>
                        <a:pt x="15" y="27"/>
                      </a:lnTo>
                      <a:lnTo>
                        <a:pt x="18" y="33"/>
                      </a:lnTo>
                      <a:lnTo>
                        <a:pt x="20" y="33"/>
                      </a:lnTo>
                      <a:lnTo>
                        <a:pt x="23" y="33"/>
                      </a:lnTo>
                      <a:lnTo>
                        <a:pt x="27" y="37"/>
                      </a:lnTo>
                      <a:lnTo>
                        <a:pt x="32" y="47"/>
                      </a:lnTo>
                      <a:lnTo>
                        <a:pt x="37" y="53"/>
                      </a:lnTo>
                      <a:lnTo>
                        <a:pt x="38" y="53"/>
                      </a:lnTo>
                      <a:lnTo>
                        <a:pt x="38" y="57"/>
                      </a:lnTo>
                      <a:lnTo>
                        <a:pt x="40" y="58"/>
                      </a:lnTo>
                      <a:lnTo>
                        <a:pt x="41" y="63"/>
                      </a:lnTo>
                      <a:lnTo>
                        <a:pt x="42" y="64"/>
                      </a:lnTo>
                      <a:lnTo>
                        <a:pt x="45" y="64"/>
                      </a:lnTo>
                      <a:lnTo>
                        <a:pt x="49" y="71"/>
                      </a:lnTo>
                      <a:lnTo>
                        <a:pt x="51" y="71"/>
                      </a:lnTo>
                      <a:lnTo>
                        <a:pt x="52" y="71"/>
                      </a:lnTo>
                      <a:lnTo>
                        <a:pt x="53" y="73"/>
                      </a:lnTo>
                      <a:lnTo>
                        <a:pt x="51" y="75"/>
                      </a:lnTo>
                      <a:lnTo>
                        <a:pt x="54" y="78"/>
                      </a:lnTo>
                      <a:lnTo>
                        <a:pt x="55" y="82"/>
                      </a:lnTo>
                      <a:lnTo>
                        <a:pt x="55" y="83"/>
                      </a:lnTo>
                      <a:lnTo>
                        <a:pt x="58" y="92"/>
                      </a:lnTo>
                      <a:lnTo>
                        <a:pt x="59" y="97"/>
                      </a:lnTo>
                      <a:lnTo>
                        <a:pt x="62" y="99"/>
                      </a:lnTo>
                      <a:lnTo>
                        <a:pt x="67" y="102"/>
                      </a:lnTo>
                      <a:lnTo>
                        <a:pt x="67" y="105"/>
                      </a:lnTo>
                      <a:lnTo>
                        <a:pt x="70" y="112"/>
                      </a:lnTo>
                      <a:lnTo>
                        <a:pt x="73" y="115"/>
                      </a:lnTo>
                      <a:lnTo>
                        <a:pt x="74" y="123"/>
                      </a:lnTo>
                      <a:lnTo>
                        <a:pt x="79" y="135"/>
                      </a:lnTo>
                      <a:lnTo>
                        <a:pt x="79" y="140"/>
                      </a:lnTo>
                      <a:lnTo>
                        <a:pt x="80" y="144"/>
                      </a:lnTo>
                      <a:lnTo>
                        <a:pt x="86" y="149"/>
                      </a:lnTo>
                      <a:lnTo>
                        <a:pt x="91" y="157"/>
                      </a:lnTo>
                      <a:lnTo>
                        <a:pt x="92" y="161"/>
                      </a:lnTo>
                      <a:lnTo>
                        <a:pt x="96" y="162"/>
                      </a:lnTo>
                      <a:lnTo>
                        <a:pt x="97" y="164"/>
                      </a:lnTo>
                      <a:lnTo>
                        <a:pt x="101" y="167"/>
                      </a:lnTo>
                      <a:lnTo>
                        <a:pt x="102" y="171"/>
                      </a:lnTo>
                      <a:lnTo>
                        <a:pt x="104" y="174"/>
                      </a:lnTo>
                      <a:lnTo>
                        <a:pt x="108" y="178"/>
                      </a:lnTo>
                      <a:lnTo>
                        <a:pt x="114" y="183"/>
                      </a:lnTo>
                      <a:lnTo>
                        <a:pt x="116" y="187"/>
                      </a:lnTo>
                      <a:lnTo>
                        <a:pt x="120" y="188"/>
                      </a:lnTo>
                      <a:lnTo>
                        <a:pt x="128" y="197"/>
                      </a:lnTo>
                      <a:lnTo>
                        <a:pt x="129" y="201"/>
                      </a:lnTo>
                      <a:lnTo>
                        <a:pt x="131" y="202"/>
                      </a:lnTo>
                      <a:lnTo>
                        <a:pt x="133" y="205"/>
                      </a:lnTo>
                      <a:lnTo>
                        <a:pt x="134" y="204"/>
                      </a:lnTo>
                      <a:lnTo>
                        <a:pt x="134" y="201"/>
                      </a:lnTo>
                      <a:lnTo>
                        <a:pt x="133" y="199"/>
                      </a:lnTo>
                      <a:lnTo>
                        <a:pt x="133" y="197"/>
                      </a:lnTo>
                      <a:lnTo>
                        <a:pt x="135" y="198"/>
                      </a:lnTo>
                      <a:lnTo>
                        <a:pt x="141" y="204"/>
                      </a:lnTo>
                      <a:lnTo>
                        <a:pt x="142" y="203"/>
                      </a:lnTo>
                      <a:lnTo>
                        <a:pt x="142" y="199"/>
                      </a:lnTo>
                      <a:lnTo>
                        <a:pt x="144" y="196"/>
                      </a:lnTo>
                      <a:lnTo>
                        <a:pt x="146"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2" name="Freeform 480">
                  <a:extLst>
                    <a:ext uri="{FF2B5EF4-FFF2-40B4-BE49-F238E27FC236}">
                      <a16:creationId xmlns:a16="http://schemas.microsoft.com/office/drawing/2014/main" id="{8E1D9886-4BF2-4082-ADAE-EBC175EE9845}"/>
                    </a:ext>
                  </a:extLst>
                </p:cNvPr>
                <p:cNvSpPr>
                  <a:spLocks/>
                </p:cNvSpPr>
                <p:nvPr/>
              </p:nvSpPr>
              <p:spPr bwMode="auto">
                <a:xfrm>
                  <a:off x="5451" y="2919"/>
                  <a:ext cx="3" cy="2"/>
                </a:xfrm>
                <a:custGeom>
                  <a:avLst/>
                  <a:gdLst>
                    <a:gd name="T0" fmla="*/ 3 w 3"/>
                    <a:gd name="T1" fmla="*/ 1 h 2"/>
                    <a:gd name="T2" fmla="*/ 1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1" y="0"/>
                      </a:lnTo>
                      <a:lnTo>
                        <a:pt x="0"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3" name="Freeform 481">
                  <a:extLst>
                    <a:ext uri="{FF2B5EF4-FFF2-40B4-BE49-F238E27FC236}">
                      <a16:creationId xmlns:a16="http://schemas.microsoft.com/office/drawing/2014/main" id="{ECD72897-2F47-458A-B8D6-C6D14B142065}"/>
                    </a:ext>
                  </a:extLst>
                </p:cNvPr>
                <p:cNvSpPr>
                  <a:spLocks/>
                </p:cNvSpPr>
                <p:nvPr/>
              </p:nvSpPr>
              <p:spPr bwMode="auto">
                <a:xfrm>
                  <a:off x="5446" y="2946"/>
                  <a:ext cx="4" cy="4"/>
                </a:xfrm>
                <a:custGeom>
                  <a:avLst/>
                  <a:gdLst>
                    <a:gd name="T0" fmla="*/ 1 w 4"/>
                    <a:gd name="T1" fmla="*/ 4 h 4"/>
                    <a:gd name="T2" fmla="*/ 4 w 4"/>
                    <a:gd name="T3" fmla="*/ 4 h 4"/>
                    <a:gd name="T4" fmla="*/ 3 w 4"/>
                    <a:gd name="T5" fmla="*/ 1 h 4"/>
                    <a:gd name="T6" fmla="*/ 1 w 4"/>
                    <a:gd name="T7" fmla="*/ 0 h 4"/>
                    <a:gd name="T8" fmla="*/ 0 w 4"/>
                    <a:gd name="T9" fmla="*/ 1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4" y="4"/>
                      </a:lnTo>
                      <a:lnTo>
                        <a:pt x="3"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4" name="Freeform 482">
                  <a:extLst>
                    <a:ext uri="{FF2B5EF4-FFF2-40B4-BE49-F238E27FC236}">
                      <a16:creationId xmlns:a16="http://schemas.microsoft.com/office/drawing/2014/main" id="{831E1AB6-1621-40C0-B1F9-136DA7F52B61}"/>
                    </a:ext>
                  </a:extLst>
                </p:cNvPr>
                <p:cNvSpPr>
                  <a:spLocks/>
                </p:cNvSpPr>
                <p:nvPr/>
              </p:nvSpPr>
              <p:spPr bwMode="auto">
                <a:xfrm>
                  <a:off x="5102" y="2925"/>
                  <a:ext cx="2" cy="2"/>
                </a:xfrm>
                <a:custGeom>
                  <a:avLst/>
                  <a:gdLst>
                    <a:gd name="T0" fmla="*/ 2 w 2"/>
                    <a:gd name="T1" fmla="*/ 0 h 2"/>
                    <a:gd name="T2" fmla="*/ 0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5" name="Freeform 483">
                  <a:extLst>
                    <a:ext uri="{FF2B5EF4-FFF2-40B4-BE49-F238E27FC236}">
                      <a16:creationId xmlns:a16="http://schemas.microsoft.com/office/drawing/2014/main" id="{6710604A-345C-4319-A755-3A28B3B427E7}"/>
                    </a:ext>
                  </a:extLst>
                </p:cNvPr>
                <p:cNvSpPr>
                  <a:spLocks/>
                </p:cNvSpPr>
                <p:nvPr/>
              </p:nvSpPr>
              <p:spPr bwMode="auto">
                <a:xfrm>
                  <a:off x="5447" y="2952"/>
                  <a:ext cx="3" cy="2"/>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6" name="Freeform 484">
                  <a:extLst>
                    <a:ext uri="{FF2B5EF4-FFF2-40B4-BE49-F238E27FC236}">
                      <a16:creationId xmlns:a16="http://schemas.microsoft.com/office/drawing/2014/main" id="{3712E296-BDE3-45B8-BADC-24CBF937B2EC}"/>
                    </a:ext>
                  </a:extLst>
                </p:cNvPr>
                <p:cNvSpPr>
                  <a:spLocks/>
                </p:cNvSpPr>
                <p:nvPr/>
              </p:nvSpPr>
              <p:spPr bwMode="auto">
                <a:xfrm>
                  <a:off x="5103" y="2913"/>
                  <a:ext cx="126" cy="52"/>
                </a:xfrm>
                <a:custGeom>
                  <a:avLst/>
                  <a:gdLst>
                    <a:gd name="T0" fmla="*/ 89 w 126"/>
                    <a:gd name="T1" fmla="*/ 44 h 52"/>
                    <a:gd name="T2" fmla="*/ 96 w 126"/>
                    <a:gd name="T3" fmla="*/ 42 h 52"/>
                    <a:gd name="T4" fmla="*/ 104 w 126"/>
                    <a:gd name="T5" fmla="*/ 44 h 52"/>
                    <a:gd name="T6" fmla="*/ 110 w 126"/>
                    <a:gd name="T7" fmla="*/ 42 h 52"/>
                    <a:gd name="T8" fmla="*/ 115 w 126"/>
                    <a:gd name="T9" fmla="*/ 46 h 52"/>
                    <a:gd name="T10" fmla="*/ 122 w 126"/>
                    <a:gd name="T11" fmla="*/ 50 h 52"/>
                    <a:gd name="T12" fmla="*/ 126 w 126"/>
                    <a:gd name="T13" fmla="*/ 52 h 52"/>
                    <a:gd name="T14" fmla="*/ 124 w 126"/>
                    <a:gd name="T15" fmla="*/ 45 h 52"/>
                    <a:gd name="T16" fmla="*/ 126 w 126"/>
                    <a:gd name="T17" fmla="*/ 36 h 52"/>
                    <a:gd name="T18" fmla="*/ 122 w 126"/>
                    <a:gd name="T19" fmla="*/ 33 h 52"/>
                    <a:gd name="T20" fmla="*/ 119 w 126"/>
                    <a:gd name="T21" fmla="*/ 32 h 52"/>
                    <a:gd name="T22" fmla="*/ 115 w 126"/>
                    <a:gd name="T23" fmla="*/ 33 h 52"/>
                    <a:gd name="T24" fmla="*/ 109 w 126"/>
                    <a:gd name="T25" fmla="*/ 33 h 52"/>
                    <a:gd name="T26" fmla="*/ 105 w 126"/>
                    <a:gd name="T27" fmla="*/ 29 h 52"/>
                    <a:gd name="T28" fmla="*/ 101 w 126"/>
                    <a:gd name="T29" fmla="*/ 22 h 52"/>
                    <a:gd name="T30" fmla="*/ 98 w 126"/>
                    <a:gd name="T31" fmla="*/ 18 h 52"/>
                    <a:gd name="T32" fmla="*/ 94 w 126"/>
                    <a:gd name="T33" fmla="*/ 16 h 52"/>
                    <a:gd name="T34" fmla="*/ 88 w 126"/>
                    <a:gd name="T35" fmla="*/ 13 h 52"/>
                    <a:gd name="T36" fmla="*/ 84 w 126"/>
                    <a:gd name="T37" fmla="*/ 12 h 52"/>
                    <a:gd name="T38" fmla="*/ 78 w 126"/>
                    <a:gd name="T39" fmla="*/ 8 h 52"/>
                    <a:gd name="T40" fmla="*/ 75 w 126"/>
                    <a:gd name="T41" fmla="*/ 15 h 52"/>
                    <a:gd name="T42" fmla="*/ 67 w 126"/>
                    <a:gd name="T43" fmla="*/ 19 h 52"/>
                    <a:gd name="T44" fmla="*/ 50 w 126"/>
                    <a:gd name="T45" fmla="*/ 17 h 52"/>
                    <a:gd name="T46" fmla="*/ 45 w 126"/>
                    <a:gd name="T47" fmla="*/ 13 h 52"/>
                    <a:gd name="T48" fmla="*/ 43 w 126"/>
                    <a:gd name="T49" fmla="*/ 6 h 52"/>
                    <a:gd name="T50" fmla="*/ 32 w 126"/>
                    <a:gd name="T51" fmla="*/ 4 h 52"/>
                    <a:gd name="T52" fmla="*/ 25 w 126"/>
                    <a:gd name="T53" fmla="*/ 1 h 52"/>
                    <a:gd name="T54" fmla="*/ 22 w 126"/>
                    <a:gd name="T55" fmla="*/ 4 h 52"/>
                    <a:gd name="T56" fmla="*/ 16 w 126"/>
                    <a:gd name="T57" fmla="*/ 1 h 52"/>
                    <a:gd name="T58" fmla="*/ 11 w 126"/>
                    <a:gd name="T59" fmla="*/ 0 h 52"/>
                    <a:gd name="T60" fmla="*/ 8 w 126"/>
                    <a:gd name="T61" fmla="*/ 7 h 52"/>
                    <a:gd name="T62" fmla="*/ 4 w 126"/>
                    <a:gd name="T63" fmla="*/ 12 h 52"/>
                    <a:gd name="T64" fmla="*/ 2 w 126"/>
                    <a:gd name="T65" fmla="*/ 15 h 52"/>
                    <a:gd name="T66" fmla="*/ 0 w 126"/>
                    <a:gd name="T67" fmla="*/ 15 h 52"/>
                    <a:gd name="T68" fmla="*/ 2 w 126"/>
                    <a:gd name="T69" fmla="*/ 18 h 52"/>
                    <a:gd name="T70" fmla="*/ 11 w 126"/>
                    <a:gd name="T71" fmla="*/ 16 h 52"/>
                    <a:gd name="T72" fmla="*/ 14 w 126"/>
                    <a:gd name="T73" fmla="*/ 21 h 52"/>
                    <a:gd name="T74" fmla="*/ 18 w 126"/>
                    <a:gd name="T75" fmla="*/ 19 h 52"/>
                    <a:gd name="T76" fmla="*/ 15 w 126"/>
                    <a:gd name="T77" fmla="*/ 26 h 52"/>
                    <a:gd name="T78" fmla="*/ 19 w 126"/>
                    <a:gd name="T79" fmla="*/ 28 h 52"/>
                    <a:gd name="T80" fmla="*/ 25 w 126"/>
                    <a:gd name="T81" fmla="*/ 27 h 52"/>
                    <a:gd name="T82" fmla="*/ 32 w 126"/>
                    <a:gd name="T83" fmla="*/ 29 h 52"/>
                    <a:gd name="T84" fmla="*/ 42 w 126"/>
                    <a:gd name="T85" fmla="*/ 35 h 52"/>
                    <a:gd name="T86" fmla="*/ 46 w 126"/>
                    <a:gd name="T87" fmla="*/ 31 h 52"/>
                    <a:gd name="T88" fmla="*/ 51 w 126"/>
                    <a:gd name="T89" fmla="*/ 34 h 52"/>
                    <a:gd name="T90" fmla="*/ 55 w 126"/>
                    <a:gd name="T91" fmla="*/ 32 h 52"/>
                    <a:gd name="T92" fmla="*/ 63 w 126"/>
                    <a:gd name="T93" fmla="*/ 35 h 52"/>
                    <a:gd name="T94" fmla="*/ 77 w 126"/>
                    <a:gd name="T95" fmla="*/ 43 h 52"/>
                    <a:gd name="T96" fmla="*/ 85 w 126"/>
                    <a:gd name="T9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2">
                      <a:moveTo>
                        <a:pt x="85" y="42"/>
                      </a:moveTo>
                      <a:lnTo>
                        <a:pt x="89" y="44"/>
                      </a:lnTo>
                      <a:lnTo>
                        <a:pt x="92" y="41"/>
                      </a:lnTo>
                      <a:lnTo>
                        <a:pt x="96" y="42"/>
                      </a:lnTo>
                      <a:lnTo>
                        <a:pt x="99" y="45"/>
                      </a:lnTo>
                      <a:lnTo>
                        <a:pt x="104" y="44"/>
                      </a:lnTo>
                      <a:lnTo>
                        <a:pt x="108" y="42"/>
                      </a:lnTo>
                      <a:lnTo>
                        <a:pt x="110" y="42"/>
                      </a:lnTo>
                      <a:lnTo>
                        <a:pt x="112" y="46"/>
                      </a:lnTo>
                      <a:lnTo>
                        <a:pt x="115" y="46"/>
                      </a:lnTo>
                      <a:lnTo>
                        <a:pt x="119" y="50"/>
                      </a:lnTo>
                      <a:lnTo>
                        <a:pt x="122" y="50"/>
                      </a:lnTo>
                      <a:lnTo>
                        <a:pt x="124" y="52"/>
                      </a:lnTo>
                      <a:lnTo>
                        <a:pt x="126" y="52"/>
                      </a:lnTo>
                      <a:lnTo>
                        <a:pt x="126" y="46"/>
                      </a:lnTo>
                      <a:lnTo>
                        <a:pt x="124" y="45"/>
                      </a:lnTo>
                      <a:lnTo>
                        <a:pt x="125" y="43"/>
                      </a:lnTo>
                      <a:lnTo>
                        <a:pt x="126" y="36"/>
                      </a:lnTo>
                      <a:lnTo>
                        <a:pt x="124" y="33"/>
                      </a:lnTo>
                      <a:lnTo>
                        <a:pt x="122" y="33"/>
                      </a:lnTo>
                      <a:lnTo>
                        <a:pt x="121" y="32"/>
                      </a:lnTo>
                      <a:lnTo>
                        <a:pt x="119" y="32"/>
                      </a:lnTo>
                      <a:lnTo>
                        <a:pt x="117" y="33"/>
                      </a:lnTo>
                      <a:lnTo>
                        <a:pt x="115" y="33"/>
                      </a:lnTo>
                      <a:lnTo>
                        <a:pt x="112" y="32"/>
                      </a:lnTo>
                      <a:lnTo>
                        <a:pt x="109" y="33"/>
                      </a:lnTo>
                      <a:lnTo>
                        <a:pt x="106" y="32"/>
                      </a:lnTo>
                      <a:lnTo>
                        <a:pt x="105" y="29"/>
                      </a:lnTo>
                      <a:lnTo>
                        <a:pt x="105" y="26"/>
                      </a:lnTo>
                      <a:lnTo>
                        <a:pt x="101" y="22"/>
                      </a:lnTo>
                      <a:lnTo>
                        <a:pt x="101" y="18"/>
                      </a:lnTo>
                      <a:lnTo>
                        <a:pt x="98" y="18"/>
                      </a:lnTo>
                      <a:lnTo>
                        <a:pt x="96" y="19"/>
                      </a:lnTo>
                      <a:lnTo>
                        <a:pt x="94" y="16"/>
                      </a:lnTo>
                      <a:lnTo>
                        <a:pt x="91" y="16"/>
                      </a:lnTo>
                      <a:lnTo>
                        <a:pt x="88" y="13"/>
                      </a:lnTo>
                      <a:lnTo>
                        <a:pt x="87" y="12"/>
                      </a:lnTo>
                      <a:lnTo>
                        <a:pt x="84" y="12"/>
                      </a:lnTo>
                      <a:lnTo>
                        <a:pt x="81" y="12"/>
                      </a:lnTo>
                      <a:lnTo>
                        <a:pt x="78" y="8"/>
                      </a:lnTo>
                      <a:lnTo>
                        <a:pt x="76" y="8"/>
                      </a:lnTo>
                      <a:lnTo>
                        <a:pt x="75" y="15"/>
                      </a:lnTo>
                      <a:lnTo>
                        <a:pt x="73" y="17"/>
                      </a:lnTo>
                      <a:lnTo>
                        <a:pt x="67" y="19"/>
                      </a:lnTo>
                      <a:lnTo>
                        <a:pt x="59" y="17"/>
                      </a:lnTo>
                      <a:lnTo>
                        <a:pt x="50" y="17"/>
                      </a:lnTo>
                      <a:lnTo>
                        <a:pt x="46" y="15"/>
                      </a:lnTo>
                      <a:lnTo>
                        <a:pt x="45" y="13"/>
                      </a:lnTo>
                      <a:lnTo>
                        <a:pt x="45" y="10"/>
                      </a:lnTo>
                      <a:lnTo>
                        <a:pt x="43" y="6"/>
                      </a:lnTo>
                      <a:lnTo>
                        <a:pt x="37" y="5"/>
                      </a:lnTo>
                      <a:lnTo>
                        <a:pt x="32" y="4"/>
                      </a:lnTo>
                      <a:lnTo>
                        <a:pt x="29" y="1"/>
                      </a:lnTo>
                      <a:lnTo>
                        <a:pt x="25" y="1"/>
                      </a:lnTo>
                      <a:lnTo>
                        <a:pt x="24" y="3"/>
                      </a:lnTo>
                      <a:lnTo>
                        <a:pt x="22" y="4"/>
                      </a:lnTo>
                      <a:lnTo>
                        <a:pt x="21" y="2"/>
                      </a:lnTo>
                      <a:lnTo>
                        <a:pt x="16" y="1"/>
                      </a:lnTo>
                      <a:lnTo>
                        <a:pt x="13" y="1"/>
                      </a:lnTo>
                      <a:lnTo>
                        <a:pt x="11" y="0"/>
                      </a:lnTo>
                      <a:lnTo>
                        <a:pt x="8" y="4"/>
                      </a:lnTo>
                      <a:lnTo>
                        <a:pt x="8" y="7"/>
                      </a:lnTo>
                      <a:lnTo>
                        <a:pt x="8" y="11"/>
                      </a:lnTo>
                      <a:lnTo>
                        <a:pt x="4" y="12"/>
                      </a:lnTo>
                      <a:lnTo>
                        <a:pt x="4" y="15"/>
                      </a:lnTo>
                      <a:lnTo>
                        <a:pt x="2" y="15"/>
                      </a:lnTo>
                      <a:lnTo>
                        <a:pt x="1" y="14"/>
                      </a:lnTo>
                      <a:lnTo>
                        <a:pt x="0" y="15"/>
                      </a:lnTo>
                      <a:lnTo>
                        <a:pt x="0" y="16"/>
                      </a:lnTo>
                      <a:lnTo>
                        <a:pt x="2" y="18"/>
                      </a:lnTo>
                      <a:lnTo>
                        <a:pt x="8" y="18"/>
                      </a:lnTo>
                      <a:lnTo>
                        <a:pt x="11" y="16"/>
                      </a:lnTo>
                      <a:lnTo>
                        <a:pt x="12" y="19"/>
                      </a:lnTo>
                      <a:lnTo>
                        <a:pt x="14" y="21"/>
                      </a:lnTo>
                      <a:lnTo>
                        <a:pt x="15" y="19"/>
                      </a:lnTo>
                      <a:lnTo>
                        <a:pt x="18" y="19"/>
                      </a:lnTo>
                      <a:lnTo>
                        <a:pt x="16" y="21"/>
                      </a:lnTo>
                      <a:lnTo>
                        <a:pt x="15" y="26"/>
                      </a:lnTo>
                      <a:lnTo>
                        <a:pt x="15" y="27"/>
                      </a:lnTo>
                      <a:lnTo>
                        <a:pt x="19" y="28"/>
                      </a:lnTo>
                      <a:lnTo>
                        <a:pt x="22" y="29"/>
                      </a:lnTo>
                      <a:lnTo>
                        <a:pt x="25" y="27"/>
                      </a:lnTo>
                      <a:lnTo>
                        <a:pt x="27" y="29"/>
                      </a:lnTo>
                      <a:lnTo>
                        <a:pt x="32" y="29"/>
                      </a:lnTo>
                      <a:lnTo>
                        <a:pt x="36" y="33"/>
                      </a:lnTo>
                      <a:lnTo>
                        <a:pt x="42" y="35"/>
                      </a:lnTo>
                      <a:lnTo>
                        <a:pt x="45" y="31"/>
                      </a:lnTo>
                      <a:lnTo>
                        <a:pt x="46" y="31"/>
                      </a:lnTo>
                      <a:lnTo>
                        <a:pt x="49" y="34"/>
                      </a:lnTo>
                      <a:lnTo>
                        <a:pt x="51" y="34"/>
                      </a:lnTo>
                      <a:lnTo>
                        <a:pt x="53" y="32"/>
                      </a:lnTo>
                      <a:lnTo>
                        <a:pt x="55" y="32"/>
                      </a:lnTo>
                      <a:lnTo>
                        <a:pt x="59" y="35"/>
                      </a:lnTo>
                      <a:lnTo>
                        <a:pt x="63" y="35"/>
                      </a:lnTo>
                      <a:lnTo>
                        <a:pt x="70" y="39"/>
                      </a:lnTo>
                      <a:lnTo>
                        <a:pt x="77" y="43"/>
                      </a:lnTo>
                      <a:lnTo>
                        <a:pt x="81" y="41"/>
                      </a:lnTo>
                      <a:lnTo>
                        <a:pt x="85"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7" name="Freeform 485">
                  <a:extLst>
                    <a:ext uri="{FF2B5EF4-FFF2-40B4-BE49-F238E27FC236}">
                      <a16:creationId xmlns:a16="http://schemas.microsoft.com/office/drawing/2014/main" id="{32FDF103-29AD-4918-8404-F8E77E41F586}"/>
                    </a:ext>
                  </a:extLst>
                </p:cNvPr>
                <p:cNvSpPr>
                  <a:spLocks/>
                </p:cNvSpPr>
                <p:nvPr/>
              </p:nvSpPr>
              <p:spPr bwMode="auto">
                <a:xfrm>
                  <a:off x="5090" y="2787"/>
                  <a:ext cx="7" cy="10"/>
                </a:xfrm>
                <a:custGeom>
                  <a:avLst/>
                  <a:gdLst>
                    <a:gd name="T0" fmla="*/ 5 w 7"/>
                    <a:gd name="T1" fmla="*/ 0 h 10"/>
                    <a:gd name="T2" fmla="*/ 4 w 7"/>
                    <a:gd name="T3" fmla="*/ 2 h 10"/>
                    <a:gd name="T4" fmla="*/ 1 w 7"/>
                    <a:gd name="T5" fmla="*/ 2 h 10"/>
                    <a:gd name="T6" fmla="*/ 0 w 7"/>
                    <a:gd name="T7" fmla="*/ 6 h 10"/>
                    <a:gd name="T8" fmla="*/ 3 w 7"/>
                    <a:gd name="T9" fmla="*/ 7 h 10"/>
                    <a:gd name="T10" fmla="*/ 4 w 7"/>
                    <a:gd name="T11" fmla="*/ 10 h 10"/>
                    <a:gd name="T12" fmla="*/ 6 w 7"/>
                    <a:gd name="T13" fmla="*/ 10 h 10"/>
                    <a:gd name="T14" fmla="*/ 7 w 7"/>
                    <a:gd name="T15" fmla="*/ 5 h 10"/>
                    <a:gd name="T16" fmla="*/ 5 w 7"/>
                    <a:gd name="T17" fmla="*/ 3 h 10"/>
                    <a:gd name="T18" fmla="*/ 7 w 7"/>
                    <a:gd name="T19" fmla="*/ 0 h 10"/>
                    <a:gd name="T20" fmla="*/ 5 w 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5" y="0"/>
                      </a:moveTo>
                      <a:lnTo>
                        <a:pt x="4" y="2"/>
                      </a:lnTo>
                      <a:lnTo>
                        <a:pt x="1" y="2"/>
                      </a:lnTo>
                      <a:lnTo>
                        <a:pt x="0" y="6"/>
                      </a:lnTo>
                      <a:lnTo>
                        <a:pt x="3" y="7"/>
                      </a:lnTo>
                      <a:lnTo>
                        <a:pt x="4" y="10"/>
                      </a:lnTo>
                      <a:lnTo>
                        <a:pt x="6" y="10"/>
                      </a:lnTo>
                      <a:lnTo>
                        <a:pt x="7" y="5"/>
                      </a:lnTo>
                      <a:lnTo>
                        <a:pt x="5" y="3"/>
                      </a:lnTo>
                      <a:lnTo>
                        <a:pt x="7" y="0"/>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8" name="Freeform 486">
                  <a:extLst>
                    <a:ext uri="{FF2B5EF4-FFF2-40B4-BE49-F238E27FC236}">
                      <a16:creationId xmlns:a16="http://schemas.microsoft.com/office/drawing/2014/main" id="{955CD285-C325-4B2B-847B-BBE15D78B890}"/>
                    </a:ext>
                  </a:extLst>
                </p:cNvPr>
                <p:cNvSpPr>
                  <a:spLocks/>
                </p:cNvSpPr>
                <p:nvPr/>
              </p:nvSpPr>
              <p:spPr bwMode="auto">
                <a:xfrm>
                  <a:off x="5093" y="2812"/>
                  <a:ext cx="8" cy="6"/>
                </a:xfrm>
                <a:custGeom>
                  <a:avLst/>
                  <a:gdLst>
                    <a:gd name="T0" fmla="*/ 7 w 8"/>
                    <a:gd name="T1" fmla="*/ 6 h 6"/>
                    <a:gd name="T2" fmla="*/ 8 w 8"/>
                    <a:gd name="T3" fmla="*/ 6 h 6"/>
                    <a:gd name="T4" fmla="*/ 4 w 8"/>
                    <a:gd name="T5" fmla="*/ 1 h 6"/>
                    <a:gd name="T6" fmla="*/ 1 w 8"/>
                    <a:gd name="T7" fmla="*/ 0 h 6"/>
                    <a:gd name="T8" fmla="*/ 0 w 8"/>
                    <a:gd name="T9" fmla="*/ 3 h 6"/>
                    <a:gd name="T10" fmla="*/ 1 w 8"/>
                    <a:gd name="T11" fmla="*/ 6 h 6"/>
                    <a:gd name="T12" fmla="*/ 4 w 8"/>
                    <a:gd name="T13" fmla="*/ 5 h 6"/>
                    <a:gd name="T14" fmla="*/ 7 w 8"/>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7" y="6"/>
                      </a:moveTo>
                      <a:lnTo>
                        <a:pt x="8" y="6"/>
                      </a:lnTo>
                      <a:lnTo>
                        <a:pt x="4" y="1"/>
                      </a:lnTo>
                      <a:lnTo>
                        <a:pt x="1" y="0"/>
                      </a:lnTo>
                      <a:lnTo>
                        <a:pt x="0" y="3"/>
                      </a:lnTo>
                      <a:lnTo>
                        <a:pt x="1" y="6"/>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9" name="Freeform 487">
                  <a:extLst>
                    <a:ext uri="{FF2B5EF4-FFF2-40B4-BE49-F238E27FC236}">
                      <a16:creationId xmlns:a16="http://schemas.microsoft.com/office/drawing/2014/main" id="{48FDB7A9-C722-4852-A143-C8084B0A4DA6}"/>
                    </a:ext>
                  </a:extLst>
                </p:cNvPr>
                <p:cNvSpPr>
                  <a:spLocks/>
                </p:cNvSpPr>
                <p:nvPr/>
              </p:nvSpPr>
              <p:spPr bwMode="auto">
                <a:xfrm>
                  <a:off x="5084" y="2787"/>
                  <a:ext cx="5" cy="7"/>
                </a:xfrm>
                <a:custGeom>
                  <a:avLst/>
                  <a:gdLst>
                    <a:gd name="T0" fmla="*/ 3 w 5"/>
                    <a:gd name="T1" fmla="*/ 7 h 7"/>
                    <a:gd name="T2" fmla="*/ 5 w 5"/>
                    <a:gd name="T3" fmla="*/ 3 h 7"/>
                    <a:gd name="T4" fmla="*/ 4 w 5"/>
                    <a:gd name="T5" fmla="*/ 0 h 7"/>
                    <a:gd name="T6" fmla="*/ 0 w 5"/>
                    <a:gd name="T7" fmla="*/ 5 h 7"/>
                    <a:gd name="T8" fmla="*/ 3 w 5"/>
                    <a:gd name="T9" fmla="*/ 7 h 7"/>
                  </a:gdLst>
                  <a:ahLst/>
                  <a:cxnLst>
                    <a:cxn ang="0">
                      <a:pos x="T0" y="T1"/>
                    </a:cxn>
                    <a:cxn ang="0">
                      <a:pos x="T2" y="T3"/>
                    </a:cxn>
                    <a:cxn ang="0">
                      <a:pos x="T4" y="T5"/>
                    </a:cxn>
                    <a:cxn ang="0">
                      <a:pos x="T6" y="T7"/>
                    </a:cxn>
                    <a:cxn ang="0">
                      <a:pos x="T8" y="T9"/>
                    </a:cxn>
                  </a:cxnLst>
                  <a:rect l="0" t="0" r="r" b="b"/>
                  <a:pathLst>
                    <a:path w="5" h="7">
                      <a:moveTo>
                        <a:pt x="3" y="7"/>
                      </a:moveTo>
                      <a:lnTo>
                        <a:pt x="5" y="3"/>
                      </a:lnTo>
                      <a:lnTo>
                        <a:pt x="4" y="0"/>
                      </a:lnTo>
                      <a:lnTo>
                        <a:pt x="0" y="5"/>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0" name="Freeform 488">
                  <a:extLst>
                    <a:ext uri="{FF2B5EF4-FFF2-40B4-BE49-F238E27FC236}">
                      <a16:creationId xmlns:a16="http://schemas.microsoft.com/office/drawing/2014/main" id="{BF9C3160-1ACE-47F7-BD9F-740DC907ED3F}"/>
                    </a:ext>
                  </a:extLst>
                </p:cNvPr>
                <p:cNvSpPr>
                  <a:spLocks/>
                </p:cNvSpPr>
                <p:nvPr/>
              </p:nvSpPr>
              <p:spPr bwMode="auto">
                <a:xfrm>
                  <a:off x="5091" y="2819"/>
                  <a:ext cx="5" cy="6"/>
                </a:xfrm>
                <a:custGeom>
                  <a:avLst/>
                  <a:gdLst>
                    <a:gd name="T0" fmla="*/ 5 w 5"/>
                    <a:gd name="T1" fmla="*/ 3 h 6"/>
                    <a:gd name="T2" fmla="*/ 4 w 5"/>
                    <a:gd name="T3" fmla="*/ 0 h 6"/>
                    <a:gd name="T4" fmla="*/ 1 w 5"/>
                    <a:gd name="T5" fmla="*/ 0 h 6"/>
                    <a:gd name="T6" fmla="*/ 0 w 5"/>
                    <a:gd name="T7" fmla="*/ 2 h 6"/>
                    <a:gd name="T8" fmla="*/ 3 w 5"/>
                    <a:gd name="T9" fmla="*/ 6 h 6"/>
                    <a:gd name="T10" fmla="*/ 5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5" y="3"/>
                      </a:moveTo>
                      <a:lnTo>
                        <a:pt x="4" y="0"/>
                      </a:lnTo>
                      <a:lnTo>
                        <a:pt x="1" y="0"/>
                      </a:lnTo>
                      <a:lnTo>
                        <a:pt x="0" y="2"/>
                      </a:lnTo>
                      <a:lnTo>
                        <a:pt x="3" y="6"/>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1" name="Freeform 489">
                  <a:extLst>
                    <a:ext uri="{FF2B5EF4-FFF2-40B4-BE49-F238E27FC236}">
                      <a16:creationId xmlns:a16="http://schemas.microsoft.com/office/drawing/2014/main" id="{C86396C4-0AB6-4DD8-A820-C7E2BC25449F}"/>
                    </a:ext>
                  </a:extLst>
                </p:cNvPr>
                <p:cNvSpPr>
                  <a:spLocks/>
                </p:cNvSpPr>
                <p:nvPr/>
              </p:nvSpPr>
              <p:spPr bwMode="auto">
                <a:xfrm>
                  <a:off x="5423" y="2873"/>
                  <a:ext cx="6" cy="4"/>
                </a:xfrm>
                <a:custGeom>
                  <a:avLst/>
                  <a:gdLst>
                    <a:gd name="T0" fmla="*/ 4 w 6"/>
                    <a:gd name="T1" fmla="*/ 4 h 4"/>
                    <a:gd name="T2" fmla="*/ 6 w 6"/>
                    <a:gd name="T3" fmla="*/ 0 h 4"/>
                    <a:gd name="T4" fmla="*/ 4 w 6"/>
                    <a:gd name="T5" fmla="*/ 0 h 4"/>
                    <a:gd name="T6" fmla="*/ 3 w 6"/>
                    <a:gd name="T7" fmla="*/ 0 h 4"/>
                    <a:gd name="T8" fmla="*/ 0 w 6"/>
                    <a:gd name="T9" fmla="*/ 2 h 4"/>
                    <a:gd name="T10" fmla="*/ 2 w 6"/>
                    <a:gd name="T11" fmla="*/ 4 h 4"/>
                    <a:gd name="T12" fmla="*/ 3 w 6"/>
                    <a:gd name="T13" fmla="*/ 3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6" y="0"/>
                      </a:lnTo>
                      <a:lnTo>
                        <a:pt x="4" y="0"/>
                      </a:lnTo>
                      <a:lnTo>
                        <a:pt x="3" y="0"/>
                      </a:lnTo>
                      <a:lnTo>
                        <a:pt x="0" y="2"/>
                      </a:lnTo>
                      <a:lnTo>
                        <a:pt x="2" y="4"/>
                      </a:lnTo>
                      <a:lnTo>
                        <a:pt x="3"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2" name="Freeform 490">
                  <a:extLst>
                    <a:ext uri="{FF2B5EF4-FFF2-40B4-BE49-F238E27FC236}">
                      <a16:creationId xmlns:a16="http://schemas.microsoft.com/office/drawing/2014/main" id="{683DDF30-172D-4112-9D3C-ADEF341456DB}"/>
                    </a:ext>
                  </a:extLst>
                </p:cNvPr>
                <p:cNvSpPr>
                  <a:spLocks/>
                </p:cNvSpPr>
                <p:nvPr/>
              </p:nvSpPr>
              <p:spPr bwMode="auto">
                <a:xfrm>
                  <a:off x="5049" y="2773"/>
                  <a:ext cx="6" cy="8"/>
                </a:xfrm>
                <a:custGeom>
                  <a:avLst/>
                  <a:gdLst>
                    <a:gd name="T0" fmla="*/ 2 w 6"/>
                    <a:gd name="T1" fmla="*/ 2 h 8"/>
                    <a:gd name="T2" fmla="*/ 0 w 6"/>
                    <a:gd name="T3" fmla="*/ 3 h 8"/>
                    <a:gd name="T4" fmla="*/ 1 w 6"/>
                    <a:gd name="T5" fmla="*/ 8 h 8"/>
                    <a:gd name="T6" fmla="*/ 3 w 6"/>
                    <a:gd name="T7" fmla="*/ 7 h 8"/>
                    <a:gd name="T8" fmla="*/ 6 w 6"/>
                    <a:gd name="T9" fmla="*/ 4 h 8"/>
                    <a:gd name="T10" fmla="*/ 3 w 6"/>
                    <a:gd name="T11" fmla="*/ 0 h 8"/>
                    <a:gd name="T12" fmla="*/ 2 w 6"/>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2" y="2"/>
                      </a:moveTo>
                      <a:lnTo>
                        <a:pt x="0" y="3"/>
                      </a:lnTo>
                      <a:lnTo>
                        <a:pt x="1" y="8"/>
                      </a:lnTo>
                      <a:lnTo>
                        <a:pt x="3" y="7"/>
                      </a:lnTo>
                      <a:lnTo>
                        <a:pt x="6" y="4"/>
                      </a:lnTo>
                      <a:lnTo>
                        <a:pt x="3"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3" name="Freeform 491">
                  <a:extLst>
                    <a:ext uri="{FF2B5EF4-FFF2-40B4-BE49-F238E27FC236}">
                      <a16:creationId xmlns:a16="http://schemas.microsoft.com/office/drawing/2014/main" id="{20D464D2-B80C-4EF5-B788-B2FFE7DE4C9B}"/>
                    </a:ext>
                  </a:extLst>
                </p:cNvPr>
                <p:cNvSpPr>
                  <a:spLocks/>
                </p:cNvSpPr>
                <p:nvPr/>
              </p:nvSpPr>
              <p:spPr bwMode="auto">
                <a:xfrm>
                  <a:off x="5117" y="2757"/>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4" name="Freeform 492">
                  <a:extLst>
                    <a:ext uri="{FF2B5EF4-FFF2-40B4-BE49-F238E27FC236}">
                      <a16:creationId xmlns:a16="http://schemas.microsoft.com/office/drawing/2014/main" id="{1EA76860-03D3-41CE-BA33-11753AB5C591}"/>
                    </a:ext>
                  </a:extLst>
                </p:cNvPr>
                <p:cNvSpPr>
                  <a:spLocks/>
                </p:cNvSpPr>
                <p:nvPr/>
              </p:nvSpPr>
              <p:spPr bwMode="auto">
                <a:xfrm>
                  <a:off x="5059" y="2784"/>
                  <a:ext cx="6" cy="8"/>
                </a:xfrm>
                <a:custGeom>
                  <a:avLst/>
                  <a:gdLst>
                    <a:gd name="T0" fmla="*/ 1 w 6"/>
                    <a:gd name="T1" fmla="*/ 0 h 8"/>
                    <a:gd name="T2" fmla="*/ 0 w 6"/>
                    <a:gd name="T3" fmla="*/ 0 h 8"/>
                    <a:gd name="T4" fmla="*/ 3 w 6"/>
                    <a:gd name="T5" fmla="*/ 6 h 8"/>
                    <a:gd name="T6" fmla="*/ 4 w 6"/>
                    <a:gd name="T7" fmla="*/ 8 h 8"/>
                    <a:gd name="T8" fmla="*/ 6 w 6"/>
                    <a:gd name="T9" fmla="*/ 4 h 8"/>
                    <a:gd name="T10" fmla="*/ 4 w 6"/>
                    <a:gd name="T11" fmla="*/ 2 h 8"/>
                    <a:gd name="T12" fmla="*/ 1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1" y="0"/>
                      </a:moveTo>
                      <a:lnTo>
                        <a:pt x="0" y="0"/>
                      </a:lnTo>
                      <a:lnTo>
                        <a:pt x="3" y="6"/>
                      </a:lnTo>
                      <a:lnTo>
                        <a:pt x="4" y="8"/>
                      </a:lnTo>
                      <a:lnTo>
                        <a:pt x="6" y="4"/>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5" name="Freeform 493">
                  <a:extLst>
                    <a:ext uri="{FF2B5EF4-FFF2-40B4-BE49-F238E27FC236}">
                      <a16:creationId xmlns:a16="http://schemas.microsoft.com/office/drawing/2014/main" id="{17DA9914-2E62-4BB1-B71D-BBED2E8E46D7}"/>
                    </a:ext>
                  </a:extLst>
                </p:cNvPr>
                <p:cNvSpPr>
                  <a:spLocks/>
                </p:cNvSpPr>
                <p:nvPr/>
              </p:nvSpPr>
              <p:spPr bwMode="auto">
                <a:xfrm>
                  <a:off x="4966" y="2759"/>
                  <a:ext cx="6" cy="5"/>
                </a:xfrm>
                <a:custGeom>
                  <a:avLst/>
                  <a:gdLst>
                    <a:gd name="T0" fmla="*/ 2 w 6"/>
                    <a:gd name="T1" fmla="*/ 0 h 5"/>
                    <a:gd name="T2" fmla="*/ 1 w 6"/>
                    <a:gd name="T3" fmla="*/ 0 h 5"/>
                    <a:gd name="T4" fmla="*/ 0 w 6"/>
                    <a:gd name="T5" fmla="*/ 3 h 5"/>
                    <a:gd name="T6" fmla="*/ 3 w 6"/>
                    <a:gd name="T7" fmla="*/ 5 h 5"/>
                    <a:gd name="T8" fmla="*/ 6 w 6"/>
                    <a:gd name="T9" fmla="*/ 4 h 5"/>
                    <a:gd name="T10" fmla="*/ 4 w 6"/>
                    <a:gd name="T11" fmla="*/ 1 h 5"/>
                    <a:gd name="T12" fmla="*/ 2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2" y="0"/>
                      </a:moveTo>
                      <a:lnTo>
                        <a:pt x="1" y="0"/>
                      </a:lnTo>
                      <a:lnTo>
                        <a:pt x="0" y="3"/>
                      </a:lnTo>
                      <a:lnTo>
                        <a:pt x="3" y="5"/>
                      </a:lnTo>
                      <a:lnTo>
                        <a:pt x="6" y="4"/>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6" name="Freeform 494">
                  <a:extLst>
                    <a:ext uri="{FF2B5EF4-FFF2-40B4-BE49-F238E27FC236}">
                      <a16:creationId xmlns:a16="http://schemas.microsoft.com/office/drawing/2014/main" id="{63DF15C5-7620-454B-B86E-478DE193DE8F}"/>
                    </a:ext>
                  </a:extLst>
                </p:cNvPr>
                <p:cNvSpPr>
                  <a:spLocks/>
                </p:cNvSpPr>
                <p:nvPr/>
              </p:nvSpPr>
              <p:spPr bwMode="auto">
                <a:xfrm>
                  <a:off x="5064" y="2790"/>
                  <a:ext cx="10" cy="10"/>
                </a:xfrm>
                <a:custGeom>
                  <a:avLst/>
                  <a:gdLst>
                    <a:gd name="T0" fmla="*/ 5 w 10"/>
                    <a:gd name="T1" fmla="*/ 7 h 10"/>
                    <a:gd name="T2" fmla="*/ 9 w 10"/>
                    <a:gd name="T3" fmla="*/ 10 h 10"/>
                    <a:gd name="T4" fmla="*/ 10 w 10"/>
                    <a:gd name="T5" fmla="*/ 8 h 10"/>
                    <a:gd name="T6" fmla="*/ 9 w 10"/>
                    <a:gd name="T7" fmla="*/ 4 h 10"/>
                    <a:gd name="T8" fmla="*/ 6 w 10"/>
                    <a:gd name="T9" fmla="*/ 0 h 10"/>
                    <a:gd name="T10" fmla="*/ 2 w 10"/>
                    <a:gd name="T11" fmla="*/ 0 h 10"/>
                    <a:gd name="T12" fmla="*/ 0 w 10"/>
                    <a:gd name="T13" fmla="*/ 4 h 10"/>
                    <a:gd name="T14" fmla="*/ 1 w 10"/>
                    <a:gd name="T15" fmla="*/ 7 h 10"/>
                    <a:gd name="T16" fmla="*/ 5 w 10"/>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5" y="7"/>
                      </a:moveTo>
                      <a:lnTo>
                        <a:pt x="9" y="10"/>
                      </a:lnTo>
                      <a:lnTo>
                        <a:pt x="10" y="8"/>
                      </a:lnTo>
                      <a:lnTo>
                        <a:pt x="9" y="4"/>
                      </a:lnTo>
                      <a:lnTo>
                        <a:pt x="6" y="0"/>
                      </a:lnTo>
                      <a:lnTo>
                        <a:pt x="2" y="0"/>
                      </a:lnTo>
                      <a:lnTo>
                        <a:pt x="0" y="4"/>
                      </a:lnTo>
                      <a:lnTo>
                        <a:pt x="1" y="7"/>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7" name="Freeform 495">
                  <a:extLst>
                    <a:ext uri="{FF2B5EF4-FFF2-40B4-BE49-F238E27FC236}">
                      <a16:creationId xmlns:a16="http://schemas.microsoft.com/office/drawing/2014/main" id="{03FB8954-62F4-42E9-BE19-12F6942CFFAF}"/>
                    </a:ext>
                  </a:extLst>
                </p:cNvPr>
                <p:cNvSpPr>
                  <a:spLocks/>
                </p:cNvSpPr>
                <p:nvPr/>
              </p:nvSpPr>
              <p:spPr bwMode="auto">
                <a:xfrm>
                  <a:off x="5141" y="2732"/>
                  <a:ext cx="7" cy="10"/>
                </a:xfrm>
                <a:custGeom>
                  <a:avLst/>
                  <a:gdLst>
                    <a:gd name="T0" fmla="*/ 4 w 7"/>
                    <a:gd name="T1" fmla="*/ 0 h 10"/>
                    <a:gd name="T2" fmla="*/ 1 w 7"/>
                    <a:gd name="T3" fmla="*/ 2 h 10"/>
                    <a:gd name="T4" fmla="*/ 0 w 7"/>
                    <a:gd name="T5" fmla="*/ 4 h 10"/>
                    <a:gd name="T6" fmla="*/ 2 w 7"/>
                    <a:gd name="T7" fmla="*/ 8 h 10"/>
                    <a:gd name="T8" fmla="*/ 4 w 7"/>
                    <a:gd name="T9" fmla="*/ 8 h 10"/>
                    <a:gd name="T10" fmla="*/ 4 w 7"/>
                    <a:gd name="T11" fmla="*/ 10 h 10"/>
                    <a:gd name="T12" fmla="*/ 5 w 7"/>
                    <a:gd name="T13" fmla="*/ 10 h 10"/>
                    <a:gd name="T14" fmla="*/ 7 w 7"/>
                    <a:gd name="T15" fmla="*/ 6 h 10"/>
                    <a:gd name="T16" fmla="*/ 4 w 7"/>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4" y="0"/>
                      </a:moveTo>
                      <a:lnTo>
                        <a:pt x="1" y="2"/>
                      </a:lnTo>
                      <a:lnTo>
                        <a:pt x="0" y="4"/>
                      </a:lnTo>
                      <a:lnTo>
                        <a:pt x="2" y="8"/>
                      </a:lnTo>
                      <a:lnTo>
                        <a:pt x="4" y="8"/>
                      </a:lnTo>
                      <a:lnTo>
                        <a:pt x="4" y="10"/>
                      </a:lnTo>
                      <a:lnTo>
                        <a:pt x="5" y="10"/>
                      </a:lnTo>
                      <a:lnTo>
                        <a:pt x="7" y="6"/>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8" name="Freeform 496">
                  <a:extLst>
                    <a:ext uri="{FF2B5EF4-FFF2-40B4-BE49-F238E27FC236}">
                      <a16:creationId xmlns:a16="http://schemas.microsoft.com/office/drawing/2014/main" id="{F0A70074-2CD0-4441-8CA8-006B86D05567}"/>
                    </a:ext>
                  </a:extLst>
                </p:cNvPr>
                <p:cNvSpPr>
                  <a:spLocks/>
                </p:cNvSpPr>
                <p:nvPr/>
              </p:nvSpPr>
              <p:spPr bwMode="auto">
                <a:xfrm>
                  <a:off x="5132" y="2855"/>
                  <a:ext cx="16" cy="13"/>
                </a:xfrm>
                <a:custGeom>
                  <a:avLst/>
                  <a:gdLst>
                    <a:gd name="T0" fmla="*/ 7 w 16"/>
                    <a:gd name="T1" fmla="*/ 13 h 13"/>
                    <a:gd name="T2" fmla="*/ 9 w 16"/>
                    <a:gd name="T3" fmla="*/ 8 h 13"/>
                    <a:gd name="T4" fmla="*/ 10 w 16"/>
                    <a:gd name="T5" fmla="*/ 11 h 13"/>
                    <a:gd name="T6" fmla="*/ 13 w 16"/>
                    <a:gd name="T7" fmla="*/ 11 h 13"/>
                    <a:gd name="T8" fmla="*/ 13 w 16"/>
                    <a:gd name="T9" fmla="*/ 9 h 13"/>
                    <a:gd name="T10" fmla="*/ 16 w 16"/>
                    <a:gd name="T11" fmla="*/ 8 h 13"/>
                    <a:gd name="T12" fmla="*/ 14 w 16"/>
                    <a:gd name="T13" fmla="*/ 4 h 13"/>
                    <a:gd name="T14" fmla="*/ 10 w 16"/>
                    <a:gd name="T15" fmla="*/ 1 h 13"/>
                    <a:gd name="T16" fmla="*/ 5 w 16"/>
                    <a:gd name="T17" fmla="*/ 0 h 13"/>
                    <a:gd name="T18" fmla="*/ 3 w 16"/>
                    <a:gd name="T19" fmla="*/ 1 h 13"/>
                    <a:gd name="T20" fmla="*/ 4 w 16"/>
                    <a:gd name="T21" fmla="*/ 4 h 13"/>
                    <a:gd name="T22" fmla="*/ 4 w 16"/>
                    <a:gd name="T23" fmla="*/ 5 h 13"/>
                    <a:gd name="T24" fmla="*/ 1 w 16"/>
                    <a:gd name="T25" fmla="*/ 6 h 13"/>
                    <a:gd name="T26" fmla="*/ 0 w 16"/>
                    <a:gd name="T27" fmla="*/ 8 h 13"/>
                    <a:gd name="T28" fmla="*/ 3 w 16"/>
                    <a:gd name="T29" fmla="*/ 8 h 13"/>
                    <a:gd name="T30" fmla="*/ 3 w 16"/>
                    <a:gd name="T31" fmla="*/ 7 h 13"/>
                    <a:gd name="T32" fmla="*/ 4 w 16"/>
                    <a:gd name="T33" fmla="*/ 5 h 13"/>
                    <a:gd name="T34" fmla="*/ 4 w 16"/>
                    <a:gd name="T35" fmla="*/ 11 h 13"/>
                    <a:gd name="T36" fmla="*/ 7 w 16"/>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3">
                      <a:moveTo>
                        <a:pt x="7" y="13"/>
                      </a:moveTo>
                      <a:lnTo>
                        <a:pt x="9" y="8"/>
                      </a:lnTo>
                      <a:lnTo>
                        <a:pt x="10" y="11"/>
                      </a:lnTo>
                      <a:lnTo>
                        <a:pt x="13" y="11"/>
                      </a:lnTo>
                      <a:lnTo>
                        <a:pt x="13" y="9"/>
                      </a:lnTo>
                      <a:lnTo>
                        <a:pt x="16" y="8"/>
                      </a:lnTo>
                      <a:lnTo>
                        <a:pt x="14" y="4"/>
                      </a:lnTo>
                      <a:lnTo>
                        <a:pt x="10" y="1"/>
                      </a:lnTo>
                      <a:lnTo>
                        <a:pt x="5" y="0"/>
                      </a:lnTo>
                      <a:lnTo>
                        <a:pt x="3" y="1"/>
                      </a:lnTo>
                      <a:lnTo>
                        <a:pt x="4" y="4"/>
                      </a:lnTo>
                      <a:lnTo>
                        <a:pt x="4" y="5"/>
                      </a:lnTo>
                      <a:lnTo>
                        <a:pt x="1" y="6"/>
                      </a:lnTo>
                      <a:lnTo>
                        <a:pt x="0" y="8"/>
                      </a:lnTo>
                      <a:lnTo>
                        <a:pt x="3" y="8"/>
                      </a:lnTo>
                      <a:lnTo>
                        <a:pt x="3" y="7"/>
                      </a:lnTo>
                      <a:lnTo>
                        <a:pt x="4" y="5"/>
                      </a:lnTo>
                      <a:lnTo>
                        <a:pt x="4" y="11"/>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9" name="Freeform 497">
                  <a:extLst>
                    <a:ext uri="{FF2B5EF4-FFF2-40B4-BE49-F238E27FC236}">
                      <a16:creationId xmlns:a16="http://schemas.microsoft.com/office/drawing/2014/main" id="{C3E16196-6979-4821-8C7E-1A37C2950D85}"/>
                    </a:ext>
                  </a:extLst>
                </p:cNvPr>
                <p:cNvSpPr>
                  <a:spLocks/>
                </p:cNvSpPr>
                <p:nvPr/>
              </p:nvSpPr>
              <p:spPr bwMode="auto">
                <a:xfrm>
                  <a:off x="5126" y="2862"/>
                  <a:ext cx="2" cy="3"/>
                </a:xfrm>
                <a:custGeom>
                  <a:avLst/>
                  <a:gdLst>
                    <a:gd name="T0" fmla="*/ 2 w 2"/>
                    <a:gd name="T1" fmla="*/ 1 h 3"/>
                    <a:gd name="T2" fmla="*/ 0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0" name="Freeform 498">
                  <a:extLst>
                    <a:ext uri="{FF2B5EF4-FFF2-40B4-BE49-F238E27FC236}">
                      <a16:creationId xmlns:a16="http://schemas.microsoft.com/office/drawing/2014/main" id="{83A1ED0F-7FD9-4880-9E7B-F3BBA487F93A}"/>
                    </a:ext>
                  </a:extLst>
                </p:cNvPr>
                <p:cNvSpPr>
                  <a:spLocks/>
                </p:cNvSpPr>
                <p:nvPr/>
              </p:nvSpPr>
              <p:spPr bwMode="auto">
                <a:xfrm>
                  <a:off x="5108" y="2754"/>
                  <a:ext cx="4" cy="5"/>
                </a:xfrm>
                <a:custGeom>
                  <a:avLst/>
                  <a:gdLst>
                    <a:gd name="T0" fmla="*/ 4 w 4"/>
                    <a:gd name="T1" fmla="*/ 2 h 5"/>
                    <a:gd name="T2" fmla="*/ 3 w 4"/>
                    <a:gd name="T3" fmla="*/ 0 h 5"/>
                    <a:gd name="T4" fmla="*/ 0 w 4"/>
                    <a:gd name="T5" fmla="*/ 1 h 5"/>
                    <a:gd name="T6" fmla="*/ 0 w 4"/>
                    <a:gd name="T7" fmla="*/ 4 h 5"/>
                    <a:gd name="T8" fmla="*/ 2 w 4"/>
                    <a:gd name="T9" fmla="*/ 5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3" y="0"/>
                      </a:lnTo>
                      <a:lnTo>
                        <a:pt x="0" y="1"/>
                      </a:lnTo>
                      <a:lnTo>
                        <a:pt x="0" y="4"/>
                      </a:lnTo>
                      <a:lnTo>
                        <a:pt x="2" y="5"/>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1" name="Freeform 499">
                  <a:extLst>
                    <a:ext uri="{FF2B5EF4-FFF2-40B4-BE49-F238E27FC236}">
                      <a16:creationId xmlns:a16="http://schemas.microsoft.com/office/drawing/2014/main" id="{DF386D6F-9264-4CCF-AAC0-92511D8EEA64}"/>
                    </a:ext>
                  </a:extLst>
                </p:cNvPr>
                <p:cNvSpPr>
                  <a:spLocks/>
                </p:cNvSpPr>
                <p:nvPr/>
              </p:nvSpPr>
              <p:spPr bwMode="auto">
                <a:xfrm>
                  <a:off x="5103" y="2838"/>
                  <a:ext cx="22" cy="28"/>
                </a:xfrm>
                <a:custGeom>
                  <a:avLst/>
                  <a:gdLst>
                    <a:gd name="T0" fmla="*/ 17 w 22"/>
                    <a:gd name="T1" fmla="*/ 17 h 28"/>
                    <a:gd name="T2" fmla="*/ 14 w 22"/>
                    <a:gd name="T3" fmla="*/ 13 h 28"/>
                    <a:gd name="T4" fmla="*/ 12 w 22"/>
                    <a:gd name="T5" fmla="*/ 5 h 28"/>
                    <a:gd name="T6" fmla="*/ 11 w 22"/>
                    <a:gd name="T7" fmla="*/ 4 h 28"/>
                    <a:gd name="T8" fmla="*/ 11 w 22"/>
                    <a:gd name="T9" fmla="*/ 1 h 28"/>
                    <a:gd name="T10" fmla="*/ 9 w 22"/>
                    <a:gd name="T11" fmla="*/ 0 h 28"/>
                    <a:gd name="T12" fmla="*/ 7 w 22"/>
                    <a:gd name="T13" fmla="*/ 0 h 28"/>
                    <a:gd name="T14" fmla="*/ 8 w 22"/>
                    <a:gd name="T15" fmla="*/ 3 h 28"/>
                    <a:gd name="T16" fmla="*/ 8 w 22"/>
                    <a:gd name="T17" fmla="*/ 5 h 28"/>
                    <a:gd name="T18" fmla="*/ 6 w 22"/>
                    <a:gd name="T19" fmla="*/ 4 h 28"/>
                    <a:gd name="T20" fmla="*/ 4 w 22"/>
                    <a:gd name="T21" fmla="*/ 1 h 28"/>
                    <a:gd name="T22" fmla="*/ 3 w 22"/>
                    <a:gd name="T23" fmla="*/ 2 h 28"/>
                    <a:gd name="T24" fmla="*/ 3 w 22"/>
                    <a:gd name="T25" fmla="*/ 5 h 28"/>
                    <a:gd name="T26" fmla="*/ 0 w 22"/>
                    <a:gd name="T27" fmla="*/ 7 h 28"/>
                    <a:gd name="T28" fmla="*/ 2 w 22"/>
                    <a:gd name="T29" fmla="*/ 10 h 28"/>
                    <a:gd name="T30" fmla="*/ 7 w 22"/>
                    <a:gd name="T31" fmla="*/ 11 h 28"/>
                    <a:gd name="T32" fmla="*/ 8 w 22"/>
                    <a:gd name="T33" fmla="*/ 12 h 28"/>
                    <a:gd name="T34" fmla="*/ 8 w 22"/>
                    <a:gd name="T35" fmla="*/ 16 h 28"/>
                    <a:gd name="T36" fmla="*/ 10 w 22"/>
                    <a:gd name="T37" fmla="*/ 17 h 28"/>
                    <a:gd name="T38" fmla="*/ 11 w 22"/>
                    <a:gd name="T39" fmla="*/ 21 h 28"/>
                    <a:gd name="T40" fmla="*/ 15 w 22"/>
                    <a:gd name="T41" fmla="*/ 24 h 28"/>
                    <a:gd name="T42" fmla="*/ 17 w 22"/>
                    <a:gd name="T43" fmla="*/ 24 h 28"/>
                    <a:gd name="T44" fmla="*/ 18 w 22"/>
                    <a:gd name="T45" fmla="*/ 27 h 28"/>
                    <a:gd name="T46" fmla="*/ 19 w 22"/>
                    <a:gd name="T47" fmla="*/ 28 h 28"/>
                    <a:gd name="T48" fmla="*/ 21 w 22"/>
                    <a:gd name="T49" fmla="*/ 25 h 28"/>
                    <a:gd name="T50" fmla="*/ 20 w 22"/>
                    <a:gd name="T51" fmla="*/ 22 h 28"/>
                    <a:gd name="T52" fmla="*/ 22 w 22"/>
                    <a:gd name="T53" fmla="*/ 18 h 28"/>
                    <a:gd name="T54" fmla="*/ 17 w 22"/>
                    <a:gd name="T55"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8">
                      <a:moveTo>
                        <a:pt x="17" y="17"/>
                      </a:moveTo>
                      <a:lnTo>
                        <a:pt x="14" y="13"/>
                      </a:lnTo>
                      <a:lnTo>
                        <a:pt x="12" y="5"/>
                      </a:lnTo>
                      <a:lnTo>
                        <a:pt x="11" y="4"/>
                      </a:lnTo>
                      <a:lnTo>
                        <a:pt x="11" y="1"/>
                      </a:lnTo>
                      <a:lnTo>
                        <a:pt x="9" y="0"/>
                      </a:lnTo>
                      <a:lnTo>
                        <a:pt x="7" y="0"/>
                      </a:lnTo>
                      <a:lnTo>
                        <a:pt x="8" y="3"/>
                      </a:lnTo>
                      <a:lnTo>
                        <a:pt x="8" y="5"/>
                      </a:lnTo>
                      <a:lnTo>
                        <a:pt x="6" y="4"/>
                      </a:lnTo>
                      <a:lnTo>
                        <a:pt x="4" y="1"/>
                      </a:lnTo>
                      <a:lnTo>
                        <a:pt x="3" y="2"/>
                      </a:lnTo>
                      <a:lnTo>
                        <a:pt x="3" y="5"/>
                      </a:lnTo>
                      <a:lnTo>
                        <a:pt x="0" y="7"/>
                      </a:lnTo>
                      <a:lnTo>
                        <a:pt x="2" y="10"/>
                      </a:lnTo>
                      <a:lnTo>
                        <a:pt x="7" y="11"/>
                      </a:lnTo>
                      <a:lnTo>
                        <a:pt x="8" y="12"/>
                      </a:lnTo>
                      <a:lnTo>
                        <a:pt x="8" y="16"/>
                      </a:lnTo>
                      <a:lnTo>
                        <a:pt x="10" y="17"/>
                      </a:lnTo>
                      <a:lnTo>
                        <a:pt x="11" y="21"/>
                      </a:lnTo>
                      <a:lnTo>
                        <a:pt x="15" y="24"/>
                      </a:lnTo>
                      <a:lnTo>
                        <a:pt x="17" y="24"/>
                      </a:lnTo>
                      <a:lnTo>
                        <a:pt x="18" y="27"/>
                      </a:lnTo>
                      <a:lnTo>
                        <a:pt x="19" y="28"/>
                      </a:lnTo>
                      <a:lnTo>
                        <a:pt x="21" y="25"/>
                      </a:lnTo>
                      <a:lnTo>
                        <a:pt x="20" y="22"/>
                      </a:lnTo>
                      <a:lnTo>
                        <a:pt x="22" y="18"/>
                      </a:lnTo>
                      <a:lnTo>
                        <a:pt x="1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2" name="Freeform 500">
                  <a:extLst>
                    <a:ext uri="{FF2B5EF4-FFF2-40B4-BE49-F238E27FC236}">
                      <a16:creationId xmlns:a16="http://schemas.microsoft.com/office/drawing/2014/main" id="{E200A7B0-74CB-48EC-A988-5B17D280DB1F}"/>
                    </a:ext>
                  </a:extLst>
                </p:cNvPr>
                <p:cNvSpPr>
                  <a:spLocks/>
                </p:cNvSpPr>
                <p:nvPr/>
              </p:nvSpPr>
              <p:spPr bwMode="auto">
                <a:xfrm>
                  <a:off x="5117" y="2752"/>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3" name="Freeform 501">
                  <a:extLst>
                    <a:ext uri="{FF2B5EF4-FFF2-40B4-BE49-F238E27FC236}">
                      <a16:creationId xmlns:a16="http://schemas.microsoft.com/office/drawing/2014/main" id="{4105C8A4-BDD4-4A31-9C76-E738521F680D}"/>
                    </a:ext>
                  </a:extLst>
                </p:cNvPr>
                <p:cNvSpPr>
                  <a:spLocks/>
                </p:cNvSpPr>
                <p:nvPr/>
              </p:nvSpPr>
              <p:spPr bwMode="auto">
                <a:xfrm>
                  <a:off x="5117" y="2747"/>
                  <a:ext cx="1" cy="3"/>
                </a:xfrm>
                <a:custGeom>
                  <a:avLst/>
                  <a:gdLst>
                    <a:gd name="T0" fmla="*/ 0 w 1"/>
                    <a:gd name="T1" fmla="*/ 0 h 3"/>
                    <a:gd name="T2" fmla="*/ 0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4" name="Freeform 502">
                  <a:extLst>
                    <a:ext uri="{FF2B5EF4-FFF2-40B4-BE49-F238E27FC236}">
                      <a16:creationId xmlns:a16="http://schemas.microsoft.com/office/drawing/2014/main" id="{895FDBA6-426E-4FD4-8243-66AD2E145F58}"/>
                    </a:ext>
                  </a:extLst>
                </p:cNvPr>
                <p:cNvSpPr>
                  <a:spLocks/>
                </p:cNvSpPr>
                <p:nvPr/>
              </p:nvSpPr>
              <p:spPr bwMode="auto">
                <a:xfrm>
                  <a:off x="5291" y="2973"/>
                  <a:ext cx="28" cy="18"/>
                </a:xfrm>
                <a:custGeom>
                  <a:avLst/>
                  <a:gdLst>
                    <a:gd name="T0" fmla="*/ 7 w 28"/>
                    <a:gd name="T1" fmla="*/ 9 h 18"/>
                    <a:gd name="T2" fmla="*/ 10 w 28"/>
                    <a:gd name="T3" fmla="*/ 9 h 18"/>
                    <a:gd name="T4" fmla="*/ 12 w 28"/>
                    <a:gd name="T5" fmla="*/ 12 h 18"/>
                    <a:gd name="T6" fmla="*/ 14 w 28"/>
                    <a:gd name="T7" fmla="*/ 13 h 18"/>
                    <a:gd name="T8" fmla="*/ 17 w 28"/>
                    <a:gd name="T9" fmla="*/ 17 h 18"/>
                    <a:gd name="T10" fmla="*/ 20 w 28"/>
                    <a:gd name="T11" fmla="*/ 18 h 18"/>
                    <a:gd name="T12" fmla="*/ 24 w 28"/>
                    <a:gd name="T13" fmla="*/ 17 h 18"/>
                    <a:gd name="T14" fmla="*/ 28 w 28"/>
                    <a:gd name="T15" fmla="*/ 16 h 18"/>
                    <a:gd name="T16" fmla="*/ 28 w 28"/>
                    <a:gd name="T17" fmla="*/ 14 h 18"/>
                    <a:gd name="T18" fmla="*/ 25 w 28"/>
                    <a:gd name="T19" fmla="*/ 11 h 18"/>
                    <a:gd name="T20" fmla="*/ 23 w 28"/>
                    <a:gd name="T21" fmla="*/ 7 h 18"/>
                    <a:gd name="T22" fmla="*/ 20 w 28"/>
                    <a:gd name="T23" fmla="*/ 7 h 18"/>
                    <a:gd name="T24" fmla="*/ 19 w 28"/>
                    <a:gd name="T25" fmla="*/ 4 h 18"/>
                    <a:gd name="T26" fmla="*/ 16 w 28"/>
                    <a:gd name="T27" fmla="*/ 1 h 18"/>
                    <a:gd name="T28" fmla="*/ 13 w 28"/>
                    <a:gd name="T29" fmla="*/ 4 h 18"/>
                    <a:gd name="T30" fmla="*/ 10 w 28"/>
                    <a:gd name="T31" fmla="*/ 4 h 18"/>
                    <a:gd name="T32" fmla="*/ 7 w 28"/>
                    <a:gd name="T33" fmla="*/ 0 h 18"/>
                    <a:gd name="T34" fmla="*/ 0 w 28"/>
                    <a:gd name="T35" fmla="*/ 4 h 18"/>
                    <a:gd name="T36" fmla="*/ 0 w 28"/>
                    <a:gd name="T37" fmla="*/ 6 h 18"/>
                    <a:gd name="T38" fmla="*/ 3 w 28"/>
                    <a:gd name="T39" fmla="*/ 8 h 18"/>
                    <a:gd name="T40" fmla="*/ 7 w 28"/>
                    <a:gd name="T4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8">
                      <a:moveTo>
                        <a:pt x="7" y="9"/>
                      </a:moveTo>
                      <a:lnTo>
                        <a:pt x="10" y="9"/>
                      </a:lnTo>
                      <a:lnTo>
                        <a:pt x="12" y="12"/>
                      </a:lnTo>
                      <a:lnTo>
                        <a:pt x="14" y="13"/>
                      </a:lnTo>
                      <a:lnTo>
                        <a:pt x="17" y="17"/>
                      </a:lnTo>
                      <a:lnTo>
                        <a:pt x="20" y="18"/>
                      </a:lnTo>
                      <a:lnTo>
                        <a:pt x="24" y="17"/>
                      </a:lnTo>
                      <a:lnTo>
                        <a:pt x="28" y="16"/>
                      </a:lnTo>
                      <a:lnTo>
                        <a:pt x="28" y="14"/>
                      </a:lnTo>
                      <a:lnTo>
                        <a:pt x="25" y="11"/>
                      </a:lnTo>
                      <a:lnTo>
                        <a:pt x="23" y="7"/>
                      </a:lnTo>
                      <a:lnTo>
                        <a:pt x="20" y="7"/>
                      </a:lnTo>
                      <a:lnTo>
                        <a:pt x="19" y="4"/>
                      </a:lnTo>
                      <a:lnTo>
                        <a:pt x="16" y="1"/>
                      </a:lnTo>
                      <a:lnTo>
                        <a:pt x="13" y="4"/>
                      </a:lnTo>
                      <a:lnTo>
                        <a:pt x="10" y="4"/>
                      </a:lnTo>
                      <a:lnTo>
                        <a:pt x="7" y="0"/>
                      </a:lnTo>
                      <a:lnTo>
                        <a:pt x="0" y="4"/>
                      </a:lnTo>
                      <a:lnTo>
                        <a:pt x="0" y="6"/>
                      </a:lnTo>
                      <a:lnTo>
                        <a:pt x="3" y="8"/>
                      </a:lnTo>
                      <a:lnTo>
                        <a:pt x="7"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5" name="Freeform 503">
                  <a:extLst>
                    <a:ext uri="{FF2B5EF4-FFF2-40B4-BE49-F238E27FC236}">
                      <a16:creationId xmlns:a16="http://schemas.microsoft.com/office/drawing/2014/main" id="{CBDF4B86-3F26-4BB9-BB8A-F47FA33D00F2}"/>
                    </a:ext>
                  </a:extLst>
                </p:cNvPr>
                <p:cNvSpPr>
                  <a:spLocks/>
                </p:cNvSpPr>
                <p:nvPr/>
              </p:nvSpPr>
              <p:spPr bwMode="auto">
                <a:xfrm>
                  <a:off x="5348" y="2888"/>
                  <a:ext cx="9" cy="21"/>
                </a:xfrm>
                <a:custGeom>
                  <a:avLst/>
                  <a:gdLst>
                    <a:gd name="T0" fmla="*/ 7 w 9"/>
                    <a:gd name="T1" fmla="*/ 13 h 21"/>
                    <a:gd name="T2" fmla="*/ 5 w 9"/>
                    <a:gd name="T3" fmla="*/ 13 h 21"/>
                    <a:gd name="T4" fmla="*/ 5 w 9"/>
                    <a:gd name="T5" fmla="*/ 9 h 21"/>
                    <a:gd name="T6" fmla="*/ 5 w 9"/>
                    <a:gd name="T7" fmla="*/ 9 h 21"/>
                    <a:gd name="T8" fmla="*/ 7 w 9"/>
                    <a:gd name="T9" fmla="*/ 7 h 21"/>
                    <a:gd name="T10" fmla="*/ 8 w 9"/>
                    <a:gd name="T11" fmla="*/ 6 h 21"/>
                    <a:gd name="T12" fmla="*/ 8 w 9"/>
                    <a:gd name="T13" fmla="*/ 6 h 21"/>
                    <a:gd name="T14" fmla="*/ 9 w 9"/>
                    <a:gd name="T15" fmla="*/ 5 h 21"/>
                    <a:gd name="T16" fmla="*/ 7 w 9"/>
                    <a:gd name="T17" fmla="*/ 2 h 21"/>
                    <a:gd name="T18" fmla="*/ 7 w 9"/>
                    <a:gd name="T19" fmla="*/ 1 h 21"/>
                    <a:gd name="T20" fmla="*/ 5 w 9"/>
                    <a:gd name="T21" fmla="*/ 0 h 21"/>
                    <a:gd name="T22" fmla="*/ 4 w 9"/>
                    <a:gd name="T23" fmla="*/ 2 h 21"/>
                    <a:gd name="T24" fmla="*/ 4 w 9"/>
                    <a:gd name="T25" fmla="*/ 7 h 21"/>
                    <a:gd name="T26" fmla="*/ 2 w 9"/>
                    <a:gd name="T27" fmla="*/ 12 h 21"/>
                    <a:gd name="T28" fmla="*/ 0 w 9"/>
                    <a:gd name="T29" fmla="*/ 17 h 21"/>
                    <a:gd name="T30" fmla="*/ 0 w 9"/>
                    <a:gd name="T31" fmla="*/ 20 h 21"/>
                    <a:gd name="T32" fmla="*/ 2 w 9"/>
                    <a:gd name="T33" fmla="*/ 21 h 21"/>
                    <a:gd name="T34" fmla="*/ 4 w 9"/>
                    <a:gd name="T35" fmla="*/ 20 h 21"/>
                    <a:gd name="T36" fmla="*/ 5 w 9"/>
                    <a:gd name="T37" fmla="*/ 16 h 21"/>
                    <a:gd name="T38" fmla="*/ 7 w 9"/>
                    <a:gd name="T39" fmla="*/ 16 h 21"/>
                    <a:gd name="T40" fmla="*/ 8 w 9"/>
                    <a:gd name="T41" fmla="*/ 14 h 21"/>
                    <a:gd name="T42" fmla="*/ 7 w 9"/>
                    <a:gd name="T4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1">
                      <a:moveTo>
                        <a:pt x="7" y="13"/>
                      </a:moveTo>
                      <a:lnTo>
                        <a:pt x="5" y="13"/>
                      </a:lnTo>
                      <a:lnTo>
                        <a:pt x="5" y="9"/>
                      </a:lnTo>
                      <a:lnTo>
                        <a:pt x="5" y="9"/>
                      </a:lnTo>
                      <a:lnTo>
                        <a:pt x="7" y="7"/>
                      </a:lnTo>
                      <a:lnTo>
                        <a:pt x="8" y="6"/>
                      </a:lnTo>
                      <a:lnTo>
                        <a:pt x="8" y="6"/>
                      </a:lnTo>
                      <a:lnTo>
                        <a:pt x="9" y="5"/>
                      </a:lnTo>
                      <a:lnTo>
                        <a:pt x="7" y="2"/>
                      </a:lnTo>
                      <a:lnTo>
                        <a:pt x="7" y="1"/>
                      </a:lnTo>
                      <a:lnTo>
                        <a:pt x="5" y="0"/>
                      </a:lnTo>
                      <a:lnTo>
                        <a:pt x="4" y="2"/>
                      </a:lnTo>
                      <a:lnTo>
                        <a:pt x="4" y="7"/>
                      </a:lnTo>
                      <a:lnTo>
                        <a:pt x="2" y="12"/>
                      </a:lnTo>
                      <a:lnTo>
                        <a:pt x="0" y="17"/>
                      </a:lnTo>
                      <a:lnTo>
                        <a:pt x="0" y="20"/>
                      </a:lnTo>
                      <a:lnTo>
                        <a:pt x="2" y="21"/>
                      </a:lnTo>
                      <a:lnTo>
                        <a:pt x="4" y="20"/>
                      </a:lnTo>
                      <a:lnTo>
                        <a:pt x="5" y="16"/>
                      </a:lnTo>
                      <a:lnTo>
                        <a:pt x="7" y="16"/>
                      </a:lnTo>
                      <a:lnTo>
                        <a:pt x="8" y="14"/>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6" name="Freeform 504">
                  <a:extLst>
                    <a:ext uri="{FF2B5EF4-FFF2-40B4-BE49-F238E27FC236}">
                      <a16:creationId xmlns:a16="http://schemas.microsoft.com/office/drawing/2014/main" id="{4014DF75-BEAE-469D-86F0-9015B42C1A22}"/>
                    </a:ext>
                  </a:extLst>
                </p:cNvPr>
                <p:cNvSpPr>
                  <a:spLocks/>
                </p:cNvSpPr>
                <p:nvPr/>
              </p:nvSpPr>
              <p:spPr bwMode="auto">
                <a:xfrm>
                  <a:off x="5409" y="2952"/>
                  <a:ext cx="3" cy="3"/>
                </a:xfrm>
                <a:custGeom>
                  <a:avLst/>
                  <a:gdLst>
                    <a:gd name="T0" fmla="*/ 3 w 3"/>
                    <a:gd name="T1" fmla="*/ 2 h 3"/>
                    <a:gd name="T2" fmla="*/ 2 w 3"/>
                    <a:gd name="T3" fmla="*/ 0 h 3"/>
                    <a:gd name="T4" fmla="*/ 0 w 3"/>
                    <a:gd name="T5" fmla="*/ 1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7" name="Freeform 505">
                  <a:extLst>
                    <a:ext uri="{FF2B5EF4-FFF2-40B4-BE49-F238E27FC236}">
                      <a16:creationId xmlns:a16="http://schemas.microsoft.com/office/drawing/2014/main" id="{254A3573-05A3-4984-9B17-E7D49BD4A392}"/>
                    </a:ext>
                  </a:extLst>
                </p:cNvPr>
                <p:cNvSpPr>
                  <a:spLocks/>
                </p:cNvSpPr>
                <p:nvPr/>
              </p:nvSpPr>
              <p:spPr bwMode="auto">
                <a:xfrm>
                  <a:off x="5353" y="2955"/>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8" name="Freeform 506">
                  <a:extLst>
                    <a:ext uri="{FF2B5EF4-FFF2-40B4-BE49-F238E27FC236}">
                      <a16:creationId xmlns:a16="http://schemas.microsoft.com/office/drawing/2014/main" id="{01EED1FD-E870-433E-B947-963623F82EE4}"/>
                    </a:ext>
                  </a:extLst>
                </p:cNvPr>
                <p:cNvSpPr>
                  <a:spLocks/>
                </p:cNvSpPr>
                <p:nvPr/>
              </p:nvSpPr>
              <p:spPr bwMode="auto">
                <a:xfrm>
                  <a:off x="5345" y="2995"/>
                  <a:ext cx="9" cy="8"/>
                </a:xfrm>
                <a:custGeom>
                  <a:avLst/>
                  <a:gdLst>
                    <a:gd name="T0" fmla="*/ 8 w 9"/>
                    <a:gd name="T1" fmla="*/ 5 h 8"/>
                    <a:gd name="T2" fmla="*/ 9 w 9"/>
                    <a:gd name="T3" fmla="*/ 2 h 8"/>
                    <a:gd name="T4" fmla="*/ 8 w 9"/>
                    <a:gd name="T5" fmla="*/ 0 h 8"/>
                    <a:gd name="T6" fmla="*/ 6 w 9"/>
                    <a:gd name="T7" fmla="*/ 2 h 8"/>
                    <a:gd name="T8" fmla="*/ 6 w 9"/>
                    <a:gd name="T9" fmla="*/ 2 h 8"/>
                    <a:gd name="T10" fmla="*/ 2 w 9"/>
                    <a:gd name="T11" fmla="*/ 5 h 8"/>
                    <a:gd name="T12" fmla="*/ 0 w 9"/>
                    <a:gd name="T13" fmla="*/ 7 h 8"/>
                    <a:gd name="T14" fmla="*/ 2 w 9"/>
                    <a:gd name="T15" fmla="*/ 8 h 8"/>
                    <a:gd name="T16" fmla="*/ 8 w 9"/>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8" y="5"/>
                      </a:moveTo>
                      <a:lnTo>
                        <a:pt x="9" y="2"/>
                      </a:lnTo>
                      <a:lnTo>
                        <a:pt x="8" y="0"/>
                      </a:lnTo>
                      <a:lnTo>
                        <a:pt x="6" y="2"/>
                      </a:lnTo>
                      <a:lnTo>
                        <a:pt x="6" y="2"/>
                      </a:lnTo>
                      <a:lnTo>
                        <a:pt x="2" y="5"/>
                      </a:lnTo>
                      <a:lnTo>
                        <a:pt x="0" y="7"/>
                      </a:lnTo>
                      <a:lnTo>
                        <a:pt x="2" y="8"/>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9" name="Freeform 507">
                  <a:extLst>
                    <a:ext uri="{FF2B5EF4-FFF2-40B4-BE49-F238E27FC236}">
                      <a16:creationId xmlns:a16="http://schemas.microsoft.com/office/drawing/2014/main" id="{65356CB6-9A02-4469-9FEB-3774594B0C15}"/>
                    </a:ext>
                  </a:extLst>
                </p:cNvPr>
                <p:cNvSpPr>
                  <a:spLocks/>
                </p:cNvSpPr>
                <p:nvPr/>
              </p:nvSpPr>
              <p:spPr bwMode="auto">
                <a:xfrm>
                  <a:off x="5352" y="2990"/>
                  <a:ext cx="2" cy="3"/>
                </a:xfrm>
                <a:custGeom>
                  <a:avLst/>
                  <a:gdLst>
                    <a:gd name="T0" fmla="*/ 1 w 2"/>
                    <a:gd name="T1" fmla="*/ 0 h 3"/>
                    <a:gd name="T2" fmla="*/ 0 w 2"/>
                    <a:gd name="T3" fmla="*/ 2 h 3"/>
                    <a:gd name="T4" fmla="*/ 1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0" name="Freeform 508">
                  <a:extLst>
                    <a:ext uri="{FF2B5EF4-FFF2-40B4-BE49-F238E27FC236}">
                      <a16:creationId xmlns:a16="http://schemas.microsoft.com/office/drawing/2014/main" id="{0B5975ED-BA03-4788-A64F-714E2F222AF7}"/>
                    </a:ext>
                  </a:extLst>
                </p:cNvPr>
                <p:cNvSpPr>
                  <a:spLocks/>
                </p:cNvSpPr>
                <p:nvPr/>
              </p:nvSpPr>
              <p:spPr bwMode="auto">
                <a:xfrm>
                  <a:off x="5349" y="2960"/>
                  <a:ext cx="4" cy="3"/>
                </a:xfrm>
                <a:custGeom>
                  <a:avLst/>
                  <a:gdLst>
                    <a:gd name="T0" fmla="*/ 0 w 4"/>
                    <a:gd name="T1" fmla="*/ 3 h 3"/>
                    <a:gd name="T2" fmla="*/ 1 w 4"/>
                    <a:gd name="T3" fmla="*/ 1 h 3"/>
                    <a:gd name="T4" fmla="*/ 4 w 4"/>
                    <a:gd name="T5" fmla="*/ 0 h 3"/>
                    <a:gd name="T6" fmla="*/ 1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1"/>
                      </a:lnTo>
                      <a:lnTo>
                        <a:pt x="4"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1" name="Freeform 509">
                  <a:extLst>
                    <a:ext uri="{FF2B5EF4-FFF2-40B4-BE49-F238E27FC236}">
                      <a16:creationId xmlns:a16="http://schemas.microsoft.com/office/drawing/2014/main" id="{65C010BC-9DB9-4313-94BB-C37CD09668AA}"/>
                    </a:ext>
                  </a:extLst>
                </p:cNvPr>
                <p:cNvSpPr>
                  <a:spLocks/>
                </p:cNvSpPr>
                <p:nvPr/>
              </p:nvSpPr>
              <p:spPr bwMode="auto">
                <a:xfrm>
                  <a:off x="5412" y="2940"/>
                  <a:ext cx="3" cy="3"/>
                </a:xfrm>
                <a:custGeom>
                  <a:avLst/>
                  <a:gdLst>
                    <a:gd name="T0" fmla="*/ 0 w 3"/>
                    <a:gd name="T1" fmla="*/ 0 h 3"/>
                    <a:gd name="T2" fmla="*/ 0 w 3"/>
                    <a:gd name="T3" fmla="*/ 2 h 3"/>
                    <a:gd name="T4" fmla="*/ 0 w 3"/>
                    <a:gd name="T5" fmla="*/ 3 h 3"/>
                    <a:gd name="T6" fmla="*/ 3 w 3"/>
                    <a:gd name="T7" fmla="*/ 1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2"/>
                      </a:ln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2" name="Rectangle 510">
                  <a:extLst>
                    <a:ext uri="{FF2B5EF4-FFF2-40B4-BE49-F238E27FC236}">
                      <a16:creationId xmlns:a16="http://schemas.microsoft.com/office/drawing/2014/main" id="{835CB0BC-BAE8-4636-8307-896EE01EC110}"/>
                    </a:ext>
                  </a:extLst>
                </p:cNvPr>
                <p:cNvSpPr>
                  <a:spLocks noChangeArrowheads="1"/>
                </p:cNvSpPr>
                <p:nvPr/>
              </p:nvSpPr>
              <p:spPr bwMode="auto">
                <a:xfrm>
                  <a:off x="5276" y="2749"/>
                  <a:ext cx="1"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3" name="Freeform 511">
                  <a:extLst>
                    <a:ext uri="{FF2B5EF4-FFF2-40B4-BE49-F238E27FC236}">
                      <a16:creationId xmlns:a16="http://schemas.microsoft.com/office/drawing/2014/main" id="{4FF0460E-0BD5-4F8D-B33D-D1BA5BFA101C}"/>
                    </a:ext>
                  </a:extLst>
                </p:cNvPr>
                <p:cNvSpPr>
                  <a:spLocks/>
                </p:cNvSpPr>
                <p:nvPr/>
              </p:nvSpPr>
              <p:spPr bwMode="auto">
                <a:xfrm>
                  <a:off x="5412" y="2823"/>
                  <a:ext cx="4" cy="3"/>
                </a:xfrm>
                <a:custGeom>
                  <a:avLst/>
                  <a:gdLst>
                    <a:gd name="T0" fmla="*/ 2 w 4"/>
                    <a:gd name="T1" fmla="*/ 1 h 3"/>
                    <a:gd name="T2" fmla="*/ 1 w 4"/>
                    <a:gd name="T3" fmla="*/ 0 h 3"/>
                    <a:gd name="T4" fmla="*/ 0 w 4"/>
                    <a:gd name="T5" fmla="*/ 2 h 3"/>
                    <a:gd name="T6" fmla="*/ 4 w 4"/>
                    <a:gd name="T7" fmla="*/ 3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lnTo>
                        <a:pt x="1" y="0"/>
                      </a:lnTo>
                      <a:lnTo>
                        <a:pt x="0" y="2"/>
                      </a:lnTo>
                      <a:lnTo>
                        <a:pt x="4"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4" name="Freeform 512">
                  <a:extLst>
                    <a:ext uri="{FF2B5EF4-FFF2-40B4-BE49-F238E27FC236}">
                      <a16:creationId xmlns:a16="http://schemas.microsoft.com/office/drawing/2014/main" id="{E2995BE0-64D4-4B09-B048-E1F3A46E27D0}"/>
                    </a:ext>
                  </a:extLst>
                </p:cNvPr>
                <p:cNvSpPr>
                  <a:spLocks/>
                </p:cNvSpPr>
                <p:nvPr/>
              </p:nvSpPr>
              <p:spPr bwMode="auto">
                <a:xfrm>
                  <a:off x="5416" y="2835"/>
                  <a:ext cx="11" cy="7"/>
                </a:xfrm>
                <a:custGeom>
                  <a:avLst/>
                  <a:gdLst>
                    <a:gd name="T0" fmla="*/ 4 w 11"/>
                    <a:gd name="T1" fmla="*/ 7 h 7"/>
                    <a:gd name="T2" fmla="*/ 6 w 11"/>
                    <a:gd name="T3" fmla="*/ 6 h 7"/>
                    <a:gd name="T4" fmla="*/ 8 w 11"/>
                    <a:gd name="T5" fmla="*/ 6 h 7"/>
                    <a:gd name="T6" fmla="*/ 10 w 11"/>
                    <a:gd name="T7" fmla="*/ 6 h 7"/>
                    <a:gd name="T8" fmla="*/ 11 w 11"/>
                    <a:gd name="T9" fmla="*/ 4 h 7"/>
                    <a:gd name="T10" fmla="*/ 7 w 11"/>
                    <a:gd name="T11" fmla="*/ 0 h 7"/>
                    <a:gd name="T12" fmla="*/ 4 w 11"/>
                    <a:gd name="T13" fmla="*/ 0 h 7"/>
                    <a:gd name="T14" fmla="*/ 0 w 11"/>
                    <a:gd name="T15" fmla="*/ 4 h 7"/>
                    <a:gd name="T16" fmla="*/ 2 w 11"/>
                    <a:gd name="T17" fmla="*/ 5 h 7"/>
                    <a:gd name="T18" fmla="*/ 4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4" y="7"/>
                      </a:moveTo>
                      <a:lnTo>
                        <a:pt x="6" y="6"/>
                      </a:lnTo>
                      <a:lnTo>
                        <a:pt x="8" y="6"/>
                      </a:lnTo>
                      <a:lnTo>
                        <a:pt x="10" y="6"/>
                      </a:lnTo>
                      <a:lnTo>
                        <a:pt x="11" y="4"/>
                      </a:lnTo>
                      <a:lnTo>
                        <a:pt x="7" y="0"/>
                      </a:lnTo>
                      <a:lnTo>
                        <a:pt x="4" y="0"/>
                      </a:lnTo>
                      <a:lnTo>
                        <a:pt x="0" y="4"/>
                      </a:lnTo>
                      <a:lnTo>
                        <a:pt x="2"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5" name="Freeform 513">
                  <a:extLst>
                    <a:ext uri="{FF2B5EF4-FFF2-40B4-BE49-F238E27FC236}">
                      <a16:creationId xmlns:a16="http://schemas.microsoft.com/office/drawing/2014/main" id="{08884C8B-02EB-4319-918A-BE8E6791DD65}"/>
                    </a:ext>
                  </a:extLst>
                </p:cNvPr>
                <p:cNvSpPr>
                  <a:spLocks/>
                </p:cNvSpPr>
                <p:nvPr/>
              </p:nvSpPr>
              <p:spPr bwMode="auto">
                <a:xfrm>
                  <a:off x="5420" y="2865"/>
                  <a:ext cx="2" cy="1"/>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6" name="Freeform 514">
                  <a:extLst>
                    <a:ext uri="{FF2B5EF4-FFF2-40B4-BE49-F238E27FC236}">
                      <a16:creationId xmlns:a16="http://schemas.microsoft.com/office/drawing/2014/main" id="{26B6B45E-4A81-45A4-953E-E3C05CBAAFC7}"/>
                    </a:ext>
                  </a:extLst>
                </p:cNvPr>
                <p:cNvSpPr>
                  <a:spLocks/>
                </p:cNvSpPr>
                <p:nvPr/>
              </p:nvSpPr>
              <p:spPr bwMode="auto">
                <a:xfrm>
                  <a:off x="5423" y="2861"/>
                  <a:ext cx="2" cy="2"/>
                </a:xfrm>
                <a:custGeom>
                  <a:avLst/>
                  <a:gdLst>
                    <a:gd name="T0" fmla="*/ 0 w 2"/>
                    <a:gd name="T1" fmla="*/ 2 h 2"/>
                    <a:gd name="T2" fmla="*/ 1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1"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7" name="Freeform 515">
                  <a:extLst>
                    <a:ext uri="{FF2B5EF4-FFF2-40B4-BE49-F238E27FC236}">
                      <a16:creationId xmlns:a16="http://schemas.microsoft.com/office/drawing/2014/main" id="{D49B72D3-9BD7-4026-AB9C-5BB728DE7D50}"/>
                    </a:ext>
                  </a:extLst>
                </p:cNvPr>
                <p:cNvSpPr>
                  <a:spLocks/>
                </p:cNvSpPr>
                <p:nvPr/>
              </p:nvSpPr>
              <p:spPr bwMode="auto">
                <a:xfrm>
                  <a:off x="5416" y="2954"/>
                  <a:ext cx="1" cy="2"/>
                </a:xfrm>
                <a:custGeom>
                  <a:avLst/>
                  <a:gdLst>
                    <a:gd name="T0" fmla="*/ 1 w 1"/>
                    <a:gd name="T1" fmla="*/ 0 h 2"/>
                    <a:gd name="T2" fmla="*/ 0 w 1"/>
                    <a:gd name="T3" fmla="*/ 1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8" name="Freeform 516">
                  <a:extLst>
                    <a:ext uri="{FF2B5EF4-FFF2-40B4-BE49-F238E27FC236}">
                      <a16:creationId xmlns:a16="http://schemas.microsoft.com/office/drawing/2014/main" id="{3AB689FD-911B-4E97-9C8C-DC361B245DF1}"/>
                    </a:ext>
                  </a:extLst>
                </p:cNvPr>
                <p:cNvSpPr>
                  <a:spLocks/>
                </p:cNvSpPr>
                <p:nvPr/>
              </p:nvSpPr>
              <p:spPr bwMode="auto">
                <a:xfrm>
                  <a:off x="5028" y="2689"/>
                  <a:ext cx="62" cy="98"/>
                </a:xfrm>
                <a:custGeom>
                  <a:avLst/>
                  <a:gdLst>
                    <a:gd name="T0" fmla="*/ 24 w 62"/>
                    <a:gd name="T1" fmla="*/ 17 h 98"/>
                    <a:gd name="T2" fmla="*/ 21 w 62"/>
                    <a:gd name="T3" fmla="*/ 15 h 98"/>
                    <a:gd name="T4" fmla="*/ 14 w 62"/>
                    <a:gd name="T5" fmla="*/ 18 h 98"/>
                    <a:gd name="T6" fmla="*/ 15 w 62"/>
                    <a:gd name="T7" fmla="*/ 13 h 98"/>
                    <a:gd name="T8" fmla="*/ 14 w 62"/>
                    <a:gd name="T9" fmla="*/ 6 h 98"/>
                    <a:gd name="T10" fmla="*/ 10 w 62"/>
                    <a:gd name="T11" fmla="*/ 4 h 98"/>
                    <a:gd name="T12" fmla="*/ 3 w 62"/>
                    <a:gd name="T13" fmla="*/ 0 h 98"/>
                    <a:gd name="T14" fmla="*/ 0 w 62"/>
                    <a:gd name="T15" fmla="*/ 7 h 98"/>
                    <a:gd name="T16" fmla="*/ 5 w 62"/>
                    <a:gd name="T17" fmla="*/ 26 h 98"/>
                    <a:gd name="T18" fmla="*/ 8 w 62"/>
                    <a:gd name="T19" fmla="*/ 35 h 98"/>
                    <a:gd name="T20" fmla="*/ 7 w 62"/>
                    <a:gd name="T21" fmla="*/ 42 h 98"/>
                    <a:gd name="T22" fmla="*/ 10 w 62"/>
                    <a:gd name="T23" fmla="*/ 48 h 98"/>
                    <a:gd name="T24" fmla="*/ 10 w 62"/>
                    <a:gd name="T25" fmla="*/ 52 h 98"/>
                    <a:gd name="T26" fmla="*/ 17 w 62"/>
                    <a:gd name="T27" fmla="*/ 60 h 98"/>
                    <a:gd name="T28" fmla="*/ 21 w 62"/>
                    <a:gd name="T29" fmla="*/ 64 h 98"/>
                    <a:gd name="T30" fmla="*/ 18 w 62"/>
                    <a:gd name="T31" fmla="*/ 69 h 98"/>
                    <a:gd name="T32" fmla="*/ 25 w 62"/>
                    <a:gd name="T33" fmla="*/ 74 h 98"/>
                    <a:gd name="T34" fmla="*/ 29 w 62"/>
                    <a:gd name="T35" fmla="*/ 81 h 98"/>
                    <a:gd name="T36" fmla="*/ 34 w 62"/>
                    <a:gd name="T37" fmla="*/ 85 h 98"/>
                    <a:gd name="T38" fmla="*/ 38 w 62"/>
                    <a:gd name="T39" fmla="*/ 86 h 98"/>
                    <a:gd name="T40" fmla="*/ 45 w 62"/>
                    <a:gd name="T41" fmla="*/ 91 h 98"/>
                    <a:gd name="T42" fmla="*/ 51 w 62"/>
                    <a:gd name="T43" fmla="*/ 95 h 98"/>
                    <a:gd name="T44" fmla="*/ 55 w 62"/>
                    <a:gd name="T45" fmla="*/ 95 h 98"/>
                    <a:gd name="T46" fmla="*/ 59 w 62"/>
                    <a:gd name="T47" fmla="*/ 95 h 98"/>
                    <a:gd name="T48" fmla="*/ 57 w 62"/>
                    <a:gd name="T49" fmla="*/ 94 h 98"/>
                    <a:gd name="T50" fmla="*/ 59 w 62"/>
                    <a:gd name="T51" fmla="*/ 92 h 98"/>
                    <a:gd name="T52" fmla="*/ 59 w 62"/>
                    <a:gd name="T53" fmla="*/ 92 h 98"/>
                    <a:gd name="T54" fmla="*/ 59 w 62"/>
                    <a:gd name="T55" fmla="*/ 95 h 98"/>
                    <a:gd name="T56" fmla="*/ 62 w 62"/>
                    <a:gd name="T57" fmla="*/ 91 h 98"/>
                    <a:gd name="T58" fmla="*/ 58 w 62"/>
                    <a:gd name="T59" fmla="*/ 84 h 98"/>
                    <a:gd name="T60" fmla="*/ 57 w 62"/>
                    <a:gd name="T61" fmla="*/ 81 h 98"/>
                    <a:gd name="T62" fmla="*/ 55 w 62"/>
                    <a:gd name="T63" fmla="*/ 76 h 98"/>
                    <a:gd name="T64" fmla="*/ 55 w 62"/>
                    <a:gd name="T65" fmla="*/ 73 h 98"/>
                    <a:gd name="T66" fmla="*/ 50 w 62"/>
                    <a:gd name="T67" fmla="*/ 69 h 98"/>
                    <a:gd name="T68" fmla="*/ 48 w 62"/>
                    <a:gd name="T69" fmla="*/ 56 h 98"/>
                    <a:gd name="T70" fmla="*/ 47 w 62"/>
                    <a:gd name="T71" fmla="*/ 51 h 98"/>
                    <a:gd name="T72" fmla="*/ 48 w 62"/>
                    <a:gd name="T73" fmla="*/ 41 h 98"/>
                    <a:gd name="T74" fmla="*/ 47 w 62"/>
                    <a:gd name="T75" fmla="*/ 32 h 98"/>
                    <a:gd name="T76" fmla="*/ 34 w 62"/>
                    <a:gd name="T77" fmla="*/ 14 h 98"/>
                    <a:gd name="T78" fmla="*/ 31 w 62"/>
                    <a:gd name="T79" fmla="*/ 10 h 98"/>
                    <a:gd name="T80" fmla="*/ 27 w 62"/>
                    <a:gd name="T81" fmla="*/ 12 h 98"/>
                    <a:gd name="T82" fmla="*/ 27 w 62"/>
                    <a:gd name="T83" fmla="*/ 1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98">
                      <a:moveTo>
                        <a:pt x="27" y="15"/>
                      </a:moveTo>
                      <a:lnTo>
                        <a:pt x="24" y="17"/>
                      </a:lnTo>
                      <a:lnTo>
                        <a:pt x="23" y="15"/>
                      </a:lnTo>
                      <a:lnTo>
                        <a:pt x="21" y="15"/>
                      </a:lnTo>
                      <a:lnTo>
                        <a:pt x="17" y="19"/>
                      </a:lnTo>
                      <a:lnTo>
                        <a:pt x="14" y="18"/>
                      </a:lnTo>
                      <a:lnTo>
                        <a:pt x="14" y="15"/>
                      </a:lnTo>
                      <a:lnTo>
                        <a:pt x="15" y="13"/>
                      </a:lnTo>
                      <a:lnTo>
                        <a:pt x="15" y="8"/>
                      </a:lnTo>
                      <a:lnTo>
                        <a:pt x="14" y="6"/>
                      </a:lnTo>
                      <a:lnTo>
                        <a:pt x="10" y="6"/>
                      </a:lnTo>
                      <a:lnTo>
                        <a:pt x="10" y="4"/>
                      </a:lnTo>
                      <a:lnTo>
                        <a:pt x="6" y="3"/>
                      </a:lnTo>
                      <a:lnTo>
                        <a:pt x="3" y="0"/>
                      </a:lnTo>
                      <a:lnTo>
                        <a:pt x="2" y="3"/>
                      </a:lnTo>
                      <a:lnTo>
                        <a:pt x="0" y="7"/>
                      </a:lnTo>
                      <a:lnTo>
                        <a:pt x="3" y="12"/>
                      </a:lnTo>
                      <a:lnTo>
                        <a:pt x="5" y="26"/>
                      </a:lnTo>
                      <a:lnTo>
                        <a:pt x="7" y="31"/>
                      </a:lnTo>
                      <a:lnTo>
                        <a:pt x="8" y="35"/>
                      </a:lnTo>
                      <a:lnTo>
                        <a:pt x="8" y="41"/>
                      </a:lnTo>
                      <a:lnTo>
                        <a:pt x="7" y="42"/>
                      </a:lnTo>
                      <a:lnTo>
                        <a:pt x="7" y="45"/>
                      </a:lnTo>
                      <a:lnTo>
                        <a:pt x="10" y="48"/>
                      </a:lnTo>
                      <a:lnTo>
                        <a:pt x="9" y="49"/>
                      </a:lnTo>
                      <a:lnTo>
                        <a:pt x="10" y="52"/>
                      </a:lnTo>
                      <a:lnTo>
                        <a:pt x="14" y="55"/>
                      </a:lnTo>
                      <a:lnTo>
                        <a:pt x="17" y="60"/>
                      </a:lnTo>
                      <a:lnTo>
                        <a:pt x="19" y="61"/>
                      </a:lnTo>
                      <a:lnTo>
                        <a:pt x="21" y="64"/>
                      </a:lnTo>
                      <a:lnTo>
                        <a:pt x="19" y="67"/>
                      </a:lnTo>
                      <a:lnTo>
                        <a:pt x="18" y="69"/>
                      </a:lnTo>
                      <a:lnTo>
                        <a:pt x="21" y="71"/>
                      </a:lnTo>
                      <a:lnTo>
                        <a:pt x="25" y="74"/>
                      </a:lnTo>
                      <a:lnTo>
                        <a:pt x="30" y="77"/>
                      </a:lnTo>
                      <a:lnTo>
                        <a:pt x="29" y="81"/>
                      </a:lnTo>
                      <a:lnTo>
                        <a:pt x="33" y="85"/>
                      </a:lnTo>
                      <a:lnTo>
                        <a:pt x="34" y="85"/>
                      </a:lnTo>
                      <a:lnTo>
                        <a:pt x="37" y="84"/>
                      </a:lnTo>
                      <a:lnTo>
                        <a:pt x="38" y="86"/>
                      </a:lnTo>
                      <a:lnTo>
                        <a:pt x="41" y="89"/>
                      </a:lnTo>
                      <a:lnTo>
                        <a:pt x="45" y="91"/>
                      </a:lnTo>
                      <a:lnTo>
                        <a:pt x="49" y="93"/>
                      </a:lnTo>
                      <a:lnTo>
                        <a:pt x="51" y="95"/>
                      </a:lnTo>
                      <a:lnTo>
                        <a:pt x="54" y="97"/>
                      </a:lnTo>
                      <a:lnTo>
                        <a:pt x="55" y="95"/>
                      </a:lnTo>
                      <a:lnTo>
                        <a:pt x="55" y="98"/>
                      </a:lnTo>
                      <a:lnTo>
                        <a:pt x="59" y="95"/>
                      </a:lnTo>
                      <a:lnTo>
                        <a:pt x="59" y="94"/>
                      </a:lnTo>
                      <a:lnTo>
                        <a:pt x="57" y="94"/>
                      </a:lnTo>
                      <a:lnTo>
                        <a:pt x="59" y="94"/>
                      </a:lnTo>
                      <a:lnTo>
                        <a:pt x="59" y="92"/>
                      </a:lnTo>
                      <a:lnTo>
                        <a:pt x="58" y="91"/>
                      </a:lnTo>
                      <a:lnTo>
                        <a:pt x="59" y="92"/>
                      </a:lnTo>
                      <a:lnTo>
                        <a:pt x="59" y="94"/>
                      </a:lnTo>
                      <a:lnTo>
                        <a:pt x="59" y="95"/>
                      </a:lnTo>
                      <a:lnTo>
                        <a:pt x="62" y="96"/>
                      </a:lnTo>
                      <a:lnTo>
                        <a:pt x="62" y="91"/>
                      </a:lnTo>
                      <a:lnTo>
                        <a:pt x="59" y="84"/>
                      </a:lnTo>
                      <a:lnTo>
                        <a:pt x="58" y="84"/>
                      </a:lnTo>
                      <a:lnTo>
                        <a:pt x="58" y="83"/>
                      </a:lnTo>
                      <a:lnTo>
                        <a:pt x="57" y="81"/>
                      </a:lnTo>
                      <a:lnTo>
                        <a:pt x="56" y="81"/>
                      </a:lnTo>
                      <a:lnTo>
                        <a:pt x="55" y="76"/>
                      </a:lnTo>
                      <a:lnTo>
                        <a:pt x="56" y="74"/>
                      </a:lnTo>
                      <a:lnTo>
                        <a:pt x="55" y="73"/>
                      </a:lnTo>
                      <a:lnTo>
                        <a:pt x="53" y="73"/>
                      </a:lnTo>
                      <a:lnTo>
                        <a:pt x="50" y="69"/>
                      </a:lnTo>
                      <a:lnTo>
                        <a:pt x="48" y="65"/>
                      </a:lnTo>
                      <a:lnTo>
                        <a:pt x="48" y="56"/>
                      </a:lnTo>
                      <a:lnTo>
                        <a:pt x="47" y="54"/>
                      </a:lnTo>
                      <a:lnTo>
                        <a:pt x="47" y="51"/>
                      </a:lnTo>
                      <a:lnTo>
                        <a:pt x="48" y="49"/>
                      </a:lnTo>
                      <a:lnTo>
                        <a:pt x="48" y="41"/>
                      </a:lnTo>
                      <a:lnTo>
                        <a:pt x="48" y="39"/>
                      </a:lnTo>
                      <a:lnTo>
                        <a:pt x="47" y="32"/>
                      </a:lnTo>
                      <a:lnTo>
                        <a:pt x="44" y="27"/>
                      </a:lnTo>
                      <a:lnTo>
                        <a:pt x="34" y="14"/>
                      </a:lnTo>
                      <a:lnTo>
                        <a:pt x="31" y="9"/>
                      </a:lnTo>
                      <a:lnTo>
                        <a:pt x="31" y="10"/>
                      </a:lnTo>
                      <a:lnTo>
                        <a:pt x="29" y="12"/>
                      </a:lnTo>
                      <a:lnTo>
                        <a:pt x="27" y="12"/>
                      </a:lnTo>
                      <a:lnTo>
                        <a:pt x="27" y="12"/>
                      </a:lnTo>
                      <a:lnTo>
                        <a:pt x="27" y="12"/>
                      </a:lnTo>
                      <a:lnTo>
                        <a:pt x="2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9" name="Freeform 517">
                  <a:extLst>
                    <a:ext uri="{FF2B5EF4-FFF2-40B4-BE49-F238E27FC236}">
                      <a16:creationId xmlns:a16="http://schemas.microsoft.com/office/drawing/2014/main" id="{2E8B8AC5-BA42-4B7F-A4FD-262EBABB0B4C}"/>
                    </a:ext>
                  </a:extLst>
                </p:cNvPr>
                <p:cNvSpPr>
                  <a:spLocks/>
                </p:cNvSpPr>
                <p:nvPr/>
              </p:nvSpPr>
              <p:spPr bwMode="auto">
                <a:xfrm>
                  <a:off x="5193" y="2762"/>
                  <a:ext cx="3" cy="5"/>
                </a:xfrm>
                <a:custGeom>
                  <a:avLst/>
                  <a:gdLst>
                    <a:gd name="T0" fmla="*/ 3 w 3"/>
                    <a:gd name="T1" fmla="*/ 4 h 5"/>
                    <a:gd name="T2" fmla="*/ 2 w 3"/>
                    <a:gd name="T3" fmla="*/ 0 h 5"/>
                    <a:gd name="T4" fmla="*/ 1 w 3"/>
                    <a:gd name="T5" fmla="*/ 1 h 5"/>
                    <a:gd name="T6" fmla="*/ 1 w 3"/>
                    <a:gd name="T7" fmla="*/ 1 h 5"/>
                    <a:gd name="T8" fmla="*/ 0 w 3"/>
                    <a:gd name="T9" fmla="*/ 1 h 5"/>
                    <a:gd name="T10" fmla="*/ 0 w 3"/>
                    <a:gd name="T11" fmla="*/ 3 h 5"/>
                    <a:gd name="T12" fmla="*/ 1 w 3"/>
                    <a:gd name="T13" fmla="*/ 5 h 5"/>
                    <a:gd name="T14" fmla="*/ 3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4"/>
                      </a:moveTo>
                      <a:lnTo>
                        <a:pt x="2" y="0"/>
                      </a:lnTo>
                      <a:lnTo>
                        <a:pt x="1" y="1"/>
                      </a:lnTo>
                      <a:lnTo>
                        <a:pt x="1" y="1"/>
                      </a:lnTo>
                      <a:lnTo>
                        <a:pt x="0" y="1"/>
                      </a:lnTo>
                      <a:lnTo>
                        <a:pt x="0" y="3"/>
                      </a:lnTo>
                      <a:lnTo>
                        <a:pt x="1"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0" name="Freeform 518">
                  <a:extLst>
                    <a:ext uri="{FF2B5EF4-FFF2-40B4-BE49-F238E27FC236}">
                      <a16:creationId xmlns:a16="http://schemas.microsoft.com/office/drawing/2014/main" id="{4F53BB8A-0EE3-44DB-A5D5-E77027B8D676}"/>
                    </a:ext>
                  </a:extLst>
                </p:cNvPr>
                <p:cNvSpPr>
                  <a:spLocks/>
                </p:cNvSpPr>
                <p:nvPr/>
              </p:nvSpPr>
              <p:spPr bwMode="auto">
                <a:xfrm>
                  <a:off x="5267" y="2679"/>
                  <a:ext cx="4" cy="4"/>
                </a:xfrm>
                <a:custGeom>
                  <a:avLst/>
                  <a:gdLst>
                    <a:gd name="T0" fmla="*/ 1 w 4"/>
                    <a:gd name="T1" fmla="*/ 4 h 4"/>
                    <a:gd name="T2" fmla="*/ 4 w 4"/>
                    <a:gd name="T3" fmla="*/ 3 h 4"/>
                    <a:gd name="T4" fmla="*/ 4 w 4"/>
                    <a:gd name="T5" fmla="*/ 1 h 4"/>
                    <a:gd name="T6" fmla="*/ 3 w 4"/>
                    <a:gd name="T7" fmla="*/ 0 h 4"/>
                    <a:gd name="T8" fmla="*/ 0 w 4"/>
                    <a:gd name="T9" fmla="*/ 3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lnTo>
                        <a:pt x="4" y="3"/>
                      </a:lnTo>
                      <a:lnTo>
                        <a:pt x="4" y="1"/>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1" name="Freeform 519">
                  <a:extLst>
                    <a:ext uri="{FF2B5EF4-FFF2-40B4-BE49-F238E27FC236}">
                      <a16:creationId xmlns:a16="http://schemas.microsoft.com/office/drawing/2014/main" id="{C3E8637D-4D7F-452C-B6B0-64298FB8CD0A}"/>
                    </a:ext>
                  </a:extLst>
                </p:cNvPr>
                <p:cNvSpPr>
                  <a:spLocks/>
                </p:cNvSpPr>
                <p:nvPr/>
              </p:nvSpPr>
              <p:spPr bwMode="auto">
                <a:xfrm>
                  <a:off x="5263" y="2679"/>
                  <a:ext cx="4" cy="3"/>
                </a:xfrm>
                <a:custGeom>
                  <a:avLst/>
                  <a:gdLst>
                    <a:gd name="T0" fmla="*/ 1 w 4"/>
                    <a:gd name="T1" fmla="*/ 2 h 3"/>
                    <a:gd name="T2" fmla="*/ 4 w 4"/>
                    <a:gd name="T3" fmla="*/ 1 h 3"/>
                    <a:gd name="T4" fmla="*/ 4 w 4"/>
                    <a:gd name="T5" fmla="*/ 0 h 3"/>
                    <a:gd name="T6" fmla="*/ 0 w 4"/>
                    <a:gd name="T7" fmla="*/ 3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lnTo>
                        <a:pt x="4" y="1"/>
                      </a:lnTo>
                      <a:lnTo>
                        <a:pt x="4"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2" name="Freeform 520">
                  <a:extLst>
                    <a:ext uri="{FF2B5EF4-FFF2-40B4-BE49-F238E27FC236}">
                      <a16:creationId xmlns:a16="http://schemas.microsoft.com/office/drawing/2014/main" id="{4976F022-D8BD-40EA-A4B6-FEF4478B71CD}"/>
                    </a:ext>
                  </a:extLst>
                </p:cNvPr>
                <p:cNvSpPr>
                  <a:spLocks/>
                </p:cNvSpPr>
                <p:nvPr/>
              </p:nvSpPr>
              <p:spPr bwMode="auto">
                <a:xfrm>
                  <a:off x="5191" y="2763"/>
                  <a:ext cx="1" cy="3"/>
                </a:xfrm>
                <a:custGeom>
                  <a:avLst/>
                  <a:gdLst>
                    <a:gd name="T0" fmla="*/ 0 w 1"/>
                    <a:gd name="T1" fmla="*/ 3 h 3"/>
                    <a:gd name="T2" fmla="*/ 1 w 1"/>
                    <a:gd name="T3" fmla="*/ 3 h 3"/>
                    <a:gd name="T4" fmla="*/ 1 w 1"/>
                    <a:gd name="T5" fmla="*/ 0 h 3"/>
                    <a:gd name="T6" fmla="*/ 1 w 1"/>
                    <a:gd name="T7" fmla="*/ 0 h 3"/>
                    <a:gd name="T8" fmla="*/ 0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1" y="3"/>
                      </a:lnTo>
                      <a:lnTo>
                        <a:pt x="1" y="0"/>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3" name="Freeform 521">
                  <a:extLst>
                    <a:ext uri="{FF2B5EF4-FFF2-40B4-BE49-F238E27FC236}">
                      <a16:creationId xmlns:a16="http://schemas.microsoft.com/office/drawing/2014/main" id="{792A0E4A-9343-4A2A-A598-E6B9B36E601C}"/>
                    </a:ext>
                  </a:extLst>
                </p:cNvPr>
                <p:cNvSpPr>
                  <a:spLocks/>
                </p:cNvSpPr>
                <p:nvPr/>
              </p:nvSpPr>
              <p:spPr bwMode="auto">
                <a:xfrm>
                  <a:off x="5166" y="2685"/>
                  <a:ext cx="134" cy="109"/>
                </a:xfrm>
                <a:custGeom>
                  <a:avLst/>
                  <a:gdLst>
                    <a:gd name="T0" fmla="*/ 11 w 134"/>
                    <a:gd name="T1" fmla="*/ 106 h 109"/>
                    <a:gd name="T2" fmla="*/ 18 w 134"/>
                    <a:gd name="T3" fmla="*/ 108 h 109"/>
                    <a:gd name="T4" fmla="*/ 24 w 134"/>
                    <a:gd name="T5" fmla="*/ 105 h 109"/>
                    <a:gd name="T6" fmla="*/ 42 w 134"/>
                    <a:gd name="T7" fmla="*/ 99 h 109"/>
                    <a:gd name="T8" fmla="*/ 53 w 134"/>
                    <a:gd name="T9" fmla="*/ 103 h 109"/>
                    <a:gd name="T10" fmla="*/ 70 w 134"/>
                    <a:gd name="T11" fmla="*/ 98 h 109"/>
                    <a:gd name="T12" fmla="*/ 76 w 134"/>
                    <a:gd name="T13" fmla="*/ 78 h 109"/>
                    <a:gd name="T14" fmla="*/ 84 w 134"/>
                    <a:gd name="T15" fmla="*/ 55 h 109"/>
                    <a:gd name="T16" fmla="*/ 88 w 134"/>
                    <a:gd name="T17" fmla="*/ 46 h 109"/>
                    <a:gd name="T18" fmla="*/ 101 w 134"/>
                    <a:gd name="T19" fmla="*/ 47 h 109"/>
                    <a:gd name="T20" fmla="*/ 110 w 134"/>
                    <a:gd name="T21" fmla="*/ 49 h 109"/>
                    <a:gd name="T22" fmla="*/ 116 w 134"/>
                    <a:gd name="T23" fmla="*/ 50 h 109"/>
                    <a:gd name="T24" fmla="*/ 122 w 134"/>
                    <a:gd name="T25" fmla="*/ 46 h 109"/>
                    <a:gd name="T26" fmla="*/ 120 w 134"/>
                    <a:gd name="T27" fmla="*/ 36 h 109"/>
                    <a:gd name="T28" fmla="*/ 134 w 134"/>
                    <a:gd name="T29" fmla="*/ 33 h 109"/>
                    <a:gd name="T30" fmla="*/ 128 w 134"/>
                    <a:gd name="T31" fmla="*/ 29 h 109"/>
                    <a:gd name="T32" fmla="*/ 119 w 134"/>
                    <a:gd name="T33" fmla="*/ 23 h 109"/>
                    <a:gd name="T34" fmla="*/ 114 w 134"/>
                    <a:gd name="T35" fmla="*/ 24 h 109"/>
                    <a:gd name="T36" fmla="*/ 114 w 134"/>
                    <a:gd name="T37" fmla="*/ 19 h 109"/>
                    <a:gd name="T38" fmla="*/ 110 w 134"/>
                    <a:gd name="T39" fmla="*/ 20 h 109"/>
                    <a:gd name="T40" fmla="*/ 112 w 134"/>
                    <a:gd name="T41" fmla="*/ 12 h 109"/>
                    <a:gd name="T42" fmla="*/ 105 w 134"/>
                    <a:gd name="T43" fmla="*/ 7 h 109"/>
                    <a:gd name="T44" fmla="*/ 101 w 134"/>
                    <a:gd name="T45" fmla="*/ 2 h 109"/>
                    <a:gd name="T46" fmla="*/ 97 w 134"/>
                    <a:gd name="T47" fmla="*/ 8 h 109"/>
                    <a:gd name="T48" fmla="*/ 96 w 134"/>
                    <a:gd name="T49" fmla="*/ 2 h 109"/>
                    <a:gd name="T50" fmla="*/ 89 w 134"/>
                    <a:gd name="T51" fmla="*/ 18 h 109"/>
                    <a:gd name="T52" fmla="*/ 81 w 134"/>
                    <a:gd name="T53" fmla="*/ 29 h 109"/>
                    <a:gd name="T54" fmla="*/ 76 w 134"/>
                    <a:gd name="T55" fmla="*/ 33 h 109"/>
                    <a:gd name="T56" fmla="*/ 80 w 134"/>
                    <a:gd name="T57" fmla="*/ 34 h 109"/>
                    <a:gd name="T58" fmla="*/ 76 w 134"/>
                    <a:gd name="T59" fmla="*/ 39 h 109"/>
                    <a:gd name="T60" fmla="*/ 77 w 134"/>
                    <a:gd name="T61" fmla="*/ 49 h 109"/>
                    <a:gd name="T62" fmla="*/ 74 w 134"/>
                    <a:gd name="T63" fmla="*/ 40 h 109"/>
                    <a:gd name="T64" fmla="*/ 73 w 134"/>
                    <a:gd name="T65" fmla="*/ 40 h 109"/>
                    <a:gd name="T66" fmla="*/ 71 w 134"/>
                    <a:gd name="T67" fmla="*/ 51 h 109"/>
                    <a:gd name="T68" fmla="*/ 64 w 134"/>
                    <a:gd name="T69" fmla="*/ 43 h 109"/>
                    <a:gd name="T70" fmla="*/ 60 w 134"/>
                    <a:gd name="T71" fmla="*/ 49 h 109"/>
                    <a:gd name="T72" fmla="*/ 51 w 134"/>
                    <a:gd name="T73" fmla="*/ 60 h 109"/>
                    <a:gd name="T74" fmla="*/ 43 w 134"/>
                    <a:gd name="T75" fmla="*/ 73 h 109"/>
                    <a:gd name="T76" fmla="*/ 31 w 134"/>
                    <a:gd name="T77" fmla="*/ 81 h 109"/>
                    <a:gd name="T78" fmla="*/ 28 w 134"/>
                    <a:gd name="T79" fmla="*/ 84 h 109"/>
                    <a:gd name="T80" fmla="*/ 23 w 134"/>
                    <a:gd name="T81" fmla="*/ 90 h 109"/>
                    <a:gd name="T82" fmla="*/ 21 w 134"/>
                    <a:gd name="T83" fmla="*/ 100 h 109"/>
                    <a:gd name="T84" fmla="*/ 5 w 134"/>
                    <a:gd name="T85" fmla="*/ 97 h 109"/>
                    <a:gd name="T86" fmla="*/ 0 w 134"/>
                    <a:gd name="T87"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9">
                      <a:moveTo>
                        <a:pt x="7" y="101"/>
                      </a:moveTo>
                      <a:lnTo>
                        <a:pt x="7" y="102"/>
                      </a:lnTo>
                      <a:lnTo>
                        <a:pt x="11" y="106"/>
                      </a:lnTo>
                      <a:lnTo>
                        <a:pt x="12" y="109"/>
                      </a:lnTo>
                      <a:lnTo>
                        <a:pt x="14" y="109"/>
                      </a:lnTo>
                      <a:lnTo>
                        <a:pt x="18" y="108"/>
                      </a:lnTo>
                      <a:lnTo>
                        <a:pt x="18" y="106"/>
                      </a:lnTo>
                      <a:lnTo>
                        <a:pt x="22" y="106"/>
                      </a:lnTo>
                      <a:lnTo>
                        <a:pt x="24" y="105"/>
                      </a:lnTo>
                      <a:lnTo>
                        <a:pt x="32" y="105"/>
                      </a:lnTo>
                      <a:lnTo>
                        <a:pt x="40" y="102"/>
                      </a:lnTo>
                      <a:lnTo>
                        <a:pt x="42" y="99"/>
                      </a:lnTo>
                      <a:lnTo>
                        <a:pt x="49" y="99"/>
                      </a:lnTo>
                      <a:lnTo>
                        <a:pt x="52" y="102"/>
                      </a:lnTo>
                      <a:lnTo>
                        <a:pt x="53" y="103"/>
                      </a:lnTo>
                      <a:lnTo>
                        <a:pt x="57" y="103"/>
                      </a:lnTo>
                      <a:lnTo>
                        <a:pt x="63" y="99"/>
                      </a:lnTo>
                      <a:lnTo>
                        <a:pt x="70" y="98"/>
                      </a:lnTo>
                      <a:lnTo>
                        <a:pt x="69" y="95"/>
                      </a:lnTo>
                      <a:lnTo>
                        <a:pt x="74" y="85"/>
                      </a:lnTo>
                      <a:lnTo>
                        <a:pt x="76" y="78"/>
                      </a:lnTo>
                      <a:lnTo>
                        <a:pt x="81" y="71"/>
                      </a:lnTo>
                      <a:lnTo>
                        <a:pt x="84" y="57"/>
                      </a:lnTo>
                      <a:lnTo>
                        <a:pt x="84" y="55"/>
                      </a:lnTo>
                      <a:lnTo>
                        <a:pt x="86" y="52"/>
                      </a:lnTo>
                      <a:lnTo>
                        <a:pt x="85" y="50"/>
                      </a:lnTo>
                      <a:lnTo>
                        <a:pt x="88" y="46"/>
                      </a:lnTo>
                      <a:lnTo>
                        <a:pt x="90" y="47"/>
                      </a:lnTo>
                      <a:lnTo>
                        <a:pt x="95" y="47"/>
                      </a:lnTo>
                      <a:lnTo>
                        <a:pt x="101" y="47"/>
                      </a:lnTo>
                      <a:lnTo>
                        <a:pt x="103" y="48"/>
                      </a:lnTo>
                      <a:lnTo>
                        <a:pt x="107" y="48"/>
                      </a:lnTo>
                      <a:lnTo>
                        <a:pt x="110" y="49"/>
                      </a:lnTo>
                      <a:lnTo>
                        <a:pt x="110" y="47"/>
                      </a:lnTo>
                      <a:lnTo>
                        <a:pt x="114" y="50"/>
                      </a:lnTo>
                      <a:lnTo>
                        <a:pt x="116" y="50"/>
                      </a:lnTo>
                      <a:lnTo>
                        <a:pt x="118" y="49"/>
                      </a:lnTo>
                      <a:lnTo>
                        <a:pt x="122" y="48"/>
                      </a:lnTo>
                      <a:lnTo>
                        <a:pt x="122" y="46"/>
                      </a:lnTo>
                      <a:lnTo>
                        <a:pt x="118" y="43"/>
                      </a:lnTo>
                      <a:lnTo>
                        <a:pt x="118" y="38"/>
                      </a:lnTo>
                      <a:lnTo>
                        <a:pt x="120" y="36"/>
                      </a:lnTo>
                      <a:lnTo>
                        <a:pt x="126" y="37"/>
                      </a:lnTo>
                      <a:lnTo>
                        <a:pt x="131" y="36"/>
                      </a:lnTo>
                      <a:lnTo>
                        <a:pt x="134" y="33"/>
                      </a:lnTo>
                      <a:lnTo>
                        <a:pt x="133" y="30"/>
                      </a:lnTo>
                      <a:lnTo>
                        <a:pt x="131" y="30"/>
                      </a:lnTo>
                      <a:lnTo>
                        <a:pt x="128" y="29"/>
                      </a:lnTo>
                      <a:lnTo>
                        <a:pt x="125" y="27"/>
                      </a:lnTo>
                      <a:lnTo>
                        <a:pt x="123" y="27"/>
                      </a:lnTo>
                      <a:lnTo>
                        <a:pt x="119" y="23"/>
                      </a:lnTo>
                      <a:lnTo>
                        <a:pt x="118" y="23"/>
                      </a:lnTo>
                      <a:lnTo>
                        <a:pt x="115" y="26"/>
                      </a:lnTo>
                      <a:lnTo>
                        <a:pt x="114" y="24"/>
                      </a:lnTo>
                      <a:lnTo>
                        <a:pt x="117" y="21"/>
                      </a:lnTo>
                      <a:lnTo>
                        <a:pt x="115" y="19"/>
                      </a:lnTo>
                      <a:lnTo>
                        <a:pt x="114" y="19"/>
                      </a:lnTo>
                      <a:lnTo>
                        <a:pt x="112" y="22"/>
                      </a:lnTo>
                      <a:lnTo>
                        <a:pt x="111" y="21"/>
                      </a:lnTo>
                      <a:lnTo>
                        <a:pt x="110" y="20"/>
                      </a:lnTo>
                      <a:lnTo>
                        <a:pt x="110" y="15"/>
                      </a:lnTo>
                      <a:lnTo>
                        <a:pt x="112" y="14"/>
                      </a:lnTo>
                      <a:lnTo>
                        <a:pt x="112" y="12"/>
                      </a:lnTo>
                      <a:lnTo>
                        <a:pt x="109" y="9"/>
                      </a:lnTo>
                      <a:lnTo>
                        <a:pt x="108" y="10"/>
                      </a:lnTo>
                      <a:lnTo>
                        <a:pt x="105" y="7"/>
                      </a:lnTo>
                      <a:lnTo>
                        <a:pt x="105" y="2"/>
                      </a:lnTo>
                      <a:lnTo>
                        <a:pt x="102" y="0"/>
                      </a:lnTo>
                      <a:lnTo>
                        <a:pt x="101" y="2"/>
                      </a:lnTo>
                      <a:lnTo>
                        <a:pt x="101" y="4"/>
                      </a:lnTo>
                      <a:lnTo>
                        <a:pt x="98" y="8"/>
                      </a:lnTo>
                      <a:lnTo>
                        <a:pt x="97" y="8"/>
                      </a:lnTo>
                      <a:lnTo>
                        <a:pt x="98" y="5"/>
                      </a:lnTo>
                      <a:lnTo>
                        <a:pt x="97" y="2"/>
                      </a:lnTo>
                      <a:lnTo>
                        <a:pt x="96" y="2"/>
                      </a:lnTo>
                      <a:lnTo>
                        <a:pt x="94" y="9"/>
                      </a:lnTo>
                      <a:lnTo>
                        <a:pt x="92" y="10"/>
                      </a:lnTo>
                      <a:lnTo>
                        <a:pt x="89" y="18"/>
                      </a:lnTo>
                      <a:lnTo>
                        <a:pt x="88" y="22"/>
                      </a:lnTo>
                      <a:lnTo>
                        <a:pt x="83" y="29"/>
                      </a:lnTo>
                      <a:lnTo>
                        <a:pt x="81" y="29"/>
                      </a:lnTo>
                      <a:lnTo>
                        <a:pt x="76" y="31"/>
                      </a:lnTo>
                      <a:lnTo>
                        <a:pt x="76" y="33"/>
                      </a:lnTo>
                      <a:lnTo>
                        <a:pt x="76" y="33"/>
                      </a:lnTo>
                      <a:lnTo>
                        <a:pt x="76" y="35"/>
                      </a:lnTo>
                      <a:lnTo>
                        <a:pt x="77" y="35"/>
                      </a:lnTo>
                      <a:lnTo>
                        <a:pt x="80" y="34"/>
                      </a:lnTo>
                      <a:lnTo>
                        <a:pt x="79" y="36"/>
                      </a:lnTo>
                      <a:lnTo>
                        <a:pt x="76" y="38"/>
                      </a:lnTo>
                      <a:lnTo>
                        <a:pt x="76" y="39"/>
                      </a:lnTo>
                      <a:lnTo>
                        <a:pt x="76" y="40"/>
                      </a:lnTo>
                      <a:lnTo>
                        <a:pt x="79" y="46"/>
                      </a:lnTo>
                      <a:lnTo>
                        <a:pt x="77" y="49"/>
                      </a:lnTo>
                      <a:lnTo>
                        <a:pt x="76" y="47"/>
                      </a:lnTo>
                      <a:lnTo>
                        <a:pt x="75" y="43"/>
                      </a:lnTo>
                      <a:lnTo>
                        <a:pt x="74" y="40"/>
                      </a:lnTo>
                      <a:lnTo>
                        <a:pt x="74" y="40"/>
                      </a:lnTo>
                      <a:lnTo>
                        <a:pt x="74" y="40"/>
                      </a:lnTo>
                      <a:lnTo>
                        <a:pt x="73" y="40"/>
                      </a:lnTo>
                      <a:lnTo>
                        <a:pt x="71" y="43"/>
                      </a:lnTo>
                      <a:lnTo>
                        <a:pt x="73" y="50"/>
                      </a:lnTo>
                      <a:lnTo>
                        <a:pt x="71" y="51"/>
                      </a:lnTo>
                      <a:lnTo>
                        <a:pt x="68" y="48"/>
                      </a:lnTo>
                      <a:lnTo>
                        <a:pt x="66" y="43"/>
                      </a:lnTo>
                      <a:lnTo>
                        <a:pt x="64" y="43"/>
                      </a:lnTo>
                      <a:lnTo>
                        <a:pt x="62" y="42"/>
                      </a:lnTo>
                      <a:lnTo>
                        <a:pt x="60" y="45"/>
                      </a:lnTo>
                      <a:lnTo>
                        <a:pt x="60" y="49"/>
                      </a:lnTo>
                      <a:lnTo>
                        <a:pt x="56" y="53"/>
                      </a:lnTo>
                      <a:lnTo>
                        <a:pt x="55" y="56"/>
                      </a:lnTo>
                      <a:lnTo>
                        <a:pt x="51" y="60"/>
                      </a:lnTo>
                      <a:lnTo>
                        <a:pt x="50" y="64"/>
                      </a:lnTo>
                      <a:lnTo>
                        <a:pt x="47" y="69"/>
                      </a:lnTo>
                      <a:lnTo>
                        <a:pt x="43" y="73"/>
                      </a:lnTo>
                      <a:lnTo>
                        <a:pt x="31" y="76"/>
                      </a:lnTo>
                      <a:lnTo>
                        <a:pt x="30" y="77"/>
                      </a:lnTo>
                      <a:lnTo>
                        <a:pt x="31" y="81"/>
                      </a:lnTo>
                      <a:lnTo>
                        <a:pt x="32" y="83"/>
                      </a:lnTo>
                      <a:lnTo>
                        <a:pt x="31" y="82"/>
                      </a:lnTo>
                      <a:lnTo>
                        <a:pt x="28" y="84"/>
                      </a:lnTo>
                      <a:lnTo>
                        <a:pt x="25" y="84"/>
                      </a:lnTo>
                      <a:lnTo>
                        <a:pt x="24" y="86"/>
                      </a:lnTo>
                      <a:lnTo>
                        <a:pt x="23" y="90"/>
                      </a:lnTo>
                      <a:lnTo>
                        <a:pt x="23" y="95"/>
                      </a:lnTo>
                      <a:lnTo>
                        <a:pt x="20" y="98"/>
                      </a:lnTo>
                      <a:lnTo>
                        <a:pt x="21" y="100"/>
                      </a:lnTo>
                      <a:lnTo>
                        <a:pt x="14" y="99"/>
                      </a:lnTo>
                      <a:lnTo>
                        <a:pt x="9" y="97"/>
                      </a:lnTo>
                      <a:lnTo>
                        <a:pt x="5" y="97"/>
                      </a:lnTo>
                      <a:lnTo>
                        <a:pt x="4" y="94"/>
                      </a:lnTo>
                      <a:lnTo>
                        <a:pt x="0" y="91"/>
                      </a:lnTo>
                      <a:lnTo>
                        <a:pt x="0" y="91"/>
                      </a:lnTo>
                      <a:lnTo>
                        <a:pt x="3" y="97"/>
                      </a:lnTo>
                      <a:lnTo>
                        <a:pt x="7" y="10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4" name="Freeform 522">
                  <a:extLst>
                    <a:ext uri="{FF2B5EF4-FFF2-40B4-BE49-F238E27FC236}">
                      <a16:creationId xmlns:a16="http://schemas.microsoft.com/office/drawing/2014/main" id="{7EAD0C63-987C-4556-91FD-BA644B37E0EA}"/>
                    </a:ext>
                  </a:extLst>
                </p:cNvPr>
                <p:cNvSpPr>
                  <a:spLocks/>
                </p:cNvSpPr>
                <p:nvPr/>
              </p:nvSpPr>
              <p:spPr bwMode="auto">
                <a:xfrm>
                  <a:off x="5192" y="2766"/>
                  <a:ext cx="2" cy="2"/>
                </a:xfrm>
                <a:custGeom>
                  <a:avLst/>
                  <a:gdLst>
                    <a:gd name="T0" fmla="*/ 0 w 2"/>
                    <a:gd name="T1" fmla="*/ 0 h 2"/>
                    <a:gd name="T2" fmla="*/ 0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5" name="Freeform 523">
                  <a:extLst>
                    <a:ext uri="{FF2B5EF4-FFF2-40B4-BE49-F238E27FC236}">
                      <a16:creationId xmlns:a16="http://schemas.microsoft.com/office/drawing/2014/main" id="{909724C3-3BE4-47CE-9AD8-89F4FD929431}"/>
                    </a:ext>
                  </a:extLst>
                </p:cNvPr>
                <p:cNvSpPr>
                  <a:spLocks/>
                </p:cNvSpPr>
                <p:nvPr/>
              </p:nvSpPr>
              <p:spPr bwMode="auto">
                <a:xfrm>
                  <a:off x="5028" y="2710"/>
                  <a:ext cx="3" cy="6"/>
                </a:xfrm>
                <a:custGeom>
                  <a:avLst/>
                  <a:gdLst>
                    <a:gd name="T0" fmla="*/ 0 w 3"/>
                    <a:gd name="T1" fmla="*/ 0 h 6"/>
                    <a:gd name="T2" fmla="*/ 0 w 3"/>
                    <a:gd name="T3" fmla="*/ 4 h 6"/>
                    <a:gd name="T4" fmla="*/ 2 w 3"/>
                    <a:gd name="T5" fmla="*/ 6 h 6"/>
                    <a:gd name="T6" fmla="*/ 3 w 3"/>
                    <a:gd name="T7" fmla="*/ 5 h 6"/>
                    <a:gd name="T8" fmla="*/ 3 w 3"/>
                    <a:gd name="T9" fmla="*/ 3 h 6"/>
                    <a:gd name="T10" fmla="*/ 1 w 3"/>
                    <a:gd name="T11" fmla="*/ 1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4"/>
                      </a:lnTo>
                      <a:lnTo>
                        <a:pt x="2" y="6"/>
                      </a:lnTo>
                      <a:lnTo>
                        <a:pt x="3" y="5"/>
                      </a:lnTo>
                      <a:lnTo>
                        <a:pt x="3"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6" name="Freeform 524">
                  <a:extLst>
                    <a:ext uri="{FF2B5EF4-FFF2-40B4-BE49-F238E27FC236}">
                      <a16:creationId xmlns:a16="http://schemas.microsoft.com/office/drawing/2014/main" id="{21ED64A5-4003-466B-AE92-B2AD6D3E1B9C}"/>
                    </a:ext>
                  </a:extLst>
                </p:cNvPr>
                <p:cNvSpPr>
                  <a:spLocks/>
                </p:cNvSpPr>
                <p:nvPr/>
              </p:nvSpPr>
              <p:spPr bwMode="auto">
                <a:xfrm>
                  <a:off x="5190" y="2766"/>
                  <a:ext cx="2" cy="4"/>
                </a:xfrm>
                <a:custGeom>
                  <a:avLst/>
                  <a:gdLst>
                    <a:gd name="T0" fmla="*/ 0 w 2"/>
                    <a:gd name="T1" fmla="*/ 4 h 4"/>
                    <a:gd name="T2" fmla="*/ 2 w 2"/>
                    <a:gd name="T3" fmla="*/ 2 h 4"/>
                    <a:gd name="T4" fmla="*/ 1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525">
                  <a:extLst>
                    <a:ext uri="{FF2B5EF4-FFF2-40B4-BE49-F238E27FC236}">
                      <a16:creationId xmlns:a16="http://schemas.microsoft.com/office/drawing/2014/main" id="{108BA13B-B35C-4B62-A807-5C8006737D7A}"/>
                    </a:ext>
                  </a:extLst>
                </p:cNvPr>
                <p:cNvSpPr>
                  <a:spLocks/>
                </p:cNvSpPr>
                <p:nvPr/>
              </p:nvSpPr>
              <p:spPr bwMode="auto">
                <a:xfrm>
                  <a:off x="5228" y="2720"/>
                  <a:ext cx="12" cy="16"/>
                </a:xfrm>
                <a:custGeom>
                  <a:avLst/>
                  <a:gdLst>
                    <a:gd name="T0" fmla="*/ 4 w 12"/>
                    <a:gd name="T1" fmla="*/ 8 h 16"/>
                    <a:gd name="T2" fmla="*/ 6 w 12"/>
                    <a:gd name="T3" fmla="*/ 13 h 16"/>
                    <a:gd name="T4" fmla="*/ 9 w 12"/>
                    <a:gd name="T5" fmla="*/ 16 h 16"/>
                    <a:gd name="T6" fmla="*/ 11 w 12"/>
                    <a:gd name="T7" fmla="*/ 15 h 16"/>
                    <a:gd name="T8" fmla="*/ 9 w 12"/>
                    <a:gd name="T9" fmla="*/ 8 h 16"/>
                    <a:gd name="T10" fmla="*/ 11 w 12"/>
                    <a:gd name="T11" fmla="*/ 5 h 16"/>
                    <a:gd name="T12" fmla="*/ 12 w 12"/>
                    <a:gd name="T13" fmla="*/ 5 h 16"/>
                    <a:gd name="T14" fmla="*/ 12 w 12"/>
                    <a:gd name="T15" fmla="*/ 3 h 16"/>
                    <a:gd name="T16" fmla="*/ 12 w 12"/>
                    <a:gd name="T17" fmla="*/ 0 h 16"/>
                    <a:gd name="T18" fmla="*/ 9 w 12"/>
                    <a:gd name="T19" fmla="*/ 1 h 16"/>
                    <a:gd name="T20" fmla="*/ 6 w 12"/>
                    <a:gd name="T21" fmla="*/ 4 h 16"/>
                    <a:gd name="T22" fmla="*/ 1 w 12"/>
                    <a:gd name="T23" fmla="*/ 6 h 16"/>
                    <a:gd name="T24" fmla="*/ 0 w 12"/>
                    <a:gd name="T25" fmla="*/ 7 h 16"/>
                    <a:gd name="T26" fmla="*/ 2 w 12"/>
                    <a:gd name="T27" fmla="*/ 8 h 16"/>
                    <a:gd name="T28" fmla="*/ 4 w 12"/>
                    <a:gd name="T2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
                      <a:moveTo>
                        <a:pt x="4" y="8"/>
                      </a:moveTo>
                      <a:lnTo>
                        <a:pt x="6" y="13"/>
                      </a:lnTo>
                      <a:lnTo>
                        <a:pt x="9" y="16"/>
                      </a:lnTo>
                      <a:lnTo>
                        <a:pt x="11" y="15"/>
                      </a:lnTo>
                      <a:lnTo>
                        <a:pt x="9" y="8"/>
                      </a:lnTo>
                      <a:lnTo>
                        <a:pt x="11" y="5"/>
                      </a:lnTo>
                      <a:lnTo>
                        <a:pt x="12" y="5"/>
                      </a:lnTo>
                      <a:lnTo>
                        <a:pt x="12" y="3"/>
                      </a:lnTo>
                      <a:lnTo>
                        <a:pt x="12" y="0"/>
                      </a:lnTo>
                      <a:lnTo>
                        <a:pt x="9" y="1"/>
                      </a:lnTo>
                      <a:lnTo>
                        <a:pt x="6" y="4"/>
                      </a:lnTo>
                      <a:lnTo>
                        <a:pt x="1" y="6"/>
                      </a:lnTo>
                      <a:lnTo>
                        <a:pt x="0" y="7"/>
                      </a:lnTo>
                      <a:lnTo>
                        <a:pt x="2"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8" name="Freeform 526">
                  <a:extLst>
                    <a:ext uri="{FF2B5EF4-FFF2-40B4-BE49-F238E27FC236}">
                      <a16:creationId xmlns:a16="http://schemas.microsoft.com/office/drawing/2014/main" id="{D7A55CA5-7692-4DB7-9CA5-B33266445108}"/>
                    </a:ext>
                  </a:extLst>
                </p:cNvPr>
                <p:cNvSpPr>
                  <a:spLocks/>
                </p:cNvSpPr>
                <p:nvPr/>
              </p:nvSpPr>
              <p:spPr bwMode="auto">
                <a:xfrm>
                  <a:off x="5240" y="2724"/>
                  <a:ext cx="5" cy="10"/>
                </a:xfrm>
                <a:custGeom>
                  <a:avLst/>
                  <a:gdLst>
                    <a:gd name="T0" fmla="*/ 2 w 5"/>
                    <a:gd name="T1" fmla="*/ 8 h 10"/>
                    <a:gd name="T2" fmla="*/ 3 w 5"/>
                    <a:gd name="T3" fmla="*/ 10 h 10"/>
                    <a:gd name="T4" fmla="*/ 5 w 5"/>
                    <a:gd name="T5" fmla="*/ 7 h 10"/>
                    <a:gd name="T6" fmla="*/ 2 w 5"/>
                    <a:gd name="T7" fmla="*/ 1 h 10"/>
                    <a:gd name="T8" fmla="*/ 2 w 5"/>
                    <a:gd name="T9" fmla="*/ 0 h 10"/>
                    <a:gd name="T10" fmla="*/ 2 w 5"/>
                    <a:gd name="T11" fmla="*/ 1 h 10"/>
                    <a:gd name="T12" fmla="*/ 0 w 5"/>
                    <a:gd name="T13" fmla="*/ 1 h 10"/>
                    <a:gd name="T14" fmla="*/ 1 w 5"/>
                    <a:gd name="T15" fmla="*/ 4 h 10"/>
                    <a:gd name="T16" fmla="*/ 2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8"/>
                      </a:moveTo>
                      <a:lnTo>
                        <a:pt x="3" y="10"/>
                      </a:lnTo>
                      <a:lnTo>
                        <a:pt x="5" y="7"/>
                      </a:lnTo>
                      <a:lnTo>
                        <a:pt x="2" y="1"/>
                      </a:lnTo>
                      <a:lnTo>
                        <a:pt x="2" y="0"/>
                      </a:lnTo>
                      <a:lnTo>
                        <a:pt x="2" y="1"/>
                      </a:lnTo>
                      <a:lnTo>
                        <a:pt x="0" y="1"/>
                      </a:lnTo>
                      <a:lnTo>
                        <a:pt x="1" y="4"/>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9" name="Freeform 527">
                  <a:extLst>
                    <a:ext uri="{FF2B5EF4-FFF2-40B4-BE49-F238E27FC236}">
                      <a16:creationId xmlns:a16="http://schemas.microsoft.com/office/drawing/2014/main" id="{2C3DB15B-4C7E-442F-AAF3-2AA726FBB4E6}"/>
                    </a:ext>
                  </a:extLst>
                </p:cNvPr>
                <p:cNvSpPr>
                  <a:spLocks/>
                </p:cNvSpPr>
                <p:nvPr/>
              </p:nvSpPr>
              <p:spPr bwMode="auto">
                <a:xfrm>
                  <a:off x="5079" y="2623"/>
                  <a:ext cx="4" cy="9"/>
                </a:xfrm>
                <a:custGeom>
                  <a:avLst/>
                  <a:gdLst>
                    <a:gd name="T0" fmla="*/ 2 w 4"/>
                    <a:gd name="T1" fmla="*/ 9 h 9"/>
                    <a:gd name="T2" fmla="*/ 4 w 4"/>
                    <a:gd name="T3" fmla="*/ 9 h 9"/>
                    <a:gd name="T4" fmla="*/ 4 w 4"/>
                    <a:gd name="T5" fmla="*/ 3 h 9"/>
                    <a:gd name="T6" fmla="*/ 4 w 4"/>
                    <a:gd name="T7" fmla="*/ 2 h 9"/>
                    <a:gd name="T8" fmla="*/ 3 w 4"/>
                    <a:gd name="T9" fmla="*/ 0 h 9"/>
                    <a:gd name="T10" fmla="*/ 0 w 4"/>
                    <a:gd name="T11" fmla="*/ 2 h 9"/>
                    <a:gd name="T12" fmla="*/ 1 w 4"/>
                    <a:gd name="T13" fmla="*/ 5 h 9"/>
                    <a:gd name="T14" fmla="*/ 1 w 4"/>
                    <a:gd name="T15" fmla="*/ 6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lnTo>
                        <a:pt x="4" y="9"/>
                      </a:lnTo>
                      <a:lnTo>
                        <a:pt x="4" y="3"/>
                      </a:lnTo>
                      <a:lnTo>
                        <a:pt x="4" y="2"/>
                      </a:lnTo>
                      <a:lnTo>
                        <a:pt x="3" y="0"/>
                      </a:lnTo>
                      <a:lnTo>
                        <a:pt x="0" y="2"/>
                      </a:lnTo>
                      <a:lnTo>
                        <a:pt x="1" y="5"/>
                      </a:lnTo>
                      <a:lnTo>
                        <a:pt x="1" y="6"/>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0" name="Freeform 528">
                  <a:extLst>
                    <a:ext uri="{FF2B5EF4-FFF2-40B4-BE49-F238E27FC236}">
                      <a16:creationId xmlns:a16="http://schemas.microsoft.com/office/drawing/2014/main" id="{7BECBE26-762A-4E74-88BC-B362FA185DCE}"/>
                    </a:ext>
                  </a:extLst>
                </p:cNvPr>
                <p:cNvSpPr>
                  <a:spLocks/>
                </p:cNvSpPr>
                <p:nvPr/>
              </p:nvSpPr>
              <p:spPr bwMode="auto">
                <a:xfrm>
                  <a:off x="5040" y="2385"/>
                  <a:ext cx="116" cy="272"/>
                </a:xfrm>
                <a:custGeom>
                  <a:avLst/>
                  <a:gdLst>
                    <a:gd name="T0" fmla="*/ 71 w 116"/>
                    <a:gd name="T1" fmla="*/ 29 h 272"/>
                    <a:gd name="T2" fmla="*/ 63 w 116"/>
                    <a:gd name="T3" fmla="*/ 14 h 272"/>
                    <a:gd name="T4" fmla="*/ 58 w 116"/>
                    <a:gd name="T5" fmla="*/ 8 h 272"/>
                    <a:gd name="T6" fmla="*/ 44 w 116"/>
                    <a:gd name="T7" fmla="*/ 0 h 272"/>
                    <a:gd name="T8" fmla="*/ 32 w 116"/>
                    <a:gd name="T9" fmla="*/ 12 h 272"/>
                    <a:gd name="T10" fmla="*/ 21 w 116"/>
                    <a:gd name="T11" fmla="*/ 12 h 272"/>
                    <a:gd name="T12" fmla="*/ 12 w 116"/>
                    <a:gd name="T13" fmla="*/ 16 h 272"/>
                    <a:gd name="T14" fmla="*/ 5 w 116"/>
                    <a:gd name="T15" fmla="*/ 14 h 272"/>
                    <a:gd name="T16" fmla="*/ 1 w 116"/>
                    <a:gd name="T17" fmla="*/ 21 h 272"/>
                    <a:gd name="T18" fmla="*/ 10 w 116"/>
                    <a:gd name="T19" fmla="*/ 36 h 272"/>
                    <a:gd name="T20" fmla="*/ 30 w 116"/>
                    <a:gd name="T21" fmla="*/ 46 h 272"/>
                    <a:gd name="T22" fmla="*/ 40 w 116"/>
                    <a:gd name="T23" fmla="*/ 57 h 272"/>
                    <a:gd name="T24" fmla="*/ 40 w 116"/>
                    <a:gd name="T25" fmla="*/ 70 h 272"/>
                    <a:gd name="T26" fmla="*/ 34 w 116"/>
                    <a:gd name="T27" fmla="*/ 79 h 272"/>
                    <a:gd name="T28" fmla="*/ 41 w 116"/>
                    <a:gd name="T29" fmla="*/ 89 h 272"/>
                    <a:gd name="T30" fmla="*/ 58 w 116"/>
                    <a:gd name="T31" fmla="*/ 105 h 272"/>
                    <a:gd name="T32" fmla="*/ 69 w 116"/>
                    <a:gd name="T33" fmla="*/ 119 h 272"/>
                    <a:gd name="T34" fmla="*/ 76 w 116"/>
                    <a:gd name="T35" fmla="*/ 127 h 272"/>
                    <a:gd name="T36" fmla="*/ 83 w 116"/>
                    <a:gd name="T37" fmla="*/ 136 h 272"/>
                    <a:gd name="T38" fmla="*/ 85 w 116"/>
                    <a:gd name="T39" fmla="*/ 146 h 272"/>
                    <a:gd name="T40" fmla="*/ 85 w 116"/>
                    <a:gd name="T41" fmla="*/ 160 h 272"/>
                    <a:gd name="T42" fmla="*/ 87 w 116"/>
                    <a:gd name="T43" fmla="*/ 174 h 272"/>
                    <a:gd name="T44" fmla="*/ 89 w 116"/>
                    <a:gd name="T45" fmla="*/ 198 h 272"/>
                    <a:gd name="T46" fmla="*/ 77 w 116"/>
                    <a:gd name="T47" fmla="*/ 211 h 272"/>
                    <a:gd name="T48" fmla="*/ 71 w 116"/>
                    <a:gd name="T49" fmla="*/ 223 h 272"/>
                    <a:gd name="T50" fmla="*/ 69 w 116"/>
                    <a:gd name="T51" fmla="*/ 230 h 272"/>
                    <a:gd name="T52" fmla="*/ 54 w 116"/>
                    <a:gd name="T53" fmla="*/ 234 h 272"/>
                    <a:gd name="T54" fmla="*/ 48 w 116"/>
                    <a:gd name="T55" fmla="*/ 243 h 272"/>
                    <a:gd name="T56" fmla="*/ 59 w 116"/>
                    <a:gd name="T57" fmla="*/ 244 h 272"/>
                    <a:gd name="T58" fmla="*/ 54 w 116"/>
                    <a:gd name="T59" fmla="*/ 258 h 272"/>
                    <a:gd name="T60" fmla="*/ 56 w 116"/>
                    <a:gd name="T61" fmla="*/ 267 h 272"/>
                    <a:gd name="T62" fmla="*/ 54 w 116"/>
                    <a:gd name="T63" fmla="*/ 272 h 272"/>
                    <a:gd name="T64" fmla="*/ 63 w 116"/>
                    <a:gd name="T65" fmla="*/ 263 h 272"/>
                    <a:gd name="T66" fmla="*/ 71 w 116"/>
                    <a:gd name="T67" fmla="*/ 257 h 272"/>
                    <a:gd name="T68" fmla="*/ 71 w 116"/>
                    <a:gd name="T69" fmla="*/ 250 h 272"/>
                    <a:gd name="T70" fmla="*/ 77 w 116"/>
                    <a:gd name="T71" fmla="*/ 249 h 272"/>
                    <a:gd name="T72" fmla="*/ 79 w 116"/>
                    <a:gd name="T73" fmla="*/ 243 h 272"/>
                    <a:gd name="T74" fmla="*/ 77 w 116"/>
                    <a:gd name="T75" fmla="*/ 238 h 272"/>
                    <a:gd name="T76" fmla="*/ 80 w 116"/>
                    <a:gd name="T77" fmla="*/ 240 h 272"/>
                    <a:gd name="T78" fmla="*/ 95 w 116"/>
                    <a:gd name="T79" fmla="*/ 236 h 272"/>
                    <a:gd name="T80" fmla="*/ 104 w 116"/>
                    <a:gd name="T81" fmla="*/ 227 h 272"/>
                    <a:gd name="T82" fmla="*/ 112 w 116"/>
                    <a:gd name="T83" fmla="*/ 215 h 272"/>
                    <a:gd name="T84" fmla="*/ 113 w 116"/>
                    <a:gd name="T85" fmla="*/ 204 h 272"/>
                    <a:gd name="T86" fmla="*/ 115 w 116"/>
                    <a:gd name="T87" fmla="*/ 195 h 272"/>
                    <a:gd name="T88" fmla="*/ 115 w 116"/>
                    <a:gd name="T89" fmla="*/ 191 h 272"/>
                    <a:gd name="T90" fmla="*/ 112 w 116"/>
                    <a:gd name="T91" fmla="*/ 181 h 272"/>
                    <a:gd name="T92" fmla="*/ 110 w 116"/>
                    <a:gd name="T93" fmla="*/ 167 h 272"/>
                    <a:gd name="T94" fmla="*/ 105 w 116"/>
                    <a:gd name="T95" fmla="*/ 153 h 272"/>
                    <a:gd name="T96" fmla="*/ 102 w 116"/>
                    <a:gd name="T97" fmla="*/ 143 h 272"/>
                    <a:gd name="T98" fmla="*/ 77 w 116"/>
                    <a:gd name="T99" fmla="*/ 119 h 272"/>
                    <a:gd name="T100" fmla="*/ 66 w 116"/>
                    <a:gd name="T101" fmla="*/ 104 h 272"/>
                    <a:gd name="T102" fmla="*/ 60 w 116"/>
                    <a:gd name="T103" fmla="*/ 93 h 272"/>
                    <a:gd name="T104" fmla="*/ 53 w 116"/>
                    <a:gd name="T105" fmla="*/ 84 h 272"/>
                    <a:gd name="T106" fmla="*/ 54 w 116"/>
                    <a:gd name="T107" fmla="*/ 70 h 272"/>
                    <a:gd name="T108" fmla="*/ 58 w 116"/>
                    <a:gd name="T109" fmla="*/ 64 h 272"/>
                    <a:gd name="T110" fmla="*/ 63 w 116"/>
                    <a:gd name="T111" fmla="*/ 57 h 272"/>
                    <a:gd name="T112" fmla="*/ 64 w 116"/>
                    <a:gd name="T113" fmla="*/ 48 h 272"/>
                    <a:gd name="T114" fmla="*/ 68 w 116"/>
                    <a:gd name="T115" fmla="*/ 46 h 272"/>
                    <a:gd name="T116" fmla="*/ 73 w 116"/>
                    <a:gd name="T117" fmla="*/ 41 h 272"/>
                    <a:gd name="T118" fmla="*/ 82 w 116"/>
                    <a:gd name="T119" fmla="*/ 37 h 272"/>
                    <a:gd name="T120" fmla="*/ 85 w 116"/>
                    <a:gd name="T121" fmla="*/ 3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 h="272">
                      <a:moveTo>
                        <a:pt x="80" y="33"/>
                      </a:moveTo>
                      <a:lnTo>
                        <a:pt x="79" y="31"/>
                      </a:lnTo>
                      <a:lnTo>
                        <a:pt x="76" y="33"/>
                      </a:lnTo>
                      <a:lnTo>
                        <a:pt x="73" y="30"/>
                      </a:lnTo>
                      <a:lnTo>
                        <a:pt x="71" y="29"/>
                      </a:lnTo>
                      <a:lnTo>
                        <a:pt x="70" y="26"/>
                      </a:lnTo>
                      <a:lnTo>
                        <a:pt x="64" y="24"/>
                      </a:lnTo>
                      <a:lnTo>
                        <a:pt x="64" y="21"/>
                      </a:lnTo>
                      <a:lnTo>
                        <a:pt x="61" y="20"/>
                      </a:lnTo>
                      <a:lnTo>
                        <a:pt x="63" y="14"/>
                      </a:lnTo>
                      <a:lnTo>
                        <a:pt x="65" y="13"/>
                      </a:lnTo>
                      <a:lnTo>
                        <a:pt x="66" y="10"/>
                      </a:lnTo>
                      <a:lnTo>
                        <a:pt x="63" y="8"/>
                      </a:lnTo>
                      <a:lnTo>
                        <a:pt x="60" y="9"/>
                      </a:lnTo>
                      <a:lnTo>
                        <a:pt x="58" y="8"/>
                      </a:lnTo>
                      <a:lnTo>
                        <a:pt x="52" y="8"/>
                      </a:lnTo>
                      <a:lnTo>
                        <a:pt x="50" y="5"/>
                      </a:lnTo>
                      <a:lnTo>
                        <a:pt x="47" y="5"/>
                      </a:lnTo>
                      <a:lnTo>
                        <a:pt x="47" y="3"/>
                      </a:lnTo>
                      <a:lnTo>
                        <a:pt x="44" y="0"/>
                      </a:lnTo>
                      <a:lnTo>
                        <a:pt x="43" y="2"/>
                      </a:lnTo>
                      <a:lnTo>
                        <a:pt x="39" y="2"/>
                      </a:lnTo>
                      <a:lnTo>
                        <a:pt x="36" y="4"/>
                      </a:lnTo>
                      <a:lnTo>
                        <a:pt x="36" y="9"/>
                      </a:lnTo>
                      <a:lnTo>
                        <a:pt x="32" y="12"/>
                      </a:lnTo>
                      <a:lnTo>
                        <a:pt x="29" y="9"/>
                      </a:lnTo>
                      <a:lnTo>
                        <a:pt x="25" y="11"/>
                      </a:lnTo>
                      <a:lnTo>
                        <a:pt x="25" y="13"/>
                      </a:lnTo>
                      <a:lnTo>
                        <a:pt x="22" y="15"/>
                      </a:lnTo>
                      <a:lnTo>
                        <a:pt x="21" y="12"/>
                      </a:lnTo>
                      <a:lnTo>
                        <a:pt x="19" y="12"/>
                      </a:lnTo>
                      <a:lnTo>
                        <a:pt x="18" y="15"/>
                      </a:lnTo>
                      <a:lnTo>
                        <a:pt x="15" y="12"/>
                      </a:lnTo>
                      <a:lnTo>
                        <a:pt x="12" y="13"/>
                      </a:lnTo>
                      <a:lnTo>
                        <a:pt x="12" y="16"/>
                      </a:lnTo>
                      <a:lnTo>
                        <a:pt x="10" y="16"/>
                      </a:lnTo>
                      <a:lnTo>
                        <a:pt x="9" y="15"/>
                      </a:lnTo>
                      <a:lnTo>
                        <a:pt x="9" y="13"/>
                      </a:lnTo>
                      <a:lnTo>
                        <a:pt x="8" y="12"/>
                      </a:lnTo>
                      <a:lnTo>
                        <a:pt x="5" y="14"/>
                      </a:lnTo>
                      <a:lnTo>
                        <a:pt x="3" y="15"/>
                      </a:lnTo>
                      <a:lnTo>
                        <a:pt x="2" y="17"/>
                      </a:lnTo>
                      <a:lnTo>
                        <a:pt x="1" y="18"/>
                      </a:lnTo>
                      <a:lnTo>
                        <a:pt x="0" y="19"/>
                      </a:lnTo>
                      <a:lnTo>
                        <a:pt x="1" y="21"/>
                      </a:lnTo>
                      <a:lnTo>
                        <a:pt x="6" y="23"/>
                      </a:lnTo>
                      <a:lnTo>
                        <a:pt x="9" y="27"/>
                      </a:lnTo>
                      <a:lnTo>
                        <a:pt x="11" y="30"/>
                      </a:lnTo>
                      <a:lnTo>
                        <a:pt x="11" y="33"/>
                      </a:lnTo>
                      <a:lnTo>
                        <a:pt x="10" y="36"/>
                      </a:lnTo>
                      <a:lnTo>
                        <a:pt x="15" y="42"/>
                      </a:lnTo>
                      <a:lnTo>
                        <a:pt x="18" y="48"/>
                      </a:lnTo>
                      <a:lnTo>
                        <a:pt x="24" y="48"/>
                      </a:lnTo>
                      <a:lnTo>
                        <a:pt x="27" y="49"/>
                      </a:lnTo>
                      <a:lnTo>
                        <a:pt x="30" y="46"/>
                      </a:lnTo>
                      <a:lnTo>
                        <a:pt x="34" y="46"/>
                      </a:lnTo>
                      <a:lnTo>
                        <a:pt x="36" y="50"/>
                      </a:lnTo>
                      <a:lnTo>
                        <a:pt x="40" y="50"/>
                      </a:lnTo>
                      <a:lnTo>
                        <a:pt x="40" y="54"/>
                      </a:lnTo>
                      <a:lnTo>
                        <a:pt x="40" y="57"/>
                      </a:lnTo>
                      <a:lnTo>
                        <a:pt x="44" y="58"/>
                      </a:lnTo>
                      <a:lnTo>
                        <a:pt x="44" y="60"/>
                      </a:lnTo>
                      <a:lnTo>
                        <a:pt x="43" y="61"/>
                      </a:lnTo>
                      <a:lnTo>
                        <a:pt x="41" y="68"/>
                      </a:lnTo>
                      <a:lnTo>
                        <a:pt x="40" y="70"/>
                      </a:lnTo>
                      <a:lnTo>
                        <a:pt x="36" y="71"/>
                      </a:lnTo>
                      <a:lnTo>
                        <a:pt x="33" y="72"/>
                      </a:lnTo>
                      <a:lnTo>
                        <a:pt x="30" y="72"/>
                      </a:lnTo>
                      <a:lnTo>
                        <a:pt x="31" y="75"/>
                      </a:lnTo>
                      <a:lnTo>
                        <a:pt x="34" y="79"/>
                      </a:lnTo>
                      <a:lnTo>
                        <a:pt x="32" y="82"/>
                      </a:lnTo>
                      <a:lnTo>
                        <a:pt x="33" y="84"/>
                      </a:lnTo>
                      <a:lnTo>
                        <a:pt x="35" y="84"/>
                      </a:lnTo>
                      <a:lnTo>
                        <a:pt x="36" y="88"/>
                      </a:lnTo>
                      <a:lnTo>
                        <a:pt x="41" y="89"/>
                      </a:lnTo>
                      <a:lnTo>
                        <a:pt x="45" y="91"/>
                      </a:lnTo>
                      <a:lnTo>
                        <a:pt x="48" y="92"/>
                      </a:lnTo>
                      <a:lnTo>
                        <a:pt x="52" y="98"/>
                      </a:lnTo>
                      <a:lnTo>
                        <a:pt x="56" y="100"/>
                      </a:lnTo>
                      <a:lnTo>
                        <a:pt x="58" y="105"/>
                      </a:lnTo>
                      <a:lnTo>
                        <a:pt x="58" y="108"/>
                      </a:lnTo>
                      <a:lnTo>
                        <a:pt x="63" y="113"/>
                      </a:lnTo>
                      <a:lnTo>
                        <a:pt x="64" y="117"/>
                      </a:lnTo>
                      <a:lnTo>
                        <a:pt x="66" y="119"/>
                      </a:lnTo>
                      <a:lnTo>
                        <a:pt x="69" y="119"/>
                      </a:lnTo>
                      <a:lnTo>
                        <a:pt x="71" y="122"/>
                      </a:lnTo>
                      <a:lnTo>
                        <a:pt x="71" y="124"/>
                      </a:lnTo>
                      <a:lnTo>
                        <a:pt x="73" y="126"/>
                      </a:lnTo>
                      <a:lnTo>
                        <a:pt x="74" y="126"/>
                      </a:lnTo>
                      <a:lnTo>
                        <a:pt x="76" y="127"/>
                      </a:lnTo>
                      <a:lnTo>
                        <a:pt x="76" y="130"/>
                      </a:lnTo>
                      <a:lnTo>
                        <a:pt x="77" y="132"/>
                      </a:lnTo>
                      <a:lnTo>
                        <a:pt x="80" y="132"/>
                      </a:lnTo>
                      <a:lnTo>
                        <a:pt x="82" y="135"/>
                      </a:lnTo>
                      <a:lnTo>
                        <a:pt x="83" y="136"/>
                      </a:lnTo>
                      <a:lnTo>
                        <a:pt x="86" y="134"/>
                      </a:lnTo>
                      <a:lnTo>
                        <a:pt x="87" y="136"/>
                      </a:lnTo>
                      <a:lnTo>
                        <a:pt x="85" y="139"/>
                      </a:lnTo>
                      <a:lnTo>
                        <a:pt x="85" y="143"/>
                      </a:lnTo>
                      <a:lnTo>
                        <a:pt x="85" y="146"/>
                      </a:lnTo>
                      <a:lnTo>
                        <a:pt x="88" y="146"/>
                      </a:lnTo>
                      <a:lnTo>
                        <a:pt x="88" y="150"/>
                      </a:lnTo>
                      <a:lnTo>
                        <a:pt x="84" y="153"/>
                      </a:lnTo>
                      <a:lnTo>
                        <a:pt x="85" y="158"/>
                      </a:lnTo>
                      <a:lnTo>
                        <a:pt x="85" y="160"/>
                      </a:lnTo>
                      <a:lnTo>
                        <a:pt x="86" y="165"/>
                      </a:lnTo>
                      <a:lnTo>
                        <a:pt x="83" y="167"/>
                      </a:lnTo>
                      <a:lnTo>
                        <a:pt x="83" y="167"/>
                      </a:lnTo>
                      <a:lnTo>
                        <a:pt x="85" y="173"/>
                      </a:lnTo>
                      <a:lnTo>
                        <a:pt x="87" y="174"/>
                      </a:lnTo>
                      <a:lnTo>
                        <a:pt x="89" y="181"/>
                      </a:lnTo>
                      <a:lnTo>
                        <a:pt x="88" y="186"/>
                      </a:lnTo>
                      <a:lnTo>
                        <a:pt x="90" y="190"/>
                      </a:lnTo>
                      <a:lnTo>
                        <a:pt x="89" y="194"/>
                      </a:lnTo>
                      <a:lnTo>
                        <a:pt x="89" y="198"/>
                      </a:lnTo>
                      <a:lnTo>
                        <a:pt x="88" y="203"/>
                      </a:lnTo>
                      <a:lnTo>
                        <a:pt x="85" y="204"/>
                      </a:lnTo>
                      <a:lnTo>
                        <a:pt x="85" y="206"/>
                      </a:lnTo>
                      <a:lnTo>
                        <a:pt x="81" y="208"/>
                      </a:lnTo>
                      <a:lnTo>
                        <a:pt x="77" y="211"/>
                      </a:lnTo>
                      <a:lnTo>
                        <a:pt x="75" y="214"/>
                      </a:lnTo>
                      <a:lnTo>
                        <a:pt x="70" y="214"/>
                      </a:lnTo>
                      <a:lnTo>
                        <a:pt x="67" y="216"/>
                      </a:lnTo>
                      <a:lnTo>
                        <a:pt x="67" y="222"/>
                      </a:lnTo>
                      <a:lnTo>
                        <a:pt x="71" y="223"/>
                      </a:lnTo>
                      <a:lnTo>
                        <a:pt x="74" y="226"/>
                      </a:lnTo>
                      <a:lnTo>
                        <a:pt x="73" y="229"/>
                      </a:lnTo>
                      <a:lnTo>
                        <a:pt x="74" y="233"/>
                      </a:lnTo>
                      <a:lnTo>
                        <a:pt x="70" y="233"/>
                      </a:lnTo>
                      <a:lnTo>
                        <a:pt x="69" y="230"/>
                      </a:lnTo>
                      <a:lnTo>
                        <a:pt x="66" y="229"/>
                      </a:lnTo>
                      <a:lnTo>
                        <a:pt x="60" y="230"/>
                      </a:lnTo>
                      <a:lnTo>
                        <a:pt x="58" y="229"/>
                      </a:lnTo>
                      <a:lnTo>
                        <a:pt x="55" y="229"/>
                      </a:lnTo>
                      <a:lnTo>
                        <a:pt x="54" y="234"/>
                      </a:lnTo>
                      <a:lnTo>
                        <a:pt x="50" y="235"/>
                      </a:lnTo>
                      <a:lnTo>
                        <a:pt x="48" y="239"/>
                      </a:lnTo>
                      <a:lnTo>
                        <a:pt x="49" y="240"/>
                      </a:lnTo>
                      <a:lnTo>
                        <a:pt x="49" y="243"/>
                      </a:lnTo>
                      <a:lnTo>
                        <a:pt x="48" y="243"/>
                      </a:lnTo>
                      <a:lnTo>
                        <a:pt x="51" y="244"/>
                      </a:lnTo>
                      <a:lnTo>
                        <a:pt x="53" y="243"/>
                      </a:lnTo>
                      <a:lnTo>
                        <a:pt x="54" y="244"/>
                      </a:lnTo>
                      <a:lnTo>
                        <a:pt x="56" y="243"/>
                      </a:lnTo>
                      <a:lnTo>
                        <a:pt x="59" y="244"/>
                      </a:lnTo>
                      <a:lnTo>
                        <a:pt x="60" y="243"/>
                      </a:lnTo>
                      <a:lnTo>
                        <a:pt x="60" y="245"/>
                      </a:lnTo>
                      <a:lnTo>
                        <a:pt x="56" y="248"/>
                      </a:lnTo>
                      <a:lnTo>
                        <a:pt x="54" y="253"/>
                      </a:lnTo>
                      <a:lnTo>
                        <a:pt x="54" y="258"/>
                      </a:lnTo>
                      <a:lnTo>
                        <a:pt x="54" y="260"/>
                      </a:lnTo>
                      <a:lnTo>
                        <a:pt x="54" y="260"/>
                      </a:lnTo>
                      <a:lnTo>
                        <a:pt x="54" y="261"/>
                      </a:lnTo>
                      <a:lnTo>
                        <a:pt x="54" y="266"/>
                      </a:lnTo>
                      <a:lnTo>
                        <a:pt x="56" y="267"/>
                      </a:lnTo>
                      <a:lnTo>
                        <a:pt x="57" y="267"/>
                      </a:lnTo>
                      <a:lnTo>
                        <a:pt x="56" y="268"/>
                      </a:lnTo>
                      <a:lnTo>
                        <a:pt x="53" y="270"/>
                      </a:lnTo>
                      <a:lnTo>
                        <a:pt x="51" y="271"/>
                      </a:lnTo>
                      <a:lnTo>
                        <a:pt x="54" y="272"/>
                      </a:lnTo>
                      <a:lnTo>
                        <a:pt x="60" y="269"/>
                      </a:lnTo>
                      <a:lnTo>
                        <a:pt x="60" y="268"/>
                      </a:lnTo>
                      <a:lnTo>
                        <a:pt x="61" y="268"/>
                      </a:lnTo>
                      <a:lnTo>
                        <a:pt x="63" y="266"/>
                      </a:lnTo>
                      <a:lnTo>
                        <a:pt x="63" y="263"/>
                      </a:lnTo>
                      <a:lnTo>
                        <a:pt x="64" y="260"/>
                      </a:lnTo>
                      <a:lnTo>
                        <a:pt x="66" y="261"/>
                      </a:lnTo>
                      <a:lnTo>
                        <a:pt x="67" y="260"/>
                      </a:lnTo>
                      <a:lnTo>
                        <a:pt x="70" y="257"/>
                      </a:lnTo>
                      <a:lnTo>
                        <a:pt x="71" y="257"/>
                      </a:lnTo>
                      <a:lnTo>
                        <a:pt x="71" y="256"/>
                      </a:lnTo>
                      <a:lnTo>
                        <a:pt x="73" y="255"/>
                      </a:lnTo>
                      <a:lnTo>
                        <a:pt x="72" y="253"/>
                      </a:lnTo>
                      <a:lnTo>
                        <a:pt x="72" y="253"/>
                      </a:lnTo>
                      <a:lnTo>
                        <a:pt x="71" y="250"/>
                      </a:lnTo>
                      <a:lnTo>
                        <a:pt x="73" y="250"/>
                      </a:lnTo>
                      <a:lnTo>
                        <a:pt x="74" y="252"/>
                      </a:lnTo>
                      <a:lnTo>
                        <a:pt x="75" y="253"/>
                      </a:lnTo>
                      <a:lnTo>
                        <a:pt x="77" y="250"/>
                      </a:lnTo>
                      <a:lnTo>
                        <a:pt x="77" y="249"/>
                      </a:lnTo>
                      <a:lnTo>
                        <a:pt x="74" y="246"/>
                      </a:lnTo>
                      <a:lnTo>
                        <a:pt x="78" y="248"/>
                      </a:lnTo>
                      <a:lnTo>
                        <a:pt x="79" y="247"/>
                      </a:lnTo>
                      <a:lnTo>
                        <a:pt x="78" y="244"/>
                      </a:lnTo>
                      <a:lnTo>
                        <a:pt x="79" y="243"/>
                      </a:lnTo>
                      <a:lnTo>
                        <a:pt x="75" y="241"/>
                      </a:lnTo>
                      <a:lnTo>
                        <a:pt x="78" y="241"/>
                      </a:lnTo>
                      <a:lnTo>
                        <a:pt x="78" y="240"/>
                      </a:lnTo>
                      <a:lnTo>
                        <a:pt x="78" y="240"/>
                      </a:lnTo>
                      <a:lnTo>
                        <a:pt x="77" y="238"/>
                      </a:lnTo>
                      <a:lnTo>
                        <a:pt x="79" y="239"/>
                      </a:lnTo>
                      <a:lnTo>
                        <a:pt x="80" y="238"/>
                      </a:lnTo>
                      <a:lnTo>
                        <a:pt x="81" y="236"/>
                      </a:lnTo>
                      <a:lnTo>
                        <a:pt x="81" y="238"/>
                      </a:lnTo>
                      <a:lnTo>
                        <a:pt x="80" y="240"/>
                      </a:lnTo>
                      <a:lnTo>
                        <a:pt x="81" y="240"/>
                      </a:lnTo>
                      <a:lnTo>
                        <a:pt x="83" y="240"/>
                      </a:lnTo>
                      <a:lnTo>
                        <a:pt x="85" y="241"/>
                      </a:lnTo>
                      <a:lnTo>
                        <a:pt x="88" y="240"/>
                      </a:lnTo>
                      <a:lnTo>
                        <a:pt x="95" y="236"/>
                      </a:lnTo>
                      <a:lnTo>
                        <a:pt x="96" y="234"/>
                      </a:lnTo>
                      <a:lnTo>
                        <a:pt x="99" y="234"/>
                      </a:lnTo>
                      <a:lnTo>
                        <a:pt x="99" y="231"/>
                      </a:lnTo>
                      <a:lnTo>
                        <a:pt x="102" y="229"/>
                      </a:lnTo>
                      <a:lnTo>
                        <a:pt x="104" y="227"/>
                      </a:lnTo>
                      <a:lnTo>
                        <a:pt x="107" y="223"/>
                      </a:lnTo>
                      <a:lnTo>
                        <a:pt x="109" y="222"/>
                      </a:lnTo>
                      <a:lnTo>
                        <a:pt x="109" y="219"/>
                      </a:lnTo>
                      <a:lnTo>
                        <a:pt x="111" y="218"/>
                      </a:lnTo>
                      <a:lnTo>
                        <a:pt x="112" y="215"/>
                      </a:lnTo>
                      <a:lnTo>
                        <a:pt x="112" y="214"/>
                      </a:lnTo>
                      <a:lnTo>
                        <a:pt x="112" y="211"/>
                      </a:lnTo>
                      <a:lnTo>
                        <a:pt x="111" y="208"/>
                      </a:lnTo>
                      <a:lnTo>
                        <a:pt x="113" y="205"/>
                      </a:lnTo>
                      <a:lnTo>
                        <a:pt x="113" y="204"/>
                      </a:lnTo>
                      <a:lnTo>
                        <a:pt x="115" y="202"/>
                      </a:lnTo>
                      <a:lnTo>
                        <a:pt x="115" y="201"/>
                      </a:lnTo>
                      <a:lnTo>
                        <a:pt x="113" y="199"/>
                      </a:lnTo>
                      <a:lnTo>
                        <a:pt x="113" y="196"/>
                      </a:lnTo>
                      <a:lnTo>
                        <a:pt x="115" y="195"/>
                      </a:lnTo>
                      <a:lnTo>
                        <a:pt x="116" y="197"/>
                      </a:lnTo>
                      <a:lnTo>
                        <a:pt x="116" y="198"/>
                      </a:lnTo>
                      <a:lnTo>
                        <a:pt x="116" y="198"/>
                      </a:lnTo>
                      <a:lnTo>
                        <a:pt x="116" y="195"/>
                      </a:lnTo>
                      <a:lnTo>
                        <a:pt x="115" y="191"/>
                      </a:lnTo>
                      <a:lnTo>
                        <a:pt x="114" y="189"/>
                      </a:lnTo>
                      <a:lnTo>
                        <a:pt x="113" y="188"/>
                      </a:lnTo>
                      <a:lnTo>
                        <a:pt x="112" y="187"/>
                      </a:lnTo>
                      <a:lnTo>
                        <a:pt x="112" y="183"/>
                      </a:lnTo>
                      <a:lnTo>
                        <a:pt x="112" y="181"/>
                      </a:lnTo>
                      <a:lnTo>
                        <a:pt x="112" y="179"/>
                      </a:lnTo>
                      <a:lnTo>
                        <a:pt x="112" y="177"/>
                      </a:lnTo>
                      <a:lnTo>
                        <a:pt x="112" y="174"/>
                      </a:lnTo>
                      <a:lnTo>
                        <a:pt x="111" y="173"/>
                      </a:lnTo>
                      <a:lnTo>
                        <a:pt x="110" y="167"/>
                      </a:lnTo>
                      <a:lnTo>
                        <a:pt x="109" y="166"/>
                      </a:lnTo>
                      <a:lnTo>
                        <a:pt x="108" y="160"/>
                      </a:lnTo>
                      <a:lnTo>
                        <a:pt x="105" y="157"/>
                      </a:lnTo>
                      <a:lnTo>
                        <a:pt x="106" y="155"/>
                      </a:lnTo>
                      <a:lnTo>
                        <a:pt x="105" y="153"/>
                      </a:lnTo>
                      <a:lnTo>
                        <a:pt x="105" y="152"/>
                      </a:lnTo>
                      <a:lnTo>
                        <a:pt x="102" y="148"/>
                      </a:lnTo>
                      <a:lnTo>
                        <a:pt x="102" y="146"/>
                      </a:lnTo>
                      <a:lnTo>
                        <a:pt x="102" y="146"/>
                      </a:lnTo>
                      <a:lnTo>
                        <a:pt x="102" y="143"/>
                      </a:lnTo>
                      <a:lnTo>
                        <a:pt x="99" y="139"/>
                      </a:lnTo>
                      <a:lnTo>
                        <a:pt x="93" y="133"/>
                      </a:lnTo>
                      <a:lnTo>
                        <a:pt x="92" y="129"/>
                      </a:lnTo>
                      <a:lnTo>
                        <a:pt x="85" y="123"/>
                      </a:lnTo>
                      <a:lnTo>
                        <a:pt x="77" y="119"/>
                      </a:lnTo>
                      <a:lnTo>
                        <a:pt x="77" y="118"/>
                      </a:lnTo>
                      <a:lnTo>
                        <a:pt x="74" y="115"/>
                      </a:lnTo>
                      <a:lnTo>
                        <a:pt x="68" y="110"/>
                      </a:lnTo>
                      <a:lnTo>
                        <a:pt x="67" y="108"/>
                      </a:lnTo>
                      <a:lnTo>
                        <a:pt x="66" y="104"/>
                      </a:lnTo>
                      <a:lnTo>
                        <a:pt x="67" y="103"/>
                      </a:lnTo>
                      <a:lnTo>
                        <a:pt x="67" y="101"/>
                      </a:lnTo>
                      <a:lnTo>
                        <a:pt x="65" y="97"/>
                      </a:lnTo>
                      <a:lnTo>
                        <a:pt x="64" y="97"/>
                      </a:lnTo>
                      <a:lnTo>
                        <a:pt x="60" y="93"/>
                      </a:lnTo>
                      <a:lnTo>
                        <a:pt x="56" y="90"/>
                      </a:lnTo>
                      <a:lnTo>
                        <a:pt x="54" y="89"/>
                      </a:lnTo>
                      <a:lnTo>
                        <a:pt x="56" y="88"/>
                      </a:lnTo>
                      <a:lnTo>
                        <a:pt x="56" y="87"/>
                      </a:lnTo>
                      <a:lnTo>
                        <a:pt x="53" y="84"/>
                      </a:lnTo>
                      <a:lnTo>
                        <a:pt x="54" y="81"/>
                      </a:lnTo>
                      <a:lnTo>
                        <a:pt x="56" y="75"/>
                      </a:lnTo>
                      <a:lnTo>
                        <a:pt x="55" y="73"/>
                      </a:lnTo>
                      <a:lnTo>
                        <a:pt x="54" y="73"/>
                      </a:lnTo>
                      <a:lnTo>
                        <a:pt x="54" y="70"/>
                      </a:lnTo>
                      <a:lnTo>
                        <a:pt x="55" y="69"/>
                      </a:lnTo>
                      <a:lnTo>
                        <a:pt x="56" y="66"/>
                      </a:lnTo>
                      <a:lnTo>
                        <a:pt x="57" y="64"/>
                      </a:lnTo>
                      <a:lnTo>
                        <a:pt x="57" y="64"/>
                      </a:lnTo>
                      <a:lnTo>
                        <a:pt x="58" y="64"/>
                      </a:lnTo>
                      <a:lnTo>
                        <a:pt x="60" y="64"/>
                      </a:lnTo>
                      <a:lnTo>
                        <a:pt x="62" y="60"/>
                      </a:lnTo>
                      <a:lnTo>
                        <a:pt x="63" y="60"/>
                      </a:lnTo>
                      <a:lnTo>
                        <a:pt x="64" y="58"/>
                      </a:lnTo>
                      <a:lnTo>
                        <a:pt x="63" y="57"/>
                      </a:lnTo>
                      <a:lnTo>
                        <a:pt x="64" y="56"/>
                      </a:lnTo>
                      <a:lnTo>
                        <a:pt x="63" y="53"/>
                      </a:lnTo>
                      <a:lnTo>
                        <a:pt x="64" y="50"/>
                      </a:lnTo>
                      <a:lnTo>
                        <a:pt x="63" y="50"/>
                      </a:lnTo>
                      <a:lnTo>
                        <a:pt x="64" y="48"/>
                      </a:lnTo>
                      <a:lnTo>
                        <a:pt x="64" y="46"/>
                      </a:lnTo>
                      <a:lnTo>
                        <a:pt x="65" y="46"/>
                      </a:lnTo>
                      <a:lnTo>
                        <a:pt x="66" y="47"/>
                      </a:lnTo>
                      <a:lnTo>
                        <a:pt x="67" y="46"/>
                      </a:lnTo>
                      <a:lnTo>
                        <a:pt x="68" y="46"/>
                      </a:lnTo>
                      <a:lnTo>
                        <a:pt x="71" y="45"/>
                      </a:lnTo>
                      <a:lnTo>
                        <a:pt x="71" y="46"/>
                      </a:lnTo>
                      <a:lnTo>
                        <a:pt x="72" y="45"/>
                      </a:lnTo>
                      <a:lnTo>
                        <a:pt x="74" y="43"/>
                      </a:lnTo>
                      <a:lnTo>
                        <a:pt x="73" y="41"/>
                      </a:lnTo>
                      <a:lnTo>
                        <a:pt x="74" y="39"/>
                      </a:lnTo>
                      <a:lnTo>
                        <a:pt x="76" y="39"/>
                      </a:lnTo>
                      <a:lnTo>
                        <a:pt x="79" y="39"/>
                      </a:lnTo>
                      <a:lnTo>
                        <a:pt x="81" y="37"/>
                      </a:lnTo>
                      <a:lnTo>
                        <a:pt x="82" y="37"/>
                      </a:lnTo>
                      <a:lnTo>
                        <a:pt x="84" y="36"/>
                      </a:lnTo>
                      <a:lnTo>
                        <a:pt x="85" y="35"/>
                      </a:lnTo>
                      <a:lnTo>
                        <a:pt x="85" y="33"/>
                      </a:lnTo>
                      <a:lnTo>
                        <a:pt x="85" y="33"/>
                      </a:lnTo>
                      <a:lnTo>
                        <a:pt x="85" y="33"/>
                      </a:lnTo>
                      <a:lnTo>
                        <a:pt x="85" y="33"/>
                      </a:lnTo>
                      <a:lnTo>
                        <a:pt x="85" y="33"/>
                      </a:lnTo>
                      <a:lnTo>
                        <a:pt x="82" y="32"/>
                      </a:lnTo>
                      <a:lnTo>
                        <a:pt x="80"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1" name="Freeform 529">
                  <a:extLst>
                    <a:ext uri="{FF2B5EF4-FFF2-40B4-BE49-F238E27FC236}">
                      <a16:creationId xmlns:a16="http://schemas.microsoft.com/office/drawing/2014/main" id="{5BE49E77-5E53-4B31-B427-D9023C8E1206}"/>
                    </a:ext>
                  </a:extLst>
                </p:cNvPr>
                <p:cNvSpPr>
                  <a:spLocks/>
                </p:cNvSpPr>
                <p:nvPr/>
              </p:nvSpPr>
              <p:spPr bwMode="auto">
                <a:xfrm>
                  <a:off x="5055" y="2547"/>
                  <a:ext cx="75" cy="77"/>
                </a:xfrm>
                <a:custGeom>
                  <a:avLst/>
                  <a:gdLst>
                    <a:gd name="T0" fmla="*/ 40 w 75"/>
                    <a:gd name="T1" fmla="*/ 67 h 77"/>
                    <a:gd name="T2" fmla="*/ 45 w 75"/>
                    <a:gd name="T3" fmla="*/ 68 h 77"/>
                    <a:gd name="T4" fmla="*/ 54 w 75"/>
                    <a:gd name="T5" fmla="*/ 68 h 77"/>
                    <a:gd name="T6" fmla="*/ 59 w 75"/>
                    <a:gd name="T7" fmla="*/ 71 h 77"/>
                    <a:gd name="T8" fmla="*/ 59 w 75"/>
                    <a:gd name="T9" fmla="*/ 64 h 77"/>
                    <a:gd name="T10" fmla="*/ 52 w 75"/>
                    <a:gd name="T11" fmla="*/ 60 h 77"/>
                    <a:gd name="T12" fmla="*/ 55 w 75"/>
                    <a:gd name="T13" fmla="*/ 52 h 77"/>
                    <a:gd name="T14" fmla="*/ 62 w 75"/>
                    <a:gd name="T15" fmla="*/ 49 h 77"/>
                    <a:gd name="T16" fmla="*/ 70 w 75"/>
                    <a:gd name="T17" fmla="*/ 44 h 77"/>
                    <a:gd name="T18" fmla="*/ 73 w 75"/>
                    <a:gd name="T19" fmla="*/ 41 h 77"/>
                    <a:gd name="T20" fmla="*/ 74 w 75"/>
                    <a:gd name="T21" fmla="*/ 32 h 77"/>
                    <a:gd name="T22" fmla="*/ 73 w 75"/>
                    <a:gd name="T23" fmla="*/ 24 h 77"/>
                    <a:gd name="T24" fmla="*/ 72 w 75"/>
                    <a:gd name="T25" fmla="*/ 12 h 77"/>
                    <a:gd name="T26" fmla="*/ 68 w 75"/>
                    <a:gd name="T27" fmla="*/ 5 h 77"/>
                    <a:gd name="T28" fmla="*/ 63 w 75"/>
                    <a:gd name="T29" fmla="*/ 3 h 77"/>
                    <a:gd name="T30" fmla="*/ 59 w 75"/>
                    <a:gd name="T31" fmla="*/ 0 h 77"/>
                    <a:gd name="T32" fmla="*/ 52 w 75"/>
                    <a:gd name="T33" fmla="*/ 4 h 77"/>
                    <a:gd name="T34" fmla="*/ 55 w 75"/>
                    <a:gd name="T35" fmla="*/ 11 h 77"/>
                    <a:gd name="T36" fmla="*/ 56 w 75"/>
                    <a:gd name="T37" fmla="*/ 16 h 77"/>
                    <a:gd name="T38" fmla="*/ 49 w 75"/>
                    <a:gd name="T39" fmla="*/ 9 h 77"/>
                    <a:gd name="T40" fmla="*/ 43 w 75"/>
                    <a:gd name="T41" fmla="*/ 7 h 77"/>
                    <a:gd name="T42" fmla="*/ 38 w 75"/>
                    <a:gd name="T43" fmla="*/ 5 h 77"/>
                    <a:gd name="T44" fmla="*/ 32 w 75"/>
                    <a:gd name="T45" fmla="*/ 3 h 77"/>
                    <a:gd name="T46" fmla="*/ 25 w 75"/>
                    <a:gd name="T47" fmla="*/ 2 h 77"/>
                    <a:gd name="T48" fmla="*/ 21 w 75"/>
                    <a:gd name="T49" fmla="*/ 2 h 77"/>
                    <a:gd name="T50" fmla="*/ 10 w 75"/>
                    <a:gd name="T51" fmla="*/ 5 h 77"/>
                    <a:gd name="T52" fmla="*/ 4 w 75"/>
                    <a:gd name="T53" fmla="*/ 10 h 77"/>
                    <a:gd name="T54" fmla="*/ 0 w 75"/>
                    <a:gd name="T55" fmla="*/ 19 h 77"/>
                    <a:gd name="T56" fmla="*/ 1 w 75"/>
                    <a:gd name="T57" fmla="*/ 32 h 77"/>
                    <a:gd name="T58" fmla="*/ 5 w 75"/>
                    <a:gd name="T59" fmla="*/ 37 h 77"/>
                    <a:gd name="T60" fmla="*/ 4 w 75"/>
                    <a:gd name="T61" fmla="*/ 46 h 77"/>
                    <a:gd name="T62" fmla="*/ 7 w 75"/>
                    <a:gd name="T63" fmla="*/ 49 h 77"/>
                    <a:gd name="T64" fmla="*/ 8 w 75"/>
                    <a:gd name="T65" fmla="*/ 53 h 77"/>
                    <a:gd name="T66" fmla="*/ 11 w 75"/>
                    <a:gd name="T67" fmla="*/ 60 h 77"/>
                    <a:gd name="T68" fmla="*/ 13 w 75"/>
                    <a:gd name="T69" fmla="*/ 63 h 77"/>
                    <a:gd name="T70" fmla="*/ 14 w 75"/>
                    <a:gd name="T71" fmla="*/ 67 h 77"/>
                    <a:gd name="T72" fmla="*/ 16 w 75"/>
                    <a:gd name="T73" fmla="*/ 70 h 77"/>
                    <a:gd name="T74" fmla="*/ 18 w 75"/>
                    <a:gd name="T75" fmla="*/ 67 h 77"/>
                    <a:gd name="T76" fmla="*/ 21 w 75"/>
                    <a:gd name="T77" fmla="*/ 64 h 77"/>
                    <a:gd name="T78" fmla="*/ 21 w 75"/>
                    <a:gd name="T79" fmla="*/ 69 h 77"/>
                    <a:gd name="T80" fmla="*/ 20 w 75"/>
                    <a:gd name="T81" fmla="*/ 73 h 77"/>
                    <a:gd name="T82" fmla="*/ 21 w 75"/>
                    <a:gd name="T83" fmla="*/ 76 h 77"/>
                    <a:gd name="T84" fmla="*/ 25 w 75"/>
                    <a:gd name="T85" fmla="*/ 74 h 77"/>
                    <a:gd name="T86" fmla="*/ 27 w 75"/>
                    <a:gd name="T87" fmla="*/ 74 h 77"/>
                    <a:gd name="T88" fmla="*/ 31 w 75"/>
                    <a:gd name="T89" fmla="*/ 74 h 77"/>
                    <a:gd name="T90" fmla="*/ 35 w 75"/>
                    <a:gd name="T91" fmla="*/ 7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 h="77">
                      <a:moveTo>
                        <a:pt x="39" y="72"/>
                      </a:moveTo>
                      <a:lnTo>
                        <a:pt x="40" y="67"/>
                      </a:lnTo>
                      <a:lnTo>
                        <a:pt x="43" y="67"/>
                      </a:lnTo>
                      <a:lnTo>
                        <a:pt x="45" y="68"/>
                      </a:lnTo>
                      <a:lnTo>
                        <a:pt x="51" y="67"/>
                      </a:lnTo>
                      <a:lnTo>
                        <a:pt x="54" y="68"/>
                      </a:lnTo>
                      <a:lnTo>
                        <a:pt x="55" y="71"/>
                      </a:lnTo>
                      <a:lnTo>
                        <a:pt x="59" y="71"/>
                      </a:lnTo>
                      <a:lnTo>
                        <a:pt x="58" y="67"/>
                      </a:lnTo>
                      <a:lnTo>
                        <a:pt x="59" y="64"/>
                      </a:lnTo>
                      <a:lnTo>
                        <a:pt x="56" y="61"/>
                      </a:lnTo>
                      <a:lnTo>
                        <a:pt x="52" y="60"/>
                      </a:lnTo>
                      <a:lnTo>
                        <a:pt x="52" y="54"/>
                      </a:lnTo>
                      <a:lnTo>
                        <a:pt x="55" y="52"/>
                      </a:lnTo>
                      <a:lnTo>
                        <a:pt x="60" y="52"/>
                      </a:lnTo>
                      <a:lnTo>
                        <a:pt x="62" y="49"/>
                      </a:lnTo>
                      <a:lnTo>
                        <a:pt x="66" y="46"/>
                      </a:lnTo>
                      <a:lnTo>
                        <a:pt x="70" y="44"/>
                      </a:lnTo>
                      <a:lnTo>
                        <a:pt x="70" y="42"/>
                      </a:lnTo>
                      <a:lnTo>
                        <a:pt x="73" y="41"/>
                      </a:lnTo>
                      <a:lnTo>
                        <a:pt x="74" y="36"/>
                      </a:lnTo>
                      <a:lnTo>
                        <a:pt x="74" y="32"/>
                      </a:lnTo>
                      <a:lnTo>
                        <a:pt x="75" y="28"/>
                      </a:lnTo>
                      <a:lnTo>
                        <a:pt x="73" y="24"/>
                      </a:lnTo>
                      <a:lnTo>
                        <a:pt x="74" y="19"/>
                      </a:lnTo>
                      <a:lnTo>
                        <a:pt x="72" y="12"/>
                      </a:lnTo>
                      <a:lnTo>
                        <a:pt x="70" y="11"/>
                      </a:lnTo>
                      <a:lnTo>
                        <a:pt x="68" y="5"/>
                      </a:lnTo>
                      <a:lnTo>
                        <a:pt x="66" y="5"/>
                      </a:lnTo>
                      <a:lnTo>
                        <a:pt x="63" y="3"/>
                      </a:lnTo>
                      <a:lnTo>
                        <a:pt x="61" y="2"/>
                      </a:lnTo>
                      <a:lnTo>
                        <a:pt x="59" y="0"/>
                      </a:lnTo>
                      <a:lnTo>
                        <a:pt x="55" y="1"/>
                      </a:lnTo>
                      <a:lnTo>
                        <a:pt x="52" y="4"/>
                      </a:lnTo>
                      <a:lnTo>
                        <a:pt x="55" y="8"/>
                      </a:lnTo>
                      <a:lnTo>
                        <a:pt x="55" y="11"/>
                      </a:lnTo>
                      <a:lnTo>
                        <a:pt x="56" y="14"/>
                      </a:lnTo>
                      <a:lnTo>
                        <a:pt x="56" y="16"/>
                      </a:lnTo>
                      <a:lnTo>
                        <a:pt x="51" y="14"/>
                      </a:lnTo>
                      <a:lnTo>
                        <a:pt x="49" y="9"/>
                      </a:lnTo>
                      <a:lnTo>
                        <a:pt x="45" y="9"/>
                      </a:lnTo>
                      <a:lnTo>
                        <a:pt x="43" y="7"/>
                      </a:lnTo>
                      <a:lnTo>
                        <a:pt x="40" y="4"/>
                      </a:lnTo>
                      <a:lnTo>
                        <a:pt x="38" y="5"/>
                      </a:lnTo>
                      <a:lnTo>
                        <a:pt x="35" y="2"/>
                      </a:lnTo>
                      <a:lnTo>
                        <a:pt x="32" y="3"/>
                      </a:lnTo>
                      <a:lnTo>
                        <a:pt x="28" y="2"/>
                      </a:lnTo>
                      <a:lnTo>
                        <a:pt x="25" y="2"/>
                      </a:lnTo>
                      <a:lnTo>
                        <a:pt x="21" y="4"/>
                      </a:lnTo>
                      <a:lnTo>
                        <a:pt x="21" y="2"/>
                      </a:lnTo>
                      <a:lnTo>
                        <a:pt x="16" y="2"/>
                      </a:lnTo>
                      <a:lnTo>
                        <a:pt x="10" y="5"/>
                      </a:lnTo>
                      <a:lnTo>
                        <a:pt x="7" y="5"/>
                      </a:lnTo>
                      <a:lnTo>
                        <a:pt x="4" y="10"/>
                      </a:lnTo>
                      <a:lnTo>
                        <a:pt x="3" y="15"/>
                      </a:lnTo>
                      <a:lnTo>
                        <a:pt x="0" y="19"/>
                      </a:lnTo>
                      <a:lnTo>
                        <a:pt x="0" y="26"/>
                      </a:lnTo>
                      <a:lnTo>
                        <a:pt x="1" y="32"/>
                      </a:lnTo>
                      <a:lnTo>
                        <a:pt x="4" y="34"/>
                      </a:lnTo>
                      <a:lnTo>
                        <a:pt x="5" y="37"/>
                      </a:lnTo>
                      <a:lnTo>
                        <a:pt x="5" y="43"/>
                      </a:lnTo>
                      <a:lnTo>
                        <a:pt x="4" y="46"/>
                      </a:lnTo>
                      <a:lnTo>
                        <a:pt x="4" y="46"/>
                      </a:lnTo>
                      <a:lnTo>
                        <a:pt x="7" y="49"/>
                      </a:lnTo>
                      <a:lnTo>
                        <a:pt x="7" y="52"/>
                      </a:lnTo>
                      <a:lnTo>
                        <a:pt x="8" y="53"/>
                      </a:lnTo>
                      <a:lnTo>
                        <a:pt x="9" y="57"/>
                      </a:lnTo>
                      <a:lnTo>
                        <a:pt x="11" y="60"/>
                      </a:lnTo>
                      <a:lnTo>
                        <a:pt x="12" y="60"/>
                      </a:lnTo>
                      <a:lnTo>
                        <a:pt x="13" y="63"/>
                      </a:lnTo>
                      <a:lnTo>
                        <a:pt x="13" y="65"/>
                      </a:lnTo>
                      <a:lnTo>
                        <a:pt x="14" y="67"/>
                      </a:lnTo>
                      <a:lnTo>
                        <a:pt x="14" y="70"/>
                      </a:lnTo>
                      <a:lnTo>
                        <a:pt x="16" y="70"/>
                      </a:lnTo>
                      <a:lnTo>
                        <a:pt x="18" y="70"/>
                      </a:lnTo>
                      <a:lnTo>
                        <a:pt x="18" y="67"/>
                      </a:lnTo>
                      <a:lnTo>
                        <a:pt x="20" y="65"/>
                      </a:lnTo>
                      <a:lnTo>
                        <a:pt x="21" y="64"/>
                      </a:lnTo>
                      <a:lnTo>
                        <a:pt x="21" y="66"/>
                      </a:lnTo>
                      <a:lnTo>
                        <a:pt x="21" y="69"/>
                      </a:lnTo>
                      <a:lnTo>
                        <a:pt x="21" y="71"/>
                      </a:lnTo>
                      <a:lnTo>
                        <a:pt x="20" y="73"/>
                      </a:lnTo>
                      <a:lnTo>
                        <a:pt x="21" y="75"/>
                      </a:lnTo>
                      <a:lnTo>
                        <a:pt x="21" y="76"/>
                      </a:lnTo>
                      <a:lnTo>
                        <a:pt x="23" y="76"/>
                      </a:lnTo>
                      <a:lnTo>
                        <a:pt x="25" y="74"/>
                      </a:lnTo>
                      <a:lnTo>
                        <a:pt x="25" y="73"/>
                      </a:lnTo>
                      <a:lnTo>
                        <a:pt x="27" y="74"/>
                      </a:lnTo>
                      <a:lnTo>
                        <a:pt x="29" y="75"/>
                      </a:lnTo>
                      <a:lnTo>
                        <a:pt x="31" y="74"/>
                      </a:lnTo>
                      <a:lnTo>
                        <a:pt x="33" y="77"/>
                      </a:lnTo>
                      <a:lnTo>
                        <a:pt x="35" y="73"/>
                      </a:lnTo>
                      <a:lnTo>
                        <a:pt x="39" y="7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2" name="Freeform 530">
                  <a:extLst>
                    <a:ext uri="{FF2B5EF4-FFF2-40B4-BE49-F238E27FC236}">
                      <a16:creationId xmlns:a16="http://schemas.microsoft.com/office/drawing/2014/main" id="{876B5242-7155-4FF1-82FE-6206622571F4}"/>
                    </a:ext>
                  </a:extLst>
                </p:cNvPr>
                <p:cNvSpPr>
                  <a:spLocks/>
                </p:cNvSpPr>
                <p:nvPr/>
              </p:nvSpPr>
              <p:spPr bwMode="auto">
                <a:xfrm>
                  <a:off x="5013" y="2404"/>
                  <a:ext cx="115" cy="159"/>
                </a:xfrm>
                <a:custGeom>
                  <a:avLst/>
                  <a:gdLst>
                    <a:gd name="T0" fmla="*/ 8 w 115"/>
                    <a:gd name="T1" fmla="*/ 49 h 159"/>
                    <a:gd name="T2" fmla="*/ 11 w 115"/>
                    <a:gd name="T3" fmla="*/ 56 h 159"/>
                    <a:gd name="T4" fmla="*/ 18 w 115"/>
                    <a:gd name="T5" fmla="*/ 57 h 159"/>
                    <a:gd name="T6" fmla="*/ 18 w 115"/>
                    <a:gd name="T7" fmla="*/ 67 h 159"/>
                    <a:gd name="T8" fmla="*/ 18 w 115"/>
                    <a:gd name="T9" fmla="*/ 79 h 159"/>
                    <a:gd name="T10" fmla="*/ 25 w 115"/>
                    <a:gd name="T11" fmla="*/ 85 h 159"/>
                    <a:gd name="T12" fmla="*/ 35 w 115"/>
                    <a:gd name="T13" fmla="*/ 82 h 159"/>
                    <a:gd name="T14" fmla="*/ 46 w 115"/>
                    <a:gd name="T15" fmla="*/ 85 h 159"/>
                    <a:gd name="T16" fmla="*/ 60 w 115"/>
                    <a:gd name="T17" fmla="*/ 78 h 159"/>
                    <a:gd name="T18" fmla="*/ 72 w 115"/>
                    <a:gd name="T19" fmla="*/ 91 h 159"/>
                    <a:gd name="T20" fmla="*/ 72 w 115"/>
                    <a:gd name="T21" fmla="*/ 100 h 159"/>
                    <a:gd name="T22" fmla="*/ 72 w 115"/>
                    <a:gd name="T23" fmla="*/ 111 h 159"/>
                    <a:gd name="T24" fmla="*/ 81 w 115"/>
                    <a:gd name="T25" fmla="*/ 117 h 159"/>
                    <a:gd name="T26" fmla="*/ 85 w 115"/>
                    <a:gd name="T27" fmla="*/ 124 h 159"/>
                    <a:gd name="T28" fmla="*/ 85 w 115"/>
                    <a:gd name="T29" fmla="*/ 131 h 159"/>
                    <a:gd name="T30" fmla="*/ 85 w 115"/>
                    <a:gd name="T31" fmla="*/ 144 h 159"/>
                    <a:gd name="T32" fmla="*/ 85 w 115"/>
                    <a:gd name="T33" fmla="*/ 150 h 159"/>
                    <a:gd name="T34" fmla="*/ 93 w 115"/>
                    <a:gd name="T35" fmla="*/ 157 h 159"/>
                    <a:gd name="T36" fmla="*/ 97 w 115"/>
                    <a:gd name="T37" fmla="*/ 154 h 159"/>
                    <a:gd name="T38" fmla="*/ 97 w 115"/>
                    <a:gd name="T39" fmla="*/ 144 h 159"/>
                    <a:gd name="T40" fmla="*/ 105 w 115"/>
                    <a:gd name="T41" fmla="*/ 146 h 159"/>
                    <a:gd name="T42" fmla="*/ 110 w 115"/>
                    <a:gd name="T43" fmla="*/ 148 h 159"/>
                    <a:gd name="T44" fmla="*/ 112 w 115"/>
                    <a:gd name="T45" fmla="*/ 139 h 159"/>
                    <a:gd name="T46" fmla="*/ 115 w 115"/>
                    <a:gd name="T47" fmla="*/ 127 h 159"/>
                    <a:gd name="T48" fmla="*/ 112 w 115"/>
                    <a:gd name="T49" fmla="*/ 120 h 159"/>
                    <a:gd name="T50" fmla="*/ 110 w 115"/>
                    <a:gd name="T51" fmla="*/ 117 h 159"/>
                    <a:gd name="T52" fmla="*/ 104 w 115"/>
                    <a:gd name="T53" fmla="*/ 113 h 159"/>
                    <a:gd name="T54" fmla="*/ 101 w 115"/>
                    <a:gd name="T55" fmla="*/ 107 h 159"/>
                    <a:gd name="T56" fmla="*/ 98 w 115"/>
                    <a:gd name="T57" fmla="*/ 103 h 159"/>
                    <a:gd name="T58" fmla="*/ 91 w 115"/>
                    <a:gd name="T59" fmla="*/ 98 h 159"/>
                    <a:gd name="T60" fmla="*/ 85 w 115"/>
                    <a:gd name="T61" fmla="*/ 86 h 159"/>
                    <a:gd name="T62" fmla="*/ 75 w 115"/>
                    <a:gd name="T63" fmla="*/ 73 h 159"/>
                    <a:gd name="T64" fmla="*/ 63 w 115"/>
                    <a:gd name="T65" fmla="*/ 69 h 159"/>
                    <a:gd name="T66" fmla="*/ 59 w 115"/>
                    <a:gd name="T67" fmla="*/ 63 h 159"/>
                    <a:gd name="T68" fmla="*/ 57 w 115"/>
                    <a:gd name="T69" fmla="*/ 53 h 159"/>
                    <a:gd name="T70" fmla="*/ 67 w 115"/>
                    <a:gd name="T71" fmla="*/ 51 h 159"/>
                    <a:gd name="T72" fmla="*/ 71 w 115"/>
                    <a:gd name="T73" fmla="*/ 41 h 159"/>
                    <a:gd name="T74" fmla="*/ 67 w 115"/>
                    <a:gd name="T75" fmla="*/ 35 h 159"/>
                    <a:gd name="T76" fmla="*/ 61 w 115"/>
                    <a:gd name="T77" fmla="*/ 27 h 159"/>
                    <a:gd name="T78" fmla="*/ 51 w 115"/>
                    <a:gd name="T79" fmla="*/ 29 h 159"/>
                    <a:gd name="T80" fmla="*/ 37 w 115"/>
                    <a:gd name="T81" fmla="*/ 17 h 159"/>
                    <a:gd name="T82" fmla="*/ 36 w 115"/>
                    <a:gd name="T83" fmla="*/ 8 h 159"/>
                    <a:gd name="T84" fmla="*/ 27 w 115"/>
                    <a:gd name="T85" fmla="*/ 0 h 159"/>
                    <a:gd name="T86" fmla="*/ 20 w 115"/>
                    <a:gd name="T87" fmla="*/ 3 h 159"/>
                    <a:gd name="T88" fmla="*/ 21 w 115"/>
                    <a:gd name="T89" fmla="*/ 17 h 159"/>
                    <a:gd name="T90" fmla="*/ 16 w 115"/>
                    <a:gd name="T91" fmla="*/ 22 h 159"/>
                    <a:gd name="T92" fmla="*/ 10 w 115"/>
                    <a:gd name="T93" fmla="*/ 20 h 159"/>
                    <a:gd name="T94" fmla="*/ 4 w 115"/>
                    <a:gd name="T95" fmla="*/ 27 h 159"/>
                    <a:gd name="T96" fmla="*/ 1 w 115"/>
                    <a:gd name="T97" fmla="*/ 32 h 159"/>
                    <a:gd name="T98" fmla="*/ 5 w 115"/>
                    <a:gd name="T99" fmla="*/ 3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59">
                      <a:moveTo>
                        <a:pt x="5" y="39"/>
                      </a:moveTo>
                      <a:lnTo>
                        <a:pt x="8" y="43"/>
                      </a:lnTo>
                      <a:lnTo>
                        <a:pt x="8" y="49"/>
                      </a:lnTo>
                      <a:lnTo>
                        <a:pt x="6" y="51"/>
                      </a:lnTo>
                      <a:lnTo>
                        <a:pt x="8" y="55"/>
                      </a:lnTo>
                      <a:lnTo>
                        <a:pt x="11" y="56"/>
                      </a:lnTo>
                      <a:lnTo>
                        <a:pt x="13" y="54"/>
                      </a:lnTo>
                      <a:lnTo>
                        <a:pt x="18" y="54"/>
                      </a:lnTo>
                      <a:lnTo>
                        <a:pt x="18" y="57"/>
                      </a:lnTo>
                      <a:lnTo>
                        <a:pt x="17" y="61"/>
                      </a:lnTo>
                      <a:lnTo>
                        <a:pt x="18" y="64"/>
                      </a:lnTo>
                      <a:lnTo>
                        <a:pt x="18" y="67"/>
                      </a:lnTo>
                      <a:lnTo>
                        <a:pt x="17" y="69"/>
                      </a:lnTo>
                      <a:lnTo>
                        <a:pt x="18" y="73"/>
                      </a:lnTo>
                      <a:lnTo>
                        <a:pt x="18" y="79"/>
                      </a:lnTo>
                      <a:lnTo>
                        <a:pt x="18" y="88"/>
                      </a:lnTo>
                      <a:lnTo>
                        <a:pt x="22" y="86"/>
                      </a:lnTo>
                      <a:lnTo>
                        <a:pt x="25" y="85"/>
                      </a:lnTo>
                      <a:lnTo>
                        <a:pt x="25" y="82"/>
                      </a:lnTo>
                      <a:lnTo>
                        <a:pt x="30" y="79"/>
                      </a:lnTo>
                      <a:lnTo>
                        <a:pt x="35" y="82"/>
                      </a:lnTo>
                      <a:lnTo>
                        <a:pt x="38" y="82"/>
                      </a:lnTo>
                      <a:lnTo>
                        <a:pt x="40" y="86"/>
                      </a:lnTo>
                      <a:lnTo>
                        <a:pt x="46" y="85"/>
                      </a:lnTo>
                      <a:lnTo>
                        <a:pt x="49" y="77"/>
                      </a:lnTo>
                      <a:lnTo>
                        <a:pt x="54" y="76"/>
                      </a:lnTo>
                      <a:lnTo>
                        <a:pt x="60" y="78"/>
                      </a:lnTo>
                      <a:lnTo>
                        <a:pt x="62" y="83"/>
                      </a:lnTo>
                      <a:lnTo>
                        <a:pt x="68" y="88"/>
                      </a:lnTo>
                      <a:lnTo>
                        <a:pt x="72" y="91"/>
                      </a:lnTo>
                      <a:lnTo>
                        <a:pt x="74" y="95"/>
                      </a:lnTo>
                      <a:lnTo>
                        <a:pt x="73" y="98"/>
                      </a:lnTo>
                      <a:lnTo>
                        <a:pt x="72" y="100"/>
                      </a:lnTo>
                      <a:lnTo>
                        <a:pt x="74" y="103"/>
                      </a:lnTo>
                      <a:lnTo>
                        <a:pt x="73" y="109"/>
                      </a:lnTo>
                      <a:lnTo>
                        <a:pt x="72" y="111"/>
                      </a:lnTo>
                      <a:lnTo>
                        <a:pt x="75" y="114"/>
                      </a:lnTo>
                      <a:lnTo>
                        <a:pt x="77" y="117"/>
                      </a:lnTo>
                      <a:lnTo>
                        <a:pt x="81" y="117"/>
                      </a:lnTo>
                      <a:lnTo>
                        <a:pt x="83" y="119"/>
                      </a:lnTo>
                      <a:lnTo>
                        <a:pt x="82" y="121"/>
                      </a:lnTo>
                      <a:lnTo>
                        <a:pt x="85" y="124"/>
                      </a:lnTo>
                      <a:lnTo>
                        <a:pt x="86" y="126"/>
                      </a:lnTo>
                      <a:lnTo>
                        <a:pt x="85" y="129"/>
                      </a:lnTo>
                      <a:lnTo>
                        <a:pt x="85" y="131"/>
                      </a:lnTo>
                      <a:lnTo>
                        <a:pt x="84" y="134"/>
                      </a:lnTo>
                      <a:lnTo>
                        <a:pt x="85" y="138"/>
                      </a:lnTo>
                      <a:lnTo>
                        <a:pt x="85" y="144"/>
                      </a:lnTo>
                      <a:lnTo>
                        <a:pt x="84" y="146"/>
                      </a:lnTo>
                      <a:lnTo>
                        <a:pt x="82" y="147"/>
                      </a:lnTo>
                      <a:lnTo>
                        <a:pt x="85" y="150"/>
                      </a:lnTo>
                      <a:lnTo>
                        <a:pt x="87" y="152"/>
                      </a:lnTo>
                      <a:lnTo>
                        <a:pt x="91" y="152"/>
                      </a:lnTo>
                      <a:lnTo>
                        <a:pt x="93" y="157"/>
                      </a:lnTo>
                      <a:lnTo>
                        <a:pt x="98" y="159"/>
                      </a:lnTo>
                      <a:lnTo>
                        <a:pt x="98" y="157"/>
                      </a:lnTo>
                      <a:lnTo>
                        <a:pt x="97" y="154"/>
                      </a:lnTo>
                      <a:lnTo>
                        <a:pt x="97" y="151"/>
                      </a:lnTo>
                      <a:lnTo>
                        <a:pt x="94" y="147"/>
                      </a:lnTo>
                      <a:lnTo>
                        <a:pt x="97" y="144"/>
                      </a:lnTo>
                      <a:lnTo>
                        <a:pt x="101" y="143"/>
                      </a:lnTo>
                      <a:lnTo>
                        <a:pt x="103" y="145"/>
                      </a:lnTo>
                      <a:lnTo>
                        <a:pt x="105" y="146"/>
                      </a:lnTo>
                      <a:lnTo>
                        <a:pt x="108" y="148"/>
                      </a:lnTo>
                      <a:lnTo>
                        <a:pt x="110" y="148"/>
                      </a:lnTo>
                      <a:lnTo>
                        <a:pt x="110" y="148"/>
                      </a:lnTo>
                      <a:lnTo>
                        <a:pt x="113" y="146"/>
                      </a:lnTo>
                      <a:lnTo>
                        <a:pt x="112" y="141"/>
                      </a:lnTo>
                      <a:lnTo>
                        <a:pt x="112" y="139"/>
                      </a:lnTo>
                      <a:lnTo>
                        <a:pt x="111" y="134"/>
                      </a:lnTo>
                      <a:lnTo>
                        <a:pt x="115" y="131"/>
                      </a:lnTo>
                      <a:lnTo>
                        <a:pt x="115" y="127"/>
                      </a:lnTo>
                      <a:lnTo>
                        <a:pt x="112" y="127"/>
                      </a:lnTo>
                      <a:lnTo>
                        <a:pt x="112" y="124"/>
                      </a:lnTo>
                      <a:lnTo>
                        <a:pt x="112" y="120"/>
                      </a:lnTo>
                      <a:lnTo>
                        <a:pt x="114" y="117"/>
                      </a:lnTo>
                      <a:lnTo>
                        <a:pt x="113" y="115"/>
                      </a:lnTo>
                      <a:lnTo>
                        <a:pt x="110" y="117"/>
                      </a:lnTo>
                      <a:lnTo>
                        <a:pt x="109" y="116"/>
                      </a:lnTo>
                      <a:lnTo>
                        <a:pt x="107" y="113"/>
                      </a:lnTo>
                      <a:lnTo>
                        <a:pt x="104" y="113"/>
                      </a:lnTo>
                      <a:lnTo>
                        <a:pt x="103" y="111"/>
                      </a:lnTo>
                      <a:lnTo>
                        <a:pt x="103" y="108"/>
                      </a:lnTo>
                      <a:lnTo>
                        <a:pt x="101" y="107"/>
                      </a:lnTo>
                      <a:lnTo>
                        <a:pt x="100" y="107"/>
                      </a:lnTo>
                      <a:lnTo>
                        <a:pt x="98" y="105"/>
                      </a:lnTo>
                      <a:lnTo>
                        <a:pt x="98" y="103"/>
                      </a:lnTo>
                      <a:lnTo>
                        <a:pt x="96" y="100"/>
                      </a:lnTo>
                      <a:lnTo>
                        <a:pt x="93" y="100"/>
                      </a:lnTo>
                      <a:lnTo>
                        <a:pt x="91" y="98"/>
                      </a:lnTo>
                      <a:lnTo>
                        <a:pt x="90" y="94"/>
                      </a:lnTo>
                      <a:lnTo>
                        <a:pt x="85" y="89"/>
                      </a:lnTo>
                      <a:lnTo>
                        <a:pt x="85" y="86"/>
                      </a:lnTo>
                      <a:lnTo>
                        <a:pt x="83" y="81"/>
                      </a:lnTo>
                      <a:lnTo>
                        <a:pt x="79" y="79"/>
                      </a:lnTo>
                      <a:lnTo>
                        <a:pt x="75" y="73"/>
                      </a:lnTo>
                      <a:lnTo>
                        <a:pt x="72" y="72"/>
                      </a:lnTo>
                      <a:lnTo>
                        <a:pt x="68" y="70"/>
                      </a:lnTo>
                      <a:lnTo>
                        <a:pt x="63" y="69"/>
                      </a:lnTo>
                      <a:lnTo>
                        <a:pt x="62" y="65"/>
                      </a:lnTo>
                      <a:lnTo>
                        <a:pt x="60" y="65"/>
                      </a:lnTo>
                      <a:lnTo>
                        <a:pt x="59" y="63"/>
                      </a:lnTo>
                      <a:lnTo>
                        <a:pt x="61" y="60"/>
                      </a:lnTo>
                      <a:lnTo>
                        <a:pt x="58" y="56"/>
                      </a:lnTo>
                      <a:lnTo>
                        <a:pt x="57" y="53"/>
                      </a:lnTo>
                      <a:lnTo>
                        <a:pt x="60" y="53"/>
                      </a:lnTo>
                      <a:lnTo>
                        <a:pt x="63" y="52"/>
                      </a:lnTo>
                      <a:lnTo>
                        <a:pt x="67" y="51"/>
                      </a:lnTo>
                      <a:lnTo>
                        <a:pt x="68" y="49"/>
                      </a:lnTo>
                      <a:lnTo>
                        <a:pt x="70" y="42"/>
                      </a:lnTo>
                      <a:lnTo>
                        <a:pt x="71" y="41"/>
                      </a:lnTo>
                      <a:lnTo>
                        <a:pt x="71" y="39"/>
                      </a:lnTo>
                      <a:lnTo>
                        <a:pt x="67" y="38"/>
                      </a:lnTo>
                      <a:lnTo>
                        <a:pt x="67" y="35"/>
                      </a:lnTo>
                      <a:lnTo>
                        <a:pt x="67" y="31"/>
                      </a:lnTo>
                      <a:lnTo>
                        <a:pt x="63" y="31"/>
                      </a:lnTo>
                      <a:lnTo>
                        <a:pt x="61" y="27"/>
                      </a:lnTo>
                      <a:lnTo>
                        <a:pt x="57" y="27"/>
                      </a:lnTo>
                      <a:lnTo>
                        <a:pt x="54" y="30"/>
                      </a:lnTo>
                      <a:lnTo>
                        <a:pt x="51" y="29"/>
                      </a:lnTo>
                      <a:lnTo>
                        <a:pt x="45" y="29"/>
                      </a:lnTo>
                      <a:lnTo>
                        <a:pt x="42" y="23"/>
                      </a:lnTo>
                      <a:lnTo>
                        <a:pt x="37" y="17"/>
                      </a:lnTo>
                      <a:lnTo>
                        <a:pt x="38" y="14"/>
                      </a:lnTo>
                      <a:lnTo>
                        <a:pt x="38" y="11"/>
                      </a:lnTo>
                      <a:lnTo>
                        <a:pt x="36" y="8"/>
                      </a:lnTo>
                      <a:lnTo>
                        <a:pt x="33" y="4"/>
                      </a:lnTo>
                      <a:lnTo>
                        <a:pt x="28" y="2"/>
                      </a:lnTo>
                      <a:lnTo>
                        <a:pt x="27" y="0"/>
                      </a:lnTo>
                      <a:lnTo>
                        <a:pt x="22" y="0"/>
                      </a:lnTo>
                      <a:lnTo>
                        <a:pt x="22" y="2"/>
                      </a:lnTo>
                      <a:lnTo>
                        <a:pt x="20" y="3"/>
                      </a:lnTo>
                      <a:lnTo>
                        <a:pt x="20" y="9"/>
                      </a:lnTo>
                      <a:lnTo>
                        <a:pt x="21" y="13"/>
                      </a:lnTo>
                      <a:lnTo>
                        <a:pt x="21" y="17"/>
                      </a:lnTo>
                      <a:lnTo>
                        <a:pt x="22" y="21"/>
                      </a:lnTo>
                      <a:lnTo>
                        <a:pt x="19" y="20"/>
                      </a:lnTo>
                      <a:lnTo>
                        <a:pt x="16" y="22"/>
                      </a:lnTo>
                      <a:lnTo>
                        <a:pt x="15" y="19"/>
                      </a:lnTo>
                      <a:lnTo>
                        <a:pt x="13" y="17"/>
                      </a:lnTo>
                      <a:lnTo>
                        <a:pt x="10" y="20"/>
                      </a:lnTo>
                      <a:lnTo>
                        <a:pt x="6" y="21"/>
                      </a:lnTo>
                      <a:lnTo>
                        <a:pt x="6" y="24"/>
                      </a:lnTo>
                      <a:lnTo>
                        <a:pt x="4" y="27"/>
                      </a:lnTo>
                      <a:lnTo>
                        <a:pt x="5" y="29"/>
                      </a:lnTo>
                      <a:lnTo>
                        <a:pt x="3" y="32"/>
                      </a:lnTo>
                      <a:lnTo>
                        <a:pt x="1" y="32"/>
                      </a:lnTo>
                      <a:lnTo>
                        <a:pt x="0" y="37"/>
                      </a:lnTo>
                      <a:lnTo>
                        <a:pt x="1" y="41"/>
                      </a:lnTo>
                      <a:lnTo>
                        <a:pt x="5" y="3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3" name="Freeform 531">
                  <a:extLst>
                    <a:ext uri="{FF2B5EF4-FFF2-40B4-BE49-F238E27FC236}">
                      <a16:creationId xmlns:a16="http://schemas.microsoft.com/office/drawing/2014/main" id="{5586C8DD-4AFF-49CE-BAE8-39B7358A865D}"/>
                    </a:ext>
                  </a:extLst>
                </p:cNvPr>
                <p:cNvSpPr>
                  <a:spLocks/>
                </p:cNvSpPr>
                <p:nvPr/>
              </p:nvSpPr>
              <p:spPr bwMode="auto">
                <a:xfrm>
                  <a:off x="5024" y="2638"/>
                  <a:ext cx="3" cy="6"/>
                </a:xfrm>
                <a:custGeom>
                  <a:avLst/>
                  <a:gdLst>
                    <a:gd name="T0" fmla="*/ 2 w 3"/>
                    <a:gd name="T1" fmla="*/ 6 h 6"/>
                    <a:gd name="T2" fmla="*/ 3 w 3"/>
                    <a:gd name="T3" fmla="*/ 2 h 6"/>
                    <a:gd name="T4" fmla="*/ 2 w 3"/>
                    <a:gd name="T5" fmla="*/ 0 h 6"/>
                    <a:gd name="T6" fmla="*/ 0 w 3"/>
                    <a:gd name="T7" fmla="*/ 1 h 6"/>
                    <a:gd name="T8" fmla="*/ 0 w 3"/>
                    <a:gd name="T9" fmla="*/ 4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lnTo>
                        <a:pt x="3" y="2"/>
                      </a:lnTo>
                      <a:lnTo>
                        <a:pt x="2" y="0"/>
                      </a:lnTo>
                      <a:lnTo>
                        <a:pt x="0" y="1"/>
                      </a:lnTo>
                      <a:lnTo>
                        <a:pt x="0"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4" name="Freeform 532">
                  <a:extLst>
                    <a:ext uri="{FF2B5EF4-FFF2-40B4-BE49-F238E27FC236}">
                      <a16:creationId xmlns:a16="http://schemas.microsoft.com/office/drawing/2014/main" id="{1A8B44F7-F42A-4B99-81D1-C301E27D26FA}"/>
                    </a:ext>
                  </a:extLst>
                </p:cNvPr>
                <p:cNvSpPr>
                  <a:spLocks/>
                </p:cNvSpPr>
                <p:nvPr/>
              </p:nvSpPr>
              <p:spPr bwMode="auto">
                <a:xfrm>
                  <a:off x="5022" y="2635"/>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5" name="Freeform 533">
                  <a:extLst>
                    <a:ext uri="{FF2B5EF4-FFF2-40B4-BE49-F238E27FC236}">
                      <a16:creationId xmlns:a16="http://schemas.microsoft.com/office/drawing/2014/main" id="{83CE2C52-19DF-4EAB-B4FB-EB1C83B2D4F1}"/>
                    </a:ext>
                  </a:extLst>
                </p:cNvPr>
                <p:cNvSpPr>
                  <a:spLocks/>
                </p:cNvSpPr>
                <p:nvPr/>
              </p:nvSpPr>
              <p:spPr bwMode="auto">
                <a:xfrm>
                  <a:off x="5021" y="2690"/>
                  <a:ext cx="1" cy="4"/>
                </a:xfrm>
                <a:custGeom>
                  <a:avLst/>
                  <a:gdLst>
                    <a:gd name="T0" fmla="*/ 0 w 1"/>
                    <a:gd name="T1" fmla="*/ 0 h 4"/>
                    <a:gd name="T2" fmla="*/ 0 w 1"/>
                    <a:gd name="T3" fmla="*/ 4 h 4"/>
                    <a:gd name="T4" fmla="*/ 1 w 1"/>
                    <a:gd name="T5" fmla="*/ 3 h 4"/>
                    <a:gd name="T6" fmla="*/ 1 w 1"/>
                    <a:gd name="T7" fmla="*/ 0 h 4"/>
                    <a:gd name="T8" fmla="*/ 0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lnTo>
                        <a:pt x="0" y="4"/>
                      </a:lnTo>
                      <a:lnTo>
                        <a:pt x="1" y="3"/>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6" name="Freeform 534">
                  <a:extLst>
                    <a:ext uri="{FF2B5EF4-FFF2-40B4-BE49-F238E27FC236}">
                      <a16:creationId xmlns:a16="http://schemas.microsoft.com/office/drawing/2014/main" id="{BCBD4784-E58A-4110-B6D3-B71B1C94F037}"/>
                    </a:ext>
                  </a:extLst>
                </p:cNvPr>
                <p:cNvSpPr>
                  <a:spLocks/>
                </p:cNvSpPr>
                <p:nvPr/>
              </p:nvSpPr>
              <p:spPr bwMode="auto">
                <a:xfrm>
                  <a:off x="5011" y="2674"/>
                  <a:ext cx="1" cy="3"/>
                </a:xfrm>
                <a:custGeom>
                  <a:avLst/>
                  <a:gdLst>
                    <a:gd name="T0" fmla="*/ 1 w 1"/>
                    <a:gd name="T1" fmla="*/ 3 h 3"/>
                    <a:gd name="T2" fmla="*/ 1 w 1"/>
                    <a:gd name="T3" fmla="*/ 2 h 3"/>
                    <a:gd name="T4" fmla="*/ 1 w 1"/>
                    <a:gd name="T5" fmla="*/ 0 h 3"/>
                    <a:gd name="T6" fmla="*/ 0 w 1"/>
                    <a:gd name="T7" fmla="*/ 0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7" name="Freeform 535">
                  <a:extLst>
                    <a:ext uri="{FF2B5EF4-FFF2-40B4-BE49-F238E27FC236}">
                      <a16:creationId xmlns:a16="http://schemas.microsoft.com/office/drawing/2014/main" id="{C2B20887-76A3-4633-858A-41854836F8F6}"/>
                    </a:ext>
                  </a:extLst>
                </p:cNvPr>
                <p:cNvSpPr>
                  <a:spLocks/>
                </p:cNvSpPr>
                <p:nvPr/>
              </p:nvSpPr>
              <p:spPr bwMode="auto">
                <a:xfrm>
                  <a:off x="5053" y="2593"/>
                  <a:ext cx="3" cy="4"/>
                </a:xfrm>
                <a:custGeom>
                  <a:avLst/>
                  <a:gdLst>
                    <a:gd name="T0" fmla="*/ 0 w 3"/>
                    <a:gd name="T1" fmla="*/ 2 h 4"/>
                    <a:gd name="T2" fmla="*/ 2 w 3"/>
                    <a:gd name="T3" fmla="*/ 4 h 4"/>
                    <a:gd name="T4" fmla="*/ 3 w 3"/>
                    <a:gd name="T5" fmla="*/ 4 h 4"/>
                    <a:gd name="T6" fmla="*/ 0 w 3"/>
                    <a:gd name="T7" fmla="*/ 0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lnTo>
                        <a:pt x="2" y="4"/>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8" name="Freeform 536">
                  <a:extLst>
                    <a:ext uri="{FF2B5EF4-FFF2-40B4-BE49-F238E27FC236}">
                      <a16:creationId xmlns:a16="http://schemas.microsoft.com/office/drawing/2014/main" id="{50D66D97-0665-417C-BE3A-4D54D56FED9E}"/>
                    </a:ext>
                  </a:extLst>
                </p:cNvPr>
                <p:cNvSpPr>
                  <a:spLocks/>
                </p:cNvSpPr>
                <p:nvPr/>
              </p:nvSpPr>
              <p:spPr bwMode="auto">
                <a:xfrm>
                  <a:off x="4979" y="2441"/>
                  <a:ext cx="120" cy="267"/>
                </a:xfrm>
                <a:custGeom>
                  <a:avLst/>
                  <a:gdLst>
                    <a:gd name="T0" fmla="*/ 76 w 120"/>
                    <a:gd name="T1" fmla="*/ 125 h 267"/>
                    <a:gd name="T2" fmla="*/ 92 w 120"/>
                    <a:gd name="T3" fmla="*/ 108 h 267"/>
                    <a:gd name="T4" fmla="*/ 108 w 120"/>
                    <a:gd name="T5" fmla="*/ 109 h 267"/>
                    <a:gd name="T6" fmla="*/ 119 w 120"/>
                    <a:gd name="T7" fmla="*/ 101 h 267"/>
                    <a:gd name="T8" fmla="*/ 119 w 120"/>
                    <a:gd name="T9" fmla="*/ 87 h 267"/>
                    <a:gd name="T10" fmla="*/ 109 w 120"/>
                    <a:gd name="T11" fmla="*/ 77 h 267"/>
                    <a:gd name="T12" fmla="*/ 107 w 120"/>
                    <a:gd name="T13" fmla="*/ 61 h 267"/>
                    <a:gd name="T14" fmla="*/ 94 w 120"/>
                    <a:gd name="T15" fmla="*/ 41 h 267"/>
                    <a:gd name="T16" fmla="*/ 72 w 120"/>
                    <a:gd name="T17" fmla="*/ 45 h 267"/>
                    <a:gd name="T18" fmla="*/ 56 w 120"/>
                    <a:gd name="T19" fmla="*/ 49 h 267"/>
                    <a:gd name="T20" fmla="*/ 52 w 120"/>
                    <a:gd name="T21" fmla="*/ 30 h 267"/>
                    <a:gd name="T22" fmla="*/ 47 w 120"/>
                    <a:gd name="T23" fmla="*/ 17 h 267"/>
                    <a:gd name="T24" fmla="*/ 42 w 120"/>
                    <a:gd name="T25" fmla="*/ 6 h 267"/>
                    <a:gd name="T26" fmla="*/ 29 w 120"/>
                    <a:gd name="T27" fmla="*/ 0 h 267"/>
                    <a:gd name="T28" fmla="*/ 23 w 120"/>
                    <a:gd name="T29" fmla="*/ 7 h 267"/>
                    <a:gd name="T30" fmla="*/ 14 w 120"/>
                    <a:gd name="T31" fmla="*/ 18 h 267"/>
                    <a:gd name="T32" fmla="*/ 5 w 120"/>
                    <a:gd name="T33" fmla="*/ 32 h 267"/>
                    <a:gd name="T34" fmla="*/ 2 w 120"/>
                    <a:gd name="T35" fmla="*/ 43 h 267"/>
                    <a:gd name="T36" fmla="*/ 14 w 120"/>
                    <a:gd name="T37" fmla="*/ 64 h 267"/>
                    <a:gd name="T38" fmla="*/ 22 w 120"/>
                    <a:gd name="T39" fmla="*/ 79 h 267"/>
                    <a:gd name="T40" fmla="*/ 17 w 120"/>
                    <a:gd name="T41" fmla="*/ 96 h 267"/>
                    <a:gd name="T42" fmla="*/ 31 w 120"/>
                    <a:gd name="T43" fmla="*/ 119 h 267"/>
                    <a:gd name="T44" fmla="*/ 33 w 120"/>
                    <a:gd name="T45" fmla="*/ 138 h 267"/>
                    <a:gd name="T46" fmla="*/ 36 w 120"/>
                    <a:gd name="T47" fmla="*/ 160 h 267"/>
                    <a:gd name="T48" fmla="*/ 27 w 120"/>
                    <a:gd name="T49" fmla="*/ 182 h 267"/>
                    <a:gd name="T50" fmla="*/ 26 w 120"/>
                    <a:gd name="T51" fmla="*/ 195 h 267"/>
                    <a:gd name="T52" fmla="*/ 23 w 120"/>
                    <a:gd name="T53" fmla="*/ 208 h 267"/>
                    <a:gd name="T54" fmla="*/ 23 w 120"/>
                    <a:gd name="T55" fmla="*/ 223 h 267"/>
                    <a:gd name="T56" fmla="*/ 29 w 120"/>
                    <a:gd name="T57" fmla="*/ 222 h 267"/>
                    <a:gd name="T58" fmla="*/ 38 w 120"/>
                    <a:gd name="T59" fmla="*/ 236 h 267"/>
                    <a:gd name="T60" fmla="*/ 43 w 120"/>
                    <a:gd name="T61" fmla="*/ 244 h 267"/>
                    <a:gd name="T62" fmla="*/ 51 w 120"/>
                    <a:gd name="T63" fmla="*/ 251 h 267"/>
                    <a:gd name="T64" fmla="*/ 63 w 120"/>
                    <a:gd name="T65" fmla="*/ 254 h 267"/>
                    <a:gd name="T66" fmla="*/ 66 w 120"/>
                    <a:gd name="T67" fmla="*/ 267 h 267"/>
                    <a:gd name="T68" fmla="*/ 76 w 120"/>
                    <a:gd name="T69" fmla="*/ 260 h 267"/>
                    <a:gd name="T70" fmla="*/ 70 w 120"/>
                    <a:gd name="T71" fmla="*/ 249 h 267"/>
                    <a:gd name="T72" fmla="*/ 58 w 120"/>
                    <a:gd name="T73" fmla="*/ 242 h 267"/>
                    <a:gd name="T74" fmla="*/ 50 w 120"/>
                    <a:gd name="T75" fmla="*/ 237 h 267"/>
                    <a:gd name="T76" fmla="*/ 54 w 120"/>
                    <a:gd name="T77" fmla="*/ 232 h 267"/>
                    <a:gd name="T78" fmla="*/ 49 w 120"/>
                    <a:gd name="T79" fmla="*/ 215 h 267"/>
                    <a:gd name="T80" fmla="*/ 45 w 120"/>
                    <a:gd name="T81" fmla="*/ 215 h 267"/>
                    <a:gd name="T82" fmla="*/ 40 w 120"/>
                    <a:gd name="T83" fmla="*/ 203 h 267"/>
                    <a:gd name="T84" fmla="*/ 35 w 120"/>
                    <a:gd name="T85" fmla="*/ 205 h 267"/>
                    <a:gd name="T86" fmla="*/ 33 w 120"/>
                    <a:gd name="T87" fmla="*/ 190 h 267"/>
                    <a:gd name="T88" fmla="*/ 34 w 120"/>
                    <a:gd name="T89" fmla="*/ 180 h 267"/>
                    <a:gd name="T90" fmla="*/ 42 w 120"/>
                    <a:gd name="T91" fmla="*/ 152 h 267"/>
                    <a:gd name="T92" fmla="*/ 44 w 120"/>
                    <a:gd name="T93" fmla="*/ 137 h 267"/>
                    <a:gd name="T94" fmla="*/ 42 w 120"/>
                    <a:gd name="T95" fmla="*/ 130 h 267"/>
                    <a:gd name="T96" fmla="*/ 50 w 120"/>
                    <a:gd name="T97" fmla="*/ 128 h 267"/>
                    <a:gd name="T98" fmla="*/ 56 w 120"/>
                    <a:gd name="T99" fmla="*/ 132 h 267"/>
                    <a:gd name="T100" fmla="*/ 54 w 120"/>
                    <a:gd name="T101" fmla="*/ 144 h 267"/>
                    <a:gd name="T102" fmla="*/ 66 w 120"/>
                    <a:gd name="T103" fmla="*/ 146 h 267"/>
                    <a:gd name="T104" fmla="*/ 73 w 120"/>
                    <a:gd name="T105" fmla="*/ 148 h 267"/>
                    <a:gd name="T106" fmla="*/ 79 w 120"/>
                    <a:gd name="T107" fmla="*/ 154 h 267"/>
                    <a:gd name="T108" fmla="*/ 81 w 120"/>
                    <a:gd name="T109"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267">
                      <a:moveTo>
                        <a:pt x="81" y="143"/>
                      </a:moveTo>
                      <a:lnTo>
                        <a:pt x="80" y="140"/>
                      </a:lnTo>
                      <a:lnTo>
                        <a:pt x="77" y="138"/>
                      </a:lnTo>
                      <a:lnTo>
                        <a:pt x="76" y="132"/>
                      </a:lnTo>
                      <a:lnTo>
                        <a:pt x="76" y="125"/>
                      </a:lnTo>
                      <a:lnTo>
                        <a:pt x="79" y="121"/>
                      </a:lnTo>
                      <a:lnTo>
                        <a:pt x="80" y="116"/>
                      </a:lnTo>
                      <a:lnTo>
                        <a:pt x="83" y="111"/>
                      </a:lnTo>
                      <a:lnTo>
                        <a:pt x="86" y="111"/>
                      </a:lnTo>
                      <a:lnTo>
                        <a:pt x="92" y="108"/>
                      </a:lnTo>
                      <a:lnTo>
                        <a:pt x="97" y="108"/>
                      </a:lnTo>
                      <a:lnTo>
                        <a:pt x="97" y="110"/>
                      </a:lnTo>
                      <a:lnTo>
                        <a:pt x="101" y="108"/>
                      </a:lnTo>
                      <a:lnTo>
                        <a:pt x="104" y="108"/>
                      </a:lnTo>
                      <a:lnTo>
                        <a:pt x="108" y="109"/>
                      </a:lnTo>
                      <a:lnTo>
                        <a:pt x="111" y="108"/>
                      </a:lnTo>
                      <a:lnTo>
                        <a:pt x="114" y="111"/>
                      </a:lnTo>
                      <a:lnTo>
                        <a:pt x="118" y="109"/>
                      </a:lnTo>
                      <a:lnTo>
                        <a:pt x="119" y="107"/>
                      </a:lnTo>
                      <a:lnTo>
                        <a:pt x="119" y="101"/>
                      </a:lnTo>
                      <a:lnTo>
                        <a:pt x="118" y="97"/>
                      </a:lnTo>
                      <a:lnTo>
                        <a:pt x="119" y="94"/>
                      </a:lnTo>
                      <a:lnTo>
                        <a:pt x="119" y="92"/>
                      </a:lnTo>
                      <a:lnTo>
                        <a:pt x="120" y="89"/>
                      </a:lnTo>
                      <a:lnTo>
                        <a:pt x="119" y="87"/>
                      </a:lnTo>
                      <a:lnTo>
                        <a:pt x="116" y="84"/>
                      </a:lnTo>
                      <a:lnTo>
                        <a:pt x="117" y="82"/>
                      </a:lnTo>
                      <a:lnTo>
                        <a:pt x="115" y="80"/>
                      </a:lnTo>
                      <a:lnTo>
                        <a:pt x="111" y="80"/>
                      </a:lnTo>
                      <a:lnTo>
                        <a:pt x="109" y="77"/>
                      </a:lnTo>
                      <a:lnTo>
                        <a:pt x="106" y="74"/>
                      </a:lnTo>
                      <a:lnTo>
                        <a:pt x="107" y="72"/>
                      </a:lnTo>
                      <a:lnTo>
                        <a:pt x="108" y="66"/>
                      </a:lnTo>
                      <a:lnTo>
                        <a:pt x="106" y="63"/>
                      </a:lnTo>
                      <a:lnTo>
                        <a:pt x="107" y="61"/>
                      </a:lnTo>
                      <a:lnTo>
                        <a:pt x="108" y="58"/>
                      </a:lnTo>
                      <a:lnTo>
                        <a:pt x="106" y="54"/>
                      </a:lnTo>
                      <a:lnTo>
                        <a:pt x="102" y="51"/>
                      </a:lnTo>
                      <a:lnTo>
                        <a:pt x="96" y="46"/>
                      </a:lnTo>
                      <a:lnTo>
                        <a:pt x="94" y="41"/>
                      </a:lnTo>
                      <a:lnTo>
                        <a:pt x="88" y="39"/>
                      </a:lnTo>
                      <a:lnTo>
                        <a:pt x="83" y="40"/>
                      </a:lnTo>
                      <a:lnTo>
                        <a:pt x="80" y="48"/>
                      </a:lnTo>
                      <a:lnTo>
                        <a:pt x="74" y="49"/>
                      </a:lnTo>
                      <a:lnTo>
                        <a:pt x="72" y="45"/>
                      </a:lnTo>
                      <a:lnTo>
                        <a:pt x="69" y="45"/>
                      </a:lnTo>
                      <a:lnTo>
                        <a:pt x="64" y="42"/>
                      </a:lnTo>
                      <a:lnTo>
                        <a:pt x="59" y="45"/>
                      </a:lnTo>
                      <a:lnTo>
                        <a:pt x="59" y="48"/>
                      </a:lnTo>
                      <a:lnTo>
                        <a:pt x="56" y="49"/>
                      </a:lnTo>
                      <a:lnTo>
                        <a:pt x="52" y="51"/>
                      </a:lnTo>
                      <a:lnTo>
                        <a:pt x="52" y="42"/>
                      </a:lnTo>
                      <a:lnTo>
                        <a:pt x="52" y="36"/>
                      </a:lnTo>
                      <a:lnTo>
                        <a:pt x="51" y="32"/>
                      </a:lnTo>
                      <a:lnTo>
                        <a:pt x="52" y="30"/>
                      </a:lnTo>
                      <a:lnTo>
                        <a:pt x="52" y="27"/>
                      </a:lnTo>
                      <a:lnTo>
                        <a:pt x="51" y="24"/>
                      </a:lnTo>
                      <a:lnTo>
                        <a:pt x="52" y="20"/>
                      </a:lnTo>
                      <a:lnTo>
                        <a:pt x="52" y="17"/>
                      </a:lnTo>
                      <a:lnTo>
                        <a:pt x="47" y="17"/>
                      </a:lnTo>
                      <a:lnTo>
                        <a:pt x="45" y="19"/>
                      </a:lnTo>
                      <a:lnTo>
                        <a:pt x="42" y="18"/>
                      </a:lnTo>
                      <a:lnTo>
                        <a:pt x="40" y="14"/>
                      </a:lnTo>
                      <a:lnTo>
                        <a:pt x="42" y="12"/>
                      </a:lnTo>
                      <a:lnTo>
                        <a:pt x="42" y="6"/>
                      </a:lnTo>
                      <a:lnTo>
                        <a:pt x="39" y="2"/>
                      </a:lnTo>
                      <a:lnTo>
                        <a:pt x="35" y="4"/>
                      </a:lnTo>
                      <a:lnTo>
                        <a:pt x="34" y="0"/>
                      </a:lnTo>
                      <a:lnTo>
                        <a:pt x="34" y="0"/>
                      </a:lnTo>
                      <a:lnTo>
                        <a:pt x="29" y="0"/>
                      </a:lnTo>
                      <a:lnTo>
                        <a:pt x="26" y="1"/>
                      </a:lnTo>
                      <a:lnTo>
                        <a:pt x="26" y="4"/>
                      </a:lnTo>
                      <a:lnTo>
                        <a:pt x="28" y="6"/>
                      </a:lnTo>
                      <a:lnTo>
                        <a:pt x="27" y="8"/>
                      </a:lnTo>
                      <a:lnTo>
                        <a:pt x="23" y="7"/>
                      </a:lnTo>
                      <a:lnTo>
                        <a:pt x="21" y="9"/>
                      </a:lnTo>
                      <a:lnTo>
                        <a:pt x="21" y="13"/>
                      </a:lnTo>
                      <a:lnTo>
                        <a:pt x="20" y="15"/>
                      </a:lnTo>
                      <a:lnTo>
                        <a:pt x="17" y="15"/>
                      </a:lnTo>
                      <a:lnTo>
                        <a:pt x="14" y="18"/>
                      </a:lnTo>
                      <a:lnTo>
                        <a:pt x="8" y="15"/>
                      </a:lnTo>
                      <a:lnTo>
                        <a:pt x="7" y="19"/>
                      </a:lnTo>
                      <a:lnTo>
                        <a:pt x="7" y="25"/>
                      </a:lnTo>
                      <a:lnTo>
                        <a:pt x="5" y="28"/>
                      </a:lnTo>
                      <a:lnTo>
                        <a:pt x="5" y="32"/>
                      </a:lnTo>
                      <a:lnTo>
                        <a:pt x="6" y="35"/>
                      </a:lnTo>
                      <a:lnTo>
                        <a:pt x="4" y="38"/>
                      </a:lnTo>
                      <a:lnTo>
                        <a:pt x="0" y="39"/>
                      </a:lnTo>
                      <a:lnTo>
                        <a:pt x="0" y="42"/>
                      </a:lnTo>
                      <a:lnTo>
                        <a:pt x="2" y="43"/>
                      </a:lnTo>
                      <a:lnTo>
                        <a:pt x="4" y="48"/>
                      </a:lnTo>
                      <a:lnTo>
                        <a:pt x="7" y="50"/>
                      </a:lnTo>
                      <a:lnTo>
                        <a:pt x="7" y="52"/>
                      </a:lnTo>
                      <a:lnTo>
                        <a:pt x="11" y="56"/>
                      </a:lnTo>
                      <a:lnTo>
                        <a:pt x="14" y="64"/>
                      </a:lnTo>
                      <a:lnTo>
                        <a:pt x="17" y="66"/>
                      </a:lnTo>
                      <a:lnTo>
                        <a:pt x="18" y="70"/>
                      </a:lnTo>
                      <a:lnTo>
                        <a:pt x="19" y="73"/>
                      </a:lnTo>
                      <a:lnTo>
                        <a:pt x="21" y="75"/>
                      </a:lnTo>
                      <a:lnTo>
                        <a:pt x="22" y="79"/>
                      </a:lnTo>
                      <a:lnTo>
                        <a:pt x="19" y="80"/>
                      </a:lnTo>
                      <a:lnTo>
                        <a:pt x="18" y="83"/>
                      </a:lnTo>
                      <a:lnTo>
                        <a:pt x="20" y="91"/>
                      </a:lnTo>
                      <a:lnTo>
                        <a:pt x="19" y="94"/>
                      </a:lnTo>
                      <a:lnTo>
                        <a:pt x="17" y="96"/>
                      </a:lnTo>
                      <a:lnTo>
                        <a:pt x="18" y="102"/>
                      </a:lnTo>
                      <a:lnTo>
                        <a:pt x="18" y="105"/>
                      </a:lnTo>
                      <a:lnTo>
                        <a:pt x="22" y="111"/>
                      </a:lnTo>
                      <a:lnTo>
                        <a:pt x="27" y="115"/>
                      </a:lnTo>
                      <a:lnTo>
                        <a:pt x="31" y="119"/>
                      </a:lnTo>
                      <a:lnTo>
                        <a:pt x="32" y="126"/>
                      </a:lnTo>
                      <a:lnTo>
                        <a:pt x="31" y="129"/>
                      </a:lnTo>
                      <a:lnTo>
                        <a:pt x="32" y="132"/>
                      </a:lnTo>
                      <a:lnTo>
                        <a:pt x="31" y="136"/>
                      </a:lnTo>
                      <a:lnTo>
                        <a:pt x="33" y="138"/>
                      </a:lnTo>
                      <a:lnTo>
                        <a:pt x="34" y="143"/>
                      </a:lnTo>
                      <a:lnTo>
                        <a:pt x="35" y="146"/>
                      </a:lnTo>
                      <a:lnTo>
                        <a:pt x="35" y="151"/>
                      </a:lnTo>
                      <a:lnTo>
                        <a:pt x="37" y="155"/>
                      </a:lnTo>
                      <a:lnTo>
                        <a:pt x="36" y="160"/>
                      </a:lnTo>
                      <a:lnTo>
                        <a:pt x="35" y="162"/>
                      </a:lnTo>
                      <a:lnTo>
                        <a:pt x="31" y="173"/>
                      </a:lnTo>
                      <a:lnTo>
                        <a:pt x="28" y="175"/>
                      </a:lnTo>
                      <a:lnTo>
                        <a:pt x="28" y="180"/>
                      </a:lnTo>
                      <a:lnTo>
                        <a:pt x="27" y="182"/>
                      </a:lnTo>
                      <a:lnTo>
                        <a:pt x="26" y="185"/>
                      </a:lnTo>
                      <a:lnTo>
                        <a:pt x="25" y="191"/>
                      </a:lnTo>
                      <a:lnTo>
                        <a:pt x="27" y="191"/>
                      </a:lnTo>
                      <a:lnTo>
                        <a:pt x="25" y="194"/>
                      </a:lnTo>
                      <a:lnTo>
                        <a:pt x="26" y="195"/>
                      </a:lnTo>
                      <a:lnTo>
                        <a:pt x="24" y="198"/>
                      </a:lnTo>
                      <a:lnTo>
                        <a:pt x="25" y="199"/>
                      </a:lnTo>
                      <a:lnTo>
                        <a:pt x="25" y="201"/>
                      </a:lnTo>
                      <a:lnTo>
                        <a:pt x="23" y="201"/>
                      </a:lnTo>
                      <a:lnTo>
                        <a:pt x="23" y="208"/>
                      </a:lnTo>
                      <a:lnTo>
                        <a:pt x="21" y="209"/>
                      </a:lnTo>
                      <a:lnTo>
                        <a:pt x="21" y="214"/>
                      </a:lnTo>
                      <a:lnTo>
                        <a:pt x="21" y="215"/>
                      </a:lnTo>
                      <a:lnTo>
                        <a:pt x="21" y="221"/>
                      </a:lnTo>
                      <a:lnTo>
                        <a:pt x="23" y="223"/>
                      </a:lnTo>
                      <a:lnTo>
                        <a:pt x="25" y="224"/>
                      </a:lnTo>
                      <a:lnTo>
                        <a:pt x="25" y="220"/>
                      </a:lnTo>
                      <a:lnTo>
                        <a:pt x="28" y="218"/>
                      </a:lnTo>
                      <a:lnTo>
                        <a:pt x="27" y="221"/>
                      </a:lnTo>
                      <a:lnTo>
                        <a:pt x="29" y="222"/>
                      </a:lnTo>
                      <a:lnTo>
                        <a:pt x="29" y="225"/>
                      </a:lnTo>
                      <a:lnTo>
                        <a:pt x="31" y="225"/>
                      </a:lnTo>
                      <a:lnTo>
                        <a:pt x="33" y="231"/>
                      </a:lnTo>
                      <a:lnTo>
                        <a:pt x="35" y="231"/>
                      </a:lnTo>
                      <a:lnTo>
                        <a:pt x="38" y="236"/>
                      </a:lnTo>
                      <a:lnTo>
                        <a:pt x="38" y="239"/>
                      </a:lnTo>
                      <a:lnTo>
                        <a:pt x="41" y="239"/>
                      </a:lnTo>
                      <a:lnTo>
                        <a:pt x="42" y="242"/>
                      </a:lnTo>
                      <a:lnTo>
                        <a:pt x="43" y="242"/>
                      </a:lnTo>
                      <a:lnTo>
                        <a:pt x="43" y="244"/>
                      </a:lnTo>
                      <a:lnTo>
                        <a:pt x="42" y="246"/>
                      </a:lnTo>
                      <a:lnTo>
                        <a:pt x="42" y="247"/>
                      </a:lnTo>
                      <a:lnTo>
                        <a:pt x="49" y="253"/>
                      </a:lnTo>
                      <a:lnTo>
                        <a:pt x="49" y="255"/>
                      </a:lnTo>
                      <a:lnTo>
                        <a:pt x="51" y="251"/>
                      </a:lnTo>
                      <a:lnTo>
                        <a:pt x="52" y="248"/>
                      </a:lnTo>
                      <a:lnTo>
                        <a:pt x="55" y="251"/>
                      </a:lnTo>
                      <a:lnTo>
                        <a:pt x="59" y="252"/>
                      </a:lnTo>
                      <a:lnTo>
                        <a:pt x="59" y="254"/>
                      </a:lnTo>
                      <a:lnTo>
                        <a:pt x="63" y="254"/>
                      </a:lnTo>
                      <a:lnTo>
                        <a:pt x="64" y="256"/>
                      </a:lnTo>
                      <a:lnTo>
                        <a:pt x="64" y="261"/>
                      </a:lnTo>
                      <a:lnTo>
                        <a:pt x="63" y="263"/>
                      </a:lnTo>
                      <a:lnTo>
                        <a:pt x="63" y="266"/>
                      </a:lnTo>
                      <a:lnTo>
                        <a:pt x="66" y="267"/>
                      </a:lnTo>
                      <a:lnTo>
                        <a:pt x="70" y="263"/>
                      </a:lnTo>
                      <a:lnTo>
                        <a:pt x="72" y="263"/>
                      </a:lnTo>
                      <a:lnTo>
                        <a:pt x="73" y="265"/>
                      </a:lnTo>
                      <a:lnTo>
                        <a:pt x="76" y="263"/>
                      </a:lnTo>
                      <a:lnTo>
                        <a:pt x="76" y="260"/>
                      </a:lnTo>
                      <a:lnTo>
                        <a:pt x="76" y="260"/>
                      </a:lnTo>
                      <a:lnTo>
                        <a:pt x="76" y="258"/>
                      </a:lnTo>
                      <a:lnTo>
                        <a:pt x="73" y="256"/>
                      </a:lnTo>
                      <a:lnTo>
                        <a:pt x="72" y="253"/>
                      </a:lnTo>
                      <a:lnTo>
                        <a:pt x="70" y="249"/>
                      </a:lnTo>
                      <a:lnTo>
                        <a:pt x="67" y="248"/>
                      </a:lnTo>
                      <a:lnTo>
                        <a:pt x="65" y="247"/>
                      </a:lnTo>
                      <a:lnTo>
                        <a:pt x="63" y="248"/>
                      </a:lnTo>
                      <a:lnTo>
                        <a:pt x="62" y="246"/>
                      </a:lnTo>
                      <a:lnTo>
                        <a:pt x="58" y="242"/>
                      </a:lnTo>
                      <a:lnTo>
                        <a:pt x="56" y="240"/>
                      </a:lnTo>
                      <a:lnTo>
                        <a:pt x="56" y="237"/>
                      </a:lnTo>
                      <a:lnTo>
                        <a:pt x="55" y="236"/>
                      </a:lnTo>
                      <a:lnTo>
                        <a:pt x="54" y="239"/>
                      </a:lnTo>
                      <a:lnTo>
                        <a:pt x="50" y="237"/>
                      </a:lnTo>
                      <a:lnTo>
                        <a:pt x="50" y="235"/>
                      </a:lnTo>
                      <a:lnTo>
                        <a:pt x="52" y="232"/>
                      </a:lnTo>
                      <a:lnTo>
                        <a:pt x="53" y="234"/>
                      </a:lnTo>
                      <a:lnTo>
                        <a:pt x="54" y="232"/>
                      </a:lnTo>
                      <a:lnTo>
                        <a:pt x="54" y="232"/>
                      </a:lnTo>
                      <a:lnTo>
                        <a:pt x="53" y="225"/>
                      </a:lnTo>
                      <a:lnTo>
                        <a:pt x="52" y="224"/>
                      </a:lnTo>
                      <a:lnTo>
                        <a:pt x="52" y="221"/>
                      </a:lnTo>
                      <a:lnTo>
                        <a:pt x="50" y="218"/>
                      </a:lnTo>
                      <a:lnTo>
                        <a:pt x="49" y="215"/>
                      </a:lnTo>
                      <a:lnTo>
                        <a:pt x="49" y="217"/>
                      </a:lnTo>
                      <a:lnTo>
                        <a:pt x="49" y="218"/>
                      </a:lnTo>
                      <a:lnTo>
                        <a:pt x="48" y="219"/>
                      </a:lnTo>
                      <a:lnTo>
                        <a:pt x="46" y="215"/>
                      </a:lnTo>
                      <a:lnTo>
                        <a:pt x="45" y="215"/>
                      </a:lnTo>
                      <a:lnTo>
                        <a:pt x="45" y="211"/>
                      </a:lnTo>
                      <a:lnTo>
                        <a:pt x="44" y="208"/>
                      </a:lnTo>
                      <a:lnTo>
                        <a:pt x="44" y="205"/>
                      </a:lnTo>
                      <a:lnTo>
                        <a:pt x="42" y="204"/>
                      </a:lnTo>
                      <a:lnTo>
                        <a:pt x="40" y="203"/>
                      </a:lnTo>
                      <a:lnTo>
                        <a:pt x="39" y="203"/>
                      </a:lnTo>
                      <a:lnTo>
                        <a:pt x="38" y="204"/>
                      </a:lnTo>
                      <a:lnTo>
                        <a:pt x="38" y="206"/>
                      </a:lnTo>
                      <a:lnTo>
                        <a:pt x="36" y="207"/>
                      </a:lnTo>
                      <a:lnTo>
                        <a:pt x="35" y="205"/>
                      </a:lnTo>
                      <a:lnTo>
                        <a:pt x="37" y="202"/>
                      </a:lnTo>
                      <a:lnTo>
                        <a:pt x="34" y="197"/>
                      </a:lnTo>
                      <a:lnTo>
                        <a:pt x="34" y="195"/>
                      </a:lnTo>
                      <a:lnTo>
                        <a:pt x="33" y="191"/>
                      </a:lnTo>
                      <a:lnTo>
                        <a:pt x="33" y="190"/>
                      </a:lnTo>
                      <a:lnTo>
                        <a:pt x="35" y="187"/>
                      </a:lnTo>
                      <a:lnTo>
                        <a:pt x="34" y="187"/>
                      </a:lnTo>
                      <a:lnTo>
                        <a:pt x="32" y="187"/>
                      </a:lnTo>
                      <a:lnTo>
                        <a:pt x="34" y="184"/>
                      </a:lnTo>
                      <a:lnTo>
                        <a:pt x="34" y="180"/>
                      </a:lnTo>
                      <a:lnTo>
                        <a:pt x="37" y="174"/>
                      </a:lnTo>
                      <a:lnTo>
                        <a:pt x="38" y="162"/>
                      </a:lnTo>
                      <a:lnTo>
                        <a:pt x="40" y="158"/>
                      </a:lnTo>
                      <a:lnTo>
                        <a:pt x="41" y="155"/>
                      </a:lnTo>
                      <a:lnTo>
                        <a:pt x="42" y="152"/>
                      </a:lnTo>
                      <a:lnTo>
                        <a:pt x="43" y="146"/>
                      </a:lnTo>
                      <a:lnTo>
                        <a:pt x="42" y="146"/>
                      </a:lnTo>
                      <a:lnTo>
                        <a:pt x="42" y="143"/>
                      </a:lnTo>
                      <a:lnTo>
                        <a:pt x="42" y="140"/>
                      </a:lnTo>
                      <a:lnTo>
                        <a:pt x="44" y="137"/>
                      </a:lnTo>
                      <a:lnTo>
                        <a:pt x="43" y="134"/>
                      </a:lnTo>
                      <a:lnTo>
                        <a:pt x="41" y="132"/>
                      </a:lnTo>
                      <a:lnTo>
                        <a:pt x="42" y="130"/>
                      </a:lnTo>
                      <a:lnTo>
                        <a:pt x="42" y="129"/>
                      </a:lnTo>
                      <a:lnTo>
                        <a:pt x="42" y="130"/>
                      </a:lnTo>
                      <a:lnTo>
                        <a:pt x="44" y="130"/>
                      </a:lnTo>
                      <a:lnTo>
                        <a:pt x="45" y="128"/>
                      </a:lnTo>
                      <a:lnTo>
                        <a:pt x="46" y="129"/>
                      </a:lnTo>
                      <a:lnTo>
                        <a:pt x="48" y="129"/>
                      </a:lnTo>
                      <a:lnTo>
                        <a:pt x="50" y="128"/>
                      </a:lnTo>
                      <a:lnTo>
                        <a:pt x="51" y="129"/>
                      </a:lnTo>
                      <a:lnTo>
                        <a:pt x="52" y="128"/>
                      </a:lnTo>
                      <a:lnTo>
                        <a:pt x="52" y="129"/>
                      </a:lnTo>
                      <a:lnTo>
                        <a:pt x="55" y="130"/>
                      </a:lnTo>
                      <a:lnTo>
                        <a:pt x="56" y="132"/>
                      </a:lnTo>
                      <a:lnTo>
                        <a:pt x="55" y="133"/>
                      </a:lnTo>
                      <a:lnTo>
                        <a:pt x="55" y="138"/>
                      </a:lnTo>
                      <a:lnTo>
                        <a:pt x="56" y="140"/>
                      </a:lnTo>
                      <a:lnTo>
                        <a:pt x="55" y="142"/>
                      </a:lnTo>
                      <a:lnTo>
                        <a:pt x="54" y="144"/>
                      </a:lnTo>
                      <a:lnTo>
                        <a:pt x="56" y="144"/>
                      </a:lnTo>
                      <a:lnTo>
                        <a:pt x="58" y="145"/>
                      </a:lnTo>
                      <a:lnTo>
                        <a:pt x="61" y="144"/>
                      </a:lnTo>
                      <a:lnTo>
                        <a:pt x="64" y="145"/>
                      </a:lnTo>
                      <a:lnTo>
                        <a:pt x="66" y="146"/>
                      </a:lnTo>
                      <a:lnTo>
                        <a:pt x="66" y="145"/>
                      </a:lnTo>
                      <a:lnTo>
                        <a:pt x="65" y="144"/>
                      </a:lnTo>
                      <a:lnTo>
                        <a:pt x="67" y="142"/>
                      </a:lnTo>
                      <a:lnTo>
                        <a:pt x="69" y="143"/>
                      </a:lnTo>
                      <a:lnTo>
                        <a:pt x="73" y="148"/>
                      </a:lnTo>
                      <a:lnTo>
                        <a:pt x="74" y="149"/>
                      </a:lnTo>
                      <a:lnTo>
                        <a:pt x="74" y="150"/>
                      </a:lnTo>
                      <a:lnTo>
                        <a:pt x="76" y="150"/>
                      </a:lnTo>
                      <a:lnTo>
                        <a:pt x="78" y="153"/>
                      </a:lnTo>
                      <a:lnTo>
                        <a:pt x="79" y="154"/>
                      </a:lnTo>
                      <a:lnTo>
                        <a:pt x="80" y="154"/>
                      </a:lnTo>
                      <a:lnTo>
                        <a:pt x="80" y="152"/>
                      </a:lnTo>
                      <a:lnTo>
                        <a:pt x="80" y="152"/>
                      </a:lnTo>
                      <a:lnTo>
                        <a:pt x="81" y="149"/>
                      </a:lnTo>
                      <a:lnTo>
                        <a:pt x="81" y="1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9" name="Freeform 537">
                  <a:extLst>
                    <a:ext uri="{FF2B5EF4-FFF2-40B4-BE49-F238E27FC236}">
                      <a16:creationId xmlns:a16="http://schemas.microsoft.com/office/drawing/2014/main" id="{AD1F520D-228E-481D-ABA4-C7DA3E9C86FF}"/>
                    </a:ext>
                  </a:extLst>
                </p:cNvPr>
                <p:cNvSpPr>
                  <a:spLocks/>
                </p:cNvSpPr>
                <p:nvPr/>
              </p:nvSpPr>
              <p:spPr bwMode="auto">
                <a:xfrm>
                  <a:off x="5001" y="2666"/>
                  <a:ext cx="3" cy="7"/>
                </a:xfrm>
                <a:custGeom>
                  <a:avLst/>
                  <a:gdLst>
                    <a:gd name="T0" fmla="*/ 3 w 3"/>
                    <a:gd name="T1" fmla="*/ 5 h 9"/>
                    <a:gd name="T2" fmla="*/ 3 w 3"/>
                    <a:gd name="T3" fmla="*/ 0 h 9"/>
                    <a:gd name="T4" fmla="*/ 0 w 3"/>
                    <a:gd name="T5" fmla="*/ 0 h 9"/>
                    <a:gd name="T6" fmla="*/ 0 w 3"/>
                    <a:gd name="T7" fmla="*/ 3 h 9"/>
                    <a:gd name="T8" fmla="*/ 0 w 3"/>
                    <a:gd name="T9" fmla="*/ 4 h 9"/>
                    <a:gd name="T10" fmla="*/ 0 w 3"/>
                    <a:gd name="T11" fmla="*/ 9 h 9"/>
                    <a:gd name="T12" fmla="*/ 3 w 3"/>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5"/>
                      </a:moveTo>
                      <a:cubicBezTo>
                        <a:pt x="3" y="0"/>
                        <a:pt x="3" y="0"/>
                        <a:pt x="3" y="0"/>
                      </a:cubicBezTo>
                      <a:cubicBezTo>
                        <a:pt x="3" y="0"/>
                        <a:pt x="1" y="0"/>
                        <a:pt x="0" y="0"/>
                      </a:cubicBezTo>
                      <a:cubicBezTo>
                        <a:pt x="0" y="3"/>
                        <a:pt x="0" y="3"/>
                        <a:pt x="0" y="3"/>
                      </a:cubicBezTo>
                      <a:cubicBezTo>
                        <a:pt x="0" y="4"/>
                        <a:pt x="0" y="4"/>
                        <a:pt x="0" y="4"/>
                      </a:cubicBezTo>
                      <a:cubicBezTo>
                        <a:pt x="0" y="9"/>
                        <a:pt x="0" y="9"/>
                        <a:pt x="0" y="9"/>
                      </a:cubicBez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0" name="Freeform 538">
                  <a:extLst>
                    <a:ext uri="{FF2B5EF4-FFF2-40B4-BE49-F238E27FC236}">
                      <a16:creationId xmlns:a16="http://schemas.microsoft.com/office/drawing/2014/main" id="{9C6A1AA6-5320-4006-A56D-EDD7B2214CA4}"/>
                    </a:ext>
                  </a:extLst>
                </p:cNvPr>
                <p:cNvSpPr>
                  <a:spLocks/>
                </p:cNvSpPr>
                <p:nvPr/>
              </p:nvSpPr>
              <p:spPr bwMode="auto">
                <a:xfrm>
                  <a:off x="4901" y="2294"/>
                  <a:ext cx="127" cy="340"/>
                </a:xfrm>
                <a:custGeom>
                  <a:avLst/>
                  <a:gdLst>
                    <a:gd name="T0" fmla="*/ 63 w 127"/>
                    <a:gd name="T1" fmla="*/ 220 h 340"/>
                    <a:gd name="T2" fmla="*/ 71 w 127"/>
                    <a:gd name="T3" fmla="*/ 217 h 340"/>
                    <a:gd name="T4" fmla="*/ 71 w 127"/>
                    <a:gd name="T5" fmla="*/ 206 h 340"/>
                    <a:gd name="T6" fmla="*/ 73 w 127"/>
                    <a:gd name="T7" fmla="*/ 207 h 340"/>
                    <a:gd name="T8" fmla="*/ 81 w 127"/>
                    <a:gd name="T9" fmla="*/ 221 h 340"/>
                    <a:gd name="T10" fmla="*/ 85 w 127"/>
                    <a:gd name="T11" fmla="*/ 226 h 340"/>
                    <a:gd name="T12" fmla="*/ 87 w 127"/>
                    <a:gd name="T13" fmla="*/ 245 h 340"/>
                    <a:gd name="T14" fmla="*/ 91 w 127"/>
                    <a:gd name="T15" fmla="*/ 258 h 340"/>
                    <a:gd name="T16" fmla="*/ 95 w 127"/>
                    <a:gd name="T17" fmla="*/ 274 h 340"/>
                    <a:gd name="T18" fmla="*/ 101 w 127"/>
                    <a:gd name="T19" fmla="*/ 289 h 340"/>
                    <a:gd name="T20" fmla="*/ 103 w 127"/>
                    <a:gd name="T21" fmla="*/ 302 h 340"/>
                    <a:gd name="T22" fmla="*/ 103 w 127"/>
                    <a:gd name="T23" fmla="*/ 313 h 340"/>
                    <a:gd name="T24" fmla="*/ 101 w 127"/>
                    <a:gd name="T25" fmla="*/ 326 h 340"/>
                    <a:gd name="T26" fmla="*/ 103 w 127"/>
                    <a:gd name="T27" fmla="*/ 340 h 340"/>
                    <a:gd name="T28" fmla="*/ 106 w 127"/>
                    <a:gd name="T29" fmla="*/ 327 h 340"/>
                    <a:gd name="T30" fmla="*/ 115 w 127"/>
                    <a:gd name="T31" fmla="*/ 302 h 340"/>
                    <a:gd name="T32" fmla="*/ 109 w 127"/>
                    <a:gd name="T33" fmla="*/ 283 h 340"/>
                    <a:gd name="T34" fmla="*/ 105 w 127"/>
                    <a:gd name="T35" fmla="*/ 262 h 340"/>
                    <a:gd name="T36" fmla="*/ 97 w 127"/>
                    <a:gd name="T37" fmla="*/ 241 h 340"/>
                    <a:gd name="T38" fmla="*/ 99 w 127"/>
                    <a:gd name="T39" fmla="*/ 222 h 340"/>
                    <a:gd name="T40" fmla="*/ 89 w 127"/>
                    <a:gd name="T41" fmla="*/ 203 h 340"/>
                    <a:gd name="T42" fmla="*/ 78 w 127"/>
                    <a:gd name="T43" fmla="*/ 189 h 340"/>
                    <a:gd name="T44" fmla="*/ 83 w 127"/>
                    <a:gd name="T45" fmla="*/ 175 h 340"/>
                    <a:gd name="T46" fmla="*/ 95 w 127"/>
                    <a:gd name="T47" fmla="*/ 162 h 340"/>
                    <a:gd name="T48" fmla="*/ 105 w 127"/>
                    <a:gd name="T49" fmla="*/ 155 h 340"/>
                    <a:gd name="T50" fmla="*/ 112 w 127"/>
                    <a:gd name="T51" fmla="*/ 147 h 340"/>
                    <a:gd name="T52" fmla="*/ 116 w 127"/>
                    <a:gd name="T53" fmla="*/ 137 h 340"/>
                    <a:gd name="T54" fmla="*/ 127 w 127"/>
                    <a:gd name="T55" fmla="*/ 123 h 340"/>
                    <a:gd name="T56" fmla="*/ 109 w 127"/>
                    <a:gd name="T57" fmla="*/ 125 h 340"/>
                    <a:gd name="T58" fmla="*/ 104 w 127"/>
                    <a:gd name="T59" fmla="*/ 116 h 340"/>
                    <a:gd name="T60" fmla="*/ 103 w 127"/>
                    <a:gd name="T61" fmla="*/ 106 h 340"/>
                    <a:gd name="T62" fmla="*/ 97 w 127"/>
                    <a:gd name="T63" fmla="*/ 96 h 340"/>
                    <a:gd name="T64" fmla="*/ 91 w 127"/>
                    <a:gd name="T65" fmla="*/ 90 h 340"/>
                    <a:gd name="T66" fmla="*/ 86 w 127"/>
                    <a:gd name="T67" fmla="*/ 82 h 340"/>
                    <a:gd name="T68" fmla="*/ 75 w 127"/>
                    <a:gd name="T69" fmla="*/ 75 h 340"/>
                    <a:gd name="T70" fmla="*/ 71 w 127"/>
                    <a:gd name="T71" fmla="*/ 65 h 340"/>
                    <a:gd name="T72" fmla="*/ 76 w 127"/>
                    <a:gd name="T73" fmla="*/ 55 h 340"/>
                    <a:gd name="T74" fmla="*/ 80 w 127"/>
                    <a:gd name="T75" fmla="*/ 44 h 340"/>
                    <a:gd name="T76" fmla="*/ 78 w 127"/>
                    <a:gd name="T77" fmla="*/ 21 h 340"/>
                    <a:gd name="T78" fmla="*/ 70 w 127"/>
                    <a:gd name="T79" fmla="*/ 5 h 340"/>
                    <a:gd name="T80" fmla="*/ 57 w 127"/>
                    <a:gd name="T81" fmla="*/ 2 h 340"/>
                    <a:gd name="T82" fmla="*/ 56 w 127"/>
                    <a:gd name="T83" fmla="*/ 15 h 340"/>
                    <a:gd name="T84" fmla="*/ 41 w 127"/>
                    <a:gd name="T85" fmla="*/ 20 h 340"/>
                    <a:gd name="T86" fmla="*/ 30 w 127"/>
                    <a:gd name="T87" fmla="*/ 42 h 340"/>
                    <a:gd name="T88" fmla="*/ 25 w 127"/>
                    <a:gd name="T89" fmla="*/ 70 h 340"/>
                    <a:gd name="T90" fmla="*/ 12 w 127"/>
                    <a:gd name="T91" fmla="*/ 82 h 340"/>
                    <a:gd name="T92" fmla="*/ 11 w 127"/>
                    <a:gd name="T93" fmla="*/ 106 h 340"/>
                    <a:gd name="T94" fmla="*/ 7 w 127"/>
                    <a:gd name="T95" fmla="*/ 119 h 340"/>
                    <a:gd name="T96" fmla="*/ 4 w 127"/>
                    <a:gd name="T97" fmla="*/ 131 h 340"/>
                    <a:gd name="T98" fmla="*/ 2 w 127"/>
                    <a:gd name="T99" fmla="*/ 143 h 340"/>
                    <a:gd name="T100" fmla="*/ 10 w 127"/>
                    <a:gd name="T101" fmla="*/ 152 h 340"/>
                    <a:gd name="T102" fmla="*/ 14 w 127"/>
                    <a:gd name="T103" fmla="*/ 154 h 340"/>
                    <a:gd name="T104" fmla="*/ 26 w 127"/>
                    <a:gd name="T105" fmla="*/ 164 h 340"/>
                    <a:gd name="T106" fmla="*/ 22 w 127"/>
                    <a:gd name="T107" fmla="*/ 170 h 340"/>
                    <a:gd name="T108" fmla="*/ 16 w 127"/>
                    <a:gd name="T109" fmla="*/ 167 h 340"/>
                    <a:gd name="T110" fmla="*/ 27 w 127"/>
                    <a:gd name="T111" fmla="*/ 179 h 340"/>
                    <a:gd name="T112" fmla="*/ 30 w 127"/>
                    <a:gd name="T113" fmla="*/ 179 h 340"/>
                    <a:gd name="T114" fmla="*/ 35 w 127"/>
                    <a:gd name="T115" fmla="*/ 190 h 340"/>
                    <a:gd name="T116" fmla="*/ 37 w 127"/>
                    <a:gd name="T117" fmla="*/ 210 h 340"/>
                    <a:gd name="T118" fmla="*/ 37 w 127"/>
                    <a:gd name="T119" fmla="*/ 228 h 340"/>
                    <a:gd name="T120" fmla="*/ 38 w 127"/>
                    <a:gd name="T121" fmla="*/ 234 h 340"/>
                    <a:gd name="T122" fmla="*/ 47 w 127"/>
                    <a:gd name="T123" fmla="*/ 232 h 340"/>
                    <a:gd name="T124" fmla="*/ 52 w 127"/>
                    <a:gd name="T125" fmla="*/ 2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 h="340">
                      <a:moveTo>
                        <a:pt x="60" y="224"/>
                      </a:moveTo>
                      <a:lnTo>
                        <a:pt x="62" y="224"/>
                      </a:lnTo>
                      <a:lnTo>
                        <a:pt x="65" y="222"/>
                      </a:lnTo>
                      <a:lnTo>
                        <a:pt x="63" y="221"/>
                      </a:lnTo>
                      <a:lnTo>
                        <a:pt x="63" y="220"/>
                      </a:lnTo>
                      <a:lnTo>
                        <a:pt x="62" y="217"/>
                      </a:lnTo>
                      <a:lnTo>
                        <a:pt x="63" y="217"/>
                      </a:lnTo>
                      <a:lnTo>
                        <a:pt x="64" y="220"/>
                      </a:lnTo>
                      <a:lnTo>
                        <a:pt x="67" y="220"/>
                      </a:lnTo>
                      <a:lnTo>
                        <a:pt x="71" y="217"/>
                      </a:lnTo>
                      <a:lnTo>
                        <a:pt x="70" y="215"/>
                      </a:lnTo>
                      <a:lnTo>
                        <a:pt x="71" y="213"/>
                      </a:lnTo>
                      <a:lnTo>
                        <a:pt x="71" y="210"/>
                      </a:lnTo>
                      <a:lnTo>
                        <a:pt x="70" y="208"/>
                      </a:lnTo>
                      <a:lnTo>
                        <a:pt x="71" y="206"/>
                      </a:lnTo>
                      <a:lnTo>
                        <a:pt x="71" y="205"/>
                      </a:lnTo>
                      <a:lnTo>
                        <a:pt x="69" y="203"/>
                      </a:lnTo>
                      <a:lnTo>
                        <a:pt x="71" y="205"/>
                      </a:lnTo>
                      <a:lnTo>
                        <a:pt x="71" y="206"/>
                      </a:lnTo>
                      <a:lnTo>
                        <a:pt x="73" y="207"/>
                      </a:lnTo>
                      <a:lnTo>
                        <a:pt x="74" y="209"/>
                      </a:lnTo>
                      <a:lnTo>
                        <a:pt x="77" y="215"/>
                      </a:lnTo>
                      <a:lnTo>
                        <a:pt x="78" y="217"/>
                      </a:lnTo>
                      <a:lnTo>
                        <a:pt x="78" y="221"/>
                      </a:lnTo>
                      <a:lnTo>
                        <a:pt x="81" y="221"/>
                      </a:lnTo>
                      <a:lnTo>
                        <a:pt x="83" y="220"/>
                      </a:lnTo>
                      <a:lnTo>
                        <a:pt x="84" y="218"/>
                      </a:lnTo>
                      <a:lnTo>
                        <a:pt x="84" y="220"/>
                      </a:lnTo>
                      <a:lnTo>
                        <a:pt x="83" y="222"/>
                      </a:lnTo>
                      <a:lnTo>
                        <a:pt x="85" y="226"/>
                      </a:lnTo>
                      <a:lnTo>
                        <a:pt x="85" y="227"/>
                      </a:lnTo>
                      <a:lnTo>
                        <a:pt x="84" y="228"/>
                      </a:lnTo>
                      <a:lnTo>
                        <a:pt x="84" y="231"/>
                      </a:lnTo>
                      <a:lnTo>
                        <a:pt x="86" y="233"/>
                      </a:lnTo>
                      <a:lnTo>
                        <a:pt x="87" y="245"/>
                      </a:lnTo>
                      <a:lnTo>
                        <a:pt x="88" y="245"/>
                      </a:lnTo>
                      <a:lnTo>
                        <a:pt x="88" y="251"/>
                      </a:lnTo>
                      <a:lnTo>
                        <a:pt x="92" y="254"/>
                      </a:lnTo>
                      <a:lnTo>
                        <a:pt x="91" y="255"/>
                      </a:lnTo>
                      <a:lnTo>
                        <a:pt x="91" y="258"/>
                      </a:lnTo>
                      <a:lnTo>
                        <a:pt x="92" y="262"/>
                      </a:lnTo>
                      <a:lnTo>
                        <a:pt x="92" y="269"/>
                      </a:lnTo>
                      <a:lnTo>
                        <a:pt x="94" y="272"/>
                      </a:lnTo>
                      <a:lnTo>
                        <a:pt x="94" y="275"/>
                      </a:lnTo>
                      <a:lnTo>
                        <a:pt x="95" y="274"/>
                      </a:lnTo>
                      <a:lnTo>
                        <a:pt x="95" y="269"/>
                      </a:lnTo>
                      <a:lnTo>
                        <a:pt x="97" y="273"/>
                      </a:lnTo>
                      <a:lnTo>
                        <a:pt x="98" y="276"/>
                      </a:lnTo>
                      <a:lnTo>
                        <a:pt x="99" y="279"/>
                      </a:lnTo>
                      <a:lnTo>
                        <a:pt x="101" y="289"/>
                      </a:lnTo>
                      <a:lnTo>
                        <a:pt x="102" y="290"/>
                      </a:lnTo>
                      <a:lnTo>
                        <a:pt x="103" y="293"/>
                      </a:lnTo>
                      <a:lnTo>
                        <a:pt x="102" y="295"/>
                      </a:lnTo>
                      <a:lnTo>
                        <a:pt x="102" y="300"/>
                      </a:lnTo>
                      <a:lnTo>
                        <a:pt x="103" y="302"/>
                      </a:lnTo>
                      <a:lnTo>
                        <a:pt x="106" y="305"/>
                      </a:lnTo>
                      <a:lnTo>
                        <a:pt x="103" y="306"/>
                      </a:lnTo>
                      <a:lnTo>
                        <a:pt x="105" y="311"/>
                      </a:lnTo>
                      <a:lnTo>
                        <a:pt x="104" y="313"/>
                      </a:lnTo>
                      <a:lnTo>
                        <a:pt x="103" y="313"/>
                      </a:lnTo>
                      <a:lnTo>
                        <a:pt x="103" y="318"/>
                      </a:lnTo>
                      <a:lnTo>
                        <a:pt x="104" y="319"/>
                      </a:lnTo>
                      <a:lnTo>
                        <a:pt x="104" y="322"/>
                      </a:lnTo>
                      <a:lnTo>
                        <a:pt x="102" y="325"/>
                      </a:lnTo>
                      <a:lnTo>
                        <a:pt x="101" y="326"/>
                      </a:lnTo>
                      <a:lnTo>
                        <a:pt x="100" y="326"/>
                      </a:lnTo>
                      <a:lnTo>
                        <a:pt x="100" y="327"/>
                      </a:lnTo>
                      <a:lnTo>
                        <a:pt x="101" y="330"/>
                      </a:lnTo>
                      <a:lnTo>
                        <a:pt x="101" y="334"/>
                      </a:lnTo>
                      <a:lnTo>
                        <a:pt x="103" y="340"/>
                      </a:lnTo>
                      <a:lnTo>
                        <a:pt x="103" y="334"/>
                      </a:lnTo>
                      <a:lnTo>
                        <a:pt x="104" y="331"/>
                      </a:lnTo>
                      <a:lnTo>
                        <a:pt x="104" y="332"/>
                      </a:lnTo>
                      <a:lnTo>
                        <a:pt x="105" y="329"/>
                      </a:lnTo>
                      <a:lnTo>
                        <a:pt x="106" y="327"/>
                      </a:lnTo>
                      <a:lnTo>
                        <a:pt x="106" y="322"/>
                      </a:lnTo>
                      <a:lnTo>
                        <a:pt x="109" y="320"/>
                      </a:lnTo>
                      <a:lnTo>
                        <a:pt x="113" y="309"/>
                      </a:lnTo>
                      <a:lnTo>
                        <a:pt x="114" y="307"/>
                      </a:lnTo>
                      <a:lnTo>
                        <a:pt x="115" y="302"/>
                      </a:lnTo>
                      <a:lnTo>
                        <a:pt x="113" y="298"/>
                      </a:lnTo>
                      <a:lnTo>
                        <a:pt x="113" y="293"/>
                      </a:lnTo>
                      <a:lnTo>
                        <a:pt x="112" y="290"/>
                      </a:lnTo>
                      <a:lnTo>
                        <a:pt x="111" y="285"/>
                      </a:lnTo>
                      <a:lnTo>
                        <a:pt x="109" y="283"/>
                      </a:lnTo>
                      <a:lnTo>
                        <a:pt x="110" y="279"/>
                      </a:lnTo>
                      <a:lnTo>
                        <a:pt x="109" y="276"/>
                      </a:lnTo>
                      <a:lnTo>
                        <a:pt x="110" y="273"/>
                      </a:lnTo>
                      <a:lnTo>
                        <a:pt x="109" y="266"/>
                      </a:lnTo>
                      <a:lnTo>
                        <a:pt x="105" y="262"/>
                      </a:lnTo>
                      <a:lnTo>
                        <a:pt x="100" y="258"/>
                      </a:lnTo>
                      <a:lnTo>
                        <a:pt x="96" y="252"/>
                      </a:lnTo>
                      <a:lnTo>
                        <a:pt x="96" y="249"/>
                      </a:lnTo>
                      <a:lnTo>
                        <a:pt x="95" y="243"/>
                      </a:lnTo>
                      <a:lnTo>
                        <a:pt x="97" y="241"/>
                      </a:lnTo>
                      <a:lnTo>
                        <a:pt x="98" y="238"/>
                      </a:lnTo>
                      <a:lnTo>
                        <a:pt x="96" y="230"/>
                      </a:lnTo>
                      <a:lnTo>
                        <a:pt x="97" y="227"/>
                      </a:lnTo>
                      <a:lnTo>
                        <a:pt x="100" y="226"/>
                      </a:lnTo>
                      <a:lnTo>
                        <a:pt x="99" y="222"/>
                      </a:lnTo>
                      <a:lnTo>
                        <a:pt x="97" y="220"/>
                      </a:lnTo>
                      <a:lnTo>
                        <a:pt x="96" y="217"/>
                      </a:lnTo>
                      <a:lnTo>
                        <a:pt x="95" y="213"/>
                      </a:lnTo>
                      <a:lnTo>
                        <a:pt x="92" y="211"/>
                      </a:lnTo>
                      <a:lnTo>
                        <a:pt x="89" y="203"/>
                      </a:lnTo>
                      <a:lnTo>
                        <a:pt x="85" y="199"/>
                      </a:lnTo>
                      <a:lnTo>
                        <a:pt x="85" y="197"/>
                      </a:lnTo>
                      <a:lnTo>
                        <a:pt x="82" y="195"/>
                      </a:lnTo>
                      <a:lnTo>
                        <a:pt x="80" y="190"/>
                      </a:lnTo>
                      <a:lnTo>
                        <a:pt x="78" y="189"/>
                      </a:lnTo>
                      <a:lnTo>
                        <a:pt x="78" y="186"/>
                      </a:lnTo>
                      <a:lnTo>
                        <a:pt x="82" y="185"/>
                      </a:lnTo>
                      <a:lnTo>
                        <a:pt x="84" y="182"/>
                      </a:lnTo>
                      <a:lnTo>
                        <a:pt x="83" y="179"/>
                      </a:lnTo>
                      <a:lnTo>
                        <a:pt x="83" y="175"/>
                      </a:lnTo>
                      <a:lnTo>
                        <a:pt x="85" y="172"/>
                      </a:lnTo>
                      <a:lnTo>
                        <a:pt x="85" y="166"/>
                      </a:lnTo>
                      <a:lnTo>
                        <a:pt x="86" y="162"/>
                      </a:lnTo>
                      <a:lnTo>
                        <a:pt x="92" y="165"/>
                      </a:lnTo>
                      <a:lnTo>
                        <a:pt x="95" y="162"/>
                      </a:lnTo>
                      <a:lnTo>
                        <a:pt x="98" y="162"/>
                      </a:lnTo>
                      <a:lnTo>
                        <a:pt x="99" y="160"/>
                      </a:lnTo>
                      <a:lnTo>
                        <a:pt x="99" y="156"/>
                      </a:lnTo>
                      <a:lnTo>
                        <a:pt x="101" y="154"/>
                      </a:lnTo>
                      <a:lnTo>
                        <a:pt x="105" y="155"/>
                      </a:lnTo>
                      <a:lnTo>
                        <a:pt x="106" y="153"/>
                      </a:lnTo>
                      <a:lnTo>
                        <a:pt x="104" y="151"/>
                      </a:lnTo>
                      <a:lnTo>
                        <a:pt x="104" y="148"/>
                      </a:lnTo>
                      <a:lnTo>
                        <a:pt x="107" y="147"/>
                      </a:lnTo>
                      <a:lnTo>
                        <a:pt x="112" y="147"/>
                      </a:lnTo>
                      <a:lnTo>
                        <a:pt x="112" y="147"/>
                      </a:lnTo>
                      <a:lnTo>
                        <a:pt x="113" y="142"/>
                      </a:lnTo>
                      <a:lnTo>
                        <a:pt x="115" y="142"/>
                      </a:lnTo>
                      <a:lnTo>
                        <a:pt x="117" y="139"/>
                      </a:lnTo>
                      <a:lnTo>
                        <a:pt x="116" y="137"/>
                      </a:lnTo>
                      <a:lnTo>
                        <a:pt x="118" y="134"/>
                      </a:lnTo>
                      <a:lnTo>
                        <a:pt x="118" y="131"/>
                      </a:lnTo>
                      <a:lnTo>
                        <a:pt x="122" y="130"/>
                      </a:lnTo>
                      <a:lnTo>
                        <a:pt x="126" y="126"/>
                      </a:lnTo>
                      <a:lnTo>
                        <a:pt x="127" y="123"/>
                      </a:lnTo>
                      <a:lnTo>
                        <a:pt x="123" y="122"/>
                      </a:lnTo>
                      <a:lnTo>
                        <a:pt x="117" y="125"/>
                      </a:lnTo>
                      <a:lnTo>
                        <a:pt x="114" y="125"/>
                      </a:lnTo>
                      <a:lnTo>
                        <a:pt x="112" y="127"/>
                      </a:lnTo>
                      <a:lnTo>
                        <a:pt x="109" y="125"/>
                      </a:lnTo>
                      <a:lnTo>
                        <a:pt x="108" y="122"/>
                      </a:lnTo>
                      <a:lnTo>
                        <a:pt x="109" y="117"/>
                      </a:lnTo>
                      <a:lnTo>
                        <a:pt x="106" y="115"/>
                      </a:lnTo>
                      <a:lnTo>
                        <a:pt x="105" y="117"/>
                      </a:lnTo>
                      <a:lnTo>
                        <a:pt x="104" y="116"/>
                      </a:lnTo>
                      <a:lnTo>
                        <a:pt x="99" y="115"/>
                      </a:lnTo>
                      <a:lnTo>
                        <a:pt x="97" y="117"/>
                      </a:lnTo>
                      <a:lnTo>
                        <a:pt x="97" y="114"/>
                      </a:lnTo>
                      <a:lnTo>
                        <a:pt x="99" y="111"/>
                      </a:lnTo>
                      <a:lnTo>
                        <a:pt x="103" y="106"/>
                      </a:lnTo>
                      <a:lnTo>
                        <a:pt x="103" y="103"/>
                      </a:lnTo>
                      <a:lnTo>
                        <a:pt x="104" y="100"/>
                      </a:lnTo>
                      <a:lnTo>
                        <a:pt x="104" y="98"/>
                      </a:lnTo>
                      <a:lnTo>
                        <a:pt x="101" y="96"/>
                      </a:lnTo>
                      <a:lnTo>
                        <a:pt x="97" y="96"/>
                      </a:lnTo>
                      <a:lnTo>
                        <a:pt x="96" y="97"/>
                      </a:lnTo>
                      <a:lnTo>
                        <a:pt x="96" y="95"/>
                      </a:lnTo>
                      <a:lnTo>
                        <a:pt x="96" y="93"/>
                      </a:lnTo>
                      <a:lnTo>
                        <a:pt x="92" y="92"/>
                      </a:lnTo>
                      <a:lnTo>
                        <a:pt x="91" y="90"/>
                      </a:lnTo>
                      <a:lnTo>
                        <a:pt x="92" y="87"/>
                      </a:lnTo>
                      <a:lnTo>
                        <a:pt x="91" y="84"/>
                      </a:lnTo>
                      <a:lnTo>
                        <a:pt x="87" y="86"/>
                      </a:lnTo>
                      <a:lnTo>
                        <a:pt x="85" y="83"/>
                      </a:lnTo>
                      <a:lnTo>
                        <a:pt x="86" y="82"/>
                      </a:lnTo>
                      <a:lnTo>
                        <a:pt x="86" y="79"/>
                      </a:lnTo>
                      <a:lnTo>
                        <a:pt x="79" y="80"/>
                      </a:lnTo>
                      <a:lnTo>
                        <a:pt x="76" y="83"/>
                      </a:lnTo>
                      <a:lnTo>
                        <a:pt x="75" y="79"/>
                      </a:lnTo>
                      <a:lnTo>
                        <a:pt x="75" y="75"/>
                      </a:lnTo>
                      <a:lnTo>
                        <a:pt x="73" y="73"/>
                      </a:lnTo>
                      <a:lnTo>
                        <a:pt x="72" y="71"/>
                      </a:lnTo>
                      <a:lnTo>
                        <a:pt x="70" y="69"/>
                      </a:lnTo>
                      <a:lnTo>
                        <a:pt x="70" y="67"/>
                      </a:lnTo>
                      <a:lnTo>
                        <a:pt x="71" y="65"/>
                      </a:lnTo>
                      <a:lnTo>
                        <a:pt x="70" y="62"/>
                      </a:lnTo>
                      <a:lnTo>
                        <a:pt x="71" y="59"/>
                      </a:lnTo>
                      <a:lnTo>
                        <a:pt x="73" y="57"/>
                      </a:lnTo>
                      <a:lnTo>
                        <a:pt x="75" y="58"/>
                      </a:lnTo>
                      <a:lnTo>
                        <a:pt x="76" y="55"/>
                      </a:lnTo>
                      <a:lnTo>
                        <a:pt x="75" y="52"/>
                      </a:lnTo>
                      <a:lnTo>
                        <a:pt x="75" y="50"/>
                      </a:lnTo>
                      <a:lnTo>
                        <a:pt x="77" y="49"/>
                      </a:lnTo>
                      <a:lnTo>
                        <a:pt x="77" y="46"/>
                      </a:lnTo>
                      <a:lnTo>
                        <a:pt x="80" y="44"/>
                      </a:lnTo>
                      <a:lnTo>
                        <a:pt x="80" y="43"/>
                      </a:lnTo>
                      <a:lnTo>
                        <a:pt x="80" y="39"/>
                      </a:lnTo>
                      <a:lnTo>
                        <a:pt x="81" y="32"/>
                      </a:lnTo>
                      <a:lnTo>
                        <a:pt x="81" y="27"/>
                      </a:lnTo>
                      <a:lnTo>
                        <a:pt x="78" y="21"/>
                      </a:lnTo>
                      <a:lnTo>
                        <a:pt x="78" y="16"/>
                      </a:lnTo>
                      <a:lnTo>
                        <a:pt x="76" y="13"/>
                      </a:lnTo>
                      <a:lnTo>
                        <a:pt x="74" y="13"/>
                      </a:lnTo>
                      <a:lnTo>
                        <a:pt x="72" y="7"/>
                      </a:lnTo>
                      <a:lnTo>
                        <a:pt x="70" y="5"/>
                      </a:lnTo>
                      <a:lnTo>
                        <a:pt x="68" y="0"/>
                      </a:lnTo>
                      <a:lnTo>
                        <a:pt x="64" y="0"/>
                      </a:lnTo>
                      <a:lnTo>
                        <a:pt x="63" y="2"/>
                      </a:lnTo>
                      <a:lnTo>
                        <a:pt x="59" y="0"/>
                      </a:lnTo>
                      <a:lnTo>
                        <a:pt x="57" y="2"/>
                      </a:lnTo>
                      <a:lnTo>
                        <a:pt x="57" y="3"/>
                      </a:lnTo>
                      <a:lnTo>
                        <a:pt x="58" y="5"/>
                      </a:lnTo>
                      <a:lnTo>
                        <a:pt x="55" y="8"/>
                      </a:lnTo>
                      <a:lnTo>
                        <a:pt x="55" y="13"/>
                      </a:lnTo>
                      <a:lnTo>
                        <a:pt x="56" y="15"/>
                      </a:lnTo>
                      <a:lnTo>
                        <a:pt x="53" y="14"/>
                      </a:lnTo>
                      <a:lnTo>
                        <a:pt x="51" y="12"/>
                      </a:lnTo>
                      <a:lnTo>
                        <a:pt x="47" y="15"/>
                      </a:lnTo>
                      <a:lnTo>
                        <a:pt x="42" y="17"/>
                      </a:lnTo>
                      <a:lnTo>
                        <a:pt x="41" y="20"/>
                      </a:lnTo>
                      <a:lnTo>
                        <a:pt x="37" y="26"/>
                      </a:lnTo>
                      <a:lnTo>
                        <a:pt x="34" y="27"/>
                      </a:lnTo>
                      <a:lnTo>
                        <a:pt x="30" y="36"/>
                      </a:lnTo>
                      <a:lnTo>
                        <a:pt x="29" y="40"/>
                      </a:lnTo>
                      <a:lnTo>
                        <a:pt x="30" y="42"/>
                      </a:lnTo>
                      <a:lnTo>
                        <a:pt x="29" y="49"/>
                      </a:lnTo>
                      <a:lnTo>
                        <a:pt x="24" y="57"/>
                      </a:lnTo>
                      <a:lnTo>
                        <a:pt x="25" y="59"/>
                      </a:lnTo>
                      <a:lnTo>
                        <a:pt x="28" y="61"/>
                      </a:lnTo>
                      <a:lnTo>
                        <a:pt x="25" y="70"/>
                      </a:lnTo>
                      <a:lnTo>
                        <a:pt x="23" y="77"/>
                      </a:lnTo>
                      <a:lnTo>
                        <a:pt x="21" y="83"/>
                      </a:lnTo>
                      <a:lnTo>
                        <a:pt x="18" y="84"/>
                      </a:lnTo>
                      <a:lnTo>
                        <a:pt x="15" y="82"/>
                      </a:lnTo>
                      <a:lnTo>
                        <a:pt x="12" y="82"/>
                      </a:lnTo>
                      <a:lnTo>
                        <a:pt x="14" y="91"/>
                      </a:lnTo>
                      <a:lnTo>
                        <a:pt x="14" y="95"/>
                      </a:lnTo>
                      <a:lnTo>
                        <a:pt x="13" y="101"/>
                      </a:lnTo>
                      <a:lnTo>
                        <a:pt x="11" y="101"/>
                      </a:lnTo>
                      <a:lnTo>
                        <a:pt x="11" y="106"/>
                      </a:lnTo>
                      <a:lnTo>
                        <a:pt x="11" y="110"/>
                      </a:lnTo>
                      <a:lnTo>
                        <a:pt x="11" y="113"/>
                      </a:lnTo>
                      <a:lnTo>
                        <a:pt x="9" y="119"/>
                      </a:lnTo>
                      <a:lnTo>
                        <a:pt x="8" y="120"/>
                      </a:lnTo>
                      <a:lnTo>
                        <a:pt x="7" y="119"/>
                      </a:lnTo>
                      <a:lnTo>
                        <a:pt x="6" y="122"/>
                      </a:lnTo>
                      <a:lnTo>
                        <a:pt x="6" y="124"/>
                      </a:lnTo>
                      <a:lnTo>
                        <a:pt x="6" y="128"/>
                      </a:lnTo>
                      <a:lnTo>
                        <a:pt x="5" y="132"/>
                      </a:lnTo>
                      <a:lnTo>
                        <a:pt x="4" y="131"/>
                      </a:lnTo>
                      <a:lnTo>
                        <a:pt x="1" y="135"/>
                      </a:lnTo>
                      <a:lnTo>
                        <a:pt x="0" y="138"/>
                      </a:lnTo>
                      <a:lnTo>
                        <a:pt x="1" y="140"/>
                      </a:lnTo>
                      <a:lnTo>
                        <a:pt x="1" y="139"/>
                      </a:lnTo>
                      <a:lnTo>
                        <a:pt x="2" y="143"/>
                      </a:lnTo>
                      <a:lnTo>
                        <a:pt x="3" y="148"/>
                      </a:lnTo>
                      <a:lnTo>
                        <a:pt x="9" y="155"/>
                      </a:lnTo>
                      <a:lnTo>
                        <a:pt x="8" y="151"/>
                      </a:lnTo>
                      <a:lnTo>
                        <a:pt x="8" y="150"/>
                      </a:lnTo>
                      <a:lnTo>
                        <a:pt x="10" y="152"/>
                      </a:lnTo>
                      <a:lnTo>
                        <a:pt x="13" y="151"/>
                      </a:lnTo>
                      <a:lnTo>
                        <a:pt x="11" y="155"/>
                      </a:lnTo>
                      <a:lnTo>
                        <a:pt x="11" y="156"/>
                      </a:lnTo>
                      <a:lnTo>
                        <a:pt x="13" y="155"/>
                      </a:lnTo>
                      <a:lnTo>
                        <a:pt x="14" y="154"/>
                      </a:lnTo>
                      <a:lnTo>
                        <a:pt x="15" y="155"/>
                      </a:lnTo>
                      <a:lnTo>
                        <a:pt x="17" y="156"/>
                      </a:lnTo>
                      <a:lnTo>
                        <a:pt x="18" y="158"/>
                      </a:lnTo>
                      <a:lnTo>
                        <a:pt x="23" y="159"/>
                      </a:lnTo>
                      <a:lnTo>
                        <a:pt x="26" y="164"/>
                      </a:lnTo>
                      <a:lnTo>
                        <a:pt x="26" y="167"/>
                      </a:lnTo>
                      <a:lnTo>
                        <a:pt x="23" y="168"/>
                      </a:lnTo>
                      <a:lnTo>
                        <a:pt x="22" y="166"/>
                      </a:lnTo>
                      <a:lnTo>
                        <a:pt x="20" y="168"/>
                      </a:lnTo>
                      <a:lnTo>
                        <a:pt x="22" y="170"/>
                      </a:lnTo>
                      <a:lnTo>
                        <a:pt x="23" y="170"/>
                      </a:lnTo>
                      <a:lnTo>
                        <a:pt x="22" y="172"/>
                      </a:lnTo>
                      <a:lnTo>
                        <a:pt x="20" y="170"/>
                      </a:lnTo>
                      <a:lnTo>
                        <a:pt x="19" y="168"/>
                      </a:lnTo>
                      <a:lnTo>
                        <a:pt x="16" y="167"/>
                      </a:lnTo>
                      <a:lnTo>
                        <a:pt x="16" y="169"/>
                      </a:lnTo>
                      <a:lnTo>
                        <a:pt x="19" y="172"/>
                      </a:lnTo>
                      <a:lnTo>
                        <a:pt x="19" y="174"/>
                      </a:lnTo>
                      <a:lnTo>
                        <a:pt x="22" y="177"/>
                      </a:lnTo>
                      <a:lnTo>
                        <a:pt x="27" y="179"/>
                      </a:lnTo>
                      <a:lnTo>
                        <a:pt x="26" y="173"/>
                      </a:lnTo>
                      <a:lnTo>
                        <a:pt x="26" y="171"/>
                      </a:lnTo>
                      <a:lnTo>
                        <a:pt x="29" y="173"/>
                      </a:lnTo>
                      <a:lnTo>
                        <a:pt x="29" y="176"/>
                      </a:lnTo>
                      <a:lnTo>
                        <a:pt x="30" y="179"/>
                      </a:lnTo>
                      <a:lnTo>
                        <a:pt x="32" y="181"/>
                      </a:lnTo>
                      <a:lnTo>
                        <a:pt x="33" y="186"/>
                      </a:lnTo>
                      <a:lnTo>
                        <a:pt x="35" y="188"/>
                      </a:lnTo>
                      <a:lnTo>
                        <a:pt x="33" y="189"/>
                      </a:lnTo>
                      <a:lnTo>
                        <a:pt x="35" y="190"/>
                      </a:lnTo>
                      <a:lnTo>
                        <a:pt x="36" y="191"/>
                      </a:lnTo>
                      <a:lnTo>
                        <a:pt x="37" y="198"/>
                      </a:lnTo>
                      <a:lnTo>
                        <a:pt x="39" y="206"/>
                      </a:lnTo>
                      <a:lnTo>
                        <a:pt x="40" y="207"/>
                      </a:lnTo>
                      <a:lnTo>
                        <a:pt x="37" y="210"/>
                      </a:lnTo>
                      <a:lnTo>
                        <a:pt x="35" y="226"/>
                      </a:lnTo>
                      <a:lnTo>
                        <a:pt x="36" y="230"/>
                      </a:lnTo>
                      <a:lnTo>
                        <a:pt x="35" y="231"/>
                      </a:lnTo>
                      <a:lnTo>
                        <a:pt x="36" y="233"/>
                      </a:lnTo>
                      <a:lnTo>
                        <a:pt x="37" y="228"/>
                      </a:lnTo>
                      <a:lnTo>
                        <a:pt x="40" y="225"/>
                      </a:lnTo>
                      <a:lnTo>
                        <a:pt x="42" y="220"/>
                      </a:lnTo>
                      <a:lnTo>
                        <a:pt x="42" y="226"/>
                      </a:lnTo>
                      <a:lnTo>
                        <a:pt x="38" y="231"/>
                      </a:lnTo>
                      <a:lnTo>
                        <a:pt x="38" y="234"/>
                      </a:lnTo>
                      <a:lnTo>
                        <a:pt x="40" y="234"/>
                      </a:lnTo>
                      <a:lnTo>
                        <a:pt x="40" y="232"/>
                      </a:lnTo>
                      <a:lnTo>
                        <a:pt x="44" y="230"/>
                      </a:lnTo>
                      <a:lnTo>
                        <a:pt x="46" y="232"/>
                      </a:lnTo>
                      <a:lnTo>
                        <a:pt x="47" y="232"/>
                      </a:lnTo>
                      <a:lnTo>
                        <a:pt x="47" y="231"/>
                      </a:lnTo>
                      <a:lnTo>
                        <a:pt x="47" y="231"/>
                      </a:lnTo>
                      <a:lnTo>
                        <a:pt x="49" y="231"/>
                      </a:lnTo>
                      <a:lnTo>
                        <a:pt x="50" y="231"/>
                      </a:lnTo>
                      <a:lnTo>
                        <a:pt x="52" y="231"/>
                      </a:lnTo>
                      <a:lnTo>
                        <a:pt x="58" y="226"/>
                      </a:lnTo>
                      <a:lnTo>
                        <a:pt x="59" y="224"/>
                      </a:lnTo>
                      <a:lnTo>
                        <a:pt x="60" y="2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1" name="Freeform 539">
                  <a:extLst>
                    <a:ext uri="{FF2B5EF4-FFF2-40B4-BE49-F238E27FC236}">
                      <a16:creationId xmlns:a16="http://schemas.microsoft.com/office/drawing/2014/main" id="{79E678A0-F455-4A7F-99DD-C35395BAE6FC}"/>
                    </a:ext>
                  </a:extLst>
                </p:cNvPr>
                <p:cNvSpPr>
                  <a:spLocks/>
                </p:cNvSpPr>
                <p:nvPr/>
              </p:nvSpPr>
              <p:spPr bwMode="auto">
                <a:xfrm>
                  <a:off x="4920" y="2473"/>
                  <a:ext cx="4" cy="6"/>
                </a:xfrm>
                <a:custGeom>
                  <a:avLst/>
                  <a:gdLst>
                    <a:gd name="T0" fmla="*/ 0 w 4"/>
                    <a:gd name="T1" fmla="*/ 2 h 6"/>
                    <a:gd name="T2" fmla="*/ 0 w 4"/>
                    <a:gd name="T3" fmla="*/ 4 h 6"/>
                    <a:gd name="T4" fmla="*/ 4 w 4"/>
                    <a:gd name="T5" fmla="*/ 6 h 6"/>
                    <a:gd name="T6" fmla="*/ 4 w 4"/>
                    <a:gd name="T7" fmla="*/ 3 h 6"/>
                    <a:gd name="T8" fmla="*/ 2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0" y="4"/>
                      </a:lnTo>
                      <a:lnTo>
                        <a:pt x="4" y="6"/>
                      </a:lnTo>
                      <a:lnTo>
                        <a:pt x="4"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2" name="Freeform 540">
                  <a:extLst>
                    <a:ext uri="{FF2B5EF4-FFF2-40B4-BE49-F238E27FC236}">
                      <a16:creationId xmlns:a16="http://schemas.microsoft.com/office/drawing/2014/main" id="{1D66134B-FDB4-4A1C-8743-EC6681520ABF}"/>
                    </a:ext>
                  </a:extLst>
                </p:cNvPr>
                <p:cNvSpPr>
                  <a:spLocks/>
                </p:cNvSpPr>
                <p:nvPr/>
              </p:nvSpPr>
              <p:spPr bwMode="auto">
                <a:xfrm>
                  <a:off x="4737" y="2662"/>
                  <a:ext cx="2" cy="7"/>
                </a:xfrm>
                <a:custGeom>
                  <a:avLst/>
                  <a:gdLst>
                    <a:gd name="T0" fmla="*/ 2 w 2"/>
                    <a:gd name="T1" fmla="*/ 4 h 7"/>
                    <a:gd name="T2" fmla="*/ 1 w 2"/>
                    <a:gd name="T3" fmla="*/ 1 h 7"/>
                    <a:gd name="T4" fmla="*/ 2 w 2"/>
                    <a:gd name="T5" fmla="*/ 1 h 7"/>
                    <a:gd name="T6" fmla="*/ 2 w 2"/>
                    <a:gd name="T7" fmla="*/ 0 h 7"/>
                    <a:gd name="T8" fmla="*/ 0 w 2"/>
                    <a:gd name="T9" fmla="*/ 1 h 7"/>
                    <a:gd name="T10" fmla="*/ 0 w 2"/>
                    <a:gd name="T11" fmla="*/ 4 h 7"/>
                    <a:gd name="T12" fmla="*/ 0 w 2"/>
                    <a:gd name="T13" fmla="*/ 7 h 7"/>
                    <a:gd name="T14" fmla="*/ 2 w 2"/>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4"/>
                      </a:moveTo>
                      <a:lnTo>
                        <a:pt x="1" y="1"/>
                      </a:lnTo>
                      <a:lnTo>
                        <a:pt x="2" y="1"/>
                      </a:lnTo>
                      <a:lnTo>
                        <a:pt x="2" y="0"/>
                      </a:lnTo>
                      <a:lnTo>
                        <a:pt x="0" y="1"/>
                      </a:lnTo>
                      <a:lnTo>
                        <a:pt x="0" y="4"/>
                      </a:lnTo>
                      <a:lnTo>
                        <a:pt x="0"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3" name="Freeform 541">
                  <a:extLst>
                    <a:ext uri="{FF2B5EF4-FFF2-40B4-BE49-F238E27FC236}">
                      <a16:creationId xmlns:a16="http://schemas.microsoft.com/office/drawing/2014/main" id="{AC3325D9-37BD-498C-A806-45D9DC85FCBD}"/>
                    </a:ext>
                  </a:extLst>
                </p:cNvPr>
                <p:cNvSpPr>
                  <a:spLocks/>
                </p:cNvSpPr>
                <p:nvPr/>
              </p:nvSpPr>
              <p:spPr bwMode="auto">
                <a:xfrm>
                  <a:off x="4737" y="2642"/>
                  <a:ext cx="31" cy="63"/>
                </a:xfrm>
                <a:custGeom>
                  <a:avLst/>
                  <a:gdLst>
                    <a:gd name="T0" fmla="*/ 31 w 31"/>
                    <a:gd name="T1" fmla="*/ 38 h 63"/>
                    <a:gd name="T2" fmla="*/ 30 w 31"/>
                    <a:gd name="T3" fmla="*/ 36 h 63"/>
                    <a:gd name="T4" fmla="*/ 31 w 31"/>
                    <a:gd name="T5" fmla="*/ 34 h 63"/>
                    <a:gd name="T6" fmla="*/ 28 w 31"/>
                    <a:gd name="T7" fmla="*/ 31 h 63"/>
                    <a:gd name="T8" fmla="*/ 26 w 31"/>
                    <a:gd name="T9" fmla="*/ 24 h 63"/>
                    <a:gd name="T10" fmla="*/ 24 w 31"/>
                    <a:gd name="T11" fmla="*/ 18 h 63"/>
                    <a:gd name="T12" fmla="*/ 22 w 31"/>
                    <a:gd name="T13" fmla="*/ 19 h 63"/>
                    <a:gd name="T14" fmla="*/ 22 w 31"/>
                    <a:gd name="T15" fmla="*/ 18 h 63"/>
                    <a:gd name="T16" fmla="*/ 20 w 31"/>
                    <a:gd name="T17" fmla="*/ 18 h 63"/>
                    <a:gd name="T18" fmla="*/ 23 w 31"/>
                    <a:gd name="T19" fmla="*/ 16 h 63"/>
                    <a:gd name="T20" fmla="*/ 22 w 31"/>
                    <a:gd name="T21" fmla="*/ 15 h 63"/>
                    <a:gd name="T22" fmla="*/ 21 w 31"/>
                    <a:gd name="T23" fmla="*/ 14 h 63"/>
                    <a:gd name="T24" fmla="*/ 19 w 31"/>
                    <a:gd name="T25" fmla="*/ 10 h 63"/>
                    <a:gd name="T26" fmla="*/ 17 w 31"/>
                    <a:gd name="T27" fmla="*/ 10 h 63"/>
                    <a:gd name="T28" fmla="*/ 17 w 31"/>
                    <a:gd name="T29" fmla="*/ 7 h 63"/>
                    <a:gd name="T30" fmla="*/ 16 w 31"/>
                    <a:gd name="T31" fmla="*/ 6 h 63"/>
                    <a:gd name="T32" fmla="*/ 16 w 31"/>
                    <a:gd name="T33" fmla="*/ 3 h 63"/>
                    <a:gd name="T34" fmla="*/ 12 w 31"/>
                    <a:gd name="T35" fmla="*/ 2 h 63"/>
                    <a:gd name="T36" fmla="*/ 11 w 31"/>
                    <a:gd name="T37" fmla="*/ 3 h 63"/>
                    <a:gd name="T38" fmla="*/ 10 w 31"/>
                    <a:gd name="T39" fmla="*/ 3 h 63"/>
                    <a:gd name="T40" fmla="*/ 10 w 31"/>
                    <a:gd name="T41" fmla="*/ 1 h 63"/>
                    <a:gd name="T42" fmla="*/ 7 w 31"/>
                    <a:gd name="T43" fmla="*/ 0 h 63"/>
                    <a:gd name="T44" fmla="*/ 7 w 31"/>
                    <a:gd name="T45" fmla="*/ 1 h 63"/>
                    <a:gd name="T46" fmla="*/ 7 w 31"/>
                    <a:gd name="T47" fmla="*/ 2 h 63"/>
                    <a:gd name="T48" fmla="*/ 7 w 31"/>
                    <a:gd name="T49" fmla="*/ 3 h 63"/>
                    <a:gd name="T50" fmla="*/ 6 w 31"/>
                    <a:gd name="T51" fmla="*/ 3 h 63"/>
                    <a:gd name="T52" fmla="*/ 6 w 31"/>
                    <a:gd name="T53" fmla="*/ 4 h 63"/>
                    <a:gd name="T54" fmla="*/ 6 w 31"/>
                    <a:gd name="T55" fmla="*/ 7 h 63"/>
                    <a:gd name="T56" fmla="*/ 4 w 31"/>
                    <a:gd name="T57" fmla="*/ 10 h 63"/>
                    <a:gd name="T58" fmla="*/ 3 w 31"/>
                    <a:gd name="T59" fmla="*/ 9 h 63"/>
                    <a:gd name="T60" fmla="*/ 2 w 31"/>
                    <a:gd name="T61" fmla="*/ 7 h 63"/>
                    <a:gd name="T62" fmla="*/ 0 w 31"/>
                    <a:gd name="T63" fmla="*/ 7 h 63"/>
                    <a:gd name="T64" fmla="*/ 0 w 31"/>
                    <a:gd name="T65" fmla="*/ 8 h 63"/>
                    <a:gd name="T66" fmla="*/ 2 w 31"/>
                    <a:gd name="T67" fmla="*/ 9 h 63"/>
                    <a:gd name="T68" fmla="*/ 3 w 31"/>
                    <a:gd name="T69" fmla="*/ 10 h 63"/>
                    <a:gd name="T70" fmla="*/ 2 w 31"/>
                    <a:gd name="T71" fmla="*/ 11 h 63"/>
                    <a:gd name="T72" fmla="*/ 3 w 31"/>
                    <a:gd name="T73" fmla="*/ 14 h 63"/>
                    <a:gd name="T74" fmla="*/ 3 w 31"/>
                    <a:gd name="T75" fmla="*/ 19 h 63"/>
                    <a:gd name="T76" fmla="*/ 3 w 31"/>
                    <a:gd name="T77" fmla="*/ 21 h 63"/>
                    <a:gd name="T78" fmla="*/ 1 w 31"/>
                    <a:gd name="T79" fmla="*/ 28 h 63"/>
                    <a:gd name="T80" fmla="*/ 2 w 31"/>
                    <a:gd name="T81" fmla="*/ 31 h 63"/>
                    <a:gd name="T82" fmla="*/ 1 w 31"/>
                    <a:gd name="T83" fmla="*/ 31 h 63"/>
                    <a:gd name="T84" fmla="*/ 3 w 31"/>
                    <a:gd name="T85" fmla="*/ 38 h 63"/>
                    <a:gd name="T86" fmla="*/ 2 w 31"/>
                    <a:gd name="T87" fmla="*/ 40 h 63"/>
                    <a:gd name="T88" fmla="*/ 3 w 31"/>
                    <a:gd name="T89" fmla="*/ 48 h 63"/>
                    <a:gd name="T90" fmla="*/ 6 w 31"/>
                    <a:gd name="T91" fmla="*/ 57 h 63"/>
                    <a:gd name="T92" fmla="*/ 8 w 31"/>
                    <a:gd name="T93" fmla="*/ 62 h 63"/>
                    <a:gd name="T94" fmla="*/ 11 w 31"/>
                    <a:gd name="T95" fmla="*/ 63 h 63"/>
                    <a:gd name="T96" fmla="*/ 14 w 31"/>
                    <a:gd name="T97" fmla="*/ 62 h 63"/>
                    <a:gd name="T98" fmla="*/ 19 w 31"/>
                    <a:gd name="T99" fmla="*/ 62 h 63"/>
                    <a:gd name="T100" fmla="*/ 24 w 31"/>
                    <a:gd name="T101" fmla="*/ 60 h 63"/>
                    <a:gd name="T102" fmla="*/ 28 w 31"/>
                    <a:gd name="T103" fmla="*/ 55 h 63"/>
                    <a:gd name="T104" fmla="*/ 30 w 31"/>
                    <a:gd name="T105" fmla="*/ 50 h 63"/>
                    <a:gd name="T106" fmla="*/ 31 w 31"/>
                    <a:gd name="T107" fmla="*/ 47 h 63"/>
                    <a:gd name="T108" fmla="*/ 31 w 31"/>
                    <a:gd name="T109" fmla="*/ 44 h 63"/>
                    <a:gd name="T110" fmla="*/ 31 w 31"/>
                    <a:gd name="T111" fmla="*/ 43 h 63"/>
                    <a:gd name="T112" fmla="*/ 31 w 31"/>
                    <a:gd name="T113"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63">
                      <a:moveTo>
                        <a:pt x="31" y="38"/>
                      </a:moveTo>
                      <a:lnTo>
                        <a:pt x="30" y="36"/>
                      </a:lnTo>
                      <a:lnTo>
                        <a:pt x="31" y="34"/>
                      </a:lnTo>
                      <a:lnTo>
                        <a:pt x="28" y="31"/>
                      </a:lnTo>
                      <a:lnTo>
                        <a:pt x="26" y="24"/>
                      </a:lnTo>
                      <a:lnTo>
                        <a:pt x="24" y="18"/>
                      </a:lnTo>
                      <a:lnTo>
                        <a:pt x="22" y="19"/>
                      </a:lnTo>
                      <a:lnTo>
                        <a:pt x="22" y="18"/>
                      </a:lnTo>
                      <a:lnTo>
                        <a:pt x="20" y="18"/>
                      </a:lnTo>
                      <a:lnTo>
                        <a:pt x="23" y="16"/>
                      </a:lnTo>
                      <a:lnTo>
                        <a:pt x="22" y="15"/>
                      </a:lnTo>
                      <a:lnTo>
                        <a:pt x="21" y="14"/>
                      </a:lnTo>
                      <a:lnTo>
                        <a:pt x="19" y="10"/>
                      </a:lnTo>
                      <a:lnTo>
                        <a:pt x="17" y="10"/>
                      </a:lnTo>
                      <a:lnTo>
                        <a:pt x="17" y="7"/>
                      </a:lnTo>
                      <a:lnTo>
                        <a:pt x="16" y="6"/>
                      </a:lnTo>
                      <a:lnTo>
                        <a:pt x="16" y="3"/>
                      </a:lnTo>
                      <a:lnTo>
                        <a:pt x="12" y="2"/>
                      </a:lnTo>
                      <a:lnTo>
                        <a:pt x="11" y="3"/>
                      </a:lnTo>
                      <a:lnTo>
                        <a:pt x="10" y="3"/>
                      </a:lnTo>
                      <a:lnTo>
                        <a:pt x="10" y="1"/>
                      </a:lnTo>
                      <a:lnTo>
                        <a:pt x="7" y="0"/>
                      </a:lnTo>
                      <a:lnTo>
                        <a:pt x="7" y="1"/>
                      </a:lnTo>
                      <a:lnTo>
                        <a:pt x="7" y="2"/>
                      </a:lnTo>
                      <a:lnTo>
                        <a:pt x="7" y="3"/>
                      </a:lnTo>
                      <a:lnTo>
                        <a:pt x="6" y="3"/>
                      </a:lnTo>
                      <a:lnTo>
                        <a:pt x="6" y="4"/>
                      </a:lnTo>
                      <a:lnTo>
                        <a:pt x="6" y="7"/>
                      </a:lnTo>
                      <a:lnTo>
                        <a:pt x="4" y="10"/>
                      </a:lnTo>
                      <a:lnTo>
                        <a:pt x="3" y="9"/>
                      </a:lnTo>
                      <a:lnTo>
                        <a:pt x="2" y="7"/>
                      </a:lnTo>
                      <a:lnTo>
                        <a:pt x="0" y="7"/>
                      </a:lnTo>
                      <a:lnTo>
                        <a:pt x="0" y="8"/>
                      </a:lnTo>
                      <a:lnTo>
                        <a:pt x="2" y="9"/>
                      </a:lnTo>
                      <a:lnTo>
                        <a:pt x="3" y="10"/>
                      </a:lnTo>
                      <a:lnTo>
                        <a:pt x="2" y="11"/>
                      </a:lnTo>
                      <a:lnTo>
                        <a:pt x="3" y="14"/>
                      </a:lnTo>
                      <a:lnTo>
                        <a:pt x="3" y="19"/>
                      </a:lnTo>
                      <a:lnTo>
                        <a:pt x="3" y="21"/>
                      </a:lnTo>
                      <a:lnTo>
                        <a:pt x="1" y="28"/>
                      </a:lnTo>
                      <a:lnTo>
                        <a:pt x="2" y="31"/>
                      </a:lnTo>
                      <a:lnTo>
                        <a:pt x="1" y="31"/>
                      </a:lnTo>
                      <a:lnTo>
                        <a:pt x="3" y="38"/>
                      </a:lnTo>
                      <a:lnTo>
                        <a:pt x="2" y="40"/>
                      </a:lnTo>
                      <a:lnTo>
                        <a:pt x="3" y="48"/>
                      </a:lnTo>
                      <a:lnTo>
                        <a:pt x="6" y="57"/>
                      </a:lnTo>
                      <a:lnTo>
                        <a:pt x="8" y="62"/>
                      </a:lnTo>
                      <a:lnTo>
                        <a:pt x="11" y="63"/>
                      </a:lnTo>
                      <a:lnTo>
                        <a:pt x="14" y="62"/>
                      </a:lnTo>
                      <a:lnTo>
                        <a:pt x="19" y="62"/>
                      </a:lnTo>
                      <a:lnTo>
                        <a:pt x="24" y="60"/>
                      </a:lnTo>
                      <a:lnTo>
                        <a:pt x="28" y="55"/>
                      </a:lnTo>
                      <a:lnTo>
                        <a:pt x="30" y="50"/>
                      </a:lnTo>
                      <a:lnTo>
                        <a:pt x="31" y="47"/>
                      </a:lnTo>
                      <a:lnTo>
                        <a:pt x="31" y="44"/>
                      </a:lnTo>
                      <a:lnTo>
                        <a:pt x="31" y="43"/>
                      </a:lnTo>
                      <a:lnTo>
                        <a:pt x="31" y="3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4" name="Freeform 542">
                  <a:extLst>
                    <a:ext uri="{FF2B5EF4-FFF2-40B4-BE49-F238E27FC236}">
                      <a16:creationId xmlns:a16="http://schemas.microsoft.com/office/drawing/2014/main" id="{6C034DB9-B365-4B68-911C-344818AC956D}"/>
                    </a:ext>
                  </a:extLst>
                </p:cNvPr>
                <p:cNvSpPr>
                  <a:spLocks/>
                </p:cNvSpPr>
                <p:nvPr/>
              </p:nvSpPr>
              <p:spPr bwMode="auto">
                <a:xfrm>
                  <a:off x="4739" y="2635"/>
                  <a:ext cx="5" cy="6"/>
                </a:xfrm>
                <a:custGeom>
                  <a:avLst/>
                  <a:gdLst>
                    <a:gd name="T0" fmla="*/ 5 w 5"/>
                    <a:gd name="T1" fmla="*/ 1 h 6"/>
                    <a:gd name="T2" fmla="*/ 5 w 5"/>
                    <a:gd name="T3" fmla="*/ 0 h 6"/>
                    <a:gd name="T4" fmla="*/ 0 w 5"/>
                    <a:gd name="T5" fmla="*/ 1 h 6"/>
                    <a:gd name="T6" fmla="*/ 0 w 5"/>
                    <a:gd name="T7" fmla="*/ 3 h 6"/>
                    <a:gd name="T8" fmla="*/ 4 w 5"/>
                    <a:gd name="T9" fmla="*/ 6 h 6"/>
                    <a:gd name="T10" fmla="*/ 3 w 5"/>
                    <a:gd name="T11" fmla="*/ 4 h 6"/>
                    <a:gd name="T12" fmla="*/ 4 w 5"/>
                    <a:gd name="T13" fmla="*/ 4 h 6"/>
                    <a:gd name="T14" fmla="*/ 5 w 5"/>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1"/>
                      </a:moveTo>
                      <a:lnTo>
                        <a:pt x="5" y="0"/>
                      </a:lnTo>
                      <a:lnTo>
                        <a:pt x="0" y="1"/>
                      </a:lnTo>
                      <a:lnTo>
                        <a:pt x="0" y="3"/>
                      </a:lnTo>
                      <a:lnTo>
                        <a:pt x="4" y="6"/>
                      </a:lnTo>
                      <a:lnTo>
                        <a:pt x="3" y="4"/>
                      </a:lnTo>
                      <a:lnTo>
                        <a:pt x="4" y="4"/>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5" name="Freeform 543">
                  <a:extLst>
                    <a:ext uri="{FF2B5EF4-FFF2-40B4-BE49-F238E27FC236}">
                      <a16:creationId xmlns:a16="http://schemas.microsoft.com/office/drawing/2014/main" id="{480162E3-9EE7-4C51-B64D-A54209C6F4FF}"/>
                    </a:ext>
                  </a:extLst>
                </p:cNvPr>
                <p:cNvSpPr>
                  <a:spLocks/>
                </p:cNvSpPr>
                <p:nvPr/>
              </p:nvSpPr>
              <p:spPr bwMode="auto">
                <a:xfrm>
                  <a:off x="4744" y="2637"/>
                  <a:ext cx="8" cy="7"/>
                </a:xfrm>
                <a:custGeom>
                  <a:avLst/>
                  <a:gdLst>
                    <a:gd name="T0" fmla="*/ 0 w 8"/>
                    <a:gd name="T1" fmla="*/ 3 h 7"/>
                    <a:gd name="T2" fmla="*/ 3 w 8"/>
                    <a:gd name="T3" fmla="*/ 5 h 7"/>
                    <a:gd name="T4" fmla="*/ 4 w 8"/>
                    <a:gd name="T5" fmla="*/ 6 h 7"/>
                    <a:gd name="T6" fmla="*/ 7 w 8"/>
                    <a:gd name="T7" fmla="*/ 6 h 7"/>
                    <a:gd name="T8" fmla="*/ 8 w 8"/>
                    <a:gd name="T9" fmla="*/ 7 h 7"/>
                    <a:gd name="T10" fmla="*/ 7 w 8"/>
                    <a:gd name="T11" fmla="*/ 5 h 7"/>
                    <a:gd name="T12" fmla="*/ 4 w 8"/>
                    <a:gd name="T13" fmla="*/ 3 h 7"/>
                    <a:gd name="T14" fmla="*/ 3 w 8"/>
                    <a:gd name="T15" fmla="*/ 1 h 7"/>
                    <a:gd name="T16" fmla="*/ 2 w 8"/>
                    <a:gd name="T17" fmla="*/ 0 h 7"/>
                    <a:gd name="T18" fmla="*/ 1 w 8"/>
                    <a:gd name="T19" fmla="*/ 1 h 7"/>
                    <a:gd name="T20" fmla="*/ 2 w 8"/>
                    <a:gd name="T21" fmla="*/ 1 h 7"/>
                    <a:gd name="T22" fmla="*/ 0 w 8"/>
                    <a:gd name="T23" fmla="*/ 2 h 7"/>
                    <a:gd name="T24" fmla="*/ 0 w 8"/>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3"/>
                      </a:moveTo>
                      <a:lnTo>
                        <a:pt x="3" y="5"/>
                      </a:lnTo>
                      <a:lnTo>
                        <a:pt x="4" y="6"/>
                      </a:lnTo>
                      <a:lnTo>
                        <a:pt x="7" y="6"/>
                      </a:lnTo>
                      <a:lnTo>
                        <a:pt x="8" y="7"/>
                      </a:lnTo>
                      <a:lnTo>
                        <a:pt x="7" y="5"/>
                      </a:lnTo>
                      <a:lnTo>
                        <a:pt x="4" y="3"/>
                      </a:lnTo>
                      <a:lnTo>
                        <a:pt x="3" y="1"/>
                      </a:lnTo>
                      <a:lnTo>
                        <a:pt x="2" y="0"/>
                      </a:lnTo>
                      <a:lnTo>
                        <a:pt x="1" y="1"/>
                      </a:lnTo>
                      <a:lnTo>
                        <a:pt x="2" y="1"/>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6" name="Freeform 544">
                  <a:extLst>
                    <a:ext uri="{FF2B5EF4-FFF2-40B4-BE49-F238E27FC236}">
                      <a16:creationId xmlns:a16="http://schemas.microsoft.com/office/drawing/2014/main" id="{E5DD0E4B-E2F1-4A36-970E-3F49E8E4A137}"/>
                    </a:ext>
                  </a:extLst>
                </p:cNvPr>
                <p:cNvSpPr>
                  <a:spLocks/>
                </p:cNvSpPr>
                <p:nvPr/>
              </p:nvSpPr>
              <p:spPr bwMode="auto">
                <a:xfrm>
                  <a:off x="4562" y="2201"/>
                  <a:ext cx="397" cy="465"/>
                </a:xfrm>
                <a:custGeom>
                  <a:avLst/>
                  <a:gdLst>
                    <a:gd name="T0" fmla="*/ 279 w 397"/>
                    <a:gd name="T1" fmla="*/ 170 h 465"/>
                    <a:gd name="T2" fmla="*/ 286 w 397"/>
                    <a:gd name="T3" fmla="*/ 144 h 465"/>
                    <a:gd name="T4" fmla="*/ 277 w 397"/>
                    <a:gd name="T5" fmla="*/ 127 h 465"/>
                    <a:gd name="T6" fmla="*/ 286 w 397"/>
                    <a:gd name="T7" fmla="*/ 130 h 465"/>
                    <a:gd name="T8" fmla="*/ 298 w 397"/>
                    <a:gd name="T9" fmla="*/ 144 h 465"/>
                    <a:gd name="T10" fmla="*/ 326 w 397"/>
                    <a:gd name="T11" fmla="*/ 152 h 465"/>
                    <a:gd name="T12" fmla="*/ 329 w 397"/>
                    <a:gd name="T13" fmla="*/ 170 h 465"/>
                    <a:gd name="T14" fmla="*/ 322 w 397"/>
                    <a:gd name="T15" fmla="*/ 185 h 465"/>
                    <a:gd name="T16" fmla="*/ 331 w 397"/>
                    <a:gd name="T17" fmla="*/ 186 h 465"/>
                    <a:gd name="T18" fmla="*/ 339 w 397"/>
                    <a:gd name="T19" fmla="*/ 196 h 465"/>
                    <a:gd name="T20" fmla="*/ 345 w 397"/>
                    <a:gd name="T21" fmla="*/ 215 h 465"/>
                    <a:gd name="T22" fmla="*/ 353 w 397"/>
                    <a:gd name="T23" fmla="*/ 188 h 465"/>
                    <a:gd name="T24" fmla="*/ 364 w 397"/>
                    <a:gd name="T25" fmla="*/ 152 h 465"/>
                    <a:gd name="T26" fmla="*/ 381 w 397"/>
                    <a:gd name="T27" fmla="*/ 110 h 465"/>
                    <a:gd name="T28" fmla="*/ 396 w 397"/>
                    <a:gd name="T29" fmla="*/ 95 h 465"/>
                    <a:gd name="T30" fmla="*/ 385 w 397"/>
                    <a:gd name="T31" fmla="*/ 77 h 465"/>
                    <a:gd name="T32" fmla="*/ 370 w 397"/>
                    <a:gd name="T33" fmla="*/ 71 h 465"/>
                    <a:gd name="T34" fmla="*/ 349 w 397"/>
                    <a:gd name="T35" fmla="*/ 82 h 465"/>
                    <a:gd name="T36" fmla="*/ 329 w 397"/>
                    <a:gd name="T37" fmla="*/ 99 h 465"/>
                    <a:gd name="T38" fmla="*/ 318 w 397"/>
                    <a:gd name="T39" fmla="*/ 120 h 465"/>
                    <a:gd name="T40" fmla="*/ 282 w 397"/>
                    <a:gd name="T41" fmla="*/ 120 h 465"/>
                    <a:gd name="T42" fmla="*/ 271 w 397"/>
                    <a:gd name="T43" fmla="*/ 102 h 465"/>
                    <a:gd name="T44" fmla="*/ 242 w 397"/>
                    <a:gd name="T45" fmla="*/ 123 h 465"/>
                    <a:gd name="T46" fmla="*/ 199 w 397"/>
                    <a:gd name="T47" fmla="*/ 113 h 465"/>
                    <a:gd name="T48" fmla="*/ 161 w 397"/>
                    <a:gd name="T49" fmla="*/ 90 h 465"/>
                    <a:gd name="T50" fmla="*/ 159 w 397"/>
                    <a:gd name="T51" fmla="*/ 54 h 465"/>
                    <a:gd name="T52" fmla="*/ 137 w 397"/>
                    <a:gd name="T53" fmla="*/ 44 h 465"/>
                    <a:gd name="T54" fmla="*/ 128 w 397"/>
                    <a:gd name="T55" fmla="*/ 19 h 465"/>
                    <a:gd name="T56" fmla="*/ 101 w 397"/>
                    <a:gd name="T57" fmla="*/ 0 h 465"/>
                    <a:gd name="T58" fmla="*/ 76 w 397"/>
                    <a:gd name="T59" fmla="*/ 23 h 465"/>
                    <a:gd name="T60" fmla="*/ 65 w 397"/>
                    <a:gd name="T61" fmla="*/ 59 h 465"/>
                    <a:gd name="T62" fmla="*/ 40 w 397"/>
                    <a:gd name="T63" fmla="*/ 106 h 465"/>
                    <a:gd name="T64" fmla="*/ 13 w 397"/>
                    <a:gd name="T65" fmla="*/ 116 h 465"/>
                    <a:gd name="T66" fmla="*/ 20 w 397"/>
                    <a:gd name="T67" fmla="*/ 138 h 465"/>
                    <a:gd name="T68" fmla="*/ 36 w 397"/>
                    <a:gd name="T69" fmla="*/ 171 h 465"/>
                    <a:gd name="T70" fmla="*/ 8 w 397"/>
                    <a:gd name="T71" fmla="*/ 176 h 465"/>
                    <a:gd name="T72" fmla="*/ 2 w 397"/>
                    <a:gd name="T73" fmla="*/ 189 h 465"/>
                    <a:gd name="T74" fmla="*/ 29 w 397"/>
                    <a:gd name="T75" fmla="*/ 197 h 465"/>
                    <a:gd name="T76" fmla="*/ 19 w 397"/>
                    <a:gd name="T77" fmla="*/ 211 h 465"/>
                    <a:gd name="T78" fmla="*/ 9 w 397"/>
                    <a:gd name="T79" fmla="*/ 213 h 465"/>
                    <a:gd name="T80" fmla="*/ 50 w 397"/>
                    <a:gd name="T81" fmla="*/ 235 h 465"/>
                    <a:gd name="T82" fmla="*/ 60 w 397"/>
                    <a:gd name="T83" fmla="*/ 209 h 465"/>
                    <a:gd name="T84" fmla="*/ 62 w 397"/>
                    <a:gd name="T85" fmla="*/ 219 h 465"/>
                    <a:gd name="T86" fmla="*/ 65 w 397"/>
                    <a:gd name="T87" fmla="*/ 236 h 465"/>
                    <a:gd name="T88" fmla="*/ 71 w 397"/>
                    <a:gd name="T89" fmla="*/ 273 h 465"/>
                    <a:gd name="T90" fmla="*/ 80 w 397"/>
                    <a:gd name="T91" fmla="*/ 320 h 465"/>
                    <a:gd name="T92" fmla="*/ 95 w 397"/>
                    <a:gd name="T93" fmla="*/ 351 h 465"/>
                    <a:gd name="T94" fmla="*/ 106 w 397"/>
                    <a:gd name="T95" fmla="*/ 389 h 465"/>
                    <a:gd name="T96" fmla="*/ 123 w 397"/>
                    <a:gd name="T97" fmla="*/ 423 h 465"/>
                    <a:gd name="T98" fmla="*/ 153 w 397"/>
                    <a:gd name="T99" fmla="*/ 457 h 465"/>
                    <a:gd name="T100" fmla="*/ 169 w 397"/>
                    <a:gd name="T101" fmla="*/ 448 h 465"/>
                    <a:gd name="T102" fmla="*/ 173 w 397"/>
                    <a:gd name="T103" fmla="*/ 427 h 465"/>
                    <a:gd name="T104" fmla="*/ 182 w 397"/>
                    <a:gd name="T105" fmla="*/ 372 h 465"/>
                    <a:gd name="T106" fmla="*/ 185 w 397"/>
                    <a:gd name="T107" fmla="*/ 327 h 465"/>
                    <a:gd name="T108" fmla="*/ 206 w 397"/>
                    <a:gd name="T109" fmla="*/ 308 h 465"/>
                    <a:gd name="T110" fmla="*/ 244 w 397"/>
                    <a:gd name="T111" fmla="*/ 259 h 465"/>
                    <a:gd name="T112" fmla="*/ 248 w 397"/>
                    <a:gd name="T113" fmla="*/ 258 h 465"/>
                    <a:gd name="T114" fmla="*/ 265 w 397"/>
                    <a:gd name="T115" fmla="*/ 237 h 465"/>
                    <a:gd name="T116" fmla="*/ 279 w 397"/>
                    <a:gd name="T117" fmla="*/ 213 h 465"/>
                    <a:gd name="T118" fmla="*/ 284 w 397"/>
                    <a:gd name="T119" fmla="*/ 218 h 465"/>
                    <a:gd name="T120" fmla="*/ 291 w 397"/>
                    <a:gd name="T121" fmla="*/ 22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7" h="465">
                      <a:moveTo>
                        <a:pt x="293" y="206"/>
                      </a:moveTo>
                      <a:lnTo>
                        <a:pt x="293" y="202"/>
                      </a:lnTo>
                      <a:lnTo>
                        <a:pt x="288" y="195"/>
                      </a:lnTo>
                      <a:lnTo>
                        <a:pt x="288" y="189"/>
                      </a:lnTo>
                      <a:lnTo>
                        <a:pt x="288" y="187"/>
                      </a:lnTo>
                      <a:lnTo>
                        <a:pt x="286" y="182"/>
                      </a:lnTo>
                      <a:lnTo>
                        <a:pt x="286" y="177"/>
                      </a:lnTo>
                      <a:lnTo>
                        <a:pt x="283" y="172"/>
                      </a:lnTo>
                      <a:lnTo>
                        <a:pt x="279" y="170"/>
                      </a:lnTo>
                      <a:lnTo>
                        <a:pt x="276" y="165"/>
                      </a:lnTo>
                      <a:lnTo>
                        <a:pt x="276" y="158"/>
                      </a:lnTo>
                      <a:lnTo>
                        <a:pt x="279" y="158"/>
                      </a:lnTo>
                      <a:lnTo>
                        <a:pt x="280" y="153"/>
                      </a:lnTo>
                      <a:lnTo>
                        <a:pt x="282" y="152"/>
                      </a:lnTo>
                      <a:lnTo>
                        <a:pt x="284" y="153"/>
                      </a:lnTo>
                      <a:lnTo>
                        <a:pt x="286" y="151"/>
                      </a:lnTo>
                      <a:lnTo>
                        <a:pt x="286" y="147"/>
                      </a:lnTo>
                      <a:lnTo>
                        <a:pt x="286" y="144"/>
                      </a:lnTo>
                      <a:lnTo>
                        <a:pt x="282" y="144"/>
                      </a:lnTo>
                      <a:lnTo>
                        <a:pt x="279" y="145"/>
                      </a:lnTo>
                      <a:lnTo>
                        <a:pt x="273" y="142"/>
                      </a:lnTo>
                      <a:lnTo>
                        <a:pt x="273" y="138"/>
                      </a:lnTo>
                      <a:lnTo>
                        <a:pt x="276" y="134"/>
                      </a:lnTo>
                      <a:lnTo>
                        <a:pt x="278" y="130"/>
                      </a:lnTo>
                      <a:lnTo>
                        <a:pt x="276" y="129"/>
                      </a:lnTo>
                      <a:lnTo>
                        <a:pt x="276" y="127"/>
                      </a:lnTo>
                      <a:lnTo>
                        <a:pt x="277" y="127"/>
                      </a:lnTo>
                      <a:lnTo>
                        <a:pt x="278" y="123"/>
                      </a:lnTo>
                      <a:lnTo>
                        <a:pt x="279" y="126"/>
                      </a:lnTo>
                      <a:lnTo>
                        <a:pt x="281" y="128"/>
                      </a:lnTo>
                      <a:lnTo>
                        <a:pt x="281" y="130"/>
                      </a:lnTo>
                      <a:lnTo>
                        <a:pt x="283" y="134"/>
                      </a:lnTo>
                      <a:lnTo>
                        <a:pt x="286" y="134"/>
                      </a:lnTo>
                      <a:lnTo>
                        <a:pt x="287" y="133"/>
                      </a:lnTo>
                      <a:lnTo>
                        <a:pt x="286" y="131"/>
                      </a:lnTo>
                      <a:lnTo>
                        <a:pt x="286" y="130"/>
                      </a:lnTo>
                      <a:lnTo>
                        <a:pt x="287" y="130"/>
                      </a:lnTo>
                      <a:lnTo>
                        <a:pt x="289" y="132"/>
                      </a:lnTo>
                      <a:lnTo>
                        <a:pt x="290" y="134"/>
                      </a:lnTo>
                      <a:lnTo>
                        <a:pt x="293" y="134"/>
                      </a:lnTo>
                      <a:lnTo>
                        <a:pt x="293" y="134"/>
                      </a:lnTo>
                      <a:lnTo>
                        <a:pt x="295" y="133"/>
                      </a:lnTo>
                      <a:lnTo>
                        <a:pt x="297" y="137"/>
                      </a:lnTo>
                      <a:lnTo>
                        <a:pt x="297" y="141"/>
                      </a:lnTo>
                      <a:lnTo>
                        <a:pt x="298" y="144"/>
                      </a:lnTo>
                      <a:lnTo>
                        <a:pt x="299" y="147"/>
                      </a:lnTo>
                      <a:lnTo>
                        <a:pt x="299" y="149"/>
                      </a:lnTo>
                      <a:lnTo>
                        <a:pt x="302" y="151"/>
                      </a:lnTo>
                      <a:lnTo>
                        <a:pt x="304" y="151"/>
                      </a:lnTo>
                      <a:lnTo>
                        <a:pt x="307" y="152"/>
                      </a:lnTo>
                      <a:lnTo>
                        <a:pt x="311" y="152"/>
                      </a:lnTo>
                      <a:lnTo>
                        <a:pt x="317" y="151"/>
                      </a:lnTo>
                      <a:lnTo>
                        <a:pt x="320" y="152"/>
                      </a:lnTo>
                      <a:lnTo>
                        <a:pt x="326" y="152"/>
                      </a:lnTo>
                      <a:lnTo>
                        <a:pt x="328" y="151"/>
                      </a:lnTo>
                      <a:lnTo>
                        <a:pt x="329" y="152"/>
                      </a:lnTo>
                      <a:lnTo>
                        <a:pt x="331" y="152"/>
                      </a:lnTo>
                      <a:lnTo>
                        <a:pt x="333" y="155"/>
                      </a:lnTo>
                      <a:lnTo>
                        <a:pt x="334" y="156"/>
                      </a:lnTo>
                      <a:lnTo>
                        <a:pt x="333" y="159"/>
                      </a:lnTo>
                      <a:lnTo>
                        <a:pt x="332" y="164"/>
                      </a:lnTo>
                      <a:lnTo>
                        <a:pt x="331" y="169"/>
                      </a:lnTo>
                      <a:lnTo>
                        <a:pt x="329" y="170"/>
                      </a:lnTo>
                      <a:lnTo>
                        <a:pt x="329" y="172"/>
                      </a:lnTo>
                      <a:lnTo>
                        <a:pt x="327" y="174"/>
                      </a:lnTo>
                      <a:lnTo>
                        <a:pt x="326" y="174"/>
                      </a:lnTo>
                      <a:lnTo>
                        <a:pt x="325" y="172"/>
                      </a:lnTo>
                      <a:lnTo>
                        <a:pt x="323" y="175"/>
                      </a:lnTo>
                      <a:lnTo>
                        <a:pt x="322" y="177"/>
                      </a:lnTo>
                      <a:lnTo>
                        <a:pt x="320" y="179"/>
                      </a:lnTo>
                      <a:lnTo>
                        <a:pt x="320" y="180"/>
                      </a:lnTo>
                      <a:lnTo>
                        <a:pt x="322" y="185"/>
                      </a:lnTo>
                      <a:lnTo>
                        <a:pt x="324" y="186"/>
                      </a:lnTo>
                      <a:lnTo>
                        <a:pt x="324" y="188"/>
                      </a:lnTo>
                      <a:lnTo>
                        <a:pt x="327" y="191"/>
                      </a:lnTo>
                      <a:lnTo>
                        <a:pt x="329" y="194"/>
                      </a:lnTo>
                      <a:lnTo>
                        <a:pt x="330" y="194"/>
                      </a:lnTo>
                      <a:lnTo>
                        <a:pt x="331" y="192"/>
                      </a:lnTo>
                      <a:lnTo>
                        <a:pt x="330" y="190"/>
                      </a:lnTo>
                      <a:lnTo>
                        <a:pt x="331" y="188"/>
                      </a:lnTo>
                      <a:lnTo>
                        <a:pt x="331" y="186"/>
                      </a:lnTo>
                      <a:lnTo>
                        <a:pt x="332" y="185"/>
                      </a:lnTo>
                      <a:lnTo>
                        <a:pt x="331" y="183"/>
                      </a:lnTo>
                      <a:lnTo>
                        <a:pt x="332" y="182"/>
                      </a:lnTo>
                      <a:lnTo>
                        <a:pt x="334" y="183"/>
                      </a:lnTo>
                      <a:lnTo>
                        <a:pt x="337" y="183"/>
                      </a:lnTo>
                      <a:lnTo>
                        <a:pt x="338" y="185"/>
                      </a:lnTo>
                      <a:lnTo>
                        <a:pt x="338" y="187"/>
                      </a:lnTo>
                      <a:lnTo>
                        <a:pt x="339" y="192"/>
                      </a:lnTo>
                      <a:lnTo>
                        <a:pt x="339" y="196"/>
                      </a:lnTo>
                      <a:lnTo>
                        <a:pt x="341" y="198"/>
                      </a:lnTo>
                      <a:lnTo>
                        <a:pt x="341" y="205"/>
                      </a:lnTo>
                      <a:lnTo>
                        <a:pt x="342" y="210"/>
                      </a:lnTo>
                      <a:lnTo>
                        <a:pt x="343" y="212"/>
                      </a:lnTo>
                      <a:lnTo>
                        <a:pt x="344" y="213"/>
                      </a:lnTo>
                      <a:lnTo>
                        <a:pt x="344" y="215"/>
                      </a:lnTo>
                      <a:lnTo>
                        <a:pt x="345" y="217"/>
                      </a:lnTo>
                      <a:lnTo>
                        <a:pt x="345" y="217"/>
                      </a:lnTo>
                      <a:lnTo>
                        <a:pt x="345" y="215"/>
                      </a:lnTo>
                      <a:lnTo>
                        <a:pt x="346" y="212"/>
                      </a:lnTo>
                      <a:lnTo>
                        <a:pt x="347" y="213"/>
                      </a:lnTo>
                      <a:lnTo>
                        <a:pt x="348" y="212"/>
                      </a:lnTo>
                      <a:lnTo>
                        <a:pt x="350" y="206"/>
                      </a:lnTo>
                      <a:lnTo>
                        <a:pt x="350" y="203"/>
                      </a:lnTo>
                      <a:lnTo>
                        <a:pt x="350" y="199"/>
                      </a:lnTo>
                      <a:lnTo>
                        <a:pt x="350" y="194"/>
                      </a:lnTo>
                      <a:lnTo>
                        <a:pt x="352" y="194"/>
                      </a:lnTo>
                      <a:lnTo>
                        <a:pt x="353" y="188"/>
                      </a:lnTo>
                      <a:lnTo>
                        <a:pt x="353" y="184"/>
                      </a:lnTo>
                      <a:lnTo>
                        <a:pt x="351" y="175"/>
                      </a:lnTo>
                      <a:lnTo>
                        <a:pt x="354" y="175"/>
                      </a:lnTo>
                      <a:lnTo>
                        <a:pt x="357" y="177"/>
                      </a:lnTo>
                      <a:lnTo>
                        <a:pt x="360" y="176"/>
                      </a:lnTo>
                      <a:lnTo>
                        <a:pt x="362" y="170"/>
                      </a:lnTo>
                      <a:lnTo>
                        <a:pt x="364" y="163"/>
                      </a:lnTo>
                      <a:lnTo>
                        <a:pt x="367" y="154"/>
                      </a:lnTo>
                      <a:lnTo>
                        <a:pt x="364" y="152"/>
                      </a:lnTo>
                      <a:lnTo>
                        <a:pt x="363" y="150"/>
                      </a:lnTo>
                      <a:lnTo>
                        <a:pt x="368" y="142"/>
                      </a:lnTo>
                      <a:lnTo>
                        <a:pt x="369" y="135"/>
                      </a:lnTo>
                      <a:lnTo>
                        <a:pt x="368" y="133"/>
                      </a:lnTo>
                      <a:lnTo>
                        <a:pt x="369" y="129"/>
                      </a:lnTo>
                      <a:lnTo>
                        <a:pt x="373" y="120"/>
                      </a:lnTo>
                      <a:lnTo>
                        <a:pt x="376" y="119"/>
                      </a:lnTo>
                      <a:lnTo>
                        <a:pt x="380" y="113"/>
                      </a:lnTo>
                      <a:lnTo>
                        <a:pt x="381" y="110"/>
                      </a:lnTo>
                      <a:lnTo>
                        <a:pt x="386" y="108"/>
                      </a:lnTo>
                      <a:lnTo>
                        <a:pt x="390" y="105"/>
                      </a:lnTo>
                      <a:lnTo>
                        <a:pt x="392" y="107"/>
                      </a:lnTo>
                      <a:lnTo>
                        <a:pt x="395" y="108"/>
                      </a:lnTo>
                      <a:lnTo>
                        <a:pt x="394" y="106"/>
                      </a:lnTo>
                      <a:lnTo>
                        <a:pt x="394" y="101"/>
                      </a:lnTo>
                      <a:lnTo>
                        <a:pt x="397" y="98"/>
                      </a:lnTo>
                      <a:lnTo>
                        <a:pt x="396" y="96"/>
                      </a:lnTo>
                      <a:lnTo>
                        <a:pt x="396" y="95"/>
                      </a:lnTo>
                      <a:lnTo>
                        <a:pt x="394" y="92"/>
                      </a:lnTo>
                      <a:lnTo>
                        <a:pt x="391" y="90"/>
                      </a:lnTo>
                      <a:lnTo>
                        <a:pt x="390" y="92"/>
                      </a:lnTo>
                      <a:lnTo>
                        <a:pt x="386" y="91"/>
                      </a:lnTo>
                      <a:lnTo>
                        <a:pt x="386" y="88"/>
                      </a:lnTo>
                      <a:lnTo>
                        <a:pt x="388" y="85"/>
                      </a:lnTo>
                      <a:lnTo>
                        <a:pt x="388" y="82"/>
                      </a:lnTo>
                      <a:lnTo>
                        <a:pt x="386" y="79"/>
                      </a:lnTo>
                      <a:lnTo>
                        <a:pt x="385" y="77"/>
                      </a:lnTo>
                      <a:lnTo>
                        <a:pt x="383" y="78"/>
                      </a:lnTo>
                      <a:lnTo>
                        <a:pt x="382" y="78"/>
                      </a:lnTo>
                      <a:lnTo>
                        <a:pt x="380" y="75"/>
                      </a:lnTo>
                      <a:lnTo>
                        <a:pt x="383" y="71"/>
                      </a:lnTo>
                      <a:lnTo>
                        <a:pt x="382" y="69"/>
                      </a:lnTo>
                      <a:lnTo>
                        <a:pt x="380" y="70"/>
                      </a:lnTo>
                      <a:lnTo>
                        <a:pt x="379" y="67"/>
                      </a:lnTo>
                      <a:lnTo>
                        <a:pt x="376" y="66"/>
                      </a:lnTo>
                      <a:lnTo>
                        <a:pt x="370" y="71"/>
                      </a:lnTo>
                      <a:lnTo>
                        <a:pt x="371" y="74"/>
                      </a:lnTo>
                      <a:lnTo>
                        <a:pt x="369" y="75"/>
                      </a:lnTo>
                      <a:lnTo>
                        <a:pt x="364" y="73"/>
                      </a:lnTo>
                      <a:lnTo>
                        <a:pt x="360" y="75"/>
                      </a:lnTo>
                      <a:lnTo>
                        <a:pt x="358" y="70"/>
                      </a:lnTo>
                      <a:lnTo>
                        <a:pt x="355" y="73"/>
                      </a:lnTo>
                      <a:lnTo>
                        <a:pt x="352" y="73"/>
                      </a:lnTo>
                      <a:lnTo>
                        <a:pt x="352" y="77"/>
                      </a:lnTo>
                      <a:lnTo>
                        <a:pt x="349" y="82"/>
                      </a:lnTo>
                      <a:lnTo>
                        <a:pt x="344" y="83"/>
                      </a:lnTo>
                      <a:lnTo>
                        <a:pt x="341" y="84"/>
                      </a:lnTo>
                      <a:lnTo>
                        <a:pt x="338" y="87"/>
                      </a:lnTo>
                      <a:lnTo>
                        <a:pt x="338" y="91"/>
                      </a:lnTo>
                      <a:lnTo>
                        <a:pt x="334" y="92"/>
                      </a:lnTo>
                      <a:lnTo>
                        <a:pt x="334" y="94"/>
                      </a:lnTo>
                      <a:lnTo>
                        <a:pt x="333" y="93"/>
                      </a:lnTo>
                      <a:lnTo>
                        <a:pt x="331" y="95"/>
                      </a:lnTo>
                      <a:lnTo>
                        <a:pt x="329" y="99"/>
                      </a:lnTo>
                      <a:lnTo>
                        <a:pt x="327" y="99"/>
                      </a:lnTo>
                      <a:lnTo>
                        <a:pt x="321" y="101"/>
                      </a:lnTo>
                      <a:lnTo>
                        <a:pt x="320" y="101"/>
                      </a:lnTo>
                      <a:lnTo>
                        <a:pt x="319" y="105"/>
                      </a:lnTo>
                      <a:lnTo>
                        <a:pt x="319" y="109"/>
                      </a:lnTo>
                      <a:lnTo>
                        <a:pt x="324" y="111"/>
                      </a:lnTo>
                      <a:lnTo>
                        <a:pt x="324" y="116"/>
                      </a:lnTo>
                      <a:lnTo>
                        <a:pt x="324" y="118"/>
                      </a:lnTo>
                      <a:lnTo>
                        <a:pt x="318" y="120"/>
                      </a:lnTo>
                      <a:lnTo>
                        <a:pt x="314" y="120"/>
                      </a:lnTo>
                      <a:lnTo>
                        <a:pt x="309" y="122"/>
                      </a:lnTo>
                      <a:lnTo>
                        <a:pt x="306" y="120"/>
                      </a:lnTo>
                      <a:lnTo>
                        <a:pt x="303" y="121"/>
                      </a:lnTo>
                      <a:lnTo>
                        <a:pt x="300" y="125"/>
                      </a:lnTo>
                      <a:lnTo>
                        <a:pt x="296" y="125"/>
                      </a:lnTo>
                      <a:lnTo>
                        <a:pt x="289" y="120"/>
                      </a:lnTo>
                      <a:lnTo>
                        <a:pt x="287" y="122"/>
                      </a:lnTo>
                      <a:lnTo>
                        <a:pt x="282" y="120"/>
                      </a:lnTo>
                      <a:lnTo>
                        <a:pt x="280" y="115"/>
                      </a:lnTo>
                      <a:lnTo>
                        <a:pt x="281" y="113"/>
                      </a:lnTo>
                      <a:lnTo>
                        <a:pt x="281" y="109"/>
                      </a:lnTo>
                      <a:lnTo>
                        <a:pt x="281" y="109"/>
                      </a:lnTo>
                      <a:lnTo>
                        <a:pt x="279" y="106"/>
                      </a:lnTo>
                      <a:lnTo>
                        <a:pt x="278" y="102"/>
                      </a:lnTo>
                      <a:lnTo>
                        <a:pt x="276" y="99"/>
                      </a:lnTo>
                      <a:lnTo>
                        <a:pt x="273" y="99"/>
                      </a:lnTo>
                      <a:lnTo>
                        <a:pt x="271" y="102"/>
                      </a:lnTo>
                      <a:lnTo>
                        <a:pt x="270" y="102"/>
                      </a:lnTo>
                      <a:lnTo>
                        <a:pt x="271" y="105"/>
                      </a:lnTo>
                      <a:lnTo>
                        <a:pt x="270" y="113"/>
                      </a:lnTo>
                      <a:lnTo>
                        <a:pt x="272" y="120"/>
                      </a:lnTo>
                      <a:lnTo>
                        <a:pt x="272" y="128"/>
                      </a:lnTo>
                      <a:lnTo>
                        <a:pt x="263" y="130"/>
                      </a:lnTo>
                      <a:lnTo>
                        <a:pt x="258" y="127"/>
                      </a:lnTo>
                      <a:lnTo>
                        <a:pt x="255" y="128"/>
                      </a:lnTo>
                      <a:lnTo>
                        <a:pt x="242" y="123"/>
                      </a:lnTo>
                      <a:lnTo>
                        <a:pt x="237" y="123"/>
                      </a:lnTo>
                      <a:lnTo>
                        <a:pt x="234" y="125"/>
                      </a:lnTo>
                      <a:lnTo>
                        <a:pt x="227" y="123"/>
                      </a:lnTo>
                      <a:lnTo>
                        <a:pt x="223" y="119"/>
                      </a:lnTo>
                      <a:lnTo>
                        <a:pt x="223" y="114"/>
                      </a:lnTo>
                      <a:lnTo>
                        <a:pt x="216" y="113"/>
                      </a:lnTo>
                      <a:lnTo>
                        <a:pt x="209" y="115"/>
                      </a:lnTo>
                      <a:lnTo>
                        <a:pt x="206" y="112"/>
                      </a:lnTo>
                      <a:lnTo>
                        <a:pt x="199" y="113"/>
                      </a:lnTo>
                      <a:lnTo>
                        <a:pt x="194" y="109"/>
                      </a:lnTo>
                      <a:lnTo>
                        <a:pt x="190" y="109"/>
                      </a:lnTo>
                      <a:lnTo>
                        <a:pt x="188" y="107"/>
                      </a:lnTo>
                      <a:lnTo>
                        <a:pt x="182" y="106"/>
                      </a:lnTo>
                      <a:lnTo>
                        <a:pt x="178" y="99"/>
                      </a:lnTo>
                      <a:lnTo>
                        <a:pt x="171" y="94"/>
                      </a:lnTo>
                      <a:lnTo>
                        <a:pt x="167" y="92"/>
                      </a:lnTo>
                      <a:lnTo>
                        <a:pt x="164" y="90"/>
                      </a:lnTo>
                      <a:lnTo>
                        <a:pt x="161" y="90"/>
                      </a:lnTo>
                      <a:lnTo>
                        <a:pt x="159" y="88"/>
                      </a:lnTo>
                      <a:lnTo>
                        <a:pt x="156" y="87"/>
                      </a:lnTo>
                      <a:lnTo>
                        <a:pt x="155" y="83"/>
                      </a:lnTo>
                      <a:lnTo>
                        <a:pt x="158" y="77"/>
                      </a:lnTo>
                      <a:lnTo>
                        <a:pt x="158" y="72"/>
                      </a:lnTo>
                      <a:lnTo>
                        <a:pt x="161" y="62"/>
                      </a:lnTo>
                      <a:lnTo>
                        <a:pt x="161" y="57"/>
                      </a:lnTo>
                      <a:lnTo>
                        <a:pt x="160" y="57"/>
                      </a:lnTo>
                      <a:lnTo>
                        <a:pt x="159" y="54"/>
                      </a:lnTo>
                      <a:lnTo>
                        <a:pt x="157" y="54"/>
                      </a:lnTo>
                      <a:lnTo>
                        <a:pt x="155" y="50"/>
                      </a:lnTo>
                      <a:lnTo>
                        <a:pt x="153" y="49"/>
                      </a:lnTo>
                      <a:lnTo>
                        <a:pt x="150" y="45"/>
                      </a:lnTo>
                      <a:lnTo>
                        <a:pt x="147" y="44"/>
                      </a:lnTo>
                      <a:lnTo>
                        <a:pt x="145" y="43"/>
                      </a:lnTo>
                      <a:lnTo>
                        <a:pt x="142" y="43"/>
                      </a:lnTo>
                      <a:lnTo>
                        <a:pt x="140" y="46"/>
                      </a:lnTo>
                      <a:lnTo>
                        <a:pt x="137" y="44"/>
                      </a:lnTo>
                      <a:lnTo>
                        <a:pt x="137" y="41"/>
                      </a:lnTo>
                      <a:lnTo>
                        <a:pt x="135" y="40"/>
                      </a:lnTo>
                      <a:lnTo>
                        <a:pt x="135" y="37"/>
                      </a:lnTo>
                      <a:lnTo>
                        <a:pt x="133" y="34"/>
                      </a:lnTo>
                      <a:lnTo>
                        <a:pt x="132" y="33"/>
                      </a:lnTo>
                      <a:lnTo>
                        <a:pt x="133" y="31"/>
                      </a:lnTo>
                      <a:lnTo>
                        <a:pt x="131" y="28"/>
                      </a:lnTo>
                      <a:lnTo>
                        <a:pt x="132" y="21"/>
                      </a:lnTo>
                      <a:lnTo>
                        <a:pt x="128" y="19"/>
                      </a:lnTo>
                      <a:lnTo>
                        <a:pt x="128" y="16"/>
                      </a:lnTo>
                      <a:lnTo>
                        <a:pt x="127" y="14"/>
                      </a:lnTo>
                      <a:lnTo>
                        <a:pt x="127" y="14"/>
                      </a:lnTo>
                      <a:lnTo>
                        <a:pt x="121" y="9"/>
                      </a:lnTo>
                      <a:lnTo>
                        <a:pt x="118" y="10"/>
                      </a:lnTo>
                      <a:lnTo>
                        <a:pt x="116" y="6"/>
                      </a:lnTo>
                      <a:lnTo>
                        <a:pt x="113" y="3"/>
                      </a:lnTo>
                      <a:lnTo>
                        <a:pt x="109" y="6"/>
                      </a:lnTo>
                      <a:lnTo>
                        <a:pt x="101" y="0"/>
                      </a:lnTo>
                      <a:lnTo>
                        <a:pt x="98" y="0"/>
                      </a:lnTo>
                      <a:lnTo>
                        <a:pt x="96" y="4"/>
                      </a:lnTo>
                      <a:lnTo>
                        <a:pt x="92" y="4"/>
                      </a:lnTo>
                      <a:lnTo>
                        <a:pt x="88" y="9"/>
                      </a:lnTo>
                      <a:lnTo>
                        <a:pt x="84" y="17"/>
                      </a:lnTo>
                      <a:lnTo>
                        <a:pt x="83" y="18"/>
                      </a:lnTo>
                      <a:lnTo>
                        <a:pt x="81" y="22"/>
                      </a:lnTo>
                      <a:lnTo>
                        <a:pt x="78" y="22"/>
                      </a:lnTo>
                      <a:lnTo>
                        <a:pt x="76" y="23"/>
                      </a:lnTo>
                      <a:lnTo>
                        <a:pt x="73" y="25"/>
                      </a:lnTo>
                      <a:lnTo>
                        <a:pt x="69" y="30"/>
                      </a:lnTo>
                      <a:lnTo>
                        <a:pt x="70" y="31"/>
                      </a:lnTo>
                      <a:lnTo>
                        <a:pt x="71" y="37"/>
                      </a:lnTo>
                      <a:lnTo>
                        <a:pt x="71" y="46"/>
                      </a:lnTo>
                      <a:lnTo>
                        <a:pt x="70" y="50"/>
                      </a:lnTo>
                      <a:lnTo>
                        <a:pt x="68" y="52"/>
                      </a:lnTo>
                      <a:lnTo>
                        <a:pt x="64" y="58"/>
                      </a:lnTo>
                      <a:lnTo>
                        <a:pt x="65" y="59"/>
                      </a:lnTo>
                      <a:lnTo>
                        <a:pt x="65" y="62"/>
                      </a:lnTo>
                      <a:lnTo>
                        <a:pt x="64" y="67"/>
                      </a:lnTo>
                      <a:lnTo>
                        <a:pt x="60" y="69"/>
                      </a:lnTo>
                      <a:lnTo>
                        <a:pt x="57" y="75"/>
                      </a:lnTo>
                      <a:lnTo>
                        <a:pt x="56" y="80"/>
                      </a:lnTo>
                      <a:lnTo>
                        <a:pt x="54" y="84"/>
                      </a:lnTo>
                      <a:lnTo>
                        <a:pt x="47" y="89"/>
                      </a:lnTo>
                      <a:lnTo>
                        <a:pt x="45" y="99"/>
                      </a:lnTo>
                      <a:lnTo>
                        <a:pt x="40" y="106"/>
                      </a:lnTo>
                      <a:lnTo>
                        <a:pt x="33" y="106"/>
                      </a:lnTo>
                      <a:lnTo>
                        <a:pt x="28" y="109"/>
                      </a:lnTo>
                      <a:lnTo>
                        <a:pt x="26" y="109"/>
                      </a:lnTo>
                      <a:lnTo>
                        <a:pt x="25" y="106"/>
                      </a:lnTo>
                      <a:lnTo>
                        <a:pt x="22" y="103"/>
                      </a:lnTo>
                      <a:lnTo>
                        <a:pt x="20" y="106"/>
                      </a:lnTo>
                      <a:lnTo>
                        <a:pt x="17" y="107"/>
                      </a:lnTo>
                      <a:lnTo>
                        <a:pt x="17" y="110"/>
                      </a:lnTo>
                      <a:lnTo>
                        <a:pt x="13" y="116"/>
                      </a:lnTo>
                      <a:lnTo>
                        <a:pt x="11" y="117"/>
                      </a:lnTo>
                      <a:lnTo>
                        <a:pt x="9" y="124"/>
                      </a:lnTo>
                      <a:lnTo>
                        <a:pt x="9" y="128"/>
                      </a:lnTo>
                      <a:lnTo>
                        <a:pt x="11" y="128"/>
                      </a:lnTo>
                      <a:lnTo>
                        <a:pt x="14" y="130"/>
                      </a:lnTo>
                      <a:lnTo>
                        <a:pt x="16" y="128"/>
                      </a:lnTo>
                      <a:lnTo>
                        <a:pt x="19" y="129"/>
                      </a:lnTo>
                      <a:lnTo>
                        <a:pt x="20" y="134"/>
                      </a:lnTo>
                      <a:lnTo>
                        <a:pt x="20" y="138"/>
                      </a:lnTo>
                      <a:lnTo>
                        <a:pt x="21" y="144"/>
                      </a:lnTo>
                      <a:lnTo>
                        <a:pt x="26" y="148"/>
                      </a:lnTo>
                      <a:lnTo>
                        <a:pt x="28" y="148"/>
                      </a:lnTo>
                      <a:lnTo>
                        <a:pt x="30" y="150"/>
                      </a:lnTo>
                      <a:lnTo>
                        <a:pt x="29" y="152"/>
                      </a:lnTo>
                      <a:lnTo>
                        <a:pt x="33" y="156"/>
                      </a:lnTo>
                      <a:lnTo>
                        <a:pt x="36" y="167"/>
                      </a:lnTo>
                      <a:lnTo>
                        <a:pt x="35" y="169"/>
                      </a:lnTo>
                      <a:lnTo>
                        <a:pt x="36" y="171"/>
                      </a:lnTo>
                      <a:lnTo>
                        <a:pt x="33" y="172"/>
                      </a:lnTo>
                      <a:lnTo>
                        <a:pt x="30" y="175"/>
                      </a:lnTo>
                      <a:lnTo>
                        <a:pt x="29" y="172"/>
                      </a:lnTo>
                      <a:lnTo>
                        <a:pt x="30" y="170"/>
                      </a:lnTo>
                      <a:lnTo>
                        <a:pt x="27" y="172"/>
                      </a:lnTo>
                      <a:lnTo>
                        <a:pt x="26" y="173"/>
                      </a:lnTo>
                      <a:lnTo>
                        <a:pt x="20" y="175"/>
                      </a:lnTo>
                      <a:lnTo>
                        <a:pt x="10" y="175"/>
                      </a:lnTo>
                      <a:lnTo>
                        <a:pt x="8" y="176"/>
                      </a:lnTo>
                      <a:lnTo>
                        <a:pt x="6" y="175"/>
                      </a:lnTo>
                      <a:lnTo>
                        <a:pt x="5" y="180"/>
                      </a:lnTo>
                      <a:lnTo>
                        <a:pt x="3" y="180"/>
                      </a:lnTo>
                      <a:lnTo>
                        <a:pt x="0" y="182"/>
                      </a:lnTo>
                      <a:lnTo>
                        <a:pt x="0" y="187"/>
                      </a:lnTo>
                      <a:lnTo>
                        <a:pt x="4" y="184"/>
                      </a:lnTo>
                      <a:lnTo>
                        <a:pt x="8" y="183"/>
                      </a:lnTo>
                      <a:lnTo>
                        <a:pt x="5" y="185"/>
                      </a:lnTo>
                      <a:lnTo>
                        <a:pt x="2" y="189"/>
                      </a:lnTo>
                      <a:lnTo>
                        <a:pt x="2" y="193"/>
                      </a:lnTo>
                      <a:lnTo>
                        <a:pt x="3" y="194"/>
                      </a:lnTo>
                      <a:lnTo>
                        <a:pt x="8" y="199"/>
                      </a:lnTo>
                      <a:lnTo>
                        <a:pt x="17" y="203"/>
                      </a:lnTo>
                      <a:lnTo>
                        <a:pt x="19" y="203"/>
                      </a:lnTo>
                      <a:lnTo>
                        <a:pt x="23" y="203"/>
                      </a:lnTo>
                      <a:lnTo>
                        <a:pt x="29" y="199"/>
                      </a:lnTo>
                      <a:lnTo>
                        <a:pt x="29" y="198"/>
                      </a:lnTo>
                      <a:lnTo>
                        <a:pt x="29" y="197"/>
                      </a:lnTo>
                      <a:lnTo>
                        <a:pt x="29" y="197"/>
                      </a:lnTo>
                      <a:lnTo>
                        <a:pt x="33" y="198"/>
                      </a:lnTo>
                      <a:lnTo>
                        <a:pt x="31" y="201"/>
                      </a:lnTo>
                      <a:lnTo>
                        <a:pt x="30" y="201"/>
                      </a:lnTo>
                      <a:lnTo>
                        <a:pt x="28" y="206"/>
                      </a:lnTo>
                      <a:lnTo>
                        <a:pt x="26" y="206"/>
                      </a:lnTo>
                      <a:lnTo>
                        <a:pt x="20" y="211"/>
                      </a:lnTo>
                      <a:lnTo>
                        <a:pt x="20" y="213"/>
                      </a:lnTo>
                      <a:lnTo>
                        <a:pt x="19" y="211"/>
                      </a:lnTo>
                      <a:lnTo>
                        <a:pt x="17" y="212"/>
                      </a:lnTo>
                      <a:lnTo>
                        <a:pt x="16" y="213"/>
                      </a:lnTo>
                      <a:lnTo>
                        <a:pt x="13" y="213"/>
                      </a:lnTo>
                      <a:lnTo>
                        <a:pt x="13" y="209"/>
                      </a:lnTo>
                      <a:lnTo>
                        <a:pt x="12" y="210"/>
                      </a:lnTo>
                      <a:lnTo>
                        <a:pt x="12" y="209"/>
                      </a:lnTo>
                      <a:lnTo>
                        <a:pt x="9" y="209"/>
                      </a:lnTo>
                      <a:lnTo>
                        <a:pt x="9" y="211"/>
                      </a:lnTo>
                      <a:lnTo>
                        <a:pt x="9" y="213"/>
                      </a:lnTo>
                      <a:lnTo>
                        <a:pt x="16" y="220"/>
                      </a:lnTo>
                      <a:lnTo>
                        <a:pt x="18" y="222"/>
                      </a:lnTo>
                      <a:lnTo>
                        <a:pt x="19" y="222"/>
                      </a:lnTo>
                      <a:lnTo>
                        <a:pt x="19" y="223"/>
                      </a:lnTo>
                      <a:lnTo>
                        <a:pt x="23" y="230"/>
                      </a:lnTo>
                      <a:lnTo>
                        <a:pt x="34" y="241"/>
                      </a:lnTo>
                      <a:lnTo>
                        <a:pt x="40" y="242"/>
                      </a:lnTo>
                      <a:lnTo>
                        <a:pt x="43" y="241"/>
                      </a:lnTo>
                      <a:lnTo>
                        <a:pt x="50" y="235"/>
                      </a:lnTo>
                      <a:lnTo>
                        <a:pt x="55" y="232"/>
                      </a:lnTo>
                      <a:lnTo>
                        <a:pt x="55" y="230"/>
                      </a:lnTo>
                      <a:lnTo>
                        <a:pt x="57" y="227"/>
                      </a:lnTo>
                      <a:lnTo>
                        <a:pt x="58" y="221"/>
                      </a:lnTo>
                      <a:lnTo>
                        <a:pt x="56" y="218"/>
                      </a:lnTo>
                      <a:lnTo>
                        <a:pt x="57" y="212"/>
                      </a:lnTo>
                      <a:lnTo>
                        <a:pt x="58" y="208"/>
                      </a:lnTo>
                      <a:lnTo>
                        <a:pt x="58" y="206"/>
                      </a:lnTo>
                      <a:lnTo>
                        <a:pt x="60" y="209"/>
                      </a:lnTo>
                      <a:lnTo>
                        <a:pt x="63" y="209"/>
                      </a:lnTo>
                      <a:lnTo>
                        <a:pt x="64" y="210"/>
                      </a:lnTo>
                      <a:lnTo>
                        <a:pt x="67" y="207"/>
                      </a:lnTo>
                      <a:lnTo>
                        <a:pt x="66" y="210"/>
                      </a:lnTo>
                      <a:lnTo>
                        <a:pt x="64" y="213"/>
                      </a:lnTo>
                      <a:lnTo>
                        <a:pt x="61" y="212"/>
                      </a:lnTo>
                      <a:lnTo>
                        <a:pt x="61" y="213"/>
                      </a:lnTo>
                      <a:lnTo>
                        <a:pt x="61" y="216"/>
                      </a:lnTo>
                      <a:lnTo>
                        <a:pt x="62" y="219"/>
                      </a:lnTo>
                      <a:lnTo>
                        <a:pt x="61" y="222"/>
                      </a:lnTo>
                      <a:lnTo>
                        <a:pt x="63" y="222"/>
                      </a:lnTo>
                      <a:lnTo>
                        <a:pt x="67" y="222"/>
                      </a:lnTo>
                      <a:lnTo>
                        <a:pt x="69" y="222"/>
                      </a:lnTo>
                      <a:lnTo>
                        <a:pt x="67" y="222"/>
                      </a:lnTo>
                      <a:lnTo>
                        <a:pt x="66" y="224"/>
                      </a:lnTo>
                      <a:lnTo>
                        <a:pt x="63" y="227"/>
                      </a:lnTo>
                      <a:lnTo>
                        <a:pt x="64" y="234"/>
                      </a:lnTo>
                      <a:lnTo>
                        <a:pt x="65" y="236"/>
                      </a:lnTo>
                      <a:lnTo>
                        <a:pt x="67" y="241"/>
                      </a:lnTo>
                      <a:lnTo>
                        <a:pt x="67" y="245"/>
                      </a:lnTo>
                      <a:lnTo>
                        <a:pt x="65" y="249"/>
                      </a:lnTo>
                      <a:lnTo>
                        <a:pt x="66" y="252"/>
                      </a:lnTo>
                      <a:lnTo>
                        <a:pt x="68" y="254"/>
                      </a:lnTo>
                      <a:lnTo>
                        <a:pt x="65" y="255"/>
                      </a:lnTo>
                      <a:lnTo>
                        <a:pt x="66" y="261"/>
                      </a:lnTo>
                      <a:lnTo>
                        <a:pt x="71" y="270"/>
                      </a:lnTo>
                      <a:lnTo>
                        <a:pt x="71" y="273"/>
                      </a:lnTo>
                      <a:lnTo>
                        <a:pt x="72" y="276"/>
                      </a:lnTo>
                      <a:lnTo>
                        <a:pt x="70" y="276"/>
                      </a:lnTo>
                      <a:lnTo>
                        <a:pt x="70" y="280"/>
                      </a:lnTo>
                      <a:lnTo>
                        <a:pt x="74" y="286"/>
                      </a:lnTo>
                      <a:lnTo>
                        <a:pt x="71" y="287"/>
                      </a:lnTo>
                      <a:lnTo>
                        <a:pt x="74" y="292"/>
                      </a:lnTo>
                      <a:lnTo>
                        <a:pt x="74" y="296"/>
                      </a:lnTo>
                      <a:lnTo>
                        <a:pt x="80" y="310"/>
                      </a:lnTo>
                      <a:lnTo>
                        <a:pt x="80" y="320"/>
                      </a:lnTo>
                      <a:lnTo>
                        <a:pt x="82" y="327"/>
                      </a:lnTo>
                      <a:lnTo>
                        <a:pt x="85" y="329"/>
                      </a:lnTo>
                      <a:lnTo>
                        <a:pt x="85" y="334"/>
                      </a:lnTo>
                      <a:lnTo>
                        <a:pt x="87" y="335"/>
                      </a:lnTo>
                      <a:lnTo>
                        <a:pt x="88" y="337"/>
                      </a:lnTo>
                      <a:lnTo>
                        <a:pt x="91" y="344"/>
                      </a:lnTo>
                      <a:lnTo>
                        <a:pt x="92" y="344"/>
                      </a:lnTo>
                      <a:lnTo>
                        <a:pt x="92" y="347"/>
                      </a:lnTo>
                      <a:lnTo>
                        <a:pt x="95" y="351"/>
                      </a:lnTo>
                      <a:lnTo>
                        <a:pt x="96" y="352"/>
                      </a:lnTo>
                      <a:lnTo>
                        <a:pt x="96" y="358"/>
                      </a:lnTo>
                      <a:lnTo>
                        <a:pt x="98" y="361"/>
                      </a:lnTo>
                      <a:lnTo>
                        <a:pt x="99" y="365"/>
                      </a:lnTo>
                      <a:lnTo>
                        <a:pt x="100" y="370"/>
                      </a:lnTo>
                      <a:lnTo>
                        <a:pt x="102" y="378"/>
                      </a:lnTo>
                      <a:lnTo>
                        <a:pt x="104" y="380"/>
                      </a:lnTo>
                      <a:lnTo>
                        <a:pt x="105" y="387"/>
                      </a:lnTo>
                      <a:lnTo>
                        <a:pt x="106" y="389"/>
                      </a:lnTo>
                      <a:lnTo>
                        <a:pt x="108" y="393"/>
                      </a:lnTo>
                      <a:lnTo>
                        <a:pt x="112" y="398"/>
                      </a:lnTo>
                      <a:lnTo>
                        <a:pt x="113" y="398"/>
                      </a:lnTo>
                      <a:lnTo>
                        <a:pt x="115" y="403"/>
                      </a:lnTo>
                      <a:lnTo>
                        <a:pt x="119" y="409"/>
                      </a:lnTo>
                      <a:lnTo>
                        <a:pt x="120" y="414"/>
                      </a:lnTo>
                      <a:lnTo>
                        <a:pt x="122" y="419"/>
                      </a:lnTo>
                      <a:lnTo>
                        <a:pt x="123" y="420"/>
                      </a:lnTo>
                      <a:lnTo>
                        <a:pt x="123" y="423"/>
                      </a:lnTo>
                      <a:lnTo>
                        <a:pt x="126" y="430"/>
                      </a:lnTo>
                      <a:lnTo>
                        <a:pt x="128" y="436"/>
                      </a:lnTo>
                      <a:lnTo>
                        <a:pt x="128" y="443"/>
                      </a:lnTo>
                      <a:lnTo>
                        <a:pt x="133" y="456"/>
                      </a:lnTo>
                      <a:lnTo>
                        <a:pt x="137" y="462"/>
                      </a:lnTo>
                      <a:lnTo>
                        <a:pt x="141" y="465"/>
                      </a:lnTo>
                      <a:lnTo>
                        <a:pt x="146" y="465"/>
                      </a:lnTo>
                      <a:lnTo>
                        <a:pt x="151" y="462"/>
                      </a:lnTo>
                      <a:lnTo>
                        <a:pt x="153" y="457"/>
                      </a:lnTo>
                      <a:lnTo>
                        <a:pt x="152" y="456"/>
                      </a:lnTo>
                      <a:lnTo>
                        <a:pt x="153" y="455"/>
                      </a:lnTo>
                      <a:lnTo>
                        <a:pt x="153" y="453"/>
                      </a:lnTo>
                      <a:lnTo>
                        <a:pt x="154" y="450"/>
                      </a:lnTo>
                      <a:lnTo>
                        <a:pt x="160" y="448"/>
                      </a:lnTo>
                      <a:lnTo>
                        <a:pt x="161" y="448"/>
                      </a:lnTo>
                      <a:lnTo>
                        <a:pt x="167" y="445"/>
                      </a:lnTo>
                      <a:lnTo>
                        <a:pt x="169" y="446"/>
                      </a:lnTo>
                      <a:lnTo>
                        <a:pt x="169" y="448"/>
                      </a:lnTo>
                      <a:lnTo>
                        <a:pt x="169" y="447"/>
                      </a:lnTo>
                      <a:lnTo>
                        <a:pt x="169" y="445"/>
                      </a:lnTo>
                      <a:lnTo>
                        <a:pt x="164" y="443"/>
                      </a:lnTo>
                      <a:lnTo>
                        <a:pt x="164" y="441"/>
                      </a:lnTo>
                      <a:lnTo>
                        <a:pt x="165" y="438"/>
                      </a:lnTo>
                      <a:lnTo>
                        <a:pt x="169" y="433"/>
                      </a:lnTo>
                      <a:lnTo>
                        <a:pt x="168" y="431"/>
                      </a:lnTo>
                      <a:lnTo>
                        <a:pt x="170" y="428"/>
                      </a:lnTo>
                      <a:lnTo>
                        <a:pt x="173" y="427"/>
                      </a:lnTo>
                      <a:lnTo>
                        <a:pt x="175" y="428"/>
                      </a:lnTo>
                      <a:lnTo>
                        <a:pt x="178" y="427"/>
                      </a:lnTo>
                      <a:lnTo>
                        <a:pt x="178" y="423"/>
                      </a:lnTo>
                      <a:lnTo>
                        <a:pt x="176" y="409"/>
                      </a:lnTo>
                      <a:lnTo>
                        <a:pt x="175" y="406"/>
                      </a:lnTo>
                      <a:lnTo>
                        <a:pt x="175" y="399"/>
                      </a:lnTo>
                      <a:lnTo>
                        <a:pt x="178" y="392"/>
                      </a:lnTo>
                      <a:lnTo>
                        <a:pt x="182" y="381"/>
                      </a:lnTo>
                      <a:lnTo>
                        <a:pt x="182" y="372"/>
                      </a:lnTo>
                      <a:lnTo>
                        <a:pt x="178" y="371"/>
                      </a:lnTo>
                      <a:lnTo>
                        <a:pt x="178" y="358"/>
                      </a:lnTo>
                      <a:lnTo>
                        <a:pt x="178" y="354"/>
                      </a:lnTo>
                      <a:lnTo>
                        <a:pt x="180" y="351"/>
                      </a:lnTo>
                      <a:lnTo>
                        <a:pt x="178" y="342"/>
                      </a:lnTo>
                      <a:lnTo>
                        <a:pt x="177" y="336"/>
                      </a:lnTo>
                      <a:lnTo>
                        <a:pt x="178" y="333"/>
                      </a:lnTo>
                      <a:lnTo>
                        <a:pt x="183" y="327"/>
                      </a:lnTo>
                      <a:lnTo>
                        <a:pt x="185" y="327"/>
                      </a:lnTo>
                      <a:lnTo>
                        <a:pt x="186" y="330"/>
                      </a:lnTo>
                      <a:lnTo>
                        <a:pt x="188" y="330"/>
                      </a:lnTo>
                      <a:lnTo>
                        <a:pt x="192" y="324"/>
                      </a:lnTo>
                      <a:lnTo>
                        <a:pt x="192" y="320"/>
                      </a:lnTo>
                      <a:lnTo>
                        <a:pt x="195" y="318"/>
                      </a:lnTo>
                      <a:lnTo>
                        <a:pt x="201" y="319"/>
                      </a:lnTo>
                      <a:lnTo>
                        <a:pt x="204" y="317"/>
                      </a:lnTo>
                      <a:lnTo>
                        <a:pt x="206" y="312"/>
                      </a:lnTo>
                      <a:lnTo>
                        <a:pt x="206" y="308"/>
                      </a:lnTo>
                      <a:lnTo>
                        <a:pt x="206" y="305"/>
                      </a:lnTo>
                      <a:lnTo>
                        <a:pt x="210" y="301"/>
                      </a:lnTo>
                      <a:lnTo>
                        <a:pt x="216" y="299"/>
                      </a:lnTo>
                      <a:lnTo>
                        <a:pt x="219" y="295"/>
                      </a:lnTo>
                      <a:lnTo>
                        <a:pt x="220" y="291"/>
                      </a:lnTo>
                      <a:lnTo>
                        <a:pt x="234" y="279"/>
                      </a:lnTo>
                      <a:lnTo>
                        <a:pt x="236" y="270"/>
                      </a:lnTo>
                      <a:lnTo>
                        <a:pt x="245" y="260"/>
                      </a:lnTo>
                      <a:lnTo>
                        <a:pt x="244" y="259"/>
                      </a:lnTo>
                      <a:lnTo>
                        <a:pt x="244" y="261"/>
                      </a:lnTo>
                      <a:lnTo>
                        <a:pt x="241" y="261"/>
                      </a:lnTo>
                      <a:lnTo>
                        <a:pt x="242" y="257"/>
                      </a:lnTo>
                      <a:lnTo>
                        <a:pt x="243" y="257"/>
                      </a:lnTo>
                      <a:lnTo>
                        <a:pt x="246" y="255"/>
                      </a:lnTo>
                      <a:lnTo>
                        <a:pt x="247" y="255"/>
                      </a:lnTo>
                      <a:lnTo>
                        <a:pt x="248" y="255"/>
                      </a:lnTo>
                      <a:lnTo>
                        <a:pt x="248" y="257"/>
                      </a:lnTo>
                      <a:lnTo>
                        <a:pt x="248" y="258"/>
                      </a:lnTo>
                      <a:lnTo>
                        <a:pt x="256" y="254"/>
                      </a:lnTo>
                      <a:lnTo>
                        <a:pt x="256" y="251"/>
                      </a:lnTo>
                      <a:lnTo>
                        <a:pt x="261" y="247"/>
                      </a:lnTo>
                      <a:lnTo>
                        <a:pt x="261" y="245"/>
                      </a:lnTo>
                      <a:lnTo>
                        <a:pt x="262" y="244"/>
                      </a:lnTo>
                      <a:lnTo>
                        <a:pt x="263" y="242"/>
                      </a:lnTo>
                      <a:lnTo>
                        <a:pt x="266" y="238"/>
                      </a:lnTo>
                      <a:lnTo>
                        <a:pt x="265" y="238"/>
                      </a:lnTo>
                      <a:lnTo>
                        <a:pt x="265" y="237"/>
                      </a:lnTo>
                      <a:lnTo>
                        <a:pt x="264" y="234"/>
                      </a:lnTo>
                      <a:lnTo>
                        <a:pt x="263" y="231"/>
                      </a:lnTo>
                      <a:lnTo>
                        <a:pt x="265" y="228"/>
                      </a:lnTo>
                      <a:lnTo>
                        <a:pt x="265" y="225"/>
                      </a:lnTo>
                      <a:lnTo>
                        <a:pt x="267" y="223"/>
                      </a:lnTo>
                      <a:lnTo>
                        <a:pt x="275" y="220"/>
                      </a:lnTo>
                      <a:lnTo>
                        <a:pt x="278" y="217"/>
                      </a:lnTo>
                      <a:lnTo>
                        <a:pt x="278" y="215"/>
                      </a:lnTo>
                      <a:lnTo>
                        <a:pt x="279" y="213"/>
                      </a:lnTo>
                      <a:lnTo>
                        <a:pt x="279" y="211"/>
                      </a:lnTo>
                      <a:lnTo>
                        <a:pt x="279" y="210"/>
                      </a:lnTo>
                      <a:lnTo>
                        <a:pt x="277" y="210"/>
                      </a:lnTo>
                      <a:lnTo>
                        <a:pt x="277" y="208"/>
                      </a:lnTo>
                      <a:lnTo>
                        <a:pt x="279" y="208"/>
                      </a:lnTo>
                      <a:lnTo>
                        <a:pt x="281" y="210"/>
                      </a:lnTo>
                      <a:lnTo>
                        <a:pt x="281" y="213"/>
                      </a:lnTo>
                      <a:lnTo>
                        <a:pt x="282" y="217"/>
                      </a:lnTo>
                      <a:lnTo>
                        <a:pt x="284" y="218"/>
                      </a:lnTo>
                      <a:lnTo>
                        <a:pt x="284" y="218"/>
                      </a:lnTo>
                      <a:lnTo>
                        <a:pt x="286" y="218"/>
                      </a:lnTo>
                      <a:lnTo>
                        <a:pt x="287" y="217"/>
                      </a:lnTo>
                      <a:lnTo>
                        <a:pt x="287" y="217"/>
                      </a:lnTo>
                      <a:lnTo>
                        <a:pt x="288" y="216"/>
                      </a:lnTo>
                      <a:lnTo>
                        <a:pt x="288" y="214"/>
                      </a:lnTo>
                      <a:lnTo>
                        <a:pt x="289" y="216"/>
                      </a:lnTo>
                      <a:lnTo>
                        <a:pt x="289" y="220"/>
                      </a:lnTo>
                      <a:lnTo>
                        <a:pt x="291" y="221"/>
                      </a:lnTo>
                      <a:lnTo>
                        <a:pt x="291" y="219"/>
                      </a:lnTo>
                      <a:lnTo>
                        <a:pt x="293" y="222"/>
                      </a:lnTo>
                      <a:lnTo>
                        <a:pt x="295" y="219"/>
                      </a:lnTo>
                      <a:lnTo>
                        <a:pt x="293" y="215"/>
                      </a:lnTo>
                      <a:lnTo>
                        <a:pt x="294" y="215"/>
                      </a:lnTo>
                      <a:lnTo>
                        <a:pt x="293" y="210"/>
                      </a:lnTo>
                      <a:lnTo>
                        <a:pt x="293" y="20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7" name="Freeform 545">
                  <a:extLst>
                    <a:ext uri="{FF2B5EF4-FFF2-40B4-BE49-F238E27FC236}">
                      <a16:creationId xmlns:a16="http://schemas.microsoft.com/office/drawing/2014/main" id="{742AB89D-6946-4EC4-B7E9-B4FE49D27064}"/>
                    </a:ext>
                  </a:extLst>
                </p:cNvPr>
                <p:cNvSpPr>
                  <a:spLocks/>
                </p:cNvSpPr>
                <p:nvPr/>
              </p:nvSpPr>
              <p:spPr bwMode="auto">
                <a:xfrm>
                  <a:off x="4850" y="2421"/>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8" name="Freeform 546">
                  <a:extLst>
                    <a:ext uri="{FF2B5EF4-FFF2-40B4-BE49-F238E27FC236}">
                      <a16:creationId xmlns:a16="http://schemas.microsoft.com/office/drawing/2014/main" id="{9EE2DE2C-90BA-4B52-A3CC-4F23685ACB65}"/>
                    </a:ext>
                  </a:extLst>
                </p:cNvPr>
                <p:cNvSpPr>
                  <a:spLocks/>
                </p:cNvSpPr>
                <p:nvPr/>
              </p:nvSpPr>
              <p:spPr bwMode="auto">
                <a:xfrm>
                  <a:off x="4844" y="2421"/>
                  <a:ext cx="2" cy="4"/>
                </a:xfrm>
                <a:custGeom>
                  <a:avLst/>
                  <a:gdLst>
                    <a:gd name="T0" fmla="*/ 0 w 2"/>
                    <a:gd name="T1" fmla="*/ 0 h 4"/>
                    <a:gd name="T2" fmla="*/ 0 w 2"/>
                    <a:gd name="T3" fmla="*/ 3 h 4"/>
                    <a:gd name="T4" fmla="*/ 2 w 2"/>
                    <a:gd name="T5" fmla="*/ 4 h 4"/>
                    <a:gd name="T6" fmla="*/ 2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3"/>
                      </a:lnTo>
                      <a:lnTo>
                        <a:pt x="2" y="4"/>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9" name="Freeform 547">
                  <a:extLst>
                    <a:ext uri="{FF2B5EF4-FFF2-40B4-BE49-F238E27FC236}">
                      <a16:creationId xmlns:a16="http://schemas.microsoft.com/office/drawing/2014/main" id="{0E16A1EC-1B00-4AE2-86B3-0B2DCB1D7667}"/>
                    </a:ext>
                  </a:extLst>
                </p:cNvPr>
                <p:cNvSpPr>
                  <a:spLocks/>
                </p:cNvSpPr>
                <p:nvPr/>
              </p:nvSpPr>
              <p:spPr bwMode="auto">
                <a:xfrm>
                  <a:off x="4847" y="2420"/>
                  <a:ext cx="1" cy="4"/>
                </a:xfrm>
                <a:custGeom>
                  <a:avLst/>
                  <a:gdLst>
                    <a:gd name="T0" fmla="*/ 0 w 1"/>
                    <a:gd name="T1" fmla="*/ 1 h 4"/>
                    <a:gd name="T2" fmla="*/ 0 w 1"/>
                    <a:gd name="T3" fmla="*/ 3 h 4"/>
                    <a:gd name="T4" fmla="*/ 1 w 1"/>
                    <a:gd name="T5" fmla="*/ 4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3"/>
                      </a:lnTo>
                      <a:lnTo>
                        <a:pt x="1" y="4"/>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0" name="Freeform 548">
                  <a:extLst>
                    <a:ext uri="{FF2B5EF4-FFF2-40B4-BE49-F238E27FC236}">
                      <a16:creationId xmlns:a16="http://schemas.microsoft.com/office/drawing/2014/main" id="{643A404D-C8CB-4650-8235-282832EBD87F}"/>
                    </a:ext>
                  </a:extLst>
                </p:cNvPr>
                <p:cNvSpPr>
                  <a:spLocks/>
                </p:cNvSpPr>
                <p:nvPr/>
              </p:nvSpPr>
              <p:spPr bwMode="auto">
                <a:xfrm>
                  <a:off x="4841" y="2417"/>
                  <a:ext cx="2" cy="7"/>
                </a:xfrm>
                <a:custGeom>
                  <a:avLst/>
                  <a:gdLst>
                    <a:gd name="T0" fmla="*/ 0 w 2"/>
                    <a:gd name="T1" fmla="*/ 4 h 7"/>
                    <a:gd name="T2" fmla="*/ 0 w 2"/>
                    <a:gd name="T3" fmla="*/ 7 h 7"/>
                    <a:gd name="T4" fmla="*/ 0 w 2"/>
                    <a:gd name="T5" fmla="*/ 6 h 7"/>
                    <a:gd name="T6" fmla="*/ 2 w 2"/>
                    <a:gd name="T7" fmla="*/ 2 h 7"/>
                    <a:gd name="T8" fmla="*/ 1 w 2"/>
                    <a:gd name="T9" fmla="*/ 0 h 7"/>
                    <a:gd name="T10" fmla="*/ 0 w 2"/>
                    <a:gd name="T11" fmla="*/ 4 h 7"/>
                  </a:gdLst>
                  <a:ahLst/>
                  <a:cxnLst>
                    <a:cxn ang="0">
                      <a:pos x="T0" y="T1"/>
                    </a:cxn>
                    <a:cxn ang="0">
                      <a:pos x="T2" y="T3"/>
                    </a:cxn>
                    <a:cxn ang="0">
                      <a:pos x="T4" y="T5"/>
                    </a:cxn>
                    <a:cxn ang="0">
                      <a:pos x="T6" y="T7"/>
                    </a:cxn>
                    <a:cxn ang="0">
                      <a:pos x="T8" y="T9"/>
                    </a:cxn>
                    <a:cxn ang="0">
                      <a:pos x="T10" y="T11"/>
                    </a:cxn>
                  </a:cxnLst>
                  <a:rect l="0" t="0" r="r" b="b"/>
                  <a:pathLst>
                    <a:path w="2" h="7">
                      <a:moveTo>
                        <a:pt x="0" y="4"/>
                      </a:moveTo>
                      <a:lnTo>
                        <a:pt x="0" y="7"/>
                      </a:lnTo>
                      <a:lnTo>
                        <a:pt x="0" y="6"/>
                      </a:ln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1" name="Freeform 549">
                  <a:extLst>
                    <a:ext uri="{FF2B5EF4-FFF2-40B4-BE49-F238E27FC236}">
                      <a16:creationId xmlns:a16="http://schemas.microsoft.com/office/drawing/2014/main" id="{ABCB7BA3-1FAE-46C4-9849-02AEDE4FDE28}"/>
                    </a:ext>
                  </a:extLst>
                </p:cNvPr>
                <p:cNvSpPr>
                  <a:spLocks/>
                </p:cNvSpPr>
                <p:nvPr/>
              </p:nvSpPr>
              <p:spPr bwMode="auto">
                <a:xfrm>
                  <a:off x="4835" y="2324"/>
                  <a:ext cx="72" cy="114"/>
                </a:xfrm>
                <a:custGeom>
                  <a:avLst/>
                  <a:gdLst>
                    <a:gd name="T0" fmla="*/ 71 w 72"/>
                    <a:gd name="T1" fmla="*/ 102 h 114"/>
                    <a:gd name="T2" fmla="*/ 72 w 72"/>
                    <a:gd name="T3" fmla="*/ 94 h 114"/>
                    <a:gd name="T4" fmla="*/ 70 w 72"/>
                    <a:gd name="T5" fmla="*/ 89 h 114"/>
                    <a:gd name="T6" fmla="*/ 68 w 72"/>
                    <a:gd name="T7" fmla="*/ 75 h 114"/>
                    <a:gd name="T8" fmla="*/ 65 w 72"/>
                    <a:gd name="T9" fmla="*/ 64 h 114"/>
                    <a:gd name="T10" fmla="*/ 61 w 72"/>
                    <a:gd name="T11" fmla="*/ 60 h 114"/>
                    <a:gd name="T12" fmla="*/ 59 w 72"/>
                    <a:gd name="T13" fmla="*/ 62 h 114"/>
                    <a:gd name="T14" fmla="*/ 57 w 72"/>
                    <a:gd name="T15" fmla="*/ 67 h 114"/>
                    <a:gd name="T16" fmla="*/ 56 w 72"/>
                    <a:gd name="T17" fmla="*/ 71 h 114"/>
                    <a:gd name="T18" fmla="*/ 51 w 72"/>
                    <a:gd name="T19" fmla="*/ 63 h 114"/>
                    <a:gd name="T20" fmla="*/ 47 w 72"/>
                    <a:gd name="T21" fmla="*/ 56 h 114"/>
                    <a:gd name="T22" fmla="*/ 52 w 72"/>
                    <a:gd name="T23" fmla="*/ 49 h 114"/>
                    <a:gd name="T24" fmla="*/ 56 w 72"/>
                    <a:gd name="T25" fmla="*/ 49 h 114"/>
                    <a:gd name="T26" fmla="*/ 59 w 72"/>
                    <a:gd name="T27" fmla="*/ 41 h 114"/>
                    <a:gd name="T28" fmla="*/ 60 w 72"/>
                    <a:gd name="T29" fmla="*/ 32 h 114"/>
                    <a:gd name="T30" fmla="*/ 55 w 72"/>
                    <a:gd name="T31" fmla="*/ 28 h 114"/>
                    <a:gd name="T32" fmla="*/ 44 w 72"/>
                    <a:gd name="T33" fmla="*/ 28 h 114"/>
                    <a:gd name="T34" fmla="*/ 31 w 72"/>
                    <a:gd name="T35" fmla="*/ 28 h 114"/>
                    <a:gd name="T36" fmla="*/ 26 w 72"/>
                    <a:gd name="T37" fmla="*/ 24 h 114"/>
                    <a:gd name="T38" fmla="*/ 24 w 72"/>
                    <a:gd name="T39" fmla="*/ 14 h 114"/>
                    <a:gd name="T40" fmla="*/ 20 w 72"/>
                    <a:gd name="T41" fmla="*/ 11 h 114"/>
                    <a:gd name="T42" fmla="*/ 14 w 72"/>
                    <a:gd name="T43" fmla="*/ 7 h 114"/>
                    <a:gd name="T44" fmla="*/ 14 w 72"/>
                    <a:gd name="T45" fmla="*/ 10 h 114"/>
                    <a:gd name="T46" fmla="*/ 8 w 72"/>
                    <a:gd name="T47" fmla="*/ 7 h 114"/>
                    <a:gd name="T48" fmla="*/ 5 w 72"/>
                    <a:gd name="T49" fmla="*/ 0 h 114"/>
                    <a:gd name="T50" fmla="*/ 3 w 72"/>
                    <a:gd name="T51" fmla="*/ 6 h 114"/>
                    <a:gd name="T52" fmla="*/ 0 w 72"/>
                    <a:gd name="T53" fmla="*/ 15 h 114"/>
                    <a:gd name="T54" fmla="*/ 9 w 72"/>
                    <a:gd name="T55" fmla="*/ 21 h 114"/>
                    <a:gd name="T56" fmla="*/ 13 w 72"/>
                    <a:gd name="T57" fmla="*/ 28 h 114"/>
                    <a:gd name="T58" fmla="*/ 7 w 72"/>
                    <a:gd name="T59" fmla="*/ 30 h 114"/>
                    <a:gd name="T60" fmla="*/ 3 w 72"/>
                    <a:gd name="T61" fmla="*/ 42 h 114"/>
                    <a:gd name="T62" fmla="*/ 13 w 72"/>
                    <a:gd name="T63" fmla="*/ 54 h 114"/>
                    <a:gd name="T64" fmla="*/ 15 w 72"/>
                    <a:gd name="T65" fmla="*/ 66 h 114"/>
                    <a:gd name="T66" fmla="*/ 20 w 72"/>
                    <a:gd name="T67" fmla="*/ 83 h 114"/>
                    <a:gd name="T68" fmla="*/ 22 w 72"/>
                    <a:gd name="T69" fmla="*/ 91 h 114"/>
                    <a:gd name="T70" fmla="*/ 26 w 72"/>
                    <a:gd name="T71" fmla="*/ 96 h 114"/>
                    <a:gd name="T72" fmla="*/ 29 w 72"/>
                    <a:gd name="T73" fmla="*/ 94 h 114"/>
                    <a:gd name="T74" fmla="*/ 31 w 72"/>
                    <a:gd name="T75" fmla="*/ 91 h 114"/>
                    <a:gd name="T76" fmla="*/ 30 w 72"/>
                    <a:gd name="T77" fmla="*/ 83 h 114"/>
                    <a:gd name="T78" fmla="*/ 32 w 72"/>
                    <a:gd name="T79" fmla="*/ 81 h 114"/>
                    <a:gd name="T80" fmla="*/ 33 w 72"/>
                    <a:gd name="T81" fmla="*/ 91 h 114"/>
                    <a:gd name="T82" fmla="*/ 36 w 72"/>
                    <a:gd name="T83" fmla="*/ 88 h 114"/>
                    <a:gd name="T84" fmla="*/ 35 w 72"/>
                    <a:gd name="T85" fmla="*/ 94 h 114"/>
                    <a:gd name="T86" fmla="*/ 40 w 72"/>
                    <a:gd name="T87" fmla="*/ 83 h 114"/>
                    <a:gd name="T88" fmla="*/ 40 w 72"/>
                    <a:gd name="T89" fmla="*/ 76 h 114"/>
                    <a:gd name="T90" fmla="*/ 37 w 72"/>
                    <a:gd name="T91" fmla="*/ 66 h 114"/>
                    <a:gd name="T92" fmla="*/ 43 w 72"/>
                    <a:gd name="T93" fmla="*/ 73 h 114"/>
                    <a:gd name="T94" fmla="*/ 51 w 72"/>
                    <a:gd name="T95" fmla="*/ 75 h 114"/>
                    <a:gd name="T96" fmla="*/ 54 w 72"/>
                    <a:gd name="T97" fmla="*/ 74 h 114"/>
                    <a:gd name="T98" fmla="*/ 59 w 72"/>
                    <a:gd name="T99" fmla="*/ 90 h 114"/>
                    <a:gd name="T100" fmla="*/ 59 w 72"/>
                    <a:gd name="T101" fmla="*/ 100 h 114"/>
                    <a:gd name="T102" fmla="*/ 61 w 72"/>
                    <a:gd name="T103" fmla="*/ 97 h 114"/>
                    <a:gd name="T104" fmla="*/ 62 w 72"/>
                    <a:gd name="T105" fmla="*/ 104 h 114"/>
                    <a:gd name="T106" fmla="*/ 67 w 72"/>
                    <a:gd name="T107" fmla="*/ 114 h 114"/>
                    <a:gd name="T108" fmla="*/ 66 w 72"/>
                    <a:gd name="T10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114">
                      <a:moveTo>
                        <a:pt x="67" y="105"/>
                      </a:moveTo>
                      <a:lnTo>
                        <a:pt x="70" y="101"/>
                      </a:lnTo>
                      <a:lnTo>
                        <a:pt x="71" y="102"/>
                      </a:lnTo>
                      <a:lnTo>
                        <a:pt x="72" y="98"/>
                      </a:lnTo>
                      <a:lnTo>
                        <a:pt x="72" y="94"/>
                      </a:lnTo>
                      <a:lnTo>
                        <a:pt x="72" y="94"/>
                      </a:lnTo>
                      <a:lnTo>
                        <a:pt x="71" y="92"/>
                      </a:lnTo>
                      <a:lnTo>
                        <a:pt x="71" y="90"/>
                      </a:lnTo>
                      <a:lnTo>
                        <a:pt x="70" y="89"/>
                      </a:lnTo>
                      <a:lnTo>
                        <a:pt x="69" y="87"/>
                      </a:lnTo>
                      <a:lnTo>
                        <a:pt x="68" y="82"/>
                      </a:lnTo>
                      <a:lnTo>
                        <a:pt x="68" y="75"/>
                      </a:lnTo>
                      <a:lnTo>
                        <a:pt x="66" y="73"/>
                      </a:lnTo>
                      <a:lnTo>
                        <a:pt x="66" y="69"/>
                      </a:lnTo>
                      <a:lnTo>
                        <a:pt x="65" y="64"/>
                      </a:lnTo>
                      <a:lnTo>
                        <a:pt x="65" y="62"/>
                      </a:lnTo>
                      <a:lnTo>
                        <a:pt x="64" y="60"/>
                      </a:lnTo>
                      <a:lnTo>
                        <a:pt x="61" y="60"/>
                      </a:lnTo>
                      <a:lnTo>
                        <a:pt x="59" y="59"/>
                      </a:lnTo>
                      <a:lnTo>
                        <a:pt x="58" y="60"/>
                      </a:lnTo>
                      <a:lnTo>
                        <a:pt x="59" y="62"/>
                      </a:lnTo>
                      <a:lnTo>
                        <a:pt x="58" y="63"/>
                      </a:lnTo>
                      <a:lnTo>
                        <a:pt x="58" y="65"/>
                      </a:lnTo>
                      <a:lnTo>
                        <a:pt x="57" y="67"/>
                      </a:lnTo>
                      <a:lnTo>
                        <a:pt x="58" y="69"/>
                      </a:lnTo>
                      <a:lnTo>
                        <a:pt x="57" y="71"/>
                      </a:lnTo>
                      <a:lnTo>
                        <a:pt x="56" y="71"/>
                      </a:lnTo>
                      <a:lnTo>
                        <a:pt x="54" y="68"/>
                      </a:lnTo>
                      <a:lnTo>
                        <a:pt x="51" y="65"/>
                      </a:lnTo>
                      <a:lnTo>
                        <a:pt x="51" y="63"/>
                      </a:lnTo>
                      <a:lnTo>
                        <a:pt x="49" y="62"/>
                      </a:lnTo>
                      <a:lnTo>
                        <a:pt x="47" y="57"/>
                      </a:lnTo>
                      <a:lnTo>
                        <a:pt x="47" y="56"/>
                      </a:lnTo>
                      <a:lnTo>
                        <a:pt x="49" y="54"/>
                      </a:lnTo>
                      <a:lnTo>
                        <a:pt x="50" y="52"/>
                      </a:lnTo>
                      <a:lnTo>
                        <a:pt x="52" y="49"/>
                      </a:lnTo>
                      <a:lnTo>
                        <a:pt x="53" y="51"/>
                      </a:lnTo>
                      <a:lnTo>
                        <a:pt x="54" y="51"/>
                      </a:lnTo>
                      <a:lnTo>
                        <a:pt x="56" y="49"/>
                      </a:lnTo>
                      <a:lnTo>
                        <a:pt x="56" y="47"/>
                      </a:lnTo>
                      <a:lnTo>
                        <a:pt x="58" y="46"/>
                      </a:lnTo>
                      <a:lnTo>
                        <a:pt x="59" y="41"/>
                      </a:lnTo>
                      <a:lnTo>
                        <a:pt x="60" y="36"/>
                      </a:lnTo>
                      <a:lnTo>
                        <a:pt x="61" y="33"/>
                      </a:lnTo>
                      <a:lnTo>
                        <a:pt x="60" y="32"/>
                      </a:lnTo>
                      <a:lnTo>
                        <a:pt x="58" y="29"/>
                      </a:lnTo>
                      <a:lnTo>
                        <a:pt x="56" y="29"/>
                      </a:lnTo>
                      <a:lnTo>
                        <a:pt x="55" y="28"/>
                      </a:lnTo>
                      <a:lnTo>
                        <a:pt x="53" y="29"/>
                      </a:lnTo>
                      <a:lnTo>
                        <a:pt x="47" y="29"/>
                      </a:lnTo>
                      <a:lnTo>
                        <a:pt x="44" y="28"/>
                      </a:lnTo>
                      <a:lnTo>
                        <a:pt x="38" y="29"/>
                      </a:lnTo>
                      <a:lnTo>
                        <a:pt x="34" y="29"/>
                      </a:lnTo>
                      <a:lnTo>
                        <a:pt x="31" y="28"/>
                      </a:lnTo>
                      <a:lnTo>
                        <a:pt x="29" y="28"/>
                      </a:lnTo>
                      <a:lnTo>
                        <a:pt x="26" y="26"/>
                      </a:lnTo>
                      <a:lnTo>
                        <a:pt x="26" y="24"/>
                      </a:lnTo>
                      <a:lnTo>
                        <a:pt x="25" y="21"/>
                      </a:lnTo>
                      <a:lnTo>
                        <a:pt x="24" y="18"/>
                      </a:lnTo>
                      <a:lnTo>
                        <a:pt x="24" y="14"/>
                      </a:lnTo>
                      <a:lnTo>
                        <a:pt x="22" y="10"/>
                      </a:lnTo>
                      <a:lnTo>
                        <a:pt x="20" y="11"/>
                      </a:lnTo>
                      <a:lnTo>
                        <a:pt x="20" y="11"/>
                      </a:lnTo>
                      <a:lnTo>
                        <a:pt x="17" y="11"/>
                      </a:lnTo>
                      <a:lnTo>
                        <a:pt x="16" y="9"/>
                      </a:lnTo>
                      <a:lnTo>
                        <a:pt x="14" y="7"/>
                      </a:lnTo>
                      <a:lnTo>
                        <a:pt x="13" y="7"/>
                      </a:lnTo>
                      <a:lnTo>
                        <a:pt x="13" y="8"/>
                      </a:lnTo>
                      <a:lnTo>
                        <a:pt x="14" y="10"/>
                      </a:lnTo>
                      <a:lnTo>
                        <a:pt x="13" y="11"/>
                      </a:lnTo>
                      <a:lnTo>
                        <a:pt x="10" y="11"/>
                      </a:lnTo>
                      <a:lnTo>
                        <a:pt x="8" y="7"/>
                      </a:lnTo>
                      <a:lnTo>
                        <a:pt x="8" y="5"/>
                      </a:lnTo>
                      <a:lnTo>
                        <a:pt x="6" y="3"/>
                      </a:lnTo>
                      <a:lnTo>
                        <a:pt x="5" y="0"/>
                      </a:lnTo>
                      <a:lnTo>
                        <a:pt x="4" y="4"/>
                      </a:lnTo>
                      <a:lnTo>
                        <a:pt x="3" y="4"/>
                      </a:lnTo>
                      <a:lnTo>
                        <a:pt x="3" y="6"/>
                      </a:lnTo>
                      <a:lnTo>
                        <a:pt x="5" y="7"/>
                      </a:lnTo>
                      <a:lnTo>
                        <a:pt x="3" y="11"/>
                      </a:lnTo>
                      <a:lnTo>
                        <a:pt x="0" y="15"/>
                      </a:lnTo>
                      <a:lnTo>
                        <a:pt x="0" y="19"/>
                      </a:lnTo>
                      <a:lnTo>
                        <a:pt x="6" y="22"/>
                      </a:lnTo>
                      <a:lnTo>
                        <a:pt x="9" y="21"/>
                      </a:lnTo>
                      <a:lnTo>
                        <a:pt x="13" y="21"/>
                      </a:lnTo>
                      <a:lnTo>
                        <a:pt x="13" y="24"/>
                      </a:lnTo>
                      <a:lnTo>
                        <a:pt x="13" y="28"/>
                      </a:lnTo>
                      <a:lnTo>
                        <a:pt x="11" y="30"/>
                      </a:lnTo>
                      <a:lnTo>
                        <a:pt x="9" y="29"/>
                      </a:lnTo>
                      <a:lnTo>
                        <a:pt x="7" y="30"/>
                      </a:lnTo>
                      <a:lnTo>
                        <a:pt x="6" y="35"/>
                      </a:lnTo>
                      <a:lnTo>
                        <a:pt x="3" y="35"/>
                      </a:lnTo>
                      <a:lnTo>
                        <a:pt x="3" y="42"/>
                      </a:lnTo>
                      <a:lnTo>
                        <a:pt x="6" y="47"/>
                      </a:lnTo>
                      <a:lnTo>
                        <a:pt x="10" y="49"/>
                      </a:lnTo>
                      <a:lnTo>
                        <a:pt x="13" y="54"/>
                      </a:lnTo>
                      <a:lnTo>
                        <a:pt x="13" y="59"/>
                      </a:lnTo>
                      <a:lnTo>
                        <a:pt x="15" y="64"/>
                      </a:lnTo>
                      <a:lnTo>
                        <a:pt x="15" y="66"/>
                      </a:lnTo>
                      <a:lnTo>
                        <a:pt x="15" y="72"/>
                      </a:lnTo>
                      <a:lnTo>
                        <a:pt x="20" y="79"/>
                      </a:lnTo>
                      <a:lnTo>
                        <a:pt x="20" y="83"/>
                      </a:lnTo>
                      <a:lnTo>
                        <a:pt x="20" y="87"/>
                      </a:lnTo>
                      <a:lnTo>
                        <a:pt x="21" y="92"/>
                      </a:lnTo>
                      <a:lnTo>
                        <a:pt x="22" y="91"/>
                      </a:lnTo>
                      <a:lnTo>
                        <a:pt x="23" y="94"/>
                      </a:lnTo>
                      <a:lnTo>
                        <a:pt x="23" y="96"/>
                      </a:lnTo>
                      <a:lnTo>
                        <a:pt x="26" y="96"/>
                      </a:lnTo>
                      <a:lnTo>
                        <a:pt x="26" y="94"/>
                      </a:lnTo>
                      <a:lnTo>
                        <a:pt x="27" y="93"/>
                      </a:lnTo>
                      <a:lnTo>
                        <a:pt x="29" y="94"/>
                      </a:lnTo>
                      <a:lnTo>
                        <a:pt x="30" y="95"/>
                      </a:lnTo>
                      <a:lnTo>
                        <a:pt x="30" y="94"/>
                      </a:lnTo>
                      <a:lnTo>
                        <a:pt x="31" y="91"/>
                      </a:lnTo>
                      <a:lnTo>
                        <a:pt x="30" y="87"/>
                      </a:lnTo>
                      <a:lnTo>
                        <a:pt x="30" y="87"/>
                      </a:lnTo>
                      <a:lnTo>
                        <a:pt x="30" y="83"/>
                      </a:lnTo>
                      <a:lnTo>
                        <a:pt x="32" y="81"/>
                      </a:lnTo>
                      <a:lnTo>
                        <a:pt x="31" y="80"/>
                      </a:lnTo>
                      <a:lnTo>
                        <a:pt x="32" y="81"/>
                      </a:lnTo>
                      <a:lnTo>
                        <a:pt x="32" y="82"/>
                      </a:lnTo>
                      <a:lnTo>
                        <a:pt x="30" y="88"/>
                      </a:lnTo>
                      <a:lnTo>
                        <a:pt x="33" y="91"/>
                      </a:lnTo>
                      <a:lnTo>
                        <a:pt x="34" y="87"/>
                      </a:lnTo>
                      <a:lnTo>
                        <a:pt x="37" y="87"/>
                      </a:lnTo>
                      <a:lnTo>
                        <a:pt x="36" y="88"/>
                      </a:lnTo>
                      <a:lnTo>
                        <a:pt x="34" y="89"/>
                      </a:lnTo>
                      <a:lnTo>
                        <a:pt x="33" y="91"/>
                      </a:lnTo>
                      <a:lnTo>
                        <a:pt x="35" y="94"/>
                      </a:lnTo>
                      <a:lnTo>
                        <a:pt x="37" y="88"/>
                      </a:lnTo>
                      <a:lnTo>
                        <a:pt x="40" y="87"/>
                      </a:lnTo>
                      <a:lnTo>
                        <a:pt x="40" y="83"/>
                      </a:lnTo>
                      <a:lnTo>
                        <a:pt x="39" y="79"/>
                      </a:lnTo>
                      <a:lnTo>
                        <a:pt x="37" y="78"/>
                      </a:lnTo>
                      <a:lnTo>
                        <a:pt x="40" y="76"/>
                      </a:lnTo>
                      <a:lnTo>
                        <a:pt x="40" y="75"/>
                      </a:lnTo>
                      <a:lnTo>
                        <a:pt x="38" y="71"/>
                      </a:lnTo>
                      <a:lnTo>
                        <a:pt x="37" y="66"/>
                      </a:lnTo>
                      <a:lnTo>
                        <a:pt x="39" y="70"/>
                      </a:lnTo>
                      <a:lnTo>
                        <a:pt x="41" y="73"/>
                      </a:lnTo>
                      <a:lnTo>
                        <a:pt x="43" y="73"/>
                      </a:lnTo>
                      <a:lnTo>
                        <a:pt x="44" y="74"/>
                      </a:lnTo>
                      <a:lnTo>
                        <a:pt x="48" y="77"/>
                      </a:lnTo>
                      <a:lnTo>
                        <a:pt x="51" y="75"/>
                      </a:lnTo>
                      <a:lnTo>
                        <a:pt x="52" y="76"/>
                      </a:lnTo>
                      <a:lnTo>
                        <a:pt x="52" y="74"/>
                      </a:lnTo>
                      <a:lnTo>
                        <a:pt x="54" y="74"/>
                      </a:lnTo>
                      <a:lnTo>
                        <a:pt x="58" y="87"/>
                      </a:lnTo>
                      <a:lnTo>
                        <a:pt x="60" y="88"/>
                      </a:lnTo>
                      <a:lnTo>
                        <a:pt x="59" y="90"/>
                      </a:lnTo>
                      <a:lnTo>
                        <a:pt x="59" y="94"/>
                      </a:lnTo>
                      <a:lnTo>
                        <a:pt x="60" y="94"/>
                      </a:lnTo>
                      <a:lnTo>
                        <a:pt x="59" y="100"/>
                      </a:lnTo>
                      <a:lnTo>
                        <a:pt x="60" y="100"/>
                      </a:lnTo>
                      <a:lnTo>
                        <a:pt x="61" y="99"/>
                      </a:lnTo>
                      <a:lnTo>
                        <a:pt x="61" y="97"/>
                      </a:lnTo>
                      <a:lnTo>
                        <a:pt x="61" y="100"/>
                      </a:lnTo>
                      <a:lnTo>
                        <a:pt x="61" y="102"/>
                      </a:lnTo>
                      <a:lnTo>
                        <a:pt x="62" y="104"/>
                      </a:lnTo>
                      <a:lnTo>
                        <a:pt x="65" y="108"/>
                      </a:lnTo>
                      <a:lnTo>
                        <a:pt x="67" y="114"/>
                      </a:lnTo>
                      <a:lnTo>
                        <a:pt x="67" y="114"/>
                      </a:lnTo>
                      <a:lnTo>
                        <a:pt x="66" y="110"/>
                      </a:lnTo>
                      <a:lnTo>
                        <a:pt x="67" y="110"/>
                      </a:lnTo>
                      <a:lnTo>
                        <a:pt x="66" y="108"/>
                      </a:lnTo>
                      <a:lnTo>
                        <a:pt x="67"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2" name="Freeform 550">
                  <a:extLst>
                    <a:ext uri="{FF2B5EF4-FFF2-40B4-BE49-F238E27FC236}">
                      <a16:creationId xmlns:a16="http://schemas.microsoft.com/office/drawing/2014/main" id="{38AC2D3B-8A14-48D8-BC3C-EF57D892BC2E}"/>
                    </a:ext>
                  </a:extLst>
                </p:cNvPr>
                <p:cNvSpPr>
                  <a:spLocks/>
                </p:cNvSpPr>
                <p:nvPr/>
              </p:nvSpPr>
              <p:spPr bwMode="auto">
                <a:xfrm>
                  <a:off x="4886" y="2403"/>
                  <a:ext cx="2" cy="4"/>
                </a:xfrm>
                <a:custGeom>
                  <a:avLst/>
                  <a:gdLst>
                    <a:gd name="T0" fmla="*/ 0 w 2"/>
                    <a:gd name="T1" fmla="*/ 1 h 4"/>
                    <a:gd name="T2" fmla="*/ 0 w 2"/>
                    <a:gd name="T3" fmla="*/ 4 h 4"/>
                    <a:gd name="T4" fmla="*/ 2 w 2"/>
                    <a:gd name="T5" fmla="*/ 4 h 4"/>
                    <a:gd name="T6" fmla="*/ 2 w 2"/>
                    <a:gd name="T7" fmla="*/ 1 h 4"/>
                    <a:gd name="T8" fmla="*/ 1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3" name="Freeform 551">
                  <a:extLst>
                    <a:ext uri="{FF2B5EF4-FFF2-40B4-BE49-F238E27FC236}">
                      <a16:creationId xmlns:a16="http://schemas.microsoft.com/office/drawing/2014/main" id="{09E1408A-4835-440B-B007-9A546428F7A2}"/>
                    </a:ext>
                  </a:extLst>
                </p:cNvPr>
                <p:cNvSpPr>
                  <a:spLocks/>
                </p:cNvSpPr>
                <p:nvPr/>
              </p:nvSpPr>
              <p:spPr bwMode="auto">
                <a:xfrm>
                  <a:off x="4881" y="2402"/>
                  <a:ext cx="4" cy="10"/>
                </a:xfrm>
                <a:custGeom>
                  <a:avLst/>
                  <a:gdLst>
                    <a:gd name="T0" fmla="*/ 0 w 5"/>
                    <a:gd name="T1" fmla="*/ 0 h 13"/>
                    <a:gd name="T2" fmla="*/ 0 w 5"/>
                    <a:gd name="T3" fmla="*/ 2 h 13"/>
                    <a:gd name="T4" fmla="*/ 2 w 5"/>
                    <a:gd name="T5" fmla="*/ 6 h 13"/>
                    <a:gd name="T6" fmla="*/ 1 w 5"/>
                    <a:gd name="T7" fmla="*/ 10 h 13"/>
                    <a:gd name="T8" fmla="*/ 3 w 5"/>
                    <a:gd name="T9" fmla="*/ 13 h 13"/>
                    <a:gd name="T10" fmla="*/ 5 w 5"/>
                    <a:gd name="T11" fmla="*/ 7 h 13"/>
                    <a:gd name="T12" fmla="*/ 4 w 5"/>
                    <a:gd name="T13" fmla="*/ 4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0" y="0"/>
                        <a:pt x="0" y="1"/>
                        <a:pt x="0" y="2"/>
                      </a:cubicBezTo>
                      <a:cubicBezTo>
                        <a:pt x="2" y="6"/>
                        <a:pt x="2" y="6"/>
                        <a:pt x="2" y="6"/>
                      </a:cubicBezTo>
                      <a:cubicBezTo>
                        <a:pt x="1" y="10"/>
                        <a:pt x="1" y="10"/>
                        <a:pt x="1" y="10"/>
                      </a:cubicBezTo>
                      <a:cubicBezTo>
                        <a:pt x="3" y="13"/>
                        <a:pt x="3" y="13"/>
                        <a:pt x="3" y="13"/>
                      </a:cubicBezTo>
                      <a:cubicBezTo>
                        <a:pt x="5" y="7"/>
                        <a:pt x="5" y="7"/>
                        <a:pt x="5" y="7"/>
                      </a:cubicBezTo>
                      <a:cubicBezTo>
                        <a:pt x="4" y="4"/>
                        <a:pt x="4" y="4"/>
                        <a:pt x="4" y="4"/>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4" name="Freeform 552">
                  <a:extLst>
                    <a:ext uri="{FF2B5EF4-FFF2-40B4-BE49-F238E27FC236}">
                      <a16:creationId xmlns:a16="http://schemas.microsoft.com/office/drawing/2014/main" id="{C22D7EA0-CE86-499E-9287-3446358EC70E}"/>
                    </a:ext>
                  </a:extLst>
                </p:cNvPr>
                <p:cNvSpPr>
                  <a:spLocks/>
                </p:cNvSpPr>
                <p:nvPr/>
              </p:nvSpPr>
              <p:spPr bwMode="auto">
                <a:xfrm>
                  <a:off x="4875" y="2401"/>
                  <a:ext cx="5" cy="8"/>
                </a:xfrm>
                <a:custGeom>
                  <a:avLst/>
                  <a:gdLst>
                    <a:gd name="T0" fmla="*/ 3 w 5"/>
                    <a:gd name="T1" fmla="*/ 0 h 8"/>
                    <a:gd name="T2" fmla="*/ 0 w 5"/>
                    <a:gd name="T3" fmla="*/ 1 h 8"/>
                    <a:gd name="T4" fmla="*/ 0 w 5"/>
                    <a:gd name="T5" fmla="*/ 3 h 8"/>
                    <a:gd name="T6" fmla="*/ 2 w 5"/>
                    <a:gd name="T7" fmla="*/ 8 h 8"/>
                    <a:gd name="T8" fmla="*/ 5 w 5"/>
                    <a:gd name="T9" fmla="*/ 8 h 8"/>
                    <a:gd name="T10" fmla="*/ 4 w 5"/>
                    <a:gd name="T11" fmla="*/ 3 h 8"/>
                    <a:gd name="T12" fmla="*/ 3 w 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3" y="0"/>
                      </a:moveTo>
                      <a:lnTo>
                        <a:pt x="0" y="1"/>
                      </a:lnTo>
                      <a:lnTo>
                        <a:pt x="0" y="3"/>
                      </a:lnTo>
                      <a:lnTo>
                        <a:pt x="2" y="8"/>
                      </a:lnTo>
                      <a:lnTo>
                        <a:pt x="5"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5" name="Freeform 553">
                  <a:extLst>
                    <a:ext uri="{FF2B5EF4-FFF2-40B4-BE49-F238E27FC236}">
                      <a16:creationId xmlns:a16="http://schemas.microsoft.com/office/drawing/2014/main" id="{570846BA-2758-48D6-8B82-BED9BF62D27F}"/>
                    </a:ext>
                  </a:extLst>
                </p:cNvPr>
                <p:cNvSpPr>
                  <a:spLocks/>
                </p:cNvSpPr>
                <p:nvPr/>
              </p:nvSpPr>
              <p:spPr bwMode="auto">
                <a:xfrm>
                  <a:off x="4842" y="2295"/>
                  <a:ext cx="44" cy="31"/>
                </a:xfrm>
                <a:custGeom>
                  <a:avLst/>
                  <a:gdLst>
                    <a:gd name="T0" fmla="*/ 37 w 44"/>
                    <a:gd name="T1" fmla="*/ 3 h 31"/>
                    <a:gd name="T2" fmla="*/ 33 w 44"/>
                    <a:gd name="T3" fmla="*/ 3 h 31"/>
                    <a:gd name="T4" fmla="*/ 30 w 44"/>
                    <a:gd name="T5" fmla="*/ 5 h 31"/>
                    <a:gd name="T6" fmla="*/ 26 w 44"/>
                    <a:gd name="T7" fmla="*/ 4 h 31"/>
                    <a:gd name="T8" fmla="*/ 20 w 44"/>
                    <a:gd name="T9" fmla="*/ 2 h 31"/>
                    <a:gd name="T10" fmla="*/ 19 w 44"/>
                    <a:gd name="T11" fmla="*/ 0 h 31"/>
                    <a:gd name="T12" fmla="*/ 14 w 44"/>
                    <a:gd name="T13" fmla="*/ 1 h 31"/>
                    <a:gd name="T14" fmla="*/ 7 w 44"/>
                    <a:gd name="T15" fmla="*/ 5 h 31"/>
                    <a:gd name="T16" fmla="*/ 4 w 44"/>
                    <a:gd name="T17" fmla="*/ 13 h 31"/>
                    <a:gd name="T18" fmla="*/ 1 w 44"/>
                    <a:gd name="T19" fmla="*/ 15 h 31"/>
                    <a:gd name="T20" fmla="*/ 1 w 44"/>
                    <a:gd name="T21" fmla="*/ 19 h 31"/>
                    <a:gd name="T22" fmla="*/ 0 w 44"/>
                    <a:gd name="T23" fmla="*/ 21 h 31"/>
                    <a:gd name="T24" fmla="*/ 2 w 44"/>
                    <a:gd name="T25" fmla="*/ 26 h 31"/>
                    <a:gd name="T26" fmla="*/ 7 w 44"/>
                    <a:gd name="T27" fmla="*/ 28 h 31"/>
                    <a:gd name="T28" fmla="*/ 9 w 44"/>
                    <a:gd name="T29" fmla="*/ 26 h 31"/>
                    <a:gd name="T30" fmla="*/ 16 w 44"/>
                    <a:gd name="T31" fmla="*/ 31 h 31"/>
                    <a:gd name="T32" fmla="*/ 20 w 44"/>
                    <a:gd name="T33" fmla="*/ 31 h 31"/>
                    <a:gd name="T34" fmla="*/ 23 w 44"/>
                    <a:gd name="T35" fmla="*/ 27 h 31"/>
                    <a:gd name="T36" fmla="*/ 26 w 44"/>
                    <a:gd name="T37" fmla="*/ 26 h 31"/>
                    <a:gd name="T38" fmla="*/ 29 w 44"/>
                    <a:gd name="T39" fmla="*/ 28 h 31"/>
                    <a:gd name="T40" fmla="*/ 34 w 44"/>
                    <a:gd name="T41" fmla="*/ 26 h 31"/>
                    <a:gd name="T42" fmla="*/ 38 w 44"/>
                    <a:gd name="T43" fmla="*/ 26 h 31"/>
                    <a:gd name="T44" fmla="*/ 44 w 44"/>
                    <a:gd name="T45" fmla="*/ 24 h 31"/>
                    <a:gd name="T46" fmla="*/ 44 w 44"/>
                    <a:gd name="T47" fmla="*/ 22 h 31"/>
                    <a:gd name="T48" fmla="*/ 44 w 44"/>
                    <a:gd name="T49" fmla="*/ 17 h 31"/>
                    <a:gd name="T50" fmla="*/ 39 w 44"/>
                    <a:gd name="T51" fmla="*/ 15 h 31"/>
                    <a:gd name="T52" fmla="*/ 39 w 44"/>
                    <a:gd name="T53" fmla="*/ 11 h 31"/>
                    <a:gd name="T54" fmla="*/ 40 w 44"/>
                    <a:gd name="T55" fmla="*/ 7 h 31"/>
                    <a:gd name="T56" fmla="*/ 39 w 44"/>
                    <a:gd name="T57" fmla="*/ 7 h 31"/>
                    <a:gd name="T58" fmla="*/ 37 w 44"/>
                    <a:gd name="T59"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1">
                      <a:moveTo>
                        <a:pt x="37" y="3"/>
                      </a:moveTo>
                      <a:lnTo>
                        <a:pt x="33" y="3"/>
                      </a:lnTo>
                      <a:lnTo>
                        <a:pt x="30" y="5"/>
                      </a:lnTo>
                      <a:lnTo>
                        <a:pt x="26" y="4"/>
                      </a:lnTo>
                      <a:lnTo>
                        <a:pt x="20" y="2"/>
                      </a:lnTo>
                      <a:lnTo>
                        <a:pt x="19" y="0"/>
                      </a:lnTo>
                      <a:lnTo>
                        <a:pt x="14" y="1"/>
                      </a:lnTo>
                      <a:lnTo>
                        <a:pt x="7" y="5"/>
                      </a:lnTo>
                      <a:lnTo>
                        <a:pt x="4" y="13"/>
                      </a:lnTo>
                      <a:lnTo>
                        <a:pt x="1" y="15"/>
                      </a:lnTo>
                      <a:lnTo>
                        <a:pt x="1" y="19"/>
                      </a:lnTo>
                      <a:lnTo>
                        <a:pt x="0" y="21"/>
                      </a:lnTo>
                      <a:lnTo>
                        <a:pt x="2" y="26"/>
                      </a:lnTo>
                      <a:lnTo>
                        <a:pt x="7" y="28"/>
                      </a:lnTo>
                      <a:lnTo>
                        <a:pt x="9" y="26"/>
                      </a:lnTo>
                      <a:lnTo>
                        <a:pt x="16" y="31"/>
                      </a:lnTo>
                      <a:lnTo>
                        <a:pt x="20" y="31"/>
                      </a:lnTo>
                      <a:lnTo>
                        <a:pt x="23" y="27"/>
                      </a:lnTo>
                      <a:lnTo>
                        <a:pt x="26" y="26"/>
                      </a:lnTo>
                      <a:lnTo>
                        <a:pt x="29" y="28"/>
                      </a:lnTo>
                      <a:lnTo>
                        <a:pt x="34" y="26"/>
                      </a:lnTo>
                      <a:lnTo>
                        <a:pt x="38" y="26"/>
                      </a:lnTo>
                      <a:lnTo>
                        <a:pt x="44" y="24"/>
                      </a:lnTo>
                      <a:lnTo>
                        <a:pt x="44" y="22"/>
                      </a:lnTo>
                      <a:lnTo>
                        <a:pt x="44" y="17"/>
                      </a:lnTo>
                      <a:lnTo>
                        <a:pt x="39" y="15"/>
                      </a:lnTo>
                      <a:lnTo>
                        <a:pt x="39" y="11"/>
                      </a:lnTo>
                      <a:lnTo>
                        <a:pt x="40" y="7"/>
                      </a:lnTo>
                      <a:lnTo>
                        <a:pt x="39" y="7"/>
                      </a:lnTo>
                      <a:lnTo>
                        <a:pt x="3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6" name="Freeform 554">
                  <a:extLst>
                    <a:ext uri="{FF2B5EF4-FFF2-40B4-BE49-F238E27FC236}">
                      <a16:creationId xmlns:a16="http://schemas.microsoft.com/office/drawing/2014/main" id="{00B913C7-78E4-4CF9-96ED-35EC08328E16}"/>
                    </a:ext>
                  </a:extLst>
                </p:cNvPr>
                <p:cNvSpPr>
                  <a:spLocks/>
                </p:cNvSpPr>
                <p:nvPr/>
              </p:nvSpPr>
              <p:spPr bwMode="auto">
                <a:xfrm>
                  <a:off x="4717" y="2256"/>
                  <a:ext cx="117" cy="75"/>
                </a:xfrm>
                <a:custGeom>
                  <a:avLst/>
                  <a:gdLst>
                    <a:gd name="T0" fmla="*/ 107 w 117"/>
                    <a:gd name="T1" fmla="*/ 47 h 75"/>
                    <a:gd name="T2" fmla="*/ 101 w 117"/>
                    <a:gd name="T3" fmla="*/ 48 h 75"/>
                    <a:gd name="T4" fmla="*/ 94 w 117"/>
                    <a:gd name="T5" fmla="*/ 41 h 75"/>
                    <a:gd name="T6" fmla="*/ 90 w 117"/>
                    <a:gd name="T7" fmla="*/ 35 h 75"/>
                    <a:gd name="T8" fmla="*/ 82 w 117"/>
                    <a:gd name="T9" fmla="*/ 38 h 75"/>
                    <a:gd name="T10" fmla="*/ 78 w 117"/>
                    <a:gd name="T11" fmla="*/ 41 h 75"/>
                    <a:gd name="T12" fmla="*/ 71 w 117"/>
                    <a:gd name="T13" fmla="*/ 39 h 75"/>
                    <a:gd name="T14" fmla="*/ 70 w 117"/>
                    <a:gd name="T15" fmla="*/ 28 h 75"/>
                    <a:gd name="T16" fmla="*/ 62 w 117"/>
                    <a:gd name="T17" fmla="*/ 30 h 75"/>
                    <a:gd name="T18" fmla="*/ 58 w 117"/>
                    <a:gd name="T19" fmla="*/ 21 h 75"/>
                    <a:gd name="T20" fmla="*/ 52 w 117"/>
                    <a:gd name="T21" fmla="*/ 19 h 75"/>
                    <a:gd name="T22" fmla="*/ 50 w 117"/>
                    <a:gd name="T23" fmla="*/ 19 h 75"/>
                    <a:gd name="T24" fmla="*/ 48 w 117"/>
                    <a:gd name="T25" fmla="*/ 25 h 75"/>
                    <a:gd name="T26" fmla="*/ 44 w 117"/>
                    <a:gd name="T27" fmla="*/ 18 h 75"/>
                    <a:gd name="T28" fmla="*/ 41 w 117"/>
                    <a:gd name="T29" fmla="*/ 13 h 75"/>
                    <a:gd name="T30" fmla="*/ 33 w 117"/>
                    <a:gd name="T31" fmla="*/ 8 h 75"/>
                    <a:gd name="T32" fmla="*/ 27 w 117"/>
                    <a:gd name="T33" fmla="*/ 6 h 75"/>
                    <a:gd name="T34" fmla="*/ 20 w 117"/>
                    <a:gd name="T35" fmla="*/ 3 h 75"/>
                    <a:gd name="T36" fmla="*/ 16 w 117"/>
                    <a:gd name="T37" fmla="*/ 6 h 75"/>
                    <a:gd name="T38" fmla="*/ 11 w 117"/>
                    <a:gd name="T39" fmla="*/ 5 h 75"/>
                    <a:gd name="T40" fmla="*/ 6 w 117"/>
                    <a:gd name="T41" fmla="*/ 0 h 75"/>
                    <a:gd name="T42" fmla="*/ 6 w 117"/>
                    <a:gd name="T43" fmla="*/ 7 h 75"/>
                    <a:gd name="T44" fmla="*/ 3 w 117"/>
                    <a:gd name="T45" fmla="*/ 22 h 75"/>
                    <a:gd name="T46" fmla="*/ 1 w 117"/>
                    <a:gd name="T47" fmla="*/ 32 h 75"/>
                    <a:gd name="T48" fmla="*/ 6 w 117"/>
                    <a:gd name="T49" fmla="*/ 35 h 75"/>
                    <a:gd name="T50" fmla="*/ 12 w 117"/>
                    <a:gd name="T51" fmla="*/ 37 h 75"/>
                    <a:gd name="T52" fmla="*/ 23 w 117"/>
                    <a:gd name="T53" fmla="*/ 44 h 75"/>
                    <a:gd name="T54" fmla="*/ 33 w 117"/>
                    <a:gd name="T55" fmla="*/ 52 h 75"/>
                    <a:gd name="T56" fmla="*/ 39 w 117"/>
                    <a:gd name="T57" fmla="*/ 54 h 75"/>
                    <a:gd name="T58" fmla="*/ 51 w 117"/>
                    <a:gd name="T59" fmla="*/ 57 h 75"/>
                    <a:gd name="T60" fmla="*/ 61 w 117"/>
                    <a:gd name="T61" fmla="*/ 58 h 75"/>
                    <a:gd name="T62" fmla="*/ 68 w 117"/>
                    <a:gd name="T63" fmla="*/ 64 h 75"/>
                    <a:gd name="T64" fmla="*/ 79 w 117"/>
                    <a:gd name="T65" fmla="*/ 70 h 75"/>
                    <a:gd name="T66" fmla="*/ 87 w 117"/>
                    <a:gd name="T67" fmla="*/ 68 h 75"/>
                    <a:gd name="T68" fmla="*/ 103 w 117"/>
                    <a:gd name="T69" fmla="*/ 72 h 75"/>
                    <a:gd name="T70" fmla="*/ 117 w 117"/>
                    <a:gd name="T71" fmla="*/ 73 h 75"/>
                    <a:gd name="T72" fmla="*/ 115 w 117"/>
                    <a:gd name="T73" fmla="*/ 58 h 75"/>
                    <a:gd name="T74" fmla="*/ 115 w 117"/>
                    <a:gd name="T75" fmla="*/ 47 h 75"/>
                    <a:gd name="T76" fmla="*/ 109 w 117"/>
                    <a:gd name="T77" fmla="*/ 4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75">
                      <a:moveTo>
                        <a:pt x="109" y="48"/>
                      </a:moveTo>
                      <a:lnTo>
                        <a:pt x="107" y="47"/>
                      </a:lnTo>
                      <a:lnTo>
                        <a:pt x="104" y="49"/>
                      </a:lnTo>
                      <a:lnTo>
                        <a:pt x="101" y="48"/>
                      </a:lnTo>
                      <a:lnTo>
                        <a:pt x="99" y="44"/>
                      </a:lnTo>
                      <a:lnTo>
                        <a:pt x="94" y="41"/>
                      </a:lnTo>
                      <a:lnTo>
                        <a:pt x="93" y="37"/>
                      </a:lnTo>
                      <a:lnTo>
                        <a:pt x="90" y="35"/>
                      </a:lnTo>
                      <a:lnTo>
                        <a:pt x="85" y="34"/>
                      </a:lnTo>
                      <a:lnTo>
                        <a:pt x="82" y="38"/>
                      </a:lnTo>
                      <a:lnTo>
                        <a:pt x="79" y="39"/>
                      </a:lnTo>
                      <a:lnTo>
                        <a:pt x="78" y="41"/>
                      </a:lnTo>
                      <a:lnTo>
                        <a:pt x="73" y="39"/>
                      </a:lnTo>
                      <a:lnTo>
                        <a:pt x="71" y="39"/>
                      </a:lnTo>
                      <a:lnTo>
                        <a:pt x="69" y="35"/>
                      </a:lnTo>
                      <a:lnTo>
                        <a:pt x="70" y="28"/>
                      </a:lnTo>
                      <a:lnTo>
                        <a:pt x="67" y="28"/>
                      </a:lnTo>
                      <a:lnTo>
                        <a:pt x="62" y="30"/>
                      </a:lnTo>
                      <a:lnTo>
                        <a:pt x="59" y="26"/>
                      </a:lnTo>
                      <a:lnTo>
                        <a:pt x="58" y="21"/>
                      </a:lnTo>
                      <a:lnTo>
                        <a:pt x="55" y="19"/>
                      </a:lnTo>
                      <a:lnTo>
                        <a:pt x="52" y="19"/>
                      </a:lnTo>
                      <a:lnTo>
                        <a:pt x="51" y="17"/>
                      </a:lnTo>
                      <a:lnTo>
                        <a:pt x="50" y="19"/>
                      </a:lnTo>
                      <a:lnTo>
                        <a:pt x="50" y="24"/>
                      </a:lnTo>
                      <a:lnTo>
                        <a:pt x="48" y="25"/>
                      </a:lnTo>
                      <a:lnTo>
                        <a:pt x="47" y="21"/>
                      </a:lnTo>
                      <a:lnTo>
                        <a:pt x="44" y="18"/>
                      </a:lnTo>
                      <a:lnTo>
                        <a:pt x="43" y="16"/>
                      </a:lnTo>
                      <a:lnTo>
                        <a:pt x="41" y="13"/>
                      </a:lnTo>
                      <a:lnTo>
                        <a:pt x="37" y="13"/>
                      </a:lnTo>
                      <a:lnTo>
                        <a:pt x="33" y="8"/>
                      </a:lnTo>
                      <a:lnTo>
                        <a:pt x="30" y="6"/>
                      </a:lnTo>
                      <a:lnTo>
                        <a:pt x="27" y="6"/>
                      </a:lnTo>
                      <a:lnTo>
                        <a:pt x="26" y="5"/>
                      </a:lnTo>
                      <a:lnTo>
                        <a:pt x="20" y="3"/>
                      </a:lnTo>
                      <a:lnTo>
                        <a:pt x="17" y="3"/>
                      </a:lnTo>
                      <a:lnTo>
                        <a:pt x="16" y="6"/>
                      </a:lnTo>
                      <a:lnTo>
                        <a:pt x="14" y="5"/>
                      </a:lnTo>
                      <a:lnTo>
                        <a:pt x="11" y="5"/>
                      </a:lnTo>
                      <a:lnTo>
                        <a:pt x="10" y="3"/>
                      </a:lnTo>
                      <a:lnTo>
                        <a:pt x="6" y="0"/>
                      </a:lnTo>
                      <a:lnTo>
                        <a:pt x="6" y="2"/>
                      </a:lnTo>
                      <a:lnTo>
                        <a:pt x="6" y="7"/>
                      </a:lnTo>
                      <a:lnTo>
                        <a:pt x="3" y="17"/>
                      </a:lnTo>
                      <a:lnTo>
                        <a:pt x="3" y="22"/>
                      </a:lnTo>
                      <a:lnTo>
                        <a:pt x="0" y="28"/>
                      </a:lnTo>
                      <a:lnTo>
                        <a:pt x="1" y="32"/>
                      </a:lnTo>
                      <a:lnTo>
                        <a:pt x="4" y="33"/>
                      </a:lnTo>
                      <a:lnTo>
                        <a:pt x="6" y="35"/>
                      </a:lnTo>
                      <a:lnTo>
                        <a:pt x="9" y="35"/>
                      </a:lnTo>
                      <a:lnTo>
                        <a:pt x="12" y="37"/>
                      </a:lnTo>
                      <a:lnTo>
                        <a:pt x="16" y="39"/>
                      </a:lnTo>
                      <a:lnTo>
                        <a:pt x="23" y="44"/>
                      </a:lnTo>
                      <a:lnTo>
                        <a:pt x="27" y="51"/>
                      </a:lnTo>
                      <a:lnTo>
                        <a:pt x="33" y="52"/>
                      </a:lnTo>
                      <a:lnTo>
                        <a:pt x="35" y="54"/>
                      </a:lnTo>
                      <a:lnTo>
                        <a:pt x="39" y="54"/>
                      </a:lnTo>
                      <a:lnTo>
                        <a:pt x="44" y="58"/>
                      </a:lnTo>
                      <a:lnTo>
                        <a:pt x="51" y="57"/>
                      </a:lnTo>
                      <a:lnTo>
                        <a:pt x="54" y="60"/>
                      </a:lnTo>
                      <a:lnTo>
                        <a:pt x="61" y="58"/>
                      </a:lnTo>
                      <a:lnTo>
                        <a:pt x="68" y="59"/>
                      </a:lnTo>
                      <a:lnTo>
                        <a:pt x="68" y="64"/>
                      </a:lnTo>
                      <a:lnTo>
                        <a:pt x="72" y="68"/>
                      </a:lnTo>
                      <a:lnTo>
                        <a:pt x="79" y="70"/>
                      </a:lnTo>
                      <a:lnTo>
                        <a:pt x="82" y="68"/>
                      </a:lnTo>
                      <a:lnTo>
                        <a:pt x="87" y="68"/>
                      </a:lnTo>
                      <a:lnTo>
                        <a:pt x="100" y="73"/>
                      </a:lnTo>
                      <a:lnTo>
                        <a:pt x="103" y="72"/>
                      </a:lnTo>
                      <a:lnTo>
                        <a:pt x="108" y="75"/>
                      </a:lnTo>
                      <a:lnTo>
                        <a:pt x="117" y="73"/>
                      </a:lnTo>
                      <a:lnTo>
                        <a:pt x="117" y="65"/>
                      </a:lnTo>
                      <a:lnTo>
                        <a:pt x="115" y="58"/>
                      </a:lnTo>
                      <a:lnTo>
                        <a:pt x="116" y="50"/>
                      </a:lnTo>
                      <a:lnTo>
                        <a:pt x="115" y="47"/>
                      </a:lnTo>
                      <a:lnTo>
                        <a:pt x="113" y="46"/>
                      </a:lnTo>
                      <a:lnTo>
                        <a:pt x="10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7" name="Freeform 555">
                  <a:extLst>
                    <a:ext uri="{FF2B5EF4-FFF2-40B4-BE49-F238E27FC236}">
                      <a16:creationId xmlns:a16="http://schemas.microsoft.com/office/drawing/2014/main" id="{051A2705-15D7-4557-B8A2-2453195BCFD2}"/>
                    </a:ext>
                  </a:extLst>
                </p:cNvPr>
                <p:cNvSpPr>
                  <a:spLocks/>
                </p:cNvSpPr>
                <p:nvPr/>
              </p:nvSpPr>
              <p:spPr bwMode="auto">
                <a:xfrm>
                  <a:off x="4448" y="2130"/>
                  <a:ext cx="197" cy="260"/>
                </a:xfrm>
                <a:custGeom>
                  <a:avLst/>
                  <a:gdLst>
                    <a:gd name="T0" fmla="*/ 122 w 197"/>
                    <a:gd name="T1" fmla="*/ 247 h 260"/>
                    <a:gd name="T2" fmla="*/ 141 w 197"/>
                    <a:gd name="T3" fmla="*/ 243 h 260"/>
                    <a:gd name="T4" fmla="*/ 147 w 197"/>
                    <a:gd name="T5" fmla="*/ 243 h 260"/>
                    <a:gd name="T6" fmla="*/ 147 w 197"/>
                    <a:gd name="T7" fmla="*/ 227 h 260"/>
                    <a:gd name="T8" fmla="*/ 140 w 197"/>
                    <a:gd name="T9" fmla="*/ 219 h 260"/>
                    <a:gd name="T10" fmla="*/ 133 w 197"/>
                    <a:gd name="T11" fmla="*/ 200 h 260"/>
                    <a:gd name="T12" fmla="*/ 123 w 197"/>
                    <a:gd name="T13" fmla="*/ 199 h 260"/>
                    <a:gd name="T14" fmla="*/ 131 w 197"/>
                    <a:gd name="T15" fmla="*/ 181 h 260"/>
                    <a:gd name="T16" fmla="*/ 139 w 197"/>
                    <a:gd name="T17" fmla="*/ 177 h 260"/>
                    <a:gd name="T18" fmla="*/ 154 w 197"/>
                    <a:gd name="T19" fmla="*/ 177 h 260"/>
                    <a:gd name="T20" fmla="*/ 170 w 197"/>
                    <a:gd name="T21" fmla="*/ 151 h 260"/>
                    <a:gd name="T22" fmla="*/ 179 w 197"/>
                    <a:gd name="T23" fmla="*/ 133 h 260"/>
                    <a:gd name="T24" fmla="*/ 184 w 197"/>
                    <a:gd name="T25" fmla="*/ 121 h 260"/>
                    <a:gd name="T26" fmla="*/ 183 w 197"/>
                    <a:gd name="T27" fmla="*/ 101 h 260"/>
                    <a:gd name="T28" fmla="*/ 195 w 197"/>
                    <a:gd name="T29" fmla="*/ 93 h 260"/>
                    <a:gd name="T30" fmla="*/ 190 w 197"/>
                    <a:gd name="T31" fmla="*/ 86 h 260"/>
                    <a:gd name="T32" fmla="*/ 174 w 197"/>
                    <a:gd name="T33" fmla="*/ 77 h 260"/>
                    <a:gd name="T34" fmla="*/ 163 w 197"/>
                    <a:gd name="T35" fmla="*/ 49 h 260"/>
                    <a:gd name="T36" fmla="*/ 170 w 197"/>
                    <a:gd name="T37" fmla="*/ 36 h 260"/>
                    <a:gd name="T38" fmla="*/ 161 w 197"/>
                    <a:gd name="T39" fmla="*/ 25 h 260"/>
                    <a:gd name="T40" fmla="*/ 149 w 197"/>
                    <a:gd name="T41" fmla="*/ 18 h 260"/>
                    <a:gd name="T42" fmla="*/ 153 w 197"/>
                    <a:gd name="T43" fmla="*/ 1 h 260"/>
                    <a:gd name="T44" fmla="*/ 137 w 197"/>
                    <a:gd name="T45" fmla="*/ 7 h 260"/>
                    <a:gd name="T46" fmla="*/ 134 w 197"/>
                    <a:gd name="T47" fmla="*/ 25 h 260"/>
                    <a:gd name="T48" fmla="*/ 132 w 197"/>
                    <a:gd name="T49" fmla="*/ 51 h 260"/>
                    <a:gd name="T50" fmla="*/ 114 w 197"/>
                    <a:gd name="T51" fmla="*/ 58 h 260"/>
                    <a:gd name="T52" fmla="*/ 119 w 197"/>
                    <a:gd name="T53" fmla="*/ 72 h 260"/>
                    <a:gd name="T54" fmla="*/ 112 w 197"/>
                    <a:gd name="T55" fmla="*/ 83 h 260"/>
                    <a:gd name="T56" fmla="*/ 110 w 197"/>
                    <a:gd name="T57" fmla="*/ 98 h 260"/>
                    <a:gd name="T58" fmla="*/ 103 w 197"/>
                    <a:gd name="T59" fmla="*/ 102 h 260"/>
                    <a:gd name="T60" fmla="*/ 94 w 197"/>
                    <a:gd name="T61" fmla="*/ 103 h 260"/>
                    <a:gd name="T62" fmla="*/ 84 w 197"/>
                    <a:gd name="T63" fmla="*/ 114 h 260"/>
                    <a:gd name="T64" fmla="*/ 77 w 197"/>
                    <a:gd name="T65" fmla="*/ 118 h 260"/>
                    <a:gd name="T66" fmla="*/ 74 w 197"/>
                    <a:gd name="T67" fmla="*/ 132 h 260"/>
                    <a:gd name="T68" fmla="*/ 68 w 197"/>
                    <a:gd name="T69" fmla="*/ 146 h 260"/>
                    <a:gd name="T70" fmla="*/ 46 w 197"/>
                    <a:gd name="T71" fmla="*/ 148 h 260"/>
                    <a:gd name="T72" fmla="*/ 19 w 197"/>
                    <a:gd name="T73" fmla="*/ 152 h 260"/>
                    <a:gd name="T74" fmla="*/ 9 w 197"/>
                    <a:gd name="T75" fmla="*/ 161 h 260"/>
                    <a:gd name="T76" fmla="*/ 22 w 197"/>
                    <a:gd name="T77" fmla="*/ 170 h 260"/>
                    <a:gd name="T78" fmla="*/ 29 w 197"/>
                    <a:gd name="T79" fmla="*/ 179 h 260"/>
                    <a:gd name="T80" fmla="*/ 35 w 197"/>
                    <a:gd name="T81" fmla="*/ 191 h 260"/>
                    <a:gd name="T82" fmla="*/ 33 w 197"/>
                    <a:gd name="T83" fmla="*/ 201 h 260"/>
                    <a:gd name="T84" fmla="*/ 19 w 197"/>
                    <a:gd name="T85" fmla="*/ 211 h 260"/>
                    <a:gd name="T86" fmla="*/ 19 w 197"/>
                    <a:gd name="T87" fmla="*/ 227 h 260"/>
                    <a:gd name="T88" fmla="*/ 21 w 197"/>
                    <a:gd name="T89" fmla="*/ 233 h 260"/>
                    <a:gd name="T90" fmla="*/ 29 w 197"/>
                    <a:gd name="T91" fmla="*/ 231 h 260"/>
                    <a:gd name="T92" fmla="*/ 39 w 197"/>
                    <a:gd name="T93" fmla="*/ 229 h 260"/>
                    <a:gd name="T94" fmla="*/ 43 w 197"/>
                    <a:gd name="T95" fmla="*/ 225 h 260"/>
                    <a:gd name="T96" fmla="*/ 50 w 197"/>
                    <a:gd name="T97" fmla="*/ 226 h 260"/>
                    <a:gd name="T98" fmla="*/ 57 w 197"/>
                    <a:gd name="T99" fmla="*/ 230 h 260"/>
                    <a:gd name="T100" fmla="*/ 68 w 197"/>
                    <a:gd name="T101" fmla="*/ 225 h 260"/>
                    <a:gd name="T102" fmla="*/ 76 w 197"/>
                    <a:gd name="T103" fmla="*/ 226 h 260"/>
                    <a:gd name="T104" fmla="*/ 88 w 197"/>
                    <a:gd name="T105" fmla="*/ 231 h 260"/>
                    <a:gd name="T106" fmla="*/ 88 w 197"/>
                    <a:gd name="T107" fmla="*/ 236 h 260"/>
                    <a:gd name="T108" fmla="*/ 97 w 197"/>
                    <a:gd name="T109" fmla="*/ 241 h 260"/>
                    <a:gd name="T110" fmla="*/ 97 w 197"/>
                    <a:gd name="T111" fmla="*/ 251 h 260"/>
                    <a:gd name="T112" fmla="*/ 102 w 197"/>
                    <a:gd name="T113" fmla="*/ 255 h 260"/>
                    <a:gd name="T114" fmla="*/ 114 w 197"/>
                    <a:gd name="T115" fmla="*/ 25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260">
                      <a:moveTo>
                        <a:pt x="117" y="251"/>
                      </a:moveTo>
                      <a:lnTo>
                        <a:pt x="119" y="251"/>
                      </a:lnTo>
                      <a:lnTo>
                        <a:pt x="120" y="246"/>
                      </a:lnTo>
                      <a:lnTo>
                        <a:pt x="122" y="247"/>
                      </a:lnTo>
                      <a:lnTo>
                        <a:pt x="124" y="246"/>
                      </a:lnTo>
                      <a:lnTo>
                        <a:pt x="134" y="246"/>
                      </a:lnTo>
                      <a:lnTo>
                        <a:pt x="140" y="244"/>
                      </a:lnTo>
                      <a:lnTo>
                        <a:pt x="141" y="243"/>
                      </a:lnTo>
                      <a:lnTo>
                        <a:pt x="144" y="241"/>
                      </a:lnTo>
                      <a:lnTo>
                        <a:pt x="143" y="243"/>
                      </a:lnTo>
                      <a:lnTo>
                        <a:pt x="144" y="246"/>
                      </a:lnTo>
                      <a:lnTo>
                        <a:pt x="147" y="243"/>
                      </a:lnTo>
                      <a:lnTo>
                        <a:pt x="150" y="242"/>
                      </a:lnTo>
                      <a:lnTo>
                        <a:pt x="149" y="240"/>
                      </a:lnTo>
                      <a:lnTo>
                        <a:pt x="150" y="238"/>
                      </a:lnTo>
                      <a:lnTo>
                        <a:pt x="147" y="227"/>
                      </a:lnTo>
                      <a:lnTo>
                        <a:pt x="143" y="223"/>
                      </a:lnTo>
                      <a:lnTo>
                        <a:pt x="144" y="221"/>
                      </a:lnTo>
                      <a:lnTo>
                        <a:pt x="142" y="219"/>
                      </a:lnTo>
                      <a:lnTo>
                        <a:pt x="140" y="219"/>
                      </a:lnTo>
                      <a:lnTo>
                        <a:pt x="135" y="215"/>
                      </a:lnTo>
                      <a:lnTo>
                        <a:pt x="134" y="209"/>
                      </a:lnTo>
                      <a:lnTo>
                        <a:pt x="134" y="205"/>
                      </a:lnTo>
                      <a:lnTo>
                        <a:pt x="133" y="200"/>
                      </a:lnTo>
                      <a:lnTo>
                        <a:pt x="130" y="199"/>
                      </a:lnTo>
                      <a:lnTo>
                        <a:pt x="128" y="201"/>
                      </a:lnTo>
                      <a:lnTo>
                        <a:pt x="125" y="199"/>
                      </a:lnTo>
                      <a:lnTo>
                        <a:pt x="123" y="199"/>
                      </a:lnTo>
                      <a:lnTo>
                        <a:pt x="123" y="195"/>
                      </a:lnTo>
                      <a:lnTo>
                        <a:pt x="125" y="188"/>
                      </a:lnTo>
                      <a:lnTo>
                        <a:pt x="127" y="187"/>
                      </a:lnTo>
                      <a:lnTo>
                        <a:pt x="131" y="181"/>
                      </a:lnTo>
                      <a:lnTo>
                        <a:pt x="131" y="178"/>
                      </a:lnTo>
                      <a:lnTo>
                        <a:pt x="134" y="177"/>
                      </a:lnTo>
                      <a:lnTo>
                        <a:pt x="136" y="174"/>
                      </a:lnTo>
                      <a:lnTo>
                        <a:pt x="139" y="177"/>
                      </a:lnTo>
                      <a:lnTo>
                        <a:pt x="140" y="180"/>
                      </a:lnTo>
                      <a:lnTo>
                        <a:pt x="142" y="180"/>
                      </a:lnTo>
                      <a:lnTo>
                        <a:pt x="147" y="177"/>
                      </a:lnTo>
                      <a:lnTo>
                        <a:pt x="154" y="177"/>
                      </a:lnTo>
                      <a:lnTo>
                        <a:pt x="159" y="170"/>
                      </a:lnTo>
                      <a:lnTo>
                        <a:pt x="161" y="160"/>
                      </a:lnTo>
                      <a:lnTo>
                        <a:pt x="168" y="155"/>
                      </a:lnTo>
                      <a:lnTo>
                        <a:pt x="170" y="151"/>
                      </a:lnTo>
                      <a:lnTo>
                        <a:pt x="171" y="146"/>
                      </a:lnTo>
                      <a:lnTo>
                        <a:pt x="174" y="140"/>
                      </a:lnTo>
                      <a:lnTo>
                        <a:pt x="178" y="138"/>
                      </a:lnTo>
                      <a:lnTo>
                        <a:pt x="179" y="133"/>
                      </a:lnTo>
                      <a:lnTo>
                        <a:pt x="179" y="130"/>
                      </a:lnTo>
                      <a:lnTo>
                        <a:pt x="178" y="129"/>
                      </a:lnTo>
                      <a:lnTo>
                        <a:pt x="182" y="123"/>
                      </a:lnTo>
                      <a:lnTo>
                        <a:pt x="184" y="121"/>
                      </a:lnTo>
                      <a:lnTo>
                        <a:pt x="185" y="117"/>
                      </a:lnTo>
                      <a:lnTo>
                        <a:pt x="185" y="108"/>
                      </a:lnTo>
                      <a:lnTo>
                        <a:pt x="184" y="102"/>
                      </a:lnTo>
                      <a:lnTo>
                        <a:pt x="183" y="101"/>
                      </a:lnTo>
                      <a:lnTo>
                        <a:pt x="187" y="96"/>
                      </a:lnTo>
                      <a:lnTo>
                        <a:pt x="190" y="94"/>
                      </a:lnTo>
                      <a:lnTo>
                        <a:pt x="192" y="93"/>
                      </a:lnTo>
                      <a:lnTo>
                        <a:pt x="195" y="93"/>
                      </a:lnTo>
                      <a:lnTo>
                        <a:pt x="197" y="89"/>
                      </a:lnTo>
                      <a:lnTo>
                        <a:pt x="197" y="85"/>
                      </a:lnTo>
                      <a:lnTo>
                        <a:pt x="193" y="84"/>
                      </a:lnTo>
                      <a:lnTo>
                        <a:pt x="190" y="86"/>
                      </a:lnTo>
                      <a:lnTo>
                        <a:pt x="185" y="85"/>
                      </a:lnTo>
                      <a:lnTo>
                        <a:pt x="184" y="80"/>
                      </a:lnTo>
                      <a:lnTo>
                        <a:pt x="179" y="78"/>
                      </a:lnTo>
                      <a:lnTo>
                        <a:pt x="174" y="77"/>
                      </a:lnTo>
                      <a:lnTo>
                        <a:pt x="168" y="71"/>
                      </a:lnTo>
                      <a:lnTo>
                        <a:pt x="168" y="66"/>
                      </a:lnTo>
                      <a:lnTo>
                        <a:pt x="165" y="54"/>
                      </a:lnTo>
                      <a:lnTo>
                        <a:pt x="163" y="49"/>
                      </a:lnTo>
                      <a:lnTo>
                        <a:pt x="163" y="44"/>
                      </a:lnTo>
                      <a:lnTo>
                        <a:pt x="165" y="43"/>
                      </a:lnTo>
                      <a:lnTo>
                        <a:pt x="166" y="39"/>
                      </a:lnTo>
                      <a:lnTo>
                        <a:pt x="170" y="36"/>
                      </a:lnTo>
                      <a:lnTo>
                        <a:pt x="169" y="32"/>
                      </a:lnTo>
                      <a:lnTo>
                        <a:pt x="165" y="31"/>
                      </a:lnTo>
                      <a:lnTo>
                        <a:pt x="164" y="28"/>
                      </a:lnTo>
                      <a:lnTo>
                        <a:pt x="161" y="25"/>
                      </a:lnTo>
                      <a:lnTo>
                        <a:pt x="157" y="21"/>
                      </a:lnTo>
                      <a:lnTo>
                        <a:pt x="154" y="17"/>
                      </a:lnTo>
                      <a:lnTo>
                        <a:pt x="151" y="18"/>
                      </a:lnTo>
                      <a:lnTo>
                        <a:pt x="149" y="18"/>
                      </a:lnTo>
                      <a:lnTo>
                        <a:pt x="147" y="16"/>
                      </a:lnTo>
                      <a:lnTo>
                        <a:pt x="147" y="10"/>
                      </a:lnTo>
                      <a:lnTo>
                        <a:pt x="154" y="5"/>
                      </a:lnTo>
                      <a:lnTo>
                        <a:pt x="153" y="1"/>
                      </a:lnTo>
                      <a:lnTo>
                        <a:pt x="148" y="2"/>
                      </a:lnTo>
                      <a:lnTo>
                        <a:pt x="145" y="0"/>
                      </a:lnTo>
                      <a:lnTo>
                        <a:pt x="140" y="3"/>
                      </a:lnTo>
                      <a:lnTo>
                        <a:pt x="137" y="7"/>
                      </a:lnTo>
                      <a:lnTo>
                        <a:pt x="133" y="7"/>
                      </a:lnTo>
                      <a:lnTo>
                        <a:pt x="131" y="11"/>
                      </a:lnTo>
                      <a:lnTo>
                        <a:pt x="128" y="14"/>
                      </a:lnTo>
                      <a:lnTo>
                        <a:pt x="134" y="25"/>
                      </a:lnTo>
                      <a:lnTo>
                        <a:pt x="135" y="32"/>
                      </a:lnTo>
                      <a:lnTo>
                        <a:pt x="128" y="43"/>
                      </a:lnTo>
                      <a:lnTo>
                        <a:pt x="132" y="46"/>
                      </a:lnTo>
                      <a:lnTo>
                        <a:pt x="132" y="51"/>
                      </a:lnTo>
                      <a:lnTo>
                        <a:pt x="128" y="58"/>
                      </a:lnTo>
                      <a:lnTo>
                        <a:pt x="123" y="58"/>
                      </a:lnTo>
                      <a:lnTo>
                        <a:pt x="117" y="56"/>
                      </a:lnTo>
                      <a:lnTo>
                        <a:pt x="114" y="58"/>
                      </a:lnTo>
                      <a:lnTo>
                        <a:pt x="116" y="63"/>
                      </a:lnTo>
                      <a:lnTo>
                        <a:pt x="119" y="64"/>
                      </a:lnTo>
                      <a:lnTo>
                        <a:pt x="120" y="69"/>
                      </a:lnTo>
                      <a:lnTo>
                        <a:pt x="119" y="72"/>
                      </a:lnTo>
                      <a:lnTo>
                        <a:pt x="116" y="74"/>
                      </a:lnTo>
                      <a:lnTo>
                        <a:pt x="113" y="74"/>
                      </a:lnTo>
                      <a:lnTo>
                        <a:pt x="112" y="77"/>
                      </a:lnTo>
                      <a:lnTo>
                        <a:pt x="112" y="83"/>
                      </a:lnTo>
                      <a:lnTo>
                        <a:pt x="111" y="87"/>
                      </a:lnTo>
                      <a:lnTo>
                        <a:pt x="110" y="89"/>
                      </a:lnTo>
                      <a:lnTo>
                        <a:pt x="109" y="91"/>
                      </a:lnTo>
                      <a:lnTo>
                        <a:pt x="110" y="98"/>
                      </a:lnTo>
                      <a:lnTo>
                        <a:pt x="108" y="104"/>
                      </a:lnTo>
                      <a:lnTo>
                        <a:pt x="105" y="100"/>
                      </a:lnTo>
                      <a:lnTo>
                        <a:pt x="103" y="100"/>
                      </a:lnTo>
                      <a:lnTo>
                        <a:pt x="103" y="102"/>
                      </a:lnTo>
                      <a:lnTo>
                        <a:pt x="99" y="101"/>
                      </a:lnTo>
                      <a:lnTo>
                        <a:pt x="98" y="101"/>
                      </a:lnTo>
                      <a:lnTo>
                        <a:pt x="95" y="101"/>
                      </a:lnTo>
                      <a:lnTo>
                        <a:pt x="94" y="103"/>
                      </a:lnTo>
                      <a:lnTo>
                        <a:pt x="88" y="108"/>
                      </a:lnTo>
                      <a:lnTo>
                        <a:pt x="91" y="108"/>
                      </a:lnTo>
                      <a:lnTo>
                        <a:pt x="89" y="111"/>
                      </a:lnTo>
                      <a:lnTo>
                        <a:pt x="84" y="114"/>
                      </a:lnTo>
                      <a:lnTo>
                        <a:pt x="82" y="112"/>
                      </a:lnTo>
                      <a:lnTo>
                        <a:pt x="78" y="113"/>
                      </a:lnTo>
                      <a:lnTo>
                        <a:pt x="78" y="116"/>
                      </a:lnTo>
                      <a:lnTo>
                        <a:pt x="77" y="118"/>
                      </a:lnTo>
                      <a:lnTo>
                        <a:pt x="74" y="120"/>
                      </a:lnTo>
                      <a:lnTo>
                        <a:pt x="73" y="122"/>
                      </a:lnTo>
                      <a:lnTo>
                        <a:pt x="73" y="127"/>
                      </a:lnTo>
                      <a:lnTo>
                        <a:pt x="74" y="132"/>
                      </a:lnTo>
                      <a:lnTo>
                        <a:pt x="74" y="136"/>
                      </a:lnTo>
                      <a:lnTo>
                        <a:pt x="74" y="139"/>
                      </a:lnTo>
                      <a:lnTo>
                        <a:pt x="74" y="143"/>
                      </a:lnTo>
                      <a:lnTo>
                        <a:pt x="68" y="146"/>
                      </a:lnTo>
                      <a:lnTo>
                        <a:pt x="64" y="146"/>
                      </a:lnTo>
                      <a:lnTo>
                        <a:pt x="59" y="146"/>
                      </a:lnTo>
                      <a:lnTo>
                        <a:pt x="52" y="146"/>
                      </a:lnTo>
                      <a:lnTo>
                        <a:pt x="46" y="148"/>
                      </a:lnTo>
                      <a:lnTo>
                        <a:pt x="45" y="150"/>
                      </a:lnTo>
                      <a:lnTo>
                        <a:pt x="40" y="150"/>
                      </a:lnTo>
                      <a:lnTo>
                        <a:pt x="36" y="151"/>
                      </a:lnTo>
                      <a:lnTo>
                        <a:pt x="19" y="152"/>
                      </a:lnTo>
                      <a:lnTo>
                        <a:pt x="0" y="145"/>
                      </a:lnTo>
                      <a:lnTo>
                        <a:pt x="0" y="145"/>
                      </a:lnTo>
                      <a:lnTo>
                        <a:pt x="7" y="157"/>
                      </a:lnTo>
                      <a:lnTo>
                        <a:pt x="9" y="161"/>
                      </a:lnTo>
                      <a:lnTo>
                        <a:pt x="12" y="166"/>
                      </a:lnTo>
                      <a:lnTo>
                        <a:pt x="16" y="168"/>
                      </a:lnTo>
                      <a:lnTo>
                        <a:pt x="17" y="170"/>
                      </a:lnTo>
                      <a:lnTo>
                        <a:pt x="22" y="170"/>
                      </a:lnTo>
                      <a:lnTo>
                        <a:pt x="25" y="171"/>
                      </a:lnTo>
                      <a:lnTo>
                        <a:pt x="25" y="173"/>
                      </a:lnTo>
                      <a:lnTo>
                        <a:pt x="29" y="174"/>
                      </a:lnTo>
                      <a:lnTo>
                        <a:pt x="29" y="179"/>
                      </a:lnTo>
                      <a:lnTo>
                        <a:pt x="30" y="184"/>
                      </a:lnTo>
                      <a:lnTo>
                        <a:pt x="30" y="188"/>
                      </a:lnTo>
                      <a:lnTo>
                        <a:pt x="31" y="191"/>
                      </a:lnTo>
                      <a:lnTo>
                        <a:pt x="35" y="191"/>
                      </a:lnTo>
                      <a:lnTo>
                        <a:pt x="38" y="194"/>
                      </a:lnTo>
                      <a:lnTo>
                        <a:pt x="39" y="200"/>
                      </a:lnTo>
                      <a:lnTo>
                        <a:pt x="36" y="202"/>
                      </a:lnTo>
                      <a:lnTo>
                        <a:pt x="33" y="201"/>
                      </a:lnTo>
                      <a:lnTo>
                        <a:pt x="26" y="203"/>
                      </a:lnTo>
                      <a:lnTo>
                        <a:pt x="25" y="205"/>
                      </a:lnTo>
                      <a:lnTo>
                        <a:pt x="20" y="207"/>
                      </a:lnTo>
                      <a:lnTo>
                        <a:pt x="19" y="211"/>
                      </a:lnTo>
                      <a:lnTo>
                        <a:pt x="19" y="213"/>
                      </a:lnTo>
                      <a:lnTo>
                        <a:pt x="18" y="217"/>
                      </a:lnTo>
                      <a:lnTo>
                        <a:pt x="19" y="221"/>
                      </a:lnTo>
                      <a:lnTo>
                        <a:pt x="19" y="227"/>
                      </a:lnTo>
                      <a:lnTo>
                        <a:pt x="19" y="230"/>
                      </a:lnTo>
                      <a:lnTo>
                        <a:pt x="20" y="230"/>
                      </a:lnTo>
                      <a:lnTo>
                        <a:pt x="20" y="232"/>
                      </a:lnTo>
                      <a:lnTo>
                        <a:pt x="21" y="233"/>
                      </a:lnTo>
                      <a:lnTo>
                        <a:pt x="25" y="230"/>
                      </a:lnTo>
                      <a:lnTo>
                        <a:pt x="29" y="229"/>
                      </a:lnTo>
                      <a:lnTo>
                        <a:pt x="29" y="231"/>
                      </a:lnTo>
                      <a:lnTo>
                        <a:pt x="29" y="231"/>
                      </a:lnTo>
                      <a:lnTo>
                        <a:pt x="32" y="229"/>
                      </a:lnTo>
                      <a:lnTo>
                        <a:pt x="35" y="229"/>
                      </a:lnTo>
                      <a:lnTo>
                        <a:pt x="36" y="229"/>
                      </a:lnTo>
                      <a:lnTo>
                        <a:pt x="39" y="229"/>
                      </a:lnTo>
                      <a:lnTo>
                        <a:pt x="40" y="229"/>
                      </a:lnTo>
                      <a:lnTo>
                        <a:pt x="42" y="229"/>
                      </a:lnTo>
                      <a:lnTo>
                        <a:pt x="42" y="227"/>
                      </a:lnTo>
                      <a:lnTo>
                        <a:pt x="43" y="225"/>
                      </a:lnTo>
                      <a:lnTo>
                        <a:pt x="46" y="228"/>
                      </a:lnTo>
                      <a:lnTo>
                        <a:pt x="48" y="228"/>
                      </a:lnTo>
                      <a:lnTo>
                        <a:pt x="48" y="226"/>
                      </a:lnTo>
                      <a:lnTo>
                        <a:pt x="50" y="226"/>
                      </a:lnTo>
                      <a:lnTo>
                        <a:pt x="51" y="229"/>
                      </a:lnTo>
                      <a:lnTo>
                        <a:pt x="53" y="229"/>
                      </a:lnTo>
                      <a:lnTo>
                        <a:pt x="55" y="230"/>
                      </a:lnTo>
                      <a:lnTo>
                        <a:pt x="57" y="230"/>
                      </a:lnTo>
                      <a:lnTo>
                        <a:pt x="60" y="226"/>
                      </a:lnTo>
                      <a:lnTo>
                        <a:pt x="64" y="226"/>
                      </a:lnTo>
                      <a:lnTo>
                        <a:pt x="67" y="227"/>
                      </a:lnTo>
                      <a:lnTo>
                        <a:pt x="68" y="225"/>
                      </a:lnTo>
                      <a:lnTo>
                        <a:pt x="71" y="225"/>
                      </a:lnTo>
                      <a:lnTo>
                        <a:pt x="71" y="224"/>
                      </a:lnTo>
                      <a:lnTo>
                        <a:pt x="72" y="225"/>
                      </a:lnTo>
                      <a:lnTo>
                        <a:pt x="76" y="226"/>
                      </a:lnTo>
                      <a:lnTo>
                        <a:pt x="80" y="225"/>
                      </a:lnTo>
                      <a:lnTo>
                        <a:pt x="84" y="224"/>
                      </a:lnTo>
                      <a:lnTo>
                        <a:pt x="87" y="227"/>
                      </a:lnTo>
                      <a:lnTo>
                        <a:pt x="88" y="231"/>
                      </a:lnTo>
                      <a:lnTo>
                        <a:pt x="88" y="234"/>
                      </a:lnTo>
                      <a:lnTo>
                        <a:pt x="88" y="234"/>
                      </a:lnTo>
                      <a:lnTo>
                        <a:pt x="88" y="235"/>
                      </a:lnTo>
                      <a:lnTo>
                        <a:pt x="88" y="236"/>
                      </a:lnTo>
                      <a:lnTo>
                        <a:pt x="90" y="236"/>
                      </a:lnTo>
                      <a:lnTo>
                        <a:pt x="94" y="233"/>
                      </a:lnTo>
                      <a:lnTo>
                        <a:pt x="94" y="237"/>
                      </a:lnTo>
                      <a:lnTo>
                        <a:pt x="97" y="241"/>
                      </a:lnTo>
                      <a:lnTo>
                        <a:pt x="98" y="247"/>
                      </a:lnTo>
                      <a:lnTo>
                        <a:pt x="98" y="248"/>
                      </a:lnTo>
                      <a:lnTo>
                        <a:pt x="98" y="250"/>
                      </a:lnTo>
                      <a:lnTo>
                        <a:pt x="97" y="251"/>
                      </a:lnTo>
                      <a:lnTo>
                        <a:pt x="98" y="252"/>
                      </a:lnTo>
                      <a:lnTo>
                        <a:pt x="99" y="252"/>
                      </a:lnTo>
                      <a:lnTo>
                        <a:pt x="100" y="255"/>
                      </a:lnTo>
                      <a:lnTo>
                        <a:pt x="102" y="255"/>
                      </a:lnTo>
                      <a:lnTo>
                        <a:pt x="107" y="255"/>
                      </a:lnTo>
                      <a:lnTo>
                        <a:pt x="112" y="258"/>
                      </a:lnTo>
                      <a:lnTo>
                        <a:pt x="112" y="260"/>
                      </a:lnTo>
                      <a:lnTo>
                        <a:pt x="114" y="258"/>
                      </a:lnTo>
                      <a:lnTo>
                        <a:pt x="114" y="253"/>
                      </a:lnTo>
                      <a:lnTo>
                        <a:pt x="117" y="2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8" name="Freeform 556">
                  <a:extLst>
                    <a:ext uri="{FF2B5EF4-FFF2-40B4-BE49-F238E27FC236}">
                      <a16:creationId xmlns:a16="http://schemas.microsoft.com/office/drawing/2014/main" id="{083C29D6-2558-4483-83F0-D18A4258B534}"/>
                    </a:ext>
                  </a:extLst>
                </p:cNvPr>
                <p:cNvSpPr>
                  <a:spLocks/>
                </p:cNvSpPr>
                <p:nvPr/>
              </p:nvSpPr>
              <p:spPr bwMode="auto">
                <a:xfrm>
                  <a:off x="4595" y="2117"/>
                  <a:ext cx="103" cy="102"/>
                </a:xfrm>
                <a:custGeom>
                  <a:avLst/>
                  <a:gdLst>
                    <a:gd name="T0" fmla="*/ 101 w 103"/>
                    <a:gd name="T1" fmla="*/ 96 h 102"/>
                    <a:gd name="T2" fmla="*/ 102 w 103"/>
                    <a:gd name="T3" fmla="*/ 87 h 102"/>
                    <a:gd name="T4" fmla="*/ 97 w 103"/>
                    <a:gd name="T5" fmla="*/ 78 h 102"/>
                    <a:gd name="T6" fmla="*/ 94 w 103"/>
                    <a:gd name="T7" fmla="*/ 62 h 102"/>
                    <a:gd name="T8" fmla="*/ 87 w 103"/>
                    <a:gd name="T9" fmla="*/ 55 h 102"/>
                    <a:gd name="T10" fmla="*/ 81 w 103"/>
                    <a:gd name="T11" fmla="*/ 42 h 102"/>
                    <a:gd name="T12" fmla="*/ 71 w 103"/>
                    <a:gd name="T13" fmla="*/ 36 h 102"/>
                    <a:gd name="T14" fmla="*/ 68 w 103"/>
                    <a:gd name="T15" fmla="*/ 31 h 102"/>
                    <a:gd name="T16" fmla="*/ 57 w 103"/>
                    <a:gd name="T17" fmla="*/ 31 h 102"/>
                    <a:gd name="T18" fmla="*/ 53 w 103"/>
                    <a:gd name="T19" fmla="*/ 27 h 102"/>
                    <a:gd name="T20" fmla="*/ 49 w 103"/>
                    <a:gd name="T21" fmla="*/ 19 h 102"/>
                    <a:gd name="T22" fmla="*/ 41 w 103"/>
                    <a:gd name="T23" fmla="*/ 3 h 102"/>
                    <a:gd name="T24" fmla="*/ 37 w 103"/>
                    <a:gd name="T25" fmla="*/ 0 h 102"/>
                    <a:gd name="T26" fmla="*/ 35 w 103"/>
                    <a:gd name="T27" fmla="*/ 3 h 102"/>
                    <a:gd name="T28" fmla="*/ 31 w 103"/>
                    <a:gd name="T29" fmla="*/ 4 h 102"/>
                    <a:gd name="T30" fmla="*/ 26 w 103"/>
                    <a:gd name="T31" fmla="*/ 2 h 102"/>
                    <a:gd name="T32" fmla="*/ 24 w 103"/>
                    <a:gd name="T33" fmla="*/ 3 h 102"/>
                    <a:gd name="T34" fmla="*/ 15 w 103"/>
                    <a:gd name="T35" fmla="*/ 12 h 102"/>
                    <a:gd name="T36" fmla="*/ 7 w 103"/>
                    <a:gd name="T37" fmla="*/ 18 h 102"/>
                    <a:gd name="T38" fmla="*/ 0 w 103"/>
                    <a:gd name="T39" fmla="*/ 29 h 102"/>
                    <a:gd name="T40" fmla="*/ 4 w 103"/>
                    <a:gd name="T41" fmla="*/ 31 h 102"/>
                    <a:gd name="T42" fmla="*/ 10 w 103"/>
                    <a:gd name="T43" fmla="*/ 34 h 102"/>
                    <a:gd name="T44" fmla="*/ 17 w 103"/>
                    <a:gd name="T45" fmla="*/ 41 h 102"/>
                    <a:gd name="T46" fmla="*/ 22 w 103"/>
                    <a:gd name="T47" fmla="*/ 45 h 102"/>
                    <a:gd name="T48" fmla="*/ 19 w 103"/>
                    <a:gd name="T49" fmla="*/ 52 h 102"/>
                    <a:gd name="T50" fmla="*/ 16 w 103"/>
                    <a:gd name="T51" fmla="*/ 57 h 102"/>
                    <a:gd name="T52" fmla="*/ 18 w 103"/>
                    <a:gd name="T53" fmla="*/ 67 h 102"/>
                    <a:gd name="T54" fmla="*/ 21 w 103"/>
                    <a:gd name="T55" fmla="*/ 84 h 102"/>
                    <a:gd name="T56" fmla="*/ 32 w 103"/>
                    <a:gd name="T57" fmla="*/ 91 h 102"/>
                    <a:gd name="T58" fmla="*/ 38 w 103"/>
                    <a:gd name="T59" fmla="*/ 98 h 102"/>
                    <a:gd name="T60" fmla="*/ 46 w 103"/>
                    <a:gd name="T61" fmla="*/ 97 h 102"/>
                    <a:gd name="T62" fmla="*/ 50 w 103"/>
                    <a:gd name="T63" fmla="*/ 102 h 102"/>
                    <a:gd name="T64" fmla="*/ 55 w 103"/>
                    <a:gd name="T65" fmla="*/ 93 h 102"/>
                    <a:gd name="T66" fmla="*/ 63 w 103"/>
                    <a:gd name="T67" fmla="*/ 88 h 102"/>
                    <a:gd name="T68" fmla="*/ 68 w 103"/>
                    <a:gd name="T69" fmla="*/ 84 h 102"/>
                    <a:gd name="T70" fmla="*/ 80 w 103"/>
                    <a:gd name="T71" fmla="*/ 87 h 102"/>
                    <a:gd name="T72" fmla="*/ 85 w 103"/>
                    <a:gd name="T73" fmla="*/ 94 h 102"/>
                    <a:gd name="T74" fmla="*/ 94 w 103"/>
                    <a:gd name="T75" fmla="*/ 98 h 102"/>
                    <a:gd name="T76" fmla="*/ 98 w 103"/>
                    <a:gd name="T77" fmla="*/ 9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02">
                      <a:moveTo>
                        <a:pt x="100" y="93"/>
                      </a:moveTo>
                      <a:lnTo>
                        <a:pt x="101" y="96"/>
                      </a:lnTo>
                      <a:lnTo>
                        <a:pt x="103" y="93"/>
                      </a:lnTo>
                      <a:lnTo>
                        <a:pt x="102" y="87"/>
                      </a:lnTo>
                      <a:lnTo>
                        <a:pt x="100" y="79"/>
                      </a:lnTo>
                      <a:lnTo>
                        <a:pt x="97" y="78"/>
                      </a:lnTo>
                      <a:lnTo>
                        <a:pt x="94" y="70"/>
                      </a:lnTo>
                      <a:lnTo>
                        <a:pt x="94" y="62"/>
                      </a:lnTo>
                      <a:lnTo>
                        <a:pt x="92" y="58"/>
                      </a:lnTo>
                      <a:lnTo>
                        <a:pt x="87" y="55"/>
                      </a:lnTo>
                      <a:lnTo>
                        <a:pt x="83" y="50"/>
                      </a:lnTo>
                      <a:lnTo>
                        <a:pt x="81" y="42"/>
                      </a:lnTo>
                      <a:lnTo>
                        <a:pt x="76" y="38"/>
                      </a:lnTo>
                      <a:lnTo>
                        <a:pt x="71" y="36"/>
                      </a:lnTo>
                      <a:lnTo>
                        <a:pt x="71" y="32"/>
                      </a:lnTo>
                      <a:lnTo>
                        <a:pt x="68" y="31"/>
                      </a:lnTo>
                      <a:lnTo>
                        <a:pt x="62" y="31"/>
                      </a:lnTo>
                      <a:lnTo>
                        <a:pt x="57" y="31"/>
                      </a:lnTo>
                      <a:lnTo>
                        <a:pt x="55" y="28"/>
                      </a:lnTo>
                      <a:lnTo>
                        <a:pt x="53" y="27"/>
                      </a:lnTo>
                      <a:lnTo>
                        <a:pt x="52" y="22"/>
                      </a:lnTo>
                      <a:lnTo>
                        <a:pt x="49" y="19"/>
                      </a:lnTo>
                      <a:lnTo>
                        <a:pt x="42" y="8"/>
                      </a:lnTo>
                      <a:lnTo>
                        <a:pt x="41" y="3"/>
                      </a:lnTo>
                      <a:lnTo>
                        <a:pt x="39" y="0"/>
                      </a:lnTo>
                      <a:lnTo>
                        <a:pt x="37" y="0"/>
                      </a:lnTo>
                      <a:lnTo>
                        <a:pt x="36" y="2"/>
                      </a:lnTo>
                      <a:lnTo>
                        <a:pt x="35" y="3"/>
                      </a:lnTo>
                      <a:lnTo>
                        <a:pt x="32" y="3"/>
                      </a:lnTo>
                      <a:lnTo>
                        <a:pt x="31" y="4"/>
                      </a:lnTo>
                      <a:lnTo>
                        <a:pt x="28" y="1"/>
                      </a:lnTo>
                      <a:lnTo>
                        <a:pt x="26" y="2"/>
                      </a:lnTo>
                      <a:lnTo>
                        <a:pt x="24" y="3"/>
                      </a:lnTo>
                      <a:lnTo>
                        <a:pt x="24" y="3"/>
                      </a:lnTo>
                      <a:lnTo>
                        <a:pt x="22" y="9"/>
                      </a:lnTo>
                      <a:lnTo>
                        <a:pt x="15" y="12"/>
                      </a:lnTo>
                      <a:lnTo>
                        <a:pt x="6" y="14"/>
                      </a:lnTo>
                      <a:lnTo>
                        <a:pt x="7" y="18"/>
                      </a:lnTo>
                      <a:lnTo>
                        <a:pt x="0" y="23"/>
                      </a:lnTo>
                      <a:lnTo>
                        <a:pt x="0" y="29"/>
                      </a:lnTo>
                      <a:lnTo>
                        <a:pt x="2" y="31"/>
                      </a:lnTo>
                      <a:lnTo>
                        <a:pt x="4" y="31"/>
                      </a:lnTo>
                      <a:lnTo>
                        <a:pt x="7" y="30"/>
                      </a:lnTo>
                      <a:lnTo>
                        <a:pt x="10" y="34"/>
                      </a:lnTo>
                      <a:lnTo>
                        <a:pt x="14" y="38"/>
                      </a:lnTo>
                      <a:lnTo>
                        <a:pt x="17" y="41"/>
                      </a:lnTo>
                      <a:lnTo>
                        <a:pt x="18" y="44"/>
                      </a:lnTo>
                      <a:lnTo>
                        <a:pt x="22" y="45"/>
                      </a:lnTo>
                      <a:lnTo>
                        <a:pt x="23" y="49"/>
                      </a:lnTo>
                      <a:lnTo>
                        <a:pt x="19" y="52"/>
                      </a:lnTo>
                      <a:lnTo>
                        <a:pt x="18" y="56"/>
                      </a:lnTo>
                      <a:lnTo>
                        <a:pt x="16" y="57"/>
                      </a:lnTo>
                      <a:lnTo>
                        <a:pt x="16" y="62"/>
                      </a:lnTo>
                      <a:lnTo>
                        <a:pt x="18" y="67"/>
                      </a:lnTo>
                      <a:lnTo>
                        <a:pt x="21" y="79"/>
                      </a:lnTo>
                      <a:lnTo>
                        <a:pt x="21" y="84"/>
                      </a:lnTo>
                      <a:lnTo>
                        <a:pt x="27" y="90"/>
                      </a:lnTo>
                      <a:lnTo>
                        <a:pt x="32" y="91"/>
                      </a:lnTo>
                      <a:lnTo>
                        <a:pt x="37" y="93"/>
                      </a:lnTo>
                      <a:lnTo>
                        <a:pt x="38" y="98"/>
                      </a:lnTo>
                      <a:lnTo>
                        <a:pt x="43" y="99"/>
                      </a:lnTo>
                      <a:lnTo>
                        <a:pt x="46" y="97"/>
                      </a:lnTo>
                      <a:lnTo>
                        <a:pt x="50" y="98"/>
                      </a:lnTo>
                      <a:lnTo>
                        <a:pt x="50" y="102"/>
                      </a:lnTo>
                      <a:lnTo>
                        <a:pt x="51" y="101"/>
                      </a:lnTo>
                      <a:lnTo>
                        <a:pt x="55" y="93"/>
                      </a:lnTo>
                      <a:lnTo>
                        <a:pt x="59" y="88"/>
                      </a:lnTo>
                      <a:lnTo>
                        <a:pt x="63" y="88"/>
                      </a:lnTo>
                      <a:lnTo>
                        <a:pt x="65" y="84"/>
                      </a:lnTo>
                      <a:lnTo>
                        <a:pt x="68" y="84"/>
                      </a:lnTo>
                      <a:lnTo>
                        <a:pt x="76" y="90"/>
                      </a:lnTo>
                      <a:lnTo>
                        <a:pt x="80" y="87"/>
                      </a:lnTo>
                      <a:lnTo>
                        <a:pt x="83" y="90"/>
                      </a:lnTo>
                      <a:lnTo>
                        <a:pt x="85" y="94"/>
                      </a:lnTo>
                      <a:lnTo>
                        <a:pt x="88" y="93"/>
                      </a:lnTo>
                      <a:lnTo>
                        <a:pt x="94" y="98"/>
                      </a:lnTo>
                      <a:lnTo>
                        <a:pt x="94" y="98"/>
                      </a:lnTo>
                      <a:lnTo>
                        <a:pt x="98" y="93"/>
                      </a:lnTo>
                      <a:lnTo>
                        <a:pt x="100"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9" name="Freeform 557">
                  <a:extLst>
                    <a:ext uri="{FF2B5EF4-FFF2-40B4-BE49-F238E27FC236}">
                      <a16:creationId xmlns:a16="http://schemas.microsoft.com/office/drawing/2014/main" id="{F1CEA949-7234-4612-8426-302D9BFB169C}"/>
                    </a:ext>
                  </a:extLst>
                </p:cNvPr>
                <p:cNvSpPr>
                  <a:spLocks/>
                </p:cNvSpPr>
                <p:nvPr/>
              </p:nvSpPr>
              <p:spPr bwMode="auto">
                <a:xfrm>
                  <a:off x="4434" y="2094"/>
                  <a:ext cx="188" cy="188"/>
                </a:xfrm>
                <a:custGeom>
                  <a:avLst/>
                  <a:gdLst>
                    <a:gd name="T0" fmla="*/ 185 w 188"/>
                    <a:gd name="T1" fmla="*/ 26 h 188"/>
                    <a:gd name="T2" fmla="*/ 187 w 188"/>
                    <a:gd name="T3" fmla="*/ 18 h 188"/>
                    <a:gd name="T4" fmla="*/ 174 w 188"/>
                    <a:gd name="T5" fmla="*/ 21 h 188"/>
                    <a:gd name="T6" fmla="*/ 163 w 188"/>
                    <a:gd name="T7" fmla="*/ 23 h 188"/>
                    <a:gd name="T8" fmla="*/ 158 w 188"/>
                    <a:gd name="T9" fmla="*/ 31 h 188"/>
                    <a:gd name="T10" fmla="*/ 150 w 188"/>
                    <a:gd name="T11" fmla="*/ 38 h 188"/>
                    <a:gd name="T12" fmla="*/ 144 w 188"/>
                    <a:gd name="T13" fmla="*/ 34 h 188"/>
                    <a:gd name="T14" fmla="*/ 141 w 188"/>
                    <a:gd name="T15" fmla="*/ 21 h 188"/>
                    <a:gd name="T16" fmla="*/ 138 w 188"/>
                    <a:gd name="T17" fmla="*/ 13 h 188"/>
                    <a:gd name="T18" fmla="*/ 138 w 188"/>
                    <a:gd name="T19" fmla="*/ 4 h 188"/>
                    <a:gd name="T20" fmla="*/ 130 w 188"/>
                    <a:gd name="T21" fmla="*/ 0 h 188"/>
                    <a:gd name="T22" fmla="*/ 126 w 188"/>
                    <a:gd name="T23" fmla="*/ 10 h 188"/>
                    <a:gd name="T24" fmla="*/ 123 w 188"/>
                    <a:gd name="T25" fmla="*/ 20 h 188"/>
                    <a:gd name="T26" fmla="*/ 119 w 188"/>
                    <a:gd name="T27" fmla="*/ 19 h 188"/>
                    <a:gd name="T28" fmla="*/ 114 w 188"/>
                    <a:gd name="T29" fmla="*/ 24 h 188"/>
                    <a:gd name="T30" fmla="*/ 111 w 188"/>
                    <a:gd name="T31" fmla="*/ 28 h 188"/>
                    <a:gd name="T32" fmla="*/ 106 w 188"/>
                    <a:gd name="T33" fmla="*/ 27 h 188"/>
                    <a:gd name="T34" fmla="*/ 100 w 188"/>
                    <a:gd name="T35" fmla="*/ 31 h 188"/>
                    <a:gd name="T36" fmla="*/ 90 w 188"/>
                    <a:gd name="T37" fmla="*/ 27 h 188"/>
                    <a:gd name="T38" fmla="*/ 83 w 188"/>
                    <a:gd name="T39" fmla="*/ 29 h 188"/>
                    <a:gd name="T40" fmla="*/ 74 w 188"/>
                    <a:gd name="T41" fmla="*/ 26 h 188"/>
                    <a:gd name="T42" fmla="*/ 67 w 188"/>
                    <a:gd name="T43" fmla="*/ 23 h 188"/>
                    <a:gd name="T44" fmla="*/ 58 w 188"/>
                    <a:gd name="T45" fmla="*/ 28 h 188"/>
                    <a:gd name="T46" fmla="*/ 52 w 188"/>
                    <a:gd name="T47" fmla="*/ 31 h 188"/>
                    <a:gd name="T48" fmla="*/ 53 w 188"/>
                    <a:gd name="T49" fmla="*/ 38 h 188"/>
                    <a:gd name="T50" fmla="*/ 49 w 188"/>
                    <a:gd name="T51" fmla="*/ 51 h 188"/>
                    <a:gd name="T52" fmla="*/ 43 w 188"/>
                    <a:gd name="T53" fmla="*/ 55 h 188"/>
                    <a:gd name="T54" fmla="*/ 34 w 188"/>
                    <a:gd name="T55" fmla="*/ 62 h 188"/>
                    <a:gd name="T56" fmla="*/ 30 w 188"/>
                    <a:gd name="T57" fmla="*/ 69 h 188"/>
                    <a:gd name="T58" fmla="*/ 23 w 188"/>
                    <a:gd name="T59" fmla="*/ 70 h 188"/>
                    <a:gd name="T60" fmla="*/ 17 w 188"/>
                    <a:gd name="T61" fmla="*/ 65 h 188"/>
                    <a:gd name="T62" fmla="*/ 11 w 188"/>
                    <a:gd name="T63" fmla="*/ 65 h 188"/>
                    <a:gd name="T64" fmla="*/ 6 w 188"/>
                    <a:gd name="T65" fmla="*/ 65 h 188"/>
                    <a:gd name="T66" fmla="*/ 5 w 188"/>
                    <a:gd name="T67" fmla="*/ 75 h 188"/>
                    <a:gd name="T68" fmla="*/ 7 w 188"/>
                    <a:gd name="T69" fmla="*/ 81 h 188"/>
                    <a:gd name="T70" fmla="*/ 1 w 188"/>
                    <a:gd name="T71" fmla="*/ 87 h 188"/>
                    <a:gd name="T72" fmla="*/ 2 w 188"/>
                    <a:gd name="T73" fmla="*/ 94 h 188"/>
                    <a:gd name="T74" fmla="*/ 7 w 188"/>
                    <a:gd name="T75" fmla="*/ 105 h 188"/>
                    <a:gd name="T76" fmla="*/ 3 w 188"/>
                    <a:gd name="T77" fmla="*/ 116 h 188"/>
                    <a:gd name="T78" fmla="*/ 9 w 188"/>
                    <a:gd name="T79" fmla="*/ 135 h 188"/>
                    <a:gd name="T80" fmla="*/ 22 w 188"/>
                    <a:gd name="T81" fmla="*/ 144 h 188"/>
                    <a:gd name="T82" fmla="*/ 26 w 188"/>
                    <a:gd name="T83" fmla="*/ 161 h 188"/>
                    <a:gd name="T84" fmla="*/ 33 w 188"/>
                    <a:gd name="T85" fmla="*/ 188 h 188"/>
                    <a:gd name="T86" fmla="*/ 59 w 188"/>
                    <a:gd name="T87" fmla="*/ 186 h 188"/>
                    <a:gd name="T88" fmla="*/ 73 w 188"/>
                    <a:gd name="T89" fmla="*/ 182 h 188"/>
                    <a:gd name="T90" fmla="*/ 88 w 188"/>
                    <a:gd name="T91" fmla="*/ 179 h 188"/>
                    <a:gd name="T92" fmla="*/ 88 w 188"/>
                    <a:gd name="T93" fmla="*/ 168 h 188"/>
                    <a:gd name="T94" fmla="*/ 88 w 188"/>
                    <a:gd name="T95" fmla="*/ 156 h 188"/>
                    <a:gd name="T96" fmla="*/ 92 w 188"/>
                    <a:gd name="T97" fmla="*/ 149 h 188"/>
                    <a:gd name="T98" fmla="*/ 103 w 188"/>
                    <a:gd name="T99" fmla="*/ 147 h 188"/>
                    <a:gd name="T100" fmla="*/ 108 w 188"/>
                    <a:gd name="T101" fmla="*/ 139 h 188"/>
                    <a:gd name="T102" fmla="*/ 113 w 188"/>
                    <a:gd name="T103" fmla="*/ 137 h 188"/>
                    <a:gd name="T104" fmla="*/ 119 w 188"/>
                    <a:gd name="T105" fmla="*/ 136 h 188"/>
                    <a:gd name="T106" fmla="*/ 123 w 188"/>
                    <a:gd name="T107" fmla="*/ 127 h 188"/>
                    <a:gd name="T108" fmla="*/ 126 w 188"/>
                    <a:gd name="T109" fmla="*/ 119 h 188"/>
                    <a:gd name="T110" fmla="*/ 130 w 188"/>
                    <a:gd name="T111" fmla="*/ 110 h 188"/>
                    <a:gd name="T112" fmla="*/ 133 w 188"/>
                    <a:gd name="T113" fmla="*/ 100 h 188"/>
                    <a:gd name="T114" fmla="*/ 131 w 188"/>
                    <a:gd name="T115" fmla="*/ 92 h 188"/>
                    <a:gd name="T116" fmla="*/ 146 w 188"/>
                    <a:gd name="T117" fmla="*/ 87 h 188"/>
                    <a:gd name="T118" fmla="*/ 149 w 188"/>
                    <a:gd name="T119" fmla="*/ 68 h 188"/>
                    <a:gd name="T120" fmla="*/ 145 w 188"/>
                    <a:gd name="T121" fmla="*/ 47 h 188"/>
                    <a:gd name="T122" fmla="*/ 154 w 188"/>
                    <a:gd name="T123" fmla="*/ 39 h 188"/>
                    <a:gd name="T124" fmla="*/ 167 w 188"/>
                    <a:gd name="T125" fmla="*/ 3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 h="188">
                      <a:moveTo>
                        <a:pt x="183" y="32"/>
                      </a:moveTo>
                      <a:lnTo>
                        <a:pt x="185" y="26"/>
                      </a:lnTo>
                      <a:lnTo>
                        <a:pt x="185" y="26"/>
                      </a:lnTo>
                      <a:lnTo>
                        <a:pt x="183" y="25"/>
                      </a:lnTo>
                      <a:lnTo>
                        <a:pt x="188" y="20"/>
                      </a:lnTo>
                      <a:lnTo>
                        <a:pt x="187" y="18"/>
                      </a:lnTo>
                      <a:lnTo>
                        <a:pt x="181" y="18"/>
                      </a:lnTo>
                      <a:lnTo>
                        <a:pt x="179" y="20"/>
                      </a:lnTo>
                      <a:lnTo>
                        <a:pt x="174" y="21"/>
                      </a:lnTo>
                      <a:lnTo>
                        <a:pt x="173" y="18"/>
                      </a:lnTo>
                      <a:lnTo>
                        <a:pt x="169" y="19"/>
                      </a:lnTo>
                      <a:lnTo>
                        <a:pt x="163" y="23"/>
                      </a:lnTo>
                      <a:lnTo>
                        <a:pt x="161" y="26"/>
                      </a:lnTo>
                      <a:lnTo>
                        <a:pt x="160" y="29"/>
                      </a:lnTo>
                      <a:lnTo>
                        <a:pt x="158" y="31"/>
                      </a:lnTo>
                      <a:lnTo>
                        <a:pt x="153" y="34"/>
                      </a:lnTo>
                      <a:lnTo>
                        <a:pt x="153" y="36"/>
                      </a:lnTo>
                      <a:lnTo>
                        <a:pt x="150" y="38"/>
                      </a:lnTo>
                      <a:lnTo>
                        <a:pt x="147" y="38"/>
                      </a:lnTo>
                      <a:lnTo>
                        <a:pt x="144" y="37"/>
                      </a:lnTo>
                      <a:lnTo>
                        <a:pt x="144" y="34"/>
                      </a:lnTo>
                      <a:lnTo>
                        <a:pt x="142" y="31"/>
                      </a:lnTo>
                      <a:lnTo>
                        <a:pt x="142" y="24"/>
                      </a:lnTo>
                      <a:lnTo>
                        <a:pt x="141" y="21"/>
                      </a:lnTo>
                      <a:lnTo>
                        <a:pt x="141" y="16"/>
                      </a:lnTo>
                      <a:lnTo>
                        <a:pt x="140" y="13"/>
                      </a:lnTo>
                      <a:lnTo>
                        <a:pt x="138" y="13"/>
                      </a:lnTo>
                      <a:lnTo>
                        <a:pt x="137" y="10"/>
                      </a:lnTo>
                      <a:lnTo>
                        <a:pt x="138" y="6"/>
                      </a:lnTo>
                      <a:lnTo>
                        <a:pt x="138" y="4"/>
                      </a:lnTo>
                      <a:lnTo>
                        <a:pt x="135" y="3"/>
                      </a:lnTo>
                      <a:lnTo>
                        <a:pt x="133" y="0"/>
                      </a:lnTo>
                      <a:lnTo>
                        <a:pt x="130" y="0"/>
                      </a:lnTo>
                      <a:lnTo>
                        <a:pt x="128" y="3"/>
                      </a:lnTo>
                      <a:lnTo>
                        <a:pt x="127" y="8"/>
                      </a:lnTo>
                      <a:lnTo>
                        <a:pt x="126" y="10"/>
                      </a:lnTo>
                      <a:lnTo>
                        <a:pt x="125" y="13"/>
                      </a:lnTo>
                      <a:lnTo>
                        <a:pt x="126" y="17"/>
                      </a:lnTo>
                      <a:lnTo>
                        <a:pt x="123" y="20"/>
                      </a:lnTo>
                      <a:lnTo>
                        <a:pt x="120" y="21"/>
                      </a:lnTo>
                      <a:lnTo>
                        <a:pt x="120" y="19"/>
                      </a:lnTo>
                      <a:lnTo>
                        <a:pt x="119" y="19"/>
                      </a:lnTo>
                      <a:lnTo>
                        <a:pt x="117" y="21"/>
                      </a:lnTo>
                      <a:lnTo>
                        <a:pt x="114" y="22"/>
                      </a:lnTo>
                      <a:lnTo>
                        <a:pt x="114" y="24"/>
                      </a:lnTo>
                      <a:lnTo>
                        <a:pt x="116" y="26"/>
                      </a:lnTo>
                      <a:lnTo>
                        <a:pt x="116" y="29"/>
                      </a:lnTo>
                      <a:lnTo>
                        <a:pt x="111" y="28"/>
                      </a:lnTo>
                      <a:lnTo>
                        <a:pt x="109" y="26"/>
                      </a:lnTo>
                      <a:lnTo>
                        <a:pt x="108" y="24"/>
                      </a:lnTo>
                      <a:lnTo>
                        <a:pt x="106" y="27"/>
                      </a:lnTo>
                      <a:lnTo>
                        <a:pt x="105" y="27"/>
                      </a:lnTo>
                      <a:lnTo>
                        <a:pt x="103" y="29"/>
                      </a:lnTo>
                      <a:lnTo>
                        <a:pt x="100" y="31"/>
                      </a:lnTo>
                      <a:lnTo>
                        <a:pt x="95" y="33"/>
                      </a:lnTo>
                      <a:lnTo>
                        <a:pt x="93" y="31"/>
                      </a:lnTo>
                      <a:lnTo>
                        <a:pt x="90" y="27"/>
                      </a:lnTo>
                      <a:lnTo>
                        <a:pt x="88" y="27"/>
                      </a:lnTo>
                      <a:lnTo>
                        <a:pt x="85" y="29"/>
                      </a:lnTo>
                      <a:lnTo>
                        <a:pt x="83" y="29"/>
                      </a:lnTo>
                      <a:lnTo>
                        <a:pt x="81" y="26"/>
                      </a:lnTo>
                      <a:lnTo>
                        <a:pt x="78" y="24"/>
                      </a:lnTo>
                      <a:lnTo>
                        <a:pt x="74" y="26"/>
                      </a:lnTo>
                      <a:lnTo>
                        <a:pt x="73" y="24"/>
                      </a:lnTo>
                      <a:lnTo>
                        <a:pt x="70" y="25"/>
                      </a:lnTo>
                      <a:lnTo>
                        <a:pt x="67" y="23"/>
                      </a:lnTo>
                      <a:lnTo>
                        <a:pt x="64" y="24"/>
                      </a:lnTo>
                      <a:lnTo>
                        <a:pt x="60" y="28"/>
                      </a:lnTo>
                      <a:lnTo>
                        <a:pt x="58" y="28"/>
                      </a:lnTo>
                      <a:lnTo>
                        <a:pt x="54" y="29"/>
                      </a:lnTo>
                      <a:lnTo>
                        <a:pt x="53" y="30"/>
                      </a:lnTo>
                      <a:lnTo>
                        <a:pt x="52" y="31"/>
                      </a:lnTo>
                      <a:lnTo>
                        <a:pt x="51" y="34"/>
                      </a:lnTo>
                      <a:lnTo>
                        <a:pt x="53" y="34"/>
                      </a:lnTo>
                      <a:lnTo>
                        <a:pt x="53" y="38"/>
                      </a:lnTo>
                      <a:lnTo>
                        <a:pt x="50" y="42"/>
                      </a:lnTo>
                      <a:lnTo>
                        <a:pt x="50" y="47"/>
                      </a:lnTo>
                      <a:lnTo>
                        <a:pt x="49" y="51"/>
                      </a:lnTo>
                      <a:lnTo>
                        <a:pt x="47" y="51"/>
                      </a:lnTo>
                      <a:lnTo>
                        <a:pt x="44" y="54"/>
                      </a:lnTo>
                      <a:lnTo>
                        <a:pt x="43" y="55"/>
                      </a:lnTo>
                      <a:lnTo>
                        <a:pt x="38" y="57"/>
                      </a:lnTo>
                      <a:lnTo>
                        <a:pt x="33" y="60"/>
                      </a:lnTo>
                      <a:lnTo>
                        <a:pt x="34" y="62"/>
                      </a:lnTo>
                      <a:lnTo>
                        <a:pt x="33" y="64"/>
                      </a:lnTo>
                      <a:lnTo>
                        <a:pt x="33" y="66"/>
                      </a:lnTo>
                      <a:lnTo>
                        <a:pt x="30" y="69"/>
                      </a:lnTo>
                      <a:lnTo>
                        <a:pt x="26" y="70"/>
                      </a:lnTo>
                      <a:lnTo>
                        <a:pt x="25" y="72"/>
                      </a:lnTo>
                      <a:lnTo>
                        <a:pt x="23" y="70"/>
                      </a:lnTo>
                      <a:lnTo>
                        <a:pt x="22" y="68"/>
                      </a:lnTo>
                      <a:lnTo>
                        <a:pt x="19" y="65"/>
                      </a:lnTo>
                      <a:lnTo>
                        <a:pt x="17" y="65"/>
                      </a:lnTo>
                      <a:lnTo>
                        <a:pt x="15" y="67"/>
                      </a:lnTo>
                      <a:lnTo>
                        <a:pt x="13" y="67"/>
                      </a:lnTo>
                      <a:lnTo>
                        <a:pt x="11" y="65"/>
                      </a:lnTo>
                      <a:lnTo>
                        <a:pt x="8" y="64"/>
                      </a:lnTo>
                      <a:lnTo>
                        <a:pt x="6" y="65"/>
                      </a:lnTo>
                      <a:lnTo>
                        <a:pt x="6" y="65"/>
                      </a:lnTo>
                      <a:lnTo>
                        <a:pt x="6" y="70"/>
                      </a:lnTo>
                      <a:lnTo>
                        <a:pt x="6" y="72"/>
                      </a:lnTo>
                      <a:lnTo>
                        <a:pt x="5" y="75"/>
                      </a:lnTo>
                      <a:lnTo>
                        <a:pt x="7" y="78"/>
                      </a:lnTo>
                      <a:lnTo>
                        <a:pt x="6" y="79"/>
                      </a:lnTo>
                      <a:lnTo>
                        <a:pt x="7" y="81"/>
                      </a:lnTo>
                      <a:lnTo>
                        <a:pt x="3" y="83"/>
                      </a:lnTo>
                      <a:lnTo>
                        <a:pt x="0" y="85"/>
                      </a:lnTo>
                      <a:lnTo>
                        <a:pt x="1" y="87"/>
                      </a:lnTo>
                      <a:lnTo>
                        <a:pt x="4" y="89"/>
                      </a:lnTo>
                      <a:lnTo>
                        <a:pt x="1" y="93"/>
                      </a:lnTo>
                      <a:lnTo>
                        <a:pt x="2" y="94"/>
                      </a:lnTo>
                      <a:lnTo>
                        <a:pt x="2" y="100"/>
                      </a:lnTo>
                      <a:lnTo>
                        <a:pt x="2" y="104"/>
                      </a:lnTo>
                      <a:lnTo>
                        <a:pt x="7" y="105"/>
                      </a:lnTo>
                      <a:lnTo>
                        <a:pt x="9" y="105"/>
                      </a:lnTo>
                      <a:lnTo>
                        <a:pt x="4" y="112"/>
                      </a:lnTo>
                      <a:lnTo>
                        <a:pt x="3" y="116"/>
                      </a:lnTo>
                      <a:lnTo>
                        <a:pt x="7" y="125"/>
                      </a:lnTo>
                      <a:lnTo>
                        <a:pt x="9" y="133"/>
                      </a:lnTo>
                      <a:lnTo>
                        <a:pt x="9" y="135"/>
                      </a:lnTo>
                      <a:lnTo>
                        <a:pt x="9" y="138"/>
                      </a:lnTo>
                      <a:lnTo>
                        <a:pt x="10" y="144"/>
                      </a:lnTo>
                      <a:lnTo>
                        <a:pt x="22" y="144"/>
                      </a:lnTo>
                      <a:lnTo>
                        <a:pt x="25" y="151"/>
                      </a:lnTo>
                      <a:lnTo>
                        <a:pt x="24" y="155"/>
                      </a:lnTo>
                      <a:lnTo>
                        <a:pt x="26" y="161"/>
                      </a:lnTo>
                      <a:lnTo>
                        <a:pt x="25" y="164"/>
                      </a:lnTo>
                      <a:lnTo>
                        <a:pt x="14" y="181"/>
                      </a:lnTo>
                      <a:lnTo>
                        <a:pt x="33" y="188"/>
                      </a:lnTo>
                      <a:lnTo>
                        <a:pt x="50" y="187"/>
                      </a:lnTo>
                      <a:lnTo>
                        <a:pt x="54" y="186"/>
                      </a:lnTo>
                      <a:lnTo>
                        <a:pt x="59" y="186"/>
                      </a:lnTo>
                      <a:lnTo>
                        <a:pt x="60" y="184"/>
                      </a:lnTo>
                      <a:lnTo>
                        <a:pt x="66" y="182"/>
                      </a:lnTo>
                      <a:lnTo>
                        <a:pt x="73" y="182"/>
                      </a:lnTo>
                      <a:lnTo>
                        <a:pt x="78" y="182"/>
                      </a:lnTo>
                      <a:lnTo>
                        <a:pt x="82" y="182"/>
                      </a:lnTo>
                      <a:lnTo>
                        <a:pt x="88" y="179"/>
                      </a:lnTo>
                      <a:lnTo>
                        <a:pt x="88" y="175"/>
                      </a:lnTo>
                      <a:lnTo>
                        <a:pt x="88" y="172"/>
                      </a:lnTo>
                      <a:lnTo>
                        <a:pt x="88" y="168"/>
                      </a:lnTo>
                      <a:lnTo>
                        <a:pt x="87" y="163"/>
                      </a:lnTo>
                      <a:lnTo>
                        <a:pt x="87" y="158"/>
                      </a:lnTo>
                      <a:lnTo>
                        <a:pt x="88" y="156"/>
                      </a:lnTo>
                      <a:lnTo>
                        <a:pt x="91" y="154"/>
                      </a:lnTo>
                      <a:lnTo>
                        <a:pt x="92" y="152"/>
                      </a:lnTo>
                      <a:lnTo>
                        <a:pt x="92" y="149"/>
                      </a:lnTo>
                      <a:lnTo>
                        <a:pt x="96" y="148"/>
                      </a:lnTo>
                      <a:lnTo>
                        <a:pt x="98" y="150"/>
                      </a:lnTo>
                      <a:lnTo>
                        <a:pt x="103" y="147"/>
                      </a:lnTo>
                      <a:lnTo>
                        <a:pt x="105" y="144"/>
                      </a:lnTo>
                      <a:lnTo>
                        <a:pt x="102" y="144"/>
                      </a:lnTo>
                      <a:lnTo>
                        <a:pt x="108" y="139"/>
                      </a:lnTo>
                      <a:lnTo>
                        <a:pt x="109" y="137"/>
                      </a:lnTo>
                      <a:lnTo>
                        <a:pt x="112" y="137"/>
                      </a:lnTo>
                      <a:lnTo>
                        <a:pt x="113" y="137"/>
                      </a:lnTo>
                      <a:lnTo>
                        <a:pt x="117" y="138"/>
                      </a:lnTo>
                      <a:lnTo>
                        <a:pt x="117" y="136"/>
                      </a:lnTo>
                      <a:lnTo>
                        <a:pt x="119" y="136"/>
                      </a:lnTo>
                      <a:lnTo>
                        <a:pt x="122" y="140"/>
                      </a:lnTo>
                      <a:lnTo>
                        <a:pt x="124" y="134"/>
                      </a:lnTo>
                      <a:lnTo>
                        <a:pt x="123" y="127"/>
                      </a:lnTo>
                      <a:lnTo>
                        <a:pt x="124" y="125"/>
                      </a:lnTo>
                      <a:lnTo>
                        <a:pt x="125" y="123"/>
                      </a:lnTo>
                      <a:lnTo>
                        <a:pt x="126" y="119"/>
                      </a:lnTo>
                      <a:lnTo>
                        <a:pt x="126" y="113"/>
                      </a:lnTo>
                      <a:lnTo>
                        <a:pt x="127" y="110"/>
                      </a:lnTo>
                      <a:lnTo>
                        <a:pt x="130" y="110"/>
                      </a:lnTo>
                      <a:lnTo>
                        <a:pt x="133" y="108"/>
                      </a:lnTo>
                      <a:lnTo>
                        <a:pt x="134" y="105"/>
                      </a:lnTo>
                      <a:lnTo>
                        <a:pt x="133" y="100"/>
                      </a:lnTo>
                      <a:lnTo>
                        <a:pt x="130" y="99"/>
                      </a:lnTo>
                      <a:lnTo>
                        <a:pt x="128" y="94"/>
                      </a:lnTo>
                      <a:lnTo>
                        <a:pt x="131" y="92"/>
                      </a:lnTo>
                      <a:lnTo>
                        <a:pt x="137" y="94"/>
                      </a:lnTo>
                      <a:lnTo>
                        <a:pt x="142" y="94"/>
                      </a:lnTo>
                      <a:lnTo>
                        <a:pt x="146" y="87"/>
                      </a:lnTo>
                      <a:lnTo>
                        <a:pt x="146" y="82"/>
                      </a:lnTo>
                      <a:lnTo>
                        <a:pt x="142" y="79"/>
                      </a:lnTo>
                      <a:lnTo>
                        <a:pt x="149" y="68"/>
                      </a:lnTo>
                      <a:lnTo>
                        <a:pt x="148" y="61"/>
                      </a:lnTo>
                      <a:lnTo>
                        <a:pt x="142" y="50"/>
                      </a:lnTo>
                      <a:lnTo>
                        <a:pt x="145" y="47"/>
                      </a:lnTo>
                      <a:lnTo>
                        <a:pt x="147" y="43"/>
                      </a:lnTo>
                      <a:lnTo>
                        <a:pt x="151" y="43"/>
                      </a:lnTo>
                      <a:lnTo>
                        <a:pt x="154" y="39"/>
                      </a:lnTo>
                      <a:lnTo>
                        <a:pt x="159" y="36"/>
                      </a:lnTo>
                      <a:lnTo>
                        <a:pt x="162" y="38"/>
                      </a:lnTo>
                      <a:lnTo>
                        <a:pt x="167" y="37"/>
                      </a:lnTo>
                      <a:lnTo>
                        <a:pt x="176" y="35"/>
                      </a:lnTo>
                      <a:lnTo>
                        <a:pt x="18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0" name="Line 558">
                  <a:extLst>
                    <a:ext uri="{FF2B5EF4-FFF2-40B4-BE49-F238E27FC236}">
                      <a16:creationId xmlns:a16="http://schemas.microsoft.com/office/drawing/2014/main" id="{C09BA56D-8F33-4F8D-B072-A73AF778386D}"/>
                    </a:ext>
                  </a:extLst>
                </p:cNvPr>
                <p:cNvSpPr>
                  <a:spLocks noChangeShapeType="1"/>
                </p:cNvSpPr>
                <p:nvPr/>
              </p:nvSpPr>
              <p:spPr bwMode="auto">
                <a:xfrm>
                  <a:off x="3736" y="1755"/>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1" name="Line 559">
                  <a:extLst>
                    <a:ext uri="{FF2B5EF4-FFF2-40B4-BE49-F238E27FC236}">
                      <a16:creationId xmlns:a16="http://schemas.microsoft.com/office/drawing/2014/main" id="{DF0E6B74-210E-4014-9A9D-19E8AB81C188}"/>
                    </a:ext>
                  </a:extLst>
                </p:cNvPr>
                <p:cNvSpPr>
                  <a:spLocks noChangeShapeType="1"/>
                </p:cNvSpPr>
                <p:nvPr/>
              </p:nvSpPr>
              <p:spPr bwMode="auto">
                <a:xfrm>
                  <a:off x="3736" y="1755"/>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2" name="Freeform 560">
                  <a:extLst>
                    <a:ext uri="{FF2B5EF4-FFF2-40B4-BE49-F238E27FC236}">
                      <a16:creationId xmlns:a16="http://schemas.microsoft.com/office/drawing/2014/main" id="{9E17BF10-5A20-47D0-BE12-138079C03370}"/>
                    </a:ext>
                  </a:extLst>
                </p:cNvPr>
                <p:cNvSpPr>
                  <a:spLocks/>
                </p:cNvSpPr>
                <p:nvPr/>
              </p:nvSpPr>
              <p:spPr bwMode="auto">
                <a:xfrm>
                  <a:off x="3752" y="1756"/>
                  <a:ext cx="4" cy="5"/>
                </a:xfrm>
                <a:custGeom>
                  <a:avLst/>
                  <a:gdLst>
                    <a:gd name="T0" fmla="*/ 0 w 4"/>
                    <a:gd name="T1" fmla="*/ 3 h 5"/>
                    <a:gd name="T2" fmla="*/ 1 w 4"/>
                    <a:gd name="T3" fmla="*/ 5 h 5"/>
                    <a:gd name="T4" fmla="*/ 2 w 4"/>
                    <a:gd name="T5" fmla="*/ 2 h 5"/>
                    <a:gd name="T6" fmla="*/ 4 w 4"/>
                    <a:gd name="T7" fmla="*/ 2 h 5"/>
                    <a:gd name="T8" fmla="*/ 3 w 4"/>
                    <a:gd name="T9" fmla="*/ 0 h 5"/>
                    <a:gd name="T10" fmla="*/ 1 w 4"/>
                    <a:gd name="T11" fmla="*/ 1 h 5"/>
                    <a:gd name="T12" fmla="*/ 0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3"/>
                      </a:moveTo>
                      <a:lnTo>
                        <a:pt x="1" y="5"/>
                      </a:lnTo>
                      <a:lnTo>
                        <a:pt x="2" y="2"/>
                      </a:lnTo>
                      <a:lnTo>
                        <a:pt x="4" y="2"/>
                      </a:lnTo>
                      <a:lnTo>
                        <a:pt x="3"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3" name="Freeform 561">
                  <a:extLst>
                    <a:ext uri="{FF2B5EF4-FFF2-40B4-BE49-F238E27FC236}">
                      <a16:creationId xmlns:a16="http://schemas.microsoft.com/office/drawing/2014/main" id="{DCD1C70F-7831-422A-8464-F0C090C8EB94}"/>
                    </a:ext>
                  </a:extLst>
                </p:cNvPr>
                <p:cNvSpPr>
                  <a:spLocks/>
                </p:cNvSpPr>
                <p:nvPr/>
              </p:nvSpPr>
              <p:spPr bwMode="auto">
                <a:xfrm>
                  <a:off x="3740" y="1734"/>
                  <a:ext cx="17" cy="24"/>
                </a:xfrm>
                <a:custGeom>
                  <a:avLst/>
                  <a:gdLst>
                    <a:gd name="T0" fmla="*/ 0 w 17"/>
                    <a:gd name="T1" fmla="*/ 11 h 24"/>
                    <a:gd name="T2" fmla="*/ 2 w 17"/>
                    <a:gd name="T3" fmla="*/ 12 h 24"/>
                    <a:gd name="T4" fmla="*/ 1 w 17"/>
                    <a:gd name="T5" fmla="*/ 16 h 24"/>
                    <a:gd name="T6" fmla="*/ 3 w 17"/>
                    <a:gd name="T7" fmla="*/ 18 h 24"/>
                    <a:gd name="T8" fmla="*/ 5 w 17"/>
                    <a:gd name="T9" fmla="*/ 18 h 24"/>
                    <a:gd name="T10" fmla="*/ 8 w 17"/>
                    <a:gd name="T11" fmla="*/ 19 h 24"/>
                    <a:gd name="T12" fmla="*/ 9 w 17"/>
                    <a:gd name="T13" fmla="*/ 21 h 24"/>
                    <a:gd name="T14" fmla="*/ 7 w 17"/>
                    <a:gd name="T15" fmla="*/ 23 h 24"/>
                    <a:gd name="T16" fmla="*/ 8 w 17"/>
                    <a:gd name="T17" fmla="*/ 24 h 24"/>
                    <a:gd name="T18" fmla="*/ 10 w 17"/>
                    <a:gd name="T19" fmla="*/ 24 h 24"/>
                    <a:gd name="T20" fmla="*/ 12 w 17"/>
                    <a:gd name="T21" fmla="*/ 22 h 24"/>
                    <a:gd name="T22" fmla="*/ 11 w 17"/>
                    <a:gd name="T23" fmla="*/ 20 h 24"/>
                    <a:gd name="T24" fmla="*/ 14 w 17"/>
                    <a:gd name="T25" fmla="*/ 18 h 24"/>
                    <a:gd name="T26" fmla="*/ 16 w 17"/>
                    <a:gd name="T27" fmla="*/ 17 h 24"/>
                    <a:gd name="T28" fmla="*/ 15 w 17"/>
                    <a:gd name="T29" fmla="*/ 15 h 24"/>
                    <a:gd name="T30" fmla="*/ 13 w 17"/>
                    <a:gd name="T31" fmla="*/ 13 h 24"/>
                    <a:gd name="T32" fmla="*/ 13 w 17"/>
                    <a:gd name="T33" fmla="*/ 11 h 24"/>
                    <a:gd name="T34" fmla="*/ 16 w 17"/>
                    <a:gd name="T35" fmla="*/ 10 h 24"/>
                    <a:gd name="T36" fmla="*/ 17 w 17"/>
                    <a:gd name="T37" fmla="*/ 6 h 24"/>
                    <a:gd name="T38" fmla="*/ 17 w 17"/>
                    <a:gd name="T39" fmla="*/ 2 h 24"/>
                    <a:gd name="T40" fmla="*/ 16 w 17"/>
                    <a:gd name="T41" fmla="*/ 0 h 24"/>
                    <a:gd name="T42" fmla="*/ 13 w 17"/>
                    <a:gd name="T43" fmla="*/ 0 h 24"/>
                    <a:gd name="T44" fmla="*/ 9 w 17"/>
                    <a:gd name="T45" fmla="*/ 0 h 24"/>
                    <a:gd name="T46" fmla="*/ 7 w 17"/>
                    <a:gd name="T47" fmla="*/ 4 h 24"/>
                    <a:gd name="T48" fmla="*/ 8 w 17"/>
                    <a:gd name="T49" fmla="*/ 5 h 24"/>
                    <a:gd name="T50" fmla="*/ 10 w 17"/>
                    <a:gd name="T51" fmla="*/ 7 h 24"/>
                    <a:gd name="T52" fmla="*/ 10 w 17"/>
                    <a:gd name="T53" fmla="*/ 9 h 24"/>
                    <a:gd name="T54" fmla="*/ 9 w 17"/>
                    <a:gd name="T55" fmla="*/ 8 h 24"/>
                    <a:gd name="T56" fmla="*/ 8 w 17"/>
                    <a:gd name="T57" fmla="*/ 9 h 24"/>
                    <a:gd name="T58" fmla="*/ 6 w 17"/>
                    <a:gd name="T59" fmla="*/ 7 h 24"/>
                    <a:gd name="T60" fmla="*/ 6 w 17"/>
                    <a:gd name="T61" fmla="*/ 6 h 24"/>
                    <a:gd name="T62" fmla="*/ 4 w 17"/>
                    <a:gd name="T63" fmla="*/ 4 h 24"/>
                    <a:gd name="T64" fmla="*/ 3 w 17"/>
                    <a:gd name="T65" fmla="*/ 4 h 24"/>
                    <a:gd name="T66" fmla="*/ 2 w 17"/>
                    <a:gd name="T67" fmla="*/ 7 h 24"/>
                    <a:gd name="T68" fmla="*/ 0 w 17"/>
                    <a:gd name="T69" fmla="*/ 7 h 24"/>
                    <a:gd name="T70" fmla="*/ 0 w 17"/>
                    <a:gd name="T7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24">
                      <a:moveTo>
                        <a:pt x="0" y="11"/>
                      </a:moveTo>
                      <a:lnTo>
                        <a:pt x="2" y="12"/>
                      </a:lnTo>
                      <a:lnTo>
                        <a:pt x="1" y="16"/>
                      </a:lnTo>
                      <a:lnTo>
                        <a:pt x="3" y="18"/>
                      </a:lnTo>
                      <a:lnTo>
                        <a:pt x="5" y="18"/>
                      </a:lnTo>
                      <a:lnTo>
                        <a:pt x="8" y="19"/>
                      </a:lnTo>
                      <a:lnTo>
                        <a:pt x="9" y="21"/>
                      </a:lnTo>
                      <a:lnTo>
                        <a:pt x="7" y="23"/>
                      </a:lnTo>
                      <a:lnTo>
                        <a:pt x="8" y="24"/>
                      </a:lnTo>
                      <a:lnTo>
                        <a:pt x="10" y="24"/>
                      </a:lnTo>
                      <a:lnTo>
                        <a:pt x="12" y="22"/>
                      </a:lnTo>
                      <a:lnTo>
                        <a:pt x="11" y="20"/>
                      </a:lnTo>
                      <a:lnTo>
                        <a:pt x="14" y="18"/>
                      </a:lnTo>
                      <a:lnTo>
                        <a:pt x="16" y="17"/>
                      </a:lnTo>
                      <a:lnTo>
                        <a:pt x="15" y="15"/>
                      </a:lnTo>
                      <a:lnTo>
                        <a:pt x="13" y="13"/>
                      </a:lnTo>
                      <a:lnTo>
                        <a:pt x="13" y="11"/>
                      </a:lnTo>
                      <a:lnTo>
                        <a:pt x="16" y="10"/>
                      </a:lnTo>
                      <a:lnTo>
                        <a:pt x="17" y="6"/>
                      </a:lnTo>
                      <a:lnTo>
                        <a:pt x="17" y="2"/>
                      </a:lnTo>
                      <a:lnTo>
                        <a:pt x="16" y="0"/>
                      </a:lnTo>
                      <a:lnTo>
                        <a:pt x="13" y="0"/>
                      </a:lnTo>
                      <a:lnTo>
                        <a:pt x="9" y="0"/>
                      </a:lnTo>
                      <a:lnTo>
                        <a:pt x="7" y="4"/>
                      </a:lnTo>
                      <a:lnTo>
                        <a:pt x="8" y="5"/>
                      </a:lnTo>
                      <a:lnTo>
                        <a:pt x="10" y="7"/>
                      </a:lnTo>
                      <a:lnTo>
                        <a:pt x="10" y="9"/>
                      </a:lnTo>
                      <a:lnTo>
                        <a:pt x="9" y="8"/>
                      </a:lnTo>
                      <a:lnTo>
                        <a:pt x="8" y="9"/>
                      </a:lnTo>
                      <a:lnTo>
                        <a:pt x="6" y="7"/>
                      </a:lnTo>
                      <a:lnTo>
                        <a:pt x="6" y="6"/>
                      </a:lnTo>
                      <a:lnTo>
                        <a:pt x="4" y="4"/>
                      </a:lnTo>
                      <a:lnTo>
                        <a:pt x="3" y="4"/>
                      </a:lnTo>
                      <a:lnTo>
                        <a:pt x="2" y="7"/>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4" name="Freeform 562">
                  <a:extLst>
                    <a:ext uri="{FF2B5EF4-FFF2-40B4-BE49-F238E27FC236}">
                      <a16:creationId xmlns:a16="http://schemas.microsoft.com/office/drawing/2014/main" id="{EBE0F733-0362-4C38-AB96-FEE176CB7531}"/>
                    </a:ext>
                  </a:extLst>
                </p:cNvPr>
                <p:cNvSpPr>
                  <a:spLocks/>
                </p:cNvSpPr>
                <p:nvPr/>
              </p:nvSpPr>
              <p:spPr bwMode="auto">
                <a:xfrm>
                  <a:off x="3757" y="1741"/>
                  <a:ext cx="1" cy="5"/>
                </a:xfrm>
                <a:custGeom>
                  <a:avLst/>
                  <a:gdLst>
                    <a:gd name="T0" fmla="*/ 0 w 1"/>
                    <a:gd name="T1" fmla="*/ 0 h 5"/>
                    <a:gd name="T2" fmla="*/ 0 w 1"/>
                    <a:gd name="T3" fmla="*/ 4 h 5"/>
                    <a:gd name="T4" fmla="*/ 1 w 1"/>
                    <a:gd name="T5" fmla="*/ 5 h 5"/>
                    <a:gd name="T6" fmla="*/ 0 w 1"/>
                    <a:gd name="T7" fmla="*/ 0 h 5"/>
                  </a:gdLst>
                  <a:ahLst/>
                  <a:cxnLst>
                    <a:cxn ang="0">
                      <a:pos x="T0" y="T1"/>
                    </a:cxn>
                    <a:cxn ang="0">
                      <a:pos x="T2" y="T3"/>
                    </a:cxn>
                    <a:cxn ang="0">
                      <a:pos x="T4" y="T5"/>
                    </a:cxn>
                    <a:cxn ang="0">
                      <a:pos x="T6" y="T7"/>
                    </a:cxn>
                  </a:cxnLst>
                  <a:rect l="0" t="0" r="r" b="b"/>
                  <a:pathLst>
                    <a:path w="1" h="5">
                      <a:moveTo>
                        <a:pt x="0" y="0"/>
                      </a:moveTo>
                      <a:lnTo>
                        <a:pt x="0" y="4"/>
                      </a:lnTo>
                      <a:lnTo>
                        <a:pt x="1"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5" name="Freeform 563">
                  <a:extLst>
                    <a:ext uri="{FF2B5EF4-FFF2-40B4-BE49-F238E27FC236}">
                      <a16:creationId xmlns:a16="http://schemas.microsoft.com/office/drawing/2014/main" id="{A91F97DC-269E-4D22-B4A8-25F5E027343F}"/>
                    </a:ext>
                  </a:extLst>
                </p:cNvPr>
                <p:cNvSpPr>
                  <a:spLocks/>
                </p:cNvSpPr>
                <p:nvPr/>
              </p:nvSpPr>
              <p:spPr bwMode="auto">
                <a:xfrm>
                  <a:off x="3785" y="1749"/>
                  <a:ext cx="5" cy="9"/>
                </a:xfrm>
                <a:custGeom>
                  <a:avLst/>
                  <a:gdLst>
                    <a:gd name="T0" fmla="*/ 5 w 5"/>
                    <a:gd name="T1" fmla="*/ 6 h 9"/>
                    <a:gd name="T2" fmla="*/ 3 w 5"/>
                    <a:gd name="T3" fmla="*/ 2 h 9"/>
                    <a:gd name="T4" fmla="*/ 0 w 5"/>
                    <a:gd name="T5" fmla="*/ 0 h 9"/>
                    <a:gd name="T6" fmla="*/ 0 w 5"/>
                    <a:gd name="T7" fmla="*/ 5 h 9"/>
                    <a:gd name="T8" fmla="*/ 0 w 5"/>
                    <a:gd name="T9" fmla="*/ 8 h 9"/>
                    <a:gd name="T10" fmla="*/ 5 w 5"/>
                    <a:gd name="T11" fmla="*/ 9 h 9"/>
                    <a:gd name="T12" fmla="*/ 5 w 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6"/>
                      </a:moveTo>
                      <a:lnTo>
                        <a:pt x="3" y="2"/>
                      </a:lnTo>
                      <a:lnTo>
                        <a:pt x="0" y="0"/>
                      </a:lnTo>
                      <a:lnTo>
                        <a:pt x="0" y="5"/>
                      </a:lnTo>
                      <a:lnTo>
                        <a:pt x="0" y="8"/>
                      </a:lnTo>
                      <a:lnTo>
                        <a:pt x="5"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6" name="Freeform 564">
                  <a:extLst>
                    <a:ext uri="{FF2B5EF4-FFF2-40B4-BE49-F238E27FC236}">
                      <a16:creationId xmlns:a16="http://schemas.microsoft.com/office/drawing/2014/main" id="{4AE8E9F9-E648-414A-8F86-552A66ECEB02}"/>
                    </a:ext>
                  </a:extLst>
                </p:cNvPr>
                <p:cNvSpPr>
                  <a:spLocks/>
                </p:cNvSpPr>
                <p:nvPr/>
              </p:nvSpPr>
              <p:spPr bwMode="auto">
                <a:xfrm>
                  <a:off x="3723" y="1745"/>
                  <a:ext cx="13" cy="13"/>
                </a:xfrm>
                <a:custGeom>
                  <a:avLst/>
                  <a:gdLst>
                    <a:gd name="T0" fmla="*/ 13 w 13"/>
                    <a:gd name="T1" fmla="*/ 9 h 13"/>
                    <a:gd name="T2" fmla="*/ 12 w 13"/>
                    <a:gd name="T3" fmla="*/ 7 h 13"/>
                    <a:gd name="T4" fmla="*/ 10 w 13"/>
                    <a:gd name="T5" fmla="*/ 1 h 13"/>
                    <a:gd name="T6" fmla="*/ 8 w 13"/>
                    <a:gd name="T7" fmla="*/ 2 h 13"/>
                    <a:gd name="T8" fmla="*/ 5 w 13"/>
                    <a:gd name="T9" fmla="*/ 0 h 13"/>
                    <a:gd name="T10" fmla="*/ 1 w 13"/>
                    <a:gd name="T11" fmla="*/ 1 h 13"/>
                    <a:gd name="T12" fmla="*/ 0 w 13"/>
                    <a:gd name="T13" fmla="*/ 5 h 13"/>
                    <a:gd name="T14" fmla="*/ 2 w 13"/>
                    <a:gd name="T15" fmla="*/ 9 h 13"/>
                    <a:gd name="T16" fmla="*/ 4 w 13"/>
                    <a:gd name="T17" fmla="*/ 12 h 13"/>
                    <a:gd name="T18" fmla="*/ 6 w 13"/>
                    <a:gd name="T19" fmla="*/ 12 h 13"/>
                    <a:gd name="T20" fmla="*/ 8 w 13"/>
                    <a:gd name="T21" fmla="*/ 13 h 13"/>
                    <a:gd name="T22" fmla="*/ 11 w 13"/>
                    <a:gd name="T23" fmla="*/ 13 h 13"/>
                    <a:gd name="T24" fmla="*/ 13 w 13"/>
                    <a:gd name="T2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13" y="9"/>
                      </a:moveTo>
                      <a:lnTo>
                        <a:pt x="12" y="7"/>
                      </a:lnTo>
                      <a:lnTo>
                        <a:pt x="10" y="1"/>
                      </a:lnTo>
                      <a:lnTo>
                        <a:pt x="8" y="2"/>
                      </a:lnTo>
                      <a:lnTo>
                        <a:pt x="5" y="0"/>
                      </a:lnTo>
                      <a:lnTo>
                        <a:pt x="1" y="1"/>
                      </a:lnTo>
                      <a:lnTo>
                        <a:pt x="0" y="5"/>
                      </a:lnTo>
                      <a:lnTo>
                        <a:pt x="2" y="9"/>
                      </a:lnTo>
                      <a:lnTo>
                        <a:pt x="4" y="12"/>
                      </a:lnTo>
                      <a:lnTo>
                        <a:pt x="6" y="12"/>
                      </a:lnTo>
                      <a:lnTo>
                        <a:pt x="8" y="13"/>
                      </a:lnTo>
                      <a:lnTo>
                        <a:pt x="11" y="13"/>
                      </a:lnTo>
                      <a:lnTo>
                        <a:pt x="1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7" name="Freeform 565">
                  <a:extLst>
                    <a:ext uri="{FF2B5EF4-FFF2-40B4-BE49-F238E27FC236}">
                      <a16:creationId xmlns:a16="http://schemas.microsoft.com/office/drawing/2014/main" id="{8133EB20-EBEA-4C11-BAFA-0BF2693060FD}"/>
                    </a:ext>
                  </a:extLst>
                </p:cNvPr>
                <p:cNvSpPr>
                  <a:spLocks/>
                </p:cNvSpPr>
                <p:nvPr/>
              </p:nvSpPr>
              <p:spPr bwMode="auto">
                <a:xfrm>
                  <a:off x="3739" y="1758"/>
                  <a:ext cx="13" cy="10"/>
                </a:xfrm>
                <a:custGeom>
                  <a:avLst/>
                  <a:gdLst>
                    <a:gd name="T0" fmla="*/ 1 w 13"/>
                    <a:gd name="T1" fmla="*/ 5 h 10"/>
                    <a:gd name="T2" fmla="*/ 0 w 13"/>
                    <a:gd name="T3" fmla="*/ 5 h 10"/>
                    <a:gd name="T4" fmla="*/ 1 w 13"/>
                    <a:gd name="T5" fmla="*/ 7 h 10"/>
                    <a:gd name="T6" fmla="*/ 4 w 13"/>
                    <a:gd name="T7" fmla="*/ 9 h 10"/>
                    <a:gd name="T8" fmla="*/ 8 w 13"/>
                    <a:gd name="T9" fmla="*/ 9 h 10"/>
                    <a:gd name="T10" fmla="*/ 10 w 13"/>
                    <a:gd name="T11" fmla="*/ 7 h 10"/>
                    <a:gd name="T12" fmla="*/ 11 w 13"/>
                    <a:gd name="T13" fmla="*/ 9 h 10"/>
                    <a:gd name="T14" fmla="*/ 11 w 13"/>
                    <a:gd name="T15" fmla="*/ 10 h 10"/>
                    <a:gd name="T16" fmla="*/ 11 w 13"/>
                    <a:gd name="T17" fmla="*/ 7 h 10"/>
                    <a:gd name="T18" fmla="*/ 13 w 13"/>
                    <a:gd name="T19" fmla="*/ 4 h 10"/>
                    <a:gd name="T20" fmla="*/ 12 w 13"/>
                    <a:gd name="T21" fmla="*/ 1 h 10"/>
                    <a:gd name="T22" fmla="*/ 11 w 13"/>
                    <a:gd name="T23" fmla="*/ 2 h 10"/>
                    <a:gd name="T24" fmla="*/ 9 w 13"/>
                    <a:gd name="T25" fmla="*/ 2 h 10"/>
                    <a:gd name="T26" fmla="*/ 8 w 13"/>
                    <a:gd name="T27" fmla="*/ 4 h 10"/>
                    <a:gd name="T28" fmla="*/ 7 w 13"/>
                    <a:gd name="T29" fmla="*/ 4 h 10"/>
                    <a:gd name="T30" fmla="*/ 5 w 13"/>
                    <a:gd name="T31" fmla="*/ 5 h 10"/>
                    <a:gd name="T32" fmla="*/ 3 w 13"/>
                    <a:gd name="T33" fmla="*/ 0 h 10"/>
                    <a:gd name="T34" fmla="*/ 1 w 13"/>
                    <a:gd name="T35" fmla="*/ 1 h 10"/>
                    <a:gd name="T36" fmla="*/ 1 w 13"/>
                    <a:gd name="T37" fmla="*/ 4 h 10"/>
                    <a:gd name="T38" fmla="*/ 1 w 13"/>
                    <a:gd name="T3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 y="5"/>
                      </a:moveTo>
                      <a:lnTo>
                        <a:pt x="0" y="5"/>
                      </a:lnTo>
                      <a:lnTo>
                        <a:pt x="1" y="7"/>
                      </a:lnTo>
                      <a:lnTo>
                        <a:pt x="4" y="9"/>
                      </a:lnTo>
                      <a:lnTo>
                        <a:pt x="8" y="9"/>
                      </a:lnTo>
                      <a:lnTo>
                        <a:pt x="10" y="7"/>
                      </a:lnTo>
                      <a:lnTo>
                        <a:pt x="11" y="9"/>
                      </a:lnTo>
                      <a:lnTo>
                        <a:pt x="11" y="10"/>
                      </a:lnTo>
                      <a:lnTo>
                        <a:pt x="11" y="7"/>
                      </a:lnTo>
                      <a:lnTo>
                        <a:pt x="13" y="4"/>
                      </a:lnTo>
                      <a:lnTo>
                        <a:pt x="12" y="1"/>
                      </a:lnTo>
                      <a:lnTo>
                        <a:pt x="11" y="2"/>
                      </a:lnTo>
                      <a:lnTo>
                        <a:pt x="9" y="2"/>
                      </a:lnTo>
                      <a:lnTo>
                        <a:pt x="8" y="4"/>
                      </a:lnTo>
                      <a:lnTo>
                        <a:pt x="7" y="4"/>
                      </a:lnTo>
                      <a:lnTo>
                        <a:pt x="5" y="5"/>
                      </a:lnTo>
                      <a:lnTo>
                        <a:pt x="3" y="0"/>
                      </a:lnTo>
                      <a:lnTo>
                        <a:pt x="1" y="1"/>
                      </a:lnTo>
                      <a:lnTo>
                        <a:pt x="1"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8" name="Freeform 566">
                  <a:extLst>
                    <a:ext uri="{FF2B5EF4-FFF2-40B4-BE49-F238E27FC236}">
                      <a16:creationId xmlns:a16="http://schemas.microsoft.com/office/drawing/2014/main" id="{D67C9DB1-1CA9-45BF-B03B-E381D4148F06}"/>
                    </a:ext>
                  </a:extLst>
                </p:cNvPr>
                <p:cNvSpPr>
                  <a:spLocks/>
                </p:cNvSpPr>
                <p:nvPr/>
              </p:nvSpPr>
              <p:spPr bwMode="auto">
                <a:xfrm>
                  <a:off x="3765" y="1765"/>
                  <a:ext cx="7" cy="10"/>
                </a:xfrm>
                <a:custGeom>
                  <a:avLst/>
                  <a:gdLst>
                    <a:gd name="T0" fmla="*/ 1 w 7"/>
                    <a:gd name="T1" fmla="*/ 5 h 10"/>
                    <a:gd name="T2" fmla="*/ 0 w 7"/>
                    <a:gd name="T3" fmla="*/ 7 h 10"/>
                    <a:gd name="T4" fmla="*/ 1 w 7"/>
                    <a:gd name="T5" fmla="*/ 9 h 10"/>
                    <a:gd name="T6" fmla="*/ 3 w 7"/>
                    <a:gd name="T7" fmla="*/ 10 h 10"/>
                    <a:gd name="T8" fmla="*/ 6 w 7"/>
                    <a:gd name="T9" fmla="*/ 7 h 10"/>
                    <a:gd name="T10" fmla="*/ 7 w 7"/>
                    <a:gd name="T11" fmla="*/ 7 h 10"/>
                    <a:gd name="T12" fmla="*/ 7 w 7"/>
                    <a:gd name="T13" fmla="*/ 6 h 10"/>
                    <a:gd name="T14" fmla="*/ 6 w 7"/>
                    <a:gd name="T15" fmla="*/ 4 h 10"/>
                    <a:gd name="T16" fmla="*/ 6 w 7"/>
                    <a:gd name="T17" fmla="*/ 0 h 10"/>
                    <a:gd name="T18" fmla="*/ 5 w 7"/>
                    <a:gd name="T19" fmla="*/ 0 h 10"/>
                    <a:gd name="T20" fmla="*/ 3 w 7"/>
                    <a:gd name="T21" fmla="*/ 0 h 10"/>
                    <a:gd name="T22" fmla="*/ 2 w 7"/>
                    <a:gd name="T23" fmla="*/ 0 h 10"/>
                    <a:gd name="T24" fmla="*/ 1 w 7"/>
                    <a:gd name="T25" fmla="*/ 0 h 10"/>
                    <a:gd name="T26" fmla="*/ 1 w 7"/>
                    <a:gd name="T27" fmla="*/ 3 h 10"/>
                    <a:gd name="T28" fmla="*/ 3 w 7"/>
                    <a:gd name="T29" fmla="*/ 3 h 10"/>
                    <a:gd name="T30" fmla="*/ 2 w 7"/>
                    <a:gd name="T31" fmla="*/ 4 h 10"/>
                    <a:gd name="T32" fmla="*/ 1 w 7"/>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5"/>
                      </a:moveTo>
                      <a:lnTo>
                        <a:pt x="0" y="7"/>
                      </a:lnTo>
                      <a:lnTo>
                        <a:pt x="1" y="9"/>
                      </a:lnTo>
                      <a:lnTo>
                        <a:pt x="3" y="10"/>
                      </a:lnTo>
                      <a:lnTo>
                        <a:pt x="6" y="7"/>
                      </a:lnTo>
                      <a:lnTo>
                        <a:pt x="7" y="7"/>
                      </a:lnTo>
                      <a:lnTo>
                        <a:pt x="7" y="6"/>
                      </a:lnTo>
                      <a:lnTo>
                        <a:pt x="6" y="4"/>
                      </a:lnTo>
                      <a:lnTo>
                        <a:pt x="6" y="0"/>
                      </a:lnTo>
                      <a:lnTo>
                        <a:pt x="5" y="0"/>
                      </a:lnTo>
                      <a:lnTo>
                        <a:pt x="3" y="0"/>
                      </a:lnTo>
                      <a:lnTo>
                        <a:pt x="2" y="0"/>
                      </a:lnTo>
                      <a:lnTo>
                        <a:pt x="1" y="0"/>
                      </a:lnTo>
                      <a:lnTo>
                        <a:pt x="1" y="3"/>
                      </a:lnTo>
                      <a:lnTo>
                        <a:pt x="3" y="3"/>
                      </a:lnTo>
                      <a:lnTo>
                        <a:pt x="2"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9" name="Freeform 567">
                  <a:extLst>
                    <a:ext uri="{FF2B5EF4-FFF2-40B4-BE49-F238E27FC236}">
                      <a16:creationId xmlns:a16="http://schemas.microsoft.com/office/drawing/2014/main" id="{478AB50A-8CC1-4BA1-A5C6-63A8C312A8AA}"/>
                    </a:ext>
                  </a:extLst>
                </p:cNvPr>
                <p:cNvSpPr>
                  <a:spLocks/>
                </p:cNvSpPr>
                <p:nvPr/>
              </p:nvSpPr>
              <p:spPr bwMode="auto">
                <a:xfrm>
                  <a:off x="3735" y="1701"/>
                  <a:ext cx="5" cy="2"/>
                </a:xfrm>
                <a:custGeom>
                  <a:avLst/>
                  <a:gdLst>
                    <a:gd name="T0" fmla="*/ 0 w 5"/>
                    <a:gd name="T1" fmla="*/ 2 h 2"/>
                    <a:gd name="T2" fmla="*/ 2 w 5"/>
                    <a:gd name="T3" fmla="*/ 2 h 2"/>
                    <a:gd name="T4" fmla="*/ 5 w 5"/>
                    <a:gd name="T5" fmla="*/ 0 h 2"/>
                    <a:gd name="T6" fmla="*/ 1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2" y="2"/>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0" name="Freeform 568">
                  <a:extLst>
                    <a:ext uri="{FF2B5EF4-FFF2-40B4-BE49-F238E27FC236}">
                      <a16:creationId xmlns:a16="http://schemas.microsoft.com/office/drawing/2014/main" id="{0051A6D3-65CC-4809-9077-B380E003AC5C}"/>
                    </a:ext>
                  </a:extLst>
                </p:cNvPr>
                <p:cNvSpPr>
                  <a:spLocks/>
                </p:cNvSpPr>
                <p:nvPr/>
              </p:nvSpPr>
              <p:spPr bwMode="auto">
                <a:xfrm>
                  <a:off x="3709" y="1714"/>
                  <a:ext cx="5" cy="5"/>
                </a:xfrm>
                <a:custGeom>
                  <a:avLst/>
                  <a:gdLst>
                    <a:gd name="T0" fmla="*/ 0 w 5"/>
                    <a:gd name="T1" fmla="*/ 2 h 5"/>
                    <a:gd name="T2" fmla="*/ 1 w 5"/>
                    <a:gd name="T3" fmla="*/ 5 h 5"/>
                    <a:gd name="T4" fmla="*/ 2 w 5"/>
                    <a:gd name="T5" fmla="*/ 4 h 5"/>
                    <a:gd name="T6" fmla="*/ 4 w 5"/>
                    <a:gd name="T7" fmla="*/ 1 h 5"/>
                    <a:gd name="T8" fmla="*/ 5 w 5"/>
                    <a:gd name="T9" fmla="*/ 0 h 5"/>
                    <a:gd name="T10" fmla="*/ 3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1" y="5"/>
                      </a:lnTo>
                      <a:lnTo>
                        <a:pt x="2" y="4"/>
                      </a:lnTo>
                      <a:lnTo>
                        <a:pt x="4" y="1"/>
                      </a:lnTo>
                      <a:lnTo>
                        <a:pt x="5"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1" name="Freeform 569">
                  <a:extLst>
                    <a:ext uri="{FF2B5EF4-FFF2-40B4-BE49-F238E27FC236}">
                      <a16:creationId xmlns:a16="http://schemas.microsoft.com/office/drawing/2014/main" id="{590CE03B-D49F-4C5D-A19E-5CE812AD1E98}"/>
                    </a:ext>
                  </a:extLst>
                </p:cNvPr>
                <p:cNvSpPr>
                  <a:spLocks/>
                </p:cNvSpPr>
                <p:nvPr/>
              </p:nvSpPr>
              <p:spPr bwMode="auto">
                <a:xfrm>
                  <a:off x="3735" y="1755"/>
                  <a:ext cx="4" cy="8"/>
                </a:xfrm>
                <a:custGeom>
                  <a:avLst/>
                  <a:gdLst>
                    <a:gd name="T0" fmla="*/ 2 w 5"/>
                    <a:gd name="T1" fmla="*/ 8 h 11"/>
                    <a:gd name="T2" fmla="*/ 5 w 5"/>
                    <a:gd name="T3" fmla="*/ 3 h 11"/>
                    <a:gd name="T4" fmla="*/ 2 w 5"/>
                    <a:gd name="T5" fmla="*/ 0 h 11"/>
                    <a:gd name="T6" fmla="*/ 1 w 5"/>
                    <a:gd name="T7" fmla="*/ 6 h 11"/>
                    <a:gd name="T8" fmla="*/ 0 w 5"/>
                    <a:gd name="T9" fmla="*/ 9 h 11"/>
                    <a:gd name="T10" fmla="*/ 0 w 5"/>
                    <a:gd name="T11" fmla="*/ 11 h 11"/>
                    <a:gd name="T12" fmla="*/ 2 w 5"/>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2" y="8"/>
                      </a:moveTo>
                      <a:cubicBezTo>
                        <a:pt x="5" y="3"/>
                        <a:pt x="5" y="3"/>
                        <a:pt x="5" y="3"/>
                      </a:cubicBezTo>
                      <a:cubicBezTo>
                        <a:pt x="5" y="3"/>
                        <a:pt x="2" y="0"/>
                        <a:pt x="2" y="0"/>
                      </a:cubicBezTo>
                      <a:cubicBezTo>
                        <a:pt x="1" y="6"/>
                        <a:pt x="1" y="6"/>
                        <a:pt x="1" y="6"/>
                      </a:cubicBezTo>
                      <a:cubicBezTo>
                        <a:pt x="0" y="9"/>
                        <a:pt x="0" y="9"/>
                        <a:pt x="0" y="9"/>
                      </a:cubicBezTo>
                      <a:cubicBezTo>
                        <a:pt x="0" y="11"/>
                        <a:pt x="0" y="11"/>
                        <a:pt x="0" y="11"/>
                      </a:cubicBez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2" name="Freeform 570">
                  <a:extLst>
                    <a:ext uri="{FF2B5EF4-FFF2-40B4-BE49-F238E27FC236}">
                      <a16:creationId xmlns:a16="http://schemas.microsoft.com/office/drawing/2014/main" id="{2A890E94-4F37-4F1D-A40D-4E4E465B4196}"/>
                    </a:ext>
                  </a:extLst>
                </p:cNvPr>
                <p:cNvSpPr>
                  <a:spLocks/>
                </p:cNvSpPr>
                <p:nvPr/>
              </p:nvSpPr>
              <p:spPr bwMode="auto">
                <a:xfrm>
                  <a:off x="3703" y="1691"/>
                  <a:ext cx="30" cy="30"/>
                </a:xfrm>
                <a:custGeom>
                  <a:avLst/>
                  <a:gdLst>
                    <a:gd name="T0" fmla="*/ 29 w 30"/>
                    <a:gd name="T1" fmla="*/ 0 h 30"/>
                    <a:gd name="T2" fmla="*/ 25 w 30"/>
                    <a:gd name="T3" fmla="*/ 5 h 30"/>
                    <a:gd name="T4" fmla="*/ 22 w 30"/>
                    <a:gd name="T5" fmla="*/ 7 h 30"/>
                    <a:gd name="T6" fmla="*/ 19 w 30"/>
                    <a:gd name="T7" fmla="*/ 7 h 30"/>
                    <a:gd name="T8" fmla="*/ 17 w 30"/>
                    <a:gd name="T9" fmla="*/ 10 h 30"/>
                    <a:gd name="T10" fmla="*/ 16 w 30"/>
                    <a:gd name="T11" fmla="*/ 14 h 30"/>
                    <a:gd name="T12" fmla="*/ 13 w 30"/>
                    <a:gd name="T13" fmla="*/ 16 h 30"/>
                    <a:gd name="T14" fmla="*/ 10 w 30"/>
                    <a:gd name="T15" fmla="*/ 16 h 30"/>
                    <a:gd name="T16" fmla="*/ 6 w 30"/>
                    <a:gd name="T17" fmla="*/ 20 h 30"/>
                    <a:gd name="T18" fmla="*/ 5 w 30"/>
                    <a:gd name="T19" fmla="*/ 19 h 30"/>
                    <a:gd name="T20" fmla="*/ 3 w 30"/>
                    <a:gd name="T21" fmla="*/ 19 h 30"/>
                    <a:gd name="T22" fmla="*/ 2 w 30"/>
                    <a:gd name="T23" fmla="*/ 23 h 30"/>
                    <a:gd name="T24" fmla="*/ 0 w 30"/>
                    <a:gd name="T25" fmla="*/ 26 h 30"/>
                    <a:gd name="T26" fmla="*/ 2 w 30"/>
                    <a:gd name="T27" fmla="*/ 27 h 30"/>
                    <a:gd name="T28" fmla="*/ 3 w 30"/>
                    <a:gd name="T29" fmla="*/ 26 h 30"/>
                    <a:gd name="T30" fmla="*/ 6 w 30"/>
                    <a:gd name="T31" fmla="*/ 30 h 30"/>
                    <a:gd name="T32" fmla="*/ 5 w 30"/>
                    <a:gd name="T33" fmla="*/ 26 h 30"/>
                    <a:gd name="T34" fmla="*/ 6 w 30"/>
                    <a:gd name="T35" fmla="*/ 23 h 30"/>
                    <a:gd name="T36" fmla="*/ 11 w 30"/>
                    <a:gd name="T37" fmla="*/ 19 h 30"/>
                    <a:gd name="T38" fmla="*/ 11 w 30"/>
                    <a:gd name="T39" fmla="*/ 20 h 30"/>
                    <a:gd name="T40" fmla="*/ 13 w 30"/>
                    <a:gd name="T41" fmla="*/ 20 h 30"/>
                    <a:gd name="T42" fmla="*/ 16 w 30"/>
                    <a:gd name="T43" fmla="*/ 20 h 30"/>
                    <a:gd name="T44" fmla="*/ 19 w 30"/>
                    <a:gd name="T45" fmla="*/ 19 h 30"/>
                    <a:gd name="T46" fmla="*/ 21 w 30"/>
                    <a:gd name="T47" fmla="*/ 19 h 30"/>
                    <a:gd name="T48" fmla="*/ 23 w 30"/>
                    <a:gd name="T49" fmla="*/ 21 h 30"/>
                    <a:gd name="T50" fmla="*/ 25 w 30"/>
                    <a:gd name="T51" fmla="*/ 20 h 30"/>
                    <a:gd name="T52" fmla="*/ 28 w 30"/>
                    <a:gd name="T53" fmla="*/ 14 h 30"/>
                    <a:gd name="T54" fmla="*/ 27 w 30"/>
                    <a:gd name="T55" fmla="*/ 11 h 30"/>
                    <a:gd name="T56" fmla="*/ 28 w 30"/>
                    <a:gd name="T57" fmla="*/ 9 h 30"/>
                    <a:gd name="T58" fmla="*/ 27 w 30"/>
                    <a:gd name="T59" fmla="*/ 6 h 30"/>
                    <a:gd name="T60" fmla="*/ 30 w 30"/>
                    <a:gd name="T61" fmla="*/ 2 h 30"/>
                    <a:gd name="T62" fmla="*/ 29 w 3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9" y="0"/>
                      </a:moveTo>
                      <a:lnTo>
                        <a:pt x="25" y="5"/>
                      </a:lnTo>
                      <a:lnTo>
                        <a:pt x="22" y="7"/>
                      </a:lnTo>
                      <a:lnTo>
                        <a:pt x="19" y="7"/>
                      </a:lnTo>
                      <a:lnTo>
                        <a:pt x="17" y="10"/>
                      </a:lnTo>
                      <a:lnTo>
                        <a:pt x="16" y="14"/>
                      </a:lnTo>
                      <a:lnTo>
                        <a:pt x="13" y="16"/>
                      </a:lnTo>
                      <a:lnTo>
                        <a:pt x="10" y="16"/>
                      </a:lnTo>
                      <a:lnTo>
                        <a:pt x="6" y="20"/>
                      </a:lnTo>
                      <a:lnTo>
                        <a:pt x="5" y="19"/>
                      </a:lnTo>
                      <a:lnTo>
                        <a:pt x="3" y="19"/>
                      </a:lnTo>
                      <a:lnTo>
                        <a:pt x="2" y="23"/>
                      </a:lnTo>
                      <a:lnTo>
                        <a:pt x="0" y="26"/>
                      </a:lnTo>
                      <a:lnTo>
                        <a:pt x="2" y="27"/>
                      </a:lnTo>
                      <a:lnTo>
                        <a:pt x="3" y="26"/>
                      </a:lnTo>
                      <a:lnTo>
                        <a:pt x="6" y="30"/>
                      </a:lnTo>
                      <a:lnTo>
                        <a:pt x="5" y="26"/>
                      </a:lnTo>
                      <a:lnTo>
                        <a:pt x="6" y="23"/>
                      </a:lnTo>
                      <a:lnTo>
                        <a:pt x="11" y="19"/>
                      </a:lnTo>
                      <a:lnTo>
                        <a:pt x="11" y="20"/>
                      </a:lnTo>
                      <a:lnTo>
                        <a:pt x="13" y="20"/>
                      </a:lnTo>
                      <a:lnTo>
                        <a:pt x="16" y="20"/>
                      </a:lnTo>
                      <a:lnTo>
                        <a:pt x="19" y="19"/>
                      </a:lnTo>
                      <a:lnTo>
                        <a:pt x="21" y="19"/>
                      </a:lnTo>
                      <a:lnTo>
                        <a:pt x="23" y="21"/>
                      </a:lnTo>
                      <a:lnTo>
                        <a:pt x="25" y="20"/>
                      </a:lnTo>
                      <a:lnTo>
                        <a:pt x="28" y="14"/>
                      </a:lnTo>
                      <a:lnTo>
                        <a:pt x="27" y="11"/>
                      </a:lnTo>
                      <a:lnTo>
                        <a:pt x="28" y="9"/>
                      </a:lnTo>
                      <a:lnTo>
                        <a:pt x="27" y="6"/>
                      </a:lnTo>
                      <a:lnTo>
                        <a:pt x="30" y="2"/>
                      </a:lnTo>
                      <a:lnTo>
                        <a:pt x="2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3" name="Freeform 571">
                  <a:extLst>
                    <a:ext uri="{FF2B5EF4-FFF2-40B4-BE49-F238E27FC236}">
                      <a16:creationId xmlns:a16="http://schemas.microsoft.com/office/drawing/2014/main" id="{C714620E-5EEC-443B-9C92-ACE3CA776F71}"/>
                    </a:ext>
                  </a:extLst>
                </p:cNvPr>
                <p:cNvSpPr>
                  <a:spLocks/>
                </p:cNvSpPr>
                <p:nvPr/>
              </p:nvSpPr>
              <p:spPr bwMode="auto">
                <a:xfrm>
                  <a:off x="3730" y="1760"/>
                  <a:ext cx="3" cy="2"/>
                </a:xfrm>
                <a:custGeom>
                  <a:avLst/>
                  <a:gdLst>
                    <a:gd name="T0" fmla="*/ 3 w 3"/>
                    <a:gd name="T1" fmla="*/ 2 h 2"/>
                    <a:gd name="T2" fmla="*/ 3 w 3"/>
                    <a:gd name="T3" fmla="*/ 2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2"/>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4" name="Freeform 572">
                  <a:extLst>
                    <a:ext uri="{FF2B5EF4-FFF2-40B4-BE49-F238E27FC236}">
                      <a16:creationId xmlns:a16="http://schemas.microsoft.com/office/drawing/2014/main" id="{C12933B4-711B-4612-93A9-29C7084D44B0}"/>
                    </a:ext>
                  </a:extLst>
                </p:cNvPr>
                <p:cNvSpPr>
                  <a:spLocks/>
                </p:cNvSpPr>
                <p:nvPr/>
              </p:nvSpPr>
              <p:spPr bwMode="auto">
                <a:xfrm>
                  <a:off x="3732" y="1734"/>
                  <a:ext cx="2" cy="7"/>
                </a:xfrm>
                <a:custGeom>
                  <a:avLst/>
                  <a:gdLst>
                    <a:gd name="T0" fmla="*/ 2 w 2"/>
                    <a:gd name="T1" fmla="*/ 5 h 7"/>
                    <a:gd name="T2" fmla="*/ 1 w 2"/>
                    <a:gd name="T3" fmla="*/ 0 h 7"/>
                    <a:gd name="T4" fmla="*/ 1 w 2"/>
                    <a:gd name="T5" fmla="*/ 5 h 7"/>
                    <a:gd name="T6" fmla="*/ 0 w 2"/>
                    <a:gd name="T7" fmla="*/ 7 h 7"/>
                    <a:gd name="T8" fmla="*/ 2 w 2"/>
                    <a:gd name="T9" fmla="*/ 7 h 7"/>
                    <a:gd name="T10" fmla="*/ 2 w 2"/>
                    <a:gd name="T11" fmla="*/ 5 h 7"/>
                  </a:gdLst>
                  <a:ahLst/>
                  <a:cxnLst>
                    <a:cxn ang="0">
                      <a:pos x="T0" y="T1"/>
                    </a:cxn>
                    <a:cxn ang="0">
                      <a:pos x="T2" y="T3"/>
                    </a:cxn>
                    <a:cxn ang="0">
                      <a:pos x="T4" y="T5"/>
                    </a:cxn>
                    <a:cxn ang="0">
                      <a:pos x="T6" y="T7"/>
                    </a:cxn>
                    <a:cxn ang="0">
                      <a:pos x="T8" y="T9"/>
                    </a:cxn>
                    <a:cxn ang="0">
                      <a:pos x="T10" y="T11"/>
                    </a:cxn>
                  </a:cxnLst>
                  <a:rect l="0" t="0" r="r" b="b"/>
                  <a:pathLst>
                    <a:path w="2" h="7">
                      <a:moveTo>
                        <a:pt x="2" y="5"/>
                      </a:moveTo>
                      <a:lnTo>
                        <a:pt x="1" y="0"/>
                      </a:lnTo>
                      <a:lnTo>
                        <a:pt x="1" y="5"/>
                      </a:lnTo>
                      <a:lnTo>
                        <a:pt x="0" y="7"/>
                      </a:lnTo>
                      <a:lnTo>
                        <a:pt x="2"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5" name="Freeform 573">
                  <a:extLst>
                    <a:ext uri="{FF2B5EF4-FFF2-40B4-BE49-F238E27FC236}">
                      <a16:creationId xmlns:a16="http://schemas.microsoft.com/office/drawing/2014/main" id="{C7B1BAED-9278-47FA-9B7F-386D3C9733BF}"/>
                    </a:ext>
                  </a:extLst>
                </p:cNvPr>
                <p:cNvSpPr>
                  <a:spLocks/>
                </p:cNvSpPr>
                <p:nvPr/>
              </p:nvSpPr>
              <p:spPr bwMode="auto">
                <a:xfrm>
                  <a:off x="3701" y="1712"/>
                  <a:ext cx="37" cy="50"/>
                </a:xfrm>
                <a:custGeom>
                  <a:avLst/>
                  <a:gdLst>
                    <a:gd name="T0" fmla="*/ 18 w 37"/>
                    <a:gd name="T1" fmla="*/ 50 h 50"/>
                    <a:gd name="T2" fmla="*/ 20 w 37"/>
                    <a:gd name="T3" fmla="*/ 49 h 50"/>
                    <a:gd name="T4" fmla="*/ 19 w 37"/>
                    <a:gd name="T5" fmla="*/ 44 h 50"/>
                    <a:gd name="T6" fmla="*/ 18 w 37"/>
                    <a:gd name="T7" fmla="*/ 42 h 50"/>
                    <a:gd name="T8" fmla="*/ 20 w 37"/>
                    <a:gd name="T9" fmla="*/ 38 h 50"/>
                    <a:gd name="T10" fmla="*/ 18 w 37"/>
                    <a:gd name="T11" fmla="*/ 35 h 50"/>
                    <a:gd name="T12" fmla="*/ 22 w 37"/>
                    <a:gd name="T13" fmla="*/ 30 h 50"/>
                    <a:gd name="T14" fmla="*/ 26 w 37"/>
                    <a:gd name="T15" fmla="*/ 29 h 50"/>
                    <a:gd name="T16" fmla="*/ 28 w 37"/>
                    <a:gd name="T17" fmla="*/ 22 h 50"/>
                    <a:gd name="T18" fmla="*/ 29 w 37"/>
                    <a:gd name="T19" fmla="*/ 18 h 50"/>
                    <a:gd name="T20" fmla="*/ 33 w 37"/>
                    <a:gd name="T21" fmla="*/ 19 h 50"/>
                    <a:gd name="T22" fmla="*/ 35 w 37"/>
                    <a:gd name="T23" fmla="*/ 19 h 50"/>
                    <a:gd name="T24" fmla="*/ 37 w 37"/>
                    <a:gd name="T25" fmla="*/ 15 h 50"/>
                    <a:gd name="T26" fmla="*/ 33 w 37"/>
                    <a:gd name="T27" fmla="*/ 12 h 50"/>
                    <a:gd name="T28" fmla="*/ 28 w 37"/>
                    <a:gd name="T29" fmla="*/ 11 h 50"/>
                    <a:gd name="T30" fmla="*/ 25 w 37"/>
                    <a:gd name="T31" fmla="*/ 8 h 50"/>
                    <a:gd name="T32" fmla="*/ 27 w 37"/>
                    <a:gd name="T33" fmla="*/ 2 h 50"/>
                    <a:gd name="T34" fmla="*/ 20 w 37"/>
                    <a:gd name="T35" fmla="*/ 1 h 50"/>
                    <a:gd name="T36" fmla="*/ 15 w 37"/>
                    <a:gd name="T37" fmla="*/ 2 h 50"/>
                    <a:gd name="T38" fmla="*/ 17 w 37"/>
                    <a:gd name="T39" fmla="*/ 6 h 50"/>
                    <a:gd name="T40" fmla="*/ 18 w 37"/>
                    <a:gd name="T41" fmla="*/ 11 h 50"/>
                    <a:gd name="T42" fmla="*/ 16 w 37"/>
                    <a:gd name="T43" fmla="*/ 11 h 50"/>
                    <a:gd name="T44" fmla="*/ 13 w 37"/>
                    <a:gd name="T45" fmla="*/ 10 h 50"/>
                    <a:gd name="T46" fmla="*/ 13 w 37"/>
                    <a:gd name="T47" fmla="*/ 5 h 50"/>
                    <a:gd name="T48" fmla="*/ 10 w 37"/>
                    <a:gd name="T49" fmla="*/ 8 h 50"/>
                    <a:gd name="T50" fmla="*/ 9 w 37"/>
                    <a:gd name="T51" fmla="*/ 13 h 50"/>
                    <a:gd name="T52" fmla="*/ 5 w 37"/>
                    <a:gd name="T53" fmla="*/ 11 h 50"/>
                    <a:gd name="T54" fmla="*/ 1 w 37"/>
                    <a:gd name="T55" fmla="*/ 12 h 50"/>
                    <a:gd name="T56" fmla="*/ 4 w 37"/>
                    <a:gd name="T57" fmla="*/ 18 h 50"/>
                    <a:gd name="T58" fmla="*/ 1 w 37"/>
                    <a:gd name="T59" fmla="*/ 17 h 50"/>
                    <a:gd name="T60" fmla="*/ 4 w 37"/>
                    <a:gd name="T61" fmla="*/ 22 h 50"/>
                    <a:gd name="T62" fmla="*/ 5 w 37"/>
                    <a:gd name="T63" fmla="*/ 28 h 50"/>
                    <a:gd name="T64" fmla="*/ 0 w 37"/>
                    <a:gd name="T65" fmla="*/ 35 h 50"/>
                    <a:gd name="T66" fmla="*/ 4 w 37"/>
                    <a:gd name="T67" fmla="*/ 35 h 50"/>
                    <a:gd name="T68" fmla="*/ 7 w 37"/>
                    <a:gd name="T69" fmla="*/ 43 h 50"/>
                    <a:gd name="T70" fmla="*/ 7 w 37"/>
                    <a:gd name="T71" fmla="*/ 47 h 50"/>
                    <a:gd name="T72" fmla="*/ 16 w 37"/>
                    <a:gd name="T73"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6" y="49"/>
                      </a:moveTo>
                      <a:lnTo>
                        <a:pt x="18" y="50"/>
                      </a:lnTo>
                      <a:lnTo>
                        <a:pt x="20" y="49"/>
                      </a:lnTo>
                      <a:lnTo>
                        <a:pt x="20" y="49"/>
                      </a:lnTo>
                      <a:lnTo>
                        <a:pt x="21" y="46"/>
                      </a:lnTo>
                      <a:lnTo>
                        <a:pt x="19" y="44"/>
                      </a:lnTo>
                      <a:lnTo>
                        <a:pt x="18" y="44"/>
                      </a:lnTo>
                      <a:lnTo>
                        <a:pt x="18" y="42"/>
                      </a:lnTo>
                      <a:lnTo>
                        <a:pt x="19" y="40"/>
                      </a:lnTo>
                      <a:lnTo>
                        <a:pt x="20" y="38"/>
                      </a:lnTo>
                      <a:lnTo>
                        <a:pt x="18" y="37"/>
                      </a:lnTo>
                      <a:lnTo>
                        <a:pt x="18" y="35"/>
                      </a:lnTo>
                      <a:lnTo>
                        <a:pt x="24" y="32"/>
                      </a:lnTo>
                      <a:lnTo>
                        <a:pt x="22" y="30"/>
                      </a:lnTo>
                      <a:lnTo>
                        <a:pt x="25" y="28"/>
                      </a:lnTo>
                      <a:lnTo>
                        <a:pt x="26" y="29"/>
                      </a:lnTo>
                      <a:lnTo>
                        <a:pt x="28" y="27"/>
                      </a:lnTo>
                      <a:lnTo>
                        <a:pt x="28" y="22"/>
                      </a:lnTo>
                      <a:lnTo>
                        <a:pt x="28" y="19"/>
                      </a:lnTo>
                      <a:lnTo>
                        <a:pt x="29" y="18"/>
                      </a:lnTo>
                      <a:lnTo>
                        <a:pt x="32" y="17"/>
                      </a:lnTo>
                      <a:lnTo>
                        <a:pt x="33" y="19"/>
                      </a:lnTo>
                      <a:lnTo>
                        <a:pt x="34" y="19"/>
                      </a:lnTo>
                      <a:lnTo>
                        <a:pt x="35" y="19"/>
                      </a:lnTo>
                      <a:lnTo>
                        <a:pt x="36" y="18"/>
                      </a:lnTo>
                      <a:lnTo>
                        <a:pt x="37" y="15"/>
                      </a:lnTo>
                      <a:lnTo>
                        <a:pt x="35" y="12"/>
                      </a:lnTo>
                      <a:lnTo>
                        <a:pt x="33" y="12"/>
                      </a:lnTo>
                      <a:lnTo>
                        <a:pt x="30" y="12"/>
                      </a:lnTo>
                      <a:lnTo>
                        <a:pt x="28" y="11"/>
                      </a:lnTo>
                      <a:lnTo>
                        <a:pt x="27" y="8"/>
                      </a:lnTo>
                      <a:lnTo>
                        <a:pt x="25" y="8"/>
                      </a:lnTo>
                      <a:lnTo>
                        <a:pt x="27" y="5"/>
                      </a:lnTo>
                      <a:lnTo>
                        <a:pt x="27" y="2"/>
                      </a:lnTo>
                      <a:lnTo>
                        <a:pt x="24" y="0"/>
                      </a:lnTo>
                      <a:lnTo>
                        <a:pt x="20" y="1"/>
                      </a:lnTo>
                      <a:lnTo>
                        <a:pt x="18" y="2"/>
                      </a:lnTo>
                      <a:lnTo>
                        <a:pt x="15" y="2"/>
                      </a:lnTo>
                      <a:lnTo>
                        <a:pt x="14" y="2"/>
                      </a:lnTo>
                      <a:lnTo>
                        <a:pt x="17" y="6"/>
                      </a:lnTo>
                      <a:lnTo>
                        <a:pt x="16" y="8"/>
                      </a:lnTo>
                      <a:lnTo>
                        <a:pt x="18" y="11"/>
                      </a:lnTo>
                      <a:lnTo>
                        <a:pt x="18" y="12"/>
                      </a:lnTo>
                      <a:lnTo>
                        <a:pt x="16" y="11"/>
                      </a:lnTo>
                      <a:lnTo>
                        <a:pt x="14" y="12"/>
                      </a:lnTo>
                      <a:lnTo>
                        <a:pt x="13" y="10"/>
                      </a:lnTo>
                      <a:lnTo>
                        <a:pt x="14" y="8"/>
                      </a:lnTo>
                      <a:lnTo>
                        <a:pt x="13" y="5"/>
                      </a:lnTo>
                      <a:lnTo>
                        <a:pt x="12" y="5"/>
                      </a:lnTo>
                      <a:lnTo>
                        <a:pt x="10" y="8"/>
                      </a:lnTo>
                      <a:lnTo>
                        <a:pt x="11" y="11"/>
                      </a:lnTo>
                      <a:lnTo>
                        <a:pt x="9" y="13"/>
                      </a:lnTo>
                      <a:lnTo>
                        <a:pt x="7" y="11"/>
                      </a:lnTo>
                      <a:lnTo>
                        <a:pt x="5" y="11"/>
                      </a:lnTo>
                      <a:lnTo>
                        <a:pt x="4" y="10"/>
                      </a:lnTo>
                      <a:lnTo>
                        <a:pt x="1" y="12"/>
                      </a:lnTo>
                      <a:lnTo>
                        <a:pt x="4" y="15"/>
                      </a:lnTo>
                      <a:lnTo>
                        <a:pt x="4" y="18"/>
                      </a:lnTo>
                      <a:lnTo>
                        <a:pt x="3" y="16"/>
                      </a:lnTo>
                      <a:lnTo>
                        <a:pt x="1" y="17"/>
                      </a:lnTo>
                      <a:lnTo>
                        <a:pt x="2" y="21"/>
                      </a:lnTo>
                      <a:lnTo>
                        <a:pt x="4" y="22"/>
                      </a:lnTo>
                      <a:lnTo>
                        <a:pt x="4" y="26"/>
                      </a:lnTo>
                      <a:lnTo>
                        <a:pt x="5" y="28"/>
                      </a:lnTo>
                      <a:lnTo>
                        <a:pt x="1" y="30"/>
                      </a:lnTo>
                      <a:lnTo>
                        <a:pt x="0" y="35"/>
                      </a:lnTo>
                      <a:lnTo>
                        <a:pt x="1" y="36"/>
                      </a:lnTo>
                      <a:lnTo>
                        <a:pt x="4" y="35"/>
                      </a:lnTo>
                      <a:lnTo>
                        <a:pt x="7" y="39"/>
                      </a:lnTo>
                      <a:lnTo>
                        <a:pt x="7" y="43"/>
                      </a:lnTo>
                      <a:lnTo>
                        <a:pt x="7" y="45"/>
                      </a:lnTo>
                      <a:lnTo>
                        <a:pt x="7" y="47"/>
                      </a:lnTo>
                      <a:lnTo>
                        <a:pt x="11" y="47"/>
                      </a:lnTo>
                      <a:lnTo>
                        <a:pt x="16" y="4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6" name="Freeform 574">
                  <a:extLst>
                    <a:ext uri="{FF2B5EF4-FFF2-40B4-BE49-F238E27FC236}">
                      <a16:creationId xmlns:a16="http://schemas.microsoft.com/office/drawing/2014/main" id="{4B44DF65-74FD-4AD5-9808-BE8499A95CA0}"/>
                    </a:ext>
                  </a:extLst>
                </p:cNvPr>
                <p:cNvSpPr>
                  <a:spLocks/>
                </p:cNvSpPr>
                <p:nvPr/>
              </p:nvSpPr>
              <p:spPr bwMode="auto">
                <a:xfrm>
                  <a:off x="3767" y="1370"/>
                  <a:ext cx="17" cy="21"/>
                </a:xfrm>
                <a:custGeom>
                  <a:avLst/>
                  <a:gdLst>
                    <a:gd name="T0" fmla="*/ 7 w 17"/>
                    <a:gd name="T1" fmla="*/ 19 h 21"/>
                    <a:gd name="T2" fmla="*/ 9 w 17"/>
                    <a:gd name="T3" fmla="*/ 17 h 21"/>
                    <a:gd name="T4" fmla="*/ 12 w 17"/>
                    <a:gd name="T5" fmla="*/ 15 h 21"/>
                    <a:gd name="T6" fmla="*/ 17 w 17"/>
                    <a:gd name="T7" fmla="*/ 9 h 21"/>
                    <a:gd name="T8" fmla="*/ 13 w 17"/>
                    <a:gd name="T9" fmla="*/ 4 h 21"/>
                    <a:gd name="T10" fmla="*/ 11 w 17"/>
                    <a:gd name="T11" fmla="*/ 2 h 21"/>
                    <a:gd name="T12" fmla="*/ 11 w 17"/>
                    <a:gd name="T13" fmla="*/ 5 h 21"/>
                    <a:gd name="T14" fmla="*/ 13 w 17"/>
                    <a:gd name="T15" fmla="*/ 8 h 21"/>
                    <a:gd name="T16" fmla="*/ 8 w 17"/>
                    <a:gd name="T17" fmla="*/ 8 h 21"/>
                    <a:gd name="T18" fmla="*/ 7 w 17"/>
                    <a:gd name="T19" fmla="*/ 12 h 21"/>
                    <a:gd name="T20" fmla="*/ 6 w 17"/>
                    <a:gd name="T21" fmla="*/ 9 h 21"/>
                    <a:gd name="T22" fmla="*/ 7 w 17"/>
                    <a:gd name="T23" fmla="*/ 0 h 21"/>
                    <a:gd name="T24" fmla="*/ 4 w 17"/>
                    <a:gd name="T25" fmla="*/ 6 h 21"/>
                    <a:gd name="T26" fmla="*/ 4 w 17"/>
                    <a:gd name="T27" fmla="*/ 9 h 21"/>
                    <a:gd name="T28" fmla="*/ 2 w 17"/>
                    <a:gd name="T29" fmla="*/ 12 h 21"/>
                    <a:gd name="T30" fmla="*/ 3 w 17"/>
                    <a:gd name="T31" fmla="*/ 16 h 21"/>
                    <a:gd name="T32" fmla="*/ 1 w 17"/>
                    <a:gd name="T33" fmla="*/ 16 h 21"/>
                    <a:gd name="T34" fmla="*/ 0 w 17"/>
                    <a:gd name="T35" fmla="*/ 21 h 21"/>
                    <a:gd name="T36" fmla="*/ 2 w 17"/>
                    <a:gd name="T37" fmla="*/ 21 h 21"/>
                    <a:gd name="T38" fmla="*/ 6 w 17"/>
                    <a:gd name="T39" fmla="*/ 16 h 21"/>
                    <a:gd name="T40" fmla="*/ 5 w 17"/>
                    <a:gd name="T41" fmla="*/ 19 h 21"/>
                    <a:gd name="T42" fmla="*/ 7 w 17"/>
                    <a:gd name="T4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1">
                      <a:moveTo>
                        <a:pt x="7" y="19"/>
                      </a:moveTo>
                      <a:lnTo>
                        <a:pt x="9" y="17"/>
                      </a:lnTo>
                      <a:lnTo>
                        <a:pt x="12" y="15"/>
                      </a:lnTo>
                      <a:lnTo>
                        <a:pt x="17" y="9"/>
                      </a:lnTo>
                      <a:lnTo>
                        <a:pt x="13" y="4"/>
                      </a:lnTo>
                      <a:lnTo>
                        <a:pt x="11" y="2"/>
                      </a:lnTo>
                      <a:lnTo>
                        <a:pt x="11" y="5"/>
                      </a:lnTo>
                      <a:lnTo>
                        <a:pt x="13" y="8"/>
                      </a:lnTo>
                      <a:lnTo>
                        <a:pt x="8" y="8"/>
                      </a:lnTo>
                      <a:lnTo>
                        <a:pt x="7" y="12"/>
                      </a:lnTo>
                      <a:lnTo>
                        <a:pt x="6" y="9"/>
                      </a:lnTo>
                      <a:lnTo>
                        <a:pt x="7" y="0"/>
                      </a:lnTo>
                      <a:lnTo>
                        <a:pt x="4" y="6"/>
                      </a:lnTo>
                      <a:lnTo>
                        <a:pt x="4" y="9"/>
                      </a:lnTo>
                      <a:lnTo>
                        <a:pt x="2" y="12"/>
                      </a:lnTo>
                      <a:lnTo>
                        <a:pt x="3" y="16"/>
                      </a:lnTo>
                      <a:lnTo>
                        <a:pt x="1" y="16"/>
                      </a:lnTo>
                      <a:lnTo>
                        <a:pt x="0" y="21"/>
                      </a:lnTo>
                      <a:lnTo>
                        <a:pt x="2" y="21"/>
                      </a:lnTo>
                      <a:lnTo>
                        <a:pt x="6" y="16"/>
                      </a:lnTo>
                      <a:lnTo>
                        <a:pt x="5" y="19"/>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7" name="Freeform 575">
                  <a:extLst>
                    <a:ext uri="{FF2B5EF4-FFF2-40B4-BE49-F238E27FC236}">
                      <a16:creationId xmlns:a16="http://schemas.microsoft.com/office/drawing/2014/main" id="{F226E377-0C6F-431F-846A-2645C893D361}"/>
                    </a:ext>
                  </a:extLst>
                </p:cNvPr>
                <p:cNvSpPr>
                  <a:spLocks/>
                </p:cNvSpPr>
                <p:nvPr/>
              </p:nvSpPr>
              <p:spPr bwMode="auto">
                <a:xfrm>
                  <a:off x="3848" y="1312"/>
                  <a:ext cx="6" cy="10"/>
                </a:xfrm>
                <a:custGeom>
                  <a:avLst/>
                  <a:gdLst>
                    <a:gd name="T0" fmla="*/ 3 w 6"/>
                    <a:gd name="T1" fmla="*/ 10 h 10"/>
                    <a:gd name="T2" fmla="*/ 4 w 6"/>
                    <a:gd name="T3" fmla="*/ 7 h 10"/>
                    <a:gd name="T4" fmla="*/ 6 w 6"/>
                    <a:gd name="T5" fmla="*/ 4 h 10"/>
                    <a:gd name="T6" fmla="*/ 6 w 6"/>
                    <a:gd name="T7" fmla="*/ 0 h 10"/>
                    <a:gd name="T8" fmla="*/ 0 w 6"/>
                    <a:gd name="T9" fmla="*/ 5 h 10"/>
                    <a:gd name="T10" fmla="*/ 3 w 6"/>
                    <a:gd name="T11" fmla="*/ 10 h 10"/>
                  </a:gdLst>
                  <a:ahLst/>
                  <a:cxnLst>
                    <a:cxn ang="0">
                      <a:pos x="T0" y="T1"/>
                    </a:cxn>
                    <a:cxn ang="0">
                      <a:pos x="T2" y="T3"/>
                    </a:cxn>
                    <a:cxn ang="0">
                      <a:pos x="T4" y="T5"/>
                    </a:cxn>
                    <a:cxn ang="0">
                      <a:pos x="T6" y="T7"/>
                    </a:cxn>
                    <a:cxn ang="0">
                      <a:pos x="T8" y="T9"/>
                    </a:cxn>
                    <a:cxn ang="0">
                      <a:pos x="T10" y="T11"/>
                    </a:cxn>
                  </a:cxnLst>
                  <a:rect l="0" t="0" r="r" b="b"/>
                  <a:pathLst>
                    <a:path w="6" h="10">
                      <a:moveTo>
                        <a:pt x="3" y="10"/>
                      </a:moveTo>
                      <a:lnTo>
                        <a:pt x="4" y="7"/>
                      </a:lnTo>
                      <a:lnTo>
                        <a:pt x="6" y="4"/>
                      </a:lnTo>
                      <a:lnTo>
                        <a:pt x="6" y="0"/>
                      </a:lnTo>
                      <a:lnTo>
                        <a:pt x="0" y="5"/>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8" name="Freeform 576">
                  <a:extLst>
                    <a:ext uri="{FF2B5EF4-FFF2-40B4-BE49-F238E27FC236}">
                      <a16:creationId xmlns:a16="http://schemas.microsoft.com/office/drawing/2014/main" id="{62E26514-AE21-40F1-B8C1-10592341CC3E}"/>
                    </a:ext>
                  </a:extLst>
                </p:cNvPr>
                <p:cNvSpPr>
                  <a:spLocks/>
                </p:cNvSpPr>
                <p:nvPr/>
              </p:nvSpPr>
              <p:spPr bwMode="auto">
                <a:xfrm>
                  <a:off x="3762" y="1382"/>
                  <a:ext cx="4" cy="4"/>
                </a:xfrm>
                <a:custGeom>
                  <a:avLst/>
                  <a:gdLst>
                    <a:gd name="T0" fmla="*/ 2 w 4"/>
                    <a:gd name="T1" fmla="*/ 0 h 4"/>
                    <a:gd name="T2" fmla="*/ 0 w 4"/>
                    <a:gd name="T3" fmla="*/ 4 h 4"/>
                    <a:gd name="T4" fmla="*/ 4 w 4"/>
                    <a:gd name="T5" fmla="*/ 3 h 4"/>
                    <a:gd name="T6" fmla="*/ 2 w 4"/>
                    <a:gd name="T7" fmla="*/ 0 h 4"/>
                  </a:gdLst>
                  <a:ahLst/>
                  <a:cxnLst>
                    <a:cxn ang="0">
                      <a:pos x="T0" y="T1"/>
                    </a:cxn>
                    <a:cxn ang="0">
                      <a:pos x="T2" y="T3"/>
                    </a:cxn>
                    <a:cxn ang="0">
                      <a:pos x="T4" y="T5"/>
                    </a:cxn>
                    <a:cxn ang="0">
                      <a:pos x="T6" y="T7"/>
                    </a:cxn>
                  </a:cxnLst>
                  <a:rect l="0" t="0" r="r" b="b"/>
                  <a:pathLst>
                    <a:path w="4" h="4">
                      <a:moveTo>
                        <a:pt x="2" y="0"/>
                      </a:moveTo>
                      <a:lnTo>
                        <a:pt x="0" y="4"/>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9" name="Freeform 577">
                  <a:extLst>
                    <a:ext uri="{FF2B5EF4-FFF2-40B4-BE49-F238E27FC236}">
                      <a16:creationId xmlns:a16="http://schemas.microsoft.com/office/drawing/2014/main" id="{D6F5B623-BC96-4B0D-BAEB-C39166D1423D}"/>
                    </a:ext>
                  </a:extLst>
                </p:cNvPr>
                <p:cNvSpPr>
                  <a:spLocks/>
                </p:cNvSpPr>
                <p:nvPr/>
              </p:nvSpPr>
              <p:spPr bwMode="auto">
                <a:xfrm>
                  <a:off x="3760" y="1427"/>
                  <a:ext cx="2" cy="4"/>
                </a:xfrm>
                <a:custGeom>
                  <a:avLst/>
                  <a:gdLst>
                    <a:gd name="T0" fmla="*/ 1 w 2"/>
                    <a:gd name="T1" fmla="*/ 4 h 4"/>
                    <a:gd name="T2" fmla="*/ 2 w 2"/>
                    <a:gd name="T3" fmla="*/ 0 h 4"/>
                    <a:gd name="T4" fmla="*/ 0 w 2"/>
                    <a:gd name="T5" fmla="*/ 0 h 4"/>
                    <a:gd name="T6" fmla="*/ 0 w 2"/>
                    <a:gd name="T7" fmla="*/ 2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lnTo>
                        <a:pt x="2" y="0"/>
                      </a:lnTo>
                      <a:lnTo>
                        <a:pt x="0" y="0"/>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0" name="Freeform 578">
                  <a:extLst>
                    <a:ext uri="{FF2B5EF4-FFF2-40B4-BE49-F238E27FC236}">
                      <a16:creationId xmlns:a16="http://schemas.microsoft.com/office/drawing/2014/main" id="{D930A073-DCC4-4C7B-96BB-C1011DA1AFBC}"/>
                    </a:ext>
                  </a:extLst>
                </p:cNvPr>
                <p:cNvSpPr>
                  <a:spLocks/>
                </p:cNvSpPr>
                <p:nvPr/>
              </p:nvSpPr>
              <p:spPr bwMode="auto">
                <a:xfrm>
                  <a:off x="3759" y="1387"/>
                  <a:ext cx="7" cy="8"/>
                </a:xfrm>
                <a:custGeom>
                  <a:avLst/>
                  <a:gdLst>
                    <a:gd name="T0" fmla="*/ 7 w 7"/>
                    <a:gd name="T1" fmla="*/ 6 h 8"/>
                    <a:gd name="T2" fmla="*/ 7 w 7"/>
                    <a:gd name="T3" fmla="*/ 0 h 8"/>
                    <a:gd name="T4" fmla="*/ 1 w 7"/>
                    <a:gd name="T5" fmla="*/ 5 h 8"/>
                    <a:gd name="T6" fmla="*/ 0 w 7"/>
                    <a:gd name="T7" fmla="*/ 8 h 8"/>
                    <a:gd name="T8" fmla="*/ 4 w 7"/>
                    <a:gd name="T9" fmla="*/ 5 h 8"/>
                    <a:gd name="T10" fmla="*/ 7 w 7"/>
                    <a:gd name="T11" fmla="*/ 6 h 8"/>
                  </a:gdLst>
                  <a:ahLst/>
                  <a:cxnLst>
                    <a:cxn ang="0">
                      <a:pos x="T0" y="T1"/>
                    </a:cxn>
                    <a:cxn ang="0">
                      <a:pos x="T2" y="T3"/>
                    </a:cxn>
                    <a:cxn ang="0">
                      <a:pos x="T4" y="T5"/>
                    </a:cxn>
                    <a:cxn ang="0">
                      <a:pos x="T6" y="T7"/>
                    </a:cxn>
                    <a:cxn ang="0">
                      <a:pos x="T8" y="T9"/>
                    </a:cxn>
                    <a:cxn ang="0">
                      <a:pos x="T10" y="T11"/>
                    </a:cxn>
                  </a:cxnLst>
                  <a:rect l="0" t="0" r="r" b="b"/>
                  <a:pathLst>
                    <a:path w="7" h="8">
                      <a:moveTo>
                        <a:pt x="7" y="6"/>
                      </a:moveTo>
                      <a:lnTo>
                        <a:pt x="7" y="0"/>
                      </a:lnTo>
                      <a:lnTo>
                        <a:pt x="1" y="5"/>
                      </a:lnTo>
                      <a:lnTo>
                        <a:pt x="0" y="8"/>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1" name="Freeform 579">
                  <a:extLst>
                    <a:ext uri="{FF2B5EF4-FFF2-40B4-BE49-F238E27FC236}">
                      <a16:creationId xmlns:a16="http://schemas.microsoft.com/office/drawing/2014/main" id="{D04C1CCD-05E5-4DFD-AC7C-6137AC04F087}"/>
                    </a:ext>
                  </a:extLst>
                </p:cNvPr>
                <p:cNvSpPr>
                  <a:spLocks/>
                </p:cNvSpPr>
                <p:nvPr/>
              </p:nvSpPr>
              <p:spPr bwMode="auto">
                <a:xfrm>
                  <a:off x="3760" y="1370"/>
                  <a:ext cx="9" cy="12"/>
                </a:xfrm>
                <a:custGeom>
                  <a:avLst/>
                  <a:gdLst>
                    <a:gd name="T0" fmla="*/ 9 w 9"/>
                    <a:gd name="T1" fmla="*/ 5 h 12"/>
                    <a:gd name="T2" fmla="*/ 7 w 9"/>
                    <a:gd name="T3" fmla="*/ 0 h 12"/>
                    <a:gd name="T4" fmla="*/ 6 w 9"/>
                    <a:gd name="T5" fmla="*/ 1 h 12"/>
                    <a:gd name="T6" fmla="*/ 7 w 9"/>
                    <a:gd name="T7" fmla="*/ 2 h 12"/>
                    <a:gd name="T8" fmla="*/ 4 w 9"/>
                    <a:gd name="T9" fmla="*/ 5 h 12"/>
                    <a:gd name="T10" fmla="*/ 1 w 9"/>
                    <a:gd name="T11" fmla="*/ 5 h 12"/>
                    <a:gd name="T12" fmla="*/ 0 w 9"/>
                    <a:gd name="T13" fmla="*/ 9 h 12"/>
                    <a:gd name="T14" fmla="*/ 1 w 9"/>
                    <a:gd name="T15" fmla="*/ 11 h 12"/>
                    <a:gd name="T16" fmla="*/ 5 w 9"/>
                    <a:gd name="T17" fmla="*/ 7 h 12"/>
                    <a:gd name="T18" fmla="*/ 7 w 9"/>
                    <a:gd name="T19" fmla="*/ 7 h 12"/>
                    <a:gd name="T20" fmla="*/ 4 w 9"/>
                    <a:gd name="T21" fmla="*/ 10 h 12"/>
                    <a:gd name="T22" fmla="*/ 5 w 9"/>
                    <a:gd name="T23" fmla="*/ 12 h 12"/>
                    <a:gd name="T24" fmla="*/ 9 w 9"/>
                    <a:gd name="T25" fmla="*/ 10 h 12"/>
                    <a:gd name="T26" fmla="*/ 9 w 9"/>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9" y="5"/>
                      </a:moveTo>
                      <a:lnTo>
                        <a:pt x="7" y="0"/>
                      </a:lnTo>
                      <a:lnTo>
                        <a:pt x="6" y="1"/>
                      </a:lnTo>
                      <a:lnTo>
                        <a:pt x="7" y="2"/>
                      </a:lnTo>
                      <a:lnTo>
                        <a:pt x="4" y="5"/>
                      </a:lnTo>
                      <a:lnTo>
                        <a:pt x="1" y="5"/>
                      </a:lnTo>
                      <a:lnTo>
                        <a:pt x="0" y="9"/>
                      </a:lnTo>
                      <a:lnTo>
                        <a:pt x="1" y="11"/>
                      </a:lnTo>
                      <a:lnTo>
                        <a:pt x="5" y="7"/>
                      </a:lnTo>
                      <a:lnTo>
                        <a:pt x="7" y="7"/>
                      </a:lnTo>
                      <a:lnTo>
                        <a:pt x="4" y="10"/>
                      </a:lnTo>
                      <a:lnTo>
                        <a:pt x="5" y="12"/>
                      </a:lnTo>
                      <a:lnTo>
                        <a:pt x="9" y="10"/>
                      </a:lnTo>
                      <a:lnTo>
                        <a:pt x="9"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2" name="Freeform 580">
                  <a:extLst>
                    <a:ext uri="{FF2B5EF4-FFF2-40B4-BE49-F238E27FC236}">
                      <a16:creationId xmlns:a16="http://schemas.microsoft.com/office/drawing/2014/main" id="{1F0EEC80-FEFE-4424-AF59-6C71FD49F2A2}"/>
                    </a:ext>
                  </a:extLst>
                </p:cNvPr>
                <p:cNvSpPr>
                  <a:spLocks/>
                </p:cNvSpPr>
                <p:nvPr/>
              </p:nvSpPr>
              <p:spPr bwMode="auto">
                <a:xfrm>
                  <a:off x="3779" y="1368"/>
                  <a:ext cx="5" cy="4"/>
                </a:xfrm>
                <a:custGeom>
                  <a:avLst/>
                  <a:gdLst>
                    <a:gd name="T0" fmla="*/ 5 w 5"/>
                    <a:gd name="T1" fmla="*/ 2 h 4"/>
                    <a:gd name="T2" fmla="*/ 2 w 5"/>
                    <a:gd name="T3" fmla="*/ 0 h 4"/>
                    <a:gd name="T4" fmla="*/ 0 w 5"/>
                    <a:gd name="T5" fmla="*/ 1 h 4"/>
                    <a:gd name="T6" fmla="*/ 1 w 5"/>
                    <a:gd name="T7" fmla="*/ 3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1"/>
                      </a:lnTo>
                      <a:lnTo>
                        <a:pt x="1" y="3"/>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3" name="Freeform 581">
                  <a:extLst>
                    <a:ext uri="{FF2B5EF4-FFF2-40B4-BE49-F238E27FC236}">
                      <a16:creationId xmlns:a16="http://schemas.microsoft.com/office/drawing/2014/main" id="{EBC44692-6DBC-4264-9A7F-C4DF65E370B2}"/>
                    </a:ext>
                  </a:extLst>
                </p:cNvPr>
                <p:cNvSpPr>
                  <a:spLocks/>
                </p:cNvSpPr>
                <p:nvPr/>
              </p:nvSpPr>
              <p:spPr bwMode="auto">
                <a:xfrm>
                  <a:off x="3742" y="1456"/>
                  <a:ext cx="3" cy="8"/>
                </a:xfrm>
                <a:custGeom>
                  <a:avLst/>
                  <a:gdLst>
                    <a:gd name="T0" fmla="*/ 0 w 3"/>
                    <a:gd name="T1" fmla="*/ 4 h 8"/>
                    <a:gd name="T2" fmla="*/ 1 w 3"/>
                    <a:gd name="T3" fmla="*/ 8 h 8"/>
                    <a:gd name="T4" fmla="*/ 3 w 3"/>
                    <a:gd name="T5" fmla="*/ 3 h 8"/>
                    <a:gd name="T6" fmla="*/ 3 w 3"/>
                    <a:gd name="T7" fmla="*/ 0 h 8"/>
                    <a:gd name="T8" fmla="*/ 0 w 3"/>
                    <a:gd name="T9" fmla="*/ 4 h 8"/>
                  </a:gdLst>
                  <a:ahLst/>
                  <a:cxnLst>
                    <a:cxn ang="0">
                      <a:pos x="T0" y="T1"/>
                    </a:cxn>
                    <a:cxn ang="0">
                      <a:pos x="T2" y="T3"/>
                    </a:cxn>
                    <a:cxn ang="0">
                      <a:pos x="T4" y="T5"/>
                    </a:cxn>
                    <a:cxn ang="0">
                      <a:pos x="T6" y="T7"/>
                    </a:cxn>
                    <a:cxn ang="0">
                      <a:pos x="T8" y="T9"/>
                    </a:cxn>
                  </a:cxnLst>
                  <a:rect l="0" t="0" r="r" b="b"/>
                  <a:pathLst>
                    <a:path w="3" h="8">
                      <a:moveTo>
                        <a:pt x="0" y="4"/>
                      </a:moveTo>
                      <a:lnTo>
                        <a:pt x="1" y="8"/>
                      </a:lnTo>
                      <a:lnTo>
                        <a:pt x="3" y="3"/>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4" name="Freeform 582">
                  <a:extLst>
                    <a:ext uri="{FF2B5EF4-FFF2-40B4-BE49-F238E27FC236}">
                      <a16:creationId xmlns:a16="http://schemas.microsoft.com/office/drawing/2014/main" id="{725718D1-BF65-4DAB-AB21-27967678F343}"/>
                    </a:ext>
                  </a:extLst>
                </p:cNvPr>
                <p:cNvSpPr>
                  <a:spLocks/>
                </p:cNvSpPr>
                <p:nvPr/>
              </p:nvSpPr>
              <p:spPr bwMode="auto">
                <a:xfrm>
                  <a:off x="3744" y="1464"/>
                  <a:ext cx="4" cy="4"/>
                </a:xfrm>
                <a:custGeom>
                  <a:avLst/>
                  <a:gdLst>
                    <a:gd name="T0" fmla="*/ 0 w 4"/>
                    <a:gd name="T1" fmla="*/ 4 h 4"/>
                    <a:gd name="T2" fmla="*/ 4 w 4"/>
                    <a:gd name="T3" fmla="*/ 1 h 4"/>
                    <a:gd name="T4" fmla="*/ 1 w 4"/>
                    <a:gd name="T5" fmla="*/ 0 h 4"/>
                    <a:gd name="T6" fmla="*/ 0 w 4"/>
                    <a:gd name="T7" fmla="*/ 1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4"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5" name="Freeform 583">
                  <a:extLst>
                    <a:ext uri="{FF2B5EF4-FFF2-40B4-BE49-F238E27FC236}">
                      <a16:creationId xmlns:a16="http://schemas.microsoft.com/office/drawing/2014/main" id="{D15719C3-8911-4993-85BB-91831CBBA783}"/>
                    </a:ext>
                  </a:extLst>
                </p:cNvPr>
                <p:cNvSpPr>
                  <a:spLocks/>
                </p:cNvSpPr>
                <p:nvPr/>
              </p:nvSpPr>
              <p:spPr bwMode="auto">
                <a:xfrm>
                  <a:off x="3748" y="1396"/>
                  <a:ext cx="2" cy="4"/>
                </a:xfrm>
                <a:custGeom>
                  <a:avLst/>
                  <a:gdLst>
                    <a:gd name="T0" fmla="*/ 2 w 2"/>
                    <a:gd name="T1" fmla="*/ 4 h 4"/>
                    <a:gd name="T2" fmla="*/ 2 w 2"/>
                    <a:gd name="T3" fmla="*/ 2 h 4"/>
                    <a:gd name="T4" fmla="*/ 2 w 2"/>
                    <a:gd name="T5" fmla="*/ 0 h 4"/>
                    <a:gd name="T6" fmla="*/ 0 w 2"/>
                    <a:gd name="T7" fmla="*/ 3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2"/>
                      </a:lnTo>
                      <a:lnTo>
                        <a:pt x="2"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6" name="Freeform 584">
                  <a:extLst>
                    <a:ext uri="{FF2B5EF4-FFF2-40B4-BE49-F238E27FC236}">
                      <a16:creationId xmlns:a16="http://schemas.microsoft.com/office/drawing/2014/main" id="{678B30F2-6C96-4C22-B3EA-1C2B46191134}"/>
                    </a:ext>
                  </a:extLst>
                </p:cNvPr>
                <p:cNvSpPr>
                  <a:spLocks/>
                </p:cNvSpPr>
                <p:nvPr/>
              </p:nvSpPr>
              <p:spPr bwMode="auto">
                <a:xfrm>
                  <a:off x="3742" y="1412"/>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7" name="Freeform 585">
                  <a:extLst>
                    <a:ext uri="{FF2B5EF4-FFF2-40B4-BE49-F238E27FC236}">
                      <a16:creationId xmlns:a16="http://schemas.microsoft.com/office/drawing/2014/main" id="{0EEE493F-95FD-4956-8880-8BA5C8AE1A1B}"/>
                    </a:ext>
                  </a:extLst>
                </p:cNvPr>
                <p:cNvSpPr>
                  <a:spLocks/>
                </p:cNvSpPr>
                <p:nvPr/>
              </p:nvSpPr>
              <p:spPr bwMode="auto">
                <a:xfrm>
                  <a:off x="3752" y="1393"/>
                  <a:ext cx="5" cy="7"/>
                </a:xfrm>
                <a:custGeom>
                  <a:avLst/>
                  <a:gdLst>
                    <a:gd name="T0" fmla="*/ 0 w 5"/>
                    <a:gd name="T1" fmla="*/ 7 h 7"/>
                    <a:gd name="T2" fmla="*/ 5 w 5"/>
                    <a:gd name="T3" fmla="*/ 3 h 7"/>
                    <a:gd name="T4" fmla="*/ 5 w 5"/>
                    <a:gd name="T5" fmla="*/ 0 h 7"/>
                    <a:gd name="T6" fmla="*/ 1 w 5"/>
                    <a:gd name="T7" fmla="*/ 1 h 7"/>
                    <a:gd name="T8" fmla="*/ 0 w 5"/>
                    <a:gd name="T9" fmla="*/ 7 h 7"/>
                  </a:gdLst>
                  <a:ahLst/>
                  <a:cxnLst>
                    <a:cxn ang="0">
                      <a:pos x="T0" y="T1"/>
                    </a:cxn>
                    <a:cxn ang="0">
                      <a:pos x="T2" y="T3"/>
                    </a:cxn>
                    <a:cxn ang="0">
                      <a:pos x="T4" y="T5"/>
                    </a:cxn>
                    <a:cxn ang="0">
                      <a:pos x="T6" y="T7"/>
                    </a:cxn>
                    <a:cxn ang="0">
                      <a:pos x="T8" y="T9"/>
                    </a:cxn>
                  </a:cxnLst>
                  <a:rect l="0" t="0" r="r" b="b"/>
                  <a:pathLst>
                    <a:path w="5" h="7">
                      <a:moveTo>
                        <a:pt x="0" y="7"/>
                      </a:moveTo>
                      <a:lnTo>
                        <a:pt x="5" y="3"/>
                      </a:lnTo>
                      <a:lnTo>
                        <a:pt x="5" y="0"/>
                      </a:lnTo>
                      <a:lnTo>
                        <a:pt x="1"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8" name="Freeform 586">
                  <a:extLst>
                    <a:ext uri="{FF2B5EF4-FFF2-40B4-BE49-F238E27FC236}">
                      <a16:creationId xmlns:a16="http://schemas.microsoft.com/office/drawing/2014/main" id="{6A8D02AD-D586-44D6-AEDF-E8C432D0BC68}"/>
                    </a:ext>
                  </a:extLst>
                </p:cNvPr>
                <p:cNvSpPr>
                  <a:spLocks/>
                </p:cNvSpPr>
                <p:nvPr/>
              </p:nvSpPr>
              <p:spPr bwMode="auto">
                <a:xfrm>
                  <a:off x="3813" y="1323"/>
                  <a:ext cx="6" cy="11"/>
                </a:xfrm>
                <a:custGeom>
                  <a:avLst/>
                  <a:gdLst>
                    <a:gd name="T0" fmla="*/ 6 w 6"/>
                    <a:gd name="T1" fmla="*/ 9 h 11"/>
                    <a:gd name="T2" fmla="*/ 5 w 6"/>
                    <a:gd name="T3" fmla="*/ 7 h 11"/>
                    <a:gd name="T4" fmla="*/ 3 w 6"/>
                    <a:gd name="T5" fmla="*/ 4 h 11"/>
                    <a:gd name="T6" fmla="*/ 2 w 6"/>
                    <a:gd name="T7" fmla="*/ 0 h 11"/>
                    <a:gd name="T8" fmla="*/ 0 w 6"/>
                    <a:gd name="T9" fmla="*/ 1 h 11"/>
                    <a:gd name="T10" fmla="*/ 1 w 6"/>
                    <a:gd name="T11" fmla="*/ 6 h 11"/>
                    <a:gd name="T12" fmla="*/ 1 w 6"/>
                    <a:gd name="T13" fmla="*/ 9 h 11"/>
                    <a:gd name="T14" fmla="*/ 5 w 6"/>
                    <a:gd name="T15" fmla="*/ 11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lnTo>
                        <a:pt x="5" y="7"/>
                      </a:lnTo>
                      <a:lnTo>
                        <a:pt x="3" y="4"/>
                      </a:lnTo>
                      <a:lnTo>
                        <a:pt x="2" y="0"/>
                      </a:lnTo>
                      <a:lnTo>
                        <a:pt x="0" y="1"/>
                      </a:lnTo>
                      <a:lnTo>
                        <a:pt x="1" y="6"/>
                      </a:lnTo>
                      <a:lnTo>
                        <a:pt x="1" y="9"/>
                      </a:lnTo>
                      <a:lnTo>
                        <a:pt x="5" y="11"/>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9" name="Freeform 587">
                  <a:extLst>
                    <a:ext uri="{FF2B5EF4-FFF2-40B4-BE49-F238E27FC236}">
                      <a16:creationId xmlns:a16="http://schemas.microsoft.com/office/drawing/2014/main" id="{BFAB6964-9571-44FA-A334-7D21F29B3DA5}"/>
                    </a:ext>
                  </a:extLst>
                </p:cNvPr>
                <p:cNvSpPr>
                  <a:spLocks/>
                </p:cNvSpPr>
                <p:nvPr/>
              </p:nvSpPr>
              <p:spPr bwMode="auto">
                <a:xfrm>
                  <a:off x="3805" y="1333"/>
                  <a:ext cx="8" cy="8"/>
                </a:xfrm>
                <a:custGeom>
                  <a:avLst/>
                  <a:gdLst>
                    <a:gd name="T0" fmla="*/ 7 w 8"/>
                    <a:gd name="T1" fmla="*/ 1 h 8"/>
                    <a:gd name="T2" fmla="*/ 5 w 8"/>
                    <a:gd name="T3" fmla="*/ 2 h 8"/>
                    <a:gd name="T4" fmla="*/ 4 w 8"/>
                    <a:gd name="T5" fmla="*/ 0 h 8"/>
                    <a:gd name="T6" fmla="*/ 0 w 8"/>
                    <a:gd name="T7" fmla="*/ 4 h 8"/>
                    <a:gd name="T8" fmla="*/ 4 w 8"/>
                    <a:gd name="T9" fmla="*/ 8 h 8"/>
                    <a:gd name="T10" fmla="*/ 5 w 8"/>
                    <a:gd name="T11" fmla="*/ 8 h 8"/>
                    <a:gd name="T12" fmla="*/ 7 w 8"/>
                    <a:gd name="T13" fmla="*/ 7 h 8"/>
                    <a:gd name="T14" fmla="*/ 6 w 8"/>
                    <a:gd name="T15" fmla="*/ 4 h 8"/>
                    <a:gd name="T16" fmla="*/ 8 w 8"/>
                    <a:gd name="T17" fmla="*/ 2 h 8"/>
                    <a:gd name="T18" fmla="*/ 7 w 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1"/>
                      </a:moveTo>
                      <a:lnTo>
                        <a:pt x="5" y="2"/>
                      </a:lnTo>
                      <a:lnTo>
                        <a:pt x="4" y="0"/>
                      </a:lnTo>
                      <a:lnTo>
                        <a:pt x="0" y="4"/>
                      </a:lnTo>
                      <a:lnTo>
                        <a:pt x="4" y="8"/>
                      </a:lnTo>
                      <a:lnTo>
                        <a:pt x="5" y="8"/>
                      </a:lnTo>
                      <a:lnTo>
                        <a:pt x="7" y="7"/>
                      </a:lnTo>
                      <a:lnTo>
                        <a:pt x="6" y="4"/>
                      </a:lnTo>
                      <a:lnTo>
                        <a:pt x="8"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0" name="Freeform 588">
                  <a:extLst>
                    <a:ext uri="{FF2B5EF4-FFF2-40B4-BE49-F238E27FC236}">
                      <a16:creationId xmlns:a16="http://schemas.microsoft.com/office/drawing/2014/main" id="{60159CF5-993B-4BCC-BAD5-4A0404AF5A27}"/>
                    </a:ext>
                  </a:extLst>
                </p:cNvPr>
                <p:cNvSpPr>
                  <a:spLocks/>
                </p:cNvSpPr>
                <p:nvPr/>
              </p:nvSpPr>
              <p:spPr bwMode="auto">
                <a:xfrm>
                  <a:off x="3838" y="1304"/>
                  <a:ext cx="15" cy="12"/>
                </a:xfrm>
                <a:custGeom>
                  <a:avLst/>
                  <a:gdLst>
                    <a:gd name="T0" fmla="*/ 8 w 15"/>
                    <a:gd name="T1" fmla="*/ 4 h 12"/>
                    <a:gd name="T2" fmla="*/ 6 w 15"/>
                    <a:gd name="T3" fmla="*/ 7 h 12"/>
                    <a:gd name="T4" fmla="*/ 5 w 15"/>
                    <a:gd name="T5" fmla="*/ 5 h 12"/>
                    <a:gd name="T6" fmla="*/ 2 w 15"/>
                    <a:gd name="T7" fmla="*/ 7 h 12"/>
                    <a:gd name="T8" fmla="*/ 0 w 15"/>
                    <a:gd name="T9" fmla="*/ 6 h 12"/>
                    <a:gd name="T10" fmla="*/ 1 w 15"/>
                    <a:gd name="T11" fmla="*/ 10 h 12"/>
                    <a:gd name="T12" fmla="*/ 5 w 15"/>
                    <a:gd name="T13" fmla="*/ 12 h 12"/>
                    <a:gd name="T14" fmla="*/ 7 w 15"/>
                    <a:gd name="T15" fmla="*/ 11 h 12"/>
                    <a:gd name="T16" fmla="*/ 15 w 15"/>
                    <a:gd name="T17" fmla="*/ 2 h 12"/>
                    <a:gd name="T18" fmla="*/ 14 w 15"/>
                    <a:gd name="T19" fmla="*/ 0 h 12"/>
                    <a:gd name="T20" fmla="*/ 9 w 15"/>
                    <a:gd name="T21" fmla="*/ 6 h 12"/>
                    <a:gd name="T22" fmla="*/ 8 w 15"/>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8" y="4"/>
                      </a:moveTo>
                      <a:lnTo>
                        <a:pt x="6" y="7"/>
                      </a:lnTo>
                      <a:lnTo>
                        <a:pt x="5" y="5"/>
                      </a:lnTo>
                      <a:lnTo>
                        <a:pt x="2" y="7"/>
                      </a:lnTo>
                      <a:lnTo>
                        <a:pt x="0" y="6"/>
                      </a:lnTo>
                      <a:lnTo>
                        <a:pt x="1" y="10"/>
                      </a:lnTo>
                      <a:lnTo>
                        <a:pt x="5" y="12"/>
                      </a:lnTo>
                      <a:lnTo>
                        <a:pt x="7" y="11"/>
                      </a:lnTo>
                      <a:lnTo>
                        <a:pt x="15" y="2"/>
                      </a:lnTo>
                      <a:lnTo>
                        <a:pt x="14" y="0"/>
                      </a:lnTo>
                      <a:lnTo>
                        <a:pt x="9" y="6"/>
                      </a:lnTo>
                      <a:lnTo>
                        <a:pt x="8"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1" name="Freeform 589">
                  <a:extLst>
                    <a:ext uri="{FF2B5EF4-FFF2-40B4-BE49-F238E27FC236}">
                      <a16:creationId xmlns:a16="http://schemas.microsoft.com/office/drawing/2014/main" id="{E173D330-65E3-407F-910A-45D9B65F22C1}"/>
                    </a:ext>
                  </a:extLst>
                </p:cNvPr>
                <p:cNvSpPr>
                  <a:spLocks/>
                </p:cNvSpPr>
                <p:nvPr/>
              </p:nvSpPr>
              <p:spPr bwMode="auto">
                <a:xfrm>
                  <a:off x="3842" y="1320"/>
                  <a:ext cx="6" cy="4"/>
                </a:xfrm>
                <a:custGeom>
                  <a:avLst/>
                  <a:gdLst>
                    <a:gd name="T0" fmla="*/ 2 w 6"/>
                    <a:gd name="T1" fmla="*/ 0 h 4"/>
                    <a:gd name="T2" fmla="*/ 0 w 6"/>
                    <a:gd name="T3" fmla="*/ 1 h 4"/>
                    <a:gd name="T4" fmla="*/ 3 w 6"/>
                    <a:gd name="T5" fmla="*/ 3 h 4"/>
                    <a:gd name="T6" fmla="*/ 6 w 6"/>
                    <a:gd name="T7" fmla="*/ 4 h 4"/>
                    <a:gd name="T8" fmla="*/ 6 w 6"/>
                    <a:gd name="T9" fmla="*/ 1 h 4"/>
                    <a:gd name="T10" fmla="*/ 5 w 6"/>
                    <a:gd name="T11" fmla="*/ 0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3" y="3"/>
                      </a:lnTo>
                      <a:lnTo>
                        <a:pt x="6" y="4"/>
                      </a:lnTo>
                      <a:lnTo>
                        <a:pt x="6" y="1"/>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2" name="Freeform 590">
                  <a:extLst>
                    <a:ext uri="{FF2B5EF4-FFF2-40B4-BE49-F238E27FC236}">
                      <a16:creationId xmlns:a16="http://schemas.microsoft.com/office/drawing/2014/main" id="{40ECE1F8-7217-4F27-A2C4-5954645EED4A}"/>
                    </a:ext>
                  </a:extLst>
                </p:cNvPr>
                <p:cNvSpPr>
                  <a:spLocks/>
                </p:cNvSpPr>
                <p:nvPr/>
              </p:nvSpPr>
              <p:spPr bwMode="auto">
                <a:xfrm>
                  <a:off x="3797" y="1341"/>
                  <a:ext cx="11" cy="10"/>
                </a:xfrm>
                <a:custGeom>
                  <a:avLst/>
                  <a:gdLst>
                    <a:gd name="T0" fmla="*/ 9 w 11"/>
                    <a:gd name="T1" fmla="*/ 0 h 10"/>
                    <a:gd name="T2" fmla="*/ 7 w 11"/>
                    <a:gd name="T3" fmla="*/ 3 h 10"/>
                    <a:gd name="T4" fmla="*/ 4 w 11"/>
                    <a:gd name="T5" fmla="*/ 3 h 10"/>
                    <a:gd name="T6" fmla="*/ 4 w 11"/>
                    <a:gd name="T7" fmla="*/ 6 h 10"/>
                    <a:gd name="T8" fmla="*/ 0 w 11"/>
                    <a:gd name="T9" fmla="*/ 7 h 10"/>
                    <a:gd name="T10" fmla="*/ 3 w 11"/>
                    <a:gd name="T11" fmla="*/ 10 h 10"/>
                    <a:gd name="T12" fmla="*/ 5 w 11"/>
                    <a:gd name="T13" fmla="*/ 10 h 10"/>
                    <a:gd name="T14" fmla="*/ 9 w 11"/>
                    <a:gd name="T15" fmla="*/ 10 h 10"/>
                    <a:gd name="T16" fmla="*/ 8 w 11"/>
                    <a:gd name="T17" fmla="*/ 7 h 10"/>
                    <a:gd name="T18" fmla="*/ 11 w 11"/>
                    <a:gd name="T19" fmla="*/ 4 h 10"/>
                    <a:gd name="T20" fmla="*/ 9 w 1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9" y="0"/>
                      </a:moveTo>
                      <a:lnTo>
                        <a:pt x="7" y="3"/>
                      </a:lnTo>
                      <a:lnTo>
                        <a:pt x="4" y="3"/>
                      </a:lnTo>
                      <a:lnTo>
                        <a:pt x="4" y="6"/>
                      </a:lnTo>
                      <a:lnTo>
                        <a:pt x="0" y="7"/>
                      </a:lnTo>
                      <a:lnTo>
                        <a:pt x="3" y="10"/>
                      </a:lnTo>
                      <a:lnTo>
                        <a:pt x="5" y="10"/>
                      </a:lnTo>
                      <a:lnTo>
                        <a:pt x="9" y="10"/>
                      </a:lnTo>
                      <a:lnTo>
                        <a:pt x="8" y="7"/>
                      </a:lnTo>
                      <a:lnTo>
                        <a:pt x="11"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3" name="Freeform 591">
                  <a:extLst>
                    <a:ext uri="{FF2B5EF4-FFF2-40B4-BE49-F238E27FC236}">
                      <a16:creationId xmlns:a16="http://schemas.microsoft.com/office/drawing/2014/main" id="{947C3DA7-F702-4746-8FA8-EF701296C6BC}"/>
                    </a:ext>
                  </a:extLst>
                </p:cNvPr>
                <p:cNvSpPr>
                  <a:spLocks/>
                </p:cNvSpPr>
                <p:nvPr/>
              </p:nvSpPr>
              <p:spPr bwMode="auto">
                <a:xfrm>
                  <a:off x="3823" y="1326"/>
                  <a:ext cx="5" cy="11"/>
                </a:xfrm>
                <a:custGeom>
                  <a:avLst/>
                  <a:gdLst>
                    <a:gd name="T0" fmla="*/ 1 w 5"/>
                    <a:gd name="T1" fmla="*/ 0 h 11"/>
                    <a:gd name="T2" fmla="*/ 0 w 5"/>
                    <a:gd name="T3" fmla="*/ 2 h 11"/>
                    <a:gd name="T4" fmla="*/ 0 w 5"/>
                    <a:gd name="T5" fmla="*/ 8 h 11"/>
                    <a:gd name="T6" fmla="*/ 2 w 5"/>
                    <a:gd name="T7" fmla="*/ 8 h 11"/>
                    <a:gd name="T8" fmla="*/ 3 w 5"/>
                    <a:gd name="T9" fmla="*/ 11 h 11"/>
                    <a:gd name="T10" fmla="*/ 5 w 5"/>
                    <a:gd name="T11" fmla="*/ 8 h 11"/>
                    <a:gd name="T12" fmla="*/ 3 w 5"/>
                    <a:gd name="T13" fmla="*/ 6 h 11"/>
                    <a:gd name="T14" fmla="*/ 4 w 5"/>
                    <a:gd name="T15" fmla="*/ 2 h 11"/>
                    <a:gd name="T16" fmla="*/ 1 w 5"/>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0"/>
                      </a:moveTo>
                      <a:lnTo>
                        <a:pt x="0" y="2"/>
                      </a:lnTo>
                      <a:lnTo>
                        <a:pt x="0" y="8"/>
                      </a:lnTo>
                      <a:lnTo>
                        <a:pt x="2" y="8"/>
                      </a:lnTo>
                      <a:lnTo>
                        <a:pt x="3" y="11"/>
                      </a:lnTo>
                      <a:lnTo>
                        <a:pt x="5" y="8"/>
                      </a:lnTo>
                      <a:lnTo>
                        <a:pt x="3" y="6"/>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4" name="Freeform 592">
                  <a:extLst>
                    <a:ext uri="{FF2B5EF4-FFF2-40B4-BE49-F238E27FC236}">
                      <a16:creationId xmlns:a16="http://schemas.microsoft.com/office/drawing/2014/main" id="{8132BD33-7EDF-4AC5-A628-33E2350C1322}"/>
                    </a:ext>
                  </a:extLst>
                </p:cNvPr>
                <p:cNvSpPr>
                  <a:spLocks/>
                </p:cNvSpPr>
                <p:nvPr/>
              </p:nvSpPr>
              <p:spPr bwMode="auto">
                <a:xfrm>
                  <a:off x="3785" y="1349"/>
                  <a:ext cx="12" cy="19"/>
                </a:xfrm>
                <a:custGeom>
                  <a:avLst/>
                  <a:gdLst>
                    <a:gd name="T0" fmla="*/ 9 w 12"/>
                    <a:gd name="T1" fmla="*/ 13 h 19"/>
                    <a:gd name="T2" fmla="*/ 12 w 12"/>
                    <a:gd name="T3" fmla="*/ 13 h 19"/>
                    <a:gd name="T4" fmla="*/ 11 w 12"/>
                    <a:gd name="T5" fmla="*/ 10 h 19"/>
                    <a:gd name="T6" fmla="*/ 12 w 12"/>
                    <a:gd name="T7" fmla="*/ 8 h 19"/>
                    <a:gd name="T8" fmla="*/ 11 w 12"/>
                    <a:gd name="T9" fmla="*/ 4 h 19"/>
                    <a:gd name="T10" fmla="*/ 10 w 12"/>
                    <a:gd name="T11" fmla="*/ 3 h 19"/>
                    <a:gd name="T12" fmla="*/ 9 w 12"/>
                    <a:gd name="T13" fmla="*/ 1 h 19"/>
                    <a:gd name="T14" fmla="*/ 4 w 12"/>
                    <a:gd name="T15" fmla="*/ 0 h 19"/>
                    <a:gd name="T16" fmla="*/ 5 w 12"/>
                    <a:gd name="T17" fmla="*/ 4 h 19"/>
                    <a:gd name="T18" fmla="*/ 3 w 12"/>
                    <a:gd name="T19" fmla="*/ 2 h 19"/>
                    <a:gd name="T20" fmla="*/ 1 w 12"/>
                    <a:gd name="T21" fmla="*/ 6 h 19"/>
                    <a:gd name="T22" fmla="*/ 5 w 12"/>
                    <a:gd name="T23" fmla="*/ 8 h 19"/>
                    <a:gd name="T24" fmla="*/ 1 w 12"/>
                    <a:gd name="T25" fmla="*/ 8 h 19"/>
                    <a:gd name="T26" fmla="*/ 0 w 12"/>
                    <a:gd name="T27" fmla="*/ 12 h 19"/>
                    <a:gd name="T28" fmla="*/ 3 w 12"/>
                    <a:gd name="T29" fmla="*/ 13 h 19"/>
                    <a:gd name="T30" fmla="*/ 0 w 12"/>
                    <a:gd name="T31" fmla="*/ 16 h 19"/>
                    <a:gd name="T32" fmla="*/ 3 w 12"/>
                    <a:gd name="T33" fmla="*/ 16 h 19"/>
                    <a:gd name="T34" fmla="*/ 3 w 12"/>
                    <a:gd name="T35" fmla="*/ 19 h 19"/>
                    <a:gd name="T36" fmla="*/ 4 w 12"/>
                    <a:gd name="T37" fmla="*/ 19 h 19"/>
                    <a:gd name="T38" fmla="*/ 5 w 12"/>
                    <a:gd name="T39" fmla="*/ 15 h 19"/>
                    <a:gd name="T40" fmla="*/ 8 w 12"/>
                    <a:gd name="T41" fmla="*/ 16 h 19"/>
                    <a:gd name="T42" fmla="*/ 9 w 12"/>
                    <a:gd name="T43"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9" y="13"/>
                      </a:moveTo>
                      <a:lnTo>
                        <a:pt x="12" y="13"/>
                      </a:lnTo>
                      <a:lnTo>
                        <a:pt x="11" y="10"/>
                      </a:lnTo>
                      <a:lnTo>
                        <a:pt x="12" y="8"/>
                      </a:lnTo>
                      <a:lnTo>
                        <a:pt x="11" y="4"/>
                      </a:lnTo>
                      <a:lnTo>
                        <a:pt x="10" y="3"/>
                      </a:lnTo>
                      <a:lnTo>
                        <a:pt x="9" y="1"/>
                      </a:lnTo>
                      <a:lnTo>
                        <a:pt x="4" y="0"/>
                      </a:lnTo>
                      <a:lnTo>
                        <a:pt x="5" y="4"/>
                      </a:lnTo>
                      <a:lnTo>
                        <a:pt x="3" y="2"/>
                      </a:lnTo>
                      <a:lnTo>
                        <a:pt x="1" y="6"/>
                      </a:lnTo>
                      <a:lnTo>
                        <a:pt x="5" y="8"/>
                      </a:lnTo>
                      <a:lnTo>
                        <a:pt x="1" y="8"/>
                      </a:lnTo>
                      <a:lnTo>
                        <a:pt x="0" y="12"/>
                      </a:lnTo>
                      <a:lnTo>
                        <a:pt x="3" y="13"/>
                      </a:lnTo>
                      <a:lnTo>
                        <a:pt x="0" y="16"/>
                      </a:lnTo>
                      <a:lnTo>
                        <a:pt x="3" y="16"/>
                      </a:lnTo>
                      <a:lnTo>
                        <a:pt x="3" y="19"/>
                      </a:lnTo>
                      <a:lnTo>
                        <a:pt x="4" y="19"/>
                      </a:lnTo>
                      <a:lnTo>
                        <a:pt x="5" y="15"/>
                      </a:lnTo>
                      <a:lnTo>
                        <a:pt x="8" y="16"/>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5" name="Freeform 593">
                  <a:extLst>
                    <a:ext uri="{FF2B5EF4-FFF2-40B4-BE49-F238E27FC236}">
                      <a16:creationId xmlns:a16="http://schemas.microsoft.com/office/drawing/2014/main" id="{5E08E534-FC03-4623-A5E0-2B358F848823}"/>
                    </a:ext>
                  </a:extLst>
                </p:cNvPr>
                <p:cNvSpPr>
                  <a:spLocks/>
                </p:cNvSpPr>
                <p:nvPr/>
              </p:nvSpPr>
              <p:spPr bwMode="auto">
                <a:xfrm>
                  <a:off x="3808" y="1325"/>
                  <a:ext cx="2" cy="3"/>
                </a:xfrm>
                <a:custGeom>
                  <a:avLst/>
                  <a:gdLst>
                    <a:gd name="T0" fmla="*/ 0 w 2"/>
                    <a:gd name="T1" fmla="*/ 1 h 3"/>
                    <a:gd name="T2" fmla="*/ 1 w 2"/>
                    <a:gd name="T3" fmla="*/ 3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lnTo>
                        <a:pt x="1"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6" name="Freeform 594">
                  <a:extLst>
                    <a:ext uri="{FF2B5EF4-FFF2-40B4-BE49-F238E27FC236}">
                      <a16:creationId xmlns:a16="http://schemas.microsoft.com/office/drawing/2014/main" id="{2C681E93-D7A0-4602-9336-899864408D4A}"/>
                    </a:ext>
                  </a:extLst>
                </p:cNvPr>
                <p:cNvSpPr>
                  <a:spLocks/>
                </p:cNvSpPr>
                <p:nvPr/>
              </p:nvSpPr>
              <p:spPr bwMode="auto">
                <a:xfrm>
                  <a:off x="3803" y="1330"/>
                  <a:ext cx="4" cy="5"/>
                </a:xfrm>
                <a:custGeom>
                  <a:avLst/>
                  <a:gdLst>
                    <a:gd name="T0" fmla="*/ 5 w 5"/>
                    <a:gd name="T1" fmla="*/ 0 h 7"/>
                    <a:gd name="T2" fmla="*/ 1 w 5"/>
                    <a:gd name="T3" fmla="*/ 2 h 7"/>
                    <a:gd name="T4" fmla="*/ 0 w 5"/>
                    <a:gd name="T5" fmla="*/ 7 h 7"/>
                    <a:gd name="T6" fmla="*/ 5 w 5"/>
                    <a:gd name="T7" fmla="*/ 3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1" y="2"/>
                        <a:pt x="1" y="2"/>
                        <a:pt x="1" y="2"/>
                      </a:cubicBezTo>
                      <a:cubicBezTo>
                        <a:pt x="0" y="7"/>
                        <a:pt x="0" y="7"/>
                        <a:pt x="0" y="7"/>
                      </a:cubicBezTo>
                      <a:cubicBezTo>
                        <a:pt x="1" y="7"/>
                        <a:pt x="5" y="3"/>
                        <a:pt x="5" y="3"/>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7" name="Freeform 595">
                  <a:extLst>
                    <a:ext uri="{FF2B5EF4-FFF2-40B4-BE49-F238E27FC236}">
                      <a16:creationId xmlns:a16="http://schemas.microsoft.com/office/drawing/2014/main" id="{D99C3E9F-6139-414F-B122-38FAAE2DC4EE}"/>
                    </a:ext>
                  </a:extLst>
                </p:cNvPr>
                <p:cNvSpPr>
                  <a:spLocks/>
                </p:cNvSpPr>
                <p:nvPr/>
              </p:nvSpPr>
              <p:spPr bwMode="auto">
                <a:xfrm>
                  <a:off x="3788" y="1372"/>
                  <a:ext cx="2" cy="3"/>
                </a:xfrm>
                <a:custGeom>
                  <a:avLst/>
                  <a:gdLst>
                    <a:gd name="T0" fmla="*/ 0 w 2"/>
                    <a:gd name="T1" fmla="*/ 3 h 3"/>
                    <a:gd name="T2" fmla="*/ 2 w 2"/>
                    <a:gd name="T3" fmla="*/ 2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8" name="Freeform 596">
                  <a:extLst>
                    <a:ext uri="{FF2B5EF4-FFF2-40B4-BE49-F238E27FC236}">
                      <a16:creationId xmlns:a16="http://schemas.microsoft.com/office/drawing/2014/main" id="{F45AF05A-1673-49A9-BA44-EA3924FD7084}"/>
                    </a:ext>
                  </a:extLst>
                </p:cNvPr>
                <p:cNvSpPr>
                  <a:spLocks/>
                </p:cNvSpPr>
                <p:nvPr/>
              </p:nvSpPr>
              <p:spPr bwMode="auto">
                <a:xfrm>
                  <a:off x="3769" y="1358"/>
                  <a:ext cx="9" cy="14"/>
                </a:xfrm>
                <a:custGeom>
                  <a:avLst/>
                  <a:gdLst>
                    <a:gd name="T0" fmla="*/ 6 w 9"/>
                    <a:gd name="T1" fmla="*/ 5 h 14"/>
                    <a:gd name="T2" fmla="*/ 9 w 9"/>
                    <a:gd name="T3" fmla="*/ 3 h 14"/>
                    <a:gd name="T4" fmla="*/ 8 w 9"/>
                    <a:gd name="T5" fmla="*/ 0 h 14"/>
                    <a:gd name="T6" fmla="*/ 5 w 9"/>
                    <a:gd name="T7" fmla="*/ 1 h 14"/>
                    <a:gd name="T8" fmla="*/ 5 w 9"/>
                    <a:gd name="T9" fmla="*/ 4 h 14"/>
                    <a:gd name="T10" fmla="*/ 1 w 9"/>
                    <a:gd name="T11" fmla="*/ 8 h 14"/>
                    <a:gd name="T12" fmla="*/ 0 w 9"/>
                    <a:gd name="T13" fmla="*/ 13 h 14"/>
                    <a:gd name="T14" fmla="*/ 2 w 9"/>
                    <a:gd name="T15" fmla="*/ 14 h 14"/>
                    <a:gd name="T16" fmla="*/ 5 w 9"/>
                    <a:gd name="T17" fmla="*/ 9 h 14"/>
                    <a:gd name="T18" fmla="*/ 6 w 9"/>
                    <a:gd name="T1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4">
                      <a:moveTo>
                        <a:pt x="6" y="5"/>
                      </a:moveTo>
                      <a:lnTo>
                        <a:pt x="9" y="3"/>
                      </a:lnTo>
                      <a:lnTo>
                        <a:pt x="8" y="0"/>
                      </a:lnTo>
                      <a:lnTo>
                        <a:pt x="5" y="1"/>
                      </a:lnTo>
                      <a:lnTo>
                        <a:pt x="5" y="4"/>
                      </a:lnTo>
                      <a:lnTo>
                        <a:pt x="1" y="8"/>
                      </a:lnTo>
                      <a:lnTo>
                        <a:pt x="0" y="13"/>
                      </a:lnTo>
                      <a:lnTo>
                        <a:pt x="2" y="14"/>
                      </a:lnTo>
                      <a:lnTo>
                        <a:pt x="5" y="9"/>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9" name="Freeform 597">
                  <a:extLst>
                    <a:ext uri="{FF2B5EF4-FFF2-40B4-BE49-F238E27FC236}">
                      <a16:creationId xmlns:a16="http://schemas.microsoft.com/office/drawing/2014/main" id="{CC78239A-F284-4CE3-ACEC-0EC3DC796ED2}"/>
                    </a:ext>
                  </a:extLst>
                </p:cNvPr>
                <p:cNvSpPr>
                  <a:spLocks/>
                </p:cNvSpPr>
                <p:nvPr/>
              </p:nvSpPr>
              <p:spPr bwMode="auto">
                <a:xfrm>
                  <a:off x="3662" y="1629"/>
                  <a:ext cx="3" cy="3"/>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0" name="Freeform 598">
                  <a:extLst>
                    <a:ext uri="{FF2B5EF4-FFF2-40B4-BE49-F238E27FC236}">
                      <a16:creationId xmlns:a16="http://schemas.microsoft.com/office/drawing/2014/main" id="{25A85210-39C7-4DE4-B718-28A588276D68}"/>
                    </a:ext>
                  </a:extLst>
                </p:cNvPr>
                <p:cNvSpPr>
                  <a:spLocks/>
                </p:cNvSpPr>
                <p:nvPr/>
              </p:nvSpPr>
              <p:spPr bwMode="auto">
                <a:xfrm>
                  <a:off x="3657" y="1582"/>
                  <a:ext cx="3" cy="3"/>
                </a:xfrm>
                <a:custGeom>
                  <a:avLst/>
                  <a:gdLst>
                    <a:gd name="T0" fmla="*/ 3 w 3"/>
                    <a:gd name="T1" fmla="*/ 3 h 3"/>
                    <a:gd name="T2" fmla="*/ 0 w 3"/>
                    <a:gd name="T3" fmla="*/ 0 h 3"/>
                    <a:gd name="T4" fmla="*/ 1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1" name="Freeform 599">
                  <a:extLst>
                    <a:ext uri="{FF2B5EF4-FFF2-40B4-BE49-F238E27FC236}">
                      <a16:creationId xmlns:a16="http://schemas.microsoft.com/office/drawing/2014/main" id="{421D4DDE-95DF-4CE4-878F-1F4315FB7309}"/>
                    </a:ext>
                  </a:extLst>
                </p:cNvPr>
                <p:cNvSpPr>
                  <a:spLocks/>
                </p:cNvSpPr>
                <p:nvPr/>
              </p:nvSpPr>
              <p:spPr bwMode="auto">
                <a:xfrm>
                  <a:off x="3662" y="1637"/>
                  <a:ext cx="4" cy="4"/>
                </a:xfrm>
                <a:custGeom>
                  <a:avLst/>
                  <a:gdLst>
                    <a:gd name="T0" fmla="*/ 1 w 5"/>
                    <a:gd name="T1" fmla="*/ 0 h 5"/>
                    <a:gd name="T2" fmla="*/ 3 w 5"/>
                    <a:gd name="T3" fmla="*/ 5 h 5"/>
                    <a:gd name="T4" fmla="*/ 5 w 5"/>
                    <a:gd name="T5" fmla="*/ 2 h 5"/>
                    <a:gd name="T6" fmla="*/ 3 w 5"/>
                    <a:gd name="T7" fmla="*/ 0 h 5"/>
                    <a:gd name="T8" fmla="*/ 1 w 5"/>
                    <a:gd name="T9" fmla="*/ 0 h 5"/>
                  </a:gdLst>
                  <a:ahLst/>
                  <a:cxnLst>
                    <a:cxn ang="0">
                      <a:pos x="T0" y="T1"/>
                    </a:cxn>
                    <a:cxn ang="0">
                      <a:pos x="T2" y="T3"/>
                    </a:cxn>
                    <a:cxn ang="0">
                      <a:pos x="T4" y="T5"/>
                    </a:cxn>
                    <a:cxn ang="0">
                      <a:pos x="T6" y="T7"/>
                    </a:cxn>
                    <a:cxn ang="0">
                      <a:pos x="T8" y="T9"/>
                    </a:cxn>
                  </a:cxnLst>
                  <a:rect l="0" t="0" r="r" b="b"/>
                  <a:pathLst>
                    <a:path w="5" h="5">
                      <a:moveTo>
                        <a:pt x="1" y="0"/>
                      </a:moveTo>
                      <a:cubicBezTo>
                        <a:pt x="3" y="5"/>
                        <a:pt x="3" y="5"/>
                        <a:pt x="3" y="5"/>
                      </a:cubicBezTo>
                      <a:cubicBezTo>
                        <a:pt x="5" y="2"/>
                        <a:pt x="5" y="2"/>
                        <a:pt x="5" y="2"/>
                      </a:cubicBezTo>
                      <a:cubicBezTo>
                        <a:pt x="3" y="0"/>
                        <a:pt x="3" y="0"/>
                        <a:pt x="3" y="0"/>
                      </a:cubicBezTo>
                      <a:cubicBezTo>
                        <a:pt x="3" y="0"/>
                        <a:pt x="0"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2" name="Freeform 600">
                  <a:extLst>
                    <a:ext uri="{FF2B5EF4-FFF2-40B4-BE49-F238E27FC236}">
                      <a16:creationId xmlns:a16="http://schemas.microsoft.com/office/drawing/2014/main" id="{E1390A93-00C7-4FD4-B51A-FDA92569DF61}"/>
                    </a:ext>
                  </a:extLst>
                </p:cNvPr>
                <p:cNvSpPr>
                  <a:spLocks/>
                </p:cNvSpPr>
                <p:nvPr/>
              </p:nvSpPr>
              <p:spPr bwMode="auto">
                <a:xfrm>
                  <a:off x="3658" y="1577"/>
                  <a:ext cx="3" cy="4"/>
                </a:xfrm>
                <a:custGeom>
                  <a:avLst/>
                  <a:gdLst>
                    <a:gd name="T0" fmla="*/ 0 w 3"/>
                    <a:gd name="T1" fmla="*/ 0 h 4"/>
                    <a:gd name="T2" fmla="*/ 2 w 3"/>
                    <a:gd name="T3" fmla="*/ 4 h 4"/>
                    <a:gd name="T4" fmla="*/ 3 w 3"/>
                    <a:gd name="T5" fmla="*/ 2 h 4"/>
                    <a:gd name="T6" fmla="*/ 0 w 3"/>
                    <a:gd name="T7" fmla="*/ 0 h 4"/>
                  </a:gdLst>
                  <a:ahLst/>
                  <a:cxnLst>
                    <a:cxn ang="0">
                      <a:pos x="T0" y="T1"/>
                    </a:cxn>
                    <a:cxn ang="0">
                      <a:pos x="T2" y="T3"/>
                    </a:cxn>
                    <a:cxn ang="0">
                      <a:pos x="T4" y="T5"/>
                    </a:cxn>
                    <a:cxn ang="0">
                      <a:pos x="T6" y="T7"/>
                    </a:cxn>
                  </a:cxnLst>
                  <a:rect l="0" t="0" r="r" b="b"/>
                  <a:pathLst>
                    <a:path w="3" h="4">
                      <a:moveTo>
                        <a:pt x="0" y="0"/>
                      </a:moveTo>
                      <a:lnTo>
                        <a:pt x="2" y="4"/>
                      </a:lnTo>
                      <a:lnTo>
                        <a:pt x="3"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3" name="Freeform 601">
                  <a:extLst>
                    <a:ext uri="{FF2B5EF4-FFF2-40B4-BE49-F238E27FC236}">
                      <a16:creationId xmlns:a16="http://schemas.microsoft.com/office/drawing/2014/main" id="{C74B4FAD-7F29-4031-A442-61E7548AEE4C}"/>
                    </a:ext>
                  </a:extLst>
                </p:cNvPr>
                <p:cNvSpPr>
                  <a:spLocks/>
                </p:cNvSpPr>
                <p:nvPr/>
              </p:nvSpPr>
              <p:spPr bwMode="auto">
                <a:xfrm>
                  <a:off x="3666" y="1631"/>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4" name="Freeform 602">
                  <a:extLst>
                    <a:ext uri="{FF2B5EF4-FFF2-40B4-BE49-F238E27FC236}">
                      <a16:creationId xmlns:a16="http://schemas.microsoft.com/office/drawing/2014/main" id="{83B47C0D-045D-46DE-8C90-8B5AF27D9AFD}"/>
                    </a:ext>
                  </a:extLst>
                </p:cNvPr>
                <p:cNvSpPr>
                  <a:spLocks/>
                </p:cNvSpPr>
                <p:nvPr/>
              </p:nvSpPr>
              <p:spPr bwMode="auto">
                <a:xfrm>
                  <a:off x="3658" y="1612"/>
                  <a:ext cx="2" cy="4"/>
                </a:xfrm>
                <a:custGeom>
                  <a:avLst/>
                  <a:gdLst>
                    <a:gd name="T0" fmla="*/ 0 w 2"/>
                    <a:gd name="T1" fmla="*/ 3 h 5"/>
                    <a:gd name="T2" fmla="*/ 2 w 2"/>
                    <a:gd name="T3" fmla="*/ 5 h 5"/>
                    <a:gd name="T4" fmla="*/ 2 w 2"/>
                    <a:gd name="T5" fmla="*/ 0 h 5"/>
                    <a:gd name="T6" fmla="*/ 0 w 2"/>
                    <a:gd name="T7" fmla="*/ 3 h 5"/>
                  </a:gdLst>
                  <a:ahLst/>
                  <a:cxnLst>
                    <a:cxn ang="0">
                      <a:pos x="T0" y="T1"/>
                    </a:cxn>
                    <a:cxn ang="0">
                      <a:pos x="T2" y="T3"/>
                    </a:cxn>
                    <a:cxn ang="0">
                      <a:pos x="T4" y="T5"/>
                    </a:cxn>
                    <a:cxn ang="0">
                      <a:pos x="T6" y="T7"/>
                    </a:cxn>
                  </a:cxnLst>
                  <a:rect l="0" t="0" r="r" b="b"/>
                  <a:pathLst>
                    <a:path w="2" h="5">
                      <a:moveTo>
                        <a:pt x="0" y="3"/>
                      </a:moveTo>
                      <a:cubicBezTo>
                        <a:pt x="2" y="5"/>
                        <a:pt x="2" y="5"/>
                        <a:pt x="2" y="5"/>
                      </a:cubicBezTo>
                      <a:cubicBezTo>
                        <a:pt x="2" y="5"/>
                        <a:pt x="2" y="0"/>
                        <a:pt x="2"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5" name="Freeform 603">
                  <a:extLst>
                    <a:ext uri="{FF2B5EF4-FFF2-40B4-BE49-F238E27FC236}">
                      <a16:creationId xmlns:a16="http://schemas.microsoft.com/office/drawing/2014/main" id="{D169E798-6DE7-4A91-AA9C-3184617FC3FA}"/>
                    </a:ext>
                  </a:extLst>
                </p:cNvPr>
                <p:cNvSpPr>
                  <a:spLocks/>
                </p:cNvSpPr>
                <p:nvPr/>
              </p:nvSpPr>
              <p:spPr bwMode="auto">
                <a:xfrm>
                  <a:off x="3656" y="1607"/>
                  <a:ext cx="3" cy="3"/>
                </a:xfrm>
                <a:custGeom>
                  <a:avLst/>
                  <a:gdLst>
                    <a:gd name="T0" fmla="*/ 3 w 3"/>
                    <a:gd name="T1" fmla="*/ 1 h 3"/>
                    <a:gd name="T2" fmla="*/ 2 w 3"/>
                    <a:gd name="T3" fmla="*/ 0 h 3"/>
                    <a:gd name="T4" fmla="*/ 0 w 3"/>
                    <a:gd name="T5" fmla="*/ 2 h 3"/>
                    <a:gd name="T6" fmla="*/ 1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2"/>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6" name="Freeform 604">
                  <a:extLst>
                    <a:ext uri="{FF2B5EF4-FFF2-40B4-BE49-F238E27FC236}">
                      <a16:creationId xmlns:a16="http://schemas.microsoft.com/office/drawing/2014/main" id="{A804D9C9-B674-4080-A887-4B0A8BBEA608}"/>
                    </a:ext>
                  </a:extLst>
                </p:cNvPr>
                <p:cNvSpPr>
                  <a:spLocks/>
                </p:cNvSpPr>
                <p:nvPr/>
              </p:nvSpPr>
              <p:spPr bwMode="auto">
                <a:xfrm>
                  <a:off x="3658" y="1623"/>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1"/>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7" name="Freeform 605">
                  <a:extLst>
                    <a:ext uri="{FF2B5EF4-FFF2-40B4-BE49-F238E27FC236}">
                      <a16:creationId xmlns:a16="http://schemas.microsoft.com/office/drawing/2014/main" id="{ACBD1FBC-53F2-4128-88B9-50DF2E3B330B}"/>
                    </a:ext>
                  </a:extLst>
                </p:cNvPr>
                <p:cNvSpPr>
                  <a:spLocks/>
                </p:cNvSpPr>
                <p:nvPr/>
              </p:nvSpPr>
              <p:spPr bwMode="auto">
                <a:xfrm>
                  <a:off x="3664" y="1622"/>
                  <a:ext cx="3" cy="6"/>
                </a:xfrm>
                <a:custGeom>
                  <a:avLst/>
                  <a:gdLst>
                    <a:gd name="T0" fmla="*/ 1 w 3"/>
                    <a:gd name="T1" fmla="*/ 8 h 8"/>
                    <a:gd name="T2" fmla="*/ 3 w 3"/>
                    <a:gd name="T3" fmla="*/ 4 h 8"/>
                    <a:gd name="T4" fmla="*/ 0 w 3"/>
                    <a:gd name="T5" fmla="*/ 0 h 8"/>
                    <a:gd name="T6" fmla="*/ 1 w 3"/>
                    <a:gd name="T7" fmla="*/ 8 h 8"/>
                  </a:gdLst>
                  <a:ahLst/>
                  <a:cxnLst>
                    <a:cxn ang="0">
                      <a:pos x="T0" y="T1"/>
                    </a:cxn>
                    <a:cxn ang="0">
                      <a:pos x="T2" y="T3"/>
                    </a:cxn>
                    <a:cxn ang="0">
                      <a:pos x="T4" y="T5"/>
                    </a:cxn>
                    <a:cxn ang="0">
                      <a:pos x="T6" y="T7"/>
                    </a:cxn>
                  </a:cxnLst>
                  <a:rect l="0" t="0" r="r" b="b"/>
                  <a:pathLst>
                    <a:path w="3" h="8">
                      <a:moveTo>
                        <a:pt x="1" y="8"/>
                      </a:moveTo>
                      <a:cubicBezTo>
                        <a:pt x="3" y="4"/>
                        <a:pt x="3" y="4"/>
                        <a:pt x="3" y="4"/>
                      </a:cubicBezTo>
                      <a:cubicBezTo>
                        <a:pt x="3" y="4"/>
                        <a:pt x="0" y="0"/>
                        <a:pt x="0" y="0"/>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8" name="Freeform 606">
                  <a:extLst>
                    <a:ext uri="{FF2B5EF4-FFF2-40B4-BE49-F238E27FC236}">
                      <a16:creationId xmlns:a16="http://schemas.microsoft.com/office/drawing/2014/main" id="{CA842483-1047-42BB-AC9C-1B00968C1FE3}"/>
                    </a:ext>
                  </a:extLst>
                </p:cNvPr>
                <p:cNvSpPr>
                  <a:spLocks/>
                </p:cNvSpPr>
                <p:nvPr/>
              </p:nvSpPr>
              <p:spPr bwMode="auto">
                <a:xfrm>
                  <a:off x="3659" y="1619"/>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09" name="Group 808">
                <a:extLst>
                  <a:ext uri="{FF2B5EF4-FFF2-40B4-BE49-F238E27FC236}">
                    <a16:creationId xmlns:a16="http://schemas.microsoft.com/office/drawing/2014/main" id="{02DEB6C2-5DC7-4A39-89A0-0E61F103CA6F}"/>
                  </a:ext>
                </a:extLst>
              </p:cNvPr>
              <p:cNvGrpSpPr>
                <a:grpSpLocks/>
              </p:cNvGrpSpPr>
              <p:nvPr/>
            </p:nvGrpSpPr>
            <p:grpSpPr bwMode="auto">
              <a:xfrm>
                <a:off x="5116704" y="2047681"/>
                <a:ext cx="2006674" cy="1993712"/>
                <a:chOff x="3223" y="1290"/>
                <a:chExt cx="1264" cy="1256"/>
              </a:xfrm>
              <a:grpFill/>
            </p:grpSpPr>
            <p:sp>
              <p:nvSpPr>
                <p:cNvPr id="1989" name="Freeform 608">
                  <a:extLst>
                    <a:ext uri="{FF2B5EF4-FFF2-40B4-BE49-F238E27FC236}">
                      <a16:creationId xmlns:a16="http://schemas.microsoft.com/office/drawing/2014/main" id="{FF0DFAAD-BB83-4825-97F0-123837281641}"/>
                    </a:ext>
                  </a:extLst>
                </p:cNvPr>
                <p:cNvSpPr>
                  <a:spLocks/>
                </p:cNvSpPr>
                <p:nvPr/>
              </p:nvSpPr>
              <p:spPr bwMode="auto">
                <a:xfrm>
                  <a:off x="3744" y="1398"/>
                  <a:ext cx="3" cy="8"/>
                </a:xfrm>
                <a:custGeom>
                  <a:avLst/>
                  <a:gdLst>
                    <a:gd name="T0" fmla="*/ 3 w 3"/>
                    <a:gd name="T1" fmla="*/ 0 h 8"/>
                    <a:gd name="T2" fmla="*/ 0 w 3"/>
                    <a:gd name="T3" fmla="*/ 5 h 8"/>
                    <a:gd name="T4" fmla="*/ 0 w 3"/>
                    <a:gd name="T5" fmla="*/ 8 h 8"/>
                    <a:gd name="T6" fmla="*/ 3 w 3"/>
                    <a:gd name="T7" fmla="*/ 5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5"/>
                      </a:lnTo>
                      <a:lnTo>
                        <a:pt x="0" y="8"/>
                      </a:lnTo>
                      <a:lnTo>
                        <a:pt x="3"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0" name="Freeform 609">
                  <a:extLst>
                    <a:ext uri="{FF2B5EF4-FFF2-40B4-BE49-F238E27FC236}">
                      <a16:creationId xmlns:a16="http://schemas.microsoft.com/office/drawing/2014/main" id="{32D1548A-A1B1-4D30-97BE-6020D550A94B}"/>
                    </a:ext>
                  </a:extLst>
                </p:cNvPr>
                <p:cNvSpPr>
                  <a:spLocks/>
                </p:cNvSpPr>
                <p:nvPr/>
              </p:nvSpPr>
              <p:spPr bwMode="auto">
                <a:xfrm>
                  <a:off x="3729" y="1494"/>
                  <a:ext cx="7" cy="6"/>
                </a:xfrm>
                <a:custGeom>
                  <a:avLst/>
                  <a:gdLst>
                    <a:gd name="T0" fmla="*/ 1 w 7"/>
                    <a:gd name="T1" fmla="*/ 2 h 6"/>
                    <a:gd name="T2" fmla="*/ 0 w 7"/>
                    <a:gd name="T3" fmla="*/ 5 h 6"/>
                    <a:gd name="T4" fmla="*/ 2 w 7"/>
                    <a:gd name="T5" fmla="*/ 5 h 6"/>
                    <a:gd name="T6" fmla="*/ 3 w 7"/>
                    <a:gd name="T7" fmla="*/ 6 h 6"/>
                    <a:gd name="T8" fmla="*/ 4 w 7"/>
                    <a:gd name="T9" fmla="*/ 5 h 6"/>
                    <a:gd name="T10" fmla="*/ 7 w 7"/>
                    <a:gd name="T11" fmla="*/ 0 h 6"/>
                    <a:gd name="T12" fmla="*/ 5 w 7"/>
                    <a:gd name="T13" fmla="*/ 2 h 6"/>
                    <a:gd name="T14" fmla="*/ 1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1" y="2"/>
                      </a:moveTo>
                      <a:lnTo>
                        <a:pt x="0" y="5"/>
                      </a:lnTo>
                      <a:lnTo>
                        <a:pt x="2" y="5"/>
                      </a:lnTo>
                      <a:lnTo>
                        <a:pt x="3" y="6"/>
                      </a:lnTo>
                      <a:lnTo>
                        <a:pt x="4" y="5"/>
                      </a:lnTo>
                      <a:lnTo>
                        <a:pt x="7" y="0"/>
                      </a:lnTo>
                      <a:lnTo>
                        <a:pt x="5"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1" name="Freeform 610">
                  <a:extLst>
                    <a:ext uri="{FF2B5EF4-FFF2-40B4-BE49-F238E27FC236}">
                      <a16:creationId xmlns:a16="http://schemas.microsoft.com/office/drawing/2014/main" id="{7C2C92D2-914F-4849-84CF-5FEA7635AFDD}"/>
                    </a:ext>
                  </a:extLst>
                </p:cNvPr>
                <p:cNvSpPr>
                  <a:spLocks/>
                </p:cNvSpPr>
                <p:nvPr/>
              </p:nvSpPr>
              <p:spPr bwMode="auto">
                <a:xfrm>
                  <a:off x="3737" y="1472"/>
                  <a:ext cx="3" cy="4"/>
                </a:xfrm>
                <a:custGeom>
                  <a:avLst/>
                  <a:gdLst>
                    <a:gd name="T0" fmla="*/ 3 w 3"/>
                    <a:gd name="T1" fmla="*/ 1 h 4"/>
                    <a:gd name="T2" fmla="*/ 2 w 3"/>
                    <a:gd name="T3" fmla="*/ 0 h 4"/>
                    <a:gd name="T4" fmla="*/ 0 w 3"/>
                    <a:gd name="T5" fmla="*/ 3 h 4"/>
                    <a:gd name="T6" fmla="*/ 2 w 3"/>
                    <a:gd name="T7" fmla="*/ 4 h 4"/>
                    <a:gd name="T8" fmla="*/ 3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lnTo>
                        <a:pt x="2" y="0"/>
                      </a:lnTo>
                      <a:lnTo>
                        <a:pt x="0" y="3"/>
                      </a:lnTo>
                      <a:lnTo>
                        <a:pt x="2" y="4"/>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2" name="Freeform 611">
                  <a:extLst>
                    <a:ext uri="{FF2B5EF4-FFF2-40B4-BE49-F238E27FC236}">
                      <a16:creationId xmlns:a16="http://schemas.microsoft.com/office/drawing/2014/main" id="{21B74DEE-CAFE-47D4-870F-11181C57FCE9}"/>
                    </a:ext>
                  </a:extLst>
                </p:cNvPr>
                <p:cNvSpPr>
                  <a:spLocks/>
                </p:cNvSpPr>
                <p:nvPr/>
              </p:nvSpPr>
              <p:spPr bwMode="auto">
                <a:xfrm>
                  <a:off x="3664" y="1570"/>
                  <a:ext cx="3" cy="3"/>
                </a:xfrm>
                <a:custGeom>
                  <a:avLst/>
                  <a:gdLst>
                    <a:gd name="T0" fmla="*/ 3 w 3"/>
                    <a:gd name="T1" fmla="*/ 0 h 3"/>
                    <a:gd name="T2" fmla="*/ 0 w 3"/>
                    <a:gd name="T3" fmla="*/ 3 h 3"/>
                    <a:gd name="T4" fmla="*/ 3 w 3"/>
                    <a:gd name="T5" fmla="*/ 2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3" name="Freeform 612">
                  <a:extLst>
                    <a:ext uri="{FF2B5EF4-FFF2-40B4-BE49-F238E27FC236}">
                      <a16:creationId xmlns:a16="http://schemas.microsoft.com/office/drawing/2014/main" id="{B15C7FAB-36D8-4CF1-BA45-4CE5CFA8FAA2}"/>
                    </a:ext>
                  </a:extLst>
                </p:cNvPr>
                <p:cNvSpPr>
                  <a:spLocks/>
                </p:cNvSpPr>
                <p:nvPr/>
              </p:nvSpPr>
              <p:spPr bwMode="auto">
                <a:xfrm>
                  <a:off x="3668" y="165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4" name="Freeform 613">
                  <a:extLst>
                    <a:ext uri="{FF2B5EF4-FFF2-40B4-BE49-F238E27FC236}">
                      <a16:creationId xmlns:a16="http://schemas.microsoft.com/office/drawing/2014/main" id="{1734D3C6-8EC8-4CE6-A66C-199D06828FEB}"/>
                    </a:ext>
                  </a:extLst>
                </p:cNvPr>
                <p:cNvSpPr>
                  <a:spLocks/>
                </p:cNvSpPr>
                <p:nvPr/>
              </p:nvSpPr>
              <p:spPr bwMode="auto">
                <a:xfrm>
                  <a:off x="3735" y="1489"/>
                  <a:ext cx="5" cy="4"/>
                </a:xfrm>
                <a:custGeom>
                  <a:avLst/>
                  <a:gdLst>
                    <a:gd name="T0" fmla="*/ 5 w 5"/>
                    <a:gd name="T1" fmla="*/ 0 h 4"/>
                    <a:gd name="T2" fmla="*/ 1 w 5"/>
                    <a:gd name="T3" fmla="*/ 1 h 4"/>
                    <a:gd name="T4" fmla="*/ 0 w 5"/>
                    <a:gd name="T5" fmla="*/ 4 h 4"/>
                    <a:gd name="T6" fmla="*/ 1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1" y="1"/>
                      </a:lnTo>
                      <a:lnTo>
                        <a:pt x="0" y="4"/>
                      </a:lnTo>
                      <a:lnTo>
                        <a:pt x="1" y="4"/>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5" name="Freeform 614">
                  <a:extLst>
                    <a:ext uri="{FF2B5EF4-FFF2-40B4-BE49-F238E27FC236}">
                      <a16:creationId xmlns:a16="http://schemas.microsoft.com/office/drawing/2014/main" id="{74EC42A2-A3DF-4F65-9D4C-CED8AADFE713}"/>
                    </a:ext>
                  </a:extLst>
                </p:cNvPr>
                <p:cNvSpPr>
                  <a:spLocks/>
                </p:cNvSpPr>
                <p:nvPr/>
              </p:nvSpPr>
              <p:spPr bwMode="auto">
                <a:xfrm>
                  <a:off x="3698" y="1534"/>
                  <a:ext cx="9" cy="7"/>
                </a:xfrm>
                <a:custGeom>
                  <a:avLst/>
                  <a:gdLst>
                    <a:gd name="T0" fmla="*/ 3 w 9"/>
                    <a:gd name="T1" fmla="*/ 5 h 7"/>
                    <a:gd name="T2" fmla="*/ 7 w 9"/>
                    <a:gd name="T3" fmla="*/ 6 h 7"/>
                    <a:gd name="T4" fmla="*/ 9 w 9"/>
                    <a:gd name="T5" fmla="*/ 3 h 7"/>
                    <a:gd name="T6" fmla="*/ 7 w 9"/>
                    <a:gd name="T7" fmla="*/ 0 h 7"/>
                    <a:gd name="T8" fmla="*/ 5 w 9"/>
                    <a:gd name="T9" fmla="*/ 1 h 7"/>
                    <a:gd name="T10" fmla="*/ 4 w 9"/>
                    <a:gd name="T11" fmla="*/ 3 h 7"/>
                    <a:gd name="T12" fmla="*/ 2 w 9"/>
                    <a:gd name="T13" fmla="*/ 3 h 7"/>
                    <a:gd name="T14" fmla="*/ 0 w 9"/>
                    <a:gd name="T15" fmla="*/ 7 h 7"/>
                    <a:gd name="T16" fmla="*/ 2 w 9"/>
                    <a:gd name="T17" fmla="*/ 7 h 7"/>
                    <a:gd name="T18" fmla="*/ 3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3" y="5"/>
                      </a:moveTo>
                      <a:lnTo>
                        <a:pt x="7" y="6"/>
                      </a:lnTo>
                      <a:lnTo>
                        <a:pt x="9" y="3"/>
                      </a:lnTo>
                      <a:lnTo>
                        <a:pt x="7" y="0"/>
                      </a:lnTo>
                      <a:lnTo>
                        <a:pt x="5" y="1"/>
                      </a:lnTo>
                      <a:lnTo>
                        <a:pt x="4" y="3"/>
                      </a:lnTo>
                      <a:lnTo>
                        <a:pt x="2" y="3"/>
                      </a:lnTo>
                      <a:lnTo>
                        <a:pt x="0" y="7"/>
                      </a:lnTo>
                      <a:lnTo>
                        <a:pt x="2" y="7"/>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6" name="Freeform 615">
                  <a:extLst>
                    <a:ext uri="{FF2B5EF4-FFF2-40B4-BE49-F238E27FC236}">
                      <a16:creationId xmlns:a16="http://schemas.microsoft.com/office/drawing/2014/main" id="{31C57F19-A639-46CF-94ED-82628A791693}"/>
                    </a:ext>
                  </a:extLst>
                </p:cNvPr>
                <p:cNvSpPr>
                  <a:spLocks/>
                </p:cNvSpPr>
                <p:nvPr/>
              </p:nvSpPr>
              <p:spPr bwMode="auto">
                <a:xfrm>
                  <a:off x="3691" y="1539"/>
                  <a:ext cx="4" cy="4"/>
                </a:xfrm>
                <a:custGeom>
                  <a:avLst/>
                  <a:gdLst>
                    <a:gd name="T0" fmla="*/ 5 w 5"/>
                    <a:gd name="T1" fmla="*/ 3 h 5"/>
                    <a:gd name="T2" fmla="*/ 4 w 5"/>
                    <a:gd name="T3" fmla="*/ 0 h 5"/>
                    <a:gd name="T4" fmla="*/ 0 w 5"/>
                    <a:gd name="T5" fmla="*/ 0 h 5"/>
                    <a:gd name="T6" fmla="*/ 4 w 5"/>
                    <a:gd name="T7" fmla="*/ 5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0"/>
                        <a:pt x="4" y="0"/>
                        <a:pt x="4" y="0"/>
                      </a:cubicBezTo>
                      <a:cubicBezTo>
                        <a:pt x="0" y="0"/>
                        <a:pt x="0" y="0"/>
                        <a:pt x="0" y="0"/>
                      </a:cubicBezTo>
                      <a:cubicBezTo>
                        <a:pt x="4" y="5"/>
                        <a:pt x="4" y="5"/>
                        <a:pt x="4" y="5"/>
                      </a:cubicBezTo>
                      <a:cubicBezTo>
                        <a:pt x="4" y="5"/>
                        <a:pt x="5" y="3"/>
                        <a:pt x="5"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7" name="Freeform 616">
                  <a:extLst>
                    <a:ext uri="{FF2B5EF4-FFF2-40B4-BE49-F238E27FC236}">
                      <a16:creationId xmlns:a16="http://schemas.microsoft.com/office/drawing/2014/main" id="{5A926DC5-A3CA-4DCC-A589-E4C047E86609}"/>
                    </a:ext>
                  </a:extLst>
                </p:cNvPr>
                <p:cNvSpPr>
                  <a:spLocks/>
                </p:cNvSpPr>
                <p:nvPr/>
              </p:nvSpPr>
              <p:spPr bwMode="auto">
                <a:xfrm>
                  <a:off x="3669" y="1568"/>
                  <a:ext cx="3" cy="4"/>
                </a:xfrm>
                <a:custGeom>
                  <a:avLst/>
                  <a:gdLst>
                    <a:gd name="T0" fmla="*/ 3 w 3"/>
                    <a:gd name="T1" fmla="*/ 3 h 4"/>
                    <a:gd name="T2" fmla="*/ 1 w 3"/>
                    <a:gd name="T3" fmla="*/ 1 h 4"/>
                    <a:gd name="T4" fmla="*/ 0 w 3"/>
                    <a:gd name="T5" fmla="*/ 0 h 4"/>
                    <a:gd name="T6" fmla="*/ 0 w 3"/>
                    <a:gd name="T7" fmla="*/ 4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lnTo>
                        <a:pt x="1" y="1"/>
                      </a:lnTo>
                      <a:lnTo>
                        <a:pt x="0" y="0"/>
                      </a:lnTo>
                      <a:lnTo>
                        <a:pt x="0"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8" name="Freeform 617">
                  <a:extLst>
                    <a:ext uri="{FF2B5EF4-FFF2-40B4-BE49-F238E27FC236}">
                      <a16:creationId xmlns:a16="http://schemas.microsoft.com/office/drawing/2014/main" id="{BF604C3E-7278-4637-898D-7E1D6929D511}"/>
                    </a:ext>
                  </a:extLst>
                </p:cNvPr>
                <p:cNvSpPr>
                  <a:spLocks/>
                </p:cNvSpPr>
                <p:nvPr/>
              </p:nvSpPr>
              <p:spPr bwMode="auto">
                <a:xfrm>
                  <a:off x="3694" y="1544"/>
                  <a:ext cx="3" cy="4"/>
                </a:xfrm>
                <a:custGeom>
                  <a:avLst/>
                  <a:gdLst>
                    <a:gd name="T0" fmla="*/ 2 w 4"/>
                    <a:gd name="T1" fmla="*/ 6 h 6"/>
                    <a:gd name="T2" fmla="*/ 4 w 4"/>
                    <a:gd name="T3" fmla="*/ 4 h 6"/>
                    <a:gd name="T4" fmla="*/ 3 w 4"/>
                    <a:gd name="T5" fmla="*/ 0 h 6"/>
                    <a:gd name="T6" fmla="*/ 0 w 4"/>
                    <a:gd name="T7" fmla="*/ 4 h 6"/>
                    <a:gd name="T8" fmla="*/ 2 w 4"/>
                    <a:gd name="T9" fmla="*/ 6 h 6"/>
                  </a:gdLst>
                  <a:ahLst/>
                  <a:cxnLst>
                    <a:cxn ang="0">
                      <a:pos x="T0" y="T1"/>
                    </a:cxn>
                    <a:cxn ang="0">
                      <a:pos x="T2" y="T3"/>
                    </a:cxn>
                    <a:cxn ang="0">
                      <a:pos x="T4" y="T5"/>
                    </a:cxn>
                    <a:cxn ang="0">
                      <a:pos x="T6" y="T7"/>
                    </a:cxn>
                    <a:cxn ang="0">
                      <a:pos x="T8" y="T9"/>
                    </a:cxn>
                  </a:cxnLst>
                  <a:rect l="0" t="0" r="r" b="b"/>
                  <a:pathLst>
                    <a:path w="4" h="6">
                      <a:moveTo>
                        <a:pt x="2" y="6"/>
                      </a:moveTo>
                      <a:cubicBezTo>
                        <a:pt x="4" y="4"/>
                        <a:pt x="4" y="4"/>
                        <a:pt x="4" y="4"/>
                      </a:cubicBezTo>
                      <a:cubicBezTo>
                        <a:pt x="3" y="0"/>
                        <a:pt x="3" y="0"/>
                        <a:pt x="3" y="0"/>
                      </a:cubicBezTo>
                      <a:cubicBezTo>
                        <a:pt x="3" y="0"/>
                        <a:pt x="0" y="4"/>
                        <a:pt x="0" y="4"/>
                      </a:cubicBez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9" name="Freeform 618">
                  <a:extLst>
                    <a:ext uri="{FF2B5EF4-FFF2-40B4-BE49-F238E27FC236}">
                      <a16:creationId xmlns:a16="http://schemas.microsoft.com/office/drawing/2014/main" id="{53659E43-A5B8-40BE-9842-D9E59595894B}"/>
                    </a:ext>
                  </a:extLst>
                </p:cNvPr>
                <p:cNvSpPr>
                  <a:spLocks/>
                </p:cNvSpPr>
                <p:nvPr/>
              </p:nvSpPr>
              <p:spPr bwMode="auto">
                <a:xfrm>
                  <a:off x="3698" y="1530"/>
                  <a:ext cx="6" cy="4"/>
                </a:xfrm>
                <a:custGeom>
                  <a:avLst/>
                  <a:gdLst>
                    <a:gd name="T0" fmla="*/ 6 w 6"/>
                    <a:gd name="T1" fmla="*/ 1 h 4"/>
                    <a:gd name="T2" fmla="*/ 3 w 6"/>
                    <a:gd name="T3" fmla="*/ 0 h 4"/>
                    <a:gd name="T4" fmla="*/ 0 w 6"/>
                    <a:gd name="T5" fmla="*/ 4 h 4"/>
                    <a:gd name="T6" fmla="*/ 3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lnTo>
                        <a:pt x="3" y="0"/>
                      </a:lnTo>
                      <a:lnTo>
                        <a:pt x="0" y="4"/>
                      </a:lnTo>
                      <a:lnTo>
                        <a:pt x="3" y="4"/>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0" name="Freeform 619">
                  <a:extLst>
                    <a:ext uri="{FF2B5EF4-FFF2-40B4-BE49-F238E27FC236}">
                      <a16:creationId xmlns:a16="http://schemas.microsoft.com/office/drawing/2014/main" id="{74B1D5C9-D464-4E35-BB40-1BCBE88683B1}"/>
                    </a:ext>
                  </a:extLst>
                </p:cNvPr>
                <p:cNvSpPr>
                  <a:spLocks/>
                </p:cNvSpPr>
                <p:nvPr/>
              </p:nvSpPr>
              <p:spPr bwMode="auto">
                <a:xfrm>
                  <a:off x="3812" y="1337"/>
                  <a:ext cx="3" cy="4"/>
                </a:xfrm>
                <a:custGeom>
                  <a:avLst/>
                  <a:gdLst>
                    <a:gd name="T0" fmla="*/ 1 w 3"/>
                    <a:gd name="T1" fmla="*/ 0 h 4"/>
                    <a:gd name="T2" fmla="*/ 0 w 3"/>
                    <a:gd name="T3" fmla="*/ 4 h 4"/>
                    <a:gd name="T4" fmla="*/ 3 w 3"/>
                    <a:gd name="T5" fmla="*/ 3 h 4"/>
                    <a:gd name="T6" fmla="*/ 1 w 3"/>
                    <a:gd name="T7" fmla="*/ 0 h 4"/>
                  </a:gdLst>
                  <a:ahLst/>
                  <a:cxnLst>
                    <a:cxn ang="0">
                      <a:pos x="T0" y="T1"/>
                    </a:cxn>
                    <a:cxn ang="0">
                      <a:pos x="T2" y="T3"/>
                    </a:cxn>
                    <a:cxn ang="0">
                      <a:pos x="T4" y="T5"/>
                    </a:cxn>
                    <a:cxn ang="0">
                      <a:pos x="T6" y="T7"/>
                    </a:cxn>
                  </a:cxnLst>
                  <a:rect l="0" t="0" r="r" b="b"/>
                  <a:pathLst>
                    <a:path w="3" h="4">
                      <a:moveTo>
                        <a:pt x="1" y="0"/>
                      </a:moveTo>
                      <a:lnTo>
                        <a:pt x="0"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1" name="Freeform 620">
                  <a:extLst>
                    <a:ext uri="{FF2B5EF4-FFF2-40B4-BE49-F238E27FC236}">
                      <a16:creationId xmlns:a16="http://schemas.microsoft.com/office/drawing/2014/main" id="{4EC0456D-2923-4404-A700-49D53EF528DA}"/>
                    </a:ext>
                  </a:extLst>
                </p:cNvPr>
                <p:cNvSpPr>
                  <a:spLocks/>
                </p:cNvSpPr>
                <p:nvPr/>
              </p:nvSpPr>
              <p:spPr bwMode="auto">
                <a:xfrm>
                  <a:off x="3858" y="1298"/>
                  <a:ext cx="4" cy="5"/>
                </a:xfrm>
                <a:custGeom>
                  <a:avLst/>
                  <a:gdLst>
                    <a:gd name="T0" fmla="*/ 0 w 4"/>
                    <a:gd name="T1" fmla="*/ 1 h 5"/>
                    <a:gd name="T2" fmla="*/ 2 w 4"/>
                    <a:gd name="T3" fmla="*/ 5 h 5"/>
                    <a:gd name="T4" fmla="*/ 3 w 4"/>
                    <a:gd name="T5" fmla="*/ 4 h 5"/>
                    <a:gd name="T6" fmla="*/ 4 w 4"/>
                    <a:gd name="T7" fmla="*/ 2 h 5"/>
                    <a:gd name="T8" fmla="*/ 3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2" y="5"/>
                      </a:lnTo>
                      <a:lnTo>
                        <a:pt x="3" y="4"/>
                      </a:lnTo>
                      <a:lnTo>
                        <a:pt x="4"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2" name="Freeform 621">
                  <a:extLst>
                    <a:ext uri="{FF2B5EF4-FFF2-40B4-BE49-F238E27FC236}">
                      <a16:creationId xmlns:a16="http://schemas.microsoft.com/office/drawing/2014/main" id="{DC4735C6-4ABC-4463-BCB5-69A437B316C9}"/>
                    </a:ext>
                  </a:extLst>
                </p:cNvPr>
                <p:cNvSpPr>
                  <a:spLocks/>
                </p:cNvSpPr>
                <p:nvPr/>
              </p:nvSpPr>
              <p:spPr bwMode="auto">
                <a:xfrm>
                  <a:off x="3866" y="1293"/>
                  <a:ext cx="3" cy="2"/>
                </a:xfrm>
                <a:custGeom>
                  <a:avLst/>
                  <a:gdLst>
                    <a:gd name="T0" fmla="*/ 2 w 3"/>
                    <a:gd name="T1" fmla="*/ 2 h 2"/>
                    <a:gd name="T2" fmla="*/ 3 w 3"/>
                    <a:gd name="T3" fmla="*/ 0 h 2"/>
                    <a:gd name="T4" fmla="*/ 1 w 3"/>
                    <a:gd name="T5" fmla="*/ 0 h 2"/>
                    <a:gd name="T6" fmla="*/ 0 w 3"/>
                    <a:gd name="T7" fmla="*/ 2 h 2"/>
                    <a:gd name="T8" fmla="*/ 2 w 3"/>
                    <a:gd name="T9" fmla="*/ 2 h 2"/>
                  </a:gdLst>
                  <a:ahLst/>
                  <a:cxnLst>
                    <a:cxn ang="0">
                      <a:pos x="T0" y="T1"/>
                    </a:cxn>
                    <a:cxn ang="0">
                      <a:pos x="T2" y="T3"/>
                    </a:cxn>
                    <a:cxn ang="0">
                      <a:pos x="T4" y="T5"/>
                    </a:cxn>
                    <a:cxn ang="0">
                      <a:pos x="T6" y="T7"/>
                    </a:cxn>
                    <a:cxn ang="0">
                      <a:pos x="T8" y="T9"/>
                    </a:cxn>
                  </a:cxnLst>
                  <a:rect l="0" t="0" r="r" b="b"/>
                  <a:pathLst>
                    <a:path w="3" h="2">
                      <a:moveTo>
                        <a:pt x="2" y="2"/>
                      </a:moveTo>
                      <a:lnTo>
                        <a:pt x="3" y="0"/>
                      </a:lnTo>
                      <a:lnTo>
                        <a:pt x="1" y="0"/>
                      </a:lnTo>
                      <a:lnTo>
                        <a:pt x="0"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3" name="Freeform 622">
                  <a:extLst>
                    <a:ext uri="{FF2B5EF4-FFF2-40B4-BE49-F238E27FC236}">
                      <a16:creationId xmlns:a16="http://schemas.microsoft.com/office/drawing/2014/main" id="{900A6929-73AC-4535-82DD-77F6795262E3}"/>
                    </a:ext>
                  </a:extLst>
                </p:cNvPr>
                <p:cNvSpPr>
                  <a:spLocks/>
                </p:cNvSpPr>
                <p:nvPr/>
              </p:nvSpPr>
              <p:spPr bwMode="auto">
                <a:xfrm>
                  <a:off x="3659" y="1290"/>
                  <a:ext cx="285" cy="398"/>
                </a:xfrm>
                <a:custGeom>
                  <a:avLst/>
                  <a:gdLst>
                    <a:gd name="T0" fmla="*/ 88 w 285"/>
                    <a:gd name="T1" fmla="*/ 316 h 398"/>
                    <a:gd name="T2" fmla="*/ 88 w 285"/>
                    <a:gd name="T3" fmla="*/ 231 h 398"/>
                    <a:gd name="T4" fmla="*/ 111 w 285"/>
                    <a:gd name="T5" fmla="*/ 165 h 398"/>
                    <a:gd name="T6" fmla="*/ 136 w 285"/>
                    <a:gd name="T7" fmla="*/ 106 h 398"/>
                    <a:gd name="T8" fmla="*/ 161 w 285"/>
                    <a:gd name="T9" fmla="*/ 96 h 398"/>
                    <a:gd name="T10" fmla="*/ 172 w 285"/>
                    <a:gd name="T11" fmla="*/ 75 h 398"/>
                    <a:gd name="T12" fmla="*/ 209 w 285"/>
                    <a:gd name="T13" fmla="*/ 80 h 398"/>
                    <a:gd name="T14" fmla="*/ 230 w 285"/>
                    <a:gd name="T15" fmla="*/ 47 h 398"/>
                    <a:gd name="T16" fmla="*/ 266 w 285"/>
                    <a:gd name="T17" fmla="*/ 60 h 398"/>
                    <a:gd name="T18" fmla="*/ 278 w 285"/>
                    <a:gd name="T19" fmla="*/ 45 h 398"/>
                    <a:gd name="T20" fmla="*/ 266 w 285"/>
                    <a:gd name="T21" fmla="*/ 44 h 398"/>
                    <a:gd name="T22" fmla="*/ 285 w 285"/>
                    <a:gd name="T23" fmla="*/ 26 h 398"/>
                    <a:gd name="T24" fmla="*/ 266 w 285"/>
                    <a:gd name="T25" fmla="*/ 15 h 398"/>
                    <a:gd name="T26" fmla="*/ 252 w 285"/>
                    <a:gd name="T27" fmla="*/ 19 h 398"/>
                    <a:gd name="T28" fmla="*/ 243 w 285"/>
                    <a:gd name="T29" fmla="*/ 19 h 398"/>
                    <a:gd name="T30" fmla="*/ 243 w 285"/>
                    <a:gd name="T31" fmla="*/ 3 h 398"/>
                    <a:gd name="T32" fmla="*/ 236 w 285"/>
                    <a:gd name="T33" fmla="*/ 14 h 398"/>
                    <a:gd name="T34" fmla="*/ 227 w 285"/>
                    <a:gd name="T35" fmla="*/ 18 h 398"/>
                    <a:gd name="T36" fmla="*/ 215 w 285"/>
                    <a:gd name="T37" fmla="*/ 32 h 398"/>
                    <a:gd name="T38" fmla="*/ 209 w 285"/>
                    <a:gd name="T39" fmla="*/ 9 h 398"/>
                    <a:gd name="T40" fmla="*/ 202 w 285"/>
                    <a:gd name="T41" fmla="*/ 27 h 398"/>
                    <a:gd name="T42" fmla="*/ 191 w 285"/>
                    <a:gd name="T43" fmla="*/ 40 h 398"/>
                    <a:gd name="T44" fmla="*/ 178 w 285"/>
                    <a:gd name="T45" fmla="*/ 43 h 398"/>
                    <a:gd name="T46" fmla="*/ 166 w 285"/>
                    <a:gd name="T47" fmla="*/ 53 h 398"/>
                    <a:gd name="T48" fmla="*/ 157 w 285"/>
                    <a:gd name="T49" fmla="*/ 55 h 398"/>
                    <a:gd name="T50" fmla="*/ 153 w 285"/>
                    <a:gd name="T51" fmla="*/ 70 h 398"/>
                    <a:gd name="T52" fmla="*/ 142 w 285"/>
                    <a:gd name="T53" fmla="*/ 65 h 398"/>
                    <a:gd name="T54" fmla="*/ 132 w 285"/>
                    <a:gd name="T55" fmla="*/ 86 h 398"/>
                    <a:gd name="T56" fmla="*/ 136 w 285"/>
                    <a:gd name="T57" fmla="*/ 95 h 398"/>
                    <a:gd name="T58" fmla="*/ 125 w 285"/>
                    <a:gd name="T59" fmla="*/ 106 h 398"/>
                    <a:gd name="T60" fmla="*/ 116 w 285"/>
                    <a:gd name="T61" fmla="*/ 109 h 398"/>
                    <a:gd name="T62" fmla="*/ 113 w 285"/>
                    <a:gd name="T63" fmla="*/ 126 h 398"/>
                    <a:gd name="T64" fmla="*/ 113 w 285"/>
                    <a:gd name="T65" fmla="*/ 135 h 398"/>
                    <a:gd name="T66" fmla="*/ 98 w 285"/>
                    <a:gd name="T67" fmla="*/ 150 h 398"/>
                    <a:gd name="T68" fmla="*/ 91 w 285"/>
                    <a:gd name="T69" fmla="*/ 159 h 398"/>
                    <a:gd name="T70" fmla="*/ 91 w 285"/>
                    <a:gd name="T71" fmla="*/ 173 h 398"/>
                    <a:gd name="T72" fmla="*/ 88 w 285"/>
                    <a:gd name="T73" fmla="*/ 189 h 398"/>
                    <a:gd name="T74" fmla="*/ 82 w 285"/>
                    <a:gd name="T75" fmla="*/ 203 h 398"/>
                    <a:gd name="T76" fmla="*/ 68 w 285"/>
                    <a:gd name="T77" fmla="*/ 217 h 398"/>
                    <a:gd name="T78" fmla="*/ 55 w 285"/>
                    <a:gd name="T79" fmla="*/ 243 h 398"/>
                    <a:gd name="T80" fmla="*/ 72 w 285"/>
                    <a:gd name="T81" fmla="*/ 232 h 398"/>
                    <a:gd name="T82" fmla="*/ 60 w 285"/>
                    <a:gd name="T83" fmla="*/ 252 h 398"/>
                    <a:gd name="T84" fmla="*/ 46 w 285"/>
                    <a:gd name="T85" fmla="*/ 252 h 398"/>
                    <a:gd name="T86" fmla="*/ 46 w 285"/>
                    <a:gd name="T87" fmla="*/ 268 h 398"/>
                    <a:gd name="T88" fmla="*/ 32 w 285"/>
                    <a:gd name="T89" fmla="*/ 265 h 398"/>
                    <a:gd name="T90" fmla="*/ 30 w 285"/>
                    <a:gd name="T91" fmla="*/ 274 h 398"/>
                    <a:gd name="T92" fmla="*/ 25 w 285"/>
                    <a:gd name="T93" fmla="*/ 285 h 398"/>
                    <a:gd name="T94" fmla="*/ 8 w 285"/>
                    <a:gd name="T95" fmla="*/ 288 h 398"/>
                    <a:gd name="T96" fmla="*/ 19 w 285"/>
                    <a:gd name="T97" fmla="*/ 296 h 398"/>
                    <a:gd name="T98" fmla="*/ 4 w 285"/>
                    <a:gd name="T99" fmla="*/ 304 h 398"/>
                    <a:gd name="T100" fmla="*/ 17 w 285"/>
                    <a:gd name="T101" fmla="*/ 313 h 398"/>
                    <a:gd name="T102" fmla="*/ 33 w 285"/>
                    <a:gd name="T103" fmla="*/ 310 h 398"/>
                    <a:gd name="T104" fmla="*/ 11 w 285"/>
                    <a:gd name="T105" fmla="*/ 315 h 398"/>
                    <a:gd name="T106" fmla="*/ 2 w 285"/>
                    <a:gd name="T107" fmla="*/ 324 h 398"/>
                    <a:gd name="T108" fmla="*/ 15 w 285"/>
                    <a:gd name="T109" fmla="*/ 336 h 398"/>
                    <a:gd name="T110" fmla="*/ 15 w 285"/>
                    <a:gd name="T111" fmla="*/ 344 h 398"/>
                    <a:gd name="T112" fmla="*/ 5 w 285"/>
                    <a:gd name="T113" fmla="*/ 359 h 398"/>
                    <a:gd name="T114" fmla="*/ 22 w 285"/>
                    <a:gd name="T115" fmla="*/ 371 h 398"/>
                    <a:gd name="T116" fmla="*/ 23 w 285"/>
                    <a:gd name="T117" fmla="*/ 392 h 398"/>
                    <a:gd name="T118" fmla="*/ 42 w 285"/>
                    <a:gd name="T119" fmla="*/ 390 h 398"/>
                    <a:gd name="T120" fmla="*/ 57 w 285"/>
                    <a:gd name="T121" fmla="*/ 366 h 398"/>
                    <a:gd name="T122" fmla="*/ 66 w 285"/>
                    <a:gd name="T123" fmla="*/ 368 h 398"/>
                    <a:gd name="T124" fmla="*/ 72 w 285"/>
                    <a:gd name="T125" fmla="*/ 35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98">
                      <a:moveTo>
                        <a:pt x="84" y="373"/>
                      </a:moveTo>
                      <a:lnTo>
                        <a:pt x="86" y="370"/>
                      </a:lnTo>
                      <a:lnTo>
                        <a:pt x="85" y="359"/>
                      </a:lnTo>
                      <a:lnTo>
                        <a:pt x="83" y="355"/>
                      </a:lnTo>
                      <a:lnTo>
                        <a:pt x="84" y="351"/>
                      </a:lnTo>
                      <a:lnTo>
                        <a:pt x="86" y="351"/>
                      </a:lnTo>
                      <a:lnTo>
                        <a:pt x="84" y="347"/>
                      </a:lnTo>
                      <a:lnTo>
                        <a:pt x="85" y="345"/>
                      </a:lnTo>
                      <a:lnTo>
                        <a:pt x="90" y="344"/>
                      </a:lnTo>
                      <a:lnTo>
                        <a:pt x="91" y="342"/>
                      </a:lnTo>
                      <a:lnTo>
                        <a:pt x="91" y="338"/>
                      </a:lnTo>
                      <a:lnTo>
                        <a:pt x="93" y="334"/>
                      </a:lnTo>
                      <a:lnTo>
                        <a:pt x="91" y="330"/>
                      </a:lnTo>
                      <a:lnTo>
                        <a:pt x="90" y="322"/>
                      </a:lnTo>
                      <a:lnTo>
                        <a:pt x="88" y="316"/>
                      </a:lnTo>
                      <a:lnTo>
                        <a:pt x="88" y="313"/>
                      </a:lnTo>
                      <a:lnTo>
                        <a:pt x="94" y="310"/>
                      </a:lnTo>
                      <a:lnTo>
                        <a:pt x="94" y="305"/>
                      </a:lnTo>
                      <a:lnTo>
                        <a:pt x="95" y="301"/>
                      </a:lnTo>
                      <a:lnTo>
                        <a:pt x="91" y="295"/>
                      </a:lnTo>
                      <a:lnTo>
                        <a:pt x="86" y="292"/>
                      </a:lnTo>
                      <a:lnTo>
                        <a:pt x="86" y="286"/>
                      </a:lnTo>
                      <a:lnTo>
                        <a:pt x="87" y="279"/>
                      </a:lnTo>
                      <a:lnTo>
                        <a:pt x="86" y="273"/>
                      </a:lnTo>
                      <a:lnTo>
                        <a:pt x="84" y="268"/>
                      </a:lnTo>
                      <a:lnTo>
                        <a:pt x="86" y="263"/>
                      </a:lnTo>
                      <a:lnTo>
                        <a:pt x="85" y="254"/>
                      </a:lnTo>
                      <a:lnTo>
                        <a:pt x="84" y="245"/>
                      </a:lnTo>
                      <a:lnTo>
                        <a:pt x="85" y="237"/>
                      </a:lnTo>
                      <a:lnTo>
                        <a:pt x="88" y="231"/>
                      </a:lnTo>
                      <a:lnTo>
                        <a:pt x="91" y="229"/>
                      </a:lnTo>
                      <a:lnTo>
                        <a:pt x="94" y="230"/>
                      </a:lnTo>
                      <a:lnTo>
                        <a:pt x="100" y="230"/>
                      </a:lnTo>
                      <a:lnTo>
                        <a:pt x="102" y="226"/>
                      </a:lnTo>
                      <a:lnTo>
                        <a:pt x="101" y="220"/>
                      </a:lnTo>
                      <a:lnTo>
                        <a:pt x="100" y="217"/>
                      </a:lnTo>
                      <a:lnTo>
                        <a:pt x="101" y="213"/>
                      </a:lnTo>
                      <a:lnTo>
                        <a:pt x="105" y="199"/>
                      </a:lnTo>
                      <a:lnTo>
                        <a:pt x="105" y="191"/>
                      </a:lnTo>
                      <a:lnTo>
                        <a:pt x="107" y="183"/>
                      </a:lnTo>
                      <a:lnTo>
                        <a:pt x="108" y="179"/>
                      </a:lnTo>
                      <a:lnTo>
                        <a:pt x="108" y="174"/>
                      </a:lnTo>
                      <a:lnTo>
                        <a:pt x="106" y="172"/>
                      </a:lnTo>
                      <a:lnTo>
                        <a:pt x="106" y="168"/>
                      </a:lnTo>
                      <a:lnTo>
                        <a:pt x="111" y="165"/>
                      </a:lnTo>
                      <a:lnTo>
                        <a:pt x="115" y="164"/>
                      </a:lnTo>
                      <a:lnTo>
                        <a:pt x="118" y="161"/>
                      </a:lnTo>
                      <a:lnTo>
                        <a:pt x="118" y="158"/>
                      </a:lnTo>
                      <a:lnTo>
                        <a:pt x="122" y="150"/>
                      </a:lnTo>
                      <a:lnTo>
                        <a:pt x="126" y="143"/>
                      </a:lnTo>
                      <a:lnTo>
                        <a:pt x="127" y="139"/>
                      </a:lnTo>
                      <a:lnTo>
                        <a:pt x="126" y="134"/>
                      </a:lnTo>
                      <a:lnTo>
                        <a:pt x="124" y="132"/>
                      </a:lnTo>
                      <a:lnTo>
                        <a:pt x="124" y="124"/>
                      </a:lnTo>
                      <a:lnTo>
                        <a:pt x="126" y="123"/>
                      </a:lnTo>
                      <a:lnTo>
                        <a:pt x="128" y="120"/>
                      </a:lnTo>
                      <a:lnTo>
                        <a:pt x="129" y="116"/>
                      </a:lnTo>
                      <a:lnTo>
                        <a:pt x="130" y="115"/>
                      </a:lnTo>
                      <a:lnTo>
                        <a:pt x="133" y="109"/>
                      </a:lnTo>
                      <a:lnTo>
                        <a:pt x="136" y="106"/>
                      </a:lnTo>
                      <a:lnTo>
                        <a:pt x="139" y="109"/>
                      </a:lnTo>
                      <a:lnTo>
                        <a:pt x="139" y="110"/>
                      </a:lnTo>
                      <a:lnTo>
                        <a:pt x="142" y="109"/>
                      </a:lnTo>
                      <a:lnTo>
                        <a:pt x="144" y="107"/>
                      </a:lnTo>
                      <a:lnTo>
                        <a:pt x="142" y="104"/>
                      </a:lnTo>
                      <a:lnTo>
                        <a:pt x="143" y="103"/>
                      </a:lnTo>
                      <a:lnTo>
                        <a:pt x="143" y="100"/>
                      </a:lnTo>
                      <a:lnTo>
                        <a:pt x="144" y="99"/>
                      </a:lnTo>
                      <a:lnTo>
                        <a:pt x="142" y="94"/>
                      </a:lnTo>
                      <a:lnTo>
                        <a:pt x="143" y="93"/>
                      </a:lnTo>
                      <a:lnTo>
                        <a:pt x="148" y="93"/>
                      </a:lnTo>
                      <a:lnTo>
                        <a:pt x="150" y="91"/>
                      </a:lnTo>
                      <a:lnTo>
                        <a:pt x="155" y="92"/>
                      </a:lnTo>
                      <a:lnTo>
                        <a:pt x="158" y="95"/>
                      </a:lnTo>
                      <a:lnTo>
                        <a:pt x="161" y="96"/>
                      </a:lnTo>
                      <a:lnTo>
                        <a:pt x="164" y="97"/>
                      </a:lnTo>
                      <a:lnTo>
                        <a:pt x="165" y="96"/>
                      </a:lnTo>
                      <a:lnTo>
                        <a:pt x="166" y="98"/>
                      </a:lnTo>
                      <a:lnTo>
                        <a:pt x="166" y="93"/>
                      </a:lnTo>
                      <a:lnTo>
                        <a:pt x="164" y="91"/>
                      </a:lnTo>
                      <a:lnTo>
                        <a:pt x="165" y="85"/>
                      </a:lnTo>
                      <a:lnTo>
                        <a:pt x="167" y="84"/>
                      </a:lnTo>
                      <a:lnTo>
                        <a:pt x="167" y="81"/>
                      </a:lnTo>
                      <a:lnTo>
                        <a:pt x="164" y="79"/>
                      </a:lnTo>
                      <a:lnTo>
                        <a:pt x="164" y="75"/>
                      </a:lnTo>
                      <a:lnTo>
                        <a:pt x="167" y="77"/>
                      </a:lnTo>
                      <a:lnTo>
                        <a:pt x="171" y="76"/>
                      </a:lnTo>
                      <a:lnTo>
                        <a:pt x="171" y="75"/>
                      </a:lnTo>
                      <a:lnTo>
                        <a:pt x="171" y="75"/>
                      </a:lnTo>
                      <a:lnTo>
                        <a:pt x="172" y="75"/>
                      </a:lnTo>
                      <a:lnTo>
                        <a:pt x="174" y="75"/>
                      </a:lnTo>
                      <a:lnTo>
                        <a:pt x="174" y="75"/>
                      </a:lnTo>
                      <a:lnTo>
                        <a:pt x="174" y="72"/>
                      </a:lnTo>
                      <a:lnTo>
                        <a:pt x="174" y="69"/>
                      </a:lnTo>
                      <a:lnTo>
                        <a:pt x="176" y="67"/>
                      </a:lnTo>
                      <a:lnTo>
                        <a:pt x="178" y="68"/>
                      </a:lnTo>
                      <a:lnTo>
                        <a:pt x="181" y="72"/>
                      </a:lnTo>
                      <a:lnTo>
                        <a:pt x="187" y="77"/>
                      </a:lnTo>
                      <a:lnTo>
                        <a:pt x="188" y="81"/>
                      </a:lnTo>
                      <a:lnTo>
                        <a:pt x="190" y="85"/>
                      </a:lnTo>
                      <a:lnTo>
                        <a:pt x="194" y="86"/>
                      </a:lnTo>
                      <a:lnTo>
                        <a:pt x="201" y="86"/>
                      </a:lnTo>
                      <a:lnTo>
                        <a:pt x="204" y="82"/>
                      </a:lnTo>
                      <a:lnTo>
                        <a:pt x="206" y="80"/>
                      </a:lnTo>
                      <a:lnTo>
                        <a:pt x="209" y="80"/>
                      </a:lnTo>
                      <a:lnTo>
                        <a:pt x="214" y="84"/>
                      </a:lnTo>
                      <a:lnTo>
                        <a:pt x="217" y="85"/>
                      </a:lnTo>
                      <a:lnTo>
                        <a:pt x="219" y="81"/>
                      </a:lnTo>
                      <a:lnTo>
                        <a:pt x="220" y="80"/>
                      </a:lnTo>
                      <a:lnTo>
                        <a:pt x="223" y="77"/>
                      </a:lnTo>
                      <a:lnTo>
                        <a:pt x="225" y="78"/>
                      </a:lnTo>
                      <a:lnTo>
                        <a:pt x="227" y="75"/>
                      </a:lnTo>
                      <a:lnTo>
                        <a:pt x="229" y="73"/>
                      </a:lnTo>
                      <a:lnTo>
                        <a:pt x="227" y="71"/>
                      </a:lnTo>
                      <a:lnTo>
                        <a:pt x="226" y="65"/>
                      </a:lnTo>
                      <a:lnTo>
                        <a:pt x="226" y="57"/>
                      </a:lnTo>
                      <a:lnTo>
                        <a:pt x="228" y="54"/>
                      </a:lnTo>
                      <a:lnTo>
                        <a:pt x="226" y="51"/>
                      </a:lnTo>
                      <a:lnTo>
                        <a:pt x="228" y="50"/>
                      </a:lnTo>
                      <a:lnTo>
                        <a:pt x="230" y="47"/>
                      </a:lnTo>
                      <a:lnTo>
                        <a:pt x="230" y="44"/>
                      </a:lnTo>
                      <a:lnTo>
                        <a:pt x="233" y="43"/>
                      </a:lnTo>
                      <a:lnTo>
                        <a:pt x="236" y="44"/>
                      </a:lnTo>
                      <a:lnTo>
                        <a:pt x="239" y="43"/>
                      </a:lnTo>
                      <a:lnTo>
                        <a:pt x="239" y="41"/>
                      </a:lnTo>
                      <a:lnTo>
                        <a:pt x="241" y="39"/>
                      </a:lnTo>
                      <a:lnTo>
                        <a:pt x="247" y="38"/>
                      </a:lnTo>
                      <a:lnTo>
                        <a:pt x="250" y="40"/>
                      </a:lnTo>
                      <a:lnTo>
                        <a:pt x="253" y="46"/>
                      </a:lnTo>
                      <a:lnTo>
                        <a:pt x="255" y="48"/>
                      </a:lnTo>
                      <a:lnTo>
                        <a:pt x="258" y="50"/>
                      </a:lnTo>
                      <a:lnTo>
                        <a:pt x="263" y="51"/>
                      </a:lnTo>
                      <a:lnTo>
                        <a:pt x="264" y="53"/>
                      </a:lnTo>
                      <a:lnTo>
                        <a:pt x="266" y="57"/>
                      </a:lnTo>
                      <a:lnTo>
                        <a:pt x="266" y="60"/>
                      </a:lnTo>
                      <a:lnTo>
                        <a:pt x="264" y="65"/>
                      </a:lnTo>
                      <a:lnTo>
                        <a:pt x="264" y="72"/>
                      </a:lnTo>
                      <a:lnTo>
                        <a:pt x="266" y="72"/>
                      </a:lnTo>
                      <a:lnTo>
                        <a:pt x="266" y="65"/>
                      </a:lnTo>
                      <a:lnTo>
                        <a:pt x="270" y="61"/>
                      </a:lnTo>
                      <a:lnTo>
                        <a:pt x="273" y="61"/>
                      </a:lnTo>
                      <a:lnTo>
                        <a:pt x="275" y="57"/>
                      </a:lnTo>
                      <a:lnTo>
                        <a:pt x="275" y="52"/>
                      </a:lnTo>
                      <a:lnTo>
                        <a:pt x="277" y="52"/>
                      </a:lnTo>
                      <a:lnTo>
                        <a:pt x="280" y="53"/>
                      </a:lnTo>
                      <a:lnTo>
                        <a:pt x="281" y="51"/>
                      </a:lnTo>
                      <a:lnTo>
                        <a:pt x="281" y="47"/>
                      </a:lnTo>
                      <a:lnTo>
                        <a:pt x="281" y="47"/>
                      </a:lnTo>
                      <a:lnTo>
                        <a:pt x="281" y="47"/>
                      </a:lnTo>
                      <a:lnTo>
                        <a:pt x="278" y="45"/>
                      </a:lnTo>
                      <a:lnTo>
                        <a:pt x="278" y="45"/>
                      </a:lnTo>
                      <a:lnTo>
                        <a:pt x="277" y="46"/>
                      </a:lnTo>
                      <a:lnTo>
                        <a:pt x="277" y="47"/>
                      </a:lnTo>
                      <a:lnTo>
                        <a:pt x="275" y="47"/>
                      </a:lnTo>
                      <a:lnTo>
                        <a:pt x="275" y="44"/>
                      </a:lnTo>
                      <a:lnTo>
                        <a:pt x="273" y="44"/>
                      </a:lnTo>
                      <a:lnTo>
                        <a:pt x="274" y="47"/>
                      </a:lnTo>
                      <a:lnTo>
                        <a:pt x="273" y="50"/>
                      </a:lnTo>
                      <a:lnTo>
                        <a:pt x="272" y="49"/>
                      </a:lnTo>
                      <a:lnTo>
                        <a:pt x="271" y="47"/>
                      </a:lnTo>
                      <a:lnTo>
                        <a:pt x="269" y="48"/>
                      </a:lnTo>
                      <a:lnTo>
                        <a:pt x="268" y="51"/>
                      </a:lnTo>
                      <a:lnTo>
                        <a:pt x="268" y="47"/>
                      </a:lnTo>
                      <a:lnTo>
                        <a:pt x="267" y="44"/>
                      </a:lnTo>
                      <a:lnTo>
                        <a:pt x="266" y="44"/>
                      </a:lnTo>
                      <a:lnTo>
                        <a:pt x="264" y="40"/>
                      </a:lnTo>
                      <a:lnTo>
                        <a:pt x="264" y="39"/>
                      </a:lnTo>
                      <a:lnTo>
                        <a:pt x="261" y="40"/>
                      </a:lnTo>
                      <a:lnTo>
                        <a:pt x="259" y="39"/>
                      </a:lnTo>
                      <a:lnTo>
                        <a:pt x="256" y="38"/>
                      </a:lnTo>
                      <a:lnTo>
                        <a:pt x="254" y="36"/>
                      </a:lnTo>
                      <a:lnTo>
                        <a:pt x="254" y="35"/>
                      </a:lnTo>
                      <a:lnTo>
                        <a:pt x="259" y="37"/>
                      </a:lnTo>
                      <a:lnTo>
                        <a:pt x="262" y="36"/>
                      </a:lnTo>
                      <a:lnTo>
                        <a:pt x="265" y="37"/>
                      </a:lnTo>
                      <a:lnTo>
                        <a:pt x="271" y="37"/>
                      </a:lnTo>
                      <a:lnTo>
                        <a:pt x="275" y="36"/>
                      </a:lnTo>
                      <a:lnTo>
                        <a:pt x="277" y="30"/>
                      </a:lnTo>
                      <a:lnTo>
                        <a:pt x="282" y="28"/>
                      </a:lnTo>
                      <a:lnTo>
                        <a:pt x="285" y="26"/>
                      </a:lnTo>
                      <a:lnTo>
                        <a:pt x="285" y="25"/>
                      </a:lnTo>
                      <a:lnTo>
                        <a:pt x="283" y="24"/>
                      </a:lnTo>
                      <a:lnTo>
                        <a:pt x="282" y="23"/>
                      </a:lnTo>
                      <a:lnTo>
                        <a:pt x="281" y="22"/>
                      </a:lnTo>
                      <a:lnTo>
                        <a:pt x="278" y="23"/>
                      </a:lnTo>
                      <a:lnTo>
                        <a:pt x="275" y="19"/>
                      </a:lnTo>
                      <a:lnTo>
                        <a:pt x="273" y="19"/>
                      </a:lnTo>
                      <a:lnTo>
                        <a:pt x="271" y="22"/>
                      </a:lnTo>
                      <a:lnTo>
                        <a:pt x="269" y="22"/>
                      </a:lnTo>
                      <a:lnTo>
                        <a:pt x="268" y="21"/>
                      </a:lnTo>
                      <a:lnTo>
                        <a:pt x="271" y="19"/>
                      </a:lnTo>
                      <a:lnTo>
                        <a:pt x="271" y="16"/>
                      </a:lnTo>
                      <a:lnTo>
                        <a:pt x="268" y="16"/>
                      </a:lnTo>
                      <a:lnTo>
                        <a:pt x="268" y="15"/>
                      </a:lnTo>
                      <a:lnTo>
                        <a:pt x="266" y="15"/>
                      </a:lnTo>
                      <a:lnTo>
                        <a:pt x="264" y="19"/>
                      </a:lnTo>
                      <a:lnTo>
                        <a:pt x="263" y="19"/>
                      </a:lnTo>
                      <a:lnTo>
                        <a:pt x="264" y="16"/>
                      </a:lnTo>
                      <a:lnTo>
                        <a:pt x="262" y="16"/>
                      </a:lnTo>
                      <a:lnTo>
                        <a:pt x="261" y="18"/>
                      </a:lnTo>
                      <a:lnTo>
                        <a:pt x="260" y="18"/>
                      </a:lnTo>
                      <a:lnTo>
                        <a:pt x="259" y="16"/>
                      </a:lnTo>
                      <a:lnTo>
                        <a:pt x="261" y="15"/>
                      </a:lnTo>
                      <a:lnTo>
                        <a:pt x="261" y="13"/>
                      </a:lnTo>
                      <a:lnTo>
                        <a:pt x="258" y="11"/>
                      </a:lnTo>
                      <a:lnTo>
                        <a:pt x="256" y="10"/>
                      </a:lnTo>
                      <a:lnTo>
                        <a:pt x="254" y="12"/>
                      </a:lnTo>
                      <a:lnTo>
                        <a:pt x="254" y="16"/>
                      </a:lnTo>
                      <a:lnTo>
                        <a:pt x="252" y="17"/>
                      </a:lnTo>
                      <a:lnTo>
                        <a:pt x="252" y="19"/>
                      </a:lnTo>
                      <a:lnTo>
                        <a:pt x="254" y="24"/>
                      </a:lnTo>
                      <a:lnTo>
                        <a:pt x="253" y="26"/>
                      </a:lnTo>
                      <a:lnTo>
                        <a:pt x="252" y="27"/>
                      </a:lnTo>
                      <a:lnTo>
                        <a:pt x="250" y="25"/>
                      </a:lnTo>
                      <a:lnTo>
                        <a:pt x="249" y="24"/>
                      </a:lnTo>
                      <a:lnTo>
                        <a:pt x="248" y="26"/>
                      </a:lnTo>
                      <a:lnTo>
                        <a:pt x="246" y="25"/>
                      </a:lnTo>
                      <a:lnTo>
                        <a:pt x="243" y="27"/>
                      </a:lnTo>
                      <a:lnTo>
                        <a:pt x="245" y="23"/>
                      </a:lnTo>
                      <a:lnTo>
                        <a:pt x="247" y="22"/>
                      </a:lnTo>
                      <a:lnTo>
                        <a:pt x="249" y="19"/>
                      </a:lnTo>
                      <a:lnTo>
                        <a:pt x="248" y="17"/>
                      </a:lnTo>
                      <a:lnTo>
                        <a:pt x="247" y="17"/>
                      </a:lnTo>
                      <a:lnTo>
                        <a:pt x="244" y="20"/>
                      </a:lnTo>
                      <a:lnTo>
                        <a:pt x="243" y="19"/>
                      </a:lnTo>
                      <a:lnTo>
                        <a:pt x="243" y="17"/>
                      </a:lnTo>
                      <a:lnTo>
                        <a:pt x="245" y="16"/>
                      </a:lnTo>
                      <a:lnTo>
                        <a:pt x="245" y="14"/>
                      </a:lnTo>
                      <a:lnTo>
                        <a:pt x="243" y="13"/>
                      </a:lnTo>
                      <a:lnTo>
                        <a:pt x="243" y="13"/>
                      </a:lnTo>
                      <a:lnTo>
                        <a:pt x="244" y="12"/>
                      </a:lnTo>
                      <a:lnTo>
                        <a:pt x="245" y="13"/>
                      </a:lnTo>
                      <a:lnTo>
                        <a:pt x="248" y="13"/>
                      </a:lnTo>
                      <a:lnTo>
                        <a:pt x="250" y="7"/>
                      </a:lnTo>
                      <a:lnTo>
                        <a:pt x="250" y="5"/>
                      </a:lnTo>
                      <a:lnTo>
                        <a:pt x="247" y="6"/>
                      </a:lnTo>
                      <a:lnTo>
                        <a:pt x="245" y="5"/>
                      </a:lnTo>
                      <a:lnTo>
                        <a:pt x="246" y="3"/>
                      </a:lnTo>
                      <a:lnTo>
                        <a:pt x="245" y="0"/>
                      </a:lnTo>
                      <a:lnTo>
                        <a:pt x="243" y="3"/>
                      </a:lnTo>
                      <a:lnTo>
                        <a:pt x="242" y="2"/>
                      </a:lnTo>
                      <a:lnTo>
                        <a:pt x="240" y="0"/>
                      </a:lnTo>
                      <a:lnTo>
                        <a:pt x="238" y="3"/>
                      </a:lnTo>
                      <a:lnTo>
                        <a:pt x="238" y="4"/>
                      </a:lnTo>
                      <a:lnTo>
                        <a:pt x="240" y="7"/>
                      </a:lnTo>
                      <a:lnTo>
                        <a:pt x="239" y="9"/>
                      </a:lnTo>
                      <a:lnTo>
                        <a:pt x="238" y="9"/>
                      </a:lnTo>
                      <a:lnTo>
                        <a:pt x="236" y="6"/>
                      </a:lnTo>
                      <a:lnTo>
                        <a:pt x="234" y="7"/>
                      </a:lnTo>
                      <a:lnTo>
                        <a:pt x="233" y="9"/>
                      </a:lnTo>
                      <a:lnTo>
                        <a:pt x="234" y="11"/>
                      </a:lnTo>
                      <a:lnTo>
                        <a:pt x="236" y="11"/>
                      </a:lnTo>
                      <a:lnTo>
                        <a:pt x="237" y="12"/>
                      </a:lnTo>
                      <a:lnTo>
                        <a:pt x="237" y="13"/>
                      </a:lnTo>
                      <a:lnTo>
                        <a:pt x="236" y="14"/>
                      </a:lnTo>
                      <a:lnTo>
                        <a:pt x="236" y="17"/>
                      </a:lnTo>
                      <a:lnTo>
                        <a:pt x="233" y="18"/>
                      </a:lnTo>
                      <a:lnTo>
                        <a:pt x="233" y="20"/>
                      </a:lnTo>
                      <a:lnTo>
                        <a:pt x="234" y="21"/>
                      </a:lnTo>
                      <a:lnTo>
                        <a:pt x="233" y="23"/>
                      </a:lnTo>
                      <a:lnTo>
                        <a:pt x="233" y="26"/>
                      </a:lnTo>
                      <a:lnTo>
                        <a:pt x="233" y="27"/>
                      </a:lnTo>
                      <a:lnTo>
                        <a:pt x="231" y="25"/>
                      </a:lnTo>
                      <a:lnTo>
                        <a:pt x="229" y="27"/>
                      </a:lnTo>
                      <a:lnTo>
                        <a:pt x="229" y="28"/>
                      </a:lnTo>
                      <a:lnTo>
                        <a:pt x="227" y="30"/>
                      </a:lnTo>
                      <a:lnTo>
                        <a:pt x="227" y="27"/>
                      </a:lnTo>
                      <a:lnTo>
                        <a:pt x="229" y="20"/>
                      </a:lnTo>
                      <a:lnTo>
                        <a:pt x="227" y="20"/>
                      </a:lnTo>
                      <a:lnTo>
                        <a:pt x="227" y="18"/>
                      </a:lnTo>
                      <a:lnTo>
                        <a:pt x="229" y="16"/>
                      </a:lnTo>
                      <a:lnTo>
                        <a:pt x="229" y="11"/>
                      </a:lnTo>
                      <a:lnTo>
                        <a:pt x="228" y="9"/>
                      </a:lnTo>
                      <a:lnTo>
                        <a:pt x="226" y="9"/>
                      </a:lnTo>
                      <a:lnTo>
                        <a:pt x="223" y="16"/>
                      </a:lnTo>
                      <a:lnTo>
                        <a:pt x="223" y="20"/>
                      </a:lnTo>
                      <a:lnTo>
                        <a:pt x="219" y="26"/>
                      </a:lnTo>
                      <a:lnTo>
                        <a:pt x="219" y="30"/>
                      </a:lnTo>
                      <a:lnTo>
                        <a:pt x="219" y="32"/>
                      </a:lnTo>
                      <a:lnTo>
                        <a:pt x="219" y="35"/>
                      </a:lnTo>
                      <a:lnTo>
                        <a:pt x="216" y="40"/>
                      </a:lnTo>
                      <a:lnTo>
                        <a:pt x="213" y="41"/>
                      </a:lnTo>
                      <a:lnTo>
                        <a:pt x="213" y="38"/>
                      </a:lnTo>
                      <a:lnTo>
                        <a:pt x="212" y="36"/>
                      </a:lnTo>
                      <a:lnTo>
                        <a:pt x="215" y="32"/>
                      </a:lnTo>
                      <a:lnTo>
                        <a:pt x="215" y="29"/>
                      </a:lnTo>
                      <a:lnTo>
                        <a:pt x="216" y="27"/>
                      </a:lnTo>
                      <a:lnTo>
                        <a:pt x="215" y="23"/>
                      </a:lnTo>
                      <a:lnTo>
                        <a:pt x="219" y="18"/>
                      </a:lnTo>
                      <a:lnTo>
                        <a:pt x="219" y="15"/>
                      </a:lnTo>
                      <a:lnTo>
                        <a:pt x="220" y="14"/>
                      </a:lnTo>
                      <a:lnTo>
                        <a:pt x="219" y="13"/>
                      </a:lnTo>
                      <a:lnTo>
                        <a:pt x="217" y="12"/>
                      </a:lnTo>
                      <a:lnTo>
                        <a:pt x="215" y="9"/>
                      </a:lnTo>
                      <a:lnTo>
                        <a:pt x="214" y="10"/>
                      </a:lnTo>
                      <a:lnTo>
                        <a:pt x="215" y="13"/>
                      </a:lnTo>
                      <a:lnTo>
                        <a:pt x="212" y="15"/>
                      </a:lnTo>
                      <a:lnTo>
                        <a:pt x="212" y="12"/>
                      </a:lnTo>
                      <a:lnTo>
                        <a:pt x="211" y="10"/>
                      </a:lnTo>
                      <a:lnTo>
                        <a:pt x="209" y="9"/>
                      </a:lnTo>
                      <a:lnTo>
                        <a:pt x="207" y="10"/>
                      </a:lnTo>
                      <a:lnTo>
                        <a:pt x="207" y="15"/>
                      </a:lnTo>
                      <a:lnTo>
                        <a:pt x="206" y="16"/>
                      </a:lnTo>
                      <a:lnTo>
                        <a:pt x="205" y="15"/>
                      </a:lnTo>
                      <a:lnTo>
                        <a:pt x="204" y="13"/>
                      </a:lnTo>
                      <a:lnTo>
                        <a:pt x="202" y="15"/>
                      </a:lnTo>
                      <a:lnTo>
                        <a:pt x="203" y="16"/>
                      </a:lnTo>
                      <a:lnTo>
                        <a:pt x="206" y="19"/>
                      </a:lnTo>
                      <a:lnTo>
                        <a:pt x="207" y="22"/>
                      </a:lnTo>
                      <a:lnTo>
                        <a:pt x="206" y="23"/>
                      </a:lnTo>
                      <a:lnTo>
                        <a:pt x="205" y="21"/>
                      </a:lnTo>
                      <a:lnTo>
                        <a:pt x="203" y="23"/>
                      </a:lnTo>
                      <a:lnTo>
                        <a:pt x="203" y="25"/>
                      </a:lnTo>
                      <a:lnTo>
                        <a:pt x="204" y="26"/>
                      </a:lnTo>
                      <a:lnTo>
                        <a:pt x="202" y="27"/>
                      </a:lnTo>
                      <a:lnTo>
                        <a:pt x="200" y="25"/>
                      </a:lnTo>
                      <a:lnTo>
                        <a:pt x="199" y="25"/>
                      </a:lnTo>
                      <a:lnTo>
                        <a:pt x="198" y="29"/>
                      </a:lnTo>
                      <a:lnTo>
                        <a:pt x="195" y="30"/>
                      </a:lnTo>
                      <a:lnTo>
                        <a:pt x="195" y="31"/>
                      </a:lnTo>
                      <a:lnTo>
                        <a:pt x="197" y="32"/>
                      </a:lnTo>
                      <a:lnTo>
                        <a:pt x="194" y="34"/>
                      </a:lnTo>
                      <a:lnTo>
                        <a:pt x="194" y="37"/>
                      </a:lnTo>
                      <a:lnTo>
                        <a:pt x="195" y="39"/>
                      </a:lnTo>
                      <a:lnTo>
                        <a:pt x="194" y="41"/>
                      </a:lnTo>
                      <a:lnTo>
                        <a:pt x="196" y="42"/>
                      </a:lnTo>
                      <a:lnTo>
                        <a:pt x="197" y="44"/>
                      </a:lnTo>
                      <a:lnTo>
                        <a:pt x="196" y="45"/>
                      </a:lnTo>
                      <a:lnTo>
                        <a:pt x="192" y="44"/>
                      </a:lnTo>
                      <a:lnTo>
                        <a:pt x="191" y="40"/>
                      </a:lnTo>
                      <a:lnTo>
                        <a:pt x="190" y="40"/>
                      </a:lnTo>
                      <a:lnTo>
                        <a:pt x="191" y="37"/>
                      </a:lnTo>
                      <a:lnTo>
                        <a:pt x="189" y="37"/>
                      </a:lnTo>
                      <a:lnTo>
                        <a:pt x="187" y="37"/>
                      </a:lnTo>
                      <a:lnTo>
                        <a:pt x="184" y="37"/>
                      </a:lnTo>
                      <a:lnTo>
                        <a:pt x="180" y="32"/>
                      </a:lnTo>
                      <a:lnTo>
                        <a:pt x="178" y="32"/>
                      </a:lnTo>
                      <a:lnTo>
                        <a:pt x="177" y="34"/>
                      </a:lnTo>
                      <a:lnTo>
                        <a:pt x="176" y="32"/>
                      </a:lnTo>
                      <a:lnTo>
                        <a:pt x="174" y="34"/>
                      </a:lnTo>
                      <a:lnTo>
                        <a:pt x="171" y="35"/>
                      </a:lnTo>
                      <a:lnTo>
                        <a:pt x="171" y="37"/>
                      </a:lnTo>
                      <a:lnTo>
                        <a:pt x="174" y="40"/>
                      </a:lnTo>
                      <a:lnTo>
                        <a:pt x="176" y="40"/>
                      </a:lnTo>
                      <a:lnTo>
                        <a:pt x="178" y="43"/>
                      </a:lnTo>
                      <a:lnTo>
                        <a:pt x="181" y="43"/>
                      </a:lnTo>
                      <a:lnTo>
                        <a:pt x="179" y="46"/>
                      </a:lnTo>
                      <a:lnTo>
                        <a:pt x="179" y="49"/>
                      </a:lnTo>
                      <a:lnTo>
                        <a:pt x="181" y="52"/>
                      </a:lnTo>
                      <a:lnTo>
                        <a:pt x="181" y="54"/>
                      </a:lnTo>
                      <a:lnTo>
                        <a:pt x="179" y="53"/>
                      </a:lnTo>
                      <a:lnTo>
                        <a:pt x="178" y="49"/>
                      </a:lnTo>
                      <a:lnTo>
                        <a:pt x="175" y="48"/>
                      </a:lnTo>
                      <a:lnTo>
                        <a:pt x="174" y="46"/>
                      </a:lnTo>
                      <a:lnTo>
                        <a:pt x="173" y="49"/>
                      </a:lnTo>
                      <a:lnTo>
                        <a:pt x="171" y="51"/>
                      </a:lnTo>
                      <a:lnTo>
                        <a:pt x="171" y="47"/>
                      </a:lnTo>
                      <a:lnTo>
                        <a:pt x="168" y="49"/>
                      </a:lnTo>
                      <a:lnTo>
                        <a:pt x="168" y="51"/>
                      </a:lnTo>
                      <a:lnTo>
                        <a:pt x="166" y="53"/>
                      </a:lnTo>
                      <a:lnTo>
                        <a:pt x="166" y="56"/>
                      </a:lnTo>
                      <a:lnTo>
                        <a:pt x="169" y="58"/>
                      </a:lnTo>
                      <a:lnTo>
                        <a:pt x="170" y="61"/>
                      </a:lnTo>
                      <a:lnTo>
                        <a:pt x="167" y="60"/>
                      </a:lnTo>
                      <a:lnTo>
                        <a:pt x="167" y="59"/>
                      </a:lnTo>
                      <a:lnTo>
                        <a:pt x="164" y="62"/>
                      </a:lnTo>
                      <a:lnTo>
                        <a:pt x="164" y="65"/>
                      </a:lnTo>
                      <a:lnTo>
                        <a:pt x="161" y="68"/>
                      </a:lnTo>
                      <a:lnTo>
                        <a:pt x="160" y="66"/>
                      </a:lnTo>
                      <a:lnTo>
                        <a:pt x="163" y="65"/>
                      </a:lnTo>
                      <a:lnTo>
                        <a:pt x="162" y="61"/>
                      </a:lnTo>
                      <a:lnTo>
                        <a:pt x="164" y="57"/>
                      </a:lnTo>
                      <a:lnTo>
                        <a:pt x="163" y="47"/>
                      </a:lnTo>
                      <a:lnTo>
                        <a:pt x="160" y="49"/>
                      </a:lnTo>
                      <a:lnTo>
                        <a:pt x="157" y="55"/>
                      </a:lnTo>
                      <a:lnTo>
                        <a:pt x="157" y="59"/>
                      </a:lnTo>
                      <a:lnTo>
                        <a:pt x="158" y="61"/>
                      </a:lnTo>
                      <a:lnTo>
                        <a:pt x="156" y="65"/>
                      </a:lnTo>
                      <a:lnTo>
                        <a:pt x="155" y="61"/>
                      </a:lnTo>
                      <a:lnTo>
                        <a:pt x="157" y="58"/>
                      </a:lnTo>
                      <a:lnTo>
                        <a:pt x="156" y="53"/>
                      </a:lnTo>
                      <a:lnTo>
                        <a:pt x="154" y="53"/>
                      </a:lnTo>
                      <a:lnTo>
                        <a:pt x="152" y="54"/>
                      </a:lnTo>
                      <a:lnTo>
                        <a:pt x="150" y="59"/>
                      </a:lnTo>
                      <a:lnTo>
                        <a:pt x="151" y="62"/>
                      </a:lnTo>
                      <a:lnTo>
                        <a:pt x="151" y="65"/>
                      </a:lnTo>
                      <a:lnTo>
                        <a:pt x="154" y="68"/>
                      </a:lnTo>
                      <a:lnTo>
                        <a:pt x="156" y="71"/>
                      </a:lnTo>
                      <a:lnTo>
                        <a:pt x="154" y="75"/>
                      </a:lnTo>
                      <a:lnTo>
                        <a:pt x="153" y="70"/>
                      </a:lnTo>
                      <a:lnTo>
                        <a:pt x="150" y="68"/>
                      </a:lnTo>
                      <a:lnTo>
                        <a:pt x="148" y="62"/>
                      </a:lnTo>
                      <a:lnTo>
                        <a:pt x="147" y="61"/>
                      </a:lnTo>
                      <a:lnTo>
                        <a:pt x="143" y="63"/>
                      </a:lnTo>
                      <a:lnTo>
                        <a:pt x="143" y="65"/>
                      </a:lnTo>
                      <a:lnTo>
                        <a:pt x="147" y="68"/>
                      </a:lnTo>
                      <a:lnTo>
                        <a:pt x="149" y="69"/>
                      </a:lnTo>
                      <a:lnTo>
                        <a:pt x="150" y="70"/>
                      </a:lnTo>
                      <a:lnTo>
                        <a:pt x="147" y="70"/>
                      </a:lnTo>
                      <a:lnTo>
                        <a:pt x="145" y="71"/>
                      </a:lnTo>
                      <a:lnTo>
                        <a:pt x="146" y="74"/>
                      </a:lnTo>
                      <a:lnTo>
                        <a:pt x="143" y="72"/>
                      </a:lnTo>
                      <a:lnTo>
                        <a:pt x="143" y="68"/>
                      </a:lnTo>
                      <a:lnTo>
                        <a:pt x="142" y="67"/>
                      </a:lnTo>
                      <a:lnTo>
                        <a:pt x="142" y="65"/>
                      </a:lnTo>
                      <a:lnTo>
                        <a:pt x="140" y="66"/>
                      </a:lnTo>
                      <a:lnTo>
                        <a:pt x="139" y="70"/>
                      </a:lnTo>
                      <a:lnTo>
                        <a:pt x="140" y="72"/>
                      </a:lnTo>
                      <a:lnTo>
                        <a:pt x="140" y="75"/>
                      </a:lnTo>
                      <a:lnTo>
                        <a:pt x="138" y="75"/>
                      </a:lnTo>
                      <a:lnTo>
                        <a:pt x="136" y="75"/>
                      </a:lnTo>
                      <a:lnTo>
                        <a:pt x="133" y="78"/>
                      </a:lnTo>
                      <a:lnTo>
                        <a:pt x="134" y="79"/>
                      </a:lnTo>
                      <a:lnTo>
                        <a:pt x="136" y="79"/>
                      </a:lnTo>
                      <a:lnTo>
                        <a:pt x="137" y="82"/>
                      </a:lnTo>
                      <a:lnTo>
                        <a:pt x="135" y="82"/>
                      </a:lnTo>
                      <a:lnTo>
                        <a:pt x="133" y="83"/>
                      </a:lnTo>
                      <a:lnTo>
                        <a:pt x="135" y="85"/>
                      </a:lnTo>
                      <a:lnTo>
                        <a:pt x="134" y="86"/>
                      </a:lnTo>
                      <a:lnTo>
                        <a:pt x="132" y="86"/>
                      </a:lnTo>
                      <a:lnTo>
                        <a:pt x="132" y="88"/>
                      </a:lnTo>
                      <a:lnTo>
                        <a:pt x="133" y="89"/>
                      </a:lnTo>
                      <a:lnTo>
                        <a:pt x="131" y="89"/>
                      </a:lnTo>
                      <a:lnTo>
                        <a:pt x="130" y="87"/>
                      </a:lnTo>
                      <a:lnTo>
                        <a:pt x="128" y="88"/>
                      </a:lnTo>
                      <a:lnTo>
                        <a:pt x="126" y="91"/>
                      </a:lnTo>
                      <a:lnTo>
                        <a:pt x="127" y="92"/>
                      </a:lnTo>
                      <a:lnTo>
                        <a:pt x="126" y="93"/>
                      </a:lnTo>
                      <a:lnTo>
                        <a:pt x="123" y="93"/>
                      </a:lnTo>
                      <a:lnTo>
                        <a:pt x="122" y="96"/>
                      </a:lnTo>
                      <a:lnTo>
                        <a:pt x="124" y="98"/>
                      </a:lnTo>
                      <a:lnTo>
                        <a:pt x="130" y="96"/>
                      </a:lnTo>
                      <a:lnTo>
                        <a:pt x="132" y="96"/>
                      </a:lnTo>
                      <a:lnTo>
                        <a:pt x="134" y="95"/>
                      </a:lnTo>
                      <a:lnTo>
                        <a:pt x="136" y="95"/>
                      </a:lnTo>
                      <a:lnTo>
                        <a:pt x="136" y="97"/>
                      </a:lnTo>
                      <a:lnTo>
                        <a:pt x="134" y="99"/>
                      </a:lnTo>
                      <a:lnTo>
                        <a:pt x="133" y="104"/>
                      </a:lnTo>
                      <a:lnTo>
                        <a:pt x="133" y="105"/>
                      </a:lnTo>
                      <a:lnTo>
                        <a:pt x="132" y="103"/>
                      </a:lnTo>
                      <a:lnTo>
                        <a:pt x="132" y="101"/>
                      </a:lnTo>
                      <a:lnTo>
                        <a:pt x="129" y="102"/>
                      </a:lnTo>
                      <a:lnTo>
                        <a:pt x="128" y="100"/>
                      </a:lnTo>
                      <a:lnTo>
                        <a:pt x="126" y="100"/>
                      </a:lnTo>
                      <a:lnTo>
                        <a:pt x="126" y="102"/>
                      </a:lnTo>
                      <a:lnTo>
                        <a:pt x="126" y="103"/>
                      </a:lnTo>
                      <a:lnTo>
                        <a:pt x="123" y="102"/>
                      </a:lnTo>
                      <a:lnTo>
                        <a:pt x="122" y="103"/>
                      </a:lnTo>
                      <a:lnTo>
                        <a:pt x="124" y="104"/>
                      </a:lnTo>
                      <a:lnTo>
                        <a:pt x="125" y="106"/>
                      </a:lnTo>
                      <a:lnTo>
                        <a:pt x="123" y="107"/>
                      </a:lnTo>
                      <a:lnTo>
                        <a:pt x="122" y="109"/>
                      </a:lnTo>
                      <a:lnTo>
                        <a:pt x="123" y="111"/>
                      </a:lnTo>
                      <a:lnTo>
                        <a:pt x="122" y="113"/>
                      </a:lnTo>
                      <a:lnTo>
                        <a:pt x="121" y="110"/>
                      </a:lnTo>
                      <a:lnTo>
                        <a:pt x="122" y="107"/>
                      </a:lnTo>
                      <a:lnTo>
                        <a:pt x="119" y="105"/>
                      </a:lnTo>
                      <a:lnTo>
                        <a:pt x="118" y="107"/>
                      </a:lnTo>
                      <a:lnTo>
                        <a:pt x="115" y="108"/>
                      </a:lnTo>
                      <a:lnTo>
                        <a:pt x="115" y="106"/>
                      </a:lnTo>
                      <a:lnTo>
                        <a:pt x="115" y="104"/>
                      </a:lnTo>
                      <a:lnTo>
                        <a:pt x="114" y="104"/>
                      </a:lnTo>
                      <a:lnTo>
                        <a:pt x="112" y="107"/>
                      </a:lnTo>
                      <a:lnTo>
                        <a:pt x="113" y="109"/>
                      </a:lnTo>
                      <a:lnTo>
                        <a:pt x="116" y="109"/>
                      </a:lnTo>
                      <a:lnTo>
                        <a:pt x="119" y="111"/>
                      </a:lnTo>
                      <a:lnTo>
                        <a:pt x="118" y="113"/>
                      </a:lnTo>
                      <a:lnTo>
                        <a:pt x="112" y="114"/>
                      </a:lnTo>
                      <a:lnTo>
                        <a:pt x="112" y="113"/>
                      </a:lnTo>
                      <a:lnTo>
                        <a:pt x="109" y="113"/>
                      </a:lnTo>
                      <a:lnTo>
                        <a:pt x="108" y="116"/>
                      </a:lnTo>
                      <a:lnTo>
                        <a:pt x="110" y="119"/>
                      </a:lnTo>
                      <a:lnTo>
                        <a:pt x="108" y="121"/>
                      </a:lnTo>
                      <a:lnTo>
                        <a:pt x="110" y="121"/>
                      </a:lnTo>
                      <a:lnTo>
                        <a:pt x="112" y="117"/>
                      </a:lnTo>
                      <a:lnTo>
                        <a:pt x="115" y="117"/>
                      </a:lnTo>
                      <a:lnTo>
                        <a:pt x="116" y="120"/>
                      </a:lnTo>
                      <a:lnTo>
                        <a:pt x="112" y="120"/>
                      </a:lnTo>
                      <a:lnTo>
                        <a:pt x="112" y="123"/>
                      </a:lnTo>
                      <a:lnTo>
                        <a:pt x="113" y="126"/>
                      </a:lnTo>
                      <a:lnTo>
                        <a:pt x="116" y="128"/>
                      </a:lnTo>
                      <a:lnTo>
                        <a:pt x="116" y="130"/>
                      </a:lnTo>
                      <a:lnTo>
                        <a:pt x="114" y="129"/>
                      </a:lnTo>
                      <a:lnTo>
                        <a:pt x="112" y="129"/>
                      </a:lnTo>
                      <a:lnTo>
                        <a:pt x="110" y="126"/>
                      </a:lnTo>
                      <a:lnTo>
                        <a:pt x="109" y="126"/>
                      </a:lnTo>
                      <a:lnTo>
                        <a:pt x="108" y="128"/>
                      </a:lnTo>
                      <a:lnTo>
                        <a:pt x="109" y="130"/>
                      </a:lnTo>
                      <a:lnTo>
                        <a:pt x="107" y="130"/>
                      </a:lnTo>
                      <a:lnTo>
                        <a:pt x="105" y="132"/>
                      </a:lnTo>
                      <a:lnTo>
                        <a:pt x="105" y="134"/>
                      </a:lnTo>
                      <a:lnTo>
                        <a:pt x="107" y="136"/>
                      </a:lnTo>
                      <a:lnTo>
                        <a:pt x="109" y="134"/>
                      </a:lnTo>
                      <a:lnTo>
                        <a:pt x="111" y="136"/>
                      </a:lnTo>
                      <a:lnTo>
                        <a:pt x="113" y="135"/>
                      </a:lnTo>
                      <a:lnTo>
                        <a:pt x="114" y="137"/>
                      </a:lnTo>
                      <a:lnTo>
                        <a:pt x="115" y="139"/>
                      </a:lnTo>
                      <a:lnTo>
                        <a:pt x="115" y="141"/>
                      </a:lnTo>
                      <a:lnTo>
                        <a:pt x="112" y="137"/>
                      </a:lnTo>
                      <a:lnTo>
                        <a:pt x="109" y="137"/>
                      </a:lnTo>
                      <a:lnTo>
                        <a:pt x="108" y="139"/>
                      </a:lnTo>
                      <a:lnTo>
                        <a:pt x="104" y="140"/>
                      </a:lnTo>
                      <a:lnTo>
                        <a:pt x="104" y="142"/>
                      </a:lnTo>
                      <a:lnTo>
                        <a:pt x="101" y="144"/>
                      </a:lnTo>
                      <a:lnTo>
                        <a:pt x="101" y="143"/>
                      </a:lnTo>
                      <a:lnTo>
                        <a:pt x="97" y="144"/>
                      </a:lnTo>
                      <a:lnTo>
                        <a:pt x="95" y="145"/>
                      </a:lnTo>
                      <a:lnTo>
                        <a:pt x="94" y="147"/>
                      </a:lnTo>
                      <a:lnTo>
                        <a:pt x="97" y="147"/>
                      </a:lnTo>
                      <a:lnTo>
                        <a:pt x="98" y="150"/>
                      </a:lnTo>
                      <a:lnTo>
                        <a:pt x="97" y="151"/>
                      </a:lnTo>
                      <a:lnTo>
                        <a:pt x="95" y="150"/>
                      </a:lnTo>
                      <a:lnTo>
                        <a:pt x="94" y="151"/>
                      </a:lnTo>
                      <a:lnTo>
                        <a:pt x="97" y="153"/>
                      </a:lnTo>
                      <a:lnTo>
                        <a:pt x="96" y="154"/>
                      </a:lnTo>
                      <a:lnTo>
                        <a:pt x="93" y="154"/>
                      </a:lnTo>
                      <a:lnTo>
                        <a:pt x="93" y="153"/>
                      </a:lnTo>
                      <a:lnTo>
                        <a:pt x="92" y="154"/>
                      </a:lnTo>
                      <a:lnTo>
                        <a:pt x="94" y="155"/>
                      </a:lnTo>
                      <a:lnTo>
                        <a:pt x="93" y="157"/>
                      </a:lnTo>
                      <a:lnTo>
                        <a:pt x="93" y="158"/>
                      </a:lnTo>
                      <a:lnTo>
                        <a:pt x="94" y="158"/>
                      </a:lnTo>
                      <a:lnTo>
                        <a:pt x="93" y="160"/>
                      </a:lnTo>
                      <a:lnTo>
                        <a:pt x="91" y="160"/>
                      </a:lnTo>
                      <a:lnTo>
                        <a:pt x="91" y="159"/>
                      </a:lnTo>
                      <a:lnTo>
                        <a:pt x="91" y="161"/>
                      </a:lnTo>
                      <a:lnTo>
                        <a:pt x="90" y="163"/>
                      </a:lnTo>
                      <a:lnTo>
                        <a:pt x="91" y="164"/>
                      </a:lnTo>
                      <a:lnTo>
                        <a:pt x="94" y="165"/>
                      </a:lnTo>
                      <a:lnTo>
                        <a:pt x="95" y="167"/>
                      </a:lnTo>
                      <a:lnTo>
                        <a:pt x="97" y="168"/>
                      </a:lnTo>
                      <a:lnTo>
                        <a:pt x="99" y="166"/>
                      </a:lnTo>
                      <a:lnTo>
                        <a:pt x="97" y="168"/>
                      </a:lnTo>
                      <a:lnTo>
                        <a:pt x="97" y="170"/>
                      </a:lnTo>
                      <a:lnTo>
                        <a:pt x="94" y="170"/>
                      </a:lnTo>
                      <a:lnTo>
                        <a:pt x="94" y="168"/>
                      </a:lnTo>
                      <a:lnTo>
                        <a:pt x="90" y="168"/>
                      </a:lnTo>
                      <a:lnTo>
                        <a:pt x="88" y="172"/>
                      </a:lnTo>
                      <a:lnTo>
                        <a:pt x="88" y="172"/>
                      </a:lnTo>
                      <a:lnTo>
                        <a:pt x="91" y="173"/>
                      </a:lnTo>
                      <a:lnTo>
                        <a:pt x="91" y="175"/>
                      </a:lnTo>
                      <a:lnTo>
                        <a:pt x="92" y="176"/>
                      </a:lnTo>
                      <a:lnTo>
                        <a:pt x="92" y="179"/>
                      </a:lnTo>
                      <a:lnTo>
                        <a:pt x="91" y="177"/>
                      </a:lnTo>
                      <a:lnTo>
                        <a:pt x="90" y="177"/>
                      </a:lnTo>
                      <a:lnTo>
                        <a:pt x="88" y="179"/>
                      </a:lnTo>
                      <a:lnTo>
                        <a:pt x="88" y="181"/>
                      </a:lnTo>
                      <a:lnTo>
                        <a:pt x="88" y="182"/>
                      </a:lnTo>
                      <a:lnTo>
                        <a:pt x="89" y="183"/>
                      </a:lnTo>
                      <a:lnTo>
                        <a:pt x="89" y="185"/>
                      </a:lnTo>
                      <a:lnTo>
                        <a:pt x="88" y="185"/>
                      </a:lnTo>
                      <a:lnTo>
                        <a:pt x="87" y="184"/>
                      </a:lnTo>
                      <a:lnTo>
                        <a:pt x="85" y="185"/>
                      </a:lnTo>
                      <a:lnTo>
                        <a:pt x="86" y="188"/>
                      </a:lnTo>
                      <a:lnTo>
                        <a:pt x="88" y="189"/>
                      </a:lnTo>
                      <a:lnTo>
                        <a:pt x="88" y="189"/>
                      </a:lnTo>
                      <a:lnTo>
                        <a:pt x="88" y="192"/>
                      </a:lnTo>
                      <a:lnTo>
                        <a:pt x="85" y="189"/>
                      </a:lnTo>
                      <a:lnTo>
                        <a:pt x="84" y="190"/>
                      </a:lnTo>
                      <a:lnTo>
                        <a:pt x="84" y="192"/>
                      </a:lnTo>
                      <a:lnTo>
                        <a:pt x="84" y="193"/>
                      </a:lnTo>
                      <a:lnTo>
                        <a:pt x="84" y="196"/>
                      </a:lnTo>
                      <a:lnTo>
                        <a:pt x="85" y="199"/>
                      </a:lnTo>
                      <a:lnTo>
                        <a:pt x="88" y="199"/>
                      </a:lnTo>
                      <a:lnTo>
                        <a:pt x="88" y="196"/>
                      </a:lnTo>
                      <a:lnTo>
                        <a:pt x="90" y="196"/>
                      </a:lnTo>
                      <a:lnTo>
                        <a:pt x="88" y="200"/>
                      </a:lnTo>
                      <a:lnTo>
                        <a:pt x="87" y="200"/>
                      </a:lnTo>
                      <a:lnTo>
                        <a:pt x="84" y="203"/>
                      </a:lnTo>
                      <a:lnTo>
                        <a:pt x="82" y="203"/>
                      </a:lnTo>
                      <a:lnTo>
                        <a:pt x="81" y="204"/>
                      </a:lnTo>
                      <a:lnTo>
                        <a:pt x="81" y="206"/>
                      </a:lnTo>
                      <a:lnTo>
                        <a:pt x="78" y="207"/>
                      </a:lnTo>
                      <a:lnTo>
                        <a:pt x="77" y="209"/>
                      </a:lnTo>
                      <a:lnTo>
                        <a:pt x="78" y="210"/>
                      </a:lnTo>
                      <a:lnTo>
                        <a:pt x="77" y="211"/>
                      </a:lnTo>
                      <a:lnTo>
                        <a:pt x="74" y="212"/>
                      </a:lnTo>
                      <a:lnTo>
                        <a:pt x="73" y="214"/>
                      </a:lnTo>
                      <a:lnTo>
                        <a:pt x="73" y="216"/>
                      </a:lnTo>
                      <a:lnTo>
                        <a:pt x="76" y="216"/>
                      </a:lnTo>
                      <a:lnTo>
                        <a:pt x="74" y="218"/>
                      </a:lnTo>
                      <a:lnTo>
                        <a:pt x="73" y="221"/>
                      </a:lnTo>
                      <a:lnTo>
                        <a:pt x="70" y="221"/>
                      </a:lnTo>
                      <a:lnTo>
                        <a:pt x="70" y="219"/>
                      </a:lnTo>
                      <a:lnTo>
                        <a:pt x="68" y="217"/>
                      </a:lnTo>
                      <a:lnTo>
                        <a:pt x="67" y="219"/>
                      </a:lnTo>
                      <a:lnTo>
                        <a:pt x="66" y="219"/>
                      </a:lnTo>
                      <a:lnTo>
                        <a:pt x="67" y="221"/>
                      </a:lnTo>
                      <a:lnTo>
                        <a:pt x="65" y="223"/>
                      </a:lnTo>
                      <a:lnTo>
                        <a:pt x="65" y="224"/>
                      </a:lnTo>
                      <a:lnTo>
                        <a:pt x="66" y="226"/>
                      </a:lnTo>
                      <a:lnTo>
                        <a:pt x="63" y="226"/>
                      </a:lnTo>
                      <a:lnTo>
                        <a:pt x="61" y="227"/>
                      </a:lnTo>
                      <a:lnTo>
                        <a:pt x="61" y="230"/>
                      </a:lnTo>
                      <a:lnTo>
                        <a:pt x="59" y="232"/>
                      </a:lnTo>
                      <a:lnTo>
                        <a:pt x="59" y="234"/>
                      </a:lnTo>
                      <a:lnTo>
                        <a:pt x="59" y="237"/>
                      </a:lnTo>
                      <a:lnTo>
                        <a:pt x="56" y="239"/>
                      </a:lnTo>
                      <a:lnTo>
                        <a:pt x="54" y="241"/>
                      </a:lnTo>
                      <a:lnTo>
                        <a:pt x="55" y="243"/>
                      </a:lnTo>
                      <a:lnTo>
                        <a:pt x="58" y="241"/>
                      </a:lnTo>
                      <a:lnTo>
                        <a:pt x="60" y="241"/>
                      </a:lnTo>
                      <a:lnTo>
                        <a:pt x="59" y="243"/>
                      </a:lnTo>
                      <a:lnTo>
                        <a:pt x="57" y="244"/>
                      </a:lnTo>
                      <a:lnTo>
                        <a:pt x="57" y="247"/>
                      </a:lnTo>
                      <a:lnTo>
                        <a:pt x="59" y="249"/>
                      </a:lnTo>
                      <a:lnTo>
                        <a:pt x="62" y="248"/>
                      </a:lnTo>
                      <a:lnTo>
                        <a:pt x="65" y="247"/>
                      </a:lnTo>
                      <a:lnTo>
                        <a:pt x="69" y="242"/>
                      </a:lnTo>
                      <a:lnTo>
                        <a:pt x="69" y="240"/>
                      </a:lnTo>
                      <a:lnTo>
                        <a:pt x="67" y="241"/>
                      </a:lnTo>
                      <a:lnTo>
                        <a:pt x="69" y="237"/>
                      </a:lnTo>
                      <a:lnTo>
                        <a:pt x="70" y="234"/>
                      </a:lnTo>
                      <a:lnTo>
                        <a:pt x="70" y="234"/>
                      </a:lnTo>
                      <a:lnTo>
                        <a:pt x="72" y="232"/>
                      </a:lnTo>
                      <a:lnTo>
                        <a:pt x="74" y="233"/>
                      </a:lnTo>
                      <a:lnTo>
                        <a:pt x="76" y="232"/>
                      </a:lnTo>
                      <a:lnTo>
                        <a:pt x="72" y="235"/>
                      </a:lnTo>
                      <a:lnTo>
                        <a:pt x="71" y="237"/>
                      </a:lnTo>
                      <a:lnTo>
                        <a:pt x="75" y="239"/>
                      </a:lnTo>
                      <a:lnTo>
                        <a:pt x="74" y="241"/>
                      </a:lnTo>
                      <a:lnTo>
                        <a:pt x="72" y="241"/>
                      </a:lnTo>
                      <a:lnTo>
                        <a:pt x="68" y="246"/>
                      </a:lnTo>
                      <a:lnTo>
                        <a:pt x="70" y="248"/>
                      </a:lnTo>
                      <a:lnTo>
                        <a:pt x="69" y="250"/>
                      </a:lnTo>
                      <a:lnTo>
                        <a:pt x="70" y="253"/>
                      </a:lnTo>
                      <a:lnTo>
                        <a:pt x="67" y="253"/>
                      </a:lnTo>
                      <a:lnTo>
                        <a:pt x="65" y="251"/>
                      </a:lnTo>
                      <a:lnTo>
                        <a:pt x="62" y="251"/>
                      </a:lnTo>
                      <a:lnTo>
                        <a:pt x="60" y="252"/>
                      </a:lnTo>
                      <a:lnTo>
                        <a:pt x="60" y="255"/>
                      </a:lnTo>
                      <a:lnTo>
                        <a:pt x="58" y="257"/>
                      </a:lnTo>
                      <a:lnTo>
                        <a:pt x="56" y="258"/>
                      </a:lnTo>
                      <a:lnTo>
                        <a:pt x="57" y="256"/>
                      </a:lnTo>
                      <a:lnTo>
                        <a:pt x="59" y="254"/>
                      </a:lnTo>
                      <a:lnTo>
                        <a:pt x="56" y="252"/>
                      </a:lnTo>
                      <a:lnTo>
                        <a:pt x="56" y="249"/>
                      </a:lnTo>
                      <a:lnTo>
                        <a:pt x="55" y="246"/>
                      </a:lnTo>
                      <a:lnTo>
                        <a:pt x="53" y="246"/>
                      </a:lnTo>
                      <a:lnTo>
                        <a:pt x="52" y="248"/>
                      </a:lnTo>
                      <a:lnTo>
                        <a:pt x="49" y="248"/>
                      </a:lnTo>
                      <a:lnTo>
                        <a:pt x="49" y="250"/>
                      </a:lnTo>
                      <a:lnTo>
                        <a:pt x="53" y="250"/>
                      </a:lnTo>
                      <a:lnTo>
                        <a:pt x="49" y="254"/>
                      </a:lnTo>
                      <a:lnTo>
                        <a:pt x="46" y="252"/>
                      </a:lnTo>
                      <a:lnTo>
                        <a:pt x="45" y="253"/>
                      </a:lnTo>
                      <a:lnTo>
                        <a:pt x="42" y="256"/>
                      </a:lnTo>
                      <a:lnTo>
                        <a:pt x="43" y="256"/>
                      </a:lnTo>
                      <a:lnTo>
                        <a:pt x="45" y="255"/>
                      </a:lnTo>
                      <a:lnTo>
                        <a:pt x="46" y="256"/>
                      </a:lnTo>
                      <a:lnTo>
                        <a:pt x="42" y="258"/>
                      </a:lnTo>
                      <a:lnTo>
                        <a:pt x="42" y="261"/>
                      </a:lnTo>
                      <a:lnTo>
                        <a:pt x="40" y="259"/>
                      </a:lnTo>
                      <a:lnTo>
                        <a:pt x="39" y="259"/>
                      </a:lnTo>
                      <a:lnTo>
                        <a:pt x="38" y="261"/>
                      </a:lnTo>
                      <a:lnTo>
                        <a:pt x="41" y="262"/>
                      </a:lnTo>
                      <a:lnTo>
                        <a:pt x="45" y="262"/>
                      </a:lnTo>
                      <a:lnTo>
                        <a:pt x="44" y="265"/>
                      </a:lnTo>
                      <a:lnTo>
                        <a:pt x="46" y="265"/>
                      </a:lnTo>
                      <a:lnTo>
                        <a:pt x="46" y="268"/>
                      </a:lnTo>
                      <a:lnTo>
                        <a:pt x="42" y="267"/>
                      </a:lnTo>
                      <a:lnTo>
                        <a:pt x="42" y="265"/>
                      </a:lnTo>
                      <a:lnTo>
                        <a:pt x="39" y="265"/>
                      </a:lnTo>
                      <a:lnTo>
                        <a:pt x="37" y="261"/>
                      </a:lnTo>
                      <a:lnTo>
                        <a:pt x="36" y="260"/>
                      </a:lnTo>
                      <a:lnTo>
                        <a:pt x="36" y="260"/>
                      </a:lnTo>
                      <a:lnTo>
                        <a:pt x="35" y="262"/>
                      </a:lnTo>
                      <a:lnTo>
                        <a:pt x="37" y="266"/>
                      </a:lnTo>
                      <a:lnTo>
                        <a:pt x="40" y="268"/>
                      </a:lnTo>
                      <a:lnTo>
                        <a:pt x="42" y="269"/>
                      </a:lnTo>
                      <a:lnTo>
                        <a:pt x="43" y="271"/>
                      </a:lnTo>
                      <a:lnTo>
                        <a:pt x="41" y="271"/>
                      </a:lnTo>
                      <a:lnTo>
                        <a:pt x="37" y="269"/>
                      </a:lnTo>
                      <a:lnTo>
                        <a:pt x="33" y="264"/>
                      </a:lnTo>
                      <a:lnTo>
                        <a:pt x="32" y="265"/>
                      </a:lnTo>
                      <a:lnTo>
                        <a:pt x="29" y="263"/>
                      </a:lnTo>
                      <a:lnTo>
                        <a:pt x="27" y="263"/>
                      </a:lnTo>
                      <a:lnTo>
                        <a:pt x="25" y="262"/>
                      </a:lnTo>
                      <a:lnTo>
                        <a:pt x="25" y="263"/>
                      </a:lnTo>
                      <a:lnTo>
                        <a:pt x="25" y="266"/>
                      </a:lnTo>
                      <a:lnTo>
                        <a:pt x="23" y="268"/>
                      </a:lnTo>
                      <a:lnTo>
                        <a:pt x="25" y="270"/>
                      </a:lnTo>
                      <a:lnTo>
                        <a:pt x="30" y="268"/>
                      </a:lnTo>
                      <a:lnTo>
                        <a:pt x="31" y="270"/>
                      </a:lnTo>
                      <a:lnTo>
                        <a:pt x="29" y="272"/>
                      </a:lnTo>
                      <a:lnTo>
                        <a:pt x="30" y="272"/>
                      </a:lnTo>
                      <a:lnTo>
                        <a:pt x="33" y="270"/>
                      </a:lnTo>
                      <a:lnTo>
                        <a:pt x="35" y="270"/>
                      </a:lnTo>
                      <a:lnTo>
                        <a:pt x="34" y="272"/>
                      </a:lnTo>
                      <a:lnTo>
                        <a:pt x="30" y="274"/>
                      </a:lnTo>
                      <a:lnTo>
                        <a:pt x="29" y="277"/>
                      </a:lnTo>
                      <a:lnTo>
                        <a:pt x="25" y="276"/>
                      </a:lnTo>
                      <a:lnTo>
                        <a:pt x="23" y="272"/>
                      </a:lnTo>
                      <a:lnTo>
                        <a:pt x="22" y="272"/>
                      </a:lnTo>
                      <a:lnTo>
                        <a:pt x="21" y="274"/>
                      </a:lnTo>
                      <a:lnTo>
                        <a:pt x="18" y="272"/>
                      </a:lnTo>
                      <a:lnTo>
                        <a:pt x="17" y="273"/>
                      </a:lnTo>
                      <a:lnTo>
                        <a:pt x="16" y="272"/>
                      </a:lnTo>
                      <a:lnTo>
                        <a:pt x="14" y="273"/>
                      </a:lnTo>
                      <a:lnTo>
                        <a:pt x="15" y="275"/>
                      </a:lnTo>
                      <a:lnTo>
                        <a:pt x="18" y="275"/>
                      </a:lnTo>
                      <a:lnTo>
                        <a:pt x="22" y="278"/>
                      </a:lnTo>
                      <a:lnTo>
                        <a:pt x="25" y="280"/>
                      </a:lnTo>
                      <a:lnTo>
                        <a:pt x="24" y="282"/>
                      </a:lnTo>
                      <a:lnTo>
                        <a:pt x="25" y="285"/>
                      </a:lnTo>
                      <a:lnTo>
                        <a:pt x="23" y="286"/>
                      </a:lnTo>
                      <a:lnTo>
                        <a:pt x="22" y="285"/>
                      </a:lnTo>
                      <a:lnTo>
                        <a:pt x="22" y="280"/>
                      </a:lnTo>
                      <a:lnTo>
                        <a:pt x="20" y="279"/>
                      </a:lnTo>
                      <a:lnTo>
                        <a:pt x="17" y="280"/>
                      </a:lnTo>
                      <a:lnTo>
                        <a:pt x="18" y="282"/>
                      </a:lnTo>
                      <a:lnTo>
                        <a:pt x="18" y="284"/>
                      </a:lnTo>
                      <a:lnTo>
                        <a:pt x="15" y="282"/>
                      </a:lnTo>
                      <a:lnTo>
                        <a:pt x="12" y="285"/>
                      </a:lnTo>
                      <a:lnTo>
                        <a:pt x="15" y="287"/>
                      </a:lnTo>
                      <a:lnTo>
                        <a:pt x="12" y="287"/>
                      </a:lnTo>
                      <a:lnTo>
                        <a:pt x="11" y="288"/>
                      </a:lnTo>
                      <a:lnTo>
                        <a:pt x="10" y="285"/>
                      </a:lnTo>
                      <a:lnTo>
                        <a:pt x="6" y="285"/>
                      </a:lnTo>
                      <a:lnTo>
                        <a:pt x="8" y="288"/>
                      </a:lnTo>
                      <a:lnTo>
                        <a:pt x="6" y="289"/>
                      </a:lnTo>
                      <a:lnTo>
                        <a:pt x="5" y="286"/>
                      </a:lnTo>
                      <a:lnTo>
                        <a:pt x="3" y="283"/>
                      </a:lnTo>
                      <a:lnTo>
                        <a:pt x="1" y="284"/>
                      </a:lnTo>
                      <a:lnTo>
                        <a:pt x="1" y="285"/>
                      </a:lnTo>
                      <a:lnTo>
                        <a:pt x="4" y="289"/>
                      </a:lnTo>
                      <a:lnTo>
                        <a:pt x="3" y="291"/>
                      </a:lnTo>
                      <a:lnTo>
                        <a:pt x="4" y="292"/>
                      </a:lnTo>
                      <a:lnTo>
                        <a:pt x="8" y="291"/>
                      </a:lnTo>
                      <a:lnTo>
                        <a:pt x="11" y="292"/>
                      </a:lnTo>
                      <a:lnTo>
                        <a:pt x="15" y="294"/>
                      </a:lnTo>
                      <a:lnTo>
                        <a:pt x="18" y="294"/>
                      </a:lnTo>
                      <a:lnTo>
                        <a:pt x="19" y="293"/>
                      </a:lnTo>
                      <a:lnTo>
                        <a:pt x="22" y="293"/>
                      </a:lnTo>
                      <a:lnTo>
                        <a:pt x="19" y="296"/>
                      </a:lnTo>
                      <a:lnTo>
                        <a:pt x="15" y="296"/>
                      </a:lnTo>
                      <a:lnTo>
                        <a:pt x="14" y="296"/>
                      </a:lnTo>
                      <a:lnTo>
                        <a:pt x="10" y="294"/>
                      </a:lnTo>
                      <a:lnTo>
                        <a:pt x="7" y="295"/>
                      </a:lnTo>
                      <a:lnTo>
                        <a:pt x="5" y="294"/>
                      </a:lnTo>
                      <a:lnTo>
                        <a:pt x="4" y="296"/>
                      </a:lnTo>
                      <a:lnTo>
                        <a:pt x="1" y="296"/>
                      </a:lnTo>
                      <a:lnTo>
                        <a:pt x="0" y="298"/>
                      </a:lnTo>
                      <a:lnTo>
                        <a:pt x="4" y="300"/>
                      </a:lnTo>
                      <a:lnTo>
                        <a:pt x="3" y="303"/>
                      </a:lnTo>
                      <a:lnTo>
                        <a:pt x="5" y="303"/>
                      </a:lnTo>
                      <a:lnTo>
                        <a:pt x="7" y="302"/>
                      </a:lnTo>
                      <a:lnTo>
                        <a:pt x="11" y="302"/>
                      </a:lnTo>
                      <a:lnTo>
                        <a:pt x="8" y="304"/>
                      </a:lnTo>
                      <a:lnTo>
                        <a:pt x="4" y="304"/>
                      </a:lnTo>
                      <a:lnTo>
                        <a:pt x="3" y="305"/>
                      </a:lnTo>
                      <a:lnTo>
                        <a:pt x="1" y="305"/>
                      </a:lnTo>
                      <a:lnTo>
                        <a:pt x="1" y="306"/>
                      </a:lnTo>
                      <a:lnTo>
                        <a:pt x="4" y="306"/>
                      </a:lnTo>
                      <a:lnTo>
                        <a:pt x="5" y="306"/>
                      </a:lnTo>
                      <a:lnTo>
                        <a:pt x="3" y="309"/>
                      </a:lnTo>
                      <a:lnTo>
                        <a:pt x="1" y="309"/>
                      </a:lnTo>
                      <a:lnTo>
                        <a:pt x="2" y="310"/>
                      </a:lnTo>
                      <a:lnTo>
                        <a:pt x="3" y="311"/>
                      </a:lnTo>
                      <a:lnTo>
                        <a:pt x="4" y="313"/>
                      </a:lnTo>
                      <a:lnTo>
                        <a:pt x="8" y="313"/>
                      </a:lnTo>
                      <a:lnTo>
                        <a:pt x="9" y="312"/>
                      </a:lnTo>
                      <a:lnTo>
                        <a:pt x="13" y="311"/>
                      </a:lnTo>
                      <a:lnTo>
                        <a:pt x="16" y="312"/>
                      </a:lnTo>
                      <a:lnTo>
                        <a:pt x="17" y="313"/>
                      </a:lnTo>
                      <a:lnTo>
                        <a:pt x="19" y="311"/>
                      </a:lnTo>
                      <a:lnTo>
                        <a:pt x="19" y="309"/>
                      </a:lnTo>
                      <a:lnTo>
                        <a:pt x="21" y="309"/>
                      </a:lnTo>
                      <a:lnTo>
                        <a:pt x="22" y="310"/>
                      </a:lnTo>
                      <a:lnTo>
                        <a:pt x="24" y="310"/>
                      </a:lnTo>
                      <a:lnTo>
                        <a:pt x="27" y="307"/>
                      </a:lnTo>
                      <a:lnTo>
                        <a:pt x="29" y="308"/>
                      </a:lnTo>
                      <a:lnTo>
                        <a:pt x="28" y="310"/>
                      </a:lnTo>
                      <a:lnTo>
                        <a:pt x="26" y="311"/>
                      </a:lnTo>
                      <a:lnTo>
                        <a:pt x="29" y="312"/>
                      </a:lnTo>
                      <a:lnTo>
                        <a:pt x="30" y="310"/>
                      </a:lnTo>
                      <a:lnTo>
                        <a:pt x="29" y="308"/>
                      </a:lnTo>
                      <a:lnTo>
                        <a:pt x="32" y="305"/>
                      </a:lnTo>
                      <a:lnTo>
                        <a:pt x="31" y="307"/>
                      </a:lnTo>
                      <a:lnTo>
                        <a:pt x="33" y="310"/>
                      </a:lnTo>
                      <a:lnTo>
                        <a:pt x="32" y="313"/>
                      </a:lnTo>
                      <a:lnTo>
                        <a:pt x="28" y="314"/>
                      </a:lnTo>
                      <a:lnTo>
                        <a:pt x="26" y="316"/>
                      </a:lnTo>
                      <a:lnTo>
                        <a:pt x="27" y="317"/>
                      </a:lnTo>
                      <a:lnTo>
                        <a:pt x="25" y="320"/>
                      </a:lnTo>
                      <a:lnTo>
                        <a:pt x="22" y="320"/>
                      </a:lnTo>
                      <a:lnTo>
                        <a:pt x="22" y="318"/>
                      </a:lnTo>
                      <a:lnTo>
                        <a:pt x="24" y="317"/>
                      </a:lnTo>
                      <a:lnTo>
                        <a:pt x="24" y="313"/>
                      </a:lnTo>
                      <a:lnTo>
                        <a:pt x="21" y="313"/>
                      </a:lnTo>
                      <a:lnTo>
                        <a:pt x="18" y="317"/>
                      </a:lnTo>
                      <a:lnTo>
                        <a:pt x="18" y="318"/>
                      </a:lnTo>
                      <a:lnTo>
                        <a:pt x="16" y="315"/>
                      </a:lnTo>
                      <a:lnTo>
                        <a:pt x="14" y="314"/>
                      </a:lnTo>
                      <a:lnTo>
                        <a:pt x="11" y="315"/>
                      </a:lnTo>
                      <a:lnTo>
                        <a:pt x="8" y="314"/>
                      </a:lnTo>
                      <a:lnTo>
                        <a:pt x="5" y="317"/>
                      </a:lnTo>
                      <a:lnTo>
                        <a:pt x="4" y="317"/>
                      </a:lnTo>
                      <a:lnTo>
                        <a:pt x="1" y="315"/>
                      </a:lnTo>
                      <a:lnTo>
                        <a:pt x="1" y="315"/>
                      </a:lnTo>
                      <a:lnTo>
                        <a:pt x="2" y="318"/>
                      </a:lnTo>
                      <a:lnTo>
                        <a:pt x="1" y="320"/>
                      </a:lnTo>
                      <a:lnTo>
                        <a:pt x="2" y="321"/>
                      </a:lnTo>
                      <a:lnTo>
                        <a:pt x="4" y="320"/>
                      </a:lnTo>
                      <a:lnTo>
                        <a:pt x="5" y="319"/>
                      </a:lnTo>
                      <a:lnTo>
                        <a:pt x="7" y="319"/>
                      </a:lnTo>
                      <a:lnTo>
                        <a:pt x="5" y="321"/>
                      </a:lnTo>
                      <a:lnTo>
                        <a:pt x="5" y="324"/>
                      </a:lnTo>
                      <a:lnTo>
                        <a:pt x="4" y="326"/>
                      </a:lnTo>
                      <a:lnTo>
                        <a:pt x="2" y="324"/>
                      </a:lnTo>
                      <a:lnTo>
                        <a:pt x="4" y="328"/>
                      </a:lnTo>
                      <a:lnTo>
                        <a:pt x="5" y="330"/>
                      </a:lnTo>
                      <a:lnTo>
                        <a:pt x="9" y="324"/>
                      </a:lnTo>
                      <a:lnTo>
                        <a:pt x="11" y="326"/>
                      </a:lnTo>
                      <a:lnTo>
                        <a:pt x="11" y="327"/>
                      </a:lnTo>
                      <a:lnTo>
                        <a:pt x="11" y="330"/>
                      </a:lnTo>
                      <a:lnTo>
                        <a:pt x="8" y="332"/>
                      </a:lnTo>
                      <a:lnTo>
                        <a:pt x="8" y="333"/>
                      </a:lnTo>
                      <a:lnTo>
                        <a:pt x="10" y="334"/>
                      </a:lnTo>
                      <a:lnTo>
                        <a:pt x="9" y="335"/>
                      </a:lnTo>
                      <a:lnTo>
                        <a:pt x="11" y="338"/>
                      </a:lnTo>
                      <a:lnTo>
                        <a:pt x="10" y="341"/>
                      </a:lnTo>
                      <a:lnTo>
                        <a:pt x="11" y="341"/>
                      </a:lnTo>
                      <a:lnTo>
                        <a:pt x="12" y="337"/>
                      </a:lnTo>
                      <a:lnTo>
                        <a:pt x="15" y="336"/>
                      </a:lnTo>
                      <a:lnTo>
                        <a:pt x="15" y="333"/>
                      </a:lnTo>
                      <a:lnTo>
                        <a:pt x="20" y="330"/>
                      </a:lnTo>
                      <a:lnTo>
                        <a:pt x="22" y="330"/>
                      </a:lnTo>
                      <a:lnTo>
                        <a:pt x="25" y="330"/>
                      </a:lnTo>
                      <a:lnTo>
                        <a:pt x="23" y="331"/>
                      </a:lnTo>
                      <a:lnTo>
                        <a:pt x="21" y="334"/>
                      </a:lnTo>
                      <a:lnTo>
                        <a:pt x="21" y="337"/>
                      </a:lnTo>
                      <a:lnTo>
                        <a:pt x="22" y="340"/>
                      </a:lnTo>
                      <a:lnTo>
                        <a:pt x="19" y="337"/>
                      </a:lnTo>
                      <a:lnTo>
                        <a:pt x="19" y="334"/>
                      </a:lnTo>
                      <a:lnTo>
                        <a:pt x="18" y="334"/>
                      </a:lnTo>
                      <a:lnTo>
                        <a:pt x="15" y="338"/>
                      </a:lnTo>
                      <a:lnTo>
                        <a:pt x="14" y="339"/>
                      </a:lnTo>
                      <a:lnTo>
                        <a:pt x="17" y="340"/>
                      </a:lnTo>
                      <a:lnTo>
                        <a:pt x="15" y="344"/>
                      </a:lnTo>
                      <a:lnTo>
                        <a:pt x="13" y="344"/>
                      </a:lnTo>
                      <a:lnTo>
                        <a:pt x="11" y="346"/>
                      </a:lnTo>
                      <a:lnTo>
                        <a:pt x="13" y="347"/>
                      </a:lnTo>
                      <a:lnTo>
                        <a:pt x="17" y="347"/>
                      </a:lnTo>
                      <a:lnTo>
                        <a:pt x="18" y="348"/>
                      </a:lnTo>
                      <a:lnTo>
                        <a:pt x="15" y="349"/>
                      </a:lnTo>
                      <a:lnTo>
                        <a:pt x="15" y="351"/>
                      </a:lnTo>
                      <a:lnTo>
                        <a:pt x="14" y="353"/>
                      </a:lnTo>
                      <a:lnTo>
                        <a:pt x="11" y="351"/>
                      </a:lnTo>
                      <a:lnTo>
                        <a:pt x="10" y="351"/>
                      </a:lnTo>
                      <a:lnTo>
                        <a:pt x="9" y="354"/>
                      </a:lnTo>
                      <a:lnTo>
                        <a:pt x="8" y="351"/>
                      </a:lnTo>
                      <a:lnTo>
                        <a:pt x="7" y="352"/>
                      </a:lnTo>
                      <a:lnTo>
                        <a:pt x="4" y="356"/>
                      </a:lnTo>
                      <a:lnTo>
                        <a:pt x="5" y="359"/>
                      </a:lnTo>
                      <a:lnTo>
                        <a:pt x="9" y="364"/>
                      </a:lnTo>
                      <a:lnTo>
                        <a:pt x="10" y="361"/>
                      </a:lnTo>
                      <a:lnTo>
                        <a:pt x="11" y="362"/>
                      </a:lnTo>
                      <a:lnTo>
                        <a:pt x="13" y="361"/>
                      </a:lnTo>
                      <a:lnTo>
                        <a:pt x="12" y="360"/>
                      </a:lnTo>
                      <a:lnTo>
                        <a:pt x="13" y="357"/>
                      </a:lnTo>
                      <a:lnTo>
                        <a:pt x="16" y="359"/>
                      </a:lnTo>
                      <a:lnTo>
                        <a:pt x="15" y="360"/>
                      </a:lnTo>
                      <a:lnTo>
                        <a:pt x="17" y="362"/>
                      </a:lnTo>
                      <a:lnTo>
                        <a:pt x="16" y="365"/>
                      </a:lnTo>
                      <a:lnTo>
                        <a:pt x="14" y="367"/>
                      </a:lnTo>
                      <a:lnTo>
                        <a:pt x="16" y="372"/>
                      </a:lnTo>
                      <a:lnTo>
                        <a:pt x="17" y="370"/>
                      </a:lnTo>
                      <a:lnTo>
                        <a:pt x="21" y="368"/>
                      </a:lnTo>
                      <a:lnTo>
                        <a:pt x="22" y="371"/>
                      </a:lnTo>
                      <a:lnTo>
                        <a:pt x="19" y="372"/>
                      </a:lnTo>
                      <a:lnTo>
                        <a:pt x="18" y="372"/>
                      </a:lnTo>
                      <a:lnTo>
                        <a:pt x="19" y="375"/>
                      </a:lnTo>
                      <a:lnTo>
                        <a:pt x="18" y="376"/>
                      </a:lnTo>
                      <a:lnTo>
                        <a:pt x="14" y="372"/>
                      </a:lnTo>
                      <a:lnTo>
                        <a:pt x="12" y="373"/>
                      </a:lnTo>
                      <a:lnTo>
                        <a:pt x="11" y="372"/>
                      </a:lnTo>
                      <a:lnTo>
                        <a:pt x="8" y="372"/>
                      </a:lnTo>
                      <a:lnTo>
                        <a:pt x="8" y="374"/>
                      </a:lnTo>
                      <a:lnTo>
                        <a:pt x="7" y="376"/>
                      </a:lnTo>
                      <a:lnTo>
                        <a:pt x="10" y="383"/>
                      </a:lnTo>
                      <a:lnTo>
                        <a:pt x="13" y="384"/>
                      </a:lnTo>
                      <a:lnTo>
                        <a:pt x="17" y="388"/>
                      </a:lnTo>
                      <a:lnTo>
                        <a:pt x="22" y="390"/>
                      </a:lnTo>
                      <a:lnTo>
                        <a:pt x="23" y="392"/>
                      </a:lnTo>
                      <a:lnTo>
                        <a:pt x="22" y="393"/>
                      </a:lnTo>
                      <a:lnTo>
                        <a:pt x="24" y="396"/>
                      </a:lnTo>
                      <a:lnTo>
                        <a:pt x="25" y="394"/>
                      </a:lnTo>
                      <a:lnTo>
                        <a:pt x="25" y="391"/>
                      </a:lnTo>
                      <a:lnTo>
                        <a:pt x="26" y="391"/>
                      </a:lnTo>
                      <a:lnTo>
                        <a:pt x="29" y="392"/>
                      </a:lnTo>
                      <a:lnTo>
                        <a:pt x="28" y="393"/>
                      </a:lnTo>
                      <a:lnTo>
                        <a:pt x="31" y="398"/>
                      </a:lnTo>
                      <a:lnTo>
                        <a:pt x="32" y="396"/>
                      </a:lnTo>
                      <a:lnTo>
                        <a:pt x="33" y="396"/>
                      </a:lnTo>
                      <a:lnTo>
                        <a:pt x="36" y="396"/>
                      </a:lnTo>
                      <a:lnTo>
                        <a:pt x="39" y="392"/>
                      </a:lnTo>
                      <a:lnTo>
                        <a:pt x="39" y="392"/>
                      </a:lnTo>
                      <a:lnTo>
                        <a:pt x="41" y="390"/>
                      </a:lnTo>
                      <a:lnTo>
                        <a:pt x="42" y="390"/>
                      </a:lnTo>
                      <a:lnTo>
                        <a:pt x="42" y="392"/>
                      </a:lnTo>
                      <a:lnTo>
                        <a:pt x="44" y="392"/>
                      </a:lnTo>
                      <a:lnTo>
                        <a:pt x="49" y="387"/>
                      </a:lnTo>
                      <a:lnTo>
                        <a:pt x="49" y="385"/>
                      </a:lnTo>
                      <a:lnTo>
                        <a:pt x="46" y="382"/>
                      </a:lnTo>
                      <a:lnTo>
                        <a:pt x="50" y="385"/>
                      </a:lnTo>
                      <a:lnTo>
                        <a:pt x="53" y="381"/>
                      </a:lnTo>
                      <a:lnTo>
                        <a:pt x="53" y="379"/>
                      </a:lnTo>
                      <a:lnTo>
                        <a:pt x="54" y="379"/>
                      </a:lnTo>
                      <a:lnTo>
                        <a:pt x="54" y="376"/>
                      </a:lnTo>
                      <a:lnTo>
                        <a:pt x="56" y="374"/>
                      </a:lnTo>
                      <a:lnTo>
                        <a:pt x="58" y="374"/>
                      </a:lnTo>
                      <a:lnTo>
                        <a:pt x="59" y="372"/>
                      </a:lnTo>
                      <a:lnTo>
                        <a:pt x="56" y="368"/>
                      </a:lnTo>
                      <a:lnTo>
                        <a:pt x="57" y="366"/>
                      </a:lnTo>
                      <a:lnTo>
                        <a:pt x="56" y="363"/>
                      </a:lnTo>
                      <a:lnTo>
                        <a:pt x="53" y="361"/>
                      </a:lnTo>
                      <a:lnTo>
                        <a:pt x="53" y="358"/>
                      </a:lnTo>
                      <a:lnTo>
                        <a:pt x="55" y="359"/>
                      </a:lnTo>
                      <a:lnTo>
                        <a:pt x="57" y="362"/>
                      </a:lnTo>
                      <a:lnTo>
                        <a:pt x="58" y="367"/>
                      </a:lnTo>
                      <a:lnTo>
                        <a:pt x="60" y="368"/>
                      </a:lnTo>
                      <a:lnTo>
                        <a:pt x="61" y="368"/>
                      </a:lnTo>
                      <a:lnTo>
                        <a:pt x="60" y="371"/>
                      </a:lnTo>
                      <a:lnTo>
                        <a:pt x="62" y="372"/>
                      </a:lnTo>
                      <a:lnTo>
                        <a:pt x="65" y="371"/>
                      </a:lnTo>
                      <a:lnTo>
                        <a:pt x="64" y="369"/>
                      </a:lnTo>
                      <a:lnTo>
                        <a:pt x="63" y="368"/>
                      </a:lnTo>
                      <a:lnTo>
                        <a:pt x="63" y="366"/>
                      </a:lnTo>
                      <a:lnTo>
                        <a:pt x="66" y="368"/>
                      </a:lnTo>
                      <a:lnTo>
                        <a:pt x="66" y="370"/>
                      </a:lnTo>
                      <a:lnTo>
                        <a:pt x="70" y="365"/>
                      </a:lnTo>
                      <a:lnTo>
                        <a:pt x="70" y="362"/>
                      </a:lnTo>
                      <a:lnTo>
                        <a:pt x="70" y="359"/>
                      </a:lnTo>
                      <a:lnTo>
                        <a:pt x="68" y="358"/>
                      </a:lnTo>
                      <a:lnTo>
                        <a:pt x="67" y="356"/>
                      </a:lnTo>
                      <a:lnTo>
                        <a:pt x="68" y="355"/>
                      </a:lnTo>
                      <a:lnTo>
                        <a:pt x="68" y="354"/>
                      </a:lnTo>
                      <a:lnTo>
                        <a:pt x="70" y="353"/>
                      </a:lnTo>
                      <a:lnTo>
                        <a:pt x="70" y="352"/>
                      </a:lnTo>
                      <a:lnTo>
                        <a:pt x="70" y="350"/>
                      </a:lnTo>
                      <a:lnTo>
                        <a:pt x="70" y="347"/>
                      </a:lnTo>
                      <a:lnTo>
                        <a:pt x="71" y="344"/>
                      </a:lnTo>
                      <a:lnTo>
                        <a:pt x="74" y="347"/>
                      </a:lnTo>
                      <a:lnTo>
                        <a:pt x="72" y="350"/>
                      </a:lnTo>
                      <a:lnTo>
                        <a:pt x="73" y="355"/>
                      </a:lnTo>
                      <a:lnTo>
                        <a:pt x="72" y="357"/>
                      </a:lnTo>
                      <a:lnTo>
                        <a:pt x="74" y="360"/>
                      </a:lnTo>
                      <a:lnTo>
                        <a:pt x="74" y="362"/>
                      </a:lnTo>
                      <a:lnTo>
                        <a:pt x="77" y="366"/>
                      </a:lnTo>
                      <a:lnTo>
                        <a:pt x="81" y="365"/>
                      </a:lnTo>
                      <a:lnTo>
                        <a:pt x="81" y="367"/>
                      </a:lnTo>
                      <a:lnTo>
                        <a:pt x="81" y="368"/>
                      </a:lnTo>
                      <a:lnTo>
                        <a:pt x="83" y="370"/>
                      </a:lnTo>
                      <a:lnTo>
                        <a:pt x="84" y="3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4" name="Freeform 623">
                  <a:extLst>
                    <a:ext uri="{FF2B5EF4-FFF2-40B4-BE49-F238E27FC236}">
                      <a16:creationId xmlns:a16="http://schemas.microsoft.com/office/drawing/2014/main" id="{17ABCEDB-49CC-4920-B092-C5D381528995}"/>
                    </a:ext>
                  </a:extLst>
                </p:cNvPr>
                <p:cNvSpPr>
                  <a:spLocks/>
                </p:cNvSpPr>
                <p:nvPr/>
              </p:nvSpPr>
              <p:spPr bwMode="auto">
                <a:xfrm>
                  <a:off x="3871" y="1290"/>
                  <a:ext cx="11" cy="10"/>
                </a:xfrm>
                <a:custGeom>
                  <a:avLst/>
                  <a:gdLst>
                    <a:gd name="T0" fmla="*/ 0 w 11"/>
                    <a:gd name="T1" fmla="*/ 6 h 10"/>
                    <a:gd name="T2" fmla="*/ 4 w 11"/>
                    <a:gd name="T3" fmla="*/ 7 h 10"/>
                    <a:gd name="T4" fmla="*/ 7 w 11"/>
                    <a:gd name="T5" fmla="*/ 10 h 10"/>
                    <a:gd name="T6" fmla="*/ 10 w 11"/>
                    <a:gd name="T7" fmla="*/ 9 h 10"/>
                    <a:gd name="T8" fmla="*/ 11 w 11"/>
                    <a:gd name="T9" fmla="*/ 6 h 10"/>
                    <a:gd name="T10" fmla="*/ 7 w 11"/>
                    <a:gd name="T11" fmla="*/ 6 h 10"/>
                    <a:gd name="T12" fmla="*/ 10 w 11"/>
                    <a:gd name="T13" fmla="*/ 3 h 10"/>
                    <a:gd name="T14" fmla="*/ 7 w 11"/>
                    <a:gd name="T15" fmla="*/ 2 h 10"/>
                    <a:gd name="T16" fmla="*/ 6 w 11"/>
                    <a:gd name="T17" fmla="*/ 0 h 10"/>
                    <a:gd name="T18" fmla="*/ 5 w 11"/>
                    <a:gd name="T19" fmla="*/ 3 h 10"/>
                    <a:gd name="T20" fmla="*/ 4 w 11"/>
                    <a:gd name="T21" fmla="*/ 5 h 10"/>
                    <a:gd name="T22" fmla="*/ 2 w 11"/>
                    <a:gd name="T23" fmla="*/ 3 h 10"/>
                    <a:gd name="T24" fmla="*/ 1 w 11"/>
                    <a:gd name="T25" fmla="*/ 5 h 10"/>
                    <a:gd name="T26" fmla="*/ 0 w 11"/>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0" y="6"/>
                      </a:moveTo>
                      <a:lnTo>
                        <a:pt x="4" y="7"/>
                      </a:lnTo>
                      <a:lnTo>
                        <a:pt x="7" y="10"/>
                      </a:lnTo>
                      <a:lnTo>
                        <a:pt x="10" y="9"/>
                      </a:lnTo>
                      <a:lnTo>
                        <a:pt x="11" y="6"/>
                      </a:lnTo>
                      <a:lnTo>
                        <a:pt x="7" y="6"/>
                      </a:lnTo>
                      <a:lnTo>
                        <a:pt x="10" y="3"/>
                      </a:lnTo>
                      <a:lnTo>
                        <a:pt x="7" y="2"/>
                      </a:lnTo>
                      <a:lnTo>
                        <a:pt x="6" y="0"/>
                      </a:lnTo>
                      <a:lnTo>
                        <a:pt x="5" y="3"/>
                      </a:lnTo>
                      <a:lnTo>
                        <a:pt x="4" y="5"/>
                      </a:lnTo>
                      <a:lnTo>
                        <a:pt x="2" y="3"/>
                      </a:lnTo>
                      <a:lnTo>
                        <a:pt x="1" y="5"/>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5" name="Freeform 624">
                  <a:extLst>
                    <a:ext uri="{FF2B5EF4-FFF2-40B4-BE49-F238E27FC236}">
                      <a16:creationId xmlns:a16="http://schemas.microsoft.com/office/drawing/2014/main" id="{0CDF3DB7-AD49-45F3-87EA-09CF2F96BEFD}"/>
                    </a:ext>
                  </a:extLst>
                </p:cNvPr>
                <p:cNvSpPr>
                  <a:spLocks/>
                </p:cNvSpPr>
                <p:nvPr/>
              </p:nvSpPr>
              <p:spPr bwMode="auto">
                <a:xfrm>
                  <a:off x="3854" y="1306"/>
                  <a:ext cx="7" cy="8"/>
                </a:xfrm>
                <a:custGeom>
                  <a:avLst/>
                  <a:gdLst>
                    <a:gd name="T0" fmla="*/ 3 w 9"/>
                    <a:gd name="T1" fmla="*/ 10 h 10"/>
                    <a:gd name="T2" fmla="*/ 8 w 9"/>
                    <a:gd name="T3" fmla="*/ 8 h 10"/>
                    <a:gd name="T4" fmla="*/ 9 w 9"/>
                    <a:gd name="T5" fmla="*/ 4 h 10"/>
                    <a:gd name="T6" fmla="*/ 5 w 9"/>
                    <a:gd name="T7" fmla="*/ 0 h 10"/>
                    <a:gd name="T8" fmla="*/ 0 w 9"/>
                    <a:gd name="T9" fmla="*/ 2 h 10"/>
                    <a:gd name="T10" fmla="*/ 2 w 9"/>
                    <a:gd name="T11" fmla="*/ 6 h 10"/>
                    <a:gd name="T12" fmla="*/ 3 w 9"/>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10"/>
                      </a:moveTo>
                      <a:cubicBezTo>
                        <a:pt x="8" y="8"/>
                        <a:pt x="8" y="8"/>
                        <a:pt x="8" y="8"/>
                      </a:cubicBezTo>
                      <a:cubicBezTo>
                        <a:pt x="9" y="4"/>
                        <a:pt x="9" y="4"/>
                        <a:pt x="9" y="4"/>
                      </a:cubicBezTo>
                      <a:cubicBezTo>
                        <a:pt x="5" y="0"/>
                        <a:pt x="5" y="0"/>
                        <a:pt x="5" y="0"/>
                      </a:cubicBezTo>
                      <a:cubicBezTo>
                        <a:pt x="5" y="0"/>
                        <a:pt x="0" y="2"/>
                        <a:pt x="0" y="2"/>
                      </a:cubicBezTo>
                      <a:cubicBezTo>
                        <a:pt x="2" y="6"/>
                        <a:pt x="2" y="6"/>
                        <a:pt x="2" y="6"/>
                      </a:cubicBez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6" name="Rectangle 625">
                  <a:extLst>
                    <a:ext uri="{FF2B5EF4-FFF2-40B4-BE49-F238E27FC236}">
                      <a16:creationId xmlns:a16="http://schemas.microsoft.com/office/drawing/2014/main" id="{8D90CCFD-28F8-4B70-BAD4-B29A7861BA37}"/>
                    </a:ext>
                  </a:extLst>
                </p:cNvPr>
                <p:cNvSpPr>
                  <a:spLocks noChangeArrowheads="1"/>
                </p:cNvSpPr>
                <p:nvPr/>
              </p:nvSpPr>
              <p:spPr bwMode="auto">
                <a:xfrm>
                  <a:off x="3741" y="1682"/>
                  <a:ext cx="2"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7" name="Freeform 626">
                  <a:extLst>
                    <a:ext uri="{FF2B5EF4-FFF2-40B4-BE49-F238E27FC236}">
                      <a16:creationId xmlns:a16="http://schemas.microsoft.com/office/drawing/2014/main" id="{E127AC03-E2B5-4D74-9910-2563792E783A}"/>
                    </a:ext>
                  </a:extLst>
                </p:cNvPr>
                <p:cNvSpPr>
                  <a:spLocks/>
                </p:cNvSpPr>
                <p:nvPr/>
              </p:nvSpPr>
              <p:spPr bwMode="auto">
                <a:xfrm>
                  <a:off x="3823" y="1644"/>
                  <a:ext cx="6" cy="9"/>
                </a:xfrm>
                <a:custGeom>
                  <a:avLst/>
                  <a:gdLst>
                    <a:gd name="T0" fmla="*/ 3 w 6"/>
                    <a:gd name="T1" fmla="*/ 9 h 9"/>
                    <a:gd name="T2" fmla="*/ 3 w 6"/>
                    <a:gd name="T3" fmla="*/ 5 h 9"/>
                    <a:gd name="T4" fmla="*/ 6 w 6"/>
                    <a:gd name="T5" fmla="*/ 2 h 9"/>
                    <a:gd name="T6" fmla="*/ 6 w 6"/>
                    <a:gd name="T7" fmla="*/ 0 h 9"/>
                    <a:gd name="T8" fmla="*/ 3 w 6"/>
                    <a:gd name="T9" fmla="*/ 0 h 9"/>
                    <a:gd name="T10" fmla="*/ 0 w 6"/>
                    <a:gd name="T11" fmla="*/ 4 h 9"/>
                    <a:gd name="T12" fmla="*/ 2 w 6"/>
                    <a:gd name="T13" fmla="*/ 8 h 9"/>
                    <a:gd name="T14" fmla="*/ 3 w 6"/>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3" y="9"/>
                      </a:moveTo>
                      <a:lnTo>
                        <a:pt x="3" y="5"/>
                      </a:lnTo>
                      <a:lnTo>
                        <a:pt x="6" y="2"/>
                      </a:lnTo>
                      <a:lnTo>
                        <a:pt x="6" y="0"/>
                      </a:lnTo>
                      <a:lnTo>
                        <a:pt x="3" y="0"/>
                      </a:lnTo>
                      <a:lnTo>
                        <a:pt x="0" y="4"/>
                      </a:lnTo>
                      <a:lnTo>
                        <a:pt x="2"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8" name="Freeform 627">
                  <a:extLst>
                    <a:ext uri="{FF2B5EF4-FFF2-40B4-BE49-F238E27FC236}">
                      <a16:creationId xmlns:a16="http://schemas.microsoft.com/office/drawing/2014/main" id="{9831CDBF-C771-40FF-9D7E-70DC6C75582F}"/>
                    </a:ext>
                  </a:extLst>
                </p:cNvPr>
                <p:cNvSpPr>
                  <a:spLocks/>
                </p:cNvSpPr>
                <p:nvPr/>
              </p:nvSpPr>
              <p:spPr bwMode="auto">
                <a:xfrm>
                  <a:off x="3737" y="1365"/>
                  <a:ext cx="141" cy="383"/>
                </a:xfrm>
                <a:custGeom>
                  <a:avLst/>
                  <a:gdLst>
                    <a:gd name="T0" fmla="*/ 134 w 141"/>
                    <a:gd name="T1" fmla="*/ 73 h 383"/>
                    <a:gd name="T2" fmla="*/ 133 w 141"/>
                    <a:gd name="T3" fmla="*/ 52 h 383"/>
                    <a:gd name="T4" fmla="*/ 130 w 141"/>
                    <a:gd name="T5" fmla="*/ 32 h 383"/>
                    <a:gd name="T6" fmla="*/ 120 w 141"/>
                    <a:gd name="T7" fmla="*/ 23 h 383"/>
                    <a:gd name="T8" fmla="*/ 100 w 141"/>
                    <a:gd name="T9" fmla="*/ 6 h 383"/>
                    <a:gd name="T10" fmla="*/ 86 w 141"/>
                    <a:gd name="T11" fmla="*/ 4 h 383"/>
                    <a:gd name="T12" fmla="*/ 88 w 141"/>
                    <a:gd name="T13" fmla="*/ 23 h 383"/>
                    <a:gd name="T14" fmla="*/ 72 w 141"/>
                    <a:gd name="T15" fmla="*/ 16 h 383"/>
                    <a:gd name="T16" fmla="*/ 65 w 141"/>
                    <a:gd name="T17" fmla="*/ 28 h 383"/>
                    <a:gd name="T18" fmla="*/ 58 w 141"/>
                    <a:gd name="T19" fmla="*/ 31 h 383"/>
                    <a:gd name="T20" fmla="*/ 46 w 141"/>
                    <a:gd name="T21" fmla="*/ 49 h 383"/>
                    <a:gd name="T22" fmla="*/ 40 w 141"/>
                    <a:gd name="T23" fmla="*/ 83 h 383"/>
                    <a:gd name="T24" fmla="*/ 30 w 141"/>
                    <a:gd name="T25" fmla="*/ 99 h 383"/>
                    <a:gd name="T26" fmla="*/ 22 w 141"/>
                    <a:gd name="T27" fmla="*/ 142 h 383"/>
                    <a:gd name="T28" fmla="*/ 10 w 141"/>
                    <a:gd name="T29" fmla="*/ 156 h 383"/>
                    <a:gd name="T30" fmla="*/ 8 w 141"/>
                    <a:gd name="T31" fmla="*/ 198 h 383"/>
                    <a:gd name="T32" fmla="*/ 16 w 141"/>
                    <a:gd name="T33" fmla="*/ 230 h 383"/>
                    <a:gd name="T34" fmla="*/ 15 w 141"/>
                    <a:gd name="T35" fmla="*/ 259 h 383"/>
                    <a:gd name="T36" fmla="*/ 8 w 141"/>
                    <a:gd name="T37" fmla="*/ 276 h 383"/>
                    <a:gd name="T38" fmla="*/ 5 w 141"/>
                    <a:gd name="T39" fmla="*/ 295 h 383"/>
                    <a:gd name="T40" fmla="*/ 3 w 141"/>
                    <a:gd name="T41" fmla="*/ 310 h 383"/>
                    <a:gd name="T42" fmla="*/ 6 w 141"/>
                    <a:gd name="T43" fmla="*/ 310 h 383"/>
                    <a:gd name="T44" fmla="*/ 6 w 141"/>
                    <a:gd name="T45" fmla="*/ 320 h 383"/>
                    <a:gd name="T46" fmla="*/ 11 w 141"/>
                    <a:gd name="T47" fmla="*/ 336 h 383"/>
                    <a:gd name="T48" fmla="*/ 22 w 141"/>
                    <a:gd name="T49" fmla="*/ 356 h 383"/>
                    <a:gd name="T50" fmla="*/ 21 w 141"/>
                    <a:gd name="T51" fmla="*/ 366 h 383"/>
                    <a:gd name="T52" fmla="*/ 29 w 141"/>
                    <a:gd name="T53" fmla="*/ 383 h 383"/>
                    <a:gd name="T54" fmla="*/ 42 w 141"/>
                    <a:gd name="T55" fmla="*/ 369 h 383"/>
                    <a:gd name="T56" fmla="*/ 59 w 141"/>
                    <a:gd name="T57" fmla="*/ 366 h 383"/>
                    <a:gd name="T58" fmla="*/ 68 w 141"/>
                    <a:gd name="T59" fmla="*/ 344 h 383"/>
                    <a:gd name="T60" fmla="*/ 66 w 141"/>
                    <a:gd name="T61" fmla="*/ 326 h 383"/>
                    <a:gd name="T62" fmla="*/ 71 w 141"/>
                    <a:gd name="T63" fmla="*/ 313 h 383"/>
                    <a:gd name="T64" fmla="*/ 68 w 141"/>
                    <a:gd name="T65" fmla="*/ 303 h 383"/>
                    <a:gd name="T66" fmla="*/ 74 w 141"/>
                    <a:gd name="T67" fmla="*/ 298 h 383"/>
                    <a:gd name="T68" fmla="*/ 79 w 141"/>
                    <a:gd name="T69" fmla="*/ 297 h 383"/>
                    <a:gd name="T70" fmla="*/ 85 w 141"/>
                    <a:gd name="T71" fmla="*/ 285 h 383"/>
                    <a:gd name="T72" fmla="*/ 71 w 141"/>
                    <a:gd name="T73" fmla="*/ 283 h 383"/>
                    <a:gd name="T74" fmla="*/ 59 w 141"/>
                    <a:gd name="T75" fmla="*/ 280 h 383"/>
                    <a:gd name="T76" fmla="*/ 70 w 141"/>
                    <a:gd name="T77" fmla="*/ 276 h 383"/>
                    <a:gd name="T78" fmla="*/ 80 w 141"/>
                    <a:gd name="T79" fmla="*/ 279 h 383"/>
                    <a:gd name="T80" fmla="*/ 92 w 141"/>
                    <a:gd name="T81" fmla="*/ 268 h 383"/>
                    <a:gd name="T82" fmla="*/ 80 w 141"/>
                    <a:gd name="T83" fmla="*/ 250 h 383"/>
                    <a:gd name="T84" fmla="*/ 71 w 141"/>
                    <a:gd name="T85" fmla="*/ 246 h 383"/>
                    <a:gd name="T86" fmla="*/ 70 w 141"/>
                    <a:gd name="T87" fmla="*/ 231 h 383"/>
                    <a:gd name="T88" fmla="*/ 72 w 141"/>
                    <a:gd name="T89" fmla="*/ 220 h 383"/>
                    <a:gd name="T90" fmla="*/ 67 w 141"/>
                    <a:gd name="T91" fmla="*/ 198 h 383"/>
                    <a:gd name="T92" fmla="*/ 78 w 141"/>
                    <a:gd name="T93" fmla="*/ 190 h 383"/>
                    <a:gd name="T94" fmla="*/ 84 w 141"/>
                    <a:gd name="T95" fmla="*/ 180 h 383"/>
                    <a:gd name="T96" fmla="*/ 90 w 141"/>
                    <a:gd name="T97" fmla="*/ 173 h 383"/>
                    <a:gd name="T98" fmla="*/ 100 w 141"/>
                    <a:gd name="T99" fmla="*/ 166 h 383"/>
                    <a:gd name="T100" fmla="*/ 109 w 141"/>
                    <a:gd name="T101" fmla="*/ 153 h 383"/>
                    <a:gd name="T102" fmla="*/ 111 w 141"/>
                    <a:gd name="T103" fmla="*/ 138 h 383"/>
                    <a:gd name="T104" fmla="*/ 110 w 141"/>
                    <a:gd name="T105" fmla="*/ 128 h 383"/>
                    <a:gd name="T106" fmla="*/ 109 w 141"/>
                    <a:gd name="T107" fmla="*/ 115 h 383"/>
                    <a:gd name="T108" fmla="*/ 112 w 141"/>
                    <a:gd name="T109" fmla="*/ 112 h 383"/>
                    <a:gd name="T110" fmla="*/ 116 w 141"/>
                    <a:gd name="T111" fmla="*/ 107 h 383"/>
                    <a:gd name="T112" fmla="*/ 125 w 141"/>
                    <a:gd name="T113" fmla="*/ 99 h 383"/>
                    <a:gd name="T114" fmla="*/ 137 w 141"/>
                    <a:gd name="T115" fmla="*/ 1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383">
                      <a:moveTo>
                        <a:pt x="140" y="95"/>
                      </a:moveTo>
                      <a:lnTo>
                        <a:pt x="138" y="89"/>
                      </a:lnTo>
                      <a:lnTo>
                        <a:pt x="134" y="87"/>
                      </a:lnTo>
                      <a:lnTo>
                        <a:pt x="134" y="83"/>
                      </a:lnTo>
                      <a:lnTo>
                        <a:pt x="134" y="80"/>
                      </a:lnTo>
                      <a:lnTo>
                        <a:pt x="134" y="73"/>
                      </a:lnTo>
                      <a:lnTo>
                        <a:pt x="134" y="71"/>
                      </a:lnTo>
                      <a:lnTo>
                        <a:pt x="134" y="68"/>
                      </a:lnTo>
                      <a:lnTo>
                        <a:pt x="134" y="62"/>
                      </a:lnTo>
                      <a:lnTo>
                        <a:pt x="132" y="59"/>
                      </a:lnTo>
                      <a:lnTo>
                        <a:pt x="131" y="55"/>
                      </a:lnTo>
                      <a:lnTo>
                        <a:pt x="133" y="52"/>
                      </a:lnTo>
                      <a:lnTo>
                        <a:pt x="132" y="48"/>
                      </a:lnTo>
                      <a:lnTo>
                        <a:pt x="128" y="48"/>
                      </a:lnTo>
                      <a:lnTo>
                        <a:pt x="128" y="45"/>
                      </a:lnTo>
                      <a:lnTo>
                        <a:pt x="129" y="41"/>
                      </a:lnTo>
                      <a:lnTo>
                        <a:pt x="128" y="35"/>
                      </a:lnTo>
                      <a:lnTo>
                        <a:pt x="130" y="32"/>
                      </a:lnTo>
                      <a:lnTo>
                        <a:pt x="128" y="30"/>
                      </a:lnTo>
                      <a:lnTo>
                        <a:pt x="126" y="30"/>
                      </a:lnTo>
                      <a:lnTo>
                        <a:pt x="124" y="26"/>
                      </a:lnTo>
                      <a:lnTo>
                        <a:pt x="123" y="26"/>
                      </a:lnTo>
                      <a:lnTo>
                        <a:pt x="121" y="26"/>
                      </a:lnTo>
                      <a:lnTo>
                        <a:pt x="120" y="23"/>
                      </a:lnTo>
                      <a:lnTo>
                        <a:pt x="117" y="19"/>
                      </a:lnTo>
                      <a:lnTo>
                        <a:pt x="116" y="18"/>
                      </a:lnTo>
                      <a:lnTo>
                        <a:pt x="113" y="17"/>
                      </a:lnTo>
                      <a:lnTo>
                        <a:pt x="108" y="16"/>
                      </a:lnTo>
                      <a:lnTo>
                        <a:pt x="104" y="13"/>
                      </a:lnTo>
                      <a:lnTo>
                        <a:pt x="100" y="6"/>
                      </a:lnTo>
                      <a:lnTo>
                        <a:pt x="96" y="3"/>
                      </a:lnTo>
                      <a:lnTo>
                        <a:pt x="93" y="0"/>
                      </a:lnTo>
                      <a:lnTo>
                        <a:pt x="93" y="1"/>
                      </a:lnTo>
                      <a:lnTo>
                        <a:pt x="89" y="2"/>
                      </a:lnTo>
                      <a:lnTo>
                        <a:pt x="86" y="0"/>
                      </a:lnTo>
                      <a:lnTo>
                        <a:pt x="86" y="4"/>
                      </a:lnTo>
                      <a:lnTo>
                        <a:pt x="89" y="6"/>
                      </a:lnTo>
                      <a:lnTo>
                        <a:pt x="89" y="9"/>
                      </a:lnTo>
                      <a:lnTo>
                        <a:pt x="87" y="10"/>
                      </a:lnTo>
                      <a:lnTo>
                        <a:pt x="86" y="16"/>
                      </a:lnTo>
                      <a:lnTo>
                        <a:pt x="88" y="18"/>
                      </a:lnTo>
                      <a:lnTo>
                        <a:pt x="88" y="23"/>
                      </a:lnTo>
                      <a:lnTo>
                        <a:pt x="87" y="21"/>
                      </a:lnTo>
                      <a:lnTo>
                        <a:pt x="86" y="22"/>
                      </a:lnTo>
                      <a:lnTo>
                        <a:pt x="83" y="21"/>
                      </a:lnTo>
                      <a:lnTo>
                        <a:pt x="80" y="20"/>
                      </a:lnTo>
                      <a:lnTo>
                        <a:pt x="77" y="17"/>
                      </a:lnTo>
                      <a:lnTo>
                        <a:pt x="72" y="16"/>
                      </a:lnTo>
                      <a:lnTo>
                        <a:pt x="70" y="18"/>
                      </a:lnTo>
                      <a:lnTo>
                        <a:pt x="65" y="18"/>
                      </a:lnTo>
                      <a:lnTo>
                        <a:pt x="64" y="19"/>
                      </a:lnTo>
                      <a:lnTo>
                        <a:pt x="66" y="24"/>
                      </a:lnTo>
                      <a:lnTo>
                        <a:pt x="65" y="25"/>
                      </a:lnTo>
                      <a:lnTo>
                        <a:pt x="65" y="28"/>
                      </a:lnTo>
                      <a:lnTo>
                        <a:pt x="64" y="29"/>
                      </a:lnTo>
                      <a:lnTo>
                        <a:pt x="66" y="32"/>
                      </a:lnTo>
                      <a:lnTo>
                        <a:pt x="64" y="34"/>
                      </a:lnTo>
                      <a:lnTo>
                        <a:pt x="61" y="35"/>
                      </a:lnTo>
                      <a:lnTo>
                        <a:pt x="61" y="34"/>
                      </a:lnTo>
                      <a:lnTo>
                        <a:pt x="58" y="31"/>
                      </a:lnTo>
                      <a:lnTo>
                        <a:pt x="55" y="34"/>
                      </a:lnTo>
                      <a:lnTo>
                        <a:pt x="52" y="40"/>
                      </a:lnTo>
                      <a:lnTo>
                        <a:pt x="51" y="41"/>
                      </a:lnTo>
                      <a:lnTo>
                        <a:pt x="50" y="45"/>
                      </a:lnTo>
                      <a:lnTo>
                        <a:pt x="48" y="48"/>
                      </a:lnTo>
                      <a:lnTo>
                        <a:pt x="46" y="49"/>
                      </a:lnTo>
                      <a:lnTo>
                        <a:pt x="46" y="57"/>
                      </a:lnTo>
                      <a:lnTo>
                        <a:pt x="48" y="59"/>
                      </a:lnTo>
                      <a:lnTo>
                        <a:pt x="49" y="64"/>
                      </a:lnTo>
                      <a:lnTo>
                        <a:pt x="48" y="68"/>
                      </a:lnTo>
                      <a:lnTo>
                        <a:pt x="44" y="75"/>
                      </a:lnTo>
                      <a:lnTo>
                        <a:pt x="40" y="83"/>
                      </a:lnTo>
                      <a:lnTo>
                        <a:pt x="40" y="86"/>
                      </a:lnTo>
                      <a:lnTo>
                        <a:pt x="37" y="89"/>
                      </a:lnTo>
                      <a:lnTo>
                        <a:pt x="33" y="90"/>
                      </a:lnTo>
                      <a:lnTo>
                        <a:pt x="28" y="93"/>
                      </a:lnTo>
                      <a:lnTo>
                        <a:pt x="28" y="97"/>
                      </a:lnTo>
                      <a:lnTo>
                        <a:pt x="30" y="99"/>
                      </a:lnTo>
                      <a:lnTo>
                        <a:pt x="30" y="104"/>
                      </a:lnTo>
                      <a:lnTo>
                        <a:pt x="29" y="108"/>
                      </a:lnTo>
                      <a:lnTo>
                        <a:pt x="27" y="116"/>
                      </a:lnTo>
                      <a:lnTo>
                        <a:pt x="27" y="124"/>
                      </a:lnTo>
                      <a:lnTo>
                        <a:pt x="23" y="138"/>
                      </a:lnTo>
                      <a:lnTo>
                        <a:pt x="22" y="142"/>
                      </a:lnTo>
                      <a:lnTo>
                        <a:pt x="23" y="145"/>
                      </a:lnTo>
                      <a:lnTo>
                        <a:pt x="24" y="151"/>
                      </a:lnTo>
                      <a:lnTo>
                        <a:pt x="22" y="155"/>
                      </a:lnTo>
                      <a:lnTo>
                        <a:pt x="16" y="155"/>
                      </a:lnTo>
                      <a:lnTo>
                        <a:pt x="13" y="154"/>
                      </a:lnTo>
                      <a:lnTo>
                        <a:pt x="10" y="156"/>
                      </a:lnTo>
                      <a:lnTo>
                        <a:pt x="7" y="162"/>
                      </a:lnTo>
                      <a:lnTo>
                        <a:pt x="6" y="170"/>
                      </a:lnTo>
                      <a:lnTo>
                        <a:pt x="7" y="179"/>
                      </a:lnTo>
                      <a:lnTo>
                        <a:pt x="8" y="188"/>
                      </a:lnTo>
                      <a:lnTo>
                        <a:pt x="6" y="193"/>
                      </a:lnTo>
                      <a:lnTo>
                        <a:pt x="8" y="198"/>
                      </a:lnTo>
                      <a:lnTo>
                        <a:pt x="9" y="204"/>
                      </a:lnTo>
                      <a:lnTo>
                        <a:pt x="8" y="211"/>
                      </a:lnTo>
                      <a:lnTo>
                        <a:pt x="8" y="217"/>
                      </a:lnTo>
                      <a:lnTo>
                        <a:pt x="13" y="220"/>
                      </a:lnTo>
                      <a:lnTo>
                        <a:pt x="17" y="226"/>
                      </a:lnTo>
                      <a:lnTo>
                        <a:pt x="16" y="230"/>
                      </a:lnTo>
                      <a:lnTo>
                        <a:pt x="16" y="235"/>
                      </a:lnTo>
                      <a:lnTo>
                        <a:pt x="10" y="238"/>
                      </a:lnTo>
                      <a:lnTo>
                        <a:pt x="10" y="241"/>
                      </a:lnTo>
                      <a:lnTo>
                        <a:pt x="12" y="247"/>
                      </a:lnTo>
                      <a:lnTo>
                        <a:pt x="13" y="255"/>
                      </a:lnTo>
                      <a:lnTo>
                        <a:pt x="15" y="259"/>
                      </a:lnTo>
                      <a:lnTo>
                        <a:pt x="13" y="263"/>
                      </a:lnTo>
                      <a:lnTo>
                        <a:pt x="13" y="267"/>
                      </a:lnTo>
                      <a:lnTo>
                        <a:pt x="12" y="269"/>
                      </a:lnTo>
                      <a:lnTo>
                        <a:pt x="7" y="270"/>
                      </a:lnTo>
                      <a:lnTo>
                        <a:pt x="6" y="272"/>
                      </a:lnTo>
                      <a:lnTo>
                        <a:pt x="8" y="276"/>
                      </a:lnTo>
                      <a:lnTo>
                        <a:pt x="6" y="276"/>
                      </a:lnTo>
                      <a:lnTo>
                        <a:pt x="5" y="280"/>
                      </a:lnTo>
                      <a:lnTo>
                        <a:pt x="7" y="284"/>
                      </a:lnTo>
                      <a:lnTo>
                        <a:pt x="8" y="295"/>
                      </a:lnTo>
                      <a:lnTo>
                        <a:pt x="6" y="298"/>
                      </a:lnTo>
                      <a:lnTo>
                        <a:pt x="5" y="295"/>
                      </a:lnTo>
                      <a:lnTo>
                        <a:pt x="3" y="293"/>
                      </a:lnTo>
                      <a:lnTo>
                        <a:pt x="3" y="293"/>
                      </a:lnTo>
                      <a:lnTo>
                        <a:pt x="0" y="295"/>
                      </a:lnTo>
                      <a:lnTo>
                        <a:pt x="1" y="303"/>
                      </a:lnTo>
                      <a:lnTo>
                        <a:pt x="2" y="304"/>
                      </a:lnTo>
                      <a:lnTo>
                        <a:pt x="3" y="310"/>
                      </a:lnTo>
                      <a:lnTo>
                        <a:pt x="4" y="311"/>
                      </a:lnTo>
                      <a:lnTo>
                        <a:pt x="5" y="312"/>
                      </a:lnTo>
                      <a:lnTo>
                        <a:pt x="5" y="316"/>
                      </a:lnTo>
                      <a:lnTo>
                        <a:pt x="8" y="314"/>
                      </a:lnTo>
                      <a:lnTo>
                        <a:pt x="6" y="312"/>
                      </a:lnTo>
                      <a:lnTo>
                        <a:pt x="6" y="310"/>
                      </a:lnTo>
                      <a:lnTo>
                        <a:pt x="7" y="310"/>
                      </a:lnTo>
                      <a:lnTo>
                        <a:pt x="7" y="311"/>
                      </a:lnTo>
                      <a:lnTo>
                        <a:pt x="10" y="313"/>
                      </a:lnTo>
                      <a:lnTo>
                        <a:pt x="10" y="314"/>
                      </a:lnTo>
                      <a:lnTo>
                        <a:pt x="7" y="317"/>
                      </a:lnTo>
                      <a:lnTo>
                        <a:pt x="6" y="320"/>
                      </a:lnTo>
                      <a:lnTo>
                        <a:pt x="7" y="323"/>
                      </a:lnTo>
                      <a:lnTo>
                        <a:pt x="7" y="326"/>
                      </a:lnTo>
                      <a:lnTo>
                        <a:pt x="6" y="328"/>
                      </a:lnTo>
                      <a:lnTo>
                        <a:pt x="7" y="331"/>
                      </a:lnTo>
                      <a:lnTo>
                        <a:pt x="10" y="331"/>
                      </a:lnTo>
                      <a:lnTo>
                        <a:pt x="11" y="336"/>
                      </a:lnTo>
                      <a:lnTo>
                        <a:pt x="13" y="337"/>
                      </a:lnTo>
                      <a:lnTo>
                        <a:pt x="15" y="343"/>
                      </a:lnTo>
                      <a:lnTo>
                        <a:pt x="16" y="349"/>
                      </a:lnTo>
                      <a:lnTo>
                        <a:pt x="18" y="349"/>
                      </a:lnTo>
                      <a:lnTo>
                        <a:pt x="19" y="353"/>
                      </a:lnTo>
                      <a:lnTo>
                        <a:pt x="22" y="356"/>
                      </a:lnTo>
                      <a:lnTo>
                        <a:pt x="24" y="354"/>
                      </a:lnTo>
                      <a:lnTo>
                        <a:pt x="26" y="358"/>
                      </a:lnTo>
                      <a:lnTo>
                        <a:pt x="23" y="362"/>
                      </a:lnTo>
                      <a:lnTo>
                        <a:pt x="20" y="363"/>
                      </a:lnTo>
                      <a:lnTo>
                        <a:pt x="20" y="365"/>
                      </a:lnTo>
                      <a:lnTo>
                        <a:pt x="21" y="366"/>
                      </a:lnTo>
                      <a:lnTo>
                        <a:pt x="22" y="369"/>
                      </a:lnTo>
                      <a:lnTo>
                        <a:pt x="24" y="370"/>
                      </a:lnTo>
                      <a:lnTo>
                        <a:pt x="26" y="379"/>
                      </a:lnTo>
                      <a:lnTo>
                        <a:pt x="24" y="382"/>
                      </a:lnTo>
                      <a:lnTo>
                        <a:pt x="26" y="383"/>
                      </a:lnTo>
                      <a:lnTo>
                        <a:pt x="29" y="383"/>
                      </a:lnTo>
                      <a:lnTo>
                        <a:pt x="36" y="381"/>
                      </a:lnTo>
                      <a:lnTo>
                        <a:pt x="39" y="383"/>
                      </a:lnTo>
                      <a:lnTo>
                        <a:pt x="42" y="380"/>
                      </a:lnTo>
                      <a:lnTo>
                        <a:pt x="42" y="376"/>
                      </a:lnTo>
                      <a:lnTo>
                        <a:pt x="41" y="375"/>
                      </a:lnTo>
                      <a:lnTo>
                        <a:pt x="42" y="369"/>
                      </a:lnTo>
                      <a:lnTo>
                        <a:pt x="47" y="369"/>
                      </a:lnTo>
                      <a:lnTo>
                        <a:pt x="48" y="363"/>
                      </a:lnTo>
                      <a:lnTo>
                        <a:pt x="48" y="366"/>
                      </a:lnTo>
                      <a:lnTo>
                        <a:pt x="54" y="367"/>
                      </a:lnTo>
                      <a:lnTo>
                        <a:pt x="57" y="365"/>
                      </a:lnTo>
                      <a:lnTo>
                        <a:pt x="59" y="366"/>
                      </a:lnTo>
                      <a:lnTo>
                        <a:pt x="61" y="369"/>
                      </a:lnTo>
                      <a:lnTo>
                        <a:pt x="64" y="364"/>
                      </a:lnTo>
                      <a:lnTo>
                        <a:pt x="65" y="357"/>
                      </a:lnTo>
                      <a:lnTo>
                        <a:pt x="67" y="355"/>
                      </a:lnTo>
                      <a:lnTo>
                        <a:pt x="68" y="346"/>
                      </a:lnTo>
                      <a:lnTo>
                        <a:pt x="68" y="344"/>
                      </a:lnTo>
                      <a:lnTo>
                        <a:pt x="66" y="341"/>
                      </a:lnTo>
                      <a:lnTo>
                        <a:pt x="66" y="338"/>
                      </a:lnTo>
                      <a:lnTo>
                        <a:pt x="69" y="335"/>
                      </a:lnTo>
                      <a:lnTo>
                        <a:pt x="67" y="331"/>
                      </a:lnTo>
                      <a:lnTo>
                        <a:pt x="69" y="328"/>
                      </a:lnTo>
                      <a:lnTo>
                        <a:pt x="66" y="326"/>
                      </a:lnTo>
                      <a:lnTo>
                        <a:pt x="68" y="323"/>
                      </a:lnTo>
                      <a:lnTo>
                        <a:pt x="65" y="320"/>
                      </a:lnTo>
                      <a:lnTo>
                        <a:pt x="68" y="321"/>
                      </a:lnTo>
                      <a:lnTo>
                        <a:pt x="72" y="321"/>
                      </a:lnTo>
                      <a:lnTo>
                        <a:pt x="69" y="317"/>
                      </a:lnTo>
                      <a:lnTo>
                        <a:pt x="71" y="313"/>
                      </a:lnTo>
                      <a:lnTo>
                        <a:pt x="70" y="311"/>
                      </a:lnTo>
                      <a:lnTo>
                        <a:pt x="66" y="309"/>
                      </a:lnTo>
                      <a:lnTo>
                        <a:pt x="72" y="309"/>
                      </a:lnTo>
                      <a:lnTo>
                        <a:pt x="68" y="306"/>
                      </a:lnTo>
                      <a:lnTo>
                        <a:pt x="66" y="305"/>
                      </a:lnTo>
                      <a:lnTo>
                        <a:pt x="68" y="303"/>
                      </a:lnTo>
                      <a:lnTo>
                        <a:pt x="69" y="303"/>
                      </a:lnTo>
                      <a:lnTo>
                        <a:pt x="70" y="304"/>
                      </a:lnTo>
                      <a:lnTo>
                        <a:pt x="72" y="302"/>
                      </a:lnTo>
                      <a:lnTo>
                        <a:pt x="72" y="300"/>
                      </a:lnTo>
                      <a:lnTo>
                        <a:pt x="74" y="302"/>
                      </a:lnTo>
                      <a:lnTo>
                        <a:pt x="74" y="298"/>
                      </a:lnTo>
                      <a:lnTo>
                        <a:pt x="76" y="296"/>
                      </a:lnTo>
                      <a:lnTo>
                        <a:pt x="78" y="296"/>
                      </a:lnTo>
                      <a:lnTo>
                        <a:pt x="78" y="293"/>
                      </a:lnTo>
                      <a:lnTo>
                        <a:pt x="79" y="292"/>
                      </a:lnTo>
                      <a:lnTo>
                        <a:pt x="79" y="293"/>
                      </a:lnTo>
                      <a:lnTo>
                        <a:pt x="79" y="297"/>
                      </a:lnTo>
                      <a:lnTo>
                        <a:pt x="81" y="297"/>
                      </a:lnTo>
                      <a:lnTo>
                        <a:pt x="83" y="292"/>
                      </a:lnTo>
                      <a:lnTo>
                        <a:pt x="85" y="292"/>
                      </a:lnTo>
                      <a:lnTo>
                        <a:pt x="87" y="290"/>
                      </a:lnTo>
                      <a:lnTo>
                        <a:pt x="86" y="286"/>
                      </a:lnTo>
                      <a:lnTo>
                        <a:pt x="85" y="285"/>
                      </a:lnTo>
                      <a:lnTo>
                        <a:pt x="82" y="283"/>
                      </a:lnTo>
                      <a:lnTo>
                        <a:pt x="79" y="286"/>
                      </a:lnTo>
                      <a:lnTo>
                        <a:pt x="78" y="285"/>
                      </a:lnTo>
                      <a:lnTo>
                        <a:pt x="75" y="286"/>
                      </a:lnTo>
                      <a:lnTo>
                        <a:pt x="73" y="283"/>
                      </a:lnTo>
                      <a:lnTo>
                        <a:pt x="71" y="283"/>
                      </a:lnTo>
                      <a:lnTo>
                        <a:pt x="68" y="281"/>
                      </a:lnTo>
                      <a:lnTo>
                        <a:pt x="65" y="281"/>
                      </a:lnTo>
                      <a:lnTo>
                        <a:pt x="65" y="283"/>
                      </a:lnTo>
                      <a:lnTo>
                        <a:pt x="64" y="282"/>
                      </a:lnTo>
                      <a:lnTo>
                        <a:pt x="59" y="281"/>
                      </a:lnTo>
                      <a:lnTo>
                        <a:pt x="59" y="280"/>
                      </a:lnTo>
                      <a:lnTo>
                        <a:pt x="61" y="280"/>
                      </a:lnTo>
                      <a:lnTo>
                        <a:pt x="64" y="280"/>
                      </a:lnTo>
                      <a:lnTo>
                        <a:pt x="65" y="277"/>
                      </a:lnTo>
                      <a:lnTo>
                        <a:pt x="67" y="279"/>
                      </a:lnTo>
                      <a:lnTo>
                        <a:pt x="69" y="278"/>
                      </a:lnTo>
                      <a:lnTo>
                        <a:pt x="70" y="276"/>
                      </a:lnTo>
                      <a:lnTo>
                        <a:pt x="72" y="276"/>
                      </a:lnTo>
                      <a:lnTo>
                        <a:pt x="73" y="278"/>
                      </a:lnTo>
                      <a:lnTo>
                        <a:pt x="75" y="278"/>
                      </a:lnTo>
                      <a:lnTo>
                        <a:pt x="75" y="276"/>
                      </a:lnTo>
                      <a:lnTo>
                        <a:pt x="77" y="277"/>
                      </a:lnTo>
                      <a:lnTo>
                        <a:pt x="80" y="279"/>
                      </a:lnTo>
                      <a:lnTo>
                        <a:pt x="79" y="281"/>
                      </a:lnTo>
                      <a:lnTo>
                        <a:pt x="82" y="283"/>
                      </a:lnTo>
                      <a:lnTo>
                        <a:pt x="86" y="281"/>
                      </a:lnTo>
                      <a:lnTo>
                        <a:pt x="87" y="278"/>
                      </a:lnTo>
                      <a:lnTo>
                        <a:pt x="90" y="273"/>
                      </a:lnTo>
                      <a:lnTo>
                        <a:pt x="92" y="268"/>
                      </a:lnTo>
                      <a:lnTo>
                        <a:pt x="89" y="265"/>
                      </a:lnTo>
                      <a:lnTo>
                        <a:pt x="89" y="262"/>
                      </a:lnTo>
                      <a:lnTo>
                        <a:pt x="85" y="259"/>
                      </a:lnTo>
                      <a:lnTo>
                        <a:pt x="86" y="258"/>
                      </a:lnTo>
                      <a:lnTo>
                        <a:pt x="81" y="253"/>
                      </a:lnTo>
                      <a:lnTo>
                        <a:pt x="80" y="250"/>
                      </a:lnTo>
                      <a:lnTo>
                        <a:pt x="79" y="248"/>
                      </a:lnTo>
                      <a:lnTo>
                        <a:pt x="75" y="252"/>
                      </a:lnTo>
                      <a:lnTo>
                        <a:pt x="75" y="248"/>
                      </a:lnTo>
                      <a:lnTo>
                        <a:pt x="73" y="249"/>
                      </a:lnTo>
                      <a:lnTo>
                        <a:pt x="73" y="246"/>
                      </a:lnTo>
                      <a:lnTo>
                        <a:pt x="71" y="246"/>
                      </a:lnTo>
                      <a:lnTo>
                        <a:pt x="69" y="243"/>
                      </a:lnTo>
                      <a:lnTo>
                        <a:pt x="68" y="242"/>
                      </a:lnTo>
                      <a:lnTo>
                        <a:pt x="70" y="238"/>
                      </a:lnTo>
                      <a:lnTo>
                        <a:pt x="68" y="235"/>
                      </a:lnTo>
                      <a:lnTo>
                        <a:pt x="70" y="234"/>
                      </a:lnTo>
                      <a:lnTo>
                        <a:pt x="70" y="231"/>
                      </a:lnTo>
                      <a:lnTo>
                        <a:pt x="68" y="231"/>
                      </a:lnTo>
                      <a:lnTo>
                        <a:pt x="70" y="228"/>
                      </a:lnTo>
                      <a:lnTo>
                        <a:pt x="69" y="222"/>
                      </a:lnTo>
                      <a:lnTo>
                        <a:pt x="69" y="221"/>
                      </a:lnTo>
                      <a:lnTo>
                        <a:pt x="72" y="224"/>
                      </a:lnTo>
                      <a:lnTo>
                        <a:pt x="72" y="220"/>
                      </a:lnTo>
                      <a:lnTo>
                        <a:pt x="69" y="217"/>
                      </a:lnTo>
                      <a:lnTo>
                        <a:pt x="70" y="212"/>
                      </a:lnTo>
                      <a:lnTo>
                        <a:pt x="70" y="208"/>
                      </a:lnTo>
                      <a:lnTo>
                        <a:pt x="71" y="207"/>
                      </a:lnTo>
                      <a:lnTo>
                        <a:pt x="70" y="203"/>
                      </a:lnTo>
                      <a:lnTo>
                        <a:pt x="67" y="198"/>
                      </a:lnTo>
                      <a:lnTo>
                        <a:pt x="69" y="199"/>
                      </a:lnTo>
                      <a:lnTo>
                        <a:pt x="73" y="198"/>
                      </a:lnTo>
                      <a:lnTo>
                        <a:pt x="75" y="194"/>
                      </a:lnTo>
                      <a:lnTo>
                        <a:pt x="75" y="191"/>
                      </a:lnTo>
                      <a:lnTo>
                        <a:pt x="75" y="190"/>
                      </a:lnTo>
                      <a:lnTo>
                        <a:pt x="78" y="190"/>
                      </a:lnTo>
                      <a:lnTo>
                        <a:pt x="82" y="186"/>
                      </a:lnTo>
                      <a:lnTo>
                        <a:pt x="82" y="184"/>
                      </a:lnTo>
                      <a:lnTo>
                        <a:pt x="79" y="183"/>
                      </a:lnTo>
                      <a:lnTo>
                        <a:pt x="81" y="181"/>
                      </a:lnTo>
                      <a:lnTo>
                        <a:pt x="82" y="179"/>
                      </a:lnTo>
                      <a:lnTo>
                        <a:pt x="84" y="180"/>
                      </a:lnTo>
                      <a:lnTo>
                        <a:pt x="85" y="180"/>
                      </a:lnTo>
                      <a:lnTo>
                        <a:pt x="86" y="176"/>
                      </a:lnTo>
                      <a:lnTo>
                        <a:pt x="87" y="176"/>
                      </a:lnTo>
                      <a:lnTo>
                        <a:pt x="88" y="179"/>
                      </a:lnTo>
                      <a:lnTo>
                        <a:pt x="90" y="176"/>
                      </a:lnTo>
                      <a:lnTo>
                        <a:pt x="90" y="173"/>
                      </a:lnTo>
                      <a:lnTo>
                        <a:pt x="91" y="169"/>
                      </a:lnTo>
                      <a:lnTo>
                        <a:pt x="93" y="169"/>
                      </a:lnTo>
                      <a:lnTo>
                        <a:pt x="93" y="172"/>
                      </a:lnTo>
                      <a:lnTo>
                        <a:pt x="96" y="172"/>
                      </a:lnTo>
                      <a:lnTo>
                        <a:pt x="96" y="168"/>
                      </a:lnTo>
                      <a:lnTo>
                        <a:pt x="100" y="166"/>
                      </a:lnTo>
                      <a:lnTo>
                        <a:pt x="99" y="163"/>
                      </a:lnTo>
                      <a:lnTo>
                        <a:pt x="100" y="160"/>
                      </a:lnTo>
                      <a:lnTo>
                        <a:pt x="101" y="162"/>
                      </a:lnTo>
                      <a:lnTo>
                        <a:pt x="104" y="159"/>
                      </a:lnTo>
                      <a:lnTo>
                        <a:pt x="106" y="159"/>
                      </a:lnTo>
                      <a:lnTo>
                        <a:pt x="109" y="153"/>
                      </a:lnTo>
                      <a:lnTo>
                        <a:pt x="108" y="148"/>
                      </a:lnTo>
                      <a:lnTo>
                        <a:pt x="110" y="145"/>
                      </a:lnTo>
                      <a:lnTo>
                        <a:pt x="112" y="145"/>
                      </a:lnTo>
                      <a:lnTo>
                        <a:pt x="115" y="141"/>
                      </a:lnTo>
                      <a:lnTo>
                        <a:pt x="113" y="141"/>
                      </a:lnTo>
                      <a:lnTo>
                        <a:pt x="111" y="138"/>
                      </a:lnTo>
                      <a:lnTo>
                        <a:pt x="113" y="137"/>
                      </a:lnTo>
                      <a:lnTo>
                        <a:pt x="112" y="135"/>
                      </a:lnTo>
                      <a:lnTo>
                        <a:pt x="110" y="135"/>
                      </a:lnTo>
                      <a:lnTo>
                        <a:pt x="107" y="131"/>
                      </a:lnTo>
                      <a:lnTo>
                        <a:pt x="110" y="131"/>
                      </a:lnTo>
                      <a:lnTo>
                        <a:pt x="110" y="128"/>
                      </a:lnTo>
                      <a:lnTo>
                        <a:pt x="111" y="123"/>
                      </a:lnTo>
                      <a:lnTo>
                        <a:pt x="112" y="121"/>
                      </a:lnTo>
                      <a:lnTo>
                        <a:pt x="111" y="119"/>
                      </a:lnTo>
                      <a:lnTo>
                        <a:pt x="109" y="119"/>
                      </a:lnTo>
                      <a:lnTo>
                        <a:pt x="108" y="116"/>
                      </a:lnTo>
                      <a:lnTo>
                        <a:pt x="109" y="115"/>
                      </a:lnTo>
                      <a:lnTo>
                        <a:pt x="110" y="116"/>
                      </a:lnTo>
                      <a:lnTo>
                        <a:pt x="111" y="117"/>
                      </a:lnTo>
                      <a:lnTo>
                        <a:pt x="112" y="117"/>
                      </a:lnTo>
                      <a:lnTo>
                        <a:pt x="113" y="115"/>
                      </a:lnTo>
                      <a:lnTo>
                        <a:pt x="110" y="114"/>
                      </a:lnTo>
                      <a:lnTo>
                        <a:pt x="112" y="112"/>
                      </a:lnTo>
                      <a:lnTo>
                        <a:pt x="114" y="112"/>
                      </a:lnTo>
                      <a:lnTo>
                        <a:pt x="117" y="110"/>
                      </a:lnTo>
                      <a:lnTo>
                        <a:pt x="115" y="108"/>
                      </a:lnTo>
                      <a:lnTo>
                        <a:pt x="113" y="104"/>
                      </a:lnTo>
                      <a:lnTo>
                        <a:pt x="115" y="105"/>
                      </a:lnTo>
                      <a:lnTo>
                        <a:pt x="116" y="107"/>
                      </a:lnTo>
                      <a:lnTo>
                        <a:pt x="118" y="106"/>
                      </a:lnTo>
                      <a:lnTo>
                        <a:pt x="119" y="104"/>
                      </a:lnTo>
                      <a:lnTo>
                        <a:pt x="120" y="100"/>
                      </a:lnTo>
                      <a:lnTo>
                        <a:pt x="121" y="99"/>
                      </a:lnTo>
                      <a:lnTo>
                        <a:pt x="123" y="103"/>
                      </a:lnTo>
                      <a:lnTo>
                        <a:pt x="125" y="99"/>
                      </a:lnTo>
                      <a:lnTo>
                        <a:pt x="126" y="102"/>
                      </a:lnTo>
                      <a:lnTo>
                        <a:pt x="128" y="103"/>
                      </a:lnTo>
                      <a:lnTo>
                        <a:pt x="130" y="100"/>
                      </a:lnTo>
                      <a:lnTo>
                        <a:pt x="132" y="102"/>
                      </a:lnTo>
                      <a:lnTo>
                        <a:pt x="135" y="99"/>
                      </a:lnTo>
                      <a:lnTo>
                        <a:pt x="137" y="101"/>
                      </a:lnTo>
                      <a:lnTo>
                        <a:pt x="139" y="102"/>
                      </a:lnTo>
                      <a:lnTo>
                        <a:pt x="141" y="100"/>
                      </a:lnTo>
                      <a:lnTo>
                        <a:pt x="141" y="100"/>
                      </a:lnTo>
                      <a:lnTo>
                        <a:pt x="141" y="97"/>
                      </a:lnTo>
                      <a:lnTo>
                        <a:pt x="140"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628">
                  <a:extLst>
                    <a:ext uri="{FF2B5EF4-FFF2-40B4-BE49-F238E27FC236}">
                      <a16:creationId xmlns:a16="http://schemas.microsoft.com/office/drawing/2014/main" id="{98F387A7-55FD-4E0D-A9C9-A1CB95965423}"/>
                    </a:ext>
                  </a:extLst>
                </p:cNvPr>
                <p:cNvSpPr>
                  <a:spLocks/>
                </p:cNvSpPr>
                <p:nvPr/>
              </p:nvSpPr>
              <p:spPr bwMode="auto">
                <a:xfrm>
                  <a:off x="3824" y="1689"/>
                  <a:ext cx="12" cy="25"/>
                </a:xfrm>
                <a:custGeom>
                  <a:avLst/>
                  <a:gdLst>
                    <a:gd name="T0" fmla="*/ 3 w 12"/>
                    <a:gd name="T1" fmla="*/ 18 h 25"/>
                    <a:gd name="T2" fmla="*/ 5 w 12"/>
                    <a:gd name="T3" fmla="*/ 18 h 25"/>
                    <a:gd name="T4" fmla="*/ 4 w 12"/>
                    <a:gd name="T5" fmla="*/ 21 h 25"/>
                    <a:gd name="T6" fmla="*/ 2 w 12"/>
                    <a:gd name="T7" fmla="*/ 23 h 25"/>
                    <a:gd name="T8" fmla="*/ 2 w 12"/>
                    <a:gd name="T9" fmla="*/ 25 h 25"/>
                    <a:gd name="T10" fmla="*/ 6 w 12"/>
                    <a:gd name="T11" fmla="*/ 24 h 25"/>
                    <a:gd name="T12" fmla="*/ 6 w 12"/>
                    <a:gd name="T13" fmla="*/ 21 h 25"/>
                    <a:gd name="T14" fmla="*/ 6 w 12"/>
                    <a:gd name="T15" fmla="*/ 21 h 25"/>
                    <a:gd name="T16" fmla="*/ 6 w 12"/>
                    <a:gd name="T17" fmla="*/ 18 h 25"/>
                    <a:gd name="T18" fmla="*/ 9 w 12"/>
                    <a:gd name="T19" fmla="*/ 15 h 25"/>
                    <a:gd name="T20" fmla="*/ 9 w 12"/>
                    <a:gd name="T21" fmla="*/ 13 h 25"/>
                    <a:gd name="T22" fmla="*/ 12 w 12"/>
                    <a:gd name="T23" fmla="*/ 11 h 25"/>
                    <a:gd name="T24" fmla="*/ 11 w 12"/>
                    <a:gd name="T25" fmla="*/ 9 h 25"/>
                    <a:gd name="T26" fmla="*/ 9 w 12"/>
                    <a:gd name="T27" fmla="*/ 7 h 25"/>
                    <a:gd name="T28" fmla="*/ 10 w 12"/>
                    <a:gd name="T29" fmla="*/ 4 h 25"/>
                    <a:gd name="T30" fmla="*/ 11 w 12"/>
                    <a:gd name="T31" fmla="*/ 2 h 25"/>
                    <a:gd name="T32" fmla="*/ 12 w 12"/>
                    <a:gd name="T33" fmla="*/ 0 h 25"/>
                    <a:gd name="T34" fmla="*/ 10 w 12"/>
                    <a:gd name="T35" fmla="*/ 0 h 25"/>
                    <a:gd name="T36" fmla="*/ 9 w 12"/>
                    <a:gd name="T37" fmla="*/ 0 h 25"/>
                    <a:gd name="T38" fmla="*/ 6 w 12"/>
                    <a:gd name="T39" fmla="*/ 0 h 25"/>
                    <a:gd name="T40" fmla="*/ 4 w 12"/>
                    <a:gd name="T41" fmla="*/ 4 h 25"/>
                    <a:gd name="T42" fmla="*/ 2 w 12"/>
                    <a:gd name="T43" fmla="*/ 7 h 25"/>
                    <a:gd name="T44" fmla="*/ 1 w 12"/>
                    <a:gd name="T45" fmla="*/ 9 h 25"/>
                    <a:gd name="T46" fmla="*/ 2 w 12"/>
                    <a:gd name="T47" fmla="*/ 13 h 25"/>
                    <a:gd name="T48" fmla="*/ 0 w 12"/>
                    <a:gd name="T49" fmla="*/ 14 h 25"/>
                    <a:gd name="T50" fmla="*/ 3 w 12"/>
                    <a:gd name="T5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5">
                      <a:moveTo>
                        <a:pt x="3" y="18"/>
                      </a:moveTo>
                      <a:lnTo>
                        <a:pt x="5" y="18"/>
                      </a:lnTo>
                      <a:lnTo>
                        <a:pt x="4" y="21"/>
                      </a:lnTo>
                      <a:lnTo>
                        <a:pt x="2" y="23"/>
                      </a:lnTo>
                      <a:lnTo>
                        <a:pt x="2" y="25"/>
                      </a:lnTo>
                      <a:lnTo>
                        <a:pt x="6" y="24"/>
                      </a:lnTo>
                      <a:lnTo>
                        <a:pt x="6" y="21"/>
                      </a:lnTo>
                      <a:lnTo>
                        <a:pt x="6" y="21"/>
                      </a:lnTo>
                      <a:lnTo>
                        <a:pt x="6" y="18"/>
                      </a:lnTo>
                      <a:lnTo>
                        <a:pt x="9" y="15"/>
                      </a:lnTo>
                      <a:lnTo>
                        <a:pt x="9" y="13"/>
                      </a:lnTo>
                      <a:lnTo>
                        <a:pt x="12" y="11"/>
                      </a:lnTo>
                      <a:lnTo>
                        <a:pt x="11" y="9"/>
                      </a:lnTo>
                      <a:lnTo>
                        <a:pt x="9" y="7"/>
                      </a:lnTo>
                      <a:lnTo>
                        <a:pt x="10" y="4"/>
                      </a:lnTo>
                      <a:lnTo>
                        <a:pt x="11" y="2"/>
                      </a:lnTo>
                      <a:lnTo>
                        <a:pt x="12" y="0"/>
                      </a:lnTo>
                      <a:lnTo>
                        <a:pt x="10" y="0"/>
                      </a:lnTo>
                      <a:lnTo>
                        <a:pt x="9" y="0"/>
                      </a:lnTo>
                      <a:lnTo>
                        <a:pt x="6" y="0"/>
                      </a:lnTo>
                      <a:lnTo>
                        <a:pt x="4" y="4"/>
                      </a:lnTo>
                      <a:lnTo>
                        <a:pt x="2" y="7"/>
                      </a:lnTo>
                      <a:lnTo>
                        <a:pt x="1" y="9"/>
                      </a:lnTo>
                      <a:lnTo>
                        <a:pt x="2" y="13"/>
                      </a:lnTo>
                      <a:lnTo>
                        <a:pt x="0" y="14"/>
                      </a:lnTo>
                      <a:lnTo>
                        <a:pt x="3"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0" name="Freeform 629">
                  <a:extLst>
                    <a:ext uri="{FF2B5EF4-FFF2-40B4-BE49-F238E27FC236}">
                      <a16:creationId xmlns:a16="http://schemas.microsoft.com/office/drawing/2014/main" id="{5F974A2D-A2F8-40DC-94E1-C1B58A90DD78}"/>
                    </a:ext>
                  </a:extLst>
                </p:cNvPr>
                <p:cNvSpPr>
                  <a:spLocks/>
                </p:cNvSpPr>
                <p:nvPr/>
              </p:nvSpPr>
              <p:spPr bwMode="auto">
                <a:xfrm>
                  <a:off x="3805" y="1703"/>
                  <a:ext cx="7" cy="28"/>
                </a:xfrm>
                <a:custGeom>
                  <a:avLst/>
                  <a:gdLst>
                    <a:gd name="T0" fmla="*/ 1 w 7"/>
                    <a:gd name="T1" fmla="*/ 11 h 28"/>
                    <a:gd name="T2" fmla="*/ 0 w 7"/>
                    <a:gd name="T3" fmla="*/ 21 h 28"/>
                    <a:gd name="T4" fmla="*/ 0 w 7"/>
                    <a:gd name="T5" fmla="*/ 24 h 28"/>
                    <a:gd name="T6" fmla="*/ 0 w 7"/>
                    <a:gd name="T7" fmla="*/ 26 h 28"/>
                    <a:gd name="T8" fmla="*/ 1 w 7"/>
                    <a:gd name="T9" fmla="*/ 28 h 28"/>
                    <a:gd name="T10" fmla="*/ 3 w 7"/>
                    <a:gd name="T11" fmla="*/ 24 h 28"/>
                    <a:gd name="T12" fmla="*/ 4 w 7"/>
                    <a:gd name="T13" fmla="*/ 19 h 28"/>
                    <a:gd name="T14" fmla="*/ 4 w 7"/>
                    <a:gd name="T15" fmla="*/ 14 h 28"/>
                    <a:gd name="T16" fmla="*/ 6 w 7"/>
                    <a:gd name="T17" fmla="*/ 7 h 28"/>
                    <a:gd name="T18" fmla="*/ 7 w 7"/>
                    <a:gd name="T19" fmla="*/ 3 h 28"/>
                    <a:gd name="T20" fmla="*/ 5 w 7"/>
                    <a:gd name="T21" fmla="*/ 0 h 28"/>
                    <a:gd name="T22" fmla="*/ 4 w 7"/>
                    <a:gd name="T23" fmla="*/ 4 h 28"/>
                    <a:gd name="T24" fmla="*/ 4 w 7"/>
                    <a:gd name="T25" fmla="*/ 5 h 28"/>
                    <a:gd name="T26" fmla="*/ 3 w 7"/>
                    <a:gd name="T27" fmla="*/ 11 h 28"/>
                    <a:gd name="T28" fmla="*/ 1 w 7"/>
                    <a:gd name="T2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28">
                      <a:moveTo>
                        <a:pt x="1" y="11"/>
                      </a:moveTo>
                      <a:lnTo>
                        <a:pt x="0" y="21"/>
                      </a:lnTo>
                      <a:lnTo>
                        <a:pt x="0" y="24"/>
                      </a:lnTo>
                      <a:lnTo>
                        <a:pt x="0" y="26"/>
                      </a:lnTo>
                      <a:lnTo>
                        <a:pt x="1" y="28"/>
                      </a:lnTo>
                      <a:lnTo>
                        <a:pt x="3" y="24"/>
                      </a:lnTo>
                      <a:lnTo>
                        <a:pt x="4" y="19"/>
                      </a:lnTo>
                      <a:lnTo>
                        <a:pt x="4" y="14"/>
                      </a:lnTo>
                      <a:lnTo>
                        <a:pt x="6" y="7"/>
                      </a:lnTo>
                      <a:lnTo>
                        <a:pt x="7" y="3"/>
                      </a:lnTo>
                      <a:lnTo>
                        <a:pt x="5" y="0"/>
                      </a:lnTo>
                      <a:lnTo>
                        <a:pt x="4" y="4"/>
                      </a:lnTo>
                      <a:lnTo>
                        <a:pt x="4" y="5"/>
                      </a:lnTo>
                      <a:lnTo>
                        <a:pt x="3" y="11"/>
                      </a:lnTo>
                      <a:lnTo>
                        <a:pt x="1"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630">
                  <a:extLst>
                    <a:ext uri="{FF2B5EF4-FFF2-40B4-BE49-F238E27FC236}">
                      <a16:creationId xmlns:a16="http://schemas.microsoft.com/office/drawing/2014/main" id="{58D6DF5D-4A80-4DF7-834C-3F0639283637}"/>
                    </a:ext>
                  </a:extLst>
                </p:cNvPr>
                <p:cNvSpPr>
                  <a:spLocks/>
                </p:cNvSpPr>
                <p:nvPr/>
              </p:nvSpPr>
              <p:spPr bwMode="auto">
                <a:xfrm>
                  <a:off x="3836" y="1685"/>
                  <a:ext cx="5" cy="4"/>
                </a:xfrm>
                <a:custGeom>
                  <a:avLst/>
                  <a:gdLst>
                    <a:gd name="T0" fmla="*/ 0 w 5"/>
                    <a:gd name="T1" fmla="*/ 2 h 4"/>
                    <a:gd name="T2" fmla="*/ 1 w 5"/>
                    <a:gd name="T3" fmla="*/ 4 h 4"/>
                    <a:gd name="T4" fmla="*/ 3 w 5"/>
                    <a:gd name="T5" fmla="*/ 2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1" y="4"/>
                      </a:lnTo>
                      <a:lnTo>
                        <a:pt x="3" y="2"/>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2" name="Freeform 631">
                  <a:extLst>
                    <a:ext uri="{FF2B5EF4-FFF2-40B4-BE49-F238E27FC236}">
                      <a16:creationId xmlns:a16="http://schemas.microsoft.com/office/drawing/2014/main" id="{A9A643E9-0A86-4308-A189-0ADF69E47B90}"/>
                    </a:ext>
                  </a:extLst>
                </p:cNvPr>
                <p:cNvSpPr>
                  <a:spLocks/>
                </p:cNvSpPr>
                <p:nvPr/>
              </p:nvSpPr>
              <p:spPr bwMode="auto">
                <a:xfrm>
                  <a:off x="3835" y="1671"/>
                  <a:ext cx="2" cy="4"/>
                </a:xfrm>
                <a:custGeom>
                  <a:avLst/>
                  <a:gdLst>
                    <a:gd name="T0" fmla="*/ 0 w 2"/>
                    <a:gd name="T1" fmla="*/ 1 h 4"/>
                    <a:gd name="T2" fmla="*/ 2 w 2"/>
                    <a:gd name="T3" fmla="*/ 4 h 4"/>
                    <a:gd name="T4" fmla="*/ 2 w 2"/>
                    <a:gd name="T5" fmla="*/ 1 h 4"/>
                    <a:gd name="T6" fmla="*/ 2 w 2"/>
                    <a:gd name="T7" fmla="*/ 0 h 4"/>
                    <a:gd name="T8" fmla="*/ 0 w 2"/>
                    <a:gd name="T9" fmla="*/ 1 h 4"/>
                  </a:gdLst>
                  <a:ahLst/>
                  <a:cxnLst>
                    <a:cxn ang="0">
                      <a:pos x="T0" y="T1"/>
                    </a:cxn>
                    <a:cxn ang="0">
                      <a:pos x="T2" y="T3"/>
                    </a:cxn>
                    <a:cxn ang="0">
                      <a:pos x="T4" y="T5"/>
                    </a:cxn>
                    <a:cxn ang="0">
                      <a:pos x="T6" y="T7"/>
                    </a:cxn>
                    <a:cxn ang="0">
                      <a:pos x="T8" y="T9"/>
                    </a:cxn>
                  </a:cxnLst>
                  <a:rect l="0" t="0" r="r" b="b"/>
                  <a:pathLst>
                    <a:path w="2" h="4">
                      <a:moveTo>
                        <a:pt x="0" y="1"/>
                      </a:moveTo>
                      <a:lnTo>
                        <a:pt x="2" y="4"/>
                      </a:lnTo>
                      <a:lnTo>
                        <a:pt x="2"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632">
                  <a:extLst>
                    <a:ext uri="{FF2B5EF4-FFF2-40B4-BE49-F238E27FC236}">
                      <a16:creationId xmlns:a16="http://schemas.microsoft.com/office/drawing/2014/main" id="{B894B16B-B9A0-42C3-8305-2D390404A1DF}"/>
                    </a:ext>
                  </a:extLst>
                </p:cNvPr>
                <p:cNvSpPr>
                  <a:spLocks/>
                </p:cNvSpPr>
                <p:nvPr/>
              </p:nvSpPr>
              <p:spPr bwMode="auto">
                <a:xfrm>
                  <a:off x="3874" y="1623"/>
                  <a:ext cx="1" cy="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cubicBezTo>
                        <a:pt x="2" y="3"/>
                        <a:pt x="2" y="3"/>
                        <a:pt x="2" y="3"/>
                      </a:cubicBezTo>
                      <a:cubicBezTo>
                        <a:pt x="2" y="3"/>
                        <a:pt x="0" y="0"/>
                        <a:pt x="0"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4" name="Freeform 633">
                  <a:extLst>
                    <a:ext uri="{FF2B5EF4-FFF2-40B4-BE49-F238E27FC236}">
                      <a16:creationId xmlns:a16="http://schemas.microsoft.com/office/drawing/2014/main" id="{B21915D4-2B46-48FF-AEF9-04DC857FDF0C}"/>
                    </a:ext>
                  </a:extLst>
                </p:cNvPr>
                <p:cNvSpPr>
                  <a:spLocks/>
                </p:cNvSpPr>
                <p:nvPr/>
              </p:nvSpPr>
              <p:spPr bwMode="auto">
                <a:xfrm>
                  <a:off x="3875" y="1627"/>
                  <a:ext cx="3" cy="4"/>
                </a:xfrm>
                <a:custGeom>
                  <a:avLst/>
                  <a:gdLst>
                    <a:gd name="T0" fmla="*/ 3 w 3"/>
                    <a:gd name="T1" fmla="*/ 2 h 4"/>
                    <a:gd name="T2" fmla="*/ 3 w 3"/>
                    <a:gd name="T3" fmla="*/ 0 h 4"/>
                    <a:gd name="T4" fmla="*/ 2 w 3"/>
                    <a:gd name="T5" fmla="*/ 1 h 4"/>
                    <a:gd name="T6" fmla="*/ 0 w 3"/>
                    <a:gd name="T7" fmla="*/ 2 h 4"/>
                    <a:gd name="T8" fmla="*/ 2 w 3"/>
                    <a:gd name="T9" fmla="*/ 4 h 4"/>
                    <a:gd name="T10" fmla="*/ 3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3" y="2"/>
                      </a:moveTo>
                      <a:lnTo>
                        <a:pt x="3" y="0"/>
                      </a:lnTo>
                      <a:lnTo>
                        <a:pt x="2" y="1"/>
                      </a:lnTo>
                      <a:lnTo>
                        <a:pt x="0" y="2"/>
                      </a:lnTo>
                      <a:lnTo>
                        <a:pt x="2"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634">
                  <a:extLst>
                    <a:ext uri="{FF2B5EF4-FFF2-40B4-BE49-F238E27FC236}">
                      <a16:creationId xmlns:a16="http://schemas.microsoft.com/office/drawing/2014/main" id="{DE050F56-E2B5-47E8-BD7B-539F2A2E675E}"/>
                    </a:ext>
                  </a:extLst>
                </p:cNvPr>
                <p:cNvSpPr>
                  <a:spLocks/>
                </p:cNvSpPr>
                <p:nvPr/>
              </p:nvSpPr>
              <p:spPr bwMode="auto">
                <a:xfrm>
                  <a:off x="3850" y="1533"/>
                  <a:ext cx="2" cy="3"/>
                </a:xfrm>
                <a:custGeom>
                  <a:avLst/>
                  <a:gdLst>
                    <a:gd name="T0" fmla="*/ 2 w 2"/>
                    <a:gd name="T1" fmla="*/ 2 h 3"/>
                    <a:gd name="T2" fmla="*/ 0 w 2"/>
                    <a:gd name="T3" fmla="*/ 0 h 3"/>
                    <a:gd name="T4" fmla="*/ 0 w 2"/>
                    <a:gd name="T5" fmla="*/ 2 h 3"/>
                    <a:gd name="T6" fmla="*/ 0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6" name="Freeform 635">
                  <a:extLst>
                    <a:ext uri="{FF2B5EF4-FFF2-40B4-BE49-F238E27FC236}">
                      <a16:creationId xmlns:a16="http://schemas.microsoft.com/office/drawing/2014/main" id="{18A6AE76-4DFC-4098-8DA5-FC3FC31F92EF}"/>
                    </a:ext>
                  </a:extLst>
                </p:cNvPr>
                <p:cNvSpPr>
                  <a:spLocks/>
                </p:cNvSpPr>
                <p:nvPr/>
              </p:nvSpPr>
              <p:spPr bwMode="auto">
                <a:xfrm>
                  <a:off x="3863" y="1613"/>
                  <a:ext cx="2" cy="5"/>
                </a:xfrm>
                <a:custGeom>
                  <a:avLst/>
                  <a:gdLst>
                    <a:gd name="T0" fmla="*/ 2 w 2"/>
                    <a:gd name="T1" fmla="*/ 4 h 5"/>
                    <a:gd name="T2" fmla="*/ 0 w 2"/>
                    <a:gd name="T3" fmla="*/ 0 h 5"/>
                    <a:gd name="T4" fmla="*/ 0 w 2"/>
                    <a:gd name="T5" fmla="*/ 4 h 5"/>
                    <a:gd name="T6" fmla="*/ 1 w 2"/>
                    <a:gd name="T7" fmla="*/ 5 h 5"/>
                    <a:gd name="T8" fmla="*/ 2 w 2"/>
                    <a:gd name="T9" fmla="*/ 4 h 5"/>
                  </a:gdLst>
                  <a:ahLst/>
                  <a:cxnLst>
                    <a:cxn ang="0">
                      <a:pos x="T0" y="T1"/>
                    </a:cxn>
                    <a:cxn ang="0">
                      <a:pos x="T2" y="T3"/>
                    </a:cxn>
                    <a:cxn ang="0">
                      <a:pos x="T4" y="T5"/>
                    </a:cxn>
                    <a:cxn ang="0">
                      <a:pos x="T6" y="T7"/>
                    </a:cxn>
                    <a:cxn ang="0">
                      <a:pos x="T8" y="T9"/>
                    </a:cxn>
                  </a:cxnLst>
                  <a:rect l="0" t="0" r="r" b="b"/>
                  <a:pathLst>
                    <a:path w="2" h="5">
                      <a:moveTo>
                        <a:pt x="2" y="4"/>
                      </a:moveTo>
                      <a:lnTo>
                        <a:pt x="0" y="0"/>
                      </a:lnTo>
                      <a:lnTo>
                        <a:pt x="0" y="4"/>
                      </a:lnTo>
                      <a:lnTo>
                        <a:pt x="1"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7" name="Freeform 636">
                  <a:extLst>
                    <a:ext uri="{FF2B5EF4-FFF2-40B4-BE49-F238E27FC236}">
                      <a16:creationId xmlns:a16="http://schemas.microsoft.com/office/drawing/2014/main" id="{C95B27BB-27C3-4DAC-A0D2-5A2B8E00CAA7}"/>
                    </a:ext>
                  </a:extLst>
                </p:cNvPr>
                <p:cNvSpPr>
                  <a:spLocks/>
                </p:cNvSpPr>
                <p:nvPr/>
              </p:nvSpPr>
              <p:spPr bwMode="auto">
                <a:xfrm>
                  <a:off x="3868" y="1618"/>
                  <a:ext cx="5" cy="5"/>
                </a:xfrm>
                <a:custGeom>
                  <a:avLst/>
                  <a:gdLst>
                    <a:gd name="T0" fmla="*/ 0 w 5"/>
                    <a:gd name="T1" fmla="*/ 3 h 5"/>
                    <a:gd name="T2" fmla="*/ 2 w 5"/>
                    <a:gd name="T3" fmla="*/ 5 h 5"/>
                    <a:gd name="T4" fmla="*/ 4 w 5"/>
                    <a:gd name="T5" fmla="*/ 2 h 5"/>
                    <a:gd name="T6" fmla="*/ 5 w 5"/>
                    <a:gd name="T7" fmla="*/ 0 h 5"/>
                    <a:gd name="T8" fmla="*/ 0 w 5"/>
                    <a:gd name="T9" fmla="*/ 2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2" y="5"/>
                      </a:lnTo>
                      <a:lnTo>
                        <a:pt x="4" y="2"/>
                      </a:lnTo>
                      <a:lnTo>
                        <a:pt x="5"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8" name="Freeform 637">
                  <a:extLst>
                    <a:ext uri="{FF2B5EF4-FFF2-40B4-BE49-F238E27FC236}">
                      <a16:creationId xmlns:a16="http://schemas.microsoft.com/office/drawing/2014/main" id="{D82D8804-0275-44D0-B069-FA46C4827B1E}"/>
                    </a:ext>
                  </a:extLst>
                </p:cNvPr>
                <p:cNvSpPr>
                  <a:spLocks/>
                </p:cNvSpPr>
                <p:nvPr/>
              </p:nvSpPr>
              <p:spPr bwMode="auto">
                <a:xfrm>
                  <a:off x="3856" y="1615"/>
                  <a:ext cx="3" cy="2"/>
                </a:xfrm>
                <a:custGeom>
                  <a:avLst/>
                  <a:gdLst>
                    <a:gd name="T0" fmla="*/ 0 w 4"/>
                    <a:gd name="T1" fmla="*/ 0 h 2"/>
                    <a:gd name="T2" fmla="*/ 2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0" y="0"/>
                        <a:pt x="2" y="2"/>
                        <a:pt x="2" y="2"/>
                      </a:cubicBezTo>
                      <a:cubicBezTo>
                        <a:pt x="4" y="1"/>
                        <a:pt x="4" y="1"/>
                        <a:pt x="4"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9" name="Freeform 638">
                  <a:extLst>
                    <a:ext uri="{FF2B5EF4-FFF2-40B4-BE49-F238E27FC236}">
                      <a16:creationId xmlns:a16="http://schemas.microsoft.com/office/drawing/2014/main" id="{4A6A660C-68D3-4C86-9A54-EBC1631793E2}"/>
                    </a:ext>
                  </a:extLst>
                </p:cNvPr>
                <p:cNvSpPr>
                  <a:spLocks/>
                </p:cNvSpPr>
                <p:nvPr/>
              </p:nvSpPr>
              <p:spPr bwMode="auto">
                <a:xfrm>
                  <a:off x="3837" y="1616"/>
                  <a:ext cx="10" cy="13"/>
                </a:xfrm>
                <a:custGeom>
                  <a:avLst/>
                  <a:gdLst>
                    <a:gd name="T0" fmla="*/ 0 w 10"/>
                    <a:gd name="T1" fmla="*/ 4 h 13"/>
                    <a:gd name="T2" fmla="*/ 0 w 10"/>
                    <a:gd name="T3" fmla="*/ 6 h 13"/>
                    <a:gd name="T4" fmla="*/ 1 w 10"/>
                    <a:gd name="T5" fmla="*/ 8 h 13"/>
                    <a:gd name="T6" fmla="*/ 3 w 10"/>
                    <a:gd name="T7" fmla="*/ 10 h 13"/>
                    <a:gd name="T8" fmla="*/ 6 w 10"/>
                    <a:gd name="T9" fmla="*/ 11 h 13"/>
                    <a:gd name="T10" fmla="*/ 8 w 10"/>
                    <a:gd name="T11" fmla="*/ 13 h 13"/>
                    <a:gd name="T12" fmla="*/ 10 w 10"/>
                    <a:gd name="T13" fmla="*/ 12 h 13"/>
                    <a:gd name="T14" fmla="*/ 9 w 10"/>
                    <a:gd name="T15" fmla="*/ 9 h 13"/>
                    <a:gd name="T16" fmla="*/ 7 w 10"/>
                    <a:gd name="T17" fmla="*/ 9 h 13"/>
                    <a:gd name="T18" fmla="*/ 6 w 10"/>
                    <a:gd name="T19" fmla="*/ 7 h 13"/>
                    <a:gd name="T20" fmla="*/ 6 w 10"/>
                    <a:gd name="T21" fmla="*/ 5 h 13"/>
                    <a:gd name="T22" fmla="*/ 9 w 10"/>
                    <a:gd name="T23" fmla="*/ 5 h 13"/>
                    <a:gd name="T24" fmla="*/ 8 w 10"/>
                    <a:gd name="T25" fmla="*/ 3 h 13"/>
                    <a:gd name="T26" fmla="*/ 4 w 10"/>
                    <a:gd name="T27" fmla="*/ 0 h 13"/>
                    <a:gd name="T28" fmla="*/ 3 w 10"/>
                    <a:gd name="T29" fmla="*/ 0 h 13"/>
                    <a:gd name="T30" fmla="*/ 3 w 10"/>
                    <a:gd name="T31" fmla="*/ 2 h 13"/>
                    <a:gd name="T32" fmla="*/ 4 w 10"/>
                    <a:gd name="T33" fmla="*/ 4 h 13"/>
                    <a:gd name="T34" fmla="*/ 3 w 10"/>
                    <a:gd name="T35" fmla="*/ 5 h 13"/>
                    <a:gd name="T36" fmla="*/ 0 w 10"/>
                    <a:gd name="T3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3">
                      <a:moveTo>
                        <a:pt x="0" y="4"/>
                      </a:moveTo>
                      <a:lnTo>
                        <a:pt x="0" y="6"/>
                      </a:lnTo>
                      <a:lnTo>
                        <a:pt x="1" y="8"/>
                      </a:lnTo>
                      <a:lnTo>
                        <a:pt x="3" y="10"/>
                      </a:lnTo>
                      <a:lnTo>
                        <a:pt x="6" y="11"/>
                      </a:lnTo>
                      <a:lnTo>
                        <a:pt x="8" y="13"/>
                      </a:lnTo>
                      <a:lnTo>
                        <a:pt x="10" y="12"/>
                      </a:lnTo>
                      <a:lnTo>
                        <a:pt x="9" y="9"/>
                      </a:lnTo>
                      <a:lnTo>
                        <a:pt x="7" y="9"/>
                      </a:lnTo>
                      <a:lnTo>
                        <a:pt x="6" y="7"/>
                      </a:lnTo>
                      <a:lnTo>
                        <a:pt x="6" y="5"/>
                      </a:lnTo>
                      <a:lnTo>
                        <a:pt x="9" y="5"/>
                      </a:lnTo>
                      <a:lnTo>
                        <a:pt x="8" y="3"/>
                      </a:lnTo>
                      <a:lnTo>
                        <a:pt x="4" y="0"/>
                      </a:lnTo>
                      <a:lnTo>
                        <a:pt x="3" y="0"/>
                      </a:lnTo>
                      <a:lnTo>
                        <a:pt x="3" y="2"/>
                      </a:lnTo>
                      <a:lnTo>
                        <a:pt x="4" y="4"/>
                      </a:lnTo>
                      <a:lnTo>
                        <a:pt x="3" y="5"/>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0" name="Freeform 639">
                  <a:extLst>
                    <a:ext uri="{FF2B5EF4-FFF2-40B4-BE49-F238E27FC236}">
                      <a16:creationId xmlns:a16="http://schemas.microsoft.com/office/drawing/2014/main" id="{113A12D5-710D-4E66-9713-20EA1B24D43F}"/>
                    </a:ext>
                  </a:extLst>
                </p:cNvPr>
                <p:cNvSpPr>
                  <a:spLocks/>
                </p:cNvSpPr>
                <p:nvPr/>
              </p:nvSpPr>
              <p:spPr bwMode="auto">
                <a:xfrm>
                  <a:off x="3830" y="1328"/>
                  <a:ext cx="142" cy="306"/>
                </a:xfrm>
                <a:custGeom>
                  <a:avLst/>
                  <a:gdLst>
                    <a:gd name="T0" fmla="*/ 178 w 183"/>
                    <a:gd name="T1" fmla="*/ 300 h 394"/>
                    <a:gd name="T2" fmla="*/ 161 w 183"/>
                    <a:gd name="T3" fmla="*/ 251 h 394"/>
                    <a:gd name="T4" fmla="*/ 158 w 183"/>
                    <a:gd name="T5" fmla="*/ 223 h 394"/>
                    <a:gd name="T6" fmla="*/ 150 w 183"/>
                    <a:gd name="T7" fmla="*/ 204 h 394"/>
                    <a:gd name="T8" fmla="*/ 150 w 183"/>
                    <a:gd name="T9" fmla="*/ 174 h 394"/>
                    <a:gd name="T10" fmla="*/ 132 w 183"/>
                    <a:gd name="T11" fmla="*/ 122 h 394"/>
                    <a:gd name="T12" fmla="*/ 130 w 183"/>
                    <a:gd name="T13" fmla="*/ 89 h 394"/>
                    <a:gd name="T14" fmla="*/ 115 w 183"/>
                    <a:gd name="T15" fmla="*/ 66 h 394"/>
                    <a:gd name="T16" fmla="*/ 115 w 183"/>
                    <a:gd name="T17" fmla="*/ 46 h 394"/>
                    <a:gd name="T18" fmla="*/ 122 w 183"/>
                    <a:gd name="T19" fmla="*/ 24 h 394"/>
                    <a:gd name="T20" fmla="*/ 105 w 183"/>
                    <a:gd name="T21" fmla="*/ 10 h 394"/>
                    <a:gd name="T22" fmla="*/ 87 w 183"/>
                    <a:gd name="T23" fmla="*/ 6 h 394"/>
                    <a:gd name="T24" fmla="*/ 73 w 183"/>
                    <a:gd name="T25" fmla="*/ 15 h 394"/>
                    <a:gd name="T26" fmla="*/ 72 w 183"/>
                    <a:gd name="T27" fmla="*/ 42 h 394"/>
                    <a:gd name="T28" fmla="*/ 63 w 183"/>
                    <a:gd name="T29" fmla="*/ 54 h 394"/>
                    <a:gd name="T30" fmla="*/ 45 w 183"/>
                    <a:gd name="T31" fmla="*/ 54 h 394"/>
                    <a:gd name="T32" fmla="*/ 21 w 183"/>
                    <a:gd name="T33" fmla="*/ 55 h 394"/>
                    <a:gd name="T34" fmla="*/ 3 w 183"/>
                    <a:gd name="T35" fmla="*/ 40 h 394"/>
                    <a:gd name="T36" fmla="*/ 0 w 183"/>
                    <a:gd name="T37" fmla="*/ 48 h 394"/>
                    <a:gd name="T38" fmla="*/ 26 w 183"/>
                    <a:gd name="T39" fmla="*/ 69 h 394"/>
                    <a:gd name="T40" fmla="*/ 38 w 183"/>
                    <a:gd name="T41" fmla="*/ 81 h 394"/>
                    <a:gd name="T42" fmla="*/ 45 w 183"/>
                    <a:gd name="T43" fmla="*/ 93 h 394"/>
                    <a:gd name="T44" fmla="*/ 51 w 183"/>
                    <a:gd name="T45" fmla="*/ 115 h 394"/>
                    <a:gd name="T46" fmla="*/ 52 w 183"/>
                    <a:gd name="T47" fmla="*/ 139 h 394"/>
                    <a:gd name="T48" fmla="*/ 57 w 183"/>
                    <a:gd name="T49" fmla="*/ 162 h 394"/>
                    <a:gd name="T50" fmla="*/ 67 w 183"/>
                    <a:gd name="T51" fmla="*/ 179 h 394"/>
                    <a:gd name="T52" fmla="*/ 81 w 183"/>
                    <a:gd name="T53" fmla="*/ 193 h 394"/>
                    <a:gd name="T54" fmla="*/ 80 w 183"/>
                    <a:gd name="T55" fmla="*/ 207 h 394"/>
                    <a:gd name="T56" fmla="*/ 70 w 183"/>
                    <a:gd name="T57" fmla="*/ 214 h 394"/>
                    <a:gd name="T58" fmla="*/ 59 w 183"/>
                    <a:gd name="T59" fmla="*/ 233 h 394"/>
                    <a:gd name="T60" fmla="*/ 56 w 183"/>
                    <a:gd name="T61" fmla="*/ 243 h 394"/>
                    <a:gd name="T62" fmla="*/ 52 w 183"/>
                    <a:gd name="T63" fmla="*/ 259 h 394"/>
                    <a:gd name="T64" fmla="*/ 43 w 183"/>
                    <a:gd name="T65" fmla="*/ 263 h 394"/>
                    <a:gd name="T66" fmla="*/ 40 w 183"/>
                    <a:gd name="T67" fmla="*/ 271 h 394"/>
                    <a:gd name="T68" fmla="*/ 32 w 183"/>
                    <a:gd name="T69" fmla="*/ 272 h 394"/>
                    <a:gd name="T70" fmla="*/ 28 w 183"/>
                    <a:gd name="T71" fmla="*/ 287 h 394"/>
                    <a:gd name="T72" fmla="*/ 26 w 183"/>
                    <a:gd name="T73" fmla="*/ 301 h 394"/>
                    <a:gd name="T74" fmla="*/ 29 w 183"/>
                    <a:gd name="T75" fmla="*/ 312 h 394"/>
                    <a:gd name="T76" fmla="*/ 34 w 183"/>
                    <a:gd name="T77" fmla="*/ 330 h 394"/>
                    <a:gd name="T78" fmla="*/ 33 w 183"/>
                    <a:gd name="T79" fmla="*/ 354 h 394"/>
                    <a:gd name="T80" fmla="*/ 39 w 183"/>
                    <a:gd name="T81" fmla="*/ 365 h 394"/>
                    <a:gd name="T82" fmla="*/ 51 w 183"/>
                    <a:gd name="T83" fmla="*/ 372 h 394"/>
                    <a:gd name="T84" fmla="*/ 63 w 183"/>
                    <a:gd name="T85" fmla="*/ 371 h 394"/>
                    <a:gd name="T86" fmla="*/ 65 w 183"/>
                    <a:gd name="T87" fmla="*/ 393 h 394"/>
                    <a:gd name="T88" fmla="*/ 74 w 183"/>
                    <a:gd name="T89" fmla="*/ 387 h 394"/>
                    <a:gd name="T90" fmla="*/ 93 w 183"/>
                    <a:gd name="T91" fmla="*/ 374 h 394"/>
                    <a:gd name="T92" fmla="*/ 103 w 183"/>
                    <a:gd name="T93" fmla="*/ 375 h 394"/>
                    <a:gd name="T94" fmla="*/ 109 w 183"/>
                    <a:gd name="T95" fmla="*/ 365 h 394"/>
                    <a:gd name="T96" fmla="*/ 117 w 183"/>
                    <a:gd name="T97" fmla="*/ 370 h 394"/>
                    <a:gd name="T98" fmla="*/ 128 w 183"/>
                    <a:gd name="T99" fmla="*/ 367 h 394"/>
                    <a:gd name="T100" fmla="*/ 136 w 183"/>
                    <a:gd name="T101" fmla="*/ 363 h 394"/>
                    <a:gd name="T102" fmla="*/ 144 w 183"/>
                    <a:gd name="T103" fmla="*/ 35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 h="394">
                      <a:moveTo>
                        <a:pt x="156" y="346"/>
                      </a:moveTo>
                      <a:cubicBezTo>
                        <a:pt x="161" y="335"/>
                        <a:pt x="161" y="335"/>
                        <a:pt x="161" y="335"/>
                      </a:cubicBezTo>
                      <a:cubicBezTo>
                        <a:pt x="166" y="326"/>
                        <a:pt x="166" y="326"/>
                        <a:pt x="166" y="326"/>
                      </a:cubicBezTo>
                      <a:cubicBezTo>
                        <a:pt x="170" y="315"/>
                        <a:pt x="170" y="315"/>
                        <a:pt x="170" y="315"/>
                      </a:cubicBezTo>
                      <a:cubicBezTo>
                        <a:pt x="178" y="300"/>
                        <a:pt x="178" y="300"/>
                        <a:pt x="178" y="300"/>
                      </a:cubicBezTo>
                      <a:cubicBezTo>
                        <a:pt x="183" y="285"/>
                        <a:pt x="183" y="285"/>
                        <a:pt x="183" y="285"/>
                      </a:cubicBezTo>
                      <a:cubicBezTo>
                        <a:pt x="182" y="278"/>
                        <a:pt x="182" y="278"/>
                        <a:pt x="182" y="278"/>
                      </a:cubicBezTo>
                      <a:cubicBezTo>
                        <a:pt x="174" y="267"/>
                        <a:pt x="174" y="267"/>
                        <a:pt x="174" y="267"/>
                      </a:cubicBezTo>
                      <a:cubicBezTo>
                        <a:pt x="169" y="265"/>
                        <a:pt x="169" y="265"/>
                        <a:pt x="169" y="265"/>
                      </a:cubicBezTo>
                      <a:cubicBezTo>
                        <a:pt x="161" y="251"/>
                        <a:pt x="161" y="251"/>
                        <a:pt x="161" y="251"/>
                      </a:cubicBezTo>
                      <a:cubicBezTo>
                        <a:pt x="162" y="245"/>
                        <a:pt x="162" y="245"/>
                        <a:pt x="162" y="245"/>
                      </a:cubicBezTo>
                      <a:cubicBezTo>
                        <a:pt x="166" y="239"/>
                        <a:pt x="166" y="239"/>
                        <a:pt x="166" y="239"/>
                      </a:cubicBezTo>
                      <a:cubicBezTo>
                        <a:pt x="165" y="233"/>
                        <a:pt x="165" y="233"/>
                        <a:pt x="165" y="233"/>
                      </a:cubicBezTo>
                      <a:cubicBezTo>
                        <a:pt x="160" y="228"/>
                        <a:pt x="160" y="228"/>
                        <a:pt x="160" y="228"/>
                      </a:cubicBezTo>
                      <a:cubicBezTo>
                        <a:pt x="158" y="223"/>
                        <a:pt x="158" y="223"/>
                        <a:pt x="158" y="223"/>
                      </a:cubicBezTo>
                      <a:cubicBezTo>
                        <a:pt x="157" y="215"/>
                        <a:pt x="157" y="215"/>
                        <a:pt x="157" y="215"/>
                      </a:cubicBezTo>
                      <a:cubicBezTo>
                        <a:pt x="159" y="213"/>
                        <a:pt x="159" y="213"/>
                        <a:pt x="159" y="213"/>
                      </a:cubicBezTo>
                      <a:cubicBezTo>
                        <a:pt x="157" y="209"/>
                        <a:pt x="157" y="209"/>
                        <a:pt x="157" y="209"/>
                      </a:cubicBezTo>
                      <a:cubicBezTo>
                        <a:pt x="153" y="208"/>
                        <a:pt x="153" y="208"/>
                        <a:pt x="153" y="208"/>
                      </a:cubicBezTo>
                      <a:cubicBezTo>
                        <a:pt x="150" y="204"/>
                        <a:pt x="150" y="204"/>
                        <a:pt x="150" y="204"/>
                      </a:cubicBezTo>
                      <a:cubicBezTo>
                        <a:pt x="150" y="197"/>
                        <a:pt x="150" y="197"/>
                        <a:pt x="150" y="197"/>
                      </a:cubicBezTo>
                      <a:cubicBezTo>
                        <a:pt x="153" y="193"/>
                        <a:pt x="153" y="193"/>
                        <a:pt x="153" y="193"/>
                      </a:cubicBezTo>
                      <a:cubicBezTo>
                        <a:pt x="149" y="192"/>
                        <a:pt x="149" y="192"/>
                        <a:pt x="149" y="192"/>
                      </a:cubicBezTo>
                      <a:cubicBezTo>
                        <a:pt x="149" y="188"/>
                        <a:pt x="149" y="188"/>
                        <a:pt x="149" y="188"/>
                      </a:cubicBezTo>
                      <a:cubicBezTo>
                        <a:pt x="150" y="174"/>
                        <a:pt x="150" y="174"/>
                        <a:pt x="150" y="174"/>
                      </a:cubicBezTo>
                      <a:cubicBezTo>
                        <a:pt x="153" y="173"/>
                        <a:pt x="153" y="173"/>
                        <a:pt x="153" y="173"/>
                      </a:cubicBezTo>
                      <a:cubicBezTo>
                        <a:pt x="145" y="150"/>
                        <a:pt x="145" y="150"/>
                        <a:pt x="145" y="150"/>
                      </a:cubicBezTo>
                      <a:cubicBezTo>
                        <a:pt x="138" y="134"/>
                        <a:pt x="138" y="134"/>
                        <a:pt x="138" y="134"/>
                      </a:cubicBezTo>
                      <a:cubicBezTo>
                        <a:pt x="136" y="128"/>
                        <a:pt x="136" y="128"/>
                        <a:pt x="136" y="128"/>
                      </a:cubicBezTo>
                      <a:cubicBezTo>
                        <a:pt x="132" y="122"/>
                        <a:pt x="132" y="122"/>
                        <a:pt x="132" y="122"/>
                      </a:cubicBezTo>
                      <a:cubicBezTo>
                        <a:pt x="135" y="112"/>
                        <a:pt x="135" y="112"/>
                        <a:pt x="135" y="112"/>
                      </a:cubicBezTo>
                      <a:cubicBezTo>
                        <a:pt x="139" y="104"/>
                        <a:pt x="139" y="104"/>
                        <a:pt x="139" y="104"/>
                      </a:cubicBezTo>
                      <a:cubicBezTo>
                        <a:pt x="140" y="98"/>
                        <a:pt x="140" y="98"/>
                        <a:pt x="140" y="98"/>
                      </a:cubicBezTo>
                      <a:cubicBezTo>
                        <a:pt x="138" y="95"/>
                        <a:pt x="138" y="95"/>
                        <a:pt x="138" y="95"/>
                      </a:cubicBezTo>
                      <a:cubicBezTo>
                        <a:pt x="130" y="89"/>
                        <a:pt x="130" y="89"/>
                        <a:pt x="130" y="89"/>
                      </a:cubicBezTo>
                      <a:cubicBezTo>
                        <a:pt x="128" y="85"/>
                        <a:pt x="128" y="85"/>
                        <a:pt x="128" y="85"/>
                      </a:cubicBezTo>
                      <a:cubicBezTo>
                        <a:pt x="126" y="80"/>
                        <a:pt x="126" y="80"/>
                        <a:pt x="126" y="80"/>
                      </a:cubicBezTo>
                      <a:cubicBezTo>
                        <a:pt x="121" y="77"/>
                        <a:pt x="121" y="77"/>
                        <a:pt x="121" y="77"/>
                      </a:cubicBezTo>
                      <a:cubicBezTo>
                        <a:pt x="118" y="76"/>
                        <a:pt x="118" y="76"/>
                        <a:pt x="118" y="76"/>
                      </a:cubicBezTo>
                      <a:cubicBezTo>
                        <a:pt x="115" y="66"/>
                        <a:pt x="115" y="66"/>
                        <a:pt x="115" y="66"/>
                      </a:cubicBezTo>
                      <a:cubicBezTo>
                        <a:pt x="112" y="63"/>
                        <a:pt x="112" y="63"/>
                        <a:pt x="112" y="63"/>
                      </a:cubicBezTo>
                      <a:cubicBezTo>
                        <a:pt x="114" y="55"/>
                        <a:pt x="114" y="55"/>
                        <a:pt x="114" y="55"/>
                      </a:cubicBezTo>
                      <a:cubicBezTo>
                        <a:pt x="115" y="49"/>
                        <a:pt x="115" y="49"/>
                        <a:pt x="115" y="49"/>
                      </a:cubicBezTo>
                      <a:cubicBezTo>
                        <a:pt x="112" y="48"/>
                        <a:pt x="112" y="48"/>
                        <a:pt x="112" y="48"/>
                      </a:cubicBezTo>
                      <a:cubicBezTo>
                        <a:pt x="115" y="46"/>
                        <a:pt x="115" y="46"/>
                        <a:pt x="115" y="46"/>
                      </a:cubicBezTo>
                      <a:cubicBezTo>
                        <a:pt x="119" y="43"/>
                        <a:pt x="119" y="43"/>
                        <a:pt x="119" y="43"/>
                      </a:cubicBezTo>
                      <a:cubicBezTo>
                        <a:pt x="119" y="43"/>
                        <a:pt x="119" y="43"/>
                        <a:pt x="119" y="43"/>
                      </a:cubicBezTo>
                      <a:cubicBezTo>
                        <a:pt x="119" y="34"/>
                        <a:pt x="119" y="34"/>
                        <a:pt x="119" y="34"/>
                      </a:cubicBezTo>
                      <a:cubicBezTo>
                        <a:pt x="122" y="28"/>
                        <a:pt x="122" y="28"/>
                        <a:pt x="122" y="28"/>
                      </a:cubicBezTo>
                      <a:cubicBezTo>
                        <a:pt x="122" y="24"/>
                        <a:pt x="122" y="24"/>
                        <a:pt x="122" y="24"/>
                      </a:cubicBezTo>
                      <a:cubicBezTo>
                        <a:pt x="119" y="19"/>
                        <a:pt x="119" y="19"/>
                        <a:pt x="119" y="19"/>
                      </a:cubicBezTo>
                      <a:cubicBezTo>
                        <a:pt x="118" y="16"/>
                        <a:pt x="118" y="16"/>
                        <a:pt x="118" y="16"/>
                      </a:cubicBezTo>
                      <a:cubicBezTo>
                        <a:pt x="112" y="15"/>
                        <a:pt x="112" y="15"/>
                        <a:pt x="112" y="15"/>
                      </a:cubicBezTo>
                      <a:cubicBezTo>
                        <a:pt x="108" y="13"/>
                        <a:pt x="108" y="13"/>
                        <a:pt x="108" y="13"/>
                      </a:cubicBezTo>
                      <a:cubicBezTo>
                        <a:pt x="105" y="10"/>
                        <a:pt x="105" y="10"/>
                        <a:pt x="105" y="10"/>
                      </a:cubicBezTo>
                      <a:cubicBezTo>
                        <a:pt x="101" y="3"/>
                        <a:pt x="101" y="3"/>
                        <a:pt x="101" y="3"/>
                      </a:cubicBezTo>
                      <a:cubicBezTo>
                        <a:pt x="97" y="0"/>
                        <a:pt x="97" y="0"/>
                        <a:pt x="97" y="0"/>
                      </a:cubicBezTo>
                      <a:cubicBezTo>
                        <a:pt x="90" y="1"/>
                        <a:pt x="90" y="1"/>
                        <a:pt x="90" y="1"/>
                      </a:cubicBezTo>
                      <a:cubicBezTo>
                        <a:pt x="87" y="4"/>
                        <a:pt x="87" y="4"/>
                        <a:pt x="87" y="4"/>
                      </a:cubicBezTo>
                      <a:cubicBezTo>
                        <a:pt x="87" y="6"/>
                        <a:pt x="87" y="6"/>
                        <a:pt x="87" y="6"/>
                      </a:cubicBezTo>
                      <a:cubicBezTo>
                        <a:pt x="84" y="7"/>
                        <a:pt x="84" y="7"/>
                        <a:pt x="84" y="7"/>
                      </a:cubicBezTo>
                      <a:cubicBezTo>
                        <a:pt x="79" y="6"/>
                        <a:pt x="79" y="6"/>
                        <a:pt x="79" y="6"/>
                      </a:cubicBezTo>
                      <a:cubicBezTo>
                        <a:pt x="76" y="8"/>
                        <a:pt x="76" y="8"/>
                        <a:pt x="76" y="8"/>
                      </a:cubicBezTo>
                      <a:cubicBezTo>
                        <a:pt x="76" y="11"/>
                        <a:pt x="76" y="11"/>
                        <a:pt x="76" y="11"/>
                      </a:cubicBezTo>
                      <a:cubicBezTo>
                        <a:pt x="73" y="15"/>
                        <a:pt x="73" y="15"/>
                        <a:pt x="73" y="15"/>
                      </a:cubicBezTo>
                      <a:cubicBezTo>
                        <a:pt x="71" y="17"/>
                        <a:pt x="71" y="17"/>
                        <a:pt x="71" y="17"/>
                      </a:cubicBezTo>
                      <a:cubicBezTo>
                        <a:pt x="73" y="20"/>
                        <a:pt x="73" y="20"/>
                        <a:pt x="73" y="20"/>
                      </a:cubicBezTo>
                      <a:cubicBezTo>
                        <a:pt x="71" y="24"/>
                        <a:pt x="71" y="24"/>
                        <a:pt x="71" y="24"/>
                      </a:cubicBezTo>
                      <a:cubicBezTo>
                        <a:pt x="71" y="35"/>
                        <a:pt x="71" y="35"/>
                        <a:pt x="71" y="35"/>
                      </a:cubicBezTo>
                      <a:cubicBezTo>
                        <a:pt x="72" y="42"/>
                        <a:pt x="72" y="42"/>
                        <a:pt x="72" y="42"/>
                      </a:cubicBezTo>
                      <a:cubicBezTo>
                        <a:pt x="74" y="45"/>
                        <a:pt x="74" y="45"/>
                        <a:pt x="74" y="45"/>
                      </a:cubicBezTo>
                      <a:cubicBezTo>
                        <a:pt x="72" y="48"/>
                        <a:pt x="72" y="48"/>
                        <a:pt x="72" y="48"/>
                      </a:cubicBezTo>
                      <a:cubicBezTo>
                        <a:pt x="69" y="51"/>
                        <a:pt x="69" y="51"/>
                        <a:pt x="69" y="51"/>
                      </a:cubicBezTo>
                      <a:cubicBezTo>
                        <a:pt x="66" y="50"/>
                        <a:pt x="66" y="50"/>
                        <a:pt x="66" y="50"/>
                      </a:cubicBezTo>
                      <a:cubicBezTo>
                        <a:pt x="63" y="54"/>
                        <a:pt x="63" y="54"/>
                        <a:pt x="63" y="54"/>
                      </a:cubicBezTo>
                      <a:cubicBezTo>
                        <a:pt x="61" y="55"/>
                        <a:pt x="61" y="55"/>
                        <a:pt x="61" y="55"/>
                      </a:cubicBezTo>
                      <a:cubicBezTo>
                        <a:pt x="59" y="60"/>
                        <a:pt x="59" y="60"/>
                        <a:pt x="59" y="60"/>
                      </a:cubicBezTo>
                      <a:cubicBezTo>
                        <a:pt x="55" y="59"/>
                        <a:pt x="55" y="59"/>
                        <a:pt x="55" y="59"/>
                      </a:cubicBezTo>
                      <a:cubicBezTo>
                        <a:pt x="48" y="54"/>
                        <a:pt x="48" y="54"/>
                        <a:pt x="48" y="54"/>
                      </a:cubicBezTo>
                      <a:cubicBezTo>
                        <a:pt x="45" y="54"/>
                        <a:pt x="45" y="54"/>
                        <a:pt x="45" y="54"/>
                      </a:cubicBezTo>
                      <a:cubicBezTo>
                        <a:pt x="42" y="57"/>
                        <a:pt x="42" y="57"/>
                        <a:pt x="42" y="57"/>
                      </a:cubicBezTo>
                      <a:cubicBezTo>
                        <a:pt x="38" y="62"/>
                        <a:pt x="38" y="62"/>
                        <a:pt x="38" y="62"/>
                      </a:cubicBezTo>
                      <a:cubicBezTo>
                        <a:pt x="29" y="62"/>
                        <a:pt x="29" y="62"/>
                        <a:pt x="29" y="62"/>
                      </a:cubicBezTo>
                      <a:cubicBezTo>
                        <a:pt x="24" y="60"/>
                        <a:pt x="24" y="60"/>
                        <a:pt x="24" y="60"/>
                      </a:cubicBezTo>
                      <a:cubicBezTo>
                        <a:pt x="21" y="55"/>
                        <a:pt x="21" y="55"/>
                        <a:pt x="21" y="55"/>
                      </a:cubicBezTo>
                      <a:cubicBezTo>
                        <a:pt x="20" y="50"/>
                        <a:pt x="20" y="50"/>
                        <a:pt x="20" y="50"/>
                      </a:cubicBezTo>
                      <a:cubicBezTo>
                        <a:pt x="12" y="43"/>
                        <a:pt x="12" y="43"/>
                        <a:pt x="12" y="43"/>
                      </a:cubicBezTo>
                      <a:cubicBezTo>
                        <a:pt x="9" y="38"/>
                        <a:pt x="9" y="38"/>
                        <a:pt x="9" y="38"/>
                      </a:cubicBezTo>
                      <a:cubicBezTo>
                        <a:pt x="6" y="37"/>
                        <a:pt x="6" y="37"/>
                        <a:pt x="6" y="37"/>
                      </a:cubicBezTo>
                      <a:cubicBezTo>
                        <a:pt x="3" y="40"/>
                        <a:pt x="3" y="40"/>
                        <a:pt x="3" y="40"/>
                      </a:cubicBezTo>
                      <a:cubicBezTo>
                        <a:pt x="3" y="43"/>
                        <a:pt x="3" y="43"/>
                        <a:pt x="3" y="43"/>
                      </a:cubicBezTo>
                      <a:cubicBezTo>
                        <a:pt x="4" y="47"/>
                        <a:pt x="4" y="47"/>
                        <a:pt x="4" y="47"/>
                      </a:cubicBezTo>
                      <a:cubicBezTo>
                        <a:pt x="3" y="48"/>
                        <a:pt x="3" y="48"/>
                        <a:pt x="3" y="48"/>
                      </a:cubicBezTo>
                      <a:cubicBezTo>
                        <a:pt x="1" y="47"/>
                        <a:pt x="1" y="47"/>
                        <a:pt x="1" y="47"/>
                      </a:cubicBezTo>
                      <a:cubicBezTo>
                        <a:pt x="0" y="48"/>
                        <a:pt x="0" y="48"/>
                        <a:pt x="0" y="48"/>
                      </a:cubicBezTo>
                      <a:cubicBezTo>
                        <a:pt x="3" y="52"/>
                        <a:pt x="3" y="52"/>
                        <a:pt x="3" y="52"/>
                      </a:cubicBezTo>
                      <a:cubicBezTo>
                        <a:pt x="8" y="55"/>
                        <a:pt x="8" y="55"/>
                        <a:pt x="8" y="55"/>
                      </a:cubicBezTo>
                      <a:cubicBezTo>
                        <a:pt x="14" y="64"/>
                        <a:pt x="14" y="64"/>
                        <a:pt x="14" y="64"/>
                      </a:cubicBezTo>
                      <a:cubicBezTo>
                        <a:pt x="19" y="68"/>
                        <a:pt x="19" y="68"/>
                        <a:pt x="19" y="68"/>
                      </a:cubicBezTo>
                      <a:cubicBezTo>
                        <a:pt x="26" y="69"/>
                        <a:pt x="26" y="69"/>
                        <a:pt x="26" y="69"/>
                      </a:cubicBezTo>
                      <a:cubicBezTo>
                        <a:pt x="29" y="71"/>
                        <a:pt x="29" y="71"/>
                        <a:pt x="29" y="71"/>
                      </a:cubicBezTo>
                      <a:cubicBezTo>
                        <a:pt x="31" y="72"/>
                        <a:pt x="31" y="72"/>
                        <a:pt x="31" y="72"/>
                      </a:cubicBezTo>
                      <a:cubicBezTo>
                        <a:pt x="35" y="77"/>
                        <a:pt x="35" y="77"/>
                        <a:pt x="35" y="77"/>
                      </a:cubicBezTo>
                      <a:cubicBezTo>
                        <a:pt x="36" y="81"/>
                        <a:pt x="36" y="81"/>
                        <a:pt x="36" y="81"/>
                      </a:cubicBezTo>
                      <a:cubicBezTo>
                        <a:pt x="38" y="81"/>
                        <a:pt x="38" y="81"/>
                        <a:pt x="38" y="81"/>
                      </a:cubicBezTo>
                      <a:cubicBezTo>
                        <a:pt x="39" y="81"/>
                        <a:pt x="39" y="81"/>
                        <a:pt x="39" y="81"/>
                      </a:cubicBezTo>
                      <a:cubicBezTo>
                        <a:pt x="42" y="86"/>
                        <a:pt x="42" y="86"/>
                        <a:pt x="42" y="86"/>
                      </a:cubicBezTo>
                      <a:cubicBezTo>
                        <a:pt x="45" y="86"/>
                        <a:pt x="45" y="86"/>
                        <a:pt x="45" y="86"/>
                      </a:cubicBezTo>
                      <a:cubicBezTo>
                        <a:pt x="47" y="89"/>
                        <a:pt x="47" y="89"/>
                        <a:pt x="47" y="89"/>
                      </a:cubicBezTo>
                      <a:cubicBezTo>
                        <a:pt x="45" y="93"/>
                        <a:pt x="45" y="93"/>
                        <a:pt x="45" y="93"/>
                      </a:cubicBezTo>
                      <a:cubicBezTo>
                        <a:pt x="46" y="100"/>
                        <a:pt x="46" y="100"/>
                        <a:pt x="46" y="100"/>
                      </a:cubicBezTo>
                      <a:cubicBezTo>
                        <a:pt x="45" y="105"/>
                        <a:pt x="45" y="105"/>
                        <a:pt x="45" y="105"/>
                      </a:cubicBezTo>
                      <a:cubicBezTo>
                        <a:pt x="45" y="109"/>
                        <a:pt x="45" y="109"/>
                        <a:pt x="45" y="109"/>
                      </a:cubicBezTo>
                      <a:cubicBezTo>
                        <a:pt x="50" y="109"/>
                        <a:pt x="50" y="109"/>
                        <a:pt x="50" y="109"/>
                      </a:cubicBezTo>
                      <a:cubicBezTo>
                        <a:pt x="51" y="115"/>
                        <a:pt x="51" y="115"/>
                        <a:pt x="51" y="115"/>
                      </a:cubicBezTo>
                      <a:cubicBezTo>
                        <a:pt x="49" y="118"/>
                        <a:pt x="49" y="118"/>
                        <a:pt x="49" y="118"/>
                      </a:cubicBezTo>
                      <a:cubicBezTo>
                        <a:pt x="50" y="124"/>
                        <a:pt x="50" y="124"/>
                        <a:pt x="50" y="124"/>
                      </a:cubicBezTo>
                      <a:cubicBezTo>
                        <a:pt x="52" y="127"/>
                        <a:pt x="52" y="127"/>
                        <a:pt x="52" y="127"/>
                      </a:cubicBezTo>
                      <a:cubicBezTo>
                        <a:pt x="53" y="135"/>
                        <a:pt x="53" y="135"/>
                        <a:pt x="53" y="135"/>
                      </a:cubicBezTo>
                      <a:cubicBezTo>
                        <a:pt x="52" y="139"/>
                        <a:pt x="52" y="139"/>
                        <a:pt x="52" y="139"/>
                      </a:cubicBezTo>
                      <a:cubicBezTo>
                        <a:pt x="53" y="142"/>
                        <a:pt x="53" y="142"/>
                        <a:pt x="53" y="142"/>
                      </a:cubicBezTo>
                      <a:cubicBezTo>
                        <a:pt x="53" y="151"/>
                        <a:pt x="53" y="151"/>
                        <a:pt x="53" y="151"/>
                      </a:cubicBezTo>
                      <a:cubicBezTo>
                        <a:pt x="52" y="154"/>
                        <a:pt x="52" y="154"/>
                        <a:pt x="52" y="154"/>
                      </a:cubicBezTo>
                      <a:cubicBezTo>
                        <a:pt x="53" y="160"/>
                        <a:pt x="53" y="160"/>
                        <a:pt x="53" y="160"/>
                      </a:cubicBezTo>
                      <a:cubicBezTo>
                        <a:pt x="57" y="162"/>
                        <a:pt x="57" y="162"/>
                        <a:pt x="57" y="162"/>
                      </a:cubicBezTo>
                      <a:cubicBezTo>
                        <a:pt x="60" y="170"/>
                        <a:pt x="60" y="170"/>
                        <a:pt x="60" y="170"/>
                      </a:cubicBezTo>
                      <a:cubicBezTo>
                        <a:pt x="62" y="172"/>
                        <a:pt x="62" y="172"/>
                        <a:pt x="62" y="172"/>
                      </a:cubicBezTo>
                      <a:cubicBezTo>
                        <a:pt x="62" y="177"/>
                        <a:pt x="62" y="177"/>
                        <a:pt x="62" y="177"/>
                      </a:cubicBezTo>
                      <a:cubicBezTo>
                        <a:pt x="63" y="179"/>
                        <a:pt x="63" y="179"/>
                        <a:pt x="63" y="179"/>
                      </a:cubicBezTo>
                      <a:cubicBezTo>
                        <a:pt x="67" y="179"/>
                        <a:pt x="67" y="179"/>
                        <a:pt x="67" y="179"/>
                      </a:cubicBezTo>
                      <a:cubicBezTo>
                        <a:pt x="70" y="183"/>
                        <a:pt x="70" y="183"/>
                        <a:pt x="70" y="183"/>
                      </a:cubicBezTo>
                      <a:cubicBezTo>
                        <a:pt x="77" y="183"/>
                        <a:pt x="77" y="183"/>
                        <a:pt x="77" y="183"/>
                      </a:cubicBezTo>
                      <a:cubicBezTo>
                        <a:pt x="81" y="188"/>
                        <a:pt x="81" y="188"/>
                        <a:pt x="81" y="188"/>
                      </a:cubicBezTo>
                      <a:cubicBezTo>
                        <a:pt x="79" y="190"/>
                        <a:pt x="79" y="190"/>
                        <a:pt x="79" y="190"/>
                      </a:cubicBezTo>
                      <a:cubicBezTo>
                        <a:pt x="81" y="193"/>
                        <a:pt x="81" y="193"/>
                        <a:pt x="81" y="193"/>
                      </a:cubicBezTo>
                      <a:cubicBezTo>
                        <a:pt x="81" y="199"/>
                        <a:pt x="81" y="199"/>
                        <a:pt x="81" y="199"/>
                      </a:cubicBezTo>
                      <a:cubicBezTo>
                        <a:pt x="80" y="201"/>
                        <a:pt x="80" y="201"/>
                        <a:pt x="80" y="201"/>
                      </a:cubicBezTo>
                      <a:cubicBezTo>
                        <a:pt x="85" y="207"/>
                        <a:pt x="85" y="207"/>
                        <a:pt x="85" y="207"/>
                      </a:cubicBezTo>
                      <a:cubicBezTo>
                        <a:pt x="81" y="206"/>
                        <a:pt x="81" y="206"/>
                        <a:pt x="81" y="206"/>
                      </a:cubicBezTo>
                      <a:cubicBezTo>
                        <a:pt x="80" y="207"/>
                        <a:pt x="80" y="207"/>
                        <a:pt x="80" y="207"/>
                      </a:cubicBezTo>
                      <a:cubicBezTo>
                        <a:pt x="84" y="211"/>
                        <a:pt x="84" y="211"/>
                        <a:pt x="84" y="211"/>
                      </a:cubicBezTo>
                      <a:cubicBezTo>
                        <a:pt x="84" y="214"/>
                        <a:pt x="84" y="214"/>
                        <a:pt x="84" y="214"/>
                      </a:cubicBezTo>
                      <a:cubicBezTo>
                        <a:pt x="79" y="210"/>
                        <a:pt x="79" y="210"/>
                        <a:pt x="79" y="210"/>
                      </a:cubicBezTo>
                      <a:cubicBezTo>
                        <a:pt x="74" y="210"/>
                        <a:pt x="74" y="210"/>
                        <a:pt x="74" y="210"/>
                      </a:cubicBezTo>
                      <a:cubicBezTo>
                        <a:pt x="70" y="214"/>
                        <a:pt x="70" y="214"/>
                        <a:pt x="70" y="214"/>
                      </a:cubicBezTo>
                      <a:cubicBezTo>
                        <a:pt x="70" y="218"/>
                        <a:pt x="70" y="218"/>
                        <a:pt x="70" y="218"/>
                      </a:cubicBezTo>
                      <a:cubicBezTo>
                        <a:pt x="66" y="222"/>
                        <a:pt x="66" y="222"/>
                        <a:pt x="66" y="222"/>
                      </a:cubicBezTo>
                      <a:cubicBezTo>
                        <a:pt x="66" y="225"/>
                        <a:pt x="66" y="225"/>
                        <a:pt x="66" y="225"/>
                      </a:cubicBezTo>
                      <a:cubicBezTo>
                        <a:pt x="65" y="226"/>
                        <a:pt x="65" y="226"/>
                        <a:pt x="65" y="226"/>
                      </a:cubicBezTo>
                      <a:cubicBezTo>
                        <a:pt x="59" y="233"/>
                        <a:pt x="59" y="233"/>
                        <a:pt x="59" y="233"/>
                      </a:cubicBezTo>
                      <a:cubicBezTo>
                        <a:pt x="58" y="240"/>
                        <a:pt x="58" y="240"/>
                        <a:pt x="58" y="240"/>
                      </a:cubicBezTo>
                      <a:cubicBezTo>
                        <a:pt x="57" y="241"/>
                        <a:pt x="57" y="241"/>
                        <a:pt x="57" y="241"/>
                      </a:cubicBezTo>
                      <a:cubicBezTo>
                        <a:pt x="56" y="239"/>
                        <a:pt x="56" y="239"/>
                        <a:pt x="56" y="239"/>
                      </a:cubicBezTo>
                      <a:cubicBezTo>
                        <a:pt x="54" y="239"/>
                        <a:pt x="54" y="239"/>
                        <a:pt x="54" y="239"/>
                      </a:cubicBezTo>
                      <a:cubicBezTo>
                        <a:pt x="56" y="243"/>
                        <a:pt x="56" y="243"/>
                        <a:pt x="56" y="243"/>
                      </a:cubicBezTo>
                      <a:cubicBezTo>
                        <a:pt x="55" y="247"/>
                        <a:pt x="55" y="247"/>
                        <a:pt x="55" y="247"/>
                      </a:cubicBezTo>
                      <a:cubicBezTo>
                        <a:pt x="51" y="247"/>
                        <a:pt x="51" y="247"/>
                        <a:pt x="51" y="247"/>
                      </a:cubicBezTo>
                      <a:cubicBezTo>
                        <a:pt x="49" y="251"/>
                        <a:pt x="49" y="251"/>
                        <a:pt x="49" y="251"/>
                      </a:cubicBezTo>
                      <a:cubicBezTo>
                        <a:pt x="50" y="256"/>
                        <a:pt x="50" y="256"/>
                        <a:pt x="50" y="256"/>
                      </a:cubicBezTo>
                      <a:cubicBezTo>
                        <a:pt x="52" y="259"/>
                        <a:pt x="52" y="259"/>
                        <a:pt x="52" y="259"/>
                      </a:cubicBezTo>
                      <a:cubicBezTo>
                        <a:pt x="48" y="257"/>
                        <a:pt x="48" y="257"/>
                        <a:pt x="48" y="257"/>
                      </a:cubicBezTo>
                      <a:cubicBezTo>
                        <a:pt x="47" y="255"/>
                        <a:pt x="47" y="255"/>
                        <a:pt x="47" y="255"/>
                      </a:cubicBezTo>
                      <a:cubicBezTo>
                        <a:pt x="44" y="256"/>
                        <a:pt x="44" y="256"/>
                        <a:pt x="44" y="256"/>
                      </a:cubicBezTo>
                      <a:cubicBezTo>
                        <a:pt x="43" y="261"/>
                        <a:pt x="43" y="261"/>
                        <a:pt x="43" y="261"/>
                      </a:cubicBezTo>
                      <a:cubicBezTo>
                        <a:pt x="43" y="263"/>
                        <a:pt x="43" y="263"/>
                        <a:pt x="43" y="263"/>
                      </a:cubicBezTo>
                      <a:cubicBezTo>
                        <a:pt x="41" y="262"/>
                        <a:pt x="41" y="262"/>
                        <a:pt x="41" y="262"/>
                      </a:cubicBezTo>
                      <a:cubicBezTo>
                        <a:pt x="40" y="263"/>
                        <a:pt x="40" y="263"/>
                        <a:pt x="40" y="263"/>
                      </a:cubicBezTo>
                      <a:cubicBezTo>
                        <a:pt x="42" y="266"/>
                        <a:pt x="42" y="266"/>
                        <a:pt x="42" y="266"/>
                      </a:cubicBezTo>
                      <a:cubicBezTo>
                        <a:pt x="43" y="268"/>
                        <a:pt x="43" y="268"/>
                        <a:pt x="43" y="268"/>
                      </a:cubicBezTo>
                      <a:cubicBezTo>
                        <a:pt x="40" y="271"/>
                        <a:pt x="40" y="271"/>
                        <a:pt x="40" y="271"/>
                      </a:cubicBezTo>
                      <a:cubicBezTo>
                        <a:pt x="39" y="273"/>
                        <a:pt x="39" y="273"/>
                        <a:pt x="39" y="273"/>
                      </a:cubicBezTo>
                      <a:cubicBezTo>
                        <a:pt x="36" y="276"/>
                        <a:pt x="36" y="276"/>
                        <a:pt x="36" y="276"/>
                      </a:cubicBezTo>
                      <a:cubicBezTo>
                        <a:pt x="34" y="274"/>
                        <a:pt x="34" y="274"/>
                        <a:pt x="34" y="274"/>
                      </a:cubicBezTo>
                      <a:cubicBezTo>
                        <a:pt x="34" y="273"/>
                        <a:pt x="34" y="273"/>
                        <a:pt x="34" y="273"/>
                      </a:cubicBezTo>
                      <a:cubicBezTo>
                        <a:pt x="32" y="272"/>
                        <a:pt x="32" y="272"/>
                        <a:pt x="32" y="272"/>
                      </a:cubicBezTo>
                      <a:cubicBezTo>
                        <a:pt x="29" y="273"/>
                        <a:pt x="29" y="273"/>
                        <a:pt x="29" y="273"/>
                      </a:cubicBezTo>
                      <a:cubicBezTo>
                        <a:pt x="30" y="277"/>
                        <a:pt x="30" y="277"/>
                        <a:pt x="30" y="277"/>
                      </a:cubicBezTo>
                      <a:cubicBezTo>
                        <a:pt x="28" y="279"/>
                        <a:pt x="28" y="279"/>
                        <a:pt x="28" y="279"/>
                      </a:cubicBezTo>
                      <a:cubicBezTo>
                        <a:pt x="29" y="283"/>
                        <a:pt x="29" y="283"/>
                        <a:pt x="29" y="283"/>
                      </a:cubicBezTo>
                      <a:cubicBezTo>
                        <a:pt x="28" y="287"/>
                        <a:pt x="28" y="287"/>
                        <a:pt x="28" y="287"/>
                      </a:cubicBezTo>
                      <a:cubicBezTo>
                        <a:pt x="26" y="288"/>
                        <a:pt x="26" y="288"/>
                        <a:pt x="26" y="288"/>
                      </a:cubicBezTo>
                      <a:cubicBezTo>
                        <a:pt x="24" y="291"/>
                        <a:pt x="24" y="291"/>
                        <a:pt x="24" y="291"/>
                      </a:cubicBezTo>
                      <a:cubicBezTo>
                        <a:pt x="26" y="296"/>
                        <a:pt x="26" y="296"/>
                        <a:pt x="26" y="296"/>
                      </a:cubicBezTo>
                      <a:cubicBezTo>
                        <a:pt x="27" y="297"/>
                        <a:pt x="27" y="297"/>
                        <a:pt x="27" y="297"/>
                      </a:cubicBezTo>
                      <a:cubicBezTo>
                        <a:pt x="26" y="301"/>
                        <a:pt x="26" y="301"/>
                        <a:pt x="26" y="301"/>
                      </a:cubicBezTo>
                      <a:cubicBezTo>
                        <a:pt x="26" y="304"/>
                        <a:pt x="26" y="304"/>
                        <a:pt x="26" y="304"/>
                      </a:cubicBezTo>
                      <a:cubicBezTo>
                        <a:pt x="29" y="303"/>
                        <a:pt x="29" y="303"/>
                        <a:pt x="29" y="303"/>
                      </a:cubicBezTo>
                      <a:cubicBezTo>
                        <a:pt x="31" y="305"/>
                        <a:pt x="31" y="305"/>
                        <a:pt x="31" y="305"/>
                      </a:cubicBezTo>
                      <a:cubicBezTo>
                        <a:pt x="30" y="310"/>
                        <a:pt x="30" y="310"/>
                        <a:pt x="30" y="310"/>
                      </a:cubicBezTo>
                      <a:cubicBezTo>
                        <a:pt x="29" y="312"/>
                        <a:pt x="29" y="312"/>
                        <a:pt x="29" y="312"/>
                      </a:cubicBezTo>
                      <a:cubicBezTo>
                        <a:pt x="30" y="316"/>
                        <a:pt x="30" y="316"/>
                        <a:pt x="30" y="316"/>
                      </a:cubicBezTo>
                      <a:cubicBezTo>
                        <a:pt x="30" y="318"/>
                        <a:pt x="30" y="318"/>
                        <a:pt x="30" y="318"/>
                      </a:cubicBezTo>
                      <a:cubicBezTo>
                        <a:pt x="33" y="325"/>
                        <a:pt x="33" y="325"/>
                        <a:pt x="33" y="325"/>
                      </a:cubicBezTo>
                      <a:cubicBezTo>
                        <a:pt x="35" y="327"/>
                        <a:pt x="35" y="327"/>
                        <a:pt x="35" y="327"/>
                      </a:cubicBezTo>
                      <a:cubicBezTo>
                        <a:pt x="34" y="330"/>
                        <a:pt x="34" y="330"/>
                        <a:pt x="34" y="330"/>
                      </a:cubicBezTo>
                      <a:cubicBezTo>
                        <a:pt x="36" y="335"/>
                        <a:pt x="36" y="335"/>
                        <a:pt x="36" y="335"/>
                      </a:cubicBezTo>
                      <a:cubicBezTo>
                        <a:pt x="34" y="336"/>
                        <a:pt x="34" y="336"/>
                        <a:pt x="34" y="336"/>
                      </a:cubicBezTo>
                      <a:cubicBezTo>
                        <a:pt x="34" y="343"/>
                        <a:pt x="34" y="343"/>
                        <a:pt x="34" y="343"/>
                      </a:cubicBezTo>
                      <a:cubicBezTo>
                        <a:pt x="33" y="345"/>
                        <a:pt x="33" y="345"/>
                        <a:pt x="33" y="345"/>
                      </a:cubicBezTo>
                      <a:cubicBezTo>
                        <a:pt x="33" y="354"/>
                        <a:pt x="33" y="354"/>
                        <a:pt x="33" y="354"/>
                      </a:cubicBezTo>
                      <a:cubicBezTo>
                        <a:pt x="35" y="358"/>
                        <a:pt x="35" y="358"/>
                        <a:pt x="35" y="358"/>
                      </a:cubicBezTo>
                      <a:cubicBezTo>
                        <a:pt x="33" y="362"/>
                        <a:pt x="33" y="362"/>
                        <a:pt x="33" y="362"/>
                      </a:cubicBezTo>
                      <a:cubicBezTo>
                        <a:pt x="33" y="366"/>
                        <a:pt x="33" y="366"/>
                        <a:pt x="33" y="366"/>
                      </a:cubicBezTo>
                      <a:cubicBezTo>
                        <a:pt x="34" y="368"/>
                        <a:pt x="34" y="368"/>
                        <a:pt x="34" y="368"/>
                      </a:cubicBezTo>
                      <a:cubicBezTo>
                        <a:pt x="39" y="365"/>
                        <a:pt x="39" y="365"/>
                        <a:pt x="39" y="365"/>
                      </a:cubicBezTo>
                      <a:cubicBezTo>
                        <a:pt x="41" y="367"/>
                        <a:pt x="41" y="367"/>
                        <a:pt x="41" y="367"/>
                      </a:cubicBezTo>
                      <a:cubicBezTo>
                        <a:pt x="42" y="364"/>
                        <a:pt x="42" y="364"/>
                        <a:pt x="42" y="364"/>
                      </a:cubicBezTo>
                      <a:cubicBezTo>
                        <a:pt x="46" y="370"/>
                        <a:pt x="46" y="370"/>
                        <a:pt x="46" y="370"/>
                      </a:cubicBezTo>
                      <a:cubicBezTo>
                        <a:pt x="49" y="369"/>
                        <a:pt x="49" y="369"/>
                        <a:pt x="49" y="369"/>
                      </a:cubicBezTo>
                      <a:cubicBezTo>
                        <a:pt x="51" y="372"/>
                        <a:pt x="51" y="372"/>
                        <a:pt x="51" y="372"/>
                      </a:cubicBezTo>
                      <a:cubicBezTo>
                        <a:pt x="56" y="371"/>
                        <a:pt x="56" y="371"/>
                        <a:pt x="56" y="371"/>
                      </a:cubicBezTo>
                      <a:cubicBezTo>
                        <a:pt x="58" y="372"/>
                        <a:pt x="58" y="372"/>
                        <a:pt x="58" y="372"/>
                      </a:cubicBezTo>
                      <a:cubicBezTo>
                        <a:pt x="56" y="375"/>
                        <a:pt x="56" y="375"/>
                        <a:pt x="56" y="375"/>
                      </a:cubicBezTo>
                      <a:cubicBezTo>
                        <a:pt x="58" y="375"/>
                        <a:pt x="58" y="375"/>
                        <a:pt x="58" y="375"/>
                      </a:cubicBezTo>
                      <a:cubicBezTo>
                        <a:pt x="63" y="371"/>
                        <a:pt x="63" y="371"/>
                        <a:pt x="63" y="371"/>
                      </a:cubicBezTo>
                      <a:cubicBezTo>
                        <a:pt x="63" y="374"/>
                        <a:pt x="63" y="374"/>
                        <a:pt x="63" y="374"/>
                      </a:cubicBezTo>
                      <a:cubicBezTo>
                        <a:pt x="61" y="378"/>
                        <a:pt x="61" y="378"/>
                        <a:pt x="61" y="378"/>
                      </a:cubicBezTo>
                      <a:cubicBezTo>
                        <a:pt x="65" y="386"/>
                        <a:pt x="65" y="386"/>
                        <a:pt x="65" y="386"/>
                      </a:cubicBezTo>
                      <a:cubicBezTo>
                        <a:pt x="66" y="388"/>
                        <a:pt x="66" y="388"/>
                        <a:pt x="66" y="388"/>
                      </a:cubicBezTo>
                      <a:cubicBezTo>
                        <a:pt x="65" y="393"/>
                        <a:pt x="65" y="393"/>
                        <a:pt x="65" y="393"/>
                      </a:cubicBezTo>
                      <a:cubicBezTo>
                        <a:pt x="66" y="394"/>
                        <a:pt x="66" y="394"/>
                        <a:pt x="66" y="394"/>
                      </a:cubicBezTo>
                      <a:cubicBezTo>
                        <a:pt x="68" y="387"/>
                        <a:pt x="68" y="387"/>
                        <a:pt x="68" y="387"/>
                      </a:cubicBezTo>
                      <a:cubicBezTo>
                        <a:pt x="70" y="386"/>
                        <a:pt x="70" y="386"/>
                        <a:pt x="70" y="386"/>
                      </a:cubicBezTo>
                      <a:cubicBezTo>
                        <a:pt x="71" y="389"/>
                        <a:pt x="71" y="389"/>
                        <a:pt x="71" y="389"/>
                      </a:cubicBezTo>
                      <a:cubicBezTo>
                        <a:pt x="74" y="387"/>
                        <a:pt x="74" y="387"/>
                        <a:pt x="74" y="387"/>
                      </a:cubicBezTo>
                      <a:cubicBezTo>
                        <a:pt x="76" y="387"/>
                        <a:pt x="76" y="387"/>
                        <a:pt x="76" y="387"/>
                      </a:cubicBezTo>
                      <a:cubicBezTo>
                        <a:pt x="82" y="382"/>
                        <a:pt x="82" y="382"/>
                        <a:pt x="82" y="382"/>
                      </a:cubicBezTo>
                      <a:cubicBezTo>
                        <a:pt x="86" y="382"/>
                        <a:pt x="86" y="382"/>
                        <a:pt x="86" y="382"/>
                      </a:cubicBezTo>
                      <a:cubicBezTo>
                        <a:pt x="93" y="376"/>
                        <a:pt x="93" y="376"/>
                        <a:pt x="93" y="376"/>
                      </a:cubicBezTo>
                      <a:cubicBezTo>
                        <a:pt x="93" y="374"/>
                        <a:pt x="93" y="374"/>
                        <a:pt x="93" y="374"/>
                      </a:cubicBezTo>
                      <a:cubicBezTo>
                        <a:pt x="98" y="376"/>
                        <a:pt x="98" y="376"/>
                        <a:pt x="98" y="376"/>
                      </a:cubicBezTo>
                      <a:cubicBezTo>
                        <a:pt x="101" y="375"/>
                        <a:pt x="101" y="375"/>
                        <a:pt x="101" y="375"/>
                      </a:cubicBezTo>
                      <a:cubicBezTo>
                        <a:pt x="104" y="370"/>
                        <a:pt x="104" y="370"/>
                        <a:pt x="104" y="370"/>
                      </a:cubicBezTo>
                      <a:cubicBezTo>
                        <a:pt x="105" y="371"/>
                        <a:pt x="105" y="371"/>
                        <a:pt x="105" y="371"/>
                      </a:cubicBezTo>
                      <a:cubicBezTo>
                        <a:pt x="103" y="375"/>
                        <a:pt x="103" y="375"/>
                        <a:pt x="103" y="375"/>
                      </a:cubicBezTo>
                      <a:cubicBezTo>
                        <a:pt x="105" y="376"/>
                        <a:pt x="105" y="376"/>
                        <a:pt x="105" y="376"/>
                      </a:cubicBezTo>
                      <a:cubicBezTo>
                        <a:pt x="107" y="371"/>
                        <a:pt x="107" y="371"/>
                        <a:pt x="107" y="371"/>
                      </a:cubicBezTo>
                      <a:cubicBezTo>
                        <a:pt x="109" y="371"/>
                        <a:pt x="109" y="371"/>
                        <a:pt x="109" y="371"/>
                      </a:cubicBezTo>
                      <a:cubicBezTo>
                        <a:pt x="107" y="367"/>
                        <a:pt x="107" y="367"/>
                        <a:pt x="107" y="367"/>
                      </a:cubicBezTo>
                      <a:cubicBezTo>
                        <a:pt x="109" y="365"/>
                        <a:pt x="109" y="365"/>
                        <a:pt x="109" y="365"/>
                      </a:cubicBezTo>
                      <a:cubicBezTo>
                        <a:pt x="110" y="369"/>
                        <a:pt x="110" y="369"/>
                        <a:pt x="110" y="369"/>
                      </a:cubicBezTo>
                      <a:cubicBezTo>
                        <a:pt x="112" y="370"/>
                        <a:pt x="112" y="370"/>
                        <a:pt x="112" y="370"/>
                      </a:cubicBezTo>
                      <a:cubicBezTo>
                        <a:pt x="113" y="367"/>
                        <a:pt x="113" y="367"/>
                        <a:pt x="113" y="367"/>
                      </a:cubicBezTo>
                      <a:cubicBezTo>
                        <a:pt x="115" y="371"/>
                        <a:pt x="115" y="371"/>
                        <a:pt x="115" y="371"/>
                      </a:cubicBezTo>
                      <a:cubicBezTo>
                        <a:pt x="117" y="370"/>
                        <a:pt x="117" y="370"/>
                        <a:pt x="117" y="370"/>
                      </a:cubicBezTo>
                      <a:cubicBezTo>
                        <a:pt x="118" y="367"/>
                        <a:pt x="118" y="367"/>
                        <a:pt x="118" y="367"/>
                      </a:cubicBezTo>
                      <a:cubicBezTo>
                        <a:pt x="120" y="368"/>
                        <a:pt x="120" y="368"/>
                        <a:pt x="120" y="368"/>
                      </a:cubicBezTo>
                      <a:cubicBezTo>
                        <a:pt x="121" y="370"/>
                        <a:pt x="121" y="370"/>
                        <a:pt x="121" y="370"/>
                      </a:cubicBezTo>
                      <a:cubicBezTo>
                        <a:pt x="123" y="368"/>
                        <a:pt x="123" y="368"/>
                        <a:pt x="123" y="368"/>
                      </a:cubicBezTo>
                      <a:cubicBezTo>
                        <a:pt x="128" y="367"/>
                        <a:pt x="128" y="367"/>
                        <a:pt x="128" y="367"/>
                      </a:cubicBezTo>
                      <a:cubicBezTo>
                        <a:pt x="130" y="369"/>
                        <a:pt x="130" y="369"/>
                        <a:pt x="130" y="369"/>
                      </a:cubicBezTo>
                      <a:cubicBezTo>
                        <a:pt x="136" y="368"/>
                        <a:pt x="136" y="368"/>
                        <a:pt x="136" y="368"/>
                      </a:cubicBezTo>
                      <a:cubicBezTo>
                        <a:pt x="136" y="366"/>
                        <a:pt x="136" y="366"/>
                        <a:pt x="136" y="366"/>
                      </a:cubicBezTo>
                      <a:cubicBezTo>
                        <a:pt x="135" y="364"/>
                        <a:pt x="135" y="364"/>
                        <a:pt x="135" y="364"/>
                      </a:cubicBezTo>
                      <a:cubicBezTo>
                        <a:pt x="136" y="363"/>
                        <a:pt x="136" y="363"/>
                        <a:pt x="136" y="363"/>
                      </a:cubicBezTo>
                      <a:cubicBezTo>
                        <a:pt x="139" y="364"/>
                        <a:pt x="139" y="364"/>
                        <a:pt x="139" y="364"/>
                      </a:cubicBezTo>
                      <a:cubicBezTo>
                        <a:pt x="139" y="367"/>
                        <a:pt x="139" y="367"/>
                        <a:pt x="139" y="367"/>
                      </a:cubicBezTo>
                      <a:cubicBezTo>
                        <a:pt x="143" y="368"/>
                        <a:pt x="143" y="368"/>
                        <a:pt x="143" y="368"/>
                      </a:cubicBezTo>
                      <a:cubicBezTo>
                        <a:pt x="143" y="368"/>
                        <a:pt x="144" y="366"/>
                        <a:pt x="144" y="364"/>
                      </a:cubicBezTo>
                      <a:cubicBezTo>
                        <a:pt x="144" y="358"/>
                        <a:pt x="144" y="358"/>
                        <a:pt x="144" y="358"/>
                      </a:cubicBezTo>
                      <a:cubicBezTo>
                        <a:pt x="152" y="348"/>
                        <a:pt x="152" y="348"/>
                        <a:pt x="152" y="348"/>
                      </a:cubicBezTo>
                      <a:lnTo>
                        <a:pt x="156" y="3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1" name="Freeform 640">
                  <a:extLst>
                    <a:ext uri="{FF2B5EF4-FFF2-40B4-BE49-F238E27FC236}">
                      <a16:creationId xmlns:a16="http://schemas.microsoft.com/office/drawing/2014/main" id="{DB7325AB-0F0A-48ED-B670-BA0EAF21C65F}"/>
                    </a:ext>
                  </a:extLst>
                </p:cNvPr>
                <p:cNvSpPr>
                  <a:spLocks/>
                </p:cNvSpPr>
                <p:nvPr/>
              </p:nvSpPr>
              <p:spPr bwMode="auto">
                <a:xfrm>
                  <a:off x="3884" y="1483"/>
                  <a:ext cx="7" cy="6"/>
                </a:xfrm>
                <a:custGeom>
                  <a:avLst/>
                  <a:gdLst>
                    <a:gd name="T0" fmla="*/ 7 w 7"/>
                    <a:gd name="T1" fmla="*/ 1 h 6"/>
                    <a:gd name="T2" fmla="*/ 3 w 7"/>
                    <a:gd name="T3" fmla="*/ 0 h 6"/>
                    <a:gd name="T4" fmla="*/ 0 w 7"/>
                    <a:gd name="T5" fmla="*/ 2 h 6"/>
                    <a:gd name="T6" fmla="*/ 2 w 7"/>
                    <a:gd name="T7" fmla="*/ 6 h 6"/>
                    <a:gd name="T8" fmla="*/ 4 w 7"/>
                    <a:gd name="T9" fmla="*/ 6 h 6"/>
                    <a:gd name="T10" fmla="*/ 5 w 7"/>
                    <a:gd name="T11" fmla="*/ 4 h 6"/>
                    <a:gd name="T12" fmla="*/ 4 w 7"/>
                    <a:gd name="T13" fmla="*/ 3 h 6"/>
                    <a:gd name="T14" fmla="*/ 7 w 7"/>
                    <a:gd name="T15" fmla="*/ 2 h 6"/>
                    <a:gd name="T16" fmla="*/ 7 w 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7" y="1"/>
                      </a:moveTo>
                      <a:lnTo>
                        <a:pt x="3" y="0"/>
                      </a:lnTo>
                      <a:lnTo>
                        <a:pt x="0" y="2"/>
                      </a:lnTo>
                      <a:lnTo>
                        <a:pt x="2" y="6"/>
                      </a:lnTo>
                      <a:lnTo>
                        <a:pt x="4" y="6"/>
                      </a:lnTo>
                      <a:lnTo>
                        <a:pt x="5" y="4"/>
                      </a:lnTo>
                      <a:lnTo>
                        <a:pt x="4" y="3"/>
                      </a:lnTo>
                      <a:lnTo>
                        <a:pt x="7"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2" name="Freeform 641">
                  <a:extLst>
                    <a:ext uri="{FF2B5EF4-FFF2-40B4-BE49-F238E27FC236}">
                      <a16:creationId xmlns:a16="http://schemas.microsoft.com/office/drawing/2014/main" id="{4EC30948-5A64-4EB3-9F28-95928A724EBA}"/>
                    </a:ext>
                  </a:extLst>
                </p:cNvPr>
                <p:cNvSpPr>
                  <a:spLocks/>
                </p:cNvSpPr>
                <p:nvPr/>
              </p:nvSpPr>
              <p:spPr bwMode="auto">
                <a:xfrm>
                  <a:off x="3848" y="1538"/>
                  <a:ext cx="4" cy="4"/>
                </a:xfrm>
                <a:custGeom>
                  <a:avLst/>
                  <a:gdLst>
                    <a:gd name="T0" fmla="*/ 0 w 4"/>
                    <a:gd name="T1" fmla="*/ 3 h 4"/>
                    <a:gd name="T2" fmla="*/ 2 w 4"/>
                    <a:gd name="T3" fmla="*/ 4 h 4"/>
                    <a:gd name="T4" fmla="*/ 4 w 4"/>
                    <a:gd name="T5" fmla="*/ 3 h 4"/>
                    <a:gd name="T6" fmla="*/ 4 w 4"/>
                    <a:gd name="T7" fmla="*/ 0 h 4"/>
                    <a:gd name="T8" fmla="*/ 2 w 4"/>
                    <a:gd name="T9" fmla="*/ 1 h 4"/>
                    <a:gd name="T10" fmla="*/ 1 w 4"/>
                    <a:gd name="T11" fmla="*/ 0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2" y="4"/>
                      </a:lnTo>
                      <a:lnTo>
                        <a:pt x="4" y="3"/>
                      </a:lnTo>
                      <a:lnTo>
                        <a:pt x="4" y="0"/>
                      </a:lnTo>
                      <a:lnTo>
                        <a:pt x="2"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3" name="Freeform 642">
                  <a:extLst>
                    <a:ext uri="{FF2B5EF4-FFF2-40B4-BE49-F238E27FC236}">
                      <a16:creationId xmlns:a16="http://schemas.microsoft.com/office/drawing/2014/main" id="{925F0E28-7D89-45F9-9994-C3C995AD7F5A}"/>
                    </a:ext>
                  </a:extLst>
                </p:cNvPr>
                <p:cNvSpPr>
                  <a:spLocks/>
                </p:cNvSpPr>
                <p:nvPr/>
              </p:nvSpPr>
              <p:spPr bwMode="auto">
                <a:xfrm>
                  <a:off x="3869" y="1666"/>
                  <a:ext cx="16" cy="20"/>
                </a:xfrm>
                <a:custGeom>
                  <a:avLst/>
                  <a:gdLst>
                    <a:gd name="T0" fmla="*/ 9 w 16"/>
                    <a:gd name="T1" fmla="*/ 1 h 20"/>
                    <a:gd name="T2" fmla="*/ 7 w 16"/>
                    <a:gd name="T3" fmla="*/ 0 h 20"/>
                    <a:gd name="T4" fmla="*/ 6 w 16"/>
                    <a:gd name="T5" fmla="*/ 2 h 20"/>
                    <a:gd name="T6" fmla="*/ 5 w 16"/>
                    <a:gd name="T7" fmla="*/ 3 h 20"/>
                    <a:gd name="T8" fmla="*/ 3 w 16"/>
                    <a:gd name="T9" fmla="*/ 4 h 20"/>
                    <a:gd name="T10" fmla="*/ 2 w 16"/>
                    <a:gd name="T11" fmla="*/ 3 h 20"/>
                    <a:gd name="T12" fmla="*/ 2 w 16"/>
                    <a:gd name="T13" fmla="*/ 2 h 20"/>
                    <a:gd name="T14" fmla="*/ 2 w 16"/>
                    <a:gd name="T15" fmla="*/ 3 h 20"/>
                    <a:gd name="T16" fmla="*/ 0 w 16"/>
                    <a:gd name="T17" fmla="*/ 4 h 20"/>
                    <a:gd name="T18" fmla="*/ 2 w 16"/>
                    <a:gd name="T19" fmla="*/ 5 h 20"/>
                    <a:gd name="T20" fmla="*/ 2 w 16"/>
                    <a:gd name="T21" fmla="*/ 6 h 20"/>
                    <a:gd name="T22" fmla="*/ 0 w 16"/>
                    <a:gd name="T23" fmla="*/ 8 h 20"/>
                    <a:gd name="T24" fmla="*/ 0 w 16"/>
                    <a:gd name="T25" fmla="*/ 10 h 20"/>
                    <a:gd name="T26" fmla="*/ 2 w 16"/>
                    <a:gd name="T27" fmla="*/ 10 h 20"/>
                    <a:gd name="T28" fmla="*/ 5 w 16"/>
                    <a:gd name="T29" fmla="*/ 13 h 20"/>
                    <a:gd name="T30" fmla="*/ 4 w 16"/>
                    <a:gd name="T31" fmla="*/ 16 h 20"/>
                    <a:gd name="T32" fmla="*/ 3 w 16"/>
                    <a:gd name="T33" fmla="*/ 15 h 20"/>
                    <a:gd name="T34" fmla="*/ 2 w 16"/>
                    <a:gd name="T35" fmla="*/ 20 h 20"/>
                    <a:gd name="T36" fmla="*/ 3 w 16"/>
                    <a:gd name="T37" fmla="*/ 20 h 20"/>
                    <a:gd name="T38" fmla="*/ 5 w 16"/>
                    <a:gd name="T39" fmla="*/ 17 h 20"/>
                    <a:gd name="T40" fmla="*/ 5 w 16"/>
                    <a:gd name="T41" fmla="*/ 16 h 20"/>
                    <a:gd name="T42" fmla="*/ 7 w 16"/>
                    <a:gd name="T43" fmla="*/ 11 h 20"/>
                    <a:gd name="T44" fmla="*/ 11 w 16"/>
                    <a:gd name="T45" fmla="*/ 10 h 20"/>
                    <a:gd name="T46" fmla="*/ 13 w 16"/>
                    <a:gd name="T47" fmla="*/ 8 h 20"/>
                    <a:gd name="T48" fmla="*/ 14 w 16"/>
                    <a:gd name="T49" fmla="*/ 5 h 20"/>
                    <a:gd name="T50" fmla="*/ 16 w 16"/>
                    <a:gd name="T51" fmla="*/ 6 h 20"/>
                    <a:gd name="T52" fmla="*/ 16 w 16"/>
                    <a:gd name="T53" fmla="*/ 5 h 20"/>
                    <a:gd name="T54" fmla="*/ 16 w 16"/>
                    <a:gd name="T55" fmla="*/ 4 h 20"/>
                    <a:gd name="T56" fmla="*/ 15 w 16"/>
                    <a:gd name="T57" fmla="*/ 3 h 20"/>
                    <a:gd name="T58" fmla="*/ 13 w 16"/>
                    <a:gd name="T59" fmla="*/ 1 h 20"/>
                    <a:gd name="T60" fmla="*/ 9 w 16"/>
                    <a:gd name="T6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20">
                      <a:moveTo>
                        <a:pt x="9" y="1"/>
                      </a:moveTo>
                      <a:lnTo>
                        <a:pt x="7" y="0"/>
                      </a:lnTo>
                      <a:lnTo>
                        <a:pt x="6" y="2"/>
                      </a:lnTo>
                      <a:lnTo>
                        <a:pt x="5" y="3"/>
                      </a:lnTo>
                      <a:lnTo>
                        <a:pt x="3" y="4"/>
                      </a:lnTo>
                      <a:lnTo>
                        <a:pt x="2" y="3"/>
                      </a:lnTo>
                      <a:lnTo>
                        <a:pt x="2" y="2"/>
                      </a:lnTo>
                      <a:lnTo>
                        <a:pt x="2" y="3"/>
                      </a:lnTo>
                      <a:lnTo>
                        <a:pt x="0" y="4"/>
                      </a:lnTo>
                      <a:lnTo>
                        <a:pt x="2" y="5"/>
                      </a:lnTo>
                      <a:lnTo>
                        <a:pt x="2" y="6"/>
                      </a:lnTo>
                      <a:lnTo>
                        <a:pt x="0" y="8"/>
                      </a:lnTo>
                      <a:lnTo>
                        <a:pt x="0" y="10"/>
                      </a:lnTo>
                      <a:lnTo>
                        <a:pt x="2" y="10"/>
                      </a:lnTo>
                      <a:lnTo>
                        <a:pt x="5" y="13"/>
                      </a:lnTo>
                      <a:lnTo>
                        <a:pt x="4" y="16"/>
                      </a:lnTo>
                      <a:lnTo>
                        <a:pt x="3" y="15"/>
                      </a:lnTo>
                      <a:lnTo>
                        <a:pt x="2" y="20"/>
                      </a:lnTo>
                      <a:lnTo>
                        <a:pt x="3" y="20"/>
                      </a:lnTo>
                      <a:lnTo>
                        <a:pt x="5" y="17"/>
                      </a:lnTo>
                      <a:lnTo>
                        <a:pt x="5" y="16"/>
                      </a:lnTo>
                      <a:lnTo>
                        <a:pt x="7" y="11"/>
                      </a:lnTo>
                      <a:lnTo>
                        <a:pt x="11" y="10"/>
                      </a:lnTo>
                      <a:lnTo>
                        <a:pt x="13" y="8"/>
                      </a:lnTo>
                      <a:lnTo>
                        <a:pt x="14" y="5"/>
                      </a:lnTo>
                      <a:lnTo>
                        <a:pt x="16" y="6"/>
                      </a:lnTo>
                      <a:lnTo>
                        <a:pt x="16" y="5"/>
                      </a:lnTo>
                      <a:lnTo>
                        <a:pt x="16" y="4"/>
                      </a:lnTo>
                      <a:lnTo>
                        <a:pt x="15" y="3"/>
                      </a:lnTo>
                      <a:lnTo>
                        <a:pt x="13" y="1"/>
                      </a:lnTo>
                      <a:lnTo>
                        <a:pt x="9"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4" name="Freeform 643">
                  <a:extLst>
                    <a:ext uri="{FF2B5EF4-FFF2-40B4-BE49-F238E27FC236}">
                      <a16:creationId xmlns:a16="http://schemas.microsoft.com/office/drawing/2014/main" id="{64F691A7-16F2-4818-B17A-BAD6F7528185}"/>
                    </a:ext>
                  </a:extLst>
                </p:cNvPr>
                <p:cNvSpPr>
                  <a:spLocks/>
                </p:cNvSpPr>
                <p:nvPr/>
              </p:nvSpPr>
              <p:spPr bwMode="auto">
                <a:xfrm>
                  <a:off x="3888" y="1635"/>
                  <a:ext cx="56" cy="62"/>
                </a:xfrm>
                <a:custGeom>
                  <a:avLst/>
                  <a:gdLst>
                    <a:gd name="T0" fmla="*/ 21 w 56"/>
                    <a:gd name="T1" fmla="*/ 45 h 62"/>
                    <a:gd name="T2" fmla="*/ 27 w 56"/>
                    <a:gd name="T3" fmla="*/ 48 h 62"/>
                    <a:gd name="T4" fmla="*/ 30 w 56"/>
                    <a:gd name="T5" fmla="*/ 47 h 62"/>
                    <a:gd name="T6" fmla="*/ 32 w 56"/>
                    <a:gd name="T7" fmla="*/ 50 h 62"/>
                    <a:gd name="T8" fmla="*/ 39 w 56"/>
                    <a:gd name="T9" fmla="*/ 57 h 62"/>
                    <a:gd name="T10" fmla="*/ 43 w 56"/>
                    <a:gd name="T11" fmla="*/ 62 h 62"/>
                    <a:gd name="T12" fmla="*/ 52 w 56"/>
                    <a:gd name="T13" fmla="*/ 60 h 62"/>
                    <a:gd name="T14" fmla="*/ 54 w 56"/>
                    <a:gd name="T15" fmla="*/ 53 h 62"/>
                    <a:gd name="T16" fmla="*/ 56 w 56"/>
                    <a:gd name="T17" fmla="*/ 47 h 62"/>
                    <a:gd name="T18" fmla="*/ 51 w 56"/>
                    <a:gd name="T19" fmla="*/ 20 h 62"/>
                    <a:gd name="T20" fmla="*/ 53 w 56"/>
                    <a:gd name="T21" fmla="*/ 14 h 62"/>
                    <a:gd name="T22" fmla="*/ 56 w 56"/>
                    <a:gd name="T23" fmla="*/ 10 h 62"/>
                    <a:gd name="T24" fmla="*/ 55 w 56"/>
                    <a:gd name="T25" fmla="*/ 6 h 62"/>
                    <a:gd name="T26" fmla="*/ 43 w 56"/>
                    <a:gd name="T27" fmla="*/ 8 h 62"/>
                    <a:gd name="T28" fmla="*/ 32 w 56"/>
                    <a:gd name="T29" fmla="*/ 4 h 62"/>
                    <a:gd name="T30" fmla="*/ 28 w 56"/>
                    <a:gd name="T31" fmla="*/ 3 h 62"/>
                    <a:gd name="T32" fmla="*/ 25 w 56"/>
                    <a:gd name="T33" fmla="*/ 3 h 62"/>
                    <a:gd name="T34" fmla="*/ 22 w 56"/>
                    <a:gd name="T35" fmla="*/ 3 h 62"/>
                    <a:gd name="T36" fmla="*/ 21 w 56"/>
                    <a:gd name="T37" fmla="*/ 7 h 62"/>
                    <a:gd name="T38" fmla="*/ 15 w 56"/>
                    <a:gd name="T39" fmla="*/ 6 h 62"/>
                    <a:gd name="T40" fmla="*/ 14 w 56"/>
                    <a:gd name="T41" fmla="*/ 8 h 62"/>
                    <a:gd name="T42" fmla="*/ 8 w 56"/>
                    <a:gd name="T43" fmla="*/ 8 h 62"/>
                    <a:gd name="T44" fmla="*/ 6 w 56"/>
                    <a:gd name="T45" fmla="*/ 10 h 62"/>
                    <a:gd name="T46" fmla="*/ 0 w 56"/>
                    <a:gd name="T47" fmla="*/ 16 h 62"/>
                    <a:gd name="T48" fmla="*/ 2 w 56"/>
                    <a:gd name="T49" fmla="*/ 27 h 62"/>
                    <a:gd name="T50" fmla="*/ 5 w 56"/>
                    <a:gd name="T51" fmla="*/ 27 h 62"/>
                    <a:gd name="T52" fmla="*/ 2 w 56"/>
                    <a:gd name="T53" fmla="*/ 30 h 62"/>
                    <a:gd name="T54" fmla="*/ 4 w 56"/>
                    <a:gd name="T55" fmla="*/ 38 h 62"/>
                    <a:gd name="T56" fmla="*/ 10 w 56"/>
                    <a:gd name="T57" fmla="*/ 42 h 62"/>
                    <a:gd name="T58" fmla="*/ 13 w 56"/>
                    <a:gd name="T59" fmla="*/ 37 h 62"/>
                    <a:gd name="T60" fmla="*/ 12 w 56"/>
                    <a:gd name="T61" fmla="*/ 47 h 62"/>
                    <a:gd name="T62" fmla="*/ 14 w 56"/>
                    <a:gd name="T63"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62">
                      <a:moveTo>
                        <a:pt x="18" y="46"/>
                      </a:moveTo>
                      <a:lnTo>
                        <a:pt x="21" y="45"/>
                      </a:lnTo>
                      <a:lnTo>
                        <a:pt x="25" y="48"/>
                      </a:lnTo>
                      <a:lnTo>
                        <a:pt x="27" y="48"/>
                      </a:lnTo>
                      <a:lnTo>
                        <a:pt x="28" y="45"/>
                      </a:lnTo>
                      <a:lnTo>
                        <a:pt x="30" y="47"/>
                      </a:lnTo>
                      <a:lnTo>
                        <a:pt x="31" y="49"/>
                      </a:lnTo>
                      <a:lnTo>
                        <a:pt x="32" y="50"/>
                      </a:lnTo>
                      <a:lnTo>
                        <a:pt x="37" y="53"/>
                      </a:lnTo>
                      <a:lnTo>
                        <a:pt x="39" y="57"/>
                      </a:lnTo>
                      <a:lnTo>
                        <a:pt x="41" y="58"/>
                      </a:lnTo>
                      <a:lnTo>
                        <a:pt x="43" y="62"/>
                      </a:lnTo>
                      <a:lnTo>
                        <a:pt x="48" y="59"/>
                      </a:lnTo>
                      <a:lnTo>
                        <a:pt x="52" y="60"/>
                      </a:lnTo>
                      <a:lnTo>
                        <a:pt x="55" y="57"/>
                      </a:lnTo>
                      <a:lnTo>
                        <a:pt x="54" y="53"/>
                      </a:lnTo>
                      <a:lnTo>
                        <a:pt x="56" y="51"/>
                      </a:lnTo>
                      <a:lnTo>
                        <a:pt x="56" y="47"/>
                      </a:lnTo>
                      <a:lnTo>
                        <a:pt x="50" y="34"/>
                      </a:lnTo>
                      <a:lnTo>
                        <a:pt x="51" y="20"/>
                      </a:lnTo>
                      <a:lnTo>
                        <a:pt x="52" y="20"/>
                      </a:lnTo>
                      <a:lnTo>
                        <a:pt x="53" y="14"/>
                      </a:lnTo>
                      <a:lnTo>
                        <a:pt x="56" y="11"/>
                      </a:lnTo>
                      <a:lnTo>
                        <a:pt x="56" y="10"/>
                      </a:lnTo>
                      <a:lnTo>
                        <a:pt x="56" y="10"/>
                      </a:lnTo>
                      <a:lnTo>
                        <a:pt x="55" y="6"/>
                      </a:lnTo>
                      <a:lnTo>
                        <a:pt x="54" y="8"/>
                      </a:lnTo>
                      <a:lnTo>
                        <a:pt x="43" y="8"/>
                      </a:lnTo>
                      <a:lnTo>
                        <a:pt x="38" y="4"/>
                      </a:lnTo>
                      <a:lnTo>
                        <a:pt x="32" y="4"/>
                      </a:lnTo>
                      <a:lnTo>
                        <a:pt x="30" y="3"/>
                      </a:lnTo>
                      <a:lnTo>
                        <a:pt x="28" y="3"/>
                      </a:lnTo>
                      <a:lnTo>
                        <a:pt x="25" y="0"/>
                      </a:lnTo>
                      <a:lnTo>
                        <a:pt x="25" y="3"/>
                      </a:lnTo>
                      <a:lnTo>
                        <a:pt x="22" y="2"/>
                      </a:lnTo>
                      <a:lnTo>
                        <a:pt x="22" y="3"/>
                      </a:lnTo>
                      <a:lnTo>
                        <a:pt x="24" y="5"/>
                      </a:lnTo>
                      <a:lnTo>
                        <a:pt x="21" y="7"/>
                      </a:lnTo>
                      <a:lnTo>
                        <a:pt x="20" y="6"/>
                      </a:lnTo>
                      <a:lnTo>
                        <a:pt x="15" y="6"/>
                      </a:lnTo>
                      <a:lnTo>
                        <a:pt x="14" y="4"/>
                      </a:lnTo>
                      <a:lnTo>
                        <a:pt x="14" y="8"/>
                      </a:lnTo>
                      <a:lnTo>
                        <a:pt x="11" y="7"/>
                      </a:lnTo>
                      <a:lnTo>
                        <a:pt x="8" y="8"/>
                      </a:lnTo>
                      <a:lnTo>
                        <a:pt x="7" y="11"/>
                      </a:lnTo>
                      <a:lnTo>
                        <a:pt x="6" y="10"/>
                      </a:lnTo>
                      <a:lnTo>
                        <a:pt x="1" y="13"/>
                      </a:lnTo>
                      <a:lnTo>
                        <a:pt x="0" y="16"/>
                      </a:lnTo>
                      <a:lnTo>
                        <a:pt x="0" y="27"/>
                      </a:lnTo>
                      <a:lnTo>
                        <a:pt x="2" y="27"/>
                      </a:lnTo>
                      <a:lnTo>
                        <a:pt x="3" y="27"/>
                      </a:lnTo>
                      <a:lnTo>
                        <a:pt x="5" y="27"/>
                      </a:lnTo>
                      <a:lnTo>
                        <a:pt x="4" y="29"/>
                      </a:lnTo>
                      <a:lnTo>
                        <a:pt x="2" y="30"/>
                      </a:lnTo>
                      <a:lnTo>
                        <a:pt x="2" y="34"/>
                      </a:lnTo>
                      <a:lnTo>
                        <a:pt x="4" y="38"/>
                      </a:lnTo>
                      <a:lnTo>
                        <a:pt x="8" y="43"/>
                      </a:lnTo>
                      <a:lnTo>
                        <a:pt x="10" y="42"/>
                      </a:lnTo>
                      <a:lnTo>
                        <a:pt x="10" y="39"/>
                      </a:lnTo>
                      <a:lnTo>
                        <a:pt x="13" y="37"/>
                      </a:lnTo>
                      <a:lnTo>
                        <a:pt x="14" y="39"/>
                      </a:lnTo>
                      <a:lnTo>
                        <a:pt x="12" y="47"/>
                      </a:lnTo>
                      <a:lnTo>
                        <a:pt x="12" y="50"/>
                      </a:lnTo>
                      <a:lnTo>
                        <a:pt x="14" y="49"/>
                      </a:lnTo>
                      <a:lnTo>
                        <a:pt x="18"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5" name="Freeform 644">
                  <a:extLst>
                    <a:ext uri="{FF2B5EF4-FFF2-40B4-BE49-F238E27FC236}">
                      <a16:creationId xmlns:a16="http://schemas.microsoft.com/office/drawing/2014/main" id="{0F82C4EF-91FE-4C18-9B92-7530907B997D}"/>
                    </a:ext>
                  </a:extLst>
                </p:cNvPr>
                <p:cNvSpPr>
                  <a:spLocks/>
                </p:cNvSpPr>
                <p:nvPr/>
              </p:nvSpPr>
              <p:spPr bwMode="auto">
                <a:xfrm>
                  <a:off x="3883" y="1655"/>
                  <a:ext cx="3" cy="3"/>
                </a:xfrm>
                <a:custGeom>
                  <a:avLst/>
                  <a:gdLst>
                    <a:gd name="T0" fmla="*/ 2 w 3"/>
                    <a:gd name="T1" fmla="*/ 0 h 3"/>
                    <a:gd name="T2" fmla="*/ 0 w 3"/>
                    <a:gd name="T3" fmla="*/ 0 h 3"/>
                    <a:gd name="T4" fmla="*/ 1 w 3"/>
                    <a:gd name="T5" fmla="*/ 3 h 3"/>
                    <a:gd name="T6" fmla="*/ 3 w 3"/>
                    <a:gd name="T7" fmla="*/ 2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0"/>
                      </a:lnTo>
                      <a:lnTo>
                        <a:pt x="1" y="3"/>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6" name="Freeform 645">
                  <a:extLst>
                    <a:ext uri="{FF2B5EF4-FFF2-40B4-BE49-F238E27FC236}">
                      <a16:creationId xmlns:a16="http://schemas.microsoft.com/office/drawing/2014/main" id="{A77F5866-4E4B-4F03-949D-6579FDFC0989}"/>
                    </a:ext>
                  </a:extLst>
                </p:cNvPr>
                <p:cNvSpPr>
                  <a:spLocks/>
                </p:cNvSpPr>
                <p:nvPr/>
              </p:nvSpPr>
              <p:spPr bwMode="auto">
                <a:xfrm>
                  <a:off x="3871" y="1655"/>
                  <a:ext cx="12" cy="9"/>
                </a:xfrm>
                <a:custGeom>
                  <a:avLst/>
                  <a:gdLst>
                    <a:gd name="T0" fmla="*/ 0 w 12"/>
                    <a:gd name="T1" fmla="*/ 7 h 9"/>
                    <a:gd name="T2" fmla="*/ 3 w 12"/>
                    <a:gd name="T3" fmla="*/ 5 h 9"/>
                    <a:gd name="T4" fmla="*/ 5 w 12"/>
                    <a:gd name="T5" fmla="*/ 5 h 9"/>
                    <a:gd name="T6" fmla="*/ 7 w 12"/>
                    <a:gd name="T7" fmla="*/ 9 h 9"/>
                    <a:gd name="T8" fmla="*/ 8 w 12"/>
                    <a:gd name="T9" fmla="*/ 7 h 9"/>
                    <a:gd name="T10" fmla="*/ 11 w 12"/>
                    <a:gd name="T11" fmla="*/ 5 h 9"/>
                    <a:gd name="T12" fmla="*/ 12 w 12"/>
                    <a:gd name="T13" fmla="*/ 5 h 9"/>
                    <a:gd name="T14" fmla="*/ 11 w 12"/>
                    <a:gd name="T15" fmla="*/ 2 h 9"/>
                    <a:gd name="T16" fmla="*/ 8 w 12"/>
                    <a:gd name="T17" fmla="*/ 2 h 9"/>
                    <a:gd name="T18" fmla="*/ 7 w 12"/>
                    <a:gd name="T19" fmla="*/ 0 h 9"/>
                    <a:gd name="T20" fmla="*/ 6 w 12"/>
                    <a:gd name="T21" fmla="*/ 0 h 9"/>
                    <a:gd name="T22" fmla="*/ 5 w 12"/>
                    <a:gd name="T23" fmla="*/ 1 h 9"/>
                    <a:gd name="T24" fmla="*/ 4 w 12"/>
                    <a:gd name="T25" fmla="*/ 3 h 9"/>
                    <a:gd name="T26" fmla="*/ 0 w 12"/>
                    <a:gd name="T27" fmla="*/ 6 h 9"/>
                    <a:gd name="T28" fmla="*/ 0 w 12"/>
                    <a:gd name="T2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0" y="7"/>
                      </a:moveTo>
                      <a:lnTo>
                        <a:pt x="3" y="5"/>
                      </a:lnTo>
                      <a:lnTo>
                        <a:pt x="5" y="5"/>
                      </a:lnTo>
                      <a:lnTo>
                        <a:pt x="7" y="9"/>
                      </a:lnTo>
                      <a:lnTo>
                        <a:pt x="8" y="7"/>
                      </a:lnTo>
                      <a:lnTo>
                        <a:pt x="11" y="5"/>
                      </a:lnTo>
                      <a:lnTo>
                        <a:pt x="12" y="5"/>
                      </a:lnTo>
                      <a:lnTo>
                        <a:pt x="11" y="2"/>
                      </a:lnTo>
                      <a:lnTo>
                        <a:pt x="8" y="2"/>
                      </a:lnTo>
                      <a:lnTo>
                        <a:pt x="7" y="0"/>
                      </a:lnTo>
                      <a:lnTo>
                        <a:pt x="6" y="0"/>
                      </a:lnTo>
                      <a:lnTo>
                        <a:pt x="5" y="1"/>
                      </a:lnTo>
                      <a:lnTo>
                        <a:pt x="4" y="3"/>
                      </a:lnTo>
                      <a:lnTo>
                        <a:pt x="0" y="6"/>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7" name="Freeform 646">
                  <a:extLst>
                    <a:ext uri="{FF2B5EF4-FFF2-40B4-BE49-F238E27FC236}">
                      <a16:creationId xmlns:a16="http://schemas.microsoft.com/office/drawing/2014/main" id="{005E2C65-64D3-4D27-A393-F2B5BE4E172B}"/>
                    </a:ext>
                  </a:extLst>
                </p:cNvPr>
                <p:cNvSpPr>
                  <a:spLocks/>
                </p:cNvSpPr>
                <p:nvPr/>
              </p:nvSpPr>
              <p:spPr bwMode="auto">
                <a:xfrm>
                  <a:off x="3883" y="1664"/>
                  <a:ext cx="5" cy="5"/>
                </a:xfrm>
                <a:custGeom>
                  <a:avLst/>
                  <a:gdLst>
                    <a:gd name="T0" fmla="*/ 0 w 5"/>
                    <a:gd name="T1" fmla="*/ 2 h 5"/>
                    <a:gd name="T2" fmla="*/ 4 w 5"/>
                    <a:gd name="T3" fmla="*/ 5 h 5"/>
                    <a:gd name="T4" fmla="*/ 5 w 5"/>
                    <a:gd name="T5" fmla="*/ 4 h 5"/>
                    <a:gd name="T6" fmla="*/ 4 w 5"/>
                    <a:gd name="T7" fmla="*/ 1 h 5"/>
                    <a:gd name="T8" fmla="*/ 0 w 5"/>
                    <a:gd name="T9" fmla="*/ 0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lnTo>
                        <a:pt x="4" y="5"/>
                      </a:lnTo>
                      <a:lnTo>
                        <a:pt x="5" y="4"/>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8" name="Freeform 647">
                  <a:extLst>
                    <a:ext uri="{FF2B5EF4-FFF2-40B4-BE49-F238E27FC236}">
                      <a16:creationId xmlns:a16="http://schemas.microsoft.com/office/drawing/2014/main" id="{D964DCAC-69C9-4DFC-9DAD-EAF16B84A2C9}"/>
                    </a:ext>
                  </a:extLst>
                </p:cNvPr>
                <p:cNvSpPr>
                  <a:spLocks/>
                </p:cNvSpPr>
                <p:nvPr/>
              </p:nvSpPr>
              <p:spPr bwMode="auto">
                <a:xfrm>
                  <a:off x="3861" y="1680"/>
                  <a:ext cx="90" cy="58"/>
                </a:xfrm>
                <a:custGeom>
                  <a:avLst/>
                  <a:gdLst>
                    <a:gd name="T0" fmla="*/ 11 w 90"/>
                    <a:gd name="T1" fmla="*/ 43 h 58"/>
                    <a:gd name="T2" fmla="*/ 22 w 90"/>
                    <a:gd name="T3" fmla="*/ 41 h 58"/>
                    <a:gd name="T4" fmla="*/ 27 w 90"/>
                    <a:gd name="T5" fmla="*/ 43 h 58"/>
                    <a:gd name="T6" fmla="*/ 33 w 90"/>
                    <a:gd name="T7" fmla="*/ 40 h 58"/>
                    <a:gd name="T8" fmla="*/ 36 w 90"/>
                    <a:gd name="T9" fmla="*/ 42 h 58"/>
                    <a:gd name="T10" fmla="*/ 43 w 90"/>
                    <a:gd name="T11" fmla="*/ 45 h 58"/>
                    <a:gd name="T12" fmla="*/ 48 w 90"/>
                    <a:gd name="T13" fmla="*/ 42 h 58"/>
                    <a:gd name="T14" fmla="*/ 58 w 90"/>
                    <a:gd name="T15" fmla="*/ 46 h 58"/>
                    <a:gd name="T16" fmla="*/ 65 w 90"/>
                    <a:gd name="T17" fmla="*/ 51 h 58"/>
                    <a:gd name="T18" fmla="*/ 72 w 90"/>
                    <a:gd name="T19" fmla="*/ 58 h 58"/>
                    <a:gd name="T20" fmla="*/ 73 w 90"/>
                    <a:gd name="T21" fmla="*/ 58 h 58"/>
                    <a:gd name="T22" fmla="*/ 84 w 90"/>
                    <a:gd name="T23" fmla="*/ 55 h 58"/>
                    <a:gd name="T24" fmla="*/ 87 w 90"/>
                    <a:gd name="T25" fmla="*/ 49 h 58"/>
                    <a:gd name="T26" fmla="*/ 90 w 90"/>
                    <a:gd name="T27" fmla="*/ 45 h 58"/>
                    <a:gd name="T28" fmla="*/ 88 w 90"/>
                    <a:gd name="T29" fmla="*/ 37 h 58"/>
                    <a:gd name="T30" fmla="*/ 86 w 90"/>
                    <a:gd name="T31" fmla="*/ 30 h 58"/>
                    <a:gd name="T32" fmla="*/ 84 w 90"/>
                    <a:gd name="T33" fmla="*/ 24 h 58"/>
                    <a:gd name="T34" fmla="*/ 82 w 90"/>
                    <a:gd name="T35" fmla="*/ 20 h 58"/>
                    <a:gd name="T36" fmla="*/ 82 w 90"/>
                    <a:gd name="T37" fmla="*/ 16 h 58"/>
                    <a:gd name="T38" fmla="*/ 70 w 90"/>
                    <a:gd name="T39" fmla="*/ 17 h 58"/>
                    <a:gd name="T40" fmla="*/ 66 w 90"/>
                    <a:gd name="T41" fmla="*/ 12 h 58"/>
                    <a:gd name="T42" fmla="*/ 59 w 90"/>
                    <a:gd name="T43" fmla="*/ 5 h 58"/>
                    <a:gd name="T44" fmla="*/ 57 w 90"/>
                    <a:gd name="T45" fmla="*/ 2 h 58"/>
                    <a:gd name="T46" fmla="*/ 54 w 90"/>
                    <a:gd name="T47" fmla="*/ 3 h 58"/>
                    <a:gd name="T48" fmla="*/ 48 w 90"/>
                    <a:gd name="T49" fmla="*/ 0 h 58"/>
                    <a:gd name="T50" fmla="*/ 41 w 90"/>
                    <a:gd name="T51" fmla="*/ 4 h 58"/>
                    <a:gd name="T52" fmla="*/ 39 w 90"/>
                    <a:gd name="T53" fmla="*/ 9 h 58"/>
                    <a:gd name="T54" fmla="*/ 39 w 90"/>
                    <a:gd name="T55" fmla="*/ 23 h 58"/>
                    <a:gd name="T56" fmla="*/ 31 w 90"/>
                    <a:gd name="T57" fmla="*/ 28 h 58"/>
                    <a:gd name="T58" fmla="*/ 27 w 90"/>
                    <a:gd name="T59" fmla="*/ 21 h 58"/>
                    <a:gd name="T60" fmla="*/ 21 w 90"/>
                    <a:gd name="T61" fmla="*/ 8 h 58"/>
                    <a:gd name="T62" fmla="*/ 17 w 90"/>
                    <a:gd name="T63" fmla="*/ 11 h 58"/>
                    <a:gd name="T64" fmla="*/ 12 w 90"/>
                    <a:gd name="T65" fmla="*/ 13 h 58"/>
                    <a:gd name="T66" fmla="*/ 7 w 90"/>
                    <a:gd name="T67" fmla="*/ 18 h 58"/>
                    <a:gd name="T68" fmla="*/ 6 w 90"/>
                    <a:gd name="T69" fmla="*/ 20 h 58"/>
                    <a:gd name="T70" fmla="*/ 2 w 90"/>
                    <a:gd name="T71" fmla="*/ 32 h 58"/>
                    <a:gd name="T72" fmla="*/ 2 w 90"/>
                    <a:gd name="T73" fmla="*/ 38 h 58"/>
                    <a:gd name="T74" fmla="*/ 2 w 90"/>
                    <a:gd name="T75" fmla="*/ 49 h 58"/>
                    <a:gd name="T76" fmla="*/ 3 w 90"/>
                    <a:gd name="T77" fmla="*/ 51 h 58"/>
                    <a:gd name="T78" fmla="*/ 7 w 90"/>
                    <a:gd name="T79"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58">
                      <a:moveTo>
                        <a:pt x="7" y="47"/>
                      </a:moveTo>
                      <a:lnTo>
                        <a:pt x="11" y="43"/>
                      </a:lnTo>
                      <a:lnTo>
                        <a:pt x="17" y="40"/>
                      </a:lnTo>
                      <a:lnTo>
                        <a:pt x="22" y="41"/>
                      </a:lnTo>
                      <a:lnTo>
                        <a:pt x="25" y="41"/>
                      </a:lnTo>
                      <a:lnTo>
                        <a:pt x="27" y="43"/>
                      </a:lnTo>
                      <a:lnTo>
                        <a:pt x="30" y="40"/>
                      </a:lnTo>
                      <a:lnTo>
                        <a:pt x="33" y="40"/>
                      </a:lnTo>
                      <a:lnTo>
                        <a:pt x="34" y="42"/>
                      </a:lnTo>
                      <a:lnTo>
                        <a:pt x="36" y="42"/>
                      </a:lnTo>
                      <a:lnTo>
                        <a:pt x="38" y="45"/>
                      </a:lnTo>
                      <a:lnTo>
                        <a:pt x="43" y="45"/>
                      </a:lnTo>
                      <a:lnTo>
                        <a:pt x="44" y="46"/>
                      </a:lnTo>
                      <a:lnTo>
                        <a:pt x="48" y="42"/>
                      </a:lnTo>
                      <a:lnTo>
                        <a:pt x="54" y="45"/>
                      </a:lnTo>
                      <a:lnTo>
                        <a:pt x="58" y="46"/>
                      </a:lnTo>
                      <a:lnTo>
                        <a:pt x="62" y="51"/>
                      </a:lnTo>
                      <a:lnTo>
                        <a:pt x="65" y="51"/>
                      </a:lnTo>
                      <a:lnTo>
                        <a:pt x="68" y="57"/>
                      </a:lnTo>
                      <a:lnTo>
                        <a:pt x="72" y="58"/>
                      </a:lnTo>
                      <a:lnTo>
                        <a:pt x="73" y="58"/>
                      </a:lnTo>
                      <a:lnTo>
                        <a:pt x="73" y="58"/>
                      </a:lnTo>
                      <a:lnTo>
                        <a:pt x="78" y="56"/>
                      </a:lnTo>
                      <a:lnTo>
                        <a:pt x="84" y="55"/>
                      </a:lnTo>
                      <a:lnTo>
                        <a:pt x="84" y="51"/>
                      </a:lnTo>
                      <a:lnTo>
                        <a:pt x="87" y="49"/>
                      </a:lnTo>
                      <a:lnTo>
                        <a:pt x="88" y="46"/>
                      </a:lnTo>
                      <a:lnTo>
                        <a:pt x="90" y="45"/>
                      </a:lnTo>
                      <a:lnTo>
                        <a:pt x="90" y="40"/>
                      </a:lnTo>
                      <a:lnTo>
                        <a:pt x="88" y="37"/>
                      </a:lnTo>
                      <a:lnTo>
                        <a:pt x="86" y="33"/>
                      </a:lnTo>
                      <a:lnTo>
                        <a:pt x="86" y="30"/>
                      </a:lnTo>
                      <a:lnTo>
                        <a:pt x="83" y="27"/>
                      </a:lnTo>
                      <a:lnTo>
                        <a:pt x="84" y="24"/>
                      </a:lnTo>
                      <a:lnTo>
                        <a:pt x="83" y="22"/>
                      </a:lnTo>
                      <a:lnTo>
                        <a:pt x="82" y="20"/>
                      </a:lnTo>
                      <a:lnTo>
                        <a:pt x="83" y="19"/>
                      </a:lnTo>
                      <a:lnTo>
                        <a:pt x="82" y="16"/>
                      </a:lnTo>
                      <a:lnTo>
                        <a:pt x="75" y="14"/>
                      </a:lnTo>
                      <a:lnTo>
                        <a:pt x="70" y="17"/>
                      </a:lnTo>
                      <a:lnTo>
                        <a:pt x="68" y="13"/>
                      </a:lnTo>
                      <a:lnTo>
                        <a:pt x="66" y="12"/>
                      </a:lnTo>
                      <a:lnTo>
                        <a:pt x="64" y="8"/>
                      </a:lnTo>
                      <a:lnTo>
                        <a:pt x="59" y="5"/>
                      </a:lnTo>
                      <a:lnTo>
                        <a:pt x="58" y="4"/>
                      </a:lnTo>
                      <a:lnTo>
                        <a:pt x="57" y="2"/>
                      </a:lnTo>
                      <a:lnTo>
                        <a:pt x="55" y="0"/>
                      </a:lnTo>
                      <a:lnTo>
                        <a:pt x="54" y="3"/>
                      </a:lnTo>
                      <a:lnTo>
                        <a:pt x="52" y="3"/>
                      </a:lnTo>
                      <a:lnTo>
                        <a:pt x="48" y="0"/>
                      </a:lnTo>
                      <a:lnTo>
                        <a:pt x="45" y="1"/>
                      </a:lnTo>
                      <a:lnTo>
                        <a:pt x="41" y="4"/>
                      </a:lnTo>
                      <a:lnTo>
                        <a:pt x="39" y="5"/>
                      </a:lnTo>
                      <a:lnTo>
                        <a:pt x="39" y="9"/>
                      </a:lnTo>
                      <a:lnTo>
                        <a:pt x="41" y="16"/>
                      </a:lnTo>
                      <a:lnTo>
                        <a:pt x="39" y="23"/>
                      </a:lnTo>
                      <a:lnTo>
                        <a:pt x="34" y="28"/>
                      </a:lnTo>
                      <a:lnTo>
                        <a:pt x="31" y="28"/>
                      </a:lnTo>
                      <a:lnTo>
                        <a:pt x="28" y="24"/>
                      </a:lnTo>
                      <a:lnTo>
                        <a:pt x="27" y="21"/>
                      </a:lnTo>
                      <a:lnTo>
                        <a:pt x="21" y="13"/>
                      </a:lnTo>
                      <a:lnTo>
                        <a:pt x="21" y="8"/>
                      </a:lnTo>
                      <a:lnTo>
                        <a:pt x="20" y="8"/>
                      </a:lnTo>
                      <a:lnTo>
                        <a:pt x="17" y="11"/>
                      </a:lnTo>
                      <a:lnTo>
                        <a:pt x="14" y="12"/>
                      </a:lnTo>
                      <a:lnTo>
                        <a:pt x="12" y="13"/>
                      </a:lnTo>
                      <a:lnTo>
                        <a:pt x="9" y="14"/>
                      </a:lnTo>
                      <a:lnTo>
                        <a:pt x="7" y="18"/>
                      </a:lnTo>
                      <a:lnTo>
                        <a:pt x="7" y="21"/>
                      </a:lnTo>
                      <a:lnTo>
                        <a:pt x="6" y="20"/>
                      </a:lnTo>
                      <a:lnTo>
                        <a:pt x="6" y="27"/>
                      </a:lnTo>
                      <a:lnTo>
                        <a:pt x="2" y="32"/>
                      </a:lnTo>
                      <a:lnTo>
                        <a:pt x="2" y="35"/>
                      </a:lnTo>
                      <a:lnTo>
                        <a:pt x="2" y="38"/>
                      </a:lnTo>
                      <a:lnTo>
                        <a:pt x="0" y="40"/>
                      </a:lnTo>
                      <a:lnTo>
                        <a:pt x="2" y="49"/>
                      </a:lnTo>
                      <a:lnTo>
                        <a:pt x="3" y="51"/>
                      </a:lnTo>
                      <a:lnTo>
                        <a:pt x="3" y="51"/>
                      </a:lnTo>
                      <a:lnTo>
                        <a:pt x="6" y="51"/>
                      </a:lnTo>
                      <a:lnTo>
                        <a:pt x="7"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9" name="Freeform 648">
                  <a:extLst>
                    <a:ext uri="{FF2B5EF4-FFF2-40B4-BE49-F238E27FC236}">
                      <a16:creationId xmlns:a16="http://schemas.microsoft.com/office/drawing/2014/main" id="{A71B4102-4517-4E2B-892B-657BA4655B27}"/>
                    </a:ext>
                  </a:extLst>
                </p:cNvPr>
                <p:cNvSpPr>
                  <a:spLocks/>
                </p:cNvSpPr>
                <p:nvPr/>
              </p:nvSpPr>
              <p:spPr bwMode="auto">
                <a:xfrm>
                  <a:off x="3864" y="1720"/>
                  <a:ext cx="70" cy="62"/>
                </a:xfrm>
                <a:custGeom>
                  <a:avLst/>
                  <a:gdLst>
                    <a:gd name="T0" fmla="*/ 29 w 70"/>
                    <a:gd name="T1" fmla="*/ 48 h 62"/>
                    <a:gd name="T2" fmla="*/ 31 w 70"/>
                    <a:gd name="T3" fmla="*/ 48 h 62"/>
                    <a:gd name="T4" fmla="*/ 32 w 70"/>
                    <a:gd name="T5" fmla="*/ 54 h 62"/>
                    <a:gd name="T6" fmla="*/ 32 w 70"/>
                    <a:gd name="T7" fmla="*/ 58 h 62"/>
                    <a:gd name="T8" fmla="*/ 34 w 70"/>
                    <a:gd name="T9" fmla="*/ 62 h 62"/>
                    <a:gd name="T10" fmla="*/ 37 w 70"/>
                    <a:gd name="T11" fmla="*/ 59 h 62"/>
                    <a:gd name="T12" fmla="*/ 42 w 70"/>
                    <a:gd name="T13" fmla="*/ 57 h 62"/>
                    <a:gd name="T14" fmla="*/ 46 w 70"/>
                    <a:gd name="T15" fmla="*/ 59 h 62"/>
                    <a:gd name="T16" fmla="*/ 49 w 70"/>
                    <a:gd name="T17" fmla="*/ 57 h 62"/>
                    <a:gd name="T18" fmla="*/ 52 w 70"/>
                    <a:gd name="T19" fmla="*/ 57 h 62"/>
                    <a:gd name="T20" fmla="*/ 51 w 70"/>
                    <a:gd name="T21" fmla="*/ 52 h 62"/>
                    <a:gd name="T22" fmla="*/ 55 w 70"/>
                    <a:gd name="T23" fmla="*/ 52 h 62"/>
                    <a:gd name="T24" fmla="*/ 56 w 70"/>
                    <a:gd name="T25" fmla="*/ 47 h 62"/>
                    <a:gd name="T26" fmla="*/ 59 w 70"/>
                    <a:gd name="T27" fmla="*/ 46 h 62"/>
                    <a:gd name="T28" fmla="*/ 59 w 70"/>
                    <a:gd name="T29" fmla="*/ 49 h 62"/>
                    <a:gd name="T30" fmla="*/ 63 w 70"/>
                    <a:gd name="T31" fmla="*/ 49 h 62"/>
                    <a:gd name="T32" fmla="*/ 63 w 70"/>
                    <a:gd name="T33" fmla="*/ 45 h 62"/>
                    <a:gd name="T34" fmla="*/ 59 w 70"/>
                    <a:gd name="T35" fmla="*/ 42 h 62"/>
                    <a:gd name="T36" fmla="*/ 60 w 70"/>
                    <a:gd name="T37" fmla="*/ 37 h 62"/>
                    <a:gd name="T38" fmla="*/ 62 w 70"/>
                    <a:gd name="T39" fmla="*/ 37 h 62"/>
                    <a:gd name="T40" fmla="*/ 65 w 70"/>
                    <a:gd name="T41" fmla="*/ 31 h 62"/>
                    <a:gd name="T42" fmla="*/ 70 w 70"/>
                    <a:gd name="T43" fmla="*/ 28 h 62"/>
                    <a:gd name="T44" fmla="*/ 70 w 70"/>
                    <a:gd name="T45" fmla="*/ 25 h 62"/>
                    <a:gd name="T46" fmla="*/ 67 w 70"/>
                    <a:gd name="T47" fmla="*/ 24 h 62"/>
                    <a:gd name="T48" fmla="*/ 70 w 70"/>
                    <a:gd name="T49" fmla="*/ 18 h 62"/>
                    <a:gd name="T50" fmla="*/ 69 w 70"/>
                    <a:gd name="T51" fmla="*/ 18 h 62"/>
                    <a:gd name="T52" fmla="*/ 65 w 70"/>
                    <a:gd name="T53" fmla="*/ 17 h 62"/>
                    <a:gd name="T54" fmla="*/ 62 w 70"/>
                    <a:gd name="T55" fmla="*/ 11 h 62"/>
                    <a:gd name="T56" fmla="*/ 59 w 70"/>
                    <a:gd name="T57" fmla="*/ 11 h 62"/>
                    <a:gd name="T58" fmla="*/ 55 w 70"/>
                    <a:gd name="T59" fmla="*/ 6 h 62"/>
                    <a:gd name="T60" fmla="*/ 51 w 70"/>
                    <a:gd name="T61" fmla="*/ 5 h 62"/>
                    <a:gd name="T62" fmla="*/ 45 w 70"/>
                    <a:gd name="T63" fmla="*/ 2 h 62"/>
                    <a:gd name="T64" fmla="*/ 41 w 70"/>
                    <a:gd name="T65" fmla="*/ 6 h 62"/>
                    <a:gd name="T66" fmla="*/ 40 w 70"/>
                    <a:gd name="T67" fmla="*/ 5 h 62"/>
                    <a:gd name="T68" fmla="*/ 35 w 70"/>
                    <a:gd name="T69" fmla="*/ 5 h 62"/>
                    <a:gd name="T70" fmla="*/ 33 w 70"/>
                    <a:gd name="T71" fmla="*/ 2 h 62"/>
                    <a:gd name="T72" fmla="*/ 31 w 70"/>
                    <a:gd name="T73" fmla="*/ 2 h 62"/>
                    <a:gd name="T74" fmla="*/ 30 w 70"/>
                    <a:gd name="T75" fmla="*/ 0 h 62"/>
                    <a:gd name="T76" fmla="*/ 27 w 70"/>
                    <a:gd name="T77" fmla="*/ 0 h 62"/>
                    <a:gd name="T78" fmla="*/ 24 w 70"/>
                    <a:gd name="T79" fmla="*/ 3 h 62"/>
                    <a:gd name="T80" fmla="*/ 22 w 70"/>
                    <a:gd name="T81" fmla="*/ 1 h 62"/>
                    <a:gd name="T82" fmla="*/ 19 w 70"/>
                    <a:gd name="T83" fmla="*/ 1 h 62"/>
                    <a:gd name="T84" fmla="*/ 14 w 70"/>
                    <a:gd name="T85" fmla="*/ 0 h 62"/>
                    <a:gd name="T86" fmla="*/ 8 w 70"/>
                    <a:gd name="T87" fmla="*/ 3 h 62"/>
                    <a:gd name="T88" fmla="*/ 4 w 70"/>
                    <a:gd name="T89" fmla="*/ 7 h 62"/>
                    <a:gd name="T90" fmla="*/ 3 w 70"/>
                    <a:gd name="T91" fmla="*/ 11 h 62"/>
                    <a:gd name="T92" fmla="*/ 0 w 70"/>
                    <a:gd name="T93" fmla="*/ 11 h 62"/>
                    <a:gd name="T94" fmla="*/ 0 w 70"/>
                    <a:gd name="T95" fmla="*/ 16 h 62"/>
                    <a:gd name="T96" fmla="*/ 1 w 70"/>
                    <a:gd name="T97" fmla="*/ 21 h 62"/>
                    <a:gd name="T98" fmla="*/ 0 w 70"/>
                    <a:gd name="T99" fmla="*/ 23 h 62"/>
                    <a:gd name="T100" fmla="*/ 1 w 70"/>
                    <a:gd name="T101" fmla="*/ 24 h 62"/>
                    <a:gd name="T102" fmla="*/ 6 w 70"/>
                    <a:gd name="T103" fmla="*/ 22 h 62"/>
                    <a:gd name="T104" fmla="*/ 10 w 70"/>
                    <a:gd name="T105" fmla="*/ 28 h 62"/>
                    <a:gd name="T106" fmla="*/ 14 w 70"/>
                    <a:gd name="T107" fmla="*/ 31 h 62"/>
                    <a:gd name="T108" fmla="*/ 19 w 70"/>
                    <a:gd name="T109" fmla="*/ 29 h 62"/>
                    <a:gd name="T110" fmla="*/ 21 w 70"/>
                    <a:gd name="T111" fmla="*/ 31 h 62"/>
                    <a:gd name="T112" fmla="*/ 21 w 70"/>
                    <a:gd name="T113" fmla="*/ 34 h 62"/>
                    <a:gd name="T114" fmla="*/ 23 w 70"/>
                    <a:gd name="T115" fmla="*/ 35 h 62"/>
                    <a:gd name="T116" fmla="*/ 24 w 70"/>
                    <a:gd name="T117" fmla="*/ 36 h 62"/>
                    <a:gd name="T118" fmla="*/ 23 w 70"/>
                    <a:gd name="T119" fmla="*/ 39 h 62"/>
                    <a:gd name="T120" fmla="*/ 23 w 70"/>
                    <a:gd name="T121" fmla="*/ 45 h 62"/>
                    <a:gd name="T122" fmla="*/ 26 w 70"/>
                    <a:gd name="T123" fmla="*/ 45 h 62"/>
                    <a:gd name="T124" fmla="*/ 29 w 70"/>
                    <a:gd name="T125"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62">
                      <a:moveTo>
                        <a:pt x="29" y="48"/>
                      </a:moveTo>
                      <a:lnTo>
                        <a:pt x="31" y="48"/>
                      </a:lnTo>
                      <a:lnTo>
                        <a:pt x="32" y="54"/>
                      </a:lnTo>
                      <a:lnTo>
                        <a:pt x="32" y="58"/>
                      </a:lnTo>
                      <a:lnTo>
                        <a:pt x="34" y="62"/>
                      </a:lnTo>
                      <a:lnTo>
                        <a:pt x="37" y="59"/>
                      </a:lnTo>
                      <a:lnTo>
                        <a:pt x="42" y="57"/>
                      </a:lnTo>
                      <a:lnTo>
                        <a:pt x="46" y="59"/>
                      </a:lnTo>
                      <a:lnTo>
                        <a:pt x="49" y="57"/>
                      </a:lnTo>
                      <a:lnTo>
                        <a:pt x="52" y="57"/>
                      </a:lnTo>
                      <a:lnTo>
                        <a:pt x="51" y="52"/>
                      </a:lnTo>
                      <a:lnTo>
                        <a:pt x="55" y="52"/>
                      </a:lnTo>
                      <a:lnTo>
                        <a:pt x="56" y="47"/>
                      </a:lnTo>
                      <a:lnTo>
                        <a:pt x="59" y="46"/>
                      </a:lnTo>
                      <a:lnTo>
                        <a:pt x="59" y="49"/>
                      </a:lnTo>
                      <a:lnTo>
                        <a:pt x="63" y="49"/>
                      </a:lnTo>
                      <a:lnTo>
                        <a:pt x="63" y="45"/>
                      </a:lnTo>
                      <a:lnTo>
                        <a:pt x="59" y="42"/>
                      </a:lnTo>
                      <a:lnTo>
                        <a:pt x="60" y="37"/>
                      </a:lnTo>
                      <a:lnTo>
                        <a:pt x="62" y="37"/>
                      </a:lnTo>
                      <a:lnTo>
                        <a:pt x="65" y="31"/>
                      </a:lnTo>
                      <a:lnTo>
                        <a:pt x="70" y="28"/>
                      </a:lnTo>
                      <a:lnTo>
                        <a:pt x="70" y="25"/>
                      </a:lnTo>
                      <a:lnTo>
                        <a:pt x="67" y="24"/>
                      </a:lnTo>
                      <a:lnTo>
                        <a:pt x="70" y="18"/>
                      </a:lnTo>
                      <a:lnTo>
                        <a:pt x="69" y="18"/>
                      </a:lnTo>
                      <a:lnTo>
                        <a:pt x="65" y="17"/>
                      </a:lnTo>
                      <a:lnTo>
                        <a:pt x="62" y="11"/>
                      </a:lnTo>
                      <a:lnTo>
                        <a:pt x="59" y="11"/>
                      </a:lnTo>
                      <a:lnTo>
                        <a:pt x="55" y="6"/>
                      </a:lnTo>
                      <a:lnTo>
                        <a:pt x="51" y="5"/>
                      </a:lnTo>
                      <a:lnTo>
                        <a:pt x="45" y="2"/>
                      </a:lnTo>
                      <a:lnTo>
                        <a:pt x="41" y="6"/>
                      </a:lnTo>
                      <a:lnTo>
                        <a:pt x="40" y="5"/>
                      </a:lnTo>
                      <a:lnTo>
                        <a:pt x="35" y="5"/>
                      </a:lnTo>
                      <a:lnTo>
                        <a:pt x="33" y="2"/>
                      </a:lnTo>
                      <a:lnTo>
                        <a:pt x="31" y="2"/>
                      </a:lnTo>
                      <a:lnTo>
                        <a:pt x="30" y="0"/>
                      </a:lnTo>
                      <a:lnTo>
                        <a:pt x="27" y="0"/>
                      </a:lnTo>
                      <a:lnTo>
                        <a:pt x="24" y="3"/>
                      </a:lnTo>
                      <a:lnTo>
                        <a:pt x="22" y="1"/>
                      </a:lnTo>
                      <a:lnTo>
                        <a:pt x="19" y="1"/>
                      </a:lnTo>
                      <a:lnTo>
                        <a:pt x="14" y="0"/>
                      </a:lnTo>
                      <a:lnTo>
                        <a:pt x="8" y="3"/>
                      </a:lnTo>
                      <a:lnTo>
                        <a:pt x="4" y="7"/>
                      </a:lnTo>
                      <a:lnTo>
                        <a:pt x="3" y="11"/>
                      </a:lnTo>
                      <a:lnTo>
                        <a:pt x="0" y="11"/>
                      </a:lnTo>
                      <a:lnTo>
                        <a:pt x="0" y="16"/>
                      </a:lnTo>
                      <a:lnTo>
                        <a:pt x="1" y="21"/>
                      </a:lnTo>
                      <a:lnTo>
                        <a:pt x="0" y="23"/>
                      </a:lnTo>
                      <a:lnTo>
                        <a:pt x="1" y="24"/>
                      </a:lnTo>
                      <a:lnTo>
                        <a:pt x="6" y="22"/>
                      </a:lnTo>
                      <a:lnTo>
                        <a:pt x="10" y="28"/>
                      </a:lnTo>
                      <a:lnTo>
                        <a:pt x="14" y="31"/>
                      </a:lnTo>
                      <a:lnTo>
                        <a:pt x="19" y="29"/>
                      </a:lnTo>
                      <a:lnTo>
                        <a:pt x="21" y="31"/>
                      </a:lnTo>
                      <a:lnTo>
                        <a:pt x="21" y="34"/>
                      </a:lnTo>
                      <a:lnTo>
                        <a:pt x="23" y="35"/>
                      </a:lnTo>
                      <a:lnTo>
                        <a:pt x="24" y="36"/>
                      </a:lnTo>
                      <a:lnTo>
                        <a:pt x="23" y="39"/>
                      </a:lnTo>
                      <a:lnTo>
                        <a:pt x="23" y="45"/>
                      </a:lnTo>
                      <a:lnTo>
                        <a:pt x="26" y="45"/>
                      </a:lnTo>
                      <a:lnTo>
                        <a:pt x="2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0" name="Freeform 649">
                  <a:extLst>
                    <a:ext uri="{FF2B5EF4-FFF2-40B4-BE49-F238E27FC236}">
                      <a16:creationId xmlns:a16="http://schemas.microsoft.com/office/drawing/2014/main" id="{554323F2-0B48-4ABE-9ACD-5AEECCFD9887}"/>
                    </a:ext>
                  </a:extLst>
                </p:cNvPr>
                <p:cNvSpPr>
                  <a:spLocks/>
                </p:cNvSpPr>
                <p:nvPr/>
              </p:nvSpPr>
              <p:spPr bwMode="auto">
                <a:xfrm>
                  <a:off x="3898" y="1724"/>
                  <a:ext cx="119" cy="110"/>
                </a:xfrm>
                <a:custGeom>
                  <a:avLst/>
                  <a:gdLst>
                    <a:gd name="T0" fmla="*/ 47 w 119"/>
                    <a:gd name="T1" fmla="*/ 7 h 110"/>
                    <a:gd name="T2" fmla="*/ 41 w 119"/>
                    <a:gd name="T3" fmla="*/ 12 h 110"/>
                    <a:gd name="T4" fmla="*/ 36 w 119"/>
                    <a:gd name="T5" fmla="*/ 14 h 110"/>
                    <a:gd name="T6" fmla="*/ 36 w 119"/>
                    <a:gd name="T7" fmla="*/ 21 h 110"/>
                    <a:gd name="T8" fmla="*/ 31 w 119"/>
                    <a:gd name="T9" fmla="*/ 27 h 110"/>
                    <a:gd name="T10" fmla="*/ 26 w 119"/>
                    <a:gd name="T11" fmla="*/ 33 h 110"/>
                    <a:gd name="T12" fmla="*/ 29 w 119"/>
                    <a:gd name="T13" fmla="*/ 41 h 110"/>
                    <a:gd name="T14" fmla="*/ 25 w 119"/>
                    <a:gd name="T15" fmla="*/ 45 h 110"/>
                    <a:gd name="T16" fmla="*/ 22 w 119"/>
                    <a:gd name="T17" fmla="*/ 43 h 110"/>
                    <a:gd name="T18" fmla="*/ 17 w 119"/>
                    <a:gd name="T19" fmla="*/ 48 h 110"/>
                    <a:gd name="T20" fmla="*/ 15 w 119"/>
                    <a:gd name="T21" fmla="*/ 53 h 110"/>
                    <a:gd name="T22" fmla="*/ 8 w 119"/>
                    <a:gd name="T23" fmla="*/ 53 h 110"/>
                    <a:gd name="T24" fmla="*/ 0 w 119"/>
                    <a:gd name="T25" fmla="*/ 58 h 110"/>
                    <a:gd name="T26" fmla="*/ 3 w 119"/>
                    <a:gd name="T27" fmla="*/ 67 h 110"/>
                    <a:gd name="T28" fmla="*/ 5 w 119"/>
                    <a:gd name="T29" fmla="*/ 75 h 110"/>
                    <a:gd name="T30" fmla="*/ 8 w 119"/>
                    <a:gd name="T31" fmla="*/ 86 h 110"/>
                    <a:gd name="T32" fmla="*/ 2 w 119"/>
                    <a:gd name="T33" fmla="*/ 92 h 110"/>
                    <a:gd name="T34" fmla="*/ 6 w 119"/>
                    <a:gd name="T35" fmla="*/ 103 h 110"/>
                    <a:gd name="T36" fmla="*/ 8 w 119"/>
                    <a:gd name="T37" fmla="*/ 104 h 110"/>
                    <a:gd name="T38" fmla="*/ 15 w 119"/>
                    <a:gd name="T39" fmla="*/ 105 h 110"/>
                    <a:gd name="T40" fmla="*/ 30 w 119"/>
                    <a:gd name="T41" fmla="*/ 103 h 110"/>
                    <a:gd name="T42" fmla="*/ 35 w 119"/>
                    <a:gd name="T43" fmla="*/ 100 h 110"/>
                    <a:gd name="T44" fmla="*/ 46 w 119"/>
                    <a:gd name="T45" fmla="*/ 104 h 110"/>
                    <a:gd name="T46" fmla="*/ 50 w 119"/>
                    <a:gd name="T47" fmla="*/ 108 h 110"/>
                    <a:gd name="T48" fmla="*/ 57 w 119"/>
                    <a:gd name="T49" fmla="*/ 108 h 110"/>
                    <a:gd name="T50" fmla="*/ 60 w 119"/>
                    <a:gd name="T51" fmla="*/ 107 h 110"/>
                    <a:gd name="T52" fmla="*/ 67 w 119"/>
                    <a:gd name="T53" fmla="*/ 109 h 110"/>
                    <a:gd name="T54" fmla="*/ 75 w 119"/>
                    <a:gd name="T55" fmla="*/ 106 h 110"/>
                    <a:gd name="T56" fmla="*/ 78 w 119"/>
                    <a:gd name="T57" fmla="*/ 110 h 110"/>
                    <a:gd name="T58" fmla="*/ 84 w 119"/>
                    <a:gd name="T59" fmla="*/ 107 h 110"/>
                    <a:gd name="T60" fmla="*/ 90 w 119"/>
                    <a:gd name="T61" fmla="*/ 107 h 110"/>
                    <a:gd name="T62" fmla="*/ 95 w 119"/>
                    <a:gd name="T63" fmla="*/ 109 h 110"/>
                    <a:gd name="T64" fmla="*/ 98 w 119"/>
                    <a:gd name="T65" fmla="*/ 97 h 110"/>
                    <a:gd name="T66" fmla="*/ 108 w 119"/>
                    <a:gd name="T67" fmla="*/ 94 h 110"/>
                    <a:gd name="T68" fmla="*/ 108 w 119"/>
                    <a:gd name="T69" fmla="*/ 90 h 110"/>
                    <a:gd name="T70" fmla="*/ 105 w 119"/>
                    <a:gd name="T71" fmla="*/ 81 h 110"/>
                    <a:gd name="T72" fmla="*/ 102 w 119"/>
                    <a:gd name="T73" fmla="*/ 72 h 110"/>
                    <a:gd name="T74" fmla="*/ 107 w 119"/>
                    <a:gd name="T75" fmla="*/ 72 h 110"/>
                    <a:gd name="T76" fmla="*/ 117 w 119"/>
                    <a:gd name="T77" fmla="*/ 65 h 110"/>
                    <a:gd name="T78" fmla="*/ 115 w 119"/>
                    <a:gd name="T79" fmla="*/ 61 h 110"/>
                    <a:gd name="T80" fmla="*/ 109 w 119"/>
                    <a:gd name="T81" fmla="*/ 52 h 110"/>
                    <a:gd name="T82" fmla="*/ 103 w 119"/>
                    <a:gd name="T83" fmla="*/ 45 h 110"/>
                    <a:gd name="T84" fmla="*/ 97 w 119"/>
                    <a:gd name="T85" fmla="*/ 36 h 110"/>
                    <a:gd name="T86" fmla="*/ 91 w 119"/>
                    <a:gd name="T87" fmla="*/ 28 h 110"/>
                    <a:gd name="T88" fmla="*/ 89 w 119"/>
                    <a:gd name="T89" fmla="*/ 19 h 110"/>
                    <a:gd name="T90" fmla="*/ 90 w 119"/>
                    <a:gd name="T91" fmla="*/ 10 h 110"/>
                    <a:gd name="T92" fmla="*/ 81 w 119"/>
                    <a:gd name="T93" fmla="*/ 8 h 110"/>
                    <a:gd name="T94" fmla="*/ 76 w 119"/>
                    <a:gd name="T95" fmla="*/ 7 h 110"/>
                    <a:gd name="T96" fmla="*/ 70 w 119"/>
                    <a:gd name="T97" fmla="*/ 4 h 110"/>
                    <a:gd name="T98" fmla="*/ 63 w 119"/>
                    <a:gd name="T99" fmla="*/ 6 h 110"/>
                    <a:gd name="T100" fmla="*/ 57 w 119"/>
                    <a:gd name="T101" fmla="*/ 3 h 110"/>
                    <a:gd name="T102" fmla="*/ 51 w 119"/>
                    <a:gd name="T10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 h="110">
                      <a:moveTo>
                        <a:pt x="50" y="5"/>
                      </a:moveTo>
                      <a:lnTo>
                        <a:pt x="47" y="7"/>
                      </a:lnTo>
                      <a:lnTo>
                        <a:pt x="47" y="11"/>
                      </a:lnTo>
                      <a:lnTo>
                        <a:pt x="41" y="12"/>
                      </a:lnTo>
                      <a:lnTo>
                        <a:pt x="36" y="14"/>
                      </a:lnTo>
                      <a:lnTo>
                        <a:pt x="36" y="14"/>
                      </a:lnTo>
                      <a:lnTo>
                        <a:pt x="33" y="20"/>
                      </a:lnTo>
                      <a:lnTo>
                        <a:pt x="36" y="21"/>
                      </a:lnTo>
                      <a:lnTo>
                        <a:pt x="36" y="24"/>
                      </a:lnTo>
                      <a:lnTo>
                        <a:pt x="31" y="27"/>
                      </a:lnTo>
                      <a:lnTo>
                        <a:pt x="28" y="33"/>
                      </a:lnTo>
                      <a:lnTo>
                        <a:pt x="26" y="33"/>
                      </a:lnTo>
                      <a:lnTo>
                        <a:pt x="25" y="38"/>
                      </a:lnTo>
                      <a:lnTo>
                        <a:pt x="29" y="41"/>
                      </a:lnTo>
                      <a:lnTo>
                        <a:pt x="29" y="45"/>
                      </a:lnTo>
                      <a:lnTo>
                        <a:pt x="25" y="45"/>
                      </a:lnTo>
                      <a:lnTo>
                        <a:pt x="25" y="42"/>
                      </a:lnTo>
                      <a:lnTo>
                        <a:pt x="22" y="43"/>
                      </a:lnTo>
                      <a:lnTo>
                        <a:pt x="21" y="48"/>
                      </a:lnTo>
                      <a:lnTo>
                        <a:pt x="17" y="48"/>
                      </a:lnTo>
                      <a:lnTo>
                        <a:pt x="18" y="53"/>
                      </a:lnTo>
                      <a:lnTo>
                        <a:pt x="15" y="53"/>
                      </a:lnTo>
                      <a:lnTo>
                        <a:pt x="12" y="55"/>
                      </a:lnTo>
                      <a:lnTo>
                        <a:pt x="8" y="53"/>
                      </a:lnTo>
                      <a:lnTo>
                        <a:pt x="3" y="55"/>
                      </a:lnTo>
                      <a:lnTo>
                        <a:pt x="0" y="58"/>
                      </a:lnTo>
                      <a:lnTo>
                        <a:pt x="1" y="59"/>
                      </a:lnTo>
                      <a:lnTo>
                        <a:pt x="3" y="67"/>
                      </a:lnTo>
                      <a:lnTo>
                        <a:pt x="5" y="70"/>
                      </a:lnTo>
                      <a:lnTo>
                        <a:pt x="5" y="75"/>
                      </a:lnTo>
                      <a:lnTo>
                        <a:pt x="7" y="76"/>
                      </a:lnTo>
                      <a:lnTo>
                        <a:pt x="8" y="86"/>
                      </a:lnTo>
                      <a:lnTo>
                        <a:pt x="4" y="88"/>
                      </a:lnTo>
                      <a:lnTo>
                        <a:pt x="2" y="92"/>
                      </a:lnTo>
                      <a:lnTo>
                        <a:pt x="4" y="97"/>
                      </a:lnTo>
                      <a:lnTo>
                        <a:pt x="6" y="103"/>
                      </a:lnTo>
                      <a:lnTo>
                        <a:pt x="6" y="104"/>
                      </a:lnTo>
                      <a:lnTo>
                        <a:pt x="8" y="104"/>
                      </a:lnTo>
                      <a:lnTo>
                        <a:pt x="13" y="107"/>
                      </a:lnTo>
                      <a:lnTo>
                        <a:pt x="15" y="105"/>
                      </a:lnTo>
                      <a:lnTo>
                        <a:pt x="25" y="103"/>
                      </a:lnTo>
                      <a:lnTo>
                        <a:pt x="30" y="103"/>
                      </a:lnTo>
                      <a:lnTo>
                        <a:pt x="32" y="100"/>
                      </a:lnTo>
                      <a:lnTo>
                        <a:pt x="35" y="100"/>
                      </a:lnTo>
                      <a:lnTo>
                        <a:pt x="38" y="103"/>
                      </a:lnTo>
                      <a:lnTo>
                        <a:pt x="46" y="104"/>
                      </a:lnTo>
                      <a:lnTo>
                        <a:pt x="49" y="107"/>
                      </a:lnTo>
                      <a:lnTo>
                        <a:pt x="50" y="108"/>
                      </a:lnTo>
                      <a:lnTo>
                        <a:pt x="55" y="106"/>
                      </a:lnTo>
                      <a:lnTo>
                        <a:pt x="57" y="108"/>
                      </a:lnTo>
                      <a:lnTo>
                        <a:pt x="60" y="108"/>
                      </a:lnTo>
                      <a:lnTo>
                        <a:pt x="60" y="107"/>
                      </a:lnTo>
                      <a:lnTo>
                        <a:pt x="65" y="107"/>
                      </a:lnTo>
                      <a:lnTo>
                        <a:pt x="67" y="109"/>
                      </a:lnTo>
                      <a:lnTo>
                        <a:pt x="71" y="106"/>
                      </a:lnTo>
                      <a:lnTo>
                        <a:pt x="75" y="106"/>
                      </a:lnTo>
                      <a:lnTo>
                        <a:pt x="76" y="110"/>
                      </a:lnTo>
                      <a:lnTo>
                        <a:pt x="78" y="110"/>
                      </a:lnTo>
                      <a:lnTo>
                        <a:pt x="81" y="107"/>
                      </a:lnTo>
                      <a:lnTo>
                        <a:pt x="84" y="107"/>
                      </a:lnTo>
                      <a:lnTo>
                        <a:pt x="86" y="108"/>
                      </a:lnTo>
                      <a:lnTo>
                        <a:pt x="90" y="107"/>
                      </a:lnTo>
                      <a:lnTo>
                        <a:pt x="92" y="109"/>
                      </a:lnTo>
                      <a:lnTo>
                        <a:pt x="95" y="109"/>
                      </a:lnTo>
                      <a:lnTo>
                        <a:pt x="96" y="103"/>
                      </a:lnTo>
                      <a:lnTo>
                        <a:pt x="98" y="97"/>
                      </a:lnTo>
                      <a:lnTo>
                        <a:pt x="102" y="96"/>
                      </a:lnTo>
                      <a:lnTo>
                        <a:pt x="108" y="94"/>
                      </a:lnTo>
                      <a:lnTo>
                        <a:pt x="108" y="94"/>
                      </a:lnTo>
                      <a:lnTo>
                        <a:pt x="108" y="90"/>
                      </a:lnTo>
                      <a:lnTo>
                        <a:pt x="105" y="86"/>
                      </a:lnTo>
                      <a:lnTo>
                        <a:pt x="105" y="81"/>
                      </a:lnTo>
                      <a:lnTo>
                        <a:pt x="102" y="76"/>
                      </a:lnTo>
                      <a:lnTo>
                        <a:pt x="102" y="72"/>
                      </a:lnTo>
                      <a:lnTo>
                        <a:pt x="104" y="69"/>
                      </a:lnTo>
                      <a:lnTo>
                        <a:pt x="107" y="72"/>
                      </a:lnTo>
                      <a:lnTo>
                        <a:pt x="114" y="71"/>
                      </a:lnTo>
                      <a:lnTo>
                        <a:pt x="117" y="65"/>
                      </a:lnTo>
                      <a:lnTo>
                        <a:pt x="119" y="64"/>
                      </a:lnTo>
                      <a:lnTo>
                        <a:pt x="115" y="61"/>
                      </a:lnTo>
                      <a:lnTo>
                        <a:pt x="115" y="58"/>
                      </a:lnTo>
                      <a:lnTo>
                        <a:pt x="109" y="52"/>
                      </a:lnTo>
                      <a:lnTo>
                        <a:pt x="105" y="50"/>
                      </a:lnTo>
                      <a:lnTo>
                        <a:pt x="103" y="45"/>
                      </a:lnTo>
                      <a:lnTo>
                        <a:pt x="101" y="42"/>
                      </a:lnTo>
                      <a:lnTo>
                        <a:pt x="97" y="36"/>
                      </a:lnTo>
                      <a:lnTo>
                        <a:pt x="95" y="31"/>
                      </a:lnTo>
                      <a:lnTo>
                        <a:pt x="91" y="28"/>
                      </a:lnTo>
                      <a:lnTo>
                        <a:pt x="91" y="22"/>
                      </a:lnTo>
                      <a:lnTo>
                        <a:pt x="89" y="19"/>
                      </a:lnTo>
                      <a:lnTo>
                        <a:pt x="91" y="14"/>
                      </a:lnTo>
                      <a:lnTo>
                        <a:pt x="90" y="10"/>
                      </a:lnTo>
                      <a:lnTo>
                        <a:pt x="84" y="8"/>
                      </a:lnTo>
                      <a:lnTo>
                        <a:pt x="81" y="8"/>
                      </a:lnTo>
                      <a:lnTo>
                        <a:pt x="80" y="5"/>
                      </a:lnTo>
                      <a:lnTo>
                        <a:pt x="76" y="7"/>
                      </a:lnTo>
                      <a:lnTo>
                        <a:pt x="72" y="10"/>
                      </a:lnTo>
                      <a:lnTo>
                        <a:pt x="70" y="4"/>
                      </a:lnTo>
                      <a:lnTo>
                        <a:pt x="67" y="4"/>
                      </a:lnTo>
                      <a:lnTo>
                        <a:pt x="63" y="6"/>
                      </a:lnTo>
                      <a:lnTo>
                        <a:pt x="60" y="0"/>
                      </a:lnTo>
                      <a:lnTo>
                        <a:pt x="57" y="3"/>
                      </a:lnTo>
                      <a:lnTo>
                        <a:pt x="54" y="1"/>
                      </a:lnTo>
                      <a:lnTo>
                        <a:pt x="51" y="2"/>
                      </a:lnTo>
                      <a:lnTo>
                        <a:pt x="5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1" name="Freeform 650">
                  <a:extLst>
                    <a:ext uri="{FF2B5EF4-FFF2-40B4-BE49-F238E27FC236}">
                      <a16:creationId xmlns:a16="http://schemas.microsoft.com/office/drawing/2014/main" id="{B19C29B6-EAF6-42FB-83DE-F0FFB9AAC02F}"/>
                    </a:ext>
                  </a:extLst>
                </p:cNvPr>
                <p:cNvSpPr>
                  <a:spLocks/>
                </p:cNvSpPr>
                <p:nvPr/>
              </p:nvSpPr>
              <p:spPr bwMode="auto">
                <a:xfrm>
                  <a:off x="3889" y="1812"/>
                  <a:ext cx="233" cy="174"/>
                </a:xfrm>
                <a:custGeom>
                  <a:avLst/>
                  <a:gdLst>
                    <a:gd name="T0" fmla="*/ 230 w 233"/>
                    <a:gd name="T1" fmla="*/ 91 h 174"/>
                    <a:gd name="T2" fmla="*/ 231 w 233"/>
                    <a:gd name="T3" fmla="*/ 69 h 174"/>
                    <a:gd name="T4" fmla="*/ 228 w 233"/>
                    <a:gd name="T5" fmla="*/ 58 h 174"/>
                    <a:gd name="T6" fmla="*/ 211 w 233"/>
                    <a:gd name="T7" fmla="*/ 53 h 174"/>
                    <a:gd name="T8" fmla="*/ 194 w 233"/>
                    <a:gd name="T9" fmla="*/ 39 h 174"/>
                    <a:gd name="T10" fmla="*/ 177 w 233"/>
                    <a:gd name="T11" fmla="*/ 41 h 174"/>
                    <a:gd name="T12" fmla="*/ 164 w 233"/>
                    <a:gd name="T13" fmla="*/ 27 h 174"/>
                    <a:gd name="T14" fmla="*/ 151 w 233"/>
                    <a:gd name="T15" fmla="*/ 12 h 174"/>
                    <a:gd name="T16" fmla="*/ 131 w 233"/>
                    <a:gd name="T17" fmla="*/ 3 h 174"/>
                    <a:gd name="T18" fmla="*/ 117 w 233"/>
                    <a:gd name="T19" fmla="*/ 6 h 174"/>
                    <a:gd name="T20" fmla="*/ 104 w 233"/>
                    <a:gd name="T21" fmla="*/ 21 h 174"/>
                    <a:gd name="T22" fmla="*/ 90 w 233"/>
                    <a:gd name="T23" fmla="*/ 19 h 174"/>
                    <a:gd name="T24" fmla="*/ 76 w 233"/>
                    <a:gd name="T25" fmla="*/ 21 h 174"/>
                    <a:gd name="T26" fmla="*/ 64 w 233"/>
                    <a:gd name="T27" fmla="*/ 18 h 174"/>
                    <a:gd name="T28" fmla="*/ 44 w 233"/>
                    <a:gd name="T29" fmla="*/ 12 h 174"/>
                    <a:gd name="T30" fmla="*/ 22 w 233"/>
                    <a:gd name="T31" fmla="*/ 19 h 174"/>
                    <a:gd name="T32" fmla="*/ 17 w 233"/>
                    <a:gd name="T33" fmla="*/ 29 h 174"/>
                    <a:gd name="T34" fmla="*/ 22 w 233"/>
                    <a:gd name="T35" fmla="*/ 43 h 174"/>
                    <a:gd name="T36" fmla="*/ 7 w 233"/>
                    <a:gd name="T37" fmla="*/ 68 h 174"/>
                    <a:gd name="T38" fmla="*/ 1 w 233"/>
                    <a:gd name="T39" fmla="*/ 91 h 174"/>
                    <a:gd name="T40" fmla="*/ 11 w 233"/>
                    <a:gd name="T41" fmla="*/ 101 h 174"/>
                    <a:gd name="T42" fmla="*/ 29 w 233"/>
                    <a:gd name="T43" fmla="*/ 105 h 174"/>
                    <a:gd name="T44" fmla="*/ 43 w 233"/>
                    <a:gd name="T45" fmla="*/ 104 h 174"/>
                    <a:gd name="T46" fmla="*/ 58 w 233"/>
                    <a:gd name="T47" fmla="*/ 92 h 174"/>
                    <a:gd name="T48" fmla="*/ 65 w 233"/>
                    <a:gd name="T49" fmla="*/ 88 h 174"/>
                    <a:gd name="T50" fmla="*/ 79 w 233"/>
                    <a:gd name="T51" fmla="*/ 95 h 174"/>
                    <a:gd name="T52" fmla="*/ 93 w 233"/>
                    <a:gd name="T53" fmla="*/ 102 h 174"/>
                    <a:gd name="T54" fmla="*/ 101 w 233"/>
                    <a:gd name="T55" fmla="*/ 119 h 174"/>
                    <a:gd name="T56" fmla="*/ 107 w 233"/>
                    <a:gd name="T57" fmla="*/ 133 h 174"/>
                    <a:gd name="T58" fmla="*/ 93 w 233"/>
                    <a:gd name="T59" fmla="*/ 138 h 174"/>
                    <a:gd name="T60" fmla="*/ 86 w 233"/>
                    <a:gd name="T61" fmla="*/ 150 h 174"/>
                    <a:gd name="T62" fmla="*/ 98 w 233"/>
                    <a:gd name="T63" fmla="*/ 156 h 174"/>
                    <a:gd name="T64" fmla="*/ 104 w 233"/>
                    <a:gd name="T65" fmla="*/ 153 h 174"/>
                    <a:gd name="T66" fmla="*/ 113 w 233"/>
                    <a:gd name="T67" fmla="*/ 143 h 174"/>
                    <a:gd name="T68" fmla="*/ 118 w 233"/>
                    <a:gd name="T69" fmla="*/ 129 h 174"/>
                    <a:gd name="T70" fmla="*/ 128 w 233"/>
                    <a:gd name="T71" fmla="*/ 128 h 174"/>
                    <a:gd name="T72" fmla="*/ 136 w 233"/>
                    <a:gd name="T73" fmla="*/ 128 h 174"/>
                    <a:gd name="T74" fmla="*/ 128 w 233"/>
                    <a:gd name="T75" fmla="*/ 130 h 174"/>
                    <a:gd name="T76" fmla="*/ 135 w 233"/>
                    <a:gd name="T77" fmla="*/ 135 h 174"/>
                    <a:gd name="T78" fmla="*/ 143 w 233"/>
                    <a:gd name="T79" fmla="*/ 139 h 174"/>
                    <a:gd name="T80" fmla="*/ 154 w 233"/>
                    <a:gd name="T81" fmla="*/ 140 h 174"/>
                    <a:gd name="T82" fmla="*/ 146 w 233"/>
                    <a:gd name="T83" fmla="*/ 151 h 174"/>
                    <a:gd name="T84" fmla="*/ 152 w 233"/>
                    <a:gd name="T85" fmla="*/ 157 h 174"/>
                    <a:gd name="T86" fmla="*/ 157 w 233"/>
                    <a:gd name="T87" fmla="*/ 174 h 174"/>
                    <a:gd name="T88" fmla="*/ 180 w 233"/>
                    <a:gd name="T89" fmla="*/ 161 h 174"/>
                    <a:gd name="T90" fmla="*/ 194 w 233"/>
                    <a:gd name="T91" fmla="*/ 154 h 174"/>
                    <a:gd name="T92" fmla="*/ 187 w 233"/>
                    <a:gd name="T93" fmla="*/ 155 h 174"/>
                    <a:gd name="T94" fmla="*/ 173 w 233"/>
                    <a:gd name="T95" fmla="*/ 146 h 174"/>
                    <a:gd name="T96" fmla="*/ 174 w 233"/>
                    <a:gd name="T97" fmla="*/ 150 h 174"/>
                    <a:gd name="T98" fmla="*/ 173 w 233"/>
                    <a:gd name="T99" fmla="*/ 150 h 174"/>
                    <a:gd name="T100" fmla="*/ 167 w 233"/>
                    <a:gd name="T101" fmla="*/ 149 h 174"/>
                    <a:gd name="T102" fmla="*/ 164 w 233"/>
                    <a:gd name="T103" fmla="*/ 143 h 174"/>
                    <a:gd name="T104" fmla="*/ 159 w 233"/>
                    <a:gd name="T105" fmla="*/ 139 h 174"/>
                    <a:gd name="T106" fmla="*/ 169 w 233"/>
                    <a:gd name="T107" fmla="*/ 136 h 174"/>
                    <a:gd name="T108" fmla="*/ 173 w 233"/>
                    <a:gd name="T109" fmla="*/ 135 h 174"/>
                    <a:gd name="T110" fmla="*/ 178 w 233"/>
                    <a:gd name="T111" fmla="*/ 129 h 174"/>
                    <a:gd name="T112" fmla="*/ 180 w 233"/>
                    <a:gd name="T113" fmla="*/ 129 h 174"/>
                    <a:gd name="T114" fmla="*/ 193 w 233"/>
                    <a:gd name="T115" fmla="*/ 126 h 174"/>
                    <a:gd name="T116" fmla="*/ 204 w 233"/>
                    <a:gd name="T117" fmla="*/ 114 h 174"/>
                    <a:gd name="T118" fmla="*/ 215 w 233"/>
                    <a:gd name="T119"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3" h="174">
                      <a:moveTo>
                        <a:pt x="218" y="105"/>
                      </a:moveTo>
                      <a:lnTo>
                        <a:pt x="221" y="98"/>
                      </a:lnTo>
                      <a:lnTo>
                        <a:pt x="228" y="98"/>
                      </a:lnTo>
                      <a:lnTo>
                        <a:pt x="231" y="96"/>
                      </a:lnTo>
                      <a:lnTo>
                        <a:pt x="230" y="91"/>
                      </a:lnTo>
                      <a:lnTo>
                        <a:pt x="231" y="85"/>
                      </a:lnTo>
                      <a:lnTo>
                        <a:pt x="231" y="81"/>
                      </a:lnTo>
                      <a:lnTo>
                        <a:pt x="227" y="77"/>
                      </a:lnTo>
                      <a:lnTo>
                        <a:pt x="228" y="70"/>
                      </a:lnTo>
                      <a:lnTo>
                        <a:pt x="231" y="69"/>
                      </a:lnTo>
                      <a:lnTo>
                        <a:pt x="233" y="65"/>
                      </a:lnTo>
                      <a:lnTo>
                        <a:pt x="233" y="60"/>
                      </a:lnTo>
                      <a:lnTo>
                        <a:pt x="231" y="59"/>
                      </a:lnTo>
                      <a:lnTo>
                        <a:pt x="230" y="55"/>
                      </a:lnTo>
                      <a:lnTo>
                        <a:pt x="228" y="58"/>
                      </a:lnTo>
                      <a:lnTo>
                        <a:pt x="224" y="57"/>
                      </a:lnTo>
                      <a:lnTo>
                        <a:pt x="220" y="54"/>
                      </a:lnTo>
                      <a:lnTo>
                        <a:pt x="217" y="55"/>
                      </a:lnTo>
                      <a:lnTo>
                        <a:pt x="214" y="53"/>
                      </a:lnTo>
                      <a:lnTo>
                        <a:pt x="211" y="53"/>
                      </a:lnTo>
                      <a:lnTo>
                        <a:pt x="205" y="51"/>
                      </a:lnTo>
                      <a:lnTo>
                        <a:pt x="204" y="53"/>
                      </a:lnTo>
                      <a:lnTo>
                        <a:pt x="202" y="50"/>
                      </a:lnTo>
                      <a:lnTo>
                        <a:pt x="197" y="47"/>
                      </a:lnTo>
                      <a:lnTo>
                        <a:pt x="194" y="39"/>
                      </a:lnTo>
                      <a:lnTo>
                        <a:pt x="193" y="40"/>
                      </a:lnTo>
                      <a:lnTo>
                        <a:pt x="187" y="43"/>
                      </a:lnTo>
                      <a:lnTo>
                        <a:pt x="184" y="43"/>
                      </a:lnTo>
                      <a:lnTo>
                        <a:pt x="181" y="44"/>
                      </a:lnTo>
                      <a:lnTo>
                        <a:pt x="177" y="41"/>
                      </a:lnTo>
                      <a:lnTo>
                        <a:pt x="175" y="45"/>
                      </a:lnTo>
                      <a:lnTo>
                        <a:pt x="169" y="37"/>
                      </a:lnTo>
                      <a:lnTo>
                        <a:pt x="167" y="32"/>
                      </a:lnTo>
                      <a:lnTo>
                        <a:pt x="167" y="27"/>
                      </a:lnTo>
                      <a:lnTo>
                        <a:pt x="164" y="27"/>
                      </a:lnTo>
                      <a:lnTo>
                        <a:pt x="164" y="23"/>
                      </a:lnTo>
                      <a:lnTo>
                        <a:pt x="161" y="20"/>
                      </a:lnTo>
                      <a:lnTo>
                        <a:pt x="153" y="22"/>
                      </a:lnTo>
                      <a:lnTo>
                        <a:pt x="149" y="15"/>
                      </a:lnTo>
                      <a:lnTo>
                        <a:pt x="151" y="12"/>
                      </a:lnTo>
                      <a:lnTo>
                        <a:pt x="148" y="9"/>
                      </a:lnTo>
                      <a:lnTo>
                        <a:pt x="145" y="1"/>
                      </a:lnTo>
                      <a:lnTo>
                        <a:pt x="142" y="1"/>
                      </a:lnTo>
                      <a:lnTo>
                        <a:pt x="139" y="3"/>
                      </a:lnTo>
                      <a:lnTo>
                        <a:pt x="131" y="3"/>
                      </a:lnTo>
                      <a:lnTo>
                        <a:pt x="124" y="0"/>
                      </a:lnTo>
                      <a:lnTo>
                        <a:pt x="123" y="2"/>
                      </a:lnTo>
                      <a:lnTo>
                        <a:pt x="123" y="6"/>
                      </a:lnTo>
                      <a:lnTo>
                        <a:pt x="120" y="7"/>
                      </a:lnTo>
                      <a:lnTo>
                        <a:pt x="117" y="6"/>
                      </a:lnTo>
                      <a:lnTo>
                        <a:pt x="117" y="6"/>
                      </a:lnTo>
                      <a:lnTo>
                        <a:pt x="111" y="8"/>
                      </a:lnTo>
                      <a:lnTo>
                        <a:pt x="107" y="9"/>
                      </a:lnTo>
                      <a:lnTo>
                        <a:pt x="105" y="15"/>
                      </a:lnTo>
                      <a:lnTo>
                        <a:pt x="104" y="21"/>
                      </a:lnTo>
                      <a:lnTo>
                        <a:pt x="101" y="21"/>
                      </a:lnTo>
                      <a:lnTo>
                        <a:pt x="99" y="19"/>
                      </a:lnTo>
                      <a:lnTo>
                        <a:pt x="95" y="20"/>
                      </a:lnTo>
                      <a:lnTo>
                        <a:pt x="93" y="19"/>
                      </a:lnTo>
                      <a:lnTo>
                        <a:pt x="90" y="19"/>
                      </a:lnTo>
                      <a:lnTo>
                        <a:pt x="87" y="22"/>
                      </a:lnTo>
                      <a:lnTo>
                        <a:pt x="85" y="22"/>
                      </a:lnTo>
                      <a:lnTo>
                        <a:pt x="84" y="18"/>
                      </a:lnTo>
                      <a:lnTo>
                        <a:pt x="80" y="18"/>
                      </a:lnTo>
                      <a:lnTo>
                        <a:pt x="76" y="21"/>
                      </a:lnTo>
                      <a:lnTo>
                        <a:pt x="74" y="19"/>
                      </a:lnTo>
                      <a:lnTo>
                        <a:pt x="69" y="19"/>
                      </a:lnTo>
                      <a:lnTo>
                        <a:pt x="69" y="20"/>
                      </a:lnTo>
                      <a:lnTo>
                        <a:pt x="66" y="20"/>
                      </a:lnTo>
                      <a:lnTo>
                        <a:pt x="64" y="18"/>
                      </a:lnTo>
                      <a:lnTo>
                        <a:pt x="59" y="20"/>
                      </a:lnTo>
                      <a:lnTo>
                        <a:pt x="58" y="19"/>
                      </a:lnTo>
                      <a:lnTo>
                        <a:pt x="55" y="16"/>
                      </a:lnTo>
                      <a:lnTo>
                        <a:pt x="47" y="15"/>
                      </a:lnTo>
                      <a:lnTo>
                        <a:pt x="44" y="12"/>
                      </a:lnTo>
                      <a:lnTo>
                        <a:pt x="41" y="12"/>
                      </a:lnTo>
                      <a:lnTo>
                        <a:pt x="39" y="15"/>
                      </a:lnTo>
                      <a:lnTo>
                        <a:pt x="34" y="15"/>
                      </a:lnTo>
                      <a:lnTo>
                        <a:pt x="24" y="17"/>
                      </a:lnTo>
                      <a:lnTo>
                        <a:pt x="22" y="19"/>
                      </a:lnTo>
                      <a:lnTo>
                        <a:pt x="17" y="16"/>
                      </a:lnTo>
                      <a:lnTo>
                        <a:pt x="15" y="16"/>
                      </a:lnTo>
                      <a:lnTo>
                        <a:pt x="15" y="19"/>
                      </a:lnTo>
                      <a:lnTo>
                        <a:pt x="15" y="27"/>
                      </a:lnTo>
                      <a:lnTo>
                        <a:pt x="17" y="29"/>
                      </a:lnTo>
                      <a:lnTo>
                        <a:pt x="18" y="34"/>
                      </a:lnTo>
                      <a:lnTo>
                        <a:pt x="22" y="36"/>
                      </a:lnTo>
                      <a:lnTo>
                        <a:pt x="20" y="39"/>
                      </a:lnTo>
                      <a:lnTo>
                        <a:pt x="21" y="41"/>
                      </a:lnTo>
                      <a:lnTo>
                        <a:pt x="22" y="43"/>
                      </a:lnTo>
                      <a:lnTo>
                        <a:pt x="21" y="48"/>
                      </a:lnTo>
                      <a:lnTo>
                        <a:pt x="19" y="49"/>
                      </a:lnTo>
                      <a:lnTo>
                        <a:pt x="17" y="51"/>
                      </a:lnTo>
                      <a:lnTo>
                        <a:pt x="16" y="57"/>
                      </a:lnTo>
                      <a:lnTo>
                        <a:pt x="7" y="68"/>
                      </a:lnTo>
                      <a:lnTo>
                        <a:pt x="7" y="73"/>
                      </a:lnTo>
                      <a:lnTo>
                        <a:pt x="7" y="78"/>
                      </a:lnTo>
                      <a:lnTo>
                        <a:pt x="5" y="78"/>
                      </a:lnTo>
                      <a:lnTo>
                        <a:pt x="2" y="85"/>
                      </a:lnTo>
                      <a:lnTo>
                        <a:pt x="1" y="91"/>
                      </a:lnTo>
                      <a:lnTo>
                        <a:pt x="0" y="91"/>
                      </a:lnTo>
                      <a:lnTo>
                        <a:pt x="4" y="95"/>
                      </a:lnTo>
                      <a:lnTo>
                        <a:pt x="7" y="98"/>
                      </a:lnTo>
                      <a:lnTo>
                        <a:pt x="8" y="101"/>
                      </a:lnTo>
                      <a:lnTo>
                        <a:pt x="11" y="101"/>
                      </a:lnTo>
                      <a:lnTo>
                        <a:pt x="13" y="98"/>
                      </a:lnTo>
                      <a:lnTo>
                        <a:pt x="16" y="98"/>
                      </a:lnTo>
                      <a:lnTo>
                        <a:pt x="21" y="102"/>
                      </a:lnTo>
                      <a:lnTo>
                        <a:pt x="25" y="102"/>
                      </a:lnTo>
                      <a:lnTo>
                        <a:pt x="29" y="105"/>
                      </a:lnTo>
                      <a:lnTo>
                        <a:pt x="30" y="107"/>
                      </a:lnTo>
                      <a:lnTo>
                        <a:pt x="33" y="109"/>
                      </a:lnTo>
                      <a:lnTo>
                        <a:pt x="38" y="107"/>
                      </a:lnTo>
                      <a:lnTo>
                        <a:pt x="41" y="107"/>
                      </a:lnTo>
                      <a:lnTo>
                        <a:pt x="43" y="104"/>
                      </a:lnTo>
                      <a:lnTo>
                        <a:pt x="52" y="102"/>
                      </a:lnTo>
                      <a:lnTo>
                        <a:pt x="55" y="99"/>
                      </a:lnTo>
                      <a:lnTo>
                        <a:pt x="58" y="98"/>
                      </a:lnTo>
                      <a:lnTo>
                        <a:pt x="58" y="95"/>
                      </a:lnTo>
                      <a:lnTo>
                        <a:pt x="58" y="92"/>
                      </a:lnTo>
                      <a:lnTo>
                        <a:pt x="58" y="88"/>
                      </a:lnTo>
                      <a:lnTo>
                        <a:pt x="60" y="89"/>
                      </a:lnTo>
                      <a:lnTo>
                        <a:pt x="61" y="88"/>
                      </a:lnTo>
                      <a:lnTo>
                        <a:pt x="64" y="90"/>
                      </a:lnTo>
                      <a:lnTo>
                        <a:pt x="65" y="88"/>
                      </a:lnTo>
                      <a:lnTo>
                        <a:pt x="68" y="88"/>
                      </a:lnTo>
                      <a:lnTo>
                        <a:pt x="69" y="87"/>
                      </a:lnTo>
                      <a:lnTo>
                        <a:pt x="71" y="91"/>
                      </a:lnTo>
                      <a:lnTo>
                        <a:pt x="75" y="91"/>
                      </a:lnTo>
                      <a:lnTo>
                        <a:pt x="79" y="95"/>
                      </a:lnTo>
                      <a:lnTo>
                        <a:pt x="83" y="96"/>
                      </a:lnTo>
                      <a:lnTo>
                        <a:pt x="84" y="94"/>
                      </a:lnTo>
                      <a:lnTo>
                        <a:pt x="86" y="94"/>
                      </a:lnTo>
                      <a:lnTo>
                        <a:pt x="90" y="99"/>
                      </a:lnTo>
                      <a:lnTo>
                        <a:pt x="93" y="102"/>
                      </a:lnTo>
                      <a:lnTo>
                        <a:pt x="94" y="108"/>
                      </a:lnTo>
                      <a:lnTo>
                        <a:pt x="94" y="112"/>
                      </a:lnTo>
                      <a:lnTo>
                        <a:pt x="97" y="113"/>
                      </a:lnTo>
                      <a:lnTo>
                        <a:pt x="97" y="116"/>
                      </a:lnTo>
                      <a:lnTo>
                        <a:pt x="101" y="119"/>
                      </a:lnTo>
                      <a:lnTo>
                        <a:pt x="105" y="122"/>
                      </a:lnTo>
                      <a:lnTo>
                        <a:pt x="106" y="125"/>
                      </a:lnTo>
                      <a:lnTo>
                        <a:pt x="105" y="128"/>
                      </a:lnTo>
                      <a:lnTo>
                        <a:pt x="107" y="131"/>
                      </a:lnTo>
                      <a:lnTo>
                        <a:pt x="107" y="133"/>
                      </a:lnTo>
                      <a:lnTo>
                        <a:pt x="102" y="133"/>
                      </a:lnTo>
                      <a:lnTo>
                        <a:pt x="100" y="130"/>
                      </a:lnTo>
                      <a:lnTo>
                        <a:pt x="96" y="132"/>
                      </a:lnTo>
                      <a:lnTo>
                        <a:pt x="93" y="132"/>
                      </a:lnTo>
                      <a:lnTo>
                        <a:pt x="93" y="138"/>
                      </a:lnTo>
                      <a:lnTo>
                        <a:pt x="93" y="143"/>
                      </a:lnTo>
                      <a:lnTo>
                        <a:pt x="92" y="142"/>
                      </a:lnTo>
                      <a:lnTo>
                        <a:pt x="89" y="148"/>
                      </a:lnTo>
                      <a:lnTo>
                        <a:pt x="89" y="151"/>
                      </a:lnTo>
                      <a:lnTo>
                        <a:pt x="86" y="150"/>
                      </a:lnTo>
                      <a:lnTo>
                        <a:pt x="85" y="152"/>
                      </a:lnTo>
                      <a:lnTo>
                        <a:pt x="87" y="157"/>
                      </a:lnTo>
                      <a:lnTo>
                        <a:pt x="91" y="157"/>
                      </a:lnTo>
                      <a:lnTo>
                        <a:pt x="96" y="158"/>
                      </a:lnTo>
                      <a:lnTo>
                        <a:pt x="98" y="156"/>
                      </a:lnTo>
                      <a:lnTo>
                        <a:pt x="103" y="155"/>
                      </a:lnTo>
                      <a:lnTo>
                        <a:pt x="105" y="157"/>
                      </a:lnTo>
                      <a:lnTo>
                        <a:pt x="105" y="157"/>
                      </a:lnTo>
                      <a:lnTo>
                        <a:pt x="106" y="155"/>
                      </a:lnTo>
                      <a:lnTo>
                        <a:pt x="104" y="153"/>
                      </a:lnTo>
                      <a:lnTo>
                        <a:pt x="104" y="150"/>
                      </a:lnTo>
                      <a:lnTo>
                        <a:pt x="104" y="148"/>
                      </a:lnTo>
                      <a:lnTo>
                        <a:pt x="106" y="150"/>
                      </a:lnTo>
                      <a:lnTo>
                        <a:pt x="107" y="150"/>
                      </a:lnTo>
                      <a:lnTo>
                        <a:pt x="113" y="143"/>
                      </a:lnTo>
                      <a:lnTo>
                        <a:pt x="112" y="140"/>
                      </a:lnTo>
                      <a:lnTo>
                        <a:pt x="114" y="140"/>
                      </a:lnTo>
                      <a:lnTo>
                        <a:pt x="117" y="136"/>
                      </a:lnTo>
                      <a:lnTo>
                        <a:pt x="117" y="132"/>
                      </a:lnTo>
                      <a:lnTo>
                        <a:pt x="118" y="129"/>
                      </a:lnTo>
                      <a:lnTo>
                        <a:pt x="122" y="129"/>
                      </a:lnTo>
                      <a:lnTo>
                        <a:pt x="124" y="126"/>
                      </a:lnTo>
                      <a:lnTo>
                        <a:pt x="126" y="127"/>
                      </a:lnTo>
                      <a:lnTo>
                        <a:pt x="126" y="128"/>
                      </a:lnTo>
                      <a:lnTo>
                        <a:pt x="128" y="128"/>
                      </a:lnTo>
                      <a:lnTo>
                        <a:pt x="130" y="126"/>
                      </a:lnTo>
                      <a:lnTo>
                        <a:pt x="131" y="124"/>
                      </a:lnTo>
                      <a:lnTo>
                        <a:pt x="132" y="126"/>
                      </a:lnTo>
                      <a:lnTo>
                        <a:pt x="134" y="127"/>
                      </a:lnTo>
                      <a:lnTo>
                        <a:pt x="136" y="128"/>
                      </a:lnTo>
                      <a:lnTo>
                        <a:pt x="140" y="127"/>
                      </a:lnTo>
                      <a:lnTo>
                        <a:pt x="137" y="129"/>
                      </a:lnTo>
                      <a:lnTo>
                        <a:pt x="135" y="130"/>
                      </a:lnTo>
                      <a:lnTo>
                        <a:pt x="133" y="129"/>
                      </a:lnTo>
                      <a:lnTo>
                        <a:pt x="128" y="130"/>
                      </a:lnTo>
                      <a:lnTo>
                        <a:pt x="124" y="130"/>
                      </a:lnTo>
                      <a:lnTo>
                        <a:pt x="126" y="132"/>
                      </a:lnTo>
                      <a:lnTo>
                        <a:pt x="131" y="132"/>
                      </a:lnTo>
                      <a:lnTo>
                        <a:pt x="135" y="134"/>
                      </a:lnTo>
                      <a:lnTo>
                        <a:pt x="135" y="135"/>
                      </a:lnTo>
                      <a:lnTo>
                        <a:pt x="133" y="136"/>
                      </a:lnTo>
                      <a:lnTo>
                        <a:pt x="135" y="139"/>
                      </a:lnTo>
                      <a:lnTo>
                        <a:pt x="137" y="139"/>
                      </a:lnTo>
                      <a:lnTo>
                        <a:pt x="140" y="140"/>
                      </a:lnTo>
                      <a:lnTo>
                        <a:pt x="143" y="139"/>
                      </a:lnTo>
                      <a:lnTo>
                        <a:pt x="146" y="138"/>
                      </a:lnTo>
                      <a:lnTo>
                        <a:pt x="149" y="140"/>
                      </a:lnTo>
                      <a:lnTo>
                        <a:pt x="152" y="141"/>
                      </a:lnTo>
                      <a:lnTo>
                        <a:pt x="152" y="139"/>
                      </a:lnTo>
                      <a:lnTo>
                        <a:pt x="154" y="140"/>
                      </a:lnTo>
                      <a:lnTo>
                        <a:pt x="155" y="143"/>
                      </a:lnTo>
                      <a:lnTo>
                        <a:pt x="156" y="146"/>
                      </a:lnTo>
                      <a:lnTo>
                        <a:pt x="155" y="147"/>
                      </a:lnTo>
                      <a:lnTo>
                        <a:pt x="151" y="147"/>
                      </a:lnTo>
                      <a:lnTo>
                        <a:pt x="146" y="151"/>
                      </a:lnTo>
                      <a:lnTo>
                        <a:pt x="143" y="157"/>
                      </a:lnTo>
                      <a:lnTo>
                        <a:pt x="145" y="158"/>
                      </a:lnTo>
                      <a:lnTo>
                        <a:pt x="147" y="156"/>
                      </a:lnTo>
                      <a:lnTo>
                        <a:pt x="150" y="157"/>
                      </a:lnTo>
                      <a:lnTo>
                        <a:pt x="152" y="157"/>
                      </a:lnTo>
                      <a:lnTo>
                        <a:pt x="156" y="162"/>
                      </a:lnTo>
                      <a:lnTo>
                        <a:pt x="157" y="164"/>
                      </a:lnTo>
                      <a:lnTo>
                        <a:pt x="155" y="171"/>
                      </a:lnTo>
                      <a:lnTo>
                        <a:pt x="154" y="171"/>
                      </a:lnTo>
                      <a:lnTo>
                        <a:pt x="157" y="174"/>
                      </a:lnTo>
                      <a:lnTo>
                        <a:pt x="162" y="174"/>
                      </a:lnTo>
                      <a:lnTo>
                        <a:pt x="167" y="171"/>
                      </a:lnTo>
                      <a:lnTo>
                        <a:pt x="173" y="165"/>
                      </a:lnTo>
                      <a:lnTo>
                        <a:pt x="178" y="166"/>
                      </a:lnTo>
                      <a:lnTo>
                        <a:pt x="180" y="161"/>
                      </a:lnTo>
                      <a:lnTo>
                        <a:pt x="183" y="160"/>
                      </a:lnTo>
                      <a:lnTo>
                        <a:pt x="189" y="160"/>
                      </a:lnTo>
                      <a:lnTo>
                        <a:pt x="194" y="160"/>
                      </a:lnTo>
                      <a:lnTo>
                        <a:pt x="196" y="157"/>
                      </a:lnTo>
                      <a:lnTo>
                        <a:pt x="194" y="154"/>
                      </a:lnTo>
                      <a:lnTo>
                        <a:pt x="196" y="153"/>
                      </a:lnTo>
                      <a:lnTo>
                        <a:pt x="197" y="151"/>
                      </a:lnTo>
                      <a:lnTo>
                        <a:pt x="193" y="150"/>
                      </a:lnTo>
                      <a:lnTo>
                        <a:pt x="189" y="151"/>
                      </a:lnTo>
                      <a:lnTo>
                        <a:pt x="187" y="155"/>
                      </a:lnTo>
                      <a:lnTo>
                        <a:pt x="185" y="153"/>
                      </a:lnTo>
                      <a:lnTo>
                        <a:pt x="183" y="153"/>
                      </a:lnTo>
                      <a:lnTo>
                        <a:pt x="181" y="156"/>
                      </a:lnTo>
                      <a:lnTo>
                        <a:pt x="180" y="155"/>
                      </a:lnTo>
                      <a:lnTo>
                        <a:pt x="173" y="146"/>
                      </a:lnTo>
                      <a:lnTo>
                        <a:pt x="171" y="142"/>
                      </a:lnTo>
                      <a:lnTo>
                        <a:pt x="169" y="138"/>
                      </a:lnTo>
                      <a:lnTo>
                        <a:pt x="168" y="139"/>
                      </a:lnTo>
                      <a:lnTo>
                        <a:pt x="169" y="143"/>
                      </a:lnTo>
                      <a:lnTo>
                        <a:pt x="174" y="150"/>
                      </a:lnTo>
                      <a:lnTo>
                        <a:pt x="179" y="156"/>
                      </a:lnTo>
                      <a:lnTo>
                        <a:pt x="178" y="157"/>
                      </a:lnTo>
                      <a:lnTo>
                        <a:pt x="174" y="156"/>
                      </a:lnTo>
                      <a:lnTo>
                        <a:pt x="173" y="153"/>
                      </a:lnTo>
                      <a:lnTo>
                        <a:pt x="173" y="150"/>
                      </a:lnTo>
                      <a:lnTo>
                        <a:pt x="171" y="148"/>
                      </a:lnTo>
                      <a:lnTo>
                        <a:pt x="169" y="150"/>
                      </a:lnTo>
                      <a:lnTo>
                        <a:pt x="169" y="147"/>
                      </a:lnTo>
                      <a:lnTo>
                        <a:pt x="168" y="147"/>
                      </a:lnTo>
                      <a:lnTo>
                        <a:pt x="167" y="149"/>
                      </a:lnTo>
                      <a:lnTo>
                        <a:pt x="167" y="147"/>
                      </a:lnTo>
                      <a:lnTo>
                        <a:pt x="168" y="145"/>
                      </a:lnTo>
                      <a:lnTo>
                        <a:pt x="167" y="143"/>
                      </a:lnTo>
                      <a:lnTo>
                        <a:pt x="166" y="144"/>
                      </a:lnTo>
                      <a:lnTo>
                        <a:pt x="164" y="143"/>
                      </a:lnTo>
                      <a:lnTo>
                        <a:pt x="162" y="140"/>
                      </a:lnTo>
                      <a:lnTo>
                        <a:pt x="158" y="141"/>
                      </a:lnTo>
                      <a:lnTo>
                        <a:pt x="155" y="140"/>
                      </a:lnTo>
                      <a:lnTo>
                        <a:pt x="156" y="138"/>
                      </a:lnTo>
                      <a:lnTo>
                        <a:pt x="159" y="139"/>
                      </a:lnTo>
                      <a:lnTo>
                        <a:pt x="161" y="136"/>
                      </a:lnTo>
                      <a:lnTo>
                        <a:pt x="163" y="139"/>
                      </a:lnTo>
                      <a:lnTo>
                        <a:pt x="166" y="139"/>
                      </a:lnTo>
                      <a:lnTo>
                        <a:pt x="166" y="136"/>
                      </a:lnTo>
                      <a:lnTo>
                        <a:pt x="169" y="136"/>
                      </a:lnTo>
                      <a:lnTo>
                        <a:pt x="173" y="130"/>
                      </a:lnTo>
                      <a:lnTo>
                        <a:pt x="174" y="129"/>
                      </a:lnTo>
                      <a:lnTo>
                        <a:pt x="176" y="129"/>
                      </a:lnTo>
                      <a:lnTo>
                        <a:pt x="176" y="131"/>
                      </a:lnTo>
                      <a:lnTo>
                        <a:pt x="173" y="135"/>
                      </a:lnTo>
                      <a:lnTo>
                        <a:pt x="172" y="136"/>
                      </a:lnTo>
                      <a:lnTo>
                        <a:pt x="173" y="137"/>
                      </a:lnTo>
                      <a:lnTo>
                        <a:pt x="174" y="136"/>
                      </a:lnTo>
                      <a:lnTo>
                        <a:pt x="177" y="131"/>
                      </a:lnTo>
                      <a:lnTo>
                        <a:pt x="178" y="129"/>
                      </a:lnTo>
                      <a:lnTo>
                        <a:pt x="176" y="126"/>
                      </a:lnTo>
                      <a:lnTo>
                        <a:pt x="176" y="125"/>
                      </a:lnTo>
                      <a:lnTo>
                        <a:pt x="176" y="125"/>
                      </a:lnTo>
                      <a:lnTo>
                        <a:pt x="179" y="128"/>
                      </a:lnTo>
                      <a:lnTo>
                        <a:pt x="180" y="129"/>
                      </a:lnTo>
                      <a:lnTo>
                        <a:pt x="183" y="126"/>
                      </a:lnTo>
                      <a:lnTo>
                        <a:pt x="187" y="127"/>
                      </a:lnTo>
                      <a:lnTo>
                        <a:pt x="190" y="126"/>
                      </a:lnTo>
                      <a:lnTo>
                        <a:pt x="192" y="125"/>
                      </a:lnTo>
                      <a:lnTo>
                        <a:pt x="193" y="126"/>
                      </a:lnTo>
                      <a:lnTo>
                        <a:pt x="197" y="122"/>
                      </a:lnTo>
                      <a:lnTo>
                        <a:pt x="198" y="119"/>
                      </a:lnTo>
                      <a:lnTo>
                        <a:pt x="201" y="119"/>
                      </a:lnTo>
                      <a:lnTo>
                        <a:pt x="202" y="116"/>
                      </a:lnTo>
                      <a:lnTo>
                        <a:pt x="204" y="114"/>
                      </a:lnTo>
                      <a:lnTo>
                        <a:pt x="207" y="114"/>
                      </a:lnTo>
                      <a:lnTo>
                        <a:pt x="211" y="112"/>
                      </a:lnTo>
                      <a:lnTo>
                        <a:pt x="212" y="112"/>
                      </a:lnTo>
                      <a:lnTo>
                        <a:pt x="213" y="115"/>
                      </a:lnTo>
                      <a:lnTo>
                        <a:pt x="215" y="113"/>
                      </a:lnTo>
                      <a:lnTo>
                        <a:pt x="215" y="113"/>
                      </a:lnTo>
                      <a:lnTo>
                        <a:pt x="216" y="105"/>
                      </a:lnTo>
                      <a:lnTo>
                        <a:pt x="218"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2" name="Freeform 651">
                  <a:extLst>
                    <a:ext uri="{FF2B5EF4-FFF2-40B4-BE49-F238E27FC236}">
                      <a16:creationId xmlns:a16="http://schemas.microsoft.com/office/drawing/2014/main" id="{07092B90-A75B-43B4-BBB6-C8E90880EF11}"/>
                    </a:ext>
                  </a:extLst>
                </p:cNvPr>
                <p:cNvSpPr>
                  <a:spLocks/>
                </p:cNvSpPr>
                <p:nvPr/>
              </p:nvSpPr>
              <p:spPr bwMode="auto">
                <a:xfrm>
                  <a:off x="3947" y="1899"/>
                  <a:ext cx="49" cy="65"/>
                </a:xfrm>
                <a:custGeom>
                  <a:avLst/>
                  <a:gdLst>
                    <a:gd name="T0" fmla="*/ 8 w 49"/>
                    <a:gd name="T1" fmla="*/ 18 h 65"/>
                    <a:gd name="T2" fmla="*/ 14 w 49"/>
                    <a:gd name="T3" fmla="*/ 24 h 65"/>
                    <a:gd name="T4" fmla="*/ 14 w 49"/>
                    <a:gd name="T5" fmla="*/ 28 h 65"/>
                    <a:gd name="T6" fmla="*/ 21 w 49"/>
                    <a:gd name="T7" fmla="*/ 35 h 65"/>
                    <a:gd name="T8" fmla="*/ 23 w 49"/>
                    <a:gd name="T9" fmla="*/ 39 h 65"/>
                    <a:gd name="T10" fmla="*/ 25 w 49"/>
                    <a:gd name="T11" fmla="*/ 44 h 65"/>
                    <a:gd name="T12" fmla="*/ 25 w 49"/>
                    <a:gd name="T13" fmla="*/ 60 h 65"/>
                    <a:gd name="T14" fmla="*/ 26 w 49"/>
                    <a:gd name="T15" fmla="*/ 65 h 65"/>
                    <a:gd name="T16" fmla="*/ 27 w 49"/>
                    <a:gd name="T17" fmla="*/ 65 h 65"/>
                    <a:gd name="T18" fmla="*/ 28 w 49"/>
                    <a:gd name="T19" fmla="*/ 63 h 65"/>
                    <a:gd name="T20" fmla="*/ 31 w 49"/>
                    <a:gd name="T21" fmla="*/ 64 h 65"/>
                    <a:gd name="T22" fmla="*/ 31 w 49"/>
                    <a:gd name="T23" fmla="*/ 61 h 65"/>
                    <a:gd name="T24" fmla="*/ 34 w 49"/>
                    <a:gd name="T25" fmla="*/ 55 h 65"/>
                    <a:gd name="T26" fmla="*/ 35 w 49"/>
                    <a:gd name="T27" fmla="*/ 56 h 65"/>
                    <a:gd name="T28" fmla="*/ 35 w 49"/>
                    <a:gd name="T29" fmla="*/ 51 h 65"/>
                    <a:gd name="T30" fmla="*/ 35 w 49"/>
                    <a:gd name="T31" fmla="*/ 45 h 65"/>
                    <a:gd name="T32" fmla="*/ 38 w 49"/>
                    <a:gd name="T33" fmla="*/ 45 h 65"/>
                    <a:gd name="T34" fmla="*/ 42 w 49"/>
                    <a:gd name="T35" fmla="*/ 43 h 65"/>
                    <a:gd name="T36" fmla="*/ 44 w 49"/>
                    <a:gd name="T37" fmla="*/ 46 h 65"/>
                    <a:gd name="T38" fmla="*/ 49 w 49"/>
                    <a:gd name="T39" fmla="*/ 46 h 65"/>
                    <a:gd name="T40" fmla="*/ 49 w 49"/>
                    <a:gd name="T41" fmla="*/ 44 h 65"/>
                    <a:gd name="T42" fmla="*/ 47 w 49"/>
                    <a:gd name="T43" fmla="*/ 41 h 65"/>
                    <a:gd name="T44" fmla="*/ 48 w 49"/>
                    <a:gd name="T45" fmla="*/ 38 h 65"/>
                    <a:gd name="T46" fmla="*/ 47 w 49"/>
                    <a:gd name="T47" fmla="*/ 35 h 65"/>
                    <a:gd name="T48" fmla="*/ 43 w 49"/>
                    <a:gd name="T49" fmla="*/ 32 h 65"/>
                    <a:gd name="T50" fmla="*/ 39 w 49"/>
                    <a:gd name="T51" fmla="*/ 29 h 65"/>
                    <a:gd name="T52" fmla="*/ 39 w 49"/>
                    <a:gd name="T53" fmla="*/ 26 h 65"/>
                    <a:gd name="T54" fmla="*/ 36 w 49"/>
                    <a:gd name="T55" fmla="*/ 25 h 65"/>
                    <a:gd name="T56" fmla="*/ 36 w 49"/>
                    <a:gd name="T57" fmla="*/ 21 h 65"/>
                    <a:gd name="T58" fmla="*/ 35 w 49"/>
                    <a:gd name="T59" fmla="*/ 15 h 65"/>
                    <a:gd name="T60" fmla="*/ 32 w 49"/>
                    <a:gd name="T61" fmla="*/ 12 h 65"/>
                    <a:gd name="T62" fmla="*/ 28 w 49"/>
                    <a:gd name="T63" fmla="*/ 7 h 65"/>
                    <a:gd name="T64" fmla="*/ 26 w 49"/>
                    <a:gd name="T65" fmla="*/ 7 h 65"/>
                    <a:gd name="T66" fmla="*/ 25 w 49"/>
                    <a:gd name="T67" fmla="*/ 9 h 65"/>
                    <a:gd name="T68" fmla="*/ 21 w 49"/>
                    <a:gd name="T69" fmla="*/ 8 h 65"/>
                    <a:gd name="T70" fmla="*/ 17 w 49"/>
                    <a:gd name="T71" fmla="*/ 4 h 65"/>
                    <a:gd name="T72" fmla="*/ 13 w 49"/>
                    <a:gd name="T73" fmla="*/ 4 h 65"/>
                    <a:gd name="T74" fmla="*/ 11 w 49"/>
                    <a:gd name="T75" fmla="*/ 0 h 65"/>
                    <a:gd name="T76" fmla="*/ 10 w 49"/>
                    <a:gd name="T77" fmla="*/ 1 h 65"/>
                    <a:gd name="T78" fmla="*/ 7 w 49"/>
                    <a:gd name="T79" fmla="*/ 1 h 65"/>
                    <a:gd name="T80" fmla="*/ 6 w 49"/>
                    <a:gd name="T81" fmla="*/ 3 h 65"/>
                    <a:gd name="T82" fmla="*/ 3 w 49"/>
                    <a:gd name="T83" fmla="*/ 1 h 65"/>
                    <a:gd name="T84" fmla="*/ 2 w 49"/>
                    <a:gd name="T85" fmla="*/ 2 h 65"/>
                    <a:gd name="T86" fmla="*/ 0 w 49"/>
                    <a:gd name="T87" fmla="*/ 1 h 65"/>
                    <a:gd name="T88" fmla="*/ 0 w 49"/>
                    <a:gd name="T89" fmla="*/ 5 h 65"/>
                    <a:gd name="T90" fmla="*/ 0 w 49"/>
                    <a:gd name="T91" fmla="*/ 8 h 65"/>
                    <a:gd name="T92" fmla="*/ 0 w 49"/>
                    <a:gd name="T93" fmla="*/ 11 h 65"/>
                    <a:gd name="T94" fmla="*/ 6 w 49"/>
                    <a:gd name="T95" fmla="*/ 10 h 65"/>
                    <a:gd name="T96" fmla="*/ 8 w 49"/>
                    <a:gd name="T9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65">
                      <a:moveTo>
                        <a:pt x="8" y="18"/>
                      </a:moveTo>
                      <a:lnTo>
                        <a:pt x="14" y="24"/>
                      </a:lnTo>
                      <a:lnTo>
                        <a:pt x="14" y="28"/>
                      </a:lnTo>
                      <a:lnTo>
                        <a:pt x="21" y="35"/>
                      </a:lnTo>
                      <a:lnTo>
                        <a:pt x="23" y="39"/>
                      </a:lnTo>
                      <a:lnTo>
                        <a:pt x="25" y="44"/>
                      </a:lnTo>
                      <a:lnTo>
                        <a:pt x="25" y="60"/>
                      </a:lnTo>
                      <a:lnTo>
                        <a:pt x="26" y="65"/>
                      </a:lnTo>
                      <a:lnTo>
                        <a:pt x="27" y="65"/>
                      </a:lnTo>
                      <a:lnTo>
                        <a:pt x="28" y="63"/>
                      </a:lnTo>
                      <a:lnTo>
                        <a:pt x="31" y="64"/>
                      </a:lnTo>
                      <a:lnTo>
                        <a:pt x="31" y="61"/>
                      </a:lnTo>
                      <a:lnTo>
                        <a:pt x="34" y="55"/>
                      </a:lnTo>
                      <a:lnTo>
                        <a:pt x="35" y="56"/>
                      </a:lnTo>
                      <a:lnTo>
                        <a:pt x="35" y="51"/>
                      </a:lnTo>
                      <a:lnTo>
                        <a:pt x="35" y="45"/>
                      </a:lnTo>
                      <a:lnTo>
                        <a:pt x="38" y="45"/>
                      </a:lnTo>
                      <a:lnTo>
                        <a:pt x="42" y="43"/>
                      </a:lnTo>
                      <a:lnTo>
                        <a:pt x="44" y="46"/>
                      </a:lnTo>
                      <a:lnTo>
                        <a:pt x="49" y="46"/>
                      </a:lnTo>
                      <a:lnTo>
                        <a:pt x="49" y="44"/>
                      </a:lnTo>
                      <a:lnTo>
                        <a:pt x="47" y="41"/>
                      </a:lnTo>
                      <a:lnTo>
                        <a:pt x="48" y="38"/>
                      </a:lnTo>
                      <a:lnTo>
                        <a:pt x="47" y="35"/>
                      </a:lnTo>
                      <a:lnTo>
                        <a:pt x="43" y="32"/>
                      </a:lnTo>
                      <a:lnTo>
                        <a:pt x="39" y="29"/>
                      </a:lnTo>
                      <a:lnTo>
                        <a:pt x="39" y="26"/>
                      </a:lnTo>
                      <a:lnTo>
                        <a:pt x="36" y="25"/>
                      </a:lnTo>
                      <a:lnTo>
                        <a:pt x="36" y="21"/>
                      </a:lnTo>
                      <a:lnTo>
                        <a:pt x="35" y="15"/>
                      </a:lnTo>
                      <a:lnTo>
                        <a:pt x="32" y="12"/>
                      </a:lnTo>
                      <a:lnTo>
                        <a:pt x="28" y="7"/>
                      </a:lnTo>
                      <a:lnTo>
                        <a:pt x="26" y="7"/>
                      </a:lnTo>
                      <a:lnTo>
                        <a:pt x="25" y="9"/>
                      </a:lnTo>
                      <a:lnTo>
                        <a:pt x="21" y="8"/>
                      </a:lnTo>
                      <a:lnTo>
                        <a:pt x="17" y="4"/>
                      </a:lnTo>
                      <a:lnTo>
                        <a:pt x="13" y="4"/>
                      </a:lnTo>
                      <a:lnTo>
                        <a:pt x="11" y="0"/>
                      </a:lnTo>
                      <a:lnTo>
                        <a:pt x="10" y="1"/>
                      </a:lnTo>
                      <a:lnTo>
                        <a:pt x="7" y="1"/>
                      </a:lnTo>
                      <a:lnTo>
                        <a:pt x="6" y="3"/>
                      </a:lnTo>
                      <a:lnTo>
                        <a:pt x="3" y="1"/>
                      </a:lnTo>
                      <a:lnTo>
                        <a:pt x="2" y="2"/>
                      </a:lnTo>
                      <a:lnTo>
                        <a:pt x="0" y="1"/>
                      </a:lnTo>
                      <a:lnTo>
                        <a:pt x="0" y="5"/>
                      </a:lnTo>
                      <a:lnTo>
                        <a:pt x="0" y="8"/>
                      </a:lnTo>
                      <a:lnTo>
                        <a:pt x="0" y="11"/>
                      </a:lnTo>
                      <a:lnTo>
                        <a:pt x="6" y="10"/>
                      </a:lnTo>
                      <a:lnTo>
                        <a:pt x="8"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3" name="Freeform 652">
                  <a:extLst>
                    <a:ext uri="{FF2B5EF4-FFF2-40B4-BE49-F238E27FC236}">
                      <a16:creationId xmlns:a16="http://schemas.microsoft.com/office/drawing/2014/main" id="{FF05E9CC-D4E6-406A-A5EE-3AFF546E47C2}"/>
                    </a:ext>
                  </a:extLst>
                </p:cNvPr>
                <p:cNvSpPr>
                  <a:spLocks/>
                </p:cNvSpPr>
                <p:nvPr/>
              </p:nvSpPr>
              <p:spPr bwMode="auto">
                <a:xfrm>
                  <a:off x="3869" y="1909"/>
                  <a:ext cx="125" cy="96"/>
                </a:xfrm>
                <a:custGeom>
                  <a:avLst/>
                  <a:gdLst>
                    <a:gd name="T0" fmla="*/ 116 w 125"/>
                    <a:gd name="T1" fmla="*/ 61 h 96"/>
                    <a:gd name="T2" fmla="*/ 107 w 125"/>
                    <a:gd name="T3" fmla="*/ 60 h 96"/>
                    <a:gd name="T4" fmla="*/ 103 w 125"/>
                    <a:gd name="T5" fmla="*/ 50 h 96"/>
                    <a:gd name="T6" fmla="*/ 101 w 125"/>
                    <a:gd name="T7" fmla="*/ 29 h 96"/>
                    <a:gd name="T8" fmla="*/ 92 w 125"/>
                    <a:gd name="T9" fmla="*/ 18 h 96"/>
                    <a:gd name="T10" fmla="*/ 86 w 125"/>
                    <a:gd name="T11" fmla="*/ 8 h 96"/>
                    <a:gd name="T12" fmla="*/ 75 w 125"/>
                    <a:gd name="T13" fmla="*/ 2 h 96"/>
                    <a:gd name="T14" fmla="*/ 63 w 125"/>
                    <a:gd name="T15" fmla="*/ 7 h 96"/>
                    <a:gd name="T16" fmla="*/ 58 w 125"/>
                    <a:gd name="T17" fmla="*/ 10 h 96"/>
                    <a:gd name="T18" fmla="*/ 50 w 125"/>
                    <a:gd name="T19" fmla="*/ 10 h 96"/>
                    <a:gd name="T20" fmla="*/ 45 w 125"/>
                    <a:gd name="T21" fmla="*/ 5 h 96"/>
                    <a:gd name="T22" fmla="*/ 36 w 125"/>
                    <a:gd name="T23" fmla="*/ 1 h 96"/>
                    <a:gd name="T24" fmla="*/ 31 w 125"/>
                    <a:gd name="T25" fmla="*/ 4 h 96"/>
                    <a:gd name="T26" fmla="*/ 29 w 125"/>
                    <a:gd name="T27" fmla="*/ 5 h 96"/>
                    <a:gd name="T28" fmla="*/ 24 w 125"/>
                    <a:gd name="T29" fmla="*/ 9 h 96"/>
                    <a:gd name="T30" fmla="*/ 18 w 125"/>
                    <a:gd name="T31" fmla="*/ 26 h 96"/>
                    <a:gd name="T32" fmla="*/ 13 w 125"/>
                    <a:gd name="T33" fmla="*/ 39 h 96"/>
                    <a:gd name="T34" fmla="*/ 7 w 125"/>
                    <a:gd name="T35" fmla="*/ 41 h 96"/>
                    <a:gd name="T36" fmla="*/ 3 w 125"/>
                    <a:gd name="T37" fmla="*/ 45 h 96"/>
                    <a:gd name="T38" fmla="*/ 3 w 125"/>
                    <a:gd name="T39" fmla="*/ 50 h 96"/>
                    <a:gd name="T40" fmla="*/ 9 w 125"/>
                    <a:gd name="T41" fmla="*/ 58 h 96"/>
                    <a:gd name="T42" fmla="*/ 13 w 125"/>
                    <a:gd name="T43" fmla="*/ 63 h 96"/>
                    <a:gd name="T44" fmla="*/ 15 w 125"/>
                    <a:gd name="T45" fmla="*/ 71 h 96"/>
                    <a:gd name="T46" fmla="*/ 20 w 125"/>
                    <a:gd name="T47" fmla="*/ 75 h 96"/>
                    <a:gd name="T48" fmla="*/ 24 w 125"/>
                    <a:gd name="T49" fmla="*/ 76 h 96"/>
                    <a:gd name="T50" fmla="*/ 29 w 125"/>
                    <a:gd name="T51" fmla="*/ 75 h 96"/>
                    <a:gd name="T52" fmla="*/ 32 w 125"/>
                    <a:gd name="T53" fmla="*/ 79 h 96"/>
                    <a:gd name="T54" fmla="*/ 33 w 125"/>
                    <a:gd name="T55" fmla="*/ 85 h 96"/>
                    <a:gd name="T56" fmla="*/ 39 w 125"/>
                    <a:gd name="T57" fmla="*/ 88 h 96"/>
                    <a:gd name="T58" fmla="*/ 37 w 125"/>
                    <a:gd name="T59" fmla="*/ 92 h 96"/>
                    <a:gd name="T60" fmla="*/ 42 w 125"/>
                    <a:gd name="T61" fmla="*/ 92 h 96"/>
                    <a:gd name="T62" fmla="*/ 47 w 125"/>
                    <a:gd name="T63" fmla="*/ 94 h 96"/>
                    <a:gd name="T64" fmla="*/ 54 w 125"/>
                    <a:gd name="T65" fmla="*/ 96 h 96"/>
                    <a:gd name="T66" fmla="*/ 61 w 125"/>
                    <a:gd name="T67" fmla="*/ 95 h 96"/>
                    <a:gd name="T68" fmla="*/ 66 w 125"/>
                    <a:gd name="T69" fmla="*/ 95 h 96"/>
                    <a:gd name="T70" fmla="*/ 74 w 125"/>
                    <a:gd name="T71" fmla="*/ 96 h 96"/>
                    <a:gd name="T72" fmla="*/ 79 w 125"/>
                    <a:gd name="T73" fmla="*/ 93 h 96"/>
                    <a:gd name="T74" fmla="*/ 89 w 125"/>
                    <a:gd name="T75" fmla="*/ 86 h 96"/>
                    <a:gd name="T76" fmla="*/ 96 w 125"/>
                    <a:gd name="T77" fmla="*/ 85 h 96"/>
                    <a:gd name="T78" fmla="*/ 103 w 125"/>
                    <a:gd name="T79" fmla="*/ 90 h 96"/>
                    <a:gd name="T80" fmla="*/ 109 w 125"/>
                    <a:gd name="T81" fmla="*/ 91 h 96"/>
                    <a:gd name="T82" fmla="*/ 113 w 125"/>
                    <a:gd name="T83" fmla="*/ 92 h 96"/>
                    <a:gd name="T84" fmla="*/ 113 w 125"/>
                    <a:gd name="T85" fmla="*/ 85 h 96"/>
                    <a:gd name="T86" fmla="*/ 113 w 125"/>
                    <a:gd name="T87" fmla="*/ 78 h 96"/>
                    <a:gd name="T88" fmla="*/ 115 w 125"/>
                    <a:gd name="T89" fmla="*/ 72 h 96"/>
                    <a:gd name="T90" fmla="*/ 123 w 125"/>
                    <a:gd name="T91" fmla="*/ 70 h 96"/>
                    <a:gd name="T92" fmla="*/ 125 w 125"/>
                    <a:gd name="T93" fmla="*/ 64 h 96"/>
                    <a:gd name="T94" fmla="*/ 125 w 125"/>
                    <a:gd name="T95" fmla="*/ 60 h 96"/>
                    <a:gd name="T96" fmla="*/ 118 w 125"/>
                    <a:gd name="T97" fmla="*/ 5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 h="96">
                      <a:moveTo>
                        <a:pt x="118" y="59"/>
                      </a:moveTo>
                      <a:lnTo>
                        <a:pt x="116" y="61"/>
                      </a:lnTo>
                      <a:lnTo>
                        <a:pt x="111" y="60"/>
                      </a:lnTo>
                      <a:lnTo>
                        <a:pt x="107" y="60"/>
                      </a:lnTo>
                      <a:lnTo>
                        <a:pt x="104" y="55"/>
                      </a:lnTo>
                      <a:lnTo>
                        <a:pt x="103" y="50"/>
                      </a:lnTo>
                      <a:lnTo>
                        <a:pt x="103" y="34"/>
                      </a:lnTo>
                      <a:lnTo>
                        <a:pt x="101" y="29"/>
                      </a:lnTo>
                      <a:lnTo>
                        <a:pt x="99" y="25"/>
                      </a:lnTo>
                      <a:lnTo>
                        <a:pt x="92" y="18"/>
                      </a:lnTo>
                      <a:lnTo>
                        <a:pt x="92" y="14"/>
                      </a:lnTo>
                      <a:lnTo>
                        <a:pt x="86" y="8"/>
                      </a:lnTo>
                      <a:lnTo>
                        <a:pt x="84" y="0"/>
                      </a:lnTo>
                      <a:lnTo>
                        <a:pt x="75" y="2"/>
                      </a:lnTo>
                      <a:lnTo>
                        <a:pt x="72" y="5"/>
                      </a:lnTo>
                      <a:lnTo>
                        <a:pt x="63" y="7"/>
                      </a:lnTo>
                      <a:lnTo>
                        <a:pt x="61" y="10"/>
                      </a:lnTo>
                      <a:lnTo>
                        <a:pt x="58" y="10"/>
                      </a:lnTo>
                      <a:lnTo>
                        <a:pt x="53" y="12"/>
                      </a:lnTo>
                      <a:lnTo>
                        <a:pt x="50" y="10"/>
                      </a:lnTo>
                      <a:lnTo>
                        <a:pt x="49" y="8"/>
                      </a:lnTo>
                      <a:lnTo>
                        <a:pt x="45" y="5"/>
                      </a:lnTo>
                      <a:lnTo>
                        <a:pt x="41" y="5"/>
                      </a:lnTo>
                      <a:lnTo>
                        <a:pt x="36" y="1"/>
                      </a:lnTo>
                      <a:lnTo>
                        <a:pt x="33" y="1"/>
                      </a:lnTo>
                      <a:lnTo>
                        <a:pt x="31" y="4"/>
                      </a:lnTo>
                      <a:lnTo>
                        <a:pt x="28" y="4"/>
                      </a:lnTo>
                      <a:lnTo>
                        <a:pt x="29" y="5"/>
                      </a:lnTo>
                      <a:lnTo>
                        <a:pt x="27" y="8"/>
                      </a:lnTo>
                      <a:lnTo>
                        <a:pt x="24" y="9"/>
                      </a:lnTo>
                      <a:lnTo>
                        <a:pt x="21" y="16"/>
                      </a:lnTo>
                      <a:lnTo>
                        <a:pt x="18" y="26"/>
                      </a:lnTo>
                      <a:lnTo>
                        <a:pt x="13" y="36"/>
                      </a:lnTo>
                      <a:lnTo>
                        <a:pt x="13" y="39"/>
                      </a:lnTo>
                      <a:lnTo>
                        <a:pt x="11" y="42"/>
                      </a:lnTo>
                      <a:lnTo>
                        <a:pt x="7" y="41"/>
                      </a:lnTo>
                      <a:lnTo>
                        <a:pt x="6" y="44"/>
                      </a:lnTo>
                      <a:lnTo>
                        <a:pt x="3" y="45"/>
                      </a:lnTo>
                      <a:lnTo>
                        <a:pt x="0" y="49"/>
                      </a:lnTo>
                      <a:lnTo>
                        <a:pt x="3" y="50"/>
                      </a:lnTo>
                      <a:lnTo>
                        <a:pt x="4" y="52"/>
                      </a:lnTo>
                      <a:lnTo>
                        <a:pt x="9" y="58"/>
                      </a:lnTo>
                      <a:lnTo>
                        <a:pt x="9" y="61"/>
                      </a:lnTo>
                      <a:lnTo>
                        <a:pt x="13" y="63"/>
                      </a:lnTo>
                      <a:lnTo>
                        <a:pt x="16" y="67"/>
                      </a:lnTo>
                      <a:lnTo>
                        <a:pt x="15" y="71"/>
                      </a:lnTo>
                      <a:lnTo>
                        <a:pt x="16" y="73"/>
                      </a:lnTo>
                      <a:lnTo>
                        <a:pt x="20" y="75"/>
                      </a:lnTo>
                      <a:lnTo>
                        <a:pt x="22" y="77"/>
                      </a:lnTo>
                      <a:lnTo>
                        <a:pt x="24" y="76"/>
                      </a:lnTo>
                      <a:lnTo>
                        <a:pt x="26" y="78"/>
                      </a:lnTo>
                      <a:lnTo>
                        <a:pt x="29" y="75"/>
                      </a:lnTo>
                      <a:lnTo>
                        <a:pt x="34" y="76"/>
                      </a:lnTo>
                      <a:lnTo>
                        <a:pt x="32" y="79"/>
                      </a:lnTo>
                      <a:lnTo>
                        <a:pt x="32" y="82"/>
                      </a:lnTo>
                      <a:lnTo>
                        <a:pt x="33" y="85"/>
                      </a:lnTo>
                      <a:lnTo>
                        <a:pt x="37" y="86"/>
                      </a:lnTo>
                      <a:lnTo>
                        <a:pt x="39" y="88"/>
                      </a:lnTo>
                      <a:lnTo>
                        <a:pt x="38" y="90"/>
                      </a:lnTo>
                      <a:lnTo>
                        <a:pt x="37" y="92"/>
                      </a:lnTo>
                      <a:lnTo>
                        <a:pt x="39" y="95"/>
                      </a:lnTo>
                      <a:lnTo>
                        <a:pt x="42" y="92"/>
                      </a:lnTo>
                      <a:lnTo>
                        <a:pt x="46" y="93"/>
                      </a:lnTo>
                      <a:lnTo>
                        <a:pt x="47" y="94"/>
                      </a:lnTo>
                      <a:lnTo>
                        <a:pt x="49" y="94"/>
                      </a:lnTo>
                      <a:lnTo>
                        <a:pt x="54" y="96"/>
                      </a:lnTo>
                      <a:lnTo>
                        <a:pt x="58" y="94"/>
                      </a:lnTo>
                      <a:lnTo>
                        <a:pt x="61" y="95"/>
                      </a:lnTo>
                      <a:lnTo>
                        <a:pt x="63" y="94"/>
                      </a:lnTo>
                      <a:lnTo>
                        <a:pt x="66" y="95"/>
                      </a:lnTo>
                      <a:lnTo>
                        <a:pt x="68" y="95"/>
                      </a:lnTo>
                      <a:lnTo>
                        <a:pt x="74" y="96"/>
                      </a:lnTo>
                      <a:lnTo>
                        <a:pt x="75" y="94"/>
                      </a:lnTo>
                      <a:lnTo>
                        <a:pt x="79" y="93"/>
                      </a:lnTo>
                      <a:lnTo>
                        <a:pt x="80" y="91"/>
                      </a:lnTo>
                      <a:lnTo>
                        <a:pt x="89" y="86"/>
                      </a:lnTo>
                      <a:lnTo>
                        <a:pt x="92" y="85"/>
                      </a:lnTo>
                      <a:lnTo>
                        <a:pt x="96" y="85"/>
                      </a:lnTo>
                      <a:lnTo>
                        <a:pt x="101" y="88"/>
                      </a:lnTo>
                      <a:lnTo>
                        <a:pt x="103" y="90"/>
                      </a:lnTo>
                      <a:lnTo>
                        <a:pt x="106" y="88"/>
                      </a:lnTo>
                      <a:lnTo>
                        <a:pt x="109" y="91"/>
                      </a:lnTo>
                      <a:lnTo>
                        <a:pt x="110" y="92"/>
                      </a:lnTo>
                      <a:lnTo>
                        <a:pt x="113" y="92"/>
                      </a:lnTo>
                      <a:lnTo>
                        <a:pt x="112" y="88"/>
                      </a:lnTo>
                      <a:lnTo>
                        <a:pt x="113" y="85"/>
                      </a:lnTo>
                      <a:lnTo>
                        <a:pt x="113" y="81"/>
                      </a:lnTo>
                      <a:lnTo>
                        <a:pt x="113" y="78"/>
                      </a:lnTo>
                      <a:lnTo>
                        <a:pt x="114" y="76"/>
                      </a:lnTo>
                      <a:lnTo>
                        <a:pt x="115" y="72"/>
                      </a:lnTo>
                      <a:lnTo>
                        <a:pt x="120" y="71"/>
                      </a:lnTo>
                      <a:lnTo>
                        <a:pt x="123" y="70"/>
                      </a:lnTo>
                      <a:lnTo>
                        <a:pt x="125" y="67"/>
                      </a:lnTo>
                      <a:lnTo>
                        <a:pt x="125" y="64"/>
                      </a:lnTo>
                      <a:lnTo>
                        <a:pt x="123" y="63"/>
                      </a:lnTo>
                      <a:lnTo>
                        <a:pt x="125" y="60"/>
                      </a:lnTo>
                      <a:lnTo>
                        <a:pt x="123" y="58"/>
                      </a:lnTo>
                      <a:lnTo>
                        <a:pt x="118"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4" name="Freeform 653">
                  <a:extLst>
                    <a:ext uri="{FF2B5EF4-FFF2-40B4-BE49-F238E27FC236}">
                      <a16:creationId xmlns:a16="http://schemas.microsoft.com/office/drawing/2014/main" id="{A0AA46DA-B92F-4C3B-A96B-D1046A0913FB}"/>
                    </a:ext>
                  </a:extLst>
                </p:cNvPr>
                <p:cNvSpPr>
                  <a:spLocks/>
                </p:cNvSpPr>
                <p:nvPr/>
              </p:nvSpPr>
              <p:spPr bwMode="auto">
                <a:xfrm>
                  <a:off x="3816" y="1903"/>
                  <a:ext cx="82" cy="63"/>
                </a:xfrm>
                <a:custGeom>
                  <a:avLst/>
                  <a:gdLst>
                    <a:gd name="T0" fmla="*/ 66 w 82"/>
                    <a:gd name="T1" fmla="*/ 1 h 63"/>
                    <a:gd name="T2" fmla="*/ 60 w 82"/>
                    <a:gd name="T3" fmla="*/ 2 h 63"/>
                    <a:gd name="T4" fmla="*/ 57 w 82"/>
                    <a:gd name="T5" fmla="*/ 0 h 63"/>
                    <a:gd name="T6" fmla="*/ 52 w 82"/>
                    <a:gd name="T7" fmla="*/ 1 h 63"/>
                    <a:gd name="T8" fmla="*/ 50 w 82"/>
                    <a:gd name="T9" fmla="*/ 6 h 63"/>
                    <a:gd name="T10" fmla="*/ 48 w 82"/>
                    <a:gd name="T11" fmla="*/ 8 h 63"/>
                    <a:gd name="T12" fmla="*/ 47 w 82"/>
                    <a:gd name="T13" fmla="*/ 11 h 63"/>
                    <a:gd name="T14" fmla="*/ 43 w 82"/>
                    <a:gd name="T15" fmla="*/ 7 h 63"/>
                    <a:gd name="T16" fmla="*/ 38 w 82"/>
                    <a:gd name="T17" fmla="*/ 11 h 63"/>
                    <a:gd name="T18" fmla="*/ 34 w 82"/>
                    <a:gd name="T19" fmla="*/ 13 h 63"/>
                    <a:gd name="T20" fmla="*/ 34 w 82"/>
                    <a:gd name="T21" fmla="*/ 16 h 63"/>
                    <a:gd name="T22" fmla="*/ 27 w 82"/>
                    <a:gd name="T23" fmla="*/ 17 h 63"/>
                    <a:gd name="T24" fmla="*/ 22 w 82"/>
                    <a:gd name="T25" fmla="*/ 18 h 63"/>
                    <a:gd name="T26" fmla="*/ 17 w 82"/>
                    <a:gd name="T27" fmla="*/ 18 h 63"/>
                    <a:gd name="T28" fmla="*/ 7 w 82"/>
                    <a:gd name="T29" fmla="*/ 11 h 63"/>
                    <a:gd name="T30" fmla="*/ 7 w 82"/>
                    <a:gd name="T31" fmla="*/ 14 h 63"/>
                    <a:gd name="T32" fmla="*/ 8 w 82"/>
                    <a:gd name="T33" fmla="*/ 17 h 63"/>
                    <a:gd name="T34" fmla="*/ 7 w 82"/>
                    <a:gd name="T35" fmla="*/ 20 h 63"/>
                    <a:gd name="T36" fmla="*/ 1 w 82"/>
                    <a:gd name="T37" fmla="*/ 20 h 63"/>
                    <a:gd name="T38" fmla="*/ 1 w 82"/>
                    <a:gd name="T39" fmla="*/ 21 h 63"/>
                    <a:gd name="T40" fmla="*/ 3 w 82"/>
                    <a:gd name="T41" fmla="*/ 25 h 63"/>
                    <a:gd name="T42" fmla="*/ 2 w 82"/>
                    <a:gd name="T43" fmla="*/ 29 h 63"/>
                    <a:gd name="T44" fmla="*/ 2 w 82"/>
                    <a:gd name="T45" fmla="*/ 32 h 63"/>
                    <a:gd name="T46" fmla="*/ 3 w 82"/>
                    <a:gd name="T47" fmla="*/ 35 h 63"/>
                    <a:gd name="T48" fmla="*/ 1 w 82"/>
                    <a:gd name="T49" fmla="*/ 38 h 63"/>
                    <a:gd name="T50" fmla="*/ 0 w 82"/>
                    <a:gd name="T51" fmla="*/ 38 h 63"/>
                    <a:gd name="T52" fmla="*/ 4 w 82"/>
                    <a:gd name="T53" fmla="*/ 44 h 63"/>
                    <a:gd name="T54" fmla="*/ 5 w 82"/>
                    <a:gd name="T55" fmla="*/ 49 h 63"/>
                    <a:gd name="T56" fmla="*/ 7 w 82"/>
                    <a:gd name="T57" fmla="*/ 50 h 63"/>
                    <a:gd name="T58" fmla="*/ 13 w 82"/>
                    <a:gd name="T59" fmla="*/ 56 h 63"/>
                    <a:gd name="T60" fmla="*/ 16 w 82"/>
                    <a:gd name="T61" fmla="*/ 58 h 63"/>
                    <a:gd name="T62" fmla="*/ 18 w 82"/>
                    <a:gd name="T63" fmla="*/ 60 h 63"/>
                    <a:gd name="T64" fmla="*/ 25 w 82"/>
                    <a:gd name="T65" fmla="*/ 62 h 63"/>
                    <a:gd name="T66" fmla="*/ 31 w 82"/>
                    <a:gd name="T67" fmla="*/ 63 h 63"/>
                    <a:gd name="T68" fmla="*/ 33 w 82"/>
                    <a:gd name="T69" fmla="*/ 60 h 63"/>
                    <a:gd name="T70" fmla="*/ 34 w 82"/>
                    <a:gd name="T71" fmla="*/ 61 h 63"/>
                    <a:gd name="T72" fmla="*/ 36 w 82"/>
                    <a:gd name="T73" fmla="*/ 59 h 63"/>
                    <a:gd name="T74" fmla="*/ 40 w 82"/>
                    <a:gd name="T75" fmla="*/ 56 h 63"/>
                    <a:gd name="T76" fmla="*/ 42 w 82"/>
                    <a:gd name="T77" fmla="*/ 57 h 63"/>
                    <a:gd name="T78" fmla="*/ 43 w 82"/>
                    <a:gd name="T79" fmla="*/ 56 h 63"/>
                    <a:gd name="T80" fmla="*/ 46 w 82"/>
                    <a:gd name="T81" fmla="*/ 52 h 63"/>
                    <a:gd name="T82" fmla="*/ 48 w 82"/>
                    <a:gd name="T83" fmla="*/ 53 h 63"/>
                    <a:gd name="T84" fmla="*/ 52 w 82"/>
                    <a:gd name="T85" fmla="*/ 54 h 63"/>
                    <a:gd name="T86" fmla="*/ 53 w 82"/>
                    <a:gd name="T87" fmla="*/ 55 h 63"/>
                    <a:gd name="T88" fmla="*/ 56 w 82"/>
                    <a:gd name="T89" fmla="*/ 51 h 63"/>
                    <a:gd name="T90" fmla="*/ 59 w 82"/>
                    <a:gd name="T91" fmla="*/ 50 h 63"/>
                    <a:gd name="T92" fmla="*/ 60 w 82"/>
                    <a:gd name="T93" fmla="*/ 47 h 63"/>
                    <a:gd name="T94" fmla="*/ 64 w 82"/>
                    <a:gd name="T95" fmla="*/ 48 h 63"/>
                    <a:gd name="T96" fmla="*/ 66 w 82"/>
                    <a:gd name="T97" fmla="*/ 45 h 63"/>
                    <a:gd name="T98" fmla="*/ 66 w 82"/>
                    <a:gd name="T99" fmla="*/ 42 h 63"/>
                    <a:gd name="T100" fmla="*/ 71 w 82"/>
                    <a:gd name="T101" fmla="*/ 32 h 63"/>
                    <a:gd name="T102" fmla="*/ 74 w 82"/>
                    <a:gd name="T103" fmla="*/ 22 h 63"/>
                    <a:gd name="T104" fmla="*/ 77 w 82"/>
                    <a:gd name="T105" fmla="*/ 15 h 63"/>
                    <a:gd name="T106" fmla="*/ 80 w 82"/>
                    <a:gd name="T107" fmla="*/ 14 h 63"/>
                    <a:gd name="T108" fmla="*/ 82 w 82"/>
                    <a:gd name="T109" fmla="*/ 11 h 63"/>
                    <a:gd name="T110" fmla="*/ 80 w 82"/>
                    <a:gd name="T111" fmla="*/ 7 h 63"/>
                    <a:gd name="T112" fmla="*/ 77 w 82"/>
                    <a:gd name="T113" fmla="*/ 4 h 63"/>
                    <a:gd name="T114" fmla="*/ 73 w 82"/>
                    <a:gd name="T115" fmla="*/ 0 h 63"/>
                    <a:gd name="T116" fmla="*/ 70 w 82"/>
                    <a:gd name="T117" fmla="*/ 3 h 63"/>
                    <a:gd name="T118" fmla="*/ 66 w 82"/>
                    <a:gd name="T11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63">
                      <a:moveTo>
                        <a:pt x="66" y="1"/>
                      </a:moveTo>
                      <a:lnTo>
                        <a:pt x="60" y="2"/>
                      </a:lnTo>
                      <a:lnTo>
                        <a:pt x="57" y="0"/>
                      </a:lnTo>
                      <a:lnTo>
                        <a:pt x="52" y="1"/>
                      </a:lnTo>
                      <a:lnTo>
                        <a:pt x="50" y="6"/>
                      </a:lnTo>
                      <a:lnTo>
                        <a:pt x="48" y="8"/>
                      </a:lnTo>
                      <a:lnTo>
                        <a:pt x="47" y="11"/>
                      </a:lnTo>
                      <a:lnTo>
                        <a:pt x="43" y="7"/>
                      </a:lnTo>
                      <a:lnTo>
                        <a:pt x="38" y="11"/>
                      </a:lnTo>
                      <a:lnTo>
                        <a:pt x="34" y="13"/>
                      </a:lnTo>
                      <a:lnTo>
                        <a:pt x="34" y="16"/>
                      </a:lnTo>
                      <a:lnTo>
                        <a:pt x="27" y="17"/>
                      </a:lnTo>
                      <a:lnTo>
                        <a:pt x="22" y="18"/>
                      </a:lnTo>
                      <a:lnTo>
                        <a:pt x="17" y="18"/>
                      </a:lnTo>
                      <a:lnTo>
                        <a:pt x="7" y="11"/>
                      </a:lnTo>
                      <a:lnTo>
                        <a:pt x="7" y="14"/>
                      </a:lnTo>
                      <a:lnTo>
                        <a:pt x="8" y="17"/>
                      </a:lnTo>
                      <a:lnTo>
                        <a:pt x="7" y="20"/>
                      </a:lnTo>
                      <a:lnTo>
                        <a:pt x="1" y="20"/>
                      </a:lnTo>
                      <a:lnTo>
                        <a:pt x="1" y="21"/>
                      </a:lnTo>
                      <a:lnTo>
                        <a:pt x="3" y="25"/>
                      </a:lnTo>
                      <a:lnTo>
                        <a:pt x="2" y="29"/>
                      </a:lnTo>
                      <a:lnTo>
                        <a:pt x="2" y="32"/>
                      </a:lnTo>
                      <a:lnTo>
                        <a:pt x="3" y="35"/>
                      </a:lnTo>
                      <a:lnTo>
                        <a:pt x="1" y="38"/>
                      </a:lnTo>
                      <a:lnTo>
                        <a:pt x="0" y="38"/>
                      </a:lnTo>
                      <a:lnTo>
                        <a:pt x="4" y="44"/>
                      </a:lnTo>
                      <a:lnTo>
                        <a:pt x="5" y="49"/>
                      </a:lnTo>
                      <a:lnTo>
                        <a:pt x="7" y="50"/>
                      </a:lnTo>
                      <a:lnTo>
                        <a:pt x="13" y="56"/>
                      </a:lnTo>
                      <a:lnTo>
                        <a:pt x="16" y="58"/>
                      </a:lnTo>
                      <a:lnTo>
                        <a:pt x="18" y="60"/>
                      </a:lnTo>
                      <a:lnTo>
                        <a:pt x="25" y="62"/>
                      </a:lnTo>
                      <a:lnTo>
                        <a:pt x="31" y="63"/>
                      </a:lnTo>
                      <a:lnTo>
                        <a:pt x="33" y="60"/>
                      </a:lnTo>
                      <a:lnTo>
                        <a:pt x="34" y="61"/>
                      </a:lnTo>
                      <a:lnTo>
                        <a:pt x="36" y="59"/>
                      </a:lnTo>
                      <a:lnTo>
                        <a:pt x="40" y="56"/>
                      </a:lnTo>
                      <a:lnTo>
                        <a:pt x="42" y="57"/>
                      </a:lnTo>
                      <a:lnTo>
                        <a:pt x="43" y="56"/>
                      </a:lnTo>
                      <a:lnTo>
                        <a:pt x="46" y="52"/>
                      </a:lnTo>
                      <a:lnTo>
                        <a:pt x="48" y="53"/>
                      </a:lnTo>
                      <a:lnTo>
                        <a:pt x="52" y="54"/>
                      </a:lnTo>
                      <a:lnTo>
                        <a:pt x="53" y="55"/>
                      </a:lnTo>
                      <a:lnTo>
                        <a:pt x="56" y="51"/>
                      </a:lnTo>
                      <a:lnTo>
                        <a:pt x="59" y="50"/>
                      </a:lnTo>
                      <a:lnTo>
                        <a:pt x="60" y="47"/>
                      </a:lnTo>
                      <a:lnTo>
                        <a:pt x="64" y="48"/>
                      </a:lnTo>
                      <a:lnTo>
                        <a:pt x="66" y="45"/>
                      </a:lnTo>
                      <a:lnTo>
                        <a:pt x="66" y="42"/>
                      </a:lnTo>
                      <a:lnTo>
                        <a:pt x="71" y="32"/>
                      </a:lnTo>
                      <a:lnTo>
                        <a:pt x="74" y="22"/>
                      </a:lnTo>
                      <a:lnTo>
                        <a:pt x="77" y="15"/>
                      </a:lnTo>
                      <a:lnTo>
                        <a:pt x="80" y="14"/>
                      </a:lnTo>
                      <a:lnTo>
                        <a:pt x="82" y="11"/>
                      </a:lnTo>
                      <a:lnTo>
                        <a:pt x="80" y="7"/>
                      </a:lnTo>
                      <a:lnTo>
                        <a:pt x="77" y="4"/>
                      </a:lnTo>
                      <a:lnTo>
                        <a:pt x="73" y="0"/>
                      </a:lnTo>
                      <a:lnTo>
                        <a:pt x="70" y="3"/>
                      </a:lnTo>
                      <a:lnTo>
                        <a:pt x="6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5" name="Freeform 654">
                  <a:extLst>
                    <a:ext uri="{FF2B5EF4-FFF2-40B4-BE49-F238E27FC236}">
                      <a16:creationId xmlns:a16="http://schemas.microsoft.com/office/drawing/2014/main" id="{3E603CB4-30A3-44AF-86CA-0B500D1741BF}"/>
                    </a:ext>
                  </a:extLst>
                </p:cNvPr>
                <p:cNvSpPr>
                  <a:spLocks/>
                </p:cNvSpPr>
                <p:nvPr/>
              </p:nvSpPr>
              <p:spPr bwMode="auto">
                <a:xfrm>
                  <a:off x="3823" y="1885"/>
                  <a:ext cx="71" cy="36"/>
                </a:xfrm>
                <a:custGeom>
                  <a:avLst/>
                  <a:gdLst>
                    <a:gd name="T0" fmla="*/ 65 w 71"/>
                    <a:gd name="T1" fmla="*/ 1 h 36"/>
                    <a:gd name="T2" fmla="*/ 59 w 71"/>
                    <a:gd name="T3" fmla="*/ 0 h 36"/>
                    <a:gd name="T4" fmla="*/ 57 w 71"/>
                    <a:gd name="T5" fmla="*/ 1 h 36"/>
                    <a:gd name="T6" fmla="*/ 55 w 71"/>
                    <a:gd name="T7" fmla="*/ 0 h 36"/>
                    <a:gd name="T8" fmla="*/ 53 w 71"/>
                    <a:gd name="T9" fmla="*/ 0 h 36"/>
                    <a:gd name="T10" fmla="*/ 51 w 71"/>
                    <a:gd name="T11" fmla="*/ 2 h 36"/>
                    <a:gd name="T12" fmla="*/ 49 w 71"/>
                    <a:gd name="T13" fmla="*/ 1 h 36"/>
                    <a:gd name="T14" fmla="*/ 45 w 71"/>
                    <a:gd name="T15" fmla="*/ 1 h 36"/>
                    <a:gd name="T16" fmla="*/ 44 w 71"/>
                    <a:gd name="T17" fmla="*/ 1 h 36"/>
                    <a:gd name="T18" fmla="*/ 41 w 71"/>
                    <a:gd name="T19" fmla="*/ 1 h 36"/>
                    <a:gd name="T20" fmla="*/ 40 w 71"/>
                    <a:gd name="T21" fmla="*/ 5 h 36"/>
                    <a:gd name="T22" fmla="*/ 37 w 71"/>
                    <a:gd name="T23" fmla="*/ 5 h 36"/>
                    <a:gd name="T24" fmla="*/ 36 w 71"/>
                    <a:gd name="T25" fmla="*/ 4 h 36"/>
                    <a:gd name="T26" fmla="*/ 36 w 71"/>
                    <a:gd name="T27" fmla="*/ 5 h 36"/>
                    <a:gd name="T28" fmla="*/ 30 w 71"/>
                    <a:gd name="T29" fmla="*/ 4 h 36"/>
                    <a:gd name="T30" fmla="*/ 27 w 71"/>
                    <a:gd name="T31" fmla="*/ 7 h 36"/>
                    <a:gd name="T32" fmla="*/ 23 w 71"/>
                    <a:gd name="T33" fmla="*/ 7 h 36"/>
                    <a:gd name="T34" fmla="*/ 19 w 71"/>
                    <a:gd name="T35" fmla="*/ 12 h 36"/>
                    <a:gd name="T36" fmla="*/ 14 w 71"/>
                    <a:gd name="T37" fmla="*/ 13 h 36"/>
                    <a:gd name="T38" fmla="*/ 9 w 71"/>
                    <a:gd name="T39" fmla="*/ 15 h 36"/>
                    <a:gd name="T40" fmla="*/ 7 w 71"/>
                    <a:gd name="T41" fmla="*/ 14 h 36"/>
                    <a:gd name="T42" fmla="*/ 4 w 71"/>
                    <a:gd name="T43" fmla="*/ 14 h 36"/>
                    <a:gd name="T44" fmla="*/ 0 w 71"/>
                    <a:gd name="T45" fmla="*/ 17 h 36"/>
                    <a:gd name="T46" fmla="*/ 0 w 71"/>
                    <a:gd name="T47" fmla="*/ 16 h 36"/>
                    <a:gd name="T48" fmla="*/ 0 w 71"/>
                    <a:gd name="T49" fmla="*/ 22 h 36"/>
                    <a:gd name="T50" fmla="*/ 0 w 71"/>
                    <a:gd name="T51" fmla="*/ 29 h 36"/>
                    <a:gd name="T52" fmla="*/ 10 w 71"/>
                    <a:gd name="T53" fmla="*/ 36 h 36"/>
                    <a:gd name="T54" fmla="*/ 15 w 71"/>
                    <a:gd name="T55" fmla="*/ 36 h 36"/>
                    <a:gd name="T56" fmla="*/ 20 w 71"/>
                    <a:gd name="T57" fmla="*/ 35 h 36"/>
                    <a:gd name="T58" fmla="*/ 27 w 71"/>
                    <a:gd name="T59" fmla="*/ 34 h 36"/>
                    <a:gd name="T60" fmla="*/ 27 w 71"/>
                    <a:gd name="T61" fmla="*/ 31 h 36"/>
                    <a:gd name="T62" fmla="*/ 31 w 71"/>
                    <a:gd name="T63" fmla="*/ 29 h 36"/>
                    <a:gd name="T64" fmla="*/ 36 w 71"/>
                    <a:gd name="T65" fmla="*/ 25 h 36"/>
                    <a:gd name="T66" fmla="*/ 40 w 71"/>
                    <a:gd name="T67" fmla="*/ 29 h 36"/>
                    <a:gd name="T68" fmla="*/ 41 w 71"/>
                    <a:gd name="T69" fmla="*/ 26 h 36"/>
                    <a:gd name="T70" fmla="*/ 43 w 71"/>
                    <a:gd name="T71" fmla="*/ 24 h 36"/>
                    <a:gd name="T72" fmla="*/ 45 w 71"/>
                    <a:gd name="T73" fmla="*/ 19 h 36"/>
                    <a:gd name="T74" fmla="*/ 50 w 71"/>
                    <a:gd name="T75" fmla="*/ 18 h 36"/>
                    <a:gd name="T76" fmla="*/ 53 w 71"/>
                    <a:gd name="T77" fmla="*/ 20 h 36"/>
                    <a:gd name="T78" fmla="*/ 59 w 71"/>
                    <a:gd name="T79" fmla="*/ 19 h 36"/>
                    <a:gd name="T80" fmla="*/ 63 w 71"/>
                    <a:gd name="T81" fmla="*/ 21 h 36"/>
                    <a:gd name="T82" fmla="*/ 67 w 71"/>
                    <a:gd name="T83" fmla="*/ 18 h 36"/>
                    <a:gd name="T84" fmla="*/ 68 w 71"/>
                    <a:gd name="T85" fmla="*/ 12 h 36"/>
                    <a:gd name="T86" fmla="*/ 71 w 71"/>
                    <a:gd name="T87" fmla="*/ 5 h 36"/>
                    <a:gd name="T88" fmla="*/ 70 w 71"/>
                    <a:gd name="T89" fmla="*/ 5 h 36"/>
                    <a:gd name="T90" fmla="*/ 65 w 71"/>
                    <a:gd name="T9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36">
                      <a:moveTo>
                        <a:pt x="65" y="1"/>
                      </a:moveTo>
                      <a:lnTo>
                        <a:pt x="59" y="0"/>
                      </a:lnTo>
                      <a:lnTo>
                        <a:pt x="57" y="1"/>
                      </a:lnTo>
                      <a:lnTo>
                        <a:pt x="55" y="0"/>
                      </a:lnTo>
                      <a:lnTo>
                        <a:pt x="53" y="0"/>
                      </a:lnTo>
                      <a:lnTo>
                        <a:pt x="51" y="2"/>
                      </a:lnTo>
                      <a:lnTo>
                        <a:pt x="49" y="1"/>
                      </a:lnTo>
                      <a:lnTo>
                        <a:pt x="45" y="1"/>
                      </a:lnTo>
                      <a:lnTo>
                        <a:pt x="44" y="1"/>
                      </a:lnTo>
                      <a:lnTo>
                        <a:pt x="41" y="1"/>
                      </a:lnTo>
                      <a:lnTo>
                        <a:pt x="40" y="5"/>
                      </a:lnTo>
                      <a:lnTo>
                        <a:pt x="37" y="5"/>
                      </a:lnTo>
                      <a:lnTo>
                        <a:pt x="36" y="4"/>
                      </a:lnTo>
                      <a:lnTo>
                        <a:pt x="36" y="5"/>
                      </a:lnTo>
                      <a:lnTo>
                        <a:pt x="30" y="4"/>
                      </a:lnTo>
                      <a:lnTo>
                        <a:pt x="27" y="7"/>
                      </a:lnTo>
                      <a:lnTo>
                        <a:pt x="23" y="7"/>
                      </a:lnTo>
                      <a:lnTo>
                        <a:pt x="19" y="12"/>
                      </a:lnTo>
                      <a:lnTo>
                        <a:pt x="14" y="13"/>
                      </a:lnTo>
                      <a:lnTo>
                        <a:pt x="9" y="15"/>
                      </a:lnTo>
                      <a:lnTo>
                        <a:pt x="7" y="14"/>
                      </a:lnTo>
                      <a:lnTo>
                        <a:pt x="4" y="14"/>
                      </a:lnTo>
                      <a:lnTo>
                        <a:pt x="0" y="17"/>
                      </a:lnTo>
                      <a:lnTo>
                        <a:pt x="0" y="16"/>
                      </a:lnTo>
                      <a:lnTo>
                        <a:pt x="0" y="22"/>
                      </a:lnTo>
                      <a:lnTo>
                        <a:pt x="0" y="29"/>
                      </a:lnTo>
                      <a:lnTo>
                        <a:pt x="10" y="36"/>
                      </a:lnTo>
                      <a:lnTo>
                        <a:pt x="15" y="36"/>
                      </a:lnTo>
                      <a:lnTo>
                        <a:pt x="20" y="35"/>
                      </a:lnTo>
                      <a:lnTo>
                        <a:pt x="27" y="34"/>
                      </a:lnTo>
                      <a:lnTo>
                        <a:pt x="27" y="31"/>
                      </a:lnTo>
                      <a:lnTo>
                        <a:pt x="31" y="29"/>
                      </a:lnTo>
                      <a:lnTo>
                        <a:pt x="36" y="25"/>
                      </a:lnTo>
                      <a:lnTo>
                        <a:pt x="40" y="29"/>
                      </a:lnTo>
                      <a:lnTo>
                        <a:pt x="41" y="26"/>
                      </a:lnTo>
                      <a:lnTo>
                        <a:pt x="43" y="24"/>
                      </a:lnTo>
                      <a:lnTo>
                        <a:pt x="45" y="19"/>
                      </a:lnTo>
                      <a:lnTo>
                        <a:pt x="50" y="18"/>
                      </a:lnTo>
                      <a:lnTo>
                        <a:pt x="53" y="20"/>
                      </a:lnTo>
                      <a:lnTo>
                        <a:pt x="59" y="19"/>
                      </a:lnTo>
                      <a:lnTo>
                        <a:pt x="63" y="21"/>
                      </a:lnTo>
                      <a:lnTo>
                        <a:pt x="67" y="18"/>
                      </a:lnTo>
                      <a:lnTo>
                        <a:pt x="68" y="12"/>
                      </a:lnTo>
                      <a:lnTo>
                        <a:pt x="71" y="5"/>
                      </a:lnTo>
                      <a:lnTo>
                        <a:pt x="70" y="5"/>
                      </a:lnTo>
                      <a:lnTo>
                        <a:pt x="6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6" name="Freeform 655">
                  <a:extLst>
                    <a:ext uri="{FF2B5EF4-FFF2-40B4-BE49-F238E27FC236}">
                      <a16:creationId xmlns:a16="http://schemas.microsoft.com/office/drawing/2014/main" id="{EFA6CB32-79E5-484D-88AB-41820F4D0FD2}"/>
                    </a:ext>
                  </a:extLst>
                </p:cNvPr>
                <p:cNvSpPr>
                  <a:spLocks/>
                </p:cNvSpPr>
                <p:nvPr/>
              </p:nvSpPr>
              <p:spPr bwMode="auto">
                <a:xfrm>
                  <a:off x="3900" y="1994"/>
                  <a:ext cx="82" cy="62"/>
                </a:xfrm>
                <a:custGeom>
                  <a:avLst/>
                  <a:gdLst>
                    <a:gd name="T0" fmla="*/ 75 w 82"/>
                    <a:gd name="T1" fmla="*/ 3 h 62"/>
                    <a:gd name="T2" fmla="*/ 70 w 82"/>
                    <a:gd name="T3" fmla="*/ 3 h 62"/>
                    <a:gd name="T4" fmla="*/ 61 w 82"/>
                    <a:gd name="T5" fmla="*/ 0 h 62"/>
                    <a:gd name="T6" fmla="*/ 49 w 82"/>
                    <a:gd name="T7" fmla="*/ 6 h 62"/>
                    <a:gd name="T8" fmla="*/ 44 w 82"/>
                    <a:gd name="T9" fmla="*/ 9 h 62"/>
                    <a:gd name="T10" fmla="*/ 37 w 82"/>
                    <a:gd name="T11" fmla="*/ 10 h 62"/>
                    <a:gd name="T12" fmla="*/ 32 w 82"/>
                    <a:gd name="T13" fmla="*/ 9 h 62"/>
                    <a:gd name="T14" fmla="*/ 27 w 82"/>
                    <a:gd name="T15" fmla="*/ 9 h 62"/>
                    <a:gd name="T16" fmla="*/ 18 w 82"/>
                    <a:gd name="T17" fmla="*/ 9 h 62"/>
                    <a:gd name="T18" fmla="*/ 15 w 82"/>
                    <a:gd name="T19" fmla="*/ 8 h 62"/>
                    <a:gd name="T20" fmla="*/ 8 w 82"/>
                    <a:gd name="T21" fmla="*/ 10 h 62"/>
                    <a:gd name="T22" fmla="*/ 7 w 82"/>
                    <a:gd name="T23" fmla="*/ 5 h 62"/>
                    <a:gd name="T24" fmla="*/ 6 w 82"/>
                    <a:gd name="T25" fmla="*/ 1 h 62"/>
                    <a:gd name="T26" fmla="*/ 2 w 82"/>
                    <a:gd name="T27" fmla="*/ 3 h 62"/>
                    <a:gd name="T28" fmla="*/ 2 w 82"/>
                    <a:gd name="T29" fmla="*/ 13 h 62"/>
                    <a:gd name="T30" fmla="*/ 8 w 82"/>
                    <a:gd name="T31" fmla="*/ 23 h 62"/>
                    <a:gd name="T32" fmla="*/ 2 w 82"/>
                    <a:gd name="T33" fmla="*/ 31 h 62"/>
                    <a:gd name="T34" fmla="*/ 4 w 82"/>
                    <a:gd name="T35" fmla="*/ 37 h 62"/>
                    <a:gd name="T36" fmla="*/ 3 w 82"/>
                    <a:gd name="T37" fmla="*/ 40 h 62"/>
                    <a:gd name="T38" fmla="*/ 13 w 82"/>
                    <a:gd name="T39" fmla="*/ 54 h 62"/>
                    <a:gd name="T40" fmla="*/ 13 w 82"/>
                    <a:gd name="T41" fmla="*/ 61 h 62"/>
                    <a:gd name="T42" fmla="*/ 15 w 82"/>
                    <a:gd name="T43" fmla="*/ 62 h 62"/>
                    <a:gd name="T44" fmla="*/ 23 w 82"/>
                    <a:gd name="T45" fmla="*/ 61 h 62"/>
                    <a:gd name="T46" fmla="*/ 29 w 82"/>
                    <a:gd name="T47" fmla="*/ 59 h 62"/>
                    <a:gd name="T48" fmla="*/ 34 w 82"/>
                    <a:gd name="T49" fmla="*/ 62 h 62"/>
                    <a:gd name="T50" fmla="*/ 38 w 82"/>
                    <a:gd name="T51" fmla="*/ 61 h 62"/>
                    <a:gd name="T52" fmla="*/ 43 w 82"/>
                    <a:gd name="T53" fmla="*/ 62 h 62"/>
                    <a:gd name="T54" fmla="*/ 51 w 82"/>
                    <a:gd name="T55" fmla="*/ 61 h 62"/>
                    <a:gd name="T56" fmla="*/ 52 w 82"/>
                    <a:gd name="T57" fmla="*/ 56 h 62"/>
                    <a:gd name="T58" fmla="*/ 56 w 82"/>
                    <a:gd name="T59" fmla="*/ 49 h 62"/>
                    <a:gd name="T60" fmla="*/ 58 w 82"/>
                    <a:gd name="T61" fmla="*/ 49 h 62"/>
                    <a:gd name="T62" fmla="*/ 62 w 82"/>
                    <a:gd name="T63" fmla="*/ 46 h 62"/>
                    <a:gd name="T64" fmla="*/ 68 w 82"/>
                    <a:gd name="T65" fmla="*/ 44 h 62"/>
                    <a:gd name="T66" fmla="*/ 74 w 82"/>
                    <a:gd name="T67" fmla="*/ 45 h 62"/>
                    <a:gd name="T68" fmla="*/ 77 w 82"/>
                    <a:gd name="T69" fmla="*/ 46 h 62"/>
                    <a:gd name="T70" fmla="*/ 72 w 82"/>
                    <a:gd name="T71" fmla="*/ 37 h 62"/>
                    <a:gd name="T72" fmla="*/ 69 w 82"/>
                    <a:gd name="T73" fmla="*/ 35 h 62"/>
                    <a:gd name="T74" fmla="*/ 74 w 82"/>
                    <a:gd name="T75" fmla="*/ 28 h 62"/>
                    <a:gd name="T76" fmla="*/ 77 w 82"/>
                    <a:gd name="T77" fmla="*/ 16 h 62"/>
                    <a:gd name="T78" fmla="*/ 82 w 82"/>
                    <a:gd name="T79" fmla="*/ 15 h 62"/>
                    <a:gd name="T80" fmla="*/ 82 w 82"/>
                    <a:gd name="T81" fmla="*/ 7 h 62"/>
                    <a:gd name="T82" fmla="*/ 78 w 82"/>
                    <a:gd name="T83"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62">
                      <a:moveTo>
                        <a:pt x="78" y="6"/>
                      </a:moveTo>
                      <a:lnTo>
                        <a:pt x="75" y="3"/>
                      </a:lnTo>
                      <a:lnTo>
                        <a:pt x="72" y="5"/>
                      </a:lnTo>
                      <a:lnTo>
                        <a:pt x="70" y="3"/>
                      </a:lnTo>
                      <a:lnTo>
                        <a:pt x="65" y="0"/>
                      </a:lnTo>
                      <a:lnTo>
                        <a:pt x="61" y="0"/>
                      </a:lnTo>
                      <a:lnTo>
                        <a:pt x="58" y="1"/>
                      </a:lnTo>
                      <a:lnTo>
                        <a:pt x="49" y="6"/>
                      </a:lnTo>
                      <a:lnTo>
                        <a:pt x="48" y="8"/>
                      </a:lnTo>
                      <a:lnTo>
                        <a:pt x="44" y="9"/>
                      </a:lnTo>
                      <a:lnTo>
                        <a:pt x="43" y="11"/>
                      </a:lnTo>
                      <a:lnTo>
                        <a:pt x="37" y="10"/>
                      </a:lnTo>
                      <a:lnTo>
                        <a:pt x="35" y="10"/>
                      </a:lnTo>
                      <a:lnTo>
                        <a:pt x="32" y="9"/>
                      </a:lnTo>
                      <a:lnTo>
                        <a:pt x="30" y="10"/>
                      </a:lnTo>
                      <a:lnTo>
                        <a:pt x="27" y="9"/>
                      </a:lnTo>
                      <a:lnTo>
                        <a:pt x="23" y="11"/>
                      </a:lnTo>
                      <a:lnTo>
                        <a:pt x="18" y="9"/>
                      </a:lnTo>
                      <a:lnTo>
                        <a:pt x="16" y="9"/>
                      </a:lnTo>
                      <a:lnTo>
                        <a:pt x="15" y="8"/>
                      </a:lnTo>
                      <a:lnTo>
                        <a:pt x="11" y="7"/>
                      </a:lnTo>
                      <a:lnTo>
                        <a:pt x="8" y="10"/>
                      </a:lnTo>
                      <a:lnTo>
                        <a:pt x="6" y="7"/>
                      </a:lnTo>
                      <a:lnTo>
                        <a:pt x="7" y="5"/>
                      </a:lnTo>
                      <a:lnTo>
                        <a:pt x="8" y="3"/>
                      </a:lnTo>
                      <a:lnTo>
                        <a:pt x="6" y="1"/>
                      </a:lnTo>
                      <a:lnTo>
                        <a:pt x="2" y="0"/>
                      </a:lnTo>
                      <a:lnTo>
                        <a:pt x="2" y="3"/>
                      </a:lnTo>
                      <a:lnTo>
                        <a:pt x="0" y="6"/>
                      </a:lnTo>
                      <a:lnTo>
                        <a:pt x="2" y="13"/>
                      </a:lnTo>
                      <a:lnTo>
                        <a:pt x="6" y="18"/>
                      </a:lnTo>
                      <a:lnTo>
                        <a:pt x="8" y="23"/>
                      </a:lnTo>
                      <a:lnTo>
                        <a:pt x="7" y="26"/>
                      </a:lnTo>
                      <a:lnTo>
                        <a:pt x="2" y="31"/>
                      </a:lnTo>
                      <a:lnTo>
                        <a:pt x="2" y="34"/>
                      </a:lnTo>
                      <a:lnTo>
                        <a:pt x="4" y="37"/>
                      </a:lnTo>
                      <a:lnTo>
                        <a:pt x="3" y="40"/>
                      </a:lnTo>
                      <a:lnTo>
                        <a:pt x="3" y="40"/>
                      </a:lnTo>
                      <a:lnTo>
                        <a:pt x="9" y="46"/>
                      </a:lnTo>
                      <a:lnTo>
                        <a:pt x="13" y="54"/>
                      </a:lnTo>
                      <a:lnTo>
                        <a:pt x="13" y="58"/>
                      </a:lnTo>
                      <a:lnTo>
                        <a:pt x="13" y="61"/>
                      </a:lnTo>
                      <a:lnTo>
                        <a:pt x="13" y="61"/>
                      </a:lnTo>
                      <a:lnTo>
                        <a:pt x="15" y="62"/>
                      </a:lnTo>
                      <a:lnTo>
                        <a:pt x="20" y="62"/>
                      </a:lnTo>
                      <a:lnTo>
                        <a:pt x="23" y="61"/>
                      </a:lnTo>
                      <a:lnTo>
                        <a:pt x="26" y="58"/>
                      </a:lnTo>
                      <a:lnTo>
                        <a:pt x="29" y="59"/>
                      </a:lnTo>
                      <a:lnTo>
                        <a:pt x="33" y="59"/>
                      </a:lnTo>
                      <a:lnTo>
                        <a:pt x="34" y="62"/>
                      </a:lnTo>
                      <a:lnTo>
                        <a:pt x="36" y="62"/>
                      </a:lnTo>
                      <a:lnTo>
                        <a:pt x="38" y="61"/>
                      </a:lnTo>
                      <a:lnTo>
                        <a:pt x="40" y="61"/>
                      </a:lnTo>
                      <a:lnTo>
                        <a:pt x="43" y="62"/>
                      </a:lnTo>
                      <a:lnTo>
                        <a:pt x="46" y="61"/>
                      </a:lnTo>
                      <a:lnTo>
                        <a:pt x="51" y="61"/>
                      </a:lnTo>
                      <a:lnTo>
                        <a:pt x="54" y="59"/>
                      </a:lnTo>
                      <a:lnTo>
                        <a:pt x="52" y="56"/>
                      </a:lnTo>
                      <a:lnTo>
                        <a:pt x="53" y="52"/>
                      </a:lnTo>
                      <a:lnTo>
                        <a:pt x="56" y="49"/>
                      </a:lnTo>
                      <a:lnTo>
                        <a:pt x="58" y="49"/>
                      </a:lnTo>
                      <a:lnTo>
                        <a:pt x="58" y="49"/>
                      </a:lnTo>
                      <a:lnTo>
                        <a:pt x="60" y="46"/>
                      </a:lnTo>
                      <a:lnTo>
                        <a:pt x="62" y="46"/>
                      </a:lnTo>
                      <a:lnTo>
                        <a:pt x="64" y="44"/>
                      </a:lnTo>
                      <a:lnTo>
                        <a:pt x="68" y="44"/>
                      </a:lnTo>
                      <a:lnTo>
                        <a:pt x="72" y="47"/>
                      </a:lnTo>
                      <a:lnTo>
                        <a:pt x="74" y="45"/>
                      </a:lnTo>
                      <a:lnTo>
                        <a:pt x="77" y="46"/>
                      </a:lnTo>
                      <a:lnTo>
                        <a:pt x="77" y="46"/>
                      </a:lnTo>
                      <a:lnTo>
                        <a:pt x="75" y="42"/>
                      </a:lnTo>
                      <a:lnTo>
                        <a:pt x="72" y="37"/>
                      </a:lnTo>
                      <a:lnTo>
                        <a:pt x="70" y="37"/>
                      </a:lnTo>
                      <a:lnTo>
                        <a:pt x="69" y="35"/>
                      </a:lnTo>
                      <a:lnTo>
                        <a:pt x="73" y="31"/>
                      </a:lnTo>
                      <a:lnTo>
                        <a:pt x="74" y="28"/>
                      </a:lnTo>
                      <a:lnTo>
                        <a:pt x="73" y="20"/>
                      </a:lnTo>
                      <a:lnTo>
                        <a:pt x="77" y="16"/>
                      </a:lnTo>
                      <a:lnTo>
                        <a:pt x="80" y="16"/>
                      </a:lnTo>
                      <a:lnTo>
                        <a:pt x="82" y="15"/>
                      </a:lnTo>
                      <a:lnTo>
                        <a:pt x="82" y="8"/>
                      </a:lnTo>
                      <a:lnTo>
                        <a:pt x="82" y="7"/>
                      </a:lnTo>
                      <a:lnTo>
                        <a:pt x="79" y="7"/>
                      </a:lnTo>
                      <a:lnTo>
                        <a:pt x="7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7" name="Freeform 656">
                  <a:extLst>
                    <a:ext uri="{FF2B5EF4-FFF2-40B4-BE49-F238E27FC236}">
                      <a16:creationId xmlns:a16="http://schemas.microsoft.com/office/drawing/2014/main" id="{D940FA3B-EA8F-4B89-B727-B60FC6B87ABE}"/>
                    </a:ext>
                  </a:extLst>
                </p:cNvPr>
                <p:cNvSpPr>
                  <a:spLocks/>
                </p:cNvSpPr>
                <p:nvPr/>
              </p:nvSpPr>
              <p:spPr bwMode="auto">
                <a:xfrm>
                  <a:off x="3878" y="2034"/>
                  <a:ext cx="35" cy="35"/>
                </a:xfrm>
                <a:custGeom>
                  <a:avLst/>
                  <a:gdLst>
                    <a:gd name="T0" fmla="*/ 19 w 35"/>
                    <a:gd name="T1" fmla="*/ 2 h 35"/>
                    <a:gd name="T2" fmla="*/ 16 w 35"/>
                    <a:gd name="T3" fmla="*/ 1 h 35"/>
                    <a:gd name="T4" fmla="*/ 10 w 35"/>
                    <a:gd name="T5" fmla="*/ 3 h 35"/>
                    <a:gd name="T6" fmla="*/ 8 w 35"/>
                    <a:gd name="T7" fmla="*/ 5 h 35"/>
                    <a:gd name="T8" fmla="*/ 6 w 35"/>
                    <a:gd name="T9" fmla="*/ 6 h 35"/>
                    <a:gd name="T10" fmla="*/ 2 w 35"/>
                    <a:gd name="T11" fmla="*/ 8 h 35"/>
                    <a:gd name="T12" fmla="*/ 3 w 35"/>
                    <a:gd name="T13" fmla="*/ 11 h 35"/>
                    <a:gd name="T14" fmla="*/ 1 w 35"/>
                    <a:gd name="T15" fmla="*/ 12 h 35"/>
                    <a:gd name="T16" fmla="*/ 1 w 35"/>
                    <a:gd name="T17" fmla="*/ 12 h 35"/>
                    <a:gd name="T18" fmla="*/ 0 w 35"/>
                    <a:gd name="T19" fmla="*/ 18 h 35"/>
                    <a:gd name="T20" fmla="*/ 1 w 35"/>
                    <a:gd name="T21" fmla="*/ 24 h 35"/>
                    <a:gd name="T22" fmla="*/ 4 w 35"/>
                    <a:gd name="T23" fmla="*/ 28 h 35"/>
                    <a:gd name="T24" fmla="*/ 5 w 35"/>
                    <a:gd name="T25" fmla="*/ 32 h 35"/>
                    <a:gd name="T26" fmla="*/ 8 w 35"/>
                    <a:gd name="T27" fmla="*/ 35 h 35"/>
                    <a:gd name="T28" fmla="*/ 8 w 35"/>
                    <a:gd name="T29" fmla="*/ 35 h 35"/>
                    <a:gd name="T30" fmla="*/ 14 w 35"/>
                    <a:gd name="T31" fmla="*/ 31 h 35"/>
                    <a:gd name="T32" fmla="*/ 17 w 35"/>
                    <a:gd name="T33" fmla="*/ 29 h 35"/>
                    <a:gd name="T34" fmla="*/ 18 w 35"/>
                    <a:gd name="T35" fmla="*/ 28 h 35"/>
                    <a:gd name="T36" fmla="*/ 21 w 35"/>
                    <a:gd name="T37" fmla="*/ 25 h 35"/>
                    <a:gd name="T38" fmla="*/ 28 w 35"/>
                    <a:gd name="T39" fmla="*/ 26 h 35"/>
                    <a:gd name="T40" fmla="*/ 31 w 35"/>
                    <a:gd name="T41" fmla="*/ 24 h 35"/>
                    <a:gd name="T42" fmla="*/ 34 w 35"/>
                    <a:gd name="T43" fmla="*/ 23 h 35"/>
                    <a:gd name="T44" fmla="*/ 35 w 35"/>
                    <a:gd name="T45" fmla="*/ 21 h 35"/>
                    <a:gd name="T46" fmla="*/ 35 w 35"/>
                    <a:gd name="T47" fmla="*/ 18 h 35"/>
                    <a:gd name="T48" fmla="*/ 35 w 35"/>
                    <a:gd name="T49" fmla="*/ 14 h 35"/>
                    <a:gd name="T50" fmla="*/ 31 w 35"/>
                    <a:gd name="T51" fmla="*/ 6 h 35"/>
                    <a:gd name="T52" fmla="*/ 25 w 35"/>
                    <a:gd name="T53" fmla="*/ 0 h 35"/>
                    <a:gd name="T54" fmla="*/ 23 w 35"/>
                    <a:gd name="T55" fmla="*/ 0 h 35"/>
                    <a:gd name="T56" fmla="*/ 19 w 35"/>
                    <a:gd name="T5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9" y="2"/>
                      </a:moveTo>
                      <a:lnTo>
                        <a:pt x="16" y="1"/>
                      </a:lnTo>
                      <a:lnTo>
                        <a:pt x="10" y="3"/>
                      </a:lnTo>
                      <a:lnTo>
                        <a:pt x="8" y="5"/>
                      </a:lnTo>
                      <a:lnTo>
                        <a:pt x="6" y="6"/>
                      </a:lnTo>
                      <a:lnTo>
                        <a:pt x="2" y="8"/>
                      </a:lnTo>
                      <a:lnTo>
                        <a:pt x="3" y="11"/>
                      </a:lnTo>
                      <a:lnTo>
                        <a:pt x="1" y="12"/>
                      </a:lnTo>
                      <a:lnTo>
                        <a:pt x="1" y="12"/>
                      </a:lnTo>
                      <a:lnTo>
                        <a:pt x="0" y="18"/>
                      </a:lnTo>
                      <a:lnTo>
                        <a:pt x="1" y="24"/>
                      </a:lnTo>
                      <a:lnTo>
                        <a:pt x="4" y="28"/>
                      </a:lnTo>
                      <a:lnTo>
                        <a:pt x="5" y="32"/>
                      </a:lnTo>
                      <a:lnTo>
                        <a:pt x="8" y="35"/>
                      </a:lnTo>
                      <a:lnTo>
                        <a:pt x="8" y="35"/>
                      </a:lnTo>
                      <a:lnTo>
                        <a:pt x="14" y="31"/>
                      </a:lnTo>
                      <a:lnTo>
                        <a:pt x="17" y="29"/>
                      </a:lnTo>
                      <a:lnTo>
                        <a:pt x="18" y="28"/>
                      </a:lnTo>
                      <a:lnTo>
                        <a:pt x="21" y="25"/>
                      </a:lnTo>
                      <a:lnTo>
                        <a:pt x="28" y="26"/>
                      </a:lnTo>
                      <a:lnTo>
                        <a:pt x="31" y="24"/>
                      </a:lnTo>
                      <a:lnTo>
                        <a:pt x="34" y="23"/>
                      </a:lnTo>
                      <a:lnTo>
                        <a:pt x="35" y="21"/>
                      </a:lnTo>
                      <a:lnTo>
                        <a:pt x="35" y="18"/>
                      </a:lnTo>
                      <a:lnTo>
                        <a:pt x="35" y="14"/>
                      </a:lnTo>
                      <a:lnTo>
                        <a:pt x="31" y="6"/>
                      </a:lnTo>
                      <a:lnTo>
                        <a:pt x="25" y="0"/>
                      </a:lnTo>
                      <a:lnTo>
                        <a:pt x="23" y="0"/>
                      </a:lnTo>
                      <a:lnTo>
                        <a:pt x="1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8" name="Freeform 657">
                  <a:extLst>
                    <a:ext uri="{FF2B5EF4-FFF2-40B4-BE49-F238E27FC236}">
                      <a16:creationId xmlns:a16="http://schemas.microsoft.com/office/drawing/2014/main" id="{FC88480A-F4FB-4606-AE8C-C90BA0B26CCC}"/>
                    </a:ext>
                  </a:extLst>
                </p:cNvPr>
                <p:cNvSpPr>
                  <a:spLocks/>
                </p:cNvSpPr>
                <p:nvPr/>
              </p:nvSpPr>
              <p:spPr bwMode="auto">
                <a:xfrm>
                  <a:off x="3860" y="2029"/>
                  <a:ext cx="26" cy="62"/>
                </a:xfrm>
                <a:custGeom>
                  <a:avLst/>
                  <a:gdLst>
                    <a:gd name="T0" fmla="*/ 18 w 26"/>
                    <a:gd name="T1" fmla="*/ 56 h 62"/>
                    <a:gd name="T2" fmla="*/ 18 w 26"/>
                    <a:gd name="T3" fmla="*/ 52 h 62"/>
                    <a:gd name="T4" fmla="*/ 23 w 26"/>
                    <a:gd name="T5" fmla="*/ 50 h 62"/>
                    <a:gd name="T6" fmla="*/ 25 w 26"/>
                    <a:gd name="T7" fmla="*/ 44 h 62"/>
                    <a:gd name="T8" fmla="*/ 26 w 26"/>
                    <a:gd name="T9" fmla="*/ 40 h 62"/>
                    <a:gd name="T10" fmla="*/ 23 w 26"/>
                    <a:gd name="T11" fmla="*/ 37 h 62"/>
                    <a:gd name="T12" fmla="*/ 22 w 26"/>
                    <a:gd name="T13" fmla="*/ 33 h 62"/>
                    <a:gd name="T14" fmla="*/ 19 w 26"/>
                    <a:gd name="T15" fmla="*/ 29 h 62"/>
                    <a:gd name="T16" fmla="*/ 18 w 26"/>
                    <a:gd name="T17" fmla="*/ 23 h 62"/>
                    <a:gd name="T18" fmla="*/ 19 w 26"/>
                    <a:gd name="T19" fmla="*/ 17 h 62"/>
                    <a:gd name="T20" fmla="*/ 18 w 26"/>
                    <a:gd name="T21" fmla="*/ 16 h 62"/>
                    <a:gd name="T22" fmla="*/ 18 w 26"/>
                    <a:gd name="T23" fmla="*/ 10 h 62"/>
                    <a:gd name="T24" fmla="*/ 18 w 26"/>
                    <a:gd name="T25" fmla="*/ 8 h 62"/>
                    <a:gd name="T26" fmla="*/ 15 w 26"/>
                    <a:gd name="T27" fmla="*/ 5 h 62"/>
                    <a:gd name="T28" fmla="*/ 14 w 26"/>
                    <a:gd name="T29" fmla="*/ 5 h 62"/>
                    <a:gd name="T30" fmla="*/ 11 w 26"/>
                    <a:gd name="T31" fmla="*/ 1 h 62"/>
                    <a:gd name="T32" fmla="*/ 11 w 26"/>
                    <a:gd name="T33" fmla="*/ 0 h 62"/>
                    <a:gd name="T34" fmla="*/ 11 w 26"/>
                    <a:gd name="T35" fmla="*/ 0 h 62"/>
                    <a:gd name="T36" fmla="*/ 8 w 26"/>
                    <a:gd name="T37" fmla="*/ 4 h 62"/>
                    <a:gd name="T38" fmla="*/ 6 w 26"/>
                    <a:gd name="T39" fmla="*/ 1 h 62"/>
                    <a:gd name="T40" fmla="*/ 5 w 26"/>
                    <a:gd name="T41" fmla="*/ 1 h 62"/>
                    <a:gd name="T42" fmla="*/ 2 w 26"/>
                    <a:gd name="T43" fmla="*/ 5 h 62"/>
                    <a:gd name="T44" fmla="*/ 1 w 26"/>
                    <a:gd name="T45" fmla="*/ 10 h 62"/>
                    <a:gd name="T46" fmla="*/ 0 w 26"/>
                    <a:gd name="T47" fmla="*/ 16 h 62"/>
                    <a:gd name="T48" fmla="*/ 4 w 26"/>
                    <a:gd name="T49" fmla="*/ 19 h 62"/>
                    <a:gd name="T50" fmla="*/ 4 w 26"/>
                    <a:gd name="T51" fmla="*/ 21 h 62"/>
                    <a:gd name="T52" fmla="*/ 2 w 26"/>
                    <a:gd name="T53" fmla="*/ 22 h 62"/>
                    <a:gd name="T54" fmla="*/ 1 w 26"/>
                    <a:gd name="T55" fmla="*/ 30 h 62"/>
                    <a:gd name="T56" fmla="*/ 3 w 26"/>
                    <a:gd name="T57" fmla="*/ 35 h 62"/>
                    <a:gd name="T58" fmla="*/ 1 w 26"/>
                    <a:gd name="T59" fmla="*/ 38 h 62"/>
                    <a:gd name="T60" fmla="*/ 1 w 26"/>
                    <a:gd name="T61" fmla="*/ 43 h 62"/>
                    <a:gd name="T62" fmla="*/ 3 w 26"/>
                    <a:gd name="T63" fmla="*/ 46 h 62"/>
                    <a:gd name="T64" fmla="*/ 2 w 26"/>
                    <a:gd name="T65" fmla="*/ 50 h 62"/>
                    <a:gd name="T66" fmla="*/ 4 w 26"/>
                    <a:gd name="T67" fmla="*/ 51 h 62"/>
                    <a:gd name="T68" fmla="*/ 8 w 26"/>
                    <a:gd name="T69" fmla="*/ 52 h 62"/>
                    <a:gd name="T70" fmla="*/ 11 w 26"/>
                    <a:gd name="T71" fmla="*/ 60 h 62"/>
                    <a:gd name="T72" fmla="*/ 14 w 26"/>
                    <a:gd name="T73" fmla="*/ 62 h 62"/>
                    <a:gd name="T74" fmla="*/ 15 w 26"/>
                    <a:gd name="T75" fmla="*/ 61 h 62"/>
                    <a:gd name="T76" fmla="*/ 18 w 26"/>
                    <a:gd name="T77"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62">
                      <a:moveTo>
                        <a:pt x="18" y="56"/>
                      </a:moveTo>
                      <a:lnTo>
                        <a:pt x="18" y="52"/>
                      </a:lnTo>
                      <a:lnTo>
                        <a:pt x="23" y="50"/>
                      </a:lnTo>
                      <a:lnTo>
                        <a:pt x="25" y="44"/>
                      </a:lnTo>
                      <a:lnTo>
                        <a:pt x="26" y="40"/>
                      </a:lnTo>
                      <a:lnTo>
                        <a:pt x="23" y="37"/>
                      </a:lnTo>
                      <a:lnTo>
                        <a:pt x="22" y="33"/>
                      </a:lnTo>
                      <a:lnTo>
                        <a:pt x="19" y="29"/>
                      </a:lnTo>
                      <a:lnTo>
                        <a:pt x="18" y="23"/>
                      </a:lnTo>
                      <a:lnTo>
                        <a:pt x="19" y="17"/>
                      </a:lnTo>
                      <a:lnTo>
                        <a:pt x="18" y="16"/>
                      </a:lnTo>
                      <a:lnTo>
                        <a:pt x="18" y="10"/>
                      </a:lnTo>
                      <a:lnTo>
                        <a:pt x="18" y="8"/>
                      </a:lnTo>
                      <a:lnTo>
                        <a:pt x="15" y="5"/>
                      </a:lnTo>
                      <a:lnTo>
                        <a:pt x="14" y="5"/>
                      </a:lnTo>
                      <a:lnTo>
                        <a:pt x="11" y="1"/>
                      </a:lnTo>
                      <a:lnTo>
                        <a:pt x="11" y="0"/>
                      </a:lnTo>
                      <a:lnTo>
                        <a:pt x="11" y="0"/>
                      </a:lnTo>
                      <a:lnTo>
                        <a:pt x="8" y="4"/>
                      </a:lnTo>
                      <a:lnTo>
                        <a:pt x="6" y="1"/>
                      </a:lnTo>
                      <a:lnTo>
                        <a:pt x="5" y="1"/>
                      </a:lnTo>
                      <a:lnTo>
                        <a:pt x="2" y="5"/>
                      </a:lnTo>
                      <a:lnTo>
                        <a:pt x="1" y="10"/>
                      </a:lnTo>
                      <a:lnTo>
                        <a:pt x="0" y="16"/>
                      </a:lnTo>
                      <a:lnTo>
                        <a:pt x="4" y="19"/>
                      </a:lnTo>
                      <a:lnTo>
                        <a:pt x="4" y="21"/>
                      </a:lnTo>
                      <a:lnTo>
                        <a:pt x="2" y="22"/>
                      </a:lnTo>
                      <a:lnTo>
                        <a:pt x="1" y="30"/>
                      </a:lnTo>
                      <a:lnTo>
                        <a:pt x="3" y="35"/>
                      </a:lnTo>
                      <a:lnTo>
                        <a:pt x="1" y="38"/>
                      </a:lnTo>
                      <a:lnTo>
                        <a:pt x="1" y="43"/>
                      </a:lnTo>
                      <a:lnTo>
                        <a:pt x="3" y="46"/>
                      </a:lnTo>
                      <a:lnTo>
                        <a:pt x="2" y="50"/>
                      </a:lnTo>
                      <a:lnTo>
                        <a:pt x="4" y="51"/>
                      </a:lnTo>
                      <a:lnTo>
                        <a:pt x="8" y="52"/>
                      </a:lnTo>
                      <a:lnTo>
                        <a:pt x="11" y="60"/>
                      </a:lnTo>
                      <a:lnTo>
                        <a:pt x="14" y="62"/>
                      </a:lnTo>
                      <a:lnTo>
                        <a:pt x="15" y="61"/>
                      </a:lnTo>
                      <a:lnTo>
                        <a:pt x="18"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9" name="Freeform 658">
                  <a:extLst>
                    <a:ext uri="{FF2B5EF4-FFF2-40B4-BE49-F238E27FC236}">
                      <a16:creationId xmlns:a16="http://schemas.microsoft.com/office/drawing/2014/main" id="{4F628E29-1BC7-4063-A367-F883F94610F0}"/>
                    </a:ext>
                  </a:extLst>
                </p:cNvPr>
                <p:cNvSpPr>
                  <a:spLocks/>
                </p:cNvSpPr>
                <p:nvPr/>
              </p:nvSpPr>
              <p:spPr bwMode="auto">
                <a:xfrm>
                  <a:off x="3850" y="1955"/>
                  <a:ext cx="58" cy="91"/>
                </a:xfrm>
                <a:custGeom>
                  <a:avLst/>
                  <a:gdLst>
                    <a:gd name="T0" fmla="*/ 12 w 58"/>
                    <a:gd name="T1" fmla="*/ 0 h 91"/>
                    <a:gd name="T2" fmla="*/ 8 w 58"/>
                    <a:gd name="T3" fmla="*/ 5 h 91"/>
                    <a:gd name="T4" fmla="*/ 2 w 58"/>
                    <a:gd name="T5" fmla="*/ 7 h 91"/>
                    <a:gd name="T6" fmla="*/ 0 w 58"/>
                    <a:gd name="T7" fmla="*/ 10 h 91"/>
                    <a:gd name="T8" fmla="*/ 4 w 58"/>
                    <a:gd name="T9" fmla="*/ 19 h 91"/>
                    <a:gd name="T10" fmla="*/ 7 w 58"/>
                    <a:gd name="T11" fmla="*/ 21 h 91"/>
                    <a:gd name="T12" fmla="*/ 6 w 58"/>
                    <a:gd name="T13" fmla="*/ 22 h 91"/>
                    <a:gd name="T14" fmla="*/ 4 w 58"/>
                    <a:gd name="T15" fmla="*/ 26 h 91"/>
                    <a:gd name="T16" fmla="*/ 6 w 58"/>
                    <a:gd name="T17" fmla="*/ 27 h 91"/>
                    <a:gd name="T18" fmla="*/ 7 w 58"/>
                    <a:gd name="T19" fmla="*/ 31 h 91"/>
                    <a:gd name="T20" fmla="*/ 4 w 58"/>
                    <a:gd name="T21" fmla="*/ 38 h 91"/>
                    <a:gd name="T22" fmla="*/ 11 w 58"/>
                    <a:gd name="T23" fmla="*/ 42 h 91"/>
                    <a:gd name="T24" fmla="*/ 11 w 58"/>
                    <a:gd name="T25" fmla="*/ 46 h 91"/>
                    <a:gd name="T26" fmla="*/ 7 w 58"/>
                    <a:gd name="T27" fmla="*/ 46 h 91"/>
                    <a:gd name="T28" fmla="*/ 11 w 58"/>
                    <a:gd name="T29" fmla="*/ 54 h 91"/>
                    <a:gd name="T30" fmla="*/ 12 w 58"/>
                    <a:gd name="T31" fmla="*/ 59 h 91"/>
                    <a:gd name="T32" fmla="*/ 14 w 58"/>
                    <a:gd name="T33" fmla="*/ 63 h 91"/>
                    <a:gd name="T34" fmla="*/ 19 w 58"/>
                    <a:gd name="T35" fmla="*/ 66 h 91"/>
                    <a:gd name="T36" fmla="*/ 23 w 58"/>
                    <a:gd name="T37" fmla="*/ 70 h 91"/>
                    <a:gd name="T38" fmla="*/ 21 w 58"/>
                    <a:gd name="T39" fmla="*/ 74 h 91"/>
                    <a:gd name="T40" fmla="*/ 24 w 58"/>
                    <a:gd name="T41" fmla="*/ 79 h 91"/>
                    <a:gd name="T42" fmla="*/ 28 w 58"/>
                    <a:gd name="T43" fmla="*/ 82 h 91"/>
                    <a:gd name="T44" fmla="*/ 28 w 58"/>
                    <a:gd name="T45" fmla="*/ 90 h 91"/>
                    <a:gd name="T46" fmla="*/ 31 w 58"/>
                    <a:gd name="T47" fmla="*/ 90 h 91"/>
                    <a:gd name="T48" fmla="*/ 34 w 58"/>
                    <a:gd name="T49" fmla="*/ 85 h 91"/>
                    <a:gd name="T50" fmla="*/ 38 w 58"/>
                    <a:gd name="T51" fmla="*/ 82 h 91"/>
                    <a:gd name="T52" fmla="*/ 47 w 58"/>
                    <a:gd name="T53" fmla="*/ 81 h 91"/>
                    <a:gd name="T54" fmla="*/ 53 w 58"/>
                    <a:gd name="T55" fmla="*/ 79 h 91"/>
                    <a:gd name="T56" fmla="*/ 54 w 58"/>
                    <a:gd name="T57" fmla="*/ 76 h 91"/>
                    <a:gd name="T58" fmla="*/ 52 w 58"/>
                    <a:gd name="T59" fmla="*/ 70 h 91"/>
                    <a:gd name="T60" fmla="*/ 58 w 58"/>
                    <a:gd name="T61" fmla="*/ 62 h 91"/>
                    <a:gd name="T62" fmla="*/ 52 w 58"/>
                    <a:gd name="T63" fmla="*/ 52 h 91"/>
                    <a:gd name="T64" fmla="*/ 52 w 58"/>
                    <a:gd name="T65" fmla="*/ 42 h 91"/>
                    <a:gd name="T66" fmla="*/ 51 w 58"/>
                    <a:gd name="T67" fmla="*/ 36 h 91"/>
                    <a:gd name="T68" fmla="*/ 53 w 58"/>
                    <a:gd name="T69" fmla="*/ 30 h 91"/>
                    <a:gd name="T70" fmla="*/ 45 w 58"/>
                    <a:gd name="T71" fmla="*/ 32 h 91"/>
                    <a:gd name="T72" fmla="*/ 41 w 58"/>
                    <a:gd name="T73" fmla="*/ 31 h 91"/>
                    <a:gd name="T74" fmla="*/ 35 w 58"/>
                    <a:gd name="T75" fmla="*/ 27 h 91"/>
                    <a:gd name="T76" fmla="*/ 35 w 58"/>
                    <a:gd name="T77" fmla="*/ 21 h 91"/>
                    <a:gd name="T78" fmla="*/ 28 w 58"/>
                    <a:gd name="T79" fmla="*/ 15 h 91"/>
                    <a:gd name="T80" fmla="*/ 23 w 58"/>
                    <a:gd name="T81" fmla="*/ 6 h 91"/>
                    <a:gd name="T82" fmla="*/ 19 w 58"/>
                    <a:gd name="T83" fmla="*/ 3 h 91"/>
                    <a:gd name="T84" fmla="*/ 14 w 58"/>
                    <a:gd name="T85"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91">
                      <a:moveTo>
                        <a:pt x="14" y="1"/>
                      </a:moveTo>
                      <a:lnTo>
                        <a:pt x="12" y="0"/>
                      </a:lnTo>
                      <a:lnTo>
                        <a:pt x="9" y="4"/>
                      </a:lnTo>
                      <a:lnTo>
                        <a:pt x="8" y="5"/>
                      </a:lnTo>
                      <a:lnTo>
                        <a:pt x="6" y="4"/>
                      </a:lnTo>
                      <a:lnTo>
                        <a:pt x="2" y="7"/>
                      </a:lnTo>
                      <a:lnTo>
                        <a:pt x="0" y="9"/>
                      </a:lnTo>
                      <a:lnTo>
                        <a:pt x="0" y="10"/>
                      </a:lnTo>
                      <a:lnTo>
                        <a:pt x="3" y="14"/>
                      </a:lnTo>
                      <a:lnTo>
                        <a:pt x="4" y="19"/>
                      </a:lnTo>
                      <a:lnTo>
                        <a:pt x="4" y="21"/>
                      </a:lnTo>
                      <a:lnTo>
                        <a:pt x="7" y="21"/>
                      </a:lnTo>
                      <a:lnTo>
                        <a:pt x="7" y="22"/>
                      </a:lnTo>
                      <a:lnTo>
                        <a:pt x="6" y="22"/>
                      </a:lnTo>
                      <a:lnTo>
                        <a:pt x="4" y="24"/>
                      </a:lnTo>
                      <a:lnTo>
                        <a:pt x="4" y="26"/>
                      </a:lnTo>
                      <a:lnTo>
                        <a:pt x="4" y="28"/>
                      </a:lnTo>
                      <a:lnTo>
                        <a:pt x="6" y="27"/>
                      </a:lnTo>
                      <a:lnTo>
                        <a:pt x="7" y="27"/>
                      </a:lnTo>
                      <a:lnTo>
                        <a:pt x="7" y="31"/>
                      </a:lnTo>
                      <a:lnTo>
                        <a:pt x="4" y="36"/>
                      </a:lnTo>
                      <a:lnTo>
                        <a:pt x="4" y="38"/>
                      </a:lnTo>
                      <a:lnTo>
                        <a:pt x="8" y="42"/>
                      </a:lnTo>
                      <a:lnTo>
                        <a:pt x="11" y="42"/>
                      </a:lnTo>
                      <a:lnTo>
                        <a:pt x="12" y="45"/>
                      </a:lnTo>
                      <a:lnTo>
                        <a:pt x="11" y="46"/>
                      </a:lnTo>
                      <a:lnTo>
                        <a:pt x="8" y="45"/>
                      </a:lnTo>
                      <a:lnTo>
                        <a:pt x="7" y="46"/>
                      </a:lnTo>
                      <a:lnTo>
                        <a:pt x="7" y="50"/>
                      </a:lnTo>
                      <a:lnTo>
                        <a:pt x="11" y="54"/>
                      </a:lnTo>
                      <a:lnTo>
                        <a:pt x="10" y="55"/>
                      </a:lnTo>
                      <a:lnTo>
                        <a:pt x="12" y="59"/>
                      </a:lnTo>
                      <a:lnTo>
                        <a:pt x="12" y="62"/>
                      </a:lnTo>
                      <a:lnTo>
                        <a:pt x="14" y="63"/>
                      </a:lnTo>
                      <a:lnTo>
                        <a:pt x="17" y="63"/>
                      </a:lnTo>
                      <a:lnTo>
                        <a:pt x="19" y="66"/>
                      </a:lnTo>
                      <a:lnTo>
                        <a:pt x="23" y="66"/>
                      </a:lnTo>
                      <a:lnTo>
                        <a:pt x="23" y="70"/>
                      </a:lnTo>
                      <a:lnTo>
                        <a:pt x="21" y="73"/>
                      </a:lnTo>
                      <a:lnTo>
                        <a:pt x="21" y="74"/>
                      </a:lnTo>
                      <a:lnTo>
                        <a:pt x="21" y="75"/>
                      </a:lnTo>
                      <a:lnTo>
                        <a:pt x="24" y="79"/>
                      </a:lnTo>
                      <a:lnTo>
                        <a:pt x="25" y="79"/>
                      </a:lnTo>
                      <a:lnTo>
                        <a:pt x="28" y="82"/>
                      </a:lnTo>
                      <a:lnTo>
                        <a:pt x="28" y="84"/>
                      </a:lnTo>
                      <a:lnTo>
                        <a:pt x="28" y="90"/>
                      </a:lnTo>
                      <a:lnTo>
                        <a:pt x="29" y="91"/>
                      </a:lnTo>
                      <a:lnTo>
                        <a:pt x="31" y="90"/>
                      </a:lnTo>
                      <a:lnTo>
                        <a:pt x="30" y="87"/>
                      </a:lnTo>
                      <a:lnTo>
                        <a:pt x="34" y="85"/>
                      </a:lnTo>
                      <a:lnTo>
                        <a:pt x="36" y="84"/>
                      </a:lnTo>
                      <a:lnTo>
                        <a:pt x="38" y="82"/>
                      </a:lnTo>
                      <a:lnTo>
                        <a:pt x="44" y="80"/>
                      </a:lnTo>
                      <a:lnTo>
                        <a:pt x="47" y="81"/>
                      </a:lnTo>
                      <a:lnTo>
                        <a:pt x="51" y="79"/>
                      </a:lnTo>
                      <a:lnTo>
                        <a:pt x="53" y="79"/>
                      </a:lnTo>
                      <a:lnTo>
                        <a:pt x="53" y="79"/>
                      </a:lnTo>
                      <a:lnTo>
                        <a:pt x="54" y="76"/>
                      </a:lnTo>
                      <a:lnTo>
                        <a:pt x="52" y="73"/>
                      </a:lnTo>
                      <a:lnTo>
                        <a:pt x="52" y="70"/>
                      </a:lnTo>
                      <a:lnTo>
                        <a:pt x="57" y="65"/>
                      </a:lnTo>
                      <a:lnTo>
                        <a:pt x="58" y="62"/>
                      </a:lnTo>
                      <a:lnTo>
                        <a:pt x="56" y="57"/>
                      </a:lnTo>
                      <a:lnTo>
                        <a:pt x="52" y="52"/>
                      </a:lnTo>
                      <a:lnTo>
                        <a:pt x="50" y="45"/>
                      </a:lnTo>
                      <a:lnTo>
                        <a:pt x="52" y="42"/>
                      </a:lnTo>
                      <a:lnTo>
                        <a:pt x="52" y="39"/>
                      </a:lnTo>
                      <a:lnTo>
                        <a:pt x="51" y="36"/>
                      </a:lnTo>
                      <a:lnTo>
                        <a:pt x="51" y="33"/>
                      </a:lnTo>
                      <a:lnTo>
                        <a:pt x="53" y="30"/>
                      </a:lnTo>
                      <a:lnTo>
                        <a:pt x="48" y="29"/>
                      </a:lnTo>
                      <a:lnTo>
                        <a:pt x="45" y="32"/>
                      </a:lnTo>
                      <a:lnTo>
                        <a:pt x="43" y="30"/>
                      </a:lnTo>
                      <a:lnTo>
                        <a:pt x="41" y="31"/>
                      </a:lnTo>
                      <a:lnTo>
                        <a:pt x="39" y="29"/>
                      </a:lnTo>
                      <a:lnTo>
                        <a:pt x="35" y="27"/>
                      </a:lnTo>
                      <a:lnTo>
                        <a:pt x="34" y="25"/>
                      </a:lnTo>
                      <a:lnTo>
                        <a:pt x="35" y="21"/>
                      </a:lnTo>
                      <a:lnTo>
                        <a:pt x="32" y="17"/>
                      </a:lnTo>
                      <a:lnTo>
                        <a:pt x="28" y="15"/>
                      </a:lnTo>
                      <a:lnTo>
                        <a:pt x="28" y="12"/>
                      </a:lnTo>
                      <a:lnTo>
                        <a:pt x="23" y="6"/>
                      </a:lnTo>
                      <a:lnTo>
                        <a:pt x="22" y="4"/>
                      </a:lnTo>
                      <a:lnTo>
                        <a:pt x="19" y="3"/>
                      </a:lnTo>
                      <a:lnTo>
                        <a:pt x="18" y="2"/>
                      </a:lnTo>
                      <a:lnTo>
                        <a:pt x="1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0" name="Freeform 659">
                  <a:extLst>
                    <a:ext uri="{FF2B5EF4-FFF2-40B4-BE49-F238E27FC236}">
                      <a16:creationId xmlns:a16="http://schemas.microsoft.com/office/drawing/2014/main" id="{74A41D40-D220-43FD-8501-2B09A71115B6}"/>
                    </a:ext>
                  </a:extLst>
                </p:cNvPr>
                <p:cNvSpPr>
                  <a:spLocks/>
                </p:cNvSpPr>
                <p:nvPr/>
              </p:nvSpPr>
              <p:spPr bwMode="auto">
                <a:xfrm>
                  <a:off x="3847" y="2007"/>
                  <a:ext cx="26" cy="38"/>
                </a:xfrm>
                <a:custGeom>
                  <a:avLst/>
                  <a:gdLst>
                    <a:gd name="T0" fmla="*/ 15 w 26"/>
                    <a:gd name="T1" fmla="*/ 27 h 38"/>
                    <a:gd name="T2" fmla="*/ 18 w 26"/>
                    <a:gd name="T3" fmla="*/ 23 h 38"/>
                    <a:gd name="T4" fmla="*/ 19 w 26"/>
                    <a:gd name="T5" fmla="*/ 23 h 38"/>
                    <a:gd name="T6" fmla="*/ 21 w 26"/>
                    <a:gd name="T7" fmla="*/ 26 h 38"/>
                    <a:gd name="T8" fmla="*/ 24 w 26"/>
                    <a:gd name="T9" fmla="*/ 22 h 38"/>
                    <a:gd name="T10" fmla="*/ 24 w 26"/>
                    <a:gd name="T11" fmla="*/ 21 h 38"/>
                    <a:gd name="T12" fmla="*/ 26 w 26"/>
                    <a:gd name="T13" fmla="*/ 18 h 38"/>
                    <a:gd name="T14" fmla="*/ 26 w 26"/>
                    <a:gd name="T15" fmla="*/ 14 h 38"/>
                    <a:gd name="T16" fmla="*/ 22 w 26"/>
                    <a:gd name="T17" fmla="*/ 14 h 38"/>
                    <a:gd name="T18" fmla="*/ 20 w 26"/>
                    <a:gd name="T19" fmla="*/ 11 h 38"/>
                    <a:gd name="T20" fmla="*/ 17 w 26"/>
                    <a:gd name="T21" fmla="*/ 11 h 38"/>
                    <a:gd name="T22" fmla="*/ 15 w 26"/>
                    <a:gd name="T23" fmla="*/ 10 h 38"/>
                    <a:gd name="T24" fmla="*/ 15 w 26"/>
                    <a:gd name="T25" fmla="*/ 7 h 38"/>
                    <a:gd name="T26" fmla="*/ 13 w 26"/>
                    <a:gd name="T27" fmla="*/ 3 h 38"/>
                    <a:gd name="T28" fmla="*/ 12 w 26"/>
                    <a:gd name="T29" fmla="*/ 3 h 38"/>
                    <a:gd name="T30" fmla="*/ 10 w 26"/>
                    <a:gd name="T31" fmla="*/ 3 h 38"/>
                    <a:gd name="T32" fmla="*/ 7 w 26"/>
                    <a:gd name="T33" fmla="*/ 0 h 38"/>
                    <a:gd name="T34" fmla="*/ 5 w 26"/>
                    <a:gd name="T35" fmla="*/ 2 h 38"/>
                    <a:gd name="T36" fmla="*/ 5 w 26"/>
                    <a:gd name="T37" fmla="*/ 4 h 38"/>
                    <a:gd name="T38" fmla="*/ 8 w 26"/>
                    <a:gd name="T39" fmla="*/ 7 h 38"/>
                    <a:gd name="T40" fmla="*/ 9 w 26"/>
                    <a:gd name="T41" fmla="*/ 9 h 38"/>
                    <a:gd name="T42" fmla="*/ 7 w 26"/>
                    <a:gd name="T43" fmla="*/ 10 h 38"/>
                    <a:gd name="T44" fmla="*/ 4 w 26"/>
                    <a:gd name="T45" fmla="*/ 10 h 38"/>
                    <a:gd name="T46" fmla="*/ 3 w 26"/>
                    <a:gd name="T47" fmla="*/ 14 h 38"/>
                    <a:gd name="T48" fmla="*/ 3 w 26"/>
                    <a:gd name="T49" fmla="*/ 18 h 38"/>
                    <a:gd name="T50" fmla="*/ 2 w 26"/>
                    <a:gd name="T51" fmla="*/ 22 h 38"/>
                    <a:gd name="T52" fmla="*/ 0 w 26"/>
                    <a:gd name="T53" fmla="*/ 23 h 38"/>
                    <a:gd name="T54" fmla="*/ 1 w 26"/>
                    <a:gd name="T55" fmla="*/ 24 h 38"/>
                    <a:gd name="T56" fmla="*/ 4 w 26"/>
                    <a:gd name="T57" fmla="*/ 26 h 38"/>
                    <a:gd name="T58" fmla="*/ 10 w 26"/>
                    <a:gd name="T59" fmla="*/ 34 h 38"/>
                    <a:gd name="T60" fmla="*/ 10 w 26"/>
                    <a:gd name="T61" fmla="*/ 36 h 38"/>
                    <a:gd name="T62" fmla="*/ 13 w 26"/>
                    <a:gd name="T63" fmla="*/ 38 h 38"/>
                    <a:gd name="T64" fmla="*/ 14 w 26"/>
                    <a:gd name="T65" fmla="*/ 32 h 38"/>
                    <a:gd name="T66" fmla="*/ 15 w 26"/>
                    <a:gd name="T6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38">
                      <a:moveTo>
                        <a:pt x="15" y="27"/>
                      </a:moveTo>
                      <a:lnTo>
                        <a:pt x="18" y="23"/>
                      </a:lnTo>
                      <a:lnTo>
                        <a:pt x="19" y="23"/>
                      </a:lnTo>
                      <a:lnTo>
                        <a:pt x="21" y="26"/>
                      </a:lnTo>
                      <a:lnTo>
                        <a:pt x="24" y="22"/>
                      </a:lnTo>
                      <a:lnTo>
                        <a:pt x="24" y="21"/>
                      </a:lnTo>
                      <a:lnTo>
                        <a:pt x="26" y="18"/>
                      </a:lnTo>
                      <a:lnTo>
                        <a:pt x="26" y="14"/>
                      </a:lnTo>
                      <a:lnTo>
                        <a:pt x="22" y="14"/>
                      </a:lnTo>
                      <a:lnTo>
                        <a:pt x="20" y="11"/>
                      </a:lnTo>
                      <a:lnTo>
                        <a:pt x="17" y="11"/>
                      </a:lnTo>
                      <a:lnTo>
                        <a:pt x="15" y="10"/>
                      </a:lnTo>
                      <a:lnTo>
                        <a:pt x="15" y="7"/>
                      </a:lnTo>
                      <a:lnTo>
                        <a:pt x="13" y="3"/>
                      </a:lnTo>
                      <a:lnTo>
                        <a:pt x="12" y="3"/>
                      </a:lnTo>
                      <a:lnTo>
                        <a:pt x="10" y="3"/>
                      </a:lnTo>
                      <a:lnTo>
                        <a:pt x="7" y="0"/>
                      </a:lnTo>
                      <a:lnTo>
                        <a:pt x="5" y="2"/>
                      </a:lnTo>
                      <a:lnTo>
                        <a:pt x="5" y="4"/>
                      </a:lnTo>
                      <a:lnTo>
                        <a:pt x="8" y="7"/>
                      </a:lnTo>
                      <a:lnTo>
                        <a:pt x="9" y="9"/>
                      </a:lnTo>
                      <a:lnTo>
                        <a:pt x="7" y="10"/>
                      </a:lnTo>
                      <a:lnTo>
                        <a:pt x="4" y="10"/>
                      </a:lnTo>
                      <a:lnTo>
                        <a:pt x="3" y="14"/>
                      </a:lnTo>
                      <a:lnTo>
                        <a:pt x="3" y="18"/>
                      </a:lnTo>
                      <a:lnTo>
                        <a:pt x="2" y="22"/>
                      </a:lnTo>
                      <a:lnTo>
                        <a:pt x="0" y="23"/>
                      </a:lnTo>
                      <a:lnTo>
                        <a:pt x="1" y="24"/>
                      </a:lnTo>
                      <a:lnTo>
                        <a:pt x="4" y="26"/>
                      </a:lnTo>
                      <a:lnTo>
                        <a:pt x="10" y="34"/>
                      </a:lnTo>
                      <a:lnTo>
                        <a:pt x="10" y="36"/>
                      </a:lnTo>
                      <a:lnTo>
                        <a:pt x="13" y="38"/>
                      </a:lnTo>
                      <a:lnTo>
                        <a:pt x="14" y="32"/>
                      </a:lnTo>
                      <a:lnTo>
                        <a:pt x="15" y="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1" name="Freeform 660">
                  <a:extLst>
                    <a:ext uri="{FF2B5EF4-FFF2-40B4-BE49-F238E27FC236}">
                      <a16:creationId xmlns:a16="http://schemas.microsoft.com/office/drawing/2014/main" id="{5EB87DFF-89EC-43E4-9BF1-6406A940847B}"/>
                    </a:ext>
                  </a:extLst>
                </p:cNvPr>
                <p:cNvSpPr>
                  <a:spLocks/>
                </p:cNvSpPr>
                <p:nvPr/>
              </p:nvSpPr>
              <p:spPr bwMode="auto">
                <a:xfrm>
                  <a:off x="3791" y="1983"/>
                  <a:ext cx="4" cy="8"/>
                </a:xfrm>
                <a:custGeom>
                  <a:avLst/>
                  <a:gdLst>
                    <a:gd name="T0" fmla="*/ 4 w 4"/>
                    <a:gd name="T1" fmla="*/ 8 h 8"/>
                    <a:gd name="T2" fmla="*/ 4 w 4"/>
                    <a:gd name="T3" fmla="*/ 8 h 8"/>
                    <a:gd name="T4" fmla="*/ 4 w 4"/>
                    <a:gd name="T5" fmla="*/ 3 h 8"/>
                    <a:gd name="T6" fmla="*/ 0 w 4"/>
                    <a:gd name="T7" fmla="*/ 0 h 8"/>
                    <a:gd name="T8" fmla="*/ 1 w 4"/>
                    <a:gd name="T9" fmla="*/ 4 h 8"/>
                    <a:gd name="T10" fmla="*/ 1 w 4"/>
                    <a:gd name="T11" fmla="*/ 5 h 8"/>
                    <a:gd name="T12" fmla="*/ 4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8"/>
                      </a:moveTo>
                      <a:lnTo>
                        <a:pt x="4" y="8"/>
                      </a:lnTo>
                      <a:lnTo>
                        <a:pt x="4" y="3"/>
                      </a:lnTo>
                      <a:lnTo>
                        <a:pt x="0" y="0"/>
                      </a:lnTo>
                      <a:lnTo>
                        <a:pt x="1" y="4"/>
                      </a:lnTo>
                      <a:lnTo>
                        <a:pt x="1" y="5"/>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2" name="Freeform 661">
                  <a:extLst>
                    <a:ext uri="{FF2B5EF4-FFF2-40B4-BE49-F238E27FC236}">
                      <a16:creationId xmlns:a16="http://schemas.microsoft.com/office/drawing/2014/main" id="{686A67DD-CE00-4E65-B12F-202EE0630226}"/>
                    </a:ext>
                  </a:extLst>
                </p:cNvPr>
                <p:cNvSpPr>
                  <a:spLocks/>
                </p:cNvSpPr>
                <p:nvPr/>
              </p:nvSpPr>
              <p:spPr bwMode="auto">
                <a:xfrm>
                  <a:off x="3821" y="2018"/>
                  <a:ext cx="7" cy="2"/>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lnTo>
                        <a:pt x="7" y="0"/>
                      </a:lnTo>
                      <a:lnTo>
                        <a:pt x="0"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3" name="Freeform 662">
                  <a:extLst>
                    <a:ext uri="{FF2B5EF4-FFF2-40B4-BE49-F238E27FC236}">
                      <a16:creationId xmlns:a16="http://schemas.microsoft.com/office/drawing/2014/main" id="{B2E59AEF-24A1-420F-BA3C-C65A274C23EA}"/>
                    </a:ext>
                  </a:extLst>
                </p:cNvPr>
                <p:cNvSpPr>
                  <a:spLocks/>
                </p:cNvSpPr>
                <p:nvPr/>
              </p:nvSpPr>
              <p:spPr bwMode="auto">
                <a:xfrm>
                  <a:off x="3821" y="2014"/>
                  <a:ext cx="7" cy="3"/>
                </a:xfrm>
                <a:custGeom>
                  <a:avLst/>
                  <a:gdLst>
                    <a:gd name="T0" fmla="*/ 7 w 7"/>
                    <a:gd name="T1" fmla="*/ 1 h 3"/>
                    <a:gd name="T2" fmla="*/ 5 w 7"/>
                    <a:gd name="T3" fmla="*/ 0 h 3"/>
                    <a:gd name="T4" fmla="*/ 0 w 7"/>
                    <a:gd name="T5" fmla="*/ 0 h 3"/>
                    <a:gd name="T6" fmla="*/ 2 w 7"/>
                    <a:gd name="T7" fmla="*/ 2 h 3"/>
                    <a:gd name="T8" fmla="*/ 4 w 7"/>
                    <a:gd name="T9" fmla="*/ 3 h 3"/>
                    <a:gd name="T10" fmla="*/ 7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7" y="1"/>
                      </a:moveTo>
                      <a:lnTo>
                        <a:pt x="5" y="0"/>
                      </a:lnTo>
                      <a:lnTo>
                        <a:pt x="0" y="0"/>
                      </a:lnTo>
                      <a:lnTo>
                        <a:pt x="2" y="2"/>
                      </a:lnTo>
                      <a:lnTo>
                        <a:pt x="4"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4" name="Freeform 663">
                  <a:extLst>
                    <a:ext uri="{FF2B5EF4-FFF2-40B4-BE49-F238E27FC236}">
                      <a16:creationId xmlns:a16="http://schemas.microsoft.com/office/drawing/2014/main" id="{D3B593AA-2871-49FE-9F34-212E4645009A}"/>
                    </a:ext>
                  </a:extLst>
                </p:cNvPr>
                <p:cNvSpPr>
                  <a:spLocks/>
                </p:cNvSpPr>
                <p:nvPr/>
              </p:nvSpPr>
              <p:spPr bwMode="auto">
                <a:xfrm>
                  <a:off x="3795" y="1993"/>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5" name="Freeform 664">
                  <a:extLst>
                    <a:ext uri="{FF2B5EF4-FFF2-40B4-BE49-F238E27FC236}">
                      <a16:creationId xmlns:a16="http://schemas.microsoft.com/office/drawing/2014/main" id="{2040CDC2-55BD-4177-BCE3-2CEB4F2B5A19}"/>
                    </a:ext>
                  </a:extLst>
                </p:cNvPr>
                <p:cNvSpPr>
                  <a:spLocks/>
                </p:cNvSpPr>
                <p:nvPr/>
              </p:nvSpPr>
              <p:spPr bwMode="auto">
                <a:xfrm>
                  <a:off x="3824" y="2021"/>
                  <a:ext cx="7" cy="3"/>
                </a:xfrm>
                <a:custGeom>
                  <a:avLst/>
                  <a:gdLst>
                    <a:gd name="T0" fmla="*/ 9 w 9"/>
                    <a:gd name="T1" fmla="*/ 3 h 3"/>
                    <a:gd name="T2" fmla="*/ 6 w 9"/>
                    <a:gd name="T3" fmla="*/ 0 h 3"/>
                    <a:gd name="T4" fmla="*/ 0 w 9"/>
                    <a:gd name="T5" fmla="*/ 0 h 3"/>
                    <a:gd name="T6" fmla="*/ 3 w 9"/>
                    <a:gd name="T7" fmla="*/ 2 h 3"/>
                    <a:gd name="T8" fmla="*/ 9 w 9"/>
                    <a:gd name="T9" fmla="*/ 3 h 3"/>
                  </a:gdLst>
                  <a:ahLst/>
                  <a:cxnLst>
                    <a:cxn ang="0">
                      <a:pos x="T0" y="T1"/>
                    </a:cxn>
                    <a:cxn ang="0">
                      <a:pos x="T2" y="T3"/>
                    </a:cxn>
                    <a:cxn ang="0">
                      <a:pos x="T4" y="T5"/>
                    </a:cxn>
                    <a:cxn ang="0">
                      <a:pos x="T6" y="T7"/>
                    </a:cxn>
                    <a:cxn ang="0">
                      <a:pos x="T8" y="T9"/>
                    </a:cxn>
                  </a:cxnLst>
                  <a:rect l="0" t="0" r="r" b="b"/>
                  <a:pathLst>
                    <a:path w="9" h="3">
                      <a:moveTo>
                        <a:pt x="9" y="3"/>
                      </a:moveTo>
                      <a:cubicBezTo>
                        <a:pt x="6" y="0"/>
                        <a:pt x="6" y="0"/>
                        <a:pt x="6" y="0"/>
                      </a:cubicBezTo>
                      <a:cubicBezTo>
                        <a:pt x="6" y="0"/>
                        <a:pt x="0" y="0"/>
                        <a:pt x="0" y="0"/>
                      </a:cubicBezTo>
                      <a:cubicBezTo>
                        <a:pt x="3" y="2"/>
                        <a:pt x="3" y="2"/>
                        <a:pt x="3" y="2"/>
                      </a:cubicBezTo>
                      <a:lnTo>
                        <a:pt x="9"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6" name="Freeform 665">
                  <a:extLst>
                    <a:ext uri="{FF2B5EF4-FFF2-40B4-BE49-F238E27FC236}">
                      <a16:creationId xmlns:a16="http://schemas.microsoft.com/office/drawing/2014/main" id="{60DE6CAF-F770-484D-B85C-2DAD880135E5}"/>
                    </a:ext>
                  </a:extLst>
                </p:cNvPr>
                <p:cNvSpPr>
                  <a:spLocks/>
                </p:cNvSpPr>
                <p:nvPr/>
              </p:nvSpPr>
              <p:spPr bwMode="auto">
                <a:xfrm>
                  <a:off x="3801" y="1993"/>
                  <a:ext cx="4" cy="4"/>
                </a:xfrm>
                <a:custGeom>
                  <a:avLst/>
                  <a:gdLst>
                    <a:gd name="T0" fmla="*/ 4 w 4"/>
                    <a:gd name="T1" fmla="*/ 3 h 4"/>
                    <a:gd name="T2" fmla="*/ 1 w 4"/>
                    <a:gd name="T3" fmla="*/ 0 h 4"/>
                    <a:gd name="T4" fmla="*/ 0 w 4"/>
                    <a:gd name="T5" fmla="*/ 0 h 4"/>
                    <a:gd name="T6" fmla="*/ 2 w 4"/>
                    <a:gd name="T7" fmla="*/ 4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lnTo>
                        <a:pt x="1" y="0"/>
                      </a:lnTo>
                      <a:lnTo>
                        <a:pt x="0" y="0"/>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7" name="Freeform 666">
                  <a:extLst>
                    <a:ext uri="{FF2B5EF4-FFF2-40B4-BE49-F238E27FC236}">
                      <a16:creationId xmlns:a16="http://schemas.microsoft.com/office/drawing/2014/main" id="{7FD7A54F-1E1D-4F6B-803B-BC4F254D542F}"/>
                    </a:ext>
                  </a:extLst>
                </p:cNvPr>
                <p:cNvSpPr>
                  <a:spLocks/>
                </p:cNvSpPr>
                <p:nvPr/>
              </p:nvSpPr>
              <p:spPr bwMode="auto">
                <a:xfrm>
                  <a:off x="3792" y="1976"/>
                  <a:ext cx="5" cy="9"/>
                </a:xfrm>
                <a:custGeom>
                  <a:avLst/>
                  <a:gdLst>
                    <a:gd name="T0" fmla="*/ 2 w 7"/>
                    <a:gd name="T1" fmla="*/ 0 h 11"/>
                    <a:gd name="T2" fmla="*/ 0 w 7"/>
                    <a:gd name="T3" fmla="*/ 2 h 11"/>
                    <a:gd name="T4" fmla="*/ 1 w 7"/>
                    <a:gd name="T5" fmla="*/ 8 h 11"/>
                    <a:gd name="T6" fmla="*/ 3 w 7"/>
                    <a:gd name="T7" fmla="*/ 9 h 11"/>
                    <a:gd name="T8" fmla="*/ 5 w 7"/>
                    <a:gd name="T9" fmla="*/ 11 h 11"/>
                    <a:gd name="T10" fmla="*/ 7 w 7"/>
                    <a:gd name="T11" fmla="*/ 10 h 11"/>
                    <a:gd name="T12" fmla="*/ 2 w 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2" y="0"/>
                      </a:moveTo>
                      <a:cubicBezTo>
                        <a:pt x="2" y="0"/>
                        <a:pt x="0" y="2"/>
                        <a:pt x="0" y="2"/>
                      </a:cubicBezTo>
                      <a:cubicBezTo>
                        <a:pt x="1" y="8"/>
                        <a:pt x="1" y="8"/>
                        <a:pt x="1" y="8"/>
                      </a:cubicBezTo>
                      <a:cubicBezTo>
                        <a:pt x="3" y="9"/>
                        <a:pt x="3" y="9"/>
                        <a:pt x="3" y="9"/>
                      </a:cubicBezTo>
                      <a:cubicBezTo>
                        <a:pt x="5" y="11"/>
                        <a:pt x="5" y="11"/>
                        <a:pt x="5" y="11"/>
                      </a:cubicBezTo>
                      <a:cubicBezTo>
                        <a:pt x="7" y="10"/>
                        <a:pt x="7" y="10"/>
                        <a:pt x="7" y="1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8" name="Freeform 667">
                  <a:extLst>
                    <a:ext uri="{FF2B5EF4-FFF2-40B4-BE49-F238E27FC236}">
                      <a16:creationId xmlns:a16="http://schemas.microsoft.com/office/drawing/2014/main" id="{9273BDB9-99A8-40CF-A19E-D7C210E73191}"/>
                    </a:ext>
                  </a:extLst>
                </p:cNvPr>
                <p:cNvSpPr>
                  <a:spLocks/>
                </p:cNvSpPr>
                <p:nvPr/>
              </p:nvSpPr>
              <p:spPr bwMode="auto">
                <a:xfrm>
                  <a:off x="3781" y="1952"/>
                  <a:ext cx="76" cy="72"/>
                </a:xfrm>
                <a:custGeom>
                  <a:avLst/>
                  <a:gdLst>
                    <a:gd name="T0" fmla="*/ 46 w 76"/>
                    <a:gd name="T1" fmla="*/ 56 h 72"/>
                    <a:gd name="T2" fmla="*/ 35 w 76"/>
                    <a:gd name="T3" fmla="*/ 42 h 72"/>
                    <a:gd name="T4" fmla="*/ 33 w 76"/>
                    <a:gd name="T5" fmla="*/ 38 h 72"/>
                    <a:gd name="T6" fmla="*/ 30 w 76"/>
                    <a:gd name="T7" fmla="*/ 31 h 72"/>
                    <a:gd name="T8" fmla="*/ 28 w 76"/>
                    <a:gd name="T9" fmla="*/ 29 h 72"/>
                    <a:gd name="T10" fmla="*/ 29 w 76"/>
                    <a:gd name="T11" fmla="*/ 24 h 72"/>
                    <a:gd name="T12" fmla="*/ 34 w 76"/>
                    <a:gd name="T13" fmla="*/ 24 h 72"/>
                    <a:gd name="T14" fmla="*/ 37 w 76"/>
                    <a:gd name="T15" fmla="*/ 27 h 72"/>
                    <a:gd name="T16" fmla="*/ 39 w 76"/>
                    <a:gd name="T17" fmla="*/ 24 h 72"/>
                    <a:gd name="T18" fmla="*/ 42 w 76"/>
                    <a:gd name="T19" fmla="*/ 22 h 72"/>
                    <a:gd name="T20" fmla="*/ 45 w 76"/>
                    <a:gd name="T21" fmla="*/ 22 h 72"/>
                    <a:gd name="T22" fmla="*/ 49 w 76"/>
                    <a:gd name="T23" fmla="*/ 26 h 72"/>
                    <a:gd name="T24" fmla="*/ 54 w 76"/>
                    <a:gd name="T25" fmla="*/ 25 h 72"/>
                    <a:gd name="T26" fmla="*/ 57 w 76"/>
                    <a:gd name="T27" fmla="*/ 25 h 72"/>
                    <a:gd name="T28" fmla="*/ 63 w 76"/>
                    <a:gd name="T29" fmla="*/ 26 h 72"/>
                    <a:gd name="T30" fmla="*/ 68 w 76"/>
                    <a:gd name="T31" fmla="*/ 29 h 72"/>
                    <a:gd name="T32" fmla="*/ 73 w 76"/>
                    <a:gd name="T33" fmla="*/ 29 h 72"/>
                    <a:gd name="T34" fmla="*/ 75 w 76"/>
                    <a:gd name="T35" fmla="*/ 25 h 72"/>
                    <a:gd name="T36" fmla="*/ 76 w 76"/>
                    <a:gd name="T37" fmla="*/ 24 h 72"/>
                    <a:gd name="T38" fmla="*/ 73 w 76"/>
                    <a:gd name="T39" fmla="*/ 22 h 72"/>
                    <a:gd name="T40" fmla="*/ 69 w 76"/>
                    <a:gd name="T41" fmla="*/ 13 h 72"/>
                    <a:gd name="T42" fmla="*/ 66 w 76"/>
                    <a:gd name="T43" fmla="*/ 14 h 72"/>
                    <a:gd name="T44" fmla="*/ 53 w 76"/>
                    <a:gd name="T45" fmla="*/ 11 h 72"/>
                    <a:gd name="T46" fmla="*/ 48 w 76"/>
                    <a:gd name="T47" fmla="*/ 7 h 72"/>
                    <a:gd name="T48" fmla="*/ 40 w 76"/>
                    <a:gd name="T49" fmla="*/ 0 h 72"/>
                    <a:gd name="T50" fmla="*/ 34 w 76"/>
                    <a:gd name="T51" fmla="*/ 1 h 72"/>
                    <a:gd name="T52" fmla="*/ 24 w 76"/>
                    <a:gd name="T53" fmla="*/ 11 h 72"/>
                    <a:gd name="T54" fmla="*/ 19 w 76"/>
                    <a:gd name="T55" fmla="*/ 20 h 72"/>
                    <a:gd name="T56" fmla="*/ 11 w 76"/>
                    <a:gd name="T57" fmla="*/ 17 h 72"/>
                    <a:gd name="T58" fmla="*/ 4 w 76"/>
                    <a:gd name="T59" fmla="*/ 21 h 72"/>
                    <a:gd name="T60" fmla="*/ 0 w 76"/>
                    <a:gd name="T61" fmla="*/ 22 h 72"/>
                    <a:gd name="T62" fmla="*/ 4 w 76"/>
                    <a:gd name="T63" fmla="*/ 32 h 72"/>
                    <a:gd name="T64" fmla="*/ 4 w 76"/>
                    <a:gd name="T65" fmla="*/ 34 h 72"/>
                    <a:gd name="T66" fmla="*/ 8 w 76"/>
                    <a:gd name="T67" fmla="*/ 24 h 72"/>
                    <a:gd name="T68" fmla="*/ 14 w 76"/>
                    <a:gd name="T69" fmla="*/ 21 h 72"/>
                    <a:gd name="T70" fmla="*/ 17 w 76"/>
                    <a:gd name="T71" fmla="*/ 27 h 72"/>
                    <a:gd name="T72" fmla="*/ 21 w 76"/>
                    <a:gd name="T73" fmla="*/ 37 h 72"/>
                    <a:gd name="T74" fmla="*/ 26 w 76"/>
                    <a:gd name="T75" fmla="*/ 42 h 72"/>
                    <a:gd name="T76" fmla="*/ 26 w 76"/>
                    <a:gd name="T77" fmla="*/ 45 h 72"/>
                    <a:gd name="T78" fmla="*/ 22 w 76"/>
                    <a:gd name="T79" fmla="*/ 48 h 72"/>
                    <a:gd name="T80" fmla="*/ 27 w 76"/>
                    <a:gd name="T81" fmla="*/ 51 h 72"/>
                    <a:gd name="T82" fmla="*/ 33 w 76"/>
                    <a:gd name="T83" fmla="*/ 55 h 72"/>
                    <a:gd name="T84" fmla="*/ 35 w 76"/>
                    <a:gd name="T85" fmla="*/ 60 h 72"/>
                    <a:gd name="T86" fmla="*/ 45 w 76"/>
                    <a:gd name="T87" fmla="*/ 60 h 72"/>
                    <a:gd name="T88" fmla="*/ 56 w 76"/>
                    <a:gd name="T89" fmla="*/ 71 h 72"/>
                    <a:gd name="T90" fmla="*/ 50 w 76"/>
                    <a:gd name="T91" fmla="*/ 69 h 72"/>
                    <a:gd name="T92" fmla="*/ 55 w 76"/>
                    <a:gd name="T93" fmla="*/ 72 h 72"/>
                    <a:gd name="T94" fmla="*/ 56 w 76"/>
                    <a:gd name="T95"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72">
                      <a:moveTo>
                        <a:pt x="56" y="69"/>
                      </a:moveTo>
                      <a:lnTo>
                        <a:pt x="46" y="56"/>
                      </a:lnTo>
                      <a:lnTo>
                        <a:pt x="35" y="44"/>
                      </a:lnTo>
                      <a:lnTo>
                        <a:pt x="35" y="42"/>
                      </a:lnTo>
                      <a:lnTo>
                        <a:pt x="35" y="41"/>
                      </a:lnTo>
                      <a:lnTo>
                        <a:pt x="33" y="38"/>
                      </a:lnTo>
                      <a:lnTo>
                        <a:pt x="33" y="35"/>
                      </a:lnTo>
                      <a:lnTo>
                        <a:pt x="30" y="31"/>
                      </a:lnTo>
                      <a:lnTo>
                        <a:pt x="28" y="31"/>
                      </a:lnTo>
                      <a:lnTo>
                        <a:pt x="28" y="29"/>
                      </a:lnTo>
                      <a:lnTo>
                        <a:pt x="29" y="27"/>
                      </a:lnTo>
                      <a:lnTo>
                        <a:pt x="29" y="24"/>
                      </a:lnTo>
                      <a:lnTo>
                        <a:pt x="30" y="21"/>
                      </a:lnTo>
                      <a:lnTo>
                        <a:pt x="34" y="24"/>
                      </a:lnTo>
                      <a:lnTo>
                        <a:pt x="35" y="27"/>
                      </a:lnTo>
                      <a:lnTo>
                        <a:pt x="37" y="27"/>
                      </a:lnTo>
                      <a:lnTo>
                        <a:pt x="37" y="24"/>
                      </a:lnTo>
                      <a:lnTo>
                        <a:pt x="39" y="24"/>
                      </a:lnTo>
                      <a:lnTo>
                        <a:pt x="41" y="24"/>
                      </a:lnTo>
                      <a:lnTo>
                        <a:pt x="42" y="22"/>
                      </a:lnTo>
                      <a:lnTo>
                        <a:pt x="45" y="24"/>
                      </a:lnTo>
                      <a:lnTo>
                        <a:pt x="45" y="22"/>
                      </a:lnTo>
                      <a:lnTo>
                        <a:pt x="48" y="23"/>
                      </a:lnTo>
                      <a:lnTo>
                        <a:pt x="49" y="26"/>
                      </a:lnTo>
                      <a:lnTo>
                        <a:pt x="51" y="24"/>
                      </a:lnTo>
                      <a:lnTo>
                        <a:pt x="54" y="25"/>
                      </a:lnTo>
                      <a:lnTo>
                        <a:pt x="56" y="24"/>
                      </a:lnTo>
                      <a:lnTo>
                        <a:pt x="57" y="25"/>
                      </a:lnTo>
                      <a:lnTo>
                        <a:pt x="61" y="25"/>
                      </a:lnTo>
                      <a:lnTo>
                        <a:pt x="63" y="26"/>
                      </a:lnTo>
                      <a:lnTo>
                        <a:pt x="66" y="26"/>
                      </a:lnTo>
                      <a:lnTo>
                        <a:pt x="68" y="29"/>
                      </a:lnTo>
                      <a:lnTo>
                        <a:pt x="73" y="29"/>
                      </a:lnTo>
                      <a:lnTo>
                        <a:pt x="73" y="29"/>
                      </a:lnTo>
                      <a:lnTo>
                        <a:pt x="73" y="27"/>
                      </a:lnTo>
                      <a:lnTo>
                        <a:pt x="75" y="25"/>
                      </a:lnTo>
                      <a:lnTo>
                        <a:pt x="76" y="25"/>
                      </a:lnTo>
                      <a:lnTo>
                        <a:pt x="76" y="24"/>
                      </a:lnTo>
                      <a:lnTo>
                        <a:pt x="73" y="24"/>
                      </a:lnTo>
                      <a:lnTo>
                        <a:pt x="73" y="22"/>
                      </a:lnTo>
                      <a:lnTo>
                        <a:pt x="72" y="17"/>
                      </a:lnTo>
                      <a:lnTo>
                        <a:pt x="69" y="13"/>
                      </a:lnTo>
                      <a:lnTo>
                        <a:pt x="68" y="11"/>
                      </a:lnTo>
                      <a:lnTo>
                        <a:pt x="66" y="14"/>
                      </a:lnTo>
                      <a:lnTo>
                        <a:pt x="60" y="13"/>
                      </a:lnTo>
                      <a:lnTo>
                        <a:pt x="53" y="11"/>
                      </a:lnTo>
                      <a:lnTo>
                        <a:pt x="51" y="9"/>
                      </a:lnTo>
                      <a:lnTo>
                        <a:pt x="48" y="7"/>
                      </a:lnTo>
                      <a:lnTo>
                        <a:pt x="42" y="1"/>
                      </a:lnTo>
                      <a:lnTo>
                        <a:pt x="40" y="0"/>
                      </a:lnTo>
                      <a:lnTo>
                        <a:pt x="40" y="1"/>
                      </a:lnTo>
                      <a:lnTo>
                        <a:pt x="34" y="1"/>
                      </a:lnTo>
                      <a:lnTo>
                        <a:pt x="25" y="7"/>
                      </a:lnTo>
                      <a:lnTo>
                        <a:pt x="24" y="11"/>
                      </a:lnTo>
                      <a:lnTo>
                        <a:pt x="20" y="13"/>
                      </a:lnTo>
                      <a:lnTo>
                        <a:pt x="19" y="20"/>
                      </a:lnTo>
                      <a:lnTo>
                        <a:pt x="16" y="20"/>
                      </a:lnTo>
                      <a:lnTo>
                        <a:pt x="11" y="17"/>
                      </a:lnTo>
                      <a:lnTo>
                        <a:pt x="8" y="17"/>
                      </a:lnTo>
                      <a:lnTo>
                        <a:pt x="4" y="21"/>
                      </a:lnTo>
                      <a:lnTo>
                        <a:pt x="0" y="21"/>
                      </a:lnTo>
                      <a:lnTo>
                        <a:pt x="0" y="22"/>
                      </a:lnTo>
                      <a:lnTo>
                        <a:pt x="0" y="28"/>
                      </a:lnTo>
                      <a:lnTo>
                        <a:pt x="4" y="32"/>
                      </a:lnTo>
                      <a:lnTo>
                        <a:pt x="4" y="33"/>
                      </a:lnTo>
                      <a:lnTo>
                        <a:pt x="4" y="34"/>
                      </a:lnTo>
                      <a:lnTo>
                        <a:pt x="8" y="27"/>
                      </a:lnTo>
                      <a:lnTo>
                        <a:pt x="8" y="24"/>
                      </a:lnTo>
                      <a:lnTo>
                        <a:pt x="11" y="21"/>
                      </a:lnTo>
                      <a:lnTo>
                        <a:pt x="14" y="21"/>
                      </a:lnTo>
                      <a:lnTo>
                        <a:pt x="14" y="24"/>
                      </a:lnTo>
                      <a:lnTo>
                        <a:pt x="17" y="27"/>
                      </a:lnTo>
                      <a:lnTo>
                        <a:pt x="18" y="32"/>
                      </a:lnTo>
                      <a:lnTo>
                        <a:pt x="21" y="37"/>
                      </a:lnTo>
                      <a:lnTo>
                        <a:pt x="24" y="41"/>
                      </a:lnTo>
                      <a:lnTo>
                        <a:pt x="26" y="42"/>
                      </a:lnTo>
                      <a:lnTo>
                        <a:pt x="28" y="45"/>
                      </a:lnTo>
                      <a:lnTo>
                        <a:pt x="26" y="45"/>
                      </a:lnTo>
                      <a:lnTo>
                        <a:pt x="24" y="45"/>
                      </a:lnTo>
                      <a:lnTo>
                        <a:pt x="22" y="48"/>
                      </a:lnTo>
                      <a:lnTo>
                        <a:pt x="24" y="51"/>
                      </a:lnTo>
                      <a:lnTo>
                        <a:pt x="27" y="51"/>
                      </a:lnTo>
                      <a:lnTo>
                        <a:pt x="30" y="54"/>
                      </a:lnTo>
                      <a:lnTo>
                        <a:pt x="33" y="55"/>
                      </a:lnTo>
                      <a:lnTo>
                        <a:pt x="34" y="58"/>
                      </a:lnTo>
                      <a:lnTo>
                        <a:pt x="35" y="60"/>
                      </a:lnTo>
                      <a:lnTo>
                        <a:pt x="39" y="59"/>
                      </a:lnTo>
                      <a:lnTo>
                        <a:pt x="45" y="60"/>
                      </a:lnTo>
                      <a:lnTo>
                        <a:pt x="49" y="62"/>
                      </a:lnTo>
                      <a:lnTo>
                        <a:pt x="56" y="71"/>
                      </a:lnTo>
                      <a:lnTo>
                        <a:pt x="53" y="71"/>
                      </a:lnTo>
                      <a:lnTo>
                        <a:pt x="50" y="69"/>
                      </a:lnTo>
                      <a:lnTo>
                        <a:pt x="52" y="72"/>
                      </a:lnTo>
                      <a:lnTo>
                        <a:pt x="55" y="72"/>
                      </a:lnTo>
                      <a:lnTo>
                        <a:pt x="55" y="72"/>
                      </a:lnTo>
                      <a:lnTo>
                        <a:pt x="56"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668">
                  <a:extLst>
                    <a:ext uri="{FF2B5EF4-FFF2-40B4-BE49-F238E27FC236}">
                      <a16:creationId xmlns:a16="http://schemas.microsoft.com/office/drawing/2014/main" id="{8FE1CA88-7B3A-4210-B00F-1420A08F8CE5}"/>
                    </a:ext>
                  </a:extLst>
                </p:cNvPr>
                <p:cNvSpPr>
                  <a:spLocks/>
                </p:cNvSpPr>
                <p:nvPr/>
              </p:nvSpPr>
              <p:spPr bwMode="auto">
                <a:xfrm>
                  <a:off x="3799" y="1998"/>
                  <a:ext cx="4" cy="5"/>
                </a:xfrm>
                <a:custGeom>
                  <a:avLst/>
                  <a:gdLst>
                    <a:gd name="T0" fmla="*/ 4 w 4"/>
                    <a:gd name="T1" fmla="*/ 5 h 5"/>
                    <a:gd name="T2" fmla="*/ 3 w 4"/>
                    <a:gd name="T3" fmla="*/ 3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3" y="3"/>
                      </a:lnTo>
                      <a:lnTo>
                        <a:pt x="0" y="0"/>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0" name="Freeform 669">
                  <a:extLst>
                    <a:ext uri="{FF2B5EF4-FFF2-40B4-BE49-F238E27FC236}">
                      <a16:creationId xmlns:a16="http://schemas.microsoft.com/office/drawing/2014/main" id="{63F71580-5DFF-452A-B45E-84EA265E2725}"/>
                    </a:ext>
                  </a:extLst>
                </p:cNvPr>
                <p:cNvSpPr>
                  <a:spLocks/>
                </p:cNvSpPr>
                <p:nvPr/>
              </p:nvSpPr>
              <p:spPr bwMode="auto">
                <a:xfrm>
                  <a:off x="3798" y="1988"/>
                  <a:ext cx="4" cy="3"/>
                </a:xfrm>
                <a:custGeom>
                  <a:avLst/>
                  <a:gdLst>
                    <a:gd name="T0" fmla="*/ 0 w 4"/>
                    <a:gd name="T1" fmla="*/ 0 h 3"/>
                    <a:gd name="T2" fmla="*/ 0 w 4"/>
                    <a:gd name="T3" fmla="*/ 2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lnTo>
                        <a:pt x="0" y="2"/>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1" name="Freeform 670">
                  <a:extLst>
                    <a:ext uri="{FF2B5EF4-FFF2-40B4-BE49-F238E27FC236}">
                      <a16:creationId xmlns:a16="http://schemas.microsoft.com/office/drawing/2014/main" id="{D948367C-4850-4F27-8497-76F379F5DF38}"/>
                    </a:ext>
                  </a:extLst>
                </p:cNvPr>
                <p:cNvSpPr>
                  <a:spLocks/>
                </p:cNvSpPr>
                <p:nvPr/>
              </p:nvSpPr>
              <p:spPr bwMode="auto">
                <a:xfrm>
                  <a:off x="3809" y="1973"/>
                  <a:ext cx="53" cy="57"/>
                </a:xfrm>
                <a:custGeom>
                  <a:avLst/>
                  <a:gdLst>
                    <a:gd name="T0" fmla="*/ 41 w 53"/>
                    <a:gd name="T1" fmla="*/ 48 h 57"/>
                    <a:gd name="T2" fmla="*/ 45 w 53"/>
                    <a:gd name="T3" fmla="*/ 44 h 57"/>
                    <a:gd name="T4" fmla="*/ 46 w 53"/>
                    <a:gd name="T5" fmla="*/ 41 h 57"/>
                    <a:gd name="T6" fmla="*/ 43 w 53"/>
                    <a:gd name="T7" fmla="*/ 36 h 57"/>
                    <a:gd name="T8" fmla="*/ 48 w 53"/>
                    <a:gd name="T9" fmla="*/ 37 h 57"/>
                    <a:gd name="T10" fmla="*/ 52 w 53"/>
                    <a:gd name="T11" fmla="*/ 36 h 57"/>
                    <a:gd name="T12" fmla="*/ 48 w 53"/>
                    <a:gd name="T13" fmla="*/ 28 h 57"/>
                    <a:gd name="T14" fmla="*/ 52 w 53"/>
                    <a:gd name="T15" fmla="*/ 28 h 57"/>
                    <a:gd name="T16" fmla="*/ 52 w 53"/>
                    <a:gd name="T17" fmla="*/ 24 h 57"/>
                    <a:gd name="T18" fmla="*/ 45 w 53"/>
                    <a:gd name="T19" fmla="*/ 20 h 57"/>
                    <a:gd name="T20" fmla="*/ 48 w 53"/>
                    <a:gd name="T21" fmla="*/ 13 h 57"/>
                    <a:gd name="T22" fmla="*/ 47 w 53"/>
                    <a:gd name="T23" fmla="*/ 9 h 57"/>
                    <a:gd name="T24" fmla="*/ 45 w 53"/>
                    <a:gd name="T25" fmla="*/ 8 h 57"/>
                    <a:gd name="T26" fmla="*/ 38 w 53"/>
                    <a:gd name="T27" fmla="*/ 5 h 57"/>
                    <a:gd name="T28" fmla="*/ 33 w 53"/>
                    <a:gd name="T29" fmla="*/ 4 h 57"/>
                    <a:gd name="T30" fmla="*/ 28 w 53"/>
                    <a:gd name="T31" fmla="*/ 3 h 57"/>
                    <a:gd name="T32" fmla="*/ 23 w 53"/>
                    <a:gd name="T33" fmla="*/ 3 h 57"/>
                    <a:gd name="T34" fmla="*/ 20 w 53"/>
                    <a:gd name="T35" fmla="*/ 2 h 57"/>
                    <a:gd name="T36" fmla="*/ 17 w 53"/>
                    <a:gd name="T37" fmla="*/ 3 h 57"/>
                    <a:gd name="T38" fmla="*/ 13 w 53"/>
                    <a:gd name="T39" fmla="*/ 3 h 57"/>
                    <a:gd name="T40" fmla="*/ 9 w 53"/>
                    <a:gd name="T41" fmla="*/ 3 h 57"/>
                    <a:gd name="T42" fmla="*/ 7 w 53"/>
                    <a:gd name="T43" fmla="*/ 6 h 57"/>
                    <a:gd name="T44" fmla="*/ 2 w 53"/>
                    <a:gd name="T45" fmla="*/ 0 h 57"/>
                    <a:gd name="T46" fmla="*/ 1 w 53"/>
                    <a:gd name="T47" fmla="*/ 6 h 57"/>
                    <a:gd name="T48" fmla="*/ 0 w 53"/>
                    <a:gd name="T49" fmla="*/ 10 h 57"/>
                    <a:gd name="T50" fmla="*/ 5 w 53"/>
                    <a:gd name="T51" fmla="*/ 14 h 57"/>
                    <a:gd name="T52" fmla="*/ 7 w 53"/>
                    <a:gd name="T53" fmla="*/ 20 h 57"/>
                    <a:gd name="T54" fmla="*/ 7 w 53"/>
                    <a:gd name="T55" fmla="*/ 23 h 57"/>
                    <a:gd name="T56" fmla="*/ 28 w 53"/>
                    <a:gd name="T57" fmla="*/ 48 h 57"/>
                    <a:gd name="T58" fmla="*/ 27 w 53"/>
                    <a:gd name="T59" fmla="*/ 51 h 57"/>
                    <a:gd name="T60" fmla="*/ 34 w 53"/>
                    <a:gd name="T61" fmla="*/ 53 h 57"/>
                    <a:gd name="T62" fmla="*/ 38 w 53"/>
                    <a:gd name="T63" fmla="*/ 57 h 57"/>
                    <a:gd name="T64" fmla="*/ 41 w 53"/>
                    <a:gd name="T65" fmla="*/ 5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7">
                      <a:moveTo>
                        <a:pt x="41" y="52"/>
                      </a:moveTo>
                      <a:lnTo>
                        <a:pt x="41" y="48"/>
                      </a:lnTo>
                      <a:lnTo>
                        <a:pt x="42" y="44"/>
                      </a:lnTo>
                      <a:lnTo>
                        <a:pt x="45" y="44"/>
                      </a:lnTo>
                      <a:lnTo>
                        <a:pt x="47" y="43"/>
                      </a:lnTo>
                      <a:lnTo>
                        <a:pt x="46" y="41"/>
                      </a:lnTo>
                      <a:lnTo>
                        <a:pt x="43" y="38"/>
                      </a:lnTo>
                      <a:lnTo>
                        <a:pt x="43" y="36"/>
                      </a:lnTo>
                      <a:lnTo>
                        <a:pt x="45" y="34"/>
                      </a:lnTo>
                      <a:lnTo>
                        <a:pt x="48" y="37"/>
                      </a:lnTo>
                      <a:lnTo>
                        <a:pt x="50" y="37"/>
                      </a:lnTo>
                      <a:lnTo>
                        <a:pt x="52" y="36"/>
                      </a:lnTo>
                      <a:lnTo>
                        <a:pt x="48" y="32"/>
                      </a:lnTo>
                      <a:lnTo>
                        <a:pt x="48" y="28"/>
                      </a:lnTo>
                      <a:lnTo>
                        <a:pt x="49" y="27"/>
                      </a:lnTo>
                      <a:lnTo>
                        <a:pt x="52" y="28"/>
                      </a:lnTo>
                      <a:lnTo>
                        <a:pt x="53" y="27"/>
                      </a:lnTo>
                      <a:lnTo>
                        <a:pt x="52" y="24"/>
                      </a:lnTo>
                      <a:lnTo>
                        <a:pt x="49" y="24"/>
                      </a:lnTo>
                      <a:lnTo>
                        <a:pt x="45" y="20"/>
                      </a:lnTo>
                      <a:lnTo>
                        <a:pt x="45" y="18"/>
                      </a:lnTo>
                      <a:lnTo>
                        <a:pt x="48" y="13"/>
                      </a:lnTo>
                      <a:lnTo>
                        <a:pt x="48" y="9"/>
                      </a:lnTo>
                      <a:lnTo>
                        <a:pt x="47" y="9"/>
                      </a:lnTo>
                      <a:lnTo>
                        <a:pt x="45" y="10"/>
                      </a:lnTo>
                      <a:lnTo>
                        <a:pt x="45" y="8"/>
                      </a:lnTo>
                      <a:lnTo>
                        <a:pt x="40" y="8"/>
                      </a:lnTo>
                      <a:lnTo>
                        <a:pt x="38" y="5"/>
                      </a:lnTo>
                      <a:lnTo>
                        <a:pt x="35" y="5"/>
                      </a:lnTo>
                      <a:lnTo>
                        <a:pt x="33" y="4"/>
                      </a:lnTo>
                      <a:lnTo>
                        <a:pt x="29" y="4"/>
                      </a:lnTo>
                      <a:lnTo>
                        <a:pt x="28" y="3"/>
                      </a:lnTo>
                      <a:lnTo>
                        <a:pt x="26" y="4"/>
                      </a:lnTo>
                      <a:lnTo>
                        <a:pt x="23" y="3"/>
                      </a:lnTo>
                      <a:lnTo>
                        <a:pt x="21" y="5"/>
                      </a:lnTo>
                      <a:lnTo>
                        <a:pt x="20" y="2"/>
                      </a:lnTo>
                      <a:lnTo>
                        <a:pt x="17" y="1"/>
                      </a:lnTo>
                      <a:lnTo>
                        <a:pt x="17" y="3"/>
                      </a:lnTo>
                      <a:lnTo>
                        <a:pt x="14" y="1"/>
                      </a:lnTo>
                      <a:lnTo>
                        <a:pt x="13" y="3"/>
                      </a:lnTo>
                      <a:lnTo>
                        <a:pt x="11" y="3"/>
                      </a:lnTo>
                      <a:lnTo>
                        <a:pt x="9" y="3"/>
                      </a:lnTo>
                      <a:lnTo>
                        <a:pt x="9" y="6"/>
                      </a:lnTo>
                      <a:lnTo>
                        <a:pt x="7" y="6"/>
                      </a:lnTo>
                      <a:lnTo>
                        <a:pt x="6" y="3"/>
                      </a:lnTo>
                      <a:lnTo>
                        <a:pt x="2" y="0"/>
                      </a:lnTo>
                      <a:lnTo>
                        <a:pt x="1" y="3"/>
                      </a:lnTo>
                      <a:lnTo>
                        <a:pt x="1" y="6"/>
                      </a:lnTo>
                      <a:lnTo>
                        <a:pt x="0" y="8"/>
                      </a:lnTo>
                      <a:lnTo>
                        <a:pt x="0" y="10"/>
                      </a:lnTo>
                      <a:lnTo>
                        <a:pt x="2" y="10"/>
                      </a:lnTo>
                      <a:lnTo>
                        <a:pt x="5" y="14"/>
                      </a:lnTo>
                      <a:lnTo>
                        <a:pt x="5" y="17"/>
                      </a:lnTo>
                      <a:lnTo>
                        <a:pt x="7" y="20"/>
                      </a:lnTo>
                      <a:lnTo>
                        <a:pt x="7" y="21"/>
                      </a:lnTo>
                      <a:lnTo>
                        <a:pt x="7" y="23"/>
                      </a:lnTo>
                      <a:lnTo>
                        <a:pt x="18" y="35"/>
                      </a:lnTo>
                      <a:lnTo>
                        <a:pt x="28" y="48"/>
                      </a:lnTo>
                      <a:lnTo>
                        <a:pt x="27" y="51"/>
                      </a:lnTo>
                      <a:lnTo>
                        <a:pt x="27" y="51"/>
                      </a:lnTo>
                      <a:lnTo>
                        <a:pt x="28" y="51"/>
                      </a:lnTo>
                      <a:lnTo>
                        <a:pt x="34" y="53"/>
                      </a:lnTo>
                      <a:lnTo>
                        <a:pt x="35" y="52"/>
                      </a:lnTo>
                      <a:lnTo>
                        <a:pt x="38" y="57"/>
                      </a:lnTo>
                      <a:lnTo>
                        <a:pt x="40" y="56"/>
                      </a:lnTo>
                      <a:lnTo>
                        <a:pt x="41"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2" name="Freeform 671">
                  <a:extLst>
                    <a:ext uri="{FF2B5EF4-FFF2-40B4-BE49-F238E27FC236}">
                      <a16:creationId xmlns:a16="http://schemas.microsoft.com/office/drawing/2014/main" id="{6B313741-9B9A-4BCF-8AAF-F9035CF19A7A}"/>
                    </a:ext>
                  </a:extLst>
                </p:cNvPr>
                <p:cNvSpPr>
                  <a:spLocks/>
                </p:cNvSpPr>
                <p:nvPr/>
              </p:nvSpPr>
              <p:spPr bwMode="auto">
                <a:xfrm>
                  <a:off x="3779" y="1941"/>
                  <a:ext cx="42" cy="32"/>
                </a:xfrm>
                <a:custGeom>
                  <a:avLst/>
                  <a:gdLst>
                    <a:gd name="T0" fmla="*/ 10 w 42"/>
                    <a:gd name="T1" fmla="*/ 28 h 32"/>
                    <a:gd name="T2" fmla="*/ 13 w 42"/>
                    <a:gd name="T3" fmla="*/ 28 h 32"/>
                    <a:gd name="T4" fmla="*/ 18 w 42"/>
                    <a:gd name="T5" fmla="*/ 31 h 32"/>
                    <a:gd name="T6" fmla="*/ 21 w 42"/>
                    <a:gd name="T7" fmla="*/ 31 h 32"/>
                    <a:gd name="T8" fmla="*/ 22 w 42"/>
                    <a:gd name="T9" fmla="*/ 24 h 32"/>
                    <a:gd name="T10" fmla="*/ 26 w 42"/>
                    <a:gd name="T11" fmla="*/ 22 h 32"/>
                    <a:gd name="T12" fmla="*/ 27 w 42"/>
                    <a:gd name="T13" fmla="*/ 18 h 32"/>
                    <a:gd name="T14" fmla="*/ 36 w 42"/>
                    <a:gd name="T15" fmla="*/ 12 h 32"/>
                    <a:gd name="T16" fmla="*/ 42 w 42"/>
                    <a:gd name="T17" fmla="*/ 12 h 32"/>
                    <a:gd name="T18" fmla="*/ 41 w 42"/>
                    <a:gd name="T19" fmla="*/ 6 h 32"/>
                    <a:gd name="T20" fmla="*/ 37 w 42"/>
                    <a:gd name="T21" fmla="*/ 0 h 32"/>
                    <a:gd name="T22" fmla="*/ 34 w 42"/>
                    <a:gd name="T23" fmla="*/ 2 h 32"/>
                    <a:gd name="T24" fmla="*/ 28 w 42"/>
                    <a:gd name="T25" fmla="*/ 7 h 32"/>
                    <a:gd name="T26" fmla="*/ 26 w 42"/>
                    <a:gd name="T27" fmla="*/ 6 h 32"/>
                    <a:gd name="T28" fmla="*/ 24 w 42"/>
                    <a:gd name="T29" fmla="*/ 7 h 32"/>
                    <a:gd name="T30" fmla="*/ 21 w 42"/>
                    <a:gd name="T31" fmla="*/ 8 h 32"/>
                    <a:gd name="T32" fmla="*/ 18 w 42"/>
                    <a:gd name="T33" fmla="*/ 8 h 32"/>
                    <a:gd name="T34" fmla="*/ 15 w 42"/>
                    <a:gd name="T35" fmla="*/ 10 h 32"/>
                    <a:gd name="T36" fmla="*/ 13 w 42"/>
                    <a:gd name="T37" fmla="*/ 7 h 32"/>
                    <a:gd name="T38" fmla="*/ 6 w 42"/>
                    <a:gd name="T39" fmla="*/ 7 h 32"/>
                    <a:gd name="T40" fmla="*/ 4 w 42"/>
                    <a:gd name="T41" fmla="*/ 7 h 32"/>
                    <a:gd name="T42" fmla="*/ 1 w 42"/>
                    <a:gd name="T43" fmla="*/ 13 h 32"/>
                    <a:gd name="T44" fmla="*/ 2 w 42"/>
                    <a:gd name="T45" fmla="*/ 15 h 32"/>
                    <a:gd name="T46" fmla="*/ 0 w 42"/>
                    <a:gd name="T47" fmla="*/ 19 h 32"/>
                    <a:gd name="T48" fmla="*/ 1 w 42"/>
                    <a:gd name="T49" fmla="*/ 24 h 32"/>
                    <a:gd name="T50" fmla="*/ 1 w 42"/>
                    <a:gd name="T51" fmla="*/ 24 h 32"/>
                    <a:gd name="T52" fmla="*/ 4 w 42"/>
                    <a:gd name="T53" fmla="*/ 26 h 32"/>
                    <a:gd name="T54" fmla="*/ 4 w 42"/>
                    <a:gd name="T55" fmla="*/ 28 h 32"/>
                    <a:gd name="T56" fmla="*/ 2 w 42"/>
                    <a:gd name="T57" fmla="*/ 29 h 32"/>
                    <a:gd name="T58" fmla="*/ 2 w 42"/>
                    <a:gd name="T59" fmla="*/ 32 h 32"/>
                    <a:gd name="T60" fmla="*/ 6 w 42"/>
                    <a:gd name="T61" fmla="*/ 32 h 32"/>
                    <a:gd name="T62" fmla="*/ 10 w 42"/>
                    <a:gd name="T6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2">
                      <a:moveTo>
                        <a:pt x="10" y="28"/>
                      </a:moveTo>
                      <a:lnTo>
                        <a:pt x="13" y="28"/>
                      </a:lnTo>
                      <a:lnTo>
                        <a:pt x="18" y="31"/>
                      </a:lnTo>
                      <a:lnTo>
                        <a:pt x="21" y="31"/>
                      </a:lnTo>
                      <a:lnTo>
                        <a:pt x="22" y="24"/>
                      </a:lnTo>
                      <a:lnTo>
                        <a:pt x="26" y="22"/>
                      </a:lnTo>
                      <a:lnTo>
                        <a:pt x="27" y="18"/>
                      </a:lnTo>
                      <a:lnTo>
                        <a:pt x="36" y="12"/>
                      </a:lnTo>
                      <a:lnTo>
                        <a:pt x="42" y="12"/>
                      </a:lnTo>
                      <a:lnTo>
                        <a:pt x="41" y="6"/>
                      </a:lnTo>
                      <a:lnTo>
                        <a:pt x="37" y="0"/>
                      </a:lnTo>
                      <a:lnTo>
                        <a:pt x="34" y="2"/>
                      </a:lnTo>
                      <a:lnTo>
                        <a:pt x="28" y="7"/>
                      </a:lnTo>
                      <a:lnTo>
                        <a:pt x="26" y="6"/>
                      </a:lnTo>
                      <a:lnTo>
                        <a:pt x="24" y="7"/>
                      </a:lnTo>
                      <a:lnTo>
                        <a:pt x="21" y="8"/>
                      </a:lnTo>
                      <a:lnTo>
                        <a:pt x="18" y="8"/>
                      </a:lnTo>
                      <a:lnTo>
                        <a:pt x="15" y="10"/>
                      </a:lnTo>
                      <a:lnTo>
                        <a:pt x="13" y="7"/>
                      </a:lnTo>
                      <a:lnTo>
                        <a:pt x="6" y="7"/>
                      </a:lnTo>
                      <a:lnTo>
                        <a:pt x="4" y="7"/>
                      </a:lnTo>
                      <a:lnTo>
                        <a:pt x="1" y="13"/>
                      </a:lnTo>
                      <a:lnTo>
                        <a:pt x="2" y="15"/>
                      </a:lnTo>
                      <a:lnTo>
                        <a:pt x="0" y="19"/>
                      </a:lnTo>
                      <a:lnTo>
                        <a:pt x="1" y="24"/>
                      </a:lnTo>
                      <a:lnTo>
                        <a:pt x="1" y="24"/>
                      </a:lnTo>
                      <a:lnTo>
                        <a:pt x="4" y="26"/>
                      </a:lnTo>
                      <a:lnTo>
                        <a:pt x="4" y="28"/>
                      </a:lnTo>
                      <a:lnTo>
                        <a:pt x="2" y="29"/>
                      </a:lnTo>
                      <a:lnTo>
                        <a:pt x="2" y="32"/>
                      </a:lnTo>
                      <a:lnTo>
                        <a:pt x="6" y="32"/>
                      </a:lnTo>
                      <a:lnTo>
                        <a:pt x="10"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3" name="Freeform 672">
                  <a:extLst>
                    <a:ext uri="{FF2B5EF4-FFF2-40B4-BE49-F238E27FC236}">
                      <a16:creationId xmlns:a16="http://schemas.microsoft.com/office/drawing/2014/main" id="{1C73374E-5F91-497D-AC6C-F35B8C398128}"/>
                    </a:ext>
                  </a:extLst>
                </p:cNvPr>
                <p:cNvSpPr>
                  <a:spLocks/>
                </p:cNvSpPr>
                <p:nvPr/>
              </p:nvSpPr>
              <p:spPr bwMode="auto">
                <a:xfrm>
                  <a:off x="3726" y="1894"/>
                  <a:ext cx="98" cy="57"/>
                </a:xfrm>
                <a:custGeom>
                  <a:avLst/>
                  <a:gdLst>
                    <a:gd name="T0" fmla="*/ 92 w 98"/>
                    <a:gd name="T1" fmla="*/ 41 h 57"/>
                    <a:gd name="T2" fmla="*/ 93 w 98"/>
                    <a:gd name="T3" fmla="*/ 34 h 57"/>
                    <a:gd name="T4" fmla="*/ 91 w 98"/>
                    <a:gd name="T5" fmla="*/ 29 h 57"/>
                    <a:gd name="T6" fmla="*/ 98 w 98"/>
                    <a:gd name="T7" fmla="*/ 26 h 57"/>
                    <a:gd name="T8" fmla="*/ 97 w 98"/>
                    <a:gd name="T9" fmla="*/ 20 h 57"/>
                    <a:gd name="T10" fmla="*/ 97 w 98"/>
                    <a:gd name="T11" fmla="*/ 7 h 57"/>
                    <a:gd name="T12" fmla="*/ 89 w 98"/>
                    <a:gd name="T13" fmla="*/ 4 h 57"/>
                    <a:gd name="T14" fmla="*/ 81 w 98"/>
                    <a:gd name="T15" fmla="*/ 4 h 57"/>
                    <a:gd name="T16" fmla="*/ 72 w 98"/>
                    <a:gd name="T17" fmla="*/ 1 h 57"/>
                    <a:gd name="T18" fmla="*/ 69 w 98"/>
                    <a:gd name="T19" fmla="*/ 3 h 57"/>
                    <a:gd name="T20" fmla="*/ 67 w 98"/>
                    <a:gd name="T21" fmla="*/ 7 h 57"/>
                    <a:gd name="T22" fmla="*/ 62 w 98"/>
                    <a:gd name="T23" fmla="*/ 9 h 57"/>
                    <a:gd name="T24" fmla="*/ 52 w 98"/>
                    <a:gd name="T25" fmla="*/ 4 h 57"/>
                    <a:gd name="T26" fmla="*/ 52 w 98"/>
                    <a:gd name="T27" fmla="*/ 10 h 57"/>
                    <a:gd name="T28" fmla="*/ 48 w 98"/>
                    <a:gd name="T29" fmla="*/ 14 h 57"/>
                    <a:gd name="T30" fmla="*/ 41 w 98"/>
                    <a:gd name="T31" fmla="*/ 22 h 57"/>
                    <a:gd name="T32" fmla="*/ 45 w 98"/>
                    <a:gd name="T33" fmla="*/ 26 h 57"/>
                    <a:gd name="T34" fmla="*/ 44 w 98"/>
                    <a:gd name="T35" fmla="*/ 30 h 57"/>
                    <a:gd name="T36" fmla="*/ 38 w 98"/>
                    <a:gd name="T37" fmla="*/ 29 h 57"/>
                    <a:gd name="T38" fmla="*/ 32 w 98"/>
                    <a:gd name="T39" fmla="*/ 29 h 57"/>
                    <a:gd name="T40" fmla="*/ 25 w 98"/>
                    <a:gd name="T41" fmla="*/ 33 h 57"/>
                    <a:gd name="T42" fmla="*/ 21 w 98"/>
                    <a:gd name="T43" fmla="*/ 33 h 57"/>
                    <a:gd name="T44" fmla="*/ 14 w 98"/>
                    <a:gd name="T45" fmla="*/ 30 h 57"/>
                    <a:gd name="T46" fmla="*/ 11 w 98"/>
                    <a:gd name="T47" fmla="*/ 34 h 57"/>
                    <a:gd name="T48" fmla="*/ 7 w 98"/>
                    <a:gd name="T49" fmla="*/ 34 h 57"/>
                    <a:gd name="T50" fmla="*/ 2 w 98"/>
                    <a:gd name="T51" fmla="*/ 32 h 57"/>
                    <a:gd name="T52" fmla="*/ 0 w 98"/>
                    <a:gd name="T53" fmla="*/ 33 h 57"/>
                    <a:gd name="T54" fmla="*/ 1 w 98"/>
                    <a:gd name="T55" fmla="*/ 37 h 57"/>
                    <a:gd name="T56" fmla="*/ 3 w 98"/>
                    <a:gd name="T57" fmla="*/ 41 h 57"/>
                    <a:gd name="T58" fmla="*/ 7 w 98"/>
                    <a:gd name="T59" fmla="*/ 40 h 57"/>
                    <a:gd name="T60" fmla="*/ 12 w 98"/>
                    <a:gd name="T61" fmla="*/ 41 h 57"/>
                    <a:gd name="T62" fmla="*/ 16 w 98"/>
                    <a:gd name="T63" fmla="*/ 44 h 57"/>
                    <a:gd name="T64" fmla="*/ 21 w 98"/>
                    <a:gd name="T65" fmla="*/ 47 h 57"/>
                    <a:gd name="T66" fmla="*/ 31 w 98"/>
                    <a:gd name="T67" fmla="*/ 43 h 57"/>
                    <a:gd name="T68" fmla="*/ 35 w 98"/>
                    <a:gd name="T69" fmla="*/ 45 h 57"/>
                    <a:gd name="T70" fmla="*/ 51 w 98"/>
                    <a:gd name="T71" fmla="*/ 52 h 57"/>
                    <a:gd name="T72" fmla="*/ 58 w 98"/>
                    <a:gd name="T73" fmla="*/ 54 h 57"/>
                    <a:gd name="T74" fmla="*/ 59 w 98"/>
                    <a:gd name="T75" fmla="*/ 54 h 57"/>
                    <a:gd name="T76" fmla="*/ 68 w 98"/>
                    <a:gd name="T77" fmla="*/ 57 h 57"/>
                    <a:gd name="T78" fmla="*/ 74 w 98"/>
                    <a:gd name="T79" fmla="*/ 55 h 57"/>
                    <a:gd name="T80" fmla="*/ 79 w 98"/>
                    <a:gd name="T81" fmla="*/ 53 h 57"/>
                    <a:gd name="T82" fmla="*/ 87 w 98"/>
                    <a:gd name="T83" fmla="*/ 49 h 57"/>
                    <a:gd name="T84" fmla="*/ 91 w 98"/>
                    <a:gd name="T85"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57">
                      <a:moveTo>
                        <a:pt x="93" y="44"/>
                      </a:moveTo>
                      <a:lnTo>
                        <a:pt x="92" y="41"/>
                      </a:lnTo>
                      <a:lnTo>
                        <a:pt x="92" y="38"/>
                      </a:lnTo>
                      <a:lnTo>
                        <a:pt x="93" y="34"/>
                      </a:lnTo>
                      <a:lnTo>
                        <a:pt x="91" y="30"/>
                      </a:lnTo>
                      <a:lnTo>
                        <a:pt x="91" y="29"/>
                      </a:lnTo>
                      <a:lnTo>
                        <a:pt x="97" y="29"/>
                      </a:lnTo>
                      <a:lnTo>
                        <a:pt x="98" y="26"/>
                      </a:lnTo>
                      <a:lnTo>
                        <a:pt x="97" y="23"/>
                      </a:lnTo>
                      <a:lnTo>
                        <a:pt x="97" y="20"/>
                      </a:lnTo>
                      <a:lnTo>
                        <a:pt x="97" y="13"/>
                      </a:lnTo>
                      <a:lnTo>
                        <a:pt x="97" y="7"/>
                      </a:lnTo>
                      <a:lnTo>
                        <a:pt x="91" y="6"/>
                      </a:lnTo>
                      <a:lnTo>
                        <a:pt x="89" y="4"/>
                      </a:lnTo>
                      <a:lnTo>
                        <a:pt x="85" y="5"/>
                      </a:lnTo>
                      <a:lnTo>
                        <a:pt x="81" y="4"/>
                      </a:lnTo>
                      <a:lnTo>
                        <a:pt x="78" y="2"/>
                      </a:lnTo>
                      <a:lnTo>
                        <a:pt x="72" y="1"/>
                      </a:lnTo>
                      <a:lnTo>
                        <a:pt x="69" y="0"/>
                      </a:lnTo>
                      <a:lnTo>
                        <a:pt x="69" y="3"/>
                      </a:lnTo>
                      <a:lnTo>
                        <a:pt x="67" y="5"/>
                      </a:lnTo>
                      <a:lnTo>
                        <a:pt x="67" y="7"/>
                      </a:lnTo>
                      <a:lnTo>
                        <a:pt x="63" y="7"/>
                      </a:lnTo>
                      <a:lnTo>
                        <a:pt x="62" y="9"/>
                      </a:lnTo>
                      <a:lnTo>
                        <a:pt x="55" y="4"/>
                      </a:lnTo>
                      <a:lnTo>
                        <a:pt x="52" y="4"/>
                      </a:lnTo>
                      <a:lnTo>
                        <a:pt x="52" y="7"/>
                      </a:lnTo>
                      <a:lnTo>
                        <a:pt x="52" y="10"/>
                      </a:lnTo>
                      <a:lnTo>
                        <a:pt x="50" y="10"/>
                      </a:lnTo>
                      <a:lnTo>
                        <a:pt x="48" y="14"/>
                      </a:lnTo>
                      <a:lnTo>
                        <a:pt x="45" y="16"/>
                      </a:lnTo>
                      <a:lnTo>
                        <a:pt x="41" y="22"/>
                      </a:lnTo>
                      <a:lnTo>
                        <a:pt x="41" y="24"/>
                      </a:lnTo>
                      <a:lnTo>
                        <a:pt x="45" y="26"/>
                      </a:lnTo>
                      <a:lnTo>
                        <a:pt x="45" y="29"/>
                      </a:lnTo>
                      <a:lnTo>
                        <a:pt x="44" y="30"/>
                      </a:lnTo>
                      <a:lnTo>
                        <a:pt x="41" y="28"/>
                      </a:lnTo>
                      <a:lnTo>
                        <a:pt x="38" y="29"/>
                      </a:lnTo>
                      <a:lnTo>
                        <a:pt x="34" y="28"/>
                      </a:lnTo>
                      <a:lnTo>
                        <a:pt x="32" y="29"/>
                      </a:lnTo>
                      <a:lnTo>
                        <a:pt x="27" y="32"/>
                      </a:lnTo>
                      <a:lnTo>
                        <a:pt x="25" y="33"/>
                      </a:lnTo>
                      <a:lnTo>
                        <a:pt x="23" y="32"/>
                      </a:lnTo>
                      <a:lnTo>
                        <a:pt x="21" y="33"/>
                      </a:lnTo>
                      <a:lnTo>
                        <a:pt x="18" y="31"/>
                      </a:lnTo>
                      <a:lnTo>
                        <a:pt x="14" y="30"/>
                      </a:lnTo>
                      <a:lnTo>
                        <a:pt x="10" y="31"/>
                      </a:lnTo>
                      <a:lnTo>
                        <a:pt x="11" y="34"/>
                      </a:lnTo>
                      <a:lnTo>
                        <a:pt x="10" y="34"/>
                      </a:lnTo>
                      <a:lnTo>
                        <a:pt x="7" y="34"/>
                      </a:lnTo>
                      <a:lnTo>
                        <a:pt x="4" y="31"/>
                      </a:lnTo>
                      <a:lnTo>
                        <a:pt x="2" y="32"/>
                      </a:lnTo>
                      <a:lnTo>
                        <a:pt x="0" y="33"/>
                      </a:lnTo>
                      <a:lnTo>
                        <a:pt x="0" y="33"/>
                      </a:lnTo>
                      <a:lnTo>
                        <a:pt x="1" y="34"/>
                      </a:lnTo>
                      <a:lnTo>
                        <a:pt x="1" y="37"/>
                      </a:lnTo>
                      <a:lnTo>
                        <a:pt x="3" y="38"/>
                      </a:lnTo>
                      <a:lnTo>
                        <a:pt x="3" y="41"/>
                      </a:lnTo>
                      <a:lnTo>
                        <a:pt x="5" y="41"/>
                      </a:lnTo>
                      <a:lnTo>
                        <a:pt x="7" y="40"/>
                      </a:lnTo>
                      <a:lnTo>
                        <a:pt x="10" y="44"/>
                      </a:lnTo>
                      <a:lnTo>
                        <a:pt x="12" y="41"/>
                      </a:lnTo>
                      <a:lnTo>
                        <a:pt x="14" y="41"/>
                      </a:lnTo>
                      <a:lnTo>
                        <a:pt x="16" y="44"/>
                      </a:lnTo>
                      <a:lnTo>
                        <a:pt x="16" y="44"/>
                      </a:lnTo>
                      <a:lnTo>
                        <a:pt x="21" y="47"/>
                      </a:lnTo>
                      <a:lnTo>
                        <a:pt x="27" y="41"/>
                      </a:lnTo>
                      <a:lnTo>
                        <a:pt x="31" y="43"/>
                      </a:lnTo>
                      <a:lnTo>
                        <a:pt x="35" y="42"/>
                      </a:lnTo>
                      <a:lnTo>
                        <a:pt x="35" y="45"/>
                      </a:lnTo>
                      <a:lnTo>
                        <a:pt x="42" y="51"/>
                      </a:lnTo>
                      <a:lnTo>
                        <a:pt x="51" y="52"/>
                      </a:lnTo>
                      <a:lnTo>
                        <a:pt x="55" y="52"/>
                      </a:lnTo>
                      <a:lnTo>
                        <a:pt x="58" y="54"/>
                      </a:lnTo>
                      <a:lnTo>
                        <a:pt x="57" y="54"/>
                      </a:lnTo>
                      <a:lnTo>
                        <a:pt x="59" y="54"/>
                      </a:lnTo>
                      <a:lnTo>
                        <a:pt x="66" y="54"/>
                      </a:lnTo>
                      <a:lnTo>
                        <a:pt x="68" y="57"/>
                      </a:lnTo>
                      <a:lnTo>
                        <a:pt x="71" y="55"/>
                      </a:lnTo>
                      <a:lnTo>
                        <a:pt x="74" y="55"/>
                      </a:lnTo>
                      <a:lnTo>
                        <a:pt x="77" y="54"/>
                      </a:lnTo>
                      <a:lnTo>
                        <a:pt x="79" y="53"/>
                      </a:lnTo>
                      <a:lnTo>
                        <a:pt x="81" y="54"/>
                      </a:lnTo>
                      <a:lnTo>
                        <a:pt x="87" y="49"/>
                      </a:lnTo>
                      <a:lnTo>
                        <a:pt x="90" y="47"/>
                      </a:lnTo>
                      <a:lnTo>
                        <a:pt x="91" y="47"/>
                      </a:lnTo>
                      <a:lnTo>
                        <a:pt x="93"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4" name="Freeform 673">
                  <a:extLst>
                    <a:ext uri="{FF2B5EF4-FFF2-40B4-BE49-F238E27FC236}">
                      <a16:creationId xmlns:a16="http://schemas.microsoft.com/office/drawing/2014/main" id="{BC59477C-BD91-4C63-914A-44E58FDCD33D}"/>
                    </a:ext>
                  </a:extLst>
                </p:cNvPr>
                <p:cNvSpPr>
                  <a:spLocks/>
                </p:cNvSpPr>
                <p:nvPr/>
              </p:nvSpPr>
              <p:spPr bwMode="auto">
                <a:xfrm>
                  <a:off x="3781" y="1758"/>
                  <a:ext cx="130" cy="132"/>
                </a:xfrm>
                <a:custGeom>
                  <a:avLst/>
                  <a:gdLst>
                    <a:gd name="T0" fmla="*/ 0 w 130"/>
                    <a:gd name="T1" fmla="*/ 47 h 132"/>
                    <a:gd name="T2" fmla="*/ 4 w 130"/>
                    <a:gd name="T3" fmla="*/ 55 h 132"/>
                    <a:gd name="T4" fmla="*/ 6 w 130"/>
                    <a:gd name="T5" fmla="*/ 61 h 132"/>
                    <a:gd name="T6" fmla="*/ 7 w 130"/>
                    <a:gd name="T7" fmla="*/ 67 h 132"/>
                    <a:gd name="T8" fmla="*/ 9 w 130"/>
                    <a:gd name="T9" fmla="*/ 77 h 132"/>
                    <a:gd name="T10" fmla="*/ 12 w 130"/>
                    <a:gd name="T11" fmla="*/ 81 h 132"/>
                    <a:gd name="T12" fmla="*/ 12 w 130"/>
                    <a:gd name="T13" fmla="*/ 92 h 132"/>
                    <a:gd name="T14" fmla="*/ 14 w 130"/>
                    <a:gd name="T15" fmla="*/ 93 h 132"/>
                    <a:gd name="T16" fmla="*/ 17 w 130"/>
                    <a:gd name="T17" fmla="*/ 92 h 132"/>
                    <a:gd name="T18" fmla="*/ 24 w 130"/>
                    <a:gd name="T19" fmla="*/ 95 h 132"/>
                    <a:gd name="T20" fmla="*/ 28 w 130"/>
                    <a:gd name="T21" fmla="*/ 98 h 132"/>
                    <a:gd name="T22" fmla="*/ 29 w 130"/>
                    <a:gd name="T23" fmla="*/ 104 h 132"/>
                    <a:gd name="T24" fmla="*/ 31 w 130"/>
                    <a:gd name="T25" fmla="*/ 107 h 132"/>
                    <a:gd name="T26" fmla="*/ 33 w 130"/>
                    <a:gd name="T27" fmla="*/ 111 h 132"/>
                    <a:gd name="T28" fmla="*/ 36 w 130"/>
                    <a:gd name="T29" fmla="*/ 109 h 132"/>
                    <a:gd name="T30" fmla="*/ 34 w 130"/>
                    <a:gd name="T31" fmla="*/ 103 h 132"/>
                    <a:gd name="T32" fmla="*/ 45 w 130"/>
                    <a:gd name="T33" fmla="*/ 107 h 132"/>
                    <a:gd name="T34" fmla="*/ 47 w 130"/>
                    <a:gd name="T35" fmla="*/ 112 h 132"/>
                    <a:gd name="T36" fmla="*/ 56 w 130"/>
                    <a:gd name="T37" fmla="*/ 113 h 132"/>
                    <a:gd name="T38" fmla="*/ 68 w 130"/>
                    <a:gd name="T39" fmla="*/ 125 h 132"/>
                    <a:gd name="T40" fmla="*/ 72 w 130"/>
                    <a:gd name="T41" fmla="*/ 124 h 132"/>
                    <a:gd name="T42" fmla="*/ 77 w 130"/>
                    <a:gd name="T43" fmla="*/ 127 h 132"/>
                    <a:gd name="T44" fmla="*/ 79 w 130"/>
                    <a:gd name="T45" fmla="*/ 132 h 132"/>
                    <a:gd name="T46" fmla="*/ 83 w 130"/>
                    <a:gd name="T47" fmla="*/ 128 h 132"/>
                    <a:gd name="T48" fmla="*/ 87 w 130"/>
                    <a:gd name="T49" fmla="*/ 128 h 132"/>
                    <a:gd name="T50" fmla="*/ 93 w 130"/>
                    <a:gd name="T51" fmla="*/ 129 h 132"/>
                    <a:gd name="T52" fmla="*/ 97 w 130"/>
                    <a:gd name="T53" fmla="*/ 127 h 132"/>
                    <a:gd name="T54" fmla="*/ 101 w 130"/>
                    <a:gd name="T55" fmla="*/ 127 h 132"/>
                    <a:gd name="T56" fmla="*/ 112 w 130"/>
                    <a:gd name="T57" fmla="*/ 132 h 132"/>
                    <a:gd name="T58" fmla="*/ 115 w 130"/>
                    <a:gd name="T59" fmla="*/ 127 h 132"/>
                    <a:gd name="T60" fmla="*/ 124 w 130"/>
                    <a:gd name="T61" fmla="*/ 111 h 132"/>
                    <a:gd name="T62" fmla="*/ 127 w 130"/>
                    <a:gd name="T63" fmla="*/ 103 h 132"/>
                    <a:gd name="T64" fmla="*/ 130 w 130"/>
                    <a:gd name="T65" fmla="*/ 97 h 132"/>
                    <a:gd name="T66" fmla="*/ 128 w 130"/>
                    <a:gd name="T67" fmla="*/ 93 h 132"/>
                    <a:gd name="T68" fmla="*/ 126 w 130"/>
                    <a:gd name="T69" fmla="*/ 88 h 132"/>
                    <a:gd name="T70" fmla="*/ 123 w 130"/>
                    <a:gd name="T71" fmla="*/ 81 h 132"/>
                    <a:gd name="T72" fmla="*/ 123 w 130"/>
                    <a:gd name="T73" fmla="*/ 70 h 132"/>
                    <a:gd name="T74" fmla="*/ 121 w 130"/>
                    <a:gd name="T75" fmla="*/ 63 h 132"/>
                    <a:gd name="T76" fmla="*/ 121 w 130"/>
                    <a:gd name="T77" fmla="*/ 54 h 132"/>
                    <a:gd name="T78" fmla="*/ 124 w 130"/>
                    <a:gd name="T79" fmla="*/ 42 h 132"/>
                    <a:gd name="T80" fmla="*/ 122 w 130"/>
                    <a:gd name="T81" fmla="*/ 36 h 132"/>
                    <a:gd name="T82" fmla="*/ 118 w 130"/>
                    <a:gd name="T83" fmla="*/ 25 h 132"/>
                    <a:gd name="T84" fmla="*/ 115 w 130"/>
                    <a:gd name="T85" fmla="*/ 16 h 132"/>
                    <a:gd name="T86" fmla="*/ 112 w 130"/>
                    <a:gd name="T87" fmla="*/ 10 h 132"/>
                    <a:gd name="T88" fmla="*/ 106 w 130"/>
                    <a:gd name="T89" fmla="*/ 7 h 132"/>
                    <a:gd name="T90" fmla="*/ 73 w 130"/>
                    <a:gd name="T91" fmla="*/ 7 h 132"/>
                    <a:gd name="T92" fmla="*/ 66 w 130"/>
                    <a:gd name="T93" fmla="*/ 14 h 132"/>
                    <a:gd name="T94" fmla="*/ 61 w 130"/>
                    <a:gd name="T95" fmla="*/ 14 h 132"/>
                    <a:gd name="T96" fmla="*/ 69 w 130"/>
                    <a:gd name="T97" fmla="*/ 6 h 132"/>
                    <a:gd name="T98" fmla="*/ 64 w 130"/>
                    <a:gd name="T99" fmla="*/ 10 h 132"/>
                    <a:gd name="T100" fmla="*/ 53 w 130"/>
                    <a:gd name="T101" fmla="*/ 11 h 132"/>
                    <a:gd name="T102" fmla="*/ 52 w 130"/>
                    <a:gd name="T103" fmla="*/ 4 h 132"/>
                    <a:gd name="T104" fmla="*/ 57 w 130"/>
                    <a:gd name="T105" fmla="*/ 6 h 132"/>
                    <a:gd name="T106" fmla="*/ 53 w 130"/>
                    <a:gd name="T107" fmla="*/ 2 h 132"/>
                    <a:gd name="T108" fmla="*/ 41 w 130"/>
                    <a:gd name="T109" fmla="*/ 4 h 132"/>
                    <a:gd name="T110" fmla="*/ 32 w 130"/>
                    <a:gd name="T111" fmla="*/ 5 h 132"/>
                    <a:gd name="T112" fmla="*/ 26 w 130"/>
                    <a:gd name="T113" fmla="*/ 9 h 132"/>
                    <a:gd name="T114" fmla="*/ 24 w 130"/>
                    <a:gd name="T115" fmla="*/ 15 h 132"/>
                    <a:gd name="T116" fmla="*/ 12 w 130"/>
                    <a:gd name="T117" fmla="*/ 20 h 132"/>
                    <a:gd name="T118" fmla="*/ 7 w 130"/>
                    <a:gd name="T119" fmla="*/ 25 h 132"/>
                    <a:gd name="T120" fmla="*/ 4 w 130"/>
                    <a:gd name="T121" fmla="*/ 29 h 132"/>
                    <a:gd name="T122" fmla="*/ 3 w 130"/>
                    <a:gd name="T123" fmla="*/ 31 h 132"/>
                    <a:gd name="T124" fmla="*/ 4 w 130"/>
                    <a:gd name="T125"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 h="132">
                      <a:moveTo>
                        <a:pt x="4" y="44"/>
                      </a:moveTo>
                      <a:lnTo>
                        <a:pt x="0" y="47"/>
                      </a:lnTo>
                      <a:lnTo>
                        <a:pt x="0" y="49"/>
                      </a:lnTo>
                      <a:lnTo>
                        <a:pt x="4" y="55"/>
                      </a:lnTo>
                      <a:lnTo>
                        <a:pt x="4" y="58"/>
                      </a:lnTo>
                      <a:lnTo>
                        <a:pt x="6" y="61"/>
                      </a:lnTo>
                      <a:lnTo>
                        <a:pt x="6" y="64"/>
                      </a:lnTo>
                      <a:lnTo>
                        <a:pt x="7" y="67"/>
                      </a:lnTo>
                      <a:lnTo>
                        <a:pt x="6" y="70"/>
                      </a:lnTo>
                      <a:lnTo>
                        <a:pt x="9" y="77"/>
                      </a:lnTo>
                      <a:lnTo>
                        <a:pt x="11" y="79"/>
                      </a:lnTo>
                      <a:lnTo>
                        <a:pt x="12" y="81"/>
                      </a:lnTo>
                      <a:lnTo>
                        <a:pt x="13" y="90"/>
                      </a:lnTo>
                      <a:lnTo>
                        <a:pt x="12" y="92"/>
                      </a:lnTo>
                      <a:lnTo>
                        <a:pt x="13" y="94"/>
                      </a:lnTo>
                      <a:lnTo>
                        <a:pt x="14" y="93"/>
                      </a:lnTo>
                      <a:lnTo>
                        <a:pt x="17" y="93"/>
                      </a:lnTo>
                      <a:lnTo>
                        <a:pt x="17" y="92"/>
                      </a:lnTo>
                      <a:lnTo>
                        <a:pt x="24" y="94"/>
                      </a:lnTo>
                      <a:lnTo>
                        <a:pt x="24" y="95"/>
                      </a:lnTo>
                      <a:lnTo>
                        <a:pt x="26" y="98"/>
                      </a:lnTo>
                      <a:lnTo>
                        <a:pt x="28" y="98"/>
                      </a:lnTo>
                      <a:lnTo>
                        <a:pt x="30" y="100"/>
                      </a:lnTo>
                      <a:lnTo>
                        <a:pt x="29" y="104"/>
                      </a:lnTo>
                      <a:lnTo>
                        <a:pt x="30" y="106"/>
                      </a:lnTo>
                      <a:lnTo>
                        <a:pt x="31" y="107"/>
                      </a:lnTo>
                      <a:lnTo>
                        <a:pt x="31" y="110"/>
                      </a:lnTo>
                      <a:lnTo>
                        <a:pt x="33" y="111"/>
                      </a:lnTo>
                      <a:lnTo>
                        <a:pt x="34" y="109"/>
                      </a:lnTo>
                      <a:lnTo>
                        <a:pt x="36" y="109"/>
                      </a:lnTo>
                      <a:lnTo>
                        <a:pt x="33" y="104"/>
                      </a:lnTo>
                      <a:lnTo>
                        <a:pt x="34" y="103"/>
                      </a:lnTo>
                      <a:lnTo>
                        <a:pt x="41" y="107"/>
                      </a:lnTo>
                      <a:lnTo>
                        <a:pt x="45" y="107"/>
                      </a:lnTo>
                      <a:lnTo>
                        <a:pt x="44" y="110"/>
                      </a:lnTo>
                      <a:lnTo>
                        <a:pt x="47" y="112"/>
                      </a:lnTo>
                      <a:lnTo>
                        <a:pt x="52" y="111"/>
                      </a:lnTo>
                      <a:lnTo>
                        <a:pt x="56" y="113"/>
                      </a:lnTo>
                      <a:lnTo>
                        <a:pt x="65" y="120"/>
                      </a:lnTo>
                      <a:lnTo>
                        <a:pt x="68" y="125"/>
                      </a:lnTo>
                      <a:lnTo>
                        <a:pt x="70" y="125"/>
                      </a:lnTo>
                      <a:lnTo>
                        <a:pt x="72" y="124"/>
                      </a:lnTo>
                      <a:lnTo>
                        <a:pt x="75" y="124"/>
                      </a:lnTo>
                      <a:lnTo>
                        <a:pt x="77" y="127"/>
                      </a:lnTo>
                      <a:lnTo>
                        <a:pt x="78" y="131"/>
                      </a:lnTo>
                      <a:lnTo>
                        <a:pt x="79" y="132"/>
                      </a:lnTo>
                      <a:lnTo>
                        <a:pt x="82" y="132"/>
                      </a:lnTo>
                      <a:lnTo>
                        <a:pt x="83" y="128"/>
                      </a:lnTo>
                      <a:lnTo>
                        <a:pt x="86" y="128"/>
                      </a:lnTo>
                      <a:lnTo>
                        <a:pt x="87" y="128"/>
                      </a:lnTo>
                      <a:lnTo>
                        <a:pt x="91" y="128"/>
                      </a:lnTo>
                      <a:lnTo>
                        <a:pt x="93" y="129"/>
                      </a:lnTo>
                      <a:lnTo>
                        <a:pt x="95" y="127"/>
                      </a:lnTo>
                      <a:lnTo>
                        <a:pt x="97" y="127"/>
                      </a:lnTo>
                      <a:lnTo>
                        <a:pt x="99" y="128"/>
                      </a:lnTo>
                      <a:lnTo>
                        <a:pt x="101" y="127"/>
                      </a:lnTo>
                      <a:lnTo>
                        <a:pt x="107" y="128"/>
                      </a:lnTo>
                      <a:lnTo>
                        <a:pt x="112" y="132"/>
                      </a:lnTo>
                      <a:lnTo>
                        <a:pt x="115" y="132"/>
                      </a:lnTo>
                      <a:lnTo>
                        <a:pt x="115" y="127"/>
                      </a:lnTo>
                      <a:lnTo>
                        <a:pt x="115" y="122"/>
                      </a:lnTo>
                      <a:lnTo>
                        <a:pt x="124" y="111"/>
                      </a:lnTo>
                      <a:lnTo>
                        <a:pt x="125" y="105"/>
                      </a:lnTo>
                      <a:lnTo>
                        <a:pt x="127" y="103"/>
                      </a:lnTo>
                      <a:lnTo>
                        <a:pt x="129" y="102"/>
                      </a:lnTo>
                      <a:lnTo>
                        <a:pt x="130" y="97"/>
                      </a:lnTo>
                      <a:lnTo>
                        <a:pt x="129" y="95"/>
                      </a:lnTo>
                      <a:lnTo>
                        <a:pt x="128" y="93"/>
                      </a:lnTo>
                      <a:lnTo>
                        <a:pt x="130" y="90"/>
                      </a:lnTo>
                      <a:lnTo>
                        <a:pt x="126" y="88"/>
                      </a:lnTo>
                      <a:lnTo>
                        <a:pt x="125" y="83"/>
                      </a:lnTo>
                      <a:lnTo>
                        <a:pt x="123" y="81"/>
                      </a:lnTo>
                      <a:lnTo>
                        <a:pt x="123" y="73"/>
                      </a:lnTo>
                      <a:lnTo>
                        <a:pt x="123" y="70"/>
                      </a:lnTo>
                      <a:lnTo>
                        <a:pt x="123" y="69"/>
                      </a:lnTo>
                      <a:lnTo>
                        <a:pt x="121" y="63"/>
                      </a:lnTo>
                      <a:lnTo>
                        <a:pt x="119" y="58"/>
                      </a:lnTo>
                      <a:lnTo>
                        <a:pt x="121" y="54"/>
                      </a:lnTo>
                      <a:lnTo>
                        <a:pt x="125" y="52"/>
                      </a:lnTo>
                      <a:lnTo>
                        <a:pt x="124" y="42"/>
                      </a:lnTo>
                      <a:lnTo>
                        <a:pt x="122" y="41"/>
                      </a:lnTo>
                      <a:lnTo>
                        <a:pt x="122" y="36"/>
                      </a:lnTo>
                      <a:lnTo>
                        <a:pt x="120" y="33"/>
                      </a:lnTo>
                      <a:lnTo>
                        <a:pt x="118" y="25"/>
                      </a:lnTo>
                      <a:lnTo>
                        <a:pt x="115" y="20"/>
                      </a:lnTo>
                      <a:lnTo>
                        <a:pt x="115" y="16"/>
                      </a:lnTo>
                      <a:lnTo>
                        <a:pt x="114" y="10"/>
                      </a:lnTo>
                      <a:lnTo>
                        <a:pt x="112" y="10"/>
                      </a:lnTo>
                      <a:lnTo>
                        <a:pt x="109" y="7"/>
                      </a:lnTo>
                      <a:lnTo>
                        <a:pt x="106" y="7"/>
                      </a:lnTo>
                      <a:lnTo>
                        <a:pt x="90" y="9"/>
                      </a:lnTo>
                      <a:lnTo>
                        <a:pt x="73" y="7"/>
                      </a:lnTo>
                      <a:lnTo>
                        <a:pt x="71" y="8"/>
                      </a:lnTo>
                      <a:lnTo>
                        <a:pt x="66" y="14"/>
                      </a:lnTo>
                      <a:lnTo>
                        <a:pt x="62" y="14"/>
                      </a:lnTo>
                      <a:lnTo>
                        <a:pt x="61" y="14"/>
                      </a:lnTo>
                      <a:lnTo>
                        <a:pt x="65" y="11"/>
                      </a:lnTo>
                      <a:lnTo>
                        <a:pt x="69" y="6"/>
                      </a:lnTo>
                      <a:lnTo>
                        <a:pt x="67" y="6"/>
                      </a:lnTo>
                      <a:lnTo>
                        <a:pt x="64" y="10"/>
                      </a:lnTo>
                      <a:lnTo>
                        <a:pt x="59" y="13"/>
                      </a:lnTo>
                      <a:lnTo>
                        <a:pt x="53" y="11"/>
                      </a:lnTo>
                      <a:lnTo>
                        <a:pt x="52" y="7"/>
                      </a:lnTo>
                      <a:lnTo>
                        <a:pt x="52" y="4"/>
                      </a:lnTo>
                      <a:lnTo>
                        <a:pt x="56" y="4"/>
                      </a:lnTo>
                      <a:lnTo>
                        <a:pt x="57" y="6"/>
                      </a:lnTo>
                      <a:lnTo>
                        <a:pt x="58" y="4"/>
                      </a:lnTo>
                      <a:lnTo>
                        <a:pt x="53" y="2"/>
                      </a:lnTo>
                      <a:lnTo>
                        <a:pt x="46" y="0"/>
                      </a:lnTo>
                      <a:lnTo>
                        <a:pt x="41" y="4"/>
                      </a:lnTo>
                      <a:lnTo>
                        <a:pt x="37" y="3"/>
                      </a:lnTo>
                      <a:lnTo>
                        <a:pt x="32" y="5"/>
                      </a:lnTo>
                      <a:lnTo>
                        <a:pt x="30" y="9"/>
                      </a:lnTo>
                      <a:lnTo>
                        <a:pt x="26" y="9"/>
                      </a:lnTo>
                      <a:lnTo>
                        <a:pt x="24" y="13"/>
                      </a:lnTo>
                      <a:lnTo>
                        <a:pt x="24" y="15"/>
                      </a:lnTo>
                      <a:lnTo>
                        <a:pt x="19" y="15"/>
                      </a:lnTo>
                      <a:lnTo>
                        <a:pt x="12" y="20"/>
                      </a:lnTo>
                      <a:lnTo>
                        <a:pt x="8" y="21"/>
                      </a:lnTo>
                      <a:lnTo>
                        <a:pt x="7" y="25"/>
                      </a:lnTo>
                      <a:lnTo>
                        <a:pt x="5" y="28"/>
                      </a:lnTo>
                      <a:lnTo>
                        <a:pt x="4" y="29"/>
                      </a:lnTo>
                      <a:lnTo>
                        <a:pt x="4" y="31"/>
                      </a:lnTo>
                      <a:lnTo>
                        <a:pt x="3" y="31"/>
                      </a:lnTo>
                      <a:lnTo>
                        <a:pt x="4" y="38"/>
                      </a:lnTo>
                      <a:lnTo>
                        <a:pt x="4"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674">
                  <a:extLst>
                    <a:ext uri="{FF2B5EF4-FFF2-40B4-BE49-F238E27FC236}">
                      <a16:creationId xmlns:a16="http://schemas.microsoft.com/office/drawing/2014/main" id="{9D6CF212-8777-4B55-A71E-EC144746EA87}"/>
                    </a:ext>
                  </a:extLst>
                </p:cNvPr>
                <p:cNvSpPr>
                  <a:spLocks/>
                </p:cNvSpPr>
                <p:nvPr/>
              </p:nvSpPr>
              <p:spPr bwMode="auto">
                <a:xfrm>
                  <a:off x="3755" y="1849"/>
                  <a:ext cx="104" cy="54"/>
                </a:xfrm>
                <a:custGeom>
                  <a:avLst/>
                  <a:gdLst>
                    <a:gd name="T0" fmla="*/ 34 w 104"/>
                    <a:gd name="T1" fmla="*/ 52 h 54"/>
                    <a:gd name="T2" fmla="*/ 38 w 104"/>
                    <a:gd name="T3" fmla="*/ 50 h 54"/>
                    <a:gd name="T4" fmla="*/ 40 w 104"/>
                    <a:gd name="T5" fmla="*/ 45 h 54"/>
                    <a:gd name="T6" fmla="*/ 49 w 104"/>
                    <a:gd name="T7" fmla="*/ 47 h 54"/>
                    <a:gd name="T8" fmla="*/ 56 w 104"/>
                    <a:gd name="T9" fmla="*/ 50 h 54"/>
                    <a:gd name="T10" fmla="*/ 62 w 104"/>
                    <a:gd name="T11" fmla="*/ 51 h 54"/>
                    <a:gd name="T12" fmla="*/ 68 w 104"/>
                    <a:gd name="T13" fmla="*/ 53 h 54"/>
                    <a:gd name="T14" fmla="*/ 75 w 104"/>
                    <a:gd name="T15" fmla="*/ 50 h 54"/>
                    <a:gd name="T16" fmla="*/ 82 w 104"/>
                    <a:gd name="T17" fmla="*/ 49 h 54"/>
                    <a:gd name="T18" fmla="*/ 91 w 104"/>
                    <a:gd name="T19" fmla="*/ 43 h 54"/>
                    <a:gd name="T20" fmla="*/ 98 w 104"/>
                    <a:gd name="T21" fmla="*/ 40 h 54"/>
                    <a:gd name="T22" fmla="*/ 103 w 104"/>
                    <a:gd name="T23" fmla="*/ 36 h 54"/>
                    <a:gd name="T24" fmla="*/ 98 w 104"/>
                    <a:gd name="T25" fmla="*/ 33 h 54"/>
                    <a:gd name="T26" fmla="*/ 94 w 104"/>
                    <a:gd name="T27" fmla="*/ 34 h 54"/>
                    <a:gd name="T28" fmla="*/ 82 w 104"/>
                    <a:gd name="T29" fmla="*/ 22 h 54"/>
                    <a:gd name="T30" fmla="*/ 73 w 104"/>
                    <a:gd name="T31" fmla="*/ 21 h 54"/>
                    <a:gd name="T32" fmla="*/ 71 w 104"/>
                    <a:gd name="T33" fmla="*/ 16 h 54"/>
                    <a:gd name="T34" fmla="*/ 60 w 104"/>
                    <a:gd name="T35" fmla="*/ 12 h 54"/>
                    <a:gd name="T36" fmla="*/ 62 w 104"/>
                    <a:gd name="T37" fmla="*/ 18 h 54"/>
                    <a:gd name="T38" fmla="*/ 59 w 104"/>
                    <a:gd name="T39" fmla="*/ 20 h 54"/>
                    <a:gd name="T40" fmla="*/ 57 w 104"/>
                    <a:gd name="T41" fmla="*/ 16 h 54"/>
                    <a:gd name="T42" fmla="*/ 55 w 104"/>
                    <a:gd name="T43" fmla="*/ 13 h 54"/>
                    <a:gd name="T44" fmla="*/ 54 w 104"/>
                    <a:gd name="T45" fmla="*/ 7 h 54"/>
                    <a:gd name="T46" fmla="*/ 50 w 104"/>
                    <a:gd name="T47" fmla="*/ 4 h 54"/>
                    <a:gd name="T48" fmla="*/ 43 w 104"/>
                    <a:gd name="T49" fmla="*/ 1 h 54"/>
                    <a:gd name="T50" fmla="*/ 40 w 104"/>
                    <a:gd name="T51" fmla="*/ 2 h 54"/>
                    <a:gd name="T52" fmla="*/ 38 w 104"/>
                    <a:gd name="T53" fmla="*/ 1 h 54"/>
                    <a:gd name="T54" fmla="*/ 35 w 104"/>
                    <a:gd name="T55" fmla="*/ 0 h 54"/>
                    <a:gd name="T56" fmla="*/ 29 w 104"/>
                    <a:gd name="T57" fmla="*/ 1 h 54"/>
                    <a:gd name="T58" fmla="*/ 26 w 104"/>
                    <a:gd name="T59" fmla="*/ 6 h 54"/>
                    <a:gd name="T60" fmla="*/ 20 w 104"/>
                    <a:gd name="T61" fmla="*/ 5 h 54"/>
                    <a:gd name="T62" fmla="*/ 16 w 104"/>
                    <a:gd name="T63" fmla="*/ 8 h 54"/>
                    <a:gd name="T64" fmla="*/ 10 w 104"/>
                    <a:gd name="T65" fmla="*/ 12 h 54"/>
                    <a:gd name="T66" fmla="*/ 3 w 104"/>
                    <a:gd name="T67" fmla="*/ 16 h 54"/>
                    <a:gd name="T68" fmla="*/ 0 w 104"/>
                    <a:gd name="T69" fmla="*/ 16 h 54"/>
                    <a:gd name="T70" fmla="*/ 4 w 104"/>
                    <a:gd name="T71" fmla="*/ 21 h 54"/>
                    <a:gd name="T72" fmla="*/ 7 w 104"/>
                    <a:gd name="T73" fmla="*/ 30 h 54"/>
                    <a:gd name="T74" fmla="*/ 10 w 104"/>
                    <a:gd name="T75" fmla="*/ 35 h 54"/>
                    <a:gd name="T76" fmla="*/ 18 w 104"/>
                    <a:gd name="T77" fmla="*/ 41 h 54"/>
                    <a:gd name="T78" fmla="*/ 23 w 104"/>
                    <a:gd name="T79" fmla="*/ 49 h 54"/>
                    <a:gd name="T80" fmla="*/ 33 w 104"/>
                    <a:gd name="T8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54">
                      <a:moveTo>
                        <a:pt x="33" y="54"/>
                      </a:moveTo>
                      <a:lnTo>
                        <a:pt x="34" y="52"/>
                      </a:lnTo>
                      <a:lnTo>
                        <a:pt x="38" y="52"/>
                      </a:lnTo>
                      <a:lnTo>
                        <a:pt x="38" y="50"/>
                      </a:lnTo>
                      <a:lnTo>
                        <a:pt x="40" y="48"/>
                      </a:lnTo>
                      <a:lnTo>
                        <a:pt x="40" y="45"/>
                      </a:lnTo>
                      <a:lnTo>
                        <a:pt x="43" y="46"/>
                      </a:lnTo>
                      <a:lnTo>
                        <a:pt x="49" y="47"/>
                      </a:lnTo>
                      <a:lnTo>
                        <a:pt x="52" y="49"/>
                      </a:lnTo>
                      <a:lnTo>
                        <a:pt x="56" y="50"/>
                      </a:lnTo>
                      <a:lnTo>
                        <a:pt x="60" y="49"/>
                      </a:lnTo>
                      <a:lnTo>
                        <a:pt x="62" y="51"/>
                      </a:lnTo>
                      <a:lnTo>
                        <a:pt x="68" y="52"/>
                      </a:lnTo>
                      <a:lnTo>
                        <a:pt x="68" y="53"/>
                      </a:lnTo>
                      <a:lnTo>
                        <a:pt x="72" y="50"/>
                      </a:lnTo>
                      <a:lnTo>
                        <a:pt x="75" y="50"/>
                      </a:lnTo>
                      <a:lnTo>
                        <a:pt x="77" y="51"/>
                      </a:lnTo>
                      <a:lnTo>
                        <a:pt x="82" y="49"/>
                      </a:lnTo>
                      <a:lnTo>
                        <a:pt x="87" y="48"/>
                      </a:lnTo>
                      <a:lnTo>
                        <a:pt x="91" y="43"/>
                      </a:lnTo>
                      <a:lnTo>
                        <a:pt x="95" y="43"/>
                      </a:lnTo>
                      <a:lnTo>
                        <a:pt x="98" y="40"/>
                      </a:lnTo>
                      <a:lnTo>
                        <a:pt x="104" y="41"/>
                      </a:lnTo>
                      <a:lnTo>
                        <a:pt x="103" y="36"/>
                      </a:lnTo>
                      <a:lnTo>
                        <a:pt x="101" y="33"/>
                      </a:lnTo>
                      <a:lnTo>
                        <a:pt x="98" y="33"/>
                      </a:lnTo>
                      <a:lnTo>
                        <a:pt x="96" y="34"/>
                      </a:lnTo>
                      <a:lnTo>
                        <a:pt x="94" y="34"/>
                      </a:lnTo>
                      <a:lnTo>
                        <a:pt x="91" y="29"/>
                      </a:lnTo>
                      <a:lnTo>
                        <a:pt x="82" y="22"/>
                      </a:lnTo>
                      <a:lnTo>
                        <a:pt x="78" y="20"/>
                      </a:lnTo>
                      <a:lnTo>
                        <a:pt x="73" y="21"/>
                      </a:lnTo>
                      <a:lnTo>
                        <a:pt x="70" y="19"/>
                      </a:lnTo>
                      <a:lnTo>
                        <a:pt x="71" y="16"/>
                      </a:lnTo>
                      <a:lnTo>
                        <a:pt x="67" y="16"/>
                      </a:lnTo>
                      <a:lnTo>
                        <a:pt x="60" y="12"/>
                      </a:lnTo>
                      <a:lnTo>
                        <a:pt x="59" y="13"/>
                      </a:lnTo>
                      <a:lnTo>
                        <a:pt x="62" y="18"/>
                      </a:lnTo>
                      <a:lnTo>
                        <a:pt x="60" y="18"/>
                      </a:lnTo>
                      <a:lnTo>
                        <a:pt x="59" y="20"/>
                      </a:lnTo>
                      <a:lnTo>
                        <a:pt x="57" y="19"/>
                      </a:lnTo>
                      <a:lnTo>
                        <a:pt x="57" y="16"/>
                      </a:lnTo>
                      <a:lnTo>
                        <a:pt x="56" y="15"/>
                      </a:lnTo>
                      <a:lnTo>
                        <a:pt x="55" y="13"/>
                      </a:lnTo>
                      <a:lnTo>
                        <a:pt x="56" y="9"/>
                      </a:lnTo>
                      <a:lnTo>
                        <a:pt x="54" y="7"/>
                      </a:lnTo>
                      <a:lnTo>
                        <a:pt x="52" y="7"/>
                      </a:lnTo>
                      <a:lnTo>
                        <a:pt x="50" y="4"/>
                      </a:lnTo>
                      <a:lnTo>
                        <a:pt x="50" y="3"/>
                      </a:lnTo>
                      <a:lnTo>
                        <a:pt x="43" y="1"/>
                      </a:lnTo>
                      <a:lnTo>
                        <a:pt x="43" y="2"/>
                      </a:lnTo>
                      <a:lnTo>
                        <a:pt x="40" y="2"/>
                      </a:lnTo>
                      <a:lnTo>
                        <a:pt x="39" y="3"/>
                      </a:lnTo>
                      <a:lnTo>
                        <a:pt x="38" y="1"/>
                      </a:lnTo>
                      <a:lnTo>
                        <a:pt x="37" y="2"/>
                      </a:lnTo>
                      <a:lnTo>
                        <a:pt x="35" y="0"/>
                      </a:lnTo>
                      <a:lnTo>
                        <a:pt x="33" y="2"/>
                      </a:lnTo>
                      <a:lnTo>
                        <a:pt x="29" y="1"/>
                      </a:lnTo>
                      <a:lnTo>
                        <a:pt x="29" y="4"/>
                      </a:lnTo>
                      <a:lnTo>
                        <a:pt x="26" y="6"/>
                      </a:lnTo>
                      <a:lnTo>
                        <a:pt x="25" y="5"/>
                      </a:lnTo>
                      <a:lnTo>
                        <a:pt x="20" y="5"/>
                      </a:lnTo>
                      <a:lnTo>
                        <a:pt x="19" y="8"/>
                      </a:lnTo>
                      <a:lnTo>
                        <a:pt x="16" y="8"/>
                      </a:lnTo>
                      <a:lnTo>
                        <a:pt x="12" y="12"/>
                      </a:lnTo>
                      <a:lnTo>
                        <a:pt x="10" y="12"/>
                      </a:lnTo>
                      <a:lnTo>
                        <a:pt x="5" y="17"/>
                      </a:lnTo>
                      <a:lnTo>
                        <a:pt x="3" y="16"/>
                      </a:lnTo>
                      <a:lnTo>
                        <a:pt x="2" y="15"/>
                      </a:lnTo>
                      <a:lnTo>
                        <a:pt x="0" y="16"/>
                      </a:lnTo>
                      <a:lnTo>
                        <a:pt x="0" y="18"/>
                      </a:lnTo>
                      <a:lnTo>
                        <a:pt x="4" y="21"/>
                      </a:lnTo>
                      <a:lnTo>
                        <a:pt x="7" y="27"/>
                      </a:lnTo>
                      <a:lnTo>
                        <a:pt x="7" y="30"/>
                      </a:lnTo>
                      <a:lnTo>
                        <a:pt x="8" y="34"/>
                      </a:lnTo>
                      <a:lnTo>
                        <a:pt x="10" y="35"/>
                      </a:lnTo>
                      <a:lnTo>
                        <a:pt x="16" y="39"/>
                      </a:lnTo>
                      <a:lnTo>
                        <a:pt x="18" y="41"/>
                      </a:lnTo>
                      <a:lnTo>
                        <a:pt x="23" y="49"/>
                      </a:lnTo>
                      <a:lnTo>
                        <a:pt x="23" y="49"/>
                      </a:lnTo>
                      <a:lnTo>
                        <a:pt x="26" y="49"/>
                      </a:lnTo>
                      <a:lnTo>
                        <a:pt x="33"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6" name="Freeform 675">
                  <a:extLst>
                    <a:ext uri="{FF2B5EF4-FFF2-40B4-BE49-F238E27FC236}">
                      <a16:creationId xmlns:a16="http://schemas.microsoft.com/office/drawing/2014/main" id="{074A5EDA-E705-426C-B4E2-382949E23E83}"/>
                    </a:ext>
                  </a:extLst>
                </p:cNvPr>
                <p:cNvSpPr>
                  <a:spLocks/>
                </p:cNvSpPr>
                <p:nvPr/>
              </p:nvSpPr>
              <p:spPr bwMode="auto">
                <a:xfrm>
                  <a:off x="3675" y="1759"/>
                  <a:ext cx="119" cy="169"/>
                </a:xfrm>
                <a:custGeom>
                  <a:avLst/>
                  <a:gdLst>
                    <a:gd name="T0" fmla="*/ 17 w 119"/>
                    <a:gd name="T1" fmla="*/ 53 h 169"/>
                    <a:gd name="T2" fmla="*/ 12 w 119"/>
                    <a:gd name="T3" fmla="*/ 59 h 169"/>
                    <a:gd name="T4" fmla="*/ 16 w 119"/>
                    <a:gd name="T5" fmla="*/ 66 h 169"/>
                    <a:gd name="T6" fmla="*/ 9 w 119"/>
                    <a:gd name="T7" fmla="*/ 71 h 169"/>
                    <a:gd name="T8" fmla="*/ 3 w 119"/>
                    <a:gd name="T9" fmla="*/ 83 h 169"/>
                    <a:gd name="T10" fmla="*/ 0 w 119"/>
                    <a:gd name="T11" fmla="*/ 96 h 169"/>
                    <a:gd name="T12" fmla="*/ 2 w 119"/>
                    <a:gd name="T13" fmla="*/ 110 h 169"/>
                    <a:gd name="T14" fmla="*/ 9 w 119"/>
                    <a:gd name="T15" fmla="*/ 120 h 169"/>
                    <a:gd name="T16" fmla="*/ 11 w 119"/>
                    <a:gd name="T17" fmla="*/ 131 h 169"/>
                    <a:gd name="T18" fmla="*/ 20 w 119"/>
                    <a:gd name="T19" fmla="*/ 133 h 169"/>
                    <a:gd name="T20" fmla="*/ 32 w 119"/>
                    <a:gd name="T21" fmla="*/ 136 h 169"/>
                    <a:gd name="T22" fmla="*/ 25 w 119"/>
                    <a:gd name="T23" fmla="*/ 150 h 169"/>
                    <a:gd name="T24" fmla="*/ 27 w 119"/>
                    <a:gd name="T25" fmla="*/ 165 h 169"/>
                    <a:gd name="T26" fmla="*/ 36 w 119"/>
                    <a:gd name="T27" fmla="*/ 166 h 169"/>
                    <a:gd name="T28" fmla="*/ 40 w 119"/>
                    <a:gd name="T29" fmla="*/ 164 h 169"/>
                    <a:gd name="T30" fmla="*/ 49 w 119"/>
                    <a:gd name="T31" fmla="*/ 167 h 169"/>
                    <a:gd name="T32" fmla="*/ 55 w 119"/>
                    <a:gd name="T33" fmla="*/ 166 h 169"/>
                    <a:gd name="T34" fmla="*/ 61 w 119"/>
                    <a:gd name="T35" fmla="*/ 166 h 169"/>
                    <a:gd name="T36" fmla="*/ 74 w 119"/>
                    <a:gd name="T37" fmla="*/ 167 h 169"/>
                    <a:gd name="T38" fmla="*/ 85 w 119"/>
                    <a:gd name="T39" fmla="*/ 163 h 169"/>
                    <a:gd name="T40" fmla="*/ 96 w 119"/>
                    <a:gd name="T41" fmla="*/ 164 h 169"/>
                    <a:gd name="T42" fmla="*/ 96 w 119"/>
                    <a:gd name="T43" fmla="*/ 151 h 169"/>
                    <a:gd name="T44" fmla="*/ 103 w 119"/>
                    <a:gd name="T45" fmla="*/ 142 h 169"/>
                    <a:gd name="T46" fmla="*/ 96 w 119"/>
                    <a:gd name="T47" fmla="*/ 129 h 169"/>
                    <a:gd name="T48" fmla="*/ 87 w 119"/>
                    <a:gd name="T49" fmla="*/ 117 h 169"/>
                    <a:gd name="T50" fmla="*/ 82 w 119"/>
                    <a:gd name="T51" fmla="*/ 105 h 169"/>
                    <a:gd name="T52" fmla="*/ 92 w 119"/>
                    <a:gd name="T53" fmla="*/ 102 h 169"/>
                    <a:gd name="T54" fmla="*/ 105 w 119"/>
                    <a:gd name="T55" fmla="*/ 95 h 169"/>
                    <a:gd name="T56" fmla="*/ 113 w 119"/>
                    <a:gd name="T57" fmla="*/ 92 h 169"/>
                    <a:gd name="T58" fmla="*/ 119 w 119"/>
                    <a:gd name="T59" fmla="*/ 89 h 169"/>
                    <a:gd name="T60" fmla="*/ 112 w 119"/>
                    <a:gd name="T61" fmla="*/ 69 h 169"/>
                    <a:gd name="T62" fmla="*/ 110 w 119"/>
                    <a:gd name="T63" fmla="*/ 57 h 169"/>
                    <a:gd name="T64" fmla="*/ 110 w 119"/>
                    <a:gd name="T65" fmla="*/ 43 h 169"/>
                    <a:gd name="T66" fmla="*/ 105 w 119"/>
                    <a:gd name="T67" fmla="*/ 28 h 169"/>
                    <a:gd name="T68" fmla="*/ 99 w 119"/>
                    <a:gd name="T69" fmla="*/ 20 h 169"/>
                    <a:gd name="T70" fmla="*/ 89 w 119"/>
                    <a:gd name="T71" fmla="*/ 14 h 169"/>
                    <a:gd name="T72" fmla="*/ 81 w 119"/>
                    <a:gd name="T73" fmla="*/ 17 h 169"/>
                    <a:gd name="T74" fmla="*/ 86 w 119"/>
                    <a:gd name="T75" fmla="*/ 13 h 169"/>
                    <a:gd name="T76" fmla="*/ 78 w 119"/>
                    <a:gd name="T77" fmla="*/ 17 h 169"/>
                    <a:gd name="T78" fmla="*/ 71 w 119"/>
                    <a:gd name="T79" fmla="*/ 24 h 169"/>
                    <a:gd name="T80" fmla="*/ 63 w 119"/>
                    <a:gd name="T81" fmla="*/ 24 h 169"/>
                    <a:gd name="T82" fmla="*/ 65 w 119"/>
                    <a:gd name="T83" fmla="*/ 17 h 169"/>
                    <a:gd name="T84" fmla="*/ 61 w 119"/>
                    <a:gd name="T85" fmla="*/ 17 h 169"/>
                    <a:gd name="T86" fmla="*/ 54 w 119"/>
                    <a:gd name="T87" fmla="*/ 15 h 169"/>
                    <a:gd name="T88" fmla="*/ 49 w 119"/>
                    <a:gd name="T89" fmla="*/ 12 h 169"/>
                    <a:gd name="T90" fmla="*/ 46 w 119"/>
                    <a:gd name="T91" fmla="*/ 2 h 169"/>
                    <a:gd name="T92" fmla="*/ 33 w 119"/>
                    <a:gd name="T93" fmla="*/ 0 h 169"/>
                    <a:gd name="T94" fmla="*/ 37 w 119"/>
                    <a:gd name="T95" fmla="*/ 6 h 169"/>
                    <a:gd name="T96" fmla="*/ 34 w 119"/>
                    <a:gd name="T97" fmla="*/ 13 h 169"/>
                    <a:gd name="T98" fmla="*/ 40 w 119"/>
                    <a:gd name="T99" fmla="*/ 20 h 169"/>
                    <a:gd name="T100" fmla="*/ 43 w 119"/>
                    <a:gd name="T101" fmla="*/ 27 h 169"/>
                    <a:gd name="T102" fmla="*/ 42 w 119"/>
                    <a:gd name="T103" fmla="*/ 27 h 169"/>
                    <a:gd name="T104" fmla="*/ 33 w 119"/>
                    <a:gd name="T105" fmla="*/ 31 h 169"/>
                    <a:gd name="T106" fmla="*/ 32 w 119"/>
                    <a:gd name="T107" fmla="*/ 38 h 169"/>
                    <a:gd name="T108" fmla="*/ 29 w 119"/>
                    <a:gd name="T109" fmla="*/ 35 h 169"/>
                    <a:gd name="T110" fmla="*/ 26 w 119"/>
                    <a:gd name="T111" fmla="*/ 33 h 169"/>
                    <a:gd name="T112" fmla="*/ 15 w 119"/>
                    <a:gd name="T113" fmla="*/ 36 h 169"/>
                    <a:gd name="T114" fmla="*/ 20 w 119"/>
                    <a:gd name="T115" fmla="*/ 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69">
                      <a:moveTo>
                        <a:pt x="19" y="45"/>
                      </a:moveTo>
                      <a:lnTo>
                        <a:pt x="19" y="47"/>
                      </a:lnTo>
                      <a:lnTo>
                        <a:pt x="17" y="50"/>
                      </a:lnTo>
                      <a:lnTo>
                        <a:pt x="17" y="53"/>
                      </a:lnTo>
                      <a:lnTo>
                        <a:pt x="16" y="55"/>
                      </a:lnTo>
                      <a:lnTo>
                        <a:pt x="13" y="53"/>
                      </a:lnTo>
                      <a:lnTo>
                        <a:pt x="11" y="57"/>
                      </a:lnTo>
                      <a:lnTo>
                        <a:pt x="12" y="59"/>
                      </a:lnTo>
                      <a:lnTo>
                        <a:pt x="15" y="58"/>
                      </a:lnTo>
                      <a:lnTo>
                        <a:pt x="16" y="60"/>
                      </a:lnTo>
                      <a:lnTo>
                        <a:pt x="16" y="62"/>
                      </a:lnTo>
                      <a:lnTo>
                        <a:pt x="16" y="66"/>
                      </a:lnTo>
                      <a:lnTo>
                        <a:pt x="13" y="68"/>
                      </a:lnTo>
                      <a:lnTo>
                        <a:pt x="15" y="71"/>
                      </a:lnTo>
                      <a:lnTo>
                        <a:pt x="13" y="72"/>
                      </a:lnTo>
                      <a:lnTo>
                        <a:pt x="9" y="71"/>
                      </a:lnTo>
                      <a:lnTo>
                        <a:pt x="6" y="72"/>
                      </a:lnTo>
                      <a:lnTo>
                        <a:pt x="4" y="75"/>
                      </a:lnTo>
                      <a:lnTo>
                        <a:pt x="2" y="79"/>
                      </a:lnTo>
                      <a:lnTo>
                        <a:pt x="3" y="83"/>
                      </a:lnTo>
                      <a:lnTo>
                        <a:pt x="2" y="89"/>
                      </a:lnTo>
                      <a:lnTo>
                        <a:pt x="1" y="93"/>
                      </a:lnTo>
                      <a:lnTo>
                        <a:pt x="1" y="93"/>
                      </a:lnTo>
                      <a:lnTo>
                        <a:pt x="0" y="96"/>
                      </a:lnTo>
                      <a:lnTo>
                        <a:pt x="2" y="100"/>
                      </a:lnTo>
                      <a:lnTo>
                        <a:pt x="2" y="103"/>
                      </a:lnTo>
                      <a:lnTo>
                        <a:pt x="4" y="106"/>
                      </a:lnTo>
                      <a:lnTo>
                        <a:pt x="2" y="110"/>
                      </a:lnTo>
                      <a:lnTo>
                        <a:pt x="3" y="110"/>
                      </a:lnTo>
                      <a:lnTo>
                        <a:pt x="6" y="116"/>
                      </a:lnTo>
                      <a:lnTo>
                        <a:pt x="7" y="119"/>
                      </a:lnTo>
                      <a:lnTo>
                        <a:pt x="9" y="120"/>
                      </a:lnTo>
                      <a:lnTo>
                        <a:pt x="9" y="126"/>
                      </a:lnTo>
                      <a:lnTo>
                        <a:pt x="9" y="126"/>
                      </a:lnTo>
                      <a:lnTo>
                        <a:pt x="11" y="128"/>
                      </a:lnTo>
                      <a:lnTo>
                        <a:pt x="11" y="131"/>
                      </a:lnTo>
                      <a:lnTo>
                        <a:pt x="13" y="133"/>
                      </a:lnTo>
                      <a:lnTo>
                        <a:pt x="16" y="132"/>
                      </a:lnTo>
                      <a:lnTo>
                        <a:pt x="19" y="132"/>
                      </a:lnTo>
                      <a:lnTo>
                        <a:pt x="20" y="133"/>
                      </a:lnTo>
                      <a:lnTo>
                        <a:pt x="23" y="132"/>
                      </a:lnTo>
                      <a:lnTo>
                        <a:pt x="26" y="134"/>
                      </a:lnTo>
                      <a:lnTo>
                        <a:pt x="29" y="134"/>
                      </a:lnTo>
                      <a:lnTo>
                        <a:pt x="32" y="136"/>
                      </a:lnTo>
                      <a:lnTo>
                        <a:pt x="28" y="140"/>
                      </a:lnTo>
                      <a:lnTo>
                        <a:pt x="26" y="145"/>
                      </a:lnTo>
                      <a:lnTo>
                        <a:pt x="26" y="148"/>
                      </a:lnTo>
                      <a:lnTo>
                        <a:pt x="25" y="150"/>
                      </a:lnTo>
                      <a:lnTo>
                        <a:pt x="23" y="155"/>
                      </a:lnTo>
                      <a:lnTo>
                        <a:pt x="23" y="161"/>
                      </a:lnTo>
                      <a:lnTo>
                        <a:pt x="26" y="162"/>
                      </a:lnTo>
                      <a:lnTo>
                        <a:pt x="27" y="165"/>
                      </a:lnTo>
                      <a:lnTo>
                        <a:pt x="27" y="165"/>
                      </a:lnTo>
                      <a:lnTo>
                        <a:pt x="30" y="166"/>
                      </a:lnTo>
                      <a:lnTo>
                        <a:pt x="32" y="165"/>
                      </a:lnTo>
                      <a:lnTo>
                        <a:pt x="36" y="166"/>
                      </a:lnTo>
                      <a:lnTo>
                        <a:pt x="37" y="164"/>
                      </a:lnTo>
                      <a:lnTo>
                        <a:pt x="37" y="162"/>
                      </a:lnTo>
                      <a:lnTo>
                        <a:pt x="39" y="161"/>
                      </a:lnTo>
                      <a:lnTo>
                        <a:pt x="40" y="164"/>
                      </a:lnTo>
                      <a:lnTo>
                        <a:pt x="42" y="165"/>
                      </a:lnTo>
                      <a:lnTo>
                        <a:pt x="44" y="163"/>
                      </a:lnTo>
                      <a:lnTo>
                        <a:pt x="45" y="163"/>
                      </a:lnTo>
                      <a:lnTo>
                        <a:pt x="49" y="167"/>
                      </a:lnTo>
                      <a:lnTo>
                        <a:pt x="51" y="168"/>
                      </a:lnTo>
                      <a:lnTo>
                        <a:pt x="51" y="168"/>
                      </a:lnTo>
                      <a:lnTo>
                        <a:pt x="53" y="167"/>
                      </a:lnTo>
                      <a:lnTo>
                        <a:pt x="55" y="166"/>
                      </a:lnTo>
                      <a:lnTo>
                        <a:pt x="58" y="169"/>
                      </a:lnTo>
                      <a:lnTo>
                        <a:pt x="61" y="169"/>
                      </a:lnTo>
                      <a:lnTo>
                        <a:pt x="62" y="169"/>
                      </a:lnTo>
                      <a:lnTo>
                        <a:pt x="61" y="166"/>
                      </a:lnTo>
                      <a:lnTo>
                        <a:pt x="65" y="165"/>
                      </a:lnTo>
                      <a:lnTo>
                        <a:pt x="69" y="166"/>
                      </a:lnTo>
                      <a:lnTo>
                        <a:pt x="72" y="168"/>
                      </a:lnTo>
                      <a:lnTo>
                        <a:pt x="74" y="167"/>
                      </a:lnTo>
                      <a:lnTo>
                        <a:pt x="76" y="168"/>
                      </a:lnTo>
                      <a:lnTo>
                        <a:pt x="78" y="167"/>
                      </a:lnTo>
                      <a:lnTo>
                        <a:pt x="83" y="164"/>
                      </a:lnTo>
                      <a:lnTo>
                        <a:pt x="85" y="163"/>
                      </a:lnTo>
                      <a:lnTo>
                        <a:pt x="89" y="164"/>
                      </a:lnTo>
                      <a:lnTo>
                        <a:pt x="92" y="163"/>
                      </a:lnTo>
                      <a:lnTo>
                        <a:pt x="95" y="165"/>
                      </a:lnTo>
                      <a:lnTo>
                        <a:pt x="96" y="164"/>
                      </a:lnTo>
                      <a:lnTo>
                        <a:pt x="96" y="161"/>
                      </a:lnTo>
                      <a:lnTo>
                        <a:pt x="92" y="159"/>
                      </a:lnTo>
                      <a:lnTo>
                        <a:pt x="92" y="157"/>
                      </a:lnTo>
                      <a:lnTo>
                        <a:pt x="96" y="151"/>
                      </a:lnTo>
                      <a:lnTo>
                        <a:pt x="99" y="149"/>
                      </a:lnTo>
                      <a:lnTo>
                        <a:pt x="101" y="145"/>
                      </a:lnTo>
                      <a:lnTo>
                        <a:pt x="103" y="145"/>
                      </a:lnTo>
                      <a:lnTo>
                        <a:pt x="103" y="142"/>
                      </a:lnTo>
                      <a:lnTo>
                        <a:pt x="103" y="139"/>
                      </a:lnTo>
                      <a:lnTo>
                        <a:pt x="103" y="139"/>
                      </a:lnTo>
                      <a:lnTo>
                        <a:pt x="98" y="131"/>
                      </a:lnTo>
                      <a:lnTo>
                        <a:pt x="96" y="129"/>
                      </a:lnTo>
                      <a:lnTo>
                        <a:pt x="90" y="125"/>
                      </a:lnTo>
                      <a:lnTo>
                        <a:pt x="88" y="124"/>
                      </a:lnTo>
                      <a:lnTo>
                        <a:pt x="87" y="120"/>
                      </a:lnTo>
                      <a:lnTo>
                        <a:pt x="87" y="117"/>
                      </a:lnTo>
                      <a:lnTo>
                        <a:pt x="84" y="111"/>
                      </a:lnTo>
                      <a:lnTo>
                        <a:pt x="80" y="108"/>
                      </a:lnTo>
                      <a:lnTo>
                        <a:pt x="80" y="106"/>
                      </a:lnTo>
                      <a:lnTo>
                        <a:pt x="82" y="105"/>
                      </a:lnTo>
                      <a:lnTo>
                        <a:pt x="83" y="106"/>
                      </a:lnTo>
                      <a:lnTo>
                        <a:pt x="85" y="107"/>
                      </a:lnTo>
                      <a:lnTo>
                        <a:pt x="90" y="102"/>
                      </a:lnTo>
                      <a:lnTo>
                        <a:pt x="92" y="102"/>
                      </a:lnTo>
                      <a:lnTo>
                        <a:pt x="96" y="98"/>
                      </a:lnTo>
                      <a:lnTo>
                        <a:pt x="99" y="98"/>
                      </a:lnTo>
                      <a:lnTo>
                        <a:pt x="100" y="95"/>
                      </a:lnTo>
                      <a:lnTo>
                        <a:pt x="105" y="95"/>
                      </a:lnTo>
                      <a:lnTo>
                        <a:pt x="106" y="96"/>
                      </a:lnTo>
                      <a:lnTo>
                        <a:pt x="109" y="94"/>
                      </a:lnTo>
                      <a:lnTo>
                        <a:pt x="109" y="91"/>
                      </a:lnTo>
                      <a:lnTo>
                        <a:pt x="113" y="92"/>
                      </a:lnTo>
                      <a:lnTo>
                        <a:pt x="115" y="90"/>
                      </a:lnTo>
                      <a:lnTo>
                        <a:pt x="117" y="92"/>
                      </a:lnTo>
                      <a:lnTo>
                        <a:pt x="118" y="91"/>
                      </a:lnTo>
                      <a:lnTo>
                        <a:pt x="119" y="89"/>
                      </a:lnTo>
                      <a:lnTo>
                        <a:pt x="118" y="80"/>
                      </a:lnTo>
                      <a:lnTo>
                        <a:pt x="117" y="78"/>
                      </a:lnTo>
                      <a:lnTo>
                        <a:pt x="115" y="76"/>
                      </a:lnTo>
                      <a:lnTo>
                        <a:pt x="112" y="69"/>
                      </a:lnTo>
                      <a:lnTo>
                        <a:pt x="113" y="66"/>
                      </a:lnTo>
                      <a:lnTo>
                        <a:pt x="112" y="63"/>
                      </a:lnTo>
                      <a:lnTo>
                        <a:pt x="112" y="60"/>
                      </a:lnTo>
                      <a:lnTo>
                        <a:pt x="110" y="57"/>
                      </a:lnTo>
                      <a:lnTo>
                        <a:pt x="110" y="54"/>
                      </a:lnTo>
                      <a:lnTo>
                        <a:pt x="106" y="48"/>
                      </a:lnTo>
                      <a:lnTo>
                        <a:pt x="106" y="46"/>
                      </a:lnTo>
                      <a:lnTo>
                        <a:pt x="110" y="43"/>
                      </a:lnTo>
                      <a:lnTo>
                        <a:pt x="110" y="37"/>
                      </a:lnTo>
                      <a:lnTo>
                        <a:pt x="109" y="30"/>
                      </a:lnTo>
                      <a:lnTo>
                        <a:pt x="106" y="30"/>
                      </a:lnTo>
                      <a:lnTo>
                        <a:pt x="105" y="28"/>
                      </a:lnTo>
                      <a:lnTo>
                        <a:pt x="103" y="29"/>
                      </a:lnTo>
                      <a:lnTo>
                        <a:pt x="100" y="27"/>
                      </a:lnTo>
                      <a:lnTo>
                        <a:pt x="100" y="23"/>
                      </a:lnTo>
                      <a:lnTo>
                        <a:pt x="99" y="20"/>
                      </a:lnTo>
                      <a:lnTo>
                        <a:pt x="96" y="20"/>
                      </a:lnTo>
                      <a:lnTo>
                        <a:pt x="92" y="17"/>
                      </a:lnTo>
                      <a:lnTo>
                        <a:pt x="90" y="16"/>
                      </a:lnTo>
                      <a:lnTo>
                        <a:pt x="89" y="14"/>
                      </a:lnTo>
                      <a:lnTo>
                        <a:pt x="88" y="15"/>
                      </a:lnTo>
                      <a:lnTo>
                        <a:pt x="85" y="15"/>
                      </a:lnTo>
                      <a:lnTo>
                        <a:pt x="82" y="18"/>
                      </a:lnTo>
                      <a:lnTo>
                        <a:pt x="81" y="17"/>
                      </a:lnTo>
                      <a:lnTo>
                        <a:pt x="82" y="15"/>
                      </a:lnTo>
                      <a:lnTo>
                        <a:pt x="82" y="15"/>
                      </a:lnTo>
                      <a:lnTo>
                        <a:pt x="84" y="14"/>
                      </a:lnTo>
                      <a:lnTo>
                        <a:pt x="86" y="13"/>
                      </a:lnTo>
                      <a:lnTo>
                        <a:pt x="83" y="12"/>
                      </a:lnTo>
                      <a:lnTo>
                        <a:pt x="82" y="13"/>
                      </a:lnTo>
                      <a:lnTo>
                        <a:pt x="82" y="14"/>
                      </a:lnTo>
                      <a:lnTo>
                        <a:pt x="78" y="17"/>
                      </a:lnTo>
                      <a:lnTo>
                        <a:pt x="78" y="18"/>
                      </a:lnTo>
                      <a:lnTo>
                        <a:pt x="73" y="19"/>
                      </a:lnTo>
                      <a:lnTo>
                        <a:pt x="72" y="22"/>
                      </a:lnTo>
                      <a:lnTo>
                        <a:pt x="71" y="24"/>
                      </a:lnTo>
                      <a:lnTo>
                        <a:pt x="68" y="25"/>
                      </a:lnTo>
                      <a:lnTo>
                        <a:pt x="67" y="23"/>
                      </a:lnTo>
                      <a:lnTo>
                        <a:pt x="65" y="23"/>
                      </a:lnTo>
                      <a:lnTo>
                        <a:pt x="63" y="24"/>
                      </a:lnTo>
                      <a:lnTo>
                        <a:pt x="60" y="22"/>
                      </a:lnTo>
                      <a:lnTo>
                        <a:pt x="62" y="20"/>
                      </a:lnTo>
                      <a:lnTo>
                        <a:pt x="64" y="20"/>
                      </a:lnTo>
                      <a:lnTo>
                        <a:pt x="65" y="17"/>
                      </a:lnTo>
                      <a:lnTo>
                        <a:pt x="65" y="15"/>
                      </a:lnTo>
                      <a:lnTo>
                        <a:pt x="65" y="14"/>
                      </a:lnTo>
                      <a:lnTo>
                        <a:pt x="62" y="16"/>
                      </a:lnTo>
                      <a:lnTo>
                        <a:pt x="61" y="17"/>
                      </a:lnTo>
                      <a:lnTo>
                        <a:pt x="58" y="14"/>
                      </a:lnTo>
                      <a:lnTo>
                        <a:pt x="57" y="13"/>
                      </a:lnTo>
                      <a:lnTo>
                        <a:pt x="55" y="13"/>
                      </a:lnTo>
                      <a:lnTo>
                        <a:pt x="54" y="15"/>
                      </a:lnTo>
                      <a:lnTo>
                        <a:pt x="53" y="17"/>
                      </a:lnTo>
                      <a:lnTo>
                        <a:pt x="51" y="14"/>
                      </a:lnTo>
                      <a:lnTo>
                        <a:pt x="50" y="13"/>
                      </a:lnTo>
                      <a:lnTo>
                        <a:pt x="49" y="12"/>
                      </a:lnTo>
                      <a:lnTo>
                        <a:pt x="50" y="10"/>
                      </a:lnTo>
                      <a:lnTo>
                        <a:pt x="51" y="6"/>
                      </a:lnTo>
                      <a:lnTo>
                        <a:pt x="49" y="6"/>
                      </a:lnTo>
                      <a:lnTo>
                        <a:pt x="46" y="2"/>
                      </a:lnTo>
                      <a:lnTo>
                        <a:pt x="44" y="3"/>
                      </a:lnTo>
                      <a:lnTo>
                        <a:pt x="42" y="2"/>
                      </a:lnTo>
                      <a:lnTo>
                        <a:pt x="37" y="0"/>
                      </a:lnTo>
                      <a:lnTo>
                        <a:pt x="33" y="0"/>
                      </a:lnTo>
                      <a:lnTo>
                        <a:pt x="33" y="1"/>
                      </a:lnTo>
                      <a:lnTo>
                        <a:pt x="33" y="4"/>
                      </a:lnTo>
                      <a:lnTo>
                        <a:pt x="35" y="6"/>
                      </a:lnTo>
                      <a:lnTo>
                        <a:pt x="37" y="6"/>
                      </a:lnTo>
                      <a:lnTo>
                        <a:pt x="37" y="8"/>
                      </a:lnTo>
                      <a:lnTo>
                        <a:pt x="40" y="11"/>
                      </a:lnTo>
                      <a:lnTo>
                        <a:pt x="37" y="13"/>
                      </a:lnTo>
                      <a:lnTo>
                        <a:pt x="34" y="13"/>
                      </a:lnTo>
                      <a:lnTo>
                        <a:pt x="34" y="16"/>
                      </a:lnTo>
                      <a:lnTo>
                        <a:pt x="37" y="14"/>
                      </a:lnTo>
                      <a:lnTo>
                        <a:pt x="37" y="18"/>
                      </a:lnTo>
                      <a:lnTo>
                        <a:pt x="40" y="20"/>
                      </a:lnTo>
                      <a:lnTo>
                        <a:pt x="37" y="22"/>
                      </a:lnTo>
                      <a:lnTo>
                        <a:pt x="37" y="24"/>
                      </a:lnTo>
                      <a:lnTo>
                        <a:pt x="39" y="26"/>
                      </a:lnTo>
                      <a:lnTo>
                        <a:pt x="43" y="27"/>
                      </a:lnTo>
                      <a:lnTo>
                        <a:pt x="47" y="32"/>
                      </a:lnTo>
                      <a:lnTo>
                        <a:pt x="53" y="34"/>
                      </a:lnTo>
                      <a:lnTo>
                        <a:pt x="47" y="34"/>
                      </a:lnTo>
                      <a:lnTo>
                        <a:pt x="42" y="27"/>
                      </a:lnTo>
                      <a:lnTo>
                        <a:pt x="40" y="29"/>
                      </a:lnTo>
                      <a:lnTo>
                        <a:pt x="37" y="27"/>
                      </a:lnTo>
                      <a:lnTo>
                        <a:pt x="35" y="28"/>
                      </a:lnTo>
                      <a:lnTo>
                        <a:pt x="33" y="31"/>
                      </a:lnTo>
                      <a:lnTo>
                        <a:pt x="33" y="34"/>
                      </a:lnTo>
                      <a:lnTo>
                        <a:pt x="33" y="39"/>
                      </a:lnTo>
                      <a:lnTo>
                        <a:pt x="35" y="42"/>
                      </a:lnTo>
                      <a:lnTo>
                        <a:pt x="32" y="38"/>
                      </a:lnTo>
                      <a:lnTo>
                        <a:pt x="32" y="34"/>
                      </a:lnTo>
                      <a:lnTo>
                        <a:pt x="30" y="32"/>
                      </a:lnTo>
                      <a:lnTo>
                        <a:pt x="29" y="33"/>
                      </a:lnTo>
                      <a:lnTo>
                        <a:pt x="29" y="35"/>
                      </a:lnTo>
                      <a:lnTo>
                        <a:pt x="30" y="38"/>
                      </a:lnTo>
                      <a:lnTo>
                        <a:pt x="29" y="40"/>
                      </a:lnTo>
                      <a:lnTo>
                        <a:pt x="26" y="37"/>
                      </a:lnTo>
                      <a:lnTo>
                        <a:pt x="26" y="33"/>
                      </a:lnTo>
                      <a:lnTo>
                        <a:pt x="23" y="30"/>
                      </a:lnTo>
                      <a:lnTo>
                        <a:pt x="22" y="31"/>
                      </a:lnTo>
                      <a:lnTo>
                        <a:pt x="15" y="33"/>
                      </a:lnTo>
                      <a:lnTo>
                        <a:pt x="15" y="36"/>
                      </a:lnTo>
                      <a:lnTo>
                        <a:pt x="16" y="39"/>
                      </a:lnTo>
                      <a:lnTo>
                        <a:pt x="19" y="40"/>
                      </a:lnTo>
                      <a:lnTo>
                        <a:pt x="20" y="43"/>
                      </a:lnTo>
                      <a:lnTo>
                        <a:pt x="20" y="43"/>
                      </a:lnTo>
                      <a:lnTo>
                        <a:pt x="20" y="44"/>
                      </a:lnTo>
                      <a:lnTo>
                        <a:pt x="19"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676">
                  <a:extLst>
                    <a:ext uri="{FF2B5EF4-FFF2-40B4-BE49-F238E27FC236}">
                      <a16:creationId xmlns:a16="http://schemas.microsoft.com/office/drawing/2014/main" id="{3DB93A14-E45D-47AB-B1DF-39602888C1A7}"/>
                    </a:ext>
                  </a:extLst>
                </p:cNvPr>
                <p:cNvSpPr>
                  <a:spLocks/>
                </p:cNvSpPr>
                <p:nvPr/>
              </p:nvSpPr>
              <p:spPr bwMode="auto">
                <a:xfrm>
                  <a:off x="3726" y="1931"/>
                  <a:ext cx="3" cy="4"/>
                </a:xfrm>
                <a:custGeom>
                  <a:avLst/>
                  <a:gdLst>
                    <a:gd name="T0" fmla="*/ 0 w 3"/>
                    <a:gd name="T1" fmla="*/ 3 h 4"/>
                    <a:gd name="T2" fmla="*/ 1 w 3"/>
                    <a:gd name="T3" fmla="*/ 4 h 4"/>
                    <a:gd name="T4" fmla="*/ 3 w 3"/>
                    <a:gd name="T5" fmla="*/ 4 h 4"/>
                    <a:gd name="T6" fmla="*/ 3 w 3"/>
                    <a:gd name="T7" fmla="*/ 1 h 4"/>
                    <a:gd name="T8" fmla="*/ 1 w 3"/>
                    <a:gd name="T9" fmla="*/ 0 h 4"/>
                    <a:gd name="T10" fmla="*/ 1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1" y="4"/>
                      </a:lnTo>
                      <a:lnTo>
                        <a:pt x="3" y="4"/>
                      </a:lnTo>
                      <a:lnTo>
                        <a:pt x="3" y="1"/>
                      </a:lnTo>
                      <a:lnTo>
                        <a:pt x="1"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677">
                  <a:extLst>
                    <a:ext uri="{FF2B5EF4-FFF2-40B4-BE49-F238E27FC236}">
                      <a16:creationId xmlns:a16="http://schemas.microsoft.com/office/drawing/2014/main" id="{F2F71210-9493-457E-9044-C174567A4721}"/>
                    </a:ext>
                  </a:extLst>
                </p:cNvPr>
                <p:cNvSpPr>
                  <a:spLocks/>
                </p:cNvSpPr>
                <p:nvPr/>
              </p:nvSpPr>
              <p:spPr bwMode="auto">
                <a:xfrm>
                  <a:off x="3678" y="1920"/>
                  <a:ext cx="64" cy="43"/>
                </a:xfrm>
                <a:custGeom>
                  <a:avLst/>
                  <a:gdLst>
                    <a:gd name="T0" fmla="*/ 60 w 64"/>
                    <a:gd name="T1" fmla="*/ 15 h 43"/>
                    <a:gd name="T2" fmla="*/ 55 w 64"/>
                    <a:gd name="T3" fmla="*/ 14 h 43"/>
                    <a:gd name="T4" fmla="*/ 51 w 64"/>
                    <a:gd name="T5" fmla="*/ 15 h 43"/>
                    <a:gd name="T6" fmla="*/ 48 w 64"/>
                    <a:gd name="T7" fmla="*/ 14 h 43"/>
                    <a:gd name="T8" fmla="*/ 49 w 64"/>
                    <a:gd name="T9" fmla="*/ 8 h 43"/>
                    <a:gd name="T10" fmla="*/ 42 w 64"/>
                    <a:gd name="T11" fmla="*/ 2 h 43"/>
                    <a:gd name="T12" fmla="*/ 39 w 64"/>
                    <a:gd name="T13" fmla="*/ 4 h 43"/>
                    <a:gd name="T14" fmla="*/ 36 w 64"/>
                    <a:gd name="T15" fmla="*/ 0 h 43"/>
                    <a:gd name="T16" fmla="*/ 34 w 64"/>
                    <a:gd name="T17" fmla="*/ 3 h 43"/>
                    <a:gd name="T18" fmla="*/ 29 w 64"/>
                    <a:gd name="T19" fmla="*/ 4 h 43"/>
                    <a:gd name="T20" fmla="*/ 24 w 64"/>
                    <a:gd name="T21" fmla="*/ 4 h 43"/>
                    <a:gd name="T22" fmla="*/ 17 w 64"/>
                    <a:gd name="T23" fmla="*/ 6 h 43"/>
                    <a:gd name="T24" fmla="*/ 13 w 64"/>
                    <a:gd name="T25" fmla="*/ 4 h 43"/>
                    <a:gd name="T26" fmla="*/ 14 w 64"/>
                    <a:gd name="T27" fmla="*/ 8 h 43"/>
                    <a:gd name="T28" fmla="*/ 13 w 64"/>
                    <a:gd name="T29" fmla="*/ 13 h 43"/>
                    <a:gd name="T30" fmla="*/ 7 w 64"/>
                    <a:gd name="T31" fmla="*/ 18 h 43"/>
                    <a:gd name="T32" fmla="*/ 3 w 64"/>
                    <a:gd name="T33" fmla="*/ 31 h 43"/>
                    <a:gd name="T34" fmla="*/ 2 w 64"/>
                    <a:gd name="T35" fmla="*/ 34 h 43"/>
                    <a:gd name="T36" fmla="*/ 0 w 64"/>
                    <a:gd name="T37" fmla="*/ 37 h 43"/>
                    <a:gd name="T38" fmla="*/ 6 w 64"/>
                    <a:gd name="T39" fmla="*/ 36 h 43"/>
                    <a:gd name="T40" fmla="*/ 7 w 64"/>
                    <a:gd name="T41" fmla="*/ 30 h 43"/>
                    <a:gd name="T42" fmla="*/ 13 w 64"/>
                    <a:gd name="T43" fmla="*/ 33 h 43"/>
                    <a:gd name="T44" fmla="*/ 16 w 64"/>
                    <a:gd name="T45" fmla="*/ 39 h 43"/>
                    <a:gd name="T46" fmla="*/ 19 w 64"/>
                    <a:gd name="T47" fmla="*/ 43 h 43"/>
                    <a:gd name="T48" fmla="*/ 28 w 64"/>
                    <a:gd name="T49" fmla="*/ 40 h 43"/>
                    <a:gd name="T50" fmla="*/ 37 w 64"/>
                    <a:gd name="T51" fmla="*/ 32 h 43"/>
                    <a:gd name="T52" fmla="*/ 41 w 64"/>
                    <a:gd name="T53" fmla="*/ 39 h 43"/>
                    <a:gd name="T54" fmla="*/ 45 w 64"/>
                    <a:gd name="T55" fmla="*/ 36 h 43"/>
                    <a:gd name="T56" fmla="*/ 51 w 64"/>
                    <a:gd name="T57" fmla="*/ 33 h 43"/>
                    <a:gd name="T58" fmla="*/ 56 w 64"/>
                    <a:gd name="T59" fmla="*/ 35 h 43"/>
                    <a:gd name="T60" fmla="*/ 62 w 64"/>
                    <a:gd name="T61" fmla="*/ 28 h 43"/>
                    <a:gd name="T62" fmla="*/ 64 w 64"/>
                    <a:gd name="T6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3">
                      <a:moveTo>
                        <a:pt x="62" y="15"/>
                      </a:moveTo>
                      <a:lnTo>
                        <a:pt x="60" y="15"/>
                      </a:lnTo>
                      <a:lnTo>
                        <a:pt x="58" y="18"/>
                      </a:lnTo>
                      <a:lnTo>
                        <a:pt x="55" y="14"/>
                      </a:lnTo>
                      <a:lnTo>
                        <a:pt x="53" y="15"/>
                      </a:lnTo>
                      <a:lnTo>
                        <a:pt x="51" y="15"/>
                      </a:lnTo>
                      <a:lnTo>
                        <a:pt x="49" y="15"/>
                      </a:lnTo>
                      <a:lnTo>
                        <a:pt x="48" y="14"/>
                      </a:lnTo>
                      <a:lnTo>
                        <a:pt x="49" y="11"/>
                      </a:lnTo>
                      <a:lnTo>
                        <a:pt x="49" y="8"/>
                      </a:lnTo>
                      <a:lnTo>
                        <a:pt x="46" y="6"/>
                      </a:lnTo>
                      <a:lnTo>
                        <a:pt x="42" y="2"/>
                      </a:lnTo>
                      <a:lnTo>
                        <a:pt x="41" y="2"/>
                      </a:lnTo>
                      <a:lnTo>
                        <a:pt x="39" y="4"/>
                      </a:lnTo>
                      <a:lnTo>
                        <a:pt x="37" y="3"/>
                      </a:lnTo>
                      <a:lnTo>
                        <a:pt x="36" y="0"/>
                      </a:lnTo>
                      <a:lnTo>
                        <a:pt x="34" y="1"/>
                      </a:lnTo>
                      <a:lnTo>
                        <a:pt x="34" y="3"/>
                      </a:lnTo>
                      <a:lnTo>
                        <a:pt x="33" y="5"/>
                      </a:lnTo>
                      <a:lnTo>
                        <a:pt x="29" y="4"/>
                      </a:lnTo>
                      <a:lnTo>
                        <a:pt x="27" y="5"/>
                      </a:lnTo>
                      <a:lnTo>
                        <a:pt x="24" y="4"/>
                      </a:lnTo>
                      <a:lnTo>
                        <a:pt x="20" y="7"/>
                      </a:lnTo>
                      <a:lnTo>
                        <a:pt x="17" y="6"/>
                      </a:lnTo>
                      <a:lnTo>
                        <a:pt x="17" y="4"/>
                      </a:lnTo>
                      <a:lnTo>
                        <a:pt x="13" y="4"/>
                      </a:lnTo>
                      <a:lnTo>
                        <a:pt x="11" y="7"/>
                      </a:lnTo>
                      <a:lnTo>
                        <a:pt x="14" y="8"/>
                      </a:lnTo>
                      <a:lnTo>
                        <a:pt x="15" y="12"/>
                      </a:lnTo>
                      <a:lnTo>
                        <a:pt x="13" y="13"/>
                      </a:lnTo>
                      <a:lnTo>
                        <a:pt x="10" y="18"/>
                      </a:lnTo>
                      <a:lnTo>
                        <a:pt x="7" y="18"/>
                      </a:lnTo>
                      <a:lnTo>
                        <a:pt x="4" y="25"/>
                      </a:lnTo>
                      <a:lnTo>
                        <a:pt x="3" y="31"/>
                      </a:lnTo>
                      <a:lnTo>
                        <a:pt x="3" y="34"/>
                      </a:lnTo>
                      <a:lnTo>
                        <a:pt x="2" y="34"/>
                      </a:lnTo>
                      <a:lnTo>
                        <a:pt x="0" y="35"/>
                      </a:lnTo>
                      <a:lnTo>
                        <a:pt x="0" y="37"/>
                      </a:lnTo>
                      <a:lnTo>
                        <a:pt x="3" y="38"/>
                      </a:lnTo>
                      <a:lnTo>
                        <a:pt x="6" y="36"/>
                      </a:lnTo>
                      <a:lnTo>
                        <a:pt x="6" y="32"/>
                      </a:lnTo>
                      <a:lnTo>
                        <a:pt x="7" y="30"/>
                      </a:lnTo>
                      <a:lnTo>
                        <a:pt x="12" y="30"/>
                      </a:lnTo>
                      <a:lnTo>
                        <a:pt x="13" y="33"/>
                      </a:lnTo>
                      <a:lnTo>
                        <a:pt x="14" y="37"/>
                      </a:lnTo>
                      <a:lnTo>
                        <a:pt x="16" y="39"/>
                      </a:lnTo>
                      <a:lnTo>
                        <a:pt x="16" y="42"/>
                      </a:lnTo>
                      <a:lnTo>
                        <a:pt x="19" y="43"/>
                      </a:lnTo>
                      <a:lnTo>
                        <a:pt x="24" y="39"/>
                      </a:lnTo>
                      <a:lnTo>
                        <a:pt x="28" y="40"/>
                      </a:lnTo>
                      <a:lnTo>
                        <a:pt x="34" y="30"/>
                      </a:lnTo>
                      <a:lnTo>
                        <a:pt x="37" y="32"/>
                      </a:lnTo>
                      <a:lnTo>
                        <a:pt x="36" y="36"/>
                      </a:lnTo>
                      <a:lnTo>
                        <a:pt x="41" y="39"/>
                      </a:lnTo>
                      <a:lnTo>
                        <a:pt x="42" y="42"/>
                      </a:lnTo>
                      <a:lnTo>
                        <a:pt x="45" y="36"/>
                      </a:lnTo>
                      <a:lnTo>
                        <a:pt x="45" y="32"/>
                      </a:lnTo>
                      <a:lnTo>
                        <a:pt x="51" y="33"/>
                      </a:lnTo>
                      <a:lnTo>
                        <a:pt x="54" y="33"/>
                      </a:lnTo>
                      <a:lnTo>
                        <a:pt x="56" y="35"/>
                      </a:lnTo>
                      <a:lnTo>
                        <a:pt x="57" y="29"/>
                      </a:lnTo>
                      <a:lnTo>
                        <a:pt x="62" y="28"/>
                      </a:lnTo>
                      <a:lnTo>
                        <a:pt x="61" y="22"/>
                      </a:lnTo>
                      <a:lnTo>
                        <a:pt x="64" y="18"/>
                      </a:lnTo>
                      <a:lnTo>
                        <a:pt x="62"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678">
                  <a:extLst>
                    <a:ext uri="{FF2B5EF4-FFF2-40B4-BE49-F238E27FC236}">
                      <a16:creationId xmlns:a16="http://schemas.microsoft.com/office/drawing/2014/main" id="{5362BB9F-2760-49EF-BA70-8C1A0DEAE215}"/>
                    </a:ext>
                  </a:extLst>
                </p:cNvPr>
                <p:cNvSpPr>
                  <a:spLocks/>
                </p:cNvSpPr>
                <p:nvPr/>
              </p:nvSpPr>
              <p:spPr bwMode="auto">
                <a:xfrm>
                  <a:off x="3649" y="1836"/>
                  <a:ext cx="4" cy="2"/>
                </a:xfrm>
                <a:custGeom>
                  <a:avLst/>
                  <a:gdLst>
                    <a:gd name="T0" fmla="*/ 2 w 4"/>
                    <a:gd name="T1" fmla="*/ 2 h 2"/>
                    <a:gd name="T2" fmla="*/ 4 w 4"/>
                    <a:gd name="T3" fmla="*/ 2 h 2"/>
                    <a:gd name="T4" fmla="*/ 2 w 4"/>
                    <a:gd name="T5" fmla="*/ 0 h 2"/>
                    <a:gd name="T6" fmla="*/ 0 w 4"/>
                    <a:gd name="T7" fmla="*/ 1 h 2"/>
                    <a:gd name="T8" fmla="*/ 1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2" y="0"/>
                      </a:lnTo>
                      <a:lnTo>
                        <a:pt x="0" y="1"/>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679">
                  <a:extLst>
                    <a:ext uri="{FF2B5EF4-FFF2-40B4-BE49-F238E27FC236}">
                      <a16:creationId xmlns:a16="http://schemas.microsoft.com/office/drawing/2014/main" id="{CD114FD4-CB33-4C86-A354-DCE474CBC73D}"/>
                    </a:ext>
                  </a:extLst>
                </p:cNvPr>
                <p:cNvSpPr>
                  <a:spLocks/>
                </p:cNvSpPr>
                <p:nvPr/>
              </p:nvSpPr>
              <p:spPr bwMode="auto">
                <a:xfrm>
                  <a:off x="3650" y="1834"/>
                  <a:ext cx="5" cy="2"/>
                </a:xfrm>
                <a:custGeom>
                  <a:avLst/>
                  <a:gdLst>
                    <a:gd name="T0" fmla="*/ 2 w 5"/>
                    <a:gd name="T1" fmla="*/ 0 h 2"/>
                    <a:gd name="T2" fmla="*/ 3 w 5"/>
                    <a:gd name="T3" fmla="*/ 1 h 2"/>
                    <a:gd name="T4" fmla="*/ 4 w 5"/>
                    <a:gd name="T5" fmla="*/ 2 h 2"/>
                    <a:gd name="T6" fmla="*/ 5 w 5"/>
                    <a:gd name="T7" fmla="*/ 1 h 2"/>
                    <a:gd name="T8" fmla="*/ 2 w 5"/>
                    <a:gd name="T9" fmla="*/ 0 h 2"/>
                    <a:gd name="T10" fmla="*/ 0 w 5"/>
                    <a:gd name="T11" fmla="*/ 0 h 2"/>
                    <a:gd name="T12" fmla="*/ 0 w 5"/>
                    <a:gd name="T13" fmla="*/ 1 h 2"/>
                    <a:gd name="T14" fmla="*/ 2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0"/>
                      </a:moveTo>
                      <a:lnTo>
                        <a:pt x="3" y="1"/>
                      </a:lnTo>
                      <a:lnTo>
                        <a:pt x="4" y="2"/>
                      </a:lnTo>
                      <a:lnTo>
                        <a:pt x="5" y="1"/>
                      </a:lnTo>
                      <a:lnTo>
                        <a:pt x="2" y="0"/>
                      </a:lnTo>
                      <a:lnTo>
                        <a:pt x="0" y="0"/>
                      </a:lnTo>
                      <a:lnTo>
                        <a:pt x="0"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680">
                  <a:extLst>
                    <a:ext uri="{FF2B5EF4-FFF2-40B4-BE49-F238E27FC236}">
                      <a16:creationId xmlns:a16="http://schemas.microsoft.com/office/drawing/2014/main" id="{0F21DEA5-CF24-4467-89A6-1E35B0441F26}"/>
                    </a:ext>
                  </a:extLst>
                </p:cNvPr>
                <p:cNvSpPr>
                  <a:spLocks/>
                </p:cNvSpPr>
                <p:nvPr/>
              </p:nvSpPr>
              <p:spPr bwMode="auto">
                <a:xfrm>
                  <a:off x="3644" y="1796"/>
                  <a:ext cx="51" cy="56"/>
                </a:xfrm>
                <a:custGeom>
                  <a:avLst/>
                  <a:gdLst>
                    <a:gd name="T0" fmla="*/ 6 w 51"/>
                    <a:gd name="T1" fmla="*/ 50 h 56"/>
                    <a:gd name="T2" fmla="*/ 8 w 51"/>
                    <a:gd name="T3" fmla="*/ 50 h 56"/>
                    <a:gd name="T4" fmla="*/ 12 w 51"/>
                    <a:gd name="T5" fmla="*/ 49 h 56"/>
                    <a:gd name="T6" fmla="*/ 14 w 51"/>
                    <a:gd name="T7" fmla="*/ 45 h 56"/>
                    <a:gd name="T8" fmla="*/ 21 w 51"/>
                    <a:gd name="T9" fmla="*/ 48 h 56"/>
                    <a:gd name="T10" fmla="*/ 24 w 51"/>
                    <a:gd name="T11" fmla="*/ 50 h 56"/>
                    <a:gd name="T12" fmla="*/ 30 w 51"/>
                    <a:gd name="T13" fmla="*/ 52 h 56"/>
                    <a:gd name="T14" fmla="*/ 32 w 51"/>
                    <a:gd name="T15" fmla="*/ 56 h 56"/>
                    <a:gd name="T16" fmla="*/ 34 w 51"/>
                    <a:gd name="T17" fmla="*/ 46 h 56"/>
                    <a:gd name="T18" fmla="*/ 35 w 51"/>
                    <a:gd name="T19" fmla="*/ 38 h 56"/>
                    <a:gd name="T20" fmla="*/ 40 w 51"/>
                    <a:gd name="T21" fmla="*/ 34 h 56"/>
                    <a:gd name="T22" fmla="*/ 46 w 51"/>
                    <a:gd name="T23" fmla="*/ 34 h 56"/>
                    <a:gd name="T24" fmla="*/ 47 w 51"/>
                    <a:gd name="T25" fmla="*/ 29 h 56"/>
                    <a:gd name="T26" fmla="*/ 47 w 51"/>
                    <a:gd name="T27" fmla="*/ 23 h 56"/>
                    <a:gd name="T28" fmla="*/ 43 w 51"/>
                    <a:gd name="T29" fmla="*/ 22 h 56"/>
                    <a:gd name="T30" fmla="*/ 44 w 51"/>
                    <a:gd name="T31" fmla="*/ 16 h 56"/>
                    <a:gd name="T32" fmla="*/ 48 w 51"/>
                    <a:gd name="T33" fmla="*/ 16 h 56"/>
                    <a:gd name="T34" fmla="*/ 50 w 51"/>
                    <a:gd name="T35" fmla="*/ 10 h 56"/>
                    <a:gd name="T36" fmla="*/ 51 w 51"/>
                    <a:gd name="T37" fmla="*/ 7 h 56"/>
                    <a:gd name="T38" fmla="*/ 47 w 51"/>
                    <a:gd name="T39" fmla="*/ 5 h 56"/>
                    <a:gd name="T40" fmla="*/ 42 w 51"/>
                    <a:gd name="T41" fmla="*/ 0 h 56"/>
                    <a:gd name="T42" fmla="*/ 35 w 51"/>
                    <a:gd name="T43" fmla="*/ 4 h 56"/>
                    <a:gd name="T44" fmla="*/ 31 w 51"/>
                    <a:gd name="T45" fmla="*/ 4 h 56"/>
                    <a:gd name="T46" fmla="*/ 25 w 51"/>
                    <a:gd name="T47" fmla="*/ 8 h 56"/>
                    <a:gd name="T48" fmla="*/ 19 w 51"/>
                    <a:gd name="T49" fmla="*/ 11 h 56"/>
                    <a:gd name="T50" fmla="*/ 16 w 51"/>
                    <a:gd name="T51" fmla="*/ 16 h 56"/>
                    <a:gd name="T52" fmla="*/ 13 w 51"/>
                    <a:gd name="T53" fmla="*/ 22 h 56"/>
                    <a:gd name="T54" fmla="*/ 12 w 51"/>
                    <a:gd name="T55" fmla="*/ 29 h 56"/>
                    <a:gd name="T56" fmla="*/ 9 w 51"/>
                    <a:gd name="T57" fmla="*/ 33 h 56"/>
                    <a:gd name="T58" fmla="*/ 12 w 51"/>
                    <a:gd name="T59" fmla="*/ 39 h 56"/>
                    <a:gd name="T60" fmla="*/ 12 w 51"/>
                    <a:gd name="T61" fmla="*/ 40 h 56"/>
                    <a:gd name="T62" fmla="*/ 9 w 51"/>
                    <a:gd name="T63" fmla="*/ 42 h 56"/>
                    <a:gd name="T64" fmla="*/ 12 w 51"/>
                    <a:gd name="T65" fmla="*/ 45 h 56"/>
                    <a:gd name="T66" fmla="*/ 9 w 51"/>
                    <a:gd name="T67" fmla="*/ 46 h 56"/>
                    <a:gd name="T68" fmla="*/ 5 w 51"/>
                    <a:gd name="T69" fmla="*/ 42 h 56"/>
                    <a:gd name="T70" fmla="*/ 3 w 51"/>
                    <a:gd name="T71" fmla="*/ 45 h 56"/>
                    <a:gd name="T72" fmla="*/ 7 w 51"/>
                    <a:gd name="T73" fmla="*/ 48 h 56"/>
                    <a:gd name="T74" fmla="*/ 11 w 51"/>
                    <a:gd name="T75" fmla="*/ 49 h 56"/>
                    <a:gd name="T76" fmla="*/ 6 w 51"/>
                    <a:gd name="T77" fmla="*/ 49 h 56"/>
                    <a:gd name="T78" fmla="*/ 0 w 51"/>
                    <a:gd name="T79" fmla="*/ 47 h 56"/>
                    <a:gd name="T80" fmla="*/ 2 w 51"/>
                    <a:gd name="T81"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56">
                      <a:moveTo>
                        <a:pt x="3" y="50"/>
                      </a:moveTo>
                      <a:lnTo>
                        <a:pt x="6" y="50"/>
                      </a:lnTo>
                      <a:lnTo>
                        <a:pt x="6" y="52"/>
                      </a:lnTo>
                      <a:lnTo>
                        <a:pt x="8" y="50"/>
                      </a:lnTo>
                      <a:lnTo>
                        <a:pt x="11" y="49"/>
                      </a:lnTo>
                      <a:lnTo>
                        <a:pt x="12" y="49"/>
                      </a:lnTo>
                      <a:lnTo>
                        <a:pt x="13" y="48"/>
                      </a:lnTo>
                      <a:lnTo>
                        <a:pt x="14" y="45"/>
                      </a:lnTo>
                      <a:lnTo>
                        <a:pt x="19" y="45"/>
                      </a:lnTo>
                      <a:lnTo>
                        <a:pt x="21" y="48"/>
                      </a:lnTo>
                      <a:lnTo>
                        <a:pt x="23" y="48"/>
                      </a:lnTo>
                      <a:lnTo>
                        <a:pt x="24" y="50"/>
                      </a:lnTo>
                      <a:lnTo>
                        <a:pt x="28" y="50"/>
                      </a:lnTo>
                      <a:lnTo>
                        <a:pt x="30" y="52"/>
                      </a:lnTo>
                      <a:lnTo>
                        <a:pt x="30" y="55"/>
                      </a:lnTo>
                      <a:lnTo>
                        <a:pt x="32" y="56"/>
                      </a:lnTo>
                      <a:lnTo>
                        <a:pt x="33" y="52"/>
                      </a:lnTo>
                      <a:lnTo>
                        <a:pt x="34" y="46"/>
                      </a:lnTo>
                      <a:lnTo>
                        <a:pt x="33" y="42"/>
                      </a:lnTo>
                      <a:lnTo>
                        <a:pt x="35" y="38"/>
                      </a:lnTo>
                      <a:lnTo>
                        <a:pt x="37" y="35"/>
                      </a:lnTo>
                      <a:lnTo>
                        <a:pt x="40" y="34"/>
                      </a:lnTo>
                      <a:lnTo>
                        <a:pt x="44" y="35"/>
                      </a:lnTo>
                      <a:lnTo>
                        <a:pt x="46" y="34"/>
                      </a:lnTo>
                      <a:lnTo>
                        <a:pt x="44" y="31"/>
                      </a:lnTo>
                      <a:lnTo>
                        <a:pt x="47" y="29"/>
                      </a:lnTo>
                      <a:lnTo>
                        <a:pt x="47" y="25"/>
                      </a:lnTo>
                      <a:lnTo>
                        <a:pt x="47" y="23"/>
                      </a:lnTo>
                      <a:lnTo>
                        <a:pt x="46" y="21"/>
                      </a:lnTo>
                      <a:lnTo>
                        <a:pt x="43" y="22"/>
                      </a:lnTo>
                      <a:lnTo>
                        <a:pt x="42" y="20"/>
                      </a:lnTo>
                      <a:lnTo>
                        <a:pt x="44" y="16"/>
                      </a:lnTo>
                      <a:lnTo>
                        <a:pt x="47" y="18"/>
                      </a:lnTo>
                      <a:lnTo>
                        <a:pt x="48" y="16"/>
                      </a:lnTo>
                      <a:lnTo>
                        <a:pt x="48" y="13"/>
                      </a:lnTo>
                      <a:lnTo>
                        <a:pt x="50" y="10"/>
                      </a:lnTo>
                      <a:lnTo>
                        <a:pt x="50" y="8"/>
                      </a:lnTo>
                      <a:lnTo>
                        <a:pt x="51" y="7"/>
                      </a:lnTo>
                      <a:lnTo>
                        <a:pt x="51" y="6"/>
                      </a:lnTo>
                      <a:lnTo>
                        <a:pt x="47" y="5"/>
                      </a:lnTo>
                      <a:lnTo>
                        <a:pt x="46" y="3"/>
                      </a:lnTo>
                      <a:lnTo>
                        <a:pt x="42" y="0"/>
                      </a:lnTo>
                      <a:lnTo>
                        <a:pt x="37" y="1"/>
                      </a:lnTo>
                      <a:lnTo>
                        <a:pt x="35" y="4"/>
                      </a:lnTo>
                      <a:lnTo>
                        <a:pt x="33" y="2"/>
                      </a:lnTo>
                      <a:lnTo>
                        <a:pt x="31" y="4"/>
                      </a:lnTo>
                      <a:lnTo>
                        <a:pt x="28" y="4"/>
                      </a:lnTo>
                      <a:lnTo>
                        <a:pt x="25" y="8"/>
                      </a:lnTo>
                      <a:lnTo>
                        <a:pt x="19" y="11"/>
                      </a:lnTo>
                      <a:lnTo>
                        <a:pt x="19" y="11"/>
                      </a:lnTo>
                      <a:lnTo>
                        <a:pt x="16" y="12"/>
                      </a:lnTo>
                      <a:lnTo>
                        <a:pt x="16" y="16"/>
                      </a:lnTo>
                      <a:lnTo>
                        <a:pt x="12" y="18"/>
                      </a:lnTo>
                      <a:lnTo>
                        <a:pt x="13" y="22"/>
                      </a:lnTo>
                      <a:lnTo>
                        <a:pt x="12" y="26"/>
                      </a:lnTo>
                      <a:lnTo>
                        <a:pt x="12" y="29"/>
                      </a:lnTo>
                      <a:lnTo>
                        <a:pt x="10" y="31"/>
                      </a:lnTo>
                      <a:lnTo>
                        <a:pt x="9" y="33"/>
                      </a:lnTo>
                      <a:lnTo>
                        <a:pt x="9" y="35"/>
                      </a:lnTo>
                      <a:lnTo>
                        <a:pt x="12" y="39"/>
                      </a:lnTo>
                      <a:lnTo>
                        <a:pt x="15" y="40"/>
                      </a:lnTo>
                      <a:lnTo>
                        <a:pt x="12" y="40"/>
                      </a:lnTo>
                      <a:lnTo>
                        <a:pt x="10" y="42"/>
                      </a:lnTo>
                      <a:lnTo>
                        <a:pt x="9" y="42"/>
                      </a:lnTo>
                      <a:lnTo>
                        <a:pt x="10" y="45"/>
                      </a:lnTo>
                      <a:lnTo>
                        <a:pt x="12" y="45"/>
                      </a:lnTo>
                      <a:lnTo>
                        <a:pt x="12" y="46"/>
                      </a:lnTo>
                      <a:lnTo>
                        <a:pt x="9" y="46"/>
                      </a:lnTo>
                      <a:lnTo>
                        <a:pt x="7" y="44"/>
                      </a:lnTo>
                      <a:lnTo>
                        <a:pt x="5" y="42"/>
                      </a:lnTo>
                      <a:lnTo>
                        <a:pt x="2" y="43"/>
                      </a:lnTo>
                      <a:lnTo>
                        <a:pt x="3" y="45"/>
                      </a:lnTo>
                      <a:lnTo>
                        <a:pt x="6" y="45"/>
                      </a:lnTo>
                      <a:lnTo>
                        <a:pt x="7" y="48"/>
                      </a:lnTo>
                      <a:lnTo>
                        <a:pt x="8" y="47"/>
                      </a:lnTo>
                      <a:lnTo>
                        <a:pt x="11" y="49"/>
                      </a:lnTo>
                      <a:lnTo>
                        <a:pt x="8" y="48"/>
                      </a:lnTo>
                      <a:lnTo>
                        <a:pt x="6" y="49"/>
                      </a:lnTo>
                      <a:lnTo>
                        <a:pt x="2" y="47"/>
                      </a:lnTo>
                      <a:lnTo>
                        <a:pt x="0" y="47"/>
                      </a:lnTo>
                      <a:lnTo>
                        <a:pt x="0" y="47"/>
                      </a:lnTo>
                      <a:lnTo>
                        <a:pt x="2" y="48"/>
                      </a:lnTo>
                      <a:lnTo>
                        <a:pt x="3"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681">
                  <a:extLst>
                    <a:ext uri="{FF2B5EF4-FFF2-40B4-BE49-F238E27FC236}">
                      <a16:creationId xmlns:a16="http://schemas.microsoft.com/office/drawing/2014/main" id="{80438F4B-A964-4A55-ABB6-959779E523A0}"/>
                    </a:ext>
                  </a:extLst>
                </p:cNvPr>
                <p:cNvSpPr>
                  <a:spLocks/>
                </p:cNvSpPr>
                <p:nvPr/>
              </p:nvSpPr>
              <p:spPr bwMode="auto">
                <a:xfrm>
                  <a:off x="3639" y="1841"/>
                  <a:ext cx="40" cy="42"/>
                </a:xfrm>
                <a:custGeom>
                  <a:avLst/>
                  <a:gdLst>
                    <a:gd name="T0" fmla="*/ 3 w 40"/>
                    <a:gd name="T1" fmla="*/ 16 h 42"/>
                    <a:gd name="T2" fmla="*/ 6 w 40"/>
                    <a:gd name="T3" fmla="*/ 17 h 42"/>
                    <a:gd name="T4" fmla="*/ 7 w 40"/>
                    <a:gd name="T5" fmla="*/ 21 h 42"/>
                    <a:gd name="T6" fmla="*/ 11 w 40"/>
                    <a:gd name="T7" fmla="*/ 24 h 42"/>
                    <a:gd name="T8" fmla="*/ 12 w 40"/>
                    <a:gd name="T9" fmla="*/ 24 h 42"/>
                    <a:gd name="T10" fmla="*/ 14 w 40"/>
                    <a:gd name="T11" fmla="*/ 26 h 42"/>
                    <a:gd name="T12" fmla="*/ 16 w 40"/>
                    <a:gd name="T13" fmla="*/ 27 h 42"/>
                    <a:gd name="T14" fmla="*/ 16 w 40"/>
                    <a:gd name="T15" fmla="*/ 31 h 42"/>
                    <a:gd name="T16" fmla="*/ 19 w 40"/>
                    <a:gd name="T17" fmla="*/ 33 h 42"/>
                    <a:gd name="T18" fmla="*/ 21 w 40"/>
                    <a:gd name="T19" fmla="*/ 32 h 42"/>
                    <a:gd name="T20" fmla="*/ 22 w 40"/>
                    <a:gd name="T21" fmla="*/ 32 h 42"/>
                    <a:gd name="T22" fmla="*/ 24 w 40"/>
                    <a:gd name="T23" fmla="*/ 34 h 42"/>
                    <a:gd name="T24" fmla="*/ 25 w 40"/>
                    <a:gd name="T25" fmla="*/ 35 h 42"/>
                    <a:gd name="T26" fmla="*/ 28 w 40"/>
                    <a:gd name="T27" fmla="*/ 39 h 42"/>
                    <a:gd name="T28" fmla="*/ 31 w 40"/>
                    <a:gd name="T29" fmla="*/ 39 h 42"/>
                    <a:gd name="T30" fmla="*/ 34 w 40"/>
                    <a:gd name="T31" fmla="*/ 42 h 42"/>
                    <a:gd name="T32" fmla="*/ 35 w 40"/>
                    <a:gd name="T33" fmla="*/ 41 h 42"/>
                    <a:gd name="T34" fmla="*/ 37 w 40"/>
                    <a:gd name="T35" fmla="*/ 41 h 42"/>
                    <a:gd name="T36" fmla="*/ 37 w 40"/>
                    <a:gd name="T37" fmla="*/ 39 h 42"/>
                    <a:gd name="T38" fmla="*/ 36 w 40"/>
                    <a:gd name="T39" fmla="*/ 38 h 42"/>
                    <a:gd name="T40" fmla="*/ 36 w 40"/>
                    <a:gd name="T41" fmla="*/ 35 h 42"/>
                    <a:gd name="T42" fmla="*/ 35 w 40"/>
                    <a:gd name="T43" fmla="*/ 34 h 42"/>
                    <a:gd name="T44" fmla="*/ 37 w 40"/>
                    <a:gd name="T45" fmla="*/ 31 h 42"/>
                    <a:gd name="T46" fmla="*/ 38 w 40"/>
                    <a:gd name="T47" fmla="*/ 28 h 42"/>
                    <a:gd name="T48" fmla="*/ 38 w 40"/>
                    <a:gd name="T49" fmla="*/ 28 h 42"/>
                    <a:gd name="T50" fmla="*/ 40 w 40"/>
                    <a:gd name="T51" fmla="*/ 24 h 42"/>
                    <a:gd name="T52" fmla="*/ 38 w 40"/>
                    <a:gd name="T53" fmla="*/ 21 h 42"/>
                    <a:gd name="T54" fmla="*/ 38 w 40"/>
                    <a:gd name="T55" fmla="*/ 18 h 42"/>
                    <a:gd name="T56" fmla="*/ 36 w 40"/>
                    <a:gd name="T57" fmla="*/ 14 h 42"/>
                    <a:gd name="T58" fmla="*/ 37 w 40"/>
                    <a:gd name="T59" fmla="*/ 11 h 42"/>
                    <a:gd name="T60" fmla="*/ 37 w 40"/>
                    <a:gd name="T61" fmla="*/ 11 h 42"/>
                    <a:gd name="T62" fmla="*/ 35 w 40"/>
                    <a:gd name="T63" fmla="*/ 10 h 42"/>
                    <a:gd name="T64" fmla="*/ 35 w 40"/>
                    <a:gd name="T65" fmla="*/ 7 h 42"/>
                    <a:gd name="T66" fmla="*/ 33 w 40"/>
                    <a:gd name="T67" fmla="*/ 5 h 42"/>
                    <a:gd name="T68" fmla="*/ 29 w 40"/>
                    <a:gd name="T69" fmla="*/ 5 h 42"/>
                    <a:gd name="T70" fmla="*/ 28 w 40"/>
                    <a:gd name="T71" fmla="*/ 3 h 42"/>
                    <a:gd name="T72" fmla="*/ 26 w 40"/>
                    <a:gd name="T73" fmla="*/ 3 h 42"/>
                    <a:gd name="T74" fmla="*/ 24 w 40"/>
                    <a:gd name="T75" fmla="*/ 0 h 42"/>
                    <a:gd name="T76" fmla="*/ 19 w 40"/>
                    <a:gd name="T77" fmla="*/ 0 h 42"/>
                    <a:gd name="T78" fmla="*/ 18 w 40"/>
                    <a:gd name="T79" fmla="*/ 3 h 42"/>
                    <a:gd name="T80" fmla="*/ 17 w 40"/>
                    <a:gd name="T81" fmla="*/ 4 h 42"/>
                    <a:gd name="T82" fmla="*/ 16 w 40"/>
                    <a:gd name="T83" fmla="*/ 4 h 42"/>
                    <a:gd name="T84" fmla="*/ 13 w 40"/>
                    <a:gd name="T85" fmla="*/ 5 h 42"/>
                    <a:gd name="T86" fmla="*/ 11 w 40"/>
                    <a:gd name="T87" fmla="*/ 7 h 42"/>
                    <a:gd name="T88" fmla="*/ 11 w 40"/>
                    <a:gd name="T89" fmla="*/ 5 h 42"/>
                    <a:gd name="T90" fmla="*/ 8 w 40"/>
                    <a:gd name="T91" fmla="*/ 5 h 42"/>
                    <a:gd name="T92" fmla="*/ 7 w 40"/>
                    <a:gd name="T93" fmla="*/ 3 h 42"/>
                    <a:gd name="T94" fmla="*/ 5 w 40"/>
                    <a:gd name="T95" fmla="*/ 2 h 42"/>
                    <a:gd name="T96" fmla="*/ 2 w 40"/>
                    <a:gd name="T97" fmla="*/ 4 h 42"/>
                    <a:gd name="T98" fmla="*/ 0 w 40"/>
                    <a:gd name="T99" fmla="*/ 9 h 42"/>
                    <a:gd name="T100" fmla="*/ 2 w 40"/>
                    <a:gd name="T101" fmla="*/ 10 h 42"/>
                    <a:gd name="T102" fmla="*/ 3 w 40"/>
                    <a:gd name="T103"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2">
                      <a:moveTo>
                        <a:pt x="3" y="16"/>
                      </a:moveTo>
                      <a:lnTo>
                        <a:pt x="6" y="17"/>
                      </a:lnTo>
                      <a:lnTo>
                        <a:pt x="7" y="21"/>
                      </a:lnTo>
                      <a:lnTo>
                        <a:pt x="11" y="24"/>
                      </a:lnTo>
                      <a:lnTo>
                        <a:pt x="12" y="24"/>
                      </a:lnTo>
                      <a:lnTo>
                        <a:pt x="14" y="26"/>
                      </a:lnTo>
                      <a:lnTo>
                        <a:pt x="16" y="27"/>
                      </a:lnTo>
                      <a:lnTo>
                        <a:pt x="16" y="31"/>
                      </a:lnTo>
                      <a:lnTo>
                        <a:pt x="19" y="33"/>
                      </a:lnTo>
                      <a:lnTo>
                        <a:pt x="21" y="32"/>
                      </a:lnTo>
                      <a:lnTo>
                        <a:pt x="22" y="32"/>
                      </a:lnTo>
                      <a:lnTo>
                        <a:pt x="24" y="34"/>
                      </a:lnTo>
                      <a:lnTo>
                        <a:pt x="25" y="35"/>
                      </a:lnTo>
                      <a:lnTo>
                        <a:pt x="28" y="39"/>
                      </a:lnTo>
                      <a:lnTo>
                        <a:pt x="31" y="39"/>
                      </a:lnTo>
                      <a:lnTo>
                        <a:pt x="34" y="42"/>
                      </a:lnTo>
                      <a:lnTo>
                        <a:pt x="35" y="41"/>
                      </a:lnTo>
                      <a:lnTo>
                        <a:pt x="37" y="41"/>
                      </a:lnTo>
                      <a:lnTo>
                        <a:pt x="37" y="39"/>
                      </a:lnTo>
                      <a:lnTo>
                        <a:pt x="36" y="38"/>
                      </a:lnTo>
                      <a:lnTo>
                        <a:pt x="36" y="35"/>
                      </a:lnTo>
                      <a:lnTo>
                        <a:pt x="35" y="34"/>
                      </a:lnTo>
                      <a:lnTo>
                        <a:pt x="37" y="31"/>
                      </a:lnTo>
                      <a:lnTo>
                        <a:pt x="38" y="28"/>
                      </a:lnTo>
                      <a:lnTo>
                        <a:pt x="38" y="28"/>
                      </a:lnTo>
                      <a:lnTo>
                        <a:pt x="40" y="24"/>
                      </a:lnTo>
                      <a:lnTo>
                        <a:pt x="38" y="21"/>
                      </a:lnTo>
                      <a:lnTo>
                        <a:pt x="38" y="18"/>
                      </a:lnTo>
                      <a:lnTo>
                        <a:pt x="36" y="14"/>
                      </a:lnTo>
                      <a:lnTo>
                        <a:pt x="37" y="11"/>
                      </a:lnTo>
                      <a:lnTo>
                        <a:pt x="37" y="11"/>
                      </a:lnTo>
                      <a:lnTo>
                        <a:pt x="35" y="10"/>
                      </a:lnTo>
                      <a:lnTo>
                        <a:pt x="35" y="7"/>
                      </a:lnTo>
                      <a:lnTo>
                        <a:pt x="33" y="5"/>
                      </a:lnTo>
                      <a:lnTo>
                        <a:pt x="29" y="5"/>
                      </a:lnTo>
                      <a:lnTo>
                        <a:pt x="28" y="3"/>
                      </a:lnTo>
                      <a:lnTo>
                        <a:pt x="26" y="3"/>
                      </a:lnTo>
                      <a:lnTo>
                        <a:pt x="24" y="0"/>
                      </a:lnTo>
                      <a:lnTo>
                        <a:pt x="19" y="0"/>
                      </a:lnTo>
                      <a:lnTo>
                        <a:pt x="18" y="3"/>
                      </a:lnTo>
                      <a:lnTo>
                        <a:pt x="17" y="4"/>
                      </a:lnTo>
                      <a:lnTo>
                        <a:pt x="16" y="4"/>
                      </a:lnTo>
                      <a:lnTo>
                        <a:pt x="13" y="5"/>
                      </a:lnTo>
                      <a:lnTo>
                        <a:pt x="11" y="7"/>
                      </a:lnTo>
                      <a:lnTo>
                        <a:pt x="11" y="5"/>
                      </a:lnTo>
                      <a:lnTo>
                        <a:pt x="8" y="5"/>
                      </a:lnTo>
                      <a:lnTo>
                        <a:pt x="7" y="3"/>
                      </a:lnTo>
                      <a:lnTo>
                        <a:pt x="5" y="2"/>
                      </a:lnTo>
                      <a:lnTo>
                        <a:pt x="2" y="4"/>
                      </a:lnTo>
                      <a:lnTo>
                        <a:pt x="0" y="9"/>
                      </a:lnTo>
                      <a:lnTo>
                        <a:pt x="2" y="10"/>
                      </a:lnTo>
                      <a:lnTo>
                        <a:pt x="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682">
                  <a:extLst>
                    <a:ext uri="{FF2B5EF4-FFF2-40B4-BE49-F238E27FC236}">
                      <a16:creationId xmlns:a16="http://schemas.microsoft.com/office/drawing/2014/main" id="{7A386248-BF36-4345-90EA-41C44A08B278}"/>
                    </a:ext>
                  </a:extLst>
                </p:cNvPr>
                <p:cNvSpPr>
                  <a:spLocks/>
                </p:cNvSpPr>
                <p:nvPr/>
              </p:nvSpPr>
              <p:spPr bwMode="auto">
                <a:xfrm>
                  <a:off x="3674" y="1869"/>
                  <a:ext cx="10" cy="17"/>
                </a:xfrm>
                <a:custGeom>
                  <a:avLst/>
                  <a:gdLst>
                    <a:gd name="T0" fmla="*/ 10 w 10"/>
                    <a:gd name="T1" fmla="*/ 10 h 17"/>
                    <a:gd name="T2" fmla="*/ 8 w 10"/>
                    <a:gd name="T3" fmla="*/ 9 h 17"/>
                    <a:gd name="T4" fmla="*/ 7 w 10"/>
                    <a:gd name="T5" fmla="*/ 6 h 17"/>
                    <a:gd name="T6" fmla="*/ 4 w 10"/>
                    <a:gd name="T7" fmla="*/ 0 h 17"/>
                    <a:gd name="T8" fmla="*/ 3 w 10"/>
                    <a:gd name="T9" fmla="*/ 0 h 17"/>
                    <a:gd name="T10" fmla="*/ 3 w 10"/>
                    <a:gd name="T11" fmla="*/ 0 h 17"/>
                    <a:gd name="T12" fmla="*/ 2 w 10"/>
                    <a:gd name="T13" fmla="*/ 3 h 17"/>
                    <a:gd name="T14" fmla="*/ 0 w 10"/>
                    <a:gd name="T15" fmla="*/ 6 h 17"/>
                    <a:gd name="T16" fmla="*/ 1 w 10"/>
                    <a:gd name="T17" fmla="*/ 7 h 17"/>
                    <a:gd name="T18" fmla="*/ 1 w 10"/>
                    <a:gd name="T19" fmla="*/ 10 h 17"/>
                    <a:gd name="T20" fmla="*/ 2 w 10"/>
                    <a:gd name="T21" fmla="*/ 11 h 17"/>
                    <a:gd name="T22" fmla="*/ 2 w 10"/>
                    <a:gd name="T23" fmla="*/ 13 h 17"/>
                    <a:gd name="T24" fmla="*/ 3 w 10"/>
                    <a:gd name="T25" fmla="*/ 13 h 17"/>
                    <a:gd name="T26" fmla="*/ 4 w 10"/>
                    <a:gd name="T27" fmla="*/ 16 h 17"/>
                    <a:gd name="T28" fmla="*/ 7 w 10"/>
                    <a:gd name="T29" fmla="*/ 17 h 17"/>
                    <a:gd name="T30" fmla="*/ 10 w 10"/>
                    <a:gd name="T31" fmla="*/ 16 h 17"/>
                    <a:gd name="T32" fmla="*/ 10 w 10"/>
                    <a:gd name="T3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7">
                      <a:moveTo>
                        <a:pt x="10" y="10"/>
                      </a:moveTo>
                      <a:lnTo>
                        <a:pt x="8" y="9"/>
                      </a:lnTo>
                      <a:lnTo>
                        <a:pt x="7" y="6"/>
                      </a:lnTo>
                      <a:lnTo>
                        <a:pt x="4" y="0"/>
                      </a:lnTo>
                      <a:lnTo>
                        <a:pt x="3" y="0"/>
                      </a:lnTo>
                      <a:lnTo>
                        <a:pt x="3" y="0"/>
                      </a:lnTo>
                      <a:lnTo>
                        <a:pt x="2" y="3"/>
                      </a:lnTo>
                      <a:lnTo>
                        <a:pt x="0" y="6"/>
                      </a:lnTo>
                      <a:lnTo>
                        <a:pt x="1" y="7"/>
                      </a:lnTo>
                      <a:lnTo>
                        <a:pt x="1" y="10"/>
                      </a:lnTo>
                      <a:lnTo>
                        <a:pt x="2" y="11"/>
                      </a:lnTo>
                      <a:lnTo>
                        <a:pt x="2" y="13"/>
                      </a:lnTo>
                      <a:lnTo>
                        <a:pt x="3" y="13"/>
                      </a:lnTo>
                      <a:lnTo>
                        <a:pt x="4" y="16"/>
                      </a:lnTo>
                      <a:lnTo>
                        <a:pt x="7" y="17"/>
                      </a:lnTo>
                      <a:lnTo>
                        <a:pt x="10" y="16"/>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683">
                  <a:extLst>
                    <a:ext uri="{FF2B5EF4-FFF2-40B4-BE49-F238E27FC236}">
                      <a16:creationId xmlns:a16="http://schemas.microsoft.com/office/drawing/2014/main" id="{6FDE4207-5DBE-4BF9-B4A7-C7463280E7E7}"/>
                    </a:ext>
                  </a:extLst>
                </p:cNvPr>
                <p:cNvSpPr>
                  <a:spLocks/>
                </p:cNvSpPr>
                <p:nvPr/>
              </p:nvSpPr>
              <p:spPr bwMode="auto">
                <a:xfrm>
                  <a:off x="3521" y="1590"/>
                  <a:ext cx="3" cy="6"/>
                </a:xfrm>
                <a:custGeom>
                  <a:avLst/>
                  <a:gdLst>
                    <a:gd name="T0" fmla="*/ 3 w 3"/>
                    <a:gd name="T1" fmla="*/ 6 h 6"/>
                    <a:gd name="T2" fmla="*/ 3 w 3"/>
                    <a:gd name="T3" fmla="*/ 3 h 6"/>
                    <a:gd name="T4" fmla="*/ 3 w 3"/>
                    <a:gd name="T5" fmla="*/ 1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3" y="3"/>
                      </a:lnTo>
                      <a:lnTo>
                        <a:pt x="3" y="1"/>
                      </a:lnTo>
                      <a:lnTo>
                        <a:pt x="0" y="0"/>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684">
                  <a:extLst>
                    <a:ext uri="{FF2B5EF4-FFF2-40B4-BE49-F238E27FC236}">
                      <a16:creationId xmlns:a16="http://schemas.microsoft.com/office/drawing/2014/main" id="{DF61A159-96A6-4F4D-8087-DA292B15D7E2}"/>
                    </a:ext>
                  </a:extLst>
                </p:cNvPr>
                <p:cNvSpPr>
                  <a:spLocks/>
                </p:cNvSpPr>
                <p:nvPr/>
              </p:nvSpPr>
              <p:spPr bwMode="auto">
                <a:xfrm>
                  <a:off x="3525" y="1569"/>
                  <a:ext cx="2" cy="2"/>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lnTo>
                        <a:pt x="0" y="0"/>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685">
                  <a:extLst>
                    <a:ext uri="{FF2B5EF4-FFF2-40B4-BE49-F238E27FC236}">
                      <a16:creationId xmlns:a16="http://schemas.microsoft.com/office/drawing/2014/main" id="{6D35DA18-DB3A-4FFB-A93D-5650E03EA5BC}"/>
                    </a:ext>
                  </a:extLst>
                </p:cNvPr>
                <p:cNvSpPr>
                  <a:spLocks/>
                </p:cNvSpPr>
                <p:nvPr/>
              </p:nvSpPr>
              <p:spPr bwMode="auto">
                <a:xfrm>
                  <a:off x="3521" y="1569"/>
                  <a:ext cx="4" cy="5"/>
                </a:xfrm>
                <a:custGeom>
                  <a:avLst/>
                  <a:gdLst>
                    <a:gd name="T0" fmla="*/ 6 w 6"/>
                    <a:gd name="T1" fmla="*/ 7 h 7"/>
                    <a:gd name="T2" fmla="*/ 5 w 6"/>
                    <a:gd name="T3" fmla="*/ 3 h 7"/>
                    <a:gd name="T4" fmla="*/ 2 w 6"/>
                    <a:gd name="T5" fmla="*/ 1 h 7"/>
                    <a:gd name="T6" fmla="*/ 0 w 6"/>
                    <a:gd name="T7" fmla="*/ 0 h 7"/>
                    <a:gd name="T8" fmla="*/ 3 w 6"/>
                    <a:gd name="T9" fmla="*/ 6 h 7"/>
                    <a:gd name="T10" fmla="*/ 6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6" y="7"/>
                      </a:moveTo>
                      <a:cubicBezTo>
                        <a:pt x="5" y="3"/>
                        <a:pt x="5" y="3"/>
                        <a:pt x="5" y="3"/>
                      </a:cubicBezTo>
                      <a:cubicBezTo>
                        <a:pt x="2" y="1"/>
                        <a:pt x="2" y="1"/>
                        <a:pt x="2" y="1"/>
                      </a:cubicBezTo>
                      <a:cubicBezTo>
                        <a:pt x="2" y="1"/>
                        <a:pt x="0" y="0"/>
                        <a:pt x="0" y="0"/>
                      </a:cubicBezTo>
                      <a:cubicBezTo>
                        <a:pt x="3" y="6"/>
                        <a:pt x="3" y="6"/>
                        <a:pt x="3" y="6"/>
                      </a:cubicBez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686">
                  <a:extLst>
                    <a:ext uri="{FF2B5EF4-FFF2-40B4-BE49-F238E27FC236}">
                      <a16:creationId xmlns:a16="http://schemas.microsoft.com/office/drawing/2014/main" id="{2A919747-B1D8-4B8D-9D46-667CADBFC4A8}"/>
                    </a:ext>
                  </a:extLst>
                </p:cNvPr>
                <p:cNvSpPr>
                  <a:spLocks/>
                </p:cNvSpPr>
                <p:nvPr/>
              </p:nvSpPr>
              <p:spPr bwMode="auto">
                <a:xfrm>
                  <a:off x="3522" y="1582"/>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687">
                  <a:extLst>
                    <a:ext uri="{FF2B5EF4-FFF2-40B4-BE49-F238E27FC236}">
                      <a16:creationId xmlns:a16="http://schemas.microsoft.com/office/drawing/2014/main" id="{E4DABCB3-65DD-425F-92CF-46BECD338F1A}"/>
                    </a:ext>
                  </a:extLst>
                </p:cNvPr>
                <p:cNvSpPr>
                  <a:spLocks/>
                </p:cNvSpPr>
                <p:nvPr/>
              </p:nvSpPr>
              <p:spPr bwMode="auto">
                <a:xfrm>
                  <a:off x="3518" y="1569"/>
                  <a:ext cx="7" cy="10"/>
                </a:xfrm>
                <a:custGeom>
                  <a:avLst/>
                  <a:gdLst>
                    <a:gd name="T0" fmla="*/ 5 w 7"/>
                    <a:gd name="T1" fmla="*/ 10 h 10"/>
                    <a:gd name="T2" fmla="*/ 7 w 7"/>
                    <a:gd name="T3" fmla="*/ 10 h 10"/>
                    <a:gd name="T4" fmla="*/ 5 w 7"/>
                    <a:gd name="T5" fmla="*/ 7 h 10"/>
                    <a:gd name="T6" fmla="*/ 1 w 7"/>
                    <a:gd name="T7" fmla="*/ 0 h 10"/>
                    <a:gd name="T8" fmla="*/ 0 w 7"/>
                    <a:gd name="T9" fmla="*/ 2 h 10"/>
                    <a:gd name="T10" fmla="*/ 2 w 7"/>
                    <a:gd name="T11" fmla="*/ 6 h 10"/>
                    <a:gd name="T12" fmla="*/ 5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5" y="10"/>
                      </a:moveTo>
                      <a:lnTo>
                        <a:pt x="7" y="10"/>
                      </a:lnTo>
                      <a:lnTo>
                        <a:pt x="5" y="7"/>
                      </a:lnTo>
                      <a:lnTo>
                        <a:pt x="1" y="0"/>
                      </a:lnTo>
                      <a:lnTo>
                        <a:pt x="0" y="2"/>
                      </a:lnTo>
                      <a:lnTo>
                        <a:pt x="2" y="6"/>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688">
                  <a:extLst>
                    <a:ext uri="{FF2B5EF4-FFF2-40B4-BE49-F238E27FC236}">
                      <a16:creationId xmlns:a16="http://schemas.microsoft.com/office/drawing/2014/main" id="{7C620947-9724-467C-80C3-74864B8D0B95}"/>
                    </a:ext>
                  </a:extLst>
                </p:cNvPr>
                <p:cNvSpPr>
                  <a:spLocks/>
                </p:cNvSpPr>
                <p:nvPr/>
              </p:nvSpPr>
              <p:spPr bwMode="auto">
                <a:xfrm>
                  <a:off x="3517" y="1572"/>
                  <a:ext cx="2" cy="4"/>
                </a:xfrm>
                <a:custGeom>
                  <a:avLst/>
                  <a:gdLst>
                    <a:gd name="T0" fmla="*/ 2 w 2"/>
                    <a:gd name="T1" fmla="*/ 4 h 4"/>
                    <a:gd name="T2" fmla="*/ 0 w 2"/>
                    <a:gd name="T3" fmla="*/ 0 h 4"/>
                    <a:gd name="T4" fmla="*/ 0 w 2"/>
                    <a:gd name="T5" fmla="*/ 3 h 4"/>
                    <a:gd name="T6" fmla="*/ 2 w 2"/>
                    <a:gd name="T7" fmla="*/ 4 h 4"/>
                  </a:gdLst>
                  <a:ahLst/>
                  <a:cxnLst>
                    <a:cxn ang="0">
                      <a:pos x="T0" y="T1"/>
                    </a:cxn>
                    <a:cxn ang="0">
                      <a:pos x="T2" y="T3"/>
                    </a:cxn>
                    <a:cxn ang="0">
                      <a:pos x="T4" y="T5"/>
                    </a:cxn>
                    <a:cxn ang="0">
                      <a:pos x="T6" y="T7"/>
                    </a:cxn>
                  </a:cxnLst>
                  <a:rect l="0" t="0" r="r" b="b"/>
                  <a:pathLst>
                    <a:path w="2" h="4">
                      <a:moveTo>
                        <a:pt x="2" y="4"/>
                      </a:moveTo>
                      <a:lnTo>
                        <a:pt x="0"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689">
                  <a:extLst>
                    <a:ext uri="{FF2B5EF4-FFF2-40B4-BE49-F238E27FC236}">
                      <a16:creationId xmlns:a16="http://schemas.microsoft.com/office/drawing/2014/main" id="{DCA26C83-10AC-41FD-BC44-F46D8F17E350}"/>
                    </a:ext>
                  </a:extLst>
                </p:cNvPr>
                <p:cNvSpPr>
                  <a:spLocks/>
                </p:cNvSpPr>
                <p:nvPr/>
              </p:nvSpPr>
              <p:spPr bwMode="auto">
                <a:xfrm>
                  <a:off x="3473" y="1748"/>
                  <a:ext cx="56" cy="90"/>
                </a:xfrm>
                <a:custGeom>
                  <a:avLst/>
                  <a:gdLst>
                    <a:gd name="T0" fmla="*/ 28 w 56"/>
                    <a:gd name="T1" fmla="*/ 13 h 90"/>
                    <a:gd name="T2" fmla="*/ 25 w 56"/>
                    <a:gd name="T3" fmla="*/ 17 h 90"/>
                    <a:gd name="T4" fmla="*/ 31 w 56"/>
                    <a:gd name="T5" fmla="*/ 17 h 90"/>
                    <a:gd name="T6" fmla="*/ 25 w 56"/>
                    <a:gd name="T7" fmla="*/ 23 h 90"/>
                    <a:gd name="T8" fmla="*/ 21 w 56"/>
                    <a:gd name="T9" fmla="*/ 24 h 90"/>
                    <a:gd name="T10" fmla="*/ 11 w 56"/>
                    <a:gd name="T11" fmla="*/ 23 h 90"/>
                    <a:gd name="T12" fmla="*/ 7 w 56"/>
                    <a:gd name="T13" fmla="*/ 28 h 90"/>
                    <a:gd name="T14" fmla="*/ 10 w 56"/>
                    <a:gd name="T15" fmla="*/ 29 h 90"/>
                    <a:gd name="T16" fmla="*/ 9 w 56"/>
                    <a:gd name="T17" fmla="*/ 30 h 90"/>
                    <a:gd name="T18" fmla="*/ 12 w 56"/>
                    <a:gd name="T19" fmla="*/ 33 h 90"/>
                    <a:gd name="T20" fmla="*/ 9 w 56"/>
                    <a:gd name="T21" fmla="*/ 38 h 90"/>
                    <a:gd name="T22" fmla="*/ 7 w 56"/>
                    <a:gd name="T23" fmla="*/ 43 h 90"/>
                    <a:gd name="T24" fmla="*/ 10 w 56"/>
                    <a:gd name="T25" fmla="*/ 45 h 90"/>
                    <a:gd name="T26" fmla="*/ 13 w 56"/>
                    <a:gd name="T27" fmla="*/ 49 h 90"/>
                    <a:gd name="T28" fmla="*/ 16 w 56"/>
                    <a:gd name="T29" fmla="*/ 51 h 90"/>
                    <a:gd name="T30" fmla="*/ 12 w 56"/>
                    <a:gd name="T31" fmla="*/ 60 h 90"/>
                    <a:gd name="T32" fmla="*/ 12 w 56"/>
                    <a:gd name="T33" fmla="*/ 62 h 90"/>
                    <a:gd name="T34" fmla="*/ 19 w 56"/>
                    <a:gd name="T35" fmla="*/ 61 h 90"/>
                    <a:gd name="T36" fmla="*/ 16 w 56"/>
                    <a:gd name="T37" fmla="*/ 65 h 90"/>
                    <a:gd name="T38" fmla="*/ 7 w 56"/>
                    <a:gd name="T39" fmla="*/ 68 h 90"/>
                    <a:gd name="T40" fmla="*/ 9 w 56"/>
                    <a:gd name="T41" fmla="*/ 72 h 90"/>
                    <a:gd name="T42" fmla="*/ 3 w 56"/>
                    <a:gd name="T43" fmla="*/ 72 h 90"/>
                    <a:gd name="T44" fmla="*/ 0 w 56"/>
                    <a:gd name="T45" fmla="*/ 75 h 90"/>
                    <a:gd name="T46" fmla="*/ 2 w 56"/>
                    <a:gd name="T47" fmla="*/ 78 h 90"/>
                    <a:gd name="T48" fmla="*/ 3 w 56"/>
                    <a:gd name="T49" fmla="*/ 83 h 90"/>
                    <a:gd name="T50" fmla="*/ 3 w 56"/>
                    <a:gd name="T51" fmla="*/ 86 h 90"/>
                    <a:gd name="T52" fmla="*/ 10 w 56"/>
                    <a:gd name="T53" fmla="*/ 86 h 90"/>
                    <a:gd name="T54" fmla="*/ 8 w 56"/>
                    <a:gd name="T55" fmla="*/ 90 h 90"/>
                    <a:gd name="T56" fmla="*/ 18 w 56"/>
                    <a:gd name="T57" fmla="*/ 90 h 90"/>
                    <a:gd name="T58" fmla="*/ 25 w 56"/>
                    <a:gd name="T59" fmla="*/ 82 h 90"/>
                    <a:gd name="T60" fmla="*/ 30 w 56"/>
                    <a:gd name="T61" fmla="*/ 84 h 90"/>
                    <a:gd name="T62" fmla="*/ 35 w 56"/>
                    <a:gd name="T63" fmla="*/ 78 h 90"/>
                    <a:gd name="T64" fmla="*/ 45 w 56"/>
                    <a:gd name="T65" fmla="*/ 77 h 90"/>
                    <a:gd name="T66" fmla="*/ 52 w 56"/>
                    <a:gd name="T67" fmla="*/ 76 h 90"/>
                    <a:gd name="T68" fmla="*/ 54 w 56"/>
                    <a:gd name="T69" fmla="*/ 67 h 90"/>
                    <a:gd name="T70" fmla="*/ 56 w 56"/>
                    <a:gd name="T71" fmla="*/ 58 h 90"/>
                    <a:gd name="T72" fmla="*/ 55 w 56"/>
                    <a:gd name="T73" fmla="*/ 48 h 90"/>
                    <a:gd name="T74" fmla="*/ 54 w 56"/>
                    <a:gd name="T75" fmla="*/ 38 h 90"/>
                    <a:gd name="T76" fmla="*/ 55 w 56"/>
                    <a:gd name="T77" fmla="*/ 34 h 90"/>
                    <a:gd name="T78" fmla="*/ 47 w 56"/>
                    <a:gd name="T79" fmla="*/ 24 h 90"/>
                    <a:gd name="T80" fmla="*/ 41 w 56"/>
                    <a:gd name="T81" fmla="*/ 28 h 90"/>
                    <a:gd name="T82" fmla="*/ 36 w 56"/>
                    <a:gd name="T83" fmla="*/ 14 h 90"/>
                    <a:gd name="T84" fmla="*/ 42 w 56"/>
                    <a:gd name="T85" fmla="*/ 10 h 90"/>
                    <a:gd name="T86" fmla="*/ 44 w 56"/>
                    <a:gd name="T87" fmla="*/ 6 h 90"/>
                    <a:gd name="T88" fmla="*/ 42 w 56"/>
                    <a:gd name="T89" fmla="*/ 0 h 90"/>
                    <a:gd name="T90" fmla="*/ 40 w 56"/>
                    <a:gd name="T91" fmla="*/ 6 h 90"/>
                    <a:gd name="T92" fmla="*/ 39 w 56"/>
                    <a:gd name="T93" fmla="*/ 6 h 90"/>
                    <a:gd name="T94" fmla="*/ 38 w 56"/>
                    <a:gd name="T95" fmla="*/ 5 h 90"/>
                    <a:gd name="T96" fmla="*/ 30 w 56"/>
                    <a:gd name="T97" fmla="*/ 5 h 90"/>
                    <a:gd name="T98" fmla="*/ 28 w 56"/>
                    <a:gd name="T9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90">
                      <a:moveTo>
                        <a:pt x="30" y="11"/>
                      </a:moveTo>
                      <a:lnTo>
                        <a:pt x="29" y="12"/>
                      </a:lnTo>
                      <a:lnTo>
                        <a:pt x="28" y="13"/>
                      </a:lnTo>
                      <a:lnTo>
                        <a:pt x="28" y="14"/>
                      </a:lnTo>
                      <a:lnTo>
                        <a:pt x="24" y="14"/>
                      </a:lnTo>
                      <a:lnTo>
                        <a:pt x="25" y="17"/>
                      </a:lnTo>
                      <a:lnTo>
                        <a:pt x="28" y="17"/>
                      </a:lnTo>
                      <a:lnTo>
                        <a:pt x="28" y="18"/>
                      </a:lnTo>
                      <a:lnTo>
                        <a:pt x="31" y="17"/>
                      </a:lnTo>
                      <a:lnTo>
                        <a:pt x="32" y="17"/>
                      </a:lnTo>
                      <a:lnTo>
                        <a:pt x="29" y="21"/>
                      </a:lnTo>
                      <a:lnTo>
                        <a:pt x="25" y="23"/>
                      </a:lnTo>
                      <a:lnTo>
                        <a:pt x="27" y="24"/>
                      </a:lnTo>
                      <a:lnTo>
                        <a:pt x="22" y="26"/>
                      </a:lnTo>
                      <a:lnTo>
                        <a:pt x="21" y="24"/>
                      </a:lnTo>
                      <a:lnTo>
                        <a:pt x="18" y="27"/>
                      </a:lnTo>
                      <a:lnTo>
                        <a:pt x="17" y="24"/>
                      </a:lnTo>
                      <a:lnTo>
                        <a:pt x="11" y="23"/>
                      </a:lnTo>
                      <a:lnTo>
                        <a:pt x="11" y="24"/>
                      </a:lnTo>
                      <a:lnTo>
                        <a:pt x="7" y="23"/>
                      </a:lnTo>
                      <a:lnTo>
                        <a:pt x="7" y="28"/>
                      </a:lnTo>
                      <a:lnTo>
                        <a:pt x="9" y="25"/>
                      </a:lnTo>
                      <a:lnTo>
                        <a:pt x="9" y="28"/>
                      </a:lnTo>
                      <a:lnTo>
                        <a:pt x="10" y="29"/>
                      </a:lnTo>
                      <a:lnTo>
                        <a:pt x="10" y="31"/>
                      </a:lnTo>
                      <a:lnTo>
                        <a:pt x="9" y="31"/>
                      </a:lnTo>
                      <a:lnTo>
                        <a:pt x="9" y="30"/>
                      </a:lnTo>
                      <a:lnTo>
                        <a:pt x="6" y="30"/>
                      </a:lnTo>
                      <a:lnTo>
                        <a:pt x="10" y="34"/>
                      </a:lnTo>
                      <a:lnTo>
                        <a:pt x="12" y="33"/>
                      </a:lnTo>
                      <a:lnTo>
                        <a:pt x="14" y="35"/>
                      </a:lnTo>
                      <a:lnTo>
                        <a:pt x="10" y="36"/>
                      </a:lnTo>
                      <a:lnTo>
                        <a:pt x="9" y="38"/>
                      </a:lnTo>
                      <a:lnTo>
                        <a:pt x="10" y="40"/>
                      </a:lnTo>
                      <a:lnTo>
                        <a:pt x="7" y="40"/>
                      </a:lnTo>
                      <a:lnTo>
                        <a:pt x="7" y="43"/>
                      </a:lnTo>
                      <a:lnTo>
                        <a:pt x="6" y="44"/>
                      </a:lnTo>
                      <a:lnTo>
                        <a:pt x="8" y="45"/>
                      </a:lnTo>
                      <a:lnTo>
                        <a:pt x="10" y="45"/>
                      </a:lnTo>
                      <a:lnTo>
                        <a:pt x="9" y="46"/>
                      </a:lnTo>
                      <a:lnTo>
                        <a:pt x="12" y="45"/>
                      </a:lnTo>
                      <a:lnTo>
                        <a:pt x="13" y="49"/>
                      </a:lnTo>
                      <a:lnTo>
                        <a:pt x="21" y="49"/>
                      </a:lnTo>
                      <a:lnTo>
                        <a:pt x="17" y="52"/>
                      </a:lnTo>
                      <a:lnTo>
                        <a:pt x="16" y="51"/>
                      </a:lnTo>
                      <a:lnTo>
                        <a:pt x="13" y="57"/>
                      </a:lnTo>
                      <a:lnTo>
                        <a:pt x="14" y="56"/>
                      </a:lnTo>
                      <a:lnTo>
                        <a:pt x="12" y="60"/>
                      </a:lnTo>
                      <a:lnTo>
                        <a:pt x="7" y="65"/>
                      </a:lnTo>
                      <a:lnTo>
                        <a:pt x="9" y="65"/>
                      </a:lnTo>
                      <a:lnTo>
                        <a:pt x="12" y="62"/>
                      </a:lnTo>
                      <a:lnTo>
                        <a:pt x="14" y="63"/>
                      </a:lnTo>
                      <a:lnTo>
                        <a:pt x="17" y="64"/>
                      </a:lnTo>
                      <a:lnTo>
                        <a:pt x="19" y="61"/>
                      </a:lnTo>
                      <a:lnTo>
                        <a:pt x="19" y="62"/>
                      </a:lnTo>
                      <a:lnTo>
                        <a:pt x="22" y="62"/>
                      </a:lnTo>
                      <a:lnTo>
                        <a:pt x="16" y="65"/>
                      </a:lnTo>
                      <a:lnTo>
                        <a:pt x="11" y="65"/>
                      </a:lnTo>
                      <a:lnTo>
                        <a:pt x="10" y="67"/>
                      </a:lnTo>
                      <a:lnTo>
                        <a:pt x="7" y="68"/>
                      </a:lnTo>
                      <a:lnTo>
                        <a:pt x="8" y="70"/>
                      </a:lnTo>
                      <a:lnTo>
                        <a:pt x="7" y="72"/>
                      </a:lnTo>
                      <a:lnTo>
                        <a:pt x="9" y="72"/>
                      </a:lnTo>
                      <a:lnTo>
                        <a:pt x="7" y="73"/>
                      </a:lnTo>
                      <a:lnTo>
                        <a:pt x="4" y="70"/>
                      </a:lnTo>
                      <a:lnTo>
                        <a:pt x="3" y="72"/>
                      </a:lnTo>
                      <a:lnTo>
                        <a:pt x="3" y="71"/>
                      </a:lnTo>
                      <a:lnTo>
                        <a:pt x="0" y="73"/>
                      </a:lnTo>
                      <a:lnTo>
                        <a:pt x="0" y="75"/>
                      </a:lnTo>
                      <a:lnTo>
                        <a:pt x="8" y="74"/>
                      </a:lnTo>
                      <a:lnTo>
                        <a:pt x="6" y="77"/>
                      </a:lnTo>
                      <a:lnTo>
                        <a:pt x="2" y="78"/>
                      </a:lnTo>
                      <a:lnTo>
                        <a:pt x="0" y="81"/>
                      </a:lnTo>
                      <a:lnTo>
                        <a:pt x="3" y="81"/>
                      </a:lnTo>
                      <a:lnTo>
                        <a:pt x="3" y="83"/>
                      </a:lnTo>
                      <a:lnTo>
                        <a:pt x="10" y="81"/>
                      </a:lnTo>
                      <a:lnTo>
                        <a:pt x="5" y="85"/>
                      </a:lnTo>
                      <a:lnTo>
                        <a:pt x="3" y="86"/>
                      </a:lnTo>
                      <a:lnTo>
                        <a:pt x="7" y="86"/>
                      </a:lnTo>
                      <a:lnTo>
                        <a:pt x="11" y="84"/>
                      </a:lnTo>
                      <a:lnTo>
                        <a:pt x="10" y="86"/>
                      </a:lnTo>
                      <a:lnTo>
                        <a:pt x="7" y="88"/>
                      </a:lnTo>
                      <a:lnTo>
                        <a:pt x="9" y="88"/>
                      </a:lnTo>
                      <a:lnTo>
                        <a:pt x="8" y="90"/>
                      </a:lnTo>
                      <a:lnTo>
                        <a:pt x="12" y="89"/>
                      </a:lnTo>
                      <a:lnTo>
                        <a:pt x="14" y="90"/>
                      </a:lnTo>
                      <a:lnTo>
                        <a:pt x="18" y="90"/>
                      </a:lnTo>
                      <a:lnTo>
                        <a:pt x="23" y="88"/>
                      </a:lnTo>
                      <a:lnTo>
                        <a:pt x="27" y="85"/>
                      </a:lnTo>
                      <a:lnTo>
                        <a:pt x="25" y="82"/>
                      </a:lnTo>
                      <a:lnTo>
                        <a:pt x="28" y="82"/>
                      </a:lnTo>
                      <a:lnTo>
                        <a:pt x="28" y="84"/>
                      </a:lnTo>
                      <a:lnTo>
                        <a:pt x="30" y="84"/>
                      </a:lnTo>
                      <a:lnTo>
                        <a:pt x="32" y="81"/>
                      </a:lnTo>
                      <a:lnTo>
                        <a:pt x="35" y="81"/>
                      </a:lnTo>
                      <a:lnTo>
                        <a:pt x="35" y="78"/>
                      </a:lnTo>
                      <a:lnTo>
                        <a:pt x="43" y="76"/>
                      </a:lnTo>
                      <a:lnTo>
                        <a:pt x="44" y="75"/>
                      </a:lnTo>
                      <a:lnTo>
                        <a:pt x="45" y="77"/>
                      </a:lnTo>
                      <a:lnTo>
                        <a:pt x="47" y="75"/>
                      </a:lnTo>
                      <a:lnTo>
                        <a:pt x="48" y="76"/>
                      </a:lnTo>
                      <a:lnTo>
                        <a:pt x="52" y="76"/>
                      </a:lnTo>
                      <a:lnTo>
                        <a:pt x="49" y="72"/>
                      </a:lnTo>
                      <a:lnTo>
                        <a:pt x="52" y="70"/>
                      </a:lnTo>
                      <a:lnTo>
                        <a:pt x="54" y="67"/>
                      </a:lnTo>
                      <a:lnTo>
                        <a:pt x="53" y="65"/>
                      </a:lnTo>
                      <a:lnTo>
                        <a:pt x="55" y="62"/>
                      </a:lnTo>
                      <a:lnTo>
                        <a:pt x="56" y="58"/>
                      </a:lnTo>
                      <a:lnTo>
                        <a:pt x="55" y="51"/>
                      </a:lnTo>
                      <a:lnTo>
                        <a:pt x="53" y="49"/>
                      </a:lnTo>
                      <a:lnTo>
                        <a:pt x="55" y="48"/>
                      </a:lnTo>
                      <a:lnTo>
                        <a:pt x="55" y="44"/>
                      </a:lnTo>
                      <a:lnTo>
                        <a:pt x="54" y="41"/>
                      </a:lnTo>
                      <a:lnTo>
                        <a:pt x="54" y="38"/>
                      </a:lnTo>
                      <a:lnTo>
                        <a:pt x="52" y="35"/>
                      </a:lnTo>
                      <a:lnTo>
                        <a:pt x="53" y="34"/>
                      </a:lnTo>
                      <a:lnTo>
                        <a:pt x="55" y="34"/>
                      </a:lnTo>
                      <a:lnTo>
                        <a:pt x="52" y="31"/>
                      </a:lnTo>
                      <a:lnTo>
                        <a:pt x="50" y="31"/>
                      </a:lnTo>
                      <a:lnTo>
                        <a:pt x="47" y="24"/>
                      </a:lnTo>
                      <a:lnTo>
                        <a:pt x="43" y="22"/>
                      </a:lnTo>
                      <a:lnTo>
                        <a:pt x="42" y="24"/>
                      </a:lnTo>
                      <a:lnTo>
                        <a:pt x="41" y="28"/>
                      </a:lnTo>
                      <a:lnTo>
                        <a:pt x="38" y="29"/>
                      </a:lnTo>
                      <a:lnTo>
                        <a:pt x="33" y="22"/>
                      </a:lnTo>
                      <a:lnTo>
                        <a:pt x="36" y="14"/>
                      </a:lnTo>
                      <a:lnTo>
                        <a:pt x="38" y="14"/>
                      </a:lnTo>
                      <a:lnTo>
                        <a:pt x="39" y="11"/>
                      </a:lnTo>
                      <a:lnTo>
                        <a:pt x="42" y="10"/>
                      </a:lnTo>
                      <a:lnTo>
                        <a:pt x="42" y="8"/>
                      </a:lnTo>
                      <a:lnTo>
                        <a:pt x="42" y="8"/>
                      </a:lnTo>
                      <a:lnTo>
                        <a:pt x="44" y="6"/>
                      </a:lnTo>
                      <a:lnTo>
                        <a:pt x="47" y="4"/>
                      </a:lnTo>
                      <a:lnTo>
                        <a:pt x="44" y="2"/>
                      </a:lnTo>
                      <a:lnTo>
                        <a:pt x="42" y="0"/>
                      </a:lnTo>
                      <a:lnTo>
                        <a:pt x="42" y="2"/>
                      </a:lnTo>
                      <a:lnTo>
                        <a:pt x="40" y="3"/>
                      </a:lnTo>
                      <a:lnTo>
                        <a:pt x="40" y="6"/>
                      </a:lnTo>
                      <a:lnTo>
                        <a:pt x="38" y="10"/>
                      </a:lnTo>
                      <a:lnTo>
                        <a:pt x="38" y="7"/>
                      </a:lnTo>
                      <a:lnTo>
                        <a:pt x="39" y="6"/>
                      </a:lnTo>
                      <a:lnTo>
                        <a:pt x="38" y="3"/>
                      </a:lnTo>
                      <a:lnTo>
                        <a:pt x="36" y="4"/>
                      </a:lnTo>
                      <a:lnTo>
                        <a:pt x="38" y="5"/>
                      </a:lnTo>
                      <a:lnTo>
                        <a:pt x="35" y="5"/>
                      </a:lnTo>
                      <a:lnTo>
                        <a:pt x="34" y="4"/>
                      </a:lnTo>
                      <a:lnTo>
                        <a:pt x="30" y="5"/>
                      </a:lnTo>
                      <a:lnTo>
                        <a:pt x="30" y="7"/>
                      </a:lnTo>
                      <a:lnTo>
                        <a:pt x="29" y="7"/>
                      </a:lnTo>
                      <a:lnTo>
                        <a:pt x="28" y="10"/>
                      </a:lnTo>
                      <a:lnTo>
                        <a:pt x="3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690">
                  <a:extLst>
                    <a:ext uri="{FF2B5EF4-FFF2-40B4-BE49-F238E27FC236}">
                      <a16:creationId xmlns:a16="http://schemas.microsoft.com/office/drawing/2014/main" id="{0CE16189-161B-4B33-922A-2F2CBAA78584}"/>
                    </a:ext>
                  </a:extLst>
                </p:cNvPr>
                <p:cNvSpPr>
                  <a:spLocks/>
                </p:cNvSpPr>
                <p:nvPr/>
              </p:nvSpPr>
              <p:spPr bwMode="auto">
                <a:xfrm>
                  <a:off x="3526" y="1709"/>
                  <a:ext cx="2" cy="3"/>
                </a:xfrm>
                <a:custGeom>
                  <a:avLst/>
                  <a:gdLst>
                    <a:gd name="T0" fmla="*/ 0 w 2"/>
                    <a:gd name="T1" fmla="*/ 1 h 3"/>
                    <a:gd name="T2" fmla="*/ 2 w 2"/>
                    <a:gd name="T3" fmla="*/ 3 h 3"/>
                    <a:gd name="T4" fmla="*/ 2 w 2"/>
                    <a:gd name="T5" fmla="*/ 2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2" y="3"/>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691">
                  <a:extLst>
                    <a:ext uri="{FF2B5EF4-FFF2-40B4-BE49-F238E27FC236}">
                      <a16:creationId xmlns:a16="http://schemas.microsoft.com/office/drawing/2014/main" id="{194AF0CB-D72D-40A1-A792-DF87292BA148}"/>
                    </a:ext>
                  </a:extLst>
                </p:cNvPr>
                <p:cNvSpPr>
                  <a:spLocks/>
                </p:cNvSpPr>
                <p:nvPr/>
              </p:nvSpPr>
              <p:spPr bwMode="auto">
                <a:xfrm>
                  <a:off x="3530" y="1731"/>
                  <a:ext cx="5" cy="8"/>
                </a:xfrm>
                <a:custGeom>
                  <a:avLst/>
                  <a:gdLst>
                    <a:gd name="T0" fmla="*/ 2 w 5"/>
                    <a:gd name="T1" fmla="*/ 6 h 8"/>
                    <a:gd name="T2" fmla="*/ 5 w 5"/>
                    <a:gd name="T3" fmla="*/ 0 h 8"/>
                    <a:gd name="T4" fmla="*/ 0 w 5"/>
                    <a:gd name="T5" fmla="*/ 5 h 8"/>
                    <a:gd name="T6" fmla="*/ 1 w 5"/>
                    <a:gd name="T7" fmla="*/ 8 h 8"/>
                    <a:gd name="T8" fmla="*/ 2 w 5"/>
                    <a:gd name="T9" fmla="*/ 6 h 8"/>
                  </a:gdLst>
                  <a:ahLst/>
                  <a:cxnLst>
                    <a:cxn ang="0">
                      <a:pos x="T0" y="T1"/>
                    </a:cxn>
                    <a:cxn ang="0">
                      <a:pos x="T2" y="T3"/>
                    </a:cxn>
                    <a:cxn ang="0">
                      <a:pos x="T4" y="T5"/>
                    </a:cxn>
                    <a:cxn ang="0">
                      <a:pos x="T6" y="T7"/>
                    </a:cxn>
                    <a:cxn ang="0">
                      <a:pos x="T8" y="T9"/>
                    </a:cxn>
                  </a:cxnLst>
                  <a:rect l="0" t="0" r="r" b="b"/>
                  <a:pathLst>
                    <a:path w="5" h="8">
                      <a:moveTo>
                        <a:pt x="2" y="6"/>
                      </a:moveTo>
                      <a:lnTo>
                        <a:pt x="5" y="0"/>
                      </a:lnTo>
                      <a:lnTo>
                        <a:pt x="0" y="5"/>
                      </a:lnTo>
                      <a:lnTo>
                        <a:pt x="1" y="8"/>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692">
                  <a:extLst>
                    <a:ext uri="{FF2B5EF4-FFF2-40B4-BE49-F238E27FC236}">
                      <a16:creationId xmlns:a16="http://schemas.microsoft.com/office/drawing/2014/main" id="{EC0FC841-AF51-4968-A28D-DA07B27B85FC}"/>
                    </a:ext>
                  </a:extLst>
                </p:cNvPr>
                <p:cNvSpPr>
                  <a:spLocks/>
                </p:cNvSpPr>
                <p:nvPr/>
              </p:nvSpPr>
              <p:spPr bwMode="auto">
                <a:xfrm>
                  <a:off x="3522" y="1694"/>
                  <a:ext cx="13" cy="16"/>
                </a:xfrm>
                <a:custGeom>
                  <a:avLst/>
                  <a:gdLst>
                    <a:gd name="T0" fmla="*/ 6 w 13"/>
                    <a:gd name="T1" fmla="*/ 0 h 16"/>
                    <a:gd name="T2" fmla="*/ 5 w 13"/>
                    <a:gd name="T3" fmla="*/ 1 h 16"/>
                    <a:gd name="T4" fmla="*/ 6 w 13"/>
                    <a:gd name="T5" fmla="*/ 5 h 16"/>
                    <a:gd name="T6" fmla="*/ 3 w 13"/>
                    <a:gd name="T7" fmla="*/ 2 h 16"/>
                    <a:gd name="T8" fmla="*/ 3 w 13"/>
                    <a:gd name="T9" fmla="*/ 5 h 16"/>
                    <a:gd name="T10" fmla="*/ 2 w 13"/>
                    <a:gd name="T11" fmla="*/ 4 h 16"/>
                    <a:gd name="T12" fmla="*/ 0 w 13"/>
                    <a:gd name="T13" fmla="*/ 6 h 16"/>
                    <a:gd name="T14" fmla="*/ 3 w 13"/>
                    <a:gd name="T15" fmla="*/ 8 h 16"/>
                    <a:gd name="T16" fmla="*/ 3 w 13"/>
                    <a:gd name="T17" fmla="*/ 6 h 16"/>
                    <a:gd name="T18" fmla="*/ 4 w 13"/>
                    <a:gd name="T19" fmla="*/ 8 h 16"/>
                    <a:gd name="T20" fmla="*/ 4 w 13"/>
                    <a:gd name="T21" fmla="*/ 9 h 16"/>
                    <a:gd name="T22" fmla="*/ 6 w 13"/>
                    <a:gd name="T23" fmla="*/ 13 h 16"/>
                    <a:gd name="T24" fmla="*/ 9 w 13"/>
                    <a:gd name="T25" fmla="*/ 13 h 16"/>
                    <a:gd name="T26" fmla="*/ 10 w 13"/>
                    <a:gd name="T27" fmla="*/ 16 h 16"/>
                    <a:gd name="T28" fmla="*/ 10 w 13"/>
                    <a:gd name="T29" fmla="*/ 15 h 16"/>
                    <a:gd name="T30" fmla="*/ 11 w 13"/>
                    <a:gd name="T31" fmla="*/ 13 h 16"/>
                    <a:gd name="T32" fmla="*/ 13 w 13"/>
                    <a:gd name="T33" fmla="*/ 11 h 16"/>
                    <a:gd name="T34" fmla="*/ 12 w 13"/>
                    <a:gd name="T35" fmla="*/ 10 h 16"/>
                    <a:gd name="T36" fmla="*/ 10 w 13"/>
                    <a:gd name="T37" fmla="*/ 10 h 16"/>
                    <a:gd name="T38" fmla="*/ 8 w 13"/>
                    <a:gd name="T39" fmla="*/ 9 h 16"/>
                    <a:gd name="T40" fmla="*/ 8 w 13"/>
                    <a:gd name="T41" fmla="*/ 3 h 16"/>
                    <a:gd name="T42" fmla="*/ 6 w 13"/>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6">
                      <a:moveTo>
                        <a:pt x="6" y="0"/>
                      </a:moveTo>
                      <a:lnTo>
                        <a:pt x="5" y="1"/>
                      </a:lnTo>
                      <a:lnTo>
                        <a:pt x="6" y="5"/>
                      </a:lnTo>
                      <a:lnTo>
                        <a:pt x="3" y="2"/>
                      </a:lnTo>
                      <a:lnTo>
                        <a:pt x="3" y="5"/>
                      </a:lnTo>
                      <a:lnTo>
                        <a:pt x="2" y="4"/>
                      </a:lnTo>
                      <a:lnTo>
                        <a:pt x="0" y="6"/>
                      </a:lnTo>
                      <a:lnTo>
                        <a:pt x="3" y="8"/>
                      </a:lnTo>
                      <a:lnTo>
                        <a:pt x="3" y="6"/>
                      </a:lnTo>
                      <a:lnTo>
                        <a:pt x="4" y="8"/>
                      </a:lnTo>
                      <a:lnTo>
                        <a:pt x="4" y="9"/>
                      </a:lnTo>
                      <a:lnTo>
                        <a:pt x="6" y="13"/>
                      </a:lnTo>
                      <a:lnTo>
                        <a:pt x="9" y="13"/>
                      </a:lnTo>
                      <a:lnTo>
                        <a:pt x="10" y="16"/>
                      </a:lnTo>
                      <a:lnTo>
                        <a:pt x="10" y="15"/>
                      </a:lnTo>
                      <a:lnTo>
                        <a:pt x="11" y="13"/>
                      </a:lnTo>
                      <a:lnTo>
                        <a:pt x="13" y="11"/>
                      </a:lnTo>
                      <a:lnTo>
                        <a:pt x="12" y="10"/>
                      </a:lnTo>
                      <a:lnTo>
                        <a:pt x="10" y="10"/>
                      </a:lnTo>
                      <a:lnTo>
                        <a:pt x="8" y="9"/>
                      </a:lnTo>
                      <a:lnTo>
                        <a:pt x="8" y="3"/>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693">
                  <a:extLst>
                    <a:ext uri="{FF2B5EF4-FFF2-40B4-BE49-F238E27FC236}">
                      <a16:creationId xmlns:a16="http://schemas.microsoft.com/office/drawing/2014/main" id="{63EC0574-617D-4B15-817F-53BF3FFC2E5E}"/>
                    </a:ext>
                  </a:extLst>
                </p:cNvPr>
                <p:cNvSpPr>
                  <a:spLocks/>
                </p:cNvSpPr>
                <p:nvPr/>
              </p:nvSpPr>
              <p:spPr bwMode="auto">
                <a:xfrm>
                  <a:off x="3563" y="1658"/>
                  <a:ext cx="1" cy="3"/>
                </a:xfrm>
                <a:custGeom>
                  <a:avLst/>
                  <a:gdLst>
                    <a:gd name="T0" fmla="*/ 1 w 1"/>
                    <a:gd name="T1" fmla="*/ 0 h 3"/>
                    <a:gd name="T2" fmla="*/ 0 w 1"/>
                    <a:gd name="T3" fmla="*/ 1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694">
                  <a:extLst>
                    <a:ext uri="{FF2B5EF4-FFF2-40B4-BE49-F238E27FC236}">
                      <a16:creationId xmlns:a16="http://schemas.microsoft.com/office/drawing/2014/main" id="{6F1342F5-C6CA-4DC2-B811-E91A4FBE54B9}"/>
                    </a:ext>
                  </a:extLst>
                </p:cNvPr>
                <p:cNvSpPr>
                  <a:spLocks/>
                </p:cNvSpPr>
                <p:nvPr/>
              </p:nvSpPr>
              <p:spPr bwMode="auto">
                <a:xfrm>
                  <a:off x="3615" y="1841"/>
                  <a:ext cx="3" cy="1"/>
                </a:xfrm>
                <a:custGeom>
                  <a:avLst/>
                  <a:gdLst>
                    <a:gd name="T0" fmla="*/ 2 w 3"/>
                    <a:gd name="T1" fmla="*/ 0 h 1"/>
                    <a:gd name="T2" fmla="*/ 0 w 3"/>
                    <a:gd name="T3" fmla="*/ 0 h 1"/>
                    <a:gd name="T4" fmla="*/ 2 w 3"/>
                    <a:gd name="T5" fmla="*/ 1 h 1"/>
                    <a:gd name="T6" fmla="*/ 3 w 3"/>
                    <a:gd name="T7" fmla="*/ 1 h 1"/>
                    <a:gd name="T8" fmla="*/ 3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lnTo>
                        <a:pt x="0" y="0"/>
                      </a:lnTo>
                      <a:lnTo>
                        <a:pt x="2" y="1"/>
                      </a:lnTo>
                      <a:lnTo>
                        <a:pt x="3" y="1"/>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695">
                  <a:extLst>
                    <a:ext uri="{FF2B5EF4-FFF2-40B4-BE49-F238E27FC236}">
                      <a16:creationId xmlns:a16="http://schemas.microsoft.com/office/drawing/2014/main" id="{A07499FC-D4F6-4B77-9469-8152B16EF8DF}"/>
                    </a:ext>
                  </a:extLst>
                </p:cNvPr>
                <p:cNvSpPr>
                  <a:spLocks/>
                </p:cNvSpPr>
                <p:nvPr/>
              </p:nvSpPr>
              <p:spPr bwMode="auto">
                <a:xfrm>
                  <a:off x="3520" y="1689"/>
                  <a:ext cx="5" cy="4"/>
                </a:xfrm>
                <a:custGeom>
                  <a:avLst/>
                  <a:gdLst>
                    <a:gd name="T0" fmla="*/ 2 w 5"/>
                    <a:gd name="T1" fmla="*/ 0 h 4"/>
                    <a:gd name="T2" fmla="*/ 1 w 5"/>
                    <a:gd name="T3" fmla="*/ 0 h 4"/>
                    <a:gd name="T4" fmla="*/ 1 w 5"/>
                    <a:gd name="T5" fmla="*/ 1 h 4"/>
                    <a:gd name="T6" fmla="*/ 0 w 5"/>
                    <a:gd name="T7" fmla="*/ 2 h 4"/>
                    <a:gd name="T8" fmla="*/ 1 w 5"/>
                    <a:gd name="T9" fmla="*/ 4 h 4"/>
                    <a:gd name="T10" fmla="*/ 5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1" y="0"/>
                      </a:lnTo>
                      <a:lnTo>
                        <a:pt x="1" y="1"/>
                      </a:lnTo>
                      <a:lnTo>
                        <a:pt x="0" y="2"/>
                      </a:lnTo>
                      <a:lnTo>
                        <a:pt x="1" y="4"/>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696">
                  <a:extLst>
                    <a:ext uri="{FF2B5EF4-FFF2-40B4-BE49-F238E27FC236}">
                      <a16:creationId xmlns:a16="http://schemas.microsoft.com/office/drawing/2014/main" id="{68678550-F891-456C-806E-0E14F8E4D2F3}"/>
                    </a:ext>
                  </a:extLst>
                </p:cNvPr>
                <p:cNvSpPr>
                  <a:spLocks/>
                </p:cNvSpPr>
                <p:nvPr/>
              </p:nvSpPr>
              <p:spPr bwMode="auto">
                <a:xfrm>
                  <a:off x="3528" y="1731"/>
                  <a:ext cx="1" cy="3"/>
                </a:xfrm>
                <a:custGeom>
                  <a:avLst/>
                  <a:gdLst>
                    <a:gd name="T0" fmla="*/ 1 w 1"/>
                    <a:gd name="T1" fmla="*/ 2 h 3"/>
                    <a:gd name="T2" fmla="*/ 0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697">
                  <a:extLst>
                    <a:ext uri="{FF2B5EF4-FFF2-40B4-BE49-F238E27FC236}">
                      <a16:creationId xmlns:a16="http://schemas.microsoft.com/office/drawing/2014/main" id="{272A93C4-E10C-46AB-86C8-5EC76D4C12A4}"/>
                    </a:ext>
                  </a:extLst>
                </p:cNvPr>
                <p:cNvSpPr>
                  <a:spLocks/>
                </p:cNvSpPr>
                <p:nvPr/>
              </p:nvSpPr>
              <p:spPr bwMode="auto">
                <a:xfrm>
                  <a:off x="3529" y="1712"/>
                  <a:ext cx="1" cy="2"/>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698">
                  <a:extLst>
                    <a:ext uri="{FF2B5EF4-FFF2-40B4-BE49-F238E27FC236}">
                      <a16:creationId xmlns:a16="http://schemas.microsoft.com/office/drawing/2014/main" id="{C72011D2-1B17-41A0-BA90-5FFECE29CEA0}"/>
                    </a:ext>
                  </a:extLst>
                </p:cNvPr>
                <p:cNvSpPr>
                  <a:spLocks/>
                </p:cNvSpPr>
                <p:nvPr/>
              </p:nvSpPr>
              <p:spPr bwMode="auto">
                <a:xfrm>
                  <a:off x="3584" y="1617"/>
                  <a:ext cx="3" cy="3"/>
                </a:xfrm>
                <a:custGeom>
                  <a:avLst/>
                  <a:gdLst>
                    <a:gd name="T0" fmla="*/ 3 w 3"/>
                    <a:gd name="T1" fmla="*/ 0 h 5"/>
                    <a:gd name="T2" fmla="*/ 1 w 3"/>
                    <a:gd name="T3" fmla="*/ 1 h 5"/>
                    <a:gd name="T4" fmla="*/ 0 w 3"/>
                    <a:gd name="T5" fmla="*/ 3 h 5"/>
                    <a:gd name="T6" fmla="*/ 3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1" y="1"/>
                        <a:pt x="1" y="1"/>
                        <a:pt x="1" y="1"/>
                      </a:cubicBezTo>
                      <a:cubicBezTo>
                        <a:pt x="0" y="3"/>
                        <a:pt x="0" y="3"/>
                        <a:pt x="0" y="3"/>
                      </a:cubicBezTo>
                      <a:cubicBezTo>
                        <a:pt x="0" y="3"/>
                        <a:pt x="3" y="5"/>
                        <a:pt x="3" y="5"/>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699">
                  <a:extLst>
                    <a:ext uri="{FF2B5EF4-FFF2-40B4-BE49-F238E27FC236}">
                      <a16:creationId xmlns:a16="http://schemas.microsoft.com/office/drawing/2014/main" id="{17545313-84D5-45BE-AC15-A1803637F70E}"/>
                    </a:ext>
                  </a:extLst>
                </p:cNvPr>
                <p:cNvSpPr>
                  <a:spLocks/>
                </p:cNvSpPr>
                <p:nvPr/>
              </p:nvSpPr>
              <p:spPr bwMode="auto">
                <a:xfrm>
                  <a:off x="3588" y="1613"/>
                  <a:ext cx="3" cy="5"/>
                </a:xfrm>
                <a:custGeom>
                  <a:avLst/>
                  <a:gdLst>
                    <a:gd name="T0" fmla="*/ 3 w 3"/>
                    <a:gd name="T1" fmla="*/ 4 h 5"/>
                    <a:gd name="T2" fmla="*/ 3 w 3"/>
                    <a:gd name="T3" fmla="*/ 0 h 5"/>
                    <a:gd name="T4" fmla="*/ 2 w 3"/>
                    <a:gd name="T5" fmla="*/ 0 h 5"/>
                    <a:gd name="T6" fmla="*/ 1 w 3"/>
                    <a:gd name="T7" fmla="*/ 1 h 5"/>
                    <a:gd name="T8" fmla="*/ 0 w 3"/>
                    <a:gd name="T9" fmla="*/ 4 h 5"/>
                    <a:gd name="T10" fmla="*/ 2 w 3"/>
                    <a:gd name="T11" fmla="*/ 5 h 5"/>
                    <a:gd name="T12" fmla="*/ 3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4"/>
                      </a:moveTo>
                      <a:lnTo>
                        <a:pt x="3" y="0"/>
                      </a:lnTo>
                      <a:lnTo>
                        <a:pt x="2" y="0"/>
                      </a:lnTo>
                      <a:lnTo>
                        <a:pt x="1" y="1"/>
                      </a:lnTo>
                      <a:lnTo>
                        <a:pt x="0" y="4"/>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700">
                  <a:extLst>
                    <a:ext uri="{FF2B5EF4-FFF2-40B4-BE49-F238E27FC236}">
                      <a16:creationId xmlns:a16="http://schemas.microsoft.com/office/drawing/2014/main" id="{CD35D648-66A5-4C25-A451-59D13D8403FC}"/>
                    </a:ext>
                  </a:extLst>
                </p:cNvPr>
                <p:cNvSpPr>
                  <a:spLocks/>
                </p:cNvSpPr>
                <p:nvPr/>
              </p:nvSpPr>
              <p:spPr bwMode="auto">
                <a:xfrm>
                  <a:off x="3591" y="1609"/>
                  <a:ext cx="3" cy="4"/>
                </a:xfrm>
                <a:custGeom>
                  <a:avLst/>
                  <a:gdLst>
                    <a:gd name="T0" fmla="*/ 3 w 3"/>
                    <a:gd name="T1" fmla="*/ 0 h 4"/>
                    <a:gd name="T2" fmla="*/ 0 w 3"/>
                    <a:gd name="T3" fmla="*/ 2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2"/>
                      </a:lnTo>
                      <a:lnTo>
                        <a:pt x="1"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701">
                  <a:extLst>
                    <a:ext uri="{FF2B5EF4-FFF2-40B4-BE49-F238E27FC236}">
                      <a16:creationId xmlns:a16="http://schemas.microsoft.com/office/drawing/2014/main" id="{1A811E37-E9DD-4224-A237-497FAA51365F}"/>
                    </a:ext>
                  </a:extLst>
                </p:cNvPr>
                <p:cNvSpPr>
                  <a:spLocks/>
                </p:cNvSpPr>
                <p:nvPr/>
              </p:nvSpPr>
              <p:spPr bwMode="auto">
                <a:xfrm>
                  <a:off x="3520" y="172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702">
                  <a:extLst>
                    <a:ext uri="{FF2B5EF4-FFF2-40B4-BE49-F238E27FC236}">
                      <a16:creationId xmlns:a16="http://schemas.microsoft.com/office/drawing/2014/main" id="{D8A15AE7-EEE9-41F0-9155-E1D655E25E4B}"/>
                    </a:ext>
                  </a:extLst>
                </p:cNvPr>
                <p:cNvSpPr>
                  <a:spLocks/>
                </p:cNvSpPr>
                <p:nvPr/>
              </p:nvSpPr>
              <p:spPr bwMode="auto">
                <a:xfrm>
                  <a:off x="3519" y="1675"/>
                  <a:ext cx="11" cy="13"/>
                </a:xfrm>
                <a:custGeom>
                  <a:avLst/>
                  <a:gdLst>
                    <a:gd name="T0" fmla="*/ 5 w 11"/>
                    <a:gd name="T1" fmla="*/ 7 h 13"/>
                    <a:gd name="T2" fmla="*/ 2 w 11"/>
                    <a:gd name="T3" fmla="*/ 6 h 13"/>
                    <a:gd name="T4" fmla="*/ 0 w 11"/>
                    <a:gd name="T5" fmla="*/ 8 h 13"/>
                    <a:gd name="T6" fmla="*/ 2 w 11"/>
                    <a:gd name="T7" fmla="*/ 10 h 13"/>
                    <a:gd name="T8" fmla="*/ 1 w 11"/>
                    <a:gd name="T9" fmla="*/ 11 h 13"/>
                    <a:gd name="T10" fmla="*/ 2 w 11"/>
                    <a:gd name="T11" fmla="*/ 13 h 13"/>
                    <a:gd name="T12" fmla="*/ 4 w 11"/>
                    <a:gd name="T13" fmla="*/ 12 h 13"/>
                    <a:gd name="T14" fmla="*/ 7 w 11"/>
                    <a:gd name="T15" fmla="*/ 13 h 13"/>
                    <a:gd name="T16" fmla="*/ 9 w 11"/>
                    <a:gd name="T17" fmla="*/ 10 h 13"/>
                    <a:gd name="T18" fmla="*/ 8 w 11"/>
                    <a:gd name="T19" fmla="*/ 9 h 13"/>
                    <a:gd name="T20" fmla="*/ 9 w 11"/>
                    <a:gd name="T21" fmla="*/ 7 h 13"/>
                    <a:gd name="T22" fmla="*/ 11 w 11"/>
                    <a:gd name="T23" fmla="*/ 4 h 13"/>
                    <a:gd name="T24" fmla="*/ 10 w 11"/>
                    <a:gd name="T25" fmla="*/ 0 h 13"/>
                    <a:gd name="T26" fmla="*/ 4 w 11"/>
                    <a:gd name="T27" fmla="*/ 5 h 13"/>
                    <a:gd name="T28" fmla="*/ 5 w 11"/>
                    <a:gd name="T2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5" y="7"/>
                      </a:moveTo>
                      <a:lnTo>
                        <a:pt x="2" y="6"/>
                      </a:lnTo>
                      <a:lnTo>
                        <a:pt x="0" y="8"/>
                      </a:lnTo>
                      <a:lnTo>
                        <a:pt x="2" y="10"/>
                      </a:lnTo>
                      <a:lnTo>
                        <a:pt x="1" y="11"/>
                      </a:lnTo>
                      <a:lnTo>
                        <a:pt x="2" y="13"/>
                      </a:lnTo>
                      <a:lnTo>
                        <a:pt x="4" y="12"/>
                      </a:lnTo>
                      <a:lnTo>
                        <a:pt x="7" y="13"/>
                      </a:lnTo>
                      <a:lnTo>
                        <a:pt x="9" y="10"/>
                      </a:lnTo>
                      <a:lnTo>
                        <a:pt x="8" y="9"/>
                      </a:lnTo>
                      <a:lnTo>
                        <a:pt x="9" y="7"/>
                      </a:lnTo>
                      <a:lnTo>
                        <a:pt x="11" y="4"/>
                      </a:lnTo>
                      <a:lnTo>
                        <a:pt x="10" y="0"/>
                      </a:lnTo>
                      <a:lnTo>
                        <a:pt x="4" y="5"/>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703">
                  <a:extLst>
                    <a:ext uri="{FF2B5EF4-FFF2-40B4-BE49-F238E27FC236}">
                      <a16:creationId xmlns:a16="http://schemas.microsoft.com/office/drawing/2014/main" id="{6324FF05-209C-484B-B42D-5B2847EA3F24}"/>
                    </a:ext>
                  </a:extLst>
                </p:cNvPr>
                <p:cNvSpPr>
                  <a:spLocks/>
                </p:cNvSpPr>
                <p:nvPr/>
              </p:nvSpPr>
              <p:spPr bwMode="auto">
                <a:xfrm>
                  <a:off x="3587" y="1631"/>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704">
                  <a:extLst>
                    <a:ext uri="{FF2B5EF4-FFF2-40B4-BE49-F238E27FC236}">
                      <a16:creationId xmlns:a16="http://schemas.microsoft.com/office/drawing/2014/main" id="{4C331912-2C18-44FE-972F-C27956041FB0}"/>
                    </a:ext>
                  </a:extLst>
                </p:cNvPr>
                <p:cNvSpPr>
                  <a:spLocks/>
                </p:cNvSpPr>
                <p:nvPr/>
              </p:nvSpPr>
              <p:spPr bwMode="auto">
                <a:xfrm>
                  <a:off x="3583" y="1620"/>
                  <a:ext cx="8" cy="9"/>
                </a:xfrm>
                <a:custGeom>
                  <a:avLst/>
                  <a:gdLst>
                    <a:gd name="T0" fmla="*/ 4 w 8"/>
                    <a:gd name="T1" fmla="*/ 6 h 9"/>
                    <a:gd name="T2" fmla="*/ 5 w 8"/>
                    <a:gd name="T3" fmla="*/ 8 h 9"/>
                    <a:gd name="T4" fmla="*/ 7 w 8"/>
                    <a:gd name="T5" fmla="*/ 9 h 9"/>
                    <a:gd name="T6" fmla="*/ 6 w 8"/>
                    <a:gd name="T7" fmla="*/ 7 h 9"/>
                    <a:gd name="T8" fmla="*/ 8 w 8"/>
                    <a:gd name="T9" fmla="*/ 5 h 9"/>
                    <a:gd name="T10" fmla="*/ 7 w 8"/>
                    <a:gd name="T11" fmla="*/ 3 h 9"/>
                    <a:gd name="T12" fmla="*/ 8 w 8"/>
                    <a:gd name="T13" fmla="*/ 1 h 9"/>
                    <a:gd name="T14" fmla="*/ 6 w 8"/>
                    <a:gd name="T15" fmla="*/ 0 h 9"/>
                    <a:gd name="T16" fmla="*/ 4 w 8"/>
                    <a:gd name="T17" fmla="*/ 0 h 9"/>
                    <a:gd name="T18" fmla="*/ 4 w 8"/>
                    <a:gd name="T19" fmla="*/ 0 h 9"/>
                    <a:gd name="T20" fmla="*/ 4 w 8"/>
                    <a:gd name="T21" fmla="*/ 2 h 9"/>
                    <a:gd name="T22" fmla="*/ 4 w 8"/>
                    <a:gd name="T23" fmla="*/ 4 h 9"/>
                    <a:gd name="T24" fmla="*/ 1 w 8"/>
                    <a:gd name="T25" fmla="*/ 3 h 9"/>
                    <a:gd name="T26" fmla="*/ 0 w 8"/>
                    <a:gd name="T27" fmla="*/ 4 h 9"/>
                    <a:gd name="T28" fmla="*/ 1 w 8"/>
                    <a:gd name="T29" fmla="*/ 6 h 9"/>
                    <a:gd name="T30" fmla="*/ 4 w 8"/>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9">
                      <a:moveTo>
                        <a:pt x="4" y="6"/>
                      </a:moveTo>
                      <a:lnTo>
                        <a:pt x="5" y="8"/>
                      </a:lnTo>
                      <a:lnTo>
                        <a:pt x="7" y="9"/>
                      </a:lnTo>
                      <a:lnTo>
                        <a:pt x="6" y="7"/>
                      </a:lnTo>
                      <a:lnTo>
                        <a:pt x="8" y="5"/>
                      </a:lnTo>
                      <a:lnTo>
                        <a:pt x="7" y="3"/>
                      </a:lnTo>
                      <a:lnTo>
                        <a:pt x="8" y="1"/>
                      </a:lnTo>
                      <a:lnTo>
                        <a:pt x="6" y="0"/>
                      </a:lnTo>
                      <a:lnTo>
                        <a:pt x="4" y="0"/>
                      </a:lnTo>
                      <a:lnTo>
                        <a:pt x="4" y="0"/>
                      </a:lnTo>
                      <a:lnTo>
                        <a:pt x="4" y="2"/>
                      </a:lnTo>
                      <a:lnTo>
                        <a:pt x="4" y="4"/>
                      </a:lnTo>
                      <a:lnTo>
                        <a:pt x="1" y="3"/>
                      </a:lnTo>
                      <a:lnTo>
                        <a:pt x="0" y="4"/>
                      </a:lnTo>
                      <a:lnTo>
                        <a:pt x="1"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705">
                  <a:extLst>
                    <a:ext uri="{FF2B5EF4-FFF2-40B4-BE49-F238E27FC236}">
                      <a16:creationId xmlns:a16="http://schemas.microsoft.com/office/drawing/2014/main" id="{3F92206B-43A6-42C8-8C0C-5B72F8B5336E}"/>
                    </a:ext>
                  </a:extLst>
                </p:cNvPr>
                <p:cNvSpPr>
                  <a:spLocks/>
                </p:cNvSpPr>
                <p:nvPr/>
              </p:nvSpPr>
              <p:spPr bwMode="auto">
                <a:xfrm>
                  <a:off x="3516" y="1698"/>
                  <a:ext cx="2" cy="2"/>
                </a:xfrm>
                <a:custGeom>
                  <a:avLst/>
                  <a:gdLst>
                    <a:gd name="T0" fmla="*/ 0 w 2"/>
                    <a:gd name="T1" fmla="*/ 1 h 2"/>
                    <a:gd name="T2" fmla="*/ 0 w 2"/>
                    <a:gd name="T3" fmla="*/ 2 h 2"/>
                    <a:gd name="T4" fmla="*/ 2 w 2"/>
                    <a:gd name="T5" fmla="*/ 2 h 2"/>
                    <a:gd name="T6" fmla="*/ 2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0" y="2"/>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706">
                  <a:extLst>
                    <a:ext uri="{FF2B5EF4-FFF2-40B4-BE49-F238E27FC236}">
                      <a16:creationId xmlns:a16="http://schemas.microsoft.com/office/drawing/2014/main" id="{917FBF61-71DC-41AC-879E-425C6C4228F9}"/>
                    </a:ext>
                  </a:extLst>
                </p:cNvPr>
                <p:cNvSpPr>
                  <a:spLocks/>
                </p:cNvSpPr>
                <p:nvPr/>
              </p:nvSpPr>
              <p:spPr bwMode="auto">
                <a:xfrm>
                  <a:off x="3560" y="1660"/>
                  <a:ext cx="6" cy="5"/>
                </a:xfrm>
                <a:custGeom>
                  <a:avLst/>
                  <a:gdLst>
                    <a:gd name="T0" fmla="*/ 2 w 6"/>
                    <a:gd name="T1" fmla="*/ 2 h 5"/>
                    <a:gd name="T2" fmla="*/ 2 w 6"/>
                    <a:gd name="T3" fmla="*/ 5 h 5"/>
                    <a:gd name="T4" fmla="*/ 5 w 6"/>
                    <a:gd name="T5" fmla="*/ 5 h 5"/>
                    <a:gd name="T6" fmla="*/ 6 w 6"/>
                    <a:gd name="T7" fmla="*/ 5 h 5"/>
                    <a:gd name="T8" fmla="*/ 6 w 6"/>
                    <a:gd name="T9" fmla="*/ 3 h 5"/>
                    <a:gd name="T10" fmla="*/ 3 w 6"/>
                    <a:gd name="T11" fmla="*/ 3 h 5"/>
                    <a:gd name="T12" fmla="*/ 4 w 6"/>
                    <a:gd name="T13" fmla="*/ 2 h 5"/>
                    <a:gd name="T14" fmla="*/ 3 w 6"/>
                    <a:gd name="T15" fmla="*/ 0 h 5"/>
                    <a:gd name="T16" fmla="*/ 0 w 6"/>
                    <a:gd name="T17" fmla="*/ 0 h 5"/>
                    <a:gd name="T18" fmla="*/ 0 w 6"/>
                    <a:gd name="T19" fmla="*/ 3 h 5"/>
                    <a:gd name="T20" fmla="*/ 1 w 6"/>
                    <a:gd name="T21" fmla="*/ 5 h 5"/>
                    <a:gd name="T22" fmla="*/ 2 w 6"/>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2" y="2"/>
                      </a:moveTo>
                      <a:lnTo>
                        <a:pt x="2" y="5"/>
                      </a:lnTo>
                      <a:lnTo>
                        <a:pt x="5" y="5"/>
                      </a:lnTo>
                      <a:lnTo>
                        <a:pt x="6" y="5"/>
                      </a:lnTo>
                      <a:lnTo>
                        <a:pt x="6" y="3"/>
                      </a:lnTo>
                      <a:lnTo>
                        <a:pt x="3" y="3"/>
                      </a:lnTo>
                      <a:lnTo>
                        <a:pt x="4" y="2"/>
                      </a:lnTo>
                      <a:lnTo>
                        <a:pt x="3" y="0"/>
                      </a:lnTo>
                      <a:lnTo>
                        <a:pt x="0" y="0"/>
                      </a:lnTo>
                      <a:lnTo>
                        <a:pt x="0" y="3"/>
                      </a:lnTo>
                      <a:lnTo>
                        <a:pt x="1" y="5"/>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707">
                  <a:extLst>
                    <a:ext uri="{FF2B5EF4-FFF2-40B4-BE49-F238E27FC236}">
                      <a16:creationId xmlns:a16="http://schemas.microsoft.com/office/drawing/2014/main" id="{D1E762E1-AACD-49C9-80AD-B2C4E5073051}"/>
                    </a:ext>
                  </a:extLst>
                </p:cNvPr>
                <p:cNvSpPr>
                  <a:spLocks/>
                </p:cNvSpPr>
                <p:nvPr/>
              </p:nvSpPr>
              <p:spPr bwMode="auto">
                <a:xfrm>
                  <a:off x="3528" y="1672"/>
                  <a:ext cx="100" cy="205"/>
                </a:xfrm>
                <a:custGeom>
                  <a:avLst/>
                  <a:gdLst>
                    <a:gd name="T0" fmla="*/ 7 w 100"/>
                    <a:gd name="T1" fmla="*/ 32 h 205"/>
                    <a:gd name="T2" fmla="*/ 8 w 100"/>
                    <a:gd name="T3" fmla="*/ 35 h 205"/>
                    <a:gd name="T4" fmla="*/ 6 w 100"/>
                    <a:gd name="T5" fmla="*/ 42 h 205"/>
                    <a:gd name="T6" fmla="*/ 5 w 100"/>
                    <a:gd name="T7" fmla="*/ 46 h 205"/>
                    <a:gd name="T8" fmla="*/ 12 w 100"/>
                    <a:gd name="T9" fmla="*/ 45 h 205"/>
                    <a:gd name="T10" fmla="*/ 7 w 100"/>
                    <a:gd name="T11" fmla="*/ 61 h 205"/>
                    <a:gd name="T12" fmla="*/ 5 w 100"/>
                    <a:gd name="T13" fmla="*/ 77 h 205"/>
                    <a:gd name="T14" fmla="*/ 9 w 100"/>
                    <a:gd name="T15" fmla="*/ 62 h 205"/>
                    <a:gd name="T16" fmla="*/ 14 w 100"/>
                    <a:gd name="T17" fmla="*/ 62 h 205"/>
                    <a:gd name="T18" fmla="*/ 17 w 100"/>
                    <a:gd name="T19" fmla="*/ 63 h 205"/>
                    <a:gd name="T20" fmla="*/ 15 w 100"/>
                    <a:gd name="T21" fmla="*/ 88 h 205"/>
                    <a:gd name="T22" fmla="*/ 22 w 100"/>
                    <a:gd name="T23" fmla="*/ 90 h 205"/>
                    <a:gd name="T24" fmla="*/ 32 w 100"/>
                    <a:gd name="T25" fmla="*/ 86 h 205"/>
                    <a:gd name="T26" fmla="*/ 38 w 100"/>
                    <a:gd name="T27" fmla="*/ 104 h 205"/>
                    <a:gd name="T28" fmla="*/ 39 w 100"/>
                    <a:gd name="T29" fmla="*/ 123 h 205"/>
                    <a:gd name="T30" fmla="*/ 38 w 100"/>
                    <a:gd name="T31" fmla="*/ 128 h 205"/>
                    <a:gd name="T32" fmla="*/ 21 w 100"/>
                    <a:gd name="T33" fmla="*/ 134 h 205"/>
                    <a:gd name="T34" fmla="*/ 25 w 100"/>
                    <a:gd name="T35" fmla="*/ 138 h 205"/>
                    <a:gd name="T36" fmla="*/ 19 w 100"/>
                    <a:gd name="T37" fmla="*/ 155 h 205"/>
                    <a:gd name="T38" fmla="*/ 11 w 100"/>
                    <a:gd name="T39" fmla="*/ 164 h 205"/>
                    <a:gd name="T40" fmla="*/ 23 w 100"/>
                    <a:gd name="T41" fmla="*/ 165 h 205"/>
                    <a:gd name="T42" fmla="*/ 31 w 100"/>
                    <a:gd name="T43" fmla="*/ 169 h 205"/>
                    <a:gd name="T44" fmla="*/ 47 w 100"/>
                    <a:gd name="T45" fmla="*/ 164 h 205"/>
                    <a:gd name="T46" fmla="*/ 28 w 100"/>
                    <a:gd name="T47" fmla="*/ 176 h 205"/>
                    <a:gd name="T48" fmla="*/ 17 w 100"/>
                    <a:gd name="T49" fmla="*/ 191 h 205"/>
                    <a:gd name="T50" fmla="*/ 4 w 100"/>
                    <a:gd name="T51" fmla="*/ 201 h 205"/>
                    <a:gd name="T52" fmla="*/ 12 w 100"/>
                    <a:gd name="T53" fmla="*/ 203 h 205"/>
                    <a:gd name="T54" fmla="*/ 22 w 100"/>
                    <a:gd name="T55" fmla="*/ 197 h 205"/>
                    <a:gd name="T56" fmla="*/ 32 w 100"/>
                    <a:gd name="T57" fmla="*/ 198 h 205"/>
                    <a:gd name="T58" fmla="*/ 42 w 100"/>
                    <a:gd name="T59" fmla="*/ 187 h 205"/>
                    <a:gd name="T60" fmla="*/ 57 w 100"/>
                    <a:gd name="T61" fmla="*/ 186 h 205"/>
                    <a:gd name="T62" fmla="*/ 70 w 100"/>
                    <a:gd name="T63" fmla="*/ 186 h 205"/>
                    <a:gd name="T64" fmla="*/ 87 w 100"/>
                    <a:gd name="T65" fmla="*/ 183 h 205"/>
                    <a:gd name="T66" fmla="*/ 97 w 100"/>
                    <a:gd name="T67" fmla="*/ 173 h 205"/>
                    <a:gd name="T68" fmla="*/ 86 w 100"/>
                    <a:gd name="T69" fmla="*/ 169 h 205"/>
                    <a:gd name="T70" fmla="*/ 88 w 100"/>
                    <a:gd name="T71" fmla="*/ 166 h 205"/>
                    <a:gd name="T72" fmla="*/ 94 w 100"/>
                    <a:gd name="T73" fmla="*/ 159 h 205"/>
                    <a:gd name="T74" fmla="*/ 94 w 100"/>
                    <a:gd name="T75" fmla="*/ 156 h 205"/>
                    <a:gd name="T76" fmla="*/ 93 w 100"/>
                    <a:gd name="T77" fmla="*/ 132 h 205"/>
                    <a:gd name="T78" fmla="*/ 80 w 100"/>
                    <a:gd name="T79" fmla="*/ 130 h 205"/>
                    <a:gd name="T80" fmla="*/ 70 w 100"/>
                    <a:gd name="T81" fmla="*/ 117 h 205"/>
                    <a:gd name="T82" fmla="*/ 74 w 100"/>
                    <a:gd name="T83" fmla="*/ 117 h 205"/>
                    <a:gd name="T84" fmla="*/ 72 w 100"/>
                    <a:gd name="T85" fmla="*/ 105 h 205"/>
                    <a:gd name="T86" fmla="*/ 59 w 100"/>
                    <a:gd name="T87" fmla="*/ 92 h 205"/>
                    <a:gd name="T88" fmla="*/ 45 w 100"/>
                    <a:gd name="T89" fmla="*/ 64 h 205"/>
                    <a:gd name="T90" fmla="*/ 29 w 100"/>
                    <a:gd name="T91" fmla="*/ 62 h 205"/>
                    <a:gd name="T92" fmla="*/ 42 w 100"/>
                    <a:gd name="T93" fmla="*/ 55 h 205"/>
                    <a:gd name="T94" fmla="*/ 40 w 100"/>
                    <a:gd name="T95" fmla="*/ 51 h 205"/>
                    <a:gd name="T96" fmla="*/ 48 w 100"/>
                    <a:gd name="T97" fmla="*/ 35 h 205"/>
                    <a:gd name="T98" fmla="*/ 42 w 100"/>
                    <a:gd name="T99" fmla="*/ 23 h 205"/>
                    <a:gd name="T100" fmla="*/ 29 w 100"/>
                    <a:gd name="T101" fmla="*/ 24 h 205"/>
                    <a:gd name="T102" fmla="*/ 27 w 100"/>
                    <a:gd name="T103" fmla="*/ 20 h 205"/>
                    <a:gd name="T104" fmla="*/ 36 w 100"/>
                    <a:gd name="T105" fmla="*/ 4 h 205"/>
                    <a:gd name="T106" fmla="*/ 28 w 100"/>
                    <a:gd name="T107" fmla="*/ 2 h 205"/>
                    <a:gd name="T108" fmla="*/ 18 w 100"/>
                    <a:gd name="T109" fmla="*/ 4 h 205"/>
                    <a:gd name="T110" fmla="*/ 14 w 100"/>
                    <a:gd name="T111" fmla="*/ 9 h 205"/>
                    <a:gd name="T112" fmla="*/ 11 w 100"/>
                    <a:gd name="T113" fmla="*/ 17 h 205"/>
                    <a:gd name="T114" fmla="*/ 6 w 100"/>
                    <a:gd name="T115" fmla="*/ 2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 h="205">
                      <a:moveTo>
                        <a:pt x="5" y="25"/>
                      </a:moveTo>
                      <a:lnTo>
                        <a:pt x="6" y="29"/>
                      </a:lnTo>
                      <a:lnTo>
                        <a:pt x="6" y="30"/>
                      </a:lnTo>
                      <a:lnTo>
                        <a:pt x="9" y="30"/>
                      </a:lnTo>
                      <a:lnTo>
                        <a:pt x="7" y="31"/>
                      </a:lnTo>
                      <a:lnTo>
                        <a:pt x="7" y="31"/>
                      </a:lnTo>
                      <a:lnTo>
                        <a:pt x="7" y="32"/>
                      </a:lnTo>
                      <a:lnTo>
                        <a:pt x="10" y="31"/>
                      </a:lnTo>
                      <a:lnTo>
                        <a:pt x="9" y="32"/>
                      </a:lnTo>
                      <a:lnTo>
                        <a:pt x="10" y="33"/>
                      </a:lnTo>
                      <a:lnTo>
                        <a:pt x="8" y="32"/>
                      </a:lnTo>
                      <a:lnTo>
                        <a:pt x="7" y="33"/>
                      </a:lnTo>
                      <a:lnTo>
                        <a:pt x="7" y="35"/>
                      </a:lnTo>
                      <a:lnTo>
                        <a:pt x="8" y="35"/>
                      </a:lnTo>
                      <a:lnTo>
                        <a:pt x="7" y="36"/>
                      </a:lnTo>
                      <a:lnTo>
                        <a:pt x="6" y="38"/>
                      </a:lnTo>
                      <a:lnTo>
                        <a:pt x="7" y="38"/>
                      </a:lnTo>
                      <a:lnTo>
                        <a:pt x="8" y="39"/>
                      </a:lnTo>
                      <a:lnTo>
                        <a:pt x="5" y="38"/>
                      </a:lnTo>
                      <a:lnTo>
                        <a:pt x="5" y="41"/>
                      </a:lnTo>
                      <a:lnTo>
                        <a:pt x="6" y="42"/>
                      </a:lnTo>
                      <a:lnTo>
                        <a:pt x="5" y="42"/>
                      </a:lnTo>
                      <a:lnTo>
                        <a:pt x="4" y="44"/>
                      </a:lnTo>
                      <a:lnTo>
                        <a:pt x="1" y="44"/>
                      </a:lnTo>
                      <a:lnTo>
                        <a:pt x="0" y="45"/>
                      </a:lnTo>
                      <a:lnTo>
                        <a:pt x="1" y="45"/>
                      </a:lnTo>
                      <a:lnTo>
                        <a:pt x="4" y="45"/>
                      </a:lnTo>
                      <a:lnTo>
                        <a:pt x="5" y="46"/>
                      </a:lnTo>
                      <a:lnTo>
                        <a:pt x="4" y="47"/>
                      </a:lnTo>
                      <a:lnTo>
                        <a:pt x="3" y="47"/>
                      </a:lnTo>
                      <a:lnTo>
                        <a:pt x="5" y="49"/>
                      </a:lnTo>
                      <a:lnTo>
                        <a:pt x="6" y="49"/>
                      </a:lnTo>
                      <a:lnTo>
                        <a:pt x="7" y="50"/>
                      </a:lnTo>
                      <a:lnTo>
                        <a:pt x="13" y="44"/>
                      </a:lnTo>
                      <a:lnTo>
                        <a:pt x="12" y="45"/>
                      </a:lnTo>
                      <a:lnTo>
                        <a:pt x="13" y="46"/>
                      </a:lnTo>
                      <a:lnTo>
                        <a:pt x="11" y="47"/>
                      </a:lnTo>
                      <a:lnTo>
                        <a:pt x="10" y="51"/>
                      </a:lnTo>
                      <a:lnTo>
                        <a:pt x="10" y="52"/>
                      </a:lnTo>
                      <a:lnTo>
                        <a:pt x="8" y="56"/>
                      </a:lnTo>
                      <a:lnTo>
                        <a:pt x="9" y="56"/>
                      </a:lnTo>
                      <a:lnTo>
                        <a:pt x="7" y="61"/>
                      </a:lnTo>
                      <a:lnTo>
                        <a:pt x="7" y="65"/>
                      </a:lnTo>
                      <a:lnTo>
                        <a:pt x="7" y="66"/>
                      </a:lnTo>
                      <a:lnTo>
                        <a:pt x="7" y="68"/>
                      </a:lnTo>
                      <a:lnTo>
                        <a:pt x="8" y="67"/>
                      </a:lnTo>
                      <a:lnTo>
                        <a:pt x="7" y="71"/>
                      </a:lnTo>
                      <a:lnTo>
                        <a:pt x="6" y="76"/>
                      </a:lnTo>
                      <a:lnTo>
                        <a:pt x="5" y="77"/>
                      </a:lnTo>
                      <a:lnTo>
                        <a:pt x="5" y="78"/>
                      </a:lnTo>
                      <a:lnTo>
                        <a:pt x="8" y="78"/>
                      </a:lnTo>
                      <a:lnTo>
                        <a:pt x="7" y="76"/>
                      </a:lnTo>
                      <a:lnTo>
                        <a:pt x="9" y="73"/>
                      </a:lnTo>
                      <a:lnTo>
                        <a:pt x="9" y="70"/>
                      </a:lnTo>
                      <a:lnTo>
                        <a:pt x="11" y="68"/>
                      </a:lnTo>
                      <a:lnTo>
                        <a:pt x="9" y="62"/>
                      </a:lnTo>
                      <a:lnTo>
                        <a:pt x="11" y="62"/>
                      </a:lnTo>
                      <a:lnTo>
                        <a:pt x="14" y="56"/>
                      </a:lnTo>
                      <a:lnTo>
                        <a:pt x="11" y="62"/>
                      </a:lnTo>
                      <a:lnTo>
                        <a:pt x="11" y="65"/>
                      </a:lnTo>
                      <a:lnTo>
                        <a:pt x="12" y="66"/>
                      </a:lnTo>
                      <a:lnTo>
                        <a:pt x="12" y="64"/>
                      </a:lnTo>
                      <a:lnTo>
                        <a:pt x="14" y="62"/>
                      </a:lnTo>
                      <a:lnTo>
                        <a:pt x="14" y="66"/>
                      </a:lnTo>
                      <a:lnTo>
                        <a:pt x="16" y="62"/>
                      </a:lnTo>
                      <a:lnTo>
                        <a:pt x="16" y="59"/>
                      </a:lnTo>
                      <a:lnTo>
                        <a:pt x="17" y="58"/>
                      </a:lnTo>
                      <a:lnTo>
                        <a:pt x="17" y="62"/>
                      </a:lnTo>
                      <a:lnTo>
                        <a:pt x="19" y="64"/>
                      </a:lnTo>
                      <a:lnTo>
                        <a:pt x="17" y="63"/>
                      </a:lnTo>
                      <a:lnTo>
                        <a:pt x="16" y="68"/>
                      </a:lnTo>
                      <a:lnTo>
                        <a:pt x="17" y="71"/>
                      </a:lnTo>
                      <a:lnTo>
                        <a:pt x="18" y="72"/>
                      </a:lnTo>
                      <a:lnTo>
                        <a:pt x="19" y="74"/>
                      </a:lnTo>
                      <a:lnTo>
                        <a:pt x="17" y="77"/>
                      </a:lnTo>
                      <a:lnTo>
                        <a:pt x="14" y="85"/>
                      </a:lnTo>
                      <a:lnTo>
                        <a:pt x="15" y="88"/>
                      </a:lnTo>
                      <a:lnTo>
                        <a:pt x="13" y="86"/>
                      </a:lnTo>
                      <a:lnTo>
                        <a:pt x="13" y="90"/>
                      </a:lnTo>
                      <a:lnTo>
                        <a:pt x="16" y="94"/>
                      </a:lnTo>
                      <a:lnTo>
                        <a:pt x="15" y="90"/>
                      </a:lnTo>
                      <a:lnTo>
                        <a:pt x="17" y="90"/>
                      </a:lnTo>
                      <a:lnTo>
                        <a:pt x="21" y="93"/>
                      </a:lnTo>
                      <a:lnTo>
                        <a:pt x="22" y="90"/>
                      </a:lnTo>
                      <a:lnTo>
                        <a:pt x="20" y="89"/>
                      </a:lnTo>
                      <a:lnTo>
                        <a:pt x="21" y="88"/>
                      </a:lnTo>
                      <a:lnTo>
                        <a:pt x="25" y="91"/>
                      </a:lnTo>
                      <a:lnTo>
                        <a:pt x="28" y="90"/>
                      </a:lnTo>
                      <a:lnTo>
                        <a:pt x="28" y="89"/>
                      </a:lnTo>
                      <a:lnTo>
                        <a:pt x="31" y="90"/>
                      </a:lnTo>
                      <a:lnTo>
                        <a:pt x="32" y="86"/>
                      </a:lnTo>
                      <a:lnTo>
                        <a:pt x="38" y="86"/>
                      </a:lnTo>
                      <a:lnTo>
                        <a:pt x="34" y="88"/>
                      </a:lnTo>
                      <a:lnTo>
                        <a:pt x="31" y="97"/>
                      </a:lnTo>
                      <a:lnTo>
                        <a:pt x="34" y="105"/>
                      </a:lnTo>
                      <a:lnTo>
                        <a:pt x="36" y="104"/>
                      </a:lnTo>
                      <a:lnTo>
                        <a:pt x="36" y="108"/>
                      </a:lnTo>
                      <a:lnTo>
                        <a:pt x="38" y="104"/>
                      </a:lnTo>
                      <a:lnTo>
                        <a:pt x="41" y="105"/>
                      </a:lnTo>
                      <a:lnTo>
                        <a:pt x="40" y="109"/>
                      </a:lnTo>
                      <a:lnTo>
                        <a:pt x="41" y="110"/>
                      </a:lnTo>
                      <a:lnTo>
                        <a:pt x="38" y="112"/>
                      </a:lnTo>
                      <a:lnTo>
                        <a:pt x="39" y="117"/>
                      </a:lnTo>
                      <a:lnTo>
                        <a:pt x="38" y="121"/>
                      </a:lnTo>
                      <a:lnTo>
                        <a:pt x="39" y="123"/>
                      </a:lnTo>
                      <a:lnTo>
                        <a:pt x="41" y="125"/>
                      </a:lnTo>
                      <a:lnTo>
                        <a:pt x="43" y="125"/>
                      </a:lnTo>
                      <a:lnTo>
                        <a:pt x="42" y="127"/>
                      </a:lnTo>
                      <a:lnTo>
                        <a:pt x="40" y="127"/>
                      </a:lnTo>
                      <a:lnTo>
                        <a:pt x="38" y="124"/>
                      </a:lnTo>
                      <a:lnTo>
                        <a:pt x="37" y="124"/>
                      </a:lnTo>
                      <a:lnTo>
                        <a:pt x="38" y="128"/>
                      </a:lnTo>
                      <a:lnTo>
                        <a:pt x="39" y="128"/>
                      </a:lnTo>
                      <a:lnTo>
                        <a:pt x="37" y="128"/>
                      </a:lnTo>
                      <a:lnTo>
                        <a:pt x="35" y="125"/>
                      </a:lnTo>
                      <a:lnTo>
                        <a:pt x="31" y="128"/>
                      </a:lnTo>
                      <a:lnTo>
                        <a:pt x="29" y="127"/>
                      </a:lnTo>
                      <a:lnTo>
                        <a:pt x="25" y="130"/>
                      </a:lnTo>
                      <a:lnTo>
                        <a:pt x="21" y="134"/>
                      </a:lnTo>
                      <a:lnTo>
                        <a:pt x="18" y="136"/>
                      </a:lnTo>
                      <a:lnTo>
                        <a:pt x="17" y="138"/>
                      </a:lnTo>
                      <a:lnTo>
                        <a:pt x="19" y="138"/>
                      </a:lnTo>
                      <a:lnTo>
                        <a:pt x="20" y="138"/>
                      </a:lnTo>
                      <a:lnTo>
                        <a:pt x="21" y="137"/>
                      </a:lnTo>
                      <a:lnTo>
                        <a:pt x="25" y="135"/>
                      </a:lnTo>
                      <a:lnTo>
                        <a:pt x="25" y="138"/>
                      </a:lnTo>
                      <a:lnTo>
                        <a:pt x="27" y="141"/>
                      </a:lnTo>
                      <a:lnTo>
                        <a:pt x="25" y="142"/>
                      </a:lnTo>
                      <a:lnTo>
                        <a:pt x="26" y="145"/>
                      </a:lnTo>
                      <a:lnTo>
                        <a:pt x="27" y="145"/>
                      </a:lnTo>
                      <a:lnTo>
                        <a:pt x="24" y="152"/>
                      </a:lnTo>
                      <a:lnTo>
                        <a:pt x="21" y="153"/>
                      </a:lnTo>
                      <a:lnTo>
                        <a:pt x="19" y="155"/>
                      </a:lnTo>
                      <a:lnTo>
                        <a:pt x="18" y="155"/>
                      </a:lnTo>
                      <a:lnTo>
                        <a:pt x="15" y="157"/>
                      </a:lnTo>
                      <a:lnTo>
                        <a:pt x="13" y="157"/>
                      </a:lnTo>
                      <a:lnTo>
                        <a:pt x="10" y="160"/>
                      </a:lnTo>
                      <a:lnTo>
                        <a:pt x="12" y="160"/>
                      </a:lnTo>
                      <a:lnTo>
                        <a:pt x="13" y="162"/>
                      </a:lnTo>
                      <a:lnTo>
                        <a:pt x="11" y="164"/>
                      </a:lnTo>
                      <a:lnTo>
                        <a:pt x="14" y="165"/>
                      </a:lnTo>
                      <a:lnTo>
                        <a:pt x="14" y="166"/>
                      </a:lnTo>
                      <a:lnTo>
                        <a:pt x="14" y="166"/>
                      </a:lnTo>
                      <a:lnTo>
                        <a:pt x="17" y="166"/>
                      </a:lnTo>
                      <a:lnTo>
                        <a:pt x="19" y="164"/>
                      </a:lnTo>
                      <a:lnTo>
                        <a:pt x="22" y="162"/>
                      </a:lnTo>
                      <a:lnTo>
                        <a:pt x="23" y="165"/>
                      </a:lnTo>
                      <a:lnTo>
                        <a:pt x="25" y="166"/>
                      </a:lnTo>
                      <a:lnTo>
                        <a:pt x="23" y="166"/>
                      </a:lnTo>
                      <a:lnTo>
                        <a:pt x="23" y="168"/>
                      </a:lnTo>
                      <a:lnTo>
                        <a:pt x="27" y="168"/>
                      </a:lnTo>
                      <a:lnTo>
                        <a:pt x="27" y="167"/>
                      </a:lnTo>
                      <a:lnTo>
                        <a:pt x="29" y="166"/>
                      </a:lnTo>
                      <a:lnTo>
                        <a:pt x="31" y="169"/>
                      </a:lnTo>
                      <a:lnTo>
                        <a:pt x="33" y="172"/>
                      </a:lnTo>
                      <a:lnTo>
                        <a:pt x="38" y="172"/>
                      </a:lnTo>
                      <a:lnTo>
                        <a:pt x="38" y="169"/>
                      </a:lnTo>
                      <a:lnTo>
                        <a:pt x="41" y="169"/>
                      </a:lnTo>
                      <a:lnTo>
                        <a:pt x="43" y="167"/>
                      </a:lnTo>
                      <a:lnTo>
                        <a:pt x="45" y="166"/>
                      </a:lnTo>
                      <a:lnTo>
                        <a:pt x="47" y="164"/>
                      </a:lnTo>
                      <a:lnTo>
                        <a:pt x="44" y="169"/>
                      </a:lnTo>
                      <a:lnTo>
                        <a:pt x="40" y="173"/>
                      </a:lnTo>
                      <a:lnTo>
                        <a:pt x="40" y="177"/>
                      </a:lnTo>
                      <a:lnTo>
                        <a:pt x="38" y="177"/>
                      </a:lnTo>
                      <a:lnTo>
                        <a:pt x="36" y="178"/>
                      </a:lnTo>
                      <a:lnTo>
                        <a:pt x="34" y="176"/>
                      </a:lnTo>
                      <a:lnTo>
                        <a:pt x="28" y="176"/>
                      </a:lnTo>
                      <a:lnTo>
                        <a:pt x="24" y="177"/>
                      </a:lnTo>
                      <a:lnTo>
                        <a:pt x="24" y="180"/>
                      </a:lnTo>
                      <a:lnTo>
                        <a:pt x="22" y="181"/>
                      </a:lnTo>
                      <a:lnTo>
                        <a:pt x="20" y="181"/>
                      </a:lnTo>
                      <a:lnTo>
                        <a:pt x="20" y="187"/>
                      </a:lnTo>
                      <a:lnTo>
                        <a:pt x="17" y="190"/>
                      </a:lnTo>
                      <a:lnTo>
                        <a:pt x="17" y="191"/>
                      </a:lnTo>
                      <a:lnTo>
                        <a:pt x="14" y="192"/>
                      </a:lnTo>
                      <a:lnTo>
                        <a:pt x="13" y="195"/>
                      </a:lnTo>
                      <a:lnTo>
                        <a:pt x="12" y="195"/>
                      </a:lnTo>
                      <a:lnTo>
                        <a:pt x="11" y="197"/>
                      </a:lnTo>
                      <a:lnTo>
                        <a:pt x="8" y="200"/>
                      </a:lnTo>
                      <a:lnTo>
                        <a:pt x="7" y="200"/>
                      </a:lnTo>
                      <a:lnTo>
                        <a:pt x="4" y="201"/>
                      </a:lnTo>
                      <a:lnTo>
                        <a:pt x="4" y="204"/>
                      </a:lnTo>
                      <a:lnTo>
                        <a:pt x="7" y="204"/>
                      </a:lnTo>
                      <a:lnTo>
                        <a:pt x="7" y="202"/>
                      </a:lnTo>
                      <a:lnTo>
                        <a:pt x="10" y="203"/>
                      </a:lnTo>
                      <a:lnTo>
                        <a:pt x="11" y="205"/>
                      </a:lnTo>
                      <a:lnTo>
                        <a:pt x="13" y="204"/>
                      </a:lnTo>
                      <a:lnTo>
                        <a:pt x="12" y="203"/>
                      </a:lnTo>
                      <a:lnTo>
                        <a:pt x="13" y="200"/>
                      </a:lnTo>
                      <a:lnTo>
                        <a:pt x="14" y="201"/>
                      </a:lnTo>
                      <a:lnTo>
                        <a:pt x="16" y="199"/>
                      </a:lnTo>
                      <a:lnTo>
                        <a:pt x="17" y="199"/>
                      </a:lnTo>
                      <a:lnTo>
                        <a:pt x="18" y="197"/>
                      </a:lnTo>
                      <a:lnTo>
                        <a:pt x="20" y="197"/>
                      </a:lnTo>
                      <a:lnTo>
                        <a:pt x="22" y="197"/>
                      </a:lnTo>
                      <a:lnTo>
                        <a:pt x="24" y="197"/>
                      </a:lnTo>
                      <a:lnTo>
                        <a:pt x="25" y="196"/>
                      </a:lnTo>
                      <a:lnTo>
                        <a:pt x="26" y="198"/>
                      </a:lnTo>
                      <a:lnTo>
                        <a:pt x="28" y="198"/>
                      </a:lnTo>
                      <a:lnTo>
                        <a:pt x="30" y="200"/>
                      </a:lnTo>
                      <a:lnTo>
                        <a:pt x="32" y="200"/>
                      </a:lnTo>
                      <a:lnTo>
                        <a:pt x="32" y="198"/>
                      </a:lnTo>
                      <a:lnTo>
                        <a:pt x="33" y="197"/>
                      </a:lnTo>
                      <a:lnTo>
                        <a:pt x="34" y="195"/>
                      </a:lnTo>
                      <a:lnTo>
                        <a:pt x="33" y="192"/>
                      </a:lnTo>
                      <a:lnTo>
                        <a:pt x="35" y="190"/>
                      </a:lnTo>
                      <a:lnTo>
                        <a:pt x="36" y="190"/>
                      </a:lnTo>
                      <a:lnTo>
                        <a:pt x="37" y="189"/>
                      </a:lnTo>
                      <a:lnTo>
                        <a:pt x="42" y="187"/>
                      </a:lnTo>
                      <a:lnTo>
                        <a:pt x="44" y="188"/>
                      </a:lnTo>
                      <a:lnTo>
                        <a:pt x="47" y="190"/>
                      </a:lnTo>
                      <a:lnTo>
                        <a:pt x="49" y="190"/>
                      </a:lnTo>
                      <a:lnTo>
                        <a:pt x="52" y="190"/>
                      </a:lnTo>
                      <a:lnTo>
                        <a:pt x="53" y="191"/>
                      </a:lnTo>
                      <a:lnTo>
                        <a:pt x="54" y="188"/>
                      </a:lnTo>
                      <a:lnTo>
                        <a:pt x="57" y="186"/>
                      </a:lnTo>
                      <a:lnTo>
                        <a:pt x="59" y="187"/>
                      </a:lnTo>
                      <a:lnTo>
                        <a:pt x="63" y="185"/>
                      </a:lnTo>
                      <a:lnTo>
                        <a:pt x="64" y="186"/>
                      </a:lnTo>
                      <a:lnTo>
                        <a:pt x="66" y="185"/>
                      </a:lnTo>
                      <a:lnTo>
                        <a:pt x="67" y="184"/>
                      </a:lnTo>
                      <a:lnTo>
                        <a:pt x="67" y="185"/>
                      </a:lnTo>
                      <a:lnTo>
                        <a:pt x="70" y="186"/>
                      </a:lnTo>
                      <a:lnTo>
                        <a:pt x="71" y="185"/>
                      </a:lnTo>
                      <a:lnTo>
                        <a:pt x="76" y="185"/>
                      </a:lnTo>
                      <a:lnTo>
                        <a:pt x="79" y="184"/>
                      </a:lnTo>
                      <a:lnTo>
                        <a:pt x="81" y="185"/>
                      </a:lnTo>
                      <a:lnTo>
                        <a:pt x="83" y="186"/>
                      </a:lnTo>
                      <a:lnTo>
                        <a:pt x="85" y="183"/>
                      </a:lnTo>
                      <a:lnTo>
                        <a:pt x="87" y="183"/>
                      </a:lnTo>
                      <a:lnTo>
                        <a:pt x="89" y="180"/>
                      </a:lnTo>
                      <a:lnTo>
                        <a:pt x="90" y="180"/>
                      </a:lnTo>
                      <a:lnTo>
                        <a:pt x="92" y="181"/>
                      </a:lnTo>
                      <a:lnTo>
                        <a:pt x="92" y="179"/>
                      </a:lnTo>
                      <a:lnTo>
                        <a:pt x="95" y="176"/>
                      </a:lnTo>
                      <a:lnTo>
                        <a:pt x="97" y="176"/>
                      </a:lnTo>
                      <a:lnTo>
                        <a:pt x="97" y="173"/>
                      </a:lnTo>
                      <a:lnTo>
                        <a:pt x="97" y="172"/>
                      </a:lnTo>
                      <a:lnTo>
                        <a:pt x="97" y="169"/>
                      </a:lnTo>
                      <a:lnTo>
                        <a:pt x="94" y="169"/>
                      </a:lnTo>
                      <a:lnTo>
                        <a:pt x="91" y="171"/>
                      </a:lnTo>
                      <a:lnTo>
                        <a:pt x="90" y="171"/>
                      </a:lnTo>
                      <a:lnTo>
                        <a:pt x="87" y="170"/>
                      </a:lnTo>
                      <a:lnTo>
                        <a:pt x="86" y="169"/>
                      </a:lnTo>
                      <a:lnTo>
                        <a:pt x="87" y="169"/>
                      </a:lnTo>
                      <a:lnTo>
                        <a:pt x="87" y="169"/>
                      </a:lnTo>
                      <a:lnTo>
                        <a:pt x="88" y="168"/>
                      </a:lnTo>
                      <a:lnTo>
                        <a:pt x="86" y="167"/>
                      </a:lnTo>
                      <a:lnTo>
                        <a:pt x="83" y="168"/>
                      </a:lnTo>
                      <a:lnTo>
                        <a:pt x="87" y="166"/>
                      </a:lnTo>
                      <a:lnTo>
                        <a:pt x="88" y="166"/>
                      </a:lnTo>
                      <a:lnTo>
                        <a:pt x="90" y="165"/>
                      </a:lnTo>
                      <a:lnTo>
                        <a:pt x="90" y="162"/>
                      </a:lnTo>
                      <a:lnTo>
                        <a:pt x="87" y="162"/>
                      </a:lnTo>
                      <a:lnTo>
                        <a:pt x="89" y="161"/>
                      </a:lnTo>
                      <a:lnTo>
                        <a:pt x="90" y="159"/>
                      </a:lnTo>
                      <a:lnTo>
                        <a:pt x="92" y="161"/>
                      </a:lnTo>
                      <a:lnTo>
                        <a:pt x="94" y="159"/>
                      </a:lnTo>
                      <a:lnTo>
                        <a:pt x="94" y="158"/>
                      </a:lnTo>
                      <a:lnTo>
                        <a:pt x="94" y="158"/>
                      </a:lnTo>
                      <a:lnTo>
                        <a:pt x="94" y="156"/>
                      </a:lnTo>
                      <a:lnTo>
                        <a:pt x="92" y="156"/>
                      </a:lnTo>
                      <a:lnTo>
                        <a:pt x="93" y="154"/>
                      </a:lnTo>
                      <a:lnTo>
                        <a:pt x="94" y="155"/>
                      </a:lnTo>
                      <a:lnTo>
                        <a:pt x="94" y="156"/>
                      </a:lnTo>
                      <a:lnTo>
                        <a:pt x="97" y="153"/>
                      </a:lnTo>
                      <a:lnTo>
                        <a:pt x="98" y="152"/>
                      </a:lnTo>
                      <a:lnTo>
                        <a:pt x="98" y="148"/>
                      </a:lnTo>
                      <a:lnTo>
                        <a:pt x="100" y="143"/>
                      </a:lnTo>
                      <a:lnTo>
                        <a:pt x="98" y="142"/>
                      </a:lnTo>
                      <a:lnTo>
                        <a:pt x="98" y="137"/>
                      </a:lnTo>
                      <a:lnTo>
                        <a:pt x="93" y="132"/>
                      </a:lnTo>
                      <a:lnTo>
                        <a:pt x="87" y="132"/>
                      </a:lnTo>
                      <a:lnTo>
                        <a:pt x="83" y="132"/>
                      </a:lnTo>
                      <a:lnTo>
                        <a:pt x="82" y="136"/>
                      </a:lnTo>
                      <a:lnTo>
                        <a:pt x="81" y="138"/>
                      </a:lnTo>
                      <a:lnTo>
                        <a:pt x="79" y="135"/>
                      </a:lnTo>
                      <a:lnTo>
                        <a:pt x="77" y="135"/>
                      </a:lnTo>
                      <a:lnTo>
                        <a:pt x="80" y="130"/>
                      </a:lnTo>
                      <a:lnTo>
                        <a:pt x="80" y="127"/>
                      </a:lnTo>
                      <a:lnTo>
                        <a:pt x="77" y="121"/>
                      </a:lnTo>
                      <a:lnTo>
                        <a:pt x="76" y="120"/>
                      </a:lnTo>
                      <a:lnTo>
                        <a:pt x="73" y="118"/>
                      </a:lnTo>
                      <a:lnTo>
                        <a:pt x="72" y="116"/>
                      </a:lnTo>
                      <a:lnTo>
                        <a:pt x="70" y="116"/>
                      </a:lnTo>
                      <a:lnTo>
                        <a:pt x="70" y="117"/>
                      </a:lnTo>
                      <a:lnTo>
                        <a:pt x="68" y="116"/>
                      </a:lnTo>
                      <a:lnTo>
                        <a:pt x="66" y="116"/>
                      </a:lnTo>
                      <a:lnTo>
                        <a:pt x="69" y="115"/>
                      </a:lnTo>
                      <a:lnTo>
                        <a:pt x="70" y="115"/>
                      </a:lnTo>
                      <a:lnTo>
                        <a:pt x="72" y="115"/>
                      </a:lnTo>
                      <a:lnTo>
                        <a:pt x="73" y="116"/>
                      </a:lnTo>
                      <a:lnTo>
                        <a:pt x="74" y="117"/>
                      </a:lnTo>
                      <a:lnTo>
                        <a:pt x="76" y="117"/>
                      </a:lnTo>
                      <a:lnTo>
                        <a:pt x="77" y="117"/>
                      </a:lnTo>
                      <a:lnTo>
                        <a:pt x="73" y="111"/>
                      </a:lnTo>
                      <a:lnTo>
                        <a:pt x="72" y="109"/>
                      </a:lnTo>
                      <a:lnTo>
                        <a:pt x="73" y="107"/>
                      </a:lnTo>
                      <a:lnTo>
                        <a:pt x="74" y="106"/>
                      </a:lnTo>
                      <a:lnTo>
                        <a:pt x="72" y="105"/>
                      </a:lnTo>
                      <a:lnTo>
                        <a:pt x="71" y="104"/>
                      </a:lnTo>
                      <a:lnTo>
                        <a:pt x="70" y="103"/>
                      </a:lnTo>
                      <a:lnTo>
                        <a:pt x="68" y="98"/>
                      </a:lnTo>
                      <a:lnTo>
                        <a:pt x="65" y="96"/>
                      </a:lnTo>
                      <a:lnTo>
                        <a:pt x="60" y="95"/>
                      </a:lnTo>
                      <a:lnTo>
                        <a:pt x="60" y="93"/>
                      </a:lnTo>
                      <a:lnTo>
                        <a:pt x="59" y="92"/>
                      </a:lnTo>
                      <a:lnTo>
                        <a:pt x="57" y="86"/>
                      </a:lnTo>
                      <a:lnTo>
                        <a:pt x="56" y="83"/>
                      </a:lnTo>
                      <a:lnTo>
                        <a:pt x="55" y="74"/>
                      </a:lnTo>
                      <a:lnTo>
                        <a:pt x="53" y="72"/>
                      </a:lnTo>
                      <a:lnTo>
                        <a:pt x="52" y="72"/>
                      </a:lnTo>
                      <a:lnTo>
                        <a:pt x="48" y="65"/>
                      </a:lnTo>
                      <a:lnTo>
                        <a:pt x="45" y="64"/>
                      </a:lnTo>
                      <a:lnTo>
                        <a:pt x="44" y="62"/>
                      </a:lnTo>
                      <a:lnTo>
                        <a:pt x="41" y="61"/>
                      </a:lnTo>
                      <a:lnTo>
                        <a:pt x="39" y="62"/>
                      </a:lnTo>
                      <a:lnTo>
                        <a:pt x="37" y="64"/>
                      </a:lnTo>
                      <a:lnTo>
                        <a:pt x="34" y="62"/>
                      </a:lnTo>
                      <a:lnTo>
                        <a:pt x="32" y="63"/>
                      </a:lnTo>
                      <a:lnTo>
                        <a:pt x="29" y="62"/>
                      </a:lnTo>
                      <a:lnTo>
                        <a:pt x="28" y="60"/>
                      </a:lnTo>
                      <a:lnTo>
                        <a:pt x="30" y="61"/>
                      </a:lnTo>
                      <a:lnTo>
                        <a:pt x="34" y="62"/>
                      </a:lnTo>
                      <a:lnTo>
                        <a:pt x="36" y="60"/>
                      </a:lnTo>
                      <a:lnTo>
                        <a:pt x="37" y="58"/>
                      </a:lnTo>
                      <a:lnTo>
                        <a:pt x="40" y="58"/>
                      </a:lnTo>
                      <a:lnTo>
                        <a:pt x="42" y="55"/>
                      </a:lnTo>
                      <a:lnTo>
                        <a:pt x="40" y="55"/>
                      </a:lnTo>
                      <a:lnTo>
                        <a:pt x="39" y="52"/>
                      </a:lnTo>
                      <a:lnTo>
                        <a:pt x="38" y="52"/>
                      </a:lnTo>
                      <a:lnTo>
                        <a:pt x="35" y="54"/>
                      </a:lnTo>
                      <a:lnTo>
                        <a:pt x="35" y="53"/>
                      </a:lnTo>
                      <a:lnTo>
                        <a:pt x="37" y="51"/>
                      </a:lnTo>
                      <a:lnTo>
                        <a:pt x="40" y="51"/>
                      </a:lnTo>
                      <a:lnTo>
                        <a:pt x="42" y="49"/>
                      </a:lnTo>
                      <a:lnTo>
                        <a:pt x="42" y="47"/>
                      </a:lnTo>
                      <a:lnTo>
                        <a:pt x="44" y="46"/>
                      </a:lnTo>
                      <a:lnTo>
                        <a:pt x="45" y="42"/>
                      </a:lnTo>
                      <a:lnTo>
                        <a:pt x="47" y="40"/>
                      </a:lnTo>
                      <a:lnTo>
                        <a:pt x="47" y="38"/>
                      </a:lnTo>
                      <a:lnTo>
                        <a:pt x="48" y="35"/>
                      </a:lnTo>
                      <a:lnTo>
                        <a:pt x="48" y="35"/>
                      </a:lnTo>
                      <a:lnTo>
                        <a:pt x="49" y="31"/>
                      </a:lnTo>
                      <a:lnTo>
                        <a:pt x="51" y="28"/>
                      </a:lnTo>
                      <a:lnTo>
                        <a:pt x="51" y="25"/>
                      </a:lnTo>
                      <a:lnTo>
                        <a:pt x="48" y="22"/>
                      </a:lnTo>
                      <a:lnTo>
                        <a:pt x="47" y="22"/>
                      </a:lnTo>
                      <a:lnTo>
                        <a:pt x="42" y="23"/>
                      </a:lnTo>
                      <a:lnTo>
                        <a:pt x="38" y="22"/>
                      </a:lnTo>
                      <a:lnTo>
                        <a:pt x="37" y="23"/>
                      </a:lnTo>
                      <a:lnTo>
                        <a:pt x="35" y="23"/>
                      </a:lnTo>
                      <a:lnTo>
                        <a:pt x="33" y="22"/>
                      </a:lnTo>
                      <a:lnTo>
                        <a:pt x="32" y="22"/>
                      </a:lnTo>
                      <a:lnTo>
                        <a:pt x="32" y="23"/>
                      </a:lnTo>
                      <a:lnTo>
                        <a:pt x="29" y="24"/>
                      </a:lnTo>
                      <a:lnTo>
                        <a:pt x="27" y="25"/>
                      </a:lnTo>
                      <a:lnTo>
                        <a:pt x="26" y="25"/>
                      </a:lnTo>
                      <a:lnTo>
                        <a:pt x="25" y="27"/>
                      </a:lnTo>
                      <a:lnTo>
                        <a:pt x="24" y="26"/>
                      </a:lnTo>
                      <a:lnTo>
                        <a:pt x="26" y="23"/>
                      </a:lnTo>
                      <a:lnTo>
                        <a:pt x="28" y="19"/>
                      </a:lnTo>
                      <a:lnTo>
                        <a:pt x="27" y="20"/>
                      </a:lnTo>
                      <a:lnTo>
                        <a:pt x="25" y="19"/>
                      </a:lnTo>
                      <a:lnTo>
                        <a:pt x="26" y="18"/>
                      </a:lnTo>
                      <a:lnTo>
                        <a:pt x="26" y="16"/>
                      </a:lnTo>
                      <a:lnTo>
                        <a:pt x="32" y="11"/>
                      </a:lnTo>
                      <a:lnTo>
                        <a:pt x="33" y="8"/>
                      </a:lnTo>
                      <a:lnTo>
                        <a:pt x="35" y="7"/>
                      </a:lnTo>
                      <a:lnTo>
                        <a:pt x="36" y="4"/>
                      </a:lnTo>
                      <a:lnTo>
                        <a:pt x="35" y="3"/>
                      </a:lnTo>
                      <a:lnTo>
                        <a:pt x="36" y="1"/>
                      </a:lnTo>
                      <a:lnTo>
                        <a:pt x="36" y="0"/>
                      </a:lnTo>
                      <a:lnTo>
                        <a:pt x="33" y="0"/>
                      </a:lnTo>
                      <a:lnTo>
                        <a:pt x="32" y="1"/>
                      </a:lnTo>
                      <a:lnTo>
                        <a:pt x="31" y="0"/>
                      </a:lnTo>
                      <a:lnTo>
                        <a:pt x="28" y="2"/>
                      </a:lnTo>
                      <a:lnTo>
                        <a:pt x="25" y="1"/>
                      </a:lnTo>
                      <a:lnTo>
                        <a:pt x="23" y="3"/>
                      </a:lnTo>
                      <a:lnTo>
                        <a:pt x="22" y="3"/>
                      </a:lnTo>
                      <a:lnTo>
                        <a:pt x="21" y="4"/>
                      </a:lnTo>
                      <a:lnTo>
                        <a:pt x="21" y="3"/>
                      </a:lnTo>
                      <a:lnTo>
                        <a:pt x="20" y="2"/>
                      </a:lnTo>
                      <a:lnTo>
                        <a:pt x="18" y="4"/>
                      </a:lnTo>
                      <a:lnTo>
                        <a:pt x="18" y="2"/>
                      </a:lnTo>
                      <a:lnTo>
                        <a:pt x="15" y="0"/>
                      </a:lnTo>
                      <a:lnTo>
                        <a:pt x="14" y="3"/>
                      </a:lnTo>
                      <a:lnTo>
                        <a:pt x="14" y="4"/>
                      </a:lnTo>
                      <a:lnTo>
                        <a:pt x="14" y="6"/>
                      </a:lnTo>
                      <a:lnTo>
                        <a:pt x="13" y="6"/>
                      </a:lnTo>
                      <a:lnTo>
                        <a:pt x="14" y="9"/>
                      </a:lnTo>
                      <a:lnTo>
                        <a:pt x="11" y="9"/>
                      </a:lnTo>
                      <a:lnTo>
                        <a:pt x="12" y="11"/>
                      </a:lnTo>
                      <a:lnTo>
                        <a:pt x="11" y="14"/>
                      </a:lnTo>
                      <a:lnTo>
                        <a:pt x="10" y="14"/>
                      </a:lnTo>
                      <a:lnTo>
                        <a:pt x="13" y="17"/>
                      </a:lnTo>
                      <a:lnTo>
                        <a:pt x="14" y="19"/>
                      </a:lnTo>
                      <a:lnTo>
                        <a:pt x="11" y="17"/>
                      </a:lnTo>
                      <a:lnTo>
                        <a:pt x="10" y="18"/>
                      </a:lnTo>
                      <a:lnTo>
                        <a:pt x="8" y="17"/>
                      </a:lnTo>
                      <a:lnTo>
                        <a:pt x="7" y="17"/>
                      </a:lnTo>
                      <a:lnTo>
                        <a:pt x="8" y="19"/>
                      </a:lnTo>
                      <a:lnTo>
                        <a:pt x="7" y="21"/>
                      </a:lnTo>
                      <a:lnTo>
                        <a:pt x="7" y="18"/>
                      </a:lnTo>
                      <a:lnTo>
                        <a:pt x="6" y="21"/>
                      </a:lnTo>
                      <a:lnTo>
                        <a:pt x="7" y="22"/>
                      </a:lnTo>
                      <a:lnTo>
                        <a:pt x="6" y="24"/>
                      </a:lnTo>
                      <a:lnTo>
                        <a:pt x="7" y="26"/>
                      </a:lnTo>
                      <a:lnTo>
                        <a:pt x="9" y="26"/>
                      </a:lnTo>
                      <a:lnTo>
                        <a:pt x="7" y="27"/>
                      </a:lnTo>
                      <a:lnTo>
                        <a:pt x="5"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708">
                  <a:extLst>
                    <a:ext uri="{FF2B5EF4-FFF2-40B4-BE49-F238E27FC236}">
                      <a16:creationId xmlns:a16="http://schemas.microsoft.com/office/drawing/2014/main" id="{AF004E3F-F199-4B5C-A3F4-096C8A4CB759}"/>
                    </a:ext>
                  </a:extLst>
                </p:cNvPr>
                <p:cNvSpPr>
                  <a:spLocks/>
                </p:cNvSpPr>
                <p:nvPr/>
              </p:nvSpPr>
              <p:spPr bwMode="auto">
                <a:xfrm>
                  <a:off x="3515" y="1694"/>
                  <a:ext cx="4" cy="3"/>
                </a:xfrm>
                <a:custGeom>
                  <a:avLst/>
                  <a:gdLst>
                    <a:gd name="T0" fmla="*/ 4 w 4"/>
                    <a:gd name="T1" fmla="*/ 2 h 3"/>
                    <a:gd name="T2" fmla="*/ 4 w 4"/>
                    <a:gd name="T3" fmla="*/ 1 h 3"/>
                    <a:gd name="T4" fmla="*/ 0 w 4"/>
                    <a:gd name="T5" fmla="*/ 0 h 3"/>
                    <a:gd name="T6" fmla="*/ 0 w 4"/>
                    <a:gd name="T7" fmla="*/ 1 h 3"/>
                    <a:gd name="T8" fmla="*/ 1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4" y="1"/>
                      </a:lnTo>
                      <a:lnTo>
                        <a:pt x="0" y="0"/>
                      </a:lnTo>
                      <a:lnTo>
                        <a:pt x="0" y="1"/>
                      </a:lnTo>
                      <a:lnTo>
                        <a:pt x="1"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709">
                  <a:extLst>
                    <a:ext uri="{FF2B5EF4-FFF2-40B4-BE49-F238E27FC236}">
                      <a16:creationId xmlns:a16="http://schemas.microsoft.com/office/drawing/2014/main" id="{5A4F3A1B-9C67-4581-B8C2-B56B7EA70108}"/>
                    </a:ext>
                  </a:extLst>
                </p:cNvPr>
                <p:cNvSpPr>
                  <a:spLocks/>
                </p:cNvSpPr>
                <p:nvPr/>
              </p:nvSpPr>
              <p:spPr bwMode="auto">
                <a:xfrm>
                  <a:off x="3541" y="1737"/>
                  <a:ext cx="1" cy="4"/>
                </a:xfrm>
                <a:custGeom>
                  <a:avLst/>
                  <a:gdLst>
                    <a:gd name="T0" fmla="*/ 1 w 1"/>
                    <a:gd name="T1" fmla="*/ 1 h 4"/>
                    <a:gd name="T2" fmla="*/ 0 w 1"/>
                    <a:gd name="T3" fmla="*/ 0 h 4"/>
                    <a:gd name="T4" fmla="*/ 0 w 1"/>
                    <a:gd name="T5" fmla="*/ 2 h 4"/>
                    <a:gd name="T6" fmla="*/ 1 w 1"/>
                    <a:gd name="T7" fmla="*/ 4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lnTo>
                        <a:pt x="0" y="0"/>
                      </a:lnTo>
                      <a:lnTo>
                        <a:pt x="0" y="2"/>
                      </a:lnTo>
                      <a:lnTo>
                        <a:pt x="1" y="4"/>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710">
                  <a:extLst>
                    <a:ext uri="{FF2B5EF4-FFF2-40B4-BE49-F238E27FC236}">
                      <a16:creationId xmlns:a16="http://schemas.microsoft.com/office/drawing/2014/main" id="{E3CFB76C-243A-440E-A5AD-076F1656EAF8}"/>
                    </a:ext>
                  </a:extLst>
                </p:cNvPr>
                <p:cNvSpPr>
                  <a:spLocks/>
                </p:cNvSpPr>
                <p:nvPr/>
              </p:nvSpPr>
              <p:spPr bwMode="auto">
                <a:xfrm>
                  <a:off x="3506" y="1752"/>
                  <a:ext cx="31" cy="30"/>
                </a:xfrm>
                <a:custGeom>
                  <a:avLst/>
                  <a:gdLst>
                    <a:gd name="T0" fmla="*/ 6 w 31"/>
                    <a:gd name="T1" fmla="*/ 7 h 30"/>
                    <a:gd name="T2" fmla="*/ 5 w 31"/>
                    <a:gd name="T3" fmla="*/ 10 h 30"/>
                    <a:gd name="T4" fmla="*/ 3 w 31"/>
                    <a:gd name="T5" fmla="*/ 10 h 30"/>
                    <a:gd name="T6" fmla="*/ 0 w 31"/>
                    <a:gd name="T7" fmla="*/ 18 h 30"/>
                    <a:gd name="T8" fmla="*/ 5 w 31"/>
                    <a:gd name="T9" fmla="*/ 25 h 30"/>
                    <a:gd name="T10" fmla="*/ 8 w 31"/>
                    <a:gd name="T11" fmla="*/ 24 h 30"/>
                    <a:gd name="T12" fmla="*/ 9 w 31"/>
                    <a:gd name="T13" fmla="*/ 20 h 30"/>
                    <a:gd name="T14" fmla="*/ 10 w 31"/>
                    <a:gd name="T15" fmla="*/ 18 h 30"/>
                    <a:gd name="T16" fmla="*/ 14 w 31"/>
                    <a:gd name="T17" fmla="*/ 20 h 30"/>
                    <a:gd name="T18" fmla="*/ 17 w 31"/>
                    <a:gd name="T19" fmla="*/ 27 h 30"/>
                    <a:gd name="T20" fmla="*/ 19 w 31"/>
                    <a:gd name="T21" fmla="*/ 27 h 30"/>
                    <a:gd name="T22" fmla="*/ 22 w 31"/>
                    <a:gd name="T23" fmla="*/ 30 h 30"/>
                    <a:gd name="T24" fmla="*/ 22 w 31"/>
                    <a:gd name="T25" fmla="*/ 30 h 30"/>
                    <a:gd name="T26" fmla="*/ 22 w 31"/>
                    <a:gd name="T27" fmla="*/ 27 h 30"/>
                    <a:gd name="T28" fmla="*/ 23 w 31"/>
                    <a:gd name="T29" fmla="*/ 28 h 30"/>
                    <a:gd name="T30" fmla="*/ 26 w 31"/>
                    <a:gd name="T31" fmla="*/ 26 h 30"/>
                    <a:gd name="T32" fmla="*/ 26 w 31"/>
                    <a:gd name="T33" fmla="*/ 24 h 30"/>
                    <a:gd name="T34" fmla="*/ 29 w 31"/>
                    <a:gd name="T35" fmla="*/ 24 h 30"/>
                    <a:gd name="T36" fmla="*/ 29 w 31"/>
                    <a:gd name="T37" fmla="*/ 21 h 30"/>
                    <a:gd name="T38" fmla="*/ 28 w 31"/>
                    <a:gd name="T39" fmla="*/ 20 h 30"/>
                    <a:gd name="T40" fmla="*/ 29 w 31"/>
                    <a:gd name="T41" fmla="*/ 18 h 30"/>
                    <a:gd name="T42" fmla="*/ 28 w 31"/>
                    <a:gd name="T43" fmla="*/ 16 h 30"/>
                    <a:gd name="T44" fmla="*/ 29 w 31"/>
                    <a:gd name="T45" fmla="*/ 16 h 30"/>
                    <a:gd name="T46" fmla="*/ 31 w 31"/>
                    <a:gd name="T47" fmla="*/ 22 h 30"/>
                    <a:gd name="T48" fmla="*/ 30 w 31"/>
                    <a:gd name="T49" fmla="*/ 14 h 30"/>
                    <a:gd name="T50" fmla="*/ 26 w 31"/>
                    <a:gd name="T51" fmla="*/ 14 h 30"/>
                    <a:gd name="T52" fmla="*/ 28 w 31"/>
                    <a:gd name="T53" fmla="*/ 12 h 30"/>
                    <a:gd name="T54" fmla="*/ 24 w 31"/>
                    <a:gd name="T55" fmla="*/ 5 h 30"/>
                    <a:gd name="T56" fmla="*/ 24 w 31"/>
                    <a:gd name="T57" fmla="*/ 2 h 30"/>
                    <a:gd name="T58" fmla="*/ 22 w 31"/>
                    <a:gd name="T59" fmla="*/ 0 h 30"/>
                    <a:gd name="T60" fmla="*/ 17 w 31"/>
                    <a:gd name="T61" fmla="*/ 0 h 30"/>
                    <a:gd name="T62" fmla="*/ 15 w 31"/>
                    <a:gd name="T63" fmla="*/ 2 h 30"/>
                    <a:gd name="T64" fmla="*/ 13 w 31"/>
                    <a:gd name="T65" fmla="*/ 3 h 30"/>
                    <a:gd name="T66" fmla="*/ 12 w 31"/>
                    <a:gd name="T67" fmla="*/ 3 h 30"/>
                    <a:gd name="T68" fmla="*/ 9 w 31"/>
                    <a:gd name="T69" fmla="*/ 4 h 30"/>
                    <a:gd name="T70" fmla="*/ 9 w 31"/>
                    <a:gd name="T71" fmla="*/ 6 h 30"/>
                    <a:gd name="T72" fmla="*/ 6 w 31"/>
                    <a:gd name="T7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0">
                      <a:moveTo>
                        <a:pt x="6" y="7"/>
                      </a:moveTo>
                      <a:lnTo>
                        <a:pt x="5" y="10"/>
                      </a:lnTo>
                      <a:lnTo>
                        <a:pt x="3" y="10"/>
                      </a:lnTo>
                      <a:lnTo>
                        <a:pt x="0" y="18"/>
                      </a:lnTo>
                      <a:lnTo>
                        <a:pt x="5" y="25"/>
                      </a:lnTo>
                      <a:lnTo>
                        <a:pt x="8" y="24"/>
                      </a:lnTo>
                      <a:lnTo>
                        <a:pt x="9" y="20"/>
                      </a:lnTo>
                      <a:lnTo>
                        <a:pt x="10" y="18"/>
                      </a:lnTo>
                      <a:lnTo>
                        <a:pt x="14" y="20"/>
                      </a:lnTo>
                      <a:lnTo>
                        <a:pt x="17" y="27"/>
                      </a:lnTo>
                      <a:lnTo>
                        <a:pt x="19" y="27"/>
                      </a:lnTo>
                      <a:lnTo>
                        <a:pt x="22" y="30"/>
                      </a:lnTo>
                      <a:lnTo>
                        <a:pt x="22" y="30"/>
                      </a:lnTo>
                      <a:lnTo>
                        <a:pt x="22" y="27"/>
                      </a:lnTo>
                      <a:lnTo>
                        <a:pt x="23" y="28"/>
                      </a:lnTo>
                      <a:lnTo>
                        <a:pt x="26" y="26"/>
                      </a:lnTo>
                      <a:lnTo>
                        <a:pt x="26" y="24"/>
                      </a:lnTo>
                      <a:lnTo>
                        <a:pt x="29" y="24"/>
                      </a:lnTo>
                      <a:lnTo>
                        <a:pt x="29" y="21"/>
                      </a:lnTo>
                      <a:lnTo>
                        <a:pt x="28" y="20"/>
                      </a:lnTo>
                      <a:lnTo>
                        <a:pt x="29" y="18"/>
                      </a:lnTo>
                      <a:lnTo>
                        <a:pt x="28" y="16"/>
                      </a:lnTo>
                      <a:lnTo>
                        <a:pt x="29" y="16"/>
                      </a:lnTo>
                      <a:lnTo>
                        <a:pt x="31" y="22"/>
                      </a:lnTo>
                      <a:lnTo>
                        <a:pt x="30" y="14"/>
                      </a:lnTo>
                      <a:lnTo>
                        <a:pt x="26" y="14"/>
                      </a:lnTo>
                      <a:lnTo>
                        <a:pt x="28" y="12"/>
                      </a:lnTo>
                      <a:lnTo>
                        <a:pt x="24" y="5"/>
                      </a:lnTo>
                      <a:lnTo>
                        <a:pt x="24" y="2"/>
                      </a:lnTo>
                      <a:lnTo>
                        <a:pt x="22" y="0"/>
                      </a:lnTo>
                      <a:lnTo>
                        <a:pt x="17" y="0"/>
                      </a:lnTo>
                      <a:lnTo>
                        <a:pt x="15" y="2"/>
                      </a:lnTo>
                      <a:lnTo>
                        <a:pt x="13" y="3"/>
                      </a:lnTo>
                      <a:lnTo>
                        <a:pt x="12" y="3"/>
                      </a:lnTo>
                      <a:lnTo>
                        <a:pt x="9" y="4"/>
                      </a:lnTo>
                      <a:lnTo>
                        <a:pt x="9" y="6"/>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711">
                  <a:extLst>
                    <a:ext uri="{FF2B5EF4-FFF2-40B4-BE49-F238E27FC236}">
                      <a16:creationId xmlns:a16="http://schemas.microsoft.com/office/drawing/2014/main" id="{C1480996-0C4F-4203-91DD-42CF3CD2829F}"/>
                    </a:ext>
                  </a:extLst>
                </p:cNvPr>
                <p:cNvSpPr>
                  <a:spLocks/>
                </p:cNvSpPr>
                <p:nvPr/>
              </p:nvSpPr>
              <p:spPr bwMode="auto">
                <a:xfrm>
                  <a:off x="3544" y="1772"/>
                  <a:ext cx="6" cy="9"/>
                </a:xfrm>
                <a:custGeom>
                  <a:avLst/>
                  <a:gdLst>
                    <a:gd name="T0" fmla="*/ 2 w 6"/>
                    <a:gd name="T1" fmla="*/ 4 h 9"/>
                    <a:gd name="T2" fmla="*/ 0 w 6"/>
                    <a:gd name="T3" fmla="*/ 9 h 9"/>
                    <a:gd name="T4" fmla="*/ 2 w 6"/>
                    <a:gd name="T5" fmla="*/ 8 h 9"/>
                    <a:gd name="T6" fmla="*/ 6 w 6"/>
                    <a:gd name="T7" fmla="*/ 4 h 9"/>
                    <a:gd name="T8" fmla="*/ 5 w 6"/>
                    <a:gd name="T9" fmla="*/ 3 h 9"/>
                    <a:gd name="T10" fmla="*/ 6 w 6"/>
                    <a:gd name="T11" fmla="*/ 0 h 9"/>
                    <a:gd name="T12" fmla="*/ 2 w 6"/>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2" y="4"/>
                      </a:moveTo>
                      <a:lnTo>
                        <a:pt x="0" y="9"/>
                      </a:lnTo>
                      <a:lnTo>
                        <a:pt x="2" y="8"/>
                      </a:lnTo>
                      <a:lnTo>
                        <a:pt x="6" y="4"/>
                      </a:lnTo>
                      <a:lnTo>
                        <a:pt x="5" y="3"/>
                      </a:lnTo>
                      <a:lnTo>
                        <a:pt x="6" y="0"/>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712">
                  <a:extLst>
                    <a:ext uri="{FF2B5EF4-FFF2-40B4-BE49-F238E27FC236}">
                      <a16:creationId xmlns:a16="http://schemas.microsoft.com/office/drawing/2014/main" id="{B45E91D2-AD5A-482B-B61A-15060EB1E239}"/>
                    </a:ext>
                  </a:extLst>
                </p:cNvPr>
                <p:cNvSpPr>
                  <a:spLocks/>
                </p:cNvSpPr>
                <p:nvPr/>
              </p:nvSpPr>
              <p:spPr bwMode="auto">
                <a:xfrm>
                  <a:off x="3525" y="1736"/>
                  <a:ext cx="5" cy="8"/>
                </a:xfrm>
                <a:custGeom>
                  <a:avLst/>
                  <a:gdLst>
                    <a:gd name="T0" fmla="*/ 5 w 5"/>
                    <a:gd name="T1" fmla="*/ 5 h 8"/>
                    <a:gd name="T2" fmla="*/ 4 w 5"/>
                    <a:gd name="T3" fmla="*/ 0 h 8"/>
                    <a:gd name="T4" fmla="*/ 0 w 5"/>
                    <a:gd name="T5" fmla="*/ 2 h 8"/>
                    <a:gd name="T6" fmla="*/ 0 w 5"/>
                    <a:gd name="T7" fmla="*/ 6 h 8"/>
                    <a:gd name="T8" fmla="*/ 3 w 5"/>
                    <a:gd name="T9" fmla="*/ 5 h 8"/>
                    <a:gd name="T10" fmla="*/ 2 w 5"/>
                    <a:gd name="T11" fmla="*/ 8 h 8"/>
                    <a:gd name="T12" fmla="*/ 5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5" y="5"/>
                      </a:moveTo>
                      <a:lnTo>
                        <a:pt x="4" y="0"/>
                      </a:lnTo>
                      <a:lnTo>
                        <a:pt x="0" y="2"/>
                      </a:lnTo>
                      <a:lnTo>
                        <a:pt x="0" y="6"/>
                      </a:lnTo>
                      <a:lnTo>
                        <a:pt x="3" y="5"/>
                      </a:lnTo>
                      <a:lnTo>
                        <a:pt x="2" y="8"/>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713">
                  <a:extLst>
                    <a:ext uri="{FF2B5EF4-FFF2-40B4-BE49-F238E27FC236}">
                      <a16:creationId xmlns:a16="http://schemas.microsoft.com/office/drawing/2014/main" id="{2CB49C64-DDB5-450D-B9B7-DE42B8B51B14}"/>
                    </a:ext>
                  </a:extLst>
                </p:cNvPr>
                <p:cNvSpPr>
                  <a:spLocks/>
                </p:cNvSpPr>
                <p:nvPr/>
              </p:nvSpPr>
              <p:spPr bwMode="auto">
                <a:xfrm>
                  <a:off x="3523" y="1717"/>
                  <a:ext cx="3" cy="3"/>
                </a:xfrm>
                <a:custGeom>
                  <a:avLst/>
                  <a:gdLst>
                    <a:gd name="T0" fmla="*/ 0 w 3"/>
                    <a:gd name="T1" fmla="*/ 3 h 3"/>
                    <a:gd name="T2" fmla="*/ 2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2"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714">
                  <a:extLst>
                    <a:ext uri="{FF2B5EF4-FFF2-40B4-BE49-F238E27FC236}">
                      <a16:creationId xmlns:a16="http://schemas.microsoft.com/office/drawing/2014/main" id="{8AD15777-2ACB-410E-93F1-FC08CB2E2316}"/>
                    </a:ext>
                  </a:extLst>
                </p:cNvPr>
                <p:cNvSpPr>
                  <a:spLocks/>
                </p:cNvSpPr>
                <p:nvPr/>
              </p:nvSpPr>
              <p:spPr bwMode="auto">
                <a:xfrm>
                  <a:off x="3547" y="1796"/>
                  <a:ext cx="7" cy="5"/>
                </a:xfrm>
                <a:custGeom>
                  <a:avLst/>
                  <a:gdLst>
                    <a:gd name="T0" fmla="*/ 0 w 9"/>
                    <a:gd name="T1" fmla="*/ 4 h 7"/>
                    <a:gd name="T2" fmla="*/ 5 w 9"/>
                    <a:gd name="T3" fmla="*/ 7 h 7"/>
                    <a:gd name="T4" fmla="*/ 9 w 9"/>
                    <a:gd name="T5" fmla="*/ 3 h 7"/>
                    <a:gd name="T6" fmla="*/ 6 w 9"/>
                    <a:gd name="T7" fmla="*/ 3 h 7"/>
                    <a:gd name="T8" fmla="*/ 5 w 9"/>
                    <a:gd name="T9" fmla="*/ 0 h 7"/>
                    <a:gd name="T10" fmla="*/ 1 w 9"/>
                    <a:gd name="T11" fmla="*/ 0 h 7"/>
                    <a:gd name="T12" fmla="*/ 0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0" y="4"/>
                      </a:moveTo>
                      <a:cubicBezTo>
                        <a:pt x="5" y="7"/>
                        <a:pt x="5" y="7"/>
                        <a:pt x="5" y="7"/>
                      </a:cubicBezTo>
                      <a:cubicBezTo>
                        <a:pt x="9" y="3"/>
                        <a:pt x="9" y="3"/>
                        <a:pt x="9" y="3"/>
                      </a:cubicBezTo>
                      <a:cubicBezTo>
                        <a:pt x="6" y="3"/>
                        <a:pt x="6" y="3"/>
                        <a:pt x="6" y="3"/>
                      </a:cubicBezTo>
                      <a:cubicBezTo>
                        <a:pt x="5" y="0"/>
                        <a:pt x="5" y="0"/>
                        <a:pt x="5" y="0"/>
                      </a:cubicBezTo>
                      <a:cubicBezTo>
                        <a:pt x="1" y="0"/>
                        <a:pt x="1" y="0"/>
                        <a:pt x="1" y="0"/>
                      </a:cubicBezTo>
                      <a:cubicBezTo>
                        <a:pt x="1" y="0"/>
                        <a:pt x="0" y="4"/>
                        <a:pt x="0"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715">
                  <a:extLst>
                    <a:ext uri="{FF2B5EF4-FFF2-40B4-BE49-F238E27FC236}">
                      <a16:creationId xmlns:a16="http://schemas.microsoft.com/office/drawing/2014/main" id="{B0AF25CF-DB25-42DA-A754-9647509917FB}"/>
                    </a:ext>
                  </a:extLst>
                </p:cNvPr>
                <p:cNvSpPr>
                  <a:spLocks/>
                </p:cNvSpPr>
                <p:nvPr/>
              </p:nvSpPr>
              <p:spPr bwMode="auto">
                <a:xfrm>
                  <a:off x="3587" y="1858"/>
                  <a:ext cx="6" cy="4"/>
                </a:xfrm>
                <a:custGeom>
                  <a:avLst/>
                  <a:gdLst>
                    <a:gd name="T0" fmla="*/ 4 w 6"/>
                    <a:gd name="T1" fmla="*/ 0 h 4"/>
                    <a:gd name="T2" fmla="*/ 0 w 6"/>
                    <a:gd name="T3" fmla="*/ 3 h 4"/>
                    <a:gd name="T4" fmla="*/ 1 w 6"/>
                    <a:gd name="T5" fmla="*/ 3 h 4"/>
                    <a:gd name="T6" fmla="*/ 4 w 6"/>
                    <a:gd name="T7" fmla="*/ 4 h 4"/>
                    <a:gd name="T8" fmla="*/ 5 w 6"/>
                    <a:gd name="T9" fmla="*/ 4 h 4"/>
                    <a:gd name="T10" fmla="*/ 5 w 6"/>
                    <a:gd name="T11" fmla="*/ 3 h 4"/>
                    <a:gd name="T12" fmla="*/ 6 w 6"/>
                    <a:gd name="T13" fmla="*/ 1 h 4"/>
                    <a:gd name="T14" fmla="*/ 5 w 6"/>
                    <a:gd name="T15" fmla="*/ 1 h 4"/>
                    <a:gd name="T16" fmla="*/ 4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0"/>
                      </a:moveTo>
                      <a:lnTo>
                        <a:pt x="0" y="3"/>
                      </a:lnTo>
                      <a:lnTo>
                        <a:pt x="1" y="3"/>
                      </a:lnTo>
                      <a:lnTo>
                        <a:pt x="4" y="4"/>
                      </a:lnTo>
                      <a:lnTo>
                        <a:pt x="5" y="4"/>
                      </a:lnTo>
                      <a:lnTo>
                        <a:pt x="5" y="3"/>
                      </a:lnTo>
                      <a:lnTo>
                        <a:pt x="6" y="1"/>
                      </a:lnTo>
                      <a:lnTo>
                        <a:pt x="5"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716">
                  <a:extLst>
                    <a:ext uri="{FF2B5EF4-FFF2-40B4-BE49-F238E27FC236}">
                      <a16:creationId xmlns:a16="http://schemas.microsoft.com/office/drawing/2014/main" id="{7614E40E-CACF-4D0C-A4B4-7E48C8F3F6D7}"/>
                    </a:ext>
                  </a:extLst>
                </p:cNvPr>
                <p:cNvSpPr>
                  <a:spLocks/>
                </p:cNvSpPr>
                <p:nvPr/>
              </p:nvSpPr>
              <p:spPr bwMode="auto">
                <a:xfrm>
                  <a:off x="3538" y="1741"/>
                  <a:ext cx="4" cy="8"/>
                </a:xfrm>
                <a:custGeom>
                  <a:avLst/>
                  <a:gdLst>
                    <a:gd name="T0" fmla="*/ 0 w 4"/>
                    <a:gd name="T1" fmla="*/ 2 h 8"/>
                    <a:gd name="T2" fmla="*/ 1 w 4"/>
                    <a:gd name="T3" fmla="*/ 7 h 8"/>
                    <a:gd name="T4" fmla="*/ 3 w 4"/>
                    <a:gd name="T5" fmla="*/ 8 h 8"/>
                    <a:gd name="T6" fmla="*/ 4 w 4"/>
                    <a:gd name="T7" fmla="*/ 5 h 8"/>
                    <a:gd name="T8" fmla="*/ 2 w 4"/>
                    <a:gd name="T9" fmla="*/ 0 h 8"/>
                    <a:gd name="T10" fmla="*/ 0 w 4"/>
                    <a:gd name="T11" fmla="*/ 2 h 8"/>
                  </a:gdLst>
                  <a:ahLst/>
                  <a:cxnLst>
                    <a:cxn ang="0">
                      <a:pos x="T0" y="T1"/>
                    </a:cxn>
                    <a:cxn ang="0">
                      <a:pos x="T2" y="T3"/>
                    </a:cxn>
                    <a:cxn ang="0">
                      <a:pos x="T4" y="T5"/>
                    </a:cxn>
                    <a:cxn ang="0">
                      <a:pos x="T6" y="T7"/>
                    </a:cxn>
                    <a:cxn ang="0">
                      <a:pos x="T8" y="T9"/>
                    </a:cxn>
                    <a:cxn ang="0">
                      <a:pos x="T10" y="T11"/>
                    </a:cxn>
                  </a:cxnLst>
                  <a:rect l="0" t="0" r="r" b="b"/>
                  <a:pathLst>
                    <a:path w="4" h="8">
                      <a:moveTo>
                        <a:pt x="0" y="2"/>
                      </a:moveTo>
                      <a:lnTo>
                        <a:pt x="1" y="7"/>
                      </a:lnTo>
                      <a:lnTo>
                        <a:pt x="3" y="8"/>
                      </a:lnTo>
                      <a:lnTo>
                        <a:pt x="4" y="5"/>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8" name="Freeform 717">
                  <a:extLst>
                    <a:ext uri="{FF2B5EF4-FFF2-40B4-BE49-F238E27FC236}">
                      <a16:creationId xmlns:a16="http://schemas.microsoft.com/office/drawing/2014/main" id="{BD04A438-897E-4066-829E-0E2034C2FE93}"/>
                    </a:ext>
                  </a:extLst>
                </p:cNvPr>
                <p:cNvSpPr>
                  <a:spLocks/>
                </p:cNvSpPr>
                <p:nvPr/>
              </p:nvSpPr>
              <p:spPr bwMode="auto">
                <a:xfrm>
                  <a:off x="3527" y="1719"/>
                  <a:ext cx="8" cy="8"/>
                </a:xfrm>
                <a:custGeom>
                  <a:avLst/>
                  <a:gdLst>
                    <a:gd name="T0" fmla="*/ 5 w 8"/>
                    <a:gd name="T1" fmla="*/ 8 h 8"/>
                    <a:gd name="T2" fmla="*/ 8 w 8"/>
                    <a:gd name="T3" fmla="*/ 6 h 8"/>
                    <a:gd name="T4" fmla="*/ 7 w 8"/>
                    <a:gd name="T5" fmla="*/ 3 h 8"/>
                    <a:gd name="T6" fmla="*/ 5 w 8"/>
                    <a:gd name="T7" fmla="*/ 3 h 8"/>
                    <a:gd name="T8" fmla="*/ 3 w 8"/>
                    <a:gd name="T9" fmla="*/ 0 h 8"/>
                    <a:gd name="T10" fmla="*/ 0 w 8"/>
                    <a:gd name="T11" fmla="*/ 2 h 8"/>
                    <a:gd name="T12" fmla="*/ 4 w 8"/>
                    <a:gd name="T13" fmla="*/ 5 h 8"/>
                    <a:gd name="T14" fmla="*/ 1 w 8"/>
                    <a:gd name="T15" fmla="*/ 5 h 8"/>
                    <a:gd name="T16" fmla="*/ 2 w 8"/>
                    <a:gd name="T17" fmla="*/ 7 h 8"/>
                    <a:gd name="T18" fmla="*/ 0 w 8"/>
                    <a:gd name="T19" fmla="*/ 8 h 8"/>
                    <a:gd name="T20" fmla="*/ 5 w 8"/>
                    <a:gd name="T21" fmla="*/ 7 h 8"/>
                    <a:gd name="T22" fmla="*/ 5 w 8"/>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5" y="8"/>
                      </a:moveTo>
                      <a:lnTo>
                        <a:pt x="8" y="6"/>
                      </a:lnTo>
                      <a:lnTo>
                        <a:pt x="7" y="3"/>
                      </a:lnTo>
                      <a:lnTo>
                        <a:pt x="5" y="3"/>
                      </a:lnTo>
                      <a:lnTo>
                        <a:pt x="3" y="0"/>
                      </a:lnTo>
                      <a:lnTo>
                        <a:pt x="0" y="2"/>
                      </a:lnTo>
                      <a:lnTo>
                        <a:pt x="4" y="5"/>
                      </a:lnTo>
                      <a:lnTo>
                        <a:pt x="1" y="5"/>
                      </a:lnTo>
                      <a:lnTo>
                        <a:pt x="2" y="7"/>
                      </a:lnTo>
                      <a:lnTo>
                        <a:pt x="0" y="8"/>
                      </a:lnTo>
                      <a:lnTo>
                        <a:pt x="5" y="7"/>
                      </a:lnTo>
                      <a:lnTo>
                        <a:pt x="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718">
                  <a:extLst>
                    <a:ext uri="{FF2B5EF4-FFF2-40B4-BE49-F238E27FC236}">
                      <a16:creationId xmlns:a16="http://schemas.microsoft.com/office/drawing/2014/main" id="{2E55A5DD-CA2B-4F6B-A37E-E8AADC1ED21F}"/>
                    </a:ext>
                  </a:extLst>
                </p:cNvPr>
                <p:cNvSpPr>
                  <a:spLocks/>
                </p:cNvSpPr>
                <p:nvPr/>
              </p:nvSpPr>
              <p:spPr bwMode="auto">
                <a:xfrm>
                  <a:off x="3560" y="1665"/>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719">
                  <a:extLst>
                    <a:ext uri="{FF2B5EF4-FFF2-40B4-BE49-F238E27FC236}">
                      <a16:creationId xmlns:a16="http://schemas.microsoft.com/office/drawing/2014/main" id="{853FCCB4-7E84-4456-8554-9F4818850411}"/>
                    </a:ext>
                  </a:extLst>
                </p:cNvPr>
                <p:cNvSpPr>
                  <a:spLocks/>
                </p:cNvSpPr>
                <p:nvPr/>
              </p:nvSpPr>
              <p:spPr bwMode="auto">
                <a:xfrm>
                  <a:off x="3514" y="1709"/>
                  <a:ext cx="1" cy="3"/>
                </a:xfrm>
                <a:custGeom>
                  <a:avLst/>
                  <a:gdLst>
                    <a:gd name="T0" fmla="*/ 1 w 1"/>
                    <a:gd name="T1" fmla="*/ 0 h 3"/>
                    <a:gd name="T2" fmla="*/ 0 w 1"/>
                    <a:gd name="T3" fmla="*/ 1 h 3"/>
                    <a:gd name="T4" fmla="*/ 0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720">
                  <a:extLst>
                    <a:ext uri="{FF2B5EF4-FFF2-40B4-BE49-F238E27FC236}">
                      <a16:creationId xmlns:a16="http://schemas.microsoft.com/office/drawing/2014/main" id="{4AC5BC12-CD18-45B8-9652-02593648BE9B}"/>
                    </a:ext>
                  </a:extLst>
                </p:cNvPr>
                <p:cNvSpPr>
                  <a:spLocks/>
                </p:cNvSpPr>
                <p:nvPr/>
              </p:nvSpPr>
              <p:spPr bwMode="auto">
                <a:xfrm>
                  <a:off x="3515" y="1700"/>
                  <a:ext cx="3" cy="7"/>
                </a:xfrm>
                <a:custGeom>
                  <a:avLst/>
                  <a:gdLst>
                    <a:gd name="T0" fmla="*/ 3 w 3"/>
                    <a:gd name="T1" fmla="*/ 1 h 7"/>
                    <a:gd name="T2" fmla="*/ 1 w 3"/>
                    <a:gd name="T3" fmla="*/ 0 h 7"/>
                    <a:gd name="T4" fmla="*/ 1 w 3"/>
                    <a:gd name="T5" fmla="*/ 3 h 7"/>
                    <a:gd name="T6" fmla="*/ 0 w 3"/>
                    <a:gd name="T7" fmla="*/ 5 h 7"/>
                    <a:gd name="T8" fmla="*/ 1 w 3"/>
                    <a:gd name="T9" fmla="*/ 7 h 7"/>
                    <a:gd name="T10" fmla="*/ 3 w 3"/>
                    <a:gd name="T11" fmla="*/ 7 h 7"/>
                    <a:gd name="T12" fmla="*/ 2 w 3"/>
                    <a:gd name="T13" fmla="*/ 5 h 7"/>
                    <a:gd name="T14" fmla="*/ 3 w 3"/>
                    <a:gd name="T15" fmla="*/ 3 h 7"/>
                    <a:gd name="T16" fmla="*/ 3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1"/>
                      </a:moveTo>
                      <a:lnTo>
                        <a:pt x="1" y="0"/>
                      </a:lnTo>
                      <a:lnTo>
                        <a:pt x="1" y="3"/>
                      </a:lnTo>
                      <a:lnTo>
                        <a:pt x="0" y="5"/>
                      </a:lnTo>
                      <a:lnTo>
                        <a:pt x="1" y="7"/>
                      </a:lnTo>
                      <a:lnTo>
                        <a:pt x="3" y="7"/>
                      </a:lnTo>
                      <a:lnTo>
                        <a:pt x="2" y="5"/>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721">
                  <a:extLst>
                    <a:ext uri="{FF2B5EF4-FFF2-40B4-BE49-F238E27FC236}">
                      <a16:creationId xmlns:a16="http://schemas.microsoft.com/office/drawing/2014/main" id="{9F16D744-CF3F-40DB-9195-C51A019EC887}"/>
                    </a:ext>
                  </a:extLst>
                </p:cNvPr>
                <p:cNvSpPr>
                  <a:spLocks/>
                </p:cNvSpPr>
                <p:nvPr/>
              </p:nvSpPr>
              <p:spPr bwMode="auto">
                <a:xfrm>
                  <a:off x="3546" y="1850"/>
                  <a:ext cx="161" cy="184"/>
                </a:xfrm>
                <a:custGeom>
                  <a:avLst/>
                  <a:gdLst>
                    <a:gd name="T0" fmla="*/ 147 w 161"/>
                    <a:gd name="T1" fmla="*/ 134 h 184"/>
                    <a:gd name="T2" fmla="*/ 150 w 161"/>
                    <a:gd name="T3" fmla="*/ 120 h 184"/>
                    <a:gd name="T4" fmla="*/ 148 w 161"/>
                    <a:gd name="T5" fmla="*/ 112 h 184"/>
                    <a:gd name="T6" fmla="*/ 144 w 161"/>
                    <a:gd name="T7" fmla="*/ 100 h 184"/>
                    <a:gd name="T8" fmla="*/ 135 w 161"/>
                    <a:gd name="T9" fmla="*/ 108 h 184"/>
                    <a:gd name="T10" fmla="*/ 135 w 161"/>
                    <a:gd name="T11" fmla="*/ 104 h 184"/>
                    <a:gd name="T12" fmla="*/ 142 w 161"/>
                    <a:gd name="T13" fmla="*/ 88 h 184"/>
                    <a:gd name="T14" fmla="*/ 143 w 161"/>
                    <a:gd name="T15" fmla="*/ 77 h 184"/>
                    <a:gd name="T16" fmla="*/ 152 w 161"/>
                    <a:gd name="T17" fmla="*/ 77 h 184"/>
                    <a:gd name="T18" fmla="*/ 152 w 161"/>
                    <a:gd name="T19" fmla="*/ 64 h 184"/>
                    <a:gd name="T20" fmla="*/ 157 w 161"/>
                    <a:gd name="T21" fmla="*/ 49 h 184"/>
                    <a:gd name="T22" fmla="*/ 152 w 161"/>
                    <a:gd name="T23" fmla="*/ 41 h 184"/>
                    <a:gd name="T24" fmla="*/ 142 w 161"/>
                    <a:gd name="T25" fmla="*/ 42 h 184"/>
                    <a:gd name="T26" fmla="*/ 135 w 161"/>
                    <a:gd name="T27" fmla="*/ 36 h 184"/>
                    <a:gd name="T28" fmla="*/ 128 w 161"/>
                    <a:gd name="T29" fmla="*/ 32 h 184"/>
                    <a:gd name="T30" fmla="*/ 118 w 161"/>
                    <a:gd name="T31" fmla="*/ 26 h 184"/>
                    <a:gd name="T32" fmla="*/ 112 w 161"/>
                    <a:gd name="T33" fmla="*/ 24 h 184"/>
                    <a:gd name="T34" fmla="*/ 105 w 161"/>
                    <a:gd name="T35" fmla="*/ 15 h 184"/>
                    <a:gd name="T36" fmla="*/ 96 w 161"/>
                    <a:gd name="T37" fmla="*/ 7 h 184"/>
                    <a:gd name="T38" fmla="*/ 88 w 161"/>
                    <a:gd name="T39" fmla="*/ 2 h 184"/>
                    <a:gd name="T40" fmla="*/ 83 w 161"/>
                    <a:gd name="T41" fmla="*/ 12 h 184"/>
                    <a:gd name="T42" fmla="*/ 73 w 161"/>
                    <a:gd name="T43" fmla="*/ 26 h 184"/>
                    <a:gd name="T44" fmla="*/ 62 w 161"/>
                    <a:gd name="T45" fmla="*/ 32 h 184"/>
                    <a:gd name="T46" fmla="*/ 58 w 161"/>
                    <a:gd name="T47" fmla="*/ 39 h 184"/>
                    <a:gd name="T48" fmla="*/ 47 w 161"/>
                    <a:gd name="T49" fmla="*/ 36 h 184"/>
                    <a:gd name="T50" fmla="*/ 41 w 161"/>
                    <a:gd name="T51" fmla="*/ 31 h 184"/>
                    <a:gd name="T52" fmla="*/ 37 w 161"/>
                    <a:gd name="T53" fmla="*/ 36 h 184"/>
                    <a:gd name="T54" fmla="*/ 41 w 161"/>
                    <a:gd name="T55" fmla="*/ 47 h 184"/>
                    <a:gd name="T56" fmla="*/ 35 w 161"/>
                    <a:gd name="T57" fmla="*/ 53 h 184"/>
                    <a:gd name="T58" fmla="*/ 27 w 161"/>
                    <a:gd name="T59" fmla="*/ 55 h 184"/>
                    <a:gd name="T60" fmla="*/ 14 w 161"/>
                    <a:gd name="T61" fmla="*/ 51 h 184"/>
                    <a:gd name="T62" fmla="*/ 7 w 161"/>
                    <a:gd name="T63" fmla="*/ 52 h 184"/>
                    <a:gd name="T64" fmla="*/ 0 w 161"/>
                    <a:gd name="T65" fmla="*/ 59 h 184"/>
                    <a:gd name="T66" fmla="*/ 3 w 161"/>
                    <a:gd name="T67" fmla="*/ 60 h 184"/>
                    <a:gd name="T68" fmla="*/ 5 w 161"/>
                    <a:gd name="T69" fmla="*/ 61 h 184"/>
                    <a:gd name="T70" fmla="*/ 2 w 161"/>
                    <a:gd name="T71" fmla="*/ 67 h 184"/>
                    <a:gd name="T72" fmla="*/ 7 w 161"/>
                    <a:gd name="T73" fmla="*/ 70 h 184"/>
                    <a:gd name="T74" fmla="*/ 17 w 161"/>
                    <a:gd name="T75" fmla="*/ 74 h 184"/>
                    <a:gd name="T76" fmla="*/ 25 w 161"/>
                    <a:gd name="T77" fmla="*/ 74 h 184"/>
                    <a:gd name="T78" fmla="*/ 29 w 161"/>
                    <a:gd name="T79" fmla="*/ 78 h 184"/>
                    <a:gd name="T80" fmla="*/ 34 w 161"/>
                    <a:gd name="T81" fmla="*/ 81 h 184"/>
                    <a:gd name="T82" fmla="*/ 34 w 161"/>
                    <a:gd name="T83" fmla="*/ 83 h 184"/>
                    <a:gd name="T84" fmla="*/ 33 w 161"/>
                    <a:gd name="T85" fmla="*/ 93 h 184"/>
                    <a:gd name="T86" fmla="*/ 43 w 161"/>
                    <a:gd name="T87" fmla="*/ 102 h 184"/>
                    <a:gd name="T88" fmla="*/ 46 w 161"/>
                    <a:gd name="T89" fmla="*/ 112 h 184"/>
                    <a:gd name="T90" fmla="*/ 52 w 161"/>
                    <a:gd name="T91" fmla="*/ 120 h 184"/>
                    <a:gd name="T92" fmla="*/ 48 w 161"/>
                    <a:gd name="T93" fmla="*/ 120 h 184"/>
                    <a:gd name="T94" fmla="*/ 47 w 161"/>
                    <a:gd name="T95" fmla="*/ 137 h 184"/>
                    <a:gd name="T96" fmla="*/ 38 w 161"/>
                    <a:gd name="T97" fmla="*/ 163 h 184"/>
                    <a:gd name="T98" fmla="*/ 44 w 161"/>
                    <a:gd name="T99" fmla="*/ 169 h 184"/>
                    <a:gd name="T100" fmla="*/ 55 w 161"/>
                    <a:gd name="T101" fmla="*/ 178 h 184"/>
                    <a:gd name="T102" fmla="*/ 67 w 161"/>
                    <a:gd name="T103" fmla="*/ 181 h 184"/>
                    <a:gd name="T104" fmla="*/ 83 w 161"/>
                    <a:gd name="T105" fmla="*/ 179 h 184"/>
                    <a:gd name="T106" fmla="*/ 100 w 161"/>
                    <a:gd name="T107" fmla="*/ 184 h 184"/>
                    <a:gd name="T108" fmla="*/ 100 w 161"/>
                    <a:gd name="T109" fmla="*/ 170 h 184"/>
                    <a:gd name="T110" fmla="*/ 111 w 161"/>
                    <a:gd name="T111" fmla="*/ 161 h 184"/>
                    <a:gd name="T112" fmla="*/ 122 w 161"/>
                    <a:gd name="T113" fmla="*/ 162 h 184"/>
                    <a:gd name="T114" fmla="*/ 142 w 161"/>
                    <a:gd name="T115" fmla="*/ 171 h 184"/>
                    <a:gd name="T116" fmla="*/ 155 w 161"/>
                    <a:gd name="T117" fmla="*/ 1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 h="184">
                      <a:moveTo>
                        <a:pt x="156" y="147"/>
                      </a:moveTo>
                      <a:lnTo>
                        <a:pt x="152" y="147"/>
                      </a:lnTo>
                      <a:lnTo>
                        <a:pt x="148" y="143"/>
                      </a:lnTo>
                      <a:lnTo>
                        <a:pt x="147" y="134"/>
                      </a:lnTo>
                      <a:lnTo>
                        <a:pt x="144" y="129"/>
                      </a:lnTo>
                      <a:lnTo>
                        <a:pt x="145" y="126"/>
                      </a:lnTo>
                      <a:lnTo>
                        <a:pt x="149" y="126"/>
                      </a:lnTo>
                      <a:lnTo>
                        <a:pt x="150" y="120"/>
                      </a:lnTo>
                      <a:lnTo>
                        <a:pt x="147" y="118"/>
                      </a:lnTo>
                      <a:lnTo>
                        <a:pt x="147" y="113"/>
                      </a:lnTo>
                      <a:lnTo>
                        <a:pt x="148" y="112"/>
                      </a:lnTo>
                      <a:lnTo>
                        <a:pt x="148" y="112"/>
                      </a:lnTo>
                      <a:lnTo>
                        <a:pt x="148" y="109"/>
                      </a:lnTo>
                      <a:lnTo>
                        <a:pt x="146" y="107"/>
                      </a:lnTo>
                      <a:lnTo>
                        <a:pt x="145" y="103"/>
                      </a:lnTo>
                      <a:lnTo>
                        <a:pt x="144" y="100"/>
                      </a:lnTo>
                      <a:lnTo>
                        <a:pt x="139" y="100"/>
                      </a:lnTo>
                      <a:lnTo>
                        <a:pt x="138" y="102"/>
                      </a:lnTo>
                      <a:lnTo>
                        <a:pt x="138" y="106"/>
                      </a:lnTo>
                      <a:lnTo>
                        <a:pt x="135" y="108"/>
                      </a:lnTo>
                      <a:lnTo>
                        <a:pt x="132" y="107"/>
                      </a:lnTo>
                      <a:lnTo>
                        <a:pt x="132" y="105"/>
                      </a:lnTo>
                      <a:lnTo>
                        <a:pt x="134" y="104"/>
                      </a:lnTo>
                      <a:lnTo>
                        <a:pt x="135" y="104"/>
                      </a:lnTo>
                      <a:lnTo>
                        <a:pt x="135" y="101"/>
                      </a:lnTo>
                      <a:lnTo>
                        <a:pt x="136" y="95"/>
                      </a:lnTo>
                      <a:lnTo>
                        <a:pt x="139" y="88"/>
                      </a:lnTo>
                      <a:lnTo>
                        <a:pt x="142" y="88"/>
                      </a:lnTo>
                      <a:lnTo>
                        <a:pt x="145" y="83"/>
                      </a:lnTo>
                      <a:lnTo>
                        <a:pt x="147" y="82"/>
                      </a:lnTo>
                      <a:lnTo>
                        <a:pt x="146" y="78"/>
                      </a:lnTo>
                      <a:lnTo>
                        <a:pt x="143" y="77"/>
                      </a:lnTo>
                      <a:lnTo>
                        <a:pt x="145" y="74"/>
                      </a:lnTo>
                      <a:lnTo>
                        <a:pt x="149" y="74"/>
                      </a:lnTo>
                      <a:lnTo>
                        <a:pt x="149" y="76"/>
                      </a:lnTo>
                      <a:lnTo>
                        <a:pt x="152" y="77"/>
                      </a:lnTo>
                      <a:lnTo>
                        <a:pt x="156" y="74"/>
                      </a:lnTo>
                      <a:lnTo>
                        <a:pt x="155" y="71"/>
                      </a:lnTo>
                      <a:lnTo>
                        <a:pt x="152" y="70"/>
                      </a:lnTo>
                      <a:lnTo>
                        <a:pt x="152" y="64"/>
                      </a:lnTo>
                      <a:lnTo>
                        <a:pt x="154" y="59"/>
                      </a:lnTo>
                      <a:lnTo>
                        <a:pt x="155" y="57"/>
                      </a:lnTo>
                      <a:lnTo>
                        <a:pt x="155" y="54"/>
                      </a:lnTo>
                      <a:lnTo>
                        <a:pt x="157" y="49"/>
                      </a:lnTo>
                      <a:lnTo>
                        <a:pt x="161" y="45"/>
                      </a:lnTo>
                      <a:lnTo>
                        <a:pt x="158" y="43"/>
                      </a:lnTo>
                      <a:lnTo>
                        <a:pt x="155" y="43"/>
                      </a:lnTo>
                      <a:lnTo>
                        <a:pt x="152" y="41"/>
                      </a:lnTo>
                      <a:lnTo>
                        <a:pt x="149" y="42"/>
                      </a:lnTo>
                      <a:lnTo>
                        <a:pt x="148" y="41"/>
                      </a:lnTo>
                      <a:lnTo>
                        <a:pt x="145" y="41"/>
                      </a:lnTo>
                      <a:lnTo>
                        <a:pt x="142" y="42"/>
                      </a:lnTo>
                      <a:lnTo>
                        <a:pt x="140" y="40"/>
                      </a:lnTo>
                      <a:lnTo>
                        <a:pt x="140" y="37"/>
                      </a:lnTo>
                      <a:lnTo>
                        <a:pt x="138" y="35"/>
                      </a:lnTo>
                      <a:lnTo>
                        <a:pt x="135" y="36"/>
                      </a:lnTo>
                      <a:lnTo>
                        <a:pt x="132" y="35"/>
                      </a:lnTo>
                      <a:lnTo>
                        <a:pt x="131" y="32"/>
                      </a:lnTo>
                      <a:lnTo>
                        <a:pt x="130" y="32"/>
                      </a:lnTo>
                      <a:lnTo>
                        <a:pt x="128" y="32"/>
                      </a:lnTo>
                      <a:lnTo>
                        <a:pt x="127" y="33"/>
                      </a:lnTo>
                      <a:lnTo>
                        <a:pt x="124" y="30"/>
                      </a:lnTo>
                      <a:lnTo>
                        <a:pt x="121" y="30"/>
                      </a:lnTo>
                      <a:lnTo>
                        <a:pt x="118" y="26"/>
                      </a:lnTo>
                      <a:lnTo>
                        <a:pt x="117" y="25"/>
                      </a:lnTo>
                      <a:lnTo>
                        <a:pt x="115" y="23"/>
                      </a:lnTo>
                      <a:lnTo>
                        <a:pt x="114" y="23"/>
                      </a:lnTo>
                      <a:lnTo>
                        <a:pt x="112" y="24"/>
                      </a:lnTo>
                      <a:lnTo>
                        <a:pt x="109" y="22"/>
                      </a:lnTo>
                      <a:lnTo>
                        <a:pt x="109" y="18"/>
                      </a:lnTo>
                      <a:lnTo>
                        <a:pt x="107" y="17"/>
                      </a:lnTo>
                      <a:lnTo>
                        <a:pt x="105" y="15"/>
                      </a:lnTo>
                      <a:lnTo>
                        <a:pt x="104" y="15"/>
                      </a:lnTo>
                      <a:lnTo>
                        <a:pt x="100" y="12"/>
                      </a:lnTo>
                      <a:lnTo>
                        <a:pt x="99" y="8"/>
                      </a:lnTo>
                      <a:lnTo>
                        <a:pt x="96" y="7"/>
                      </a:lnTo>
                      <a:lnTo>
                        <a:pt x="95" y="1"/>
                      </a:lnTo>
                      <a:lnTo>
                        <a:pt x="93" y="0"/>
                      </a:lnTo>
                      <a:lnTo>
                        <a:pt x="93" y="1"/>
                      </a:lnTo>
                      <a:lnTo>
                        <a:pt x="88" y="2"/>
                      </a:lnTo>
                      <a:lnTo>
                        <a:pt x="86" y="2"/>
                      </a:lnTo>
                      <a:lnTo>
                        <a:pt x="83" y="5"/>
                      </a:lnTo>
                      <a:lnTo>
                        <a:pt x="82" y="8"/>
                      </a:lnTo>
                      <a:lnTo>
                        <a:pt x="83" y="12"/>
                      </a:lnTo>
                      <a:lnTo>
                        <a:pt x="82" y="18"/>
                      </a:lnTo>
                      <a:lnTo>
                        <a:pt x="77" y="22"/>
                      </a:lnTo>
                      <a:lnTo>
                        <a:pt x="77" y="25"/>
                      </a:lnTo>
                      <a:lnTo>
                        <a:pt x="73" y="26"/>
                      </a:lnTo>
                      <a:lnTo>
                        <a:pt x="71" y="26"/>
                      </a:lnTo>
                      <a:lnTo>
                        <a:pt x="68" y="26"/>
                      </a:lnTo>
                      <a:lnTo>
                        <a:pt x="62" y="29"/>
                      </a:lnTo>
                      <a:lnTo>
                        <a:pt x="62" y="32"/>
                      </a:lnTo>
                      <a:lnTo>
                        <a:pt x="62" y="34"/>
                      </a:lnTo>
                      <a:lnTo>
                        <a:pt x="65" y="35"/>
                      </a:lnTo>
                      <a:lnTo>
                        <a:pt x="62" y="38"/>
                      </a:lnTo>
                      <a:lnTo>
                        <a:pt x="58" y="39"/>
                      </a:lnTo>
                      <a:lnTo>
                        <a:pt x="52" y="38"/>
                      </a:lnTo>
                      <a:lnTo>
                        <a:pt x="49" y="36"/>
                      </a:lnTo>
                      <a:lnTo>
                        <a:pt x="48" y="38"/>
                      </a:lnTo>
                      <a:lnTo>
                        <a:pt x="47" y="36"/>
                      </a:lnTo>
                      <a:lnTo>
                        <a:pt x="45" y="33"/>
                      </a:lnTo>
                      <a:lnTo>
                        <a:pt x="45" y="31"/>
                      </a:lnTo>
                      <a:lnTo>
                        <a:pt x="43" y="29"/>
                      </a:lnTo>
                      <a:lnTo>
                        <a:pt x="41" y="31"/>
                      </a:lnTo>
                      <a:lnTo>
                        <a:pt x="38" y="31"/>
                      </a:lnTo>
                      <a:lnTo>
                        <a:pt x="36" y="30"/>
                      </a:lnTo>
                      <a:lnTo>
                        <a:pt x="37" y="33"/>
                      </a:lnTo>
                      <a:lnTo>
                        <a:pt x="37" y="36"/>
                      </a:lnTo>
                      <a:lnTo>
                        <a:pt x="41" y="40"/>
                      </a:lnTo>
                      <a:lnTo>
                        <a:pt x="41" y="43"/>
                      </a:lnTo>
                      <a:lnTo>
                        <a:pt x="41" y="45"/>
                      </a:lnTo>
                      <a:lnTo>
                        <a:pt x="41" y="47"/>
                      </a:lnTo>
                      <a:lnTo>
                        <a:pt x="42" y="50"/>
                      </a:lnTo>
                      <a:lnTo>
                        <a:pt x="42" y="53"/>
                      </a:lnTo>
                      <a:lnTo>
                        <a:pt x="38" y="52"/>
                      </a:lnTo>
                      <a:lnTo>
                        <a:pt x="35" y="53"/>
                      </a:lnTo>
                      <a:lnTo>
                        <a:pt x="34" y="52"/>
                      </a:lnTo>
                      <a:lnTo>
                        <a:pt x="31" y="53"/>
                      </a:lnTo>
                      <a:lnTo>
                        <a:pt x="30" y="52"/>
                      </a:lnTo>
                      <a:lnTo>
                        <a:pt x="27" y="55"/>
                      </a:lnTo>
                      <a:lnTo>
                        <a:pt x="23" y="49"/>
                      </a:lnTo>
                      <a:lnTo>
                        <a:pt x="20" y="48"/>
                      </a:lnTo>
                      <a:lnTo>
                        <a:pt x="17" y="49"/>
                      </a:lnTo>
                      <a:lnTo>
                        <a:pt x="14" y="51"/>
                      </a:lnTo>
                      <a:lnTo>
                        <a:pt x="14" y="50"/>
                      </a:lnTo>
                      <a:lnTo>
                        <a:pt x="12" y="53"/>
                      </a:lnTo>
                      <a:lnTo>
                        <a:pt x="10" y="51"/>
                      </a:lnTo>
                      <a:lnTo>
                        <a:pt x="7" y="52"/>
                      </a:lnTo>
                      <a:lnTo>
                        <a:pt x="6" y="53"/>
                      </a:lnTo>
                      <a:lnTo>
                        <a:pt x="1" y="54"/>
                      </a:lnTo>
                      <a:lnTo>
                        <a:pt x="0" y="57"/>
                      </a:lnTo>
                      <a:lnTo>
                        <a:pt x="0" y="59"/>
                      </a:lnTo>
                      <a:lnTo>
                        <a:pt x="3" y="58"/>
                      </a:lnTo>
                      <a:lnTo>
                        <a:pt x="5" y="59"/>
                      </a:lnTo>
                      <a:lnTo>
                        <a:pt x="6" y="60"/>
                      </a:lnTo>
                      <a:lnTo>
                        <a:pt x="3" y="60"/>
                      </a:lnTo>
                      <a:lnTo>
                        <a:pt x="2" y="60"/>
                      </a:lnTo>
                      <a:lnTo>
                        <a:pt x="3" y="63"/>
                      </a:lnTo>
                      <a:lnTo>
                        <a:pt x="3" y="60"/>
                      </a:lnTo>
                      <a:lnTo>
                        <a:pt x="5" y="61"/>
                      </a:lnTo>
                      <a:lnTo>
                        <a:pt x="6" y="64"/>
                      </a:lnTo>
                      <a:lnTo>
                        <a:pt x="4" y="64"/>
                      </a:lnTo>
                      <a:lnTo>
                        <a:pt x="1" y="65"/>
                      </a:lnTo>
                      <a:lnTo>
                        <a:pt x="2" y="67"/>
                      </a:lnTo>
                      <a:lnTo>
                        <a:pt x="4" y="67"/>
                      </a:lnTo>
                      <a:lnTo>
                        <a:pt x="5" y="70"/>
                      </a:lnTo>
                      <a:lnTo>
                        <a:pt x="5" y="72"/>
                      </a:lnTo>
                      <a:lnTo>
                        <a:pt x="7" y="70"/>
                      </a:lnTo>
                      <a:lnTo>
                        <a:pt x="10" y="71"/>
                      </a:lnTo>
                      <a:lnTo>
                        <a:pt x="11" y="70"/>
                      </a:lnTo>
                      <a:lnTo>
                        <a:pt x="16" y="72"/>
                      </a:lnTo>
                      <a:lnTo>
                        <a:pt x="17" y="74"/>
                      </a:lnTo>
                      <a:lnTo>
                        <a:pt x="19" y="74"/>
                      </a:lnTo>
                      <a:lnTo>
                        <a:pt x="22" y="77"/>
                      </a:lnTo>
                      <a:lnTo>
                        <a:pt x="24" y="74"/>
                      </a:lnTo>
                      <a:lnTo>
                        <a:pt x="25" y="74"/>
                      </a:lnTo>
                      <a:lnTo>
                        <a:pt x="25" y="76"/>
                      </a:lnTo>
                      <a:lnTo>
                        <a:pt x="26" y="78"/>
                      </a:lnTo>
                      <a:lnTo>
                        <a:pt x="28" y="76"/>
                      </a:lnTo>
                      <a:lnTo>
                        <a:pt x="29" y="78"/>
                      </a:lnTo>
                      <a:lnTo>
                        <a:pt x="28" y="81"/>
                      </a:lnTo>
                      <a:lnTo>
                        <a:pt x="30" y="83"/>
                      </a:lnTo>
                      <a:lnTo>
                        <a:pt x="31" y="84"/>
                      </a:lnTo>
                      <a:lnTo>
                        <a:pt x="34" y="81"/>
                      </a:lnTo>
                      <a:lnTo>
                        <a:pt x="37" y="81"/>
                      </a:lnTo>
                      <a:lnTo>
                        <a:pt x="38" y="84"/>
                      </a:lnTo>
                      <a:lnTo>
                        <a:pt x="37" y="83"/>
                      </a:lnTo>
                      <a:lnTo>
                        <a:pt x="34" y="83"/>
                      </a:lnTo>
                      <a:lnTo>
                        <a:pt x="32" y="86"/>
                      </a:lnTo>
                      <a:lnTo>
                        <a:pt x="34" y="87"/>
                      </a:lnTo>
                      <a:lnTo>
                        <a:pt x="34" y="90"/>
                      </a:lnTo>
                      <a:lnTo>
                        <a:pt x="33" y="93"/>
                      </a:lnTo>
                      <a:lnTo>
                        <a:pt x="34" y="95"/>
                      </a:lnTo>
                      <a:lnTo>
                        <a:pt x="36" y="95"/>
                      </a:lnTo>
                      <a:lnTo>
                        <a:pt x="39" y="101"/>
                      </a:lnTo>
                      <a:lnTo>
                        <a:pt x="43" y="102"/>
                      </a:lnTo>
                      <a:lnTo>
                        <a:pt x="46" y="104"/>
                      </a:lnTo>
                      <a:lnTo>
                        <a:pt x="46" y="107"/>
                      </a:lnTo>
                      <a:lnTo>
                        <a:pt x="48" y="109"/>
                      </a:lnTo>
                      <a:lnTo>
                        <a:pt x="46" y="112"/>
                      </a:lnTo>
                      <a:lnTo>
                        <a:pt x="45" y="112"/>
                      </a:lnTo>
                      <a:lnTo>
                        <a:pt x="45" y="115"/>
                      </a:lnTo>
                      <a:lnTo>
                        <a:pt x="48" y="116"/>
                      </a:lnTo>
                      <a:lnTo>
                        <a:pt x="52" y="120"/>
                      </a:lnTo>
                      <a:lnTo>
                        <a:pt x="55" y="130"/>
                      </a:lnTo>
                      <a:lnTo>
                        <a:pt x="52" y="126"/>
                      </a:lnTo>
                      <a:lnTo>
                        <a:pt x="50" y="122"/>
                      </a:lnTo>
                      <a:lnTo>
                        <a:pt x="48" y="120"/>
                      </a:lnTo>
                      <a:lnTo>
                        <a:pt x="46" y="121"/>
                      </a:lnTo>
                      <a:lnTo>
                        <a:pt x="45" y="129"/>
                      </a:lnTo>
                      <a:lnTo>
                        <a:pt x="45" y="136"/>
                      </a:lnTo>
                      <a:lnTo>
                        <a:pt x="47" y="137"/>
                      </a:lnTo>
                      <a:lnTo>
                        <a:pt x="45" y="139"/>
                      </a:lnTo>
                      <a:lnTo>
                        <a:pt x="45" y="150"/>
                      </a:lnTo>
                      <a:lnTo>
                        <a:pt x="42" y="160"/>
                      </a:lnTo>
                      <a:lnTo>
                        <a:pt x="38" y="163"/>
                      </a:lnTo>
                      <a:lnTo>
                        <a:pt x="41" y="164"/>
                      </a:lnTo>
                      <a:lnTo>
                        <a:pt x="41" y="165"/>
                      </a:lnTo>
                      <a:lnTo>
                        <a:pt x="43" y="166"/>
                      </a:lnTo>
                      <a:lnTo>
                        <a:pt x="44" y="169"/>
                      </a:lnTo>
                      <a:lnTo>
                        <a:pt x="43" y="172"/>
                      </a:lnTo>
                      <a:lnTo>
                        <a:pt x="48" y="171"/>
                      </a:lnTo>
                      <a:lnTo>
                        <a:pt x="53" y="174"/>
                      </a:lnTo>
                      <a:lnTo>
                        <a:pt x="55" y="178"/>
                      </a:lnTo>
                      <a:lnTo>
                        <a:pt x="59" y="176"/>
                      </a:lnTo>
                      <a:lnTo>
                        <a:pt x="62" y="180"/>
                      </a:lnTo>
                      <a:lnTo>
                        <a:pt x="65" y="180"/>
                      </a:lnTo>
                      <a:lnTo>
                        <a:pt x="67" y="181"/>
                      </a:lnTo>
                      <a:lnTo>
                        <a:pt x="70" y="178"/>
                      </a:lnTo>
                      <a:lnTo>
                        <a:pt x="76" y="178"/>
                      </a:lnTo>
                      <a:lnTo>
                        <a:pt x="79" y="179"/>
                      </a:lnTo>
                      <a:lnTo>
                        <a:pt x="83" y="179"/>
                      </a:lnTo>
                      <a:lnTo>
                        <a:pt x="86" y="181"/>
                      </a:lnTo>
                      <a:lnTo>
                        <a:pt x="93" y="181"/>
                      </a:lnTo>
                      <a:lnTo>
                        <a:pt x="98" y="184"/>
                      </a:lnTo>
                      <a:lnTo>
                        <a:pt x="100" y="184"/>
                      </a:lnTo>
                      <a:lnTo>
                        <a:pt x="100" y="183"/>
                      </a:lnTo>
                      <a:lnTo>
                        <a:pt x="99" y="178"/>
                      </a:lnTo>
                      <a:lnTo>
                        <a:pt x="100" y="173"/>
                      </a:lnTo>
                      <a:lnTo>
                        <a:pt x="100" y="170"/>
                      </a:lnTo>
                      <a:lnTo>
                        <a:pt x="103" y="166"/>
                      </a:lnTo>
                      <a:lnTo>
                        <a:pt x="108" y="160"/>
                      </a:lnTo>
                      <a:lnTo>
                        <a:pt x="110" y="160"/>
                      </a:lnTo>
                      <a:lnTo>
                        <a:pt x="111" y="161"/>
                      </a:lnTo>
                      <a:lnTo>
                        <a:pt x="114" y="162"/>
                      </a:lnTo>
                      <a:lnTo>
                        <a:pt x="117" y="164"/>
                      </a:lnTo>
                      <a:lnTo>
                        <a:pt x="120" y="164"/>
                      </a:lnTo>
                      <a:lnTo>
                        <a:pt x="122" y="162"/>
                      </a:lnTo>
                      <a:lnTo>
                        <a:pt x="124" y="162"/>
                      </a:lnTo>
                      <a:lnTo>
                        <a:pt x="133" y="168"/>
                      </a:lnTo>
                      <a:lnTo>
                        <a:pt x="135" y="171"/>
                      </a:lnTo>
                      <a:lnTo>
                        <a:pt x="142" y="171"/>
                      </a:lnTo>
                      <a:lnTo>
                        <a:pt x="144" y="168"/>
                      </a:lnTo>
                      <a:lnTo>
                        <a:pt x="144" y="167"/>
                      </a:lnTo>
                      <a:lnTo>
                        <a:pt x="146" y="163"/>
                      </a:lnTo>
                      <a:lnTo>
                        <a:pt x="155" y="155"/>
                      </a:lnTo>
                      <a:lnTo>
                        <a:pt x="155" y="155"/>
                      </a:lnTo>
                      <a:lnTo>
                        <a:pt x="155" y="151"/>
                      </a:lnTo>
                      <a:lnTo>
                        <a:pt x="156" y="1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722">
                  <a:extLst>
                    <a:ext uri="{FF2B5EF4-FFF2-40B4-BE49-F238E27FC236}">
                      <a16:creationId xmlns:a16="http://schemas.microsoft.com/office/drawing/2014/main" id="{6DAD4739-05C8-4E81-B069-5CAC3B21A421}"/>
                    </a:ext>
                  </a:extLst>
                </p:cNvPr>
                <p:cNvSpPr>
                  <a:spLocks/>
                </p:cNvSpPr>
                <p:nvPr/>
              </p:nvSpPr>
              <p:spPr bwMode="auto">
                <a:xfrm>
                  <a:off x="3715" y="2020"/>
                  <a:ext cx="14" cy="35"/>
                </a:xfrm>
                <a:custGeom>
                  <a:avLst/>
                  <a:gdLst>
                    <a:gd name="T0" fmla="*/ 0 w 14"/>
                    <a:gd name="T1" fmla="*/ 17 h 35"/>
                    <a:gd name="T2" fmla="*/ 0 w 14"/>
                    <a:gd name="T3" fmla="*/ 20 h 35"/>
                    <a:gd name="T4" fmla="*/ 2 w 14"/>
                    <a:gd name="T5" fmla="*/ 21 h 35"/>
                    <a:gd name="T6" fmla="*/ 2 w 14"/>
                    <a:gd name="T7" fmla="*/ 22 h 35"/>
                    <a:gd name="T8" fmla="*/ 1 w 14"/>
                    <a:gd name="T9" fmla="*/ 23 h 35"/>
                    <a:gd name="T10" fmla="*/ 2 w 14"/>
                    <a:gd name="T11" fmla="*/ 25 h 35"/>
                    <a:gd name="T12" fmla="*/ 4 w 14"/>
                    <a:gd name="T13" fmla="*/ 26 h 35"/>
                    <a:gd name="T14" fmla="*/ 4 w 14"/>
                    <a:gd name="T15" fmla="*/ 28 h 35"/>
                    <a:gd name="T16" fmla="*/ 5 w 14"/>
                    <a:gd name="T17" fmla="*/ 28 h 35"/>
                    <a:gd name="T18" fmla="*/ 6 w 14"/>
                    <a:gd name="T19" fmla="*/ 30 h 35"/>
                    <a:gd name="T20" fmla="*/ 4 w 14"/>
                    <a:gd name="T21" fmla="*/ 29 h 35"/>
                    <a:gd name="T22" fmla="*/ 4 w 14"/>
                    <a:gd name="T23" fmla="*/ 32 h 35"/>
                    <a:gd name="T24" fmla="*/ 4 w 14"/>
                    <a:gd name="T25" fmla="*/ 33 h 35"/>
                    <a:gd name="T26" fmla="*/ 8 w 14"/>
                    <a:gd name="T27" fmla="*/ 35 h 35"/>
                    <a:gd name="T28" fmla="*/ 11 w 14"/>
                    <a:gd name="T29" fmla="*/ 33 h 35"/>
                    <a:gd name="T30" fmla="*/ 13 w 14"/>
                    <a:gd name="T31" fmla="*/ 28 h 35"/>
                    <a:gd name="T32" fmla="*/ 13 w 14"/>
                    <a:gd name="T33" fmla="*/ 24 h 35"/>
                    <a:gd name="T34" fmla="*/ 14 w 14"/>
                    <a:gd name="T35" fmla="*/ 16 h 35"/>
                    <a:gd name="T36" fmla="*/ 13 w 14"/>
                    <a:gd name="T37" fmla="*/ 9 h 35"/>
                    <a:gd name="T38" fmla="*/ 13 w 14"/>
                    <a:gd name="T39" fmla="*/ 4 h 35"/>
                    <a:gd name="T40" fmla="*/ 12 w 14"/>
                    <a:gd name="T41" fmla="*/ 0 h 35"/>
                    <a:gd name="T42" fmla="*/ 11 w 14"/>
                    <a:gd name="T43" fmla="*/ 0 h 35"/>
                    <a:gd name="T44" fmla="*/ 11 w 14"/>
                    <a:gd name="T45" fmla="*/ 3 h 35"/>
                    <a:gd name="T46" fmla="*/ 11 w 14"/>
                    <a:gd name="T47" fmla="*/ 5 h 35"/>
                    <a:gd name="T48" fmla="*/ 11 w 14"/>
                    <a:gd name="T49" fmla="*/ 8 h 35"/>
                    <a:gd name="T50" fmla="*/ 10 w 14"/>
                    <a:gd name="T51" fmla="*/ 8 h 35"/>
                    <a:gd name="T52" fmla="*/ 8 w 14"/>
                    <a:gd name="T53" fmla="*/ 6 h 35"/>
                    <a:gd name="T54" fmla="*/ 7 w 14"/>
                    <a:gd name="T55" fmla="*/ 8 h 35"/>
                    <a:gd name="T56" fmla="*/ 2 w 14"/>
                    <a:gd name="T57" fmla="*/ 10 h 35"/>
                    <a:gd name="T58" fmla="*/ 0 w 14"/>
                    <a:gd name="T59" fmla="*/ 14 h 35"/>
                    <a:gd name="T60" fmla="*/ 2 w 14"/>
                    <a:gd name="T61" fmla="*/ 15 h 35"/>
                    <a:gd name="T62" fmla="*/ 1 w 14"/>
                    <a:gd name="T63" fmla="*/ 17 h 35"/>
                    <a:gd name="T64" fmla="*/ 0 w 14"/>
                    <a:gd name="T6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35">
                      <a:moveTo>
                        <a:pt x="0" y="17"/>
                      </a:moveTo>
                      <a:lnTo>
                        <a:pt x="0" y="20"/>
                      </a:lnTo>
                      <a:lnTo>
                        <a:pt x="2" y="21"/>
                      </a:lnTo>
                      <a:lnTo>
                        <a:pt x="2" y="22"/>
                      </a:lnTo>
                      <a:lnTo>
                        <a:pt x="1" y="23"/>
                      </a:lnTo>
                      <a:lnTo>
                        <a:pt x="2" y="25"/>
                      </a:lnTo>
                      <a:lnTo>
                        <a:pt x="4" y="26"/>
                      </a:lnTo>
                      <a:lnTo>
                        <a:pt x="4" y="28"/>
                      </a:lnTo>
                      <a:lnTo>
                        <a:pt x="5" y="28"/>
                      </a:lnTo>
                      <a:lnTo>
                        <a:pt x="6" y="30"/>
                      </a:lnTo>
                      <a:lnTo>
                        <a:pt x="4" y="29"/>
                      </a:lnTo>
                      <a:lnTo>
                        <a:pt x="4" y="32"/>
                      </a:lnTo>
                      <a:lnTo>
                        <a:pt x="4" y="33"/>
                      </a:lnTo>
                      <a:lnTo>
                        <a:pt x="8" y="35"/>
                      </a:lnTo>
                      <a:lnTo>
                        <a:pt x="11" y="33"/>
                      </a:lnTo>
                      <a:lnTo>
                        <a:pt x="13" y="28"/>
                      </a:lnTo>
                      <a:lnTo>
                        <a:pt x="13" y="24"/>
                      </a:lnTo>
                      <a:lnTo>
                        <a:pt x="14" y="16"/>
                      </a:lnTo>
                      <a:lnTo>
                        <a:pt x="13" y="9"/>
                      </a:lnTo>
                      <a:lnTo>
                        <a:pt x="13" y="4"/>
                      </a:lnTo>
                      <a:lnTo>
                        <a:pt x="12" y="0"/>
                      </a:lnTo>
                      <a:lnTo>
                        <a:pt x="11" y="0"/>
                      </a:lnTo>
                      <a:lnTo>
                        <a:pt x="11" y="3"/>
                      </a:lnTo>
                      <a:lnTo>
                        <a:pt x="11" y="5"/>
                      </a:lnTo>
                      <a:lnTo>
                        <a:pt x="11" y="8"/>
                      </a:lnTo>
                      <a:lnTo>
                        <a:pt x="10" y="8"/>
                      </a:lnTo>
                      <a:lnTo>
                        <a:pt x="8" y="6"/>
                      </a:lnTo>
                      <a:lnTo>
                        <a:pt x="7" y="8"/>
                      </a:lnTo>
                      <a:lnTo>
                        <a:pt x="2" y="10"/>
                      </a:lnTo>
                      <a:lnTo>
                        <a:pt x="0" y="14"/>
                      </a:lnTo>
                      <a:lnTo>
                        <a:pt x="2" y="15"/>
                      </a:lnTo>
                      <a:lnTo>
                        <a:pt x="1" y="17"/>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723">
                  <a:extLst>
                    <a:ext uri="{FF2B5EF4-FFF2-40B4-BE49-F238E27FC236}">
                      <a16:creationId xmlns:a16="http://schemas.microsoft.com/office/drawing/2014/main" id="{827A0E98-8BDB-4527-9E01-B58A0144F557}"/>
                    </a:ext>
                  </a:extLst>
                </p:cNvPr>
                <p:cNvSpPr>
                  <a:spLocks/>
                </p:cNvSpPr>
                <p:nvPr/>
              </p:nvSpPr>
              <p:spPr bwMode="auto">
                <a:xfrm>
                  <a:off x="3798" y="2167"/>
                  <a:ext cx="4" cy="6"/>
                </a:xfrm>
                <a:custGeom>
                  <a:avLst/>
                  <a:gdLst>
                    <a:gd name="T0" fmla="*/ 0 w 4"/>
                    <a:gd name="T1" fmla="*/ 2 h 6"/>
                    <a:gd name="T2" fmla="*/ 3 w 4"/>
                    <a:gd name="T3" fmla="*/ 6 h 6"/>
                    <a:gd name="T4" fmla="*/ 4 w 4"/>
                    <a:gd name="T5" fmla="*/ 3 h 6"/>
                    <a:gd name="T6" fmla="*/ 4 w 4"/>
                    <a:gd name="T7" fmla="*/ 1 h 6"/>
                    <a:gd name="T8" fmla="*/ 0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3" y="6"/>
                      </a:lnTo>
                      <a:lnTo>
                        <a:pt x="4" y="3"/>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5" name="Freeform 724">
                  <a:extLst>
                    <a:ext uri="{FF2B5EF4-FFF2-40B4-BE49-F238E27FC236}">
                      <a16:creationId xmlns:a16="http://schemas.microsoft.com/office/drawing/2014/main" id="{6F57B29E-817F-4A46-AA2D-52384C05F9D6}"/>
                    </a:ext>
                  </a:extLst>
                </p:cNvPr>
                <p:cNvSpPr>
                  <a:spLocks/>
                </p:cNvSpPr>
                <p:nvPr/>
              </p:nvSpPr>
              <p:spPr bwMode="auto">
                <a:xfrm>
                  <a:off x="3712" y="2058"/>
                  <a:ext cx="2" cy="4"/>
                </a:xfrm>
                <a:custGeom>
                  <a:avLst/>
                  <a:gdLst>
                    <a:gd name="T0" fmla="*/ 1 w 2"/>
                    <a:gd name="T1" fmla="*/ 4 h 4"/>
                    <a:gd name="T2" fmla="*/ 1 w 2"/>
                    <a:gd name="T3" fmla="*/ 3 h 4"/>
                    <a:gd name="T4" fmla="*/ 2 w 2"/>
                    <a:gd name="T5" fmla="*/ 1 h 4"/>
                    <a:gd name="T6" fmla="*/ 1 w 2"/>
                    <a:gd name="T7" fmla="*/ 0 h 4"/>
                    <a:gd name="T8" fmla="*/ 0 w 2"/>
                    <a:gd name="T9" fmla="*/ 1 h 4"/>
                    <a:gd name="T10" fmla="*/ 0 w 2"/>
                    <a:gd name="T11" fmla="*/ 2 h 4"/>
                    <a:gd name="T12" fmla="*/ 0 w 2"/>
                    <a:gd name="T13" fmla="*/ 4 h 4"/>
                    <a:gd name="T14" fmla="*/ 1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1" y="4"/>
                      </a:moveTo>
                      <a:lnTo>
                        <a:pt x="1" y="3"/>
                      </a:lnTo>
                      <a:lnTo>
                        <a:pt x="2" y="1"/>
                      </a:lnTo>
                      <a:lnTo>
                        <a:pt x="1" y="0"/>
                      </a:lnTo>
                      <a:lnTo>
                        <a:pt x="0" y="1"/>
                      </a:lnTo>
                      <a:lnTo>
                        <a:pt x="0" y="2"/>
                      </a:lnTo>
                      <a:lnTo>
                        <a:pt x="0"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6" name="Freeform 725">
                  <a:extLst>
                    <a:ext uri="{FF2B5EF4-FFF2-40B4-BE49-F238E27FC236}">
                      <a16:creationId xmlns:a16="http://schemas.microsoft.com/office/drawing/2014/main" id="{DBA71C1F-6135-464C-A448-7C59CD8FB32D}"/>
                    </a:ext>
                  </a:extLst>
                </p:cNvPr>
                <p:cNvSpPr>
                  <a:spLocks/>
                </p:cNvSpPr>
                <p:nvPr/>
              </p:nvSpPr>
              <p:spPr bwMode="auto">
                <a:xfrm>
                  <a:off x="3712" y="2059"/>
                  <a:ext cx="21" cy="49"/>
                </a:xfrm>
                <a:custGeom>
                  <a:avLst/>
                  <a:gdLst>
                    <a:gd name="T0" fmla="*/ 2 w 21"/>
                    <a:gd name="T1" fmla="*/ 14 h 49"/>
                    <a:gd name="T2" fmla="*/ 2 w 21"/>
                    <a:gd name="T3" fmla="*/ 17 h 49"/>
                    <a:gd name="T4" fmla="*/ 4 w 21"/>
                    <a:gd name="T5" fmla="*/ 18 h 49"/>
                    <a:gd name="T6" fmla="*/ 4 w 21"/>
                    <a:gd name="T7" fmla="*/ 23 h 49"/>
                    <a:gd name="T8" fmla="*/ 2 w 21"/>
                    <a:gd name="T9" fmla="*/ 25 h 49"/>
                    <a:gd name="T10" fmla="*/ 3 w 21"/>
                    <a:gd name="T11" fmla="*/ 27 h 49"/>
                    <a:gd name="T12" fmla="*/ 6 w 21"/>
                    <a:gd name="T13" fmla="*/ 27 h 49"/>
                    <a:gd name="T14" fmla="*/ 6 w 21"/>
                    <a:gd name="T15" fmla="*/ 29 h 49"/>
                    <a:gd name="T16" fmla="*/ 3 w 21"/>
                    <a:gd name="T17" fmla="*/ 31 h 49"/>
                    <a:gd name="T18" fmla="*/ 3 w 21"/>
                    <a:gd name="T19" fmla="*/ 37 h 49"/>
                    <a:gd name="T20" fmla="*/ 3 w 21"/>
                    <a:gd name="T21" fmla="*/ 39 h 49"/>
                    <a:gd name="T22" fmla="*/ 5 w 21"/>
                    <a:gd name="T23" fmla="*/ 46 h 49"/>
                    <a:gd name="T24" fmla="*/ 7 w 21"/>
                    <a:gd name="T25" fmla="*/ 49 h 49"/>
                    <a:gd name="T26" fmla="*/ 8 w 21"/>
                    <a:gd name="T27" fmla="*/ 48 h 49"/>
                    <a:gd name="T28" fmla="*/ 10 w 21"/>
                    <a:gd name="T29" fmla="*/ 49 h 49"/>
                    <a:gd name="T30" fmla="*/ 12 w 21"/>
                    <a:gd name="T31" fmla="*/ 48 h 49"/>
                    <a:gd name="T32" fmla="*/ 12 w 21"/>
                    <a:gd name="T33" fmla="*/ 44 h 49"/>
                    <a:gd name="T34" fmla="*/ 13 w 21"/>
                    <a:gd name="T35" fmla="*/ 41 h 49"/>
                    <a:gd name="T36" fmla="*/ 15 w 21"/>
                    <a:gd name="T37" fmla="*/ 42 h 49"/>
                    <a:gd name="T38" fmla="*/ 17 w 21"/>
                    <a:gd name="T39" fmla="*/ 44 h 49"/>
                    <a:gd name="T40" fmla="*/ 19 w 21"/>
                    <a:gd name="T41" fmla="*/ 44 h 49"/>
                    <a:gd name="T42" fmla="*/ 20 w 21"/>
                    <a:gd name="T43" fmla="*/ 41 h 49"/>
                    <a:gd name="T44" fmla="*/ 20 w 21"/>
                    <a:gd name="T45" fmla="*/ 35 h 49"/>
                    <a:gd name="T46" fmla="*/ 21 w 21"/>
                    <a:gd name="T47" fmla="*/ 34 h 49"/>
                    <a:gd name="T48" fmla="*/ 20 w 21"/>
                    <a:gd name="T49" fmla="*/ 27 h 49"/>
                    <a:gd name="T50" fmla="*/ 21 w 21"/>
                    <a:gd name="T51" fmla="*/ 20 h 49"/>
                    <a:gd name="T52" fmla="*/ 17 w 21"/>
                    <a:gd name="T53" fmla="*/ 17 h 49"/>
                    <a:gd name="T54" fmla="*/ 21 w 21"/>
                    <a:gd name="T55" fmla="*/ 14 h 49"/>
                    <a:gd name="T56" fmla="*/ 21 w 21"/>
                    <a:gd name="T57" fmla="*/ 12 h 49"/>
                    <a:gd name="T58" fmla="*/ 20 w 21"/>
                    <a:gd name="T59" fmla="*/ 8 h 49"/>
                    <a:gd name="T60" fmla="*/ 18 w 21"/>
                    <a:gd name="T61" fmla="*/ 5 h 49"/>
                    <a:gd name="T62" fmla="*/ 16 w 21"/>
                    <a:gd name="T63" fmla="*/ 1 h 49"/>
                    <a:gd name="T64" fmla="*/ 15 w 21"/>
                    <a:gd name="T65" fmla="*/ 2 h 49"/>
                    <a:gd name="T66" fmla="*/ 13 w 21"/>
                    <a:gd name="T67" fmla="*/ 0 h 49"/>
                    <a:gd name="T68" fmla="*/ 10 w 21"/>
                    <a:gd name="T69" fmla="*/ 0 h 49"/>
                    <a:gd name="T70" fmla="*/ 5 w 21"/>
                    <a:gd name="T71" fmla="*/ 7 h 49"/>
                    <a:gd name="T72" fmla="*/ 3 w 21"/>
                    <a:gd name="T73" fmla="*/ 7 h 49"/>
                    <a:gd name="T74" fmla="*/ 0 w 21"/>
                    <a:gd name="T75" fmla="*/ 5 h 49"/>
                    <a:gd name="T76" fmla="*/ 0 w 21"/>
                    <a:gd name="T77" fmla="*/ 9 h 49"/>
                    <a:gd name="T78" fmla="*/ 0 w 21"/>
                    <a:gd name="T79" fmla="*/ 11 h 49"/>
                    <a:gd name="T80" fmla="*/ 2 w 21"/>
                    <a:gd name="T8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49">
                      <a:moveTo>
                        <a:pt x="2" y="14"/>
                      </a:moveTo>
                      <a:lnTo>
                        <a:pt x="2" y="17"/>
                      </a:lnTo>
                      <a:lnTo>
                        <a:pt x="4" y="18"/>
                      </a:lnTo>
                      <a:lnTo>
                        <a:pt x="4" y="23"/>
                      </a:lnTo>
                      <a:lnTo>
                        <a:pt x="2" y="25"/>
                      </a:lnTo>
                      <a:lnTo>
                        <a:pt x="3" y="27"/>
                      </a:lnTo>
                      <a:lnTo>
                        <a:pt x="6" y="27"/>
                      </a:lnTo>
                      <a:lnTo>
                        <a:pt x="6" y="29"/>
                      </a:lnTo>
                      <a:lnTo>
                        <a:pt x="3" y="31"/>
                      </a:lnTo>
                      <a:lnTo>
                        <a:pt x="3" y="37"/>
                      </a:lnTo>
                      <a:lnTo>
                        <a:pt x="3" y="39"/>
                      </a:lnTo>
                      <a:lnTo>
                        <a:pt x="5" y="46"/>
                      </a:lnTo>
                      <a:lnTo>
                        <a:pt x="7" y="49"/>
                      </a:lnTo>
                      <a:lnTo>
                        <a:pt x="8" y="48"/>
                      </a:lnTo>
                      <a:lnTo>
                        <a:pt x="10" y="49"/>
                      </a:lnTo>
                      <a:lnTo>
                        <a:pt x="12" y="48"/>
                      </a:lnTo>
                      <a:lnTo>
                        <a:pt x="12" y="44"/>
                      </a:lnTo>
                      <a:lnTo>
                        <a:pt x="13" y="41"/>
                      </a:lnTo>
                      <a:lnTo>
                        <a:pt x="15" y="42"/>
                      </a:lnTo>
                      <a:lnTo>
                        <a:pt x="17" y="44"/>
                      </a:lnTo>
                      <a:lnTo>
                        <a:pt x="19" y="44"/>
                      </a:lnTo>
                      <a:lnTo>
                        <a:pt x="20" y="41"/>
                      </a:lnTo>
                      <a:lnTo>
                        <a:pt x="20" y="35"/>
                      </a:lnTo>
                      <a:lnTo>
                        <a:pt x="21" y="34"/>
                      </a:lnTo>
                      <a:lnTo>
                        <a:pt x="20" y="27"/>
                      </a:lnTo>
                      <a:lnTo>
                        <a:pt x="21" y="20"/>
                      </a:lnTo>
                      <a:lnTo>
                        <a:pt x="17" y="17"/>
                      </a:lnTo>
                      <a:lnTo>
                        <a:pt x="21" y="14"/>
                      </a:lnTo>
                      <a:lnTo>
                        <a:pt x="21" y="12"/>
                      </a:lnTo>
                      <a:lnTo>
                        <a:pt x="20" y="8"/>
                      </a:lnTo>
                      <a:lnTo>
                        <a:pt x="18" y="5"/>
                      </a:lnTo>
                      <a:lnTo>
                        <a:pt x="16" y="1"/>
                      </a:lnTo>
                      <a:lnTo>
                        <a:pt x="15" y="2"/>
                      </a:lnTo>
                      <a:lnTo>
                        <a:pt x="13" y="0"/>
                      </a:lnTo>
                      <a:lnTo>
                        <a:pt x="10" y="0"/>
                      </a:lnTo>
                      <a:lnTo>
                        <a:pt x="5" y="7"/>
                      </a:lnTo>
                      <a:lnTo>
                        <a:pt x="3" y="7"/>
                      </a:lnTo>
                      <a:lnTo>
                        <a:pt x="0" y="5"/>
                      </a:lnTo>
                      <a:lnTo>
                        <a:pt x="0" y="9"/>
                      </a:lnTo>
                      <a:lnTo>
                        <a:pt x="0" y="11"/>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7" name="Freeform 726">
                  <a:extLst>
                    <a:ext uri="{FF2B5EF4-FFF2-40B4-BE49-F238E27FC236}">
                      <a16:creationId xmlns:a16="http://schemas.microsoft.com/office/drawing/2014/main" id="{B1B44914-6853-4ECC-9AFE-9D9409794220}"/>
                    </a:ext>
                  </a:extLst>
                </p:cNvPr>
                <p:cNvSpPr>
                  <a:spLocks/>
                </p:cNvSpPr>
                <p:nvPr/>
              </p:nvSpPr>
              <p:spPr bwMode="auto">
                <a:xfrm>
                  <a:off x="3736" y="2022"/>
                  <a:ext cx="6" cy="6"/>
                </a:xfrm>
                <a:custGeom>
                  <a:avLst/>
                  <a:gdLst>
                    <a:gd name="T0" fmla="*/ 6 w 6"/>
                    <a:gd name="T1" fmla="*/ 4 h 6"/>
                    <a:gd name="T2" fmla="*/ 6 w 6"/>
                    <a:gd name="T3" fmla="*/ 2 h 6"/>
                    <a:gd name="T4" fmla="*/ 4 w 6"/>
                    <a:gd name="T5" fmla="*/ 0 h 6"/>
                    <a:gd name="T6" fmla="*/ 4 w 6"/>
                    <a:gd name="T7" fmla="*/ 2 h 6"/>
                    <a:gd name="T8" fmla="*/ 0 w 6"/>
                    <a:gd name="T9" fmla="*/ 3 h 6"/>
                    <a:gd name="T10" fmla="*/ 0 w 6"/>
                    <a:gd name="T11" fmla="*/ 5 h 6"/>
                    <a:gd name="T12" fmla="*/ 1 w 6"/>
                    <a:gd name="T13" fmla="*/ 6 h 6"/>
                    <a:gd name="T14" fmla="*/ 4 w 6"/>
                    <a:gd name="T15" fmla="*/ 4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4" y="0"/>
                      </a:lnTo>
                      <a:lnTo>
                        <a:pt x="4" y="2"/>
                      </a:lnTo>
                      <a:lnTo>
                        <a:pt x="0" y="3"/>
                      </a:lnTo>
                      <a:lnTo>
                        <a:pt x="0" y="5"/>
                      </a:lnTo>
                      <a:lnTo>
                        <a:pt x="1" y="6"/>
                      </a:lnTo>
                      <a:lnTo>
                        <a:pt x="4" y="4"/>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8" name="Freeform 727">
                  <a:extLst>
                    <a:ext uri="{FF2B5EF4-FFF2-40B4-BE49-F238E27FC236}">
                      <a16:creationId xmlns:a16="http://schemas.microsoft.com/office/drawing/2014/main" id="{0E982B38-9B99-4862-BF6E-A45E04FFB277}"/>
                    </a:ext>
                  </a:extLst>
                </p:cNvPr>
                <p:cNvSpPr>
                  <a:spLocks/>
                </p:cNvSpPr>
                <p:nvPr/>
              </p:nvSpPr>
              <p:spPr bwMode="auto">
                <a:xfrm>
                  <a:off x="3748" y="203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728">
                  <a:extLst>
                    <a:ext uri="{FF2B5EF4-FFF2-40B4-BE49-F238E27FC236}">
                      <a16:creationId xmlns:a16="http://schemas.microsoft.com/office/drawing/2014/main" id="{7D278D32-4908-41E1-8BFB-C2981F96755B}"/>
                    </a:ext>
                  </a:extLst>
                </p:cNvPr>
                <p:cNvSpPr>
                  <a:spLocks/>
                </p:cNvSpPr>
                <p:nvPr/>
              </p:nvSpPr>
              <p:spPr bwMode="auto">
                <a:xfrm>
                  <a:off x="3771" y="2120"/>
                  <a:ext cx="41" cy="33"/>
                </a:xfrm>
                <a:custGeom>
                  <a:avLst/>
                  <a:gdLst>
                    <a:gd name="T0" fmla="*/ 41 w 41"/>
                    <a:gd name="T1" fmla="*/ 8 h 33"/>
                    <a:gd name="T2" fmla="*/ 41 w 41"/>
                    <a:gd name="T3" fmla="*/ 3 h 33"/>
                    <a:gd name="T4" fmla="*/ 39 w 41"/>
                    <a:gd name="T5" fmla="*/ 0 h 33"/>
                    <a:gd name="T6" fmla="*/ 36 w 41"/>
                    <a:gd name="T7" fmla="*/ 4 h 33"/>
                    <a:gd name="T8" fmla="*/ 34 w 41"/>
                    <a:gd name="T9" fmla="*/ 4 h 33"/>
                    <a:gd name="T10" fmla="*/ 31 w 41"/>
                    <a:gd name="T11" fmla="*/ 1 h 33"/>
                    <a:gd name="T12" fmla="*/ 28 w 41"/>
                    <a:gd name="T13" fmla="*/ 5 h 33"/>
                    <a:gd name="T14" fmla="*/ 22 w 41"/>
                    <a:gd name="T15" fmla="*/ 5 h 33"/>
                    <a:gd name="T16" fmla="*/ 17 w 41"/>
                    <a:gd name="T17" fmla="*/ 7 h 33"/>
                    <a:gd name="T18" fmla="*/ 13 w 41"/>
                    <a:gd name="T19" fmla="*/ 6 h 33"/>
                    <a:gd name="T20" fmla="*/ 10 w 41"/>
                    <a:gd name="T21" fmla="*/ 4 h 33"/>
                    <a:gd name="T22" fmla="*/ 7 w 41"/>
                    <a:gd name="T23" fmla="*/ 4 h 33"/>
                    <a:gd name="T24" fmla="*/ 6 w 41"/>
                    <a:gd name="T25" fmla="*/ 6 h 33"/>
                    <a:gd name="T26" fmla="*/ 4 w 41"/>
                    <a:gd name="T27" fmla="*/ 4 h 33"/>
                    <a:gd name="T28" fmla="*/ 1 w 41"/>
                    <a:gd name="T29" fmla="*/ 6 h 33"/>
                    <a:gd name="T30" fmla="*/ 0 w 41"/>
                    <a:gd name="T31" fmla="*/ 11 h 33"/>
                    <a:gd name="T32" fmla="*/ 3 w 41"/>
                    <a:gd name="T33" fmla="*/ 15 h 33"/>
                    <a:gd name="T34" fmla="*/ 7 w 41"/>
                    <a:gd name="T35" fmla="*/ 15 h 33"/>
                    <a:gd name="T36" fmla="*/ 12 w 41"/>
                    <a:gd name="T37" fmla="*/ 18 h 33"/>
                    <a:gd name="T38" fmla="*/ 15 w 41"/>
                    <a:gd name="T39" fmla="*/ 20 h 33"/>
                    <a:gd name="T40" fmla="*/ 17 w 41"/>
                    <a:gd name="T41" fmla="*/ 23 h 33"/>
                    <a:gd name="T42" fmla="*/ 24 w 41"/>
                    <a:gd name="T43" fmla="*/ 26 h 33"/>
                    <a:gd name="T44" fmla="*/ 25 w 41"/>
                    <a:gd name="T45" fmla="*/ 25 h 33"/>
                    <a:gd name="T46" fmla="*/ 28 w 41"/>
                    <a:gd name="T47" fmla="*/ 27 h 33"/>
                    <a:gd name="T48" fmla="*/ 28 w 41"/>
                    <a:gd name="T49" fmla="*/ 30 h 33"/>
                    <a:gd name="T50" fmla="*/ 35 w 41"/>
                    <a:gd name="T51" fmla="*/ 33 h 33"/>
                    <a:gd name="T52" fmla="*/ 38 w 41"/>
                    <a:gd name="T53" fmla="*/ 32 h 33"/>
                    <a:gd name="T54" fmla="*/ 38 w 41"/>
                    <a:gd name="T55" fmla="*/ 28 h 33"/>
                    <a:gd name="T56" fmla="*/ 39 w 41"/>
                    <a:gd name="T57" fmla="*/ 26 h 33"/>
                    <a:gd name="T58" fmla="*/ 38 w 41"/>
                    <a:gd name="T59" fmla="*/ 22 h 33"/>
                    <a:gd name="T60" fmla="*/ 36 w 41"/>
                    <a:gd name="T61" fmla="*/ 18 h 33"/>
                    <a:gd name="T62" fmla="*/ 38 w 41"/>
                    <a:gd name="T63" fmla="*/ 10 h 33"/>
                    <a:gd name="T64" fmla="*/ 41 w 41"/>
                    <a:gd name="T6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41" y="8"/>
                      </a:moveTo>
                      <a:lnTo>
                        <a:pt x="41" y="3"/>
                      </a:lnTo>
                      <a:lnTo>
                        <a:pt x="39" y="0"/>
                      </a:lnTo>
                      <a:lnTo>
                        <a:pt x="36" y="4"/>
                      </a:lnTo>
                      <a:lnTo>
                        <a:pt x="34" y="4"/>
                      </a:lnTo>
                      <a:lnTo>
                        <a:pt x="31" y="1"/>
                      </a:lnTo>
                      <a:lnTo>
                        <a:pt x="28" y="5"/>
                      </a:lnTo>
                      <a:lnTo>
                        <a:pt x="22" y="5"/>
                      </a:lnTo>
                      <a:lnTo>
                        <a:pt x="17" y="7"/>
                      </a:lnTo>
                      <a:lnTo>
                        <a:pt x="13" y="6"/>
                      </a:lnTo>
                      <a:lnTo>
                        <a:pt x="10" y="4"/>
                      </a:lnTo>
                      <a:lnTo>
                        <a:pt x="7" y="4"/>
                      </a:lnTo>
                      <a:lnTo>
                        <a:pt x="6" y="6"/>
                      </a:lnTo>
                      <a:lnTo>
                        <a:pt x="4" y="4"/>
                      </a:lnTo>
                      <a:lnTo>
                        <a:pt x="1" y="6"/>
                      </a:lnTo>
                      <a:lnTo>
                        <a:pt x="0" y="11"/>
                      </a:lnTo>
                      <a:lnTo>
                        <a:pt x="3" y="15"/>
                      </a:lnTo>
                      <a:lnTo>
                        <a:pt x="7" y="15"/>
                      </a:lnTo>
                      <a:lnTo>
                        <a:pt x="12" y="18"/>
                      </a:lnTo>
                      <a:lnTo>
                        <a:pt x="15" y="20"/>
                      </a:lnTo>
                      <a:lnTo>
                        <a:pt x="17" y="23"/>
                      </a:lnTo>
                      <a:lnTo>
                        <a:pt x="24" y="26"/>
                      </a:lnTo>
                      <a:lnTo>
                        <a:pt x="25" y="25"/>
                      </a:lnTo>
                      <a:lnTo>
                        <a:pt x="28" y="27"/>
                      </a:lnTo>
                      <a:lnTo>
                        <a:pt x="28" y="30"/>
                      </a:lnTo>
                      <a:lnTo>
                        <a:pt x="35" y="33"/>
                      </a:lnTo>
                      <a:lnTo>
                        <a:pt x="38" y="32"/>
                      </a:lnTo>
                      <a:lnTo>
                        <a:pt x="38" y="28"/>
                      </a:lnTo>
                      <a:lnTo>
                        <a:pt x="39" y="26"/>
                      </a:lnTo>
                      <a:lnTo>
                        <a:pt x="38" y="22"/>
                      </a:lnTo>
                      <a:lnTo>
                        <a:pt x="36" y="18"/>
                      </a:lnTo>
                      <a:lnTo>
                        <a:pt x="38" y="10"/>
                      </a:lnTo>
                      <a:lnTo>
                        <a:pt x="4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729">
                  <a:extLst>
                    <a:ext uri="{FF2B5EF4-FFF2-40B4-BE49-F238E27FC236}">
                      <a16:creationId xmlns:a16="http://schemas.microsoft.com/office/drawing/2014/main" id="{FF339580-8F00-492E-8FED-A65A913CEE3C}"/>
                    </a:ext>
                  </a:extLst>
                </p:cNvPr>
                <p:cNvSpPr>
                  <a:spLocks/>
                </p:cNvSpPr>
                <p:nvPr/>
              </p:nvSpPr>
              <p:spPr bwMode="auto">
                <a:xfrm>
                  <a:off x="3690" y="1935"/>
                  <a:ext cx="160" cy="194"/>
                </a:xfrm>
                <a:custGeom>
                  <a:avLst/>
                  <a:gdLst>
                    <a:gd name="T0" fmla="*/ 94 w 160"/>
                    <a:gd name="T1" fmla="*/ 13 h 194"/>
                    <a:gd name="T2" fmla="*/ 78 w 160"/>
                    <a:gd name="T3" fmla="*/ 10 h 194"/>
                    <a:gd name="T4" fmla="*/ 67 w 160"/>
                    <a:gd name="T5" fmla="*/ 2 h 194"/>
                    <a:gd name="T6" fmla="*/ 52 w 160"/>
                    <a:gd name="T7" fmla="*/ 3 h 194"/>
                    <a:gd name="T8" fmla="*/ 45 w 160"/>
                    <a:gd name="T9" fmla="*/ 14 h 194"/>
                    <a:gd name="T10" fmla="*/ 39 w 160"/>
                    <a:gd name="T11" fmla="*/ 18 h 194"/>
                    <a:gd name="T12" fmla="*/ 30 w 160"/>
                    <a:gd name="T13" fmla="*/ 27 h 194"/>
                    <a:gd name="T14" fmla="*/ 25 w 160"/>
                    <a:gd name="T15" fmla="*/ 17 h 194"/>
                    <a:gd name="T16" fmla="*/ 12 w 160"/>
                    <a:gd name="T17" fmla="*/ 24 h 194"/>
                    <a:gd name="T18" fmla="*/ 3 w 160"/>
                    <a:gd name="T19" fmla="*/ 28 h 194"/>
                    <a:gd name="T20" fmla="*/ 5 w 160"/>
                    <a:gd name="T21" fmla="*/ 41 h 194"/>
                    <a:gd name="T22" fmla="*/ 3 w 160"/>
                    <a:gd name="T23" fmla="*/ 49 h 194"/>
                    <a:gd name="T24" fmla="*/ 12 w 160"/>
                    <a:gd name="T25" fmla="*/ 62 h 194"/>
                    <a:gd name="T26" fmla="*/ 18 w 160"/>
                    <a:gd name="T27" fmla="*/ 68 h 194"/>
                    <a:gd name="T28" fmla="*/ 28 w 160"/>
                    <a:gd name="T29" fmla="*/ 57 h 194"/>
                    <a:gd name="T30" fmla="*/ 44 w 160"/>
                    <a:gd name="T31" fmla="*/ 64 h 194"/>
                    <a:gd name="T32" fmla="*/ 47 w 160"/>
                    <a:gd name="T33" fmla="*/ 71 h 194"/>
                    <a:gd name="T34" fmla="*/ 53 w 160"/>
                    <a:gd name="T35" fmla="*/ 80 h 194"/>
                    <a:gd name="T36" fmla="*/ 58 w 160"/>
                    <a:gd name="T37" fmla="*/ 90 h 194"/>
                    <a:gd name="T38" fmla="*/ 66 w 160"/>
                    <a:gd name="T39" fmla="*/ 98 h 194"/>
                    <a:gd name="T40" fmla="*/ 71 w 160"/>
                    <a:gd name="T41" fmla="*/ 106 h 194"/>
                    <a:gd name="T42" fmla="*/ 85 w 160"/>
                    <a:gd name="T43" fmla="*/ 120 h 194"/>
                    <a:gd name="T44" fmla="*/ 91 w 160"/>
                    <a:gd name="T45" fmla="*/ 124 h 194"/>
                    <a:gd name="T46" fmla="*/ 98 w 160"/>
                    <a:gd name="T47" fmla="*/ 124 h 194"/>
                    <a:gd name="T48" fmla="*/ 105 w 160"/>
                    <a:gd name="T49" fmla="*/ 131 h 194"/>
                    <a:gd name="T50" fmla="*/ 109 w 160"/>
                    <a:gd name="T51" fmla="*/ 134 h 194"/>
                    <a:gd name="T52" fmla="*/ 113 w 160"/>
                    <a:gd name="T53" fmla="*/ 141 h 194"/>
                    <a:gd name="T54" fmla="*/ 117 w 160"/>
                    <a:gd name="T55" fmla="*/ 144 h 194"/>
                    <a:gd name="T56" fmla="*/ 123 w 160"/>
                    <a:gd name="T57" fmla="*/ 148 h 194"/>
                    <a:gd name="T58" fmla="*/ 127 w 160"/>
                    <a:gd name="T59" fmla="*/ 159 h 194"/>
                    <a:gd name="T60" fmla="*/ 131 w 160"/>
                    <a:gd name="T61" fmla="*/ 170 h 194"/>
                    <a:gd name="T62" fmla="*/ 129 w 160"/>
                    <a:gd name="T63" fmla="*/ 175 h 194"/>
                    <a:gd name="T64" fmla="*/ 128 w 160"/>
                    <a:gd name="T65" fmla="*/ 183 h 194"/>
                    <a:gd name="T66" fmla="*/ 124 w 160"/>
                    <a:gd name="T67" fmla="*/ 188 h 194"/>
                    <a:gd name="T68" fmla="*/ 131 w 160"/>
                    <a:gd name="T69" fmla="*/ 193 h 194"/>
                    <a:gd name="T70" fmla="*/ 137 w 160"/>
                    <a:gd name="T71" fmla="*/ 183 h 194"/>
                    <a:gd name="T72" fmla="*/ 143 w 160"/>
                    <a:gd name="T73" fmla="*/ 172 h 194"/>
                    <a:gd name="T74" fmla="*/ 143 w 160"/>
                    <a:gd name="T75" fmla="*/ 163 h 194"/>
                    <a:gd name="T76" fmla="*/ 136 w 160"/>
                    <a:gd name="T77" fmla="*/ 156 h 194"/>
                    <a:gd name="T78" fmla="*/ 137 w 160"/>
                    <a:gd name="T79" fmla="*/ 151 h 194"/>
                    <a:gd name="T80" fmla="*/ 140 w 160"/>
                    <a:gd name="T81" fmla="*/ 144 h 194"/>
                    <a:gd name="T82" fmla="*/ 143 w 160"/>
                    <a:gd name="T83" fmla="*/ 138 h 194"/>
                    <a:gd name="T84" fmla="*/ 151 w 160"/>
                    <a:gd name="T85" fmla="*/ 141 h 194"/>
                    <a:gd name="T86" fmla="*/ 154 w 160"/>
                    <a:gd name="T87" fmla="*/ 148 h 194"/>
                    <a:gd name="T88" fmla="*/ 158 w 160"/>
                    <a:gd name="T89" fmla="*/ 151 h 194"/>
                    <a:gd name="T90" fmla="*/ 160 w 160"/>
                    <a:gd name="T91" fmla="*/ 146 h 194"/>
                    <a:gd name="T92" fmla="*/ 157 w 160"/>
                    <a:gd name="T93" fmla="*/ 137 h 194"/>
                    <a:gd name="T94" fmla="*/ 146 w 160"/>
                    <a:gd name="T95" fmla="*/ 128 h 194"/>
                    <a:gd name="T96" fmla="*/ 126 w 160"/>
                    <a:gd name="T97" fmla="*/ 120 h 194"/>
                    <a:gd name="T98" fmla="*/ 128 w 160"/>
                    <a:gd name="T99" fmla="*/ 113 h 194"/>
                    <a:gd name="T100" fmla="*/ 123 w 160"/>
                    <a:gd name="T101" fmla="*/ 110 h 194"/>
                    <a:gd name="T102" fmla="*/ 113 w 160"/>
                    <a:gd name="T103" fmla="*/ 107 h 194"/>
                    <a:gd name="T104" fmla="*/ 105 w 160"/>
                    <a:gd name="T105" fmla="*/ 100 h 194"/>
                    <a:gd name="T106" fmla="*/ 98 w 160"/>
                    <a:gd name="T107" fmla="*/ 90 h 194"/>
                    <a:gd name="T108" fmla="*/ 97 w 160"/>
                    <a:gd name="T109" fmla="*/ 82 h 194"/>
                    <a:gd name="T110" fmla="*/ 82 w 160"/>
                    <a:gd name="T111" fmla="*/ 67 h 194"/>
                    <a:gd name="T112" fmla="*/ 74 w 160"/>
                    <a:gd name="T113" fmla="*/ 55 h 194"/>
                    <a:gd name="T114" fmla="*/ 76 w 160"/>
                    <a:gd name="T115" fmla="*/ 46 h 194"/>
                    <a:gd name="T116" fmla="*/ 74 w 160"/>
                    <a:gd name="T117" fmla="*/ 37 h 194"/>
                    <a:gd name="T118" fmla="*/ 83 w 160"/>
                    <a:gd name="T119" fmla="*/ 33 h 194"/>
                    <a:gd name="T120" fmla="*/ 90 w 160"/>
                    <a:gd name="T121" fmla="*/ 3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94">
                      <a:moveTo>
                        <a:pt x="91" y="21"/>
                      </a:moveTo>
                      <a:lnTo>
                        <a:pt x="90" y="19"/>
                      </a:lnTo>
                      <a:lnTo>
                        <a:pt x="94" y="13"/>
                      </a:lnTo>
                      <a:lnTo>
                        <a:pt x="91" y="11"/>
                      </a:lnTo>
                      <a:lnTo>
                        <a:pt x="87" y="11"/>
                      </a:lnTo>
                      <a:lnTo>
                        <a:pt x="78" y="10"/>
                      </a:lnTo>
                      <a:lnTo>
                        <a:pt x="71" y="4"/>
                      </a:lnTo>
                      <a:lnTo>
                        <a:pt x="71" y="1"/>
                      </a:lnTo>
                      <a:lnTo>
                        <a:pt x="67" y="2"/>
                      </a:lnTo>
                      <a:lnTo>
                        <a:pt x="63" y="0"/>
                      </a:lnTo>
                      <a:lnTo>
                        <a:pt x="57" y="6"/>
                      </a:lnTo>
                      <a:lnTo>
                        <a:pt x="52" y="3"/>
                      </a:lnTo>
                      <a:lnTo>
                        <a:pt x="49" y="7"/>
                      </a:lnTo>
                      <a:lnTo>
                        <a:pt x="50" y="13"/>
                      </a:lnTo>
                      <a:lnTo>
                        <a:pt x="45" y="14"/>
                      </a:lnTo>
                      <a:lnTo>
                        <a:pt x="44" y="20"/>
                      </a:lnTo>
                      <a:lnTo>
                        <a:pt x="42" y="18"/>
                      </a:lnTo>
                      <a:lnTo>
                        <a:pt x="39" y="18"/>
                      </a:lnTo>
                      <a:lnTo>
                        <a:pt x="33" y="17"/>
                      </a:lnTo>
                      <a:lnTo>
                        <a:pt x="33" y="21"/>
                      </a:lnTo>
                      <a:lnTo>
                        <a:pt x="30" y="27"/>
                      </a:lnTo>
                      <a:lnTo>
                        <a:pt x="29" y="24"/>
                      </a:lnTo>
                      <a:lnTo>
                        <a:pt x="24" y="21"/>
                      </a:lnTo>
                      <a:lnTo>
                        <a:pt x="25" y="17"/>
                      </a:lnTo>
                      <a:lnTo>
                        <a:pt x="22" y="15"/>
                      </a:lnTo>
                      <a:lnTo>
                        <a:pt x="16" y="25"/>
                      </a:lnTo>
                      <a:lnTo>
                        <a:pt x="12" y="24"/>
                      </a:lnTo>
                      <a:lnTo>
                        <a:pt x="7" y="28"/>
                      </a:lnTo>
                      <a:lnTo>
                        <a:pt x="4" y="27"/>
                      </a:lnTo>
                      <a:lnTo>
                        <a:pt x="3" y="28"/>
                      </a:lnTo>
                      <a:lnTo>
                        <a:pt x="3" y="33"/>
                      </a:lnTo>
                      <a:lnTo>
                        <a:pt x="6" y="35"/>
                      </a:lnTo>
                      <a:lnTo>
                        <a:pt x="5" y="41"/>
                      </a:lnTo>
                      <a:lnTo>
                        <a:pt x="1" y="41"/>
                      </a:lnTo>
                      <a:lnTo>
                        <a:pt x="0" y="44"/>
                      </a:lnTo>
                      <a:lnTo>
                        <a:pt x="3" y="49"/>
                      </a:lnTo>
                      <a:lnTo>
                        <a:pt x="4" y="58"/>
                      </a:lnTo>
                      <a:lnTo>
                        <a:pt x="8" y="62"/>
                      </a:lnTo>
                      <a:lnTo>
                        <a:pt x="12" y="62"/>
                      </a:lnTo>
                      <a:lnTo>
                        <a:pt x="11" y="66"/>
                      </a:lnTo>
                      <a:lnTo>
                        <a:pt x="11" y="70"/>
                      </a:lnTo>
                      <a:lnTo>
                        <a:pt x="18" y="68"/>
                      </a:lnTo>
                      <a:lnTo>
                        <a:pt x="21" y="65"/>
                      </a:lnTo>
                      <a:lnTo>
                        <a:pt x="21" y="62"/>
                      </a:lnTo>
                      <a:lnTo>
                        <a:pt x="28" y="57"/>
                      </a:lnTo>
                      <a:lnTo>
                        <a:pt x="38" y="60"/>
                      </a:lnTo>
                      <a:lnTo>
                        <a:pt x="40" y="62"/>
                      </a:lnTo>
                      <a:lnTo>
                        <a:pt x="44" y="64"/>
                      </a:lnTo>
                      <a:lnTo>
                        <a:pt x="46" y="66"/>
                      </a:lnTo>
                      <a:lnTo>
                        <a:pt x="46" y="68"/>
                      </a:lnTo>
                      <a:lnTo>
                        <a:pt x="47" y="71"/>
                      </a:lnTo>
                      <a:lnTo>
                        <a:pt x="50" y="76"/>
                      </a:lnTo>
                      <a:lnTo>
                        <a:pt x="50" y="79"/>
                      </a:lnTo>
                      <a:lnTo>
                        <a:pt x="53" y="80"/>
                      </a:lnTo>
                      <a:lnTo>
                        <a:pt x="53" y="86"/>
                      </a:lnTo>
                      <a:lnTo>
                        <a:pt x="56" y="87"/>
                      </a:lnTo>
                      <a:lnTo>
                        <a:pt x="58" y="90"/>
                      </a:lnTo>
                      <a:lnTo>
                        <a:pt x="62" y="95"/>
                      </a:lnTo>
                      <a:lnTo>
                        <a:pt x="62" y="98"/>
                      </a:lnTo>
                      <a:lnTo>
                        <a:pt x="66" y="98"/>
                      </a:lnTo>
                      <a:lnTo>
                        <a:pt x="69" y="102"/>
                      </a:lnTo>
                      <a:lnTo>
                        <a:pt x="69" y="105"/>
                      </a:lnTo>
                      <a:lnTo>
                        <a:pt x="71" y="106"/>
                      </a:lnTo>
                      <a:lnTo>
                        <a:pt x="77" y="114"/>
                      </a:lnTo>
                      <a:lnTo>
                        <a:pt x="82" y="120"/>
                      </a:lnTo>
                      <a:lnTo>
                        <a:pt x="85" y="120"/>
                      </a:lnTo>
                      <a:lnTo>
                        <a:pt x="88" y="122"/>
                      </a:lnTo>
                      <a:lnTo>
                        <a:pt x="88" y="124"/>
                      </a:lnTo>
                      <a:lnTo>
                        <a:pt x="91" y="124"/>
                      </a:lnTo>
                      <a:lnTo>
                        <a:pt x="92" y="123"/>
                      </a:lnTo>
                      <a:lnTo>
                        <a:pt x="95" y="124"/>
                      </a:lnTo>
                      <a:lnTo>
                        <a:pt x="98" y="124"/>
                      </a:lnTo>
                      <a:lnTo>
                        <a:pt x="101" y="131"/>
                      </a:lnTo>
                      <a:lnTo>
                        <a:pt x="103" y="132"/>
                      </a:lnTo>
                      <a:lnTo>
                        <a:pt x="105" y="131"/>
                      </a:lnTo>
                      <a:lnTo>
                        <a:pt x="107" y="133"/>
                      </a:lnTo>
                      <a:lnTo>
                        <a:pt x="107" y="135"/>
                      </a:lnTo>
                      <a:lnTo>
                        <a:pt x="109" y="134"/>
                      </a:lnTo>
                      <a:lnTo>
                        <a:pt x="112" y="135"/>
                      </a:lnTo>
                      <a:lnTo>
                        <a:pt x="113" y="137"/>
                      </a:lnTo>
                      <a:lnTo>
                        <a:pt x="113" y="141"/>
                      </a:lnTo>
                      <a:lnTo>
                        <a:pt x="112" y="143"/>
                      </a:lnTo>
                      <a:lnTo>
                        <a:pt x="114" y="144"/>
                      </a:lnTo>
                      <a:lnTo>
                        <a:pt x="117" y="144"/>
                      </a:lnTo>
                      <a:lnTo>
                        <a:pt x="118" y="148"/>
                      </a:lnTo>
                      <a:lnTo>
                        <a:pt x="122" y="148"/>
                      </a:lnTo>
                      <a:lnTo>
                        <a:pt x="123" y="148"/>
                      </a:lnTo>
                      <a:lnTo>
                        <a:pt x="125" y="149"/>
                      </a:lnTo>
                      <a:lnTo>
                        <a:pt x="126" y="154"/>
                      </a:lnTo>
                      <a:lnTo>
                        <a:pt x="127" y="159"/>
                      </a:lnTo>
                      <a:lnTo>
                        <a:pt x="129" y="162"/>
                      </a:lnTo>
                      <a:lnTo>
                        <a:pt x="129" y="168"/>
                      </a:lnTo>
                      <a:lnTo>
                        <a:pt x="131" y="170"/>
                      </a:lnTo>
                      <a:lnTo>
                        <a:pt x="131" y="173"/>
                      </a:lnTo>
                      <a:lnTo>
                        <a:pt x="129" y="175"/>
                      </a:lnTo>
                      <a:lnTo>
                        <a:pt x="129" y="175"/>
                      </a:lnTo>
                      <a:lnTo>
                        <a:pt x="128" y="176"/>
                      </a:lnTo>
                      <a:lnTo>
                        <a:pt x="128" y="179"/>
                      </a:lnTo>
                      <a:lnTo>
                        <a:pt x="128" y="183"/>
                      </a:lnTo>
                      <a:lnTo>
                        <a:pt x="126" y="186"/>
                      </a:lnTo>
                      <a:lnTo>
                        <a:pt x="125" y="186"/>
                      </a:lnTo>
                      <a:lnTo>
                        <a:pt x="124" y="188"/>
                      </a:lnTo>
                      <a:lnTo>
                        <a:pt x="124" y="190"/>
                      </a:lnTo>
                      <a:lnTo>
                        <a:pt x="127" y="194"/>
                      </a:lnTo>
                      <a:lnTo>
                        <a:pt x="131" y="193"/>
                      </a:lnTo>
                      <a:lnTo>
                        <a:pt x="133" y="190"/>
                      </a:lnTo>
                      <a:lnTo>
                        <a:pt x="133" y="186"/>
                      </a:lnTo>
                      <a:lnTo>
                        <a:pt x="137" y="183"/>
                      </a:lnTo>
                      <a:lnTo>
                        <a:pt x="138" y="175"/>
                      </a:lnTo>
                      <a:lnTo>
                        <a:pt x="140" y="172"/>
                      </a:lnTo>
                      <a:lnTo>
                        <a:pt x="143" y="172"/>
                      </a:lnTo>
                      <a:lnTo>
                        <a:pt x="143" y="169"/>
                      </a:lnTo>
                      <a:lnTo>
                        <a:pt x="143" y="168"/>
                      </a:lnTo>
                      <a:lnTo>
                        <a:pt x="143" y="163"/>
                      </a:lnTo>
                      <a:lnTo>
                        <a:pt x="143" y="161"/>
                      </a:lnTo>
                      <a:lnTo>
                        <a:pt x="139" y="157"/>
                      </a:lnTo>
                      <a:lnTo>
                        <a:pt x="136" y="156"/>
                      </a:lnTo>
                      <a:lnTo>
                        <a:pt x="136" y="155"/>
                      </a:lnTo>
                      <a:lnTo>
                        <a:pt x="136" y="152"/>
                      </a:lnTo>
                      <a:lnTo>
                        <a:pt x="137" y="151"/>
                      </a:lnTo>
                      <a:lnTo>
                        <a:pt x="138" y="148"/>
                      </a:lnTo>
                      <a:lnTo>
                        <a:pt x="138" y="145"/>
                      </a:lnTo>
                      <a:lnTo>
                        <a:pt x="140" y="144"/>
                      </a:lnTo>
                      <a:lnTo>
                        <a:pt x="140" y="139"/>
                      </a:lnTo>
                      <a:lnTo>
                        <a:pt x="142" y="138"/>
                      </a:lnTo>
                      <a:lnTo>
                        <a:pt x="143" y="138"/>
                      </a:lnTo>
                      <a:lnTo>
                        <a:pt x="147" y="140"/>
                      </a:lnTo>
                      <a:lnTo>
                        <a:pt x="147" y="141"/>
                      </a:lnTo>
                      <a:lnTo>
                        <a:pt x="151" y="141"/>
                      </a:lnTo>
                      <a:lnTo>
                        <a:pt x="153" y="142"/>
                      </a:lnTo>
                      <a:lnTo>
                        <a:pt x="153" y="145"/>
                      </a:lnTo>
                      <a:lnTo>
                        <a:pt x="154" y="148"/>
                      </a:lnTo>
                      <a:lnTo>
                        <a:pt x="156" y="151"/>
                      </a:lnTo>
                      <a:lnTo>
                        <a:pt x="158" y="152"/>
                      </a:lnTo>
                      <a:lnTo>
                        <a:pt x="158" y="151"/>
                      </a:lnTo>
                      <a:lnTo>
                        <a:pt x="159" y="151"/>
                      </a:lnTo>
                      <a:lnTo>
                        <a:pt x="159" y="148"/>
                      </a:lnTo>
                      <a:lnTo>
                        <a:pt x="160" y="146"/>
                      </a:lnTo>
                      <a:lnTo>
                        <a:pt x="160" y="141"/>
                      </a:lnTo>
                      <a:lnTo>
                        <a:pt x="160" y="139"/>
                      </a:lnTo>
                      <a:lnTo>
                        <a:pt x="157" y="137"/>
                      </a:lnTo>
                      <a:lnTo>
                        <a:pt x="153" y="136"/>
                      </a:lnTo>
                      <a:lnTo>
                        <a:pt x="150" y="132"/>
                      </a:lnTo>
                      <a:lnTo>
                        <a:pt x="146" y="128"/>
                      </a:lnTo>
                      <a:lnTo>
                        <a:pt x="134" y="121"/>
                      </a:lnTo>
                      <a:lnTo>
                        <a:pt x="129" y="120"/>
                      </a:lnTo>
                      <a:lnTo>
                        <a:pt x="126" y="120"/>
                      </a:lnTo>
                      <a:lnTo>
                        <a:pt x="125" y="117"/>
                      </a:lnTo>
                      <a:lnTo>
                        <a:pt x="125" y="115"/>
                      </a:lnTo>
                      <a:lnTo>
                        <a:pt x="128" y="113"/>
                      </a:lnTo>
                      <a:lnTo>
                        <a:pt x="129" y="110"/>
                      </a:lnTo>
                      <a:lnTo>
                        <a:pt x="126" y="109"/>
                      </a:lnTo>
                      <a:lnTo>
                        <a:pt x="123" y="110"/>
                      </a:lnTo>
                      <a:lnTo>
                        <a:pt x="121" y="109"/>
                      </a:lnTo>
                      <a:lnTo>
                        <a:pt x="115" y="109"/>
                      </a:lnTo>
                      <a:lnTo>
                        <a:pt x="113" y="107"/>
                      </a:lnTo>
                      <a:lnTo>
                        <a:pt x="111" y="106"/>
                      </a:lnTo>
                      <a:lnTo>
                        <a:pt x="109" y="104"/>
                      </a:lnTo>
                      <a:lnTo>
                        <a:pt x="105" y="100"/>
                      </a:lnTo>
                      <a:lnTo>
                        <a:pt x="103" y="96"/>
                      </a:lnTo>
                      <a:lnTo>
                        <a:pt x="100" y="93"/>
                      </a:lnTo>
                      <a:lnTo>
                        <a:pt x="98" y="90"/>
                      </a:lnTo>
                      <a:lnTo>
                        <a:pt x="98" y="86"/>
                      </a:lnTo>
                      <a:lnTo>
                        <a:pt x="97" y="86"/>
                      </a:lnTo>
                      <a:lnTo>
                        <a:pt x="97" y="82"/>
                      </a:lnTo>
                      <a:lnTo>
                        <a:pt x="88" y="72"/>
                      </a:lnTo>
                      <a:lnTo>
                        <a:pt x="86" y="68"/>
                      </a:lnTo>
                      <a:lnTo>
                        <a:pt x="82" y="67"/>
                      </a:lnTo>
                      <a:lnTo>
                        <a:pt x="76" y="62"/>
                      </a:lnTo>
                      <a:lnTo>
                        <a:pt x="74" y="60"/>
                      </a:lnTo>
                      <a:lnTo>
                        <a:pt x="74" y="55"/>
                      </a:lnTo>
                      <a:lnTo>
                        <a:pt x="73" y="51"/>
                      </a:lnTo>
                      <a:lnTo>
                        <a:pt x="74" y="50"/>
                      </a:lnTo>
                      <a:lnTo>
                        <a:pt x="76" y="46"/>
                      </a:lnTo>
                      <a:lnTo>
                        <a:pt x="74" y="43"/>
                      </a:lnTo>
                      <a:lnTo>
                        <a:pt x="73" y="39"/>
                      </a:lnTo>
                      <a:lnTo>
                        <a:pt x="74" y="37"/>
                      </a:lnTo>
                      <a:lnTo>
                        <a:pt x="77" y="36"/>
                      </a:lnTo>
                      <a:lnTo>
                        <a:pt x="80" y="33"/>
                      </a:lnTo>
                      <a:lnTo>
                        <a:pt x="83" y="33"/>
                      </a:lnTo>
                      <a:lnTo>
                        <a:pt x="85" y="30"/>
                      </a:lnTo>
                      <a:lnTo>
                        <a:pt x="87" y="30"/>
                      </a:lnTo>
                      <a:lnTo>
                        <a:pt x="90" y="30"/>
                      </a:lnTo>
                      <a:lnTo>
                        <a:pt x="89" y="25"/>
                      </a:lnTo>
                      <a:lnTo>
                        <a:pt x="91"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1" name="Freeform 730">
                  <a:extLst>
                    <a:ext uri="{FF2B5EF4-FFF2-40B4-BE49-F238E27FC236}">
                      <a16:creationId xmlns:a16="http://schemas.microsoft.com/office/drawing/2014/main" id="{68DA93F0-E177-41B2-BE5C-7BBFF40A14A0}"/>
                    </a:ext>
                  </a:extLst>
                </p:cNvPr>
                <p:cNvSpPr>
                  <a:spLocks/>
                </p:cNvSpPr>
                <p:nvPr/>
              </p:nvSpPr>
              <p:spPr bwMode="auto">
                <a:xfrm>
                  <a:off x="3625" y="2104"/>
                  <a:ext cx="6" cy="6"/>
                </a:xfrm>
                <a:custGeom>
                  <a:avLst/>
                  <a:gdLst>
                    <a:gd name="T0" fmla="*/ 4 w 6"/>
                    <a:gd name="T1" fmla="*/ 3 h 6"/>
                    <a:gd name="T2" fmla="*/ 6 w 6"/>
                    <a:gd name="T3" fmla="*/ 1 h 6"/>
                    <a:gd name="T4" fmla="*/ 4 w 6"/>
                    <a:gd name="T5" fmla="*/ 0 h 6"/>
                    <a:gd name="T6" fmla="*/ 0 w 6"/>
                    <a:gd name="T7" fmla="*/ 0 h 6"/>
                    <a:gd name="T8" fmla="*/ 0 w 6"/>
                    <a:gd name="T9" fmla="*/ 3 h 6"/>
                    <a:gd name="T10" fmla="*/ 3 w 6"/>
                    <a:gd name="T11" fmla="*/ 6 h 6"/>
                    <a:gd name="T12" fmla="*/ 4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3"/>
                      </a:moveTo>
                      <a:lnTo>
                        <a:pt x="6" y="1"/>
                      </a:lnTo>
                      <a:lnTo>
                        <a:pt x="4" y="0"/>
                      </a:lnTo>
                      <a:lnTo>
                        <a:pt x="0" y="0"/>
                      </a:lnTo>
                      <a:lnTo>
                        <a:pt x="0" y="3"/>
                      </a:lnTo>
                      <a:lnTo>
                        <a:pt x="3"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2" name="Freeform 731">
                  <a:extLst>
                    <a:ext uri="{FF2B5EF4-FFF2-40B4-BE49-F238E27FC236}">
                      <a16:creationId xmlns:a16="http://schemas.microsoft.com/office/drawing/2014/main" id="{09EBCC44-35D7-4EA5-90E3-D6B759F5FA29}"/>
                    </a:ext>
                  </a:extLst>
                </p:cNvPr>
                <p:cNvSpPr>
                  <a:spLocks/>
                </p:cNvSpPr>
                <p:nvPr/>
              </p:nvSpPr>
              <p:spPr bwMode="auto">
                <a:xfrm>
                  <a:off x="3653" y="2084"/>
                  <a:ext cx="7" cy="6"/>
                </a:xfrm>
                <a:custGeom>
                  <a:avLst/>
                  <a:gdLst>
                    <a:gd name="T0" fmla="*/ 7 w 7"/>
                    <a:gd name="T1" fmla="*/ 6 h 6"/>
                    <a:gd name="T2" fmla="*/ 7 w 7"/>
                    <a:gd name="T3" fmla="*/ 3 h 6"/>
                    <a:gd name="T4" fmla="*/ 4 w 7"/>
                    <a:gd name="T5" fmla="*/ 0 h 6"/>
                    <a:gd name="T6" fmla="*/ 0 w 7"/>
                    <a:gd name="T7" fmla="*/ 1 h 6"/>
                    <a:gd name="T8" fmla="*/ 0 w 7"/>
                    <a:gd name="T9" fmla="*/ 3 h 6"/>
                    <a:gd name="T10" fmla="*/ 4 w 7"/>
                    <a:gd name="T11" fmla="*/ 4 h 6"/>
                    <a:gd name="T12" fmla="*/ 7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6"/>
                      </a:moveTo>
                      <a:lnTo>
                        <a:pt x="7" y="3"/>
                      </a:lnTo>
                      <a:lnTo>
                        <a:pt x="4" y="0"/>
                      </a:lnTo>
                      <a:lnTo>
                        <a:pt x="0" y="1"/>
                      </a:lnTo>
                      <a:lnTo>
                        <a:pt x="0" y="3"/>
                      </a:lnTo>
                      <a:lnTo>
                        <a:pt x="4" y="4"/>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3" name="Freeform 732">
                  <a:extLst>
                    <a:ext uri="{FF2B5EF4-FFF2-40B4-BE49-F238E27FC236}">
                      <a16:creationId xmlns:a16="http://schemas.microsoft.com/office/drawing/2014/main" id="{3FAAF43B-0671-49B6-90DF-6A1325928E8F}"/>
                    </a:ext>
                  </a:extLst>
                </p:cNvPr>
                <p:cNvSpPr>
                  <a:spLocks/>
                </p:cNvSpPr>
                <p:nvPr/>
              </p:nvSpPr>
              <p:spPr bwMode="auto">
                <a:xfrm>
                  <a:off x="3486" y="2005"/>
                  <a:ext cx="160" cy="158"/>
                </a:xfrm>
                <a:custGeom>
                  <a:avLst/>
                  <a:gdLst>
                    <a:gd name="T0" fmla="*/ 184 w 206"/>
                    <a:gd name="T1" fmla="*/ 31 h 204"/>
                    <a:gd name="T2" fmla="*/ 168 w 206"/>
                    <a:gd name="T3" fmla="*/ 29 h 204"/>
                    <a:gd name="T4" fmla="*/ 157 w 206"/>
                    <a:gd name="T5" fmla="*/ 32 h 204"/>
                    <a:gd name="T6" fmla="*/ 146 w 206"/>
                    <a:gd name="T7" fmla="*/ 25 h 204"/>
                    <a:gd name="T8" fmla="*/ 134 w 206"/>
                    <a:gd name="T9" fmla="*/ 18 h 204"/>
                    <a:gd name="T10" fmla="*/ 130 w 206"/>
                    <a:gd name="T11" fmla="*/ 12 h 204"/>
                    <a:gd name="T12" fmla="*/ 123 w 206"/>
                    <a:gd name="T13" fmla="*/ 12 h 204"/>
                    <a:gd name="T14" fmla="*/ 109 w 206"/>
                    <a:gd name="T15" fmla="*/ 8 h 204"/>
                    <a:gd name="T16" fmla="*/ 98 w 206"/>
                    <a:gd name="T17" fmla="*/ 7 h 204"/>
                    <a:gd name="T18" fmla="*/ 76 w 206"/>
                    <a:gd name="T19" fmla="*/ 9 h 204"/>
                    <a:gd name="T20" fmla="*/ 57 w 206"/>
                    <a:gd name="T21" fmla="*/ 2 h 204"/>
                    <a:gd name="T22" fmla="*/ 43 w 206"/>
                    <a:gd name="T23" fmla="*/ 4 h 204"/>
                    <a:gd name="T24" fmla="*/ 32 w 206"/>
                    <a:gd name="T25" fmla="*/ 1 h 204"/>
                    <a:gd name="T26" fmla="*/ 23 w 206"/>
                    <a:gd name="T27" fmla="*/ 1 h 204"/>
                    <a:gd name="T28" fmla="*/ 19 w 206"/>
                    <a:gd name="T29" fmla="*/ 10 h 204"/>
                    <a:gd name="T30" fmla="*/ 9 w 206"/>
                    <a:gd name="T31" fmla="*/ 12 h 204"/>
                    <a:gd name="T32" fmla="*/ 1 w 206"/>
                    <a:gd name="T33" fmla="*/ 25 h 204"/>
                    <a:gd name="T34" fmla="*/ 5 w 206"/>
                    <a:gd name="T35" fmla="*/ 27 h 204"/>
                    <a:gd name="T36" fmla="*/ 8 w 206"/>
                    <a:gd name="T37" fmla="*/ 30 h 204"/>
                    <a:gd name="T38" fmla="*/ 7 w 206"/>
                    <a:gd name="T39" fmla="*/ 39 h 204"/>
                    <a:gd name="T40" fmla="*/ 6 w 206"/>
                    <a:gd name="T41" fmla="*/ 46 h 204"/>
                    <a:gd name="T42" fmla="*/ 16 w 206"/>
                    <a:gd name="T43" fmla="*/ 50 h 204"/>
                    <a:gd name="T44" fmla="*/ 34 w 206"/>
                    <a:gd name="T45" fmla="*/ 52 h 204"/>
                    <a:gd name="T46" fmla="*/ 47 w 206"/>
                    <a:gd name="T47" fmla="*/ 54 h 204"/>
                    <a:gd name="T48" fmla="*/ 47 w 206"/>
                    <a:gd name="T49" fmla="*/ 65 h 204"/>
                    <a:gd name="T50" fmla="*/ 40 w 206"/>
                    <a:gd name="T51" fmla="*/ 93 h 204"/>
                    <a:gd name="T52" fmla="*/ 35 w 206"/>
                    <a:gd name="T53" fmla="*/ 109 h 204"/>
                    <a:gd name="T54" fmla="*/ 32 w 206"/>
                    <a:gd name="T55" fmla="*/ 120 h 204"/>
                    <a:gd name="T56" fmla="*/ 30 w 206"/>
                    <a:gd name="T57" fmla="*/ 139 h 204"/>
                    <a:gd name="T58" fmla="*/ 36 w 206"/>
                    <a:gd name="T59" fmla="*/ 150 h 204"/>
                    <a:gd name="T60" fmla="*/ 30 w 206"/>
                    <a:gd name="T61" fmla="*/ 169 h 204"/>
                    <a:gd name="T62" fmla="*/ 39 w 206"/>
                    <a:gd name="T63" fmla="*/ 176 h 204"/>
                    <a:gd name="T64" fmla="*/ 49 w 206"/>
                    <a:gd name="T65" fmla="*/ 196 h 204"/>
                    <a:gd name="T66" fmla="*/ 66 w 206"/>
                    <a:gd name="T67" fmla="*/ 201 h 204"/>
                    <a:gd name="T68" fmla="*/ 76 w 206"/>
                    <a:gd name="T69" fmla="*/ 193 h 204"/>
                    <a:gd name="T70" fmla="*/ 91 w 206"/>
                    <a:gd name="T71" fmla="*/ 184 h 204"/>
                    <a:gd name="T72" fmla="*/ 105 w 206"/>
                    <a:gd name="T73" fmla="*/ 185 h 204"/>
                    <a:gd name="T74" fmla="*/ 114 w 206"/>
                    <a:gd name="T75" fmla="*/ 185 h 204"/>
                    <a:gd name="T76" fmla="*/ 123 w 206"/>
                    <a:gd name="T77" fmla="*/ 187 h 204"/>
                    <a:gd name="T78" fmla="*/ 138 w 206"/>
                    <a:gd name="T79" fmla="*/ 168 h 204"/>
                    <a:gd name="T80" fmla="*/ 144 w 206"/>
                    <a:gd name="T81" fmla="*/ 163 h 204"/>
                    <a:gd name="T82" fmla="*/ 151 w 206"/>
                    <a:gd name="T83" fmla="*/ 142 h 204"/>
                    <a:gd name="T84" fmla="*/ 156 w 206"/>
                    <a:gd name="T85" fmla="*/ 128 h 204"/>
                    <a:gd name="T86" fmla="*/ 149 w 206"/>
                    <a:gd name="T87" fmla="*/ 115 h 204"/>
                    <a:gd name="T88" fmla="*/ 162 w 206"/>
                    <a:gd name="T89" fmla="*/ 96 h 204"/>
                    <a:gd name="T90" fmla="*/ 169 w 206"/>
                    <a:gd name="T91" fmla="*/ 87 h 204"/>
                    <a:gd name="T92" fmla="*/ 173 w 206"/>
                    <a:gd name="T93" fmla="*/ 80 h 204"/>
                    <a:gd name="T94" fmla="*/ 179 w 206"/>
                    <a:gd name="T95" fmla="*/ 72 h 204"/>
                    <a:gd name="T96" fmla="*/ 195 w 206"/>
                    <a:gd name="T97" fmla="*/ 65 h 204"/>
                    <a:gd name="T98" fmla="*/ 204 w 206"/>
                    <a:gd name="T99" fmla="*/ 50 h 204"/>
                    <a:gd name="T100" fmla="*/ 206 w 206"/>
                    <a:gd name="T101" fmla="*/ 3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4">
                      <a:moveTo>
                        <a:pt x="198" y="33"/>
                      </a:moveTo>
                      <a:cubicBezTo>
                        <a:pt x="189" y="34"/>
                        <a:pt x="189" y="34"/>
                        <a:pt x="189" y="34"/>
                      </a:cubicBezTo>
                      <a:cubicBezTo>
                        <a:pt x="184" y="31"/>
                        <a:pt x="184" y="31"/>
                        <a:pt x="184" y="31"/>
                      </a:cubicBezTo>
                      <a:cubicBezTo>
                        <a:pt x="179" y="31"/>
                        <a:pt x="179" y="31"/>
                        <a:pt x="179" y="31"/>
                      </a:cubicBezTo>
                      <a:cubicBezTo>
                        <a:pt x="176" y="29"/>
                        <a:pt x="176" y="29"/>
                        <a:pt x="176" y="29"/>
                      </a:cubicBezTo>
                      <a:cubicBezTo>
                        <a:pt x="168" y="29"/>
                        <a:pt x="168" y="29"/>
                        <a:pt x="168" y="29"/>
                      </a:cubicBezTo>
                      <a:cubicBezTo>
                        <a:pt x="164" y="33"/>
                        <a:pt x="164" y="33"/>
                        <a:pt x="164" y="33"/>
                      </a:cubicBezTo>
                      <a:cubicBezTo>
                        <a:pt x="162" y="32"/>
                        <a:pt x="162" y="32"/>
                        <a:pt x="162" y="32"/>
                      </a:cubicBezTo>
                      <a:cubicBezTo>
                        <a:pt x="157" y="32"/>
                        <a:pt x="157" y="32"/>
                        <a:pt x="157" y="32"/>
                      </a:cubicBezTo>
                      <a:cubicBezTo>
                        <a:pt x="153" y="27"/>
                        <a:pt x="153" y="27"/>
                        <a:pt x="153" y="27"/>
                      </a:cubicBezTo>
                      <a:cubicBezTo>
                        <a:pt x="149" y="29"/>
                        <a:pt x="149" y="29"/>
                        <a:pt x="149" y="29"/>
                      </a:cubicBezTo>
                      <a:cubicBezTo>
                        <a:pt x="146" y="25"/>
                        <a:pt x="146" y="25"/>
                        <a:pt x="146" y="25"/>
                      </a:cubicBezTo>
                      <a:cubicBezTo>
                        <a:pt x="139" y="21"/>
                        <a:pt x="139" y="21"/>
                        <a:pt x="139" y="21"/>
                      </a:cubicBezTo>
                      <a:cubicBezTo>
                        <a:pt x="133" y="22"/>
                        <a:pt x="133" y="22"/>
                        <a:pt x="133" y="22"/>
                      </a:cubicBezTo>
                      <a:cubicBezTo>
                        <a:pt x="134" y="18"/>
                        <a:pt x="134" y="18"/>
                        <a:pt x="134" y="18"/>
                      </a:cubicBezTo>
                      <a:cubicBezTo>
                        <a:pt x="133" y="14"/>
                        <a:pt x="133" y="14"/>
                        <a:pt x="133" y="14"/>
                      </a:cubicBezTo>
                      <a:cubicBezTo>
                        <a:pt x="131" y="13"/>
                        <a:pt x="131" y="13"/>
                        <a:pt x="131" y="13"/>
                      </a:cubicBezTo>
                      <a:cubicBezTo>
                        <a:pt x="130" y="12"/>
                        <a:pt x="130" y="12"/>
                        <a:pt x="130" y="12"/>
                      </a:cubicBezTo>
                      <a:cubicBezTo>
                        <a:pt x="127" y="10"/>
                        <a:pt x="127" y="10"/>
                        <a:pt x="127" y="10"/>
                      </a:cubicBezTo>
                      <a:cubicBezTo>
                        <a:pt x="126" y="11"/>
                        <a:pt x="126" y="11"/>
                        <a:pt x="126" y="11"/>
                      </a:cubicBezTo>
                      <a:cubicBezTo>
                        <a:pt x="123" y="12"/>
                        <a:pt x="123" y="12"/>
                        <a:pt x="123" y="12"/>
                      </a:cubicBezTo>
                      <a:cubicBezTo>
                        <a:pt x="121" y="15"/>
                        <a:pt x="121" y="15"/>
                        <a:pt x="121" y="15"/>
                      </a:cubicBezTo>
                      <a:cubicBezTo>
                        <a:pt x="112" y="8"/>
                        <a:pt x="112" y="8"/>
                        <a:pt x="112" y="8"/>
                      </a:cubicBezTo>
                      <a:cubicBezTo>
                        <a:pt x="109" y="8"/>
                        <a:pt x="109" y="8"/>
                        <a:pt x="109" y="8"/>
                      </a:cubicBezTo>
                      <a:cubicBezTo>
                        <a:pt x="105" y="12"/>
                        <a:pt x="105" y="12"/>
                        <a:pt x="105" y="12"/>
                      </a:cubicBezTo>
                      <a:cubicBezTo>
                        <a:pt x="99" y="10"/>
                        <a:pt x="99" y="10"/>
                        <a:pt x="99" y="10"/>
                      </a:cubicBezTo>
                      <a:cubicBezTo>
                        <a:pt x="98" y="7"/>
                        <a:pt x="98" y="7"/>
                        <a:pt x="98" y="7"/>
                      </a:cubicBezTo>
                      <a:cubicBezTo>
                        <a:pt x="91" y="6"/>
                        <a:pt x="91" y="6"/>
                        <a:pt x="91" y="6"/>
                      </a:cubicBezTo>
                      <a:cubicBezTo>
                        <a:pt x="82" y="11"/>
                        <a:pt x="82" y="11"/>
                        <a:pt x="82" y="11"/>
                      </a:cubicBezTo>
                      <a:cubicBezTo>
                        <a:pt x="76" y="9"/>
                        <a:pt x="76" y="9"/>
                        <a:pt x="76" y="9"/>
                      </a:cubicBezTo>
                      <a:cubicBezTo>
                        <a:pt x="63" y="7"/>
                        <a:pt x="63" y="7"/>
                        <a:pt x="63" y="7"/>
                      </a:cubicBezTo>
                      <a:cubicBezTo>
                        <a:pt x="59" y="4"/>
                        <a:pt x="59" y="4"/>
                        <a:pt x="59" y="4"/>
                      </a:cubicBezTo>
                      <a:cubicBezTo>
                        <a:pt x="57" y="2"/>
                        <a:pt x="57" y="2"/>
                        <a:pt x="57" y="2"/>
                      </a:cubicBezTo>
                      <a:cubicBezTo>
                        <a:pt x="52" y="4"/>
                        <a:pt x="52" y="4"/>
                        <a:pt x="52" y="4"/>
                      </a:cubicBezTo>
                      <a:cubicBezTo>
                        <a:pt x="47" y="6"/>
                        <a:pt x="47" y="6"/>
                        <a:pt x="47" y="6"/>
                      </a:cubicBezTo>
                      <a:cubicBezTo>
                        <a:pt x="43" y="4"/>
                        <a:pt x="43" y="4"/>
                        <a:pt x="43" y="4"/>
                      </a:cubicBezTo>
                      <a:cubicBezTo>
                        <a:pt x="39" y="4"/>
                        <a:pt x="39" y="4"/>
                        <a:pt x="39" y="4"/>
                      </a:cubicBezTo>
                      <a:cubicBezTo>
                        <a:pt x="36" y="7"/>
                        <a:pt x="36" y="7"/>
                        <a:pt x="36" y="7"/>
                      </a:cubicBezTo>
                      <a:cubicBezTo>
                        <a:pt x="32" y="1"/>
                        <a:pt x="32" y="1"/>
                        <a:pt x="32" y="1"/>
                      </a:cubicBezTo>
                      <a:cubicBezTo>
                        <a:pt x="27" y="0"/>
                        <a:pt x="27" y="0"/>
                        <a:pt x="27" y="0"/>
                      </a:cubicBezTo>
                      <a:cubicBezTo>
                        <a:pt x="24" y="2"/>
                        <a:pt x="24" y="2"/>
                        <a:pt x="24" y="2"/>
                      </a:cubicBezTo>
                      <a:cubicBezTo>
                        <a:pt x="23" y="1"/>
                        <a:pt x="23" y="1"/>
                        <a:pt x="23" y="1"/>
                      </a:cubicBezTo>
                      <a:cubicBezTo>
                        <a:pt x="17" y="5"/>
                        <a:pt x="17" y="5"/>
                        <a:pt x="17" y="5"/>
                      </a:cubicBezTo>
                      <a:cubicBezTo>
                        <a:pt x="17" y="8"/>
                        <a:pt x="17" y="8"/>
                        <a:pt x="17" y="8"/>
                      </a:cubicBezTo>
                      <a:cubicBezTo>
                        <a:pt x="19" y="10"/>
                        <a:pt x="19" y="10"/>
                        <a:pt x="19" y="10"/>
                      </a:cubicBezTo>
                      <a:cubicBezTo>
                        <a:pt x="17" y="13"/>
                        <a:pt x="17" y="13"/>
                        <a:pt x="17" y="13"/>
                      </a:cubicBezTo>
                      <a:cubicBezTo>
                        <a:pt x="11" y="13"/>
                        <a:pt x="11" y="13"/>
                        <a:pt x="11" y="13"/>
                      </a:cubicBezTo>
                      <a:cubicBezTo>
                        <a:pt x="9" y="12"/>
                        <a:pt x="9" y="12"/>
                        <a:pt x="9" y="12"/>
                      </a:cubicBezTo>
                      <a:cubicBezTo>
                        <a:pt x="2" y="15"/>
                        <a:pt x="2" y="15"/>
                        <a:pt x="2" y="15"/>
                      </a:cubicBezTo>
                      <a:cubicBezTo>
                        <a:pt x="0" y="20"/>
                        <a:pt x="0" y="20"/>
                        <a:pt x="0" y="20"/>
                      </a:cubicBezTo>
                      <a:cubicBezTo>
                        <a:pt x="1" y="25"/>
                        <a:pt x="1" y="25"/>
                        <a:pt x="1" y="25"/>
                      </a:cubicBezTo>
                      <a:cubicBezTo>
                        <a:pt x="4" y="24"/>
                        <a:pt x="4" y="24"/>
                        <a:pt x="4" y="24"/>
                      </a:cubicBezTo>
                      <a:cubicBezTo>
                        <a:pt x="4" y="26"/>
                        <a:pt x="4" y="26"/>
                        <a:pt x="4" y="26"/>
                      </a:cubicBezTo>
                      <a:cubicBezTo>
                        <a:pt x="5" y="27"/>
                        <a:pt x="5" y="27"/>
                        <a:pt x="5" y="27"/>
                      </a:cubicBezTo>
                      <a:cubicBezTo>
                        <a:pt x="4" y="33"/>
                        <a:pt x="4" y="33"/>
                        <a:pt x="4" y="33"/>
                      </a:cubicBezTo>
                      <a:cubicBezTo>
                        <a:pt x="6" y="34"/>
                        <a:pt x="6" y="34"/>
                        <a:pt x="6" y="34"/>
                      </a:cubicBezTo>
                      <a:cubicBezTo>
                        <a:pt x="8" y="30"/>
                        <a:pt x="8" y="30"/>
                        <a:pt x="8" y="30"/>
                      </a:cubicBezTo>
                      <a:cubicBezTo>
                        <a:pt x="8" y="35"/>
                        <a:pt x="8" y="35"/>
                        <a:pt x="8" y="35"/>
                      </a:cubicBezTo>
                      <a:cubicBezTo>
                        <a:pt x="9" y="37"/>
                        <a:pt x="9" y="37"/>
                        <a:pt x="9" y="37"/>
                      </a:cubicBezTo>
                      <a:cubicBezTo>
                        <a:pt x="7" y="39"/>
                        <a:pt x="7" y="39"/>
                        <a:pt x="7" y="39"/>
                      </a:cubicBezTo>
                      <a:cubicBezTo>
                        <a:pt x="10" y="40"/>
                        <a:pt x="10" y="40"/>
                        <a:pt x="10" y="40"/>
                      </a:cubicBezTo>
                      <a:cubicBezTo>
                        <a:pt x="6" y="44"/>
                        <a:pt x="6" y="44"/>
                        <a:pt x="6" y="44"/>
                      </a:cubicBezTo>
                      <a:cubicBezTo>
                        <a:pt x="6" y="46"/>
                        <a:pt x="6" y="46"/>
                        <a:pt x="6" y="46"/>
                      </a:cubicBezTo>
                      <a:cubicBezTo>
                        <a:pt x="14" y="44"/>
                        <a:pt x="14" y="44"/>
                        <a:pt x="14" y="44"/>
                      </a:cubicBezTo>
                      <a:cubicBezTo>
                        <a:pt x="17" y="45"/>
                        <a:pt x="17" y="45"/>
                        <a:pt x="17" y="45"/>
                      </a:cubicBezTo>
                      <a:cubicBezTo>
                        <a:pt x="16" y="50"/>
                        <a:pt x="16" y="50"/>
                        <a:pt x="16" y="50"/>
                      </a:cubicBezTo>
                      <a:cubicBezTo>
                        <a:pt x="18" y="53"/>
                        <a:pt x="18" y="53"/>
                        <a:pt x="18" y="53"/>
                      </a:cubicBezTo>
                      <a:cubicBezTo>
                        <a:pt x="24" y="49"/>
                        <a:pt x="24" y="49"/>
                        <a:pt x="24" y="49"/>
                      </a:cubicBezTo>
                      <a:cubicBezTo>
                        <a:pt x="34" y="52"/>
                        <a:pt x="34" y="52"/>
                        <a:pt x="34" y="52"/>
                      </a:cubicBezTo>
                      <a:cubicBezTo>
                        <a:pt x="37" y="48"/>
                        <a:pt x="37" y="48"/>
                        <a:pt x="37" y="48"/>
                      </a:cubicBezTo>
                      <a:cubicBezTo>
                        <a:pt x="46" y="49"/>
                        <a:pt x="46" y="49"/>
                        <a:pt x="46" y="49"/>
                      </a:cubicBezTo>
                      <a:cubicBezTo>
                        <a:pt x="47" y="54"/>
                        <a:pt x="47" y="54"/>
                        <a:pt x="47" y="54"/>
                      </a:cubicBezTo>
                      <a:cubicBezTo>
                        <a:pt x="50" y="61"/>
                        <a:pt x="50" y="61"/>
                        <a:pt x="50" y="61"/>
                      </a:cubicBezTo>
                      <a:cubicBezTo>
                        <a:pt x="49" y="65"/>
                        <a:pt x="49" y="65"/>
                        <a:pt x="49" y="65"/>
                      </a:cubicBezTo>
                      <a:cubicBezTo>
                        <a:pt x="47" y="65"/>
                        <a:pt x="47" y="65"/>
                        <a:pt x="47" y="65"/>
                      </a:cubicBezTo>
                      <a:cubicBezTo>
                        <a:pt x="40" y="73"/>
                        <a:pt x="40" y="73"/>
                        <a:pt x="40" y="73"/>
                      </a:cubicBezTo>
                      <a:cubicBezTo>
                        <a:pt x="41" y="79"/>
                        <a:pt x="41" y="79"/>
                        <a:pt x="41" y="79"/>
                      </a:cubicBezTo>
                      <a:cubicBezTo>
                        <a:pt x="40" y="93"/>
                        <a:pt x="40" y="93"/>
                        <a:pt x="40" y="93"/>
                      </a:cubicBezTo>
                      <a:cubicBezTo>
                        <a:pt x="36" y="97"/>
                        <a:pt x="36" y="97"/>
                        <a:pt x="36" y="97"/>
                      </a:cubicBezTo>
                      <a:cubicBezTo>
                        <a:pt x="39" y="101"/>
                        <a:pt x="39" y="101"/>
                        <a:pt x="39" y="101"/>
                      </a:cubicBezTo>
                      <a:cubicBezTo>
                        <a:pt x="35" y="109"/>
                        <a:pt x="35" y="109"/>
                        <a:pt x="35" y="109"/>
                      </a:cubicBezTo>
                      <a:cubicBezTo>
                        <a:pt x="31" y="108"/>
                        <a:pt x="31" y="108"/>
                        <a:pt x="31" y="108"/>
                      </a:cubicBezTo>
                      <a:cubicBezTo>
                        <a:pt x="27" y="110"/>
                        <a:pt x="27" y="110"/>
                        <a:pt x="27" y="110"/>
                      </a:cubicBezTo>
                      <a:cubicBezTo>
                        <a:pt x="32" y="120"/>
                        <a:pt x="32" y="120"/>
                        <a:pt x="32" y="120"/>
                      </a:cubicBezTo>
                      <a:cubicBezTo>
                        <a:pt x="36" y="123"/>
                        <a:pt x="36" y="123"/>
                        <a:pt x="36" y="123"/>
                      </a:cubicBezTo>
                      <a:cubicBezTo>
                        <a:pt x="36" y="132"/>
                        <a:pt x="36" y="132"/>
                        <a:pt x="36" y="132"/>
                      </a:cubicBezTo>
                      <a:cubicBezTo>
                        <a:pt x="30" y="139"/>
                        <a:pt x="30" y="139"/>
                        <a:pt x="30" y="139"/>
                      </a:cubicBezTo>
                      <a:cubicBezTo>
                        <a:pt x="33" y="146"/>
                        <a:pt x="33" y="146"/>
                        <a:pt x="33" y="146"/>
                      </a:cubicBezTo>
                      <a:cubicBezTo>
                        <a:pt x="37" y="146"/>
                        <a:pt x="37" y="146"/>
                        <a:pt x="37" y="146"/>
                      </a:cubicBezTo>
                      <a:cubicBezTo>
                        <a:pt x="36" y="150"/>
                        <a:pt x="36" y="150"/>
                        <a:pt x="36" y="150"/>
                      </a:cubicBezTo>
                      <a:cubicBezTo>
                        <a:pt x="32" y="154"/>
                        <a:pt x="32" y="154"/>
                        <a:pt x="32" y="154"/>
                      </a:cubicBezTo>
                      <a:cubicBezTo>
                        <a:pt x="28" y="164"/>
                        <a:pt x="28" y="164"/>
                        <a:pt x="28" y="164"/>
                      </a:cubicBezTo>
                      <a:cubicBezTo>
                        <a:pt x="30" y="169"/>
                        <a:pt x="30" y="169"/>
                        <a:pt x="30" y="169"/>
                      </a:cubicBezTo>
                      <a:cubicBezTo>
                        <a:pt x="30" y="174"/>
                        <a:pt x="30" y="174"/>
                        <a:pt x="30" y="174"/>
                      </a:cubicBezTo>
                      <a:cubicBezTo>
                        <a:pt x="33" y="175"/>
                        <a:pt x="33" y="175"/>
                        <a:pt x="33" y="175"/>
                      </a:cubicBezTo>
                      <a:cubicBezTo>
                        <a:pt x="39" y="176"/>
                        <a:pt x="39" y="176"/>
                        <a:pt x="39" y="176"/>
                      </a:cubicBezTo>
                      <a:cubicBezTo>
                        <a:pt x="46" y="184"/>
                        <a:pt x="46" y="184"/>
                        <a:pt x="46" y="184"/>
                      </a:cubicBezTo>
                      <a:cubicBezTo>
                        <a:pt x="45" y="186"/>
                        <a:pt x="45" y="186"/>
                        <a:pt x="45" y="186"/>
                      </a:cubicBezTo>
                      <a:cubicBezTo>
                        <a:pt x="49" y="196"/>
                        <a:pt x="49" y="196"/>
                        <a:pt x="49" y="196"/>
                      </a:cubicBezTo>
                      <a:cubicBezTo>
                        <a:pt x="55" y="203"/>
                        <a:pt x="55" y="203"/>
                        <a:pt x="55" y="203"/>
                      </a:cubicBezTo>
                      <a:cubicBezTo>
                        <a:pt x="61" y="204"/>
                        <a:pt x="61" y="204"/>
                        <a:pt x="61" y="204"/>
                      </a:cubicBezTo>
                      <a:cubicBezTo>
                        <a:pt x="66" y="201"/>
                        <a:pt x="66" y="201"/>
                        <a:pt x="66" y="201"/>
                      </a:cubicBezTo>
                      <a:cubicBezTo>
                        <a:pt x="66" y="197"/>
                        <a:pt x="66" y="197"/>
                        <a:pt x="66" y="197"/>
                      </a:cubicBezTo>
                      <a:cubicBezTo>
                        <a:pt x="69" y="194"/>
                        <a:pt x="69" y="194"/>
                        <a:pt x="69" y="194"/>
                      </a:cubicBezTo>
                      <a:cubicBezTo>
                        <a:pt x="76" y="193"/>
                        <a:pt x="76" y="193"/>
                        <a:pt x="76" y="193"/>
                      </a:cubicBezTo>
                      <a:cubicBezTo>
                        <a:pt x="81" y="187"/>
                        <a:pt x="81" y="187"/>
                        <a:pt x="81" y="187"/>
                      </a:cubicBezTo>
                      <a:cubicBezTo>
                        <a:pt x="88" y="186"/>
                        <a:pt x="88" y="186"/>
                        <a:pt x="88" y="186"/>
                      </a:cubicBezTo>
                      <a:cubicBezTo>
                        <a:pt x="91" y="184"/>
                        <a:pt x="91" y="184"/>
                        <a:pt x="91" y="184"/>
                      </a:cubicBezTo>
                      <a:cubicBezTo>
                        <a:pt x="98" y="186"/>
                        <a:pt x="98" y="186"/>
                        <a:pt x="98" y="186"/>
                      </a:cubicBezTo>
                      <a:cubicBezTo>
                        <a:pt x="103" y="187"/>
                        <a:pt x="103" y="187"/>
                        <a:pt x="103" y="187"/>
                      </a:cubicBezTo>
                      <a:cubicBezTo>
                        <a:pt x="105" y="185"/>
                        <a:pt x="105" y="185"/>
                        <a:pt x="105" y="185"/>
                      </a:cubicBezTo>
                      <a:cubicBezTo>
                        <a:pt x="108" y="185"/>
                        <a:pt x="108" y="185"/>
                        <a:pt x="108" y="185"/>
                      </a:cubicBezTo>
                      <a:cubicBezTo>
                        <a:pt x="111" y="188"/>
                        <a:pt x="111" y="188"/>
                        <a:pt x="111" y="188"/>
                      </a:cubicBezTo>
                      <a:cubicBezTo>
                        <a:pt x="114" y="185"/>
                        <a:pt x="114" y="185"/>
                        <a:pt x="114" y="185"/>
                      </a:cubicBezTo>
                      <a:cubicBezTo>
                        <a:pt x="115" y="181"/>
                        <a:pt x="115" y="181"/>
                        <a:pt x="115" y="181"/>
                      </a:cubicBezTo>
                      <a:cubicBezTo>
                        <a:pt x="119" y="185"/>
                        <a:pt x="119" y="185"/>
                        <a:pt x="119" y="185"/>
                      </a:cubicBezTo>
                      <a:cubicBezTo>
                        <a:pt x="123" y="187"/>
                        <a:pt x="123" y="187"/>
                        <a:pt x="123" y="187"/>
                      </a:cubicBezTo>
                      <a:cubicBezTo>
                        <a:pt x="127" y="179"/>
                        <a:pt x="127" y="179"/>
                        <a:pt x="127" y="179"/>
                      </a:cubicBezTo>
                      <a:cubicBezTo>
                        <a:pt x="127" y="174"/>
                        <a:pt x="127" y="174"/>
                        <a:pt x="127" y="174"/>
                      </a:cubicBezTo>
                      <a:cubicBezTo>
                        <a:pt x="138" y="168"/>
                        <a:pt x="138" y="168"/>
                        <a:pt x="138" y="168"/>
                      </a:cubicBezTo>
                      <a:cubicBezTo>
                        <a:pt x="144" y="168"/>
                        <a:pt x="144" y="168"/>
                        <a:pt x="144" y="168"/>
                      </a:cubicBezTo>
                      <a:cubicBezTo>
                        <a:pt x="146" y="165"/>
                        <a:pt x="146" y="165"/>
                        <a:pt x="146" y="165"/>
                      </a:cubicBezTo>
                      <a:cubicBezTo>
                        <a:pt x="144" y="163"/>
                        <a:pt x="144" y="163"/>
                        <a:pt x="144" y="163"/>
                      </a:cubicBezTo>
                      <a:cubicBezTo>
                        <a:pt x="145" y="156"/>
                        <a:pt x="145" y="156"/>
                        <a:pt x="145" y="156"/>
                      </a:cubicBezTo>
                      <a:cubicBezTo>
                        <a:pt x="151" y="147"/>
                        <a:pt x="151" y="147"/>
                        <a:pt x="151" y="147"/>
                      </a:cubicBezTo>
                      <a:cubicBezTo>
                        <a:pt x="151" y="142"/>
                        <a:pt x="151" y="142"/>
                        <a:pt x="151" y="142"/>
                      </a:cubicBezTo>
                      <a:cubicBezTo>
                        <a:pt x="157" y="140"/>
                        <a:pt x="157" y="140"/>
                        <a:pt x="157" y="140"/>
                      </a:cubicBezTo>
                      <a:cubicBezTo>
                        <a:pt x="161" y="135"/>
                        <a:pt x="161" y="135"/>
                        <a:pt x="161" y="135"/>
                      </a:cubicBezTo>
                      <a:cubicBezTo>
                        <a:pt x="156" y="128"/>
                        <a:pt x="156" y="128"/>
                        <a:pt x="156" y="128"/>
                      </a:cubicBezTo>
                      <a:cubicBezTo>
                        <a:pt x="153" y="126"/>
                        <a:pt x="153" y="126"/>
                        <a:pt x="153" y="126"/>
                      </a:cubicBezTo>
                      <a:cubicBezTo>
                        <a:pt x="152" y="122"/>
                        <a:pt x="152" y="122"/>
                        <a:pt x="152" y="122"/>
                      </a:cubicBezTo>
                      <a:cubicBezTo>
                        <a:pt x="149" y="115"/>
                        <a:pt x="149" y="115"/>
                        <a:pt x="149" y="115"/>
                      </a:cubicBezTo>
                      <a:cubicBezTo>
                        <a:pt x="152" y="112"/>
                        <a:pt x="152" y="112"/>
                        <a:pt x="152" y="112"/>
                      </a:cubicBezTo>
                      <a:cubicBezTo>
                        <a:pt x="159" y="98"/>
                        <a:pt x="159" y="98"/>
                        <a:pt x="159" y="98"/>
                      </a:cubicBezTo>
                      <a:cubicBezTo>
                        <a:pt x="162" y="96"/>
                        <a:pt x="162" y="96"/>
                        <a:pt x="162" y="96"/>
                      </a:cubicBezTo>
                      <a:cubicBezTo>
                        <a:pt x="167" y="85"/>
                        <a:pt x="167" y="85"/>
                        <a:pt x="167" y="85"/>
                      </a:cubicBezTo>
                      <a:cubicBezTo>
                        <a:pt x="169" y="86"/>
                        <a:pt x="169" y="86"/>
                        <a:pt x="169" y="86"/>
                      </a:cubicBezTo>
                      <a:cubicBezTo>
                        <a:pt x="169" y="87"/>
                        <a:pt x="169" y="87"/>
                        <a:pt x="169" y="87"/>
                      </a:cubicBezTo>
                      <a:cubicBezTo>
                        <a:pt x="169" y="87"/>
                        <a:pt x="169" y="87"/>
                        <a:pt x="169" y="87"/>
                      </a:cubicBezTo>
                      <a:cubicBezTo>
                        <a:pt x="172" y="85"/>
                        <a:pt x="172" y="85"/>
                        <a:pt x="172" y="85"/>
                      </a:cubicBezTo>
                      <a:cubicBezTo>
                        <a:pt x="173" y="80"/>
                        <a:pt x="173" y="80"/>
                        <a:pt x="173" y="80"/>
                      </a:cubicBezTo>
                      <a:cubicBezTo>
                        <a:pt x="171" y="78"/>
                        <a:pt x="171" y="78"/>
                        <a:pt x="171" y="78"/>
                      </a:cubicBezTo>
                      <a:cubicBezTo>
                        <a:pt x="175" y="76"/>
                        <a:pt x="175" y="76"/>
                        <a:pt x="175" y="76"/>
                      </a:cubicBezTo>
                      <a:cubicBezTo>
                        <a:pt x="179" y="72"/>
                        <a:pt x="179" y="72"/>
                        <a:pt x="179" y="72"/>
                      </a:cubicBezTo>
                      <a:cubicBezTo>
                        <a:pt x="186" y="72"/>
                        <a:pt x="186" y="72"/>
                        <a:pt x="186" y="72"/>
                      </a:cubicBezTo>
                      <a:cubicBezTo>
                        <a:pt x="186" y="72"/>
                        <a:pt x="192" y="69"/>
                        <a:pt x="192" y="69"/>
                      </a:cubicBezTo>
                      <a:cubicBezTo>
                        <a:pt x="192" y="69"/>
                        <a:pt x="195" y="65"/>
                        <a:pt x="195" y="65"/>
                      </a:cubicBezTo>
                      <a:cubicBezTo>
                        <a:pt x="202" y="60"/>
                        <a:pt x="202" y="60"/>
                        <a:pt x="202" y="60"/>
                      </a:cubicBezTo>
                      <a:cubicBezTo>
                        <a:pt x="204" y="55"/>
                        <a:pt x="204" y="55"/>
                        <a:pt x="204" y="55"/>
                      </a:cubicBezTo>
                      <a:cubicBezTo>
                        <a:pt x="204" y="50"/>
                        <a:pt x="204" y="50"/>
                        <a:pt x="204" y="50"/>
                      </a:cubicBezTo>
                      <a:cubicBezTo>
                        <a:pt x="203" y="43"/>
                        <a:pt x="203" y="43"/>
                        <a:pt x="203" y="43"/>
                      </a:cubicBezTo>
                      <a:cubicBezTo>
                        <a:pt x="206" y="41"/>
                        <a:pt x="206" y="41"/>
                        <a:pt x="206" y="41"/>
                      </a:cubicBezTo>
                      <a:cubicBezTo>
                        <a:pt x="206" y="38"/>
                        <a:pt x="206" y="38"/>
                        <a:pt x="206" y="38"/>
                      </a:cubicBezTo>
                      <a:cubicBezTo>
                        <a:pt x="204" y="37"/>
                        <a:pt x="204" y="37"/>
                        <a:pt x="204" y="37"/>
                      </a:cubicBezTo>
                      <a:lnTo>
                        <a:pt x="198"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4" name="Freeform 733">
                  <a:extLst>
                    <a:ext uri="{FF2B5EF4-FFF2-40B4-BE49-F238E27FC236}">
                      <a16:creationId xmlns:a16="http://schemas.microsoft.com/office/drawing/2014/main" id="{A60C2CCB-2A81-4EFA-B031-260281B7F8C3}"/>
                    </a:ext>
                  </a:extLst>
                </p:cNvPr>
                <p:cNvSpPr>
                  <a:spLocks/>
                </p:cNvSpPr>
                <p:nvPr/>
              </p:nvSpPr>
              <p:spPr bwMode="auto">
                <a:xfrm>
                  <a:off x="3639" y="2090"/>
                  <a:ext cx="10" cy="9"/>
                </a:xfrm>
                <a:custGeom>
                  <a:avLst/>
                  <a:gdLst>
                    <a:gd name="T0" fmla="*/ 6 w 10"/>
                    <a:gd name="T1" fmla="*/ 9 h 9"/>
                    <a:gd name="T2" fmla="*/ 7 w 10"/>
                    <a:gd name="T3" fmla="*/ 4 h 9"/>
                    <a:gd name="T4" fmla="*/ 10 w 10"/>
                    <a:gd name="T5" fmla="*/ 1 h 9"/>
                    <a:gd name="T6" fmla="*/ 7 w 10"/>
                    <a:gd name="T7" fmla="*/ 0 h 9"/>
                    <a:gd name="T8" fmla="*/ 4 w 10"/>
                    <a:gd name="T9" fmla="*/ 0 h 9"/>
                    <a:gd name="T10" fmla="*/ 1 w 10"/>
                    <a:gd name="T11" fmla="*/ 2 h 9"/>
                    <a:gd name="T12" fmla="*/ 0 w 10"/>
                    <a:gd name="T13" fmla="*/ 5 h 9"/>
                    <a:gd name="T14" fmla="*/ 4 w 10"/>
                    <a:gd name="T15" fmla="*/ 7 h 9"/>
                    <a:gd name="T16" fmla="*/ 6 w 1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6" y="9"/>
                      </a:moveTo>
                      <a:lnTo>
                        <a:pt x="7" y="4"/>
                      </a:lnTo>
                      <a:lnTo>
                        <a:pt x="10" y="1"/>
                      </a:lnTo>
                      <a:lnTo>
                        <a:pt x="7" y="0"/>
                      </a:lnTo>
                      <a:lnTo>
                        <a:pt x="4" y="0"/>
                      </a:lnTo>
                      <a:lnTo>
                        <a:pt x="1" y="2"/>
                      </a:lnTo>
                      <a:lnTo>
                        <a:pt x="0" y="5"/>
                      </a:lnTo>
                      <a:lnTo>
                        <a:pt x="4" y="7"/>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734">
                  <a:extLst>
                    <a:ext uri="{FF2B5EF4-FFF2-40B4-BE49-F238E27FC236}">
                      <a16:creationId xmlns:a16="http://schemas.microsoft.com/office/drawing/2014/main" id="{104F09FB-83F7-4511-AA7F-79B403881569}"/>
                    </a:ext>
                  </a:extLst>
                </p:cNvPr>
                <p:cNvSpPr>
                  <a:spLocks/>
                </p:cNvSpPr>
                <p:nvPr/>
              </p:nvSpPr>
              <p:spPr bwMode="auto">
                <a:xfrm>
                  <a:off x="3481" y="2039"/>
                  <a:ext cx="44" cy="106"/>
                </a:xfrm>
                <a:custGeom>
                  <a:avLst/>
                  <a:gdLst>
                    <a:gd name="T0" fmla="*/ 30 w 44"/>
                    <a:gd name="T1" fmla="*/ 85 h 106"/>
                    <a:gd name="T2" fmla="*/ 34 w 44"/>
                    <a:gd name="T3" fmla="*/ 79 h 106"/>
                    <a:gd name="T4" fmla="*/ 28 w 44"/>
                    <a:gd name="T5" fmla="*/ 74 h 106"/>
                    <a:gd name="T6" fmla="*/ 33 w 44"/>
                    <a:gd name="T7" fmla="*/ 61 h 106"/>
                    <a:gd name="T8" fmla="*/ 26 w 44"/>
                    <a:gd name="T9" fmla="*/ 51 h 106"/>
                    <a:gd name="T10" fmla="*/ 32 w 44"/>
                    <a:gd name="T11" fmla="*/ 51 h 106"/>
                    <a:gd name="T12" fmla="*/ 33 w 44"/>
                    <a:gd name="T13" fmla="*/ 41 h 106"/>
                    <a:gd name="T14" fmla="*/ 37 w 44"/>
                    <a:gd name="T15" fmla="*/ 27 h 106"/>
                    <a:gd name="T16" fmla="*/ 41 w 44"/>
                    <a:gd name="T17" fmla="*/ 16 h 106"/>
                    <a:gd name="T18" fmla="*/ 44 w 44"/>
                    <a:gd name="T19" fmla="*/ 13 h 106"/>
                    <a:gd name="T20" fmla="*/ 40 w 44"/>
                    <a:gd name="T21" fmla="*/ 4 h 106"/>
                    <a:gd name="T22" fmla="*/ 31 w 44"/>
                    <a:gd name="T23" fmla="*/ 6 h 106"/>
                    <a:gd name="T24" fmla="*/ 19 w 44"/>
                    <a:gd name="T25" fmla="*/ 7 h 106"/>
                    <a:gd name="T26" fmla="*/ 18 w 44"/>
                    <a:gd name="T27" fmla="*/ 1 h 106"/>
                    <a:gd name="T28" fmla="*/ 9 w 44"/>
                    <a:gd name="T29" fmla="*/ 2 h 106"/>
                    <a:gd name="T30" fmla="*/ 12 w 44"/>
                    <a:gd name="T31" fmla="*/ 11 h 106"/>
                    <a:gd name="T32" fmla="*/ 11 w 44"/>
                    <a:gd name="T33" fmla="*/ 23 h 106"/>
                    <a:gd name="T34" fmla="*/ 13 w 44"/>
                    <a:gd name="T35" fmla="*/ 30 h 106"/>
                    <a:gd name="T36" fmla="*/ 9 w 44"/>
                    <a:gd name="T37" fmla="*/ 37 h 106"/>
                    <a:gd name="T38" fmla="*/ 6 w 44"/>
                    <a:gd name="T39" fmla="*/ 48 h 106"/>
                    <a:gd name="T40" fmla="*/ 2 w 44"/>
                    <a:gd name="T41" fmla="*/ 58 h 106"/>
                    <a:gd name="T42" fmla="*/ 0 w 44"/>
                    <a:gd name="T43" fmla="*/ 71 h 106"/>
                    <a:gd name="T44" fmla="*/ 4 w 44"/>
                    <a:gd name="T45" fmla="*/ 68 h 106"/>
                    <a:gd name="T46" fmla="*/ 6 w 44"/>
                    <a:gd name="T47" fmla="*/ 68 h 106"/>
                    <a:gd name="T48" fmla="*/ 3 w 44"/>
                    <a:gd name="T49" fmla="*/ 72 h 106"/>
                    <a:gd name="T50" fmla="*/ 4 w 44"/>
                    <a:gd name="T51" fmla="*/ 78 h 106"/>
                    <a:gd name="T52" fmla="*/ 10 w 44"/>
                    <a:gd name="T53" fmla="*/ 75 h 106"/>
                    <a:gd name="T54" fmla="*/ 9 w 44"/>
                    <a:gd name="T55" fmla="*/ 82 h 106"/>
                    <a:gd name="T56" fmla="*/ 9 w 44"/>
                    <a:gd name="T57" fmla="*/ 95 h 106"/>
                    <a:gd name="T58" fmla="*/ 6 w 44"/>
                    <a:gd name="T59" fmla="*/ 103 h 106"/>
                    <a:gd name="T60" fmla="*/ 11 w 44"/>
                    <a:gd name="T61" fmla="*/ 101 h 106"/>
                    <a:gd name="T62" fmla="*/ 20 w 44"/>
                    <a:gd name="T63" fmla="*/ 106 h 106"/>
                    <a:gd name="T64" fmla="*/ 27 w 44"/>
                    <a:gd name="T65" fmla="*/ 102 h 106"/>
                    <a:gd name="T66" fmla="*/ 28 w 44"/>
                    <a:gd name="T67" fmla="*/ 101 h 106"/>
                    <a:gd name="T68" fmla="*/ 27 w 44"/>
                    <a:gd name="T69" fmla="*/ 9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06">
                      <a:moveTo>
                        <a:pt x="27" y="93"/>
                      </a:moveTo>
                      <a:lnTo>
                        <a:pt x="30" y="85"/>
                      </a:lnTo>
                      <a:lnTo>
                        <a:pt x="33" y="82"/>
                      </a:lnTo>
                      <a:lnTo>
                        <a:pt x="34" y="79"/>
                      </a:lnTo>
                      <a:lnTo>
                        <a:pt x="30" y="79"/>
                      </a:lnTo>
                      <a:lnTo>
                        <a:pt x="28" y="74"/>
                      </a:lnTo>
                      <a:lnTo>
                        <a:pt x="33" y="68"/>
                      </a:lnTo>
                      <a:lnTo>
                        <a:pt x="33" y="61"/>
                      </a:lnTo>
                      <a:lnTo>
                        <a:pt x="30" y="59"/>
                      </a:lnTo>
                      <a:lnTo>
                        <a:pt x="26" y="51"/>
                      </a:lnTo>
                      <a:lnTo>
                        <a:pt x="29" y="50"/>
                      </a:lnTo>
                      <a:lnTo>
                        <a:pt x="32" y="51"/>
                      </a:lnTo>
                      <a:lnTo>
                        <a:pt x="35" y="44"/>
                      </a:lnTo>
                      <a:lnTo>
                        <a:pt x="33" y="41"/>
                      </a:lnTo>
                      <a:lnTo>
                        <a:pt x="36" y="38"/>
                      </a:lnTo>
                      <a:lnTo>
                        <a:pt x="37" y="27"/>
                      </a:lnTo>
                      <a:lnTo>
                        <a:pt x="36" y="23"/>
                      </a:lnTo>
                      <a:lnTo>
                        <a:pt x="41" y="16"/>
                      </a:lnTo>
                      <a:lnTo>
                        <a:pt x="43" y="16"/>
                      </a:lnTo>
                      <a:lnTo>
                        <a:pt x="44" y="13"/>
                      </a:lnTo>
                      <a:lnTo>
                        <a:pt x="41" y="8"/>
                      </a:lnTo>
                      <a:lnTo>
                        <a:pt x="40" y="4"/>
                      </a:lnTo>
                      <a:lnTo>
                        <a:pt x="34" y="3"/>
                      </a:lnTo>
                      <a:lnTo>
                        <a:pt x="31" y="6"/>
                      </a:lnTo>
                      <a:lnTo>
                        <a:pt x="23" y="4"/>
                      </a:lnTo>
                      <a:lnTo>
                        <a:pt x="19" y="7"/>
                      </a:lnTo>
                      <a:lnTo>
                        <a:pt x="17" y="5"/>
                      </a:lnTo>
                      <a:lnTo>
                        <a:pt x="18" y="1"/>
                      </a:lnTo>
                      <a:lnTo>
                        <a:pt x="16" y="0"/>
                      </a:lnTo>
                      <a:lnTo>
                        <a:pt x="9" y="2"/>
                      </a:lnTo>
                      <a:lnTo>
                        <a:pt x="9" y="5"/>
                      </a:lnTo>
                      <a:lnTo>
                        <a:pt x="12" y="11"/>
                      </a:lnTo>
                      <a:lnTo>
                        <a:pt x="11" y="21"/>
                      </a:lnTo>
                      <a:lnTo>
                        <a:pt x="11" y="23"/>
                      </a:lnTo>
                      <a:lnTo>
                        <a:pt x="10" y="28"/>
                      </a:lnTo>
                      <a:lnTo>
                        <a:pt x="13" y="30"/>
                      </a:lnTo>
                      <a:lnTo>
                        <a:pt x="11" y="33"/>
                      </a:lnTo>
                      <a:lnTo>
                        <a:pt x="9" y="37"/>
                      </a:lnTo>
                      <a:lnTo>
                        <a:pt x="9" y="43"/>
                      </a:lnTo>
                      <a:lnTo>
                        <a:pt x="6" y="48"/>
                      </a:lnTo>
                      <a:lnTo>
                        <a:pt x="6" y="51"/>
                      </a:lnTo>
                      <a:lnTo>
                        <a:pt x="2" y="58"/>
                      </a:lnTo>
                      <a:lnTo>
                        <a:pt x="0" y="68"/>
                      </a:lnTo>
                      <a:lnTo>
                        <a:pt x="0" y="71"/>
                      </a:lnTo>
                      <a:lnTo>
                        <a:pt x="3" y="71"/>
                      </a:lnTo>
                      <a:lnTo>
                        <a:pt x="4" y="68"/>
                      </a:lnTo>
                      <a:lnTo>
                        <a:pt x="7" y="66"/>
                      </a:lnTo>
                      <a:lnTo>
                        <a:pt x="6" y="68"/>
                      </a:lnTo>
                      <a:lnTo>
                        <a:pt x="7" y="70"/>
                      </a:lnTo>
                      <a:lnTo>
                        <a:pt x="3" y="72"/>
                      </a:lnTo>
                      <a:lnTo>
                        <a:pt x="3" y="76"/>
                      </a:lnTo>
                      <a:lnTo>
                        <a:pt x="4" y="78"/>
                      </a:lnTo>
                      <a:lnTo>
                        <a:pt x="6" y="75"/>
                      </a:lnTo>
                      <a:lnTo>
                        <a:pt x="10" y="75"/>
                      </a:lnTo>
                      <a:lnTo>
                        <a:pt x="9" y="78"/>
                      </a:lnTo>
                      <a:lnTo>
                        <a:pt x="9" y="82"/>
                      </a:lnTo>
                      <a:lnTo>
                        <a:pt x="8" y="86"/>
                      </a:lnTo>
                      <a:lnTo>
                        <a:pt x="9" y="95"/>
                      </a:lnTo>
                      <a:lnTo>
                        <a:pt x="7" y="102"/>
                      </a:lnTo>
                      <a:lnTo>
                        <a:pt x="6" y="103"/>
                      </a:lnTo>
                      <a:lnTo>
                        <a:pt x="7" y="104"/>
                      </a:lnTo>
                      <a:lnTo>
                        <a:pt x="11" y="101"/>
                      </a:lnTo>
                      <a:lnTo>
                        <a:pt x="17" y="103"/>
                      </a:lnTo>
                      <a:lnTo>
                        <a:pt x="20" y="106"/>
                      </a:lnTo>
                      <a:lnTo>
                        <a:pt x="24" y="102"/>
                      </a:lnTo>
                      <a:lnTo>
                        <a:pt x="27" y="102"/>
                      </a:lnTo>
                      <a:lnTo>
                        <a:pt x="28" y="101"/>
                      </a:lnTo>
                      <a:lnTo>
                        <a:pt x="28" y="101"/>
                      </a:lnTo>
                      <a:lnTo>
                        <a:pt x="28" y="97"/>
                      </a:lnTo>
                      <a:lnTo>
                        <a:pt x="27"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735">
                  <a:extLst>
                    <a:ext uri="{FF2B5EF4-FFF2-40B4-BE49-F238E27FC236}">
                      <a16:creationId xmlns:a16="http://schemas.microsoft.com/office/drawing/2014/main" id="{0E872DD0-03B3-4335-8433-945DF346062C}"/>
                    </a:ext>
                  </a:extLst>
                </p:cNvPr>
                <p:cNvSpPr>
                  <a:spLocks/>
                </p:cNvSpPr>
                <p:nvPr/>
              </p:nvSpPr>
              <p:spPr bwMode="auto">
                <a:xfrm>
                  <a:off x="3961" y="2152"/>
                  <a:ext cx="4" cy="3"/>
                </a:xfrm>
                <a:custGeom>
                  <a:avLst/>
                  <a:gdLst>
                    <a:gd name="T0" fmla="*/ 1 w 5"/>
                    <a:gd name="T1" fmla="*/ 4 h 4"/>
                    <a:gd name="T2" fmla="*/ 4 w 5"/>
                    <a:gd name="T3" fmla="*/ 3 h 4"/>
                    <a:gd name="T4" fmla="*/ 5 w 5"/>
                    <a:gd name="T5" fmla="*/ 0 h 4"/>
                    <a:gd name="T6" fmla="*/ 3 w 5"/>
                    <a:gd name="T7" fmla="*/ 0 h 4"/>
                    <a:gd name="T8" fmla="*/ 0 w 5"/>
                    <a:gd name="T9" fmla="*/ 1 h 4"/>
                    <a:gd name="T10" fmla="*/ 0 w 5"/>
                    <a:gd name="T11" fmla="*/ 3 h 4"/>
                    <a:gd name="T12" fmla="*/ 1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4"/>
                      </a:moveTo>
                      <a:cubicBezTo>
                        <a:pt x="1" y="4"/>
                        <a:pt x="4" y="3"/>
                        <a:pt x="4" y="3"/>
                      </a:cubicBezTo>
                      <a:cubicBezTo>
                        <a:pt x="5" y="0"/>
                        <a:pt x="5" y="0"/>
                        <a:pt x="5" y="0"/>
                      </a:cubicBezTo>
                      <a:cubicBezTo>
                        <a:pt x="3" y="0"/>
                        <a:pt x="3" y="0"/>
                        <a:pt x="3" y="0"/>
                      </a:cubicBezTo>
                      <a:cubicBezTo>
                        <a:pt x="0" y="1"/>
                        <a:pt x="0" y="1"/>
                        <a:pt x="0" y="1"/>
                      </a:cubicBezTo>
                      <a:cubicBezTo>
                        <a:pt x="0" y="3"/>
                        <a:pt x="0" y="3"/>
                        <a:pt x="0" y="3"/>
                      </a:cubicBez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736">
                  <a:extLst>
                    <a:ext uri="{FF2B5EF4-FFF2-40B4-BE49-F238E27FC236}">
                      <a16:creationId xmlns:a16="http://schemas.microsoft.com/office/drawing/2014/main" id="{91C9FD3A-98B2-407D-B6F8-E2DAD6B93930}"/>
                    </a:ext>
                  </a:extLst>
                </p:cNvPr>
                <p:cNvSpPr>
                  <a:spLocks/>
                </p:cNvSpPr>
                <p:nvPr/>
              </p:nvSpPr>
              <p:spPr bwMode="auto">
                <a:xfrm>
                  <a:off x="3932" y="2066"/>
                  <a:ext cx="4" cy="4"/>
                </a:xfrm>
                <a:custGeom>
                  <a:avLst/>
                  <a:gdLst>
                    <a:gd name="T0" fmla="*/ 2 w 4"/>
                    <a:gd name="T1" fmla="*/ 0 h 4"/>
                    <a:gd name="T2" fmla="*/ 1 w 4"/>
                    <a:gd name="T3" fmla="*/ 1 h 4"/>
                    <a:gd name="T4" fmla="*/ 0 w 4"/>
                    <a:gd name="T5" fmla="*/ 4 h 4"/>
                    <a:gd name="T6" fmla="*/ 2 w 4"/>
                    <a:gd name="T7" fmla="*/ 4 h 4"/>
                    <a:gd name="T8" fmla="*/ 2 w 4"/>
                    <a:gd name="T9" fmla="*/ 4 h 4"/>
                    <a:gd name="T10" fmla="*/ 4 w 4"/>
                    <a:gd name="T11" fmla="*/ 3 h 4"/>
                    <a:gd name="T12" fmla="*/ 4 w 4"/>
                    <a:gd name="T13" fmla="*/ 2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1" y="1"/>
                      </a:lnTo>
                      <a:lnTo>
                        <a:pt x="0" y="4"/>
                      </a:lnTo>
                      <a:lnTo>
                        <a:pt x="2" y="4"/>
                      </a:lnTo>
                      <a:lnTo>
                        <a:pt x="2" y="4"/>
                      </a:lnTo>
                      <a:lnTo>
                        <a:pt x="4" y="3"/>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737">
                  <a:extLst>
                    <a:ext uri="{FF2B5EF4-FFF2-40B4-BE49-F238E27FC236}">
                      <a16:creationId xmlns:a16="http://schemas.microsoft.com/office/drawing/2014/main" id="{B89FB9CD-F42A-4FF8-ABFE-3948A984B262}"/>
                    </a:ext>
                  </a:extLst>
                </p:cNvPr>
                <p:cNvSpPr>
                  <a:spLocks/>
                </p:cNvSpPr>
                <p:nvPr/>
              </p:nvSpPr>
              <p:spPr bwMode="auto">
                <a:xfrm>
                  <a:off x="3961" y="2129"/>
                  <a:ext cx="7" cy="5"/>
                </a:xfrm>
                <a:custGeom>
                  <a:avLst/>
                  <a:gdLst>
                    <a:gd name="T0" fmla="*/ 3 w 7"/>
                    <a:gd name="T1" fmla="*/ 3 h 5"/>
                    <a:gd name="T2" fmla="*/ 4 w 7"/>
                    <a:gd name="T3" fmla="*/ 5 h 5"/>
                    <a:gd name="T4" fmla="*/ 5 w 7"/>
                    <a:gd name="T5" fmla="*/ 5 h 5"/>
                    <a:gd name="T6" fmla="*/ 6 w 7"/>
                    <a:gd name="T7" fmla="*/ 4 h 5"/>
                    <a:gd name="T8" fmla="*/ 7 w 7"/>
                    <a:gd name="T9" fmla="*/ 2 h 5"/>
                    <a:gd name="T10" fmla="*/ 7 w 7"/>
                    <a:gd name="T11" fmla="*/ 2 h 5"/>
                    <a:gd name="T12" fmla="*/ 7 w 7"/>
                    <a:gd name="T13" fmla="*/ 2 h 5"/>
                    <a:gd name="T14" fmla="*/ 6 w 7"/>
                    <a:gd name="T15" fmla="*/ 2 h 5"/>
                    <a:gd name="T16" fmla="*/ 4 w 7"/>
                    <a:gd name="T17" fmla="*/ 0 h 5"/>
                    <a:gd name="T18" fmla="*/ 3 w 7"/>
                    <a:gd name="T19" fmla="*/ 0 h 5"/>
                    <a:gd name="T20" fmla="*/ 0 w 7"/>
                    <a:gd name="T21" fmla="*/ 2 h 5"/>
                    <a:gd name="T22" fmla="*/ 0 w 7"/>
                    <a:gd name="T23" fmla="*/ 4 h 5"/>
                    <a:gd name="T24" fmla="*/ 1 w 7"/>
                    <a:gd name="T25" fmla="*/ 3 h 5"/>
                    <a:gd name="T26" fmla="*/ 3 w 7"/>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5">
                      <a:moveTo>
                        <a:pt x="3" y="3"/>
                      </a:moveTo>
                      <a:lnTo>
                        <a:pt x="4" y="5"/>
                      </a:lnTo>
                      <a:lnTo>
                        <a:pt x="5" y="5"/>
                      </a:lnTo>
                      <a:lnTo>
                        <a:pt x="6" y="4"/>
                      </a:lnTo>
                      <a:lnTo>
                        <a:pt x="7" y="2"/>
                      </a:lnTo>
                      <a:lnTo>
                        <a:pt x="7" y="2"/>
                      </a:lnTo>
                      <a:lnTo>
                        <a:pt x="7" y="2"/>
                      </a:lnTo>
                      <a:lnTo>
                        <a:pt x="6" y="2"/>
                      </a:lnTo>
                      <a:lnTo>
                        <a:pt x="4" y="0"/>
                      </a:lnTo>
                      <a:lnTo>
                        <a:pt x="3" y="0"/>
                      </a:lnTo>
                      <a:lnTo>
                        <a:pt x="0" y="2"/>
                      </a:lnTo>
                      <a:lnTo>
                        <a:pt x="0" y="4"/>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738">
                  <a:extLst>
                    <a:ext uri="{FF2B5EF4-FFF2-40B4-BE49-F238E27FC236}">
                      <a16:creationId xmlns:a16="http://schemas.microsoft.com/office/drawing/2014/main" id="{6D5EBCB4-E1B9-4575-9E60-150F5A9FC76B}"/>
                    </a:ext>
                  </a:extLst>
                </p:cNvPr>
                <p:cNvSpPr>
                  <a:spLocks/>
                </p:cNvSpPr>
                <p:nvPr/>
              </p:nvSpPr>
              <p:spPr bwMode="auto">
                <a:xfrm>
                  <a:off x="3934" y="2138"/>
                  <a:ext cx="1" cy="3"/>
                </a:xfrm>
                <a:custGeom>
                  <a:avLst/>
                  <a:gdLst>
                    <a:gd name="T0" fmla="*/ 0 w 2"/>
                    <a:gd name="T1" fmla="*/ 4 h 4"/>
                    <a:gd name="T2" fmla="*/ 2 w 2"/>
                    <a:gd name="T3" fmla="*/ 3 h 4"/>
                    <a:gd name="T4" fmla="*/ 2 w 2"/>
                    <a:gd name="T5" fmla="*/ 1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0" y="4"/>
                        <a:pt x="2" y="3"/>
                        <a:pt x="2" y="3"/>
                      </a:cubicBezTo>
                      <a:cubicBezTo>
                        <a:pt x="2" y="1"/>
                        <a:pt x="2" y="1"/>
                        <a:pt x="2" y="1"/>
                      </a:cubicBezTo>
                      <a:cubicBezTo>
                        <a:pt x="0" y="0"/>
                        <a:pt x="0" y="0"/>
                        <a:pt x="0" y="0"/>
                      </a:cubicBez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739">
                  <a:extLst>
                    <a:ext uri="{FF2B5EF4-FFF2-40B4-BE49-F238E27FC236}">
                      <a16:creationId xmlns:a16="http://schemas.microsoft.com/office/drawing/2014/main" id="{BFED54C5-F0D5-4552-BC36-EA08CFD05654}"/>
                    </a:ext>
                  </a:extLst>
                </p:cNvPr>
                <p:cNvSpPr>
                  <a:spLocks/>
                </p:cNvSpPr>
                <p:nvPr/>
              </p:nvSpPr>
              <p:spPr bwMode="auto">
                <a:xfrm>
                  <a:off x="3934" y="2152"/>
                  <a:ext cx="3" cy="3"/>
                </a:xfrm>
                <a:custGeom>
                  <a:avLst/>
                  <a:gdLst>
                    <a:gd name="T0" fmla="*/ 2 w 3"/>
                    <a:gd name="T1" fmla="*/ 2 h 3"/>
                    <a:gd name="T2" fmla="*/ 3 w 3"/>
                    <a:gd name="T3" fmla="*/ 0 h 3"/>
                    <a:gd name="T4" fmla="*/ 0 w 3"/>
                    <a:gd name="T5" fmla="*/ 0 h 3"/>
                    <a:gd name="T6" fmla="*/ 0 w 3"/>
                    <a:gd name="T7" fmla="*/ 3 h 3"/>
                    <a:gd name="T8" fmla="*/ 0 w 3"/>
                    <a:gd name="T9" fmla="*/ 3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lnTo>
                        <a:pt x="3" y="0"/>
                      </a:lnTo>
                      <a:lnTo>
                        <a:pt x="0" y="0"/>
                      </a:lnTo>
                      <a:lnTo>
                        <a:pt x="0" y="3"/>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740">
                  <a:extLst>
                    <a:ext uri="{FF2B5EF4-FFF2-40B4-BE49-F238E27FC236}">
                      <a16:creationId xmlns:a16="http://schemas.microsoft.com/office/drawing/2014/main" id="{ED1285C2-12FF-4412-B724-26291F196CCD}"/>
                    </a:ext>
                  </a:extLst>
                </p:cNvPr>
                <p:cNvSpPr>
                  <a:spLocks/>
                </p:cNvSpPr>
                <p:nvPr/>
              </p:nvSpPr>
              <p:spPr bwMode="auto">
                <a:xfrm>
                  <a:off x="3934" y="2143"/>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2" name="Freeform 741">
                  <a:extLst>
                    <a:ext uri="{FF2B5EF4-FFF2-40B4-BE49-F238E27FC236}">
                      <a16:creationId xmlns:a16="http://schemas.microsoft.com/office/drawing/2014/main" id="{C6E014D9-4473-43C5-BF5D-396355F3AE4E}"/>
                    </a:ext>
                  </a:extLst>
                </p:cNvPr>
                <p:cNvSpPr>
                  <a:spLocks/>
                </p:cNvSpPr>
                <p:nvPr/>
              </p:nvSpPr>
              <p:spPr bwMode="auto">
                <a:xfrm>
                  <a:off x="3932" y="2135"/>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3" name="Freeform 742">
                  <a:extLst>
                    <a:ext uri="{FF2B5EF4-FFF2-40B4-BE49-F238E27FC236}">
                      <a16:creationId xmlns:a16="http://schemas.microsoft.com/office/drawing/2014/main" id="{269B6995-C3C1-4C29-A4F8-988039E1C4AF}"/>
                    </a:ext>
                  </a:extLst>
                </p:cNvPr>
                <p:cNvSpPr>
                  <a:spLocks/>
                </p:cNvSpPr>
                <p:nvPr/>
              </p:nvSpPr>
              <p:spPr bwMode="auto">
                <a:xfrm>
                  <a:off x="3980" y="2155"/>
                  <a:ext cx="9" cy="11"/>
                </a:xfrm>
                <a:custGeom>
                  <a:avLst/>
                  <a:gdLst>
                    <a:gd name="T0" fmla="*/ 7 w 9"/>
                    <a:gd name="T1" fmla="*/ 4 h 11"/>
                    <a:gd name="T2" fmla="*/ 8 w 9"/>
                    <a:gd name="T3" fmla="*/ 2 h 11"/>
                    <a:gd name="T4" fmla="*/ 9 w 9"/>
                    <a:gd name="T5" fmla="*/ 0 h 11"/>
                    <a:gd name="T6" fmla="*/ 6 w 9"/>
                    <a:gd name="T7" fmla="*/ 1 h 11"/>
                    <a:gd name="T8" fmla="*/ 3 w 9"/>
                    <a:gd name="T9" fmla="*/ 3 h 11"/>
                    <a:gd name="T10" fmla="*/ 0 w 9"/>
                    <a:gd name="T11" fmla="*/ 6 h 11"/>
                    <a:gd name="T12" fmla="*/ 0 w 9"/>
                    <a:gd name="T13" fmla="*/ 8 h 11"/>
                    <a:gd name="T14" fmla="*/ 0 w 9"/>
                    <a:gd name="T15" fmla="*/ 9 h 11"/>
                    <a:gd name="T16" fmla="*/ 0 w 9"/>
                    <a:gd name="T17" fmla="*/ 11 h 11"/>
                    <a:gd name="T18" fmla="*/ 1 w 9"/>
                    <a:gd name="T19" fmla="*/ 11 h 11"/>
                    <a:gd name="T20" fmla="*/ 2 w 9"/>
                    <a:gd name="T21" fmla="*/ 11 h 11"/>
                    <a:gd name="T22" fmla="*/ 3 w 9"/>
                    <a:gd name="T23" fmla="*/ 10 h 11"/>
                    <a:gd name="T24" fmla="*/ 5 w 9"/>
                    <a:gd name="T25" fmla="*/ 7 h 11"/>
                    <a:gd name="T26" fmla="*/ 6 w 9"/>
                    <a:gd name="T27" fmla="*/ 7 h 11"/>
                    <a:gd name="T28" fmla="*/ 5 w 9"/>
                    <a:gd name="T29" fmla="*/ 7 h 11"/>
                    <a:gd name="T30" fmla="*/ 6 w 9"/>
                    <a:gd name="T31" fmla="*/ 5 h 11"/>
                    <a:gd name="T32" fmla="*/ 7 w 9"/>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7" y="4"/>
                      </a:moveTo>
                      <a:lnTo>
                        <a:pt x="8" y="2"/>
                      </a:lnTo>
                      <a:lnTo>
                        <a:pt x="9" y="0"/>
                      </a:lnTo>
                      <a:lnTo>
                        <a:pt x="6" y="1"/>
                      </a:lnTo>
                      <a:lnTo>
                        <a:pt x="3" y="3"/>
                      </a:lnTo>
                      <a:lnTo>
                        <a:pt x="0" y="6"/>
                      </a:lnTo>
                      <a:lnTo>
                        <a:pt x="0" y="8"/>
                      </a:lnTo>
                      <a:lnTo>
                        <a:pt x="0" y="9"/>
                      </a:lnTo>
                      <a:lnTo>
                        <a:pt x="0" y="11"/>
                      </a:lnTo>
                      <a:lnTo>
                        <a:pt x="1" y="11"/>
                      </a:lnTo>
                      <a:lnTo>
                        <a:pt x="2" y="11"/>
                      </a:lnTo>
                      <a:lnTo>
                        <a:pt x="3" y="10"/>
                      </a:lnTo>
                      <a:lnTo>
                        <a:pt x="5" y="7"/>
                      </a:lnTo>
                      <a:lnTo>
                        <a:pt x="6" y="7"/>
                      </a:lnTo>
                      <a:lnTo>
                        <a:pt x="5" y="7"/>
                      </a:lnTo>
                      <a:lnTo>
                        <a:pt x="6" y="5"/>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4" name="Freeform 743">
                  <a:extLst>
                    <a:ext uri="{FF2B5EF4-FFF2-40B4-BE49-F238E27FC236}">
                      <a16:creationId xmlns:a16="http://schemas.microsoft.com/office/drawing/2014/main" id="{38C06668-5B8B-49EA-99CA-B545CEDE05EB}"/>
                    </a:ext>
                  </a:extLst>
                </p:cNvPr>
                <p:cNvSpPr>
                  <a:spLocks/>
                </p:cNvSpPr>
                <p:nvPr/>
              </p:nvSpPr>
              <p:spPr bwMode="auto">
                <a:xfrm>
                  <a:off x="3914" y="2157"/>
                  <a:ext cx="3" cy="7"/>
                </a:xfrm>
                <a:custGeom>
                  <a:avLst/>
                  <a:gdLst>
                    <a:gd name="T0" fmla="*/ 1 w 3"/>
                    <a:gd name="T1" fmla="*/ 4 h 7"/>
                    <a:gd name="T2" fmla="*/ 1 w 3"/>
                    <a:gd name="T3" fmla="*/ 6 h 7"/>
                    <a:gd name="T4" fmla="*/ 2 w 3"/>
                    <a:gd name="T5" fmla="*/ 7 h 7"/>
                    <a:gd name="T6" fmla="*/ 3 w 3"/>
                    <a:gd name="T7" fmla="*/ 5 h 7"/>
                    <a:gd name="T8" fmla="*/ 2 w 3"/>
                    <a:gd name="T9" fmla="*/ 2 h 7"/>
                    <a:gd name="T10" fmla="*/ 2 w 3"/>
                    <a:gd name="T11" fmla="*/ 0 h 7"/>
                    <a:gd name="T12" fmla="*/ 1 w 3"/>
                    <a:gd name="T13" fmla="*/ 1 h 7"/>
                    <a:gd name="T14" fmla="*/ 0 w 3"/>
                    <a:gd name="T15" fmla="*/ 2 h 7"/>
                    <a:gd name="T16" fmla="*/ 1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1" y="4"/>
                      </a:moveTo>
                      <a:lnTo>
                        <a:pt x="1" y="6"/>
                      </a:lnTo>
                      <a:lnTo>
                        <a:pt x="2" y="7"/>
                      </a:lnTo>
                      <a:lnTo>
                        <a:pt x="3" y="5"/>
                      </a:lnTo>
                      <a:lnTo>
                        <a:pt x="2" y="2"/>
                      </a:lnTo>
                      <a:lnTo>
                        <a:pt x="2" y="0"/>
                      </a:lnTo>
                      <a:lnTo>
                        <a:pt x="1" y="1"/>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5" name="Freeform 744">
                  <a:extLst>
                    <a:ext uri="{FF2B5EF4-FFF2-40B4-BE49-F238E27FC236}">
                      <a16:creationId xmlns:a16="http://schemas.microsoft.com/office/drawing/2014/main" id="{819C4A9A-20D8-415E-8276-22C9820FDFC1}"/>
                    </a:ext>
                  </a:extLst>
                </p:cNvPr>
                <p:cNvSpPr>
                  <a:spLocks/>
                </p:cNvSpPr>
                <p:nvPr/>
              </p:nvSpPr>
              <p:spPr bwMode="auto">
                <a:xfrm>
                  <a:off x="3915" y="2154"/>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6" name="Freeform 745">
                  <a:extLst>
                    <a:ext uri="{FF2B5EF4-FFF2-40B4-BE49-F238E27FC236}">
                      <a16:creationId xmlns:a16="http://schemas.microsoft.com/office/drawing/2014/main" id="{9B70C1DE-3D0A-4B81-A461-E509CAE7AC66}"/>
                    </a:ext>
                  </a:extLst>
                </p:cNvPr>
                <p:cNvSpPr>
                  <a:spLocks/>
                </p:cNvSpPr>
                <p:nvPr/>
              </p:nvSpPr>
              <p:spPr bwMode="auto">
                <a:xfrm>
                  <a:off x="3882" y="2128"/>
                  <a:ext cx="5" cy="5"/>
                </a:xfrm>
                <a:custGeom>
                  <a:avLst/>
                  <a:gdLst>
                    <a:gd name="T0" fmla="*/ 0 w 5"/>
                    <a:gd name="T1" fmla="*/ 0 h 5"/>
                    <a:gd name="T2" fmla="*/ 0 w 5"/>
                    <a:gd name="T3" fmla="*/ 3 h 5"/>
                    <a:gd name="T4" fmla="*/ 1 w 5"/>
                    <a:gd name="T5" fmla="*/ 5 h 5"/>
                    <a:gd name="T6" fmla="*/ 3 w 5"/>
                    <a:gd name="T7" fmla="*/ 5 h 5"/>
                    <a:gd name="T8" fmla="*/ 3 w 5"/>
                    <a:gd name="T9" fmla="*/ 4 h 5"/>
                    <a:gd name="T10" fmla="*/ 5 w 5"/>
                    <a:gd name="T11" fmla="*/ 4 h 5"/>
                    <a:gd name="T12" fmla="*/ 4 w 5"/>
                    <a:gd name="T13" fmla="*/ 3 h 5"/>
                    <a:gd name="T14" fmla="*/ 3 w 5"/>
                    <a:gd name="T15" fmla="*/ 1 h 5"/>
                    <a:gd name="T16" fmla="*/ 1 w 5"/>
                    <a:gd name="T17" fmla="*/ 0 h 5"/>
                    <a:gd name="T18" fmla="*/ 0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0" y="0"/>
                      </a:moveTo>
                      <a:lnTo>
                        <a:pt x="0" y="3"/>
                      </a:lnTo>
                      <a:lnTo>
                        <a:pt x="1" y="5"/>
                      </a:lnTo>
                      <a:lnTo>
                        <a:pt x="3" y="5"/>
                      </a:lnTo>
                      <a:lnTo>
                        <a:pt x="3" y="4"/>
                      </a:lnTo>
                      <a:lnTo>
                        <a:pt x="5" y="4"/>
                      </a:lnTo>
                      <a:lnTo>
                        <a:pt x="4"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7" name="Freeform 746">
                  <a:extLst>
                    <a:ext uri="{FF2B5EF4-FFF2-40B4-BE49-F238E27FC236}">
                      <a16:creationId xmlns:a16="http://schemas.microsoft.com/office/drawing/2014/main" id="{1AE8C6CD-B4D0-4D39-944E-2981A916B3D5}"/>
                    </a:ext>
                  </a:extLst>
                </p:cNvPr>
                <p:cNvSpPr>
                  <a:spLocks/>
                </p:cNvSpPr>
                <p:nvPr/>
              </p:nvSpPr>
              <p:spPr bwMode="auto">
                <a:xfrm>
                  <a:off x="3972" y="2169"/>
                  <a:ext cx="3" cy="7"/>
                </a:xfrm>
                <a:custGeom>
                  <a:avLst/>
                  <a:gdLst>
                    <a:gd name="T0" fmla="*/ 0 w 3"/>
                    <a:gd name="T1" fmla="*/ 2 h 7"/>
                    <a:gd name="T2" fmla="*/ 1 w 3"/>
                    <a:gd name="T3" fmla="*/ 4 h 7"/>
                    <a:gd name="T4" fmla="*/ 1 w 3"/>
                    <a:gd name="T5" fmla="*/ 7 h 7"/>
                    <a:gd name="T6" fmla="*/ 2 w 3"/>
                    <a:gd name="T7" fmla="*/ 7 h 7"/>
                    <a:gd name="T8" fmla="*/ 3 w 3"/>
                    <a:gd name="T9" fmla="*/ 4 h 7"/>
                    <a:gd name="T10" fmla="*/ 2 w 3"/>
                    <a:gd name="T11" fmla="*/ 2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1" y="4"/>
                      </a:lnTo>
                      <a:lnTo>
                        <a:pt x="1" y="7"/>
                      </a:lnTo>
                      <a:lnTo>
                        <a:pt x="2" y="7"/>
                      </a:lnTo>
                      <a:lnTo>
                        <a:pt x="3" y="4"/>
                      </a:lnTo>
                      <a:lnTo>
                        <a:pt x="2"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8" name="Freeform 747">
                  <a:extLst>
                    <a:ext uri="{FF2B5EF4-FFF2-40B4-BE49-F238E27FC236}">
                      <a16:creationId xmlns:a16="http://schemas.microsoft.com/office/drawing/2014/main" id="{EF686A80-FA4E-470A-9785-6F084C657033}"/>
                    </a:ext>
                  </a:extLst>
                </p:cNvPr>
                <p:cNvSpPr>
                  <a:spLocks/>
                </p:cNvSpPr>
                <p:nvPr/>
              </p:nvSpPr>
              <p:spPr bwMode="auto">
                <a:xfrm>
                  <a:off x="3874" y="2043"/>
                  <a:ext cx="86" cy="114"/>
                </a:xfrm>
                <a:custGeom>
                  <a:avLst/>
                  <a:gdLst>
                    <a:gd name="T0" fmla="*/ 86 w 86"/>
                    <a:gd name="T1" fmla="*/ 10 h 114"/>
                    <a:gd name="T2" fmla="*/ 84 w 86"/>
                    <a:gd name="T3" fmla="*/ 0 h 114"/>
                    <a:gd name="T4" fmla="*/ 78 w 86"/>
                    <a:gd name="T5" fmla="*/ 7 h 114"/>
                    <a:gd name="T6" fmla="*/ 72 w 86"/>
                    <a:gd name="T7" fmla="*/ 12 h 114"/>
                    <a:gd name="T8" fmla="*/ 64 w 86"/>
                    <a:gd name="T9" fmla="*/ 12 h 114"/>
                    <a:gd name="T10" fmla="*/ 59 w 86"/>
                    <a:gd name="T11" fmla="*/ 10 h 114"/>
                    <a:gd name="T12" fmla="*/ 49 w 86"/>
                    <a:gd name="T13" fmla="*/ 12 h 114"/>
                    <a:gd name="T14" fmla="*/ 39 w 86"/>
                    <a:gd name="T15" fmla="*/ 12 h 114"/>
                    <a:gd name="T16" fmla="*/ 35 w 86"/>
                    <a:gd name="T17" fmla="*/ 15 h 114"/>
                    <a:gd name="T18" fmla="*/ 22 w 86"/>
                    <a:gd name="T19" fmla="*/ 19 h 114"/>
                    <a:gd name="T20" fmla="*/ 12 w 86"/>
                    <a:gd name="T21" fmla="*/ 26 h 114"/>
                    <a:gd name="T22" fmla="*/ 9 w 86"/>
                    <a:gd name="T23" fmla="*/ 36 h 114"/>
                    <a:gd name="T24" fmla="*/ 1 w 86"/>
                    <a:gd name="T25" fmla="*/ 47 h 114"/>
                    <a:gd name="T26" fmla="*/ 1 w 86"/>
                    <a:gd name="T27" fmla="*/ 53 h 114"/>
                    <a:gd name="T28" fmla="*/ 10 w 86"/>
                    <a:gd name="T29" fmla="*/ 63 h 114"/>
                    <a:gd name="T30" fmla="*/ 14 w 86"/>
                    <a:gd name="T31" fmla="*/ 76 h 114"/>
                    <a:gd name="T32" fmla="*/ 21 w 86"/>
                    <a:gd name="T33" fmla="*/ 77 h 114"/>
                    <a:gd name="T34" fmla="*/ 28 w 86"/>
                    <a:gd name="T35" fmla="*/ 74 h 114"/>
                    <a:gd name="T36" fmla="*/ 34 w 86"/>
                    <a:gd name="T37" fmla="*/ 78 h 114"/>
                    <a:gd name="T38" fmla="*/ 40 w 86"/>
                    <a:gd name="T39" fmla="*/ 81 h 114"/>
                    <a:gd name="T40" fmla="*/ 35 w 86"/>
                    <a:gd name="T41" fmla="*/ 82 h 114"/>
                    <a:gd name="T42" fmla="*/ 24 w 86"/>
                    <a:gd name="T43" fmla="*/ 78 h 114"/>
                    <a:gd name="T44" fmla="*/ 17 w 86"/>
                    <a:gd name="T45" fmla="*/ 81 h 114"/>
                    <a:gd name="T46" fmla="*/ 18 w 86"/>
                    <a:gd name="T47" fmla="*/ 89 h 114"/>
                    <a:gd name="T48" fmla="*/ 24 w 86"/>
                    <a:gd name="T49" fmla="*/ 97 h 114"/>
                    <a:gd name="T50" fmla="*/ 25 w 86"/>
                    <a:gd name="T51" fmla="*/ 105 h 114"/>
                    <a:gd name="T52" fmla="*/ 28 w 86"/>
                    <a:gd name="T53" fmla="*/ 104 h 114"/>
                    <a:gd name="T54" fmla="*/ 33 w 86"/>
                    <a:gd name="T55" fmla="*/ 106 h 114"/>
                    <a:gd name="T56" fmla="*/ 35 w 86"/>
                    <a:gd name="T57" fmla="*/ 114 h 114"/>
                    <a:gd name="T58" fmla="*/ 39 w 86"/>
                    <a:gd name="T59" fmla="*/ 105 h 114"/>
                    <a:gd name="T60" fmla="*/ 42 w 86"/>
                    <a:gd name="T61" fmla="*/ 109 h 114"/>
                    <a:gd name="T62" fmla="*/ 39 w 86"/>
                    <a:gd name="T63" fmla="*/ 98 h 114"/>
                    <a:gd name="T64" fmla="*/ 39 w 86"/>
                    <a:gd name="T65" fmla="*/ 92 h 114"/>
                    <a:gd name="T66" fmla="*/ 42 w 86"/>
                    <a:gd name="T67" fmla="*/ 97 h 114"/>
                    <a:gd name="T68" fmla="*/ 47 w 86"/>
                    <a:gd name="T69" fmla="*/ 95 h 114"/>
                    <a:gd name="T70" fmla="*/ 45 w 86"/>
                    <a:gd name="T71" fmla="*/ 92 h 114"/>
                    <a:gd name="T72" fmla="*/ 40 w 86"/>
                    <a:gd name="T73" fmla="*/ 86 h 114"/>
                    <a:gd name="T74" fmla="*/ 46 w 86"/>
                    <a:gd name="T75" fmla="*/ 83 h 114"/>
                    <a:gd name="T76" fmla="*/ 53 w 86"/>
                    <a:gd name="T77" fmla="*/ 88 h 114"/>
                    <a:gd name="T78" fmla="*/ 53 w 86"/>
                    <a:gd name="T79" fmla="*/ 78 h 114"/>
                    <a:gd name="T80" fmla="*/ 43 w 86"/>
                    <a:gd name="T81" fmla="*/ 71 h 114"/>
                    <a:gd name="T82" fmla="*/ 39 w 86"/>
                    <a:gd name="T83" fmla="*/ 67 h 114"/>
                    <a:gd name="T84" fmla="*/ 36 w 86"/>
                    <a:gd name="T85" fmla="*/ 64 h 114"/>
                    <a:gd name="T86" fmla="*/ 35 w 86"/>
                    <a:gd name="T87" fmla="*/ 58 h 114"/>
                    <a:gd name="T88" fmla="*/ 39 w 86"/>
                    <a:gd name="T89" fmla="*/ 55 h 114"/>
                    <a:gd name="T90" fmla="*/ 40 w 86"/>
                    <a:gd name="T91" fmla="*/ 61 h 114"/>
                    <a:gd name="T92" fmla="*/ 41 w 86"/>
                    <a:gd name="T93" fmla="*/ 54 h 114"/>
                    <a:gd name="T94" fmla="*/ 34 w 86"/>
                    <a:gd name="T95" fmla="*/ 43 h 114"/>
                    <a:gd name="T96" fmla="*/ 32 w 86"/>
                    <a:gd name="T97" fmla="*/ 31 h 114"/>
                    <a:gd name="T98" fmla="*/ 37 w 86"/>
                    <a:gd name="T99" fmla="*/ 30 h 114"/>
                    <a:gd name="T100" fmla="*/ 40 w 86"/>
                    <a:gd name="T101" fmla="*/ 34 h 114"/>
                    <a:gd name="T102" fmla="*/ 46 w 86"/>
                    <a:gd name="T103" fmla="*/ 41 h 114"/>
                    <a:gd name="T104" fmla="*/ 43 w 86"/>
                    <a:gd name="T105" fmla="*/ 34 h 114"/>
                    <a:gd name="T106" fmla="*/ 51 w 86"/>
                    <a:gd name="T107" fmla="*/ 40 h 114"/>
                    <a:gd name="T108" fmla="*/ 48 w 86"/>
                    <a:gd name="T109" fmla="*/ 35 h 114"/>
                    <a:gd name="T110" fmla="*/ 55 w 86"/>
                    <a:gd name="T111" fmla="*/ 36 h 114"/>
                    <a:gd name="T112" fmla="*/ 49 w 86"/>
                    <a:gd name="T113" fmla="*/ 31 h 114"/>
                    <a:gd name="T114" fmla="*/ 51 w 86"/>
                    <a:gd name="T115" fmla="*/ 26 h 114"/>
                    <a:gd name="T116" fmla="*/ 56 w 86"/>
                    <a:gd name="T117" fmla="*/ 19 h 114"/>
                    <a:gd name="T118" fmla="*/ 65 w 86"/>
                    <a:gd name="T119" fmla="*/ 19 h 114"/>
                    <a:gd name="T120" fmla="*/ 68 w 86"/>
                    <a:gd name="T121" fmla="*/ 20 h 114"/>
                    <a:gd name="T122" fmla="*/ 81 w 86"/>
                    <a:gd name="T123" fmla="*/ 2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14">
                      <a:moveTo>
                        <a:pt x="83" y="16"/>
                      </a:moveTo>
                      <a:lnTo>
                        <a:pt x="82" y="13"/>
                      </a:lnTo>
                      <a:lnTo>
                        <a:pt x="86" y="10"/>
                      </a:lnTo>
                      <a:lnTo>
                        <a:pt x="86" y="6"/>
                      </a:lnTo>
                      <a:lnTo>
                        <a:pt x="83" y="5"/>
                      </a:lnTo>
                      <a:lnTo>
                        <a:pt x="84" y="0"/>
                      </a:lnTo>
                      <a:lnTo>
                        <a:pt x="82" y="0"/>
                      </a:lnTo>
                      <a:lnTo>
                        <a:pt x="79" y="3"/>
                      </a:lnTo>
                      <a:lnTo>
                        <a:pt x="78" y="7"/>
                      </a:lnTo>
                      <a:lnTo>
                        <a:pt x="80" y="10"/>
                      </a:lnTo>
                      <a:lnTo>
                        <a:pt x="77" y="12"/>
                      </a:lnTo>
                      <a:lnTo>
                        <a:pt x="72" y="12"/>
                      </a:lnTo>
                      <a:lnTo>
                        <a:pt x="69" y="13"/>
                      </a:lnTo>
                      <a:lnTo>
                        <a:pt x="66" y="12"/>
                      </a:lnTo>
                      <a:lnTo>
                        <a:pt x="64" y="12"/>
                      </a:lnTo>
                      <a:lnTo>
                        <a:pt x="62" y="13"/>
                      </a:lnTo>
                      <a:lnTo>
                        <a:pt x="60" y="13"/>
                      </a:lnTo>
                      <a:lnTo>
                        <a:pt x="59" y="10"/>
                      </a:lnTo>
                      <a:lnTo>
                        <a:pt x="55" y="10"/>
                      </a:lnTo>
                      <a:lnTo>
                        <a:pt x="52" y="9"/>
                      </a:lnTo>
                      <a:lnTo>
                        <a:pt x="49" y="12"/>
                      </a:lnTo>
                      <a:lnTo>
                        <a:pt x="46" y="13"/>
                      </a:lnTo>
                      <a:lnTo>
                        <a:pt x="41" y="13"/>
                      </a:lnTo>
                      <a:lnTo>
                        <a:pt x="39" y="12"/>
                      </a:lnTo>
                      <a:lnTo>
                        <a:pt x="39" y="12"/>
                      </a:lnTo>
                      <a:lnTo>
                        <a:pt x="38" y="14"/>
                      </a:lnTo>
                      <a:lnTo>
                        <a:pt x="35" y="15"/>
                      </a:lnTo>
                      <a:lnTo>
                        <a:pt x="32" y="17"/>
                      </a:lnTo>
                      <a:lnTo>
                        <a:pt x="25" y="16"/>
                      </a:lnTo>
                      <a:lnTo>
                        <a:pt x="22" y="19"/>
                      </a:lnTo>
                      <a:lnTo>
                        <a:pt x="21" y="20"/>
                      </a:lnTo>
                      <a:lnTo>
                        <a:pt x="18" y="22"/>
                      </a:lnTo>
                      <a:lnTo>
                        <a:pt x="12" y="26"/>
                      </a:lnTo>
                      <a:lnTo>
                        <a:pt x="12" y="26"/>
                      </a:lnTo>
                      <a:lnTo>
                        <a:pt x="11" y="30"/>
                      </a:lnTo>
                      <a:lnTo>
                        <a:pt x="9" y="36"/>
                      </a:lnTo>
                      <a:lnTo>
                        <a:pt x="4" y="38"/>
                      </a:lnTo>
                      <a:lnTo>
                        <a:pt x="4" y="42"/>
                      </a:lnTo>
                      <a:lnTo>
                        <a:pt x="1" y="47"/>
                      </a:lnTo>
                      <a:lnTo>
                        <a:pt x="0" y="48"/>
                      </a:lnTo>
                      <a:lnTo>
                        <a:pt x="0" y="48"/>
                      </a:lnTo>
                      <a:lnTo>
                        <a:pt x="1" y="53"/>
                      </a:lnTo>
                      <a:lnTo>
                        <a:pt x="5" y="57"/>
                      </a:lnTo>
                      <a:lnTo>
                        <a:pt x="8" y="63"/>
                      </a:lnTo>
                      <a:lnTo>
                        <a:pt x="10" y="63"/>
                      </a:lnTo>
                      <a:lnTo>
                        <a:pt x="9" y="64"/>
                      </a:lnTo>
                      <a:lnTo>
                        <a:pt x="13" y="71"/>
                      </a:lnTo>
                      <a:lnTo>
                        <a:pt x="14" y="76"/>
                      </a:lnTo>
                      <a:lnTo>
                        <a:pt x="16" y="77"/>
                      </a:lnTo>
                      <a:lnTo>
                        <a:pt x="18" y="73"/>
                      </a:lnTo>
                      <a:lnTo>
                        <a:pt x="21" y="77"/>
                      </a:lnTo>
                      <a:lnTo>
                        <a:pt x="24" y="77"/>
                      </a:lnTo>
                      <a:lnTo>
                        <a:pt x="25" y="74"/>
                      </a:lnTo>
                      <a:lnTo>
                        <a:pt x="28" y="74"/>
                      </a:lnTo>
                      <a:lnTo>
                        <a:pt x="32" y="78"/>
                      </a:lnTo>
                      <a:lnTo>
                        <a:pt x="34" y="76"/>
                      </a:lnTo>
                      <a:lnTo>
                        <a:pt x="34" y="78"/>
                      </a:lnTo>
                      <a:lnTo>
                        <a:pt x="36" y="78"/>
                      </a:lnTo>
                      <a:lnTo>
                        <a:pt x="37" y="80"/>
                      </a:lnTo>
                      <a:lnTo>
                        <a:pt x="40" y="81"/>
                      </a:lnTo>
                      <a:lnTo>
                        <a:pt x="39" y="82"/>
                      </a:lnTo>
                      <a:lnTo>
                        <a:pt x="36" y="84"/>
                      </a:lnTo>
                      <a:lnTo>
                        <a:pt x="35" y="82"/>
                      </a:lnTo>
                      <a:lnTo>
                        <a:pt x="32" y="81"/>
                      </a:lnTo>
                      <a:lnTo>
                        <a:pt x="26" y="77"/>
                      </a:lnTo>
                      <a:lnTo>
                        <a:pt x="24" y="78"/>
                      </a:lnTo>
                      <a:lnTo>
                        <a:pt x="21" y="80"/>
                      </a:lnTo>
                      <a:lnTo>
                        <a:pt x="19" y="78"/>
                      </a:lnTo>
                      <a:lnTo>
                        <a:pt x="17" y="81"/>
                      </a:lnTo>
                      <a:lnTo>
                        <a:pt x="15" y="82"/>
                      </a:lnTo>
                      <a:lnTo>
                        <a:pt x="14" y="85"/>
                      </a:lnTo>
                      <a:lnTo>
                        <a:pt x="18" y="89"/>
                      </a:lnTo>
                      <a:lnTo>
                        <a:pt x="21" y="91"/>
                      </a:lnTo>
                      <a:lnTo>
                        <a:pt x="24" y="94"/>
                      </a:lnTo>
                      <a:lnTo>
                        <a:pt x="24" y="97"/>
                      </a:lnTo>
                      <a:lnTo>
                        <a:pt x="23" y="98"/>
                      </a:lnTo>
                      <a:lnTo>
                        <a:pt x="23" y="102"/>
                      </a:lnTo>
                      <a:lnTo>
                        <a:pt x="25" y="105"/>
                      </a:lnTo>
                      <a:lnTo>
                        <a:pt x="27" y="108"/>
                      </a:lnTo>
                      <a:lnTo>
                        <a:pt x="28" y="105"/>
                      </a:lnTo>
                      <a:lnTo>
                        <a:pt x="28" y="104"/>
                      </a:lnTo>
                      <a:lnTo>
                        <a:pt x="28" y="101"/>
                      </a:lnTo>
                      <a:lnTo>
                        <a:pt x="29" y="105"/>
                      </a:lnTo>
                      <a:lnTo>
                        <a:pt x="33" y="106"/>
                      </a:lnTo>
                      <a:lnTo>
                        <a:pt x="34" y="109"/>
                      </a:lnTo>
                      <a:lnTo>
                        <a:pt x="33" y="112"/>
                      </a:lnTo>
                      <a:lnTo>
                        <a:pt x="35" y="114"/>
                      </a:lnTo>
                      <a:lnTo>
                        <a:pt x="35" y="109"/>
                      </a:lnTo>
                      <a:lnTo>
                        <a:pt x="36" y="105"/>
                      </a:lnTo>
                      <a:lnTo>
                        <a:pt x="39" y="105"/>
                      </a:lnTo>
                      <a:lnTo>
                        <a:pt x="40" y="109"/>
                      </a:lnTo>
                      <a:lnTo>
                        <a:pt x="44" y="112"/>
                      </a:lnTo>
                      <a:lnTo>
                        <a:pt x="42" y="109"/>
                      </a:lnTo>
                      <a:lnTo>
                        <a:pt x="42" y="106"/>
                      </a:lnTo>
                      <a:lnTo>
                        <a:pt x="41" y="103"/>
                      </a:lnTo>
                      <a:lnTo>
                        <a:pt x="39" y="98"/>
                      </a:lnTo>
                      <a:lnTo>
                        <a:pt x="38" y="94"/>
                      </a:lnTo>
                      <a:lnTo>
                        <a:pt x="38" y="93"/>
                      </a:lnTo>
                      <a:lnTo>
                        <a:pt x="39" y="92"/>
                      </a:lnTo>
                      <a:lnTo>
                        <a:pt x="42" y="95"/>
                      </a:lnTo>
                      <a:lnTo>
                        <a:pt x="42" y="96"/>
                      </a:lnTo>
                      <a:lnTo>
                        <a:pt x="42" y="97"/>
                      </a:lnTo>
                      <a:lnTo>
                        <a:pt x="44" y="95"/>
                      </a:lnTo>
                      <a:lnTo>
                        <a:pt x="47" y="96"/>
                      </a:lnTo>
                      <a:lnTo>
                        <a:pt x="47" y="95"/>
                      </a:lnTo>
                      <a:lnTo>
                        <a:pt x="46" y="94"/>
                      </a:lnTo>
                      <a:lnTo>
                        <a:pt x="46" y="92"/>
                      </a:lnTo>
                      <a:lnTo>
                        <a:pt x="45" y="92"/>
                      </a:lnTo>
                      <a:lnTo>
                        <a:pt x="42" y="91"/>
                      </a:lnTo>
                      <a:lnTo>
                        <a:pt x="42" y="88"/>
                      </a:lnTo>
                      <a:lnTo>
                        <a:pt x="40" y="86"/>
                      </a:lnTo>
                      <a:lnTo>
                        <a:pt x="42" y="85"/>
                      </a:lnTo>
                      <a:lnTo>
                        <a:pt x="45" y="85"/>
                      </a:lnTo>
                      <a:lnTo>
                        <a:pt x="46" y="83"/>
                      </a:lnTo>
                      <a:lnTo>
                        <a:pt x="50" y="87"/>
                      </a:lnTo>
                      <a:lnTo>
                        <a:pt x="51" y="88"/>
                      </a:lnTo>
                      <a:lnTo>
                        <a:pt x="53" y="88"/>
                      </a:lnTo>
                      <a:lnTo>
                        <a:pt x="54" y="86"/>
                      </a:lnTo>
                      <a:lnTo>
                        <a:pt x="52" y="82"/>
                      </a:lnTo>
                      <a:lnTo>
                        <a:pt x="53" y="78"/>
                      </a:lnTo>
                      <a:lnTo>
                        <a:pt x="52" y="76"/>
                      </a:lnTo>
                      <a:lnTo>
                        <a:pt x="45" y="71"/>
                      </a:lnTo>
                      <a:lnTo>
                        <a:pt x="43" y="71"/>
                      </a:lnTo>
                      <a:lnTo>
                        <a:pt x="42" y="69"/>
                      </a:lnTo>
                      <a:lnTo>
                        <a:pt x="40" y="69"/>
                      </a:lnTo>
                      <a:lnTo>
                        <a:pt x="39" y="67"/>
                      </a:lnTo>
                      <a:lnTo>
                        <a:pt x="36" y="67"/>
                      </a:lnTo>
                      <a:lnTo>
                        <a:pt x="33" y="64"/>
                      </a:lnTo>
                      <a:lnTo>
                        <a:pt x="36" y="64"/>
                      </a:lnTo>
                      <a:lnTo>
                        <a:pt x="38" y="61"/>
                      </a:lnTo>
                      <a:lnTo>
                        <a:pt x="38" y="59"/>
                      </a:lnTo>
                      <a:lnTo>
                        <a:pt x="35" y="58"/>
                      </a:lnTo>
                      <a:lnTo>
                        <a:pt x="37" y="56"/>
                      </a:lnTo>
                      <a:lnTo>
                        <a:pt x="36" y="54"/>
                      </a:lnTo>
                      <a:lnTo>
                        <a:pt x="39" y="55"/>
                      </a:lnTo>
                      <a:lnTo>
                        <a:pt x="41" y="57"/>
                      </a:lnTo>
                      <a:lnTo>
                        <a:pt x="40" y="58"/>
                      </a:lnTo>
                      <a:lnTo>
                        <a:pt x="40" y="61"/>
                      </a:lnTo>
                      <a:lnTo>
                        <a:pt x="42" y="60"/>
                      </a:lnTo>
                      <a:lnTo>
                        <a:pt x="42" y="56"/>
                      </a:lnTo>
                      <a:lnTo>
                        <a:pt x="41" y="54"/>
                      </a:lnTo>
                      <a:lnTo>
                        <a:pt x="36" y="47"/>
                      </a:lnTo>
                      <a:lnTo>
                        <a:pt x="35" y="45"/>
                      </a:lnTo>
                      <a:lnTo>
                        <a:pt x="34" y="43"/>
                      </a:lnTo>
                      <a:lnTo>
                        <a:pt x="31" y="40"/>
                      </a:lnTo>
                      <a:lnTo>
                        <a:pt x="32" y="38"/>
                      </a:lnTo>
                      <a:lnTo>
                        <a:pt x="32" y="31"/>
                      </a:lnTo>
                      <a:lnTo>
                        <a:pt x="33" y="28"/>
                      </a:lnTo>
                      <a:lnTo>
                        <a:pt x="37" y="26"/>
                      </a:lnTo>
                      <a:lnTo>
                        <a:pt x="37" y="30"/>
                      </a:lnTo>
                      <a:lnTo>
                        <a:pt x="35" y="30"/>
                      </a:lnTo>
                      <a:lnTo>
                        <a:pt x="36" y="32"/>
                      </a:lnTo>
                      <a:lnTo>
                        <a:pt x="40" y="34"/>
                      </a:lnTo>
                      <a:lnTo>
                        <a:pt x="41" y="39"/>
                      </a:lnTo>
                      <a:lnTo>
                        <a:pt x="43" y="41"/>
                      </a:lnTo>
                      <a:lnTo>
                        <a:pt x="46" y="41"/>
                      </a:lnTo>
                      <a:lnTo>
                        <a:pt x="44" y="40"/>
                      </a:lnTo>
                      <a:lnTo>
                        <a:pt x="43" y="36"/>
                      </a:lnTo>
                      <a:lnTo>
                        <a:pt x="43" y="34"/>
                      </a:lnTo>
                      <a:lnTo>
                        <a:pt x="46" y="36"/>
                      </a:lnTo>
                      <a:lnTo>
                        <a:pt x="49" y="40"/>
                      </a:lnTo>
                      <a:lnTo>
                        <a:pt x="51" y="40"/>
                      </a:lnTo>
                      <a:lnTo>
                        <a:pt x="52" y="38"/>
                      </a:lnTo>
                      <a:lnTo>
                        <a:pt x="49" y="36"/>
                      </a:lnTo>
                      <a:lnTo>
                        <a:pt x="48" y="35"/>
                      </a:lnTo>
                      <a:lnTo>
                        <a:pt x="48" y="33"/>
                      </a:lnTo>
                      <a:lnTo>
                        <a:pt x="53" y="33"/>
                      </a:lnTo>
                      <a:lnTo>
                        <a:pt x="55" y="36"/>
                      </a:lnTo>
                      <a:lnTo>
                        <a:pt x="56" y="35"/>
                      </a:lnTo>
                      <a:lnTo>
                        <a:pt x="53" y="31"/>
                      </a:lnTo>
                      <a:lnTo>
                        <a:pt x="49" y="31"/>
                      </a:lnTo>
                      <a:lnTo>
                        <a:pt x="47" y="27"/>
                      </a:lnTo>
                      <a:lnTo>
                        <a:pt x="49" y="25"/>
                      </a:lnTo>
                      <a:lnTo>
                        <a:pt x="51" y="26"/>
                      </a:lnTo>
                      <a:lnTo>
                        <a:pt x="53" y="25"/>
                      </a:lnTo>
                      <a:lnTo>
                        <a:pt x="55" y="20"/>
                      </a:lnTo>
                      <a:lnTo>
                        <a:pt x="56" y="19"/>
                      </a:lnTo>
                      <a:lnTo>
                        <a:pt x="60" y="22"/>
                      </a:lnTo>
                      <a:lnTo>
                        <a:pt x="62" y="23"/>
                      </a:lnTo>
                      <a:lnTo>
                        <a:pt x="65" y="19"/>
                      </a:lnTo>
                      <a:lnTo>
                        <a:pt x="65" y="17"/>
                      </a:lnTo>
                      <a:lnTo>
                        <a:pt x="66" y="17"/>
                      </a:lnTo>
                      <a:lnTo>
                        <a:pt x="68" y="20"/>
                      </a:lnTo>
                      <a:lnTo>
                        <a:pt x="73" y="20"/>
                      </a:lnTo>
                      <a:lnTo>
                        <a:pt x="78" y="22"/>
                      </a:lnTo>
                      <a:lnTo>
                        <a:pt x="81" y="20"/>
                      </a:lnTo>
                      <a:lnTo>
                        <a:pt x="8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9" name="Freeform 748">
                  <a:extLst>
                    <a:ext uri="{FF2B5EF4-FFF2-40B4-BE49-F238E27FC236}">
                      <a16:creationId xmlns:a16="http://schemas.microsoft.com/office/drawing/2014/main" id="{A09628E4-AE43-4831-B305-A00BA095E555}"/>
                    </a:ext>
                  </a:extLst>
                </p:cNvPr>
                <p:cNvSpPr>
                  <a:spLocks/>
                </p:cNvSpPr>
                <p:nvPr/>
              </p:nvSpPr>
              <p:spPr bwMode="auto">
                <a:xfrm>
                  <a:off x="3973" y="2166"/>
                  <a:ext cx="1" cy="2"/>
                </a:xfrm>
                <a:custGeom>
                  <a:avLst/>
                  <a:gdLst>
                    <a:gd name="T0" fmla="*/ 1 w 1"/>
                    <a:gd name="T1" fmla="*/ 1 h 2"/>
                    <a:gd name="T2" fmla="*/ 1 w 1"/>
                    <a:gd name="T3" fmla="*/ 0 h 2"/>
                    <a:gd name="T4" fmla="*/ 0 w 1"/>
                    <a:gd name="T5" fmla="*/ 1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0"/>
                      </a:lnTo>
                      <a:lnTo>
                        <a:pt x="0" y="1"/>
                      </a:lnTo>
                      <a:lnTo>
                        <a:pt x="1" y="2"/>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0" name="Freeform 749">
                  <a:extLst>
                    <a:ext uri="{FF2B5EF4-FFF2-40B4-BE49-F238E27FC236}">
                      <a16:creationId xmlns:a16="http://schemas.microsoft.com/office/drawing/2014/main" id="{C9C266E1-9527-40BA-BA20-609457A9A7FB}"/>
                    </a:ext>
                  </a:extLst>
                </p:cNvPr>
                <p:cNvSpPr>
                  <a:spLocks/>
                </p:cNvSpPr>
                <p:nvPr/>
              </p:nvSpPr>
              <p:spPr bwMode="auto">
                <a:xfrm>
                  <a:off x="3911" y="2104"/>
                  <a:ext cx="25" cy="24"/>
                </a:xfrm>
                <a:custGeom>
                  <a:avLst/>
                  <a:gdLst>
                    <a:gd name="T0" fmla="*/ 2 w 25"/>
                    <a:gd name="T1" fmla="*/ 1 h 24"/>
                    <a:gd name="T2" fmla="*/ 0 w 25"/>
                    <a:gd name="T3" fmla="*/ 3 h 24"/>
                    <a:gd name="T4" fmla="*/ 2 w 25"/>
                    <a:gd name="T5" fmla="*/ 3 h 24"/>
                    <a:gd name="T6" fmla="*/ 4 w 25"/>
                    <a:gd name="T7" fmla="*/ 3 h 24"/>
                    <a:gd name="T8" fmla="*/ 5 w 25"/>
                    <a:gd name="T9" fmla="*/ 5 h 24"/>
                    <a:gd name="T10" fmla="*/ 5 w 25"/>
                    <a:gd name="T11" fmla="*/ 6 h 24"/>
                    <a:gd name="T12" fmla="*/ 7 w 25"/>
                    <a:gd name="T13" fmla="*/ 6 h 24"/>
                    <a:gd name="T14" fmla="*/ 8 w 25"/>
                    <a:gd name="T15" fmla="*/ 8 h 24"/>
                    <a:gd name="T16" fmla="*/ 10 w 25"/>
                    <a:gd name="T17" fmla="*/ 9 h 24"/>
                    <a:gd name="T18" fmla="*/ 11 w 25"/>
                    <a:gd name="T19" fmla="*/ 11 h 24"/>
                    <a:gd name="T20" fmla="*/ 13 w 25"/>
                    <a:gd name="T21" fmla="*/ 13 h 24"/>
                    <a:gd name="T22" fmla="*/ 16 w 25"/>
                    <a:gd name="T23" fmla="*/ 13 h 24"/>
                    <a:gd name="T24" fmla="*/ 16 w 25"/>
                    <a:gd name="T25" fmla="*/ 13 h 24"/>
                    <a:gd name="T26" fmla="*/ 18 w 25"/>
                    <a:gd name="T27" fmla="*/ 17 h 24"/>
                    <a:gd name="T28" fmla="*/ 19 w 25"/>
                    <a:gd name="T29" fmla="*/ 18 h 24"/>
                    <a:gd name="T30" fmla="*/ 19 w 25"/>
                    <a:gd name="T31" fmla="*/ 20 h 24"/>
                    <a:gd name="T32" fmla="*/ 19 w 25"/>
                    <a:gd name="T33" fmla="*/ 22 h 24"/>
                    <a:gd name="T34" fmla="*/ 22 w 25"/>
                    <a:gd name="T35" fmla="*/ 24 h 24"/>
                    <a:gd name="T36" fmla="*/ 23 w 25"/>
                    <a:gd name="T37" fmla="*/ 23 h 24"/>
                    <a:gd name="T38" fmla="*/ 24 w 25"/>
                    <a:gd name="T39" fmla="*/ 24 h 24"/>
                    <a:gd name="T40" fmla="*/ 25 w 25"/>
                    <a:gd name="T41" fmla="*/ 20 h 24"/>
                    <a:gd name="T42" fmla="*/ 23 w 25"/>
                    <a:gd name="T43" fmla="*/ 20 h 24"/>
                    <a:gd name="T44" fmla="*/ 22 w 25"/>
                    <a:gd name="T45" fmla="*/ 20 h 24"/>
                    <a:gd name="T46" fmla="*/ 20 w 25"/>
                    <a:gd name="T47" fmla="*/ 18 h 24"/>
                    <a:gd name="T48" fmla="*/ 20 w 25"/>
                    <a:gd name="T49" fmla="*/ 16 h 24"/>
                    <a:gd name="T50" fmla="*/ 19 w 25"/>
                    <a:gd name="T51" fmla="*/ 14 h 24"/>
                    <a:gd name="T52" fmla="*/ 19 w 25"/>
                    <a:gd name="T53" fmla="*/ 13 h 24"/>
                    <a:gd name="T54" fmla="*/ 19 w 25"/>
                    <a:gd name="T55" fmla="*/ 10 h 24"/>
                    <a:gd name="T56" fmla="*/ 15 w 25"/>
                    <a:gd name="T57" fmla="*/ 6 h 24"/>
                    <a:gd name="T58" fmla="*/ 15 w 25"/>
                    <a:gd name="T59" fmla="*/ 6 h 24"/>
                    <a:gd name="T60" fmla="*/ 13 w 25"/>
                    <a:gd name="T61" fmla="*/ 6 h 24"/>
                    <a:gd name="T62" fmla="*/ 12 w 25"/>
                    <a:gd name="T63" fmla="*/ 6 h 24"/>
                    <a:gd name="T64" fmla="*/ 10 w 25"/>
                    <a:gd name="T65" fmla="*/ 4 h 24"/>
                    <a:gd name="T66" fmla="*/ 8 w 25"/>
                    <a:gd name="T67" fmla="*/ 3 h 24"/>
                    <a:gd name="T68" fmla="*/ 5 w 25"/>
                    <a:gd name="T69" fmla="*/ 0 h 24"/>
                    <a:gd name="T70" fmla="*/ 2 w 25"/>
                    <a:gd name="T7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4">
                      <a:moveTo>
                        <a:pt x="2" y="1"/>
                      </a:moveTo>
                      <a:lnTo>
                        <a:pt x="0" y="3"/>
                      </a:lnTo>
                      <a:lnTo>
                        <a:pt x="2" y="3"/>
                      </a:lnTo>
                      <a:lnTo>
                        <a:pt x="4" y="3"/>
                      </a:lnTo>
                      <a:lnTo>
                        <a:pt x="5" y="5"/>
                      </a:lnTo>
                      <a:lnTo>
                        <a:pt x="5" y="6"/>
                      </a:lnTo>
                      <a:lnTo>
                        <a:pt x="7" y="6"/>
                      </a:lnTo>
                      <a:lnTo>
                        <a:pt x="8" y="8"/>
                      </a:lnTo>
                      <a:lnTo>
                        <a:pt x="10" y="9"/>
                      </a:lnTo>
                      <a:lnTo>
                        <a:pt x="11" y="11"/>
                      </a:lnTo>
                      <a:lnTo>
                        <a:pt x="13" y="13"/>
                      </a:lnTo>
                      <a:lnTo>
                        <a:pt x="16" y="13"/>
                      </a:lnTo>
                      <a:lnTo>
                        <a:pt x="16" y="13"/>
                      </a:lnTo>
                      <a:lnTo>
                        <a:pt x="18" y="17"/>
                      </a:lnTo>
                      <a:lnTo>
                        <a:pt x="19" y="18"/>
                      </a:lnTo>
                      <a:lnTo>
                        <a:pt x="19" y="20"/>
                      </a:lnTo>
                      <a:lnTo>
                        <a:pt x="19" y="22"/>
                      </a:lnTo>
                      <a:lnTo>
                        <a:pt x="22" y="24"/>
                      </a:lnTo>
                      <a:lnTo>
                        <a:pt x="23" y="23"/>
                      </a:lnTo>
                      <a:lnTo>
                        <a:pt x="24" y="24"/>
                      </a:lnTo>
                      <a:lnTo>
                        <a:pt x="25" y="20"/>
                      </a:lnTo>
                      <a:lnTo>
                        <a:pt x="23" y="20"/>
                      </a:lnTo>
                      <a:lnTo>
                        <a:pt x="22" y="20"/>
                      </a:lnTo>
                      <a:lnTo>
                        <a:pt x="20" y="18"/>
                      </a:lnTo>
                      <a:lnTo>
                        <a:pt x="20" y="16"/>
                      </a:lnTo>
                      <a:lnTo>
                        <a:pt x="19" y="14"/>
                      </a:lnTo>
                      <a:lnTo>
                        <a:pt x="19" y="13"/>
                      </a:lnTo>
                      <a:lnTo>
                        <a:pt x="19" y="10"/>
                      </a:lnTo>
                      <a:lnTo>
                        <a:pt x="15" y="6"/>
                      </a:lnTo>
                      <a:lnTo>
                        <a:pt x="15" y="6"/>
                      </a:lnTo>
                      <a:lnTo>
                        <a:pt x="13" y="6"/>
                      </a:lnTo>
                      <a:lnTo>
                        <a:pt x="12" y="6"/>
                      </a:lnTo>
                      <a:lnTo>
                        <a:pt x="10" y="4"/>
                      </a:lnTo>
                      <a:lnTo>
                        <a:pt x="8" y="3"/>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1" name="Freeform 750">
                  <a:extLst>
                    <a:ext uri="{FF2B5EF4-FFF2-40B4-BE49-F238E27FC236}">
                      <a16:creationId xmlns:a16="http://schemas.microsoft.com/office/drawing/2014/main" id="{4EB2D2C6-FDF3-46D4-AA3E-DF4327CE1EEF}"/>
                    </a:ext>
                  </a:extLst>
                </p:cNvPr>
                <p:cNvSpPr>
                  <a:spLocks/>
                </p:cNvSpPr>
                <p:nvPr/>
              </p:nvSpPr>
              <p:spPr bwMode="auto">
                <a:xfrm>
                  <a:off x="3951" y="2096"/>
                  <a:ext cx="10" cy="9"/>
                </a:xfrm>
                <a:custGeom>
                  <a:avLst/>
                  <a:gdLst>
                    <a:gd name="T0" fmla="*/ 9 w 10"/>
                    <a:gd name="T1" fmla="*/ 0 h 9"/>
                    <a:gd name="T2" fmla="*/ 6 w 10"/>
                    <a:gd name="T3" fmla="*/ 1 h 9"/>
                    <a:gd name="T4" fmla="*/ 4 w 10"/>
                    <a:gd name="T5" fmla="*/ 1 h 9"/>
                    <a:gd name="T6" fmla="*/ 1 w 10"/>
                    <a:gd name="T7" fmla="*/ 3 h 9"/>
                    <a:gd name="T8" fmla="*/ 0 w 10"/>
                    <a:gd name="T9" fmla="*/ 6 h 9"/>
                    <a:gd name="T10" fmla="*/ 2 w 10"/>
                    <a:gd name="T11" fmla="*/ 8 h 9"/>
                    <a:gd name="T12" fmla="*/ 3 w 10"/>
                    <a:gd name="T13" fmla="*/ 8 h 9"/>
                    <a:gd name="T14" fmla="*/ 4 w 10"/>
                    <a:gd name="T15" fmla="*/ 8 h 9"/>
                    <a:gd name="T16" fmla="*/ 4 w 10"/>
                    <a:gd name="T17" fmla="*/ 5 h 9"/>
                    <a:gd name="T18" fmla="*/ 5 w 10"/>
                    <a:gd name="T19" fmla="*/ 4 h 9"/>
                    <a:gd name="T20" fmla="*/ 7 w 10"/>
                    <a:gd name="T21" fmla="*/ 4 h 9"/>
                    <a:gd name="T22" fmla="*/ 7 w 10"/>
                    <a:gd name="T23" fmla="*/ 5 h 9"/>
                    <a:gd name="T24" fmla="*/ 6 w 10"/>
                    <a:gd name="T25" fmla="*/ 7 h 9"/>
                    <a:gd name="T26" fmla="*/ 5 w 10"/>
                    <a:gd name="T27" fmla="*/ 8 h 9"/>
                    <a:gd name="T28" fmla="*/ 7 w 10"/>
                    <a:gd name="T29" fmla="*/ 9 h 9"/>
                    <a:gd name="T30" fmla="*/ 10 w 10"/>
                    <a:gd name="T31" fmla="*/ 9 h 9"/>
                    <a:gd name="T32" fmla="*/ 10 w 10"/>
                    <a:gd name="T33" fmla="*/ 5 h 9"/>
                    <a:gd name="T34" fmla="*/ 9 w 10"/>
                    <a:gd name="T35" fmla="*/ 3 h 9"/>
                    <a:gd name="T36" fmla="*/ 9 w 10"/>
                    <a:gd name="T37" fmla="*/ 3 h 9"/>
                    <a:gd name="T38" fmla="*/ 9 w 10"/>
                    <a:gd name="T39" fmla="*/ 1 h 9"/>
                    <a:gd name="T40" fmla="*/ 9 w 10"/>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9">
                      <a:moveTo>
                        <a:pt x="9" y="0"/>
                      </a:moveTo>
                      <a:lnTo>
                        <a:pt x="6" y="1"/>
                      </a:lnTo>
                      <a:lnTo>
                        <a:pt x="4" y="1"/>
                      </a:lnTo>
                      <a:lnTo>
                        <a:pt x="1" y="3"/>
                      </a:lnTo>
                      <a:lnTo>
                        <a:pt x="0" y="6"/>
                      </a:lnTo>
                      <a:lnTo>
                        <a:pt x="2" y="8"/>
                      </a:lnTo>
                      <a:lnTo>
                        <a:pt x="3" y="8"/>
                      </a:lnTo>
                      <a:lnTo>
                        <a:pt x="4" y="8"/>
                      </a:lnTo>
                      <a:lnTo>
                        <a:pt x="4" y="5"/>
                      </a:lnTo>
                      <a:lnTo>
                        <a:pt x="5" y="4"/>
                      </a:lnTo>
                      <a:lnTo>
                        <a:pt x="7" y="4"/>
                      </a:lnTo>
                      <a:lnTo>
                        <a:pt x="7" y="5"/>
                      </a:lnTo>
                      <a:lnTo>
                        <a:pt x="6" y="7"/>
                      </a:lnTo>
                      <a:lnTo>
                        <a:pt x="5" y="8"/>
                      </a:lnTo>
                      <a:lnTo>
                        <a:pt x="7" y="9"/>
                      </a:lnTo>
                      <a:lnTo>
                        <a:pt x="10" y="9"/>
                      </a:lnTo>
                      <a:lnTo>
                        <a:pt x="10" y="5"/>
                      </a:lnTo>
                      <a:lnTo>
                        <a:pt x="9" y="3"/>
                      </a:lnTo>
                      <a:lnTo>
                        <a:pt x="9" y="3"/>
                      </a:lnTo>
                      <a:lnTo>
                        <a:pt x="9" y="1"/>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2" name="Freeform 751">
                  <a:extLst>
                    <a:ext uri="{FF2B5EF4-FFF2-40B4-BE49-F238E27FC236}">
                      <a16:creationId xmlns:a16="http://schemas.microsoft.com/office/drawing/2014/main" id="{29C36B51-BC4C-4933-B725-A6472AA88098}"/>
                    </a:ext>
                  </a:extLst>
                </p:cNvPr>
                <p:cNvSpPr>
                  <a:spLocks/>
                </p:cNvSpPr>
                <p:nvPr/>
              </p:nvSpPr>
              <p:spPr bwMode="auto">
                <a:xfrm>
                  <a:off x="3953" y="2112"/>
                  <a:ext cx="5" cy="9"/>
                </a:xfrm>
                <a:custGeom>
                  <a:avLst/>
                  <a:gdLst>
                    <a:gd name="T0" fmla="*/ 0 w 5"/>
                    <a:gd name="T1" fmla="*/ 8 h 9"/>
                    <a:gd name="T2" fmla="*/ 1 w 5"/>
                    <a:gd name="T3" fmla="*/ 9 h 9"/>
                    <a:gd name="T4" fmla="*/ 4 w 5"/>
                    <a:gd name="T5" fmla="*/ 9 h 9"/>
                    <a:gd name="T6" fmla="*/ 5 w 5"/>
                    <a:gd name="T7" fmla="*/ 5 h 9"/>
                    <a:gd name="T8" fmla="*/ 4 w 5"/>
                    <a:gd name="T9" fmla="*/ 2 h 9"/>
                    <a:gd name="T10" fmla="*/ 3 w 5"/>
                    <a:gd name="T11" fmla="*/ 1 h 9"/>
                    <a:gd name="T12" fmla="*/ 1 w 5"/>
                    <a:gd name="T13" fmla="*/ 0 h 9"/>
                    <a:gd name="T14" fmla="*/ 0 w 5"/>
                    <a:gd name="T15" fmla="*/ 1 h 9"/>
                    <a:gd name="T16" fmla="*/ 0 w 5"/>
                    <a:gd name="T17" fmla="*/ 2 h 9"/>
                    <a:gd name="T18" fmla="*/ 1 w 5"/>
                    <a:gd name="T19" fmla="*/ 4 h 9"/>
                    <a:gd name="T20" fmla="*/ 1 w 5"/>
                    <a:gd name="T21" fmla="*/ 6 h 9"/>
                    <a:gd name="T22" fmla="*/ 0 w 5"/>
                    <a:gd name="T23" fmla="*/ 7 h 9"/>
                    <a:gd name="T24" fmla="*/ 0 w 5"/>
                    <a:gd name="T2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0" y="8"/>
                      </a:moveTo>
                      <a:lnTo>
                        <a:pt x="1" y="9"/>
                      </a:lnTo>
                      <a:lnTo>
                        <a:pt x="4" y="9"/>
                      </a:lnTo>
                      <a:lnTo>
                        <a:pt x="5" y="5"/>
                      </a:lnTo>
                      <a:lnTo>
                        <a:pt x="4" y="2"/>
                      </a:lnTo>
                      <a:lnTo>
                        <a:pt x="3" y="1"/>
                      </a:lnTo>
                      <a:lnTo>
                        <a:pt x="1" y="0"/>
                      </a:lnTo>
                      <a:lnTo>
                        <a:pt x="0" y="1"/>
                      </a:lnTo>
                      <a:lnTo>
                        <a:pt x="0" y="2"/>
                      </a:lnTo>
                      <a:lnTo>
                        <a:pt x="1" y="4"/>
                      </a:lnTo>
                      <a:lnTo>
                        <a:pt x="1" y="6"/>
                      </a:lnTo>
                      <a:lnTo>
                        <a:pt x="0" y="7"/>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3" name="Freeform 752">
                  <a:extLst>
                    <a:ext uri="{FF2B5EF4-FFF2-40B4-BE49-F238E27FC236}">
                      <a16:creationId xmlns:a16="http://schemas.microsoft.com/office/drawing/2014/main" id="{022F1B5D-D525-4502-B951-3D07F2BBA6C7}"/>
                    </a:ext>
                  </a:extLst>
                </p:cNvPr>
                <p:cNvSpPr>
                  <a:spLocks/>
                </p:cNvSpPr>
                <p:nvPr/>
              </p:nvSpPr>
              <p:spPr bwMode="auto">
                <a:xfrm>
                  <a:off x="3920" y="2101"/>
                  <a:ext cx="3" cy="4"/>
                </a:xfrm>
                <a:custGeom>
                  <a:avLst/>
                  <a:gdLst>
                    <a:gd name="T0" fmla="*/ 3 w 3"/>
                    <a:gd name="T1" fmla="*/ 3 h 4"/>
                    <a:gd name="T2" fmla="*/ 3 w 3"/>
                    <a:gd name="T3" fmla="*/ 0 h 4"/>
                    <a:gd name="T4" fmla="*/ 1 w 3"/>
                    <a:gd name="T5" fmla="*/ 0 h 4"/>
                    <a:gd name="T6" fmla="*/ 0 w 3"/>
                    <a:gd name="T7" fmla="*/ 0 h 4"/>
                    <a:gd name="T8" fmla="*/ 3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3" y="0"/>
                      </a:lnTo>
                      <a:lnTo>
                        <a:pt x="1" y="0"/>
                      </a:lnTo>
                      <a:lnTo>
                        <a:pt x="0" y="0"/>
                      </a:lnTo>
                      <a:lnTo>
                        <a:pt x="3"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4" name="Freeform 753">
                  <a:extLst>
                    <a:ext uri="{FF2B5EF4-FFF2-40B4-BE49-F238E27FC236}">
                      <a16:creationId xmlns:a16="http://schemas.microsoft.com/office/drawing/2014/main" id="{9D870E3B-BEDC-43BB-9DF2-6753D17EB20E}"/>
                    </a:ext>
                  </a:extLst>
                </p:cNvPr>
                <p:cNvSpPr>
                  <a:spLocks/>
                </p:cNvSpPr>
                <p:nvPr/>
              </p:nvSpPr>
              <p:spPr bwMode="auto">
                <a:xfrm>
                  <a:off x="3947" y="2142"/>
                  <a:ext cx="4" cy="4"/>
                </a:xfrm>
                <a:custGeom>
                  <a:avLst/>
                  <a:gdLst>
                    <a:gd name="T0" fmla="*/ 1 w 4"/>
                    <a:gd name="T1" fmla="*/ 4 h 4"/>
                    <a:gd name="T2" fmla="*/ 3 w 4"/>
                    <a:gd name="T3" fmla="*/ 4 h 4"/>
                    <a:gd name="T4" fmla="*/ 4 w 4"/>
                    <a:gd name="T5" fmla="*/ 3 h 4"/>
                    <a:gd name="T6" fmla="*/ 4 w 4"/>
                    <a:gd name="T7" fmla="*/ 0 h 4"/>
                    <a:gd name="T8" fmla="*/ 3 w 4"/>
                    <a:gd name="T9" fmla="*/ 0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3" y="4"/>
                      </a:lnTo>
                      <a:lnTo>
                        <a:pt x="4" y="3"/>
                      </a:lnTo>
                      <a:lnTo>
                        <a:pt x="4" y="0"/>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5" name="Freeform 754">
                  <a:extLst>
                    <a:ext uri="{FF2B5EF4-FFF2-40B4-BE49-F238E27FC236}">
                      <a16:creationId xmlns:a16="http://schemas.microsoft.com/office/drawing/2014/main" id="{C19B16C2-48DC-45A9-BDE0-62AD660B63F8}"/>
                    </a:ext>
                  </a:extLst>
                </p:cNvPr>
                <p:cNvSpPr>
                  <a:spLocks/>
                </p:cNvSpPr>
                <p:nvPr/>
              </p:nvSpPr>
              <p:spPr bwMode="auto">
                <a:xfrm>
                  <a:off x="3881" y="2109"/>
                  <a:ext cx="2" cy="5"/>
                </a:xfrm>
                <a:custGeom>
                  <a:avLst/>
                  <a:gdLst>
                    <a:gd name="T0" fmla="*/ 1 w 2"/>
                    <a:gd name="T1" fmla="*/ 5 h 5"/>
                    <a:gd name="T2" fmla="*/ 2 w 2"/>
                    <a:gd name="T3" fmla="*/ 3 h 5"/>
                    <a:gd name="T4" fmla="*/ 1 w 2"/>
                    <a:gd name="T5" fmla="*/ 0 h 5"/>
                    <a:gd name="T6" fmla="*/ 1 w 2"/>
                    <a:gd name="T7" fmla="*/ 1 h 5"/>
                    <a:gd name="T8" fmla="*/ 0 w 2"/>
                    <a:gd name="T9" fmla="*/ 3 h 5"/>
                    <a:gd name="T10" fmla="*/ 0 w 2"/>
                    <a:gd name="T11" fmla="*/ 5 h 5"/>
                    <a:gd name="T12" fmla="*/ 1 w 2"/>
                    <a:gd name="T13" fmla="*/ 5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lnTo>
                        <a:pt x="2" y="3"/>
                      </a:lnTo>
                      <a:lnTo>
                        <a:pt x="1" y="0"/>
                      </a:lnTo>
                      <a:lnTo>
                        <a:pt x="1" y="1"/>
                      </a:lnTo>
                      <a:lnTo>
                        <a:pt x="0" y="3"/>
                      </a:lnTo>
                      <a:lnTo>
                        <a:pt x="0" y="5"/>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6" name="Freeform 755">
                  <a:extLst>
                    <a:ext uri="{FF2B5EF4-FFF2-40B4-BE49-F238E27FC236}">
                      <a16:creationId xmlns:a16="http://schemas.microsoft.com/office/drawing/2014/main" id="{75EA8D90-6773-404F-BFDD-5C6676F785A0}"/>
                    </a:ext>
                  </a:extLst>
                </p:cNvPr>
                <p:cNvSpPr>
                  <a:spLocks/>
                </p:cNvSpPr>
                <p:nvPr/>
              </p:nvSpPr>
              <p:spPr bwMode="auto">
                <a:xfrm>
                  <a:off x="3917" y="2100"/>
                  <a:ext cx="2" cy="3"/>
                </a:xfrm>
                <a:custGeom>
                  <a:avLst/>
                  <a:gdLst>
                    <a:gd name="T0" fmla="*/ 2 w 2"/>
                    <a:gd name="T1" fmla="*/ 0 h 3"/>
                    <a:gd name="T2" fmla="*/ 0 w 2"/>
                    <a:gd name="T3" fmla="*/ 1 h 3"/>
                    <a:gd name="T4" fmla="*/ 1 w 2"/>
                    <a:gd name="T5" fmla="*/ 3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1"/>
                      </a:lnTo>
                      <a:lnTo>
                        <a:pt x="1" y="3"/>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756">
                  <a:extLst>
                    <a:ext uri="{FF2B5EF4-FFF2-40B4-BE49-F238E27FC236}">
                      <a16:creationId xmlns:a16="http://schemas.microsoft.com/office/drawing/2014/main" id="{59FBCFE1-D62A-4271-AE5A-60E531F59215}"/>
                    </a:ext>
                  </a:extLst>
                </p:cNvPr>
                <p:cNvSpPr>
                  <a:spLocks/>
                </p:cNvSpPr>
                <p:nvPr/>
              </p:nvSpPr>
              <p:spPr bwMode="auto">
                <a:xfrm>
                  <a:off x="3878" y="2114"/>
                  <a:ext cx="7" cy="12"/>
                </a:xfrm>
                <a:custGeom>
                  <a:avLst/>
                  <a:gdLst>
                    <a:gd name="T0" fmla="*/ 0 w 7"/>
                    <a:gd name="T1" fmla="*/ 5 h 12"/>
                    <a:gd name="T2" fmla="*/ 0 w 7"/>
                    <a:gd name="T3" fmla="*/ 9 h 12"/>
                    <a:gd name="T4" fmla="*/ 1 w 7"/>
                    <a:gd name="T5" fmla="*/ 10 h 12"/>
                    <a:gd name="T6" fmla="*/ 2 w 7"/>
                    <a:gd name="T7" fmla="*/ 10 h 12"/>
                    <a:gd name="T8" fmla="*/ 2 w 7"/>
                    <a:gd name="T9" fmla="*/ 7 h 12"/>
                    <a:gd name="T10" fmla="*/ 3 w 7"/>
                    <a:gd name="T11" fmla="*/ 8 h 12"/>
                    <a:gd name="T12" fmla="*/ 3 w 7"/>
                    <a:gd name="T13" fmla="*/ 10 h 12"/>
                    <a:gd name="T14" fmla="*/ 4 w 7"/>
                    <a:gd name="T15" fmla="*/ 10 h 12"/>
                    <a:gd name="T16" fmla="*/ 6 w 7"/>
                    <a:gd name="T17" fmla="*/ 12 h 12"/>
                    <a:gd name="T18" fmla="*/ 7 w 7"/>
                    <a:gd name="T19" fmla="*/ 10 h 12"/>
                    <a:gd name="T20" fmla="*/ 7 w 7"/>
                    <a:gd name="T21" fmla="*/ 9 h 12"/>
                    <a:gd name="T22" fmla="*/ 6 w 7"/>
                    <a:gd name="T23" fmla="*/ 7 h 12"/>
                    <a:gd name="T24" fmla="*/ 5 w 7"/>
                    <a:gd name="T25" fmla="*/ 6 h 12"/>
                    <a:gd name="T26" fmla="*/ 5 w 7"/>
                    <a:gd name="T27" fmla="*/ 5 h 12"/>
                    <a:gd name="T28" fmla="*/ 4 w 7"/>
                    <a:gd name="T29" fmla="*/ 2 h 12"/>
                    <a:gd name="T30" fmla="*/ 3 w 7"/>
                    <a:gd name="T31" fmla="*/ 0 h 12"/>
                    <a:gd name="T32" fmla="*/ 3 w 7"/>
                    <a:gd name="T33" fmla="*/ 5 h 12"/>
                    <a:gd name="T34" fmla="*/ 1 w 7"/>
                    <a:gd name="T35" fmla="*/ 4 h 12"/>
                    <a:gd name="T36" fmla="*/ 0 w 7"/>
                    <a:gd name="T3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2">
                      <a:moveTo>
                        <a:pt x="0" y="5"/>
                      </a:moveTo>
                      <a:lnTo>
                        <a:pt x="0" y="9"/>
                      </a:lnTo>
                      <a:lnTo>
                        <a:pt x="1" y="10"/>
                      </a:lnTo>
                      <a:lnTo>
                        <a:pt x="2" y="10"/>
                      </a:lnTo>
                      <a:lnTo>
                        <a:pt x="2" y="7"/>
                      </a:lnTo>
                      <a:lnTo>
                        <a:pt x="3" y="8"/>
                      </a:lnTo>
                      <a:lnTo>
                        <a:pt x="3" y="10"/>
                      </a:lnTo>
                      <a:lnTo>
                        <a:pt x="4" y="10"/>
                      </a:lnTo>
                      <a:lnTo>
                        <a:pt x="6" y="12"/>
                      </a:lnTo>
                      <a:lnTo>
                        <a:pt x="7" y="10"/>
                      </a:lnTo>
                      <a:lnTo>
                        <a:pt x="7" y="9"/>
                      </a:lnTo>
                      <a:lnTo>
                        <a:pt x="6" y="7"/>
                      </a:lnTo>
                      <a:lnTo>
                        <a:pt x="5" y="6"/>
                      </a:lnTo>
                      <a:lnTo>
                        <a:pt x="5" y="5"/>
                      </a:lnTo>
                      <a:lnTo>
                        <a:pt x="4" y="2"/>
                      </a:lnTo>
                      <a:lnTo>
                        <a:pt x="3" y="0"/>
                      </a:lnTo>
                      <a:lnTo>
                        <a:pt x="3" y="5"/>
                      </a:lnTo>
                      <a:lnTo>
                        <a:pt x="1" y="4"/>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757">
                  <a:extLst>
                    <a:ext uri="{FF2B5EF4-FFF2-40B4-BE49-F238E27FC236}">
                      <a16:creationId xmlns:a16="http://schemas.microsoft.com/office/drawing/2014/main" id="{A2A70DFA-6C38-4DCF-A275-899D9DE6FC75}"/>
                    </a:ext>
                  </a:extLst>
                </p:cNvPr>
                <p:cNvSpPr>
                  <a:spLocks/>
                </p:cNvSpPr>
                <p:nvPr/>
              </p:nvSpPr>
              <p:spPr bwMode="auto">
                <a:xfrm>
                  <a:off x="3866" y="2088"/>
                  <a:ext cx="7" cy="9"/>
                </a:xfrm>
                <a:custGeom>
                  <a:avLst/>
                  <a:gdLst>
                    <a:gd name="T0" fmla="*/ 2 w 7"/>
                    <a:gd name="T1" fmla="*/ 0 h 9"/>
                    <a:gd name="T2" fmla="*/ 0 w 7"/>
                    <a:gd name="T3" fmla="*/ 2 h 9"/>
                    <a:gd name="T4" fmla="*/ 0 w 7"/>
                    <a:gd name="T5" fmla="*/ 3 h 9"/>
                    <a:gd name="T6" fmla="*/ 2 w 7"/>
                    <a:gd name="T7" fmla="*/ 4 h 9"/>
                    <a:gd name="T8" fmla="*/ 2 w 7"/>
                    <a:gd name="T9" fmla="*/ 5 h 9"/>
                    <a:gd name="T10" fmla="*/ 4 w 7"/>
                    <a:gd name="T11" fmla="*/ 8 h 9"/>
                    <a:gd name="T12" fmla="*/ 6 w 7"/>
                    <a:gd name="T13" fmla="*/ 9 h 9"/>
                    <a:gd name="T14" fmla="*/ 7 w 7"/>
                    <a:gd name="T15" fmla="*/ 9 h 9"/>
                    <a:gd name="T16" fmla="*/ 7 w 7"/>
                    <a:gd name="T17" fmla="*/ 8 h 9"/>
                    <a:gd name="T18" fmla="*/ 5 w 7"/>
                    <a:gd name="T19" fmla="*/ 7 h 9"/>
                    <a:gd name="T20" fmla="*/ 4 w 7"/>
                    <a:gd name="T21" fmla="*/ 5 h 9"/>
                    <a:gd name="T22" fmla="*/ 4 w 7"/>
                    <a:gd name="T23" fmla="*/ 2 h 9"/>
                    <a:gd name="T24" fmla="*/ 2 w 7"/>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9">
                      <a:moveTo>
                        <a:pt x="2" y="0"/>
                      </a:moveTo>
                      <a:lnTo>
                        <a:pt x="0" y="2"/>
                      </a:lnTo>
                      <a:lnTo>
                        <a:pt x="0" y="3"/>
                      </a:lnTo>
                      <a:lnTo>
                        <a:pt x="2" y="4"/>
                      </a:lnTo>
                      <a:lnTo>
                        <a:pt x="2" y="5"/>
                      </a:lnTo>
                      <a:lnTo>
                        <a:pt x="4" y="8"/>
                      </a:lnTo>
                      <a:lnTo>
                        <a:pt x="6" y="9"/>
                      </a:lnTo>
                      <a:lnTo>
                        <a:pt x="7" y="9"/>
                      </a:lnTo>
                      <a:lnTo>
                        <a:pt x="7" y="8"/>
                      </a:lnTo>
                      <a:lnTo>
                        <a:pt x="5" y="7"/>
                      </a:lnTo>
                      <a:lnTo>
                        <a:pt x="4" y="5"/>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758">
                  <a:extLst>
                    <a:ext uri="{FF2B5EF4-FFF2-40B4-BE49-F238E27FC236}">
                      <a16:creationId xmlns:a16="http://schemas.microsoft.com/office/drawing/2014/main" id="{D5E4EC57-1FC7-490D-B8C6-557C86F2763C}"/>
                    </a:ext>
                  </a:extLst>
                </p:cNvPr>
                <p:cNvSpPr>
                  <a:spLocks/>
                </p:cNvSpPr>
                <p:nvPr/>
              </p:nvSpPr>
              <p:spPr bwMode="auto">
                <a:xfrm>
                  <a:off x="3955" y="2134"/>
                  <a:ext cx="4" cy="4"/>
                </a:xfrm>
                <a:custGeom>
                  <a:avLst/>
                  <a:gdLst>
                    <a:gd name="T0" fmla="*/ 3 w 4"/>
                    <a:gd name="T1" fmla="*/ 1 h 4"/>
                    <a:gd name="T2" fmla="*/ 4 w 4"/>
                    <a:gd name="T3" fmla="*/ 0 h 4"/>
                    <a:gd name="T4" fmla="*/ 1 w 4"/>
                    <a:gd name="T5" fmla="*/ 0 h 4"/>
                    <a:gd name="T6" fmla="*/ 0 w 4"/>
                    <a:gd name="T7" fmla="*/ 2 h 4"/>
                    <a:gd name="T8" fmla="*/ 2 w 4"/>
                    <a:gd name="T9" fmla="*/ 4 h 4"/>
                    <a:gd name="T10" fmla="*/ 3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3" y="1"/>
                      </a:moveTo>
                      <a:lnTo>
                        <a:pt x="4" y="0"/>
                      </a:lnTo>
                      <a:lnTo>
                        <a:pt x="1" y="0"/>
                      </a:lnTo>
                      <a:lnTo>
                        <a:pt x="0" y="2"/>
                      </a:lnTo>
                      <a:lnTo>
                        <a:pt x="2" y="4"/>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759">
                  <a:extLst>
                    <a:ext uri="{FF2B5EF4-FFF2-40B4-BE49-F238E27FC236}">
                      <a16:creationId xmlns:a16="http://schemas.microsoft.com/office/drawing/2014/main" id="{ADC63CBF-0F39-4F30-8528-4C6EAEF1AE1F}"/>
                    </a:ext>
                  </a:extLst>
                </p:cNvPr>
                <p:cNvSpPr>
                  <a:spLocks/>
                </p:cNvSpPr>
                <p:nvPr/>
              </p:nvSpPr>
              <p:spPr bwMode="auto">
                <a:xfrm>
                  <a:off x="3944" y="2143"/>
                  <a:ext cx="3" cy="4"/>
                </a:xfrm>
                <a:custGeom>
                  <a:avLst/>
                  <a:gdLst>
                    <a:gd name="T0" fmla="*/ 0 w 3"/>
                    <a:gd name="T1" fmla="*/ 2 h 4"/>
                    <a:gd name="T2" fmla="*/ 1 w 3"/>
                    <a:gd name="T3" fmla="*/ 4 h 4"/>
                    <a:gd name="T4" fmla="*/ 3 w 3"/>
                    <a:gd name="T5" fmla="*/ 2 h 4"/>
                    <a:gd name="T6" fmla="*/ 2 w 3"/>
                    <a:gd name="T7" fmla="*/ 0 h 4"/>
                    <a:gd name="T8" fmla="*/ 0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1" y="4"/>
                      </a:lnTo>
                      <a:lnTo>
                        <a:pt x="3"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760">
                  <a:extLst>
                    <a:ext uri="{FF2B5EF4-FFF2-40B4-BE49-F238E27FC236}">
                      <a16:creationId xmlns:a16="http://schemas.microsoft.com/office/drawing/2014/main" id="{2294C335-8F5B-49FD-BABD-C091E1F780D1}"/>
                    </a:ext>
                  </a:extLst>
                </p:cNvPr>
                <p:cNvSpPr>
                  <a:spLocks/>
                </p:cNvSpPr>
                <p:nvPr/>
              </p:nvSpPr>
              <p:spPr bwMode="auto">
                <a:xfrm>
                  <a:off x="3939" y="2081"/>
                  <a:ext cx="7" cy="6"/>
                </a:xfrm>
                <a:custGeom>
                  <a:avLst/>
                  <a:gdLst>
                    <a:gd name="T0" fmla="*/ 4 w 7"/>
                    <a:gd name="T1" fmla="*/ 2 h 6"/>
                    <a:gd name="T2" fmla="*/ 3 w 7"/>
                    <a:gd name="T3" fmla="*/ 1 h 6"/>
                    <a:gd name="T4" fmla="*/ 1 w 7"/>
                    <a:gd name="T5" fmla="*/ 1 h 6"/>
                    <a:gd name="T6" fmla="*/ 0 w 7"/>
                    <a:gd name="T7" fmla="*/ 2 h 6"/>
                    <a:gd name="T8" fmla="*/ 1 w 7"/>
                    <a:gd name="T9" fmla="*/ 5 h 6"/>
                    <a:gd name="T10" fmla="*/ 1 w 7"/>
                    <a:gd name="T11" fmla="*/ 5 h 6"/>
                    <a:gd name="T12" fmla="*/ 3 w 7"/>
                    <a:gd name="T13" fmla="*/ 5 h 6"/>
                    <a:gd name="T14" fmla="*/ 5 w 7"/>
                    <a:gd name="T15" fmla="*/ 6 h 6"/>
                    <a:gd name="T16" fmla="*/ 5 w 7"/>
                    <a:gd name="T17" fmla="*/ 3 h 6"/>
                    <a:gd name="T18" fmla="*/ 7 w 7"/>
                    <a:gd name="T19" fmla="*/ 1 h 6"/>
                    <a:gd name="T20" fmla="*/ 5 w 7"/>
                    <a:gd name="T21" fmla="*/ 0 h 6"/>
                    <a:gd name="T22" fmla="*/ 4 w 7"/>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4" y="2"/>
                      </a:moveTo>
                      <a:lnTo>
                        <a:pt x="3" y="1"/>
                      </a:lnTo>
                      <a:lnTo>
                        <a:pt x="1" y="1"/>
                      </a:lnTo>
                      <a:lnTo>
                        <a:pt x="0" y="2"/>
                      </a:lnTo>
                      <a:lnTo>
                        <a:pt x="1" y="5"/>
                      </a:lnTo>
                      <a:lnTo>
                        <a:pt x="1" y="5"/>
                      </a:lnTo>
                      <a:lnTo>
                        <a:pt x="3" y="5"/>
                      </a:lnTo>
                      <a:lnTo>
                        <a:pt x="5" y="6"/>
                      </a:lnTo>
                      <a:lnTo>
                        <a:pt x="5" y="3"/>
                      </a:lnTo>
                      <a:lnTo>
                        <a:pt x="7" y="1"/>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761">
                  <a:extLst>
                    <a:ext uri="{FF2B5EF4-FFF2-40B4-BE49-F238E27FC236}">
                      <a16:creationId xmlns:a16="http://schemas.microsoft.com/office/drawing/2014/main" id="{77E9EDB0-95CC-4A06-8823-6E53D22E7E57}"/>
                    </a:ext>
                  </a:extLst>
                </p:cNvPr>
                <p:cNvSpPr>
                  <a:spLocks/>
                </p:cNvSpPr>
                <p:nvPr/>
              </p:nvSpPr>
              <p:spPr bwMode="auto">
                <a:xfrm>
                  <a:off x="3934" y="2104"/>
                  <a:ext cx="3" cy="6"/>
                </a:xfrm>
                <a:custGeom>
                  <a:avLst/>
                  <a:gdLst>
                    <a:gd name="T0" fmla="*/ 2 w 3"/>
                    <a:gd name="T1" fmla="*/ 2 h 6"/>
                    <a:gd name="T2" fmla="*/ 0 w 3"/>
                    <a:gd name="T3" fmla="*/ 0 h 6"/>
                    <a:gd name="T4" fmla="*/ 0 w 3"/>
                    <a:gd name="T5" fmla="*/ 1 h 6"/>
                    <a:gd name="T6" fmla="*/ 1 w 3"/>
                    <a:gd name="T7" fmla="*/ 4 h 6"/>
                    <a:gd name="T8" fmla="*/ 2 w 3"/>
                    <a:gd name="T9" fmla="*/ 4 h 6"/>
                    <a:gd name="T10" fmla="*/ 3 w 3"/>
                    <a:gd name="T11" fmla="*/ 6 h 6"/>
                    <a:gd name="T12" fmla="*/ 3 w 3"/>
                    <a:gd name="T13" fmla="*/ 6 h 6"/>
                    <a:gd name="T14" fmla="*/ 3 w 3"/>
                    <a:gd name="T15" fmla="*/ 3 h 6"/>
                    <a:gd name="T16" fmla="*/ 2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2"/>
                      </a:moveTo>
                      <a:lnTo>
                        <a:pt x="0" y="0"/>
                      </a:lnTo>
                      <a:lnTo>
                        <a:pt x="0" y="1"/>
                      </a:lnTo>
                      <a:lnTo>
                        <a:pt x="1" y="4"/>
                      </a:lnTo>
                      <a:lnTo>
                        <a:pt x="2" y="4"/>
                      </a:lnTo>
                      <a:lnTo>
                        <a:pt x="3" y="6"/>
                      </a:lnTo>
                      <a:lnTo>
                        <a:pt x="3" y="6"/>
                      </a:lnTo>
                      <a:lnTo>
                        <a:pt x="3"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762">
                  <a:extLst>
                    <a:ext uri="{FF2B5EF4-FFF2-40B4-BE49-F238E27FC236}">
                      <a16:creationId xmlns:a16="http://schemas.microsoft.com/office/drawing/2014/main" id="{CCCE1A72-4CCF-4F5D-B517-07E3AD03DF3B}"/>
                    </a:ext>
                  </a:extLst>
                </p:cNvPr>
                <p:cNvSpPr>
                  <a:spLocks/>
                </p:cNvSpPr>
                <p:nvPr/>
              </p:nvSpPr>
              <p:spPr bwMode="auto">
                <a:xfrm>
                  <a:off x="3947" y="2138"/>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4" name="Freeform 763">
                  <a:extLst>
                    <a:ext uri="{FF2B5EF4-FFF2-40B4-BE49-F238E27FC236}">
                      <a16:creationId xmlns:a16="http://schemas.microsoft.com/office/drawing/2014/main" id="{002DA938-5024-4326-BD6E-0D30726C82B2}"/>
                    </a:ext>
                  </a:extLst>
                </p:cNvPr>
                <p:cNvSpPr>
                  <a:spLocks/>
                </p:cNvSpPr>
                <p:nvPr/>
              </p:nvSpPr>
              <p:spPr bwMode="auto">
                <a:xfrm>
                  <a:off x="3944" y="2134"/>
                  <a:ext cx="3" cy="3"/>
                </a:xfrm>
                <a:custGeom>
                  <a:avLst/>
                  <a:gdLst>
                    <a:gd name="T0" fmla="*/ 0 w 3"/>
                    <a:gd name="T1" fmla="*/ 1 h 3"/>
                    <a:gd name="T2" fmla="*/ 1 w 3"/>
                    <a:gd name="T3" fmla="*/ 2 h 3"/>
                    <a:gd name="T4" fmla="*/ 3 w 3"/>
                    <a:gd name="T5" fmla="*/ 3 h 3"/>
                    <a:gd name="T6" fmla="*/ 2 w 3"/>
                    <a:gd name="T7" fmla="*/ 1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lnTo>
                        <a:pt x="1" y="2"/>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5" name="Freeform 764">
                  <a:extLst>
                    <a:ext uri="{FF2B5EF4-FFF2-40B4-BE49-F238E27FC236}">
                      <a16:creationId xmlns:a16="http://schemas.microsoft.com/office/drawing/2014/main" id="{6A116C5A-11A9-4595-845F-D63EA1F6F09C}"/>
                    </a:ext>
                  </a:extLst>
                </p:cNvPr>
                <p:cNvSpPr>
                  <a:spLocks/>
                </p:cNvSpPr>
                <p:nvPr/>
              </p:nvSpPr>
              <p:spPr bwMode="auto">
                <a:xfrm>
                  <a:off x="3937" y="2128"/>
                  <a:ext cx="5" cy="7"/>
                </a:xfrm>
                <a:custGeom>
                  <a:avLst/>
                  <a:gdLst>
                    <a:gd name="T0" fmla="*/ 0 w 5"/>
                    <a:gd name="T1" fmla="*/ 0 h 7"/>
                    <a:gd name="T2" fmla="*/ 0 w 5"/>
                    <a:gd name="T3" fmla="*/ 1 h 7"/>
                    <a:gd name="T4" fmla="*/ 1 w 5"/>
                    <a:gd name="T5" fmla="*/ 3 h 7"/>
                    <a:gd name="T6" fmla="*/ 4 w 5"/>
                    <a:gd name="T7" fmla="*/ 7 h 7"/>
                    <a:gd name="T8" fmla="*/ 5 w 5"/>
                    <a:gd name="T9" fmla="*/ 7 h 7"/>
                    <a:gd name="T10" fmla="*/ 5 w 5"/>
                    <a:gd name="T11" fmla="*/ 4 h 7"/>
                    <a:gd name="T12" fmla="*/ 3 w 5"/>
                    <a:gd name="T13" fmla="*/ 2 h 7"/>
                    <a:gd name="T14" fmla="*/ 2 w 5"/>
                    <a:gd name="T15" fmla="*/ 0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1"/>
                      </a:lnTo>
                      <a:lnTo>
                        <a:pt x="1" y="3"/>
                      </a:lnTo>
                      <a:lnTo>
                        <a:pt x="4" y="7"/>
                      </a:lnTo>
                      <a:lnTo>
                        <a:pt x="5" y="7"/>
                      </a:lnTo>
                      <a:lnTo>
                        <a:pt x="5" y="4"/>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6" name="Freeform 765">
                  <a:extLst>
                    <a:ext uri="{FF2B5EF4-FFF2-40B4-BE49-F238E27FC236}">
                      <a16:creationId xmlns:a16="http://schemas.microsoft.com/office/drawing/2014/main" id="{874D9E6A-BF6E-416C-BA8A-621976907114}"/>
                    </a:ext>
                  </a:extLst>
                </p:cNvPr>
                <p:cNvSpPr>
                  <a:spLocks/>
                </p:cNvSpPr>
                <p:nvPr/>
              </p:nvSpPr>
              <p:spPr bwMode="auto">
                <a:xfrm>
                  <a:off x="3946" y="2071"/>
                  <a:ext cx="4" cy="3"/>
                </a:xfrm>
                <a:custGeom>
                  <a:avLst/>
                  <a:gdLst>
                    <a:gd name="T0" fmla="*/ 2 w 4"/>
                    <a:gd name="T1" fmla="*/ 0 h 3"/>
                    <a:gd name="T2" fmla="*/ 0 w 4"/>
                    <a:gd name="T3" fmla="*/ 1 h 3"/>
                    <a:gd name="T4" fmla="*/ 0 w 4"/>
                    <a:gd name="T5" fmla="*/ 1 h 3"/>
                    <a:gd name="T6" fmla="*/ 2 w 4"/>
                    <a:gd name="T7" fmla="*/ 3 h 3"/>
                    <a:gd name="T8" fmla="*/ 4 w 4"/>
                    <a:gd name="T9" fmla="*/ 2 h 3"/>
                    <a:gd name="T10" fmla="*/ 4 w 4"/>
                    <a:gd name="T11" fmla="*/ 1 h 3"/>
                    <a:gd name="T12" fmla="*/ 2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0"/>
                      </a:moveTo>
                      <a:lnTo>
                        <a:pt x="0" y="1"/>
                      </a:lnTo>
                      <a:lnTo>
                        <a:pt x="0" y="1"/>
                      </a:lnTo>
                      <a:lnTo>
                        <a:pt x="2" y="3"/>
                      </a:lnTo>
                      <a:lnTo>
                        <a:pt x="4" y="2"/>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7" name="Freeform 766">
                  <a:extLst>
                    <a:ext uri="{FF2B5EF4-FFF2-40B4-BE49-F238E27FC236}">
                      <a16:creationId xmlns:a16="http://schemas.microsoft.com/office/drawing/2014/main" id="{76544603-02A2-45AC-A7FE-D1D77F6D4375}"/>
                    </a:ext>
                  </a:extLst>
                </p:cNvPr>
                <p:cNvSpPr>
                  <a:spLocks/>
                </p:cNvSpPr>
                <p:nvPr/>
              </p:nvSpPr>
              <p:spPr bwMode="auto">
                <a:xfrm>
                  <a:off x="3924" y="2171"/>
                  <a:ext cx="39" cy="14"/>
                </a:xfrm>
                <a:custGeom>
                  <a:avLst/>
                  <a:gdLst>
                    <a:gd name="T0" fmla="*/ 1 w 39"/>
                    <a:gd name="T1" fmla="*/ 2 h 14"/>
                    <a:gd name="T2" fmla="*/ 1 w 39"/>
                    <a:gd name="T3" fmla="*/ 4 h 14"/>
                    <a:gd name="T4" fmla="*/ 0 w 39"/>
                    <a:gd name="T5" fmla="*/ 6 h 14"/>
                    <a:gd name="T6" fmla="*/ 0 w 39"/>
                    <a:gd name="T7" fmla="*/ 8 h 14"/>
                    <a:gd name="T8" fmla="*/ 3 w 39"/>
                    <a:gd name="T9" fmla="*/ 10 h 14"/>
                    <a:gd name="T10" fmla="*/ 7 w 39"/>
                    <a:gd name="T11" fmla="*/ 9 h 14"/>
                    <a:gd name="T12" fmla="*/ 10 w 39"/>
                    <a:gd name="T13" fmla="*/ 10 h 14"/>
                    <a:gd name="T14" fmla="*/ 11 w 39"/>
                    <a:gd name="T15" fmla="*/ 9 h 14"/>
                    <a:gd name="T16" fmla="*/ 14 w 39"/>
                    <a:gd name="T17" fmla="*/ 10 h 14"/>
                    <a:gd name="T18" fmla="*/ 17 w 39"/>
                    <a:gd name="T19" fmla="*/ 12 h 14"/>
                    <a:gd name="T20" fmla="*/ 17 w 39"/>
                    <a:gd name="T21" fmla="*/ 14 h 14"/>
                    <a:gd name="T22" fmla="*/ 21 w 39"/>
                    <a:gd name="T23" fmla="*/ 14 h 14"/>
                    <a:gd name="T24" fmla="*/ 23 w 39"/>
                    <a:gd name="T25" fmla="*/ 12 h 14"/>
                    <a:gd name="T26" fmla="*/ 27 w 39"/>
                    <a:gd name="T27" fmla="*/ 12 h 14"/>
                    <a:gd name="T28" fmla="*/ 32 w 39"/>
                    <a:gd name="T29" fmla="*/ 12 h 14"/>
                    <a:gd name="T30" fmla="*/ 36 w 39"/>
                    <a:gd name="T31" fmla="*/ 12 h 14"/>
                    <a:gd name="T32" fmla="*/ 37 w 39"/>
                    <a:gd name="T33" fmla="*/ 11 h 14"/>
                    <a:gd name="T34" fmla="*/ 39 w 39"/>
                    <a:gd name="T35" fmla="*/ 8 h 14"/>
                    <a:gd name="T36" fmla="*/ 38 w 39"/>
                    <a:gd name="T37" fmla="*/ 6 h 14"/>
                    <a:gd name="T38" fmla="*/ 38 w 39"/>
                    <a:gd name="T39" fmla="*/ 5 h 14"/>
                    <a:gd name="T40" fmla="*/ 37 w 39"/>
                    <a:gd name="T41" fmla="*/ 6 h 14"/>
                    <a:gd name="T42" fmla="*/ 37 w 39"/>
                    <a:gd name="T43" fmla="*/ 8 h 14"/>
                    <a:gd name="T44" fmla="*/ 36 w 39"/>
                    <a:gd name="T45" fmla="*/ 9 h 14"/>
                    <a:gd name="T46" fmla="*/ 34 w 39"/>
                    <a:gd name="T47" fmla="*/ 8 h 14"/>
                    <a:gd name="T48" fmla="*/ 33 w 39"/>
                    <a:gd name="T49" fmla="*/ 8 h 14"/>
                    <a:gd name="T50" fmla="*/ 31 w 39"/>
                    <a:gd name="T51" fmla="*/ 8 h 14"/>
                    <a:gd name="T52" fmla="*/ 32 w 39"/>
                    <a:gd name="T53" fmla="*/ 7 h 14"/>
                    <a:gd name="T54" fmla="*/ 31 w 39"/>
                    <a:gd name="T55" fmla="*/ 5 h 14"/>
                    <a:gd name="T56" fmla="*/ 30 w 39"/>
                    <a:gd name="T57" fmla="*/ 5 h 14"/>
                    <a:gd name="T58" fmla="*/ 26 w 39"/>
                    <a:gd name="T59" fmla="*/ 4 h 14"/>
                    <a:gd name="T60" fmla="*/ 23 w 39"/>
                    <a:gd name="T61" fmla="*/ 2 h 14"/>
                    <a:gd name="T62" fmla="*/ 19 w 39"/>
                    <a:gd name="T63" fmla="*/ 2 h 14"/>
                    <a:gd name="T64" fmla="*/ 16 w 39"/>
                    <a:gd name="T65" fmla="*/ 5 h 14"/>
                    <a:gd name="T66" fmla="*/ 13 w 39"/>
                    <a:gd name="T67" fmla="*/ 6 h 14"/>
                    <a:gd name="T68" fmla="*/ 11 w 39"/>
                    <a:gd name="T69" fmla="*/ 5 h 14"/>
                    <a:gd name="T70" fmla="*/ 10 w 39"/>
                    <a:gd name="T71" fmla="*/ 3 h 14"/>
                    <a:gd name="T72" fmla="*/ 8 w 39"/>
                    <a:gd name="T73" fmla="*/ 4 h 14"/>
                    <a:gd name="T74" fmla="*/ 10 w 39"/>
                    <a:gd name="T75" fmla="*/ 2 h 14"/>
                    <a:gd name="T76" fmla="*/ 8 w 39"/>
                    <a:gd name="T77" fmla="*/ 0 h 14"/>
                    <a:gd name="T78" fmla="*/ 6 w 39"/>
                    <a:gd name="T79" fmla="*/ 1 h 14"/>
                    <a:gd name="T80" fmla="*/ 6 w 39"/>
                    <a:gd name="T81" fmla="*/ 2 h 14"/>
                    <a:gd name="T82" fmla="*/ 7 w 39"/>
                    <a:gd name="T83" fmla="*/ 2 h 14"/>
                    <a:gd name="T84" fmla="*/ 6 w 39"/>
                    <a:gd name="T85" fmla="*/ 3 h 14"/>
                    <a:gd name="T86" fmla="*/ 4 w 39"/>
                    <a:gd name="T87" fmla="*/ 3 h 14"/>
                    <a:gd name="T88" fmla="*/ 4 w 39"/>
                    <a:gd name="T89" fmla="*/ 1 h 14"/>
                    <a:gd name="T90" fmla="*/ 3 w 39"/>
                    <a:gd name="T91" fmla="*/ 0 h 14"/>
                    <a:gd name="T92" fmla="*/ 3 w 39"/>
                    <a:gd name="T93" fmla="*/ 2 h 14"/>
                    <a:gd name="T94" fmla="*/ 3 w 39"/>
                    <a:gd name="T95" fmla="*/ 3 h 14"/>
                    <a:gd name="T96" fmla="*/ 3 w 39"/>
                    <a:gd name="T97" fmla="*/ 4 h 14"/>
                    <a:gd name="T98" fmla="*/ 1 w 39"/>
                    <a:gd name="T9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14">
                      <a:moveTo>
                        <a:pt x="1" y="2"/>
                      </a:moveTo>
                      <a:lnTo>
                        <a:pt x="1" y="4"/>
                      </a:lnTo>
                      <a:lnTo>
                        <a:pt x="0" y="6"/>
                      </a:lnTo>
                      <a:lnTo>
                        <a:pt x="0" y="8"/>
                      </a:lnTo>
                      <a:lnTo>
                        <a:pt x="3" y="10"/>
                      </a:lnTo>
                      <a:lnTo>
                        <a:pt x="7" y="9"/>
                      </a:lnTo>
                      <a:lnTo>
                        <a:pt x="10" y="10"/>
                      </a:lnTo>
                      <a:lnTo>
                        <a:pt x="11" y="9"/>
                      </a:lnTo>
                      <a:lnTo>
                        <a:pt x="14" y="10"/>
                      </a:lnTo>
                      <a:lnTo>
                        <a:pt x="17" y="12"/>
                      </a:lnTo>
                      <a:lnTo>
                        <a:pt x="17" y="14"/>
                      </a:lnTo>
                      <a:lnTo>
                        <a:pt x="21" y="14"/>
                      </a:lnTo>
                      <a:lnTo>
                        <a:pt x="23" y="12"/>
                      </a:lnTo>
                      <a:lnTo>
                        <a:pt x="27" y="12"/>
                      </a:lnTo>
                      <a:lnTo>
                        <a:pt x="32" y="12"/>
                      </a:lnTo>
                      <a:lnTo>
                        <a:pt x="36" y="12"/>
                      </a:lnTo>
                      <a:lnTo>
                        <a:pt x="37" y="11"/>
                      </a:lnTo>
                      <a:lnTo>
                        <a:pt x="39" y="8"/>
                      </a:lnTo>
                      <a:lnTo>
                        <a:pt x="38" y="6"/>
                      </a:lnTo>
                      <a:lnTo>
                        <a:pt x="38" y="5"/>
                      </a:lnTo>
                      <a:lnTo>
                        <a:pt x="37" y="6"/>
                      </a:lnTo>
                      <a:lnTo>
                        <a:pt x="37" y="8"/>
                      </a:lnTo>
                      <a:lnTo>
                        <a:pt x="36" y="9"/>
                      </a:lnTo>
                      <a:lnTo>
                        <a:pt x="34" y="8"/>
                      </a:lnTo>
                      <a:lnTo>
                        <a:pt x="33" y="8"/>
                      </a:lnTo>
                      <a:lnTo>
                        <a:pt x="31" y="8"/>
                      </a:lnTo>
                      <a:lnTo>
                        <a:pt x="32" y="7"/>
                      </a:lnTo>
                      <a:lnTo>
                        <a:pt x="31" y="5"/>
                      </a:lnTo>
                      <a:lnTo>
                        <a:pt x="30" y="5"/>
                      </a:lnTo>
                      <a:lnTo>
                        <a:pt x="26" y="4"/>
                      </a:lnTo>
                      <a:lnTo>
                        <a:pt x="23" y="2"/>
                      </a:lnTo>
                      <a:lnTo>
                        <a:pt x="19" y="2"/>
                      </a:lnTo>
                      <a:lnTo>
                        <a:pt x="16" y="5"/>
                      </a:lnTo>
                      <a:lnTo>
                        <a:pt x="13" y="6"/>
                      </a:lnTo>
                      <a:lnTo>
                        <a:pt x="11" y="5"/>
                      </a:lnTo>
                      <a:lnTo>
                        <a:pt x="10" y="3"/>
                      </a:lnTo>
                      <a:lnTo>
                        <a:pt x="8" y="4"/>
                      </a:lnTo>
                      <a:lnTo>
                        <a:pt x="10" y="2"/>
                      </a:lnTo>
                      <a:lnTo>
                        <a:pt x="8" y="0"/>
                      </a:lnTo>
                      <a:lnTo>
                        <a:pt x="6" y="1"/>
                      </a:lnTo>
                      <a:lnTo>
                        <a:pt x="6" y="2"/>
                      </a:lnTo>
                      <a:lnTo>
                        <a:pt x="7" y="2"/>
                      </a:lnTo>
                      <a:lnTo>
                        <a:pt x="6" y="3"/>
                      </a:lnTo>
                      <a:lnTo>
                        <a:pt x="4" y="3"/>
                      </a:lnTo>
                      <a:lnTo>
                        <a:pt x="4" y="1"/>
                      </a:lnTo>
                      <a:lnTo>
                        <a:pt x="3" y="0"/>
                      </a:lnTo>
                      <a:lnTo>
                        <a:pt x="3" y="2"/>
                      </a:lnTo>
                      <a:lnTo>
                        <a:pt x="3" y="3"/>
                      </a:lnTo>
                      <a:lnTo>
                        <a:pt x="3" y="4"/>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8" name="Freeform 767">
                  <a:extLst>
                    <a:ext uri="{FF2B5EF4-FFF2-40B4-BE49-F238E27FC236}">
                      <a16:creationId xmlns:a16="http://schemas.microsoft.com/office/drawing/2014/main" id="{B97B4A93-128B-408B-A05B-3ED815FD07EA}"/>
                    </a:ext>
                  </a:extLst>
                </p:cNvPr>
                <p:cNvSpPr>
                  <a:spLocks/>
                </p:cNvSpPr>
                <p:nvPr/>
              </p:nvSpPr>
              <p:spPr bwMode="auto">
                <a:xfrm>
                  <a:off x="4204" y="2080"/>
                  <a:ext cx="24" cy="24"/>
                </a:xfrm>
                <a:custGeom>
                  <a:avLst/>
                  <a:gdLst>
                    <a:gd name="T0" fmla="*/ 14 w 24"/>
                    <a:gd name="T1" fmla="*/ 8 h 24"/>
                    <a:gd name="T2" fmla="*/ 12 w 24"/>
                    <a:gd name="T3" fmla="*/ 3 h 24"/>
                    <a:gd name="T4" fmla="*/ 10 w 24"/>
                    <a:gd name="T5" fmla="*/ 3 h 24"/>
                    <a:gd name="T6" fmla="*/ 8 w 24"/>
                    <a:gd name="T7" fmla="*/ 4 h 24"/>
                    <a:gd name="T8" fmla="*/ 4 w 24"/>
                    <a:gd name="T9" fmla="*/ 0 h 24"/>
                    <a:gd name="T10" fmla="*/ 2 w 24"/>
                    <a:gd name="T11" fmla="*/ 2 h 24"/>
                    <a:gd name="T12" fmla="*/ 0 w 24"/>
                    <a:gd name="T13" fmla="*/ 2 h 24"/>
                    <a:gd name="T14" fmla="*/ 0 w 24"/>
                    <a:gd name="T15" fmla="*/ 2 h 24"/>
                    <a:gd name="T16" fmla="*/ 0 w 24"/>
                    <a:gd name="T17" fmla="*/ 3 h 24"/>
                    <a:gd name="T18" fmla="*/ 0 w 24"/>
                    <a:gd name="T19" fmla="*/ 3 h 24"/>
                    <a:gd name="T20" fmla="*/ 3 w 24"/>
                    <a:gd name="T21" fmla="*/ 6 h 24"/>
                    <a:gd name="T22" fmla="*/ 4 w 24"/>
                    <a:gd name="T23" fmla="*/ 6 h 24"/>
                    <a:gd name="T24" fmla="*/ 6 w 24"/>
                    <a:gd name="T25" fmla="*/ 9 h 24"/>
                    <a:gd name="T26" fmla="*/ 5 w 24"/>
                    <a:gd name="T27" fmla="*/ 11 h 24"/>
                    <a:gd name="T28" fmla="*/ 11 w 24"/>
                    <a:gd name="T29" fmla="*/ 15 h 24"/>
                    <a:gd name="T30" fmla="*/ 12 w 24"/>
                    <a:gd name="T31" fmla="*/ 18 h 24"/>
                    <a:gd name="T32" fmla="*/ 16 w 24"/>
                    <a:gd name="T33" fmla="*/ 20 h 24"/>
                    <a:gd name="T34" fmla="*/ 19 w 24"/>
                    <a:gd name="T35" fmla="*/ 20 h 24"/>
                    <a:gd name="T36" fmla="*/ 23 w 24"/>
                    <a:gd name="T37" fmla="*/ 24 h 24"/>
                    <a:gd name="T38" fmla="*/ 24 w 24"/>
                    <a:gd name="T39" fmla="*/ 20 h 24"/>
                    <a:gd name="T40" fmla="*/ 17 w 24"/>
                    <a:gd name="T41" fmla="*/ 10 h 24"/>
                    <a:gd name="T42" fmla="*/ 14 w 24"/>
                    <a:gd name="T4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4">
                      <a:moveTo>
                        <a:pt x="14" y="8"/>
                      </a:moveTo>
                      <a:lnTo>
                        <a:pt x="12" y="3"/>
                      </a:lnTo>
                      <a:lnTo>
                        <a:pt x="10" y="3"/>
                      </a:lnTo>
                      <a:lnTo>
                        <a:pt x="8" y="4"/>
                      </a:lnTo>
                      <a:lnTo>
                        <a:pt x="4" y="0"/>
                      </a:lnTo>
                      <a:lnTo>
                        <a:pt x="2" y="2"/>
                      </a:lnTo>
                      <a:lnTo>
                        <a:pt x="0" y="2"/>
                      </a:lnTo>
                      <a:lnTo>
                        <a:pt x="0" y="2"/>
                      </a:lnTo>
                      <a:lnTo>
                        <a:pt x="0" y="3"/>
                      </a:lnTo>
                      <a:lnTo>
                        <a:pt x="0" y="3"/>
                      </a:lnTo>
                      <a:lnTo>
                        <a:pt x="3" y="6"/>
                      </a:lnTo>
                      <a:lnTo>
                        <a:pt x="4" y="6"/>
                      </a:lnTo>
                      <a:lnTo>
                        <a:pt x="6" y="9"/>
                      </a:lnTo>
                      <a:lnTo>
                        <a:pt x="5" y="11"/>
                      </a:lnTo>
                      <a:lnTo>
                        <a:pt x="11" y="15"/>
                      </a:lnTo>
                      <a:lnTo>
                        <a:pt x="12" y="18"/>
                      </a:lnTo>
                      <a:lnTo>
                        <a:pt x="16" y="20"/>
                      </a:lnTo>
                      <a:lnTo>
                        <a:pt x="19" y="20"/>
                      </a:lnTo>
                      <a:lnTo>
                        <a:pt x="23" y="24"/>
                      </a:lnTo>
                      <a:lnTo>
                        <a:pt x="24" y="20"/>
                      </a:lnTo>
                      <a:lnTo>
                        <a:pt x="17" y="10"/>
                      </a:lnTo>
                      <a:lnTo>
                        <a:pt x="1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9" name="Freeform 768">
                  <a:extLst>
                    <a:ext uri="{FF2B5EF4-FFF2-40B4-BE49-F238E27FC236}">
                      <a16:creationId xmlns:a16="http://schemas.microsoft.com/office/drawing/2014/main" id="{17B1FFDE-8206-476D-84D5-D5C4D3981F78}"/>
                    </a:ext>
                  </a:extLst>
                </p:cNvPr>
                <p:cNvSpPr>
                  <a:spLocks/>
                </p:cNvSpPr>
                <p:nvPr/>
              </p:nvSpPr>
              <p:spPr bwMode="auto">
                <a:xfrm>
                  <a:off x="4204" y="2034"/>
                  <a:ext cx="77" cy="77"/>
                </a:xfrm>
                <a:custGeom>
                  <a:avLst/>
                  <a:gdLst>
                    <a:gd name="T0" fmla="*/ 60 w 77"/>
                    <a:gd name="T1" fmla="*/ 66 h 77"/>
                    <a:gd name="T2" fmla="*/ 60 w 77"/>
                    <a:gd name="T3" fmla="*/ 59 h 77"/>
                    <a:gd name="T4" fmla="*/ 63 w 77"/>
                    <a:gd name="T5" fmla="*/ 59 h 77"/>
                    <a:gd name="T6" fmla="*/ 63 w 77"/>
                    <a:gd name="T7" fmla="*/ 66 h 77"/>
                    <a:gd name="T8" fmla="*/ 64 w 77"/>
                    <a:gd name="T9" fmla="*/ 57 h 77"/>
                    <a:gd name="T10" fmla="*/ 65 w 77"/>
                    <a:gd name="T11" fmla="*/ 53 h 77"/>
                    <a:gd name="T12" fmla="*/ 65 w 77"/>
                    <a:gd name="T13" fmla="*/ 49 h 77"/>
                    <a:gd name="T14" fmla="*/ 65 w 77"/>
                    <a:gd name="T15" fmla="*/ 43 h 77"/>
                    <a:gd name="T16" fmla="*/ 69 w 77"/>
                    <a:gd name="T17" fmla="*/ 34 h 77"/>
                    <a:gd name="T18" fmla="*/ 75 w 77"/>
                    <a:gd name="T19" fmla="*/ 32 h 77"/>
                    <a:gd name="T20" fmla="*/ 75 w 77"/>
                    <a:gd name="T21" fmla="*/ 29 h 77"/>
                    <a:gd name="T22" fmla="*/ 68 w 77"/>
                    <a:gd name="T23" fmla="*/ 28 h 77"/>
                    <a:gd name="T24" fmla="*/ 64 w 77"/>
                    <a:gd name="T25" fmla="*/ 22 h 77"/>
                    <a:gd name="T26" fmla="*/ 58 w 77"/>
                    <a:gd name="T27" fmla="*/ 13 h 77"/>
                    <a:gd name="T28" fmla="*/ 53 w 77"/>
                    <a:gd name="T29" fmla="*/ 3 h 77"/>
                    <a:gd name="T30" fmla="*/ 45 w 77"/>
                    <a:gd name="T31" fmla="*/ 7 h 77"/>
                    <a:gd name="T32" fmla="*/ 40 w 77"/>
                    <a:gd name="T33" fmla="*/ 13 h 77"/>
                    <a:gd name="T34" fmla="*/ 31 w 77"/>
                    <a:gd name="T35" fmla="*/ 8 h 77"/>
                    <a:gd name="T36" fmla="*/ 20 w 77"/>
                    <a:gd name="T37" fmla="*/ 1 h 77"/>
                    <a:gd name="T38" fmla="*/ 23 w 77"/>
                    <a:gd name="T39" fmla="*/ 11 h 77"/>
                    <a:gd name="T40" fmla="*/ 24 w 77"/>
                    <a:gd name="T41" fmla="*/ 20 h 77"/>
                    <a:gd name="T42" fmla="*/ 13 w 77"/>
                    <a:gd name="T43" fmla="*/ 16 h 77"/>
                    <a:gd name="T44" fmla="*/ 0 w 77"/>
                    <a:gd name="T45" fmla="*/ 14 h 77"/>
                    <a:gd name="T46" fmla="*/ 3 w 77"/>
                    <a:gd name="T47" fmla="*/ 19 h 77"/>
                    <a:gd name="T48" fmla="*/ 11 w 77"/>
                    <a:gd name="T49" fmla="*/ 24 h 77"/>
                    <a:gd name="T50" fmla="*/ 10 w 77"/>
                    <a:gd name="T51" fmla="*/ 31 h 77"/>
                    <a:gd name="T52" fmla="*/ 16 w 77"/>
                    <a:gd name="T53" fmla="*/ 40 h 77"/>
                    <a:gd name="T54" fmla="*/ 16 w 77"/>
                    <a:gd name="T55" fmla="*/ 48 h 77"/>
                    <a:gd name="T56" fmla="*/ 27 w 77"/>
                    <a:gd name="T57" fmla="*/ 52 h 77"/>
                    <a:gd name="T58" fmla="*/ 26 w 77"/>
                    <a:gd name="T59" fmla="*/ 56 h 77"/>
                    <a:gd name="T60" fmla="*/ 27 w 77"/>
                    <a:gd name="T61" fmla="*/ 63 h 77"/>
                    <a:gd name="T62" fmla="*/ 27 w 77"/>
                    <a:gd name="T63" fmla="*/ 66 h 77"/>
                    <a:gd name="T64" fmla="*/ 31 w 77"/>
                    <a:gd name="T65" fmla="*/ 66 h 77"/>
                    <a:gd name="T66" fmla="*/ 33 w 77"/>
                    <a:gd name="T67" fmla="*/ 62 h 77"/>
                    <a:gd name="T68" fmla="*/ 37 w 77"/>
                    <a:gd name="T69" fmla="*/ 58 h 77"/>
                    <a:gd name="T70" fmla="*/ 41 w 77"/>
                    <a:gd name="T71" fmla="*/ 54 h 77"/>
                    <a:gd name="T72" fmla="*/ 45 w 77"/>
                    <a:gd name="T73" fmla="*/ 51 h 77"/>
                    <a:gd name="T74" fmla="*/ 47 w 77"/>
                    <a:gd name="T75" fmla="*/ 52 h 77"/>
                    <a:gd name="T76" fmla="*/ 49 w 77"/>
                    <a:gd name="T77" fmla="*/ 55 h 77"/>
                    <a:gd name="T78" fmla="*/ 49 w 77"/>
                    <a:gd name="T79" fmla="*/ 59 h 77"/>
                    <a:gd name="T80" fmla="*/ 53 w 77"/>
                    <a:gd name="T81" fmla="*/ 63 h 77"/>
                    <a:gd name="T82" fmla="*/ 54 w 77"/>
                    <a:gd name="T83" fmla="*/ 73 h 77"/>
                    <a:gd name="T84" fmla="*/ 57 w 77"/>
                    <a:gd name="T85" fmla="*/ 76 h 77"/>
                    <a:gd name="T86" fmla="*/ 60 w 77"/>
                    <a:gd name="T87" fmla="*/ 76 h 77"/>
                    <a:gd name="T88" fmla="*/ 60 w 77"/>
                    <a:gd name="T8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7">
                      <a:moveTo>
                        <a:pt x="60" y="68"/>
                      </a:moveTo>
                      <a:lnTo>
                        <a:pt x="60" y="66"/>
                      </a:lnTo>
                      <a:lnTo>
                        <a:pt x="59" y="61"/>
                      </a:lnTo>
                      <a:lnTo>
                        <a:pt x="60" y="59"/>
                      </a:lnTo>
                      <a:lnTo>
                        <a:pt x="61" y="57"/>
                      </a:lnTo>
                      <a:lnTo>
                        <a:pt x="63" y="59"/>
                      </a:lnTo>
                      <a:lnTo>
                        <a:pt x="62" y="63"/>
                      </a:lnTo>
                      <a:lnTo>
                        <a:pt x="63" y="66"/>
                      </a:lnTo>
                      <a:lnTo>
                        <a:pt x="64" y="63"/>
                      </a:lnTo>
                      <a:lnTo>
                        <a:pt x="64" y="57"/>
                      </a:lnTo>
                      <a:lnTo>
                        <a:pt x="65" y="56"/>
                      </a:lnTo>
                      <a:lnTo>
                        <a:pt x="65" y="53"/>
                      </a:lnTo>
                      <a:lnTo>
                        <a:pt x="64" y="52"/>
                      </a:lnTo>
                      <a:lnTo>
                        <a:pt x="65" y="49"/>
                      </a:lnTo>
                      <a:lnTo>
                        <a:pt x="65" y="46"/>
                      </a:lnTo>
                      <a:lnTo>
                        <a:pt x="65" y="43"/>
                      </a:lnTo>
                      <a:lnTo>
                        <a:pt x="65" y="38"/>
                      </a:lnTo>
                      <a:lnTo>
                        <a:pt x="69" y="34"/>
                      </a:lnTo>
                      <a:lnTo>
                        <a:pt x="73" y="34"/>
                      </a:lnTo>
                      <a:lnTo>
                        <a:pt x="75" y="32"/>
                      </a:lnTo>
                      <a:lnTo>
                        <a:pt x="77" y="32"/>
                      </a:lnTo>
                      <a:lnTo>
                        <a:pt x="75" y="29"/>
                      </a:lnTo>
                      <a:lnTo>
                        <a:pt x="72" y="27"/>
                      </a:lnTo>
                      <a:lnTo>
                        <a:pt x="68" y="28"/>
                      </a:lnTo>
                      <a:lnTo>
                        <a:pt x="65" y="25"/>
                      </a:lnTo>
                      <a:lnTo>
                        <a:pt x="64" y="22"/>
                      </a:lnTo>
                      <a:lnTo>
                        <a:pt x="59" y="18"/>
                      </a:lnTo>
                      <a:lnTo>
                        <a:pt x="58" y="13"/>
                      </a:lnTo>
                      <a:lnTo>
                        <a:pt x="57" y="10"/>
                      </a:lnTo>
                      <a:lnTo>
                        <a:pt x="53" y="3"/>
                      </a:lnTo>
                      <a:lnTo>
                        <a:pt x="50" y="0"/>
                      </a:lnTo>
                      <a:lnTo>
                        <a:pt x="45" y="7"/>
                      </a:lnTo>
                      <a:lnTo>
                        <a:pt x="41" y="11"/>
                      </a:lnTo>
                      <a:lnTo>
                        <a:pt x="40" y="13"/>
                      </a:lnTo>
                      <a:lnTo>
                        <a:pt x="33" y="12"/>
                      </a:lnTo>
                      <a:lnTo>
                        <a:pt x="31" y="8"/>
                      </a:lnTo>
                      <a:lnTo>
                        <a:pt x="24" y="2"/>
                      </a:lnTo>
                      <a:lnTo>
                        <a:pt x="20" y="1"/>
                      </a:lnTo>
                      <a:lnTo>
                        <a:pt x="19" y="7"/>
                      </a:lnTo>
                      <a:lnTo>
                        <a:pt x="23" y="11"/>
                      </a:lnTo>
                      <a:lnTo>
                        <a:pt x="25" y="14"/>
                      </a:lnTo>
                      <a:lnTo>
                        <a:pt x="24" y="20"/>
                      </a:lnTo>
                      <a:lnTo>
                        <a:pt x="19" y="17"/>
                      </a:lnTo>
                      <a:lnTo>
                        <a:pt x="13" y="16"/>
                      </a:lnTo>
                      <a:lnTo>
                        <a:pt x="6" y="11"/>
                      </a:lnTo>
                      <a:lnTo>
                        <a:pt x="0" y="14"/>
                      </a:lnTo>
                      <a:lnTo>
                        <a:pt x="0" y="16"/>
                      </a:lnTo>
                      <a:lnTo>
                        <a:pt x="3" y="19"/>
                      </a:lnTo>
                      <a:lnTo>
                        <a:pt x="8" y="20"/>
                      </a:lnTo>
                      <a:lnTo>
                        <a:pt x="11" y="24"/>
                      </a:lnTo>
                      <a:lnTo>
                        <a:pt x="10" y="28"/>
                      </a:lnTo>
                      <a:lnTo>
                        <a:pt x="10" y="31"/>
                      </a:lnTo>
                      <a:lnTo>
                        <a:pt x="16" y="36"/>
                      </a:lnTo>
                      <a:lnTo>
                        <a:pt x="16" y="40"/>
                      </a:lnTo>
                      <a:lnTo>
                        <a:pt x="14" y="42"/>
                      </a:lnTo>
                      <a:lnTo>
                        <a:pt x="16" y="48"/>
                      </a:lnTo>
                      <a:lnTo>
                        <a:pt x="22" y="52"/>
                      </a:lnTo>
                      <a:lnTo>
                        <a:pt x="27" y="52"/>
                      </a:lnTo>
                      <a:lnTo>
                        <a:pt x="30" y="56"/>
                      </a:lnTo>
                      <a:lnTo>
                        <a:pt x="26" y="56"/>
                      </a:lnTo>
                      <a:lnTo>
                        <a:pt x="28" y="61"/>
                      </a:lnTo>
                      <a:lnTo>
                        <a:pt x="27" y="63"/>
                      </a:lnTo>
                      <a:lnTo>
                        <a:pt x="27" y="66"/>
                      </a:lnTo>
                      <a:lnTo>
                        <a:pt x="27" y="66"/>
                      </a:lnTo>
                      <a:lnTo>
                        <a:pt x="29" y="67"/>
                      </a:lnTo>
                      <a:lnTo>
                        <a:pt x="31" y="66"/>
                      </a:lnTo>
                      <a:lnTo>
                        <a:pt x="32" y="63"/>
                      </a:lnTo>
                      <a:lnTo>
                        <a:pt x="33" y="62"/>
                      </a:lnTo>
                      <a:lnTo>
                        <a:pt x="34" y="62"/>
                      </a:lnTo>
                      <a:lnTo>
                        <a:pt x="37" y="58"/>
                      </a:lnTo>
                      <a:lnTo>
                        <a:pt x="38" y="57"/>
                      </a:lnTo>
                      <a:lnTo>
                        <a:pt x="41" y="54"/>
                      </a:lnTo>
                      <a:lnTo>
                        <a:pt x="42" y="53"/>
                      </a:lnTo>
                      <a:lnTo>
                        <a:pt x="45" y="51"/>
                      </a:lnTo>
                      <a:lnTo>
                        <a:pt x="46" y="51"/>
                      </a:lnTo>
                      <a:lnTo>
                        <a:pt x="47" y="52"/>
                      </a:lnTo>
                      <a:lnTo>
                        <a:pt x="48" y="52"/>
                      </a:lnTo>
                      <a:lnTo>
                        <a:pt x="49" y="55"/>
                      </a:lnTo>
                      <a:lnTo>
                        <a:pt x="52" y="57"/>
                      </a:lnTo>
                      <a:lnTo>
                        <a:pt x="49" y="59"/>
                      </a:lnTo>
                      <a:lnTo>
                        <a:pt x="50" y="61"/>
                      </a:lnTo>
                      <a:lnTo>
                        <a:pt x="53" y="63"/>
                      </a:lnTo>
                      <a:lnTo>
                        <a:pt x="49" y="67"/>
                      </a:lnTo>
                      <a:lnTo>
                        <a:pt x="54" y="73"/>
                      </a:lnTo>
                      <a:lnTo>
                        <a:pt x="56" y="75"/>
                      </a:lnTo>
                      <a:lnTo>
                        <a:pt x="57" y="76"/>
                      </a:lnTo>
                      <a:lnTo>
                        <a:pt x="59" y="77"/>
                      </a:lnTo>
                      <a:lnTo>
                        <a:pt x="60" y="76"/>
                      </a:lnTo>
                      <a:lnTo>
                        <a:pt x="61" y="70"/>
                      </a:lnTo>
                      <a:lnTo>
                        <a:pt x="60" y="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0" name="Freeform 769">
                  <a:extLst>
                    <a:ext uri="{FF2B5EF4-FFF2-40B4-BE49-F238E27FC236}">
                      <a16:creationId xmlns:a16="http://schemas.microsoft.com/office/drawing/2014/main" id="{EC7F19E3-5420-4CCE-909F-179DE4AEFCA0}"/>
                    </a:ext>
                  </a:extLst>
                </p:cNvPr>
                <p:cNvSpPr>
                  <a:spLocks/>
                </p:cNvSpPr>
                <p:nvPr/>
              </p:nvSpPr>
              <p:spPr bwMode="auto">
                <a:xfrm>
                  <a:off x="4197" y="2083"/>
                  <a:ext cx="290" cy="279"/>
                </a:xfrm>
                <a:custGeom>
                  <a:avLst/>
                  <a:gdLst>
                    <a:gd name="T0" fmla="*/ 271 w 290"/>
                    <a:gd name="T1" fmla="*/ 254 h 279"/>
                    <a:gd name="T2" fmla="*/ 290 w 290"/>
                    <a:gd name="T3" fmla="*/ 247 h 279"/>
                    <a:gd name="T4" fmla="*/ 281 w 290"/>
                    <a:gd name="T5" fmla="*/ 231 h 279"/>
                    <a:gd name="T6" fmla="*/ 273 w 290"/>
                    <a:gd name="T7" fmla="*/ 217 h 279"/>
                    <a:gd name="T8" fmla="*/ 258 w 290"/>
                    <a:gd name="T9" fmla="*/ 204 h 279"/>
                    <a:gd name="T10" fmla="*/ 262 w 290"/>
                    <a:gd name="T11" fmla="*/ 162 h 279"/>
                    <a:gd name="T12" fmla="*/ 246 w 290"/>
                    <a:gd name="T13" fmla="*/ 144 h 279"/>
                    <a:gd name="T14" fmla="*/ 244 w 290"/>
                    <a:gd name="T15" fmla="*/ 116 h 279"/>
                    <a:gd name="T16" fmla="*/ 241 w 290"/>
                    <a:gd name="T17" fmla="*/ 100 h 279"/>
                    <a:gd name="T18" fmla="*/ 243 w 290"/>
                    <a:gd name="T19" fmla="*/ 90 h 279"/>
                    <a:gd name="T20" fmla="*/ 243 w 290"/>
                    <a:gd name="T21" fmla="*/ 76 h 279"/>
                    <a:gd name="T22" fmla="*/ 242 w 290"/>
                    <a:gd name="T23" fmla="*/ 64 h 279"/>
                    <a:gd name="T24" fmla="*/ 219 w 290"/>
                    <a:gd name="T25" fmla="*/ 45 h 279"/>
                    <a:gd name="T26" fmla="*/ 205 w 290"/>
                    <a:gd name="T27" fmla="*/ 37 h 279"/>
                    <a:gd name="T28" fmla="*/ 183 w 290"/>
                    <a:gd name="T29" fmla="*/ 26 h 279"/>
                    <a:gd name="T30" fmla="*/ 168 w 290"/>
                    <a:gd name="T31" fmla="*/ 28 h 279"/>
                    <a:gd name="T32" fmla="*/ 151 w 290"/>
                    <a:gd name="T33" fmla="*/ 43 h 279"/>
                    <a:gd name="T34" fmla="*/ 143 w 290"/>
                    <a:gd name="T35" fmla="*/ 58 h 279"/>
                    <a:gd name="T36" fmla="*/ 111 w 290"/>
                    <a:gd name="T37" fmla="*/ 61 h 279"/>
                    <a:gd name="T38" fmla="*/ 90 w 290"/>
                    <a:gd name="T39" fmla="*/ 48 h 279"/>
                    <a:gd name="T40" fmla="*/ 75 w 290"/>
                    <a:gd name="T41" fmla="*/ 45 h 279"/>
                    <a:gd name="T42" fmla="*/ 69 w 290"/>
                    <a:gd name="T43" fmla="*/ 32 h 279"/>
                    <a:gd name="T44" fmla="*/ 63 w 290"/>
                    <a:gd name="T45" fmla="*/ 26 h 279"/>
                    <a:gd name="T46" fmla="*/ 56 w 290"/>
                    <a:gd name="T47" fmla="*/ 10 h 279"/>
                    <a:gd name="T48" fmla="*/ 53 w 290"/>
                    <a:gd name="T49" fmla="*/ 2 h 279"/>
                    <a:gd name="T50" fmla="*/ 44 w 290"/>
                    <a:gd name="T51" fmla="*/ 9 h 279"/>
                    <a:gd name="T52" fmla="*/ 36 w 290"/>
                    <a:gd name="T53" fmla="*/ 18 h 279"/>
                    <a:gd name="T54" fmla="*/ 26 w 290"/>
                    <a:gd name="T55" fmla="*/ 17 h 279"/>
                    <a:gd name="T56" fmla="*/ 13 w 290"/>
                    <a:gd name="T57" fmla="*/ 6 h 279"/>
                    <a:gd name="T58" fmla="*/ 7 w 290"/>
                    <a:gd name="T59" fmla="*/ 0 h 279"/>
                    <a:gd name="T60" fmla="*/ 2 w 290"/>
                    <a:gd name="T61" fmla="*/ 11 h 279"/>
                    <a:gd name="T62" fmla="*/ 7 w 290"/>
                    <a:gd name="T63" fmla="*/ 28 h 279"/>
                    <a:gd name="T64" fmla="*/ 12 w 290"/>
                    <a:gd name="T65" fmla="*/ 48 h 279"/>
                    <a:gd name="T66" fmla="*/ 17 w 290"/>
                    <a:gd name="T67" fmla="*/ 60 h 279"/>
                    <a:gd name="T68" fmla="*/ 23 w 290"/>
                    <a:gd name="T69" fmla="*/ 73 h 279"/>
                    <a:gd name="T70" fmla="*/ 38 w 290"/>
                    <a:gd name="T71" fmla="*/ 79 h 279"/>
                    <a:gd name="T72" fmla="*/ 35 w 290"/>
                    <a:gd name="T73" fmla="*/ 83 h 279"/>
                    <a:gd name="T74" fmla="*/ 33 w 290"/>
                    <a:gd name="T75" fmla="*/ 96 h 279"/>
                    <a:gd name="T76" fmla="*/ 31 w 290"/>
                    <a:gd name="T77" fmla="*/ 113 h 279"/>
                    <a:gd name="T78" fmla="*/ 37 w 290"/>
                    <a:gd name="T79" fmla="*/ 120 h 279"/>
                    <a:gd name="T80" fmla="*/ 39 w 290"/>
                    <a:gd name="T81" fmla="*/ 133 h 279"/>
                    <a:gd name="T82" fmla="*/ 58 w 290"/>
                    <a:gd name="T83" fmla="*/ 141 h 279"/>
                    <a:gd name="T84" fmla="*/ 65 w 290"/>
                    <a:gd name="T85" fmla="*/ 162 h 279"/>
                    <a:gd name="T86" fmla="*/ 74 w 290"/>
                    <a:gd name="T87" fmla="*/ 183 h 279"/>
                    <a:gd name="T88" fmla="*/ 81 w 290"/>
                    <a:gd name="T89" fmla="*/ 190 h 279"/>
                    <a:gd name="T90" fmla="*/ 84 w 290"/>
                    <a:gd name="T91" fmla="*/ 183 h 279"/>
                    <a:gd name="T92" fmla="*/ 89 w 290"/>
                    <a:gd name="T93" fmla="*/ 187 h 279"/>
                    <a:gd name="T94" fmla="*/ 99 w 290"/>
                    <a:gd name="T95" fmla="*/ 186 h 279"/>
                    <a:gd name="T96" fmla="*/ 110 w 290"/>
                    <a:gd name="T97" fmla="*/ 208 h 279"/>
                    <a:gd name="T98" fmla="*/ 110 w 290"/>
                    <a:gd name="T99" fmla="*/ 211 h 279"/>
                    <a:gd name="T100" fmla="*/ 122 w 290"/>
                    <a:gd name="T101" fmla="*/ 229 h 279"/>
                    <a:gd name="T102" fmla="*/ 138 w 290"/>
                    <a:gd name="T103" fmla="*/ 234 h 279"/>
                    <a:gd name="T104" fmla="*/ 146 w 290"/>
                    <a:gd name="T105" fmla="*/ 243 h 279"/>
                    <a:gd name="T106" fmla="*/ 160 w 290"/>
                    <a:gd name="T107" fmla="*/ 249 h 279"/>
                    <a:gd name="T108" fmla="*/ 182 w 290"/>
                    <a:gd name="T109" fmla="*/ 244 h 279"/>
                    <a:gd name="T110" fmla="*/ 197 w 290"/>
                    <a:gd name="T111" fmla="*/ 241 h 279"/>
                    <a:gd name="T112" fmla="*/ 202 w 290"/>
                    <a:gd name="T113" fmla="*/ 255 h 279"/>
                    <a:gd name="T114" fmla="*/ 214 w 290"/>
                    <a:gd name="T115" fmla="*/ 269 h 279"/>
                    <a:gd name="T116" fmla="*/ 228 w 290"/>
                    <a:gd name="T117" fmla="*/ 272 h 279"/>
                    <a:gd name="T118" fmla="*/ 251 w 290"/>
                    <a:gd name="T119" fmla="*/ 275 h 279"/>
                    <a:gd name="T120" fmla="*/ 257 w 290"/>
                    <a:gd name="T121" fmla="*/ 276 h 279"/>
                    <a:gd name="T122" fmla="*/ 270 w 290"/>
                    <a:gd name="T123"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79">
                      <a:moveTo>
                        <a:pt x="270" y="268"/>
                      </a:moveTo>
                      <a:lnTo>
                        <a:pt x="269" y="264"/>
                      </a:lnTo>
                      <a:lnTo>
                        <a:pt x="270" y="260"/>
                      </a:lnTo>
                      <a:lnTo>
                        <a:pt x="270" y="258"/>
                      </a:lnTo>
                      <a:lnTo>
                        <a:pt x="271" y="254"/>
                      </a:lnTo>
                      <a:lnTo>
                        <a:pt x="276" y="252"/>
                      </a:lnTo>
                      <a:lnTo>
                        <a:pt x="277" y="250"/>
                      </a:lnTo>
                      <a:lnTo>
                        <a:pt x="284" y="248"/>
                      </a:lnTo>
                      <a:lnTo>
                        <a:pt x="287" y="249"/>
                      </a:lnTo>
                      <a:lnTo>
                        <a:pt x="290" y="247"/>
                      </a:lnTo>
                      <a:lnTo>
                        <a:pt x="289" y="241"/>
                      </a:lnTo>
                      <a:lnTo>
                        <a:pt x="286" y="238"/>
                      </a:lnTo>
                      <a:lnTo>
                        <a:pt x="282" y="238"/>
                      </a:lnTo>
                      <a:lnTo>
                        <a:pt x="281" y="235"/>
                      </a:lnTo>
                      <a:lnTo>
                        <a:pt x="281" y="231"/>
                      </a:lnTo>
                      <a:lnTo>
                        <a:pt x="280" y="226"/>
                      </a:lnTo>
                      <a:lnTo>
                        <a:pt x="280" y="221"/>
                      </a:lnTo>
                      <a:lnTo>
                        <a:pt x="276" y="220"/>
                      </a:lnTo>
                      <a:lnTo>
                        <a:pt x="276" y="218"/>
                      </a:lnTo>
                      <a:lnTo>
                        <a:pt x="273" y="217"/>
                      </a:lnTo>
                      <a:lnTo>
                        <a:pt x="268" y="217"/>
                      </a:lnTo>
                      <a:lnTo>
                        <a:pt x="267" y="215"/>
                      </a:lnTo>
                      <a:lnTo>
                        <a:pt x="263" y="213"/>
                      </a:lnTo>
                      <a:lnTo>
                        <a:pt x="260" y="208"/>
                      </a:lnTo>
                      <a:lnTo>
                        <a:pt x="258" y="204"/>
                      </a:lnTo>
                      <a:lnTo>
                        <a:pt x="251" y="192"/>
                      </a:lnTo>
                      <a:lnTo>
                        <a:pt x="262" y="175"/>
                      </a:lnTo>
                      <a:lnTo>
                        <a:pt x="263" y="172"/>
                      </a:lnTo>
                      <a:lnTo>
                        <a:pt x="261" y="166"/>
                      </a:lnTo>
                      <a:lnTo>
                        <a:pt x="262" y="162"/>
                      </a:lnTo>
                      <a:lnTo>
                        <a:pt x="259" y="155"/>
                      </a:lnTo>
                      <a:lnTo>
                        <a:pt x="247" y="155"/>
                      </a:lnTo>
                      <a:lnTo>
                        <a:pt x="246" y="149"/>
                      </a:lnTo>
                      <a:lnTo>
                        <a:pt x="246" y="146"/>
                      </a:lnTo>
                      <a:lnTo>
                        <a:pt x="246" y="144"/>
                      </a:lnTo>
                      <a:lnTo>
                        <a:pt x="244" y="136"/>
                      </a:lnTo>
                      <a:lnTo>
                        <a:pt x="240" y="127"/>
                      </a:lnTo>
                      <a:lnTo>
                        <a:pt x="241" y="123"/>
                      </a:lnTo>
                      <a:lnTo>
                        <a:pt x="246" y="116"/>
                      </a:lnTo>
                      <a:lnTo>
                        <a:pt x="244" y="116"/>
                      </a:lnTo>
                      <a:lnTo>
                        <a:pt x="239" y="115"/>
                      </a:lnTo>
                      <a:lnTo>
                        <a:pt x="239" y="111"/>
                      </a:lnTo>
                      <a:lnTo>
                        <a:pt x="239" y="105"/>
                      </a:lnTo>
                      <a:lnTo>
                        <a:pt x="238" y="104"/>
                      </a:lnTo>
                      <a:lnTo>
                        <a:pt x="241" y="100"/>
                      </a:lnTo>
                      <a:lnTo>
                        <a:pt x="238" y="98"/>
                      </a:lnTo>
                      <a:lnTo>
                        <a:pt x="237" y="96"/>
                      </a:lnTo>
                      <a:lnTo>
                        <a:pt x="240" y="94"/>
                      </a:lnTo>
                      <a:lnTo>
                        <a:pt x="244" y="92"/>
                      </a:lnTo>
                      <a:lnTo>
                        <a:pt x="243" y="90"/>
                      </a:lnTo>
                      <a:lnTo>
                        <a:pt x="244" y="89"/>
                      </a:lnTo>
                      <a:lnTo>
                        <a:pt x="242" y="86"/>
                      </a:lnTo>
                      <a:lnTo>
                        <a:pt x="243" y="83"/>
                      </a:lnTo>
                      <a:lnTo>
                        <a:pt x="243" y="81"/>
                      </a:lnTo>
                      <a:lnTo>
                        <a:pt x="243" y="76"/>
                      </a:lnTo>
                      <a:lnTo>
                        <a:pt x="243" y="76"/>
                      </a:lnTo>
                      <a:lnTo>
                        <a:pt x="242" y="73"/>
                      </a:lnTo>
                      <a:lnTo>
                        <a:pt x="242" y="70"/>
                      </a:lnTo>
                      <a:lnTo>
                        <a:pt x="241" y="66"/>
                      </a:lnTo>
                      <a:lnTo>
                        <a:pt x="242" y="64"/>
                      </a:lnTo>
                      <a:lnTo>
                        <a:pt x="239" y="58"/>
                      </a:lnTo>
                      <a:lnTo>
                        <a:pt x="236" y="57"/>
                      </a:lnTo>
                      <a:lnTo>
                        <a:pt x="230" y="56"/>
                      </a:lnTo>
                      <a:lnTo>
                        <a:pt x="224" y="47"/>
                      </a:lnTo>
                      <a:lnTo>
                        <a:pt x="219" y="45"/>
                      </a:lnTo>
                      <a:lnTo>
                        <a:pt x="216" y="46"/>
                      </a:lnTo>
                      <a:lnTo>
                        <a:pt x="214" y="45"/>
                      </a:lnTo>
                      <a:lnTo>
                        <a:pt x="214" y="40"/>
                      </a:lnTo>
                      <a:lnTo>
                        <a:pt x="211" y="39"/>
                      </a:lnTo>
                      <a:lnTo>
                        <a:pt x="205" y="37"/>
                      </a:lnTo>
                      <a:lnTo>
                        <a:pt x="203" y="38"/>
                      </a:lnTo>
                      <a:lnTo>
                        <a:pt x="201" y="38"/>
                      </a:lnTo>
                      <a:lnTo>
                        <a:pt x="192" y="32"/>
                      </a:lnTo>
                      <a:lnTo>
                        <a:pt x="188" y="31"/>
                      </a:lnTo>
                      <a:lnTo>
                        <a:pt x="183" y="26"/>
                      </a:lnTo>
                      <a:lnTo>
                        <a:pt x="180" y="26"/>
                      </a:lnTo>
                      <a:lnTo>
                        <a:pt x="177" y="24"/>
                      </a:lnTo>
                      <a:lnTo>
                        <a:pt x="174" y="26"/>
                      </a:lnTo>
                      <a:lnTo>
                        <a:pt x="173" y="30"/>
                      </a:lnTo>
                      <a:lnTo>
                        <a:pt x="168" y="28"/>
                      </a:lnTo>
                      <a:lnTo>
                        <a:pt x="162" y="30"/>
                      </a:lnTo>
                      <a:lnTo>
                        <a:pt x="155" y="35"/>
                      </a:lnTo>
                      <a:lnTo>
                        <a:pt x="153" y="36"/>
                      </a:lnTo>
                      <a:lnTo>
                        <a:pt x="152" y="38"/>
                      </a:lnTo>
                      <a:lnTo>
                        <a:pt x="151" y="43"/>
                      </a:lnTo>
                      <a:lnTo>
                        <a:pt x="144" y="44"/>
                      </a:lnTo>
                      <a:lnTo>
                        <a:pt x="141" y="45"/>
                      </a:lnTo>
                      <a:lnTo>
                        <a:pt x="142" y="50"/>
                      </a:lnTo>
                      <a:lnTo>
                        <a:pt x="144" y="54"/>
                      </a:lnTo>
                      <a:lnTo>
                        <a:pt x="143" y="58"/>
                      </a:lnTo>
                      <a:lnTo>
                        <a:pt x="140" y="58"/>
                      </a:lnTo>
                      <a:lnTo>
                        <a:pt x="131" y="57"/>
                      </a:lnTo>
                      <a:lnTo>
                        <a:pt x="124" y="58"/>
                      </a:lnTo>
                      <a:lnTo>
                        <a:pt x="115" y="61"/>
                      </a:lnTo>
                      <a:lnTo>
                        <a:pt x="111" y="61"/>
                      </a:lnTo>
                      <a:lnTo>
                        <a:pt x="103" y="58"/>
                      </a:lnTo>
                      <a:lnTo>
                        <a:pt x="100" y="58"/>
                      </a:lnTo>
                      <a:lnTo>
                        <a:pt x="93" y="55"/>
                      </a:lnTo>
                      <a:lnTo>
                        <a:pt x="90" y="51"/>
                      </a:lnTo>
                      <a:lnTo>
                        <a:pt x="90" y="48"/>
                      </a:lnTo>
                      <a:lnTo>
                        <a:pt x="87" y="48"/>
                      </a:lnTo>
                      <a:lnTo>
                        <a:pt x="84" y="45"/>
                      </a:lnTo>
                      <a:lnTo>
                        <a:pt x="81" y="46"/>
                      </a:lnTo>
                      <a:lnTo>
                        <a:pt x="79" y="45"/>
                      </a:lnTo>
                      <a:lnTo>
                        <a:pt x="75" y="45"/>
                      </a:lnTo>
                      <a:lnTo>
                        <a:pt x="72" y="41"/>
                      </a:lnTo>
                      <a:lnTo>
                        <a:pt x="70" y="41"/>
                      </a:lnTo>
                      <a:lnTo>
                        <a:pt x="69" y="40"/>
                      </a:lnTo>
                      <a:lnTo>
                        <a:pt x="70" y="36"/>
                      </a:lnTo>
                      <a:lnTo>
                        <a:pt x="69" y="32"/>
                      </a:lnTo>
                      <a:lnTo>
                        <a:pt x="67" y="28"/>
                      </a:lnTo>
                      <a:lnTo>
                        <a:pt x="67" y="27"/>
                      </a:lnTo>
                      <a:lnTo>
                        <a:pt x="66" y="28"/>
                      </a:lnTo>
                      <a:lnTo>
                        <a:pt x="64" y="27"/>
                      </a:lnTo>
                      <a:lnTo>
                        <a:pt x="63" y="26"/>
                      </a:lnTo>
                      <a:lnTo>
                        <a:pt x="61" y="24"/>
                      </a:lnTo>
                      <a:lnTo>
                        <a:pt x="56" y="18"/>
                      </a:lnTo>
                      <a:lnTo>
                        <a:pt x="60" y="14"/>
                      </a:lnTo>
                      <a:lnTo>
                        <a:pt x="57" y="12"/>
                      </a:lnTo>
                      <a:lnTo>
                        <a:pt x="56" y="10"/>
                      </a:lnTo>
                      <a:lnTo>
                        <a:pt x="59" y="8"/>
                      </a:lnTo>
                      <a:lnTo>
                        <a:pt x="56" y="6"/>
                      </a:lnTo>
                      <a:lnTo>
                        <a:pt x="55" y="3"/>
                      </a:lnTo>
                      <a:lnTo>
                        <a:pt x="54" y="3"/>
                      </a:lnTo>
                      <a:lnTo>
                        <a:pt x="53" y="2"/>
                      </a:lnTo>
                      <a:lnTo>
                        <a:pt x="52" y="2"/>
                      </a:lnTo>
                      <a:lnTo>
                        <a:pt x="49" y="4"/>
                      </a:lnTo>
                      <a:lnTo>
                        <a:pt x="48" y="5"/>
                      </a:lnTo>
                      <a:lnTo>
                        <a:pt x="45" y="8"/>
                      </a:lnTo>
                      <a:lnTo>
                        <a:pt x="44" y="9"/>
                      </a:lnTo>
                      <a:lnTo>
                        <a:pt x="41" y="13"/>
                      </a:lnTo>
                      <a:lnTo>
                        <a:pt x="40" y="13"/>
                      </a:lnTo>
                      <a:lnTo>
                        <a:pt x="39" y="14"/>
                      </a:lnTo>
                      <a:lnTo>
                        <a:pt x="38" y="17"/>
                      </a:lnTo>
                      <a:lnTo>
                        <a:pt x="36" y="18"/>
                      </a:lnTo>
                      <a:lnTo>
                        <a:pt x="34" y="17"/>
                      </a:lnTo>
                      <a:lnTo>
                        <a:pt x="31" y="17"/>
                      </a:lnTo>
                      <a:lnTo>
                        <a:pt x="31" y="17"/>
                      </a:lnTo>
                      <a:lnTo>
                        <a:pt x="30" y="21"/>
                      </a:lnTo>
                      <a:lnTo>
                        <a:pt x="26" y="17"/>
                      </a:lnTo>
                      <a:lnTo>
                        <a:pt x="23" y="17"/>
                      </a:lnTo>
                      <a:lnTo>
                        <a:pt x="19" y="15"/>
                      </a:lnTo>
                      <a:lnTo>
                        <a:pt x="18" y="12"/>
                      </a:lnTo>
                      <a:lnTo>
                        <a:pt x="12" y="8"/>
                      </a:lnTo>
                      <a:lnTo>
                        <a:pt x="13" y="6"/>
                      </a:lnTo>
                      <a:lnTo>
                        <a:pt x="11" y="3"/>
                      </a:lnTo>
                      <a:lnTo>
                        <a:pt x="10" y="3"/>
                      </a:lnTo>
                      <a:lnTo>
                        <a:pt x="7" y="0"/>
                      </a:lnTo>
                      <a:lnTo>
                        <a:pt x="7" y="0"/>
                      </a:lnTo>
                      <a:lnTo>
                        <a:pt x="7" y="0"/>
                      </a:lnTo>
                      <a:lnTo>
                        <a:pt x="6" y="1"/>
                      </a:lnTo>
                      <a:lnTo>
                        <a:pt x="4" y="6"/>
                      </a:lnTo>
                      <a:lnTo>
                        <a:pt x="0" y="7"/>
                      </a:lnTo>
                      <a:lnTo>
                        <a:pt x="0" y="8"/>
                      </a:lnTo>
                      <a:lnTo>
                        <a:pt x="2" y="11"/>
                      </a:lnTo>
                      <a:lnTo>
                        <a:pt x="3" y="17"/>
                      </a:lnTo>
                      <a:lnTo>
                        <a:pt x="3" y="21"/>
                      </a:lnTo>
                      <a:lnTo>
                        <a:pt x="3" y="26"/>
                      </a:lnTo>
                      <a:lnTo>
                        <a:pt x="6" y="26"/>
                      </a:lnTo>
                      <a:lnTo>
                        <a:pt x="7" y="28"/>
                      </a:lnTo>
                      <a:lnTo>
                        <a:pt x="5" y="33"/>
                      </a:lnTo>
                      <a:lnTo>
                        <a:pt x="5" y="38"/>
                      </a:lnTo>
                      <a:lnTo>
                        <a:pt x="5" y="40"/>
                      </a:lnTo>
                      <a:lnTo>
                        <a:pt x="9" y="42"/>
                      </a:lnTo>
                      <a:lnTo>
                        <a:pt x="12" y="48"/>
                      </a:lnTo>
                      <a:lnTo>
                        <a:pt x="14" y="52"/>
                      </a:lnTo>
                      <a:lnTo>
                        <a:pt x="13" y="55"/>
                      </a:lnTo>
                      <a:lnTo>
                        <a:pt x="13" y="55"/>
                      </a:lnTo>
                      <a:lnTo>
                        <a:pt x="15" y="55"/>
                      </a:lnTo>
                      <a:lnTo>
                        <a:pt x="17" y="60"/>
                      </a:lnTo>
                      <a:lnTo>
                        <a:pt x="17" y="62"/>
                      </a:lnTo>
                      <a:lnTo>
                        <a:pt x="18" y="66"/>
                      </a:lnTo>
                      <a:lnTo>
                        <a:pt x="20" y="67"/>
                      </a:lnTo>
                      <a:lnTo>
                        <a:pt x="21" y="69"/>
                      </a:lnTo>
                      <a:lnTo>
                        <a:pt x="23" y="73"/>
                      </a:lnTo>
                      <a:lnTo>
                        <a:pt x="25" y="75"/>
                      </a:lnTo>
                      <a:lnTo>
                        <a:pt x="27" y="76"/>
                      </a:lnTo>
                      <a:lnTo>
                        <a:pt x="32" y="79"/>
                      </a:lnTo>
                      <a:lnTo>
                        <a:pt x="34" y="79"/>
                      </a:lnTo>
                      <a:lnTo>
                        <a:pt x="38" y="79"/>
                      </a:lnTo>
                      <a:lnTo>
                        <a:pt x="39" y="80"/>
                      </a:lnTo>
                      <a:lnTo>
                        <a:pt x="41" y="81"/>
                      </a:lnTo>
                      <a:lnTo>
                        <a:pt x="40" y="82"/>
                      </a:lnTo>
                      <a:lnTo>
                        <a:pt x="37" y="83"/>
                      </a:lnTo>
                      <a:lnTo>
                        <a:pt x="35" y="83"/>
                      </a:lnTo>
                      <a:lnTo>
                        <a:pt x="35" y="88"/>
                      </a:lnTo>
                      <a:lnTo>
                        <a:pt x="37" y="89"/>
                      </a:lnTo>
                      <a:lnTo>
                        <a:pt x="37" y="95"/>
                      </a:lnTo>
                      <a:lnTo>
                        <a:pt x="35" y="96"/>
                      </a:lnTo>
                      <a:lnTo>
                        <a:pt x="33" y="96"/>
                      </a:lnTo>
                      <a:lnTo>
                        <a:pt x="33" y="101"/>
                      </a:lnTo>
                      <a:lnTo>
                        <a:pt x="31" y="103"/>
                      </a:lnTo>
                      <a:lnTo>
                        <a:pt x="31" y="109"/>
                      </a:lnTo>
                      <a:lnTo>
                        <a:pt x="30" y="111"/>
                      </a:lnTo>
                      <a:lnTo>
                        <a:pt x="31" y="113"/>
                      </a:lnTo>
                      <a:lnTo>
                        <a:pt x="30" y="114"/>
                      </a:lnTo>
                      <a:lnTo>
                        <a:pt x="30" y="117"/>
                      </a:lnTo>
                      <a:lnTo>
                        <a:pt x="32" y="117"/>
                      </a:lnTo>
                      <a:lnTo>
                        <a:pt x="34" y="119"/>
                      </a:lnTo>
                      <a:lnTo>
                        <a:pt x="37" y="120"/>
                      </a:lnTo>
                      <a:lnTo>
                        <a:pt x="37" y="123"/>
                      </a:lnTo>
                      <a:lnTo>
                        <a:pt x="40" y="126"/>
                      </a:lnTo>
                      <a:lnTo>
                        <a:pt x="39" y="129"/>
                      </a:lnTo>
                      <a:lnTo>
                        <a:pt x="40" y="131"/>
                      </a:lnTo>
                      <a:lnTo>
                        <a:pt x="39" y="133"/>
                      </a:lnTo>
                      <a:lnTo>
                        <a:pt x="42" y="135"/>
                      </a:lnTo>
                      <a:lnTo>
                        <a:pt x="44" y="134"/>
                      </a:lnTo>
                      <a:lnTo>
                        <a:pt x="46" y="134"/>
                      </a:lnTo>
                      <a:lnTo>
                        <a:pt x="56" y="142"/>
                      </a:lnTo>
                      <a:lnTo>
                        <a:pt x="58" y="141"/>
                      </a:lnTo>
                      <a:lnTo>
                        <a:pt x="60" y="143"/>
                      </a:lnTo>
                      <a:lnTo>
                        <a:pt x="62" y="148"/>
                      </a:lnTo>
                      <a:lnTo>
                        <a:pt x="65" y="151"/>
                      </a:lnTo>
                      <a:lnTo>
                        <a:pt x="68" y="158"/>
                      </a:lnTo>
                      <a:lnTo>
                        <a:pt x="65" y="162"/>
                      </a:lnTo>
                      <a:lnTo>
                        <a:pt x="65" y="166"/>
                      </a:lnTo>
                      <a:lnTo>
                        <a:pt x="66" y="171"/>
                      </a:lnTo>
                      <a:lnTo>
                        <a:pt x="70" y="171"/>
                      </a:lnTo>
                      <a:lnTo>
                        <a:pt x="72" y="181"/>
                      </a:lnTo>
                      <a:lnTo>
                        <a:pt x="74" y="183"/>
                      </a:lnTo>
                      <a:lnTo>
                        <a:pt x="77" y="185"/>
                      </a:lnTo>
                      <a:lnTo>
                        <a:pt x="78" y="186"/>
                      </a:lnTo>
                      <a:lnTo>
                        <a:pt x="79" y="185"/>
                      </a:lnTo>
                      <a:lnTo>
                        <a:pt x="79" y="186"/>
                      </a:lnTo>
                      <a:lnTo>
                        <a:pt x="81" y="190"/>
                      </a:lnTo>
                      <a:lnTo>
                        <a:pt x="83" y="190"/>
                      </a:lnTo>
                      <a:lnTo>
                        <a:pt x="85" y="188"/>
                      </a:lnTo>
                      <a:lnTo>
                        <a:pt x="85" y="185"/>
                      </a:lnTo>
                      <a:lnTo>
                        <a:pt x="83" y="183"/>
                      </a:lnTo>
                      <a:lnTo>
                        <a:pt x="84" y="183"/>
                      </a:lnTo>
                      <a:lnTo>
                        <a:pt x="86" y="183"/>
                      </a:lnTo>
                      <a:lnTo>
                        <a:pt x="87" y="182"/>
                      </a:lnTo>
                      <a:lnTo>
                        <a:pt x="86" y="183"/>
                      </a:lnTo>
                      <a:lnTo>
                        <a:pt x="86" y="186"/>
                      </a:lnTo>
                      <a:lnTo>
                        <a:pt x="89" y="187"/>
                      </a:lnTo>
                      <a:lnTo>
                        <a:pt x="90" y="186"/>
                      </a:lnTo>
                      <a:lnTo>
                        <a:pt x="92" y="190"/>
                      </a:lnTo>
                      <a:lnTo>
                        <a:pt x="93" y="190"/>
                      </a:lnTo>
                      <a:lnTo>
                        <a:pt x="97" y="186"/>
                      </a:lnTo>
                      <a:lnTo>
                        <a:pt x="99" y="186"/>
                      </a:lnTo>
                      <a:lnTo>
                        <a:pt x="102" y="191"/>
                      </a:lnTo>
                      <a:lnTo>
                        <a:pt x="103" y="194"/>
                      </a:lnTo>
                      <a:lnTo>
                        <a:pt x="107" y="202"/>
                      </a:lnTo>
                      <a:lnTo>
                        <a:pt x="108" y="207"/>
                      </a:lnTo>
                      <a:lnTo>
                        <a:pt x="110" y="208"/>
                      </a:lnTo>
                      <a:lnTo>
                        <a:pt x="111" y="208"/>
                      </a:lnTo>
                      <a:lnTo>
                        <a:pt x="113" y="211"/>
                      </a:lnTo>
                      <a:lnTo>
                        <a:pt x="112" y="211"/>
                      </a:lnTo>
                      <a:lnTo>
                        <a:pt x="111" y="210"/>
                      </a:lnTo>
                      <a:lnTo>
                        <a:pt x="110" y="211"/>
                      </a:lnTo>
                      <a:lnTo>
                        <a:pt x="113" y="214"/>
                      </a:lnTo>
                      <a:lnTo>
                        <a:pt x="114" y="213"/>
                      </a:lnTo>
                      <a:lnTo>
                        <a:pt x="114" y="216"/>
                      </a:lnTo>
                      <a:lnTo>
                        <a:pt x="119" y="228"/>
                      </a:lnTo>
                      <a:lnTo>
                        <a:pt x="122" y="229"/>
                      </a:lnTo>
                      <a:lnTo>
                        <a:pt x="127" y="228"/>
                      </a:lnTo>
                      <a:lnTo>
                        <a:pt x="131" y="230"/>
                      </a:lnTo>
                      <a:lnTo>
                        <a:pt x="132" y="232"/>
                      </a:lnTo>
                      <a:lnTo>
                        <a:pt x="137" y="232"/>
                      </a:lnTo>
                      <a:lnTo>
                        <a:pt x="138" y="234"/>
                      </a:lnTo>
                      <a:lnTo>
                        <a:pt x="140" y="234"/>
                      </a:lnTo>
                      <a:lnTo>
                        <a:pt x="141" y="235"/>
                      </a:lnTo>
                      <a:lnTo>
                        <a:pt x="138" y="237"/>
                      </a:lnTo>
                      <a:lnTo>
                        <a:pt x="143" y="242"/>
                      </a:lnTo>
                      <a:lnTo>
                        <a:pt x="146" y="243"/>
                      </a:lnTo>
                      <a:lnTo>
                        <a:pt x="149" y="245"/>
                      </a:lnTo>
                      <a:lnTo>
                        <a:pt x="151" y="245"/>
                      </a:lnTo>
                      <a:lnTo>
                        <a:pt x="155" y="251"/>
                      </a:lnTo>
                      <a:lnTo>
                        <a:pt x="157" y="250"/>
                      </a:lnTo>
                      <a:lnTo>
                        <a:pt x="160" y="249"/>
                      </a:lnTo>
                      <a:lnTo>
                        <a:pt x="165" y="251"/>
                      </a:lnTo>
                      <a:lnTo>
                        <a:pt x="171" y="255"/>
                      </a:lnTo>
                      <a:lnTo>
                        <a:pt x="176" y="250"/>
                      </a:lnTo>
                      <a:lnTo>
                        <a:pt x="182" y="245"/>
                      </a:lnTo>
                      <a:lnTo>
                        <a:pt x="182" y="244"/>
                      </a:lnTo>
                      <a:lnTo>
                        <a:pt x="182" y="245"/>
                      </a:lnTo>
                      <a:lnTo>
                        <a:pt x="185" y="245"/>
                      </a:lnTo>
                      <a:lnTo>
                        <a:pt x="189" y="241"/>
                      </a:lnTo>
                      <a:lnTo>
                        <a:pt x="191" y="241"/>
                      </a:lnTo>
                      <a:lnTo>
                        <a:pt x="197" y="241"/>
                      </a:lnTo>
                      <a:lnTo>
                        <a:pt x="197" y="243"/>
                      </a:lnTo>
                      <a:lnTo>
                        <a:pt x="197" y="242"/>
                      </a:lnTo>
                      <a:lnTo>
                        <a:pt x="198" y="245"/>
                      </a:lnTo>
                      <a:lnTo>
                        <a:pt x="201" y="248"/>
                      </a:lnTo>
                      <a:lnTo>
                        <a:pt x="202" y="255"/>
                      </a:lnTo>
                      <a:lnTo>
                        <a:pt x="204" y="262"/>
                      </a:lnTo>
                      <a:lnTo>
                        <a:pt x="205" y="266"/>
                      </a:lnTo>
                      <a:lnTo>
                        <a:pt x="207" y="267"/>
                      </a:lnTo>
                      <a:lnTo>
                        <a:pt x="207" y="269"/>
                      </a:lnTo>
                      <a:lnTo>
                        <a:pt x="214" y="269"/>
                      </a:lnTo>
                      <a:lnTo>
                        <a:pt x="218" y="269"/>
                      </a:lnTo>
                      <a:lnTo>
                        <a:pt x="221" y="271"/>
                      </a:lnTo>
                      <a:lnTo>
                        <a:pt x="224" y="268"/>
                      </a:lnTo>
                      <a:lnTo>
                        <a:pt x="225" y="268"/>
                      </a:lnTo>
                      <a:lnTo>
                        <a:pt x="228" y="272"/>
                      </a:lnTo>
                      <a:lnTo>
                        <a:pt x="236" y="272"/>
                      </a:lnTo>
                      <a:lnTo>
                        <a:pt x="241" y="274"/>
                      </a:lnTo>
                      <a:lnTo>
                        <a:pt x="247" y="274"/>
                      </a:lnTo>
                      <a:lnTo>
                        <a:pt x="249" y="275"/>
                      </a:lnTo>
                      <a:lnTo>
                        <a:pt x="251" y="275"/>
                      </a:lnTo>
                      <a:lnTo>
                        <a:pt x="252" y="276"/>
                      </a:lnTo>
                      <a:lnTo>
                        <a:pt x="253" y="276"/>
                      </a:lnTo>
                      <a:lnTo>
                        <a:pt x="254" y="273"/>
                      </a:lnTo>
                      <a:lnTo>
                        <a:pt x="256" y="273"/>
                      </a:lnTo>
                      <a:lnTo>
                        <a:pt x="257" y="276"/>
                      </a:lnTo>
                      <a:lnTo>
                        <a:pt x="261" y="278"/>
                      </a:lnTo>
                      <a:lnTo>
                        <a:pt x="266" y="279"/>
                      </a:lnTo>
                      <a:lnTo>
                        <a:pt x="268" y="278"/>
                      </a:lnTo>
                      <a:lnTo>
                        <a:pt x="269" y="277"/>
                      </a:lnTo>
                      <a:lnTo>
                        <a:pt x="270" y="277"/>
                      </a:lnTo>
                      <a:lnTo>
                        <a:pt x="270" y="274"/>
                      </a:lnTo>
                      <a:lnTo>
                        <a:pt x="270" y="2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1" name="Freeform 770">
                  <a:extLst>
                    <a:ext uri="{FF2B5EF4-FFF2-40B4-BE49-F238E27FC236}">
                      <a16:creationId xmlns:a16="http://schemas.microsoft.com/office/drawing/2014/main" id="{C912915A-7D6E-4886-BE4F-CA97B37E03C4}"/>
                    </a:ext>
                  </a:extLst>
                </p:cNvPr>
                <p:cNvSpPr>
                  <a:spLocks/>
                </p:cNvSpPr>
                <p:nvPr/>
              </p:nvSpPr>
              <p:spPr bwMode="auto">
                <a:xfrm>
                  <a:off x="4183" y="2049"/>
                  <a:ext cx="51" cy="51"/>
                </a:xfrm>
                <a:custGeom>
                  <a:avLst/>
                  <a:gdLst>
                    <a:gd name="T0" fmla="*/ 48 w 51"/>
                    <a:gd name="T1" fmla="*/ 48 h 51"/>
                    <a:gd name="T2" fmla="*/ 49 w 51"/>
                    <a:gd name="T3" fmla="*/ 46 h 51"/>
                    <a:gd name="T4" fmla="*/ 47 w 51"/>
                    <a:gd name="T5" fmla="*/ 41 h 51"/>
                    <a:gd name="T6" fmla="*/ 51 w 51"/>
                    <a:gd name="T7" fmla="*/ 41 h 51"/>
                    <a:gd name="T8" fmla="*/ 48 w 51"/>
                    <a:gd name="T9" fmla="*/ 37 h 51"/>
                    <a:gd name="T10" fmla="*/ 43 w 51"/>
                    <a:gd name="T11" fmla="*/ 37 h 51"/>
                    <a:gd name="T12" fmla="*/ 37 w 51"/>
                    <a:gd name="T13" fmla="*/ 33 h 51"/>
                    <a:gd name="T14" fmla="*/ 35 w 51"/>
                    <a:gd name="T15" fmla="*/ 27 h 51"/>
                    <a:gd name="T16" fmla="*/ 37 w 51"/>
                    <a:gd name="T17" fmla="*/ 25 h 51"/>
                    <a:gd name="T18" fmla="*/ 37 w 51"/>
                    <a:gd name="T19" fmla="*/ 21 h 51"/>
                    <a:gd name="T20" fmla="*/ 31 w 51"/>
                    <a:gd name="T21" fmla="*/ 16 h 51"/>
                    <a:gd name="T22" fmla="*/ 31 w 51"/>
                    <a:gd name="T23" fmla="*/ 13 h 51"/>
                    <a:gd name="T24" fmla="*/ 32 w 51"/>
                    <a:gd name="T25" fmla="*/ 9 h 51"/>
                    <a:gd name="T26" fmla="*/ 29 w 51"/>
                    <a:gd name="T27" fmla="*/ 5 h 51"/>
                    <a:gd name="T28" fmla="*/ 24 w 51"/>
                    <a:gd name="T29" fmla="*/ 4 h 51"/>
                    <a:gd name="T30" fmla="*/ 21 w 51"/>
                    <a:gd name="T31" fmla="*/ 0 h 51"/>
                    <a:gd name="T32" fmla="*/ 13 w 51"/>
                    <a:gd name="T33" fmla="*/ 0 h 51"/>
                    <a:gd name="T34" fmla="*/ 10 w 51"/>
                    <a:gd name="T35" fmla="*/ 0 h 51"/>
                    <a:gd name="T36" fmla="*/ 4 w 51"/>
                    <a:gd name="T37" fmla="*/ 2 h 51"/>
                    <a:gd name="T38" fmla="*/ 0 w 51"/>
                    <a:gd name="T39" fmla="*/ 3 h 51"/>
                    <a:gd name="T40" fmla="*/ 2 w 51"/>
                    <a:gd name="T41" fmla="*/ 6 h 51"/>
                    <a:gd name="T42" fmla="*/ 3 w 51"/>
                    <a:gd name="T43" fmla="*/ 9 h 51"/>
                    <a:gd name="T44" fmla="*/ 5 w 51"/>
                    <a:gd name="T45" fmla="*/ 10 h 51"/>
                    <a:gd name="T46" fmla="*/ 7 w 51"/>
                    <a:gd name="T47" fmla="*/ 13 h 51"/>
                    <a:gd name="T48" fmla="*/ 6 w 51"/>
                    <a:gd name="T49" fmla="*/ 18 h 51"/>
                    <a:gd name="T50" fmla="*/ 6 w 51"/>
                    <a:gd name="T51" fmla="*/ 25 h 51"/>
                    <a:gd name="T52" fmla="*/ 10 w 51"/>
                    <a:gd name="T53" fmla="*/ 28 h 51"/>
                    <a:gd name="T54" fmla="*/ 14 w 51"/>
                    <a:gd name="T55" fmla="*/ 28 h 51"/>
                    <a:gd name="T56" fmla="*/ 17 w 51"/>
                    <a:gd name="T57" fmla="*/ 28 h 51"/>
                    <a:gd name="T58" fmla="*/ 20 w 51"/>
                    <a:gd name="T59" fmla="*/ 30 h 51"/>
                    <a:gd name="T60" fmla="*/ 21 w 51"/>
                    <a:gd name="T61" fmla="*/ 33 h 51"/>
                    <a:gd name="T62" fmla="*/ 23 w 51"/>
                    <a:gd name="T63" fmla="*/ 33 h 51"/>
                    <a:gd name="T64" fmla="*/ 25 w 51"/>
                    <a:gd name="T65" fmla="*/ 31 h 51"/>
                    <a:gd name="T66" fmla="*/ 29 w 51"/>
                    <a:gd name="T67" fmla="*/ 35 h 51"/>
                    <a:gd name="T68" fmla="*/ 31 w 51"/>
                    <a:gd name="T69" fmla="*/ 34 h 51"/>
                    <a:gd name="T70" fmla="*/ 33 w 51"/>
                    <a:gd name="T71" fmla="*/ 34 h 51"/>
                    <a:gd name="T72" fmla="*/ 35 w 51"/>
                    <a:gd name="T73" fmla="*/ 39 h 51"/>
                    <a:gd name="T74" fmla="*/ 38 w 51"/>
                    <a:gd name="T75" fmla="*/ 41 h 51"/>
                    <a:gd name="T76" fmla="*/ 45 w 51"/>
                    <a:gd name="T77" fmla="*/ 51 h 51"/>
                    <a:gd name="T78" fmla="*/ 48 w 51"/>
                    <a:gd name="T79" fmla="*/ 51 h 51"/>
                    <a:gd name="T80" fmla="*/ 48 w 51"/>
                    <a:gd name="T81" fmla="*/ 51 h 51"/>
                    <a:gd name="T82" fmla="*/ 48 w 51"/>
                    <a:gd name="T8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51">
                      <a:moveTo>
                        <a:pt x="48" y="48"/>
                      </a:moveTo>
                      <a:lnTo>
                        <a:pt x="49" y="46"/>
                      </a:lnTo>
                      <a:lnTo>
                        <a:pt x="47" y="41"/>
                      </a:lnTo>
                      <a:lnTo>
                        <a:pt x="51" y="41"/>
                      </a:lnTo>
                      <a:lnTo>
                        <a:pt x="48" y="37"/>
                      </a:lnTo>
                      <a:lnTo>
                        <a:pt x="43" y="37"/>
                      </a:lnTo>
                      <a:lnTo>
                        <a:pt x="37" y="33"/>
                      </a:lnTo>
                      <a:lnTo>
                        <a:pt x="35" y="27"/>
                      </a:lnTo>
                      <a:lnTo>
                        <a:pt x="37" y="25"/>
                      </a:lnTo>
                      <a:lnTo>
                        <a:pt x="37" y="21"/>
                      </a:lnTo>
                      <a:lnTo>
                        <a:pt x="31" y="16"/>
                      </a:lnTo>
                      <a:lnTo>
                        <a:pt x="31" y="13"/>
                      </a:lnTo>
                      <a:lnTo>
                        <a:pt x="32" y="9"/>
                      </a:lnTo>
                      <a:lnTo>
                        <a:pt x="29" y="5"/>
                      </a:lnTo>
                      <a:lnTo>
                        <a:pt x="24" y="4"/>
                      </a:lnTo>
                      <a:lnTo>
                        <a:pt x="21" y="0"/>
                      </a:lnTo>
                      <a:lnTo>
                        <a:pt x="13" y="0"/>
                      </a:lnTo>
                      <a:lnTo>
                        <a:pt x="10" y="0"/>
                      </a:lnTo>
                      <a:lnTo>
                        <a:pt x="4" y="2"/>
                      </a:lnTo>
                      <a:lnTo>
                        <a:pt x="0" y="3"/>
                      </a:lnTo>
                      <a:lnTo>
                        <a:pt x="2" y="6"/>
                      </a:lnTo>
                      <a:lnTo>
                        <a:pt x="3" y="9"/>
                      </a:lnTo>
                      <a:lnTo>
                        <a:pt x="5" y="10"/>
                      </a:lnTo>
                      <a:lnTo>
                        <a:pt x="7" y="13"/>
                      </a:lnTo>
                      <a:lnTo>
                        <a:pt x="6" y="18"/>
                      </a:lnTo>
                      <a:lnTo>
                        <a:pt x="6" y="25"/>
                      </a:lnTo>
                      <a:lnTo>
                        <a:pt x="10" y="28"/>
                      </a:lnTo>
                      <a:lnTo>
                        <a:pt x="14" y="28"/>
                      </a:lnTo>
                      <a:lnTo>
                        <a:pt x="17" y="28"/>
                      </a:lnTo>
                      <a:lnTo>
                        <a:pt x="20" y="30"/>
                      </a:lnTo>
                      <a:lnTo>
                        <a:pt x="21" y="33"/>
                      </a:lnTo>
                      <a:lnTo>
                        <a:pt x="23" y="33"/>
                      </a:lnTo>
                      <a:lnTo>
                        <a:pt x="25" y="31"/>
                      </a:lnTo>
                      <a:lnTo>
                        <a:pt x="29" y="35"/>
                      </a:lnTo>
                      <a:lnTo>
                        <a:pt x="31" y="34"/>
                      </a:lnTo>
                      <a:lnTo>
                        <a:pt x="33" y="34"/>
                      </a:lnTo>
                      <a:lnTo>
                        <a:pt x="35" y="39"/>
                      </a:lnTo>
                      <a:lnTo>
                        <a:pt x="38" y="41"/>
                      </a:lnTo>
                      <a:lnTo>
                        <a:pt x="45" y="51"/>
                      </a:lnTo>
                      <a:lnTo>
                        <a:pt x="48" y="51"/>
                      </a:lnTo>
                      <a:lnTo>
                        <a:pt x="48" y="51"/>
                      </a:lnTo>
                      <a:lnTo>
                        <a:pt x="48"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2" name="Freeform 771">
                  <a:extLst>
                    <a:ext uri="{FF2B5EF4-FFF2-40B4-BE49-F238E27FC236}">
                      <a16:creationId xmlns:a16="http://schemas.microsoft.com/office/drawing/2014/main" id="{04339993-A64F-4391-BA69-C1254253D860}"/>
                    </a:ext>
                  </a:extLst>
                </p:cNvPr>
                <p:cNvSpPr>
                  <a:spLocks/>
                </p:cNvSpPr>
                <p:nvPr/>
              </p:nvSpPr>
              <p:spPr bwMode="auto">
                <a:xfrm>
                  <a:off x="3979" y="2152"/>
                  <a:ext cx="3" cy="2"/>
                </a:xfrm>
                <a:custGeom>
                  <a:avLst/>
                  <a:gdLst>
                    <a:gd name="T0" fmla="*/ 1 w 3"/>
                    <a:gd name="T1" fmla="*/ 0 h 2"/>
                    <a:gd name="T2" fmla="*/ 0 w 3"/>
                    <a:gd name="T3" fmla="*/ 2 h 2"/>
                    <a:gd name="T4" fmla="*/ 1 w 3"/>
                    <a:gd name="T5" fmla="*/ 2 h 2"/>
                    <a:gd name="T6" fmla="*/ 3 w 3"/>
                    <a:gd name="T7" fmla="*/ 2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0" y="2"/>
                      </a:lnTo>
                      <a:lnTo>
                        <a:pt x="1" y="2"/>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3" name="Freeform 772">
                  <a:extLst>
                    <a:ext uri="{FF2B5EF4-FFF2-40B4-BE49-F238E27FC236}">
                      <a16:creationId xmlns:a16="http://schemas.microsoft.com/office/drawing/2014/main" id="{A518B4F9-0A76-46F3-AEE5-A7C6D979A0DF}"/>
                    </a:ext>
                  </a:extLst>
                </p:cNvPr>
                <p:cNvSpPr>
                  <a:spLocks/>
                </p:cNvSpPr>
                <p:nvPr/>
              </p:nvSpPr>
              <p:spPr bwMode="auto">
                <a:xfrm>
                  <a:off x="3948" y="2075"/>
                  <a:ext cx="6" cy="4"/>
                </a:xfrm>
                <a:custGeom>
                  <a:avLst/>
                  <a:gdLst>
                    <a:gd name="T0" fmla="*/ 3 w 6"/>
                    <a:gd name="T1" fmla="*/ 1 h 4"/>
                    <a:gd name="T2" fmla="*/ 0 w 6"/>
                    <a:gd name="T3" fmla="*/ 1 h 4"/>
                    <a:gd name="T4" fmla="*/ 0 w 6"/>
                    <a:gd name="T5" fmla="*/ 3 h 4"/>
                    <a:gd name="T6" fmla="*/ 2 w 6"/>
                    <a:gd name="T7" fmla="*/ 4 h 4"/>
                    <a:gd name="T8" fmla="*/ 5 w 6"/>
                    <a:gd name="T9" fmla="*/ 3 h 4"/>
                    <a:gd name="T10" fmla="*/ 6 w 6"/>
                    <a:gd name="T11" fmla="*/ 1 h 4"/>
                    <a:gd name="T12" fmla="*/ 4 w 6"/>
                    <a:gd name="T13" fmla="*/ 0 h 4"/>
                    <a:gd name="T14" fmla="*/ 3 w 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3" y="1"/>
                      </a:moveTo>
                      <a:lnTo>
                        <a:pt x="0" y="1"/>
                      </a:lnTo>
                      <a:lnTo>
                        <a:pt x="0" y="3"/>
                      </a:lnTo>
                      <a:lnTo>
                        <a:pt x="2" y="4"/>
                      </a:lnTo>
                      <a:lnTo>
                        <a:pt x="5" y="3"/>
                      </a:lnTo>
                      <a:lnTo>
                        <a:pt x="6" y="1"/>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4" name="Freeform 773">
                  <a:extLst>
                    <a:ext uri="{FF2B5EF4-FFF2-40B4-BE49-F238E27FC236}">
                      <a16:creationId xmlns:a16="http://schemas.microsoft.com/office/drawing/2014/main" id="{6B85A127-25D4-4E22-BD71-5D16EB3AEDF3}"/>
                    </a:ext>
                  </a:extLst>
                </p:cNvPr>
                <p:cNvSpPr>
                  <a:spLocks/>
                </p:cNvSpPr>
                <p:nvPr/>
              </p:nvSpPr>
              <p:spPr bwMode="auto">
                <a:xfrm>
                  <a:off x="3955" y="2037"/>
                  <a:ext cx="256" cy="126"/>
                </a:xfrm>
                <a:custGeom>
                  <a:avLst/>
                  <a:gdLst>
                    <a:gd name="T0" fmla="*/ 148 w 256"/>
                    <a:gd name="T1" fmla="*/ 113 h 126"/>
                    <a:gd name="T2" fmla="*/ 164 w 256"/>
                    <a:gd name="T3" fmla="*/ 108 h 126"/>
                    <a:gd name="T4" fmla="*/ 182 w 256"/>
                    <a:gd name="T5" fmla="*/ 110 h 126"/>
                    <a:gd name="T6" fmla="*/ 200 w 256"/>
                    <a:gd name="T7" fmla="*/ 103 h 126"/>
                    <a:gd name="T8" fmla="*/ 223 w 256"/>
                    <a:gd name="T9" fmla="*/ 100 h 126"/>
                    <a:gd name="T10" fmla="*/ 238 w 256"/>
                    <a:gd name="T11" fmla="*/ 96 h 126"/>
                    <a:gd name="T12" fmla="*/ 252 w 256"/>
                    <a:gd name="T13" fmla="*/ 102 h 126"/>
                    <a:gd name="T14" fmla="*/ 247 w 256"/>
                    <a:gd name="T15" fmla="*/ 86 h 126"/>
                    <a:gd name="T16" fmla="*/ 245 w 256"/>
                    <a:gd name="T17" fmla="*/ 72 h 126"/>
                    <a:gd name="T18" fmla="*/ 242 w 256"/>
                    <a:gd name="T19" fmla="*/ 53 h 126"/>
                    <a:gd name="T20" fmla="*/ 249 w 256"/>
                    <a:gd name="T21" fmla="*/ 45 h 126"/>
                    <a:gd name="T22" fmla="*/ 234 w 256"/>
                    <a:gd name="T23" fmla="*/ 37 h 126"/>
                    <a:gd name="T24" fmla="*/ 230 w 256"/>
                    <a:gd name="T25" fmla="*/ 18 h 126"/>
                    <a:gd name="T26" fmla="*/ 215 w 256"/>
                    <a:gd name="T27" fmla="*/ 10 h 126"/>
                    <a:gd name="T28" fmla="*/ 206 w 256"/>
                    <a:gd name="T29" fmla="*/ 7 h 126"/>
                    <a:gd name="T30" fmla="*/ 193 w 256"/>
                    <a:gd name="T31" fmla="*/ 18 h 126"/>
                    <a:gd name="T32" fmla="*/ 179 w 256"/>
                    <a:gd name="T33" fmla="*/ 19 h 126"/>
                    <a:gd name="T34" fmla="*/ 162 w 256"/>
                    <a:gd name="T35" fmla="*/ 23 h 126"/>
                    <a:gd name="T36" fmla="*/ 145 w 256"/>
                    <a:gd name="T37" fmla="*/ 17 h 126"/>
                    <a:gd name="T38" fmla="*/ 132 w 256"/>
                    <a:gd name="T39" fmla="*/ 11 h 126"/>
                    <a:gd name="T40" fmla="*/ 123 w 256"/>
                    <a:gd name="T41" fmla="*/ 8 h 126"/>
                    <a:gd name="T42" fmla="*/ 112 w 256"/>
                    <a:gd name="T43" fmla="*/ 1 h 126"/>
                    <a:gd name="T44" fmla="*/ 92 w 256"/>
                    <a:gd name="T45" fmla="*/ 2 h 126"/>
                    <a:gd name="T46" fmla="*/ 73 w 256"/>
                    <a:gd name="T47" fmla="*/ 11 h 126"/>
                    <a:gd name="T48" fmla="*/ 67 w 256"/>
                    <a:gd name="T49" fmla="*/ 22 h 126"/>
                    <a:gd name="T50" fmla="*/ 48 w 256"/>
                    <a:gd name="T51" fmla="*/ 19 h 126"/>
                    <a:gd name="T52" fmla="*/ 40 w 256"/>
                    <a:gd name="T53" fmla="*/ 28 h 126"/>
                    <a:gd name="T54" fmla="*/ 35 w 256"/>
                    <a:gd name="T55" fmla="*/ 32 h 126"/>
                    <a:gd name="T56" fmla="*/ 36 w 256"/>
                    <a:gd name="T57" fmla="*/ 39 h 126"/>
                    <a:gd name="T58" fmla="*/ 20 w 256"/>
                    <a:gd name="T59" fmla="*/ 36 h 126"/>
                    <a:gd name="T60" fmla="*/ 3 w 256"/>
                    <a:gd name="T61" fmla="*/ 42 h 126"/>
                    <a:gd name="T62" fmla="*/ 0 w 256"/>
                    <a:gd name="T63" fmla="*/ 55 h 126"/>
                    <a:gd name="T64" fmla="*/ 12 w 256"/>
                    <a:gd name="T65" fmla="*/ 56 h 126"/>
                    <a:gd name="T66" fmla="*/ 10 w 256"/>
                    <a:gd name="T67" fmla="*/ 68 h 126"/>
                    <a:gd name="T68" fmla="*/ 9 w 256"/>
                    <a:gd name="T69" fmla="*/ 73 h 126"/>
                    <a:gd name="T70" fmla="*/ 7 w 256"/>
                    <a:gd name="T71" fmla="*/ 79 h 126"/>
                    <a:gd name="T72" fmla="*/ 4 w 256"/>
                    <a:gd name="T73" fmla="*/ 82 h 126"/>
                    <a:gd name="T74" fmla="*/ 12 w 256"/>
                    <a:gd name="T75" fmla="*/ 87 h 126"/>
                    <a:gd name="T76" fmla="*/ 16 w 256"/>
                    <a:gd name="T77" fmla="*/ 100 h 126"/>
                    <a:gd name="T78" fmla="*/ 17 w 256"/>
                    <a:gd name="T79" fmla="*/ 108 h 126"/>
                    <a:gd name="T80" fmla="*/ 27 w 256"/>
                    <a:gd name="T81" fmla="*/ 111 h 126"/>
                    <a:gd name="T82" fmla="*/ 23 w 256"/>
                    <a:gd name="T83" fmla="*/ 114 h 126"/>
                    <a:gd name="T84" fmla="*/ 30 w 256"/>
                    <a:gd name="T85" fmla="*/ 114 h 126"/>
                    <a:gd name="T86" fmla="*/ 40 w 256"/>
                    <a:gd name="T87" fmla="*/ 115 h 126"/>
                    <a:gd name="T88" fmla="*/ 43 w 256"/>
                    <a:gd name="T89" fmla="*/ 118 h 126"/>
                    <a:gd name="T90" fmla="*/ 54 w 256"/>
                    <a:gd name="T91" fmla="*/ 123 h 126"/>
                    <a:gd name="T92" fmla="*/ 64 w 256"/>
                    <a:gd name="T93" fmla="*/ 120 h 126"/>
                    <a:gd name="T94" fmla="*/ 75 w 256"/>
                    <a:gd name="T95" fmla="*/ 111 h 126"/>
                    <a:gd name="T96" fmla="*/ 106 w 256"/>
                    <a:gd name="T97" fmla="*/ 123 h 126"/>
                    <a:gd name="T98" fmla="*/ 114 w 256"/>
                    <a:gd name="T99" fmla="*/ 118 h 126"/>
                    <a:gd name="T100" fmla="*/ 135 w 256"/>
                    <a:gd name="T101" fmla="*/ 112 h 126"/>
                    <a:gd name="T102" fmla="*/ 139 w 256"/>
                    <a:gd name="T103" fmla="*/ 115 h 126"/>
                    <a:gd name="T104" fmla="*/ 141 w 256"/>
                    <a:gd name="T10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6" h="126">
                      <a:moveTo>
                        <a:pt x="144" y="125"/>
                      </a:moveTo>
                      <a:lnTo>
                        <a:pt x="147" y="125"/>
                      </a:lnTo>
                      <a:lnTo>
                        <a:pt x="146" y="121"/>
                      </a:lnTo>
                      <a:lnTo>
                        <a:pt x="148" y="119"/>
                      </a:lnTo>
                      <a:lnTo>
                        <a:pt x="148" y="113"/>
                      </a:lnTo>
                      <a:lnTo>
                        <a:pt x="149" y="110"/>
                      </a:lnTo>
                      <a:lnTo>
                        <a:pt x="153" y="111"/>
                      </a:lnTo>
                      <a:lnTo>
                        <a:pt x="155" y="112"/>
                      </a:lnTo>
                      <a:lnTo>
                        <a:pt x="162" y="109"/>
                      </a:lnTo>
                      <a:lnTo>
                        <a:pt x="164" y="108"/>
                      </a:lnTo>
                      <a:lnTo>
                        <a:pt x="166" y="107"/>
                      </a:lnTo>
                      <a:lnTo>
                        <a:pt x="173" y="106"/>
                      </a:lnTo>
                      <a:lnTo>
                        <a:pt x="176" y="107"/>
                      </a:lnTo>
                      <a:lnTo>
                        <a:pt x="178" y="108"/>
                      </a:lnTo>
                      <a:lnTo>
                        <a:pt x="182" y="110"/>
                      </a:lnTo>
                      <a:lnTo>
                        <a:pt x="189" y="110"/>
                      </a:lnTo>
                      <a:lnTo>
                        <a:pt x="189" y="108"/>
                      </a:lnTo>
                      <a:lnTo>
                        <a:pt x="193" y="108"/>
                      </a:lnTo>
                      <a:lnTo>
                        <a:pt x="195" y="104"/>
                      </a:lnTo>
                      <a:lnTo>
                        <a:pt x="200" y="103"/>
                      </a:lnTo>
                      <a:lnTo>
                        <a:pt x="204" y="103"/>
                      </a:lnTo>
                      <a:lnTo>
                        <a:pt x="207" y="102"/>
                      </a:lnTo>
                      <a:lnTo>
                        <a:pt x="214" y="102"/>
                      </a:lnTo>
                      <a:lnTo>
                        <a:pt x="219" y="100"/>
                      </a:lnTo>
                      <a:lnTo>
                        <a:pt x="223" y="100"/>
                      </a:lnTo>
                      <a:lnTo>
                        <a:pt x="224" y="101"/>
                      </a:lnTo>
                      <a:lnTo>
                        <a:pt x="228" y="98"/>
                      </a:lnTo>
                      <a:lnTo>
                        <a:pt x="231" y="98"/>
                      </a:lnTo>
                      <a:lnTo>
                        <a:pt x="233" y="96"/>
                      </a:lnTo>
                      <a:lnTo>
                        <a:pt x="238" y="96"/>
                      </a:lnTo>
                      <a:lnTo>
                        <a:pt x="243" y="98"/>
                      </a:lnTo>
                      <a:lnTo>
                        <a:pt x="247" y="96"/>
                      </a:lnTo>
                      <a:lnTo>
                        <a:pt x="249" y="98"/>
                      </a:lnTo>
                      <a:lnTo>
                        <a:pt x="249" y="101"/>
                      </a:lnTo>
                      <a:lnTo>
                        <a:pt x="252" y="102"/>
                      </a:lnTo>
                      <a:lnTo>
                        <a:pt x="255" y="101"/>
                      </a:lnTo>
                      <a:lnTo>
                        <a:pt x="256" y="98"/>
                      </a:lnTo>
                      <a:lnTo>
                        <a:pt x="254" y="94"/>
                      </a:lnTo>
                      <a:lnTo>
                        <a:pt x="251" y="88"/>
                      </a:lnTo>
                      <a:lnTo>
                        <a:pt x="247" y="86"/>
                      </a:lnTo>
                      <a:lnTo>
                        <a:pt x="247" y="84"/>
                      </a:lnTo>
                      <a:lnTo>
                        <a:pt x="247" y="79"/>
                      </a:lnTo>
                      <a:lnTo>
                        <a:pt x="249" y="74"/>
                      </a:lnTo>
                      <a:lnTo>
                        <a:pt x="248" y="72"/>
                      </a:lnTo>
                      <a:lnTo>
                        <a:pt x="245" y="72"/>
                      </a:lnTo>
                      <a:lnTo>
                        <a:pt x="245" y="67"/>
                      </a:lnTo>
                      <a:lnTo>
                        <a:pt x="245" y="63"/>
                      </a:lnTo>
                      <a:lnTo>
                        <a:pt x="244" y="57"/>
                      </a:lnTo>
                      <a:lnTo>
                        <a:pt x="242" y="54"/>
                      </a:lnTo>
                      <a:lnTo>
                        <a:pt x="242" y="53"/>
                      </a:lnTo>
                      <a:lnTo>
                        <a:pt x="246" y="52"/>
                      </a:lnTo>
                      <a:lnTo>
                        <a:pt x="248" y="47"/>
                      </a:lnTo>
                      <a:lnTo>
                        <a:pt x="249" y="46"/>
                      </a:lnTo>
                      <a:lnTo>
                        <a:pt x="249" y="45"/>
                      </a:lnTo>
                      <a:lnTo>
                        <a:pt x="249" y="45"/>
                      </a:lnTo>
                      <a:lnTo>
                        <a:pt x="248" y="42"/>
                      </a:lnTo>
                      <a:lnTo>
                        <a:pt x="245" y="40"/>
                      </a:lnTo>
                      <a:lnTo>
                        <a:pt x="242" y="40"/>
                      </a:lnTo>
                      <a:lnTo>
                        <a:pt x="238" y="40"/>
                      </a:lnTo>
                      <a:lnTo>
                        <a:pt x="234" y="37"/>
                      </a:lnTo>
                      <a:lnTo>
                        <a:pt x="234" y="30"/>
                      </a:lnTo>
                      <a:lnTo>
                        <a:pt x="235" y="25"/>
                      </a:lnTo>
                      <a:lnTo>
                        <a:pt x="233" y="22"/>
                      </a:lnTo>
                      <a:lnTo>
                        <a:pt x="231" y="21"/>
                      </a:lnTo>
                      <a:lnTo>
                        <a:pt x="230" y="18"/>
                      </a:lnTo>
                      <a:lnTo>
                        <a:pt x="228" y="15"/>
                      </a:lnTo>
                      <a:lnTo>
                        <a:pt x="225" y="15"/>
                      </a:lnTo>
                      <a:lnTo>
                        <a:pt x="219" y="8"/>
                      </a:lnTo>
                      <a:lnTo>
                        <a:pt x="217" y="8"/>
                      </a:lnTo>
                      <a:lnTo>
                        <a:pt x="215" y="10"/>
                      </a:lnTo>
                      <a:lnTo>
                        <a:pt x="213" y="11"/>
                      </a:lnTo>
                      <a:lnTo>
                        <a:pt x="210" y="8"/>
                      </a:lnTo>
                      <a:lnTo>
                        <a:pt x="208" y="11"/>
                      </a:lnTo>
                      <a:lnTo>
                        <a:pt x="207" y="10"/>
                      </a:lnTo>
                      <a:lnTo>
                        <a:pt x="206" y="7"/>
                      </a:lnTo>
                      <a:lnTo>
                        <a:pt x="204" y="7"/>
                      </a:lnTo>
                      <a:lnTo>
                        <a:pt x="204" y="8"/>
                      </a:lnTo>
                      <a:lnTo>
                        <a:pt x="202" y="12"/>
                      </a:lnTo>
                      <a:lnTo>
                        <a:pt x="198" y="15"/>
                      </a:lnTo>
                      <a:lnTo>
                        <a:pt x="193" y="18"/>
                      </a:lnTo>
                      <a:lnTo>
                        <a:pt x="193" y="20"/>
                      </a:lnTo>
                      <a:lnTo>
                        <a:pt x="188" y="21"/>
                      </a:lnTo>
                      <a:lnTo>
                        <a:pt x="186" y="22"/>
                      </a:lnTo>
                      <a:lnTo>
                        <a:pt x="181" y="21"/>
                      </a:lnTo>
                      <a:lnTo>
                        <a:pt x="179" y="19"/>
                      </a:lnTo>
                      <a:lnTo>
                        <a:pt x="177" y="19"/>
                      </a:lnTo>
                      <a:lnTo>
                        <a:pt x="176" y="18"/>
                      </a:lnTo>
                      <a:lnTo>
                        <a:pt x="173" y="20"/>
                      </a:lnTo>
                      <a:lnTo>
                        <a:pt x="169" y="20"/>
                      </a:lnTo>
                      <a:lnTo>
                        <a:pt x="162" y="23"/>
                      </a:lnTo>
                      <a:lnTo>
                        <a:pt x="158" y="22"/>
                      </a:lnTo>
                      <a:lnTo>
                        <a:pt x="155" y="19"/>
                      </a:lnTo>
                      <a:lnTo>
                        <a:pt x="152" y="21"/>
                      </a:lnTo>
                      <a:lnTo>
                        <a:pt x="147" y="18"/>
                      </a:lnTo>
                      <a:lnTo>
                        <a:pt x="145" y="17"/>
                      </a:lnTo>
                      <a:lnTo>
                        <a:pt x="139" y="13"/>
                      </a:lnTo>
                      <a:lnTo>
                        <a:pt x="138" y="13"/>
                      </a:lnTo>
                      <a:lnTo>
                        <a:pt x="137" y="15"/>
                      </a:lnTo>
                      <a:lnTo>
                        <a:pt x="134" y="15"/>
                      </a:lnTo>
                      <a:lnTo>
                        <a:pt x="132" y="11"/>
                      </a:lnTo>
                      <a:lnTo>
                        <a:pt x="131" y="7"/>
                      </a:lnTo>
                      <a:lnTo>
                        <a:pt x="129" y="4"/>
                      </a:lnTo>
                      <a:lnTo>
                        <a:pt x="127" y="4"/>
                      </a:lnTo>
                      <a:lnTo>
                        <a:pt x="124" y="8"/>
                      </a:lnTo>
                      <a:lnTo>
                        <a:pt x="123" y="8"/>
                      </a:lnTo>
                      <a:lnTo>
                        <a:pt x="121" y="9"/>
                      </a:lnTo>
                      <a:lnTo>
                        <a:pt x="117" y="4"/>
                      </a:lnTo>
                      <a:lnTo>
                        <a:pt x="116" y="0"/>
                      </a:lnTo>
                      <a:lnTo>
                        <a:pt x="115" y="0"/>
                      </a:lnTo>
                      <a:lnTo>
                        <a:pt x="112" y="1"/>
                      </a:lnTo>
                      <a:lnTo>
                        <a:pt x="107" y="1"/>
                      </a:lnTo>
                      <a:lnTo>
                        <a:pt x="105" y="1"/>
                      </a:lnTo>
                      <a:lnTo>
                        <a:pt x="103" y="1"/>
                      </a:lnTo>
                      <a:lnTo>
                        <a:pt x="96" y="1"/>
                      </a:lnTo>
                      <a:lnTo>
                        <a:pt x="92" y="2"/>
                      </a:lnTo>
                      <a:lnTo>
                        <a:pt x="86" y="6"/>
                      </a:lnTo>
                      <a:lnTo>
                        <a:pt x="82" y="6"/>
                      </a:lnTo>
                      <a:lnTo>
                        <a:pt x="77" y="8"/>
                      </a:lnTo>
                      <a:lnTo>
                        <a:pt x="75" y="10"/>
                      </a:lnTo>
                      <a:lnTo>
                        <a:pt x="73" y="11"/>
                      </a:lnTo>
                      <a:lnTo>
                        <a:pt x="71" y="14"/>
                      </a:lnTo>
                      <a:lnTo>
                        <a:pt x="69" y="15"/>
                      </a:lnTo>
                      <a:lnTo>
                        <a:pt x="69" y="18"/>
                      </a:lnTo>
                      <a:lnTo>
                        <a:pt x="67" y="19"/>
                      </a:lnTo>
                      <a:lnTo>
                        <a:pt x="67" y="22"/>
                      </a:lnTo>
                      <a:lnTo>
                        <a:pt x="62" y="22"/>
                      </a:lnTo>
                      <a:lnTo>
                        <a:pt x="55" y="18"/>
                      </a:lnTo>
                      <a:lnTo>
                        <a:pt x="52" y="18"/>
                      </a:lnTo>
                      <a:lnTo>
                        <a:pt x="51" y="20"/>
                      </a:lnTo>
                      <a:lnTo>
                        <a:pt x="48" y="19"/>
                      </a:lnTo>
                      <a:lnTo>
                        <a:pt x="43" y="20"/>
                      </a:lnTo>
                      <a:lnTo>
                        <a:pt x="41" y="19"/>
                      </a:lnTo>
                      <a:lnTo>
                        <a:pt x="37" y="21"/>
                      </a:lnTo>
                      <a:lnTo>
                        <a:pt x="37" y="23"/>
                      </a:lnTo>
                      <a:lnTo>
                        <a:pt x="40" y="28"/>
                      </a:lnTo>
                      <a:lnTo>
                        <a:pt x="44" y="29"/>
                      </a:lnTo>
                      <a:lnTo>
                        <a:pt x="47" y="29"/>
                      </a:lnTo>
                      <a:lnTo>
                        <a:pt x="46" y="31"/>
                      </a:lnTo>
                      <a:lnTo>
                        <a:pt x="41" y="31"/>
                      </a:lnTo>
                      <a:lnTo>
                        <a:pt x="35" y="32"/>
                      </a:lnTo>
                      <a:lnTo>
                        <a:pt x="34" y="35"/>
                      </a:lnTo>
                      <a:lnTo>
                        <a:pt x="34" y="37"/>
                      </a:lnTo>
                      <a:lnTo>
                        <a:pt x="37" y="36"/>
                      </a:lnTo>
                      <a:lnTo>
                        <a:pt x="38" y="38"/>
                      </a:lnTo>
                      <a:lnTo>
                        <a:pt x="36" y="39"/>
                      </a:lnTo>
                      <a:lnTo>
                        <a:pt x="30" y="39"/>
                      </a:lnTo>
                      <a:lnTo>
                        <a:pt x="27" y="37"/>
                      </a:lnTo>
                      <a:lnTo>
                        <a:pt x="24" y="39"/>
                      </a:lnTo>
                      <a:lnTo>
                        <a:pt x="22" y="36"/>
                      </a:lnTo>
                      <a:lnTo>
                        <a:pt x="20" y="36"/>
                      </a:lnTo>
                      <a:lnTo>
                        <a:pt x="17" y="39"/>
                      </a:lnTo>
                      <a:lnTo>
                        <a:pt x="15" y="39"/>
                      </a:lnTo>
                      <a:lnTo>
                        <a:pt x="12" y="36"/>
                      </a:lnTo>
                      <a:lnTo>
                        <a:pt x="9" y="36"/>
                      </a:lnTo>
                      <a:lnTo>
                        <a:pt x="3" y="42"/>
                      </a:lnTo>
                      <a:lnTo>
                        <a:pt x="1" y="46"/>
                      </a:lnTo>
                      <a:lnTo>
                        <a:pt x="0" y="48"/>
                      </a:lnTo>
                      <a:lnTo>
                        <a:pt x="1" y="50"/>
                      </a:lnTo>
                      <a:lnTo>
                        <a:pt x="1" y="54"/>
                      </a:lnTo>
                      <a:lnTo>
                        <a:pt x="0" y="55"/>
                      </a:lnTo>
                      <a:lnTo>
                        <a:pt x="1" y="57"/>
                      </a:lnTo>
                      <a:lnTo>
                        <a:pt x="5" y="56"/>
                      </a:lnTo>
                      <a:lnTo>
                        <a:pt x="6" y="56"/>
                      </a:lnTo>
                      <a:lnTo>
                        <a:pt x="9" y="56"/>
                      </a:lnTo>
                      <a:lnTo>
                        <a:pt x="12" y="56"/>
                      </a:lnTo>
                      <a:lnTo>
                        <a:pt x="9" y="60"/>
                      </a:lnTo>
                      <a:lnTo>
                        <a:pt x="10" y="62"/>
                      </a:lnTo>
                      <a:lnTo>
                        <a:pt x="10" y="65"/>
                      </a:lnTo>
                      <a:lnTo>
                        <a:pt x="10" y="67"/>
                      </a:lnTo>
                      <a:lnTo>
                        <a:pt x="10" y="68"/>
                      </a:lnTo>
                      <a:lnTo>
                        <a:pt x="11" y="69"/>
                      </a:lnTo>
                      <a:lnTo>
                        <a:pt x="13" y="67"/>
                      </a:lnTo>
                      <a:lnTo>
                        <a:pt x="14" y="69"/>
                      </a:lnTo>
                      <a:lnTo>
                        <a:pt x="12" y="70"/>
                      </a:lnTo>
                      <a:lnTo>
                        <a:pt x="9" y="73"/>
                      </a:lnTo>
                      <a:lnTo>
                        <a:pt x="10" y="74"/>
                      </a:lnTo>
                      <a:lnTo>
                        <a:pt x="12" y="74"/>
                      </a:lnTo>
                      <a:lnTo>
                        <a:pt x="10" y="77"/>
                      </a:lnTo>
                      <a:lnTo>
                        <a:pt x="9" y="79"/>
                      </a:lnTo>
                      <a:lnTo>
                        <a:pt x="7" y="79"/>
                      </a:lnTo>
                      <a:lnTo>
                        <a:pt x="6" y="75"/>
                      </a:lnTo>
                      <a:lnTo>
                        <a:pt x="5" y="74"/>
                      </a:lnTo>
                      <a:lnTo>
                        <a:pt x="4" y="77"/>
                      </a:lnTo>
                      <a:lnTo>
                        <a:pt x="5" y="80"/>
                      </a:lnTo>
                      <a:lnTo>
                        <a:pt x="4" y="82"/>
                      </a:lnTo>
                      <a:lnTo>
                        <a:pt x="4" y="84"/>
                      </a:lnTo>
                      <a:lnTo>
                        <a:pt x="6" y="86"/>
                      </a:lnTo>
                      <a:lnTo>
                        <a:pt x="7" y="84"/>
                      </a:lnTo>
                      <a:lnTo>
                        <a:pt x="10" y="87"/>
                      </a:lnTo>
                      <a:lnTo>
                        <a:pt x="12" y="87"/>
                      </a:lnTo>
                      <a:lnTo>
                        <a:pt x="15" y="89"/>
                      </a:lnTo>
                      <a:lnTo>
                        <a:pt x="17" y="93"/>
                      </a:lnTo>
                      <a:lnTo>
                        <a:pt x="14" y="96"/>
                      </a:lnTo>
                      <a:lnTo>
                        <a:pt x="16" y="98"/>
                      </a:lnTo>
                      <a:lnTo>
                        <a:pt x="16" y="100"/>
                      </a:lnTo>
                      <a:lnTo>
                        <a:pt x="17" y="100"/>
                      </a:lnTo>
                      <a:lnTo>
                        <a:pt x="21" y="104"/>
                      </a:lnTo>
                      <a:lnTo>
                        <a:pt x="20" y="107"/>
                      </a:lnTo>
                      <a:lnTo>
                        <a:pt x="17" y="106"/>
                      </a:lnTo>
                      <a:lnTo>
                        <a:pt x="17" y="108"/>
                      </a:lnTo>
                      <a:lnTo>
                        <a:pt x="19" y="109"/>
                      </a:lnTo>
                      <a:lnTo>
                        <a:pt x="24" y="108"/>
                      </a:lnTo>
                      <a:lnTo>
                        <a:pt x="29" y="108"/>
                      </a:lnTo>
                      <a:lnTo>
                        <a:pt x="29" y="109"/>
                      </a:lnTo>
                      <a:lnTo>
                        <a:pt x="27" y="111"/>
                      </a:lnTo>
                      <a:lnTo>
                        <a:pt x="24" y="112"/>
                      </a:lnTo>
                      <a:lnTo>
                        <a:pt x="20" y="112"/>
                      </a:lnTo>
                      <a:lnTo>
                        <a:pt x="19" y="114"/>
                      </a:lnTo>
                      <a:lnTo>
                        <a:pt x="20" y="115"/>
                      </a:lnTo>
                      <a:lnTo>
                        <a:pt x="23" y="114"/>
                      </a:lnTo>
                      <a:lnTo>
                        <a:pt x="26" y="114"/>
                      </a:lnTo>
                      <a:lnTo>
                        <a:pt x="27" y="113"/>
                      </a:lnTo>
                      <a:lnTo>
                        <a:pt x="27" y="115"/>
                      </a:lnTo>
                      <a:lnTo>
                        <a:pt x="28" y="116"/>
                      </a:lnTo>
                      <a:lnTo>
                        <a:pt x="30" y="114"/>
                      </a:lnTo>
                      <a:lnTo>
                        <a:pt x="32" y="111"/>
                      </a:lnTo>
                      <a:lnTo>
                        <a:pt x="34" y="111"/>
                      </a:lnTo>
                      <a:lnTo>
                        <a:pt x="35" y="113"/>
                      </a:lnTo>
                      <a:lnTo>
                        <a:pt x="37" y="113"/>
                      </a:lnTo>
                      <a:lnTo>
                        <a:pt x="40" y="115"/>
                      </a:lnTo>
                      <a:lnTo>
                        <a:pt x="41" y="112"/>
                      </a:lnTo>
                      <a:lnTo>
                        <a:pt x="43" y="113"/>
                      </a:lnTo>
                      <a:lnTo>
                        <a:pt x="43" y="115"/>
                      </a:lnTo>
                      <a:lnTo>
                        <a:pt x="41" y="115"/>
                      </a:lnTo>
                      <a:lnTo>
                        <a:pt x="43" y="118"/>
                      </a:lnTo>
                      <a:lnTo>
                        <a:pt x="44" y="120"/>
                      </a:lnTo>
                      <a:lnTo>
                        <a:pt x="46" y="123"/>
                      </a:lnTo>
                      <a:lnTo>
                        <a:pt x="48" y="122"/>
                      </a:lnTo>
                      <a:lnTo>
                        <a:pt x="51" y="124"/>
                      </a:lnTo>
                      <a:lnTo>
                        <a:pt x="54" y="123"/>
                      </a:lnTo>
                      <a:lnTo>
                        <a:pt x="55" y="122"/>
                      </a:lnTo>
                      <a:lnTo>
                        <a:pt x="58" y="122"/>
                      </a:lnTo>
                      <a:lnTo>
                        <a:pt x="60" y="120"/>
                      </a:lnTo>
                      <a:lnTo>
                        <a:pt x="62" y="122"/>
                      </a:lnTo>
                      <a:lnTo>
                        <a:pt x="64" y="120"/>
                      </a:lnTo>
                      <a:lnTo>
                        <a:pt x="64" y="116"/>
                      </a:lnTo>
                      <a:lnTo>
                        <a:pt x="65" y="115"/>
                      </a:lnTo>
                      <a:lnTo>
                        <a:pt x="64" y="111"/>
                      </a:lnTo>
                      <a:lnTo>
                        <a:pt x="70" y="110"/>
                      </a:lnTo>
                      <a:lnTo>
                        <a:pt x="75" y="111"/>
                      </a:lnTo>
                      <a:lnTo>
                        <a:pt x="82" y="115"/>
                      </a:lnTo>
                      <a:lnTo>
                        <a:pt x="84" y="115"/>
                      </a:lnTo>
                      <a:lnTo>
                        <a:pt x="89" y="122"/>
                      </a:lnTo>
                      <a:lnTo>
                        <a:pt x="93" y="125"/>
                      </a:lnTo>
                      <a:lnTo>
                        <a:pt x="106" y="123"/>
                      </a:lnTo>
                      <a:lnTo>
                        <a:pt x="110" y="121"/>
                      </a:lnTo>
                      <a:lnTo>
                        <a:pt x="110" y="121"/>
                      </a:lnTo>
                      <a:lnTo>
                        <a:pt x="111" y="122"/>
                      </a:lnTo>
                      <a:lnTo>
                        <a:pt x="113" y="120"/>
                      </a:lnTo>
                      <a:lnTo>
                        <a:pt x="114" y="118"/>
                      </a:lnTo>
                      <a:lnTo>
                        <a:pt x="120" y="109"/>
                      </a:lnTo>
                      <a:lnTo>
                        <a:pt x="121" y="108"/>
                      </a:lnTo>
                      <a:lnTo>
                        <a:pt x="127" y="111"/>
                      </a:lnTo>
                      <a:lnTo>
                        <a:pt x="131" y="113"/>
                      </a:lnTo>
                      <a:lnTo>
                        <a:pt x="135" y="112"/>
                      </a:lnTo>
                      <a:lnTo>
                        <a:pt x="135" y="111"/>
                      </a:lnTo>
                      <a:lnTo>
                        <a:pt x="138" y="108"/>
                      </a:lnTo>
                      <a:lnTo>
                        <a:pt x="141" y="108"/>
                      </a:lnTo>
                      <a:lnTo>
                        <a:pt x="141" y="111"/>
                      </a:lnTo>
                      <a:lnTo>
                        <a:pt x="139" y="115"/>
                      </a:lnTo>
                      <a:lnTo>
                        <a:pt x="136" y="118"/>
                      </a:lnTo>
                      <a:lnTo>
                        <a:pt x="136" y="119"/>
                      </a:lnTo>
                      <a:lnTo>
                        <a:pt x="139" y="123"/>
                      </a:lnTo>
                      <a:lnTo>
                        <a:pt x="138" y="125"/>
                      </a:lnTo>
                      <a:lnTo>
                        <a:pt x="141" y="126"/>
                      </a:lnTo>
                      <a:lnTo>
                        <a:pt x="144" y="1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5" name="Freeform 774">
                  <a:extLst>
                    <a:ext uri="{FF2B5EF4-FFF2-40B4-BE49-F238E27FC236}">
                      <a16:creationId xmlns:a16="http://schemas.microsoft.com/office/drawing/2014/main" id="{3BCF26A9-A8D1-481E-A7D3-3FEED1458049}"/>
                    </a:ext>
                  </a:extLst>
                </p:cNvPr>
                <p:cNvSpPr>
                  <a:spLocks/>
                </p:cNvSpPr>
                <p:nvPr/>
              </p:nvSpPr>
              <p:spPr bwMode="auto">
                <a:xfrm>
                  <a:off x="3952" y="2038"/>
                  <a:ext cx="39" cy="41"/>
                </a:xfrm>
                <a:custGeom>
                  <a:avLst/>
                  <a:gdLst>
                    <a:gd name="T0" fmla="*/ 20 w 39"/>
                    <a:gd name="T1" fmla="*/ 3 h 41"/>
                    <a:gd name="T2" fmla="*/ 16 w 39"/>
                    <a:gd name="T3" fmla="*/ 0 h 41"/>
                    <a:gd name="T4" fmla="*/ 12 w 39"/>
                    <a:gd name="T5" fmla="*/ 0 h 41"/>
                    <a:gd name="T6" fmla="*/ 10 w 39"/>
                    <a:gd name="T7" fmla="*/ 2 h 41"/>
                    <a:gd name="T8" fmla="*/ 8 w 39"/>
                    <a:gd name="T9" fmla="*/ 2 h 41"/>
                    <a:gd name="T10" fmla="*/ 6 w 39"/>
                    <a:gd name="T11" fmla="*/ 5 h 41"/>
                    <a:gd name="T12" fmla="*/ 5 w 39"/>
                    <a:gd name="T13" fmla="*/ 10 h 41"/>
                    <a:gd name="T14" fmla="*/ 8 w 39"/>
                    <a:gd name="T15" fmla="*/ 11 h 41"/>
                    <a:gd name="T16" fmla="*/ 8 w 39"/>
                    <a:gd name="T17" fmla="*/ 15 h 41"/>
                    <a:gd name="T18" fmla="*/ 4 w 39"/>
                    <a:gd name="T19" fmla="*/ 18 h 41"/>
                    <a:gd name="T20" fmla="*/ 5 w 39"/>
                    <a:gd name="T21" fmla="*/ 21 h 41"/>
                    <a:gd name="T22" fmla="*/ 3 w 39"/>
                    <a:gd name="T23" fmla="*/ 25 h 41"/>
                    <a:gd name="T24" fmla="*/ 0 w 39"/>
                    <a:gd name="T25" fmla="*/ 27 h 41"/>
                    <a:gd name="T26" fmla="*/ 0 w 39"/>
                    <a:gd name="T27" fmla="*/ 27 h 41"/>
                    <a:gd name="T28" fmla="*/ 2 w 39"/>
                    <a:gd name="T29" fmla="*/ 30 h 41"/>
                    <a:gd name="T30" fmla="*/ 3 w 39"/>
                    <a:gd name="T31" fmla="*/ 31 h 41"/>
                    <a:gd name="T32" fmla="*/ 6 w 39"/>
                    <a:gd name="T33" fmla="*/ 31 h 41"/>
                    <a:gd name="T34" fmla="*/ 7 w 39"/>
                    <a:gd name="T35" fmla="*/ 31 h 41"/>
                    <a:gd name="T36" fmla="*/ 9 w 39"/>
                    <a:gd name="T37" fmla="*/ 31 h 41"/>
                    <a:gd name="T38" fmla="*/ 7 w 39"/>
                    <a:gd name="T39" fmla="*/ 33 h 41"/>
                    <a:gd name="T40" fmla="*/ 6 w 39"/>
                    <a:gd name="T41" fmla="*/ 33 h 41"/>
                    <a:gd name="T42" fmla="*/ 4 w 39"/>
                    <a:gd name="T43" fmla="*/ 38 h 41"/>
                    <a:gd name="T44" fmla="*/ 4 w 39"/>
                    <a:gd name="T45" fmla="*/ 41 h 41"/>
                    <a:gd name="T46" fmla="*/ 10 w 39"/>
                    <a:gd name="T47" fmla="*/ 34 h 41"/>
                    <a:gd name="T48" fmla="*/ 17 w 39"/>
                    <a:gd name="T49" fmla="*/ 30 h 41"/>
                    <a:gd name="T50" fmla="*/ 19 w 39"/>
                    <a:gd name="T51" fmla="*/ 25 h 41"/>
                    <a:gd name="T52" fmla="*/ 22 w 39"/>
                    <a:gd name="T53" fmla="*/ 24 h 41"/>
                    <a:gd name="T54" fmla="*/ 27 w 39"/>
                    <a:gd name="T55" fmla="*/ 24 h 41"/>
                    <a:gd name="T56" fmla="*/ 28 w 39"/>
                    <a:gd name="T57" fmla="*/ 23 h 41"/>
                    <a:gd name="T58" fmla="*/ 31 w 39"/>
                    <a:gd name="T59" fmla="*/ 23 h 41"/>
                    <a:gd name="T60" fmla="*/ 33 w 39"/>
                    <a:gd name="T61" fmla="*/ 24 h 41"/>
                    <a:gd name="T62" fmla="*/ 37 w 39"/>
                    <a:gd name="T63" fmla="*/ 24 h 41"/>
                    <a:gd name="T64" fmla="*/ 39 w 39"/>
                    <a:gd name="T65" fmla="*/ 21 h 41"/>
                    <a:gd name="T66" fmla="*/ 39 w 39"/>
                    <a:gd name="T67" fmla="*/ 19 h 41"/>
                    <a:gd name="T68" fmla="*/ 36 w 39"/>
                    <a:gd name="T69" fmla="*/ 17 h 41"/>
                    <a:gd name="T70" fmla="*/ 33 w 39"/>
                    <a:gd name="T71" fmla="*/ 14 h 41"/>
                    <a:gd name="T72" fmla="*/ 30 w 39"/>
                    <a:gd name="T73" fmla="*/ 13 h 41"/>
                    <a:gd name="T74" fmla="*/ 26 w 39"/>
                    <a:gd name="T75" fmla="*/ 8 h 41"/>
                    <a:gd name="T76" fmla="*/ 25 w 39"/>
                    <a:gd name="T77" fmla="*/ 2 h 41"/>
                    <a:gd name="T78" fmla="*/ 22 w 39"/>
                    <a:gd name="T79" fmla="*/ 1 h 41"/>
                    <a:gd name="T80" fmla="*/ 20 w 39"/>
                    <a:gd name="T81"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41">
                      <a:moveTo>
                        <a:pt x="20" y="3"/>
                      </a:moveTo>
                      <a:lnTo>
                        <a:pt x="16" y="0"/>
                      </a:lnTo>
                      <a:lnTo>
                        <a:pt x="12" y="0"/>
                      </a:lnTo>
                      <a:lnTo>
                        <a:pt x="10" y="2"/>
                      </a:lnTo>
                      <a:lnTo>
                        <a:pt x="8" y="2"/>
                      </a:lnTo>
                      <a:lnTo>
                        <a:pt x="6" y="5"/>
                      </a:lnTo>
                      <a:lnTo>
                        <a:pt x="5" y="10"/>
                      </a:lnTo>
                      <a:lnTo>
                        <a:pt x="8" y="11"/>
                      </a:lnTo>
                      <a:lnTo>
                        <a:pt x="8" y="15"/>
                      </a:lnTo>
                      <a:lnTo>
                        <a:pt x="4" y="18"/>
                      </a:lnTo>
                      <a:lnTo>
                        <a:pt x="5" y="21"/>
                      </a:lnTo>
                      <a:lnTo>
                        <a:pt x="3" y="25"/>
                      </a:lnTo>
                      <a:lnTo>
                        <a:pt x="0" y="27"/>
                      </a:lnTo>
                      <a:lnTo>
                        <a:pt x="0" y="27"/>
                      </a:lnTo>
                      <a:lnTo>
                        <a:pt x="2" y="30"/>
                      </a:lnTo>
                      <a:lnTo>
                        <a:pt x="3" y="31"/>
                      </a:lnTo>
                      <a:lnTo>
                        <a:pt x="6" y="31"/>
                      </a:lnTo>
                      <a:lnTo>
                        <a:pt x="7" y="31"/>
                      </a:lnTo>
                      <a:lnTo>
                        <a:pt x="9" y="31"/>
                      </a:lnTo>
                      <a:lnTo>
                        <a:pt x="7" y="33"/>
                      </a:lnTo>
                      <a:lnTo>
                        <a:pt x="6" y="33"/>
                      </a:lnTo>
                      <a:lnTo>
                        <a:pt x="4" y="38"/>
                      </a:lnTo>
                      <a:lnTo>
                        <a:pt x="4" y="41"/>
                      </a:lnTo>
                      <a:lnTo>
                        <a:pt x="10" y="34"/>
                      </a:lnTo>
                      <a:lnTo>
                        <a:pt x="17" y="30"/>
                      </a:lnTo>
                      <a:lnTo>
                        <a:pt x="19" y="25"/>
                      </a:lnTo>
                      <a:lnTo>
                        <a:pt x="22" y="24"/>
                      </a:lnTo>
                      <a:lnTo>
                        <a:pt x="27" y="24"/>
                      </a:lnTo>
                      <a:lnTo>
                        <a:pt x="28" y="23"/>
                      </a:lnTo>
                      <a:lnTo>
                        <a:pt x="31" y="23"/>
                      </a:lnTo>
                      <a:lnTo>
                        <a:pt x="33" y="24"/>
                      </a:lnTo>
                      <a:lnTo>
                        <a:pt x="37" y="24"/>
                      </a:lnTo>
                      <a:lnTo>
                        <a:pt x="39" y="21"/>
                      </a:lnTo>
                      <a:lnTo>
                        <a:pt x="39" y="19"/>
                      </a:lnTo>
                      <a:lnTo>
                        <a:pt x="36" y="17"/>
                      </a:lnTo>
                      <a:lnTo>
                        <a:pt x="33" y="14"/>
                      </a:lnTo>
                      <a:lnTo>
                        <a:pt x="30" y="13"/>
                      </a:lnTo>
                      <a:lnTo>
                        <a:pt x="26" y="8"/>
                      </a:lnTo>
                      <a:lnTo>
                        <a:pt x="25" y="2"/>
                      </a:lnTo>
                      <a:lnTo>
                        <a:pt x="22" y="1"/>
                      </a:lnTo>
                      <a:lnTo>
                        <a:pt x="2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6" name="Freeform 775">
                  <a:extLst>
                    <a:ext uri="{FF2B5EF4-FFF2-40B4-BE49-F238E27FC236}">
                      <a16:creationId xmlns:a16="http://schemas.microsoft.com/office/drawing/2014/main" id="{31DB57FE-8444-4AA0-A18F-09FD48B0C86C}"/>
                    </a:ext>
                  </a:extLst>
                </p:cNvPr>
                <p:cNvSpPr>
                  <a:spLocks/>
                </p:cNvSpPr>
                <p:nvPr/>
              </p:nvSpPr>
              <p:spPr bwMode="auto">
                <a:xfrm>
                  <a:off x="4138" y="2133"/>
                  <a:ext cx="137" cy="158"/>
                </a:xfrm>
                <a:custGeom>
                  <a:avLst/>
                  <a:gdLst>
                    <a:gd name="T0" fmla="*/ 131 w 137"/>
                    <a:gd name="T1" fmla="*/ 131 h 158"/>
                    <a:gd name="T2" fmla="*/ 125 w 137"/>
                    <a:gd name="T3" fmla="*/ 121 h 158"/>
                    <a:gd name="T4" fmla="*/ 124 w 137"/>
                    <a:gd name="T5" fmla="*/ 112 h 158"/>
                    <a:gd name="T6" fmla="*/ 124 w 137"/>
                    <a:gd name="T7" fmla="*/ 101 h 158"/>
                    <a:gd name="T8" fmla="*/ 119 w 137"/>
                    <a:gd name="T9" fmla="*/ 93 h 158"/>
                    <a:gd name="T10" fmla="*/ 115 w 137"/>
                    <a:gd name="T11" fmla="*/ 92 h 158"/>
                    <a:gd name="T12" fmla="*/ 103 w 137"/>
                    <a:gd name="T13" fmla="*/ 84 h 158"/>
                    <a:gd name="T14" fmla="*/ 98 w 137"/>
                    <a:gd name="T15" fmla="*/ 83 h 158"/>
                    <a:gd name="T16" fmla="*/ 98 w 137"/>
                    <a:gd name="T17" fmla="*/ 79 h 158"/>
                    <a:gd name="T18" fmla="*/ 96 w 137"/>
                    <a:gd name="T19" fmla="*/ 73 h 158"/>
                    <a:gd name="T20" fmla="*/ 93 w 137"/>
                    <a:gd name="T21" fmla="*/ 69 h 158"/>
                    <a:gd name="T22" fmla="*/ 89 w 137"/>
                    <a:gd name="T23" fmla="*/ 67 h 158"/>
                    <a:gd name="T24" fmla="*/ 90 w 137"/>
                    <a:gd name="T25" fmla="*/ 63 h 158"/>
                    <a:gd name="T26" fmla="*/ 90 w 137"/>
                    <a:gd name="T27" fmla="*/ 59 h 158"/>
                    <a:gd name="T28" fmla="*/ 92 w 137"/>
                    <a:gd name="T29" fmla="*/ 51 h 158"/>
                    <a:gd name="T30" fmla="*/ 94 w 137"/>
                    <a:gd name="T31" fmla="*/ 46 h 158"/>
                    <a:gd name="T32" fmla="*/ 96 w 137"/>
                    <a:gd name="T33" fmla="*/ 39 h 158"/>
                    <a:gd name="T34" fmla="*/ 94 w 137"/>
                    <a:gd name="T35" fmla="*/ 33 h 158"/>
                    <a:gd name="T36" fmla="*/ 99 w 137"/>
                    <a:gd name="T37" fmla="*/ 32 h 158"/>
                    <a:gd name="T38" fmla="*/ 98 w 137"/>
                    <a:gd name="T39" fmla="*/ 30 h 158"/>
                    <a:gd name="T40" fmla="*/ 93 w 137"/>
                    <a:gd name="T41" fmla="*/ 29 h 158"/>
                    <a:gd name="T42" fmla="*/ 86 w 137"/>
                    <a:gd name="T43" fmla="*/ 26 h 158"/>
                    <a:gd name="T44" fmla="*/ 82 w 137"/>
                    <a:gd name="T45" fmla="*/ 23 h 158"/>
                    <a:gd name="T46" fmla="*/ 79 w 137"/>
                    <a:gd name="T47" fmla="*/ 17 h 158"/>
                    <a:gd name="T48" fmla="*/ 76 w 137"/>
                    <a:gd name="T49" fmla="*/ 12 h 158"/>
                    <a:gd name="T50" fmla="*/ 74 w 137"/>
                    <a:gd name="T51" fmla="*/ 5 h 158"/>
                    <a:gd name="T52" fmla="*/ 69 w 137"/>
                    <a:gd name="T53" fmla="*/ 6 h 158"/>
                    <a:gd name="T54" fmla="*/ 66 w 137"/>
                    <a:gd name="T55" fmla="*/ 2 h 158"/>
                    <a:gd name="T56" fmla="*/ 60 w 137"/>
                    <a:gd name="T57" fmla="*/ 2 h 158"/>
                    <a:gd name="T58" fmla="*/ 50 w 137"/>
                    <a:gd name="T59" fmla="*/ 0 h 158"/>
                    <a:gd name="T60" fmla="*/ 45 w 137"/>
                    <a:gd name="T61" fmla="*/ 2 h 158"/>
                    <a:gd name="T62" fmla="*/ 41 w 137"/>
                    <a:gd name="T63" fmla="*/ 5 h 158"/>
                    <a:gd name="T64" fmla="*/ 38 w 137"/>
                    <a:gd name="T65" fmla="*/ 9 h 158"/>
                    <a:gd name="T66" fmla="*/ 30 w 137"/>
                    <a:gd name="T67" fmla="*/ 14 h 158"/>
                    <a:gd name="T68" fmla="*/ 28 w 137"/>
                    <a:gd name="T69" fmla="*/ 25 h 158"/>
                    <a:gd name="T70" fmla="*/ 30 w 137"/>
                    <a:gd name="T71" fmla="*/ 36 h 158"/>
                    <a:gd name="T72" fmla="*/ 28 w 137"/>
                    <a:gd name="T73" fmla="*/ 46 h 158"/>
                    <a:gd name="T74" fmla="*/ 26 w 137"/>
                    <a:gd name="T75" fmla="*/ 54 h 158"/>
                    <a:gd name="T76" fmla="*/ 0 w 137"/>
                    <a:gd name="T77" fmla="*/ 78 h 158"/>
                    <a:gd name="T78" fmla="*/ 0 w 137"/>
                    <a:gd name="T79" fmla="*/ 78 h 158"/>
                    <a:gd name="T80" fmla="*/ 19 w 137"/>
                    <a:gd name="T81" fmla="*/ 102 h 158"/>
                    <a:gd name="T82" fmla="*/ 112 w 137"/>
                    <a:gd name="T83" fmla="*/ 158 h 158"/>
                    <a:gd name="T84" fmla="*/ 118 w 137"/>
                    <a:gd name="T85" fmla="*/ 143 h 158"/>
                    <a:gd name="T86" fmla="*/ 129 w 137"/>
                    <a:gd name="T87" fmla="*/ 141 h 158"/>
                    <a:gd name="T88" fmla="*/ 134 w 137"/>
                    <a:gd name="T89" fmla="*/ 140 h 158"/>
                    <a:gd name="T90" fmla="*/ 137 w 137"/>
                    <a:gd name="T91" fmla="*/ 136 h 158"/>
                    <a:gd name="T92" fmla="*/ 133 w 137"/>
                    <a:gd name="T93" fmla="*/ 13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58">
                      <a:moveTo>
                        <a:pt x="133" y="133"/>
                      </a:moveTo>
                      <a:lnTo>
                        <a:pt x="131" y="131"/>
                      </a:lnTo>
                      <a:lnTo>
                        <a:pt x="129" y="121"/>
                      </a:lnTo>
                      <a:lnTo>
                        <a:pt x="125" y="121"/>
                      </a:lnTo>
                      <a:lnTo>
                        <a:pt x="124" y="116"/>
                      </a:lnTo>
                      <a:lnTo>
                        <a:pt x="124" y="112"/>
                      </a:lnTo>
                      <a:lnTo>
                        <a:pt x="127" y="108"/>
                      </a:lnTo>
                      <a:lnTo>
                        <a:pt x="124" y="101"/>
                      </a:lnTo>
                      <a:lnTo>
                        <a:pt x="121" y="98"/>
                      </a:lnTo>
                      <a:lnTo>
                        <a:pt x="119" y="93"/>
                      </a:lnTo>
                      <a:lnTo>
                        <a:pt x="117" y="91"/>
                      </a:lnTo>
                      <a:lnTo>
                        <a:pt x="115" y="92"/>
                      </a:lnTo>
                      <a:lnTo>
                        <a:pt x="105" y="84"/>
                      </a:lnTo>
                      <a:lnTo>
                        <a:pt x="103" y="84"/>
                      </a:lnTo>
                      <a:lnTo>
                        <a:pt x="101" y="85"/>
                      </a:lnTo>
                      <a:lnTo>
                        <a:pt x="98" y="83"/>
                      </a:lnTo>
                      <a:lnTo>
                        <a:pt x="99" y="81"/>
                      </a:lnTo>
                      <a:lnTo>
                        <a:pt x="98" y="79"/>
                      </a:lnTo>
                      <a:lnTo>
                        <a:pt x="99" y="76"/>
                      </a:lnTo>
                      <a:lnTo>
                        <a:pt x="96" y="73"/>
                      </a:lnTo>
                      <a:lnTo>
                        <a:pt x="96" y="70"/>
                      </a:lnTo>
                      <a:lnTo>
                        <a:pt x="93" y="69"/>
                      </a:lnTo>
                      <a:lnTo>
                        <a:pt x="91" y="67"/>
                      </a:lnTo>
                      <a:lnTo>
                        <a:pt x="89" y="67"/>
                      </a:lnTo>
                      <a:lnTo>
                        <a:pt x="89" y="64"/>
                      </a:lnTo>
                      <a:lnTo>
                        <a:pt x="90" y="63"/>
                      </a:lnTo>
                      <a:lnTo>
                        <a:pt x="89" y="61"/>
                      </a:lnTo>
                      <a:lnTo>
                        <a:pt x="90" y="59"/>
                      </a:lnTo>
                      <a:lnTo>
                        <a:pt x="90" y="53"/>
                      </a:lnTo>
                      <a:lnTo>
                        <a:pt x="92" y="51"/>
                      </a:lnTo>
                      <a:lnTo>
                        <a:pt x="92" y="46"/>
                      </a:lnTo>
                      <a:lnTo>
                        <a:pt x="94" y="46"/>
                      </a:lnTo>
                      <a:lnTo>
                        <a:pt x="96" y="45"/>
                      </a:lnTo>
                      <a:lnTo>
                        <a:pt x="96" y="39"/>
                      </a:lnTo>
                      <a:lnTo>
                        <a:pt x="94" y="38"/>
                      </a:lnTo>
                      <a:lnTo>
                        <a:pt x="94" y="33"/>
                      </a:lnTo>
                      <a:lnTo>
                        <a:pt x="96" y="33"/>
                      </a:lnTo>
                      <a:lnTo>
                        <a:pt x="99" y="32"/>
                      </a:lnTo>
                      <a:lnTo>
                        <a:pt x="100" y="31"/>
                      </a:lnTo>
                      <a:lnTo>
                        <a:pt x="98" y="30"/>
                      </a:lnTo>
                      <a:lnTo>
                        <a:pt x="97" y="29"/>
                      </a:lnTo>
                      <a:lnTo>
                        <a:pt x="93" y="29"/>
                      </a:lnTo>
                      <a:lnTo>
                        <a:pt x="91" y="29"/>
                      </a:lnTo>
                      <a:lnTo>
                        <a:pt x="86" y="26"/>
                      </a:lnTo>
                      <a:lnTo>
                        <a:pt x="84" y="25"/>
                      </a:lnTo>
                      <a:lnTo>
                        <a:pt x="82" y="23"/>
                      </a:lnTo>
                      <a:lnTo>
                        <a:pt x="80" y="19"/>
                      </a:lnTo>
                      <a:lnTo>
                        <a:pt x="79" y="17"/>
                      </a:lnTo>
                      <a:lnTo>
                        <a:pt x="77" y="16"/>
                      </a:lnTo>
                      <a:lnTo>
                        <a:pt x="76" y="12"/>
                      </a:lnTo>
                      <a:lnTo>
                        <a:pt x="76" y="10"/>
                      </a:lnTo>
                      <a:lnTo>
                        <a:pt x="74" y="5"/>
                      </a:lnTo>
                      <a:lnTo>
                        <a:pt x="72" y="5"/>
                      </a:lnTo>
                      <a:lnTo>
                        <a:pt x="69" y="6"/>
                      </a:lnTo>
                      <a:lnTo>
                        <a:pt x="66" y="5"/>
                      </a:lnTo>
                      <a:lnTo>
                        <a:pt x="66" y="2"/>
                      </a:lnTo>
                      <a:lnTo>
                        <a:pt x="64" y="0"/>
                      </a:lnTo>
                      <a:lnTo>
                        <a:pt x="60" y="2"/>
                      </a:lnTo>
                      <a:lnTo>
                        <a:pt x="55" y="0"/>
                      </a:lnTo>
                      <a:lnTo>
                        <a:pt x="50" y="0"/>
                      </a:lnTo>
                      <a:lnTo>
                        <a:pt x="48" y="2"/>
                      </a:lnTo>
                      <a:lnTo>
                        <a:pt x="45" y="2"/>
                      </a:lnTo>
                      <a:lnTo>
                        <a:pt x="41" y="5"/>
                      </a:lnTo>
                      <a:lnTo>
                        <a:pt x="41" y="5"/>
                      </a:lnTo>
                      <a:lnTo>
                        <a:pt x="40" y="9"/>
                      </a:lnTo>
                      <a:lnTo>
                        <a:pt x="38" y="9"/>
                      </a:lnTo>
                      <a:lnTo>
                        <a:pt x="35" y="12"/>
                      </a:lnTo>
                      <a:lnTo>
                        <a:pt x="30" y="14"/>
                      </a:lnTo>
                      <a:lnTo>
                        <a:pt x="28" y="19"/>
                      </a:lnTo>
                      <a:lnTo>
                        <a:pt x="28" y="25"/>
                      </a:lnTo>
                      <a:lnTo>
                        <a:pt x="30" y="31"/>
                      </a:lnTo>
                      <a:lnTo>
                        <a:pt x="30" y="36"/>
                      </a:lnTo>
                      <a:lnTo>
                        <a:pt x="28" y="43"/>
                      </a:lnTo>
                      <a:lnTo>
                        <a:pt x="28" y="46"/>
                      </a:lnTo>
                      <a:lnTo>
                        <a:pt x="28" y="50"/>
                      </a:lnTo>
                      <a:lnTo>
                        <a:pt x="26" y="54"/>
                      </a:lnTo>
                      <a:lnTo>
                        <a:pt x="24" y="57"/>
                      </a:lnTo>
                      <a:lnTo>
                        <a:pt x="0" y="78"/>
                      </a:lnTo>
                      <a:lnTo>
                        <a:pt x="0" y="78"/>
                      </a:lnTo>
                      <a:lnTo>
                        <a:pt x="0" y="78"/>
                      </a:lnTo>
                      <a:lnTo>
                        <a:pt x="7" y="100"/>
                      </a:lnTo>
                      <a:lnTo>
                        <a:pt x="19" y="102"/>
                      </a:lnTo>
                      <a:lnTo>
                        <a:pt x="85" y="157"/>
                      </a:lnTo>
                      <a:lnTo>
                        <a:pt x="112" y="158"/>
                      </a:lnTo>
                      <a:lnTo>
                        <a:pt x="115" y="150"/>
                      </a:lnTo>
                      <a:lnTo>
                        <a:pt x="118" y="143"/>
                      </a:lnTo>
                      <a:lnTo>
                        <a:pt x="124" y="139"/>
                      </a:lnTo>
                      <a:lnTo>
                        <a:pt x="129" y="141"/>
                      </a:lnTo>
                      <a:lnTo>
                        <a:pt x="132" y="140"/>
                      </a:lnTo>
                      <a:lnTo>
                        <a:pt x="134" y="140"/>
                      </a:lnTo>
                      <a:lnTo>
                        <a:pt x="135" y="136"/>
                      </a:lnTo>
                      <a:lnTo>
                        <a:pt x="137" y="136"/>
                      </a:lnTo>
                      <a:lnTo>
                        <a:pt x="136" y="135"/>
                      </a:lnTo>
                      <a:lnTo>
                        <a:pt x="133" y="1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7" name="Freeform 776">
                  <a:extLst>
                    <a:ext uri="{FF2B5EF4-FFF2-40B4-BE49-F238E27FC236}">
                      <a16:creationId xmlns:a16="http://schemas.microsoft.com/office/drawing/2014/main" id="{A4CB0632-6AC8-471A-AF66-E2988338F82B}"/>
                    </a:ext>
                  </a:extLst>
                </p:cNvPr>
                <p:cNvSpPr>
                  <a:spLocks/>
                </p:cNvSpPr>
                <p:nvPr/>
              </p:nvSpPr>
              <p:spPr bwMode="auto">
                <a:xfrm>
                  <a:off x="4250" y="2272"/>
                  <a:ext cx="24" cy="30"/>
                </a:xfrm>
                <a:custGeom>
                  <a:avLst/>
                  <a:gdLst>
                    <a:gd name="T0" fmla="*/ 17 w 24"/>
                    <a:gd name="T1" fmla="*/ 2 h 30"/>
                    <a:gd name="T2" fmla="*/ 12 w 24"/>
                    <a:gd name="T3" fmla="*/ 0 h 30"/>
                    <a:gd name="T4" fmla="*/ 6 w 24"/>
                    <a:gd name="T5" fmla="*/ 4 h 30"/>
                    <a:gd name="T6" fmla="*/ 3 w 24"/>
                    <a:gd name="T7" fmla="*/ 11 h 30"/>
                    <a:gd name="T8" fmla="*/ 0 w 24"/>
                    <a:gd name="T9" fmla="*/ 19 h 30"/>
                    <a:gd name="T10" fmla="*/ 2 w 24"/>
                    <a:gd name="T11" fmla="*/ 19 h 30"/>
                    <a:gd name="T12" fmla="*/ 15 w 24"/>
                    <a:gd name="T13" fmla="*/ 24 h 30"/>
                    <a:gd name="T14" fmla="*/ 16 w 24"/>
                    <a:gd name="T15" fmla="*/ 30 h 30"/>
                    <a:gd name="T16" fmla="*/ 24 w 24"/>
                    <a:gd name="T17" fmla="*/ 25 h 30"/>
                    <a:gd name="T18" fmla="*/ 23 w 24"/>
                    <a:gd name="T19" fmla="*/ 23 h 30"/>
                    <a:gd name="T20" fmla="*/ 23 w 24"/>
                    <a:gd name="T21" fmla="*/ 22 h 30"/>
                    <a:gd name="T22" fmla="*/ 23 w 24"/>
                    <a:gd name="T23" fmla="*/ 22 h 30"/>
                    <a:gd name="T24" fmla="*/ 22 w 24"/>
                    <a:gd name="T25" fmla="*/ 20 h 30"/>
                    <a:gd name="T26" fmla="*/ 22 w 24"/>
                    <a:gd name="T27" fmla="*/ 18 h 30"/>
                    <a:gd name="T28" fmla="*/ 21 w 24"/>
                    <a:gd name="T29" fmla="*/ 14 h 30"/>
                    <a:gd name="T30" fmla="*/ 20 w 24"/>
                    <a:gd name="T31" fmla="*/ 16 h 30"/>
                    <a:gd name="T32" fmla="*/ 15 w 24"/>
                    <a:gd name="T33" fmla="*/ 12 h 30"/>
                    <a:gd name="T34" fmla="*/ 23 w 24"/>
                    <a:gd name="T35" fmla="*/ 10 h 30"/>
                    <a:gd name="T36" fmla="*/ 22 w 24"/>
                    <a:gd name="T37" fmla="*/ 3 h 30"/>
                    <a:gd name="T38" fmla="*/ 22 w 24"/>
                    <a:gd name="T39" fmla="*/ 1 h 30"/>
                    <a:gd name="T40" fmla="*/ 20 w 24"/>
                    <a:gd name="T41" fmla="*/ 1 h 30"/>
                    <a:gd name="T42" fmla="*/ 17 w 24"/>
                    <a:gd name="T4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7" y="2"/>
                      </a:moveTo>
                      <a:lnTo>
                        <a:pt x="12" y="0"/>
                      </a:lnTo>
                      <a:lnTo>
                        <a:pt x="6" y="4"/>
                      </a:lnTo>
                      <a:lnTo>
                        <a:pt x="3" y="11"/>
                      </a:lnTo>
                      <a:lnTo>
                        <a:pt x="0" y="19"/>
                      </a:lnTo>
                      <a:lnTo>
                        <a:pt x="2" y="19"/>
                      </a:lnTo>
                      <a:lnTo>
                        <a:pt x="15" y="24"/>
                      </a:lnTo>
                      <a:lnTo>
                        <a:pt x="16" y="30"/>
                      </a:lnTo>
                      <a:lnTo>
                        <a:pt x="24" y="25"/>
                      </a:lnTo>
                      <a:lnTo>
                        <a:pt x="23" y="23"/>
                      </a:lnTo>
                      <a:lnTo>
                        <a:pt x="23" y="22"/>
                      </a:lnTo>
                      <a:lnTo>
                        <a:pt x="23" y="22"/>
                      </a:lnTo>
                      <a:lnTo>
                        <a:pt x="22" y="20"/>
                      </a:lnTo>
                      <a:lnTo>
                        <a:pt x="22" y="18"/>
                      </a:lnTo>
                      <a:lnTo>
                        <a:pt x="21" y="14"/>
                      </a:lnTo>
                      <a:lnTo>
                        <a:pt x="20" y="16"/>
                      </a:lnTo>
                      <a:lnTo>
                        <a:pt x="15" y="12"/>
                      </a:lnTo>
                      <a:lnTo>
                        <a:pt x="23" y="10"/>
                      </a:lnTo>
                      <a:lnTo>
                        <a:pt x="22" y="3"/>
                      </a:lnTo>
                      <a:lnTo>
                        <a:pt x="22" y="1"/>
                      </a:lnTo>
                      <a:lnTo>
                        <a:pt x="20" y="1"/>
                      </a:lnTo>
                      <a:lnTo>
                        <a:pt x="1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8" name="Freeform 777">
                  <a:extLst>
                    <a:ext uri="{FF2B5EF4-FFF2-40B4-BE49-F238E27FC236}">
                      <a16:creationId xmlns:a16="http://schemas.microsoft.com/office/drawing/2014/main" id="{343AB393-C0FD-4684-A622-64ED8B61091F}"/>
                    </a:ext>
                  </a:extLst>
                </p:cNvPr>
                <p:cNvSpPr>
                  <a:spLocks/>
                </p:cNvSpPr>
                <p:nvPr/>
              </p:nvSpPr>
              <p:spPr bwMode="auto">
                <a:xfrm>
                  <a:off x="4044" y="2169"/>
                  <a:ext cx="32" cy="22"/>
                </a:xfrm>
                <a:custGeom>
                  <a:avLst/>
                  <a:gdLst>
                    <a:gd name="T0" fmla="*/ 31 w 32"/>
                    <a:gd name="T1" fmla="*/ 3 h 22"/>
                    <a:gd name="T2" fmla="*/ 32 w 32"/>
                    <a:gd name="T3" fmla="*/ 1 h 22"/>
                    <a:gd name="T4" fmla="*/ 31 w 32"/>
                    <a:gd name="T5" fmla="*/ 0 h 22"/>
                    <a:gd name="T6" fmla="*/ 30 w 32"/>
                    <a:gd name="T7" fmla="*/ 0 h 22"/>
                    <a:gd name="T8" fmla="*/ 25 w 32"/>
                    <a:gd name="T9" fmla="*/ 4 h 22"/>
                    <a:gd name="T10" fmla="*/ 19 w 32"/>
                    <a:gd name="T11" fmla="*/ 7 h 22"/>
                    <a:gd name="T12" fmla="*/ 15 w 32"/>
                    <a:gd name="T13" fmla="*/ 7 h 22"/>
                    <a:gd name="T14" fmla="*/ 12 w 32"/>
                    <a:gd name="T15" fmla="*/ 5 h 22"/>
                    <a:gd name="T16" fmla="*/ 10 w 32"/>
                    <a:gd name="T17" fmla="*/ 5 h 22"/>
                    <a:gd name="T18" fmla="*/ 10 w 32"/>
                    <a:gd name="T19" fmla="*/ 7 h 22"/>
                    <a:gd name="T20" fmla="*/ 9 w 32"/>
                    <a:gd name="T21" fmla="*/ 10 h 22"/>
                    <a:gd name="T22" fmla="*/ 7 w 32"/>
                    <a:gd name="T23" fmla="*/ 10 h 22"/>
                    <a:gd name="T24" fmla="*/ 4 w 32"/>
                    <a:gd name="T25" fmla="*/ 9 h 22"/>
                    <a:gd name="T26" fmla="*/ 2 w 32"/>
                    <a:gd name="T27" fmla="*/ 11 h 22"/>
                    <a:gd name="T28" fmla="*/ 0 w 32"/>
                    <a:gd name="T29" fmla="*/ 12 h 22"/>
                    <a:gd name="T30" fmla="*/ 0 w 32"/>
                    <a:gd name="T31" fmla="*/ 16 h 22"/>
                    <a:gd name="T32" fmla="*/ 3 w 32"/>
                    <a:gd name="T33" fmla="*/ 19 h 22"/>
                    <a:gd name="T34" fmla="*/ 6 w 32"/>
                    <a:gd name="T35" fmla="*/ 21 h 22"/>
                    <a:gd name="T36" fmla="*/ 10 w 32"/>
                    <a:gd name="T37" fmla="*/ 21 h 22"/>
                    <a:gd name="T38" fmla="*/ 11 w 32"/>
                    <a:gd name="T39" fmla="*/ 22 h 22"/>
                    <a:gd name="T40" fmla="*/ 13 w 32"/>
                    <a:gd name="T41" fmla="*/ 21 h 22"/>
                    <a:gd name="T42" fmla="*/ 16 w 32"/>
                    <a:gd name="T43" fmla="*/ 20 h 22"/>
                    <a:gd name="T44" fmla="*/ 19 w 32"/>
                    <a:gd name="T45" fmla="*/ 17 h 22"/>
                    <a:gd name="T46" fmla="*/ 21 w 32"/>
                    <a:gd name="T47" fmla="*/ 15 h 22"/>
                    <a:gd name="T48" fmla="*/ 25 w 32"/>
                    <a:gd name="T49" fmla="*/ 16 h 22"/>
                    <a:gd name="T50" fmla="*/ 25 w 32"/>
                    <a:gd name="T51" fmla="*/ 12 h 22"/>
                    <a:gd name="T52" fmla="*/ 25 w 32"/>
                    <a:gd name="T53" fmla="*/ 10 h 22"/>
                    <a:gd name="T54" fmla="*/ 28 w 32"/>
                    <a:gd name="T55" fmla="*/ 5 h 22"/>
                    <a:gd name="T56" fmla="*/ 31 w 32"/>
                    <a:gd name="T5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22">
                      <a:moveTo>
                        <a:pt x="31" y="3"/>
                      </a:moveTo>
                      <a:lnTo>
                        <a:pt x="32" y="1"/>
                      </a:lnTo>
                      <a:lnTo>
                        <a:pt x="31" y="0"/>
                      </a:lnTo>
                      <a:lnTo>
                        <a:pt x="30" y="0"/>
                      </a:lnTo>
                      <a:lnTo>
                        <a:pt x="25" y="4"/>
                      </a:lnTo>
                      <a:lnTo>
                        <a:pt x="19" y="7"/>
                      </a:lnTo>
                      <a:lnTo>
                        <a:pt x="15" y="7"/>
                      </a:lnTo>
                      <a:lnTo>
                        <a:pt x="12" y="5"/>
                      </a:lnTo>
                      <a:lnTo>
                        <a:pt x="10" y="5"/>
                      </a:lnTo>
                      <a:lnTo>
                        <a:pt x="10" y="7"/>
                      </a:lnTo>
                      <a:lnTo>
                        <a:pt x="9" y="10"/>
                      </a:lnTo>
                      <a:lnTo>
                        <a:pt x="7" y="10"/>
                      </a:lnTo>
                      <a:lnTo>
                        <a:pt x="4" y="9"/>
                      </a:lnTo>
                      <a:lnTo>
                        <a:pt x="2" y="11"/>
                      </a:lnTo>
                      <a:lnTo>
                        <a:pt x="0" y="12"/>
                      </a:lnTo>
                      <a:lnTo>
                        <a:pt x="0" y="16"/>
                      </a:lnTo>
                      <a:lnTo>
                        <a:pt x="3" y="19"/>
                      </a:lnTo>
                      <a:lnTo>
                        <a:pt x="6" y="21"/>
                      </a:lnTo>
                      <a:lnTo>
                        <a:pt x="10" y="21"/>
                      </a:lnTo>
                      <a:lnTo>
                        <a:pt x="11" y="22"/>
                      </a:lnTo>
                      <a:lnTo>
                        <a:pt x="13" y="21"/>
                      </a:lnTo>
                      <a:lnTo>
                        <a:pt x="16" y="20"/>
                      </a:lnTo>
                      <a:lnTo>
                        <a:pt x="19" y="17"/>
                      </a:lnTo>
                      <a:lnTo>
                        <a:pt x="21" y="15"/>
                      </a:lnTo>
                      <a:lnTo>
                        <a:pt x="25" y="16"/>
                      </a:lnTo>
                      <a:lnTo>
                        <a:pt x="25" y="12"/>
                      </a:lnTo>
                      <a:lnTo>
                        <a:pt x="25" y="10"/>
                      </a:lnTo>
                      <a:lnTo>
                        <a:pt x="28" y="5"/>
                      </a:lnTo>
                      <a:lnTo>
                        <a:pt x="3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9" name="Freeform 778">
                  <a:extLst>
                    <a:ext uri="{FF2B5EF4-FFF2-40B4-BE49-F238E27FC236}">
                      <a16:creationId xmlns:a16="http://schemas.microsoft.com/office/drawing/2014/main" id="{8361B565-B924-42F0-974B-DF00BAFB935F}"/>
                    </a:ext>
                  </a:extLst>
                </p:cNvPr>
                <p:cNvSpPr>
                  <a:spLocks/>
                </p:cNvSpPr>
                <p:nvPr/>
              </p:nvSpPr>
              <p:spPr bwMode="auto">
                <a:xfrm>
                  <a:off x="4091" y="2137"/>
                  <a:ext cx="88" cy="95"/>
                </a:xfrm>
                <a:custGeom>
                  <a:avLst/>
                  <a:gdLst>
                    <a:gd name="T0" fmla="*/ 13 w 88"/>
                    <a:gd name="T1" fmla="*/ 57 h 95"/>
                    <a:gd name="T2" fmla="*/ 14 w 88"/>
                    <a:gd name="T3" fmla="*/ 65 h 95"/>
                    <a:gd name="T4" fmla="*/ 11 w 88"/>
                    <a:gd name="T5" fmla="*/ 66 h 95"/>
                    <a:gd name="T6" fmla="*/ 7 w 88"/>
                    <a:gd name="T7" fmla="*/ 72 h 95"/>
                    <a:gd name="T8" fmla="*/ 5 w 88"/>
                    <a:gd name="T9" fmla="*/ 76 h 95"/>
                    <a:gd name="T10" fmla="*/ 7 w 88"/>
                    <a:gd name="T11" fmla="*/ 80 h 95"/>
                    <a:gd name="T12" fmla="*/ 7 w 88"/>
                    <a:gd name="T13" fmla="*/ 88 h 95"/>
                    <a:gd name="T14" fmla="*/ 12 w 88"/>
                    <a:gd name="T15" fmla="*/ 91 h 95"/>
                    <a:gd name="T16" fmla="*/ 16 w 88"/>
                    <a:gd name="T17" fmla="*/ 94 h 95"/>
                    <a:gd name="T18" fmla="*/ 47 w 88"/>
                    <a:gd name="T19" fmla="*/ 74 h 95"/>
                    <a:gd name="T20" fmla="*/ 71 w 88"/>
                    <a:gd name="T21" fmla="*/ 53 h 95"/>
                    <a:gd name="T22" fmla="*/ 75 w 88"/>
                    <a:gd name="T23" fmla="*/ 46 h 95"/>
                    <a:gd name="T24" fmla="*/ 75 w 88"/>
                    <a:gd name="T25" fmla="*/ 39 h 95"/>
                    <a:gd name="T26" fmla="*/ 77 w 88"/>
                    <a:gd name="T27" fmla="*/ 27 h 95"/>
                    <a:gd name="T28" fmla="*/ 75 w 88"/>
                    <a:gd name="T29" fmla="*/ 15 h 95"/>
                    <a:gd name="T30" fmla="*/ 82 w 88"/>
                    <a:gd name="T31" fmla="*/ 8 h 95"/>
                    <a:gd name="T32" fmla="*/ 87 w 88"/>
                    <a:gd name="T33" fmla="*/ 5 h 95"/>
                    <a:gd name="T34" fmla="*/ 88 w 88"/>
                    <a:gd name="T35" fmla="*/ 1 h 95"/>
                    <a:gd name="T36" fmla="*/ 83 w 88"/>
                    <a:gd name="T37" fmla="*/ 0 h 95"/>
                    <a:gd name="T38" fmla="*/ 71 w 88"/>
                    <a:gd name="T39" fmla="*/ 2 h 95"/>
                    <a:gd name="T40" fmla="*/ 64 w 88"/>
                    <a:gd name="T41" fmla="*/ 3 h 95"/>
                    <a:gd name="T42" fmla="*/ 57 w 88"/>
                    <a:gd name="T43" fmla="*/ 8 h 95"/>
                    <a:gd name="T44" fmla="*/ 53 w 88"/>
                    <a:gd name="T45" fmla="*/ 10 h 95"/>
                    <a:gd name="T46" fmla="*/ 42 w 88"/>
                    <a:gd name="T47" fmla="*/ 8 h 95"/>
                    <a:gd name="T48" fmla="*/ 37 w 88"/>
                    <a:gd name="T49" fmla="*/ 6 h 95"/>
                    <a:gd name="T50" fmla="*/ 28 w 88"/>
                    <a:gd name="T51" fmla="*/ 8 h 95"/>
                    <a:gd name="T52" fmla="*/ 19 w 88"/>
                    <a:gd name="T53" fmla="*/ 12 h 95"/>
                    <a:gd name="T54" fmla="*/ 13 w 88"/>
                    <a:gd name="T55" fmla="*/ 10 h 95"/>
                    <a:gd name="T56" fmla="*/ 12 w 88"/>
                    <a:gd name="T57" fmla="*/ 19 h 95"/>
                    <a:gd name="T58" fmla="*/ 11 w 88"/>
                    <a:gd name="T59" fmla="*/ 25 h 95"/>
                    <a:gd name="T60" fmla="*/ 5 w 88"/>
                    <a:gd name="T61" fmla="*/ 26 h 95"/>
                    <a:gd name="T62" fmla="*/ 2 w 88"/>
                    <a:gd name="T63" fmla="*/ 25 h 95"/>
                    <a:gd name="T64" fmla="*/ 1 w 88"/>
                    <a:gd name="T65" fmla="*/ 32 h 95"/>
                    <a:gd name="T66" fmla="*/ 4 w 88"/>
                    <a:gd name="T67" fmla="*/ 42 h 95"/>
                    <a:gd name="T68" fmla="*/ 3 w 88"/>
                    <a:gd name="T69" fmla="*/ 52 h 95"/>
                    <a:gd name="T70" fmla="*/ 10 w 88"/>
                    <a:gd name="T71"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95">
                      <a:moveTo>
                        <a:pt x="10" y="56"/>
                      </a:moveTo>
                      <a:lnTo>
                        <a:pt x="13" y="57"/>
                      </a:lnTo>
                      <a:lnTo>
                        <a:pt x="12" y="62"/>
                      </a:lnTo>
                      <a:lnTo>
                        <a:pt x="14" y="65"/>
                      </a:lnTo>
                      <a:lnTo>
                        <a:pt x="12" y="66"/>
                      </a:lnTo>
                      <a:lnTo>
                        <a:pt x="11" y="66"/>
                      </a:lnTo>
                      <a:lnTo>
                        <a:pt x="8" y="67"/>
                      </a:lnTo>
                      <a:lnTo>
                        <a:pt x="7" y="72"/>
                      </a:lnTo>
                      <a:lnTo>
                        <a:pt x="5" y="76"/>
                      </a:lnTo>
                      <a:lnTo>
                        <a:pt x="5" y="76"/>
                      </a:lnTo>
                      <a:lnTo>
                        <a:pt x="5" y="77"/>
                      </a:lnTo>
                      <a:lnTo>
                        <a:pt x="7" y="80"/>
                      </a:lnTo>
                      <a:lnTo>
                        <a:pt x="8" y="86"/>
                      </a:lnTo>
                      <a:lnTo>
                        <a:pt x="7" y="88"/>
                      </a:lnTo>
                      <a:lnTo>
                        <a:pt x="8" y="88"/>
                      </a:lnTo>
                      <a:lnTo>
                        <a:pt x="12" y="91"/>
                      </a:lnTo>
                      <a:lnTo>
                        <a:pt x="16" y="94"/>
                      </a:lnTo>
                      <a:lnTo>
                        <a:pt x="16" y="94"/>
                      </a:lnTo>
                      <a:lnTo>
                        <a:pt x="19" y="95"/>
                      </a:lnTo>
                      <a:lnTo>
                        <a:pt x="47" y="74"/>
                      </a:lnTo>
                      <a:lnTo>
                        <a:pt x="47" y="74"/>
                      </a:lnTo>
                      <a:lnTo>
                        <a:pt x="71" y="53"/>
                      </a:lnTo>
                      <a:lnTo>
                        <a:pt x="73" y="50"/>
                      </a:lnTo>
                      <a:lnTo>
                        <a:pt x="75" y="46"/>
                      </a:lnTo>
                      <a:lnTo>
                        <a:pt x="75" y="42"/>
                      </a:lnTo>
                      <a:lnTo>
                        <a:pt x="75" y="39"/>
                      </a:lnTo>
                      <a:lnTo>
                        <a:pt x="77" y="32"/>
                      </a:lnTo>
                      <a:lnTo>
                        <a:pt x="77" y="27"/>
                      </a:lnTo>
                      <a:lnTo>
                        <a:pt x="75" y="21"/>
                      </a:lnTo>
                      <a:lnTo>
                        <a:pt x="75" y="15"/>
                      </a:lnTo>
                      <a:lnTo>
                        <a:pt x="77" y="10"/>
                      </a:lnTo>
                      <a:lnTo>
                        <a:pt x="82" y="8"/>
                      </a:lnTo>
                      <a:lnTo>
                        <a:pt x="85" y="5"/>
                      </a:lnTo>
                      <a:lnTo>
                        <a:pt x="87" y="5"/>
                      </a:lnTo>
                      <a:lnTo>
                        <a:pt x="88" y="1"/>
                      </a:lnTo>
                      <a:lnTo>
                        <a:pt x="88" y="1"/>
                      </a:lnTo>
                      <a:lnTo>
                        <a:pt x="87" y="0"/>
                      </a:lnTo>
                      <a:lnTo>
                        <a:pt x="83" y="0"/>
                      </a:lnTo>
                      <a:lnTo>
                        <a:pt x="78" y="2"/>
                      </a:lnTo>
                      <a:lnTo>
                        <a:pt x="71" y="2"/>
                      </a:lnTo>
                      <a:lnTo>
                        <a:pt x="68" y="3"/>
                      </a:lnTo>
                      <a:lnTo>
                        <a:pt x="64" y="3"/>
                      </a:lnTo>
                      <a:lnTo>
                        <a:pt x="59" y="4"/>
                      </a:lnTo>
                      <a:lnTo>
                        <a:pt x="57" y="8"/>
                      </a:lnTo>
                      <a:lnTo>
                        <a:pt x="53" y="8"/>
                      </a:lnTo>
                      <a:lnTo>
                        <a:pt x="53" y="10"/>
                      </a:lnTo>
                      <a:lnTo>
                        <a:pt x="46" y="10"/>
                      </a:lnTo>
                      <a:lnTo>
                        <a:pt x="42" y="8"/>
                      </a:lnTo>
                      <a:lnTo>
                        <a:pt x="40" y="7"/>
                      </a:lnTo>
                      <a:lnTo>
                        <a:pt x="37" y="6"/>
                      </a:lnTo>
                      <a:lnTo>
                        <a:pt x="30" y="7"/>
                      </a:lnTo>
                      <a:lnTo>
                        <a:pt x="28" y="8"/>
                      </a:lnTo>
                      <a:lnTo>
                        <a:pt x="26" y="9"/>
                      </a:lnTo>
                      <a:lnTo>
                        <a:pt x="19" y="12"/>
                      </a:lnTo>
                      <a:lnTo>
                        <a:pt x="17" y="11"/>
                      </a:lnTo>
                      <a:lnTo>
                        <a:pt x="13" y="10"/>
                      </a:lnTo>
                      <a:lnTo>
                        <a:pt x="12" y="13"/>
                      </a:lnTo>
                      <a:lnTo>
                        <a:pt x="12" y="19"/>
                      </a:lnTo>
                      <a:lnTo>
                        <a:pt x="10" y="21"/>
                      </a:lnTo>
                      <a:lnTo>
                        <a:pt x="11" y="25"/>
                      </a:lnTo>
                      <a:lnTo>
                        <a:pt x="8" y="25"/>
                      </a:lnTo>
                      <a:lnTo>
                        <a:pt x="5" y="26"/>
                      </a:lnTo>
                      <a:lnTo>
                        <a:pt x="2" y="25"/>
                      </a:lnTo>
                      <a:lnTo>
                        <a:pt x="2" y="25"/>
                      </a:lnTo>
                      <a:lnTo>
                        <a:pt x="0" y="27"/>
                      </a:lnTo>
                      <a:lnTo>
                        <a:pt x="1" y="32"/>
                      </a:lnTo>
                      <a:lnTo>
                        <a:pt x="3" y="38"/>
                      </a:lnTo>
                      <a:lnTo>
                        <a:pt x="4" y="42"/>
                      </a:lnTo>
                      <a:lnTo>
                        <a:pt x="3" y="46"/>
                      </a:lnTo>
                      <a:lnTo>
                        <a:pt x="3" y="52"/>
                      </a:lnTo>
                      <a:lnTo>
                        <a:pt x="9" y="53"/>
                      </a:lnTo>
                      <a:lnTo>
                        <a:pt x="10"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0" name="Freeform 779">
                  <a:extLst>
                    <a:ext uri="{FF2B5EF4-FFF2-40B4-BE49-F238E27FC236}">
                      <a16:creationId xmlns:a16="http://schemas.microsoft.com/office/drawing/2014/main" id="{A09499C2-A9AF-4446-8844-74C454CB64D0}"/>
                    </a:ext>
                  </a:extLst>
                </p:cNvPr>
                <p:cNvSpPr>
                  <a:spLocks/>
                </p:cNvSpPr>
                <p:nvPr/>
              </p:nvSpPr>
              <p:spPr bwMode="auto">
                <a:xfrm>
                  <a:off x="4074" y="2213"/>
                  <a:ext cx="21" cy="75"/>
                </a:xfrm>
                <a:custGeom>
                  <a:avLst/>
                  <a:gdLst>
                    <a:gd name="T0" fmla="*/ 15 w 21"/>
                    <a:gd name="T1" fmla="*/ 69 h 75"/>
                    <a:gd name="T2" fmla="*/ 16 w 21"/>
                    <a:gd name="T3" fmla="*/ 67 h 75"/>
                    <a:gd name="T4" fmla="*/ 16 w 21"/>
                    <a:gd name="T5" fmla="*/ 63 h 75"/>
                    <a:gd name="T6" fmla="*/ 17 w 21"/>
                    <a:gd name="T7" fmla="*/ 59 h 75"/>
                    <a:gd name="T8" fmla="*/ 17 w 21"/>
                    <a:gd name="T9" fmla="*/ 54 h 75"/>
                    <a:gd name="T10" fmla="*/ 18 w 21"/>
                    <a:gd name="T11" fmla="*/ 53 h 75"/>
                    <a:gd name="T12" fmla="*/ 18 w 21"/>
                    <a:gd name="T13" fmla="*/ 49 h 75"/>
                    <a:gd name="T14" fmla="*/ 19 w 21"/>
                    <a:gd name="T15" fmla="*/ 46 h 75"/>
                    <a:gd name="T16" fmla="*/ 19 w 21"/>
                    <a:gd name="T17" fmla="*/ 43 h 75"/>
                    <a:gd name="T18" fmla="*/ 19 w 21"/>
                    <a:gd name="T19" fmla="*/ 36 h 75"/>
                    <a:gd name="T20" fmla="*/ 18 w 21"/>
                    <a:gd name="T21" fmla="*/ 36 h 75"/>
                    <a:gd name="T22" fmla="*/ 16 w 21"/>
                    <a:gd name="T23" fmla="*/ 36 h 75"/>
                    <a:gd name="T24" fmla="*/ 14 w 21"/>
                    <a:gd name="T25" fmla="*/ 38 h 75"/>
                    <a:gd name="T26" fmla="*/ 12 w 21"/>
                    <a:gd name="T27" fmla="*/ 36 h 75"/>
                    <a:gd name="T28" fmla="*/ 13 w 21"/>
                    <a:gd name="T29" fmla="*/ 31 h 75"/>
                    <a:gd name="T30" fmla="*/ 13 w 21"/>
                    <a:gd name="T31" fmla="*/ 23 h 75"/>
                    <a:gd name="T32" fmla="*/ 12 w 21"/>
                    <a:gd name="T33" fmla="*/ 22 h 75"/>
                    <a:gd name="T34" fmla="*/ 13 w 21"/>
                    <a:gd name="T35" fmla="*/ 17 h 75"/>
                    <a:gd name="T36" fmla="*/ 16 w 21"/>
                    <a:gd name="T37" fmla="*/ 17 h 75"/>
                    <a:gd name="T38" fmla="*/ 17 w 21"/>
                    <a:gd name="T39" fmla="*/ 19 h 75"/>
                    <a:gd name="T40" fmla="*/ 19 w 21"/>
                    <a:gd name="T41" fmla="*/ 20 h 75"/>
                    <a:gd name="T42" fmla="*/ 20 w 21"/>
                    <a:gd name="T43" fmla="*/ 18 h 75"/>
                    <a:gd name="T44" fmla="*/ 20 w 21"/>
                    <a:gd name="T45" fmla="*/ 16 h 75"/>
                    <a:gd name="T46" fmla="*/ 20 w 21"/>
                    <a:gd name="T47" fmla="*/ 16 h 75"/>
                    <a:gd name="T48" fmla="*/ 19 w 21"/>
                    <a:gd name="T49" fmla="*/ 15 h 75"/>
                    <a:gd name="T50" fmla="*/ 19 w 21"/>
                    <a:gd name="T51" fmla="*/ 11 h 75"/>
                    <a:gd name="T52" fmla="*/ 20 w 21"/>
                    <a:gd name="T53" fmla="*/ 7 h 75"/>
                    <a:gd name="T54" fmla="*/ 20 w 21"/>
                    <a:gd name="T55" fmla="*/ 2 h 75"/>
                    <a:gd name="T56" fmla="*/ 21 w 21"/>
                    <a:gd name="T57" fmla="*/ 0 h 75"/>
                    <a:gd name="T58" fmla="*/ 20 w 21"/>
                    <a:gd name="T59" fmla="*/ 1 h 75"/>
                    <a:gd name="T60" fmla="*/ 19 w 21"/>
                    <a:gd name="T61" fmla="*/ 4 h 75"/>
                    <a:gd name="T62" fmla="*/ 14 w 21"/>
                    <a:gd name="T63" fmla="*/ 4 h 75"/>
                    <a:gd name="T64" fmla="*/ 12 w 21"/>
                    <a:gd name="T65" fmla="*/ 4 h 75"/>
                    <a:gd name="T66" fmla="*/ 9 w 21"/>
                    <a:gd name="T67" fmla="*/ 8 h 75"/>
                    <a:gd name="T68" fmla="*/ 8 w 21"/>
                    <a:gd name="T69" fmla="*/ 20 h 75"/>
                    <a:gd name="T70" fmla="*/ 4 w 21"/>
                    <a:gd name="T71" fmla="*/ 29 h 75"/>
                    <a:gd name="T72" fmla="*/ 0 w 21"/>
                    <a:gd name="T73" fmla="*/ 37 h 75"/>
                    <a:gd name="T74" fmla="*/ 1 w 21"/>
                    <a:gd name="T75" fmla="*/ 38 h 75"/>
                    <a:gd name="T76" fmla="*/ 4 w 21"/>
                    <a:gd name="T77" fmla="*/ 42 h 75"/>
                    <a:gd name="T78" fmla="*/ 5 w 21"/>
                    <a:gd name="T79" fmla="*/ 49 h 75"/>
                    <a:gd name="T80" fmla="*/ 9 w 21"/>
                    <a:gd name="T81" fmla="*/ 56 h 75"/>
                    <a:gd name="T82" fmla="*/ 12 w 21"/>
                    <a:gd name="T83" fmla="*/ 65 h 75"/>
                    <a:gd name="T84" fmla="*/ 12 w 21"/>
                    <a:gd name="T85" fmla="*/ 69 h 75"/>
                    <a:gd name="T86" fmla="*/ 13 w 21"/>
                    <a:gd name="T87" fmla="*/ 75 h 75"/>
                    <a:gd name="T88" fmla="*/ 15 w 21"/>
                    <a:gd name="T89" fmla="*/ 72 h 75"/>
                    <a:gd name="T90" fmla="*/ 15 w 21"/>
                    <a:gd name="T91" fmla="*/ 71 h 75"/>
                    <a:gd name="T92" fmla="*/ 15 w 21"/>
                    <a:gd name="T93" fmla="*/ 6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75">
                      <a:moveTo>
                        <a:pt x="15" y="69"/>
                      </a:moveTo>
                      <a:lnTo>
                        <a:pt x="16" y="67"/>
                      </a:lnTo>
                      <a:lnTo>
                        <a:pt x="16" y="63"/>
                      </a:lnTo>
                      <a:lnTo>
                        <a:pt x="17" y="59"/>
                      </a:lnTo>
                      <a:lnTo>
                        <a:pt x="17" y="54"/>
                      </a:lnTo>
                      <a:lnTo>
                        <a:pt x="18" y="53"/>
                      </a:lnTo>
                      <a:lnTo>
                        <a:pt x="18" y="49"/>
                      </a:lnTo>
                      <a:lnTo>
                        <a:pt x="19" y="46"/>
                      </a:lnTo>
                      <a:lnTo>
                        <a:pt x="19" y="43"/>
                      </a:lnTo>
                      <a:lnTo>
                        <a:pt x="19" y="36"/>
                      </a:lnTo>
                      <a:lnTo>
                        <a:pt x="18" y="36"/>
                      </a:lnTo>
                      <a:lnTo>
                        <a:pt x="16" y="36"/>
                      </a:lnTo>
                      <a:lnTo>
                        <a:pt x="14" y="38"/>
                      </a:lnTo>
                      <a:lnTo>
                        <a:pt x="12" y="36"/>
                      </a:lnTo>
                      <a:lnTo>
                        <a:pt x="13" y="31"/>
                      </a:lnTo>
                      <a:lnTo>
                        <a:pt x="13" y="23"/>
                      </a:lnTo>
                      <a:lnTo>
                        <a:pt x="12" y="22"/>
                      </a:lnTo>
                      <a:lnTo>
                        <a:pt x="13" y="17"/>
                      </a:lnTo>
                      <a:lnTo>
                        <a:pt x="16" y="17"/>
                      </a:lnTo>
                      <a:lnTo>
                        <a:pt x="17" y="19"/>
                      </a:lnTo>
                      <a:lnTo>
                        <a:pt x="19" y="20"/>
                      </a:lnTo>
                      <a:lnTo>
                        <a:pt x="20" y="18"/>
                      </a:lnTo>
                      <a:lnTo>
                        <a:pt x="20" y="16"/>
                      </a:lnTo>
                      <a:lnTo>
                        <a:pt x="20" y="16"/>
                      </a:lnTo>
                      <a:lnTo>
                        <a:pt x="19" y="15"/>
                      </a:lnTo>
                      <a:lnTo>
                        <a:pt x="19" y="11"/>
                      </a:lnTo>
                      <a:lnTo>
                        <a:pt x="20" y="7"/>
                      </a:lnTo>
                      <a:lnTo>
                        <a:pt x="20" y="2"/>
                      </a:lnTo>
                      <a:lnTo>
                        <a:pt x="21" y="0"/>
                      </a:lnTo>
                      <a:lnTo>
                        <a:pt x="20" y="1"/>
                      </a:lnTo>
                      <a:lnTo>
                        <a:pt x="19" y="4"/>
                      </a:lnTo>
                      <a:lnTo>
                        <a:pt x="14" y="4"/>
                      </a:lnTo>
                      <a:lnTo>
                        <a:pt x="12" y="4"/>
                      </a:lnTo>
                      <a:lnTo>
                        <a:pt x="9" y="8"/>
                      </a:lnTo>
                      <a:lnTo>
                        <a:pt x="8" y="20"/>
                      </a:lnTo>
                      <a:lnTo>
                        <a:pt x="4" y="29"/>
                      </a:lnTo>
                      <a:lnTo>
                        <a:pt x="0" y="37"/>
                      </a:lnTo>
                      <a:lnTo>
                        <a:pt x="1" y="38"/>
                      </a:lnTo>
                      <a:lnTo>
                        <a:pt x="4" y="42"/>
                      </a:lnTo>
                      <a:lnTo>
                        <a:pt x="5" y="49"/>
                      </a:lnTo>
                      <a:lnTo>
                        <a:pt x="9" y="56"/>
                      </a:lnTo>
                      <a:lnTo>
                        <a:pt x="12" y="65"/>
                      </a:lnTo>
                      <a:lnTo>
                        <a:pt x="12" y="69"/>
                      </a:lnTo>
                      <a:lnTo>
                        <a:pt x="13" y="75"/>
                      </a:lnTo>
                      <a:lnTo>
                        <a:pt x="15" y="72"/>
                      </a:lnTo>
                      <a:lnTo>
                        <a:pt x="15" y="71"/>
                      </a:lnTo>
                      <a:lnTo>
                        <a:pt x="15"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1" name="Freeform 780">
                  <a:extLst>
                    <a:ext uri="{FF2B5EF4-FFF2-40B4-BE49-F238E27FC236}">
                      <a16:creationId xmlns:a16="http://schemas.microsoft.com/office/drawing/2014/main" id="{21283914-1A28-4AB7-BD9A-EC71A6BB917B}"/>
                    </a:ext>
                  </a:extLst>
                </p:cNvPr>
                <p:cNvSpPr>
                  <a:spLocks/>
                </p:cNvSpPr>
                <p:nvPr/>
              </p:nvSpPr>
              <p:spPr bwMode="auto">
                <a:xfrm>
                  <a:off x="4093" y="2213"/>
                  <a:ext cx="6" cy="16"/>
                </a:xfrm>
                <a:custGeom>
                  <a:avLst/>
                  <a:gdLst>
                    <a:gd name="T0" fmla="*/ 6 w 6"/>
                    <a:gd name="T1" fmla="*/ 10 h 16"/>
                    <a:gd name="T2" fmla="*/ 5 w 6"/>
                    <a:gd name="T3" fmla="*/ 4 h 16"/>
                    <a:gd name="T4" fmla="*/ 3 w 6"/>
                    <a:gd name="T5" fmla="*/ 1 h 16"/>
                    <a:gd name="T6" fmla="*/ 3 w 6"/>
                    <a:gd name="T7" fmla="*/ 0 h 16"/>
                    <a:gd name="T8" fmla="*/ 2 w 6"/>
                    <a:gd name="T9" fmla="*/ 0 h 16"/>
                    <a:gd name="T10" fmla="*/ 1 w 6"/>
                    <a:gd name="T11" fmla="*/ 2 h 16"/>
                    <a:gd name="T12" fmla="*/ 1 w 6"/>
                    <a:gd name="T13" fmla="*/ 7 h 16"/>
                    <a:gd name="T14" fmla="*/ 0 w 6"/>
                    <a:gd name="T15" fmla="*/ 11 h 16"/>
                    <a:gd name="T16" fmla="*/ 0 w 6"/>
                    <a:gd name="T17" fmla="*/ 15 h 16"/>
                    <a:gd name="T18" fmla="*/ 1 w 6"/>
                    <a:gd name="T19" fmla="*/ 16 h 16"/>
                    <a:gd name="T20" fmla="*/ 2 w 6"/>
                    <a:gd name="T21" fmla="*/ 16 h 16"/>
                    <a:gd name="T22" fmla="*/ 3 w 6"/>
                    <a:gd name="T23" fmla="*/ 15 h 16"/>
                    <a:gd name="T24" fmla="*/ 5 w 6"/>
                    <a:gd name="T25" fmla="*/ 12 h 16"/>
                    <a:gd name="T26" fmla="*/ 5 w 6"/>
                    <a:gd name="T27" fmla="*/ 12 h 16"/>
                    <a:gd name="T28" fmla="*/ 6 w 6"/>
                    <a:gd name="T2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6" y="10"/>
                      </a:moveTo>
                      <a:lnTo>
                        <a:pt x="5" y="4"/>
                      </a:lnTo>
                      <a:lnTo>
                        <a:pt x="3" y="1"/>
                      </a:lnTo>
                      <a:lnTo>
                        <a:pt x="3" y="0"/>
                      </a:lnTo>
                      <a:lnTo>
                        <a:pt x="2" y="0"/>
                      </a:lnTo>
                      <a:lnTo>
                        <a:pt x="1" y="2"/>
                      </a:lnTo>
                      <a:lnTo>
                        <a:pt x="1" y="7"/>
                      </a:lnTo>
                      <a:lnTo>
                        <a:pt x="0" y="11"/>
                      </a:lnTo>
                      <a:lnTo>
                        <a:pt x="0" y="15"/>
                      </a:lnTo>
                      <a:lnTo>
                        <a:pt x="1" y="16"/>
                      </a:lnTo>
                      <a:lnTo>
                        <a:pt x="2" y="16"/>
                      </a:lnTo>
                      <a:lnTo>
                        <a:pt x="3" y="15"/>
                      </a:lnTo>
                      <a:lnTo>
                        <a:pt x="5" y="12"/>
                      </a:lnTo>
                      <a:lnTo>
                        <a:pt x="5" y="12"/>
                      </a:lnTo>
                      <a:lnTo>
                        <a:pt x="6"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2" name="Freeform 781">
                  <a:extLst>
                    <a:ext uri="{FF2B5EF4-FFF2-40B4-BE49-F238E27FC236}">
                      <a16:creationId xmlns:a16="http://schemas.microsoft.com/office/drawing/2014/main" id="{FA344936-D6C5-49AB-854F-A5BF33806DDD}"/>
                    </a:ext>
                  </a:extLst>
                </p:cNvPr>
                <p:cNvSpPr>
                  <a:spLocks/>
                </p:cNvSpPr>
                <p:nvPr/>
              </p:nvSpPr>
              <p:spPr bwMode="auto">
                <a:xfrm>
                  <a:off x="4086" y="2230"/>
                  <a:ext cx="8" cy="21"/>
                </a:xfrm>
                <a:custGeom>
                  <a:avLst/>
                  <a:gdLst>
                    <a:gd name="T0" fmla="*/ 5 w 8"/>
                    <a:gd name="T1" fmla="*/ 2 h 21"/>
                    <a:gd name="T2" fmla="*/ 4 w 8"/>
                    <a:gd name="T3" fmla="*/ 0 h 21"/>
                    <a:gd name="T4" fmla="*/ 1 w 8"/>
                    <a:gd name="T5" fmla="*/ 0 h 21"/>
                    <a:gd name="T6" fmla="*/ 0 w 8"/>
                    <a:gd name="T7" fmla="*/ 5 h 21"/>
                    <a:gd name="T8" fmla="*/ 1 w 8"/>
                    <a:gd name="T9" fmla="*/ 6 h 21"/>
                    <a:gd name="T10" fmla="*/ 1 w 8"/>
                    <a:gd name="T11" fmla="*/ 14 h 21"/>
                    <a:gd name="T12" fmla="*/ 0 w 8"/>
                    <a:gd name="T13" fmla="*/ 19 h 21"/>
                    <a:gd name="T14" fmla="*/ 2 w 8"/>
                    <a:gd name="T15" fmla="*/ 21 h 21"/>
                    <a:gd name="T16" fmla="*/ 4 w 8"/>
                    <a:gd name="T17" fmla="*/ 19 h 21"/>
                    <a:gd name="T18" fmla="*/ 6 w 8"/>
                    <a:gd name="T19" fmla="*/ 19 h 21"/>
                    <a:gd name="T20" fmla="*/ 7 w 8"/>
                    <a:gd name="T21" fmla="*/ 19 h 21"/>
                    <a:gd name="T22" fmla="*/ 7 w 8"/>
                    <a:gd name="T23" fmla="*/ 13 h 21"/>
                    <a:gd name="T24" fmla="*/ 7 w 8"/>
                    <a:gd name="T25" fmla="*/ 10 h 21"/>
                    <a:gd name="T26" fmla="*/ 8 w 8"/>
                    <a:gd name="T27" fmla="*/ 5 h 21"/>
                    <a:gd name="T28" fmla="*/ 8 w 8"/>
                    <a:gd name="T29" fmla="*/ 4 h 21"/>
                    <a:gd name="T30" fmla="*/ 8 w 8"/>
                    <a:gd name="T31" fmla="*/ 2 h 21"/>
                    <a:gd name="T32" fmla="*/ 8 w 8"/>
                    <a:gd name="T33" fmla="*/ 1 h 21"/>
                    <a:gd name="T34" fmla="*/ 7 w 8"/>
                    <a:gd name="T35" fmla="*/ 3 h 21"/>
                    <a:gd name="T36" fmla="*/ 5 w 8"/>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1">
                      <a:moveTo>
                        <a:pt x="5" y="2"/>
                      </a:moveTo>
                      <a:lnTo>
                        <a:pt x="4" y="0"/>
                      </a:lnTo>
                      <a:lnTo>
                        <a:pt x="1" y="0"/>
                      </a:lnTo>
                      <a:lnTo>
                        <a:pt x="0" y="5"/>
                      </a:lnTo>
                      <a:lnTo>
                        <a:pt x="1" y="6"/>
                      </a:lnTo>
                      <a:lnTo>
                        <a:pt x="1" y="14"/>
                      </a:lnTo>
                      <a:lnTo>
                        <a:pt x="0" y="19"/>
                      </a:lnTo>
                      <a:lnTo>
                        <a:pt x="2" y="21"/>
                      </a:lnTo>
                      <a:lnTo>
                        <a:pt x="4" y="19"/>
                      </a:lnTo>
                      <a:lnTo>
                        <a:pt x="6" y="19"/>
                      </a:lnTo>
                      <a:lnTo>
                        <a:pt x="7" y="19"/>
                      </a:lnTo>
                      <a:lnTo>
                        <a:pt x="7" y="13"/>
                      </a:lnTo>
                      <a:lnTo>
                        <a:pt x="7" y="10"/>
                      </a:lnTo>
                      <a:lnTo>
                        <a:pt x="8" y="5"/>
                      </a:lnTo>
                      <a:lnTo>
                        <a:pt x="8" y="4"/>
                      </a:lnTo>
                      <a:lnTo>
                        <a:pt x="8" y="2"/>
                      </a:lnTo>
                      <a:lnTo>
                        <a:pt x="8" y="1"/>
                      </a:lnTo>
                      <a:lnTo>
                        <a:pt x="7"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3" name="Freeform 782">
                  <a:extLst>
                    <a:ext uri="{FF2B5EF4-FFF2-40B4-BE49-F238E27FC236}">
                      <a16:creationId xmlns:a16="http://schemas.microsoft.com/office/drawing/2014/main" id="{4B00B53E-D829-4D67-B39F-3E088DC90C7F}"/>
                    </a:ext>
                  </a:extLst>
                </p:cNvPr>
                <p:cNvSpPr>
                  <a:spLocks/>
                </p:cNvSpPr>
                <p:nvPr/>
              </p:nvSpPr>
              <p:spPr bwMode="auto">
                <a:xfrm>
                  <a:off x="4086" y="2189"/>
                  <a:ext cx="19" cy="28"/>
                </a:xfrm>
                <a:custGeom>
                  <a:avLst/>
                  <a:gdLst>
                    <a:gd name="T0" fmla="*/ 7 w 19"/>
                    <a:gd name="T1" fmla="*/ 28 h 28"/>
                    <a:gd name="T2" fmla="*/ 8 w 19"/>
                    <a:gd name="T3" fmla="*/ 25 h 28"/>
                    <a:gd name="T4" fmla="*/ 9 w 19"/>
                    <a:gd name="T5" fmla="*/ 24 h 28"/>
                    <a:gd name="T6" fmla="*/ 10 w 19"/>
                    <a:gd name="T7" fmla="*/ 24 h 28"/>
                    <a:gd name="T8" fmla="*/ 10 w 19"/>
                    <a:gd name="T9" fmla="*/ 24 h 28"/>
                    <a:gd name="T10" fmla="*/ 12 w 19"/>
                    <a:gd name="T11" fmla="*/ 20 h 28"/>
                    <a:gd name="T12" fmla="*/ 13 w 19"/>
                    <a:gd name="T13" fmla="*/ 15 h 28"/>
                    <a:gd name="T14" fmla="*/ 16 w 19"/>
                    <a:gd name="T15" fmla="*/ 14 h 28"/>
                    <a:gd name="T16" fmla="*/ 17 w 19"/>
                    <a:gd name="T17" fmla="*/ 14 h 28"/>
                    <a:gd name="T18" fmla="*/ 19 w 19"/>
                    <a:gd name="T19" fmla="*/ 13 h 28"/>
                    <a:gd name="T20" fmla="*/ 17 w 19"/>
                    <a:gd name="T21" fmla="*/ 10 h 28"/>
                    <a:gd name="T22" fmla="*/ 18 w 19"/>
                    <a:gd name="T23" fmla="*/ 5 h 28"/>
                    <a:gd name="T24" fmla="*/ 15 w 19"/>
                    <a:gd name="T25" fmla="*/ 4 h 28"/>
                    <a:gd name="T26" fmla="*/ 14 w 19"/>
                    <a:gd name="T27" fmla="*/ 1 h 28"/>
                    <a:gd name="T28" fmla="*/ 8 w 19"/>
                    <a:gd name="T29" fmla="*/ 0 h 28"/>
                    <a:gd name="T30" fmla="*/ 8 w 19"/>
                    <a:gd name="T31" fmla="*/ 1 h 28"/>
                    <a:gd name="T32" fmla="*/ 6 w 19"/>
                    <a:gd name="T33" fmla="*/ 1 h 28"/>
                    <a:gd name="T34" fmla="*/ 6 w 19"/>
                    <a:gd name="T35" fmla="*/ 14 h 28"/>
                    <a:gd name="T36" fmla="*/ 3 w 19"/>
                    <a:gd name="T37" fmla="*/ 18 h 28"/>
                    <a:gd name="T38" fmla="*/ 0 w 19"/>
                    <a:gd name="T39" fmla="*/ 22 h 28"/>
                    <a:gd name="T40" fmla="*/ 0 w 19"/>
                    <a:gd name="T41" fmla="*/ 27 h 28"/>
                    <a:gd name="T42" fmla="*/ 0 w 19"/>
                    <a:gd name="T43" fmla="*/ 28 h 28"/>
                    <a:gd name="T44" fmla="*/ 2 w 19"/>
                    <a:gd name="T45" fmla="*/ 28 h 28"/>
                    <a:gd name="T46" fmla="*/ 7 w 19"/>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8">
                      <a:moveTo>
                        <a:pt x="7" y="28"/>
                      </a:moveTo>
                      <a:lnTo>
                        <a:pt x="8" y="25"/>
                      </a:lnTo>
                      <a:lnTo>
                        <a:pt x="9" y="24"/>
                      </a:lnTo>
                      <a:lnTo>
                        <a:pt x="10" y="24"/>
                      </a:lnTo>
                      <a:lnTo>
                        <a:pt x="10" y="24"/>
                      </a:lnTo>
                      <a:lnTo>
                        <a:pt x="12" y="20"/>
                      </a:lnTo>
                      <a:lnTo>
                        <a:pt x="13" y="15"/>
                      </a:lnTo>
                      <a:lnTo>
                        <a:pt x="16" y="14"/>
                      </a:lnTo>
                      <a:lnTo>
                        <a:pt x="17" y="14"/>
                      </a:lnTo>
                      <a:lnTo>
                        <a:pt x="19" y="13"/>
                      </a:lnTo>
                      <a:lnTo>
                        <a:pt x="17" y="10"/>
                      </a:lnTo>
                      <a:lnTo>
                        <a:pt x="18" y="5"/>
                      </a:lnTo>
                      <a:lnTo>
                        <a:pt x="15" y="4"/>
                      </a:lnTo>
                      <a:lnTo>
                        <a:pt x="14" y="1"/>
                      </a:lnTo>
                      <a:lnTo>
                        <a:pt x="8" y="0"/>
                      </a:lnTo>
                      <a:lnTo>
                        <a:pt x="8" y="1"/>
                      </a:lnTo>
                      <a:lnTo>
                        <a:pt x="6" y="1"/>
                      </a:lnTo>
                      <a:lnTo>
                        <a:pt x="6" y="14"/>
                      </a:lnTo>
                      <a:lnTo>
                        <a:pt x="3" y="18"/>
                      </a:lnTo>
                      <a:lnTo>
                        <a:pt x="0" y="22"/>
                      </a:lnTo>
                      <a:lnTo>
                        <a:pt x="0" y="27"/>
                      </a:lnTo>
                      <a:lnTo>
                        <a:pt x="0" y="28"/>
                      </a:lnTo>
                      <a:lnTo>
                        <a:pt x="2" y="28"/>
                      </a:lnTo>
                      <a:lnTo>
                        <a:pt x="7"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4" name="Freeform 783">
                  <a:extLst>
                    <a:ext uri="{FF2B5EF4-FFF2-40B4-BE49-F238E27FC236}">
                      <a16:creationId xmlns:a16="http://schemas.microsoft.com/office/drawing/2014/main" id="{06B4A575-2823-4B03-BDFD-9FAAA84BCB8B}"/>
                    </a:ext>
                  </a:extLst>
                </p:cNvPr>
                <p:cNvSpPr>
                  <a:spLocks/>
                </p:cNvSpPr>
                <p:nvPr/>
              </p:nvSpPr>
              <p:spPr bwMode="auto">
                <a:xfrm>
                  <a:off x="4088" y="2211"/>
                  <a:ext cx="57" cy="85"/>
                </a:xfrm>
                <a:custGeom>
                  <a:avLst/>
                  <a:gdLst>
                    <a:gd name="T0" fmla="*/ 19 w 57"/>
                    <a:gd name="T1" fmla="*/ 85 h 85"/>
                    <a:gd name="T2" fmla="*/ 29 w 57"/>
                    <a:gd name="T3" fmla="*/ 72 h 85"/>
                    <a:gd name="T4" fmla="*/ 39 w 57"/>
                    <a:gd name="T5" fmla="*/ 71 h 85"/>
                    <a:gd name="T6" fmla="*/ 39 w 57"/>
                    <a:gd name="T7" fmla="*/ 66 h 85"/>
                    <a:gd name="T8" fmla="*/ 46 w 57"/>
                    <a:gd name="T9" fmla="*/ 57 h 85"/>
                    <a:gd name="T10" fmla="*/ 30 w 57"/>
                    <a:gd name="T11" fmla="*/ 37 h 85"/>
                    <a:gd name="T12" fmla="*/ 51 w 57"/>
                    <a:gd name="T13" fmla="*/ 29 h 85"/>
                    <a:gd name="T14" fmla="*/ 56 w 57"/>
                    <a:gd name="T15" fmla="*/ 22 h 85"/>
                    <a:gd name="T16" fmla="*/ 57 w 57"/>
                    <a:gd name="T17" fmla="*/ 22 h 85"/>
                    <a:gd name="T18" fmla="*/ 50 w 57"/>
                    <a:gd name="T19" fmla="*/ 0 h 85"/>
                    <a:gd name="T20" fmla="*/ 50 w 57"/>
                    <a:gd name="T21" fmla="*/ 0 h 85"/>
                    <a:gd name="T22" fmla="*/ 22 w 57"/>
                    <a:gd name="T23" fmla="*/ 21 h 85"/>
                    <a:gd name="T24" fmla="*/ 19 w 57"/>
                    <a:gd name="T25" fmla="*/ 20 h 85"/>
                    <a:gd name="T26" fmla="*/ 19 w 57"/>
                    <a:gd name="T27" fmla="*/ 20 h 85"/>
                    <a:gd name="T28" fmla="*/ 15 w 57"/>
                    <a:gd name="T29" fmla="*/ 17 h 85"/>
                    <a:gd name="T30" fmla="*/ 11 w 57"/>
                    <a:gd name="T31" fmla="*/ 14 h 85"/>
                    <a:gd name="T32" fmla="*/ 10 w 57"/>
                    <a:gd name="T33" fmla="*/ 14 h 85"/>
                    <a:gd name="T34" fmla="*/ 8 w 57"/>
                    <a:gd name="T35" fmla="*/ 17 h 85"/>
                    <a:gd name="T36" fmla="*/ 7 w 57"/>
                    <a:gd name="T37" fmla="*/ 18 h 85"/>
                    <a:gd name="T38" fmla="*/ 6 w 57"/>
                    <a:gd name="T39" fmla="*/ 18 h 85"/>
                    <a:gd name="T40" fmla="*/ 6 w 57"/>
                    <a:gd name="T41" fmla="*/ 20 h 85"/>
                    <a:gd name="T42" fmla="*/ 6 w 57"/>
                    <a:gd name="T43" fmla="*/ 21 h 85"/>
                    <a:gd name="T44" fmla="*/ 6 w 57"/>
                    <a:gd name="T45" fmla="*/ 23 h 85"/>
                    <a:gd name="T46" fmla="*/ 6 w 57"/>
                    <a:gd name="T47" fmla="*/ 24 h 85"/>
                    <a:gd name="T48" fmla="*/ 5 w 57"/>
                    <a:gd name="T49" fmla="*/ 29 h 85"/>
                    <a:gd name="T50" fmla="*/ 5 w 57"/>
                    <a:gd name="T51" fmla="*/ 32 h 85"/>
                    <a:gd name="T52" fmla="*/ 5 w 57"/>
                    <a:gd name="T53" fmla="*/ 45 h 85"/>
                    <a:gd name="T54" fmla="*/ 5 w 57"/>
                    <a:gd name="T55" fmla="*/ 48 h 85"/>
                    <a:gd name="T56" fmla="*/ 4 w 57"/>
                    <a:gd name="T57" fmla="*/ 51 h 85"/>
                    <a:gd name="T58" fmla="*/ 4 w 57"/>
                    <a:gd name="T59" fmla="*/ 55 h 85"/>
                    <a:gd name="T60" fmla="*/ 3 w 57"/>
                    <a:gd name="T61" fmla="*/ 56 h 85"/>
                    <a:gd name="T62" fmla="*/ 3 w 57"/>
                    <a:gd name="T63" fmla="*/ 61 h 85"/>
                    <a:gd name="T64" fmla="*/ 2 w 57"/>
                    <a:gd name="T65" fmla="*/ 65 h 85"/>
                    <a:gd name="T66" fmla="*/ 2 w 57"/>
                    <a:gd name="T67" fmla="*/ 69 h 85"/>
                    <a:gd name="T68" fmla="*/ 1 w 57"/>
                    <a:gd name="T69" fmla="*/ 71 h 85"/>
                    <a:gd name="T70" fmla="*/ 1 w 57"/>
                    <a:gd name="T71" fmla="*/ 73 h 85"/>
                    <a:gd name="T72" fmla="*/ 1 w 57"/>
                    <a:gd name="T73" fmla="*/ 74 h 85"/>
                    <a:gd name="T74" fmla="*/ 1 w 57"/>
                    <a:gd name="T75" fmla="*/ 73 h 85"/>
                    <a:gd name="T76" fmla="*/ 1 w 57"/>
                    <a:gd name="T77" fmla="*/ 75 h 85"/>
                    <a:gd name="T78" fmla="*/ 0 w 57"/>
                    <a:gd name="T79" fmla="*/ 79 h 85"/>
                    <a:gd name="T80" fmla="*/ 0 w 57"/>
                    <a:gd name="T81" fmla="*/ 80 h 85"/>
                    <a:gd name="T82" fmla="*/ 4 w 57"/>
                    <a:gd name="T83" fmla="*/ 80 h 85"/>
                    <a:gd name="T84" fmla="*/ 19 w 57"/>
                    <a:gd name="T8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85">
                      <a:moveTo>
                        <a:pt x="19" y="85"/>
                      </a:moveTo>
                      <a:lnTo>
                        <a:pt x="29" y="72"/>
                      </a:lnTo>
                      <a:lnTo>
                        <a:pt x="39" y="71"/>
                      </a:lnTo>
                      <a:lnTo>
                        <a:pt x="39" y="66"/>
                      </a:lnTo>
                      <a:lnTo>
                        <a:pt x="46" y="57"/>
                      </a:lnTo>
                      <a:lnTo>
                        <a:pt x="30" y="37"/>
                      </a:lnTo>
                      <a:lnTo>
                        <a:pt x="51" y="29"/>
                      </a:lnTo>
                      <a:lnTo>
                        <a:pt x="56" y="22"/>
                      </a:lnTo>
                      <a:lnTo>
                        <a:pt x="57" y="22"/>
                      </a:lnTo>
                      <a:lnTo>
                        <a:pt x="50" y="0"/>
                      </a:lnTo>
                      <a:lnTo>
                        <a:pt x="50" y="0"/>
                      </a:lnTo>
                      <a:lnTo>
                        <a:pt x="22" y="21"/>
                      </a:lnTo>
                      <a:lnTo>
                        <a:pt x="19" y="20"/>
                      </a:lnTo>
                      <a:lnTo>
                        <a:pt x="19" y="20"/>
                      </a:lnTo>
                      <a:lnTo>
                        <a:pt x="15" y="17"/>
                      </a:lnTo>
                      <a:lnTo>
                        <a:pt x="11" y="14"/>
                      </a:lnTo>
                      <a:lnTo>
                        <a:pt x="10" y="14"/>
                      </a:lnTo>
                      <a:lnTo>
                        <a:pt x="8" y="17"/>
                      </a:lnTo>
                      <a:lnTo>
                        <a:pt x="7" y="18"/>
                      </a:lnTo>
                      <a:lnTo>
                        <a:pt x="6" y="18"/>
                      </a:lnTo>
                      <a:lnTo>
                        <a:pt x="6" y="20"/>
                      </a:lnTo>
                      <a:lnTo>
                        <a:pt x="6" y="21"/>
                      </a:lnTo>
                      <a:lnTo>
                        <a:pt x="6" y="23"/>
                      </a:lnTo>
                      <a:lnTo>
                        <a:pt x="6" y="24"/>
                      </a:lnTo>
                      <a:lnTo>
                        <a:pt x="5" y="29"/>
                      </a:lnTo>
                      <a:lnTo>
                        <a:pt x="5" y="32"/>
                      </a:lnTo>
                      <a:lnTo>
                        <a:pt x="5" y="45"/>
                      </a:lnTo>
                      <a:lnTo>
                        <a:pt x="5" y="48"/>
                      </a:lnTo>
                      <a:lnTo>
                        <a:pt x="4" y="51"/>
                      </a:lnTo>
                      <a:lnTo>
                        <a:pt x="4" y="55"/>
                      </a:lnTo>
                      <a:lnTo>
                        <a:pt x="3" y="56"/>
                      </a:lnTo>
                      <a:lnTo>
                        <a:pt x="3" y="61"/>
                      </a:lnTo>
                      <a:lnTo>
                        <a:pt x="2" y="65"/>
                      </a:lnTo>
                      <a:lnTo>
                        <a:pt x="2" y="69"/>
                      </a:lnTo>
                      <a:lnTo>
                        <a:pt x="1" y="71"/>
                      </a:lnTo>
                      <a:lnTo>
                        <a:pt x="1" y="73"/>
                      </a:lnTo>
                      <a:lnTo>
                        <a:pt x="1" y="74"/>
                      </a:lnTo>
                      <a:lnTo>
                        <a:pt x="1" y="73"/>
                      </a:lnTo>
                      <a:lnTo>
                        <a:pt x="1" y="75"/>
                      </a:lnTo>
                      <a:lnTo>
                        <a:pt x="0" y="79"/>
                      </a:lnTo>
                      <a:lnTo>
                        <a:pt x="0" y="80"/>
                      </a:lnTo>
                      <a:lnTo>
                        <a:pt x="4" y="80"/>
                      </a:lnTo>
                      <a:lnTo>
                        <a:pt x="19" y="8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5" name="Freeform 784">
                  <a:extLst>
                    <a:ext uri="{FF2B5EF4-FFF2-40B4-BE49-F238E27FC236}">
                      <a16:creationId xmlns:a16="http://schemas.microsoft.com/office/drawing/2014/main" id="{C41C64C5-FA2A-48B3-AAD8-431E2A92593F}"/>
                    </a:ext>
                  </a:extLst>
                </p:cNvPr>
                <p:cNvSpPr>
                  <a:spLocks/>
                </p:cNvSpPr>
                <p:nvPr/>
              </p:nvSpPr>
              <p:spPr bwMode="auto">
                <a:xfrm>
                  <a:off x="4086" y="2233"/>
                  <a:ext cx="294" cy="298"/>
                </a:xfrm>
                <a:custGeom>
                  <a:avLst/>
                  <a:gdLst>
                    <a:gd name="T0" fmla="*/ 164 w 294"/>
                    <a:gd name="T1" fmla="*/ 58 h 298"/>
                    <a:gd name="T2" fmla="*/ 58 w 294"/>
                    <a:gd name="T3" fmla="*/ 0 h 298"/>
                    <a:gd name="T4" fmla="*/ 48 w 294"/>
                    <a:gd name="T5" fmla="*/ 35 h 298"/>
                    <a:gd name="T6" fmla="*/ 31 w 294"/>
                    <a:gd name="T7" fmla="*/ 50 h 298"/>
                    <a:gd name="T8" fmla="*/ 2 w 294"/>
                    <a:gd name="T9" fmla="*/ 58 h 298"/>
                    <a:gd name="T10" fmla="*/ 0 w 294"/>
                    <a:gd name="T11" fmla="*/ 76 h 298"/>
                    <a:gd name="T12" fmla="*/ 3 w 294"/>
                    <a:gd name="T13" fmla="*/ 78 h 298"/>
                    <a:gd name="T14" fmla="*/ 7 w 294"/>
                    <a:gd name="T15" fmla="*/ 80 h 298"/>
                    <a:gd name="T16" fmla="*/ 15 w 294"/>
                    <a:gd name="T17" fmla="*/ 92 h 298"/>
                    <a:gd name="T18" fmla="*/ 21 w 294"/>
                    <a:gd name="T19" fmla="*/ 99 h 298"/>
                    <a:gd name="T20" fmla="*/ 26 w 294"/>
                    <a:gd name="T21" fmla="*/ 113 h 298"/>
                    <a:gd name="T22" fmla="*/ 30 w 294"/>
                    <a:gd name="T23" fmla="*/ 120 h 298"/>
                    <a:gd name="T24" fmla="*/ 38 w 294"/>
                    <a:gd name="T25" fmla="*/ 132 h 298"/>
                    <a:gd name="T26" fmla="*/ 38 w 294"/>
                    <a:gd name="T27" fmla="*/ 142 h 298"/>
                    <a:gd name="T28" fmla="*/ 43 w 294"/>
                    <a:gd name="T29" fmla="*/ 148 h 298"/>
                    <a:gd name="T30" fmla="*/ 52 w 294"/>
                    <a:gd name="T31" fmla="*/ 151 h 298"/>
                    <a:gd name="T32" fmla="*/ 59 w 294"/>
                    <a:gd name="T33" fmla="*/ 160 h 298"/>
                    <a:gd name="T34" fmla="*/ 61 w 294"/>
                    <a:gd name="T35" fmla="*/ 171 h 298"/>
                    <a:gd name="T36" fmla="*/ 66 w 294"/>
                    <a:gd name="T37" fmla="*/ 181 h 298"/>
                    <a:gd name="T38" fmla="*/ 65 w 294"/>
                    <a:gd name="T39" fmla="*/ 191 h 298"/>
                    <a:gd name="T40" fmla="*/ 69 w 294"/>
                    <a:gd name="T41" fmla="*/ 206 h 298"/>
                    <a:gd name="T42" fmla="*/ 80 w 294"/>
                    <a:gd name="T43" fmla="*/ 219 h 298"/>
                    <a:gd name="T44" fmla="*/ 86 w 294"/>
                    <a:gd name="T45" fmla="*/ 223 h 298"/>
                    <a:gd name="T46" fmla="*/ 93 w 294"/>
                    <a:gd name="T47" fmla="*/ 230 h 298"/>
                    <a:gd name="T48" fmla="*/ 98 w 294"/>
                    <a:gd name="T49" fmla="*/ 248 h 298"/>
                    <a:gd name="T50" fmla="*/ 112 w 294"/>
                    <a:gd name="T51" fmla="*/ 268 h 298"/>
                    <a:gd name="T52" fmla="*/ 119 w 294"/>
                    <a:gd name="T53" fmla="*/ 277 h 298"/>
                    <a:gd name="T54" fmla="*/ 126 w 294"/>
                    <a:gd name="T55" fmla="*/ 287 h 298"/>
                    <a:gd name="T56" fmla="*/ 128 w 294"/>
                    <a:gd name="T57" fmla="*/ 274 h 298"/>
                    <a:gd name="T58" fmla="*/ 138 w 294"/>
                    <a:gd name="T59" fmla="*/ 269 h 298"/>
                    <a:gd name="T60" fmla="*/ 172 w 294"/>
                    <a:gd name="T61" fmla="*/ 282 h 298"/>
                    <a:gd name="T62" fmla="*/ 252 w 294"/>
                    <a:gd name="T63" fmla="*/ 237 h 298"/>
                    <a:gd name="T64" fmla="*/ 291 w 294"/>
                    <a:gd name="T65" fmla="*/ 172 h 298"/>
                    <a:gd name="T66" fmla="*/ 245 w 294"/>
                    <a:gd name="T67" fmla="*/ 170 h 298"/>
                    <a:gd name="T68" fmla="*/ 239 w 294"/>
                    <a:gd name="T69" fmla="*/ 146 h 298"/>
                    <a:gd name="T70" fmla="*/ 236 w 294"/>
                    <a:gd name="T71" fmla="*/ 143 h 298"/>
                    <a:gd name="T72" fmla="*/ 235 w 294"/>
                    <a:gd name="T73" fmla="*/ 140 h 298"/>
                    <a:gd name="T74" fmla="*/ 228 w 294"/>
                    <a:gd name="T75" fmla="*/ 136 h 298"/>
                    <a:gd name="T76" fmla="*/ 225 w 294"/>
                    <a:gd name="T77" fmla="*/ 131 h 298"/>
                    <a:gd name="T78" fmla="*/ 215 w 294"/>
                    <a:gd name="T79" fmla="*/ 112 h 298"/>
                    <a:gd name="T80" fmla="*/ 214 w 294"/>
                    <a:gd name="T81" fmla="*/ 102 h 298"/>
                    <a:gd name="T82" fmla="*/ 211 w 294"/>
                    <a:gd name="T83" fmla="*/ 97 h 298"/>
                    <a:gd name="T84" fmla="*/ 202 w 294"/>
                    <a:gd name="T85" fmla="*/ 86 h 298"/>
                    <a:gd name="T86" fmla="*/ 204 w 294"/>
                    <a:gd name="T87" fmla="*/ 86 h 298"/>
                    <a:gd name="T88" fmla="*/ 196 w 294"/>
                    <a:gd name="T89" fmla="*/ 81 h 298"/>
                    <a:gd name="T90" fmla="*/ 190 w 294"/>
                    <a:gd name="T91" fmla="*/ 68 h 298"/>
                    <a:gd name="T92" fmla="*/ 188 w 294"/>
                    <a:gd name="T93" fmla="*/ 6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4" h="298">
                      <a:moveTo>
                        <a:pt x="179" y="63"/>
                      </a:moveTo>
                      <a:lnTo>
                        <a:pt x="166" y="58"/>
                      </a:lnTo>
                      <a:lnTo>
                        <a:pt x="164" y="58"/>
                      </a:lnTo>
                      <a:lnTo>
                        <a:pt x="137" y="57"/>
                      </a:lnTo>
                      <a:lnTo>
                        <a:pt x="71" y="2"/>
                      </a:lnTo>
                      <a:lnTo>
                        <a:pt x="58" y="0"/>
                      </a:lnTo>
                      <a:lnTo>
                        <a:pt x="53" y="7"/>
                      </a:lnTo>
                      <a:lnTo>
                        <a:pt x="32" y="15"/>
                      </a:lnTo>
                      <a:lnTo>
                        <a:pt x="48" y="35"/>
                      </a:lnTo>
                      <a:lnTo>
                        <a:pt x="41" y="44"/>
                      </a:lnTo>
                      <a:lnTo>
                        <a:pt x="41" y="49"/>
                      </a:lnTo>
                      <a:lnTo>
                        <a:pt x="31" y="50"/>
                      </a:lnTo>
                      <a:lnTo>
                        <a:pt x="21" y="63"/>
                      </a:lnTo>
                      <a:lnTo>
                        <a:pt x="6" y="58"/>
                      </a:lnTo>
                      <a:lnTo>
                        <a:pt x="2" y="58"/>
                      </a:lnTo>
                      <a:lnTo>
                        <a:pt x="1" y="64"/>
                      </a:lnTo>
                      <a:lnTo>
                        <a:pt x="2" y="71"/>
                      </a:lnTo>
                      <a:lnTo>
                        <a:pt x="0" y="76"/>
                      </a:lnTo>
                      <a:lnTo>
                        <a:pt x="0" y="78"/>
                      </a:lnTo>
                      <a:lnTo>
                        <a:pt x="3" y="78"/>
                      </a:lnTo>
                      <a:lnTo>
                        <a:pt x="3" y="78"/>
                      </a:lnTo>
                      <a:lnTo>
                        <a:pt x="5" y="77"/>
                      </a:lnTo>
                      <a:lnTo>
                        <a:pt x="8" y="79"/>
                      </a:lnTo>
                      <a:lnTo>
                        <a:pt x="7" y="80"/>
                      </a:lnTo>
                      <a:lnTo>
                        <a:pt x="14" y="88"/>
                      </a:lnTo>
                      <a:lnTo>
                        <a:pt x="14" y="91"/>
                      </a:lnTo>
                      <a:lnTo>
                        <a:pt x="15" y="92"/>
                      </a:lnTo>
                      <a:lnTo>
                        <a:pt x="16" y="96"/>
                      </a:lnTo>
                      <a:lnTo>
                        <a:pt x="19" y="99"/>
                      </a:lnTo>
                      <a:lnTo>
                        <a:pt x="21" y="99"/>
                      </a:lnTo>
                      <a:lnTo>
                        <a:pt x="24" y="108"/>
                      </a:lnTo>
                      <a:lnTo>
                        <a:pt x="24" y="110"/>
                      </a:lnTo>
                      <a:lnTo>
                        <a:pt x="26" y="113"/>
                      </a:lnTo>
                      <a:lnTo>
                        <a:pt x="28" y="114"/>
                      </a:lnTo>
                      <a:lnTo>
                        <a:pt x="29" y="118"/>
                      </a:lnTo>
                      <a:lnTo>
                        <a:pt x="30" y="120"/>
                      </a:lnTo>
                      <a:lnTo>
                        <a:pt x="33" y="122"/>
                      </a:lnTo>
                      <a:lnTo>
                        <a:pt x="36" y="130"/>
                      </a:lnTo>
                      <a:lnTo>
                        <a:pt x="38" y="132"/>
                      </a:lnTo>
                      <a:lnTo>
                        <a:pt x="38" y="137"/>
                      </a:lnTo>
                      <a:lnTo>
                        <a:pt x="38" y="140"/>
                      </a:lnTo>
                      <a:lnTo>
                        <a:pt x="38" y="142"/>
                      </a:lnTo>
                      <a:lnTo>
                        <a:pt x="41" y="144"/>
                      </a:lnTo>
                      <a:lnTo>
                        <a:pt x="41" y="147"/>
                      </a:lnTo>
                      <a:lnTo>
                        <a:pt x="43" y="148"/>
                      </a:lnTo>
                      <a:lnTo>
                        <a:pt x="45" y="146"/>
                      </a:lnTo>
                      <a:lnTo>
                        <a:pt x="48" y="149"/>
                      </a:lnTo>
                      <a:lnTo>
                        <a:pt x="52" y="151"/>
                      </a:lnTo>
                      <a:lnTo>
                        <a:pt x="56" y="156"/>
                      </a:lnTo>
                      <a:lnTo>
                        <a:pt x="57" y="160"/>
                      </a:lnTo>
                      <a:lnTo>
                        <a:pt x="59" y="160"/>
                      </a:lnTo>
                      <a:lnTo>
                        <a:pt x="59" y="164"/>
                      </a:lnTo>
                      <a:lnTo>
                        <a:pt x="60" y="165"/>
                      </a:lnTo>
                      <a:lnTo>
                        <a:pt x="61" y="171"/>
                      </a:lnTo>
                      <a:lnTo>
                        <a:pt x="64" y="174"/>
                      </a:lnTo>
                      <a:lnTo>
                        <a:pt x="65" y="180"/>
                      </a:lnTo>
                      <a:lnTo>
                        <a:pt x="66" y="181"/>
                      </a:lnTo>
                      <a:lnTo>
                        <a:pt x="65" y="188"/>
                      </a:lnTo>
                      <a:lnTo>
                        <a:pt x="63" y="188"/>
                      </a:lnTo>
                      <a:lnTo>
                        <a:pt x="65" y="191"/>
                      </a:lnTo>
                      <a:lnTo>
                        <a:pt x="66" y="198"/>
                      </a:lnTo>
                      <a:lnTo>
                        <a:pt x="66" y="204"/>
                      </a:lnTo>
                      <a:lnTo>
                        <a:pt x="69" y="206"/>
                      </a:lnTo>
                      <a:lnTo>
                        <a:pt x="69" y="209"/>
                      </a:lnTo>
                      <a:lnTo>
                        <a:pt x="76" y="218"/>
                      </a:lnTo>
                      <a:lnTo>
                        <a:pt x="80" y="219"/>
                      </a:lnTo>
                      <a:lnTo>
                        <a:pt x="82" y="219"/>
                      </a:lnTo>
                      <a:lnTo>
                        <a:pt x="84" y="223"/>
                      </a:lnTo>
                      <a:lnTo>
                        <a:pt x="86" y="223"/>
                      </a:lnTo>
                      <a:lnTo>
                        <a:pt x="90" y="227"/>
                      </a:lnTo>
                      <a:lnTo>
                        <a:pt x="90" y="229"/>
                      </a:lnTo>
                      <a:lnTo>
                        <a:pt x="93" y="230"/>
                      </a:lnTo>
                      <a:lnTo>
                        <a:pt x="93" y="233"/>
                      </a:lnTo>
                      <a:lnTo>
                        <a:pt x="94" y="234"/>
                      </a:lnTo>
                      <a:lnTo>
                        <a:pt x="98" y="248"/>
                      </a:lnTo>
                      <a:lnTo>
                        <a:pt x="100" y="250"/>
                      </a:lnTo>
                      <a:lnTo>
                        <a:pt x="101" y="255"/>
                      </a:lnTo>
                      <a:lnTo>
                        <a:pt x="112" y="268"/>
                      </a:lnTo>
                      <a:lnTo>
                        <a:pt x="114" y="268"/>
                      </a:lnTo>
                      <a:lnTo>
                        <a:pt x="114" y="275"/>
                      </a:lnTo>
                      <a:lnTo>
                        <a:pt x="119" y="277"/>
                      </a:lnTo>
                      <a:lnTo>
                        <a:pt x="121" y="285"/>
                      </a:lnTo>
                      <a:lnTo>
                        <a:pt x="124" y="286"/>
                      </a:lnTo>
                      <a:lnTo>
                        <a:pt x="126" y="287"/>
                      </a:lnTo>
                      <a:lnTo>
                        <a:pt x="128" y="284"/>
                      </a:lnTo>
                      <a:lnTo>
                        <a:pt x="131" y="281"/>
                      </a:lnTo>
                      <a:lnTo>
                        <a:pt x="128" y="274"/>
                      </a:lnTo>
                      <a:lnTo>
                        <a:pt x="131" y="267"/>
                      </a:lnTo>
                      <a:lnTo>
                        <a:pt x="135" y="264"/>
                      </a:lnTo>
                      <a:lnTo>
                        <a:pt x="138" y="269"/>
                      </a:lnTo>
                      <a:lnTo>
                        <a:pt x="148" y="269"/>
                      </a:lnTo>
                      <a:lnTo>
                        <a:pt x="159" y="275"/>
                      </a:lnTo>
                      <a:lnTo>
                        <a:pt x="172" y="282"/>
                      </a:lnTo>
                      <a:lnTo>
                        <a:pt x="173" y="298"/>
                      </a:lnTo>
                      <a:lnTo>
                        <a:pt x="198" y="256"/>
                      </a:lnTo>
                      <a:lnTo>
                        <a:pt x="252" y="237"/>
                      </a:lnTo>
                      <a:lnTo>
                        <a:pt x="292" y="223"/>
                      </a:lnTo>
                      <a:lnTo>
                        <a:pt x="294" y="185"/>
                      </a:lnTo>
                      <a:lnTo>
                        <a:pt x="291" y="172"/>
                      </a:lnTo>
                      <a:lnTo>
                        <a:pt x="291" y="172"/>
                      </a:lnTo>
                      <a:lnTo>
                        <a:pt x="286" y="177"/>
                      </a:lnTo>
                      <a:lnTo>
                        <a:pt x="245" y="170"/>
                      </a:lnTo>
                      <a:lnTo>
                        <a:pt x="242" y="157"/>
                      </a:lnTo>
                      <a:lnTo>
                        <a:pt x="239" y="151"/>
                      </a:lnTo>
                      <a:lnTo>
                        <a:pt x="239" y="146"/>
                      </a:lnTo>
                      <a:lnTo>
                        <a:pt x="239" y="146"/>
                      </a:lnTo>
                      <a:lnTo>
                        <a:pt x="238" y="146"/>
                      </a:lnTo>
                      <a:lnTo>
                        <a:pt x="236" y="143"/>
                      </a:lnTo>
                      <a:lnTo>
                        <a:pt x="236" y="142"/>
                      </a:lnTo>
                      <a:lnTo>
                        <a:pt x="238" y="140"/>
                      </a:lnTo>
                      <a:lnTo>
                        <a:pt x="235" y="140"/>
                      </a:lnTo>
                      <a:lnTo>
                        <a:pt x="235" y="139"/>
                      </a:lnTo>
                      <a:lnTo>
                        <a:pt x="232" y="139"/>
                      </a:lnTo>
                      <a:lnTo>
                        <a:pt x="228" y="136"/>
                      </a:lnTo>
                      <a:lnTo>
                        <a:pt x="228" y="134"/>
                      </a:lnTo>
                      <a:lnTo>
                        <a:pt x="227" y="135"/>
                      </a:lnTo>
                      <a:lnTo>
                        <a:pt x="225" y="131"/>
                      </a:lnTo>
                      <a:lnTo>
                        <a:pt x="224" y="126"/>
                      </a:lnTo>
                      <a:lnTo>
                        <a:pt x="217" y="116"/>
                      </a:lnTo>
                      <a:lnTo>
                        <a:pt x="215" y="112"/>
                      </a:lnTo>
                      <a:lnTo>
                        <a:pt x="216" y="112"/>
                      </a:lnTo>
                      <a:lnTo>
                        <a:pt x="216" y="110"/>
                      </a:lnTo>
                      <a:lnTo>
                        <a:pt x="214" y="102"/>
                      </a:lnTo>
                      <a:lnTo>
                        <a:pt x="214" y="100"/>
                      </a:lnTo>
                      <a:lnTo>
                        <a:pt x="212" y="97"/>
                      </a:lnTo>
                      <a:lnTo>
                        <a:pt x="211" y="97"/>
                      </a:lnTo>
                      <a:lnTo>
                        <a:pt x="206" y="89"/>
                      </a:lnTo>
                      <a:lnTo>
                        <a:pt x="204" y="89"/>
                      </a:lnTo>
                      <a:lnTo>
                        <a:pt x="202" y="86"/>
                      </a:lnTo>
                      <a:lnTo>
                        <a:pt x="202" y="85"/>
                      </a:lnTo>
                      <a:lnTo>
                        <a:pt x="204" y="84"/>
                      </a:lnTo>
                      <a:lnTo>
                        <a:pt x="204" y="86"/>
                      </a:lnTo>
                      <a:lnTo>
                        <a:pt x="204" y="84"/>
                      </a:lnTo>
                      <a:lnTo>
                        <a:pt x="201" y="83"/>
                      </a:lnTo>
                      <a:lnTo>
                        <a:pt x="196" y="81"/>
                      </a:lnTo>
                      <a:lnTo>
                        <a:pt x="194" y="73"/>
                      </a:lnTo>
                      <a:lnTo>
                        <a:pt x="192" y="69"/>
                      </a:lnTo>
                      <a:lnTo>
                        <a:pt x="190" y="68"/>
                      </a:lnTo>
                      <a:lnTo>
                        <a:pt x="190" y="65"/>
                      </a:lnTo>
                      <a:lnTo>
                        <a:pt x="189" y="66"/>
                      </a:lnTo>
                      <a:lnTo>
                        <a:pt x="188" y="64"/>
                      </a:lnTo>
                      <a:lnTo>
                        <a:pt x="180" y="69"/>
                      </a:lnTo>
                      <a:lnTo>
                        <a:pt x="179"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6" name="Freeform 785">
                  <a:extLst>
                    <a:ext uri="{FF2B5EF4-FFF2-40B4-BE49-F238E27FC236}">
                      <a16:creationId xmlns:a16="http://schemas.microsoft.com/office/drawing/2014/main" id="{1209137D-6A87-4738-ADEE-E5ABF50B0C9E}"/>
                    </a:ext>
                  </a:extLst>
                </p:cNvPr>
                <p:cNvSpPr>
                  <a:spLocks/>
                </p:cNvSpPr>
                <p:nvPr/>
              </p:nvSpPr>
              <p:spPr bwMode="auto">
                <a:xfrm>
                  <a:off x="4312" y="2343"/>
                  <a:ext cx="12" cy="29"/>
                </a:xfrm>
                <a:custGeom>
                  <a:avLst/>
                  <a:gdLst>
                    <a:gd name="T0" fmla="*/ 6 w 12"/>
                    <a:gd name="T1" fmla="*/ 29 h 29"/>
                    <a:gd name="T2" fmla="*/ 9 w 12"/>
                    <a:gd name="T3" fmla="*/ 29 h 29"/>
                    <a:gd name="T4" fmla="*/ 9 w 12"/>
                    <a:gd name="T5" fmla="*/ 29 h 29"/>
                    <a:gd name="T6" fmla="*/ 10 w 12"/>
                    <a:gd name="T7" fmla="*/ 29 h 29"/>
                    <a:gd name="T8" fmla="*/ 12 w 12"/>
                    <a:gd name="T9" fmla="*/ 20 h 29"/>
                    <a:gd name="T10" fmla="*/ 10 w 12"/>
                    <a:gd name="T11" fmla="*/ 17 h 29"/>
                    <a:gd name="T12" fmla="*/ 9 w 12"/>
                    <a:gd name="T13" fmla="*/ 17 h 29"/>
                    <a:gd name="T14" fmla="*/ 9 w 12"/>
                    <a:gd name="T15" fmla="*/ 11 h 29"/>
                    <a:gd name="T16" fmla="*/ 9 w 12"/>
                    <a:gd name="T17" fmla="*/ 11 h 29"/>
                    <a:gd name="T18" fmla="*/ 10 w 12"/>
                    <a:gd name="T19" fmla="*/ 6 h 29"/>
                    <a:gd name="T20" fmla="*/ 9 w 12"/>
                    <a:gd name="T21" fmla="*/ 5 h 29"/>
                    <a:gd name="T22" fmla="*/ 9 w 12"/>
                    <a:gd name="T23" fmla="*/ 5 h 29"/>
                    <a:gd name="T24" fmla="*/ 8 w 12"/>
                    <a:gd name="T25" fmla="*/ 2 h 29"/>
                    <a:gd name="T26" fmla="*/ 6 w 12"/>
                    <a:gd name="T27" fmla="*/ 0 h 29"/>
                    <a:gd name="T28" fmla="*/ 5 w 12"/>
                    <a:gd name="T29" fmla="*/ 0 h 29"/>
                    <a:gd name="T30" fmla="*/ 4 w 12"/>
                    <a:gd name="T31" fmla="*/ 2 h 29"/>
                    <a:gd name="T32" fmla="*/ 3 w 12"/>
                    <a:gd name="T33" fmla="*/ 2 h 29"/>
                    <a:gd name="T34" fmla="*/ 3 w 12"/>
                    <a:gd name="T35" fmla="*/ 3 h 29"/>
                    <a:gd name="T36" fmla="*/ 2 w 12"/>
                    <a:gd name="T37" fmla="*/ 4 h 29"/>
                    <a:gd name="T38" fmla="*/ 2 w 12"/>
                    <a:gd name="T39" fmla="*/ 7 h 29"/>
                    <a:gd name="T40" fmla="*/ 2 w 12"/>
                    <a:gd name="T41" fmla="*/ 7 h 29"/>
                    <a:gd name="T42" fmla="*/ 2 w 12"/>
                    <a:gd name="T43" fmla="*/ 12 h 29"/>
                    <a:gd name="T44" fmla="*/ 2 w 12"/>
                    <a:gd name="T45" fmla="*/ 12 h 29"/>
                    <a:gd name="T46" fmla="*/ 1 w 12"/>
                    <a:gd name="T47" fmla="*/ 12 h 29"/>
                    <a:gd name="T48" fmla="*/ 0 w 12"/>
                    <a:gd name="T49" fmla="*/ 16 h 29"/>
                    <a:gd name="T50" fmla="*/ 1 w 12"/>
                    <a:gd name="T51" fmla="*/ 19 h 29"/>
                    <a:gd name="T52" fmla="*/ 2 w 12"/>
                    <a:gd name="T53" fmla="*/ 20 h 29"/>
                    <a:gd name="T54" fmla="*/ 2 w 12"/>
                    <a:gd name="T55" fmla="*/ 24 h 29"/>
                    <a:gd name="T56" fmla="*/ 2 w 12"/>
                    <a:gd name="T57" fmla="*/ 24 h 29"/>
                    <a:gd name="T58" fmla="*/ 2 w 12"/>
                    <a:gd name="T59" fmla="*/ 26 h 29"/>
                    <a:gd name="T60" fmla="*/ 6 w 12"/>
                    <a:gd name="T6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29">
                      <a:moveTo>
                        <a:pt x="6" y="29"/>
                      </a:moveTo>
                      <a:lnTo>
                        <a:pt x="9" y="29"/>
                      </a:lnTo>
                      <a:lnTo>
                        <a:pt x="9" y="29"/>
                      </a:lnTo>
                      <a:lnTo>
                        <a:pt x="10" y="29"/>
                      </a:lnTo>
                      <a:lnTo>
                        <a:pt x="12" y="20"/>
                      </a:lnTo>
                      <a:lnTo>
                        <a:pt x="10" y="17"/>
                      </a:lnTo>
                      <a:lnTo>
                        <a:pt x="9" y="17"/>
                      </a:lnTo>
                      <a:lnTo>
                        <a:pt x="9" y="11"/>
                      </a:lnTo>
                      <a:lnTo>
                        <a:pt x="9" y="11"/>
                      </a:lnTo>
                      <a:lnTo>
                        <a:pt x="10" y="6"/>
                      </a:lnTo>
                      <a:lnTo>
                        <a:pt x="9" y="5"/>
                      </a:lnTo>
                      <a:lnTo>
                        <a:pt x="9" y="5"/>
                      </a:lnTo>
                      <a:lnTo>
                        <a:pt x="8" y="2"/>
                      </a:lnTo>
                      <a:lnTo>
                        <a:pt x="6" y="0"/>
                      </a:lnTo>
                      <a:lnTo>
                        <a:pt x="5" y="0"/>
                      </a:lnTo>
                      <a:lnTo>
                        <a:pt x="4" y="2"/>
                      </a:lnTo>
                      <a:lnTo>
                        <a:pt x="3" y="2"/>
                      </a:lnTo>
                      <a:lnTo>
                        <a:pt x="3" y="3"/>
                      </a:lnTo>
                      <a:lnTo>
                        <a:pt x="2" y="4"/>
                      </a:lnTo>
                      <a:lnTo>
                        <a:pt x="2" y="7"/>
                      </a:lnTo>
                      <a:lnTo>
                        <a:pt x="2" y="7"/>
                      </a:lnTo>
                      <a:lnTo>
                        <a:pt x="2" y="12"/>
                      </a:lnTo>
                      <a:lnTo>
                        <a:pt x="2" y="12"/>
                      </a:lnTo>
                      <a:lnTo>
                        <a:pt x="1" y="12"/>
                      </a:lnTo>
                      <a:lnTo>
                        <a:pt x="0" y="16"/>
                      </a:lnTo>
                      <a:lnTo>
                        <a:pt x="1" y="19"/>
                      </a:lnTo>
                      <a:lnTo>
                        <a:pt x="2" y="20"/>
                      </a:lnTo>
                      <a:lnTo>
                        <a:pt x="2" y="24"/>
                      </a:lnTo>
                      <a:lnTo>
                        <a:pt x="2" y="24"/>
                      </a:lnTo>
                      <a:lnTo>
                        <a:pt x="2"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7" name="Freeform 786">
                  <a:extLst>
                    <a:ext uri="{FF2B5EF4-FFF2-40B4-BE49-F238E27FC236}">
                      <a16:creationId xmlns:a16="http://schemas.microsoft.com/office/drawing/2014/main" id="{32AE5536-8A57-4A2B-BBCB-B28DC6B2D218}"/>
                    </a:ext>
                  </a:extLst>
                </p:cNvPr>
                <p:cNvSpPr>
                  <a:spLocks/>
                </p:cNvSpPr>
                <p:nvPr/>
              </p:nvSpPr>
              <p:spPr bwMode="auto">
                <a:xfrm>
                  <a:off x="4325" y="2345"/>
                  <a:ext cx="66" cy="65"/>
                </a:xfrm>
                <a:custGeom>
                  <a:avLst/>
                  <a:gdLst>
                    <a:gd name="T0" fmla="*/ 3 w 66"/>
                    <a:gd name="T1" fmla="*/ 45 h 65"/>
                    <a:gd name="T2" fmla="*/ 6 w 66"/>
                    <a:gd name="T3" fmla="*/ 58 h 65"/>
                    <a:gd name="T4" fmla="*/ 47 w 66"/>
                    <a:gd name="T5" fmla="*/ 65 h 65"/>
                    <a:gd name="T6" fmla="*/ 52 w 66"/>
                    <a:gd name="T7" fmla="*/ 60 h 65"/>
                    <a:gd name="T8" fmla="*/ 64 w 66"/>
                    <a:gd name="T9" fmla="*/ 15 h 65"/>
                    <a:gd name="T10" fmla="*/ 66 w 66"/>
                    <a:gd name="T11" fmla="*/ 14 h 65"/>
                    <a:gd name="T12" fmla="*/ 66 w 66"/>
                    <a:gd name="T13" fmla="*/ 10 h 65"/>
                    <a:gd name="T14" fmla="*/ 66 w 66"/>
                    <a:gd name="T15" fmla="*/ 8 h 65"/>
                    <a:gd name="T16" fmla="*/ 65 w 66"/>
                    <a:gd name="T17" fmla="*/ 9 h 65"/>
                    <a:gd name="T18" fmla="*/ 64 w 66"/>
                    <a:gd name="T19" fmla="*/ 8 h 65"/>
                    <a:gd name="T20" fmla="*/ 64 w 66"/>
                    <a:gd name="T21" fmla="*/ 7 h 65"/>
                    <a:gd name="T22" fmla="*/ 62 w 66"/>
                    <a:gd name="T23" fmla="*/ 7 h 65"/>
                    <a:gd name="T24" fmla="*/ 62 w 66"/>
                    <a:gd name="T25" fmla="*/ 1 h 65"/>
                    <a:gd name="T26" fmla="*/ 60 w 66"/>
                    <a:gd name="T27" fmla="*/ 0 h 65"/>
                    <a:gd name="T28" fmla="*/ 60 w 66"/>
                    <a:gd name="T29" fmla="*/ 3 h 65"/>
                    <a:gd name="T30" fmla="*/ 59 w 66"/>
                    <a:gd name="T31" fmla="*/ 5 h 65"/>
                    <a:gd name="T32" fmla="*/ 51 w 66"/>
                    <a:gd name="T33" fmla="*/ 11 h 65"/>
                    <a:gd name="T34" fmla="*/ 51 w 66"/>
                    <a:gd name="T35" fmla="*/ 16 h 65"/>
                    <a:gd name="T36" fmla="*/ 43 w 66"/>
                    <a:gd name="T37" fmla="*/ 24 h 65"/>
                    <a:gd name="T38" fmla="*/ 41 w 66"/>
                    <a:gd name="T39" fmla="*/ 27 h 65"/>
                    <a:gd name="T40" fmla="*/ 42 w 66"/>
                    <a:gd name="T41" fmla="*/ 27 h 65"/>
                    <a:gd name="T42" fmla="*/ 43 w 66"/>
                    <a:gd name="T43" fmla="*/ 29 h 65"/>
                    <a:gd name="T44" fmla="*/ 40 w 66"/>
                    <a:gd name="T45" fmla="*/ 34 h 65"/>
                    <a:gd name="T46" fmla="*/ 38 w 66"/>
                    <a:gd name="T47" fmla="*/ 31 h 65"/>
                    <a:gd name="T48" fmla="*/ 37 w 66"/>
                    <a:gd name="T49" fmla="*/ 32 h 65"/>
                    <a:gd name="T50" fmla="*/ 35 w 66"/>
                    <a:gd name="T51" fmla="*/ 32 h 65"/>
                    <a:gd name="T52" fmla="*/ 35 w 66"/>
                    <a:gd name="T53" fmla="*/ 35 h 65"/>
                    <a:gd name="T54" fmla="*/ 34 w 66"/>
                    <a:gd name="T55" fmla="*/ 35 h 65"/>
                    <a:gd name="T56" fmla="*/ 34 w 66"/>
                    <a:gd name="T57" fmla="*/ 37 h 65"/>
                    <a:gd name="T58" fmla="*/ 30 w 66"/>
                    <a:gd name="T59" fmla="*/ 38 h 65"/>
                    <a:gd name="T60" fmla="*/ 27 w 66"/>
                    <a:gd name="T61" fmla="*/ 38 h 65"/>
                    <a:gd name="T62" fmla="*/ 26 w 66"/>
                    <a:gd name="T63" fmla="*/ 36 h 65"/>
                    <a:gd name="T64" fmla="*/ 23 w 66"/>
                    <a:gd name="T65" fmla="*/ 37 h 65"/>
                    <a:gd name="T66" fmla="*/ 22 w 66"/>
                    <a:gd name="T67" fmla="*/ 36 h 65"/>
                    <a:gd name="T68" fmla="*/ 20 w 66"/>
                    <a:gd name="T69" fmla="*/ 36 h 65"/>
                    <a:gd name="T70" fmla="*/ 15 w 66"/>
                    <a:gd name="T71" fmla="*/ 35 h 65"/>
                    <a:gd name="T72" fmla="*/ 9 w 66"/>
                    <a:gd name="T73" fmla="*/ 41 h 65"/>
                    <a:gd name="T74" fmla="*/ 7 w 66"/>
                    <a:gd name="T75" fmla="*/ 40 h 65"/>
                    <a:gd name="T76" fmla="*/ 5 w 66"/>
                    <a:gd name="T77" fmla="*/ 39 h 65"/>
                    <a:gd name="T78" fmla="*/ 3 w 66"/>
                    <a:gd name="T79" fmla="*/ 41 h 65"/>
                    <a:gd name="T80" fmla="*/ 2 w 66"/>
                    <a:gd name="T81" fmla="*/ 33 h 65"/>
                    <a:gd name="T82" fmla="*/ 0 w 66"/>
                    <a:gd name="T83" fmla="*/ 35 h 65"/>
                    <a:gd name="T84" fmla="*/ 0 w 66"/>
                    <a:gd name="T85" fmla="*/ 34 h 65"/>
                    <a:gd name="T86" fmla="*/ 0 w 66"/>
                    <a:gd name="T87" fmla="*/ 39 h 65"/>
                    <a:gd name="T88" fmla="*/ 3 w 66"/>
                    <a:gd name="T89" fmla="*/ 4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65">
                      <a:moveTo>
                        <a:pt x="3" y="45"/>
                      </a:moveTo>
                      <a:lnTo>
                        <a:pt x="6" y="58"/>
                      </a:lnTo>
                      <a:lnTo>
                        <a:pt x="47" y="65"/>
                      </a:lnTo>
                      <a:lnTo>
                        <a:pt x="52" y="60"/>
                      </a:lnTo>
                      <a:lnTo>
                        <a:pt x="64" y="15"/>
                      </a:lnTo>
                      <a:lnTo>
                        <a:pt x="66" y="14"/>
                      </a:lnTo>
                      <a:lnTo>
                        <a:pt x="66" y="10"/>
                      </a:lnTo>
                      <a:lnTo>
                        <a:pt x="66" y="8"/>
                      </a:lnTo>
                      <a:lnTo>
                        <a:pt x="65" y="9"/>
                      </a:lnTo>
                      <a:lnTo>
                        <a:pt x="64" y="8"/>
                      </a:lnTo>
                      <a:lnTo>
                        <a:pt x="64" y="7"/>
                      </a:lnTo>
                      <a:lnTo>
                        <a:pt x="62" y="7"/>
                      </a:lnTo>
                      <a:lnTo>
                        <a:pt x="62" y="1"/>
                      </a:lnTo>
                      <a:lnTo>
                        <a:pt x="60" y="0"/>
                      </a:lnTo>
                      <a:lnTo>
                        <a:pt x="60" y="3"/>
                      </a:lnTo>
                      <a:lnTo>
                        <a:pt x="59" y="5"/>
                      </a:lnTo>
                      <a:lnTo>
                        <a:pt x="51" y="11"/>
                      </a:lnTo>
                      <a:lnTo>
                        <a:pt x="51" y="16"/>
                      </a:lnTo>
                      <a:lnTo>
                        <a:pt x="43" y="24"/>
                      </a:lnTo>
                      <a:lnTo>
                        <a:pt x="41" y="27"/>
                      </a:lnTo>
                      <a:lnTo>
                        <a:pt x="42" y="27"/>
                      </a:lnTo>
                      <a:lnTo>
                        <a:pt x="43" y="29"/>
                      </a:lnTo>
                      <a:lnTo>
                        <a:pt x="40" y="34"/>
                      </a:lnTo>
                      <a:lnTo>
                        <a:pt x="38" y="31"/>
                      </a:lnTo>
                      <a:lnTo>
                        <a:pt x="37" y="32"/>
                      </a:lnTo>
                      <a:lnTo>
                        <a:pt x="35" y="32"/>
                      </a:lnTo>
                      <a:lnTo>
                        <a:pt x="35" y="35"/>
                      </a:lnTo>
                      <a:lnTo>
                        <a:pt x="34" y="35"/>
                      </a:lnTo>
                      <a:lnTo>
                        <a:pt x="34" y="37"/>
                      </a:lnTo>
                      <a:lnTo>
                        <a:pt x="30" y="38"/>
                      </a:lnTo>
                      <a:lnTo>
                        <a:pt x="27" y="38"/>
                      </a:lnTo>
                      <a:lnTo>
                        <a:pt x="26" y="36"/>
                      </a:lnTo>
                      <a:lnTo>
                        <a:pt x="23" y="37"/>
                      </a:lnTo>
                      <a:lnTo>
                        <a:pt x="22" y="36"/>
                      </a:lnTo>
                      <a:lnTo>
                        <a:pt x="20" y="36"/>
                      </a:lnTo>
                      <a:lnTo>
                        <a:pt x="15" y="35"/>
                      </a:lnTo>
                      <a:lnTo>
                        <a:pt x="9" y="41"/>
                      </a:lnTo>
                      <a:lnTo>
                        <a:pt x="7" y="40"/>
                      </a:lnTo>
                      <a:lnTo>
                        <a:pt x="5" y="39"/>
                      </a:lnTo>
                      <a:lnTo>
                        <a:pt x="3" y="41"/>
                      </a:lnTo>
                      <a:lnTo>
                        <a:pt x="2" y="33"/>
                      </a:lnTo>
                      <a:lnTo>
                        <a:pt x="0" y="35"/>
                      </a:lnTo>
                      <a:lnTo>
                        <a:pt x="0" y="34"/>
                      </a:lnTo>
                      <a:lnTo>
                        <a:pt x="0" y="39"/>
                      </a:lnTo>
                      <a:lnTo>
                        <a:pt x="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8" name="Freeform 787">
                  <a:extLst>
                    <a:ext uri="{FF2B5EF4-FFF2-40B4-BE49-F238E27FC236}">
                      <a16:creationId xmlns:a16="http://schemas.microsoft.com/office/drawing/2014/main" id="{250F1916-EA12-4876-994C-BC09A83C5EFA}"/>
                    </a:ext>
                  </a:extLst>
                </p:cNvPr>
                <p:cNvSpPr>
                  <a:spLocks/>
                </p:cNvSpPr>
                <p:nvPr/>
              </p:nvSpPr>
              <p:spPr bwMode="auto">
                <a:xfrm>
                  <a:off x="3259" y="2124"/>
                  <a:ext cx="6" cy="4"/>
                </a:xfrm>
                <a:custGeom>
                  <a:avLst/>
                  <a:gdLst>
                    <a:gd name="T0" fmla="*/ 3 w 6"/>
                    <a:gd name="T1" fmla="*/ 0 h 4"/>
                    <a:gd name="T2" fmla="*/ 0 w 6"/>
                    <a:gd name="T3" fmla="*/ 2 h 4"/>
                    <a:gd name="T4" fmla="*/ 1 w 6"/>
                    <a:gd name="T5" fmla="*/ 3 h 4"/>
                    <a:gd name="T6" fmla="*/ 4 w 6"/>
                    <a:gd name="T7" fmla="*/ 4 h 4"/>
                    <a:gd name="T8" fmla="*/ 6 w 6"/>
                    <a:gd name="T9" fmla="*/ 3 h 4"/>
                    <a:gd name="T10" fmla="*/ 4 w 6"/>
                    <a:gd name="T11" fmla="*/ 1 h 4"/>
                    <a:gd name="T12" fmla="*/ 3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3" y="0"/>
                      </a:moveTo>
                      <a:lnTo>
                        <a:pt x="0" y="2"/>
                      </a:lnTo>
                      <a:lnTo>
                        <a:pt x="1" y="3"/>
                      </a:lnTo>
                      <a:lnTo>
                        <a:pt x="4" y="4"/>
                      </a:lnTo>
                      <a:lnTo>
                        <a:pt x="6"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9" name="Freeform 788">
                  <a:extLst>
                    <a:ext uri="{FF2B5EF4-FFF2-40B4-BE49-F238E27FC236}">
                      <a16:creationId xmlns:a16="http://schemas.microsoft.com/office/drawing/2014/main" id="{1D8BCC46-163C-4E88-9794-8B7CCE4FBBC4}"/>
                    </a:ext>
                  </a:extLst>
                </p:cNvPr>
                <p:cNvSpPr>
                  <a:spLocks/>
                </p:cNvSpPr>
                <p:nvPr/>
              </p:nvSpPr>
              <p:spPr bwMode="auto">
                <a:xfrm>
                  <a:off x="3228" y="2107"/>
                  <a:ext cx="3" cy="1"/>
                </a:xfrm>
                <a:custGeom>
                  <a:avLst/>
                  <a:gdLst>
                    <a:gd name="T0" fmla="*/ 0 w 3"/>
                    <a:gd name="T1" fmla="*/ 0 h 1"/>
                    <a:gd name="T2" fmla="*/ 3 w 3"/>
                    <a:gd name="T3" fmla="*/ 1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0" name="Freeform 789">
                  <a:extLst>
                    <a:ext uri="{FF2B5EF4-FFF2-40B4-BE49-F238E27FC236}">
                      <a16:creationId xmlns:a16="http://schemas.microsoft.com/office/drawing/2014/main" id="{9B9FC9BF-A8B3-4A9E-9C45-69C51941275E}"/>
                    </a:ext>
                  </a:extLst>
                </p:cNvPr>
                <p:cNvSpPr>
                  <a:spLocks/>
                </p:cNvSpPr>
                <p:nvPr/>
              </p:nvSpPr>
              <p:spPr bwMode="auto">
                <a:xfrm>
                  <a:off x="3223" y="2110"/>
                  <a:ext cx="4" cy="3"/>
                </a:xfrm>
                <a:custGeom>
                  <a:avLst/>
                  <a:gdLst>
                    <a:gd name="T0" fmla="*/ 0 w 4"/>
                    <a:gd name="T1" fmla="*/ 0 h 3"/>
                    <a:gd name="T2" fmla="*/ 1 w 4"/>
                    <a:gd name="T3" fmla="*/ 3 h 3"/>
                    <a:gd name="T4" fmla="*/ 3 w 4"/>
                    <a:gd name="T5" fmla="*/ 3 h 3"/>
                    <a:gd name="T6" fmla="*/ 4 w 4"/>
                    <a:gd name="T7" fmla="*/ 3 h 3"/>
                    <a:gd name="T8" fmla="*/ 2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1" y="3"/>
                      </a:lnTo>
                      <a:lnTo>
                        <a:pt x="3"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1" name="Freeform 790">
                  <a:extLst>
                    <a:ext uri="{FF2B5EF4-FFF2-40B4-BE49-F238E27FC236}">
                      <a16:creationId xmlns:a16="http://schemas.microsoft.com/office/drawing/2014/main" id="{862DBF45-43F0-4A69-B471-1DC18FEEB5D1}"/>
                    </a:ext>
                  </a:extLst>
                </p:cNvPr>
                <p:cNvSpPr>
                  <a:spLocks/>
                </p:cNvSpPr>
                <p:nvPr/>
              </p:nvSpPr>
              <p:spPr bwMode="auto">
                <a:xfrm>
                  <a:off x="3240" y="2106"/>
                  <a:ext cx="2" cy="2"/>
                </a:xfrm>
                <a:custGeom>
                  <a:avLst/>
                  <a:gdLst>
                    <a:gd name="T0" fmla="*/ 0 w 2"/>
                    <a:gd name="T1" fmla="*/ 1 h 2"/>
                    <a:gd name="T2" fmla="*/ 2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2" name="Freeform 791">
                  <a:extLst>
                    <a:ext uri="{FF2B5EF4-FFF2-40B4-BE49-F238E27FC236}">
                      <a16:creationId xmlns:a16="http://schemas.microsoft.com/office/drawing/2014/main" id="{A2969B58-91C7-4422-AB47-B5BBD2A300BC}"/>
                    </a:ext>
                  </a:extLst>
                </p:cNvPr>
                <p:cNvSpPr>
                  <a:spLocks/>
                </p:cNvSpPr>
                <p:nvPr/>
              </p:nvSpPr>
              <p:spPr bwMode="auto">
                <a:xfrm>
                  <a:off x="3374" y="2224"/>
                  <a:ext cx="5" cy="4"/>
                </a:xfrm>
                <a:custGeom>
                  <a:avLst/>
                  <a:gdLst>
                    <a:gd name="T0" fmla="*/ 7 w 7"/>
                    <a:gd name="T1" fmla="*/ 3 h 5"/>
                    <a:gd name="T2" fmla="*/ 5 w 7"/>
                    <a:gd name="T3" fmla="*/ 0 h 5"/>
                    <a:gd name="T4" fmla="*/ 0 w 7"/>
                    <a:gd name="T5" fmla="*/ 1 h 5"/>
                    <a:gd name="T6" fmla="*/ 1 w 7"/>
                    <a:gd name="T7" fmla="*/ 3 h 5"/>
                    <a:gd name="T8" fmla="*/ 5 w 7"/>
                    <a:gd name="T9" fmla="*/ 5 h 5"/>
                    <a:gd name="T10" fmla="*/ 7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7" y="3"/>
                      </a:moveTo>
                      <a:cubicBezTo>
                        <a:pt x="5" y="0"/>
                        <a:pt x="5" y="0"/>
                        <a:pt x="5" y="0"/>
                      </a:cubicBezTo>
                      <a:cubicBezTo>
                        <a:pt x="0" y="1"/>
                        <a:pt x="0" y="1"/>
                        <a:pt x="0" y="1"/>
                      </a:cubicBezTo>
                      <a:cubicBezTo>
                        <a:pt x="1" y="3"/>
                        <a:pt x="1" y="3"/>
                        <a:pt x="1" y="3"/>
                      </a:cubicBezTo>
                      <a:cubicBezTo>
                        <a:pt x="5" y="5"/>
                        <a:pt x="5" y="5"/>
                        <a:pt x="5" y="5"/>
                      </a:cubicBezTo>
                      <a:cubicBezTo>
                        <a:pt x="5" y="5"/>
                        <a:pt x="7" y="3"/>
                        <a:pt x="7"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3" name="Freeform 792">
                  <a:extLst>
                    <a:ext uri="{FF2B5EF4-FFF2-40B4-BE49-F238E27FC236}">
                      <a16:creationId xmlns:a16="http://schemas.microsoft.com/office/drawing/2014/main" id="{7F4181BB-6051-4EBF-91FA-8FBC5B51450D}"/>
                    </a:ext>
                  </a:extLst>
                </p:cNvPr>
                <p:cNvSpPr>
                  <a:spLocks/>
                </p:cNvSpPr>
                <p:nvPr/>
              </p:nvSpPr>
              <p:spPr bwMode="auto">
                <a:xfrm>
                  <a:off x="3410" y="2304"/>
                  <a:ext cx="8" cy="10"/>
                </a:xfrm>
                <a:custGeom>
                  <a:avLst/>
                  <a:gdLst>
                    <a:gd name="T0" fmla="*/ 3 w 8"/>
                    <a:gd name="T1" fmla="*/ 6 h 10"/>
                    <a:gd name="T2" fmla="*/ 0 w 8"/>
                    <a:gd name="T3" fmla="*/ 10 h 10"/>
                    <a:gd name="T4" fmla="*/ 1 w 8"/>
                    <a:gd name="T5" fmla="*/ 10 h 10"/>
                    <a:gd name="T6" fmla="*/ 4 w 8"/>
                    <a:gd name="T7" fmla="*/ 10 h 10"/>
                    <a:gd name="T8" fmla="*/ 8 w 8"/>
                    <a:gd name="T9" fmla="*/ 4 h 10"/>
                    <a:gd name="T10" fmla="*/ 8 w 8"/>
                    <a:gd name="T11" fmla="*/ 0 h 10"/>
                    <a:gd name="T12" fmla="*/ 3 w 8"/>
                    <a:gd name="T13" fmla="*/ 3 h 10"/>
                    <a:gd name="T14" fmla="*/ 3 w 8"/>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6"/>
                      </a:moveTo>
                      <a:lnTo>
                        <a:pt x="0" y="10"/>
                      </a:lnTo>
                      <a:lnTo>
                        <a:pt x="1" y="10"/>
                      </a:lnTo>
                      <a:lnTo>
                        <a:pt x="4" y="10"/>
                      </a:lnTo>
                      <a:lnTo>
                        <a:pt x="8" y="4"/>
                      </a:lnTo>
                      <a:lnTo>
                        <a:pt x="8" y="0"/>
                      </a:lnTo>
                      <a:lnTo>
                        <a:pt x="3"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4" name="Freeform 793">
                  <a:extLst>
                    <a:ext uri="{FF2B5EF4-FFF2-40B4-BE49-F238E27FC236}">
                      <a16:creationId xmlns:a16="http://schemas.microsoft.com/office/drawing/2014/main" id="{2366A949-56CF-45A0-9406-E7AB09C78743}"/>
                    </a:ext>
                  </a:extLst>
                </p:cNvPr>
                <p:cNvSpPr>
                  <a:spLocks/>
                </p:cNvSpPr>
                <p:nvPr/>
              </p:nvSpPr>
              <p:spPr bwMode="auto">
                <a:xfrm>
                  <a:off x="3363" y="2300"/>
                  <a:ext cx="3" cy="7"/>
                </a:xfrm>
                <a:custGeom>
                  <a:avLst/>
                  <a:gdLst>
                    <a:gd name="T0" fmla="*/ 3 w 3"/>
                    <a:gd name="T1" fmla="*/ 2 h 10"/>
                    <a:gd name="T2" fmla="*/ 1 w 3"/>
                    <a:gd name="T3" fmla="*/ 0 h 10"/>
                    <a:gd name="T4" fmla="*/ 0 w 3"/>
                    <a:gd name="T5" fmla="*/ 2 h 10"/>
                    <a:gd name="T6" fmla="*/ 1 w 3"/>
                    <a:gd name="T7" fmla="*/ 5 h 10"/>
                    <a:gd name="T8" fmla="*/ 1 w 3"/>
                    <a:gd name="T9" fmla="*/ 10 h 10"/>
                    <a:gd name="T10" fmla="*/ 3 w 3"/>
                    <a:gd name="T11" fmla="*/ 8 h 10"/>
                    <a:gd name="T12" fmla="*/ 3 w 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2"/>
                      </a:moveTo>
                      <a:cubicBezTo>
                        <a:pt x="3" y="2"/>
                        <a:pt x="2" y="0"/>
                        <a:pt x="1" y="0"/>
                      </a:cubicBezTo>
                      <a:cubicBezTo>
                        <a:pt x="0" y="0"/>
                        <a:pt x="0" y="2"/>
                        <a:pt x="0" y="2"/>
                      </a:cubicBezTo>
                      <a:cubicBezTo>
                        <a:pt x="1" y="5"/>
                        <a:pt x="1" y="5"/>
                        <a:pt x="1" y="5"/>
                      </a:cubicBezTo>
                      <a:cubicBezTo>
                        <a:pt x="1" y="10"/>
                        <a:pt x="1" y="10"/>
                        <a:pt x="1" y="10"/>
                      </a:cubicBezTo>
                      <a:cubicBezTo>
                        <a:pt x="1" y="10"/>
                        <a:pt x="3" y="8"/>
                        <a:pt x="3" y="8"/>
                      </a:cubicBez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5" name="Freeform 794">
                  <a:extLst>
                    <a:ext uri="{FF2B5EF4-FFF2-40B4-BE49-F238E27FC236}">
                      <a16:creationId xmlns:a16="http://schemas.microsoft.com/office/drawing/2014/main" id="{4E96BCF3-C595-4054-9286-A5F490F395DB}"/>
                    </a:ext>
                  </a:extLst>
                </p:cNvPr>
                <p:cNvSpPr>
                  <a:spLocks/>
                </p:cNvSpPr>
                <p:nvPr/>
              </p:nvSpPr>
              <p:spPr bwMode="auto">
                <a:xfrm>
                  <a:off x="3390" y="2313"/>
                  <a:ext cx="7" cy="8"/>
                </a:xfrm>
                <a:custGeom>
                  <a:avLst/>
                  <a:gdLst>
                    <a:gd name="T0" fmla="*/ 4 w 7"/>
                    <a:gd name="T1" fmla="*/ 0 h 8"/>
                    <a:gd name="T2" fmla="*/ 2 w 7"/>
                    <a:gd name="T3" fmla="*/ 0 h 8"/>
                    <a:gd name="T4" fmla="*/ 0 w 7"/>
                    <a:gd name="T5" fmla="*/ 4 h 8"/>
                    <a:gd name="T6" fmla="*/ 3 w 7"/>
                    <a:gd name="T7" fmla="*/ 8 h 8"/>
                    <a:gd name="T8" fmla="*/ 6 w 7"/>
                    <a:gd name="T9" fmla="*/ 5 h 8"/>
                    <a:gd name="T10" fmla="*/ 7 w 7"/>
                    <a:gd name="T11" fmla="*/ 4 h 8"/>
                    <a:gd name="T12" fmla="*/ 7 w 7"/>
                    <a:gd name="T13" fmla="*/ 1 h 8"/>
                    <a:gd name="T14" fmla="*/ 4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4" y="0"/>
                      </a:moveTo>
                      <a:lnTo>
                        <a:pt x="2" y="0"/>
                      </a:lnTo>
                      <a:lnTo>
                        <a:pt x="0" y="4"/>
                      </a:lnTo>
                      <a:lnTo>
                        <a:pt x="3" y="8"/>
                      </a:lnTo>
                      <a:lnTo>
                        <a:pt x="6" y="5"/>
                      </a:lnTo>
                      <a:lnTo>
                        <a:pt x="7" y="4"/>
                      </a:lnTo>
                      <a:lnTo>
                        <a:pt x="7"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6" name="Freeform 795">
                  <a:extLst>
                    <a:ext uri="{FF2B5EF4-FFF2-40B4-BE49-F238E27FC236}">
                      <a16:creationId xmlns:a16="http://schemas.microsoft.com/office/drawing/2014/main" id="{2AE35F5B-485A-4344-BCFE-4E50345A034A}"/>
                    </a:ext>
                  </a:extLst>
                </p:cNvPr>
                <p:cNvSpPr>
                  <a:spLocks/>
                </p:cNvSpPr>
                <p:nvPr/>
              </p:nvSpPr>
              <p:spPr bwMode="auto">
                <a:xfrm>
                  <a:off x="3418" y="2296"/>
                  <a:ext cx="6" cy="4"/>
                </a:xfrm>
                <a:custGeom>
                  <a:avLst/>
                  <a:gdLst>
                    <a:gd name="T0" fmla="*/ 0 w 6"/>
                    <a:gd name="T1" fmla="*/ 4 h 4"/>
                    <a:gd name="T2" fmla="*/ 3 w 6"/>
                    <a:gd name="T3" fmla="*/ 2 h 4"/>
                    <a:gd name="T4" fmla="*/ 6 w 6"/>
                    <a:gd name="T5" fmla="*/ 1 h 4"/>
                    <a:gd name="T6" fmla="*/ 3 w 6"/>
                    <a:gd name="T7" fmla="*/ 0 h 4"/>
                    <a:gd name="T8" fmla="*/ 2 w 6"/>
                    <a:gd name="T9" fmla="*/ 0 h 4"/>
                    <a:gd name="T10" fmla="*/ 0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0" y="4"/>
                      </a:moveTo>
                      <a:lnTo>
                        <a:pt x="3" y="2"/>
                      </a:lnTo>
                      <a:lnTo>
                        <a:pt x="6" y="1"/>
                      </a:lnTo>
                      <a:lnTo>
                        <a:pt x="3" y="0"/>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7" name="Freeform 796">
                  <a:extLst>
                    <a:ext uri="{FF2B5EF4-FFF2-40B4-BE49-F238E27FC236}">
                      <a16:creationId xmlns:a16="http://schemas.microsoft.com/office/drawing/2014/main" id="{C5C4D84D-47D0-4E0C-A99C-12F8363F2501}"/>
                    </a:ext>
                  </a:extLst>
                </p:cNvPr>
                <p:cNvSpPr>
                  <a:spLocks/>
                </p:cNvSpPr>
                <p:nvPr/>
              </p:nvSpPr>
              <p:spPr bwMode="auto">
                <a:xfrm>
                  <a:off x="3375" y="2307"/>
                  <a:ext cx="11" cy="9"/>
                </a:xfrm>
                <a:custGeom>
                  <a:avLst/>
                  <a:gdLst>
                    <a:gd name="T0" fmla="*/ 4 w 11"/>
                    <a:gd name="T1" fmla="*/ 9 h 9"/>
                    <a:gd name="T2" fmla="*/ 8 w 11"/>
                    <a:gd name="T3" fmla="*/ 5 h 9"/>
                    <a:gd name="T4" fmla="*/ 11 w 11"/>
                    <a:gd name="T5" fmla="*/ 5 h 9"/>
                    <a:gd name="T6" fmla="*/ 11 w 11"/>
                    <a:gd name="T7" fmla="*/ 0 h 9"/>
                    <a:gd name="T8" fmla="*/ 8 w 11"/>
                    <a:gd name="T9" fmla="*/ 0 h 9"/>
                    <a:gd name="T10" fmla="*/ 8 w 11"/>
                    <a:gd name="T11" fmla="*/ 1 h 9"/>
                    <a:gd name="T12" fmla="*/ 4 w 11"/>
                    <a:gd name="T13" fmla="*/ 3 h 9"/>
                    <a:gd name="T14" fmla="*/ 2 w 11"/>
                    <a:gd name="T15" fmla="*/ 3 h 9"/>
                    <a:gd name="T16" fmla="*/ 0 w 11"/>
                    <a:gd name="T17" fmla="*/ 4 h 9"/>
                    <a:gd name="T18" fmla="*/ 1 w 11"/>
                    <a:gd name="T19" fmla="*/ 7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8" y="5"/>
                      </a:lnTo>
                      <a:lnTo>
                        <a:pt x="11" y="5"/>
                      </a:lnTo>
                      <a:lnTo>
                        <a:pt x="11" y="0"/>
                      </a:lnTo>
                      <a:lnTo>
                        <a:pt x="8" y="0"/>
                      </a:lnTo>
                      <a:lnTo>
                        <a:pt x="8" y="1"/>
                      </a:lnTo>
                      <a:lnTo>
                        <a:pt x="4" y="3"/>
                      </a:lnTo>
                      <a:lnTo>
                        <a:pt x="2" y="3"/>
                      </a:lnTo>
                      <a:lnTo>
                        <a:pt x="0" y="4"/>
                      </a:lnTo>
                      <a:lnTo>
                        <a:pt x="1" y="7"/>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8" name="Freeform 797">
                  <a:extLst>
                    <a:ext uri="{FF2B5EF4-FFF2-40B4-BE49-F238E27FC236}">
                      <a16:creationId xmlns:a16="http://schemas.microsoft.com/office/drawing/2014/main" id="{007B859A-9715-417D-B2AD-5EA41005477D}"/>
                    </a:ext>
                  </a:extLst>
                </p:cNvPr>
                <p:cNvSpPr>
                  <a:spLocks/>
                </p:cNvSpPr>
                <p:nvPr/>
              </p:nvSpPr>
              <p:spPr bwMode="auto">
                <a:xfrm>
                  <a:off x="3360" y="2319"/>
                  <a:ext cx="2" cy="3"/>
                </a:xfrm>
                <a:custGeom>
                  <a:avLst/>
                  <a:gdLst>
                    <a:gd name="T0" fmla="*/ 0 w 2"/>
                    <a:gd name="T1" fmla="*/ 2 h 3"/>
                    <a:gd name="T2" fmla="*/ 1 w 2"/>
                    <a:gd name="T3" fmla="*/ 3 h 3"/>
                    <a:gd name="T4" fmla="*/ 2 w 2"/>
                    <a:gd name="T5" fmla="*/ 3 h 3"/>
                    <a:gd name="T6" fmla="*/ 2 w 2"/>
                    <a:gd name="T7" fmla="*/ 2 h 3"/>
                    <a:gd name="T8" fmla="*/ 2 w 2"/>
                    <a:gd name="T9" fmla="*/ 0 h 3"/>
                    <a:gd name="T10" fmla="*/ 2 w 2"/>
                    <a:gd name="T11" fmla="*/ 0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lnTo>
                        <a:pt x="1" y="3"/>
                      </a:lnTo>
                      <a:lnTo>
                        <a:pt x="2" y="3"/>
                      </a:lnTo>
                      <a:lnTo>
                        <a:pt x="2" y="2"/>
                      </a:lnTo>
                      <a:lnTo>
                        <a:pt x="2"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9" name="Freeform 798">
                  <a:extLst>
                    <a:ext uri="{FF2B5EF4-FFF2-40B4-BE49-F238E27FC236}">
                      <a16:creationId xmlns:a16="http://schemas.microsoft.com/office/drawing/2014/main" id="{40A841DC-6ACF-4770-842B-C4AFC65AB7EF}"/>
                    </a:ext>
                  </a:extLst>
                </p:cNvPr>
                <p:cNvSpPr>
                  <a:spLocks/>
                </p:cNvSpPr>
                <p:nvPr/>
              </p:nvSpPr>
              <p:spPr bwMode="auto">
                <a:xfrm>
                  <a:off x="3370" y="2313"/>
                  <a:ext cx="3" cy="2"/>
                </a:xfrm>
                <a:custGeom>
                  <a:avLst/>
                  <a:gdLst>
                    <a:gd name="T0" fmla="*/ 3 w 3"/>
                    <a:gd name="T1" fmla="*/ 2 h 3"/>
                    <a:gd name="T2" fmla="*/ 2 w 3"/>
                    <a:gd name="T3" fmla="*/ 0 h 3"/>
                    <a:gd name="T4" fmla="*/ 1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cubicBezTo>
                        <a:pt x="2" y="0"/>
                        <a:pt x="2" y="0"/>
                        <a:pt x="2" y="0"/>
                      </a:cubicBezTo>
                      <a:cubicBezTo>
                        <a:pt x="1" y="0"/>
                        <a:pt x="1" y="0"/>
                        <a:pt x="1" y="0"/>
                      </a:cubicBezTo>
                      <a:cubicBezTo>
                        <a:pt x="0" y="2"/>
                        <a:pt x="0" y="2"/>
                        <a:pt x="0" y="2"/>
                      </a:cubicBezTo>
                      <a:cubicBezTo>
                        <a:pt x="2" y="3"/>
                        <a:pt x="2" y="3"/>
                        <a:pt x="2" y="3"/>
                      </a:cubicBezTo>
                      <a:cubicBezTo>
                        <a:pt x="2" y="3"/>
                        <a:pt x="3" y="2"/>
                        <a:pt x="3"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0" name="Freeform 799">
                  <a:extLst>
                    <a:ext uri="{FF2B5EF4-FFF2-40B4-BE49-F238E27FC236}">
                      <a16:creationId xmlns:a16="http://schemas.microsoft.com/office/drawing/2014/main" id="{94B4377C-DFE0-4E6C-8480-04E28A0DC3CA}"/>
                    </a:ext>
                  </a:extLst>
                </p:cNvPr>
                <p:cNvSpPr>
                  <a:spLocks/>
                </p:cNvSpPr>
                <p:nvPr/>
              </p:nvSpPr>
              <p:spPr bwMode="auto">
                <a:xfrm>
                  <a:off x="3255" y="2506"/>
                  <a:ext cx="6" cy="4"/>
                </a:xfrm>
                <a:custGeom>
                  <a:avLst/>
                  <a:gdLst>
                    <a:gd name="T0" fmla="*/ 7 w 8"/>
                    <a:gd name="T1" fmla="*/ 0 h 5"/>
                    <a:gd name="T2" fmla="*/ 4 w 8"/>
                    <a:gd name="T3" fmla="*/ 0 h 5"/>
                    <a:gd name="T4" fmla="*/ 2 w 8"/>
                    <a:gd name="T5" fmla="*/ 1 h 5"/>
                    <a:gd name="T6" fmla="*/ 0 w 8"/>
                    <a:gd name="T7" fmla="*/ 2 h 5"/>
                    <a:gd name="T8" fmla="*/ 1 w 8"/>
                    <a:gd name="T9" fmla="*/ 5 h 5"/>
                    <a:gd name="T10" fmla="*/ 4 w 8"/>
                    <a:gd name="T11" fmla="*/ 5 h 5"/>
                    <a:gd name="T12" fmla="*/ 8 w 8"/>
                    <a:gd name="T13" fmla="*/ 2 h 5"/>
                    <a:gd name="T14" fmla="*/ 7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7" y="0"/>
                      </a:moveTo>
                      <a:cubicBezTo>
                        <a:pt x="4" y="0"/>
                        <a:pt x="4" y="0"/>
                        <a:pt x="4" y="0"/>
                      </a:cubicBezTo>
                      <a:cubicBezTo>
                        <a:pt x="2" y="1"/>
                        <a:pt x="2" y="1"/>
                        <a:pt x="2" y="1"/>
                      </a:cubicBezTo>
                      <a:cubicBezTo>
                        <a:pt x="0" y="2"/>
                        <a:pt x="0" y="2"/>
                        <a:pt x="0" y="2"/>
                      </a:cubicBezTo>
                      <a:cubicBezTo>
                        <a:pt x="1" y="5"/>
                        <a:pt x="1" y="5"/>
                        <a:pt x="1" y="5"/>
                      </a:cubicBezTo>
                      <a:cubicBezTo>
                        <a:pt x="1" y="5"/>
                        <a:pt x="3" y="5"/>
                        <a:pt x="4" y="5"/>
                      </a:cubicBezTo>
                      <a:cubicBezTo>
                        <a:pt x="8" y="2"/>
                        <a:pt x="8" y="2"/>
                        <a:pt x="8" y="2"/>
                      </a:cubicBez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1" name="Freeform 800">
                  <a:extLst>
                    <a:ext uri="{FF2B5EF4-FFF2-40B4-BE49-F238E27FC236}">
                      <a16:creationId xmlns:a16="http://schemas.microsoft.com/office/drawing/2014/main" id="{788F31D2-F5FC-48E4-9D9A-61D7D298D1D2}"/>
                    </a:ext>
                  </a:extLst>
                </p:cNvPr>
                <p:cNvSpPr>
                  <a:spLocks/>
                </p:cNvSpPr>
                <p:nvPr/>
              </p:nvSpPr>
              <p:spPr bwMode="auto">
                <a:xfrm>
                  <a:off x="3269" y="2514"/>
                  <a:ext cx="3" cy="4"/>
                </a:xfrm>
                <a:custGeom>
                  <a:avLst/>
                  <a:gdLst>
                    <a:gd name="T0" fmla="*/ 3 w 5"/>
                    <a:gd name="T1" fmla="*/ 0 h 4"/>
                    <a:gd name="T2" fmla="*/ 1 w 5"/>
                    <a:gd name="T3" fmla="*/ 0 h 4"/>
                    <a:gd name="T4" fmla="*/ 0 w 5"/>
                    <a:gd name="T5" fmla="*/ 2 h 4"/>
                    <a:gd name="T6" fmla="*/ 2 w 5"/>
                    <a:gd name="T7" fmla="*/ 4 h 4"/>
                    <a:gd name="T8" fmla="*/ 3 w 5"/>
                    <a:gd name="T9" fmla="*/ 3 h 4"/>
                    <a:gd name="T10" fmla="*/ 4 w 5"/>
                    <a:gd name="T11" fmla="*/ 3 h 4"/>
                    <a:gd name="T12" fmla="*/ 5 w 5"/>
                    <a:gd name="T13" fmla="*/ 3 h 4"/>
                    <a:gd name="T14" fmla="*/ 5 w 5"/>
                    <a:gd name="T15" fmla="*/ 1 h 4"/>
                    <a:gd name="T16" fmla="*/ 3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0"/>
                      </a:moveTo>
                      <a:cubicBezTo>
                        <a:pt x="1" y="0"/>
                        <a:pt x="1" y="0"/>
                        <a:pt x="1" y="0"/>
                      </a:cubicBezTo>
                      <a:cubicBezTo>
                        <a:pt x="0" y="2"/>
                        <a:pt x="0" y="2"/>
                        <a:pt x="0" y="2"/>
                      </a:cubicBezTo>
                      <a:cubicBezTo>
                        <a:pt x="2" y="4"/>
                        <a:pt x="2" y="4"/>
                        <a:pt x="2" y="4"/>
                      </a:cubicBezTo>
                      <a:cubicBezTo>
                        <a:pt x="3" y="3"/>
                        <a:pt x="3" y="3"/>
                        <a:pt x="3" y="3"/>
                      </a:cubicBezTo>
                      <a:cubicBezTo>
                        <a:pt x="4" y="3"/>
                        <a:pt x="4" y="3"/>
                        <a:pt x="4" y="3"/>
                      </a:cubicBezTo>
                      <a:cubicBezTo>
                        <a:pt x="4" y="3"/>
                        <a:pt x="5" y="3"/>
                        <a:pt x="5" y="3"/>
                      </a:cubicBezTo>
                      <a:cubicBezTo>
                        <a:pt x="5" y="1"/>
                        <a:pt x="5" y="1"/>
                        <a:pt x="5" y="1"/>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2" name="Freeform 801">
                  <a:extLst>
                    <a:ext uri="{FF2B5EF4-FFF2-40B4-BE49-F238E27FC236}">
                      <a16:creationId xmlns:a16="http://schemas.microsoft.com/office/drawing/2014/main" id="{0AB486D7-D287-4A64-AE78-AC795EFEB7DD}"/>
                    </a:ext>
                  </a:extLst>
                </p:cNvPr>
                <p:cNvSpPr>
                  <a:spLocks/>
                </p:cNvSpPr>
                <p:nvPr/>
              </p:nvSpPr>
              <p:spPr bwMode="auto">
                <a:xfrm>
                  <a:off x="3288" y="2511"/>
                  <a:ext cx="1" cy="4"/>
                </a:xfrm>
                <a:custGeom>
                  <a:avLst/>
                  <a:gdLst>
                    <a:gd name="T0" fmla="*/ 1 w 1"/>
                    <a:gd name="T1" fmla="*/ 3 h 4"/>
                    <a:gd name="T2" fmla="*/ 1 w 1"/>
                    <a:gd name="T3" fmla="*/ 0 h 4"/>
                    <a:gd name="T4" fmla="*/ 0 w 1"/>
                    <a:gd name="T5" fmla="*/ 1 h 4"/>
                    <a:gd name="T6" fmla="*/ 1 w 1"/>
                    <a:gd name="T7" fmla="*/ 4 h 4"/>
                    <a:gd name="T8" fmla="*/ 1 w 1"/>
                    <a:gd name="T9" fmla="*/ 3 h 4"/>
                  </a:gdLst>
                  <a:ahLst/>
                  <a:cxnLst>
                    <a:cxn ang="0">
                      <a:pos x="T0" y="T1"/>
                    </a:cxn>
                    <a:cxn ang="0">
                      <a:pos x="T2" y="T3"/>
                    </a:cxn>
                    <a:cxn ang="0">
                      <a:pos x="T4" y="T5"/>
                    </a:cxn>
                    <a:cxn ang="0">
                      <a:pos x="T6" y="T7"/>
                    </a:cxn>
                    <a:cxn ang="0">
                      <a:pos x="T8" y="T9"/>
                    </a:cxn>
                  </a:cxnLst>
                  <a:rect l="0" t="0" r="r" b="b"/>
                  <a:pathLst>
                    <a:path w="1" h="4">
                      <a:moveTo>
                        <a:pt x="1" y="3"/>
                      </a:moveTo>
                      <a:lnTo>
                        <a:pt x="1" y="0"/>
                      </a:lnTo>
                      <a:lnTo>
                        <a:pt x="0" y="1"/>
                      </a:lnTo>
                      <a:lnTo>
                        <a:pt x="1"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3" name="Freeform 802">
                  <a:extLst>
                    <a:ext uri="{FF2B5EF4-FFF2-40B4-BE49-F238E27FC236}">
                      <a16:creationId xmlns:a16="http://schemas.microsoft.com/office/drawing/2014/main" id="{9A333509-6CDE-440E-9BA9-881E49F0403B}"/>
                    </a:ext>
                  </a:extLst>
                </p:cNvPr>
                <p:cNvSpPr>
                  <a:spLocks/>
                </p:cNvSpPr>
                <p:nvPr/>
              </p:nvSpPr>
              <p:spPr bwMode="auto">
                <a:xfrm>
                  <a:off x="3286" y="2522"/>
                  <a:ext cx="5" cy="5"/>
                </a:xfrm>
                <a:custGeom>
                  <a:avLst/>
                  <a:gdLst>
                    <a:gd name="T0" fmla="*/ 3 w 5"/>
                    <a:gd name="T1" fmla="*/ 0 h 5"/>
                    <a:gd name="T2" fmla="*/ 0 w 5"/>
                    <a:gd name="T3" fmla="*/ 3 h 5"/>
                    <a:gd name="T4" fmla="*/ 2 w 5"/>
                    <a:gd name="T5" fmla="*/ 5 h 5"/>
                    <a:gd name="T6" fmla="*/ 3 w 5"/>
                    <a:gd name="T7" fmla="*/ 5 h 5"/>
                    <a:gd name="T8" fmla="*/ 5 w 5"/>
                    <a:gd name="T9" fmla="*/ 3 h 5"/>
                    <a:gd name="T10" fmla="*/ 4 w 5"/>
                    <a:gd name="T11" fmla="*/ 1 h 5"/>
                    <a:gd name="T12" fmla="*/ 3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0"/>
                      </a:moveTo>
                      <a:lnTo>
                        <a:pt x="0" y="3"/>
                      </a:lnTo>
                      <a:lnTo>
                        <a:pt x="2" y="5"/>
                      </a:lnTo>
                      <a:lnTo>
                        <a:pt x="3" y="5"/>
                      </a:lnTo>
                      <a:lnTo>
                        <a:pt x="5"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4" name="Freeform 803">
                  <a:extLst>
                    <a:ext uri="{FF2B5EF4-FFF2-40B4-BE49-F238E27FC236}">
                      <a16:creationId xmlns:a16="http://schemas.microsoft.com/office/drawing/2014/main" id="{673EE63A-EA69-46CE-8851-BCA7C81AB4DD}"/>
                    </a:ext>
                  </a:extLst>
                </p:cNvPr>
                <p:cNvSpPr>
                  <a:spLocks/>
                </p:cNvSpPr>
                <p:nvPr/>
              </p:nvSpPr>
              <p:spPr bwMode="auto">
                <a:xfrm>
                  <a:off x="3260" y="2509"/>
                  <a:ext cx="3" cy="4"/>
                </a:xfrm>
                <a:custGeom>
                  <a:avLst/>
                  <a:gdLst>
                    <a:gd name="T0" fmla="*/ 0 w 4"/>
                    <a:gd name="T1" fmla="*/ 2 h 5"/>
                    <a:gd name="T2" fmla="*/ 2 w 4"/>
                    <a:gd name="T3" fmla="*/ 5 h 5"/>
                    <a:gd name="T4" fmla="*/ 3 w 4"/>
                    <a:gd name="T5" fmla="*/ 4 h 5"/>
                    <a:gd name="T6" fmla="*/ 4 w 4"/>
                    <a:gd name="T7" fmla="*/ 1 h 5"/>
                    <a:gd name="T8" fmla="*/ 2 w 4"/>
                    <a:gd name="T9" fmla="*/ 0 h 5"/>
                    <a:gd name="T10" fmla="*/ 0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0" y="2"/>
                      </a:moveTo>
                      <a:cubicBezTo>
                        <a:pt x="2" y="5"/>
                        <a:pt x="2" y="5"/>
                        <a:pt x="2" y="5"/>
                      </a:cubicBezTo>
                      <a:cubicBezTo>
                        <a:pt x="2" y="5"/>
                        <a:pt x="3" y="4"/>
                        <a:pt x="3" y="4"/>
                      </a:cubicBezTo>
                      <a:cubicBezTo>
                        <a:pt x="4" y="1"/>
                        <a:pt x="4" y="1"/>
                        <a:pt x="4" y="1"/>
                      </a:cubicBezTo>
                      <a:cubicBezTo>
                        <a:pt x="2" y="0"/>
                        <a:pt x="2" y="0"/>
                        <a:pt x="2"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5" name="Freeform 804">
                  <a:extLst>
                    <a:ext uri="{FF2B5EF4-FFF2-40B4-BE49-F238E27FC236}">
                      <a16:creationId xmlns:a16="http://schemas.microsoft.com/office/drawing/2014/main" id="{C2F0E62E-5942-49FF-80A2-7A7869439685}"/>
                    </a:ext>
                  </a:extLst>
                </p:cNvPr>
                <p:cNvSpPr>
                  <a:spLocks/>
                </p:cNvSpPr>
                <p:nvPr/>
              </p:nvSpPr>
              <p:spPr bwMode="auto">
                <a:xfrm>
                  <a:off x="3284" y="2539"/>
                  <a:ext cx="2" cy="3"/>
                </a:xfrm>
                <a:custGeom>
                  <a:avLst/>
                  <a:gdLst>
                    <a:gd name="T0" fmla="*/ 0 w 2"/>
                    <a:gd name="T1" fmla="*/ 2 h 3"/>
                    <a:gd name="T2" fmla="*/ 1 w 2"/>
                    <a:gd name="T3" fmla="*/ 3 h 3"/>
                    <a:gd name="T4" fmla="*/ 2 w 2"/>
                    <a:gd name="T5" fmla="*/ 3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3"/>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6" name="Freeform 805">
                  <a:extLst>
                    <a:ext uri="{FF2B5EF4-FFF2-40B4-BE49-F238E27FC236}">
                      <a16:creationId xmlns:a16="http://schemas.microsoft.com/office/drawing/2014/main" id="{A1A3AADF-453E-423B-8284-4F8B44E5EBC4}"/>
                    </a:ext>
                  </a:extLst>
                </p:cNvPr>
                <p:cNvSpPr>
                  <a:spLocks/>
                </p:cNvSpPr>
                <p:nvPr/>
              </p:nvSpPr>
              <p:spPr bwMode="auto">
                <a:xfrm>
                  <a:off x="3276" y="2539"/>
                  <a:ext cx="6" cy="7"/>
                </a:xfrm>
                <a:custGeom>
                  <a:avLst/>
                  <a:gdLst>
                    <a:gd name="T0" fmla="*/ 0 w 6"/>
                    <a:gd name="T1" fmla="*/ 0 h 7"/>
                    <a:gd name="T2" fmla="*/ 1 w 6"/>
                    <a:gd name="T3" fmla="*/ 3 h 7"/>
                    <a:gd name="T4" fmla="*/ 2 w 6"/>
                    <a:gd name="T5" fmla="*/ 6 h 7"/>
                    <a:gd name="T6" fmla="*/ 5 w 6"/>
                    <a:gd name="T7" fmla="*/ 7 h 7"/>
                    <a:gd name="T8" fmla="*/ 6 w 6"/>
                    <a:gd name="T9" fmla="*/ 5 h 7"/>
                    <a:gd name="T10" fmla="*/ 3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1" y="3"/>
                      </a:lnTo>
                      <a:lnTo>
                        <a:pt x="2" y="6"/>
                      </a:lnTo>
                      <a:lnTo>
                        <a:pt x="5" y="7"/>
                      </a:lnTo>
                      <a:lnTo>
                        <a:pt x="6" y="5"/>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7" name="Freeform 806">
                  <a:extLst>
                    <a:ext uri="{FF2B5EF4-FFF2-40B4-BE49-F238E27FC236}">
                      <a16:creationId xmlns:a16="http://schemas.microsoft.com/office/drawing/2014/main" id="{9AE512E7-E0AC-46EE-BFDA-B54461A71528}"/>
                    </a:ext>
                  </a:extLst>
                </p:cNvPr>
                <p:cNvSpPr>
                  <a:spLocks/>
                </p:cNvSpPr>
                <p:nvPr/>
              </p:nvSpPr>
              <p:spPr bwMode="auto">
                <a:xfrm>
                  <a:off x="3274" y="2514"/>
                  <a:ext cx="3" cy="4"/>
                </a:xfrm>
                <a:custGeom>
                  <a:avLst/>
                  <a:gdLst>
                    <a:gd name="T0" fmla="*/ 1 w 3"/>
                    <a:gd name="T1" fmla="*/ 0 h 4"/>
                    <a:gd name="T2" fmla="*/ 0 w 3"/>
                    <a:gd name="T3" fmla="*/ 2 h 4"/>
                    <a:gd name="T4" fmla="*/ 1 w 3"/>
                    <a:gd name="T5" fmla="*/ 4 h 4"/>
                    <a:gd name="T6" fmla="*/ 3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2"/>
                      </a:lnTo>
                      <a:lnTo>
                        <a:pt x="1"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8" name="Freeform 807">
                  <a:extLst>
                    <a:ext uri="{FF2B5EF4-FFF2-40B4-BE49-F238E27FC236}">
                      <a16:creationId xmlns:a16="http://schemas.microsoft.com/office/drawing/2014/main" id="{E499AB4C-455C-4C00-B81E-0F9C8B8DC5AD}"/>
                    </a:ext>
                  </a:extLst>
                </p:cNvPr>
                <p:cNvSpPr>
                  <a:spLocks/>
                </p:cNvSpPr>
                <p:nvPr/>
              </p:nvSpPr>
              <p:spPr bwMode="auto">
                <a:xfrm>
                  <a:off x="4337" y="2359"/>
                  <a:ext cx="106" cy="158"/>
                </a:xfrm>
                <a:custGeom>
                  <a:avLst/>
                  <a:gdLst>
                    <a:gd name="T0" fmla="*/ 43 w 106"/>
                    <a:gd name="T1" fmla="*/ 59 h 158"/>
                    <a:gd name="T2" fmla="*/ 1 w 106"/>
                    <a:gd name="T3" fmla="*/ 111 h 158"/>
                    <a:gd name="T4" fmla="*/ 13 w 106"/>
                    <a:gd name="T5" fmla="*/ 139 h 158"/>
                    <a:gd name="T6" fmla="*/ 19 w 106"/>
                    <a:gd name="T7" fmla="*/ 158 h 158"/>
                    <a:gd name="T8" fmla="*/ 22 w 106"/>
                    <a:gd name="T9" fmla="*/ 158 h 158"/>
                    <a:gd name="T10" fmla="*/ 26 w 106"/>
                    <a:gd name="T11" fmla="*/ 155 h 158"/>
                    <a:gd name="T12" fmla="*/ 34 w 106"/>
                    <a:gd name="T13" fmla="*/ 152 h 158"/>
                    <a:gd name="T14" fmla="*/ 40 w 106"/>
                    <a:gd name="T15" fmla="*/ 151 h 158"/>
                    <a:gd name="T16" fmla="*/ 43 w 106"/>
                    <a:gd name="T17" fmla="*/ 152 h 158"/>
                    <a:gd name="T18" fmla="*/ 47 w 106"/>
                    <a:gd name="T19" fmla="*/ 145 h 158"/>
                    <a:gd name="T20" fmla="*/ 48 w 106"/>
                    <a:gd name="T21" fmla="*/ 143 h 158"/>
                    <a:gd name="T22" fmla="*/ 47 w 106"/>
                    <a:gd name="T23" fmla="*/ 141 h 158"/>
                    <a:gd name="T24" fmla="*/ 48 w 106"/>
                    <a:gd name="T25" fmla="*/ 136 h 158"/>
                    <a:gd name="T26" fmla="*/ 54 w 106"/>
                    <a:gd name="T27" fmla="*/ 135 h 158"/>
                    <a:gd name="T28" fmla="*/ 60 w 106"/>
                    <a:gd name="T29" fmla="*/ 135 h 158"/>
                    <a:gd name="T30" fmla="*/ 64 w 106"/>
                    <a:gd name="T31" fmla="*/ 131 h 158"/>
                    <a:gd name="T32" fmla="*/ 69 w 106"/>
                    <a:gd name="T33" fmla="*/ 117 h 158"/>
                    <a:gd name="T34" fmla="*/ 74 w 106"/>
                    <a:gd name="T35" fmla="*/ 117 h 158"/>
                    <a:gd name="T36" fmla="*/ 82 w 106"/>
                    <a:gd name="T37" fmla="*/ 116 h 158"/>
                    <a:gd name="T38" fmla="*/ 81 w 106"/>
                    <a:gd name="T39" fmla="*/ 113 h 158"/>
                    <a:gd name="T40" fmla="*/ 81 w 106"/>
                    <a:gd name="T41" fmla="*/ 107 h 158"/>
                    <a:gd name="T42" fmla="*/ 79 w 106"/>
                    <a:gd name="T43" fmla="*/ 103 h 158"/>
                    <a:gd name="T44" fmla="*/ 80 w 106"/>
                    <a:gd name="T45" fmla="*/ 97 h 158"/>
                    <a:gd name="T46" fmla="*/ 84 w 106"/>
                    <a:gd name="T47" fmla="*/ 92 h 158"/>
                    <a:gd name="T48" fmla="*/ 84 w 106"/>
                    <a:gd name="T49" fmla="*/ 90 h 158"/>
                    <a:gd name="T50" fmla="*/ 87 w 106"/>
                    <a:gd name="T51" fmla="*/ 84 h 158"/>
                    <a:gd name="T52" fmla="*/ 87 w 106"/>
                    <a:gd name="T53" fmla="*/ 86 h 158"/>
                    <a:gd name="T54" fmla="*/ 88 w 106"/>
                    <a:gd name="T55" fmla="*/ 90 h 158"/>
                    <a:gd name="T56" fmla="*/ 92 w 106"/>
                    <a:gd name="T57" fmla="*/ 83 h 158"/>
                    <a:gd name="T58" fmla="*/ 95 w 106"/>
                    <a:gd name="T59" fmla="*/ 77 h 158"/>
                    <a:gd name="T60" fmla="*/ 103 w 106"/>
                    <a:gd name="T61" fmla="*/ 64 h 158"/>
                    <a:gd name="T62" fmla="*/ 104 w 106"/>
                    <a:gd name="T63" fmla="*/ 59 h 158"/>
                    <a:gd name="T64" fmla="*/ 106 w 106"/>
                    <a:gd name="T65" fmla="*/ 52 h 158"/>
                    <a:gd name="T66" fmla="*/ 102 w 106"/>
                    <a:gd name="T67" fmla="*/ 50 h 158"/>
                    <a:gd name="T68" fmla="*/ 95 w 106"/>
                    <a:gd name="T69" fmla="*/ 42 h 158"/>
                    <a:gd name="T70" fmla="*/ 92 w 106"/>
                    <a:gd name="T71" fmla="*/ 35 h 158"/>
                    <a:gd name="T72" fmla="*/ 86 w 106"/>
                    <a:gd name="T73" fmla="*/ 28 h 158"/>
                    <a:gd name="T74" fmla="*/ 76 w 106"/>
                    <a:gd name="T75" fmla="*/ 28 h 158"/>
                    <a:gd name="T76" fmla="*/ 72 w 106"/>
                    <a:gd name="T77" fmla="*/ 29 h 158"/>
                    <a:gd name="T78" fmla="*/ 61 w 106"/>
                    <a:gd name="T79" fmla="*/ 20 h 158"/>
                    <a:gd name="T80" fmla="*/ 55 w 106"/>
                    <a:gd name="T81" fmla="*/ 10 h 158"/>
                    <a:gd name="T82" fmla="*/ 52 w 106"/>
                    <a:gd name="T83"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58">
                      <a:moveTo>
                        <a:pt x="40" y="46"/>
                      </a:moveTo>
                      <a:lnTo>
                        <a:pt x="43" y="59"/>
                      </a:lnTo>
                      <a:lnTo>
                        <a:pt x="41" y="97"/>
                      </a:lnTo>
                      <a:lnTo>
                        <a:pt x="1" y="111"/>
                      </a:lnTo>
                      <a:lnTo>
                        <a:pt x="0" y="119"/>
                      </a:lnTo>
                      <a:lnTo>
                        <a:pt x="13" y="139"/>
                      </a:lnTo>
                      <a:lnTo>
                        <a:pt x="11" y="146"/>
                      </a:lnTo>
                      <a:lnTo>
                        <a:pt x="19" y="158"/>
                      </a:lnTo>
                      <a:lnTo>
                        <a:pt x="21" y="157"/>
                      </a:lnTo>
                      <a:lnTo>
                        <a:pt x="22" y="158"/>
                      </a:lnTo>
                      <a:lnTo>
                        <a:pt x="25" y="158"/>
                      </a:lnTo>
                      <a:lnTo>
                        <a:pt x="26" y="155"/>
                      </a:lnTo>
                      <a:lnTo>
                        <a:pt x="29" y="155"/>
                      </a:lnTo>
                      <a:lnTo>
                        <a:pt x="34" y="152"/>
                      </a:lnTo>
                      <a:lnTo>
                        <a:pt x="37" y="152"/>
                      </a:lnTo>
                      <a:lnTo>
                        <a:pt x="40" y="151"/>
                      </a:lnTo>
                      <a:lnTo>
                        <a:pt x="42" y="152"/>
                      </a:lnTo>
                      <a:lnTo>
                        <a:pt x="43" y="152"/>
                      </a:lnTo>
                      <a:lnTo>
                        <a:pt x="47" y="146"/>
                      </a:lnTo>
                      <a:lnTo>
                        <a:pt x="47" y="145"/>
                      </a:lnTo>
                      <a:lnTo>
                        <a:pt x="47" y="145"/>
                      </a:lnTo>
                      <a:lnTo>
                        <a:pt x="48" y="143"/>
                      </a:lnTo>
                      <a:lnTo>
                        <a:pt x="47" y="142"/>
                      </a:lnTo>
                      <a:lnTo>
                        <a:pt x="47" y="141"/>
                      </a:lnTo>
                      <a:lnTo>
                        <a:pt x="47" y="138"/>
                      </a:lnTo>
                      <a:lnTo>
                        <a:pt x="48" y="136"/>
                      </a:lnTo>
                      <a:lnTo>
                        <a:pt x="50" y="134"/>
                      </a:lnTo>
                      <a:lnTo>
                        <a:pt x="54" y="135"/>
                      </a:lnTo>
                      <a:lnTo>
                        <a:pt x="58" y="134"/>
                      </a:lnTo>
                      <a:lnTo>
                        <a:pt x="60" y="135"/>
                      </a:lnTo>
                      <a:lnTo>
                        <a:pt x="62" y="131"/>
                      </a:lnTo>
                      <a:lnTo>
                        <a:pt x="64" y="131"/>
                      </a:lnTo>
                      <a:lnTo>
                        <a:pt x="64" y="125"/>
                      </a:lnTo>
                      <a:lnTo>
                        <a:pt x="69" y="117"/>
                      </a:lnTo>
                      <a:lnTo>
                        <a:pt x="72" y="117"/>
                      </a:lnTo>
                      <a:lnTo>
                        <a:pt x="74" y="117"/>
                      </a:lnTo>
                      <a:lnTo>
                        <a:pt x="75" y="117"/>
                      </a:lnTo>
                      <a:lnTo>
                        <a:pt x="82" y="116"/>
                      </a:lnTo>
                      <a:lnTo>
                        <a:pt x="83" y="114"/>
                      </a:lnTo>
                      <a:lnTo>
                        <a:pt x="81" y="113"/>
                      </a:lnTo>
                      <a:lnTo>
                        <a:pt x="80" y="107"/>
                      </a:lnTo>
                      <a:lnTo>
                        <a:pt x="81" y="107"/>
                      </a:lnTo>
                      <a:lnTo>
                        <a:pt x="79" y="103"/>
                      </a:lnTo>
                      <a:lnTo>
                        <a:pt x="79" y="103"/>
                      </a:lnTo>
                      <a:lnTo>
                        <a:pt x="80" y="100"/>
                      </a:lnTo>
                      <a:lnTo>
                        <a:pt x="80" y="97"/>
                      </a:lnTo>
                      <a:lnTo>
                        <a:pt x="82" y="92"/>
                      </a:lnTo>
                      <a:lnTo>
                        <a:pt x="84" y="92"/>
                      </a:lnTo>
                      <a:lnTo>
                        <a:pt x="83" y="90"/>
                      </a:lnTo>
                      <a:lnTo>
                        <a:pt x="84" y="90"/>
                      </a:lnTo>
                      <a:lnTo>
                        <a:pt x="85" y="86"/>
                      </a:lnTo>
                      <a:lnTo>
                        <a:pt x="87" y="84"/>
                      </a:lnTo>
                      <a:lnTo>
                        <a:pt x="88" y="85"/>
                      </a:lnTo>
                      <a:lnTo>
                        <a:pt x="87" y="86"/>
                      </a:lnTo>
                      <a:lnTo>
                        <a:pt x="87" y="88"/>
                      </a:lnTo>
                      <a:lnTo>
                        <a:pt x="88" y="90"/>
                      </a:lnTo>
                      <a:lnTo>
                        <a:pt x="90" y="90"/>
                      </a:lnTo>
                      <a:lnTo>
                        <a:pt x="92" y="83"/>
                      </a:lnTo>
                      <a:lnTo>
                        <a:pt x="93" y="81"/>
                      </a:lnTo>
                      <a:lnTo>
                        <a:pt x="95" y="77"/>
                      </a:lnTo>
                      <a:lnTo>
                        <a:pt x="99" y="74"/>
                      </a:lnTo>
                      <a:lnTo>
                        <a:pt x="103" y="64"/>
                      </a:lnTo>
                      <a:lnTo>
                        <a:pt x="104" y="61"/>
                      </a:lnTo>
                      <a:lnTo>
                        <a:pt x="104" y="59"/>
                      </a:lnTo>
                      <a:lnTo>
                        <a:pt x="106" y="55"/>
                      </a:lnTo>
                      <a:lnTo>
                        <a:pt x="106" y="52"/>
                      </a:lnTo>
                      <a:lnTo>
                        <a:pt x="105" y="51"/>
                      </a:lnTo>
                      <a:lnTo>
                        <a:pt x="102" y="50"/>
                      </a:lnTo>
                      <a:lnTo>
                        <a:pt x="97" y="45"/>
                      </a:lnTo>
                      <a:lnTo>
                        <a:pt x="95" y="42"/>
                      </a:lnTo>
                      <a:lnTo>
                        <a:pt x="93" y="39"/>
                      </a:lnTo>
                      <a:lnTo>
                        <a:pt x="92" y="35"/>
                      </a:lnTo>
                      <a:lnTo>
                        <a:pt x="88" y="28"/>
                      </a:lnTo>
                      <a:lnTo>
                        <a:pt x="86" y="28"/>
                      </a:lnTo>
                      <a:lnTo>
                        <a:pt x="83" y="29"/>
                      </a:lnTo>
                      <a:lnTo>
                        <a:pt x="76" y="28"/>
                      </a:lnTo>
                      <a:lnTo>
                        <a:pt x="74" y="28"/>
                      </a:lnTo>
                      <a:lnTo>
                        <a:pt x="72" y="29"/>
                      </a:lnTo>
                      <a:lnTo>
                        <a:pt x="68" y="28"/>
                      </a:lnTo>
                      <a:lnTo>
                        <a:pt x="61" y="20"/>
                      </a:lnTo>
                      <a:lnTo>
                        <a:pt x="60" y="17"/>
                      </a:lnTo>
                      <a:lnTo>
                        <a:pt x="55" y="10"/>
                      </a:lnTo>
                      <a:lnTo>
                        <a:pt x="54" y="0"/>
                      </a:lnTo>
                      <a:lnTo>
                        <a:pt x="52" y="1"/>
                      </a:lnTo>
                      <a:lnTo>
                        <a:pt x="40"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10" name="Group 1009">
                <a:extLst>
                  <a:ext uri="{FF2B5EF4-FFF2-40B4-BE49-F238E27FC236}">
                    <a16:creationId xmlns:a16="http://schemas.microsoft.com/office/drawing/2014/main" id="{F594933D-6FEE-4FC9-87EA-2187DAE78CB2}"/>
                  </a:ext>
                </a:extLst>
              </p:cNvPr>
              <p:cNvGrpSpPr>
                <a:grpSpLocks/>
              </p:cNvGrpSpPr>
              <p:nvPr/>
            </p:nvGrpSpPr>
            <p:grpSpPr bwMode="auto">
              <a:xfrm>
                <a:off x="4135592" y="1103208"/>
                <a:ext cx="5473904" cy="5022377"/>
                <a:chOff x="2605" y="695"/>
                <a:chExt cx="3448" cy="3164"/>
              </a:xfrm>
              <a:grpFill/>
            </p:grpSpPr>
            <p:sp>
              <p:nvSpPr>
                <p:cNvPr id="1789" name="Freeform 809">
                  <a:extLst>
                    <a:ext uri="{FF2B5EF4-FFF2-40B4-BE49-F238E27FC236}">
                      <a16:creationId xmlns:a16="http://schemas.microsoft.com/office/drawing/2014/main" id="{4A5C8855-2B75-4896-8578-68159A8EE70C}"/>
                    </a:ext>
                  </a:extLst>
                </p:cNvPr>
                <p:cNvSpPr>
                  <a:spLocks/>
                </p:cNvSpPr>
                <p:nvPr/>
              </p:nvSpPr>
              <p:spPr bwMode="auto">
                <a:xfrm>
                  <a:off x="4385" y="2338"/>
                  <a:ext cx="6" cy="14"/>
                </a:xfrm>
                <a:custGeom>
                  <a:avLst/>
                  <a:gdLst>
                    <a:gd name="T0" fmla="*/ 2 w 6"/>
                    <a:gd name="T1" fmla="*/ 14 h 14"/>
                    <a:gd name="T2" fmla="*/ 4 w 6"/>
                    <a:gd name="T3" fmla="*/ 14 h 14"/>
                    <a:gd name="T4" fmla="*/ 4 w 6"/>
                    <a:gd name="T5" fmla="*/ 12 h 14"/>
                    <a:gd name="T6" fmla="*/ 5 w 6"/>
                    <a:gd name="T7" fmla="*/ 10 h 14"/>
                    <a:gd name="T8" fmla="*/ 6 w 6"/>
                    <a:gd name="T9" fmla="*/ 5 h 14"/>
                    <a:gd name="T10" fmla="*/ 5 w 6"/>
                    <a:gd name="T11" fmla="*/ 4 h 14"/>
                    <a:gd name="T12" fmla="*/ 6 w 6"/>
                    <a:gd name="T13" fmla="*/ 3 h 14"/>
                    <a:gd name="T14" fmla="*/ 5 w 6"/>
                    <a:gd name="T15" fmla="*/ 1 h 14"/>
                    <a:gd name="T16" fmla="*/ 6 w 6"/>
                    <a:gd name="T17" fmla="*/ 0 h 14"/>
                    <a:gd name="T18" fmla="*/ 6 w 6"/>
                    <a:gd name="T19" fmla="*/ 1 h 14"/>
                    <a:gd name="T20" fmla="*/ 6 w 6"/>
                    <a:gd name="T21" fmla="*/ 0 h 14"/>
                    <a:gd name="T22" fmla="*/ 4 w 6"/>
                    <a:gd name="T23" fmla="*/ 0 h 14"/>
                    <a:gd name="T24" fmla="*/ 3 w 6"/>
                    <a:gd name="T25" fmla="*/ 0 h 14"/>
                    <a:gd name="T26" fmla="*/ 2 w 6"/>
                    <a:gd name="T27" fmla="*/ 4 h 14"/>
                    <a:gd name="T28" fmla="*/ 2 w 6"/>
                    <a:gd name="T29" fmla="*/ 6 h 14"/>
                    <a:gd name="T30" fmla="*/ 1 w 6"/>
                    <a:gd name="T31" fmla="*/ 4 h 14"/>
                    <a:gd name="T32" fmla="*/ 0 w 6"/>
                    <a:gd name="T33" fmla="*/ 6 h 14"/>
                    <a:gd name="T34" fmla="*/ 0 w 6"/>
                    <a:gd name="T35" fmla="*/ 7 h 14"/>
                    <a:gd name="T36" fmla="*/ 2 w 6"/>
                    <a:gd name="T37" fmla="*/ 8 h 14"/>
                    <a:gd name="T38" fmla="*/ 2 w 6"/>
                    <a:gd name="T3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4">
                      <a:moveTo>
                        <a:pt x="2" y="14"/>
                      </a:moveTo>
                      <a:lnTo>
                        <a:pt x="4" y="14"/>
                      </a:lnTo>
                      <a:lnTo>
                        <a:pt x="4" y="12"/>
                      </a:lnTo>
                      <a:lnTo>
                        <a:pt x="5" y="10"/>
                      </a:lnTo>
                      <a:lnTo>
                        <a:pt x="6" y="5"/>
                      </a:lnTo>
                      <a:lnTo>
                        <a:pt x="5" y="4"/>
                      </a:lnTo>
                      <a:lnTo>
                        <a:pt x="6" y="3"/>
                      </a:lnTo>
                      <a:lnTo>
                        <a:pt x="5" y="1"/>
                      </a:lnTo>
                      <a:lnTo>
                        <a:pt x="6" y="0"/>
                      </a:lnTo>
                      <a:lnTo>
                        <a:pt x="6" y="1"/>
                      </a:lnTo>
                      <a:lnTo>
                        <a:pt x="6" y="0"/>
                      </a:lnTo>
                      <a:lnTo>
                        <a:pt x="4" y="0"/>
                      </a:lnTo>
                      <a:lnTo>
                        <a:pt x="3" y="0"/>
                      </a:lnTo>
                      <a:lnTo>
                        <a:pt x="2" y="4"/>
                      </a:lnTo>
                      <a:lnTo>
                        <a:pt x="2" y="6"/>
                      </a:lnTo>
                      <a:lnTo>
                        <a:pt x="1" y="4"/>
                      </a:lnTo>
                      <a:lnTo>
                        <a:pt x="0" y="6"/>
                      </a:lnTo>
                      <a:lnTo>
                        <a:pt x="0" y="7"/>
                      </a:lnTo>
                      <a:lnTo>
                        <a:pt x="2" y="8"/>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0" name="Freeform 810">
                  <a:extLst>
                    <a:ext uri="{FF2B5EF4-FFF2-40B4-BE49-F238E27FC236}">
                      <a16:creationId xmlns:a16="http://schemas.microsoft.com/office/drawing/2014/main" id="{9A9FF272-5356-40EC-8F2B-73D4A82D7F38}"/>
                    </a:ext>
                  </a:extLst>
                </p:cNvPr>
                <p:cNvSpPr>
                  <a:spLocks/>
                </p:cNvSpPr>
                <p:nvPr/>
              </p:nvSpPr>
              <p:spPr bwMode="auto">
                <a:xfrm>
                  <a:off x="4205" y="2470"/>
                  <a:ext cx="151" cy="118"/>
                </a:xfrm>
                <a:custGeom>
                  <a:avLst/>
                  <a:gdLst>
                    <a:gd name="T0" fmla="*/ 132 w 151"/>
                    <a:gd name="T1" fmla="*/ 8 h 118"/>
                    <a:gd name="T2" fmla="*/ 79 w 151"/>
                    <a:gd name="T3" fmla="*/ 19 h 118"/>
                    <a:gd name="T4" fmla="*/ 53 w 151"/>
                    <a:gd name="T5" fmla="*/ 45 h 118"/>
                    <a:gd name="T6" fmla="*/ 29 w 151"/>
                    <a:gd name="T7" fmla="*/ 32 h 118"/>
                    <a:gd name="T8" fmla="*/ 16 w 151"/>
                    <a:gd name="T9" fmla="*/ 27 h 118"/>
                    <a:gd name="T10" fmla="*/ 9 w 151"/>
                    <a:gd name="T11" fmla="*/ 37 h 118"/>
                    <a:gd name="T12" fmla="*/ 9 w 151"/>
                    <a:gd name="T13" fmla="*/ 47 h 118"/>
                    <a:gd name="T14" fmla="*/ 5 w 151"/>
                    <a:gd name="T15" fmla="*/ 49 h 118"/>
                    <a:gd name="T16" fmla="*/ 3 w 151"/>
                    <a:gd name="T17" fmla="*/ 51 h 118"/>
                    <a:gd name="T18" fmla="*/ 4 w 151"/>
                    <a:gd name="T19" fmla="*/ 65 h 118"/>
                    <a:gd name="T20" fmla="*/ 2 w 151"/>
                    <a:gd name="T21" fmla="*/ 67 h 118"/>
                    <a:gd name="T22" fmla="*/ 2 w 151"/>
                    <a:gd name="T23" fmla="*/ 68 h 118"/>
                    <a:gd name="T24" fmla="*/ 3 w 151"/>
                    <a:gd name="T25" fmla="*/ 72 h 118"/>
                    <a:gd name="T26" fmla="*/ 8 w 151"/>
                    <a:gd name="T27" fmla="*/ 92 h 118"/>
                    <a:gd name="T28" fmla="*/ 12 w 151"/>
                    <a:gd name="T29" fmla="*/ 101 h 118"/>
                    <a:gd name="T30" fmla="*/ 12 w 151"/>
                    <a:gd name="T31" fmla="*/ 107 h 118"/>
                    <a:gd name="T32" fmla="*/ 16 w 151"/>
                    <a:gd name="T33" fmla="*/ 115 h 118"/>
                    <a:gd name="T34" fmla="*/ 19 w 151"/>
                    <a:gd name="T35" fmla="*/ 117 h 118"/>
                    <a:gd name="T36" fmla="*/ 24 w 151"/>
                    <a:gd name="T37" fmla="*/ 117 h 118"/>
                    <a:gd name="T38" fmla="*/ 30 w 151"/>
                    <a:gd name="T39" fmla="*/ 114 h 118"/>
                    <a:gd name="T40" fmla="*/ 34 w 151"/>
                    <a:gd name="T41" fmla="*/ 116 h 118"/>
                    <a:gd name="T42" fmla="*/ 39 w 151"/>
                    <a:gd name="T43" fmla="*/ 110 h 118"/>
                    <a:gd name="T44" fmla="*/ 42 w 151"/>
                    <a:gd name="T45" fmla="*/ 106 h 118"/>
                    <a:gd name="T46" fmla="*/ 47 w 151"/>
                    <a:gd name="T47" fmla="*/ 102 h 118"/>
                    <a:gd name="T48" fmla="*/ 51 w 151"/>
                    <a:gd name="T49" fmla="*/ 103 h 118"/>
                    <a:gd name="T50" fmla="*/ 55 w 151"/>
                    <a:gd name="T51" fmla="*/ 104 h 118"/>
                    <a:gd name="T52" fmla="*/ 64 w 151"/>
                    <a:gd name="T53" fmla="*/ 102 h 118"/>
                    <a:gd name="T54" fmla="*/ 71 w 151"/>
                    <a:gd name="T55" fmla="*/ 99 h 118"/>
                    <a:gd name="T56" fmla="*/ 77 w 151"/>
                    <a:gd name="T57" fmla="*/ 92 h 118"/>
                    <a:gd name="T58" fmla="*/ 81 w 151"/>
                    <a:gd name="T59" fmla="*/ 94 h 118"/>
                    <a:gd name="T60" fmla="*/ 85 w 151"/>
                    <a:gd name="T61" fmla="*/ 92 h 118"/>
                    <a:gd name="T62" fmla="*/ 87 w 151"/>
                    <a:gd name="T63" fmla="*/ 93 h 118"/>
                    <a:gd name="T64" fmla="*/ 94 w 151"/>
                    <a:gd name="T65" fmla="*/ 83 h 118"/>
                    <a:gd name="T66" fmla="*/ 99 w 151"/>
                    <a:gd name="T67" fmla="*/ 82 h 118"/>
                    <a:gd name="T68" fmla="*/ 116 w 151"/>
                    <a:gd name="T69" fmla="*/ 75 h 118"/>
                    <a:gd name="T70" fmla="*/ 130 w 151"/>
                    <a:gd name="T71" fmla="*/ 69 h 118"/>
                    <a:gd name="T72" fmla="*/ 139 w 151"/>
                    <a:gd name="T73" fmla="*/ 65 h 118"/>
                    <a:gd name="T74" fmla="*/ 138 w 151"/>
                    <a:gd name="T75" fmla="*/ 62 h 118"/>
                    <a:gd name="T76" fmla="*/ 137 w 151"/>
                    <a:gd name="T77" fmla="*/ 56 h 118"/>
                    <a:gd name="T78" fmla="*/ 148 w 151"/>
                    <a:gd name="T79" fmla="*/ 48 h 118"/>
                    <a:gd name="T80" fmla="*/ 143 w 151"/>
                    <a:gd name="T81" fmla="*/ 3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18">
                      <a:moveTo>
                        <a:pt x="145" y="28"/>
                      </a:moveTo>
                      <a:lnTo>
                        <a:pt x="132" y="8"/>
                      </a:lnTo>
                      <a:lnTo>
                        <a:pt x="133" y="0"/>
                      </a:lnTo>
                      <a:lnTo>
                        <a:pt x="79" y="19"/>
                      </a:lnTo>
                      <a:lnTo>
                        <a:pt x="54" y="61"/>
                      </a:lnTo>
                      <a:lnTo>
                        <a:pt x="53" y="45"/>
                      </a:lnTo>
                      <a:lnTo>
                        <a:pt x="40" y="38"/>
                      </a:lnTo>
                      <a:lnTo>
                        <a:pt x="29" y="32"/>
                      </a:lnTo>
                      <a:lnTo>
                        <a:pt x="19" y="32"/>
                      </a:lnTo>
                      <a:lnTo>
                        <a:pt x="16" y="27"/>
                      </a:lnTo>
                      <a:lnTo>
                        <a:pt x="12" y="30"/>
                      </a:lnTo>
                      <a:lnTo>
                        <a:pt x="9" y="37"/>
                      </a:lnTo>
                      <a:lnTo>
                        <a:pt x="12" y="44"/>
                      </a:lnTo>
                      <a:lnTo>
                        <a:pt x="9" y="47"/>
                      </a:lnTo>
                      <a:lnTo>
                        <a:pt x="7" y="50"/>
                      </a:lnTo>
                      <a:lnTo>
                        <a:pt x="5" y="49"/>
                      </a:lnTo>
                      <a:lnTo>
                        <a:pt x="2" y="48"/>
                      </a:lnTo>
                      <a:lnTo>
                        <a:pt x="3" y="51"/>
                      </a:lnTo>
                      <a:lnTo>
                        <a:pt x="5" y="60"/>
                      </a:lnTo>
                      <a:lnTo>
                        <a:pt x="4" y="65"/>
                      </a:lnTo>
                      <a:lnTo>
                        <a:pt x="2" y="65"/>
                      </a:lnTo>
                      <a:lnTo>
                        <a:pt x="2" y="67"/>
                      </a:lnTo>
                      <a:lnTo>
                        <a:pt x="0" y="66"/>
                      </a:lnTo>
                      <a:lnTo>
                        <a:pt x="2" y="68"/>
                      </a:lnTo>
                      <a:lnTo>
                        <a:pt x="3" y="68"/>
                      </a:lnTo>
                      <a:lnTo>
                        <a:pt x="3" y="72"/>
                      </a:lnTo>
                      <a:lnTo>
                        <a:pt x="6" y="76"/>
                      </a:lnTo>
                      <a:lnTo>
                        <a:pt x="8" y="92"/>
                      </a:lnTo>
                      <a:lnTo>
                        <a:pt x="12" y="96"/>
                      </a:lnTo>
                      <a:lnTo>
                        <a:pt x="12" y="101"/>
                      </a:lnTo>
                      <a:lnTo>
                        <a:pt x="11" y="103"/>
                      </a:lnTo>
                      <a:lnTo>
                        <a:pt x="12" y="107"/>
                      </a:lnTo>
                      <a:lnTo>
                        <a:pt x="15" y="111"/>
                      </a:lnTo>
                      <a:lnTo>
                        <a:pt x="16" y="115"/>
                      </a:lnTo>
                      <a:lnTo>
                        <a:pt x="17" y="118"/>
                      </a:lnTo>
                      <a:lnTo>
                        <a:pt x="19" y="117"/>
                      </a:lnTo>
                      <a:lnTo>
                        <a:pt x="20" y="116"/>
                      </a:lnTo>
                      <a:lnTo>
                        <a:pt x="24" y="117"/>
                      </a:lnTo>
                      <a:lnTo>
                        <a:pt x="26" y="117"/>
                      </a:lnTo>
                      <a:lnTo>
                        <a:pt x="30" y="114"/>
                      </a:lnTo>
                      <a:lnTo>
                        <a:pt x="33" y="114"/>
                      </a:lnTo>
                      <a:lnTo>
                        <a:pt x="34" y="116"/>
                      </a:lnTo>
                      <a:lnTo>
                        <a:pt x="37" y="114"/>
                      </a:lnTo>
                      <a:lnTo>
                        <a:pt x="39" y="110"/>
                      </a:lnTo>
                      <a:lnTo>
                        <a:pt x="40" y="110"/>
                      </a:lnTo>
                      <a:lnTo>
                        <a:pt x="42" y="106"/>
                      </a:lnTo>
                      <a:lnTo>
                        <a:pt x="46" y="103"/>
                      </a:lnTo>
                      <a:lnTo>
                        <a:pt x="47" y="102"/>
                      </a:lnTo>
                      <a:lnTo>
                        <a:pt x="50" y="102"/>
                      </a:lnTo>
                      <a:lnTo>
                        <a:pt x="51" y="103"/>
                      </a:lnTo>
                      <a:lnTo>
                        <a:pt x="54" y="103"/>
                      </a:lnTo>
                      <a:lnTo>
                        <a:pt x="55" y="104"/>
                      </a:lnTo>
                      <a:lnTo>
                        <a:pt x="58" y="105"/>
                      </a:lnTo>
                      <a:lnTo>
                        <a:pt x="64" y="102"/>
                      </a:lnTo>
                      <a:lnTo>
                        <a:pt x="70" y="101"/>
                      </a:lnTo>
                      <a:lnTo>
                        <a:pt x="71" y="99"/>
                      </a:lnTo>
                      <a:lnTo>
                        <a:pt x="72" y="97"/>
                      </a:lnTo>
                      <a:lnTo>
                        <a:pt x="77" y="92"/>
                      </a:lnTo>
                      <a:lnTo>
                        <a:pt x="79" y="92"/>
                      </a:lnTo>
                      <a:lnTo>
                        <a:pt x="81" y="94"/>
                      </a:lnTo>
                      <a:lnTo>
                        <a:pt x="83" y="94"/>
                      </a:lnTo>
                      <a:lnTo>
                        <a:pt x="85" y="92"/>
                      </a:lnTo>
                      <a:lnTo>
                        <a:pt x="85" y="93"/>
                      </a:lnTo>
                      <a:lnTo>
                        <a:pt x="87" y="93"/>
                      </a:lnTo>
                      <a:lnTo>
                        <a:pt x="92" y="89"/>
                      </a:lnTo>
                      <a:lnTo>
                        <a:pt x="94" y="83"/>
                      </a:lnTo>
                      <a:lnTo>
                        <a:pt x="97" y="82"/>
                      </a:lnTo>
                      <a:lnTo>
                        <a:pt x="99" y="82"/>
                      </a:lnTo>
                      <a:lnTo>
                        <a:pt x="114" y="76"/>
                      </a:lnTo>
                      <a:lnTo>
                        <a:pt x="116" y="75"/>
                      </a:lnTo>
                      <a:lnTo>
                        <a:pt x="124" y="73"/>
                      </a:lnTo>
                      <a:lnTo>
                        <a:pt x="130" y="69"/>
                      </a:lnTo>
                      <a:lnTo>
                        <a:pt x="133" y="66"/>
                      </a:lnTo>
                      <a:lnTo>
                        <a:pt x="139" y="65"/>
                      </a:lnTo>
                      <a:lnTo>
                        <a:pt x="138" y="63"/>
                      </a:lnTo>
                      <a:lnTo>
                        <a:pt x="138" y="62"/>
                      </a:lnTo>
                      <a:lnTo>
                        <a:pt x="137" y="61"/>
                      </a:lnTo>
                      <a:lnTo>
                        <a:pt x="137" y="56"/>
                      </a:lnTo>
                      <a:lnTo>
                        <a:pt x="143" y="49"/>
                      </a:lnTo>
                      <a:lnTo>
                        <a:pt x="148" y="48"/>
                      </a:lnTo>
                      <a:lnTo>
                        <a:pt x="151" y="47"/>
                      </a:lnTo>
                      <a:lnTo>
                        <a:pt x="143" y="35"/>
                      </a:lnTo>
                      <a:lnTo>
                        <a:pt x="14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1" name="Freeform 811">
                  <a:extLst>
                    <a:ext uri="{FF2B5EF4-FFF2-40B4-BE49-F238E27FC236}">
                      <a16:creationId xmlns:a16="http://schemas.microsoft.com/office/drawing/2014/main" id="{7E46B228-5E14-4A01-A8B6-0A8B0029C0E6}"/>
                    </a:ext>
                  </a:extLst>
                </p:cNvPr>
                <p:cNvSpPr>
                  <a:spLocks/>
                </p:cNvSpPr>
                <p:nvPr/>
              </p:nvSpPr>
              <p:spPr bwMode="auto">
                <a:xfrm>
                  <a:off x="4360" y="2586"/>
                  <a:ext cx="17" cy="8"/>
                </a:xfrm>
                <a:custGeom>
                  <a:avLst/>
                  <a:gdLst>
                    <a:gd name="T0" fmla="*/ 15 w 17"/>
                    <a:gd name="T1" fmla="*/ 2 h 8"/>
                    <a:gd name="T2" fmla="*/ 13 w 17"/>
                    <a:gd name="T3" fmla="*/ 1 h 8"/>
                    <a:gd name="T4" fmla="*/ 10 w 17"/>
                    <a:gd name="T5" fmla="*/ 1 h 8"/>
                    <a:gd name="T6" fmla="*/ 8 w 17"/>
                    <a:gd name="T7" fmla="*/ 2 h 8"/>
                    <a:gd name="T8" fmla="*/ 6 w 17"/>
                    <a:gd name="T9" fmla="*/ 1 h 8"/>
                    <a:gd name="T10" fmla="*/ 6 w 17"/>
                    <a:gd name="T11" fmla="*/ 0 h 8"/>
                    <a:gd name="T12" fmla="*/ 4 w 17"/>
                    <a:gd name="T13" fmla="*/ 0 h 8"/>
                    <a:gd name="T14" fmla="*/ 3 w 17"/>
                    <a:gd name="T15" fmla="*/ 1 h 8"/>
                    <a:gd name="T16" fmla="*/ 2 w 17"/>
                    <a:gd name="T17" fmla="*/ 4 h 8"/>
                    <a:gd name="T18" fmla="*/ 0 w 17"/>
                    <a:gd name="T19" fmla="*/ 5 h 8"/>
                    <a:gd name="T20" fmla="*/ 2 w 17"/>
                    <a:gd name="T21" fmla="*/ 6 h 8"/>
                    <a:gd name="T22" fmla="*/ 4 w 17"/>
                    <a:gd name="T23" fmla="*/ 8 h 8"/>
                    <a:gd name="T24" fmla="*/ 6 w 17"/>
                    <a:gd name="T25" fmla="*/ 8 h 8"/>
                    <a:gd name="T26" fmla="*/ 11 w 17"/>
                    <a:gd name="T27" fmla="*/ 8 h 8"/>
                    <a:gd name="T28" fmla="*/ 14 w 17"/>
                    <a:gd name="T29" fmla="*/ 5 h 8"/>
                    <a:gd name="T30" fmla="*/ 17 w 17"/>
                    <a:gd name="T31" fmla="*/ 5 h 8"/>
                    <a:gd name="T32" fmla="*/ 17 w 17"/>
                    <a:gd name="T33" fmla="*/ 4 h 8"/>
                    <a:gd name="T34" fmla="*/ 17 w 17"/>
                    <a:gd name="T35" fmla="*/ 2 h 8"/>
                    <a:gd name="T36" fmla="*/ 15 w 17"/>
                    <a:gd name="T3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8">
                      <a:moveTo>
                        <a:pt x="15" y="2"/>
                      </a:moveTo>
                      <a:lnTo>
                        <a:pt x="13" y="1"/>
                      </a:lnTo>
                      <a:lnTo>
                        <a:pt x="10" y="1"/>
                      </a:lnTo>
                      <a:lnTo>
                        <a:pt x="8" y="2"/>
                      </a:lnTo>
                      <a:lnTo>
                        <a:pt x="6" y="1"/>
                      </a:lnTo>
                      <a:lnTo>
                        <a:pt x="6" y="0"/>
                      </a:lnTo>
                      <a:lnTo>
                        <a:pt x="4" y="0"/>
                      </a:lnTo>
                      <a:lnTo>
                        <a:pt x="3" y="1"/>
                      </a:lnTo>
                      <a:lnTo>
                        <a:pt x="2" y="4"/>
                      </a:lnTo>
                      <a:lnTo>
                        <a:pt x="0" y="5"/>
                      </a:lnTo>
                      <a:lnTo>
                        <a:pt x="2" y="6"/>
                      </a:lnTo>
                      <a:lnTo>
                        <a:pt x="4" y="8"/>
                      </a:lnTo>
                      <a:lnTo>
                        <a:pt x="6" y="8"/>
                      </a:lnTo>
                      <a:lnTo>
                        <a:pt x="11" y="8"/>
                      </a:lnTo>
                      <a:lnTo>
                        <a:pt x="14" y="5"/>
                      </a:lnTo>
                      <a:lnTo>
                        <a:pt x="17" y="5"/>
                      </a:lnTo>
                      <a:lnTo>
                        <a:pt x="17" y="4"/>
                      </a:lnTo>
                      <a:lnTo>
                        <a:pt x="17" y="2"/>
                      </a:lnTo>
                      <a:lnTo>
                        <a:pt x="1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2" name="Freeform 812">
                  <a:extLst>
                    <a:ext uri="{FF2B5EF4-FFF2-40B4-BE49-F238E27FC236}">
                      <a16:creationId xmlns:a16="http://schemas.microsoft.com/office/drawing/2014/main" id="{B7DE38C8-1C47-419A-A3EA-EEF8EA0EFA3F}"/>
                    </a:ext>
                  </a:extLst>
                </p:cNvPr>
                <p:cNvSpPr>
                  <a:spLocks/>
                </p:cNvSpPr>
                <p:nvPr/>
              </p:nvSpPr>
              <p:spPr bwMode="auto">
                <a:xfrm>
                  <a:off x="4342" y="2595"/>
                  <a:ext cx="7" cy="2"/>
                </a:xfrm>
                <a:custGeom>
                  <a:avLst/>
                  <a:gdLst>
                    <a:gd name="T0" fmla="*/ 0 w 7"/>
                    <a:gd name="T1" fmla="*/ 1 h 2"/>
                    <a:gd name="T2" fmla="*/ 4 w 7"/>
                    <a:gd name="T3" fmla="*/ 2 h 2"/>
                    <a:gd name="T4" fmla="*/ 7 w 7"/>
                    <a:gd name="T5" fmla="*/ 2 h 2"/>
                    <a:gd name="T6" fmla="*/ 4 w 7"/>
                    <a:gd name="T7" fmla="*/ 0 h 2"/>
                    <a:gd name="T8" fmla="*/ 0 w 7"/>
                    <a:gd name="T9" fmla="*/ 1 h 2"/>
                  </a:gdLst>
                  <a:ahLst/>
                  <a:cxnLst>
                    <a:cxn ang="0">
                      <a:pos x="T0" y="T1"/>
                    </a:cxn>
                    <a:cxn ang="0">
                      <a:pos x="T2" y="T3"/>
                    </a:cxn>
                    <a:cxn ang="0">
                      <a:pos x="T4" y="T5"/>
                    </a:cxn>
                    <a:cxn ang="0">
                      <a:pos x="T6" y="T7"/>
                    </a:cxn>
                    <a:cxn ang="0">
                      <a:pos x="T8" y="T9"/>
                    </a:cxn>
                  </a:cxnLst>
                  <a:rect l="0" t="0" r="r" b="b"/>
                  <a:pathLst>
                    <a:path w="7" h="2">
                      <a:moveTo>
                        <a:pt x="0" y="1"/>
                      </a:moveTo>
                      <a:lnTo>
                        <a:pt x="4" y="2"/>
                      </a:lnTo>
                      <a:lnTo>
                        <a:pt x="7" y="2"/>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3" name="Freeform 813">
                  <a:extLst>
                    <a:ext uri="{FF2B5EF4-FFF2-40B4-BE49-F238E27FC236}">
                      <a16:creationId xmlns:a16="http://schemas.microsoft.com/office/drawing/2014/main" id="{89938CDF-6577-4F66-AEBB-39BF92F528B3}"/>
                    </a:ext>
                  </a:extLst>
                </p:cNvPr>
                <p:cNvSpPr>
                  <a:spLocks/>
                </p:cNvSpPr>
                <p:nvPr/>
              </p:nvSpPr>
              <p:spPr bwMode="auto">
                <a:xfrm>
                  <a:off x="3946" y="2246"/>
                  <a:ext cx="177" cy="178"/>
                </a:xfrm>
                <a:custGeom>
                  <a:avLst/>
                  <a:gdLst>
                    <a:gd name="T0" fmla="*/ 133 w 177"/>
                    <a:gd name="T1" fmla="*/ 16 h 178"/>
                    <a:gd name="T2" fmla="*/ 128 w 177"/>
                    <a:gd name="T3" fmla="*/ 4 h 178"/>
                    <a:gd name="T4" fmla="*/ 113 w 177"/>
                    <a:gd name="T5" fmla="*/ 6 h 178"/>
                    <a:gd name="T6" fmla="*/ 100 w 177"/>
                    <a:gd name="T7" fmla="*/ 7 h 178"/>
                    <a:gd name="T8" fmla="*/ 100 w 177"/>
                    <a:gd name="T9" fmla="*/ 9 h 178"/>
                    <a:gd name="T10" fmla="*/ 98 w 177"/>
                    <a:gd name="T11" fmla="*/ 4 h 178"/>
                    <a:gd name="T12" fmla="*/ 91 w 177"/>
                    <a:gd name="T13" fmla="*/ 2 h 178"/>
                    <a:gd name="T14" fmla="*/ 88 w 177"/>
                    <a:gd name="T15" fmla="*/ 2 h 178"/>
                    <a:gd name="T16" fmla="*/ 83 w 177"/>
                    <a:gd name="T17" fmla="*/ 3 h 178"/>
                    <a:gd name="T18" fmla="*/ 79 w 177"/>
                    <a:gd name="T19" fmla="*/ 2 h 178"/>
                    <a:gd name="T20" fmla="*/ 81 w 177"/>
                    <a:gd name="T21" fmla="*/ 2 h 178"/>
                    <a:gd name="T22" fmla="*/ 71 w 177"/>
                    <a:gd name="T23" fmla="*/ 6 h 178"/>
                    <a:gd name="T24" fmla="*/ 64 w 177"/>
                    <a:gd name="T25" fmla="*/ 12 h 178"/>
                    <a:gd name="T26" fmla="*/ 53 w 177"/>
                    <a:gd name="T27" fmla="*/ 9 h 178"/>
                    <a:gd name="T28" fmla="*/ 41 w 177"/>
                    <a:gd name="T29" fmla="*/ 6 h 178"/>
                    <a:gd name="T30" fmla="*/ 33 w 177"/>
                    <a:gd name="T31" fmla="*/ 4 h 178"/>
                    <a:gd name="T32" fmla="*/ 12 w 177"/>
                    <a:gd name="T33" fmla="*/ 0 h 178"/>
                    <a:gd name="T34" fmla="*/ 4 w 177"/>
                    <a:gd name="T35" fmla="*/ 1 h 178"/>
                    <a:gd name="T36" fmla="*/ 3 w 177"/>
                    <a:gd name="T37" fmla="*/ 15 h 178"/>
                    <a:gd name="T38" fmla="*/ 0 w 177"/>
                    <a:gd name="T39" fmla="*/ 30 h 178"/>
                    <a:gd name="T40" fmla="*/ 8 w 177"/>
                    <a:gd name="T41" fmla="*/ 178 h 178"/>
                    <a:gd name="T42" fmla="*/ 174 w 177"/>
                    <a:gd name="T43" fmla="*/ 175 h 178"/>
                    <a:gd name="T44" fmla="*/ 168 w 177"/>
                    <a:gd name="T45" fmla="*/ 168 h 178"/>
                    <a:gd name="T46" fmla="*/ 161 w 177"/>
                    <a:gd name="T47" fmla="*/ 165 h 178"/>
                    <a:gd name="T48" fmla="*/ 155 w 177"/>
                    <a:gd name="T49" fmla="*/ 150 h 178"/>
                    <a:gd name="T50" fmla="*/ 154 w 177"/>
                    <a:gd name="T51" fmla="*/ 141 h 178"/>
                    <a:gd name="T52" fmla="*/ 158 w 177"/>
                    <a:gd name="T53" fmla="*/ 141 h 178"/>
                    <a:gd name="T54" fmla="*/ 154 w 177"/>
                    <a:gd name="T55" fmla="*/ 136 h 178"/>
                    <a:gd name="T56" fmla="*/ 150 w 177"/>
                    <a:gd name="T57" fmla="*/ 130 h 178"/>
                    <a:gd name="T58" fmla="*/ 142 w 177"/>
                    <a:gd name="T59" fmla="*/ 113 h 178"/>
                    <a:gd name="T60" fmla="*/ 131 w 177"/>
                    <a:gd name="T61" fmla="*/ 92 h 178"/>
                    <a:gd name="T62" fmla="*/ 129 w 177"/>
                    <a:gd name="T63" fmla="*/ 81 h 178"/>
                    <a:gd name="T64" fmla="*/ 125 w 177"/>
                    <a:gd name="T65" fmla="*/ 69 h 178"/>
                    <a:gd name="T66" fmla="*/ 115 w 177"/>
                    <a:gd name="T67" fmla="*/ 55 h 178"/>
                    <a:gd name="T68" fmla="*/ 106 w 177"/>
                    <a:gd name="T69" fmla="*/ 40 h 178"/>
                    <a:gd name="T70" fmla="*/ 107 w 177"/>
                    <a:gd name="T71" fmla="*/ 34 h 178"/>
                    <a:gd name="T72" fmla="*/ 110 w 177"/>
                    <a:gd name="T73" fmla="*/ 39 h 178"/>
                    <a:gd name="T74" fmla="*/ 117 w 177"/>
                    <a:gd name="T75" fmla="*/ 49 h 178"/>
                    <a:gd name="T76" fmla="*/ 123 w 177"/>
                    <a:gd name="T77" fmla="*/ 58 h 178"/>
                    <a:gd name="T78" fmla="*/ 133 w 177"/>
                    <a:gd name="T79" fmla="*/ 71 h 178"/>
                    <a:gd name="T80" fmla="*/ 136 w 177"/>
                    <a:gd name="T81" fmla="*/ 68 h 178"/>
                    <a:gd name="T82" fmla="*/ 138 w 177"/>
                    <a:gd name="T83" fmla="*/ 56 h 178"/>
                    <a:gd name="T84" fmla="*/ 141 w 177"/>
                    <a:gd name="T85" fmla="*/ 4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178">
                      <a:moveTo>
                        <a:pt x="140" y="32"/>
                      </a:moveTo>
                      <a:lnTo>
                        <a:pt x="137" y="23"/>
                      </a:lnTo>
                      <a:lnTo>
                        <a:pt x="133" y="16"/>
                      </a:lnTo>
                      <a:lnTo>
                        <a:pt x="132" y="9"/>
                      </a:lnTo>
                      <a:lnTo>
                        <a:pt x="129" y="5"/>
                      </a:lnTo>
                      <a:lnTo>
                        <a:pt x="128" y="4"/>
                      </a:lnTo>
                      <a:lnTo>
                        <a:pt x="126" y="6"/>
                      </a:lnTo>
                      <a:lnTo>
                        <a:pt x="122" y="9"/>
                      </a:lnTo>
                      <a:lnTo>
                        <a:pt x="113" y="6"/>
                      </a:lnTo>
                      <a:lnTo>
                        <a:pt x="106" y="9"/>
                      </a:lnTo>
                      <a:lnTo>
                        <a:pt x="101" y="5"/>
                      </a:lnTo>
                      <a:lnTo>
                        <a:pt x="100" y="7"/>
                      </a:lnTo>
                      <a:lnTo>
                        <a:pt x="102" y="11"/>
                      </a:lnTo>
                      <a:lnTo>
                        <a:pt x="102" y="13"/>
                      </a:lnTo>
                      <a:lnTo>
                        <a:pt x="100" y="9"/>
                      </a:lnTo>
                      <a:lnTo>
                        <a:pt x="97" y="8"/>
                      </a:lnTo>
                      <a:lnTo>
                        <a:pt x="96" y="5"/>
                      </a:lnTo>
                      <a:lnTo>
                        <a:pt x="98" y="4"/>
                      </a:lnTo>
                      <a:lnTo>
                        <a:pt x="97" y="2"/>
                      </a:lnTo>
                      <a:lnTo>
                        <a:pt x="95" y="3"/>
                      </a:lnTo>
                      <a:lnTo>
                        <a:pt x="91" y="2"/>
                      </a:lnTo>
                      <a:lnTo>
                        <a:pt x="87" y="0"/>
                      </a:lnTo>
                      <a:lnTo>
                        <a:pt x="86" y="2"/>
                      </a:lnTo>
                      <a:lnTo>
                        <a:pt x="88" y="2"/>
                      </a:lnTo>
                      <a:lnTo>
                        <a:pt x="88" y="3"/>
                      </a:lnTo>
                      <a:lnTo>
                        <a:pt x="86" y="3"/>
                      </a:lnTo>
                      <a:lnTo>
                        <a:pt x="83" y="3"/>
                      </a:lnTo>
                      <a:lnTo>
                        <a:pt x="80" y="5"/>
                      </a:lnTo>
                      <a:lnTo>
                        <a:pt x="79" y="3"/>
                      </a:lnTo>
                      <a:lnTo>
                        <a:pt x="79" y="2"/>
                      </a:lnTo>
                      <a:lnTo>
                        <a:pt x="81" y="2"/>
                      </a:lnTo>
                      <a:lnTo>
                        <a:pt x="84" y="1"/>
                      </a:lnTo>
                      <a:lnTo>
                        <a:pt x="81" y="2"/>
                      </a:lnTo>
                      <a:lnTo>
                        <a:pt x="78" y="2"/>
                      </a:lnTo>
                      <a:lnTo>
                        <a:pt x="75" y="3"/>
                      </a:lnTo>
                      <a:lnTo>
                        <a:pt x="71" y="6"/>
                      </a:lnTo>
                      <a:lnTo>
                        <a:pt x="70" y="7"/>
                      </a:lnTo>
                      <a:lnTo>
                        <a:pt x="66" y="8"/>
                      </a:lnTo>
                      <a:lnTo>
                        <a:pt x="64" y="12"/>
                      </a:lnTo>
                      <a:lnTo>
                        <a:pt x="63" y="13"/>
                      </a:lnTo>
                      <a:lnTo>
                        <a:pt x="58" y="13"/>
                      </a:lnTo>
                      <a:lnTo>
                        <a:pt x="53" y="9"/>
                      </a:lnTo>
                      <a:lnTo>
                        <a:pt x="50" y="9"/>
                      </a:lnTo>
                      <a:lnTo>
                        <a:pt x="45" y="9"/>
                      </a:lnTo>
                      <a:lnTo>
                        <a:pt x="41" y="6"/>
                      </a:lnTo>
                      <a:lnTo>
                        <a:pt x="39" y="6"/>
                      </a:lnTo>
                      <a:lnTo>
                        <a:pt x="37" y="7"/>
                      </a:lnTo>
                      <a:lnTo>
                        <a:pt x="33" y="4"/>
                      </a:lnTo>
                      <a:lnTo>
                        <a:pt x="29" y="3"/>
                      </a:lnTo>
                      <a:lnTo>
                        <a:pt x="18" y="2"/>
                      </a:lnTo>
                      <a:lnTo>
                        <a:pt x="12" y="0"/>
                      </a:lnTo>
                      <a:lnTo>
                        <a:pt x="5" y="0"/>
                      </a:lnTo>
                      <a:lnTo>
                        <a:pt x="4" y="1"/>
                      </a:lnTo>
                      <a:lnTo>
                        <a:pt x="4" y="1"/>
                      </a:lnTo>
                      <a:lnTo>
                        <a:pt x="3" y="3"/>
                      </a:lnTo>
                      <a:lnTo>
                        <a:pt x="1" y="11"/>
                      </a:lnTo>
                      <a:lnTo>
                        <a:pt x="3" y="15"/>
                      </a:lnTo>
                      <a:lnTo>
                        <a:pt x="3" y="19"/>
                      </a:lnTo>
                      <a:lnTo>
                        <a:pt x="1" y="25"/>
                      </a:lnTo>
                      <a:lnTo>
                        <a:pt x="0" y="30"/>
                      </a:lnTo>
                      <a:lnTo>
                        <a:pt x="1" y="35"/>
                      </a:lnTo>
                      <a:lnTo>
                        <a:pt x="3" y="44"/>
                      </a:lnTo>
                      <a:lnTo>
                        <a:pt x="8" y="178"/>
                      </a:lnTo>
                      <a:lnTo>
                        <a:pt x="177" y="176"/>
                      </a:lnTo>
                      <a:lnTo>
                        <a:pt x="177" y="176"/>
                      </a:lnTo>
                      <a:lnTo>
                        <a:pt x="174" y="175"/>
                      </a:lnTo>
                      <a:lnTo>
                        <a:pt x="171" y="171"/>
                      </a:lnTo>
                      <a:lnTo>
                        <a:pt x="170" y="169"/>
                      </a:lnTo>
                      <a:lnTo>
                        <a:pt x="168" y="168"/>
                      </a:lnTo>
                      <a:lnTo>
                        <a:pt x="165" y="163"/>
                      </a:lnTo>
                      <a:lnTo>
                        <a:pt x="164" y="165"/>
                      </a:lnTo>
                      <a:lnTo>
                        <a:pt x="161" y="165"/>
                      </a:lnTo>
                      <a:lnTo>
                        <a:pt x="157" y="161"/>
                      </a:lnTo>
                      <a:lnTo>
                        <a:pt x="154" y="152"/>
                      </a:lnTo>
                      <a:lnTo>
                        <a:pt x="155" y="150"/>
                      </a:lnTo>
                      <a:lnTo>
                        <a:pt x="155" y="145"/>
                      </a:lnTo>
                      <a:lnTo>
                        <a:pt x="154" y="143"/>
                      </a:lnTo>
                      <a:lnTo>
                        <a:pt x="154" y="141"/>
                      </a:lnTo>
                      <a:lnTo>
                        <a:pt x="155" y="143"/>
                      </a:lnTo>
                      <a:lnTo>
                        <a:pt x="160" y="143"/>
                      </a:lnTo>
                      <a:lnTo>
                        <a:pt x="158" y="141"/>
                      </a:lnTo>
                      <a:lnTo>
                        <a:pt x="157" y="140"/>
                      </a:lnTo>
                      <a:lnTo>
                        <a:pt x="154" y="137"/>
                      </a:lnTo>
                      <a:lnTo>
                        <a:pt x="154" y="136"/>
                      </a:lnTo>
                      <a:lnTo>
                        <a:pt x="153" y="137"/>
                      </a:lnTo>
                      <a:lnTo>
                        <a:pt x="151" y="134"/>
                      </a:lnTo>
                      <a:lnTo>
                        <a:pt x="150" y="130"/>
                      </a:lnTo>
                      <a:lnTo>
                        <a:pt x="145" y="120"/>
                      </a:lnTo>
                      <a:lnTo>
                        <a:pt x="142" y="118"/>
                      </a:lnTo>
                      <a:lnTo>
                        <a:pt x="142" y="113"/>
                      </a:lnTo>
                      <a:lnTo>
                        <a:pt x="133" y="98"/>
                      </a:lnTo>
                      <a:lnTo>
                        <a:pt x="133" y="94"/>
                      </a:lnTo>
                      <a:lnTo>
                        <a:pt x="131" y="92"/>
                      </a:lnTo>
                      <a:lnTo>
                        <a:pt x="131" y="85"/>
                      </a:lnTo>
                      <a:lnTo>
                        <a:pt x="129" y="82"/>
                      </a:lnTo>
                      <a:lnTo>
                        <a:pt x="129" y="81"/>
                      </a:lnTo>
                      <a:lnTo>
                        <a:pt x="125" y="75"/>
                      </a:lnTo>
                      <a:lnTo>
                        <a:pt x="124" y="72"/>
                      </a:lnTo>
                      <a:lnTo>
                        <a:pt x="125" y="69"/>
                      </a:lnTo>
                      <a:lnTo>
                        <a:pt x="124" y="67"/>
                      </a:lnTo>
                      <a:lnTo>
                        <a:pt x="116" y="58"/>
                      </a:lnTo>
                      <a:lnTo>
                        <a:pt x="115" y="55"/>
                      </a:lnTo>
                      <a:lnTo>
                        <a:pt x="109" y="48"/>
                      </a:lnTo>
                      <a:lnTo>
                        <a:pt x="109" y="44"/>
                      </a:lnTo>
                      <a:lnTo>
                        <a:pt x="106" y="40"/>
                      </a:lnTo>
                      <a:lnTo>
                        <a:pt x="107" y="37"/>
                      </a:lnTo>
                      <a:lnTo>
                        <a:pt x="107" y="35"/>
                      </a:lnTo>
                      <a:lnTo>
                        <a:pt x="107" y="34"/>
                      </a:lnTo>
                      <a:lnTo>
                        <a:pt x="108" y="35"/>
                      </a:lnTo>
                      <a:lnTo>
                        <a:pt x="109" y="35"/>
                      </a:lnTo>
                      <a:lnTo>
                        <a:pt x="110" y="39"/>
                      </a:lnTo>
                      <a:lnTo>
                        <a:pt x="112" y="41"/>
                      </a:lnTo>
                      <a:lnTo>
                        <a:pt x="112" y="43"/>
                      </a:lnTo>
                      <a:lnTo>
                        <a:pt x="117" y="49"/>
                      </a:lnTo>
                      <a:lnTo>
                        <a:pt x="117" y="52"/>
                      </a:lnTo>
                      <a:lnTo>
                        <a:pt x="119" y="55"/>
                      </a:lnTo>
                      <a:lnTo>
                        <a:pt x="123" y="58"/>
                      </a:lnTo>
                      <a:lnTo>
                        <a:pt x="123" y="61"/>
                      </a:lnTo>
                      <a:lnTo>
                        <a:pt x="130" y="69"/>
                      </a:lnTo>
                      <a:lnTo>
                        <a:pt x="133" y="71"/>
                      </a:lnTo>
                      <a:lnTo>
                        <a:pt x="134" y="73"/>
                      </a:lnTo>
                      <a:lnTo>
                        <a:pt x="135" y="71"/>
                      </a:lnTo>
                      <a:lnTo>
                        <a:pt x="136" y="68"/>
                      </a:lnTo>
                      <a:lnTo>
                        <a:pt x="138" y="62"/>
                      </a:lnTo>
                      <a:lnTo>
                        <a:pt x="136" y="61"/>
                      </a:lnTo>
                      <a:lnTo>
                        <a:pt x="138" y="56"/>
                      </a:lnTo>
                      <a:lnTo>
                        <a:pt x="139" y="52"/>
                      </a:lnTo>
                      <a:lnTo>
                        <a:pt x="140" y="43"/>
                      </a:lnTo>
                      <a:lnTo>
                        <a:pt x="141" y="42"/>
                      </a:lnTo>
                      <a:lnTo>
                        <a:pt x="140" y="36"/>
                      </a:lnTo>
                      <a:lnTo>
                        <a:pt x="140"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4" name="Freeform 814">
                  <a:extLst>
                    <a:ext uri="{FF2B5EF4-FFF2-40B4-BE49-F238E27FC236}">
                      <a16:creationId xmlns:a16="http://schemas.microsoft.com/office/drawing/2014/main" id="{0D406299-3B8E-4C8B-A5C1-A90F61A23B28}"/>
                    </a:ext>
                  </a:extLst>
                </p:cNvPr>
                <p:cNvSpPr>
                  <a:spLocks/>
                </p:cNvSpPr>
                <p:nvPr/>
              </p:nvSpPr>
              <p:spPr bwMode="auto">
                <a:xfrm>
                  <a:off x="3914" y="2422"/>
                  <a:ext cx="234" cy="323"/>
                </a:xfrm>
                <a:custGeom>
                  <a:avLst/>
                  <a:gdLst>
                    <a:gd name="T0" fmla="*/ 29 w 234"/>
                    <a:gd name="T1" fmla="*/ 110 h 323"/>
                    <a:gd name="T2" fmla="*/ 15 w 234"/>
                    <a:gd name="T3" fmla="*/ 114 h 323"/>
                    <a:gd name="T4" fmla="*/ 9 w 234"/>
                    <a:gd name="T5" fmla="*/ 131 h 323"/>
                    <a:gd name="T6" fmla="*/ 4 w 234"/>
                    <a:gd name="T7" fmla="*/ 144 h 323"/>
                    <a:gd name="T8" fmla="*/ 0 w 234"/>
                    <a:gd name="T9" fmla="*/ 161 h 323"/>
                    <a:gd name="T10" fmla="*/ 7 w 234"/>
                    <a:gd name="T11" fmla="*/ 166 h 323"/>
                    <a:gd name="T12" fmla="*/ 8 w 234"/>
                    <a:gd name="T13" fmla="*/ 178 h 323"/>
                    <a:gd name="T14" fmla="*/ 14 w 234"/>
                    <a:gd name="T15" fmla="*/ 191 h 323"/>
                    <a:gd name="T16" fmla="*/ 17 w 234"/>
                    <a:gd name="T17" fmla="*/ 200 h 323"/>
                    <a:gd name="T18" fmla="*/ 24 w 234"/>
                    <a:gd name="T19" fmla="*/ 221 h 323"/>
                    <a:gd name="T20" fmla="*/ 28 w 234"/>
                    <a:gd name="T21" fmla="*/ 233 h 323"/>
                    <a:gd name="T22" fmla="*/ 34 w 234"/>
                    <a:gd name="T23" fmla="*/ 238 h 323"/>
                    <a:gd name="T24" fmla="*/ 45 w 234"/>
                    <a:gd name="T25" fmla="*/ 246 h 323"/>
                    <a:gd name="T26" fmla="*/ 49 w 234"/>
                    <a:gd name="T27" fmla="*/ 254 h 323"/>
                    <a:gd name="T28" fmla="*/ 54 w 234"/>
                    <a:gd name="T29" fmla="*/ 260 h 323"/>
                    <a:gd name="T30" fmla="*/ 63 w 234"/>
                    <a:gd name="T31" fmla="*/ 272 h 323"/>
                    <a:gd name="T32" fmla="*/ 69 w 234"/>
                    <a:gd name="T33" fmla="*/ 281 h 323"/>
                    <a:gd name="T34" fmla="*/ 78 w 234"/>
                    <a:gd name="T35" fmla="*/ 292 h 323"/>
                    <a:gd name="T36" fmla="*/ 82 w 234"/>
                    <a:gd name="T37" fmla="*/ 300 h 323"/>
                    <a:gd name="T38" fmla="*/ 93 w 234"/>
                    <a:gd name="T39" fmla="*/ 309 h 323"/>
                    <a:gd name="T40" fmla="*/ 103 w 234"/>
                    <a:gd name="T41" fmla="*/ 305 h 323"/>
                    <a:gd name="T42" fmla="*/ 110 w 234"/>
                    <a:gd name="T43" fmla="*/ 301 h 323"/>
                    <a:gd name="T44" fmla="*/ 118 w 234"/>
                    <a:gd name="T45" fmla="*/ 310 h 323"/>
                    <a:gd name="T46" fmla="*/ 126 w 234"/>
                    <a:gd name="T47" fmla="*/ 320 h 323"/>
                    <a:gd name="T48" fmla="*/ 132 w 234"/>
                    <a:gd name="T49" fmla="*/ 322 h 323"/>
                    <a:gd name="T50" fmla="*/ 140 w 234"/>
                    <a:gd name="T51" fmla="*/ 319 h 323"/>
                    <a:gd name="T52" fmla="*/ 149 w 234"/>
                    <a:gd name="T53" fmla="*/ 323 h 323"/>
                    <a:gd name="T54" fmla="*/ 156 w 234"/>
                    <a:gd name="T55" fmla="*/ 318 h 323"/>
                    <a:gd name="T56" fmla="*/ 172 w 234"/>
                    <a:gd name="T57" fmla="*/ 313 h 323"/>
                    <a:gd name="T58" fmla="*/ 180 w 234"/>
                    <a:gd name="T59" fmla="*/ 305 h 323"/>
                    <a:gd name="T60" fmla="*/ 191 w 234"/>
                    <a:gd name="T61" fmla="*/ 283 h 323"/>
                    <a:gd name="T62" fmla="*/ 184 w 234"/>
                    <a:gd name="T63" fmla="*/ 267 h 323"/>
                    <a:gd name="T64" fmla="*/ 175 w 234"/>
                    <a:gd name="T65" fmla="*/ 257 h 323"/>
                    <a:gd name="T66" fmla="*/ 164 w 234"/>
                    <a:gd name="T67" fmla="*/ 249 h 323"/>
                    <a:gd name="T68" fmla="*/ 164 w 234"/>
                    <a:gd name="T69" fmla="*/ 237 h 323"/>
                    <a:gd name="T70" fmla="*/ 174 w 234"/>
                    <a:gd name="T71" fmla="*/ 237 h 323"/>
                    <a:gd name="T72" fmla="*/ 179 w 234"/>
                    <a:gd name="T73" fmla="*/ 212 h 323"/>
                    <a:gd name="T74" fmla="*/ 182 w 234"/>
                    <a:gd name="T75" fmla="*/ 196 h 323"/>
                    <a:gd name="T76" fmla="*/ 194 w 234"/>
                    <a:gd name="T77" fmla="*/ 175 h 323"/>
                    <a:gd name="T78" fmla="*/ 202 w 234"/>
                    <a:gd name="T79" fmla="*/ 161 h 323"/>
                    <a:gd name="T80" fmla="*/ 210 w 234"/>
                    <a:gd name="T81" fmla="*/ 137 h 323"/>
                    <a:gd name="T82" fmla="*/ 208 w 234"/>
                    <a:gd name="T83" fmla="*/ 120 h 323"/>
                    <a:gd name="T84" fmla="*/ 214 w 234"/>
                    <a:gd name="T85" fmla="*/ 97 h 323"/>
                    <a:gd name="T86" fmla="*/ 215 w 234"/>
                    <a:gd name="T87" fmla="*/ 86 h 323"/>
                    <a:gd name="T88" fmla="*/ 222 w 234"/>
                    <a:gd name="T89" fmla="*/ 80 h 323"/>
                    <a:gd name="T90" fmla="*/ 232 w 234"/>
                    <a:gd name="T91" fmla="*/ 74 h 323"/>
                    <a:gd name="T92" fmla="*/ 227 w 234"/>
                    <a:gd name="T93" fmla="*/ 66 h 323"/>
                    <a:gd name="T94" fmla="*/ 214 w 234"/>
                    <a:gd name="T95" fmla="*/ 44 h 323"/>
                    <a:gd name="T96" fmla="*/ 211 w 234"/>
                    <a:gd name="T97" fmla="*/ 16 h 323"/>
                    <a:gd name="T98" fmla="*/ 210 w 234"/>
                    <a:gd name="T99" fmla="*/ 13 h 323"/>
                    <a:gd name="T100" fmla="*/ 209 w 234"/>
                    <a:gd name="T101" fmla="*/ 5 h 323"/>
                    <a:gd name="T102" fmla="*/ 41 w 234"/>
                    <a:gd name="T103" fmla="*/ 3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4" h="323">
                      <a:moveTo>
                        <a:pt x="41" y="35"/>
                      </a:moveTo>
                      <a:lnTo>
                        <a:pt x="27" y="37"/>
                      </a:lnTo>
                      <a:lnTo>
                        <a:pt x="27" y="43"/>
                      </a:lnTo>
                      <a:lnTo>
                        <a:pt x="27" y="43"/>
                      </a:lnTo>
                      <a:lnTo>
                        <a:pt x="29" y="110"/>
                      </a:lnTo>
                      <a:lnTo>
                        <a:pt x="26" y="111"/>
                      </a:lnTo>
                      <a:lnTo>
                        <a:pt x="23" y="113"/>
                      </a:lnTo>
                      <a:lnTo>
                        <a:pt x="21" y="111"/>
                      </a:lnTo>
                      <a:lnTo>
                        <a:pt x="18" y="111"/>
                      </a:lnTo>
                      <a:lnTo>
                        <a:pt x="15" y="114"/>
                      </a:lnTo>
                      <a:lnTo>
                        <a:pt x="15" y="118"/>
                      </a:lnTo>
                      <a:lnTo>
                        <a:pt x="16" y="120"/>
                      </a:lnTo>
                      <a:lnTo>
                        <a:pt x="15" y="124"/>
                      </a:lnTo>
                      <a:lnTo>
                        <a:pt x="10" y="131"/>
                      </a:lnTo>
                      <a:lnTo>
                        <a:pt x="9" y="131"/>
                      </a:lnTo>
                      <a:lnTo>
                        <a:pt x="6" y="134"/>
                      </a:lnTo>
                      <a:lnTo>
                        <a:pt x="6" y="137"/>
                      </a:lnTo>
                      <a:lnTo>
                        <a:pt x="9" y="139"/>
                      </a:lnTo>
                      <a:lnTo>
                        <a:pt x="7" y="142"/>
                      </a:lnTo>
                      <a:lnTo>
                        <a:pt x="4" y="144"/>
                      </a:lnTo>
                      <a:lnTo>
                        <a:pt x="3" y="147"/>
                      </a:lnTo>
                      <a:lnTo>
                        <a:pt x="6" y="148"/>
                      </a:lnTo>
                      <a:lnTo>
                        <a:pt x="6" y="152"/>
                      </a:lnTo>
                      <a:lnTo>
                        <a:pt x="5" y="154"/>
                      </a:lnTo>
                      <a:lnTo>
                        <a:pt x="0" y="161"/>
                      </a:lnTo>
                      <a:lnTo>
                        <a:pt x="0" y="164"/>
                      </a:lnTo>
                      <a:lnTo>
                        <a:pt x="2" y="166"/>
                      </a:lnTo>
                      <a:lnTo>
                        <a:pt x="6" y="164"/>
                      </a:lnTo>
                      <a:lnTo>
                        <a:pt x="7" y="164"/>
                      </a:lnTo>
                      <a:lnTo>
                        <a:pt x="7" y="166"/>
                      </a:lnTo>
                      <a:lnTo>
                        <a:pt x="6" y="168"/>
                      </a:lnTo>
                      <a:lnTo>
                        <a:pt x="7" y="169"/>
                      </a:lnTo>
                      <a:lnTo>
                        <a:pt x="6" y="172"/>
                      </a:lnTo>
                      <a:lnTo>
                        <a:pt x="8" y="175"/>
                      </a:lnTo>
                      <a:lnTo>
                        <a:pt x="8" y="178"/>
                      </a:lnTo>
                      <a:lnTo>
                        <a:pt x="9" y="182"/>
                      </a:lnTo>
                      <a:lnTo>
                        <a:pt x="13" y="184"/>
                      </a:lnTo>
                      <a:lnTo>
                        <a:pt x="15" y="186"/>
                      </a:lnTo>
                      <a:lnTo>
                        <a:pt x="14" y="189"/>
                      </a:lnTo>
                      <a:lnTo>
                        <a:pt x="14" y="191"/>
                      </a:lnTo>
                      <a:lnTo>
                        <a:pt x="13" y="192"/>
                      </a:lnTo>
                      <a:lnTo>
                        <a:pt x="15" y="194"/>
                      </a:lnTo>
                      <a:lnTo>
                        <a:pt x="15" y="196"/>
                      </a:lnTo>
                      <a:lnTo>
                        <a:pt x="14" y="197"/>
                      </a:lnTo>
                      <a:lnTo>
                        <a:pt x="17" y="200"/>
                      </a:lnTo>
                      <a:lnTo>
                        <a:pt x="18" y="203"/>
                      </a:lnTo>
                      <a:lnTo>
                        <a:pt x="22" y="208"/>
                      </a:lnTo>
                      <a:lnTo>
                        <a:pt x="24" y="215"/>
                      </a:lnTo>
                      <a:lnTo>
                        <a:pt x="25" y="217"/>
                      </a:lnTo>
                      <a:lnTo>
                        <a:pt x="24" y="221"/>
                      </a:lnTo>
                      <a:lnTo>
                        <a:pt x="23" y="223"/>
                      </a:lnTo>
                      <a:lnTo>
                        <a:pt x="23" y="226"/>
                      </a:lnTo>
                      <a:lnTo>
                        <a:pt x="23" y="231"/>
                      </a:lnTo>
                      <a:lnTo>
                        <a:pt x="25" y="233"/>
                      </a:lnTo>
                      <a:lnTo>
                        <a:pt x="28" y="233"/>
                      </a:lnTo>
                      <a:lnTo>
                        <a:pt x="29" y="231"/>
                      </a:lnTo>
                      <a:lnTo>
                        <a:pt x="33" y="231"/>
                      </a:lnTo>
                      <a:lnTo>
                        <a:pt x="35" y="233"/>
                      </a:lnTo>
                      <a:lnTo>
                        <a:pt x="33" y="235"/>
                      </a:lnTo>
                      <a:lnTo>
                        <a:pt x="34" y="238"/>
                      </a:lnTo>
                      <a:lnTo>
                        <a:pt x="37" y="241"/>
                      </a:lnTo>
                      <a:lnTo>
                        <a:pt x="40" y="242"/>
                      </a:lnTo>
                      <a:lnTo>
                        <a:pt x="42" y="242"/>
                      </a:lnTo>
                      <a:lnTo>
                        <a:pt x="44" y="244"/>
                      </a:lnTo>
                      <a:lnTo>
                        <a:pt x="45" y="246"/>
                      </a:lnTo>
                      <a:lnTo>
                        <a:pt x="48" y="247"/>
                      </a:lnTo>
                      <a:lnTo>
                        <a:pt x="51" y="248"/>
                      </a:lnTo>
                      <a:lnTo>
                        <a:pt x="51" y="250"/>
                      </a:lnTo>
                      <a:lnTo>
                        <a:pt x="51" y="252"/>
                      </a:lnTo>
                      <a:lnTo>
                        <a:pt x="49" y="254"/>
                      </a:lnTo>
                      <a:lnTo>
                        <a:pt x="49" y="255"/>
                      </a:lnTo>
                      <a:lnTo>
                        <a:pt x="47" y="257"/>
                      </a:lnTo>
                      <a:lnTo>
                        <a:pt x="51" y="260"/>
                      </a:lnTo>
                      <a:lnTo>
                        <a:pt x="53" y="261"/>
                      </a:lnTo>
                      <a:lnTo>
                        <a:pt x="54" y="260"/>
                      </a:lnTo>
                      <a:lnTo>
                        <a:pt x="56" y="261"/>
                      </a:lnTo>
                      <a:lnTo>
                        <a:pt x="58" y="261"/>
                      </a:lnTo>
                      <a:lnTo>
                        <a:pt x="62" y="265"/>
                      </a:lnTo>
                      <a:lnTo>
                        <a:pt x="63" y="267"/>
                      </a:lnTo>
                      <a:lnTo>
                        <a:pt x="63" y="272"/>
                      </a:lnTo>
                      <a:lnTo>
                        <a:pt x="65" y="273"/>
                      </a:lnTo>
                      <a:lnTo>
                        <a:pt x="68" y="275"/>
                      </a:lnTo>
                      <a:lnTo>
                        <a:pt x="68" y="275"/>
                      </a:lnTo>
                      <a:lnTo>
                        <a:pt x="68" y="279"/>
                      </a:lnTo>
                      <a:lnTo>
                        <a:pt x="69" y="281"/>
                      </a:lnTo>
                      <a:lnTo>
                        <a:pt x="74" y="282"/>
                      </a:lnTo>
                      <a:lnTo>
                        <a:pt x="76" y="284"/>
                      </a:lnTo>
                      <a:lnTo>
                        <a:pt x="76" y="285"/>
                      </a:lnTo>
                      <a:lnTo>
                        <a:pt x="76" y="291"/>
                      </a:lnTo>
                      <a:lnTo>
                        <a:pt x="78" y="292"/>
                      </a:lnTo>
                      <a:lnTo>
                        <a:pt x="81" y="294"/>
                      </a:lnTo>
                      <a:lnTo>
                        <a:pt x="82" y="296"/>
                      </a:lnTo>
                      <a:lnTo>
                        <a:pt x="82" y="297"/>
                      </a:lnTo>
                      <a:lnTo>
                        <a:pt x="82" y="297"/>
                      </a:lnTo>
                      <a:lnTo>
                        <a:pt x="82" y="300"/>
                      </a:lnTo>
                      <a:lnTo>
                        <a:pt x="84" y="302"/>
                      </a:lnTo>
                      <a:lnTo>
                        <a:pt x="85" y="303"/>
                      </a:lnTo>
                      <a:lnTo>
                        <a:pt x="87" y="305"/>
                      </a:lnTo>
                      <a:lnTo>
                        <a:pt x="90" y="307"/>
                      </a:lnTo>
                      <a:lnTo>
                        <a:pt x="93" y="309"/>
                      </a:lnTo>
                      <a:lnTo>
                        <a:pt x="95" y="308"/>
                      </a:lnTo>
                      <a:lnTo>
                        <a:pt x="96" y="306"/>
                      </a:lnTo>
                      <a:lnTo>
                        <a:pt x="97" y="305"/>
                      </a:lnTo>
                      <a:lnTo>
                        <a:pt x="101" y="305"/>
                      </a:lnTo>
                      <a:lnTo>
                        <a:pt x="103" y="305"/>
                      </a:lnTo>
                      <a:lnTo>
                        <a:pt x="103" y="306"/>
                      </a:lnTo>
                      <a:lnTo>
                        <a:pt x="104" y="306"/>
                      </a:lnTo>
                      <a:lnTo>
                        <a:pt x="107" y="305"/>
                      </a:lnTo>
                      <a:lnTo>
                        <a:pt x="108" y="303"/>
                      </a:lnTo>
                      <a:lnTo>
                        <a:pt x="110" y="301"/>
                      </a:lnTo>
                      <a:lnTo>
                        <a:pt x="113" y="301"/>
                      </a:lnTo>
                      <a:lnTo>
                        <a:pt x="114" y="303"/>
                      </a:lnTo>
                      <a:lnTo>
                        <a:pt x="116" y="306"/>
                      </a:lnTo>
                      <a:lnTo>
                        <a:pt x="117" y="309"/>
                      </a:lnTo>
                      <a:lnTo>
                        <a:pt x="118" y="310"/>
                      </a:lnTo>
                      <a:lnTo>
                        <a:pt x="122" y="312"/>
                      </a:lnTo>
                      <a:lnTo>
                        <a:pt x="123" y="313"/>
                      </a:lnTo>
                      <a:lnTo>
                        <a:pt x="124" y="316"/>
                      </a:lnTo>
                      <a:lnTo>
                        <a:pt x="125" y="317"/>
                      </a:lnTo>
                      <a:lnTo>
                        <a:pt x="126" y="320"/>
                      </a:lnTo>
                      <a:lnTo>
                        <a:pt x="127" y="322"/>
                      </a:lnTo>
                      <a:lnTo>
                        <a:pt x="127" y="322"/>
                      </a:lnTo>
                      <a:lnTo>
                        <a:pt x="130" y="322"/>
                      </a:lnTo>
                      <a:lnTo>
                        <a:pt x="131" y="323"/>
                      </a:lnTo>
                      <a:lnTo>
                        <a:pt x="132" y="322"/>
                      </a:lnTo>
                      <a:lnTo>
                        <a:pt x="131" y="320"/>
                      </a:lnTo>
                      <a:lnTo>
                        <a:pt x="131" y="318"/>
                      </a:lnTo>
                      <a:lnTo>
                        <a:pt x="133" y="316"/>
                      </a:lnTo>
                      <a:lnTo>
                        <a:pt x="136" y="317"/>
                      </a:lnTo>
                      <a:lnTo>
                        <a:pt x="140" y="319"/>
                      </a:lnTo>
                      <a:lnTo>
                        <a:pt x="141" y="318"/>
                      </a:lnTo>
                      <a:lnTo>
                        <a:pt x="144" y="319"/>
                      </a:lnTo>
                      <a:lnTo>
                        <a:pt x="144" y="322"/>
                      </a:lnTo>
                      <a:lnTo>
                        <a:pt x="148" y="323"/>
                      </a:lnTo>
                      <a:lnTo>
                        <a:pt x="149" y="323"/>
                      </a:lnTo>
                      <a:lnTo>
                        <a:pt x="149" y="320"/>
                      </a:lnTo>
                      <a:lnTo>
                        <a:pt x="151" y="318"/>
                      </a:lnTo>
                      <a:lnTo>
                        <a:pt x="153" y="319"/>
                      </a:lnTo>
                      <a:lnTo>
                        <a:pt x="154" y="318"/>
                      </a:lnTo>
                      <a:lnTo>
                        <a:pt x="156" y="318"/>
                      </a:lnTo>
                      <a:lnTo>
                        <a:pt x="159" y="316"/>
                      </a:lnTo>
                      <a:lnTo>
                        <a:pt x="165" y="316"/>
                      </a:lnTo>
                      <a:lnTo>
                        <a:pt x="168" y="317"/>
                      </a:lnTo>
                      <a:lnTo>
                        <a:pt x="171" y="316"/>
                      </a:lnTo>
                      <a:lnTo>
                        <a:pt x="172" y="313"/>
                      </a:lnTo>
                      <a:lnTo>
                        <a:pt x="175" y="310"/>
                      </a:lnTo>
                      <a:lnTo>
                        <a:pt x="175" y="310"/>
                      </a:lnTo>
                      <a:lnTo>
                        <a:pt x="178" y="307"/>
                      </a:lnTo>
                      <a:lnTo>
                        <a:pt x="179" y="307"/>
                      </a:lnTo>
                      <a:lnTo>
                        <a:pt x="180" y="305"/>
                      </a:lnTo>
                      <a:lnTo>
                        <a:pt x="182" y="302"/>
                      </a:lnTo>
                      <a:lnTo>
                        <a:pt x="184" y="303"/>
                      </a:lnTo>
                      <a:lnTo>
                        <a:pt x="187" y="296"/>
                      </a:lnTo>
                      <a:lnTo>
                        <a:pt x="192" y="289"/>
                      </a:lnTo>
                      <a:lnTo>
                        <a:pt x="191" y="283"/>
                      </a:lnTo>
                      <a:lnTo>
                        <a:pt x="189" y="282"/>
                      </a:lnTo>
                      <a:lnTo>
                        <a:pt x="189" y="275"/>
                      </a:lnTo>
                      <a:lnTo>
                        <a:pt x="187" y="272"/>
                      </a:lnTo>
                      <a:lnTo>
                        <a:pt x="186" y="269"/>
                      </a:lnTo>
                      <a:lnTo>
                        <a:pt x="184" y="267"/>
                      </a:lnTo>
                      <a:lnTo>
                        <a:pt x="181" y="267"/>
                      </a:lnTo>
                      <a:lnTo>
                        <a:pt x="180" y="265"/>
                      </a:lnTo>
                      <a:lnTo>
                        <a:pt x="180" y="265"/>
                      </a:lnTo>
                      <a:lnTo>
                        <a:pt x="178" y="263"/>
                      </a:lnTo>
                      <a:lnTo>
                        <a:pt x="175" y="257"/>
                      </a:lnTo>
                      <a:lnTo>
                        <a:pt x="174" y="256"/>
                      </a:lnTo>
                      <a:lnTo>
                        <a:pt x="173" y="254"/>
                      </a:lnTo>
                      <a:lnTo>
                        <a:pt x="171" y="251"/>
                      </a:lnTo>
                      <a:lnTo>
                        <a:pt x="169" y="249"/>
                      </a:lnTo>
                      <a:lnTo>
                        <a:pt x="164" y="249"/>
                      </a:lnTo>
                      <a:lnTo>
                        <a:pt x="161" y="247"/>
                      </a:lnTo>
                      <a:lnTo>
                        <a:pt x="160" y="245"/>
                      </a:lnTo>
                      <a:lnTo>
                        <a:pt x="162" y="242"/>
                      </a:lnTo>
                      <a:lnTo>
                        <a:pt x="164" y="241"/>
                      </a:lnTo>
                      <a:lnTo>
                        <a:pt x="164" y="237"/>
                      </a:lnTo>
                      <a:lnTo>
                        <a:pt x="167" y="238"/>
                      </a:lnTo>
                      <a:lnTo>
                        <a:pt x="170" y="237"/>
                      </a:lnTo>
                      <a:lnTo>
                        <a:pt x="172" y="238"/>
                      </a:lnTo>
                      <a:lnTo>
                        <a:pt x="173" y="239"/>
                      </a:lnTo>
                      <a:lnTo>
                        <a:pt x="174" y="237"/>
                      </a:lnTo>
                      <a:lnTo>
                        <a:pt x="175" y="235"/>
                      </a:lnTo>
                      <a:lnTo>
                        <a:pt x="176" y="227"/>
                      </a:lnTo>
                      <a:lnTo>
                        <a:pt x="176" y="220"/>
                      </a:lnTo>
                      <a:lnTo>
                        <a:pt x="177" y="216"/>
                      </a:lnTo>
                      <a:lnTo>
                        <a:pt x="179" y="212"/>
                      </a:lnTo>
                      <a:lnTo>
                        <a:pt x="179" y="208"/>
                      </a:lnTo>
                      <a:lnTo>
                        <a:pt x="178" y="206"/>
                      </a:lnTo>
                      <a:lnTo>
                        <a:pt x="179" y="203"/>
                      </a:lnTo>
                      <a:lnTo>
                        <a:pt x="182" y="198"/>
                      </a:lnTo>
                      <a:lnTo>
                        <a:pt x="182" y="196"/>
                      </a:lnTo>
                      <a:lnTo>
                        <a:pt x="184" y="196"/>
                      </a:lnTo>
                      <a:lnTo>
                        <a:pt x="186" y="196"/>
                      </a:lnTo>
                      <a:lnTo>
                        <a:pt x="188" y="183"/>
                      </a:lnTo>
                      <a:lnTo>
                        <a:pt x="190" y="178"/>
                      </a:lnTo>
                      <a:lnTo>
                        <a:pt x="194" y="175"/>
                      </a:lnTo>
                      <a:lnTo>
                        <a:pt x="194" y="172"/>
                      </a:lnTo>
                      <a:lnTo>
                        <a:pt x="197" y="165"/>
                      </a:lnTo>
                      <a:lnTo>
                        <a:pt x="198" y="162"/>
                      </a:lnTo>
                      <a:lnTo>
                        <a:pt x="200" y="161"/>
                      </a:lnTo>
                      <a:lnTo>
                        <a:pt x="202" y="161"/>
                      </a:lnTo>
                      <a:lnTo>
                        <a:pt x="203" y="157"/>
                      </a:lnTo>
                      <a:lnTo>
                        <a:pt x="207" y="148"/>
                      </a:lnTo>
                      <a:lnTo>
                        <a:pt x="207" y="143"/>
                      </a:lnTo>
                      <a:lnTo>
                        <a:pt x="209" y="137"/>
                      </a:lnTo>
                      <a:lnTo>
                        <a:pt x="210" y="137"/>
                      </a:lnTo>
                      <a:lnTo>
                        <a:pt x="209" y="136"/>
                      </a:lnTo>
                      <a:lnTo>
                        <a:pt x="208" y="133"/>
                      </a:lnTo>
                      <a:lnTo>
                        <a:pt x="206" y="126"/>
                      </a:lnTo>
                      <a:lnTo>
                        <a:pt x="206" y="121"/>
                      </a:lnTo>
                      <a:lnTo>
                        <a:pt x="208" y="120"/>
                      </a:lnTo>
                      <a:lnTo>
                        <a:pt x="208" y="116"/>
                      </a:lnTo>
                      <a:lnTo>
                        <a:pt x="210" y="113"/>
                      </a:lnTo>
                      <a:lnTo>
                        <a:pt x="212" y="104"/>
                      </a:lnTo>
                      <a:lnTo>
                        <a:pt x="213" y="99"/>
                      </a:lnTo>
                      <a:lnTo>
                        <a:pt x="214" y="97"/>
                      </a:lnTo>
                      <a:lnTo>
                        <a:pt x="213" y="96"/>
                      </a:lnTo>
                      <a:lnTo>
                        <a:pt x="213" y="95"/>
                      </a:lnTo>
                      <a:lnTo>
                        <a:pt x="213" y="91"/>
                      </a:lnTo>
                      <a:lnTo>
                        <a:pt x="213" y="87"/>
                      </a:lnTo>
                      <a:lnTo>
                        <a:pt x="215" y="86"/>
                      </a:lnTo>
                      <a:lnTo>
                        <a:pt x="219" y="86"/>
                      </a:lnTo>
                      <a:lnTo>
                        <a:pt x="220" y="84"/>
                      </a:lnTo>
                      <a:lnTo>
                        <a:pt x="219" y="82"/>
                      </a:lnTo>
                      <a:lnTo>
                        <a:pt x="219" y="81"/>
                      </a:lnTo>
                      <a:lnTo>
                        <a:pt x="222" y="80"/>
                      </a:lnTo>
                      <a:lnTo>
                        <a:pt x="224" y="78"/>
                      </a:lnTo>
                      <a:lnTo>
                        <a:pt x="227" y="78"/>
                      </a:lnTo>
                      <a:lnTo>
                        <a:pt x="227" y="76"/>
                      </a:lnTo>
                      <a:lnTo>
                        <a:pt x="230" y="75"/>
                      </a:lnTo>
                      <a:lnTo>
                        <a:pt x="232" y="74"/>
                      </a:lnTo>
                      <a:lnTo>
                        <a:pt x="234" y="71"/>
                      </a:lnTo>
                      <a:lnTo>
                        <a:pt x="234" y="71"/>
                      </a:lnTo>
                      <a:lnTo>
                        <a:pt x="234" y="68"/>
                      </a:lnTo>
                      <a:lnTo>
                        <a:pt x="231" y="66"/>
                      </a:lnTo>
                      <a:lnTo>
                        <a:pt x="227" y="66"/>
                      </a:lnTo>
                      <a:lnTo>
                        <a:pt x="227" y="63"/>
                      </a:lnTo>
                      <a:lnTo>
                        <a:pt x="221" y="58"/>
                      </a:lnTo>
                      <a:lnTo>
                        <a:pt x="219" y="58"/>
                      </a:lnTo>
                      <a:lnTo>
                        <a:pt x="217" y="51"/>
                      </a:lnTo>
                      <a:lnTo>
                        <a:pt x="214" y="44"/>
                      </a:lnTo>
                      <a:lnTo>
                        <a:pt x="215" y="38"/>
                      </a:lnTo>
                      <a:lnTo>
                        <a:pt x="214" y="31"/>
                      </a:lnTo>
                      <a:lnTo>
                        <a:pt x="211" y="20"/>
                      </a:lnTo>
                      <a:lnTo>
                        <a:pt x="210" y="16"/>
                      </a:lnTo>
                      <a:lnTo>
                        <a:pt x="211" y="16"/>
                      </a:lnTo>
                      <a:lnTo>
                        <a:pt x="212" y="17"/>
                      </a:lnTo>
                      <a:lnTo>
                        <a:pt x="213" y="18"/>
                      </a:lnTo>
                      <a:lnTo>
                        <a:pt x="213" y="18"/>
                      </a:lnTo>
                      <a:lnTo>
                        <a:pt x="213" y="16"/>
                      </a:lnTo>
                      <a:lnTo>
                        <a:pt x="210" y="13"/>
                      </a:lnTo>
                      <a:lnTo>
                        <a:pt x="210" y="8"/>
                      </a:lnTo>
                      <a:lnTo>
                        <a:pt x="209" y="7"/>
                      </a:lnTo>
                      <a:lnTo>
                        <a:pt x="209" y="6"/>
                      </a:lnTo>
                      <a:lnTo>
                        <a:pt x="209" y="6"/>
                      </a:lnTo>
                      <a:lnTo>
                        <a:pt x="209" y="5"/>
                      </a:lnTo>
                      <a:lnTo>
                        <a:pt x="208" y="3"/>
                      </a:lnTo>
                      <a:lnTo>
                        <a:pt x="209" y="2"/>
                      </a:lnTo>
                      <a:lnTo>
                        <a:pt x="209" y="0"/>
                      </a:lnTo>
                      <a:lnTo>
                        <a:pt x="40" y="2"/>
                      </a:lnTo>
                      <a:lnTo>
                        <a:pt x="41" y="3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5" name="Freeform 815">
                  <a:extLst>
                    <a:ext uri="{FF2B5EF4-FFF2-40B4-BE49-F238E27FC236}">
                      <a16:creationId xmlns:a16="http://schemas.microsoft.com/office/drawing/2014/main" id="{5AE72DA3-7A35-460B-A797-675E89E6D058}"/>
                    </a:ext>
                  </a:extLst>
                </p:cNvPr>
                <p:cNvSpPr>
                  <a:spLocks/>
                </p:cNvSpPr>
                <p:nvPr/>
              </p:nvSpPr>
              <p:spPr bwMode="auto">
                <a:xfrm>
                  <a:off x="4074" y="2548"/>
                  <a:ext cx="216" cy="196"/>
                </a:xfrm>
                <a:custGeom>
                  <a:avLst/>
                  <a:gdLst>
                    <a:gd name="T0" fmla="*/ 40 w 216"/>
                    <a:gd name="T1" fmla="*/ 165 h 196"/>
                    <a:gd name="T2" fmla="*/ 45 w 216"/>
                    <a:gd name="T3" fmla="*/ 179 h 196"/>
                    <a:gd name="T4" fmla="*/ 58 w 216"/>
                    <a:gd name="T5" fmla="*/ 178 h 196"/>
                    <a:gd name="T6" fmla="*/ 71 w 216"/>
                    <a:gd name="T7" fmla="*/ 190 h 196"/>
                    <a:gd name="T8" fmla="*/ 80 w 216"/>
                    <a:gd name="T9" fmla="*/ 194 h 196"/>
                    <a:gd name="T10" fmla="*/ 89 w 216"/>
                    <a:gd name="T11" fmla="*/ 196 h 196"/>
                    <a:gd name="T12" fmla="*/ 98 w 216"/>
                    <a:gd name="T13" fmla="*/ 189 h 196"/>
                    <a:gd name="T14" fmla="*/ 105 w 216"/>
                    <a:gd name="T15" fmla="*/ 185 h 196"/>
                    <a:gd name="T16" fmla="*/ 115 w 216"/>
                    <a:gd name="T17" fmla="*/ 184 h 196"/>
                    <a:gd name="T18" fmla="*/ 124 w 216"/>
                    <a:gd name="T19" fmla="*/ 189 h 196"/>
                    <a:gd name="T20" fmla="*/ 130 w 216"/>
                    <a:gd name="T21" fmla="*/ 186 h 196"/>
                    <a:gd name="T22" fmla="*/ 142 w 216"/>
                    <a:gd name="T23" fmla="*/ 180 h 196"/>
                    <a:gd name="T24" fmla="*/ 149 w 216"/>
                    <a:gd name="T25" fmla="*/ 173 h 196"/>
                    <a:gd name="T26" fmla="*/ 163 w 216"/>
                    <a:gd name="T27" fmla="*/ 170 h 196"/>
                    <a:gd name="T28" fmla="*/ 198 w 216"/>
                    <a:gd name="T29" fmla="*/ 118 h 196"/>
                    <a:gd name="T30" fmla="*/ 147 w 216"/>
                    <a:gd name="T31" fmla="*/ 97 h 196"/>
                    <a:gd name="T32" fmla="*/ 142 w 216"/>
                    <a:gd name="T33" fmla="*/ 85 h 196"/>
                    <a:gd name="T34" fmla="*/ 140 w 216"/>
                    <a:gd name="T35" fmla="*/ 68 h 196"/>
                    <a:gd name="T36" fmla="*/ 130 w 216"/>
                    <a:gd name="T37" fmla="*/ 70 h 196"/>
                    <a:gd name="T38" fmla="*/ 126 w 216"/>
                    <a:gd name="T39" fmla="*/ 64 h 196"/>
                    <a:gd name="T40" fmla="*/ 127 w 216"/>
                    <a:gd name="T41" fmla="*/ 53 h 196"/>
                    <a:gd name="T42" fmla="*/ 132 w 216"/>
                    <a:gd name="T43" fmla="*/ 46 h 196"/>
                    <a:gd name="T44" fmla="*/ 125 w 216"/>
                    <a:gd name="T45" fmla="*/ 37 h 196"/>
                    <a:gd name="T46" fmla="*/ 119 w 216"/>
                    <a:gd name="T47" fmla="*/ 28 h 196"/>
                    <a:gd name="T48" fmla="*/ 111 w 216"/>
                    <a:gd name="T49" fmla="*/ 20 h 196"/>
                    <a:gd name="T50" fmla="*/ 104 w 216"/>
                    <a:gd name="T51" fmla="*/ 18 h 196"/>
                    <a:gd name="T52" fmla="*/ 95 w 216"/>
                    <a:gd name="T53" fmla="*/ 9 h 196"/>
                    <a:gd name="T54" fmla="*/ 88 w 216"/>
                    <a:gd name="T55" fmla="*/ 6 h 196"/>
                    <a:gd name="T56" fmla="*/ 81 w 216"/>
                    <a:gd name="T57" fmla="*/ 3 h 196"/>
                    <a:gd name="T58" fmla="*/ 74 w 216"/>
                    <a:gd name="T59" fmla="*/ 2 h 196"/>
                    <a:gd name="T60" fmla="*/ 64 w 216"/>
                    <a:gd name="T61" fmla="*/ 3 h 196"/>
                    <a:gd name="T62" fmla="*/ 57 w 216"/>
                    <a:gd name="T63" fmla="*/ 9 h 196"/>
                    <a:gd name="T64" fmla="*/ 51 w 216"/>
                    <a:gd name="T65" fmla="*/ 11 h 196"/>
                    <a:gd name="T66" fmla="*/ 47 w 216"/>
                    <a:gd name="T67" fmla="*/ 17 h 196"/>
                    <a:gd name="T68" fmla="*/ 42 w 216"/>
                    <a:gd name="T69" fmla="*/ 35 h 196"/>
                    <a:gd name="T70" fmla="*/ 37 w 216"/>
                    <a:gd name="T71" fmla="*/ 39 h 196"/>
                    <a:gd name="T72" fmla="*/ 30 w 216"/>
                    <a:gd name="T73" fmla="*/ 52 h 196"/>
                    <a:gd name="T74" fmla="*/ 24 w 216"/>
                    <a:gd name="T75" fmla="*/ 70 h 196"/>
                    <a:gd name="T76" fmla="*/ 19 w 216"/>
                    <a:gd name="T77" fmla="*/ 77 h 196"/>
                    <a:gd name="T78" fmla="*/ 19 w 216"/>
                    <a:gd name="T79" fmla="*/ 86 h 196"/>
                    <a:gd name="T80" fmla="*/ 16 w 216"/>
                    <a:gd name="T81" fmla="*/ 101 h 196"/>
                    <a:gd name="T82" fmla="*/ 13 w 216"/>
                    <a:gd name="T83" fmla="*/ 113 h 196"/>
                    <a:gd name="T84" fmla="*/ 7 w 216"/>
                    <a:gd name="T85" fmla="*/ 112 h 196"/>
                    <a:gd name="T86" fmla="*/ 2 w 216"/>
                    <a:gd name="T87" fmla="*/ 116 h 196"/>
                    <a:gd name="T88" fmla="*/ 4 w 216"/>
                    <a:gd name="T89" fmla="*/ 123 h 196"/>
                    <a:gd name="T90" fmla="*/ 13 w 216"/>
                    <a:gd name="T91" fmla="*/ 128 h 196"/>
                    <a:gd name="T92" fmla="*/ 18 w 216"/>
                    <a:gd name="T93" fmla="*/ 137 h 196"/>
                    <a:gd name="T94" fmla="*/ 21 w 216"/>
                    <a:gd name="T95" fmla="*/ 141 h 196"/>
                    <a:gd name="T96" fmla="*/ 27 w 216"/>
                    <a:gd name="T97" fmla="*/ 146 h 196"/>
                    <a:gd name="T98" fmla="*/ 31 w 216"/>
                    <a:gd name="T99" fmla="*/ 157 h 196"/>
                    <a:gd name="T100" fmla="*/ 35 w 216"/>
                    <a:gd name="T101" fmla="*/ 16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196">
                      <a:moveTo>
                        <a:pt x="35" y="165"/>
                      </a:moveTo>
                      <a:lnTo>
                        <a:pt x="37" y="164"/>
                      </a:lnTo>
                      <a:lnTo>
                        <a:pt x="40" y="165"/>
                      </a:lnTo>
                      <a:lnTo>
                        <a:pt x="40" y="175"/>
                      </a:lnTo>
                      <a:lnTo>
                        <a:pt x="42" y="178"/>
                      </a:lnTo>
                      <a:lnTo>
                        <a:pt x="45" y="179"/>
                      </a:lnTo>
                      <a:lnTo>
                        <a:pt x="48" y="178"/>
                      </a:lnTo>
                      <a:lnTo>
                        <a:pt x="51" y="179"/>
                      </a:lnTo>
                      <a:lnTo>
                        <a:pt x="58" y="178"/>
                      </a:lnTo>
                      <a:lnTo>
                        <a:pt x="61" y="180"/>
                      </a:lnTo>
                      <a:lnTo>
                        <a:pt x="67" y="187"/>
                      </a:lnTo>
                      <a:lnTo>
                        <a:pt x="71" y="190"/>
                      </a:lnTo>
                      <a:lnTo>
                        <a:pt x="73" y="193"/>
                      </a:lnTo>
                      <a:lnTo>
                        <a:pt x="75" y="194"/>
                      </a:lnTo>
                      <a:lnTo>
                        <a:pt x="80" y="194"/>
                      </a:lnTo>
                      <a:lnTo>
                        <a:pt x="83" y="196"/>
                      </a:lnTo>
                      <a:lnTo>
                        <a:pt x="87" y="195"/>
                      </a:lnTo>
                      <a:lnTo>
                        <a:pt x="89" y="196"/>
                      </a:lnTo>
                      <a:lnTo>
                        <a:pt x="92" y="196"/>
                      </a:lnTo>
                      <a:lnTo>
                        <a:pt x="95" y="196"/>
                      </a:lnTo>
                      <a:lnTo>
                        <a:pt x="98" y="189"/>
                      </a:lnTo>
                      <a:lnTo>
                        <a:pt x="99" y="187"/>
                      </a:lnTo>
                      <a:lnTo>
                        <a:pt x="102" y="185"/>
                      </a:lnTo>
                      <a:lnTo>
                        <a:pt x="105" y="185"/>
                      </a:lnTo>
                      <a:lnTo>
                        <a:pt x="106" y="184"/>
                      </a:lnTo>
                      <a:lnTo>
                        <a:pt x="112" y="184"/>
                      </a:lnTo>
                      <a:lnTo>
                        <a:pt x="115" y="184"/>
                      </a:lnTo>
                      <a:lnTo>
                        <a:pt x="116" y="188"/>
                      </a:lnTo>
                      <a:lnTo>
                        <a:pt x="119" y="190"/>
                      </a:lnTo>
                      <a:lnTo>
                        <a:pt x="124" y="189"/>
                      </a:lnTo>
                      <a:lnTo>
                        <a:pt x="128" y="189"/>
                      </a:lnTo>
                      <a:lnTo>
                        <a:pt x="128" y="189"/>
                      </a:lnTo>
                      <a:lnTo>
                        <a:pt x="130" y="186"/>
                      </a:lnTo>
                      <a:lnTo>
                        <a:pt x="134" y="184"/>
                      </a:lnTo>
                      <a:lnTo>
                        <a:pt x="138" y="183"/>
                      </a:lnTo>
                      <a:lnTo>
                        <a:pt x="142" y="180"/>
                      </a:lnTo>
                      <a:lnTo>
                        <a:pt x="144" y="178"/>
                      </a:lnTo>
                      <a:lnTo>
                        <a:pt x="146" y="175"/>
                      </a:lnTo>
                      <a:lnTo>
                        <a:pt x="149" y="173"/>
                      </a:lnTo>
                      <a:lnTo>
                        <a:pt x="151" y="173"/>
                      </a:lnTo>
                      <a:lnTo>
                        <a:pt x="154" y="170"/>
                      </a:lnTo>
                      <a:lnTo>
                        <a:pt x="163" y="170"/>
                      </a:lnTo>
                      <a:lnTo>
                        <a:pt x="171" y="170"/>
                      </a:lnTo>
                      <a:lnTo>
                        <a:pt x="216" y="118"/>
                      </a:lnTo>
                      <a:lnTo>
                        <a:pt x="198" y="118"/>
                      </a:lnTo>
                      <a:lnTo>
                        <a:pt x="156" y="103"/>
                      </a:lnTo>
                      <a:lnTo>
                        <a:pt x="153" y="99"/>
                      </a:lnTo>
                      <a:lnTo>
                        <a:pt x="147" y="97"/>
                      </a:lnTo>
                      <a:lnTo>
                        <a:pt x="146" y="93"/>
                      </a:lnTo>
                      <a:lnTo>
                        <a:pt x="146" y="87"/>
                      </a:lnTo>
                      <a:lnTo>
                        <a:pt x="142" y="85"/>
                      </a:lnTo>
                      <a:lnTo>
                        <a:pt x="140" y="77"/>
                      </a:lnTo>
                      <a:lnTo>
                        <a:pt x="139" y="70"/>
                      </a:lnTo>
                      <a:lnTo>
                        <a:pt x="140" y="68"/>
                      </a:lnTo>
                      <a:lnTo>
                        <a:pt x="137" y="66"/>
                      </a:lnTo>
                      <a:lnTo>
                        <a:pt x="133" y="67"/>
                      </a:lnTo>
                      <a:lnTo>
                        <a:pt x="130" y="70"/>
                      </a:lnTo>
                      <a:lnTo>
                        <a:pt x="125" y="70"/>
                      </a:lnTo>
                      <a:lnTo>
                        <a:pt x="123" y="68"/>
                      </a:lnTo>
                      <a:lnTo>
                        <a:pt x="126" y="64"/>
                      </a:lnTo>
                      <a:lnTo>
                        <a:pt x="126" y="61"/>
                      </a:lnTo>
                      <a:lnTo>
                        <a:pt x="127" y="58"/>
                      </a:lnTo>
                      <a:lnTo>
                        <a:pt x="127" y="53"/>
                      </a:lnTo>
                      <a:lnTo>
                        <a:pt x="128" y="50"/>
                      </a:lnTo>
                      <a:lnTo>
                        <a:pt x="129" y="46"/>
                      </a:lnTo>
                      <a:lnTo>
                        <a:pt x="132" y="46"/>
                      </a:lnTo>
                      <a:lnTo>
                        <a:pt x="128" y="39"/>
                      </a:lnTo>
                      <a:lnTo>
                        <a:pt x="126" y="39"/>
                      </a:lnTo>
                      <a:lnTo>
                        <a:pt x="125" y="37"/>
                      </a:lnTo>
                      <a:lnTo>
                        <a:pt x="125" y="34"/>
                      </a:lnTo>
                      <a:lnTo>
                        <a:pt x="122" y="29"/>
                      </a:lnTo>
                      <a:lnTo>
                        <a:pt x="119" y="28"/>
                      </a:lnTo>
                      <a:lnTo>
                        <a:pt x="116" y="24"/>
                      </a:lnTo>
                      <a:lnTo>
                        <a:pt x="112" y="21"/>
                      </a:lnTo>
                      <a:lnTo>
                        <a:pt x="111" y="20"/>
                      </a:lnTo>
                      <a:lnTo>
                        <a:pt x="109" y="19"/>
                      </a:lnTo>
                      <a:lnTo>
                        <a:pt x="108" y="18"/>
                      </a:lnTo>
                      <a:lnTo>
                        <a:pt x="104" y="18"/>
                      </a:lnTo>
                      <a:lnTo>
                        <a:pt x="102" y="15"/>
                      </a:lnTo>
                      <a:lnTo>
                        <a:pt x="98" y="10"/>
                      </a:lnTo>
                      <a:lnTo>
                        <a:pt x="95" y="9"/>
                      </a:lnTo>
                      <a:lnTo>
                        <a:pt x="93" y="6"/>
                      </a:lnTo>
                      <a:lnTo>
                        <a:pt x="90" y="5"/>
                      </a:lnTo>
                      <a:lnTo>
                        <a:pt x="88" y="6"/>
                      </a:lnTo>
                      <a:lnTo>
                        <a:pt x="88" y="7"/>
                      </a:lnTo>
                      <a:lnTo>
                        <a:pt x="83" y="3"/>
                      </a:lnTo>
                      <a:lnTo>
                        <a:pt x="81" y="3"/>
                      </a:lnTo>
                      <a:lnTo>
                        <a:pt x="79" y="4"/>
                      </a:lnTo>
                      <a:lnTo>
                        <a:pt x="78" y="2"/>
                      </a:lnTo>
                      <a:lnTo>
                        <a:pt x="74" y="2"/>
                      </a:lnTo>
                      <a:lnTo>
                        <a:pt x="72" y="5"/>
                      </a:lnTo>
                      <a:lnTo>
                        <a:pt x="70" y="5"/>
                      </a:lnTo>
                      <a:lnTo>
                        <a:pt x="64" y="3"/>
                      </a:lnTo>
                      <a:lnTo>
                        <a:pt x="63" y="1"/>
                      </a:lnTo>
                      <a:lnTo>
                        <a:pt x="61" y="0"/>
                      </a:lnTo>
                      <a:lnTo>
                        <a:pt x="57" y="9"/>
                      </a:lnTo>
                      <a:lnTo>
                        <a:pt x="55" y="9"/>
                      </a:lnTo>
                      <a:lnTo>
                        <a:pt x="54" y="11"/>
                      </a:lnTo>
                      <a:lnTo>
                        <a:pt x="51" y="11"/>
                      </a:lnTo>
                      <a:lnTo>
                        <a:pt x="50" y="11"/>
                      </a:lnTo>
                      <a:lnTo>
                        <a:pt x="49" y="11"/>
                      </a:lnTo>
                      <a:lnTo>
                        <a:pt x="47" y="17"/>
                      </a:lnTo>
                      <a:lnTo>
                        <a:pt x="47" y="22"/>
                      </a:lnTo>
                      <a:lnTo>
                        <a:pt x="43" y="31"/>
                      </a:lnTo>
                      <a:lnTo>
                        <a:pt x="42" y="35"/>
                      </a:lnTo>
                      <a:lnTo>
                        <a:pt x="40" y="35"/>
                      </a:lnTo>
                      <a:lnTo>
                        <a:pt x="38" y="36"/>
                      </a:lnTo>
                      <a:lnTo>
                        <a:pt x="37" y="39"/>
                      </a:lnTo>
                      <a:lnTo>
                        <a:pt x="34" y="46"/>
                      </a:lnTo>
                      <a:lnTo>
                        <a:pt x="34" y="49"/>
                      </a:lnTo>
                      <a:lnTo>
                        <a:pt x="30" y="52"/>
                      </a:lnTo>
                      <a:lnTo>
                        <a:pt x="28" y="57"/>
                      </a:lnTo>
                      <a:lnTo>
                        <a:pt x="26" y="70"/>
                      </a:lnTo>
                      <a:lnTo>
                        <a:pt x="24" y="70"/>
                      </a:lnTo>
                      <a:lnTo>
                        <a:pt x="22" y="70"/>
                      </a:lnTo>
                      <a:lnTo>
                        <a:pt x="22" y="72"/>
                      </a:lnTo>
                      <a:lnTo>
                        <a:pt x="19" y="77"/>
                      </a:lnTo>
                      <a:lnTo>
                        <a:pt x="18" y="80"/>
                      </a:lnTo>
                      <a:lnTo>
                        <a:pt x="19" y="82"/>
                      </a:lnTo>
                      <a:lnTo>
                        <a:pt x="19" y="86"/>
                      </a:lnTo>
                      <a:lnTo>
                        <a:pt x="17" y="90"/>
                      </a:lnTo>
                      <a:lnTo>
                        <a:pt x="16" y="94"/>
                      </a:lnTo>
                      <a:lnTo>
                        <a:pt x="16" y="101"/>
                      </a:lnTo>
                      <a:lnTo>
                        <a:pt x="15" y="109"/>
                      </a:lnTo>
                      <a:lnTo>
                        <a:pt x="14" y="111"/>
                      </a:lnTo>
                      <a:lnTo>
                        <a:pt x="13" y="113"/>
                      </a:lnTo>
                      <a:lnTo>
                        <a:pt x="12" y="112"/>
                      </a:lnTo>
                      <a:lnTo>
                        <a:pt x="10" y="111"/>
                      </a:lnTo>
                      <a:lnTo>
                        <a:pt x="7" y="112"/>
                      </a:lnTo>
                      <a:lnTo>
                        <a:pt x="4" y="111"/>
                      </a:lnTo>
                      <a:lnTo>
                        <a:pt x="4" y="115"/>
                      </a:lnTo>
                      <a:lnTo>
                        <a:pt x="2" y="116"/>
                      </a:lnTo>
                      <a:lnTo>
                        <a:pt x="0" y="119"/>
                      </a:lnTo>
                      <a:lnTo>
                        <a:pt x="1" y="121"/>
                      </a:lnTo>
                      <a:lnTo>
                        <a:pt x="4" y="123"/>
                      </a:lnTo>
                      <a:lnTo>
                        <a:pt x="9" y="123"/>
                      </a:lnTo>
                      <a:lnTo>
                        <a:pt x="11" y="125"/>
                      </a:lnTo>
                      <a:lnTo>
                        <a:pt x="13" y="128"/>
                      </a:lnTo>
                      <a:lnTo>
                        <a:pt x="14" y="130"/>
                      </a:lnTo>
                      <a:lnTo>
                        <a:pt x="15" y="131"/>
                      </a:lnTo>
                      <a:lnTo>
                        <a:pt x="18" y="137"/>
                      </a:lnTo>
                      <a:lnTo>
                        <a:pt x="20" y="139"/>
                      </a:lnTo>
                      <a:lnTo>
                        <a:pt x="20" y="139"/>
                      </a:lnTo>
                      <a:lnTo>
                        <a:pt x="21" y="141"/>
                      </a:lnTo>
                      <a:lnTo>
                        <a:pt x="24" y="141"/>
                      </a:lnTo>
                      <a:lnTo>
                        <a:pt x="26" y="143"/>
                      </a:lnTo>
                      <a:lnTo>
                        <a:pt x="27" y="146"/>
                      </a:lnTo>
                      <a:lnTo>
                        <a:pt x="29" y="149"/>
                      </a:lnTo>
                      <a:lnTo>
                        <a:pt x="29" y="156"/>
                      </a:lnTo>
                      <a:lnTo>
                        <a:pt x="31" y="157"/>
                      </a:lnTo>
                      <a:lnTo>
                        <a:pt x="32" y="163"/>
                      </a:lnTo>
                      <a:lnTo>
                        <a:pt x="33" y="162"/>
                      </a:lnTo>
                      <a:lnTo>
                        <a:pt x="35" y="16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6" name="Freeform 816">
                  <a:extLst>
                    <a:ext uri="{FF2B5EF4-FFF2-40B4-BE49-F238E27FC236}">
                      <a16:creationId xmlns:a16="http://schemas.microsoft.com/office/drawing/2014/main" id="{F39780F7-8368-46B5-B0AE-927DA58CC35B}"/>
                    </a:ext>
                  </a:extLst>
                </p:cNvPr>
                <p:cNvSpPr>
                  <a:spLocks/>
                </p:cNvSpPr>
                <p:nvPr/>
              </p:nvSpPr>
              <p:spPr bwMode="auto">
                <a:xfrm>
                  <a:off x="4120" y="2493"/>
                  <a:ext cx="95" cy="101"/>
                </a:xfrm>
                <a:custGeom>
                  <a:avLst/>
                  <a:gdLst>
                    <a:gd name="T0" fmla="*/ 21 w 95"/>
                    <a:gd name="T1" fmla="*/ 5 h 101"/>
                    <a:gd name="T2" fmla="*/ 18 w 95"/>
                    <a:gd name="T3" fmla="*/ 7 h 101"/>
                    <a:gd name="T4" fmla="*/ 13 w 95"/>
                    <a:gd name="T5" fmla="*/ 10 h 101"/>
                    <a:gd name="T6" fmla="*/ 14 w 95"/>
                    <a:gd name="T7" fmla="*/ 13 h 101"/>
                    <a:gd name="T8" fmla="*/ 9 w 95"/>
                    <a:gd name="T9" fmla="*/ 15 h 101"/>
                    <a:gd name="T10" fmla="*/ 7 w 95"/>
                    <a:gd name="T11" fmla="*/ 20 h 101"/>
                    <a:gd name="T12" fmla="*/ 7 w 95"/>
                    <a:gd name="T13" fmla="*/ 25 h 101"/>
                    <a:gd name="T14" fmla="*/ 7 w 95"/>
                    <a:gd name="T15" fmla="*/ 28 h 101"/>
                    <a:gd name="T16" fmla="*/ 4 w 95"/>
                    <a:gd name="T17" fmla="*/ 42 h 101"/>
                    <a:gd name="T18" fmla="*/ 2 w 95"/>
                    <a:gd name="T19" fmla="*/ 49 h 101"/>
                    <a:gd name="T20" fmla="*/ 0 w 95"/>
                    <a:gd name="T21" fmla="*/ 55 h 101"/>
                    <a:gd name="T22" fmla="*/ 3 w 95"/>
                    <a:gd name="T23" fmla="*/ 65 h 101"/>
                    <a:gd name="T24" fmla="*/ 8 w 95"/>
                    <a:gd name="T25" fmla="*/ 66 h 101"/>
                    <a:gd name="T26" fmla="*/ 11 w 95"/>
                    <a:gd name="T27" fmla="*/ 64 h 101"/>
                    <a:gd name="T28" fmla="*/ 17 w 95"/>
                    <a:gd name="T29" fmla="*/ 56 h 101"/>
                    <a:gd name="T30" fmla="*/ 24 w 95"/>
                    <a:gd name="T31" fmla="*/ 60 h 101"/>
                    <a:gd name="T32" fmla="*/ 28 w 95"/>
                    <a:gd name="T33" fmla="*/ 57 h 101"/>
                    <a:gd name="T34" fmla="*/ 33 w 95"/>
                    <a:gd name="T35" fmla="*/ 59 h 101"/>
                    <a:gd name="T36" fmla="*/ 37 w 95"/>
                    <a:gd name="T37" fmla="*/ 58 h 101"/>
                    <a:gd name="T38" fmla="*/ 42 w 95"/>
                    <a:gd name="T39" fmla="*/ 61 h 101"/>
                    <a:gd name="T40" fmla="*/ 47 w 95"/>
                    <a:gd name="T41" fmla="*/ 61 h 101"/>
                    <a:gd name="T42" fmla="*/ 52 w 95"/>
                    <a:gd name="T43" fmla="*/ 65 h 101"/>
                    <a:gd name="T44" fmla="*/ 58 w 95"/>
                    <a:gd name="T45" fmla="*/ 73 h 101"/>
                    <a:gd name="T46" fmla="*/ 63 w 95"/>
                    <a:gd name="T47" fmla="*/ 74 h 101"/>
                    <a:gd name="T48" fmla="*/ 66 w 95"/>
                    <a:gd name="T49" fmla="*/ 76 h 101"/>
                    <a:gd name="T50" fmla="*/ 73 w 95"/>
                    <a:gd name="T51" fmla="*/ 83 h 101"/>
                    <a:gd name="T52" fmla="*/ 79 w 95"/>
                    <a:gd name="T53" fmla="*/ 89 h 101"/>
                    <a:gd name="T54" fmla="*/ 80 w 95"/>
                    <a:gd name="T55" fmla="*/ 94 h 101"/>
                    <a:gd name="T56" fmla="*/ 86 w 95"/>
                    <a:gd name="T57" fmla="*/ 101 h 101"/>
                    <a:gd name="T58" fmla="*/ 90 w 95"/>
                    <a:gd name="T59" fmla="*/ 98 h 101"/>
                    <a:gd name="T60" fmla="*/ 95 w 95"/>
                    <a:gd name="T61" fmla="*/ 94 h 101"/>
                    <a:gd name="T62" fmla="*/ 94 w 95"/>
                    <a:gd name="T63" fmla="*/ 92 h 101"/>
                    <a:gd name="T64" fmla="*/ 91 w 95"/>
                    <a:gd name="T65" fmla="*/ 93 h 101"/>
                    <a:gd name="T66" fmla="*/ 88 w 95"/>
                    <a:gd name="T67" fmla="*/ 89 h 101"/>
                    <a:gd name="T68" fmla="*/ 87 w 95"/>
                    <a:gd name="T69" fmla="*/ 85 h 101"/>
                    <a:gd name="T70" fmla="*/ 83 w 95"/>
                    <a:gd name="T71" fmla="*/ 77 h 101"/>
                    <a:gd name="T72" fmla="*/ 82 w 95"/>
                    <a:gd name="T73" fmla="*/ 76 h 101"/>
                    <a:gd name="T74" fmla="*/ 78 w 95"/>
                    <a:gd name="T75" fmla="*/ 74 h 101"/>
                    <a:gd name="T76" fmla="*/ 73 w 95"/>
                    <a:gd name="T77" fmla="*/ 68 h 101"/>
                    <a:gd name="T78" fmla="*/ 68 w 95"/>
                    <a:gd name="T79" fmla="*/ 60 h 101"/>
                    <a:gd name="T80" fmla="*/ 63 w 95"/>
                    <a:gd name="T81" fmla="*/ 57 h 101"/>
                    <a:gd name="T82" fmla="*/ 58 w 95"/>
                    <a:gd name="T83" fmla="*/ 54 h 101"/>
                    <a:gd name="T84" fmla="*/ 55 w 95"/>
                    <a:gd name="T85" fmla="*/ 54 h 101"/>
                    <a:gd name="T86" fmla="*/ 52 w 95"/>
                    <a:gd name="T87" fmla="*/ 53 h 101"/>
                    <a:gd name="T88" fmla="*/ 51 w 95"/>
                    <a:gd name="T89" fmla="*/ 47 h 101"/>
                    <a:gd name="T90" fmla="*/ 47 w 95"/>
                    <a:gd name="T91" fmla="*/ 43 h 101"/>
                    <a:gd name="T92" fmla="*/ 48 w 95"/>
                    <a:gd name="T93" fmla="*/ 47 h 101"/>
                    <a:gd name="T94" fmla="*/ 46 w 95"/>
                    <a:gd name="T95" fmla="*/ 51 h 101"/>
                    <a:gd name="T96" fmla="*/ 43 w 95"/>
                    <a:gd name="T97" fmla="*/ 42 h 101"/>
                    <a:gd name="T98" fmla="*/ 42 w 95"/>
                    <a:gd name="T99" fmla="*/ 39 h 101"/>
                    <a:gd name="T100" fmla="*/ 39 w 95"/>
                    <a:gd name="T101" fmla="*/ 35 h 101"/>
                    <a:gd name="T102" fmla="*/ 32 w 95"/>
                    <a:gd name="T103" fmla="*/ 4 h 101"/>
                    <a:gd name="T104" fmla="*/ 28 w 95"/>
                    <a:gd name="T105" fmla="*/ 0 h 101"/>
                    <a:gd name="T106" fmla="*/ 24 w 95"/>
                    <a:gd name="T107"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01">
                      <a:moveTo>
                        <a:pt x="24" y="4"/>
                      </a:moveTo>
                      <a:lnTo>
                        <a:pt x="21" y="5"/>
                      </a:lnTo>
                      <a:lnTo>
                        <a:pt x="21" y="7"/>
                      </a:lnTo>
                      <a:lnTo>
                        <a:pt x="18" y="7"/>
                      </a:lnTo>
                      <a:lnTo>
                        <a:pt x="16" y="9"/>
                      </a:lnTo>
                      <a:lnTo>
                        <a:pt x="13" y="10"/>
                      </a:lnTo>
                      <a:lnTo>
                        <a:pt x="13" y="11"/>
                      </a:lnTo>
                      <a:lnTo>
                        <a:pt x="14" y="13"/>
                      </a:lnTo>
                      <a:lnTo>
                        <a:pt x="13" y="15"/>
                      </a:lnTo>
                      <a:lnTo>
                        <a:pt x="9" y="15"/>
                      </a:lnTo>
                      <a:lnTo>
                        <a:pt x="7" y="16"/>
                      </a:lnTo>
                      <a:lnTo>
                        <a:pt x="7" y="20"/>
                      </a:lnTo>
                      <a:lnTo>
                        <a:pt x="7" y="24"/>
                      </a:lnTo>
                      <a:lnTo>
                        <a:pt x="7" y="25"/>
                      </a:lnTo>
                      <a:lnTo>
                        <a:pt x="8" y="26"/>
                      </a:lnTo>
                      <a:lnTo>
                        <a:pt x="7" y="28"/>
                      </a:lnTo>
                      <a:lnTo>
                        <a:pt x="6" y="33"/>
                      </a:lnTo>
                      <a:lnTo>
                        <a:pt x="4" y="42"/>
                      </a:lnTo>
                      <a:lnTo>
                        <a:pt x="2" y="45"/>
                      </a:lnTo>
                      <a:lnTo>
                        <a:pt x="2" y="49"/>
                      </a:lnTo>
                      <a:lnTo>
                        <a:pt x="0" y="50"/>
                      </a:lnTo>
                      <a:lnTo>
                        <a:pt x="0" y="55"/>
                      </a:lnTo>
                      <a:lnTo>
                        <a:pt x="2" y="62"/>
                      </a:lnTo>
                      <a:lnTo>
                        <a:pt x="3" y="65"/>
                      </a:lnTo>
                      <a:lnTo>
                        <a:pt x="5" y="66"/>
                      </a:lnTo>
                      <a:lnTo>
                        <a:pt x="8" y="66"/>
                      </a:lnTo>
                      <a:lnTo>
                        <a:pt x="9" y="64"/>
                      </a:lnTo>
                      <a:lnTo>
                        <a:pt x="11" y="64"/>
                      </a:lnTo>
                      <a:lnTo>
                        <a:pt x="15" y="55"/>
                      </a:lnTo>
                      <a:lnTo>
                        <a:pt x="17" y="56"/>
                      </a:lnTo>
                      <a:lnTo>
                        <a:pt x="18" y="58"/>
                      </a:lnTo>
                      <a:lnTo>
                        <a:pt x="24" y="60"/>
                      </a:lnTo>
                      <a:lnTo>
                        <a:pt x="26" y="60"/>
                      </a:lnTo>
                      <a:lnTo>
                        <a:pt x="28" y="57"/>
                      </a:lnTo>
                      <a:lnTo>
                        <a:pt x="32" y="57"/>
                      </a:lnTo>
                      <a:lnTo>
                        <a:pt x="33" y="59"/>
                      </a:lnTo>
                      <a:lnTo>
                        <a:pt x="35" y="58"/>
                      </a:lnTo>
                      <a:lnTo>
                        <a:pt x="37" y="58"/>
                      </a:lnTo>
                      <a:lnTo>
                        <a:pt x="42" y="62"/>
                      </a:lnTo>
                      <a:lnTo>
                        <a:pt x="42" y="61"/>
                      </a:lnTo>
                      <a:lnTo>
                        <a:pt x="44" y="60"/>
                      </a:lnTo>
                      <a:lnTo>
                        <a:pt x="47" y="61"/>
                      </a:lnTo>
                      <a:lnTo>
                        <a:pt x="49" y="64"/>
                      </a:lnTo>
                      <a:lnTo>
                        <a:pt x="52" y="65"/>
                      </a:lnTo>
                      <a:lnTo>
                        <a:pt x="56" y="70"/>
                      </a:lnTo>
                      <a:lnTo>
                        <a:pt x="58" y="73"/>
                      </a:lnTo>
                      <a:lnTo>
                        <a:pt x="62" y="73"/>
                      </a:lnTo>
                      <a:lnTo>
                        <a:pt x="63" y="74"/>
                      </a:lnTo>
                      <a:lnTo>
                        <a:pt x="65" y="75"/>
                      </a:lnTo>
                      <a:lnTo>
                        <a:pt x="66" y="76"/>
                      </a:lnTo>
                      <a:lnTo>
                        <a:pt x="70" y="79"/>
                      </a:lnTo>
                      <a:lnTo>
                        <a:pt x="73" y="83"/>
                      </a:lnTo>
                      <a:lnTo>
                        <a:pt x="76" y="84"/>
                      </a:lnTo>
                      <a:lnTo>
                        <a:pt x="79" y="89"/>
                      </a:lnTo>
                      <a:lnTo>
                        <a:pt x="79" y="92"/>
                      </a:lnTo>
                      <a:lnTo>
                        <a:pt x="80" y="94"/>
                      </a:lnTo>
                      <a:lnTo>
                        <a:pt x="82" y="94"/>
                      </a:lnTo>
                      <a:lnTo>
                        <a:pt x="86" y="101"/>
                      </a:lnTo>
                      <a:lnTo>
                        <a:pt x="89" y="100"/>
                      </a:lnTo>
                      <a:lnTo>
                        <a:pt x="90" y="98"/>
                      </a:lnTo>
                      <a:lnTo>
                        <a:pt x="92" y="97"/>
                      </a:lnTo>
                      <a:lnTo>
                        <a:pt x="95" y="94"/>
                      </a:lnTo>
                      <a:lnTo>
                        <a:pt x="94" y="94"/>
                      </a:lnTo>
                      <a:lnTo>
                        <a:pt x="94" y="92"/>
                      </a:lnTo>
                      <a:lnTo>
                        <a:pt x="93" y="94"/>
                      </a:lnTo>
                      <a:lnTo>
                        <a:pt x="91" y="93"/>
                      </a:lnTo>
                      <a:lnTo>
                        <a:pt x="90" y="93"/>
                      </a:lnTo>
                      <a:lnTo>
                        <a:pt x="88" y="89"/>
                      </a:lnTo>
                      <a:lnTo>
                        <a:pt x="89" y="88"/>
                      </a:lnTo>
                      <a:lnTo>
                        <a:pt x="87" y="85"/>
                      </a:lnTo>
                      <a:lnTo>
                        <a:pt x="85" y="84"/>
                      </a:lnTo>
                      <a:lnTo>
                        <a:pt x="83" y="77"/>
                      </a:lnTo>
                      <a:lnTo>
                        <a:pt x="82" y="76"/>
                      </a:lnTo>
                      <a:lnTo>
                        <a:pt x="82" y="76"/>
                      </a:lnTo>
                      <a:lnTo>
                        <a:pt x="80" y="76"/>
                      </a:lnTo>
                      <a:lnTo>
                        <a:pt x="78" y="74"/>
                      </a:lnTo>
                      <a:lnTo>
                        <a:pt x="76" y="73"/>
                      </a:lnTo>
                      <a:lnTo>
                        <a:pt x="73" y="68"/>
                      </a:lnTo>
                      <a:lnTo>
                        <a:pt x="69" y="62"/>
                      </a:lnTo>
                      <a:lnTo>
                        <a:pt x="68" y="60"/>
                      </a:lnTo>
                      <a:lnTo>
                        <a:pt x="64" y="59"/>
                      </a:lnTo>
                      <a:lnTo>
                        <a:pt x="63" y="57"/>
                      </a:lnTo>
                      <a:lnTo>
                        <a:pt x="60" y="53"/>
                      </a:lnTo>
                      <a:lnTo>
                        <a:pt x="58" y="54"/>
                      </a:lnTo>
                      <a:lnTo>
                        <a:pt x="57" y="53"/>
                      </a:lnTo>
                      <a:lnTo>
                        <a:pt x="55" y="54"/>
                      </a:lnTo>
                      <a:lnTo>
                        <a:pt x="54" y="55"/>
                      </a:lnTo>
                      <a:lnTo>
                        <a:pt x="52" y="53"/>
                      </a:lnTo>
                      <a:lnTo>
                        <a:pt x="49" y="49"/>
                      </a:lnTo>
                      <a:lnTo>
                        <a:pt x="51" y="47"/>
                      </a:lnTo>
                      <a:lnTo>
                        <a:pt x="48" y="43"/>
                      </a:lnTo>
                      <a:lnTo>
                        <a:pt x="47" y="43"/>
                      </a:lnTo>
                      <a:lnTo>
                        <a:pt x="47" y="47"/>
                      </a:lnTo>
                      <a:lnTo>
                        <a:pt x="48" y="47"/>
                      </a:lnTo>
                      <a:lnTo>
                        <a:pt x="48" y="52"/>
                      </a:lnTo>
                      <a:lnTo>
                        <a:pt x="46" y="51"/>
                      </a:lnTo>
                      <a:lnTo>
                        <a:pt x="45" y="45"/>
                      </a:lnTo>
                      <a:lnTo>
                        <a:pt x="43" y="42"/>
                      </a:lnTo>
                      <a:lnTo>
                        <a:pt x="42" y="41"/>
                      </a:lnTo>
                      <a:lnTo>
                        <a:pt x="42" y="39"/>
                      </a:lnTo>
                      <a:lnTo>
                        <a:pt x="41" y="35"/>
                      </a:lnTo>
                      <a:lnTo>
                        <a:pt x="39" y="35"/>
                      </a:lnTo>
                      <a:lnTo>
                        <a:pt x="38" y="22"/>
                      </a:lnTo>
                      <a:lnTo>
                        <a:pt x="32" y="4"/>
                      </a:lnTo>
                      <a:lnTo>
                        <a:pt x="28" y="0"/>
                      </a:lnTo>
                      <a:lnTo>
                        <a:pt x="28" y="0"/>
                      </a:lnTo>
                      <a:lnTo>
                        <a:pt x="26" y="3"/>
                      </a:lnTo>
                      <a:lnTo>
                        <a:pt x="2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7" name="Freeform 817">
                  <a:extLst>
                    <a:ext uri="{FF2B5EF4-FFF2-40B4-BE49-F238E27FC236}">
                      <a16:creationId xmlns:a16="http://schemas.microsoft.com/office/drawing/2014/main" id="{24E97990-ED95-4F3E-9B52-B2E3AD9C24CE}"/>
                    </a:ext>
                  </a:extLst>
                </p:cNvPr>
                <p:cNvSpPr>
                  <a:spLocks/>
                </p:cNvSpPr>
                <p:nvPr/>
              </p:nvSpPr>
              <p:spPr bwMode="auto">
                <a:xfrm>
                  <a:off x="4197" y="2587"/>
                  <a:ext cx="22" cy="31"/>
                </a:xfrm>
                <a:custGeom>
                  <a:avLst/>
                  <a:gdLst>
                    <a:gd name="T0" fmla="*/ 13 w 22"/>
                    <a:gd name="T1" fmla="*/ 4 h 31"/>
                    <a:gd name="T2" fmla="*/ 12 w 22"/>
                    <a:gd name="T3" fmla="*/ 6 h 31"/>
                    <a:gd name="T4" fmla="*/ 6 w 22"/>
                    <a:gd name="T5" fmla="*/ 7 h 31"/>
                    <a:gd name="T6" fmla="*/ 5 w 22"/>
                    <a:gd name="T7" fmla="*/ 11 h 31"/>
                    <a:gd name="T8" fmla="*/ 4 w 22"/>
                    <a:gd name="T9" fmla="*/ 14 h 31"/>
                    <a:gd name="T10" fmla="*/ 4 w 22"/>
                    <a:gd name="T11" fmla="*/ 19 h 31"/>
                    <a:gd name="T12" fmla="*/ 3 w 22"/>
                    <a:gd name="T13" fmla="*/ 22 h 31"/>
                    <a:gd name="T14" fmla="*/ 3 w 22"/>
                    <a:gd name="T15" fmla="*/ 25 h 31"/>
                    <a:gd name="T16" fmla="*/ 0 w 22"/>
                    <a:gd name="T17" fmla="*/ 29 h 31"/>
                    <a:gd name="T18" fmla="*/ 2 w 22"/>
                    <a:gd name="T19" fmla="*/ 31 h 31"/>
                    <a:gd name="T20" fmla="*/ 7 w 22"/>
                    <a:gd name="T21" fmla="*/ 31 h 31"/>
                    <a:gd name="T22" fmla="*/ 10 w 22"/>
                    <a:gd name="T23" fmla="*/ 28 h 31"/>
                    <a:gd name="T24" fmla="*/ 14 w 22"/>
                    <a:gd name="T25" fmla="*/ 27 h 31"/>
                    <a:gd name="T26" fmla="*/ 17 w 22"/>
                    <a:gd name="T27" fmla="*/ 29 h 31"/>
                    <a:gd name="T28" fmla="*/ 17 w 22"/>
                    <a:gd name="T29" fmla="*/ 28 h 31"/>
                    <a:gd name="T30" fmla="*/ 20 w 22"/>
                    <a:gd name="T31" fmla="*/ 21 h 31"/>
                    <a:gd name="T32" fmla="*/ 20 w 22"/>
                    <a:gd name="T33" fmla="*/ 20 h 31"/>
                    <a:gd name="T34" fmla="*/ 17 w 22"/>
                    <a:gd name="T35" fmla="*/ 20 h 31"/>
                    <a:gd name="T36" fmla="*/ 14 w 22"/>
                    <a:gd name="T37" fmla="*/ 21 h 31"/>
                    <a:gd name="T38" fmla="*/ 14 w 22"/>
                    <a:gd name="T39" fmla="*/ 20 h 31"/>
                    <a:gd name="T40" fmla="*/ 12 w 22"/>
                    <a:gd name="T41" fmla="*/ 18 h 31"/>
                    <a:gd name="T42" fmla="*/ 15 w 22"/>
                    <a:gd name="T43" fmla="*/ 18 h 31"/>
                    <a:gd name="T44" fmla="*/ 16 w 22"/>
                    <a:gd name="T45" fmla="*/ 16 h 31"/>
                    <a:gd name="T46" fmla="*/ 18 w 22"/>
                    <a:gd name="T47" fmla="*/ 16 h 31"/>
                    <a:gd name="T48" fmla="*/ 20 w 22"/>
                    <a:gd name="T49" fmla="*/ 12 h 31"/>
                    <a:gd name="T50" fmla="*/ 22 w 22"/>
                    <a:gd name="T51" fmla="*/ 12 h 31"/>
                    <a:gd name="T52" fmla="*/ 21 w 22"/>
                    <a:gd name="T53" fmla="*/ 7 h 31"/>
                    <a:gd name="T54" fmla="*/ 22 w 22"/>
                    <a:gd name="T55" fmla="*/ 5 h 31"/>
                    <a:gd name="T56" fmla="*/ 21 w 22"/>
                    <a:gd name="T57" fmla="*/ 5 h 31"/>
                    <a:gd name="T58" fmla="*/ 18 w 22"/>
                    <a:gd name="T59" fmla="*/ 1 h 31"/>
                    <a:gd name="T60" fmla="*/ 18 w 22"/>
                    <a:gd name="T61" fmla="*/ 0 h 31"/>
                    <a:gd name="T62" fmla="*/ 18 w 22"/>
                    <a:gd name="T63" fmla="*/ 0 h 31"/>
                    <a:gd name="T64" fmla="*/ 15 w 22"/>
                    <a:gd name="T65" fmla="*/ 3 h 31"/>
                    <a:gd name="T66" fmla="*/ 13 w 22"/>
                    <a:gd name="T6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1">
                      <a:moveTo>
                        <a:pt x="13" y="4"/>
                      </a:moveTo>
                      <a:lnTo>
                        <a:pt x="12" y="6"/>
                      </a:lnTo>
                      <a:lnTo>
                        <a:pt x="6" y="7"/>
                      </a:lnTo>
                      <a:lnTo>
                        <a:pt x="5" y="11"/>
                      </a:lnTo>
                      <a:lnTo>
                        <a:pt x="4" y="14"/>
                      </a:lnTo>
                      <a:lnTo>
                        <a:pt x="4" y="19"/>
                      </a:lnTo>
                      <a:lnTo>
                        <a:pt x="3" y="22"/>
                      </a:lnTo>
                      <a:lnTo>
                        <a:pt x="3" y="25"/>
                      </a:lnTo>
                      <a:lnTo>
                        <a:pt x="0" y="29"/>
                      </a:lnTo>
                      <a:lnTo>
                        <a:pt x="2" y="31"/>
                      </a:lnTo>
                      <a:lnTo>
                        <a:pt x="7" y="31"/>
                      </a:lnTo>
                      <a:lnTo>
                        <a:pt x="10" y="28"/>
                      </a:lnTo>
                      <a:lnTo>
                        <a:pt x="14" y="27"/>
                      </a:lnTo>
                      <a:lnTo>
                        <a:pt x="17" y="29"/>
                      </a:lnTo>
                      <a:lnTo>
                        <a:pt x="17" y="28"/>
                      </a:lnTo>
                      <a:lnTo>
                        <a:pt x="20" y="21"/>
                      </a:lnTo>
                      <a:lnTo>
                        <a:pt x="20" y="20"/>
                      </a:lnTo>
                      <a:lnTo>
                        <a:pt x="17" y="20"/>
                      </a:lnTo>
                      <a:lnTo>
                        <a:pt x="14" y="21"/>
                      </a:lnTo>
                      <a:lnTo>
                        <a:pt x="14" y="20"/>
                      </a:lnTo>
                      <a:lnTo>
                        <a:pt x="12" y="18"/>
                      </a:lnTo>
                      <a:lnTo>
                        <a:pt x="15" y="18"/>
                      </a:lnTo>
                      <a:lnTo>
                        <a:pt x="16" y="16"/>
                      </a:lnTo>
                      <a:lnTo>
                        <a:pt x="18" y="16"/>
                      </a:lnTo>
                      <a:lnTo>
                        <a:pt x="20" y="12"/>
                      </a:lnTo>
                      <a:lnTo>
                        <a:pt x="22" y="12"/>
                      </a:lnTo>
                      <a:lnTo>
                        <a:pt x="21" y="7"/>
                      </a:lnTo>
                      <a:lnTo>
                        <a:pt x="22" y="5"/>
                      </a:lnTo>
                      <a:lnTo>
                        <a:pt x="21" y="5"/>
                      </a:lnTo>
                      <a:lnTo>
                        <a:pt x="18" y="1"/>
                      </a:lnTo>
                      <a:lnTo>
                        <a:pt x="18" y="0"/>
                      </a:lnTo>
                      <a:lnTo>
                        <a:pt x="18" y="0"/>
                      </a:lnTo>
                      <a:lnTo>
                        <a:pt x="15" y="3"/>
                      </a:lnTo>
                      <a:lnTo>
                        <a:pt x="1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8" name="Freeform 818">
                  <a:extLst>
                    <a:ext uri="{FF2B5EF4-FFF2-40B4-BE49-F238E27FC236}">
                      <a16:creationId xmlns:a16="http://schemas.microsoft.com/office/drawing/2014/main" id="{8C7B3367-8F69-4011-8A45-E8685BAAE740}"/>
                    </a:ext>
                  </a:extLst>
                </p:cNvPr>
                <p:cNvSpPr>
                  <a:spLocks/>
                </p:cNvSpPr>
                <p:nvPr/>
              </p:nvSpPr>
              <p:spPr bwMode="auto">
                <a:xfrm>
                  <a:off x="4188" y="2600"/>
                  <a:ext cx="145" cy="230"/>
                </a:xfrm>
                <a:custGeom>
                  <a:avLst/>
                  <a:gdLst>
                    <a:gd name="T0" fmla="*/ 28 w 145"/>
                    <a:gd name="T1" fmla="*/ 33 h 230"/>
                    <a:gd name="T2" fmla="*/ 33 w 145"/>
                    <a:gd name="T3" fmla="*/ 45 h 230"/>
                    <a:gd name="T4" fmla="*/ 84 w 145"/>
                    <a:gd name="T5" fmla="*/ 66 h 230"/>
                    <a:gd name="T6" fmla="*/ 49 w 145"/>
                    <a:gd name="T7" fmla="*/ 118 h 230"/>
                    <a:gd name="T8" fmla="*/ 35 w 145"/>
                    <a:gd name="T9" fmla="*/ 121 h 230"/>
                    <a:gd name="T10" fmla="*/ 28 w 145"/>
                    <a:gd name="T11" fmla="*/ 128 h 230"/>
                    <a:gd name="T12" fmla="*/ 16 w 145"/>
                    <a:gd name="T13" fmla="*/ 134 h 230"/>
                    <a:gd name="T14" fmla="*/ 14 w 145"/>
                    <a:gd name="T15" fmla="*/ 137 h 230"/>
                    <a:gd name="T16" fmla="*/ 10 w 145"/>
                    <a:gd name="T17" fmla="*/ 230 h 230"/>
                    <a:gd name="T18" fmla="*/ 23 w 145"/>
                    <a:gd name="T19" fmla="*/ 210 h 230"/>
                    <a:gd name="T20" fmla="*/ 30 w 145"/>
                    <a:gd name="T21" fmla="*/ 203 h 230"/>
                    <a:gd name="T22" fmla="*/ 42 w 145"/>
                    <a:gd name="T23" fmla="*/ 191 h 230"/>
                    <a:gd name="T24" fmla="*/ 61 w 145"/>
                    <a:gd name="T25" fmla="*/ 171 h 230"/>
                    <a:gd name="T26" fmla="*/ 88 w 145"/>
                    <a:gd name="T27" fmla="*/ 146 h 230"/>
                    <a:gd name="T28" fmla="*/ 100 w 145"/>
                    <a:gd name="T29" fmla="*/ 126 h 230"/>
                    <a:gd name="T30" fmla="*/ 116 w 145"/>
                    <a:gd name="T31" fmla="*/ 99 h 230"/>
                    <a:gd name="T32" fmla="*/ 126 w 145"/>
                    <a:gd name="T33" fmla="*/ 73 h 230"/>
                    <a:gd name="T34" fmla="*/ 127 w 145"/>
                    <a:gd name="T35" fmla="*/ 65 h 230"/>
                    <a:gd name="T36" fmla="*/ 134 w 145"/>
                    <a:gd name="T37" fmla="*/ 54 h 230"/>
                    <a:gd name="T38" fmla="*/ 140 w 145"/>
                    <a:gd name="T39" fmla="*/ 39 h 230"/>
                    <a:gd name="T40" fmla="*/ 141 w 145"/>
                    <a:gd name="T41" fmla="*/ 29 h 230"/>
                    <a:gd name="T42" fmla="*/ 144 w 145"/>
                    <a:gd name="T43" fmla="*/ 29 h 230"/>
                    <a:gd name="T44" fmla="*/ 144 w 145"/>
                    <a:gd name="T45" fmla="*/ 27 h 230"/>
                    <a:gd name="T46" fmla="*/ 143 w 145"/>
                    <a:gd name="T47" fmla="*/ 25 h 230"/>
                    <a:gd name="T48" fmla="*/ 142 w 145"/>
                    <a:gd name="T49" fmla="*/ 17 h 230"/>
                    <a:gd name="T50" fmla="*/ 142 w 145"/>
                    <a:gd name="T51" fmla="*/ 14 h 230"/>
                    <a:gd name="T52" fmla="*/ 142 w 145"/>
                    <a:gd name="T53" fmla="*/ 8 h 230"/>
                    <a:gd name="T54" fmla="*/ 144 w 145"/>
                    <a:gd name="T55" fmla="*/ 2 h 230"/>
                    <a:gd name="T56" fmla="*/ 137 w 145"/>
                    <a:gd name="T57" fmla="*/ 0 h 230"/>
                    <a:gd name="T58" fmla="*/ 134 w 145"/>
                    <a:gd name="T59" fmla="*/ 2 h 230"/>
                    <a:gd name="T60" fmla="*/ 133 w 145"/>
                    <a:gd name="T61" fmla="*/ 4 h 230"/>
                    <a:gd name="T62" fmla="*/ 126 w 145"/>
                    <a:gd name="T63" fmla="*/ 10 h 230"/>
                    <a:gd name="T64" fmla="*/ 118 w 145"/>
                    <a:gd name="T65" fmla="*/ 11 h 230"/>
                    <a:gd name="T66" fmla="*/ 108 w 145"/>
                    <a:gd name="T67" fmla="*/ 12 h 230"/>
                    <a:gd name="T68" fmla="*/ 96 w 145"/>
                    <a:gd name="T69" fmla="*/ 14 h 230"/>
                    <a:gd name="T70" fmla="*/ 88 w 145"/>
                    <a:gd name="T71" fmla="*/ 14 h 230"/>
                    <a:gd name="T72" fmla="*/ 73 w 145"/>
                    <a:gd name="T73" fmla="*/ 20 h 230"/>
                    <a:gd name="T74" fmla="*/ 67 w 145"/>
                    <a:gd name="T75" fmla="*/ 20 h 230"/>
                    <a:gd name="T76" fmla="*/ 58 w 145"/>
                    <a:gd name="T77" fmla="*/ 25 h 230"/>
                    <a:gd name="T78" fmla="*/ 49 w 145"/>
                    <a:gd name="T79" fmla="*/ 29 h 230"/>
                    <a:gd name="T80" fmla="*/ 41 w 145"/>
                    <a:gd name="T81" fmla="*/ 25 h 230"/>
                    <a:gd name="T82" fmla="*/ 30 w 145"/>
                    <a:gd name="T83" fmla="*/ 10 h 230"/>
                    <a:gd name="T84" fmla="*/ 25 w 145"/>
                    <a:gd name="T85" fmla="*/ 1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5" h="230">
                      <a:moveTo>
                        <a:pt x="25" y="18"/>
                      </a:moveTo>
                      <a:lnTo>
                        <a:pt x="26" y="25"/>
                      </a:lnTo>
                      <a:lnTo>
                        <a:pt x="28" y="33"/>
                      </a:lnTo>
                      <a:lnTo>
                        <a:pt x="32" y="35"/>
                      </a:lnTo>
                      <a:lnTo>
                        <a:pt x="32" y="41"/>
                      </a:lnTo>
                      <a:lnTo>
                        <a:pt x="33" y="45"/>
                      </a:lnTo>
                      <a:lnTo>
                        <a:pt x="39" y="47"/>
                      </a:lnTo>
                      <a:lnTo>
                        <a:pt x="42" y="51"/>
                      </a:lnTo>
                      <a:lnTo>
                        <a:pt x="84" y="66"/>
                      </a:lnTo>
                      <a:lnTo>
                        <a:pt x="102" y="66"/>
                      </a:lnTo>
                      <a:lnTo>
                        <a:pt x="57" y="118"/>
                      </a:lnTo>
                      <a:lnTo>
                        <a:pt x="49" y="118"/>
                      </a:lnTo>
                      <a:lnTo>
                        <a:pt x="40" y="118"/>
                      </a:lnTo>
                      <a:lnTo>
                        <a:pt x="37" y="121"/>
                      </a:lnTo>
                      <a:lnTo>
                        <a:pt x="35" y="121"/>
                      </a:lnTo>
                      <a:lnTo>
                        <a:pt x="32" y="123"/>
                      </a:lnTo>
                      <a:lnTo>
                        <a:pt x="30" y="126"/>
                      </a:lnTo>
                      <a:lnTo>
                        <a:pt x="28" y="128"/>
                      </a:lnTo>
                      <a:lnTo>
                        <a:pt x="24" y="131"/>
                      </a:lnTo>
                      <a:lnTo>
                        <a:pt x="20" y="132"/>
                      </a:lnTo>
                      <a:lnTo>
                        <a:pt x="16" y="134"/>
                      </a:lnTo>
                      <a:lnTo>
                        <a:pt x="14" y="137"/>
                      </a:lnTo>
                      <a:lnTo>
                        <a:pt x="14" y="137"/>
                      </a:lnTo>
                      <a:lnTo>
                        <a:pt x="14" y="137"/>
                      </a:lnTo>
                      <a:lnTo>
                        <a:pt x="1" y="152"/>
                      </a:lnTo>
                      <a:lnTo>
                        <a:pt x="0" y="219"/>
                      </a:lnTo>
                      <a:lnTo>
                        <a:pt x="10" y="230"/>
                      </a:lnTo>
                      <a:lnTo>
                        <a:pt x="10" y="229"/>
                      </a:lnTo>
                      <a:lnTo>
                        <a:pt x="23" y="214"/>
                      </a:lnTo>
                      <a:lnTo>
                        <a:pt x="23" y="210"/>
                      </a:lnTo>
                      <a:lnTo>
                        <a:pt x="26" y="207"/>
                      </a:lnTo>
                      <a:lnTo>
                        <a:pt x="29" y="205"/>
                      </a:lnTo>
                      <a:lnTo>
                        <a:pt x="30" y="203"/>
                      </a:lnTo>
                      <a:lnTo>
                        <a:pt x="32" y="202"/>
                      </a:lnTo>
                      <a:lnTo>
                        <a:pt x="40" y="192"/>
                      </a:lnTo>
                      <a:lnTo>
                        <a:pt x="42" y="191"/>
                      </a:lnTo>
                      <a:lnTo>
                        <a:pt x="51" y="179"/>
                      </a:lnTo>
                      <a:lnTo>
                        <a:pt x="57" y="174"/>
                      </a:lnTo>
                      <a:lnTo>
                        <a:pt x="61" y="171"/>
                      </a:lnTo>
                      <a:lnTo>
                        <a:pt x="65" y="170"/>
                      </a:lnTo>
                      <a:lnTo>
                        <a:pt x="72" y="163"/>
                      </a:lnTo>
                      <a:lnTo>
                        <a:pt x="88" y="146"/>
                      </a:lnTo>
                      <a:lnTo>
                        <a:pt x="95" y="135"/>
                      </a:lnTo>
                      <a:lnTo>
                        <a:pt x="99" y="130"/>
                      </a:lnTo>
                      <a:lnTo>
                        <a:pt x="100" y="126"/>
                      </a:lnTo>
                      <a:lnTo>
                        <a:pt x="110" y="111"/>
                      </a:lnTo>
                      <a:lnTo>
                        <a:pt x="110" y="108"/>
                      </a:lnTo>
                      <a:lnTo>
                        <a:pt x="116" y="99"/>
                      </a:lnTo>
                      <a:lnTo>
                        <a:pt x="116" y="94"/>
                      </a:lnTo>
                      <a:lnTo>
                        <a:pt x="123" y="76"/>
                      </a:lnTo>
                      <a:lnTo>
                        <a:pt x="126" y="73"/>
                      </a:lnTo>
                      <a:lnTo>
                        <a:pt x="124" y="71"/>
                      </a:lnTo>
                      <a:lnTo>
                        <a:pt x="124" y="69"/>
                      </a:lnTo>
                      <a:lnTo>
                        <a:pt x="127" y="65"/>
                      </a:lnTo>
                      <a:lnTo>
                        <a:pt x="129" y="66"/>
                      </a:lnTo>
                      <a:lnTo>
                        <a:pt x="130" y="63"/>
                      </a:lnTo>
                      <a:lnTo>
                        <a:pt x="134" y="54"/>
                      </a:lnTo>
                      <a:lnTo>
                        <a:pt x="139" y="45"/>
                      </a:lnTo>
                      <a:lnTo>
                        <a:pt x="139" y="42"/>
                      </a:lnTo>
                      <a:lnTo>
                        <a:pt x="140" y="39"/>
                      </a:lnTo>
                      <a:lnTo>
                        <a:pt x="140" y="35"/>
                      </a:lnTo>
                      <a:lnTo>
                        <a:pt x="139" y="33"/>
                      </a:lnTo>
                      <a:lnTo>
                        <a:pt x="141" y="29"/>
                      </a:lnTo>
                      <a:lnTo>
                        <a:pt x="142" y="28"/>
                      </a:lnTo>
                      <a:lnTo>
                        <a:pt x="144" y="28"/>
                      </a:lnTo>
                      <a:lnTo>
                        <a:pt x="144" y="29"/>
                      </a:lnTo>
                      <a:lnTo>
                        <a:pt x="145" y="28"/>
                      </a:lnTo>
                      <a:lnTo>
                        <a:pt x="144" y="27"/>
                      </a:lnTo>
                      <a:lnTo>
                        <a:pt x="144" y="27"/>
                      </a:lnTo>
                      <a:lnTo>
                        <a:pt x="144" y="28"/>
                      </a:lnTo>
                      <a:lnTo>
                        <a:pt x="142" y="28"/>
                      </a:lnTo>
                      <a:lnTo>
                        <a:pt x="143" y="25"/>
                      </a:lnTo>
                      <a:lnTo>
                        <a:pt x="142" y="22"/>
                      </a:lnTo>
                      <a:lnTo>
                        <a:pt x="141" y="20"/>
                      </a:lnTo>
                      <a:lnTo>
                        <a:pt x="142" y="17"/>
                      </a:lnTo>
                      <a:lnTo>
                        <a:pt x="144" y="15"/>
                      </a:lnTo>
                      <a:lnTo>
                        <a:pt x="144" y="14"/>
                      </a:lnTo>
                      <a:lnTo>
                        <a:pt x="142" y="14"/>
                      </a:lnTo>
                      <a:lnTo>
                        <a:pt x="141" y="12"/>
                      </a:lnTo>
                      <a:lnTo>
                        <a:pt x="142" y="11"/>
                      </a:lnTo>
                      <a:lnTo>
                        <a:pt x="142" y="8"/>
                      </a:lnTo>
                      <a:lnTo>
                        <a:pt x="143" y="5"/>
                      </a:lnTo>
                      <a:lnTo>
                        <a:pt x="144" y="3"/>
                      </a:lnTo>
                      <a:lnTo>
                        <a:pt x="144" y="2"/>
                      </a:lnTo>
                      <a:lnTo>
                        <a:pt x="142" y="2"/>
                      </a:lnTo>
                      <a:lnTo>
                        <a:pt x="139" y="0"/>
                      </a:lnTo>
                      <a:lnTo>
                        <a:pt x="137" y="0"/>
                      </a:lnTo>
                      <a:lnTo>
                        <a:pt x="137" y="0"/>
                      </a:lnTo>
                      <a:lnTo>
                        <a:pt x="136" y="0"/>
                      </a:lnTo>
                      <a:lnTo>
                        <a:pt x="134" y="2"/>
                      </a:lnTo>
                      <a:lnTo>
                        <a:pt x="134" y="3"/>
                      </a:lnTo>
                      <a:lnTo>
                        <a:pt x="133" y="5"/>
                      </a:lnTo>
                      <a:lnTo>
                        <a:pt x="133" y="4"/>
                      </a:lnTo>
                      <a:lnTo>
                        <a:pt x="130" y="7"/>
                      </a:lnTo>
                      <a:lnTo>
                        <a:pt x="126" y="8"/>
                      </a:lnTo>
                      <a:lnTo>
                        <a:pt x="126" y="10"/>
                      </a:lnTo>
                      <a:lnTo>
                        <a:pt x="125" y="8"/>
                      </a:lnTo>
                      <a:lnTo>
                        <a:pt x="120" y="9"/>
                      </a:lnTo>
                      <a:lnTo>
                        <a:pt x="118" y="11"/>
                      </a:lnTo>
                      <a:lnTo>
                        <a:pt x="111" y="13"/>
                      </a:lnTo>
                      <a:lnTo>
                        <a:pt x="109" y="13"/>
                      </a:lnTo>
                      <a:lnTo>
                        <a:pt x="108" y="12"/>
                      </a:lnTo>
                      <a:lnTo>
                        <a:pt x="104" y="12"/>
                      </a:lnTo>
                      <a:lnTo>
                        <a:pt x="99" y="14"/>
                      </a:lnTo>
                      <a:lnTo>
                        <a:pt x="96" y="14"/>
                      </a:lnTo>
                      <a:lnTo>
                        <a:pt x="94" y="15"/>
                      </a:lnTo>
                      <a:lnTo>
                        <a:pt x="91" y="14"/>
                      </a:lnTo>
                      <a:lnTo>
                        <a:pt x="88" y="14"/>
                      </a:lnTo>
                      <a:lnTo>
                        <a:pt x="80" y="21"/>
                      </a:lnTo>
                      <a:lnTo>
                        <a:pt x="75" y="21"/>
                      </a:lnTo>
                      <a:lnTo>
                        <a:pt x="73" y="20"/>
                      </a:lnTo>
                      <a:lnTo>
                        <a:pt x="71" y="21"/>
                      </a:lnTo>
                      <a:lnTo>
                        <a:pt x="68" y="21"/>
                      </a:lnTo>
                      <a:lnTo>
                        <a:pt x="67" y="20"/>
                      </a:lnTo>
                      <a:lnTo>
                        <a:pt x="65" y="20"/>
                      </a:lnTo>
                      <a:lnTo>
                        <a:pt x="61" y="25"/>
                      </a:lnTo>
                      <a:lnTo>
                        <a:pt x="58" y="25"/>
                      </a:lnTo>
                      <a:lnTo>
                        <a:pt x="54" y="27"/>
                      </a:lnTo>
                      <a:lnTo>
                        <a:pt x="54" y="29"/>
                      </a:lnTo>
                      <a:lnTo>
                        <a:pt x="49" y="29"/>
                      </a:lnTo>
                      <a:lnTo>
                        <a:pt x="46" y="28"/>
                      </a:lnTo>
                      <a:lnTo>
                        <a:pt x="42" y="25"/>
                      </a:lnTo>
                      <a:lnTo>
                        <a:pt x="41" y="25"/>
                      </a:lnTo>
                      <a:lnTo>
                        <a:pt x="40" y="21"/>
                      </a:lnTo>
                      <a:lnTo>
                        <a:pt x="31" y="11"/>
                      </a:lnTo>
                      <a:lnTo>
                        <a:pt x="30" y="10"/>
                      </a:lnTo>
                      <a:lnTo>
                        <a:pt x="29" y="8"/>
                      </a:lnTo>
                      <a:lnTo>
                        <a:pt x="26" y="15"/>
                      </a:lnTo>
                      <a:lnTo>
                        <a:pt x="2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9" name="Freeform 819">
                  <a:extLst>
                    <a:ext uri="{FF2B5EF4-FFF2-40B4-BE49-F238E27FC236}">
                      <a16:creationId xmlns:a16="http://schemas.microsoft.com/office/drawing/2014/main" id="{CDD06198-3239-490A-A4F5-3A1B8F94C8DC}"/>
                    </a:ext>
                  </a:extLst>
                </p:cNvPr>
                <p:cNvSpPr>
                  <a:spLocks/>
                </p:cNvSpPr>
                <p:nvPr/>
              </p:nvSpPr>
              <p:spPr bwMode="auto">
                <a:xfrm>
                  <a:off x="4083" y="2710"/>
                  <a:ext cx="119" cy="173"/>
                </a:xfrm>
                <a:custGeom>
                  <a:avLst/>
                  <a:gdLst>
                    <a:gd name="T0" fmla="*/ 119 w 119"/>
                    <a:gd name="T1" fmla="*/ 27 h 173"/>
                    <a:gd name="T2" fmla="*/ 115 w 119"/>
                    <a:gd name="T3" fmla="*/ 27 h 173"/>
                    <a:gd name="T4" fmla="*/ 107 w 119"/>
                    <a:gd name="T5" fmla="*/ 26 h 173"/>
                    <a:gd name="T6" fmla="*/ 103 w 119"/>
                    <a:gd name="T7" fmla="*/ 22 h 173"/>
                    <a:gd name="T8" fmla="*/ 96 w 119"/>
                    <a:gd name="T9" fmla="*/ 23 h 173"/>
                    <a:gd name="T10" fmla="*/ 90 w 119"/>
                    <a:gd name="T11" fmla="*/ 25 h 173"/>
                    <a:gd name="T12" fmla="*/ 86 w 119"/>
                    <a:gd name="T13" fmla="*/ 34 h 173"/>
                    <a:gd name="T14" fmla="*/ 80 w 119"/>
                    <a:gd name="T15" fmla="*/ 34 h 173"/>
                    <a:gd name="T16" fmla="*/ 74 w 119"/>
                    <a:gd name="T17" fmla="*/ 34 h 173"/>
                    <a:gd name="T18" fmla="*/ 66 w 119"/>
                    <a:gd name="T19" fmla="*/ 32 h 173"/>
                    <a:gd name="T20" fmla="*/ 62 w 119"/>
                    <a:gd name="T21" fmla="*/ 28 h 173"/>
                    <a:gd name="T22" fmla="*/ 52 w 119"/>
                    <a:gd name="T23" fmla="*/ 18 h 173"/>
                    <a:gd name="T24" fmla="*/ 42 w 119"/>
                    <a:gd name="T25" fmla="*/ 17 h 173"/>
                    <a:gd name="T26" fmla="*/ 36 w 119"/>
                    <a:gd name="T27" fmla="*/ 17 h 173"/>
                    <a:gd name="T28" fmla="*/ 31 w 119"/>
                    <a:gd name="T29" fmla="*/ 13 h 173"/>
                    <a:gd name="T30" fmla="*/ 28 w 119"/>
                    <a:gd name="T31" fmla="*/ 2 h 173"/>
                    <a:gd name="T32" fmla="*/ 24 w 119"/>
                    <a:gd name="T33" fmla="*/ 0 h 173"/>
                    <a:gd name="T34" fmla="*/ 18 w 119"/>
                    <a:gd name="T35" fmla="*/ 8 h 173"/>
                    <a:gd name="T36" fmla="*/ 13 w 119"/>
                    <a:gd name="T37" fmla="*/ 14 h 173"/>
                    <a:gd name="T38" fmla="*/ 10 w 119"/>
                    <a:gd name="T39" fmla="*/ 19 h 173"/>
                    <a:gd name="T40" fmla="*/ 6 w 119"/>
                    <a:gd name="T41" fmla="*/ 22 h 173"/>
                    <a:gd name="T42" fmla="*/ 7 w 119"/>
                    <a:gd name="T43" fmla="*/ 22 h 173"/>
                    <a:gd name="T44" fmla="*/ 10 w 119"/>
                    <a:gd name="T45" fmla="*/ 28 h 173"/>
                    <a:gd name="T46" fmla="*/ 10 w 119"/>
                    <a:gd name="T47" fmla="*/ 32 h 173"/>
                    <a:gd name="T48" fmla="*/ 13 w 119"/>
                    <a:gd name="T49" fmla="*/ 36 h 173"/>
                    <a:gd name="T50" fmla="*/ 17 w 119"/>
                    <a:gd name="T51" fmla="*/ 43 h 173"/>
                    <a:gd name="T52" fmla="*/ 20 w 119"/>
                    <a:gd name="T53" fmla="*/ 49 h 173"/>
                    <a:gd name="T54" fmla="*/ 20 w 119"/>
                    <a:gd name="T55" fmla="*/ 53 h 173"/>
                    <a:gd name="T56" fmla="*/ 24 w 119"/>
                    <a:gd name="T57" fmla="*/ 59 h 173"/>
                    <a:gd name="T58" fmla="*/ 20 w 119"/>
                    <a:gd name="T59" fmla="*/ 67 h 173"/>
                    <a:gd name="T60" fmla="*/ 19 w 119"/>
                    <a:gd name="T61" fmla="*/ 73 h 173"/>
                    <a:gd name="T62" fmla="*/ 13 w 119"/>
                    <a:gd name="T63" fmla="*/ 75 h 173"/>
                    <a:gd name="T64" fmla="*/ 11 w 119"/>
                    <a:gd name="T65" fmla="*/ 80 h 173"/>
                    <a:gd name="T66" fmla="*/ 7 w 119"/>
                    <a:gd name="T67" fmla="*/ 87 h 173"/>
                    <a:gd name="T68" fmla="*/ 4 w 119"/>
                    <a:gd name="T69" fmla="*/ 94 h 173"/>
                    <a:gd name="T70" fmla="*/ 4 w 119"/>
                    <a:gd name="T71" fmla="*/ 111 h 173"/>
                    <a:gd name="T72" fmla="*/ 59 w 119"/>
                    <a:gd name="T73" fmla="*/ 153 h 173"/>
                    <a:gd name="T74" fmla="*/ 59 w 119"/>
                    <a:gd name="T75" fmla="*/ 156 h 173"/>
                    <a:gd name="T76" fmla="*/ 78 w 119"/>
                    <a:gd name="T77" fmla="*/ 173 h 173"/>
                    <a:gd name="T78" fmla="*/ 82 w 119"/>
                    <a:gd name="T79" fmla="*/ 172 h 173"/>
                    <a:gd name="T80" fmla="*/ 89 w 119"/>
                    <a:gd name="T81" fmla="*/ 157 h 173"/>
                    <a:gd name="T82" fmla="*/ 91 w 119"/>
                    <a:gd name="T83" fmla="*/ 150 h 173"/>
                    <a:gd name="T84" fmla="*/ 93 w 119"/>
                    <a:gd name="T85" fmla="*/ 145 h 173"/>
                    <a:gd name="T86" fmla="*/ 95 w 119"/>
                    <a:gd name="T87" fmla="*/ 140 h 173"/>
                    <a:gd name="T88" fmla="*/ 97 w 119"/>
                    <a:gd name="T89" fmla="*/ 139 h 173"/>
                    <a:gd name="T90" fmla="*/ 103 w 119"/>
                    <a:gd name="T91" fmla="*/ 134 h 173"/>
                    <a:gd name="T92" fmla="*/ 107 w 119"/>
                    <a:gd name="T93" fmla="*/ 130 h 173"/>
                    <a:gd name="T94" fmla="*/ 110 w 119"/>
                    <a:gd name="T95" fmla="*/ 128 h 173"/>
                    <a:gd name="T96" fmla="*/ 115 w 119"/>
                    <a:gd name="T97" fmla="*/ 120 h 173"/>
                    <a:gd name="T98" fmla="*/ 106 w 119"/>
                    <a:gd name="T99" fmla="*/ 4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173">
                      <a:moveTo>
                        <a:pt x="106" y="42"/>
                      </a:moveTo>
                      <a:lnTo>
                        <a:pt x="119" y="27"/>
                      </a:lnTo>
                      <a:lnTo>
                        <a:pt x="119" y="27"/>
                      </a:lnTo>
                      <a:lnTo>
                        <a:pt x="115" y="27"/>
                      </a:lnTo>
                      <a:lnTo>
                        <a:pt x="110" y="28"/>
                      </a:lnTo>
                      <a:lnTo>
                        <a:pt x="107" y="26"/>
                      </a:lnTo>
                      <a:lnTo>
                        <a:pt x="106" y="22"/>
                      </a:lnTo>
                      <a:lnTo>
                        <a:pt x="103" y="22"/>
                      </a:lnTo>
                      <a:lnTo>
                        <a:pt x="97" y="22"/>
                      </a:lnTo>
                      <a:lnTo>
                        <a:pt x="96" y="23"/>
                      </a:lnTo>
                      <a:lnTo>
                        <a:pt x="93" y="23"/>
                      </a:lnTo>
                      <a:lnTo>
                        <a:pt x="90" y="25"/>
                      </a:lnTo>
                      <a:lnTo>
                        <a:pt x="89" y="27"/>
                      </a:lnTo>
                      <a:lnTo>
                        <a:pt x="86" y="34"/>
                      </a:lnTo>
                      <a:lnTo>
                        <a:pt x="83" y="34"/>
                      </a:lnTo>
                      <a:lnTo>
                        <a:pt x="80" y="34"/>
                      </a:lnTo>
                      <a:lnTo>
                        <a:pt x="78" y="33"/>
                      </a:lnTo>
                      <a:lnTo>
                        <a:pt x="74" y="34"/>
                      </a:lnTo>
                      <a:lnTo>
                        <a:pt x="71" y="32"/>
                      </a:lnTo>
                      <a:lnTo>
                        <a:pt x="66" y="32"/>
                      </a:lnTo>
                      <a:lnTo>
                        <a:pt x="64" y="31"/>
                      </a:lnTo>
                      <a:lnTo>
                        <a:pt x="62" y="28"/>
                      </a:lnTo>
                      <a:lnTo>
                        <a:pt x="58" y="25"/>
                      </a:lnTo>
                      <a:lnTo>
                        <a:pt x="52" y="18"/>
                      </a:lnTo>
                      <a:lnTo>
                        <a:pt x="49" y="16"/>
                      </a:lnTo>
                      <a:lnTo>
                        <a:pt x="42" y="17"/>
                      </a:lnTo>
                      <a:lnTo>
                        <a:pt x="39" y="16"/>
                      </a:lnTo>
                      <a:lnTo>
                        <a:pt x="36" y="17"/>
                      </a:lnTo>
                      <a:lnTo>
                        <a:pt x="33" y="16"/>
                      </a:lnTo>
                      <a:lnTo>
                        <a:pt x="31" y="13"/>
                      </a:lnTo>
                      <a:lnTo>
                        <a:pt x="31" y="3"/>
                      </a:lnTo>
                      <a:lnTo>
                        <a:pt x="28" y="2"/>
                      </a:lnTo>
                      <a:lnTo>
                        <a:pt x="26" y="3"/>
                      </a:lnTo>
                      <a:lnTo>
                        <a:pt x="24" y="0"/>
                      </a:lnTo>
                      <a:lnTo>
                        <a:pt x="23" y="1"/>
                      </a:lnTo>
                      <a:lnTo>
                        <a:pt x="18" y="8"/>
                      </a:lnTo>
                      <a:lnTo>
                        <a:pt x="15" y="15"/>
                      </a:lnTo>
                      <a:lnTo>
                        <a:pt x="13" y="14"/>
                      </a:lnTo>
                      <a:lnTo>
                        <a:pt x="11" y="17"/>
                      </a:lnTo>
                      <a:lnTo>
                        <a:pt x="10" y="19"/>
                      </a:lnTo>
                      <a:lnTo>
                        <a:pt x="9" y="19"/>
                      </a:lnTo>
                      <a:lnTo>
                        <a:pt x="6" y="22"/>
                      </a:lnTo>
                      <a:lnTo>
                        <a:pt x="6" y="22"/>
                      </a:lnTo>
                      <a:lnTo>
                        <a:pt x="7" y="22"/>
                      </a:lnTo>
                      <a:lnTo>
                        <a:pt x="8" y="24"/>
                      </a:lnTo>
                      <a:lnTo>
                        <a:pt x="10" y="28"/>
                      </a:lnTo>
                      <a:lnTo>
                        <a:pt x="10" y="29"/>
                      </a:lnTo>
                      <a:lnTo>
                        <a:pt x="10" y="32"/>
                      </a:lnTo>
                      <a:lnTo>
                        <a:pt x="12" y="32"/>
                      </a:lnTo>
                      <a:lnTo>
                        <a:pt x="13" y="36"/>
                      </a:lnTo>
                      <a:lnTo>
                        <a:pt x="13" y="40"/>
                      </a:lnTo>
                      <a:lnTo>
                        <a:pt x="17" y="43"/>
                      </a:lnTo>
                      <a:lnTo>
                        <a:pt x="18" y="49"/>
                      </a:lnTo>
                      <a:lnTo>
                        <a:pt x="20" y="49"/>
                      </a:lnTo>
                      <a:lnTo>
                        <a:pt x="22" y="51"/>
                      </a:lnTo>
                      <a:lnTo>
                        <a:pt x="20" y="53"/>
                      </a:lnTo>
                      <a:lnTo>
                        <a:pt x="23" y="56"/>
                      </a:lnTo>
                      <a:lnTo>
                        <a:pt x="24" y="59"/>
                      </a:lnTo>
                      <a:lnTo>
                        <a:pt x="23" y="63"/>
                      </a:lnTo>
                      <a:lnTo>
                        <a:pt x="20" y="67"/>
                      </a:lnTo>
                      <a:lnTo>
                        <a:pt x="20" y="70"/>
                      </a:lnTo>
                      <a:lnTo>
                        <a:pt x="19" y="73"/>
                      </a:lnTo>
                      <a:lnTo>
                        <a:pt x="13" y="73"/>
                      </a:lnTo>
                      <a:lnTo>
                        <a:pt x="13" y="75"/>
                      </a:lnTo>
                      <a:lnTo>
                        <a:pt x="13" y="77"/>
                      </a:lnTo>
                      <a:lnTo>
                        <a:pt x="11" y="80"/>
                      </a:lnTo>
                      <a:lnTo>
                        <a:pt x="9" y="83"/>
                      </a:lnTo>
                      <a:lnTo>
                        <a:pt x="7" y="87"/>
                      </a:lnTo>
                      <a:lnTo>
                        <a:pt x="5" y="90"/>
                      </a:lnTo>
                      <a:lnTo>
                        <a:pt x="4" y="94"/>
                      </a:lnTo>
                      <a:lnTo>
                        <a:pt x="0" y="111"/>
                      </a:lnTo>
                      <a:lnTo>
                        <a:pt x="4" y="111"/>
                      </a:lnTo>
                      <a:lnTo>
                        <a:pt x="56" y="147"/>
                      </a:lnTo>
                      <a:lnTo>
                        <a:pt x="59" y="153"/>
                      </a:lnTo>
                      <a:lnTo>
                        <a:pt x="58" y="154"/>
                      </a:lnTo>
                      <a:lnTo>
                        <a:pt x="59" y="156"/>
                      </a:lnTo>
                      <a:lnTo>
                        <a:pt x="60" y="158"/>
                      </a:lnTo>
                      <a:lnTo>
                        <a:pt x="78" y="173"/>
                      </a:lnTo>
                      <a:lnTo>
                        <a:pt x="79" y="173"/>
                      </a:lnTo>
                      <a:lnTo>
                        <a:pt x="82" y="172"/>
                      </a:lnTo>
                      <a:lnTo>
                        <a:pt x="87" y="163"/>
                      </a:lnTo>
                      <a:lnTo>
                        <a:pt x="89" y="157"/>
                      </a:lnTo>
                      <a:lnTo>
                        <a:pt x="89" y="153"/>
                      </a:lnTo>
                      <a:lnTo>
                        <a:pt x="91" y="150"/>
                      </a:lnTo>
                      <a:lnTo>
                        <a:pt x="93" y="146"/>
                      </a:lnTo>
                      <a:lnTo>
                        <a:pt x="93" y="145"/>
                      </a:lnTo>
                      <a:lnTo>
                        <a:pt x="93" y="143"/>
                      </a:lnTo>
                      <a:lnTo>
                        <a:pt x="95" y="140"/>
                      </a:lnTo>
                      <a:lnTo>
                        <a:pt x="95" y="139"/>
                      </a:lnTo>
                      <a:lnTo>
                        <a:pt x="97" y="139"/>
                      </a:lnTo>
                      <a:lnTo>
                        <a:pt x="101" y="139"/>
                      </a:lnTo>
                      <a:lnTo>
                        <a:pt x="103" y="134"/>
                      </a:lnTo>
                      <a:lnTo>
                        <a:pt x="109" y="132"/>
                      </a:lnTo>
                      <a:lnTo>
                        <a:pt x="107" y="130"/>
                      </a:lnTo>
                      <a:lnTo>
                        <a:pt x="110" y="128"/>
                      </a:lnTo>
                      <a:lnTo>
                        <a:pt x="110" y="128"/>
                      </a:lnTo>
                      <a:lnTo>
                        <a:pt x="115" y="121"/>
                      </a:lnTo>
                      <a:lnTo>
                        <a:pt x="115" y="120"/>
                      </a:lnTo>
                      <a:lnTo>
                        <a:pt x="105" y="109"/>
                      </a:lnTo>
                      <a:lnTo>
                        <a:pt x="106"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0" name="Freeform 820">
                  <a:extLst>
                    <a:ext uri="{FF2B5EF4-FFF2-40B4-BE49-F238E27FC236}">
                      <a16:creationId xmlns:a16="http://schemas.microsoft.com/office/drawing/2014/main" id="{233D8A83-5291-47A4-83DF-1F1FC6CD83AC}"/>
                    </a:ext>
                  </a:extLst>
                </p:cNvPr>
                <p:cNvSpPr>
                  <a:spLocks/>
                </p:cNvSpPr>
                <p:nvPr/>
              </p:nvSpPr>
              <p:spPr bwMode="auto">
                <a:xfrm>
                  <a:off x="4053" y="2822"/>
                  <a:ext cx="11" cy="0"/>
                </a:xfrm>
                <a:custGeom>
                  <a:avLst/>
                  <a:gdLst>
                    <a:gd name="T0" fmla="*/ 0 w 11"/>
                    <a:gd name="T1" fmla="*/ 5 w 11"/>
                    <a:gd name="T2" fmla="*/ 11 w 11"/>
                    <a:gd name="T3" fmla="*/ 1 w 11"/>
                    <a:gd name="T4" fmla="*/ 0 w 11"/>
                  </a:gdLst>
                  <a:ahLst/>
                  <a:cxnLst>
                    <a:cxn ang="0">
                      <a:pos x="T0" y="0"/>
                    </a:cxn>
                    <a:cxn ang="0">
                      <a:pos x="T1" y="0"/>
                    </a:cxn>
                    <a:cxn ang="0">
                      <a:pos x="T2" y="0"/>
                    </a:cxn>
                    <a:cxn ang="0">
                      <a:pos x="T3" y="0"/>
                    </a:cxn>
                    <a:cxn ang="0">
                      <a:pos x="T4" y="0"/>
                    </a:cxn>
                  </a:cxnLst>
                  <a:rect l="0" t="0" r="r" b="b"/>
                  <a:pathLst>
                    <a:path w="11">
                      <a:moveTo>
                        <a:pt x="0" y="0"/>
                      </a:moveTo>
                      <a:lnTo>
                        <a:pt x="5" y="0"/>
                      </a:lnTo>
                      <a:lnTo>
                        <a:pt x="11" y="0"/>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1" name="Freeform 821">
                  <a:extLst>
                    <a:ext uri="{FF2B5EF4-FFF2-40B4-BE49-F238E27FC236}">
                      <a16:creationId xmlns:a16="http://schemas.microsoft.com/office/drawing/2014/main" id="{6D652D1B-A221-41B0-8930-729F6DABD46A}"/>
                    </a:ext>
                  </a:extLst>
                </p:cNvPr>
                <p:cNvSpPr>
                  <a:spLocks/>
                </p:cNvSpPr>
                <p:nvPr/>
              </p:nvSpPr>
              <p:spPr bwMode="auto">
                <a:xfrm>
                  <a:off x="4024" y="2732"/>
                  <a:ext cx="83" cy="97"/>
                </a:xfrm>
                <a:custGeom>
                  <a:avLst/>
                  <a:gdLst>
                    <a:gd name="T0" fmla="*/ 20 w 83"/>
                    <a:gd name="T1" fmla="*/ 23 h 97"/>
                    <a:gd name="T2" fmla="*/ 18 w 83"/>
                    <a:gd name="T3" fmla="*/ 33 h 97"/>
                    <a:gd name="T4" fmla="*/ 21 w 83"/>
                    <a:gd name="T5" fmla="*/ 36 h 97"/>
                    <a:gd name="T6" fmla="*/ 22 w 83"/>
                    <a:gd name="T7" fmla="*/ 41 h 97"/>
                    <a:gd name="T8" fmla="*/ 10 w 83"/>
                    <a:gd name="T9" fmla="*/ 58 h 97"/>
                    <a:gd name="T10" fmla="*/ 3 w 83"/>
                    <a:gd name="T11" fmla="*/ 73 h 97"/>
                    <a:gd name="T12" fmla="*/ 3 w 83"/>
                    <a:gd name="T13" fmla="*/ 79 h 97"/>
                    <a:gd name="T14" fmla="*/ 0 w 83"/>
                    <a:gd name="T15" fmla="*/ 92 h 97"/>
                    <a:gd name="T16" fmla="*/ 0 w 83"/>
                    <a:gd name="T17" fmla="*/ 96 h 97"/>
                    <a:gd name="T18" fmla="*/ 3 w 83"/>
                    <a:gd name="T19" fmla="*/ 96 h 97"/>
                    <a:gd name="T20" fmla="*/ 6 w 83"/>
                    <a:gd name="T21" fmla="*/ 95 h 97"/>
                    <a:gd name="T22" fmla="*/ 10 w 83"/>
                    <a:gd name="T23" fmla="*/ 96 h 97"/>
                    <a:gd name="T24" fmla="*/ 11 w 83"/>
                    <a:gd name="T25" fmla="*/ 93 h 97"/>
                    <a:gd name="T26" fmla="*/ 13 w 83"/>
                    <a:gd name="T27" fmla="*/ 93 h 97"/>
                    <a:gd name="T28" fmla="*/ 16 w 83"/>
                    <a:gd name="T29" fmla="*/ 92 h 97"/>
                    <a:gd name="T30" fmla="*/ 29 w 83"/>
                    <a:gd name="T31" fmla="*/ 90 h 97"/>
                    <a:gd name="T32" fmla="*/ 40 w 83"/>
                    <a:gd name="T33" fmla="*/ 90 h 97"/>
                    <a:gd name="T34" fmla="*/ 63 w 83"/>
                    <a:gd name="T35" fmla="*/ 72 h 97"/>
                    <a:gd name="T36" fmla="*/ 66 w 83"/>
                    <a:gd name="T37" fmla="*/ 65 h 97"/>
                    <a:gd name="T38" fmla="*/ 70 w 83"/>
                    <a:gd name="T39" fmla="*/ 58 h 97"/>
                    <a:gd name="T40" fmla="*/ 72 w 83"/>
                    <a:gd name="T41" fmla="*/ 53 h 97"/>
                    <a:gd name="T42" fmla="*/ 78 w 83"/>
                    <a:gd name="T43" fmla="*/ 51 h 97"/>
                    <a:gd name="T44" fmla="*/ 79 w 83"/>
                    <a:gd name="T45" fmla="*/ 45 h 97"/>
                    <a:gd name="T46" fmla="*/ 83 w 83"/>
                    <a:gd name="T47" fmla="*/ 37 h 97"/>
                    <a:gd name="T48" fmla="*/ 79 w 83"/>
                    <a:gd name="T49" fmla="*/ 31 h 97"/>
                    <a:gd name="T50" fmla="*/ 79 w 83"/>
                    <a:gd name="T51" fmla="*/ 27 h 97"/>
                    <a:gd name="T52" fmla="*/ 76 w 83"/>
                    <a:gd name="T53" fmla="*/ 21 h 97"/>
                    <a:gd name="T54" fmla="*/ 72 w 83"/>
                    <a:gd name="T55" fmla="*/ 14 h 97"/>
                    <a:gd name="T56" fmla="*/ 69 w 83"/>
                    <a:gd name="T57" fmla="*/ 10 h 97"/>
                    <a:gd name="T58" fmla="*/ 69 w 83"/>
                    <a:gd name="T59" fmla="*/ 6 h 97"/>
                    <a:gd name="T60" fmla="*/ 66 w 83"/>
                    <a:gd name="T61" fmla="*/ 0 h 97"/>
                    <a:gd name="T62" fmla="*/ 62 w 83"/>
                    <a:gd name="T63" fmla="*/ 3 h 97"/>
                    <a:gd name="T64" fmla="*/ 58 w 83"/>
                    <a:gd name="T65" fmla="*/ 7 h 97"/>
                    <a:gd name="T66" fmla="*/ 49 w 83"/>
                    <a:gd name="T67" fmla="*/ 6 h 97"/>
                    <a:gd name="T68" fmla="*/ 44 w 83"/>
                    <a:gd name="T69" fmla="*/ 8 h 97"/>
                    <a:gd name="T70" fmla="*/ 41 w 83"/>
                    <a:gd name="T71" fmla="*/ 8 h 97"/>
                    <a:gd name="T72" fmla="*/ 39 w 83"/>
                    <a:gd name="T73" fmla="*/ 13 h 97"/>
                    <a:gd name="T74" fmla="*/ 34 w 83"/>
                    <a:gd name="T75" fmla="*/ 12 h 97"/>
                    <a:gd name="T76" fmla="*/ 31 w 83"/>
                    <a:gd name="T77" fmla="*/ 8 h 97"/>
                    <a:gd name="T78" fmla="*/ 26 w 83"/>
                    <a:gd name="T79" fmla="*/ 7 h 97"/>
                    <a:gd name="T80" fmla="*/ 21 w 83"/>
                    <a:gd name="T81" fmla="*/ 8 h 97"/>
                    <a:gd name="T82" fmla="*/ 22 w 83"/>
                    <a:gd name="T83" fmla="*/ 12 h 97"/>
                    <a:gd name="T84" fmla="*/ 20 w 83"/>
                    <a:gd name="T85"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97">
                      <a:moveTo>
                        <a:pt x="20" y="18"/>
                      </a:moveTo>
                      <a:lnTo>
                        <a:pt x="20" y="23"/>
                      </a:lnTo>
                      <a:lnTo>
                        <a:pt x="19" y="28"/>
                      </a:lnTo>
                      <a:lnTo>
                        <a:pt x="18" y="33"/>
                      </a:lnTo>
                      <a:lnTo>
                        <a:pt x="20" y="34"/>
                      </a:lnTo>
                      <a:lnTo>
                        <a:pt x="21" y="36"/>
                      </a:lnTo>
                      <a:lnTo>
                        <a:pt x="22" y="39"/>
                      </a:lnTo>
                      <a:lnTo>
                        <a:pt x="22" y="41"/>
                      </a:lnTo>
                      <a:lnTo>
                        <a:pt x="15" y="53"/>
                      </a:lnTo>
                      <a:lnTo>
                        <a:pt x="10" y="58"/>
                      </a:lnTo>
                      <a:lnTo>
                        <a:pt x="9" y="62"/>
                      </a:lnTo>
                      <a:lnTo>
                        <a:pt x="3" y="73"/>
                      </a:lnTo>
                      <a:lnTo>
                        <a:pt x="3" y="76"/>
                      </a:lnTo>
                      <a:lnTo>
                        <a:pt x="3" y="79"/>
                      </a:lnTo>
                      <a:lnTo>
                        <a:pt x="2" y="86"/>
                      </a:lnTo>
                      <a:lnTo>
                        <a:pt x="0" y="92"/>
                      </a:lnTo>
                      <a:lnTo>
                        <a:pt x="0" y="96"/>
                      </a:lnTo>
                      <a:lnTo>
                        <a:pt x="0" y="96"/>
                      </a:lnTo>
                      <a:lnTo>
                        <a:pt x="0" y="97"/>
                      </a:lnTo>
                      <a:lnTo>
                        <a:pt x="3" y="96"/>
                      </a:lnTo>
                      <a:lnTo>
                        <a:pt x="5" y="94"/>
                      </a:lnTo>
                      <a:lnTo>
                        <a:pt x="6" y="95"/>
                      </a:lnTo>
                      <a:lnTo>
                        <a:pt x="8" y="96"/>
                      </a:lnTo>
                      <a:lnTo>
                        <a:pt x="10" y="96"/>
                      </a:lnTo>
                      <a:lnTo>
                        <a:pt x="11" y="95"/>
                      </a:lnTo>
                      <a:lnTo>
                        <a:pt x="11" y="93"/>
                      </a:lnTo>
                      <a:lnTo>
                        <a:pt x="13" y="93"/>
                      </a:lnTo>
                      <a:lnTo>
                        <a:pt x="13" y="93"/>
                      </a:lnTo>
                      <a:lnTo>
                        <a:pt x="15" y="92"/>
                      </a:lnTo>
                      <a:lnTo>
                        <a:pt x="16" y="92"/>
                      </a:lnTo>
                      <a:lnTo>
                        <a:pt x="17" y="91"/>
                      </a:lnTo>
                      <a:lnTo>
                        <a:pt x="29" y="90"/>
                      </a:lnTo>
                      <a:lnTo>
                        <a:pt x="30" y="90"/>
                      </a:lnTo>
                      <a:lnTo>
                        <a:pt x="40" y="90"/>
                      </a:lnTo>
                      <a:lnTo>
                        <a:pt x="59" y="89"/>
                      </a:lnTo>
                      <a:lnTo>
                        <a:pt x="63" y="72"/>
                      </a:lnTo>
                      <a:lnTo>
                        <a:pt x="64" y="68"/>
                      </a:lnTo>
                      <a:lnTo>
                        <a:pt x="66" y="65"/>
                      </a:lnTo>
                      <a:lnTo>
                        <a:pt x="68" y="61"/>
                      </a:lnTo>
                      <a:lnTo>
                        <a:pt x="70" y="58"/>
                      </a:lnTo>
                      <a:lnTo>
                        <a:pt x="72" y="55"/>
                      </a:lnTo>
                      <a:lnTo>
                        <a:pt x="72" y="53"/>
                      </a:lnTo>
                      <a:lnTo>
                        <a:pt x="72" y="51"/>
                      </a:lnTo>
                      <a:lnTo>
                        <a:pt x="78" y="51"/>
                      </a:lnTo>
                      <a:lnTo>
                        <a:pt x="79" y="48"/>
                      </a:lnTo>
                      <a:lnTo>
                        <a:pt x="79" y="45"/>
                      </a:lnTo>
                      <a:lnTo>
                        <a:pt x="82" y="41"/>
                      </a:lnTo>
                      <a:lnTo>
                        <a:pt x="83" y="37"/>
                      </a:lnTo>
                      <a:lnTo>
                        <a:pt x="82" y="34"/>
                      </a:lnTo>
                      <a:lnTo>
                        <a:pt x="79" y="31"/>
                      </a:lnTo>
                      <a:lnTo>
                        <a:pt x="81" y="29"/>
                      </a:lnTo>
                      <a:lnTo>
                        <a:pt x="79" y="27"/>
                      </a:lnTo>
                      <a:lnTo>
                        <a:pt x="77" y="27"/>
                      </a:lnTo>
                      <a:lnTo>
                        <a:pt x="76" y="21"/>
                      </a:lnTo>
                      <a:lnTo>
                        <a:pt x="72" y="18"/>
                      </a:lnTo>
                      <a:lnTo>
                        <a:pt x="72" y="14"/>
                      </a:lnTo>
                      <a:lnTo>
                        <a:pt x="71" y="10"/>
                      </a:lnTo>
                      <a:lnTo>
                        <a:pt x="69" y="10"/>
                      </a:lnTo>
                      <a:lnTo>
                        <a:pt x="69" y="7"/>
                      </a:lnTo>
                      <a:lnTo>
                        <a:pt x="69" y="6"/>
                      </a:lnTo>
                      <a:lnTo>
                        <a:pt x="67" y="2"/>
                      </a:lnTo>
                      <a:lnTo>
                        <a:pt x="66" y="0"/>
                      </a:lnTo>
                      <a:lnTo>
                        <a:pt x="65" y="0"/>
                      </a:lnTo>
                      <a:lnTo>
                        <a:pt x="62" y="3"/>
                      </a:lnTo>
                      <a:lnTo>
                        <a:pt x="61" y="6"/>
                      </a:lnTo>
                      <a:lnTo>
                        <a:pt x="58" y="7"/>
                      </a:lnTo>
                      <a:lnTo>
                        <a:pt x="55" y="6"/>
                      </a:lnTo>
                      <a:lnTo>
                        <a:pt x="49" y="6"/>
                      </a:lnTo>
                      <a:lnTo>
                        <a:pt x="46" y="8"/>
                      </a:lnTo>
                      <a:lnTo>
                        <a:pt x="44" y="8"/>
                      </a:lnTo>
                      <a:lnTo>
                        <a:pt x="43" y="9"/>
                      </a:lnTo>
                      <a:lnTo>
                        <a:pt x="41" y="8"/>
                      </a:lnTo>
                      <a:lnTo>
                        <a:pt x="39" y="10"/>
                      </a:lnTo>
                      <a:lnTo>
                        <a:pt x="39" y="13"/>
                      </a:lnTo>
                      <a:lnTo>
                        <a:pt x="38" y="13"/>
                      </a:lnTo>
                      <a:lnTo>
                        <a:pt x="34" y="12"/>
                      </a:lnTo>
                      <a:lnTo>
                        <a:pt x="34" y="9"/>
                      </a:lnTo>
                      <a:lnTo>
                        <a:pt x="31" y="8"/>
                      </a:lnTo>
                      <a:lnTo>
                        <a:pt x="30" y="9"/>
                      </a:lnTo>
                      <a:lnTo>
                        <a:pt x="26" y="7"/>
                      </a:lnTo>
                      <a:lnTo>
                        <a:pt x="23" y="6"/>
                      </a:lnTo>
                      <a:lnTo>
                        <a:pt x="21" y="8"/>
                      </a:lnTo>
                      <a:lnTo>
                        <a:pt x="21" y="10"/>
                      </a:lnTo>
                      <a:lnTo>
                        <a:pt x="22" y="12"/>
                      </a:lnTo>
                      <a:lnTo>
                        <a:pt x="21" y="13"/>
                      </a:lnTo>
                      <a:lnTo>
                        <a:pt x="20" y="16"/>
                      </a:lnTo>
                      <a:lnTo>
                        <a:pt x="20"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2" name="Freeform 822">
                  <a:extLst>
                    <a:ext uri="{FF2B5EF4-FFF2-40B4-BE49-F238E27FC236}">
                      <a16:creationId xmlns:a16="http://schemas.microsoft.com/office/drawing/2014/main" id="{803024E1-CD2E-4450-A280-EA1AAC7FC37E}"/>
                    </a:ext>
                  </a:extLst>
                </p:cNvPr>
                <p:cNvSpPr>
                  <a:spLocks/>
                </p:cNvSpPr>
                <p:nvPr/>
              </p:nvSpPr>
              <p:spPr bwMode="auto">
                <a:xfrm>
                  <a:off x="3812" y="2614"/>
                  <a:ext cx="184" cy="149"/>
                </a:xfrm>
                <a:custGeom>
                  <a:avLst/>
                  <a:gdLst>
                    <a:gd name="T0" fmla="*/ 104 w 184"/>
                    <a:gd name="T1" fmla="*/ 4 h 149"/>
                    <a:gd name="T2" fmla="*/ 98 w 184"/>
                    <a:gd name="T3" fmla="*/ 12 h 149"/>
                    <a:gd name="T4" fmla="*/ 91 w 184"/>
                    <a:gd name="T5" fmla="*/ 19 h 149"/>
                    <a:gd name="T6" fmla="*/ 89 w 184"/>
                    <a:gd name="T7" fmla="*/ 28 h 149"/>
                    <a:gd name="T8" fmla="*/ 78 w 184"/>
                    <a:gd name="T9" fmla="*/ 35 h 149"/>
                    <a:gd name="T10" fmla="*/ 65 w 184"/>
                    <a:gd name="T11" fmla="*/ 35 h 149"/>
                    <a:gd name="T12" fmla="*/ 63 w 184"/>
                    <a:gd name="T13" fmla="*/ 42 h 149"/>
                    <a:gd name="T14" fmla="*/ 59 w 184"/>
                    <a:gd name="T15" fmla="*/ 50 h 149"/>
                    <a:gd name="T16" fmla="*/ 39 w 184"/>
                    <a:gd name="T17" fmla="*/ 58 h 149"/>
                    <a:gd name="T18" fmla="*/ 31 w 184"/>
                    <a:gd name="T19" fmla="*/ 56 h 149"/>
                    <a:gd name="T20" fmla="*/ 26 w 184"/>
                    <a:gd name="T21" fmla="*/ 63 h 149"/>
                    <a:gd name="T22" fmla="*/ 17 w 184"/>
                    <a:gd name="T23" fmla="*/ 61 h 149"/>
                    <a:gd name="T24" fmla="*/ 11 w 184"/>
                    <a:gd name="T25" fmla="*/ 66 h 149"/>
                    <a:gd name="T26" fmla="*/ 2 w 184"/>
                    <a:gd name="T27" fmla="*/ 83 h 149"/>
                    <a:gd name="T28" fmla="*/ 1 w 184"/>
                    <a:gd name="T29" fmla="*/ 94 h 149"/>
                    <a:gd name="T30" fmla="*/ 2 w 184"/>
                    <a:gd name="T31" fmla="*/ 114 h 149"/>
                    <a:gd name="T32" fmla="*/ 11 w 184"/>
                    <a:gd name="T33" fmla="*/ 124 h 149"/>
                    <a:gd name="T34" fmla="*/ 22 w 184"/>
                    <a:gd name="T35" fmla="*/ 142 h 149"/>
                    <a:gd name="T36" fmla="*/ 24 w 184"/>
                    <a:gd name="T37" fmla="*/ 149 h 149"/>
                    <a:gd name="T38" fmla="*/ 37 w 184"/>
                    <a:gd name="T39" fmla="*/ 130 h 149"/>
                    <a:gd name="T40" fmla="*/ 49 w 184"/>
                    <a:gd name="T41" fmla="*/ 126 h 149"/>
                    <a:gd name="T42" fmla="*/ 56 w 184"/>
                    <a:gd name="T43" fmla="*/ 128 h 149"/>
                    <a:gd name="T44" fmla="*/ 59 w 184"/>
                    <a:gd name="T45" fmla="*/ 121 h 149"/>
                    <a:gd name="T46" fmla="*/ 60 w 184"/>
                    <a:gd name="T47" fmla="*/ 114 h 149"/>
                    <a:gd name="T48" fmla="*/ 63 w 184"/>
                    <a:gd name="T49" fmla="*/ 107 h 149"/>
                    <a:gd name="T50" fmla="*/ 70 w 184"/>
                    <a:gd name="T51" fmla="*/ 104 h 149"/>
                    <a:gd name="T52" fmla="*/ 79 w 184"/>
                    <a:gd name="T53" fmla="*/ 110 h 149"/>
                    <a:gd name="T54" fmla="*/ 88 w 184"/>
                    <a:gd name="T55" fmla="*/ 115 h 149"/>
                    <a:gd name="T56" fmla="*/ 98 w 184"/>
                    <a:gd name="T57" fmla="*/ 117 h 149"/>
                    <a:gd name="T58" fmla="*/ 108 w 184"/>
                    <a:gd name="T59" fmla="*/ 120 h 149"/>
                    <a:gd name="T60" fmla="*/ 110 w 184"/>
                    <a:gd name="T61" fmla="*/ 114 h 149"/>
                    <a:gd name="T62" fmla="*/ 119 w 184"/>
                    <a:gd name="T63" fmla="*/ 109 h 149"/>
                    <a:gd name="T64" fmla="*/ 130 w 184"/>
                    <a:gd name="T65" fmla="*/ 108 h 149"/>
                    <a:gd name="T66" fmla="*/ 140 w 184"/>
                    <a:gd name="T67" fmla="*/ 105 h 149"/>
                    <a:gd name="T68" fmla="*/ 145 w 184"/>
                    <a:gd name="T69" fmla="*/ 106 h 149"/>
                    <a:gd name="T70" fmla="*/ 153 w 184"/>
                    <a:gd name="T71" fmla="*/ 102 h 149"/>
                    <a:gd name="T72" fmla="*/ 156 w 184"/>
                    <a:gd name="T73" fmla="*/ 101 h 149"/>
                    <a:gd name="T74" fmla="*/ 165 w 184"/>
                    <a:gd name="T75" fmla="*/ 103 h 149"/>
                    <a:gd name="T76" fmla="*/ 177 w 184"/>
                    <a:gd name="T77" fmla="*/ 103 h 149"/>
                    <a:gd name="T78" fmla="*/ 184 w 184"/>
                    <a:gd name="T79" fmla="*/ 104 h 149"/>
                    <a:gd name="T80" fmla="*/ 178 w 184"/>
                    <a:gd name="T81" fmla="*/ 93 h 149"/>
                    <a:gd name="T82" fmla="*/ 170 w 184"/>
                    <a:gd name="T83" fmla="*/ 87 h 149"/>
                    <a:gd name="T84" fmla="*/ 165 w 184"/>
                    <a:gd name="T85" fmla="*/ 80 h 149"/>
                    <a:gd name="T86" fmla="*/ 158 w 184"/>
                    <a:gd name="T87" fmla="*/ 69 h 149"/>
                    <a:gd name="T88" fmla="*/ 149 w 184"/>
                    <a:gd name="T89" fmla="*/ 65 h 149"/>
                    <a:gd name="T90" fmla="*/ 153 w 184"/>
                    <a:gd name="T91" fmla="*/ 58 h 149"/>
                    <a:gd name="T92" fmla="*/ 146 w 184"/>
                    <a:gd name="T93" fmla="*/ 52 h 149"/>
                    <a:gd name="T94" fmla="*/ 136 w 184"/>
                    <a:gd name="T95" fmla="*/ 46 h 149"/>
                    <a:gd name="T96" fmla="*/ 131 w 184"/>
                    <a:gd name="T97" fmla="*/ 39 h 149"/>
                    <a:gd name="T98" fmla="*/ 125 w 184"/>
                    <a:gd name="T99" fmla="*/ 34 h 149"/>
                    <a:gd name="T100" fmla="*/ 126 w 184"/>
                    <a:gd name="T101" fmla="*/ 23 h 149"/>
                    <a:gd name="T102" fmla="*/ 116 w 184"/>
                    <a:gd name="T103" fmla="*/ 5 h 149"/>
                    <a:gd name="T104" fmla="*/ 115 w 184"/>
                    <a:gd name="T105"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49">
                      <a:moveTo>
                        <a:pt x="111" y="4"/>
                      </a:moveTo>
                      <a:lnTo>
                        <a:pt x="110" y="2"/>
                      </a:lnTo>
                      <a:lnTo>
                        <a:pt x="106" y="2"/>
                      </a:lnTo>
                      <a:lnTo>
                        <a:pt x="104" y="4"/>
                      </a:lnTo>
                      <a:lnTo>
                        <a:pt x="100" y="7"/>
                      </a:lnTo>
                      <a:lnTo>
                        <a:pt x="100" y="9"/>
                      </a:lnTo>
                      <a:lnTo>
                        <a:pt x="100" y="11"/>
                      </a:lnTo>
                      <a:lnTo>
                        <a:pt x="98" y="12"/>
                      </a:lnTo>
                      <a:lnTo>
                        <a:pt x="95" y="17"/>
                      </a:lnTo>
                      <a:lnTo>
                        <a:pt x="94" y="17"/>
                      </a:lnTo>
                      <a:lnTo>
                        <a:pt x="93" y="16"/>
                      </a:lnTo>
                      <a:lnTo>
                        <a:pt x="91" y="19"/>
                      </a:lnTo>
                      <a:lnTo>
                        <a:pt x="91" y="21"/>
                      </a:lnTo>
                      <a:lnTo>
                        <a:pt x="89" y="23"/>
                      </a:lnTo>
                      <a:lnTo>
                        <a:pt x="88" y="26"/>
                      </a:lnTo>
                      <a:lnTo>
                        <a:pt x="89" y="28"/>
                      </a:lnTo>
                      <a:lnTo>
                        <a:pt x="88" y="31"/>
                      </a:lnTo>
                      <a:lnTo>
                        <a:pt x="86" y="32"/>
                      </a:lnTo>
                      <a:lnTo>
                        <a:pt x="83" y="35"/>
                      </a:lnTo>
                      <a:lnTo>
                        <a:pt x="78" y="35"/>
                      </a:lnTo>
                      <a:lnTo>
                        <a:pt x="74" y="36"/>
                      </a:lnTo>
                      <a:lnTo>
                        <a:pt x="70" y="35"/>
                      </a:lnTo>
                      <a:lnTo>
                        <a:pt x="68" y="35"/>
                      </a:lnTo>
                      <a:lnTo>
                        <a:pt x="65" y="35"/>
                      </a:lnTo>
                      <a:lnTo>
                        <a:pt x="63" y="35"/>
                      </a:lnTo>
                      <a:lnTo>
                        <a:pt x="60" y="36"/>
                      </a:lnTo>
                      <a:lnTo>
                        <a:pt x="60" y="38"/>
                      </a:lnTo>
                      <a:lnTo>
                        <a:pt x="63" y="42"/>
                      </a:lnTo>
                      <a:lnTo>
                        <a:pt x="64" y="42"/>
                      </a:lnTo>
                      <a:lnTo>
                        <a:pt x="65" y="45"/>
                      </a:lnTo>
                      <a:lnTo>
                        <a:pt x="61" y="48"/>
                      </a:lnTo>
                      <a:lnTo>
                        <a:pt x="59" y="50"/>
                      </a:lnTo>
                      <a:lnTo>
                        <a:pt x="55" y="50"/>
                      </a:lnTo>
                      <a:lnTo>
                        <a:pt x="47" y="52"/>
                      </a:lnTo>
                      <a:lnTo>
                        <a:pt x="43" y="55"/>
                      </a:lnTo>
                      <a:lnTo>
                        <a:pt x="39" y="58"/>
                      </a:lnTo>
                      <a:lnTo>
                        <a:pt x="35" y="61"/>
                      </a:lnTo>
                      <a:lnTo>
                        <a:pt x="33" y="61"/>
                      </a:lnTo>
                      <a:lnTo>
                        <a:pt x="31" y="60"/>
                      </a:lnTo>
                      <a:lnTo>
                        <a:pt x="31" y="56"/>
                      </a:lnTo>
                      <a:lnTo>
                        <a:pt x="29" y="54"/>
                      </a:lnTo>
                      <a:lnTo>
                        <a:pt x="28" y="56"/>
                      </a:lnTo>
                      <a:lnTo>
                        <a:pt x="28" y="59"/>
                      </a:lnTo>
                      <a:lnTo>
                        <a:pt x="26" y="63"/>
                      </a:lnTo>
                      <a:lnTo>
                        <a:pt x="22" y="63"/>
                      </a:lnTo>
                      <a:lnTo>
                        <a:pt x="20" y="64"/>
                      </a:lnTo>
                      <a:lnTo>
                        <a:pt x="17" y="64"/>
                      </a:lnTo>
                      <a:lnTo>
                        <a:pt x="17" y="61"/>
                      </a:lnTo>
                      <a:lnTo>
                        <a:pt x="15" y="59"/>
                      </a:lnTo>
                      <a:lnTo>
                        <a:pt x="15" y="60"/>
                      </a:lnTo>
                      <a:lnTo>
                        <a:pt x="13" y="64"/>
                      </a:lnTo>
                      <a:lnTo>
                        <a:pt x="11" y="66"/>
                      </a:lnTo>
                      <a:lnTo>
                        <a:pt x="9" y="69"/>
                      </a:lnTo>
                      <a:lnTo>
                        <a:pt x="7" y="74"/>
                      </a:lnTo>
                      <a:lnTo>
                        <a:pt x="5" y="79"/>
                      </a:lnTo>
                      <a:lnTo>
                        <a:pt x="2" y="83"/>
                      </a:lnTo>
                      <a:lnTo>
                        <a:pt x="0" y="84"/>
                      </a:lnTo>
                      <a:lnTo>
                        <a:pt x="0" y="87"/>
                      </a:lnTo>
                      <a:lnTo>
                        <a:pt x="0" y="90"/>
                      </a:lnTo>
                      <a:lnTo>
                        <a:pt x="1" y="94"/>
                      </a:lnTo>
                      <a:lnTo>
                        <a:pt x="0" y="99"/>
                      </a:lnTo>
                      <a:lnTo>
                        <a:pt x="1" y="103"/>
                      </a:lnTo>
                      <a:lnTo>
                        <a:pt x="2" y="107"/>
                      </a:lnTo>
                      <a:lnTo>
                        <a:pt x="2" y="114"/>
                      </a:lnTo>
                      <a:lnTo>
                        <a:pt x="4" y="115"/>
                      </a:lnTo>
                      <a:lnTo>
                        <a:pt x="7" y="118"/>
                      </a:lnTo>
                      <a:lnTo>
                        <a:pt x="10" y="121"/>
                      </a:lnTo>
                      <a:lnTo>
                        <a:pt x="11" y="124"/>
                      </a:lnTo>
                      <a:lnTo>
                        <a:pt x="14" y="130"/>
                      </a:lnTo>
                      <a:lnTo>
                        <a:pt x="16" y="135"/>
                      </a:lnTo>
                      <a:lnTo>
                        <a:pt x="18" y="137"/>
                      </a:lnTo>
                      <a:lnTo>
                        <a:pt x="22" y="142"/>
                      </a:lnTo>
                      <a:lnTo>
                        <a:pt x="22" y="145"/>
                      </a:lnTo>
                      <a:lnTo>
                        <a:pt x="22" y="148"/>
                      </a:lnTo>
                      <a:lnTo>
                        <a:pt x="23" y="149"/>
                      </a:lnTo>
                      <a:lnTo>
                        <a:pt x="24" y="149"/>
                      </a:lnTo>
                      <a:lnTo>
                        <a:pt x="30" y="136"/>
                      </a:lnTo>
                      <a:lnTo>
                        <a:pt x="33" y="132"/>
                      </a:lnTo>
                      <a:lnTo>
                        <a:pt x="35" y="131"/>
                      </a:lnTo>
                      <a:lnTo>
                        <a:pt x="37" y="130"/>
                      </a:lnTo>
                      <a:lnTo>
                        <a:pt x="43" y="127"/>
                      </a:lnTo>
                      <a:lnTo>
                        <a:pt x="45" y="127"/>
                      </a:lnTo>
                      <a:lnTo>
                        <a:pt x="47" y="126"/>
                      </a:lnTo>
                      <a:lnTo>
                        <a:pt x="49" y="126"/>
                      </a:lnTo>
                      <a:lnTo>
                        <a:pt x="51" y="126"/>
                      </a:lnTo>
                      <a:lnTo>
                        <a:pt x="52" y="128"/>
                      </a:lnTo>
                      <a:lnTo>
                        <a:pt x="55" y="129"/>
                      </a:lnTo>
                      <a:lnTo>
                        <a:pt x="56" y="128"/>
                      </a:lnTo>
                      <a:lnTo>
                        <a:pt x="58" y="128"/>
                      </a:lnTo>
                      <a:lnTo>
                        <a:pt x="58" y="125"/>
                      </a:lnTo>
                      <a:lnTo>
                        <a:pt x="59" y="123"/>
                      </a:lnTo>
                      <a:lnTo>
                        <a:pt x="59" y="121"/>
                      </a:lnTo>
                      <a:lnTo>
                        <a:pt x="57" y="118"/>
                      </a:lnTo>
                      <a:lnTo>
                        <a:pt x="57" y="116"/>
                      </a:lnTo>
                      <a:lnTo>
                        <a:pt x="59" y="116"/>
                      </a:lnTo>
                      <a:lnTo>
                        <a:pt x="60" y="114"/>
                      </a:lnTo>
                      <a:lnTo>
                        <a:pt x="60" y="113"/>
                      </a:lnTo>
                      <a:lnTo>
                        <a:pt x="62" y="111"/>
                      </a:lnTo>
                      <a:lnTo>
                        <a:pt x="62" y="108"/>
                      </a:lnTo>
                      <a:lnTo>
                        <a:pt x="63" y="107"/>
                      </a:lnTo>
                      <a:lnTo>
                        <a:pt x="65" y="107"/>
                      </a:lnTo>
                      <a:lnTo>
                        <a:pt x="66" y="105"/>
                      </a:lnTo>
                      <a:lnTo>
                        <a:pt x="69" y="105"/>
                      </a:lnTo>
                      <a:lnTo>
                        <a:pt x="70" y="104"/>
                      </a:lnTo>
                      <a:lnTo>
                        <a:pt x="71" y="104"/>
                      </a:lnTo>
                      <a:lnTo>
                        <a:pt x="73" y="105"/>
                      </a:lnTo>
                      <a:lnTo>
                        <a:pt x="74" y="106"/>
                      </a:lnTo>
                      <a:lnTo>
                        <a:pt x="79" y="110"/>
                      </a:lnTo>
                      <a:lnTo>
                        <a:pt x="81" y="111"/>
                      </a:lnTo>
                      <a:lnTo>
                        <a:pt x="84" y="114"/>
                      </a:lnTo>
                      <a:lnTo>
                        <a:pt x="85" y="116"/>
                      </a:lnTo>
                      <a:lnTo>
                        <a:pt x="88" y="115"/>
                      </a:lnTo>
                      <a:lnTo>
                        <a:pt x="91" y="118"/>
                      </a:lnTo>
                      <a:lnTo>
                        <a:pt x="95" y="118"/>
                      </a:lnTo>
                      <a:lnTo>
                        <a:pt x="97" y="118"/>
                      </a:lnTo>
                      <a:lnTo>
                        <a:pt x="98" y="117"/>
                      </a:lnTo>
                      <a:lnTo>
                        <a:pt x="101" y="117"/>
                      </a:lnTo>
                      <a:lnTo>
                        <a:pt x="103" y="118"/>
                      </a:lnTo>
                      <a:lnTo>
                        <a:pt x="106" y="119"/>
                      </a:lnTo>
                      <a:lnTo>
                        <a:pt x="108" y="120"/>
                      </a:lnTo>
                      <a:lnTo>
                        <a:pt x="111" y="119"/>
                      </a:lnTo>
                      <a:lnTo>
                        <a:pt x="111" y="118"/>
                      </a:lnTo>
                      <a:lnTo>
                        <a:pt x="110" y="116"/>
                      </a:lnTo>
                      <a:lnTo>
                        <a:pt x="110" y="114"/>
                      </a:lnTo>
                      <a:lnTo>
                        <a:pt x="112" y="111"/>
                      </a:lnTo>
                      <a:lnTo>
                        <a:pt x="114" y="108"/>
                      </a:lnTo>
                      <a:lnTo>
                        <a:pt x="117" y="109"/>
                      </a:lnTo>
                      <a:lnTo>
                        <a:pt x="119" y="109"/>
                      </a:lnTo>
                      <a:lnTo>
                        <a:pt x="121" y="111"/>
                      </a:lnTo>
                      <a:lnTo>
                        <a:pt x="123" y="111"/>
                      </a:lnTo>
                      <a:lnTo>
                        <a:pt x="129" y="110"/>
                      </a:lnTo>
                      <a:lnTo>
                        <a:pt x="130" y="108"/>
                      </a:lnTo>
                      <a:lnTo>
                        <a:pt x="132" y="107"/>
                      </a:lnTo>
                      <a:lnTo>
                        <a:pt x="138" y="104"/>
                      </a:lnTo>
                      <a:lnTo>
                        <a:pt x="140" y="104"/>
                      </a:lnTo>
                      <a:lnTo>
                        <a:pt x="140" y="105"/>
                      </a:lnTo>
                      <a:lnTo>
                        <a:pt x="142" y="106"/>
                      </a:lnTo>
                      <a:lnTo>
                        <a:pt x="142" y="107"/>
                      </a:lnTo>
                      <a:lnTo>
                        <a:pt x="143" y="107"/>
                      </a:lnTo>
                      <a:lnTo>
                        <a:pt x="145" y="106"/>
                      </a:lnTo>
                      <a:lnTo>
                        <a:pt x="149" y="106"/>
                      </a:lnTo>
                      <a:lnTo>
                        <a:pt x="150" y="105"/>
                      </a:lnTo>
                      <a:lnTo>
                        <a:pt x="152" y="105"/>
                      </a:lnTo>
                      <a:lnTo>
                        <a:pt x="153" y="102"/>
                      </a:lnTo>
                      <a:lnTo>
                        <a:pt x="153" y="101"/>
                      </a:lnTo>
                      <a:lnTo>
                        <a:pt x="153" y="100"/>
                      </a:lnTo>
                      <a:lnTo>
                        <a:pt x="156" y="100"/>
                      </a:lnTo>
                      <a:lnTo>
                        <a:pt x="156" y="101"/>
                      </a:lnTo>
                      <a:lnTo>
                        <a:pt x="160" y="101"/>
                      </a:lnTo>
                      <a:lnTo>
                        <a:pt x="161" y="101"/>
                      </a:lnTo>
                      <a:lnTo>
                        <a:pt x="163" y="102"/>
                      </a:lnTo>
                      <a:lnTo>
                        <a:pt x="165" y="103"/>
                      </a:lnTo>
                      <a:lnTo>
                        <a:pt x="167" y="104"/>
                      </a:lnTo>
                      <a:lnTo>
                        <a:pt x="172" y="104"/>
                      </a:lnTo>
                      <a:lnTo>
                        <a:pt x="173" y="105"/>
                      </a:lnTo>
                      <a:lnTo>
                        <a:pt x="177" y="103"/>
                      </a:lnTo>
                      <a:lnTo>
                        <a:pt x="180" y="103"/>
                      </a:lnTo>
                      <a:lnTo>
                        <a:pt x="183" y="105"/>
                      </a:lnTo>
                      <a:lnTo>
                        <a:pt x="184" y="105"/>
                      </a:lnTo>
                      <a:lnTo>
                        <a:pt x="184" y="104"/>
                      </a:lnTo>
                      <a:lnTo>
                        <a:pt x="183" y="102"/>
                      </a:lnTo>
                      <a:lnTo>
                        <a:pt x="180" y="100"/>
                      </a:lnTo>
                      <a:lnTo>
                        <a:pt x="178" y="99"/>
                      </a:lnTo>
                      <a:lnTo>
                        <a:pt x="178" y="93"/>
                      </a:lnTo>
                      <a:lnTo>
                        <a:pt x="178" y="92"/>
                      </a:lnTo>
                      <a:lnTo>
                        <a:pt x="176" y="90"/>
                      </a:lnTo>
                      <a:lnTo>
                        <a:pt x="171" y="89"/>
                      </a:lnTo>
                      <a:lnTo>
                        <a:pt x="170" y="87"/>
                      </a:lnTo>
                      <a:lnTo>
                        <a:pt x="170" y="83"/>
                      </a:lnTo>
                      <a:lnTo>
                        <a:pt x="170" y="83"/>
                      </a:lnTo>
                      <a:lnTo>
                        <a:pt x="167" y="81"/>
                      </a:lnTo>
                      <a:lnTo>
                        <a:pt x="165" y="80"/>
                      </a:lnTo>
                      <a:lnTo>
                        <a:pt x="165" y="75"/>
                      </a:lnTo>
                      <a:lnTo>
                        <a:pt x="164" y="73"/>
                      </a:lnTo>
                      <a:lnTo>
                        <a:pt x="160" y="69"/>
                      </a:lnTo>
                      <a:lnTo>
                        <a:pt x="158" y="69"/>
                      </a:lnTo>
                      <a:lnTo>
                        <a:pt x="156" y="68"/>
                      </a:lnTo>
                      <a:lnTo>
                        <a:pt x="155" y="69"/>
                      </a:lnTo>
                      <a:lnTo>
                        <a:pt x="153" y="68"/>
                      </a:lnTo>
                      <a:lnTo>
                        <a:pt x="149" y="65"/>
                      </a:lnTo>
                      <a:lnTo>
                        <a:pt x="151" y="63"/>
                      </a:lnTo>
                      <a:lnTo>
                        <a:pt x="151" y="62"/>
                      </a:lnTo>
                      <a:lnTo>
                        <a:pt x="153" y="60"/>
                      </a:lnTo>
                      <a:lnTo>
                        <a:pt x="153" y="58"/>
                      </a:lnTo>
                      <a:lnTo>
                        <a:pt x="153" y="56"/>
                      </a:lnTo>
                      <a:lnTo>
                        <a:pt x="150" y="55"/>
                      </a:lnTo>
                      <a:lnTo>
                        <a:pt x="147" y="54"/>
                      </a:lnTo>
                      <a:lnTo>
                        <a:pt x="146" y="52"/>
                      </a:lnTo>
                      <a:lnTo>
                        <a:pt x="144" y="50"/>
                      </a:lnTo>
                      <a:lnTo>
                        <a:pt x="142" y="50"/>
                      </a:lnTo>
                      <a:lnTo>
                        <a:pt x="139" y="49"/>
                      </a:lnTo>
                      <a:lnTo>
                        <a:pt x="136" y="46"/>
                      </a:lnTo>
                      <a:lnTo>
                        <a:pt x="135" y="43"/>
                      </a:lnTo>
                      <a:lnTo>
                        <a:pt x="137" y="41"/>
                      </a:lnTo>
                      <a:lnTo>
                        <a:pt x="135" y="39"/>
                      </a:lnTo>
                      <a:lnTo>
                        <a:pt x="131" y="39"/>
                      </a:lnTo>
                      <a:lnTo>
                        <a:pt x="130" y="41"/>
                      </a:lnTo>
                      <a:lnTo>
                        <a:pt x="127" y="41"/>
                      </a:lnTo>
                      <a:lnTo>
                        <a:pt x="125" y="39"/>
                      </a:lnTo>
                      <a:lnTo>
                        <a:pt x="125" y="34"/>
                      </a:lnTo>
                      <a:lnTo>
                        <a:pt x="125" y="31"/>
                      </a:lnTo>
                      <a:lnTo>
                        <a:pt x="126" y="29"/>
                      </a:lnTo>
                      <a:lnTo>
                        <a:pt x="127" y="25"/>
                      </a:lnTo>
                      <a:lnTo>
                        <a:pt x="126" y="23"/>
                      </a:lnTo>
                      <a:lnTo>
                        <a:pt x="124" y="16"/>
                      </a:lnTo>
                      <a:lnTo>
                        <a:pt x="120" y="11"/>
                      </a:lnTo>
                      <a:lnTo>
                        <a:pt x="119" y="8"/>
                      </a:lnTo>
                      <a:lnTo>
                        <a:pt x="116" y="5"/>
                      </a:lnTo>
                      <a:lnTo>
                        <a:pt x="117" y="4"/>
                      </a:lnTo>
                      <a:lnTo>
                        <a:pt x="117" y="2"/>
                      </a:lnTo>
                      <a:lnTo>
                        <a:pt x="115" y="0"/>
                      </a:lnTo>
                      <a:lnTo>
                        <a:pt x="115" y="1"/>
                      </a:lnTo>
                      <a:lnTo>
                        <a:pt x="11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3" name="Freeform 823">
                  <a:extLst>
                    <a:ext uri="{FF2B5EF4-FFF2-40B4-BE49-F238E27FC236}">
                      <a16:creationId xmlns:a16="http://schemas.microsoft.com/office/drawing/2014/main" id="{B1404253-4F73-4559-8DFE-8E1F5C31F014}"/>
                    </a:ext>
                  </a:extLst>
                </p:cNvPr>
                <p:cNvSpPr>
                  <a:spLocks/>
                </p:cNvSpPr>
                <p:nvPr/>
              </p:nvSpPr>
              <p:spPr bwMode="auto">
                <a:xfrm>
                  <a:off x="3736" y="2220"/>
                  <a:ext cx="219" cy="245"/>
                </a:xfrm>
                <a:custGeom>
                  <a:avLst/>
                  <a:gdLst>
                    <a:gd name="T0" fmla="*/ 28 w 219"/>
                    <a:gd name="T1" fmla="*/ 9 h 245"/>
                    <a:gd name="T2" fmla="*/ 16 w 219"/>
                    <a:gd name="T3" fmla="*/ 22 h 245"/>
                    <a:gd name="T4" fmla="*/ 14 w 219"/>
                    <a:gd name="T5" fmla="*/ 28 h 245"/>
                    <a:gd name="T6" fmla="*/ 8 w 219"/>
                    <a:gd name="T7" fmla="*/ 29 h 245"/>
                    <a:gd name="T8" fmla="*/ 7 w 219"/>
                    <a:gd name="T9" fmla="*/ 33 h 245"/>
                    <a:gd name="T10" fmla="*/ 10 w 219"/>
                    <a:gd name="T11" fmla="*/ 42 h 245"/>
                    <a:gd name="T12" fmla="*/ 9 w 219"/>
                    <a:gd name="T13" fmla="*/ 45 h 245"/>
                    <a:gd name="T14" fmla="*/ 7 w 219"/>
                    <a:gd name="T15" fmla="*/ 49 h 245"/>
                    <a:gd name="T16" fmla="*/ 4 w 219"/>
                    <a:gd name="T17" fmla="*/ 53 h 245"/>
                    <a:gd name="T18" fmla="*/ 2 w 219"/>
                    <a:gd name="T19" fmla="*/ 53 h 245"/>
                    <a:gd name="T20" fmla="*/ 0 w 219"/>
                    <a:gd name="T21" fmla="*/ 60 h 245"/>
                    <a:gd name="T22" fmla="*/ 4 w 219"/>
                    <a:gd name="T23" fmla="*/ 65 h 245"/>
                    <a:gd name="T24" fmla="*/ 4 w 219"/>
                    <a:gd name="T25" fmla="*/ 82 h 245"/>
                    <a:gd name="T26" fmla="*/ 4 w 219"/>
                    <a:gd name="T27" fmla="*/ 92 h 245"/>
                    <a:gd name="T28" fmla="*/ 5 w 219"/>
                    <a:gd name="T29" fmla="*/ 107 h 245"/>
                    <a:gd name="T30" fmla="*/ 6 w 219"/>
                    <a:gd name="T31" fmla="*/ 112 h 245"/>
                    <a:gd name="T32" fmla="*/ 5 w 219"/>
                    <a:gd name="T33" fmla="*/ 121 h 245"/>
                    <a:gd name="T34" fmla="*/ 0 w 219"/>
                    <a:gd name="T35" fmla="*/ 125 h 245"/>
                    <a:gd name="T36" fmla="*/ 1 w 219"/>
                    <a:gd name="T37" fmla="*/ 129 h 245"/>
                    <a:gd name="T38" fmla="*/ 7 w 219"/>
                    <a:gd name="T39" fmla="*/ 141 h 245"/>
                    <a:gd name="T40" fmla="*/ 9 w 219"/>
                    <a:gd name="T41" fmla="*/ 146 h 245"/>
                    <a:gd name="T42" fmla="*/ 9 w 219"/>
                    <a:gd name="T43" fmla="*/ 153 h 245"/>
                    <a:gd name="T44" fmla="*/ 11 w 219"/>
                    <a:gd name="T45" fmla="*/ 159 h 245"/>
                    <a:gd name="T46" fmla="*/ 18 w 219"/>
                    <a:gd name="T47" fmla="*/ 160 h 245"/>
                    <a:gd name="T48" fmla="*/ 26 w 219"/>
                    <a:gd name="T49" fmla="*/ 163 h 245"/>
                    <a:gd name="T50" fmla="*/ 31 w 219"/>
                    <a:gd name="T51" fmla="*/ 173 h 245"/>
                    <a:gd name="T52" fmla="*/ 34 w 219"/>
                    <a:gd name="T53" fmla="*/ 177 h 245"/>
                    <a:gd name="T54" fmla="*/ 61 w 219"/>
                    <a:gd name="T55" fmla="*/ 187 h 245"/>
                    <a:gd name="T56" fmla="*/ 76 w 219"/>
                    <a:gd name="T57" fmla="*/ 184 h 245"/>
                    <a:gd name="T58" fmla="*/ 205 w 219"/>
                    <a:gd name="T59" fmla="*/ 245 h 245"/>
                    <a:gd name="T60" fmla="*/ 205 w 219"/>
                    <a:gd name="T61" fmla="*/ 245 h 245"/>
                    <a:gd name="T62" fmla="*/ 219 w 219"/>
                    <a:gd name="T63" fmla="*/ 237 h 245"/>
                    <a:gd name="T64" fmla="*/ 211 w 219"/>
                    <a:gd name="T65" fmla="*/ 61 h 245"/>
                    <a:gd name="T66" fmla="*/ 211 w 219"/>
                    <a:gd name="T67" fmla="*/ 51 h 245"/>
                    <a:gd name="T68" fmla="*/ 213 w 219"/>
                    <a:gd name="T69" fmla="*/ 41 h 245"/>
                    <a:gd name="T70" fmla="*/ 213 w 219"/>
                    <a:gd name="T71" fmla="*/ 29 h 245"/>
                    <a:gd name="T72" fmla="*/ 213 w 219"/>
                    <a:gd name="T73" fmla="*/ 22 h 245"/>
                    <a:gd name="T74" fmla="*/ 208 w 219"/>
                    <a:gd name="T75" fmla="*/ 18 h 245"/>
                    <a:gd name="T76" fmla="*/ 196 w 219"/>
                    <a:gd name="T77" fmla="*/ 18 h 245"/>
                    <a:gd name="T78" fmla="*/ 191 w 219"/>
                    <a:gd name="T79" fmla="*/ 15 h 245"/>
                    <a:gd name="T80" fmla="*/ 184 w 219"/>
                    <a:gd name="T81" fmla="*/ 12 h 245"/>
                    <a:gd name="T82" fmla="*/ 185 w 219"/>
                    <a:gd name="T83" fmla="*/ 9 h 245"/>
                    <a:gd name="T84" fmla="*/ 176 w 219"/>
                    <a:gd name="T85" fmla="*/ 5 h 245"/>
                    <a:gd name="T86" fmla="*/ 170 w 219"/>
                    <a:gd name="T87" fmla="*/ 3 h 245"/>
                    <a:gd name="T88" fmla="*/ 166 w 219"/>
                    <a:gd name="T89" fmla="*/ 3 h 245"/>
                    <a:gd name="T90" fmla="*/ 160 w 219"/>
                    <a:gd name="T91" fmla="*/ 5 h 245"/>
                    <a:gd name="T92" fmla="*/ 147 w 219"/>
                    <a:gd name="T93" fmla="*/ 10 h 245"/>
                    <a:gd name="T94" fmla="*/ 143 w 219"/>
                    <a:gd name="T95" fmla="*/ 18 h 245"/>
                    <a:gd name="T96" fmla="*/ 141 w 219"/>
                    <a:gd name="T97" fmla="*/ 28 h 245"/>
                    <a:gd name="T98" fmla="*/ 145 w 219"/>
                    <a:gd name="T99" fmla="*/ 40 h 245"/>
                    <a:gd name="T100" fmla="*/ 140 w 219"/>
                    <a:gd name="T101" fmla="*/ 49 h 245"/>
                    <a:gd name="T102" fmla="*/ 135 w 219"/>
                    <a:gd name="T103" fmla="*/ 55 h 245"/>
                    <a:gd name="T104" fmla="*/ 125 w 219"/>
                    <a:gd name="T105" fmla="*/ 53 h 245"/>
                    <a:gd name="T106" fmla="*/ 116 w 219"/>
                    <a:gd name="T107" fmla="*/ 44 h 245"/>
                    <a:gd name="T108" fmla="*/ 99 w 219"/>
                    <a:gd name="T109" fmla="*/ 35 h 245"/>
                    <a:gd name="T110" fmla="*/ 93 w 219"/>
                    <a:gd name="T111" fmla="*/ 35 h 245"/>
                    <a:gd name="T112" fmla="*/ 83 w 219"/>
                    <a:gd name="T113" fmla="*/ 32 h 245"/>
                    <a:gd name="T114" fmla="*/ 79 w 219"/>
                    <a:gd name="T115" fmla="*/ 17 h 245"/>
                    <a:gd name="T116" fmla="*/ 66 w 219"/>
                    <a:gd name="T117" fmla="*/ 10 h 245"/>
                    <a:gd name="T118" fmla="*/ 53 w 219"/>
                    <a:gd name="T119" fmla="*/ 5 h 245"/>
                    <a:gd name="T120" fmla="*/ 39 w 219"/>
                    <a:gd name="T121" fmla="*/ 6 h 245"/>
                    <a:gd name="T122" fmla="*/ 29 w 219"/>
                    <a:gd name="T123" fmla="*/ 1 h 245"/>
                    <a:gd name="T124" fmla="*/ 25 w 219"/>
                    <a:gd name="T125"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245">
                      <a:moveTo>
                        <a:pt x="27" y="8"/>
                      </a:moveTo>
                      <a:lnTo>
                        <a:pt x="28" y="9"/>
                      </a:lnTo>
                      <a:lnTo>
                        <a:pt x="24" y="15"/>
                      </a:lnTo>
                      <a:lnTo>
                        <a:pt x="16" y="22"/>
                      </a:lnTo>
                      <a:lnTo>
                        <a:pt x="16" y="24"/>
                      </a:lnTo>
                      <a:lnTo>
                        <a:pt x="14" y="28"/>
                      </a:lnTo>
                      <a:lnTo>
                        <a:pt x="11" y="27"/>
                      </a:lnTo>
                      <a:lnTo>
                        <a:pt x="8" y="29"/>
                      </a:lnTo>
                      <a:lnTo>
                        <a:pt x="8" y="31"/>
                      </a:lnTo>
                      <a:lnTo>
                        <a:pt x="7" y="33"/>
                      </a:lnTo>
                      <a:lnTo>
                        <a:pt x="9" y="39"/>
                      </a:lnTo>
                      <a:lnTo>
                        <a:pt x="10" y="42"/>
                      </a:lnTo>
                      <a:lnTo>
                        <a:pt x="9" y="44"/>
                      </a:lnTo>
                      <a:lnTo>
                        <a:pt x="9" y="45"/>
                      </a:lnTo>
                      <a:lnTo>
                        <a:pt x="8" y="46"/>
                      </a:lnTo>
                      <a:lnTo>
                        <a:pt x="7" y="49"/>
                      </a:lnTo>
                      <a:lnTo>
                        <a:pt x="4" y="51"/>
                      </a:lnTo>
                      <a:lnTo>
                        <a:pt x="4" y="53"/>
                      </a:lnTo>
                      <a:lnTo>
                        <a:pt x="2" y="53"/>
                      </a:lnTo>
                      <a:lnTo>
                        <a:pt x="2" y="53"/>
                      </a:lnTo>
                      <a:lnTo>
                        <a:pt x="0" y="53"/>
                      </a:lnTo>
                      <a:lnTo>
                        <a:pt x="0" y="60"/>
                      </a:lnTo>
                      <a:lnTo>
                        <a:pt x="2" y="60"/>
                      </a:lnTo>
                      <a:lnTo>
                        <a:pt x="4" y="65"/>
                      </a:lnTo>
                      <a:lnTo>
                        <a:pt x="4" y="76"/>
                      </a:lnTo>
                      <a:lnTo>
                        <a:pt x="4" y="82"/>
                      </a:lnTo>
                      <a:lnTo>
                        <a:pt x="4" y="84"/>
                      </a:lnTo>
                      <a:lnTo>
                        <a:pt x="4" y="92"/>
                      </a:lnTo>
                      <a:lnTo>
                        <a:pt x="6" y="97"/>
                      </a:lnTo>
                      <a:lnTo>
                        <a:pt x="5" y="107"/>
                      </a:lnTo>
                      <a:lnTo>
                        <a:pt x="4" y="108"/>
                      </a:lnTo>
                      <a:lnTo>
                        <a:pt x="6" y="112"/>
                      </a:lnTo>
                      <a:lnTo>
                        <a:pt x="6" y="118"/>
                      </a:lnTo>
                      <a:lnTo>
                        <a:pt x="5" y="121"/>
                      </a:lnTo>
                      <a:lnTo>
                        <a:pt x="2" y="123"/>
                      </a:lnTo>
                      <a:lnTo>
                        <a:pt x="0" y="125"/>
                      </a:lnTo>
                      <a:lnTo>
                        <a:pt x="0" y="126"/>
                      </a:lnTo>
                      <a:lnTo>
                        <a:pt x="1" y="129"/>
                      </a:lnTo>
                      <a:lnTo>
                        <a:pt x="5" y="134"/>
                      </a:lnTo>
                      <a:lnTo>
                        <a:pt x="7" y="141"/>
                      </a:lnTo>
                      <a:lnTo>
                        <a:pt x="8" y="142"/>
                      </a:lnTo>
                      <a:lnTo>
                        <a:pt x="9" y="146"/>
                      </a:lnTo>
                      <a:lnTo>
                        <a:pt x="9" y="148"/>
                      </a:lnTo>
                      <a:lnTo>
                        <a:pt x="9" y="153"/>
                      </a:lnTo>
                      <a:lnTo>
                        <a:pt x="11" y="156"/>
                      </a:lnTo>
                      <a:lnTo>
                        <a:pt x="11" y="159"/>
                      </a:lnTo>
                      <a:lnTo>
                        <a:pt x="13" y="160"/>
                      </a:lnTo>
                      <a:lnTo>
                        <a:pt x="18" y="160"/>
                      </a:lnTo>
                      <a:lnTo>
                        <a:pt x="24" y="160"/>
                      </a:lnTo>
                      <a:lnTo>
                        <a:pt x="26" y="163"/>
                      </a:lnTo>
                      <a:lnTo>
                        <a:pt x="28" y="166"/>
                      </a:lnTo>
                      <a:lnTo>
                        <a:pt x="31" y="173"/>
                      </a:lnTo>
                      <a:lnTo>
                        <a:pt x="32" y="175"/>
                      </a:lnTo>
                      <a:lnTo>
                        <a:pt x="34" y="177"/>
                      </a:lnTo>
                      <a:lnTo>
                        <a:pt x="36" y="180"/>
                      </a:lnTo>
                      <a:lnTo>
                        <a:pt x="61" y="187"/>
                      </a:lnTo>
                      <a:lnTo>
                        <a:pt x="63" y="190"/>
                      </a:lnTo>
                      <a:lnTo>
                        <a:pt x="76" y="184"/>
                      </a:lnTo>
                      <a:lnTo>
                        <a:pt x="92" y="176"/>
                      </a:lnTo>
                      <a:lnTo>
                        <a:pt x="205" y="245"/>
                      </a:lnTo>
                      <a:lnTo>
                        <a:pt x="205" y="245"/>
                      </a:lnTo>
                      <a:lnTo>
                        <a:pt x="205" y="245"/>
                      </a:lnTo>
                      <a:lnTo>
                        <a:pt x="205" y="239"/>
                      </a:lnTo>
                      <a:lnTo>
                        <a:pt x="219" y="237"/>
                      </a:lnTo>
                      <a:lnTo>
                        <a:pt x="213" y="70"/>
                      </a:lnTo>
                      <a:lnTo>
                        <a:pt x="211" y="61"/>
                      </a:lnTo>
                      <a:lnTo>
                        <a:pt x="210" y="56"/>
                      </a:lnTo>
                      <a:lnTo>
                        <a:pt x="211" y="51"/>
                      </a:lnTo>
                      <a:lnTo>
                        <a:pt x="213" y="45"/>
                      </a:lnTo>
                      <a:lnTo>
                        <a:pt x="213" y="41"/>
                      </a:lnTo>
                      <a:lnTo>
                        <a:pt x="211" y="37"/>
                      </a:lnTo>
                      <a:lnTo>
                        <a:pt x="213" y="29"/>
                      </a:lnTo>
                      <a:lnTo>
                        <a:pt x="214" y="27"/>
                      </a:lnTo>
                      <a:lnTo>
                        <a:pt x="213" y="22"/>
                      </a:lnTo>
                      <a:lnTo>
                        <a:pt x="211" y="19"/>
                      </a:lnTo>
                      <a:lnTo>
                        <a:pt x="208" y="18"/>
                      </a:lnTo>
                      <a:lnTo>
                        <a:pt x="205" y="19"/>
                      </a:lnTo>
                      <a:lnTo>
                        <a:pt x="196" y="18"/>
                      </a:lnTo>
                      <a:lnTo>
                        <a:pt x="194" y="16"/>
                      </a:lnTo>
                      <a:lnTo>
                        <a:pt x="191" y="15"/>
                      </a:lnTo>
                      <a:lnTo>
                        <a:pt x="185" y="14"/>
                      </a:lnTo>
                      <a:lnTo>
                        <a:pt x="184" y="12"/>
                      </a:lnTo>
                      <a:lnTo>
                        <a:pt x="185" y="11"/>
                      </a:lnTo>
                      <a:lnTo>
                        <a:pt x="185" y="9"/>
                      </a:lnTo>
                      <a:lnTo>
                        <a:pt x="179" y="5"/>
                      </a:lnTo>
                      <a:lnTo>
                        <a:pt x="176" y="5"/>
                      </a:lnTo>
                      <a:lnTo>
                        <a:pt x="171" y="4"/>
                      </a:lnTo>
                      <a:lnTo>
                        <a:pt x="170" y="3"/>
                      </a:lnTo>
                      <a:lnTo>
                        <a:pt x="169" y="4"/>
                      </a:lnTo>
                      <a:lnTo>
                        <a:pt x="166" y="3"/>
                      </a:lnTo>
                      <a:lnTo>
                        <a:pt x="164" y="3"/>
                      </a:lnTo>
                      <a:lnTo>
                        <a:pt x="160" y="5"/>
                      </a:lnTo>
                      <a:lnTo>
                        <a:pt x="153" y="6"/>
                      </a:lnTo>
                      <a:lnTo>
                        <a:pt x="147" y="10"/>
                      </a:lnTo>
                      <a:lnTo>
                        <a:pt x="144" y="14"/>
                      </a:lnTo>
                      <a:lnTo>
                        <a:pt x="143" y="18"/>
                      </a:lnTo>
                      <a:lnTo>
                        <a:pt x="141" y="20"/>
                      </a:lnTo>
                      <a:lnTo>
                        <a:pt x="141" y="28"/>
                      </a:lnTo>
                      <a:lnTo>
                        <a:pt x="143" y="33"/>
                      </a:lnTo>
                      <a:lnTo>
                        <a:pt x="145" y="40"/>
                      </a:lnTo>
                      <a:lnTo>
                        <a:pt x="144" y="44"/>
                      </a:lnTo>
                      <a:lnTo>
                        <a:pt x="140" y="49"/>
                      </a:lnTo>
                      <a:lnTo>
                        <a:pt x="139" y="50"/>
                      </a:lnTo>
                      <a:lnTo>
                        <a:pt x="135" y="55"/>
                      </a:lnTo>
                      <a:lnTo>
                        <a:pt x="132" y="56"/>
                      </a:lnTo>
                      <a:lnTo>
                        <a:pt x="125" y="53"/>
                      </a:lnTo>
                      <a:lnTo>
                        <a:pt x="120" y="48"/>
                      </a:lnTo>
                      <a:lnTo>
                        <a:pt x="116" y="44"/>
                      </a:lnTo>
                      <a:lnTo>
                        <a:pt x="109" y="40"/>
                      </a:lnTo>
                      <a:lnTo>
                        <a:pt x="99" y="35"/>
                      </a:lnTo>
                      <a:lnTo>
                        <a:pt x="94" y="34"/>
                      </a:lnTo>
                      <a:lnTo>
                        <a:pt x="93" y="35"/>
                      </a:lnTo>
                      <a:lnTo>
                        <a:pt x="87" y="35"/>
                      </a:lnTo>
                      <a:lnTo>
                        <a:pt x="83" y="32"/>
                      </a:lnTo>
                      <a:lnTo>
                        <a:pt x="78" y="22"/>
                      </a:lnTo>
                      <a:lnTo>
                        <a:pt x="79" y="17"/>
                      </a:lnTo>
                      <a:lnTo>
                        <a:pt x="75" y="11"/>
                      </a:lnTo>
                      <a:lnTo>
                        <a:pt x="66" y="10"/>
                      </a:lnTo>
                      <a:lnTo>
                        <a:pt x="61" y="6"/>
                      </a:lnTo>
                      <a:lnTo>
                        <a:pt x="53" y="5"/>
                      </a:lnTo>
                      <a:lnTo>
                        <a:pt x="49" y="4"/>
                      </a:lnTo>
                      <a:lnTo>
                        <a:pt x="39" y="6"/>
                      </a:lnTo>
                      <a:lnTo>
                        <a:pt x="32" y="4"/>
                      </a:lnTo>
                      <a:lnTo>
                        <a:pt x="29" y="1"/>
                      </a:lnTo>
                      <a:lnTo>
                        <a:pt x="26" y="0"/>
                      </a:lnTo>
                      <a:lnTo>
                        <a:pt x="25" y="1"/>
                      </a:lnTo>
                      <a:lnTo>
                        <a:pt x="27"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4" name="Freeform 824">
                  <a:extLst>
                    <a:ext uri="{FF2B5EF4-FFF2-40B4-BE49-F238E27FC236}">
                      <a16:creationId xmlns:a16="http://schemas.microsoft.com/office/drawing/2014/main" id="{4A08FD4E-C1BC-48AA-B517-450BE9D6C14C}"/>
                    </a:ext>
                  </a:extLst>
                </p:cNvPr>
                <p:cNvSpPr>
                  <a:spLocks/>
                </p:cNvSpPr>
                <p:nvPr/>
              </p:nvSpPr>
              <p:spPr bwMode="auto">
                <a:xfrm>
                  <a:off x="3708" y="2141"/>
                  <a:ext cx="56" cy="132"/>
                </a:xfrm>
                <a:custGeom>
                  <a:avLst/>
                  <a:gdLst>
                    <a:gd name="T0" fmla="*/ 12 w 56"/>
                    <a:gd name="T1" fmla="*/ 18 h 132"/>
                    <a:gd name="T2" fmla="*/ 10 w 56"/>
                    <a:gd name="T3" fmla="*/ 30 h 132"/>
                    <a:gd name="T4" fmla="*/ 12 w 56"/>
                    <a:gd name="T5" fmla="*/ 38 h 132"/>
                    <a:gd name="T6" fmla="*/ 11 w 56"/>
                    <a:gd name="T7" fmla="*/ 40 h 132"/>
                    <a:gd name="T8" fmla="*/ 12 w 56"/>
                    <a:gd name="T9" fmla="*/ 45 h 132"/>
                    <a:gd name="T10" fmla="*/ 10 w 56"/>
                    <a:gd name="T11" fmla="*/ 52 h 132"/>
                    <a:gd name="T12" fmla="*/ 7 w 56"/>
                    <a:gd name="T13" fmla="*/ 56 h 132"/>
                    <a:gd name="T14" fmla="*/ 2 w 56"/>
                    <a:gd name="T15" fmla="*/ 61 h 132"/>
                    <a:gd name="T16" fmla="*/ 1 w 56"/>
                    <a:gd name="T17" fmla="*/ 70 h 132"/>
                    <a:gd name="T18" fmla="*/ 2 w 56"/>
                    <a:gd name="T19" fmla="*/ 76 h 132"/>
                    <a:gd name="T20" fmla="*/ 5 w 56"/>
                    <a:gd name="T21" fmla="*/ 80 h 132"/>
                    <a:gd name="T22" fmla="*/ 11 w 56"/>
                    <a:gd name="T23" fmla="*/ 89 h 132"/>
                    <a:gd name="T24" fmla="*/ 15 w 56"/>
                    <a:gd name="T25" fmla="*/ 92 h 132"/>
                    <a:gd name="T26" fmla="*/ 21 w 56"/>
                    <a:gd name="T27" fmla="*/ 97 h 132"/>
                    <a:gd name="T28" fmla="*/ 32 w 56"/>
                    <a:gd name="T29" fmla="*/ 132 h 132"/>
                    <a:gd name="T30" fmla="*/ 35 w 56"/>
                    <a:gd name="T31" fmla="*/ 128 h 132"/>
                    <a:gd name="T32" fmla="*/ 37 w 56"/>
                    <a:gd name="T33" fmla="*/ 124 h 132"/>
                    <a:gd name="T34" fmla="*/ 38 w 56"/>
                    <a:gd name="T35" fmla="*/ 121 h 132"/>
                    <a:gd name="T36" fmla="*/ 35 w 56"/>
                    <a:gd name="T37" fmla="*/ 112 h 132"/>
                    <a:gd name="T38" fmla="*/ 36 w 56"/>
                    <a:gd name="T39" fmla="*/ 108 h 132"/>
                    <a:gd name="T40" fmla="*/ 42 w 56"/>
                    <a:gd name="T41" fmla="*/ 107 h 132"/>
                    <a:gd name="T42" fmla="*/ 44 w 56"/>
                    <a:gd name="T43" fmla="*/ 101 h 132"/>
                    <a:gd name="T44" fmla="*/ 56 w 56"/>
                    <a:gd name="T45" fmla="*/ 88 h 132"/>
                    <a:gd name="T46" fmla="*/ 53 w 56"/>
                    <a:gd name="T47" fmla="*/ 80 h 132"/>
                    <a:gd name="T48" fmla="*/ 52 w 56"/>
                    <a:gd name="T49" fmla="*/ 79 h 132"/>
                    <a:gd name="T50" fmla="*/ 48 w 56"/>
                    <a:gd name="T51" fmla="*/ 74 h 132"/>
                    <a:gd name="T52" fmla="*/ 45 w 56"/>
                    <a:gd name="T53" fmla="*/ 70 h 132"/>
                    <a:gd name="T54" fmla="*/ 45 w 56"/>
                    <a:gd name="T55" fmla="*/ 72 h 132"/>
                    <a:gd name="T56" fmla="*/ 42 w 56"/>
                    <a:gd name="T57" fmla="*/ 72 h 132"/>
                    <a:gd name="T58" fmla="*/ 39 w 56"/>
                    <a:gd name="T59" fmla="*/ 70 h 132"/>
                    <a:gd name="T60" fmla="*/ 32 w 56"/>
                    <a:gd name="T61" fmla="*/ 61 h 132"/>
                    <a:gd name="T62" fmla="*/ 41 w 56"/>
                    <a:gd name="T63" fmla="*/ 50 h 132"/>
                    <a:gd name="T64" fmla="*/ 46 w 56"/>
                    <a:gd name="T65" fmla="*/ 44 h 132"/>
                    <a:gd name="T66" fmla="*/ 46 w 56"/>
                    <a:gd name="T67" fmla="*/ 40 h 132"/>
                    <a:gd name="T68" fmla="*/ 45 w 56"/>
                    <a:gd name="T69" fmla="*/ 37 h 132"/>
                    <a:gd name="T70" fmla="*/ 41 w 56"/>
                    <a:gd name="T71" fmla="*/ 29 h 132"/>
                    <a:gd name="T72" fmla="*/ 38 w 56"/>
                    <a:gd name="T73" fmla="*/ 19 h 132"/>
                    <a:gd name="T74" fmla="*/ 42 w 56"/>
                    <a:gd name="T75" fmla="*/ 14 h 132"/>
                    <a:gd name="T76" fmla="*/ 45 w 56"/>
                    <a:gd name="T77" fmla="*/ 5 h 132"/>
                    <a:gd name="T78" fmla="*/ 38 w 56"/>
                    <a:gd name="T79" fmla="*/ 10 h 132"/>
                    <a:gd name="T80" fmla="*/ 35 w 56"/>
                    <a:gd name="T81" fmla="*/ 11 h 132"/>
                    <a:gd name="T82" fmla="*/ 32 w 56"/>
                    <a:gd name="T83" fmla="*/ 4 h 132"/>
                    <a:gd name="T84" fmla="*/ 30 w 56"/>
                    <a:gd name="T85" fmla="*/ 0 h 132"/>
                    <a:gd name="T86" fmla="*/ 27 w 56"/>
                    <a:gd name="T87" fmla="*/ 2 h 132"/>
                    <a:gd name="T88" fmla="*/ 21 w 56"/>
                    <a:gd name="T89" fmla="*/ 0 h 132"/>
                    <a:gd name="T90" fmla="*/ 13 w 56"/>
                    <a:gd name="T91" fmla="*/ 7 h 132"/>
                    <a:gd name="T92" fmla="*/ 12 w 56"/>
                    <a:gd name="T93" fmla="*/ 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132">
                      <a:moveTo>
                        <a:pt x="13" y="12"/>
                      </a:moveTo>
                      <a:lnTo>
                        <a:pt x="12" y="18"/>
                      </a:lnTo>
                      <a:lnTo>
                        <a:pt x="12" y="22"/>
                      </a:lnTo>
                      <a:lnTo>
                        <a:pt x="10" y="30"/>
                      </a:lnTo>
                      <a:lnTo>
                        <a:pt x="11" y="35"/>
                      </a:lnTo>
                      <a:lnTo>
                        <a:pt x="12" y="38"/>
                      </a:lnTo>
                      <a:lnTo>
                        <a:pt x="13" y="38"/>
                      </a:lnTo>
                      <a:lnTo>
                        <a:pt x="11" y="40"/>
                      </a:lnTo>
                      <a:lnTo>
                        <a:pt x="11" y="42"/>
                      </a:lnTo>
                      <a:lnTo>
                        <a:pt x="12" y="45"/>
                      </a:lnTo>
                      <a:lnTo>
                        <a:pt x="11" y="46"/>
                      </a:lnTo>
                      <a:lnTo>
                        <a:pt x="10" y="52"/>
                      </a:lnTo>
                      <a:lnTo>
                        <a:pt x="8" y="54"/>
                      </a:lnTo>
                      <a:lnTo>
                        <a:pt x="7" y="56"/>
                      </a:lnTo>
                      <a:lnTo>
                        <a:pt x="5" y="56"/>
                      </a:lnTo>
                      <a:lnTo>
                        <a:pt x="2" y="61"/>
                      </a:lnTo>
                      <a:lnTo>
                        <a:pt x="0" y="69"/>
                      </a:lnTo>
                      <a:lnTo>
                        <a:pt x="1" y="70"/>
                      </a:lnTo>
                      <a:lnTo>
                        <a:pt x="3" y="74"/>
                      </a:lnTo>
                      <a:lnTo>
                        <a:pt x="2" y="76"/>
                      </a:lnTo>
                      <a:lnTo>
                        <a:pt x="4" y="80"/>
                      </a:lnTo>
                      <a:lnTo>
                        <a:pt x="5" y="80"/>
                      </a:lnTo>
                      <a:lnTo>
                        <a:pt x="9" y="84"/>
                      </a:lnTo>
                      <a:lnTo>
                        <a:pt x="11" y="89"/>
                      </a:lnTo>
                      <a:lnTo>
                        <a:pt x="14" y="90"/>
                      </a:lnTo>
                      <a:lnTo>
                        <a:pt x="15" y="92"/>
                      </a:lnTo>
                      <a:lnTo>
                        <a:pt x="18" y="93"/>
                      </a:lnTo>
                      <a:lnTo>
                        <a:pt x="21" y="97"/>
                      </a:lnTo>
                      <a:lnTo>
                        <a:pt x="30" y="132"/>
                      </a:lnTo>
                      <a:lnTo>
                        <a:pt x="32" y="132"/>
                      </a:lnTo>
                      <a:lnTo>
                        <a:pt x="32" y="130"/>
                      </a:lnTo>
                      <a:lnTo>
                        <a:pt x="35" y="128"/>
                      </a:lnTo>
                      <a:lnTo>
                        <a:pt x="36" y="125"/>
                      </a:lnTo>
                      <a:lnTo>
                        <a:pt x="37" y="124"/>
                      </a:lnTo>
                      <a:lnTo>
                        <a:pt x="37" y="123"/>
                      </a:lnTo>
                      <a:lnTo>
                        <a:pt x="38" y="121"/>
                      </a:lnTo>
                      <a:lnTo>
                        <a:pt x="37" y="118"/>
                      </a:lnTo>
                      <a:lnTo>
                        <a:pt x="35" y="112"/>
                      </a:lnTo>
                      <a:lnTo>
                        <a:pt x="36" y="110"/>
                      </a:lnTo>
                      <a:lnTo>
                        <a:pt x="36" y="108"/>
                      </a:lnTo>
                      <a:lnTo>
                        <a:pt x="39" y="106"/>
                      </a:lnTo>
                      <a:lnTo>
                        <a:pt x="42" y="107"/>
                      </a:lnTo>
                      <a:lnTo>
                        <a:pt x="44" y="103"/>
                      </a:lnTo>
                      <a:lnTo>
                        <a:pt x="44" y="101"/>
                      </a:lnTo>
                      <a:lnTo>
                        <a:pt x="52" y="94"/>
                      </a:lnTo>
                      <a:lnTo>
                        <a:pt x="56" y="88"/>
                      </a:lnTo>
                      <a:lnTo>
                        <a:pt x="55" y="87"/>
                      </a:lnTo>
                      <a:lnTo>
                        <a:pt x="53" y="80"/>
                      </a:lnTo>
                      <a:lnTo>
                        <a:pt x="54" y="79"/>
                      </a:lnTo>
                      <a:lnTo>
                        <a:pt x="52" y="79"/>
                      </a:lnTo>
                      <a:lnTo>
                        <a:pt x="48" y="76"/>
                      </a:lnTo>
                      <a:lnTo>
                        <a:pt x="48" y="74"/>
                      </a:lnTo>
                      <a:lnTo>
                        <a:pt x="48" y="71"/>
                      </a:lnTo>
                      <a:lnTo>
                        <a:pt x="45" y="70"/>
                      </a:lnTo>
                      <a:lnTo>
                        <a:pt x="45" y="71"/>
                      </a:lnTo>
                      <a:lnTo>
                        <a:pt x="45" y="72"/>
                      </a:lnTo>
                      <a:lnTo>
                        <a:pt x="44" y="73"/>
                      </a:lnTo>
                      <a:lnTo>
                        <a:pt x="42" y="72"/>
                      </a:lnTo>
                      <a:lnTo>
                        <a:pt x="42" y="69"/>
                      </a:lnTo>
                      <a:lnTo>
                        <a:pt x="39" y="70"/>
                      </a:lnTo>
                      <a:lnTo>
                        <a:pt x="35" y="66"/>
                      </a:lnTo>
                      <a:lnTo>
                        <a:pt x="32" y="61"/>
                      </a:lnTo>
                      <a:lnTo>
                        <a:pt x="34" y="56"/>
                      </a:lnTo>
                      <a:lnTo>
                        <a:pt x="41" y="50"/>
                      </a:lnTo>
                      <a:lnTo>
                        <a:pt x="45" y="45"/>
                      </a:lnTo>
                      <a:lnTo>
                        <a:pt x="46" y="44"/>
                      </a:lnTo>
                      <a:lnTo>
                        <a:pt x="45" y="42"/>
                      </a:lnTo>
                      <a:lnTo>
                        <a:pt x="46" y="40"/>
                      </a:lnTo>
                      <a:lnTo>
                        <a:pt x="45" y="38"/>
                      </a:lnTo>
                      <a:lnTo>
                        <a:pt x="45" y="37"/>
                      </a:lnTo>
                      <a:lnTo>
                        <a:pt x="45" y="32"/>
                      </a:lnTo>
                      <a:lnTo>
                        <a:pt x="41" y="29"/>
                      </a:lnTo>
                      <a:lnTo>
                        <a:pt x="37" y="24"/>
                      </a:lnTo>
                      <a:lnTo>
                        <a:pt x="38" y="19"/>
                      </a:lnTo>
                      <a:lnTo>
                        <a:pt x="42" y="17"/>
                      </a:lnTo>
                      <a:lnTo>
                        <a:pt x="42" y="14"/>
                      </a:lnTo>
                      <a:lnTo>
                        <a:pt x="45" y="8"/>
                      </a:lnTo>
                      <a:lnTo>
                        <a:pt x="45" y="5"/>
                      </a:lnTo>
                      <a:lnTo>
                        <a:pt x="43" y="4"/>
                      </a:lnTo>
                      <a:lnTo>
                        <a:pt x="38" y="10"/>
                      </a:lnTo>
                      <a:lnTo>
                        <a:pt x="36" y="11"/>
                      </a:lnTo>
                      <a:lnTo>
                        <a:pt x="35" y="11"/>
                      </a:lnTo>
                      <a:lnTo>
                        <a:pt x="33" y="5"/>
                      </a:lnTo>
                      <a:lnTo>
                        <a:pt x="32" y="4"/>
                      </a:lnTo>
                      <a:lnTo>
                        <a:pt x="32" y="1"/>
                      </a:lnTo>
                      <a:lnTo>
                        <a:pt x="30" y="0"/>
                      </a:lnTo>
                      <a:lnTo>
                        <a:pt x="27" y="0"/>
                      </a:lnTo>
                      <a:lnTo>
                        <a:pt x="27" y="2"/>
                      </a:lnTo>
                      <a:lnTo>
                        <a:pt x="25" y="0"/>
                      </a:lnTo>
                      <a:lnTo>
                        <a:pt x="21" y="0"/>
                      </a:lnTo>
                      <a:lnTo>
                        <a:pt x="16" y="4"/>
                      </a:lnTo>
                      <a:lnTo>
                        <a:pt x="13" y="7"/>
                      </a:lnTo>
                      <a:lnTo>
                        <a:pt x="13" y="7"/>
                      </a:lnTo>
                      <a:lnTo>
                        <a:pt x="12" y="10"/>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5" name="Freeform 825">
                  <a:extLst>
                    <a:ext uri="{FF2B5EF4-FFF2-40B4-BE49-F238E27FC236}">
                      <a16:creationId xmlns:a16="http://schemas.microsoft.com/office/drawing/2014/main" id="{1876E238-B5D9-4D17-88C4-26D254487B16}"/>
                    </a:ext>
                  </a:extLst>
                </p:cNvPr>
                <p:cNvSpPr>
                  <a:spLocks/>
                </p:cNvSpPr>
                <p:nvPr/>
              </p:nvSpPr>
              <p:spPr bwMode="auto">
                <a:xfrm>
                  <a:off x="3750" y="2207"/>
                  <a:ext cx="4" cy="3"/>
                </a:xfrm>
                <a:custGeom>
                  <a:avLst/>
                  <a:gdLst>
                    <a:gd name="T0" fmla="*/ 0 w 4"/>
                    <a:gd name="T1" fmla="*/ 0 h 3"/>
                    <a:gd name="T2" fmla="*/ 0 w 4"/>
                    <a:gd name="T3" fmla="*/ 1 h 3"/>
                    <a:gd name="T4" fmla="*/ 3 w 4"/>
                    <a:gd name="T5" fmla="*/ 3 h 3"/>
                    <a:gd name="T6" fmla="*/ 4 w 4"/>
                    <a:gd name="T7" fmla="*/ 1 h 3"/>
                    <a:gd name="T8" fmla="*/ 3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0" y="1"/>
                      </a:lnTo>
                      <a:lnTo>
                        <a:pt x="3" y="3"/>
                      </a:lnTo>
                      <a:lnTo>
                        <a:pt x="4"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6" name="Freeform 826">
                  <a:extLst>
                    <a:ext uri="{FF2B5EF4-FFF2-40B4-BE49-F238E27FC236}">
                      <a16:creationId xmlns:a16="http://schemas.microsoft.com/office/drawing/2014/main" id="{D1954AF4-4644-4A8D-B68C-57A63FDD9CA9}"/>
                    </a:ext>
                  </a:extLst>
                </p:cNvPr>
                <p:cNvSpPr>
                  <a:spLocks/>
                </p:cNvSpPr>
                <p:nvPr/>
              </p:nvSpPr>
              <p:spPr bwMode="auto">
                <a:xfrm>
                  <a:off x="3488" y="2145"/>
                  <a:ext cx="284" cy="330"/>
                </a:xfrm>
                <a:custGeom>
                  <a:avLst/>
                  <a:gdLst>
                    <a:gd name="T0" fmla="*/ 96 w 284"/>
                    <a:gd name="T1" fmla="*/ 46 h 330"/>
                    <a:gd name="T2" fmla="*/ 97 w 284"/>
                    <a:gd name="T3" fmla="*/ 60 h 330"/>
                    <a:gd name="T4" fmla="*/ 100 w 284"/>
                    <a:gd name="T5" fmla="*/ 80 h 330"/>
                    <a:gd name="T6" fmla="*/ 105 w 284"/>
                    <a:gd name="T7" fmla="*/ 86 h 330"/>
                    <a:gd name="T8" fmla="*/ 106 w 284"/>
                    <a:gd name="T9" fmla="*/ 92 h 330"/>
                    <a:gd name="T10" fmla="*/ 88 w 284"/>
                    <a:gd name="T11" fmla="*/ 96 h 330"/>
                    <a:gd name="T12" fmla="*/ 78 w 284"/>
                    <a:gd name="T13" fmla="*/ 107 h 330"/>
                    <a:gd name="T14" fmla="*/ 75 w 284"/>
                    <a:gd name="T15" fmla="*/ 119 h 330"/>
                    <a:gd name="T16" fmla="*/ 39 w 284"/>
                    <a:gd name="T17" fmla="*/ 145 h 330"/>
                    <a:gd name="T18" fmla="*/ 26 w 284"/>
                    <a:gd name="T19" fmla="*/ 148 h 330"/>
                    <a:gd name="T20" fmla="*/ 10 w 284"/>
                    <a:gd name="T21" fmla="*/ 153 h 330"/>
                    <a:gd name="T22" fmla="*/ 0 w 284"/>
                    <a:gd name="T23" fmla="*/ 178 h 330"/>
                    <a:gd name="T24" fmla="*/ 0 w 284"/>
                    <a:gd name="T25" fmla="*/ 183 h 330"/>
                    <a:gd name="T26" fmla="*/ 51 w 284"/>
                    <a:gd name="T27" fmla="*/ 224 h 330"/>
                    <a:gd name="T28" fmla="*/ 149 w 284"/>
                    <a:gd name="T29" fmla="*/ 309 h 330"/>
                    <a:gd name="T30" fmla="*/ 161 w 284"/>
                    <a:gd name="T31" fmla="*/ 314 h 330"/>
                    <a:gd name="T32" fmla="*/ 167 w 284"/>
                    <a:gd name="T33" fmla="*/ 321 h 330"/>
                    <a:gd name="T34" fmla="*/ 169 w 284"/>
                    <a:gd name="T35" fmla="*/ 330 h 330"/>
                    <a:gd name="T36" fmla="*/ 182 w 284"/>
                    <a:gd name="T37" fmla="*/ 327 h 330"/>
                    <a:gd name="T38" fmla="*/ 284 w 284"/>
                    <a:gd name="T39" fmla="*/ 255 h 330"/>
                    <a:gd name="T40" fmla="*/ 280 w 284"/>
                    <a:gd name="T41" fmla="*/ 250 h 330"/>
                    <a:gd name="T42" fmla="*/ 274 w 284"/>
                    <a:gd name="T43" fmla="*/ 238 h 330"/>
                    <a:gd name="T44" fmla="*/ 261 w 284"/>
                    <a:gd name="T45" fmla="*/ 235 h 330"/>
                    <a:gd name="T46" fmla="*/ 257 w 284"/>
                    <a:gd name="T47" fmla="*/ 228 h 330"/>
                    <a:gd name="T48" fmla="*/ 256 w 284"/>
                    <a:gd name="T49" fmla="*/ 217 h 330"/>
                    <a:gd name="T50" fmla="*/ 249 w 284"/>
                    <a:gd name="T51" fmla="*/ 204 h 330"/>
                    <a:gd name="T52" fmla="*/ 250 w 284"/>
                    <a:gd name="T53" fmla="*/ 198 h 330"/>
                    <a:gd name="T54" fmla="*/ 254 w 284"/>
                    <a:gd name="T55" fmla="*/ 187 h 330"/>
                    <a:gd name="T56" fmla="*/ 254 w 284"/>
                    <a:gd name="T57" fmla="*/ 172 h 330"/>
                    <a:gd name="T58" fmla="*/ 252 w 284"/>
                    <a:gd name="T59" fmla="*/ 157 h 330"/>
                    <a:gd name="T60" fmla="*/ 250 w 284"/>
                    <a:gd name="T61" fmla="*/ 135 h 330"/>
                    <a:gd name="T62" fmla="*/ 250 w 284"/>
                    <a:gd name="T63" fmla="*/ 128 h 330"/>
                    <a:gd name="T64" fmla="*/ 238 w 284"/>
                    <a:gd name="T65" fmla="*/ 89 h 330"/>
                    <a:gd name="T66" fmla="*/ 231 w 284"/>
                    <a:gd name="T67" fmla="*/ 85 h 330"/>
                    <a:gd name="T68" fmla="*/ 224 w 284"/>
                    <a:gd name="T69" fmla="*/ 76 h 330"/>
                    <a:gd name="T70" fmla="*/ 221 w 284"/>
                    <a:gd name="T71" fmla="*/ 66 h 330"/>
                    <a:gd name="T72" fmla="*/ 225 w 284"/>
                    <a:gd name="T73" fmla="*/ 52 h 330"/>
                    <a:gd name="T74" fmla="*/ 230 w 284"/>
                    <a:gd name="T75" fmla="*/ 48 h 330"/>
                    <a:gd name="T76" fmla="*/ 231 w 284"/>
                    <a:gd name="T77" fmla="*/ 38 h 330"/>
                    <a:gd name="T78" fmla="*/ 232 w 284"/>
                    <a:gd name="T79" fmla="*/ 34 h 330"/>
                    <a:gd name="T80" fmla="*/ 232 w 284"/>
                    <a:gd name="T81" fmla="*/ 18 h 330"/>
                    <a:gd name="T82" fmla="*/ 232 w 284"/>
                    <a:gd name="T83" fmla="*/ 6 h 330"/>
                    <a:gd name="T84" fmla="*/ 228 w 284"/>
                    <a:gd name="T85" fmla="*/ 3 h 330"/>
                    <a:gd name="T86" fmla="*/ 217 w 284"/>
                    <a:gd name="T87" fmla="*/ 2 h 330"/>
                    <a:gd name="T88" fmla="*/ 210 w 284"/>
                    <a:gd name="T89" fmla="*/ 5 h 330"/>
                    <a:gd name="T90" fmla="*/ 203 w 284"/>
                    <a:gd name="T91" fmla="*/ 0 h 330"/>
                    <a:gd name="T92" fmla="*/ 196 w 284"/>
                    <a:gd name="T93" fmla="*/ 3 h 330"/>
                    <a:gd name="T94" fmla="*/ 192 w 284"/>
                    <a:gd name="T95" fmla="*/ 5 h 330"/>
                    <a:gd name="T96" fmla="*/ 183 w 284"/>
                    <a:gd name="T97" fmla="*/ 4 h 330"/>
                    <a:gd name="T98" fmla="*/ 174 w 284"/>
                    <a:gd name="T99" fmla="*/ 4 h 330"/>
                    <a:gd name="T100" fmla="*/ 167 w 284"/>
                    <a:gd name="T101" fmla="*/ 3 h 330"/>
                    <a:gd name="T102" fmla="*/ 161 w 284"/>
                    <a:gd name="T103" fmla="*/ 7 h 330"/>
                    <a:gd name="T104" fmla="*/ 153 w 284"/>
                    <a:gd name="T105" fmla="*/ 10 h 330"/>
                    <a:gd name="T106" fmla="*/ 141 w 284"/>
                    <a:gd name="T107" fmla="*/ 10 h 330"/>
                    <a:gd name="T108" fmla="*/ 127 w 284"/>
                    <a:gd name="T109" fmla="*/ 16 h 330"/>
                    <a:gd name="T110" fmla="*/ 121 w 284"/>
                    <a:gd name="T111" fmla="*/ 21 h 330"/>
                    <a:gd name="T112" fmla="*/ 117 w 284"/>
                    <a:gd name="T113" fmla="*/ 23 h 330"/>
                    <a:gd name="T114" fmla="*/ 113 w 284"/>
                    <a:gd name="T115" fmla="*/ 25 h 330"/>
                    <a:gd name="T116" fmla="*/ 104 w 284"/>
                    <a:gd name="T117" fmla="*/ 30 h 330"/>
                    <a:gd name="T118" fmla="*/ 96 w 284"/>
                    <a:gd name="T119" fmla="*/ 37 h 330"/>
                    <a:gd name="T120" fmla="*/ 94 w 284"/>
                    <a:gd name="T121" fmla="*/ 4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330">
                      <a:moveTo>
                        <a:pt x="94" y="41"/>
                      </a:moveTo>
                      <a:lnTo>
                        <a:pt x="96" y="43"/>
                      </a:lnTo>
                      <a:lnTo>
                        <a:pt x="96" y="46"/>
                      </a:lnTo>
                      <a:lnTo>
                        <a:pt x="96" y="48"/>
                      </a:lnTo>
                      <a:lnTo>
                        <a:pt x="97" y="53"/>
                      </a:lnTo>
                      <a:lnTo>
                        <a:pt x="97" y="60"/>
                      </a:lnTo>
                      <a:lnTo>
                        <a:pt x="97" y="62"/>
                      </a:lnTo>
                      <a:lnTo>
                        <a:pt x="99" y="75"/>
                      </a:lnTo>
                      <a:lnTo>
                        <a:pt x="100" y="80"/>
                      </a:lnTo>
                      <a:lnTo>
                        <a:pt x="101" y="83"/>
                      </a:lnTo>
                      <a:lnTo>
                        <a:pt x="103" y="84"/>
                      </a:lnTo>
                      <a:lnTo>
                        <a:pt x="105" y="86"/>
                      </a:lnTo>
                      <a:lnTo>
                        <a:pt x="106" y="86"/>
                      </a:lnTo>
                      <a:lnTo>
                        <a:pt x="108" y="87"/>
                      </a:lnTo>
                      <a:lnTo>
                        <a:pt x="106" y="92"/>
                      </a:lnTo>
                      <a:lnTo>
                        <a:pt x="106" y="93"/>
                      </a:lnTo>
                      <a:lnTo>
                        <a:pt x="104" y="96"/>
                      </a:lnTo>
                      <a:lnTo>
                        <a:pt x="88" y="96"/>
                      </a:lnTo>
                      <a:lnTo>
                        <a:pt x="85" y="97"/>
                      </a:lnTo>
                      <a:lnTo>
                        <a:pt x="81" y="103"/>
                      </a:lnTo>
                      <a:lnTo>
                        <a:pt x="78" y="107"/>
                      </a:lnTo>
                      <a:lnTo>
                        <a:pt x="77" y="110"/>
                      </a:lnTo>
                      <a:lnTo>
                        <a:pt x="77" y="116"/>
                      </a:lnTo>
                      <a:lnTo>
                        <a:pt x="75" y="119"/>
                      </a:lnTo>
                      <a:lnTo>
                        <a:pt x="66" y="127"/>
                      </a:lnTo>
                      <a:lnTo>
                        <a:pt x="51" y="138"/>
                      </a:lnTo>
                      <a:lnTo>
                        <a:pt x="39" y="145"/>
                      </a:lnTo>
                      <a:lnTo>
                        <a:pt x="33" y="147"/>
                      </a:lnTo>
                      <a:lnTo>
                        <a:pt x="28" y="147"/>
                      </a:lnTo>
                      <a:lnTo>
                        <a:pt x="26" y="148"/>
                      </a:lnTo>
                      <a:lnTo>
                        <a:pt x="22" y="148"/>
                      </a:lnTo>
                      <a:lnTo>
                        <a:pt x="14" y="150"/>
                      </a:lnTo>
                      <a:lnTo>
                        <a:pt x="10" y="153"/>
                      </a:lnTo>
                      <a:lnTo>
                        <a:pt x="7" y="158"/>
                      </a:lnTo>
                      <a:lnTo>
                        <a:pt x="1" y="163"/>
                      </a:lnTo>
                      <a:lnTo>
                        <a:pt x="0" y="178"/>
                      </a:lnTo>
                      <a:lnTo>
                        <a:pt x="0" y="178"/>
                      </a:lnTo>
                      <a:lnTo>
                        <a:pt x="0" y="183"/>
                      </a:lnTo>
                      <a:lnTo>
                        <a:pt x="0" y="183"/>
                      </a:lnTo>
                      <a:lnTo>
                        <a:pt x="0" y="183"/>
                      </a:lnTo>
                      <a:lnTo>
                        <a:pt x="51" y="224"/>
                      </a:lnTo>
                      <a:lnTo>
                        <a:pt x="51" y="224"/>
                      </a:lnTo>
                      <a:lnTo>
                        <a:pt x="144" y="297"/>
                      </a:lnTo>
                      <a:lnTo>
                        <a:pt x="146" y="306"/>
                      </a:lnTo>
                      <a:lnTo>
                        <a:pt x="149" y="309"/>
                      </a:lnTo>
                      <a:lnTo>
                        <a:pt x="154" y="309"/>
                      </a:lnTo>
                      <a:lnTo>
                        <a:pt x="158" y="311"/>
                      </a:lnTo>
                      <a:lnTo>
                        <a:pt x="161" y="314"/>
                      </a:lnTo>
                      <a:lnTo>
                        <a:pt x="164" y="315"/>
                      </a:lnTo>
                      <a:lnTo>
                        <a:pt x="167" y="318"/>
                      </a:lnTo>
                      <a:lnTo>
                        <a:pt x="167" y="321"/>
                      </a:lnTo>
                      <a:lnTo>
                        <a:pt x="165" y="326"/>
                      </a:lnTo>
                      <a:lnTo>
                        <a:pt x="166" y="328"/>
                      </a:lnTo>
                      <a:lnTo>
                        <a:pt x="169" y="330"/>
                      </a:lnTo>
                      <a:lnTo>
                        <a:pt x="176" y="329"/>
                      </a:lnTo>
                      <a:lnTo>
                        <a:pt x="182" y="327"/>
                      </a:lnTo>
                      <a:lnTo>
                        <a:pt x="182" y="327"/>
                      </a:lnTo>
                      <a:lnTo>
                        <a:pt x="203" y="321"/>
                      </a:lnTo>
                      <a:lnTo>
                        <a:pt x="220" y="302"/>
                      </a:lnTo>
                      <a:lnTo>
                        <a:pt x="284" y="255"/>
                      </a:lnTo>
                      <a:lnTo>
                        <a:pt x="284" y="255"/>
                      </a:lnTo>
                      <a:lnTo>
                        <a:pt x="282" y="252"/>
                      </a:lnTo>
                      <a:lnTo>
                        <a:pt x="280" y="250"/>
                      </a:lnTo>
                      <a:lnTo>
                        <a:pt x="279" y="248"/>
                      </a:lnTo>
                      <a:lnTo>
                        <a:pt x="276" y="241"/>
                      </a:lnTo>
                      <a:lnTo>
                        <a:pt x="274" y="238"/>
                      </a:lnTo>
                      <a:lnTo>
                        <a:pt x="272" y="235"/>
                      </a:lnTo>
                      <a:lnTo>
                        <a:pt x="266" y="235"/>
                      </a:lnTo>
                      <a:lnTo>
                        <a:pt x="261" y="235"/>
                      </a:lnTo>
                      <a:lnTo>
                        <a:pt x="259" y="234"/>
                      </a:lnTo>
                      <a:lnTo>
                        <a:pt x="259" y="231"/>
                      </a:lnTo>
                      <a:lnTo>
                        <a:pt x="257" y="228"/>
                      </a:lnTo>
                      <a:lnTo>
                        <a:pt x="257" y="223"/>
                      </a:lnTo>
                      <a:lnTo>
                        <a:pt x="257" y="221"/>
                      </a:lnTo>
                      <a:lnTo>
                        <a:pt x="256" y="217"/>
                      </a:lnTo>
                      <a:lnTo>
                        <a:pt x="255" y="216"/>
                      </a:lnTo>
                      <a:lnTo>
                        <a:pt x="253" y="209"/>
                      </a:lnTo>
                      <a:lnTo>
                        <a:pt x="249" y="204"/>
                      </a:lnTo>
                      <a:lnTo>
                        <a:pt x="248" y="201"/>
                      </a:lnTo>
                      <a:lnTo>
                        <a:pt x="248" y="200"/>
                      </a:lnTo>
                      <a:lnTo>
                        <a:pt x="250" y="198"/>
                      </a:lnTo>
                      <a:lnTo>
                        <a:pt x="253" y="196"/>
                      </a:lnTo>
                      <a:lnTo>
                        <a:pt x="254" y="193"/>
                      </a:lnTo>
                      <a:lnTo>
                        <a:pt x="254" y="187"/>
                      </a:lnTo>
                      <a:lnTo>
                        <a:pt x="252" y="183"/>
                      </a:lnTo>
                      <a:lnTo>
                        <a:pt x="253" y="182"/>
                      </a:lnTo>
                      <a:lnTo>
                        <a:pt x="254" y="172"/>
                      </a:lnTo>
                      <a:lnTo>
                        <a:pt x="252" y="167"/>
                      </a:lnTo>
                      <a:lnTo>
                        <a:pt x="252" y="159"/>
                      </a:lnTo>
                      <a:lnTo>
                        <a:pt x="252" y="157"/>
                      </a:lnTo>
                      <a:lnTo>
                        <a:pt x="252" y="151"/>
                      </a:lnTo>
                      <a:lnTo>
                        <a:pt x="252" y="140"/>
                      </a:lnTo>
                      <a:lnTo>
                        <a:pt x="250" y="135"/>
                      </a:lnTo>
                      <a:lnTo>
                        <a:pt x="248" y="135"/>
                      </a:lnTo>
                      <a:lnTo>
                        <a:pt x="248" y="128"/>
                      </a:lnTo>
                      <a:lnTo>
                        <a:pt x="250" y="128"/>
                      </a:lnTo>
                      <a:lnTo>
                        <a:pt x="250" y="128"/>
                      </a:lnTo>
                      <a:lnTo>
                        <a:pt x="241" y="93"/>
                      </a:lnTo>
                      <a:lnTo>
                        <a:pt x="238" y="89"/>
                      </a:lnTo>
                      <a:lnTo>
                        <a:pt x="235" y="88"/>
                      </a:lnTo>
                      <a:lnTo>
                        <a:pt x="234" y="86"/>
                      </a:lnTo>
                      <a:lnTo>
                        <a:pt x="231" y="85"/>
                      </a:lnTo>
                      <a:lnTo>
                        <a:pt x="229" y="80"/>
                      </a:lnTo>
                      <a:lnTo>
                        <a:pt x="225" y="76"/>
                      </a:lnTo>
                      <a:lnTo>
                        <a:pt x="224" y="76"/>
                      </a:lnTo>
                      <a:lnTo>
                        <a:pt x="222" y="72"/>
                      </a:lnTo>
                      <a:lnTo>
                        <a:pt x="223" y="70"/>
                      </a:lnTo>
                      <a:lnTo>
                        <a:pt x="221" y="66"/>
                      </a:lnTo>
                      <a:lnTo>
                        <a:pt x="220" y="65"/>
                      </a:lnTo>
                      <a:lnTo>
                        <a:pt x="222" y="57"/>
                      </a:lnTo>
                      <a:lnTo>
                        <a:pt x="225" y="52"/>
                      </a:lnTo>
                      <a:lnTo>
                        <a:pt x="227" y="52"/>
                      </a:lnTo>
                      <a:lnTo>
                        <a:pt x="228" y="50"/>
                      </a:lnTo>
                      <a:lnTo>
                        <a:pt x="230" y="48"/>
                      </a:lnTo>
                      <a:lnTo>
                        <a:pt x="231" y="42"/>
                      </a:lnTo>
                      <a:lnTo>
                        <a:pt x="232" y="41"/>
                      </a:lnTo>
                      <a:lnTo>
                        <a:pt x="231" y="38"/>
                      </a:lnTo>
                      <a:lnTo>
                        <a:pt x="231" y="36"/>
                      </a:lnTo>
                      <a:lnTo>
                        <a:pt x="233" y="34"/>
                      </a:lnTo>
                      <a:lnTo>
                        <a:pt x="232" y="34"/>
                      </a:lnTo>
                      <a:lnTo>
                        <a:pt x="231" y="31"/>
                      </a:lnTo>
                      <a:lnTo>
                        <a:pt x="230" y="26"/>
                      </a:lnTo>
                      <a:lnTo>
                        <a:pt x="232" y="18"/>
                      </a:lnTo>
                      <a:lnTo>
                        <a:pt x="232" y="14"/>
                      </a:lnTo>
                      <a:lnTo>
                        <a:pt x="233" y="8"/>
                      </a:lnTo>
                      <a:lnTo>
                        <a:pt x="232" y="6"/>
                      </a:lnTo>
                      <a:lnTo>
                        <a:pt x="233" y="3"/>
                      </a:lnTo>
                      <a:lnTo>
                        <a:pt x="232" y="3"/>
                      </a:lnTo>
                      <a:lnTo>
                        <a:pt x="228" y="3"/>
                      </a:lnTo>
                      <a:lnTo>
                        <a:pt x="226" y="3"/>
                      </a:lnTo>
                      <a:lnTo>
                        <a:pt x="220" y="5"/>
                      </a:lnTo>
                      <a:lnTo>
                        <a:pt x="217" y="2"/>
                      </a:lnTo>
                      <a:lnTo>
                        <a:pt x="213" y="0"/>
                      </a:lnTo>
                      <a:lnTo>
                        <a:pt x="213" y="2"/>
                      </a:lnTo>
                      <a:lnTo>
                        <a:pt x="210" y="5"/>
                      </a:lnTo>
                      <a:lnTo>
                        <a:pt x="206" y="4"/>
                      </a:lnTo>
                      <a:lnTo>
                        <a:pt x="205" y="1"/>
                      </a:lnTo>
                      <a:lnTo>
                        <a:pt x="203" y="0"/>
                      </a:lnTo>
                      <a:lnTo>
                        <a:pt x="200" y="0"/>
                      </a:lnTo>
                      <a:lnTo>
                        <a:pt x="200" y="3"/>
                      </a:lnTo>
                      <a:lnTo>
                        <a:pt x="196" y="3"/>
                      </a:lnTo>
                      <a:lnTo>
                        <a:pt x="196" y="6"/>
                      </a:lnTo>
                      <a:lnTo>
                        <a:pt x="193" y="5"/>
                      </a:lnTo>
                      <a:lnTo>
                        <a:pt x="192" y="5"/>
                      </a:lnTo>
                      <a:lnTo>
                        <a:pt x="189" y="8"/>
                      </a:lnTo>
                      <a:lnTo>
                        <a:pt x="186" y="8"/>
                      </a:lnTo>
                      <a:lnTo>
                        <a:pt x="183" y="4"/>
                      </a:lnTo>
                      <a:lnTo>
                        <a:pt x="179" y="4"/>
                      </a:lnTo>
                      <a:lnTo>
                        <a:pt x="178" y="3"/>
                      </a:lnTo>
                      <a:lnTo>
                        <a:pt x="174" y="4"/>
                      </a:lnTo>
                      <a:lnTo>
                        <a:pt x="172" y="3"/>
                      </a:lnTo>
                      <a:lnTo>
                        <a:pt x="170" y="4"/>
                      </a:lnTo>
                      <a:lnTo>
                        <a:pt x="167" y="3"/>
                      </a:lnTo>
                      <a:lnTo>
                        <a:pt x="165" y="3"/>
                      </a:lnTo>
                      <a:lnTo>
                        <a:pt x="164" y="7"/>
                      </a:lnTo>
                      <a:lnTo>
                        <a:pt x="161" y="7"/>
                      </a:lnTo>
                      <a:lnTo>
                        <a:pt x="158" y="6"/>
                      </a:lnTo>
                      <a:lnTo>
                        <a:pt x="155" y="10"/>
                      </a:lnTo>
                      <a:lnTo>
                        <a:pt x="153" y="10"/>
                      </a:lnTo>
                      <a:lnTo>
                        <a:pt x="149" y="8"/>
                      </a:lnTo>
                      <a:lnTo>
                        <a:pt x="146" y="9"/>
                      </a:lnTo>
                      <a:lnTo>
                        <a:pt x="141" y="10"/>
                      </a:lnTo>
                      <a:lnTo>
                        <a:pt x="137" y="9"/>
                      </a:lnTo>
                      <a:lnTo>
                        <a:pt x="131" y="15"/>
                      </a:lnTo>
                      <a:lnTo>
                        <a:pt x="127" y="16"/>
                      </a:lnTo>
                      <a:lnTo>
                        <a:pt x="125" y="16"/>
                      </a:lnTo>
                      <a:lnTo>
                        <a:pt x="122" y="18"/>
                      </a:lnTo>
                      <a:lnTo>
                        <a:pt x="121" y="21"/>
                      </a:lnTo>
                      <a:lnTo>
                        <a:pt x="120" y="24"/>
                      </a:lnTo>
                      <a:lnTo>
                        <a:pt x="118" y="24"/>
                      </a:lnTo>
                      <a:lnTo>
                        <a:pt x="117" y="23"/>
                      </a:lnTo>
                      <a:lnTo>
                        <a:pt x="115" y="23"/>
                      </a:lnTo>
                      <a:lnTo>
                        <a:pt x="113" y="24"/>
                      </a:lnTo>
                      <a:lnTo>
                        <a:pt x="113" y="25"/>
                      </a:lnTo>
                      <a:lnTo>
                        <a:pt x="109" y="26"/>
                      </a:lnTo>
                      <a:lnTo>
                        <a:pt x="106" y="28"/>
                      </a:lnTo>
                      <a:lnTo>
                        <a:pt x="104" y="30"/>
                      </a:lnTo>
                      <a:lnTo>
                        <a:pt x="103" y="31"/>
                      </a:lnTo>
                      <a:lnTo>
                        <a:pt x="101" y="35"/>
                      </a:lnTo>
                      <a:lnTo>
                        <a:pt x="96" y="37"/>
                      </a:lnTo>
                      <a:lnTo>
                        <a:pt x="92" y="37"/>
                      </a:lnTo>
                      <a:lnTo>
                        <a:pt x="93" y="39"/>
                      </a:lnTo>
                      <a:lnTo>
                        <a:pt x="94"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7" name="Freeform 827">
                  <a:extLst>
                    <a:ext uri="{FF2B5EF4-FFF2-40B4-BE49-F238E27FC236}">
                      <a16:creationId xmlns:a16="http://schemas.microsoft.com/office/drawing/2014/main" id="{30595A35-C4AD-43FC-BDEF-5F03C113D341}"/>
                    </a:ext>
                  </a:extLst>
                </p:cNvPr>
                <p:cNvSpPr>
                  <a:spLocks/>
                </p:cNvSpPr>
                <p:nvPr/>
              </p:nvSpPr>
              <p:spPr bwMode="auto">
                <a:xfrm>
                  <a:off x="3431" y="2167"/>
                  <a:ext cx="165" cy="156"/>
                </a:xfrm>
                <a:custGeom>
                  <a:avLst/>
                  <a:gdLst>
                    <a:gd name="T0" fmla="*/ 57 w 165"/>
                    <a:gd name="T1" fmla="*/ 156 h 156"/>
                    <a:gd name="T2" fmla="*/ 64 w 165"/>
                    <a:gd name="T3" fmla="*/ 136 h 156"/>
                    <a:gd name="T4" fmla="*/ 71 w 165"/>
                    <a:gd name="T5" fmla="*/ 128 h 156"/>
                    <a:gd name="T6" fmla="*/ 83 w 165"/>
                    <a:gd name="T7" fmla="*/ 126 h 156"/>
                    <a:gd name="T8" fmla="*/ 90 w 165"/>
                    <a:gd name="T9" fmla="*/ 125 h 156"/>
                    <a:gd name="T10" fmla="*/ 108 w 165"/>
                    <a:gd name="T11" fmla="*/ 116 h 156"/>
                    <a:gd name="T12" fmla="*/ 132 w 165"/>
                    <a:gd name="T13" fmla="*/ 97 h 156"/>
                    <a:gd name="T14" fmla="*/ 134 w 165"/>
                    <a:gd name="T15" fmla="*/ 88 h 156"/>
                    <a:gd name="T16" fmla="*/ 138 w 165"/>
                    <a:gd name="T17" fmla="*/ 81 h 156"/>
                    <a:gd name="T18" fmla="*/ 145 w 165"/>
                    <a:gd name="T19" fmla="*/ 74 h 156"/>
                    <a:gd name="T20" fmla="*/ 163 w 165"/>
                    <a:gd name="T21" fmla="*/ 71 h 156"/>
                    <a:gd name="T22" fmla="*/ 165 w 165"/>
                    <a:gd name="T23" fmla="*/ 65 h 156"/>
                    <a:gd name="T24" fmla="*/ 162 w 165"/>
                    <a:gd name="T25" fmla="*/ 64 h 156"/>
                    <a:gd name="T26" fmla="*/ 158 w 165"/>
                    <a:gd name="T27" fmla="*/ 61 h 156"/>
                    <a:gd name="T28" fmla="*/ 156 w 165"/>
                    <a:gd name="T29" fmla="*/ 53 h 156"/>
                    <a:gd name="T30" fmla="*/ 154 w 165"/>
                    <a:gd name="T31" fmla="*/ 38 h 156"/>
                    <a:gd name="T32" fmla="*/ 153 w 165"/>
                    <a:gd name="T33" fmla="*/ 26 h 156"/>
                    <a:gd name="T34" fmla="*/ 153 w 165"/>
                    <a:gd name="T35" fmla="*/ 21 h 156"/>
                    <a:gd name="T36" fmla="*/ 150 w 165"/>
                    <a:gd name="T37" fmla="*/ 17 h 156"/>
                    <a:gd name="T38" fmla="*/ 148 w 165"/>
                    <a:gd name="T39" fmla="*/ 16 h 156"/>
                    <a:gd name="T40" fmla="*/ 138 w 165"/>
                    <a:gd name="T41" fmla="*/ 12 h 156"/>
                    <a:gd name="T42" fmla="*/ 136 w 165"/>
                    <a:gd name="T43" fmla="*/ 9 h 156"/>
                    <a:gd name="T44" fmla="*/ 133 w 165"/>
                    <a:gd name="T45" fmla="*/ 12 h 156"/>
                    <a:gd name="T46" fmla="*/ 125 w 165"/>
                    <a:gd name="T47" fmla="*/ 12 h 156"/>
                    <a:gd name="T48" fmla="*/ 119 w 165"/>
                    <a:gd name="T49" fmla="*/ 13 h 156"/>
                    <a:gd name="T50" fmla="*/ 111 w 165"/>
                    <a:gd name="T51" fmla="*/ 13 h 156"/>
                    <a:gd name="T52" fmla="*/ 106 w 165"/>
                    <a:gd name="T53" fmla="*/ 7 h 156"/>
                    <a:gd name="T54" fmla="*/ 105 w 165"/>
                    <a:gd name="T55" fmla="*/ 2 h 156"/>
                    <a:gd name="T56" fmla="*/ 105 w 165"/>
                    <a:gd name="T57" fmla="*/ 0 h 156"/>
                    <a:gd name="T58" fmla="*/ 101 w 165"/>
                    <a:gd name="T59" fmla="*/ 2 h 156"/>
                    <a:gd name="T60" fmla="*/ 97 w 165"/>
                    <a:gd name="T61" fmla="*/ 6 h 156"/>
                    <a:gd name="T62" fmla="*/ 93 w 165"/>
                    <a:gd name="T63" fmla="*/ 19 h 156"/>
                    <a:gd name="T64" fmla="*/ 90 w 165"/>
                    <a:gd name="T65" fmla="*/ 31 h 156"/>
                    <a:gd name="T66" fmla="*/ 83 w 165"/>
                    <a:gd name="T67" fmla="*/ 38 h 156"/>
                    <a:gd name="T68" fmla="*/ 74 w 165"/>
                    <a:gd name="T69" fmla="*/ 43 h 156"/>
                    <a:gd name="T70" fmla="*/ 69 w 165"/>
                    <a:gd name="T71" fmla="*/ 48 h 156"/>
                    <a:gd name="T72" fmla="*/ 59 w 165"/>
                    <a:gd name="T73" fmla="*/ 54 h 156"/>
                    <a:gd name="T74" fmla="*/ 51 w 165"/>
                    <a:gd name="T75" fmla="*/ 64 h 156"/>
                    <a:gd name="T76" fmla="*/ 53 w 165"/>
                    <a:gd name="T77" fmla="*/ 73 h 156"/>
                    <a:gd name="T78" fmla="*/ 44 w 165"/>
                    <a:gd name="T79" fmla="*/ 88 h 156"/>
                    <a:gd name="T80" fmla="*/ 46 w 165"/>
                    <a:gd name="T81" fmla="*/ 98 h 156"/>
                    <a:gd name="T82" fmla="*/ 45 w 165"/>
                    <a:gd name="T83" fmla="*/ 106 h 156"/>
                    <a:gd name="T84" fmla="*/ 46 w 165"/>
                    <a:gd name="T85" fmla="*/ 113 h 156"/>
                    <a:gd name="T86" fmla="*/ 36 w 165"/>
                    <a:gd name="T87" fmla="*/ 130 h 156"/>
                    <a:gd name="T88" fmla="*/ 28 w 165"/>
                    <a:gd name="T89" fmla="*/ 136 h 156"/>
                    <a:gd name="T90" fmla="*/ 4 w 165"/>
                    <a:gd name="T91" fmla="*/ 149 h 156"/>
                    <a:gd name="T92" fmla="*/ 57 w 165"/>
                    <a:gd name="T9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156">
                      <a:moveTo>
                        <a:pt x="57" y="156"/>
                      </a:moveTo>
                      <a:lnTo>
                        <a:pt x="57" y="156"/>
                      </a:lnTo>
                      <a:lnTo>
                        <a:pt x="58" y="141"/>
                      </a:lnTo>
                      <a:lnTo>
                        <a:pt x="64" y="136"/>
                      </a:lnTo>
                      <a:lnTo>
                        <a:pt x="67" y="131"/>
                      </a:lnTo>
                      <a:lnTo>
                        <a:pt x="71" y="128"/>
                      </a:lnTo>
                      <a:lnTo>
                        <a:pt x="79" y="126"/>
                      </a:lnTo>
                      <a:lnTo>
                        <a:pt x="83" y="126"/>
                      </a:lnTo>
                      <a:lnTo>
                        <a:pt x="85" y="125"/>
                      </a:lnTo>
                      <a:lnTo>
                        <a:pt x="90" y="125"/>
                      </a:lnTo>
                      <a:lnTo>
                        <a:pt x="96" y="123"/>
                      </a:lnTo>
                      <a:lnTo>
                        <a:pt x="108" y="116"/>
                      </a:lnTo>
                      <a:lnTo>
                        <a:pt x="123" y="105"/>
                      </a:lnTo>
                      <a:lnTo>
                        <a:pt x="132" y="97"/>
                      </a:lnTo>
                      <a:lnTo>
                        <a:pt x="134" y="94"/>
                      </a:lnTo>
                      <a:lnTo>
                        <a:pt x="134" y="88"/>
                      </a:lnTo>
                      <a:lnTo>
                        <a:pt x="135" y="85"/>
                      </a:lnTo>
                      <a:lnTo>
                        <a:pt x="138" y="81"/>
                      </a:lnTo>
                      <a:lnTo>
                        <a:pt x="142" y="75"/>
                      </a:lnTo>
                      <a:lnTo>
                        <a:pt x="145" y="74"/>
                      </a:lnTo>
                      <a:lnTo>
                        <a:pt x="161" y="74"/>
                      </a:lnTo>
                      <a:lnTo>
                        <a:pt x="163" y="71"/>
                      </a:lnTo>
                      <a:lnTo>
                        <a:pt x="163" y="70"/>
                      </a:lnTo>
                      <a:lnTo>
                        <a:pt x="165" y="65"/>
                      </a:lnTo>
                      <a:lnTo>
                        <a:pt x="163" y="64"/>
                      </a:lnTo>
                      <a:lnTo>
                        <a:pt x="162" y="64"/>
                      </a:lnTo>
                      <a:lnTo>
                        <a:pt x="160" y="62"/>
                      </a:lnTo>
                      <a:lnTo>
                        <a:pt x="158" y="61"/>
                      </a:lnTo>
                      <a:lnTo>
                        <a:pt x="157" y="58"/>
                      </a:lnTo>
                      <a:lnTo>
                        <a:pt x="156" y="53"/>
                      </a:lnTo>
                      <a:lnTo>
                        <a:pt x="154" y="40"/>
                      </a:lnTo>
                      <a:lnTo>
                        <a:pt x="154" y="38"/>
                      </a:lnTo>
                      <a:lnTo>
                        <a:pt x="154" y="31"/>
                      </a:lnTo>
                      <a:lnTo>
                        <a:pt x="153" y="26"/>
                      </a:lnTo>
                      <a:lnTo>
                        <a:pt x="153" y="24"/>
                      </a:lnTo>
                      <a:lnTo>
                        <a:pt x="153" y="21"/>
                      </a:lnTo>
                      <a:lnTo>
                        <a:pt x="151" y="19"/>
                      </a:lnTo>
                      <a:lnTo>
                        <a:pt x="150" y="17"/>
                      </a:lnTo>
                      <a:lnTo>
                        <a:pt x="149" y="15"/>
                      </a:lnTo>
                      <a:lnTo>
                        <a:pt x="148" y="16"/>
                      </a:lnTo>
                      <a:lnTo>
                        <a:pt x="139" y="15"/>
                      </a:lnTo>
                      <a:lnTo>
                        <a:pt x="138" y="12"/>
                      </a:lnTo>
                      <a:lnTo>
                        <a:pt x="137" y="9"/>
                      </a:lnTo>
                      <a:lnTo>
                        <a:pt x="136" y="9"/>
                      </a:lnTo>
                      <a:lnTo>
                        <a:pt x="136" y="9"/>
                      </a:lnTo>
                      <a:lnTo>
                        <a:pt x="133" y="12"/>
                      </a:lnTo>
                      <a:lnTo>
                        <a:pt x="129" y="13"/>
                      </a:lnTo>
                      <a:lnTo>
                        <a:pt x="125" y="12"/>
                      </a:lnTo>
                      <a:lnTo>
                        <a:pt x="122" y="12"/>
                      </a:lnTo>
                      <a:lnTo>
                        <a:pt x="119" y="13"/>
                      </a:lnTo>
                      <a:lnTo>
                        <a:pt x="115" y="14"/>
                      </a:lnTo>
                      <a:lnTo>
                        <a:pt x="111" y="13"/>
                      </a:lnTo>
                      <a:lnTo>
                        <a:pt x="108" y="9"/>
                      </a:lnTo>
                      <a:lnTo>
                        <a:pt x="106" y="7"/>
                      </a:lnTo>
                      <a:lnTo>
                        <a:pt x="105" y="4"/>
                      </a:lnTo>
                      <a:lnTo>
                        <a:pt x="105" y="2"/>
                      </a:lnTo>
                      <a:lnTo>
                        <a:pt x="106" y="2"/>
                      </a:lnTo>
                      <a:lnTo>
                        <a:pt x="105" y="0"/>
                      </a:lnTo>
                      <a:lnTo>
                        <a:pt x="103" y="1"/>
                      </a:lnTo>
                      <a:lnTo>
                        <a:pt x="101" y="2"/>
                      </a:lnTo>
                      <a:lnTo>
                        <a:pt x="99" y="2"/>
                      </a:lnTo>
                      <a:lnTo>
                        <a:pt x="97" y="6"/>
                      </a:lnTo>
                      <a:lnTo>
                        <a:pt x="96" y="15"/>
                      </a:lnTo>
                      <a:lnTo>
                        <a:pt x="93" y="19"/>
                      </a:lnTo>
                      <a:lnTo>
                        <a:pt x="92" y="26"/>
                      </a:lnTo>
                      <a:lnTo>
                        <a:pt x="90" y="31"/>
                      </a:lnTo>
                      <a:lnTo>
                        <a:pt x="84" y="38"/>
                      </a:lnTo>
                      <a:lnTo>
                        <a:pt x="83" y="38"/>
                      </a:lnTo>
                      <a:lnTo>
                        <a:pt x="80" y="41"/>
                      </a:lnTo>
                      <a:lnTo>
                        <a:pt x="74" y="43"/>
                      </a:lnTo>
                      <a:lnTo>
                        <a:pt x="70" y="48"/>
                      </a:lnTo>
                      <a:lnTo>
                        <a:pt x="69" y="48"/>
                      </a:lnTo>
                      <a:lnTo>
                        <a:pt x="63" y="53"/>
                      </a:lnTo>
                      <a:lnTo>
                        <a:pt x="59" y="54"/>
                      </a:lnTo>
                      <a:lnTo>
                        <a:pt x="58" y="57"/>
                      </a:lnTo>
                      <a:lnTo>
                        <a:pt x="51" y="64"/>
                      </a:lnTo>
                      <a:lnTo>
                        <a:pt x="53" y="69"/>
                      </a:lnTo>
                      <a:lnTo>
                        <a:pt x="53" y="73"/>
                      </a:lnTo>
                      <a:lnTo>
                        <a:pt x="47" y="79"/>
                      </a:lnTo>
                      <a:lnTo>
                        <a:pt x="44" y="88"/>
                      </a:lnTo>
                      <a:lnTo>
                        <a:pt x="44" y="92"/>
                      </a:lnTo>
                      <a:lnTo>
                        <a:pt x="46" y="98"/>
                      </a:lnTo>
                      <a:lnTo>
                        <a:pt x="44" y="104"/>
                      </a:lnTo>
                      <a:lnTo>
                        <a:pt x="45" y="106"/>
                      </a:lnTo>
                      <a:lnTo>
                        <a:pt x="47" y="108"/>
                      </a:lnTo>
                      <a:lnTo>
                        <a:pt x="46" y="113"/>
                      </a:lnTo>
                      <a:lnTo>
                        <a:pt x="37" y="125"/>
                      </a:lnTo>
                      <a:lnTo>
                        <a:pt x="36" y="130"/>
                      </a:lnTo>
                      <a:lnTo>
                        <a:pt x="32" y="135"/>
                      </a:lnTo>
                      <a:lnTo>
                        <a:pt x="28" y="136"/>
                      </a:lnTo>
                      <a:lnTo>
                        <a:pt x="18" y="146"/>
                      </a:lnTo>
                      <a:lnTo>
                        <a:pt x="4" y="149"/>
                      </a:lnTo>
                      <a:lnTo>
                        <a:pt x="0" y="155"/>
                      </a:lnTo>
                      <a:lnTo>
                        <a:pt x="57" y="156"/>
                      </a:lnTo>
                      <a:lnTo>
                        <a:pt x="57" y="1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8" name="Freeform 828">
                  <a:extLst>
                    <a:ext uri="{FF2B5EF4-FFF2-40B4-BE49-F238E27FC236}">
                      <a16:creationId xmlns:a16="http://schemas.microsoft.com/office/drawing/2014/main" id="{68936203-D38B-4A09-9F15-C4176AEC5B94}"/>
                    </a:ext>
                  </a:extLst>
                </p:cNvPr>
                <p:cNvSpPr>
                  <a:spLocks/>
                </p:cNvSpPr>
                <p:nvPr/>
              </p:nvSpPr>
              <p:spPr bwMode="auto">
                <a:xfrm>
                  <a:off x="3373" y="2322"/>
                  <a:ext cx="115" cy="113"/>
                </a:xfrm>
                <a:custGeom>
                  <a:avLst/>
                  <a:gdLst>
                    <a:gd name="T0" fmla="*/ 56 w 115"/>
                    <a:gd name="T1" fmla="*/ 81 h 113"/>
                    <a:gd name="T2" fmla="*/ 58 w 115"/>
                    <a:gd name="T3" fmla="*/ 76 h 113"/>
                    <a:gd name="T4" fmla="*/ 61 w 115"/>
                    <a:gd name="T5" fmla="*/ 74 h 113"/>
                    <a:gd name="T6" fmla="*/ 65 w 115"/>
                    <a:gd name="T7" fmla="*/ 73 h 113"/>
                    <a:gd name="T8" fmla="*/ 69 w 115"/>
                    <a:gd name="T9" fmla="*/ 73 h 113"/>
                    <a:gd name="T10" fmla="*/ 70 w 115"/>
                    <a:gd name="T11" fmla="*/ 28 h 113"/>
                    <a:gd name="T12" fmla="*/ 115 w 115"/>
                    <a:gd name="T13" fmla="*/ 30 h 113"/>
                    <a:gd name="T14" fmla="*/ 115 w 115"/>
                    <a:gd name="T15" fmla="*/ 6 h 113"/>
                    <a:gd name="T16" fmla="*/ 115 w 115"/>
                    <a:gd name="T17" fmla="*/ 6 h 113"/>
                    <a:gd name="T18" fmla="*/ 115 w 115"/>
                    <a:gd name="T19" fmla="*/ 1 h 113"/>
                    <a:gd name="T20" fmla="*/ 58 w 115"/>
                    <a:gd name="T21" fmla="*/ 0 h 113"/>
                    <a:gd name="T22" fmla="*/ 53 w 115"/>
                    <a:gd name="T23" fmla="*/ 9 h 113"/>
                    <a:gd name="T24" fmla="*/ 53 w 115"/>
                    <a:gd name="T25" fmla="*/ 16 h 113"/>
                    <a:gd name="T26" fmla="*/ 51 w 115"/>
                    <a:gd name="T27" fmla="*/ 16 h 113"/>
                    <a:gd name="T28" fmla="*/ 41 w 115"/>
                    <a:gd name="T29" fmla="*/ 22 h 113"/>
                    <a:gd name="T30" fmla="*/ 40 w 115"/>
                    <a:gd name="T31" fmla="*/ 25 h 113"/>
                    <a:gd name="T32" fmla="*/ 36 w 115"/>
                    <a:gd name="T33" fmla="*/ 28 h 113"/>
                    <a:gd name="T34" fmla="*/ 37 w 115"/>
                    <a:gd name="T35" fmla="*/ 33 h 113"/>
                    <a:gd name="T36" fmla="*/ 28 w 115"/>
                    <a:gd name="T37" fmla="*/ 47 h 113"/>
                    <a:gd name="T38" fmla="*/ 28 w 115"/>
                    <a:gd name="T39" fmla="*/ 52 h 113"/>
                    <a:gd name="T40" fmla="*/ 21 w 115"/>
                    <a:gd name="T41" fmla="*/ 60 h 113"/>
                    <a:gd name="T42" fmla="*/ 19 w 115"/>
                    <a:gd name="T43" fmla="*/ 61 h 113"/>
                    <a:gd name="T44" fmla="*/ 16 w 115"/>
                    <a:gd name="T45" fmla="*/ 71 h 113"/>
                    <a:gd name="T46" fmla="*/ 16 w 115"/>
                    <a:gd name="T47" fmla="*/ 73 h 113"/>
                    <a:gd name="T48" fmla="*/ 10 w 115"/>
                    <a:gd name="T49" fmla="*/ 82 h 113"/>
                    <a:gd name="T50" fmla="*/ 10 w 115"/>
                    <a:gd name="T51" fmla="*/ 84 h 113"/>
                    <a:gd name="T52" fmla="*/ 12 w 115"/>
                    <a:gd name="T53" fmla="*/ 85 h 113"/>
                    <a:gd name="T54" fmla="*/ 10 w 115"/>
                    <a:gd name="T55" fmla="*/ 86 h 113"/>
                    <a:gd name="T56" fmla="*/ 5 w 115"/>
                    <a:gd name="T57" fmla="*/ 96 h 113"/>
                    <a:gd name="T58" fmla="*/ 3 w 115"/>
                    <a:gd name="T59" fmla="*/ 96 h 113"/>
                    <a:gd name="T60" fmla="*/ 1 w 115"/>
                    <a:gd name="T61" fmla="*/ 99 h 113"/>
                    <a:gd name="T62" fmla="*/ 1 w 115"/>
                    <a:gd name="T63" fmla="*/ 103 h 113"/>
                    <a:gd name="T64" fmla="*/ 0 w 115"/>
                    <a:gd name="T65" fmla="*/ 107 h 113"/>
                    <a:gd name="T66" fmla="*/ 0 w 115"/>
                    <a:gd name="T67" fmla="*/ 113 h 113"/>
                    <a:gd name="T68" fmla="*/ 57 w 115"/>
                    <a:gd name="T69" fmla="*/ 112 h 113"/>
                    <a:gd name="T70" fmla="*/ 56 w 115"/>
                    <a:gd name="T71" fmla="*/ 8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 h="113">
                      <a:moveTo>
                        <a:pt x="56" y="81"/>
                      </a:moveTo>
                      <a:lnTo>
                        <a:pt x="58" y="76"/>
                      </a:lnTo>
                      <a:lnTo>
                        <a:pt x="61" y="74"/>
                      </a:lnTo>
                      <a:lnTo>
                        <a:pt x="65" y="73"/>
                      </a:lnTo>
                      <a:lnTo>
                        <a:pt x="69" y="73"/>
                      </a:lnTo>
                      <a:lnTo>
                        <a:pt x="70" y="28"/>
                      </a:lnTo>
                      <a:lnTo>
                        <a:pt x="115" y="30"/>
                      </a:lnTo>
                      <a:lnTo>
                        <a:pt x="115" y="6"/>
                      </a:lnTo>
                      <a:lnTo>
                        <a:pt x="115" y="6"/>
                      </a:lnTo>
                      <a:lnTo>
                        <a:pt x="115" y="1"/>
                      </a:lnTo>
                      <a:lnTo>
                        <a:pt x="58" y="0"/>
                      </a:lnTo>
                      <a:lnTo>
                        <a:pt x="53" y="9"/>
                      </a:lnTo>
                      <a:lnTo>
                        <a:pt x="53" y="16"/>
                      </a:lnTo>
                      <a:lnTo>
                        <a:pt x="51" y="16"/>
                      </a:lnTo>
                      <a:lnTo>
                        <a:pt x="41" y="22"/>
                      </a:lnTo>
                      <a:lnTo>
                        <a:pt x="40" y="25"/>
                      </a:lnTo>
                      <a:lnTo>
                        <a:pt x="36" y="28"/>
                      </a:lnTo>
                      <a:lnTo>
                        <a:pt x="37" y="33"/>
                      </a:lnTo>
                      <a:lnTo>
                        <a:pt x="28" y="47"/>
                      </a:lnTo>
                      <a:lnTo>
                        <a:pt x="28" y="52"/>
                      </a:lnTo>
                      <a:lnTo>
                        <a:pt x="21" y="60"/>
                      </a:lnTo>
                      <a:lnTo>
                        <a:pt x="19" y="61"/>
                      </a:lnTo>
                      <a:lnTo>
                        <a:pt x="16" y="71"/>
                      </a:lnTo>
                      <a:lnTo>
                        <a:pt x="16" y="73"/>
                      </a:lnTo>
                      <a:lnTo>
                        <a:pt x="10" y="82"/>
                      </a:lnTo>
                      <a:lnTo>
                        <a:pt x="10" y="84"/>
                      </a:lnTo>
                      <a:lnTo>
                        <a:pt x="12" y="85"/>
                      </a:lnTo>
                      <a:lnTo>
                        <a:pt x="10" y="86"/>
                      </a:lnTo>
                      <a:lnTo>
                        <a:pt x="5" y="96"/>
                      </a:lnTo>
                      <a:lnTo>
                        <a:pt x="3" y="96"/>
                      </a:lnTo>
                      <a:lnTo>
                        <a:pt x="1" y="99"/>
                      </a:lnTo>
                      <a:lnTo>
                        <a:pt x="1" y="103"/>
                      </a:lnTo>
                      <a:lnTo>
                        <a:pt x="0" y="107"/>
                      </a:lnTo>
                      <a:lnTo>
                        <a:pt x="0" y="113"/>
                      </a:lnTo>
                      <a:lnTo>
                        <a:pt x="57" y="112"/>
                      </a:lnTo>
                      <a:lnTo>
                        <a:pt x="56" y="8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9" name="Freeform 829">
                  <a:extLst>
                    <a:ext uri="{FF2B5EF4-FFF2-40B4-BE49-F238E27FC236}">
                      <a16:creationId xmlns:a16="http://schemas.microsoft.com/office/drawing/2014/main" id="{F19D0406-58C3-4679-B7F2-B6EE65B0F1C8}"/>
                    </a:ext>
                  </a:extLst>
                </p:cNvPr>
                <p:cNvSpPr>
                  <a:spLocks/>
                </p:cNvSpPr>
                <p:nvPr/>
              </p:nvSpPr>
              <p:spPr bwMode="auto">
                <a:xfrm>
                  <a:off x="3372" y="2328"/>
                  <a:ext cx="167" cy="221"/>
                </a:xfrm>
                <a:custGeom>
                  <a:avLst/>
                  <a:gdLst>
                    <a:gd name="T0" fmla="*/ 13 w 167"/>
                    <a:gd name="T1" fmla="*/ 192 h 221"/>
                    <a:gd name="T2" fmla="*/ 28 w 167"/>
                    <a:gd name="T3" fmla="*/ 187 h 221"/>
                    <a:gd name="T4" fmla="*/ 37 w 167"/>
                    <a:gd name="T5" fmla="*/ 190 h 221"/>
                    <a:gd name="T6" fmla="*/ 43 w 167"/>
                    <a:gd name="T7" fmla="*/ 195 h 221"/>
                    <a:gd name="T8" fmla="*/ 46 w 167"/>
                    <a:gd name="T9" fmla="*/ 198 h 221"/>
                    <a:gd name="T10" fmla="*/ 49 w 167"/>
                    <a:gd name="T11" fmla="*/ 197 h 221"/>
                    <a:gd name="T12" fmla="*/ 52 w 167"/>
                    <a:gd name="T13" fmla="*/ 199 h 221"/>
                    <a:gd name="T14" fmla="*/ 56 w 167"/>
                    <a:gd name="T15" fmla="*/ 206 h 221"/>
                    <a:gd name="T16" fmla="*/ 59 w 167"/>
                    <a:gd name="T17" fmla="*/ 210 h 221"/>
                    <a:gd name="T18" fmla="*/ 62 w 167"/>
                    <a:gd name="T19" fmla="*/ 215 h 221"/>
                    <a:gd name="T20" fmla="*/ 66 w 167"/>
                    <a:gd name="T21" fmla="*/ 221 h 221"/>
                    <a:gd name="T22" fmla="*/ 70 w 167"/>
                    <a:gd name="T23" fmla="*/ 217 h 221"/>
                    <a:gd name="T24" fmla="*/ 76 w 167"/>
                    <a:gd name="T25" fmla="*/ 212 h 221"/>
                    <a:gd name="T26" fmla="*/ 76 w 167"/>
                    <a:gd name="T27" fmla="*/ 203 h 221"/>
                    <a:gd name="T28" fmla="*/ 84 w 167"/>
                    <a:gd name="T29" fmla="*/ 202 h 221"/>
                    <a:gd name="T30" fmla="*/ 87 w 167"/>
                    <a:gd name="T31" fmla="*/ 212 h 221"/>
                    <a:gd name="T32" fmla="*/ 91 w 167"/>
                    <a:gd name="T33" fmla="*/ 205 h 221"/>
                    <a:gd name="T34" fmla="*/ 101 w 167"/>
                    <a:gd name="T35" fmla="*/ 203 h 221"/>
                    <a:gd name="T36" fmla="*/ 104 w 167"/>
                    <a:gd name="T37" fmla="*/ 210 h 221"/>
                    <a:gd name="T38" fmla="*/ 108 w 167"/>
                    <a:gd name="T39" fmla="*/ 207 h 221"/>
                    <a:gd name="T40" fmla="*/ 111 w 167"/>
                    <a:gd name="T41" fmla="*/ 210 h 221"/>
                    <a:gd name="T42" fmla="*/ 166 w 167"/>
                    <a:gd name="T43" fmla="*/ 194 h 221"/>
                    <a:gd name="T44" fmla="*/ 150 w 167"/>
                    <a:gd name="T45" fmla="*/ 41 h 221"/>
                    <a:gd name="T46" fmla="*/ 167 w 167"/>
                    <a:gd name="T47" fmla="*/ 41 h 221"/>
                    <a:gd name="T48" fmla="*/ 116 w 167"/>
                    <a:gd name="T49" fmla="*/ 0 h 221"/>
                    <a:gd name="T50" fmla="*/ 116 w 167"/>
                    <a:gd name="T51" fmla="*/ 24 h 221"/>
                    <a:gd name="T52" fmla="*/ 70 w 167"/>
                    <a:gd name="T53" fmla="*/ 67 h 221"/>
                    <a:gd name="T54" fmla="*/ 62 w 167"/>
                    <a:gd name="T55" fmla="*/ 68 h 221"/>
                    <a:gd name="T56" fmla="*/ 57 w 167"/>
                    <a:gd name="T57" fmla="*/ 75 h 221"/>
                    <a:gd name="T58" fmla="*/ 1 w 167"/>
                    <a:gd name="T59" fmla="*/ 107 h 221"/>
                    <a:gd name="T60" fmla="*/ 0 w 167"/>
                    <a:gd name="T61" fmla="*/ 111 h 221"/>
                    <a:gd name="T62" fmla="*/ 3 w 167"/>
                    <a:gd name="T63" fmla="*/ 114 h 221"/>
                    <a:gd name="T64" fmla="*/ 5 w 167"/>
                    <a:gd name="T65" fmla="*/ 118 h 221"/>
                    <a:gd name="T66" fmla="*/ 11 w 167"/>
                    <a:gd name="T67" fmla="*/ 124 h 221"/>
                    <a:gd name="T68" fmla="*/ 11 w 167"/>
                    <a:gd name="T69" fmla="*/ 130 h 221"/>
                    <a:gd name="T70" fmla="*/ 7 w 167"/>
                    <a:gd name="T71" fmla="*/ 135 h 221"/>
                    <a:gd name="T72" fmla="*/ 10 w 167"/>
                    <a:gd name="T73" fmla="*/ 145 h 221"/>
                    <a:gd name="T74" fmla="*/ 12 w 167"/>
                    <a:gd name="T75" fmla="*/ 174 h 221"/>
                    <a:gd name="T76" fmla="*/ 6 w 167"/>
                    <a:gd name="T77" fmla="*/ 190 h 221"/>
                    <a:gd name="T78" fmla="*/ 7 w 167"/>
                    <a:gd name="T79"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221">
                      <a:moveTo>
                        <a:pt x="10" y="195"/>
                      </a:moveTo>
                      <a:lnTo>
                        <a:pt x="13" y="192"/>
                      </a:lnTo>
                      <a:lnTo>
                        <a:pt x="20" y="190"/>
                      </a:lnTo>
                      <a:lnTo>
                        <a:pt x="28" y="187"/>
                      </a:lnTo>
                      <a:lnTo>
                        <a:pt x="30" y="187"/>
                      </a:lnTo>
                      <a:lnTo>
                        <a:pt x="37" y="190"/>
                      </a:lnTo>
                      <a:lnTo>
                        <a:pt x="40" y="190"/>
                      </a:lnTo>
                      <a:lnTo>
                        <a:pt x="43" y="195"/>
                      </a:lnTo>
                      <a:lnTo>
                        <a:pt x="43" y="197"/>
                      </a:lnTo>
                      <a:lnTo>
                        <a:pt x="46" y="198"/>
                      </a:lnTo>
                      <a:lnTo>
                        <a:pt x="48" y="197"/>
                      </a:lnTo>
                      <a:lnTo>
                        <a:pt x="49" y="197"/>
                      </a:lnTo>
                      <a:lnTo>
                        <a:pt x="51" y="197"/>
                      </a:lnTo>
                      <a:lnTo>
                        <a:pt x="52" y="199"/>
                      </a:lnTo>
                      <a:lnTo>
                        <a:pt x="52" y="203"/>
                      </a:lnTo>
                      <a:lnTo>
                        <a:pt x="56" y="206"/>
                      </a:lnTo>
                      <a:lnTo>
                        <a:pt x="56" y="210"/>
                      </a:lnTo>
                      <a:lnTo>
                        <a:pt x="59" y="210"/>
                      </a:lnTo>
                      <a:lnTo>
                        <a:pt x="59" y="214"/>
                      </a:lnTo>
                      <a:lnTo>
                        <a:pt x="62" y="215"/>
                      </a:lnTo>
                      <a:lnTo>
                        <a:pt x="66" y="218"/>
                      </a:lnTo>
                      <a:lnTo>
                        <a:pt x="66" y="221"/>
                      </a:lnTo>
                      <a:lnTo>
                        <a:pt x="66" y="221"/>
                      </a:lnTo>
                      <a:lnTo>
                        <a:pt x="70" y="217"/>
                      </a:lnTo>
                      <a:lnTo>
                        <a:pt x="74" y="217"/>
                      </a:lnTo>
                      <a:lnTo>
                        <a:pt x="76" y="212"/>
                      </a:lnTo>
                      <a:lnTo>
                        <a:pt x="76" y="210"/>
                      </a:lnTo>
                      <a:lnTo>
                        <a:pt x="76" y="203"/>
                      </a:lnTo>
                      <a:lnTo>
                        <a:pt x="80" y="202"/>
                      </a:lnTo>
                      <a:lnTo>
                        <a:pt x="84" y="202"/>
                      </a:lnTo>
                      <a:lnTo>
                        <a:pt x="84" y="207"/>
                      </a:lnTo>
                      <a:lnTo>
                        <a:pt x="87" y="212"/>
                      </a:lnTo>
                      <a:lnTo>
                        <a:pt x="87" y="213"/>
                      </a:lnTo>
                      <a:lnTo>
                        <a:pt x="91" y="205"/>
                      </a:lnTo>
                      <a:lnTo>
                        <a:pt x="98" y="201"/>
                      </a:lnTo>
                      <a:lnTo>
                        <a:pt x="101" y="203"/>
                      </a:lnTo>
                      <a:lnTo>
                        <a:pt x="101" y="207"/>
                      </a:lnTo>
                      <a:lnTo>
                        <a:pt x="104" y="210"/>
                      </a:lnTo>
                      <a:lnTo>
                        <a:pt x="106" y="207"/>
                      </a:lnTo>
                      <a:lnTo>
                        <a:pt x="108" y="207"/>
                      </a:lnTo>
                      <a:lnTo>
                        <a:pt x="109" y="209"/>
                      </a:lnTo>
                      <a:lnTo>
                        <a:pt x="111" y="210"/>
                      </a:lnTo>
                      <a:lnTo>
                        <a:pt x="161" y="210"/>
                      </a:lnTo>
                      <a:lnTo>
                        <a:pt x="166" y="194"/>
                      </a:lnTo>
                      <a:lnTo>
                        <a:pt x="161" y="191"/>
                      </a:lnTo>
                      <a:lnTo>
                        <a:pt x="150" y="41"/>
                      </a:lnTo>
                      <a:lnTo>
                        <a:pt x="167" y="41"/>
                      </a:lnTo>
                      <a:lnTo>
                        <a:pt x="167" y="41"/>
                      </a:lnTo>
                      <a:lnTo>
                        <a:pt x="167" y="41"/>
                      </a:lnTo>
                      <a:lnTo>
                        <a:pt x="116" y="0"/>
                      </a:lnTo>
                      <a:lnTo>
                        <a:pt x="116" y="0"/>
                      </a:lnTo>
                      <a:lnTo>
                        <a:pt x="116" y="24"/>
                      </a:lnTo>
                      <a:lnTo>
                        <a:pt x="71" y="22"/>
                      </a:lnTo>
                      <a:lnTo>
                        <a:pt x="70" y="67"/>
                      </a:lnTo>
                      <a:lnTo>
                        <a:pt x="66" y="67"/>
                      </a:lnTo>
                      <a:lnTo>
                        <a:pt x="62" y="68"/>
                      </a:lnTo>
                      <a:lnTo>
                        <a:pt x="59" y="70"/>
                      </a:lnTo>
                      <a:lnTo>
                        <a:pt x="57" y="75"/>
                      </a:lnTo>
                      <a:lnTo>
                        <a:pt x="58" y="106"/>
                      </a:lnTo>
                      <a:lnTo>
                        <a:pt x="1" y="107"/>
                      </a:lnTo>
                      <a:lnTo>
                        <a:pt x="1" y="107"/>
                      </a:lnTo>
                      <a:lnTo>
                        <a:pt x="0" y="111"/>
                      </a:lnTo>
                      <a:lnTo>
                        <a:pt x="0" y="117"/>
                      </a:lnTo>
                      <a:lnTo>
                        <a:pt x="3" y="114"/>
                      </a:lnTo>
                      <a:lnTo>
                        <a:pt x="4" y="117"/>
                      </a:lnTo>
                      <a:lnTo>
                        <a:pt x="5" y="118"/>
                      </a:lnTo>
                      <a:lnTo>
                        <a:pt x="7" y="117"/>
                      </a:lnTo>
                      <a:lnTo>
                        <a:pt x="11" y="124"/>
                      </a:lnTo>
                      <a:lnTo>
                        <a:pt x="9" y="126"/>
                      </a:lnTo>
                      <a:lnTo>
                        <a:pt x="11" y="130"/>
                      </a:lnTo>
                      <a:lnTo>
                        <a:pt x="10" y="135"/>
                      </a:lnTo>
                      <a:lnTo>
                        <a:pt x="7" y="135"/>
                      </a:lnTo>
                      <a:lnTo>
                        <a:pt x="6" y="137"/>
                      </a:lnTo>
                      <a:lnTo>
                        <a:pt x="10" y="145"/>
                      </a:lnTo>
                      <a:lnTo>
                        <a:pt x="13" y="162"/>
                      </a:lnTo>
                      <a:lnTo>
                        <a:pt x="12" y="174"/>
                      </a:lnTo>
                      <a:lnTo>
                        <a:pt x="8" y="179"/>
                      </a:lnTo>
                      <a:lnTo>
                        <a:pt x="6" y="190"/>
                      </a:lnTo>
                      <a:lnTo>
                        <a:pt x="5" y="197"/>
                      </a:lnTo>
                      <a:lnTo>
                        <a:pt x="7" y="195"/>
                      </a:lnTo>
                      <a:lnTo>
                        <a:pt x="10"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0" name="Freeform 830">
                  <a:extLst>
                    <a:ext uri="{FF2B5EF4-FFF2-40B4-BE49-F238E27FC236}">
                      <a16:creationId xmlns:a16="http://schemas.microsoft.com/office/drawing/2014/main" id="{962B9312-C531-4D1F-98EE-D4682C390163}"/>
                    </a:ext>
                  </a:extLst>
                </p:cNvPr>
                <p:cNvSpPr>
                  <a:spLocks/>
                </p:cNvSpPr>
                <p:nvPr/>
              </p:nvSpPr>
              <p:spPr bwMode="auto">
                <a:xfrm>
                  <a:off x="3438" y="2369"/>
                  <a:ext cx="232" cy="257"/>
                </a:xfrm>
                <a:custGeom>
                  <a:avLst/>
                  <a:gdLst>
                    <a:gd name="T0" fmla="*/ 98 w 232"/>
                    <a:gd name="T1" fmla="*/ 241 h 257"/>
                    <a:gd name="T2" fmla="*/ 100 w 232"/>
                    <a:gd name="T3" fmla="*/ 232 h 257"/>
                    <a:gd name="T4" fmla="*/ 110 w 232"/>
                    <a:gd name="T5" fmla="*/ 218 h 257"/>
                    <a:gd name="T6" fmla="*/ 116 w 232"/>
                    <a:gd name="T7" fmla="*/ 204 h 257"/>
                    <a:gd name="T8" fmla="*/ 122 w 232"/>
                    <a:gd name="T9" fmla="*/ 200 h 257"/>
                    <a:gd name="T10" fmla="*/ 133 w 232"/>
                    <a:gd name="T11" fmla="*/ 195 h 257"/>
                    <a:gd name="T12" fmla="*/ 155 w 232"/>
                    <a:gd name="T13" fmla="*/ 178 h 257"/>
                    <a:gd name="T14" fmla="*/ 170 w 232"/>
                    <a:gd name="T15" fmla="*/ 173 h 257"/>
                    <a:gd name="T16" fmla="*/ 177 w 232"/>
                    <a:gd name="T17" fmla="*/ 176 h 257"/>
                    <a:gd name="T18" fmla="*/ 191 w 232"/>
                    <a:gd name="T19" fmla="*/ 175 h 257"/>
                    <a:gd name="T20" fmla="*/ 204 w 232"/>
                    <a:gd name="T21" fmla="*/ 173 h 257"/>
                    <a:gd name="T22" fmla="*/ 215 w 232"/>
                    <a:gd name="T23" fmla="*/ 169 h 257"/>
                    <a:gd name="T24" fmla="*/ 227 w 232"/>
                    <a:gd name="T25" fmla="*/ 159 h 257"/>
                    <a:gd name="T26" fmla="*/ 231 w 232"/>
                    <a:gd name="T27" fmla="*/ 136 h 257"/>
                    <a:gd name="T28" fmla="*/ 226 w 232"/>
                    <a:gd name="T29" fmla="*/ 105 h 257"/>
                    <a:gd name="T30" fmla="*/ 215 w 232"/>
                    <a:gd name="T31" fmla="*/ 102 h 257"/>
                    <a:gd name="T32" fmla="*/ 214 w 232"/>
                    <a:gd name="T33" fmla="*/ 91 h 257"/>
                    <a:gd name="T34" fmla="*/ 204 w 232"/>
                    <a:gd name="T35" fmla="*/ 85 h 257"/>
                    <a:gd name="T36" fmla="*/ 194 w 232"/>
                    <a:gd name="T37" fmla="*/ 73 h 257"/>
                    <a:gd name="T38" fmla="*/ 84 w 232"/>
                    <a:gd name="T39" fmla="*/ 0 h 257"/>
                    <a:gd name="T40" fmla="*/ 95 w 232"/>
                    <a:gd name="T41" fmla="*/ 169 h 257"/>
                    <a:gd name="T42" fmla="*/ 42 w 232"/>
                    <a:gd name="T43" fmla="*/ 166 h 257"/>
                    <a:gd name="T44" fmla="*/ 35 w 232"/>
                    <a:gd name="T45" fmla="*/ 166 h 257"/>
                    <a:gd name="T46" fmla="*/ 25 w 232"/>
                    <a:gd name="T47" fmla="*/ 164 h 257"/>
                    <a:gd name="T48" fmla="*/ 18 w 232"/>
                    <a:gd name="T49" fmla="*/ 166 h 257"/>
                    <a:gd name="T50" fmla="*/ 10 w 232"/>
                    <a:gd name="T51" fmla="*/ 162 h 257"/>
                    <a:gd name="T52" fmla="*/ 8 w 232"/>
                    <a:gd name="T53" fmla="*/ 176 h 257"/>
                    <a:gd name="T54" fmla="*/ 3 w 232"/>
                    <a:gd name="T55" fmla="*/ 181 h 257"/>
                    <a:gd name="T56" fmla="*/ 2 w 232"/>
                    <a:gd name="T57" fmla="*/ 193 h 257"/>
                    <a:gd name="T58" fmla="*/ 7 w 232"/>
                    <a:gd name="T59" fmla="*/ 204 h 257"/>
                    <a:gd name="T60" fmla="*/ 12 w 232"/>
                    <a:gd name="T61" fmla="*/ 207 h 257"/>
                    <a:gd name="T62" fmla="*/ 14 w 232"/>
                    <a:gd name="T63" fmla="*/ 214 h 257"/>
                    <a:gd name="T64" fmla="*/ 18 w 232"/>
                    <a:gd name="T65" fmla="*/ 221 h 257"/>
                    <a:gd name="T66" fmla="*/ 17 w 232"/>
                    <a:gd name="T67" fmla="*/ 226 h 257"/>
                    <a:gd name="T68" fmla="*/ 24 w 232"/>
                    <a:gd name="T69" fmla="*/ 227 h 257"/>
                    <a:gd name="T70" fmla="*/ 33 w 232"/>
                    <a:gd name="T71" fmla="*/ 227 h 257"/>
                    <a:gd name="T72" fmla="*/ 40 w 232"/>
                    <a:gd name="T73" fmla="*/ 221 h 257"/>
                    <a:gd name="T74" fmla="*/ 48 w 232"/>
                    <a:gd name="T75" fmla="*/ 221 h 257"/>
                    <a:gd name="T76" fmla="*/ 52 w 232"/>
                    <a:gd name="T77" fmla="*/ 230 h 257"/>
                    <a:gd name="T78" fmla="*/ 56 w 232"/>
                    <a:gd name="T79" fmla="*/ 237 h 257"/>
                    <a:gd name="T80" fmla="*/ 52 w 232"/>
                    <a:gd name="T81" fmla="*/ 248 h 257"/>
                    <a:gd name="T82" fmla="*/ 59 w 232"/>
                    <a:gd name="T83" fmla="*/ 245 h 257"/>
                    <a:gd name="T84" fmla="*/ 59 w 232"/>
                    <a:gd name="T85" fmla="*/ 252 h 257"/>
                    <a:gd name="T86" fmla="*/ 64 w 232"/>
                    <a:gd name="T87" fmla="*/ 256 h 257"/>
                    <a:gd name="T88" fmla="*/ 73 w 232"/>
                    <a:gd name="T89" fmla="*/ 256 h 257"/>
                    <a:gd name="T90" fmla="*/ 81 w 232"/>
                    <a:gd name="T91" fmla="*/ 253 h 257"/>
                    <a:gd name="T92" fmla="*/ 88 w 232"/>
                    <a:gd name="T93" fmla="*/ 254 h 257"/>
                    <a:gd name="T94" fmla="*/ 97 w 232"/>
                    <a:gd name="T95" fmla="*/ 2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57">
                      <a:moveTo>
                        <a:pt x="99" y="247"/>
                      </a:moveTo>
                      <a:lnTo>
                        <a:pt x="98" y="245"/>
                      </a:lnTo>
                      <a:lnTo>
                        <a:pt x="98" y="241"/>
                      </a:lnTo>
                      <a:lnTo>
                        <a:pt x="101" y="240"/>
                      </a:lnTo>
                      <a:lnTo>
                        <a:pt x="101" y="235"/>
                      </a:lnTo>
                      <a:lnTo>
                        <a:pt x="100" y="232"/>
                      </a:lnTo>
                      <a:lnTo>
                        <a:pt x="102" y="230"/>
                      </a:lnTo>
                      <a:lnTo>
                        <a:pt x="105" y="227"/>
                      </a:lnTo>
                      <a:lnTo>
                        <a:pt x="110" y="218"/>
                      </a:lnTo>
                      <a:lnTo>
                        <a:pt x="112" y="213"/>
                      </a:lnTo>
                      <a:lnTo>
                        <a:pt x="113" y="211"/>
                      </a:lnTo>
                      <a:lnTo>
                        <a:pt x="116" y="204"/>
                      </a:lnTo>
                      <a:lnTo>
                        <a:pt x="118" y="203"/>
                      </a:lnTo>
                      <a:lnTo>
                        <a:pt x="118" y="200"/>
                      </a:lnTo>
                      <a:lnTo>
                        <a:pt x="122" y="200"/>
                      </a:lnTo>
                      <a:lnTo>
                        <a:pt x="125" y="200"/>
                      </a:lnTo>
                      <a:lnTo>
                        <a:pt x="132" y="198"/>
                      </a:lnTo>
                      <a:lnTo>
                        <a:pt x="133" y="195"/>
                      </a:lnTo>
                      <a:lnTo>
                        <a:pt x="141" y="189"/>
                      </a:lnTo>
                      <a:lnTo>
                        <a:pt x="152" y="181"/>
                      </a:lnTo>
                      <a:lnTo>
                        <a:pt x="155" y="178"/>
                      </a:lnTo>
                      <a:lnTo>
                        <a:pt x="160" y="175"/>
                      </a:lnTo>
                      <a:lnTo>
                        <a:pt x="166" y="173"/>
                      </a:lnTo>
                      <a:lnTo>
                        <a:pt x="170" y="173"/>
                      </a:lnTo>
                      <a:lnTo>
                        <a:pt x="173" y="175"/>
                      </a:lnTo>
                      <a:lnTo>
                        <a:pt x="176" y="175"/>
                      </a:lnTo>
                      <a:lnTo>
                        <a:pt x="177" y="176"/>
                      </a:lnTo>
                      <a:lnTo>
                        <a:pt x="177" y="175"/>
                      </a:lnTo>
                      <a:lnTo>
                        <a:pt x="180" y="176"/>
                      </a:lnTo>
                      <a:lnTo>
                        <a:pt x="191" y="175"/>
                      </a:lnTo>
                      <a:lnTo>
                        <a:pt x="194" y="176"/>
                      </a:lnTo>
                      <a:lnTo>
                        <a:pt x="198" y="173"/>
                      </a:lnTo>
                      <a:lnTo>
                        <a:pt x="204" y="173"/>
                      </a:lnTo>
                      <a:lnTo>
                        <a:pt x="207" y="173"/>
                      </a:lnTo>
                      <a:lnTo>
                        <a:pt x="211" y="170"/>
                      </a:lnTo>
                      <a:lnTo>
                        <a:pt x="215" y="169"/>
                      </a:lnTo>
                      <a:lnTo>
                        <a:pt x="219" y="167"/>
                      </a:lnTo>
                      <a:lnTo>
                        <a:pt x="226" y="162"/>
                      </a:lnTo>
                      <a:lnTo>
                        <a:pt x="227" y="159"/>
                      </a:lnTo>
                      <a:lnTo>
                        <a:pt x="228" y="152"/>
                      </a:lnTo>
                      <a:lnTo>
                        <a:pt x="229" y="151"/>
                      </a:lnTo>
                      <a:lnTo>
                        <a:pt x="231" y="136"/>
                      </a:lnTo>
                      <a:lnTo>
                        <a:pt x="232" y="103"/>
                      </a:lnTo>
                      <a:lnTo>
                        <a:pt x="232" y="103"/>
                      </a:lnTo>
                      <a:lnTo>
                        <a:pt x="226" y="105"/>
                      </a:lnTo>
                      <a:lnTo>
                        <a:pt x="219" y="106"/>
                      </a:lnTo>
                      <a:lnTo>
                        <a:pt x="216" y="104"/>
                      </a:lnTo>
                      <a:lnTo>
                        <a:pt x="215" y="102"/>
                      </a:lnTo>
                      <a:lnTo>
                        <a:pt x="217" y="97"/>
                      </a:lnTo>
                      <a:lnTo>
                        <a:pt x="217" y="94"/>
                      </a:lnTo>
                      <a:lnTo>
                        <a:pt x="214" y="91"/>
                      </a:lnTo>
                      <a:lnTo>
                        <a:pt x="211" y="90"/>
                      </a:lnTo>
                      <a:lnTo>
                        <a:pt x="208" y="87"/>
                      </a:lnTo>
                      <a:lnTo>
                        <a:pt x="204" y="85"/>
                      </a:lnTo>
                      <a:lnTo>
                        <a:pt x="199" y="85"/>
                      </a:lnTo>
                      <a:lnTo>
                        <a:pt x="196" y="82"/>
                      </a:lnTo>
                      <a:lnTo>
                        <a:pt x="194" y="73"/>
                      </a:lnTo>
                      <a:lnTo>
                        <a:pt x="101" y="0"/>
                      </a:lnTo>
                      <a:lnTo>
                        <a:pt x="101" y="0"/>
                      </a:lnTo>
                      <a:lnTo>
                        <a:pt x="84" y="0"/>
                      </a:lnTo>
                      <a:lnTo>
                        <a:pt x="95" y="150"/>
                      </a:lnTo>
                      <a:lnTo>
                        <a:pt x="100" y="153"/>
                      </a:lnTo>
                      <a:lnTo>
                        <a:pt x="95" y="169"/>
                      </a:lnTo>
                      <a:lnTo>
                        <a:pt x="45" y="169"/>
                      </a:lnTo>
                      <a:lnTo>
                        <a:pt x="43" y="168"/>
                      </a:lnTo>
                      <a:lnTo>
                        <a:pt x="42" y="166"/>
                      </a:lnTo>
                      <a:lnTo>
                        <a:pt x="40" y="166"/>
                      </a:lnTo>
                      <a:lnTo>
                        <a:pt x="38" y="169"/>
                      </a:lnTo>
                      <a:lnTo>
                        <a:pt x="35" y="166"/>
                      </a:lnTo>
                      <a:lnTo>
                        <a:pt x="35" y="162"/>
                      </a:lnTo>
                      <a:lnTo>
                        <a:pt x="32" y="160"/>
                      </a:lnTo>
                      <a:lnTo>
                        <a:pt x="25" y="164"/>
                      </a:lnTo>
                      <a:lnTo>
                        <a:pt x="21" y="172"/>
                      </a:lnTo>
                      <a:lnTo>
                        <a:pt x="21" y="171"/>
                      </a:lnTo>
                      <a:lnTo>
                        <a:pt x="18" y="166"/>
                      </a:lnTo>
                      <a:lnTo>
                        <a:pt x="18" y="161"/>
                      </a:lnTo>
                      <a:lnTo>
                        <a:pt x="14" y="161"/>
                      </a:lnTo>
                      <a:lnTo>
                        <a:pt x="10" y="162"/>
                      </a:lnTo>
                      <a:lnTo>
                        <a:pt x="10" y="169"/>
                      </a:lnTo>
                      <a:lnTo>
                        <a:pt x="10" y="171"/>
                      </a:lnTo>
                      <a:lnTo>
                        <a:pt x="8" y="176"/>
                      </a:lnTo>
                      <a:lnTo>
                        <a:pt x="4" y="176"/>
                      </a:lnTo>
                      <a:lnTo>
                        <a:pt x="0" y="180"/>
                      </a:lnTo>
                      <a:lnTo>
                        <a:pt x="3" y="181"/>
                      </a:lnTo>
                      <a:lnTo>
                        <a:pt x="3" y="184"/>
                      </a:lnTo>
                      <a:lnTo>
                        <a:pt x="4" y="187"/>
                      </a:lnTo>
                      <a:lnTo>
                        <a:pt x="2" y="193"/>
                      </a:lnTo>
                      <a:lnTo>
                        <a:pt x="2" y="196"/>
                      </a:lnTo>
                      <a:lnTo>
                        <a:pt x="6" y="200"/>
                      </a:lnTo>
                      <a:lnTo>
                        <a:pt x="7" y="204"/>
                      </a:lnTo>
                      <a:lnTo>
                        <a:pt x="9" y="206"/>
                      </a:lnTo>
                      <a:lnTo>
                        <a:pt x="11" y="206"/>
                      </a:lnTo>
                      <a:lnTo>
                        <a:pt x="12" y="207"/>
                      </a:lnTo>
                      <a:lnTo>
                        <a:pt x="13" y="210"/>
                      </a:lnTo>
                      <a:lnTo>
                        <a:pt x="14" y="212"/>
                      </a:lnTo>
                      <a:lnTo>
                        <a:pt x="14" y="214"/>
                      </a:lnTo>
                      <a:lnTo>
                        <a:pt x="14" y="216"/>
                      </a:lnTo>
                      <a:lnTo>
                        <a:pt x="14" y="218"/>
                      </a:lnTo>
                      <a:lnTo>
                        <a:pt x="18" y="221"/>
                      </a:lnTo>
                      <a:lnTo>
                        <a:pt x="18" y="224"/>
                      </a:lnTo>
                      <a:lnTo>
                        <a:pt x="17" y="226"/>
                      </a:lnTo>
                      <a:lnTo>
                        <a:pt x="17" y="226"/>
                      </a:lnTo>
                      <a:lnTo>
                        <a:pt x="18" y="228"/>
                      </a:lnTo>
                      <a:lnTo>
                        <a:pt x="21" y="225"/>
                      </a:lnTo>
                      <a:lnTo>
                        <a:pt x="24" y="227"/>
                      </a:lnTo>
                      <a:lnTo>
                        <a:pt x="27" y="229"/>
                      </a:lnTo>
                      <a:lnTo>
                        <a:pt x="30" y="229"/>
                      </a:lnTo>
                      <a:lnTo>
                        <a:pt x="33" y="227"/>
                      </a:lnTo>
                      <a:lnTo>
                        <a:pt x="35" y="227"/>
                      </a:lnTo>
                      <a:lnTo>
                        <a:pt x="38" y="222"/>
                      </a:lnTo>
                      <a:lnTo>
                        <a:pt x="40" y="221"/>
                      </a:lnTo>
                      <a:lnTo>
                        <a:pt x="44" y="224"/>
                      </a:lnTo>
                      <a:lnTo>
                        <a:pt x="45" y="222"/>
                      </a:lnTo>
                      <a:lnTo>
                        <a:pt x="48" y="221"/>
                      </a:lnTo>
                      <a:lnTo>
                        <a:pt x="48" y="223"/>
                      </a:lnTo>
                      <a:lnTo>
                        <a:pt x="51" y="226"/>
                      </a:lnTo>
                      <a:lnTo>
                        <a:pt x="52" y="230"/>
                      </a:lnTo>
                      <a:lnTo>
                        <a:pt x="52" y="235"/>
                      </a:lnTo>
                      <a:lnTo>
                        <a:pt x="53" y="236"/>
                      </a:lnTo>
                      <a:lnTo>
                        <a:pt x="56" y="237"/>
                      </a:lnTo>
                      <a:lnTo>
                        <a:pt x="56" y="238"/>
                      </a:lnTo>
                      <a:lnTo>
                        <a:pt x="54" y="243"/>
                      </a:lnTo>
                      <a:lnTo>
                        <a:pt x="52" y="248"/>
                      </a:lnTo>
                      <a:lnTo>
                        <a:pt x="55" y="247"/>
                      </a:lnTo>
                      <a:lnTo>
                        <a:pt x="56" y="245"/>
                      </a:lnTo>
                      <a:lnTo>
                        <a:pt x="59" y="245"/>
                      </a:lnTo>
                      <a:lnTo>
                        <a:pt x="59" y="248"/>
                      </a:lnTo>
                      <a:lnTo>
                        <a:pt x="59" y="250"/>
                      </a:lnTo>
                      <a:lnTo>
                        <a:pt x="59" y="252"/>
                      </a:lnTo>
                      <a:lnTo>
                        <a:pt x="63" y="252"/>
                      </a:lnTo>
                      <a:lnTo>
                        <a:pt x="64" y="254"/>
                      </a:lnTo>
                      <a:lnTo>
                        <a:pt x="64" y="256"/>
                      </a:lnTo>
                      <a:lnTo>
                        <a:pt x="69" y="253"/>
                      </a:lnTo>
                      <a:lnTo>
                        <a:pt x="70" y="253"/>
                      </a:lnTo>
                      <a:lnTo>
                        <a:pt x="73" y="256"/>
                      </a:lnTo>
                      <a:lnTo>
                        <a:pt x="80" y="256"/>
                      </a:lnTo>
                      <a:lnTo>
                        <a:pt x="80" y="255"/>
                      </a:lnTo>
                      <a:lnTo>
                        <a:pt x="81" y="253"/>
                      </a:lnTo>
                      <a:lnTo>
                        <a:pt x="85" y="252"/>
                      </a:lnTo>
                      <a:lnTo>
                        <a:pt x="89" y="252"/>
                      </a:lnTo>
                      <a:lnTo>
                        <a:pt x="88" y="254"/>
                      </a:lnTo>
                      <a:lnTo>
                        <a:pt x="90" y="256"/>
                      </a:lnTo>
                      <a:lnTo>
                        <a:pt x="94" y="257"/>
                      </a:lnTo>
                      <a:lnTo>
                        <a:pt x="97" y="252"/>
                      </a:lnTo>
                      <a:lnTo>
                        <a:pt x="98" y="251"/>
                      </a:lnTo>
                      <a:lnTo>
                        <a:pt x="99" y="2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1" name="Freeform 831">
                  <a:extLst>
                    <a:ext uri="{FF2B5EF4-FFF2-40B4-BE49-F238E27FC236}">
                      <a16:creationId xmlns:a16="http://schemas.microsoft.com/office/drawing/2014/main" id="{5CCC6BEE-B143-4159-8013-D08EA8D3BF3B}"/>
                    </a:ext>
                  </a:extLst>
                </p:cNvPr>
                <p:cNvSpPr>
                  <a:spLocks/>
                </p:cNvSpPr>
                <p:nvPr/>
              </p:nvSpPr>
              <p:spPr bwMode="auto">
                <a:xfrm>
                  <a:off x="3536" y="2542"/>
                  <a:ext cx="107" cy="93"/>
                </a:xfrm>
                <a:custGeom>
                  <a:avLst/>
                  <a:gdLst>
                    <a:gd name="T0" fmla="*/ 104 w 107"/>
                    <a:gd name="T1" fmla="*/ 44 h 93"/>
                    <a:gd name="T2" fmla="*/ 103 w 107"/>
                    <a:gd name="T3" fmla="*/ 39 h 93"/>
                    <a:gd name="T4" fmla="*/ 101 w 107"/>
                    <a:gd name="T5" fmla="*/ 36 h 93"/>
                    <a:gd name="T6" fmla="*/ 90 w 107"/>
                    <a:gd name="T7" fmla="*/ 35 h 93"/>
                    <a:gd name="T8" fmla="*/ 76 w 107"/>
                    <a:gd name="T9" fmla="*/ 17 h 93"/>
                    <a:gd name="T10" fmla="*/ 78 w 107"/>
                    <a:gd name="T11" fmla="*/ 9 h 93"/>
                    <a:gd name="T12" fmla="*/ 79 w 107"/>
                    <a:gd name="T13" fmla="*/ 3 h 93"/>
                    <a:gd name="T14" fmla="*/ 75 w 107"/>
                    <a:gd name="T15" fmla="*/ 2 h 93"/>
                    <a:gd name="T16" fmla="*/ 68 w 107"/>
                    <a:gd name="T17" fmla="*/ 0 h 93"/>
                    <a:gd name="T18" fmla="*/ 57 w 107"/>
                    <a:gd name="T19" fmla="*/ 5 h 93"/>
                    <a:gd name="T20" fmla="*/ 43 w 107"/>
                    <a:gd name="T21" fmla="*/ 16 h 93"/>
                    <a:gd name="T22" fmla="*/ 34 w 107"/>
                    <a:gd name="T23" fmla="*/ 25 h 93"/>
                    <a:gd name="T24" fmla="*/ 24 w 107"/>
                    <a:gd name="T25" fmla="*/ 27 h 93"/>
                    <a:gd name="T26" fmla="*/ 20 w 107"/>
                    <a:gd name="T27" fmla="*/ 30 h 93"/>
                    <a:gd name="T28" fmla="*/ 15 w 107"/>
                    <a:gd name="T29" fmla="*/ 38 h 93"/>
                    <a:gd name="T30" fmla="*/ 12 w 107"/>
                    <a:gd name="T31" fmla="*/ 45 h 93"/>
                    <a:gd name="T32" fmla="*/ 4 w 107"/>
                    <a:gd name="T33" fmla="*/ 57 h 93"/>
                    <a:gd name="T34" fmla="*/ 3 w 107"/>
                    <a:gd name="T35" fmla="*/ 62 h 93"/>
                    <a:gd name="T36" fmla="*/ 0 w 107"/>
                    <a:gd name="T37" fmla="*/ 68 h 93"/>
                    <a:gd name="T38" fmla="*/ 1 w 107"/>
                    <a:gd name="T39" fmla="*/ 74 h 93"/>
                    <a:gd name="T40" fmla="*/ 1 w 107"/>
                    <a:gd name="T41" fmla="*/ 78 h 93"/>
                    <a:gd name="T42" fmla="*/ 10 w 107"/>
                    <a:gd name="T43" fmla="*/ 85 h 93"/>
                    <a:gd name="T44" fmla="*/ 13 w 107"/>
                    <a:gd name="T45" fmla="*/ 86 h 93"/>
                    <a:gd name="T46" fmla="*/ 19 w 107"/>
                    <a:gd name="T47" fmla="*/ 88 h 93"/>
                    <a:gd name="T48" fmla="*/ 25 w 107"/>
                    <a:gd name="T49" fmla="*/ 93 h 93"/>
                    <a:gd name="T50" fmla="*/ 31 w 107"/>
                    <a:gd name="T51" fmla="*/ 90 h 93"/>
                    <a:gd name="T52" fmla="*/ 35 w 107"/>
                    <a:gd name="T53" fmla="*/ 92 h 93"/>
                    <a:gd name="T54" fmla="*/ 37 w 107"/>
                    <a:gd name="T55" fmla="*/ 88 h 93"/>
                    <a:gd name="T56" fmla="*/ 34 w 107"/>
                    <a:gd name="T57" fmla="*/ 82 h 93"/>
                    <a:gd name="T58" fmla="*/ 34 w 107"/>
                    <a:gd name="T59" fmla="*/ 72 h 93"/>
                    <a:gd name="T60" fmla="*/ 49 w 107"/>
                    <a:gd name="T61" fmla="*/ 72 h 93"/>
                    <a:gd name="T62" fmla="*/ 58 w 107"/>
                    <a:gd name="T63" fmla="*/ 72 h 93"/>
                    <a:gd name="T64" fmla="*/ 66 w 107"/>
                    <a:gd name="T65" fmla="*/ 70 h 93"/>
                    <a:gd name="T66" fmla="*/ 71 w 107"/>
                    <a:gd name="T67" fmla="*/ 69 h 93"/>
                    <a:gd name="T68" fmla="*/ 72 w 107"/>
                    <a:gd name="T69" fmla="*/ 69 h 93"/>
                    <a:gd name="T70" fmla="*/ 87 w 107"/>
                    <a:gd name="T71" fmla="*/ 72 h 93"/>
                    <a:gd name="T72" fmla="*/ 90 w 107"/>
                    <a:gd name="T73" fmla="*/ 67 h 93"/>
                    <a:gd name="T74" fmla="*/ 93 w 107"/>
                    <a:gd name="T75" fmla="*/ 62 h 93"/>
                    <a:gd name="T76" fmla="*/ 96 w 107"/>
                    <a:gd name="T77" fmla="*/ 61 h 93"/>
                    <a:gd name="T78" fmla="*/ 103 w 107"/>
                    <a:gd name="T79" fmla="*/ 58 h 93"/>
                    <a:gd name="T80" fmla="*/ 107 w 107"/>
                    <a:gd name="T81" fmla="*/ 51 h 93"/>
                    <a:gd name="T82" fmla="*/ 103 w 107"/>
                    <a:gd name="T83" fmla="*/ 4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93">
                      <a:moveTo>
                        <a:pt x="103" y="46"/>
                      </a:moveTo>
                      <a:lnTo>
                        <a:pt x="104" y="44"/>
                      </a:lnTo>
                      <a:lnTo>
                        <a:pt x="104" y="40"/>
                      </a:lnTo>
                      <a:lnTo>
                        <a:pt x="103" y="39"/>
                      </a:lnTo>
                      <a:lnTo>
                        <a:pt x="103" y="37"/>
                      </a:lnTo>
                      <a:lnTo>
                        <a:pt x="101" y="36"/>
                      </a:lnTo>
                      <a:lnTo>
                        <a:pt x="95" y="40"/>
                      </a:lnTo>
                      <a:lnTo>
                        <a:pt x="90" y="35"/>
                      </a:lnTo>
                      <a:lnTo>
                        <a:pt x="89" y="28"/>
                      </a:lnTo>
                      <a:lnTo>
                        <a:pt x="76" y="17"/>
                      </a:lnTo>
                      <a:lnTo>
                        <a:pt x="76" y="13"/>
                      </a:lnTo>
                      <a:lnTo>
                        <a:pt x="78" y="9"/>
                      </a:lnTo>
                      <a:lnTo>
                        <a:pt x="79" y="4"/>
                      </a:lnTo>
                      <a:lnTo>
                        <a:pt x="79" y="3"/>
                      </a:lnTo>
                      <a:lnTo>
                        <a:pt x="78" y="2"/>
                      </a:lnTo>
                      <a:lnTo>
                        <a:pt x="75" y="2"/>
                      </a:lnTo>
                      <a:lnTo>
                        <a:pt x="72" y="0"/>
                      </a:lnTo>
                      <a:lnTo>
                        <a:pt x="68" y="0"/>
                      </a:lnTo>
                      <a:lnTo>
                        <a:pt x="62" y="2"/>
                      </a:lnTo>
                      <a:lnTo>
                        <a:pt x="57" y="5"/>
                      </a:lnTo>
                      <a:lnTo>
                        <a:pt x="54" y="8"/>
                      </a:lnTo>
                      <a:lnTo>
                        <a:pt x="43" y="16"/>
                      </a:lnTo>
                      <a:lnTo>
                        <a:pt x="35" y="22"/>
                      </a:lnTo>
                      <a:lnTo>
                        <a:pt x="34" y="25"/>
                      </a:lnTo>
                      <a:lnTo>
                        <a:pt x="27" y="27"/>
                      </a:lnTo>
                      <a:lnTo>
                        <a:pt x="24" y="27"/>
                      </a:lnTo>
                      <a:lnTo>
                        <a:pt x="20" y="27"/>
                      </a:lnTo>
                      <a:lnTo>
                        <a:pt x="20" y="30"/>
                      </a:lnTo>
                      <a:lnTo>
                        <a:pt x="18" y="31"/>
                      </a:lnTo>
                      <a:lnTo>
                        <a:pt x="15" y="38"/>
                      </a:lnTo>
                      <a:lnTo>
                        <a:pt x="14" y="40"/>
                      </a:lnTo>
                      <a:lnTo>
                        <a:pt x="12" y="45"/>
                      </a:lnTo>
                      <a:lnTo>
                        <a:pt x="7" y="54"/>
                      </a:lnTo>
                      <a:lnTo>
                        <a:pt x="4" y="57"/>
                      </a:lnTo>
                      <a:lnTo>
                        <a:pt x="2" y="59"/>
                      </a:lnTo>
                      <a:lnTo>
                        <a:pt x="3" y="62"/>
                      </a:lnTo>
                      <a:lnTo>
                        <a:pt x="3" y="67"/>
                      </a:lnTo>
                      <a:lnTo>
                        <a:pt x="0" y="68"/>
                      </a:lnTo>
                      <a:lnTo>
                        <a:pt x="0" y="72"/>
                      </a:lnTo>
                      <a:lnTo>
                        <a:pt x="1" y="74"/>
                      </a:lnTo>
                      <a:lnTo>
                        <a:pt x="0" y="78"/>
                      </a:lnTo>
                      <a:lnTo>
                        <a:pt x="1" y="78"/>
                      </a:lnTo>
                      <a:lnTo>
                        <a:pt x="5" y="82"/>
                      </a:lnTo>
                      <a:lnTo>
                        <a:pt x="10" y="85"/>
                      </a:lnTo>
                      <a:lnTo>
                        <a:pt x="12" y="85"/>
                      </a:lnTo>
                      <a:lnTo>
                        <a:pt x="13" y="86"/>
                      </a:lnTo>
                      <a:lnTo>
                        <a:pt x="16" y="86"/>
                      </a:lnTo>
                      <a:lnTo>
                        <a:pt x="19" y="88"/>
                      </a:lnTo>
                      <a:lnTo>
                        <a:pt x="20" y="90"/>
                      </a:lnTo>
                      <a:lnTo>
                        <a:pt x="25" y="93"/>
                      </a:lnTo>
                      <a:lnTo>
                        <a:pt x="28" y="93"/>
                      </a:lnTo>
                      <a:lnTo>
                        <a:pt x="31" y="90"/>
                      </a:lnTo>
                      <a:lnTo>
                        <a:pt x="33" y="90"/>
                      </a:lnTo>
                      <a:lnTo>
                        <a:pt x="35" y="92"/>
                      </a:lnTo>
                      <a:lnTo>
                        <a:pt x="38" y="93"/>
                      </a:lnTo>
                      <a:lnTo>
                        <a:pt x="37" y="88"/>
                      </a:lnTo>
                      <a:lnTo>
                        <a:pt x="36" y="83"/>
                      </a:lnTo>
                      <a:lnTo>
                        <a:pt x="34" y="82"/>
                      </a:lnTo>
                      <a:lnTo>
                        <a:pt x="34" y="76"/>
                      </a:lnTo>
                      <a:lnTo>
                        <a:pt x="34" y="72"/>
                      </a:lnTo>
                      <a:lnTo>
                        <a:pt x="39" y="72"/>
                      </a:lnTo>
                      <a:lnTo>
                        <a:pt x="49" y="72"/>
                      </a:lnTo>
                      <a:lnTo>
                        <a:pt x="51" y="72"/>
                      </a:lnTo>
                      <a:lnTo>
                        <a:pt x="58" y="72"/>
                      </a:lnTo>
                      <a:lnTo>
                        <a:pt x="63" y="70"/>
                      </a:lnTo>
                      <a:lnTo>
                        <a:pt x="66" y="70"/>
                      </a:lnTo>
                      <a:lnTo>
                        <a:pt x="70" y="69"/>
                      </a:lnTo>
                      <a:lnTo>
                        <a:pt x="71" y="69"/>
                      </a:lnTo>
                      <a:lnTo>
                        <a:pt x="71" y="69"/>
                      </a:lnTo>
                      <a:lnTo>
                        <a:pt x="72" y="69"/>
                      </a:lnTo>
                      <a:lnTo>
                        <a:pt x="86" y="73"/>
                      </a:lnTo>
                      <a:lnTo>
                        <a:pt x="87" y="72"/>
                      </a:lnTo>
                      <a:lnTo>
                        <a:pt x="91" y="70"/>
                      </a:lnTo>
                      <a:lnTo>
                        <a:pt x="90" y="67"/>
                      </a:lnTo>
                      <a:lnTo>
                        <a:pt x="93" y="65"/>
                      </a:lnTo>
                      <a:lnTo>
                        <a:pt x="93" y="62"/>
                      </a:lnTo>
                      <a:lnTo>
                        <a:pt x="95" y="60"/>
                      </a:lnTo>
                      <a:lnTo>
                        <a:pt x="96" y="61"/>
                      </a:lnTo>
                      <a:lnTo>
                        <a:pt x="101" y="58"/>
                      </a:lnTo>
                      <a:lnTo>
                        <a:pt x="103" y="58"/>
                      </a:lnTo>
                      <a:lnTo>
                        <a:pt x="107" y="54"/>
                      </a:lnTo>
                      <a:lnTo>
                        <a:pt x="107" y="51"/>
                      </a:lnTo>
                      <a:lnTo>
                        <a:pt x="106" y="51"/>
                      </a:lnTo>
                      <a:lnTo>
                        <a:pt x="103"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2" name="Freeform 832">
                  <a:extLst>
                    <a:ext uri="{FF2B5EF4-FFF2-40B4-BE49-F238E27FC236}">
                      <a16:creationId xmlns:a16="http://schemas.microsoft.com/office/drawing/2014/main" id="{864E95DD-31F0-450B-98CE-40387A82DB5B}"/>
                    </a:ext>
                  </a:extLst>
                </p:cNvPr>
                <p:cNvSpPr>
                  <a:spLocks/>
                </p:cNvSpPr>
                <p:nvPr/>
              </p:nvSpPr>
              <p:spPr bwMode="auto">
                <a:xfrm>
                  <a:off x="3364" y="2515"/>
                  <a:ext cx="92" cy="80"/>
                </a:xfrm>
                <a:custGeom>
                  <a:avLst/>
                  <a:gdLst>
                    <a:gd name="T0" fmla="*/ 29 w 92"/>
                    <a:gd name="T1" fmla="*/ 75 h 80"/>
                    <a:gd name="T2" fmla="*/ 36 w 92"/>
                    <a:gd name="T3" fmla="*/ 68 h 80"/>
                    <a:gd name="T4" fmla="*/ 53 w 92"/>
                    <a:gd name="T5" fmla="*/ 70 h 80"/>
                    <a:gd name="T6" fmla="*/ 55 w 92"/>
                    <a:gd name="T7" fmla="*/ 69 h 80"/>
                    <a:gd name="T8" fmla="*/ 70 w 92"/>
                    <a:gd name="T9" fmla="*/ 72 h 80"/>
                    <a:gd name="T10" fmla="*/ 77 w 92"/>
                    <a:gd name="T11" fmla="*/ 75 h 80"/>
                    <a:gd name="T12" fmla="*/ 84 w 92"/>
                    <a:gd name="T13" fmla="*/ 75 h 80"/>
                    <a:gd name="T14" fmla="*/ 88 w 92"/>
                    <a:gd name="T15" fmla="*/ 77 h 80"/>
                    <a:gd name="T16" fmla="*/ 91 w 92"/>
                    <a:gd name="T17" fmla="*/ 80 h 80"/>
                    <a:gd name="T18" fmla="*/ 92 w 92"/>
                    <a:gd name="T19" fmla="*/ 75 h 80"/>
                    <a:gd name="T20" fmla="*/ 88 w 92"/>
                    <a:gd name="T21" fmla="*/ 70 h 80"/>
                    <a:gd name="T22" fmla="*/ 88 w 92"/>
                    <a:gd name="T23" fmla="*/ 66 h 80"/>
                    <a:gd name="T24" fmla="*/ 86 w 92"/>
                    <a:gd name="T25" fmla="*/ 61 h 80"/>
                    <a:gd name="T26" fmla="*/ 83 w 92"/>
                    <a:gd name="T27" fmla="*/ 60 h 80"/>
                    <a:gd name="T28" fmla="*/ 80 w 92"/>
                    <a:gd name="T29" fmla="*/ 54 h 80"/>
                    <a:gd name="T30" fmla="*/ 76 w 92"/>
                    <a:gd name="T31" fmla="*/ 47 h 80"/>
                    <a:gd name="T32" fmla="*/ 77 w 92"/>
                    <a:gd name="T33" fmla="*/ 38 h 80"/>
                    <a:gd name="T34" fmla="*/ 74 w 92"/>
                    <a:gd name="T35" fmla="*/ 34 h 80"/>
                    <a:gd name="T36" fmla="*/ 70 w 92"/>
                    <a:gd name="T37" fmla="*/ 28 h 80"/>
                    <a:gd name="T38" fmla="*/ 67 w 92"/>
                    <a:gd name="T39" fmla="*/ 23 h 80"/>
                    <a:gd name="T40" fmla="*/ 64 w 92"/>
                    <a:gd name="T41" fmla="*/ 19 h 80"/>
                    <a:gd name="T42" fmla="*/ 60 w 92"/>
                    <a:gd name="T43" fmla="*/ 12 h 80"/>
                    <a:gd name="T44" fmla="*/ 57 w 92"/>
                    <a:gd name="T45" fmla="*/ 10 h 80"/>
                    <a:gd name="T46" fmla="*/ 54 w 92"/>
                    <a:gd name="T47" fmla="*/ 11 h 80"/>
                    <a:gd name="T48" fmla="*/ 51 w 92"/>
                    <a:gd name="T49" fmla="*/ 8 h 80"/>
                    <a:gd name="T50" fmla="*/ 45 w 92"/>
                    <a:gd name="T51" fmla="*/ 3 h 80"/>
                    <a:gd name="T52" fmla="*/ 36 w 92"/>
                    <a:gd name="T53" fmla="*/ 0 h 80"/>
                    <a:gd name="T54" fmla="*/ 21 w 92"/>
                    <a:gd name="T55" fmla="*/ 5 h 80"/>
                    <a:gd name="T56" fmla="*/ 15 w 92"/>
                    <a:gd name="T57" fmla="*/ 8 h 80"/>
                    <a:gd name="T58" fmla="*/ 13 w 92"/>
                    <a:gd name="T59" fmla="*/ 16 h 80"/>
                    <a:gd name="T60" fmla="*/ 0 w 92"/>
                    <a:gd name="T61" fmla="*/ 34 h 80"/>
                    <a:gd name="T62" fmla="*/ 9 w 92"/>
                    <a:gd name="T63" fmla="*/ 44 h 80"/>
                    <a:gd name="T64" fmla="*/ 11 w 92"/>
                    <a:gd name="T65" fmla="*/ 48 h 80"/>
                    <a:gd name="T66" fmla="*/ 13 w 92"/>
                    <a:gd name="T67" fmla="*/ 51 h 80"/>
                    <a:gd name="T68" fmla="*/ 12 w 92"/>
                    <a:gd name="T69" fmla="*/ 54 h 80"/>
                    <a:gd name="T70" fmla="*/ 19 w 92"/>
                    <a:gd name="T71" fmla="*/ 54 h 80"/>
                    <a:gd name="T72" fmla="*/ 27 w 92"/>
                    <a:gd name="T73" fmla="*/ 49 h 80"/>
                    <a:gd name="T74" fmla="*/ 33 w 92"/>
                    <a:gd name="T75" fmla="*/ 48 h 80"/>
                    <a:gd name="T76" fmla="*/ 42 w 92"/>
                    <a:gd name="T77" fmla="*/ 51 h 80"/>
                    <a:gd name="T78" fmla="*/ 50 w 92"/>
                    <a:gd name="T79" fmla="*/ 56 h 80"/>
                    <a:gd name="T80" fmla="*/ 53 w 92"/>
                    <a:gd name="T81" fmla="*/ 58 h 80"/>
                    <a:gd name="T82" fmla="*/ 49 w 92"/>
                    <a:gd name="T83" fmla="*/ 60 h 80"/>
                    <a:gd name="T84" fmla="*/ 40 w 92"/>
                    <a:gd name="T85" fmla="*/ 56 h 80"/>
                    <a:gd name="T86" fmla="*/ 34 w 92"/>
                    <a:gd name="T87" fmla="*/ 54 h 80"/>
                    <a:gd name="T88" fmla="*/ 30 w 92"/>
                    <a:gd name="T89" fmla="*/ 56 h 80"/>
                    <a:gd name="T90" fmla="*/ 28 w 92"/>
                    <a:gd name="T91" fmla="*/ 55 h 80"/>
                    <a:gd name="T92" fmla="*/ 22 w 92"/>
                    <a:gd name="T93" fmla="*/ 58 h 80"/>
                    <a:gd name="T94" fmla="*/ 11 w 92"/>
                    <a:gd name="T95" fmla="*/ 61 h 80"/>
                    <a:gd name="T96" fmla="*/ 9 w 92"/>
                    <a:gd name="T97" fmla="*/ 67 h 80"/>
                    <a:gd name="T98" fmla="*/ 9 w 92"/>
                    <a:gd name="T99" fmla="*/ 70 h 80"/>
                    <a:gd name="T100" fmla="*/ 17 w 92"/>
                    <a:gd name="T101" fmla="*/ 70 h 80"/>
                    <a:gd name="T102" fmla="*/ 12 w 92"/>
                    <a:gd name="T103" fmla="*/ 72 h 80"/>
                    <a:gd name="T104" fmla="*/ 11 w 92"/>
                    <a:gd name="T105" fmla="*/ 72 h 80"/>
                    <a:gd name="T106" fmla="*/ 14 w 92"/>
                    <a:gd name="T10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80">
                      <a:moveTo>
                        <a:pt x="19" y="74"/>
                      </a:moveTo>
                      <a:lnTo>
                        <a:pt x="29" y="75"/>
                      </a:lnTo>
                      <a:lnTo>
                        <a:pt x="31" y="71"/>
                      </a:lnTo>
                      <a:lnTo>
                        <a:pt x="36" y="68"/>
                      </a:lnTo>
                      <a:lnTo>
                        <a:pt x="49" y="68"/>
                      </a:lnTo>
                      <a:lnTo>
                        <a:pt x="53" y="70"/>
                      </a:lnTo>
                      <a:lnTo>
                        <a:pt x="53" y="70"/>
                      </a:lnTo>
                      <a:lnTo>
                        <a:pt x="55" y="69"/>
                      </a:lnTo>
                      <a:lnTo>
                        <a:pt x="64" y="69"/>
                      </a:lnTo>
                      <a:lnTo>
                        <a:pt x="70" y="72"/>
                      </a:lnTo>
                      <a:lnTo>
                        <a:pt x="72" y="75"/>
                      </a:lnTo>
                      <a:lnTo>
                        <a:pt x="77" y="75"/>
                      </a:lnTo>
                      <a:lnTo>
                        <a:pt x="81" y="77"/>
                      </a:lnTo>
                      <a:lnTo>
                        <a:pt x="84" y="75"/>
                      </a:lnTo>
                      <a:lnTo>
                        <a:pt x="86" y="75"/>
                      </a:lnTo>
                      <a:lnTo>
                        <a:pt x="88" y="77"/>
                      </a:lnTo>
                      <a:lnTo>
                        <a:pt x="91" y="78"/>
                      </a:lnTo>
                      <a:lnTo>
                        <a:pt x="91" y="80"/>
                      </a:lnTo>
                      <a:lnTo>
                        <a:pt x="92" y="78"/>
                      </a:lnTo>
                      <a:lnTo>
                        <a:pt x="92" y="75"/>
                      </a:lnTo>
                      <a:lnTo>
                        <a:pt x="88" y="72"/>
                      </a:lnTo>
                      <a:lnTo>
                        <a:pt x="88" y="70"/>
                      </a:lnTo>
                      <a:lnTo>
                        <a:pt x="88" y="68"/>
                      </a:lnTo>
                      <a:lnTo>
                        <a:pt x="88" y="66"/>
                      </a:lnTo>
                      <a:lnTo>
                        <a:pt x="87" y="64"/>
                      </a:lnTo>
                      <a:lnTo>
                        <a:pt x="86" y="61"/>
                      </a:lnTo>
                      <a:lnTo>
                        <a:pt x="85" y="60"/>
                      </a:lnTo>
                      <a:lnTo>
                        <a:pt x="83" y="60"/>
                      </a:lnTo>
                      <a:lnTo>
                        <a:pt x="81" y="58"/>
                      </a:lnTo>
                      <a:lnTo>
                        <a:pt x="80" y="54"/>
                      </a:lnTo>
                      <a:lnTo>
                        <a:pt x="76" y="50"/>
                      </a:lnTo>
                      <a:lnTo>
                        <a:pt x="76" y="47"/>
                      </a:lnTo>
                      <a:lnTo>
                        <a:pt x="78" y="41"/>
                      </a:lnTo>
                      <a:lnTo>
                        <a:pt x="77" y="38"/>
                      </a:lnTo>
                      <a:lnTo>
                        <a:pt x="77" y="35"/>
                      </a:lnTo>
                      <a:lnTo>
                        <a:pt x="74" y="34"/>
                      </a:lnTo>
                      <a:lnTo>
                        <a:pt x="74" y="31"/>
                      </a:lnTo>
                      <a:lnTo>
                        <a:pt x="70" y="28"/>
                      </a:lnTo>
                      <a:lnTo>
                        <a:pt x="67" y="27"/>
                      </a:lnTo>
                      <a:lnTo>
                        <a:pt x="67" y="23"/>
                      </a:lnTo>
                      <a:lnTo>
                        <a:pt x="64" y="23"/>
                      </a:lnTo>
                      <a:lnTo>
                        <a:pt x="64" y="19"/>
                      </a:lnTo>
                      <a:lnTo>
                        <a:pt x="60" y="16"/>
                      </a:lnTo>
                      <a:lnTo>
                        <a:pt x="60" y="12"/>
                      </a:lnTo>
                      <a:lnTo>
                        <a:pt x="59" y="10"/>
                      </a:lnTo>
                      <a:lnTo>
                        <a:pt x="57" y="10"/>
                      </a:lnTo>
                      <a:lnTo>
                        <a:pt x="56" y="10"/>
                      </a:lnTo>
                      <a:lnTo>
                        <a:pt x="54" y="11"/>
                      </a:lnTo>
                      <a:lnTo>
                        <a:pt x="51" y="10"/>
                      </a:lnTo>
                      <a:lnTo>
                        <a:pt x="51" y="8"/>
                      </a:lnTo>
                      <a:lnTo>
                        <a:pt x="48" y="3"/>
                      </a:lnTo>
                      <a:lnTo>
                        <a:pt x="45" y="3"/>
                      </a:lnTo>
                      <a:lnTo>
                        <a:pt x="38" y="0"/>
                      </a:lnTo>
                      <a:lnTo>
                        <a:pt x="36" y="0"/>
                      </a:lnTo>
                      <a:lnTo>
                        <a:pt x="28" y="3"/>
                      </a:lnTo>
                      <a:lnTo>
                        <a:pt x="21" y="5"/>
                      </a:lnTo>
                      <a:lnTo>
                        <a:pt x="18" y="8"/>
                      </a:lnTo>
                      <a:lnTo>
                        <a:pt x="15" y="8"/>
                      </a:lnTo>
                      <a:lnTo>
                        <a:pt x="13" y="10"/>
                      </a:lnTo>
                      <a:lnTo>
                        <a:pt x="13" y="16"/>
                      </a:lnTo>
                      <a:lnTo>
                        <a:pt x="9" y="23"/>
                      </a:lnTo>
                      <a:lnTo>
                        <a:pt x="0" y="34"/>
                      </a:lnTo>
                      <a:lnTo>
                        <a:pt x="5" y="38"/>
                      </a:lnTo>
                      <a:lnTo>
                        <a:pt x="9" y="44"/>
                      </a:lnTo>
                      <a:lnTo>
                        <a:pt x="11" y="45"/>
                      </a:lnTo>
                      <a:lnTo>
                        <a:pt x="11" y="48"/>
                      </a:lnTo>
                      <a:lnTo>
                        <a:pt x="10" y="49"/>
                      </a:lnTo>
                      <a:lnTo>
                        <a:pt x="13" y="51"/>
                      </a:lnTo>
                      <a:lnTo>
                        <a:pt x="12" y="53"/>
                      </a:lnTo>
                      <a:lnTo>
                        <a:pt x="12" y="54"/>
                      </a:lnTo>
                      <a:lnTo>
                        <a:pt x="18" y="54"/>
                      </a:lnTo>
                      <a:lnTo>
                        <a:pt x="19" y="54"/>
                      </a:lnTo>
                      <a:lnTo>
                        <a:pt x="22" y="54"/>
                      </a:lnTo>
                      <a:lnTo>
                        <a:pt x="27" y="49"/>
                      </a:lnTo>
                      <a:lnTo>
                        <a:pt x="31" y="47"/>
                      </a:lnTo>
                      <a:lnTo>
                        <a:pt x="33" y="48"/>
                      </a:lnTo>
                      <a:lnTo>
                        <a:pt x="37" y="48"/>
                      </a:lnTo>
                      <a:lnTo>
                        <a:pt x="42" y="51"/>
                      </a:lnTo>
                      <a:lnTo>
                        <a:pt x="44" y="51"/>
                      </a:lnTo>
                      <a:lnTo>
                        <a:pt x="50" y="56"/>
                      </a:lnTo>
                      <a:lnTo>
                        <a:pt x="52" y="56"/>
                      </a:lnTo>
                      <a:lnTo>
                        <a:pt x="53" y="58"/>
                      </a:lnTo>
                      <a:lnTo>
                        <a:pt x="52" y="60"/>
                      </a:lnTo>
                      <a:lnTo>
                        <a:pt x="49" y="60"/>
                      </a:lnTo>
                      <a:lnTo>
                        <a:pt x="44" y="58"/>
                      </a:lnTo>
                      <a:lnTo>
                        <a:pt x="40" y="56"/>
                      </a:lnTo>
                      <a:lnTo>
                        <a:pt x="37" y="56"/>
                      </a:lnTo>
                      <a:lnTo>
                        <a:pt x="34" y="54"/>
                      </a:lnTo>
                      <a:lnTo>
                        <a:pt x="33" y="54"/>
                      </a:lnTo>
                      <a:lnTo>
                        <a:pt x="30" y="56"/>
                      </a:lnTo>
                      <a:lnTo>
                        <a:pt x="29" y="55"/>
                      </a:lnTo>
                      <a:lnTo>
                        <a:pt x="28" y="55"/>
                      </a:lnTo>
                      <a:lnTo>
                        <a:pt x="25" y="58"/>
                      </a:lnTo>
                      <a:lnTo>
                        <a:pt x="22" y="58"/>
                      </a:lnTo>
                      <a:lnTo>
                        <a:pt x="19" y="61"/>
                      </a:lnTo>
                      <a:lnTo>
                        <a:pt x="11" y="61"/>
                      </a:lnTo>
                      <a:lnTo>
                        <a:pt x="9" y="63"/>
                      </a:lnTo>
                      <a:lnTo>
                        <a:pt x="9" y="67"/>
                      </a:lnTo>
                      <a:lnTo>
                        <a:pt x="8" y="69"/>
                      </a:lnTo>
                      <a:lnTo>
                        <a:pt x="9" y="70"/>
                      </a:lnTo>
                      <a:lnTo>
                        <a:pt x="12" y="68"/>
                      </a:lnTo>
                      <a:lnTo>
                        <a:pt x="17" y="70"/>
                      </a:lnTo>
                      <a:lnTo>
                        <a:pt x="14" y="72"/>
                      </a:lnTo>
                      <a:lnTo>
                        <a:pt x="12" y="72"/>
                      </a:lnTo>
                      <a:lnTo>
                        <a:pt x="10" y="71"/>
                      </a:lnTo>
                      <a:lnTo>
                        <a:pt x="11" y="72"/>
                      </a:lnTo>
                      <a:lnTo>
                        <a:pt x="11" y="75"/>
                      </a:lnTo>
                      <a:lnTo>
                        <a:pt x="14" y="77"/>
                      </a:lnTo>
                      <a:lnTo>
                        <a:pt x="19"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3" name="Freeform 833">
                  <a:extLst>
                    <a:ext uri="{FF2B5EF4-FFF2-40B4-BE49-F238E27FC236}">
                      <a16:creationId xmlns:a16="http://schemas.microsoft.com/office/drawing/2014/main" id="{E760338D-886E-43B9-9EB1-7BCFF5CC8DDC}"/>
                    </a:ext>
                  </a:extLst>
                </p:cNvPr>
                <p:cNvSpPr>
                  <a:spLocks/>
                </p:cNvSpPr>
                <p:nvPr/>
              </p:nvSpPr>
              <p:spPr bwMode="auto">
                <a:xfrm>
                  <a:off x="3372" y="2562"/>
                  <a:ext cx="45" cy="16"/>
                </a:xfrm>
                <a:custGeom>
                  <a:avLst/>
                  <a:gdLst>
                    <a:gd name="T0" fmla="*/ 11 w 45"/>
                    <a:gd name="T1" fmla="*/ 14 h 16"/>
                    <a:gd name="T2" fmla="*/ 14 w 45"/>
                    <a:gd name="T3" fmla="*/ 11 h 16"/>
                    <a:gd name="T4" fmla="*/ 17 w 45"/>
                    <a:gd name="T5" fmla="*/ 11 h 16"/>
                    <a:gd name="T6" fmla="*/ 20 w 45"/>
                    <a:gd name="T7" fmla="*/ 8 h 16"/>
                    <a:gd name="T8" fmla="*/ 21 w 45"/>
                    <a:gd name="T9" fmla="*/ 8 h 16"/>
                    <a:gd name="T10" fmla="*/ 22 w 45"/>
                    <a:gd name="T11" fmla="*/ 9 h 16"/>
                    <a:gd name="T12" fmla="*/ 25 w 45"/>
                    <a:gd name="T13" fmla="*/ 7 h 16"/>
                    <a:gd name="T14" fmla="*/ 26 w 45"/>
                    <a:gd name="T15" fmla="*/ 7 h 16"/>
                    <a:gd name="T16" fmla="*/ 29 w 45"/>
                    <a:gd name="T17" fmla="*/ 9 h 16"/>
                    <a:gd name="T18" fmla="*/ 32 w 45"/>
                    <a:gd name="T19" fmla="*/ 9 h 16"/>
                    <a:gd name="T20" fmla="*/ 36 w 45"/>
                    <a:gd name="T21" fmla="*/ 11 h 16"/>
                    <a:gd name="T22" fmla="*/ 41 w 45"/>
                    <a:gd name="T23" fmla="*/ 13 h 16"/>
                    <a:gd name="T24" fmla="*/ 44 w 45"/>
                    <a:gd name="T25" fmla="*/ 13 h 16"/>
                    <a:gd name="T26" fmla="*/ 45 w 45"/>
                    <a:gd name="T27" fmla="*/ 11 h 16"/>
                    <a:gd name="T28" fmla="*/ 44 w 45"/>
                    <a:gd name="T29" fmla="*/ 9 h 16"/>
                    <a:gd name="T30" fmla="*/ 42 w 45"/>
                    <a:gd name="T31" fmla="*/ 9 h 16"/>
                    <a:gd name="T32" fmla="*/ 36 w 45"/>
                    <a:gd name="T33" fmla="*/ 4 h 16"/>
                    <a:gd name="T34" fmla="*/ 34 w 45"/>
                    <a:gd name="T35" fmla="*/ 4 h 16"/>
                    <a:gd name="T36" fmla="*/ 29 w 45"/>
                    <a:gd name="T37" fmla="*/ 1 h 16"/>
                    <a:gd name="T38" fmla="*/ 25 w 45"/>
                    <a:gd name="T39" fmla="*/ 1 h 16"/>
                    <a:gd name="T40" fmla="*/ 23 w 45"/>
                    <a:gd name="T41" fmla="*/ 0 h 16"/>
                    <a:gd name="T42" fmla="*/ 19 w 45"/>
                    <a:gd name="T43" fmla="*/ 2 h 16"/>
                    <a:gd name="T44" fmla="*/ 14 w 45"/>
                    <a:gd name="T45" fmla="*/ 7 h 16"/>
                    <a:gd name="T46" fmla="*/ 11 w 45"/>
                    <a:gd name="T47" fmla="*/ 7 h 16"/>
                    <a:gd name="T48" fmla="*/ 10 w 45"/>
                    <a:gd name="T49" fmla="*/ 7 h 16"/>
                    <a:gd name="T50" fmla="*/ 4 w 45"/>
                    <a:gd name="T51" fmla="*/ 7 h 16"/>
                    <a:gd name="T52" fmla="*/ 4 w 45"/>
                    <a:gd name="T53" fmla="*/ 11 h 16"/>
                    <a:gd name="T54" fmla="*/ 8 w 45"/>
                    <a:gd name="T55" fmla="*/ 12 h 16"/>
                    <a:gd name="T56" fmla="*/ 11 w 45"/>
                    <a:gd name="T57" fmla="*/ 11 h 16"/>
                    <a:gd name="T58" fmla="*/ 9 w 45"/>
                    <a:gd name="T59" fmla="*/ 14 h 16"/>
                    <a:gd name="T60" fmla="*/ 5 w 45"/>
                    <a:gd name="T61" fmla="*/ 14 h 16"/>
                    <a:gd name="T62" fmla="*/ 2 w 45"/>
                    <a:gd name="T63" fmla="*/ 10 h 16"/>
                    <a:gd name="T64" fmla="*/ 0 w 45"/>
                    <a:gd name="T65" fmla="*/ 13 h 16"/>
                    <a:gd name="T66" fmla="*/ 1 w 45"/>
                    <a:gd name="T67" fmla="*/ 15 h 16"/>
                    <a:gd name="T68" fmla="*/ 1 w 45"/>
                    <a:gd name="T69" fmla="*/ 16 h 16"/>
                    <a:gd name="T70" fmla="*/ 3 w 45"/>
                    <a:gd name="T71" fmla="*/ 14 h 16"/>
                    <a:gd name="T72" fmla="*/ 11 w 45"/>
                    <a:gd name="T7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16">
                      <a:moveTo>
                        <a:pt x="11" y="14"/>
                      </a:moveTo>
                      <a:lnTo>
                        <a:pt x="14" y="11"/>
                      </a:lnTo>
                      <a:lnTo>
                        <a:pt x="17" y="11"/>
                      </a:lnTo>
                      <a:lnTo>
                        <a:pt x="20" y="8"/>
                      </a:lnTo>
                      <a:lnTo>
                        <a:pt x="21" y="8"/>
                      </a:lnTo>
                      <a:lnTo>
                        <a:pt x="22" y="9"/>
                      </a:lnTo>
                      <a:lnTo>
                        <a:pt x="25" y="7"/>
                      </a:lnTo>
                      <a:lnTo>
                        <a:pt x="26" y="7"/>
                      </a:lnTo>
                      <a:lnTo>
                        <a:pt x="29" y="9"/>
                      </a:lnTo>
                      <a:lnTo>
                        <a:pt x="32" y="9"/>
                      </a:lnTo>
                      <a:lnTo>
                        <a:pt x="36" y="11"/>
                      </a:lnTo>
                      <a:lnTo>
                        <a:pt x="41" y="13"/>
                      </a:lnTo>
                      <a:lnTo>
                        <a:pt x="44" y="13"/>
                      </a:lnTo>
                      <a:lnTo>
                        <a:pt x="45" y="11"/>
                      </a:lnTo>
                      <a:lnTo>
                        <a:pt x="44" y="9"/>
                      </a:lnTo>
                      <a:lnTo>
                        <a:pt x="42" y="9"/>
                      </a:lnTo>
                      <a:lnTo>
                        <a:pt x="36" y="4"/>
                      </a:lnTo>
                      <a:lnTo>
                        <a:pt x="34" y="4"/>
                      </a:lnTo>
                      <a:lnTo>
                        <a:pt x="29" y="1"/>
                      </a:lnTo>
                      <a:lnTo>
                        <a:pt x="25" y="1"/>
                      </a:lnTo>
                      <a:lnTo>
                        <a:pt x="23" y="0"/>
                      </a:lnTo>
                      <a:lnTo>
                        <a:pt x="19" y="2"/>
                      </a:lnTo>
                      <a:lnTo>
                        <a:pt x="14" y="7"/>
                      </a:lnTo>
                      <a:lnTo>
                        <a:pt x="11" y="7"/>
                      </a:lnTo>
                      <a:lnTo>
                        <a:pt x="10" y="7"/>
                      </a:lnTo>
                      <a:lnTo>
                        <a:pt x="4" y="7"/>
                      </a:lnTo>
                      <a:lnTo>
                        <a:pt x="4" y="11"/>
                      </a:lnTo>
                      <a:lnTo>
                        <a:pt x="8" y="12"/>
                      </a:lnTo>
                      <a:lnTo>
                        <a:pt x="11" y="11"/>
                      </a:lnTo>
                      <a:lnTo>
                        <a:pt x="9" y="14"/>
                      </a:lnTo>
                      <a:lnTo>
                        <a:pt x="5" y="14"/>
                      </a:lnTo>
                      <a:lnTo>
                        <a:pt x="2" y="10"/>
                      </a:lnTo>
                      <a:lnTo>
                        <a:pt x="0" y="13"/>
                      </a:lnTo>
                      <a:lnTo>
                        <a:pt x="1" y="15"/>
                      </a:lnTo>
                      <a:lnTo>
                        <a:pt x="1" y="16"/>
                      </a:lnTo>
                      <a:lnTo>
                        <a:pt x="3" y="14"/>
                      </a:lnTo>
                      <a:lnTo>
                        <a:pt x="1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4" name="Freeform 834">
                  <a:extLst>
                    <a:ext uri="{FF2B5EF4-FFF2-40B4-BE49-F238E27FC236}">
                      <a16:creationId xmlns:a16="http://schemas.microsoft.com/office/drawing/2014/main" id="{7BD6828B-AE9E-481A-9A6C-870E7B117E5E}"/>
                    </a:ext>
                  </a:extLst>
                </p:cNvPr>
                <p:cNvSpPr>
                  <a:spLocks/>
                </p:cNvSpPr>
                <p:nvPr/>
              </p:nvSpPr>
              <p:spPr bwMode="auto">
                <a:xfrm>
                  <a:off x="3375" y="2583"/>
                  <a:ext cx="43" cy="32"/>
                </a:xfrm>
                <a:custGeom>
                  <a:avLst/>
                  <a:gdLst>
                    <a:gd name="T0" fmla="*/ 32 w 43"/>
                    <a:gd name="T1" fmla="*/ 26 h 32"/>
                    <a:gd name="T2" fmla="*/ 36 w 43"/>
                    <a:gd name="T3" fmla="*/ 24 h 32"/>
                    <a:gd name="T4" fmla="*/ 40 w 43"/>
                    <a:gd name="T5" fmla="*/ 23 h 32"/>
                    <a:gd name="T6" fmla="*/ 43 w 43"/>
                    <a:gd name="T7" fmla="*/ 21 h 32"/>
                    <a:gd name="T8" fmla="*/ 43 w 43"/>
                    <a:gd name="T9" fmla="*/ 17 h 32"/>
                    <a:gd name="T10" fmla="*/ 42 w 43"/>
                    <a:gd name="T11" fmla="*/ 15 h 32"/>
                    <a:gd name="T12" fmla="*/ 41 w 43"/>
                    <a:gd name="T13" fmla="*/ 10 h 32"/>
                    <a:gd name="T14" fmla="*/ 42 w 43"/>
                    <a:gd name="T15" fmla="*/ 7 h 32"/>
                    <a:gd name="T16" fmla="*/ 42 w 43"/>
                    <a:gd name="T17" fmla="*/ 2 h 32"/>
                    <a:gd name="T18" fmla="*/ 38 w 43"/>
                    <a:gd name="T19" fmla="*/ 0 h 32"/>
                    <a:gd name="T20" fmla="*/ 25 w 43"/>
                    <a:gd name="T21" fmla="*/ 0 h 32"/>
                    <a:gd name="T22" fmla="*/ 20 w 43"/>
                    <a:gd name="T23" fmla="*/ 3 h 32"/>
                    <a:gd name="T24" fmla="*/ 18 w 43"/>
                    <a:gd name="T25" fmla="*/ 7 h 32"/>
                    <a:gd name="T26" fmla="*/ 8 w 43"/>
                    <a:gd name="T27" fmla="*/ 6 h 32"/>
                    <a:gd name="T28" fmla="*/ 3 w 43"/>
                    <a:gd name="T29" fmla="*/ 9 h 32"/>
                    <a:gd name="T30" fmla="*/ 0 w 43"/>
                    <a:gd name="T31" fmla="*/ 7 h 32"/>
                    <a:gd name="T32" fmla="*/ 0 w 43"/>
                    <a:gd name="T33" fmla="*/ 7 h 32"/>
                    <a:gd name="T34" fmla="*/ 1 w 43"/>
                    <a:gd name="T35" fmla="*/ 11 h 32"/>
                    <a:gd name="T36" fmla="*/ 6 w 43"/>
                    <a:gd name="T37" fmla="*/ 11 h 32"/>
                    <a:gd name="T38" fmla="*/ 8 w 43"/>
                    <a:gd name="T39" fmla="*/ 11 h 32"/>
                    <a:gd name="T40" fmla="*/ 5 w 43"/>
                    <a:gd name="T41" fmla="*/ 13 h 32"/>
                    <a:gd name="T42" fmla="*/ 8 w 43"/>
                    <a:gd name="T43" fmla="*/ 16 h 32"/>
                    <a:gd name="T44" fmla="*/ 11 w 43"/>
                    <a:gd name="T45" fmla="*/ 16 h 32"/>
                    <a:gd name="T46" fmla="*/ 11 w 43"/>
                    <a:gd name="T47" fmla="*/ 18 h 32"/>
                    <a:gd name="T48" fmla="*/ 13 w 43"/>
                    <a:gd name="T49" fmla="*/ 18 h 32"/>
                    <a:gd name="T50" fmla="*/ 17 w 43"/>
                    <a:gd name="T51" fmla="*/ 17 h 32"/>
                    <a:gd name="T52" fmla="*/ 20 w 43"/>
                    <a:gd name="T53" fmla="*/ 16 h 32"/>
                    <a:gd name="T54" fmla="*/ 24 w 43"/>
                    <a:gd name="T55" fmla="*/ 18 h 32"/>
                    <a:gd name="T56" fmla="*/ 22 w 43"/>
                    <a:gd name="T57" fmla="*/ 20 h 32"/>
                    <a:gd name="T58" fmla="*/ 15 w 43"/>
                    <a:gd name="T59" fmla="*/ 20 h 32"/>
                    <a:gd name="T60" fmla="*/ 16 w 43"/>
                    <a:gd name="T61" fmla="*/ 21 h 32"/>
                    <a:gd name="T62" fmla="*/ 18 w 43"/>
                    <a:gd name="T63" fmla="*/ 21 h 32"/>
                    <a:gd name="T64" fmla="*/ 20 w 43"/>
                    <a:gd name="T65" fmla="*/ 23 h 32"/>
                    <a:gd name="T66" fmla="*/ 19 w 43"/>
                    <a:gd name="T67" fmla="*/ 24 h 32"/>
                    <a:gd name="T68" fmla="*/ 21 w 43"/>
                    <a:gd name="T69" fmla="*/ 25 h 32"/>
                    <a:gd name="T70" fmla="*/ 18 w 43"/>
                    <a:gd name="T71" fmla="*/ 29 h 32"/>
                    <a:gd name="T72" fmla="*/ 23 w 43"/>
                    <a:gd name="T73" fmla="*/ 28 h 32"/>
                    <a:gd name="T74" fmla="*/ 23 w 43"/>
                    <a:gd name="T75" fmla="*/ 31 h 32"/>
                    <a:gd name="T76" fmla="*/ 24 w 43"/>
                    <a:gd name="T77" fmla="*/ 32 h 32"/>
                    <a:gd name="T78" fmla="*/ 27 w 43"/>
                    <a:gd name="T79" fmla="*/ 31 h 32"/>
                    <a:gd name="T80" fmla="*/ 29 w 43"/>
                    <a:gd name="T81" fmla="*/ 27 h 32"/>
                    <a:gd name="T82" fmla="*/ 32 w 43"/>
                    <a:gd name="T8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32">
                      <a:moveTo>
                        <a:pt x="32" y="26"/>
                      </a:moveTo>
                      <a:lnTo>
                        <a:pt x="36" y="24"/>
                      </a:lnTo>
                      <a:lnTo>
                        <a:pt x="40" y="23"/>
                      </a:lnTo>
                      <a:lnTo>
                        <a:pt x="43" y="21"/>
                      </a:lnTo>
                      <a:lnTo>
                        <a:pt x="43" y="17"/>
                      </a:lnTo>
                      <a:lnTo>
                        <a:pt x="42" y="15"/>
                      </a:lnTo>
                      <a:lnTo>
                        <a:pt x="41" y="10"/>
                      </a:lnTo>
                      <a:lnTo>
                        <a:pt x="42" y="7"/>
                      </a:lnTo>
                      <a:lnTo>
                        <a:pt x="42" y="2"/>
                      </a:lnTo>
                      <a:lnTo>
                        <a:pt x="38" y="0"/>
                      </a:lnTo>
                      <a:lnTo>
                        <a:pt x="25" y="0"/>
                      </a:lnTo>
                      <a:lnTo>
                        <a:pt x="20" y="3"/>
                      </a:lnTo>
                      <a:lnTo>
                        <a:pt x="18" y="7"/>
                      </a:lnTo>
                      <a:lnTo>
                        <a:pt x="8" y="6"/>
                      </a:lnTo>
                      <a:lnTo>
                        <a:pt x="3" y="9"/>
                      </a:lnTo>
                      <a:lnTo>
                        <a:pt x="0" y="7"/>
                      </a:lnTo>
                      <a:lnTo>
                        <a:pt x="0" y="7"/>
                      </a:lnTo>
                      <a:lnTo>
                        <a:pt x="1" y="11"/>
                      </a:lnTo>
                      <a:lnTo>
                        <a:pt x="6" y="11"/>
                      </a:lnTo>
                      <a:lnTo>
                        <a:pt x="8" y="11"/>
                      </a:lnTo>
                      <a:lnTo>
                        <a:pt x="5" y="13"/>
                      </a:lnTo>
                      <a:lnTo>
                        <a:pt x="8" y="16"/>
                      </a:lnTo>
                      <a:lnTo>
                        <a:pt x="11" y="16"/>
                      </a:lnTo>
                      <a:lnTo>
                        <a:pt x="11" y="18"/>
                      </a:lnTo>
                      <a:lnTo>
                        <a:pt x="13" y="18"/>
                      </a:lnTo>
                      <a:lnTo>
                        <a:pt x="17" y="17"/>
                      </a:lnTo>
                      <a:lnTo>
                        <a:pt x="20" y="16"/>
                      </a:lnTo>
                      <a:lnTo>
                        <a:pt x="24" y="18"/>
                      </a:lnTo>
                      <a:lnTo>
                        <a:pt x="22" y="20"/>
                      </a:lnTo>
                      <a:lnTo>
                        <a:pt x="15" y="20"/>
                      </a:lnTo>
                      <a:lnTo>
                        <a:pt x="16" y="21"/>
                      </a:lnTo>
                      <a:lnTo>
                        <a:pt x="18" y="21"/>
                      </a:lnTo>
                      <a:lnTo>
                        <a:pt x="20" y="23"/>
                      </a:lnTo>
                      <a:lnTo>
                        <a:pt x="19" y="24"/>
                      </a:lnTo>
                      <a:lnTo>
                        <a:pt x="21" y="25"/>
                      </a:lnTo>
                      <a:lnTo>
                        <a:pt x="18" y="29"/>
                      </a:lnTo>
                      <a:lnTo>
                        <a:pt x="23" y="28"/>
                      </a:lnTo>
                      <a:lnTo>
                        <a:pt x="23" y="31"/>
                      </a:lnTo>
                      <a:lnTo>
                        <a:pt x="24" y="32"/>
                      </a:lnTo>
                      <a:lnTo>
                        <a:pt x="27" y="31"/>
                      </a:lnTo>
                      <a:lnTo>
                        <a:pt x="29" y="27"/>
                      </a:lnTo>
                      <a:lnTo>
                        <a:pt x="32"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5" name="Freeform 835">
                  <a:extLst>
                    <a:ext uri="{FF2B5EF4-FFF2-40B4-BE49-F238E27FC236}">
                      <a16:creationId xmlns:a16="http://schemas.microsoft.com/office/drawing/2014/main" id="{D83069A0-7540-48D2-B39D-B12C7568586A}"/>
                    </a:ext>
                  </a:extLst>
                </p:cNvPr>
                <p:cNvSpPr>
                  <a:spLocks/>
                </p:cNvSpPr>
                <p:nvPr/>
              </p:nvSpPr>
              <p:spPr bwMode="auto">
                <a:xfrm>
                  <a:off x="3463" y="2699"/>
                  <a:ext cx="5" cy="4"/>
                </a:xfrm>
                <a:custGeom>
                  <a:avLst/>
                  <a:gdLst>
                    <a:gd name="T0" fmla="*/ 5 w 5"/>
                    <a:gd name="T1" fmla="*/ 4 h 4"/>
                    <a:gd name="T2" fmla="*/ 5 w 5"/>
                    <a:gd name="T3" fmla="*/ 4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4"/>
                      </a:lnTo>
                      <a:lnTo>
                        <a:pt x="0" y="0"/>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6" name="Freeform 836">
                  <a:extLst>
                    <a:ext uri="{FF2B5EF4-FFF2-40B4-BE49-F238E27FC236}">
                      <a16:creationId xmlns:a16="http://schemas.microsoft.com/office/drawing/2014/main" id="{975580E8-67AD-43DA-BB47-7E593CF7E481}"/>
                    </a:ext>
                  </a:extLst>
                </p:cNvPr>
                <p:cNvSpPr>
                  <a:spLocks/>
                </p:cNvSpPr>
                <p:nvPr/>
              </p:nvSpPr>
              <p:spPr bwMode="auto">
                <a:xfrm>
                  <a:off x="3456" y="268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7" name="Freeform 837">
                  <a:extLst>
                    <a:ext uri="{FF2B5EF4-FFF2-40B4-BE49-F238E27FC236}">
                      <a16:creationId xmlns:a16="http://schemas.microsoft.com/office/drawing/2014/main" id="{933FEE3A-70EF-4317-B6E7-33EB0192B255}"/>
                    </a:ext>
                  </a:extLst>
                </p:cNvPr>
                <p:cNvSpPr>
                  <a:spLocks/>
                </p:cNvSpPr>
                <p:nvPr/>
              </p:nvSpPr>
              <p:spPr bwMode="auto">
                <a:xfrm>
                  <a:off x="3402" y="2584"/>
                  <a:ext cx="100" cy="96"/>
                </a:xfrm>
                <a:custGeom>
                  <a:avLst/>
                  <a:gdLst>
                    <a:gd name="T0" fmla="*/ 30 w 100"/>
                    <a:gd name="T1" fmla="*/ 55 h 96"/>
                    <a:gd name="T2" fmla="*/ 36 w 100"/>
                    <a:gd name="T3" fmla="*/ 48 h 96"/>
                    <a:gd name="T4" fmla="*/ 52 w 100"/>
                    <a:gd name="T5" fmla="*/ 46 h 96"/>
                    <a:gd name="T6" fmla="*/ 56 w 100"/>
                    <a:gd name="T7" fmla="*/ 54 h 96"/>
                    <a:gd name="T8" fmla="*/ 58 w 100"/>
                    <a:gd name="T9" fmla="*/ 64 h 96"/>
                    <a:gd name="T10" fmla="*/ 61 w 100"/>
                    <a:gd name="T11" fmla="*/ 69 h 96"/>
                    <a:gd name="T12" fmla="*/ 59 w 100"/>
                    <a:gd name="T13" fmla="*/ 73 h 96"/>
                    <a:gd name="T14" fmla="*/ 61 w 100"/>
                    <a:gd name="T15" fmla="*/ 75 h 96"/>
                    <a:gd name="T16" fmla="*/ 65 w 100"/>
                    <a:gd name="T17" fmla="*/ 75 h 96"/>
                    <a:gd name="T18" fmla="*/ 74 w 100"/>
                    <a:gd name="T19" fmla="*/ 74 h 96"/>
                    <a:gd name="T20" fmla="*/ 78 w 100"/>
                    <a:gd name="T21" fmla="*/ 79 h 96"/>
                    <a:gd name="T22" fmla="*/ 78 w 100"/>
                    <a:gd name="T23" fmla="*/ 89 h 96"/>
                    <a:gd name="T24" fmla="*/ 82 w 100"/>
                    <a:gd name="T25" fmla="*/ 94 h 96"/>
                    <a:gd name="T26" fmla="*/ 88 w 100"/>
                    <a:gd name="T27" fmla="*/ 91 h 96"/>
                    <a:gd name="T28" fmla="*/ 91 w 100"/>
                    <a:gd name="T29" fmla="*/ 95 h 96"/>
                    <a:gd name="T30" fmla="*/ 92 w 100"/>
                    <a:gd name="T31" fmla="*/ 95 h 96"/>
                    <a:gd name="T32" fmla="*/ 98 w 100"/>
                    <a:gd name="T33" fmla="*/ 84 h 96"/>
                    <a:gd name="T34" fmla="*/ 97 w 100"/>
                    <a:gd name="T35" fmla="*/ 79 h 96"/>
                    <a:gd name="T36" fmla="*/ 95 w 100"/>
                    <a:gd name="T37" fmla="*/ 73 h 96"/>
                    <a:gd name="T38" fmla="*/ 99 w 100"/>
                    <a:gd name="T39" fmla="*/ 72 h 96"/>
                    <a:gd name="T40" fmla="*/ 97 w 100"/>
                    <a:gd name="T41" fmla="*/ 66 h 96"/>
                    <a:gd name="T42" fmla="*/ 95 w 100"/>
                    <a:gd name="T43" fmla="*/ 59 h 96"/>
                    <a:gd name="T44" fmla="*/ 95 w 100"/>
                    <a:gd name="T45" fmla="*/ 48 h 96"/>
                    <a:gd name="T46" fmla="*/ 94 w 100"/>
                    <a:gd name="T47" fmla="*/ 44 h 96"/>
                    <a:gd name="T48" fmla="*/ 100 w 100"/>
                    <a:gd name="T49" fmla="*/ 41 h 96"/>
                    <a:gd name="T50" fmla="*/ 99 w 100"/>
                    <a:gd name="T51" fmla="*/ 37 h 96"/>
                    <a:gd name="T52" fmla="*/ 95 w 100"/>
                    <a:gd name="T53" fmla="*/ 35 h 96"/>
                    <a:gd name="T54" fmla="*/ 95 w 100"/>
                    <a:gd name="T55" fmla="*/ 30 h 96"/>
                    <a:gd name="T56" fmla="*/ 91 w 100"/>
                    <a:gd name="T57" fmla="*/ 32 h 96"/>
                    <a:gd name="T58" fmla="*/ 90 w 100"/>
                    <a:gd name="T59" fmla="*/ 28 h 96"/>
                    <a:gd name="T60" fmla="*/ 92 w 100"/>
                    <a:gd name="T61" fmla="*/ 22 h 96"/>
                    <a:gd name="T62" fmla="*/ 88 w 100"/>
                    <a:gd name="T63" fmla="*/ 20 h 96"/>
                    <a:gd name="T64" fmla="*/ 87 w 100"/>
                    <a:gd name="T65" fmla="*/ 11 h 96"/>
                    <a:gd name="T66" fmla="*/ 84 w 100"/>
                    <a:gd name="T67" fmla="*/ 6 h 96"/>
                    <a:gd name="T68" fmla="*/ 80 w 100"/>
                    <a:gd name="T69" fmla="*/ 9 h 96"/>
                    <a:gd name="T70" fmla="*/ 74 w 100"/>
                    <a:gd name="T71" fmla="*/ 7 h 96"/>
                    <a:gd name="T72" fmla="*/ 69 w 100"/>
                    <a:gd name="T73" fmla="*/ 12 h 96"/>
                    <a:gd name="T74" fmla="*/ 63 w 100"/>
                    <a:gd name="T75" fmla="*/ 14 h 96"/>
                    <a:gd name="T76" fmla="*/ 57 w 100"/>
                    <a:gd name="T77" fmla="*/ 10 h 96"/>
                    <a:gd name="T78" fmla="*/ 53 w 100"/>
                    <a:gd name="T79" fmla="*/ 11 h 96"/>
                    <a:gd name="T80" fmla="*/ 53 w 100"/>
                    <a:gd name="T81" fmla="*/ 9 h 96"/>
                    <a:gd name="T82" fmla="*/ 48 w 100"/>
                    <a:gd name="T83" fmla="*/ 6 h 96"/>
                    <a:gd name="T84" fmla="*/ 43 w 100"/>
                    <a:gd name="T85" fmla="*/ 8 h 96"/>
                    <a:gd name="T86" fmla="*/ 34 w 100"/>
                    <a:gd name="T87" fmla="*/ 6 h 96"/>
                    <a:gd name="T88" fmla="*/ 26 w 100"/>
                    <a:gd name="T89" fmla="*/ 0 h 96"/>
                    <a:gd name="T90" fmla="*/ 15 w 100"/>
                    <a:gd name="T91" fmla="*/ 1 h 96"/>
                    <a:gd name="T92" fmla="*/ 15 w 100"/>
                    <a:gd name="T93" fmla="*/ 6 h 96"/>
                    <a:gd name="T94" fmla="*/ 15 w 100"/>
                    <a:gd name="T95" fmla="*/ 14 h 96"/>
                    <a:gd name="T96" fmla="*/ 16 w 100"/>
                    <a:gd name="T97" fmla="*/ 20 h 96"/>
                    <a:gd name="T98" fmla="*/ 9 w 100"/>
                    <a:gd name="T99" fmla="*/ 23 h 96"/>
                    <a:gd name="T100" fmla="*/ 2 w 100"/>
                    <a:gd name="T101" fmla="*/ 26 h 96"/>
                    <a:gd name="T102" fmla="*/ 1 w 100"/>
                    <a:gd name="T103" fmla="*/ 30 h 96"/>
                    <a:gd name="T104" fmla="*/ 2 w 100"/>
                    <a:gd name="T105" fmla="*/ 39 h 96"/>
                    <a:gd name="T106" fmla="*/ 8 w 100"/>
                    <a:gd name="T107" fmla="*/ 45 h 96"/>
                    <a:gd name="T108" fmla="*/ 12 w 100"/>
                    <a:gd name="T109" fmla="*/ 44 h 96"/>
                    <a:gd name="T110" fmla="*/ 12 w 100"/>
                    <a:gd name="T111" fmla="*/ 46 h 96"/>
                    <a:gd name="T112" fmla="*/ 14 w 100"/>
                    <a:gd name="T113" fmla="*/ 51 h 96"/>
                    <a:gd name="T114" fmla="*/ 18 w 100"/>
                    <a:gd name="T115" fmla="*/ 56 h 96"/>
                    <a:gd name="T116" fmla="*/ 24 w 100"/>
                    <a:gd name="T117" fmla="*/ 60 h 96"/>
                    <a:gd name="T118" fmla="*/ 30 w 100"/>
                    <a:gd name="T119" fmla="*/ 5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96">
                      <a:moveTo>
                        <a:pt x="30" y="58"/>
                      </a:moveTo>
                      <a:lnTo>
                        <a:pt x="30" y="55"/>
                      </a:lnTo>
                      <a:lnTo>
                        <a:pt x="34" y="51"/>
                      </a:lnTo>
                      <a:lnTo>
                        <a:pt x="36" y="48"/>
                      </a:lnTo>
                      <a:lnTo>
                        <a:pt x="40" y="46"/>
                      </a:lnTo>
                      <a:lnTo>
                        <a:pt x="52" y="46"/>
                      </a:lnTo>
                      <a:lnTo>
                        <a:pt x="54" y="51"/>
                      </a:lnTo>
                      <a:lnTo>
                        <a:pt x="56" y="54"/>
                      </a:lnTo>
                      <a:lnTo>
                        <a:pt x="59" y="61"/>
                      </a:lnTo>
                      <a:lnTo>
                        <a:pt x="58" y="64"/>
                      </a:lnTo>
                      <a:lnTo>
                        <a:pt x="61" y="67"/>
                      </a:lnTo>
                      <a:lnTo>
                        <a:pt x="61" y="69"/>
                      </a:lnTo>
                      <a:lnTo>
                        <a:pt x="60" y="71"/>
                      </a:lnTo>
                      <a:lnTo>
                        <a:pt x="59" y="73"/>
                      </a:lnTo>
                      <a:lnTo>
                        <a:pt x="61" y="74"/>
                      </a:lnTo>
                      <a:lnTo>
                        <a:pt x="61" y="75"/>
                      </a:lnTo>
                      <a:lnTo>
                        <a:pt x="64" y="74"/>
                      </a:lnTo>
                      <a:lnTo>
                        <a:pt x="65" y="75"/>
                      </a:lnTo>
                      <a:lnTo>
                        <a:pt x="71" y="72"/>
                      </a:lnTo>
                      <a:lnTo>
                        <a:pt x="74" y="74"/>
                      </a:lnTo>
                      <a:lnTo>
                        <a:pt x="75" y="78"/>
                      </a:lnTo>
                      <a:lnTo>
                        <a:pt x="78" y="79"/>
                      </a:lnTo>
                      <a:lnTo>
                        <a:pt x="78" y="86"/>
                      </a:lnTo>
                      <a:lnTo>
                        <a:pt x="78" y="89"/>
                      </a:lnTo>
                      <a:lnTo>
                        <a:pt x="81" y="95"/>
                      </a:lnTo>
                      <a:lnTo>
                        <a:pt x="82" y="94"/>
                      </a:lnTo>
                      <a:lnTo>
                        <a:pt x="87" y="90"/>
                      </a:lnTo>
                      <a:lnTo>
                        <a:pt x="88" y="91"/>
                      </a:lnTo>
                      <a:lnTo>
                        <a:pt x="91" y="93"/>
                      </a:lnTo>
                      <a:lnTo>
                        <a:pt x="91" y="95"/>
                      </a:lnTo>
                      <a:lnTo>
                        <a:pt x="91" y="96"/>
                      </a:lnTo>
                      <a:lnTo>
                        <a:pt x="92" y="95"/>
                      </a:lnTo>
                      <a:lnTo>
                        <a:pt x="94" y="93"/>
                      </a:lnTo>
                      <a:lnTo>
                        <a:pt x="98" y="84"/>
                      </a:lnTo>
                      <a:lnTo>
                        <a:pt x="98" y="80"/>
                      </a:lnTo>
                      <a:lnTo>
                        <a:pt x="97" y="79"/>
                      </a:lnTo>
                      <a:lnTo>
                        <a:pt x="95" y="75"/>
                      </a:lnTo>
                      <a:lnTo>
                        <a:pt x="95" y="73"/>
                      </a:lnTo>
                      <a:lnTo>
                        <a:pt x="96" y="72"/>
                      </a:lnTo>
                      <a:lnTo>
                        <a:pt x="99" y="72"/>
                      </a:lnTo>
                      <a:lnTo>
                        <a:pt x="99" y="70"/>
                      </a:lnTo>
                      <a:lnTo>
                        <a:pt x="97" y="66"/>
                      </a:lnTo>
                      <a:lnTo>
                        <a:pt x="95" y="65"/>
                      </a:lnTo>
                      <a:lnTo>
                        <a:pt x="95" y="59"/>
                      </a:lnTo>
                      <a:lnTo>
                        <a:pt x="95" y="56"/>
                      </a:lnTo>
                      <a:lnTo>
                        <a:pt x="95" y="48"/>
                      </a:lnTo>
                      <a:lnTo>
                        <a:pt x="94" y="48"/>
                      </a:lnTo>
                      <a:lnTo>
                        <a:pt x="94" y="44"/>
                      </a:lnTo>
                      <a:lnTo>
                        <a:pt x="99" y="42"/>
                      </a:lnTo>
                      <a:lnTo>
                        <a:pt x="100" y="41"/>
                      </a:lnTo>
                      <a:lnTo>
                        <a:pt x="100" y="39"/>
                      </a:lnTo>
                      <a:lnTo>
                        <a:pt x="99" y="37"/>
                      </a:lnTo>
                      <a:lnTo>
                        <a:pt x="95" y="37"/>
                      </a:lnTo>
                      <a:lnTo>
                        <a:pt x="95" y="35"/>
                      </a:lnTo>
                      <a:lnTo>
                        <a:pt x="95" y="33"/>
                      </a:lnTo>
                      <a:lnTo>
                        <a:pt x="95" y="30"/>
                      </a:lnTo>
                      <a:lnTo>
                        <a:pt x="92" y="30"/>
                      </a:lnTo>
                      <a:lnTo>
                        <a:pt x="91" y="32"/>
                      </a:lnTo>
                      <a:lnTo>
                        <a:pt x="88" y="33"/>
                      </a:lnTo>
                      <a:lnTo>
                        <a:pt x="90" y="28"/>
                      </a:lnTo>
                      <a:lnTo>
                        <a:pt x="92" y="23"/>
                      </a:lnTo>
                      <a:lnTo>
                        <a:pt x="92" y="22"/>
                      </a:lnTo>
                      <a:lnTo>
                        <a:pt x="89" y="21"/>
                      </a:lnTo>
                      <a:lnTo>
                        <a:pt x="88" y="20"/>
                      </a:lnTo>
                      <a:lnTo>
                        <a:pt x="88" y="15"/>
                      </a:lnTo>
                      <a:lnTo>
                        <a:pt x="87" y="11"/>
                      </a:lnTo>
                      <a:lnTo>
                        <a:pt x="84" y="8"/>
                      </a:lnTo>
                      <a:lnTo>
                        <a:pt x="84" y="6"/>
                      </a:lnTo>
                      <a:lnTo>
                        <a:pt x="81" y="7"/>
                      </a:lnTo>
                      <a:lnTo>
                        <a:pt x="80" y="9"/>
                      </a:lnTo>
                      <a:lnTo>
                        <a:pt x="76" y="6"/>
                      </a:lnTo>
                      <a:lnTo>
                        <a:pt x="74" y="7"/>
                      </a:lnTo>
                      <a:lnTo>
                        <a:pt x="71" y="12"/>
                      </a:lnTo>
                      <a:lnTo>
                        <a:pt x="69" y="12"/>
                      </a:lnTo>
                      <a:lnTo>
                        <a:pt x="66" y="14"/>
                      </a:lnTo>
                      <a:lnTo>
                        <a:pt x="63" y="14"/>
                      </a:lnTo>
                      <a:lnTo>
                        <a:pt x="60" y="12"/>
                      </a:lnTo>
                      <a:lnTo>
                        <a:pt x="57" y="10"/>
                      </a:lnTo>
                      <a:lnTo>
                        <a:pt x="54" y="13"/>
                      </a:lnTo>
                      <a:lnTo>
                        <a:pt x="53" y="11"/>
                      </a:lnTo>
                      <a:lnTo>
                        <a:pt x="53" y="11"/>
                      </a:lnTo>
                      <a:lnTo>
                        <a:pt x="53" y="9"/>
                      </a:lnTo>
                      <a:lnTo>
                        <a:pt x="50" y="8"/>
                      </a:lnTo>
                      <a:lnTo>
                        <a:pt x="48" y="6"/>
                      </a:lnTo>
                      <a:lnTo>
                        <a:pt x="46" y="6"/>
                      </a:lnTo>
                      <a:lnTo>
                        <a:pt x="43" y="8"/>
                      </a:lnTo>
                      <a:lnTo>
                        <a:pt x="39" y="6"/>
                      </a:lnTo>
                      <a:lnTo>
                        <a:pt x="34" y="6"/>
                      </a:lnTo>
                      <a:lnTo>
                        <a:pt x="32" y="3"/>
                      </a:lnTo>
                      <a:lnTo>
                        <a:pt x="26" y="0"/>
                      </a:lnTo>
                      <a:lnTo>
                        <a:pt x="17" y="0"/>
                      </a:lnTo>
                      <a:lnTo>
                        <a:pt x="15" y="1"/>
                      </a:lnTo>
                      <a:lnTo>
                        <a:pt x="15" y="1"/>
                      </a:lnTo>
                      <a:lnTo>
                        <a:pt x="15" y="6"/>
                      </a:lnTo>
                      <a:lnTo>
                        <a:pt x="14" y="9"/>
                      </a:lnTo>
                      <a:lnTo>
                        <a:pt x="15" y="14"/>
                      </a:lnTo>
                      <a:lnTo>
                        <a:pt x="16" y="16"/>
                      </a:lnTo>
                      <a:lnTo>
                        <a:pt x="16" y="20"/>
                      </a:lnTo>
                      <a:lnTo>
                        <a:pt x="13" y="22"/>
                      </a:lnTo>
                      <a:lnTo>
                        <a:pt x="9" y="23"/>
                      </a:lnTo>
                      <a:lnTo>
                        <a:pt x="5" y="25"/>
                      </a:lnTo>
                      <a:lnTo>
                        <a:pt x="2" y="26"/>
                      </a:lnTo>
                      <a:lnTo>
                        <a:pt x="0" y="30"/>
                      </a:lnTo>
                      <a:lnTo>
                        <a:pt x="1" y="30"/>
                      </a:lnTo>
                      <a:lnTo>
                        <a:pt x="3" y="33"/>
                      </a:lnTo>
                      <a:lnTo>
                        <a:pt x="2" y="39"/>
                      </a:lnTo>
                      <a:lnTo>
                        <a:pt x="5" y="44"/>
                      </a:lnTo>
                      <a:lnTo>
                        <a:pt x="8" y="45"/>
                      </a:lnTo>
                      <a:lnTo>
                        <a:pt x="10" y="46"/>
                      </a:lnTo>
                      <a:lnTo>
                        <a:pt x="12" y="44"/>
                      </a:lnTo>
                      <a:lnTo>
                        <a:pt x="14" y="45"/>
                      </a:lnTo>
                      <a:lnTo>
                        <a:pt x="12" y="46"/>
                      </a:lnTo>
                      <a:lnTo>
                        <a:pt x="12" y="49"/>
                      </a:lnTo>
                      <a:lnTo>
                        <a:pt x="14" y="51"/>
                      </a:lnTo>
                      <a:lnTo>
                        <a:pt x="17" y="51"/>
                      </a:lnTo>
                      <a:lnTo>
                        <a:pt x="18" y="56"/>
                      </a:lnTo>
                      <a:lnTo>
                        <a:pt x="22" y="58"/>
                      </a:lnTo>
                      <a:lnTo>
                        <a:pt x="24" y="60"/>
                      </a:lnTo>
                      <a:lnTo>
                        <a:pt x="26" y="60"/>
                      </a:lnTo>
                      <a:lnTo>
                        <a:pt x="30" y="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8" name="Freeform 838">
                  <a:extLst>
                    <a:ext uri="{FF2B5EF4-FFF2-40B4-BE49-F238E27FC236}">
                      <a16:creationId xmlns:a16="http://schemas.microsoft.com/office/drawing/2014/main" id="{5400E4AD-6B69-4897-9C65-8CE622AE176F}"/>
                    </a:ext>
                  </a:extLst>
                </p:cNvPr>
                <p:cNvSpPr>
                  <a:spLocks/>
                </p:cNvSpPr>
                <p:nvPr/>
              </p:nvSpPr>
              <p:spPr bwMode="auto">
                <a:xfrm>
                  <a:off x="3431" y="2675"/>
                  <a:ext cx="4" cy="5"/>
                </a:xfrm>
                <a:custGeom>
                  <a:avLst/>
                  <a:gdLst>
                    <a:gd name="T0" fmla="*/ 2 w 4"/>
                    <a:gd name="T1" fmla="*/ 1 h 5"/>
                    <a:gd name="T2" fmla="*/ 1 w 4"/>
                    <a:gd name="T3" fmla="*/ 0 h 5"/>
                    <a:gd name="T4" fmla="*/ 0 w 4"/>
                    <a:gd name="T5" fmla="*/ 1 h 5"/>
                    <a:gd name="T6" fmla="*/ 0 w 4"/>
                    <a:gd name="T7" fmla="*/ 3 h 5"/>
                    <a:gd name="T8" fmla="*/ 3 w 4"/>
                    <a:gd name="T9" fmla="*/ 5 h 5"/>
                    <a:gd name="T10" fmla="*/ 4 w 4"/>
                    <a:gd name="T11" fmla="*/ 5 h 5"/>
                    <a:gd name="T12" fmla="*/ 4 w 4"/>
                    <a:gd name="T13" fmla="*/ 2 h 5"/>
                    <a:gd name="T14" fmla="*/ 2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1"/>
                      </a:moveTo>
                      <a:lnTo>
                        <a:pt x="1" y="0"/>
                      </a:lnTo>
                      <a:lnTo>
                        <a:pt x="0" y="1"/>
                      </a:lnTo>
                      <a:lnTo>
                        <a:pt x="0" y="3"/>
                      </a:lnTo>
                      <a:lnTo>
                        <a:pt x="3" y="5"/>
                      </a:lnTo>
                      <a:lnTo>
                        <a:pt x="4" y="5"/>
                      </a:lnTo>
                      <a:lnTo>
                        <a:pt x="4"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9" name="Freeform 839">
                  <a:extLst>
                    <a:ext uri="{FF2B5EF4-FFF2-40B4-BE49-F238E27FC236}">
                      <a16:creationId xmlns:a16="http://schemas.microsoft.com/office/drawing/2014/main" id="{867808DF-881F-415A-864B-5292C77CEA11}"/>
                    </a:ext>
                  </a:extLst>
                </p:cNvPr>
                <p:cNvSpPr>
                  <a:spLocks/>
                </p:cNvSpPr>
                <p:nvPr/>
              </p:nvSpPr>
              <p:spPr bwMode="auto">
                <a:xfrm>
                  <a:off x="3424" y="2630"/>
                  <a:ext cx="39" cy="57"/>
                </a:xfrm>
                <a:custGeom>
                  <a:avLst/>
                  <a:gdLst>
                    <a:gd name="T0" fmla="*/ 28 w 39"/>
                    <a:gd name="T1" fmla="*/ 50 h 57"/>
                    <a:gd name="T2" fmla="*/ 32 w 39"/>
                    <a:gd name="T3" fmla="*/ 48 h 57"/>
                    <a:gd name="T4" fmla="*/ 35 w 39"/>
                    <a:gd name="T5" fmla="*/ 44 h 57"/>
                    <a:gd name="T6" fmla="*/ 34 w 39"/>
                    <a:gd name="T7" fmla="*/ 42 h 57"/>
                    <a:gd name="T8" fmla="*/ 35 w 39"/>
                    <a:gd name="T9" fmla="*/ 37 h 57"/>
                    <a:gd name="T10" fmla="*/ 37 w 39"/>
                    <a:gd name="T11" fmla="*/ 36 h 57"/>
                    <a:gd name="T12" fmla="*/ 37 w 39"/>
                    <a:gd name="T13" fmla="*/ 33 h 57"/>
                    <a:gd name="T14" fmla="*/ 38 w 39"/>
                    <a:gd name="T15" fmla="*/ 30 h 57"/>
                    <a:gd name="T16" fmla="*/ 39 w 39"/>
                    <a:gd name="T17" fmla="*/ 29 h 57"/>
                    <a:gd name="T18" fmla="*/ 39 w 39"/>
                    <a:gd name="T19" fmla="*/ 28 h 57"/>
                    <a:gd name="T20" fmla="*/ 37 w 39"/>
                    <a:gd name="T21" fmla="*/ 27 h 57"/>
                    <a:gd name="T22" fmla="*/ 38 w 39"/>
                    <a:gd name="T23" fmla="*/ 25 h 57"/>
                    <a:gd name="T24" fmla="*/ 39 w 39"/>
                    <a:gd name="T25" fmla="*/ 23 h 57"/>
                    <a:gd name="T26" fmla="*/ 39 w 39"/>
                    <a:gd name="T27" fmla="*/ 21 h 57"/>
                    <a:gd name="T28" fmla="*/ 36 w 39"/>
                    <a:gd name="T29" fmla="*/ 18 h 57"/>
                    <a:gd name="T30" fmla="*/ 37 w 39"/>
                    <a:gd name="T31" fmla="*/ 15 h 57"/>
                    <a:gd name="T32" fmla="*/ 34 w 39"/>
                    <a:gd name="T33" fmla="*/ 8 h 57"/>
                    <a:gd name="T34" fmla="*/ 32 w 39"/>
                    <a:gd name="T35" fmla="*/ 5 h 57"/>
                    <a:gd name="T36" fmla="*/ 30 w 39"/>
                    <a:gd name="T37" fmla="*/ 0 h 57"/>
                    <a:gd name="T38" fmla="*/ 18 w 39"/>
                    <a:gd name="T39" fmla="*/ 0 h 57"/>
                    <a:gd name="T40" fmla="*/ 14 w 39"/>
                    <a:gd name="T41" fmla="*/ 2 h 57"/>
                    <a:gd name="T42" fmla="*/ 12 w 39"/>
                    <a:gd name="T43" fmla="*/ 5 h 57"/>
                    <a:gd name="T44" fmla="*/ 8 w 39"/>
                    <a:gd name="T45" fmla="*/ 9 h 57"/>
                    <a:gd name="T46" fmla="*/ 8 w 39"/>
                    <a:gd name="T47" fmla="*/ 12 h 57"/>
                    <a:gd name="T48" fmla="*/ 4 w 39"/>
                    <a:gd name="T49" fmla="*/ 14 h 57"/>
                    <a:gd name="T50" fmla="*/ 2 w 39"/>
                    <a:gd name="T51" fmla="*/ 14 h 57"/>
                    <a:gd name="T52" fmla="*/ 2 w 39"/>
                    <a:gd name="T53" fmla="*/ 15 h 57"/>
                    <a:gd name="T54" fmla="*/ 0 w 39"/>
                    <a:gd name="T55" fmla="*/ 18 h 57"/>
                    <a:gd name="T56" fmla="*/ 0 w 39"/>
                    <a:gd name="T57" fmla="*/ 20 h 57"/>
                    <a:gd name="T58" fmla="*/ 2 w 39"/>
                    <a:gd name="T59" fmla="*/ 22 h 57"/>
                    <a:gd name="T60" fmla="*/ 0 w 39"/>
                    <a:gd name="T61" fmla="*/ 26 h 57"/>
                    <a:gd name="T62" fmla="*/ 1 w 39"/>
                    <a:gd name="T63" fmla="*/ 29 h 57"/>
                    <a:gd name="T64" fmla="*/ 4 w 39"/>
                    <a:gd name="T65" fmla="*/ 29 h 57"/>
                    <a:gd name="T66" fmla="*/ 5 w 39"/>
                    <a:gd name="T67" fmla="*/ 34 h 57"/>
                    <a:gd name="T68" fmla="*/ 5 w 39"/>
                    <a:gd name="T69" fmla="*/ 38 h 57"/>
                    <a:gd name="T70" fmla="*/ 9 w 39"/>
                    <a:gd name="T71" fmla="*/ 43 h 57"/>
                    <a:gd name="T72" fmla="*/ 11 w 39"/>
                    <a:gd name="T73" fmla="*/ 41 h 57"/>
                    <a:gd name="T74" fmla="*/ 11 w 39"/>
                    <a:gd name="T75" fmla="*/ 42 h 57"/>
                    <a:gd name="T76" fmla="*/ 11 w 39"/>
                    <a:gd name="T77" fmla="*/ 45 h 57"/>
                    <a:gd name="T78" fmla="*/ 12 w 39"/>
                    <a:gd name="T79" fmla="*/ 46 h 57"/>
                    <a:gd name="T80" fmla="*/ 14 w 39"/>
                    <a:gd name="T81" fmla="*/ 50 h 57"/>
                    <a:gd name="T82" fmla="*/ 14 w 39"/>
                    <a:gd name="T83" fmla="*/ 52 h 57"/>
                    <a:gd name="T84" fmla="*/ 17 w 39"/>
                    <a:gd name="T85" fmla="*/ 53 h 57"/>
                    <a:gd name="T86" fmla="*/ 25 w 39"/>
                    <a:gd name="T87" fmla="*/ 57 h 57"/>
                    <a:gd name="T88" fmla="*/ 26 w 39"/>
                    <a:gd name="T89" fmla="*/ 57 h 57"/>
                    <a:gd name="T90" fmla="*/ 26 w 39"/>
                    <a:gd name="T91" fmla="*/ 54 h 57"/>
                    <a:gd name="T92" fmla="*/ 28 w 39"/>
                    <a:gd name="T93"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 h="57">
                      <a:moveTo>
                        <a:pt x="28" y="50"/>
                      </a:moveTo>
                      <a:lnTo>
                        <a:pt x="32" y="48"/>
                      </a:lnTo>
                      <a:lnTo>
                        <a:pt x="35" y="44"/>
                      </a:lnTo>
                      <a:lnTo>
                        <a:pt x="34" y="42"/>
                      </a:lnTo>
                      <a:lnTo>
                        <a:pt x="35" y="37"/>
                      </a:lnTo>
                      <a:lnTo>
                        <a:pt x="37" y="36"/>
                      </a:lnTo>
                      <a:lnTo>
                        <a:pt x="37" y="33"/>
                      </a:lnTo>
                      <a:lnTo>
                        <a:pt x="38" y="30"/>
                      </a:lnTo>
                      <a:lnTo>
                        <a:pt x="39" y="29"/>
                      </a:lnTo>
                      <a:lnTo>
                        <a:pt x="39" y="28"/>
                      </a:lnTo>
                      <a:lnTo>
                        <a:pt x="37" y="27"/>
                      </a:lnTo>
                      <a:lnTo>
                        <a:pt x="38" y="25"/>
                      </a:lnTo>
                      <a:lnTo>
                        <a:pt x="39" y="23"/>
                      </a:lnTo>
                      <a:lnTo>
                        <a:pt x="39" y="21"/>
                      </a:lnTo>
                      <a:lnTo>
                        <a:pt x="36" y="18"/>
                      </a:lnTo>
                      <a:lnTo>
                        <a:pt x="37" y="15"/>
                      </a:lnTo>
                      <a:lnTo>
                        <a:pt x="34" y="8"/>
                      </a:lnTo>
                      <a:lnTo>
                        <a:pt x="32" y="5"/>
                      </a:lnTo>
                      <a:lnTo>
                        <a:pt x="30" y="0"/>
                      </a:lnTo>
                      <a:lnTo>
                        <a:pt x="18" y="0"/>
                      </a:lnTo>
                      <a:lnTo>
                        <a:pt x="14" y="2"/>
                      </a:lnTo>
                      <a:lnTo>
                        <a:pt x="12" y="5"/>
                      </a:lnTo>
                      <a:lnTo>
                        <a:pt x="8" y="9"/>
                      </a:lnTo>
                      <a:lnTo>
                        <a:pt x="8" y="12"/>
                      </a:lnTo>
                      <a:lnTo>
                        <a:pt x="4" y="14"/>
                      </a:lnTo>
                      <a:lnTo>
                        <a:pt x="2" y="14"/>
                      </a:lnTo>
                      <a:lnTo>
                        <a:pt x="2" y="15"/>
                      </a:lnTo>
                      <a:lnTo>
                        <a:pt x="0" y="18"/>
                      </a:lnTo>
                      <a:lnTo>
                        <a:pt x="0" y="20"/>
                      </a:lnTo>
                      <a:lnTo>
                        <a:pt x="2" y="22"/>
                      </a:lnTo>
                      <a:lnTo>
                        <a:pt x="0" y="26"/>
                      </a:lnTo>
                      <a:lnTo>
                        <a:pt x="1" y="29"/>
                      </a:lnTo>
                      <a:lnTo>
                        <a:pt x="4" y="29"/>
                      </a:lnTo>
                      <a:lnTo>
                        <a:pt x="5" y="34"/>
                      </a:lnTo>
                      <a:lnTo>
                        <a:pt x="5" y="38"/>
                      </a:lnTo>
                      <a:lnTo>
                        <a:pt x="9" y="43"/>
                      </a:lnTo>
                      <a:lnTo>
                        <a:pt x="11" y="41"/>
                      </a:lnTo>
                      <a:lnTo>
                        <a:pt x="11" y="42"/>
                      </a:lnTo>
                      <a:lnTo>
                        <a:pt x="11" y="45"/>
                      </a:lnTo>
                      <a:lnTo>
                        <a:pt x="12" y="46"/>
                      </a:lnTo>
                      <a:lnTo>
                        <a:pt x="14" y="50"/>
                      </a:lnTo>
                      <a:lnTo>
                        <a:pt x="14" y="52"/>
                      </a:lnTo>
                      <a:lnTo>
                        <a:pt x="17" y="53"/>
                      </a:lnTo>
                      <a:lnTo>
                        <a:pt x="25" y="57"/>
                      </a:lnTo>
                      <a:lnTo>
                        <a:pt x="26" y="57"/>
                      </a:lnTo>
                      <a:lnTo>
                        <a:pt x="26" y="54"/>
                      </a:lnTo>
                      <a:lnTo>
                        <a:pt x="28"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0" name="Freeform 840">
                  <a:extLst>
                    <a:ext uri="{FF2B5EF4-FFF2-40B4-BE49-F238E27FC236}">
                      <a16:creationId xmlns:a16="http://schemas.microsoft.com/office/drawing/2014/main" id="{C8AEA100-B6A2-4DE5-95AA-B22D1E7354B0}"/>
                    </a:ext>
                  </a:extLst>
                </p:cNvPr>
                <p:cNvSpPr>
                  <a:spLocks/>
                </p:cNvSpPr>
                <p:nvPr/>
              </p:nvSpPr>
              <p:spPr bwMode="auto">
                <a:xfrm>
                  <a:off x="3453" y="2687"/>
                  <a:ext cx="3" cy="1"/>
                </a:xfrm>
                <a:custGeom>
                  <a:avLst/>
                  <a:gdLst>
                    <a:gd name="T0" fmla="*/ 0 w 3"/>
                    <a:gd name="T1" fmla="*/ 0 h 1"/>
                    <a:gd name="T2" fmla="*/ 3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1" name="Freeform 841">
                  <a:extLst>
                    <a:ext uri="{FF2B5EF4-FFF2-40B4-BE49-F238E27FC236}">
                      <a16:creationId xmlns:a16="http://schemas.microsoft.com/office/drawing/2014/main" id="{4C843FE5-F8BA-4A4D-A9A3-E2DA769C3DCC}"/>
                    </a:ext>
                  </a:extLst>
                </p:cNvPr>
                <p:cNvSpPr>
                  <a:spLocks/>
                </p:cNvSpPr>
                <p:nvPr/>
              </p:nvSpPr>
              <p:spPr bwMode="auto">
                <a:xfrm>
                  <a:off x="3450" y="2656"/>
                  <a:ext cx="57" cy="74"/>
                </a:xfrm>
                <a:custGeom>
                  <a:avLst/>
                  <a:gdLst>
                    <a:gd name="T0" fmla="*/ 54 w 57"/>
                    <a:gd name="T1" fmla="*/ 67 h 74"/>
                    <a:gd name="T2" fmla="*/ 55 w 57"/>
                    <a:gd name="T3" fmla="*/ 63 h 74"/>
                    <a:gd name="T4" fmla="*/ 54 w 57"/>
                    <a:gd name="T5" fmla="*/ 61 h 74"/>
                    <a:gd name="T6" fmla="*/ 54 w 57"/>
                    <a:gd name="T7" fmla="*/ 58 h 74"/>
                    <a:gd name="T8" fmla="*/ 56 w 57"/>
                    <a:gd name="T9" fmla="*/ 55 h 74"/>
                    <a:gd name="T10" fmla="*/ 55 w 57"/>
                    <a:gd name="T11" fmla="*/ 54 h 74"/>
                    <a:gd name="T12" fmla="*/ 57 w 57"/>
                    <a:gd name="T13" fmla="*/ 51 h 74"/>
                    <a:gd name="T14" fmla="*/ 56 w 57"/>
                    <a:gd name="T15" fmla="*/ 48 h 74"/>
                    <a:gd name="T16" fmla="*/ 54 w 57"/>
                    <a:gd name="T17" fmla="*/ 48 h 74"/>
                    <a:gd name="T18" fmla="*/ 52 w 57"/>
                    <a:gd name="T19" fmla="*/ 47 h 74"/>
                    <a:gd name="T20" fmla="*/ 51 w 57"/>
                    <a:gd name="T21" fmla="*/ 43 h 74"/>
                    <a:gd name="T22" fmla="*/ 49 w 57"/>
                    <a:gd name="T23" fmla="*/ 42 h 74"/>
                    <a:gd name="T24" fmla="*/ 47 w 57"/>
                    <a:gd name="T25" fmla="*/ 43 h 74"/>
                    <a:gd name="T26" fmla="*/ 46 w 57"/>
                    <a:gd name="T27" fmla="*/ 40 h 74"/>
                    <a:gd name="T28" fmla="*/ 44 w 57"/>
                    <a:gd name="T29" fmla="*/ 40 h 74"/>
                    <a:gd name="T30" fmla="*/ 42 w 57"/>
                    <a:gd name="T31" fmla="*/ 41 h 74"/>
                    <a:gd name="T32" fmla="*/ 40 w 57"/>
                    <a:gd name="T33" fmla="*/ 40 h 74"/>
                    <a:gd name="T34" fmla="*/ 39 w 57"/>
                    <a:gd name="T35" fmla="*/ 37 h 74"/>
                    <a:gd name="T36" fmla="*/ 41 w 57"/>
                    <a:gd name="T37" fmla="*/ 34 h 74"/>
                    <a:gd name="T38" fmla="*/ 44 w 57"/>
                    <a:gd name="T39" fmla="*/ 27 h 74"/>
                    <a:gd name="T40" fmla="*/ 43 w 57"/>
                    <a:gd name="T41" fmla="*/ 24 h 74"/>
                    <a:gd name="T42" fmla="*/ 43 w 57"/>
                    <a:gd name="T43" fmla="*/ 23 h 74"/>
                    <a:gd name="T44" fmla="*/ 43 w 57"/>
                    <a:gd name="T45" fmla="*/ 21 h 74"/>
                    <a:gd name="T46" fmla="*/ 40 w 57"/>
                    <a:gd name="T47" fmla="*/ 19 h 74"/>
                    <a:gd name="T48" fmla="*/ 39 w 57"/>
                    <a:gd name="T49" fmla="*/ 18 h 74"/>
                    <a:gd name="T50" fmla="*/ 34 w 57"/>
                    <a:gd name="T51" fmla="*/ 22 h 74"/>
                    <a:gd name="T52" fmla="*/ 33 w 57"/>
                    <a:gd name="T53" fmla="*/ 23 h 74"/>
                    <a:gd name="T54" fmla="*/ 30 w 57"/>
                    <a:gd name="T55" fmla="*/ 17 h 74"/>
                    <a:gd name="T56" fmla="*/ 30 w 57"/>
                    <a:gd name="T57" fmla="*/ 14 h 74"/>
                    <a:gd name="T58" fmla="*/ 30 w 57"/>
                    <a:gd name="T59" fmla="*/ 7 h 74"/>
                    <a:gd name="T60" fmla="*/ 27 w 57"/>
                    <a:gd name="T61" fmla="*/ 6 h 74"/>
                    <a:gd name="T62" fmla="*/ 26 w 57"/>
                    <a:gd name="T63" fmla="*/ 2 h 74"/>
                    <a:gd name="T64" fmla="*/ 23 w 57"/>
                    <a:gd name="T65" fmla="*/ 0 h 74"/>
                    <a:gd name="T66" fmla="*/ 17 w 57"/>
                    <a:gd name="T67" fmla="*/ 3 h 74"/>
                    <a:gd name="T68" fmla="*/ 16 w 57"/>
                    <a:gd name="T69" fmla="*/ 2 h 74"/>
                    <a:gd name="T70" fmla="*/ 13 w 57"/>
                    <a:gd name="T71" fmla="*/ 3 h 74"/>
                    <a:gd name="T72" fmla="*/ 12 w 57"/>
                    <a:gd name="T73" fmla="*/ 4 h 74"/>
                    <a:gd name="T74" fmla="*/ 11 w 57"/>
                    <a:gd name="T75" fmla="*/ 7 h 74"/>
                    <a:gd name="T76" fmla="*/ 11 w 57"/>
                    <a:gd name="T77" fmla="*/ 10 h 74"/>
                    <a:gd name="T78" fmla="*/ 9 w 57"/>
                    <a:gd name="T79" fmla="*/ 11 h 74"/>
                    <a:gd name="T80" fmla="*/ 8 w 57"/>
                    <a:gd name="T81" fmla="*/ 16 h 74"/>
                    <a:gd name="T82" fmla="*/ 9 w 57"/>
                    <a:gd name="T83" fmla="*/ 18 h 74"/>
                    <a:gd name="T84" fmla="*/ 6 w 57"/>
                    <a:gd name="T85" fmla="*/ 22 h 74"/>
                    <a:gd name="T86" fmla="*/ 2 w 57"/>
                    <a:gd name="T87" fmla="*/ 24 h 74"/>
                    <a:gd name="T88" fmla="*/ 0 w 57"/>
                    <a:gd name="T89" fmla="*/ 28 h 74"/>
                    <a:gd name="T90" fmla="*/ 0 w 57"/>
                    <a:gd name="T91" fmla="*/ 31 h 74"/>
                    <a:gd name="T92" fmla="*/ 3 w 57"/>
                    <a:gd name="T93" fmla="*/ 31 h 74"/>
                    <a:gd name="T94" fmla="*/ 6 w 57"/>
                    <a:gd name="T95" fmla="*/ 32 h 74"/>
                    <a:gd name="T96" fmla="*/ 6 w 57"/>
                    <a:gd name="T97" fmla="*/ 33 h 74"/>
                    <a:gd name="T98" fmla="*/ 5 w 57"/>
                    <a:gd name="T99" fmla="*/ 35 h 74"/>
                    <a:gd name="T100" fmla="*/ 7 w 57"/>
                    <a:gd name="T101" fmla="*/ 36 h 74"/>
                    <a:gd name="T102" fmla="*/ 10 w 57"/>
                    <a:gd name="T103" fmla="*/ 42 h 74"/>
                    <a:gd name="T104" fmla="*/ 13 w 57"/>
                    <a:gd name="T105" fmla="*/ 43 h 74"/>
                    <a:gd name="T106" fmla="*/ 18 w 57"/>
                    <a:gd name="T107" fmla="*/ 47 h 74"/>
                    <a:gd name="T108" fmla="*/ 19 w 57"/>
                    <a:gd name="T109" fmla="*/ 48 h 74"/>
                    <a:gd name="T110" fmla="*/ 27 w 57"/>
                    <a:gd name="T111" fmla="*/ 58 h 74"/>
                    <a:gd name="T112" fmla="*/ 30 w 57"/>
                    <a:gd name="T113" fmla="*/ 58 h 74"/>
                    <a:gd name="T114" fmla="*/ 41 w 57"/>
                    <a:gd name="T115" fmla="*/ 68 h 74"/>
                    <a:gd name="T116" fmla="*/ 55 w 57"/>
                    <a:gd name="T117" fmla="*/ 74 h 74"/>
                    <a:gd name="T118" fmla="*/ 55 w 57"/>
                    <a:gd name="T119" fmla="*/ 70 h 74"/>
                    <a:gd name="T120" fmla="*/ 54 w 57"/>
                    <a:gd name="T121"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 h="74">
                      <a:moveTo>
                        <a:pt x="54" y="67"/>
                      </a:moveTo>
                      <a:lnTo>
                        <a:pt x="55" y="63"/>
                      </a:lnTo>
                      <a:lnTo>
                        <a:pt x="54" y="61"/>
                      </a:lnTo>
                      <a:lnTo>
                        <a:pt x="54" y="58"/>
                      </a:lnTo>
                      <a:lnTo>
                        <a:pt x="56" y="55"/>
                      </a:lnTo>
                      <a:lnTo>
                        <a:pt x="55" y="54"/>
                      </a:lnTo>
                      <a:lnTo>
                        <a:pt x="57" y="51"/>
                      </a:lnTo>
                      <a:lnTo>
                        <a:pt x="56" y="48"/>
                      </a:lnTo>
                      <a:lnTo>
                        <a:pt x="54" y="48"/>
                      </a:lnTo>
                      <a:lnTo>
                        <a:pt x="52" y="47"/>
                      </a:lnTo>
                      <a:lnTo>
                        <a:pt x="51" y="43"/>
                      </a:lnTo>
                      <a:lnTo>
                        <a:pt x="49" y="42"/>
                      </a:lnTo>
                      <a:lnTo>
                        <a:pt x="47" y="43"/>
                      </a:lnTo>
                      <a:lnTo>
                        <a:pt x="46" y="40"/>
                      </a:lnTo>
                      <a:lnTo>
                        <a:pt x="44" y="40"/>
                      </a:lnTo>
                      <a:lnTo>
                        <a:pt x="42" y="41"/>
                      </a:lnTo>
                      <a:lnTo>
                        <a:pt x="40" y="40"/>
                      </a:lnTo>
                      <a:lnTo>
                        <a:pt x="39" y="37"/>
                      </a:lnTo>
                      <a:lnTo>
                        <a:pt x="41" y="34"/>
                      </a:lnTo>
                      <a:lnTo>
                        <a:pt x="44" y="27"/>
                      </a:lnTo>
                      <a:lnTo>
                        <a:pt x="43" y="24"/>
                      </a:lnTo>
                      <a:lnTo>
                        <a:pt x="43" y="23"/>
                      </a:lnTo>
                      <a:lnTo>
                        <a:pt x="43" y="21"/>
                      </a:lnTo>
                      <a:lnTo>
                        <a:pt x="40" y="19"/>
                      </a:lnTo>
                      <a:lnTo>
                        <a:pt x="39" y="18"/>
                      </a:lnTo>
                      <a:lnTo>
                        <a:pt x="34" y="22"/>
                      </a:lnTo>
                      <a:lnTo>
                        <a:pt x="33" y="23"/>
                      </a:lnTo>
                      <a:lnTo>
                        <a:pt x="30" y="17"/>
                      </a:lnTo>
                      <a:lnTo>
                        <a:pt x="30" y="14"/>
                      </a:lnTo>
                      <a:lnTo>
                        <a:pt x="30" y="7"/>
                      </a:lnTo>
                      <a:lnTo>
                        <a:pt x="27" y="6"/>
                      </a:lnTo>
                      <a:lnTo>
                        <a:pt x="26" y="2"/>
                      </a:lnTo>
                      <a:lnTo>
                        <a:pt x="23" y="0"/>
                      </a:lnTo>
                      <a:lnTo>
                        <a:pt x="17" y="3"/>
                      </a:lnTo>
                      <a:lnTo>
                        <a:pt x="16" y="2"/>
                      </a:lnTo>
                      <a:lnTo>
                        <a:pt x="13" y="3"/>
                      </a:lnTo>
                      <a:lnTo>
                        <a:pt x="12" y="4"/>
                      </a:lnTo>
                      <a:lnTo>
                        <a:pt x="11" y="7"/>
                      </a:lnTo>
                      <a:lnTo>
                        <a:pt x="11" y="10"/>
                      </a:lnTo>
                      <a:lnTo>
                        <a:pt x="9" y="11"/>
                      </a:lnTo>
                      <a:lnTo>
                        <a:pt x="8" y="16"/>
                      </a:lnTo>
                      <a:lnTo>
                        <a:pt x="9" y="18"/>
                      </a:lnTo>
                      <a:lnTo>
                        <a:pt x="6" y="22"/>
                      </a:lnTo>
                      <a:lnTo>
                        <a:pt x="2" y="24"/>
                      </a:lnTo>
                      <a:lnTo>
                        <a:pt x="0" y="28"/>
                      </a:lnTo>
                      <a:lnTo>
                        <a:pt x="0" y="31"/>
                      </a:lnTo>
                      <a:lnTo>
                        <a:pt x="3" y="31"/>
                      </a:lnTo>
                      <a:lnTo>
                        <a:pt x="6" y="32"/>
                      </a:lnTo>
                      <a:lnTo>
                        <a:pt x="6" y="33"/>
                      </a:lnTo>
                      <a:lnTo>
                        <a:pt x="5" y="35"/>
                      </a:lnTo>
                      <a:lnTo>
                        <a:pt x="7" y="36"/>
                      </a:lnTo>
                      <a:lnTo>
                        <a:pt x="10" y="42"/>
                      </a:lnTo>
                      <a:lnTo>
                        <a:pt x="13" y="43"/>
                      </a:lnTo>
                      <a:lnTo>
                        <a:pt x="18" y="47"/>
                      </a:lnTo>
                      <a:lnTo>
                        <a:pt x="19" y="48"/>
                      </a:lnTo>
                      <a:lnTo>
                        <a:pt x="27" y="58"/>
                      </a:lnTo>
                      <a:lnTo>
                        <a:pt x="30" y="58"/>
                      </a:lnTo>
                      <a:lnTo>
                        <a:pt x="41" y="68"/>
                      </a:lnTo>
                      <a:lnTo>
                        <a:pt x="55" y="74"/>
                      </a:lnTo>
                      <a:lnTo>
                        <a:pt x="55" y="70"/>
                      </a:lnTo>
                      <a:lnTo>
                        <a:pt x="54"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2" name="Freeform 842">
                  <a:extLst>
                    <a:ext uri="{FF2B5EF4-FFF2-40B4-BE49-F238E27FC236}">
                      <a16:creationId xmlns:a16="http://schemas.microsoft.com/office/drawing/2014/main" id="{D0AD532A-692A-447D-A690-E3B88D58EE67}"/>
                    </a:ext>
                  </a:extLst>
                </p:cNvPr>
                <p:cNvSpPr>
                  <a:spLocks/>
                </p:cNvSpPr>
                <p:nvPr/>
              </p:nvSpPr>
              <p:spPr bwMode="auto">
                <a:xfrm>
                  <a:off x="3489" y="2620"/>
                  <a:ext cx="88" cy="111"/>
                </a:xfrm>
                <a:custGeom>
                  <a:avLst/>
                  <a:gdLst>
                    <a:gd name="T0" fmla="*/ 84 w 88"/>
                    <a:gd name="T1" fmla="*/ 95 h 111"/>
                    <a:gd name="T2" fmla="*/ 84 w 88"/>
                    <a:gd name="T3" fmla="*/ 87 h 111"/>
                    <a:gd name="T4" fmla="*/ 80 w 88"/>
                    <a:gd name="T5" fmla="*/ 83 h 111"/>
                    <a:gd name="T6" fmla="*/ 77 w 88"/>
                    <a:gd name="T7" fmla="*/ 74 h 111"/>
                    <a:gd name="T8" fmla="*/ 77 w 88"/>
                    <a:gd name="T9" fmla="*/ 71 h 111"/>
                    <a:gd name="T10" fmla="*/ 79 w 88"/>
                    <a:gd name="T11" fmla="*/ 62 h 111"/>
                    <a:gd name="T12" fmla="*/ 80 w 88"/>
                    <a:gd name="T13" fmla="*/ 55 h 111"/>
                    <a:gd name="T14" fmla="*/ 84 w 88"/>
                    <a:gd name="T15" fmla="*/ 44 h 111"/>
                    <a:gd name="T16" fmla="*/ 87 w 88"/>
                    <a:gd name="T17" fmla="*/ 38 h 111"/>
                    <a:gd name="T18" fmla="*/ 87 w 88"/>
                    <a:gd name="T19" fmla="*/ 30 h 111"/>
                    <a:gd name="T20" fmla="*/ 85 w 88"/>
                    <a:gd name="T21" fmla="*/ 25 h 111"/>
                    <a:gd name="T22" fmla="*/ 85 w 88"/>
                    <a:gd name="T23" fmla="*/ 16 h 111"/>
                    <a:gd name="T24" fmla="*/ 82 w 88"/>
                    <a:gd name="T25" fmla="*/ 14 h 111"/>
                    <a:gd name="T26" fmla="*/ 78 w 88"/>
                    <a:gd name="T27" fmla="*/ 12 h 111"/>
                    <a:gd name="T28" fmla="*/ 72 w 88"/>
                    <a:gd name="T29" fmla="*/ 15 h 111"/>
                    <a:gd name="T30" fmla="*/ 66 w 88"/>
                    <a:gd name="T31" fmla="*/ 10 h 111"/>
                    <a:gd name="T32" fmla="*/ 60 w 88"/>
                    <a:gd name="T33" fmla="*/ 8 h 111"/>
                    <a:gd name="T34" fmla="*/ 57 w 88"/>
                    <a:gd name="T35" fmla="*/ 7 h 111"/>
                    <a:gd name="T36" fmla="*/ 48 w 88"/>
                    <a:gd name="T37" fmla="*/ 0 h 111"/>
                    <a:gd name="T38" fmla="*/ 43 w 88"/>
                    <a:gd name="T39" fmla="*/ 6 h 111"/>
                    <a:gd name="T40" fmla="*/ 37 w 88"/>
                    <a:gd name="T41" fmla="*/ 3 h 111"/>
                    <a:gd name="T42" fmla="*/ 34 w 88"/>
                    <a:gd name="T43" fmla="*/ 1 h 111"/>
                    <a:gd name="T44" fmla="*/ 29 w 88"/>
                    <a:gd name="T45" fmla="*/ 4 h 111"/>
                    <a:gd name="T46" fmla="*/ 22 w 88"/>
                    <a:gd name="T47" fmla="*/ 5 h 111"/>
                    <a:gd name="T48" fmla="*/ 18 w 88"/>
                    <a:gd name="T49" fmla="*/ 2 h 111"/>
                    <a:gd name="T50" fmla="*/ 7 w 88"/>
                    <a:gd name="T51" fmla="*/ 8 h 111"/>
                    <a:gd name="T52" fmla="*/ 8 w 88"/>
                    <a:gd name="T53" fmla="*/ 12 h 111"/>
                    <a:gd name="T54" fmla="*/ 8 w 88"/>
                    <a:gd name="T55" fmla="*/ 23 h 111"/>
                    <a:gd name="T56" fmla="*/ 10 w 88"/>
                    <a:gd name="T57" fmla="*/ 30 h 111"/>
                    <a:gd name="T58" fmla="*/ 12 w 88"/>
                    <a:gd name="T59" fmla="*/ 36 h 111"/>
                    <a:gd name="T60" fmla="*/ 8 w 88"/>
                    <a:gd name="T61" fmla="*/ 37 h 111"/>
                    <a:gd name="T62" fmla="*/ 10 w 88"/>
                    <a:gd name="T63" fmla="*/ 43 h 111"/>
                    <a:gd name="T64" fmla="*/ 11 w 88"/>
                    <a:gd name="T65" fmla="*/ 48 h 111"/>
                    <a:gd name="T66" fmla="*/ 5 w 88"/>
                    <a:gd name="T67" fmla="*/ 59 h 111"/>
                    <a:gd name="T68" fmla="*/ 5 w 88"/>
                    <a:gd name="T69" fmla="*/ 63 h 111"/>
                    <a:gd name="T70" fmla="*/ 0 w 88"/>
                    <a:gd name="T71" fmla="*/ 73 h 111"/>
                    <a:gd name="T72" fmla="*/ 3 w 88"/>
                    <a:gd name="T73" fmla="*/ 77 h 111"/>
                    <a:gd name="T74" fmla="*/ 7 w 88"/>
                    <a:gd name="T75" fmla="*/ 76 h 111"/>
                    <a:gd name="T76" fmla="*/ 10 w 88"/>
                    <a:gd name="T77" fmla="*/ 78 h 111"/>
                    <a:gd name="T78" fmla="*/ 13 w 88"/>
                    <a:gd name="T79" fmla="*/ 83 h 111"/>
                    <a:gd name="T80" fmla="*/ 17 w 88"/>
                    <a:gd name="T81" fmla="*/ 84 h 111"/>
                    <a:gd name="T82" fmla="*/ 16 w 88"/>
                    <a:gd name="T83" fmla="*/ 90 h 111"/>
                    <a:gd name="T84" fmla="*/ 15 w 88"/>
                    <a:gd name="T85" fmla="*/ 94 h 111"/>
                    <a:gd name="T86" fmla="*/ 16 w 88"/>
                    <a:gd name="T87" fmla="*/ 99 h 111"/>
                    <a:gd name="T88" fmla="*/ 16 w 88"/>
                    <a:gd name="T89" fmla="*/ 106 h 111"/>
                    <a:gd name="T90" fmla="*/ 18 w 88"/>
                    <a:gd name="T91" fmla="*/ 111 h 111"/>
                    <a:gd name="T92" fmla="*/ 26 w 88"/>
                    <a:gd name="T93" fmla="*/ 105 h 111"/>
                    <a:gd name="T94" fmla="*/ 36 w 88"/>
                    <a:gd name="T95" fmla="*/ 99 h 111"/>
                    <a:gd name="T96" fmla="*/ 42 w 88"/>
                    <a:gd name="T97" fmla="*/ 97 h 111"/>
                    <a:gd name="T98" fmla="*/ 67 w 88"/>
                    <a:gd name="T99" fmla="*/ 94 h 111"/>
                    <a:gd name="T100" fmla="*/ 74 w 88"/>
                    <a:gd name="T101" fmla="*/ 94 h 111"/>
                    <a:gd name="T102" fmla="*/ 79 w 88"/>
                    <a:gd name="T103" fmla="*/ 98 h 111"/>
                    <a:gd name="T104" fmla="*/ 83 w 88"/>
                    <a:gd name="T105" fmla="*/ 9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111">
                      <a:moveTo>
                        <a:pt x="83" y="96"/>
                      </a:moveTo>
                      <a:lnTo>
                        <a:pt x="84" y="95"/>
                      </a:lnTo>
                      <a:lnTo>
                        <a:pt x="85" y="91"/>
                      </a:lnTo>
                      <a:lnTo>
                        <a:pt x="84" y="87"/>
                      </a:lnTo>
                      <a:lnTo>
                        <a:pt x="81" y="87"/>
                      </a:lnTo>
                      <a:lnTo>
                        <a:pt x="80" y="83"/>
                      </a:lnTo>
                      <a:lnTo>
                        <a:pt x="78" y="76"/>
                      </a:lnTo>
                      <a:lnTo>
                        <a:pt x="77" y="74"/>
                      </a:lnTo>
                      <a:lnTo>
                        <a:pt x="77" y="73"/>
                      </a:lnTo>
                      <a:lnTo>
                        <a:pt x="77" y="71"/>
                      </a:lnTo>
                      <a:lnTo>
                        <a:pt x="77" y="64"/>
                      </a:lnTo>
                      <a:lnTo>
                        <a:pt x="79" y="62"/>
                      </a:lnTo>
                      <a:lnTo>
                        <a:pt x="79" y="58"/>
                      </a:lnTo>
                      <a:lnTo>
                        <a:pt x="80" y="55"/>
                      </a:lnTo>
                      <a:lnTo>
                        <a:pt x="80" y="52"/>
                      </a:lnTo>
                      <a:lnTo>
                        <a:pt x="84" y="44"/>
                      </a:lnTo>
                      <a:lnTo>
                        <a:pt x="87" y="42"/>
                      </a:lnTo>
                      <a:lnTo>
                        <a:pt x="87" y="38"/>
                      </a:lnTo>
                      <a:lnTo>
                        <a:pt x="88" y="35"/>
                      </a:lnTo>
                      <a:lnTo>
                        <a:pt x="87" y="30"/>
                      </a:lnTo>
                      <a:lnTo>
                        <a:pt x="85" y="28"/>
                      </a:lnTo>
                      <a:lnTo>
                        <a:pt x="85" y="25"/>
                      </a:lnTo>
                      <a:lnTo>
                        <a:pt x="84" y="22"/>
                      </a:lnTo>
                      <a:lnTo>
                        <a:pt x="85" y="16"/>
                      </a:lnTo>
                      <a:lnTo>
                        <a:pt x="85" y="15"/>
                      </a:lnTo>
                      <a:lnTo>
                        <a:pt x="82" y="14"/>
                      </a:lnTo>
                      <a:lnTo>
                        <a:pt x="80" y="12"/>
                      </a:lnTo>
                      <a:lnTo>
                        <a:pt x="78" y="12"/>
                      </a:lnTo>
                      <a:lnTo>
                        <a:pt x="75" y="15"/>
                      </a:lnTo>
                      <a:lnTo>
                        <a:pt x="72" y="15"/>
                      </a:lnTo>
                      <a:lnTo>
                        <a:pt x="67" y="12"/>
                      </a:lnTo>
                      <a:lnTo>
                        <a:pt x="66" y="10"/>
                      </a:lnTo>
                      <a:lnTo>
                        <a:pt x="63" y="8"/>
                      </a:lnTo>
                      <a:lnTo>
                        <a:pt x="60" y="8"/>
                      </a:lnTo>
                      <a:lnTo>
                        <a:pt x="59" y="7"/>
                      </a:lnTo>
                      <a:lnTo>
                        <a:pt x="57" y="7"/>
                      </a:lnTo>
                      <a:lnTo>
                        <a:pt x="52" y="4"/>
                      </a:lnTo>
                      <a:lnTo>
                        <a:pt x="48" y="0"/>
                      </a:lnTo>
                      <a:lnTo>
                        <a:pt x="46" y="1"/>
                      </a:lnTo>
                      <a:lnTo>
                        <a:pt x="43" y="6"/>
                      </a:lnTo>
                      <a:lnTo>
                        <a:pt x="39" y="5"/>
                      </a:lnTo>
                      <a:lnTo>
                        <a:pt x="37" y="3"/>
                      </a:lnTo>
                      <a:lnTo>
                        <a:pt x="38" y="1"/>
                      </a:lnTo>
                      <a:lnTo>
                        <a:pt x="34" y="1"/>
                      </a:lnTo>
                      <a:lnTo>
                        <a:pt x="30" y="2"/>
                      </a:lnTo>
                      <a:lnTo>
                        <a:pt x="29" y="4"/>
                      </a:lnTo>
                      <a:lnTo>
                        <a:pt x="29" y="5"/>
                      </a:lnTo>
                      <a:lnTo>
                        <a:pt x="22" y="5"/>
                      </a:lnTo>
                      <a:lnTo>
                        <a:pt x="19" y="2"/>
                      </a:lnTo>
                      <a:lnTo>
                        <a:pt x="18" y="2"/>
                      </a:lnTo>
                      <a:lnTo>
                        <a:pt x="12" y="6"/>
                      </a:lnTo>
                      <a:lnTo>
                        <a:pt x="7" y="8"/>
                      </a:lnTo>
                      <a:lnTo>
                        <a:pt x="7" y="12"/>
                      </a:lnTo>
                      <a:lnTo>
                        <a:pt x="8" y="12"/>
                      </a:lnTo>
                      <a:lnTo>
                        <a:pt x="8" y="20"/>
                      </a:lnTo>
                      <a:lnTo>
                        <a:pt x="8" y="23"/>
                      </a:lnTo>
                      <a:lnTo>
                        <a:pt x="8" y="29"/>
                      </a:lnTo>
                      <a:lnTo>
                        <a:pt x="10" y="30"/>
                      </a:lnTo>
                      <a:lnTo>
                        <a:pt x="12" y="34"/>
                      </a:lnTo>
                      <a:lnTo>
                        <a:pt x="12" y="36"/>
                      </a:lnTo>
                      <a:lnTo>
                        <a:pt x="9" y="36"/>
                      </a:lnTo>
                      <a:lnTo>
                        <a:pt x="8" y="37"/>
                      </a:lnTo>
                      <a:lnTo>
                        <a:pt x="8" y="39"/>
                      </a:lnTo>
                      <a:lnTo>
                        <a:pt x="10" y="43"/>
                      </a:lnTo>
                      <a:lnTo>
                        <a:pt x="11" y="44"/>
                      </a:lnTo>
                      <a:lnTo>
                        <a:pt x="11" y="48"/>
                      </a:lnTo>
                      <a:lnTo>
                        <a:pt x="7" y="57"/>
                      </a:lnTo>
                      <a:lnTo>
                        <a:pt x="5" y="59"/>
                      </a:lnTo>
                      <a:lnTo>
                        <a:pt x="4" y="60"/>
                      </a:lnTo>
                      <a:lnTo>
                        <a:pt x="5" y="63"/>
                      </a:lnTo>
                      <a:lnTo>
                        <a:pt x="2" y="70"/>
                      </a:lnTo>
                      <a:lnTo>
                        <a:pt x="0" y="73"/>
                      </a:lnTo>
                      <a:lnTo>
                        <a:pt x="1" y="76"/>
                      </a:lnTo>
                      <a:lnTo>
                        <a:pt x="3" y="77"/>
                      </a:lnTo>
                      <a:lnTo>
                        <a:pt x="5" y="76"/>
                      </a:lnTo>
                      <a:lnTo>
                        <a:pt x="7" y="76"/>
                      </a:lnTo>
                      <a:lnTo>
                        <a:pt x="8" y="79"/>
                      </a:lnTo>
                      <a:lnTo>
                        <a:pt x="10" y="78"/>
                      </a:lnTo>
                      <a:lnTo>
                        <a:pt x="12" y="79"/>
                      </a:lnTo>
                      <a:lnTo>
                        <a:pt x="13" y="83"/>
                      </a:lnTo>
                      <a:lnTo>
                        <a:pt x="15" y="84"/>
                      </a:lnTo>
                      <a:lnTo>
                        <a:pt x="17" y="84"/>
                      </a:lnTo>
                      <a:lnTo>
                        <a:pt x="18" y="87"/>
                      </a:lnTo>
                      <a:lnTo>
                        <a:pt x="16" y="90"/>
                      </a:lnTo>
                      <a:lnTo>
                        <a:pt x="17" y="91"/>
                      </a:lnTo>
                      <a:lnTo>
                        <a:pt x="15" y="94"/>
                      </a:lnTo>
                      <a:lnTo>
                        <a:pt x="15" y="97"/>
                      </a:lnTo>
                      <a:lnTo>
                        <a:pt x="16" y="99"/>
                      </a:lnTo>
                      <a:lnTo>
                        <a:pt x="15" y="103"/>
                      </a:lnTo>
                      <a:lnTo>
                        <a:pt x="16" y="106"/>
                      </a:lnTo>
                      <a:lnTo>
                        <a:pt x="16" y="110"/>
                      </a:lnTo>
                      <a:lnTo>
                        <a:pt x="18" y="111"/>
                      </a:lnTo>
                      <a:lnTo>
                        <a:pt x="22" y="105"/>
                      </a:lnTo>
                      <a:lnTo>
                        <a:pt x="26" y="105"/>
                      </a:lnTo>
                      <a:lnTo>
                        <a:pt x="26" y="104"/>
                      </a:lnTo>
                      <a:lnTo>
                        <a:pt x="36" y="99"/>
                      </a:lnTo>
                      <a:lnTo>
                        <a:pt x="36" y="98"/>
                      </a:lnTo>
                      <a:lnTo>
                        <a:pt x="42" y="97"/>
                      </a:lnTo>
                      <a:lnTo>
                        <a:pt x="60" y="97"/>
                      </a:lnTo>
                      <a:lnTo>
                        <a:pt x="67" y="94"/>
                      </a:lnTo>
                      <a:lnTo>
                        <a:pt x="74" y="98"/>
                      </a:lnTo>
                      <a:lnTo>
                        <a:pt x="74" y="94"/>
                      </a:lnTo>
                      <a:lnTo>
                        <a:pt x="77" y="93"/>
                      </a:lnTo>
                      <a:lnTo>
                        <a:pt x="79" y="98"/>
                      </a:lnTo>
                      <a:lnTo>
                        <a:pt x="80" y="96"/>
                      </a:lnTo>
                      <a:lnTo>
                        <a:pt x="83" y="9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3" name="Freeform 843">
                  <a:extLst>
                    <a:ext uri="{FF2B5EF4-FFF2-40B4-BE49-F238E27FC236}">
                      <a16:creationId xmlns:a16="http://schemas.microsoft.com/office/drawing/2014/main" id="{A8A36C9E-F7DD-4D09-82D5-17E38A70208C}"/>
                    </a:ext>
                  </a:extLst>
                </p:cNvPr>
                <p:cNvSpPr>
                  <a:spLocks/>
                </p:cNvSpPr>
                <p:nvPr/>
              </p:nvSpPr>
              <p:spPr bwMode="auto">
                <a:xfrm>
                  <a:off x="3566" y="2611"/>
                  <a:ext cx="59" cy="112"/>
                </a:xfrm>
                <a:custGeom>
                  <a:avLst/>
                  <a:gdLst>
                    <a:gd name="T0" fmla="*/ 54 w 59"/>
                    <a:gd name="T1" fmla="*/ 86 h 112"/>
                    <a:gd name="T2" fmla="*/ 52 w 59"/>
                    <a:gd name="T3" fmla="*/ 78 h 112"/>
                    <a:gd name="T4" fmla="*/ 53 w 59"/>
                    <a:gd name="T5" fmla="*/ 71 h 112"/>
                    <a:gd name="T6" fmla="*/ 54 w 59"/>
                    <a:gd name="T7" fmla="*/ 58 h 112"/>
                    <a:gd name="T8" fmla="*/ 53 w 59"/>
                    <a:gd name="T9" fmla="*/ 49 h 112"/>
                    <a:gd name="T10" fmla="*/ 53 w 59"/>
                    <a:gd name="T11" fmla="*/ 45 h 112"/>
                    <a:gd name="T12" fmla="*/ 52 w 59"/>
                    <a:gd name="T13" fmla="*/ 40 h 112"/>
                    <a:gd name="T14" fmla="*/ 53 w 59"/>
                    <a:gd name="T15" fmla="*/ 35 h 112"/>
                    <a:gd name="T16" fmla="*/ 52 w 59"/>
                    <a:gd name="T17" fmla="*/ 28 h 112"/>
                    <a:gd name="T18" fmla="*/ 50 w 59"/>
                    <a:gd name="T19" fmla="*/ 21 h 112"/>
                    <a:gd name="T20" fmla="*/ 48 w 59"/>
                    <a:gd name="T21" fmla="*/ 14 h 112"/>
                    <a:gd name="T22" fmla="*/ 44 w 59"/>
                    <a:gd name="T23" fmla="*/ 8 h 112"/>
                    <a:gd name="T24" fmla="*/ 42 w 59"/>
                    <a:gd name="T25" fmla="*/ 4 h 112"/>
                    <a:gd name="T26" fmla="*/ 40 w 59"/>
                    <a:gd name="T27" fmla="*/ 0 h 112"/>
                    <a:gd name="T28" fmla="*/ 33 w 59"/>
                    <a:gd name="T29" fmla="*/ 1 h 112"/>
                    <a:gd name="T30" fmla="*/ 21 w 59"/>
                    <a:gd name="T31" fmla="*/ 3 h 112"/>
                    <a:gd name="T32" fmla="*/ 9 w 59"/>
                    <a:gd name="T33" fmla="*/ 3 h 112"/>
                    <a:gd name="T34" fmla="*/ 4 w 59"/>
                    <a:gd name="T35" fmla="*/ 7 h 112"/>
                    <a:gd name="T36" fmla="*/ 6 w 59"/>
                    <a:gd name="T37" fmla="*/ 14 h 112"/>
                    <a:gd name="T38" fmla="*/ 8 w 59"/>
                    <a:gd name="T39" fmla="*/ 24 h 112"/>
                    <a:gd name="T40" fmla="*/ 7 w 59"/>
                    <a:gd name="T41" fmla="*/ 31 h 112"/>
                    <a:gd name="T42" fmla="*/ 8 w 59"/>
                    <a:gd name="T43" fmla="*/ 37 h 112"/>
                    <a:gd name="T44" fmla="*/ 11 w 59"/>
                    <a:gd name="T45" fmla="*/ 44 h 112"/>
                    <a:gd name="T46" fmla="*/ 10 w 59"/>
                    <a:gd name="T47" fmla="*/ 51 h 112"/>
                    <a:gd name="T48" fmla="*/ 3 w 59"/>
                    <a:gd name="T49" fmla="*/ 61 h 112"/>
                    <a:gd name="T50" fmla="*/ 2 w 59"/>
                    <a:gd name="T51" fmla="*/ 67 h 112"/>
                    <a:gd name="T52" fmla="*/ 0 w 59"/>
                    <a:gd name="T53" fmla="*/ 73 h 112"/>
                    <a:gd name="T54" fmla="*/ 0 w 59"/>
                    <a:gd name="T55" fmla="*/ 82 h 112"/>
                    <a:gd name="T56" fmla="*/ 1 w 59"/>
                    <a:gd name="T57" fmla="*/ 85 h 112"/>
                    <a:gd name="T58" fmla="*/ 4 w 59"/>
                    <a:gd name="T59" fmla="*/ 96 h 112"/>
                    <a:gd name="T60" fmla="*/ 8 w 59"/>
                    <a:gd name="T61" fmla="*/ 100 h 112"/>
                    <a:gd name="T62" fmla="*/ 6 w 59"/>
                    <a:gd name="T63" fmla="*/ 105 h 112"/>
                    <a:gd name="T64" fmla="*/ 2 w 59"/>
                    <a:gd name="T65" fmla="*/ 107 h 112"/>
                    <a:gd name="T66" fmla="*/ 11 w 59"/>
                    <a:gd name="T67" fmla="*/ 109 h 112"/>
                    <a:gd name="T68" fmla="*/ 28 w 59"/>
                    <a:gd name="T69" fmla="*/ 105 h 112"/>
                    <a:gd name="T70" fmla="*/ 44 w 59"/>
                    <a:gd name="T71" fmla="*/ 96 h 112"/>
                    <a:gd name="T72" fmla="*/ 59 w 59"/>
                    <a:gd name="T73" fmla="*/ 92 h 112"/>
                    <a:gd name="T74" fmla="*/ 56 w 59"/>
                    <a:gd name="T75"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112">
                      <a:moveTo>
                        <a:pt x="56" y="87"/>
                      </a:moveTo>
                      <a:lnTo>
                        <a:pt x="54" y="86"/>
                      </a:lnTo>
                      <a:lnTo>
                        <a:pt x="53" y="82"/>
                      </a:lnTo>
                      <a:lnTo>
                        <a:pt x="52" y="78"/>
                      </a:lnTo>
                      <a:lnTo>
                        <a:pt x="52" y="73"/>
                      </a:lnTo>
                      <a:lnTo>
                        <a:pt x="53" y="71"/>
                      </a:lnTo>
                      <a:lnTo>
                        <a:pt x="55" y="67"/>
                      </a:lnTo>
                      <a:lnTo>
                        <a:pt x="54" y="58"/>
                      </a:lnTo>
                      <a:lnTo>
                        <a:pt x="53" y="55"/>
                      </a:lnTo>
                      <a:lnTo>
                        <a:pt x="53" y="49"/>
                      </a:lnTo>
                      <a:lnTo>
                        <a:pt x="52" y="47"/>
                      </a:lnTo>
                      <a:lnTo>
                        <a:pt x="53" y="45"/>
                      </a:lnTo>
                      <a:lnTo>
                        <a:pt x="53" y="41"/>
                      </a:lnTo>
                      <a:lnTo>
                        <a:pt x="52" y="40"/>
                      </a:lnTo>
                      <a:lnTo>
                        <a:pt x="52" y="38"/>
                      </a:lnTo>
                      <a:lnTo>
                        <a:pt x="53" y="35"/>
                      </a:lnTo>
                      <a:lnTo>
                        <a:pt x="52" y="29"/>
                      </a:lnTo>
                      <a:lnTo>
                        <a:pt x="52" y="28"/>
                      </a:lnTo>
                      <a:lnTo>
                        <a:pt x="50" y="27"/>
                      </a:lnTo>
                      <a:lnTo>
                        <a:pt x="50" y="21"/>
                      </a:lnTo>
                      <a:lnTo>
                        <a:pt x="51" y="17"/>
                      </a:lnTo>
                      <a:lnTo>
                        <a:pt x="48" y="14"/>
                      </a:lnTo>
                      <a:lnTo>
                        <a:pt x="47" y="12"/>
                      </a:lnTo>
                      <a:lnTo>
                        <a:pt x="44" y="8"/>
                      </a:lnTo>
                      <a:lnTo>
                        <a:pt x="43" y="6"/>
                      </a:lnTo>
                      <a:lnTo>
                        <a:pt x="42" y="4"/>
                      </a:lnTo>
                      <a:lnTo>
                        <a:pt x="41" y="0"/>
                      </a:lnTo>
                      <a:lnTo>
                        <a:pt x="40" y="0"/>
                      </a:lnTo>
                      <a:lnTo>
                        <a:pt x="36" y="1"/>
                      </a:lnTo>
                      <a:lnTo>
                        <a:pt x="33" y="1"/>
                      </a:lnTo>
                      <a:lnTo>
                        <a:pt x="28" y="3"/>
                      </a:lnTo>
                      <a:lnTo>
                        <a:pt x="21" y="3"/>
                      </a:lnTo>
                      <a:lnTo>
                        <a:pt x="19" y="3"/>
                      </a:lnTo>
                      <a:lnTo>
                        <a:pt x="9" y="3"/>
                      </a:lnTo>
                      <a:lnTo>
                        <a:pt x="4" y="3"/>
                      </a:lnTo>
                      <a:lnTo>
                        <a:pt x="4" y="7"/>
                      </a:lnTo>
                      <a:lnTo>
                        <a:pt x="4" y="13"/>
                      </a:lnTo>
                      <a:lnTo>
                        <a:pt x="6" y="14"/>
                      </a:lnTo>
                      <a:lnTo>
                        <a:pt x="7" y="19"/>
                      </a:lnTo>
                      <a:lnTo>
                        <a:pt x="8" y="24"/>
                      </a:lnTo>
                      <a:lnTo>
                        <a:pt x="8" y="25"/>
                      </a:lnTo>
                      <a:lnTo>
                        <a:pt x="7" y="31"/>
                      </a:lnTo>
                      <a:lnTo>
                        <a:pt x="8" y="34"/>
                      </a:lnTo>
                      <a:lnTo>
                        <a:pt x="8" y="37"/>
                      </a:lnTo>
                      <a:lnTo>
                        <a:pt x="10" y="39"/>
                      </a:lnTo>
                      <a:lnTo>
                        <a:pt x="11" y="44"/>
                      </a:lnTo>
                      <a:lnTo>
                        <a:pt x="10" y="47"/>
                      </a:lnTo>
                      <a:lnTo>
                        <a:pt x="10" y="51"/>
                      </a:lnTo>
                      <a:lnTo>
                        <a:pt x="7" y="53"/>
                      </a:lnTo>
                      <a:lnTo>
                        <a:pt x="3" y="61"/>
                      </a:lnTo>
                      <a:lnTo>
                        <a:pt x="3" y="64"/>
                      </a:lnTo>
                      <a:lnTo>
                        <a:pt x="2" y="67"/>
                      </a:lnTo>
                      <a:lnTo>
                        <a:pt x="2" y="71"/>
                      </a:lnTo>
                      <a:lnTo>
                        <a:pt x="0" y="73"/>
                      </a:lnTo>
                      <a:lnTo>
                        <a:pt x="0" y="80"/>
                      </a:lnTo>
                      <a:lnTo>
                        <a:pt x="0" y="82"/>
                      </a:lnTo>
                      <a:lnTo>
                        <a:pt x="0" y="83"/>
                      </a:lnTo>
                      <a:lnTo>
                        <a:pt x="1" y="85"/>
                      </a:lnTo>
                      <a:lnTo>
                        <a:pt x="3" y="92"/>
                      </a:lnTo>
                      <a:lnTo>
                        <a:pt x="4" y="96"/>
                      </a:lnTo>
                      <a:lnTo>
                        <a:pt x="7" y="96"/>
                      </a:lnTo>
                      <a:lnTo>
                        <a:pt x="8" y="100"/>
                      </a:lnTo>
                      <a:lnTo>
                        <a:pt x="7" y="104"/>
                      </a:lnTo>
                      <a:lnTo>
                        <a:pt x="6" y="105"/>
                      </a:lnTo>
                      <a:lnTo>
                        <a:pt x="3" y="105"/>
                      </a:lnTo>
                      <a:lnTo>
                        <a:pt x="2" y="107"/>
                      </a:lnTo>
                      <a:lnTo>
                        <a:pt x="3" y="108"/>
                      </a:lnTo>
                      <a:lnTo>
                        <a:pt x="11" y="109"/>
                      </a:lnTo>
                      <a:lnTo>
                        <a:pt x="16" y="112"/>
                      </a:lnTo>
                      <a:lnTo>
                        <a:pt x="28" y="105"/>
                      </a:lnTo>
                      <a:lnTo>
                        <a:pt x="37" y="104"/>
                      </a:lnTo>
                      <a:lnTo>
                        <a:pt x="44" y="96"/>
                      </a:lnTo>
                      <a:lnTo>
                        <a:pt x="51" y="93"/>
                      </a:lnTo>
                      <a:lnTo>
                        <a:pt x="59" y="92"/>
                      </a:lnTo>
                      <a:lnTo>
                        <a:pt x="57" y="89"/>
                      </a:lnTo>
                      <a:lnTo>
                        <a:pt x="56" y="8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4" name="Freeform 844">
                  <a:extLst>
                    <a:ext uri="{FF2B5EF4-FFF2-40B4-BE49-F238E27FC236}">
                      <a16:creationId xmlns:a16="http://schemas.microsoft.com/office/drawing/2014/main" id="{1FB5B59C-C211-4A17-9B4A-8728A20A5BDB}"/>
                    </a:ext>
                  </a:extLst>
                </p:cNvPr>
                <p:cNvSpPr>
                  <a:spLocks/>
                </p:cNvSpPr>
                <p:nvPr/>
              </p:nvSpPr>
              <p:spPr bwMode="auto">
                <a:xfrm>
                  <a:off x="3607" y="2611"/>
                  <a:ext cx="29" cy="92"/>
                </a:xfrm>
                <a:custGeom>
                  <a:avLst/>
                  <a:gdLst>
                    <a:gd name="T0" fmla="*/ 26 w 29"/>
                    <a:gd name="T1" fmla="*/ 79 h 92"/>
                    <a:gd name="T2" fmla="*/ 26 w 29"/>
                    <a:gd name="T3" fmla="*/ 74 h 92"/>
                    <a:gd name="T4" fmla="*/ 25 w 29"/>
                    <a:gd name="T5" fmla="*/ 70 h 92"/>
                    <a:gd name="T6" fmla="*/ 26 w 29"/>
                    <a:gd name="T7" fmla="*/ 49 h 92"/>
                    <a:gd name="T8" fmla="*/ 26 w 29"/>
                    <a:gd name="T9" fmla="*/ 47 h 92"/>
                    <a:gd name="T10" fmla="*/ 28 w 29"/>
                    <a:gd name="T11" fmla="*/ 45 h 92"/>
                    <a:gd name="T12" fmla="*/ 28 w 29"/>
                    <a:gd name="T13" fmla="*/ 40 h 92"/>
                    <a:gd name="T14" fmla="*/ 26 w 29"/>
                    <a:gd name="T15" fmla="*/ 38 h 92"/>
                    <a:gd name="T16" fmla="*/ 26 w 29"/>
                    <a:gd name="T17" fmla="*/ 33 h 92"/>
                    <a:gd name="T18" fmla="*/ 25 w 29"/>
                    <a:gd name="T19" fmla="*/ 26 h 92"/>
                    <a:gd name="T20" fmla="*/ 22 w 29"/>
                    <a:gd name="T21" fmla="*/ 17 h 92"/>
                    <a:gd name="T22" fmla="*/ 21 w 29"/>
                    <a:gd name="T23" fmla="*/ 16 h 92"/>
                    <a:gd name="T24" fmla="*/ 19 w 29"/>
                    <a:gd name="T25" fmla="*/ 14 h 92"/>
                    <a:gd name="T26" fmla="*/ 15 w 29"/>
                    <a:gd name="T27" fmla="*/ 11 h 92"/>
                    <a:gd name="T28" fmla="*/ 15 w 29"/>
                    <a:gd name="T29" fmla="*/ 6 h 92"/>
                    <a:gd name="T30" fmla="*/ 15 w 29"/>
                    <a:gd name="T31" fmla="*/ 4 h 92"/>
                    <a:gd name="T32" fmla="*/ 1 w 29"/>
                    <a:gd name="T33" fmla="*/ 0 h 92"/>
                    <a:gd name="T34" fmla="*/ 0 w 29"/>
                    <a:gd name="T35" fmla="*/ 0 h 92"/>
                    <a:gd name="T36" fmla="*/ 0 w 29"/>
                    <a:gd name="T37" fmla="*/ 0 h 92"/>
                    <a:gd name="T38" fmla="*/ 1 w 29"/>
                    <a:gd name="T39" fmla="*/ 4 h 92"/>
                    <a:gd name="T40" fmla="*/ 2 w 29"/>
                    <a:gd name="T41" fmla="*/ 6 h 92"/>
                    <a:gd name="T42" fmla="*/ 3 w 29"/>
                    <a:gd name="T43" fmla="*/ 8 h 92"/>
                    <a:gd name="T44" fmla="*/ 6 w 29"/>
                    <a:gd name="T45" fmla="*/ 12 h 92"/>
                    <a:gd name="T46" fmla="*/ 7 w 29"/>
                    <a:gd name="T47" fmla="*/ 14 h 92"/>
                    <a:gd name="T48" fmla="*/ 10 w 29"/>
                    <a:gd name="T49" fmla="*/ 17 h 92"/>
                    <a:gd name="T50" fmla="*/ 9 w 29"/>
                    <a:gd name="T51" fmla="*/ 21 h 92"/>
                    <a:gd name="T52" fmla="*/ 9 w 29"/>
                    <a:gd name="T53" fmla="*/ 27 h 92"/>
                    <a:gd name="T54" fmla="*/ 11 w 29"/>
                    <a:gd name="T55" fmla="*/ 28 h 92"/>
                    <a:gd name="T56" fmla="*/ 11 w 29"/>
                    <a:gd name="T57" fmla="*/ 29 h 92"/>
                    <a:gd name="T58" fmla="*/ 12 w 29"/>
                    <a:gd name="T59" fmla="*/ 35 h 92"/>
                    <a:gd name="T60" fmla="*/ 11 w 29"/>
                    <a:gd name="T61" fmla="*/ 38 h 92"/>
                    <a:gd name="T62" fmla="*/ 11 w 29"/>
                    <a:gd name="T63" fmla="*/ 40 h 92"/>
                    <a:gd name="T64" fmla="*/ 12 w 29"/>
                    <a:gd name="T65" fmla="*/ 41 h 92"/>
                    <a:gd name="T66" fmla="*/ 12 w 29"/>
                    <a:gd name="T67" fmla="*/ 45 h 92"/>
                    <a:gd name="T68" fmla="*/ 11 w 29"/>
                    <a:gd name="T69" fmla="*/ 47 h 92"/>
                    <a:gd name="T70" fmla="*/ 12 w 29"/>
                    <a:gd name="T71" fmla="*/ 49 h 92"/>
                    <a:gd name="T72" fmla="*/ 12 w 29"/>
                    <a:gd name="T73" fmla="*/ 55 h 92"/>
                    <a:gd name="T74" fmla="*/ 13 w 29"/>
                    <a:gd name="T75" fmla="*/ 58 h 92"/>
                    <a:gd name="T76" fmla="*/ 14 w 29"/>
                    <a:gd name="T77" fmla="*/ 67 h 92"/>
                    <a:gd name="T78" fmla="*/ 12 w 29"/>
                    <a:gd name="T79" fmla="*/ 71 h 92"/>
                    <a:gd name="T80" fmla="*/ 11 w 29"/>
                    <a:gd name="T81" fmla="*/ 73 h 92"/>
                    <a:gd name="T82" fmla="*/ 11 w 29"/>
                    <a:gd name="T83" fmla="*/ 78 h 92"/>
                    <a:gd name="T84" fmla="*/ 12 w 29"/>
                    <a:gd name="T85" fmla="*/ 82 h 92"/>
                    <a:gd name="T86" fmla="*/ 13 w 29"/>
                    <a:gd name="T87" fmla="*/ 86 h 92"/>
                    <a:gd name="T88" fmla="*/ 15 w 29"/>
                    <a:gd name="T89" fmla="*/ 87 h 92"/>
                    <a:gd name="T90" fmla="*/ 16 w 29"/>
                    <a:gd name="T91" fmla="*/ 89 h 92"/>
                    <a:gd name="T92" fmla="*/ 18 w 29"/>
                    <a:gd name="T93" fmla="*/ 92 h 92"/>
                    <a:gd name="T94" fmla="*/ 19 w 29"/>
                    <a:gd name="T95" fmla="*/ 91 h 92"/>
                    <a:gd name="T96" fmla="*/ 26 w 29"/>
                    <a:gd name="T97" fmla="*/ 86 h 92"/>
                    <a:gd name="T98" fmla="*/ 28 w 29"/>
                    <a:gd name="T99" fmla="*/ 86 h 92"/>
                    <a:gd name="T100" fmla="*/ 29 w 29"/>
                    <a:gd name="T101" fmla="*/ 83 h 92"/>
                    <a:gd name="T102" fmla="*/ 26 w 29"/>
                    <a:gd name="T10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92">
                      <a:moveTo>
                        <a:pt x="26" y="79"/>
                      </a:moveTo>
                      <a:lnTo>
                        <a:pt x="26" y="74"/>
                      </a:lnTo>
                      <a:lnTo>
                        <a:pt x="25" y="70"/>
                      </a:lnTo>
                      <a:lnTo>
                        <a:pt x="26" y="49"/>
                      </a:lnTo>
                      <a:lnTo>
                        <a:pt x="26" y="47"/>
                      </a:lnTo>
                      <a:lnTo>
                        <a:pt x="28" y="45"/>
                      </a:lnTo>
                      <a:lnTo>
                        <a:pt x="28" y="40"/>
                      </a:lnTo>
                      <a:lnTo>
                        <a:pt x="26" y="38"/>
                      </a:lnTo>
                      <a:lnTo>
                        <a:pt x="26" y="33"/>
                      </a:lnTo>
                      <a:lnTo>
                        <a:pt x="25" y="26"/>
                      </a:lnTo>
                      <a:lnTo>
                        <a:pt x="22" y="17"/>
                      </a:lnTo>
                      <a:lnTo>
                        <a:pt x="21" y="16"/>
                      </a:lnTo>
                      <a:lnTo>
                        <a:pt x="19" y="14"/>
                      </a:lnTo>
                      <a:lnTo>
                        <a:pt x="15" y="11"/>
                      </a:lnTo>
                      <a:lnTo>
                        <a:pt x="15" y="6"/>
                      </a:lnTo>
                      <a:lnTo>
                        <a:pt x="15" y="4"/>
                      </a:lnTo>
                      <a:lnTo>
                        <a:pt x="1" y="0"/>
                      </a:lnTo>
                      <a:lnTo>
                        <a:pt x="0" y="0"/>
                      </a:lnTo>
                      <a:lnTo>
                        <a:pt x="0" y="0"/>
                      </a:lnTo>
                      <a:lnTo>
                        <a:pt x="1" y="4"/>
                      </a:lnTo>
                      <a:lnTo>
                        <a:pt x="2" y="6"/>
                      </a:lnTo>
                      <a:lnTo>
                        <a:pt x="3" y="8"/>
                      </a:lnTo>
                      <a:lnTo>
                        <a:pt x="6" y="12"/>
                      </a:lnTo>
                      <a:lnTo>
                        <a:pt x="7" y="14"/>
                      </a:lnTo>
                      <a:lnTo>
                        <a:pt x="10" y="17"/>
                      </a:lnTo>
                      <a:lnTo>
                        <a:pt x="9" y="21"/>
                      </a:lnTo>
                      <a:lnTo>
                        <a:pt x="9" y="27"/>
                      </a:lnTo>
                      <a:lnTo>
                        <a:pt x="11" y="28"/>
                      </a:lnTo>
                      <a:lnTo>
                        <a:pt x="11" y="29"/>
                      </a:lnTo>
                      <a:lnTo>
                        <a:pt x="12" y="35"/>
                      </a:lnTo>
                      <a:lnTo>
                        <a:pt x="11" y="38"/>
                      </a:lnTo>
                      <a:lnTo>
                        <a:pt x="11" y="40"/>
                      </a:lnTo>
                      <a:lnTo>
                        <a:pt x="12" y="41"/>
                      </a:lnTo>
                      <a:lnTo>
                        <a:pt x="12" y="45"/>
                      </a:lnTo>
                      <a:lnTo>
                        <a:pt x="11" y="47"/>
                      </a:lnTo>
                      <a:lnTo>
                        <a:pt x="12" y="49"/>
                      </a:lnTo>
                      <a:lnTo>
                        <a:pt x="12" y="55"/>
                      </a:lnTo>
                      <a:lnTo>
                        <a:pt x="13" y="58"/>
                      </a:lnTo>
                      <a:lnTo>
                        <a:pt x="14" y="67"/>
                      </a:lnTo>
                      <a:lnTo>
                        <a:pt x="12" y="71"/>
                      </a:lnTo>
                      <a:lnTo>
                        <a:pt x="11" y="73"/>
                      </a:lnTo>
                      <a:lnTo>
                        <a:pt x="11" y="78"/>
                      </a:lnTo>
                      <a:lnTo>
                        <a:pt x="12" y="82"/>
                      </a:lnTo>
                      <a:lnTo>
                        <a:pt x="13" y="86"/>
                      </a:lnTo>
                      <a:lnTo>
                        <a:pt x="15" y="87"/>
                      </a:lnTo>
                      <a:lnTo>
                        <a:pt x="16" y="89"/>
                      </a:lnTo>
                      <a:lnTo>
                        <a:pt x="18" y="92"/>
                      </a:lnTo>
                      <a:lnTo>
                        <a:pt x="19" y="91"/>
                      </a:lnTo>
                      <a:lnTo>
                        <a:pt x="26" y="86"/>
                      </a:lnTo>
                      <a:lnTo>
                        <a:pt x="28" y="86"/>
                      </a:lnTo>
                      <a:lnTo>
                        <a:pt x="29" y="83"/>
                      </a:lnTo>
                      <a:lnTo>
                        <a:pt x="26" y="7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5" name="Freeform 845">
                  <a:extLst>
                    <a:ext uri="{FF2B5EF4-FFF2-40B4-BE49-F238E27FC236}">
                      <a16:creationId xmlns:a16="http://schemas.microsoft.com/office/drawing/2014/main" id="{5DD5B4E7-8124-4AFF-894C-B724F9BFBA9A}"/>
                    </a:ext>
                  </a:extLst>
                </p:cNvPr>
                <p:cNvSpPr>
                  <a:spLocks/>
                </p:cNvSpPr>
                <p:nvPr/>
              </p:nvSpPr>
              <p:spPr bwMode="auto">
                <a:xfrm>
                  <a:off x="3622" y="2587"/>
                  <a:ext cx="44" cy="110"/>
                </a:xfrm>
                <a:custGeom>
                  <a:avLst/>
                  <a:gdLst>
                    <a:gd name="T0" fmla="*/ 28 w 44"/>
                    <a:gd name="T1" fmla="*/ 93 h 110"/>
                    <a:gd name="T2" fmla="*/ 28 w 44"/>
                    <a:gd name="T3" fmla="*/ 82 h 110"/>
                    <a:gd name="T4" fmla="*/ 28 w 44"/>
                    <a:gd name="T5" fmla="*/ 78 h 110"/>
                    <a:gd name="T6" fmla="*/ 28 w 44"/>
                    <a:gd name="T7" fmla="*/ 76 h 110"/>
                    <a:gd name="T8" fmla="*/ 27 w 44"/>
                    <a:gd name="T9" fmla="*/ 72 h 110"/>
                    <a:gd name="T10" fmla="*/ 28 w 44"/>
                    <a:gd name="T11" fmla="*/ 65 h 110"/>
                    <a:gd name="T12" fmla="*/ 28 w 44"/>
                    <a:gd name="T13" fmla="*/ 60 h 110"/>
                    <a:gd name="T14" fmla="*/ 32 w 44"/>
                    <a:gd name="T15" fmla="*/ 59 h 110"/>
                    <a:gd name="T16" fmla="*/ 35 w 44"/>
                    <a:gd name="T17" fmla="*/ 55 h 110"/>
                    <a:gd name="T18" fmla="*/ 38 w 44"/>
                    <a:gd name="T19" fmla="*/ 48 h 110"/>
                    <a:gd name="T20" fmla="*/ 41 w 44"/>
                    <a:gd name="T21" fmla="*/ 46 h 110"/>
                    <a:gd name="T22" fmla="*/ 39 w 44"/>
                    <a:gd name="T23" fmla="*/ 41 h 110"/>
                    <a:gd name="T24" fmla="*/ 41 w 44"/>
                    <a:gd name="T25" fmla="*/ 37 h 110"/>
                    <a:gd name="T26" fmla="*/ 44 w 44"/>
                    <a:gd name="T27" fmla="*/ 34 h 110"/>
                    <a:gd name="T28" fmla="*/ 43 w 44"/>
                    <a:gd name="T29" fmla="*/ 24 h 110"/>
                    <a:gd name="T30" fmla="*/ 38 w 44"/>
                    <a:gd name="T31" fmla="*/ 18 h 110"/>
                    <a:gd name="T32" fmla="*/ 39 w 44"/>
                    <a:gd name="T33" fmla="*/ 14 h 110"/>
                    <a:gd name="T34" fmla="*/ 33 w 44"/>
                    <a:gd name="T35" fmla="*/ 8 h 110"/>
                    <a:gd name="T36" fmla="*/ 26 w 44"/>
                    <a:gd name="T37" fmla="*/ 0 h 110"/>
                    <a:gd name="T38" fmla="*/ 25 w 44"/>
                    <a:gd name="T39" fmla="*/ 5 h 110"/>
                    <a:gd name="T40" fmla="*/ 21 w 44"/>
                    <a:gd name="T41" fmla="*/ 6 h 110"/>
                    <a:gd name="T42" fmla="*/ 17 w 44"/>
                    <a:gd name="T43" fmla="*/ 13 h 110"/>
                    <a:gd name="T44" fmla="*/ 10 w 44"/>
                    <a:gd name="T45" fmla="*/ 16 h 110"/>
                    <a:gd name="T46" fmla="*/ 7 w 44"/>
                    <a:gd name="T47" fmla="*/ 17 h 110"/>
                    <a:gd name="T48" fmla="*/ 4 w 44"/>
                    <a:gd name="T49" fmla="*/ 22 h 110"/>
                    <a:gd name="T50" fmla="*/ 1 w 44"/>
                    <a:gd name="T51" fmla="*/ 27 h 110"/>
                    <a:gd name="T52" fmla="*/ 0 w 44"/>
                    <a:gd name="T53" fmla="*/ 35 h 110"/>
                    <a:gd name="T54" fmla="*/ 6 w 44"/>
                    <a:gd name="T55" fmla="*/ 40 h 110"/>
                    <a:gd name="T56" fmla="*/ 10 w 44"/>
                    <a:gd name="T57" fmla="*/ 50 h 110"/>
                    <a:gd name="T58" fmla="*/ 11 w 44"/>
                    <a:gd name="T59" fmla="*/ 62 h 110"/>
                    <a:gd name="T60" fmla="*/ 13 w 44"/>
                    <a:gd name="T61" fmla="*/ 69 h 110"/>
                    <a:gd name="T62" fmla="*/ 11 w 44"/>
                    <a:gd name="T63" fmla="*/ 73 h 110"/>
                    <a:gd name="T64" fmla="*/ 11 w 44"/>
                    <a:gd name="T65" fmla="*/ 98 h 110"/>
                    <a:gd name="T66" fmla="*/ 14 w 44"/>
                    <a:gd name="T67" fmla="*/ 107 h 110"/>
                    <a:gd name="T68" fmla="*/ 18 w 44"/>
                    <a:gd name="T69" fmla="*/ 110 h 110"/>
                    <a:gd name="T70" fmla="*/ 28 w 44"/>
                    <a:gd name="T71" fmla="*/ 107 h 110"/>
                    <a:gd name="T72" fmla="*/ 28 w 44"/>
                    <a:gd name="T73" fmla="*/ 9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110">
                      <a:moveTo>
                        <a:pt x="28" y="95"/>
                      </a:moveTo>
                      <a:lnTo>
                        <a:pt x="28" y="93"/>
                      </a:lnTo>
                      <a:lnTo>
                        <a:pt x="28" y="89"/>
                      </a:lnTo>
                      <a:lnTo>
                        <a:pt x="28" y="82"/>
                      </a:lnTo>
                      <a:lnTo>
                        <a:pt x="28" y="80"/>
                      </a:lnTo>
                      <a:lnTo>
                        <a:pt x="28" y="78"/>
                      </a:lnTo>
                      <a:lnTo>
                        <a:pt x="28" y="77"/>
                      </a:lnTo>
                      <a:lnTo>
                        <a:pt x="28" y="76"/>
                      </a:lnTo>
                      <a:lnTo>
                        <a:pt x="28" y="72"/>
                      </a:lnTo>
                      <a:lnTo>
                        <a:pt x="27" y="72"/>
                      </a:lnTo>
                      <a:lnTo>
                        <a:pt x="28" y="68"/>
                      </a:lnTo>
                      <a:lnTo>
                        <a:pt x="28" y="65"/>
                      </a:lnTo>
                      <a:lnTo>
                        <a:pt x="28" y="62"/>
                      </a:lnTo>
                      <a:lnTo>
                        <a:pt x="28" y="60"/>
                      </a:lnTo>
                      <a:lnTo>
                        <a:pt x="31" y="59"/>
                      </a:lnTo>
                      <a:lnTo>
                        <a:pt x="32" y="59"/>
                      </a:lnTo>
                      <a:lnTo>
                        <a:pt x="34" y="58"/>
                      </a:lnTo>
                      <a:lnTo>
                        <a:pt x="35" y="55"/>
                      </a:lnTo>
                      <a:lnTo>
                        <a:pt x="37" y="51"/>
                      </a:lnTo>
                      <a:lnTo>
                        <a:pt x="38" y="48"/>
                      </a:lnTo>
                      <a:lnTo>
                        <a:pt x="40" y="46"/>
                      </a:lnTo>
                      <a:lnTo>
                        <a:pt x="41" y="46"/>
                      </a:lnTo>
                      <a:lnTo>
                        <a:pt x="42" y="45"/>
                      </a:lnTo>
                      <a:lnTo>
                        <a:pt x="39" y="41"/>
                      </a:lnTo>
                      <a:lnTo>
                        <a:pt x="39" y="39"/>
                      </a:lnTo>
                      <a:lnTo>
                        <a:pt x="41" y="37"/>
                      </a:lnTo>
                      <a:lnTo>
                        <a:pt x="44" y="37"/>
                      </a:lnTo>
                      <a:lnTo>
                        <a:pt x="44" y="34"/>
                      </a:lnTo>
                      <a:lnTo>
                        <a:pt x="43" y="28"/>
                      </a:lnTo>
                      <a:lnTo>
                        <a:pt x="43" y="24"/>
                      </a:lnTo>
                      <a:lnTo>
                        <a:pt x="39" y="20"/>
                      </a:lnTo>
                      <a:lnTo>
                        <a:pt x="38" y="18"/>
                      </a:lnTo>
                      <a:lnTo>
                        <a:pt x="39" y="14"/>
                      </a:lnTo>
                      <a:lnTo>
                        <a:pt x="39" y="14"/>
                      </a:lnTo>
                      <a:lnTo>
                        <a:pt x="36" y="10"/>
                      </a:lnTo>
                      <a:lnTo>
                        <a:pt x="33" y="8"/>
                      </a:lnTo>
                      <a:lnTo>
                        <a:pt x="31" y="4"/>
                      </a:lnTo>
                      <a:lnTo>
                        <a:pt x="26" y="0"/>
                      </a:lnTo>
                      <a:lnTo>
                        <a:pt x="24" y="3"/>
                      </a:lnTo>
                      <a:lnTo>
                        <a:pt x="25" y="5"/>
                      </a:lnTo>
                      <a:lnTo>
                        <a:pt x="22" y="6"/>
                      </a:lnTo>
                      <a:lnTo>
                        <a:pt x="21" y="6"/>
                      </a:lnTo>
                      <a:lnTo>
                        <a:pt x="21" y="9"/>
                      </a:lnTo>
                      <a:lnTo>
                        <a:pt x="17" y="13"/>
                      </a:lnTo>
                      <a:lnTo>
                        <a:pt x="15" y="13"/>
                      </a:lnTo>
                      <a:lnTo>
                        <a:pt x="10" y="16"/>
                      </a:lnTo>
                      <a:lnTo>
                        <a:pt x="9" y="15"/>
                      </a:lnTo>
                      <a:lnTo>
                        <a:pt x="7" y="17"/>
                      </a:lnTo>
                      <a:lnTo>
                        <a:pt x="7" y="20"/>
                      </a:lnTo>
                      <a:lnTo>
                        <a:pt x="4" y="22"/>
                      </a:lnTo>
                      <a:lnTo>
                        <a:pt x="5" y="25"/>
                      </a:lnTo>
                      <a:lnTo>
                        <a:pt x="1" y="27"/>
                      </a:lnTo>
                      <a:lnTo>
                        <a:pt x="0" y="30"/>
                      </a:lnTo>
                      <a:lnTo>
                        <a:pt x="0" y="35"/>
                      </a:lnTo>
                      <a:lnTo>
                        <a:pt x="4" y="38"/>
                      </a:lnTo>
                      <a:lnTo>
                        <a:pt x="6" y="40"/>
                      </a:lnTo>
                      <a:lnTo>
                        <a:pt x="7" y="41"/>
                      </a:lnTo>
                      <a:lnTo>
                        <a:pt x="10" y="50"/>
                      </a:lnTo>
                      <a:lnTo>
                        <a:pt x="11" y="57"/>
                      </a:lnTo>
                      <a:lnTo>
                        <a:pt x="11" y="62"/>
                      </a:lnTo>
                      <a:lnTo>
                        <a:pt x="13" y="64"/>
                      </a:lnTo>
                      <a:lnTo>
                        <a:pt x="13" y="69"/>
                      </a:lnTo>
                      <a:lnTo>
                        <a:pt x="11" y="71"/>
                      </a:lnTo>
                      <a:lnTo>
                        <a:pt x="11" y="73"/>
                      </a:lnTo>
                      <a:lnTo>
                        <a:pt x="10" y="94"/>
                      </a:lnTo>
                      <a:lnTo>
                        <a:pt x="11" y="98"/>
                      </a:lnTo>
                      <a:lnTo>
                        <a:pt x="11" y="103"/>
                      </a:lnTo>
                      <a:lnTo>
                        <a:pt x="14" y="107"/>
                      </a:lnTo>
                      <a:lnTo>
                        <a:pt x="13" y="110"/>
                      </a:lnTo>
                      <a:lnTo>
                        <a:pt x="18" y="110"/>
                      </a:lnTo>
                      <a:lnTo>
                        <a:pt x="28" y="107"/>
                      </a:lnTo>
                      <a:lnTo>
                        <a:pt x="28" y="107"/>
                      </a:lnTo>
                      <a:lnTo>
                        <a:pt x="28" y="103"/>
                      </a:lnTo>
                      <a:lnTo>
                        <a:pt x="28"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6" name="Freeform 846">
                  <a:extLst>
                    <a:ext uri="{FF2B5EF4-FFF2-40B4-BE49-F238E27FC236}">
                      <a16:creationId xmlns:a16="http://schemas.microsoft.com/office/drawing/2014/main" id="{E809681E-51FC-4230-9886-4702F8F0FFFC}"/>
                    </a:ext>
                  </a:extLst>
                </p:cNvPr>
                <p:cNvSpPr>
                  <a:spLocks/>
                </p:cNvSpPr>
                <p:nvPr/>
              </p:nvSpPr>
              <p:spPr bwMode="auto">
                <a:xfrm>
                  <a:off x="3795" y="2396"/>
                  <a:ext cx="148" cy="282"/>
                </a:xfrm>
                <a:custGeom>
                  <a:avLst/>
                  <a:gdLst>
                    <a:gd name="T0" fmla="*/ 18 w 148"/>
                    <a:gd name="T1" fmla="*/ 10 h 282"/>
                    <a:gd name="T2" fmla="*/ 24 w 148"/>
                    <a:gd name="T3" fmla="*/ 39 h 282"/>
                    <a:gd name="T4" fmla="*/ 31 w 148"/>
                    <a:gd name="T5" fmla="*/ 62 h 282"/>
                    <a:gd name="T6" fmla="*/ 4 w 148"/>
                    <a:gd name="T7" fmla="*/ 148 h 282"/>
                    <a:gd name="T8" fmla="*/ 0 w 148"/>
                    <a:gd name="T9" fmla="*/ 150 h 282"/>
                    <a:gd name="T10" fmla="*/ 3 w 148"/>
                    <a:gd name="T11" fmla="*/ 175 h 282"/>
                    <a:gd name="T12" fmla="*/ 9 w 148"/>
                    <a:gd name="T13" fmla="*/ 184 h 282"/>
                    <a:gd name="T14" fmla="*/ 19 w 148"/>
                    <a:gd name="T15" fmla="*/ 193 h 282"/>
                    <a:gd name="T16" fmla="*/ 21 w 148"/>
                    <a:gd name="T17" fmla="*/ 202 h 282"/>
                    <a:gd name="T18" fmla="*/ 22 w 148"/>
                    <a:gd name="T19" fmla="*/ 211 h 282"/>
                    <a:gd name="T20" fmla="*/ 23 w 148"/>
                    <a:gd name="T21" fmla="*/ 218 h 282"/>
                    <a:gd name="T22" fmla="*/ 24 w 148"/>
                    <a:gd name="T23" fmla="*/ 229 h 282"/>
                    <a:gd name="T24" fmla="*/ 31 w 148"/>
                    <a:gd name="T25" fmla="*/ 237 h 282"/>
                    <a:gd name="T26" fmla="*/ 28 w 148"/>
                    <a:gd name="T27" fmla="*/ 239 h 282"/>
                    <a:gd name="T28" fmla="*/ 22 w 148"/>
                    <a:gd name="T29" fmla="*/ 238 h 282"/>
                    <a:gd name="T30" fmla="*/ 16 w 148"/>
                    <a:gd name="T31" fmla="*/ 237 h 282"/>
                    <a:gd name="T32" fmla="*/ 11 w 148"/>
                    <a:gd name="T33" fmla="*/ 240 h 282"/>
                    <a:gd name="T34" fmla="*/ 10 w 148"/>
                    <a:gd name="T35" fmla="*/ 246 h 282"/>
                    <a:gd name="T36" fmla="*/ 15 w 148"/>
                    <a:gd name="T37" fmla="*/ 251 h 282"/>
                    <a:gd name="T38" fmla="*/ 28 w 148"/>
                    <a:gd name="T39" fmla="*/ 265 h 282"/>
                    <a:gd name="T40" fmla="*/ 32 w 148"/>
                    <a:gd name="T41" fmla="*/ 277 h 282"/>
                    <a:gd name="T42" fmla="*/ 37 w 148"/>
                    <a:gd name="T43" fmla="*/ 282 h 282"/>
                    <a:gd name="T44" fmla="*/ 45 w 148"/>
                    <a:gd name="T45" fmla="*/ 277 h 282"/>
                    <a:gd name="T46" fmla="*/ 48 w 148"/>
                    <a:gd name="T47" fmla="*/ 274 h 282"/>
                    <a:gd name="T48" fmla="*/ 52 w 148"/>
                    <a:gd name="T49" fmla="*/ 279 h 282"/>
                    <a:gd name="T50" fmla="*/ 64 w 148"/>
                    <a:gd name="T51" fmla="*/ 270 h 282"/>
                    <a:gd name="T52" fmla="*/ 78 w 148"/>
                    <a:gd name="T53" fmla="*/ 266 h 282"/>
                    <a:gd name="T54" fmla="*/ 80 w 148"/>
                    <a:gd name="T55" fmla="*/ 260 h 282"/>
                    <a:gd name="T56" fmla="*/ 80 w 148"/>
                    <a:gd name="T57" fmla="*/ 253 h 282"/>
                    <a:gd name="T58" fmla="*/ 87 w 148"/>
                    <a:gd name="T59" fmla="*/ 253 h 282"/>
                    <a:gd name="T60" fmla="*/ 100 w 148"/>
                    <a:gd name="T61" fmla="*/ 253 h 282"/>
                    <a:gd name="T62" fmla="*/ 106 w 148"/>
                    <a:gd name="T63" fmla="*/ 246 h 282"/>
                    <a:gd name="T64" fmla="*/ 108 w 148"/>
                    <a:gd name="T65" fmla="*/ 239 h 282"/>
                    <a:gd name="T66" fmla="*/ 111 w 148"/>
                    <a:gd name="T67" fmla="*/ 235 h 282"/>
                    <a:gd name="T68" fmla="*/ 117 w 148"/>
                    <a:gd name="T69" fmla="*/ 229 h 282"/>
                    <a:gd name="T70" fmla="*/ 121 w 148"/>
                    <a:gd name="T71" fmla="*/ 222 h 282"/>
                    <a:gd name="T72" fmla="*/ 128 w 148"/>
                    <a:gd name="T73" fmla="*/ 222 h 282"/>
                    <a:gd name="T74" fmla="*/ 133 w 148"/>
                    <a:gd name="T75" fmla="*/ 217 h 282"/>
                    <a:gd name="T76" fmla="*/ 132 w 148"/>
                    <a:gd name="T77" fmla="*/ 210 h 282"/>
                    <a:gd name="T78" fmla="*/ 127 w 148"/>
                    <a:gd name="T79" fmla="*/ 201 h 282"/>
                    <a:gd name="T80" fmla="*/ 125 w 148"/>
                    <a:gd name="T81" fmla="*/ 194 h 282"/>
                    <a:gd name="T82" fmla="*/ 125 w 148"/>
                    <a:gd name="T83" fmla="*/ 190 h 282"/>
                    <a:gd name="T84" fmla="*/ 119 w 148"/>
                    <a:gd name="T85" fmla="*/ 187 h 282"/>
                    <a:gd name="T86" fmla="*/ 125 w 148"/>
                    <a:gd name="T87" fmla="*/ 174 h 282"/>
                    <a:gd name="T88" fmla="*/ 126 w 148"/>
                    <a:gd name="T89" fmla="*/ 168 h 282"/>
                    <a:gd name="T90" fmla="*/ 125 w 148"/>
                    <a:gd name="T91" fmla="*/ 160 h 282"/>
                    <a:gd name="T92" fmla="*/ 134 w 148"/>
                    <a:gd name="T93" fmla="*/ 150 h 282"/>
                    <a:gd name="T94" fmla="*/ 134 w 148"/>
                    <a:gd name="T95" fmla="*/ 140 h 282"/>
                    <a:gd name="T96" fmla="*/ 142 w 148"/>
                    <a:gd name="T97" fmla="*/ 139 h 282"/>
                    <a:gd name="T98" fmla="*/ 146 w 148"/>
                    <a:gd name="T99" fmla="*/ 6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282">
                      <a:moveTo>
                        <a:pt x="33" y="0"/>
                      </a:moveTo>
                      <a:lnTo>
                        <a:pt x="17" y="8"/>
                      </a:lnTo>
                      <a:lnTo>
                        <a:pt x="18" y="10"/>
                      </a:lnTo>
                      <a:lnTo>
                        <a:pt x="25" y="33"/>
                      </a:lnTo>
                      <a:lnTo>
                        <a:pt x="24" y="38"/>
                      </a:lnTo>
                      <a:lnTo>
                        <a:pt x="24" y="39"/>
                      </a:lnTo>
                      <a:lnTo>
                        <a:pt x="34" y="53"/>
                      </a:lnTo>
                      <a:lnTo>
                        <a:pt x="33" y="60"/>
                      </a:lnTo>
                      <a:lnTo>
                        <a:pt x="31" y="62"/>
                      </a:lnTo>
                      <a:lnTo>
                        <a:pt x="28" y="94"/>
                      </a:lnTo>
                      <a:lnTo>
                        <a:pt x="28" y="119"/>
                      </a:lnTo>
                      <a:lnTo>
                        <a:pt x="4" y="148"/>
                      </a:lnTo>
                      <a:lnTo>
                        <a:pt x="3" y="149"/>
                      </a:lnTo>
                      <a:lnTo>
                        <a:pt x="2" y="150"/>
                      </a:lnTo>
                      <a:lnTo>
                        <a:pt x="0" y="150"/>
                      </a:lnTo>
                      <a:lnTo>
                        <a:pt x="0" y="153"/>
                      </a:lnTo>
                      <a:lnTo>
                        <a:pt x="1" y="173"/>
                      </a:lnTo>
                      <a:lnTo>
                        <a:pt x="3" y="175"/>
                      </a:lnTo>
                      <a:lnTo>
                        <a:pt x="7" y="180"/>
                      </a:lnTo>
                      <a:lnTo>
                        <a:pt x="9" y="184"/>
                      </a:lnTo>
                      <a:lnTo>
                        <a:pt x="9" y="184"/>
                      </a:lnTo>
                      <a:lnTo>
                        <a:pt x="9" y="184"/>
                      </a:lnTo>
                      <a:lnTo>
                        <a:pt x="16" y="189"/>
                      </a:lnTo>
                      <a:lnTo>
                        <a:pt x="19" y="193"/>
                      </a:lnTo>
                      <a:lnTo>
                        <a:pt x="20" y="198"/>
                      </a:lnTo>
                      <a:lnTo>
                        <a:pt x="21" y="199"/>
                      </a:lnTo>
                      <a:lnTo>
                        <a:pt x="21" y="202"/>
                      </a:lnTo>
                      <a:lnTo>
                        <a:pt x="23" y="207"/>
                      </a:lnTo>
                      <a:lnTo>
                        <a:pt x="23" y="209"/>
                      </a:lnTo>
                      <a:lnTo>
                        <a:pt x="22" y="211"/>
                      </a:lnTo>
                      <a:lnTo>
                        <a:pt x="22" y="212"/>
                      </a:lnTo>
                      <a:lnTo>
                        <a:pt x="24" y="215"/>
                      </a:lnTo>
                      <a:lnTo>
                        <a:pt x="23" y="218"/>
                      </a:lnTo>
                      <a:lnTo>
                        <a:pt x="21" y="221"/>
                      </a:lnTo>
                      <a:lnTo>
                        <a:pt x="21" y="224"/>
                      </a:lnTo>
                      <a:lnTo>
                        <a:pt x="24" y="229"/>
                      </a:lnTo>
                      <a:lnTo>
                        <a:pt x="26" y="230"/>
                      </a:lnTo>
                      <a:lnTo>
                        <a:pt x="27" y="233"/>
                      </a:lnTo>
                      <a:lnTo>
                        <a:pt x="31" y="237"/>
                      </a:lnTo>
                      <a:lnTo>
                        <a:pt x="31" y="238"/>
                      </a:lnTo>
                      <a:lnTo>
                        <a:pt x="30" y="239"/>
                      </a:lnTo>
                      <a:lnTo>
                        <a:pt x="28" y="239"/>
                      </a:lnTo>
                      <a:lnTo>
                        <a:pt x="27" y="238"/>
                      </a:lnTo>
                      <a:lnTo>
                        <a:pt x="24" y="237"/>
                      </a:lnTo>
                      <a:lnTo>
                        <a:pt x="22" y="238"/>
                      </a:lnTo>
                      <a:lnTo>
                        <a:pt x="20" y="237"/>
                      </a:lnTo>
                      <a:lnTo>
                        <a:pt x="17" y="238"/>
                      </a:lnTo>
                      <a:lnTo>
                        <a:pt x="16" y="237"/>
                      </a:lnTo>
                      <a:lnTo>
                        <a:pt x="14" y="237"/>
                      </a:lnTo>
                      <a:lnTo>
                        <a:pt x="11" y="237"/>
                      </a:lnTo>
                      <a:lnTo>
                        <a:pt x="11" y="240"/>
                      </a:lnTo>
                      <a:lnTo>
                        <a:pt x="10" y="242"/>
                      </a:lnTo>
                      <a:lnTo>
                        <a:pt x="10" y="245"/>
                      </a:lnTo>
                      <a:lnTo>
                        <a:pt x="10" y="246"/>
                      </a:lnTo>
                      <a:lnTo>
                        <a:pt x="12" y="248"/>
                      </a:lnTo>
                      <a:lnTo>
                        <a:pt x="13" y="249"/>
                      </a:lnTo>
                      <a:lnTo>
                        <a:pt x="15" y="251"/>
                      </a:lnTo>
                      <a:lnTo>
                        <a:pt x="21" y="256"/>
                      </a:lnTo>
                      <a:lnTo>
                        <a:pt x="25" y="263"/>
                      </a:lnTo>
                      <a:lnTo>
                        <a:pt x="28" y="265"/>
                      </a:lnTo>
                      <a:lnTo>
                        <a:pt x="30" y="270"/>
                      </a:lnTo>
                      <a:lnTo>
                        <a:pt x="32" y="273"/>
                      </a:lnTo>
                      <a:lnTo>
                        <a:pt x="32" y="277"/>
                      </a:lnTo>
                      <a:lnTo>
                        <a:pt x="34" y="279"/>
                      </a:lnTo>
                      <a:lnTo>
                        <a:pt x="34" y="282"/>
                      </a:lnTo>
                      <a:lnTo>
                        <a:pt x="37" y="282"/>
                      </a:lnTo>
                      <a:lnTo>
                        <a:pt x="39" y="281"/>
                      </a:lnTo>
                      <a:lnTo>
                        <a:pt x="43" y="281"/>
                      </a:lnTo>
                      <a:lnTo>
                        <a:pt x="45" y="277"/>
                      </a:lnTo>
                      <a:lnTo>
                        <a:pt x="45" y="274"/>
                      </a:lnTo>
                      <a:lnTo>
                        <a:pt x="46" y="272"/>
                      </a:lnTo>
                      <a:lnTo>
                        <a:pt x="48" y="274"/>
                      </a:lnTo>
                      <a:lnTo>
                        <a:pt x="48" y="278"/>
                      </a:lnTo>
                      <a:lnTo>
                        <a:pt x="50" y="279"/>
                      </a:lnTo>
                      <a:lnTo>
                        <a:pt x="52" y="279"/>
                      </a:lnTo>
                      <a:lnTo>
                        <a:pt x="56" y="276"/>
                      </a:lnTo>
                      <a:lnTo>
                        <a:pt x="60" y="273"/>
                      </a:lnTo>
                      <a:lnTo>
                        <a:pt x="64" y="270"/>
                      </a:lnTo>
                      <a:lnTo>
                        <a:pt x="72" y="268"/>
                      </a:lnTo>
                      <a:lnTo>
                        <a:pt x="76" y="268"/>
                      </a:lnTo>
                      <a:lnTo>
                        <a:pt x="78" y="266"/>
                      </a:lnTo>
                      <a:lnTo>
                        <a:pt x="82" y="263"/>
                      </a:lnTo>
                      <a:lnTo>
                        <a:pt x="81" y="260"/>
                      </a:lnTo>
                      <a:lnTo>
                        <a:pt x="80" y="260"/>
                      </a:lnTo>
                      <a:lnTo>
                        <a:pt x="77" y="256"/>
                      </a:lnTo>
                      <a:lnTo>
                        <a:pt x="77" y="254"/>
                      </a:lnTo>
                      <a:lnTo>
                        <a:pt x="80" y="253"/>
                      </a:lnTo>
                      <a:lnTo>
                        <a:pt x="82" y="253"/>
                      </a:lnTo>
                      <a:lnTo>
                        <a:pt x="85" y="253"/>
                      </a:lnTo>
                      <a:lnTo>
                        <a:pt x="87" y="253"/>
                      </a:lnTo>
                      <a:lnTo>
                        <a:pt x="91" y="254"/>
                      </a:lnTo>
                      <a:lnTo>
                        <a:pt x="95" y="253"/>
                      </a:lnTo>
                      <a:lnTo>
                        <a:pt x="100" y="253"/>
                      </a:lnTo>
                      <a:lnTo>
                        <a:pt x="103" y="250"/>
                      </a:lnTo>
                      <a:lnTo>
                        <a:pt x="105" y="249"/>
                      </a:lnTo>
                      <a:lnTo>
                        <a:pt x="106" y="246"/>
                      </a:lnTo>
                      <a:lnTo>
                        <a:pt x="105" y="244"/>
                      </a:lnTo>
                      <a:lnTo>
                        <a:pt x="106" y="241"/>
                      </a:lnTo>
                      <a:lnTo>
                        <a:pt x="108" y="239"/>
                      </a:lnTo>
                      <a:lnTo>
                        <a:pt x="108" y="237"/>
                      </a:lnTo>
                      <a:lnTo>
                        <a:pt x="110" y="234"/>
                      </a:lnTo>
                      <a:lnTo>
                        <a:pt x="111" y="235"/>
                      </a:lnTo>
                      <a:lnTo>
                        <a:pt x="112" y="235"/>
                      </a:lnTo>
                      <a:lnTo>
                        <a:pt x="115" y="230"/>
                      </a:lnTo>
                      <a:lnTo>
                        <a:pt x="117" y="229"/>
                      </a:lnTo>
                      <a:lnTo>
                        <a:pt x="117" y="227"/>
                      </a:lnTo>
                      <a:lnTo>
                        <a:pt x="117" y="225"/>
                      </a:lnTo>
                      <a:lnTo>
                        <a:pt x="121" y="222"/>
                      </a:lnTo>
                      <a:lnTo>
                        <a:pt x="123" y="220"/>
                      </a:lnTo>
                      <a:lnTo>
                        <a:pt x="127" y="220"/>
                      </a:lnTo>
                      <a:lnTo>
                        <a:pt x="128" y="222"/>
                      </a:lnTo>
                      <a:lnTo>
                        <a:pt x="132" y="219"/>
                      </a:lnTo>
                      <a:lnTo>
                        <a:pt x="132" y="218"/>
                      </a:lnTo>
                      <a:lnTo>
                        <a:pt x="133" y="217"/>
                      </a:lnTo>
                      <a:lnTo>
                        <a:pt x="133" y="215"/>
                      </a:lnTo>
                      <a:lnTo>
                        <a:pt x="134" y="212"/>
                      </a:lnTo>
                      <a:lnTo>
                        <a:pt x="132" y="210"/>
                      </a:lnTo>
                      <a:lnTo>
                        <a:pt x="128" y="208"/>
                      </a:lnTo>
                      <a:lnTo>
                        <a:pt x="127" y="204"/>
                      </a:lnTo>
                      <a:lnTo>
                        <a:pt x="127" y="201"/>
                      </a:lnTo>
                      <a:lnTo>
                        <a:pt x="125" y="198"/>
                      </a:lnTo>
                      <a:lnTo>
                        <a:pt x="126" y="195"/>
                      </a:lnTo>
                      <a:lnTo>
                        <a:pt x="125" y="194"/>
                      </a:lnTo>
                      <a:lnTo>
                        <a:pt x="126" y="192"/>
                      </a:lnTo>
                      <a:lnTo>
                        <a:pt x="126" y="190"/>
                      </a:lnTo>
                      <a:lnTo>
                        <a:pt x="125" y="190"/>
                      </a:lnTo>
                      <a:lnTo>
                        <a:pt x="121" y="192"/>
                      </a:lnTo>
                      <a:lnTo>
                        <a:pt x="119" y="190"/>
                      </a:lnTo>
                      <a:lnTo>
                        <a:pt x="119" y="187"/>
                      </a:lnTo>
                      <a:lnTo>
                        <a:pt x="124" y="180"/>
                      </a:lnTo>
                      <a:lnTo>
                        <a:pt x="125" y="178"/>
                      </a:lnTo>
                      <a:lnTo>
                        <a:pt x="125" y="174"/>
                      </a:lnTo>
                      <a:lnTo>
                        <a:pt x="122" y="173"/>
                      </a:lnTo>
                      <a:lnTo>
                        <a:pt x="123" y="170"/>
                      </a:lnTo>
                      <a:lnTo>
                        <a:pt x="126" y="168"/>
                      </a:lnTo>
                      <a:lnTo>
                        <a:pt x="128" y="165"/>
                      </a:lnTo>
                      <a:lnTo>
                        <a:pt x="125" y="163"/>
                      </a:lnTo>
                      <a:lnTo>
                        <a:pt x="125" y="160"/>
                      </a:lnTo>
                      <a:lnTo>
                        <a:pt x="128" y="157"/>
                      </a:lnTo>
                      <a:lnTo>
                        <a:pt x="129" y="157"/>
                      </a:lnTo>
                      <a:lnTo>
                        <a:pt x="134" y="150"/>
                      </a:lnTo>
                      <a:lnTo>
                        <a:pt x="135" y="146"/>
                      </a:lnTo>
                      <a:lnTo>
                        <a:pt x="134" y="144"/>
                      </a:lnTo>
                      <a:lnTo>
                        <a:pt x="134" y="140"/>
                      </a:lnTo>
                      <a:lnTo>
                        <a:pt x="137" y="137"/>
                      </a:lnTo>
                      <a:lnTo>
                        <a:pt x="140" y="137"/>
                      </a:lnTo>
                      <a:lnTo>
                        <a:pt x="142" y="139"/>
                      </a:lnTo>
                      <a:lnTo>
                        <a:pt x="145" y="137"/>
                      </a:lnTo>
                      <a:lnTo>
                        <a:pt x="148" y="136"/>
                      </a:lnTo>
                      <a:lnTo>
                        <a:pt x="146" y="69"/>
                      </a:lnTo>
                      <a:lnTo>
                        <a:pt x="146" y="69"/>
                      </a:lnTo>
                      <a:lnTo>
                        <a:pt x="3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7" name="Freeform 847">
                  <a:extLst>
                    <a:ext uri="{FF2B5EF4-FFF2-40B4-BE49-F238E27FC236}">
                      <a16:creationId xmlns:a16="http://schemas.microsoft.com/office/drawing/2014/main" id="{BF4254E6-9E2B-49EB-966A-8C172235F8AE}"/>
                    </a:ext>
                  </a:extLst>
                </p:cNvPr>
                <p:cNvSpPr>
                  <a:spLocks/>
                </p:cNvSpPr>
                <p:nvPr/>
              </p:nvSpPr>
              <p:spPr bwMode="auto">
                <a:xfrm>
                  <a:off x="3778" y="2578"/>
                  <a:ext cx="4" cy="3"/>
                </a:xfrm>
                <a:custGeom>
                  <a:avLst/>
                  <a:gdLst>
                    <a:gd name="T0" fmla="*/ 0 w 4"/>
                    <a:gd name="T1" fmla="*/ 2 h 3"/>
                    <a:gd name="T2" fmla="*/ 1 w 4"/>
                    <a:gd name="T3" fmla="*/ 3 h 3"/>
                    <a:gd name="T4" fmla="*/ 3 w 4"/>
                    <a:gd name="T5" fmla="*/ 2 h 3"/>
                    <a:gd name="T6" fmla="*/ 4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3" y="2"/>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8" name="Freeform 848">
                  <a:extLst>
                    <a:ext uri="{FF2B5EF4-FFF2-40B4-BE49-F238E27FC236}">
                      <a16:creationId xmlns:a16="http://schemas.microsoft.com/office/drawing/2014/main" id="{36653B91-1183-43B8-977F-A707E998DF63}"/>
                    </a:ext>
                  </a:extLst>
                </p:cNvPr>
                <p:cNvSpPr>
                  <a:spLocks/>
                </p:cNvSpPr>
                <p:nvPr/>
              </p:nvSpPr>
              <p:spPr bwMode="auto">
                <a:xfrm>
                  <a:off x="3612" y="2400"/>
                  <a:ext cx="217" cy="201"/>
                </a:xfrm>
                <a:custGeom>
                  <a:avLst/>
                  <a:gdLst>
                    <a:gd name="T0" fmla="*/ 185 w 217"/>
                    <a:gd name="T1" fmla="*/ 146 h 201"/>
                    <a:gd name="T2" fmla="*/ 187 w 217"/>
                    <a:gd name="T3" fmla="*/ 144 h 201"/>
                    <a:gd name="T4" fmla="*/ 211 w 217"/>
                    <a:gd name="T5" fmla="*/ 90 h 201"/>
                    <a:gd name="T6" fmla="*/ 216 w 217"/>
                    <a:gd name="T7" fmla="*/ 56 h 201"/>
                    <a:gd name="T8" fmla="*/ 207 w 217"/>
                    <a:gd name="T9" fmla="*/ 35 h 201"/>
                    <a:gd name="T10" fmla="*/ 208 w 217"/>
                    <a:gd name="T11" fmla="*/ 29 h 201"/>
                    <a:gd name="T12" fmla="*/ 200 w 217"/>
                    <a:gd name="T13" fmla="*/ 4 h 201"/>
                    <a:gd name="T14" fmla="*/ 185 w 217"/>
                    <a:gd name="T15" fmla="*/ 7 h 201"/>
                    <a:gd name="T16" fmla="*/ 160 w 217"/>
                    <a:gd name="T17" fmla="*/ 0 h 201"/>
                    <a:gd name="T18" fmla="*/ 79 w 217"/>
                    <a:gd name="T19" fmla="*/ 66 h 201"/>
                    <a:gd name="T20" fmla="*/ 57 w 217"/>
                    <a:gd name="T21" fmla="*/ 105 h 201"/>
                    <a:gd name="T22" fmla="*/ 54 w 217"/>
                    <a:gd name="T23" fmla="*/ 121 h 201"/>
                    <a:gd name="T24" fmla="*/ 52 w 217"/>
                    <a:gd name="T25" fmla="*/ 131 h 201"/>
                    <a:gd name="T26" fmla="*/ 41 w 217"/>
                    <a:gd name="T27" fmla="*/ 138 h 201"/>
                    <a:gd name="T28" fmla="*/ 33 w 217"/>
                    <a:gd name="T29" fmla="*/ 142 h 201"/>
                    <a:gd name="T30" fmla="*/ 24 w 217"/>
                    <a:gd name="T31" fmla="*/ 142 h 201"/>
                    <a:gd name="T32" fmla="*/ 17 w 217"/>
                    <a:gd name="T33" fmla="*/ 144 h 201"/>
                    <a:gd name="T34" fmla="*/ 3 w 217"/>
                    <a:gd name="T35" fmla="*/ 144 h 201"/>
                    <a:gd name="T36" fmla="*/ 2 w 217"/>
                    <a:gd name="T37" fmla="*/ 151 h 201"/>
                    <a:gd name="T38" fmla="*/ 0 w 217"/>
                    <a:gd name="T39" fmla="*/ 159 h 201"/>
                    <a:gd name="T40" fmla="*/ 14 w 217"/>
                    <a:gd name="T41" fmla="*/ 177 h 201"/>
                    <a:gd name="T42" fmla="*/ 25 w 217"/>
                    <a:gd name="T43" fmla="*/ 178 h 201"/>
                    <a:gd name="T44" fmla="*/ 27 w 217"/>
                    <a:gd name="T45" fmla="*/ 181 h 201"/>
                    <a:gd name="T46" fmla="*/ 28 w 217"/>
                    <a:gd name="T47" fmla="*/ 186 h 201"/>
                    <a:gd name="T48" fmla="*/ 30 w 217"/>
                    <a:gd name="T49" fmla="*/ 193 h 201"/>
                    <a:gd name="T50" fmla="*/ 32 w 217"/>
                    <a:gd name="T51" fmla="*/ 193 h 201"/>
                    <a:gd name="T52" fmla="*/ 34 w 217"/>
                    <a:gd name="T53" fmla="*/ 190 h 201"/>
                    <a:gd name="T54" fmla="*/ 41 w 217"/>
                    <a:gd name="T55" fmla="*/ 191 h 201"/>
                    <a:gd name="T56" fmla="*/ 46 w 217"/>
                    <a:gd name="T57" fmla="*/ 197 h 201"/>
                    <a:gd name="T58" fmla="*/ 51 w 217"/>
                    <a:gd name="T59" fmla="*/ 199 h 201"/>
                    <a:gd name="T60" fmla="*/ 50 w 217"/>
                    <a:gd name="T61" fmla="*/ 197 h 201"/>
                    <a:gd name="T62" fmla="*/ 49 w 217"/>
                    <a:gd name="T63" fmla="*/ 190 h 201"/>
                    <a:gd name="T64" fmla="*/ 51 w 217"/>
                    <a:gd name="T65" fmla="*/ 185 h 201"/>
                    <a:gd name="T66" fmla="*/ 54 w 217"/>
                    <a:gd name="T67" fmla="*/ 183 h 201"/>
                    <a:gd name="T68" fmla="*/ 52 w 217"/>
                    <a:gd name="T69" fmla="*/ 178 h 201"/>
                    <a:gd name="T70" fmla="*/ 53 w 217"/>
                    <a:gd name="T71" fmla="*/ 176 h 201"/>
                    <a:gd name="T72" fmla="*/ 53 w 217"/>
                    <a:gd name="T73" fmla="*/ 173 h 201"/>
                    <a:gd name="T74" fmla="*/ 58 w 217"/>
                    <a:gd name="T75" fmla="*/ 169 h 201"/>
                    <a:gd name="T76" fmla="*/ 62 w 217"/>
                    <a:gd name="T77" fmla="*/ 167 h 201"/>
                    <a:gd name="T78" fmla="*/ 65 w 217"/>
                    <a:gd name="T79" fmla="*/ 167 h 201"/>
                    <a:gd name="T80" fmla="*/ 70 w 217"/>
                    <a:gd name="T81" fmla="*/ 166 h 201"/>
                    <a:gd name="T82" fmla="*/ 74 w 217"/>
                    <a:gd name="T83" fmla="*/ 166 h 201"/>
                    <a:gd name="T84" fmla="*/ 79 w 217"/>
                    <a:gd name="T85" fmla="*/ 169 h 201"/>
                    <a:gd name="T86" fmla="*/ 86 w 217"/>
                    <a:gd name="T87" fmla="*/ 171 h 201"/>
                    <a:gd name="T88" fmla="*/ 91 w 217"/>
                    <a:gd name="T89" fmla="*/ 178 h 201"/>
                    <a:gd name="T90" fmla="*/ 95 w 217"/>
                    <a:gd name="T91" fmla="*/ 180 h 201"/>
                    <a:gd name="T92" fmla="*/ 99 w 217"/>
                    <a:gd name="T93" fmla="*/ 177 h 201"/>
                    <a:gd name="T94" fmla="*/ 104 w 217"/>
                    <a:gd name="T95" fmla="*/ 175 h 201"/>
                    <a:gd name="T96" fmla="*/ 107 w 217"/>
                    <a:gd name="T97" fmla="*/ 174 h 201"/>
                    <a:gd name="T98" fmla="*/ 110 w 217"/>
                    <a:gd name="T99" fmla="*/ 178 h 201"/>
                    <a:gd name="T100" fmla="*/ 117 w 217"/>
                    <a:gd name="T101" fmla="*/ 183 h 201"/>
                    <a:gd name="T102" fmla="*/ 126 w 217"/>
                    <a:gd name="T103" fmla="*/ 186 h 201"/>
                    <a:gd name="T104" fmla="*/ 132 w 217"/>
                    <a:gd name="T105" fmla="*/ 183 h 201"/>
                    <a:gd name="T106" fmla="*/ 138 w 217"/>
                    <a:gd name="T107" fmla="*/ 176 h 201"/>
                    <a:gd name="T108" fmla="*/ 149 w 217"/>
                    <a:gd name="T109" fmla="*/ 175 h 201"/>
                    <a:gd name="T110" fmla="*/ 160 w 217"/>
                    <a:gd name="T111" fmla="*/ 179 h 201"/>
                    <a:gd name="T112" fmla="*/ 166 w 217"/>
                    <a:gd name="T113" fmla="*/ 180 h 201"/>
                    <a:gd name="T114" fmla="*/ 170 w 217"/>
                    <a:gd name="T115" fmla="*/ 177 h 201"/>
                    <a:gd name="T116" fmla="*/ 174 w 217"/>
                    <a:gd name="T117" fmla="*/ 174 h 201"/>
                    <a:gd name="T118" fmla="*/ 178 w 217"/>
                    <a:gd name="T119" fmla="*/ 175 h 201"/>
                    <a:gd name="T120" fmla="*/ 180 w 217"/>
                    <a:gd name="T121" fmla="*/ 172 h 201"/>
                    <a:gd name="T122" fmla="*/ 184 w 217"/>
                    <a:gd name="T123" fmla="*/ 169 h 201"/>
                    <a:gd name="T124" fmla="*/ 183 w 217"/>
                    <a:gd name="T125"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201">
                      <a:moveTo>
                        <a:pt x="183" y="146"/>
                      </a:moveTo>
                      <a:lnTo>
                        <a:pt x="185" y="146"/>
                      </a:lnTo>
                      <a:lnTo>
                        <a:pt x="186" y="145"/>
                      </a:lnTo>
                      <a:lnTo>
                        <a:pt x="187" y="144"/>
                      </a:lnTo>
                      <a:lnTo>
                        <a:pt x="211" y="115"/>
                      </a:lnTo>
                      <a:lnTo>
                        <a:pt x="211" y="90"/>
                      </a:lnTo>
                      <a:lnTo>
                        <a:pt x="214" y="58"/>
                      </a:lnTo>
                      <a:lnTo>
                        <a:pt x="216" y="56"/>
                      </a:lnTo>
                      <a:lnTo>
                        <a:pt x="217" y="49"/>
                      </a:lnTo>
                      <a:lnTo>
                        <a:pt x="207" y="35"/>
                      </a:lnTo>
                      <a:lnTo>
                        <a:pt x="207" y="34"/>
                      </a:lnTo>
                      <a:lnTo>
                        <a:pt x="208" y="29"/>
                      </a:lnTo>
                      <a:lnTo>
                        <a:pt x="201" y="6"/>
                      </a:lnTo>
                      <a:lnTo>
                        <a:pt x="200" y="4"/>
                      </a:lnTo>
                      <a:lnTo>
                        <a:pt x="187" y="10"/>
                      </a:lnTo>
                      <a:lnTo>
                        <a:pt x="185" y="7"/>
                      </a:lnTo>
                      <a:lnTo>
                        <a:pt x="160" y="0"/>
                      </a:lnTo>
                      <a:lnTo>
                        <a:pt x="160" y="0"/>
                      </a:lnTo>
                      <a:lnTo>
                        <a:pt x="96" y="47"/>
                      </a:lnTo>
                      <a:lnTo>
                        <a:pt x="79" y="66"/>
                      </a:lnTo>
                      <a:lnTo>
                        <a:pt x="58" y="72"/>
                      </a:lnTo>
                      <a:lnTo>
                        <a:pt x="57" y="105"/>
                      </a:lnTo>
                      <a:lnTo>
                        <a:pt x="55" y="120"/>
                      </a:lnTo>
                      <a:lnTo>
                        <a:pt x="54" y="121"/>
                      </a:lnTo>
                      <a:lnTo>
                        <a:pt x="53" y="128"/>
                      </a:lnTo>
                      <a:lnTo>
                        <a:pt x="52" y="131"/>
                      </a:lnTo>
                      <a:lnTo>
                        <a:pt x="45" y="136"/>
                      </a:lnTo>
                      <a:lnTo>
                        <a:pt x="41" y="138"/>
                      </a:lnTo>
                      <a:lnTo>
                        <a:pt x="37" y="139"/>
                      </a:lnTo>
                      <a:lnTo>
                        <a:pt x="33" y="142"/>
                      </a:lnTo>
                      <a:lnTo>
                        <a:pt x="30" y="142"/>
                      </a:lnTo>
                      <a:lnTo>
                        <a:pt x="24" y="142"/>
                      </a:lnTo>
                      <a:lnTo>
                        <a:pt x="20" y="145"/>
                      </a:lnTo>
                      <a:lnTo>
                        <a:pt x="17" y="144"/>
                      </a:lnTo>
                      <a:lnTo>
                        <a:pt x="6" y="145"/>
                      </a:lnTo>
                      <a:lnTo>
                        <a:pt x="3" y="144"/>
                      </a:lnTo>
                      <a:lnTo>
                        <a:pt x="3" y="146"/>
                      </a:lnTo>
                      <a:lnTo>
                        <a:pt x="2" y="151"/>
                      </a:lnTo>
                      <a:lnTo>
                        <a:pt x="0" y="155"/>
                      </a:lnTo>
                      <a:lnTo>
                        <a:pt x="0" y="159"/>
                      </a:lnTo>
                      <a:lnTo>
                        <a:pt x="13" y="170"/>
                      </a:lnTo>
                      <a:lnTo>
                        <a:pt x="14" y="177"/>
                      </a:lnTo>
                      <a:lnTo>
                        <a:pt x="19" y="182"/>
                      </a:lnTo>
                      <a:lnTo>
                        <a:pt x="25" y="178"/>
                      </a:lnTo>
                      <a:lnTo>
                        <a:pt x="27" y="179"/>
                      </a:lnTo>
                      <a:lnTo>
                        <a:pt x="27" y="181"/>
                      </a:lnTo>
                      <a:lnTo>
                        <a:pt x="28" y="182"/>
                      </a:lnTo>
                      <a:lnTo>
                        <a:pt x="28" y="186"/>
                      </a:lnTo>
                      <a:lnTo>
                        <a:pt x="27" y="188"/>
                      </a:lnTo>
                      <a:lnTo>
                        <a:pt x="30" y="193"/>
                      </a:lnTo>
                      <a:lnTo>
                        <a:pt x="31" y="193"/>
                      </a:lnTo>
                      <a:lnTo>
                        <a:pt x="32" y="193"/>
                      </a:lnTo>
                      <a:lnTo>
                        <a:pt x="35" y="192"/>
                      </a:lnTo>
                      <a:lnTo>
                        <a:pt x="34" y="190"/>
                      </a:lnTo>
                      <a:lnTo>
                        <a:pt x="36" y="187"/>
                      </a:lnTo>
                      <a:lnTo>
                        <a:pt x="41" y="191"/>
                      </a:lnTo>
                      <a:lnTo>
                        <a:pt x="43" y="195"/>
                      </a:lnTo>
                      <a:lnTo>
                        <a:pt x="46" y="197"/>
                      </a:lnTo>
                      <a:lnTo>
                        <a:pt x="49" y="201"/>
                      </a:lnTo>
                      <a:lnTo>
                        <a:pt x="51" y="199"/>
                      </a:lnTo>
                      <a:lnTo>
                        <a:pt x="51" y="197"/>
                      </a:lnTo>
                      <a:lnTo>
                        <a:pt x="50" y="197"/>
                      </a:lnTo>
                      <a:lnTo>
                        <a:pt x="48" y="192"/>
                      </a:lnTo>
                      <a:lnTo>
                        <a:pt x="49" y="190"/>
                      </a:lnTo>
                      <a:lnTo>
                        <a:pt x="48" y="189"/>
                      </a:lnTo>
                      <a:lnTo>
                        <a:pt x="51" y="185"/>
                      </a:lnTo>
                      <a:lnTo>
                        <a:pt x="54" y="185"/>
                      </a:lnTo>
                      <a:lnTo>
                        <a:pt x="54" y="183"/>
                      </a:lnTo>
                      <a:lnTo>
                        <a:pt x="53" y="181"/>
                      </a:lnTo>
                      <a:lnTo>
                        <a:pt x="52" y="178"/>
                      </a:lnTo>
                      <a:lnTo>
                        <a:pt x="53" y="176"/>
                      </a:lnTo>
                      <a:lnTo>
                        <a:pt x="53" y="176"/>
                      </a:lnTo>
                      <a:lnTo>
                        <a:pt x="52" y="174"/>
                      </a:lnTo>
                      <a:lnTo>
                        <a:pt x="53" y="173"/>
                      </a:lnTo>
                      <a:lnTo>
                        <a:pt x="56" y="169"/>
                      </a:lnTo>
                      <a:lnTo>
                        <a:pt x="58" y="169"/>
                      </a:lnTo>
                      <a:lnTo>
                        <a:pt x="58" y="168"/>
                      </a:lnTo>
                      <a:lnTo>
                        <a:pt x="62" y="167"/>
                      </a:lnTo>
                      <a:lnTo>
                        <a:pt x="64" y="167"/>
                      </a:lnTo>
                      <a:lnTo>
                        <a:pt x="65" y="167"/>
                      </a:lnTo>
                      <a:lnTo>
                        <a:pt x="69" y="167"/>
                      </a:lnTo>
                      <a:lnTo>
                        <a:pt x="70" y="166"/>
                      </a:lnTo>
                      <a:lnTo>
                        <a:pt x="72" y="166"/>
                      </a:lnTo>
                      <a:lnTo>
                        <a:pt x="74" y="166"/>
                      </a:lnTo>
                      <a:lnTo>
                        <a:pt x="78" y="167"/>
                      </a:lnTo>
                      <a:lnTo>
                        <a:pt x="79" y="169"/>
                      </a:lnTo>
                      <a:lnTo>
                        <a:pt x="82" y="169"/>
                      </a:lnTo>
                      <a:lnTo>
                        <a:pt x="86" y="171"/>
                      </a:lnTo>
                      <a:lnTo>
                        <a:pt x="88" y="173"/>
                      </a:lnTo>
                      <a:lnTo>
                        <a:pt x="91" y="178"/>
                      </a:lnTo>
                      <a:lnTo>
                        <a:pt x="93" y="180"/>
                      </a:lnTo>
                      <a:lnTo>
                        <a:pt x="95" y="180"/>
                      </a:lnTo>
                      <a:lnTo>
                        <a:pt x="96" y="177"/>
                      </a:lnTo>
                      <a:lnTo>
                        <a:pt x="99" y="177"/>
                      </a:lnTo>
                      <a:lnTo>
                        <a:pt x="100" y="176"/>
                      </a:lnTo>
                      <a:lnTo>
                        <a:pt x="104" y="175"/>
                      </a:lnTo>
                      <a:lnTo>
                        <a:pt x="105" y="174"/>
                      </a:lnTo>
                      <a:lnTo>
                        <a:pt x="107" y="174"/>
                      </a:lnTo>
                      <a:lnTo>
                        <a:pt x="110" y="176"/>
                      </a:lnTo>
                      <a:lnTo>
                        <a:pt x="110" y="178"/>
                      </a:lnTo>
                      <a:lnTo>
                        <a:pt x="113" y="180"/>
                      </a:lnTo>
                      <a:lnTo>
                        <a:pt x="117" y="183"/>
                      </a:lnTo>
                      <a:lnTo>
                        <a:pt x="121" y="183"/>
                      </a:lnTo>
                      <a:lnTo>
                        <a:pt x="126" y="186"/>
                      </a:lnTo>
                      <a:lnTo>
                        <a:pt x="128" y="186"/>
                      </a:lnTo>
                      <a:lnTo>
                        <a:pt x="132" y="183"/>
                      </a:lnTo>
                      <a:lnTo>
                        <a:pt x="135" y="177"/>
                      </a:lnTo>
                      <a:lnTo>
                        <a:pt x="138" y="176"/>
                      </a:lnTo>
                      <a:lnTo>
                        <a:pt x="146" y="177"/>
                      </a:lnTo>
                      <a:lnTo>
                        <a:pt x="149" y="175"/>
                      </a:lnTo>
                      <a:lnTo>
                        <a:pt x="155" y="176"/>
                      </a:lnTo>
                      <a:lnTo>
                        <a:pt x="160" y="179"/>
                      </a:lnTo>
                      <a:lnTo>
                        <a:pt x="164" y="179"/>
                      </a:lnTo>
                      <a:lnTo>
                        <a:pt x="166" y="180"/>
                      </a:lnTo>
                      <a:lnTo>
                        <a:pt x="170" y="178"/>
                      </a:lnTo>
                      <a:lnTo>
                        <a:pt x="170" y="177"/>
                      </a:lnTo>
                      <a:lnTo>
                        <a:pt x="173" y="176"/>
                      </a:lnTo>
                      <a:lnTo>
                        <a:pt x="174" y="174"/>
                      </a:lnTo>
                      <a:lnTo>
                        <a:pt x="176" y="173"/>
                      </a:lnTo>
                      <a:lnTo>
                        <a:pt x="178" y="175"/>
                      </a:lnTo>
                      <a:lnTo>
                        <a:pt x="180" y="174"/>
                      </a:lnTo>
                      <a:lnTo>
                        <a:pt x="180" y="172"/>
                      </a:lnTo>
                      <a:lnTo>
                        <a:pt x="182" y="169"/>
                      </a:lnTo>
                      <a:lnTo>
                        <a:pt x="184" y="169"/>
                      </a:lnTo>
                      <a:lnTo>
                        <a:pt x="183" y="149"/>
                      </a:lnTo>
                      <a:lnTo>
                        <a:pt x="183" y="1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9" name="Rectangle 849">
                  <a:extLst>
                    <a:ext uri="{FF2B5EF4-FFF2-40B4-BE49-F238E27FC236}">
                      <a16:creationId xmlns:a16="http://schemas.microsoft.com/office/drawing/2014/main" id="{563647BD-AA02-419C-BF07-850B27ECCF8E}"/>
                    </a:ext>
                  </a:extLst>
                </p:cNvPr>
                <p:cNvSpPr>
                  <a:spLocks noChangeArrowheads="1"/>
                </p:cNvSpPr>
                <p:nvPr/>
              </p:nvSpPr>
              <p:spPr bwMode="auto">
                <a:xfrm>
                  <a:off x="3804" y="2580"/>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0" name="Freeform 850">
                  <a:extLst>
                    <a:ext uri="{FF2B5EF4-FFF2-40B4-BE49-F238E27FC236}">
                      <a16:creationId xmlns:a16="http://schemas.microsoft.com/office/drawing/2014/main" id="{95AB320F-593B-4B91-8013-9748D170462F}"/>
                    </a:ext>
                  </a:extLst>
                </p:cNvPr>
                <p:cNvSpPr>
                  <a:spLocks/>
                </p:cNvSpPr>
                <p:nvPr/>
              </p:nvSpPr>
              <p:spPr bwMode="auto">
                <a:xfrm>
                  <a:off x="3649" y="2566"/>
                  <a:ext cx="162" cy="167"/>
                </a:xfrm>
                <a:custGeom>
                  <a:avLst/>
                  <a:gdLst>
                    <a:gd name="T0" fmla="*/ 84 w 162"/>
                    <a:gd name="T1" fmla="*/ 145 h 167"/>
                    <a:gd name="T2" fmla="*/ 85 w 162"/>
                    <a:gd name="T3" fmla="*/ 137 h 167"/>
                    <a:gd name="T4" fmla="*/ 91 w 162"/>
                    <a:gd name="T5" fmla="*/ 131 h 167"/>
                    <a:gd name="T6" fmla="*/ 96 w 162"/>
                    <a:gd name="T7" fmla="*/ 122 h 167"/>
                    <a:gd name="T8" fmla="*/ 101 w 162"/>
                    <a:gd name="T9" fmla="*/ 121 h 167"/>
                    <a:gd name="T10" fmla="*/ 109 w 162"/>
                    <a:gd name="T11" fmla="*/ 124 h 167"/>
                    <a:gd name="T12" fmla="*/ 115 w 162"/>
                    <a:gd name="T13" fmla="*/ 130 h 167"/>
                    <a:gd name="T14" fmla="*/ 119 w 162"/>
                    <a:gd name="T15" fmla="*/ 122 h 167"/>
                    <a:gd name="T16" fmla="*/ 125 w 162"/>
                    <a:gd name="T17" fmla="*/ 117 h 167"/>
                    <a:gd name="T18" fmla="*/ 129 w 162"/>
                    <a:gd name="T19" fmla="*/ 105 h 167"/>
                    <a:gd name="T20" fmla="*/ 131 w 162"/>
                    <a:gd name="T21" fmla="*/ 97 h 167"/>
                    <a:gd name="T22" fmla="*/ 138 w 162"/>
                    <a:gd name="T23" fmla="*/ 86 h 167"/>
                    <a:gd name="T24" fmla="*/ 140 w 162"/>
                    <a:gd name="T25" fmla="*/ 76 h 167"/>
                    <a:gd name="T26" fmla="*/ 147 w 162"/>
                    <a:gd name="T27" fmla="*/ 67 h 167"/>
                    <a:gd name="T28" fmla="*/ 148 w 162"/>
                    <a:gd name="T29" fmla="*/ 57 h 167"/>
                    <a:gd name="T30" fmla="*/ 153 w 162"/>
                    <a:gd name="T31" fmla="*/ 48 h 167"/>
                    <a:gd name="T32" fmla="*/ 159 w 162"/>
                    <a:gd name="T33" fmla="*/ 44 h 167"/>
                    <a:gd name="T34" fmla="*/ 161 w 162"/>
                    <a:gd name="T35" fmla="*/ 35 h 167"/>
                    <a:gd name="T36" fmla="*/ 157 w 162"/>
                    <a:gd name="T37" fmla="*/ 30 h 167"/>
                    <a:gd name="T38" fmla="*/ 156 w 162"/>
                    <a:gd name="T39" fmla="*/ 19 h 167"/>
                    <a:gd name="T40" fmla="*/ 153 w 162"/>
                    <a:gd name="T41" fmla="*/ 10 h 167"/>
                    <a:gd name="T42" fmla="*/ 145 w 162"/>
                    <a:gd name="T43" fmla="*/ 3 h 167"/>
                    <a:gd name="T44" fmla="*/ 141 w 162"/>
                    <a:gd name="T45" fmla="*/ 9 h 167"/>
                    <a:gd name="T46" fmla="*/ 136 w 162"/>
                    <a:gd name="T47" fmla="*/ 10 h 167"/>
                    <a:gd name="T48" fmla="*/ 130 w 162"/>
                    <a:gd name="T49" fmla="*/ 15 h 167"/>
                    <a:gd name="T50" fmla="*/ 118 w 162"/>
                    <a:gd name="T51" fmla="*/ 10 h 167"/>
                    <a:gd name="T52" fmla="*/ 101 w 162"/>
                    <a:gd name="T53" fmla="*/ 10 h 167"/>
                    <a:gd name="T54" fmla="*/ 91 w 162"/>
                    <a:gd name="T55" fmla="*/ 20 h 167"/>
                    <a:gd name="T56" fmla="*/ 80 w 162"/>
                    <a:gd name="T57" fmla="*/ 17 h 167"/>
                    <a:gd name="T58" fmla="*/ 73 w 162"/>
                    <a:gd name="T59" fmla="*/ 10 h 167"/>
                    <a:gd name="T60" fmla="*/ 67 w 162"/>
                    <a:gd name="T61" fmla="*/ 9 h 167"/>
                    <a:gd name="T62" fmla="*/ 59 w 162"/>
                    <a:gd name="T63" fmla="*/ 11 h 167"/>
                    <a:gd name="T64" fmla="*/ 54 w 162"/>
                    <a:gd name="T65" fmla="*/ 12 h 167"/>
                    <a:gd name="T66" fmla="*/ 45 w 162"/>
                    <a:gd name="T67" fmla="*/ 3 h 167"/>
                    <a:gd name="T68" fmla="*/ 37 w 162"/>
                    <a:gd name="T69" fmla="*/ 0 h 167"/>
                    <a:gd name="T70" fmla="*/ 32 w 162"/>
                    <a:gd name="T71" fmla="*/ 1 h 167"/>
                    <a:gd name="T72" fmla="*/ 25 w 162"/>
                    <a:gd name="T73" fmla="*/ 1 h 167"/>
                    <a:gd name="T74" fmla="*/ 19 w 162"/>
                    <a:gd name="T75" fmla="*/ 3 h 167"/>
                    <a:gd name="T76" fmla="*/ 16 w 162"/>
                    <a:gd name="T77" fmla="*/ 10 h 167"/>
                    <a:gd name="T78" fmla="*/ 16 w 162"/>
                    <a:gd name="T79" fmla="*/ 15 h 167"/>
                    <a:gd name="T80" fmla="*/ 14 w 162"/>
                    <a:gd name="T81" fmla="*/ 19 h 167"/>
                    <a:gd name="T82" fmla="*/ 11 w 162"/>
                    <a:gd name="T83" fmla="*/ 26 h 167"/>
                    <a:gd name="T84" fmla="*/ 14 w 162"/>
                    <a:gd name="T85" fmla="*/ 33 h 167"/>
                    <a:gd name="T86" fmla="*/ 11 w 162"/>
                    <a:gd name="T87" fmla="*/ 39 h 167"/>
                    <a:gd name="T88" fmla="*/ 16 w 162"/>
                    <a:gd name="T89" fmla="*/ 49 h 167"/>
                    <a:gd name="T90" fmla="*/ 14 w 162"/>
                    <a:gd name="T91" fmla="*/ 58 h 167"/>
                    <a:gd name="T92" fmla="*/ 15 w 162"/>
                    <a:gd name="T93" fmla="*/ 66 h 167"/>
                    <a:gd name="T94" fmla="*/ 11 w 162"/>
                    <a:gd name="T95" fmla="*/ 69 h 167"/>
                    <a:gd name="T96" fmla="*/ 7 w 162"/>
                    <a:gd name="T97" fmla="*/ 79 h 167"/>
                    <a:gd name="T98" fmla="*/ 1 w 162"/>
                    <a:gd name="T99" fmla="*/ 81 h 167"/>
                    <a:gd name="T100" fmla="*/ 1 w 162"/>
                    <a:gd name="T101" fmla="*/ 89 h 167"/>
                    <a:gd name="T102" fmla="*/ 1 w 162"/>
                    <a:gd name="T103" fmla="*/ 97 h 167"/>
                    <a:gd name="T104" fmla="*/ 1 w 162"/>
                    <a:gd name="T105" fmla="*/ 101 h 167"/>
                    <a:gd name="T106" fmla="*/ 1 w 162"/>
                    <a:gd name="T107" fmla="*/ 114 h 167"/>
                    <a:gd name="T108" fmla="*/ 1 w 162"/>
                    <a:gd name="T109" fmla="*/ 128 h 167"/>
                    <a:gd name="T110" fmla="*/ 21 w 162"/>
                    <a:gd name="T111" fmla="*/ 134 h 167"/>
                    <a:gd name="T112" fmla="*/ 31 w 162"/>
                    <a:gd name="T113" fmla="*/ 154 h 167"/>
                    <a:gd name="T114" fmla="*/ 38 w 162"/>
                    <a:gd name="T115" fmla="*/ 165 h 167"/>
                    <a:gd name="T116" fmla="*/ 59 w 162"/>
                    <a:gd name="T117" fmla="*/ 164 h 167"/>
                    <a:gd name="T118" fmla="*/ 70 w 162"/>
                    <a:gd name="T119" fmla="*/ 163 h 167"/>
                    <a:gd name="T120" fmla="*/ 78 w 162"/>
                    <a:gd name="T121" fmla="*/ 161 h 167"/>
                    <a:gd name="T122" fmla="*/ 79 w 162"/>
                    <a:gd name="T123" fmla="*/ 15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 h="167">
                      <a:moveTo>
                        <a:pt x="83" y="153"/>
                      </a:moveTo>
                      <a:lnTo>
                        <a:pt x="84" y="148"/>
                      </a:lnTo>
                      <a:lnTo>
                        <a:pt x="84" y="145"/>
                      </a:lnTo>
                      <a:lnTo>
                        <a:pt x="84" y="141"/>
                      </a:lnTo>
                      <a:lnTo>
                        <a:pt x="85" y="140"/>
                      </a:lnTo>
                      <a:lnTo>
                        <a:pt x="85" y="137"/>
                      </a:lnTo>
                      <a:lnTo>
                        <a:pt x="87" y="135"/>
                      </a:lnTo>
                      <a:lnTo>
                        <a:pt x="90" y="133"/>
                      </a:lnTo>
                      <a:lnTo>
                        <a:pt x="91" y="131"/>
                      </a:lnTo>
                      <a:lnTo>
                        <a:pt x="95" y="127"/>
                      </a:lnTo>
                      <a:lnTo>
                        <a:pt x="95" y="124"/>
                      </a:lnTo>
                      <a:lnTo>
                        <a:pt x="96" y="122"/>
                      </a:lnTo>
                      <a:lnTo>
                        <a:pt x="99" y="121"/>
                      </a:lnTo>
                      <a:lnTo>
                        <a:pt x="101" y="120"/>
                      </a:lnTo>
                      <a:lnTo>
                        <a:pt x="101" y="121"/>
                      </a:lnTo>
                      <a:lnTo>
                        <a:pt x="104" y="122"/>
                      </a:lnTo>
                      <a:lnTo>
                        <a:pt x="106" y="121"/>
                      </a:lnTo>
                      <a:lnTo>
                        <a:pt x="109" y="124"/>
                      </a:lnTo>
                      <a:lnTo>
                        <a:pt x="111" y="127"/>
                      </a:lnTo>
                      <a:lnTo>
                        <a:pt x="113" y="129"/>
                      </a:lnTo>
                      <a:lnTo>
                        <a:pt x="115" y="130"/>
                      </a:lnTo>
                      <a:lnTo>
                        <a:pt x="118" y="128"/>
                      </a:lnTo>
                      <a:lnTo>
                        <a:pt x="119" y="124"/>
                      </a:lnTo>
                      <a:lnTo>
                        <a:pt x="119" y="122"/>
                      </a:lnTo>
                      <a:lnTo>
                        <a:pt x="121" y="121"/>
                      </a:lnTo>
                      <a:lnTo>
                        <a:pt x="122" y="120"/>
                      </a:lnTo>
                      <a:lnTo>
                        <a:pt x="125" y="117"/>
                      </a:lnTo>
                      <a:lnTo>
                        <a:pt x="124" y="114"/>
                      </a:lnTo>
                      <a:lnTo>
                        <a:pt x="125" y="110"/>
                      </a:lnTo>
                      <a:lnTo>
                        <a:pt x="129" y="105"/>
                      </a:lnTo>
                      <a:lnTo>
                        <a:pt x="130" y="102"/>
                      </a:lnTo>
                      <a:lnTo>
                        <a:pt x="129" y="100"/>
                      </a:lnTo>
                      <a:lnTo>
                        <a:pt x="131" y="97"/>
                      </a:lnTo>
                      <a:lnTo>
                        <a:pt x="135" y="92"/>
                      </a:lnTo>
                      <a:lnTo>
                        <a:pt x="137" y="90"/>
                      </a:lnTo>
                      <a:lnTo>
                        <a:pt x="138" y="86"/>
                      </a:lnTo>
                      <a:lnTo>
                        <a:pt x="139" y="84"/>
                      </a:lnTo>
                      <a:lnTo>
                        <a:pt x="138" y="79"/>
                      </a:lnTo>
                      <a:lnTo>
                        <a:pt x="140" y="76"/>
                      </a:lnTo>
                      <a:lnTo>
                        <a:pt x="144" y="75"/>
                      </a:lnTo>
                      <a:lnTo>
                        <a:pt x="146" y="72"/>
                      </a:lnTo>
                      <a:lnTo>
                        <a:pt x="147" y="67"/>
                      </a:lnTo>
                      <a:lnTo>
                        <a:pt x="147" y="63"/>
                      </a:lnTo>
                      <a:lnTo>
                        <a:pt x="146" y="60"/>
                      </a:lnTo>
                      <a:lnTo>
                        <a:pt x="148" y="57"/>
                      </a:lnTo>
                      <a:lnTo>
                        <a:pt x="150" y="52"/>
                      </a:lnTo>
                      <a:lnTo>
                        <a:pt x="152" y="50"/>
                      </a:lnTo>
                      <a:lnTo>
                        <a:pt x="153" y="48"/>
                      </a:lnTo>
                      <a:lnTo>
                        <a:pt x="155" y="46"/>
                      </a:lnTo>
                      <a:lnTo>
                        <a:pt x="156" y="46"/>
                      </a:lnTo>
                      <a:lnTo>
                        <a:pt x="159" y="44"/>
                      </a:lnTo>
                      <a:lnTo>
                        <a:pt x="162" y="41"/>
                      </a:lnTo>
                      <a:lnTo>
                        <a:pt x="162" y="40"/>
                      </a:lnTo>
                      <a:lnTo>
                        <a:pt x="161" y="35"/>
                      </a:lnTo>
                      <a:lnTo>
                        <a:pt x="161" y="33"/>
                      </a:lnTo>
                      <a:lnTo>
                        <a:pt x="160" y="31"/>
                      </a:lnTo>
                      <a:lnTo>
                        <a:pt x="157" y="30"/>
                      </a:lnTo>
                      <a:lnTo>
                        <a:pt x="156" y="27"/>
                      </a:lnTo>
                      <a:lnTo>
                        <a:pt x="156" y="21"/>
                      </a:lnTo>
                      <a:lnTo>
                        <a:pt x="156" y="19"/>
                      </a:lnTo>
                      <a:lnTo>
                        <a:pt x="155" y="14"/>
                      </a:lnTo>
                      <a:lnTo>
                        <a:pt x="155" y="14"/>
                      </a:lnTo>
                      <a:lnTo>
                        <a:pt x="153" y="10"/>
                      </a:lnTo>
                      <a:lnTo>
                        <a:pt x="149" y="5"/>
                      </a:lnTo>
                      <a:lnTo>
                        <a:pt x="147" y="3"/>
                      </a:lnTo>
                      <a:lnTo>
                        <a:pt x="145" y="3"/>
                      </a:lnTo>
                      <a:lnTo>
                        <a:pt x="143" y="6"/>
                      </a:lnTo>
                      <a:lnTo>
                        <a:pt x="143" y="8"/>
                      </a:lnTo>
                      <a:lnTo>
                        <a:pt x="141" y="9"/>
                      </a:lnTo>
                      <a:lnTo>
                        <a:pt x="139" y="7"/>
                      </a:lnTo>
                      <a:lnTo>
                        <a:pt x="137" y="8"/>
                      </a:lnTo>
                      <a:lnTo>
                        <a:pt x="136" y="10"/>
                      </a:lnTo>
                      <a:lnTo>
                        <a:pt x="133" y="11"/>
                      </a:lnTo>
                      <a:lnTo>
                        <a:pt x="132" y="14"/>
                      </a:lnTo>
                      <a:lnTo>
                        <a:pt x="130" y="15"/>
                      </a:lnTo>
                      <a:lnTo>
                        <a:pt x="127" y="13"/>
                      </a:lnTo>
                      <a:lnTo>
                        <a:pt x="123" y="13"/>
                      </a:lnTo>
                      <a:lnTo>
                        <a:pt x="118" y="10"/>
                      </a:lnTo>
                      <a:lnTo>
                        <a:pt x="112" y="9"/>
                      </a:lnTo>
                      <a:lnTo>
                        <a:pt x="109" y="11"/>
                      </a:lnTo>
                      <a:lnTo>
                        <a:pt x="101" y="10"/>
                      </a:lnTo>
                      <a:lnTo>
                        <a:pt x="98" y="11"/>
                      </a:lnTo>
                      <a:lnTo>
                        <a:pt x="95" y="17"/>
                      </a:lnTo>
                      <a:lnTo>
                        <a:pt x="91" y="20"/>
                      </a:lnTo>
                      <a:lnTo>
                        <a:pt x="89" y="20"/>
                      </a:lnTo>
                      <a:lnTo>
                        <a:pt x="84" y="17"/>
                      </a:lnTo>
                      <a:lnTo>
                        <a:pt x="80" y="17"/>
                      </a:lnTo>
                      <a:lnTo>
                        <a:pt x="76" y="14"/>
                      </a:lnTo>
                      <a:lnTo>
                        <a:pt x="73" y="12"/>
                      </a:lnTo>
                      <a:lnTo>
                        <a:pt x="73" y="10"/>
                      </a:lnTo>
                      <a:lnTo>
                        <a:pt x="70" y="8"/>
                      </a:lnTo>
                      <a:lnTo>
                        <a:pt x="68" y="8"/>
                      </a:lnTo>
                      <a:lnTo>
                        <a:pt x="67" y="9"/>
                      </a:lnTo>
                      <a:lnTo>
                        <a:pt x="63" y="10"/>
                      </a:lnTo>
                      <a:lnTo>
                        <a:pt x="62" y="11"/>
                      </a:lnTo>
                      <a:lnTo>
                        <a:pt x="59" y="11"/>
                      </a:lnTo>
                      <a:lnTo>
                        <a:pt x="58" y="14"/>
                      </a:lnTo>
                      <a:lnTo>
                        <a:pt x="56" y="14"/>
                      </a:lnTo>
                      <a:lnTo>
                        <a:pt x="54" y="12"/>
                      </a:lnTo>
                      <a:lnTo>
                        <a:pt x="51" y="7"/>
                      </a:lnTo>
                      <a:lnTo>
                        <a:pt x="49" y="5"/>
                      </a:lnTo>
                      <a:lnTo>
                        <a:pt x="45" y="3"/>
                      </a:lnTo>
                      <a:lnTo>
                        <a:pt x="42" y="3"/>
                      </a:lnTo>
                      <a:lnTo>
                        <a:pt x="41" y="1"/>
                      </a:lnTo>
                      <a:lnTo>
                        <a:pt x="37" y="0"/>
                      </a:lnTo>
                      <a:lnTo>
                        <a:pt x="35" y="0"/>
                      </a:lnTo>
                      <a:lnTo>
                        <a:pt x="33" y="0"/>
                      </a:lnTo>
                      <a:lnTo>
                        <a:pt x="32" y="1"/>
                      </a:lnTo>
                      <a:lnTo>
                        <a:pt x="28" y="1"/>
                      </a:lnTo>
                      <a:lnTo>
                        <a:pt x="27" y="1"/>
                      </a:lnTo>
                      <a:lnTo>
                        <a:pt x="25" y="1"/>
                      </a:lnTo>
                      <a:lnTo>
                        <a:pt x="21" y="2"/>
                      </a:lnTo>
                      <a:lnTo>
                        <a:pt x="21" y="3"/>
                      </a:lnTo>
                      <a:lnTo>
                        <a:pt x="19" y="3"/>
                      </a:lnTo>
                      <a:lnTo>
                        <a:pt x="16" y="7"/>
                      </a:lnTo>
                      <a:lnTo>
                        <a:pt x="15" y="8"/>
                      </a:lnTo>
                      <a:lnTo>
                        <a:pt x="16" y="10"/>
                      </a:lnTo>
                      <a:lnTo>
                        <a:pt x="16" y="10"/>
                      </a:lnTo>
                      <a:lnTo>
                        <a:pt x="15" y="12"/>
                      </a:lnTo>
                      <a:lnTo>
                        <a:pt x="16" y="15"/>
                      </a:lnTo>
                      <a:lnTo>
                        <a:pt x="17" y="17"/>
                      </a:lnTo>
                      <a:lnTo>
                        <a:pt x="17" y="19"/>
                      </a:lnTo>
                      <a:lnTo>
                        <a:pt x="14" y="19"/>
                      </a:lnTo>
                      <a:lnTo>
                        <a:pt x="11" y="23"/>
                      </a:lnTo>
                      <a:lnTo>
                        <a:pt x="12" y="24"/>
                      </a:lnTo>
                      <a:lnTo>
                        <a:pt x="11" y="26"/>
                      </a:lnTo>
                      <a:lnTo>
                        <a:pt x="13" y="31"/>
                      </a:lnTo>
                      <a:lnTo>
                        <a:pt x="14" y="31"/>
                      </a:lnTo>
                      <a:lnTo>
                        <a:pt x="14" y="33"/>
                      </a:lnTo>
                      <a:lnTo>
                        <a:pt x="12" y="35"/>
                      </a:lnTo>
                      <a:lnTo>
                        <a:pt x="12" y="35"/>
                      </a:lnTo>
                      <a:lnTo>
                        <a:pt x="11" y="39"/>
                      </a:lnTo>
                      <a:lnTo>
                        <a:pt x="12" y="41"/>
                      </a:lnTo>
                      <a:lnTo>
                        <a:pt x="16" y="45"/>
                      </a:lnTo>
                      <a:lnTo>
                        <a:pt x="16" y="49"/>
                      </a:lnTo>
                      <a:lnTo>
                        <a:pt x="17" y="55"/>
                      </a:lnTo>
                      <a:lnTo>
                        <a:pt x="17" y="58"/>
                      </a:lnTo>
                      <a:lnTo>
                        <a:pt x="14" y="58"/>
                      </a:lnTo>
                      <a:lnTo>
                        <a:pt x="12" y="60"/>
                      </a:lnTo>
                      <a:lnTo>
                        <a:pt x="12" y="62"/>
                      </a:lnTo>
                      <a:lnTo>
                        <a:pt x="15" y="66"/>
                      </a:lnTo>
                      <a:lnTo>
                        <a:pt x="14" y="67"/>
                      </a:lnTo>
                      <a:lnTo>
                        <a:pt x="13" y="67"/>
                      </a:lnTo>
                      <a:lnTo>
                        <a:pt x="11" y="69"/>
                      </a:lnTo>
                      <a:lnTo>
                        <a:pt x="10" y="72"/>
                      </a:lnTo>
                      <a:lnTo>
                        <a:pt x="8" y="76"/>
                      </a:lnTo>
                      <a:lnTo>
                        <a:pt x="7" y="79"/>
                      </a:lnTo>
                      <a:lnTo>
                        <a:pt x="5" y="80"/>
                      </a:lnTo>
                      <a:lnTo>
                        <a:pt x="4" y="80"/>
                      </a:lnTo>
                      <a:lnTo>
                        <a:pt x="1" y="81"/>
                      </a:lnTo>
                      <a:lnTo>
                        <a:pt x="1" y="83"/>
                      </a:lnTo>
                      <a:lnTo>
                        <a:pt x="1" y="86"/>
                      </a:lnTo>
                      <a:lnTo>
                        <a:pt x="1" y="89"/>
                      </a:lnTo>
                      <a:lnTo>
                        <a:pt x="0" y="93"/>
                      </a:lnTo>
                      <a:lnTo>
                        <a:pt x="1" y="93"/>
                      </a:lnTo>
                      <a:lnTo>
                        <a:pt x="1" y="97"/>
                      </a:lnTo>
                      <a:lnTo>
                        <a:pt x="1" y="98"/>
                      </a:lnTo>
                      <a:lnTo>
                        <a:pt x="1" y="99"/>
                      </a:lnTo>
                      <a:lnTo>
                        <a:pt x="1" y="101"/>
                      </a:lnTo>
                      <a:lnTo>
                        <a:pt x="1" y="103"/>
                      </a:lnTo>
                      <a:lnTo>
                        <a:pt x="1" y="110"/>
                      </a:lnTo>
                      <a:lnTo>
                        <a:pt x="1" y="114"/>
                      </a:lnTo>
                      <a:lnTo>
                        <a:pt x="1" y="116"/>
                      </a:lnTo>
                      <a:lnTo>
                        <a:pt x="1" y="124"/>
                      </a:lnTo>
                      <a:lnTo>
                        <a:pt x="1" y="128"/>
                      </a:lnTo>
                      <a:lnTo>
                        <a:pt x="7" y="129"/>
                      </a:lnTo>
                      <a:lnTo>
                        <a:pt x="11" y="127"/>
                      </a:lnTo>
                      <a:lnTo>
                        <a:pt x="21" y="134"/>
                      </a:lnTo>
                      <a:lnTo>
                        <a:pt x="28" y="141"/>
                      </a:lnTo>
                      <a:lnTo>
                        <a:pt x="31" y="148"/>
                      </a:lnTo>
                      <a:lnTo>
                        <a:pt x="31" y="154"/>
                      </a:lnTo>
                      <a:lnTo>
                        <a:pt x="33" y="155"/>
                      </a:lnTo>
                      <a:lnTo>
                        <a:pt x="35" y="161"/>
                      </a:lnTo>
                      <a:lnTo>
                        <a:pt x="38" y="165"/>
                      </a:lnTo>
                      <a:lnTo>
                        <a:pt x="43" y="167"/>
                      </a:lnTo>
                      <a:lnTo>
                        <a:pt x="57" y="166"/>
                      </a:lnTo>
                      <a:lnTo>
                        <a:pt x="59" y="164"/>
                      </a:lnTo>
                      <a:lnTo>
                        <a:pt x="62" y="165"/>
                      </a:lnTo>
                      <a:lnTo>
                        <a:pt x="68" y="162"/>
                      </a:lnTo>
                      <a:lnTo>
                        <a:pt x="70" y="163"/>
                      </a:lnTo>
                      <a:lnTo>
                        <a:pt x="74" y="162"/>
                      </a:lnTo>
                      <a:lnTo>
                        <a:pt x="75" y="158"/>
                      </a:lnTo>
                      <a:lnTo>
                        <a:pt x="78" y="161"/>
                      </a:lnTo>
                      <a:lnTo>
                        <a:pt x="79" y="160"/>
                      </a:lnTo>
                      <a:lnTo>
                        <a:pt x="79" y="160"/>
                      </a:lnTo>
                      <a:lnTo>
                        <a:pt x="79" y="158"/>
                      </a:lnTo>
                      <a:lnTo>
                        <a:pt x="83" y="15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1" name="Freeform 851">
                  <a:extLst>
                    <a:ext uri="{FF2B5EF4-FFF2-40B4-BE49-F238E27FC236}">
                      <a16:creationId xmlns:a16="http://schemas.microsoft.com/office/drawing/2014/main" id="{C9331FF8-8BE1-4B19-B701-F72E22440ED3}"/>
                    </a:ext>
                  </a:extLst>
                </p:cNvPr>
                <p:cNvSpPr>
                  <a:spLocks/>
                </p:cNvSpPr>
                <p:nvPr/>
              </p:nvSpPr>
              <p:spPr bwMode="auto">
                <a:xfrm>
                  <a:off x="3697" y="2799"/>
                  <a:ext cx="4" cy="5"/>
                </a:xfrm>
                <a:custGeom>
                  <a:avLst/>
                  <a:gdLst>
                    <a:gd name="T0" fmla="*/ 0 w 4"/>
                    <a:gd name="T1" fmla="*/ 2 h 5"/>
                    <a:gd name="T2" fmla="*/ 1 w 4"/>
                    <a:gd name="T3" fmla="*/ 5 h 5"/>
                    <a:gd name="T4" fmla="*/ 1 w 4"/>
                    <a:gd name="T5" fmla="*/ 5 h 5"/>
                    <a:gd name="T6" fmla="*/ 3 w 4"/>
                    <a:gd name="T7" fmla="*/ 5 h 5"/>
                    <a:gd name="T8" fmla="*/ 4 w 4"/>
                    <a:gd name="T9" fmla="*/ 2 h 5"/>
                    <a:gd name="T10" fmla="*/ 2 w 4"/>
                    <a:gd name="T11" fmla="*/ 0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1" y="5"/>
                      </a:lnTo>
                      <a:lnTo>
                        <a:pt x="1" y="5"/>
                      </a:lnTo>
                      <a:lnTo>
                        <a:pt x="3" y="5"/>
                      </a:lnTo>
                      <a:lnTo>
                        <a:pt x="4"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2" name="Freeform 852">
                  <a:extLst>
                    <a:ext uri="{FF2B5EF4-FFF2-40B4-BE49-F238E27FC236}">
                      <a16:creationId xmlns:a16="http://schemas.microsoft.com/office/drawing/2014/main" id="{5A7E3E4F-1669-4287-97F7-3136C56E1798}"/>
                    </a:ext>
                  </a:extLst>
                </p:cNvPr>
                <p:cNvSpPr>
                  <a:spLocks/>
                </p:cNvSpPr>
                <p:nvPr/>
              </p:nvSpPr>
              <p:spPr bwMode="auto">
                <a:xfrm>
                  <a:off x="3724" y="2739"/>
                  <a:ext cx="7" cy="13"/>
                </a:xfrm>
                <a:custGeom>
                  <a:avLst/>
                  <a:gdLst>
                    <a:gd name="T0" fmla="*/ 7 w 7"/>
                    <a:gd name="T1" fmla="*/ 6 h 13"/>
                    <a:gd name="T2" fmla="*/ 7 w 7"/>
                    <a:gd name="T3" fmla="*/ 1 h 13"/>
                    <a:gd name="T4" fmla="*/ 6 w 7"/>
                    <a:gd name="T5" fmla="*/ 0 h 13"/>
                    <a:gd name="T6" fmla="*/ 3 w 7"/>
                    <a:gd name="T7" fmla="*/ 3 h 13"/>
                    <a:gd name="T8" fmla="*/ 2 w 7"/>
                    <a:gd name="T9" fmla="*/ 7 h 13"/>
                    <a:gd name="T10" fmla="*/ 0 w 7"/>
                    <a:gd name="T11" fmla="*/ 8 h 13"/>
                    <a:gd name="T12" fmla="*/ 0 w 7"/>
                    <a:gd name="T13" fmla="*/ 10 h 13"/>
                    <a:gd name="T14" fmla="*/ 2 w 7"/>
                    <a:gd name="T15" fmla="*/ 12 h 13"/>
                    <a:gd name="T16" fmla="*/ 5 w 7"/>
                    <a:gd name="T17" fmla="*/ 13 h 13"/>
                    <a:gd name="T18" fmla="*/ 7 w 7"/>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6"/>
                      </a:moveTo>
                      <a:lnTo>
                        <a:pt x="7" y="1"/>
                      </a:lnTo>
                      <a:lnTo>
                        <a:pt x="6" y="0"/>
                      </a:lnTo>
                      <a:lnTo>
                        <a:pt x="3" y="3"/>
                      </a:lnTo>
                      <a:lnTo>
                        <a:pt x="2" y="7"/>
                      </a:lnTo>
                      <a:lnTo>
                        <a:pt x="0" y="8"/>
                      </a:lnTo>
                      <a:lnTo>
                        <a:pt x="0" y="10"/>
                      </a:lnTo>
                      <a:lnTo>
                        <a:pt x="2" y="12"/>
                      </a:lnTo>
                      <a:lnTo>
                        <a:pt x="5" y="13"/>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3" name="Freeform 853">
                  <a:extLst>
                    <a:ext uri="{FF2B5EF4-FFF2-40B4-BE49-F238E27FC236}">
                      <a16:creationId xmlns:a16="http://schemas.microsoft.com/office/drawing/2014/main" id="{8B18FA84-5F9C-4F32-8AA2-086CB38C4F66}"/>
                    </a:ext>
                  </a:extLst>
                </p:cNvPr>
                <p:cNvSpPr>
                  <a:spLocks/>
                </p:cNvSpPr>
                <p:nvPr/>
              </p:nvSpPr>
              <p:spPr bwMode="auto">
                <a:xfrm>
                  <a:off x="3728" y="2580"/>
                  <a:ext cx="108" cy="195"/>
                </a:xfrm>
                <a:custGeom>
                  <a:avLst/>
                  <a:gdLst>
                    <a:gd name="T0" fmla="*/ 37 w 108"/>
                    <a:gd name="T1" fmla="*/ 190 h 195"/>
                    <a:gd name="T2" fmla="*/ 39 w 108"/>
                    <a:gd name="T3" fmla="*/ 188 h 195"/>
                    <a:gd name="T4" fmla="*/ 46 w 108"/>
                    <a:gd name="T5" fmla="*/ 187 h 195"/>
                    <a:gd name="T6" fmla="*/ 53 w 108"/>
                    <a:gd name="T7" fmla="*/ 188 h 195"/>
                    <a:gd name="T8" fmla="*/ 57 w 108"/>
                    <a:gd name="T9" fmla="*/ 188 h 195"/>
                    <a:gd name="T10" fmla="*/ 63 w 108"/>
                    <a:gd name="T11" fmla="*/ 188 h 195"/>
                    <a:gd name="T12" fmla="*/ 83 w 108"/>
                    <a:gd name="T13" fmla="*/ 190 h 195"/>
                    <a:gd name="T14" fmla="*/ 86 w 108"/>
                    <a:gd name="T15" fmla="*/ 192 h 195"/>
                    <a:gd name="T16" fmla="*/ 91 w 108"/>
                    <a:gd name="T17" fmla="*/ 193 h 195"/>
                    <a:gd name="T18" fmla="*/ 93 w 108"/>
                    <a:gd name="T19" fmla="*/ 192 h 195"/>
                    <a:gd name="T20" fmla="*/ 99 w 108"/>
                    <a:gd name="T21" fmla="*/ 193 h 195"/>
                    <a:gd name="T22" fmla="*/ 103 w 108"/>
                    <a:gd name="T23" fmla="*/ 194 h 195"/>
                    <a:gd name="T24" fmla="*/ 105 w 108"/>
                    <a:gd name="T25" fmla="*/ 193 h 195"/>
                    <a:gd name="T26" fmla="*/ 106 w 108"/>
                    <a:gd name="T27" fmla="*/ 186 h 195"/>
                    <a:gd name="T28" fmla="*/ 107 w 108"/>
                    <a:gd name="T29" fmla="*/ 183 h 195"/>
                    <a:gd name="T30" fmla="*/ 106 w 108"/>
                    <a:gd name="T31" fmla="*/ 176 h 195"/>
                    <a:gd name="T32" fmla="*/ 98 w 108"/>
                    <a:gd name="T33" fmla="*/ 164 h 195"/>
                    <a:gd name="T34" fmla="*/ 91 w 108"/>
                    <a:gd name="T35" fmla="*/ 152 h 195"/>
                    <a:gd name="T36" fmla="*/ 86 w 108"/>
                    <a:gd name="T37" fmla="*/ 141 h 195"/>
                    <a:gd name="T38" fmla="*/ 85 w 108"/>
                    <a:gd name="T39" fmla="*/ 128 h 195"/>
                    <a:gd name="T40" fmla="*/ 84 w 108"/>
                    <a:gd name="T41" fmla="*/ 118 h 195"/>
                    <a:gd name="T42" fmla="*/ 91 w 108"/>
                    <a:gd name="T43" fmla="*/ 108 h 195"/>
                    <a:gd name="T44" fmla="*/ 97 w 108"/>
                    <a:gd name="T45" fmla="*/ 98 h 195"/>
                    <a:gd name="T46" fmla="*/ 99 w 108"/>
                    <a:gd name="T47" fmla="*/ 89 h 195"/>
                    <a:gd name="T48" fmla="*/ 92 w 108"/>
                    <a:gd name="T49" fmla="*/ 79 h 195"/>
                    <a:gd name="T50" fmla="*/ 80 w 108"/>
                    <a:gd name="T51" fmla="*/ 65 h 195"/>
                    <a:gd name="T52" fmla="*/ 77 w 108"/>
                    <a:gd name="T53" fmla="*/ 61 h 195"/>
                    <a:gd name="T54" fmla="*/ 78 w 108"/>
                    <a:gd name="T55" fmla="*/ 53 h 195"/>
                    <a:gd name="T56" fmla="*/ 84 w 108"/>
                    <a:gd name="T57" fmla="*/ 54 h 195"/>
                    <a:gd name="T58" fmla="*/ 91 w 108"/>
                    <a:gd name="T59" fmla="*/ 53 h 195"/>
                    <a:gd name="T60" fmla="*/ 97 w 108"/>
                    <a:gd name="T61" fmla="*/ 55 h 195"/>
                    <a:gd name="T62" fmla="*/ 94 w 108"/>
                    <a:gd name="T63" fmla="*/ 49 h 195"/>
                    <a:gd name="T64" fmla="*/ 88 w 108"/>
                    <a:gd name="T65" fmla="*/ 40 h 195"/>
                    <a:gd name="T66" fmla="*/ 91 w 108"/>
                    <a:gd name="T67" fmla="*/ 31 h 195"/>
                    <a:gd name="T68" fmla="*/ 90 w 108"/>
                    <a:gd name="T69" fmla="*/ 25 h 195"/>
                    <a:gd name="T70" fmla="*/ 88 w 108"/>
                    <a:gd name="T71" fmla="*/ 15 h 195"/>
                    <a:gd name="T72" fmla="*/ 83 w 108"/>
                    <a:gd name="T73" fmla="*/ 5 h 195"/>
                    <a:gd name="T74" fmla="*/ 77 w 108"/>
                    <a:gd name="T75" fmla="*/ 5 h 195"/>
                    <a:gd name="T76" fmla="*/ 78 w 108"/>
                    <a:gd name="T77" fmla="*/ 16 h 195"/>
                    <a:gd name="T78" fmla="*/ 82 w 108"/>
                    <a:gd name="T79" fmla="*/ 21 h 195"/>
                    <a:gd name="T80" fmla="*/ 80 w 108"/>
                    <a:gd name="T81" fmla="*/ 30 h 195"/>
                    <a:gd name="T82" fmla="*/ 74 w 108"/>
                    <a:gd name="T83" fmla="*/ 34 h 195"/>
                    <a:gd name="T84" fmla="*/ 69 w 108"/>
                    <a:gd name="T85" fmla="*/ 43 h 195"/>
                    <a:gd name="T86" fmla="*/ 68 w 108"/>
                    <a:gd name="T87" fmla="*/ 53 h 195"/>
                    <a:gd name="T88" fmla="*/ 61 w 108"/>
                    <a:gd name="T89" fmla="*/ 62 h 195"/>
                    <a:gd name="T90" fmla="*/ 59 w 108"/>
                    <a:gd name="T91" fmla="*/ 72 h 195"/>
                    <a:gd name="T92" fmla="*/ 52 w 108"/>
                    <a:gd name="T93" fmla="*/ 83 h 195"/>
                    <a:gd name="T94" fmla="*/ 50 w 108"/>
                    <a:gd name="T95" fmla="*/ 91 h 195"/>
                    <a:gd name="T96" fmla="*/ 46 w 108"/>
                    <a:gd name="T97" fmla="*/ 103 h 195"/>
                    <a:gd name="T98" fmla="*/ 40 w 108"/>
                    <a:gd name="T99" fmla="*/ 108 h 195"/>
                    <a:gd name="T100" fmla="*/ 36 w 108"/>
                    <a:gd name="T101" fmla="*/ 116 h 195"/>
                    <a:gd name="T102" fmla="*/ 30 w 108"/>
                    <a:gd name="T103" fmla="*/ 110 h 195"/>
                    <a:gd name="T104" fmla="*/ 22 w 108"/>
                    <a:gd name="T105" fmla="*/ 107 h 195"/>
                    <a:gd name="T106" fmla="*/ 17 w 108"/>
                    <a:gd name="T107" fmla="*/ 108 h 195"/>
                    <a:gd name="T108" fmla="*/ 12 w 108"/>
                    <a:gd name="T109" fmla="*/ 117 h 195"/>
                    <a:gd name="T110" fmla="*/ 6 w 108"/>
                    <a:gd name="T111" fmla="*/ 123 h 195"/>
                    <a:gd name="T112" fmla="*/ 5 w 108"/>
                    <a:gd name="T113" fmla="*/ 131 h 195"/>
                    <a:gd name="T114" fmla="*/ 0 w 108"/>
                    <a:gd name="T115" fmla="*/ 144 h 195"/>
                    <a:gd name="T116" fmla="*/ 5 w 108"/>
                    <a:gd name="T117" fmla="*/ 146 h 195"/>
                    <a:gd name="T118" fmla="*/ 10 w 108"/>
                    <a:gd name="T119" fmla="*/ 158 h 195"/>
                    <a:gd name="T120" fmla="*/ 15 w 108"/>
                    <a:gd name="T121" fmla="*/ 162 h 195"/>
                    <a:gd name="T122" fmla="*/ 18 w 108"/>
                    <a:gd name="T123" fmla="*/ 178 h 195"/>
                    <a:gd name="T124" fmla="*/ 16 w 108"/>
                    <a:gd name="T125"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95">
                      <a:moveTo>
                        <a:pt x="19" y="189"/>
                      </a:moveTo>
                      <a:lnTo>
                        <a:pt x="20" y="190"/>
                      </a:lnTo>
                      <a:lnTo>
                        <a:pt x="37" y="190"/>
                      </a:lnTo>
                      <a:lnTo>
                        <a:pt x="37" y="190"/>
                      </a:lnTo>
                      <a:lnTo>
                        <a:pt x="38" y="189"/>
                      </a:lnTo>
                      <a:lnTo>
                        <a:pt x="39" y="188"/>
                      </a:lnTo>
                      <a:lnTo>
                        <a:pt x="40" y="188"/>
                      </a:lnTo>
                      <a:lnTo>
                        <a:pt x="42" y="187"/>
                      </a:lnTo>
                      <a:lnTo>
                        <a:pt x="46" y="187"/>
                      </a:lnTo>
                      <a:lnTo>
                        <a:pt x="47" y="187"/>
                      </a:lnTo>
                      <a:lnTo>
                        <a:pt x="51" y="187"/>
                      </a:lnTo>
                      <a:lnTo>
                        <a:pt x="53" y="188"/>
                      </a:lnTo>
                      <a:lnTo>
                        <a:pt x="55" y="187"/>
                      </a:lnTo>
                      <a:lnTo>
                        <a:pt x="57" y="187"/>
                      </a:lnTo>
                      <a:lnTo>
                        <a:pt x="57" y="188"/>
                      </a:lnTo>
                      <a:lnTo>
                        <a:pt x="60" y="189"/>
                      </a:lnTo>
                      <a:lnTo>
                        <a:pt x="61" y="188"/>
                      </a:lnTo>
                      <a:lnTo>
                        <a:pt x="63" y="188"/>
                      </a:lnTo>
                      <a:lnTo>
                        <a:pt x="64" y="190"/>
                      </a:lnTo>
                      <a:lnTo>
                        <a:pt x="81" y="190"/>
                      </a:lnTo>
                      <a:lnTo>
                        <a:pt x="83" y="190"/>
                      </a:lnTo>
                      <a:lnTo>
                        <a:pt x="84" y="190"/>
                      </a:lnTo>
                      <a:lnTo>
                        <a:pt x="84" y="190"/>
                      </a:lnTo>
                      <a:lnTo>
                        <a:pt x="86" y="192"/>
                      </a:lnTo>
                      <a:lnTo>
                        <a:pt x="88" y="191"/>
                      </a:lnTo>
                      <a:lnTo>
                        <a:pt x="89" y="192"/>
                      </a:lnTo>
                      <a:lnTo>
                        <a:pt x="91" y="193"/>
                      </a:lnTo>
                      <a:lnTo>
                        <a:pt x="91" y="193"/>
                      </a:lnTo>
                      <a:lnTo>
                        <a:pt x="92" y="192"/>
                      </a:lnTo>
                      <a:lnTo>
                        <a:pt x="93" y="192"/>
                      </a:lnTo>
                      <a:lnTo>
                        <a:pt x="95" y="193"/>
                      </a:lnTo>
                      <a:lnTo>
                        <a:pt x="97" y="193"/>
                      </a:lnTo>
                      <a:lnTo>
                        <a:pt x="99" y="193"/>
                      </a:lnTo>
                      <a:lnTo>
                        <a:pt x="101" y="193"/>
                      </a:lnTo>
                      <a:lnTo>
                        <a:pt x="102" y="194"/>
                      </a:lnTo>
                      <a:lnTo>
                        <a:pt x="103" y="194"/>
                      </a:lnTo>
                      <a:lnTo>
                        <a:pt x="103" y="195"/>
                      </a:lnTo>
                      <a:lnTo>
                        <a:pt x="105" y="195"/>
                      </a:lnTo>
                      <a:lnTo>
                        <a:pt x="105" y="193"/>
                      </a:lnTo>
                      <a:lnTo>
                        <a:pt x="104" y="190"/>
                      </a:lnTo>
                      <a:lnTo>
                        <a:pt x="105" y="189"/>
                      </a:lnTo>
                      <a:lnTo>
                        <a:pt x="106" y="186"/>
                      </a:lnTo>
                      <a:lnTo>
                        <a:pt x="107" y="184"/>
                      </a:lnTo>
                      <a:lnTo>
                        <a:pt x="108" y="183"/>
                      </a:lnTo>
                      <a:lnTo>
                        <a:pt x="107" y="183"/>
                      </a:lnTo>
                      <a:lnTo>
                        <a:pt x="106" y="182"/>
                      </a:lnTo>
                      <a:lnTo>
                        <a:pt x="106" y="179"/>
                      </a:lnTo>
                      <a:lnTo>
                        <a:pt x="106" y="176"/>
                      </a:lnTo>
                      <a:lnTo>
                        <a:pt x="102" y="171"/>
                      </a:lnTo>
                      <a:lnTo>
                        <a:pt x="100" y="169"/>
                      </a:lnTo>
                      <a:lnTo>
                        <a:pt x="98" y="164"/>
                      </a:lnTo>
                      <a:lnTo>
                        <a:pt x="95" y="158"/>
                      </a:lnTo>
                      <a:lnTo>
                        <a:pt x="94" y="155"/>
                      </a:lnTo>
                      <a:lnTo>
                        <a:pt x="91" y="152"/>
                      </a:lnTo>
                      <a:lnTo>
                        <a:pt x="88" y="149"/>
                      </a:lnTo>
                      <a:lnTo>
                        <a:pt x="86" y="148"/>
                      </a:lnTo>
                      <a:lnTo>
                        <a:pt x="86" y="141"/>
                      </a:lnTo>
                      <a:lnTo>
                        <a:pt x="85" y="137"/>
                      </a:lnTo>
                      <a:lnTo>
                        <a:pt x="84" y="133"/>
                      </a:lnTo>
                      <a:lnTo>
                        <a:pt x="85" y="128"/>
                      </a:lnTo>
                      <a:lnTo>
                        <a:pt x="84" y="124"/>
                      </a:lnTo>
                      <a:lnTo>
                        <a:pt x="84" y="121"/>
                      </a:lnTo>
                      <a:lnTo>
                        <a:pt x="84" y="118"/>
                      </a:lnTo>
                      <a:lnTo>
                        <a:pt x="86" y="117"/>
                      </a:lnTo>
                      <a:lnTo>
                        <a:pt x="89" y="113"/>
                      </a:lnTo>
                      <a:lnTo>
                        <a:pt x="91" y="108"/>
                      </a:lnTo>
                      <a:lnTo>
                        <a:pt x="93" y="103"/>
                      </a:lnTo>
                      <a:lnTo>
                        <a:pt x="95" y="100"/>
                      </a:lnTo>
                      <a:lnTo>
                        <a:pt x="97" y="98"/>
                      </a:lnTo>
                      <a:lnTo>
                        <a:pt x="99" y="94"/>
                      </a:lnTo>
                      <a:lnTo>
                        <a:pt x="99" y="93"/>
                      </a:lnTo>
                      <a:lnTo>
                        <a:pt x="99" y="89"/>
                      </a:lnTo>
                      <a:lnTo>
                        <a:pt x="97" y="86"/>
                      </a:lnTo>
                      <a:lnTo>
                        <a:pt x="95" y="81"/>
                      </a:lnTo>
                      <a:lnTo>
                        <a:pt x="92" y="79"/>
                      </a:lnTo>
                      <a:lnTo>
                        <a:pt x="88" y="72"/>
                      </a:lnTo>
                      <a:lnTo>
                        <a:pt x="82" y="67"/>
                      </a:lnTo>
                      <a:lnTo>
                        <a:pt x="80" y="65"/>
                      </a:lnTo>
                      <a:lnTo>
                        <a:pt x="79" y="64"/>
                      </a:lnTo>
                      <a:lnTo>
                        <a:pt x="77" y="62"/>
                      </a:lnTo>
                      <a:lnTo>
                        <a:pt x="77" y="61"/>
                      </a:lnTo>
                      <a:lnTo>
                        <a:pt x="77" y="58"/>
                      </a:lnTo>
                      <a:lnTo>
                        <a:pt x="78" y="56"/>
                      </a:lnTo>
                      <a:lnTo>
                        <a:pt x="78" y="53"/>
                      </a:lnTo>
                      <a:lnTo>
                        <a:pt x="81" y="53"/>
                      </a:lnTo>
                      <a:lnTo>
                        <a:pt x="83" y="53"/>
                      </a:lnTo>
                      <a:lnTo>
                        <a:pt x="84" y="54"/>
                      </a:lnTo>
                      <a:lnTo>
                        <a:pt x="87" y="53"/>
                      </a:lnTo>
                      <a:lnTo>
                        <a:pt x="89" y="54"/>
                      </a:lnTo>
                      <a:lnTo>
                        <a:pt x="91" y="53"/>
                      </a:lnTo>
                      <a:lnTo>
                        <a:pt x="94" y="54"/>
                      </a:lnTo>
                      <a:lnTo>
                        <a:pt x="95" y="55"/>
                      </a:lnTo>
                      <a:lnTo>
                        <a:pt x="97" y="55"/>
                      </a:lnTo>
                      <a:lnTo>
                        <a:pt x="98" y="54"/>
                      </a:lnTo>
                      <a:lnTo>
                        <a:pt x="98" y="53"/>
                      </a:lnTo>
                      <a:lnTo>
                        <a:pt x="94" y="49"/>
                      </a:lnTo>
                      <a:lnTo>
                        <a:pt x="93" y="46"/>
                      </a:lnTo>
                      <a:lnTo>
                        <a:pt x="91" y="45"/>
                      </a:lnTo>
                      <a:lnTo>
                        <a:pt x="88" y="40"/>
                      </a:lnTo>
                      <a:lnTo>
                        <a:pt x="88" y="37"/>
                      </a:lnTo>
                      <a:lnTo>
                        <a:pt x="90" y="34"/>
                      </a:lnTo>
                      <a:lnTo>
                        <a:pt x="91" y="31"/>
                      </a:lnTo>
                      <a:lnTo>
                        <a:pt x="89" y="28"/>
                      </a:lnTo>
                      <a:lnTo>
                        <a:pt x="89" y="27"/>
                      </a:lnTo>
                      <a:lnTo>
                        <a:pt x="90" y="25"/>
                      </a:lnTo>
                      <a:lnTo>
                        <a:pt x="90" y="23"/>
                      </a:lnTo>
                      <a:lnTo>
                        <a:pt x="88" y="18"/>
                      </a:lnTo>
                      <a:lnTo>
                        <a:pt x="88" y="15"/>
                      </a:lnTo>
                      <a:lnTo>
                        <a:pt x="87" y="14"/>
                      </a:lnTo>
                      <a:lnTo>
                        <a:pt x="86" y="9"/>
                      </a:lnTo>
                      <a:lnTo>
                        <a:pt x="83" y="5"/>
                      </a:lnTo>
                      <a:lnTo>
                        <a:pt x="76" y="0"/>
                      </a:lnTo>
                      <a:lnTo>
                        <a:pt x="76" y="0"/>
                      </a:lnTo>
                      <a:lnTo>
                        <a:pt x="77" y="5"/>
                      </a:lnTo>
                      <a:lnTo>
                        <a:pt x="77" y="7"/>
                      </a:lnTo>
                      <a:lnTo>
                        <a:pt x="77" y="13"/>
                      </a:lnTo>
                      <a:lnTo>
                        <a:pt x="78" y="16"/>
                      </a:lnTo>
                      <a:lnTo>
                        <a:pt x="81" y="17"/>
                      </a:lnTo>
                      <a:lnTo>
                        <a:pt x="82" y="19"/>
                      </a:lnTo>
                      <a:lnTo>
                        <a:pt x="82" y="21"/>
                      </a:lnTo>
                      <a:lnTo>
                        <a:pt x="83" y="26"/>
                      </a:lnTo>
                      <a:lnTo>
                        <a:pt x="83" y="27"/>
                      </a:lnTo>
                      <a:lnTo>
                        <a:pt x="80" y="30"/>
                      </a:lnTo>
                      <a:lnTo>
                        <a:pt x="77" y="32"/>
                      </a:lnTo>
                      <a:lnTo>
                        <a:pt x="76" y="32"/>
                      </a:lnTo>
                      <a:lnTo>
                        <a:pt x="74" y="34"/>
                      </a:lnTo>
                      <a:lnTo>
                        <a:pt x="73" y="36"/>
                      </a:lnTo>
                      <a:lnTo>
                        <a:pt x="71" y="38"/>
                      </a:lnTo>
                      <a:lnTo>
                        <a:pt x="69" y="43"/>
                      </a:lnTo>
                      <a:lnTo>
                        <a:pt x="67" y="46"/>
                      </a:lnTo>
                      <a:lnTo>
                        <a:pt x="68" y="49"/>
                      </a:lnTo>
                      <a:lnTo>
                        <a:pt x="68" y="53"/>
                      </a:lnTo>
                      <a:lnTo>
                        <a:pt x="67" y="58"/>
                      </a:lnTo>
                      <a:lnTo>
                        <a:pt x="65" y="61"/>
                      </a:lnTo>
                      <a:lnTo>
                        <a:pt x="61" y="62"/>
                      </a:lnTo>
                      <a:lnTo>
                        <a:pt x="59" y="65"/>
                      </a:lnTo>
                      <a:lnTo>
                        <a:pt x="60" y="70"/>
                      </a:lnTo>
                      <a:lnTo>
                        <a:pt x="59" y="72"/>
                      </a:lnTo>
                      <a:lnTo>
                        <a:pt x="58" y="76"/>
                      </a:lnTo>
                      <a:lnTo>
                        <a:pt x="56" y="78"/>
                      </a:lnTo>
                      <a:lnTo>
                        <a:pt x="52" y="83"/>
                      </a:lnTo>
                      <a:lnTo>
                        <a:pt x="50" y="86"/>
                      </a:lnTo>
                      <a:lnTo>
                        <a:pt x="51" y="88"/>
                      </a:lnTo>
                      <a:lnTo>
                        <a:pt x="50" y="91"/>
                      </a:lnTo>
                      <a:lnTo>
                        <a:pt x="46" y="96"/>
                      </a:lnTo>
                      <a:lnTo>
                        <a:pt x="45" y="100"/>
                      </a:lnTo>
                      <a:lnTo>
                        <a:pt x="46" y="103"/>
                      </a:lnTo>
                      <a:lnTo>
                        <a:pt x="43" y="106"/>
                      </a:lnTo>
                      <a:lnTo>
                        <a:pt x="42" y="107"/>
                      </a:lnTo>
                      <a:lnTo>
                        <a:pt x="40" y="108"/>
                      </a:lnTo>
                      <a:lnTo>
                        <a:pt x="40" y="110"/>
                      </a:lnTo>
                      <a:lnTo>
                        <a:pt x="39" y="114"/>
                      </a:lnTo>
                      <a:lnTo>
                        <a:pt x="36" y="116"/>
                      </a:lnTo>
                      <a:lnTo>
                        <a:pt x="34" y="115"/>
                      </a:lnTo>
                      <a:lnTo>
                        <a:pt x="32" y="113"/>
                      </a:lnTo>
                      <a:lnTo>
                        <a:pt x="30" y="110"/>
                      </a:lnTo>
                      <a:lnTo>
                        <a:pt x="27" y="107"/>
                      </a:lnTo>
                      <a:lnTo>
                        <a:pt x="25" y="108"/>
                      </a:lnTo>
                      <a:lnTo>
                        <a:pt x="22" y="107"/>
                      </a:lnTo>
                      <a:lnTo>
                        <a:pt x="22" y="106"/>
                      </a:lnTo>
                      <a:lnTo>
                        <a:pt x="20" y="107"/>
                      </a:lnTo>
                      <a:lnTo>
                        <a:pt x="17" y="108"/>
                      </a:lnTo>
                      <a:lnTo>
                        <a:pt x="16" y="110"/>
                      </a:lnTo>
                      <a:lnTo>
                        <a:pt x="16" y="113"/>
                      </a:lnTo>
                      <a:lnTo>
                        <a:pt x="12" y="117"/>
                      </a:lnTo>
                      <a:lnTo>
                        <a:pt x="11" y="119"/>
                      </a:lnTo>
                      <a:lnTo>
                        <a:pt x="8" y="121"/>
                      </a:lnTo>
                      <a:lnTo>
                        <a:pt x="6" y="123"/>
                      </a:lnTo>
                      <a:lnTo>
                        <a:pt x="6" y="126"/>
                      </a:lnTo>
                      <a:lnTo>
                        <a:pt x="5" y="127"/>
                      </a:lnTo>
                      <a:lnTo>
                        <a:pt x="5" y="131"/>
                      </a:lnTo>
                      <a:lnTo>
                        <a:pt x="5" y="134"/>
                      </a:lnTo>
                      <a:lnTo>
                        <a:pt x="4" y="139"/>
                      </a:lnTo>
                      <a:lnTo>
                        <a:pt x="0" y="144"/>
                      </a:lnTo>
                      <a:lnTo>
                        <a:pt x="0" y="146"/>
                      </a:lnTo>
                      <a:lnTo>
                        <a:pt x="2" y="147"/>
                      </a:lnTo>
                      <a:lnTo>
                        <a:pt x="5" y="146"/>
                      </a:lnTo>
                      <a:lnTo>
                        <a:pt x="6" y="156"/>
                      </a:lnTo>
                      <a:lnTo>
                        <a:pt x="8" y="156"/>
                      </a:lnTo>
                      <a:lnTo>
                        <a:pt x="10" y="158"/>
                      </a:lnTo>
                      <a:lnTo>
                        <a:pt x="14" y="156"/>
                      </a:lnTo>
                      <a:lnTo>
                        <a:pt x="16" y="160"/>
                      </a:lnTo>
                      <a:lnTo>
                        <a:pt x="15" y="162"/>
                      </a:lnTo>
                      <a:lnTo>
                        <a:pt x="15" y="167"/>
                      </a:lnTo>
                      <a:lnTo>
                        <a:pt x="18" y="172"/>
                      </a:lnTo>
                      <a:lnTo>
                        <a:pt x="18" y="178"/>
                      </a:lnTo>
                      <a:lnTo>
                        <a:pt x="16" y="184"/>
                      </a:lnTo>
                      <a:lnTo>
                        <a:pt x="19" y="186"/>
                      </a:lnTo>
                      <a:lnTo>
                        <a:pt x="16" y="190"/>
                      </a:lnTo>
                      <a:lnTo>
                        <a:pt x="18" y="189"/>
                      </a:lnTo>
                      <a:lnTo>
                        <a:pt x="19" y="18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4" name="Freeform 854">
                  <a:extLst>
                    <a:ext uri="{FF2B5EF4-FFF2-40B4-BE49-F238E27FC236}">
                      <a16:creationId xmlns:a16="http://schemas.microsoft.com/office/drawing/2014/main" id="{5845F732-6537-4D0C-B320-677BC6662E20}"/>
                    </a:ext>
                  </a:extLst>
                </p:cNvPr>
                <p:cNvSpPr>
                  <a:spLocks/>
                </p:cNvSpPr>
                <p:nvPr/>
              </p:nvSpPr>
              <p:spPr bwMode="auto">
                <a:xfrm>
                  <a:off x="3729" y="2767"/>
                  <a:ext cx="80" cy="106"/>
                </a:xfrm>
                <a:custGeom>
                  <a:avLst/>
                  <a:gdLst>
                    <a:gd name="T0" fmla="*/ 37 w 80"/>
                    <a:gd name="T1" fmla="*/ 99 h 106"/>
                    <a:gd name="T2" fmla="*/ 41 w 80"/>
                    <a:gd name="T3" fmla="*/ 97 h 106"/>
                    <a:gd name="T4" fmla="*/ 45 w 80"/>
                    <a:gd name="T5" fmla="*/ 101 h 106"/>
                    <a:gd name="T6" fmla="*/ 45 w 80"/>
                    <a:gd name="T7" fmla="*/ 89 h 106"/>
                    <a:gd name="T8" fmla="*/ 42 w 80"/>
                    <a:gd name="T9" fmla="*/ 86 h 106"/>
                    <a:gd name="T10" fmla="*/ 37 w 80"/>
                    <a:gd name="T11" fmla="*/ 88 h 106"/>
                    <a:gd name="T12" fmla="*/ 36 w 80"/>
                    <a:gd name="T13" fmla="*/ 82 h 106"/>
                    <a:gd name="T14" fmla="*/ 41 w 80"/>
                    <a:gd name="T15" fmla="*/ 79 h 106"/>
                    <a:gd name="T16" fmla="*/ 45 w 80"/>
                    <a:gd name="T17" fmla="*/ 80 h 106"/>
                    <a:gd name="T18" fmla="*/ 48 w 80"/>
                    <a:gd name="T19" fmla="*/ 78 h 106"/>
                    <a:gd name="T20" fmla="*/ 53 w 80"/>
                    <a:gd name="T21" fmla="*/ 75 h 106"/>
                    <a:gd name="T22" fmla="*/ 54 w 80"/>
                    <a:gd name="T23" fmla="*/ 69 h 106"/>
                    <a:gd name="T24" fmla="*/ 59 w 80"/>
                    <a:gd name="T25" fmla="*/ 76 h 106"/>
                    <a:gd name="T26" fmla="*/ 65 w 80"/>
                    <a:gd name="T27" fmla="*/ 78 h 106"/>
                    <a:gd name="T28" fmla="*/ 68 w 80"/>
                    <a:gd name="T29" fmla="*/ 77 h 106"/>
                    <a:gd name="T30" fmla="*/ 74 w 80"/>
                    <a:gd name="T31" fmla="*/ 78 h 106"/>
                    <a:gd name="T32" fmla="*/ 76 w 80"/>
                    <a:gd name="T33" fmla="*/ 81 h 106"/>
                    <a:gd name="T34" fmla="*/ 76 w 80"/>
                    <a:gd name="T35" fmla="*/ 75 h 106"/>
                    <a:gd name="T36" fmla="*/ 80 w 80"/>
                    <a:gd name="T37" fmla="*/ 55 h 106"/>
                    <a:gd name="T38" fmla="*/ 79 w 80"/>
                    <a:gd name="T39" fmla="*/ 51 h 106"/>
                    <a:gd name="T40" fmla="*/ 76 w 80"/>
                    <a:gd name="T41" fmla="*/ 46 h 106"/>
                    <a:gd name="T42" fmla="*/ 74 w 80"/>
                    <a:gd name="T43" fmla="*/ 44 h 106"/>
                    <a:gd name="T44" fmla="*/ 73 w 80"/>
                    <a:gd name="T45" fmla="*/ 41 h 106"/>
                    <a:gd name="T46" fmla="*/ 74 w 80"/>
                    <a:gd name="T47" fmla="*/ 39 h 106"/>
                    <a:gd name="T48" fmla="*/ 76 w 80"/>
                    <a:gd name="T49" fmla="*/ 37 h 106"/>
                    <a:gd name="T50" fmla="*/ 74 w 80"/>
                    <a:gd name="T51" fmla="*/ 34 h 106"/>
                    <a:gd name="T52" fmla="*/ 77 w 80"/>
                    <a:gd name="T53" fmla="*/ 30 h 106"/>
                    <a:gd name="T54" fmla="*/ 80 w 80"/>
                    <a:gd name="T55" fmla="*/ 26 h 106"/>
                    <a:gd name="T56" fmla="*/ 80 w 80"/>
                    <a:gd name="T57" fmla="*/ 22 h 106"/>
                    <a:gd name="T58" fmla="*/ 79 w 80"/>
                    <a:gd name="T59" fmla="*/ 16 h 106"/>
                    <a:gd name="T60" fmla="*/ 71 w 80"/>
                    <a:gd name="T61" fmla="*/ 17 h 106"/>
                    <a:gd name="T62" fmla="*/ 66 w 80"/>
                    <a:gd name="T63" fmla="*/ 17 h 106"/>
                    <a:gd name="T64" fmla="*/ 63 w 80"/>
                    <a:gd name="T65" fmla="*/ 18 h 106"/>
                    <a:gd name="T66" fmla="*/ 63 w 80"/>
                    <a:gd name="T67" fmla="*/ 13 h 106"/>
                    <a:gd name="T68" fmla="*/ 62 w 80"/>
                    <a:gd name="T69" fmla="*/ 6 h 106"/>
                    <a:gd name="T70" fmla="*/ 63 w 80"/>
                    <a:gd name="T71" fmla="*/ 3 h 106"/>
                    <a:gd name="T72" fmla="*/ 60 w 80"/>
                    <a:gd name="T73" fmla="*/ 1 h 106"/>
                    <a:gd name="T74" fmla="*/ 56 w 80"/>
                    <a:gd name="T75" fmla="*/ 1 h 106"/>
                    <a:gd name="T76" fmla="*/ 54 w 80"/>
                    <a:gd name="T77" fmla="*/ 0 h 106"/>
                    <a:gd name="T78" fmla="*/ 50 w 80"/>
                    <a:gd name="T79" fmla="*/ 0 h 106"/>
                    <a:gd name="T80" fmla="*/ 45 w 80"/>
                    <a:gd name="T81" fmla="*/ 0 h 106"/>
                    <a:gd name="T82" fmla="*/ 39 w 80"/>
                    <a:gd name="T83" fmla="*/ 1 h 106"/>
                    <a:gd name="T84" fmla="*/ 37 w 80"/>
                    <a:gd name="T85" fmla="*/ 2 h 106"/>
                    <a:gd name="T86" fmla="*/ 36 w 80"/>
                    <a:gd name="T87" fmla="*/ 23 h 106"/>
                    <a:gd name="T88" fmla="*/ 16 w 80"/>
                    <a:gd name="T89" fmla="*/ 22 h 106"/>
                    <a:gd name="T90" fmla="*/ 13 w 80"/>
                    <a:gd name="T91" fmla="*/ 23 h 106"/>
                    <a:gd name="T92" fmla="*/ 11 w 80"/>
                    <a:gd name="T93" fmla="*/ 27 h 106"/>
                    <a:gd name="T94" fmla="*/ 11 w 80"/>
                    <a:gd name="T95" fmla="*/ 33 h 106"/>
                    <a:gd name="T96" fmla="*/ 9 w 80"/>
                    <a:gd name="T97" fmla="*/ 36 h 106"/>
                    <a:gd name="T98" fmla="*/ 7 w 80"/>
                    <a:gd name="T99" fmla="*/ 39 h 106"/>
                    <a:gd name="T100" fmla="*/ 4 w 80"/>
                    <a:gd name="T101" fmla="*/ 51 h 106"/>
                    <a:gd name="T102" fmla="*/ 0 w 80"/>
                    <a:gd name="T103" fmla="*/ 51 h 106"/>
                    <a:gd name="T104" fmla="*/ 4 w 80"/>
                    <a:gd name="T105" fmla="*/ 61 h 106"/>
                    <a:gd name="T106" fmla="*/ 7 w 80"/>
                    <a:gd name="T107" fmla="*/ 67 h 106"/>
                    <a:gd name="T108" fmla="*/ 9 w 80"/>
                    <a:gd name="T109" fmla="*/ 75 h 106"/>
                    <a:gd name="T110" fmla="*/ 14 w 80"/>
                    <a:gd name="T111" fmla="*/ 82 h 106"/>
                    <a:gd name="T112" fmla="*/ 17 w 80"/>
                    <a:gd name="T113" fmla="*/ 88 h 106"/>
                    <a:gd name="T114" fmla="*/ 24 w 80"/>
                    <a:gd name="T115" fmla="*/ 98 h 106"/>
                    <a:gd name="T116" fmla="*/ 30 w 80"/>
                    <a:gd name="T117" fmla="*/ 104 h 106"/>
                    <a:gd name="T118" fmla="*/ 33 w 80"/>
                    <a:gd name="T119" fmla="*/ 106 h 106"/>
                    <a:gd name="T120" fmla="*/ 35 w 80"/>
                    <a:gd name="T121"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06">
                      <a:moveTo>
                        <a:pt x="35" y="100"/>
                      </a:moveTo>
                      <a:lnTo>
                        <a:pt x="37" y="99"/>
                      </a:lnTo>
                      <a:lnTo>
                        <a:pt x="39" y="99"/>
                      </a:lnTo>
                      <a:lnTo>
                        <a:pt x="41" y="97"/>
                      </a:lnTo>
                      <a:lnTo>
                        <a:pt x="42" y="97"/>
                      </a:lnTo>
                      <a:lnTo>
                        <a:pt x="45" y="101"/>
                      </a:lnTo>
                      <a:lnTo>
                        <a:pt x="45" y="98"/>
                      </a:lnTo>
                      <a:lnTo>
                        <a:pt x="45" y="89"/>
                      </a:lnTo>
                      <a:lnTo>
                        <a:pt x="43" y="87"/>
                      </a:lnTo>
                      <a:lnTo>
                        <a:pt x="42" y="86"/>
                      </a:lnTo>
                      <a:lnTo>
                        <a:pt x="39" y="87"/>
                      </a:lnTo>
                      <a:lnTo>
                        <a:pt x="37" y="88"/>
                      </a:lnTo>
                      <a:lnTo>
                        <a:pt x="38" y="84"/>
                      </a:lnTo>
                      <a:lnTo>
                        <a:pt x="36" y="82"/>
                      </a:lnTo>
                      <a:lnTo>
                        <a:pt x="38" y="80"/>
                      </a:lnTo>
                      <a:lnTo>
                        <a:pt x="41" y="79"/>
                      </a:lnTo>
                      <a:lnTo>
                        <a:pt x="44" y="82"/>
                      </a:lnTo>
                      <a:lnTo>
                        <a:pt x="45" y="80"/>
                      </a:lnTo>
                      <a:lnTo>
                        <a:pt x="45" y="78"/>
                      </a:lnTo>
                      <a:lnTo>
                        <a:pt x="48" y="78"/>
                      </a:lnTo>
                      <a:lnTo>
                        <a:pt x="52" y="78"/>
                      </a:lnTo>
                      <a:lnTo>
                        <a:pt x="53" y="75"/>
                      </a:lnTo>
                      <a:lnTo>
                        <a:pt x="53" y="72"/>
                      </a:lnTo>
                      <a:lnTo>
                        <a:pt x="54" y="69"/>
                      </a:lnTo>
                      <a:lnTo>
                        <a:pt x="57" y="69"/>
                      </a:lnTo>
                      <a:lnTo>
                        <a:pt x="59" y="76"/>
                      </a:lnTo>
                      <a:lnTo>
                        <a:pt x="61" y="79"/>
                      </a:lnTo>
                      <a:lnTo>
                        <a:pt x="65" y="78"/>
                      </a:lnTo>
                      <a:lnTo>
                        <a:pt x="66" y="78"/>
                      </a:lnTo>
                      <a:lnTo>
                        <a:pt x="68" y="77"/>
                      </a:lnTo>
                      <a:lnTo>
                        <a:pt x="71" y="77"/>
                      </a:lnTo>
                      <a:lnTo>
                        <a:pt x="74" y="78"/>
                      </a:lnTo>
                      <a:lnTo>
                        <a:pt x="75" y="81"/>
                      </a:lnTo>
                      <a:lnTo>
                        <a:pt x="76" y="81"/>
                      </a:lnTo>
                      <a:lnTo>
                        <a:pt x="76" y="78"/>
                      </a:lnTo>
                      <a:lnTo>
                        <a:pt x="76" y="75"/>
                      </a:lnTo>
                      <a:lnTo>
                        <a:pt x="79" y="62"/>
                      </a:lnTo>
                      <a:lnTo>
                        <a:pt x="80" y="55"/>
                      </a:lnTo>
                      <a:lnTo>
                        <a:pt x="80" y="52"/>
                      </a:lnTo>
                      <a:lnTo>
                        <a:pt x="79" y="51"/>
                      </a:lnTo>
                      <a:lnTo>
                        <a:pt x="78" y="48"/>
                      </a:lnTo>
                      <a:lnTo>
                        <a:pt x="76" y="46"/>
                      </a:lnTo>
                      <a:lnTo>
                        <a:pt x="76" y="44"/>
                      </a:lnTo>
                      <a:lnTo>
                        <a:pt x="74" y="44"/>
                      </a:lnTo>
                      <a:lnTo>
                        <a:pt x="73" y="42"/>
                      </a:lnTo>
                      <a:lnTo>
                        <a:pt x="73" y="41"/>
                      </a:lnTo>
                      <a:lnTo>
                        <a:pt x="73" y="40"/>
                      </a:lnTo>
                      <a:lnTo>
                        <a:pt x="74" y="39"/>
                      </a:lnTo>
                      <a:lnTo>
                        <a:pt x="75" y="38"/>
                      </a:lnTo>
                      <a:lnTo>
                        <a:pt x="76" y="37"/>
                      </a:lnTo>
                      <a:lnTo>
                        <a:pt x="75" y="35"/>
                      </a:lnTo>
                      <a:lnTo>
                        <a:pt x="74" y="34"/>
                      </a:lnTo>
                      <a:lnTo>
                        <a:pt x="74" y="32"/>
                      </a:lnTo>
                      <a:lnTo>
                        <a:pt x="77" y="30"/>
                      </a:lnTo>
                      <a:lnTo>
                        <a:pt x="80" y="29"/>
                      </a:lnTo>
                      <a:lnTo>
                        <a:pt x="80" y="26"/>
                      </a:lnTo>
                      <a:lnTo>
                        <a:pt x="80" y="24"/>
                      </a:lnTo>
                      <a:lnTo>
                        <a:pt x="80" y="22"/>
                      </a:lnTo>
                      <a:lnTo>
                        <a:pt x="80" y="17"/>
                      </a:lnTo>
                      <a:lnTo>
                        <a:pt x="79" y="16"/>
                      </a:lnTo>
                      <a:lnTo>
                        <a:pt x="74" y="16"/>
                      </a:lnTo>
                      <a:lnTo>
                        <a:pt x="71" y="17"/>
                      </a:lnTo>
                      <a:lnTo>
                        <a:pt x="68" y="18"/>
                      </a:lnTo>
                      <a:lnTo>
                        <a:pt x="66" y="17"/>
                      </a:lnTo>
                      <a:lnTo>
                        <a:pt x="64" y="19"/>
                      </a:lnTo>
                      <a:lnTo>
                        <a:pt x="63" y="18"/>
                      </a:lnTo>
                      <a:lnTo>
                        <a:pt x="63" y="16"/>
                      </a:lnTo>
                      <a:lnTo>
                        <a:pt x="63" y="13"/>
                      </a:lnTo>
                      <a:lnTo>
                        <a:pt x="63" y="9"/>
                      </a:lnTo>
                      <a:lnTo>
                        <a:pt x="62" y="6"/>
                      </a:lnTo>
                      <a:lnTo>
                        <a:pt x="63" y="3"/>
                      </a:lnTo>
                      <a:lnTo>
                        <a:pt x="63" y="3"/>
                      </a:lnTo>
                      <a:lnTo>
                        <a:pt x="62" y="1"/>
                      </a:lnTo>
                      <a:lnTo>
                        <a:pt x="60" y="1"/>
                      </a:lnTo>
                      <a:lnTo>
                        <a:pt x="59" y="2"/>
                      </a:lnTo>
                      <a:lnTo>
                        <a:pt x="56" y="1"/>
                      </a:lnTo>
                      <a:lnTo>
                        <a:pt x="56" y="0"/>
                      </a:lnTo>
                      <a:lnTo>
                        <a:pt x="54" y="0"/>
                      </a:lnTo>
                      <a:lnTo>
                        <a:pt x="52" y="1"/>
                      </a:lnTo>
                      <a:lnTo>
                        <a:pt x="50" y="0"/>
                      </a:lnTo>
                      <a:lnTo>
                        <a:pt x="46" y="0"/>
                      </a:lnTo>
                      <a:lnTo>
                        <a:pt x="45" y="0"/>
                      </a:lnTo>
                      <a:lnTo>
                        <a:pt x="41" y="0"/>
                      </a:lnTo>
                      <a:lnTo>
                        <a:pt x="39" y="1"/>
                      </a:lnTo>
                      <a:lnTo>
                        <a:pt x="38" y="1"/>
                      </a:lnTo>
                      <a:lnTo>
                        <a:pt x="37" y="2"/>
                      </a:lnTo>
                      <a:lnTo>
                        <a:pt x="36" y="3"/>
                      </a:lnTo>
                      <a:lnTo>
                        <a:pt x="36" y="23"/>
                      </a:lnTo>
                      <a:lnTo>
                        <a:pt x="17" y="23"/>
                      </a:lnTo>
                      <a:lnTo>
                        <a:pt x="16" y="22"/>
                      </a:lnTo>
                      <a:lnTo>
                        <a:pt x="14" y="22"/>
                      </a:lnTo>
                      <a:lnTo>
                        <a:pt x="13" y="23"/>
                      </a:lnTo>
                      <a:lnTo>
                        <a:pt x="11" y="23"/>
                      </a:lnTo>
                      <a:lnTo>
                        <a:pt x="11" y="27"/>
                      </a:lnTo>
                      <a:lnTo>
                        <a:pt x="8" y="27"/>
                      </a:lnTo>
                      <a:lnTo>
                        <a:pt x="11" y="33"/>
                      </a:lnTo>
                      <a:lnTo>
                        <a:pt x="15" y="34"/>
                      </a:lnTo>
                      <a:lnTo>
                        <a:pt x="9" y="36"/>
                      </a:lnTo>
                      <a:lnTo>
                        <a:pt x="7" y="34"/>
                      </a:lnTo>
                      <a:lnTo>
                        <a:pt x="7" y="39"/>
                      </a:lnTo>
                      <a:lnTo>
                        <a:pt x="6" y="48"/>
                      </a:lnTo>
                      <a:lnTo>
                        <a:pt x="4" y="51"/>
                      </a:lnTo>
                      <a:lnTo>
                        <a:pt x="0" y="50"/>
                      </a:lnTo>
                      <a:lnTo>
                        <a:pt x="0" y="51"/>
                      </a:lnTo>
                      <a:lnTo>
                        <a:pt x="3" y="59"/>
                      </a:lnTo>
                      <a:lnTo>
                        <a:pt x="4" y="61"/>
                      </a:lnTo>
                      <a:lnTo>
                        <a:pt x="4" y="63"/>
                      </a:lnTo>
                      <a:lnTo>
                        <a:pt x="7" y="67"/>
                      </a:lnTo>
                      <a:lnTo>
                        <a:pt x="7" y="72"/>
                      </a:lnTo>
                      <a:lnTo>
                        <a:pt x="9" y="75"/>
                      </a:lnTo>
                      <a:lnTo>
                        <a:pt x="11" y="78"/>
                      </a:lnTo>
                      <a:lnTo>
                        <a:pt x="14" y="82"/>
                      </a:lnTo>
                      <a:lnTo>
                        <a:pt x="13" y="83"/>
                      </a:lnTo>
                      <a:lnTo>
                        <a:pt x="17" y="88"/>
                      </a:lnTo>
                      <a:lnTo>
                        <a:pt x="24" y="94"/>
                      </a:lnTo>
                      <a:lnTo>
                        <a:pt x="24" y="98"/>
                      </a:lnTo>
                      <a:lnTo>
                        <a:pt x="30" y="101"/>
                      </a:lnTo>
                      <a:lnTo>
                        <a:pt x="30" y="104"/>
                      </a:lnTo>
                      <a:lnTo>
                        <a:pt x="33" y="105"/>
                      </a:lnTo>
                      <a:lnTo>
                        <a:pt x="33" y="106"/>
                      </a:lnTo>
                      <a:lnTo>
                        <a:pt x="35" y="102"/>
                      </a:lnTo>
                      <a:lnTo>
                        <a:pt x="35"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5" name="Freeform 855">
                  <a:extLst>
                    <a:ext uri="{FF2B5EF4-FFF2-40B4-BE49-F238E27FC236}">
                      <a16:creationId xmlns:a16="http://schemas.microsoft.com/office/drawing/2014/main" id="{06B0B335-99B7-42A8-AD64-A2DE576CDD10}"/>
                    </a:ext>
                  </a:extLst>
                </p:cNvPr>
                <p:cNvSpPr>
                  <a:spLocks/>
                </p:cNvSpPr>
                <p:nvPr/>
              </p:nvSpPr>
              <p:spPr bwMode="auto">
                <a:xfrm>
                  <a:off x="3736" y="2769"/>
                  <a:ext cx="29" cy="21"/>
                </a:xfrm>
                <a:custGeom>
                  <a:avLst/>
                  <a:gdLst>
                    <a:gd name="T0" fmla="*/ 7 w 29"/>
                    <a:gd name="T1" fmla="*/ 20 h 21"/>
                    <a:gd name="T2" fmla="*/ 9 w 29"/>
                    <a:gd name="T3" fmla="*/ 20 h 21"/>
                    <a:gd name="T4" fmla="*/ 10 w 29"/>
                    <a:gd name="T5" fmla="*/ 21 h 21"/>
                    <a:gd name="T6" fmla="*/ 29 w 29"/>
                    <a:gd name="T7" fmla="*/ 21 h 21"/>
                    <a:gd name="T8" fmla="*/ 29 w 29"/>
                    <a:gd name="T9" fmla="*/ 1 h 21"/>
                    <a:gd name="T10" fmla="*/ 29 w 29"/>
                    <a:gd name="T11" fmla="*/ 1 h 21"/>
                    <a:gd name="T12" fmla="*/ 12 w 29"/>
                    <a:gd name="T13" fmla="*/ 1 h 21"/>
                    <a:gd name="T14" fmla="*/ 11 w 29"/>
                    <a:gd name="T15" fmla="*/ 0 h 21"/>
                    <a:gd name="T16" fmla="*/ 10 w 29"/>
                    <a:gd name="T17" fmla="*/ 0 h 21"/>
                    <a:gd name="T18" fmla="*/ 8 w 29"/>
                    <a:gd name="T19" fmla="*/ 1 h 21"/>
                    <a:gd name="T20" fmla="*/ 7 w 29"/>
                    <a:gd name="T21" fmla="*/ 1 h 21"/>
                    <a:gd name="T22" fmla="*/ 8 w 29"/>
                    <a:gd name="T23" fmla="*/ 4 h 21"/>
                    <a:gd name="T24" fmla="*/ 4 w 29"/>
                    <a:gd name="T25" fmla="*/ 10 h 21"/>
                    <a:gd name="T26" fmla="*/ 0 w 29"/>
                    <a:gd name="T27" fmla="*/ 18 h 21"/>
                    <a:gd name="T28" fmla="*/ 4 w 29"/>
                    <a:gd name="T29" fmla="*/ 20 h 21"/>
                    <a:gd name="T30" fmla="*/ 4 w 29"/>
                    <a:gd name="T31" fmla="*/ 21 h 21"/>
                    <a:gd name="T32" fmla="*/ 6 w 29"/>
                    <a:gd name="T33" fmla="*/ 21 h 21"/>
                    <a:gd name="T34" fmla="*/ 7 w 29"/>
                    <a:gd name="T3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1">
                      <a:moveTo>
                        <a:pt x="7" y="20"/>
                      </a:moveTo>
                      <a:lnTo>
                        <a:pt x="9" y="20"/>
                      </a:lnTo>
                      <a:lnTo>
                        <a:pt x="10" y="21"/>
                      </a:lnTo>
                      <a:lnTo>
                        <a:pt x="29" y="21"/>
                      </a:lnTo>
                      <a:lnTo>
                        <a:pt x="29" y="1"/>
                      </a:lnTo>
                      <a:lnTo>
                        <a:pt x="29" y="1"/>
                      </a:lnTo>
                      <a:lnTo>
                        <a:pt x="12" y="1"/>
                      </a:lnTo>
                      <a:lnTo>
                        <a:pt x="11" y="0"/>
                      </a:lnTo>
                      <a:lnTo>
                        <a:pt x="10" y="0"/>
                      </a:lnTo>
                      <a:lnTo>
                        <a:pt x="8" y="1"/>
                      </a:lnTo>
                      <a:lnTo>
                        <a:pt x="7" y="1"/>
                      </a:lnTo>
                      <a:lnTo>
                        <a:pt x="8" y="4"/>
                      </a:lnTo>
                      <a:lnTo>
                        <a:pt x="4" y="10"/>
                      </a:lnTo>
                      <a:lnTo>
                        <a:pt x="0" y="18"/>
                      </a:lnTo>
                      <a:lnTo>
                        <a:pt x="4" y="20"/>
                      </a:lnTo>
                      <a:lnTo>
                        <a:pt x="4" y="21"/>
                      </a:lnTo>
                      <a:lnTo>
                        <a:pt x="6" y="21"/>
                      </a:lnTo>
                      <a:lnTo>
                        <a:pt x="7"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6" name="Freeform 856">
                  <a:extLst>
                    <a:ext uri="{FF2B5EF4-FFF2-40B4-BE49-F238E27FC236}">
                      <a16:creationId xmlns:a16="http://schemas.microsoft.com/office/drawing/2014/main" id="{CEC431D5-771E-4402-9FAC-F73A634CE01F}"/>
                    </a:ext>
                  </a:extLst>
                </p:cNvPr>
                <p:cNvSpPr>
                  <a:spLocks/>
                </p:cNvSpPr>
                <p:nvPr/>
              </p:nvSpPr>
              <p:spPr bwMode="auto">
                <a:xfrm>
                  <a:off x="3762" y="2740"/>
                  <a:ext cx="109" cy="153"/>
                </a:xfrm>
                <a:custGeom>
                  <a:avLst/>
                  <a:gdLst>
                    <a:gd name="T0" fmla="*/ 18 w 109"/>
                    <a:gd name="T1" fmla="*/ 147 h 153"/>
                    <a:gd name="T2" fmla="*/ 23 w 109"/>
                    <a:gd name="T3" fmla="*/ 140 h 153"/>
                    <a:gd name="T4" fmla="*/ 27 w 109"/>
                    <a:gd name="T5" fmla="*/ 144 h 153"/>
                    <a:gd name="T6" fmla="*/ 30 w 109"/>
                    <a:gd name="T7" fmla="*/ 147 h 153"/>
                    <a:gd name="T8" fmla="*/ 33 w 109"/>
                    <a:gd name="T9" fmla="*/ 149 h 153"/>
                    <a:gd name="T10" fmla="*/ 36 w 109"/>
                    <a:gd name="T11" fmla="*/ 143 h 153"/>
                    <a:gd name="T12" fmla="*/ 43 w 109"/>
                    <a:gd name="T13" fmla="*/ 140 h 153"/>
                    <a:gd name="T14" fmla="*/ 46 w 109"/>
                    <a:gd name="T15" fmla="*/ 144 h 153"/>
                    <a:gd name="T16" fmla="*/ 51 w 109"/>
                    <a:gd name="T17" fmla="*/ 150 h 153"/>
                    <a:gd name="T18" fmla="*/ 62 w 109"/>
                    <a:gd name="T19" fmla="*/ 138 h 153"/>
                    <a:gd name="T20" fmla="*/ 68 w 109"/>
                    <a:gd name="T21" fmla="*/ 133 h 153"/>
                    <a:gd name="T22" fmla="*/ 71 w 109"/>
                    <a:gd name="T23" fmla="*/ 120 h 153"/>
                    <a:gd name="T24" fmla="*/ 70 w 109"/>
                    <a:gd name="T25" fmla="*/ 105 h 153"/>
                    <a:gd name="T26" fmla="*/ 76 w 109"/>
                    <a:gd name="T27" fmla="*/ 92 h 153"/>
                    <a:gd name="T28" fmla="*/ 84 w 109"/>
                    <a:gd name="T29" fmla="*/ 86 h 153"/>
                    <a:gd name="T30" fmla="*/ 94 w 109"/>
                    <a:gd name="T31" fmla="*/ 74 h 153"/>
                    <a:gd name="T32" fmla="*/ 97 w 109"/>
                    <a:gd name="T33" fmla="*/ 61 h 153"/>
                    <a:gd name="T34" fmla="*/ 98 w 109"/>
                    <a:gd name="T35" fmla="*/ 50 h 153"/>
                    <a:gd name="T36" fmla="*/ 99 w 109"/>
                    <a:gd name="T37" fmla="*/ 40 h 153"/>
                    <a:gd name="T38" fmla="*/ 99 w 109"/>
                    <a:gd name="T39" fmla="*/ 27 h 153"/>
                    <a:gd name="T40" fmla="*/ 109 w 109"/>
                    <a:gd name="T41" fmla="*/ 13 h 153"/>
                    <a:gd name="T42" fmla="*/ 108 w 109"/>
                    <a:gd name="T43" fmla="*/ 2 h 153"/>
                    <a:gd name="T44" fmla="*/ 102 w 109"/>
                    <a:gd name="T45" fmla="*/ 2 h 153"/>
                    <a:gd name="T46" fmla="*/ 97 w 109"/>
                    <a:gd name="T47" fmla="*/ 0 h 153"/>
                    <a:gd name="T48" fmla="*/ 87 w 109"/>
                    <a:gd name="T49" fmla="*/ 4 h 153"/>
                    <a:gd name="T50" fmla="*/ 80 w 109"/>
                    <a:gd name="T51" fmla="*/ 10 h 153"/>
                    <a:gd name="T52" fmla="*/ 71 w 109"/>
                    <a:gd name="T53" fmla="*/ 29 h 153"/>
                    <a:gd name="T54" fmla="*/ 71 w 109"/>
                    <a:gd name="T55" fmla="*/ 35 h 153"/>
                    <a:gd name="T56" fmla="*/ 68 w 109"/>
                    <a:gd name="T57" fmla="*/ 34 h 153"/>
                    <a:gd name="T58" fmla="*/ 63 w 109"/>
                    <a:gd name="T59" fmla="*/ 33 h 153"/>
                    <a:gd name="T60" fmla="*/ 58 w 109"/>
                    <a:gd name="T61" fmla="*/ 32 h 153"/>
                    <a:gd name="T62" fmla="*/ 55 w 109"/>
                    <a:gd name="T63" fmla="*/ 32 h 153"/>
                    <a:gd name="T64" fmla="*/ 50 w 109"/>
                    <a:gd name="T65" fmla="*/ 30 h 153"/>
                    <a:gd name="T66" fmla="*/ 47 w 109"/>
                    <a:gd name="T67" fmla="*/ 30 h 153"/>
                    <a:gd name="T68" fmla="*/ 30 w 109"/>
                    <a:gd name="T69" fmla="*/ 36 h 153"/>
                    <a:gd name="T70" fmla="*/ 30 w 109"/>
                    <a:gd name="T71" fmla="*/ 45 h 153"/>
                    <a:gd name="T72" fmla="*/ 35 w 109"/>
                    <a:gd name="T73" fmla="*/ 45 h 153"/>
                    <a:gd name="T74" fmla="*/ 46 w 109"/>
                    <a:gd name="T75" fmla="*/ 43 h 153"/>
                    <a:gd name="T76" fmla="*/ 47 w 109"/>
                    <a:gd name="T77" fmla="*/ 51 h 153"/>
                    <a:gd name="T78" fmla="*/ 44 w 109"/>
                    <a:gd name="T79" fmla="*/ 57 h 153"/>
                    <a:gd name="T80" fmla="*/ 42 w 109"/>
                    <a:gd name="T81" fmla="*/ 62 h 153"/>
                    <a:gd name="T82" fmla="*/ 41 w 109"/>
                    <a:gd name="T83" fmla="*/ 66 h 153"/>
                    <a:gd name="T84" fmla="*/ 40 w 109"/>
                    <a:gd name="T85" fmla="*/ 69 h 153"/>
                    <a:gd name="T86" fmla="*/ 43 w 109"/>
                    <a:gd name="T87" fmla="*/ 73 h 153"/>
                    <a:gd name="T88" fmla="*/ 47 w 109"/>
                    <a:gd name="T89" fmla="*/ 79 h 153"/>
                    <a:gd name="T90" fmla="*/ 43 w 109"/>
                    <a:gd name="T91" fmla="*/ 102 h 153"/>
                    <a:gd name="T92" fmla="*/ 42 w 109"/>
                    <a:gd name="T93" fmla="*/ 108 h 153"/>
                    <a:gd name="T94" fmla="*/ 35 w 109"/>
                    <a:gd name="T95" fmla="*/ 104 h 153"/>
                    <a:gd name="T96" fmla="*/ 28 w 109"/>
                    <a:gd name="T97" fmla="*/ 106 h 153"/>
                    <a:gd name="T98" fmla="*/ 21 w 109"/>
                    <a:gd name="T99" fmla="*/ 96 h 153"/>
                    <a:gd name="T100" fmla="*/ 19 w 109"/>
                    <a:gd name="T101" fmla="*/ 105 h 153"/>
                    <a:gd name="T102" fmla="*/ 12 w 109"/>
                    <a:gd name="T103" fmla="*/ 107 h 153"/>
                    <a:gd name="T104" fmla="*/ 5 w 109"/>
                    <a:gd name="T105" fmla="*/ 107 h 153"/>
                    <a:gd name="T106" fmla="*/ 4 w 109"/>
                    <a:gd name="T107" fmla="*/ 115 h 153"/>
                    <a:gd name="T108" fmla="*/ 10 w 109"/>
                    <a:gd name="T109" fmla="*/ 114 h 153"/>
                    <a:gd name="T110" fmla="*/ 12 w 109"/>
                    <a:gd name="T111" fmla="*/ 128 h 153"/>
                    <a:gd name="T112" fmla="*/ 6 w 109"/>
                    <a:gd name="T113" fmla="*/ 126 h 153"/>
                    <a:gd name="T114" fmla="*/ 2 w 109"/>
                    <a:gd name="T115" fmla="*/ 129 h 153"/>
                    <a:gd name="T116" fmla="*/ 4 w 109"/>
                    <a:gd name="T117" fmla="*/ 138 h 153"/>
                    <a:gd name="T118" fmla="*/ 11 w 109"/>
                    <a:gd name="T119" fmla="*/ 147 h 153"/>
                    <a:gd name="T120" fmla="*/ 14 w 109"/>
                    <a:gd name="T121" fmla="*/ 1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153">
                      <a:moveTo>
                        <a:pt x="15" y="148"/>
                      </a:moveTo>
                      <a:lnTo>
                        <a:pt x="16" y="148"/>
                      </a:lnTo>
                      <a:lnTo>
                        <a:pt x="18" y="147"/>
                      </a:lnTo>
                      <a:lnTo>
                        <a:pt x="19" y="143"/>
                      </a:lnTo>
                      <a:lnTo>
                        <a:pt x="21" y="143"/>
                      </a:lnTo>
                      <a:lnTo>
                        <a:pt x="23" y="140"/>
                      </a:lnTo>
                      <a:lnTo>
                        <a:pt x="25" y="140"/>
                      </a:lnTo>
                      <a:lnTo>
                        <a:pt x="26" y="142"/>
                      </a:lnTo>
                      <a:lnTo>
                        <a:pt x="27" y="144"/>
                      </a:lnTo>
                      <a:lnTo>
                        <a:pt x="27" y="147"/>
                      </a:lnTo>
                      <a:lnTo>
                        <a:pt x="28" y="147"/>
                      </a:lnTo>
                      <a:lnTo>
                        <a:pt x="30" y="147"/>
                      </a:lnTo>
                      <a:lnTo>
                        <a:pt x="32" y="146"/>
                      </a:lnTo>
                      <a:lnTo>
                        <a:pt x="33" y="147"/>
                      </a:lnTo>
                      <a:lnTo>
                        <a:pt x="33" y="149"/>
                      </a:lnTo>
                      <a:lnTo>
                        <a:pt x="35" y="149"/>
                      </a:lnTo>
                      <a:lnTo>
                        <a:pt x="36" y="147"/>
                      </a:lnTo>
                      <a:lnTo>
                        <a:pt x="36" y="143"/>
                      </a:lnTo>
                      <a:lnTo>
                        <a:pt x="39" y="143"/>
                      </a:lnTo>
                      <a:lnTo>
                        <a:pt x="40" y="143"/>
                      </a:lnTo>
                      <a:lnTo>
                        <a:pt x="43" y="140"/>
                      </a:lnTo>
                      <a:lnTo>
                        <a:pt x="48" y="139"/>
                      </a:lnTo>
                      <a:lnTo>
                        <a:pt x="48" y="140"/>
                      </a:lnTo>
                      <a:lnTo>
                        <a:pt x="46" y="144"/>
                      </a:lnTo>
                      <a:lnTo>
                        <a:pt x="47" y="145"/>
                      </a:lnTo>
                      <a:lnTo>
                        <a:pt x="47" y="147"/>
                      </a:lnTo>
                      <a:lnTo>
                        <a:pt x="51" y="150"/>
                      </a:lnTo>
                      <a:lnTo>
                        <a:pt x="54" y="148"/>
                      </a:lnTo>
                      <a:lnTo>
                        <a:pt x="57" y="144"/>
                      </a:lnTo>
                      <a:lnTo>
                        <a:pt x="62" y="138"/>
                      </a:lnTo>
                      <a:lnTo>
                        <a:pt x="63" y="135"/>
                      </a:lnTo>
                      <a:lnTo>
                        <a:pt x="65" y="133"/>
                      </a:lnTo>
                      <a:lnTo>
                        <a:pt x="68" y="133"/>
                      </a:lnTo>
                      <a:lnTo>
                        <a:pt x="71" y="128"/>
                      </a:lnTo>
                      <a:lnTo>
                        <a:pt x="70" y="125"/>
                      </a:lnTo>
                      <a:lnTo>
                        <a:pt x="71" y="120"/>
                      </a:lnTo>
                      <a:lnTo>
                        <a:pt x="71" y="111"/>
                      </a:lnTo>
                      <a:lnTo>
                        <a:pt x="71" y="110"/>
                      </a:lnTo>
                      <a:lnTo>
                        <a:pt x="70" y="105"/>
                      </a:lnTo>
                      <a:lnTo>
                        <a:pt x="71" y="102"/>
                      </a:lnTo>
                      <a:lnTo>
                        <a:pt x="76" y="96"/>
                      </a:lnTo>
                      <a:lnTo>
                        <a:pt x="76" y="92"/>
                      </a:lnTo>
                      <a:lnTo>
                        <a:pt x="79" y="88"/>
                      </a:lnTo>
                      <a:lnTo>
                        <a:pt x="82" y="85"/>
                      </a:lnTo>
                      <a:lnTo>
                        <a:pt x="84" y="86"/>
                      </a:lnTo>
                      <a:lnTo>
                        <a:pt x="86" y="84"/>
                      </a:lnTo>
                      <a:lnTo>
                        <a:pt x="89" y="83"/>
                      </a:lnTo>
                      <a:lnTo>
                        <a:pt x="94" y="74"/>
                      </a:lnTo>
                      <a:lnTo>
                        <a:pt x="94" y="68"/>
                      </a:lnTo>
                      <a:lnTo>
                        <a:pt x="95" y="63"/>
                      </a:lnTo>
                      <a:lnTo>
                        <a:pt x="97" y="61"/>
                      </a:lnTo>
                      <a:lnTo>
                        <a:pt x="97" y="57"/>
                      </a:lnTo>
                      <a:lnTo>
                        <a:pt x="97" y="56"/>
                      </a:lnTo>
                      <a:lnTo>
                        <a:pt x="98" y="50"/>
                      </a:lnTo>
                      <a:lnTo>
                        <a:pt x="97" y="49"/>
                      </a:lnTo>
                      <a:lnTo>
                        <a:pt x="98" y="43"/>
                      </a:lnTo>
                      <a:lnTo>
                        <a:pt x="99" y="40"/>
                      </a:lnTo>
                      <a:lnTo>
                        <a:pt x="100" y="36"/>
                      </a:lnTo>
                      <a:lnTo>
                        <a:pt x="101" y="33"/>
                      </a:lnTo>
                      <a:lnTo>
                        <a:pt x="99" y="27"/>
                      </a:lnTo>
                      <a:lnTo>
                        <a:pt x="106" y="18"/>
                      </a:lnTo>
                      <a:lnTo>
                        <a:pt x="106" y="15"/>
                      </a:lnTo>
                      <a:lnTo>
                        <a:pt x="109" y="13"/>
                      </a:lnTo>
                      <a:lnTo>
                        <a:pt x="109" y="6"/>
                      </a:lnTo>
                      <a:lnTo>
                        <a:pt x="107" y="3"/>
                      </a:lnTo>
                      <a:lnTo>
                        <a:pt x="108" y="2"/>
                      </a:lnTo>
                      <a:lnTo>
                        <a:pt x="106" y="2"/>
                      </a:lnTo>
                      <a:lnTo>
                        <a:pt x="105" y="3"/>
                      </a:lnTo>
                      <a:lnTo>
                        <a:pt x="102" y="2"/>
                      </a:lnTo>
                      <a:lnTo>
                        <a:pt x="101" y="0"/>
                      </a:lnTo>
                      <a:lnTo>
                        <a:pt x="99" y="0"/>
                      </a:lnTo>
                      <a:lnTo>
                        <a:pt x="97" y="0"/>
                      </a:lnTo>
                      <a:lnTo>
                        <a:pt x="95" y="1"/>
                      </a:lnTo>
                      <a:lnTo>
                        <a:pt x="93" y="1"/>
                      </a:lnTo>
                      <a:lnTo>
                        <a:pt x="87" y="4"/>
                      </a:lnTo>
                      <a:lnTo>
                        <a:pt x="85" y="5"/>
                      </a:lnTo>
                      <a:lnTo>
                        <a:pt x="83" y="6"/>
                      </a:lnTo>
                      <a:lnTo>
                        <a:pt x="80" y="10"/>
                      </a:lnTo>
                      <a:lnTo>
                        <a:pt x="73" y="24"/>
                      </a:lnTo>
                      <a:lnTo>
                        <a:pt x="72" y="26"/>
                      </a:lnTo>
                      <a:lnTo>
                        <a:pt x="71" y="29"/>
                      </a:lnTo>
                      <a:lnTo>
                        <a:pt x="70" y="30"/>
                      </a:lnTo>
                      <a:lnTo>
                        <a:pt x="71" y="33"/>
                      </a:lnTo>
                      <a:lnTo>
                        <a:pt x="71" y="35"/>
                      </a:lnTo>
                      <a:lnTo>
                        <a:pt x="69" y="35"/>
                      </a:lnTo>
                      <a:lnTo>
                        <a:pt x="69" y="34"/>
                      </a:lnTo>
                      <a:lnTo>
                        <a:pt x="68" y="34"/>
                      </a:lnTo>
                      <a:lnTo>
                        <a:pt x="67" y="33"/>
                      </a:lnTo>
                      <a:lnTo>
                        <a:pt x="65" y="33"/>
                      </a:lnTo>
                      <a:lnTo>
                        <a:pt x="63" y="33"/>
                      </a:lnTo>
                      <a:lnTo>
                        <a:pt x="61" y="33"/>
                      </a:lnTo>
                      <a:lnTo>
                        <a:pt x="59" y="32"/>
                      </a:lnTo>
                      <a:lnTo>
                        <a:pt x="58" y="32"/>
                      </a:lnTo>
                      <a:lnTo>
                        <a:pt x="57" y="33"/>
                      </a:lnTo>
                      <a:lnTo>
                        <a:pt x="57" y="33"/>
                      </a:lnTo>
                      <a:lnTo>
                        <a:pt x="55" y="32"/>
                      </a:lnTo>
                      <a:lnTo>
                        <a:pt x="54" y="31"/>
                      </a:lnTo>
                      <a:lnTo>
                        <a:pt x="52" y="32"/>
                      </a:lnTo>
                      <a:lnTo>
                        <a:pt x="50" y="30"/>
                      </a:lnTo>
                      <a:lnTo>
                        <a:pt x="50" y="30"/>
                      </a:lnTo>
                      <a:lnTo>
                        <a:pt x="49" y="30"/>
                      </a:lnTo>
                      <a:lnTo>
                        <a:pt x="47" y="30"/>
                      </a:lnTo>
                      <a:lnTo>
                        <a:pt x="30" y="30"/>
                      </a:lnTo>
                      <a:lnTo>
                        <a:pt x="29" y="33"/>
                      </a:lnTo>
                      <a:lnTo>
                        <a:pt x="30" y="36"/>
                      </a:lnTo>
                      <a:lnTo>
                        <a:pt x="30" y="40"/>
                      </a:lnTo>
                      <a:lnTo>
                        <a:pt x="30" y="43"/>
                      </a:lnTo>
                      <a:lnTo>
                        <a:pt x="30" y="45"/>
                      </a:lnTo>
                      <a:lnTo>
                        <a:pt x="31" y="46"/>
                      </a:lnTo>
                      <a:lnTo>
                        <a:pt x="33" y="44"/>
                      </a:lnTo>
                      <a:lnTo>
                        <a:pt x="35" y="45"/>
                      </a:lnTo>
                      <a:lnTo>
                        <a:pt x="38" y="44"/>
                      </a:lnTo>
                      <a:lnTo>
                        <a:pt x="41" y="43"/>
                      </a:lnTo>
                      <a:lnTo>
                        <a:pt x="46" y="43"/>
                      </a:lnTo>
                      <a:lnTo>
                        <a:pt x="47" y="44"/>
                      </a:lnTo>
                      <a:lnTo>
                        <a:pt x="47" y="49"/>
                      </a:lnTo>
                      <a:lnTo>
                        <a:pt x="47" y="51"/>
                      </a:lnTo>
                      <a:lnTo>
                        <a:pt x="47" y="53"/>
                      </a:lnTo>
                      <a:lnTo>
                        <a:pt x="47" y="56"/>
                      </a:lnTo>
                      <a:lnTo>
                        <a:pt x="44" y="57"/>
                      </a:lnTo>
                      <a:lnTo>
                        <a:pt x="41" y="59"/>
                      </a:lnTo>
                      <a:lnTo>
                        <a:pt x="41" y="61"/>
                      </a:lnTo>
                      <a:lnTo>
                        <a:pt x="42" y="62"/>
                      </a:lnTo>
                      <a:lnTo>
                        <a:pt x="43" y="64"/>
                      </a:lnTo>
                      <a:lnTo>
                        <a:pt x="42" y="65"/>
                      </a:lnTo>
                      <a:lnTo>
                        <a:pt x="41" y="66"/>
                      </a:lnTo>
                      <a:lnTo>
                        <a:pt x="40" y="67"/>
                      </a:lnTo>
                      <a:lnTo>
                        <a:pt x="40" y="68"/>
                      </a:lnTo>
                      <a:lnTo>
                        <a:pt x="40" y="69"/>
                      </a:lnTo>
                      <a:lnTo>
                        <a:pt x="41" y="71"/>
                      </a:lnTo>
                      <a:lnTo>
                        <a:pt x="43" y="71"/>
                      </a:lnTo>
                      <a:lnTo>
                        <a:pt x="43" y="73"/>
                      </a:lnTo>
                      <a:lnTo>
                        <a:pt x="45" y="75"/>
                      </a:lnTo>
                      <a:lnTo>
                        <a:pt x="46" y="78"/>
                      </a:lnTo>
                      <a:lnTo>
                        <a:pt x="47" y="79"/>
                      </a:lnTo>
                      <a:lnTo>
                        <a:pt x="47" y="82"/>
                      </a:lnTo>
                      <a:lnTo>
                        <a:pt x="46" y="89"/>
                      </a:lnTo>
                      <a:lnTo>
                        <a:pt x="43" y="102"/>
                      </a:lnTo>
                      <a:lnTo>
                        <a:pt x="43" y="105"/>
                      </a:lnTo>
                      <a:lnTo>
                        <a:pt x="43" y="108"/>
                      </a:lnTo>
                      <a:lnTo>
                        <a:pt x="42" y="108"/>
                      </a:lnTo>
                      <a:lnTo>
                        <a:pt x="41" y="105"/>
                      </a:lnTo>
                      <a:lnTo>
                        <a:pt x="38" y="104"/>
                      </a:lnTo>
                      <a:lnTo>
                        <a:pt x="35" y="104"/>
                      </a:lnTo>
                      <a:lnTo>
                        <a:pt x="33" y="105"/>
                      </a:lnTo>
                      <a:lnTo>
                        <a:pt x="32" y="105"/>
                      </a:lnTo>
                      <a:lnTo>
                        <a:pt x="28" y="106"/>
                      </a:lnTo>
                      <a:lnTo>
                        <a:pt x="26" y="103"/>
                      </a:lnTo>
                      <a:lnTo>
                        <a:pt x="24" y="96"/>
                      </a:lnTo>
                      <a:lnTo>
                        <a:pt x="21" y="96"/>
                      </a:lnTo>
                      <a:lnTo>
                        <a:pt x="20" y="99"/>
                      </a:lnTo>
                      <a:lnTo>
                        <a:pt x="20" y="102"/>
                      </a:lnTo>
                      <a:lnTo>
                        <a:pt x="19" y="105"/>
                      </a:lnTo>
                      <a:lnTo>
                        <a:pt x="15" y="105"/>
                      </a:lnTo>
                      <a:lnTo>
                        <a:pt x="12" y="105"/>
                      </a:lnTo>
                      <a:lnTo>
                        <a:pt x="12" y="107"/>
                      </a:lnTo>
                      <a:lnTo>
                        <a:pt x="11" y="109"/>
                      </a:lnTo>
                      <a:lnTo>
                        <a:pt x="8" y="106"/>
                      </a:lnTo>
                      <a:lnTo>
                        <a:pt x="5" y="107"/>
                      </a:lnTo>
                      <a:lnTo>
                        <a:pt x="3" y="109"/>
                      </a:lnTo>
                      <a:lnTo>
                        <a:pt x="5" y="111"/>
                      </a:lnTo>
                      <a:lnTo>
                        <a:pt x="4" y="115"/>
                      </a:lnTo>
                      <a:lnTo>
                        <a:pt x="6" y="114"/>
                      </a:lnTo>
                      <a:lnTo>
                        <a:pt x="9" y="113"/>
                      </a:lnTo>
                      <a:lnTo>
                        <a:pt x="10" y="114"/>
                      </a:lnTo>
                      <a:lnTo>
                        <a:pt x="12" y="116"/>
                      </a:lnTo>
                      <a:lnTo>
                        <a:pt x="12" y="125"/>
                      </a:lnTo>
                      <a:lnTo>
                        <a:pt x="12" y="128"/>
                      </a:lnTo>
                      <a:lnTo>
                        <a:pt x="9" y="124"/>
                      </a:lnTo>
                      <a:lnTo>
                        <a:pt x="8" y="124"/>
                      </a:lnTo>
                      <a:lnTo>
                        <a:pt x="6" y="126"/>
                      </a:lnTo>
                      <a:lnTo>
                        <a:pt x="4" y="126"/>
                      </a:lnTo>
                      <a:lnTo>
                        <a:pt x="2" y="127"/>
                      </a:lnTo>
                      <a:lnTo>
                        <a:pt x="2" y="129"/>
                      </a:lnTo>
                      <a:lnTo>
                        <a:pt x="0" y="133"/>
                      </a:lnTo>
                      <a:lnTo>
                        <a:pt x="3" y="136"/>
                      </a:lnTo>
                      <a:lnTo>
                        <a:pt x="4" y="138"/>
                      </a:lnTo>
                      <a:lnTo>
                        <a:pt x="9" y="141"/>
                      </a:lnTo>
                      <a:lnTo>
                        <a:pt x="9" y="144"/>
                      </a:lnTo>
                      <a:lnTo>
                        <a:pt x="11" y="147"/>
                      </a:lnTo>
                      <a:lnTo>
                        <a:pt x="11" y="150"/>
                      </a:lnTo>
                      <a:lnTo>
                        <a:pt x="12" y="153"/>
                      </a:lnTo>
                      <a:lnTo>
                        <a:pt x="14" y="152"/>
                      </a:lnTo>
                      <a:lnTo>
                        <a:pt x="15" y="1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7" name="Freeform 857">
                  <a:extLst>
                    <a:ext uri="{FF2B5EF4-FFF2-40B4-BE49-F238E27FC236}">
                      <a16:creationId xmlns:a16="http://schemas.microsoft.com/office/drawing/2014/main" id="{C83999E6-E456-40FA-A7A1-5A33651A3C03}"/>
                    </a:ext>
                  </a:extLst>
                </p:cNvPr>
                <p:cNvSpPr>
                  <a:spLocks/>
                </p:cNvSpPr>
                <p:nvPr/>
              </p:nvSpPr>
              <p:spPr bwMode="auto">
                <a:xfrm>
                  <a:off x="3774" y="2880"/>
                  <a:ext cx="15" cy="25"/>
                </a:xfrm>
                <a:custGeom>
                  <a:avLst/>
                  <a:gdLst>
                    <a:gd name="T0" fmla="*/ 7 w 15"/>
                    <a:gd name="T1" fmla="*/ 23 h 25"/>
                    <a:gd name="T2" fmla="*/ 9 w 15"/>
                    <a:gd name="T3" fmla="*/ 21 h 25"/>
                    <a:gd name="T4" fmla="*/ 9 w 15"/>
                    <a:gd name="T5" fmla="*/ 15 h 25"/>
                    <a:gd name="T6" fmla="*/ 10 w 15"/>
                    <a:gd name="T7" fmla="*/ 13 h 25"/>
                    <a:gd name="T8" fmla="*/ 13 w 15"/>
                    <a:gd name="T9" fmla="*/ 10 h 25"/>
                    <a:gd name="T10" fmla="*/ 15 w 15"/>
                    <a:gd name="T11" fmla="*/ 7 h 25"/>
                    <a:gd name="T12" fmla="*/ 15 w 15"/>
                    <a:gd name="T13" fmla="*/ 4 h 25"/>
                    <a:gd name="T14" fmla="*/ 14 w 15"/>
                    <a:gd name="T15" fmla="*/ 2 h 25"/>
                    <a:gd name="T16" fmla="*/ 13 w 15"/>
                    <a:gd name="T17" fmla="*/ 0 h 25"/>
                    <a:gd name="T18" fmla="*/ 11 w 15"/>
                    <a:gd name="T19" fmla="*/ 0 h 25"/>
                    <a:gd name="T20" fmla="*/ 9 w 15"/>
                    <a:gd name="T21" fmla="*/ 3 h 25"/>
                    <a:gd name="T22" fmla="*/ 7 w 15"/>
                    <a:gd name="T23" fmla="*/ 3 h 25"/>
                    <a:gd name="T24" fmla="*/ 6 w 15"/>
                    <a:gd name="T25" fmla="*/ 7 h 25"/>
                    <a:gd name="T26" fmla="*/ 4 w 15"/>
                    <a:gd name="T27" fmla="*/ 8 h 25"/>
                    <a:gd name="T28" fmla="*/ 3 w 15"/>
                    <a:gd name="T29" fmla="*/ 8 h 25"/>
                    <a:gd name="T30" fmla="*/ 2 w 15"/>
                    <a:gd name="T31" fmla="*/ 12 h 25"/>
                    <a:gd name="T32" fmla="*/ 0 w 15"/>
                    <a:gd name="T33" fmla="*/ 13 h 25"/>
                    <a:gd name="T34" fmla="*/ 2 w 15"/>
                    <a:gd name="T35" fmla="*/ 15 h 25"/>
                    <a:gd name="T36" fmla="*/ 3 w 15"/>
                    <a:gd name="T37" fmla="*/ 20 h 25"/>
                    <a:gd name="T38" fmla="*/ 1 w 15"/>
                    <a:gd name="T39" fmla="*/ 24 h 25"/>
                    <a:gd name="T40" fmla="*/ 2 w 15"/>
                    <a:gd name="T41" fmla="*/ 25 h 25"/>
                    <a:gd name="T42" fmla="*/ 4 w 15"/>
                    <a:gd name="T43" fmla="*/ 24 h 25"/>
                    <a:gd name="T44" fmla="*/ 7 w 15"/>
                    <a:gd name="T4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5">
                      <a:moveTo>
                        <a:pt x="7" y="23"/>
                      </a:moveTo>
                      <a:lnTo>
                        <a:pt x="9" y="21"/>
                      </a:lnTo>
                      <a:lnTo>
                        <a:pt x="9" y="15"/>
                      </a:lnTo>
                      <a:lnTo>
                        <a:pt x="10" y="13"/>
                      </a:lnTo>
                      <a:lnTo>
                        <a:pt x="13" y="10"/>
                      </a:lnTo>
                      <a:lnTo>
                        <a:pt x="15" y="7"/>
                      </a:lnTo>
                      <a:lnTo>
                        <a:pt x="15" y="4"/>
                      </a:lnTo>
                      <a:lnTo>
                        <a:pt x="14" y="2"/>
                      </a:lnTo>
                      <a:lnTo>
                        <a:pt x="13" y="0"/>
                      </a:lnTo>
                      <a:lnTo>
                        <a:pt x="11" y="0"/>
                      </a:lnTo>
                      <a:lnTo>
                        <a:pt x="9" y="3"/>
                      </a:lnTo>
                      <a:lnTo>
                        <a:pt x="7" y="3"/>
                      </a:lnTo>
                      <a:lnTo>
                        <a:pt x="6" y="7"/>
                      </a:lnTo>
                      <a:lnTo>
                        <a:pt x="4" y="8"/>
                      </a:lnTo>
                      <a:lnTo>
                        <a:pt x="3" y="8"/>
                      </a:lnTo>
                      <a:lnTo>
                        <a:pt x="2" y="12"/>
                      </a:lnTo>
                      <a:lnTo>
                        <a:pt x="0" y="13"/>
                      </a:lnTo>
                      <a:lnTo>
                        <a:pt x="2" y="15"/>
                      </a:lnTo>
                      <a:lnTo>
                        <a:pt x="3" y="20"/>
                      </a:lnTo>
                      <a:lnTo>
                        <a:pt x="1" y="24"/>
                      </a:lnTo>
                      <a:lnTo>
                        <a:pt x="2" y="25"/>
                      </a:lnTo>
                      <a:lnTo>
                        <a:pt x="4" y="24"/>
                      </a:lnTo>
                      <a:lnTo>
                        <a:pt x="7"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8" name="Freeform 858">
                  <a:extLst>
                    <a:ext uri="{FF2B5EF4-FFF2-40B4-BE49-F238E27FC236}">
                      <a16:creationId xmlns:a16="http://schemas.microsoft.com/office/drawing/2014/main" id="{D3865310-5879-4B9B-BE38-2CC5FBEF480F}"/>
                    </a:ext>
                  </a:extLst>
                </p:cNvPr>
                <p:cNvSpPr>
                  <a:spLocks/>
                </p:cNvSpPr>
                <p:nvPr/>
              </p:nvSpPr>
              <p:spPr bwMode="auto">
                <a:xfrm>
                  <a:off x="4020" y="2821"/>
                  <a:ext cx="159" cy="194"/>
                </a:xfrm>
                <a:custGeom>
                  <a:avLst/>
                  <a:gdLst>
                    <a:gd name="T0" fmla="*/ 122 w 159"/>
                    <a:gd name="T1" fmla="*/ 42 h 194"/>
                    <a:gd name="T2" fmla="*/ 63 w 159"/>
                    <a:gd name="T3" fmla="*/ 0 h 194"/>
                    <a:gd name="T4" fmla="*/ 21 w 159"/>
                    <a:gd name="T5" fmla="*/ 2 h 194"/>
                    <a:gd name="T6" fmla="*/ 17 w 159"/>
                    <a:gd name="T7" fmla="*/ 4 h 194"/>
                    <a:gd name="T8" fmla="*/ 21 w 159"/>
                    <a:gd name="T9" fmla="*/ 11 h 194"/>
                    <a:gd name="T10" fmla="*/ 24 w 159"/>
                    <a:gd name="T11" fmla="*/ 21 h 194"/>
                    <a:gd name="T12" fmla="*/ 22 w 159"/>
                    <a:gd name="T13" fmla="*/ 28 h 194"/>
                    <a:gd name="T14" fmla="*/ 18 w 159"/>
                    <a:gd name="T15" fmla="*/ 28 h 194"/>
                    <a:gd name="T16" fmla="*/ 19 w 159"/>
                    <a:gd name="T17" fmla="*/ 33 h 194"/>
                    <a:gd name="T18" fmla="*/ 24 w 159"/>
                    <a:gd name="T19" fmla="*/ 36 h 194"/>
                    <a:gd name="T20" fmla="*/ 21 w 159"/>
                    <a:gd name="T21" fmla="*/ 47 h 194"/>
                    <a:gd name="T22" fmla="*/ 14 w 159"/>
                    <a:gd name="T23" fmla="*/ 56 h 194"/>
                    <a:gd name="T24" fmla="*/ 0 w 159"/>
                    <a:gd name="T25" fmla="*/ 61 h 194"/>
                    <a:gd name="T26" fmla="*/ 15 w 159"/>
                    <a:gd name="T27" fmla="*/ 112 h 194"/>
                    <a:gd name="T28" fmla="*/ 25 w 159"/>
                    <a:gd name="T29" fmla="*/ 128 h 194"/>
                    <a:gd name="T30" fmla="*/ 31 w 159"/>
                    <a:gd name="T31" fmla="*/ 131 h 194"/>
                    <a:gd name="T32" fmla="*/ 36 w 159"/>
                    <a:gd name="T33" fmla="*/ 135 h 194"/>
                    <a:gd name="T34" fmla="*/ 45 w 159"/>
                    <a:gd name="T35" fmla="*/ 138 h 194"/>
                    <a:gd name="T36" fmla="*/ 50 w 159"/>
                    <a:gd name="T37" fmla="*/ 145 h 194"/>
                    <a:gd name="T38" fmla="*/ 52 w 159"/>
                    <a:gd name="T39" fmla="*/ 145 h 194"/>
                    <a:gd name="T40" fmla="*/ 56 w 159"/>
                    <a:gd name="T41" fmla="*/ 147 h 194"/>
                    <a:gd name="T42" fmla="*/ 59 w 159"/>
                    <a:gd name="T43" fmla="*/ 148 h 194"/>
                    <a:gd name="T44" fmla="*/ 62 w 159"/>
                    <a:gd name="T45" fmla="*/ 150 h 194"/>
                    <a:gd name="T46" fmla="*/ 69 w 159"/>
                    <a:gd name="T47" fmla="*/ 159 h 194"/>
                    <a:gd name="T48" fmla="*/ 73 w 159"/>
                    <a:gd name="T49" fmla="*/ 182 h 194"/>
                    <a:gd name="T50" fmla="*/ 90 w 159"/>
                    <a:gd name="T51" fmla="*/ 180 h 194"/>
                    <a:gd name="T52" fmla="*/ 94 w 159"/>
                    <a:gd name="T53" fmla="*/ 182 h 194"/>
                    <a:gd name="T54" fmla="*/ 98 w 159"/>
                    <a:gd name="T55" fmla="*/ 185 h 194"/>
                    <a:gd name="T56" fmla="*/ 105 w 159"/>
                    <a:gd name="T57" fmla="*/ 183 h 194"/>
                    <a:gd name="T58" fmla="*/ 109 w 159"/>
                    <a:gd name="T59" fmla="*/ 182 h 194"/>
                    <a:gd name="T60" fmla="*/ 113 w 159"/>
                    <a:gd name="T61" fmla="*/ 184 h 194"/>
                    <a:gd name="T62" fmla="*/ 121 w 159"/>
                    <a:gd name="T63" fmla="*/ 180 h 194"/>
                    <a:gd name="T64" fmla="*/ 124 w 159"/>
                    <a:gd name="T65" fmla="*/ 178 h 194"/>
                    <a:gd name="T66" fmla="*/ 130 w 159"/>
                    <a:gd name="T67" fmla="*/ 179 h 194"/>
                    <a:gd name="T68" fmla="*/ 139 w 159"/>
                    <a:gd name="T69" fmla="*/ 176 h 194"/>
                    <a:gd name="T70" fmla="*/ 146 w 159"/>
                    <a:gd name="T71" fmla="*/ 173 h 194"/>
                    <a:gd name="T72" fmla="*/ 152 w 159"/>
                    <a:gd name="T73" fmla="*/ 169 h 194"/>
                    <a:gd name="T74" fmla="*/ 158 w 159"/>
                    <a:gd name="T75" fmla="*/ 165 h 194"/>
                    <a:gd name="T76" fmla="*/ 158 w 159"/>
                    <a:gd name="T77" fmla="*/ 163 h 194"/>
                    <a:gd name="T78" fmla="*/ 146 w 159"/>
                    <a:gd name="T79" fmla="*/ 153 h 194"/>
                    <a:gd name="T80" fmla="*/ 144 w 159"/>
                    <a:gd name="T81" fmla="*/ 144 h 194"/>
                    <a:gd name="T82" fmla="*/ 143 w 159"/>
                    <a:gd name="T83" fmla="*/ 136 h 194"/>
                    <a:gd name="T84" fmla="*/ 142 w 159"/>
                    <a:gd name="T85" fmla="*/ 129 h 194"/>
                    <a:gd name="T86" fmla="*/ 143 w 159"/>
                    <a:gd name="T87" fmla="*/ 120 h 194"/>
                    <a:gd name="T88" fmla="*/ 142 w 159"/>
                    <a:gd name="T89" fmla="*/ 107 h 194"/>
                    <a:gd name="T90" fmla="*/ 146 w 159"/>
                    <a:gd name="T91" fmla="*/ 104 h 194"/>
                    <a:gd name="T92" fmla="*/ 139 w 159"/>
                    <a:gd name="T93" fmla="*/ 93 h 194"/>
                    <a:gd name="T94" fmla="*/ 137 w 159"/>
                    <a:gd name="T95" fmla="*/ 79 h 194"/>
                    <a:gd name="T96" fmla="*/ 141 w 159"/>
                    <a:gd name="T97" fmla="*/ 63 h 194"/>
                    <a:gd name="T98" fmla="*/ 123 w 159"/>
                    <a:gd name="T99" fmla="*/ 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194">
                      <a:moveTo>
                        <a:pt x="122" y="45"/>
                      </a:moveTo>
                      <a:lnTo>
                        <a:pt x="121" y="43"/>
                      </a:lnTo>
                      <a:lnTo>
                        <a:pt x="122" y="42"/>
                      </a:lnTo>
                      <a:lnTo>
                        <a:pt x="119" y="36"/>
                      </a:lnTo>
                      <a:lnTo>
                        <a:pt x="67" y="0"/>
                      </a:lnTo>
                      <a:lnTo>
                        <a:pt x="63" y="0"/>
                      </a:lnTo>
                      <a:lnTo>
                        <a:pt x="44" y="1"/>
                      </a:lnTo>
                      <a:lnTo>
                        <a:pt x="38" y="1"/>
                      </a:lnTo>
                      <a:lnTo>
                        <a:pt x="21" y="2"/>
                      </a:lnTo>
                      <a:lnTo>
                        <a:pt x="20" y="3"/>
                      </a:lnTo>
                      <a:lnTo>
                        <a:pt x="19" y="3"/>
                      </a:lnTo>
                      <a:lnTo>
                        <a:pt x="17" y="4"/>
                      </a:lnTo>
                      <a:lnTo>
                        <a:pt x="20" y="7"/>
                      </a:lnTo>
                      <a:lnTo>
                        <a:pt x="21" y="9"/>
                      </a:lnTo>
                      <a:lnTo>
                        <a:pt x="21" y="11"/>
                      </a:lnTo>
                      <a:lnTo>
                        <a:pt x="23" y="13"/>
                      </a:lnTo>
                      <a:lnTo>
                        <a:pt x="24" y="18"/>
                      </a:lnTo>
                      <a:lnTo>
                        <a:pt x="24" y="21"/>
                      </a:lnTo>
                      <a:lnTo>
                        <a:pt x="24" y="24"/>
                      </a:lnTo>
                      <a:lnTo>
                        <a:pt x="23" y="26"/>
                      </a:lnTo>
                      <a:lnTo>
                        <a:pt x="22" y="28"/>
                      </a:lnTo>
                      <a:lnTo>
                        <a:pt x="21" y="28"/>
                      </a:lnTo>
                      <a:lnTo>
                        <a:pt x="19" y="28"/>
                      </a:lnTo>
                      <a:lnTo>
                        <a:pt x="18" y="28"/>
                      </a:lnTo>
                      <a:lnTo>
                        <a:pt x="18" y="29"/>
                      </a:lnTo>
                      <a:lnTo>
                        <a:pt x="19" y="31"/>
                      </a:lnTo>
                      <a:lnTo>
                        <a:pt x="19" y="33"/>
                      </a:lnTo>
                      <a:lnTo>
                        <a:pt x="21" y="34"/>
                      </a:lnTo>
                      <a:lnTo>
                        <a:pt x="21" y="36"/>
                      </a:lnTo>
                      <a:lnTo>
                        <a:pt x="24" y="36"/>
                      </a:lnTo>
                      <a:lnTo>
                        <a:pt x="24" y="42"/>
                      </a:lnTo>
                      <a:lnTo>
                        <a:pt x="24" y="44"/>
                      </a:lnTo>
                      <a:lnTo>
                        <a:pt x="21" y="47"/>
                      </a:lnTo>
                      <a:lnTo>
                        <a:pt x="20" y="49"/>
                      </a:lnTo>
                      <a:lnTo>
                        <a:pt x="18" y="51"/>
                      </a:lnTo>
                      <a:lnTo>
                        <a:pt x="14" y="56"/>
                      </a:lnTo>
                      <a:lnTo>
                        <a:pt x="12" y="60"/>
                      </a:lnTo>
                      <a:lnTo>
                        <a:pt x="7" y="62"/>
                      </a:lnTo>
                      <a:lnTo>
                        <a:pt x="0" y="61"/>
                      </a:lnTo>
                      <a:lnTo>
                        <a:pt x="2" y="76"/>
                      </a:lnTo>
                      <a:lnTo>
                        <a:pt x="5" y="96"/>
                      </a:lnTo>
                      <a:lnTo>
                        <a:pt x="15" y="112"/>
                      </a:lnTo>
                      <a:lnTo>
                        <a:pt x="19" y="125"/>
                      </a:lnTo>
                      <a:lnTo>
                        <a:pt x="24" y="128"/>
                      </a:lnTo>
                      <a:lnTo>
                        <a:pt x="25" y="128"/>
                      </a:lnTo>
                      <a:lnTo>
                        <a:pt x="28" y="129"/>
                      </a:lnTo>
                      <a:lnTo>
                        <a:pt x="29" y="129"/>
                      </a:lnTo>
                      <a:lnTo>
                        <a:pt x="31" y="131"/>
                      </a:lnTo>
                      <a:lnTo>
                        <a:pt x="31" y="132"/>
                      </a:lnTo>
                      <a:lnTo>
                        <a:pt x="33" y="134"/>
                      </a:lnTo>
                      <a:lnTo>
                        <a:pt x="36" y="135"/>
                      </a:lnTo>
                      <a:lnTo>
                        <a:pt x="42" y="137"/>
                      </a:lnTo>
                      <a:lnTo>
                        <a:pt x="44" y="137"/>
                      </a:lnTo>
                      <a:lnTo>
                        <a:pt x="45" y="138"/>
                      </a:lnTo>
                      <a:lnTo>
                        <a:pt x="47" y="138"/>
                      </a:lnTo>
                      <a:lnTo>
                        <a:pt x="48" y="142"/>
                      </a:lnTo>
                      <a:lnTo>
                        <a:pt x="50" y="145"/>
                      </a:lnTo>
                      <a:lnTo>
                        <a:pt x="52" y="145"/>
                      </a:lnTo>
                      <a:lnTo>
                        <a:pt x="52" y="145"/>
                      </a:lnTo>
                      <a:lnTo>
                        <a:pt x="52" y="145"/>
                      </a:lnTo>
                      <a:lnTo>
                        <a:pt x="53" y="145"/>
                      </a:lnTo>
                      <a:lnTo>
                        <a:pt x="54" y="146"/>
                      </a:lnTo>
                      <a:lnTo>
                        <a:pt x="56" y="147"/>
                      </a:lnTo>
                      <a:lnTo>
                        <a:pt x="57" y="148"/>
                      </a:lnTo>
                      <a:lnTo>
                        <a:pt x="58" y="147"/>
                      </a:lnTo>
                      <a:lnTo>
                        <a:pt x="59" y="148"/>
                      </a:lnTo>
                      <a:lnTo>
                        <a:pt x="60" y="149"/>
                      </a:lnTo>
                      <a:lnTo>
                        <a:pt x="61" y="149"/>
                      </a:lnTo>
                      <a:lnTo>
                        <a:pt x="62" y="150"/>
                      </a:lnTo>
                      <a:lnTo>
                        <a:pt x="63" y="151"/>
                      </a:lnTo>
                      <a:lnTo>
                        <a:pt x="65" y="152"/>
                      </a:lnTo>
                      <a:lnTo>
                        <a:pt x="69" y="159"/>
                      </a:lnTo>
                      <a:lnTo>
                        <a:pt x="70" y="166"/>
                      </a:lnTo>
                      <a:lnTo>
                        <a:pt x="70" y="194"/>
                      </a:lnTo>
                      <a:lnTo>
                        <a:pt x="73" y="182"/>
                      </a:lnTo>
                      <a:lnTo>
                        <a:pt x="87" y="182"/>
                      </a:lnTo>
                      <a:lnTo>
                        <a:pt x="89" y="181"/>
                      </a:lnTo>
                      <a:lnTo>
                        <a:pt x="90" y="180"/>
                      </a:lnTo>
                      <a:lnTo>
                        <a:pt x="91" y="180"/>
                      </a:lnTo>
                      <a:lnTo>
                        <a:pt x="91" y="181"/>
                      </a:lnTo>
                      <a:lnTo>
                        <a:pt x="94" y="182"/>
                      </a:lnTo>
                      <a:lnTo>
                        <a:pt x="95" y="183"/>
                      </a:lnTo>
                      <a:lnTo>
                        <a:pt x="97" y="183"/>
                      </a:lnTo>
                      <a:lnTo>
                        <a:pt x="98" y="185"/>
                      </a:lnTo>
                      <a:lnTo>
                        <a:pt x="98" y="187"/>
                      </a:lnTo>
                      <a:lnTo>
                        <a:pt x="102" y="185"/>
                      </a:lnTo>
                      <a:lnTo>
                        <a:pt x="105" y="183"/>
                      </a:lnTo>
                      <a:lnTo>
                        <a:pt x="107" y="182"/>
                      </a:lnTo>
                      <a:lnTo>
                        <a:pt x="107" y="181"/>
                      </a:lnTo>
                      <a:lnTo>
                        <a:pt x="109" y="182"/>
                      </a:lnTo>
                      <a:lnTo>
                        <a:pt x="110" y="183"/>
                      </a:lnTo>
                      <a:lnTo>
                        <a:pt x="111" y="183"/>
                      </a:lnTo>
                      <a:lnTo>
                        <a:pt x="113" y="184"/>
                      </a:lnTo>
                      <a:lnTo>
                        <a:pt x="116" y="183"/>
                      </a:lnTo>
                      <a:lnTo>
                        <a:pt x="120" y="183"/>
                      </a:lnTo>
                      <a:lnTo>
                        <a:pt x="121" y="180"/>
                      </a:lnTo>
                      <a:lnTo>
                        <a:pt x="121" y="178"/>
                      </a:lnTo>
                      <a:lnTo>
                        <a:pt x="121" y="177"/>
                      </a:lnTo>
                      <a:lnTo>
                        <a:pt x="124" y="178"/>
                      </a:lnTo>
                      <a:lnTo>
                        <a:pt x="126" y="177"/>
                      </a:lnTo>
                      <a:lnTo>
                        <a:pt x="128" y="180"/>
                      </a:lnTo>
                      <a:lnTo>
                        <a:pt x="130" y="179"/>
                      </a:lnTo>
                      <a:lnTo>
                        <a:pt x="132" y="177"/>
                      </a:lnTo>
                      <a:lnTo>
                        <a:pt x="137" y="176"/>
                      </a:lnTo>
                      <a:lnTo>
                        <a:pt x="139" y="176"/>
                      </a:lnTo>
                      <a:lnTo>
                        <a:pt x="141" y="176"/>
                      </a:lnTo>
                      <a:lnTo>
                        <a:pt x="142" y="174"/>
                      </a:lnTo>
                      <a:lnTo>
                        <a:pt x="146" y="173"/>
                      </a:lnTo>
                      <a:lnTo>
                        <a:pt x="148" y="171"/>
                      </a:lnTo>
                      <a:lnTo>
                        <a:pt x="150" y="171"/>
                      </a:lnTo>
                      <a:lnTo>
                        <a:pt x="152" y="169"/>
                      </a:lnTo>
                      <a:lnTo>
                        <a:pt x="154" y="166"/>
                      </a:lnTo>
                      <a:lnTo>
                        <a:pt x="157" y="167"/>
                      </a:lnTo>
                      <a:lnTo>
                        <a:pt x="158" y="165"/>
                      </a:lnTo>
                      <a:lnTo>
                        <a:pt x="159" y="165"/>
                      </a:lnTo>
                      <a:lnTo>
                        <a:pt x="158" y="165"/>
                      </a:lnTo>
                      <a:lnTo>
                        <a:pt x="158" y="163"/>
                      </a:lnTo>
                      <a:lnTo>
                        <a:pt x="155" y="160"/>
                      </a:lnTo>
                      <a:lnTo>
                        <a:pt x="152" y="159"/>
                      </a:lnTo>
                      <a:lnTo>
                        <a:pt x="146" y="153"/>
                      </a:lnTo>
                      <a:lnTo>
                        <a:pt x="147" y="151"/>
                      </a:lnTo>
                      <a:lnTo>
                        <a:pt x="146" y="145"/>
                      </a:lnTo>
                      <a:lnTo>
                        <a:pt x="144" y="144"/>
                      </a:lnTo>
                      <a:lnTo>
                        <a:pt x="146" y="141"/>
                      </a:lnTo>
                      <a:lnTo>
                        <a:pt x="144" y="139"/>
                      </a:lnTo>
                      <a:lnTo>
                        <a:pt x="143" y="136"/>
                      </a:lnTo>
                      <a:lnTo>
                        <a:pt x="142" y="134"/>
                      </a:lnTo>
                      <a:lnTo>
                        <a:pt x="143" y="134"/>
                      </a:lnTo>
                      <a:lnTo>
                        <a:pt x="142" y="129"/>
                      </a:lnTo>
                      <a:lnTo>
                        <a:pt x="141" y="125"/>
                      </a:lnTo>
                      <a:lnTo>
                        <a:pt x="143" y="124"/>
                      </a:lnTo>
                      <a:lnTo>
                        <a:pt x="143" y="120"/>
                      </a:lnTo>
                      <a:lnTo>
                        <a:pt x="142" y="117"/>
                      </a:lnTo>
                      <a:lnTo>
                        <a:pt x="141" y="111"/>
                      </a:lnTo>
                      <a:lnTo>
                        <a:pt x="142" y="107"/>
                      </a:lnTo>
                      <a:lnTo>
                        <a:pt x="144" y="105"/>
                      </a:lnTo>
                      <a:lnTo>
                        <a:pt x="145" y="106"/>
                      </a:lnTo>
                      <a:lnTo>
                        <a:pt x="146" y="104"/>
                      </a:lnTo>
                      <a:lnTo>
                        <a:pt x="144" y="97"/>
                      </a:lnTo>
                      <a:lnTo>
                        <a:pt x="142" y="98"/>
                      </a:lnTo>
                      <a:lnTo>
                        <a:pt x="139" y="93"/>
                      </a:lnTo>
                      <a:lnTo>
                        <a:pt x="135" y="90"/>
                      </a:lnTo>
                      <a:lnTo>
                        <a:pt x="135" y="86"/>
                      </a:lnTo>
                      <a:lnTo>
                        <a:pt x="137" y="79"/>
                      </a:lnTo>
                      <a:lnTo>
                        <a:pt x="140" y="67"/>
                      </a:lnTo>
                      <a:lnTo>
                        <a:pt x="141" y="66"/>
                      </a:lnTo>
                      <a:lnTo>
                        <a:pt x="141" y="63"/>
                      </a:lnTo>
                      <a:lnTo>
                        <a:pt x="140" y="62"/>
                      </a:lnTo>
                      <a:lnTo>
                        <a:pt x="141" y="62"/>
                      </a:lnTo>
                      <a:lnTo>
                        <a:pt x="123" y="47"/>
                      </a:lnTo>
                      <a:lnTo>
                        <a:pt x="12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9" name="Freeform 859">
                  <a:extLst>
                    <a:ext uri="{FF2B5EF4-FFF2-40B4-BE49-F238E27FC236}">
                      <a16:creationId xmlns:a16="http://schemas.microsoft.com/office/drawing/2014/main" id="{8C570327-DFA3-4965-8624-37416A88EE4F}"/>
                    </a:ext>
                  </a:extLst>
                </p:cNvPr>
                <p:cNvSpPr>
                  <a:spLocks/>
                </p:cNvSpPr>
                <p:nvPr/>
              </p:nvSpPr>
              <p:spPr bwMode="auto">
                <a:xfrm>
                  <a:off x="4016" y="2825"/>
                  <a:ext cx="28" cy="28"/>
                </a:xfrm>
                <a:custGeom>
                  <a:avLst/>
                  <a:gdLst>
                    <a:gd name="T0" fmla="*/ 19 w 28"/>
                    <a:gd name="T1" fmla="*/ 0 h 28"/>
                    <a:gd name="T2" fmla="*/ 19 w 28"/>
                    <a:gd name="T3" fmla="*/ 2 h 28"/>
                    <a:gd name="T4" fmla="*/ 18 w 28"/>
                    <a:gd name="T5" fmla="*/ 3 h 28"/>
                    <a:gd name="T6" fmla="*/ 16 w 28"/>
                    <a:gd name="T7" fmla="*/ 3 h 28"/>
                    <a:gd name="T8" fmla="*/ 14 w 28"/>
                    <a:gd name="T9" fmla="*/ 2 h 28"/>
                    <a:gd name="T10" fmla="*/ 13 w 28"/>
                    <a:gd name="T11" fmla="*/ 1 h 28"/>
                    <a:gd name="T12" fmla="*/ 11 w 28"/>
                    <a:gd name="T13" fmla="*/ 3 h 28"/>
                    <a:gd name="T14" fmla="*/ 8 w 28"/>
                    <a:gd name="T15" fmla="*/ 4 h 28"/>
                    <a:gd name="T16" fmla="*/ 8 w 28"/>
                    <a:gd name="T17" fmla="*/ 3 h 28"/>
                    <a:gd name="T18" fmla="*/ 5 w 28"/>
                    <a:gd name="T19" fmla="*/ 7 h 28"/>
                    <a:gd name="T20" fmla="*/ 2 w 28"/>
                    <a:gd name="T21" fmla="*/ 10 h 28"/>
                    <a:gd name="T22" fmla="*/ 0 w 28"/>
                    <a:gd name="T23" fmla="*/ 21 h 28"/>
                    <a:gd name="T24" fmla="*/ 0 w 28"/>
                    <a:gd name="T25" fmla="*/ 24 h 28"/>
                    <a:gd name="T26" fmla="*/ 1 w 28"/>
                    <a:gd name="T27" fmla="*/ 24 h 28"/>
                    <a:gd name="T28" fmla="*/ 4 w 28"/>
                    <a:gd name="T29" fmla="*/ 24 h 28"/>
                    <a:gd name="T30" fmla="*/ 5 w 28"/>
                    <a:gd name="T31" fmla="*/ 24 h 28"/>
                    <a:gd name="T32" fmla="*/ 6 w 28"/>
                    <a:gd name="T33" fmla="*/ 27 h 28"/>
                    <a:gd name="T34" fmla="*/ 8 w 28"/>
                    <a:gd name="T35" fmla="*/ 27 h 28"/>
                    <a:gd name="T36" fmla="*/ 9 w 28"/>
                    <a:gd name="T37" fmla="*/ 27 h 28"/>
                    <a:gd name="T38" fmla="*/ 11 w 28"/>
                    <a:gd name="T39" fmla="*/ 27 h 28"/>
                    <a:gd name="T40" fmla="*/ 11 w 28"/>
                    <a:gd name="T41" fmla="*/ 28 h 28"/>
                    <a:gd name="T42" fmla="*/ 14 w 28"/>
                    <a:gd name="T43" fmla="*/ 27 h 28"/>
                    <a:gd name="T44" fmla="*/ 14 w 28"/>
                    <a:gd name="T45" fmla="*/ 25 h 28"/>
                    <a:gd name="T46" fmla="*/ 16 w 28"/>
                    <a:gd name="T47" fmla="*/ 20 h 28"/>
                    <a:gd name="T48" fmla="*/ 16 w 28"/>
                    <a:gd name="T49" fmla="*/ 17 h 28"/>
                    <a:gd name="T50" fmla="*/ 17 w 28"/>
                    <a:gd name="T51" fmla="*/ 17 h 28"/>
                    <a:gd name="T52" fmla="*/ 18 w 28"/>
                    <a:gd name="T53" fmla="*/ 18 h 28"/>
                    <a:gd name="T54" fmla="*/ 20 w 28"/>
                    <a:gd name="T55" fmla="*/ 18 h 28"/>
                    <a:gd name="T56" fmla="*/ 21 w 28"/>
                    <a:gd name="T57" fmla="*/ 21 h 28"/>
                    <a:gd name="T58" fmla="*/ 22 w 28"/>
                    <a:gd name="T59" fmla="*/ 22 h 28"/>
                    <a:gd name="T60" fmla="*/ 22 w 28"/>
                    <a:gd name="T61" fmla="*/ 24 h 28"/>
                    <a:gd name="T62" fmla="*/ 23 w 28"/>
                    <a:gd name="T63" fmla="*/ 24 h 28"/>
                    <a:gd name="T64" fmla="*/ 25 w 28"/>
                    <a:gd name="T65" fmla="*/ 24 h 28"/>
                    <a:gd name="T66" fmla="*/ 26 w 28"/>
                    <a:gd name="T67" fmla="*/ 24 h 28"/>
                    <a:gd name="T68" fmla="*/ 27 w 28"/>
                    <a:gd name="T69" fmla="*/ 22 h 28"/>
                    <a:gd name="T70" fmla="*/ 28 w 28"/>
                    <a:gd name="T71" fmla="*/ 20 h 28"/>
                    <a:gd name="T72" fmla="*/ 28 w 28"/>
                    <a:gd name="T73" fmla="*/ 17 h 28"/>
                    <a:gd name="T74" fmla="*/ 28 w 28"/>
                    <a:gd name="T75" fmla="*/ 14 h 28"/>
                    <a:gd name="T76" fmla="*/ 27 w 28"/>
                    <a:gd name="T77" fmla="*/ 9 h 28"/>
                    <a:gd name="T78" fmla="*/ 25 w 28"/>
                    <a:gd name="T79" fmla="*/ 7 h 28"/>
                    <a:gd name="T80" fmla="*/ 25 w 28"/>
                    <a:gd name="T81" fmla="*/ 5 h 28"/>
                    <a:gd name="T82" fmla="*/ 24 w 28"/>
                    <a:gd name="T83" fmla="*/ 3 h 28"/>
                    <a:gd name="T84" fmla="*/ 21 w 28"/>
                    <a:gd name="T85" fmla="*/ 0 h 28"/>
                    <a:gd name="T86" fmla="*/ 21 w 28"/>
                    <a:gd name="T87" fmla="*/ 0 h 28"/>
                    <a:gd name="T88" fmla="*/ 19 w 28"/>
                    <a:gd name="T8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8">
                      <a:moveTo>
                        <a:pt x="19" y="0"/>
                      </a:moveTo>
                      <a:lnTo>
                        <a:pt x="19" y="2"/>
                      </a:lnTo>
                      <a:lnTo>
                        <a:pt x="18" y="3"/>
                      </a:lnTo>
                      <a:lnTo>
                        <a:pt x="16" y="3"/>
                      </a:lnTo>
                      <a:lnTo>
                        <a:pt x="14" y="2"/>
                      </a:lnTo>
                      <a:lnTo>
                        <a:pt x="13" y="1"/>
                      </a:lnTo>
                      <a:lnTo>
                        <a:pt x="11" y="3"/>
                      </a:lnTo>
                      <a:lnTo>
                        <a:pt x="8" y="4"/>
                      </a:lnTo>
                      <a:lnTo>
                        <a:pt x="8" y="3"/>
                      </a:lnTo>
                      <a:lnTo>
                        <a:pt x="5" y="7"/>
                      </a:lnTo>
                      <a:lnTo>
                        <a:pt x="2" y="10"/>
                      </a:lnTo>
                      <a:lnTo>
                        <a:pt x="0" y="21"/>
                      </a:lnTo>
                      <a:lnTo>
                        <a:pt x="0" y="24"/>
                      </a:lnTo>
                      <a:lnTo>
                        <a:pt x="1" y="24"/>
                      </a:lnTo>
                      <a:lnTo>
                        <a:pt x="4" y="24"/>
                      </a:lnTo>
                      <a:lnTo>
                        <a:pt x="5" y="24"/>
                      </a:lnTo>
                      <a:lnTo>
                        <a:pt x="6" y="27"/>
                      </a:lnTo>
                      <a:lnTo>
                        <a:pt x="8" y="27"/>
                      </a:lnTo>
                      <a:lnTo>
                        <a:pt x="9" y="27"/>
                      </a:lnTo>
                      <a:lnTo>
                        <a:pt x="11" y="27"/>
                      </a:lnTo>
                      <a:lnTo>
                        <a:pt x="11" y="28"/>
                      </a:lnTo>
                      <a:lnTo>
                        <a:pt x="14" y="27"/>
                      </a:lnTo>
                      <a:lnTo>
                        <a:pt x="14" y="25"/>
                      </a:lnTo>
                      <a:lnTo>
                        <a:pt x="16" y="20"/>
                      </a:lnTo>
                      <a:lnTo>
                        <a:pt x="16" y="17"/>
                      </a:lnTo>
                      <a:lnTo>
                        <a:pt x="17" y="17"/>
                      </a:lnTo>
                      <a:lnTo>
                        <a:pt x="18" y="18"/>
                      </a:lnTo>
                      <a:lnTo>
                        <a:pt x="20" y="18"/>
                      </a:lnTo>
                      <a:lnTo>
                        <a:pt x="21" y="21"/>
                      </a:lnTo>
                      <a:lnTo>
                        <a:pt x="22" y="22"/>
                      </a:lnTo>
                      <a:lnTo>
                        <a:pt x="22" y="24"/>
                      </a:lnTo>
                      <a:lnTo>
                        <a:pt x="23" y="24"/>
                      </a:lnTo>
                      <a:lnTo>
                        <a:pt x="25" y="24"/>
                      </a:lnTo>
                      <a:lnTo>
                        <a:pt x="26" y="24"/>
                      </a:lnTo>
                      <a:lnTo>
                        <a:pt x="27" y="22"/>
                      </a:lnTo>
                      <a:lnTo>
                        <a:pt x="28" y="20"/>
                      </a:lnTo>
                      <a:lnTo>
                        <a:pt x="28" y="17"/>
                      </a:lnTo>
                      <a:lnTo>
                        <a:pt x="28" y="14"/>
                      </a:lnTo>
                      <a:lnTo>
                        <a:pt x="27" y="9"/>
                      </a:lnTo>
                      <a:lnTo>
                        <a:pt x="25" y="7"/>
                      </a:lnTo>
                      <a:lnTo>
                        <a:pt x="25" y="5"/>
                      </a:lnTo>
                      <a:lnTo>
                        <a:pt x="24" y="3"/>
                      </a:lnTo>
                      <a:lnTo>
                        <a:pt x="21" y="0"/>
                      </a:lnTo>
                      <a:lnTo>
                        <a:pt x="21" y="0"/>
                      </a:lnTo>
                      <a:lnTo>
                        <a:pt x="1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0" name="Freeform 860">
                  <a:extLst>
                    <a:ext uri="{FF2B5EF4-FFF2-40B4-BE49-F238E27FC236}">
                      <a16:creationId xmlns:a16="http://schemas.microsoft.com/office/drawing/2014/main" id="{131FB1C4-50E1-4EAE-AF4C-F3BD611D2FCC}"/>
                    </a:ext>
                  </a:extLst>
                </p:cNvPr>
                <p:cNvSpPr>
                  <a:spLocks/>
                </p:cNvSpPr>
                <p:nvPr/>
              </p:nvSpPr>
              <p:spPr bwMode="auto">
                <a:xfrm>
                  <a:off x="4016" y="2842"/>
                  <a:ext cx="28" cy="41"/>
                </a:xfrm>
                <a:custGeom>
                  <a:avLst/>
                  <a:gdLst>
                    <a:gd name="T0" fmla="*/ 21 w 28"/>
                    <a:gd name="T1" fmla="*/ 4 h 41"/>
                    <a:gd name="T2" fmla="*/ 20 w 28"/>
                    <a:gd name="T3" fmla="*/ 1 h 41"/>
                    <a:gd name="T4" fmla="*/ 18 w 28"/>
                    <a:gd name="T5" fmla="*/ 1 h 41"/>
                    <a:gd name="T6" fmla="*/ 17 w 28"/>
                    <a:gd name="T7" fmla="*/ 0 h 41"/>
                    <a:gd name="T8" fmla="*/ 16 w 28"/>
                    <a:gd name="T9" fmla="*/ 0 h 41"/>
                    <a:gd name="T10" fmla="*/ 16 w 28"/>
                    <a:gd name="T11" fmla="*/ 3 h 41"/>
                    <a:gd name="T12" fmla="*/ 14 w 28"/>
                    <a:gd name="T13" fmla="*/ 8 h 41"/>
                    <a:gd name="T14" fmla="*/ 14 w 28"/>
                    <a:gd name="T15" fmla="*/ 10 h 41"/>
                    <a:gd name="T16" fmla="*/ 11 w 28"/>
                    <a:gd name="T17" fmla="*/ 11 h 41"/>
                    <a:gd name="T18" fmla="*/ 11 w 28"/>
                    <a:gd name="T19" fmla="*/ 10 h 41"/>
                    <a:gd name="T20" fmla="*/ 9 w 28"/>
                    <a:gd name="T21" fmla="*/ 10 h 41"/>
                    <a:gd name="T22" fmla="*/ 8 w 28"/>
                    <a:gd name="T23" fmla="*/ 10 h 41"/>
                    <a:gd name="T24" fmla="*/ 6 w 28"/>
                    <a:gd name="T25" fmla="*/ 10 h 41"/>
                    <a:gd name="T26" fmla="*/ 5 w 28"/>
                    <a:gd name="T27" fmla="*/ 7 h 41"/>
                    <a:gd name="T28" fmla="*/ 4 w 28"/>
                    <a:gd name="T29" fmla="*/ 7 h 41"/>
                    <a:gd name="T30" fmla="*/ 1 w 28"/>
                    <a:gd name="T31" fmla="*/ 7 h 41"/>
                    <a:gd name="T32" fmla="*/ 0 w 28"/>
                    <a:gd name="T33" fmla="*/ 7 h 41"/>
                    <a:gd name="T34" fmla="*/ 0 w 28"/>
                    <a:gd name="T35" fmla="*/ 9 h 41"/>
                    <a:gd name="T36" fmla="*/ 1 w 28"/>
                    <a:gd name="T37" fmla="*/ 12 h 41"/>
                    <a:gd name="T38" fmla="*/ 1 w 28"/>
                    <a:gd name="T39" fmla="*/ 16 h 41"/>
                    <a:gd name="T40" fmla="*/ 1 w 28"/>
                    <a:gd name="T41" fmla="*/ 21 h 41"/>
                    <a:gd name="T42" fmla="*/ 4 w 28"/>
                    <a:gd name="T43" fmla="*/ 40 h 41"/>
                    <a:gd name="T44" fmla="*/ 11 w 28"/>
                    <a:gd name="T45" fmla="*/ 41 h 41"/>
                    <a:gd name="T46" fmla="*/ 16 w 28"/>
                    <a:gd name="T47" fmla="*/ 39 h 41"/>
                    <a:gd name="T48" fmla="*/ 18 w 28"/>
                    <a:gd name="T49" fmla="*/ 35 h 41"/>
                    <a:gd name="T50" fmla="*/ 22 w 28"/>
                    <a:gd name="T51" fmla="*/ 30 h 41"/>
                    <a:gd name="T52" fmla="*/ 24 w 28"/>
                    <a:gd name="T53" fmla="*/ 28 h 41"/>
                    <a:gd name="T54" fmla="*/ 25 w 28"/>
                    <a:gd name="T55" fmla="*/ 26 h 41"/>
                    <a:gd name="T56" fmla="*/ 28 w 28"/>
                    <a:gd name="T57" fmla="*/ 23 h 41"/>
                    <a:gd name="T58" fmla="*/ 28 w 28"/>
                    <a:gd name="T59" fmla="*/ 21 h 41"/>
                    <a:gd name="T60" fmla="*/ 28 w 28"/>
                    <a:gd name="T61" fmla="*/ 15 h 41"/>
                    <a:gd name="T62" fmla="*/ 25 w 28"/>
                    <a:gd name="T63" fmla="*/ 15 h 41"/>
                    <a:gd name="T64" fmla="*/ 25 w 28"/>
                    <a:gd name="T65" fmla="*/ 13 h 41"/>
                    <a:gd name="T66" fmla="*/ 23 w 28"/>
                    <a:gd name="T67" fmla="*/ 12 h 41"/>
                    <a:gd name="T68" fmla="*/ 23 w 28"/>
                    <a:gd name="T69" fmla="*/ 10 h 41"/>
                    <a:gd name="T70" fmla="*/ 22 w 28"/>
                    <a:gd name="T71" fmla="*/ 8 h 41"/>
                    <a:gd name="T72" fmla="*/ 22 w 28"/>
                    <a:gd name="T73" fmla="*/ 7 h 41"/>
                    <a:gd name="T74" fmla="*/ 22 w 28"/>
                    <a:gd name="T75" fmla="*/ 5 h 41"/>
                    <a:gd name="T76" fmla="*/ 21 w 28"/>
                    <a:gd name="T7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41">
                      <a:moveTo>
                        <a:pt x="21" y="4"/>
                      </a:moveTo>
                      <a:lnTo>
                        <a:pt x="20" y="1"/>
                      </a:lnTo>
                      <a:lnTo>
                        <a:pt x="18" y="1"/>
                      </a:lnTo>
                      <a:lnTo>
                        <a:pt x="17" y="0"/>
                      </a:lnTo>
                      <a:lnTo>
                        <a:pt x="16" y="0"/>
                      </a:lnTo>
                      <a:lnTo>
                        <a:pt x="16" y="3"/>
                      </a:lnTo>
                      <a:lnTo>
                        <a:pt x="14" y="8"/>
                      </a:lnTo>
                      <a:lnTo>
                        <a:pt x="14" y="10"/>
                      </a:lnTo>
                      <a:lnTo>
                        <a:pt x="11" y="11"/>
                      </a:lnTo>
                      <a:lnTo>
                        <a:pt x="11" y="10"/>
                      </a:lnTo>
                      <a:lnTo>
                        <a:pt x="9" y="10"/>
                      </a:lnTo>
                      <a:lnTo>
                        <a:pt x="8" y="10"/>
                      </a:lnTo>
                      <a:lnTo>
                        <a:pt x="6" y="10"/>
                      </a:lnTo>
                      <a:lnTo>
                        <a:pt x="5" y="7"/>
                      </a:lnTo>
                      <a:lnTo>
                        <a:pt x="4" y="7"/>
                      </a:lnTo>
                      <a:lnTo>
                        <a:pt x="1" y="7"/>
                      </a:lnTo>
                      <a:lnTo>
                        <a:pt x="0" y="7"/>
                      </a:lnTo>
                      <a:lnTo>
                        <a:pt x="0" y="9"/>
                      </a:lnTo>
                      <a:lnTo>
                        <a:pt x="1" y="12"/>
                      </a:lnTo>
                      <a:lnTo>
                        <a:pt x="1" y="16"/>
                      </a:lnTo>
                      <a:lnTo>
                        <a:pt x="1" y="21"/>
                      </a:lnTo>
                      <a:lnTo>
                        <a:pt x="4" y="40"/>
                      </a:lnTo>
                      <a:lnTo>
                        <a:pt x="11" y="41"/>
                      </a:lnTo>
                      <a:lnTo>
                        <a:pt x="16" y="39"/>
                      </a:lnTo>
                      <a:lnTo>
                        <a:pt x="18" y="35"/>
                      </a:lnTo>
                      <a:lnTo>
                        <a:pt x="22" y="30"/>
                      </a:lnTo>
                      <a:lnTo>
                        <a:pt x="24" y="28"/>
                      </a:lnTo>
                      <a:lnTo>
                        <a:pt x="25" y="26"/>
                      </a:lnTo>
                      <a:lnTo>
                        <a:pt x="28" y="23"/>
                      </a:lnTo>
                      <a:lnTo>
                        <a:pt x="28" y="21"/>
                      </a:lnTo>
                      <a:lnTo>
                        <a:pt x="28" y="15"/>
                      </a:lnTo>
                      <a:lnTo>
                        <a:pt x="25" y="15"/>
                      </a:lnTo>
                      <a:lnTo>
                        <a:pt x="25" y="13"/>
                      </a:lnTo>
                      <a:lnTo>
                        <a:pt x="23" y="12"/>
                      </a:lnTo>
                      <a:lnTo>
                        <a:pt x="23" y="10"/>
                      </a:lnTo>
                      <a:lnTo>
                        <a:pt x="22" y="8"/>
                      </a:lnTo>
                      <a:lnTo>
                        <a:pt x="22" y="7"/>
                      </a:lnTo>
                      <a:lnTo>
                        <a:pt x="22" y="5"/>
                      </a:lnTo>
                      <a:lnTo>
                        <a:pt x="2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1" name="Freeform 861">
                  <a:extLst>
                    <a:ext uri="{FF2B5EF4-FFF2-40B4-BE49-F238E27FC236}">
                      <a16:creationId xmlns:a16="http://schemas.microsoft.com/office/drawing/2014/main" id="{22870E61-8097-4C69-84D6-75778724B752}"/>
                    </a:ext>
                  </a:extLst>
                </p:cNvPr>
                <p:cNvSpPr>
                  <a:spLocks/>
                </p:cNvSpPr>
                <p:nvPr/>
              </p:nvSpPr>
              <p:spPr bwMode="auto">
                <a:xfrm>
                  <a:off x="3776" y="2714"/>
                  <a:ext cx="270" cy="321"/>
                </a:xfrm>
                <a:custGeom>
                  <a:avLst/>
                  <a:gdLst>
                    <a:gd name="T0" fmla="*/ 14 w 270"/>
                    <a:gd name="T1" fmla="*/ 192 h 321"/>
                    <a:gd name="T2" fmla="*/ 31 w 270"/>
                    <a:gd name="T3" fmla="*/ 193 h 321"/>
                    <a:gd name="T4" fmla="*/ 64 w 270"/>
                    <a:gd name="T5" fmla="*/ 196 h 321"/>
                    <a:gd name="T6" fmla="*/ 67 w 270"/>
                    <a:gd name="T7" fmla="*/ 208 h 321"/>
                    <a:gd name="T8" fmla="*/ 73 w 270"/>
                    <a:gd name="T9" fmla="*/ 222 h 321"/>
                    <a:gd name="T10" fmla="*/ 88 w 270"/>
                    <a:gd name="T11" fmla="*/ 230 h 321"/>
                    <a:gd name="T12" fmla="*/ 102 w 270"/>
                    <a:gd name="T13" fmla="*/ 216 h 321"/>
                    <a:gd name="T14" fmla="*/ 120 w 270"/>
                    <a:gd name="T15" fmla="*/ 214 h 321"/>
                    <a:gd name="T16" fmla="*/ 136 w 270"/>
                    <a:gd name="T17" fmla="*/ 227 h 321"/>
                    <a:gd name="T18" fmla="*/ 137 w 270"/>
                    <a:gd name="T19" fmla="*/ 239 h 321"/>
                    <a:gd name="T20" fmla="*/ 137 w 270"/>
                    <a:gd name="T21" fmla="*/ 256 h 321"/>
                    <a:gd name="T22" fmla="*/ 140 w 270"/>
                    <a:gd name="T23" fmla="*/ 265 h 321"/>
                    <a:gd name="T24" fmla="*/ 143 w 270"/>
                    <a:gd name="T25" fmla="*/ 278 h 321"/>
                    <a:gd name="T26" fmla="*/ 144 w 270"/>
                    <a:gd name="T27" fmla="*/ 283 h 321"/>
                    <a:gd name="T28" fmla="*/ 155 w 270"/>
                    <a:gd name="T29" fmla="*/ 284 h 321"/>
                    <a:gd name="T30" fmla="*/ 167 w 270"/>
                    <a:gd name="T31" fmla="*/ 280 h 321"/>
                    <a:gd name="T32" fmla="*/ 172 w 270"/>
                    <a:gd name="T33" fmla="*/ 287 h 321"/>
                    <a:gd name="T34" fmla="*/ 181 w 270"/>
                    <a:gd name="T35" fmla="*/ 284 h 321"/>
                    <a:gd name="T36" fmla="*/ 186 w 270"/>
                    <a:gd name="T37" fmla="*/ 292 h 321"/>
                    <a:gd name="T38" fmla="*/ 200 w 270"/>
                    <a:gd name="T39" fmla="*/ 297 h 321"/>
                    <a:gd name="T40" fmla="*/ 210 w 270"/>
                    <a:gd name="T41" fmla="*/ 290 h 321"/>
                    <a:gd name="T42" fmla="*/ 219 w 270"/>
                    <a:gd name="T43" fmla="*/ 302 h 321"/>
                    <a:gd name="T44" fmla="*/ 239 w 270"/>
                    <a:gd name="T45" fmla="*/ 321 h 321"/>
                    <a:gd name="T46" fmla="*/ 248 w 270"/>
                    <a:gd name="T47" fmla="*/ 321 h 321"/>
                    <a:gd name="T48" fmla="*/ 244 w 270"/>
                    <a:gd name="T49" fmla="*/ 305 h 321"/>
                    <a:gd name="T50" fmla="*/ 230 w 270"/>
                    <a:gd name="T51" fmla="*/ 294 h 321"/>
                    <a:gd name="T52" fmla="*/ 234 w 270"/>
                    <a:gd name="T53" fmla="*/ 273 h 321"/>
                    <a:gd name="T54" fmla="*/ 236 w 270"/>
                    <a:gd name="T55" fmla="*/ 259 h 321"/>
                    <a:gd name="T56" fmla="*/ 261 w 270"/>
                    <a:gd name="T57" fmla="*/ 232 h 321"/>
                    <a:gd name="T58" fmla="*/ 241 w 270"/>
                    <a:gd name="T59" fmla="*/ 149 h 321"/>
                    <a:gd name="T60" fmla="*/ 242 w 270"/>
                    <a:gd name="T61" fmla="*/ 121 h 321"/>
                    <a:gd name="T62" fmla="*/ 251 w 270"/>
                    <a:gd name="T63" fmla="*/ 94 h 321"/>
                    <a:gd name="T64" fmla="*/ 270 w 270"/>
                    <a:gd name="T65" fmla="*/ 57 h 321"/>
                    <a:gd name="T66" fmla="*/ 268 w 270"/>
                    <a:gd name="T67" fmla="*/ 36 h 321"/>
                    <a:gd name="T68" fmla="*/ 264 w 270"/>
                    <a:gd name="T69" fmla="*/ 28 h 321"/>
                    <a:gd name="T70" fmla="*/ 255 w 270"/>
                    <a:gd name="T71" fmla="*/ 17 h 321"/>
                    <a:gd name="T72" fmla="*/ 245 w 270"/>
                    <a:gd name="T73" fmla="*/ 13 h 321"/>
                    <a:gd name="T74" fmla="*/ 234 w 270"/>
                    <a:gd name="T75" fmla="*/ 14 h 321"/>
                    <a:gd name="T76" fmla="*/ 222 w 270"/>
                    <a:gd name="T77" fmla="*/ 10 h 321"/>
                    <a:gd name="T78" fmla="*/ 213 w 270"/>
                    <a:gd name="T79" fmla="*/ 3 h 321"/>
                    <a:gd name="T80" fmla="*/ 197 w 270"/>
                    <a:gd name="T81" fmla="*/ 1 h 321"/>
                    <a:gd name="T82" fmla="*/ 189 w 270"/>
                    <a:gd name="T83" fmla="*/ 2 h 321"/>
                    <a:gd name="T84" fmla="*/ 178 w 270"/>
                    <a:gd name="T85" fmla="*/ 7 h 321"/>
                    <a:gd name="T86" fmla="*/ 166 w 270"/>
                    <a:gd name="T87" fmla="*/ 8 h 321"/>
                    <a:gd name="T88" fmla="*/ 150 w 270"/>
                    <a:gd name="T89" fmla="*/ 8 h 321"/>
                    <a:gd name="T90" fmla="*/ 144 w 270"/>
                    <a:gd name="T91" fmla="*/ 20 h 321"/>
                    <a:gd name="T92" fmla="*/ 131 w 270"/>
                    <a:gd name="T93" fmla="*/ 18 h 321"/>
                    <a:gd name="T94" fmla="*/ 115 w 270"/>
                    <a:gd name="T95" fmla="*/ 10 h 321"/>
                    <a:gd name="T96" fmla="*/ 102 w 270"/>
                    <a:gd name="T97" fmla="*/ 5 h 321"/>
                    <a:gd name="T98" fmla="*/ 96 w 270"/>
                    <a:gd name="T99" fmla="*/ 14 h 321"/>
                    <a:gd name="T100" fmla="*/ 94 w 270"/>
                    <a:gd name="T101" fmla="*/ 25 h 321"/>
                    <a:gd name="T102" fmla="*/ 85 w 270"/>
                    <a:gd name="T103" fmla="*/ 53 h 321"/>
                    <a:gd name="T104" fmla="*/ 84 w 270"/>
                    <a:gd name="T105" fmla="*/ 76 h 321"/>
                    <a:gd name="T106" fmla="*/ 80 w 270"/>
                    <a:gd name="T107" fmla="*/ 100 h 321"/>
                    <a:gd name="T108" fmla="*/ 62 w 270"/>
                    <a:gd name="T109" fmla="*/ 118 h 321"/>
                    <a:gd name="T110" fmla="*/ 57 w 270"/>
                    <a:gd name="T111" fmla="*/ 146 h 321"/>
                    <a:gd name="T112" fmla="*/ 48 w 270"/>
                    <a:gd name="T113" fmla="*/ 164 h 321"/>
                    <a:gd name="T114" fmla="*/ 32 w 270"/>
                    <a:gd name="T115" fmla="*/ 170 h 321"/>
                    <a:gd name="T116" fmla="*/ 22 w 270"/>
                    <a:gd name="T117" fmla="*/ 169 h 321"/>
                    <a:gd name="T118" fmla="*/ 16 w 270"/>
                    <a:gd name="T119" fmla="*/ 173 h 321"/>
                    <a:gd name="T120" fmla="*/ 5 w 270"/>
                    <a:gd name="T121" fmla="*/ 189 h 321"/>
                    <a:gd name="T122" fmla="*/ 7 w 270"/>
                    <a:gd name="T123" fmla="*/ 19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321">
                      <a:moveTo>
                        <a:pt x="7" y="195"/>
                      </a:moveTo>
                      <a:lnTo>
                        <a:pt x="8" y="194"/>
                      </a:lnTo>
                      <a:lnTo>
                        <a:pt x="9" y="194"/>
                      </a:lnTo>
                      <a:lnTo>
                        <a:pt x="9" y="194"/>
                      </a:lnTo>
                      <a:lnTo>
                        <a:pt x="12" y="193"/>
                      </a:lnTo>
                      <a:lnTo>
                        <a:pt x="14" y="192"/>
                      </a:lnTo>
                      <a:lnTo>
                        <a:pt x="16" y="193"/>
                      </a:lnTo>
                      <a:lnTo>
                        <a:pt x="19" y="193"/>
                      </a:lnTo>
                      <a:lnTo>
                        <a:pt x="21" y="193"/>
                      </a:lnTo>
                      <a:lnTo>
                        <a:pt x="24" y="193"/>
                      </a:lnTo>
                      <a:lnTo>
                        <a:pt x="29" y="192"/>
                      </a:lnTo>
                      <a:lnTo>
                        <a:pt x="31" y="193"/>
                      </a:lnTo>
                      <a:lnTo>
                        <a:pt x="36" y="193"/>
                      </a:lnTo>
                      <a:lnTo>
                        <a:pt x="40" y="192"/>
                      </a:lnTo>
                      <a:lnTo>
                        <a:pt x="50" y="192"/>
                      </a:lnTo>
                      <a:lnTo>
                        <a:pt x="65" y="193"/>
                      </a:lnTo>
                      <a:lnTo>
                        <a:pt x="65" y="195"/>
                      </a:lnTo>
                      <a:lnTo>
                        <a:pt x="64" y="196"/>
                      </a:lnTo>
                      <a:lnTo>
                        <a:pt x="65" y="197"/>
                      </a:lnTo>
                      <a:lnTo>
                        <a:pt x="66" y="200"/>
                      </a:lnTo>
                      <a:lnTo>
                        <a:pt x="67" y="201"/>
                      </a:lnTo>
                      <a:lnTo>
                        <a:pt x="66" y="203"/>
                      </a:lnTo>
                      <a:lnTo>
                        <a:pt x="66" y="205"/>
                      </a:lnTo>
                      <a:lnTo>
                        <a:pt x="67" y="208"/>
                      </a:lnTo>
                      <a:lnTo>
                        <a:pt x="68" y="213"/>
                      </a:lnTo>
                      <a:lnTo>
                        <a:pt x="68" y="214"/>
                      </a:lnTo>
                      <a:lnTo>
                        <a:pt x="69" y="216"/>
                      </a:lnTo>
                      <a:lnTo>
                        <a:pt x="70" y="217"/>
                      </a:lnTo>
                      <a:lnTo>
                        <a:pt x="71" y="219"/>
                      </a:lnTo>
                      <a:lnTo>
                        <a:pt x="73" y="222"/>
                      </a:lnTo>
                      <a:lnTo>
                        <a:pt x="74" y="228"/>
                      </a:lnTo>
                      <a:lnTo>
                        <a:pt x="75" y="230"/>
                      </a:lnTo>
                      <a:lnTo>
                        <a:pt x="79" y="229"/>
                      </a:lnTo>
                      <a:lnTo>
                        <a:pt x="81" y="228"/>
                      </a:lnTo>
                      <a:lnTo>
                        <a:pt x="83" y="229"/>
                      </a:lnTo>
                      <a:lnTo>
                        <a:pt x="88" y="230"/>
                      </a:lnTo>
                      <a:lnTo>
                        <a:pt x="90" y="228"/>
                      </a:lnTo>
                      <a:lnTo>
                        <a:pt x="101" y="228"/>
                      </a:lnTo>
                      <a:lnTo>
                        <a:pt x="101" y="223"/>
                      </a:lnTo>
                      <a:lnTo>
                        <a:pt x="100" y="220"/>
                      </a:lnTo>
                      <a:lnTo>
                        <a:pt x="102" y="219"/>
                      </a:lnTo>
                      <a:lnTo>
                        <a:pt x="102" y="216"/>
                      </a:lnTo>
                      <a:lnTo>
                        <a:pt x="103" y="211"/>
                      </a:lnTo>
                      <a:lnTo>
                        <a:pt x="116" y="211"/>
                      </a:lnTo>
                      <a:lnTo>
                        <a:pt x="116" y="210"/>
                      </a:lnTo>
                      <a:lnTo>
                        <a:pt x="121" y="210"/>
                      </a:lnTo>
                      <a:lnTo>
                        <a:pt x="121" y="212"/>
                      </a:lnTo>
                      <a:lnTo>
                        <a:pt x="120" y="214"/>
                      </a:lnTo>
                      <a:lnTo>
                        <a:pt x="120" y="215"/>
                      </a:lnTo>
                      <a:lnTo>
                        <a:pt x="137" y="217"/>
                      </a:lnTo>
                      <a:lnTo>
                        <a:pt x="137" y="219"/>
                      </a:lnTo>
                      <a:lnTo>
                        <a:pt x="137" y="221"/>
                      </a:lnTo>
                      <a:lnTo>
                        <a:pt x="137" y="224"/>
                      </a:lnTo>
                      <a:lnTo>
                        <a:pt x="136" y="227"/>
                      </a:lnTo>
                      <a:lnTo>
                        <a:pt x="135" y="230"/>
                      </a:lnTo>
                      <a:lnTo>
                        <a:pt x="137" y="232"/>
                      </a:lnTo>
                      <a:lnTo>
                        <a:pt x="137" y="235"/>
                      </a:lnTo>
                      <a:lnTo>
                        <a:pt x="136" y="236"/>
                      </a:lnTo>
                      <a:lnTo>
                        <a:pt x="136" y="237"/>
                      </a:lnTo>
                      <a:lnTo>
                        <a:pt x="137" y="239"/>
                      </a:lnTo>
                      <a:lnTo>
                        <a:pt x="137" y="245"/>
                      </a:lnTo>
                      <a:lnTo>
                        <a:pt x="136" y="249"/>
                      </a:lnTo>
                      <a:lnTo>
                        <a:pt x="137" y="250"/>
                      </a:lnTo>
                      <a:lnTo>
                        <a:pt x="137" y="252"/>
                      </a:lnTo>
                      <a:lnTo>
                        <a:pt x="137" y="254"/>
                      </a:lnTo>
                      <a:lnTo>
                        <a:pt x="137" y="256"/>
                      </a:lnTo>
                      <a:lnTo>
                        <a:pt x="139" y="257"/>
                      </a:lnTo>
                      <a:lnTo>
                        <a:pt x="140" y="259"/>
                      </a:lnTo>
                      <a:lnTo>
                        <a:pt x="140" y="259"/>
                      </a:lnTo>
                      <a:lnTo>
                        <a:pt x="140" y="261"/>
                      </a:lnTo>
                      <a:lnTo>
                        <a:pt x="140" y="263"/>
                      </a:lnTo>
                      <a:lnTo>
                        <a:pt x="140" y="265"/>
                      </a:lnTo>
                      <a:lnTo>
                        <a:pt x="142" y="267"/>
                      </a:lnTo>
                      <a:lnTo>
                        <a:pt x="142" y="269"/>
                      </a:lnTo>
                      <a:lnTo>
                        <a:pt x="141" y="270"/>
                      </a:lnTo>
                      <a:lnTo>
                        <a:pt x="142" y="273"/>
                      </a:lnTo>
                      <a:lnTo>
                        <a:pt x="144" y="275"/>
                      </a:lnTo>
                      <a:lnTo>
                        <a:pt x="143" y="278"/>
                      </a:lnTo>
                      <a:lnTo>
                        <a:pt x="143" y="279"/>
                      </a:lnTo>
                      <a:lnTo>
                        <a:pt x="142" y="280"/>
                      </a:lnTo>
                      <a:lnTo>
                        <a:pt x="142" y="283"/>
                      </a:lnTo>
                      <a:lnTo>
                        <a:pt x="142" y="284"/>
                      </a:lnTo>
                      <a:lnTo>
                        <a:pt x="144" y="284"/>
                      </a:lnTo>
                      <a:lnTo>
                        <a:pt x="144" y="283"/>
                      </a:lnTo>
                      <a:lnTo>
                        <a:pt x="146" y="283"/>
                      </a:lnTo>
                      <a:lnTo>
                        <a:pt x="147" y="282"/>
                      </a:lnTo>
                      <a:lnTo>
                        <a:pt x="148" y="282"/>
                      </a:lnTo>
                      <a:lnTo>
                        <a:pt x="150" y="283"/>
                      </a:lnTo>
                      <a:lnTo>
                        <a:pt x="151" y="284"/>
                      </a:lnTo>
                      <a:lnTo>
                        <a:pt x="155" y="284"/>
                      </a:lnTo>
                      <a:lnTo>
                        <a:pt x="157" y="284"/>
                      </a:lnTo>
                      <a:lnTo>
                        <a:pt x="158" y="284"/>
                      </a:lnTo>
                      <a:lnTo>
                        <a:pt x="159" y="283"/>
                      </a:lnTo>
                      <a:lnTo>
                        <a:pt x="162" y="282"/>
                      </a:lnTo>
                      <a:lnTo>
                        <a:pt x="164" y="281"/>
                      </a:lnTo>
                      <a:lnTo>
                        <a:pt x="167" y="280"/>
                      </a:lnTo>
                      <a:lnTo>
                        <a:pt x="167" y="281"/>
                      </a:lnTo>
                      <a:lnTo>
                        <a:pt x="168" y="282"/>
                      </a:lnTo>
                      <a:lnTo>
                        <a:pt x="169" y="282"/>
                      </a:lnTo>
                      <a:lnTo>
                        <a:pt x="171" y="283"/>
                      </a:lnTo>
                      <a:lnTo>
                        <a:pt x="172" y="284"/>
                      </a:lnTo>
                      <a:lnTo>
                        <a:pt x="172" y="287"/>
                      </a:lnTo>
                      <a:lnTo>
                        <a:pt x="173" y="288"/>
                      </a:lnTo>
                      <a:lnTo>
                        <a:pt x="174" y="289"/>
                      </a:lnTo>
                      <a:lnTo>
                        <a:pt x="175" y="287"/>
                      </a:lnTo>
                      <a:lnTo>
                        <a:pt x="178" y="286"/>
                      </a:lnTo>
                      <a:lnTo>
                        <a:pt x="179" y="286"/>
                      </a:lnTo>
                      <a:lnTo>
                        <a:pt x="181" y="284"/>
                      </a:lnTo>
                      <a:lnTo>
                        <a:pt x="184" y="283"/>
                      </a:lnTo>
                      <a:lnTo>
                        <a:pt x="185" y="283"/>
                      </a:lnTo>
                      <a:lnTo>
                        <a:pt x="185" y="287"/>
                      </a:lnTo>
                      <a:lnTo>
                        <a:pt x="186" y="288"/>
                      </a:lnTo>
                      <a:lnTo>
                        <a:pt x="186" y="291"/>
                      </a:lnTo>
                      <a:lnTo>
                        <a:pt x="186" y="292"/>
                      </a:lnTo>
                      <a:lnTo>
                        <a:pt x="187" y="292"/>
                      </a:lnTo>
                      <a:lnTo>
                        <a:pt x="190" y="294"/>
                      </a:lnTo>
                      <a:lnTo>
                        <a:pt x="191" y="294"/>
                      </a:lnTo>
                      <a:lnTo>
                        <a:pt x="195" y="297"/>
                      </a:lnTo>
                      <a:lnTo>
                        <a:pt x="197" y="297"/>
                      </a:lnTo>
                      <a:lnTo>
                        <a:pt x="200" y="297"/>
                      </a:lnTo>
                      <a:lnTo>
                        <a:pt x="201" y="299"/>
                      </a:lnTo>
                      <a:lnTo>
                        <a:pt x="203" y="299"/>
                      </a:lnTo>
                      <a:lnTo>
                        <a:pt x="207" y="297"/>
                      </a:lnTo>
                      <a:lnTo>
                        <a:pt x="207" y="295"/>
                      </a:lnTo>
                      <a:lnTo>
                        <a:pt x="209" y="291"/>
                      </a:lnTo>
                      <a:lnTo>
                        <a:pt x="210" y="290"/>
                      </a:lnTo>
                      <a:lnTo>
                        <a:pt x="212" y="290"/>
                      </a:lnTo>
                      <a:lnTo>
                        <a:pt x="213" y="290"/>
                      </a:lnTo>
                      <a:lnTo>
                        <a:pt x="213" y="295"/>
                      </a:lnTo>
                      <a:lnTo>
                        <a:pt x="215" y="298"/>
                      </a:lnTo>
                      <a:lnTo>
                        <a:pt x="216" y="300"/>
                      </a:lnTo>
                      <a:lnTo>
                        <a:pt x="219" y="302"/>
                      </a:lnTo>
                      <a:lnTo>
                        <a:pt x="224" y="304"/>
                      </a:lnTo>
                      <a:lnTo>
                        <a:pt x="227" y="307"/>
                      </a:lnTo>
                      <a:lnTo>
                        <a:pt x="230" y="311"/>
                      </a:lnTo>
                      <a:lnTo>
                        <a:pt x="233" y="314"/>
                      </a:lnTo>
                      <a:lnTo>
                        <a:pt x="236" y="318"/>
                      </a:lnTo>
                      <a:lnTo>
                        <a:pt x="239" y="321"/>
                      </a:lnTo>
                      <a:lnTo>
                        <a:pt x="241" y="321"/>
                      </a:lnTo>
                      <a:lnTo>
                        <a:pt x="243" y="321"/>
                      </a:lnTo>
                      <a:lnTo>
                        <a:pt x="245" y="320"/>
                      </a:lnTo>
                      <a:lnTo>
                        <a:pt x="246" y="320"/>
                      </a:lnTo>
                      <a:lnTo>
                        <a:pt x="246" y="321"/>
                      </a:lnTo>
                      <a:lnTo>
                        <a:pt x="248" y="321"/>
                      </a:lnTo>
                      <a:lnTo>
                        <a:pt x="249" y="320"/>
                      </a:lnTo>
                      <a:lnTo>
                        <a:pt x="248" y="302"/>
                      </a:lnTo>
                      <a:lnTo>
                        <a:pt x="247" y="301"/>
                      </a:lnTo>
                      <a:lnTo>
                        <a:pt x="244" y="302"/>
                      </a:lnTo>
                      <a:lnTo>
                        <a:pt x="244" y="304"/>
                      </a:lnTo>
                      <a:lnTo>
                        <a:pt x="244" y="305"/>
                      </a:lnTo>
                      <a:lnTo>
                        <a:pt x="244" y="306"/>
                      </a:lnTo>
                      <a:lnTo>
                        <a:pt x="238" y="306"/>
                      </a:lnTo>
                      <a:lnTo>
                        <a:pt x="237" y="304"/>
                      </a:lnTo>
                      <a:lnTo>
                        <a:pt x="236" y="301"/>
                      </a:lnTo>
                      <a:lnTo>
                        <a:pt x="232" y="296"/>
                      </a:lnTo>
                      <a:lnTo>
                        <a:pt x="230" y="294"/>
                      </a:lnTo>
                      <a:lnTo>
                        <a:pt x="230" y="290"/>
                      </a:lnTo>
                      <a:lnTo>
                        <a:pt x="230" y="280"/>
                      </a:lnTo>
                      <a:lnTo>
                        <a:pt x="230" y="278"/>
                      </a:lnTo>
                      <a:lnTo>
                        <a:pt x="233" y="275"/>
                      </a:lnTo>
                      <a:lnTo>
                        <a:pt x="234" y="273"/>
                      </a:lnTo>
                      <a:lnTo>
                        <a:pt x="234" y="273"/>
                      </a:lnTo>
                      <a:lnTo>
                        <a:pt x="234" y="272"/>
                      </a:lnTo>
                      <a:lnTo>
                        <a:pt x="235" y="268"/>
                      </a:lnTo>
                      <a:lnTo>
                        <a:pt x="234" y="266"/>
                      </a:lnTo>
                      <a:lnTo>
                        <a:pt x="235" y="263"/>
                      </a:lnTo>
                      <a:lnTo>
                        <a:pt x="234" y="261"/>
                      </a:lnTo>
                      <a:lnTo>
                        <a:pt x="236" y="259"/>
                      </a:lnTo>
                      <a:lnTo>
                        <a:pt x="236" y="258"/>
                      </a:lnTo>
                      <a:lnTo>
                        <a:pt x="234" y="257"/>
                      </a:lnTo>
                      <a:lnTo>
                        <a:pt x="233" y="255"/>
                      </a:lnTo>
                      <a:lnTo>
                        <a:pt x="232" y="251"/>
                      </a:lnTo>
                      <a:lnTo>
                        <a:pt x="237" y="238"/>
                      </a:lnTo>
                      <a:lnTo>
                        <a:pt x="261" y="232"/>
                      </a:lnTo>
                      <a:lnTo>
                        <a:pt x="263" y="232"/>
                      </a:lnTo>
                      <a:lnTo>
                        <a:pt x="259" y="219"/>
                      </a:lnTo>
                      <a:lnTo>
                        <a:pt x="249" y="203"/>
                      </a:lnTo>
                      <a:lnTo>
                        <a:pt x="246" y="183"/>
                      </a:lnTo>
                      <a:lnTo>
                        <a:pt x="244" y="168"/>
                      </a:lnTo>
                      <a:lnTo>
                        <a:pt x="241" y="149"/>
                      </a:lnTo>
                      <a:lnTo>
                        <a:pt x="241" y="144"/>
                      </a:lnTo>
                      <a:lnTo>
                        <a:pt x="241" y="140"/>
                      </a:lnTo>
                      <a:lnTo>
                        <a:pt x="240" y="137"/>
                      </a:lnTo>
                      <a:lnTo>
                        <a:pt x="240" y="135"/>
                      </a:lnTo>
                      <a:lnTo>
                        <a:pt x="240" y="132"/>
                      </a:lnTo>
                      <a:lnTo>
                        <a:pt x="242" y="121"/>
                      </a:lnTo>
                      <a:lnTo>
                        <a:pt x="245" y="118"/>
                      </a:lnTo>
                      <a:lnTo>
                        <a:pt x="248" y="114"/>
                      </a:lnTo>
                      <a:lnTo>
                        <a:pt x="248" y="110"/>
                      </a:lnTo>
                      <a:lnTo>
                        <a:pt x="250" y="104"/>
                      </a:lnTo>
                      <a:lnTo>
                        <a:pt x="251" y="97"/>
                      </a:lnTo>
                      <a:lnTo>
                        <a:pt x="251" y="94"/>
                      </a:lnTo>
                      <a:lnTo>
                        <a:pt x="251" y="91"/>
                      </a:lnTo>
                      <a:lnTo>
                        <a:pt x="257" y="80"/>
                      </a:lnTo>
                      <a:lnTo>
                        <a:pt x="258" y="76"/>
                      </a:lnTo>
                      <a:lnTo>
                        <a:pt x="263" y="71"/>
                      </a:lnTo>
                      <a:lnTo>
                        <a:pt x="270" y="59"/>
                      </a:lnTo>
                      <a:lnTo>
                        <a:pt x="270" y="57"/>
                      </a:lnTo>
                      <a:lnTo>
                        <a:pt x="269" y="54"/>
                      </a:lnTo>
                      <a:lnTo>
                        <a:pt x="268" y="52"/>
                      </a:lnTo>
                      <a:lnTo>
                        <a:pt x="266" y="51"/>
                      </a:lnTo>
                      <a:lnTo>
                        <a:pt x="267" y="46"/>
                      </a:lnTo>
                      <a:lnTo>
                        <a:pt x="268" y="41"/>
                      </a:lnTo>
                      <a:lnTo>
                        <a:pt x="268" y="36"/>
                      </a:lnTo>
                      <a:lnTo>
                        <a:pt x="268" y="34"/>
                      </a:lnTo>
                      <a:lnTo>
                        <a:pt x="269" y="31"/>
                      </a:lnTo>
                      <a:lnTo>
                        <a:pt x="268" y="30"/>
                      </a:lnTo>
                      <a:lnTo>
                        <a:pt x="265" y="30"/>
                      </a:lnTo>
                      <a:lnTo>
                        <a:pt x="265" y="30"/>
                      </a:lnTo>
                      <a:lnTo>
                        <a:pt x="264" y="28"/>
                      </a:lnTo>
                      <a:lnTo>
                        <a:pt x="263" y="25"/>
                      </a:lnTo>
                      <a:lnTo>
                        <a:pt x="262" y="24"/>
                      </a:lnTo>
                      <a:lnTo>
                        <a:pt x="261" y="21"/>
                      </a:lnTo>
                      <a:lnTo>
                        <a:pt x="260" y="20"/>
                      </a:lnTo>
                      <a:lnTo>
                        <a:pt x="256" y="18"/>
                      </a:lnTo>
                      <a:lnTo>
                        <a:pt x="255" y="17"/>
                      </a:lnTo>
                      <a:lnTo>
                        <a:pt x="254" y="14"/>
                      </a:lnTo>
                      <a:lnTo>
                        <a:pt x="252" y="11"/>
                      </a:lnTo>
                      <a:lnTo>
                        <a:pt x="251" y="9"/>
                      </a:lnTo>
                      <a:lnTo>
                        <a:pt x="248" y="9"/>
                      </a:lnTo>
                      <a:lnTo>
                        <a:pt x="246" y="11"/>
                      </a:lnTo>
                      <a:lnTo>
                        <a:pt x="245" y="13"/>
                      </a:lnTo>
                      <a:lnTo>
                        <a:pt x="242" y="14"/>
                      </a:lnTo>
                      <a:lnTo>
                        <a:pt x="241" y="14"/>
                      </a:lnTo>
                      <a:lnTo>
                        <a:pt x="241" y="13"/>
                      </a:lnTo>
                      <a:lnTo>
                        <a:pt x="239" y="13"/>
                      </a:lnTo>
                      <a:lnTo>
                        <a:pt x="235" y="13"/>
                      </a:lnTo>
                      <a:lnTo>
                        <a:pt x="234" y="14"/>
                      </a:lnTo>
                      <a:lnTo>
                        <a:pt x="233" y="16"/>
                      </a:lnTo>
                      <a:lnTo>
                        <a:pt x="231" y="17"/>
                      </a:lnTo>
                      <a:lnTo>
                        <a:pt x="228" y="15"/>
                      </a:lnTo>
                      <a:lnTo>
                        <a:pt x="225" y="13"/>
                      </a:lnTo>
                      <a:lnTo>
                        <a:pt x="223" y="11"/>
                      </a:lnTo>
                      <a:lnTo>
                        <a:pt x="222" y="10"/>
                      </a:lnTo>
                      <a:lnTo>
                        <a:pt x="220" y="8"/>
                      </a:lnTo>
                      <a:lnTo>
                        <a:pt x="220" y="5"/>
                      </a:lnTo>
                      <a:lnTo>
                        <a:pt x="220" y="5"/>
                      </a:lnTo>
                      <a:lnTo>
                        <a:pt x="219" y="5"/>
                      </a:lnTo>
                      <a:lnTo>
                        <a:pt x="216" y="3"/>
                      </a:lnTo>
                      <a:lnTo>
                        <a:pt x="213" y="3"/>
                      </a:lnTo>
                      <a:lnTo>
                        <a:pt x="209" y="5"/>
                      </a:lnTo>
                      <a:lnTo>
                        <a:pt x="208" y="4"/>
                      </a:lnTo>
                      <a:lnTo>
                        <a:pt x="203" y="4"/>
                      </a:lnTo>
                      <a:lnTo>
                        <a:pt x="201" y="3"/>
                      </a:lnTo>
                      <a:lnTo>
                        <a:pt x="199" y="2"/>
                      </a:lnTo>
                      <a:lnTo>
                        <a:pt x="197" y="1"/>
                      </a:lnTo>
                      <a:lnTo>
                        <a:pt x="196" y="1"/>
                      </a:lnTo>
                      <a:lnTo>
                        <a:pt x="192" y="1"/>
                      </a:lnTo>
                      <a:lnTo>
                        <a:pt x="192" y="0"/>
                      </a:lnTo>
                      <a:lnTo>
                        <a:pt x="189" y="0"/>
                      </a:lnTo>
                      <a:lnTo>
                        <a:pt x="189" y="1"/>
                      </a:lnTo>
                      <a:lnTo>
                        <a:pt x="189" y="2"/>
                      </a:lnTo>
                      <a:lnTo>
                        <a:pt x="188" y="5"/>
                      </a:lnTo>
                      <a:lnTo>
                        <a:pt x="186" y="5"/>
                      </a:lnTo>
                      <a:lnTo>
                        <a:pt x="185" y="6"/>
                      </a:lnTo>
                      <a:lnTo>
                        <a:pt x="181" y="6"/>
                      </a:lnTo>
                      <a:lnTo>
                        <a:pt x="179" y="7"/>
                      </a:lnTo>
                      <a:lnTo>
                        <a:pt x="178" y="7"/>
                      </a:lnTo>
                      <a:lnTo>
                        <a:pt x="178" y="6"/>
                      </a:lnTo>
                      <a:lnTo>
                        <a:pt x="176" y="5"/>
                      </a:lnTo>
                      <a:lnTo>
                        <a:pt x="176" y="4"/>
                      </a:lnTo>
                      <a:lnTo>
                        <a:pt x="174" y="4"/>
                      </a:lnTo>
                      <a:lnTo>
                        <a:pt x="168" y="7"/>
                      </a:lnTo>
                      <a:lnTo>
                        <a:pt x="166" y="8"/>
                      </a:lnTo>
                      <a:lnTo>
                        <a:pt x="165" y="10"/>
                      </a:lnTo>
                      <a:lnTo>
                        <a:pt x="159" y="11"/>
                      </a:lnTo>
                      <a:lnTo>
                        <a:pt x="157" y="11"/>
                      </a:lnTo>
                      <a:lnTo>
                        <a:pt x="155" y="9"/>
                      </a:lnTo>
                      <a:lnTo>
                        <a:pt x="153" y="9"/>
                      </a:lnTo>
                      <a:lnTo>
                        <a:pt x="150" y="8"/>
                      </a:lnTo>
                      <a:lnTo>
                        <a:pt x="148" y="11"/>
                      </a:lnTo>
                      <a:lnTo>
                        <a:pt x="146" y="14"/>
                      </a:lnTo>
                      <a:lnTo>
                        <a:pt x="146" y="16"/>
                      </a:lnTo>
                      <a:lnTo>
                        <a:pt x="147" y="18"/>
                      </a:lnTo>
                      <a:lnTo>
                        <a:pt x="147" y="19"/>
                      </a:lnTo>
                      <a:lnTo>
                        <a:pt x="144" y="20"/>
                      </a:lnTo>
                      <a:lnTo>
                        <a:pt x="142" y="19"/>
                      </a:lnTo>
                      <a:lnTo>
                        <a:pt x="139" y="18"/>
                      </a:lnTo>
                      <a:lnTo>
                        <a:pt x="137" y="17"/>
                      </a:lnTo>
                      <a:lnTo>
                        <a:pt x="134" y="17"/>
                      </a:lnTo>
                      <a:lnTo>
                        <a:pt x="133" y="18"/>
                      </a:lnTo>
                      <a:lnTo>
                        <a:pt x="131" y="18"/>
                      </a:lnTo>
                      <a:lnTo>
                        <a:pt x="127" y="18"/>
                      </a:lnTo>
                      <a:lnTo>
                        <a:pt x="124" y="15"/>
                      </a:lnTo>
                      <a:lnTo>
                        <a:pt x="121" y="16"/>
                      </a:lnTo>
                      <a:lnTo>
                        <a:pt x="120" y="14"/>
                      </a:lnTo>
                      <a:lnTo>
                        <a:pt x="117" y="11"/>
                      </a:lnTo>
                      <a:lnTo>
                        <a:pt x="115" y="10"/>
                      </a:lnTo>
                      <a:lnTo>
                        <a:pt x="110" y="6"/>
                      </a:lnTo>
                      <a:lnTo>
                        <a:pt x="109" y="5"/>
                      </a:lnTo>
                      <a:lnTo>
                        <a:pt x="107" y="4"/>
                      </a:lnTo>
                      <a:lnTo>
                        <a:pt x="106" y="4"/>
                      </a:lnTo>
                      <a:lnTo>
                        <a:pt x="105" y="5"/>
                      </a:lnTo>
                      <a:lnTo>
                        <a:pt x="102" y="5"/>
                      </a:lnTo>
                      <a:lnTo>
                        <a:pt x="101" y="7"/>
                      </a:lnTo>
                      <a:lnTo>
                        <a:pt x="99" y="7"/>
                      </a:lnTo>
                      <a:lnTo>
                        <a:pt x="98" y="8"/>
                      </a:lnTo>
                      <a:lnTo>
                        <a:pt x="98" y="11"/>
                      </a:lnTo>
                      <a:lnTo>
                        <a:pt x="96" y="13"/>
                      </a:lnTo>
                      <a:lnTo>
                        <a:pt x="96" y="14"/>
                      </a:lnTo>
                      <a:lnTo>
                        <a:pt x="95" y="16"/>
                      </a:lnTo>
                      <a:lnTo>
                        <a:pt x="93" y="16"/>
                      </a:lnTo>
                      <a:lnTo>
                        <a:pt x="93" y="18"/>
                      </a:lnTo>
                      <a:lnTo>
                        <a:pt x="95" y="21"/>
                      </a:lnTo>
                      <a:lnTo>
                        <a:pt x="95" y="23"/>
                      </a:lnTo>
                      <a:lnTo>
                        <a:pt x="94" y="25"/>
                      </a:lnTo>
                      <a:lnTo>
                        <a:pt x="93" y="29"/>
                      </a:lnTo>
                      <a:lnTo>
                        <a:pt x="95" y="32"/>
                      </a:lnTo>
                      <a:lnTo>
                        <a:pt x="95" y="39"/>
                      </a:lnTo>
                      <a:lnTo>
                        <a:pt x="92" y="41"/>
                      </a:lnTo>
                      <a:lnTo>
                        <a:pt x="92" y="44"/>
                      </a:lnTo>
                      <a:lnTo>
                        <a:pt x="85" y="53"/>
                      </a:lnTo>
                      <a:lnTo>
                        <a:pt x="87" y="59"/>
                      </a:lnTo>
                      <a:lnTo>
                        <a:pt x="86" y="62"/>
                      </a:lnTo>
                      <a:lnTo>
                        <a:pt x="85" y="66"/>
                      </a:lnTo>
                      <a:lnTo>
                        <a:pt x="84" y="69"/>
                      </a:lnTo>
                      <a:lnTo>
                        <a:pt x="83" y="75"/>
                      </a:lnTo>
                      <a:lnTo>
                        <a:pt x="84" y="76"/>
                      </a:lnTo>
                      <a:lnTo>
                        <a:pt x="83" y="82"/>
                      </a:lnTo>
                      <a:lnTo>
                        <a:pt x="83" y="83"/>
                      </a:lnTo>
                      <a:lnTo>
                        <a:pt x="83" y="87"/>
                      </a:lnTo>
                      <a:lnTo>
                        <a:pt x="81" y="89"/>
                      </a:lnTo>
                      <a:lnTo>
                        <a:pt x="80" y="94"/>
                      </a:lnTo>
                      <a:lnTo>
                        <a:pt x="80" y="100"/>
                      </a:lnTo>
                      <a:lnTo>
                        <a:pt x="75" y="109"/>
                      </a:lnTo>
                      <a:lnTo>
                        <a:pt x="72" y="110"/>
                      </a:lnTo>
                      <a:lnTo>
                        <a:pt x="70" y="112"/>
                      </a:lnTo>
                      <a:lnTo>
                        <a:pt x="68" y="111"/>
                      </a:lnTo>
                      <a:lnTo>
                        <a:pt x="65" y="114"/>
                      </a:lnTo>
                      <a:lnTo>
                        <a:pt x="62" y="118"/>
                      </a:lnTo>
                      <a:lnTo>
                        <a:pt x="62" y="122"/>
                      </a:lnTo>
                      <a:lnTo>
                        <a:pt x="57" y="128"/>
                      </a:lnTo>
                      <a:lnTo>
                        <a:pt x="56" y="131"/>
                      </a:lnTo>
                      <a:lnTo>
                        <a:pt x="57" y="136"/>
                      </a:lnTo>
                      <a:lnTo>
                        <a:pt x="57" y="137"/>
                      </a:lnTo>
                      <a:lnTo>
                        <a:pt x="57" y="146"/>
                      </a:lnTo>
                      <a:lnTo>
                        <a:pt x="56" y="151"/>
                      </a:lnTo>
                      <a:lnTo>
                        <a:pt x="57" y="154"/>
                      </a:lnTo>
                      <a:lnTo>
                        <a:pt x="54" y="159"/>
                      </a:lnTo>
                      <a:lnTo>
                        <a:pt x="51" y="159"/>
                      </a:lnTo>
                      <a:lnTo>
                        <a:pt x="49" y="161"/>
                      </a:lnTo>
                      <a:lnTo>
                        <a:pt x="48" y="164"/>
                      </a:lnTo>
                      <a:lnTo>
                        <a:pt x="43" y="170"/>
                      </a:lnTo>
                      <a:lnTo>
                        <a:pt x="40" y="174"/>
                      </a:lnTo>
                      <a:lnTo>
                        <a:pt x="37" y="176"/>
                      </a:lnTo>
                      <a:lnTo>
                        <a:pt x="33" y="173"/>
                      </a:lnTo>
                      <a:lnTo>
                        <a:pt x="33" y="171"/>
                      </a:lnTo>
                      <a:lnTo>
                        <a:pt x="32" y="170"/>
                      </a:lnTo>
                      <a:lnTo>
                        <a:pt x="34" y="166"/>
                      </a:lnTo>
                      <a:lnTo>
                        <a:pt x="34" y="165"/>
                      </a:lnTo>
                      <a:lnTo>
                        <a:pt x="29" y="166"/>
                      </a:lnTo>
                      <a:lnTo>
                        <a:pt x="26" y="169"/>
                      </a:lnTo>
                      <a:lnTo>
                        <a:pt x="25" y="169"/>
                      </a:lnTo>
                      <a:lnTo>
                        <a:pt x="22" y="169"/>
                      </a:lnTo>
                      <a:lnTo>
                        <a:pt x="22" y="173"/>
                      </a:lnTo>
                      <a:lnTo>
                        <a:pt x="21" y="175"/>
                      </a:lnTo>
                      <a:lnTo>
                        <a:pt x="19" y="175"/>
                      </a:lnTo>
                      <a:lnTo>
                        <a:pt x="19" y="173"/>
                      </a:lnTo>
                      <a:lnTo>
                        <a:pt x="18" y="172"/>
                      </a:lnTo>
                      <a:lnTo>
                        <a:pt x="16" y="173"/>
                      </a:lnTo>
                      <a:lnTo>
                        <a:pt x="14" y="173"/>
                      </a:lnTo>
                      <a:lnTo>
                        <a:pt x="11" y="176"/>
                      </a:lnTo>
                      <a:lnTo>
                        <a:pt x="8" y="179"/>
                      </a:lnTo>
                      <a:lnTo>
                        <a:pt x="7" y="181"/>
                      </a:lnTo>
                      <a:lnTo>
                        <a:pt x="7" y="187"/>
                      </a:lnTo>
                      <a:lnTo>
                        <a:pt x="5" y="189"/>
                      </a:lnTo>
                      <a:lnTo>
                        <a:pt x="2" y="190"/>
                      </a:lnTo>
                      <a:lnTo>
                        <a:pt x="0" y="191"/>
                      </a:lnTo>
                      <a:lnTo>
                        <a:pt x="1" y="194"/>
                      </a:lnTo>
                      <a:lnTo>
                        <a:pt x="5" y="194"/>
                      </a:lnTo>
                      <a:lnTo>
                        <a:pt x="6" y="195"/>
                      </a:lnTo>
                      <a:lnTo>
                        <a:pt x="7" y="195"/>
                      </a:lnTo>
                      <a:lnTo>
                        <a:pt x="7"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2" name="Freeform 862">
                  <a:extLst>
                    <a:ext uri="{FF2B5EF4-FFF2-40B4-BE49-F238E27FC236}">
                      <a16:creationId xmlns:a16="http://schemas.microsoft.com/office/drawing/2014/main" id="{F443BF54-E259-49A0-8012-BB13B717C7BB}"/>
                    </a:ext>
                  </a:extLst>
                </p:cNvPr>
                <p:cNvSpPr>
                  <a:spLocks/>
                </p:cNvSpPr>
                <p:nvPr/>
              </p:nvSpPr>
              <p:spPr bwMode="auto">
                <a:xfrm>
                  <a:off x="4067" y="2966"/>
                  <a:ext cx="45" cy="136"/>
                </a:xfrm>
                <a:custGeom>
                  <a:avLst/>
                  <a:gdLst>
                    <a:gd name="T0" fmla="*/ 7 w 45"/>
                    <a:gd name="T1" fmla="*/ 6 h 136"/>
                    <a:gd name="T2" fmla="*/ 11 w 45"/>
                    <a:gd name="T3" fmla="*/ 8 h 136"/>
                    <a:gd name="T4" fmla="*/ 8 w 45"/>
                    <a:gd name="T5" fmla="*/ 14 h 136"/>
                    <a:gd name="T6" fmla="*/ 12 w 45"/>
                    <a:gd name="T7" fmla="*/ 18 h 136"/>
                    <a:gd name="T8" fmla="*/ 12 w 45"/>
                    <a:gd name="T9" fmla="*/ 23 h 136"/>
                    <a:gd name="T10" fmla="*/ 12 w 45"/>
                    <a:gd name="T11" fmla="*/ 25 h 136"/>
                    <a:gd name="T12" fmla="*/ 8 w 45"/>
                    <a:gd name="T13" fmla="*/ 32 h 136"/>
                    <a:gd name="T14" fmla="*/ 9 w 45"/>
                    <a:gd name="T15" fmla="*/ 38 h 136"/>
                    <a:gd name="T16" fmla="*/ 8 w 45"/>
                    <a:gd name="T17" fmla="*/ 42 h 136"/>
                    <a:gd name="T18" fmla="*/ 9 w 45"/>
                    <a:gd name="T19" fmla="*/ 46 h 136"/>
                    <a:gd name="T20" fmla="*/ 9 w 45"/>
                    <a:gd name="T21" fmla="*/ 49 h 136"/>
                    <a:gd name="T22" fmla="*/ 11 w 45"/>
                    <a:gd name="T23" fmla="*/ 52 h 136"/>
                    <a:gd name="T24" fmla="*/ 10 w 45"/>
                    <a:gd name="T25" fmla="*/ 54 h 136"/>
                    <a:gd name="T26" fmla="*/ 7 w 45"/>
                    <a:gd name="T27" fmla="*/ 56 h 136"/>
                    <a:gd name="T28" fmla="*/ 4 w 45"/>
                    <a:gd name="T29" fmla="*/ 61 h 136"/>
                    <a:gd name="T30" fmla="*/ 4 w 45"/>
                    <a:gd name="T31" fmla="*/ 65 h 136"/>
                    <a:gd name="T32" fmla="*/ 4 w 45"/>
                    <a:gd name="T33" fmla="*/ 69 h 136"/>
                    <a:gd name="T34" fmla="*/ 0 w 45"/>
                    <a:gd name="T35" fmla="*/ 73 h 136"/>
                    <a:gd name="T36" fmla="*/ 2 w 45"/>
                    <a:gd name="T37" fmla="*/ 77 h 136"/>
                    <a:gd name="T38" fmla="*/ 4 w 45"/>
                    <a:gd name="T39" fmla="*/ 82 h 136"/>
                    <a:gd name="T40" fmla="*/ 8 w 45"/>
                    <a:gd name="T41" fmla="*/ 83 h 136"/>
                    <a:gd name="T42" fmla="*/ 10 w 45"/>
                    <a:gd name="T43" fmla="*/ 86 h 136"/>
                    <a:gd name="T44" fmla="*/ 13 w 45"/>
                    <a:gd name="T45" fmla="*/ 90 h 136"/>
                    <a:gd name="T46" fmla="*/ 15 w 45"/>
                    <a:gd name="T47" fmla="*/ 89 h 136"/>
                    <a:gd name="T48" fmla="*/ 20 w 45"/>
                    <a:gd name="T49" fmla="*/ 87 h 136"/>
                    <a:gd name="T50" fmla="*/ 25 w 45"/>
                    <a:gd name="T51" fmla="*/ 91 h 136"/>
                    <a:gd name="T52" fmla="*/ 25 w 45"/>
                    <a:gd name="T53" fmla="*/ 100 h 136"/>
                    <a:gd name="T54" fmla="*/ 21 w 45"/>
                    <a:gd name="T55" fmla="*/ 107 h 136"/>
                    <a:gd name="T56" fmla="*/ 19 w 45"/>
                    <a:gd name="T57" fmla="*/ 114 h 136"/>
                    <a:gd name="T58" fmla="*/ 21 w 45"/>
                    <a:gd name="T59" fmla="*/ 120 h 136"/>
                    <a:gd name="T60" fmla="*/ 26 w 45"/>
                    <a:gd name="T61" fmla="*/ 126 h 136"/>
                    <a:gd name="T62" fmla="*/ 29 w 45"/>
                    <a:gd name="T63" fmla="*/ 129 h 136"/>
                    <a:gd name="T64" fmla="*/ 30 w 45"/>
                    <a:gd name="T65" fmla="*/ 134 h 136"/>
                    <a:gd name="T66" fmla="*/ 33 w 45"/>
                    <a:gd name="T67" fmla="*/ 135 h 136"/>
                    <a:gd name="T68" fmla="*/ 33 w 45"/>
                    <a:gd name="T69" fmla="*/ 128 h 136"/>
                    <a:gd name="T70" fmla="*/ 35 w 45"/>
                    <a:gd name="T71" fmla="*/ 122 h 136"/>
                    <a:gd name="T72" fmla="*/ 40 w 45"/>
                    <a:gd name="T73" fmla="*/ 117 h 136"/>
                    <a:gd name="T74" fmla="*/ 42 w 45"/>
                    <a:gd name="T75" fmla="*/ 112 h 136"/>
                    <a:gd name="T76" fmla="*/ 41 w 45"/>
                    <a:gd name="T77" fmla="*/ 104 h 136"/>
                    <a:gd name="T78" fmla="*/ 40 w 45"/>
                    <a:gd name="T79" fmla="*/ 101 h 136"/>
                    <a:gd name="T80" fmla="*/ 43 w 45"/>
                    <a:gd name="T81" fmla="*/ 100 h 136"/>
                    <a:gd name="T82" fmla="*/ 45 w 45"/>
                    <a:gd name="T83" fmla="*/ 97 h 136"/>
                    <a:gd name="T84" fmla="*/ 44 w 45"/>
                    <a:gd name="T85" fmla="*/ 93 h 136"/>
                    <a:gd name="T86" fmla="*/ 40 w 45"/>
                    <a:gd name="T87" fmla="*/ 83 h 136"/>
                    <a:gd name="T88" fmla="*/ 33 w 45"/>
                    <a:gd name="T89" fmla="*/ 75 h 136"/>
                    <a:gd name="T90" fmla="*/ 31 w 45"/>
                    <a:gd name="T91" fmla="*/ 73 h 136"/>
                    <a:gd name="T92" fmla="*/ 25 w 45"/>
                    <a:gd name="T93" fmla="*/ 68 h 136"/>
                    <a:gd name="T94" fmla="*/ 23 w 45"/>
                    <a:gd name="T95" fmla="*/ 49 h 136"/>
                    <a:gd name="T96" fmla="*/ 22 w 45"/>
                    <a:gd name="T97" fmla="*/ 14 h 136"/>
                    <a:gd name="T98" fmla="*/ 16 w 45"/>
                    <a:gd name="T99" fmla="*/ 6 h 136"/>
                    <a:gd name="T100" fmla="*/ 14 w 45"/>
                    <a:gd name="T101" fmla="*/ 4 h 136"/>
                    <a:gd name="T102" fmla="*/ 12 w 45"/>
                    <a:gd name="T103" fmla="*/ 3 h 136"/>
                    <a:gd name="T104" fmla="*/ 10 w 45"/>
                    <a:gd name="T105" fmla="*/ 3 h 136"/>
                    <a:gd name="T106" fmla="*/ 7 w 45"/>
                    <a:gd name="T107" fmla="*/ 1 h 136"/>
                    <a:gd name="T108" fmla="*/ 5 w 45"/>
                    <a:gd name="T109" fmla="*/ 0 h 136"/>
                    <a:gd name="T110" fmla="*/ 5 w 45"/>
                    <a:gd name="T111"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136">
                      <a:moveTo>
                        <a:pt x="6" y="4"/>
                      </a:moveTo>
                      <a:lnTo>
                        <a:pt x="7" y="6"/>
                      </a:lnTo>
                      <a:lnTo>
                        <a:pt x="8" y="7"/>
                      </a:lnTo>
                      <a:lnTo>
                        <a:pt x="11" y="8"/>
                      </a:lnTo>
                      <a:lnTo>
                        <a:pt x="10" y="9"/>
                      </a:lnTo>
                      <a:lnTo>
                        <a:pt x="8" y="14"/>
                      </a:lnTo>
                      <a:lnTo>
                        <a:pt x="9" y="15"/>
                      </a:lnTo>
                      <a:lnTo>
                        <a:pt x="12" y="18"/>
                      </a:lnTo>
                      <a:lnTo>
                        <a:pt x="12" y="20"/>
                      </a:lnTo>
                      <a:lnTo>
                        <a:pt x="12" y="23"/>
                      </a:lnTo>
                      <a:lnTo>
                        <a:pt x="12" y="24"/>
                      </a:lnTo>
                      <a:lnTo>
                        <a:pt x="12" y="25"/>
                      </a:lnTo>
                      <a:lnTo>
                        <a:pt x="8" y="29"/>
                      </a:lnTo>
                      <a:lnTo>
                        <a:pt x="8" y="32"/>
                      </a:lnTo>
                      <a:lnTo>
                        <a:pt x="9" y="35"/>
                      </a:lnTo>
                      <a:lnTo>
                        <a:pt x="9" y="38"/>
                      </a:lnTo>
                      <a:lnTo>
                        <a:pt x="10" y="40"/>
                      </a:lnTo>
                      <a:lnTo>
                        <a:pt x="8" y="42"/>
                      </a:lnTo>
                      <a:lnTo>
                        <a:pt x="10" y="45"/>
                      </a:lnTo>
                      <a:lnTo>
                        <a:pt x="9" y="46"/>
                      </a:lnTo>
                      <a:lnTo>
                        <a:pt x="8" y="47"/>
                      </a:lnTo>
                      <a:lnTo>
                        <a:pt x="9" y="49"/>
                      </a:lnTo>
                      <a:lnTo>
                        <a:pt x="9" y="51"/>
                      </a:lnTo>
                      <a:lnTo>
                        <a:pt x="11" y="52"/>
                      </a:lnTo>
                      <a:lnTo>
                        <a:pt x="12" y="53"/>
                      </a:lnTo>
                      <a:lnTo>
                        <a:pt x="10" y="54"/>
                      </a:lnTo>
                      <a:lnTo>
                        <a:pt x="9" y="55"/>
                      </a:lnTo>
                      <a:lnTo>
                        <a:pt x="7" y="56"/>
                      </a:lnTo>
                      <a:lnTo>
                        <a:pt x="4" y="59"/>
                      </a:lnTo>
                      <a:lnTo>
                        <a:pt x="4" y="61"/>
                      </a:lnTo>
                      <a:lnTo>
                        <a:pt x="4" y="63"/>
                      </a:lnTo>
                      <a:lnTo>
                        <a:pt x="4" y="65"/>
                      </a:lnTo>
                      <a:lnTo>
                        <a:pt x="4" y="66"/>
                      </a:lnTo>
                      <a:lnTo>
                        <a:pt x="4" y="69"/>
                      </a:lnTo>
                      <a:lnTo>
                        <a:pt x="2" y="72"/>
                      </a:lnTo>
                      <a:lnTo>
                        <a:pt x="0" y="73"/>
                      </a:lnTo>
                      <a:lnTo>
                        <a:pt x="1" y="74"/>
                      </a:lnTo>
                      <a:lnTo>
                        <a:pt x="2" y="77"/>
                      </a:lnTo>
                      <a:lnTo>
                        <a:pt x="4" y="80"/>
                      </a:lnTo>
                      <a:lnTo>
                        <a:pt x="4" y="82"/>
                      </a:lnTo>
                      <a:lnTo>
                        <a:pt x="8" y="81"/>
                      </a:lnTo>
                      <a:lnTo>
                        <a:pt x="8" y="83"/>
                      </a:lnTo>
                      <a:lnTo>
                        <a:pt x="9" y="84"/>
                      </a:lnTo>
                      <a:lnTo>
                        <a:pt x="10" y="86"/>
                      </a:lnTo>
                      <a:lnTo>
                        <a:pt x="11" y="88"/>
                      </a:lnTo>
                      <a:lnTo>
                        <a:pt x="13" y="90"/>
                      </a:lnTo>
                      <a:lnTo>
                        <a:pt x="14" y="89"/>
                      </a:lnTo>
                      <a:lnTo>
                        <a:pt x="15" y="89"/>
                      </a:lnTo>
                      <a:lnTo>
                        <a:pt x="17" y="87"/>
                      </a:lnTo>
                      <a:lnTo>
                        <a:pt x="20" y="87"/>
                      </a:lnTo>
                      <a:lnTo>
                        <a:pt x="23" y="89"/>
                      </a:lnTo>
                      <a:lnTo>
                        <a:pt x="25" y="91"/>
                      </a:lnTo>
                      <a:lnTo>
                        <a:pt x="25" y="96"/>
                      </a:lnTo>
                      <a:lnTo>
                        <a:pt x="25" y="100"/>
                      </a:lnTo>
                      <a:lnTo>
                        <a:pt x="22" y="104"/>
                      </a:lnTo>
                      <a:lnTo>
                        <a:pt x="21" y="107"/>
                      </a:lnTo>
                      <a:lnTo>
                        <a:pt x="19" y="111"/>
                      </a:lnTo>
                      <a:lnTo>
                        <a:pt x="19" y="114"/>
                      </a:lnTo>
                      <a:lnTo>
                        <a:pt x="21" y="117"/>
                      </a:lnTo>
                      <a:lnTo>
                        <a:pt x="21" y="120"/>
                      </a:lnTo>
                      <a:lnTo>
                        <a:pt x="23" y="123"/>
                      </a:lnTo>
                      <a:lnTo>
                        <a:pt x="26" y="126"/>
                      </a:lnTo>
                      <a:lnTo>
                        <a:pt x="28" y="128"/>
                      </a:lnTo>
                      <a:lnTo>
                        <a:pt x="29" y="129"/>
                      </a:lnTo>
                      <a:lnTo>
                        <a:pt x="31" y="132"/>
                      </a:lnTo>
                      <a:lnTo>
                        <a:pt x="30" y="134"/>
                      </a:lnTo>
                      <a:lnTo>
                        <a:pt x="31" y="136"/>
                      </a:lnTo>
                      <a:lnTo>
                        <a:pt x="33" y="135"/>
                      </a:lnTo>
                      <a:lnTo>
                        <a:pt x="34" y="132"/>
                      </a:lnTo>
                      <a:lnTo>
                        <a:pt x="33" y="128"/>
                      </a:lnTo>
                      <a:lnTo>
                        <a:pt x="35" y="125"/>
                      </a:lnTo>
                      <a:lnTo>
                        <a:pt x="35" y="122"/>
                      </a:lnTo>
                      <a:lnTo>
                        <a:pt x="36" y="118"/>
                      </a:lnTo>
                      <a:lnTo>
                        <a:pt x="40" y="117"/>
                      </a:lnTo>
                      <a:lnTo>
                        <a:pt x="41" y="114"/>
                      </a:lnTo>
                      <a:lnTo>
                        <a:pt x="42" y="112"/>
                      </a:lnTo>
                      <a:lnTo>
                        <a:pt x="42" y="106"/>
                      </a:lnTo>
                      <a:lnTo>
                        <a:pt x="41" y="104"/>
                      </a:lnTo>
                      <a:lnTo>
                        <a:pt x="41" y="102"/>
                      </a:lnTo>
                      <a:lnTo>
                        <a:pt x="40" y="101"/>
                      </a:lnTo>
                      <a:lnTo>
                        <a:pt x="41" y="100"/>
                      </a:lnTo>
                      <a:lnTo>
                        <a:pt x="43" y="100"/>
                      </a:lnTo>
                      <a:lnTo>
                        <a:pt x="43" y="98"/>
                      </a:lnTo>
                      <a:lnTo>
                        <a:pt x="45" y="97"/>
                      </a:lnTo>
                      <a:lnTo>
                        <a:pt x="45" y="95"/>
                      </a:lnTo>
                      <a:lnTo>
                        <a:pt x="44" y="93"/>
                      </a:lnTo>
                      <a:lnTo>
                        <a:pt x="43" y="89"/>
                      </a:lnTo>
                      <a:lnTo>
                        <a:pt x="40" y="83"/>
                      </a:lnTo>
                      <a:lnTo>
                        <a:pt x="39" y="81"/>
                      </a:lnTo>
                      <a:lnTo>
                        <a:pt x="33" y="75"/>
                      </a:lnTo>
                      <a:lnTo>
                        <a:pt x="33" y="75"/>
                      </a:lnTo>
                      <a:lnTo>
                        <a:pt x="31" y="73"/>
                      </a:lnTo>
                      <a:lnTo>
                        <a:pt x="29" y="71"/>
                      </a:lnTo>
                      <a:lnTo>
                        <a:pt x="25" y="68"/>
                      </a:lnTo>
                      <a:lnTo>
                        <a:pt x="22" y="52"/>
                      </a:lnTo>
                      <a:lnTo>
                        <a:pt x="23" y="49"/>
                      </a:lnTo>
                      <a:lnTo>
                        <a:pt x="23" y="21"/>
                      </a:lnTo>
                      <a:lnTo>
                        <a:pt x="22" y="14"/>
                      </a:lnTo>
                      <a:lnTo>
                        <a:pt x="18" y="7"/>
                      </a:lnTo>
                      <a:lnTo>
                        <a:pt x="16" y="6"/>
                      </a:lnTo>
                      <a:lnTo>
                        <a:pt x="15" y="5"/>
                      </a:lnTo>
                      <a:lnTo>
                        <a:pt x="14" y="4"/>
                      </a:lnTo>
                      <a:lnTo>
                        <a:pt x="13" y="4"/>
                      </a:lnTo>
                      <a:lnTo>
                        <a:pt x="12" y="3"/>
                      </a:lnTo>
                      <a:lnTo>
                        <a:pt x="11" y="2"/>
                      </a:lnTo>
                      <a:lnTo>
                        <a:pt x="10" y="3"/>
                      </a:lnTo>
                      <a:lnTo>
                        <a:pt x="9" y="2"/>
                      </a:lnTo>
                      <a:lnTo>
                        <a:pt x="7" y="1"/>
                      </a:lnTo>
                      <a:lnTo>
                        <a:pt x="6" y="0"/>
                      </a:lnTo>
                      <a:lnTo>
                        <a:pt x="5" y="0"/>
                      </a:lnTo>
                      <a:lnTo>
                        <a:pt x="5" y="0"/>
                      </a:lnTo>
                      <a:lnTo>
                        <a:pt x="5"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3" name="Freeform 863">
                  <a:extLst>
                    <a:ext uri="{FF2B5EF4-FFF2-40B4-BE49-F238E27FC236}">
                      <a16:creationId xmlns:a16="http://schemas.microsoft.com/office/drawing/2014/main" id="{F0E71B14-7E07-4717-BA05-04CE62E31FBF}"/>
                    </a:ext>
                  </a:extLst>
                </p:cNvPr>
                <p:cNvSpPr>
                  <a:spLocks/>
                </p:cNvSpPr>
                <p:nvPr/>
              </p:nvSpPr>
              <p:spPr bwMode="auto">
                <a:xfrm>
                  <a:off x="3912" y="2946"/>
                  <a:ext cx="167" cy="170"/>
                </a:xfrm>
                <a:custGeom>
                  <a:avLst/>
                  <a:gdLst>
                    <a:gd name="T0" fmla="*/ 98 w 167"/>
                    <a:gd name="T1" fmla="*/ 25 h 170"/>
                    <a:gd name="T2" fmla="*/ 99 w 167"/>
                    <a:gd name="T3" fmla="*/ 31 h 170"/>
                    <a:gd name="T4" fmla="*/ 98 w 167"/>
                    <a:gd name="T5" fmla="*/ 41 h 170"/>
                    <a:gd name="T6" fmla="*/ 94 w 167"/>
                    <a:gd name="T7" fmla="*/ 48 h 170"/>
                    <a:gd name="T8" fmla="*/ 100 w 167"/>
                    <a:gd name="T9" fmla="*/ 69 h 170"/>
                    <a:gd name="T10" fmla="*/ 108 w 167"/>
                    <a:gd name="T11" fmla="*/ 73 h 170"/>
                    <a:gd name="T12" fmla="*/ 112 w 167"/>
                    <a:gd name="T13" fmla="*/ 70 h 170"/>
                    <a:gd name="T14" fmla="*/ 110 w 167"/>
                    <a:gd name="T15" fmla="*/ 88 h 170"/>
                    <a:gd name="T16" fmla="*/ 103 w 167"/>
                    <a:gd name="T17" fmla="*/ 89 h 170"/>
                    <a:gd name="T18" fmla="*/ 91 w 167"/>
                    <a:gd name="T19" fmla="*/ 75 h 170"/>
                    <a:gd name="T20" fmla="*/ 79 w 167"/>
                    <a:gd name="T21" fmla="*/ 66 h 170"/>
                    <a:gd name="T22" fmla="*/ 74 w 167"/>
                    <a:gd name="T23" fmla="*/ 58 h 170"/>
                    <a:gd name="T24" fmla="*/ 67 w 167"/>
                    <a:gd name="T25" fmla="*/ 67 h 170"/>
                    <a:gd name="T26" fmla="*/ 59 w 167"/>
                    <a:gd name="T27" fmla="*/ 65 h 170"/>
                    <a:gd name="T28" fmla="*/ 50 w 167"/>
                    <a:gd name="T29" fmla="*/ 60 h 170"/>
                    <a:gd name="T30" fmla="*/ 49 w 167"/>
                    <a:gd name="T31" fmla="*/ 51 h 170"/>
                    <a:gd name="T32" fmla="*/ 42 w 167"/>
                    <a:gd name="T33" fmla="*/ 54 h 170"/>
                    <a:gd name="T34" fmla="*/ 36 w 167"/>
                    <a:gd name="T35" fmla="*/ 55 h 170"/>
                    <a:gd name="T36" fmla="*/ 32 w 167"/>
                    <a:gd name="T37" fmla="*/ 50 h 170"/>
                    <a:gd name="T38" fmla="*/ 30 w 167"/>
                    <a:gd name="T39" fmla="*/ 52 h 170"/>
                    <a:gd name="T40" fmla="*/ 32 w 167"/>
                    <a:gd name="T41" fmla="*/ 72 h 170"/>
                    <a:gd name="T42" fmla="*/ 32 w 167"/>
                    <a:gd name="T43" fmla="*/ 83 h 170"/>
                    <a:gd name="T44" fmla="*/ 3 w 167"/>
                    <a:gd name="T45" fmla="*/ 144 h 170"/>
                    <a:gd name="T46" fmla="*/ 10 w 167"/>
                    <a:gd name="T47" fmla="*/ 154 h 170"/>
                    <a:gd name="T48" fmla="*/ 17 w 167"/>
                    <a:gd name="T49" fmla="*/ 161 h 170"/>
                    <a:gd name="T50" fmla="*/ 34 w 167"/>
                    <a:gd name="T51" fmla="*/ 161 h 170"/>
                    <a:gd name="T52" fmla="*/ 40 w 167"/>
                    <a:gd name="T53" fmla="*/ 162 h 170"/>
                    <a:gd name="T54" fmla="*/ 45 w 167"/>
                    <a:gd name="T55" fmla="*/ 165 h 170"/>
                    <a:gd name="T56" fmla="*/ 53 w 167"/>
                    <a:gd name="T57" fmla="*/ 169 h 170"/>
                    <a:gd name="T58" fmla="*/ 62 w 167"/>
                    <a:gd name="T59" fmla="*/ 167 h 170"/>
                    <a:gd name="T60" fmla="*/ 66 w 167"/>
                    <a:gd name="T61" fmla="*/ 169 h 170"/>
                    <a:gd name="T62" fmla="*/ 84 w 167"/>
                    <a:gd name="T63" fmla="*/ 151 h 170"/>
                    <a:gd name="T64" fmla="*/ 98 w 167"/>
                    <a:gd name="T65" fmla="*/ 141 h 170"/>
                    <a:gd name="T66" fmla="*/ 99 w 167"/>
                    <a:gd name="T67" fmla="*/ 133 h 170"/>
                    <a:gd name="T68" fmla="*/ 110 w 167"/>
                    <a:gd name="T69" fmla="*/ 127 h 170"/>
                    <a:gd name="T70" fmla="*/ 119 w 167"/>
                    <a:gd name="T71" fmla="*/ 129 h 170"/>
                    <a:gd name="T72" fmla="*/ 119 w 167"/>
                    <a:gd name="T73" fmla="*/ 121 h 170"/>
                    <a:gd name="T74" fmla="*/ 143 w 167"/>
                    <a:gd name="T75" fmla="*/ 108 h 170"/>
                    <a:gd name="T76" fmla="*/ 159 w 167"/>
                    <a:gd name="T77" fmla="*/ 102 h 170"/>
                    <a:gd name="T78" fmla="*/ 155 w 167"/>
                    <a:gd name="T79" fmla="*/ 93 h 170"/>
                    <a:gd name="T80" fmla="*/ 159 w 167"/>
                    <a:gd name="T81" fmla="*/ 85 h 170"/>
                    <a:gd name="T82" fmla="*/ 162 w 167"/>
                    <a:gd name="T83" fmla="*/ 76 h 170"/>
                    <a:gd name="T84" fmla="*/ 166 w 167"/>
                    <a:gd name="T85" fmla="*/ 72 h 170"/>
                    <a:gd name="T86" fmla="*/ 164 w 167"/>
                    <a:gd name="T87" fmla="*/ 66 h 170"/>
                    <a:gd name="T88" fmla="*/ 164 w 167"/>
                    <a:gd name="T89" fmla="*/ 58 h 170"/>
                    <a:gd name="T90" fmla="*/ 167 w 167"/>
                    <a:gd name="T91" fmla="*/ 45 h 170"/>
                    <a:gd name="T92" fmla="*/ 167 w 167"/>
                    <a:gd name="T93" fmla="*/ 38 h 170"/>
                    <a:gd name="T94" fmla="*/ 166 w 167"/>
                    <a:gd name="T95" fmla="*/ 28 h 170"/>
                    <a:gd name="T96" fmla="*/ 160 w 167"/>
                    <a:gd name="T97" fmla="*/ 23 h 170"/>
                    <a:gd name="T98" fmla="*/ 156 w 167"/>
                    <a:gd name="T99" fmla="*/ 17 h 170"/>
                    <a:gd name="T100" fmla="*/ 150 w 167"/>
                    <a:gd name="T101" fmla="*/ 12 h 170"/>
                    <a:gd name="T102" fmla="*/ 139 w 167"/>
                    <a:gd name="T103" fmla="*/ 6 h 170"/>
                    <a:gd name="T104" fmla="*/ 132 w 167"/>
                    <a:gd name="T105"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70">
                      <a:moveTo>
                        <a:pt x="101" y="6"/>
                      </a:moveTo>
                      <a:lnTo>
                        <a:pt x="96" y="19"/>
                      </a:lnTo>
                      <a:lnTo>
                        <a:pt x="97" y="23"/>
                      </a:lnTo>
                      <a:lnTo>
                        <a:pt x="98" y="25"/>
                      </a:lnTo>
                      <a:lnTo>
                        <a:pt x="100" y="26"/>
                      </a:lnTo>
                      <a:lnTo>
                        <a:pt x="100" y="27"/>
                      </a:lnTo>
                      <a:lnTo>
                        <a:pt x="98" y="29"/>
                      </a:lnTo>
                      <a:lnTo>
                        <a:pt x="99" y="31"/>
                      </a:lnTo>
                      <a:lnTo>
                        <a:pt x="98" y="34"/>
                      </a:lnTo>
                      <a:lnTo>
                        <a:pt x="99" y="36"/>
                      </a:lnTo>
                      <a:lnTo>
                        <a:pt x="98" y="40"/>
                      </a:lnTo>
                      <a:lnTo>
                        <a:pt x="98" y="41"/>
                      </a:lnTo>
                      <a:lnTo>
                        <a:pt x="98" y="41"/>
                      </a:lnTo>
                      <a:lnTo>
                        <a:pt x="97" y="43"/>
                      </a:lnTo>
                      <a:lnTo>
                        <a:pt x="94" y="46"/>
                      </a:lnTo>
                      <a:lnTo>
                        <a:pt x="94" y="48"/>
                      </a:lnTo>
                      <a:lnTo>
                        <a:pt x="94" y="58"/>
                      </a:lnTo>
                      <a:lnTo>
                        <a:pt x="94" y="62"/>
                      </a:lnTo>
                      <a:lnTo>
                        <a:pt x="96" y="64"/>
                      </a:lnTo>
                      <a:lnTo>
                        <a:pt x="100" y="69"/>
                      </a:lnTo>
                      <a:lnTo>
                        <a:pt x="101" y="72"/>
                      </a:lnTo>
                      <a:lnTo>
                        <a:pt x="102" y="74"/>
                      </a:lnTo>
                      <a:lnTo>
                        <a:pt x="108" y="74"/>
                      </a:lnTo>
                      <a:lnTo>
                        <a:pt x="108" y="73"/>
                      </a:lnTo>
                      <a:lnTo>
                        <a:pt x="108" y="72"/>
                      </a:lnTo>
                      <a:lnTo>
                        <a:pt x="108" y="70"/>
                      </a:lnTo>
                      <a:lnTo>
                        <a:pt x="111" y="69"/>
                      </a:lnTo>
                      <a:lnTo>
                        <a:pt x="112" y="70"/>
                      </a:lnTo>
                      <a:lnTo>
                        <a:pt x="113" y="88"/>
                      </a:lnTo>
                      <a:lnTo>
                        <a:pt x="112" y="89"/>
                      </a:lnTo>
                      <a:lnTo>
                        <a:pt x="110" y="89"/>
                      </a:lnTo>
                      <a:lnTo>
                        <a:pt x="110" y="88"/>
                      </a:lnTo>
                      <a:lnTo>
                        <a:pt x="109" y="88"/>
                      </a:lnTo>
                      <a:lnTo>
                        <a:pt x="107" y="89"/>
                      </a:lnTo>
                      <a:lnTo>
                        <a:pt x="105" y="89"/>
                      </a:lnTo>
                      <a:lnTo>
                        <a:pt x="103" y="89"/>
                      </a:lnTo>
                      <a:lnTo>
                        <a:pt x="100" y="86"/>
                      </a:lnTo>
                      <a:lnTo>
                        <a:pt x="97" y="82"/>
                      </a:lnTo>
                      <a:lnTo>
                        <a:pt x="94" y="79"/>
                      </a:lnTo>
                      <a:lnTo>
                        <a:pt x="91" y="75"/>
                      </a:lnTo>
                      <a:lnTo>
                        <a:pt x="88" y="72"/>
                      </a:lnTo>
                      <a:lnTo>
                        <a:pt x="83" y="70"/>
                      </a:lnTo>
                      <a:lnTo>
                        <a:pt x="80" y="68"/>
                      </a:lnTo>
                      <a:lnTo>
                        <a:pt x="79" y="66"/>
                      </a:lnTo>
                      <a:lnTo>
                        <a:pt x="77" y="63"/>
                      </a:lnTo>
                      <a:lnTo>
                        <a:pt x="77" y="58"/>
                      </a:lnTo>
                      <a:lnTo>
                        <a:pt x="76" y="58"/>
                      </a:lnTo>
                      <a:lnTo>
                        <a:pt x="74" y="58"/>
                      </a:lnTo>
                      <a:lnTo>
                        <a:pt x="73" y="59"/>
                      </a:lnTo>
                      <a:lnTo>
                        <a:pt x="71" y="63"/>
                      </a:lnTo>
                      <a:lnTo>
                        <a:pt x="71" y="65"/>
                      </a:lnTo>
                      <a:lnTo>
                        <a:pt x="67" y="67"/>
                      </a:lnTo>
                      <a:lnTo>
                        <a:pt x="65" y="67"/>
                      </a:lnTo>
                      <a:lnTo>
                        <a:pt x="64" y="65"/>
                      </a:lnTo>
                      <a:lnTo>
                        <a:pt x="61" y="65"/>
                      </a:lnTo>
                      <a:lnTo>
                        <a:pt x="59" y="65"/>
                      </a:lnTo>
                      <a:lnTo>
                        <a:pt x="55" y="62"/>
                      </a:lnTo>
                      <a:lnTo>
                        <a:pt x="54" y="62"/>
                      </a:lnTo>
                      <a:lnTo>
                        <a:pt x="51" y="60"/>
                      </a:lnTo>
                      <a:lnTo>
                        <a:pt x="50" y="60"/>
                      </a:lnTo>
                      <a:lnTo>
                        <a:pt x="50" y="59"/>
                      </a:lnTo>
                      <a:lnTo>
                        <a:pt x="50" y="56"/>
                      </a:lnTo>
                      <a:lnTo>
                        <a:pt x="49" y="55"/>
                      </a:lnTo>
                      <a:lnTo>
                        <a:pt x="49" y="51"/>
                      </a:lnTo>
                      <a:lnTo>
                        <a:pt x="48" y="51"/>
                      </a:lnTo>
                      <a:lnTo>
                        <a:pt x="45" y="52"/>
                      </a:lnTo>
                      <a:lnTo>
                        <a:pt x="43" y="54"/>
                      </a:lnTo>
                      <a:lnTo>
                        <a:pt x="42" y="54"/>
                      </a:lnTo>
                      <a:lnTo>
                        <a:pt x="39" y="55"/>
                      </a:lnTo>
                      <a:lnTo>
                        <a:pt x="38" y="57"/>
                      </a:lnTo>
                      <a:lnTo>
                        <a:pt x="37" y="56"/>
                      </a:lnTo>
                      <a:lnTo>
                        <a:pt x="36" y="55"/>
                      </a:lnTo>
                      <a:lnTo>
                        <a:pt x="36" y="52"/>
                      </a:lnTo>
                      <a:lnTo>
                        <a:pt x="35" y="51"/>
                      </a:lnTo>
                      <a:lnTo>
                        <a:pt x="33" y="50"/>
                      </a:lnTo>
                      <a:lnTo>
                        <a:pt x="32" y="50"/>
                      </a:lnTo>
                      <a:lnTo>
                        <a:pt x="31" y="49"/>
                      </a:lnTo>
                      <a:lnTo>
                        <a:pt x="31" y="50"/>
                      </a:lnTo>
                      <a:lnTo>
                        <a:pt x="31" y="51"/>
                      </a:lnTo>
                      <a:lnTo>
                        <a:pt x="30" y="52"/>
                      </a:lnTo>
                      <a:lnTo>
                        <a:pt x="31" y="59"/>
                      </a:lnTo>
                      <a:lnTo>
                        <a:pt x="31" y="65"/>
                      </a:lnTo>
                      <a:lnTo>
                        <a:pt x="31" y="69"/>
                      </a:lnTo>
                      <a:lnTo>
                        <a:pt x="32" y="72"/>
                      </a:lnTo>
                      <a:lnTo>
                        <a:pt x="32" y="75"/>
                      </a:lnTo>
                      <a:lnTo>
                        <a:pt x="31" y="76"/>
                      </a:lnTo>
                      <a:lnTo>
                        <a:pt x="31" y="81"/>
                      </a:lnTo>
                      <a:lnTo>
                        <a:pt x="32" y="83"/>
                      </a:lnTo>
                      <a:lnTo>
                        <a:pt x="1" y="83"/>
                      </a:lnTo>
                      <a:lnTo>
                        <a:pt x="0" y="139"/>
                      </a:lnTo>
                      <a:lnTo>
                        <a:pt x="1" y="141"/>
                      </a:lnTo>
                      <a:lnTo>
                        <a:pt x="3" y="144"/>
                      </a:lnTo>
                      <a:lnTo>
                        <a:pt x="4" y="146"/>
                      </a:lnTo>
                      <a:lnTo>
                        <a:pt x="5" y="148"/>
                      </a:lnTo>
                      <a:lnTo>
                        <a:pt x="8" y="149"/>
                      </a:lnTo>
                      <a:lnTo>
                        <a:pt x="10" y="154"/>
                      </a:lnTo>
                      <a:lnTo>
                        <a:pt x="12" y="155"/>
                      </a:lnTo>
                      <a:lnTo>
                        <a:pt x="15" y="156"/>
                      </a:lnTo>
                      <a:lnTo>
                        <a:pt x="15" y="158"/>
                      </a:lnTo>
                      <a:lnTo>
                        <a:pt x="17" y="161"/>
                      </a:lnTo>
                      <a:lnTo>
                        <a:pt x="18" y="162"/>
                      </a:lnTo>
                      <a:lnTo>
                        <a:pt x="19" y="165"/>
                      </a:lnTo>
                      <a:lnTo>
                        <a:pt x="33" y="161"/>
                      </a:lnTo>
                      <a:lnTo>
                        <a:pt x="34" y="161"/>
                      </a:lnTo>
                      <a:lnTo>
                        <a:pt x="38" y="160"/>
                      </a:lnTo>
                      <a:lnTo>
                        <a:pt x="39" y="161"/>
                      </a:lnTo>
                      <a:lnTo>
                        <a:pt x="39" y="161"/>
                      </a:lnTo>
                      <a:lnTo>
                        <a:pt x="40" y="162"/>
                      </a:lnTo>
                      <a:lnTo>
                        <a:pt x="42" y="162"/>
                      </a:lnTo>
                      <a:lnTo>
                        <a:pt x="42" y="162"/>
                      </a:lnTo>
                      <a:lnTo>
                        <a:pt x="43" y="162"/>
                      </a:lnTo>
                      <a:lnTo>
                        <a:pt x="45" y="165"/>
                      </a:lnTo>
                      <a:lnTo>
                        <a:pt x="46" y="165"/>
                      </a:lnTo>
                      <a:lnTo>
                        <a:pt x="49" y="165"/>
                      </a:lnTo>
                      <a:lnTo>
                        <a:pt x="53" y="167"/>
                      </a:lnTo>
                      <a:lnTo>
                        <a:pt x="53" y="169"/>
                      </a:lnTo>
                      <a:lnTo>
                        <a:pt x="55" y="169"/>
                      </a:lnTo>
                      <a:lnTo>
                        <a:pt x="58" y="167"/>
                      </a:lnTo>
                      <a:lnTo>
                        <a:pt x="61" y="166"/>
                      </a:lnTo>
                      <a:lnTo>
                        <a:pt x="62" y="167"/>
                      </a:lnTo>
                      <a:lnTo>
                        <a:pt x="63" y="167"/>
                      </a:lnTo>
                      <a:lnTo>
                        <a:pt x="63" y="168"/>
                      </a:lnTo>
                      <a:lnTo>
                        <a:pt x="64" y="168"/>
                      </a:lnTo>
                      <a:lnTo>
                        <a:pt x="66" y="169"/>
                      </a:lnTo>
                      <a:lnTo>
                        <a:pt x="69" y="170"/>
                      </a:lnTo>
                      <a:lnTo>
                        <a:pt x="73" y="169"/>
                      </a:lnTo>
                      <a:lnTo>
                        <a:pt x="77" y="162"/>
                      </a:lnTo>
                      <a:lnTo>
                        <a:pt x="84" y="151"/>
                      </a:lnTo>
                      <a:lnTo>
                        <a:pt x="92" y="145"/>
                      </a:lnTo>
                      <a:lnTo>
                        <a:pt x="97" y="143"/>
                      </a:lnTo>
                      <a:lnTo>
                        <a:pt x="98" y="141"/>
                      </a:lnTo>
                      <a:lnTo>
                        <a:pt x="98" y="141"/>
                      </a:lnTo>
                      <a:lnTo>
                        <a:pt x="98" y="139"/>
                      </a:lnTo>
                      <a:lnTo>
                        <a:pt x="98" y="138"/>
                      </a:lnTo>
                      <a:lnTo>
                        <a:pt x="98" y="136"/>
                      </a:lnTo>
                      <a:lnTo>
                        <a:pt x="99" y="133"/>
                      </a:lnTo>
                      <a:lnTo>
                        <a:pt x="103" y="131"/>
                      </a:lnTo>
                      <a:lnTo>
                        <a:pt x="105" y="130"/>
                      </a:lnTo>
                      <a:lnTo>
                        <a:pt x="107" y="129"/>
                      </a:lnTo>
                      <a:lnTo>
                        <a:pt x="110" y="127"/>
                      </a:lnTo>
                      <a:lnTo>
                        <a:pt x="114" y="127"/>
                      </a:lnTo>
                      <a:lnTo>
                        <a:pt x="115" y="129"/>
                      </a:lnTo>
                      <a:lnTo>
                        <a:pt x="116" y="128"/>
                      </a:lnTo>
                      <a:lnTo>
                        <a:pt x="119" y="129"/>
                      </a:lnTo>
                      <a:lnTo>
                        <a:pt x="120" y="129"/>
                      </a:lnTo>
                      <a:lnTo>
                        <a:pt x="121" y="128"/>
                      </a:lnTo>
                      <a:lnTo>
                        <a:pt x="121" y="127"/>
                      </a:lnTo>
                      <a:lnTo>
                        <a:pt x="119" y="121"/>
                      </a:lnTo>
                      <a:lnTo>
                        <a:pt x="121" y="119"/>
                      </a:lnTo>
                      <a:lnTo>
                        <a:pt x="126" y="116"/>
                      </a:lnTo>
                      <a:lnTo>
                        <a:pt x="129" y="116"/>
                      </a:lnTo>
                      <a:lnTo>
                        <a:pt x="143" y="108"/>
                      </a:lnTo>
                      <a:lnTo>
                        <a:pt x="146" y="108"/>
                      </a:lnTo>
                      <a:lnTo>
                        <a:pt x="154" y="103"/>
                      </a:lnTo>
                      <a:lnTo>
                        <a:pt x="159" y="102"/>
                      </a:lnTo>
                      <a:lnTo>
                        <a:pt x="159" y="102"/>
                      </a:lnTo>
                      <a:lnTo>
                        <a:pt x="159" y="100"/>
                      </a:lnTo>
                      <a:lnTo>
                        <a:pt x="157" y="97"/>
                      </a:lnTo>
                      <a:lnTo>
                        <a:pt x="156" y="94"/>
                      </a:lnTo>
                      <a:lnTo>
                        <a:pt x="155" y="93"/>
                      </a:lnTo>
                      <a:lnTo>
                        <a:pt x="157" y="92"/>
                      </a:lnTo>
                      <a:lnTo>
                        <a:pt x="159" y="89"/>
                      </a:lnTo>
                      <a:lnTo>
                        <a:pt x="159" y="86"/>
                      </a:lnTo>
                      <a:lnTo>
                        <a:pt x="159" y="85"/>
                      </a:lnTo>
                      <a:lnTo>
                        <a:pt x="159" y="83"/>
                      </a:lnTo>
                      <a:lnTo>
                        <a:pt x="159" y="81"/>
                      </a:lnTo>
                      <a:lnTo>
                        <a:pt x="159" y="79"/>
                      </a:lnTo>
                      <a:lnTo>
                        <a:pt x="162" y="76"/>
                      </a:lnTo>
                      <a:lnTo>
                        <a:pt x="164" y="75"/>
                      </a:lnTo>
                      <a:lnTo>
                        <a:pt x="165" y="74"/>
                      </a:lnTo>
                      <a:lnTo>
                        <a:pt x="167" y="73"/>
                      </a:lnTo>
                      <a:lnTo>
                        <a:pt x="166" y="72"/>
                      </a:lnTo>
                      <a:lnTo>
                        <a:pt x="164" y="71"/>
                      </a:lnTo>
                      <a:lnTo>
                        <a:pt x="164" y="69"/>
                      </a:lnTo>
                      <a:lnTo>
                        <a:pt x="163" y="67"/>
                      </a:lnTo>
                      <a:lnTo>
                        <a:pt x="164" y="66"/>
                      </a:lnTo>
                      <a:lnTo>
                        <a:pt x="165" y="65"/>
                      </a:lnTo>
                      <a:lnTo>
                        <a:pt x="163" y="62"/>
                      </a:lnTo>
                      <a:lnTo>
                        <a:pt x="165" y="60"/>
                      </a:lnTo>
                      <a:lnTo>
                        <a:pt x="164" y="58"/>
                      </a:lnTo>
                      <a:lnTo>
                        <a:pt x="164" y="55"/>
                      </a:lnTo>
                      <a:lnTo>
                        <a:pt x="163" y="52"/>
                      </a:lnTo>
                      <a:lnTo>
                        <a:pt x="163" y="49"/>
                      </a:lnTo>
                      <a:lnTo>
                        <a:pt x="167" y="45"/>
                      </a:lnTo>
                      <a:lnTo>
                        <a:pt x="167" y="44"/>
                      </a:lnTo>
                      <a:lnTo>
                        <a:pt x="167" y="43"/>
                      </a:lnTo>
                      <a:lnTo>
                        <a:pt x="167" y="40"/>
                      </a:lnTo>
                      <a:lnTo>
                        <a:pt x="167" y="38"/>
                      </a:lnTo>
                      <a:lnTo>
                        <a:pt x="164" y="35"/>
                      </a:lnTo>
                      <a:lnTo>
                        <a:pt x="163" y="34"/>
                      </a:lnTo>
                      <a:lnTo>
                        <a:pt x="165" y="29"/>
                      </a:lnTo>
                      <a:lnTo>
                        <a:pt x="166" y="28"/>
                      </a:lnTo>
                      <a:lnTo>
                        <a:pt x="163" y="27"/>
                      </a:lnTo>
                      <a:lnTo>
                        <a:pt x="162" y="26"/>
                      </a:lnTo>
                      <a:lnTo>
                        <a:pt x="161" y="24"/>
                      </a:lnTo>
                      <a:lnTo>
                        <a:pt x="160" y="23"/>
                      </a:lnTo>
                      <a:lnTo>
                        <a:pt x="160" y="20"/>
                      </a:lnTo>
                      <a:lnTo>
                        <a:pt x="160" y="20"/>
                      </a:lnTo>
                      <a:lnTo>
                        <a:pt x="158" y="20"/>
                      </a:lnTo>
                      <a:lnTo>
                        <a:pt x="156" y="17"/>
                      </a:lnTo>
                      <a:lnTo>
                        <a:pt x="155" y="13"/>
                      </a:lnTo>
                      <a:lnTo>
                        <a:pt x="153" y="13"/>
                      </a:lnTo>
                      <a:lnTo>
                        <a:pt x="152" y="12"/>
                      </a:lnTo>
                      <a:lnTo>
                        <a:pt x="150" y="12"/>
                      </a:lnTo>
                      <a:lnTo>
                        <a:pt x="144" y="10"/>
                      </a:lnTo>
                      <a:lnTo>
                        <a:pt x="141" y="9"/>
                      </a:lnTo>
                      <a:lnTo>
                        <a:pt x="139" y="7"/>
                      </a:lnTo>
                      <a:lnTo>
                        <a:pt x="139" y="6"/>
                      </a:lnTo>
                      <a:lnTo>
                        <a:pt x="137" y="4"/>
                      </a:lnTo>
                      <a:lnTo>
                        <a:pt x="136" y="4"/>
                      </a:lnTo>
                      <a:lnTo>
                        <a:pt x="133" y="3"/>
                      </a:lnTo>
                      <a:lnTo>
                        <a:pt x="132" y="3"/>
                      </a:lnTo>
                      <a:lnTo>
                        <a:pt x="127" y="0"/>
                      </a:lnTo>
                      <a:lnTo>
                        <a:pt x="125" y="0"/>
                      </a:lnTo>
                      <a:lnTo>
                        <a:pt x="10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4" name="Freeform 864">
                  <a:extLst>
                    <a:ext uri="{FF2B5EF4-FFF2-40B4-BE49-F238E27FC236}">
                      <a16:creationId xmlns:a16="http://schemas.microsoft.com/office/drawing/2014/main" id="{3177370F-6104-4072-AFB1-978727FD9CB4}"/>
                    </a:ext>
                  </a:extLst>
                </p:cNvPr>
                <p:cNvSpPr>
                  <a:spLocks/>
                </p:cNvSpPr>
                <p:nvPr/>
              </p:nvSpPr>
              <p:spPr bwMode="auto">
                <a:xfrm>
                  <a:off x="3767" y="2906"/>
                  <a:ext cx="177" cy="210"/>
                </a:xfrm>
                <a:custGeom>
                  <a:avLst/>
                  <a:gdLst>
                    <a:gd name="T0" fmla="*/ 4 w 177"/>
                    <a:gd name="T1" fmla="*/ 196 h 210"/>
                    <a:gd name="T2" fmla="*/ 12 w 177"/>
                    <a:gd name="T3" fmla="*/ 196 h 210"/>
                    <a:gd name="T4" fmla="*/ 21 w 177"/>
                    <a:gd name="T5" fmla="*/ 191 h 210"/>
                    <a:gd name="T6" fmla="*/ 25 w 177"/>
                    <a:gd name="T7" fmla="*/ 192 h 210"/>
                    <a:gd name="T8" fmla="*/ 28 w 177"/>
                    <a:gd name="T9" fmla="*/ 196 h 210"/>
                    <a:gd name="T10" fmla="*/ 36 w 177"/>
                    <a:gd name="T11" fmla="*/ 199 h 210"/>
                    <a:gd name="T12" fmla="*/ 94 w 177"/>
                    <a:gd name="T13" fmla="*/ 198 h 210"/>
                    <a:gd name="T14" fmla="*/ 100 w 177"/>
                    <a:gd name="T15" fmla="*/ 205 h 210"/>
                    <a:gd name="T16" fmla="*/ 107 w 177"/>
                    <a:gd name="T17" fmla="*/ 207 h 210"/>
                    <a:gd name="T18" fmla="*/ 117 w 177"/>
                    <a:gd name="T19" fmla="*/ 207 h 210"/>
                    <a:gd name="T20" fmla="*/ 121 w 177"/>
                    <a:gd name="T21" fmla="*/ 205 h 210"/>
                    <a:gd name="T22" fmla="*/ 131 w 177"/>
                    <a:gd name="T23" fmla="*/ 209 h 210"/>
                    <a:gd name="T24" fmla="*/ 135 w 177"/>
                    <a:gd name="T25" fmla="*/ 209 h 210"/>
                    <a:gd name="T26" fmla="*/ 139 w 177"/>
                    <a:gd name="T27" fmla="*/ 210 h 210"/>
                    <a:gd name="T28" fmla="*/ 164 w 177"/>
                    <a:gd name="T29" fmla="*/ 205 h 210"/>
                    <a:gd name="T30" fmla="*/ 160 w 177"/>
                    <a:gd name="T31" fmla="*/ 196 h 210"/>
                    <a:gd name="T32" fmla="*/ 150 w 177"/>
                    <a:gd name="T33" fmla="*/ 188 h 210"/>
                    <a:gd name="T34" fmla="*/ 145 w 177"/>
                    <a:gd name="T35" fmla="*/ 179 h 210"/>
                    <a:gd name="T36" fmla="*/ 176 w 177"/>
                    <a:gd name="T37" fmla="*/ 116 h 210"/>
                    <a:gd name="T38" fmla="*/ 176 w 177"/>
                    <a:gd name="T39" fmla="*/ 105 h 210"/>
                    <a:gd name="T40" fmla="*/ 176 w 177"/>
                    <a:gd name="T41" fmla="*/ 90 h 210"/>
                    <a:gd name="T42" fmla="*/ 171 w 177"/>
                    <a:gd name="T43" fmla="*/ 90 h 210"/>
                    <a:gd name="T44" fmla="*/ 164 w 177"/>
                    <a:gd name="T45" fmla="*/ 92 h 210"/>
                    <a:gd name="T46" fmla="*/ 156 w 177"/>
                    <a:gd name="T47" fmla="*/ 90 h 210"/>
                    <a:gd name="T48" fmla="*/ 151 w 177"/>
                    <a:gd name="T49" fmla="*/ 92 h 210"/>
                    <a:gd name="T50" fmla="*/ 152 w 177"/>
                    <a:gd name="T51" fmla="*/ 86 h 210"/>
                    <a:gd name="T52" fmla="*/ 151 w 177"/>
                    <a:gd name="T53" fmla="*/ 77 h 210"/>
                    <a:gd name="T54" fmla="*/ 149 w 177"/>
                    <a:gd name="T55" fmla="*/ 69 h 210"/>
                    <a:gd name="T56" fmla="*/ 146 w 177"/>
                    <a:gd name="T57" fmla="*/ 64 h 210"/>
                    <a:gd name="T58" fmla="*/ 145 w 177"/>
                    <a:gd name="T59" fmla="*/ 57 h 210"/>
                    <a:gd name="T60" fmla="*/ 145 w 177"/>
                    <a:gd name="T61" fmla="*/ 44 h 210"/>
                    <a:gd name="T62" fmla="*/ 145 w 177"/>
                    <a:gd name="T63" fmla="*/ 35 h 210"/>
                    <a:gd name="T64" fmla="*/ 146 w 177"/>
                    <a:gd name="T65" fmla="*/ 25 h 210"/>
                    <a:gd name="T66" fmla="*/ 130 w 177"/>
                    <a:gd name="T67" fmla="*/ 18 h 210"/>
                    <a:gd name="T68" fmla="*/ 111 w 177"/>
                    <a:gd name="T69" fmla="*/ 24 h 210"/>
                    <a:gd name="T70" fmla="*/ 110 w 177"/>
                    <a:gd name="T71" fmla="*/ 36 h 210"/>
                    <a:gd name="T72" fmla="*/ 90 w 177"/>
                    <a:gd name="T73" fmla="*/ 36 h 210"/>
                    <a:gd name="T74" fmla="*/ 82 w 177"/>
                    <a:gd name="T75" fmla="*/ 30 h 210"/>
                    <a:gd name="T76" fmla="*/ 77 w 177"/>
                    <a:gd name="T77" fmla="*/ 22 h 210"/>
                    <a:gd name="T78" fmla="*/ 75 w 177"/>
                    <a:gd name="T79" fmla="*/ 11 h 210"/>
                    <a:gd name="T80" fmla="*/ 73 w 177"/>
                    <a:gd name="T81" fmla="*/ 4 h 210"/>
                    <a:gd name="T82" fmla="*/ 49 w 177"/>
                    <a:gd name="T83" fmla="*/ 0 h 210"/>
                    <a:gd name="T84" fmla="*/ 33 w 177"/>
                    <a:gd name="T85" fmla="*/ 1 h 210"/>
                    <a:gd name="T86" fmla="*/ 23 w 177"/>
                    <a:gd name="T87" fmla="*/ 0 h 210"/>
                    <a:gd name="T88" fmla="*/ 17 w 177"/>
                    <a:gd name="T89" fmla="*/ 2 h 210"/>
                    <a:gd name="T90" fmla="*/ 11 w 177"/>
                    <a:gd name="T91" fmla="*/ 6 h 210"/>
                    <a:gd name="T92" fmla="*/ 21 w 177"/>
                    <a:gd name="T93" fmla="*/ 34 h 210"/>
                    <a:gd name="T94" fmla="*/ 23 w 177"/>
                    <a:gd name="T95" fmla="*/ 57 h 210"/>
                    <a:gd name="T96" fmla="*/ 30 w 177"/>
                    <a:gd name="T97" fmla="*/ 81 h 210"/>
                    <a:gd name="T98" fmla="*/ 26 w 177"/>
                    <a:gd name="T99" fmla="*/ 115 h 210"/>
                    <a:gd name="T100" fmla="*/ 11 w 177"/>
                    <a:gd name="T101" fmla="*/ 133 h 210"/>
                    <a:gd name="T102" fmla="*/ 5 w 177"/>
                    <a:gd name="T103" fmla="*/ 159 h 210"/>
                    <a:gd name="T104" fmla="*/ 0 w 177"/>
                    <a:gd name="T105" fmla="*/ 182 h 210"/>
                    <a:gd name="T106" fmla="*/ 0 w 177"/>
                    <a:gd name="T107" fmla="*/ 19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210">
                      <a:moveTo>
                        <a:pt x="2" y="198"/>
                      </a:moveTo>
                      <a:lnTo>
                        <a:pt x="3" y="198"/>
                      </a:lnTo>
                      <a:lnTo>
                        <a:pt x="4" y="198"/>
                      </a:lnTo>
                      <a:lnTo>
                        <a:pt x="4" y="196"/>
                      </a:lnTo>
                      <a:lnTo>
                        <a:pt x="5" y="195"/>
                      </a:lnTo>
                      <a:lnTo>
                        <a:pt x="9" y="196"/>
                      </a:lnTo>
                      <a:lnTo>
                        <a:pt x="11" y="198"/>
                      </a:lnTo>
                      <a:lnTo>
                        <a:pt x="12" y="196"/>
                      </a:lnTo>
                      <a:lnTo>
                        <a:pt x="12" y="194"/>
                      </a:lnTo>
                      <a:lnTo>
                        <a:pt x="17" y="191"/>
                      </a:lnTo>
                      <a:lnTo>
                        <a:pt x="18" y="191"/>
                      </a:lnTo>
                      <a:lnTo>
                        <a:pt x="21" y="191"/>
                      </a:lnTo>
                      <a:lnTo>
                        <a:pt x="21" y="192"/>
                      </a:lnTo>
                      <a:lnTo>
                        <a:pt x="22" y="191"/>
                      </a:lnTo>
                      <a:lnTo>
                        <a:pt x="23" y="191"/>
                      </a:lnTo>
                      <a:lnTo>
                        <a:pt x="25" y="192"/>
                      </a:lnTo>
                      <a:lnTo>
                        <a:pt x="25" y="193"/>
                      </a:lnTo>
                      <a:lnTo>
                        <a:pt x="27" y="194"/>
                      </a:lnTo>
                      <a:lnTo>
                        <a:pt x="26" y="195"/>
                      </a:lnTo>
                      <a:lnTo>
                        <a:pt x="28" y="196"/>
                      </a:lnTo>
                      <a:lnTo>
                        <a:pt x="31" y="199"/>
                      </a:lnTo>
                      <a:lnTo>
                        <a:pt x="34" y="201"/>
                      </a:lnTo>
                      <a:lnTo>
                        <a:pt x="36" y="199"/>
                      </a:lnTo>
                      <a:lnTo>
                        <a:pt x="36" y="199"/>
                      </a:lnTo>
                      <a:lnTo>
                        <a:pt x="38" y="198"/>
                      </a:lnTo>
                      <a:lnTo>
                        <a:pt x="40" y="198"/>
                      </a:lnTo>
                      <a:lnTo>
                        <a:pt x="41" y="198"/>
                      </a:lnTo>
                      <a:lnTo>
                        <a:pt x="94" y="198"/>
                      </a:lnTo>
                      <a:lnTo>
                        <a:pt x="94" y="199"/>
                      </a:lnTo>
                      <a:lnTo>
                        <a:pt x="96" y="202"/>
                      </a:lnTo>
                      <a:lnTo>
                        <a:pt x="97" y="203"/>
                      </a:lnTo>
                      <a:lnTo>
                        <a:pt x="100" y="205"/>
                      </a:lnTo>
                      <a:lnTo>
                        <a:pt x="103" y="205"/>
                      </a:lnTo>
                      <a:lnTo>
                        <a:pt x="105" y="205"/>
                      </a:lnTo>
                      <a:lnTo>
                        <a:pt x="107" y="206"/>
                      </a:lnTo>
                      <a:lnTo>
                        <a:pt x="107" y="207"/>
                      </a:lnTo>
                      <a:lnTo>
                        <a:pt x="109" y="208"/>
                      </a:lnTo>
                      <a:lnTo>
                        <a:pt x="111" y="206"/>
                      </a:lnTo>
                      <a:lnTo>
                        <a:pt x="113" y="205"/>
                      </a:lnTo>
                      <a:lnTo>
                        <a:pt x="117" y="207"/>
                      </a:lnTo>
                      <a:lnTo>
                        <a:pt x="118" y="206"/>
                      </a:lnTo>
                      <a:lnTo>
                        <a:pt x="119" y="205"/>
                      </a:lnTo>
                      <a:lnTo>
                        <a:pt x="120" y="205"/>
                      </a:lnTo>
                      <a:lnTo>
                        <a:pt x="121" y="205"/>
                      </a:lnTo>
                      <a:lnTo>
                        <a:pt x="125" y="209"/>
                      </a:lnTo>
                      <a:lnTo>
                        <a:pt x="127" y="210"/>
                      </a:lnTo>
                      <a:lnTo>
                        <a:pt x="130" y="210"/>
                      </a:lnTo>
                      <a:lnTo>
                        <a:pt x="131" y="209"/>
                      </a:lnTo>
                      <a:lnTo>
                        <a:pt x="131" y="209"/>
                      </a:lnTo>
                      <a:lnTo>
                        <a:pt x="132" y="208"/>
                      </a:lnTo>
                      <a:lnTo>
                        <a:pt x="134" y="209"/>
                      </a:lnTo>
                      <a:lnTo>
                        <a:pt x="135" y="209"/>
                      </a:lnTo>
                      <a:lnTo>
                        <a:pt x="136" y="209"/>
                      </a:lnTo>
                      <a:lnTo>
                        <a:pt x="137" y="210"/>
                      </a:lnTo>
                      <a:lnTo>
                        <a:pt x="139" y="210"/>
                      </a:lnTo>
                      <a:lnTo>
                        <a:pt x="139" y="210"/>
                      </a:lnTo>
                      <a:lnTo>
                        <a:pt x="140" y="210"/>
                      </a:lnTo>
                      <a:lnTo>
                        <a:pt x="142" y="210"/>
                      </a:lnTo>
                      <a:lnTo>
                        <a:pt x="142" y="210"/>
                      </a:lnTo>
                      <a:lnTo>
                        <a:pt x="164" y="205"/>
                      </a:lnTo>
                      <a:lnTo>
                        <a:pt x="163" y="202"/>
                      </a:lnTo>
                      <a:lnTo>
                        <a:pt x="162" y="201"/>
                      </a:lnTo>
                      <a:lnTo>
                        <a:pt x="160" y="198"/>
                      </a:lnTo>
                      <a:lnTo>
                        <a:pt x="160" y="196"/>
                      </a:lnTo>
                      <a:lnTo>
                        <a:pt x="157" y="195"/>
                      </a:lnTo>
                      <a:lnTo>
                        <a:pt x="155" y="194"/>
                      </a:lnTo>
                      <a:lnTo>
                        <a:pt x="153" y="189"/>
                      </a:lnTo>
                      <a:lnTo>
                        <a:pt x="150" y="188"/>
                      </a:lnTo>
                      <a:lnTo>
                        <a:pt x="149" y="186"/>
                      </a:lnTo>
                      <a:lnTo>
                        <a:pt x="148" y="184"/>
                      </a:lnTo>
                      <a:lnTo>
                        <a:pt x="146" y="181"/>
                      </a:lnTo>
                      <a:lnTo>
                        <a:pt x="145" y="179"/>
                      </a:lnTo>
                      <a:lnTo>
                        <a:pt x="146" y="123"/>
                      </a:lnTo>
                      <a:lnTo>
                        <a:pt x="177" y="123"/>
                      </a:lnTo>
                      <a:lnTo>
                        <a:pt x="176" y="121"/>
                      </a:lnTo>
                      <a:lnTo>
                        <a:pt x="176" y="116"/>
                      </a:lnTo>
                      <a:lnTo>
                        <a:pt x="177" y="115"/>
                      </a:lnTo>
                      <a:lnTo>
                        <a:pt x="177" y="112"/>
                      </a:lnTo>
                      <a:lnTo>
                        <a:pt x="176" y="109"/>
                      </a:lnTo>
                      <a:lnTo>
                        <a:pt x="176" y="105"/>
                      </a:lnTo>
                      <a:lnTo>
                        <a:pt x="176" y="99"/>
                      </a:lnTo>
                      <a:lnTo>
                        <a:pt x="175" y="92"/>
                      </a:lnTo>
                      <a:lnTo>
                        <a:pt x="176" y="91"/>
                      </a:lnTo>
                      <a:lnTo>
                        <a:pt x="176" y="90"/>
                      </a:lnTo>
                      <a:lnTo>
                        <a:pt x="176" y="89"/>
                      </a:lnTo>
                      <a:lnTo>
                        <a:pt x="176" y="88"/>
                      </a:lnTo>
                      <a:lnTo>
                        <a:pt x="173" y="89"/>
                      </a:lnTo>
                      <a:lnTo>
                        <a:pt x="171" y="90"/>
                      </a:lnTo>
                      <a:lnTo>
                        <a:pt x="168" y="91"/>
                      </a:lnTo>
                      <a:lnTo>
                        <a:pt x="167" y="92"/>
                      </a:lnTo>
                      <a:lnTo>
                        <a:pt x="166" y="92"/>
                      </a:lnTo>
                      <a:lnTo>
                        <a:pt x="164" y="92"/>
                      </a:lnTo>
                      <a:lnTo>
                        <a:pt x="160" y="92"/>
                      </a:lnTo>
                      <a:lnTo>
                        <a:pt x="159" y="91"/>
                      </a:lnTo>
                      <a:lnTo>
                        <a:pt x="157" y="90"/>
                      </a:lnTo>
                      <a:lnTo>
                        <a:pt x="156" y="90"/>
                      </a:lnTo>
                      <a:lnTo>
                        <a:pt x="155" y="91"/>
                      </a:lnTo>
                      <a:lnTo>
                        <a:pt x="153" y="91"/>
                      </a:lnTo>
                      <a:lnTo>
                        <a:pt x="153" y="92"/>
                      </a:lnTo>
                      <a:lnTo>
                        <a:pt x="151" y="92"/>
                      </a:lnTo>
                      <a:lnTo>
                        <a:pt x="151" y="91"/>
                      </a:lnTo>
                      <a:lnTo>
                        <a:pt x="151" y="88"/>
                      </a:lnTo>
                      <a:lnTo>
                        <a:pt x="152" y="87"/>
                      </a:lnTo>
                      <a:lnTo>
                        <a:pt x="152" y="86"/>
                      </a:lnTo>
                      <a:lnTo>
                        <a:pt x="153" y="83"/>
                      </a:lnTo>
                      <a:lnTo>
                        <a:pt x="151" y="81"/>
                      </a:lnTo>
                      <a:lnTo>
                        <a:pt x="150" y="78"/>
                      </a:lnTo>
                      <a:lnTo>
                        <a:pt x="151" y="77"/>
                      </a:lnTo>
                      <a:lnTo>
                        <a:pt x="151" y="75"/>
                      </a:lnTo>
                      <a:lnTo>
                        <a:pt x="149" y="73"/>
                      </a:lnTo>
                      <a:lnTo>
                        <a:pt x="149" y="71"/>
                      </a:lnTo>
                      <a:lnTo>
                        <a:pt x="149" y="69"/>
                      </a:lnTo>
                      <a:lnTo>
                        <a:pt x="149" y="67"/>
                      </a:lnTo>
                      <a:lnTo>
                        <a:pt x="149" y="67"/>
                      </a:lnTo>
                      <a:lnTo>
                        <a:pt x="148" y="65"/>
                      </a:lnTo>
                      <a:lnTo>
                        <a:pt x="146" y="64"/>
                      </a:lnTo>
                      <a:lnTo>
                        <a:pt x="146" y="62"/>
                      </a:lnTo>
                      <a:lnTo>
                        <a:pt x="146" y="60"/>
                      </a:lnTo>
                      <a:lnTo>
                        <a:pt x="146" y="58"/>
                      </a:lnTo>
                      <a:lnTo>
                        <a:pt x="145" y="57"/>
                      </a:lnTo>
                      <a:lnTo>
                        <a:pt x="146" y="53"/>
                      </a:lnTo>
                      <a:lnTo>
                        <a:pt x="146" y="47"/>
                      </a:lnTo>
                      <a:lnTo>
                        <a:pt x="145" y="45"/>
                      </a:lnTo>
                      <a:lnTo>
                        <a:pt x="145" y="44"/>
                      </a:lnTo>
                      <a:lnTo>
                        <a:pt x="146" y="43"/>
                      </a:lnTo>
                      <a:lnTo>
                        <a:pt x="146" y="40"/>
                      </a:lnTo>
                      <a:lnTo>
                        <a:pt x="144" y="38"/>
                      </a:lnTo>
                      <a:lnTo>
                        <a:pt x="145" y="35"/>
                      </a:lnTo>
                      <a:lnTo>
                        <a:pt x="146" y="32"/>
                      </a:lnTo>
                      <a:lnTo>
                        <a:pt x="146" y="29"/>
                      </a:lnTo>
                      <a:lnTo>
                        <a:pt x="146" y="27"/>
                      </a:lnTo>
                      <a:lnTo>
                        <a:pt x="146" y="25"/>
                      </a:lnTo>
                      <a:lnTo>
                        <a:pt x="129" y="23"/>
                      </a:lnTo>
                      <a:lnTo>
                        <a:pt x="129" y="22"/>
                      </a:lnTo>
                      <a:lnTo>
                        <a:pt x="130" y="20"/>
                      </a:lnTo>
                      <a:lnTo>
                        <a:pt x="130" y="18"/>
                      </a:lnTo>
                      <a:lnTo>
                        <a:pt x="125" y="18"/>
                      </a:lnTo>
                      <a:lnTo>
                        <a:pt x="125" y="19"/>
                      </a:lnTo>
                      <a:lnTo>
                        <a:pt x="112" y="19"/>
                      </a:lnTo>
                      <a:lnTo>
                        <a:pt x="111" y="24"/>
                      </a:lnTo>
                      <a:lnTo>
                        <a:pt x="111" y="27"/>
                      </a:lnTo>
                      <a:lnTo>
                        <a:pt x="109" y="28"/>
                      </a:lnTo>
                      <a:lnTo>
                        <a:pt x="110" y="31"/>
                      </a:lnTo>
                      <a:lnTo>
                        <a:pt x="110" y="36"/>
                      </a:lnTo>
                      <a:lnTo>
                        <a:pt x="99" y="36"/>
                      </a:lnTo>
                      <a:lnTo>
                        <a:pt x="97" y="38"/>
                      </a:lnTo>
                      <a:lnTo>
                        <a:pt x="92" y="37"/>
                      </a:lnTo>
                      <a:lnTo>
                        <a:pt x="90" y="36"/>
                      </a:lnTo>
                      <a:lnTo>
                        <a:pt x="88" y="37"/>
                      </a:lnTo>
                      <a:lnTo>
                        <a:pt x="84" y="38"/>
                      </a:lnTo>
                      <a:lnTo>
                        <a:pt x="83" y="36"/>
                      </a:lnTo>
                      <a:lnTo>
                        <a:pt x="82" y="30"/>
                      </a:lnTo>
                      <a:lnTo>
                        <a:pt x="80" y="27"/>
                      </a:lnTo>
                      <a:lnTo>
                        <a:pt x="79" y="25"/>
                      </a:lnTo>
                      <a:lnTo>
                        <a:pt x="78" y="24"/>
                      </a:lnTo>
                      <a:lnTo>
                        <a:pt x="77" y="22"/>
                      </a:lnTo>
                      <a:lnTo>
                        <a:pt x="77" y="21"/>
                      </a:lnTo>
                      <a:lnTo>
                        <a:pt x="76" y="16"/>
                      </a:lnTo>
                      <a:lnTo>
                        <a:pt x="75" y="13"/>
                      </a:lnTo>
                      <a:lnTo>
                        <a:pt x="75" y="11"/>
                      </a:lnTo>
                      <a:lnTo>
                        <a:pt x="76" y="9"/>
                      </a:lnTo>
                      <a:lnTo>
                        <a:pt x="75" y="8"/>
                      </a:lnTo>
                      <a:lnTo>
                        <a:pt x="74" y="5"/>
                      </a:lnTo>
                      <a:lnTo>
                        <a:pt x="73" y="4"/>
                      </a:lnTo>
                      <a:lnTo>
                        <a:pt x="74" y="3"/>
                      </a:lnTo>
                      <a:lnTo>
                        <a:pt x="74" y="1"/>
                      </a:lnTo>
                      <a:lnTo>
                        <a:pt x="59" y="0"/>
                      </a:lnTo>
                      <a:lnTo>
                        <a:pt x="49" y="0"/>
                      </a:lnTo>
                      <a:lnTo>
                        <a:pt x="45" y="1"/>
                      </a:lnTo>
                      <a:lnTo>
                        <a:pt x="40" y="1"/>
                      </a:lnTo>
                      <a:lnTo>
                        <a:pt x="38" y="0"/>
                      </a:lnTo>
                      <a:lnTo>
                        <a:pt x="33" y="1"/>
                      </a:lnTo>
                      <a:lnTo>
                        <a:pt x="30" y="1"/>
                      </a:lnTo>
                      <a:lnTo>
                        <a:pt x="28" y="1"/>
                      </a:lnTo>
                      <a:lnTo>
                        <a:pt x="25" y="1"/>
                      </a:lnTo>
                      <a:lnTo>
                        <a:pt x="23" y="0"/>
                      </a:lnTo>
                      <a:lnTo>
                        <a:pt x="21" y="1"/>
                      </a:lnTo>
                      <a:lnTo>
                        <a:pt x="18" y="2"/>
                      </a:lnTo>
                      <a:lnTo>
                        <a:pt x="18" y="2"/>
                      </a:lnTo>
                      <a:lnTo>
                        <a:pt x="17" y="2"/>
                      </a:lnTo>
                      <a:lnTo>
                        <a:pt x="16" y="3"/>
                      </a:lnTo>
                      <a:lnTo>
                        <a:pt x="16" y="3"/>
                      </a:lnTo>
                      <a:lnTo>
                        <a:pt x="15" y="3"/>
                      </a:lnTo>
                      <a:lnTo>
                        <a:pt x="11" y="6"/>
                      </a:lnTo>
                      <a:lnTo>
                        <a:pt x="13" y="8"/>
                      </a:lnTo>
                      <a:lnTo>
                        <a:pt x="13" y="10"/>
                      </a:lnTo>
                      <a:lnTo>
                        <a:pt x="21" y="21"/>
                      </a:lnTo>
                      <a:lnTo>
                        <a:pt x="21" y="34"/>
                      </a:lnTo>
                      <a:lnTo>
                        <a:pt x="25" y="41"/>
                      </a:lnTo>
                      <a:lnTo>
                        <a:pt x="25" y="48"/>
                      </a:lnTo>
                      <a:lnTo>
                        <a:pt x="20" y="55"/>
                      </a:lnTo>
                      <a:lnTo>
                        <a:pt x="23" y="57"/>
                      </a:lnTo>
                      <a:lnTo>
                        <a:pt x="23" y="63"/>
                      </a:lnTo>
                      <a:lnTo>
                        <a:pt x="25" y="67"/>
                      </a:lnTo>
                      <a:lnTo>
                        <a:pt x="25" y="71"/>
                      </a:lnTo>
                      <a:lnTo>
                        <a:pt x="30" y="81"/>
                      </a:lnTo>
                      <a:lnTo>
                        <a:pt x="30" y="84"/>
                      </a:lnTo>
                      <a:lnTo>
                        <a:pt x="31" y="87"/>
                      </a:lnTo>
                      <a:lnTo>
                        <a:pt x="31" y="102"/>
                      </a:lnTo>
                      <a:lnTo>
                        <a:pt x="26" y="115"/>
                      </a:lnTo>
                      <a:lnTo>
                        <a:pt x="25" y="115"/>
                      </a:lnTo>
                      <a:lnTo>
                        <a:pt x="18" y="120"/>
                      </a:lnTo>
                      <a:lnTo>
                        <a:pt x="18" y="124"/>
                      </a:lnTo>
                      <a:lnTo>
                        <a:pt x="11" y="133"/>
                      </a:lnTo>
                      <a:lnTo>
                        <a:pt x="10" y="138"/>
                      </a:lnTo>
                      <a:lnTo>
                        <a:pt x="9" y="140"/>
                      </a:lnTo>
                      <a:lnTo>
                        <a:pt x="9" y="153"/>
                      </a:lnTo>
                      <a:lnTo>
                        <a:pt x="5" y="159"/>
                      </a:lnTo>
                      <a:lnTo>
                        <a:pt x="4" y="165"/>
                      </a:lnTo>
                      <a:lnTo>
                        <a:pt x="0" y="171"/>
                      </a:lnTo>
                      <a:lnTo>
                        <a:pt x="0" y="177"/>
                      </a:lnTo>
                      <a:lnTo>
                        <a:pt x="0" y="182"/>
                      </a:lnTo>
                      <a:lnTo>
                        <a:pt x="0" y="191"/>
                      </a:lnTo>
                      <a:lnTo>
                        <a:pt x="0" y="196"/>
                      </a:lnTo>
                      <a:lnTo>
                        <a:pt x="0" y="198"/>
                      </a:lnTo>
                      <a:lnTo>
                        <a:pt x="0" y="198"/>
                      </a:lnTo>
                      <a:lnTo>
                        <a:pt x="2"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5" name="Freeform 865">
                  <a:extLst>
                    <a:ext uri="{FF2B5EF4-FFF2-40B4-BE49-F238E27FC236}">
                      <a16:creationId xmlns:a16="http://schemas.microsoft.com/office/drawing/2014/main" id="{2CD22CCC-3368-4108-990F-E0293D99E265}"/>
                    </a:ext>
                  </a:extLst>
                </p:cNvPr>
                <p:cNvSpPr>
                  <a:spLocks/>
                </p:cNvSpPr>
                <p:nvPr/>
              </p:nvSpPr>
              <p:spPr bwMode="auto">
                <a:xfrm>
                  <a:off x="3957" y="3073"/>
                  <a:ext cx="111" cy="121"/>
                </a:xfrm>
                <a:custGeom>
                  <a:avLst/>
                  <a:gdLst>
                    <a:gd name="T0" fmla="*/ 70 w 111"/>
                    <a:gd name="T1" fmla="*/ 2 h 121"/>
                    <a:gd name="T2" fmla="*/ 62 w 111"/>
                    <a:gd name="T3" fmla="*/ 2 h 121"/>
                    <a:gd name="T4" fmla="*/ 54 w 111"/>
                    <a:gd name="T5" fmla="*/ 6 h 121"/>
                    <a:gd name="T6" fmla="*/ 53 w 111"/>
                    <a:gd name="T7" fmla="*/ 12 h 121"/>
                    <a:gd name="T8" fmla="*/ 52 w 111"/>
                    <a:gd name="T9" fmla="*/ 16 h 121"/>
                    <a:gd name="T10" fmla="*/ 32 w 111"/>
                    <a:gd name="T11" fmla="*/ 35 h 121"/>
                    <a:gd name="T12" fmla="*/ 21 w 111"/>
                    <a:gd name="T13" fmla="*/ 42 h 121"/>
                    <a:gd name="T14" fmla="*/ 18 w 111"/>
                    <a:gd name="T15" fmla="*/ 40 h 121"/>
                    <a:gd name="T16" fmla="*/ 13 w 111"/>
                    <a:gd name="T17" fmla="*/ 40 h 121"/>
                    <a:gd name="T18" fmla="*/ 8 w 111"/>
                    <a:gd name="T19" fmla="*/ 40 h 121"/>
                    <a:gd name="T20" fmla="*/ 0 w 111"/>
                    <a:gd name="T21" fmla="*/ 38 h 121"/>
                    <a:gd name="T22" fmla="*/ 1 w 111"/>
                    <a:gd name="T23" fmla="*/ 42 h 121"/>
                    <a:gd name="T24" fmla="*/ 3 w 111"/>
                    <a:gd name="T25" fmla="*/ 46 h 121"/>
                    <a:gd name="T26" fmla="*/ 7 w 111"/>
                    <a:gd name="T27" fmla="*/ 51 h 121"/>
                    <a:gd name="T28" fmla="*/ 9 w 111"/>
                    <a:gd name="T29" fmla="*/ 56 h 121"/>
                    <a:gd name="T30" fmla="*/ 11 w 111"/>
                    <a:gd name="T31" fmla="*/ 63 h 121"/>
                    <a:gd name="T32" fmla="*/ 15 w 111"/>
                    <a:gd name="T33" fmla="*/ 67 h 121"/>
                    <a:gd name="T34" fmla="*/ 25 w 111"/>
                    <a:gd name="T35" fmla="*/ 79 h 121"/>
                    <a:gd name="T36" fmla="*/ 28 w 111"/>
                    <a:gd name="T37" fmla="*/ 83 h 121"/>
                    <a:gd name="T38" fmla="*/ 31 w 111"/>
                    <a:gd name="T39" fmla="*/ 87 h 121"/>
                    <a:gd name="T40" fmla="*/ 32 w 111"/>
                    <a:gd name="T41" fmla="*/ 94 h 121"/>
                    <a:gd name="T42" fmla="*/ 36 w 111"/>
                    <a:gd name="T43" fmla="*/ 102 h 121"/>
                    <a:gd name="T44" fmla="*/ 42 w 111"/>
                    <a:gd name="T45" fmla="*/ 105 h 121"/>
                    <a:gd name="T46" fmla="*/ 51 w 111"/>
                    <a:gd name="T47" fmla="*/ 109 h 121"/>
                    <a:gd name="T48" fmla="*/ 54 w 111"/>
                    <a:gd name="T49" fmla="*/ 112 h 121"/>
                    <a:gd name="T50" fmla="*/ 61 w 111"/>
                    <a:gd name="T51" fmla="*/ 114 h 121"/>
                    <a:gd name="T52" fmla="*/ 67 w 111"/>
                    <a:gd name="T53" fmla="*/ 118 h 121"/>
                    <a:gd name="T54" fmla="*/ 73 w 111"/>
                    <a:gd name="T55" fmla="*/ 119 h 121"/>
                    <a:gd name="T56" fmla="*/ 84 w 111"/>
                    <a:gd name="T57" fmla="*/ 121 h 121"/>
                    <a:gd name="T58" fmla="*/ 101 w 111"/>
                    <a:gd name="T59" fmla="*/ 95 h 121"/>
                    <a:gd name="T60" fmla="*/ 101 w 111"/>
                    <a:gd name="T61" fmla="*/ 86 h 121"/>
                    <a:gd name="T62" fmla="*/ 105 w 111"/>
                    <a:gd name="T63" fmla="*/ 81 h 121"/>
                    <a:gd name="T64" fmla="*/ 108 w 111"/>
                    <a:gd name="T65" fmla="*/ 73 h 121"/>
                    <a:gd name="T66" fmla="*/ 108 w 111"/>
                    <a:gd name="T67" fmla="*/ 66 h 121"/>
                    <a:gd name="T68" fmla="*/ 105 w 111"/>
                    <a:gd name="T69" fmla="*/ 59 h 121"/>
                    <a:gd name="T70" fmla="*/ 107 w 111"/>
                    <a:gd name="T71" fmla="*/ 52 h 121"/>
                    <a:gd name="T72" fmla="*/ 108 w 111"/>
                    <a:gd name="T73" fmla="*/ 49 h 121"/>
                    <a:gd name="T74" fmla="*/ 108 w 111"/>
                    <a:gd name="T75" fmla="*/ 38 h 121"/>
                    <a:gd name="T76" fmla="*/ 110 w 111"/>
                    <a:gd name="T77" fmla="*/ 32 h 121"/>
                    <a:gd name="T78" fmla="*/ 111 w 111"/>
                    <a:gd name="T79" fmla="*/ 24 h 121"/>
                    <a:gd name="T80" fmla="*/ 106 w 111"/>
                    <a:gd name="T81" fmla="*/ 19 h 121"/>
                    <a:gd name="T82" fmla="*/ 97 w 111"/>
                    <a:gd name="T83" fmla="*/ 16 h 121"/>
                    <a:gd name="T84" fmla="*/ 87 w 111"/>
                    <a:gd name="T85" fmla="*/ 8 h 121"/>
                    <a:gd name="T86" fmla="*/ 83 w 111"/>
                    <a:gd name="T87" fmla="*/ 8 h 121"/>
                    <a:gd name="T88" fmla="*/ 76 w 111"/>
                    <a:gd name="T89" fmla="*/ 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121">
                      <a:moveTo>
                        <a:pt x="74" y="2"/>
                      </a:moveTo>
                      <a:lnTo>
                        <a:pt x="71" y="1"/>
                      </a:lnTo>
                      <a:lnTo>
                        <a:pt x="70" y="2"/>
                      </a:lnTo>
                      <a:lnTo>
                        <a:pt x="69" y="0"/>
                      </a:lnTo>
                      <a:lnTo>
                        <a:pt x="65" y="0"/>
                      </a:lnTo>
                      <a:lnTo>
                        <a:pt x="62" y="2"/>
                      </a:lnTo>
                      <a:lnTo>
                        <a:pt x="60" y="3"/>
                      </a:lnTo>
                      <a:lnTo>
                        <a:pt x="58" y="4"/>
                      </a:lnTo>
                      <a:lnTo>
                        <a:pt x="54" y="6"/>
                      </a:lnTo>
                      <a:lnTo>
                        <a:pt x="53" y="9"/>
                      </a:lnTo>
                      <a:lnTo>
                        <a:pt x="53" y="11"/>
                      </a:lnTo>
                      <a:lnTo>
                        <a:pt x="53" y="12"/>
                      </a:lnTo>
                      <a:lnTo>
                        <a:pt x="53" y="14"/>
                      </a:lnTo>
                      <a:lnTo>
                        <a:pt x="53" y="14"/>
                      </a:lnTo>
                      <a:lnTo>
                        <a:pt x="52" y="16"/>
                      </a:lnTo>
                      <a:lnTo>
                        <a:pt x="47" y="18"/>
                      </a:lnTo>
                      <a:lnTo>
                        <a:pt x="39" y="24"/>
                      </a:lnTo>
                      <a:lnTo>
                        <a:pt x="32" y="35"/>
                      </a:lnTo>
                      <a:lnTo>
                        <a:pt x="28" y="42"/>
                      </a:lnTo>
                      <a:lnTo>
                        <a:pt x="24" y="43"/>
                      </a:lnTo>
                      <a:lnTo>
                        <a:pt x="21" y="42"/>
                      </a:lnTo>
                      <a:lnTo>
                        <a:pt x="19" y="41"/>
                      </a:lnTo>
                      <a:lnTo>
                        <a:pt x="18" y="41"/>
                      </a:lnTo>
                      <a:lnTo>
                        <a:pt x="18" y="40"/>
                      </a:lnTo>
                      <a:lnTo>
                        <a:pt x="17" y="40"/>
                      </a:lnTo>
                      <a:lnTo>
                        <a:pt x="16" y="39"/>
                      </a:lnTo>
                      <a:lnTo>
                        <a:pt x="13" y="40"/>
                      </a:lnTo>
                      <a:lnTo>
                        <a:pt x="10" y="42"/>
                      </a:lnTo>
                      <a:lnTo>
                        <a:pt x="8" y="42"/>
                      </a:lnTo>
                      <a:lnTo>
                        <a:pt x="8" y="40"/>
                      </a:lnTo>
                      <a:lnTo>
                        <a:pt x="4" y="38"/>
                      </a:lnTo>
                      <a:lnTo>
                        <a:pt x="1" y="38"/>
                      </a:lnTo>
                      <a:lnTo>
                        <a:pt x="0" y="38"/>
                      </a:lnTo>
                      <a:lnTo>
                        <a:pt x="0" y="38"/>
                      </a:lnTo>
                      <a:lnTo>
                        <a:pt x="1" y="40"/>
                      </a:lnTo>
                      <a:lnTo>
                        <a:pt x="1" y="42"/>
                      </a:lnTo>
                      <a:lnTo>
                        <a:pt x="1" y="42"/>
                      </a:lnTo>
                      <a:lnTo>
                        <a:pt x="1" y="45"/>
                      </a:lnTo>
                      <a:lnTo>
                        <a:pt x="3" y="46"/>
                      </a:lnTo>
                      <a:lnTo>
                        <a:pt x="4" y="48"/>
                      </a:lnTo>
                      <a:lnTo>
                        <a:pt x="5" y="49"/>
                      </a:lnTo>
                      <a:lnTo>
                        <a:pt x="7" y="51"/>
                      </a:lnTo>
                      <a:lnTo>
                        <a:pt x="7" y="52"/>
                      </a:lnTo>
                      <a:lnTo>
                        <a:pt x="8" y="53"/>
                      </a:lnTo>
                      <a:lnTo>
                        <a:pt x="9" y="56"/>
                      </a:lnTo>
                      <a:lnTo>
                        <a:pt x="10" y="59"/>
                      </a:lnTo>
                      <a:lnTo>
                        <a:pt x="11" y="61"/>
                      </a:lnTo>
                      <a:lnTo>
                        <a:pt x="11" y="63"/>
                      </a:lnTo>
                      <a:lnTo>
                        <a:pt x="13" y="65"/>
                      </a:lnTo>
                      <a:lnTo>
                        <a:pt x="14" y="65"/>
                      </a:lnTo>
                      <a:lnTo>
                        <a:pt x="15" y="67"/>
                      </a:lnTo>
                      <a:lnTo>
                        <a:pt x="19" y="74"/>
                      </a:lnTo>
                      <a:lnTo>
                        <a:pt x="22" y="76"/>
                      </a:lnTo>
                      <a:lnTo>
                        <a:pt x="25" y="79"/>
                      </a:lnTo>
                      <a:lnTo>
                        <a:pt x="25" y="80"/>
                      </a:lnTo>
                      <a:lnTo>
                        <a:pt x="28" y="81"/>
                      </a:lnTo>
                      <a:lnTo>
                        <a:pt x="28" y="83"/>
                      </a:lnTo>
                      <a:lnTo>
                        <a:pt x="28" y="83"/>
                      </a:lnTo>
                      <a:lnTo>
                        <a:pt x="28" y="85"/>
                      </a:lnTo>
                      <a:lnTo>
                        <a:pt x="31" y="87"/>
                      </a:lnTo>
                      <a:lnTo>
                        <a:pt x="32" y="88"/>
                      </a:lnTo>
                      <a:lnTo>
                        <a:pt x="32" y="90"/>
                      </a:lnTo>
                      <a:lnTo>
                        <a:pt x="32" y="94"/>
                      </a:lnTo>
                      <a:lnTo>
                        <a:pt x="33" y="97"/>
                      </a:lnTo>
                      <a:lnTo>
                        <a:pt x="34" y="100"/>
                      </a:lnTo>
                      <a:lnTo>
                        <a:pt x="36" y="102"/>
                      </a:lnTo>
                      <a:lnTo>
                        <a:pt x="38" y="105"/>
                      </a:lnTo>
                      <a:lnTo>
                        <a:pt x="41" y="106"/>
                      </a:lnTo>
                      <a:lnTo>
                        <a:pt x="42" y="105"/>
                      </a:lnTo>
                      <a:lnTo>
                        <a:pt x="46" y="107"/>
                      </a:lnTo>
                      <a:lnTo>
                        <a:pt x="48" y="107"/>
                      </a:lnTo>
                      <a:lnTo>
                        <a:pt x="51" y="109"/>
                      </a:lnTo>
                      <a:lnTo>
                        <a:pt x="53" y="109"/>
                      </a:lnTo>
                      <a:lnTo>
                        <a:pt x="54" y="111"/>
                      </a:lnTo>
                      <a:lnTo>
                        <a:pt x="54" y="112"/>
                      </a:lnTo>
                      <a:lnTo>
                        <a:pt x="55" y="114"/>
                      </a:lnTo>
                      <a:lnTo>
                        <a:pt x="56" y="115"/>
                      </a:lnTo>
                      <a:lnTo>
                        <a:pt x="61" y="114"/>
                      </a:lnTo>
                      <a:lnTo>
                        <a:pt x="64" y="115"/>
                      </a:lnTo>
                      <a:lnTo>
                        <a:pt x="65" y="118"/>
                      </a:lnTo>
                      <a:lnTo>
                        <a:pt x="67" y="118"/>
                      </a:lnTo>
                      <a:lnTo>
                        <a:pt x="70" y="119"/>
                      </a:lnTo>
                      <a:lnTo>
                        <a:pt x="71" y="120"/>
                      </a:lnTo>
                      <a:lnTo>
                        <a:pt x="73" y="119"/>
                      </a:lnTo>
                      <a:lnTo>
                        <a:pt x="77" y="118"/>
                      </a:lnTo>
                      <a:lnTo>
                        <a:pt x="82" y="120"/>
                      </a:lnTo>
                      <a:lnTo>
                        <a:pt x="84" y="121"/>
                      </a:lnTo>
                      <a:lnTo>
                        <a:pt x="100" y="103"/>
                      </a:lnTo>
                      <a:lnTo>
                        <a:pt x="100" y="97"/>
                      </a:lnTo>
                      <a:lnTo>
                        <a:pt x="101" y="95"/>
                      </a:lnTo>
                      <a:lnTo>
                        <a:pt x="101" y="90"/>
                      </a:lnTo>
                      <a:lnTo>
                        <a:pt x="102" y="88"/>
                      </a:lnTo>
                      <a:lnTo>
                        <a:pt x="101" y="86"/>
                      </a:lnTo>
                      <a:lnTo>
                        <a:pt x="101" y="83"/>
                      </a:lnTo>
                      <a:lnTo>
                        <a:pt x="104" y="83"/>
                      </a:lnTo>
                      <a:lnTo>
                        <a:pt x="105" y="81"/>
                      </a:lnTo>
                      <a:lnTo>
                        <a:pt x="107" y="78"/>
                      </a:lnTo>
                      <a:lnTo>
                        <a:pt x="109" y="75"/>
                      </a:lnTo>
                      <a:lnTo>
                        <a:pt x="108" y="73"/>
                      </a:lnTo>
                      <a:lnTo>
                        <a:pt x="107" y="71"/>
                      </a:lnTo>
                      <a:lnTo>
                        <a:pt x="107" y="68"/>
                      </a:lnTo>
                      <a:lnTo>
                        <a:pt x="108" y="66"/>
                      </a:lnTo>
                      <a:lnTo>
                        <a:pt x="108" y="64"/>
                      </a:lnTo>
                      <a:lnTo>
                        <a:pt x="105" y="62"/>
                      </a:lnTo>
                      <a:lnTo>
                        <a:pt x="105" y="59"/>
                      </a:lnTo>
                      <a:lnTo>
                        <a:pt x="107" y="59"/>
                      </a:lnTo>
                      <a:lnTo>
                        <a:pt x="107" y="55"/>
                      </a:lnTo>
                      <a:lnTo>
                        <a:pt x="107" y="52"/>
                      </a:lnTo>
                      <a:lnTo>
                        <a:pt x="109" y="50"/>
                      </a:lnTo>
                      <a:lnTo>
                        <a:pt x="111" y="48"/>
                      </a:lnTo>
                      <a:lnTo>
                        <a:pt x="108" y="49"/>
                      </a:lnTo>
                      <a:lnTo>
                        <a:pt x="107" y="47"/>
                      </a:lnTo>
                      <a:lnTo>
                        <a:pt x="108" y="44"/>
                      </a:lnTo>
                      <a:lnTo>
                        <a:pt x="108" y="38"/>
                      </a:lnTo>
                      <a:lnTo>
                        <a:pt x="110" y="36"/>
                      </a:lnTo>
                      <a:lnTo>
                        <a:pt x="110" y="34"/>
                      </a:lnTo>
                      <a:lnTo>
                        <a:pt x="110" y="32"/>
                      </a:lnTo>
                      <a:lnTo>
                        <a:pt x="110" y="30"/>
                      </a:lnTo>
                      <a:lnTo>
                        <a:pt x="110" y="27"/>
                      </a:lnTo>
                      <a:lnTo>
                        <a:pt x="111" y="24"/>
                      </a:lnTo>
                      <a:lnTo>
                        <a:pt x="111" y="21"/>
                      </a:lnTo>
                      <a:lnTo>
                        <a:pt x="108" y="21"/>
                      </a:lnTo>
                      <a:lnTo>
                        <a:pt x="106" y="19"/>
                      </a:lnTo>
                      <a:lnTo>
                        <a:pt x="104" y="17"/>
                      </a:lnTo>
                      <a:lnTo>
                        <a:pt x="99" y="16"/>
                      </a:lnTo>
                      <a:lnTo>
                        <a:pt x="97" y="16"/>
                      </a:lnTo>
                      <a:lnTo>
                        <a:pt x="94" y="12"/>
                      </a:lnTo>
                      <a:lnTo>
                        <a:pt x="91" y="9"/>
                      </a:lnTo>
                      <a:lnTo>
                        <a:pt x="87" y="8"/>
                      </a:lnTo>
                      <a:lnTo>
                        <a:pt x="85" y="10"/>
                      </a:lnTo>
                      <a:lnTo>
                        <a:pt x="84" y="10"/>
                      </a:lnTo>
                      <a:lnTo>
                        <a:pt x="83" y="8"/>
                      </a:lnTo>
                      <a:lnTo>
                        <a:pt x="81" y="8"/>
                      </a:lnTo>
                      <a:lnTo>
                        <a:pt x="76" y="7"/>
                      </a:lnTo>
                      <a:lnTo>
                        <a:pt x="76" y="1"/>
                      </a:lnTo>
                      <a:lnTo>
                        <a:pt x="75" y="2"/>
                      </a:lnTo>
                      <a:lnTo>
                        <a:pt x="7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6" name="Freeform 866">
                  <a:extLst>
                    <a:ext uri="{FF2B5EF4-FFF2-40B4-BE49-F238E27FC236}">
                      <a16:creationId xmlns:a16="http://schemas.microsoft.com/office/drawing/2014/main" id="{E064FBCE-3435-44C1-B3E0-9B4FAF0D0EE8}"/>
                    </a:ext>
                  </a:extLst>
                </p:cNvPr>
                <p:cNvSpPr>
                  <a:spLocks/>
                </p:cNvSpPr>
                <p:nvPr/>
              </p:nvSpPr>
              <p:spPr bwMode="auto">
                <a:xfrm>
                  <a:off x="3881" y="3111"/>
                  <a:ext cx="132" cy="159"/>
                </a:xfrm>
                <a:custGeom>
                  <a:avLst/>
                  <a:gdLst>
                    <a:gd name="T0" fmla="*/ 129 w 132"/>
                    <a:gd name="T1" fmla="*/ 71 h 159"/>
                    <a:gd name="T2" fmla="*/ 122 w 132"/>
                    <a:gd name="T3" fmla="*/ 69 h 159"/>
                    <a:gd name="T4" fmla="*/ 114 w 132"/>
                    <a:gd name="T5" fmla="*/ 67 h 159"/>
                    <a:gd name="T6" fmla="*/ 109 w 132"/>
                    <a:gd name="T7" fmla="*/ 59 h 159"/>
                    <a:gd name="T8" fmla="*/ 108 w 132"/>
                    <a:gd name="T9" fmla="*/ 50 h 159"/>
                    <a:gd name="T10" fmla="*/ 104 w 132"/>
                    <a:gd name="T11" fmla="*/ 45 h 159"/>
                    <a:gd name="T12" fmla="*/ 101 w 132"/>
                    <a:gd name="T13" fmla="*/ 42 h 159"/>
                    <a:gd name="T14" fmla="*/ 95 w 132"/>
                    <a:gd name="T15" fmla="*/ 36 h 159"/>
                    <a:gd name="T16" fmla="*/ 89 w 132"/>
                    <a:gd name="T17" fmla="*/ 27 h 159"/>
                    <a:gd name="T18" fmla="*/ 86 w 132"/>
                    <a:gd name="T19" fmla="*/ 21 h 159"/>
                    <a:gd name="T20" fmla="*/ 83 w 132"/>
                    <a:gd name="T21" fmla="*/ 14 h 159"/>
                    <a:gd name="T22" fmla="*/ 80 w 132"/>
                    <a:gd name="T23" fmla="*/ 10 h 159"/>
                    <a:gd name="T24" fmla="*/ 77 w 132"/>
                    <a:gd name="T25" fmla="*/ 4 h 159"/>
                    <a:gd name="T26" fmla="*/ 76 w 132"/>
                    <a:gd name="T27" fmla="*/ 0 h 159"/>
                    <a:gd name="T28" fmla="*/ 73 w 132"/>
                    <a:gd name="T29" fmla="*/ 1 h 159"/>
                    <a:gd name="T30" fmla="*/ 65 w 132"/>
                    <a:gd name="T31" fmla="*/ 4 h 159"/>
                    <a:gd name="T32" fmla="*/ 58 w 132"/>
                    <a:gd name="T33" fmla="*/ 7 h 159"/>
                    <a:gd name="T34" fmla="*/ 50 w 132"/>
                    <a:gd name="T35" fmla="*/ 14 h 159"/>
                    <a:gd name="T36" fmla="*/ 50 w 132"/>
                    <a:gd name="T37" fmla="*/ 10 h 159"/>
                    <a:gd name="T38" fmla="*/ 48 w 132"/>
                    <a:gd name="T39" fmla="*/ 7 h 159"/>
                    <a:gd name="T40" fmla="*/ 28 w 132"/>
                    <a:gd name="T41" fmla="*/ 13 h 159"/>
                    <a:gd name="T42" fmla="*/ 2 w 132"/>
                    <a:gd name="T43" fmla="*/ 73 h 159"/>
                    <a:gd name="T44" fmla="*/ 0 w 132"/>
                    <a:gd name="T45" fmla="*/ 128 h 159"/>
                    <a:gd name="T46" fmla="*/ 6 w 132"/>
                    <a:gd name="T47" fmla="*/ 136 h 159"/>
                    <a:gd name="T48" fmla="*/ 7 w 132"/>
                    <a:gd name="T49" fmla="*/ 155 h 159"/>
                    <a:gd name="T50" fmla="*/ 14 w 132"/>
                    <a:gd name="T51" fmla="*/ 159 h 159"/>
                    <a:gd name="T52" fmla="*/ 23 w 132"/>
                    <a:gd name="T53" fmla="*/ 157 h 159"/>
                    <a:gd name="T54" fmla="*/ 29 w 132"/>
                    <a:gd name="T55" fmla="*/ 151 h 159"/>
                    <a:gd name="T56" fmla="*/ 39 w 132"/>
                    <a:gd name="T57" fmla="*/ 139 h 159"/>
                    <a:gd name="T58" fmla="*/ 51 w 132"/>
                    <a:gd name="T59" fmla="*/ 135 h 159"/>
                    <a:gd name="T60" fmla="*/ 59 w 132"/>
                    <a:gd name="T61" fmla="*/ 141 h 159"/>
                    <a:gd name="T62" fmla="*/ 66 w 132"/>
                    <a:gd name="T63" fmla="*/ 141 h 159"/>
                    <a:gd name="T64" fmla="*/ 73 w 132"/>
                    <a:gd name="T65" fmla="*/ 142 h 159"/>
                    <a:gd name="T66" fmla="*/ 77 w 132"/>
                    <a:gd name="T67" fmla="*/ 139 h 159"/>
                    <a:gd name="T68" fmla="*/ 80 w 132"/>
                    <a:gd name="T69" fmla="*/ 132 h 159"/>
                    <a:gd name="T70" fmla="*/ 84 w 132"/>
                    <a:gd name="T71" fmla="*/ 124 h 159"/>
                    <a:gd name="T72" fmla="*/ 88 w 132"/>
                    <a:gd name="T73" fmla="*/ 121 h 159"/>
                    <a:gd name="T74" fmla="*/ 92 w 132"/>
                    <a:gd name="T75" fmla="*/ 116 h 159"/>
                    <a:gd name="T76" fmla="*/ 97 w 132"/>
                    <a:gd name="T77" fmla="*/ 114 h 159"/>
                    <a:gd name="T78" fmla="*/ 96 w 132"/>
                    <a:gd name="T79" fmla="*/ 105 h 159"/>
                    <a:gd name="T80" fmla="*/ 103 w 132"/>
                    <a:gd name="T81" fmla="*/ 98 h 159"/>
                    <a:gd name="T82" fmla="*/ 107 w 132"/>
                    <a:gd name="T83" fmla="*/ 93 h 159"/>
                    <a:gd name="T84" fmla="*/ 113 w 132"/>
                    <a:gd name="T85" fmla="*/ 88 h 159"/>
                    <a:gd name="T86" fmla="*/ 118 w 132"/>
                    <a:gd name="T87" fmla="*/ 87 h 159"/>
                    <a:gd name="T88" fmla="*/ 125 w 132"/>
                    <a:gd name="T89" fmla="*/ 85 h 159"/>
                    <a:gd name="T90" fmla="*/ 127 w 132"/>
                    <a:gd name="T91" fmla="*/ 79 h 159"/>
                    <a:gd name="T92" fmla="*/ 132 w 132"/>
                    <a:gd name="T93" fmla="*/ 7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2" h="159">
                      <a:moveTo>
                        <a:pt x="130" y="74"/>
                      </a:moveTo>
                      <a:lnTo>
                        <a:pt x="130" y="73"/>
                      </a:lnTo>
                      <a:lnTo>
                        <a:pt x="129" y="71"/>
                      </a:lnTo>
                      <a:lnTo>
                        <a:pt x="127" y="71"/>
                      </a:lnTo>
                      <a:lnTo>
                        <a:pt x="124" y="69"/>
                      </a:lnTo>
                      <a:lnTo>
                        <a:pt x="122" y="69"/>
                      </a:lnTo>
                      <a:lnTo>
                        <a:pt x="118" y="67"/>
                      </a:lnTo>
                      <a:lnTo>
                        <a:pt x="117" y="68"/>
                      </a:lnTo>
                      <a:lnTo>
                        <a:pt x="114" y="67"/>
                      </a:lnTo>
                      <a:lnTo>
                        <a:pt x="112" y="64"/>
                      </a:lnTo>
                      <a:lnTo>
                        <a:pt x="110" y="62"/>
                      </a:lnTo>
                      <a:lnTo>
                        <a:pt x="109" y="59"/>
                      </a:lnTo>
                      <a:lnTo>
                        <a:pt x="108" y="56"/>
                      </a:lnTo>
                      <a:lnTo>
                        <a:pt x="108" y="52"/>
                      </a:lnTo>
                      <a:lnTo>
                        <a:pt x="108" y="50"/>
                      </a:lnTo>
                      <a:lnTo>
                        <a:pt x="107" y="49"/>
                      </a:lnTo>
                      <a:lnTo>
                        <a:pt x="104" y="47"/>
                      </a:lnTo>
                      <a:lnTo>
                        <a:pt x="104" y="45"/>
                      </a:lnTo>
                      <a:lnTo>
                        <a:pt x="104" y="45"/>
                      </a:lnTo>
                      <a:lnTo>
                        <a:pt x="104" y="43"/>
                      </a:lnTo>
                      <a:lnTo>
                        <a:pt x="101" y="42"/>
                      </a:lnTo>
                      <a:lnTo>
                        <a:pt x="101" y="41"/>
                      </a:lnTo>
                      <a:lnTo>
                        <a:pt x="98" y="38"/>
                      </a:lnTo>
                      <a:lnTo>
                        <a:pt x="95" y="36"/>
                      </a:lnTo>
                      <a:lnTo>
                        <a:pt x="91" y="29"/>
                      </a:lnTo>
                      <a:lnTo>
                        <a:pt x="90" y="27"/>
                      </a:lnTo>
                      <a:lnTo>
                        <a:pt x="89" y="27"/>
                      </a:lnTo>
                      <a:lnTo>
                        <a:pt x="87" y="25"/>
                      </a:lnTo>
                      <a:lnTo>
                        <a:pt x="87" y="23"/>
                      </a:lnTo>
                      <a:lnTo>
                        <a:pt x="86" y="21"/>
                      </a:lnTo>
                      <a:lnTo>
                        <a:pt x="85" y="18"/>
                      </a:lnTo>
                      <a:lnTo>
                        <a:pt x="84" y="15"/>
                      </a:lnTo>
                      <a:lnTo>
                        <a:pt x="83" y="14"/>
                      </a:lnTo>
                      <a:lnTo>
                        <a:pt x="83" y="13"/>
                      </a:lnTo>
                      <a:lnTo>
                        <a:pt x="81" y="11"/>
                      </a:lnTo>
                      <a:lnTo>
                        <a:pt x="80" y="10"/>
                      </a:lnTo>
                      <a:lnTo>
                        <a:pt x="79" y="8"/>
                      </a:lnTo>
                      <a:lnTo>
                        <a:pt x="77" y="7"/>
                      </a:lnTo>
                      <a:lnTo>
                        <a:pt x="77" y="4"/>
                      </a:lnTo>
                      <a:lnTo>
                        <a:pt x="77" y="4"/>
                      </a:lnTo>
                      <a:lnTo>
                        <a:pt x="77" y="2"/>
                      </a:lnTo>
                      <a:lnTo>
                        <a:pt x="76" y="0"/>
                      </a:lnTo>
                      <a:lnTo>
                        <a:pt x="76" y="0"/>
                      </a:lnTo>
                      <a:lnTo>
                        <a:pt x="76" y="0"/>
                      </a:lnTo>
                      <a:lnTo>
                        <a:pt x="73" y="1"/>
                      </a:lnTo>
                      <a:lnTo>
                        <a:pt x="69" y="3"/>
                      </a:lnTo>
                      <a:lnTo>
                        <a:pt x="66" y="4"/>
                      </a:lnTo>
                      <a:lnTo>
                        <a:pt x="65" y="4"/>
                      </a:lnTo>
                      <a:lnTo>
                        <a:pt x="64" y="3"/>
                      </a:lnTo>
                      <a:lnTo>
                        <a:pt x="61" y="4"/>
                      </a:lnTo>
                      <a:lnTo>
                        <a:pt x="58" y="7"/>
                      </a:lnTo>
                      <a:lnTo>
                        <a:pt x="56" y="11"/>
                      </a:lnTo>
                      <a:lnTo>
                        <a:pt x="51" y="15"/>
                      </a:lnTo>
                      <a:lnTo>
                        <a:pt x="50" y="14"/>
                      </a:lnTo>
                      <a:lnTo>
                        <a:pt x="50" y="12"/>
                      </a:lnTo>
                      <a:lnTo>
                        <a:pt x="51" y="11"/>
                      </a:lnTo>
                      <a:lnTo>
                        <a:pt x="50" y="10"/>
                      </a:lnTo>
                      <a:lnTo>
                        <a:pt x="49" y="7"/>
                      </a:lnTo>
                      <a:lnTo>
                        <a:pt x="48" y="7"/>
                      </a:lnTo>
                      <a:lnTo>
                        <a:pt x="48" y="7"/>
                      </a:lnTo>
                      <a:lnTo>
                        <a:pt x="46" y="7"/>
                      </a:lnTo>
                      <a:lnTo>
                        <a:pt x="42" y="9"/>
                      </a:lnTo>
                      <a:lnTo>
                        <a:pt x="28" y="13"/>
                      </a:lnTo>
                      <a:lnTo>
                        <a:pt x="18" y="12"/>
                      </a:lnTo>
                      <a:lnTo>
                        <a:pt x="14" y="73"/>
                      </a:lnTo>
                      <a:lnTo>
                        <a:pt x="2" y="73"/>
                      </a:lnTo>
                      <a:lnTo>
                        <a:pt x="0" y="127"/>
                      </a:lnTo>
                      <a:lnTo>
                        <a:pt x="0" y="128"/>
                      </a:lnTo>
                      <a:lnTo>
                        <a:pt x="0" y="128"/>
                      </a:lnTo>
                      <a:lnTo>
                        <a:pt x="0" y="127"/>
                      </a:lnTo>
                      <a:lnTo>
                        <a:pt x="4" y="131"/>
                      </a:lnTo>
                      <a:lnTo>
                        <a:pt x="6" y="136"/>
                      </a:lnTo>
                      <a:lnTo>
                        <a:pt x="10" y="145"/>
                      </a:lnTo>
                      <a:lnTo>
                        <a:pt x="9" y="150"/>
                      </a:lnTo>
                      <a:lnTo>
                        <a:pt x="7" y="155"/>
                      </a:lnTo>
                      <a:lnTo>
                        <a:pt x="7" y="159"/>
                      </a:lnTo>
                      <a:lnTo>
                        <a:pt x="11" y="159"/>
                      </a:lnTo>
                      <a:lnTo>
                        <a:pt x="14" y="159"/>
                      </a:lnTo>
                      <a:lnTo>
                        <a:pt x="17" y="158"/>
                      </a:lnTo>
                      <a:lnTo>
                        <a:pt x="21" y="159"/>
                      </a:lnTo>
                      <a:lnTo>
                        <a:pt x="23" y="157"/>
                      </a:lnTo>
                      <a:lnTo>
                        <a:pt x="25" y="155"/>
                      </a:lnTo>
                      <a:lnTo>
                        <a:pt x="28" y="153"/>
                      </a:lnTo>
                      <a:lnTo>
                        <a:pt x="29" y="151"/>
                      </a:lnTo>
                      <a:lnTo>
                        <a:pt x="34" y="149"/>
                      </a:lnTo>
                      <a:lnTo>
                        <a:pt x="37" y="145"/>
                      </a:lnTo>
                      <a:lnTo>
                        <a:pt x="39" y="139"/>
                      </a:lnTo>
                      <a:lnTo>
                        <a:pt x="42" y="135"/>
                      </a:lnTo>
                      <a:lnTo>
                        <a:pt x="46" y="135"/>
                      </a:lnTo>
                      <a:lnTo>
                        <a:pt x="51" y="135"/>
                      </a:lnTo>
                      <a:lnTo>
                        <a:pt x="53" y="138"/>
                      </a:lnTo>
                      <a:lnTo>
                        <a:pt x="54" y="138"/>
                      </a:lnTo>
                      <a:lnTo>
                        <a:pt x="59" y="141"/>
                      </a:lnTo>
                      <a:lnTo>
                        <a:pt x="61" y="141"/>
                      </a:lnTo>
                      <a:lnTo>
                        <a:pt x="64" y="142"/>
                      </a:lnTo>
                      <a:lnTo>
                        <a:pt x="66" y="141"/>
                      </a:lnTo>
                      <a:lnTo>
                        <a:pt x="70" y="141"/>
                      </a:lnTo>
                      <a:lnTo>
                        <a:pt x="73" y="141"/>
                      </a:lnTo>
                      <a:lnTo>
                        <a:pt x="73" y="142"/>
                      </a:lnTo>
                      <a:lnTo>
                        <a:pt x="75" y="143"/>
                      </a:lnTo>
                      <a:lnTo>
                        <a:pt x="78" y="141"/>
                      </a:lnTo>
                      <a:lnTo>
                        <a:pt x="77" y="139"/>
                      </a:lnTo>
                      <a:lnTo>
                        <a:pt x="78" y="136"/>
                      </a:lnTo>
                      <a:lnTo>
                        <a:pt x="78" y="134"/>
                      </a:lnTo>
                      <a:lnTo>
                        <a:pt x="80" y="132"/>
                      </a:lnTo>
                      <a:lnTo>
                        <a:pt x="80" y="128"/>
                      </a:lnTo>
                      <a:lnTo>
                        <a:pt x="80" y="125"/>
                      </a:lnTo>
                      <a:lnTo>
                        <a:pt x="84" y="124"/>
                      </a:lnTo>
                      <a:lnTo>
                        <a:pt x="86" y="123"/>
                      </a:lnTo>
                      <a:lnTo>
                        <a:pt x="87" y="122"/>
                      </a:lnTo>
                      <a:lnTo>
                        <a:pt x="88" y="121"/>
                      </a:lnTo>
                      <a:lnTo>
                        <a:pt x="89" y="121"/>
                      </a:lnTo>
                      <a:lnTo>
                        <a:pt x="90" y="118"/>
                      </a:lnTo>
                      <a:lnTo>
                        <a:pt x="92" y="116"/>
                      </a:lnTo>
                      <a:lnTo>
                        <a:pt x="94" y="115"/>
                      </a:lnTo>
                      <a:lnTo>
                        <a:pt x="94" y="114"/>
                      </a:lnTo>
                      <a:lnTo>
                        <a:pt x="97" y="114"/>
                      </a:lnTo>
                      <a:lnTo>
                        <a:pt x="97" y="111"/>
                      </a:lnTo>
                      <a:lnTo>
                        <a:pt x="96" y="110"/>
                      </a:lnTo>
                      <a:lnTo>
                        <a:pt x="96" y="105"/>
                      </a:lnTo>
                      <a:lnTo>
                        <a:pt x="100" y="100"/>
                      </a:lnTo>
                      <a:lnTo>
                        <a:pt x="102" y="98"/>
                      </a:lnTo>
                      <a:lnTo>
                        <a:pt x="103" y="98"/>
                      </a:lnTo>
                      <a:lnTo>
                        <a:pt x="104" y="96"/>
                      </a:lnTo>
                      <a:lnTo>
                        <a:pt x="107" y="95"/>
                      </a:lnTo>
                      <a:lnTo>
                        <a:pt x="107" y="93"/>
                      </a:lnTo>
                      <a:lnTo>
                        <a:pt x="109" y="93"/>
                      </a:lnTo>
                      <a:lnTo>
                        <a:pt x="110" y="91"/>
                      </a:lnTo>
                      <a:lnTo>
                        <a:pt x="113" y="88"/>
                      </a:lnTo>
                      <a:lnTo>
                        <a:pt x="116" y="87"/>
                      </a:lnTo>
                      <a:lnTo>
                        <a:pt x="117" y="88"/>
                      </a:lnTo>
                      <a:lnTo>
                        <a:pt x="118" y="87"/>
                      </a:lnTo>
                      <a:lnTo>
                        <a:pt x="121" y="87"/>
                      </a:lnTo>
                      <a:lnTo>
                        <a:pt x="122" y="85"/>
                      </a:lnTo>
                      <a:lnTo>
                        <a:pt x="125" y="85"/>
                      </a:lnTo>
                      <a:lnTo>
                        <a:pt x="125" y="82"/>
                      </a:lnTo>
                      <a:lnTo>
                        <a:pt x="125" y="80"/>
                      </a:lnTo>
                      <a:lnTo>
                        <a:pt x="127" y="79"/>
                      </a:lnTo>
                      <a:lnTo>
                        <a:pt x="129" y="79"/>
                      </a:lnTo>
                      <a:lnTo>
                        <a:pt x="130" y="77"/>
                      </a:lnTo>
                      <a:lnTo>
                        <a:pt x="132" y="77"/>
                      </a:lnTo>
                      <a:lnTo>
                        <a:pt x="131" y="76"/>
                      </a:lnTo>
                      <a:lnTo>
                        <a:pt x="130"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7" name="Freeform 867">
                  <a:extLst>
                    <a:ext uri="{FF2B5EF4-FFF2-40B4-BE49-F238E27FC236}">
                      <a16:creationId xmlns:a16="http://schemas.microsoft.com/office/drawing/2014/main" id="{1DEB105C-7B6C-44A3-809F-B58F1BD8E466}"/>
                    </a:ext>
                  </a:extLst>
                </p:cNvPr>
                <p:cNvSpPr>
                  <a:spLocks/>
                </p:cNvSpPr>
                <p:nvPr/>
              </p:nvSpPr>
              <p:spPr bwMode="auto">
                <a:xfrm>
                  <a:off x="3767" y="3097"/>
                  <a:ext cx="190" cy="214"/>
                </a:xfrm>
                <a:custGeom>
                  <a:avLst/>
                  <a:gdLst>
                    <a:gd name="T0" fmla="*/ 66 w 190"/>
                    <a:gd name="T1" fmla="*/ 201 h 214"/>
                    <a:gd name="T2" fmla="*/ 72 w 190"/>
                    <a:gd name="T3" fmla="*/ 200 h 214"/>
                    <a:gd name="T4" fmla="*/ 76 w 190"/>
                    <a:gd name="T5" fmla="*/ 209 h 214"/>
                    <a:gd name="T6" fmla="*/ 86 w 190"/>
                    <a:gd name="T7" fmla="*/ 211 h 214"/>
                    <a:gd name="T8" fmla="*/ 90 w 190"/>
                    <a:gd name="T9" fmla="*/ 211 h 214"/>
                    <a:gd name="T10" fmla="*/ 96 w 190"/>
                    <a:gd name="T11" fmla="*/ 213 h 214"/>
                    <a:gd name="T12" fmla="*/ 99 w 190"/>
                    <a:gd name="T13" fmla="*/ 209 h 214"/>
                    <a:gd name="T14" fmla="*/ 106 w 190"/>
                    <a:gd name="T15" fmla="*/ 202 h 214"/>
                    <a:gd name="T16" fmla="*/ 114 w 190"/>
                    <a:gd name="T17" fmla="*/ 142 h 214"/>
                    <a:gd name="T18" fmla="*/ 116 w 190"/>
                    <a:gd name="T19" fmla="*/ 87 h 214"/>
                    <a:gd name="T20" fmla="*/ 142 w 190"/>
                    <a:gd name="T21" fmla="*/ 27 h 214"/>
                    <a:gd name="T22" fmla="*/ 162 w 190"/>
                    <a:gd name="T23" fmla="*/ 21 h 214"/>
                    <a:gd name="T24" fmla="*/ 164 w 190"/>
                    <a:gd name="T25" fmla="*/ 24 h 214"/>
                    <a:gd name="T26" fmla="*/ 164 w 190"/>
                    <a:gd name="T27" fmla="*/ 28 h 214"/>
                    <a:gd name="T28" fmla="*/ 172 w 190"/>
                    <a:gd name="T29" fmla="*/ 21 h 214"/>
                    <a:gd name="T30" fmla="*/ 179 w 190"/>
                    <a:gd name="T31" fmla="*/ 18 h 214"/>
                    <a:gd name="T32" fmla="*/ 187 w 190"/>
                    <a:gd name="T33" fmla="*/ 15 h 214"/>
                    <a:gd name="T34" fmla="*/ 187 w 190"/>
                    <a:gd name="T35" fmla="*/ 11 h 214"/>
                    <a:gd name="T36" fmla="*/ 184 w 190"/>
                    <a:gd name="T37" fmla="*/ 10 h 214"/>
                    <a:gd name="T38" fmla="*/ 179 w 190"/>
                    <a:gd name="T39" fmla="*/ 10 h 214"/>
                    <a:gd name="T40" fmla="*/ 142 w 190"/>
                    <a:gd name="T41" fmla="*/ 19 h 214"/>
                    <a:gd name="T42" fmla="*/ 139 w 190"/>
                    <a:gd name="T43" fmla="*/ 19 h 214"/>
                    <a:gd name="T44" fmla="*/ 136 w 190"/>
                    <a:gd name="T45" fmla="*/ 18 h 214"/>
                    <a:gd name="T46" fmla="*/ 132 w 190"/>
                    <a:gd name="T47" fmla="*/ 17 h 214"/>
                    <a:gd name="T48" fmla="*/ 130 w 190"/>
                    <a:gd name="T49" fmla="*/ 19 h 214"/>
                    <a:gd name="T50" fmla="*/ 121 w 190"/>
                    <a:gd name="T51" fmla="*/ 14 h 214"/>
                    <a:gd name="T52" fmla="*/ 118 w 190"/>
                    <a:gd name="T53" fmla="*/ 15 h 214"/>
                    <a:gd name="T54" fmla="*/ 111 w 190"/>
                    <a:gd name="T55" fmla="*/ 15 h 214"/>
                    <a:gd name="T56" fmla="*/ 107 w 190"/>
                    <a:gd name="T57" fmla="*/ 15 h 214"/>
                    <a:gd name="T58" fmla="*/ 100 w 190"/>
                    <a:gd name="T59" fmla="*/ 14 h 214"/>
                    <a:gd name="T60" fmla="*/ 94 w 190"/>
                    <a:gd name="T61" fmla="*/ 8 h 214"/>
                    <a:gd name="T62" fmla="*/ 40 w 190"/>
                    <a:gd name="T63" fmla="*/ 7 h 214"/>
                    <a:gd name="T64" fmla="*/ 36 w 190"/>
                    <a:gd name="T65" fmla="*/ 8 h 214"/>
                    <a:gd name="T66" fmla="*/ 28 w 190"/>
                    <a:gd name="T67" fmla="*/ 5 h 214"/>
                    <a:gd name="T68" fmla="*/ 25 w 190"/>
                    <a:gd name="T69" fmla="*/ 2 h 214"/>
                    <a:gd name="T70" fmla="*/ 22 w 190"/>
                    <a:gd name="T71" fmla="*/ 0 h 214"/>
                    <a:gd name="T72" fmla="*/ 18 w 190"/>
                    <a:gd name="T73" fmla="*/ 0 h 214"/>
                    <a:gd name="T74" fmla="*/ 12 w 190"/>
                    <a:gd name="T75" fmla="*/ 5 h 214"/>
                    <a:gd name="T76" fmla="*/ 5 w 190"/>
                    <a:gd name="T77" fmla="*/ 4 h 214"/>
                    <a:gd name="T78" fmla="*/ 3 w 190"/>
                    <a:gd name="T79" fmla="*/ 7 h 214"/>
                    <a:gd name="T80" fmla="*/ 0 w 190"/>
                    <a:gd name="T81" fmla="*/ 7 h 214"/>
                    <a:gd name="T82" fmla="*/ 14 w 190"/>
                    <a:gd name="T83" fmla="*/ 41 h 214"/>
                    <a:gd name="T84" fmla="*/ 28 w 190"/>
                    <a:gd name="T85" fmla="*/ 79 h 214"/>
                    <a:gd name="T86" fmla="*/ 36 w 190"/>
                    <a:gd name="T87" fmla="*/ 104 h 214"/>
                    <a:gd name="T88" fmla="*/ 37 w 190"/>
                    <a:gd name="T89" fmla="*/ 127 h 214"/>
                    <a:gd name="T90" fmla="*/ 42 w 190"/>
                    <a:gd name="T91" fmla="*/ 152 h 214"/>
                    <a:gd name="T92" fmla="*/ 42 w 190"/>
                    <a:gd name="T93" fmla="*/ 165 h 214"/>
                    <a:gd name="T94" fmla="*/ 44 w 190"/>
                    <a:gd name="T95" fmla="*/ 170 h 214"/>
                    <a:gd name="T96" fmla="*/ 46 w 190"/>
                    <a:gd name="T97" fmla="*/ 183 h 214"/>
                    <a:gd name="T98" fmla="*/ 56 w 190"/>
                    <a:gd name="T99" fmla="*/ 200 h 214"/>
                    <a:gd name="T100" fmla="*/ 63 w 190"/>
                    <a:gd name="T101" fmla="*/ 20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214">
                      <a:moveTo>
                        <a:pt x="66" y="204"/>
                      </a:moveTo>
                      <a:lnTo>
                        <a:pt x="66" y="202"/>
                      </a:lnTo>
                      <a:lnTo>
                        <a:pt x="66" y="201"/>
                      </a:lnTo>
                      <a:lnTo>
                        <a:pt x="67" y="198"/>
                      </a:lnTo>
                      <a:lnTo>
                        <a:pt x="70" y="197"/>
                      </a:lnTo>
                      <a:lnTo>
                        <a:pt x="72" y="200"/>
                      </a:lnTo>
                      <a:lnTo>
                        <a:pt x="75" y="201"/>
                      </a:lnTo>
                      <a:lnTo>
                        <a:pt x="73" y="204"/>
                      </a:lnTo>
                      <a:lnTo>
                        <a:pt x="76" y="209"/>
                      </a:lnTo>
                      <a:lnTo>
                        <a:pt x="80" y="210"/>
                      </a:lnTo>
                      <a:lnTo>
                        <a:pt x="83" y="212"/>
                      </a:lnTo>
                      <a:lnTo>
                        <a:pt x="86" y="211"/>
                      </a:lnTo>
                      <a:lnTo>
                        <a:pt x="87" y="212"/>
                      </a:lnTo>
                      <a:lnTo>
                        <a:pt x="90" y="213"/>
                      </a:lnTo>
                      <a:lnTo>
                        <a:pt x="90" y="211"/>
                      </a:lnTo>
                      <a:lnTo>
                        <a:pt x="93" y="211"/>
                      </a:lnTo>
                      <a:lnTo>
                        <a:pt x="94" y="214"/>
                      </a:lnTo>
                      <a:lnTo>
                        <a:pt x="96" y="213"/>
                      </a:lnTo>
                      <a:lnTo>
                        <a:pt x="97" y="214"/>
                      </a:lnTo>
                      <a:lnTo>
                        <a:pt x="98" y="210"/>
                      </a:lnTo>
                      <a:lnTo>
                        <a:pt x="99" y="209"/>
                      </a:lnTo>
                      <a:lnTo>
                        <a:pt x="101" y="208"/>
                      </a:lnTo>
                      <a:lnTo>
                        <a:pt x="102" y="204"/>
                      </a:lnTo>
                      <a:lnTo>
                        <a:pt x="106" y="202"/>
                      </a:lnTo>
                      <a:lnTo>
                        <a:pt x="111" y="203"/>
                      </a:lnTo>
                      <a:lnTo>
                        <a:pt x="112" y="203"/>
                      </a:lnTo>
                      <a:lnTo>
                        <a:pt x="114" y="142"/>
                      </a:lnTo>
                      <a:lnTo>
                        <a:pt x="114" y="142"/>
                      </a:lnTo>
                      <a:lnTo>
                        <a:pt x="114" y="141"/>
                      </a:lnTo>
                      <a:lnTo>
                        <a:pt x="116" y="87"/>
                      </a:lnTo>
                      <a:lnTo>
                        <a:pt x="128" y="87"/>
                      </a:lnTo>
                      <a:lnTo>
                        <a:pt x="132" y="26"/>
                      </a:lnTo>
                      <a:lnTo>
                        <a:pt x="142" y="27"/>
                      </a:lnTo>
                      <a:lnTo>
                        <a:pt x="156" y="23"/>
                      </a:lnTo>
                      <a:lnTo>
                        <a:pt x="160" y="21"/>
                      </a:lnTo>
                      <a:lnTo>
                        <a:pt x="162" y="21"/>
                      </a:lnTo>
                      <a:lnTo>
                        <a:pt x="162" y="21"/>
                      </a:lnTo>
                      <a:lnTo>
                        <a:pt x="163" y="21"/>
                      </a:lnTo>
                      <a:lnTo>
                        <a:pt x="164" y="24"/>
                      </a:lnTo>
                      <a:lnTo>
                        <a:pt x="165" y="25"/>
                      </a:lnTo>
                      <a:lnTo>
                        <a:pt x="164" y="26"/>
                      </a:lnTo>
                      <a:lnTo>
                        <a:pt x="164" y="28"/>
                      </a:lnTo>
                      <a:lnTo>
                        <a:pt x="165" y="29"/>
                      </a:lnTo>
                      <a:lnTo>
                        <a:pt x="170" y="25"/>
                      </a:lnTo>
                      <a:lnTo>
                        <a:pt x="172" y="21"/>
                      </a:lnTo>
                      <a:lnTo>
                        <a:pt x="175" y="18"/>
                      </a:lnTo>
                      <a:lnTo>
                        <a:pt x="178" y="17"/>
                      </a:lnTo>
                      <a:lnTo>
                        <a:pt x="179" y="18"/>
                      </a:lnTo>
                      <a:lnTo>
                        <a:pt x="180" y="18"/>
                      </a:lnTo>
                      <a:lnTo>
                        <a:pt x="183" y="17"/>
                      </a:lnTo>
                      <a:lnTo>
                        <a:pt x="187" y="15"/>
                      </a:lnTo>
                      <a:lnTo>
                        <a:pt x="190" y="14"/>
                      </a:lnTo>
                      <a:lnTo>
                        <a:pt x="188" y="11"/>
                      </a:lnTo>
                      <a:lnTo>
                        <a:pt x="187" y="11"/>
                      </a:lnTo>
                      <a:lnTo>
                        <a:pt x="187" y="11"/>
                      </a:lnTo>
                      <a:lnTo>
                        <a:pt x="185" y="11"/>
                      </a:lnTo>
                      <a:lnTo>
                        <a:pt x="184" y="10"/>
                      </a:lnTo>
                      <a:lnTo>
                        <a:pt x="184" y="10"/>
                      </a:lnTo>
                      <a:lnTo>
                        <a:pt x="183" y="9"/>
                      </a:lnTo>
                      <a:lnTo>
                        <a:pt x="179" y="10"/>
                      </a:lnTo>
                      <a:lnTo>
                        <a:pt x="178" y="10"/>
                      </a:lnTo>
                      <a:lnTo>
                        <a:pt x="164" y="14"/>
                      </a:lnTo>
                      <a:lnTo>
                        <a:pt x="142" y="19"/>
                      </a:lnTo>
                      <a:lnTo>
                        <a:pt x="142" y="19"/>
                      </a:lnTo>
                      <a:lnTo>
                        <a:pt x="140" y="19"/>
                      </a:lnTo>
                      <a:lnTo>
                        <a:pt x="139" y="19"/>
                      </a:lnTo>
                      <a:lnTo>
                        <a:pt x="139" y="19"/>
                      </a:lnTo>
                      <a:lnTo>
                        <a:pt x="137" y="19"/>
                      </a:lnTo>
                      <a:lnTo>
                        <a:pt x="136" y="18"/>
                      </a:lnTo>
                      <a:lnTo>
                        <a:pt x="135" y="18"/>
                      </a:lnTo>
                      <a:lnTo>
                        <a:pt x="134" y="18"/>
                      </a:lnTo>
                      <a:lnTo>
                        <a:pt x="132" y="17"/>
                      </a:lnTo>
                      <a:lnTo>
                        <a:pt x="131" y="18"/>
                      </a:lnTo>
                      <a:lnTo>
                        <a:pt x="131" y="18"/>
                      </a:lnTo>
                      <a:lnTo>
                        <a:pt x="130" y="19"/>
                      </a:lnTo>
                      <a:lnTo>
                        <a:pt x="127" y="19"/>
                      </a:lnTo>
                      <a:lnTo>
                        <a:pt x="125" y="18"/>
                      </a:lnTo>
                      <a:lnTo>
                        <a:pt x="121" y="14"/>
                      </a:lnTo>
                      <a:lnTo>
                        <a:pt x="120" y="14"/>
                      </a:lnTo>
                      <a:lnTo>
                        <a:pt x="119" y="14"/>
                      </a:lnTo>
                      <a:lnTo>
                        <a:pt x="118" y="15"/>
                      </a:lnTo>
                      <a:lnTo>
                        <a:pt x="117" y="16"/>
                      </a:lnTo>
                      <a:lnTo>
                        <a:pt x="113" y="14"/>
                      </a:lnTo>
                      <a:lnTo>
                        <a:pt x="111" y="15"/>
                      </a:lnTo>
                      <a:lnTo>
                        <a:pt x="109" y="17"/>
                      </a:lnTo>
                      <a:lnTo>
                        <a:pt x="107" y="16"/>
                      </a:lnTo>
                      <a:lnTo>
                        <a:pt x="107" y="15"/>
                      </a:lnTo>
                      <a:lnTo>
                        <a:pt x="105" y="14"/>
                      </a:lnTo>
                      <a:lnTo>
                        <a:pt x="103" y="14"/>
                      </a:lnTo>
                      <a:lnTo>
                        <a:pt x="100" y="14"/>
                      </a:lnTo>
                      <a:lnTo>
                        <a:pt x="97" y="12"/>
                      </a:lnTo>
                      <a:lnTo>
                        <a:pt x="96" y="11"/>
                      </a:lnTo>
                      <a:lnTo>
                        <a:pt x="94" y="8"/>
                      </a:lnTo>
                      <a:lnTo>
                        <a:pt x="94" y="7"/>
                      </a:lnTo>
                      <a:lnTo>
                        <a:pt x="41" y="7"/>
                      </a:lnTo>
                      <a:lnTo>
                        <a:pt x="40" y="7"/>
                      </a:lnTo>
                      <a:lnTo>
                        <a:pt x="38" y="7"/>
                      </a:lnTo>
                      <a:lnTo>
                        <a:pt x="36" y="8"/>
                      </a:lnTo>
                      <a:lnTo>
                        <a:pt x="36" y="8"/>
                      </a:lnTo>
                      <a:lnTo>
                        <a:pt x="34" y="10"/>
                      </a:lnTo>
                      <a:lnTo>
                        <a:pt x="31" y="8"/>
                      </a:lnTo>
                      <a:lnTo>
                        <a:pt x="28" y="5"/>
                      </a:lnTo>
                      <a:lnTo>
                        <a:pt x="26" y="4"/>
                      </a:lnTo>
                      <a:lnTo>
                        <a:pt x="27" y="3"/>
                      </a:lnTo>
                      <a:lnTo>
                        <a:pt x="25" y="2"/>
                      </a:lnTo>
                      <a:lnTo>
                        <a:pt x="25" y="1"/>
                      </a:lnTo>
                      <a:lnTo>
                        <a:pt x="23" y="0"/>
                      </a:lnTo>
                      <a:lnTo>
                        <a:pt x="22" y="0"/>
                      </a:lnTo>
                      <a:lnTo>
                        <a:pt x="21" y="1"/>
                      </a:lnTo>
                      <a:lnTo>
                        <a:pt x="21" y="0"/>
                      </a:lnTo>
                      <a:lnTo>
                        <a:pt x="18" y="0"/>
                      </a:lnTo>
                      <a:lnTo>
                        <a:pt x="17" y="0"/>
                      </a:lnTo>
                      <a:lnTo>
                        <a:pt x="12" y="3"/>
                      </a:lnTo>
                      <a:lnTo>
                        <a:pt x="12" y="5"/>
                      </a:lnTo>
                      <a:lnTo>
                        <a:pt x="11" y="7"/>
                      </a:lnTo>
                      <a:lnTo>
                        <a:pt x="9" y="5"/>
                      </a:lnTo>
                      <a:lnTo>
                        <a:pt x="5" y="4"/>
                      </a:lnTo>
                      <a:lnTo>
                        <a:pt x="4" y="5"/>
                      </a:lnTo>
                      <a:lnTo>
                        <a:pt x="4" y="7"/>
                      </a:lnTo>
                      <a:lnTo>
                        <a:pt x="3" y="7"/>
                      </a:lnTo>
                      <a:lnTo>
                        <a:pt x="2" y="7"/>
                      </a:lnTo>
                      <a:lnTo>
                        <a:pt x="0" y="7"/>
                      </a:lnTo>
                      <a:lnTo>
                        <a:pt x="0" y="7"/>
                      </a:lnTo>
                      <a:lnTo>
                        <a:pt x="0" y="21"/>
                      </a:lnTo>
                      <a:lnTo>
                        <a:pt x="9" y="31"/>
                      </a:lnTo>
                      <a:lnTo>
                        <a:pt x="14" y="41"/>
                      </a:lnTo>
                      <a:lnTo>
                        <a:pt x="21" y="59"/>
                      </a:lnTo>
                      <a:lnTo>
                        <a:pt x="21" y="67"/>
                      </a:lnTo>
                      <a:lnTo>
                        <a:pt x="28" y="79"/>
                      </a:lnTo>
                      <a:lnTo>
                        <a:pt x="28" y="83"/>
                      </a:lnTo>
                      <a:lnTo>
                        <a:pt x="36" y="97"/>
                      </a:lnTo>
                      <a:lnTo>
                        <a:pt x="36" y="104"/>
                      </a:lnTo>
                      <a:lnTo>
                        <a:pt x="34" y="104"/>
                      </a:lnTo>
                      <a:lnTo>
                        <a:pt x="36" y="114"/>
                      </a:lnTo>
                      <a:lnTo>
                        <a:pt x="37" y="127"/>
                      </a:lnTo>
                      <a:lnTo>
                        <a:pt x="41" y="140"/>
                      </a:lnTo>
                      <a:lnTo>
                        <a:pt x="40" y="147"/>
                      </a:lnTo>
                      <a:lnTo>
                        <a:pt x="42" y="152"/>
                      </a:lnTo>
                      <a:lnTo>
                        <a:pt x="39" y="153"/>
                      </a:lnTo>
                      <a:lnTo>
                        <a:pt x="42" y="156"/>
                      </a:lnTo>
                      <a:lnTo>
                        <a:pt x="42" y="165"/>
                      </a:lnTo>
                      <a:lnTo>
                        <a:pt x="44" y="166"/>
                      </a:lnTo>
                      <a:lnTo>
                        <a:pt x="45" y="169"/>
                      </a:lnTo>
                      <a:lnTo>
                        <a:pt x="44" y="170"/>
                      </a:lnTo>
                      <a:lnTo>
                        <a:pt x="44" y="174"/>
                      </a:lnTo>
                      <a:lnTo>
                        <a:pt x="46" y="177"/>
                      </a:lnTo>
                      <a:lnTo>
                        <a:pt x="46" y="183"/>
                      </a:lnTo>
                      <a:lnTo>
                        <a:pt x="49" y="187"/>
                      </a:lnTo>
                      <a:lnTo>
                        <a:pt x="52" y="196"/>
                      </a:lnTo>
                      <a:lnTo>
                        <a:pt x="56" y="200"/>
                      </a:lnTo>
                      <a:lnTo>
                        <a:pt x="56" y="202"/>
                      </a:lnTo>
                      <a:lnTo>
                        <a:pt x="62" y="207"/>
                      </a:lnTo>
                      <a:lnTo>
                        <a:pt x="63" y="205"/>
                      </a:lnTo>
                      <a:lnTo>
                        <a:pt x="66" y="20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8" name="Freeform 868">
                  <a:extLst>
                    <a:ext uri="{FF2B5EF4-FFF2-40B4-BE49-F238E27FC236}">
                      <a16:creationId xmlns:a16="http://schemas.microsoft.com/office/drawing/2014/main" id="{43404A13-CD35-47B1-B1A7-89F6E6C5B1DA}"/>
                    </a:ext>
                  </a:extLst>
                </p:cNvPr>
                <p:cNvSpPr>
                  <a:spLocks/>
                </p:cNvSpPr>
                <p:nvPr/>
              </p:nvSpPr>
              <p:spPr bwMode="auto">
                <a:xfrm>
                  <a:off x="5951" y="3193"/>
                  <a:ext cx="5" cy="5"/>
                </a:xfrm>
                <a:custGeom>
                  <a:avLst/>
                  <a:gdLst>
                    <a:gd name="T0" fmla="*/ 5 w 5"/>
                    <a:gd name="T1" fmla="*/ 1 h 5"/>
                    <a:gd name="T2" fmla="*/ 4 w 5"/>
                    <a:gd name="T3" fmla="*/ 0 h 5"/>
                    <a:gd name="T4" fmla="*/ 2 w 5"/>
                    <a:gd name="T5" fmla="*/ 0 h 5"/>
                    <a:gd name="T6" fmla="*/ 1 w 5"/>
                    <a:gd name="T7" fmla="*/ 2 h 5"/>
                    <a:gd name="T8" fmla="*/ 0 w 5"/>
                    <a:gd name="T9" fmla="*/ 4 h 5"/>
                    <a:gd name="T10" fmla="*/ 2 w 5"/>
                    <a:gd name="T11" fmla="*/ 5 h 5"/>
                    <a:gd name="T12" fmla="*/ 5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1"/>
                      </a:moveTo>
                      <a:lnTo>
                        <a:pt x="4" y="0"/>
                      </a:lnTo>
                      <a:lnTo>
                        <a:pt x="2" y="0"/>
                      </a:lnTo>
                      <a:lnTo>
                        <a:pt x="1" y="2"/>
                      </a:lnTo>
                      <a:lnTo>
                        <a:pt x="0" y="4"/>
                      </a:lnTo>
                      <a:lnTo>
                        <a:pt x="2" y="5"/>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9" name="Freeform 869">
                  <a:extLst>
                    <a:ext uri="{FF2B5EF4-FFF2-40B4-BE49-F238E27FC236}">
                      <a16:creationId xmlns:a16="http://schemas.microsoft.com/office/drawing/2014/main" id="{3B1B8D79-2C9F-421D-A3FE-765DE40579E7}"/>
                    </a:ext>
                  </a:extLst>
                </p:cNvPr>
                <p:cNvSpPr>
                  <a:spLocks/>
                </p:cNvSpPr>
                <p:nvPr/>
              </p:nvSpPr>
              <p:spPr bwMode="auto">
                <a:xfrm>
                  <a:off x="5959" y="3197"/>
                  <a:ext cx="6" cy="11"/>
                </a:xfrm>
                <a:custGeom>
                  <a:avLst/>
                  <a:gdLst>
                    <a:gd name="T0" fmla="*/ 1 w 6"/>
                    <a:gd name="T1" fmla="*/ 9 h 11"/>
                    <a:gd name="T2" fmla="*/ 5 w 6"/>
                    <a:gd name="T3" fmla="*/ 11 h 11"/>
                    <a:gd name="T4" fmla="*/ 6 w 6"/>
                    <a:gd name="T5" fmla="*/ 9 h 11"/>
                    <a:gd name="T6" fmla="*/ 4 w 6"/>
                    <a:gd name="T7" fmla="*/ 7 h 11"/>
                    <a:gd name="T8" fmla="*/ 4 w 6"/>
                    <a:gd name="T9" fmla="*/ 4 h 11"/>
                    <a:gd name="T10" fmla="*/ 4 w 6"/>
                    <a:gd name="T11" fmla="*/ 0 h 11"/>
                    <a:gd name="T12" fmla="*/ 3 w 6"/>
                    <a:gd name="T13" fmla="*/ 0 h 11"/>
                    <a:gd name="T14" fmla="*/ 0 w 6"/>
                    <a:gd name="T15" fmla="*/ 2 h 11"/>
                    <a:gd name="T16" fmla="*/ 0 w 6"/>
                    <a:gd name="T17" fmla="*/ 4 h 11"/>
                    <a:gd name="T18" fmla="*/ 0 w 6"/>
                    <a:gd name="T19" fmla="*/ 6 h 11"/>
                    <a:gd name="T20" fmla="*/ 1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1" y="9"/>
                      </a:moveTo>
                      <a:lnTo>
                        <a:pt x="5" y="11"/>
                      </a:lnTo>
                      <a:lnTo>
                        <a:pt x="6" y="9"/>
                      </a:lnTo>
                      <a:lnTo>
                        <a:pt x="4" y="7"/>
                      </a:lnTo>
                      <a:lnTo>
                        <a:pt x="4" y="4"/>
                      </a:lnTo>
                      <a:lnTo>
                        <a:pt x="4" y="0"/>
                      </a:lnTo>
                      <a:lnTo>
                        <a:pt x="3" y="0"/>
                      </a:lnTo>
                      <a:lnTo>
                        <a:pt x="0" y="2"/>
                      </a:lnTo>
                      <a:lnTo>
                        <a:pt x="0" y="4"/>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0" name="Freeform 870">
                  <a:extLst>
                    <a:ext uri="{FF2B5EF4-FFF2-40B4-BE49-F238E27FC236}">
                      <a16:creationId xmlns:a16="http://schemas.microsoft.com/office/drawing/2014/main" id="{593588C0-1F3D-40AD-849D-6C338DF63070}"/>
                    </a:ext>
                  </a:extLst>
                </p:cNvPr>
                <p:cNvSpPr>
                  <a:spLocks/>
                </p:cNvSpPr>
                <p:nvPr/>
              </p:nvSpPr>
              <p:spPr bwMode="auto">
                <a:xfrm>
                  <a:off x="5918" y="3184"/>
                  <a:ext cx="37" cy="50"/>
                </a:xfrm>
                <a:custGeom>
                  <a:avLst/>
                  <a:gdLst>
                    <a:gd name="T0" fmla="*/ 1 w 37"/>
                    <a:gd name="T1" fmla="*/ 9 h 50"/>
                    <a:gd name="T2" fmla="*/ 5 w 37"/>
                    <a:gd name="T3" fmla="*/ 18 h 50"/>
                    <a:gd name="T4" fmla="*/ 8 w 37"/>
                    <a:gd name="T5" fmla="*/ 20 h 50"/>
                    <a:gd name="T6" fmla="*/ 8 w 37"/>
                    <a:gd name="T7" fmla="*/ 23 h 50"/>
                    <a:gd name="T8" fmla="*/ 10 w 37"/>
                    <a:gd name="T9" fmla="*/ 26 h 50"/>
                    <a:gd name="T10" fmla="*/ 12 w 37"/>
                    <a:gd name="T11" fmla="*/ 26 h 50"/>
                    <a:gd name="T12" fmla="*/ 12 w 37"/>
                    <a:gd name="T13" fmla="*/ 28 h 50"/>
                    <a:gd name="T14" fmla="*/ 16 w 37"/>
                    <a:gd name="T15" fmla="*/ 32 h 50"/>
                    <a:gd name="T16" fmla="*/ 17 w 37"/>
                    <a:gd name="T17" fmla="*/ 37 h 50"/>
                    <a:gd name="T18" fmla="*/ 19 w 37"/>
                    <a:gd name="T19" fmla="*/ 36 h 50"/>
                    <a:gd name="T20" fmla="*/ 20 w 37"/>
                    <a:gd name="T21" fmla="*/ 36 h 50"/>
                    <a:gd name="T22" fmla="*/ 21 w 37"/>
                    <a:gd name="T23" fmla="*/ 41 h 50"/>
                    <a:gd name="T24" fmla="*/ 24 w 37"/>
                    <a:gd name="T25" fmla="*/ 41 h 50"/>
                    <a:gd name="T26" fmla="*/ 25 w 37"/>
                    <a:gd name="T27" fmla="*/ 45 h 50"/>
                    <a:gd name="T28" fmla="*/ 28 w 37"/>
                    <a:gd name="T29" fmla="*/ 47 h 50"/>
                    <a:gd name="T30" fmla="*/ 31 w 37"/>
                    <a:gd name="T31" fmla="*/ 46 h 50"/>
                    <a:gd name="T32" fmla="*/ 34 w 37"/>
                    <a:gd name="T33" fmla="*/ 48 h 50"/>
                    <a:gd name="T34" fmla="*/ 34 w 37"/>
                    <a:gd name="T35" fmla="*/ 48 h 50"/>
                    <a:gd name="T36" fmla="*/ 37 w 37"/>
                    <a:gd name="T37" fmla="*/ 50 h 50"/>
                    <a:gd name="T38" fmla="*/ 37 w 37"/>
                    <a:gd name="T39" fmla="*/ 45 h 50"/>
                    <a:gd name="T40" fmla="*/ 34 w 37"/>
                    <a:gd name="T41" fmla="*/ 44 h 50"/>
                    <a:gd name="T42" fmla="*/ 30 w 37"/>
                    <a:gd name="T43" fmla="*/ 39 h 50"/>
                    <a:gd name="T44" fmla="*/ 26 w 37"/>
                    <a:gd name="T45" fmla="*/ 32 h 50"/>
                    <a:gd name="T46" fmla="*/ 24 w 37"/>
                    <a:gd name="T47" fmla="*/ 30 h 50"/>
                    <a:gd name="T48" fmla="*/ 22 w 37"/>
                    <a:gd name="T49" fmla="*/ 31 h 50"/>
                    <a:gd name="T50" fmla="*/ 20 w 37"/>
                    <a:gd name="T51" fmla="*/ 24 h 50"/>
                    <a:gd name="T52" fmla="*/ 14 w 37"/>
                    <a:gd name="T53" fmla="*/ 16 h 50"/>
                    <a:gd name="T54" fmla="*/ 13 w 37"/>
                    <a:gd name="T55" fmla="*/ 15 h 50"/>
                    <a:gd name="T56" fmla="*/ 11 w 37"/>
                    <a:gd name="T57" fmla="*/ 12 h 50"/>
                    <a:gd name="T58" fmla="*/ 7 w 37"/>
                    <a:gd name="T59" fmla="*/ 9 h 50"/>
                    <a:gd name="T60" fmla="*/ 7 w 37"/>
                    <a:gd name="T61" fmla="*/ 7 h 50"/>
                    <a:gd name="T62" fmla="*/ 5 w 37"/>
                    <a:gd name="T63" fmla="*/ 3 h 50"/>
                    <a:gd name="T64" fmla="*/ 4 w 37"/>
                    <a:gd name="T65" fmla="*/ 7 h 50"/>
                    <a:gd name="T66" fmla="*/ 0 w 37"/>
                    <a:gd name="T67" fmla="*/ 0 h 50"/>
                    <a:gd name="T68" fmla="*/ 0 w 37"/>
                    <a:gd name="T69" fmla="*/ 3 h 50"/>
                    <a:gd name="T70" fmla="*/ 1 w 37"/>
                    <a:gd name="T71" fmla="*/ 5 h 50"/>
                    <a:gd name="T72" fmla="*/ 1 w 37"/>
                    <a:gd name="T7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 y="9"/>
                      </a:moveTo>
                      <a:lnTo>
                        <a:pt x="5" y="18"/>
                      </a:lnTo>
                      <a:lnTo>
                        <a:pt x="8" y="20"/>
                      </a:lnTo>
                      <a:lnTo>
                        <a:pt x="8" y="23"/>
                      </a:lnTo>
                      <a:lnTo>
                        <a:pt x="10" y="26"/>
                      </a:lnTo>
                      <a:lnTo>
                        <a:pt x="12" y="26"/>
                      </a:lnTo>
                      <a:lnTo>
                        <a:pt x="12" y="28"/>
                      </a:lnTo>
                      <a:lnTo>
                        <a:pt x="16" y="32"/>
                      </a:lnTo>
                      <a:lnTo>
                        <a:pt x="17" y="37"/>
                      </a:lnTo>
                      <a:lnTo>
                        <a:pt x="19" y="36"/>
                      </a:lnTo>
                      <a:lnTo>
                        <a:pt x="20" y="36"/>
                      </a:lnTo>
                      <a:lnTo>
                        <a:pt x="21" y="41"/>
                      </a:lnTo>
                      <a:lnTo>
                        <a:pt x="24" y="41"/>
                      </a:lnTo>
                      <a:lnTo>
                        <a:pt x="25" y="45"/>
                      </a:lnTo>
                      <a:lnTo>
                        <a:pt x="28" y="47"/>
                      </a:lnTo>
                      <a:lnTo>
                        <a:pt x="31" y="46"/>
                      </a:lnTo>
                      <a:lnTo>
                        <a:pt x="34" y="48"/>
                      </a:lnTo>
                      <a:lnTo>
                        <a:pt x="34" y="48"/>
                      </a:lnTo>
                      <a:lnTo>
                        <a:pt x="37" y="50"/>
                      </a:lnTo>
                      <a:lnTo>
                        <a:pt x="37" y="45"/>
                      </a:lnTo>
                      <a:lnTo>
                        <a:pt x="34" y="44"/>
                      </a:lnTo>
                      <a:lnTo>
                        <a:pt x="30" y="39"/>
                      </a:lnTo>
                      <a:lnTo>
                        <a:pt x="26" y="32"/>
                      </a:lnTo>
                      <a:lnTo>
                        <a:pt x="24" y="30"/>
                      </a:lnTo>
                      <a:lnTo>
                        <a:pt x="22" y="31"/>
                      </a:lnTo>
                      <a:lnTo>
                        <a:pt x="20" y="24"/>
                      </a:lnTo>
                      <a:lnTo>
                        <a:pt x="14" y="16"/>
                      </a:lnTo>
                      <a:lnTo>
                        <a:pt x="13" y="15"/>
                      </a:lnTo>
                      <a:lnTo>
                        <a:pt x="11" y="12"/>
                      </a:lnTo>
                      <a:lnTo>
                        <a:pt x="7" y="9"/>
                      </a:lnTo>
                      <a:lnTo>
                        <a:pt x="7" y="7"/>
                      </a:lnTo>
                      <a:lnTo>
                        <a:pt x="5" y="3"/>
                      </a:lnTo>
                      <a:lnTo>
                        <a:pt x="4" y="7"/>
                      </a:lnTo>
                      <a:lnTo>
                        <a:pt x="0" y="0"/>
                      </a:lnTo>
                      <a:lnTo>
                        <a:pt x="0" y="3"/>
                      </a:lnTo>
                      <a:lnTo>
                        <a:pt x="1"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1" name="Freeform 871">
                  <a:extLst>
                    <a:ext uri="{FF2B5EF4-FFF2-40B4-BE49-F238E27FC236}">
                      <a16:creationId xmlns:a16="http://schemas.microsoft.com/office/drawing/2014/main" id="{3B60EC63-29C2-4DFA-AA6E-8C38B2226477}"/>
                    </a:ext>
                  </a:extLst>
                </p:cNvPr>
                <p:cNvSpPr>
                  <a:spLocks/>
                </p:cNvSpPr>
                <p:nvPr/>
              </p:nvSpPr>
              <p:spPr bwMode="auto">
                <a:xfrm>
                  <a:off x="5968" y="3213"/>
                  <a:ext cx="5" cy="7"/>
                </a:xfrm>
                <a:custGeom>
                  <a:avLst/>
                  <a:gdLst>
                    <a:gd name="T0" fmla="*/ 5 w 5"/>
                    <a:gd name="T1" fmla="*/ 5 h 7"/>
                    <a:gd name="T2" fmla="*/ 5 w 5"/>
                    <a:gd name="T3" fmla="*/ 2 h 7"/>
                    <a:gd name="T4" fmla="*/ 4 w 5"/>
                    <a:gd name="T5" fmla="*/ 0 h 7"/>
                    <a:gd name="T6" fmla="*/ 0 w 5"/>
                    <a:gd name="T7" fmla="*/ 1 h 7"/>
                    <a:gd name="T8" fmla="*/ 0 w 5"/>
                    <a:gd name="T9" fmla="*/ 4 h 7"/>
                    <a:gd name="T10" fmla="*/ 2 w 5"/>
                    <a:gd name="T11" fmla="*/ 7 h 7"/>
                    <a:gd name="T12" fmla="*/ 4 w 5"/>
                    <a:gd name="T13" fmla="*/ 5 h 7"/>
                    <a:gd name="T14" fmla="*/ 5 w 5"/>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5"/>
                      </a:moveTo>
                      <a:lnTo>
                        <a:pt x="5" y="2"/>
                      </a:lnTo>
                      <a:lnTo>
                        <a:pt x="4" y="0"/>
                      </a:lnTo>
                      <a:lnTo>
                        <a:pt x="0" y="1"/>
                      </a:lnTo>
                      <a:lnTo>
                        <a:pt x="0" y="4"/>
                      </a:lnTo>
                      <a:lnTo>
                        <a:pt x="2" y="7"/>
                      </a:lnTo>
                      <a:lnTo>
                        <a:pt x="4" y="5"/>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2" name="Freeform 872">
                  <a:extLst>
                    <a:ext uri="{FF2B5EF4-FFF2-40B4-BE49-F238E27FC236}">
                      <a16:creationId xmlns:a16="http://schemas.microsoft.com/office/drawing/2014/main" id="{56619895-CAF5-4E0F-99C1-57F25AE0CE82}"/>
                    </a:ext>
                  </a:extLst>
                </p:cNvPr>
                <p:cNvSpPr>
                  <a:spLocks/>
                </p:cNvSpPr>
                <p:nvPr/>
              </p:nvSpPr>
              <p:spPr bwMode="auto">
                <a:xfrm>
                  <a:off x="4533" y="3847"/>
                  <a:ext cx="6" cy="7"/>
                </a:xfrm>
                <a:custGeom>
                  <a:avLst/>
                  <a:gdLst>
                    <a:gd name="T0" fmla="*/ 1 w 6"/>
                    <a:gd name="T1" fmla="*/ 0 h 7"/>
                    <a:gd name="T2" fmla="*/ 0 w 6"/>
                    <a:gd name="T3" fmla="*/ 1 h 7"/>
                    <a:gd name="T4" fmla="*/ 1 w 6"/>
                    <a:gd name="T5" fmla="*/ 4 h 7"/>
                    <a:gd name="T6" fmla="*/ 1 w 6"/>
                    <a:gd name="T7" fmla="*/ 6 h 7"/>
                    <a:gd name="T8" fmla="*/ 3 w 6"/>
                    <a:gd name="T9" fmla="*/ 6 h 7"/>
                    <a:gd name="T10" fmla="*/ 5 w 6"/>
                    <a:gd name="T11" fmla="*/ 7 h 7"/>
                    <a:gd name="T12" fmla="*/ 6 w 6"/>
                    <a:gd name="T13" fmla="*/ 7 h 7"/>
                    <a:gd name="T14" fmla="*/ 3 w 6"/>
                    <a:gd name="T15" fmla="*/ 2 h 7"/>
                    <a:gd name="T16" fmla="*/ 1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0"/>
                      </a:moveTo>
                      <a:lnTo>
                        <a:pt x="0" y="1"/>
                      </a:lnTo>
                      <a:lnTo>
                        <a:pt x="1" y="4"/>
                      </a:lnTo>
                      <a:lnTo>
                        <a:pt x="1" y="6"/>
                      </a:lnTo>
                      <a:lnTo>
                        <a:pt x="3" y="6"/>
                      </a:lnTo>
                      <a:lnTo>
                        <a:pt x="5" y="7"/>
                      </a:lnTo>
                      <a:lnTo>
                        <a:pt x="6" y="7"/>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3" name="Freeform 873">
                  <a:extLst>
                    <a:ext uri="{FF2B5EF4-FFF2-40B4-BE49-F238E27FC236}">
                      <a16:creationId xmlns:a16="http://schemas.microsoft.com/office/drawing/2014/main" id="{7AB122A7-45F9-4295-8A19-7E78DB9F7455}"/>
                    </a:ext>
                  </a:extLst>
                </p:cNvPr>
                <p:cNvSpPr>
                  <a:spLocks/>
                </p:cNvSpPr>
                <p:nvPr/>
              </p:nvSpPr>
              <p:spPr bwMode="auto">
                <a:xfrm>
                  <a:off x="4500" y="3745"/>
                  <a:ext cx="3" cy="3"/>
                </a:xfrm>
                <a:custGeom>
                  <a:avLst/>
                  <a:gdLst>
                    <a:gd name="T0" fmla="*/ 3 w 3"/>
                    <a:gd name="T1" fmla="*/ 1 h 3"/>
                    <a:gd name="T2" fmla="*/ 3 w 3"/>
                    <a:gd name="T3" fmla="*/ 0 h 3"/>
                    <a:gd name="T4" fmla="*/ 1 w 3"/>
                    <a:gd name="T5" fmla="*/ 1 h 3"/>
                    <a:gd name="T6" fmla="*/ 0 w 3"/>
                    <a:gd name="T7" fmla="*/ 2 h 3"/>
                    <a:gd name="T8" fmla="*/ 0 w 3"/>
                    <a:gd name="T9" fmla="*/ 3 h 3"/>
                    <a:gd name="T10" fmla="*/ 1 w 3"/>
                    <a:gd name="T11" fmla="*/ 3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0"/>
                      </a:lnTo>
                      <a:lnTo>
                        <a:pt x="1" y="1"/>
                      </a:lnTo>
                      <a:lnTo>
                        <a:pt x="0" y="2"/>
                      </a:lnTo>
                      <a:lnTo>
                        <a:pt x="0" y="3"/>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4" name="Freeform 874">
                  <a:extLst>
                    <a:ext uri="{FF2B5EF4-FFF2-40B4-BE49-F238E27FC236}">
                      <a16:creationId xmlns:a16="http://schemas.microsoft.com/office/drawing/2014/main" id="{38EAF7F5-D6FD-4F83-A783-D18F84342303}"/>
                    </a:ext>
                  </a:extLst>
                </p:cNvPr>
                <p:cNvSpPr>
                  <a:spLocks/>
                </p:cNvSpPr>
                <p:nvPr/>
              </p:nvSpPr>
              <p:spPr bwMode="auto">
                <a:xfrm>
                  <a:off x="4492" y="3741"/>
                  <a:ext cx="23" cy="22"/>
                </a:xfrm>
                <a:custGeom>
                  <a:avLst/>
                  <a:gdLst>
                    <a:gd name="T0" fmla="*/ 20 w 23"/>
                    <a:gd name="T1" fmla="*/ 11 h 22"/>
                    <a:gd name="T2" fmla="*/ 19 w 23"/>
                    <a:gd name="T3" fmla="*/ 10 h 22"/>
                    <a:gd name="T4" fmla="*/ 16 w 23"/>
                    <a:gd name="T5" fmla="*/ 13 h 22"/>
                    <a:gd name="T6" fmla="*/ 14 w 23"/>
                    <a:gd name="T7" fmla="*/ 13 h 22"/>
                    <a:gd name="T8" fmla="*/ 13 w 23"/>
                    <a:gd name="T9" fmla="*/ 9 h 22"/>
                    <a:gd name="T10" fmla="*/ 14 w 23"/>
                    <a:gd name="T11" fmla="*/ 9 h 22"/>
                    <a:gd name="T12" fmla="*/ 14 w 23"/>
                    <a:gd name="T13" fmla="*/ 5 h 22"/>
                    <a:gd name="T14" fmla="*/ 13 w 23"/>
                    <a:gd name="T15" fmla="*/ 6 h 22"/>
                    <a:gd name="T16" fmla="*/ 12 w 23"/>
                    <a:gd name="T17" fmla="*/ 9 h 22"/>
                    <a:gd name="T18" fmla="*/ 10 w 23"/>
                    <a:gd name="T19" fmla="*/ 11 h 22"/>
                    <a:gd name="T20" fmla="*/ 9 w 23"/>
                    <a:gd name="T21" fmla="*/ 9 h 22"/>
                    <a:gd name="T22" fmla="*/ 6 w 23"/>
                    <a:gd name="T23" fmla="*/ 9 h 22"/>
                    <a:gd name="T24" fmla="*/ 5 w 23"/>
                    <a:gd name="T25" fmla="*/ 7 h 22"/>
                    <a:gd name="T26" fmla="*/ 5 w 23"/>
                    <a:gd name="T27" fmla="*/ 4 h 22"/>
                    <a:gd name="T28" fmla="*/ 5 w 23"/>
                    <a:gd name="T29" fmla="*/ 2 h 22"/>
                    <a:gd name="T30" fmla="*/ 6 w 23"/>
                    <a:gd name="T31" fmla="*/ 1 h 22"/>
                    <a:gd name="T32" fmla="*/ 6 w 23"/>
                    <a:gd name="T33" fmla="*/ 0 h 22"/>
                    <a:gd name="T34" fmla="*/ 4 w 23"/>
                    <a:gd name="T35" fmla="*/ 2 h 22"/>
                    <a:gd name="T36" fmla="*/ 3 w 23"/>
                    <a:gd name="T37" fmla="*/ 4 h 22"/>
                    <a:gd name="T38" fmla="*/ 3 w 23"/>
                    <a:gd name="T39" fmla="*/ 6 h 22"/>
                    <a:gd name="T40" fmla="*/ 3 w 23"/>
                    <a:gd name="T41" fmla="*/ 9 h 22"/>
                    <a:gd name="T42" fmla="*/ 4 w 23"/>
                    <a:gd name="T43" fmla="*/ 10 h 22"/>
                    <a:gd name="T44" fmla="*/ 5 w 23"/>
                    <a:gd name="T45" fmla="*/ 11 h 22"/>
                    <a:gd name="T46" fmla="*/ 2 w 23"/>
                    <a:gd name="T47" fmla="*/ 14 h 22"/>
                    <a:gd name="T48" fmla="*/ 0 w 23"/>
                    <a:gd name="T49" fmla="*/ 17 h 22"/>
                    <a:gd name="T50" fmla="*/ 1 w 23"/>
                    <a:gd name="T51" fmla="*/ 20 h 22"/>
                    <a:gd name="T52" fmla="*/ 2 w 23"/>
                    <a:gd name="T53" fmla="*/ 20 h 22"/>
                    <a:gd name="T54" fmla="*/ 6 w 23"/>
                    <a:gd name="T55" fmla="*/ 18 h 22"/>
                    <a:gd name="T56" fmla="*/ 7 w 23"/>
                    <a:gd name="T57" fmla="*/ 17 h 22"/>
                    <a:gd name="T58" fmla="*/ 8 w 23"/>
                    <a:gd name="T59" fmla="*/ 19 h 22"/>
                    <a:gd name="T60" fmla="*/ 10 w 23"/>
                    <a:gd name="T61" fmla="*/ 21 h 22"/>
                    <a:gd name="T62" fmla="*/ 12 w 23"/>
                    <a:gd name="T63" fmla="*/ 20 h 22"/>
                    <a:gd name="T64" fmla="*/ 13 w 23"/>
                    <a:gd name="T65" fmla="*/ 17 h 22"/>
                    <a:gd name="T66" fmla="*/ 14 w 23"/>
                    <a:gd name="T67" fmla="*/ 19 h 22"/>
                    <a:gd name="T68" fmla="*/ 14 w 23"/>
                    <a:gd name="T69" fmla="*/ 21 h 22"/>
                    <a:gd name="T70" fmla="*/ 16 w 23"/>
                    <a:gd name="T71" fmla="*/ 22 h 22"/>
                    <a:gd name="T72" fmla="*/ 18 w 23"/>
                    <a:gd name="T73" fmla="*/ 22 h 22"/>
                    <a:gd name="T74" fmla="*/ 21 w 23"/>
                    <a:gd name="T75" fmla="*/ 20 h 22"/>
                    <a:gd name="T76" fmla="*/ 21 w 23"/>
                    <a:gd name="T77" fmla="*/ 19 h 22"/>
                    <a:gd name="T78" fmla="*/ 17 w 23"/>
                    <a:gd name="T79" fmla="*/ 19 h 22"/>
                    <a:gd name="T80" fmla="*/ 16 w 23"/>
                    <a:gd name="T81" fmla="*/ 17 h 22"/>
                    <a:gd name="T82" fmla="*/ 17 w 23"/>
                    <a:gd name="T83" fmla="*/ 15 h 22"/>
                    <a:gd name="T84" fmla="*/ 19 w 23"/>
                    <a:gd name="T85" fmla="*/ 14 h 22"/>
                    <a:gd name="T86" fmla="*/ 22 w 23"/>
                    <a:gd name="T87" fmla="*/ 15 h 22"/>
                    <a:gd name="T88" fmla="*/ 23 w 23"/>
                    <a:gd name="T89" fmla="*/ 12 h 22"/>
                    <a:gd name="T90" fmla="*/ 22 w 23"/>
                    <a:gd name="T91" fmla="*/ 10 h 22"/>
                    <a:gd name="T92" fmla="*/ 20 w 23"/>
                    <a:gd name="T9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2">
                      <a:moveTo>
                        <a:pt x="20" y="11"/>
                      </a:moveTo>
                      <a:lnTo>
                        <a:pt x="19" y="10"/>
                      </a:lnTo>
                      <a:lnTo>
                        <a:pt x="16" y="13"/>
                      </a:lnTo>
                      <a:lnTo>
                        <a:pt x="14" y="13"/>
                      </a:lnTo>
                      <a:lnTo>
                        <a:pt x="13" y="9"/>
                      </a:lnTo>
                      <a:lnTo>
                        <a:pt x="14" y="9"/>
                      </a:lnTo>
                      <a:lnTo>
                        <a:pt x="14" y="5"/>
                      </a:lnTo>
                      <a:lnTo>
                        <a:pt x="13" y="6"/>
                      </a:lnTo>
                      <a:lnTo>
                        <a:pt x="12" y="9"/>
                      </a:lnTo>
                      <a:lnTo>
                        <a:pt x="10" y="11"/>
                      </a:lnTo>
                      <a:lnTo>
                        <a:pt x="9" y="9"/>
                      </a:lnTo>
                      <a:lnTo>
                        <a:pt x="6" y="9"/>
                      </a:lnTo>
                      <a:lnTo>
                        <a:pt x="5" y="7"/>
                      </a:lnTo>
                      <a:lnTo>
                        <a:pt x="5" y="4"/>
                      </a:lnTo>
                      <a:lnTo>
                        <a:pt x="5" y="2"/>
                      </a:lnTo>
                      <a:lnTo>
                        <a:pt x="6" y="1"/>
                      </a:lnTo>
                      <a:lnTo>
                        <a:pt x="6" y="0"/>
                      </a:lnTo>
                      <a:lnTo>
                        <a:pt x="4" y="2"/>
                      </a:lnTo>
                      <a:lnTo>
                        <a:pt x="3" y="4"/>
                      </a:lnTo>
                      <a:lnTo>
                        <a:pt x="3" y="6"/>
                      </a:lnTo>
                      <a:lnTo>
                        <a:pt x="3" y="9"/>
                      </a:lnTo>
                      <a:lnTo>
                        <a:pt x="4" y="10"/>
                      </a:lnTo>
                      <a:lnTo>
                        <a:pt x="5" y="11"/>
                      </a:lnTo>
                      <a:lnTo>
                        <a:pt x="2" y="14"/>
                      </a:lnTo>
                      <a:lnTo>
                        <a:pt x="0" y="17"/>
                      </a:lnTo>
                      <a:lnTo>
                        <a:pt x="1" y="20"/>
                      </a:lnTo>
                      <a:lnTo>
                        <a:pt x="2" y="20"/>
                      </a:lnTo>
                      <a:lnTo>
                        <a:pt x="6" y="18"/>
                      </a:lnTo>
                      <a:lnTo>
                        <a:pt x="7" y="17"/>
                      </a:lnTo>
                      <a:lnTo>
                        <a:pt x="8" y="19"/>
                      </a:lnTo>
                      <a:lnTo>
                        <a:pt x="10" y="21"/>
                      </a:lnTo>
                      <a:lnTo>
                        <a:pt x="12" y="20"/>
                      </a:lnTo>
                      <a:lnTo>
                        <a:pt x="13" y="17"/>
                      </a:lnTo>
                      <a:lnTo>
                        <a:pt x="14" y="19"/>
                      </a:lnTo>
                      <a:lnTo>
                        <a:pt x="14" y="21"/>
                      </a:lnTo>
                      <a:lnTo>
                        <a:pt x="16" y="22"/>
                      </a:lnTo>
                      <a:lnTo>
                        <a:pt x="18" y="22"/>
                      </a:lnTo>
                      <a:lnTo>
                        <a:pt x="21" y="20"/>
                      </a:lnTo>
                      <a:lnTo>
                        <a:pt x="21" y="19"/>
                      </a:lnTo>
                      <a:lnTo>
                        <a:pt x="17" y="19"/>
                      </a:lnTo>
                      <a:lnTo>
                        <a:pt x="16" y="17"/>
                      </a:lnTo>
                      <a:lnTo>
                        <a:pt x="17" y="15"/>
                      </a:lnTo>
                      <a:lnTo>
                        <a:pt x="19" y="14"/>
                      </a:lnTo>
                      <a:lnTo>
                        <a:pt x="22" y="15"/>
                      </a:lnTo>
                      <a:lnTo>
                        <a:pt x="23" y="12"/>
                      </a:lnTo>
                      <a:lnTo>
                        <a:pt x="22" y="10"/>
                      </a:lnTo>
                      <a:lnTo>
                        <a:pt x="2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5" name="Freeform 875">
                  <a:extLst>
                    <a:ext uri="{FF2B5EF4-FFF2-40B4-BE49-F238E27FC236}">
                      <a16:creationId xmlns:a16="http://schemas.microsoft.com/office/drawing/2014/main" id="{4D641EAA-4371-4868-85C4-4B8DBE1897E7}"/>
                    </a:ext>
                  </a:extLst>
                </p:cNvPr>
                <p:cNvSpPr>
                  <a:spLocks/>
                </p:cNvSpPr>
                <p:nvPr/>
              </p:nvSpPr>
              <p:spPr bwMode="auto">
                <a:xfrm>
                  <a:off x="4409" y="3153"/>
                  <a:ext cx="8" cy="11"/>
                </a:xfrm>
                <a:custGeom>
                  <a:avLst/>
                  <a:gdLst>
                    <a:gd name="T0" fmla="*/ 8 w 8"/>
                    <a:gd name="T1" fmla="*/ 1 h 11"/>
                    <a:gd name="T2" fmla="*/ 6 w 8"/>
                    <a:gd name="T3" fmla="*/ 0 h 11"/>
                    <a:gd name="T4" fmla="*/ 4 w 8"/>
                    <a:gd name="T5" fmla="*/ 1 h 11"/>
                    <a:gd name="T6" fmla="*/ 2 w 8"/>
                    <a:gd name="T7" fmla="*/ 1 h 11"/>
                    <a:gd name="T8" fmla="*/ 2 w 8"/>
                    <a:gd name="T9" fmla="*/ 5 h 11"/>
                    <a:gd name="T10" fmla="*/ 0 w 8"/>
                    <a:gd name="T11" fmla="*/ 7 h 11"/>
                    <a:gd name="T12" fmla="*/ 4 w 8"/>
                    <a:gd name="T13" fmla="*/ 11 h 11"/>
                    <a:gd name="T14" fmla="*/ 7 w 8"/>
                    <a:gd name="T15" fmla="*/ 9 h 11"/>
                    <a:gd name="T16" fmla="*/ 6 w 8"/>
                    <a:gd name="T17" fmla="*/ 6 h 11"/>
                    <a:gd name="T18" fmla="*/ 8 w 8"/>
                    <a:gd name="T19" fmla="*/ 3 h 11"/>
                    <a:gd name="T20" fmla="*/ 8 w 8"/>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8" y="1"/>
                      </a:moveTo>
                      <a:lnTo>
                        <a:pt x="6" y="0"/>
                      </a:lnTo>
                      <a:lnTo>
                        <a:pt x="4" y="1"/>
                      </a:lnTo>
                      <a:lnTo>
                        <a:pt x="2" y="1"/>
                      </a:lnTo>
                      <a:lnTo>
                        <a:pt x="2" y="5"/>
                      </a:lnTo>
                      <a:lnTo>
                        <a:pt x="0" y="7"/>
                      </a:lnTo>
                      <a:lnTo>
                        <a:pt x="4" y="11"/>
                      </a:lnTo>
                      <a:lnTo>
                        <a:pt x="7" y="9"/>
                      </a:lnTo>
                      <a:lnTo>
                        <a:pt x="6" y="6"/>
                      </a:lnTo>
                      <a:lnTo>
                        <a:pt x="8" y="3"/>
                      </a:lnTo>
                      <a:lnTo>
                        <a:pt x="8"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6" name="Freeform 876">
                  <a:extLst>
                    <a:ext uri="{FF2B5EF4-FFF2-40B4-BE49-F238E27FC236}">
                      <a16:creationId xmlns:a16="http://schemas.microsoft.com/office/drawing/2014/main" id="{136FF4DC-A8D7-428F-9EF5-126E1CB2E263}"/>
                    </a:ext>
                  </a:extLst>
                </p:cNvPr>
                <p:cNvSpPr>
                  <a:spLocks/>
                </p:cNvSpPr>
                <p:nvPr/>
              </p:nvSpPr>
              <p:spPr bwMode="auto">
                <a:xfrm>
                  <a:off x="4380" y="3166"/>
                  <a:ext cx="9" cy="11"/>
                </a:xfrm>
                <a:custGeom>
                  <a:avLst/>
                  <a:gdLst>
                    <a:gd name="T0" fmla="*/ 5 w 9"/>
                    <a:gd name="T1" fmla="*/ 2 h 11"/>
                    <a:gd name="T2" fmla="*/ 3 w 9"/>
                    <a:gd name="T3" fmla="*/ 0 h 11"/>
                    <a:gd name="T4" fmla="*/ 0 w 9"/>
                    <a:gd name="T5" fmla="*/ 1 h 11"/>
                    <a:gd name="T6" fmla="*/ 0 w 9"/>
                    <a:gd name="T7" fmla="*/ 6 h 11"/>
                    <a:gd name="T8" fmla="*/ 4 w 9"/>
                    <a:gd name="T9" fmla="*/ 11 h 11"/>
                    <a:gd name="T10" fmla="*/ 5 w 9"/>
                    <a:gd name="T11" fmla="*/ 11 h 11"/>
                    <a:gd name="T12" fmla="*/ 9 w 9"/>
                    <a:gd name="T13" fmla="*/ 7 h 11"/>
                    <a:gd name="T14" fmla="*/ 7 w 9"/>
                    <a:gd name="T15" fmla="*/ 7 h 11"/>
                    <a:gd name="T16" fmla="*/ 5 w 9"/>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5" y="2"/>
                      </a:moveTo>
                      <a:lnTo>
                        <a:pt x="3" y="0"/>
                      </a:lnTo>
                      <a:lnTo>
                        <a:pt x="0" y="1"/>
                      </a:lnTo>
                      <a:lnTo>
                        <a:pt x="0" y="6"/>
                      </a:lnTo>
                      <a:lnTo>
                        <a:pt x="4" y="11"/>
                      </a:lnTo>
                      <a:lnTo>
                        <a:pt x="5" y="11"/>
                      </a:lnTo>
                      <a:lnTo>
                        <a:pt x="9" y="7"/>
                      </a:lnTo>
                      <a:lnTo>
                        <a:pt x="7" y="7"/>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7" name="Freeform 877">
                  <a:extLst>
                    <a:ext uri="{FF2B5EF4-FFF2-40B4-BE49-F238E27FC236}">
                      <a16:creationId xmlns:a16="http://schemas.microsoft.com/office/drawing/2014/main" id="{56D49161-CAFD-4DCD-83FF-5B00C0EF5E3F}"/>
                    </a:ext>
                  </a:extLst>
                </p:cNvPr>
                <p:cNvSpPr>
                  <a:spLocks/>
                </p:cNvSpPr>
                <p:nvPr/>
              </p:nvSpPr>
              <p:spPr bwMode="auto">
                <a:xfrm>
                  <a:off x="4290" y="3033"/>
                  <a:ext cx="0" cy="2"/>
                </a:xfrm>
                <a:custGeom>
                  <a:avLst/>
                  <a:gdLst>
                    <a:gd name="T0" fmla="*/ 2 h 2"/>
                    <a:gd name="T1" fmla="*/ 2 h 2"/>
                    <a:gd name="T2" fmla="*/ 0 h 2"/>
                    <a:gd name="T3" fmla="*/ 1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8" name="Freeform 878">
                  <a:extLst>
                    <a:ext uri="{FF2B5EF4-FFF2-40B4-BE49-F238E27FC236}">
                      <a16:creationId xmlns:a16="http://schemas.microsoft.com/office/drawing/2014/main" id="{C0347173-9534-40F6-A44E-C5DA1FC8380E}"/>
                    </a:ext>
                  </a:extLst>
                </p:cNvPr>
                <p:cNvSpPr>
                  <a:spLocks/>
                </p:cNvSpPr>
                <p:nvPr/>
              </p:nvSpPr>
              <p:spPr bwMode="auto">
                <a:xfrm>
                  <a:off x="4304" y="3093"/>
                  <a:ext cx="3" cy="8"/>
                </a:xfrm>
                <a:custGeom>
                  <a:avLst/>
                  <a:gdLst>
                    <a:gd name="T0" fmla="*/ 1 w 3"/>
                    <a:gd name="T1" fmla="*/ 2 h 8"/>
                    <a:gd name="T2" fmla="*/ 0 w 3"/>
                    <a:gd name="T3" fmla="*/ 4 h 8"/>
                    <a:gd name="T4" fmla="*/ 0 w 3"/>
                    <a:gd name="T5" fmla="*/ 6 h 8"/>
                    <a:gd name="T6" fmla="*/ 0 w 3"/>
                    <a:gd name="T7" fmla="*/ 8 h 8"/>
                    <a:gd name="T8" fmla="*/ 1 w 3"/>
                    <a:gd name="T9" fmla="*/ 5 h 8"/>
                    <a:gd name="T10" fmla="*/ 3 w 3"/>
                    <a:gd name="T11" fmla="*/ 3 h 8"/>
                    <a:gd name="T12" fmla="*/ 3 w 3"/>
                    <a:gd name="T13" fmla="*/ 0 h 8"/>
                    <a:gd name="T14" fmla="*/ 2 w 3"/>
                    <a:gd name="T15" fmla="*/ 2 h 8"/>
                    <a:gd name="T16" fmla="*/ 1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1" y="2"/>
                      </a:moveTo>
                      <a:lnTo>
                        <a:pt x="0" y="4"/>
                      </a:lnTo>
                      <a:lnTo>
                        <a:pt x="0" y="6"/>
                      </a:lnTo>
                      <a:lnTo>
                        <a:pt x="0" y="8"/>
                      </a:lnTo>
                      <a:lnTo>
                        <a:pt x="1" y="5"/>
                      </a:lnTo>
                      <a:lnTo>
                        <a:pt x="3" y="3"/>
                      </a:lnTo>
                      <a:lnTo>
                        <a:pt x="3" y="0"/>
                      </a:lnTo>
                      <a:lnTo>
                        <a:pt x="2"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9" name="Freeform 879">
                  <a:extLst>
                    <a:ext uri="{FF2B5EF4-FFF2-40B4-BE49-F238E27FC236}">
                      <a16:creationId xmlns:a16="http://schemas.microsoft.com/office/drawing/2014/main" id="{C5D9A7E3-6420-4061-B42A-B428B03432A2}"/>
                    </a:ext>
                  </a:extLst>
                </p:cNvPr>
                <p:cNvSpPr>
                  <a:spLocks/>
                </p:cNvSpPr>
                <p:nvPr/>
              </p:nvSpPr>
              <p:spPr bwMode="auto">
                <a:xfrm>
                  <a:off x="4206" y="3011"/>
                  <a:ext cx="108" cy="242"/>
                </a:xfrm>
                <a:custGeom>
                  <a:avLst/>
                  <a:gdLst>
                    <a:gd name="T0" fmla="*/ 105 w 108"/>
                    <a:gd name="T1" fmla="*/ 44 h 242"/>
                    <a:gd name="T2" fmla="*/ 103 w 108"/>
                    <a:gd name="T3" fmla="*/ 25 h 242"/>
                    <a:gd name="T4" fmla="*/ 98 w 108"/>
                    <a:gd name="T5" fmla="*/ 12 h 242"/>
                    <a:gd name="T6" fmla="*/ 95 w 108"/>
                    <a:gd name="T7" fmla="*/ 0 h 242"/>
                    <a:gd name="T8" fmla="*/ 88 w 108"/>
                    <a:gd name="T9" fmla="*/ 7 h 242"/>
                    <a:gd name="T10" fmla="*/ 91 w 108"/>
                    <a:gd name="T11" fmla="*/ 14 h 242"/>
                    <a:gd name="T12" fmla="*/ 86 w 108"/>
                    <a:gd name="T13" fmla="*/ 28 h 242"/>
                    <a:gd name="T14" fmla="*/ 80 w 108"/>
                    <a:gd name="T15" fmla="*/ 34 h 242"/>
                    <a:gd name="T16" fmla="*/ 75 w 108"/>
                    <a:gd name="T17" fmla="*/ 31 h 242"/>
                    <a:gd name="T18" fmla="*/ 77 w 108"/>
                    <a:gd name="T19" fmla="*/ 41 h 242"/>
                    <a:gd name="T20" fmla="*/ 76 w 108"/>
                    <a:gd name="T21" fmla="*/ 45 h 242"/>
                    <a:gd name="T22" fmla="*/ 71 w 108"/>
                    <a:gd name="T23" fmla="*/ 48 h 242"/>
                    <a:gd name="T24" fmla="*/ 67 w 108"/>
                    <a:gd name="T25" fmla="*/ 49 h 242"/>
                    <a:gd name="T26" fmla="*/ 65 w 108"/>
                    <a:gd name="T27" fmla="*/ 53 h 242"/>
                    <a:gd name="T28" fmla="*/ 65 w 108"/>
                    <a:gd name="T29" fmla="*/ 61 h 242"/>
                    <a:gd name="T30" fmla="*/ 59 w 108"/>
                    <a:gd name="T31" fmla="*/ 61 h 242"/>
                    <a:gd name="T32" fmla="*/ 53 w 108"/>
                    <a:gd name="T33" fmla="*/ 67 h 242"/>
                    <a:gd name="T34" fmla="*/ 50 w 108"/>
                    <a:gd name="T35" fmla="*/ 69 h 242"/>
                    <a:gd name="T36" fmla="*/ 42 w 108"/>
                    <a:gd name="T37" fmla="*/ 66 h 242"/>
                    <a:gd name="T38" fmla="*/ 39 w 108"/>
                    <a:gd name="T39" fmla="*/ 72 h 242"/>
                    <a:gd name="T40" fmla="*/ 36 w 108"/>
                    <a:gd name="T41" fmla="*/ 71 h 242"/>
                    <a:gd name="T42" fmla="*/ 25 w 108"/>
                    <a:gd name="T43" fmla="*/ 74 h 242"/>
                    <a:gd name="T44" fmla="*/ 18 w 108"/>
                    <a:gd name="T45" fmla="*/ 89 h 242"/>
                    <a:gd name="T46" fmla="*/ 16 w 108"/>
                    <a:gd name="T47" fmla="*/ 100 h 242"/>
                    <a:gd name="T48" fmla="*/ 19 w 108"/>
                    <a:gd name="T49" fmla="*/ 121 h 242"/>
                    <a:gd name="T50" fmla="*/ 20 w 108"/>
                    <a:gd name="T51" fmla="*/ 131 h 242"/>
                    <a:gd name="T52" fmla="*/ 15 w 108"/>
                    <a:gd name="T53" fmla="*/ 148 h 242"/>
                    <a:gd name="T54" fmla="*/ 10 w 108"/>
                    <a:gd name="T55" fmla="*/ 160 h 242"/>
                    <a:gd name="T56" fmla="*/ 4 w 108"/>
                    <a:gd name="T57" fmla="*/ 170 h 242"/>
                    <a:gd name="T58" fmla="*/ 1 w 108"/>
                    <a:gd name="T59" fmla="*/ 183 h 242"/>
                    <a:gd name="T60" fmla="*/ 5 w 108"/>
                    <a:gd name="T61" fmla="*/ 200 h 242"/>
                    <a:gd name="T62" fmla="*/ 4 w 108"/>
                    <a:gd name="T63" fmla="*/ 204 h 242"/>
                    <a:gd name="T64" fmla="*/ 5 w 108"/>
                    <a:gd name="T65" fmla="*/ 221 h 242"/>
                    <a:gd name="T66" fmla="*/ 10 w 108"/>
                    <a:gd name="T67" fmla="*/ 229 h 242"/>
                    <a:gd name="T68" fmla="*/ 15 w 108"/>
                    <a:gd name="T69" fmla="*/ 235 h 242"/>
                    <a:gd name="T70" fmla="*/ 22 w 108"/>
                    <a:gd name="T71" fmla="*/ 241 h 242"/>
                    <a:gd name="T72" fmla="*/ 31 w 108"/>
                    <a:gd name="T73" fmla="*/ 238 h 242"/>
                    <a:gd name="T74" fmla="*/ 50 w 108"/>
                    <a:gd name="T75" fmla="*/ 231 h 242"/>
                    <a:gd name="T76" fmla="*/ 57 w 108"/>
                    <a:gd name="T77" fmla="*/ 218 h 242"/>
                    <a:gd name="T78" fmla="*/ 59 w 108"/>
                    <a:gd name="T79" fmla="*/ 207 h 242"/>
                    <a:gd name="T80" fmla="*/ 63 w 108"/>
                    <a:gd name="T81" fmla="*/ 200 h 242"/>
                    <a:gd name="T82" fmla="*/ 71 w 108"/>
                    <a:gd name="T83" fmla="*/ 174 h 242"/>
                    <a:gd name="T84" fmla="*/ 83 w 108"/>
                    <a:gd name="T85" fmla="*/ 141 h 242"/>
                    <a:gd name="T86" fmla="*/ 89 w 108"/>
                    <a:gd name="T87" fmla="*/ 120 h 242"/>
                    <a:gd name="T88" fmla="*/ 95 w 108"/>
                    <a:gd name="T89" fmla="*/ 97 h 242"/>
                    <a:gd name="T90" fmla="*/ 96 w 108"/>
                    <a:gd name="T91" fmla="*/ 83 h 242"/>
                    <a:gd name="T92" fmla="*/ 98 w 108"/>
                    <a:gd name="T93" fmla="*/ 71 h 242"/>
                    <a:gd name="T94" fmla="*/ 98 w 108"/>
                    <a:gd name="T95" fmla="*/ 61 h 242"/>
                    <a:gd name="T96" fmla="*/ 105 w 108"/>
                    <a:gd name="T97" fmla="*/ 70 h 242"/>
                    <a:gd name="T98" fmla="*/ 107 w 108"/>
                    <a:gd name="T99" fmla="*/ 6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42">
                      <a:moveTo>
                        <a:pt x="105" y="52"/>
                      </a:moveTo>
                      <a:lnTo>
                        <a:pt x="104" y="49"/>
                      </a:lnTo>
                      <a:lnTo>
                        <a:pt x="105" y="48"/>
                      </a:lnTo>
                      <a:lnTo>
                        <a:pt x="105" y="44"/>
                      </a:lnTo>
                      <a:lnTo>
                        <a:pt x="104" y="39"/>
                      </a:lnTo>
                      <a:lnTo>
                        <a:pt x="105" y="38"/>
                      </a:lnTo>
                      <a:lnTo>
                        <a:pt x="105" y="28"/>
                      </a:lnTo>
                      <a:lnTo>
                        <a:pt x="103" y="25"/>
                      </a:lnTo>
                      <a:lnTo>
                        <a:pt x="102" y="17"/>
                      </a:lnTo>
                      <a:lnTo>
                        <a:pt x="101" y="15"/>
                      </a:lnTo>
                      <a:lnTo>
                        <a:pt x="101" y="16"/>
                      </a:lnTo>
                      <a:lnTo>
                        <a:pt x="98" y="12"/>
                      </a:lnTo>
                      <a:lnTo>
                        <a:pt x="98" y="8"/>
                      </a:lnTo>
                      <a:lnTo>
                        <a:pt x="95" y="7"/>
                      </a:lnTo>
                      <a:lnTo>
                        <a:pt x="97" y="4"/>
                      </a:lnTo>
                      <a:lnTo>
                        <a:pt x="95" y="0"/>
                      </a:lnTo>
                      <a:lnTo>
                        <a:pt x="92" y="4"/>
                      </a:lnTo>
                      <a:lnTo>
                        <a:pt x="93" y="7"/>
                      </a:lnTo>
                      <a:lnTo>
                        <a:pt x="91" y="9"/>
                      </a:lnTo>
                      <a:lnTo>
                        <a:pt x="88" y="7"/>
                      </a:lnTo>
                      <a:lnTo>
                        <a:pt x="87" y="7"/>
                      </a:lnTo>
                      <a:lnTo>
                        <a:pt x="89" y="10"/>
                      </a:lnTo>
                      <a:lnTo>
                        <a:pt x="89" y="13"/>
                      </a:lnTo>
                      <a:lnTo>
                        <a:pt x="91" y="14"/>
                      </a:lnTo>
                      <a:lnTo>
                        <a:pt x="91" y="16"/>
                      </a:lnTo>
                      <a:lnTo>
                        <a:pt x="88" y="19"/>
                      </a:lnTo>
                      <a:lnTo>
                        <a:pt x="88" y="24"/>
                      </a:lnTo>
                      <a:lnTo>
                        <a:pt x="86" y="28"/>
                      </a:lnTo>
                      <a:lnTo>
                        <a:pt x="84" y="27"/>
                      </a:lnTo>
                      <a:lnTo>
                        <a:pt x="82" y="30"/>
                      </a:lnTo>
                      <a:lnTo>
                        <a:pt x="81" y="32"/>
                      </a:lnTo>
                      <a:lnTo>
                        <a:pt x="80" y="34"/>
                      </a:lnTo>
                      <a:lnTo>
                        <a:pt x="78" y="33"/>
                      </a:lnTo>
                      <a:lnTo>
                        <a:pt x="78" y="29"/>
                      </a:lnTo>
                      <a:lnTo>
                        <a:pt x="77" y="28"/>
                      </a:lnTo>
                      <a:lnTo>
                        <a:pt x="75" y="31"/>
                      </a:lnTo>
                      <a:lnTo>
                        <a:pt x="74" y="35"/>
                      </a:lnTo>
                      <a:lnTo>
                        <a:pt x="77" y="38"/>
                      </a:lnTo>
                      <a:lnTo>
                        <a:pt x="78" y="39"/>
                      </a:lnTo>
                      <a:lnTo>
                        <a:pt x="77" y="41"/>
                      </a:lnTo>
                      <a:lnTo>
                        <a:pt x="76" y="40"/>
                      </a:lnTo>
                      <a:lnTo>
                        <a:pt x="72" y="41"/>
                      </a:lnTo>
                      <a:lnTo>
                        <a:pt x="73" y="45"/>
                      </a:lnTo>
                      <a:lnTo>
                        <a:pt x="76" y="45"/>
                      </a:lnTo>
                      <a:lnTo>
                        <a:pt x="76" y="47"/>
                      </a:lnTo>
                      <a:lnTo>
                        <a:pt x="75" y="49"/>
                      </a:lnTo>
                      <a:lnTo>
                        <a:pt x="74" y="47"/>
                      </a:lnTo>
                      <a:lnTo>
                        <a:pt x="71" y="48"/>
                      </a:lnTo>
                      <a:lnTo>
                        <a:pt x="71" y="50"/>
                      </a:lnTo>
                      <a:lnTo>
                        <a:pt x="67" y="54"/>
                      </a:lnTo>
                      <a:lnTo>
                        <a:pt x="67" y="50"/>
                      </a:lnTo>
                      <a:lnTo>
                        <a:pt x="67" y="49"/>
                      </a:lnTo>
                      <a:lnTo>
                        <a:pt x="67" y="47"/>
                      </a:lnTo>
                      <a:lnTo>
                        <a:pt x="64" y="50"/>
                      </a:lnTo>
                      <a:lnTo>
                        <a:pt x="66" y="52"/>
                      </a:lnTo>
                      <a:lnTo>
                        <a:pt x="65" y="53"/>
                      </a:lnTo>
                      <a:lnTo>
                        <a:pt x="62" y="55"/>
                      </a:lnTo>
                      <a:lnTo>
                        <a:pt x="63" y="59"/>
                      </a:lnTo>
                      <a:lnTo>
                        <a:pt x="65" y="59"/>
                      </a:lnTo>
                      <a:lnTo>
                        <a:pt x="65" y="61"/>
                      </a:lnTo>
                      <a:lnTo>
                        <a:pt x="63" y="62"/>
                      </a:lnTo>
                      <a:lnTo>
                        <a:pt x="61" y="63"/>
                      </a:lnTo>
                      <a:lnTo>
                        <a:pt x="60" y="61"/>
                      </a:lnTo>
                      <a:lnTo>
                        <a:pt x="59" y="61"/>
                      </a:lnTo>
                      <a:lnTo>
                        <a:pt x="60" y="58"/>
                      </a:lnTo>
                      <a:lnTo>
                        <a:pt x="60" y="57"/>
                      </a:lnTo>
                      <a:lnTo>
                        <a:pt x="54" y="62"/>
                      </a:lnTo>
                      <a:lnTo>
                        <a:pt x="53" y="67"/>
                      </a:lnTo>
                      <a:lnTo>
                        <a:pt x="54" y="69"/>
                      </a:lnTo>
                      <a:lnTo>
                        <a:pt x="53" y="71"/>
                      </a:lnTo>
                      <a:lnTo>
                        <a:pt x="51" y="70"/>
                      </a:lnTo>
                      <a:lnTo>
                        <a:pt x="50" y="69"/>
                      </a:lnTo>
                      <a:lnTo>
                        <a:pt x="50" y="65"/>
                      </a:lnTo>
                      <a:lnTo>
                        <a:pt x="49" y="65"/>
                      </a:lnTo>
                      <a:lnTo>
                        <a:pt x="46" y="69"/>
                      </a:lnTo>
                      <a:lnTo>
                        <a:pt x="42" y="66"/>
                      </a:lnTo>
                      <a:lnTo>
                        <a:pt x="41" y="67"/>
                      </a:lnTo>
                      <a:lnTo>
                        <a:pt x="40" y="67"/>
                      </a:lnTo>
                      <a:lnTo>
                        <a:pt x="40" y="72"/>
                      </a:lnTo>
                      <a:lnTo>
                        <a:pt x="39" y="72"/>
                      </a:lnTo>
                      <a:lnTo>
                        <a:pt x="39" y="72"/>
                      </a:lnTo>
                      <a:lnTo>
                        <a:pt x="39" y="69"/>
                      </a:lnTo>
                      <a:lnTo>
                        <a:pt x="37" y="69"/>
                      </a:lnTo>
                      <a:lnTo>
                        <a:pt x="36" y="71"/>
                      </a:lnTo>
                      <a:lnTo>
                        <a:pt x="34" y="69"/>
                      </a:lnTo>
                      <a:lnTo>
                        <a:pt x="29" y="75"/>
                      </a:lnTo>
                      <a:lnTo>
                        <a:pt x="27" y="75"/>
                      </a:lnTo>
                      <a:lnTo>
                        <a:pt x="25" y="74"/>
                      </a:lnTo>
                      <a:lnTo>
                        <a:pt x="23" y="73"/>
                      </a:lnTo>
                      <a:lnTo>
                        <a:pt x="22" y="76"/>
                      </a:lnTo>
                      <a:lnTo>
                        <a:pt x="22" y="81"/>
                      </a:lnTo>
                      <a:lnTo>
                        <a:pt x="18" y="89"/>
                      </a:lnTo>
                      <a:lnTo>
                        <a:pt x="18" y="90"/>
                      </a:lnTo>
                      <a:lnTo>
                        <a:pt x="14" y="96"/>
                      </a:lnTo>
                      <a:lnTo>
                        <a:pt x="14" y="98"/>
                      </a:lnTo>
                      <a:lnTo>
                        <a:pt x="16" y="100"/>
                      </a:lnTo>
                      <a:lnTo>
                        <a:pt x="15" y="104"/>
                      </a:lnTo>
                      <a:lnTo>
                        <a:pt x="15" y="108"/>
                      </a:lnTo>
                      <a:lnTo>
                        <a:pt x="15" y="113"/>
                      </a:lnTo>
                      <a:lnTo>
                        <a:pt x="19" y="121"/>
                      </a:lnTo>
                      <a:lnTo>
                        <a:pt x="19" y="124"/>
                      </a:lnTo>
                      <a:lnTo>
                        <a:pt x="22" y="128"/>
                      </a:lnTo>
                      <a:lnTo>
                        <a:pt x="22" y="129"/>
                      </a:lnTo>
                      <a:lnTo>
                        <a:pt x="20" y="131"/>
                      </a:lnTo>
                      <a:lnTo>
                        <a:pt x="21" y="134"/>
                      </a:lnTo>
                      <a:lnTo>
                        <a:pt x="19" y="142"/>
                      </a:lnTo>
                      <a:lnTo>
                        <a:pt x="16" y="143"/>
                      </a:lnTo>
                      <a:lnTo>
                        <a:pt x="15" y="148"/>
                      </a:lnTo>
                      <a:lnTo>
                        <a:pt x="14" y="149"/>
                      </a:lnTo>
                      <a:lnTo>
                        <a:pt x="13" y="151"/>
                      </a:lnTo>
                      <a:lnTo>
                        <a:pt x="11" y="154"/>
                      </a:lnTo>
                      <a:lnTo>
                        <a:pt x="10" y="160"/>
                      </a:lnTo>
                      <a:lnTo>
                        <a:pt x="8" y="162"/>
                      </a:lnTo>
                      <a:lnTo>
                        <a:pt x="5" y="163"/>
                      </a:lnTo>
                      <a:lnTo>
                        <a:pt x="4" y="165"/>
                      </a:lnTo>
                      <a:lnTo>
                        <a:pt x="4" y="170"/>
                      </a:lnTo>
                      <a:lnTo>
                        <a:pt x="1" y="174"/>
                      </a:lnTo>
                      <a:lnTo>
                        <a:pt x="1" y="179"/>
                      </a:lnTo>
                      <a:lnTo>
                        <a:pt x="0" y="182"/>
                      </a:lnTo>
                      <a:lnTo>
                        <a:pt x="1" y="183"/>
                      </a:lnTo>
                      <a:lnTo>
                        <a:pt x="1" y="189"/>
                      </a:lnTo>
                      <a:lnTo>
                        <a:pt x="5" y="194"/>
                      </a:lnTo>
                      <a:lnTo>
                        <a:pt x="4" y="198"/>
                      </a:lnTo>
                      <a:lnTo>
                        <a:pt x="5" y="200"/>
                      </a:lnTo>
                      <a:lnTo>
                        <a:pt x="6" y="202"/>
                      </a:lnTo>
                      <a:lnTo>
                        <a:pt x="8" y="201"/>
                      </a:lnTo>
                      <a:lnTo>
                        <a:pt x="6" y="203"/>
                      </a:lnTo>
                      <a:lnTo>
                        <a:pt x="4" y="204"/>
                      </a:lnTo>
                      <a:lnTo>
                        <a:pt x="4" y="207"/>
                      </a:lnTo>
                      <a:lnTo>
                        <a:pt x="5" y="213"/>
                      </a:lnTo>
                      <a:lnTo>
                        <a:pt x="4" y="220"/>
                      </a:lnTo>
                      <a:lnTo>
                        <a:pt x="5" y="221"/>
                      </a:lnTo>
                      <a:lnTo>
                        <a:pt x="5" y="224"/>
                      </a:lnTo>
                      <a:lnTo>
                        <a:pt x="7" y="224"/>
                      </a:lnTo>
                      <a:lnTo>
                        <a:pt x="8" y="228"/>
                      </a:lnTo>
                      <a:lnTo>
                        <a:pt x="10" y="229"/>
                      </a:lnTo>
                      <a:lnTo>
                        <a:pt x="11" y="231"/>
                      </a:lnTo>
                      <a:lnTo>
                        <a:pt x="13" y="234"/>
                      </a:lnTo>
                      <a:lnTo>
                        <a:pt x="15" y="233"/>
                      </a:lnTo>
                      <a:lnTo>
                        <a:pt x="15" y="235"/>
                      </a:lnTo>
                      <a:lnTo>
                        <a:pt x="18" y="235"/>
                      </a:lnTo>
                      <a:lnTo>
                        <a:pt x="20" y="238"/>
                      </a:lnTo>
                      <a:lnTo>
                        <a:pt x="22" y="239"/>
                      </a:lnTo>
                      <a:lnTo>
                        <a:pt x="22" y="241"/>
                      </a:lnTo>
                      <a:lnTo>
                        <a:pt x="23" y="242"/>
                      </a:lnTo>
                      <a:lnTo>
                        <a:pt x="25" y="240"/>
                      </a:lnTo>
                      <a:lnTo>
                        <a:pt x="28" y="240"/>
                      </a:lnTo>
                      <a:lnTo>
                        <a:pt x="31" y="238"/>
                      </a:lnTo>
                      <a:lnTo>
                        <a:pt x="34" y="234"/>
                      </a:lnTo>
                      <a:lnTo>
                        <a:pt x="43" y="233"/>
                      </a:lnTo>
                      <a:lnTo>
                        <a:pt x="46" y="234"/>
                      </a:lnTo>
                      <a:lnTo>
                        <a:pt x="50" y="231"/>
                      </a:lnTo>
                      <a:lnTo>
                        <a:pt x="51" y="228"/>
                      </a:lnTo>
                      <a:lnTo>
                        <a:pt x="53" y="228"/>
                      </a:lnTo>
                      <a:lnTo>
                        <a:pt x="55" y="223"/>
                      </a:lnTo>
                      <a:lnTo>
                        <a:pt x="57" y="218"/>
                      </a:lnTo>
                      <a:lnTo>
                        <a:pt x="57" y="216"/>
                      </a:lnTo>
                      <a:lnTo>
                        <a:pt x="60" y="214"/>
                      </a:lnTo>
                      <a:lnTo>
                        <a:pt x="60" y="208"/>
                      </a:lnTo>
                      <a:lnTo>
                        <a:pt x="59" y="207"/>
                      </a:lnTo>
                      <a:lnTo>
                        <a:pt x="61" y="206"/>
                      </a:lnTo>
                      <a:lnTo>
                        <a:pt x="63" y="200"/>
                      </a:lnTo>
                      <a:lnTo>
                        <a:pt x="62" y="200"/>
                      </a:lnTo>
                      <a:lnTo>
                        <a:pt x="63" y="200"/>
                      </a:lnTo>
                      <a:lnTo>
                        <a:pt x="66" y="194"/>
                      </a:lnTo>
                      <a:lnTo>
                        <a:pt x="67" y="183"/>
                      </a:lnTo>
                      <a:lnTo>
                        <a:pt x="69" y="176"/>
                      </a:lnTo>
                      <a:lnTo>
                        <a:pt x="71" y="174"/>
                      </a:lnTo>
                      <a:lnTo>
                        <a:pt x="73" y="167"/>
                      </a:lnTo>
                      <a:lnTo>
                        <a:pt x="77" y="159"/>
                      </a:lnTo>
                      <a:lnTo>
                        <a:pt x="80" y="145"/>
                      </a:lnTo>
                      <a:lnTo>
                        <a:pt x="83" y="141"/>
                      </a:lnTo>
                      <a:lnTo>
                        <a:pt x="83" y="135"/>
                      </a:lnTo>
                      <a:lnTo>
                        <a:pt x="85" y="128"/>
                      </a:lnTo>
                      <a:lnTo>
                        <a:pt x="86" y="126"/>
                      </a:lnTo>
                      <a:lnTo>
                        <a:pt x="89" y="120"/>
                      </a:lnTo>
                      <a:lnTo>
                        <a:pt x="91" y="111"/>
                      </a:lnTo>
                      <a:lnTo>
                        <a:pt x="92" y="104"/>
                      </a:lnTo>
                      <a:lnTo>
                        <a:pt x="94" y="101"/>
                      </a:lnTo>
                      <a:lnTo>
                        <a:pt x="95" y="97"/>
                      </a:lnTo>
                      <a:lnTo>
                        <a:pt x="93" y="94"/>
                      </a:lnTo>
                      <a:lnTo>
                        <a:pt x="94" y="90"/>
                      </a:lnTo>
                      <a:lnTo>
                        <a:pt x="97" y="85"/>
                      </a:lnTo>
                      <a:lnTo>
                        <a:pt x="96" y="83"/>
                      </a:lnTo>
                      <a:lnTo>
                        <a:pt x="98" y="79"/>
                      </a:lnTo>
                      <a:lnTo>
                        <a:pt x="98" y="76"/>
                      </a:lnTo>
                      <a:lnTo>
                        <a:pt x="97" y="74"/>
                      </a:lnTo>
                      <a:lnTo>
                        <a:pt x="98" y="71"/>
                      </a:lnTo>
                      <a:lnTo>
                        <a:pt x="98" y="67"/>
                      </a:lnTo>
                      <a:lnTo>
                        <a:pt x="97" y="66"/>
                      </a:lnTo>
                      <a:lnTo>
                        <a:pt x="97" y="62"/>
                      </a:lnTo>
                      <a:lnTo>
                        <a:pt x="98" y="61"/>
                      </a:lnTo>
                      <a:lnTo>
                        <a:pt x="100" y="62"/>
                      </a:lnTo>
                      <a:lnTo>
                        <a:pt x="101" y="66"/>
                      </a:lnTo>
                      <a:lnTo>
                        <a:pt x="103" y="70"/>
                      </a:lnTo>
                      <a:lnTo>
                        <a:pt x="105" y="70"/>
                      </a:lnTo>
                      <a:lnTo>
                        <a:pt x="105" y="68"/>
                      </a:lnTo>
                      <a:lnTo>
                        <a:pt x="105" y="66"/>
                      </a:lnTo>
                      <a:lnTo>
                        <a:pt x="106" y="64"/>
                      </a:lnTo>
                      <a:lnTo>
                        <a:pt x="107" y="61"/>
                      </a:lnTo>
                      <a:lnTo>
                        <a:pt x="108" y="60"/>
                      </a:lnTo>
                      <a:lnTo>
                        <a:pt x="108" y="56"/>
                      </a:lnTo>
                      <a:lnTo>
                        <a:pt x="105"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0" name="Freeform 880">
                  <a:extLst>
                    <a:ext uri="{FF2B5EF4-FFF2-40B4-BE49-F238E27FC236}">
                      <a16:creationId xmlns:a16="http://schemas.microsoft.com/office/drawing/2014/main" id="{936A513E-E3AE-40E0-AB2E-3745C8CCB448}"/>
                    </a:ext>
                  </a:extLst>
                </p:cNvPr>
                <p:cNvSpPr>
                  <a:spLocks/>
                </p:cNvSpPr>
                <p:nvPr/>
              </p:nvSpPr>
              <p:spPr bwMode="auto">
                <a:xfrm>
                  <a:off x="4290" y="3025"/>
                  <a:ext cx="2" cy="3"/>
                </a:xfrm>
                <a:custGeom>
                  <a:avLst/>
                  <a:gdLst>
                    <a:gd name="T0" fmla="*/ 2 w 2"/>
                    <a:gd name="T1" fmla="*/ 0 h 3"/>
                    <a:gd name="T2" fmla="*/ 2 w 2"/>
                    <a:gd name="T3" fmla="*/ 0 h 3"/>
                    <a:gd name="T4" fmla="*/ 0 w 2"/>
                    <a:gd name="T5" fmla="*/ 3 h 3"/>
                    <a:gd name="T6" fmla="*/ 0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3"/>
                      </a:lnTo>
                      <a:lnTo>
                        <a:pt x="0"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1" name="Freeform 881">
                  <a:extLst>
                    <a:ext uri="{FF2B5EF4-FFF2-40B4-BE49-F238E27FC236}">
                      <a16:creationId xmlns:a16="http://schemas.microsoft.com/office/drawing/2014/main" id="{A6CCF0B4-7A61-45ED-9958-8059E937B3CB}"/>
                    </a:ext>
                  </a:extLst>
                </p:cNvPr>
                <p:cNvSpPr>
                  <a:spLocks/>
                </p:cNvSpPr>
                <p:nvPr/>
              </p:nvSpPr>
              <p:spPr bwMode="auto">
                <a:xfrm>
                  <a:off x="4283" y="3032"/>
                  <a:ext cx="4" cy="6"/>
                </a:xfrm>
                <a:custGeom>
                  <a:avLst/>
                  <a:gdLst>
                    <a:gd name="T0" fmla="*/ 4 w 4"/>
                    <a:gd name="T1" fmla="*/ 6 h 6"/>
                    <a:gd name="T2" fmla="*/ 4 w 4"/>
                    <a:gd name="T3" fmla="*/ 3 h 6"/>
                    <a:gd name="T4" fmla="*/ 3 w 4"/>
                    <a:gd name="T5" fmla="*/ 1 h 6"/>
                    <a:gd name="T6" fmla="*/ 3 w 4"/>
                    <a:gd name="T7" fmla="*/ 0 h 6"/>
                    <a:gd name="T8" fmla="*/ 2 w 4"/>
                    <a:gd name="T9" fmla="*/ 1 h 6"/>
                    <a:gd name="T10" fmla="*/ 0 w 4"/>
                    <a:gd name="T11" fmla="*/ 3 h 6"/>
                    <a:gd name="T12" fmla="*/ 3 w 4"/>
                    <a:gd name="T13" fmla="*/ 4 h 6"/>
                    <a:gd name="T14" fmla="*/ 4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6"/>
                      </a:moveTo>
                      <a:lnTo>
                        <a:pt x="4" y="3"/>
                      </a:lnTo>
                      <a:lnTo>
                        <a:pt x="3" y="1"/>
                      </a:lnTo>
                      <a:lnTo>
                        <a:pt x="3" y="0"/>
                      </a:lnTo>
                      <a:lnTo>
                        <a:pt x="2" y="1"/>
                      </a:lnTo>
                      <a:lnTo>
                        <a:pt x="0" y="3"/>
                      </a:lnTo>
                      <a:lnTo>
                        <a:pt x="3" y="4"/>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2" name="Freeform 882">
                  <a:extLst>
                    <a:ext uri="{FF2B5EF4-FFF2-40B4-BE49-F238E27FC236}">
                      <a16:creationId xmlns:a16="http://schemas.microsoft.com/office/drawing/2014/main" id="{F5C01F11-5AD5-4E96-B534-A533D9325A07}"/>
                    </a:ext>
                  </a:extLst>
                </p:cNvPr>
                <p:cNvSpPr>
                  <a:spLocks/>
                </p:cNvSpPr>
                <p:nvPr/>
              </p:nvSpPr>
              <p:spPr bwMode="auto">
                <a:xfrm>
                  <a:off x="4031" y="2986"/>
                  <a:ext cx="148" cy="285"/>
                </a:xfrm>
                <a:custGeom>
                  <a:avLst/>
                  <a:gdLst>
                    <a:gd name="T0" fmla="*/ 137 w 148"/>
                    <a:gd name="T1" fmla="*/ 6 h 285"/>
                    <a:gd name="T2" fmla="*/ 126 w 148"/>
                    <a:gd name="T3" fmla="*/ 11 h 285"/>
                    <a:gd name="T4" fmla="*/ 113 w 148"/>
                    <a:gd name="T5" fmla="*/ 13 h 285"/>
                    <a:gd name="T6" fmla="*/ 105 w 148"/>
                    <a:gd name="T7" fmla="*/ 18 h 285"/>
                    <a:gd name="T8" fmla="*/ 96 w 148"/>
                    <a:gd name="T9" fmla="*/ 16 h 285"/>
                    <a:gd name="T10" fmla="*/ 87 w 148"/>
                    <a:gd name="T11" fmla="*/ 20 h 285"/>
                    <a:gd name="T12" fmla="*/ 80 w 148"/>
                    <a:gd name="T13" fmla="*/ 15 h 285"/>
                    <a:gd name="T14" fmla="*/ 58 w 148"/>
                    <a:gd name="T15" fmla="*/ 32 h 285"/>
                    <a:gd name="T16" fmla="*/ 69 w 148"/>
                    <a:gd name="T17" fmla="*/ 55 h 285"/>
                    <a:gd name="T18" fmla="*/ 81 w 148"/>
                    <a:gd name="T19" fmla="*/ 75 h 285"/>
                    <a:gd name="T20" fmla="*/ 76 w 148"/>
                    <a:gd name="T21" fmla="*/ 81 h 285"/>
                    <a:gd name="T22" fmla="*/ 77 w 148"/>
                    <a:gd name="T23" fmla="*/ 94 h 285"/>
                    <a:gd name="T24" fmla="*/ 69 w 148"/>
                    <a:gd name="T25" fmla="*/ 108 h 285"/>
                    <a:gd name="T26" fmla="*/ 67 w 148"/>
                    <a:gd name="T27" fmla="*/ 112 h 285"/>
                    <a:gd name="T28" fmla="*/ 57 w 148"/>
                    <a:gd name="T29" fmla="*/ 100 h 285"/>
                    <a:gd name="T30" fmla="*/ 58 w 148"/>
                    <a:gd name="T31" fmla="*/ 84 h 285"/>
                    <a:gd name="T32" fmla="*/ 56 w 148"/>
                    <a:gd name="T33" fmla="*/ 67 h 285"/>
                    <a:gd name="T34" fmla="*/ 47 w 148"/>
                    <a:gd name="T35" fmla="*/ 68 h 285"/>
                    <a:gd name="T36" fmla="*/ 40 w 148"/>
                    <a:gd name="T37" fmla="*/ 62 h 285"/>
                    <a:gd name="T38" fmla="*/ 10 w 148"/>
                    <a:gd name="T39" fmla="*/ 76 h 285"/>
                    <a:gd name="T40" fmla="*/ 2 w 148"/>
                    <a:gd name="T41" fmla="*/ 88 h 285"/>
                    <a:gd name="T42" fmla="*/ 11 w 148"/>
                    <a:gd name="T43" fmla="*/ 97 h 285"/>
                    <a:gd name="T44" fmla="*/ 25 w 148"/>
                    <a:gd name="T45" fmla="*/ 103 h 285"/>
                    <a:gd name="T46" fmla="*/ 37 w 148"/>
                    <a:gd name="T47" fmla="*/ 111 h 285"/>
                    <a:gd name="T48" fmla="*/ 36 w 148"/>
                    <a:gd name="T49" fmla="*/ 123 h 285"/>
                    <a:gd name="T50" fmla="*/ 37 w 148"/>
                    <a:gd name="T51" fmla="*/ 135 h 285"/>
                    <a:gd name="T52" fmla="*/ 31 w 148"/>
                    <a:gd name="T53" fmla="*/ 146 h 285"/>
                    <a:gd name="T54" fmla="*/ 33 w 148"/>
                    <a:gd name="T55" fmla="*/ 158 h 285"/>
                    <a:gd name="T56" fmla="*/ 30 w 148"/>
                    <a:gd name="T57" fmla="*/ 170 h 285"/>
                    <a:gd name="T58" fmla="*/ 27 w 148"/>
                    <a:gd name="T59" fmla="*/ 182 h 285"/>
                    <a:gd name="T60" fmla="*/ 11 w 148"/>
                    <a:gd name="T61" fmla="*/ 214 h 285"/>
                    <a:gd name="T62" fmla="*/ 14 w 148"/>
                    <a:gd name="T63" fmla="*/ 235 h 285"/>
                    <a:gd name="T64" fmla="*/ 14 w 148"/>
                    <a:gd name="T65" fmla="*/ 265 h 285"/>
                    <a:gd name="T66" fmla="*/ 19 w 148"/>
                    <a:gd name="T67" fmla="*/ 277 h 285"/>
                    <a:gd name="T68" fmla="*/ 19 w 148"/>
                    <a:gd name="T69" fmla="*/ 284 h 285"/>
                    <a:gd name="T70" fmla="*/ 29 w 148"/>
                    <a:gd name="T71" fmla="*/ 275 h 285"/>
                    <a:gd name="T72" fmla="*/ 24 w 148"/>
                    <a:gd name="T73" fmla="*/ 277 h 285"/>
                    <a:gd name="T74" fmla="*/ 25 w 148"/>
                    <a:gd name="T75" fmla="*/ 270 h 285"/>
                    <a:gd name="T76" fmla="*/ 37 w 148"/>
                    <a:gd name="T77" fmla="*/ 255 h 285"/>
                    <a:gd name="T78" fmla="*/ 66 w 148"/>
                    <a:gd name="T79" fmla="*/ 232 h 285"/>
                    <a:gd name="T80" fmla="*/ 64 w 148"/>
                    <a:gd name="T81" fmla="*/ 226 h 285"/>
                    <a:gd name="T82" fmla="*/ 67 w 148"/>
                    <a:gd name="T83" fmla="*/ 211 h 285"/>
                    <a:gd name="T84" fmla="*/ 65 w 148"/>
                    <a:gd name="T85" fmla="*/ 205 h 285"/>
                    <a:gd name="T86" fmla="*/ 63 w 148"/>
                    <a:gd name="T87" fmla="*/ 190 h 285"/>
                    <a:gd name="T88" fmla="*/ 62 w 148"/>
                    <a:gd name="T89" fmla="*/ 178 h 285"/>
                    <a:gd name="T90" fmla="*/ 60 w 148"/>
                    <a:gd name="T91" fmla="*/ 162 h 285"/>
                    <a:gd name="T92" fmla="*/ 64 w 148"/>
                    <a:gd name="T93" fmla="*/ 158 h 285"/>
                    <a:gd name="T94" fmla="*/ 80 w 148"/>
                    <a:gd name="T95" fmla="*/ 146 h 285"/>
                    <a:gd name="T96" fmla="*/ 89 w 148"/>
                    <a:gd name="T97" fmla="*/ 136 h 285"/>
                    <a:gd name="T98" fmla="*/ 94 w 148"/>
                    <a:gd name="T99" fmla="*/ 130 h 285"/>
                    <a:gd name="T100" fmla="*/ 109 w 148"/>
                    <a:gd name="T101" fmla="*/ 117 h 285"/>
                    <a:gd name="T102" fmla="*/ 124 w 148"/>
                    <a:gd name="T103" fmla="*/ 108 h 285"/>
                    <a:gd name="T104" fmla="*/ 138 w 148"/>
                    <a:gd name="T105" fmla="*/ 92 h 285"/>
                    <a:gd name="T106" fmla="*/ 143 w 148"/>
                    <a:gd name="T107" fmla="*/ 81 h 285"/>
                    <a:gd name="T108" fmla="*/ 146 w 148"/>
                    <a:gd name="T109" fmla="*/ 77 h 285"/>
                    <a:gd name="T110" fmla="*/ 146 w 148"/>
                    <a:gd name="T111" fmla="*/ 64 h 285"/>
                    <a:gd name="T112" fmla="*/ 145 w 148"/>
                    <a:gd name="T113" fmla="*/ 54 h 285"/>
                    <a:gd name="T114" fmla="*/ 147 w 148"/>
                    <a:gd name="T115" fmla="*/ 38 h 285"/>
                    <a:gd name="T116" fmla="*/ 145 w 148"/>
                    <a:gd name="T117" fmla="*/ 24 h 285"/>
                    <a:gd name="T118" fmla="*/ 145 w 148"/>
                    <a:gd name="T119" fmla="*/ 12 h 285"/>
                    <a:gd name="T120" fmla="*/ 148 w 148"/>
                    <a:gd name="T121"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8" h="285">
                      <a:moveTo>
                        <a:pt x="146" y="2"/>
                      </a:moveTo>
                      <a:lnTo>
                        <a:pt x="143" y="1"/>
                      </a:lnTo>
                      <a:lnTo>
                        <a:pt x="141" y="4"/>
                      </a:lnTo>
                      <a:lnTo>
                        <a:pt x="139" y="6"/>
                      </a:lnTo>
                      <a:lnTo>
                        <a:pt x="137" y="6"/>
                      </a:lnTo>
                      <a:lnTo>
                        <a:pt x="135" y="8"/>
                      </a:lnTo>
                      <a:lnTo>
                        <a:pt x="131" y="9"/>
                      </a:lnTo>
                      <a:lnTo>
                        <a:pt x="130" y="11"/>
                      </a:lnTo>
                      <a:lnTo>
                        <a:pt x="128" y="11"/>
                      </a:lnTo>
                      <a:lnTo>
                        <a:pt x="126" y="11"/>
                      </a:lnTo>
                      <a:lnTo>
                        <a:pt x="121" y="12"/>
                      </a:lnTo>
                      <a:lnTo>
                        <a:pt x="119" y="14"/>
                      </a:lnTo>
                      <a:lnTo>
                        <a:pt x="117" y="15"/>
                      </a:lnTo>
                      <a:lnTo>
                        <a:pt x="115" y="12"/>
                      </a:lnTo>
                      <a:lnTo>
                        <a:pt x="113" y="13"/>
                      </a:lnTo>
                      <a:lnTo>
                        <a:pt x="110" y="12"/>
                      </a:lnTo>
                      <a:lnTo>
                        <a:pt x="110" y="13"/>
                      </a:lnTo>
                      <a:lnTo>
                        <a:pt x="110" y="15"/>
                      </a:lnTo>
                      <a:lnTo>
                        <a:pt x="109" y="18"/>
                      </a:lnTo>
                      <a:lnTo>
                        <a:pt x="105" y="18"/>
                      </a:lnTo>
                      <a:lnTo>
                        <a:pt x="102" y="19"/>
                      </a:lnTo>
                      <a:lnTo>
                        <a:pt x="100" y="18"/>
                      </a:lnTo>
                      <a:lnTo>
                        <a:pt x="99" y="18"/>
                      </a:lnTo>
                      <a:lnTo>
                        <a:pt x="98" y="17"/>
                      </a:lnTo>
                      <a:lnTo>
                        <a:pt x="96" y="16"/>
                      </a:lnTo>
                      <a:lnTo>
                        <a:pt x="96" y="17"/>
                      </a:lnTo>
                      <a:lnTo>
                        <a:pt x="94" y="18"/>
                      </a:lnTo>
                      <a:lnTo>
                        <a:pt x="91" y="20"/>
                      </a:lnTo>
                      <a:lnTo>
                        <a:pt x="87" y="22"/>
                      </a:lnTo>
                      <a:lnTo>
                        <a:pt x="87" y="20"/>
                      </a:lnTo>
                      <a:lnTo>
                        <a:pt x="86" y="18"/>
                      </a:lnTo>
                      <a:lnTo>
                        <a:pt x="84" y="18"/>
                      </a:lnTo>
                      <a:lnTo>
                        <a:pt x="83" y="17"/>
                      </a:lnTo>
                      <a:lnTo>
                        <a:pt x="80" y="16"/>
                      </a:lnTo>
                      <a:lnTo>
                        <a:pt x="80" y="15"/>
                      </a:lnTo>
                      <a:lnTo>
                        <a:pt x="79" y="15"/>
                      </a:lnTo>
                      <a:lnTo>
                        <a:pt x="78" y="16"/>
                      </a:lnTo>
                      <a:lnTo>
                        <a:pt x="76" y="17"/>
                      </a:lnTo>
                      <a:lnTo>
                        <a:pt x="62" y="17"/>
                      </a:lnTo>
                      <a:lnTo>
                        <a:pt x="58" y="32"/>
                      </a:lnTo>
                      <a:lnTo>
                        <a:pt x="61" y="48"/>
                      </a:lnTo>
                      <a:lnTo>
                        <a:pt x="65" y="51"/>
                      </a:lnTo>
                      <a:lnTo>
                        <a:pt x="67" y="53"/>
                      </a:lnTo>
                      <a:lnTo>
                        <a:pt x="69" y="55"/>
                      </a:lnTo>
                      <a:lnTo>
                        <a:pt x="69" y="55"/>
                      </a:lnTo>
                      <a:lnTo>
                        <a:pt x="75" y="61"/>
                      </a:lnTo>
                      <a:lnTo>
                        <a:pt x="76" y="63"/>
                      </a:lnTo>
                      <a:lnTo>
                        <a:pt x="79" y="69"/>
                      </a:lnTo>
                      <a:lnTo>
                        <a:pt x="80" y="73"/>
                      </a:lnTo>
                      <a:lnTo>
                        <a:pt x="81" y="75"/>
                      </a:lnTo>
                      <a:lnTo>
                        <a:pt x="81" y="77"/>
                      </a:lnTo>
                      <a:lnTo>
                        <a:pt x="79" y="78"/>
                      </a:lnTo>
                      <a:lnTo>
                        <a:pt x="79" y="80"/>
                      </a:lnTo>
                      <a:lnTo>
                        <a:pt x="77" y="80"/>
                      </a:lnTo>
                      <a:lnTo>
                        <a:pt x="76" y="81"/>
                      </a:lnTo>
                      <a:lnTo>
                        <a:pt x="77" y="82"/>
                      </a:lnTo>
                      <a:lnTo>
                        <a:pt x="77" y="84"/>
                      </a:lnTo>
                      <a:lnTo>
                        <a:pt x="78" y="86"/>
                      </a:lnTo>
                      <a:lnTo>
                        <a:pt x="78" y="92"/>
                      </a:lnTo>
                      <a:lnTo>
                        <a:pt x="77" y="94"/>
                      </a:lnTo>
                      <a:lnTo>
                        <a:pt x="76" y="97"/>
                      </a:lnTo>
                      <a:lnTo>
                        <a:pt x="72" y="98"/>
                      </a:lnTo>
                      <a:lnTo>
                        <a:pt x="71" y="102"/>
                      </a:lnTo>
                      <a:lnTo>
                        <a:pt x="71" y="105"/>
                      </a:lnTo>
                      <a:lnTo>
                        <a:pt x="69" y="108"/>
                      </a:lnTo>
                      <a:lnTo>
                        <a:pt x="70" y="112"/>
                      </a:lnTo>
                      <a:lnTo>
                        <a:pt x="69" y="115"/>
                      </a:lnTo>
                      <a:lnTo>
                        <a:pt x="67" y="116"/>
                      </a:lnTo>
                      <a:lnTo>
                        <a:pt x="66" y="114"/>
                      </a:lnTo>
                      <a:lnTo>
                        <a:pt x="67" y="112"/>
                      </a:lnTo>
                      <a:lnTo>
                        <a:pt x="65" y="109"/>
                      </a:lnTo>
                      <a:lnTo>
                        <a:pt x="64" y="108"/>
                      </a:lnTo>
                      <a:lnTo>
                        <a:pt x="62" y="106"/>
                      </a:lnTo>
                      <a:lnTo>
                        <a:pt x="59" y="103"/>
                      </a:lnTo>
                      <a:lnTo>
                        <a:pt x="57" y="100"/>
                      </a:lnTo>
                      <a:lnTo>
                        <a:pt x="57" y="97"/>
                      </a:lnTo>
                      <a:lnTo>
                        <a:pt x="55" y="94"/>
                      </a:lnTo>
                      <a:lnTo>
                        <a:pt x="55" y="91"/>
                      </a:lnTo>
                      <a:lnTo>
                        <a:pt x="57" y="87"/>
                      </a:lnTo>
                      <a:lnTo>
                        <a:pt x="58" y="84"/>
                      </a:lnTo>
                      <a:lnTo>
                        <a:pt x="61" y="80"/>
                      </a:lnTo>
                      <a:lnTo>
                        <a:pt x="61" y="76"/>
                      </a:lnTo>
                      <a:lnTo>
                        <a:pt x="61" y="71"/>
                      </a:lnTo>
                      <a:lnTo>
                        <a:pt x="59" y="69"/>
                      </a:lnTo>
                      <a:lnTo>
                        <a:pt x="56" y="67"/>
                      </a:lnTo>
                      <a:lnTo>
                        <a:pt x="53" y="67"/>
                      </a:lnTo>
                      <a:lnTo>
                        <a:pt x="51" y="69"/>
                      </a:lnTo>
                      <a:lnTo>
                        <a:pt x="50" y="69"/>
                      </a:lnTo>
                      <a:lnTo>
                        <a:pt x="49" y="70"/>
                      </a:lnTo>
                      <a:lnTo>
                        <a:pt x="47" y="68"/>
                      </a:lnTo>
                      <a:lnTo>
                        <a:pt x="46" y="66"/>
                      </a:lnTo>
                      <a:lnTo>
                        <a:pt x="45" y="64"/>
                      </a:lnTo>
                      <a:lnTo>
                        <a:pt x="44" y="63"/>
                      </a:lnTo>
                      <a:lnTo>
                        <a:pt x="44" y="61"/>
                      </a:lnTo>
                      <a:lnTo>
                        <a:pt x="40" y="62"/>
                      </a:lnTo>
                      <a:lnTo>
                        <a:pt x="40" y="62"/>
                      </a:lnTo>
                      <a:lnTo>
                        <a:pt x="35" y="63"/>
                      </a:lnTo>
                      <a:lnTo>
                        <a:pt x="27" y="68"/>
                      </a:lnTo>
                      <a:lnTo>
                        <a:pt x="24" y="68"/>
                      </a:lnTo>
                      <a:lnTo>
                        <a:pt x="10" y="76"/>
                      </a:lnTo>
                      <a:lnTo>
                        <a:pt x="7" y="76"/>
                      </a:lnTo>
                      <a:lnTo>
                        <a:pt x="2" y="79"/>
                      </a:lnTo>
                      <a:lnTo>
                        <a:pt x="0" y="81"/>
                      </a:lnTo>
                      <a:lnTo>
                        <a:pt x="2" y="87"/>
                      </a:lnTo>
                      <a:lnTo>
                        <a:pt x="2" y="88"/>
                      </a:lnTo>
                      <a:lnTo>
                        <a:pt x="2" y="94"/>
                      </a:lnTo>
                      <a:lnTo>
                        <a:pt x="7" y="95"/>
                      </a:lnTo>
                      <a:lnTo>
                        <a:pt x="9" y="95"/>
                      </a:lnTo>
                      <a:lnTo>
                        <a:pt x="10" y="97"/>
                      </a:lnTo>
                      <a:lnTo>
                        <a:pt x="11" y="97"/>
                      </a:lnTo>
                      <a:lnTo>
                        <a:pt x="13" y="95"/>
                      </a:lnTo>
                      <a:lnTo>
                        <a:pt x="17" y="96"/>
                      </a:lnTo>
                      <a:lnTo>
                        <a:pt x="20" y="99"/>
                      </a:lnTo>
                      <a:lnTo>
                        <a:pt x="23" y="103"/>
                      </a:lnTo>
                      <a:lnTo>
                        <a:pt x="25" y="103"/>
                      </a:lnTo>
                      <a:lnTo>
                        <a:pt x="30" y="104"/>
                      </a:lnTo>
                      <a:lnTo>
                        <a:pt x="32" y="106"/>
                      </a:lnTo>
                      <a:lnTo>
                        <a:pt x="34" y="108"/>
                      </a:lnTo>
                      <a:lnTo>
                        <a:pt x="37" y="108"/>
                      </a:lnTo>
                      <a:lnTo>
                        <a:pt x="37" y="111"/>
                      </a:lnTo>
                      <a:lnTo>
                        <a:pt x="36" y="114"/>
                      </a:lnTo>
                      <a:lnTo>
                        <a:pt x="36" y="117"/>
                      </a:lnTo>
                      <a:lnTo>
                        <a:pt x="36" y="119"/>
                      </a:lnTo>
                      <a:lnTo>
                        <a:pt x="36" y="121"/>
                      </a:lnTo>
                      <a:lnTo>
                        <a:pt x="36" y="123"/>
                      </a:lnTo>
                      <a:lnTo>
                        <a:pt x="34" y="125"/>
                      </a:lnTo>
                      <a:lnTo>
                        <a:pt x="34" y="131"/>
                      </a:lnTo>
                      <a:lnTo>
                        <a:pt x="33" y="134"/>
                      </a:lnTo>
                      <a:lnTo>
                        <a:pt x="34" y="136"/>
                      </a:lnTo>
                      <a:lnTo>
                        <a:pt x="37" y="135"/>
                      </a:lnTo>
                      <a:lnTo>
                        <a:pt x="35" y="137"/>
                      </a:lnTo>
                      <a:lnTo>
                        <a:pt x="33" y="139"/>
                      </a:lnTo>
                      <a:lnTo>
                        <a:pt x="33" y="142"/>
                      </a:lnTo>
                      <a:lnTo>
                        <a:pt x="33" y="146"/>
                      </a:lnTo>
                      <a:lnTo>
                        <a:pt x="31" y="146"/>
                      </a:lnTo>
                      <a:lnTo>
                        <a:pt x="31" y="149"/>
                      </a:lnTo>
                      <a:lnTo>
                        <a:pt x="34" y="151"/>
                      </a:lnTo>
                      <a:lnTo>
                        <a:pt x="34" y="153"/>
                      </a:lnTo>
                      <a:lnTo>
                        <a:pt x="33" y="155"/>
                      </a:lnTo>
                      <a:lnTo>
                        <a:pt x="33" y="158"/>
                      </a:lnTo>
                      <a:lnTo>
                        <a:pt x="34" y="160"/>
                      </a:lnTo>
                      <a:lnTo>
                        <a:pt x="35" y="162"/>
                      </a:lnTo>
                      <a:lnTo>
                        <a:pt x="33" y="165"/>
                      </a:lnTo>
                      <a:lnTo>
                        <a:pt x="31" y="168"/>
                      </a:lnTo>
                      <a:lnTo>
                        <a:pt x="30" y="170"/>
                      </a:lnTo>
                      <a:lnTo>
                        <a:pt x="27" y="170"/>
                      </a:lnTo>
                      <a:lnTo>
                        <a:pt x="27" y="173"/>
                      </a:lnTo>
                      <a:lnTo>
                        <a:pt x="28" y="175"/>
                      </a:lnTo>
                      <a:lnTo>
                        <a:pt x="27" y="177"/>
                      </a:lnTo>
                      <a:lnTo>
                        <a:pt x="27" y="182"/>
                      </a:lnTo>
                      <a:lnTo>
                        <a:pt x="26" y="184"/>
                      </a:lnTo>
                      <a:lnTo>
                        <a:pt x="26" y="190"/>
                      </a:lnTo>
                      <a:lnTo>
                        <a:pt x="10" y="208"/>
                      </a:lnTo>
                      <a:lnTo>
                        <a:pt x="10" y="209"/>
                      </a:lnTo>
                      <a:lnTo>
                        <a:pt x="11" y="214"/>
                      </a:lnTo>
                      <a:lnTo>
                        <a:pt x="13" y="218"/>
                      </a:lnTo>
                      <a:lnTo>
                        <a:pt x="14" y="222"/>
                      </a:lnTo>
                      <a:lnTo>
                        <a:pt x="14" y="230"/>
                      </a:lnTo>
                      <a:lnTo>
                        <a:pt x="13" y="232"/>
                      </a:lnTo>
                      <a:lnTo>
                        <a:pt x="14" y="235"/>
                      </a:lnTo>
                      <a:lnTo>
                        <a:pt x="15" y="238"/>
                      </a:lnTo>
                      <a:lnTo>
                        <a:pt x="16" y="242"/>
                      </a:lnTo>
                      <a:lnTo>
                        <a:pt x="16" y="255"/>
                      </a:lnTo>
                      <a:lnTo>
                        <a:pt x="14" y="260"/>
                      </a:lnTo>
                      <a:lnTo>
                        <a:pt x="14" y="265"/>
                      </a:lnTo>
                      <a:lnTo>
                        <a:pt x="14" y="270"/>
                      </a:lnTo>
                      <a:lnTo>
                        <a:pt x="14" y="271"/>
                      </a:lnTo>
                      <a:lnTo>
                        <a:pt x="16" y="272"/>
                      </a:lnTo>
                      <a:lnTo>
                        <a:pt x="17" y="274"/>
                      </a:lnTo>
                      <a:lnTo>
                        <a:pt x="19" y="277"/>
                      </a:lnTo>
                      <a:lnTo>
                        <a:pt x="18" y="277"/>
                      </a:lnTo>
                      <a:lnTo>
                        <a:pt x="18" y="280"/>
                      </a:lnTo>
                      <a:lnTo>
                        <a:pt x="17" y="283"/>
                      </a:lnTo>
                      <a:lnTo>
                        <a:pt x="17" y="284"/>
                      </a:lnTo>
                      <a:lnTo>
                        <a:pt x="19" y="284"/>
                      </a:lnTo>
                      <a:lnTo>
                        <a:pt x="24" y="285"/>
                      </a:lnTo>
                      <a:lnTo>
                        <a:pt x="27" y="285"/>
                      </a:lnTo>
                      <a:lnTo>
                        <a:pt x="27" y="282"/>
                      </a:lnTo>
                      <a:lnTo>
                        <a:pt x="28" y="280"/>
                      </a:lnTo>
                      <a:lnTo>
                        <a:pt x="29" y="275"/>
                      </a:lnTo>
                      <a:lnTo>
                        <a:pt x="29" y="273"/>
                      </a:lnTo>
                      <a:lnTo>
                        <a:pt x="27" y="274"/>
                      </a:lnTo>
                      <a:lnTo>
                        <a:pt x="27" y="276"/>
                      </a:lnTo>
                      <a:lnTo>
                        <a:pt x="25" y="275"/>
                      </a:lnTo>
                      <a:lnTo>
                        <a:pt x="24" y="277"/>
                      </a:lnTo>
                      <a:lnTo>
                        <a:pt x="24" y="274"/>
                      </a:lnTo>
                      <a:lnTo>
                        <a:pt x="23" y="271"/>
                      </a:lnTo>
                      <a:lnTo>
                        <a:pt x="22" y="270"/>
                      </a:lnTo>
                      <a:lnTo>
                        <a:pt x="24" y="269"/>
                      </a:lnTo>
                      <a:lnTo>
                        <a:pt x="25" y="270"/>
                      </a:lnTo>
                      <a:lnTo>
                        <a:pt x="26" y="265"/>
                      </a:lnTo>
                      <a:lnTo>
                        <a:pt x="27" y="263"/>
                      </a:lnTo>
                      <a:lnTo>
                        <a:pt x="29" y="261"/>
                      </a:lnTo>
                      <a:lnTo>
                        <a:pt x="32" y="260"/>
                      </a:lnTo>
                      <a:lnTo>
                        <a:pt x="37" y="255"/>
                      </a:lnTo>
                      <a:lnTo>
                        <a:pt x="49" y="252"/>
                      </a:lnTo>
                      <a:lnTo>
                        <a:pt x="58" y="247"/>
                      </a:lnTo>
                      <a:lnTo>
                        <a:pt x="64" y="240"/>
                      </a:lnTo>
                      <a:lnTo>
                        <a:pt x="65" y="236"/>
                      </a:lnTo>
                      <a:lnTo>
                        <a:pt x="66" y="232"/>
                      </a:lnTo>
                      <a:lnTo>
                        <a:pt x="66" y="231"/>
                      </a:lnTo>
                      <a:lnTo>
                        <a:pt x="64" y="232"/>
                      </a:lnTo>
                      <a:lnTo>
                        <a:pt x="63" y="229"/>
                      </a:lnTo>
                      <a:lnTo>
                        <a:pt x="64" y="229"/>
                      </a:lnTo>
                      <a:lnTo>
                        <a:pt x="64" y="226"/>
                      </a:lnTo>
                      <a:lnTo>
                        <a:pt x="65" y="224"/>
                      </a:lnTo>
                      <a:lnTo>
                        <a:pt x="65" y="221"/>
                      </a:lnTo>
                      <a:lnTo>
                        <a:pt x="67" y="216"/>
                      </a:lnTo>
                      <a:lnTo>
                        <a:pt x="66" y="215"/>
                      </a:lnTo>
                      <a:lnTo>
                        <a:pt x="67" y="211"/>
                      </a:lnTo>
                      <a:lnTo>
                        <a:pt x="68" y="208"/>
                      </a:lnTo>
                      <a:lnTo>
                        <a:pt x="68" y="205"/>
                      </a:lnTo>
                      <a:lnTo>
                        <a:pt x="68" y="205"/>
                      </a:lnTo>
                      <a:lnTo>
                        <a:pt x="67" y="201"/>
                      </a:lnTo>
                      <a:lnTo>
                        <a:pt x="65" y="205"/>
                      </a:lnTo>
                      <a:lnTo>
                        <a:pt x="65" y="208"/>
                      </a:lnTo>
                      <a:lnTo>
                        <a:pt x="65" y="208"/>
                      </a:lnTo>
                      <a:lnTo>
                        <a:pt x="64" y="205"/>
                      </a:lnTo>
                      <a:lnTo>
                        <a:pt x="65" y="194"/>
                      </a:lnTo>
                      <a:lnTo>
                        <a:pt x="63" y="190"/>
                      </a:lnTo>
                      <a:lnTo>
                        <a:pt x="62" y="186"/>
                      </a:lnTo>
                      <a:lnTo>
                        <a:pt x="62" y="183"/>
                      </a:lnTo>
                      <a:lnTo>
                        <a:pt x="60" y="182"/>
                      </a:lnTo>
                      <a:lnTo>
                        <a:pt x="62" y="180"/>
                      </a:lnTo>
                      <a:lnTo>
                        <a:pt x="62" y="178"/>
                      </a:lnTo>
                      <a:lnTo>
                        <a:pt x="58" y="171"/>
                      </a:lnTo>
                      <a:lnTo>
                        <a:pt x="59" y="169"/>
                      </a:lnTo>
                      <a:lnTo>
                        <a:pt x="58" y="167"/>
                      </a:lnTo>
                      <a:lnTo>
                        <a:pt x="60" y="165"/>
                      </a:lnTo>
                      <a:lnTo>
                        <a:pt x="60" y="162"/>
                      </a:lnTo>
                      <a:lnTo>
                        <a:pt x="58" y="160"/>
                      </a:lnTo>
                      <a:lnTo>
                        <a:pt x="58" y="159"/>
                      </a:lnTo>
                      <a:lnTo>
                        <a:pt x="60" y="158"/>
                      </a:lnTo>
                      <a:lnTo>
                        <a:pt x="62" y="160"/>
                      </a:lnTo>
                      <a:lnTo>
                        <a:pt x="64" y="158"/>
                      </a:lnTo>
                      <a:lnTo>
                        <a:pt x="67" y="158"/>
                      </a:lnTo>
                      <a:lnTo>
                        <a:pt x="70" y="156"/>
                      </a:lnTo>
                      <a:lnTo>
                        <a:pt x="69" y="152"/>
                      </a:lnTo>
                      <a:lnTo>
                        <a:pt x="77" y="146"/>
                      </a:lnTo>
                      <a:lnTo>
                        <a:pt x="80" y="146"/>
                      </a:lnTo>
                      <a:lnTo>
                        <a:pt x="80" y="143"/>
                      </a:lnTo>
                      <a:lnTo>
                        <a:pt x="82" y="143"/>
                      </a:lnTo>
                      <a:lnTo>
                        <a:pt x="83" y="142"/>
                      </a:lnTo>
                      <a:lnTo>
                        <a:pt x="83" y="140"/>
                      </a:lnTo>
                      <a:lnTo>
                        <a:pt x="89" y="136"/>
                      </a:lnTo>
                      <a:lnTo>
                        <a:pt x="89" y="133"/>
                      </a:lnTo>
                      <a:lnTo>
                        <a:pt x="91" y="132"/>
                      </a:lnTo>
                      <a:lnTo>
                        <a:pt x="92" y="129"/>
                      </a:lnTo>
                      <a:lnTo>
                        <a:pt x="93" y="131"/>
                      </a:lnTo>
                      <a:lnTo>
                        <a:pt x="94" y="130"/>
                      </a:lnTo>
                      <a:lnTo>
                        <a:pt x="98" y="125"/>
                      </a:lnTo>
                      <a:lnTo>
                        <a:pt x="98" y="123"/>
                      </a:lnTo>
                      <a:lnTo>
                        <a:pt x="99" y="124"/>
                      </a:lnTo>
                      <a:lnTo>
                        <a:pt x="105" y="119"/>
                      </a:lnTo>
                      <a:lnTo>
                        <a:pt x="109" y="117"/>
                      </a:lnTo>
                      <a:lnTo>
                        <a:pt x="109" y="116"/>
                      </a:lnTo>
                      <a:lnTo>
                        <a:pt x="113" y="117"/>
                      </a:lnTo>
                      <a:lnTo>
                        <a:pt x="121" y="111"/>
                      </a:lnTo>
                      <a:lnTo>
                        <a:pt x="122" y="108"/>
                      </a:lnTo>
                      <a:lnTo>
                        <a:pt x="124" y="108"/>
                      </a:lnTo>
                      <a:lnTo>
                        <a:pt x="133" y="102"/>
                      </a:lnTo>
                      <a:lnTo>
                        <a:pt x="133" y="99"/>
                      </a:lnTo>
                      <a:lnTo>
                        <a:pt x="135" y="99"/>
                      </a:lnTo>
                      <a:lnTo>
                        <a:pt x="138" y="94"/>
                      </a:lnTo>
                      <a:lnTo>
                        <a:pt x="138" y="92"/>
                      </a:lnTo>
                      <a:lnTo>
                        <a:pt x="141" y="87"/>
                      </a:lnTo>
                      <a:lnTo>
                        <a:pt x="143" y="87"/>
                      </a:lnTo>
                      <a:lnTo>
                        <a:pt x="143" y="84"/>
                      </a:lnTo>
                      <a:lnTo>
                        <a:pt x="145" y="81"/>
                      </a:lnTo>
                      <a:lnTo>
                        <a:pt x="143" y="81"/>
                      </a:lnTo>
                      <a:lnTo>
                        <a:pt x="142" y="82"/>
                      </a:lnTo>
                      <a:lnTo>
                        <a:pt x="141" y="80"/>
                      </a:lnTo>
                      <a:lnTo>
                        <a:pt x="144" y="78"/>
                      </a:lnTo>
                      <a:lnTo>
                        <a:pt x="145" y="78"/>
                      </a:lnTo>
                      <a:lnTo>
                        <a:pt x="146" y="77"/>
                      </a:lnTo>
                      <a:lnTo>
                        <a:pt x="145" y="75"/>
                      </a:lnTo>
                      <a:lnTo>
                        <a:pt x="146" y="74"/>
                      </a:lnTo>
                      <a:lnTo>
                        <a:pt x="148" y="72"/>
                      </a:lnTo>
                      <a:lnTo>
                        <a:pt x="147" y="65"/>
                      </a:lnTo>
                      <a:lnTo>
                        <a:pt x="146" y="64"/>
                      </a:lnTo>
                      <a:lnTo>
                        <a:pt x="144" y="64"/>
                      </a:lnTo>
                      <a:lnTo>
                        <a:pt x="143" y="63"/>
                      </a:lnTo>
                      <a:lnTo>
                        <a:pt x="143" y="62"/>
                      </a:lnTo>
                      <a:lnTo>
                        <a:pt x="145" y="62"/>
                      </a:lnTo>
                      <a:lnTo>
                        <a:pt x="145" y="54"/>
                      </a:lnTo>
                      <a:lnTo>
                        <a:pt x="145" y="53"/>
                      </a:lnTo>
                      <a:lnTo>
                        <a:pt x="145" y="53"/>
                      </a:lnTo>
                      <a:lnTo>
                        <a:pt x="146" y="44"/>
                      </a:lnTo>
                      <a:lnTo>
                        <a:pt x="145" y="40"/>
                      </a:lnTo>
                      <a:lnTo>
                        <a:pt x="147" y="38"/>
                      </a:lnTo>
                      <a:lnTo>
                        <a:pt x="147" y="34"/>
                      </a:lnTo>
                      <a:lnTo>
                        <a:pt x="146" y="33"/>
                      </a:lnTo>
                      <a:lnTo>
                        <a:pt x="146" y="29"/>
                      </a:lnTo>
                      <a:lnTo>
                        <a:pt x="147" y="28"/>
                      </a:lnTo>
                      <a:lnTo>
                        <a:pt x="145" y="24"/>
                      </a:lnTo>
                      <a:lnTo>
                        <a:pt x="145" y="18"/>
                      </a:lnTo>
                      <a:lnTo>
                        <a:pt x="145" y="17"/>
                      </a:lnTo>
                      <a:lnTo>
                        <a:pt x="145" y="15"/>
                      </a:lnTo>
                      <a:lnTo>
                        <a:pt x="145" y="15"/>
                      </a:lnTo>
                      <a:lnTo>
                        <a:pt x="145" y="12"/>
                      </a:lnTo>
                      <a:lnTo>
                        <a:pt x="148" y="8"/>
                      </a:lnTo>
                      <a:lnTo>
                        <a:pt x="147" y="7"/>
                      </a:lnTo>
                      <a:lnTo>
                        <a:pt x="148" y="4"/>
                      </a:lnTo>
                      <a:lnTo>
                        <a:pt x="148" y="1"/>
                      </a:lnTo>
                      <a:lnTo>
                        <a:pt x="148" y="0"/>
                      </a:lnTo>
                      <a:lnTo>
                        <a:pt x="147" y="0"/>
                      </a:lnTo>
                      <a:lnTo>
                        <a:pt x="14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3" name="Freeform 883">
                  <a:extLst>
                    <a:ext uri="{FF2B5EF4-FFF2-40B4-BE49-F238E27FC236}">
                      <a16:creationId xmlns:a16="http://schemas.microsoft.com/office/drawing/2014/main" id="{9B1B95EB-1817-4E13-8F8A-0218C504129A}"/>
                    </a:ext>
                  </a:extLst>
                </p:cNvPr>
                <p:cNvSpPr>
                  <a:spLocks/>
                </p:cNvSpPr>
                <p:nvPr/>
              </p:nvSpPr>
              <p:spPr bwMode="auto">
                <a:xfrm>
                  <a:off x="4030" y="3251"/>
                  <a:ext cx="20" cy="27"/>
                </a:xfrm>
                <a:custGeom>
                  <a:avLst/>
                  <a:gdLst>
                    <a:gd name="T0" fmla="*/ 13 w 20"/>
                    <a:gd name="T1" fmla="*/ 5 h 27"/>
                    <a:gd name="T2" fmla="*/ 11 w 20"/>
                    <a:gd name="T3" fmla="*/ 2 h 27"/>
                    <a:gd name="T4" fmla="*/ 7 w 20"/>
                    <a:gd name="T5" fmla="*/ 0 h 27"/>
                    <a:gd name="T6" fmla="*/ 4 w 20"/>
                    <a:gd name="T7" fmla="*/ 2 h 27"/>
                    <a:gd name="T8" fmla="*/ 4 w 20"/>
                    <a:gd name="T9" fmla="*/ 5 h 27"/>
                    <a:gd name="T10" fmla="*/ 0 w 20"/>
                    <a:gd name="T11" fmla="*/ 12 h 27"/>
                    <a:gd name="T12" fmla="*/ 0 w 20"/>
                    <a:gd name="T13" fmla="*/ 16 h 27"/>
                    <a:gd name="T14" fmla="*/ 0 w 20"/>
                    <a:gd name="T15" fmla="*/ 19 h 27"/>
                    <a:gd name="T16" fmla="*/ 2 w 20"/>
                    <a:gd name="T17" fmla="*/ 20 h 27"/>
                    <a:gd name="T18" fmla="*/ 4 w 20"/>
                    <a:gd name="T19" fmla="*/ 24 h 27"/>
                    <a:gd name="T20" fmla="*/ 8 w 20"/>
                    <a:gd name="T21" fmla="*/ 27 h 27"/>
                    <a:gd name="T22" fmla="*/ 14 w 20"/>
                    <a:gd name="T23" fmla="*/ 27 h 27"/>
                    <a:gd name="T24" fmla="*/ 15 w 20"/>
                    <a:gd name="T25" fmla="*/ 26 h 27"/>
                    <a:gd name="T26" fmla="*/ 16 w 20"/>
                    <a:gd name="T27" fmla="*/ 23 h 27"/>
                    <a:gd name="T28" fmla="*/ 16 w 20"/>
                    <a:gd name="T29" fmla="*/ 21 h 27"/>
                    <a:gd name="T30" fmla="*/ 18 w 20"/>
                    <a:gd name="T31" fmla="*/ 19 h 27"/>
                    <a:gd name="T32" fmla="*/ 18 w 20"/>
                    <a:gd name="T33" fmla="*/ 19 h 27"/>
                    <a:gd name="T34" fmla="*/ 18 w 20"/>
                    <a:gd name="T35" fmla="*/ 18 h 27"/>
                    <a:gd name="T36" fmla="*/ 19 w 20"/>
                    <a:gd name="T37" fmla="*/ 15 h 27"/>
                    <a:gd name="T38" fmla="*/ 19 w 20"/>
                    <a:gd name="T39" fmla="*/ 12 h 27"/>
                    <a:gd name="T40" fmla="*/ 20 w 20"/>
                    <a:gd name="T41" fmla="*/ 12 h 27"/>
                    <a:gd name="T42" fmla="*/ 18 w 20"/>
                    <a:gd name="T43" fmla="*/ 9 h 27"/>
                    <a:gd name="T44" fmla="*/ 17 w 20"/>
                    <a:gd name="T45" fmla="*/ 7 h 27"/>
                    <a:gd name="T46" fmla="*/ 15 w 20"/>
                    <a:gd name="T47" fmla="*/ 6 h 27"/>
                    <a:gd name="T48" fmla="*/ 15 w 20"/>
                    <a:gd name="T49" fmla="*/ 5 h 27"/>
                    <a:gd name="T50" fmla="*/ 15 w 20"/>
                    <a:gd name="T51" fmla="*/ 5 h 27"/>
                    <a:gd name="T52" fmla="*/ 13 w 20"/>
                    <a:gd name="T5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7">
                      <a:moveTo>
                        <a:pt x="13" y="5"/>
                      </a:moveTo>
                      <a:lnTo>
                        <a:pt x="11" y="2"/>
                      </a:lnTo>
                      <a:lnTo>
                        <a:pt x="7" y="0"/>
                      </a:lnTo>
                      <a:lnTo>
                        <a:pt x="4" y="2"/>
                      </a:lnTo>
                      <a:lnTo>
                        <a:pt x="4" y="5"/>
                      </a:lnTo>
                      <a:lnTo>
                        <a:pt x="0" y="12"/>
                      </a:lnTo>
                      <a:lnTo>
                        <a:pt x="0" y="16"/>
                      </a:lnTo>
                      <a:lnTo>
                        <a:pt x="0" y="19"/>
                      </a:lnTo>
                      <a:lnTo>
                        <a:pt x="2" y="20"/>
                      </a:lnTo>
                      <a:lnTo>
                        <a:pt x="4" y="24"/>
                      </a:lnTo>
                      <a:lnTo>
                        <a:pt x="8" y="27"/>
                      </a:lnTo>
                      <a:lnTo>
                        <a:pt x="14" y="27"/>
                      </a:lnTo>
                      <a:lnTo>
                        <a:pt x="15" y="26"/>
                      </a:lnTo>
                      <a:lnTo>
                        <a:pt x="16" y="23"/>
                      </a:lnTo>
                      <a:lnTo>
                        <a:pt x="16" y="21"/>
                      </a:lnTo>
                      <a:lnTo>
                        <a:pt x="18" y="19"/>
                      </a:lnTo>
                      <a:lnTo>
                        <a:pt x="18" y="19"/>
                      </a:lnTo>
                      <a:lnTo>
                        <a:pt x="18" y="18"/>
                      </a:lnTo>
                      <a:lnTo>
                        <a:pt x="19" y="15"/>
                      </a:lnTo>
                      <a:lnTo>
                        <a:pt x="19" y="12"/>
                      </a:lnTo>
                      <a:lnTo>
                        <a:pt x="20" y="12"/>
                      </a:lnTo>
                      <a:lnTo>
                        <a:pt x="18" y="9"/>
                      </a:lnTo>
                      <a:lnTo>
                        <a:pt x="17" y="7"/>
                      </a:lnTo>
                      <a:lnTo>
                        <a:pt x="15" y="6"/>
                      </a:lnTo>
                      <a:lnTo>
                        <a:pt x="15" y="5"/>
                      </a:lnTo>
                      <a:lnTo>
                        <a:pt x="15" y="5"/>
                      </a:lnTo>
                      <a:lnTo>
                        <a:pt x="1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4" name="Freeform 884">
                  <a:extLst>
                    <a:ext uri="{FF2B5EF4-FFF2-40B4-BE49-F238E27FC236}">
                      <a16:creationId xmlns:a16="http://schemas.microsoft.com/office/drawing/2014/main" id="{986EE932-D6F5-4692-9B34-5A78DC339BF1}"/>
                    </a:ext>
                  </a:extLst>
                </p:cNvPr>
                <p:cNvSpPr>
                  <a:spLocks noEditPoints="1"/>
                </p:cNvSpPr>
                <p:nvPr/>
              </p:nvSpPr>
              <p:spPr bwMode="auto">
                <a:xfrm>
                  <a:off x="3829" y="3187"/>
                  <a:ext cx="229" cy="235"/>
                </a:xfrm>
                <a:custGeom>
                  <a:avLst/>
                  <a:gdLst>
                    <a:gd name="T0" fmla="*/ 217 w 229"/>
                    <a:gd name="T1" fmla="*/ 87 h 235"/>
                    <a:gd name="T2" fmla="*/ 203 w 229"/>
                    <a:gd name="T3" fmla="*/ 84 h 235"/>
                    <a:gd name="T4" fmla="*/ 205 w 229"/>
                    <a:gd name="T5" fmla="*/ 66 h 235"/>
                    <a:gd name="T6" fmla="*/ 216 w 229"/>
                    <a:gd name="T7" fmla="*/ 64 h 235"/>
                    <a:gd name="T8" fmla="*/ 216 w 229"/>
                    <a:gd name="T9" fmla="*/ 34 h 235"/>
                    <a:gd name="T10" fmla="*/ 213 w 229"/>
                    <a:gd name="T11" fmla="*/ 13 h 235"/>
                    <a:gd name="T12" fmla="*/ 199 w 229"/>
                    <a:gd name="T13" fmla="*/ 6 h 235"/>
                    <a:gd name="T14" fmla="*/ 189 w 229"/>
                    <a:gd name="T15" fmla="*/ 0 h 235"/>
                    <a:gd name="T16" fmla="*/ 177 w 229"/>
                    <a:gd name="T17" fmla="*/ 4 h 235"/>
                    <a:gd name="T18" fmla="*/ 170 w 229"/>
                    <a:gd name="T19" fmla="*/ 11 h 235"/>
                    <a:gd name="T20" fmla="*/ 161 w 229"/>
                    <a:gd name="T21" fmla="*/ 17 h 235"/>
                    <a:gd name="T22" fmla="*/ 154 w 229"/>
                    <a:gd name="T23" fmla="*/ 22 h 235"/>
                    <a:gd name="T24" fmla="*/ 149 w 229"/>
                    <a:gd name="T25" fmla="*/ 38 h 235"/>
                    <a:gd name="T26" fmla="*/ 141 w 229"/>
                    <a:gd name="T27" fmla="*/ 45 h 235"/>
                    <a:gd name="T28" fmla="*/ 132 w 229"/>
                    <a:gd name="T29" fmla="*/ 49 h 235"/>
                    <a:gd name="T30" fmla="*/ 129 w 229"/>
                    <a:gd name="T31" fmla="*/ 63 h 235"/>
                    <a:gd name="T32" fmla="*/ 122 w 229"/>
                    <a:gd name="T33" fmla="*/ 65 h 235"/>
                    <a:gd name="T34" fmla="*/ 106 w 229"/>
                    <a:gd name="T35" fmla="*/ 62 h 235"/>
                    <a:gd name="T36" fmla="*/ 91 w 229"/>
                    <a:gd name="T37" fmla="*/ 63 h 235"/>
                    <a:gd name="T38" fmla="*/ 77 w 229"/>
                    <a:gd name="T39" fmla="*/ 79 h 235"/>
                    <a:gd name="T40" fmla="*/ 63 w 229"/>
                    <a:gd name="T41" fmla="*/ 83 h 235"/>
                    <a:gd name="T42" fmla="*/ 58 w 229"/>
                    <a:gd name="T43" fmla="*/ 60 h 235"/>
                    <a:gd name="T44" fmla="*/ 49 w 229"/>
                    <a:gd name="T45" fmla="*/ 113 h 235"/>
                    <a:gd name="T46" fmla="*/ 36 w 229"/>
                    <a:gd name="T47" fmla="*/ 120 h 235"/>
                    <a:gd name="T48" fmla="*/ 28 w 229"/>
                    <a:gd name="T49" fmla="*/ 121 h 235"/>
                    <a:gd name="T50" fmla="*/ 18 w 229"/>
                    <a:gd name="T51" fmla="*/ 120 h 235"/>
                    <a:gd name="T52" fmla="*/ 8 w 229"/>
                    <a:gd name="T53" fmla="*/ 107 h 235"/>
                    <a:gd name="T54" fmla="*/ 1 w 229"/>
                    <a:gd name="T55" fmla="*/ 115 h 235"/>
                    <a:gd name="T56" fmla="*/ 8 w 229"/>
                    <a:gd name="T57" fmla="*/ 136 h 235"/>
                    <a:gd name="T58" fmla="*/ 17 w 229"/>
                    <a:gd name="T59" fmla="*/ 170 h 235"/>
                    <a:gd name="T60" fmla="*/ 19 w 229"/>
                    <a:gd name="T61" fmla="*/ 194 h 235"/>
                    <a:gd name="T62" fmla="*/ 18 w 229"/>
                    <a:gd name="T63" fmla="*/ 203 h 235"/>
                    <a:gd name="T64" fmla="*/ 20 w 229"/>
                    <a:gd name="T65" fmla="*/ 221 h 235"/>
                    <a:gd name="T66" fmla="*/ 28 w 229"/>
                    <a:gd name="T67" fmla="*/ 222 h 235"/>
                    <a:gd name="T68" fmla="*/ 33 w 229"/>
                    <a:gd name="T69" fmla="*/ 228 h 235"/>
                    <a:gd name="T70" fmla="*/ 45 w 229"/>
                    <a:gd name="T71" fmla="*/ 235 h 235"/>
                    <a:gd name="T72" fmla="*/ 56 w 229"/>
                    <a:gd name="T73" fmla="*/ 227 h 235"/>
                    <a:gd name="T74" fmla="*/ 70 w 229"/>
                    <a:gd name="T75" fmla="*/ 226 h 235"/>
                    <a:gd name="T76" fmla="*/ 77 w 229"/>
                    <a:gd name="T77" fmla="*/ 221 h 235"/>
                    <a:gd name="T78" fmla="*/ 94 w 229"/>
                    <a:gd name="T79" fmla="*/ 220 h 235"/>
                    <a:gd name="T80" fmla="*/ 110 w 229"/>
                    <a:gd name="T81" fmla="*/ 222 h 235"/>
                    <a:gd name="T82" fmla="*/ 122 w 229"/>
                    <a:gd name="T83" fmla="*/ 221 h 235"/>
                    <a:gd name="T84" fmla="*/ 131 w 229"/>
                    <a:gd name="T85" fmla="*/ 215 h 235"/>
                    <a:gd name="T86" fmla="*/ 146 w 229"/>
                    <a:gd name="T87" fmla="*/ 208 h 235"/>
                    <a:gd name="T88" fmla="*/ 162 w 229"/>
                    <a:gd name="T89" fmla="*/ 193 h 235"/>
                    <a:gd name="T90" fmla="*/ 184 w 229"/>
                    <a:gd name="T91" fmla="*/ 170 h 235"/>
                    <a:gd name="T92" fmla="*/ 200 w 229"/>
                    <a:gd name="T93" fmla="*/ 143 h 235"/>
                    <a:gd name="T94" fmla="*/ 209 w 229"/>
                    <a:gd name="T95" fmla="*/ 128 h 235"/>
                    <a:gd name="T96" fmla="*/ 219 w 229"/>
                    <a:gd name="T97" fmla="*/ 117 h 235"/>
                    <a:gd name="T98" fmla="*/ 226 w 229"/>
                    <a:gd name="T99" fmla="*/ 94 h 235"/>
                    <a:gd name="T100" fmla="*/ 226 w 229"/>
                    <a:gd name="T101" fmla="*/ 84 h 235"/>
                    <a:gd name="T102" fmla="*/ 174 w 229"/>
                    <a:gd name="T103" fmla="*/ 141 h 235"/>
                    <a:gd name="T104" fmla="*/ 165 w 229"/>
                    <a:gd name="T105" fmla="*/ 147 h 235"/>
                    <a:gd name="T106" fmla="*/ 157 w 229"/>
                    <a:gd name="T107" fmla="*/ 155 h 235"/>
                    <a:gd name="T108" fmla="*/ 149 w 229"/>
                    <a:gd name="T109" fmla="*/ 144 h 235"/>
                    <a:gd name="T110" fmla="*/ 151 w 229"/>
                    <a:gd name="T111" fmla="*/ 131 h 235"/>
                    <a:gd name="T112" fmla="*/ 163 w 229"/>
                    <a:gd name="T113" fmla="*/ 120 h 235"/>
                    <a:gd name="T114" fmla="*/ 170 w 229"/>
                    <a:gd name="T115" fmla="*/ 121 h 235"/>
                    <a:gd name="T116" fmla="*/ 176 w 229"/>
                    <a:gd name="T117" fmla="*/ 13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235">
                      <a:moveTo>
                        <a:pt x="221" y="83"/>
                      </a:moveTo>
                      <a:lnTo>
                        <a:pt x="219" y="83"/>
                      </a:lnTo>
                      <a:lnTo>
                        <a:pt x="219" y="83"/>
                      </a:lnTo>
                      <a:lnTo>
                        <a:pt x="217" y="85"/>
                      </a:lnTo>
                      <a:lnTo>
                        <a:pt x="217" y="87"/>
                      </a:lnTo>
                      <a:lnTo>
                        <a:pt x="216" y="90"/>
                      </a:lnTo>
                      <a:lnTo>
                        <a:pt x="215" y="91"/>
                      </a:lnTo>
                      <a:lnTo>
                        <a:pt x="209" y="91"/>
                      </a:lnTo>
                      <a:lnTo>
                        <a:pt x="205" y="88"/>
                      </a:lnTo>
                      <a:lnTo>
                        <a:pt x="203" y="84"/>
                      </a:lnTo>
                      <a:lnTo>
                        <a:pt x="201" y="83"/>
                      </a:lnTo>
                      <a:lnTo>
                        <a:pt x="201" y="80"/>
                      </a:lnTo>
                      <a:lnTo>
                        <a:pt x="201" y="76"/>
                      </a:lnTo>
                      <a:lnTo>
                        <a:pt x="205" y="69"/>
                      </a:lnTo>
                      <a:lnTo>
                        <a:pt x="205" y="66"/>
                      </a:lnTo>
                      <a:lnTo>
                        <a:pt x="208" y="64"/>
                      </a:lnTo>
                      <a:lnTo>
                        <a:pt x="212" y="66"/>
                      </a:lnTo>
                      <a:lnTo>
                        <a:pt x="214" y="69"/>
                      </a:lnTo>
                      <a:lnTo>
                        <a:pt x="216" y="69"/>
                      </a:lnTo>
                      <a:lnTo>
                        <a:pt x="216" y="64"/>
                      </a:lnTo>
                      <a:lnTo>
                        <a:pt x="216" y="59"/>
                      </a:lnTo>
                      <a:lnTo>
                        <a:pt x="218" y="54"/>
                      </a:lnTo>
                      <a:lnTo>
                        <a:pt x="218" y="41"/>
                      </a:lnTo>
                      <a:lnTo>
                        <a:pt x="217" y="37"/>
                      </a:lnTo>
                      <a:lnTo>
                        <a:pt x="216" y="34"/>
                      </a:lnTo>
                      <a:lnTo>
                        <a:pt x="215" y="31"/>
                      </a:lnTo>
                      <a:lnTo>
                        <a:pt x="216" y="29"/>
                      </a:lnTo>
                      <a:lnTo>
                        <a:pt x="216" y="21"/>
                      </a:lnTo>
                      <a:lnTo>
                        <a:pt x="215" y="17"/>
                      </a:lnTo>
                      <a:lnTo>
                        <a:pt x="213" y="13"/>
                      </a:lnTo>
                      <a:lnTo>
                        <a:pt x="212" y="8"/>
                      </a:lnTo>
                      <a:lnTo>
                        <a:pt x="210" y="6"/>
                      </a:lnTo>
                      <a:lnTo>
                        <a:pt x="205" y="4"/>
                      </a:lnTo>
                      <a:lnTo>
                        <a:pt x="201" y="5"/>
                      </a:lnTo>
                      <a:lnTo>
                        <a:pt x="199" y="6"/>
                      </a:lnTo>
                      <a:lnTo>
                        <a:pt x="198" y="5"/>
                      </a:lnTo>
                      <a:lnTo>
                        <a:pt x="195" y="4"/>
                      </a:lnTo>
                      <a:lnTo>
                        <a:pt x="193" y="4"/>
                      </a:lnTo>
                      <a:lnTo>
                        <a:pt x="192" y="1"/>
                      </a:lnTo>
                      <a:lnTo>
                        <a:pt x="189" y="0"/>
                      </a:lnTo>
                      <a:lnTo>
                        <a:pt x="184" y="1"/>
                      </a:lnTo>
                      <a:lnTo>
                        <a:pt x="182" y="1"/>
                      </a:lnTo>
                      <a:lnTo>
                        <a:pt x="181" y="3"/>
                      </a:lnTo>
                      <a:lnTo>
                        <a:pt x="179" y="3"/>
                      </a:lnTo>
                      <a:lnTo>
                        <a:pt x="177" y="4"/>
                      </a:lnTo>
                      <a:lnTo>
                        <a:pt x="177" y="6"/>
                      </a:lnTo>
                      <a:lnTo>
                        <a:pt x="177" y="9"/>
                      </a:lnTo>
                      <a:lnTo>
                        <a:pt x="174" y="9"/>
                      </a:lnTo>
                      <a:lnTo>
                        <a:pt x="173" y="11"/>
                      </a:lnTo>
                      <a:lnTo>
                        <a:pt x="170" y="11"/>
                      </a:lnTo>
                      <a:lnTo>
                        <a:pt x="169" y="12"/>
                      </a:lnTo>
                      <a:lnTo>
                        <a:pt x="168" y="11"/>
                      </a:lnTo>
                      <a:lnTo>
                        <a:pt x="165" y="12"/>
                      </a:lnTo>
                      <a:lnTo>
                        <a:pt x="162" y="15"/>
                      </a:lnTo>
                      <a:lnTo>
                        <a:pt x="161" y="17"/>
                      </a:lnTo>
                      <a:lnTo>
                        <a:pt x="159" y="17"/>
                      </a:lnTo>
                      <a:lnTo>
                        <a:pt x="159" y="19"/>
                      </a:lnTo>
                      <a:lnTo>
                        <a:pt x="156" y="20"/>
                      </a:lnTo>
                      <a:lnTo>
                        <a:pt x="155" y="22"/>
                      </a:lnTo>
                      <a:lnTo>
                        <a:pt x="154" y="22"/>
                      </a:lnTo>
                      <a:lnTo>
                        <a:pt x="152" y="24"/>
                      </a:lnTo>
                      <a:lnTo>
                        <a:pt x="148" y="29"/>
                      </a:lnTo>
                      <a:lnTo>
                        <a:pt x="148" y="34"/>
                      </a:lnTo>
                      <a:lnTo>
                        <a:pt x="149" y="35"/>
                      </a:lnTo>
                      <a:lnTo>
                        <a:pt x="149" y="38"/>
                      </a:lnTo>
                      <a:lnTo>
                        <a:pt x="146" y="38"/>
                      </a:lnTo>
                      <a:lnTo>
                        <a:pt x="146" y="39"/>
                      </a:lnTo>
                      <a:lnTo>
                        <a:pt x="144" y="40"/>
                      </a:lnTo>
                      <a:lnTo>
                        <a:pt x="142" y="42"/>
                      </a:lnTo>
                      <a:lnTo>
                        <a:pt x="141" y="45"/>
                      </a:lnTo>
                      <a:lnTo>
                        <a:pt x="140" y="45"/>
                      </a:lnTo>
                      <a:lnTo>
                        <a:pt x="139" y="46"/>
                      </a:lnTo>
                      <a:lnTo>
                        <a:pt x="138" y="47"/>
                      </a:lnTo>
                      <a:lnTo>
                        <a:pt x="136" y="48"/>
                      </a:lnTo>
                      <a:lnTo>
                        <a:pt x="132" y="49"/>
                      </a:lnTo>
                      <a:lnTo>
                        <a:pt x="132" y="52"/>
                      </a:lnTo>
                      <a:lnTo>
                        <a:pt x="132" y="56"/>
                      </a:lnTo>
                      <a:lnTo>
                        <a:pt x="130" y="58"/>
                      </a:lnTo>
                      <a:lnTo>
                        <a:pt x="130" y="60"/>
                      </a:lnTo>
                      <a:lnTo>
                        <a:pt x="129" y="63"/>
                      </a:lnTo>
                      <a:lnTo>
                        <a:pt x="130" y="65"/>
                      </a:lnTo>
                      <a:lnTo>
                        <a:pt x="127" y="67"/>
                      </a:lnTo>
                      <a:lnTo>
                        <a:pt x="125" y="66"/>
                      </a:lnTo>
                      <a:lnTo>
                        <a:pt x="125" y="65"/>
                      </a:lnTo>
                      <a:lnTo>
                        <a:pt x="122" y="65"/>
                      </a:lnTo>
                      <a:lnTo>
                        <a:pt x="118" y="65"/>
                      </a:lnTo>
                      <a:lnTo>
                        <a:pt x="116" y="66"/>
                      </a:lnTo>
                      <a:lnTo>
                        <a:pt x="113" y="65"/>
                      </a:lnTo>
                      <a:lnTo>
                        <a:pt x="111" y="65"/>
                      </a:lnTo>
                      <a:lnTo>
                        <a:pt x="106" y="62"/>
                      </a:lnTo>
                      <a:lnTo>
                        <a:pt x="105" y="62"/>
                      </a:lnTo>
                      <a:lnTo>
                        <a:pt x="103" y="59"/>
                      </a:lnTo>
                      <a:lnTo>
                        <a:pt x="98" y="59"/>
                      </a:lnTo>
                      <a:lnTo>
                        <a:pt x="94" y="59"/>
                      </a:lnTo>
                      <a:lnTo>
                        <a:pt x="91" y="63"/>
                      </a:lnTo>
                      <a:lnTo>
                        <a:pt x="89" y="69"/>
                      </a:lnTo>
                      <a:lnTo>
                        <a:pt x="86" y="73"/>
                      </a:lnTo>
                      <a:lnTo>
                        <a:pt x="81" y="75"/>
                      </a:lnTo>
                      <a:lnTo>
                        <a:pt x="80" y="77"/>
                      </a:lnTo>
                      <a:lnTo>
                        <a:pt x="77" y="79"/>
                      </a:lnTo>
                      <a:lnTo>
                        <a:pt x="75" y="81"/>
                      </a:lnTo>
                      <a:lnTo>
                        <a:pt x="73" y="83"/>
                      </a:lnTo>
                      <a:lnTo>
                        <a:pt x="69" y="82"/>
                      </a:lnTo>
                      <a:lnTo>
                        <a:pt x="66" y="83"/>
                      </a:lnTo>
                      <a:lnTo>
                        <a:pt x="63" y="83"/>
                      </a:lnTo>
                      <a:lnTo>
                        <a:pt x="59" y="83"/>
                      </a:lnTo>
                      <a:lnTo>
                        <a:pt x="59" y="79"/>
                      </a:lnTo>
                      <a:lnTo>
                        <a:pt x="61" y="74"/>
                      </a:lnTo>
                      <a:lnTo>
                        <a:pt x="62" y="69"/>
                      </a:lnTo>
                      <a:lnTo>
                        <a:pt x="58" y="60"/>
                      </a:lnTo>
                      <a:lnTo>
                        <a:pt x="56" y="55"/>
                      </a:lnTo>
                      <a:lnTo>
                        <a:pt x="52" y="51"/>
                      </a:lnTo>
                      <a:lnTo>
                        <a:pt x="52" y="52"/>
                      </a:lnTo>
                      <a:lnTo>
                        <a:pt x="50" y="113"/>
                      </a:lnTo>
                      <a:lnTo>
                        <a:pt x="49" y="113"/>
                      </a:lnTo>
                      <a:lnTo>
                        <a:pt x="44" y="112"/>
                      </a:lnTo>
                      <a:lnTo>
                        <a:pt x="40" y="114"/>
                      </a:lnTo>
                      <a:lnTo>
                        <a:pt x="39" y="118"/>
                      </a:lnTo>
                      <a:lnTo>
                        <a:pt x="37" y="119"/>
                      </a:lnTo>
                      <a:lnTo>
                        <a:pt x="36" y="120"/>
                      </a:lnTo>
                      <a:lnTo>
                        <a:pt x="35" y="124"/>
                      </a:lnTo>
                      <a:lnTo>
                        <a:pt x="34" y="123"/>
                      </a:lnTo>
                      <a:lnTo>
                        <a:pt x="32" y="124"/>
                      </a:lnTo>
                      <a:lnTo>
                        <a:pt x="31" y="121"/>
                      </a:lnTo>
                      <a:lnTo>
                        <a:pt x="28" y="121"/>
                      </a:lnTo>
                      <a:lnTo>
                        <a:pt x="28" y="123"/>
                      </a:lnTo>
                      <a:lnTo>
                        <a:pt x="25" y="122"/>
                      </a:lnTo>
                      <a:lnTo>
                        <a:pt x="24" y="121"/>
                      </a:lnTo>
                      <a:lnTo>
                        <a:pt x="21" y="122"/>
                      </a:lnTo>
                      <a:lnTo>
                        <a:pt x="18" y="120"/>
                      </a:lnTo>
                      <a:lnTo>
                        <a:pt x="14" y="119"/>
                      </a:lnTo>
                      <a:lnTo>
                        <a:pt x="11" y="114"/>
                      </a:lnTo>
                      <a:lnTo>
                        <a:pt x="13" y="111"/>
                      </a:lnTo>
                      <a:lnTo>
                        <a:pt x="10" y="110"/>
                      </a:lnTo>
                      <a:lnTo>
                        <a:pt x="8" y="107"/>
                      </a:lnTo>
                      <a:lnTo>
                        <a:pt x="5" y="108"/>
                      </a:lnTo>
                      <a:lnTo>
                        <a:pt x="4" y="111"/>
                      </a:lnTo>
                      <a:lnTo>
                        <a:pt x="4" y="112"/>
                      </a:lnTo>
                      <a:lnTo>
                        <a:pt x="4" y="114"/>
                      </a:lnTo>
                      <a:lnTo>
                        <a:pt x="1" y="115"/>
                      </a:lnTo>
                      <a:lnTo>
                        <a:pt x="0" y="117"/>
                      </a:lnTo>
                      <a:lnTo>
                        <a:pt x="0" y="117"/>
                      </a:lnTo>
                      <a:lnTo>
                        <a:pt x="1" y="122"/>
                      </a:lnTo>
                      <a:lnTo>
                        <a:pt x="5" y="126"/>
                      </a:lnTo>
                      <a:lnTo>
                        <a:pt x="8" y="136"/>
                      </a:lnTo>
                      <a:lnTo>
                        <a:pt x="8" y="141"/>
                      </a:lnTo>
                      <a:lnTo>
                        <a:pt x="11" y="150"/>
                      </a:lnTo>
                      <a:lnTo>
                        <a:pt x="13" y="160"/>
                      </a:lnTo>
                      <a:lnTo>
                        <a:pt x="17" y="166"/>
                      </a:lnTo>
                      <a:lnTo>
                        <a:pt x="17" y="170"/>
                      </a:lnTo>
                      <a:lnTo>
                        <a:pt x="21" y="178"/>
                      </a:lnTo>
                      <a:lnTo>
                        <a:pt x="21" y="181"/>
                      </a:lnTo>
                      <a:lnTo>
                        <a:pt x="22" y="186"/>
                      </a:lnTo>
                      <a:lnTo>
                        <a:pt x="21" y="192"/>
                      </a:lnTo>
                      <a:lnTo>
                        <a:pt x="19" y="194"/>
                      </a:lnTo>
                      <a:lnTo>
                        <a:pt x="18" y="194"/>
                      </a:lnTo>
                      <a:lnTo>
                        <a:pt x="17" y="192"/>
                      </a:lnTo>
                      <a:lnTo>
                        <a:pt x="15" y="194"/>
                      </a:lnTo>
                      <a:lnTo>
                        <a:pt x="15" y="198"/>
                      </a:lnTo>
                      <a:lnTo>
                        <a:pt x="18" y="203"/>
                      </a:lnTo>
                      <a:lnTo>
                        <a:pt x="20" y="205"/>
                      </a:lnTo>
                      <a:lnTo>
                        <a:pt x="22" y="211"/>
                      </a:lnTo>
                      <a:lnTo>
                        <a:pt x="21" y="214"/>
                      </a:lnTo>
                      <a:lnTo>
                        <a:pt x="21" y="219"/>
                      </a:lnTo>
                      <a:lnTo>
                        <a:pt x="20" y="221"/>
                      </a:lnTo>
                      <a:lnTo>
                        <a:pt x="21" y="225"/>
                      </a:lnTo>
                      <a:lnTo>
                        <a:pt x="22" y="227"/>
                      </a:lnTo>
                      <a:lnTo>
                        <a:pt x="22" y="224"/>
                      </a:lnTo>
                      <a:lnTo>
                        <a:pt x="25" y="221"/>
                      </a:lnTo>
                      <a:lnTo>
                        <a:pt x="28" y="222"/>
                      </a:lnTo>
                      <a:lnTo>
                        <a:pt x="28" y="225"/>
                      </a:lnTo>
                      <a:lnTo>
                        <a:pt x="27" y="227"/>
                      </a:lnTo>
                      <a:lnTo>
                        <a:pt x="28" y="228"/>
                      </a:lnTo>
                      <a:lnTo>
                        <a:pt x="31" y="226"/>
                      </a:lnTo>
                      <a:lnTo>
                        <a:pt x="33" y="228"/>
                      </a:lnTo>
                      <a:lnTo>
                        <a:pt x="33" y="231"/>
                      </a:lnTo>
                      <a:lnTo>
                        <a:pt x="35" y="231"/>
                      </a:lnTo>
                      <a:lnTo>
                        <a:pt x="42" y="235"/>
                      </a:lnTo>
                      <a:lnTo>
                        <a:pt x="43" y="234"/>
                      </a:lnTo>
                      <a:lnTo>
                        <a:pt x="45" y="235"/>
                      </a:lnTo>
                      <a:lnTo>
                        <a:pt x="46" y="232"/>
                      </a:lnTo>
                      <a:lnTo>
                        <a:pt x="48" y="231"/>
                      </a:lnTo>
                      <a:lnTo>
                        <a:pt x="51" y="228"/>
                      </a:lnTo>
                      <a:lnTo>
                        <a:pt x="55" y="228"/>
                      </a:lnTo>
                      <a:lnTo>
                        <a:pt x="56" y="227"/>
                      </a:lnTo>
                      <a:lnTo>
                        <a:pt x="59" y="227"/>
                      </a:lnTo>
                      <a:lnTo>
                        <a:pt x="63" y="228"/>
                      </a:lnTo>
                      <a:lnTo>
                        <a:pt x="65" y="228"/>
                      </a:lnTo>
                      <a:lnTo>
                        <a:pt x="69" y="228"/>
                      </a:lnTo>
                      <a:lnTo>
                        <a:pt x="70" y="226"/>
                      </a:lnTo>
                      <a:lnTo>
                        <a:pt x="71" y="224"/>
                      </a:lnTo>
                      <a:lnTo>
                        <a:pt x="73" y="224"/>
                      </a:lnTo>
                      <a:lnTo>
                        <a:pt x="74" y="224"/>
                      </a:lnTo>
                      <a:lnTo>
                        <a:pt x="75" y="222"/>
                      </a:lnTo>
                      <a:lnTo>
                        <a:pt x="77" y="221"/>
                      </a:lnTo>
                      <a:lnTo>
                        <a:pt x="84" y="221"/>
                      </a:lnTo>
                      <a:lnTo>
                        <a:pt x="88" y="223"/>
                      </a:lnTo>
                      <a:lnTo>
                        <a:pt x="91" y="222"/>
                      </a:lnTo>
                      <a:lnTo>
                        <a:pt x="91" y="221"/>
                      </a:lnTo>
                      <a:lnTo>
                        <a:pt x="94" y="220"/>
                      </a:lnTo>
                      <a:lnTo>
                        <a:pt x="101" y="221"/>
                      </a:lnTo>
                      <a:lnTo>
                        <a:pt x="103" y="223"/>
                      </a:lnTo>
                      <a:lnTo>
                        <a:pt x="110" y="225"/>
                      </a:lnTo>
                      <a:lnTo>
                        <a:pt x="111" y="224"/>
                      </a:lnTo>
                      <a:lnTo>
                        <a:pt x="110" y="222"/>
                      </a:lnTo>
                      <a:lnTo>
                        <a:pt x="111" y="219"/>
                      </a:lnTo>
                      <a:lnTo>
                        <a:pt x="114" y="220"/>
                      </a:lnTo>
                      <a:lnTo>
                        <a:pt x="117" y="221"/>
                      </a:lnTo>
                      <a:lnTo>
                        <a:pt x="122" y="221"/>
                      </a:lnTo>
                      <a:lnTo>
                        <a:pt x="122" y="221"/>
                      </a:lnTo>
                      <a:lnTo>
                        <a:pt x="120" y="218"/>
                      </a:lnTo>
                      <a:lnTo>
                        <a:pt x="122" y="215"/>
                      </a:lnTo>
                      <a:lnTo>
                        <a:pt x="125" y="214"/>
                      </a:lnTo>
                      <a:lnTo>
                        <a:pt x="129" y="214"/>
                      </a:lnTo>
                      <a:lnTo>
                        <a:pt x="131" y="215"/>
                      </a:lnTo>
                      <a:lnTo>
                        <a:pt x="134" y="215"/>
                      </a:lnTo>
                      <a:lnTo>
                        <a:pt x="137" y="213"/>
                      </a:lnTo>
                      <a:lnTo>
                        <a:pt x="143" y="211"/>
                      </a:lnTo>
                      <a:lnTo>
                        <a:pt x="143" y="210"/>
                      </a:lnTo>
                      <a:lnTo>
                        <a:pt x="146" y="208"/>
                      </a:lnTo>
                      <a:lnTo>
                        <a:pt x="148" y="206"/>
                      </a:lnTo>
                      <a:lnTo>
                        <a:pt x="158" y="198"/>
                      </a:lnTo>
                      <a:lnTo>
                        <a:pt x="160" y="195"/>
                      </a:lnTo>
                      <a:lnTo>
                        <a:pt x="160" y="194"/>
                      </a:lnTo>
                      <a:lnTo>
                        <a:pt x="162" y="193"/>
                      </a:lnTo>
                      <a:lnTo>
                        <a:pt x="177" y="176"/>
                      </a:lnTo>
                      <a:lnTo>
                        <a:pt x="177" y="175"/>
                      </a:lnTo>
                      <a:lnTo>
                        <a:pt x="179" y="175"/>
                      </a:lnTo>
                      <a:lnTo>
                        <a:pt x="181" y="171"/>
                      </a:lnTo>
                      <a:lnTo>
                        <a:pt x="184" y="170"/>
                      </a:lnTo>
                      <a:lnTo>
                        <a:pt x="184" y="166"/>
                      </a:lnTo>
                      <a:lnTo>
                        <a:pt x="189" y="160"/>
                      </a:lnTo>
                      <a:lnTo>
                        <a:pt x="195" y="149"/>
                      </a:lnTo>
                      <a:lnTo>
                        <a:pt x="197" y="143"/>
                      </a:lnTo>
                      <a:lnTo>
                        <a:pt x="200" y="143"/>
                      </a:lnTo>
                      <a:lnTo>
                        <a:pt x="201" y="139"/>
                      </a:lnTo>
                      <a:lnTo>
                        <a:pt x="201" y="138"/>
                      </a:lnTo>
                      <a:lnTo>
                        <a:pt x="205" y="134"/>
                      </a:lnTo>
                      <a:lnTo>
                        <a:pt x="206" y="130"/>
                      </a:lnTo>
                      <a:lnTo>
                        <a:pt x="209" y="128"/>
                      </a:lnTo>
                      <a:lnTo>
                        <a:pt x="211" y="125"/>
                      </a:lnTo>
                      <a:lnTo>
                        <a:pt x="214" y="124"/>
                      </a:lnTo>
                      <a:lnTo>
                        <a:pt x="215" y="122"/>
                      </a:lnTo>
                      <a:lnTo>
                        <a:pt x="215" y="122"/>
                      </a:lnTo>
                      <a:lnTo>
                        <a:pt x="219" y="117"/>
                      </a:lnTo>
                      <a:lnTo>
                        <a:pt x="220" y="114"/>
                      </a:lnTo>
                      <a:lnTo>
                        <a:pt x="222" y="111"/>
                      </a:lnTo>
                      <a:lnTo>
                        <a:pt x="224" y="104"/>
                      </a:lnTo>
                      <a:lnTo>
                        <a:pt x="226" y="99"/>
                      </a:lnTo>
                      <a:lnTo>
                        <a:pt x="226" y="94"/>
                      </a:lnTo>
                      <a:lnTo>
                        <a:pt x="228" y="88"/>
                      </a:lnTo>
                      <a:lnTo>
                        <a:pt x="227" y="87"/>
                      </a:lnTo>
                      <a:lnTo>
                        <a:pt x="229" y="85"/>
                      </a:lnTo>
                      <a:lnTo>
                        <a:pt x="229" y="84"/>
                      </a:lnTo>
                      <a:lnTo>
                        <a:pt x="226" y="84"/>
                      </a:lnTo>
                      <a:lnTo>
                        <a:pt x="221" y="83"/>
                      </a:lnTo>
                      <a:close/>
                      <a:moveTo>
                        <a:pt x="176" y="136"/>
                      </a:moveTo>
                      <a:lnTo>
                        <a:pt x="173" y="138"/>
                      </a:lnTo>
                      <a:lnTo>
                        <a:pt x="174" y="140"/>
                      </a:lnTo>
                      <a:lnTo>
                        <a:pt x="174" y="141"/>
                      </a:lnTo>
                      <a:lnTo>
                        <a:pt x="174" y="144"/>
                      </a:lnTo>
                      <a:lnTo>
                        <a:pt x="171" y="145"/>
                      </a:lnTo>
                      <a:lnTo>
                        <a:pt x="170" y="145"/>
                      </a:lnTo>
                      <a:lnTo>
                        <a:pt x="167" y="145"/>
                      </a:lnTo>
                      <a:lnTo>
                        <a:pt x="165" y="147"/>
                      </a:lnTo>
                      <a:lnTo>
                        <a:pt x="163" y="148"/>
                      </a:lnTo>
                      <a:lnTo>
                        <a:pt x="161" y="152"/>
                      </a:lnTo>
                      <a:lnTo>
                        <a:pt x="160" y="154"/>
                      </a:lnTo>
                      <a:lnTo>
                        <a:pt x="160" y="155"/>
                      </a:lnTo>
                      <a:lnTo>
                        <a:pt x="157" y="155"/>
                      </a:lnTo>
                      <a:lnTo>
                        <a:pt x="154" y="154"/>
                      </a:lnTo>
                      <a:lnTo>
                        <a:pt x="153" y="152"/>
                      </a:lnTo>
                      <a:lnTo>
                        <a:pt x="150" y="149"/>
                      </a:lnTo>
                      <a:lnTo>
                        <a:pt x="150" y="146"/>
                      </a:lnTo>
                      <a:lnTo>
                        <a:pt x="149" y="144"/>
                      </a:lnTo>
                      <a:lnTo>
                        <a:pt x="148" y="142"/>
                      </a:lnTo>
                      <a:lnTo>
                        <a:pt x="146" y="140"/>
                      </a:lnTo>
                      <a:lnTo>
                        <a:pt x="146" y="137"/>
                      </a:lnTo>
                      <a:lnTo>
                        <a:pt x="147" y="135"/>
                      </a:lnTo>
                      <a:lnTo>
                        <a:pt x="151" y="131"/>
                      </a:lnTo>
                      <a:lnTo>
                        <a:pt x="153" y="127"/>
                      </a:lnTo>
                      <a:lnTo>
                        <a:pt x="156" y="124"/>
                      </a:lnTo>
                      <a:lnTo>
                        <a:pt x="160" y="123"/>
                      </a:lnTo>
                      <a:lnTo>
                        <a:pt x="162" y="121"/>
                      </a:lnTo>
                      <a:lnTo>
                        <a:pt x="163" y="120"/>
                      </a:lnTo>
                      <a:lnTo>
                        <a:pt x="164" y="118"/>
                      </a:lnTo>
                      <a:lnTo>
                        <a:pt x="166" y="118"/>
                      </a:lnTo>
                      <a:lnTo>
                        <a:pt x="167" y="120"/>
                      </a:lnTo>
                      <a:lnTo>
                        <a:pt x="168" y="119"/>
                      </a:lnTo>
                      <a:lnTo>
                        <a:pt x="170" y="121"/>
                      </a:lnTo>
                      <a:lnTo>
                        <a:pt x="173" y="120"/>
                      </a:lnTo>
                      <a:lnTo>
                        <a:pt x="176" y="123"/>
                      </a:lnTo>
                      <a:lnTo>
                        <a:pt x="178" y="129"/>
                      </a:lnTo>
                      <a:lnTo>
                        <a:pt x="178" y="134"/>
                      </a:lnTo>
                      <a:lnTo>
                        <a:pt x="176" y="1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5" name="Freeform 885">
                  <a:extLst>
                    <a:ext uri="{FF2B5EF4-FFF2-40B4-BE49-F238E27FC236}">
                      <a16:creationId xmlns:a16="http://schemas.microsoft.com/office/drawing/2014/main" id="{ADB1AD58-E3CA-42E1-A7BA-94061F526543}"/>
                    </a:ext>
                  </a:extLst>
                </p:cNvPr>
                <p:cNvSpPr>
                  <a:spLocks/>
                </p:cNvSpPr>
                <p:nvPr/>
              </p:nvSpPr>
              <p:spPr bwMode="auto">
                <a:xfrm>
                  <a:off x="3975" y="3305"/>
                  <a:ext cx="32" cy="37"/>
                </a:xfrm>
                <a:custGeom>
                  <a:avLst/>
                  <a:gdLst>
                    <a:gd name="T0" fmla="*/ 30 w 32"/>
                    <a:gd name="T1" fmla="*/ 5 h 37"/>
                    <a:gd name="T2" fmla="*/ 27 w 32"/>
                    <a:gd name="T3" fmla="*/ 2 h 37"/>
                    <a:gd name="T4" fmla="*/ 24 w 32"/>
                    <a:gd name="T5" fmla="*/ 3 h 37"/>
                    <a:gd name="T6" fmla="*/ 22 w 32"/>
                    <a:gd name="T7" fmla="*/ 1 h 37"/>
                    <a:gd name="T8" fmla="*/ 21 w 32"/>
                    <a:gd name="T9" fmla="*/ 2 h 37"/>
                    <a:gd name="T10" fmla="*/ 20 w 32"/>
                    <a:gd name="T11" fmla="*/ 0 h 37"/>
                    <a:gd name="T12" fmla="*/ 18 w 32"/>
                    <a:gd name="T13" fmla="*/ 0 h 37"/>
                    <a:gd name="T14" fmla="*/ 17 w 32"/>
                    <a:gd name="T15" fmla="*/ 2 h 37"/>
                    <a:gd name="T16" fmla="*/ 16 w 32"/>
                    <a:gd name="T17" fmla="*/ 3 h 37"/>
                    <a:gd name="T18" fmla="*/ 14 w 32"/>
                    <a:gd name="T19" fmla="*/ 5 h 37"/>
                    <a:gd name="T20" fmla="*/ 10 w 32"/>
                    <a:gd name="T21" fmla="*/ 6 h 37"/>
                    <a:gd name="T22" fmla="*/ 7 w 32"/>
                    <a:gd name="T23" fmla="*/ 9 h 37"/>
                    <a:gd name="T24" fmla="*/ 5 w 32"/>
                    <a:gd name="T25" fmla="*/ 13 h 37"/>
                    <a:gd name="T26" fmla="*/ 1 w 32"/>
                    <a:gd name="T27" fmla="*/ 17 h 37"/>
                    <a:gd name="T28" fmla="*/ 0 w 32"/>
                    <a:gd name="T29" fmla="*/ 19 h 37"/>
                    <a:gd name="T30" fmla="*/ 0 w 32"/>
                    <a:gd name="T31" fmla="*/ 22 h 37"/>
                    <a:gd name="T32" fmla="*/ 2 w 32"/>
                    <a:gd name="T33" fmla="*/ 24 h 37"/>
                    <a:gd name="T34" fmla="*/ 3 w 32"/>
                    <a:gd name="T35" fmla="*/ 26 h 37"/>
                    <a:gd name="T36" fmla="*/ 4 w 32"/>
                    <a:gd name="T37" fmla="*/ 28 h 37"/>
                    <a:gd name="T38" fmla="*/ 4 w 32"/>
                    <a:gd name="T39" fmla="*/ 31 h 37"/>
                    <a:gd name="T40" fmla="*/ 7 w 32"/>
                    <a:gd name="T41" fmla="*/ 34 h 37"/>
                    <a:gd name="T42" fmla="*/ 8 w 32"/>
                    <a:gd name="T43" fmla="*/ 36 h 37"/>
                    <a:gd name="T44" fmla="*/ 11 w 32"/>
                    <a:gd name="T45" fmla="*/ 37 h 37"/>
                    <a:gd name="T46" fmla="*/ 14 w 32"/>
                    <a:gd name="T47" fmla="*/ 37 h 37"/>
                    <a:gd name="T48" fmla="*/ 14 w 32"/>
                    <a:gd name="T49" fmla="*/ 36 h 37"/>
                    <a:gd name="T50" fmla="*/ 15 w 32"/>
                    <a:gd name="T51" fmla="*/ 34 h 37"/>
                    <a:gd name="T52" fmla="*/ 17 w 32"/>
                    <a:gd name="T53" fmla="*/ 30 h 37"/>
                    <a:gd name="T54" fmla="*/ 19 w 32"/>
                    <a:gd name="T55" fmla="*/ 29 h 37"/>
                    <a:gd name="T56" fmla="*/ 21 w 32"/>
                    <a:gd name="T57" fmla="*/ 27 h 37"/>
                    <a:gd name="T58" fmla="*/ 24 w 32"/>
                    <a:gd name="T59" fmla="*/ 27 h 37"/>
                    <a:gd name="T60" fmla="*/ 25 w 32"/>
                    <a:gd name="T61" fmla="*/ 27 h 37"/>
                    <a:gd name="T62" fmla="*/ 28 w 32"/>
                    <a:gd name="T63" fmla="*/ 26 h 37"/>
                    <a:gd name="T64" fmla="*/ 28 w 32"/>
                    <a:gd name="T65" fmla="*/ 23 h 37"/>
                    <a:gd name="T66" fmla="*/ 28 w 32"/>
                    <a:gd name="T67" fmla="*/ 22 h 37"/>
                    <a:gd name="T68" fmla="*/ 27 w 32"/>
                    <a:gd name="T69" fmla="*/ 20 h 37"/>
                    <a:gd name="T70" fmla="*/ 30 w 32"/>
                    <a:gd name="T71" fmla="*/ 18 h 37"/>
                    <a:gd name="T72" fmla="*/ 32 w 32"/>
                    <a:gd name="T73" fmla="*/ 16 h 37"/>
                    <a:gd name="T74" fmla="*/ 32 w 32"/>
                    <a:gd name="T75" fmla="*/ 11 h 37"/>
                    <a:gd name="T76" fmla="*/ 30 w 32"/>
                    <a:gd name="T77"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7">
                      <a:moveTo>
                        <a:pt x="30" y="5"/>
                      </a:moveTo>
                      <a:lnTo>
                        <a:pt x="27" y="2"/>
                      </a:lnTo>
                      <a:lnTo>
                        <a:pt x="24" y="3"/>
                      </a:lnTo>
                      <a:lnTo>
                        <a:pt x="22" y="1"/>
                      </a:lnTo>
                      <a:lnTo>
                        <a:pt x="21" y="2"/>
                      </a:lnTo>
                      <a:lnTo>
                        <a:pt x="20" y="0"/>
                      </a:lnTo>
                      <a:lnTo>
                        <a:pt x="18" y="0"/>
                      </a:lnTo>
                      <a:lnTo>
                        <a:pt x="17" y="2"/>
                      </a:lnTo>
                      <a:lnTo>
                        <a:pt x="16" y="3"/>
                      </a:lnTo>
                      <a:lnTo>
                        <a:pt x="14" y="5"/>
                      </a:lnTo>
                      <a:lnTo>
                        <a:pt x="10" y="6"/>
                      </a:lnTo>
                      <a:lnTo>
                        <a:pt x="7" y="9"/>
                      </a:lnTo>
                      <a:lnTo>
                        <a:pt x="5" y="13"/>
                      </a:lnTo>
                      <a:lnTo>
                        <a:pt x="1" y="17"/>
                      </a:lnTo>
                      <a:lnTo>
                        <a:pt x="0" y="19"/>
                      </a:lnTo>
                      <a:lnTo>
                        <a:pt x="0" y="22"/>
                      </a:lnTo>
                      <a:lnTo>
                        <a:pt x="2" y="24"/>
                      </a:lnTo>
                      <a:lnTo>
                        <a:pt x="3" y="26"/>
                      </a:lnTo>
                      <a:lnTo>
                        <a:pt x="4" y="28"/>
                      </a:lnTo>
                      <a:lnTo>
                        <a:pt x="4" y="31"/>
                      </a:lnTo>
                      <a:lnTo>
                        <a:pt x="7" y="34"/>
                      </a:lnTo>
                      <a:lnTo>
                        <a:pt x="8" y="36"/>
                      </a:lnTo>
                      <a:lnTo>
                        <a:pt x="11" y="37"/>
                      </a:lnTo>
                      <a:lnTo>
                        <a:pt x="14" y="37"/>
                      </a:lnTo>
                      <a:lnTo>
                        <a:pt x="14" y="36"/>
                      </a:lnTo>
                      <a:lnTo>
                        <a:pt x="15" y="34"/>
                      </a:lnTo>
                      <a:lnTo>
                        <a:pt x="17" y="30"/>
                      </a:lnTo>
                      <a:lnTo>
                        <a:pt x="19" y="29"/>
                      </a:lnTo>
                      <a:lnTo>
                        <a:pt x="21" y="27"/>
                      </a:lnTo>
                      <a:lnTo>
                        <a:pt x="24" y="27"/>
                      </a:lnTo>
                      <a:lnTo>
                        <a:pt x="25" y="27"/>
                      </a:lnTo>
                      <a:lnTo>
                        <a:pt x="28" y="26"/>
                      </a:lnTo>
                      <a:lnTo>
                        <a:pt x="28" y="23"/>
                      </a:lnTo>
                      <a:lnTo>
                        <a:pt x="28" y="22"/>
                      </a:lnTo>
                      <a:lnTo>
                        <a:pt x="27" y="20"/>
                      </a:lnTo>
                      <a:lnTo>
                        <a:pt x="30" y="18"/>
                      </a:lnTo>
                      <a:lnTo>
                        <a:pt x="32" y="16"/>
                      </a:lnTo>
                      <a:lnTo>
                        <a:pt x="32" y="11"/>
                      </a:lnTo>
                      <a:lnTo>
                        <a:pt x="3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6" name="Freeform 886">
                  <a:extLst>
                    <a:ext uri="{FF2B5EF4-FFF2-40B4-BE49-F238E27FC236}">
                      <a16:creationId xmlns:a16="http://schemas.microsoft.com/office/drawing/2014/main" id="{58C221F5-A2C6-464C-9926-3F0BEDE2CB69}"/>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7" name="Freeform 887">
                  <a:extLst>
                    <a:ext uri="{FF2B5EF4-FFF2-40B4-BE49-F238E27FC236}">
                      <a16:creationId xmlns:a16="http://schemas.microsoft.com/office/drawing/2014/main" id="{0E806E5B-70E8-49A3-A772-7449F9D65A8E}"/>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8" name="Freeform 888">
                  <a:extLst>
                    <a:ext uri="{FF2B5EF4-FFF2-40B4-BE49-F238E27FC236}">
                      <a16:creationId xmlns:a16="http://schemas.microsoft.com/office/drawing/2014/main" id="{A294E3BD-EBA4-41F4-86AD-F08C425FE862}"/>
                    </a:ext>
                  </a:extLst>
                </p:cNvPr>
                <p:cNvSpPr>
                  <a:spLocks/>
                </p:cNvSpPr>
                <p:nvPr/>
              </p:nvSpPr>
              <p:spPr bwMode="auto">
                <a:xfrm>
                  <a:off x="5537" y="3056"/>
                  <a:ext cx="7" cy="9"/>
                </a:xfrm>
                <a:custGeom>
                  <a:avLst/>
                  <a:gdLst>
                    <a:gd name="T0" fmla="*/ 0 w 7"/>
                    <a:gd name="T1" fmla="*/ 9 h 9"/>
                    <a:gd name="T2" fmla="*/ 3 w 7"/>
                    <a:gd name="T3" fmla="*/ 8 h 9"/>
                    <a:gd name="T4" fmla="*/ 7 w 7"/>
                    <a:gd name="T5" fmla="*/ 9 h 9"/>
                    <a:gd name="T6" fmla="*/ 7 w 7"/>
                    <a:gd name="T7" fmla="*/ 6 h 9"/>
                    <a:gd name="T8" fmla="*/ 6 w 7"/>
                    <a:gd name="T9" fmla="*/ 6 h 9"/>
                    <a:gd name="T10" fmla="*/ 5 w 7"/>
                    <a:gd name="T11" fmla="*/ 6 h 9"/>
                    <a:gd name="T12" fmla="*/ 4 w 7"/>
                    <a:gd name="T13" fmla="*/ 5 h 9"/>
                    <a:gd name="T14" fmla="*/ 7 w 7"/>
                    <a:gd name="T15" fmla="*/ 2 h 9"/>
                    <a:gd name="T16" fmla="*/ 7 w 7"/>
                    <a:gd name="T17" fmla="*/ 1 h 9"/>
                    <a:gd name="T18" fmla="*/ 4 w 7"/>
                    <a:gd name="T19" fmla="*/ 3 h 9"/>
                    <a:gd name="T20" fmla="*/ 4 w 7"/>
                    <a:gd name="T21" fmla="*/ 0 h 9"/>
                    <a:gd name="T22" fmla="*/ 3 w 7"/>
                    <a:gd name="T23" fmla="*/ 0 h 9"/>
                    <a:gd name="T24" fmla="*/ 2 w 7"/>
                    <a:gd name="T25" fmla="*/ 2 h 9"/>
                    <a:gd name="T26" fmla="*/ 0 w 7"/>
                    <a:gd name="T27" fmla="*/ 2 h 9"/>
                    <a:gd name="T28" fmla="*/ 0 w 7"/>
                    <a:gd name="T29" fmla="*/ 3 h 9"/>
                    <a:gd name="T30" fmla="*/ 0 w 7"/>
                    <a:gd name="T31" fmla="*/ 3 h 9"/>
                    <a:gd name="T32" fmla="*/ 1 w 7"/>
                    <a:gd name="T33" fmla="*/ 7 h 9"/>
                    <a:gd name="T34" fmla="*/ 0 w 7"/>
                    <a:gd name="T35" fmla="*/ 9 h 9"/>
                    <a:gd name="T36" fmla="*/ 0 w 7"/>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9">
                      <a:moveTo>
                        <a:pt x="0" y="9"/>
                      </a:moveTo>
                      <a:lnTo>
                        <a:pt x="3" y="8"/>
                      </a:lnTo>
                      <a:lnTo>
                        <a:pt x="7" y="9"/>
                      </a:lnTo>
                      <a:lnTo>
                        <a:pt x="7" y="6"/>
                      </a:lnTo>
                      <a:lnTo>
                        <a:pt x="6" y="6"/>
                      </a:lnTo>
                      <a:lnTo>
                        <a:pt x="5" y="6"/>
                      </a:lnTo>
                      <a:lnTo>
                        <a:pt x="4" y="5"/>
                      </a:lnTo>
                      <a:lnTo>
                        <a:pt x="7" y="2"/>
                      </a:lnTo>
                      <a:lnTo>
                        <a:pt x="7" y="1"/>
                      </a:lnTo>
                      <a:lnTo>
                        <a:pt x="4" y="3"/>
                      </a:lnTo>
                      <a:lnTo>
                        <a:pt x="4" y="0"/>
                      </a:lnTo>
                      <a:lnTo>
                        <a:pt x="3" y="0"/>
                      </a:lnTo>
                      <a:lnTo>
                        <a:pt x="2" y="2"/>
                      </a:lnTo>
                      <a:lnTo>
                        <a:pt x="0" y="2"/>
                      </a:lnTo>
                      <a:lnTo>
                        <a:pt x="0" y="3"/>
                      </a:lnTo>
                      <a:lnTo>
                        <a:pt x="0" y="3"/>
                      </a:lnTo>
                      <a:lnTo>
                        <a:pt x="1" y="7"/>
                      </a:lnTo>
                      <a:lnTo>
                        <a:pt x="0" y="9"/>
                      </a:ln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9" name="Freeform 889">
                  <a:extLst>
                    <a:ext uri="{FF2B5EF4-FFF2-40B4-BE49-F238E27FC236}">
                      <a16:creationId xmlns:a16="http://schemas.microsoft.com/office/drawing/2014/main" id="{053D2120-58F7-428A-8140-35EC9880DC6E}"/>
                    </a:ext>
                  </a:extLst>
                </p:cNvPr>
                <p:cNvSpPr>
                  <a:spLocks/>
                </p:cNvSpPr>
                <p:nvPr/>
              </p:nvSpPr>
              <p:spPr bwMode="auto">
                <a:xfrm>
                  <a:off x="5185" y="3003"/>
                  <a:ext cx="565" cy="606"/>
                </a:xfrm>
                <a:custGeom>
                  <a:avLst/>
                  <a:gdLst>
                    <a:gd name="T0" fmla="*/ 563 w 565"/>
                    <a:gd name="T1" fmla="*/ 296 h 606"/>
                    <a:gd name="T2" fmla="*/ 546 w 565"/>
                    <a:gd name="T3" fmla="*/ 259 h 606"/>
                    <a:gd name="T4" fmla="*/ 538 w 565"/>
                    <a:gd name="T5" fmla="*/ 225 h 606"/>
                    <a:gd name="T6" fmla="*/ 523 w 565"/>
                    <a:gd name="T7" fmla="*/ 210 h 606"/>
                    <a:gd name="T8" fmla="*/ 515 w 565"/>
                    <a:gd name="T9" fmla="*/ 178 h 606"/>
                    <a:gd name="T10" fmla="*/ 497 w 565"/>
                    <a:gd name="T11" fmla="*/ 163 h 606"/>
                    <a:gd name="T12" fmla="*/ 483 w 565"/>
                    <a:gd name="T13" fmla="*/ 116 h 606"/>
                    <a:gd name="T14" fmla="*/ 472 w 565"/>
                    <a:gd name="T15" fmla="*/ 68 h 606"/>
                    <a:gd name="T16" fmla="*/ 453 w 565"/>
                    <a:gd name="T17" fmla="*/ 39 h 606"/>
                    <a:gd name="T18" fmla="*/ 445 w 565"/>
                    <a:gd name="T19" fmla="*/ 2 h 606"/>
                    <a:gd name="T20" fmla="*/ 433 w 565"/>
                    <a:gd name="T21" fmla="*/ 34 h 606"/>
                    <a:gd name="T22" fmla="*/ 426 w 565"/>
                    <a:gd name="T23" fmla="*/ 79 h 606"/>
                    <a:gd name="T24" fmla="*/ 393 w 565"/>
                    <a:gd name="T25" fmla="*/ 127 h 606"/>
                    <a:gd name="T26" fmla="*/ 360 w 565"/>
                    <a:gd name="T27" fmla="*/ 98 h 606"/>
                    <a:gd name="T28" fmla="*/ 341 w 565"/>
                    <a:gd name="T29" fmla="*/ 66 h 606"/>
                    <a:gd name="T30" fmla="*/ 355 w 565"/>
                    <a:gd name="T31" fmla="*/ 43 h 606"/>
                    <a:gd name="T32" fmla="*/ 353 w 565"/>
                    <a:gd name="T33" fmla="*/ 18 h 606"/>
                    <a:gd name="T34" fmla="*/ 342 w 565"/>
                    <a:gd name="T35" fmla="*/ 21 h 606"/>
                    <a:gd name="T36" fmla="*/ 321 w 565"/>
                    <a:gd name="T37" fmla="*/ 18 h 606"/>
                    <a:gd name="T38" fmla="*/ 293 w 565"/>
                    <a:gd name="T39" fmla="*/ 5 h 606"/>
                    <a:gd name="T40" fmla="*/ 296 w 565"/>
                    <a:gd name="T41" fmla="*/ 23 h 606"/>
                    <a:gd name="T42" fmla="*/ 271 w 565"/>
                    <a:gd name="T43" fmla="*/ 32 h 606"/>
                    <a:gd name="T44" fmla="*/ 256 w 565"/>
                    <a:gd name="T45" fmla="*/ 51 h 606"/>
                    <a:gd name="T46" fmla="*/ 251 w 565"/>
                    <a:gd name="T47" fmla="*/ 73 h 606"/>
                    <a:gd name="T48" fmla="*/ 236 w 565"/>
                    <a:gd name="T49" fmla="*/ 76 h 606"/>
                    <a:gd name="T50" fmla="*/ 230 w 565"/>
                    <a:gd name="T51" fmla="*/ 74 h 606"/>
                    <a:gd name="T52" fmla="*/ 210 w 565"/>
                    <a:gd name="T53" fmla="*/ 57 h 606"/>
                    <a:gd name="T54" fmla="*/ 196 w 565"/>
                    <a:gd name="T55" fmla="*/ 64 h 606"/>
                    <a:gd name="T56" fmla="*/ 188 w 565"/>
                    <a:gd name="T57" fmla="*/ 84 h 606"/>
                    <a:gd name="T58" fmla="*/ 182 w 565"/>
                    <a:gd name="T59" fmla="*/ 101 h 606"/>
                    <a:gd name="T60" fmla="*/ 168 w 565"/>
                    <a:gd name="T61" fmla="*/ 109 h 606"/>
                    <a:gd name="T62" fmla="*/ 156 w 565"/>
                    <a:gd name="T63" fmla="*/ 102 h 606"/>
                    <a:gd name="T64" fmla="*/ 141 w 565"/>
                    <a:gd name="T65" fmla="*/ 139 h 606"/>
                    <a:gd name="T66" fmla="*/ 93 w 565"/>
                    <a:gd name="T67" fmla="*/ 169 h 606"/>
                    <a:gd name="T68" fmla="*/ 51 w 565"/>
                    <a:gd name="T69" fmla="*/ 184 h 606"/>
                    <a:gd name="T70" fmla="*/ 23 w 565"/>
                    <a:gd name="T71" fmla="*/ 198 h 606"/>
                    <a:gd name="T72" fmla="*/ 16 w 565"/>
                    <a:gd name="T73" fmla="*/ 282 h 606"/>
                    <a:gd name="T74" fmla="*/ 11 w 565"/>
                    <a:gd name="T75" fmla="*/ 295 h 606"/>
                    <a:gd name="T76" fmla="*/ 16 w 565"/>
                    <a:gd name="T77" fmla="*/ 359 h 606"/>
                    <a:gd name="T78" fmla="*/ 15 w 565"/>
                    <a:gd name="T79" fmla="*/ 429 h 606"/>
                    <a:gd name="T80" fmla="*/ 19 w 565"/>
                    <a:gd name="T81" fmla="*/ 471 h 606"/>
                    <a:gd name="T82" fmla="*/ 47 w 565"/>
                    <a:gd name="T83" fmla="*/ 466 h 606"/>
                    <a:gd name="T84" fmla="*/ 80 w 565"/>
                    <a:gd name="T85" fmla="*/ 450 h 606"/>
                    <a:gd name="T86" fmla="*/ 113 w 565"/>
                    <a:gd name="T87" fmla="*/ 454 h 606"/>
                    <a:gd name="T88" fmla="*/ 154 w 565"/>
                    <a:gd name="T89" fmla="*/ 423 h 606"/>
                    <a:gd name="T90" fmla="*/ 203 w 565"/>
                    <a:gd name="T91" fmla="*/ 408 h 606"/>
                    <a:gd name="T92" fmla="*/ 258 w 565"/>
                    <a:gd name="T93" fmla="*/ 418 h 606"/>
                    <a:gd name="T94" fmla="*/ 279 w 565"/>
                    <a:gd name="T95" fmla="*/ 445 h 606"/>
                    <a:gd name="T96" fmla="*/ 287 w 565"/>
                    <a:gd name="T97" fmla="*/ 486 h 606"/>
                    <a:gd name="T98" fmla="*/ 310 w 565"/>
                    <a:gd name="T99" fmla="*/ 459 h 606"/>
                    <a:gd name="T100" fmla="*/ 325 w 565"/>
                    <a:gd name="T101" fmla="*/ 458 h 606"/>
                    <a:gd name="T102" fmla="*/ 310 w 565"/>
                    <a:gd name="T103" fmla="*/ 493 h 606"/>
                    <a:gd name="T104" fmla="*/ 323 w 565"/>
                    <a:gd name="T105" fmla="*/ 507 h 606"/>
                    <a:gd name="T106" fmla="*/ 337 w 565"/>
                    <a:gd name="T107" fmla="*/ 522 h 606"/>
                    <a:gd name="T108" fmla="*/ 354 w 565"/>
                    <a:gd name="T109" fmla="*/ 578 h 606"/>
                    <a:gd name="T110" fmla="*/ 386 w 565"/>
                    <a:gd name="T111" fmla="*/ 586 h 606"/>
                    <a:gd name="T112" fmla="*/ 402 w 565"/>
                    <a:gd name="T113" fmla="*/ 586 h 606"/>
                    <a:gd name="T114" fmla="*/ 417 w 565"/>
                    <a:gd name="T115" fmla="*/ 602 h 606"/>
                    <a:gd name="T116" fmla="*/ 436 w 565"/>
                    <a:gd name="T117" fmla="*/ 580 h 606"/>
                    <a:gd name="T118" fmla="*/ 475 w 565"/>
                    <a:gd name="T119" fmla="*/ 553 h 606"/>
                    <a:gd name="T120" fmla="*/ 507 w 565"/>
                    <a:gd name="T121" fmla="*/ 481 h 606"/>
                    <a:gd name="T122" fmla="*/ 534 w 565"/>
                    <a:gd name="T123" fmla="*/ 446 h 606"/>
                    <a:gd name="T124" fmla="*/ 551 w 565"/>
                    <a:gd name="T125" fmla="*/ 39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06">
                      <a:moveTo>
                        <a:pt x="563" y="343"/>
                      </a:moveTo>
                      <a:lnTo>
                        <a:pt x="563" y="339"/>
                      </a:lnTo>
                      <a:lnTo>
                        <a:pt x="561" y="333"/>
                      </a:lnTo>
                      <a:lnTo>
                        <a:pt x="560" y="331"/>
                      </a:lnTo>
                      <a:lnTo>
                        <a:pt x="560" y="327"/>
                      </a:lnTo>
                      <a:lnTo>
                        <a:pt x="561" y="326"/>
                      </a:lnTo>
                      <a:lnTo>
                        <a:pt x="562" y="322"/>
                      </a:lnTo>
                      <a:lnTo>
                        <a:pt x="564" y="316"/>
                      </a:lnTo>
                      <a:lnTo>
                        <a:pt x="564" y="315"/>
                      </a:lnTo>
                      <a:lnTo>
                        <a:pt x="563" y="305"/>
                      </a:lnTo>
                      <a:lnTo>
                        <a:pt x="565" y="301"/>
                      </a:lnTo>
                      <a:lnTo>
                        <a:pt x="564" y="300"/>
                      </a:lnTo>
                      <a:lnTo>
                        <a:pt x="563" y="296"/>
                      </a:lnTo>
                      <a:lnTo>
                        <a:pt x="563" y="290"/>
                      </a:lnTo>
                      <a:lnTo>
                        <a:pt x="562" y="289"/>
                      </a:lnTo>
                      <a:lnTo>
                        <a:pt x="563" y="285"/>
                      </a:lnTo>
                      <a:lnTo>
                        <a:pt x="561" y="284"/>
                      </a:lnTo>
                      <a:lnTo>
                        <a:pt x="560" y="281"/>
                      </a:lnTo>
                      <a:lnTo>
                        <a:pt x="560" y="277"/>
                      </a:lnTo>
                      <a:lnTo>
                        <a:pt x="556" y="274"/>
                      </a:lnTo>
                      <a:lnTo>
                        <a:pt x="554" y="269"/>
                      </a:lnTo>
                      <a:lnTo>
                        <a:pt x="553" y="264"/>
                      </a:lnTo>
                      <a:lnTo>
                        <a:pt x="552" y="260"/>
                      </a:lnTo>
                      <a:lnTo>
                        <a:pt x="550" y="260"/>
                      </a:lnTo>
                      <a:lnTo>
                        <a:pt x="548" y="261"/>
                      </a:lnTo>
                      <a:lnTo>
                        <a:pt x="546" y="259"/>
                      </a:lnTo>
                      <a:lnTo>
                        <a:pt x="546" y="254"/>
                      </a:lnTo>
                      <a:lnTo>
                        <a:pt x="544" y="253"/>
                      </a:lnTo>
                      <a:lnTo>
                        <a:pt x="544" y="251"/>
                      </a:lnTo>
                      <a:lnTo>
                        <a:pt x="540" y="247"/>
                      </a:lnTo>
                      <a:lnTo>
                        <a:pt x="539" y="246"/>
                      </a:lnTo>
                      <a:lnTo>
                        <a:pt x="539" y="243"/>
                      </a:lnTo>
                      <a:lnTo>
                        <a:pt x="538" y="239"/>
                      </a:lnTo>
                      <a:lnTo>
                        <a:pt x="540" y="235"/>
                      </a:lnTo>
                      <a:lnTo>
                        <a:pt x="541" y="230"/>
                      </a:lnTo>
                      <a:lnTo>
                        <a:pt x="540" y="227"/>
                      </a:lnTo>
                      <a:lnTo>
                        <a:pt x="540" y="224"/>
                      </a:lnTo>
                      <a:lnTo>
                        <a:pt x="539" y="222"/>
                      </a:lnTo>
                      <a:lnTo>
                        <a:pt x="538" y="225"/>
                      </a:lnTo>
                      <a:lnTo>
                        <a:pt x="539" y="226"/>
                      </a:lnTo>
                      <a:lnTo>
                        <a:pt x="538" y="228"/>
                      </a:lnTo>
                      <a:lnTo>
                        <a:pt x="532" y="221"/>
                      </a:lnTo>
                      <a:lnTo>
                        <a:pt x="530" y="217"/>
                      </a:lnTo>
                      <a:lnTo>
                        <a:pt x="528" y="218"/>
                      </a:lnTo>
                      <a:lnTo>
                        <a:pt x="528" y="220"/>
                      </a:lnTo>
                      <a:lnTo>
                        <a:pt x="528" y="222"/>
                      </a:lnTo>
                      <a:lnTo>
                        <a:pt x="529" y="228"/>
                      </a:lnTo>
                      <a:lnTo>
                        <a:pt x="526" y="223"/>
                      </a:lnTo>
                      <a:lnTo>
                        <a:pt x="525" y="226"/>
                      </a:lnTo>
                      <a:lnTo>
                        <a:pt x="525" y="222"/>
                      </a:lnTo>
                      <a:lnTo>
                        <a:pt x="524" y="219"/>
                      </a:lnTo>
                      <a:lnTo>
                        <a:pt x="523" y="210"/>
                      </a:lnTo>
                      <a:lnTo>
                        <a:pt x="524" y="209"/>
                      </a:lnTo>
                      <a:lnTo>
                        <a:pt x="524" y="207"/>
                      </a:lnTo>
                      <a:lnTo>
                        <a:pt x="521" y="205"/>
                      </a:lnTo>
                      <a:lnTo>
                        <a:pt x="522" y="201"/>
                      </a:lnTo>
                      <a:lnTo>
                        <a:pt x="521" y="200"/>
                      </a:lnTo>
                      <a:lnTo>
                        <a:pt x="521" y="197"/>
                      </a:lnTo>
                      <a:lnTo>
                        <a:pt x="517" y="192"/>
                      </a:lnTo>
                      <a:lnTo>
                        <a:pt x="515" y="189"/>
                      </a:lnTo>
                      <a:lnTo>
                        <a:pt x="515" y="185"/>
                      </a:lnTo>
                      <a:lnTo>
                        <a:pt x="518" y="186"/>
                      </a:lnTo>
                      <a:lnTo>
                        <a:pt x="518" y="182"/>
                      </a:lnTo>
                      <a:lnTo>
                        <a:pt x="515" y="177"/>
                      </a:lnTo>
                      <a:lnTo>
                        <a:pt x="515" y="178"/>
                      </a:lnTo>
                      <a:lnTo>
                        <a:pt x="511" y="178"/>
                      </a:lnTo>
                      <a:lnTo>
                        <a:pt x="509" y="173"/>
                      </a:lnTo>
                      <a:lnTo>
                        <a:pt x="507" y="173"/>
                      </a:lnTo>
                      <a:lnTo>
                        <a:pt x="504" y="170"/>
                      </a:lnTo>
                      <a:lnTo>
                        <a:pt x="503" y="172"/>
                      </a:lnTo>
                      <a:lnTo>
                        <a:pt x="501" y="170"/>
                      </a:lnTo>
                      <a:lnTo>
                        <a:pt x="498" y="169"/>
                      </a:lnTo>
                      <a:lnTo>
                        <a:pt x="497" y="171"/>
                      </a:lnTo>
                      <a:lnTo>
                        <a:pt x="498" y="168"/>
                      </a:lnTo>
                      <a:lnTo>
                        <a:pt x="501" y="167"/>
                      </a:lnTo>
                      <a:lnTo>
                        <a:pt x="501" y="165"/>
                      </a:lnTo>
                      <a:lnTo>
                        <a:pt x="501" y="163"/>
                      </a:lnTo>
                      <a:lnTo>
                        <a:pt x="497" y="163"/>
                      </a:lnTo>
                      <a:lnTo>
                        <a:pt x="494" y="163"/>
                      </a:lnTo>
                      <a:lnTo>
                        <a:pt x="494" y="161"/>
                      </a:lnTo>
                      <a:lnTo>
                        <a:pt x="493" y="161"/>
                      </a:lnTo>
                      <a:lnTo>
                        <a:pt x="487" y="157"/>
                      </a:lnTo>
                      <a:lnTo>
                        <a:pt x="484" y="151"/>
                      </a:lnTo>
                      <a:lnTo>
                        <a:pt x="483" y="145"/>
                      </a:lnTo>
                      <a:lnTo>
                        <a:pt x="482" y="140"/>
                      </a:lnTo>
                      <a:lnTo>
                        <a:pt x="482" y="137"/>
                      </a:lnTo>
                      <a:lnTo>
                        <a:pt x="483" y="137"/>
                      </a:lnTo>
                      <a:lnTo>
                        <a:pt x="484" y="130"/>
                      </a:lnTo>
                      <a:lnTo>
                        <a:pt x="483" y="121"/>
                      </a:lnTo>
                      <a:lnTo>
                        <a:pt x="481" y="117"/>
                      </a:lnTo>
                      <a:lnTo>
                        <a:pt x="483" y="116"/>
                      </a:lnTo>
                      <a:lnTo>
                        <a:pt x="481" y="114"/>
                      </a:lnTo>
                      <a:lnTo>
                        <a:pt x="479" y="114"/>
                      </a:lnTo>
                      <a:lnTo>
                        <a:pt x="476" y="107"/>
                      </a:lnTo>
                      <a:lnTo>
                        <a:pt x="476" y="99"/>
                      </a:lnTo>
                      <a:lnTo>
                        <a:pt x="477" y="98"/>
                      </a:lnTo>
                      <a:lnTo>
                        <a:pt x="477" y="96"/>
                      </a:lnTo>
                      <a:lnTo>
                        <a:pt x="476" y="94"/>
                      </a:lnTo>
                      <a:lnTo>
                        <a:pt x="475" y="84"/>
                      </a:lnTo>
                      <a:lnTo>
                        <a:pt x="476" y="81"/>
                      </a:lnTo>
                      <a:lnTo>
                        <a:pt x="475" y="77"/>
                      </a:lnTo>
                      <a:lnTo>
                        <a:pt x="476" y="77"/>
                      </a:lnTo>
                      <a:lnTo>
                        <a:pt x="476" y="74"/>
                      </a:lnTo>
                      <a:lnTo>
                        <a:pt x="472" y="68"/>
                      </a:lnTo>
                      <a:lnTo>
                        <a:pt x="469" y="67"/>
                      </a:lnTo>
                      <a:lnTo>
                        <a:pt x="470" y="65"/>
                      </a:lnTo>
                      <a:lnTo>
                        <a:pt x="466" y="61"/>
                      </a:lnTo>
                      <a:lnTo>
                        <a:pt x="463" y="63"/>
                      </a:lnTo>
                      <a:lnTo>
                        <a:pt x="462" y="62"/>
                      </a:lnTo>
                      <a:lnTo>
                        <a:pt x="460" y="66"/>
                      </a:lnTo>
                      <a:lnTo>
                        <a:pt x="458" y="66"/>
                      </a:lnTo>
                      <a:lnTo>
                        <a:pt x="455" y="60"/>
                      </a:lnTo>
                      <a:lnTo>
                        <a:pt x="456" y="58"/>
                      </a:lnTo>
                      <a:lnTo>
                        <a:pt x="454" y="53"/>
                      </a:lnTo>
                      <a:lnTo>
                        <a:pt x="455" y="46"/>
                      </a:lnTo>
                      <a:lnTo>
                        <a:pt x="454" y="39"/>
                      </a:lnTo>
                      <a:lnTo>
                        <a:pt x="453" y="39"/>
                      </a:lnTo>
                      <a:lnTo>
                        <a:pt x="452" y="36"/>
                      </a:lnTo>
                      <a:lnTo>
                        <a:pt x="453" y="34"/>
                      </a:lnTo>
                      <a:lnTo>
                        <a:pt x="451" y="30"/>
                      </a:lnTo>
                      <a:lnTo>
                        <a:pt x="451" y="27"/>
                      </a:lnTo>
                      <a:lnTo>
                        <a:pt x="449" y="26"/>
                      </a:lnTo>
                      <a:lnTo>
                        <a:pt x="449" y="22"/>
                      </a:lnTo>
                      <a:lnTo>
                        <a:pt x="451" y="20"/>
                      </a:lnTo>
                      <a:lnTo>
                        <a:pt x="449" y="18"/>
                      </a:lnTo>
                      <a:lnTo>
                        <a:pt x="447" y="19"/>
                      </a:lnTo>
                      <a:lnTo>
                        <a:pt x="445" y="17"/>
                      </a:lnTo>
                      <a:lnTo>
                        <a:pt x="446" y="9"/>
                      </a:lnTo>
                      <a:lnTo>
                        <a:pt x="445" y="8"/>
                      </a:lnTo>
                      <a:lnTo>
                        <a:pt x="445" y="2"/>
                      </a:lnTo>
                      <a:lnTo>
                        <a:pt x="442" y="1"/>
                      </a:lnTo>
                      <a:lnTo>
                        <a:pt x="442" y="0"/>
                      </a:lnTo>
                      <a:lnTo>
                        <a:pt x="438" y="1"/>
                      </a:lnTo>
                      <a:lnTo>
                        <a:pt x="437" y="4"/>
                      </a:lnTo>
                      <a:lnTo>
                        <a:pt x="437" y="10"/>
                      </a:lnTo>
                      <a:lnTo>
                        <a:pt x="435" y="15"/>
                      </a:lnTo>
                      <a:lnTo>
                        <a:pt x="435" y="16"/>
                      </a:lnTo>
                      <a:lnTo>
                        <a:pt x="435" y="20"/>
                      </a:lnTo>
                      <a:lnTo>
                        <a:pt x="433" y="19"/>
                      </a:lnTo>
                      <a:lnTo>
                        <a:pt x="431" y="25"/>
                      </a:lnTo>
                      <a:lnTo>
                        <a:pt x="428" y="29"/>
                      </a:lnTo>
                      <a:lnTo>
                        <a:pt x="431" y="32"/>
                      </a:lnTo>
                      <a:lnTo>
                        <a:pt x="433" y="34"/>
                      </a:lnTo>
                      <a:lnTo>
                        <a:pt x="431" y="36"/>
                      </a:lnTo>
                      <a:lnTo>
                        <a:pt x="430" y="36"/>
                      </a:lnTo>
                      <a:lnTo>
                        <a:pt x="428" y="39"/>
                      </a:lnTo>
                      <a:lnTo>
                        <a:pt x="428" y="42"/>
                      </a:lnTo>
                      <a:lnTo>
                        <a:pt x="429" y="46"/>
                      </a:lnTo>
                      <a:lnTo>
                        <a:pt x="430" y="49"/>
                      </a:lnTo>
                      <a:lnTo>
                        <a:pt x="428" y="48"/>
                      </a:lnTo>
                      <a:lnTo>
                        <a:pt x="426" y="50"/>
                      </a:lnTo>
                      <a:lnTo>
                        <a:pt x="424" y="57"/>
                      </a:lnTo>
                      <a:lnTo>
                        <a:pt x="426" y="63"/>
                      </a:lnTo>
                      <a:lnTo>
                        <a:pt x="424" y="69"/>
                      </a:lnTo>
                      <a:lnTo>
                        <a:pt x="426" y="74"/>
                      </a:lnTo>
                      <a:lnTo>
                        <a:pt x="426" y="79"/>
                      </a:lnTo>
                      <a:lnTo>
                        <a:pt x="423" y="81"/>
                      </a:lnTo>
                      <a:lnTo>
                        <a:pt x="423" y="84"/>
                      </a:lnTo>
                      <a:lnTo>
                        <a:pt x="421" y="91"/>
                      </a:lnTo>
                      <a:lnTo>
                        <a:pt x="420" y="101"/>
                      </a:lnTo>
                      <a:lnTo>
                        <a:pt x="418" y="104"/>
                      </a:lnTo>
                      <a:lnTo>
                        <a:pt x="418" y="108"/>
                      </a:lnTo>
                      <a:lnTo>
                        <a:pt x="417" y="112"/>
                      </a:lnTo>
                      <a:lnTo>
                        <a:pt x="414" y="115"/>
                      </a:lnTo>
                      <a:lnTo>
                        <a:pt x="414" y="122"/>
                      </a:lnTo>
                      <a:lnTo>
                        <a:pt x="409" y="126"/>
                      </a:lnTo>
                      <a:lnTo>
                        <a:pt x="400" y="130"/>
                      </a:lnTo>
                      <a:lnTo>
                        <a:pt x="397" y="127"/>
                      </a:lnTo>
                      <a:lnTo>
                        <a:pt x="393" y="127"/>
                      </a:lnTo>
                      <a:lnTo>
                        <a:pt x="391" y="124"/>
                      </a:lnTo>
                      <a:lnTo>
                        <a:pt x="388" y="121"/>
                      </a:lnTo>
                      <a:lnTo>
                        <a:pt x="387" y="119"/>
                      </a:lnTo>
                      <a:lnTo>
                        <a:pt x="386" y="117"/>
                      </a:lnTo>
                      <a:lnTo>
                        <a:pt x="386" y="113"/>
                      </a:lnTo>
                      <a:lnTo>
                        <a:pt x="383" y="112"/>
                      </a:lnTo>
                      <a:lnTo>
                        <a:pt x="379" y="112"/>
                      </a:lnTo>
                      <a:lnTo>
                        <a:pt x="376" y="111"/>
                      </a:lnTo>
                      <a:lnTo>
                        <a:pt x="371" y="108"/>
                      </a:lnTo>
                      <a:lnTo>
                        <a:pt x="370" y="105"/>
                      </a:lnTo>
                      <a:lnTo>
                        <a:pt x="367" y="100"/>
                      </a:lnTo>
                      <a:lnTo>
                        <a:pt x="364" y="100"/>
                      </a:lnTo>
                      <a:lnTo>
                        <a:pt x="360" y="98"/>
                      </a:lnTo>
                      <a:lnTo>
                        <a:pt x="360" y="95"/>
                      </a:lnTo>
                      <a:lnTo>
                        <a:pt x="359" y="94"/>
                      </a:lnTo>
                      <a:lnTo>
                        <a:pt x="357" y="93"/>
                      </a:lnTo>
                      <a:lnTo>
                        <a:pt x="354" y="94"/>
                      </a:lnTo>
                      <a:lnTo>
                        <a:pt x="351" y="93"/>
                      </a:lnTo>
                      <a:lnTo>
                        <a:pt x="352" y="91"/>
                      </a:lnTo>
                      <a:lnTo>
                        <a:pt x="348" y="87"/>
                      </a:lnTo>
                      <a:lnTo>
                        <a:pt x="348" y="84"/>
                      </a:lnTo>
                      <a:lnTo>
                        <a:pt x="344" y="80"/>
                      </a:lnTo>
                      <a:lnTo>
                        <a:pt x="341" y="80"/>
                      </a:lnTo>
                      <a:lnTo>
                        <a:pt x="338" y="75"/>
                      </a:lnTo>
                      <a:lnTo>
                        <a:pt x="338" y="71"/>
                      </a:lnTo>
                      <a:lnTo>
                        <a:pt x="341" y="66"/>
                      </a:lnTo>
                      <a:lnTo>
                        <a:pt x="341" y="62"/>
                      </a:lnTo>
                      <a:lnTo>
                        <a:pt x="345" y="60"/>
                      </a:lnTo>
                      <a:lnTo>
                        <a:pt x="345" y="55"/>
                      </a:lnTo>
                      <a:lnTo>
                        <a:pt x="347" y="52"/>
                      </a:lnTo>
                      <a:lnTo>
                        <a:pt x="344" y="53"/>
                      </a:lnTo>
                      <a:lnTo>
                        <a:pt x="342" y="50"/>
                      </a:lnTo>
                      <a:lnTo>
                        <a:pt x="345" y="47"/>
                      </a:lnTo>
                      <a:lnTo>
                        <a:pt x="345" y="43"/>
                      </a:lnTo>
                      <a:lnTo>
                        <a:pt x="346" y="43"/>
                      </a:lnTo>
                      <a:lnTo>
                        <a:pt x="348" y="43"/>
                      </a:lnTo>
                      <a:lnTo>
                        <a:pt x="348" y="44"/>
                      </a:lnTo>
                      <a:lnTo>
                        <a:pt x="351" y="44"/>
                      </a:lnTo>
                      <a:lnTo>
                        <a:pt x="355" y="43"/>
                      </a:lnTo>
                      <a:lnTo>
                        <a:pt x="355" y="39"/>
                      </a:lnTo>
                      <a:lnTo>
                        <a:pt x="353" y="36"/>
                      </a:lnTo>
                      <a:lnTo>
                        <a:pt x="355" y="34"/>
                      </a:lnTo>
                      <a:lnTo>
                        <a:pt x="357" y="35"/>
                      </a:lnTo>
                      <a:lnTo>
                        <a:pt x="359" y="29"/>
                      </a:lnTo>
                      <a:lnTo>
                        <a:pt x="360" y="28"/>
                      </a:lnTo>
                      <a:lnTo>
                        <a:pt x="362" y="25"/>
                      </a:lnTo>
                      <a:lnTo>
                        <a:pt x="362" y="23"/>
                      </a:lnTo>
                      <a:lnTo>
                        <a:pt x="359" y="22"/>
                      </a:lnTo>
                      <a:lnTo>
                        <a:pt x="358" y="24"/>
                      </a:lnTo>
                      <a:lnTo>
                        <a:pt x="355" y="23"/>
                      </a:lnTo>
                      <a:lnTo>
                        <a:pt x="355" y="18"/>
                      </a:lnTo>
                      <a:lnTo>
                        <a:pt x="353" y="18"/>
                      </a:lnTo>
                      <a:lnTo>
                        <a:pt x="350" y="24"/>
                      </a:lnTo>
                      <a:lnTo>
                        <a:pt x="352" y="25"/>
                      </a:lnTo>
                      <a:lnTo>
                        <a:pt x="352" y="27"/>
                      </a:lnTo>
                      <a:lnTo>
                        <a:pt x="349" y="29"/>
                      </a:lnTo>
                      <a:lnTo>
                        <a:pt x="347" y="26"/>
                      </a:lnTo>
                      <a:lnTo>
                        <a:pt x="346" y="25"/>
                      </a:lnTo>
                      <a:lnTo>
                        <a:pt x="345" y="22"/>
                      </a:lnTo>
                      <a:lnTo>
                        <a:pt x="344" y="25"/>
                      </a:lnTo>
                      <a:lnTo>
                        <a:pt x="342" y="25"/>
                      </a:lnTo>
                      <a:lnTo>
                        <a:pt x="342" y="23"/>
                      </a:lnTo>
                      <a:lnTo>
                        <a:pt x="344" y="21"/>
                      </a:lnTo>
                      <a:lnTo>
                        <a:pt x="345" y="19"/>
                      </a:lnTo>
                      <a:lnTo>
                        <a:pt x="342" y="21"/>
                      </a:lnTo>
                      <a:lnTo>
                        <a:pt x="341" y="22"/>
                      </a:lnTo>
                      <a:lnTo>
                        <a:pt x="338" y="24"/>
                      </a:lnTo>
                      <a:lnTo>
                        <a:pt x="338" y="25"/>
                      </a:lnTo>
                      <a:lnTo>
                        <a:pt x="336" y="25"/>
                      </a:lnTo>
                      <a:lnTo>
                        <a:pt x="335" y="24"/>
                      </a:lnTo>
                      <a:lnTo>
                        <a:pt x="332" y="24"/>
                      </a:lnTo>
                      <a:lnTo>
                        <a:pt x="332" y="22"/>
                      </a:lnTo>
                      <a:lnTo>
                        <a:pt x="330" y="18"/>
                      </a:lnTo>
                      <a:lnTo>
                        <a:pt x="329" y="18"/>
                      </a:lnTo>
                      <a:lnTo>
                        <a:pt x="325" y="21"/>
                      </a:lnTo>
                      <a:lnTo>
                        <a:pt x="323" y="19"/>
                      </a:lnTo>
                      <a:lnTo>
                        <a:pt x="322" y="21"/>
                      </a:lnTo>
                      <a:lnTo>
                        <a:pt x="321" y="18"/>
                      </a:lnTo>
                      <a:lnTo>
                        <a:pt x="320" y="18"/>
                      </a:lnTo>
                      <a:lnTo>
                        <a:pt x="317" y="14"/>
                      </a:lnTo>
                      <a:lnTo>
                        <a:pt x="314" y="16"/>
                      </a:lnTo>
                      <a:lnTo>
                        <a:pt x="311" y="15"/>
                      </a:lnTo>
                      <a:lnTo>
                        <a:pt x="308" y="14"/>
                      </a:lnTo>
                      <a:lnTo>
                        <a:pt x="308" y="11"/>
                      </a:lnTo>
                      <a:lnTo>
                        <a:pt x="306" y="8"/>
                      </a:lnTo>
                      <a:lnTo>
                        <a:pt x="305" y="8"/>
                      </a:lnTo>
                      <a:lnTo>
                        <a:pt x="305" y="10"/>
                      </a:lnTo>
                      <a:lnTo>
                        <a:pt x="301" y="12"/>
                      </a:lnTo>
                      <a:lnTo>
                        <a:pt x="300" y="8"/>
                      </a:lnTo>
                      <a:lnTo>
                        <a:pt x="297" y="7"/>
                      </a:lnTo>
                      <a:lnTo>
                        <a:pt x="293" y="5"/>
                      </a:lnTo>
                      <a:lnTo>
                        <a:pt x="293" y="6"/>
                      </a:lnTo>
                      <a:lnTo>
                        <a:pt x="291" y="5"/>
                      </a:lnTo>
                      <a:lnTo>
                        <a:pt x="289" y="6"/>
                      </a:lnTo>
                      <a:lnTo>
                        <a:pt x="292" y="9"/>
                      </a:lnTo>
                      <a:lnTo>
                        <a:pt x="291" y="10"/>
                      </a:lnTo>
                      <a:lnTo>
                        <a:pt x="293" y="11"/>
                      </a:lnTo>
                      <a:lnTo>
                        <a:pt x="296" y="9"/>
                      </a:lnTo>
                      <a:lnTo>
                        <a:pt x="300" y="13"/>
                      </a:lnTo>
                      <a:lnTo>
                        <a:pt x="300" y="15"/>
                      </a:lnTo>
                      <a:lnTo>
                        <a:pt x="300" y="21"/>
                      </a:lnTo>
                      <a:lnTo>
                        <a:pt x="297" y="22"/>
                      </a:lnTo>
                      <a:lnTo>
                        <a:pt x="296" y="25"/>
                      </a:lnTo>
                      <a:lnTo>
                        <a:pt x="296" y="23"/>
                      </a:lnTo>
                      <a:lnTo>
                        <a:pt x="293" y="22"/>
                      </a:lnTo>
                      <a:lnTo>
                        <a:pt x="291" y="24"/>
                      </a:lnTo>
                      <a:lnTo>
                        <a:pt x="283" y="25"/>
                      </a:lnTo>
                      <a:lnTo>
                        <a:pt x="280" y="22"/>
                      </a:lnTo>
                      <a:lnTo>
                        <a:pt x="279" y="22"/>
                      </a:lnTo>
                      <a:lnTo>
                        <a:pt x="276" y="24"/>
                      </a:lnTo>
                      <a:lnTo>
                        <a:pt x="276" y="27"/>
                      </a:lnTo>
                      <a:lnTo>
                        <a:pt x="274" y="27"/>
                      </a:lnTo>
                      <a:lnTo>
                        <a:pt x="275" y="31"/>
                      </a:lnTo>
                      <a:lnTo>
                        <a:pt x="274" y="29"/>
                      </a:lnTo>
                      <a:lnTo>
                        <a:pt x="271" y="29"/>
                      </a:lnTo>
                      <a:lnTo>
                        <a:pt x="269" y="30"/>
                      </a:lnTo>
                      <a:lnTo>
                        <a:pt x="271" y="32"/>
                      </a:lnTo>
                      <a:lnTo>
                        <a:pt x="270" y="34"/>
                      </a:lnTo>
                      <a:lnTo>
                        <a:pt x="267" y="32"/>
                      </a:lnTo>
                      <a:lnTo>
                        <a:pt x="265" y="35"/>
                      </a:lnTo>
                      <a:lnTo>
                        <a:pt x="266" y="37"/>
                      </a:lnTo>
                      <a:lnTo>
                        <a:pt x="265" y="38"/>
                      </a:lnTo>
                      <a:lnTo>
                        <a:pt x="262" y="39"/>
                      </a:lnTo>
                      <a:lnTo>
                        <a:pt x="263" y="42"/>
                      </a:lnTo>
                      <a:lnTo>
                        <a:pt x="265" y="44"/>
                      </a:lnTo>
                      <a:lnTo>
                        <a:pt x="265" y="46"/>
                      </a:lnTo>
                      <a:lnTo>
                        <a:pt x="263" y="44"/>
                      </a:lnTo>
                      <a:lnTo>
                        <a:pt x="261" y="46"/>
                      </a:lnTo>
                      <a:lnTo>
                        <a:pt x="258" y="46"/>
                      </a:lnTo>
                      <a:lnTo>
                        <a:pt x="256" y="51"/>
                      </a:lnTo>
                      <a:lnTo>
                        <a:pt x="254" y="56"/>
                      </a:lnTo>
                      <a:lnTo>
                        <a:pt x="252" y="57"/>
                      </a:lnTo>
                      <a:lnTo>
                        <a:pt x="251" y="62"/>
                      </a:lnTo>
                      <a:lnTo>
                        <a:pt x="249" y="63"/>
                      </a:lnTo>
                      <a:lnTo>
                        <a:pt x="251" y="66"/>
                      </a:lnTo>
                      <a:lnTo>
                        <a:pt x="255" y="67"/>
                      </a:lnTo>
                      <a:lnTo>
                        <a:pt x="254" y="67"/>
                      </a:lnTo>
                      <a:lnTo>
                        <a:pt x="253" y="70"/>
                      </a:lnTo>
                      <a:lnTo>
                        <a:pt x="258" y="72"/>
                      </a:lnTo>
                      <a:lnTo>
                        <a:pt x="256" y="74"/>
                      </a:lnTo>
                      <a:lnTo>
                        <a:pt x="252" y="73"/>
                      </a:lnTo>
                      <a:lnTo>
                        <a:pt x="251" y="70"/>
                      </a:lnTo>
                      <a:lnTo>
                        <a:pt x="251" y="73"/>
                      </a:lnTo>
                      <a:lnTo>
                        <a:pt x="254" y="75"/>
                      </a:lnTo>
                      <a:lnTo>
                        <a:pt x="254" y="79"/>
                      </a:lnTo>
                      <a:lnTo>
                        <a:pt x="256" y="83"/>
                      </a:lnTo>
                      <a:lnTo>
                        <a:pt x="252" y="79"/>
                      </a:lnTo>
                      <a:lnTo>
                        <a:pt x="251" y="74"/>
                      </a:lnTo>
                      <a:lnTo>
                        <a:pt x="248" y="74"/>
                      </a:lnTo>
                      <a:lnTo>
                        <a:pt x="248" y="76"/>
                      </a:lnTo>
                      <a:lnTo>
                        <a:pt x="247" y="78"/>
                      </a:lnTo>
                      <a:lnTo>
                        <a:pt x="246" y="75"/>
                      </a:lnTo>
                      <a:lnTo>
                        <a:pt x="240" y="70"/>
                      </a:lnTo>
                      <a:lnTo>
                        <a:pt x="236" y="72"/>
                      </a:lnTo>
                      <a:lnTo>
                        <a:pt x="238" y="74"/>
                      </a:lnTo>
                      <a:lnTo>
                        <a:pt x="236" y="76"/>
                      </a:lnTo>
                      <a:lnTo>
                        <a:pt x="234" y="74"/>
                      </a:lnTo>
                      <a:lnTo>
                        <a:pt x="233" y="74"/>
                      </a:lnTo>
                      <a:lnTo>
                        <a:pt x="232" y="76"/>
                      </a:lnTo>
                      <a:lnTo>
                        <a:pt x="234" y="79"/>
                      </a:lnTo>
                      <a:lnTo>
                        <a:pt x="234" y="81"/>
                      </a:lnTo>
                      <a:lnTo>
                        <a:pt x="233" y="80"/>
                      </a:lnTo>
                      <a:lnTo>
                        <a:pt x="231" y="81"/>
                      </a:lnTo>
                      <a:lnTo>
                        <a:pt x="231" y="82"/>
                      </a:lnTo>
                      <a:lnTo>
                        <a:pt x="229" y="84"/>
                      </a:lnTo>
                      <a:lnTo>
                        <a:pt x="224" y="84"/>
                      </a:lnTo>
                      <a:lnTo>
                        <a:pt x="228" y="83"/>
                      </a:lnTo>
                      <a:lnTo>
                        <a:pt x="230" y="80"/>
                      </a:lnTo>
                      <a:lnTo>
                        <a:pt x="230" y="74"/>
                      </a:lnTo>
                      <a:lnTo>
                        <a:pt x="232" y="70"/>
                      </a:lnTo>
                      <a:lnTo>
                        <a:pt x="231" y="69"/>
                      </a:lnTo>
                      <a:lnTo>
                        <a:pt x="228" y="68"/>
                      </a:lnTo>
                      <a:lnTo>
                        <a:pt x="224" y="60"/>
                      </a:lnTo>
                      <a:lnTo>
                        <a:pt x="222" y="56"/>
                      </a:lnTo>
                      <a:lnTo>
                        <a:pt x="218" y="54"/>
                      </a:lnTo>
                      <a:lnTo>
                        <a:pt x="216" y="53"/>
                      </a:lnTo>
                      <a:lnTo>
                        <a:pt x="213" y="53"/>
                      </a:lnTo>
                      <a:lnTo>
                        <a:pt x="215" y="55"/>
                      </a:lnTo>
                      <a:lnTo>
                        <a:pt x="213" y="56"/>
                      </a:lnTo>
                      <a:lnTo>
                        <a:pt x="212" y="60"/>
                      </a:lnTo>
                      <a:lnTo>
                        <a:pt x="210" y="59"/>
                      </a:lnTo>
                      <a:lnTo>
                        <a:pt x="210" y="57"/>
                      </a:lnTo>
                      <a:lnTo>
                        <a:pt x="208" y="58"/>
                      </a:lnTo>
                      <a:lnTo>
                        <a:pt x="207" y="60"/>
                      </a:lnTo>
                      <a:lnTo>
                        <a:pt x="205" y="55"/>
                      </a:lnTo>
                      <a:lnTo>
                        <a:pt x="203" y="55"/>
                      </a:lnTo>
                      <a:lnTo>
                        <a:pt x="203" y="57"/>
                      </a:lnTo>
                      <a:lnTo>
                        <a:pt x="205" y="59"/>
                      </a:lnTo>
                      <a:lnTo>
                        <a:pt x="203" y="61"/>
                      </a:lnTo>
                      <a:lnTo>
                        <a:pt x="201" y="65"/>
                      </a:lnTo>
                      <a:lnTo>
                        <a:pt x="203" y="67"/>
                      </a:lnTo>
                      <a:lnTo>
                        <a:pt x="199" y="69"/>
                      </a:lnTo>
                      <a:lnTo>
                        <a:pt x="198" y="67"/>
                      </a:lnTo>
                      <a:lnTo>
                        <a:pt x="196" y="67"/>
                      </a:lnTo>
                      <a:lnTo>
                        <a:pt x="196" y="64"/>
                      </a:lnTo>
                      <a:lnTo>
                        <a:pt x="198" y="62"/>
                      </a:lnTo>
                      <a:lnTo>
                        <a:pt x="196" y="62"/>
                      </a:lnTo>
                      <a:lnTo>
                        <a:pt x="195" y="66"/>
                      </a:lnTo>
                      <a:lnTo>
                        <a:pt x="192" y="67"/>
                      </a:lnTo>
                      <a:lnTo>
                        <a:pt x="191" y="68"/>
                      </a:lnTo>
                      <a:lnTo>
                        <a:pt x="190" y="72"/>
                      </a:lnTo>
                      <a:lnTo>
                        <a:pt x="195" y="74"/>
                      </a:lnTo>
                      <a:lnTo>
                        <a:pt x="191" y="77"/>
                      </a:lnTo>
                      <a:lnTo>
                        <a:pt x="188" y="75"/>
                      </a:lnTo>
                      <a:lnTo>
                        <a:pt x="185" y="78"/>
                      </a:lnTo>
                      <a:lnTo>
                        <a:pt x="186" y="81"/>
                      </a:lnTo>
                      <a:lnTo>
                        <a:pt x="189" y="81"/>
                      </a:lnTo>
                      <a:lnTo>
                        <a:pt x="188" y="84"/>
                      </a:lnTo>
                      <a:lnTo>
                        <a:pt x="186" y="84"/>
                      </a:lnTo>
                      <a:lnTo>
                        <a:pt x="183" y="81"/>
                      </a:lnTo>
                      <a:lnTo>
                        <a:pt x="181" y="84"/>
                      </a:lnTo>
                      <a:lnTo>
                        <a:pt x="178" y="84"/>
                      </a:lnTo>
                      <a:lnTo>
                        <a:pt x="179" y="87"/>
                      </a:lnTo>
                      <a:lnTo>
                        <a:pt x="179" y="89"/>
                      </a:lnTo>
                      <a:lnTo>
                        <a:pt x="179" y="91"/>
                      </a:lnTo>
                      <a:lnTo>
                        <a:pt x="181" y="91"/>
                      </a:lnTo>
                      <a:lnTo>
                        <a:pt x="179" y="94"/>
                      </a:lnTo>
                      <a:lnTo>
                        <a:pt x="180" y="96"/>
                      </a:lnTo>
                      <a:lnTo>
                        <a:pt x="178" y="98"/>
                      </a:lnTo>
                      <a:lnTo>
                        <a:pt x="177" y="100"/>
                      </a:lnTo>
                      <a:lnTo>
                        <a:pt x="182" y="101"/>
                      </a:lnTo>
                      <a:lnTo>
                        <a:pt x="179" y="103"/>
                      </a:lnTo>
                      <a:lnTo>
                        <a:pt x="178" y="105"/>
                      </a:lnTo>
                      <a:lnTo>
                        <a:pt x="175" y="104"/>
                      </a:lnTo>
                      <a:lnTo>
                        <a:pt x="174" y="101"/>
                      </a:lnTo>
                      <a:lnTo>
                        <a:pt x="172" y="99"/>
                      </a:lnTo>
                      <a:lnTo>
                        <a:pt x="169" y="101"/>
                      </a:lnTo>
                      <a:lnTo>
                        <a:pt x="168" y="99"/>
                      </a:lnTo>
                      <a:lnTo>
                        <a:pt x="165" y="97"/>
                      </a:lnTo>
                      <a:lnTo>
                        <a:pt x="164" y="99"/>
                      </a:lnTo>
                      <a:lnTo>
                        <a:pt x="167" y="102"/>
                      </a:lnTo>
                      <a:lnTo>
                        <a:pt x="166" y="103"/>
                      </a:lnTo>
                      <a:lnTo>
                        <a:pt x="165" y="106"/>
                      </a:lnTo>
                      <a:lnTo>
                        <a:pt x="168" y="109"/>
                      </a:lnTo>
                      <a:lnTo>
                        <a:pt x="170" y="109"/>
                      </a:lnTo>
                      <a:lnTo>
                        <a:pt x="169" y="112"/>
                      </a:lnTo>
                      <a:lnTo>
                        <a:pt x="168" y="115"/>
                      </a:lnTo>
                      <a:lnTo>
                        <a:pt x="168" y="114"/>
                      </a:lnTo>
                      <a:lnTo>
                        <a:pt x="166" y="114"/>
                      </a:lnTo>
                      <a:lnTo>
                        <a:pt x="167" y="117"/>
                      </a:lnTo>
                      <a:lnTo>
                        <a:pt x="165" y="121"/>
                      </a:lnTo>
                      <a:lnTo>
                        <a:pt x="165" y="125"/>
                      </a:lnTo>
                      <a:lnTo>
                        <a:pt x="161" y="114"/>
                      </a:lnTo>
                      <a:lnTo>
                        <a:pt x="158" y="107"/>
                      </a:lnTo>
                      <a:lnTo>
                        <a:pt x="156" y="104"/>
                      </a:lnTo>
                      <a:lnTo>
                        <a:pt x="157" y="100"/>
                      </a:lnTo>
                      <a:lnTo>
                        <a:pt x="156" y="102"/>
                      </a:lnTo>
                      <a:lnTo>
                        <a:pt x="153" y="105"/>
                      </a:lnTo>
                      <a:lnTo>
                        <a:pt x="152" y="109"/>
                      </a:lnTo>
                      <a:lnTo>
                        <a:pt x="150" y="110"/>
                      </a:lnTo>
                      <a:lnTo>
                        <a:pt x="149" y="112"/>
                      </a:lnTo>
                      <a:lnTo>
                        <a:pt x="147" y="112"/>
                      </a:lnTo>
                      <a:lnTo>
                        <a:pt x="145" y="114"/>
                      </a:lnTo>
                      <a:lnTo>
                        <a:pt x="143" y="116"/>
                      </a:lnTo>
                      <a:lnTo>
                        <a:pt x="143" y="121"/>
                      </a:lnTo>
                      <a:lnTo>
                        <a:pt x="143" y="129"/>
                      </a:lnTo>
                      <a:lnTo>
                        <a:pt x="144" y="130"/>
                      </a:lnTo>
                      <a:lnTo>
                        <a:pt x="144" y="133"/>
                      </a:lnTo>
                      <a:lnTo>
                        <a:pt x="142" y="136"/>
                      </a:lnTo>
                      <a:lnTo>
                        <a:pt x="141" y="139"/>
                      </a:lnTo>
                      <a:lnTo>
                        <a:pt x="137" y="139"/>
                      </a:lnTo>
                      <a:lnTo>
                        <a:pt x="137" y="142"/>
                      </a:lnTo>
                      <a:lnTo>
                        <a:pt x="134" y="144"/>
                      </a:lnTo>
                      <a:lnTo>
                        <a:pt x="134" y="149"/>
                      </a:lnTo>
                      <a:lnTo>
                        <a:pt x="132" y="151"/>
                      </a:lnTo>
                      <a:lnTo>
                        <a:pt x="127" y="158"/>
                      </a:lnTo>
                      <a:lnTo>
                        <a:pt x="119" y="164"/>
                      </a:lnTo>
                      <a:lnTo>
                        <a:pt x="112" y="165"/>
                      </a:lnTo>
                      <a:lnTo>
                        <a:pt x="109" y="166"/>
                      </a:lnTo>
                      <a:lnTo>
                        <a:pt x="105" y="167"/>
                      </a:lnTo>
                      <a:lnTo>
                        <a:pt x="101" y="167"/>
                      </a:lnTo>
                      <a:lnTo>
                        <a:pt x="98" y="167"/>
                      </a:lnTo>
                      <a:lnTo>
                        <a:pt x="93" y="169"/>
                      </a:lnTo>
                      <a:lnTo>
                        <a:pt x="93" y="172"/>
                      </a:lnTo>
                      <a:lnTo>
                        <a:pt x="90" y="174"/>
                      </a:lnTo>
                      <a:lnTo>
                        <a:pt x="81" y="173"/>
                      </a:lnTo>
                      <a:lnTo>
                        <a:pt x="78" y="174"/>
                      </a:lnTo>
                      <a:lnTo>
                        <a:pt x="78" y="177"/>
                      </a:lnTo>
                      <a:lnTo>
                        <a:pt x="72" y="181"/>
                      </a:lnTo>
                      <a:lnTo>
                        <a:pt x="68" y="181"/>
                      </a:lnTo>
                      <a:lnTo>
                        <a:pt x="65" y="179"/>
                      </a:lnTo>
                      <a:lnTo>
                        <a:pt x="63" y="180"/>
                      </a:lnTo>
                      <a:lnTo>
                        <a:pt x="62" y="177"/>
                      </a:lnTo>
                      <a:lnTo>
                        <a:pt x="60" y="179"/>
                      </a:lnTo>
                      <a:lnTo>
                        <a:pt x="57" y="183"/>
                      </a:lnTo>
                      <a:lnTo>
                        <a:pt x="51" y="184"/>
                      </a:lnTo>
                      <a:lnTo>
                        <a:pt x="51" y="186"/>
                      </a:lnTo>
                      <a:lnTo>
                        <a:pt x="49" y="186"/>
                      </a:lnTo>
                      <a:lnTo>
                        <a:pt x="44" y="191"/>
                      </a:lnTo>
                      <a:lnTo>
                        <a:pt x="39" y="194"/>
                      </a:lnTo>
                      <a:lnTo>
                        <a:pt x="30" y="198"/>
                      </a:lnTo>
                      <a:lnTo>
                        <a:pt x="27" y="203"/>
                      </a:lnTo>
                      <a:lnTo>
                        <a:pt x="27" y="208"/>
                      </a:lnTo>
                      <a:lnTo>
                        <a:pt x="23" y="212"/>
                      </a:lnTo>
                      <a:lnTo>
                        <a:pt x="22" y="210"/>
                      </a:lnTo>
                      <a:lnTo>
                        <a:pt x="23" y="208"/>
                      </a:lnTo>
                      <a:lnTo>
                        <a:pt x="22" y="205"/>
                      </a:lnTo>
                      <a:lnTo>
                        <a:pt x="23" y="201"/>
                      </a:lnTo>
                      <a:lnTo>
                        <a:pt x="23" y="198"/>
                      </a:lnTo>
                      <a:lnTo>
                        <a:pt x="19" y="202"/>
                      </a:lnTo>
                      <a:lnTo>
                        <a:pt x="18" y="208"/>
                      </a:lnTo>
                      <a:lnTo>
                        <a:pt x="15" y="215"/>
                      </a:lnTo>
                      <a:lnTo>
                        <a:pt x="17" y="220"/>
                      </a:lnTo>
                      <a:lnTo>
                        <a:pt x="16" y="224"/>
                      </a:lnTo>
                      <a:lnTo>
                        <a:pt x="16" y="232"/>
                      </a:lnTo>
                      <a:lnTo>
                        <a:pt x="10" y="240"/>
                      </a:lnTo>
                      <a:lnTo>
                        <a:pt x="8" y="251"/>
                      </a:lnTo>
                      <a:lnTo>
                        <a:pt x="9" y="257"/>
                      </a:lnTo>
                      <a:lnTo>
                        <a:pt x="9" y="265"/>
                      </a:lnTo>
                      <a:lnTo>
                        <a:pt x="13" y="275"/>
                      </a:lnTo>
                      <a:lnTo>
                        <a:pt x="14" y="279"/>
                      </a:lnTo>
                      <a:lnTo>
                        <a:pt x="16" y="282"/>
                      </a:lnTo>
                      <a:lnTo>
                        <a:pt x="14" y="287"/>
                      </a:lnTo>
                      <a:lnTo>
                        <a:pt x="15" y="291"/>
                      </a:lnTo>
                      <a:lnTo>
                        <a:pt x="12" y="293"/>
                      </a:lnTo>
                      <a:lnTo>
                        <a:pt x="11" y="290"/>
                      </a:lnTo>
                      <a:lnTo>
                        <a:pt x="11" y="284"/>
                      </a:lnTo>
                      <a:lnTo>
                        <a:pt x="9" y="288"/>
                      </a:lnTo>
                      <a:lnTo>
                        <a:pt x="8" y="286"/>
                      </a:lnTo>
                      <a:lnTo>
                        <a:pt x="8" y="281"/>
                      </a:lnTo>
                      <a:lnTo>
                        <a:pt x="5" y="274"/>
                      </a:lnTo>
                      <a:lnTo>
                        <a:pt x="3" y="277"/>
                      </a:lnTo>
                      <a:lnTo>
                        <a:pt x="4" y="284"/>
                      </a:lnTo>
                      <a:lnTo>
                        <a:pt x="8" y="289"/>
                      </a:lnTo>
                      <a:lnTo>
                        <a:pt x="11" y="295"/>
                      </a:lnTo>
                      <a:lnTo>
                        <a:pt x="7" y="296"/>
                      </a:lnTo>
                      <a:lnTo>
                        <a:pt x="3" y="291"/>
                      </a:lnTo>
                      <a:lnTo>
                        <a:pt x="2" y="285"/>
                      </a:lnTo>
                      <a:lnTo>
                        <a:pt x="2" y="288"/>
                      </a:lnTo>
                      <a:lnTo>
                        <a:pt x="0" y="289"/>
                      </a:lnTo>
                      <a:lnTo>
                        <a:pt x="2" y="295"/>
                      </a:lnTo>
                      <a:lnTo>
                        <a:pt x="7" y="301"/>
                      </a:lnTo>
                      <a:lnTo>
                        <a:pt x="10" y="312"/>
                      </a:lnTo>
                      <a:lnTo>
                        <a:pt x="9" y="329"/>
                      </a:lnTo>
                      <a:lnTo>
                        <a:pt x="12" y="332"/>
                      </a:lnTo>
                      <a:lnTo>
                        <a:pt x="13" y="341"/>
                      </a:lnTo>
                      <a:lnTo>
                        <a:pt x="17" y="354"/>
                      </a:lnTo>
                      <a:lnTo>
                        <a:pt x="16" y="359"/>
                      </a:lnTo>
                      <a:lnTo>
                        <a:pt x="16" y="377"/>
                      </a:lnTo>
                      <a:lnTo>
                        <a:pt x="16" y="380"/>
                      </a:lnTo>
                      <a:lnTo>
                        <a:pt x="17" y="385"/>
                      </a:lnTo>
                      <a:lnTo>
                        <a:pt x="17" y="391"/>
                      </a:lnTo>
                      <a:lnTo>
                        <a:pt x="20" y="399"/>
                      </a:lnTo>
                      <a:lnTo>
                        <a:pt x="20" y="404"/>
                      </a:lnTo>
                      <a:lnTo>
                        <a:pt x="17" y="406"/>
                      </a:lnTo>
                      <a:lnTo>
                        <a:pt x="19" y="408"/>
                      </a:lnTo>
                      <a:lnTo>
                        <a:pt x="18" y="412"/>
                      </a:lnTo>
                      <a:lnTo>
                        <a:pt x="17" y="419"/>
                      </a:lnTo>
                      <a:lnTo>
                        <a:pt x="15" y="422"/>
                      </a:lnTo>
                      <a:lnTo>
                        <a:pt x="16" y="425"/>
                      </a:lnTo>
                      <a:lnTo>
                        <a:pt x="15" y="429"/>
                      </a:lnTo>
                      <a:lnTo>
                        <a:pt x="12" y="431"/>
                      </a:lnTo>
                      <a:lnTo>
                        <a:pt x="13" y="436"/>
                      </a:lnTo>
                      <a:lnTo>
                        <a:pt x="9" y="439"/>
                      </a:lnTo>
                      <a:lnTo>
                        <a:pt x="6" y="438"/>
                      </a:lnTo>
                      <a:lnTo>
                        <a:pt x="3" y="444"/>
                      </a:lnTo>
                      <a:lnTo>
                        <a:pt x="3" y="454"/>
                      </a:lnTo>
                      <a:lnTo>
                        <a:pt x="5" y="457"/>
                      </a:lnTo>
                      <a:lnTo>
                        <a:pt x="7" y="457"/>
                      </a:lnTo>
                      <a:lnTo>
                        <a:pt x="13" y="464"/>
                      </a:lnTo>
                      <a:lnTo>
                        <a:pt x="13" y="467"/>
                      </a:lnTo>
                      <a:lnTo>
                        <a:pt x="14" y="468"/>
                      </a:lnTo>
                      <a:lnTo>
                        <a:pt x="17" y="469"/>
                      </a:lnTo>
                      <a:lnTo>
                        <a:pt x="19" y="471"/>
                      </a:lnTo>
                      <a:lnTo>
                        <a:pt x="23" y="472"/>
                      </a:lnTo>
                      <a:lnTo>
                        <a:pt x="24" y="471"/>
                      </a:lnTo>
                      <a:lnTo>
                        <a:pt x="25" y="473"/>
                      </a:lnTo>
                      <a:lnTo>
                        <a:pt x="28" y="474"/>
                      </a:lnTo>
                      <a:lnTo>
                        <a:pt x="32" y="472"/>
                      </a:lnTo>
                      <a:lnTo>
                        <a:pt x="33" y="475"/>
                      </a:lnTo>
                      <a:lnTo>
                        <a:pt x="34" y="474"/>
                      </a:lnTo>
                      <a:lnTo>
                        <a:pt x="35" y="474"/>
                      </a:lnTo>
                      <a:lnTo>
                        <a:pt x="40" y="473"/>
                      </a:lnTo>
                      <a:lnTo>
                        <a:pt x="43" y="473"/>
                      </a:lnTo>
                      <a:lnTo>
                        <a:pt x="44" y="471"/>
                      </a:lnTo>
                      <a:lnTo>
                        <a:pt x="45" y="471"/>
                      </a:lnTo>
                      <a:lnTo>
                        <a:pt x="47" y="466"/>
                      </a:lnTo>
                      <a:lnTo>
                        <a:pt x="52" y="467"/>
                      </a:lnTo>
                      <a:lnTo>
                        <a:pt x="52" y="464"/>
                      </a:lnTo>
                      <a:lnTo>
                        <a:pt x="54" y="462"/>
                      </a:lnTo>
                      <a:lnTo>
                        <a:pt x="57" y="462"/>
                      </a:lnTo>
                      <a:lnTo>
                        <a:pt x="59" y="464"/>
                      </a:lnTo>
                      <a:lnTo>
                        <a:pt x="61" y="461"/>
                      </a:lnTo>
                      <a:lnTo>
                        <a:pt x="62" y="461"/>
                      </a:lnTo>
                      <a:lnTo>
                        <a:pt x="64" y="460"/>
                      </a:lnTo>
                      <a:lnTo>
                        <a:pt x="64" y="457"/>
                      </a:lnTo>
                      <a:lnTo>
                        <a:pt x="72" y="451"/>
                      </a:lnTo>
                      <a:lnTo>
                        <a:pt x="75" y="451"/>
                      </a:lnTo>
                      <a:lnTo>
                        <a:pt x="77" y="453"/>
                      </a:lnTo>
                      <a:lnTo>
                        <a:pt x="80" y="450"/>
                      </a:lnTo>
                      <a:lnTo>
                        <a:pt x="87" y="449"/>
                      </a:lnTo>
                      <a:lnTo>
                        <a:pt x="88" y="450"/>
                      </a:lnTo>
                      <a:lnTo>
                        <a:pt x="93" y="450"/>
                      </a:lnTo>
                      <a:lnTo>
                        <a:pt x="94" y="450"/>
                      </a:lnTo>
                      <a:lnTo>
                        <a:pt x="96" y="450"/>
                      </a:lnTo>
                      <a:lnTo>
                        <a:pt x="99" y="450"/>
                      </a:lnTo>
                      <a:lnTo>
                        <a:pt x="100" y="453"/>
                      </a:lnTo>
                      <a:lnTo>
                        <a:pt x="102" y="453"/>
                      </a:lnTo>
                      <a:lnTo>
                        <a:pt x="105" y="452"/>
                      </a:lnTo>
                      <a:lnTo>
                        <a:pt x="106" y="453"/>
                      </a:lnTo>
                      <a:lnTo>
                        <a:pt x="108" y="452"/>
                      </a:lnTo>
                      <a:lnTo>
                        <a:pt x="113" y="452"/>
                      </a:lnTo>
                      <a:lnTo>
                        <a:pt x="113" y="454"/>
                      </a:lnTo>
                      <a:lnTo>
                        <a:pt x="114" y="455"/>
                      </a:lnTo>
                      <a:lnTo>
                        <a:pt x="117" y="451"/>
                      </a:lnTo>
                      <a:lnTo>
                        <a:pt x="120" y="453"/>
                      </a:lnTo>
                      <a:lnTo>
                        <a:pt x="124" y="450"/>
                      </a:lnTo>
                      <a:lnTo>
                        <a:pt x="126" y="445"/>
                      </a:lnTo>
                      <a:lnTo>
                        <a:pt x="127" y="445"/>
                      </a:lnTo>
                      <a:lnTo>
                        <a:pt x="130" y="441"/>
                      </a:lnTo>
                      <a:lnTo>
                        <a:pt x="132" y="435"/>
                      </a:lnTo>
                      <a:lnTo>
                        <a:pt x="135" y="432"/>
                      </a:lnTo>
                      <a:lnTo>
                        <a:pt x="139" y="430"/>
                      </a:lnTo>
                      <a:lnTo>
                        <a:pt x="141" y="432"/>
                      </a:lnTo>
                      <a:lnTo>
                        <a:pt x="147" y="429"/>
                      </a:lnTo>
                      <a:lnTo>
                        <a:pt x="154" y="423"/>
                      </a:lnTo>
                      <a:lnTo>
                        <a:pt x="158" y="419"/>
                      </a:lnTo>
                      <a:lnTo>
                        <a:pt x="161" y="418"/>
                      </a:lnTo>
                      <a:lnTo>
                        <a:pt x="163" y="418"/>
                      </a:lnTo>
                      <a:lnTo>
                        <a:pt x="165" y="418"/>
                      </a:lnTo>
                      <a:lnTo>
                        <a:pt x="169" y="419"/>
                      </a:lnTo>
                      <a:lnTo>
                        <a:pt x="173" y="420"/>
                      </a:lnTo>
                      <a:lnTo>
                        <a:pt x="176" y="419"/>
                      </a:lnTo>
                      <a:lnTo>
                        <a:pt x="182" y="419"/>
                      </a:lnTo>
                      <a:lnTo>
                        <a:pt x="189" y="415"/>
                      </a:lnTo>
                      <a:lnTo>
                        <a:pt x="194" y="415"/>
                      </a:lnTo>
                      <a:lnTo>
                        <a:pt x="197" y="412"/>
                      </a:lnTo>
                      <a:lnTo>
                        <a:pt x="199" y="412"/>
                      </a:lnTo>
                      <a:lnTo>
                        <a:pt x="203" y="408"/>
                      </a:lnTo>
                      <a:lnTo>
                        <a:pt x="210" y="408"/>
                      </a:lnTo>
                      <a:lnTo>
                        <a:pt x="225" y="406"/>
                      </a:lnTo>
                      <a:lnTo>
                        <a:pt x="230" y="408"/>
                      </a:lnTo>
                      <a:lnTo>
                        <a:pt x="234" y="408"/>
                      </a:lnTo>
                      <a:lnTo>
                        <a:pt x="238" y="406"/>
                      </a:lnTo>
                      <a:lnTo>
                        <a:pt x="241" y="407"/>
                      </a:lnTo>
                      <a:lnTo>
                        <a:pt x="245" y="412"/>
                      </a:lnTo>
                      <a:lnTo>
                        <a:pt x="248" y="419"/>
                      </a:lnTo>
                      <a:lnTo>
                        <a:pt x="251" y="419"/>
                      </a:lnTo>
                      <a:lnTo>
                        <a:pt x="253" y="418"/>
                      </a:lnTo>
                      <a:lnTo>
                        <a:pt x="255" y="417"/>
                      </a:lnTo>
                      <a:lnTo>
                        <a:pt x="256" y="419"/>
                      </a:lnTo>
                      <a:lnTo>
                        <a:pt x="258" y="418"/>
                      </a:lnTo>
                      <a:lnTo>
                        <a:pt x="261" y="419"/>
                      </a:lnTo>
                      <a:lnTo>
                        <a:pt x="263" y="422"/>
                      </a:lnTo>
                      <a:lnTo>
                        <a:pt x="267" y="423"/>
                      </a:lnTo>
                      <a:lnTo>
                        <a:pt x="269" y="422"/>
                      </a:lnTo>
                      <a:lnTo>
                        <a:pt x="275" y="428"/>
                      </a:lnTo>
                      <a:lnTo>
                        <a:pt x="274" y="431"/>
                      </a:lnTo>
                      <a:lnTo>
                        <a:pt x="276" y="431"/>
                      </a:lnTo>
                      <a:lnTo>
                        <a:pt x="278" y="433"/>
                      </a:lnTo>
                      <a:lnTo>
                        <a:pt x="277" y="436"/>
                      </a:lnTo>
                      <a:lnTo>
                        <a:pt x="275" y="436"/>
                      </a:lnTo>
                      <a:lnTo>
                        <a:pt x="274" y="438"/>
                      </a:lnTo>
                      <a:lnTo>
                        <a:pt x="277" y="445"/>
                      </a:lnTo>
                      <a:lnTo>
                        <a:pt x="279" y="445"/>
                      </a:lnTo>
                      <a:lnTo>
                        <a:pt x="283" y="449"/>
                      </a:lnTo>
                      <a:lnTo>
                        <a:pt x="283" y="453"/>
                      </a:lnTo>
                      <a:lnTo>
                        <a:pt x="283" y="457"/>
                      </a:lnTo>
                      <a:lnTo>
                        <a:pt x="286" y="465"/>
                      </a:lnTo>
                      <a:lnTo>
                        <a:pt x="285" y="469"/>
                      </a:lnTo>
                      <a:lnTo>
                        <a:pt x="286" y="471"/>
                      </a:lnTo>
                      <a:lnTo>
                        <a:pt x="286" y="475"/>
                      </a:lnTo>
                      <a:lnTo>
                        <a:pt x="284" y="478"/>
                      </a:lnTo>
                      <a:lnTo>
                        <a:pt x="283" y="477"/>
                      </a:lnTo>
                      <a:lnTo>
                        <a:pt x="282" y="477"/>
                      </a:lnTo>
                      <a:lnTo>
                        <a:pt x="284" y="481"/>
                      </a:lnTo>
                      <a:lnTo>
                        <a:pt x="286" y="483"/>
                      </a:lnTo>
                      <a:lnTo>
                        <a:pt x="287" y="486"/>
                      </a:lnTo>
                      <a:lnTo>
                        <a:pt x="289" y="485"/>
                      </a:lnTo>
                      <a:lnTo>
                        <a:pt x="292" y="488"/>
                      </a:lnTo>
                      <a:lnTo>
                        <a:pt x="292" y="484"/>
                      </a:lnTo>
                      <a:lnTo>
                        <a:pt x="290" y="482"/>
                      </a:lnTo>
                      <a:lnTo>
                        <a:pt x="293" y="480"/>
                      </a:lnTo>
                      <a:lnTo>
                        <a:pt x="293" y="477"/>
                      </a:lnTo>
                      <a:lnTo>
                        <a:pt x="296" y="476"/>
                      </a:lnTo>
                      <a:lnTo>
                        <a:pt x="297" y="473"/>
                      </a:lnTo>
                      <a:lnTo>
                        <a:pt x="300" y="472"/>
                      </a:lnTo>
                      <a:lnTo>
                        <a:pt x="300" y="469"/>
                      </a:lnTo>
                      <a:lnTo>
                        <a:pt x="303" y="465"/>
                      </a:lnTo>
                      <a:lnTo>
                        <a:pt x="309" y="461"/>
                      </a:lnTo>
                      <a:lnTo>
                        <a:pt x="310" y="459"/>
                      </a:lnTo>
                      <a:lnTo>
                        <a:pt x="310" y="459"/>
                      </a:lnTo>
                      <a:lnTo>
                        <a:pt x="315" y="457"/>
                      </a:lnTo>
                      <a:lnTo>
                        <a:pt x="317" y="452"/>
                      </a:lnTo>
                      <a:lnTo>
                        <a:pt x="321" y="445"/>
                      </a:lnTo>
                      <a:lnTo>
                        <a:pt x="324" y="443"/>
                      </a:lnTo>
                      <a:lnTo>
                        <a:pt x="326" y="441"/>
                      </a:lnTo>
                      <a:lnTo>
                        <a:pt x="325" y="437"/>
                      </a:lnTo>
                      <a:lnTo>
                        <a:pt x="326" y="433"/>
                      </a:lnTo>
                      <a:lnTo>
                        <a:pt x="328" y="438"/>
                      </a:lnTo>
                      <a:lnTo>
                        <a:pt x="328" y="443"/>
                      </a:lnTo>
                      <a:lnTo>
                        <a:pt x="328" y="446"/>
                      </a:lnTo>
                      <a:lnTo>
                        <a:pt x="326" y="450"/>
                      </a:lnTo>
                      <a:lnTo>
                        <a:pt x="325" y="458"/>
                      </a:lnTo>
                      <a:lnTo>
                        <a:pt x="319" y="463"/>
                      </a:lnTo>
                      <a:lnTo>
                        <a:pt x="318" y="466"/>
                      </a:lnTo>
                      <a:lnTo>
                        <a:pt x="317" y="469"/>
                      </a:lnTo>
                      <a:lnTo>
                        <a:pt x="317" y="473"/>
                      </a:lnTo>
                      <a:lnTo>
                        <a:pt x="314" y="478"/>
                      </a:lnTo>
                      <a:lnTo>
                        <a:pt x="314" y="480"/>
                      </a:lnTo>
                      <a:lnTo>
                        <a:pt x="312" y="488"/>
                      </a:lnTo>
                      <a:lnTo>
                        <a:pt x="305" y="488"/>
                      </a:lnTo>
                      <a:lnTo>
                        <a:pt x="303" y="492"/>
                      </a:lnTo>
                      <a:lnTo>
                        <a:pt x="302" y="495"/>
                      </a:lnTo>
                      <a:lnTo>
                        <a:pt x="302" y="497"/>
                      </a:lnTo>
                      <a:lnTo>
                        <a:pt x="306" y="495"/>
                      </a:lnTo>
                      <a:lnTo>
                        <a:pt x="310" y="493"/>
                      </a:lnTo>
                      <a:lnTo>
                        <a:pt x="315" y="495"/>
                      </a:lnTo>
                      <a:lnTo>
                        <a:pt x="320" y="486"/>
                      </a:lnTo>
                      <a:lnTo>
                        <a:pt x="321" y="477"/>
                      </a:lnTo>
                      <a:lnTo>
                        <a:pt x="325" y="472"/>
                      </a:lnTo>
                      <a:lnTo>
                        <a:pt x="326" y="474"/>
                      </a:lnTo>
                      <a:lnTo>
                        <a:pt x="326" y="482"/>
                      </a:lnTo>
                      <a:lnTo>
                        <a:pt x="328" y="487"/>
                      </a:lnTo>
                      <a:lnTo>
                        <a:pt x="326" y="488"/>
                      </a:lnTo>
                      <a:lnTo>
                        <a:pt x="327" y="495"/>
                      </a:lnTo>
                      <a:lnTo>
                        <a:pt x="324" y="502"/>
                      </a:lnTo>
                      <a:lnTo>
                        <a:pt x="318" y="505"/>
                      </a:lnTo>
                      <a:lnTo>
                        <a:pt x="319" y="507"/>
                      </a:lnTo>
                      <a:lnTo>
                        <a:pt x="323" y="507"/>
                      </a:lnTo>
                      <a:lnTo>
                        <a:pt x="326" y="507"/>
                      </a:lnTo>
                      <a:lnTo>
                        <a:pt x="328" y="505"/>
                      </a:lnTo>
                      <a:lnTo>
                        <a:pt x="331" y="504"/>
                      </a:lnTo>
                      <a:lnTo>
                        <a:pt x="333" y="501"/>
                      </a:lnTo>
                      <a:lnTo>
                        <a:pt x="336" y="502"/>
                      </a:lnTo>
                      <a:lnTo>
                        <a:pt x="338" y="502"/>
                      </a:lnTo>
                      <a:lnTo>
                        <a:pt x="336" y="505"/>
                      </a:lnTo>
                      <a:lnTo>
                        <a:pt x="334" y="507"/>
                      </a:lnTo>
                      <a:lnTo>
                        <a:pt x="332" y="507"/>
                      </a:lnTo>
                      <a:lnTo>
                        <a:pt x="331" y="509"/>
                      </a:lnTo>
                      <a:lnTo>
                        <a:pt x="334" y="513"/>
                      </a:lnTo>
                      <a:lnTo>
                        <a:pt x="335" y="517"/>
                      </a:lnTo>
                      <a:lnTo>
                        <a:pt x="337" y="522"/>
                      </a:lnTo>
                      <a:lnTo>
                        <a:pt x="337" y="529"/>
                      </a:lnTo>
                      <a:lnTo>
                        <a:pt x="337" y="536"/>
                      </a:lnTo>
                      <a:lnTo>
                        <a:pt x="333" y="541"/>
                      </a:lnTo>
                      <a:lnTo>
                        <a:pt x="334" y="543"/>
                      </a:lnTo>
                      <a:lnTo>
                        <a:pt x="333" y="549"/>
                      </a:lnTo>
                      <a:lnTo>
                        <a:pt x="335" y="552"/>
                      </a:lnTo>
                      <a:lnTo>
                        <a:pt x="338" y="556"/>
                      </a:lnTo>
                      <a:lnTo>
                        <a:pt x="338" y="562"/>
                      </a:lnTo>
                      <a:lnTo>
                        <a:pt x="343" y="570"/>
                      </a:lnTo>
                      <a:lnTo>
                        <a:pt x="347" y="571"/>
                      </a:lnTo>
                      <a:lnTo>
                        <a:pt x="350" y="573"/>
                      </a:lnTo>
                      <a:lnTo>
                        <a:pt x="351" y="578"/>
                      </a:lnTo>
                      <a:lnTo>
                        <a:pt x="354" y="578"/>
                      </a:lnTo>
                      <a:lnTo>
                        <a:pt x="355" y="576"/>
                      </a:lnTo>
                      <a:lnTo>
                        <a:pt x="356" y="575"/>
                      </a:lnTo>
                      <a:lnTo>
                        <a:pt x="360" y="577"/>
                      </a:lnTo>
                      <a:lnTo>
                        <a:pt x="363" y="581"/>
                      </a:lnTo>
                      <a:lnTo>
                        <a:pt x="366" y="581"/>
                      </a:lnTo>
                      <a:lnTo>
                        <a:pt x="370" y="585"/>
                      </a:lnTo>
                      <a:lnTo>
                        <a:pt x="370" y="589"/>
                      </a:lnTo>
                      <a:lnTo>
                        <a:pt x="373" y="590"/>
                      </a:lnTo>
                      <a:lnTo>
                        <a:pt x="376" y="594"/>
                      </a:lnTo>
                      <a:lnTo>
                        <a:pt x="378" y="594"/>
                      </a:lnTo>
                      <a:lnTo>
                        <a:pt x="379" y="591"/>
                      </a:lnTo>
                      <a:lnTo>
                        <a:pt x="384" y="588"/>
                      </a:lnTo>
                      <a:lnTo>
                        <a:pt x="386" y="586"/>
                      </a:lnTo>
                      <a:lnTo>
                        <a:pt x="390" y="586"/>
                      </a:lnTo>
                      <a:lnTo>
                        <a:pt x="393" y="581"/>
                      </a:lnTo>
                      <a:lnTo>
                        <a:pt x="396" y="582"/>
                      </a:lnTo>
                      <a:lnTo>
                        <a:pt x="397" y="581"/>
                      </a:lnTo>
                      <a:lnTo>
                        <a:pt x="397" y="578"/>
                      </a:lnTo>
                      <a:lnTo>
                        <a:pt x="393" y="578"/>
                      </a:lnTo>
                      <a:lnTo>
                        <a:pt x="394" y="575"/>
                      </a:lnTo>
                      <a:lnTo>
                        <a:pt x="400" y="571"/>
                      </a:lnTo>
                      <a:lnTo>
                        <a:pt x="404" y="574"/>
                      </a:lnTo>
                      <a:lnTo>
                        <a:pt x="404" y="578"/>
                      </a:lnTo>
                      <a:lnTo>
                        <a:pt x="399" y="582"/>
                      </a:lnTo>
                      <a:lnTo>
                        <a:pt x="400" y="585"/>
                      </a:lnTo>
                      <a:lnTo>
                        <a:pt x="402" y="586"/>
                      </a:lnTo>
                      <a:lnTo>
                        <a:pt x="404" y="583"/>
                      </a:lnTo>
                      <a:lnTo>
                        <a:pt x="406" y="581"/>
                      </a:lnTo>
                      <a:lnTo>
                        <a:pt x="409" y="583"/>
                      </a:lnTo>
                      <a:lnTo>
                        <a:pt x="409" y="586"/>
                      </a:lnTo>
                      <a:lnTo>
                        <a:pt x="407" y="586"/>
                      </a:lnTo>
                      <a:lnTo>
                        <a:pt x="404" y="589"/>
                      </a:lnTo>
                      <a:lnTo>
                        <a:pt x="408" y="595"/>
                      </a:lnTo>
                      <a:lnTo>
                        <a:pt x="409" y="600"/>
                      </a:lnTo>
                      <a:lnTo>
                        <a:pt x="411" y="599"/>
                      </a:lnTo>
                      <a:lnTo>
                        <a:pt x="412" y="599"/>
                      </a:lnTo>
                      <a:lnTo>
                        <a:pt x="413" y="602"/>
                      </a:lnTo>
                      <a:lnTo>
                        <a:pt x="414" y="606"/>
                      </a:lnTo>
                      <a:lnTo>
                        <a:pt x="417" y="602"/>
                      </a:lnTo>
                      <a:lnTo>
                        <a:pt x="417" y="598"/>
                      </a:lnTo>
                      <a:lnTo>
                        <a:pt x="414" y="599"/>
                      </a:lnTo>
                      <a:lnTo>
                        <a:pt x="414" y="598"/>
                      </a:lnTo>
                      <a:lnTo>
                        <a:pt x="415" y="595"/>
                      </a:lnTo>
                      <a:lnTo>
                        <a:pt x="422" y="595"/>
                      </a:lnTo>
                      <a:lnTo>
                        <a:pt x="423" y="597"/>
                      </a:lnTo>
                      <a:lnTo>
                        <a:pt x="424" y="595"/>
                      </a:lnTo>
                      <a:lnTo>
                        <a:pt x="428" y="589"/>
                      </a:lnTo>
                      <a:lnTo>
                        <a:pt x="435" y="584"/>
                      </a:lnTo>
                      <a:lnTo>
                        <a:pt x="439" y="580"/>
                      </a:lnTo>
                      <a:lnTo>
                        <a:pt x="437" y="580"/>
                      </a:lnTo>
                      <a:lnTo>
                        <a:pt x="435" y="581"/>
                      </a:lnTo>
                      <a:lnTo>
                        <a:pt x="436" y="580"/>
                      </a:lnTo>
                      <a:lnTo>
                        <a:pt x="434" y="579"/>
                      </a:lnTo>
                      <a:lnTo>
                        <a:pt x="436" y="579"/>
                      </a:lnTo>
                      <a:lnTo>
                        <a:pt x="440" y="579"/>
                      </a:lnTo>
                      <a:lnTo>
                        <a:pt x="445" y="577"/>
                      </a:lnTo>
                      <a:lnTo>
                        <a:pt x="456" y="574"/>
                      </a:lnTo>
                      <a:lnTo>
                        <a:pt x="465" y="576"/>
                      </a:lnTo>
                      <a:lnTo>
                        <a:pt x="469" y="574"/>
                      </a:lnTo>
                      <a:lnTo>
                        <a:pt x="469" y="571"/>
                      </a:lnTo>
                      <a:lnTo>
                        <a:pt x="471" y="571"/>
                      </a:lnTo>
                      <a:lnTo>
                        <a:pt x="473" y="569"/>
                      </a:lnTo>
                      <a:lnTo>
                        <a:pt x="476" y="563"/>
                      </a:lnTo>
                      <a:lnTo>
                        <a:pt x="475" y="556"/>
                      </a:lnTo>
                      <a:lnTo>
                        <a:pt x="475" y="553"/>
                      </a:lnTo>
                      <a:lnTo>
                        <a:pt x="480" y="546"/>
                      </a:lnTo>
                      <a:lnTo>
                        <a:pt x="480" y="536"/>
                      </a:lnTo>
                      <a:lnTo>
                        <a:pt x="482" y="533"/>
                      </a:lnTo>
                      <a:lnTo>
                        <a:pt x="483" y="526"/>
                      </a:lnTo>
                      <a:lnTo>
                        <a:pt x="486" y="525"/>
                      </a:lnTo>
                      <a:lnTo>
                        <a:pt x="486" y="521"/>
                      </a:lnTo>
                      <a:lnTo>
                        <a:pt x="494" y="509"/>
                      </a:lnTo>
                      <a:lnTo>
                        <a:pt x="497" y="508"/>
                      </a:lnTo>
                      <a:lnTo>
                        <a:pt x="498" y="501"/>
                      </a:lnTo>
                      <a:lnTo>
                        <a:pt x="501" y="495"/>
                      </a:lnTo>
                      <a:lnTo>
                        <a:pt x="504" y="488"/>
                      </a:lnTo>
                      <a:lnTo>
                        <a:pt x="507" y="484"/>
                      </a:lnTo>
                      <a:lnTo>
                        <a:pt x="507" y="481"/>
                      </a:lnTo>
                      <a:lnTo>
                        <a:pt x="509" y="479"/>
                      </a:lnTo>
                      <a:lnTo>
                        <a:pt x="511" y="472"/>
                      </a:lnTo>
                      <a:lnTo>
                        <a:pt x="510" y="471"/>
                      </a:lnTo>
                      <a:lnTo>
                        <a:pt x="514" y="468"/>
                      </a:lnTo>
                      <a:lnTo>
                        <a:pt x="517" y="463"/>
                      </a:lnTo>
                      <a:lnTo>
                        <a:pt x="518" y="460"/>
                      </a:lnTo>
                      <a:lnTo>
                        <a:pt x="521" y="455"/>
                      </a:lnTo>
                      <a:lnTo>
                        <a:pt x="525" y="453"/>
                      </a:lnTo>
                      <a:lnTo>
                        <a:pt x="528" y="452"/>
                      </a:lnTo>
                      <a:lnTo>
                        <a:pt x="523" y="452"/>
                      </a:lnTo>
                      <a:lnTo>
                        <a:pt x="525" y="450"/>
                      </a:lnTo>
                      <a:lnTo>
                        <a:pt x="529" y="450"/>
                      </a:lnTo>
                      <a:lnTo>
                        <a:pt x="534" y="446"/>
                      </a:lnTo>
                      <a:lnTo>
                        <a:pt x="535" y="442"/>
                      </a:lnTo>
                      <a:lnTo>
                        <a:pt x="534" y="439"/>
                      </a:lnTo>
                      <a:lnTo>
                        <a:pt x="535" y="436"/>
                      </a:lnTo>
                      <a:lnTo>
                        <a:pt x="539" y="432"/>
                      </a:lnTo>
                      <a:lnTo>
                        <a:pt x="539" y="429"/>
                      </a:lnTo>
                      <a:lnTo>
                        <a:pt x="542" y="427"/>
                      </a:lnTo>
                      <a:lnTo>
                        <a:pt x="546" y="421"/>
                      </a:lnTo>
                      <a:lnTo>
                        <a:pt x="546" y="418"/>
                      </a:lnTo>
                      <a:lnTo>
                        <a:pt x="547" y="412"/>
                      </a:lnTo>
                      <a:lnTo>
                        <a:pt x="546" y="411"/>
                      </a:lnTo>
                      <a:lnTo>
                        <a:pt x="546" y="408"/>
                      </a:lnTo>
                      <a:lnTo>
                        <a:pt x="550" y="397"/>
                      </a:lnTo>
                      <a:lnTo>
                        <a:pt x="551" y="391"/>
                      </a:lnTo>
                      <a:lnTo>
                        <a:pt x="556" y="380"/>
                      </a:lnTo>
                      <a:lnTo>
                        <a:pt x="556" y="376"/>
                      </a:lnTo>
                      <a:lnTo>
                        <a:pt x="559" y="368"/>
                      </a:lnTo>
                      <a:lnTo>
                        <a:pt x="563" y="364"/>
                      </a:lnTo>
                      <a:lnTo>
                        <a:pt x="564" y="360"/>
                      </a:lnTo>
                      <a:lnTo>
                        <a:pt x="563" y="354"/>
                      </a:lnTo>
                      <a:lnTo>
                        <a:pt x="565" y="351"/>
                      </a:lnTo>
                      <a:lnTo>
                        <a:pt x="563" y="3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0" name="Freeform 890">
                  <a:extLst>
                    <a:ext uri="{FF2B5EF4-FFF2-40B4-BE49-F238E27FC236}">
                      <a16:creationId xmlns:a16="http://schemas.microsoft.com/office/drawing/2014/main" id="{0D0ACC36-7A96-41EA-926C-D640B4A0E620}"/>
                    </a:ext>
                  </a:extLst>
                </p:cNvPr>
                <p:cNvSpPr>
                  <a:spLocks/>
                </p:cNvSpPr>
                <p:nvPr/>
              </p:nvSpPr>
              <p:spPr bwMode="auto">
                <a:xfrm>
                  <a:off x="5589" y="3587"/>
                  <a:ext cx="2" cy="3"/>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1"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1" name="Freeform 891">
                  <a:extLst>
                    <a:ext uri="{FF2B5EF4-FFF2-40B4-BE49-F238E27FC236}">
                      <a16:creationId xmlns:a16="http://schemas.microsoft.com/office/drawing/2014/main" id="{601E554C-F943-48F6-90CE-9EC1670BB80E}"/>
                    </a:ext>
                  </a:extLst>
                </p:cNvPr>
                <p:cNvSpPr>
                  <a:spLocks/>
                </p:cNvSpPr>
                <p:nvPr/>
              </p:nvSpPr>
              <p:spPr bwMode="auto">
                <a:xfrm>
                  <a:off x="5613" y="3641"/>
                  <a:ext cx="7" cy="5"/>
                </a:xfrm>
                <a:custGeom>
                  <a:avLst/>
                  <a:gdLst>
                    <a:gd name="T0" fmla="*/ 1 w 7"/>
                    <a:gd name="T1" fmla="*/ 0 h 5"/>
                    <a:gd name="T2" fmla="*/ 0 w 7"/>
                    <a:gd name="T3" fmla="*/ 2 h 5"/>
                    <a:gd name="T4" fmla="*/ 0 w 7"/>
                    <a:gd name="T5" fmla="*/ 4 h 5"/>
                    <a:gd name="T6" fmla="*/ 5 w 7"/>
                    <a:gd name="T7" fmla="*/ 4 h 5"/>
                    <a:gd name="T8" fmla="*/ 7 w 7"/>
                    <a:gd name="T9" fmla="*/ 5 h 5"/>
                    <a:gd name="T10" fmla="*/ 7 w 7"/>
                    <a:gd name="T11" fmla="*/ 3 h 5"/>
                    <a:gd name="T12" fmla="*/ 4 w 7"/>
                    <a:gd name="T13" fmla="*/ 0 h 5"/>
                    <a:gd name="T14" fmla="*/ 1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1" y="0"/>
                      </a:moveTo>
                      <a:lnTo>
                        <a:pt x="0" y="2"/>
                      </a:lnTo>
                      <a:lnTo>
                        <a:pt x="0" y="4"/>
                      </a:lnTo>
                      <a:lnTo>
                        <a:pt x="5" y="4"/>
                      </a:lnTo>
                      <a:lnTo>
                        <a:pt x="7" y="5"/>
                      </a:lnTo>
                      <a:lnTo>
                        <a:pt x="7" y="3"/>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2" name="Freeform 892">
                  <a:extLst>
                    <a:ext uri="{FF2B5EF4-FFF2-40B4-BE49-F238E27FC236}">
                      <a16:creationId xmlns:a16="http://schemas.microsoft.com/office/drawing/2014/main" id="{893E3CFC-8C0F-4724-86C7-A19BAE038E21}"/>
                    </a:ext>
                  </a:extLst>
                </p:cNvPr>
                <p:cNvSpPr>
                  <a:spLocks/>
                </p:cNvSpPr>
                <p:nvPr/>
              </p:nvSpPr>
              <p:spPr bwMode="auto">
                <a:xfrm>
                  <a:off x="5540" y="3005"/>
                  <a:ext cx="4" cy="7"/>
                </a:xfrm>
                <a:custGeom>
                  <a:avLst/>
                  <a:gdLst>
                    <a:gd name="T0" fmla="*/ 0 w 4"/>
                    <a:gd name="T1" fmla="*/ 6 h 7"/>
                    <a:gd name="T2" fmla="*/ 2 w 4"/>
                    <a:gd name="T3" fmla="*/ 7 h 7"/>
                    <a:gd name="T4" fmla="*/ 2 w 4"/>
                    <a:gd name="T5" fmla="*/ 5 h 7"/>
                    <a:gd name="T6" fmla="*/ 4 w 4"/>
                    <a:gd name="T7" fmla="*/ 2 h 7"/>
                    <a:gd name="T8" fmla="*/ 4 w 4"/>
                    <a:gd name="T9" fmla="*/ 0 h 7"/>
                    <a:gd name="T10" fmla="*/ 0 w 4"/>
                    <a:gd name="T11" fmla="*/ 4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lnTo>
                        <a:pt x="2" y="7"/>
                      </a:lnTo>
                      <a:lnTo>
                        <a:pt x="2" y="5"/>
                      </a:lnTo>
                      <a:lnTo>
                        <a:pt x="4" y="2"/>
                      </a:lnTo>
                      <a:lnTo>
                        <a:pt x="4" y="0"/>
                      </a:lnTo>
                      <a:lnTo>
                        <a:pt x="0" y="4"/>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3" name="Freeform 893">
                  <a:extLst>
                    <a:ext uri="{FF2B5EF4-FFF2-40B4-BE49-F238E27FC236}">
                      <a16:creationId xmlns:a16="http://schemas.microsoft.com/office/drawing/2014/main" id="{A557A8F3-7569-4500-8C91-884E5F299490}"/>
                    </a:ext>
                  </a:extLst>
                </p:cNvPr>
                <p:cNvSpPr>
                  <a:spLocks/>
                </p:cNvSpPr>
                <p:nvPr/>
              </p:nvSpPr>
              <p:spPr bwMode="auto">
                <a:xfrm>
                  <a:off x="5575" y="3118"/>
                  <a:ext cx="3" cy="3"/>
                </a:xfrm>
                <a:custGeom>
                  <a:avLst/>
                  <a:gdLst>
                    <a:gd name="T0" fmla="*/ 1 w 3"/>
                    <a:gd name="T1" fmla="*/ 3 h 3"/>
                    <a:gd name="T2" fmla="*/ 3 w 3"/>
                    <a:gd name="T3" fmla="*/ 2 h 3"/>
                    <a:gd name="T4" fmla="*/ 3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2"/>
                      </a:lnTo>
                      <a:lnTo>
                        <a:pt x="3"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4" name="Freeform 894">
                  <a:extLst>
                    <a:ext uri="{FF2B5EF4-FFF2-40B4-BE49-F238E27FC236}">
                      <a16:creationId xmlns:a16="http://schemas.microsoft.com/office/drawing/2014/main" id="{A9AEFF61-71CE-4D27-B13F-61B32F7C8A4B}"/>
                    </a:ext>
                  </a:extLst>
                </p:cNvPr>
                <p:cNvSpPr>
                  <a:spLocks/>
                </p:cNvSpPr>
                <p:nvPr/>
              </p:nvSpPr>
              <p:spPr bwMode="auto">
                <a:xfrm>
                  <a:off x="5537" y="3013"/>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5" name="Freeform 895">
                  <a:extLst>
                    <a:ext uri="{FF2B5EF4-FFF2-40B4-BE49-F238E27FC236}">
                      <a16:creationId xmlns:a16="http://schemas.microsoft.com/office/drawing/2014/main" id="{E0D68464-68A0-4D64-B083-7E1C38F661B0}"/>
                    </a:ext>
                  </a:extLst>
                </p:cNvPr>
                <p:cNvSpPr>
                  <a:spLocks/>
                </p:cNvSpPr>
                <p:nvPr/>
              </p:nvSpPr>
              <p:spPr bwMode="auto">
                <a:xfrm>
                  <a:off x="5542" y="3090"/>
                  <a:ext cx="3" cy="6"/>
                </a:xfrm>
                <a:custGeom>
                  <a:avLst/>
                  <a:gdLst>
                    <a:gd name="T0" fmla="*/ 3 w 3"/>
                    <a:gd name="T1" fmla="*/ 4 h 6"/>
                    <a:gd name="T2" fmla="*/ 2 w 3"/>
                    <a:gd name="T3" fmla="*/ 0 h 6"/>
                    <a:gd name="T4" fmla="*/ 0 w 3"/>
                    <a:gd name="T5" fmla="*/ 4 h 6"/>
                    <a:gd name="T6" fmla="*/ 2 w 3"/>
                    <a:gd name="T7" fmla="*/ 6 h 6"/>
                    <a:gd name="T8" fmla="*/ 3 w 3"/>
                    <a:gd name="T9" fmla="*/ 4 h 6"/>
                  </a:gdLst>
                  <a:ahLst/>
                  <a:cxnLst>
                    <a:cxn ang="0">
                      <a:pos x="T0" y="T1"/>
                    </a:cxn>
                    <a:cxn ang="0">
                      <a:pos x="T2" y="T3"/>
                    </a:cxn>
                    <a:cxn ang="0">
                      <a:pos x="T4" y="T5"/>
                    </a:cxn>
                    <a:cxn ang="0">
                      <a:pos x="T6" y="T7"/>
                    </a:cxn>
                    <a:cxn ang="0">
                      <a:pos x="T8" y="T9"/>
                    </a:cxn>
                  </a:cxnLst>
                  <a:rect l="0" t="0" r="r" b="b"/>
                  <a:pathLst>
                    <a:path w="3" h="6">
                      <a:moveTo>
                        <a:pt x="3" y="4"/>
                      </a:moveTo>
                      <a:lnTo>
                        <a:pt x="2" y="0"/>
                      </a:lnTo>
                      <a:lnTo>
                        <a:pt x="0" y="4"/>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6" name="Freeform 896">
                  <a:extLst>
                    <a:ext uri="{FF2B5EF4-FFF2-40B4-BE49-F238E27FC236}">
                      <a16:creationId xmlns:a16="http://schemas.microsoft.com/office/drawing/2014/main" id="{80A1C764-59D1-4753-B50B-8AF48019E546}"/>
                    </a:ext>
                  </a:extLst>
                </p:cNvPr>
                <p:cNvSpPr>
                  <a:spLocks/>
                </p:cNvSpPr>
                <p:nvPr/>
              </p:nvSpPr>
              <p:spPr bwMode="auto">
                <a:xfrm>
                  <a:off x="5572" y="3108"/>
                  <a:ext cx="8" cy="6"/>
                </a:xfrm>
                <a:custGeom>
                  <a:avLst/>
                  <a:gdLst>
                    <a:gd name="T0" fmla="*/ 10 w 10"/>
                    <a:gd name="T1" fmla="*/ 1 h 8"/>
                    <a:gd name="T2" fmla="*/ 5 w 10"/>
                    <a:gd name="T3" fmla="*/ 0 h 8"/>
                    <a:gd name="T4" fmla="*/ 1 w 10"/>
                    <a:gd name="T5" fmla="*/ 3 h 8"/>
                    <a:gd name="T6" fmla="*/ 0 w 10"/>
                    <a:gd name="T7" fmla="*/ 6 h 8"/>
                    <a:gd name="T8" fmla="*/ 2 w 10"/>
                    <a:gd name="T9" fmla="*/ 8 h 8"/>
                    <a:gd name="T10" fmla="*/ 4 w 10"/>
                    <a:gd name="T11" fmla="*/ 7 h 8"/>
                    <a:gd name="T12" fmla="*/ 6 w 10"/>
                    <a:gd name="T13" fmla="*/ 3 h 8"/>
                    <a:gd name="T14" fmla="*/ 10 w 10"/>
                    <a:gd name="T15" fmla="*/ 3 h 8"/>
                    <a:gd name="T16" fmla="*/ 10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0" y="1"/>
                      </a:moveTo>
                      <a:cubicBezTo>
                        <a:pt x="5" y="0"/>
                        <a:pt x="5" y="0"/>
                        <a:pt x="5" y="0"/>
                      </a:cubicBezTo>
                      <a:cubicBezTo>
                        <a:pt x="1" y="3"/>
                        <a:pt x="1" y="3"/>
                        <a:pt x="1" y="3"/>
                      </a:cubicBezTo>
                      <a:cubicBezTo>
                        <a:pt x="1" y="3"/>
                        <a:pt x="0" y="6"/>
                        <a:pt x="0" y="6"/>
                      </a:cubicBezTo>
                      <a:cubicBezTo>
                        <a:pt x="2" y="8"/>
                        <a:pt x="2" y="8"/>
                        <a:pt x="2" y="8"/>
                      </a:cubicBezTo>
                      <a:cubicBezTo>
                        <a:pt x="4" y="7"/>
                        <a:pt x="4" y="7"/>
                        <a:pt x="4" y="7"/>
                      </a:cubicBezTo>
                      <a:cubicBezTo>
                        <a:pt x="6" y="3"/>
                        <a:pt x="6" y="3"/>
                        <a:pt x="6" y="3"/>
                      </a:cubicBezTo>
                      <a:cubicBezTo>
                        <a:pt x="10" y="3"/>
                        <a:pt x="10" y="3"/>
                        <a:pt x="10" y="3"/>
                      </a:cubicBez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7" name="Freeform 897">
                  <a:extLst>
                    <a:ext uri="{FF2B5EF4-FFF2-40B4-BE49-F238E27FC236}">
                      <a16:creationId xmlns:a16="http://schemas.microsoft.com/office/drawing/2014/main" id="{4EE2CE2B-2C71-4EE7-8EBD-37A505B8D2FC}"/>
                    </a:ext>
                  </a:extLst>
                </p:cNvPr>
                <p:cNvSpPr>
                  <a:spLocks/>
                </p:cNvSpPr>
                <p:nvPr/>
              </p:nvSpPr>
              <p:spPr bwMode="auto">
                <a:xfrm>
                  <a:off x="5566" y="3637"/>
                  <a:ext cx="3" cy="6"/>
                </a:xfrm>
                <a:custGeom>
                  <a:avLst/>
                  <a:gdLst>
                    <a:gd name="T0" fmla="*/ 1 w 3"/>
                    <a:gd name="T1" fmla="*/ 2 h 6"/>
                    <a:gd name="T2" fmla="*/ 0 w 3"/>
                    <a:gd name="T3" fmla="*/ 4 h 6"/>
                    <a:gd name="T4" fmla="*/ 2 w 3"/>
                    <a:gd name="T5" fmla="*/ 6 h 6"/>
                    <a:gd name="T6" fmla="*/ 3 w 3"/>
                    <a:gd name="T7" fmla="*/ 3 h 6"/>
                    <a:gd name="T8" fmla="*/ 3 w 3"/>
                    <a:gd name="T9" fmla="*/ 0 h 6"/>
                    <a:gd name="T10" fmla="*/ 1 w 3"/>
                    <a:gd name="T11" fmla="*/ 2 h 6"/>
                  </a:gdLst>
                  <a:ahLst/>
                  <a:cxnLst>
                    <a:cxn ang="0">
                      <a:pos x="T0" y="T1"/>
                    </a:cxn>
                    <a:cxn ang="0">
                      <a:pos x="T2" y="T3"/>
                    </a:cxn>
                    <a:cxn ang="0">
                      <a:pos x="T4" y="T5"/>
                    </a:cxn>
                    <a:cxn ang="0">
                      <a:pos x="T6" y="T7"/>
                    </a:cxn>
                    <a:cxn ang="0">
                      <a:pos x="T8" y="T9"/>
                    </a:cxn>
                    <a:cxn ang="0">
                      <a:pos x="T10" y="T11"/>
                    </a:cxn>
                  </a:cxnLst>
                  <a:rect l="0" t="0" r="r" b="b"/>
                  <a:pathLst>
                    <a:path w="3" h="6">
                      <a:moveTo>
                        <a:pt x="1" y="2"/>
                      </a:moveTo>
                      <a:lnTo>
                        <a:pt x="0" y="4"/>
                      </a:lnTo>
                      <a:lnTo>
                        <a:pt x="2" y="6"/>
                      </a:lnTo>
                      <a:lnTo>
                        <a:pt x="3" y="3"/>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8" name="Freeform 898">
                  <a:extLst>
                    <a:ext uri="{FF2B5EF4-FFF2-40B4-BE49-F238E27FC236}">
                      <a16:creationId xmlns:a16="http://schemas.microsoft.com/office/drawing/2014/main" id="{11ADF239-5961-427B-9C94-9C87B1F3E6B3}"/>
                    </a:ext>
                  </a:extLst>
                </p:cNvPr>
                <p:cNvSpPr>
                  <a:spLocks/>
                </p:cNvSpPr>
                <p:nvPr/>
              </p:nvSpPr>
              <p:spPr bwMode="auto">
                <a:xfrm>
                  <a:off x="5534" y="3015"/>
                  <a:ext cx="3" cy="2"/>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9" name="Freeform 899">
                  <a:extLst>
                    <a:ext uri="{FF2B5EF4-FFF2-40B4-BE49-F238E27FC236}">
                      <a16:creationId xmlns:a16="http://schemas.microsoft.com/office/drawing/2014/main" id="{2142C034-9732-41CF-8EC9-637922A001ED}"/>
                    </a:ext>
                  </a:extLst>
                </p:cNvPr>
                <p:cNvSpPr>
                  <a:spLocks/>
                </p:cNvSpPr>
                <p:nvPr/>
              </p:nvSpPr>
              <p:spPr bwMode="auto">
                <a:xfrm>
                  <a:off x="5569" y="3644"/>
                  <a:ext cx="4" cy="4"/>
                </a:xfrm>
                <a:custGeom>
                  <a:avLst/>
                  <a:gdLst>
                    <a:gd name="T0" fmla="*/ 1 w 4"/>
                    <a:gd name="T1" fmla="*/ 3 h 4"/>
                    <a:gd name="T2" fmla="*/ 2 w 4"/>
                    <a:gd name="T3" fmla="*/ 4 h 4"/>
                    <a:gd name="T4" fmla="*/ 4 w 4"/>
                    <a:gd name="T5" fmla="*/ 2 h 4"/>
                    <a:gd name="T6" fmla="*/ 2 w 4"/>
                    <a:gd name="T7" fmla="*/ 0 h 4"/>
                    <a:gd name="T8" fmla="*/ 0 w 4"/>
                    <a:gd name="T9" fmla="*/ 1 h 4"/>
                    <a:gd name="T10" fmla="*/ 1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1" y="3"/>
                      </a:moveTo>
                      <a:lnTo>
                        <a:pt x="2" y="4"/>
                      </a:lnTo>
                      <a:lnTo>
                        <a:pt x="4" y="2"/>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0" name="Freeform 900">
                  <a:extLst>
                    <a:ext uri="{FF2B5EF4-FFF2-40B4-BE49-F238E27FC236}">
                      <a16:creationId xmlns:a16="http://schemas.microsoft.com/office/drawing/2014/main" id="{8A8CD8B0-E769-4D86-885C-7D625E811A06}"/>
                    </a:ext>
                  </a:extLst>
                </p:cNvPr>
                <p:cNvSpPr>
                  <a:spLocks/>
                </p:cNvSpPr>
                <p:nvPr/>
              </p:nvSpPr>
              <p:spPr bwMode="auto">
                <a:xfrm>
                  <a:off x="5621" y="2997"/>
                  <a:ext cx="2" cy="4"/>
                </a:xfrm>
                <a:custGeom>
                  <a:avLst/>
                  <a:gdLst>
                    <a:gd name="T0" fmla="*/ 0 w 2"/>
                    <a:gd name="T1" fmla="*/ 0 h 4"/>
                    <a:gd name="T2" fmla="*/ 0 w 2"/>
                    <a:gd name="T3" fmla="*/ 4 h 4"/>
                    <a:gd name="T4" fmla="*/ 2 w 2"/>
                    <a:gd name="T5" fmla="*/ 4 h 4"/>
                    <a:gd name="T6" fmla="*/ 2 w 2"/>
                    <a:gd name="T7" fmla="*/ 4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4"/>
                      </a:lnTo>
                      <a:lnTo>
                        <a:pt x="2" y="4"/>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1" name="Freeform 901">
                  <a:extLst>
                    <a:ext uri="{FF2B5EF4-FFF2-40B4-BE49-F238E27FC236}">
                      <a16:creationId xmlns:a16="http://schemas.microsoft.com/office/drawing/2014/main" id="{2A2B0D43-4132-445B-B6BD-B78B13AF7893}"/>
                    </a:ext>
                  </a:extLst>
                </p:cNvPr>
                <p:cNvSpPr>
                  <a:spLocks/>
                </p:cNvSpPr>
                <p:nvPr/>
              </p:nvSpPr>
              <p:spPr bwMode="auto">
                <a:xfrm>
                  <a:off x="5603" y="3600"/>
                  <a:ext cx="3" cy="1"/>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1"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2" name="Freeform 902">
                  <a:extLst>
                    <a:ext uri="{FF2B5EF4-FFF2-40B4-BE49-F238E27FC236}">
                      <a16:creationId xmlns:a16="http://schemas.microsoft.com/office/drawing/2014/main" id="{C8AAA5FE-C069-4C21-801F-6A9EFEDC4297}"/>
                    </a:ext>
                  </a:extLst>
                </p:cNvPr>
                <p:cNvSpPr>
                  <a:spLocks/>
                </p:cNvSpPr>
                <p:nvPr/>
              </p:nvSpPr>
              <p:spPr bwMode="auto">
                <a:xfrm>
                  <a:off x="5571" y="3638"/>
                  <a:ext cx="1" cy="3"/>
                </a:xfrm>
                <a:custGeom>
                  <a:avLst/>
                  <a:gdLst>
                    <a:gd name="T0" fmla="*/ 0 w 1"/>
                    <a:gd name="T1" fmla="*/ 0 h 3"/>
                    <a:gd name="T2" fmla="*/ 0 w 1"/>
                    <a:gd name="T3" fmla="*/ 1 h 3"/>
                    <a:gd name="T4" fmla="*/ 0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0" y="3"/>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3" name="Freeform 903">
                  <a:extLst>
                    <a:ext uri="{FF2B5EF4-FFF2-40B4-BE49-F238E27FC236}">
                      <a16:creationId xmlns:a16="http://schemas.microsoft.com/office/drawing/2014/main" id="{2B62D93A-57AF-4742-BB55-C752827A5B28}"/>
                    </a:ext>
                  </a:extLst>
                </p:cNvPr>
                <p:cNvSpPr>
                  <a:spLocks/>
                </p:cNvSpPr>
                <p:nvPr/>
              </p:nvSpPr>
              <p:spPr bwMode="auto">
                <a:xfrm>
                  <a:off x="5561" y="3646"/>
                  <a:ext cx="54" cy="83"/>
                </a:xfrm>
                <a:custGeom>
                  <a:avLst/>
                  <a:gdLst>
                    <a:gd name="T0" fmla="*/ 61 w 69"/>
                    <a:gd name="T1" fmla="*/ 15 h 107"/>
                    <a:gd name="T2" fmla="*/ 58 w 69"/>
                    <a:gd name="T3" fmla="*/ 14 h 107"/>
                    <a:gd name="T4" fmla="*/ 53 w 69"/>
                    <a:gd name="T5" fmla="*/ 18 h 107"/>
                    <a:gd name="T6" fmla="*/ 40 w 69"/>
                    <a:gd name="T7" fmla="*/ 19 h 107"/>
                    <a:gd name="T8" fmla="*/ 38 w 69"/>
                    <a:gd name="T9" fmla="*/ 19 h 107"/>
                    <a:gd name="T10" fmla="*/ 32 w 69"/>
                    <a:gd name="T11" fmla="*/ 22 h 107"/>
                    <a:gd name="T12" fmla="*/ 23 w 69"/>
                    <a:gd name="T13" fmla="*/ 13 h 107"/>
                    <a:gd name="T14" fmla="*/ 17 w 69"/>
                    <a:gd name="T15" fmla="*/ 3 h 107"/>
                    <a:gd name="T16" fmla="*/ 15 w 69"/>
                    <a:gd name="T17" fmla="*/ 7 h 107"/>
                    <a:gd name="T18" fmla="*/ 9 w 69"/>
                    <a:gd name="T19" fmla="*/ 3 h 107"/>
                    <a:gd name="T20" fmla="*/ 4 w 69"/>
                    <a:gd name="T21" fmla="*/ 2 h 107"/>
                    <a:gd name="T22" fmla="*/ 3 w 69"/>
                    <a:gd name="T23" fmla="*/ 8 h 107"/>
                    <a:gd name="T24" fmla="*/ 4 w 69"/>
                    <a:gd name="T25" fmla="*/ 21 h 107"/>
                    <a:gd name="T26" fmla="*/ 3 w 69"/>
                    <a:gd name="T27" fmla="*/ 36 h 107"/>
                    <a:gd name="T28" fmla="*/ 3 w 69"/>
                    <a:gd name="T29" fmla="*/ 50 h 107"/>
                    <a:gd name="T30" fmla="*/ 5 w 69"/>
                    <a:gd name="T31" fmla="*/ 54 h 107"/>
                    <a:gd name="T32" fmla="*/ 4 w 69"/>
                    <a:gd name="T33" fmla="*/ 58 h 107"/>
                    <a:gd name="T34" fmla="*/ 0 w 69"/>
                    <a:gd name="T35" fmla="*/ 58 h 107"/>
                    <a:gd name="T36" fmla="*/ 2 w 69"/>
                    <a:gd name="T37" fmla="*/ 68 h 107"/>
                    <a:gd name="T38" fmla="*/ 2 w 69"/>
                    <a:gd name="T39" fmla="*/ 82 h 107"/>
                    <a:gd name="T40" fmla="*/ 3 w 69"/>
                    <a:gd name="T41" fmla="*/ 86 h 107"/>
                    <a:gd name="T42" fmla="*/ 7 w 69"/>
                    <a:gd name="T43" fmla="*/ 93 h 107"/>
                    <a:gd name="T44" fmla="*/ 5 w 69"/>
                    <a:gd name="T45" fmla="*/ 101 h 107"/>
                    <a:gd name="T46" fmla="*/ 10 w 69"/>
                    <a:gd name="T47" fmla="*/ 101 h 107"/>
                    <a:gd name="T48" fmla="*/ 15 w 69"/>
                    <a:gd name="T49" fmla="*/ 99 h 107"/>
                    <a:gd name="T50" fmla="*/ 17 w 69"/>
                    <a:gd name="T51" fmla="*/ 107 h 107"/>
                    <a:gd name="T52" fmla="*/ 23 w 69"/>
                    <a:gd name="T53" fmla="*/ 100 h 107"/>
                    <a:gd name="T54" fmla="*/ 25 w 69"/>
                    <a:gd name="T55" fmla="*/ 89 h 107"/>
                    <a:gd name="T56" fmla="*/ 29 w 69"/>
                    <a:gd name="T57" fmla="*/ 90 h 107"/>
                    <a:gd name="T58" fmla="*/ 34 w 69"/>
                    <a:gd name="T59" fmla="*/ 82 h 107"/>
                    <a:gd name="T60" fmla="*/ 36 w 69"/>
                    <a:gd name="T61" fmla="*/ 88 h 107"/>
                    <a:gd name="T62" fmla="*/ 41 w 69"/>
                    <a:gd name="T63" fmla="*/ 83 h 107"/>
                    <a:gd name="T64" fmla="*/ 42 w 69"/>
                    <a:gd name="T65" fmla="*/ 89 h 107"/>
                    <a:gd name="T66" fmla="*/ 39 w 69"/>
                    <a:gd name="T67" fmla="*/ 93 h 107"/>
                    <a:gd name="T68" fmla="*/ 44 w 69"/>
                    <a:gd name="T69" fmla="*/ 92 h 107"/>
                    <a:gd name="T70" fmla="*/ 48 w 69"/>
                    <a:gd name="T71" fmla="*/ 82 h 107"/>
                    <a:gd name="T72" fmla="*/ 47 w 69"/>
                    <a:gd name="T73" fmla="*/ 76 h 107"/>
                    <a:gd name="T74" fmla="*/ 50 w 69"/>
                    <a:gd name="T75" fmla="*/ 71 h 107"/>
                    <a:gd name="T76" fmla="*/ 52 w 69"/>
                    <a:gd name="T77" fmla="*/ 60 h 107"/>
                    <a:gd name="T78" fmla="*/ 56 w 69"/>
                    <a:gd name="T79" fmla="*/ 54 h 107"/>
                    <a:gd name="T80" fmla="*/ 58 w 69"/>
                    <a:gd name="T81" fmla="*/ 63 h 107"/>
                    <a:gd name="T82" fmla="*/ 60 w 69"/>
                    <a:gd name="T83" fmla="*/ 54 h 107"/>
                    <a:gd name="T84" fmla="*/ 60 w 69"/>
                    <a:gd name="T85" fmla="*/ 47 h 107"/>
                    <a:gd name="T86" fmla="*/ 63 w 69"/>
                    <a:gd name="T87" fmla="*/ 34 h 107"/>
                    <a:gd name="T88" fmla="*/ 68 w 69"/>
                    <a:gd name="T89" fmla="*/ 18 h 107"/>
                    <a:gd name="T90" fmla="*/ 65 w 69"/>
                    <a:gd name="T91"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07">
                      <a:moveTo>
                        <a:pt x="63" y="11"/>
                      </a:moveTo>
                      <a:cubicBezTo>
                        <a:pt x="61" y="15"/>
                        <a:pt x="61" y="15"/>
                        <a:pt x="61" y="15"/>
                      </a:cubicBezTo>
                      <a:cubicBezTo>
                        <a:pt x="60" y="14"/>
                        <a:pt x="60" y="14"/>
                        <a:pt x="60" y="14"/>
                      </a:cubicBezTo>
                      <a:cubicBezTo>
                        <a:pt x="58" y="14"/>
                        <a:pt x="58" y="14"/>
                        <a:pt x="58" y="14"/>
                      </a:cubicBezTo>
                      <a:cubicBezTo>
                        <a:pt x="55" y="16"/>
                        <a:pt x="55" y="16"/>
                        <a:pt x="55" y="16"/>
                      </a:cubicBezTo>
                      <a:cubicBezTo>
                        <a:pt x="53" y="18"/>
                        <a:pt x="53" y="18"/>
                        <a:pt x="53" y="18"/>
                      </a:cubicBezTo>
                      <a:cubicBezTo>
                        <a:pt x="42" y="17"/>
                        <a:pt x="42" y="17"/>
                        <a:pt x="42" y="17"/>
                      </a:cubicBezTo>
                      <a:cubicBezTo>
                        <a:pt x="40" y="19"/>
                        <a:pt x="40" y="19"/>
                        <a:pt x="40" y="19"/>
                      </a:cubicBezTo>
                      <a:cubicBezTo>
                        <a:pt x="40" y="23"/>
                        <a:pt x="40" y="23"/>
                        <a:pt x="40" y="23"/>
                      </a:cubicBezTo>
                      <a:cubicBezTo>
                        <a:pt x="38" y="19"/>
                        <a:pt x="38" y="19"/>
                        <a:pt x="38" y="19"/>
                      </a:cubicBezTo>
                      <a:cubicBezTo>
                        <a:pt x="34" y="20"/>
                        <a:pt x="34" y="20"/>
                        <a:pt x="34" y="20"/>
                      </a:cubicBezTo>
                      <a:cubicBezTo>
                        <a:pt x="32" y="22"/>
                        <a:pt x="32" y="22"/>
                        <a:pt x="32" y="22"/>
                      </a:cubicBezTo>
                      <a:cubicBezTo>
                        <a:pt x="28" y="19"/>
                        <a:pt x="28" y="19"/>
                        <a:pt x="28" y="19"/>
                      </a:cubicBezTo>
                      <a:cubicBezTo>
                        <a:pt x="23" y="13"/>
                        <a:pt x="23" y="13"/>
                        <a:pt x="23" y="13"/>
                      </a:cubicBezTo>
                      <a:cubicBezTo>
                        <a:pt x="17" y="9"/>
                        <a:pt x="17" y="9"/>
                        <a:pt x="17" y="9"/>
                      </a:cubicBezTo>
                      <a:cubicBezTo>
                        <a:pt x="17" y="3"/>
                        <a:pt x="17" y="3"/>
                        <a:pt x="17" y="3"/>
                      </a:cubicBezTo>
                      <a:cubicBezTo>
                        <a:pt x="15" y="5"/>
                        <a:pt x="15" y="5"/>
                        <a:pt x="15" y="5"/>
                      </a:cubicBezTo>
                      <a:cubicBezTo>
                        <a:pt x="15" y="7"/>
                        <a:pt x="15" y="7"/>
                        <a:pt x="15" y="7"/>
                      </a:cubicBezTo>
                      <a:cubicBezTo>
                        <a:pt x="12" y="5"/>
                        <a:pt x="12" y="5"/>
                        <a:pt x="12" y="5"/>
                      </a:cubicBezTo>
                      <a:cubicBezTo>
                        <a:pt x="9" y="3"/>
                        <a:pt x="9" y="3"/>
                        <a:pt x="9" y="3"/>
                      </a:cubicBezTo>
                      <a:cubicBezTo>
                        <a:pt x="5" y="0"/>
                        <a:pt x="5" y="0"/>
                        <a:pt x="5" y="0"/>
                      </a:cubicBezTo>
                      <a:cubicBezTo>
                        <a:pt x="4" y="2"/>
                        <a:pt x="4" y="2"/>
                        <a:pt x="4" y="2"/>
                      </a:cubicBezTo>
                      <a:cubicBezTo>
                        <a:pt x="4" y="7"/>
                        <a:pt x="4" y="7"/>
                        <a:pt x="4" y="7"/>
                      </a:cubicBezTo>
                      <a:cubicBezTo>
                        <a:pt x="3" y="8"/>
                        <a:pt x="3" y="8"/>
                        <a:pt x="3" y="8"/>
                      </a:cubicBezTo>
                      <a:cubicBezTo>
                        <a:pt x="3" y="12"/>
                        <a:pt x="3" y="12"/>
                        <a:pt x="3" y="12"/>
                      </a:cubicBezTo>
                      <a:cubicBezTo>
                        <a:pt x="4" y="21"/>
                        <a:pt x="4" y="21"/>
                        <a:pt x="4" y="21"/>
                      </a:cubicBezTo>
                      <a:cubicBezTo>
                        <a:pt x="3" y="26"/>
                        <a:pt x="3" y="26"/>
                        <a:pt x="3" y="26"/>
                      </a:cubicBezTo>
                      <a:cubicBezTo>
                        <a:pt x="3" y="36"/>
                        <a:pt x="3" y="36"/>
                        <a:pt x="3" y="36"/>
                      </a:cubicBezTo>
                      <a:cubicBezTo>
                        <a:pt x="4" y="44"/>
                        <a:pt x="4" y="44"/>
                        <a:pt x="4" y="44"/>
                      </a:cubicBezTo>
                      <a:cubicBezTo>
                        <a:pt x="3" y="50"/>
                        <a:pt x="3" y="50"/>
                        <a:pt x="3" y="50"/>
                      </a:cubicBezTo>
                      <a:cubicBezTo>
                        <a:pt x="5" y="51"/>
                        <a:pt x="5" y="51"/>
                        <a:pt x="5" y="51"/>
                      </a:cubicBezTo>
                      <a:cubicBezTo>
                        <a:pt x="5" y="54"/>
                        <a:pt x="5" y="54"/>
                        <a:pt x="5" y="54"/>
                      </a:cubicBezTo>
                      <a:cubicBezTo>
                        <a:pt x="8" y="58"/>
                        <a:pt x="8" y="58"/>
                        <a:pt x="8" y="58"/>
                      </a:cubicBezTo>
                      <a:cubicBezTo>
                        <a:pt x="4" y="58"/>
                        <a:pt x="4" y="58"/>
                        <a:pt x="4" y="58"/>
                      </a:cubicBezTo>
                      <a:cubicBezTo>
                        <a:pt x="1" y="53"/>
                        <a:pt x="1" y="53"/>
                        <a:pt x="1" y="53"/>
                      </a:cubicBezTo>
                      <a:cubicBezTo>
                        <a:pt x="0" y="58"/>
                        <a:pt x="0" y="58"/>
                        <a:pt x="0" y="58"/>
                      </a:cubicBezTo>
                      <a:cubicBezTo>
                        <a:pt x="0" y="65"/>
                        <a:pt x="0" y="65"/>
                        <a:pt x="0" y="65"/>
                      </a:cubicBezTo>
                      <a:cubicBezTo>
                        <a:pt x="2" y="68"/>
                        <a:pt x="2" y="68"/>
                        <a:pt x="2" y="68"/>
                      </a:cubicBezTo>
                      <a:cubicBezTo>
                        <a:pt x="2" y="70"/>
                        <a:pt x="2" y="70"/>
                        <a:pt x="2" y="70"/>
                      </a:cubicBezTo>
                      <a:cubicBezTo>
                        <a:pt x="2" y="82"/>
                        <a:pt x="2" y="82"/>
                        <a:pt x="2" y="82"/>
                      </a:cubicBezTo>
                      <a:cubicBezTo>
                        <a:pt x="4" y="84"/>
                        <a:pt x="4" y="84"/>
                        <a:pt x="4" y="84"/>
                      </a:cubicBezTo>
                      <a:cubicBezTo>
                        <a:pt x="3" y="86"/>
                        <a:pt x="3" y="86"/>
                        <a:pt x="3" y="86"/>
                      </a:cubicBezTo>
                      <a:cubicBezTo>
                        <a:pt x="4" y="92"/>
                        <a:pt x="4" y="92"/>
                        <a:pt x="4" y="92"/>
                      </a:cubicBezTo>
                      <a:cubicBezTo>
                        <a:pt x="7" y="93"/>
                        <a:pt x="7" y="93"/>
                        <a:pt x="7" y="93"/>
                      </a:cubicBezTo>
                      <a:cubicBezTo>
                        <a:pt x="5" y="96"/>
                        <a:pt x="5" y="96"/>
                        <a:pt x="5" y="96"/>
                      </a:cubicBezTo>
                      <a:cubicBezTo>
                        <a:pt x="5" y="101"/>
                        <a:pt x="5" y="101"/>
                        <a:pt x="5" y="101"/>
                      </a:cubicBezTo>
                      <a:cubicBezTo>
                        <a:pt x="5" y="101"/>
                        <a:pt x="7" y="101"/>
                        <a:pt x="7" y="101"/>
                      </a:cubicBezTo>
                      <a:cubicBezTo>
                        <a:pt x="10" y="101"/>
                        <a:pt x="10" y="101"/>
                        <a:pt x="10" y="101"/>
                      </a:cubicBezTo>
                      <a:cubicBezTo>
                        <a:pt x="12" y="104"/>
                        <a:pt x="12" y="104"/>
                        <a:pt x="12" y="104"/>
                      </a:cubicBezTo>
                      <a:cubicBezTo>
                        <a:pt x="15" y="99"/>
                        <a:pt x="15" y="99"/>
                        <a:pt x="15" y="99"/>
                      </a:cubicBezTo>
                      <a:cubicBezTo>
                        <a:pt x="15" y="103"/>
                        <a:pt x="15" y="103"/>
                        <a:pt x="15" y="103"/>
                      </a:cubicBezTo>
                      <a:cubicBezTo>
                        <a:pt x="17" y="107"/>
                        <a:pt x="17" y="107"/>
                        <a:pt x="17" y="107"/>
                      </a:cubicBezTo>
                      <a:cubicBezTo>
                        <a:pt x="20" y="107"/>
                        <a:pt x="20" y="107"/>
                        <a:pt x="20" y="107"/>
                      </a:cubicBezTo>
                      <a:cubicBezTo>
                        <a:pt x="23" y="100"/>
                        <a:pt x="23" y="100"/>
                        <a:pt x="23" y="100"/>
                      </a:cubicBezTo>
                      <a:cubicBezTo>
                        <a:pt x="24" y="96"/>
                        <a:pt x="24" y="96"/>
                        <a:pt x="24" y="96"/>
                      </a:cubicBezTo>
                      <a:cubicBezTo>
                        <a:pt x="25" y="89"/>
                        <a:pt x="25" y="89"/>
                        <a:pt x="25" y="89"/>
                      </a:cubicBezTo>
                      <a:cubicBezTo>
                        <a:pt x="28" y="92"/>
                        <a:pt x="28" y="92"/>
                        <a:pt x="28" y="92"/>
                      </a:cubicBezTo>
                      <a:cubicBezTo>
                        <a:pt x="29" y="90"/>
                        <a:pt x="29" y="90"/>
                        <a:pt x="29" y="90"/>
                      </a:cubicBezTo>
                      <a:cubicBezTo>
                        <a:pt x="32" y="87"/>
                        <a:pt x="32" y="87"/>
                        <a:pt x="32" y="87"/>
                      </a:cubicBezTo>
                      <a:cubicBezTo>
                        <a:pt x="34" y="82"/>
                        <a:pt x="34" y="82"/>
                        <a:pt x="34" y="82"/>
                      </a:cubicBezTo>
                      <a:cubicBezTo>
                        <a:pt x="34" y="87"/>
                        <a:pt x="34" y="87"/>
                        <a:pt x="34" y="87"/>
                      </a:cubicBezTo>
                      <a:cubicBezTo>
                        <a:pt x="36" y="88"/>
                        <a:pt x="36" y="88"/>
                        <a:pt x="36" y="88"/>
                      </a:cubicBezTo>
                      <a:cubicBezTo>
                        <a:pt x="38" y="84"/>
                        <a:pt x="38" y="84"/>
                        <a:pt x="38" y="84"/>
                      </a:cubicBezTo>
                      <a:cubicBezTo>
                        <a:pt x="41" y="83"/>
                        <a:pt x="41" y="83"/>
                        <a:pt x="41" y="83"/>
                      </a:cubicBezTo>
                      <a:cubicBezTo>
                        <a:pt x="43" y="85"/>
                        <a:pt x="43" y="85"/>
                        <a:pt x="43" y="85"/>
                      </a:cubicBezTo>
                      <a:cubicBezTo>
                        <a:pt x="42" y="89"/>
                        <a:pt x="42" y="89"/>
                        <a:pt x="42" y="89"/>
                      </a:cubicBezTo>
                      <a:cubicBezTo>
                        <a:pt x="39" y="87"/>
                        <a:pt x="39" y="87"/>
                        <a:pt x="39" y="87"/>
                      </a:cubicBezTo>
                      <a:cubicBezTo>
                        <a:pt x="39" y="93"/>
                        <a:pt x="39" y="93"/>
                        <a:pt x="39" y="93"/>
                      </a:cubicBezTo>
                      <a:cubicBezTo>
                        <a:pt x="42" y="92"/>
                        <a:pt x="42" y="92"/>
                        <a:pt x="42" y="92"/>
                      </a:cubicBezTo>
                      <a:cubicBezTo>
                        <a:pt x="44" y="92"/>
                        <a:pt x="44" y="92"/>
                        <a:pt x="44" y="92"/>
                      </a:cubicBezTo>
                      <a:cubicBezTo>
                        <a:pt x="48" y="85"/>
                        <a:pt x="48" y="85"/>
                        <a:pt x="48" y="85"/>
                      </a:cubicBezTo>
                      <a:cubicBezTo>
                        <a:pt x="48" y="82"/>
                        <a:pt x="48" y="82"/>
                        <a:pt x="48" y="82"/>
                      </a:cubicBezTo>
                      <a:cubicBezTo>
                        <a:pt x="45" y="80"/>
                        <a:pt x="45" y="80"/>
                        <a:pt x="45" y="80"/>
                      </a:cubicBezTo>
                      <a:cubicBezTo>
                        <a:pt x="47" y="76"/>
                        <a:pt x="47" y="76"/>
                        <a:pt x="47" y="76"/>
                      </a:cubicBezTo>
                      <a:cubicBezTo>
                        <a:pt x="47" y="71"/>
                        <a:pt x="47" y="71"/>
                        <a:pt x="47" y="71"/>
                      </a:cubicBezTo>
                      <a:cubicBezTo>
                        <a:pt x="50" y="71"/>
                        <a:pt x="50" y="71"/>
                        <a:pt x="50" y="71"/>
                      </a:cubicBezTo>
                      <a:cubicBezTo>
                        <a:pt x="52" y="69"/>
                        <a:pt x="52" y="69"/>
                        <a:pt x="52" y="69"/>
                      </a:cubicBezTo>
                      <a:cubicBezTo>
                        <a:pt x="52" y="60"/>
                        <a:pt x="52" y="60"/>
                        <a:pt x="52" y="60"/>
                      </a:cubicBezTo>
                      <a:cubicBezTo>
                        <a:pt x="54" y="58"/>
                        <a:pt x="54" y="58"/>
                        <a:pt x="54" y="58"/>
                      </a:cubicBezTo>
                      <a:cubicBezTo>
                        <a:pt x="56" y="54"/>
                        <a:pt x="56" y="54"/>
                        <a:pt x="56" y="54"/>
                      </a:cubicBezTo>
                      <a:cubicBezTo>
                        <a:pt x="58" y="60"/>
                        <a:pt x="58" y="60"/>
                        <a:pt x="58" y="60"/>
                      </a:cubicBezTo>
                      <a:cubicBezTo>
                        <a:pt x="58" y="63"/>
                        <a:pt x="58" y="63"/>
                        <a:pt x="58" y="63"/>
                      </a:cubicBezTo>
                      <a:cubicBezTo>
                        <a:pt x="60" y="58"/>
                        <a:pt x="60" y="58"/>
                        <a:pt x="60" y="58"/>
                      </a:cubicBezTo>
                      <a:cubicBezTo>
                        <a:pt x="60" y="54"/>
                        <a:pt x="60" y="54"/>
                        <a:pt x="60" y="54"/>
                      </a:cubicBezTo>
                      <a:cubicBezTo>
                        <a:pt x="61" y="52"/>
                        <a:pt x="61" y="52"/>
                        <a:pt x="61" y="52"/>
                      </a:cubicBezTo>
                      <a:cubicBezTo>
                        <a:pt x="60" y="47"/>
                        <a:pt x="60" y="47"/>
                        <a:pt x="60" y="47"/>
                      </a:cubicBezTo>
                      <a:cubicBezTo>
                        <a:pt x="62" y="42"/>
                        <a:pt x="62" y="42"/>
                        <a:pt x="62" y="42"/>
                      </a:cubicBezTo>
                      <a:cubicBezTo>
                        <a:pt x="63" y="34"/>
                        <a:pt x="63" y="34"/>
                        <a:pt x="63" y="34"/>
                      </a:cubicBezTo>
                      <a:cubicBezTo>
                        <a:pt x="66" y="30"/>
                        <a:pt x="66" y="30"/>
                        <a:pt x="66" y="30"/>
                      </a:cubicBezTo>
                      <a:cubicBezTo>
                        <a:pt x="68" y="18"/>
                        <a:pt x="68" y="18"/>
                        <a:pt x="68" y="18"/>
                      </a:cubicBezTo>
                      <a:cubicBezTo>
                        <a:pt x="69" y="15"/>
                        <a:pt x="69" y="15"/>
                        <a:pt x="69" y="15"/>
                      </a:cubicBezTo>
                      <a:cubicBezTo>
                        <a:pt x="65" y="11"/>
                        <a:pt x="65" y="11"/>
                        <a:pt x="65" y="11"/>
                      </a:cubicBezTo>
                      <a:lnTo>
                        <a:pt x="63"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4" name="Freeform 904">
                  <a:extLst>
                    <a:ext uri="{FF2B5EF4-FFF2-40B4-BE49-F238E27FC236}">
                      <a16:creationId xmlns:a16="http://schemas.microsoft.com/office/drawing/2014/main" id="{28AB4ABF-BB0D-48E4-96AF-8FBCFDBCFCF7}"/>
                    </a:ext>
                  </a:extLst>
                </p:cNvPr>
                <p:cNvSpPr>
                  <a:spLocks/>
                </p:cNvSpPr>
                <p:nvPr/>
              </p:nvSpPr>
              <p:spPr bwMode="auto">
                <a:xfrm>
                  <a:off x="5582" y="3717"/>
                  <a:ext cx="4" cy="8"/>
                </a:xfrm>
                <a:custGeom>
                  <a:avLst/>
                  <a:gdLst>
                    <a:gd name="T0" fmla="*/ 2 w 4"/>
                    <a:gd name="T1" fmla="*/ 1 h 8"/>
                    <a:gd name="T2" fmla="*/ 2 w 4"/>
                    <a:gd name="T3" fmla="*/ 3 h 8"/>
                    <a:gd name="T4" fmla="*/ 0 w 4"/>
                    <a:gd name="T5" fmla="*/ 7 h 8"/>
                    <a:gd name="T6" fmla="*/ 2 w 4"/>
                    <a:gd name="T7" fmla="*/ 8 h 8"/>
                    <a:gd name="T8" fmla="*/ 3 w 4"/>
                    <a:gd name="T9" fmla="*/ 4 h 8"/>
                    <a:gd name="T10" fmla="*/ 4 w 4"/>
                    <a:gd name="T11" fmla="*/ 2 h 8"/>
                    <a:gd name="T12" fmla="*/ 3 w 4"/>
                    <a:gd name="T13" fmla="*/ 0 h 8"/>
                    <a:gd name="T14" fmla="*/ 2 w 4"/>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1"/>
                      </a:moveTo>
                      <a:lnTo>
                        <a:pt x="2" y="3"/>
                      </a:lnTo>
                      <a:lnTo>
                        <a:pt x="0" y="7"/>
                      </a:lnTo>
                      <a:lnTo>
                        <a:pt x="2" y="8"/>
                      </a:lnTo>
                      <a:lnTo>
                        <a:pt x="3" y="4"/>
                      </a:lnTo>
                      <a:lnTo>
                        <a:pt x="4" y="2"/>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5" name="Freeform 905">
                  <a:extLst>
                    <a:ext uri="{FF2B5EF4-FFF2-40B4-BE49-F238E27FC236}">
                      <a16:creationId xmlns:a16="http://schemas.microsoft.com/office/drawing/2014/main" id="{D0CF058D-CCBA-4CC1-B52F-91EEF16D3123}"/>
                    </a:ext>
                  </a:extLst>
                </p:cNvPr>
                <p:cNvSpPr>
                  <a:spLocks/>
                </p:cNvSpPr>
                <p:nvPr/>
              </p:nvSpPr>
              <p:spPr bwMode="auto">
                <a:xfrm>
                  <a:off x="5559" y="3615"/>
                  <a:ext cx="7" cy="17"/>
                </a:xfrm>
                <a:custGeom>
                  <a:avLst/>
                  <a:gdLst>
                    <a:gd name="T0" fmla="*/ 5 w 7"/>
                    <a:gd name="T1" fmla="*/ 13 h 17"/>
                    <a:gd name="T2" fmla="*/ 7 w 7"/>
                    <a:gd name="T3" fmla="*/ 9 h 17"/>
                    <a:gd name="T4" fmla="*/ 5 w 7"/>
                    <a:gd name="T5" fmla="*/ 7 h 17"/>
                    <a:gd name="T6" fmla="*/ 6 w 7"/>
                    <a:gd name="T7" fmla="*/ 1 h 17"/>
                    <a:gd name="T8" fmla="*/ 5 w 7"/>
                    <a:gd name="T9" fmla="*/ 0 h 17"/>
                    <a:gd name="T10" fmla="*/ 3 w 7"/>
                    <a:gd name="T11" fmla="*/ 1 h 17"/>
                    <a:gd name="T12" fmla="*/ 2 w 7"/>
                    <a:gd name="T13" fmla="*/ 4 h 17"/>
                    <a:gd name="T14" fmla="*/ 2 w 7"/>
                    <a:gd name="T15" fmla="*/ 7 h 17"/>
                    <a:gd name="T16" fmla="*/ 0 w 7"/>
                    <a:gd name="T17" fmla="*/ 10 h 17"/>
                    <a:gd name="T18" fmla="*/ 0 w 7"/>
                    <a:gd name="T19" fmla="*/ 13 h 17"/>
                    <a:gd name="T20" fmla="*/ 0 w 7"/>
                    <a:gd name="T21" fmla="*/ 15 h 17"/>
                    <a:gd name="T22" fmla="*/ 2 w 7"/>
                    <a:gd name="T23" fmla="*/ 17 h 17"/>
                    <a:gd name="T24" fmla="*/ 5 w 7"/>
                    <a:gd name="T25" fmla="*/ 14 h 17"/>
                    <a:gd name="T26" fmla="*/ 5 w 7"/>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7">
                      <a:moveTo>
                        <a:pt x="5" y="13"/>
                      </a:moveTo>
                      <a:lnTo>
                        <a:pt x="7" y="9"/>
                      </a:lnTo>
                      <a:lnTo>
                        <a:pt x="5" y="7"/>
                      </a:lnTo>
                      <a:lnTo>
                        <a:pt x="6" y="1"/>
                      </a:lnTo>
                      <a:lnTo>
                        <a:pt x="5" y="0"/>
                      </a:lnTo>
                      <a:lnTo>
                        <a:pt x="3" y="1"/>
                      </a:lnTo>
                      <a:lnTo>
                        <a:pt x="2" y="4"/>
                      </a:lnTo>
                      <a:lnTo>
                        <a:pt x="2" y="7"/>
                      </a:lnTo>
                      <a:lnTo>
                        <a:pt x="0" y="10"/>
                      </a:lnTo>
                      <a:lnTo>
                        <a:pt x="0" y="13"/>
                      </a:lnTo>
                      <a:lnTo>
                        <a:pt x="0" y="15"/>
                      </a:lnTo>
                      <a:lnTo>
                        <a:pt x="2" y="17"/>
                      </a:lnTo>
                      <a:lnTo>
                        <a:pt x="5" y="14"/>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6" name="Freeform 906">
                  <a:extLst>
                    <a:ext uri="{FF2B5EF4-FFF2-40B4-BE49-F238E27FC236}">
                      <a16:creationId xmlns:a16="http://schemas.microsoft.com/office/drawing/2014/main" id="{75E53436-2E0A-479E-A4B2-2BF75D28742E}"/>
                    </a:ext>
                  </a:extLst>
                </p:cNvPr>
                <p:cNvSpPr>
                  <a:spLocks/>
                </p:cNvSpPr>
                <p:nvPr/>
              </p:nvSpPr>
              <p:spPr bwMode="auto">
                <a:xfrm>
                  <a:off x="5600" y="3702"/>
                  <a:ext cx="2" cy="3"/>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7" name="Freeform 907">
                  <a:extLst>
                    <a:ext uri="{FF2B5EF4-FFF2-40B4-BE49-F238E27FC236}">
                      <a16:creationId xmlns:a16="http://schemas.microsoft.com/office/drawing/2014/main" id="{0EF3E49A-700E-4313-ADD5-39F71B5995C0}"/>
                    </a:ext>
                  </a:extLst>
                </p:cNvPr>
                <p:cNvSpPr>
                  <a:spLocks/>
                </p:cNvSpPr>
                <p:nvPr/>
              </p:nvSpPr>
              <p:spPr bwMode="auto">
                <a:xfrm>
                  <a:off x="5722" y="3222"/>
                  <a:ext cx="1" cy="3"/>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8" name="Freeform 908">
                  <a:extLst>
                    <a:ext uri="{FF2B5EF4-FFF2-40B4-BE49-F238E27FC236}">
                      <a16:creationId xmlns:a16="http://schemas.microsoft.com/office/drawing/2014/main" id="{CFAEEC91-DE28-4326-953C-3549C5911103}"/>
                    </a:ext>
                  </a:extLst>
                </p:cNvPr>
                <p:cNvSpPr>
                  <a:spLocks/>
                </p:cNvSpPr>
                <p:nvPr/>
              </p:nvSpPr>
              <p:spPr bwMode="auto">
                <a:xfrm>
                  <a:off x="5530" y="30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9" name="Freeform 909">
                  <a:extLst>
                    <a:ext uri="{FF2B5EF4-FFF2-40B4-BE49-F238E27FC236}">
                      <a16:creationId xmlns:a16="http://schemas.microsoft.com/office/drawing/2014/main" id="{F1F1F512-AEE7-466A-A7DC-7485E1F233AA}"/>
                    </a:ext>
                  </a:extLst>
                </p:cNvPr>
                <p:cNvSpPr>
                  <a:spLocks/>
                </p:cNvSpPr>
                <p:nvPr/>
              </p:nvSpPr>
              <p:spPr bwMode="auto">
                <a:xfrm>
                  <a:off x="5749" y="3275"/>
                  <a:ext cx="6" cy="25"/>
                </a:xfrm>
                <a:custGeom>
                  <a:avLst/>
                  <a:gdLst>
                    <a:gd name="T0" fmla="*/ 5 w 6"/>
                    <a:gd name="T1" fmla="*/ 0 h 25"/>
                    <a:gd name="T2" fmla="*/ 4 w 6"/>
                    <a:gd name="T3" fmla="*/ 3 h 25"/>
                    <a:gd name="T4" fmla="*/ 5 w 6"/>
                    <a:gd name="T5" fmla="*/ 5 h 25"/>
                    <a:gd name="T6" fmla="*/ 3 w 6"/>
                    <a:gd name="T7" fmla="*/ 9 h 25"/>
                    <a:gd name="T8" fmla="*/ 1 w 6"/>
                    <a:gd name="T9" fmla="*/ 12 h 25"/>
                    <a:gd name="T10" fmla="*/ 1 w 6"/>
                    <a:gd name="T11" fmla="*/ 16 h 25"/>
                    <a:gd name="T12" fmla="*/ 0 w 6"/>
                    <a:gd name="T13" fmla="*/ 19 h 25"/>
                    <a:gd name="T14" fmla="*/ 2 w 6"/>
                    <a:gd name="T15" fmla="*/ 24 h 25"/>
                    <a:gd name="T16" fmla="*/ 3 w 6"/>
                    <a:gd name="T17" fmla="*/ 25 h 25"/>
                    <a:gd name="T18" fmla="*/ 2 w 6"/>
                    <a:gd name="T19" fmla="*/ 21 h 25"/>
                    <a:gd name="T20" fmla="*/ 3 w 6"/>
                    <a:gd name="T21" fmla="*/ 15 h 25"/>
                    <a:gd name="T22" fmla="*/ 6 w 6"/>
                    <a:gd name="T23" fmla="*/ 9 h 25"/>
                    <a:gd name="T24" fmla="*/ 6 w 6"/>
                    <a:gd name="T25" fmla="*/ 5 h 25"/>
                    <a:gd name="T26" fmla="*/ 6 w 6"/>
                    <a:gd name="T27" fmla="*/ 1 h 25"/>
                    <a:gd name="T28" fmla="*/ 5 w 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5">
                      <a:moveTo>
                        <a:pt x="5" y="0"/>
                      </a:moveTo>
                      <a:lnTo>
                        <a:pt x="4" y="3"/>
                      </a:lnTo>
                      <a:lnTo>
                        <a:pt x="5" y="5"/>
                      </a:lnTo>
                      <a:lnTo>
                        <a:pt x="3" y="9"/>
                      </a:lnTo>
                      <a:lnTo>
                        <a:pt x="1" y="12"/>
                      </a:lnTo>
                      <a:lnTo>
                        <a:pt x="1" y="16"/>
                      </a:lnTo>
                      <a:lnTo>
                        <a:pt x="0" y="19"/>
                      </a:lnTo>
                      <a:lnTo>
                        <a:pt x="2" y="24"/>
                      </a:lnTo>
                      <a:lnTo>
                        <a:pt x="3" y="25"/>
                      </a:lnTo>
                      <a:lnTo>
                        <a:pt x="2" y="21"/>
                      </a:lnTo>
                      <a:lnTo>
                        <a:pt x="3" y="15"/>
                      </a:lnTo>
                      <a:lnTo>
                        <a:pt x="6" y="9"/>
                      </a:lnTo>
                      <a:lnTo>
                        <a:pt x="6" y="5"/>
                      </a:lnTo>
                      <a:lnTo>
                        <a:pt x="6" y="1"/>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0" name="Freeform 910">
                  <a:extLst>
                    <a:ext uri="{FF2B5EF4-FFF2-40B4-BE49-F238E27FC236}">
                      <a16:creationId xmlns:a16="http://schemas.microsoft.com/office/drawing/2014/main" id="{9FBAACDB-6BEB-4617-BCE7-8349A9EC8853}"/>
                    </a:ext>
                  </a:extLst>
                </p:cNvPr>
                <p:cNvSpPr>
                  <a:spLocks/>
                </p:cNvSpPr>
                <p:nvPr/>
              </p:nvSpPr>
              <p:spPr bwMode="auto">
                <a:xfrm>
                  <a:off x="5613" y="3628"/>
                  <a:ext cx="7" cy="11"/>
                </a:xfrm>
                <a:custGeom>
                  <a:avLst/>
                  <a:gdLst>
                    <a:gd name="T0" fmla="*/ 0 w 7"/>
                    <a:gd name="T1" fmla="*/ 1 h 11"/>
                    <a:gd name="T2" fmla="*/ 2 w 7"/>
                    <a:gd name="T3" fmla="*/ 3 h 11"/>
                    <a:gd name="T4" fmla="*/ 0 w 7"/>
                    <a:gd name="T5" fmla="*/ 6 h 11"/>
                    <a:gd name="T6" fmla="*/ 1 w 7"/>
                    <a:gd name="T7" fmla="*/ 8 h 11"/>
                    <a:gd name="T8" fmla="*/ 2 w 7"/>
                    <a:gd name="T9" fmla="*/ 11 h 11"/>
                    <a:gd name="T10" fmla="*/ 7 w 7"/>
                    <a:gd name="T11" fmla="*/ 8 h 11"/>
                    <a:gd name="T12" fmla="*/ 7 w 7"/>
                    <a:gd name="T13" fmla="*/ 5 h 11"/>
                    <a:gd name="T14" fmla="*/ 3 w 7"/>
                    <a:gd name="T15" fmla="*/ 0 h 11"/>
                    <a:gd name="T16" fmla="*/ 0 w 7"/>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1"/>
                      </a:moveTo>
                      <a:lnTo>
                        <a:pt x="2" y="3"/>
                      </a:lnTo>
                      <a:lnTo>
                        <a:pt x="0" y="6"/>
                      </a:lnTo>
                      <a:lnTo>
                        <a:pt x="1" y="8"/>
                      </a:lnTo>
                      <a:lnTo>
                        <a:pt x="2" y="11"/>
                      </a:lnTo>
                      <a:lnTo>
                        <a:pt x="7" y="8"/>
                      </a:lnTo>
                      <a:lnTo>
                        <a:pt x="7" y="5"/>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1" name="Freeform 911">
                  <a:extLst>
                    <a:ext uri="{FF2B5EF4-FFF2-40B4-BE49-F238E27FC236}">
                      <a16:creationId xmlns:a16="http://schemas.microsoft.com/office/drawing/2014/main" id="{FC036D25-8A21-4FA6-9923-E915EFCE26C4}"/>
                    </a:ext>
                  </a:extLst>
                </p:cNvPr>
                <p:cNvSpPr>
                  <a:spLocks/>
                </p:cNvSpPr>
                <p:nvPr/>
              </p:nvSpPr>
              <p:spPr bwMode="auto">
                <a:xfrm>
                  <a:off x="5526" y="3019"/>
                  <a:ext cx="4" cy="5"/>
                </a:xfrm>
                <a:custGeom>
                  <a:avLst/>
                  <a:gdLst>
                    <a:gd name="T0" fmla="*/ 0 w 4"/>
                    <a:gd name="T1" fmla="*/ 2 h 5"/>
                    <a:gd name="T2" fmla="*/ 0 w 4"/>
                    <a:gd name="T3" fmla="*/ 5 h 5"/>
                    <a:gd name="T4" fmla="*/ 1 w 4"/>
                    <a:gd name="T5" fmla="*/ 2 h 5"/>
                    <a:gd name="T6" fmla="*/ 4 w 4"/>
                    <a:gd name="T7" fmla="*/ 2 h 5"/>
                    <a:gd name="T8" fmla="*/ 4 w 4"/>
                    <a:gd name="T9" fmla="*/ 0 h 5"/>
                    <a:gd name="T10" fmla="*/ 2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0" y="5"/>
                      </a:lnTo>
                      <a:lnTo>
                        <a:pt x="1" y="2"/>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2" name="Freeform 912">
                  <a:extLst>
                    <a:ext uri="{FF2B5EF4-FFF2-40B4-BE49-F238E27FC236}">
                      <a16:creationId xmlns:a16="http://schemas.microsoft.com/office/drawing/2014/main" id="{06BF0A13-A910-494F-8061-7F2881862305}"/>
                    </a:ext>
                  </a:extLst>
                </p:cNvPr>
                <p:cNvSpPr>
                  <a:spLocks/>
                </p:cNvSpPr>
                <p:nvPr/>
              </p:nvSpPr>
              <p:spPr bwMode="auto">
                <a:xfrm>
                  <a:off x="5521" y="3024"/>
                  <a:ext cx="4" cy="1"/>
                </a:xfrm>
                <a:custGeom>
                  <a:avLst/>
                  <a:gdLst>
                    <a:gd name="T0" fmla="*/ 2 w 4"/>
                    <a:gd name="T1" fmla="*/ 1 h 1"/>
                    <a:gd name="T2" fmla="*/ 4 w 4"/>
                    <a:gd name="T3" fmla="*/ 1 h 1"/>
                    <a:gd name="T4" fmla="*/ 4 w 4"/>
                    <a:gd name="T5" fmla="*/ 0 h 1"/>
                    <a:gd name="T6" fmla="*/ 0 w 4"/>
                    <a:gd name="T7" fmla="*/ 1 h 1"/>
                    <a:gd name="T8" fmla="*/ 2 w 4"/>
                    <a:gd name="T9" fmla="*/ 1 h 1"/>
                  </a:gdLst>
                  <a:ahLst/>
                  <a:cxnLst>
                    <a:cxn ang="0">
                      <a:pos x="T0" y="T1"/>
                    </a:cxn>
                    <a:cxn ang="0">
                      <a:pos x="T2" y="T3"/>
                    </a:cxn>
                    <a:cxn ang="0">
                      <a:pos x="T4" y="T5"/>
                    </a:cxn>
                    <a:cxn ang="0">
                      <a:pos x="T6" y="T7"/>
                    </a:cxn>
                    <a:cxn ang="0">
                      <a:pos x="T8" y="T9"/>
                    </a:cxn>
                  </a:cxnLst>
                  <a:rect l="0" t="0" r="r" b="b"/>
                  <a:pathLst>
                    <a:path w="4" h="1">
                      <a:moveTo>
                        <a:pt x="2" y="1"/>
                      </a:moveTo>
                      <a:lnTo>
                        <a:pt x="4" y="1"/>
                      </a:lnTo>
                      <a:lnTo>
                        <a:pt x="4"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3" name="Freeform 913">
                  <a:extLst>
                    <a:ext uri="{FF2B5EF4-FFF2-40B4-BE49-F238E27FC236}">
                      <a16:creationId xmlns:a16="http://schemas.microsoft.com/office/drawing/2014/main" id="{FF016400-692E-4B30-9925-63798C805F6A}"/>
                    </a:ext>
                  </a:extLst>
                </p:cNvPr>
                <p:cNvSpPr>
                  <a:spLocks/>
                </p:cNvSpPr>
                <p:nvPr/>
              </p:nvSpPr>
              <p:spPr bwMode="auto">
                <a:xfrm>
                  <a:off x="5484" y="3004"/>
                  <a:ext cx="3" cy="7"/>
                </a:xfrm>
                <a:custGeom>
                  <a:avLst/>
                  <a:gdLst>
                    <a:gd name="T0" fmla="*/ 0 w 3"/>
                    <a:gd name="T1" fmla="*/ 4 h 7"/>
                    <a:gd name="T2" fmla="*/ 1 w 3"/>
                    <a:gd name="T3" fmla="*/ 7 h 7"/>
                    <a:gd name="T4" fmla="*/ 1 w 3"/>
                    <a:gd name="T5" fmla="*/ 4 h 7"/>
                    <a:gd name="T6" fmla="*/ 3 w 3"/>
                    <a:gd name="T7" fmla="*/ 0 h 7"/>
                    <a:gd name="T8" fmla="*/ 1 w 3"/>
                    <a:gd name="T9" fmla="*/ 1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1" y="4"/>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4" name="Freeform 914">
                  <a:extLst>
                    <a:ext uri="{FF2B5EF4-FFF2-40B4-BE49-F238E27FC236}">
                      <a16:creationId xmlns:a16="http://schemas.microsoft.com/office/drawing/2014/main" id="{0702D397-07E2-44C8-9766-E842692BF1B5}"/>
                    </a:ext>
                  </a:extLst>
                </p:cNvPr>
                <p:cNvSpPr>
                  <a:spLocks/>
                </p:cNvSpPr>
                <p:nvPr/>
              </p:nvSpPr>
              <p:spPr bwMode="auto">
                <a:xfrm>
                  <a:off x="5749" y="3336"/>
                  <a:ext cx="2" cy="6"/>
                </a:xfrm>
                <a:custGeom>
                  <a:avLst/>
                  <a:gdLst>
                    <a:gd name="T0" fmla="*/ 0 w 2"/>
                    <a:gd name="T1" fmla="*/ 6 h 6"/>
                    <a:gd name="T2" fmla="*/ 2 w 2"/>
                    <a:gd name="T3" fmla="*/ 3 h 6"/>
                    <a:gd name="T4" fmla="*/ 1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3"/>
                      </a:lnTo>
                      <a:lnTo>
                        <a:pt x="1"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5" name="Freeform 915">
                  <a:extLst>
                    <a:ext uri="{FF2B5EF4-FFF2-40B4-BE49-F238E27FC236}">
                      <a16:creationId xmlns:a16="http://schemas.microsoft.com/office/drawing/2014/main" id="{3700CE13-F855-44A2-BBC1-9FDFD0421141}"/>
                    </a:ext>
                  </a:extLst>
                </p:cNvPr>
                <p:cNvSpPr>
                  <a:spLocks/>
                </p:cNvSpPr>
                <p:nvPr/>
              </p:nvSpPr>
              <p:spPr bwMode="auto">
                <a:xfrm>
                  <a:off x="5727" y="3248"/>
                  <a:ext cx="4" cy="8"/>
                </a:xfrm>
                <a:custGeom>
                  <a:avLst/>
                  <a:gdLst>
                    <a:gd name="T0" fmla="*/ 2 w 4"/>
                    <a:gd name="T1" fmla="*/ 1 h 8"/>
                    <a:gd name="T2" fmla="*/ 0 w 4"/>
                    <a:gd name="T3" fmla="*/ 0 h 8"/>
                    <a:gd name="T4" fmla="*/ 0 w 4"/>
                    <a:gd name="T5" fmla="*/ 1 h 8"/>
                    <a:gd name="T6" fmla="*/ 2 w 4"/>
                    <a:gd name="T7" fmla="*/ 5 h 8"/>
                    <a:gd name="T8" fmla="*/ 4 w 4"/>
                    <a:gd name="T9" fmla="*/ 8 h 8"/>
                    <a:gd name="T10" fmla="*/ 4 w 4"/>
                    <a:gd name="T11" fmla="*/ 5 h 8"/>
                    <a:gd name="T12" fmla="*/ 4 w 4"/>
                    <a:gd name="T13" fmla="*/ 3 h 8"/>
                    <a:gd name="T14" fmla="*/ 4 w 4"/>
                    <a:gd name="T15" fmla="*/ 1 h 8"/>
                    <a:gd name="T16" fmla="*/ 2 w 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1"/>
                      </a:moveTo>
                      <a:lnTo>
                        <a:pt x="0" y="0"/>
                      </a:lnTo>
                      <a:lnTo>
                        <a:pt x="0" y="1"/>
                      </a:lnTo>
                      <a:lnTo>
                        <a:pt x="2" y="5"/>
                      </a:lnTo>
                      <a:lnTo>
                        <a:pt x="4" y="8"/>
                      </a:lnTo>
                      <a:lnTo>
                        <a:pt x="4" y="5"/>
                      </a:lnTo>
                      <a:lnTo>
                        <a:pt x="4" y="3"/>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6" name="Freeform 916">
                  <a:extLst>
                    <a:ext uri="{FF2B5EF4-FFF2-40B4-BE49-F238E27FC236}">
                      <a16:creationId xmlns:a16="http://schemas.microsoft.com/office/drawing/2014/main" id="{0B4CA12E-451C-42AC-B719-105025FD8CB8}"/>
                    </a:ext>
                  </a:extLst>
                </p:cNvPr>
                <p:cNvSpPr>
                  <a:spLocks/>
                </p:cNvSpPr>
                <p:nvPr/>
              </p:nvSpPr>
              <p:spPr bwMode="auto">
                <a:xfrm>
                  <a:off x="5374" y="3068"/>
                  <a:ext cx="2" cy="2"/>
                </a:xfrm>
                <a:custGeom>
                  <a:avLst/>
                  <a:gdLst>
                    <a:gd name="T0" fmla="*/ 1 w 2"/>
                    <a:gd name="T1" fmla="*/ 2 h 2"/>
                    <a:gd name="T2" fmla="*/ 2 w 2"/>
                    <a:gd name="T3" fmla="*/ 0 h 2"/>
                    <a:gd name="T4" fmla="*/ 0 w 2"/>
                    <a:gd name="T5" fmla="*/ 0 h 2"/>
                    <a:gd name="T6" fmla="*/ 0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0"/>
                      </a:lnTo>
                      <a:lnTo>
                        <a:pt x="0"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7" name="Freeform 917">
                  <a:extLst>
                    <a:ext uri="{FF2B5EF4-FFF2-40B4-BE49-F238E27FC236}">
                      <a16:creationId xmlns:a16="http://schemas.microsoft.com/office/drawing/2014/main" id="{B88F4A84-90E5-4921-AA02-492A09154607}"/>
                    </a:ext>
                  </a:extLst>
                </p:cNvPr>
                <p:cNvSpPr>
                  <a:spLocks/>
                </p:cNvSpPr>
                <p:nvPr/>
              </p:nvSpPr>
              <p:spPr bwMode="auto">
                <a:xfrm>
                  <a:off x="5614" y="3648"/>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8" name="Freeform 918">
                  <a:extLst>
                    <a:ext uri="{FF2B5EF4-FFF2-40B4-BE49-F238E27FC236}">
                      <a16:creationId xmlns:a16="http://schemas.microsoft.com/office/drawing/2014/main" id="{1344CEF6-889A-4FF8-9C10-2E105DBE1CD4}"/>
                    </a:ext>
                  </a:extLst>
                </p:cNvPr>
                <p:cNvSpPr>
                  <a:spLocks/>
                </p:cNvSpPr>
                <p:nvPr/>
              </p:nvSpPr>
              <p:spPr bwMode="auto">
                <a:xfrm>
                  <a:off x="5623" y="2988"/>
                  <a:ext cx="2" cy="2"/>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9" name="Freeform 919">
                  <a:extLst>
                    <a:ext uri="{FF2B5EF4-FFF2-40B4-BE49-F238E27FC236}">
                      <a16:creationId xmlns:a16="http://schemas.microsoft.com/office/drawing/2014/main" id="{95C51B64-3024-4E1B-B02C-1796F00FDE66}"/>
                    </a:ext>
                  </a:extLst>
                </p:cNvPr>
                <p:cNvSpPr>
                  <a:spLocks/>
                </p:cNvSpPr>
                <p:nvPr/>
              </p:nvSpPr>
              <p:spPr bwMode="auto">
                <a:xfrm>
                  <a:off x="5668" y="3142"/>
                  <a:ext cx="4" cy="10"/>
                </a:xfrm>
                <a:custGeom>
                  <a:avLst/>
                  <a:gdLst>
                    <a:gd name="T0" fmla="*/ 3 w 4"/>
                    <a:gd name="T1" fmla="*/ 10 h 10"/>
                    <a:gd name="T2" fmla="*/ 4 w 4"/>
                    <a:gd name="T3" fmla="*/ 6 h 10"/>
                    <a:gd name="T4" fmla="*/ 4 w 4"/>
                    <a:gd name="T5" fmla="*/ 0 h 10"/>
                    <a:gd name="T6" fmla="*/ 3 w 4"/>
                    <a:gd name="T7" fmla="*/ 1 h 10"/>
                    <a:gd name="T8" fmla="*/ 0 w 4"/>
                    <a:gd name="T9" fmla="*/ 2 h 10"/>
                    <a:gd name="T10" fmla="*/ 2 w 4"/>
                    <a:gd name="T11" fmla="*/ 5 h 10"/>
                    <a:gd name="T12" fmla="*/ 1 w 4"/>
                    <a:gd name="T13" fmla="*/ 7 h 10"/>
                    <a:gd name="T14" fmla="*/ 3 w 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3" y="10"/>
                      </a:moveTo>
                      <a:lnTo>
                        <a:pt x="4" y="6"/>
                      </a:lnTo>
                      <a:lnTo>
                        <a:pt x="4" y="0"/>
                      </a:lnTo>
                      <a:lnTo>
                        <a:pt x="3" y="1"/>
                      </a:lnTo>
                      <a:lnTo>
                        <a:pt x="0" y="2"/>
                      </a:lnTo>
                      <a:lnTo>
                        <a:pt x="2" y="5"/>
                      </a:lnTo>
                      <a:lnTo>
                        <a:pt x="1" y="7"/>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0" name="Freeform 920">
                  <a:extLst>
                    <a:ext uri="{FF2B5EF4-FFF2-40B4-BE49-F238E27FC236}">
                      <a16:creationId xmlns:a16="http://schemas.microsoft.com/office/drawing/2014/main" id="{0342B6C9-B743-4F20-9796-D85908EDE53A}"/>
                    </a:ext>
                  </a:extLst>
                </p:cNvPr>
                <p:cNvSpPr>
                  <a:spLocks/>
                </p:cNvSpPr>
                <p:nvPr/>
              </p:nvSpPr>
              <p:spPr bwMode="auto">
                <a:xfrm>
                  <a:off x="5533" y="3055"/>
                  <a:ext cx="3" cy="4"/>
                </a:xfrm>
                <a:custGeom>
                  <a:avLst/>
                  <a:gdLst>
                    <a:gd name="T0" fmla="*/ 0 w 3"/>
                    <a:gd name="T1" fmla="*/ 3 h 4"/>
                    <a:gd name="T2" fmla="*/ 0 w 3"/>
                    <a:gd name="T3" fmla="*/ 3 h 4"/>
                    <a:gd name="T4" fmla="*/ 1 w 3"/>
                    <a:gd name="T5" fmla="*/ 4 h 4"/>
                    <a:gd name="T6" fmla="*/ 3 w 3"/>
                    <a:gd name="T7" fmla="*/ 2 h 4"/>
                    <a:gd name="T8" fmla="*/ 1 w 3"/>
                    <a:gd name="T9" fmla="*/ 0 h 4"/>
                    <a:gd name="T10" fmla="*/ 0 w 3"/>
                    <a:gd name="T11" fmla="*/ 1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0" y="3"/>
                      </a:lnTo>
                      <a:lnTo>
                        <a:pt x="1" y="4"/>
                      </a:lnTo>
                      <a:lnTo>
                        <a:pt x="3"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1" name="Freeform 921">
                  <a:extLst>
                    <a:ext uri="{FF2B5EF4-FFF2-40B4-BE49-F238E27FC236}">
                      <a16:creationId xmlns:a16="http://schemas.microsoft.com/office/drawing/2014/main" id="{1DC6D3BE-369A-4679-83EE-1BBE2C81718B}"/>
                    </a:ext>
                  </a:extLst>
                </p:cNvPr>
                <p:cNvSpPr>
                  <a:spLocks/>
                </p:cNvSpPr>
                <p:nvPr/>
              </p:nvSpPr>
              <p:spPr bwMode="auto">
                <a:xfrm>
                  <a:off x="5181" y="3277"/>
                  <a:ext cx="3" cy="10"/>
                </a:xfrm>
                <a:custGeom>
                  <a:avLst/>
                  <a:gdLst>
                    <a:gd name="T0" fmla="*/ 0 w 3"/>
                    <a:gd name="T1" fmla="*/ 4 h 10"/>
                    <a:gd name="T2" fmla="*/ 3 w 3"/>
                    <a:gd name="T3" fmla="*/ 10 h 10"/>
                    <a:gd name="T4" fmla="*/ 3 w 3"/>
                    <a:gd name="T5" fmla="*/ 6 h 10"/>
                    <a:gd name="T6" fmla="*/ 2 w 3"/>
                    <a:gd name="T7" fmla="*/ 0 h 10"/>
                    <a:gd name="T8" fmla="*/ 0 w 3"/>
                    <a:gd name="T9" fmla="*/ 4 h 10"/>
                  </a:gdLst>
                  <a:ahLst/>
                  <a:cxnLst>
                    <a:cxn ang="0">
                      <a:pos x="T0" y="T1"/>
                    </a:cxn>
                    <a:cxn ang="0">
                      <a:pos x="T2" y="T3"/>
                    </a:cxn>
                    <a:cxn ang="0">
                      <a:pos x="T4" y="T5"/>
                    </a:cxn>
                    <a:cxn ang="0">
                      <a:pos x="T6" y="T7"/>
                    </a:cxn>
                    <a:cxn ang="0">
                      <a:pos x="T8" y="T9"/>
                    </a:cxn>
                  </a:cxnLst>
                  <a:rect l="0" t="0" r="r" b="b"/>
                  <a:pathLst>
                    <a:path w="3" h="10">
                      <a:moveTo>
                        <a:pt x="0" y="4"/>
                      </a:moveTo>
                      <a:lnTo>
                        <a:pt x="3" y="10"/>
                      </a:lnTo>
                      <a:lnTo>
                        <a:pt x="3" y="6"/>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2" name="Freeform 922">
                  <a:extLst>
                    <a:ext uri="{FF2B5EF4-FFF2-40B4-BE49-F238E27FC236}">
                      <a16:creationId xmlns:a16="http://schemas.microsoft.com/office/drawing/2014/main" id="{545359CF-EC45-421E-A1A4-098972B169C5}"/>
                    </a:ext>
                  </a:extLst>
                </p:cNvPr>
                <p:cNvSpPr>
                  <a:spLocks/>
                </p:cNvSpPr>
                <p:nvPr/>
              </p:nvSpPr>
              <p:spPr bwMode="auto">
                <a:xfrm>
                  <a:off x="5225" y="3180"/>
                  <a:ext cx="3" cy="7"/>
                </a:xfrm>
                <a:custGeom>
                  <a:avLst/>
                  <a:gdLst>
                    <a:gd name="T0" fmla="*/ 0 w 3"/>
                    <a:gd name="T1" fmla="*/ 7 h 7"/>
                    <a:gd name="T2" fmla="*/ 2 w 3"/>
                    <a:gd name="T3" fmla="*/ 4 h 7"/>
                    <a:gd name="T4" fmla="*/ 3 w 3"/>
                    <a:gd name="T5" fmla="*/ 0 h 7"/>
                    <a:gd name="T6" fmla="*/ 0 w 3"/>
                    <a:gd name="T7" fmla="*/ 5 h 7"/>
                    <a:gd name="T8" fmla="*/ 0 w 3"/>
                    <a:gd name="T9" fmla="*/ 7 h 7"/>
                  </a:gdLst>
                  <a:ahLst/>
                  <a:cxnLst>
                    <a:cxn ang="0">
                      <a:pos x="T0" y="T1"/>
                    </a:cxn>
                    <a:cxn ang="0">
                      <a:pos x="T2" y="T3"/>
                    </a:cxn>
                    <a:cxn ang="0">
                      <a:pos x="T4" y="T5"/>
                    </a:cxn>
                    <a:cxn ang="0">
                      <a:pos x="T6" y="T7"/>
                    </a:cxn>
                    <a:cxn ang="0">
                      <a:pos x="T8" y="T9"/>
                    </a:cxn>
                  </a:cxnLst>
                  <a:rect l="0" t="0" r="r" b="b"/>
                  <a:pathLst>
                    <a:path w="3" h="7">
                      <a:moveTo>
                        <a:pt x="0" y="7"/>
                      </a:moveTo>
                      <a:lnTo>
                        <a:pt x="2" y="4"/>
                      </a:lnTo>
                      <a:lnTo>
                        <a:pt x="3"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3" name="Freeform 923">
                  <a:extLst>
                    <a:ext uri="{FF2B5EF4-FFF2-40B4-BE49-F238E27FC236}">
                      <a16:creationId xmlns:a16="http://schemas.microsoft.com/office/drawing/2014/main" id="{A7031EDF-E08F-4DD6-A461-42CB40979A44}"/>
                    </a:ext>
                  </a:extLst>
                </p:cNvPr>
                <p:cNvSpPr>
                  <a:spLocks/>
                </p:cNvSpPr>
                <p:nvPr/>
              </p:nvSpPr>
              <p:spPr bwMode="auto">
                <a:xfrm>
                  <a:off x="5454" y="3008"/>
                  <a:ext cx="17" cy="13"/>
                </a:xfrm>
                <a:custGeom>
                  <a:avLst/>
                  <a:gdLst>
                    <a:gd name="T0" fmla="*/ 9 w 17"/>
                    <a:gd name="T1" fmla="*/ 13 h 13"/>
                    <a:gd name="T2" fmla="*/ 14 w 17"/>
                    <a:gd name="T3" fmla="*/ 7 h 13"/>
                    <a:gd name="T4" fmla="*/ 15 w 17"/>
                    <a:gd name="T5" fmla="*/ 8 h 13"/>
                    <a:gd name="T6" fmla="*/ 15 w 17"/>
                    <a:gd name="T7" fmla="*/ 6 h 13"/>
                    <a:gd name="T8" fmla="*/ 17 w 17"/>
                    <a:gd name="T9" fmla="*/ 5 h 13"/>
                    <a:gd name="T10" fmla="*/ 15 w 17"/>
                    <a:gd name="T11" fmla="*/ 3 h 13"/>
                    <a:gd name="T12" fmla="*/ 14 w 17"/>
                    <a:gd name="T13" fmla="*/ 1 h 13"/>
                    <a:gd name="T14" fmla="*/ 13 w 17"/>
                    <a:gd name="T15" fmla="*/ 1 h 13"/>
                    <a:gd name="T16" fmla="*/ 11 w 17"/>
                    <a:gd name="T17" fmla="*/ 3 h 13"/>
                    <a:gd name="T18" fmla="*/ 7 w 17"/>
                    <a:gd name="T19" fmla="*/ 3 h 13"/>
                    <a:gd name="T20" fmla="*/ 6 w 17"/>
                    <a:gd name="T21" fmla="*/ 5 h 13"/>
                    <a:gd name="T22" fmla="*/ 4 w 17"/>
                    <a:gd name="T23" fmla="*/ 3 h 13"/>
                    <a:gd name="T24" fmla="*/ 4 w 17"/>
                    <a:gd name="T25" fmla="*/ 3 h 13"/>
                    <a:gd name="T26" fmla="*/ 2 w 17"/>
                    <a:gd name="T27" fmla="*/ 3 h 13"/>
                    <a:gd name="T28" fmla="*/ 0 w 17"/>
                    <a:gd name="T29" fmla="*/ 0 h 13"/>
                    <a:gd name="T30" fmla="*/ 0 w 17"/>
                    <a:gd name="T31" fmla="*/ 0 h 13"/>
                    <a:gd name="T32" fmla="*/ 0 w 17"/>
                    <a:gd name="T33" fmla="*/ 1 h 13"/>
                    <a:gd name="T34" fmla="*/ 0 w 17"/>
                    <a:gd name="T35" fmla="*/ 5 h 13"/>
                    <a:gd name="T36" fmla="*/ 3 w 17"/>
                    <a:gd name="T37" fmla="*/ 9 h 13"/>
                    <a:gd name="T38" fmla="*/ 5 w 17"/>
                    <a:gd name="T39" fmla="*/ 12 h 13"/>
                    <a:gd name="T40" fmla="*/ 9 w 17"/>
                    <a:gd name="T4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3">
                      <a:moveTo>
                        <a:pt x="9" y="13"/>
                      </a:moveTo>
                      <a:lnTo>
                        <a:pt x="14" y="7"/>
                      </a:lnTo>
                      <a:lnTo>
                        <a:pt x="15" y="8"/>
                      </a:lnTo>
                      <a:lnTo>
                        <a:pt x="15" y="6"/>
                      </a:lnTo>
                      <a:lnTo>
                        <a:pt x="17" y="5"/>
                      </a:lnTo>
                      <a:lnTo>
                        <a:pt x="15" y="3"/>
                      </a:lnTo>
                      <a:lnTo>
                        <a:pt x="14" y="1"/>
                      </a:lnTo>
                      <a:lnTo>
                        <a:pt x="13" y="1"/>
                      </a:lnTo>
                      <a:lnTo>
                        <a:pt x="11" y="3"/>
                      </a:lnTo>
                      <a:lnTo>
                        <a:pt x="7" y="3"/>
                      </a:lnTo>
                      <a:lnTo>
                        <a:pt x="6" y="5"/>
                      </a:lnTo>
                      <a:lnTo>
                        <a:pt x="4" y="3"/>
                      </a:lnTo>
                      <a:lnTo>
                        <a:pt x="4" y="3"/>
                      </a:lnTo>
                      <a:lnTo>
                        <a:pt x="2" y="3"/>
                      </a:lnTo>
                      <a:lnTo>
                        <a:pt x="0" y="0"/>
                      </a:lnTo>
                      <a:lnTo>
                        <a:pt x="0" y="0"/>
                      </a:lnTo>
                      <a:lnTo>
                        <a:pt x="0" y="1"/>
                      </a:lnTo>
                      <a:lnTo>
                        <a:pt x="0" y="5"/>
                      </a:lnTo>
                      <a:lnTo>
                        <a:pt x="3" y="9"/>
                      </a:lnTo>
                      <a:lnTo>
                        <a:pt x="5" y="12"/>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4" name="Freeform 924">
                  <a:extLst>
                    <a:ext uri="{FF2B5EF4-FFF2-40B4-BE49-F238E27FC236}">
                      <a16:creationId xmlns:a16="http://schemas.microsoft.com/office/drawing/2014/main" id="{D9B56307-C8CA-4D93-96A5-B5809C17B0B1}"/>
                    </a:ext>
                  </a:extLst>
                </p:cNvPr>
                <p:cNvSpPr>
                  <a:spLocks/>
                </p:cNvSpPr>
                <p:nvPr/>
              </p:nvSpPr>
              <p:spPr bwMode="auto">
                <a:xfrm>
                  <a:off x="5481" y="3508"/>
                  <a:ext cx="22" cy="10"/>
                </a:xfrm>
                <a:custGeom>
                  <a:avLst/>
                  <a:gdLst>
                    <a:gd name="T0" fmla="*/ 19 w 22"/>
                    <a:gd name="T1" fmla="*/ 6 h 10"/>
                    <a:gd name="T2" fmla="*/ 17 w 22"/>
                    <a:gd name="T3" fmla="*/ 6 h 10"/>
                    <a:gd name="T4" fmla="*/ 18 w 22"/>
                    <a:gd name="T5" fmla="*/ 4 h 10"/>
                    <a:gd name="T6" fmla="*/ 16 w 22"/>
                    <a:gd name="T7" fmla="*/ 4 h 10"/>
                    <a:gd name="T8" fmla="*/ 15 w 22"/>
                    <a:gd name="T9" fmla="*/ 3 h 10"/>
                    <a:gd name="T10" fmla="*/ 15 w 22"/>
                    <a:gd name="T11" fmla="*/ 0 h 10"/>
                    <a:gd name="T12" fmla="*/ 14 w 22"/>
                    <a:gd name="T13" fmla="*/ 0 h 10"/>
                    <a:gd name="T14" fmla="*/ 11 w 22"/>
                    <a:gd name="T15" fmla="*/ 0 h 10"/>
                    <a:gd name="T16" fmla="*/ 4 w 22"/>
                    <a:gd name="T17" fmla="*/ 3 h 10"/>
                    <a:gd name="T18" fmla="*/ 0 w 22"/>
                    <a:gd name="T19" fmla="*/ 5 h 10"/>
                    <a:gd name="T20" fmla="*/ 0 w 22"/>
                    <a:gd name="T21" fmla="*/ 7 h 10"/>
                    <a:gd name="T22" fmla="*/ 2 w 22"/>
                    <a:gd name="T23" fmla="*/ 8 h 10"/>
                    <a:gd name="T24" fmla="*/ 5 w 22"/>
                    <a:gd name="T25" fmla="*/ 9 h 10"/>
                    <a:gd name="T26" fmla="*/ 6 w 22"/>
                    <a:gd name="T27" fmla="*/ 8 h 10"/>
                    <a:gd name="T28" fmla="*/ 8 w 22"/>
                    <a:gd name="T29" fmla="*/ 9 h 10"/>
                    <a:gd name="T30" fmla="*/ 11 w 22"/>
                    <a:gd name="T31" fmla="*/ 8 h 10"/>
                    <a:gd name="T32" fmla="*/ 11 w 22"/>
                    <a:gd name="T33" fmla="*/ 10 h 10"/>
                    <a:gd name="T34" fmla="*/ 13 w 22"/>
                    <a:gd name="T35" fmla="*/ 10 h 10"/>
                    <a:gd name="T36" fmla="*/ 13 w 22"/>
                    <a:gd name="T37" fmla="*/ 9 h 10"/>
                    <a:gd name="T38" fmla="*/ 14 w 22"/>
                    <a:gd name="T39" fmla="*/ 9 h 10"/>
                    <a:gd name="T40" fmla="*/ 15 w 22"/>
                    <a:gd name="T41" fmla="*/ 7 h 10"/>
                    <a:gd name="T42" fmla="*/ 21 w 22"/>
                    <a:gd name="T43" fmla="*/ 8 h 10"/>
                    <a:gd name="T44" fmla="*/ 22 w 22"/>
                    <a:gd name="T45" fmla="*/ 6 h 10"/>
                    <a:gd name="T46" fmla="*/ 21 w 22"/>
                    <a:gd name="T47" fmla="*/ 5 h 10"/>
                    <a:gd name="T48" fmla="*/ 19 w 22"/>
                    <a:gd name="T4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0">
                      <a:moveTo>
                        <a:pt x="19" y="6"/>
                      </a:moveTo>
                      <a:lnTo>
                        <a:pt x="17" y="6"/>
                      </a:lnTo>
                      <a:lnTo>
                        <a:pt x="18" y="4"/>
                      </a:lnTo>
                      <a:lnTo>
                        <a:pt x="16" y="4"/>
                      </a:lnTo>
                      <a:lnTo>
                        <a:pt x="15" y="3"/>
                      </a:lnTo>
                      <a:lnTo>
                        <a:pt x="15" y="0"/>
                      </a:lnTo>
                      <a:lnTo>
                        <a:pt x="14" y="0"/>
                      </a:lnTo>
                      <a:lnTo>
                        <a:pt x="11" y="0"/>
                      </a:lnTo>
                      <a:lnTo>
                        <a:pt x="4" y="3"/>
                      </a:lnTo>
                      <a:lnTo>
                        <a:pt x="0" y="5"/>
                      </a:lnTo>
                      <a:lnTo>
                        <a:pt x="0" y="7"/>
                      </a:lnTo>
                      <a:lnTo>
                        <a:pt x="2" y="8"/>
                      </a:lnTo>
                      <a:lnTo>
                        <a:pt x="5" y="9"/>
                      </a:lnTo>
                      <a:lnTo>
                        <a:pt x="6" y="8"/>
                      </a:lnTo>
                      <a:lnTo>
                        <a:pt x="8" y="9"/>
                      </a:lnTo>
                      <a:lnTo>
                        <a:pt x="11" y="8"/>
                      </a:lnTo>
                      <a:lnTo>
                        <a:pt x="11" y="10"/>
                      </a:lnTo>
                      <a:lnTo>
                        <a:pt x="13" y="10"/>
                      </a:lnTo>
                      <a:lnTo>
                        <a:pt x="13" y="9"/>
                      </a:lnTo>
                      <a:lnTo>
                        <a:pt x="14" y="9"/>
                      </a:lnTo>
                      <a:lnTo>
                        <a:pt x="15" y="7"/>
                      </a:lnTo>
                      <a:lnTo>
                        <a:pt x="21" y="8"/>
                      </a:lnTo>
                      <a:lnTo>
                        <a:pt x="22" y="6"/>
                      </a:lnTo>
                      <a:lnTo>
                        <a:pt x="21" y="5"/>
                      </a:ln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5" name="Freeform 925">
                  <a:extLst>
                    <a:ext uri="{FF2B5EF4-FFF2-40B4-BE49-F238E27FC236}">
                      <a16:creationId xmlns:a16="http://schemas.microsoft.com/office/drawing/2014/main" id="{82BA64B4-CF6B-490F-95FC-1B3F6A02A326}"/>
                    </a:ext>
                  </a:extLst>
                </p:cNvPr>
                <p:cNvSpPr>
                  <a:spLocks/>
                </p:cNvSpPr>
                <p:nvPr/>
              </p:nvSpPr>
              <p:spPr bwMode="auto">
                <a:xfrm>
                  <a:off x="5184" y="3267"/>
                  <a:ext cx="1" cy="7"/>
                </a:xfrm>
                <a:custGeom>
                  <a:avLst/>
                  <a:gdLst>
                    <a:gd name="T0" fmla="*/ 2 w 2"/>
                    <a:gd name="T1" fmla="*/ 6 h 9"/>
                    <a:gd name="T2" fmla="*/ 1 w 2"/>
                    <a:gd name="T3" fmla="*/ 0 h 9"/>
                    <a:gd name="T4" fmla="*/ 0 w 2"/>
                    <a:gd name="T5" fmla="*/ 9 h 9"/>
                    <a:gd name="T6" fmla="*/ 2 w 2"/>
                    <a:gd name="T7" fmla="*/ 6 h 9"/>
                  </a:gdLst>
                  <a:ahLst/>
                  <a:cxnLst>
                    <a:cxn ang="0">
                      <a:pos x="T0" y="T1"/>
                    </a:cxn>
                    <a:cxn ang="0">
                      <a:pos x="T2" y="T3"/>
                    </a:cxn>
                    <a:cxn ang="0">
                      <a:pos x="T4" y="T5"/>
                    </a:cxn>
                    <a:cxn ang="0">
                      <a:pos x="T6" y="T7"/>
                    </a:cxn>
                  </a:cxnLst>
                  <a:rect l="0" t="0" r="r" b="b"/>
                  <a:pathLst>
                    <a:path w="2" h="9">
                      <a:moveTo>
                        <a:pt x="2" y="6"/>
                      </a:moveTo>
                      <a:cubicBezTo>
                        <a:pt x="1" y="0"/>
                        <a:pt x="1" y="0"/>
                        <a:pt x="1" y="0"/>
                      </a:cubicBezTo>
                      <a:cubicBezTo>
                        <a:pt x="0" y="9"/>
                        <a:pt x="0" y="9"/>
                        <a:pt x="0" y="9"/>
                      </a:cubicBezTo>
                      <a:cubicBezTo>
                        <a:pt x="0" y="9"/>
                        <a:pt x="2" y="6"/>
                        <a:pt x="2"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6" name="Freeform 926">
                  <a:extLst>
                    <a:ext uri="{FF2B5EF4-FFF2-40B4-BE49-F238E27FC236}">
                      <a16:creationId xmlns:a16="http://schemas.microsoft.com/office/drawing/2014/main" id="{7A695DDC-E8C9-4E7F-9057-8DDC88F8C26C}"/>
                    </a:ext>
                  </a:extLst>
                </p:cNvPr>
                <p:cNvSpPr>
                  <a:spLocks/>
                </p:cNvSpPr>
                <p:nvPr/>
              </p:nvSpPr>
              <p:spPr bwMode="auto">
                <a:xfrm>
                  <a:off x="5363" y="3081"/>
                  <a:ext cx="3" cy="4"/>
                </a:xfrm>
                <a:custGeom>
                  <a:avLst/>
                  <a:gdLst>
                    <a:gd name="T0" fmla="*/ 0 w 4"/>
                    <a:gd name="T1" fmla="*/ 3 h 5"/>
                    <a:gd name="T2" fmla="*/ 1 w 4"/>
                    <a:gd name="T3" fmla="*/ 5 h 5"/>
                    <a:gd name="T4" fmla="*/ 4 w 4"/>
                    <a:gd name="T5" fmla="*/ 4 h 5"/>
                    <a:gd name="T6" fmla="*/ 2 w 4"/>
                    <a:gd name="T7" fmla="*/ 0 h 5"/>
                    <a:gd name="T8" fmla="*/ 0 w 4"/>
                    <a:gd name="T9" fmla="*/ 3 h 5"/>
                  </a:gdLst>
                  <a:ahLst/>
                  <a:cxnLst>
                    <a:cxn ang="0">
                      <a:pos x="T0" y="T1"/>
                    </a:cxn>
                    <a:cxn ang="0">
                      <a:pos x="T2" y="T3"/>
                    </a:cxn>
                    <a:cxn ang="0">
                      <a:pos x="T4" y="T5"/>
                    </a:cxn>
                    <a:cxn ang="0">
                      <a:pos x="T6" y="T7"/>
                    </a:cxn>
                    <a:cxn ang="0">
                      <a:pos x="T8" y="T9"/>
                    </a:cxn>
                  </a:cxnLst>
                  <a:rect l="0" t="0" r="r" b="b"/>
                  <a:pathLst>
                    <a:path w="4" h="5">
                      <a:moveTo>
                        <a:pt x="0" y="3"/>
                      </a:moveTo>
                      <a:cubicBezTo>
                        <a:pt x="1" y="5"/>
                        <a:pt x="1" y="5"/>
                        <a:pt x="1" y="5"/>
                      </a:cubicBezTo>
                      <a:cubicBezTo>
                        <a:pt x="4" y="4"/>
                        <a:pt x="4" y="4"/>
                        <a:pt x="4" y="4"/>
                      </a:cubicBezTo>
                      <a:cubicBezTo>
                        <a:pt x="2" y="0"/>
                        <a:pt x="2" y="0"/>
                        <a:pt x="2" y="0"/>
                      </a:cubicBezTo>
                      <a:cubicBezTo>
                        <a:pt x="2"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7" name="Freeform 927">
                  <a:extLst>
                    <a:ext uri="{FF2B5EF4-FFF2-40B4-BE49-F238E27FC236}">
                      <a16:creationId xmlns:a16="http://schemas.microsoft.com/office/drawing/2014/main" id="{1C6C4293-B0C0-4D4C-B659-F80D1C8478FE}"/>
                    </a:ext>
                  </a:extLst>
                </p:cNvPr>
                <p:cNvSpPr>
                  <a:spLocks/>
                </p:cNvSpPr>
                <p:nvPr/>
              </p:nvSpPr>
              <p:spPr bwMode="auto">
                <a:xfrm>
                  <a:off x="5362" y="3089"/>
                  <a:ext cx="2" cy="6"/>
                </a:xfrm>
                <a:custGeom>
                  <a:avLst/>
                  <a:gdLst>
                    <a:gd name="T0" fmla="*/ 2 w 2"/>
                    <a:gd name="T1" fmla="*/ 6 h 6"/>
                    <a:gd name="T2" fmla="*/ 2 w 2"/>
                    <a:gd name="T3" fmla="*/ 2 h 6"/>
                    <a:gd name="T4" fmla="*/ 0 w 2"/>
                    <a:gd name="T5" fmla="*/ 0 h 6"/>
                    <a:gd name="T6" fmla="*/ 0 w 2"/>
                    <a:gd name="T7" fmla="*/ 5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2"/>
                      </a:lnTo>
                      <a:lnTo>
                        <a:pt x="0" y="0"/>
                      </a:lnTo>
                      <a:lnTo>
                        <a:pt x="0" y="5"/>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8" name="Freeform 928">
                  <a:extLst>
                    <a:ext uri="{FF2B5EF4-FFF2-40B4-BE49-F238E27FC236}">
                      <a16:creationId xmlns:a16="http://schemas.microsoft.com/office/drawing/2014/main" id="{7DE7C9B9-DA72-4C01-B5BF-2632E3CFEAB0}"/>
                    </a:ext>
                  </a:extLst>
                </p:cNvPr>
                <p:cNvSpPr>
                  <a:spLocks/>
                </p:cNvSpPr>
                <p:nvPr/>
              </p:nvSpPr>
              <p:spPr bwMode="auto">
                <a:xfrm>
                  <a:off x="5450" y="3010"/>
                  <a:ext cx="7" cy="8"/>
                </a:xfrm>
                <a:custGeom>
                  <a:avLst/>
                  <a:gdLst>
                    <a:gd name="T0" fmla="*/ 4 w 7"/>
                    <a:gd name="T1" fmla="*/ 8 h 8"/>
                    <a:gd name="T2" fmla="*/ 7 w 7"/>
                    <a:gd name="T3" fmla="*/ 8 h 8"/>
                    <a:gd name="T4" fmla="*/ 7 w 7"/>
                    <a:gd name="T5" fmla="*/ 7 h 8"/>
                    <a:gd name="T6" fmla="*/ 4 w 7"/>
                    <a:gd name="T7" fmla="*/ 6 h 8"/>
                    <a:gd name="T8" fmla="*/ 4 w 7"/>
                    <a:gd name="T9" fmla="*/ 0 h 8"/>
                    <a:gd name="T10" fmla="*/ 1 w 7"/>
                    <a:gd name="T11" fmla="*/ 1 h 8"/>
                    <a:gd name="T12" fmla="*/ 1 w 7"/>
                    <a:gd name="T13" fmla="*/ 2 h 8"/>
                    <a:gd name="T14" fmla="*/ 1 w 7"/>
                    <a:gd name="T15" fmla="*/ 4 h 8"/>
                    <a:gd name="T16" fmla="*/ 2 w 7"/>
                    <a:gd name="T17" fmla="*/ 4 h 8"/>
                    <a:gd name="T18" fmla="*/ 2 w 7"/>
                    <a:gd name="T19" fmla="*/ 5 h 8"/>
                    <a:gd name="T20" fmla="*/ 0 w 7"/>
                    <a:gd name="T21" fmla="*/ 5 h 8"/>
                    <a:gd name="T22" fmla="*/ 0 w 7"/>
                    <a:gd name="T23" fmla="*/ 5 h 8"/>
                    <a:gd name="T24" fmla="*/ 0 w 7"/>
                    <a:gd name="T25" fmla="*/ 7 h 8"/>
                    <a:gd name="T26" fmla="*/ 3 w 7"/>
                    <a:gd name="T27" fmla="*/ 8 h 8"/>
                    <a:gd name="T28" fmla="*/ 4 w 7"/>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4" y="8"/>
                      </a:moveTo>
                      <a:lnTo>
                        <a:pt x="7" y="8"/>
                      </a:lnTo>
                      <a:lnTo>
                        <a:pt x="7" y="7"/>
                      </a:lnTo>
                      <a:lnTo>
                        <a:pt x="4" y="6"/>
                      </a:lnTo>
                      <a:lnTo>
                        <a:pt x="4" y="0"/>
                      </a:lnTo>
                      <a:lnTo>
                        <a:pt x="1" y="1"/>
                      </a:lnTo>
                      <a:lnTo>
                        <a:pt x="1" y="2"/>
                      </a:lnTo>
                      <a:lnTo>
                        <a:pt x="1" y="4"/>
                      </a:lnTo>
                      <a:lnTo>
                        <a:pt x="2" y="4"/>
                      </a:lnTo>
                      <a:lnTo>
                        <a:pt x="2" y="5"/>
                      </a:lnTo>
                      <a:lnTo>
                        <a:pt x="0" y="5"/>
                      </a:lnTo>
                      <a:lnTo>
                        <a:pt x="0" y="5"/>
                      </a:lnTo>
                      <a:lnTo>
                        <a:pt x="0" y="7"/>
                      </a:lnTo>
                      <a:lnTo>
                        <a:pt x="3"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9" name="Freeform 929">
                  <a:extLst>
                    <a:ext uri="{FF2B5EF4-FFF2-40B4-BE49-F238E27FC236}">
                      <a16:creationId xmlns:a16="http://schemas.microsoft.com/office/drawing/2014/main" id="{54C628CD-8736-4720-AF15-D08134BCDF57}"/>
                    </a:ext>
                  </a:extLst>
                </p:cNvPr>
                <p:cNvSpPr>
                  <a:spLocks/>
                </p:cNvSpPr>
                <p:nvPr/>
              </p:nvSpPr>
              <p:spPr bwMode="auto">
                <a:xfrm>
                  <a:off x="6009" y="3594"/>
                  <a:ext cx="2" cy="2"/>
                </a:xfrm>
                <a:custGeom>
                  <a:avLst/>
                  <a:gdLst>
                    <a:gd name="T0" fmla="*/ 1 w 2"/>
                    <a:gd name="T1" fmla="*/ 2 h 2"/>
                    <a:gd name="T2" fmla="*/ 2 w 2"/>
                    <a:gd name="T3" fmla="*/ 2 h 2"/>
                    <a:gd name="T4" fmla="*/ 2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2"/>
                      </a:ln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0" name="Freeform 930">
                  <a:extLst>
                    <a:ext uri="{FF2B5EF4-FFF2-40B4-BE49-F238E27FC236}">
                      <a16:creationId xmlns:a16="http://schemas.microsoft.com/office/drawing/2014/main" id="{165AC941-81D7-4F4A-B72D-A2BD38F37659}"/>
                    </a:ext>
                  </a:extLst>
                </p:cNvPr>
                <p:cNvSpPr>
                  <a:spLocks/>
                </p:cNvSpPr>
                <p:nvPr/>
              </p:nvSpPr>
              <p:spPr bwMode="auto">
                <a:xfrm>
                  <a:off x="5827" y="3822"/>
                  <a:ext cx="3" cy="4"/>
                </a:xfrm>
                <a:custGeom>
                  <a:avLst/>
                  <a:gdLst>
                    <a:gd name="T0" fmla="*/ 1 w 3"/>
                    <a:gd name="T1" fmla="*/ 4 h 4"/>
                    <a:gd name="T2" fmla="*/ 3 w 3"/>
                    <a:gd name="T3" fmla="*/ 3 h 4"/>
                    <a:gd name="T4" fmla="*/ 3 w 3"/>
                    <a:gd name="T5" fmla="*/ 1 h 4"/>
                    <a:gd name="T6" fmla="*/ 1 w 3"/>
                    <a:gd name="T7" fmla="*/ 0 h 4"/>
                    <a:gd name="T8" fmla="*/ 0 w 3"/>
                    <a:gd name="T9" fmla="*/ 2 h 4"/>
                    <a:gd name="T10" fmla="*/ 1 w 3"/>
                    <a:gd name="T11" fmla="*/ 2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lnTo>
                        <a:pt x="3" y="3"/>
                      </a:lnTo>
                      <a:lnTo>
                        <a:pt x="3" y="1"/>
                      </a:lnTo>
                      <a:lnTo>
                        <a:pt x="1" y="0"/>
                      </a:lnTo>
                      <a:lnTo>
                        <a:pt x="0" y="2"/>
                      </a:lnTo>
                      <a:lnTo>
                        <a:pt x="1"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1" name="Freeform 931">
                  <a:extLst>
                    <a:ext uri="{FF2B5EF4-FFF2-40B4-BE49-F238E27FC236}">
                      <a16:creationId xmlns:a16="http://schemas.microsoft.com/office/drawing/2014/main" id="{6BF0D6B7-1F60-4209-9854-592A3290885D}"/>
                    </a:ext>
                  </a:extLst>
                </p:cNvPr>
                <p:cNvSpPr>
                  <a:spLocks/>
                </p:cNvSpPr>
                <p:nvPr/>
              </p:nvSpPr>
              <p:spPr bwMode="auto">
                <a:xfrm>
                  <a:off x="5825" y="3691"/>
                  <a:ext cx="143" cy="168"/>
                </a:xfrm>
                <a:custGeom>
                  <a:avLst/>
                  <a:gdLst>
                    <a:gd name="T0" fmla="*/ 141 w 143"/>
                    <a:gd name="T1" fmla="*/ 12 h 168"/>
                    <a:gd name="T2" fmla="*/ 138 w 143"/>
                    <a:gd name="T3" fmla="*/ 20 h 168"/>
                    <a:gd name="T4" fmla="*/ 134 w 143"/>
                    <a:gd name="T5" fmla="*/ 15 h 168"/>
                    <a:gd name="T6" fmla="*/ 127 w 143"/>
                    <a:gd name="T7" fmla="*/ 14 h 168"/>
                    <a:gd name="T8" fmla="*/ 129 w 143"/>
                    <a:gd name="T9" fmla="*/ 9 h 168"/>
                    <a:gd name="T10" fmla="*/ 126 w 143"/>
                    <a:gd name="T11" fmla="*/ 7 h 168"/>
                    <a:gd name="T12" fmla="*/ 124 w 143"/>
                    <a:gd name="T13" fmla="*/ 0 h 168"/>
                    <a:gd name="T14" fmla="*/ 116 w 143"/>
                    <a:gd name="T15" fmla="*/ 10 h 168"/>
                    <a:gd name="T16" fmla="*/ 107 w 143"/>
                    <a:gd name="T17" fmla="*/ 28 h 168"/>
                    <a:gd name="T18" fmla="*/ 98 w 143"/>
                    <a:gd name="T19" fmla="*/ 33 h 168"/>
                    <a:gd name="T20" fmla="*/ 93 w 143"/>
                    <a:gd name="T21" fmla="*/ 43 h 168"/>
                    <a:gd name="T22" fmla="*/ 86 w 143"/>
                    <a:gd name="T23" fmla="*/ 59 h 168"/>
                    <a:gd name="T24" fmla="*/ 74 w 143"/>
                    <a:gd name="T25" fmla="*/ 69 h 168"/>
                    <a:gd name="T26" fmla="*/ 59 w 143"/>
                    <a:gd name="T27" fmla="*/ 78 h 168"/>
                    <a:gd name="T28" fmla="*/ 55 w 143"/>
                    <a:gd name="T29" fmla="*/ 90 h 168"/>
                    <a:gd name="T30" fmla="*/ 47 w 143"/>
                    <a:gd name="T31" fmla="*/ 88 h 168"/>
                    <a:gd name="T32" fmla="*/ 37 w 143"/>
                    <a:gd name="T33" fmla="*/ 94 h 168"/>
                    <a:gd name="T34" fmla="*/ 29 w 143"/>
                    <a:gd name="T35" fmla="*/ 106 h 168"/>
                    <a:gd name="T36" fmla="*/ 23 w 143"/>
                    <a:gd name="T37" fmla="*/ 106 h 168"/>
                    <a:gd name="T38" fmla="*/ 17 w 143"/>
                    <a:gd name="T39" fmla="*/ 116 h 168"/>
                    <a:gd name="T40" fmla="*/ 13 w 143"/>
                    <a:gd name="T41" fmla="*/ 126 h 168"/>
                    <a:gd name="T42" fmla="*/ 9 w 143"/>
                    <a:gd name="T43" fmla="*/ 125 h 168"/>
                    <a:gd name="T44" fmla="*/ 10 w 143"/>
                    <a:gd name="T45" fmla="*/ 136 h 168"/>
                    <a:gd name="T46" fmla="*/ 0 w 143"/>
                    <a:gd name="T47" fmla="*/ 141 h 168"/>
                    <a:gd name="T48" fmla="*/ 1 w 143"/>
                    <a:gd name="T49" fmla="*/ 147 h 168"/>
                    <a:gd name="T50" fmla="*/ 9 w 143"/>
                    <a:gd name="T51" fmla="*/ 152 h 168"/>
                    <a:gd name="T52" fmla="*/ 13 w 143"/>
                    <a:gd name="T53" fmla="*/ 151 h 168"/>
                    <a:gd name="T54" fmla="*/ 17 w 143"/>
                    <a:gd name="T55" fmla="*/ 156 h 168"/>
                    <a:gd name="T56" fmla="*/ 23 w 143"/>
                    <a:gd name="T57" fmla="*/ 165 h 168"/>
                    <a:gd name="T58" fmla="*/ 26 w 143"/>
                    <a:gd name="T59" fmla="*/ 167 h 168"/>
                    <a:gd name="T60" fmla="*/ 41 w 143"/>
                    <a:gd name="T61" fmla="*/ 161 h 168"/>
                    <a:gd name="T62" fmla="*/ 44 w 143"/>
                    <a:gd name="T63" fmla="*/ 156 h 168"/>
                    <a:gd name="T64" fmla="*/ 50 w 143"/>
                    <a:gd name="T65" fmla="*/ 150 h 168"/>
                    <a:gd name="T66" fmla="*/ 58 w 143"/>
                    <a:gd name="T67" fmla="*/ 146 h 168"/>
                    <a:gd name="T68" fmla="*/ 58 w 143"/>
                    <a:gd name="T69" fmla="*/ 144 h 168"/>
                    <a:gd name="T70" fmla="*/ 66 w 143"/>
                    <a:gd name="T71" fmla="*/ 127 h 168"/>
                    <a:gd name="T72" fmla="*/ 77 w 143"/>
                    <a:gd name="T73" fmla="*/ 110 h 168"/>
                    <a:gd name="T74" fmla="*/ 83 w 143"/>
                    <a:gd name="T75" fmla="*/ 100 h 168"/>
                    <a:gd name="T76" fmla="*/ 88 w 143"/>
                    <a:gd name="T77" fmla="*/ 96 h 168"/>
                    <a:gd name="T78" fmla="*/ 93 w 143"/>
                    <a:gd name="T79" fmla="*/ 90 h 168"/>
                    <a:gd name="T80" fmla="*/ 96 w 143"/>
                    <a:gd name="T81" fmla="*/ 93 h 168"/>
                    <a:gd name="T82" fmla="*/ 101 w 143"/>
                    <a:gd name="T83" fmla="*/ 90 h 168"/>
                    <a:gd name="T84" fmla="*/ 104 w 143"/>
                    <a:gd name="T85" fmla="*/ 93 h 168"/>
                    <a:gd name="T86" fmla="*/ 107 w 143"/>
                    <a:gd name="T87" fmla="*/ 89 h 168"/>
                    <a:gd name="T88" fmla="*/ 109 w 143"/>
                    <a:gd name="T89" fmla="*/ 87 h 168"/>
                    <a:gd name="T90" fmla="*/ 106 w 143"/>
                    <a:gd name="T91" fmla="*/ 79 h 168"/>
                    <a:gd name="T92" fmla="*/ 117 w 143"/>
                    <a:gd name="T93" fmla="*/ 68 h 168"/>
                    <a:gd name="T94" fmla="*/ 124 w 143"/>
                    <a:gd name="T95" fmla="*/ 55 h 168"/>
                    <a:gd name="T96" fmla="*/ 131 w 143"/>
                    <a:gd name="T97" fmla="*/ 45 h 168"/>
                    <a:gd name="T98" fmla="*/ 140 w 143"/>
                    <a:gd name="T99" fmla="*/ 32 h 168"/>
                    <a:gd name="T100" fmla="*/ 140 w 143"/>
                    <a:gd name="T101" fmla="*/ 24 h 168"/>
                    <a:gd name="T102" fmla="*/ 141 w 143"/>
                    <a:gd name="T103"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3" h="168">
                      <a:moveTo>
                        <a:pt x="143" y="14"/>
                      </a:moveTo>
                      <a:lnTo>
                        <a:pt x="143" y="14"/>
                      </a:lnTo>
                      <a:lnTo>
                        <a:pt x="142" y="13"/>
                      </a:lnTo>
                      <a:lnTo>
                        <a:pt x="141" y="12"/>
                      </a:lnTo>
                      <a:lnTo>
                        <a:pt x="138" y="16"/>
                      </a:lnTo>
                      <a:lnTo>
                        <a:pt x="139" y="17"/>
                      </a:lnTo>
                      <a:lnTo>
                        <a:pt x="141" y="17"/>
                      </a:lnTo>
                      <a:lnTo>
                        <a:pt x="138" y="20"/>
                      </a:lnTo>
                      <a:lnTo>
                        <a:pt x="137" y="17"/>
                      </a:lnTo>
                      <a:lnTo>
                        <a:pt x="137" y="16"/>
                      </a:lnTo>
                      <a:lnTo>
                        <a:pt x="136" y="16"/>
                      </a:lnTo>
                      <a:lnTo>
                        <a:pt x="134" y="15"/>
                      </a:lnTo>
                      <a:lnTo>
                        <a:pt x="132" y="17"/>
                      </a:lnTo>
                      <a:lnTo>
                        <a:pt x="131" y="20"/>
                      </a:lnTo>
                      <a:lnTo>
                        <a:pt x="128" y="19"/>
                      </a:lnTo>
                      <a:lnTo>
                        <a:pt x="127" y="14"/>
                      </a:lnTo>
                      <a:lnTo>
                        <a:pt x="128" y="13"/>
                      </a:lnTo>
                      <a:lnTo>
                        <a:pt x="130" y="10"/>
                      </a:lnTo>
                      <a:lnTo>
                        <a:pt x="130" y="9"/>
                      </a:lnTo>
                      <a:lnTo>
                        <a:pt x="129" y="9"/>
                      </a:lnTo>
                      <a:lnTo>
                        <a:pt x="130" y="7"/>
                      </a:lnTo>
                      <a:lnTo>
                        <a:pt x="129" y="7"/>
                      </a:lnTo>
                      <a:lnTo>
                        <a:pt x="127" y="7"/>
                      </a:lnTo>
                      <a:lnTo>
                        <a:pt x="126" y="7"/>
                      </a:lnTo>
                      <a:lnTo>
                        <a:pt x="125" y="5"/>
                      </a:lnTo>
                      <a:lnTo>
                        <a:pt x="125" y="3"/>
                      </a:lnTo>
                      <a:lnTo>
                        <a:pt x="127" y="0"/>
                      </a:lnTo>
                      <a:lnTo>
                        <a:pt x="124" y="0"/>
                      </a:lnTo>
                      <a:lnTo>
                        <a:pt x="121" y="3"/>
                      </a:lnTo>
                      <a:lnTo>
                        <a:pt x="119" y="3"/>
                      </a:lnTo>
                      <a:lnTo>
                        <a:pt x="117" y="7"/>
                      </a:lnTo>
                      <a:lnTo>
                        <a:pt x="116" y="10"/>
                      </a:lnTo>
                      <a:lnTo>
                        <a:pt x="113" y="18"/>
                      </a:lnTo>
                      <a:lnTo>
                        <a:pt x="111" y="22"/>
                      </a:lnTo>
                      <a:lnTo>
                        <a:pt x="110" y="23"/>
                      </a:lnTo>
                      <a:lnTo>
                        <a:pt x="107" y="28"/>
                      </a:lnTo>
                      <a:lnTo>
                        <a:pt x="106" y="30"/>
                      </a:lnTo>
                      <a:lnTo>
                        <a:pt x="103" y="31"/>
                      </a:lnTo>
                      <a:lnTo>
                        <a:pt x="100" y="31"/>
                      </a:lnTo>
                      <a:lnTo>
                        <a:pt x="98" y="33"/>
                      </a:lnTo>
                      <a:lnTo>
                        <a:pt x="97" y="36"/>
                      </a:lnTo>
                      <a:lnTo>
                        <a:pt x="97" y="39"/>
                      </a:lnTo>
                      <a:lnTo>
                        <a:pt x="96" y="40"/>
                      </a:lnTo>
                      <a:lnTo>
                        <a:pt x="93" y="43"/>
                      </a:lnTo>
                      <a:lnTo>
                        <a:pt x="93" y="47"/>
                      </a:lnTo>
                      <a:lnTo>
                        <a:pt x="92" y="49"/>
                      </a:lnTo>
                      <a:lnTo>
                        <a:pt x="92" y="52"/>
                      </a:lnTo>
                      <a:lnTo>
                        <a:pt x="86" y="59"/>
                      </a:lnTo>
                      <a:lnTo>
                        <a:pt x="81" y="64"/>
                      </a:lnTo>
                      <a:lnTo>
                        <a:pt x="78" y="64"/>
                      </a:lnTo>
                      <a:lnTo>
                        <a:pt x="75" y="66"/>
                      </a:lnTo>
                      <a:lnTo>
                        <a:pt x="74" y="69"/>
                      </a:lnTo>
                      <a:lnTo>
                        <a:pt x="72" y="69"/>
                      </a:lnTo>
                      <a:lnTo>
                        <a:pt x="66" y="72"/>
                      </a:lnTo>
                      <a:lnTo>
                        <a:pt x="62" y="77"/>
                      </a:lnTo>
                      <a:lnTo>
                        <a:pt x="59" y="78"/>
                      </a:lnTo>
                      <a:lnTo>
                        <a:pt x="54" y="82"/>
                      </a:lnTo>
                      <a:lnTo>
                        <a:pt x="54" y="83"/>
                      </a:lnTo>
                      <a:lnTo>
                        <a:pt x="55" y="86"/>
                      </a:lnTo>
                      <a:lnTo>
                        <a:pt x="55" y="90"/>
                      </a:lnTo>
                      <a:lnTo>
                        <a:pt x="52" y="87"/>
                      </a:lnTo>
                      <a:lnTo>
                        <a:pt x="51" y="86"/>
                      </a:lnTo>
                      <a:lnTo>
                        <a:pt x="49" y="87"/>
                      </a:lnTo>
                      <a:lnTo>
                        <a:pt x="47" y="88"/>
                      </a:lnTo>
                      <a:lnTo>
                        <a:pt x="45" y="86"/>
                      </a:lnTo>
                      <a:lnTo>
                        <a:pt x="44" y="87"/>
                      </a:lnTo>
                      <a:lnTo>
                        <a:pt x="39" y="92"/>
                      </a:lnTo>
                      <a:lnTo>
                        <a:pt x="37" y="94"/>
                      </a:lnTo>
                      <a:lnTo>
                        <a:pt x="34" y="97"/>
                      </a:lnTo>
                      <a:lnTo>
                        <a:pt x="31" y="98"/>
                      </a:lnTo>
                      <a:lnTo>
                        <a:pt x="29" y="102"/>
                      </a:lnTo>
                      <a:lnTo>
                        <a:pt x="29" y="106"/>
                      </a:lnTo>
                      <a:lnTo>
                        <a:pt x="28" y="104"/>
                      </a:lnTo>
                      <a:lnTo>
                        <a:pt x="27" y="103"/>
                      </a:lnTo>
                      <a:lnTo>
                        <a:pt x="25" y="104"/>
                      </a:lnTo>
                      <a:lnTo>
                        <a:pt x="23" y="106"/>
                      </a:lnTo>
                      <a:lnTo>
                        <a:pt x="23" y="110"/>
                      </a:lnTo>
                      <a:lnTo>
                        <a:pt x="22" y="111"/>
                      </a:lnTo>
                      <a:lnTo>
                        <a:pt x="21" y="110"/>
                      </a:lnTo>
                      <a:lnTo>
                        <a:pt x="17" y="116"/>
                      </a:lnTo>
                      <a:lnTo>
                        <a:pt x="16" y="116"/>
                      </a:lnTo>
                      <a:lnTo>
                        <a:pt x="14" y="118"/>
                      </a:lnTo>
                      <a:lnTo>
                        <a:pt x="14" y="124"/>
                      </a:lnTo>
                      <a:lnTo>
                        <a:pt x="13" y="126"/>
                      </a:lnTo>
                      <a:lnTo>
                        <a:pt x="12" y="123"/>
                      </a:lnTo>
                      <a:lnTo>
                        <a:pt x="11" y="122"/>
                      </a:lnTo>
                      <a:lnTo>
                        <a:pt x="10" y="124"/>
                      </a:lnTo>
                      <a:lnTo>
                        <a:pt x="9" y="125"/>
                      </a:lnTo>
                      <a:lnTo>
                        <a:pt x="6" y="130"/>
                      </a:lnTo>
                      <a:lnTo>
                        <a:pt x="6" y="132"/>
                      </a:lnTo>
                      <a:lnTo>
                        <a:pt x="9" y="135"/>
                      </a:lnTo>
                      <a:lnTo>
                        <a:pt x="10" y="136"/>
                      </a:lnTo>
                      <a:lnTo>
                        <a:pt x="9" y="137"/>
                      </a:lnTo>
                      <a:lnTo>
                        <a:pt x="6" y="137"/>
                      </a:lnTo>
                      <a:lnTo>
                        <a:pt x="3" y="138"/>
                      </a:lnTo>
                      <a:lnTo>
                        <a:pt x="0" y="141"/>
                      </a:lnTo>
                      <a:lnTo>
                        <a:pt x="2" y="142"/>
                      </a:lnTo>
                      <a:lnTo>
                        <a:pt x="3" y="142"/>
                      </a:lnTo>
                      <a:lnTo>
                        <a:pt x="2" y="144"/>
                      </a:lnTo>
                      <a:lnTo>
                        <a:pt x="1" y="147"/>
                      </a:lnTo>
                      <a:lnTo>
                        <a:pt x="3" y="149"/>
                      </a:lnTo>
                      <a:lnTo>
                        <a:pt x="5" y="150"/>
                      </a:lnTo>
                      <a:lnTo>
                        <a:pt x="8" y="151"/>
                      </a:lnTo>
                      <a:lnTo>
                        <a:pt x="9" y="152"/>
                      </a:lnTo>
                      <a:lnTo>
                        <a:pt x="10" y="152"/>
                      </a:lnTo>
                      <a:lnTo>
                        <a:pt x="10" y="149"/>
                      </a:lnTo>
                      <a:lnTo>
                        <a:pt x="11" y="149"/>
                      </a:lnTo>
                      <a:lnTo>
                        <a:pt x="13" y="151"/>
                      </a:lnTo>
                      <a:lnTo>
                        <a:pt x="14" y="153"/>
                      </a:lnTo>
                      <a:lnTo>
                        <a:pt x="13" y="155"/>
                      </a:lnTo>
                      <a:lnTo>
                        <a:pt x="15" y="156"/>
                      </a:lnTo>
                      <a:lnTo>
                        <a:pt x="17" y="156"/>
                      </a:lnTo>
                      <a:lnTo>
                        <a:pt x="18" y="157"/>
                      </a:lnTo>
                      <a:lnTo>
                        <a:pt x="19" y="161"/>
                      </a:lnTo>
                      <a:lnTo>
                        <a:pt x="21" y="163"/>
                      </a:lnTo>
                      <a:lnTo>
                        <a:pt x="23" y="165"/>
                      </a:lnTo>
                      <a:lnTo>
                        <a:pt x="20" y="167"/>
                      </a:lnTo>
                      <a:lnTo>
                        <a:pt x="22" y="167"/>
                      </a:lnTo>
                      <a:lnTo>
                        <a:pt x="26" y="166"/>
                      </a:lnTo>
                      <a:lnTo>
                        <a:pt x="26" y="167"/>
                      </a:lnTo>
                      <a:lnTo>
                        <a:pt x="28" y="168"/>
                      </a:lnTo>
                      <a:lnTo>
                        <a:pt x="31" y="167"/>
                      </a:lnTo>
                      <a:lnTo>
                        <a:pt x="37" y="165"/>
                      </a:lnTo>
                      <a:lnTo>
                        <a:pt x="41" y="161"/>
                      </a:lnTo>
                      <a:lnTo>
                        <a:pt x="43" y="159"/>
                      </a:lnTo>
                      <a:lnTo>
                        <a:pt x="43" y="158"/>
                      </a:lnTo>
                      <a:lnTo>
                        <a:pt x="43" y="155"/>
                      </a:lnTo>
                      <a:lnTo>
                        <a:pt x="44" y="156"/>
                      </a:lnTo>
                      <a:lnTo>
                        <a:pt x="44" y="159"/>
                      </a:lnTo>
                      <a:lnTo>
                        <a:pt x="47" y="157"/>
                      </a:lnTo>
                      <a:lnTo>
                        <a:pt x="48" y="153"/>
                      </a:lnTo>
                      <a:lnTo>
                        <a:pt x="50" y="150"/>
                      </a:lnTo>
                      <a:lnTo>
                        <a:pt x="54" y="148"/>
                      </a:lnTo>
                      <a:lnTo>
                        <a:pt x="58" y="148"/>
                      </a:lnTo>
                      <a:lnTo>
                        <a:pt x="59" y="147"/>
                      </a:lnTo>
                      <a:lnTo>
                        <a:pt x="58" y="146"/>
                      </a:lnTo>
                      <a:lnTo>
                        <a:pt x="56" y="146"/>
                      </a:lnTo>
                      <a:lnTo>
                        <a:pt x="58" y="145"/>
                      </a:lnTo>
                      <a:lnTo>
                        <a:pt x="58" y="145"/>
                      </a:lnTo>
                      <a:lnTo>
                        <a:pt x="58" y="144"/>
                      </a:lnTo>
                      <a:lnTo>
                        <a:pt x="61" y="140"/>
                      </a:lnTo>
                      <a:lnTo>
                        <a:pt x="63" y="135"/>
                      </a:lnTo>
                      <a:lnTo>
                        <a:pt x="64" y="130"/>
                      </a:lnTo>
                      <a:lnTo>
                        <a:pt x="66" y="127"/>
                      </a:lnTo>
                      <a:lnTo>
                        <a:pt x="72" y="121"/>
                      </a:lnTo>
                      <a:lnTo>
                        <a:pt x="73" y="119"/>
                      </a:lnTo>
                      <a:lnTo>
                        <a:pt x="74" y="115"/>
                      </a:lnTo>
                      <a:lnTo>
                        <a:pt x="77" y="110"/>
                      </a:lnTo>
                      <a:lnTo>
                        <a:pt x="78" y="107"/>
                      </a:lnTo>
                      <a:lnTo>
                        <a:pt x="79" y="104"/>
                      </a:lnTo>
                      <a:lnTo>
                        <a:pt x="81" y="100"/>
                      </a:lnTo>
                      <a:lnTo>
                        <a:pt x="83" y="100"/>
                      </a:lnTo>
                      <a:lnTo>
                        <a:pt x="83" y="97"/>
                      </a:lnTo>
                      <a:lnTo>
                        <a:pt x="86" y="98"/>
                      </a:lnTo>
                      <a:lnTo>
                        <a:pt x="87" y="98"/>
                      </a:lnTo>
                      <a:lnTo>
                        <a:pt x="88" y="96"/>
                      </a:lnTo>
                      <a:lnTo>
                        <a:pt x="90" y="96"/>
                      </a:lnTo>
                      <a:lnTo>
                        <a:pt x="92" y="95"/>
                      </a:lnTo>
                      <a:lnTo>
                        <a:pt x="93" y="92"/>
                      </a:lnTo>
                      <a:lnTo>
                        <a:pt x="93" y="90"/>
                      </a:lnTo>
                      <a:lnTo>
                        <a:pt x="92" y="87"/>
                      </a:lnTo>
                      <a:lnTo>
                        <a:pt x="94" y="89"/>
                      </a:lnTo>
                      <a:lnTo>
                        <a:pt x="95" y="92"/>
                      </a:lnTo>
                      <a:lnTo>
                        <a:pt x="96" y="93"/>
                      </a:lnTo>
                      <a:lnTo>
                        <a:pt x="97" y="92"/>
                      </a:lnTo>
                      <a:lnTo>
                        <a:pt x="98" y="90"/>
                      </a:lnTo>
                      <a:lnTo>
                        <a:pt x="100" y="89"/>
                      </a:lnTo>
                      <a:lnTo>
                        <a:pt x="101" y="90"/>
                      </a:lnTo>
                      <a:lnTo>
                        <a:pt x="101" y="91"/>
                      </a:lnTo>
                      <a:lnTo>
                        <a:pt x="99" y="92"/>
                      </a:lnTo>
                      <a:lnTo>
                        <a:pt x="102" y="92"/>
                      </a:lnTo>
                      <a:lnTo>
                        <a:pt x="104" y="93"/>
                      </a:lnTo>
                      <a:lnTo>
                        <a:pt x="105" y="91"/>
                      </a:lnTo>
                      <a:lnTo>
                        <a:pt x="105" y="89"/>
                      </a:lnTo>
                      <a:lnTo>
                        <a:pt x="106" y="88"/>
                      </a:lnTo>
                      <a:lnTo>
                        <a:pt x="107" y="89"/>
                      </a:lnTo>
                      <a:lnTo>
                        <a:pt x="106" y="92"/>
                      </a:lnTo>
                      <a:lnTo>
                        <a:pt x="107" y="93"/>
                      </a:lnTo>
                      <a:lnTo>
                        <a:pt x="108" y="92"/>
                      </a:lnTo>
                      <a:lnTo>
                        <a:pt x="109" y="87"/>
                      </a:lnTo>
                      <a:lnTo>
                        <a:pt x="107" y="85"/>
                      </a:lnTo>
                      <a:lnTo>
                        <a:pt x="106" y="84"/>
                      </a:lnTo>
                      <a:lnTo>
                        <a:pt x="107" y="83"/>
                      </a:lnTo>
                      <a:lnTo>
                        <a:pt x="106" y="79"/>
                      </a:lnTo>
                      <a:lnTo>
                        <a:pt x="107" y="74"/>
                      </a:lnTo>
                      <a:lnTo>
                        <a:pt x="109" y="72"/>
                      </a:lnTo>
                      <a:lnTo>
                        <a:pt x="113" y="71"/>
                      </a:lnTo>
                      <a:lnTo>
                        <a:pt x="117" y="68"/>
                      </a:lnTo>
                      <a:lnTo>
                        <a:pt x="117" y="66"/>
                      </a:lnTo>
                      <a:lnTo>
                        <a:pt x="120" y="62"/>
                      </a:lnTo>
                      <a:lnTo>
                        <a:pt x="121" y="59"/>
                      </a:lnTo>
                      <a:lnTo>
                        <a:pt x="124" y="55"/>
                      </a:lnTo>
                      <a:lnTo>
                        <a:pt x="127" y="55"/>
                      </a:lnTo>
                      <a:lnTo>
                        <a:pt x="126" y="54"/>
                      </a:lnTo>
                      <a:lnTo>
                        <a:pt x="131" y="48"/>
                      </a:lnTo>
                      <a:lnTo>
                        <a:pt x="131" y="45"/>
                      </a:lnTo>
                      <a:lnTo>
                        <a:pt x="139" y="38"/>
                      </a:lnTo>
                      <a:lnTo>
                        <a:pt x="141" y="36"/>
                      </a:lnTo>
                      <a:lnTo>
                        <a:pt x="140" y="35"/>
                      </a:lnTo>
                      <a:lnTo>
                        <a:pt x="140" y="32"/>
                      </a:lnTo>
                      <a:lnTo>
                        <a:pt x="138" y="29"/>
                      </a:lnTo>
                      <a:lnTo>
                        <a:pt x="138" y="26"/>
                      </a:lnTo>
                      <a:lnTo>
                        <a:pt x="139" y="23"/>
                      </a:lnTo>
                      <a:lnTo>
                        <a:pt x="140" y="24"/>
                      </a:lnTo>
                      <a:lnTo>
                        <a:pt x="143" y="19"/>
                      </a:lnTo>
                      <a:lnTo>
                        <a:pt x="141" y="20"/>
                      </a:lnTo>
                      <a:lnTo>
                        <a:pt x="139" y="21"/>
                      </a:lnTo>
                      <a:lnTo>
                        <a:pt x="141" y="18"/>
                      </a:lnTo>
                      <a:lnTo>
                        <a:pt x="14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2" name="Freeform 932">
                  <a:extLst>
                    <a:ext uri="{FF2B5EF4-FFF2-40B4-BE49-F238E27FC236}">
                      <a16:creationId xmlns:a16="http://schemas.microsoft.com/office/drawing/2014/main" id="{A22EAAF6-3BB6-4E75-96EF-CC082B8796CF}"/>
                    </a:ext>
                  </a:extLst>
                </p:cNvPr>
                <p:cNvSpPr>
                  <a:spLocks/>
                </p:cNvSpPr>
                <p:nvPr/>
              </p:nvSpPr>
              <p:spPr bwMode="auto">
                <a:xfrm>
                  <a:off x="5972" y="3521"/>
                  <a:ext cx="81" cy="201"/>
                </a:xfrm>
                <a:custGeom>
                  <a:avLst/>
                  <a:gdLst>
                    <a:gd name="T0" fmla="*/ 77 w 81"/>
                    <a:gd name="T1" fmla="*/ 96 h 201"/>
                    <a:gd name="T2" fmla="*/ 62 w 81"/>
                    <a:gd name="T3" fmla="*/ 104 h 201"/>
                    <a:gd name="T4" fmla="*/ 50 w 81"/>
                    <a:gd name="T5" fmla="*/ 97 h 201"/>
                    <a:gd name="T6" fmla="*/ 50 w 81"/>
                    <a:gd name="T7" fmla="*/ 85 h 201"/>
                    <a:gd name="T8" fmla="*/ 46 w 81"/>
                    <a:gd name="T9" fmla="*/ 73 h 201"/>
                    <a:gd name="T10" fmla="*/ 45 w 81"/>
                    <a:gd name="T11" fmla="*/ 64 h 201"/>
                    <a:gd name="T12" fmla="*/ 43 w 81"/>
                    <a:gd name="T13" fmla="*/ 66 h 201"/>
                    <a:gd name="T14" fmla="*/ 41 w 81"/>
                    <a:gd name="T15" fmla="*/ 76 h 201"/>
                    <a:gd name="T16" fmla="*/ 39 w 81"/>
                    <a:gd name="T17" fmla="*/ 80 h 201"/>
                    <a:gd name="T18" fmla="*/ 34 w 81"/>
                    <a:gd name="T19" fmla="*/ 73 h 201"/>
                    <a:gd name="T20" fmla="*/ 35 w 81"/>
                    <a:gd name="T21" fmla="*/ 68 h 201"/>
                    <a:gd name="T22" fmla="*/ 37 w 81"/>
                    <a:gd name="T23" fmla="*/ 58 h 201"/>
                    <a:gd name="T24" fmla="*/ 36 w 81"/>
                    <a:gd name="T25" fmla="*/ 47 h 201"/>
                    <a:gd name="T26" fmla="*/ 37 w 81"/>
                    <a:gd name="T27" fmla="*/ 44 h 201"/>
                    <a:gd name="T28" fmla="*/ 38 w 81"/>
                    <a:gd name="T29" fmla="*/ 29 h 201"/>
                    <a:gd name="T30" fmla="*/ 31 w 81"/>
                    <a:gd name="T31" fmla="*/ 26 h 201"/>
                    <a:gd name="T32" fmla="*/ 31 w 81"/>
                    <a:gd name="T33" fmla="*/ 21 h 201"/>
                    <a:gd name="T34" fmla="*/ 29 w 81"/>
                    <a:gd name="T35" fmla="*/ 15 h 201"/>
                    <a:gd name="T36" fmla="*/ 29 w 81"/>
                    <a:gd name="T37" fmla="*/ 11 h 201"/>
                    <a:gd name="T38" fmla="*/ 25 w 81"/>
                    <a:gd name="T39" fmla="*/ 16 h 201"/>
                    <a:gd name="T40" fmla="*/ 22 w 81"/>
                    <a:gd name="T41" fmla="*/ 5 h 201"/>
                    <a:gd name="T42" fmla="*/ 21 w 81"/>
                    <a:gd name="T43" fmla="*/ 0 h 201"/>
                    <a:gd name="T44" fmla="*/ 18 w 81"/>
                    <a:gd name="T45" fmla="*/ 4 h 201"/>
                    <a:gd name="T46" fmla="*/ 19 w 81"/>
                    <a:gd name="T47" fmla="*/ 23 h 201"/>
                    <a:gd name="T48" fmla="*/ 20 w 81"/>
                    <a:gd name="T49" fmla="*/ 32 h 201"/>
                    <a:gd name="T50" fmla="*/ 22 w 81"/>
                    <a:gd name="T51" fmla="*/ 33 h 201"/>
                    <a:gd name="T52" fmla="*/ 25 w 81"/>
                    <a:gd name="T53" fmla="*/ 56 h 201"/>
                    <a:gd name="T54" fmla="*/ 25 w 81"/>
                    <a:gd name="T55" fmla="*/ 53 h 201"/>
                    <a:gd name="T56" fmla="*/ 29 w 81"/>
                    <a:gd name="T57" fmla="*/ 57 h 201"/>
                    <a:gd name="T58" fmla="*/ 30 w 81"/>
                    <a:gd name="T59" fmla="*/ 57 h 201"/>
                    <a:gd name="T60" fmla="*/ 27 w 81"/>
                    <a:gd name="T61" fmla="*/ 65 h 201"/>
                    <a:gd name="T62" fmla="*/ 27 w 81"/>
                    <a:gd name="T63" fmla="*/ 74 h 201"/>
                    <a:gd name="T64" fmla="*/ 31 w 81"/>
                    <a:gd name="T65" fmla="*/ 78 h 201"/>
                    <a:gd name="T66" fmla="*/ 30 w 81"/>
                    <a:gd name="T67" fmla="*/ 84 h 201"/>
                    <a:gd name="T68" fmla="*/ 27 w 81"/>
                    <a:gd name="T69" fmla="*/ 96 h 201"/>
                    <a:gd name="T70" fmla="*/ 25 w 81"/>
                    <a:gd name="T71" fmla="*/ 102 h 201"/>
                    <a:gd name="T72" fmla="*/ 22 w 81"/>
                    <a:gd name="T73" fmla="*/ 107 h 201"/>
                    <a:gd name="T74" fmla="*/ 17 w 81"/>
                    <a:gd name="T75" fmla="*/ 127 h 201"/>
                    <a:gd name="T76" fmla="*/ 5 w 81"/>
                    <a:gd name="T77" fmla="*/ 130 h 201"/>
                    <a:gd name="T78" fmla="*/ 5 w 81"/>
                    <a:gd name="T79" fmla="*/ 145 h 201"/>
                    <a:gd name="T80" fmla="*/ 16 w 81"/>
                    <a:gd name="T81" fmla="*/ 156 h 201"/>
                    <a:gd name="T82" fmla="*/ 16 w 81"/>
                    <a:gd name="T83" fmla="*/ 168 h 201"/>
                    <a:gd name="T84" fmla="*/ 1 w 81"/>
                    <a:gd name="T85" fmla="*/ 189 h 201"/>
                    <a:gd name="T86" fmla="*/ 4 w 81"/>
                    <a:gd name="T87" fmla="*/ 192 h 201"/>
                    <a:gd name="T88" fmla="*/ 5 w 81"/>
                    <a:gd name="T89" fmla="*/ 197 h 201"/>
                    <a:gd name="T90" fmla="*/ 8 w 81"/>
                    <a:gd name="T91" fmla="*/ 201 h 201"/>
                    <a:gd name="T92" fmla="*/ 24 w 81"/>
                    <a:gd name="T93" fmla="*/ 187 h 201"/>
                    <a:gd name="T94" fmla="*/ 37 w 81"/>
                    <a:gd name="T95" fmla="*/ 172 h 201"/>
                    <a:gd name="T96" fmla="*/ 42 w 81"/>
                    <a:gd name="T97" fmla="*/ 164 h 201"/>
                    <a:gd name="T98" fmla="*/ 48 w 81"/>
                    <a:gd name="T99" fmla="*/ 149 h 201"/>
                    <a:gd name="T100" fmla="*/ 43 w 81"/>
                    <a:gd name="T101" fmla="*/ 145 h 201"/>
                    <a:gd name="T102" fmla="*/ 59 w 81"/>
                    <a:gd name="T103" fmla="*/ 136 h 201"/>
                    <a:gd name="T104" fmla="*/ 63 w 81"/>
                    <a:gd name="T105" fmla="*/ 138 h 201"/>
                    <a:gd name="T106" fmla="*/ 64 w 81"/>
                    <a:gd name="T107" fmla="*/ 127 h 201"/>
                    <a:gd name="T108" fmla="*/ 70 w 81"/>
                    <a:gd name="T109" fmla="*/ 125 h 201"/>
                    <a:gd name="T110" fmla="*/ 75 w 81"/>
                    <a:gd name="T111" fmla="*/ 110 h 201"/>
                    <a:gd name="T112" fmla="*/ 81 w 81"/>
                    <a:gd name="T113" fmla="*/ 1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201">
                      <a:moveTo>
                        <a:pt x="77" y="99"/>
                      </a:moveTo>
                      <a:lnTo>
                        <a:pt x="76" y="97"/>
                      </a:lnTo>
                      <a:lnTo>
                        <a:pt x="77" y="97"/>
                      </a:lnTo>
                      <a:lnTo>
                        <a:pt x="77" y="96"/>
                      </a:lnTo>
                      <a:lnTo>
                        <a:pt x="74" y="95"/>
                      </a:lnTo>
                      <a:lnTo>
                        <a:pt x="70" y="98"/>
                      </a:lnTo>
                      <a:lnTo>
                        <a:pt x="66" y="104"/>
                      </a:lnTo>
                      <a:lnTo>
                        <a:pt x="62" y="104"/>
                      </a:lnTo>
                      <a:lnTo>
                        <a:pt x="60" y="105"/>
                      </a:lnTo>
                      <a:lnTo>
                        <a:pt x="58" y="104"/>
                      </a:lnTo>
                      <a:lnTo>
                        <a:pt x="52" y="97"/>
                      </a:lnTo>
                      <a:lnTo>
                        <a:pt x="50" y="97"/>
                      </a:lnTo>
                      <a:lnTo>
                        <a:pt x="48" y="94"/>
                      </a:lnTo>
                      <a:lnTo>
                        <a:pt x="47" y="91"/>
                      </a:lnTo>
                      <a:lnTo>
                        <a:pt x="49" y="89"/>
                      </a:lnTo>
                      <a:lnTo>
                        <a:pt x="50" y="85"/>
                      </a:lnTo>
                      <a:lnTo>
                        <a:pt x="47" y="80"/>
                      </a:lnTo>
                      <a:lnTo>
                        <a:pt x="47" y="77"/>
                      </a:lnTo>
                      <a:lnTo>
                        <a:pt x="46" y="76"/>
                      </a:lnTo>
                      <a:lnTo>
                        <a:pt x="46" y="73"/>
                      </a:lnTo>
                      <a:lnTo>
                        <a:pt x="47" y="70"/>
                      </a:lnTo>
                      <a:lnTo>
                        <a:pt x="46" y="70"/>
                      </a:lnTo>
                      <a:lnTo>
                        <a:pt x="46" y="66"/>
                      </a:lnTo>
                      <a:lnTo>
                        <a:pt x="45" y="64"/>
                      </a:lnTo>
                      <a:lnTo>
                        <a:pt x="44" y="65"/>
                      </a:lnTo>
                      <a:lnTo>
                        <a:pt x="42" y="63"/>
                      </a:lnTo>
                      <a:lnTo>
                        <a:pt x="41" y="64"/>
                      </a:lnTo>
                      <a:lnTo>
                        <a:pt x="43" y="66"/>
                      </a:lnTo>
                      <a:lnTo>
                        <a:pt x="43" y="70"/>
                      </a:lnTo>
                      <a:lnTo>
                        <a:pt x="43" y="71"/>
                      </a:lnTo>
                      <a:lnTo>
                        <a:pt x="41" y="73"/>
                      </a:lnTo>
                      <a:lnTo>
                        <a:pt x="41" y="76"/>
                      </a:lnTo>
                      <a:lnTo>
                        <a:pt x="43" y="79"/>
                      </a:lnTo>
                      <a:lnTo>
                        <a:pt x="43" y="81"/>
                      </a:lnTo>
                      <a:lnTo>
                        <a:pt x="41" y="82"/>
                      </a:lnTo>
                      <a:lnTo>
                        <a:pt x="39" y="80"/>
                      </a:lnTo>
                      <a:lnTo>
                        <a:pt x="39" y="77"/>
                      </a:lnTo>
                      <a:lnTo>
                        <a:pt x="36" y="77"/>
                      </a:lnTo>
                      <a:lnTo>
                        <a:pt x="36" y="75"/>
                      </a:lnTo>
                      <a:lnTo>
                        <a:pt x="34" y="73"/>
                      </a:lnTo>
                      <a:lnTo>
                        <a:pt x="32" y="73"/>
                      </a:lnTo>
                      <a:lnTo>
                        <a:pt x="32" y="72"/>
                      </a:lnTo>
                      <a:lnTo>
                        <a:pt x="34" y="70"/>
                      </a:lnTo>
                      <a:lnTo>
                        <a:pt x="35" y="68"/>
                      </a:lnTo>
                      <a:lnTo>
                        <a:pt x="32" y="66"/>
                      </a:lnTo>
                      <a:lnTo>
                        <a:pt x="34" y="63"/>
                      </a:lnTo>
                      <a:lnTo>
                        <a:pt x="36" y="62"/>
                      </a:lnTo>
                      <a:lnTo>
                        <a:pt x="37" y="58"/>
                      </a:lnTo>
                      <a:lnTo>
                        <a:pt x="36" y="56"/>
                      </a:lnTo>
                      <a:lnTo>
                        <a:pt x="36" y="54"/>
                      </a:lnTo>
                      <a:lnTo>
                        <a:pt x="36" y="51"/>
                      </a:lnTo>
                      <a:lnTo>
                        <a:pt x="36" y="47"/>
                      </a:lnTo>
                      <a:lnTo>
                        <a:pt x="33" y="45"/>
                      </a:lnTo>
                      <a:lnTo>
                        <a:pt x="33" y="43"/>
                      </a:lnTo>
                      <a:lnTo>
                        <a:pt x="35" y="44"/>
                      </a:lnTo>
                      <a:lnTo>
                        <a:pt x="37" y="44"/>
                      </a:lnTo>
                      <a:lnTo>
                        <a:pt x="38" y="40"/>
                      </a:lnTo>
                      <a:lnTo>
                        <a:pt x="39" y="39"/>
                      </a:lnTo>
                      <a:lnTo>
                        <a:pt x="39" y="34"/>
                      </a:lnTo>
                      <a:lnTo>
                        <a:pt x="38" y="29"/>
                      </a:lnTo>
                      <a:lnTo>
                        <a:pt x="38" y="27"/>
                      </a:lnTo>
                      <a:lnTo>
                        <a:pt x="37" y="28"/>
                      </a:lnTo>
                      <a:lnTo>
                        <a:pt x="33" y="29"/>
                      </a:lnTo>
                      <a:lnTo>
                        <a:pt x="31" y="26"/>
                      </a:lnTo>
                      <a:lnTo>
                        <a:pt x="32" y="25"/>
                      </a:lnTo>
                      <a:lnTo>
                        <a:pt x="31" y="23"/>
                      </a:lnTo>
                      <a:lnTo>
                        <a:pt x="30" y="22"/>
                      </a:lnTo>
                      <a:lnTo>
                        <a:pt x="31" y="21"/>
                      </a:lnTo>
                      <a:lnTo>
                        <a:pt x="33" y="19"/>
                      </a:lnTo>
                      <a:lnTo>
                        <a:pt x="32" y="18"/>
                      </a:lnTo>
                      <a:lnTo>
                        <a:pt x="30" y="17"/>
                      </a:lnTo>
                      <a:lnTo>
                        <a:pt x="29" y="15"/>
                      </a:lnTo>
                      <a:lnTo>
                        <a:pt x="27" y="15"/>
                      </a:lnTo>
                      <a:lnTo>
                        <a:pt x="26" y="13"/>
                      </a:lnTo>
                      <a:lnTo>
                        <a:pt x="27" y="13"/>
                      </a:lnTo>
                      <a:lnTo>
                        <a:pt x="29" y="11"/>
                      </a:lnTo>
                      <a:lnTo>
                        <a:pt x="27" y="11"/>
                      </a:lnTo>
                      <a:lnTo>
                        <a:pt x="25" y="11"/>
                      </a:lnTo>
                      <a:lnTo>
                        <a:pt x="25" y="14"/>
                      </a:lnTo>
                      <a:lnTo>
                        <a:pt x="25" y="16"/>
                      </a:lnTo>
                      <a:lnTo>
                        <a:pt x="22" y="15"/>
                      </a:lnTo>
                      <a:lnTo>
                        <a:pt x="23" y="12"/>
                      </a:lnTo>
                      <a:lnTo>
                        <a:pt x="22" y="10"/>
                      </a:lnTo>
                      <a:lnTo>
                        <a:pt x="22" y="5"/>
                      </a:lnTo>
                      <a:lnTo>
                        <a:pt x="22" y="3"/>
                      </a:lnTo>
                      <a:lnTo>
                        <a:pt x="22" y="1"/>
                      </a:lnTo>
                      <a:lnTo>
                        <a:pt x="22" y="1"/>
                      </a:lnTo>
                      <a:lnTo>
                        <a:pt x="21" y="0"/>
                      </a:lnTo>
                      <a:lnTo>
                        <a:pt x="19" y="1"/>
                      </a:lnTo>
                      <a:lnTo>
                        <a:pt x="16" y="1"/>
                      </a:lnTo>
                      <a:lnTo>
                        <a:pt x="15" y="1"/>
                      </a:lnTo>
                      <a:lnTo>
                        <a:pt x="18" y="4"/>
                      </a:lnTo>
                      <a:lnTo>
                        <a:pt x="21" y="12"/>
                      </a:lnTo>
                      <a:lnTo>
                        <a:pt x="21" y="16"/>
                      </a:lnTo>
                      <a:lnTo>
                        <a:pt x="21" y="22"/>
                      </a:lnTo>
                      <a:lnTo>
                        <a:pt x="19" y="23"/>
                      </a:lnTo>
                      <a:lnTo>
                        <a:pt x="18" y="23"/>
                      </a:lnTo>
                      <a:lnTo>
                        <a:pt x="18" y="24"/>
                      </a:lnTo>
                      <a:lnTo>
                        <a:pt x="19" y="31"/>
                      </a:lnTo>
                      <a:lnTo>
                        <a:pt x="20" y="32"/>
                      </a:lnTo>
                      <a:lnTo>
                        <a:pt x="22" y="30"/>
                      </a:lnTo>
                      <a:lnTo>
                        <a:pt x="25" y="30"/>
                      </a:lnTo>
                      <a:lnTo>
                        <a:pt x="23" y="31"/>
                      </a:lnTo>
                      <a:lnTo>
                        <a:pt x="22" y="33"/>
                      </a:lnTo>
                      <a:lnTo>
                        <a:pt x="22" y="38"/>
                      </a:lnTo>
                      <a:lnTo>
                        <a:pt x="24" y="42"/>
                      </a:lnTo>
                      <a:lnTo>
                        <a:pt x="25" y="51"/>
                      </a:lnTo>
                      <a:lnTo>
                        <a:pt x="25" y="56"/>
                      </a:lnTo>
                      <a:lnTo>
                        <a:pt x="25" y="60"/>
                      </a:lnTo>
                      <a:lnTo>
                        <a:pt x="26" y="59"/>
                      </a:lnTo>
                      <a:lnTo>
                        <a:pt x="26" y="56"/>
                      </a:lnTo>
                      <a:lnTo>
                        <a:pt x="25" y="53"/>
                      </a:lnTo>
                      <a:lnTo>
                        <a:pt x="27" y="53"/>
                      </a:lnTo>
                      <a:lnTo>
                        <a:pt x="28" y="55"/>
                      </a:lnTo>
                      <a:lnTo>
                        <a:pt x="28" y="57"/>
                      </a:lnTo>
                      <a:lnTo>
                        <a:pt x="29" y="57"/>
                      </a:lnTo>
                      <a:lnTo>
                        <a:pt x="29" y="56"/>
                      </a:lnTo>
                      <a:lnTo>
                        <a:pt x="29" y="55"/>
                      </a:lnTo>
                      <a:lnTo>
                        <a:pt x="30" y="55"/>
                      </a:lnTo>
                      <a:lnTo>
                        <a:pt x="30" y="57"/>
                      </a:lnTo>
                      <a:lnTo>
                        <a:pt x="29" y="60"/>
                      </a:lnTo>
                      <a:lnTo>
                        <a:pt x="28" y="63"/>
                      </a:lnTo>
                      <a:lnTo>
                        <a:pt x="28" y="64"/>
                      </a:lnTo>
                      <a:lnTo>
                        <a:pt x="27" y="65"/>
                      </a:lnTo>
                      <a:lnTo>
                        <a:pt x="25" y="63"/>
                      </a:lnTo>
                      <a:lnTo>
                        <a:pt x="25" y="63"/>
                      </a:lnTo>
                      <a:lnTo>
                        <a:pt x="25" y="68"/>
                      </a:lnTo>
                      <a:lnTo>
                        <a:pt x="27" y="74"/>
                      </a:lnTo>
                      <a:lnTo>
                        <a:pt x="29" y="75"/>
                      </a:lnTo>
                      <a:lnTo>
                        <a:pt x="29" y="74"/>
                      </a:lnTo>
                      <a:lnTo>
                        <a:pt x="30" y="77"/>
                      </a:lnTo>
                      <a:lnTo>
                        <a:pt x="31" y="78"/>
                      </a:lnTo>
                      <a:lnTo>
                        <a:pt x="32" y="80"/>
                      </a:lnTo>
                      <a:lnTo>
                        <a:pt x="29" y="82"/>
                      </a:lnTo>
                      <a:lnTo>
                        <a:pt x="29" y="83"/>
                      </a:lnTo>
                      <a:lnTo>
                        <a:pt x="30" y="84"/>
                      </a:lnTo>
                      <a:lnTo>
                        <a:pt x="29" y="87"/>
                      </a:lnTo>
                      <a:lnTo>
                        <a:pt x="28" y="92"/>
                      </a:lnTo>
                      <a:lnTo>
                        <a:pt x="28" y="95"/>
                      </a:lnTo>
                      <a:lnTo>
                        <a:pt x="27" y="96"/>
                      </a:lnTo>
                      <a:lnTo>
                        <a:pt x="28" y="98"/>
                      </a:lnTo>
                      <a:lnTo>
                        <a:pt x="28" y="99"/>
                      </a:lnTo>
                      <a:lnTo>
                        <a:pt x="25" y="100"/>
                      </a:lnTo>
                      <a:lnTo>
                        <a:pt x="25" y="102"/>
                      </a:lnTo>
                      <a:lnTo>
                        <a:pt x="25" y="104"/>
                      </a:lnTo>
                      <a:lnTo>
                        <a:pt x="26" y="105"/>
                      </a:lnTo>
                      <a:lnTo>
                        <a:pt x="25" y="107"/>
                      </a:lnTo>
                      <a:lnTo>
                        <a:pt x="22" y="107"/>
                      </a:lnTo>
                      <a:lnTo>
                        <a:pt x="22" y="111"/>
                      </a:lnTo>
                      <a:lnTo>
                        <a:pt x="19" y="122"/>
                      </a:lnTo>
                      <a:lnTo>
                        <a:pt x="19" y="125"/>
                      </a:lnTo>
                      <a:lnTo>
                        <a:pt x="17" y="127"/>
                      </a:lnTo>
                      <a:lnTo>
                        <a:pt x="15" y="128"/>
                      </a:lnTo>
                      <a:lnTo>
                        <a:pt x="13" y="126"/>
                      </a:lnTo>
                      <a:lnTo>
                        <a:pt x="10" y="127"/>
                      </a:lnTo>
                      <a:lnTo>
                        <a:pt x="5" y="130"/>
                      </a:lnTo>
                      <a:lnTo>
                        <a:pt x="2" y="133"/>
                      </a:lnTo>
                      <a:lnTo>
                        <a:pt x="1" y="137"/>
                      </a:lnTo>
                      <a:lnTo>
                        <a:pt x="2" y="142"/>
                      </a:lnTo>
                      <a:lnTo>
                        <a:pt x="5" y="145"/>
                      </a:lnTo>
                      <a:lnTo>
                        <a:pt x="8" y="148"/>
                      </a:lnTo>
                      <a:lnTo>
                        <a:pt x="11" y="152"/>
                      </a:lnTo>
                      <a:lnTo>
                        <a:pt x="15" y="153"/>
                      </a:lnTo>
                      <a:lnTo>
                        <a:pt x="16" y="156"/>
                      </a:lnTo>
                      <a:lnTo>
                        <a:pt x="16" y="163"/>
                      </a:lnTo>
                      <a:lnTo>
                        <a:pt x="17" y="163"/>
                      </a:lnTo>
                      <a:lnTo>
                        <a:pt x="16" y="164"/>
                      </a:lnTo>
                      <a:lnTo>
                        <a:pt x="16" y="168"/>
                      </a:lnTo>
                      <a:lnTo>
                        <a:pt x="15" y="171"/>
                      </a:lnTo>
                      <a:lnTo>
                        <a:pt x="9" y="180"/>
                      </a:lnTo>
                      <a:lnTo>
                        <a:pt x="5" y="185"/>
                      </a:lnTo>
                      <a:lnTo>
                        <a:pt x="1" y="189"/>
                      </a:lnTo>
                      <a:lnTo>
                        <a:pt x="0" y="191"/>
                      </a:lnTo>
                      <a:lnTo>
                        <a:pt x="0" y="193"/>
                      </a:lnTo>
                      <a:lnTo>
                        <a:pt x="3" y="194"/>
                      </a:lnTo>
                      <a:lnTo>
                        <a:pt x="4" y="192"/>
                      </a:lnTo>
                      <a:lnTo>
                        <a:pt x="5" y="192"/>
                      </a:lnTo>
                      <a:lnTo>
                        <a:pt x="5" y="194"/>
                      </a:lnTo>
                      <a:lnTo>
                        <a:pt x="5" y="196"/>
                      </a:lnTo>
                      <a:lnTo>
                        <a:pt x="5" y="197"/>
                      </a:lnTo>
                      <a:lnTo>
                        <a:pt x="6" y="196"/>
                      </a:lnTo>
                      <a:lnTo>
                        <a:pt x="7" y="198"/>
                      </a:lnTo>
                      <a:lnTo>
                        <a:pt x="7" y="200"/>
                      </a:lnTo>
                      <a:lnTo>
                        <a:pt x="8" y="201"/>
                      </a:lnTo>
                      <a:lnTo>
                        <a:pt x="10" y="201"/>
                      </a:lnTo>
                      <a:lnTo>
                        <a:pt x="15" y="197"/>
                      </a:lnTo>
                      <a:lnTo>
                        <a:pt x="19" y="192"/>
                      </a:lnTo>
                      <a:lnTo>
                        <a:pt x="24" y="187"/>
                      </a:lnTo>
                      <a:lnTo>
                        <a:pt x="28" y="181"/>
                      </a:lnTo>
                      <a:lnTo>
                        <a:pt x="32" y="174"/>
                      </a:lnTo>
                      <a:lnTo>
                        <a:pt x="35" y="172"/>
                      </a:lnTo>
                      <a:lnTo>
                        <a:pt x="37" y="172"/>
                      </a:lnTo>
                      <a:lnTo>
                        <a:pt x="38" y="170"/>
                      </a:lnTo>
                      <a:lnTo>
                        <a:pt x="38" y="167"/>
                      </a:lnTo>
                      <a:lnTo>
                        <a:pt x="39" y="166"/>
                      </a:lnTo>
                      <a:lnTo>
                        <a:pt x="42" y="164"/>
                      </a:lnTo>
                      <a:lnTo>
                        <a:pt x="44" y="158"/>
                      </a:lnTo>
                      <a:lnTo>
                        <a:pt x="46" y="153"/>
                      </a:lnTo>
                      <a:lnTo>
                        <a:pt x="46" y="151"/>
                      </a:lnTo>
                      <a:lnTo>
                        <a:pt x="48" y="149"/>
                      </a:lnTo>
                      <a:lnTo>
                        <a:pt x="46" y="147"/>
                      </a:lnTo>
                      <a:lnTo>
                        <a:pt x="43" y="146"/>
                      </a:lnTo>
                      <a:lnTo>
                        <a:pt x="42" y="147"/>
                      </a:lnTo>
                      <a:lnTo>
                        <a:pt x="43" y="145"/>
                      </a:lnTo>
                      <a:lnTo>
                        <a:pt x="46" y="145"/>
                      </a:lnTo>
                      <a:lnTo>
                        <a:pt x="52" y="136"/>
                      </a:lnTo>
                      <a:lnTo>
                        <a:pt x="54" y="135"/>
                      </a:lnTo>
                      <a:lnTo>
                        <a:pt x="59" y="136"/>
                      </a:lnTo>
                      <a:lnTo>
                        <a:pt x="61" y="136"/>
                      </a:lnTo>
                      <a:lnTo>
                        <a:pt x="61" y="139"/>
                      </a:lnTo>
                      <a:lnTo>
                        <a:pt x="61" y="141"/>
                      </a:lnTo>
                      <a:lnTo>
                        <a:pt x="63" y="138"/>
                      </a:lnTo>
                      <a:lnTo>
                        <a:pt x="65" y="137"/>
                      </a:lnTo>
                      <a:lnTo>
                        <a:pt x="62" y="135"/>
                      </a:lnTo>
                      <a:lnTo>
                        <a:pt x="62" y="132"/>
                      </a:lnTo>
                      <a:lnTo>
                        <a:pt x="64" y="127"/>
                      </a:lnTo>
                      <a:lnTo>
                        <a:pt x="66" y="125"/>
                      </a:lnTo>
                      <a:lnTo>
                        <a:pt x="68" y="125"/>
                      </a:lnTo>
                      <a:lnTo>
                        <a:pt x="69" y="126"/>
                      </a:lnTo>
                      <a:lnTo>
                        <a:pt x="70" y="125"/>
                      </a:lnTo>
                      <a:lnTo>
                        <a:pt x="71" y="122"/>
                      </a:lnTo>
                      <a:lnTo>
                        <a:pt x="75" y="115"/>
                      </a:lnTo>
                      <a:lnTo>
                        <a:pt x="75" y="112"/>
                      </a:lnTo>
                      <a:lnTo>
                        <a:pt x="75" y="110"/>
                      </a:lnTo>
                      <a:lnTo>
                        <a:pt x="76" y="106"/>
                      </a:lnTo>
                      <a:lnTo>
                        <a:pt x="78" y="103"/>
                      </a:lnTo>
                      <a:lnTo>
                        <a:pt x="81" y="101"/>
                      </a:lnTo>
                      <a:lnTo>
                        <a:pt x="81" y="101"/>
                      </a:lnTo>
                      <a:lnTo>
                        <a:pt x="77" y="9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3" name="Freeform 933">
                  <a:extLst>
                    <a:ext uri="{FF2B5EF4-FFF2-40B4-BE49-F238E27FC236}">
                      <a16:creationId xmlns:a16="http://schemas.microsoft.com/office/drawing/2014/main" id="{2DEE210B-EBC1-42A6-A06D-B5A46C6B81EC}"/>
                    </a:ext>
                  </a:extLst>
                </p:cNvPr>
                <p:cNvSpPr>
                  <a:spLocks/>
                </p:cNvSpPr>
                <p:nvPr/>
              </p:nvSpPr>
              <p:spPr bwMode="auto">
                <a:xfrm>
                  <a:off x="5963" y="3696"/>
                  <a:ext cx="3" cy="6"/>
                </a:xfrm>
                <a:custGeom>
                  <a:avLst/>
                  <a:gdLst>
                    <a:gd name="T0" fmla="*/ 3 w 3"/>
                    <a:gd name="T1" fmla="*/ 2 h 6"/>
                    <a:gd name="T2" fmla="*/ 3 w 3"/>
                    <a:gd name="T3" fmla="*/ 1 h 6"/>
                    <a:gd name="T4" fmla="*/ 1 w 3"/>
                    <a:gd name="T5" fmla="*/ 0 h 6"/>
                    <a:gd name="T6" fmla="*/ 0 w 3"/>
                    <a:gd name="T7" fmla="*/ 2 h 6"/>
                    <a:gd name="T8" fmla="*/ 0 w 3"/>
                    <a:gd name="T9" fmla="*/ 5 h 6"/>
                    <a:gd name="T10" fmla="*/ 0 w 3"/>
                    <a:gd name="T11" fmla="*/ 6 h 6"/>
                    <a:gd name="T12" fmla="*/ 0 w 3"/>
                    <a:gd name="T13" fmla="*/ 6 h 6"/>
                    <a:gd name="T14" fmla="*/ 1 w 3"/>
                    <a:gd name="T15" fmla="*/ 4 h 6"/>
                    <a:gd name="T16" fmla="*/ 3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2"/>
                      </a:moveTo>
                      <a:lnTo>
                        <a:pt x="3" y="1"/>
                      </a:lnTo>
                      <a:lnTo>
                        <a:pt x="1" y="0"/>
                      </a:lnTo>
                      <a:lnTo>
                        <a:pt x="0" y="2"/>
                      </a:lnTo>
                      <a:lnTo>
                        <a:pt x="0" y="5"/>
                      </a:lnTo>
                      <a:lnTo>
                        <a:pt x="0" y="6"/>
                      </a:lnTo>
                      <a:lnTo>
                        <a:pt x="0" y="6"/>
                      </a:lnTo>
                      <a:lnTo>
                        <a:pt x="1"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4" name="Freeform 934">
                  <a:extLst>
                    <a:ext uri="{FF2B5EF4-FFF2-40B4-BE49-F238E27FC236}">
                      <a16:creationId xmlns:a16="http://schemas.microsoft.com/office/drawing/2014/main" id="{FAEF4CDD-72F9-42BB-BA6B-E93B87E7FCE2}"/>
                    </a:ext>
                  </a:extLst>
                </p:cNvPr>
                <p:cNvSpPr>
                  <a:spLocks/>
                </p:cNvSpPr>
                <p:nvPr/>
              </p:nvSpPr>
              <p:spPr bwMode="auto">
                <a:xfrm>
                  <a:off x="5962" y="3704"/>
                  <a:ext cx="2" cy="1"/>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1" y="0"/>
                      </a:lnTo>
                      <a:lnTo>
                        <a:pt x="0" y="1"/>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5" name="Freeform 935">
                  <a:extLst>
                    <a:ext uri="{FF2B5EF4-FFF2-40B4-BE49-F238E27FC236}">
                      <a16:creationId xmlns:a16="http://schemas.microsoft.com/office/drawing/2014/main" id="{373589D9-8C5C-4E29-B0D4-2F32F8BD7E2F}"/>
                    </a:ext>
                  </a:extLst>
                </p:cNvPr>
                <p:cNvSpPr>
                  <a:spLocks/>
                </p:cNvSpPr>
                <p:nvPr/>
              </p:nvSpPr>
              <p:spPr bwMode="auto">
                <a:xfrm>
                  <a:off x="5959" y="3703"/>
                  <a:ext cx="4" cy="2"/>
                </a:xfrm>
                <a:custGeom>
                  <a:avLst/>
                  <a:gdLst>
                    <a:gd name="T0" fmla="*/ 4 w 4"/>
                    <a:gd name="T1" fmla="*/ 1 h 2"/>
                    <a:gd name="T2" fmla="*/ 4 w 4"/>
                    <a:gd name="T3" fmla="*/ 0 h 2"/>
                    <a:gd name="T4" fmla="*/ 0 w 4"/>
                    <a:gd name="T5" fmla="*/ 2 h 2"/>
                    <a:gd name="T6" fmla="*/ 2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lnTo>
                        <a:pt x="4" y="0"/>
                      </a:lnTo>
                      <a:lnTo>
                        <a:pt x="0" y="2"/>
                      </a:lnTo>
                      <a:lnTo>
                        <a:pt x="2"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6" name="Freeform 936">
                  <a:extLst>
                    <a:ext uri="{FF2B5EF4-FFF2-40B4-BE49-F238E27FC236}">
                      <a16:creationId xmlns:a16="http://schemas.microsoft.com/office/drawing/2014/main" id="{BFB27DCC-5900-4F76-8BF5-7C83851817A1}"/>
                    </a:ext>
                  </a:extLst>
                </p:cNvPr>
                <p:cNvSpPr>
                  <a:spLocks/>
                </p:cNvSpPr>
                <p:nvPr/>
              </p:nvSpPr>
              <p:spPr bwMode="auto">
                <a:xfrm>
                  <a:off x="6016" y="3574"/>
                  <a:ext cx="3" cy="7"/>
                </a:xfrm>
                <a:custGeom>
                  <a:avLst/>
                  <a:gdLst>
                    <a:gd name="T0" fmla="*/ 2 w 3"/>
                    <a:gd name="T1" fmla="*/ 7 h 7"/>
                    <a:gd name="T2" fmla="*/ 2 w 3"/>
                    <a:gd name="T3" fmla="*/ 5 h 7"/>
                    <a:gd name="T4" fmla="*/ 3 w 3"/>
                    <a:gd name="T5" fmla="*/ 4 h 7"/>
                    <a:gd name="T6" fmla="*/ 2 w 3"/>
                    <a:gd name="T7" fmla="*/ 3 h 7"/>
                    <a:gd name="T8" fmla="*/ 2 w 3"/>
                    <a:gd name="T9" fmla="*/ 0 h 7"/>
                    <a:gd name="T10" fmla="*/ 0 w 3"/>
                    <a:gd name="T11" fmla="*/ 5 h 7"/>
                    <a:gd name="T12" fmla="*/ 2 w 3"/>
                    <a:gd name="T13" fmla="*/ 7 h 7"/>
                    <a:gd name="T14" fmla="*/ 2 w 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7"/>
                      </a:moveTo>
                      <a:lnTo>
                        <a:pt x="2" y="5"/>
                      </a:lnTo>
                      <a:lnTo>
                        <a:pt x="3" y="4"/>
                      </a:lnTo>
                      <a:lnTo>
                        <a:pt x="2" y="3"/>
                      </a:lnTo>
                      <a:lnTo>
                        <a:pt x="2" y="0"/>
                      </a:lnTo>
                      <a:lnTo>
                        <a:pt x="0" y="5"/>
                      </a:lnTo>
                      <a:lnTo>
                        <a:pt x="2"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7" name="Freeform 937">
                  <a:extLst>
                    <a:ext uri="{FF2B5EF4-FFF2-40B4-BE49-F238E27FC236}">
                      <a16:creationId xmlns:a16="http://schemas.microsoft.com/office/drawing/2014/main" id="{ABCA7F66-7EA0-4CF0-8354-5C5057729352}"/>
                    </a:ext>
                  </a:extLst>
                </p:cNvPr>
                <p:cNvSpPr>
                  <a:spLocks/>
                </p:cNvSpPr>
                <p:nvPr/>
              </p:nvSpPr>
              <p:spPr bwMode="auto">
                <a:xfrm>
                  <a:off x="6012" y="3578"/>
                  <a:ext cx="2" cy="2"/>
                </a:xfrm>
                <a:custGeom>
                  <a:avLst/>
                  <a:gdLst>
                    <a:gd name="T0" fmla="*/ 2 w 2"/>
                    <a:gd name="T1" fmla="*/ 0 h 2"/>
                    <a:gd name="T2" fmla="*/ 0 w 2"/>
                    <a:gd name="T3" fmla="*/ 1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1"/>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8" name="Freeform 938">
                  <a:extLst>
                    <a:ext uri="{FF2B5EF4-FFF2-40B4-BE49-F238E27FC236}">
                      <a16:creationId xmlns:a16="http://schemas.microsoft.com/office/drawing/2014/main" id="{A81DB2B9-9105-4709-B1A7-702E63BD5B4D}"/>
                    </a:ext>
                  </a:extLst>
                </p:cNvPr>
                <p:cNvSpPr>
                  <a:spLocks/>
                </p:cNvSpPr>
                <p:nvPr/>
              </p:nvSpPr>
              <p:spPr bwMode="auto">
                <a:xfrm>
                  <a:off x="3322" y="1444"/>
                  <a:ext cx="125" cy="92"/>
                </a:xfrm>
                <a:custGeom>
                  <a:avLst/>
                  <a:gdLst>
                    <a:gd name="T0" fmla="*/ 51 w 125"/>
                    <a:gd name="T1" fmla="*/ 86 h 92"/>
                    <a:gd name="T2" fmla="*/ 67 w 125"/>
                    <a:gd name="T3" fmla="*/ 87 h 92"/>
                    <a:gd name="T4" fmla="*/ 75 w 125"/>
                    <a:gd name="T5" fmla="*/ 80 h 92"/>
                    <a:gd name="T6" fmla="*/ 82 w 125"/>
                    <a:gd name="T7" fmla="*/ 82 h 92"/>
                    <a:gd name="T8" fmla="*/ 89 w 125"/>
                    <a:gd name="T9" fmla="*/ 80 h 92"/>
                    <a:gd name="T10" fmla="*/ 106 w 125"/>
                    <a:gd name="T11" fmla="*/ 65 h 92"/>
                    <a:gd name="T12" fmla="*/ 111 w 125"/>
                    <a:gd name="T13" fmla="*/ 65 h 92"/>
                    <a:gd name="T14" fmla="*/ 115 w 125"/>
                    <a:gd name="T15" fmla="*/ 56 h 92"/>
                    <a:gd name="T16" fmla="*/ 120 w 125"/>
                    <a:gd name="T17" fmla="*/ 55 h 92"/>
                    <a:gd name="T18" fmla="*/ 120 w 125"/>
                    <a:gd name="T19" fmla="*/ 40 h 92"/>
                    <a:gd name="T20" fmla="*/ 123 w 125"/>
                    <a:gd name="T21" fmla="*/ 30 h 92"/>
                    <a:gd name="T22" fmla="*/ 113 w 125"/>
                    <a:gd name="T23" fmla="*/ 25 h 92"/>
                    <a:gd name="T24" fmla="*/ 116 w 125"/>
                    <a:gd name="T25" fmla="*/ 15 h 92"/>
                    <a:gd name="T26" fmla="*/ 111 w 125"/>
                    <a:gd name="T27" fmla="*/ 11 h 92"/>
                    <a:gd name="T28" fmla="*/ 110 w 125"/>
                    <a:gd name="T29" fmla="*/ 5 h 92"/>
                    <a:gd name="T30" fmla="*/ 102 w 125"/>
                    <a:gd name="T31" fmla="*/ 7 h 92"/>
                    <a:gd name="T32" fmla="*/ 94 w 125"/>
                    <a:gd name="T33" fmla="*/ 3 h 92"/>
                    <a:gd name="T34" fmla="*/ 88 w 125"/>
                    <a:gd name="T35" fmla="*/ 13 h 92"/>
                    <a:gd name="T36" fmla="*/ 80 w 125"/>
                    <a:gd name="T37" fmla="*/ 16 h 92"/>
                    <a:gd name="T38" fmla="*/ 71 w 125"/>
                    <a:gd name="T39" fmla="*/ 16 h 92"/>
                    <a:gd name="T40" fmla="*/ 69 w 125"/>
                    <a:gd name="T41" fmla="*/ 16 h 92"/>
                    <a:gd name="T42" fmla="*/ 59 w 125"/>
                    <a:gd name="T43" fmla="*/ 17 h 92"/>
                    <a:gd name="T44" fmla="*/ 54 w 125"/>
                    <a:gd name="T45" fmla="*/ 18 h 92"/>
                    <a:gd name="T46" fmla="*/ 50 w 125"/>
                    <a:gd name="T47" fmla="*/ 23 h 92"/>
                    <a:gd name="T48" fmla="*/ 43 w 125"/>
                    <a:gd name="T49" fmla="*/ 29 h 92"/>
                    <a:gd name="T50" fmla="*/ 36 w 125"/>
                    <a:gd name="T51" fmla="*/ 34 h 92"/>
                    <a:gd name="T52" fmla="*/ 36 w 125"/>
                    <a:gd name="T53" fmla="*/ 24 h 92"/>
                    <a:gd name="T54" fmla="*/ 36 w 125"/>
                    <a:gd name="T55" fmla="*/ 15 h 92"/>
                    <a:gd name="T56" fmla="*/ 30 w 125"/>
                    <a:gd name="T57" fmla="*/ 7 h 92"/>
                    <a:gd name="T58" fmla="*/ 18 w 125"/>
                    <a:gd name="T59" fmla="*/ 0 h 92"/>
                    <a:gd name="T60" fmla="*/ 23 w 125"/>
                    <a:gd name="T61" fmla="*/ 3 h 92"/>
                    <a:gd name="T62" fmla="*/ 21 w 125"/>
                    <a:gd name="T63" fmla="*/ 6 h 92"/>
                    <a:gd name="T64" fmla="*/ 26 w 125"/>
                    <a:gd name="T65" fmla="*/ 16 h 92"/>
                    <a:gd name="T66" fmla="*/ 20 w 125"/>
                    <a:gd name="T67" fmla="*/ 11 h 92"/>
                    <a:gd name="T68" fmla="*/ 14 w 125"/>
                    <a:gd name="T69" fmla="*/ 13 h 92"/>
                    <a:gd name="T70" fmla="*/ 13 w 125"/>
                    <a:gd name="T71" fmla="*/ 14 h 92"/>
                    <a:gd name="T72" fmla="*/ 14 w 125"/>
                    <a:gd name="T73" fmla="*/ 20 h 92"/>
                    <a:gd name="T74" fmla="*/ 7 w 125"/>
                    <a:gd name="T75" fmla="*/ 19 h 92"/>
                    <a:gd name="T76" fmla="*/ 6 w 125"/>
                    <a:gd name="T77" fmla="*/ 27 h 92"/>
                    <a:gd name="T78" fmla="*/ 6 w 125"/>
                    <a:gd name="T79" fmla="*/ 31 h 92"/>
                    <a:gd name="T80" fmla="*/ 16 w 125"/>
                    <a:gd name="T81" fmla="*/ 25 h 92"/>
                    <a:gd name="T82" fmla="*/ 21 w 125"/>
                    <a:gd name="T83" fmla="*/ 29 h 92"/>
                    <a:gd name="T84" fmla="*/ 28 w 125"/>
                    <a:gd name="T85" fmla="*/ 26 h 92"/>
                    <a:gd name="T86" fmla="*/ 33 w 125"/>
                    <a:gd name="T87" fmla="*/ 31 h 92"/>
                    <a:gd name="T88" fmla="*/ 22 w 125"/>
                    <a:gd name="T89" fmla="*/ 36 h 92"/>
                    <a:gd name="T90" fmla="*/ 32 w 125"/>
                    <a:gd name="T91" fmla="*/ 35 h 92"/>
                    <a:gd name="T92" fmla="*/ 21 w 125"/>
                    <a:gd name="T93" fmla="*/ 44 h 92"/>
                    <a:gd name="T94" fmla="*/ 17 w 125"/>
                    <a:gd name="T95" fmla="*/ 40 h 92"/>
                    <a:gd name="T96" fmla="*/ 9 w 125"/>
                    <a:gd name="T97" fmla="*/ 44 h 92"/>
                    <a:gd name="T98" fmla="*/ 6 w 125"/>
                    <a:gd name="T99" fmla="*/ 50 h 92"/>
                    <a:gd name="T100" fmla="*/ 23 w 125"/>
                    <a:gd name="T101" fmla="*/ 50 h 92"/>
                    <a:gd name="T102" fmla="*/ 23 w 125"/>
                    <a:gd name="T103" fmla="*/ 59 h 92"/>
                    <a:gd name="T104" fmla="*/ 24 w 125"/>
                    <a:gd name="T105" fmla="*/ 63 h 92"/>
                    <a:gd name="T106" fmla="*/ 32 w 125"/>
                    <a:gd name="T107" fmla="*/ 62 h 92"/>
                    <a:gd name="T108" fmla="*/ 23 w 125"/>
                    <a:gd name="T109" fmla="*/ 70 h 92"/>
                    <a:gd name="T110" fmla="*/ 16 w 125"/>
                    <a:gd name="T111" fmla="*/ 69 h 92"/>
                    <a:gd name="T112" fmla="*/ 16 w 125"/>
                    <a:gd name="T113" fmla="*/ 80 h 92"/>
                    <a:gd name="T114" fmla="*/ 30 w 125"/>
                    <a:gd name="T115" fmla="*/ 78 h 92"/>
                    <a:gd name="T116" fmla="*/ 40 w 125"/>
                    <a:gd name="T117" fmla="*/ 8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92">
                      <a:moveTo>
                        <a:pt x="40" y="83"/>
                      </a:moveTo>
                      <a:lnTo>
                        <a:pt x="44" y="87"/>
                      </a:lnTo>
                      <a:lnTo>
                        <a:pt x="46" y="88"/>
                      </a:lnTo>
                      <a:lnTo>
                        <a:pt x="48" y="86"/>
                      </a:lnTo>
                      <a:lnTo>
                        <a:pt x="51" y="86"/>
                      </a:lnTo>
                      <a:lnTo>
                        <a:pt x="55" y="91"/>
                      </a:lnTo>
                      <a:lnTo>
                        <a:pt x="61" y="90"/>
                      </a:lnTo>
                      <a:lnTo>
                        <a:pt x="64" y="92"/>
                      </a:lnTo>
                      <a:lnTo>
                        <a:pt x="67" y="90"/>
                      </a:lnTo>
                      <a:lnTo>
                        <a:pt x="67" y="87"/>
                      </a:lnTo>
                      <a:lnTo>
                        <a:pt x="68" y="85"/>
                      </a:lnTo>
                      <a:lnTo>
                        <a:pt x="68" y="87"/>
                      </a:lnTo>
                      <a:lnTo>
                        <a:pt x="71" y="88"/>
                      </a:lnTo>
                      <a:lnTo>
                        <a:pt x="75" y="85"/>
                      </a:lnTo>
                      <a:lnTo>
                        <a:pt x="75" y="80"/>
                      </a:lnTo>
                      <a:lnTo>
                        <a:pt x="78" y="80"/>
                      </a:lnTo>
                      <a:lnTo>
                        <a:pt x="77" y="82"/>
                      </a:lnTo>
                      <a:lnTo>
                        <a:pt x="78" y="83"/>
                      </a:lnTo>
                      <a:lnTo>
                        <a:pt x="79" y="82"/>
                      </a:lnTo>
                      <a:lnTo>
                        <a:pt x="82" y="82"/>
                      </a:lnTo>
                      <a:lnTo>
                        <a:pt x="84" y="77"/>
                      </a:lnTo>
                      <a:lnTo>
                        <a:pt x="85" y="79"/>
                      </a:lnTo>
                      <a:lnTo>
                        <a:pt x="86" y="78"/>
                      </a:lnTo>
                      <a:lnTo>
                        <a:pt x="89" y="78"/>
                      </a:lnTo>
                      <a:lnTo>
                        <a:pt x="89" y="80"/>
                      </a:lnTo>
                      <a:lnTo>
                        <a:pt x="89" y="78"/>
                      </a:lnTo>
                      <a:lnTo>
                        <a:pt x="96" y="72"/>
                      </a:lnTo>
                      <a:lnTo>
                        <a:pt x="98" y="69"/>
                      </a:lnTo>
                      <a:lnTo>
                        <a:pt x="105" y="67"/>
                      </a:lnTo>
                      <a:lnTo>
                        <a:pt x="106" y="65"/>
                      </a:lnTo>
                      <a:lnTo>
                        <a:pt x="106" y="63"/>
                      </a:lnTo>
                      <a:lnTo>
                        <a:pt x="106" y="61"/>
                      </a:lnTo>
                      <a:lnTo>
                        <a:pt x="107" y="61"/>
                      </a:lnTo>
                      <a:lnTo>
                        <a:pt x="108" y="63"/>
                      </a:lnTo>
                      <a:lnTo>
                        <a:pt x="111" y="65"/>
                      </a:lnTo>
                      <a:lnTo>
                        <a:pt x="113" y="62"/>
                      </a:lnTo>
                      <a:lnTo>
                        <a:pt x="113" y="60"/>
                      </a:lnTo>
                      <a:lnTo>
                        <a:pt x="113" y="59"/>
                      </a:lnTo>
                      <a:lnTo>
                        <a:pt x="113" y="57"/>
                      </a:lnTo>
                      <a:lnTo>
                        <a:pt x="115" y="56"/>
                      </a:lnTo>
                      <a:lnTo>
                        <a:pt x="113" y="52"/>
                      </a:lnTo>
                      <a:lnTo>
                        <a:pt x="115" y="51"/>
                      </a:lnTo>
                      <a:lnTo>
                        <a:pt x="117" y="52"/>
                      </a:lnTo>
                      <a:lnTo>
                        <a:pt x="117" y="56"/>
                      </a:lnTo>
                      <a:lnTo>
                        <a:pt x="120" y="55"/>
                      </a:lnTo>
                      <a:lnTo>
                        <a:pt x="121" y="51"/>
                      </a:lnTo>
                      <a:lnTo>
                        <a:pt x="120" y="49"/>
                      </a:lnTo>
                      <a:lnTo>
                        <a:pt x="118" y="45"/>
                      </a:lnTo>
                      <a:lnTo>
                        <a:pt x="118" y="42"/>
                      </a:lnTo>
                      <a:lnTo>
                        <a:pt x="120" y="40"/>
                      </a:lnTo>
                      <a:lnTo>
                        <a:pt x="120" y="37"/>
                      </a:lnTo>
                      <a:lnTo>
                        <a:pt x="122" y="35"/>
                      </a:lnTo>
                      <a:lnTo>
                        <a:pt x="124" y="35"/>
                      </a:lnTo>
                      <a:lnTo>
                        <a:pt x="125" y="33"/>
                      </a:lnTo>
                      <a:lnTo>
                        <a:pt x="123" y="30"/>
                      </a:lnTo>
                      <a:lnTo>
                        <a:pt x="117" y="30"/>
                      </a:lnTo>
                      <a:lnTo>
                        <a:pt x="116" y="31"/>
                      </a:lnTo>
                      <a:lnTo>
                        <a:pt x="117" y="28"/>
                      </a:lnTo>
                      <a:lnTo>
                        <a:pt x="116" y="26"/>
                      </a:lnTo>
                      <a:lnTo>
                        <a:pt x="113" y="25"/>
                      </a:lnTo>
                      <a:lnTo>
                        <a:pt x="113" y="26"/>
                      </a:lnTo>
                      <a:lnTo>
                        <a:pt x="112" y="23"/>
                      </a:lnTo>
                      <a:lnTo>
                        <a:pt x="113" y="21"/>
                      </a:lnTo>
                      <a:lnTo>
                        <a:pt x="116" y="20"/>
                      </a:lnTo>
                      <a:lnTo>
                        <a:pt x="116" y="15"/>
                      </a:lnTo>
                      <a:lnTo>
                        <a:pt x="114" y="14"/>
                      </a:lnTo>
                      <a:lnTo>
                        <a:pt x="112" y="16"/>
                      </a:lnTo>
                      <a:lnTo>
                        <a:pt x="109" y="14"/>
                      </a:lnTo>
                      <a:lnTo>
                        <a:pt x="109" y="11"/>
                      </a:lnTo>
                      <a:lnTo>
                        <a:pt x="111" y="11"/>
                      </a:lnTo>
                      <a:lnTo>
                        <a:pt x="112" y="7"/>
                      </a:lnTo>
                      <a:lnTo>
                        <a:pt x="113" y="7"/>
                      </a:lnTo>
                      <a:lnTo>
                        <a:pt x="116" y="6"/>
                      </a:lnTo>
                      <a:lnTo>
                        <a:pt x="113" y="4"/>
                      </a:lnTo>
                      <a:lnTo>
                        <a:pt x="110" y="5"/>
                      </a:lnTo>
                      <a:lnTo>
                        <a:pt x="106" y="10"/>
                      </a:lnTo>
                      <a:lnTo>
                        <a:pt x="105" y="13"/>
                      </a:lnTo>
                      <a:lnTo>
                        <a:pt x="103" y="13"/>
                      </a:lnTo>
                      <a:lnTo>
                        <a:pt x="102" y="10"/>
                      </a:lnTo>
                      <a:lnTo>
                        <a:pt x="102" y="7"/>
                      </a:lnTo>
                      <a:lnTo>
                        <a:pt x="101" y="6"/>
                      </a:lnTo>
                      <a:lnTo>
                        <a:pt x="101" y="3"/>
                      </a:lnTo>
                      <a:lnTo>
                        <a:pt x="98" y="2"/>
                      </a:lnTo>
                      <a:lnTo>
                        <a:pt x="96" y="4"/>
                      </a:lnTo>
                      <a:lnTo>
                        <a:pt x="94" y="3"/>
                      </a:lnTo>
                      <a:lnTo>
                        <a:pt x="93" y="6"/>
                      </a:lnTo>
                      <a:lnTo>
                        <a:pt x="94" y="9"/>
                      </a:lnTo>
                      <a:lnTo>
                        <a:pt x="93" y="11"/>
                      </a:lnTo>
                      <a:lnTo>
                        <a:pt x="90" y="11"/>
                      </a:lnTo>
                      <a:lnTo>
                        <a:pt x="88" y="13"/>
                      </a:lnTo>
                      <a:lnTo>
                        <a:pt x="88" y="11"/>
                      </a:lnTo>
                      <a:lnTo>
                        <a:pt x="86" y="9"/>
                      </a:lnTo>
                      <a:lnTo>
                        <a:pt x="85" y="12"/>
                      </a:lnTo>
                      <a:lnTo>
                        <a:pt x="83" y="16"/>
                      </a:lnTo>
                      <a:lnTo>
                        <a:pt x="80" y="16"/>
                      </a:lnTo>
                      <a:lnTo>
                        <a:pt x="78" y="11"/>
                      </a:lnTo>
                      <a:lnTo>
                        <a:pt x="75" y="11"/>
                      </a:lnTo>
                      <a:lnTo>
                        <a:pt x="75" y="11"/>
                      </a:lnTo>
                      <a:lnTo>
                        <a:pt x="72" y="11"/>
                      </a:lnTo>
                      <a:lnTo>
                        <a:pt x="71" y="16"/>
                      </a:lnTo>
                      <a:lnTo>
                        <a:pt x="74" y="22"/>
                      </a:lnTo>
                      <a:lnTo>
                        <a:pt x="71" y="31"/>
                      </a:lnTo>
                      <a:lnTo>
                        <a:pt x="72" y="24"/>
                      </a:lnTo>
                      <a:lnTo>
                        <a:pt x="69" y="18"/>
                      </a:lnTo>
                      <a:lnTo>
                        <a:pt x="69" y="16"/>
                      </a:lnTo>
                      <a:lnTo>
                        <a:pt x="68" y="14"/>
                      </a:lnTo>
                      <a:lnTo>
                        <a:pt x="68" y="11"/>
                      </a:lnTo>
                      <a:lnTo>
                        <a:pt x="66" y="9"/>
                      </a:lnTo>
                      <a:lnTo>
                        <a:pt x="60" y="13"/>
                      </a:lnTo>
                      <a:lnTo>
                        <a:pt x="59" y="17"/>
                      </a:lnTo>
                      <a:lnTo>
                        <a:pt x="61" y="20"/>
                      </a:lnTo>
                      <a:lnTo>
                        <a:pt x="58" y="25"/>
                      </a:lnTo>
                      <a:lnTo>
                        <a:pt x="56" y="25"/>
                      </a:lnTo>
                      <a:lnTo>
                        <a:pt x="55" y="19"/>
                      </a:lnTo>
                      <a:lnTo>
                        <a:pt x="54" y="18"/>
                      </a:lnTo>
                      <a:lnTo>
                        <a:pt x="53" y="11"/>
                      </a:lnTo>
                      <a:lnTo>
                        <a:pt x="51" y="9"/>
                      </a:lnTo>
                      <a:lnTo>
                        <a:pt x="47" y="13"/>
                      </a:lnTo>
                      <a:lnTo>
                        <a:pt x="48" y="21"/>
                      </a:lnTo>
                      <a:lnTo>
                        <a:pt x="50" y="23"/>
                      </a:lnTo>
                      <a:lnTo>
                        <a:pt x="50" y="28"/>
                      </a:lnTo>
                      <a:lnTo>
                        <a:pt x="47" y="31"/>
                      </a:lnTo>
                      <a:lnTo>
                        <a:pt x="45" y="31"/>
                      </a:lnTo>
                      <a:lnTo>
                        <a:pt x="45" y="27"/>
                      </a:lnTo>
                      <a:lnTo>
                        <a:pt x="43" y="29"/>
                      </a:lnTo>
                      <a:lnTo>
                        <a:pt x="41" y="33"/>
                      </a:lnTo>
                      <a:lnTo>
                        <a:pt x="40" y="34"/>
                      </a:lnTo>
                      <a:lnTo>
                        <a:pt x="40" y="39"/>
                      </a:lnTo>
                      <a:lnTo>
                        <a:pt x="37" y="35"/>
                      </a:lnTo>
                      <a:lnTo>
                        <a:pt x="36" y="34"/>
                      </a:lnTo>
                      <a:lnTo>
                        <a:pt x="36" y="31"/>
                      </a:lnTo>
                      <a:lnTo>
                        <a:pt x="38" y="28"/>
                      </a:lnTo>
                      <a:lnTo>
                        <a:pt x="38" y="26"/>
                      </a:lnTo>
                      <a:lnTo>
                        <a:pt x="35" y="26"/>
                      </a:lnTo>
                      <a:lnTo>
                        <a:pt x="36" y="24"/>
                      </a:lnTo>
                      <a:lnTo>
                        <a:pt x="34" y="20"/>
                      </a:lnTo>
                      <a:lnTo>
                        <a:pt x="37" y="21"/>
                      </a:lnTo>
                      <a:lnTo>
                        <a:pt x="39" y="18"/>
                      </a:lnTo>
                      <a:lnTo>
                        <a:pt x="38" y="17"/>
                      </a:lnTo>
                      <a:lnTo>
                        <a:pt x="36" y="15"/>
                      </a:lnTo>
                      <a:lnTo>
                        <a:pt x="38" y="13"/>
                      </a:lnTo>
                      <a:lnTo>
                        <a:pt x="36" y="10"/>
                      </a:lnTo>
                      <a:lnTo>
                        <a:pt x="34" y="11"/>
                      </a:lnTo>
                      <a:lnTo>
                        <a:pt x="33" y="9"/>
                      </a:lnTo>
                      <a:lnTo>
                        <a:pt x="30" y="7"/>
                      </a:lnTo>
                      <a:lnTo>
                        <a:pt x="30" y="4"/>
                      </a:lnTo>
                      <a:lnTo>
                        <a:pt x="28" y="0"/>
                      </a:lnTo>
                      <a:lnTo>
                        <a:pt x="25" y="1"/>
                      </a:lnTo>
                      <a:lnTo>
                        <a:pt x="23" y="0"/>
                      </a:lnTo>
                      <a:lnTo>
                        <a:pt x="18" y="0"/>
                      </a:lnTo>
                      <a:lnTo>
                        <a:pt x="18" y="2"/>
                      </a:lnTo>
                      <a:lnTo>
                        <a:pt x="19" y="4"/>
                      </a:lnTo>
                      <a:lnTo>
                        <a:pt x="21" y="4"/>
                      </a:lnTo>
                      <a:lnTo>
                        <a:pt x="21" y="3"/>
                      </a:lnTo>
                      <a:lnTo>
                        <a:pt x="23" y="3"/>
                      </a:lnTo>
                      <a:lnTo>
                        <a:pt x="25" y="4"/>
                      </a:lnTo>
                      <a:lnTo>
                        <a:pt x="27" y="5"/>
                      </a:lnTo>
                      <a:lnTo>
                        <a:pt x="26" y="7"/>
                      </a:lnTo>
                      <a:lnTo>
                        <a:pt x="23" y="5"/>
                      </a:lnTo>
                      <a:lnTo>
                        <a:pt x="21" y="6"/>
                      </a:lnTo>
                      <a:lnTo>
                        <a:pt x="21" y="7"/>
                      </a:lnTo>
                      <a:lnTo>
                        <a:pt x="25" y="10"/>
                      </a:lnTo>
                      <a:lnTo>
                        <a:pt x="27" y="14"/>
                      </a:lnTo>
                      <a:lnTo>
                        <a:pt x="26" y="16"/>
                      </a:lnTo>
                      <a:lnTo>
                        <a:pt x="26" y="16"/>
                      </a:lnTo>
                      <a:lnTo>
                        <a:pt x="26" y="14"/>
                      </a:lnTo>
                      <a:lnTo>
                        <a:pt x="23" y="11"/>
                      </a:lnTo>
                      <a:lnTo>
                        <a:pt x="21" y="14"/>
                      </a:lnTo>
                      <a:lnTo>
                        <a:pt x="19" y="13"/>
                      </a:lnTo>
                      <a:lnTo>
                        <a:pt x="20" y="11"/>
                      </a:lnTo>
                      <a:lnTo>
                        <a:pt x="18" y="7"/>
                      </a:lnTo>
                      <a:lnTo>
                        <a:pt x="15" y="6"/>
                      </a:lnTo>
                      <a:lnTo>
                        <a:pt x="13" y="7"/>
                      </a:lnTo>
                      <a:lnTo>
                        <a:pt x="15" y="11"/>
                      </a:lnTo>
                      <a:lnTo>
                        <a:pt x="14" y="13"/>
                      </a:lnTo>
                      <a:lnTo>
                        <a:pt x="12" y="10"/>
                      </a:lnTo>
                      <a:lnTo>
                        <a:pt x="10" y="9"/>
                      </a:lnTo>
                      <a:lnTo>
                        <a:pt x="9" y="11"/>
                      </a:lnTo>
                      <a:lnTo>
                        <a:pt x="11" y="14"/>
                      </a:lnTo>
                      <a:lnTo>
                        <a:pt x="13" y="14"/>
                      </a:lnTo>
                      <a:lnTo>
                        <a:pt x="14" y="16"/>
                      </a:lnTo>
                      <a:lnTo>
                        <a:pt x="11" y="15"/>
                      </a:lnTo>
                      <a:lnTo>
                        <a:pt x="9" y="16"/>
                      </a:lnTo>
                      <a:lnTo>
                        <a:pt x="10" y="19"/>
                      </a:lnTo>
                      <a:lnTo>
                        <a:pt x="14" y="20"/>
                      </a:lnTo>
                      <a:lnTo>
                        <a:pt x="12" y="21"/>
                      </a:lnTo>
                      <a:lnTo>
                        <a:pt x="12" y="21"/>
                      </a:lnTo>
                      <a:lnTo>
                        <a:pt x="12" y="23"/>
                      </a:lnTo>
                      <a:lnTo>
                        <a:pt x="11" y="24"/>
                      </a:lnTo>
                      <a:lnTo>
                        <a:pt x="7" y="19"/>
                      </a:lnTo>
                      <a:lnTo>
                        <a:pt x="6" y="19"/>
                      </a:lnTo>
                      <a:lnTo>
                        <a:pt x="5" y="21"/>
                      </a:lnTo>
                      <a:lnTo>
                        <a:pt x="6" y="25"/>
                      </a:lnTo>
                      <a:lnTo>
                        <a:pt x="8" y="27"/>
                      </a:lnTo>
                      <a:lnTo>
                        <a:pt x="6" y="27"/>
                      </a:lnTo>
                      <a:lnTo>
                        <a:pt x="4" y="23"/>
                      </a:lnTo>
                      <a:lnTo>
                        <a:pt x="2" y="22"/>
                      </a:lnTo>
                      <a:lnTo>
                        <a:pt x="0" y="26"/>
                      </a:lnTo>
                      <a:lnTo>
                        <a:pt x="3" y="28"/>
                      </a:lnTo>
                      <a:lnTo>
                        <a:pt x="6" y="31"/>
                      </a:lnTo>
                      <a:lnTo>
                        <a:pt x="9" y="31"/>
                      </a:lnTo>
                      <a:lnTo>
                        <a:pt x="11" y="28"/>
                      </a:lnTo>
                      <a:lnTo>
                        <a:pt x="14" y="27"/>
                      </a:lnTo>
                      <a:lnTo>
                        <a:pt x="15" y="24"/>
                      </a:lnTo>
                      <a:lnTo>
                        <a:pt x="16" y="25"/>
                      </a:lnTo>
                      <a:lnTo>
                        <a:pt x="16" y="28"/>
                      </a:lnTo>
                      <a:lnTo>
                        <a:pt x="18" y="28"/>
                      </a:lnTo>
                      <a:lnTo>
                        <a:pt x="19" y="26"/>
                      </a:lnTo>
                      <a:lnTo>
                        <a:pt x="20" y="29"/>
                      </a:lnTo>
                      <a:lnTo>
                        <a:pt x="21" y="29"/>
                      </a:lnTo>
                      <a:lnTo>
                        <a:pt x="23" y="27"/>
                      </a:lnTo>
                      <a:lnTo>
                        <a:pt x="24" y="25"/>
                      </a:lnTo>
                      <a:lnTo>
                        <a:pt x="24" y="28"/>
                      </a:lnTo>
                      <a:lnTo>
                        <a:pt x="25" y="28"/>
                      </a:lnTo>
                      <a:lnTo>
                        <a:pt x="28" y="26"/>
                      </a:lnTo>
                      <a:lnTo>
                        <a:pt x="28" y="28"/>
                      </a:lnTo>
                      <a:lnTo>
                        <a:pt x="27" y="30"/>
                      </a:lnTo>
                      <a:lnTo>
                        <a:pt x="28" y="31"/>
                      </a:lnTo>
                      <a:lnTo>
                        <a:pt x="30" y="29"/>
                      </a:lnTo>
                      <a:lnTo>
                        <a:pt x="33" y="31"/>
                      </a:lnTo>
                      <a:lnTo>
                        <a:pt x="31" y="32"/>
                      </a:lnTo>
                      <a:lnTo>
                        <a:pt x="30" y="32"/>
                      </a:lnTo>
                      <a:lnTo>
                        <a:pt x="28" y="34"/>
                      </a:lnTo>
                      <a:lnTo>
                        <a:pt x="26" y="34"/>
                      </a:lnTo>
                      <a:lnTo>
                        <a:pt x="22" y="36"/>
                      </a:lnTo>
                      <a:lnTo>
                        <a:pt x="22" y="38"/>
                      </a:lnTo>
                      <a:lnTo>
                        <a:pt x="26" y="39"/>
                      </a:lnTo>
                      <a:lnTo>
                        <a:pt x="29" y="38"/>
                      </a:lnTo>
                      <a:lnTo>
                        <a:pt x="30" y="36"/>
                      </a:lnTo>
                      <a:lnTo>
                        <a:pt x="32" y="35"/>
                      </a:lnTo>
                      <a:lnTo>
                        <a:pt x="31" y="38"/>
                      </a:lnTo>
                      <a:lnTo>
                        <a:pt x="30" y="41"/>
                      </a:lnTo>
                      <a:lnTo>
                        <a:pt x="25" y="42"/>
                      </a:lnTo>
                      <a:lnTo>
                        <a:pt x="23" y="41"/>
                      </a:lnTo>
                      <a:lnTo>
                        <a:pt x="21" y="44"/>
                      </a:lnTo>
                      <a:lnTo>
                        <a:pt x="20" y="42"/>
                      </a:lnTo>
                      <a:lnTo>
                        <a:pt x="19" y="41"/>
                      </a:lnTo>
                      <a:lnTo>
                        <a:pt x="19" y="39"/>
                      </a:lnTo>
                      <a:lnTo>
                        <a:pt x="18" y="39"/>
                      </a:lnTo>
                      <a:lnTo>
                        <a:pt x="17" y="40"/>
                      </a:lnTo>
                      <a:lnTo>
                        <a:pt x="18" y="42"/>
                      </a:lnTo>
                      <a:lnTo>
                        <a:pt x="16" y="43"/>
                      </a:lnTo>
                      <a:lnTo>
                        <a:pt x="14" y="42"/>
                      </a:lnTo>
                      <a:lnTo>
                        <a:pt x="12" y="42"/>
                      </a:lnTo>
                      <a:lnTo>
                        <a:pt x="9" y="44"/>
                      </a:lnTo>
                      <a:lnTo>
                        <a:pt x="6" y="42"/>
                      </a:lnTo>
                      <a:lnTo>
                        <a:pt x="4" y="43"/>
                      </a:lnTo>
                      <a:lnTo>
                        <a:pt x="3" y="43"/>
                      </a:lnTo>
                      <a:lnTo>
                        <a:pt x="5" y="47"/>
                      </a:lnTo>
                      <a:lnTo>
                        <a:pt x="6" y="50"/>
                      </a:lnTo>
                      <a:lnTo>
                        <a:pt x="9" y="50"/>
                      </a:lnTo>
                      <a:lnTo>
                        <a:pt x="9" y="49"/>
                      </a:lnTo>
                      <a:lnTo>
                        <a:pt x="14" y="50"/>
                      </a:lnTo>
                      <a:lnTo>
                        <a:pt x="19" y="50"/>
                      </a:lnTo>
                      <a:lnTo>
                        <a:pt x="23" y="50"/>
                      </a:lnTo>
                      <a:lnTo>
                        <a:pt x="23" y="52"/>
                      </a:lnTo>
                      <a:lnTo>
                        <a:pt x="20" y="53"/>
                      </a:lnTo>
                      <a:lnTo>
                        <a:pt x="20" y="55"/>
                      </a:lnTo>
                      <a:lnTo>
                        <a:pt x="23" y="57"/>
                      </a:lnTo>
                      <a:lnTo>
                        <a:pt x="23" y="59"/>
                      </a:lnTo>
                      <a:lnTo>
                        <a:pt x="25" y="59"/>
                      </a:lnTo>
                      <a:lnTo>
                        <a:pt x="29" y="56"/>
                      </a:lnTo>
                      <a:lnTo>
                        <a:pt x="28" y="59"/>
                      </a:lnTo>
                      <a:lnTo>
                        <a:pt x="26" y="60"/>
                      </a:lnTo>
                      <a:lnTo>
                        <a:pt x="24" y="63"/>
                      </a:lnTo>
                      <a:lnTo>
                        <a:pt x="26" y="65"/>
                      </a:lnTo>
                      <a:lnTo>
                        <a:pt x="30" y="61"/>
                      </a:lnTo>
                      <a:lnTo>
                        <a:pt x="33" y="62"/>
                      </a:lnTo>
                      <a:lnTo>
                        <a:pt x="34" y="64"/>
                      </a:lnTo>
                      <a:lnTo>
                        <a:pt x="32" y="62"/>
                      </a:lnTo>
                      <a:lnTo>
                        <a:pt x="30" y="64"/>
                      </a:lnTo>
                      <a:lnTo>
                        <a:pt x="27" y="66"/>
                      </a:lnTo>
                      <a:lnTo>
                        <a:pt x="25" y="66"/>
                      </a:lnTo>
                      <a:lnTo>
                        <a:pt x="25" y="69"/>
                      </a:lnTo>
                      <a:lnTo>
                        <a:pt x="23" y="70"/>
                      </a:lnTo>
                      <a:lnTo>
                        <a:pt x="22" y="70"/>
                      </a:lnTo>
                      <a:lnTo>
                        <a:pt x="20" y="71"/>
                      </a:lnTo>
                      <a:lnTo>
                        <a:pt x="19" y="69"/>
                      </a:lnTo>
                      <a:lnTo>
                        <a:pt x="16" y="67"/>
                      </a:lnTo>
                      <a:lnTo>
                        <a:pt x="16" y="69"/>
                      </a:lnTo>
                      <a:lnTo>
                        <a:pt x="16" y="69"/>
                      </a:lnTo>
                      <a:lnTo>
                        <a:pt x="16" y="73"/>
                      </a:lnTo>
                      <a:lnTo>
                        <a:pt x="17" y="73"/>
                      </a:lnTo>
                      <a:lnTo>
                        <a:pt x="16" y="74"/>
                      </a:lnTo>
                      <a:lnTo>
                        <a:pt x="16" y="80"/>
                      </a:lnTo>
                      <a:lnTo>
                        <a:pt x="19" y="80"/>
                      </a:lnTo>
                      <a:lnTo>
                        <a:pt x="20" y="79"/>
                      </a:lnTo>
                      <a:lnTo>
                        <a:pt x="23" y="80"/>
                      </a:lnTo>
                      <a:lnTo>
                        <a:pt x="27" y="80"/>
                      </a:lnTo>
                      <a:lnTo>
                        <a:pt x="30" y="78"/>
                      </a:lnTo>
                      <a:lnTo>
                        <a:pt x="33" y="80"/>
                      </a:lnTo>
                      <a:lnTo>
                        <a:pt x="36" y="78"/>
                      </a:lnTo>
                      <a:lnTo>
                        <a:pt x="36" y="80"/>
                      </a:lnTo>
                      <a:lnTo>
                        <a:pt x="37" y="80"/>
                      </a:lnTo>
                      <a:lnTo>
                        <a:pt x="40" y="80"/>
                      </a:lnTo>
                      <a:lnTo>
                        <a:pt x="40" y="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9" name="Freeform 939">
                  <a:extLst>
                    <a:ext uri="{FF2B5EF4-FFF2-40B4-BE49-F238E27FC236}">
                      <a16:creationId xmlns:a16="http://schemas.microsoft.com/office/drawing/2014/main" id="{D86AF92E-6BB4-41EB-9BDC-FBC2AC789EFC}"/>
                    </a:ext>
                  </a:extLst>
                </p:cNvPr>
                <p:cNvSpPr>
                  <a:spLocks/>
                </p:cNvSpPr>
                <p:nvPr/>
              </p:nvSpPr>
              <p:spPr bwMode="auto">
                <a:xfrm>
                  <a:off x="3366" y="1534"/>
                  <a:ext cx="2" cy="5"/>
                </a:xfrm>
                <a:custGeom>
                  <a:avLst/>
                  <a:gdLst>
                    <a:gd name="T0" fmla="*/ 0 w 2"/>
                    <a:gd name="T1" fmla="*/ 0 h 5"/>
                    <a:gd name="T2" fmla="*/ 0 w 2"/>
                    <a:gd name="T3" fmla="*/ 3 h 5"/>
                    <a:gd name="T4" fmla="*/ 0 w 2"/>
                    <a:gd name="T5" fmla="*/ 5 h 5"/>
                    <a:gd name="T6" fmla="*/ 2 w 2"/>
                    <a:gd name="T7" fmla="*/ 4 h 5"/>
                    <a:gd name="T8" fmla="*/ 2 w 2"/>
                    <a:gd name="T9" fmla="*/ 0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3"/>
                      </a:lnTo>
                      <a:lnTo>
                        <a:pt x="0" y="5"/>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0" name="Freeform 940">
                  <a:extLst>
                    <a:ext uri="{FF2B5EF4-FFF2-40B4-BE49-F238E27FC236}">
                      <a16:creationId xmlns:a16="http://schemas.microsoft.com/office/drawing/2014/main" id="{8E22C302-E116-49FE-9D5C-05CDC672ABED}"/>
                    </a:ext>
                  </a:extLst>
                </p:cNvPr>
                <p:cNvSpPr>
                  <a:spLocks/>
                </p:cNvSpPr>
                <p:nvPr/>
              </p:nvSpPr>
              <p:spPr bwMode="auto">
                <a:xfrm>
                  <a:off x="2706" y="2493"/>
                  <a:ext cx="5" cy="3"/>
                </a:xfrm>
                <a:custGeom>
                  <a:avLst/>
                  <a:gdLst>
                    <a:gd name="T0" fmla="*/ 0 w 5"/>
                    <a:gd name="T1" fmla="*/ 3 h 3"/>
                    <a:gd name="T2" fmla="*/ 5 w 5"/>
                    <a:gd name="T3" fmla="*/ 3 h 3"/>
                    <a:gd name="T4" fmla="*/ 3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1" name="Freeform 941">
                  <a:extLst>
                    <a:ext uri="{FF2B5EF4-FFF2-40B4-BE49-F238E27FC236}">
                      <a16:creationId xmlns:a16="http://schemas.microsoft.com/office/drawing/2014/main" id="{34D94BBF-0214-4395-B055-43DB285F8C08}"/>
                    </a:ext>
                  </a:extLst>
                </p:cNvPr>
                <p:cNvSpPr>
                  <a:spLocks/>
                </p:cNvSpPr>
                <p:nvPr/>
              </p:nvSpPr>
              <p:spPr bwMode="auto">
                <a:xfrm>
                  <a:off x="2746" y="2493"/>
                  <a:ext cx="3" cy="7"/>
                </a:xfrm>
                <a:custGeom>
                  <a:avLst/>
                  <a:gdLst>
                    <a:gd name="T0" fmla="*/ 2 w 3"/>
                    <a:gd name="T1" fmla="*/ 0 h 7"/>
                    <a:gd name="T2" fmla="*/ 0 w 3"/>
                    <a:gd name="T3" fmla="*/ 4 h 7"/>
                    <a:gd name="T4" fmla="*/ 2 w 3"/>
                    <a:gd name="T5" fmla="*/ 7 h 7"/>
                    <a:gd name="T6" fmla="*/ 3 w 3"/>
                    <a:gd name="T7" fmla="*/ 4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4"/>
                      </a:lnTo>
                      <a:lnTo>
                        <a:pt x="2" y="7"/>
                      </a:lnTo>
                      <a:lnTo>
                        <a:pt x="3" y="4"/>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2" name="Freeform 942">
                  <a:extLst>
                    <a:ext uri="{FF2B5EF4-FFF2-40B4-BE49-F238E27FC236}">
                      <a16:creationId xmlns:a16="http://schemas.microsoft.com/office/drawing/2014/main" id="{A7D7526C-6739-4C89-B6CA-BCB46E08F6E1}"/>
                    </a:ext>
                  </a:extLst>
                </p:cNvPr>
                <p:cNvSpPr>
                  <a:spLocks/>
                </p:cNvSpPr>
                <p:nvPr/>
              </p:nvSpPr>
              <p:spPr bwMode="auto">
                <a:xfrm>
                  <a:off x="2732" y="2500"/>
                  <a:ext cx="4" cy="4"/>
                </a:xfrm>
                <a:custGeom>
                  <a:avLst/>
                  <a:gdLst>
                    <a:gd name="T0" fmla="*/ 4 w 4"/>
                    <a:gd name="T1" fmla="*/ 4 h 4"/>
                    <a:gd name="T2" fmla="*/ 2 w 4"/>
                    <a:gd name="T3" fmla="*/ 0 h 4"/>
                    <a:gd name="T4" fmla="*/ 0 w 4"/>
                    <a:gd name="T5" fmla="*/ 1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2" y="0"/>
                      </a:lnTo>
                      <a:lnTo>
                        <a:pt x="0" y="1"/>
                      </a:lnTo>
                      <a:lnTo>
                        <a:pt x="2"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3" name="Freeform 943">
                  <a:extLst>
                    <a:ext uri="{FF2B5EF4-FFF2-40B4-BE49-F238E27FC236}">
                      <a16:creationId xmlns:a16="http://schemas.microsoft.com/office/drawing/2014/main" id="{99778B61-BF1E-449A-B261-30FB6EB18826}"/>
                    </a:ext>
                  </a:extLst>
                </p:cNvPr>
                <p:cNvSpPr>
                  <a:spLocks/>
                </p:cNvSpPr>
                <p:nvPr/>
              </p:nvSpPr>
              <p:spPr bwMode="auto">
                <a:xfrm>
                  <a:off x="2746" y="2504"/>
                  <a:ext cx="4" cy="4"/>
                </a:xfrm>
                <a:custGeom>
                  <a:avLst/>
                  <a:gdLst>
                    <a:gd name="T0" fmla="*/ 0 w 4"/>
                    <a:gd name="T1" fmla="*/ 3 h 4"/>
                    <a:gd name="T2" fmla="*/ 1 w 4"/>
                    <a:gd name="T3" fmla="*/ 4 h 4"/>
                    <a:gd name="T4" fmla="*/ 4 w 4"/>
                    <a:gd name="T5" fmla="*/ 3 h 4"/>
                    <a:gd name="T6" fmla="*/ 0 w 4"/>
                    <a:gd name="T7" fmla="*/ 0 h 4"/>
                    <a:gd name="T8" fmla="*/ 0 w 4"/>
                    <a:gd name="T9" fmla="*/ 3 h 4"/>
                  </a:gdLst>
                  <a:ahLst/>
                  <a:cxnLst>
                    <a:cxn ang="0">
                      <a:pos x="T0" y="T1"/>
                    </a:cxn>
                    <a:cxn ang="0">
                      <a:pos x="T2" y="T3"/>
                    </a:cxn>
                    <a:cxn ang="0">
                      <a:pos x="T4" y="T5"/>
                    </a:cxn>
                    <a:cxn ang="0">
                      <a:pos x="T6" y="T7"/>
                    </a:cxn>
                    <a:cxn ang="0">
                      <a:pos x="T8" y="T9"/>
                    </a:cxn>
                  </a:cxnLst>
                  <a:rect l="0" t="0" r="r" b="b"/>
                  <a:pathLst>
                    <a:path w="4" h="4">
                      <a:moveTo>
                        <a:pt x="0" y="3"/>
                      </a:moveTo>
                      <a:lnTo>
                        <a:pt x="1" y="4"/>
                      </a:lnTo>
                      <a:lnTo>
                        <a:pt x="4"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4" name="Freeform 944">
                  <a:extLst>
                    <a:ext uri="{FF2B5EF4-FFF2-40B4-BE49-F238E27FC236}">
                      <a16:creationId xmlns:a16="http://schemas.microsoft.com/office/drawing/2014/main" id="{741DBD0F-65D6-4CAA-A7FD-1AE5EC068CF4}"/>
                    </a:ext>
                  </a:extLst>
                </p:cNvPr>
                <p:cNvSpPr>
                  <a:spLocks/>
                </p:cNvSpPr>
                <p:nvPr/>
              </p:nvSpPr>
              <p:spPr bwMode="auto">
                <a:xfrm>
                  <a:off x="2728" y="2487"/>
                  <a:ext cx="5" cy="6"/>
                </a:xfrm>
                <a:custGeom>
                  <a:avLst/>
                  <a:gdLst>
                    <a:gd name="T0" fmla="*/ 0 w 5"/>
                    <a:gd name="T1" fmla="*/ 2 h 6"/>
                    <a:gd name="T2" fmla="*/ 0 w 5"/>
                    <a:gd name="T3" fmla="*/ 3 h 6"/>
                    <a:gd name="T4" fmla="*/ 3 w 5"/>
                    <a:gd name="T5" fmla="*/ 6 h 6"/>
                    <a:gd name="T6" fmla="*/ 4 w 5"/>
                    <a:gd name="T7" fmla="*/ 2 h 6"/>
                    <a:gd name="T8" fmla="*/ 5 w 5"/>
                    <a:gd name="T9" fmla="*/ 0 h 6"/>
                    <a:gd name="T10" fmla="*/ 2 w 5"/>
                    <a:gd name="T11" fmla="*/ 0 h 6"/>
                    <a:gd name="T12" fmla="*/ 0 w 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2"/>
                      </a:moveTo>
                      <a:lnTo>
                        <a:pt x="0" y="3"/>
                      </a:lnTo>
                      <a:lnTo>
                        <a:pt x="3" y="6"/>
                      </a:lnTo>
                      <a:lnTo>
                        <a:pt x="4" y="2"/>
                      </a:lnTo>
                      <a:lnTo>
                        <a:pt x="5"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5" name="Freeform 945">
                  <a:extLst>
                    <a:ext uri="{FF2B5EF4-FFF2-40B4-BE49-F238E27FC236}">
                      <a16:creationId xmlns:a16="http://schemas.microsoft.com/office/drawing/2014/main" id="{BCC0FCE7-A5E7-410F-B13C-A49E654AA8EB}"/>
                    </a:ext>
                  </a:extLst>
                </p:cNvPr>
                <p:cNvSpPr>
                  <a:spLocks/>
                </p:cNvSpPr>
                <p:nvPr/>
              </p:nvSpPr>
              <p:spPr bwMode="auto">
                <a:xfrm>
                  <a:off x="2696" y="2490"/>
                  <a:ext cx="7" cy="2"/>
                </a:xfrm>
                <a:custGeom>
                  <a:avLst/>
                  <a:gdLst>
                    <a:gd name="T0" fmla="*/ 7 w 7"/>
                    <a:gd name="T1" fmla="*/ 0 h 2"/>
                    <a:gd name="T2" fmla="*/ 2 w 7"/>
                    <a:gd name="T3" fmla="*/ 0 h 2"/>
                    <a:gd name="T4" fmla="*/ 0 w 7"/>
                    <a:gd name="T5" fmla="*/ 2 h 2"/>
                    <a:gd name="T6" fmla="*/ 5 w 7"/>
                    <a:gd name="T7" fmla="*/ 2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lnTo>
                        <a:pt x="2" y="0"/>
                      </a:lnTo>
                      <a:lnTo>
                        <a:pt x="0" y="2"/>
                      </a:lnTo>
                      <a:lnTo>
                        <a:pt x="5" y="2"/>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6" name="Freeform 946">
                  <a:extLst>
                    <a:ext uri="{FF2B5EF4-FFF2-40B4-BE49-F238E27FC236}">
                      <a16:creationId xmlns:a16="http://schemas.microsoft.com/office/drawing/2014/main" id="{D5B065EE-3FBB-41C9-8EFD-59E92D38D2F9}"/>
                    </a:ext>
                  </a:extLst>
                </p:cNvPr>
                <p:cNvSpPr>
                  <a:spLocks/>
                </p:cNvSpPr>
                <p:nvPr/>
              </p:nvSpPr>
              <p:spPr bwMode="auto">
                <a:xfrm>
                  <a:off x="2672" y="2483"/>
                  <a:ext cx="25" cy="11"/>
                </a:xfrm>
                <a:custGeom>
                  <a:avLst/>
                  <a:gdLst>
                    <a:gd name="T0" fmla="*/ 1 w 25"/>
                    <a:gd name="T1" fmla="*/ 10 h 11"/>
                    <a:gd name="T2" fmla="*/ 8 w 25"/>
                    <a:gd name="T3" fmla="*/ 10 h 11"/>
                    <a:gd name="T4" fmla="*/ 10 w 25"/>
                    <a:gd name="T5" fmla="*/ 11 h 11"/>
                    <a:gd name="T6" fmla="*/ 15 w 25"/>
                    <a:gd name="T7" fmla="*/ 10 h 11"/>
                    <a:gd name="T8" fmla="*/ 16 w 25"/>
                    <a:gd name="T9" fmla="*/ 10 h 11"/>
                    <a:gd name="T10" fmla="*/ 21 w 25"/>
                    <a:gd name="T11" fmla="*/ 8 h 11"/>
                    <a:gd name="T12" fmla="*/ 25 w 25"/>
                    <a:gd name="T13" fmla="*/ 4 h 11"/>
                    <a:gd name="T14" fmla="*/ 22 w 25"/>
                    <a:gd name="T15" fmla="*/ 3 h 11"/>
                    <a:gd name="T16" fmla="*/ 22 w 25"/>
                    <a:gd name="T17" fmla="*/ 0 h 11"/>
                    <a:gd name="T18" fmla="*/ 20 w 25"/>
                    <a:gd name="T19" fmla="*/ 0 h 11"/>
                    <a:gd name="T20" fmla="*/ 14 w 25"/>
                    <a:gd name="T21" fmla="*/ 0 h 11"/>
                    <a:gd name="T22" fmla="*/ 4 w 25"/>
                    <a:gd name="T23" fmla="*/ 0 h 11"/>
                    <a:gd name="T24" fmla="*/ 2 w 25"/>
                    <a:gd name="T25" fmla="*/ 2 h 11"/>
                    <a:gd name="T26" fmla="*/ 0 w 25"/>
                    <a:gd name="T27" fmla="*/ 4 h 11"/>
                    <a:gd name="T28" fmla="*/ 1 w 25"/>
                    <a:gd name="T29" fmla="*/ 6 h 11"/>
                    <a:gd name="T30" fmla="*/ 0 w 25"/>
                    <a:gd name="T31" fmla="*/ 7 h 11"/>
                    <a:gd name="T32" fmla="*/ 1 w 25"/>
                    <a:gd name="T3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1">
                      <a:moveTo>
                        <a:pt x="1" y="10"/>
                      </a:moveTo>
                      <a:lnTo>
                        <a:pt x="8" y="10"/>
                      </a:lnTo>
                      <a:lnTo>
                        <a:pt x="10" y="11"/>
                      </a:lnTo>
                      <a:lnTo>
                        <a:pt x="15" y="10"/>
                      </a:lnTo>
                      <a:lnTo>
                        <a:pt x="16" y="10"/>
                      </a:lnTo>
                      <a:lnTo>
                        <a:pt x="21" y="8"/>
                      </a:lnTo>
                      <a:lnTo>
                        <a:pt x="25" y="4"/>
                      </a:lnTo>
                      <a:lnTo>
                        <a:pt x="22" y="3"/>
                      </a:lnTo>
                      <a:lnTo>
                        <a:pt x="22" y="0"/>
                      </a:lnTo>
                      <a:lnTo>
                        <a:pt x="20" y="0"/>
                      </a:lnTo>
                      <a:lnTo>
                        <a:pt x="14" y="0"/>
                      </a:lnTo>
                      <a:lnTo>
                        <a:pt x="4" y="0"/>
                      </a:lnTo>
                      <a:lnTo>
                        <a:pt x="2" y="2"/>
                      </a:lnTo>
                      <a:lnTo>
                        <a:pt x="0" y="4"/>
                      </a:lnTo>
                      <a:lnTo>
                        <a:pt x="1" y="6"/>
                      </a:lnTo>
                      <a:lnTo>
                        <a:pt x="0" y="7"/>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7" name="Freeform 947">
                  <a:extLst>
                    <a:ext uri="{FF2B5EF4-FFF2-40B4-BE49-F238E27FC236}">
                      <a16:creationId xmlns:a16="http://schemas.microsoft.com/office/drawing/2014/main" id="{52230F25-C8BA-473B-861F-F90BDDD3C8AB}"/>
                    </a:ext>
                  </a:extLst>
                </p:cNvPr>
                <p:cNvSpPr>
                  <a:spLocks/>
                </p:cNvSpPr>
                <p:nvPr/>
              </p:nvSpPr>
              <p:spPr bwMode="auto">
                <a:xfrm>
                  <a:off x="2652" y="2487"/>
                  <a:ext cx="5" cy="4"/>
                </a:xfrm>
                <a:custGeom>
                  <a:avLst/>
                  <a:gdLst>
                    <a:gd name="T0" fmla="*/ 4 w 5"/>
                    <a:gd name="T1" fmla="*/ 2 h 4"/>
                    <a:gd name="T2" fmla="*/ 1 w 5"/>
                    <a:gd name="T3" fmla="*/ 0 h 4"/>
                    <a:gd name="T4" fmla="*/ 0 w 5"/>
                    <a:gd name="T5" fmla="*/ 0 h 4"/>
                    <a:gd name="T6" fmla="*/ 2 w 5"/>
                    <a:gd name="T7" fmla="*/ 3 h 4"/>
                    <a:gd name="T8" fmla="*/ 4 w 5"/>
                    <a:gd name="T9" fmla="*/ 4 h 4"/>
                    <a:gd name="T10" fmla="*/ 5 w 5"/>
                    <a:gd name="T11" fmla="*/ 3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lnTo>
                        <a:pt x="1" y="0"/>
                      </a:lnTo>
                      <a:lnTo>
                        <a:pt x="0" y="0"/>
                      </a:lnTo>
                      <a:lnTo>
                        <a:pt x="2" y="3"/>
                      </a:lnTo>
                      <a:lnTo>
                        <a:pt x="4" y="4"/>
                      </a:lnTo>
                      <a:lnTo>
                        <a:pt x="5"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8" name="Freeform 948">
                  <a:extLst>
                    <a:ext uri="{FF2B5EF4-FFF2-40B4-BE49-F238E27FC236}">
                      <a16:creationId xmlns:a16="http://schemas.microsoft.com/office/drawing/2014/main" id="{4D329443-C4DD-413A-AEC1-24225BC402E6}"/>
                    </a:ext>
                  </a:extLst>
                </p:cNvPr>
                <p:cNvSpPr>
                  <a:spLocks/>
                </p:cNvSpPr>
                <p:nvPr/>
              </p:nvSpPr>
              <p:spPr bwMode="auto">
                <a:xfrm>
                  <a:off x="2605" y="2456"/>
                  <a:ext cx="54" cy="44"/>
                </a:xfrm>
                <a:custGeom>
                  <a:avLst/>
                  <a:gdLst>
                    <a:gd name="T0" fmla="*/ 54 w 54"/>
                    <a:gd name="T1" fmla="*/ 24 h 44"/>
                    <a:gd name="T2" fmla="*/ 53 w 54"/>
                    <a:gd name="T3" fmla="*/ 22 h 44"/>
                    <a:gd name="T4" fmla="*/ 47 w 54"/>
                    <a:gd name="T5" fmla="*/ 18 h 44"/>
                    <a:gd name="T6" fmla="*/ 45 w 54"/>
                    <a:gd name="T7" fmla="*/ 18 h 44"/>
                    <a:gd name="T8" fmla="*/ 42 w 54"/>
                    <a:gd name="T9" fmla="*/ 17 h 44"/>
                    <a:gd name="T10" fmla="*/ 40 w 54"/>
                    <a:gd name="T11" fmla="*/ 17 h 44"/>
                    <a:gd name="T12" fmla="*/ 36 w 54"/>
                    <a:gd name="T13" fmla="*/ 15 h 44"/>
                    <a:gd name="T14" fmla="*/ 32 w 54"/>
                    <a:gd name="T15" fmla="*/ 12 h 44"/>
                    <a:gd name="T16" fmla="*/ 29 w 54"/>
                    <a:gd name="T17" fmla="*/ 12 h 44"/>
                    <a:gd name="T18" fmla="*/ 31 w 54"/>
                    <a:gd name="T19" fmla="*/ 11 h 44"/>
                    <a:gd name="T20" fmla="*/ 35 w 54"/>
                    <a:gd name="T21" fmla="*/ 13 h 44"/>
                    <a:gd name="T22" fmla="*/ 41 w 54"/>
                    <a:gd name="T23" fmla="*/ 13 h 44"/>
                    <a:gd name="T24" fmla="*/ 44 w 54"/>
                    <a:gd name="T25" fmla="*/ 12 h 44"/>
                    <a:gd name="T26" fmla="*/ 42 w 54"/>
                    <a:gd name="T27" fmla="*/ 10 h 44"/>
                    <a:gd name="T28" fmla="*/ 40 w 54"/>
                    <a:gd name="T29" fmla="*/ 11 h 44"/>
                    <a:gd name="T30" fmla="*/ 36 w 54"/>
                    <a:gd name="T31" fmla="*/ 10 h 44"/>
                    <a:gd name="T32" fmla="*/ 33 w 54"/>
                    <a:gd name="T33" fmla="*/ 4 h 44"/>
                    <a:gd name="T34" fmla="*/ 30 w 54"/>
                    <a:gd name="T35" fmla="*/ 4 h 44"/>
                    <a:gd name="T36" fmla="*/ 30 w 54"/>
                    <a:gd name="T37" fmla="*/ 5 h 44"/>
                    <a:gd name="T38" fmla="*/ 28 w 54"/>
                    <a:gd name="T39" fmla="*/ 3 h 44"/>
                    <a:gd name="T40" fmla="*/ 16 w 54"/>
                    <a:gd name="T41" fmla="*/ 0 h 44"/>
                    <a:gd name="T42" fmla="*/ 15 w 54"/>
                    <a:gd name="T43" fmla="*/ 1 h 44"/>
                    <a:gd name="T44" fmla="*/ 12 w 54"/>
                    <a:gd name="T45" fmla="*/ 0 h 44"/>
                    <a:gd name="T46" fmla="*/ 7 w 54"/>
                    <a:gd name="T47" fmla="*/ 2 h 44"/>
                    <a:gd name="T48" fmla="*/ 6 w 54"/>
                    <a:gd name="T49" fmla="*/ 5 h 44"/>
                    <a:gd name="T50" fmla="*/ 6 w 54"/>
                    <a:gd name="T51" fmla="*/ 6 h 44"/>
                    <a:gd name="T52" fmla="*/ 5 w 54"/>
                    <a:gd name="T53" fmla="*/ 10 h 44"/>
                    <a:gd name="T54" fmla="*/ 6 w 54"/>
                    <a:gd name="T55" fmla="*/ 13 h 44"/>
                    <a:gd name="T56" fmla="*/ 5 w 54"/>
                    <a:gd name="T57" fmla="*/ 16 h 44"/>
                    <a:gd name="T58" fmla="*/ 2 w 54"/>
                    <a:gd name="T59" fmla="*/ 17 h 44"/>
                    <a:gd name="T60" fmla="*/ 2 w 54"/>
                    <a:gd name="T61" fmla="*/ 19 h 44"/>
                    <a:gd name="T62" fmla="*/ 4 w 54"/>
                    <a:gd name="T63" fmla="*/ 22 h 44"/>
                    <a:gd name="T64" fmla="*/ 3 w 54"/>
                    <a:gd name="T65" fmla="*/ 25 h 44"/>
                    <a:gd name="T66" fmla="*/ 3 w 54"/>
                    <a:gd name="T67" fmla="*/ 27 h 44"/>
                    <a:gd name="T68" fmla="*/ 0 w 54"/>
                    <a:gd name="T69" fmla="*/ 31 h 44"/>
                    <a:gd name="T70" fmla="*/ 0 w 54"/>
                    <a:gd name="T71" fmla="*/ 34 h 44"/>
                    <a:gd name="T72" fmla="*/ 2 w 54"/>
                    <a:gd name="T73" fmla="*/ 34 h 44"/>
                    <a:gd name="T74" fmla="*/ 3 w 54"/>
                    <a:gd name="T75" fmla="*/ 37 h 44"/>
                    <a:gd name="T76" fmla="*/ 2 w 54"/>
                    <a:gd name="T77" fmla="*/ 40 h 44"/>
                    <a:gd name="T78" fmla="*/ 5 w 54"/>
                    <a:gd name="T79" fmla="*/ 41 h 44"/>
                    <a:gd name="T80" fmla="*/ 6 w 54"/>
                    <a:gd name="T81" fmla="*/ 43 h 44"/>
                    <a:gd name="T82" fmla="*/ 7 w 54"/>
                    <a:gd name="T83" fmla="*/ 44 h 44"/>
                    <a:gd name="T84" fmla="*/ 9 w 54"/>
                    <a:gd name="T85" fmla="*/ 39 h 44"/>
                    <a:gd name="T86" fmla="*/ 13 w 54"/>
                    <a:gd name="T87" fmla="*/ 34 h 44"/>
                    <a:gd name="T88" fmla="*/ 13 w 54"/>
                    <a:gd name="T89" fmla="*/ 32 h 44"/>
                    <a:gd name="T90" fmla="*/ 13 w 54"/>
                    <a:gd name="T91" fmla="*/ 30 h 44"/>
                    <a:gd name="T92" fmla="*/ 15 w 54"/>
                    <a:gd name="T93" fmla="*/ 31 h 44"/>
                    <a:gd name="T94" fmla="*/ 17 w 54"/>
                    <a:gd name="T95" fmla="*/ 31 h 44"/>
                    <a:gd name="T96" fmla="*/ 19 w 54"/>
                    <a:gd name="T97" fmla="*/ 27 h 44"/>
                    <a:gd name="T98" fmla="*/ 21 w 54"/>
                    <a:gd name="T99" fmla="*/ 29 h 44"/>
                    <a:gd name="T100" fmla="*/ 21 w 54"/>
                    <a:gd name="T101" fmla="*/ 32 h 44"/>
                    <a:gd name="T102" fmla="*/ 23 w 54"/>
                    <a:gd name="T103" fmla="*/ 34 h 44"/>
                    <a:gd name="T104" fmla="*/ 26 w 54"/>
                    <a:gd name="T105" fmla="*/ 32 h 44"/>
                    <a:gd name="T106" fmla="*/ 30 w 54"/>
                    <a:gd name="T107" fmla="*/ 28 h 44"/>
                    <a:gd name="T108" fmla="*/ 34 w 54"/>
                    <a:gd name="T109" fmla="*/ 27 h 44"/>
                    <a:gd name="T110" fmla="*/ 39 w 54"/>
                    <a:gd name="T111" fmla="*/ 28 h 44"/>
                    <a:gd name="T112" fmla="*/ 41 w 54"/>
                    <a:gd name="T113" fmla="*/ 27 h 44"/>
                    <a:gd name="T114" fmla="*/ 44 w 54"/>
                    <a:gd name="T115" fmla="*/ 28 h 44"/>
                    <a:gd name="T116" fmla="*/ 47 w 54"/>
                    <a:gd name="T117" fmla="*/ 29 h 44"/>
                    <a:gd name="T118" fmla="*/ 51 w 54"/>
                    <a:gd name="T119" fmla="*/ 30 h 44"/>
                    <a:gd name="T120" fmla="*/ 51 w 54"/>
                    <a:gd name="T121" fmla="*/ 27 h 44"/>
                    <a:gd name="T122" fmla="*/ 53 w 54"/>
                    <a:gd name="T123" fmla="*/ 27 h 44"/>
                    <a:gd name="T124" fmla="*/ 54 w 54"/>
                    <a:gd name="T12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4">
                      <a:moveTo>
                        <a:pt x="54" y="24"/>
                      </a:moveTo>
                      <a:lnTo>
                        <a:pt x="53" y="22"/>
                      </a:lnTo>
                      <a:lnTo>
                        <a:pt x="47" y="18"/>
                      </a:lnTo>
                      <a:lnTo>
                        <a:pt x="45" y="18"/>
                      </a:lnTo>
                      <a:lnTo>
                        <a:pt x="42" y="17"/>
                      </a:lnTo>
                      <a:lnTo>
                        <a:pt x="40" y="17"/>
                      </a:lnTo>
                      <a:lnTo>
                        <a:pt x="36" y="15"/>
                      </a:lnTo>
                      <a:lnTo>
                        <a:pt x="32" y="12"/>
                      </a:lnTo>
                      <a:lnTo>
                        <a:pt x="29" y="12"/>
                      </a:lnTo>
                      <a:lnTo>
                        <a:pt x="31" y="11"/>
                      </a:lnTo>
                      <a:lnTo>
                        <a:pt x="35" y="13"/>
                      </a:lnTo>
                      <a:lnTo>
                        <a:pt x="41" y="13"/>
                      </a:lnTo>
                      <a:lnTo>
                        <a:pt x="44" y="12"/>
                      </a:lnTo>
                      <a:lnTo>
                        <a:pt x="42" y="10"/>
                      </a:lnTo>
                      <a:lnTo>
                        <a:pt x="40" y="11"/>
                      </a:lnTo>
                      <a:lnTo>
                        <a:pt x="36" y="10"/>
                      </a:lnTo>
                      <a:lnTo>
                        <a:pt x="33" y="4"/>
                      </a:lnTo>
                      <a:lnTo>
                        <a:pt x="30" y="4"/>
                      </a:lnTo>
                      <a:lnTo>
                        <a:pt x="30" y="5"/>
                      </a:lnTo>
                      <a:lnTo>
                        <a:pt x="28" y="3"/>
                      </a:lnTo>
                      <a:lnTo>
                        <a:pt x="16" y="0"/>
                      </a:lnTo>
                      <a:lnTo>
                        <a:pt x="15" y="1"/>
                      </a:lnTo>
                      <a:lnTo>
                        <a:pt x="12" y="0"/>
                      </a:lnTo>
                      <a:lnTo>
                        <a:pt x="7" y="2"/>
                      </a:lnTo>
                      <a:lnTo>
                        <a:pt x="6" y="5"/>
                      </a:lnTo>
                      <a:lnTo>
                        <a:pt x="6" y="6"/>
                      </a:lnTo>
                      <a:lnTo>
                        <a:pt x="5" y="10"/>
                      </a:lnTo>
                      <a:lnTo>
                        <a:pt x="6" y="13"/>
                      </a:lnTo>
                      <a:lnTo>
                        <a:pt x="5" y="16"/>
                      </a:lnTo>
                      <a:lnTo>
                        <a:pt x="2" y="17"/>
                      </a:lnTo>
                      <a:lnTo>
                        <a:pt x="2" y="19"/>
                      </a:lnTo>
                      <a:lnTo>
                        <a:pt x="4" y="22"/>
                      </a:lnTo>
                      <a:lnTo>
                        <a:pt x="3" y="25"/>
                      </a:lnTo>
                      <a:lnTo>
                        <a:pt x="3" y="27"/>
                      </a:lnTo>
                      <a:lnTo>
                        <a:pt x="0" y="31"/>
                      </a:lnTo>
                      <a:lnTo>
                        <a:pt x="0" y="34"/>
                      </a:lnTo>
                      <a:lnTo>
                        <a:pt x="2" y="34"/>
                      </a:lnTo>
                      <a:lnTo>
                        <a:pt x="3" y="37"/>
                      </a:lnTo>
                      <a:lnTo>
                        <a:pt x="2" y="40"/>
                      </a:lnTo>
                      <a:lnTo>
                        <a:pt x="5" y="41"/>
                      </a:lnTo>
                      <a:lnTo>
                        <a:pt x="6" y="43"/>
                      </a:lnTo>
                      <a:lnTo>
                        <a:pt x="7" y="44"/>
                      </a:lnTo>
                      <a:lnTo>
                        <a:pt x="9" y="39"/>
                      </a:lnTo>
                      <a:lnTo>
                        <a:pt x="13" y="34"/>
                      </a:lnTo>
                      <a:lnTo>
                        <a:pt x="13" y="32"/>
                      </a:lnTo>
                      <a:lnTo>
                        <a:pt x="13" y="30"/>
                      </a:lnTo>
                      <a:lnTo>
                        <a:pt x="15" y="31"/>
                      </a:lnTo>
                      <a:lnTo>
                        <a:pt x="17" y="31"/>
                      </a:lnTo>
                      <a:lnTo>
                        <a:pt x="19" y="27"/>
                      </a:lnTo>
                      <a:lnTo>
                        <a:pt x="21" y="29"/>
                      </a:lnTo>
                      <a:lnTo>
                        <a:pt x="21" y="32"/>
                      </a:lnTo>
                      <a:lnTo>
                        <a:pt x="23" y="34"/>
                      </a:lnTo>
                      <a:lnTo>
                        <a:pt x="26" y="32"/>
                      </a:lnTo>
                      <a:lnTo>
                        <a:pt x="30" y="28"/>
                      </a:lnTo>
                      <a:lnTo>
                        <a:pt x="34" y="27"/>
                      </a:lnTo>
                      <a:lnTo>
                        <a:pt x="39" y="28"/>
                      </a:lnTo>
                      <a:lnTo>
                        <a:pt x="41" y="27"/>
                      </a:lnTo>
                      <a:lnTo>
                        <a:pt x="44" y="28"/>
                      </a:lnTo>
                      <a:lnTo>
                        <a:pt x="47" y="29"/>
                      </a:lnTo>
                      <a:lnTo>
                        <a:pt x="51" y="30"/>
                      </a:lnTo>
                      <a:lnTo>
                        <a:pt x="51" y="27"/>
                      </a:lnTo>
                      <a:lnTo>
                        <a:pt x="53" y="27"/>
                      </a:lnTo>
                      <a:lnTo>
                        <a:pt x="54"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9" name="Freeform 949">
                  <a:extLst>
                    <a:ext uri="{FF2B5EF4-FFF2-40B4-BE49-F238E27FC236}">
                      <a16:creationId xmlns:a16="http://schemas.microsoft.com/office/drawing/2014/main" id="{D60E21B8-87C3-44DF-8EAF-973BB208F9C7}"/>
                    </a:ext>
                  </a:extLst>
                </p:cNvPr>
                <p:cNvSpPr>
                  <a:spLocks/>
                </p:cNvSpPr>
                <p:nvPr/>
              </p:nvSpPr>
              <p:spPr bwMode="auto">
                <a:xfrm>
                  <a:off x="3211" y="799"/>
                  <a:ext cx="6" cy="13"/>
                </a:xfrm>
                <a:custGeom>
                  <a:avLst/>
                  <a:gdLst>
                    <a:gd name="T0" fmla="*/ 5 w 6"/>
                    <a:gd name="T1" fmla="*/ 13 h 13"/>
                    <a:gd name="T2" fmla="*/ 6 w 6"/>
                    <a:gd name="T3" fmla="*/ 10 h 13"/>
                    <a:gd name="T4" fmla="*/ 6 w 6"/>
                    <a:gd name="T5" fmla="*/ 3 h 13"/>
                    <a:gd name="T6" fmla="*/ 4 w 6"/>
                    <a:gd name="T7" fmla="*/ 0 h 13"/>
                    <a:gd name="T8" fmla="*/ 2 w 6"/>
                    <a:gd name="T9" fmla="*/ 0 h 13"/>
                    <a:gd name="T10" fmla="*/ 0 w 6"/>
                    <a:gd name="T11" fmla="*/ 0 h 13"/>
                    <a:gd name="T12" fmla="*/ 0 w 6"/>
                    <a:gd name="T13" fmla="*/ 3 h 13"/>
                    <a:gd name="T14" fmla="*/ 1 w 6"/>
                    <a:gd name="T15" fmla="*/ 6 h 13"/>
                    <a:gd name="T16" fmla="*/ 0 w 6"/>
                    <a:gd name="T17" fmla="*/ 9 h 13"/>
                    <a:gd name="T18" fmla="*/ 5 w 6"/>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3">
                      <a:moveTo>
                        <a:pt x="5" y="13"/>
                      </a:moveTo>
                      <a:lnTo>
                        <a:pt x="6" y="10"/>
                      </a:lnTo>
                      <a:lnTo>
                        <a:pt x="6" y="3"/>
                      </a:lnTo>
                      <a:lnTo>
                        <a:pt x="4" y="0"/>
                      </a:lnTo>
                      <a:lnTo>
                        <a:pt x="2" y="0"/>
                      </a:lnTo>
                      <a:lnTo>
                        <a:pt x="0" y="0"/>
                      </a:lnTo>
                      <a:lnTo>
                        <a:pt x="0" y="3"/>
                      </a:lnTo>
                      <a:lnTo>
                        <a:pt x="1" y="6"/>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0" name="Freeform 950">
                  <a:extLst>
                    <a:ext uri="{FF2B5EF4-FFF2-40B4-BE49-F238E27FC236}">
                      <a16:creationId xmlns:a16="http://schemas.microsoft.com/office/drawing/2014/main" id="{E26CA530-0514-421B-A98E-AA5C09DE7BF5}"/>
                    </a:ext>
                  </a:extLst>
                </p:cNvPr>
                <p:cNvSpPr>
                  <a:spLocks/>
                </p:cNvSpPr>
                <p:nvPr/>
              </p:nvSpPr>
              <p:spPr bwMode="auto">
                <a:xfrm>
                  <a:off x="3209" y="785"/>
                  <a:ext cx="8" cy="11"/>
                </a:xfrm>
                <a:custGeom>
                  <a:avLst/>
                  <a:gdLst>
                    <a:gd name="T0" fmla="*/ 0 w 8"/>
                    <a:gd name="T1" fmla="*/ 4 h 11"/>
                    <a:gd name="T2" fmla="*/ 0 w 8"/>
                    <a:gd name="T3" fmla="*/ 7 h 11"/>
                    <a:gd name="T4" fmla="*/ 1 w 8"/>
                    <a:gd name="T5" fmla="*/ 10 h 11"/>
                    <a:gd name="T6" fmla="*/ 2 w 8"/>
                    <a:gd name="T7" fmla="*/ 11 h 11"/>
                    <a:gd name="T8" fmla="*/ 6 w 8"/>
                    <a:gd name="T9" fmla="*/ 10 h 11"/>
                    <a:gd name="T10" fmla="*/ 8 w 8"/>
                    <a:gd name="T11" fmla="*/ 8 h 11"/>
                    <a:gd name="T12" fmla="*/ 7 w 8"/>
                    <a:gd name="T13" fmla="*/ 5 h 11"/>
                    <a:gd name="T14" fmla="*/ 5 w 8"/>
                    <a:gd name="T15" fmla="*/ 4 h 11"/>
                    <a:gd name="T16" fmla="*/ 5 w 8"/>
                    <a:gd name="T17" fmla="*/ 1 h 11"/>
                    <a:gd name="T18" fmla="*/ 4 w 8"/>
                    <a:gd name="T19" fmla="*/ 0 h 11"/>
                    <a:gd name="T20" fmla="*/ 1 w 8"/>
                    <a:gd name="T21" fmla="*/ 1 h 11"/>
                    <a:gd name="T22" fmla="*/ 0 w 8"/>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0" y="4"/>
                      </a:moveTo>
                      <a:lnTo>
                        <a:pt x="0" y="7"/>
                      </a:lnTo>
                      <a:lnTo>
                        <a:pt x="1" y="10"/>
                      </a:lnTo>
                      <a:lnTo>
                        <a:pt x="2" y="11"/>
                      </a:lnTo>
                      <a:lnTo>
                        <a:pt x="6" y="10"/>
                      </a:lnTo>
                      <a:lnTo>
                        <a:pt x="8" y="8"/>
                      </a:lnTo>
                      <a:lnTo>
                        <a:pt x="7" y="5"/>
                      </a:lnTo>
                      <a:lnTo>
                        <a:pt x="5" y="4"/>
                      </a:lnTo>
                      <a:lnTo>
                        <a:pt x="5" y="1"/>
                      </a:lnTo>
                      <a:lnTo>
                        <a:pt x="4"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1" name="Freeform 951">
                  <a:extLst>
                    <a:ext uri="{FF2B5EF4-FFF2-40B4-BE49-F238E27FC236}">
                      <a16:creationId xmlns:a16="http://schemas.microsoft.com/office/drawing/2014/main" id="{0E7E45CB-A153-409C-BE6A-81E87E2525E2}"/>
                    </a:ext>
                  </a:extLst>
                </p:cNvPr>
                <p:cNvSpPr>
                  <a:spLocks/>
                </p:cNvSpPr>
                <p:nvPr/>
              </p:nvSpPr>
              <p:spPr bwMode="auto">
                <a:xfrm>
                  <a:off x="3216" y="727"/>
                  <a:ext cx="7" cy="9"/>
                </a:xfrm>
                <a:custGeom>
                  <a:avLst/>
                  <a:gdLst>
                    <a:gd name="T0" fmla="*/ 4 w 7"/>
                    <a:gd name="T1" fmla="*/ 7 h 9"/>
                    <a:gd name="T2" fmla="*/ 5 w 7"/>
                    <a:gd name="T3" fmla="*/ 9 h 9"/>
                    <a:gd name="T4" fmla="*/ 7 w 7"/>
                    <a:gd name="T5" fmla="*/ 9 h 9"/>
                    <a:gd name="T6" fmla="*/ 7 w 7"/>
                    <a:gd name="T7" fmla="*/ 7 h 9"/>
                    <a:gd name="T8" fmla="*/ 5 w 7"/>
                    <a:gd name="T9" fmla="*/ 5 h 9"/>
                    <a:gd name="T10" fmla="*/ 4 w 7"/>
                    <a:gd name="T11" fmla="*/ 5 h 9"/>
                    <a:gd name="T12" fmla="*/ 4 w 7"/>
                    <a:gd name="T13" fmla="*/ 2 h 9"/>
                    <a:gd name="T14" fmla="*/ 2 w 7"/>
                    <a:gd name="T15" fmla="*/ 0 h 9"/>
                    <a:gd name="T16" fmla="*/ 0 w 7"/>
                    <a:gd name="T17" fmla="*/ 3 h 9"/>
                    <a:gd name="T18" fmla="*/ 0 w 7"/>
                    <a:gd name="T19" fmla="*/ 4 h 9"/>
                    <a:gd name="T20" fmla="*/ 1 w 7"/>
                    <a:gd name="T21" fmla="*/ 6 h 9"/>
                    <a:gd name="T22" fmla="*/ 4 w 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4" y="7"/>
                      </a:moveTo>
                      <a:lnTo>
                        <a:pt x="5" y="9"/>
                      </a:lnTo>
                      <a:lnTo>
                        <a:pt x="7" y="9"/>
                      </a:lnTo>
                      <a:lnTo>
                        <a:pt x="7" y="7"/>
                      </a:lnTo>
                      <a:lnTo>
                        <a:pt x="5" y="5"/>
                      </a:lnTo>
                      <a:lnTo>
                        <a:pt x="4" y="5"/>
                      </a:lnTo>
                      <a:lnTo>
                        <a:pt x="4" y="2"/>
                      </a:lnTo>
                      <a:lnTo>
                        <a:pt x="2" y="0"/>
                      </a:lnTo>
                      <a:lnTo>
                        <a:pt x="0"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2" name="Freeform 952">
                  <a:extLst>
                    <a:ext uri="{FF2B5EF4-FFF2-40B4-BE49-F238E27FC236}">
                      <a16:creationId xmlns:a16="http://schemas.microsoft.com/office/drawing/2014/main" id="{448F8405-C2F1-4EAD-ADBD-10BB7FA23C8F}"/>
                    </a:ext>
                  </a:extLst>
                </p:cNvPr>
                <p:cNvSpPr>
                  <a:spLocks/>
                </p:cNvSpPr>
                <p:nvPr/>
              </p:nvSpPr>
              <p:spPr bwMode="auto">
                <a:xfrm>
                  <a:off x="3454" y="814"/>
                  <a:ext cx="3" cy="16"/>
                </a:xfrm>
                <a:custGeom>
                  <a:avLst/>
                  <a:gdLst>
                    <a:gd name="T0" fmla="*/ 1 w 3"/>
                    <a:gd name="T1" fmla="*/ 16 h 16"/>
                    <a:gd name="T2" fmla="*/ 2 w 3"/>
                    <a:gd name="T3" fmla="*/ 14 h 16"/>
                    <a:gd name="T4" fmla="*/ 3 w 3"/>
                    <a:gd name="T5" fmla="*/ 11 h 16"/>
                    <a:gd name="T6" fmla="*/ 2 w 3"/>
                    <a:gd name="T7" fmla="*/ 6 h 16"/>
                    <a:gd name="T8" fmla="*/ 3 w 3"/>
                    <a:gd name="T9" fmla="*/ 3 h 16"/>
                    <a:gd name="T10" fmla="*/ 2 w 3"/>
                    <a:gd name="T11" fmla="*/ 0 h 16"/>
                    <a:gd name="T12" fmla="*/ 0 w 3"/>
                    <a:gd name="T13" fmla="*/ 2 h 16"/>
                    <a:gd name="T14" fmla="*/ 0 w 3"/>
                    <a:gd name="T15" fmla="*/ 4 h 16"/>
                    <a:gd name="T16" fmla="*/ 1 w 3"/>
                    <a:gd name="T17" fmla="*/ 5 h 16"/>
                    <a:gd name="T18" fmla="*/ 1 w 3"/>
                    <a:gd name="T19" fmla="*/ 8 h 16"/>
                    <a:gd name="T20" fmla="*/ 0 w 3"/>
                    <a:gd name="T21" fmla="*/ 11 h 16"/>
                    <a:gd name="T22" fmla="*/ 1 w 3"/>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6">
                      <a:moveTo>
                        <a:pt x="1" y="16"/>
                      </a:moveTo>
                      <a:lnTo>
                        <a:pt x="2" y="14"/>
                      </a:lnTo>
                      <a:lnTo>
                        <a:pt x="3" y="11"/>
                      </a:lnTo>
                      <a:lnTo>
                        <a:pt x="2" y="6"/>
                      </a:lnTo>
                      <a:lnTo>
                        <a:pt x="3" y="3"/>
                      </a:lnTo>
                      <a:lnTo>
                        <a:pt x="2" y="0"/>
                      </a:lnTo>
                      <a:lnTo>
                        <a:pt x="0" y="2"/>
                      </a:lnTo>
                      <a:lnTo>
                        <a:pt x="0" y="4"/>
                      </a:lnTo>
                      <a:lnTo>
                        <a:pt x="1" y="5"/>
                      </a:lnTo>
                      <a:lnTo>
                        <a:pt x="1" y="8"/>
                      </a:lnTo>
                      <a:lnTo>
                        <a:pt x="0" y="11"/>
                      </a:lnTo>
                      <a:lnTo>
                        <a:pt x="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3" name="Freeform 953">
                  <a:extLst>
                    <a:ext uri="{FF2B5EF4-FFF2-40B4-BE49-F238E27FC236}">
                      <a16:creationId xmlns:a16="http://schemas.microsoft.com/office/drawing/2014/main" id="{38444EEC-03F3-4CA8-B88C-0DF149EA3F90}"/>
                    </a:ext>
                  </a:extLst>
                </p:cNvPr>
                <p:cNvSpPr>
                  <a:spLocks/>
                </p:cNvSpPr>
                <p:nvPr/>
              </p:nvSpPr>
              <p:spPr bwMode="auto">
                <a:xfrm>
                  <a:off x="3160" y="751"/>
                  <a:ext cx="8" cy="38"/>
                </a:xfrm>
                <a:custGeom>
                  <a:avLst/>
                  <a:gdLst>
                    <a:gd name="T0" fmla="*/ 4 w 8"/>
                    <a:gd name="T1" fmla="*/ 31 h 38"/>
                    <a:gd name="T2" fmla="*/ 6 w 8"/>
                    <a:gd name="T3" fmla="*/ 37 h 38"/>
                    <a:gd name="T4" fmla="*/ 8 w 8"/>
                    <a:gd name="T5" fmla="*/ 38 h 38"/>
                    <a:gd name="T6" fmla="*/ 8 w 8"/>
                    <a:gd name="T7" fmla="*/ 34 h 38"/>
                    <a:gd name="T8" fmla="*/ 8 w 8"/>
                    <a:gd name="T9" fmla="*/ 31 h 38"/>
                    <a:gd name="T10" fmla="*/ 5 w 8"/>
                    <a:gd name="T11" fmla="*/ 27 h 38"/>
                    <a:gd name="T12" fmla="*/ 5 w 8"/>
                    <a:gd name="T13" fmla="*/ 21 h 38"/>
                    <a:gd name="T14" fmla="*/ 6 w 8"/>
                    <a:gd name="T15" fmla="*/ 16 h 38"/>
                    <a:gd name="T16" fmla="*/ 7 w 8"/>
                    <a:gd name="T17" fmla="*/ 11 h 38"/>
                    <a:gd name="T18" fmla="*/ 5 w 8"/>
                    <a:gd name="T19" fmla="*/ 7 h 38"/>
                    <a:gd name="T20" fmla="*/ 5 w 8"/>
                    <a:gd name="T21" fmla="*/ 3 h 38"/>
                    <a:gd name="T22" fmla="*/ 5 w 8"/>
                    <a:gd name="T23" fmla="*/ 0 h 38"/>
                    <a:gd name="T24" fmla="*/ 1 w 8"/>
                    <a:gd name="T25" fmla="*/ 3 h 38"/>
                    <a:gd name="T26" fmla="*/ 1 w 8"/>
                    <a:gd name="T27" fmla="*/ 12 h 38"/>
                    <a:gd name="T28" fmla="*/ 0 w 8"/>
                    <a:gd name="T29" fmla="*/ 15 h 38"/>
                    <a:gd name="T30" fmla="*/ 0 w 8"/>
                    <a:gd name="T31" fmla="*/ 19 h 38"/>
                    <a:gd name="T32" fmla="*/ 3 w 8"/>
                    <a:gd name="T33" fmla="*/ 27 h 38"/>
                    <a:gd name="T34" fmla="*/ 4 w 8"/>
                    <a:gd name="T35"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38">
                      <a:moveTo>
                        <a:pt x="4" y="31"/>
                      </a:moveTo>
                      <a:lnTo>
                        <a:pt x="6" y="37"/>
                      </a:lnTo>
                      <a:lnTo>
                        <a:pt x="8" y="38"/>
                      </a:lnTo>
                      <a:lnTo>
                        <a:pt x="8" y="34"/>
                      </a:lnTo>
                      <a:lnTo>
                        <a:pt x="8" y="31"/>
                      </a:lnTo>
                      <a:lnTo>
                        <a:pt x="5" y="27"/>
                      </a:lnTo>
                      <a:lnTo>
                        <a:pt x="5" y="21"/>
                      </a:lnTo>
                      <a:lnTo>
                        <a:pt x="6" y="16"/>
                      </a:lnTo>
                      <a:lnTo>
                        <a:pt x="7" y="11"/>
                      </a:lnTo>
                      <a:lnTo>
                        <a:pt x="5" y="7"/>
                      </a:lnTo>
                      <a:lnTo>
                        <a:pt x="5" y="3"/>
                      </a:lnTo>
                      <a:lnTo>
                        <a:pt x="5" y="0"/>
                      </a:lnTo>
                      <a:lnTo>
                        <a:pt x="1" y="3"/>
                      </a:lnTo>
                      <a:lnTo>
                        <a:pt x="1" y="12"/>
                      </a:lnTo>
                      <a:lnTo>
                        <a:pt x="0" y="15"/>
                      </a:lnTo>
                      <a:lnTo>
                        <a:pt x="0" y="19"/>
                      </a:lnTo>
                      <a:lnTo>
                        <a:pt x="3" y="27"/>
                      </a:lnTo>
                      <a:lnTo>
                        <a:pt x="4"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4" name="Freeform 954">
                  <a:extLst>
                    <a:ext uri="{FF2B5EF4-FFF2-40B4-BE49-F238E27FC236}">
                      <a16:creationId xmlns:a16="http://schemas.microsoft.com/office/drawing/2014/main" id="{1ECA4049-933C-424D-B01F-ABCD377E48C3}"/>
                    </a:ext>
                  </a:extLst>
                </p:cNvPr>
                <p:cNvSpPr>
                  <a:spLocks/>
                </p:cNvSpPr>
                <p:nvPr/>
              </p:nvSpPr>
              <p:spPr bwMode="auto">
                <a:xfrm>
                  <a:off x="3013" y="815"/>
                  <a:ext cx="5" cy="6"/>
                </a:xfrm>
                <a:custGeom>
                  <a:avLst/>
                  <a:gdLst>
                    <a:gd name="T0" fmla="*/ 0 w 5"/>
                    <a:gd name="T1" fmla="*/ 1 h 6"/>
                    <a:gd name="T2" fmla="*/ 2 w 5"/>
                    <a:gd name="T3" fmla="*/ 2 h 6"/>
                    <a:gd name="T4" fmla="*/ 3 w 5"/>
                    <a:gd name="T5" fmla="*/ 5 h 6"/>
                    <a:gd name="T6" fmla="*/ 5 w 5"/>
                    <a:gd name="T7" fmla="*/ 6 h 6"/>
                    <a:gd name="T8" fmla="*/ 5 w 5"/>
                    <a:gd name="T9" fmla="*/ 2 h 6"/>
                    <a:gd name="T10" fmla="*/ 3 w 5"/>
                    <a:gd name="T11" fmla="*/ 0 h 6"/>
                    <a:gd name="T12" fmla="*/ 0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1"/>
                      </a:moveTo>
                      <a:lnTo>
                        <a:pt x="2" y="2"/>
                      </a:lnTo>
                      <a:lnTo>
                        <a:pt x="3" y="5"/>
                      </a:lnTo>
                      <a:lnTo>
                        <a:pt x="5" y="6"/>
                      </a:lnTo>
                      <a:lnTo>
                        <a:pt x="5"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5" name="Freeform 955">
                  <a:extLst>
                    <a:ext uri="{FF2B5EF4-FFF2-40B4-BE49-F238E27FC236}">
                      <a16:creationId xmlns:a16="http://schemas.microsoft.com/office/drawing/2014/main" id="{AB79D63F-7DD9-4351-B73D-6F0F3D6B1D79}"/>
                    </a:ext>
                  </a:extLst>
                </p:cNvPr>
                <p:cNvSpPr>
                  <a:spLocks/>
                </p:cNvSpPr>
                <p:nvPr/>
              </p:nvSpPr>
              <p:spPr bwMode="auto">
                <a:xfrm>
                  <a:off x="3230" y="731"/>
                  <a:ext cx="3" cy="6"/>
                </a:xfrm>
                <a:custGeom>
                  <a:avLst/>
                  <a:gdLst>
                    <a:gd name="T0" fmla="*/ 3 w 3"/>
                    <a:gd name="T1" fmla="*/ 6 h 6"/>
                    <a:gd name="T2" fmla="*/ 3 w 3"/>
                    <a:gd name="T3" fmla="*/ 2 h 6"/>
                    <a:gd name="T4" fmla="*/ 1 w 3"/>
                    <a:gd name="T5" fmla="*/ 0 h 6"/>
                    <a:gd name="T6" fmla="*/ 0 w 3"/>
                    <a:gd name="T7" fmla="*/ 1 h 6"/>
                    <a:gd name="T8" fmla="*/ 1 w 3"/>
                    <a:gd name="T9" fmla="*/ 6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2"/>
                      </a:lnTo>
                      <a:lnTo>
                        <a:pt x="1" y="0"/>
                      </a:lnTo>
                      <a:lnTo>
                        <a:pt x="0" y="1"/>
                      </a:lnTo>
                      <a:lnTo>
                        <a:pt x="1"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6" name="Freeform 956">
                  <a:extLst>
                    <a:ext uri="{FF2B5EF4-FFF2-40B4-BE49-F238E27FC236}">
                      <a16:creationId xmlns:a16="http://schemas.microsoft.com/office/drawing/2014/main" id="{67B8E730-1CD6-40D5-A628-924C58EDD8E2}"/>
                    </a:ext>
                  </a:extLst>
                </p:cNvPr>
                <p:cNvSpPr>
                  <a:spLocks/>
                </p:cNvSpPr>
                <p:nvPr/>
              </p:nvSpPr>
              <p:spPr bwMode="auto">
                <a:xfrm>
                  <a:off x="3232" y="723"/>
                  <a:ext cx="11" cy="16"/>
                </a:xfrm>
                <a:custGeom>
                  <a:avLst/>
                  <a:gdLst>
                    <a:gd name="T0" fmla="*/ 4 w 11"/>
                    <a:gd name="T1" fmla="*/ 10 h 16"/>
                    <a:gd name="T2" fmla="*/ 7 w 11"/>
                    <a:gd name="T3" fmla="*/ 15 h 16"/>
                    <a:gd name="T4" fmla="*/ 9 w 11"/>
                    <a:gd name="T5" fmla="*/ 16 h 16"/>
                    <a:gd name="T6" fmla="*/ 10 w 11"/>
                    <a:gd name="T7" fmla="*/ 12 h 16"/>
                    <a:gd name="T8" fmla="*/ 10 w 11"/>
                    <a:gd name="T9" fmla="*/ 8 h 16"/>
                    <a:gd name="T10" fmla="*/ 11 w 11"/>
                    <a:gd name="T11" fmla="*/ 7 h 16"/>
                    <a:gd name="T12" fmla="*/ 11 w 11"/>
                    <a:gd name="T13" fmla="*/ 5 h 16"/>
                    <a:gd name="T14" fmla="*/ 9 w 11"/>
                    <a:gd name="T15" fmla="*/ 4 h 16"/>
                    <a:gd name="T16" fmla="*/ 7 w 11"/>
                    <a:gd name="T17" fmla="*/ 0 h 16"/>
                    <a:gd name="T18" fmla="*/ 5 w 11"/>
                    <a:gd name="T19" fmla="*/ 0 h 16"/>
                    <a:gd name="T20" fmla="*/ 4 w 11"/>
                    <a:gd name="T21" fmla="*/ 2 h 16"/>
                    <a:gd name="T22" fmla="*/ 4 w 11"/>
                    <a:gd name="T23" fmla="*/ 5 h 16"/>
                    <a:gd name="T24" fmla="*/ 5 w 11"/>
                    <a:gd name="T25" fmla="*/ 7 h 16"/>
                    <a:gd name="T26" fmla="*/ 3 w 11"/>
                    <a:gd name="T27" fmla="*/ 8 h 16"/>
                    <a:gd name="T28" fmla="*/ 2 w 11"/>
                    <a:gd name="T29" fmla="*/ 6 h 16"/>
                    <a:gd name="T30" fmla="*/ 0 w 11"/>
                    <a:gd name="T31" fmla="*/ 7 h 16"/>
                    <a:gd name="T32" fmla="*/ 2 w 11"/>
                    <a:gd name="T33" fmla="*/ 10 h 16"/>
                    <a:gd name="T34" fmla="*/ 4 w 11"/>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6">
                      <a:moveTo>
                        <a:pt x="4" y="10"/>
                      </a:moveTo>
                      <a:lnTo>
                        <a:pt x="7" y="15"/>
                      </a:lnTo>
                      <a:lnTo>
                        <a:pt x="9" y="16"/>
                      </a:lnTo>
                      <a:lnTo>
                        <a:pt x="10" y="12"/>
                      </a:lnTo>
                      <a:lnTo>
                        <a:pt x="10" y="8"/>
                      </a:lnTo>
                      <a:lnTo>
                        <a:pt x="11" y="7"/>
                      </a:lnTo>
                      <a:lnTo>
                        <a:pt x="11" y="5"/>
                      </a:lnTo>
                      <a:lnTo>
                        <a:pt x="9" y="4"/>
                      </a:lnTo>
                      <a:lnTo>
                        <a:pt x="7" y="0"/>
                      </a:lnTo>
                      <a:lnTo>
                        <a:pt x="5" y="0"/>
                      </a:lnTo>
                      <a:lnTo>
                        <a:pt x="4" y="2"/>
                      </a:lnTo>
                      <a:lnTo>
                        <a:pt x="4" y="5"/>
                      </a:lnTo>
                      <a:lnTo>
                        <a:pt x="5" y="7"/>
                      </a:lnTo>
                      <a:lnTo>
                        <a:pt x="3" y="8"/>
                      </a:lnTo>
                      <a:lnTo>
                        <a:pt x="2" y="6"/>
                      </a:lnTo>
                      <a:lnTo>
                        <a:pt x="0" y="7"/>
                      </a:lnTo>
                      <a:lnTo>
                        <a:pt x="2" y="10"/>
                      </a:lnTo>
                      <a:lnTo>
                        <a:pt x="4"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7" name="Freeform 957">
                  <a:extLst>
                    <a:ext uri="{FF2B5EF4-FFF2-40B4-BE49-F238E27FC236}">
                      <a16:creationId xmlns:a16="http://schemas.microsoft.com/office/drawing/2014/main" id="{55ABD736-D14E-4050-B2D0-F58490B5429B}"/>
                    </a:ext>
                  </a:extLst>
                </p:cNvPr>
                <p:cNvSpPr>
                  <a:spLocks/>
                </p:cNvSpPr>
                <p:nvPr/>
              </p:nvSpPr>
              <p:spPr bwMode="auto">
                <a:xfrm>
                  <a:off x="3275" y="715"/>
                  <a:ext cx="2" cy="4"/>
                </a:xfrm>
                <a:custGeom>
                  <a:avLst/>
                  <a:gdLst>
                    <a:gd name="T0" fmla="*/ 1 w 2"/>
                    <a:gd name="T1" fmla="*/ 4 h 4"/>
                    <a:gd name="T2" fmla="*/ 2 w 2"/>
                    <a:gd name="T3" fmla="*/ 3 h 4"/>
                    <a:gd name="T4" fmla="*/ 2 w 2"/>
                    <a:gd name="T5" fmla="*/ 1 h 4"/>
                    <a:gd name="T6" fmla="*/ 1 w 2"/>
                    <a:gd name="T7" fmla="*/ 0 h 4"/>
                    <a:gd name="T8" fmla="*/ 0 w 2"/>
                    <a:gd name="T9" fmla="*/ 1 h 4"/>
                    <a:gd name="T10" fmla="*/ 0 w 2"/>
                    <a:gd name="T11" fmla="*/ 3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lnTo>
                        <a:pt x="2" y="3"/>
                      </a:lnTo>
                      <a:lnTo>
                        <a:pt x="2"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8" name="Freeform 958">
                  <a:extLst>
                    <a:ext uri="{FF2B5EF4-FFF2-40B4-BE49-F238E27FC236}">
                      <a16:creationId xmlns:a16="http://schemas.microsoft.com/office/drawing/2014/main" id="{2EC39EF2-9D38-4EAC-9601-6C218579E363}"/>
                    </a:ext>
                  </a:extLst>
                </p:cNvPr>
                <p:cNvSpPr>
                  <a:spLocks/>
                </p:cNvSpPr>
                <p:nvPr/>
              </p:nvSpPr>
              <p:spPr bwMode="auto">
                <a:xfrm>
                  <a:off x="3293" y="700"/>
                  <a:ext cx="3" cy="6"/>
                </a:xfrm>
                <a:custGeom>
                  <a:avLst/>
                  <a:gdLst>
                    <a:gd name="T0" fmla="*/ 1 w 3"/>
                    <a:gd name="T1" fmla="*/ 6 h 6"/>
                    <a:gd name="T2" fmla="*/ 2 w 3"/>
                    <a:gd name="T3" fmla="*/ 6 h 6"/>
                    <a:gd name="T4" fmla="*/ 3 w 3"/>
                    <a:gd name="T5" fmla="*/ 2 h 6"/>
                    <a:gd name="T6" fmla="*/ 2 w 3"/>
                    <a:gd name="T7" fmla="*/ 0 h 6"/>
                    <a:gd name="T8" fmla="*/ 0 w 3"/>
                    <a:gd name="T9" fmla="*/ 0 h 6"/>
                    <a:gd name="T10" fmla="*/ 0 w 3"/>
                    <a:gd name="T11" fmla="*/ 3 h 6"/>
                    <a:gd name="T12" fmla="*/ 0 w 3"/>
                    <a:gd name="T13" fmla="*/ 6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lnTo>
                        <a:pt x="2" y="6"/>
                      </a:lnTo>
                      <a:lnTo>
                        <a:pt x="3" y="2"/>
                      </a:lnTo>
                      <a:lnTo>
                        <a:pt x="2" y="0"/>
                      </a:lnTo>
                      <a:lnTo>
                        <a:pt x="0" y="0"/>
                      </a:lnTo>
                      <a:lnTo>
                        <a:pt x="0"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9" name="Freeform 959">
                  <a:extLst>
                    <a:ext uri="{FF2B5EF4-FFF2-40B4-BE49-F238E27FC236}">
                      <a16:creationId xmlns:a16="http://schemas.microsoft.com/office/drawing/2014/main" id="{5CA90F2A-F77A-41BD-9232-881E67BCB615}"/>
                    </a:ext>
                  </a:extLst>
                </p:cNvPr>
                <p:cNvSpPr>
                  <a:spLocks/>
                </p:cNvSpPr>
                <p:nvPr/>
              </p:nvSpPr>
              <p:spPr bwMode="auto">
                <a:xfrm>
                  <a:off x="3294" y="708"/>
                  <a:ext cx="4" cy="5"/>
                </a:xfrm>
                <a:custGeom>
                  <a:avLst/>
                  <a:gdLst>
                    <a:gd name="T0" fmla="*/ 0 w 4"/>
                    <a:gd name="T1" fmla="*/ 4 h 5"/>
                    <a:gd name="T2" fmla="*/ 0 w 4"/>
                    <a:gd name="T3" fmla="*/ 5 h 5"/>
                    <a:gd name="T4" fmla="*/ 2 w 4"/>
                    <a:gd name="T5" fmla="*/ 5 h 5"/>
                    <a:gd name="T6" fmla="*/ 4 w 4"/>
                    <a:gd name="T7" fmla="*/ 3 h 5"/>
                    <a:gd name="T8" fmla="*/ 4 w 4"/>
                    <a:gd name="T9" fmla="*/ 0 h 5"/>
                    <a:gd name="T10" fmla="*/ 2 w 4"/>
                    <a:gd name="T11" fmla="*/ 0 h 5"/>
                    <a:gd name="T12" fmla="*/ 0 w 4"/>
                    <a:gd name="T13" fmla="*/ 2 h 5"/>
                    <a:gd name="T14" fmla="*/ 0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4"/>
                      </a:moveTo>
                      <a:lnTo>
                        <a:pt x="0" y="5"/>
                      </a:lnTo>
                      <a:lnTo>
                        <a:pt x="2" y="5"/>
                      </a:lnTo>
                      <a:lnTo>
                        <a:pt x="4" y="3"/>
                      </a:lnTo>
                      <a:lnTo>
                        <a:pt x="4" y="0"/>
                      </a:lnTo>
                      <a:lnTo>
                        <a:pt x="2"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0" name="Freeform 960">
                  <a:extLst>
                    <a:ext uri="{FF2B5EF4-FFF2-40B4-BE49-F238E27FC236}">
                      <a16:creationId xmlns:a16="http://schemas.microsoft.com/office/drawing/2014/main" id="{8303AB57-89EB-4916-BC65-1585FFE57EB7}"/>
                    </a:ext>
                  </a:extLst>
                </p:cNvPr>
                <p:cNvSpPr>
                  <a:spLocks/>
                </p:cNvSpPr>
                <p:nvPr/>
              </p:nvSpPr>
              <p:spPr bwMode="auto">
                <a:xfrm>
                  <a:off x="3282" y="706"/>
                  <a:ext cx="7" cy="13"/>
                </a:xfrm>
                <a:custGeom>
                  <a:avLst/>
                  <a:gdLst>
                    <a:gd name="T0" fmla="*/ 2 w 7"/>
                    <a:gd name="T1" fmla="*/ 10 h 13"/>
                    <a:gd name="T2" fmla="*/ 3 w 7"/>
                    <a:gd name="T3" fmla="*/ 13 h 13"/>
                    <a:gd name="T4" fmla="*/ 4 w 7"/>
                    <a:gd name="T5" fmla="*/ 13 h 13"/>
                    <a:gd name="T6" fmla="*/ 6 w 7"/>
                    <a:gd name="T7" fmla="*/ 10 h 13"/>
                    <a:gd name="T8" fmla="*/ 7 w 7"/>
                    <a:gd name="T9" fmla="*/ 9 h 13"/>
                    <a:gd name="T10" fmla="*/ 4 w 7"/>
                    <a:gd name="T11" fmla="*/ 5 h 13"/>
                    <a:gd name="T12" fmla="*/ 3 w 7"/>
                    <a:gd name="T13" fmla="*/ 2 h 13"/>
                    <a:gd name="T14" fmla="*/ 1 w 7"/>
                    <a:gd name="T15" fmla="*/ 0 h 13"/>
                    <a:gd name="T16" fmla="*/ 0 w 7"/>
                    <a:gd name="T17" fmla="*/ 2 h 13"/>
                    <a:gd name="T18" fmla="*/ 0 w 7"/>
                    <a:gd name="T19" fmla="*/ 4 h 13"/>
                    <a:gd name="T20" fmla="*/ 0 w 7"/>
                    <a:gd name="T21" fmla="*/ 5 h 13"/>
                    <a:gd name="T22" fmla="*/ 0 w 7"/>
                    <a:gd name="T23" fmla="*/ 7 h 13"/>
                    <a:gd name="T24" fmla="*/ 2 w 7"/>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3">
                      <a:moveTo>
                        <a:pt x="2" y="10"/>
                      </a:moveTo>
                      <a:lnTo>
                        <a:pt x="3" y="13"/>
                      </a:lnTo>
                      <a:lnTo>
                        <a:pt x="4" y="13"/>
                      </a:lnTo>
                      <a:lnTo>
                        <a:pt x="6" y="10"/>
                      </a:lnTo>
                      <a:lnTo>
                        <a:pt x="7" y="9"/>
                      </a:lnTo>
                      <a:lnTo>
                        <a:pt x="4" y="5"/>
                      </a:lnTo>
                      <a:lnTo>
                        <a:pt x="3" y="2"/>
                      </a:lnTo>
                      <a:lnTo>
                        <a:pt x="1" y="0"/>
                      </a:lnTo>
                      <a:lnTo>
                        <a:pt x="0" y="2"/>
                      </a:lnTo>
                      <a:lnTo>
                        <a:pt x="0" y="4"/>
                      </a:lnTo>
                      <a:lnTo>
                        <a:pt x="0" y="5"/>
                      </a:lnTo>
                      <a:lnTo>
                        <a:pt x="0"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1" name="Freeform 961">
                  <a:extLst>
                    <a:ext uri="{FF2B5EF4-FFF2-40B4-BE49-F238E27FC236}">
                      <a16:creationId xmlns:a16="http://schemas.microsoft.com/office/drawing/2014/main" id="{9C8273BC-D319-4D42-B027-AC21C9E03FCE}"/>
                    </a:ext>
                  </a:extLst>
                </p:cNvPr>
                <p:cNvSpPr>
                  <a:spLocks/>
                </p:cNvSpPr>
                <p:nvPr/>
              </p:nvSpPr>
              <p:spPr bwMode="auto">
                <a:xfrm>
                  <a:off x="3442" y="820"/>
                  <a:ext cx="4" cy="12"/>
                </a:xfrm>
                <a:custGeom>
                  <a:avLst/>
                  <a:gdLst>
                    <a:gd name="T0" fmla="*/ 0 w 4"/>
                    <a:gd name="T1" fmla="*/ 11 h 12"/>
                    <a:gd name="T2" fmla="*/ 1 w 4"/>
                    <a:gd name="T3" fmla="*/ 12 h 12"/>
                    <a:gd name="T4" fmla="*/ 3 w 4"/>
                    <a:gd name="T5" fmla="*/ 10 h 12"/>
                    <a:gd name="T6" fmla="*/ 3 w 4"/>
                    <a:gd name="T7" fmla="*/ 6 h 12"/>
                    <a:gd name="T8" fmla="*/ 4 w 4"/>
                    <a:gd name="T9" fmla="*/ 5 h 12"/>
                    <a:gd name="T10" fmla="*/ 4 w 4"/>
                    <a:gd name="T11" fmla="*/ 2 h 12"/>
                    <a:gd name="T12" fmla="*/ 3 w 4"/>
                    <a:gd name="T13" fmla="*/ 0 h 12"/>
                    <a:gd name="T14" fmla="*/ 1 w 4"/>
                    <a:gd name="T15" fmla="*/ 1 h 12"/>
                    <a:gd name="T16" fmla="*/ 0 w 4"/>
                    <a:gd name="T17" fmla="*/ 4 h 12"/>
                    <a:gd name="T18" fmla="*/ 0 w 4"/>
                    <a:gd name="T19" fmla="*/ 7 h 12"/>
                    <a:gd name="T20" fmla="*/ 0 w 4"/>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11"/>
                      </a:moveTo>
                      <a:lnTo>
                        <a:pt x="1" y="12"/>
                      </a:lnTo>
                      <a:lnTo>
                        <a:pt x="3" y="10"/>
                      </a:lnTo>
                      <a:lnTo>
                        <a:pt x="3" y="6"/>
                      </a:lnTo>
                      <a:lnTo>
                        <a:pt x="4" y="5"/>
                      </a:lnTo>
                      <a:lnTo>
                        <a:pt x="4" y="2"/>
                      </a:lnTo>
                      <a:lnTo>
                        <a:pt x="3" y="0"/>
                      </a:lnTo>
                      <a:lnTo>
                        <a:pt x="1" y="1"/>
                      </a:lnTo>
                      <a:lnTo>
                        <a:pt x="0" y="4"/>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2" name="Freeform 962">
                  <a:extLst>
                    <a:ext uri="{FF2B5EF4-FFF2-40B4-BE49-F238E27FC236}">
                      <a16:creationId xmlns:a16="http://schemas.microsoft.com/office/drawing/2014/main" id="{C22CD425-66AF-4160-9BFA-BCBD43F981DA}"/>
                    </a:ext>
                  </a:extLst>
                </p:cNvPr>
                <p:cNvSpPr>
                  <a:spLocks/>
                </p:cNvSpPr>
                <p:nvPr/>
              </p:nvSpPr>
              <p:spPr bwMode="auto">
                <a:xfrm>
                  <a:off x="3205" y="751"/>
                  <a:ext cx="6" cy="13"/>
                </a:xfrm>
                <a:custGeom>
                  <a:avLst/>
                  <a:gdLst>
                    <a:gd name="T0" fmla="*/ 1 w 6"/>
                    <a:gd name="T1" fmla="*/ 10 h 13"/>
                    <a:gd name="T2" fmla="*/ 2 w 6"/>
                    <a:gd name="T3" fmla="*/ 12 h 13"/>
                    <a:gd name="T4" fmla="*/ 4 w 6"/>
                    <a:gd name="T5" fmla="*/ 13 h 13"/>
                    <a:gd name="T6" fmla="*/ 5 w 6"/>
                    <a:gd name="T7" fmla="*/ 12 h 13"/>
                    <a:gd name="T8" fmla="*/ 6 w 6"/>
                    <a:gd name="T9" fmla="*/ 10 h 13"/>
                    <a:gd name="T10" fmla="*/ 5 w 6"/>
                    <a:gd name="T11" fmla="*/ 7 h 13"/>
                    <a:gd name="T12" fmla="*/ 4 w 6"/>
                    <a:gd name="T13" fmla="*/ 3 h 13"/>
                    <a:gd name="T14" fmla="*/ 1 w 6"/>
                    <a:gd name="T15" fmla="*/ 0 h 13"/>
                    <a:gd name="T16" fmla="*/ 0 w 6"/>
                    <a:gd name="T17" fmla="*/ 0 h 13"/>
                    <a:gd name="T18" fmla="*/ 0 w 6"/>
                    <a:gd name="T19" fmla="*/ 3 h 13"/>
                    <a:gd name="T20" fmla="*/ 1 w 6"/>
                    <a:gd name="T21" fmla="*/ 6 h 13"/>
                    <a:gd name="T22" fmla="*/ 1 w 6"/>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3">
                      <a:moveTo>
                        <a:pt x="1" y="10"/>
                      </a:moveTo>
                      <a:lnTo>
                        <a:pt x="2" y="12"/>
                      </a:lnTo>
                      <a:lnTo>
                        <a:pt x="4" y="13"/>
                      </a:lnTo>
                      <a:lnTo>
                        <a:pt x="5" y="12"/>
                      </a:lnTo>
                      <a:lnTo>
                        <a:pt x="6" y="10"/>
                      </a:lnTo>
                      <a:lnTo>
                        <a:pt x="5" y="7"/>
                      </a:lnTo>
                      <a:lnTo>
                        <a:pt x="4" y="3"/>
                      </a:lnTo>
                      <a:lnTo>
                        <a:pt x="1" y="0"/>
                      </a:lnTo>
                      <a:lnTo>
                        <a:pt x="0" y="0"/>
                      </a:lnTo>
                      <a:lnTo>
                        <a:pt x="0" y="3"/>
                      </a:lnTo>
                      <a:lnTo>
                        <a:pt x="1" y="6"/>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3" name="Freeform 963">
                  <a:extLst>
                    <a:ext uri="{FF2B5EF4-FFF2-40B4-BE49-F238E27FC236}">
                      <a16:creationId xmlns:a16="http://schemas.microsoft.com/office/drawing/2014/main" id="{DCC47DAA-7669-425D-9B8A-E7AF745EC3C4}"/>
                    </a:ext>
                  </a:extLst>
                </p:cNvPr>
                <p:cNvSpPr>
                  <a:spLocks/>
                </p:cNvSpPr>
                <p:nvPr/>
              </p:nvSpPr>
              <p:spPr bwMode="auto">
                <a:xfrm>
                  <a:off x="3170" y="761"/>
                  <a:ext cx="3" cy="6"/>
                </a:xfrm>
                <a:custGeom>
                  <a:avLst/>
                  <a:gdLst>
                    <a:gd name="T0" fmla="*/ 3 w 3"/>
                    <a:gd name="T1" fmla="*/ 4 h 6"/>
                    <a:gd name="T2" fmla="*/ 2 w 3"/>
                    <a:gd name="T3" fmla="*/ 4 h 6"/>
                    <a:gd name="T4" fmla="*/ 2 w 3"/>
                    <a:gd name="T5" fmla="*/ 1 h 6"/>
                    <a:gd name="T6" fmla="*/ 2 w 3"/>
                    <a:gd name="T7" fmla="*/ 0 h 6"/>
                    <a:gd name="T8" fmla="*/ 0 w 3"/>
                    <a:gd name="T9" fmla="*/ 0 h 6"/>
                    <a:gd name="T10" fmla="*/ 0 w 3"/>
                    <a:gd name="T11" fmla="*/ 3 h 6"/>
                    <a:gd name="T12" fmla="*/ 2 w 3"/>
                    <a:gd name="T13" fmla="*/ 6 h 6"/>
                    <a:gd name="T14" fmla="*/ 3 w 3"/>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4"/>
                      </a:moveTo>
                      <a:lnTo>
                        <a:pt x="2" y="4"/>
                      </a:lnTo>
                      <a:lnTo>
                        <a:pt x="2" y="1"/>
                      </a:lnTo>
                      <a:lnTo>
                        <a:pt x="2" y="0"/>
                      </a:lnTo>
                      <a:lnTo>
                        <a:pt x="0" y="0"/>
                      </a:lnTo>
                      <a:lnTo>
                        <a:pt x="0" y="3"/>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4" name="Freeform 964">
                  <a:extLst>
                    <a:ext uri="{FF2B5EF4-FFF2-40B4-BE49-F238E27FC236}">
                      <a16:creationId xmlns:a16="http://schemas.microsoft.com/office/drawing/2014/main" id="{BB87CD66-825A-49CB-83B5-C1471C3BF7F2}"/>
                    </a:ext>
                  </a:extLst>
                </p:cNvPr>
                <p:cNvSpPr>
                  <a:spLocks/>
                </p:cNvSpPr>
                <p:nvPr/>
              </p:nvSpPr>
              <p:spPr bwMode="auto">
                <a:xfrm>
                  <a:off x="3445" y="832"/>
                  <a:ext cx="4" cy="9"/>
                </a:xfrm>
                <a:custGeom>
                  <a:avLst/>
                  <a:gdLst>
                    <a:gd name="T0" fmla="*/ 0 w 4"/>
                    <a:gd name="T1" fmla="*/ 6 h 12"/>
                    <a:gd name="T2" fmla="*/ 2 w 4"/>
                    <a:gd name="T3" fmla="*/ 11 h 12"/>
                    <a:gd name="T4" fmla="*/ 3 w 4"/>
                    <a:gd name="T5" fmla="*/ 12 h 12"/>
                    <a:gd name="T6" fmla="*/ 4 w 4"/>
                    <a:gd name="T7" fmla="*/ 9 h 12"/>
                    <a:gd name="T8" fmla="*/ 4 w 4"/>
                    <a:gd name="T9" fmla="*/ 1 h 12"/>
                    <a:gd name="T10" fmla="*/ 3 w 4"/>
                    <a:gd name="T11" fmla="*/ 0 h 12"/>
                    <a:gd name="T12" fmla="*/ 1 w 4"/>
                    <a:gd name="T13" fmla="*/ 2 h 12"/>
                    <a:gd name="T14" fmla="*/ 0 w 4"/>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0" y="6"/>
                      </a:moveTo>
                      <a:cubicBezTo>
                        <a:pt x="2" y="11"/>
                        <a:pt x="2" y="11"/>
                        <a:pt x="2" y="11"/>
                      </a:cubicBezTo>
                      <a:cubicBezTo>
                        <a:pt x="2" y="11"/>
                        <a:pt x="3" y="12"/>
                        <a:pt x="3" y="12"/>
                      </a:cubicBezTo>
                      <a:cubicBezTo>
                        <a:pt x="4" y="9"/>
                        <a:pt x="4" y="9"/>
                        <a:pt x="4" y="9"/>
                      </a:cubicBezTo>
                      <a:cubicBezTo>
                        <a:pt x="4" y="1"/>
                        <a:pt x="4" y="1"/>
                        <a:pt x="4" y="1"/>
                      </a:cubicBezTo>
                      <a:cubicBezTo>
                        <a:pt x="3" y="0"/>
                        <a:pt x="3" y="0"/>
                        <a:pt x="3"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5" name="Freeform 965">
                  <a:extLst>
                    <a:ext uri="{FF2B5EF4-FFF2-40B4-BE49-F238E27FC236}">
                      <a16:creationId xmlns:a16="http://schemas.microsoft.com/office/drawing/2014/main" id="{AAA29AB9-5790-4BFB-A309-529E1306457B}"/>
                    </a:ext>
                  </a:extLst>
                </p:cNvPr>
                <p:cNvSpPr>
                  <a:spLocks/>
                </p:cNvSpPr>
                <p:nvPr/>
              </p:nvSpPr>
              <p:spPr bwMode="auto">
                <a:xfrm>
                  <a:off x="2994" y="1401"/>
                  <a:ext cx="5" cy="2"/>
                </a:xfrm>
                <a:custGeom>
                  <a:avLst/>
                  <a:gdLst>
                    <a:gd name="T0" fmla="*/ 3 w 5"/>
                    <a:gd name="T1" fmla="*/ 2 h 2"/>
                    <a:gd name="T2" fmla="*/ 5 w 5"/>
                    <a:gd name="T3" fmla="*/ 2 h 2"/>
                    <a:gd name="T4" fmla="*/ 1 w 5"/>
                    <a:gd name="T5" fmla="*/ 0 h 2"/>
                    <a:gd name="T6" fmla="*/ 0 w 5"/>
                    <a:gd name="T7" fmla="*/ 1 h 2"/>
                    <a:gd name="T8" fmla="*/ 0 w 5"/>
                    <a:gd name="T9" fmla="*/ 2 h 2"/>
                    <a:gd name="T10" fmla="*/ 1 w 5"/>
                    <a:gd name="T11" fmla="*/ 2 h 2"/>
                    <a:gd name="T12" fmla="*/ 3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2"/>
                      </a:moveTo>
                      <a:lnTo>
                        <a:pt x="5" y="2"/>
                      </a:lnTo>
                      <a:lnTo>
                        <a:pt x="1" y="0"/>
                      </a:lnTo>
                      <a:lnTo>
                        <a:pt x="0" y="1"/>
                      </a:lnTo>
                      <a:lnTo>
                        <a:pt x="0" y="2"/>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6" name="Freeform 966">
                  <a:extLst>
                    <a:ext uri="{FF2B5EF4-FFF2-40B4-BE49-F238E27FC236}">
                      <a16:creationId xmlns:a16="http://schemas.microsoft.com/office/drawing/2014/main" id="{77739873-5F22-4A46-975B-588D40B44308}"/>
                    </a:ext>
                  </a:extLst>
                </p:cNvPr>
                <p:cNvSpPr>
                  <a:spLocks/>
                </p:cNvSpPr>
                <p:nvPr/>
              </p:nvSpPr>
              <p:spPr bwMode="auto">
                <a:xfrm>
                  <a:off x="2999" y="1283"/>
                  <a:ext cx="32" cy="40"/>
                </a:xfrm>
                <a:custGeom>
                  <a:avLst/>
                  <a:gdLst>
                    <a:gd name="T0" fmla="*/ 1 w 32"/>
                    <a:gd name="T1" fmla="*/ 15 h 40"/>
                    <a:gd name="T2" fmla="*/ 1 w 32"/>
                    <a:gd name="T3" fmla="*/ 17 h 40"/>
                    <a:gd name="T4" fmla="*/ 0 w 32"/>
                    <a:gd name="T5" fmla="*/ 20 h 40"/>
                    <a:gd name="T6" fmla="*/ 4 w 32"/>
                    <a:gd name="T7" fmla="*/ 23 h 40"/>
                    <a:gd name="T8" fmla="*/ 2 w 32"/>
                    <a:gd name="T9" fmla="*/ 23 h 40"/>
                    <a:gd name="T10" fmla="*/ 1 w 32"/>
                    <a:gd name="T11" fmla="*/ 24 h 40"/>
                    <a:gd name="T12" fmla="*/ 2 w 32"/>
                    <a:gd name="T13" fmla="*/ 27 h 40"/>
                    <a:gd name="T14" fmla="*/ 9 w 32"/>
                    <a:gd name="T15" fmla="*/ 30 h 40"/>
                    <a:gd name="T16" fmla="*/ 10 w 32"/>
                    <a:gd name="T17" fmla="*/ 31 h 40"/>
                    <a:gd name="T18" fmla="*/ 11 w 32"/>
                    <a:gd name="T19" fmla="*/ 32 h 40"/>
                    <a:gd name="T20" fmla="*/ 16 w 32"/>
                    <a:gd name="T21" fmla="*/ 28 h 40"/>
                    <a:gd name="T22" fmla="*/ 13 w 32"/>
                    <a:gd name="T23" fmla="*/ 33 h 40"/>
                    <a:gd name="T24" fmla="*/ 10 w 32"/>
                    <a:gd name="T25" fmla="*/ 34 h 40"/>
                    <a:gd name="T26" fmla="*/ 6 w 32"/>
                    <a:gd name="T27" fmla="*/ 31 h 40"/>
                    <a:gd name="T28" fmla="*/ 5 w 32"/>
                    <a:gd name="T29" fmla="*/ 32 h 40"/>
                    <a:gd name="T30" fmla="*/ 4 w 32"/>
                    <a:gd name="T31" fmla="*/ 35 h 40"/>
                    <a:gd name="T32" fmla="*/ 6 w 32"/>
                    <a:gd name="T33" fmla="*/ 37 h 40"/>
                    <a:gd name="T34" fmla="*/ 10 w 32"/>
                    <a:gd name="T35" fmla="*/ 37 h 40"/>
                    <a:gd name="T36" fmla="*/ 11 w 32"/>
                    <a:gd name="T37" fmla="*/ 40 h 40"/>
                    <a:gd name="T38" fmla="*/ 13 w 32"/>
                    <a:gd name="T39" fmla="*/ 40 h 40"/>
                    <a:gd name="T40" fmla="*/ 15 w 32"/>
                    <a:gd name="T41" fmla="*/ 38 h 40"/>
                    <a:gd name="T42" fmla="*/ 23 w 32"/>
                    <a:gd name="T43" fmla="*/ 37 h 40"/>
                    <a:gd name="T44" fmla="*/ 27 w 32"/>
                    <a:gd name="T45" fmla="*/ 37 h 40"/>
                    <a:gd name="T46" fmla="*/ 32 w 32"/>
                    <a:gd name="T47" fmla="*/ 32 h 40"/>
                    <a:gd name="T48" fmla="*/ 31 w 32"/>
                    <a:gd name="T49" fmla="*/ 27 h 40"/>
                    <a:gd name="T50" fmla="*/ 30 w 32"/>
                    <a:gd name="T51" fmla="*/ 23 h 40"/>
                    <a:gd name="T52" fmla="*/ 27 w 32"/>
                    <a:gd name="T53" fmla="*/ 22 h 40"/>
                    <a:gd name="T54" fmla="*/ 24 w 32"/>
                    <a:gd name="T55" fmla="*/ 20 h 40"/>
                    <a:gd name="T56" fmla="*/ 22 w 32"/>
                    <a:gd name="T57" fmla="*/ 13 h 40"/>
                    <a:gd name="T58" fmla="*/ 20 w 32"/>
                    <a:gd name="T59" fmla="*/ 7 h 40"/>
                    <a:gd name="T60" fmla="*/ 15 w 32"/>
                    <a:gd name="T61" fmla="*/ 6 h 40"/>
                    <a:gd name="T62" fmla="*/ 13 w 32"/>
                    <a:gd name="T63" fmla="*/ 3 h 40"/>
                    <a:gd name="T64" fmla="*/ 8 w 32"/>
                    <a:gd name="T65" fmla="*/ 2 h 40"/>
                    <a:gd name="T66" fmla="*/ 5 w 32"/>
                    <a:gd name="T67" fmla="*/ 0 h 40"/>
                    <a:gd name="T68" fmla="*/ 5 w 32"/>
                    <a:gd name="T69" fmla="*/ 3 h 40"/>
                    <a:gd name="T70" fmla="*/ 2 w 32"/>
                    <a:gd name="T71" fmla="*/ 6 h 40"/>
                    <a:gd name="T72" fmla="*/ 2 w 32"/>
                    <a:gd name="T73" fmla="*/ 10 h 40"/>
                    <a:gd name="T74" fmla="*/ 5 w 32"/>
                    <a:gd name="T75" fmla="*/ 13 h 40"/>
                    <a:gd name="T76" fmla="*/ 6 w 32"/>
                    <a:gd name="T77" fmla="*/ 16 h 40"/>
                    <a:gd name="T78" fmla="*/ 3 w 32"/>
                    <a:gd name="T79" fmla="*/ 13 h 40"/>
                    <a:gd name="T80" fmla="*/ 1 w 32"/>
                    <a:gd name="T8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40">
                      <a:moveTo>
                        <a:pt x="1" y="15"/>
                      </a:moveTo>
                      <a:lnTo>
                        <a:pt x="1" y="17"/>
                      </a:lnTo>
                      <a:lnTo>
                        <a:pt x="0" y="20"/>
                      </a:lnTo>
                      <a:lnTo>
                        <a:pt x="4" y="23"/>
                      </a:lnTo>
                      <a:lnTo>
                        <a:pt x="2" y="23"/>
                      </a:lnTo>
                      <a:lnTo>
                        <a:pt x="1" y="24"/>
                      </a:lnTo>
                      <a:lnTo>
                        <a:pt x="2" y="27"/>
                      </a:lnTo>
                      <a:lnTo>
                        <a:pt x="9" y="30"/>
                      </a:lnTo>
                      <a:lnTo>
                        <a:pt x="10" y="31"/>
                      </a:lnTo>
                      <a:lnTo>
                        <a:pt x="11" y="32"/>
                      </a:lnTo>
                      <a:lnTo>
                        <a:pt x="16" y="28"/>
                      </a:lnTo>
                      <a:lnTo>
                        <a:pt x="13" y="33"/>
                      </a:lnTo>
                      <a:lnTo>
                        <a:pt x="10" y="34"/>
                      </a:lnTo>
                      <a:lnTo>
                        <a:pt x="6" y="31"/>
                      </a:lnTo>
                      <a:lnTo>
                        <a:pt x="5" y="32"/>
                      </a:lnTo>
                      <a:lnTo>
                        <a:pt x="4" y="35"/>
                      </a:lnTo>
                      <a:lnTo>
                        <a:pt x="6" y="37"/>
                      </a:lnTo>
                      <a:lnTo>
                        <a:pt x="10" y="37"/>
                      </a:lnTo>
                      <a:lnTo>
                        <a:pt x="11" y="40"/>
                      </a:lnTo>
                      <a:lnTo>
                        <a:pt x="13" y="40"/>
                      </a:lnTo>
                      <a:lnTo>
                        <a:pt x="15" y="38"/>
                      </a:lnTo>
                      <a:lnTo>
                        <a:pt x="23" y="37"/>
                      </a:lnTo>
                      <a:lnTo>
                        <a:pt x="27" y="37"/>
                      </a:lnTo>
                      <a:lnTo>
                        <a:pt x="32" y="32"/>
                      </a:lnTo>
                      <a:lnTo>
                        <a:pt x="31" y="27"/>
                      </a:lnTo>
                      <a:lnTo>
                        <a:pt x="30" y="23"/>
                      </a:lnTo>
                      <a:lnTo>
                        <a:pt x="27" y="22"/>
                      </a:lnTo>
                      <a:lnTo>
                        <a:pt x="24" y="20"/>
                      </a:lnTo>
                      <a:lnTo>
                        <a:pt x="22" y="13"/>
                      </a:lnTo>
                      <a:lnTo>
                        <a:pt x="20" y="7"/>
                      </a:lnTo>
                      <a:lnTo>
                        <a:pt x="15" y="6"/>
                      </a:lnTo>
                      <a:lnTo>
                        <a:pt x="13" y="3"/>
                      </a:lnTo>
                      <a:lnTo>
                        <a:pt x="8" y="2"/>
                      </a:lnTo>
                      <a:lnTo>
                        <a:pt x="5" y="0"/>
                      </a:lnTo>
                      <a:lnTo>
                        <a:pt x="5" y="3"/>
                      </a:lnTo>
                      <a:lnTo>
                        <a:pt x="2" y="6"/>
                      </a:lnTo>
                      <a:lnTo>
                        <a:pt x="2" y="10"/>
                      </a:lnTo>
                      <a:lnTo>
                        <a:pt x="5" y="13"/>
                      </a:lnTo>
                      <a:lnTo>
                        <a:pt x="6" y="16"/>
                      </a:lnTo>
                      <a:lnTo>
                        <a:pt x="3" y="13"/>
                      </a:lnTo>
                      <a:lnTo>
                        <a:pt x="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7" name="Freeform 967">
                  <a:extLst>
                    <a:ext uri="{FF2B5EF4-FFF2-40B4-BE49-F238E27FC236}">
                      <a16:creationId xmlns:a16="http://schemas.microsoft.com/office/drawing/2014/main" id="{74AA5928-A16B-4D23-8626-2E1614500818}"/>
                    </a:ext>
                  </a:extLst>
                </p:cNvPr>
                <p:cNvSpPr>
                  <a:spLocks/>
                </p:cNvSpPr>
                <p:nvPr/>
              </p:nvSpPr>
              <p:spPr bwMode="auto">
                <a:xfrm>
                  <a:off x="2995" y="1370"/>
                  <a:ext cx="4" cy="4"/>
                </a:xfrm>
                <a:custGeom>
                  <a:avLst/>
                  <a:gdLst>
                    <a:gd name="T0" fmla="*/ 4 w 4"/>
                    <a:gd name="T1" fmla="*/ 2 h 4"/>
                    <a:gd name="T2" fmla="*/ 4 w 4"/>
                    <a:gd name="T3" fmla="*/ 0 h 4"/>
                    <a:gd name="T4" fmla="*/ 3 w 4"/>
                    <a:gd name="T5" fmla="*/ 0 h 4"/>
                    <a:gd name="T6" fmla="*/ 0 w 4"/>
                    <a:gd name="T7" fmla="*/ 2 h 4"/>
                    <a:gd name="T8" fmla="*/ 0 w 4"/>
                    <a:gd name="T9" fmla="*/ 3 h 4"/>
                    <a:gd name="T10" fmla="*/ 0 w 4"/>
                    <a:gd name="T11" fmla="*/ 4 h 4"/>
                    <a:gd name="T12" fmla="*/ 2 w 4"/>
                    <a:gd name="T13" fmla="*/ 4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4" y="0"/>
                      </a:lnTo>
                      <a:lnTo>
                        <a:pt x="3" y="0"/>
                      </a:lnTo>
                      <a:lnTo>
                        <a:pt x="0" y="2"/>
                      </a:lnTo>
                      <a:lnTo>
                        <a:pt x="0" y="3"/>
                      </a:lnTo>
                      <a:lnTo>
                        <a:pt x="0"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8" name="Freeform 968">
                  <a:extLst>
                    <a:ext uri="{FF2B5EF4-FFF2-40B4-BE49-F238E27FC236}">
                      <a16:creationId xmlns:a16="http://schemas.microsoft.com/office/drawing/2014/main" id="{C6A2566D-B213-4639-ABB7-2A73F0C29B8C}"/>
                    </a:ext>
                  </a:extLst>
                </p:cNvPr>
                <p:cNvSpPr>
                  <a:spLocks/>
                </p:cNvSpPr>
                <p:nvPr/>
              </p:nvSpPr>
              <p:spPr bwMode="auto">
                <a:xfrm>
                  <a:off x="3003" y="1275"/>
                  <a:ext cx="4" cy="5"/>
                </a:xfrm>
                <a:custGeom>
                  <a:avLst/>
                  <a:gdLst>
                    <a:gd name="T0" fmla="*/ 3 w 4"/>
                    <a:gd name="T1" fmla="*/ 5 h 5"/>
                    <a:gd name="T2" fmla="*/ 4 w 4"/>
                    <a:gd name="T3" fmla="*/ 3 h 5"/>
                    <a:gd name="T4" fmla="*/ 2 w 4"/>
                    <a:gd name="T5" fmla="*/ 0 h 5"/>
                    <a:gd name="T6" fmla="*/ 1 w 4"/>
                    <a:gd name="T7" fmla="*/ 0 h 5"/>
                    <a:gd name="T8" fmla="*/ 0 w 4"/>
                    <a:gd name="T9" fmla="*/ 1 h 5"/>
                    <a:gd name="T10" fmla="*/ 2 w 4"/>
                    <a:gd name="T11" fmla="*/ 4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3"/>
                      </a:lnTo>
                      <a:lnTo>
                        <a:pt x="2" y="0"/>
                      </a:lnTo>
                      <a:lnTo>
                        <a:pt x="1"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9" name="Freeform 969">
                  <a:extLst>
                    <a:ext uri="{FF2B5EF4-FFF2-40B4-BE49-F238E27FC236}">
                      <a16:creationId xmlns:a16="http://schemas.microsoft.com/office/drawing/2014/main" id="{D2350E8A-B863-42AF-91FD-CE206AC64847}"/>
                    </a:ext>
                  </a:extLst>
                </p:cNvPr>
                <p:cNvSpPr>
                  <a:spLocks/>
                </p:cNvSpPr>
                <p:nvPr/>
              </p:nvSpPr>
              <p:spPr bwMode="auto">
                <a:xfrm>
                  <a:off x="3004" y="1475"/>
                  <a:ext cx="3" cy="4"/>
                </a:xfrm>
                <a:custGeom>
                  <a:avLst/>
                  <a:gdLst>
                    <a:gd name="T0" fmla="*/ 1 w 4"/>
                    <a:gd name="T1" fmla="*/ 5 h 6"/>
                    <a:gd name="T2" fmla="*/ 3 w 4"/>
                    <a:gd name="T3" fmla="*/ 3 h 6"/>
                    <a:gd name="T4" fmla="*/ 4 w 4"/>
                    <a:gd name="T5" fmla="*/ 1 h 6"/>
                    <a:gd name="T6" fmla="*/ 3 w 4"/>
                    <a:gd name="T7" fmla="*/ 0 h 6"/>
                    <a:gd name="T8" fmla="*/ 0 w 4"/>
                    <a:gd name="T9" fmla="*/ 4 h 6"/>
                    <a:gd name="T10" fmla="*/ 0 w 4"/>
                    <a:gd name="T11" fmla="*/ 6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cubicBezTo>
                        <a:pt x="3" y="3"/>
                        <a:pt x="3" y="3"/>
                        <a:pt x="3" y="3"/>
                      </a:cubicBezTo>
                      <a:cubicBezTo>
                        <a:pt x="4" y="1"/>
                        <a:pt x="4" y="1"/>
                        <a:pt x="4" y="1"/>
                      </a:cubicBezTo>
                      <a:cubicBezTo>
                        <a:pt x="3" y="0"/>
                        <a:pt x="3" y="0"/>
                        <a:pt x="3" y="0"/>
                      </a:cubicBezTo>
                      <a:cubicBezTo>
                        <a:pt x="0" y="4"/>
                        <a:pt x="0" y="4"/>
                        <a:pt x="0" y="4"/>
                      </a:cubicBezTo>
                      <a:cubicBezTo>
                        <a:pt x="0" y="4"/>
                        <a:pt x="0" y="6"/>
                        <a:pt x="0" y="6"/>
                      </a:cubicBez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0" name="Freeform 970">
                  <a:extLst>
                    <a:ext uri="{FF2B5EF4-FFF2-40B4-BE49-F238E27FC236}">
                      <a16:creationId xmlns:a16="http://schemas.microsoft.com/office/drawing/2014/main" id="{E11C37CF-B18B-4E25-A358-F2C811D1DD32}"/>
                    </a:ext>
                  </a:extLst>
                </p:cNvPr>
                <p:cNvSpPr>
                  <a:spLocks/>
                </p:cNvSpPr>
                <p:nvPr/>
              </p:nvSpPr>
              <p:spPr bwMode="auto">
                <a:xfrm>
                  <a:off x="3009" y="1344"/>
                  <a:ext cx="5" cy="4"/>
                </a:xfrm>
                <a:custGeom>
                  <a:avLst/>
                  <a:gdLst>
                    <a:gd name="T0" fmla="*/ 0 w 5"/>
                    <a:gd name="T1" fmla="*/ 1 h 4"/>
                    <a:gd name="T2" fmla="*/ 0 w 5"/>
                    <a:gd name="T3" fmla="*/ 3 h 4"/>
                    <a:gd name="T4" fmla="*/ 1 w 5"/>
                    <a:gd name="T5" fmla="*/ 4 h 4"/>
                    <a:gd name="T6" fmla="*/ 5 w 5"/>
                    <a:gd name="T7" fmla="*/ 3 h 4"/>
                    <a:gd name="T8" fmla="*/ 4 w 5"/>
                    <a:gd name="T9" fmla="*/ 1 h 4"/>
                    <a:gd name="T10" fmla="*/ 2 w 5"/>
                    <a:gd name="T11" fmla="*/ 0 h 4"/>
                    <a:gd name="T12" fmla="*/ 0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1"/>
                      </a:moveTo>
                      <a:lnTo>
                        <a:pt x="0" y="3"/>
                      </a:lnTo>
                      <a:lnTo>
                        <a:pt x="1" y="4"/>
                      </a:lnTo>
                      <a:lnTo>
                        <a:pt x="5" y="3"/>
                      </a:lnTo>
                      <a:lnTo>
                        <a:pt x="4"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1" name="Freeform 971">
                  <a:extLst>
                    <a:ext uri="{FF2B5EF4-FFF2-40B4-BE49-F238E27FC236}">
                      <a16:creationId xmlns:a16="http://schemas.microsoft.com/office/drawing/2014/main" id="{B762BFF9-D628-4127-9ABB-FE56FFC7C362}"/>
                    </a:ext>
                  </a:extLst>
                </p:cNvPr>
                <p:cNvSpPr>
                  <a:spLocks/>
                </p:cNvSpPr>
                <p:nvPr/>
              </p:nvSpPr>
              <p:spPr bwMode="auto">
                <a:xfrm>
                  <a:off x="3020" y="1343"/>
                  <a:ext cx="5" cy="2"/>
                </a:xfrm>
                <a:custGeom>
                  <a:avLst/>
                  <a:gdLst>
                    <a:gd name="T0" fmla="*/ 3 w 5"/>
                    <a:gd name="T1" fmla="*/ 2 h 2"/>
                    <a:gd name="T2" fmla="*/ 5 w 5"/>
                    <a:gd name="T3" fmla="*/ 1 h 2"/>
                    <a:gd name="T4" fmla="*/ 3 w 5"/>
                    <a:gd name="T5" fmla="*/ 0 h 2"/>
                    <a:gd name="T6" fmla="*/ 0 w 5"/>
                    <a:gd name="T7" fmla="*/ 1 h 2"/>
                    <a:gd name="T8" fmla="*/ 1 w 5"/>
                    <a:gd name="T9" fmla="*/ 2 h 2"/>
                    <a:gd name="T10" fmla="*/ 3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3" y="2"/>
                      </a:moveTo>
                      <a:lnTo>
                        <a:pt x="5" y="1"/>
                      </a:lnTo>
                      <a:lnTo>
                        <a:pt x="3" y="0"/>
                      </a:lnTo>
                      <a:lnTo>
                        <a:pt x="0" y="1"/>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2" name="Freeform 972">
                  <a:extLst>
                    <a:ext uri="{FF2B5EF4-FFF2-40B4-BE49-F238E27FC236}">
                      <a16:creationId xmlns:a16="http://schemas.microsoft.com/office/drawing/2014/main" id="{15880E54-2D76-44BB-A8F8-53A83E24D2AB}"/>
                    </a:ext>
                  </a:extLst>
                </p:cNvPr>
                <p:cNvSpPr>
                  <a:spLocks/>
                </p:cNvSpPr>
                <p:nvPr/>
              </p:nvSpPr>
              <p:spPr bwMode="auto">
                <a:xfrm>
                  <a:off x="2988" y="1401"/>
                  <a:ext cx="2" cy="2"/>
                </a:xfrm>
                <a:custGeom>
                  <a:avLst/>
                  <a:gdLst>
                    <a:gd name="T0" fmla="*/ 2 w 2"/>
                    <a:gd name="T1" fmla="*/ 2 h 2"/>
                    <a:gd name="T2" fmla="*/ 2 w 2"/>
                    <a:gd name="T3" fmla="*/ 0 h 2"/>
                    <a:gd name="T4" fmla="*/ 1 w 2"/>
                    <a:gd name="T5" fmla="*/ 0 h 2"/>
                    <a:gd name="T6" fmla="*/ 0 w 2"/>
                    <a:gd name="T7" fmla="*/ 0 h 2"/>
                    <a:gd name="T8" fmla="*/ 1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1" y="0"/>
                      </a:lnTo>
                      <a:lnTo>
                        <a:pt x="0" y="0"/>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3" name="Freeform 973">
                  <a:extLst>
                    <a:ext uri="{FF2B5EF4-FFF2-40B4-BE49-F238E27FC236}">
                      <a16:creationId xmlns:a16="http://schemas.microsoft.com/office/drawing/2014/main" id="{C42F98C8-12A6-43D8-931A-2CD85628026D}"/>
                    </a:ext>
                  </a:extLst>
                </p:cNvPr>
                <p:cNvSpPr>
                  <a:spLocks/>
                </p:cNvSpPr>
                <p:nvPr/>
              </p:nvSpPr>
              <p:spPr bwMode="auto">
                <a:xfrm>
                  <a:off x="3103" y="1548"/>
                  <a:ext cx="1" cy="3"/>
                </a:xfrm>
                <a:custGeom>
                  <a:avLst/>
                  <a:gdLst>
                    <a:gd name="T0" fmla="*/ 1 w 1"/>
                    <a:gd name="T1" fmla="*/ 0 h 3"/>
                    <a:gd name="T2" fmla="*/ 0 w 1"/>
                    <a:gd name="T3" fmla="*/ 1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4" name="Freeform 974">
                  <a:extLst>
                    <a:ext uri="{FF2B5EF4-FFF2-40B4-BE49-F238E27FC236}">
                      <a16:creationId xmlns:a16="http://schemas.microsoft.com/office/drawing/2014/main" id="{BCD7792E-F922-4449-9B8B-57225EB5D94A}"/>
                    </a:ext>
                  </a:extLst>
                </p:cNvPr>
                <p:cNvSpPr>
                  <a:spLocks/>
                </p:cNvSpPr>
                <p:nvPr/>
              </p:nvSpPr>
              <p:spPr bwMode="auto">
                <a:xfrm>
                  <a:off x="3004" y="1476"/>
                  <a:ext cx="5" cy="6"/>
                </a:xfrm>
                <a:custGeom>
                  <a:avLst/>
                  <a:gdLst>
                    <a:gd name="T0" fmla="*/ 1 w 5"/>
                    <a:gd name="T1" fmla="*/ 6 h 6"/>
                    <a:gd name="T2" fmla="*/ 3 w 5"/>
                    <a:gd name="T3" fmla="*/ 3 h 6"/>
                    <a:gd name="T4" fmla="*/ 5 w 5"/>
                    <a:gd name="T5" fmla="*/ 0 h 6"/>
                    <a:gd name="T6" fmla="*/ 4 w 5"/>
                    <a:gd name="T7" fmla="*/ 0 h 6"/>
                    <a:gd name="T8" fmla="*/ 3 w 5"/>
                    <a:gd name="T9" fmla="*/ 3 h 6"/>
                    <a:gd name="T10" fmla="*/ 0 w 5"/>
                    <a:gd name="T11" fmla="*/ 6 h 6"/>
                    <a:gd name="T12" fmla="*/ 1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6"/>
                      </a:moveTo>
                      <a:lnTo>
                        <a:pt x="3" y="3"/>
                      </a:lnTo>
                      <a:lnTo>
                        <a:pt x="5" y="0"/>
                      </a:lnTo>
                      <a:lnTo>
                        <a:pt x="4" y="0"/>
                      </a:lnTo>
                      <a:lnTo>
                        <a:pt x="3"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5" name="Freeform 975">
                  <a:extLst>
                    <a:ext uri="{FF2B5EF4-FFF2-40B4-BE49-F238E27FC236}">
                      <a16:creationId xmlns:a16="http://schemas.microsoft.com/office/drawing/2014/main" id="{A2405C38-FE45-4D4A-86CB-D32C32CAFA98}"/>
                    </a:ext>
                  </a:extLst>
                </p:cNvPr>
                <p:cNvSpPr>
                  <a:spLocks/>
                </p:cNvSpPr>
                <p:nvPr/>
              </p:nvSpPr>
              <p:spPr bwMode="auto">
                <a:xfrm>
                  <a:off x="2992" y="1405"/>
                  <a:ext cx="3" cy="1"/>
                </a:xfrm>
                <a:custGeom>
                  <a:avLst/>
                  <a:gdLst>
                    <a:gd name="T0" fmla="*/ 3 w 3"/>
                    <a:gd name="T1" fmla="*/ 1 h 1"/>
                    <a:gd name="T2" fmla="*/ 3 w 3"/>
                    <a:gd name="T3" fmla="*/ 1 h 1"/>
                    <a:gd name="T4" fmla="*/ 3 w 3"/>
                    <a:gd name="T5" fmla="*/ 0 h 1"/>
                    <a:gd name="T6" fmla="*/ 0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3" y="1"/>
                      </a:lnTo>
                      <a:lnTo>
                        <a:pt x="3" y="0"/>
                      </a:lnTo>
                      <a:lnTo>
                        <a:pt x="0"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6" name="Freeform 976">
                  <a:extLst>
                    <a:ext uri="{FF2B5EF4-FFF2-40B4-BE49-F238E27FC236}">
                      <a16:creationId xmlns:a16="http://schemas.microsoft.com/office/drawing/2014/main" id="{3A154955-90EA-4B91-828E-D94C2E46C41B}"/>
                    </a:ext>
                  </a:extLst>
                </p:cNvPr>
                <p:cNvSpPr>
                  <a:spLocks/>
                </p:cNvSpPr>
                <p:nvPr/>
              </p:nvSpPr>
              <p:spPr bwMode="auto">
                <a:xfrm>
                  <a:off x="3014" y="1191"/>
                  <a:ext cx="9" cy="9"/>
                </a:xfrm>
                <a:custGeom>
                  <a:avLst/>
                  <a:gdLst>
                    <a:gd name="T0" fmla="*/ 2 w 9"/>
                    <a:gd name="T1" fmla="*/ 2 h 9"/>
                    <a:gd name="T2" fmla="*/ 1 w 9"/>
                    <a:gd name="T3" fmla="*/ 5 h 9"/>
                    <a:gd name="T4" fmla="*/ 0 w 9"/>
                    <a:gd name="T5" fmla="*/ 5 h 9"/>
                    <a:gd name="T6" fmla="*/ 0 w 9"/>
                    <a:gd name="T7" fmla="*/ 8 h 9"/>
                    <a:gd name="T8" fmla="*/ 0 w 9"/>
                    <a:gd name="T9" fmla="*/ 9 h 9"/>
                    <a:gd name="T10" fmla="*/ 1 w 9"/>
                    <a:gd name="T11" fmla="*/ 9 h 9"/>
                    <a:gd name="T12" fmla="*/ 2 w 9"/>
                    <a:gd name="T13" fmla="*/ 8 h 9"/>
                    <a:gd name="T14" fmla="*/ 6 w 9"/>
                    <a:gd name="T15" fmla="*/ 5 h 9"/>
                    <a:gd name="T16" fmla="*/ 9 w 9"/>
                    <a:gd name="T17" fmla="*/ 1 h 9"/>
                    <a:gd name="T18" fmla="*/ 9 w 9"/>
                    <a:gd name="T19" fmla="*/ 0 h 9"/>
                    <a:gd name="T20" fmla="*/ 6 w 9"/>
                    <a:gd name="T21" fmla="*/ 0 h 9"/>
                    <a:gd name="T22" fmla="*/ 4 w 9"/>
                    <a:gd name="T23" fmla="*/ 2 h 9"/>
                    <a:gd name="T24" fmla="*/ 2 w 9"/>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2" y="2"/>
                      </a:moveTo>
                      <a:lnTo>
                        <a:pt x="1" y="5"/>
                      </a:lnTo>
                      <a:lnTo>
                        <a:pt x="0" y="5"/>
                      </a:lnTo>
                      <a:lnTo>
                        <a:pt x="0" y="8"/>
                      </a:lnTo>
                      <a:lnTo>
                        <a:pt x="0" y="9"/>
                      </a:lnTo>
                      <a:lnTo>
                        <a:pt x="1" y="9"/>
                      </a:lnTo>
                      <a:lnTo>
                        <a:pt x="2" y="8"/>
                      </a:lnTo>
                      <a:lnTo>
                        <a:pt x="6" y="5"/>
                      </a:lnTo>
                      <a:lnTo>
                        <a:pt x="9" y="1"/>
                      </a:lnTo>
                      <a:lnTo>
                        <a:pt x="9" y="0"/>
                      </a:lnTo>
                      <a:lnTo>
                        <a:pt x="6" y="0"/>
                      </a:lnTo>
                      <a:lnTo>
                        <a:pt x="4"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7" name="Freeform 977">
                  <a:extLst>
                    <a:ext uri="{FF2B5EF4-FFF2-40B4-BE49-F238E27FC236}">
                      <a16:creationId xmlns:a16="http://schemas.microsoft.com/office/drawing/2014/main" id="{758C9424-9FDC-4064-B1A2-BE67B2ACDF59}"/>
                    </a:ext>
                  </a:extLst>
                </p:cNvPr>
                <p:cNvSpPr>
                  <a:spLocks/>
                </p:cNvSpPr>
                <p:nvPr/>
              </p:nvSpPr>
              <p:spPr bwMode="auto">
                <a:xfrm>
                  <a:off x="3019" y="1358"/>
                  <a:ext cx="5" cy="4"/>
                </a:xfrm>
                <a:custGeom>
                  <a:avLst/>
                  <a:gdLst>
                    <a:gd name="T0" fmla="*/ 5 w 5"/>
                    <a:gd name="T1" fmla="*/ 1 h 4"/>
                    <a:gd name="T2" fmla="*/ 1 w 5"/>
                    <a:gd name="T3" fmla="*/ 0 h 4"/>
                    <a:gd name="T4" fmla="*/ 0 w 5"/>
                    <a:gd name="T5" fmla="*/ 1 h 4"/>
                    <a:gd name="T6" fmla="*/ 0 w 5"/>
                    <a:gd name="T7" fmla="*/ 3 h 4"/>
                    <a:gd name="T8" fmla="*/ 1 w 5"/>
                    <a:gd name="T9" fmla="*/ 4 h 4"/>
                    <a:gd name="T10" fmla="*/ 5 w 5"/>
                    <a:gd name="T11" fmla="*/ 3 h 4"/>
                    <a:gd name="T12" fmla="*/ 5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1"/>
                      </a:moveTo>
                      <a:lnTo>
                        <a:pt x="1" y="0"/>
                      </a:lnTo>
                      <a:lnTo>
                        <a:pt x="0" y="1"/>
                      </a:lnTo>
                      <a:lnTo>
                        <a:pt x="0" y="3"/>
                      </a:lnTo>
                      <a:lnTo>
                        <a:pt x="1" y="4"/>
                      </a:lnTo>
                      <a:lnTo>
                        <a:pt x="5" y="3"/>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8" name="Freeform 978">
                  <a:extLst>
                    <a:ext uri="{FF2B5EF4-FFF2-40B4-BE49-F238E27FC236}">
                      <a16:creationId xmlns:a16="http://schemas.microsoft.com/office/drawing/2014/main" id="{0FC317B4-363C-432A-9AB0-41EEB95260C9}"/>
                    </a:ext>
                  </a:extLst>
                </p:cNvPr>
                <p:cNvSpPr>
                  <a:spLocks/>
                </p:cNvSpPr>
                <p:nvPr/>
              </p:nvSpPr>
              <p:spPr bwMode="auto">
                <a:xfrm>
                  <a:off x="3037" y="1268"/>
                  <a:ext cx="3" cy="4"/>
                </a:xfrm>
                <a:custGeom>
                  <a:avLst/>
                  <a:gdLst>
                    <a:gd name="T0" fmla="*/ 1 w 5"/>
                    <a:gd name="T1" fmla="*/ 0 h 5"/>
                    <a:gd name="T2" fmla="*/ 0 w 5"/>
                    <a:gd name="T3" fmla="*/ 2 h 5"/>
                    <a:gd name="T4" fmla="*/ 4 w 5"/>
                    <a:gd name="T5" fmla="*/ 5 h 5"/>
                    <a:gd name="T6" fmla="*/ 5 w 5"/>
                    <a:gd name="T7" fmla="*/ 5 h 5"/>
                    <a:gd name="T8" fmla="*/ 4 w 5"/>
                    <a:gd name="T9" fmla="*/ 1 h 5"/>
                    <a:gd name="T10" fmla="*/ 1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1" y="0"/>
                      </a:moveTo>
                      <a:cubicBezTo>
                        <a:pt x="0" y="2"/>
                        <a:pt x="0" y="2"/>
                        <a:pt x="0" y="2"/>
                      </a:cubicBezTo>
                      <a:cubicBezTo>
                        <a:pt x="4" y="5"/>
                        <a:pt x="4" y="5"/>
                        <a:pt x="4" y="5"/>
                      </a:cubicBezTo>
                      <a:cubicBezTo>
                        <a:pt x="5" y="5"/>
                        <a:pt x="5" y="5"/>
                        <a:pt x="5" y="5"/>
                      </a:cubicBezTo>
                      <a:cubicBezTo>
                        <a:pt x="4" y="1"/>
                        <a:pt x="4" y="1"/>
                        <a:pt x="4" y="1"/>
                      </a:cubicBezTo>
                      <a:cubicBezTo>
                        <a:pt x="4" y="1"/>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9" name="Freeform 979">
                  <a:extLst>
                    <a:ext uri="{FF2B5EF4-FFF2-40B4-BE49-F238E27FC236}">
                      <a16:creationId xmlns:a16="http://schemas.microsoft.com/office/drawing/2014/main" id="{10BB27D3-E1DD-4750-BE15-A5929203AFEA}"/>
                    </a:ext>
                  </a:extLst>
                </p:cNvPr>
                <p:cNvSpPr>
                  <a:spLocks/>
                </p:cNvSpPr>
                <p:nvPr/>
              </p:nvSpPr>
              <p:spPr bwMode="auto">
                <a:xfrm>
                  <a:off x="3012" y="1117"/>
                  <a:ext cx="12" cy="6"/>
                </a:xfrm>
                <a:custGeom>
                  <a:avLst/>
                  <a:gdLst>
                    <a:gd name="T0" fmla="*/ 11 w 12"/>
                    <a:gd name="T1" fmla="*/ 5 h 6"/>
                    <a:gd name="T2" fmla="*/ 11 w 12"/>
                    <a:gd name="T3" fmla="*/ 6 h 6"/>
                    <a:gd name="T4" fmla="*/ 12 w 12"/>
                    <a:gd name="T5" fmla="*/ 3 h 6"/>
                    <a:gd name="T6" fmla="*/ 10 w 12"/>
                    <a:gd name="T7" fmla="*/ 1 h 6"/>
                    <a:gd name="T8" fmla="*/ 7 w 12"/>
                    <a:gd name="T9" fmla="*/ 0 h 6"/>
                    <a:gd name="T10" fmla="*/ 5 w 12"/>
                    <a:gd name="T11" fmla="*/ 1 h 6"/>
                    <a:gd name="T12" fmla="*/ 3 w 12"/>
                    <a:gd name="T13" fmla="*/ 0 h 6"/>
                    <a:gd name="T14" fmla="*/ 0 w 12"/>
                    <a:gd name="T15" fmla="*/ 0 h 6"/>
                    <a:gd name="T16" fmla="*/ 0 w 12"/>
                    <a:gd name="T17" fmla="*/ 1 h 6"/>
                    <a:gd name="T18" fmla="*/ 0 w 12"/>
                    <a:gd name="T19" fmla="*/ 3 h 6"/>
                    <a:gd name="T20" fmla="*/ 2 w 12"/>
                    <a:gd name="T21" fmla="*/ 3 h 6"/>
                    <a:gd name="T22" fmla="*/ 4 w 12"/>
                    <a:gd name="T23" fmla="*/ 4 h 6"/>
                    <a:gd name="T24" fmla="*/ 8 w 12"/>
                    <a:gd name="T25" fmla="*/ 3 h 6"/>
                    <a:gd name="T26" fmla="*/ 11 w 12"/>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
                      <a:moveTo>
                        <a:pt x="11" y="5"/>
                      </a:moveTo>
                      <a:lnTo>
                        <a:pt x="11" y="6"/>
                      </a:lnTo>
                      <a:lnTo>
                        <a:pt x="12" y="3"/>
                      </a:lnTo>
                      <a:lnTo>
                        <a:pt x="10" y="1"/>
                      </a:lnTo>
                      <a:lnTo>
                        <a:pt x="7" y="0"/>
                      </a:lnTo>
                      <a:lnTo>
                        <a:pt x="5" y="1"/>
                      </a:lnTo>
                      <a:lnTo>
                        <a:pt x="3" y="0"/>
                      </a:lnTo>
                      <a:lnTo>
                        <a:pt x="0" y="0"/>
                      </a:lnTo>
                      <a:lnTo>
                        <a:pt x="0" y="1"/>
                      </a:lnTo>
                      <a:lnTo>
                        <a:pt x="0" y="3"/>
                      </a:lnTo>
                      <a:lnTo>
                        <a:pt x="2" y="3"/>
                      </a:lnTo>
                      <a:lnTo>
                        <a:pt x="4" y="4"/>
                      </a:lnTo>
                      <a:lnTo>
                        <a:pt x="8" y="3"/>
                      </a:lnTo>
                      <a:lnTo>
                        <a:pt x="1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0" name="Rectangle 980">
                  <a:extLst>
                    <a:ext uri="{FF2B5EF4-FFF2-40B4-BE49-F238E27FC236}">
                      <a16:creationId xmlns:a16="http://schemas.microsoft.com/office/drawing/2014/main" id="{1E01285A-B222-4D9E-9B19-D7FB2875CA20}"/>
                    </a:ext>
                  </a:extLst>
                </p:cNvPr>
                <p:cNvSpPr>
                  <a:spLocks noChangeArrowheads="1"/>
                </p:cNvSpPr>
                <p:nvPr/>
              </p:nvSpPr>
              <p:spPr bwMode="auto">
                <a:xfrm>
                  <a:off x="3016" y="1124"/>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1" name="Freeform 981">
                  <a:extLst>
                    <a:ext uri="{FF2B5EF4-FFF2-40B4-BE49-F238E27FC236}">
                      <a16:creationId xmlns:a16="http://schemas.microsoft.com/office/drawing/2014/main" id="{9C1A5F98-E990-4C16-B6B0-A127C469A8A4}"/>
                    </a:ext>
                  </a:extLst>
                </p:cNvPr>
                <p:cNvSpPr>
                  <a:spLocks/>
                </p:cNvSpPr>
                <p:nvPr/>
              </p:nvSpPr>
              <p:spPr bwMode="auto">
                <a:xfrm>
                  <a:off x="2904" y="962"/>
                  <a:ext cx="11" cy="7"/>
                </a:xfrm>
                <a:custGeom>
                  <a:avLst/>
                  <a:gdLst>
                    <a:gd name="T0" fmla="*/ 11 w 11"/>
                    <a:gd name="T1" fmla="*/ 6 h 7"/>
                    <a:gd name="T2" fmla="*/ 8 w 11"/>
                    <a:gd name="T3" fmla="*/ 2 h 7"/>
                    <a:gd name="T4" fmla="*/ 4 w 11"/>
                    <a:gd name="T5" fmla="*/ 0 h 7"/>
                    <a:gd name="T6" fmla="*/ 1 w 11"/>
                    <a:gd name="T7" fmla="*/ 0 h 7"/>
                    <a:gd name="T8" fmla="*/ 0 w 11"/>
                    <a:gd name="T9" fmla="*/ 2 h 7"/>
                    <a:gd name="T10" fmla="*/ 2 w 11"/>
                    <a:gd name="T11" fmla="*/ 6 h 7"/>
                    <a:gd name="T12" fmla="*/ 5 w 11"/>
                    <a:gd name="T13" fmla="*/ 6 h 7"/>
                    <a:gd name="T14" fmla="*/ 8 w 11"/>
                    <a:gd name="T15" fmla="*/ 7 h 7"/>
                    <a:gd name="T16" fmla="*/ 11 w 11"/>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6"/>
                      </a:moveTo>
                      <a:lnTo>
                        <a:pt x="8" y="2"/>
                      </a:lnTo>
                      <a:lnTo>
                        <a:pt x="4" y="0"/>
                      </a:lnTo>
                      <a:lnTo>
                        <a:pt x="1" y="0"/>
                      </a:lnTo>
                      <a:lnTo>
                        <a:pt x="0" y="2"/>
                      </a:lnTo>
                      <a:lnTo>
                        <a:pt x="2" y="6"/>
                      </a:lnTo>
                      <a:lnTo>
                        <a:pt x="5" y="6"/>
                      </a:lnTo>
                      <a:lnTo>
                        <a:pt x="8" y="7"/>
                      </a:lnTo>
                      <a:lnTo>
                        <a:pt x="1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2" name="Freeform 982">
                  <a:extLst>
                    <a:ext uri="{FF2B5EF4-FFF2-40B4-BE49-F238E27FC236}">
                      <a16:creationId xmlns:a16="http://schemas.microsoft.com/office/drawing/2014/main" id="{936B0059-9852-4289-B753-873050491FA9}"/>
                    </a:ext>
                  </a:extLst>
                </p:cNvPr>
                <p:cNvSpPr>
                  <a:spLocks/>
                </p:cNvSpPr>
                <p:nvPr/>
              </p:nvSpPr>
              <p:spPr bwMode="auto">
                <a:xfrm>
                  <a:off x="3037" y="1304"/>
                  <a:ext cx="7" cy="10"/>
                </a:xfrm>
                <a:custGeom>
                  <a:avLst/>
                  <a:gdLst>
                    <a:gd name="T0" fmla="*/ 2 w 7"/>
                    <a:gd name="T1" fmla="*/ 10 h 10"/>
                    <a:gd name="T2" fmla="*/ 3 w 7"/>
                    <a:gd name="T3" fmla="*/ 9 h 10"/>
                    <a:gd name="T4" fmla="*/ 5 w 7"/>
                    <a:gd name="T5" fmla="*/ 4 h 10"/>
                    <a:gd name="T6" fmla="*/ 7 w 7"/>
                    <a:gd name="T7" fmla="*/ 2 h 10"/>
                    <a:gd name="T8" fmla="*/ 6 w 7"/>
                    <a:gd name="T9" fmla="*/ 0 h 10"/>
                    <a:gd name="T10" fmla="*/ 4 w 7"/>
                    <a:gd name="T11" fmla="*/ 1 h 10"/>
                    <a:gd name="T12" fmla="*/ 2 w 7"/>
                    <a:gd name="T13" fmla="*/ 1 h 10"/>
                    <a:gd name="T14" fmla="*/ 0 w 7"/>
                    <a:gd name="T15" fmla="*/ 2 h 10"/>
                    <a:gd name="T16" fmla="*/ 0 w 7"/>
                    <a:gd name="T17" fmla="*/ 4 h 10"/>
                    <a:gd name="T18" fmla="*/ 1 w 7"/>
                    <a:gd name="T19" fmla="*/ 3 h 10"/>
                    <a:gd name="T20" fmla="*/ 2 w 7"/>
                    <a:gd name="T21" fmla="*/ 6 h 10"/>
                    <a:gd name="T22" fmla="*/ 1 w 7"/>
                    <a:gd name="T23" fmla="*/ 9 h 10"/>
                    <a:gd name="T24" fmla="*/ 2 w 7"/>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10"/>
                      </a:moveTo>
                      <a:lnTo>
                        <a:pt x="3" y="9"/>
                      </a:lnTo>
                      <a:lnTo>
                        <a:pt x="5" y="4"/>
                      </a:lnTo>
                      <a:lnTo>
                        <a:pt x="7" y="2"/>
                      </a:lnTo>
                      <a:lnTo>
                        <a:pt x="6" y="0"/>
                      </a:lnTo>
                      <a:lnTo>
                        <a:pt x="4" y="1"/>
                      </a:lnTo>
                      <a:lnTo>
                        <a:pt x="2" y="1"/>
                      </a:lnTo>
                      <a:lnTo>
                        <a:pt x="0" y="2"/>
                      </a:lnTo>
                      <a:lnTo>
                        <a:pt x="0" y="4"/>
                      </a:lnTo>
                      <a:lnTo>
                        <a:pt x="1" y="3"/>
                      </a:lnTo>
                      <a:lnTo>
                        <a:pt x="2" y="6"/>
                      </a:lnTo>
                      <a:lnTo>
                        <a:pt x="1" y="9"/>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3" name="Freeform 983">
                  <a:extLst>
                    <a:ext uri="{FF2B5EF4-FFF2-40B4-BE49-F238E27FC236}">
                      <a16:creationId xmlns:a16="http://schemas.microsoft.com/office/drawing/2014/main" id="{B7613528-A269-47CA-B325-2A61218DAC1A}"/>
                    </a:ext>
                  </a:extLst>
                </p:cNvPr>
                <p:cNvSpPr>
                  <a:spLocks/>
                </p:cNvSpPr>
                <p:nvPr/>
              </p:nvSpPr>
              <p:spPr bwMode="auto">
                <a:xfrm>
                  <a:off x="3021" y="1251"/>
                  <a:ext cx="5" cy="9"/>
                </a:xfrm>
                <a:custGeom>
                  <a:avLst/>
                  <a:gdLst>
                    <a:gd name="T0" fmla="*/ 1 w 5"/>
                    <a:gd name="T1" fmla="*/ 2 h 9"/>
                    <a:gd name="T2" fmla="*/ 0 w 5"/>
                    <a:gd name="T3" fmla="*/ 4 h 9"/>
                    <a:gd name="T4" fmla="*/ 0 w 5"/>
                    <a:gd name="T5" fmla="*/ 7 h 9"/>
                    <a:gd name="T6" fmla="*/ 2 w 5"/>
                    <a:gd name="T7" fmla="*/ 9 h 9"/>
                    <a:gd name="T8" fmla="*/ 4 w 5"/>
                    <a:gd name="T9" fmla="*/ 7 h 9"/>
                    <a:gd name="T10" fmla="*/ 4 w 5"/>
                    <a:gd name="T11" fmla="*/ 4 h 9"/>
                    <a:gd name="T12" fmla="*/ 5 w 5"/>
                    <a:gd name="T13" fmla="*/ 0 h 9"/>
                    <a:gd name="T14" fmla="*/ 1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1" y="2"/>
                      </a:moveTo>
                      <a:lnTo>
                        <a:pt x="0" y="4"/>
                      </a:lnTo>
                      <a:lnTo>
                        <a:pt x="0" y="7"/>
                      </a:lnTo>
                      <a:lnTo>
                        <a:pt x="2" y="9"/>
                      </a:lnTo>
                      <a:lnTo>
                        <a:pt x="4" y="7"/>
                      </a:lnTo>
                      <a:lnTo>
                        <a:pt x="4" y="4"/>
                      </a:lnTo>
                      <a:lnTo>
                        <a:pt x="5"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4" name="Freeform 984">
                  <a:extLst>
                    <a:ext uri="{FF2B5EF4-FFF2-40B4-BE49-F238E27FC236}">
                      <a16:creationId xmlns:a16="http://schemas.microsoft.com/office/drawing/2014/main" id="{C252FDB7-08B1-44E4-9411-DBBEB959893F}"/>
                    </a:ext>
                  </a:extLst>
                </p:cNvPr>
                <p:cNvSpPr>
                  <a:spLocks/>
                </p:cNvSpPr>
                <p:nvPr/>
              </p:nvSpPr>
              <p:spPr bwMode="auto">
                <a:xfrm>
                  <a:off x="3030" y="1251"/>
                  <a:ext cx="6" cy="8"/>
                </a:xfrm>
                <a:custGeom>
                  <a:avLst/>
                  <a:gdLst>
                    <a:gd name="T0" fmla="*/ 0 w 6"/>
                    <a:gd name="T1" fmla="*/ 7 h 8"/>
                    <a:gd name="T2" fmla="*/ 1 w 6"/>
                    <a:gd name="T3" fmla="*/ 8 h 8"/>
                    <a:gd name="T4" fmla="*/ 3 w 6"/>
                    <a:gd name="T5" fmla="*/ 7 h 8"/>
                    <a:gd name="T6" fmla="*/ 6 w 6"/>
                    <a:gd name="T7" fmla="*/ 5 h 8"/>
                    <a:gd name="T8" fmla="*/ 5 w 6"/>
                    <a:gd name="T9" fmla="*/ 1 h 8"/>
                    <a:gd name="T10" fmla="*/ 3 w 6"/>
                    <a:gd name="T11" fmla="*/ 0 h 8"/>
                    <a:gd name="T12" fmla="*/ 0 w 6"/>
                    <a:gd name="T13" fmla="*/ 1 h 8"/>
                    <a:gd name="T14" fmla="*/ 0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7"/>
                      </a:moveTo>
                      <a:lnTo>
                        <a:pt x="1" y="8"/>
                      </a:lnTo>
                      <a:lnTo>
                        <a:pt x="3" y="7"/>
                      </a:lnTo>
                      <a:lnTo>
                        <a:pt x="6" y="5"/>
                      </a:lnTo>
                      <a:lnTo>
                        <a:pt x="5" y="1"/>
                      </a:lnTo>
                      <a:lnTo>
                        <a:pt x="3" y="0"/>
                      </a:lnTo>
                      <a:lnTo>
                        <a:pt x="0"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5" name="Freeform 985">
                  <a:extLst>
                    <a:ext uri="{FF2B5EF4-FFF2-40B4-BE49-F238E27FC236}">
                      <a16:creationId xmlns:a16="http://schemas.microsoft.com/office/drawing/2014/main" id="{AEE5E3CB-D33A-4111-8591-38E6CB6808EB}"/>
                    </a:ext>
                  </a:extLst>
                </p:cNvPr>
                <p:cNvSpPr>
                  <a:spLocks/>
                </p:cNvSpPr>
                <p:nvPr/>
              </p:nvSpPr>
              <p:spPr bwMode="auto">
                <a:xfrm>
                  <a:off x="3029" y="1239"/>
                  <a:ext cx="7" cy="6"/>
                </a:xfrm>
                <a:custGeom>
                  <a:avLst/>
                  <a:gdLst>
                    <a:gd name="T0" fmla="*/ 7 w 7"/>
                    <a:gd name="T1" fmla="*/ 2 h 6"/>
                    <a:gd name="T2" fmla="*/ 4 w 7"/>
                    <a:gd name="T3" fmla="*/ 1 h 6"/>
                    <a:gd name="T4" fmla="*/ 2 w 7"/>
                    <a:gd name="T5" fmla="*/ 0 h 6"/>
                    <a:gd name="T6" fmla="*/ 1 w 7"/>
                    <a:gd name="T7" fmla="*/ 2 h 6"/>
                    <a:gd name="T8" fmla="*/ 0 w 7"/>
                    <a:gd name="T9" fmla="*/ 4 h 6"/>
                    <a:gd name="T10" fmla="*/ 1 w 7"/>
                    <a:gd name="T11" fmla="*/ 6 h 6"/>
                    <a:gd name="T12" fmla="*/ 2 w 7"/>
                    <a:gd name="T13" fmla="*/ 6 h 6"/>
                    <a:gd name="T14" fmla="*/ 4 w 7"/>
                    <a:gd name="T15" fmla="*/ 4 h 6"/>
                    <a:gd name="T16" fmla="*/ 7 w 7"/>
                    <a:gd name="T17" fmla="*/ 2 h 6"/>
                    <a:gd name="T18" fmla="*/ 7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2"/>
                      </a:moveTo>
                      <a:lnTo>
                        <a:pt x="4" y="1"/>
                      </a:lnTo>
                      <a:lnTo>
                        <a:pt x="2" y="0"/>
                      </a:lnTo>
                      <a:lnTo>
                        <a:pt x="1" y="2"/>
                      </a:lnTo>
                      <a:lnTo>
                        <a:pt x="0" y="4"/>
                      </a:lnTo>
                      <a:lnTo>
                        <a:pt x="1" y="6"/>
                      </a:lnTo>
                      <a:lnTo>
                        <a:pt x="2" y="6"/>
                      </a:lnTo>
                      <a:lnTo>
                        <a:pt x="4" y="4"/>
                      </a:lnTo>
                      <a:lnTo>
                        <a:pt x="7" y="2"/>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6" name="Freeform 986">
                  <a:extLst>
                    <a:ext uri="{FF2B5EF4-FFF2-40B4-BE49-F238E27FC236}">
                      <a16:creationId xmlns:a16="http://schemas.microsoft.com/office/drawing/2014/main" id="{63FB40A4-F8E7-4D21-814A-C153BC65D942}"/>
                    </a:ext>
                  </a:extLst>
                </p:cNvPr>
                <p:cNvSpPr>
                  <a:spLocks/>
                </p:cNvSpPr>
                <p:nvPr/>
              </p:nvSpPr>
              <p:spPr bwMode="auto">
                <a:xfrm>
                  <a:off x="3014" y="1340"/>
                  <a:ext cx="7" cy="4"/>
                </a:xfrm>
                <a:custGeom>
                  <a:avLst/>
                  <a:gdLst>
                    <a:gd name="T0" fmla="*/ 3 w 7"/>
                    <a:gd name="T1" fmla="*/ 0 h 4"/>
                    <a:gd name="T2" fmla="*/ 0 w 7"/>
                    <a:gd name="T3" fmla="*/ 1 h 4"/>
                    <a:gd name="T4" fmla="*/ 0 w 7"/>
                    <a:gd name="T5" fmla="*/ 1 h 4"/>
                    <a:gd name="T6" fmla="*/ 3 w 7"/>
                    <a:gd name="T7" fmla="*/ 4 h 4"/>
                    <a:gd name="T8" fmla="*/ 5 w 7"/>
                    <a:gd name="T9" fmla="*/ 3 h 4"/>
                    <a:gd name="T10" fmla="*/ 7 w 7"/>
                    <a:gd name="T11" fmla="*/ 1 h 4"/>
                    <a:gd name="T12" fmla="*/ 5 w 7"/>
                    <a:gd name="T13" fmla="*/ 1 h 4"/>
                    <a:gd name="T14" fmla="*/ 3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3" y="0"/>
                      </a:moveTo>
                      <a:lnTo>
                        <a:pt x="0" y="1"/>
                      </a:lnTo>
                      <a:lnTo>
                        <a:pt x="0" y="1"/>
                      </a:lnTo>
                      <a:lnTo>
                        <a:pt x="3" y="4"/>
                      </a:lnTo>
                      <a:lnTo>
                        <a:pt x="5" y="3"/>
                      </a:lnTo>
                      <a:lnTo>
                        <a:pt x="7" y="1"/>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7" name="Freeform 987">
                  <a:extLst>
                    <a:ext uri="{FF2B5EF4-FFF2-40B4-BE49-F238E27FC236}">
                      <a16:creationId xmlns:a16="http://schemas.microsoft.com/office/drawing/2014/main" id="{1945763F-379A-41E2-9C37-F0FD62BB93AA}"/>
                    </a:ext>
                  </a:extLst>
                </p:cNvPr>
                <p:cNvSpPr>
                  <a:spLocks/>
                </p:cNvSpPr>
                <p:nvPr/>
              </p:nvSpPr>
              <p:spPr bwMode="auto">
                <a:xfrm>
                  <a:off x="3167" y="1448"/>
                  <a:ext cx="8" cy="10"/>
                </a:xfrm>
                <a:custGeom>
                  <a:avLst/>
                  <a:gdLst>
                    <a:gd name="T0" fmla="*/ 5 w 8"/>
                    <a:gd name="T1" fmla="*/ 2 h 10"/>
                    <a:gd name="T2" fmla="*/ 5 w 8"/>
                    <a:gd name="T3" fmla="*/ 0 h 10"/>
                    <a:gd name="T4" fmla="*/ 3 w 8"/>
                    <a:gd name="T5" fmla="*/ 0 h 10"/>
                    <a:gd name="T6" fmla="*/ 1 w 8"/>
                    <a:gd name="T7" fmla="*/ 3 h 10"/>
                    <a:gd name="T8" fmla="*/ 1 w 8"/>
                    <a:gd name="T9" fmla="*/ 4 h 10"/>
                    <a:gd name="T10" fmla="*/ 0 w 8"/>
                    <a:gd name="T11" fmla="*/ 7 h 10"/>
                    <a:gd name="T12" fmla="*/ 2 w 8"/>
                    <a:gd name="T13" fmla="*/ 8 h 10"/>
                    <a:gd name="T14" fmla="*/ 2 w 8"/>
                    <a:gd name="T15" fmla="*/ 10 h 10"/>
                    <a:gd name="T16" fmla="*/ 4 w 8"/>
                    <a:gd name="T17" fmla="*/ 10 h 10"/>
                    <a:gd name="T18" fmla="*/ 5 w 8"/>
                    <a:gd name="T19" fmla="*/ 8 h 10"/>
                    <a:gd name="T20" fmla="*/ 8 w 8"/>
                    <a:gd name="T21" fmla="*/ 8 h 10"/>
                    <a:gd name="T22" fmla="*/ 8 w 8"/>
                    <a:gd name="T23" fmla="*/ 7 h 10"/>
                    <a:gd name="T24" fmla="*/ 6 w 8"/>
                    <a:gd name="T25" fmla="*/ 3 h 10"/>
                    <a:gd name="T26" fmla="*/ 5 w 8"/>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2"/>
                      </a:moveTo>
                      <a:lnTo>
                        <a:pt x="5" y="0"/>
                      </a:lnTo>
                      <a:lnTo>
                        <a:pt x="3" y="0"/>
                      </a:lnTo>
                      <a:lnTo>
                        <a:pt x="1" y="3"/>
                      </a:lnTo>
                      <a:lnTo>
                        <a:pt x="1" y="4"/>
                      </a:lnTo>
                      <a:lnTo>
                        <a:pt x="0" y="7"/>
                      </a:lnTo>
                      <a:lnTo>
                        <a:pt x="2" y="8"/>
                      </a:lnTo>
                      <a:lnTo>
                        <a:pt x="2" y="10"/>
                      </a:lnTo>
                      <a:lnTo>
                        <a:pt x="4" y="10"/>
                      </a:lnTo>
                      <a:lnTo>
                        <a:pt x="5" y="8"/>
                      </a:lnTo>
                      <a:lnTo>
                        <a:pt x="8" y="8"/>
                      </a:lnTo>
                      <a:lnTo>
                        <a:pt x="8" y="7"/>
                      </a:lnTo>
                      <a:lnTo>
                        <a:pt x="6"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8" name="Freeform 988">
                  <a:extLst>
                    <a:ext uri="{FF2B5EF4-FFF2-40B4-BE49-F238E27FC236}">
                      <a16:creationId xmlns:a16="http://schemas.microsoft.com/office/drawing/2014/main" id="{53614B68-71F0-4F4E-AA6C-2D0E8B27F2C8}"/>
                    </a:ext>
                  </a:extLst>
                </p:cNvPr>
                <p:cNvSpPr>
                  <a:spLocks/>
                </p:cNvSpPr>
                <p:nvPr/>
              </p:nvSpPr>
              <p:spPr bwMode="auto">
                <a:xfrm>
                  <a:off x="3178" y="1452"/>
                  <a:ext cx="1" cy="5"/>
                </a:xfrm>
                <a:custGeom>
                  <a:avLst/>
                  <a:gdLst>
                    <a:gd name="T0" fmla="*/ 1 w 1"/>
                    <a:gd name="T1" fmla="*/ 0 h 5"/>
                    <a:gd name="T2" fmla="*/ 0 w 1"/>
                    <a:gd name="T3" fmla="*/ 2 h 5"/>
                    <a:gd name="T4" fmla="*/ 0 w 1"/>
                    <a:gd name="T5" fmla="*/ 4 h 5"/>
                    <a:gd name="T6" fmla="*/ 1 w 1"/>
                    <a:gd name="T7" fmla="*/ 5 h 5"/>
                    <a:gd name="T8" fmla="*/ 1 w 1"/>
                    <a:gd name="T9" fmla="*/ 4 h 5"/>
                    <a:gd name="T10" fmla="*/ 1 w 1"/>
                    <a:gd name="T11" fmla="*/ 3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lnTo>
                        <a:pt x="0" y="2"/>
                      </a:lnTo>
                      <a:lnTo>
                        <a:pt x="0" y="4"/>
                      </a:lnTo>
                      <a:lnTo>
                        <a:pt x="1" y="5"/>
                      </a:lnTo>
                      <a:lnTo>
                        <a:pt x="1" y="4"/>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9" name="Freeform 989">
                  <a:extLst>
                    <a:ext uri="{FF2B5EF4-FFF2-40B4-BE49-F238E27FC236}">
                      <a16:creationId xmlns:a16="http://schemas.microsoft.com/office/drawing/2014/main" id="{049373A3-6017-4D93-BF78-BDDA38B5ED19}"/>
                    </a:ext>
                  </a:extLst>
                </p:cNvPr>
                <p:cNvSpPr>
                  <a:spLocks/>
                </p:cNvSpPr>
                <p:nvPr/>
              </p:nvSpPr>
              <p:spPr bwMode="auto">
                <a:xfrm>
                  <a:off x="3148" y="1459"/>
                  <a:ext cx="1" cy="3"/>
                </a:xfrm>
                <a:custGeom>
                  <a:avLst/>
                  <a:gdLst>
                    <a:gd name="T0" fmla="*/ 0 w 1"/>
                    <a:gd name="T1" fmla="*/ 0 h 3"/>
                    <a:gd name="T2" fmla="*/ 0 w 1"/>
                    <a:gd name="T3" fmla="*/ 1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1" y="3"/>
                      </a:lnTo>
                      <a:lnTo>
                        <a:pt x="1"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0" name="Freeform 990">
                  <a:extLst>
                    <a:ext uri="{FF2B5EF4-FFF2-40B4-BE49-F238E27FC236}">
                      <a16:creationId xmlns:a16="http://schemas.microsoft.com/office/drawing/2014/main" id="{FC5BC012-89C4-4A36-BDBC-5B121DE2D4B1}"/>
                    </a:ext>
                  </a:extLst>
                </p:cNvPr>
                <p:cNvSpPr>
                  <a:spLocks/>
                </p:cNvSpPr>
                <p:nvPr/>
              </p:nvSpPr>
              <p:spPr bwMode="auto">
                <a:xfrm>
                  <a:off x="2912" y="695"/>
                  <a:ext cx="590" cy="915"/>
                </a:xfrm>
                <a:custGeom>
                  <a:avLst/>
                  <a:gdLst>
                    <a:gd name="T0" fmla="*/ 666 w 761"/>
                    <a:gd name="T1" fmla="*/ 204 h 1179"/>
                    <a:gd name="T2" fmla="*/ 642 w 761"/>
                    <a:gd name="T3" fmla="*/ 204 h 1179"/>
                    <a:gd name="T4" fmla="*/ 588 w 761"/>
                    <a:gd name="T5" fmla="*/ 147 h 1179"/>
                    <a:gd name="T6" fmla="*/ 558 w 761"/>
                    <a:gd name="T7" fmla="*/ 137 h 1179"/>
                    <a:gd name="T8" fmla="*/ 679 w 761"/>
                    <a:gd name="T9" fmla="*/ 106 h 1179"/>
                    <a:gd name="T10" fmla="*/ 612 w 761"/>
                    <a:gd name="T11" fmla="*/ 64 h 1179"/>
                    <a:gd name="T12" fmla="*/ 526 w 761"/>
                    <a:gd name="T13" fmla="*/ 52 h 1179"/>
                    <a:gd name="T14" fmla="*/ 595 w 761"/>
                    <a:gd name="T15" fmla="*/ 20 h 1179"/>
                    <a:gd name="T16" fmla="*/ 486 w 761"/>
                    <a:gd name="T17" fmla="*/ 41 h 1179"/>
                    <a:gd name="T18" fmla="*/ 436 w 761"/>
                    <a:gd name="T19" fmla="*/ 59 h 1179"/>
                    <a:gd name="T20" fmla="*/ 395 w 761"/>
                    <a:gd name="T21" fmla="*/ 78 h 1179"/>
                    <a:gd name="T22" fmla="*/ 374 w 761"/>
                    <a:gd name="T23" fmla="*/ 90 h 1179"/>
                    <a:gd name="T24" fmla="*/ 309 w 761"/>
                    <a:gd name="T25" fmla="*/ 122 h 1179"/>
                    <a:gd name="T26" fmla="*/ 255 w 761"/>
                    <a:gd name="T27" fmla="*/ 78 h 1179"/>
                    <a:gd name="T28" fmla="*/ 189 w 761"/>
                    <a:gd name="T29" fmla="*/ 141 h 1179"/>
                    <a:gd name="T30" fmla="*/ 117 w 761"/>
                    <a:gd name="T31" fmla="*/ 190 h 1179"/>
                    <a:gd name="T32" fmla="*/ 100 w 761"/>
                    <a:gd name="T33" fmla="*/ 258 h 1179"/>
                    <a:gd name="T34" fmla="*/ 16 w 761"/>
                    <a:gd name="T35" fmla="*/ 315 h 1179"/>
                    <a:gd name="T36" fmla="*/ 60 w 761"/>
                    <a:gd name="T37" fmla="*/ 364 h 1179"/>
                    <a:gd name="T38" fmla="*/ 27 w 761"/>
                    <a:gd name="T39" fmla="*/ 400 h 1179"/>
                    <a:gd name="T40" fmla="*/ 67 w 761"/>
                    <a:gd name="T41" fmla="*/ 436 h 1179"/>
                    <a:gd name="T42" fmla="*/ 132 w 761"/>
                    <a:gd name="T43" fmla="*/ 516 h 1179"/>
                    <a:gd name="T44" fmla="*/ 139 w 761"/>
                    <a:gd name="T45" fmla="*/ 622 h 1179"/>
                    <a:gd name="T46" fmla="*/ 121 w 761"/>
                    <a:gd name="T47" fmla="*/ 695 h 1179"/>
                    <a:gd name="T48" fmla="*/ 159 w 761"/>
                    <a:gd name="T49" fmla="*/ 698 h 1179"/>
                    <a:gd name="T50" fmla="*/ 166 w 761"/>
                    <a:gd name="T51" fmla="*/ 733 h 1179"/>
                    <a:gd name="T52" fmla="*/ 149 w 761"/>
                    <a:gd name="T53" fmla="*/ 773 h 1179"/>
                    <a:gd name="T54" fmla="*/ 171 w 761"/>
                    <a:gd name="T55" fmla="*/ 826 h 1179"/>
                    <a:gd name="T56" fmla="*/ 149 w 761"/>
                    <a:gd name="T57" fmla="*/ 858 h 1179"/>
                    <a:gd name="T58" fmla="*/ 138 w 761"/>
                    <a:gd name="T59" fmla="*/ 879 h 1179"/>
                    <a:gd name="T60" fmla="*/ 107 w 761"/>
                    <a:gd name="T61" fmla="*/ 889 h 1179"/>
                    <a:gd name="T62" fmla="*/ 113 w 761"/>
                    <a:gd name="T63" fmla="*/ 924 h 1179"/>
                    <a:gd name="T64" fmla="*/ 108 w 761"/>
                    <a:gd name="T65" fmla="*/ 951 h 1179"/>
                    <a:gd name="T66" fmla="*/ 113 w 761"/>
                    <a:gd name="T67" fmla="*/ 993 h 1179"/>
                    <a:gd name="T68" fmla="*/ 127 w 761"/>
                    <a:gd name="T69" fmla="*/ 1018 h 1179"/>
                    <a:gd name="T70" fmla="*/ 127 w 761"/>
                    <a:gd name="T71" fmla="*/ 1056 h 1179"/>
                    <a:gd name="T72" fmla="*/ 131 w 761"/>
                    <a:gd name="T73" fmla="*/ 1119 h 1179"/>
                    <a:gd name="T74" fmla="*/ 184 w 761"/>
                    <a:gd name="T75" fmla="*/ 1144 h 1179"/>
                    <a:gd name="T76" fmla="*/ 202 w 761"/>
                    <a:gd name="T77" fmla="*/ 1174 h 1179"/>
                    <a:gd name="T78" fmla="*/ 225 w 761"/>
                    <a:gd name="T79" fmla="*/ 1148 h 1179"/>
                    <a:gd name="T80" fmla="*/ 246 w 761"/>
                    <a:gd name="T81" fmla="*/ 1098 h 1179"/>
                    <a:gd name="T82" fmla="*/ 258 w 761"/>
                    <a:gd name="T83" fmla="*/ 1057 h 1179"/>
                    <a:gd name="T84" fmla="*/ 278 w 761"/>
                    <a:gd name="T85" fmla="*/ 1003 h 1179"/>
                    <a:gd name="T86" fmla="*/ 330 w 761"/>
                    <a:gd name="T87" fmla="*/ 952 h 1179"/>
                    <a:gd name="T88" fmla="*/ 384 w 761"/>
                    <a:gd name="T89" fmla="*/ 952 h 1179"/>
                    <a:gd name="T90" fmla="*/ 426 w 761"/>
                    <a:gd name="T91" fmla="*/ 867 h 1179"/>
                    <a:gd name="T92" fmla="*/ 498 w 761"/>
                    <a:gd name="T93" fmla="*/ 875 h 1179"/>
                    <a:gd name="T94" fmla="*/ 566 w 761"/>
                    <a:gd name="T95" fmla="*/ 831 h 1179"/>
                    <a:gd name="T96" fmla="*/ 522 w 761"/>
                    <a:gd name="T97" fmla="*/ 802 h 1179"/>
                    <a:gd name="T98" fmla="*/ 531 w 761"/>
                    <a:gd name="T99" fmla="*/ 753 h 1179"/>
                    <a:gd name="T100" fmla="*/ 558 w 761"/>
                    <a:gd name="T101" fmla="*/ 791 h 1179"/>
                    <a:gd name="T102" fmla="*/ 585 w 761"/>
                    <a:gd name="T103" fmla="*/ 761 h 1179"/>
                    <a:gd name="T104" fmla="*/ 536 w 761"/>
                    <a:gd name="T105" fmla="*/ 703 h 1179"/>
                    <a:gd name="T106" fmla="*/ 522 w 761"/>
                    <a:gd name="T107" fmla="*/ 675 h 1179"/>
                    <a:gd name="T108" fmla="*/ 586 w 761"/>
                    <a:gd name="T109" fmla="*/ 652 h 1179"/>
                    <a:gd name="T110" fmla="*/ 597 w 761"/>
                    <a:gd name="T111" fmla="*/ 614 h 1179"/>
                    <a:gd name="T112" fmla="*/ 608 w 761"/>
                    <a:gd name="T113" fmla="*/ 548 h 1179"/>
                    <a:gd name="T114" fmla="*/ 630 w 761"/>
                    <a:gd name="T115" fmla="*/ 521 h 1179"/>
                    <a:gd name="T116" fmla="*/ 649 w 761"/>
                    <a:gd name="T117" fmla="*/ 492 h 1179"/>
                    <a:gd name="T118" fmla="*/ 640 w 761"/>
                    <a:gd name="T119" fmla="*/ 428 h 1179"/>
                    <a:gd name="T120" fmla="*/ 672 w 761"/>
                    <a:gd name="T121" fmla="*/ 295 h 1179"/>
                    <a:gd name="T122" fmla="*/ 677 w 761"/>
                    <a:gd name="T123" fmla="*/ 26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1179">
                      <a:moveTo>
                        <a:pt x="759" y="203"/>
                      </a:moveTo>
                      <a:cubicBezTo>
                        <a:pt x="757" y="200"/>
                        <a:pt x="757" y="200"/>
                        <a:pt x="757" y="200"/>
                      </a:cubicBezTo>
                      <a:cubicBezTo>
                        <a:pt x="756" y="198"/>
                        <a:pt x="756" y="198"/>
                        <a:pt x="756" y="198"/>
                      </a:cubicBezTo>
                      <a:cubicBezTo>
                        <a:pt x="750" y="193"/>
                        <a:pt x="750" y="193"/>
                        <a:pt x="750" y="193"/>
                      </a:cubicBezTo>
                      <a:cubicBezTo>
                        <a:pt x="750" y="190"/>
                        <a:pt x="750" y="190"/>
                        <a:pt x="750" y="190"/>
                      </a:cubicBezTo>
                      <a:cubicBezTo>
                        <a:pt x="749" y="187"/>
                        <a:pt x="749" y="187"/>
                        <a:pt x="749" y="187"/>
                      </a:cubicBezTo>
                      <a:cubicBezTo>
                        <a:pt x="745" y="185"/>
                        <a:pt x="745" y="185"/>
                        <a:pt x="745" y="185"/>
                      </a:cubicBezTo>
                      <a:cubicBezTo>
                        <a:pt x="743" y="184"/>
                        <a:pt x="743" y="184"/>
                        <a:pt x="743" y="184"/>
                      </a:cubicBezTo>
                      <a:cubicBezTo>
                        <a:pt x="741" y="182"/>
                        <a:pt x="741" y="182"/>
                        <a:pt x="741" y="182"/>
                      </a:cubicBezTo>
                      <a:cubicBezTo>
                        <a:pt x="738" y="180"/>
                        <a:pt x="738" y="180"/>
                        <a:pt x="738" y="180"/>
                      </a:cubicBezTo>
                      <a:cubicBezTo>
                        <a:pt x="734" y="179"/>
                        <a:pt x="734" y="179"/>
                        <a:pt x="734" y="179"/>
                      </a:cubicBezTo>
                      <a:cubicBezTo>
                        <a:pt x="729" y="177"/>
                        <a:pt x="729" y="177"/>
                        <a:pt x="729" y="177"/>
                      </a:cubicBezTo>
                      <a:cubicBezTo>
                        <a:pt x="724" y="175"/>
                        <a:pt x="724" y="175"/>
                        <a:pt x="724" y="175"/>
                      </a:cubicBezTo>
                      <a:cubicBezTo>
                        <a:pt x="720" y="173"/>
                        <a:pt x="720" y="173"/>
                        <a:pt x="720" y="173"/>
                      </a:cubicBezTo>
                      <a:cubicBezTo>
                        <a:pt x="718" y="174"/>
                        <a:pt x="718" y="174"/>
                        <a:pt x="718" y="174"/>
                      </a:cubicBezTo>
                      <a:cubicBezTo>
                        <a:pt x="714" y="174"/>
                        <a:pt x="714" y="174"/>
                        <a:pt x="714" y="174"/>
                      </a:cubicBezTo>
                      <a:cubicBezTo>
                        <a:pt x="709" y="176"/>
                        <a:pt x="709" y="176"/>
                        <a:pt x="709" y="176"/>
                      </a:cubicBezTo>
                      <a:cubicBezTo>
                        <a:pt x="707" y="179"/>
                        <a:pt x="707" y="179"/>
                        <a:pt x="707" y="179"/>
                      </a:cubicBezTo>
                      <a:cubicBezTo>
                        <a:pt x="704" y="181"/>
                        <a:pt x="704" y="181"/>
                        <a:pt x="704" y="181"/>
                      </a:cubicBezTo>
                      <a:cubicBezTo>
                        <a:pt x="700" y="179"/>
                        <a:pt x="700" y="179"/>
                        <a:pt x="700" y="179"/>
                      </a:cubicBezTo>
                      <a:cubicBezTo>
                        <a:pt x="699" y="177"/>
                        <a:pt x="699" y="177"/>
                        <a:pt x="699" y="177"/>
                      </a:cubicBezTo>
                      <a:cubicBezTo>
                        <a:pt x="697" y="178"/>
                        <a:pt x="697" y="178"/>
                        <a:pt x="697" y="178"/>
                      </a:cubicBezTo>
                      <a:cubicBezTo>
                        <a:pt x="696" y="180"/>
                        <a:pt x="696" y="180"/>
                        <a:pt x="696" y="180"/>
                      </a:cubicBezTo>
                      <a:cubicBezTo>
                        <a:pt x="697" y="184"/>
                        <a:pt x="697" y="184"/>
                        <a:pt x="697" y="184"/>
                      </a:cubicBezTo>
                      <a:cubicBezTo>
                        <a:pt x="697" y="188"/>
                        <a:pt x="697" y="188"/>
                        <a:pt x="697" y="188"/>
                      </a:cubicBezTo>
                      <a:cubicBezTo>
                        <a:pt x="695" y="191"/>
                        <a:pt x="695" y="191"/>
                        <a:pt x="695" y="191"/>
                      </a:cubicBezTo>
                      <a:cubicBezTo>
                        <a:pt x="693" y="191"/>
                        <a:pt x="693" y="191"/>
                        <a:pt x="693" y="191"/>
                      </a:cubicBezTo>
                      <a:cubicBezTo>
                        <a:pt x="693" y="193"/>
                        <a:pt x="693" y="193"/>
                        <a:pt x="693" y="193"/>
                      </a:cubicBezTo>
                      <a:cubicBezTo>
                        <a:pt x="694" y="195"/>
                        <a:pt x="694" y="195"/>
                        <a:pt x="694" y="195"/>
                      </a:cubicBezTo>
                      <a:cubicBezTo>
                        <a:pt x="694" y="197"/>
                        <a:pt x="694" y="197"/>
                        <a:pt x="694" y="197"/>
                      </a:cubicBezTo>
                      <a:cubicBezTo>
                        <a:pt x="690" y="199"/>
                        <a:pt x="690" y="199"/>
                        <a:pt x="690" y="199"/>
                      </a:cubicBezTo>
                      <a:cubicBezTo>
                        <a:pt x="687" y="199"/>
                        <a:pt x="687" y="199"/>
                        <a:pt x="687" y="199"/>
                      </a:cubicBezTo>
                      <a:cubicBezTo>
                        <a:pt x="685" y="196"/>
                        <a:pt x="685" y="196"/>
                        <a:pt x="685" y="196"/>
                      </a:cubicBezTo>
                      <a:cubicBezTo>
                        <a:pt x="685" y="193"/>
                        <a:pt x="685" y="193"/>
                        <a:pt x="685" y="193"/>
                      </a:cubicBezTo>
                      <a:cubicBezTo>
                        <a:pt x="683" y="192"/>
                        <a:pt x="683" y="192"/>
                        <a:pt x="683" y="192"/>
                      </a:cubicBezTo>
                      <a:cubicBezTo>
                        <a:pt x="682" y="194"/>
                        <a:pt x="682" y="194"/>
                        <a:pt x="682" y="194"/>
                      </a:cubicBezTo>
                      <a:cubicBezTo>
                        <a:pt x="682" y="198"/>
                        <a:pt x="682" y="198"/>
                        <a:pt x="682" y="198"/>
                      </a:cubicBezTo>
                      <a:cubicBezTo>
                        <a:pt x="682" y="199"/>
                        <a:pt x="682" y="199"/>
                        <a:pt x="682" y="199"/>
                      </a:cubicBezTo>
                      <a:cubicBezTo>
                        <a:pt x="681" y="202"/>
                        <a:pt x="681" y="202"/>
                        <a:pt x="681" y="202"/>
                      </a:cubicBezTo>
                      <a:cubicBezTo>
                        <a:pt x="680" y="206"/>
                        <a:pt x="680" y="206"/>
                        <a:pt x="680" y="206"/>
                      </a:cubicBezTo>
                      <a:cubicBezTo>
                        <a:pt x="679" y="208"/>
                        <a:pt x="679" y="208"/>
                        <a:pt x="679" y="208"/>
                      </a:cubicBezTo>
                      <a:cubicBezTo>
                        <a:pt x="679" y="206"/>
                        <a:pt x="679" y="206"/>
                        <a:pt x="679" y="206"/>
                      </a:cubicBezTo>
                      <a:cubicBezTo>
                        <a:pt x="680" y="204"/>
                        <a:pt x="680" y="204"/>
                        <a:pt x="680" y="204"/>
                      </a:cubicBezTo>
                      <a:cubicBezTo>
                        <a:pt x="679" y="199"/>
                        <a:pt x="679" y="199"/>
                        <a:pt x="679" y="199"/>
                      </a:cubicBezTo>
                      <a:cubicBezTo>
                        <a:pt x="678" y="196"/>
                        <a:pt x="678" y="196"/>
                        <a:pt x="678" y="196"/>
                      </a:cubicBezTo>
                      <a:cubicBezTo>
                        <a:pt x="678" y="193"/>
                        <a:pt x="678" y="193"/>
                        <a:pt x="678" y="193"/>
                      </a:cubicBezTo>
                      <a:cubicBezTo>
                        <a:pt x="678" y="190"/>
                        <a:pt x="678" y="190"/>
                        <a:pt x="678" y="190"/>
                      </a:cubicBezTo>
                      <a:cubicBezTo>
                        <a:pt x="677" y="187"/>
                        <a:pt x="677" y="187"/>
                        <a:pt x="677" y="187"/>
                      </a:cubicBezTo>
                      <a:cubicBezTo>
                        <a:pt x="677" y="185"/>
                        <a:pt x="677" y="185"/>
                        <a:pt x="677" y="185"/>
                      </a:cubicBezTo>
                      <a:cubicBezTo>
                        <a:pt x="675" y="186"/>
                        <a:pt x="675" y="186"/>
                        <a:pt x="675" y="186"/>
                      </a:cubicBezTo>
                      <a:cubicBezTo>
                        <a:pt x="674" y="188"/>
                        <a:pt x="674" y="188"/>
                        <a:pt x="674" y="188"/>
                      </a:cubicBezTo>
                      <a:cubicBezTo>
                        <a:pt x="672" y="191"/>
                        <a:pt x="672" y="191"/>
                        <a:pt x="672" y="191"/>
                      </a:cubicBezTo>
                      <a:cubicBezTo>
                        <a:pt x="672" y="194"/>
                        <a:pt x="672" y="194"/>
                        <a:pt x="672" y="194"/>
                      </a:cubicBezTo>
                      <a:cubicBezTo>
                        <a:pt x="671" y="198"/>
                        <a:pt x="671" y="198"/>
                        <a:pt x="671" y="198"/>
                      </a:cubicBezTo>
                      <a:cubicBezTo>
                        <a:pt x="666" y="204"/>
                        <a:pt x="666" y="204"/>
                        <a:pt x="666" y="204"/>
                      </a:cubicBezTo>
                      <a:cubicBezTo>
                        <a:pt x="663" y="207"/>
                        <a:pt x="663" y="207"/>
                        <a:pt x="663" y="207"/>
                      </a:cubicBezTo>
                      <a:cubicBezTo>
                        <a:pt x="661" y="207"/>
                        <a:pt x="661" y="207"/>
                        <a:pt x="661" y="207"/>
                      </a:cubicBezTo>
                      <a:cubicBezTo>
                        <a:pt x="659" y="210"/>
                        <a:pt x="659" y="210"/>
                        <a:pt x="659" y="210"/>
                      </a:cubicBezTo>
                      <a:cubicBezTo>
                        <a:pt x="656" y="212"/>
                        <a:pt x="656" y="212"/>
                        <a:pt x="656" y="212"/>
                      </a:cubicBezTo>
                      <a:cubicBezTo>
                        <a:pt x="653" y="212"/>
                        <a:pt x="653" y="212"/>
                        <a:pt x="653" y="212"/>
                      </a:cubicBezTo>
                      <a:cubicBezTo>
                        <a:pt x="650" y="216"/>
                        <a:pt x="650" y="216"/>
                        <a:pt x="650" y="216"/>
                      </a:cubicBezTo>
                      <a:cubicBezTo>
                        <a:pt x="645" y="219"/>
                        <a:pt x="645" y="219"/>
                        <a:pt x="645" y="219"/>
                      </a:cubicBezTo>
                      <a:cubicBezTo>
                        <a:pt x="640" y="219"/>
                        <a:pt x="640" y="219"/>
                        <a:pt x="640" y="219"/>
                      </a:cubicBezTo>
                      <a:cubicBezTo>
                        <a:pt x="636" y="220"/>
                        <a:pt x="636" y="220"/>
                        <a:pt x="636" y="220"/>
                      </a:cubicBezTo>
                      <a:cubicBezTo>
                        <a:pt x="636" y="222"/>
                        <a:pt x="636" y="222"/>
                        <a:pt x="636" y="222"/>
                      </a:cubicBezTo>
                      <a:cubicBezTo>
                        <a:pt x="634" y="224"/>
                        <a:pt x="634" y="224"/>
                        <a:pt x="634" y="224"/>
                      </a:cubicBezTo>
                      <a:cubicBezTo>
                        <a:pt x="630" y="224"/>
                        <a:pt x="630" y="224"/>
                        <a:pt x="630" y="224"/>
                      </a:cubicBezTo>
                      <a:cubicBezTo>
                        <a:pt x="628" y="224"/>
                        <a:pt x="628" y="224"/>
                        <a:pt x="628" y="224"/>
                      </a:cubicBezTo>
                      <a:cubicBezTo>
                        <a:pt x="626" y="225"/>
                        <a:pt x="626" y="225"/>
                        <a:pt x="626" y="225"/>
                      </a:cubicBezTo>
                      <a:cubicBezTo>
                        <a:pt x="621" y="230"/>
                        <a:pt x="621" y="230"/>
                        <a:pt x="621" y="230"/>
                      </a:cubicBezTo>
                      <a:cubicBezTo>
                        <a:pt x="615" y="236"/>
                        <a:pt x="615" y="236"/>
                        <a:pt x="615" y="236"/>
                      </a:cubicBezTo>
                      <a:cubicBezTo>
                        <a:pt x="615" y="240"/>
                        <a:pt x="615" y="240"/>
                        <a:pt x="615" y="240"/>
                      </a:cubicBezTo>
                      <a:cubicBezTo>
                        <a:pt x="613" y="240"/>
                        <a:pt x="613" y="240"/>
                        <a:pt x="613" y="240"/>
                      </a:cubicBezTo>
                      <a:cubicBezTo>
                        <a:pt x="607" y="246"/>
                        <a:pt x="607" y="246"/>
                        <a:pt x="607" y="246"/>
                      </a:cubicBezTo>
                      <a:cubicBezTo>
                        <a:pt x="604" y="250"/>
                        <a:pt x="604" y="250"/>
                        <a:pt x="604" y="250"/>
                      </a:cubicBezTo>
                      <a:cubicBezTo>
                        <a:pt x="603" y="249"/>
                        <a:pt x="603" y="249"/>
                        <a:pt x="603" y="249"/>
                      </a:cubicBezTo>
                      <a:cubicBezTo>
                        <a:pt x="602" y="249"/>
                        <a:pt x="602" y="249"/>
                        <a:pt x="602" y="249"/>
                      </a:cubicBezTo>
                      <a:cubicBezTo>
                        <a:pt x="598" y="251"/>
                        <a:pt x="598" y="251"/>
                        <a:pt x="598" y="251"/>
                      </a:cubicBezTo>
                      <a:cubicBezTo>
                        <a:pt x="596" y="256"/>
                        <a:pt x="596" y="256"/>
                        <a:pt x="596" y="256"/>
                      </a:cubicBezTo>
                      <a:cubicBezTo>
                        <a:pt x="592" y="261"/>
                        <a:pt x="592" y="261"/>
                        <a:pt x="592" y="261"/>
                      </a:cubicBezTo>
                      <a:cubicBezTo>
                        <a:pt x="591" y="264"/>
                        <a:pt x="591" y="264"/>
                        <a:pt x="591" y="264"/>
                      </a:cubicBezTo>
                      <a:cubicBezTo>
                        <a:pt x="590" y="266"/>
                        <a:pt x="590" y="266"/>
                        <a:pt x="590" y="266"/>
                      </a:cubicBezTo>
                      <a:cubicBezTo>
                        <a:pt x="590" y="264"/>
                        <a:pt x="590" y="264"/>
                        <a:pt x="590" y="264"/>
                      </a:cubicBezTo>
                      <a:cubicBezTo>
                        <a:pt x="591" y="259"/>
                        <a:pt x="591" y="259"/>
                        <a:pt x="591" y="259"/>
                      </a:cubicBezTo>
                      <a:cubicBezTo>
                        <a:pt x="591" y="256"/>
                        <a:pt x="591" y="256"/>
                        <a:pt x="591" y="256"/>
                      </a:cubicBezTo>
                      <a:cubicBezTo>
                        <a:pt x="591" y="252"/>
                        <a:pt x="591" y="252"/>
                        <a:pt x="591" y="252"/>
                      </a:cubicBezTo>
                      <a:cubicBezTo>
                        <a:pt x="594" y="252"/>
                        <a:pt x="594" y="252"/>
                        <a:pt x="594" y="252"/>
                      </a:cubicBezTo>
                      <a:cubicBezTo>
                        <a:pt x="595" y="250"/>
                        <a:pt x="595" y="250"/>
                        <a:pt x="595" y="250"/>
                      </a:cubicBezTo>
                      <a:cubicBezTo>
                        <a:pt x="599" y="246"/>
                        <a:pt x="599" y="246"/>
                        <a:pt x="599" y="246"/>
                      </a:cubicBezTo>
                      <a:cubicBezTo>
                        <a:pt x="602" y="245"/>
                        <a:pt x="602" y="245"/>
                        <a:pt x="602" y="245"/>
                      </a:cubicBezTo>
                      <a:cubicBezTo>
                        <a:pt x="605" y="241"/>
                        <a:pt x="605" y="241"/>
                        <a:pt x="605" y="241"/>
                      </a:cubicBezTo>
                      <a:cubicBezTo>
                        <a:pt x="610" y="236"/>
                        <a:pt x="610" y="236"/>
                        <a:pt x="610" y="236"/>
                      </a:cubicBezTo>
                      <a:cubicBezTo>
                        <a:pt x="611" y="233"/>
                        <a:pt x="611" y="233"/>
                        <a:pt x="611" y="233"/>
                      </a:cubicBezTo>
                      <a:cubicBezTo>
                        <a:pt x="615" y="231"/>
                        <a:pt x="615" y="231"/>
                        <a:pt x="615" y="231"/>
                      </a:cubicBezTo>
                      <a:cubicBezTo>
                        <a:pt x="618" y="225"/>
                        <a:pt x="618" y="225"/>
                        <a:pt x="618" y="225"/>
                      </a:cubicBezTo>
                      <a:cubicBezTo>
                        <a:pt x="619" y="222"/>
                        <a:pt x="619" y="222"/>
                        <a:pt x="619" y="222"/>
                      </a:cubicBezTo>
                      <a:cubicBezTo>
                        <a:pt x="618" y="219"/>
                        <a:pt x="618" y="219"/>
                        <a:pt x="618" y="219"/>
                      </a:cubicBezTo>
                      <a:cubicBezTo>
                        <a:pt x="620" y="217"/>
                        <a:pt x="620" y="217"/>
                        <a:pt x="620" y="217"/>
                      </a:cubicBezTo>
                      <a:cubicBezTo>
                        <a:pt x="620" y="219"/>
                        <a:pt x="620" y="219"/>
                        <a:pt x="620" y="219"/>
                      </a:cubicBezTo>
                      <a:cubicBezTo>
                        <a:pt x="622" y="219"/>
                        <a:pt x="622" y="219"/>
                        <a:pt x="622" y="219"/>
                      </a:cubicBezTo>
                      <a:cubicBezTo>
                        <a:pt x="624" y="216"/>
                        <a:pt x="624" y="216"/>
                        <a:pt x="624" y="216"/>
                      </a:cubicBezTo>
                      <a:cubicBezTo>
                        <a:pt x="627" y="215"/>
                        <a:pt x="627" y="215"/>
                        <a:pt x="627" y="215"/>
                      </a:cubicBezTo>
                      <a:cubicBezTo>
                        <a:pt x="628" y="212"/>
                        <a:pt x="628" y="212"/>
                        <a:pt x="628" y="212"/>
                      </a:cubicBezTo>
                      <a:cubicBezTo>
                        <a:pt x="630" y="207"/>
                        <a:pt x="630" y="207"/>
                        <a:pt x="630" y="207"/>
                      </a:cubicBezTo>
                      <a:cubicBezTo>
                        <a:pt x="631" y="206"/>
                        <a:pt x="631" y="206"/>
                        <a:pt x="631" y="206"/>
                      </a:cubicBezTo>
                      <a:cubicBezTo>
                        <a:pt x="634" y="207"/>
                        <a:pt x="634" y="207"/>
                        <a:pt x="634" y="207"/>
                      </a:cubicBezTo>
                      <a:cubicBezTo>
                        <a:pt x="636" y="204"/>
                        <a:pt x="636" y="204"/>
                        <a:pt x="636" y="204"/>
                      </a:cubicBezTo>
                      <a:cubicBezTo>
                        <a:pt x="639" y="203"/>
                        <a:pt x="639" y="203"/>
                        <a:pt x="639" y="203"/>
                      </a:cubicBezTo>
                      <a:cubicBezTo>
                        <a:pt x="640" y="204"/>
                        <a:pt x="640" y="204"/>
                        <a:pt x="640" y="204"/>
                      </a:cubicBezTo>
                      <a:cubicBezTo>
                        <a:pt x="642" y="204"/>
                        <a:pt x="642" y="204"/>
                        <a:pt x="642" y="204"/>
                      </a:cubicBezTo>
                      <a:cubicBezTo>
                        <a:pt x="652" y="193"/>
                        <a:pt x="652" y="193"/>
                        <a:pt x="652" y="193"/>
                      </a:cubicBezTo>
                      <a:cubicBezTo>
                        <a:pt x="654" y="189"/>
                        <a:pt x="654" y="189"/>
                        <a:pt x="654" y="189"/>
                      </a:cubicBezTo>
                      <a:cubicBezTo>
                        <a:pt x="654" y="184"/>
                        <a:pt x="654" y="184"/>
                        <a:pt x="654" y="184"/>
                      </a:cubicBezTo>
                      <a:cubicBezTo>
                        <a:pt x="657" y="177"/>
                        <a:pt x="657" y="177"/>
                        <a:pt x="657" y="177"/>
                      </a:cubicBezTo>
                      <a:cubicBezTo>
                        <a:pt x="660" y="172"/>
                        <a:pt x="660" y="172"/>
                        <a:pt x="660" y="172"/>
                      </a:cubicBezTo>
                      <a:cubicBezTo>
                        <a:pt x="660" y="167"/>
                        <a:pt x="660" y="167"/>
                        <a:pt x="660" y="167"/>
                      </a:cubicBezTo>
                      <a:cubicBezTo>
                        <a:pt x="660" y="160"/>
                        <a:pt x="660" y="160"/>
                        <a:pt x="660" y="160"/>
                      </a:cubicBezTo>
                      <a:cubicBezTo>
                        <a:pt x="660" y="156"/>
                        <a:pt x="660" y="156"/>
                        <a:pt x="660" y="156"/>
                      </a:cubicBezTo>
                      <a:cubicBezTo>
                        <a:pt x="657" y="155"/>
                        <a:pt x="657" y="155"/>
                        <a:pt x="657" y="155"/>
                      </a:cubicBezTo>
                      <a:cubicBezTo>
                        <a:pt x="653" y="156"/>
                        <a:pt x="653" y="156"/>
                        <a:pt x="653" y="156"/>
                      </a:cubicBezTo>
                      <a:cubicBezTo>
                        <a:pt x="649" y="156"/>
                        <a:pt x="649" y="156"/>
                        <a:pt x="649" y="156"/>
                      </a:cubicBezTo>
                      <a:cubicBezTo>
                        <a:pt x="644" y="155"/>
                        <a:pt x="644" y="155"/>
                        <a:pt x="644" y="155"/>
                      </a:cubicBezTo>
                      <a:cubicBezTo>
                        <a:pt x="641" y="155"/>
                        <a:pt x="641" y="155"/>
                        <a:pt x="641" y="155"/>
                      </a:cubicBezTo>
                      <a:cubicBezTo>
                        <a:pt x="638" y="157"/>
                        <a:pt x="638" y="157"/>
                        <a:pt x="638" y="157"/>
                      </a:cubicBezTo>
                      <a:cubicBezTo>
                        <a:pt x="637" y="160"/>
                        <a:pt x="637" y="160"/>
                        <a:pt x="637" y="160"/>
                      </a:cubicBezTo>
                      <a:cubicBezTo>
                        <a:pt x="638" y="162"/>
                        <a:pt x="638" y="162"/>
                        <a:pt x="638" y="162"/>
                      </a:cubicBezTo>
                      <a:cubicBezTo>
                        <a:pt x="637" y="164"/>
                        <a:pt x="637" y="164"/>
                        <a:pt x="637" y="164"/>
                      </a:cubicBezTo>
                      <a:cubicBezTo>
                        <a:pt x="637" y="170"/>
                        <a:pt x="637" y="170"/>
                        <a:pt x="637" y="170"/>
                      </a:cubicBezTo>
                      <a:cubicBezTo>
                        <a:pt x="635" y="176"/>
                        <a:pt x="635" y="176"/>
                        <a:pt x="635" y="176"/>
                      </a:cubicBezTo>
                      <a:cubicBezTo>
                        <a:pt x="632" y="181"/>
                        <a:pt x="632" y="181"/>
                        <a:pt x="632" y="181"/>
                      </a:cubicBezTo>
                      <a:cubicBezTo>
                        <a:pt x="631" y="179"/>
                        <a:pt x="631" y="179"/>
                        <a:pt x="631" y="179"/>
                      </a:cubicBezTo>
                      <a:cubicBezTo>
                        <a:pt x="628" y="178"/>
                        <a:pt x="628" y="178"/>
                        <a:pt x="628" y="178"/>
                      </a:cubicBezTo>
                      <a:cubicBezTo>
                        <a:pt x="627" y="179"/>
                        <a:pt x="627" y="179"/>
                        <a:pt x="627" y="179"/>
                      </a:cubicBezTo>
                      <a:cubicBezTo>
                        <a:pt x="626" y="181"/>
                        <a:pt x="626" y="181"/>
                        <a:pt x="626" y="181"/>
                      </a:cubicBezTo>
                      <a:cubicBezTo>
                        <a:pt x="625" y="182"/>
                        <a:pt x="625" y="182"/>
                        <a:pt x="625" y="182"/>
                      </a:cubicBezTo>
                      <a:cubicBezTo>
                        <a:pt x="622" y="180"/>
                        <a:pt x="622" y="180"/>
                        <a:pt x="622" y="180"/>
                      </a:cubicBezTo>
                      <a:cubicBezTo>
                        <a:pt x="620" y="180"/>
                        <a:pt x="620" y="180"/>
                        <a:pt x="620" y="180"/>
                      </a:cubicBezTo>
                      <a:cubicBezTo>
                        <a:pt x="620" y="180"/>
                        <a:pt x="614" y="178"/>
                        <a:pt x="614" y="177"/>
                      </a:cubicBezTo>
                      <a:cubicBezTo>
                        <a:pt x="613" y="177"/>
                        <a:pt x="607" y="178"/>
                        <a:pt x="607" y="178"/>
                      </a:cubicBezTo>
                      <a:cubicBezTo>
                        <a:pt x="604" y="180"/>
                        <a:pt x="604" y="180"/>
                        <a:pt x="604" y="180"/>
                      </a:cubicBezTo>
                      <a:cubicBezTo>
                        <a:pt x="599" y="181"/>
                        <a:pt x="599" y="181"/>
                        <a:pt x="599" y="181"/>
                      </a:cubicBezTo>
                      <a:cubicBezTo>
                        <a:pt x="595" y="183"/>
                        <a:pt x="595" y="183"/>
                        <a:pt x="595" y="183"/>
                      </a:cubicBezTo>
                      <a:cubicBezTo>
                        <a:pt x="594" y="182"/>
                        <a:pt x="594" y="182"/>
                        <a:pt x="594" y="182"/>
                      </a:cubicBezTo>
                      <a:cubicBezTo>
                        <a:pt x="593" y="180"/>
                        <a:pt x="593" y="180"/>
                        <a:pt x="593" y="180"/>
                      </a:cubicBezTo>
                      <a:cubicBezTo>
                        <a:pt x="594" y="176"/>
                        <a:pt x="594" y="176"/>
                        <a:pt x="594" y="176"/>
                      </a:cubicBezTo>
                      <a:cubicBezTo>
                        <a:pt x="594" y="174"/>
                        <a:pt x="594" y="174"/>
                        <a:pt x="594" y="174"/>
                      </a:cubicBezTo>
                      <a:cubicBezTo>
                        <a:pt x="595" y="170"/>
                        <a:pt x="595" y="170"/>
                        <a:pt x="595" y="170"/>
                      </a:cubicBezTo>
                      <a:cubicBezTo>
                        <a:pt x="596" y="170"/>
                        <a:pt x="596" y="170"/>
                        <a:pt x="596" y="170"/>
                      </a:cubicBezTo>
                      <a:cubicBezTo>
                        <a:pt x="597" y="171"/>
                        <a:pt x="597" y="171"/>
                        <a:pt x="597" y="171"/>
                      </a:cubicBezTo>
                      <a:cubicBezTo>
                        <a:pt x="599" y="171"/>
                        <a:pt x="599" y="171"/>
                        <a:pt x="599" y="171"/>
                      </a:cubicBezTo>
                      <a:cubicBezTo>
                        <a:pt x="603" y="169"/>
                        <a:pt x="603" y="169"/>
                        <a:pt x="603" y="169"/>
                      </a:cubicBezTo>
                      <a:cubicBezTo>
                        <a:pt x="612" y="167"/>
                        <a:pt x="612" y="167"/>
                        <a:pt x="612" y="167"/>
                      </a:cubicBezTo>
                      <a:cubicBezTo>
                        <a:pt x="614" y="166"/>
                        <a:pt x="614" y="166"/>
                        <a:pt x="614" y="166"/>
                      </a:cubicBezTo>
                      <a:cubicBezTo>
                        <a:pt x="616" y="162"/>
                        <a:pt x="616" y="162"/>
                        <a:pt x="616" y="162"/>
                      </a:cubicBezTo>
                      <a:cubicBezTo>
                        <a:pt x="616" y="159"/>
                        <a:pt x="616" y="159"/>
                        <a:pt x="616" y="159"/>
                      </a:cubicBezTo>
                      <a:cubicBezTo>
                        <a:pt x="618" y="157"/>
                        <a:pt x="618" y="157"/>
                        <a:pt x="618" y="157"/>
                      </a:cubicBezTo>
                      <a:cubicBezTo>
                        <a:pt x="619" y="154"/>
                        <a:pt x="619" y="154"/>
                        <a:pt x="619" y="154"/>
                      </a:cubicBezTo>
                      <a:cubicBezTo>
                        <a:pt x="618" y="153"/>
                        <a:pt x="618" y="153"/>
                        <a:pt x="618" y="153"/>
                      </a:cubicBezTo>
                      <a:cubicBezTo>
                        <a:pt x="617" y="151"/>
                        <a:pt x="617" y="151"/>
                        <a:pt x="617" y="151"/>
                      </a:cubicBezTo>
                      <a:cubicBezTo>
                        <a:pt x="614" y="151"/>
                        <a:pt x="614" y="151"/>
                        <a:pt x="614" y="151"/>
                      </a:cubicBezTo>
                      <a:cubicBezTo>
                        <a:pt x="608" y="150"/>
                        <a:pt x="608" y="150"/>
                        <a:pt x="608" y="150"/>
                      </a:cubicBezTo>
                      <a:cubicBezTo>
                        <a:pt x="602" y="149"/>
                        <a:pt x="602" y="149"/>
                        <a:pt x="602" y="149"/>
                      </a:cubicBezTo>
                      <a:cubicBezTo>
                        <a:pt x="598" y="147"/>
                        <a:pt x="598" y="147"/>
                        <a:pt x="598" y="147"/>
                      </a:cubicBezTo>
                      <a:cubicBezTo>
                        <a:pt x="596" y="146"/>
                        <a:pt x="596" y="146"/>
                        <a:pt x="596" y="146"/>
                      </a:cubicBezTo>
                      <a:cubicBezTo>
                        <a:pt x="588" y="147"/>
                        <a:pt x="588" y="147"/>
                        <a:pt x="588" y="147"/>
                      </a:cubicBezTo>
                      <a:cubicBezTo>
                        <a:pt x="584" y="146"/>
                        <a:pt x="584" y="146"/>
                        <a:pt x="584" y="146"/>
                      </a:cubicBezTo>
                      <a:cubicBezTo>
                        <a:pt x="580" y="144"/>
                        <a:pt x="580" y="144"/>
                        <a:pt x="580" y="144"/>
                      </a:cubicBezTo>
                      <a:cubicBezTo>
                        <a:pt x="576" y="144"/>
                        <a:pt x="576" y="144"/>
                        <a:pt x="576" y="144"/>
                      </a:cubicBezTo>
                      <a:cubicBezTo>
                        <a:pt x="572" y="145"/>
                        <a:pt x="572" y="145"/>
                        <a:pt x="572" y="145"/>
                      </a:cubicBezTo>
                      <a:cubicBezTo>
                        <a:pt x="570" y="144"/>
                        <a:pt x="570" y="144"/>
                        <a:pt x="570" y="144"/>
                      </a:cubicBezTo>
                      <a:cubicBezTo>
                        <a:pt x="566" y="144"/>
                        <a:pt x="566" y="144"/>
                        <a:pt x="566" y="144"/>
                      </a:cubicBezTo>
                      <a:cubicBezTo>
                        <a:pt x="564" y="144"/>
                        <a:pt x="564" y="144"/>
                        <a:pt x="564" y="144"/>
                      </a:cubicBezTo>
                      <a:cubicBezTo>
                        <a:pt x="562" y="148"/>
                        <a:pt x="562" y="148"/>
                        <a:pt x="562" y="148"/>
                      </a:cubicBezTo>
                      <a:cubicBezTo>
                        <a:pt x="562" y="152"/>
                        <a:pt x="562" y="152"/>
                        <a:pt x="562" y="152"/>
                      </a:cubicBezTo>
                      <a:cubicBezTo>
                        <a:pt x="559" y="154"/>
                        <a:pt x="559" y="154"/>
                        <a:pt x="559" y="154"/>
                      </a:cubicBezTo>
                      <a:cubicBezTo>
                        <a:pt x="558" y="154"/>
                        <a:pt x="558" y="154"/>
                        <a:pt x="558" y="154"/>
                      </a:cubicBezTo>
                      <a:cubicBezTo>
                        <a:pt x="559" y="151"/>
                        <a:pt x="559" y="151"/>
                        <a:pt x="559" y="151"/>
                      </a:cubicBezTo>
                      <a:cubicBezTo>
                        <a:pt x="559" y="150"/>
                        <a:pt x="559" y="150"/>
                        <a:pt x="559" y="150"/>
                      </a:cubicBezTo>
                      <a:cubicBezTo>
                        <a:pt x="556" y="149"/>
                        <a:pt x="556" y="149"/>
                        <a:pt x="556" y="149"/>
                      </a:cubicBezTo>
                      <a:cubicBezTo>
                        <a:pt x="549" y="153"/>
                        <a:pt x="549" y="153"/>
                        <a:pt x="549" y="153"/>
                      </a:cubicBezTo>
                      <a:cubicBezTo>
                        <a:pt x="544" y="154"/>
                        <a:pt x="544" y="154"/>
                        <a:pt x="544" y="154"/>
                      </a:cubicBezTo>
                      <a:cubicBezTo>
                        <a:pt x="542" y="157"/>
                        <a:pt x="542" y="157"/>
                        <a:pt x="542" y="157"/>
                      </a:cubicBezTo>
                      <a:cubicBezTo>
                        <a:pt x="541" y="159"/>
                        <a:pt x="541" y="159"/>
                        <a:pt x="541" y="159"/>
                      </a:cubicBezTo>
                      <a:cubicBezTo>
                        <a:pt x="538" y="159"/>
                        <a:pt x="538" y="159"/>
                        <a:pt x="538" y="159"/>
                      </a:cubicBezTo>
                      <a:cubicBezTo>
                        <a:pt x="535" y="159"/>
                        <a:pt x="535" y="159"/>
                        <a:pt x="535" y="159"/>
                      </a:cubicBezTo>
                      <a:cubicBezTo>
                        <a:pt x="532" y="161"/>
                        <a:pt x="532" y="161"/>
                        <a:pt x="532" y="161"/>
                      </a:cubicBezTo>
                      <a:cubicBezTo>
                        <a:pt x="529" y="162"/>
                        <a:pt x="529" y="162"/>
                        <a:pt x="529" y="162"/>
                      </a:cubicBezTo>
                      <a:cubicBezTo>
                        <a:pt x="527" y="164"/>
                        <a:pt x="527" y="164"/>
                        <a:pt x="527" y="164"/>
                      </a:cubicBezTo>
                      <a:cubicBezTo>
                        <a:pt x="526" y="167"/>
                        <a:pt x="526" y="167"/>
                        <a:pt x="526" y="167"/>
                      </a:cubicBezTo>
                      <a:cubicBezTo>
                        <a:pt x="525" y="170"/>
                        <a:pt x="525" y="170"/>
                        <a:pt x="525" y="170"/>
                      </a:cubicBezTo>
                      <a:cubicBezTo>
                        <a:pt x="523" y="170"/>
                        <a:pt x="523" y="170"/>
                        <a:pt x="523" y="170"/>
                      </a:cubicBezTo>
                      <a:cubicBezTo>
                        <a:pt x="522" y="167"/>
                        <a:pt x="522" y="167"/>
                        <a:pt x="522" y="167"/>
                      </a:cubicBezTo>
                      <a:cubicBezTo>
                        <a:pt x="522" y="164"/>
                        <a:pt x="522" y="164"/>
                        <a:pt x="522" y="164"/>
                      </a:cubicBezTo>
                      <a:cubicBezTo>
                        <a:pt x="521" y="161"/>
                        <a:pt x="521" y="161"/>
                        <a:pt x="521" y="161"/>
                      </a:cubicBezTo>
                      <a:cubicBezTo>
                        <a:pt x="519" y="159"/>
                        <a:pt x="519" y="159"/>
                        <a:pt x="519" y="159"/>
                      </a:cubicBezTo>
                      <a:cubicBezTo>
                        <a:pt x="519" y="156"/>
                        <a:pt x="519" y="156"/>
                        <a:pt x="519" y="156"/>
                      </a:cubicBezTo>
                      <a:cubicBezTo>
                        <a:pt x="521" y="153"/>
                        <a:pt x="521" y="153"/>
                        <a:pt x="521" y="153"/>
                      </a:cubicBezTo>
                      <a:cubicBezTo>
                        <a:pt x="524" y="153"/>
                        <a:pt x="524" y="153"/>
                        <a:pt x="524" y="153"/>
                      </a:cubicBezTo>
                      <a:cubicBezTo>
                        <a:pt x="527" y="150"/>
                        <a:pt x="527" y="150"/>
                        <a:pt x="527" y="150"/>
                      </a:cubicBezTo>
                      <a:cubicBezTo>
                        <a:pt x="531" y="150"/>
                        <a:pt x="531" y="150"/>
                        <a:pt x="531" y="150"/>
                      </a:cubicBezTo>
                      <a:cubicBezTo>
                        <a:pt x="533" y="149"/>
                        <a:pt x="533" y="149"/>
                        <a:pt x="533" y="149"/>
                      </a:cubicBezTo>
                      <a:cubicBezTo>
                        <a:pt x="534" y="147"/>
                        <a:pt x="534" y="147"/>
                        <a:pt x="534" y="147"/>
                      </a:cubicBezTo>
                      <a:cubicBezTo>
                        <a:pt x="537" y="146"/>
                        <a:pt x="537" y="146"/>
                        <a:pt x="537" y="146"/>
                      </a:cubicBezTo>
                      <a:cubicBezTo>
                        <a:pt x="542" y="145"/>
                        <a:pt x="542" y="145"/>
                        <a:pt x="542" y="145"/>
                      </a:cubicBezTo>
                      <a:cubicBezTo>
                        <a:pt x="546" y="143"/>
                        <a:pt x="546" y="143"/>
                        <a:pt x="546" y="143"/>
                      </a:cubicBezTo>
                      <a:cubicBezTo>
                        <a:pt x="548" y="141"/>
                        <a:pt x="548" y="141"/>
                        <a:pt x="548" y="141"/>
                      </a:cubicBezTo>
                      <a:cubicBezTo>
                        <a:pt x="551" y="141"/>
                        <a:pt x="551" y="141"/>
                        <a:pt x="551" y="141"/>
                      </a:cubicBezTo>
                      <a:cubicBezTo>
                        <a:pt x="553" y="142"/>
                        <a:pt x="553" y="142"/>
                        <a:pt x="553" y="142"/>
                      </a:cubicBezTo>
                      <a:cubicBezTo>
                        <a:pt x="555" y="140"/>
                        <a:pt x="555" y="140"/>
                        <a:pt x="555" y="140"/>
                      </a:cubicBezTo>
                      <a:cubicBezTo>
                        <a:pt x="556" y="137"/>
                        <a:pt x="556" y="137"/>
                        <a:pt x="556" y="137"/>
                      </a:cubicBezTo>
                      <a:cubicBezTo>
                        <a:pt x="555" y="135"/>
                        <a:pt x="555" y="135"/>
                        <a:pt x="555" y="135"/>
                      </a:cubicBezTo>
                      <a:cubicBezTo>
                        <a:pt x="554" y="133"/>
                        <a:pt x="554" y="133"/>
                        <a:pt x="554" y="133"/>
                      </a:cubicBezTo>
                      <a:cubicBezTo>
                        <a:pt x="550" y="133"/>
                        <a:pt x="550" y="133"/>
                        <a:pt x="550" y="133"/>
                      </a:cubicBezTo>
                      <a:cubicBezTo>
                        <a:pt x="549" y="133"/>
                        <a:pt x="549" y="133"/>
                        <a:pt x="549" y="133"/>
                      </a:cubicBezTo>
                      <a:cubicBezTo>
                        <a:pt x="549" y="132"/>
                        <a:pt x="549" y="132"/>
                        <a:pt x="549" y="132"/>
                      </a:cubicBezTo>
                      <a:cubicBezTo>
                        <a:pt x="552" y="132"/>
                        <a:pt x="552" y="132"/>
                        <a:pt x="552" y="132"/>
                      </a:cubicBezTo>
                      <a:cubicBezTo>
                        <a:pt x="553" y="132"/>
                        <a:pt x="553" y="132"/>
                        <a:pt x="553" y="132"/>
                      </a:cubicBezTo>
                      <a:cubicBezTo>
                        <a:pt x="556" y="132"/>
                        <a:pt x="556" y="132"/>
                        <a:pt x="556" y="132"/>
                      </a:cubicBezTo>
                      <a:cubicBezTo>
                        <a:pt x="557" y="133"/>
                        <a:pt x="557" y="133"/>
                        <a:pt x="557" y="133"/>
                      </a:cubicBezTo>
                      <a:cubicBezTo>
                        <a:pt x="558" y="137"/>
                        <a:pt x="558" y="137"/>
                        <a:pt x="558" y="137"/>
                      </a:cubicBezTo>
                      <a:cubicBezTo>
                        <a:pt x="559" y="137"/>
                        <a:pt x="559" y="137"/>
                        <a:pt x="559" y="137"/>
                      </a:cubicBezTo>
                      <a:cubicBezTo>
                        <a:pt x="560" y="136"/>
                        <a:pt x="560" y="136"/>
                        <a:pt x="560" y="136"/>
                      </a:cubicBezTo>
                      <a:cubicBezTo>
                        <a:pt x="563" y="134"/>
                        <a:pt x="563" y="134"/>
                        <a:pt x="563" y="134"/>
                      </a:cubicBezTo>
                      <a:cubicBezTo>
                        <a:pt x="567" y="134"/>
                        <a:pt x="567" y="134"/>
                        <a:pt x="567" y="134"/>
                      </a:cubicBezTo>
                      <a:cubicBezTo>
                        <a:pt x="570" y="133"/>
                        <a:pt x="570" y="133"/>
                        <a:pt x="570" y="133"/>
                      </a:cubicBezTo>
                      <a:cubicBezTo>
                        <a:pt x="572" y="131"/>
                        <a:pt x="572" y="131"/>
                        <a:pt x="572" y="131"/>
                      </a:cubicBezTo>
                      <a:cubicBezTo>
                        <a:pt x="574" y="130"/>
                        <a:pt x="574" y="130"/>
                        <a:pt x="574" y="130"/>
                      </a:cubicBezTo>
                      <a:cubicBezTo>
                        <a:pt x="577" y="132"/>
                        <a:pt x="577" y="132"/>
                        <a:pt x="577" y="132"/>
                      </a:cubicBezTo>
                      <a:cubicBezTo>
                        <a:pt x="580" y="132"/>
                        <a:pt x="580" y="132"/>
                        <a:pt x="580" y="132"/>
                      </a:cubicBezTo>
                      <a:cubicBezTo>
                        <a:pt x="584" y="131"/>
                        <a:pt x="584" y="131"/>
                        <a:pt x="584" y="131"/>
                      </a:cubicBezTo>
                      <a:cubicBezTo>
                        <a:pt x="586" y="132"/>
                        <a:pt x="586" y="132"/>
                        <a:pt x="586" y="132"/>
                      </a:cubicBezTo>
                      <a:cubicBezTo>
                        <a:pt x="589" y="133"/>
                        <a:pt x="589" y="133"/>
                        <a:pt x="589" y="133"/>
                      </a:cubicBezTo>
                      <a:cubicBezTo>
                        <a:pt x="594" y="133"/>
                        <a:pt x="594" y="133"/>
                        <a:pt x="594" y="133"/>
                      </a:cubicBezTo>
                      <a:cubicBezTo>
                        <a:pt x="595" y="134"/>
                        <a:pt x="595" y="134"/>
                        <a:pt x="595" y="134"/>
                      </a:cubicBezTo>
                      <a:cubicBezTo>
                        <a:pt x="596" y="134"/>
                        <a:pt x="596" y="134"/>
                        <a:pt x="596" y="134"/>
                      </a:cubicBezTo>
                      <a:cubicBezTo>
                        <a:pt x="601" y="138"/>
                        <a:pt x="601" y="138"/>
                        <a:pt x="601" y="138"/>
                      </a:cubicBezTo>
                      <a:cubicBezTo>
                        <a:pt x="603" y="139"/>
                        <a:pt x="603" y="139"/>
                        <a:pt x="603" y="139"/>
                      </a:cubicBezTo>
                      <a:cubicBezTo>
                        <a:pt x="607" y="138"/>
                        <a:pt x="607" y="138"/>
                        <a:pt x="607" y="138"/>
                      </a:cubicBezTo>
                      <a:cubicBezTo>
                        <a:pt x="608" y="136"/>
                        <a:pt x="608" y="136"/>
                        <a:pt x="608" y="136"/>
                      </a:cubicBezTo>
                      <a:cubicBezTo>
                        <a:pt x="611" y="137"/>
                        <a:pt x="611" y="137"/>
                        <a:pt x="611" y="137"/>
                      </a:cubicBezTo>
                      <a:cubicBezTo>
                        <a:pt x="613" y="138"/>
                        <a:pt x="613" y="138"/>
                        <a:pt x="613" y="138"/>
                      </a:cubicBezTo>
                      <a:cubicBezTo>
                        <a:pt x="616" y="138"/>
                        <a:pt x="616" y="138"/>
                        <a:pt x="616" y="138"/>
                      </a:cubicBezTo>
                      <a:cubicBezTo>
                        <a:pt x="618" y="139"/>
                        <a:pt x="618" y="139"/>
                        <a:pt x="618" y="139"/>
                      </a:cubicBezTo>
                      <a:cubicBezTo>
                        <a:pt x="621" y="139"/>
                        <a:pt x="621" y="139"/>
                        <a:pt x="621" y="139"/>
                      </a:cubicBezTo>
                      <a:cubicBezTo>
                        <a:pt x="625" y="137"/>
                        <a:pt x="625" y="137"/>
                        <a:pt x="625" y="137"/>
                      </a:cubicBezTo>
                      <a:cubicBezTo>
                        <a:pt x="628" y="135"/>
                        <a:pt x="628" y="135"/>
                        <a:pt x="628" y="135"/>
                      </a:cubicBezTo>
                      <a:cubicBezTo>
                        <a:pt x="631" y="135"/>
                        <a:pt x="631" y="135"/>
                        <a:pt x="631" y="135"/>
                      </a:cubicBezTo>
                      <a:cubicBezTo>
                        <a:pt x="633" y="137"/>
                        <a:pt x="633" y="137"/>
                        <a:pt x="633" y="137"/>
                      </a:cubicBezTo>
                      <a:cubicBezTo>
                        <a:pt x="635" y="137"/>
                        <a:pt x="635" y="137"/>
                        <a:pt x="635" y="137"/>
                      </a:cubicBezTo>
                      <a:cubicBezTo>
                        <a:pt x="638" y="135"/>
                        <a:pt x="638" y="135"/>
                        <a:pt x="638" y="135"/>
                      </a:cubicBezTo>
                      <a:cubicBezTo>
                        <a:pt x="641" y="136"/>
                        <a:pt x="641" y="136"/>
                        <a:pt x="641" y="136"/>
                      </a:cubicBezTo>
                      <a:cubicBezTo>
                        <a:pt x="644" y="136"/>
                        <a:pt x="644" y="136"/>
                        <a:pt x="644" y="136"/>
                      </a:cubicBezTo>
                      <a:cubicBezTo>
                        <a:pt x="645" y="134"/>
                        <a:pt x="645" y="134"/>
                        <a:pt x="645" y="134"/>
                      </a:cubicBezTo>
                      <a:cubicBezTo>
                        <a:pt x="643" y="133"/>
                        <a:pt x="643" y="133"/>
                        <a:pt x="643" y="133"/>
                      </a:cubicBezTo>
                      <a:cubicBezTo>
                        <a:pt x="643" y="131"/>
                        <a:pt x="643" y="131"/>
                        <a:pt x="643" y="131"/>
                      </a:cubicBezTo>
                      <a:cubicBezTo>
                        <a:pt x="644" y="130"/>
                        <a:pt x="644" y="130"/>
                        <a:pt x="644" y="130"/>
                      </a:cubicBezTo>
                      <a:cubicBezTo>
                        <a:pt x="645" y="132"/>
                        <a:pt x="645" y="132"/>
                        <a:pt x="645" y="132"/>
                      </a:cubicBezTo>
                      <a:cubicBezTo>
                        <a:pt x="647" y="134"/>
                        <a:pt x="647" y="134"/>
                        <a:pt x="647" y="134"/>
                      </a:cubicBezTo>
                      <a:cubicBezTo>
                        <a:pt x="650" y="134"/>
                        <a:pt x="650" y="134"/>
                        <a:pt x="650" y="134"/>
                      </a:cubicBezTo>
                      <a:cubicBezTo>
                        <a:pt x="651" y="133"/>
                        <a:pt x="651" y="133"/>
                        <a:pt x="651" y="133"/>
                      </a:cubicBezTo>
                      <a:cubicBezTo>
                        <a:pt x="656" y="133"/>
                        <a:pt x="656" y="133"/>
                        <a:pt x="656" y="133"/>
                      </a:cubicBezTo>
                      <a:cubicBezTo>
                        <a:pt x="662" y="130"/>
                        <a:pt x="662" y="130"/>
                        <a:pt x="662" y="130"/>
                      </a:cubicBezTo>
                      <a:cubicBezTo>
                        <a:pt x="665" y="128"/>
                        <a:pt x="665" y="128"/>
                        <a:pt x="665" y="128"/>
                      </a:cubicBezTo>
                      <a:cubicBezTo>
                        <a:pt x="666" y="126"/>
                        <a:pt x="666" y="126"/>
                        <a:pt x="666" y="126"/>
                      </a:cubicBezTo>
                      <a:cubicBezTo>
                        <a:pt x="666" y="124"/>
                        <a:pt x="666" y="124"/>
                        <a:pt x="666" y="124"/>
                      </a:cubicBezTo>
                      <a:cubicBezTo>
                        <a:pt x="667" y="123"/>
                        <a:pt x="667" y="123"/>
                        <a:pt x="667" y="123"/>
                      </a:cubicBezTo>
                      <a:cubicBezTo>
                        <a:pt x="669" y="124"/>
                        <a:pt x="669" y="124"/>
                        <a:pt x="669" y="124"/>
                      </a:cubicBezTo>
                      <a:cubicBezTo>
                        <a:pt x="672" y="123"/>
                        <a:pt x="672" y="123"/>
                        <a:pt x="672" y="123"/>
                      </a:cubicBezTo>
                      <a:cubicBezTo>
                        <a:pt x="675" y="120"/>
                        <a:pt x="675" y="120"/>
                        <a:pt x="675" y="120"/>
                      </a:cubicBezTo>
                      <a:cubicBezTo>
                        <a:pt x="677" y="119"/>
                        <a:pt x="677" y="119"/>
                        <a:pt x="677" y="119"/>
                      </a:cubicBezTo>
                      <a:cubicBezTo>
                        <a:pt x="677" y="116"/>
                        <a:pt x="677" y="116"/>
                        <a:pt x="677" y="116"/>
                      </a:cubicBezTo>
                      <a:cubicBezTo>
                        <a:pt x="678" y="113"/>
                        <a:pt x="678" y="113"/>
                        <a:pt x="678" y="113"/>
                      </a:cubicBezTo>
                      <a:cubicBezTo>
                        <a:pt x="679" y="112"/>
                        <a:pt x="679" y="112"/>
                        <a:pt x="679" y="112"/>
                      </a:cubicBezTo>
                      <a:cubicBezTo>
                        <a:pt x="679" y="108"/>
                        <a:pt x="679" y="108"/>
                        <a:pt x="679" y="108"/>
                      </a:cubicBezTo>
                      <a:cubicBezTo>
                        <a:pt x="679" y="106"/>
                        <a:pt x="679" y="106"/>
                        <a:pt x="679" y="106"/>
                      </a:cubicBezTo>
                      <a:cubicBezTo>
                        <a:pt x="675" y="103"/>
                        <a:pt x="675" y="103"/>
                        <a:pt x="675" y="103"/>
                      </a:cubicBezTo>
                      <a:cubicBezTo>
                        <a:pt x="671" y="101"/>
                        <a:pt x="671" y="101"/>
                        <a:pt x="671" y="101"/>
                      </a:cubicBezTo>
                      <a:cubicBezTo>
                        <a:pt x="667" y="97"/>
                        <a:pt x="667" y="97"/>
                        <a:pt x="667" y="97"/>
                      </a:cubicBezTo>
                      <a:cubicBezTo>
                        <a:pt x="667" y="95"/>
                        <a:pt x="667" y="95"/>
                        <a:pt x="667" y="95"/>
                      </a:cubicBezTo>
                      <a:cubicBezTo>
                        <a:pt x="665" y="93"/>
                        <a:pt x="665" y="93"/>
                        <a:pt x="665" y="93"/>
                      </a:cubicBezTo>
                      <a:cubicBezTo>
                        <a:pt x="660" y="92"/>
                        <a:pt x="660" y="92"/>
                        <a:pt x="660" y="92"/>
                      </a:cubicBezTo>
                      <a:cubicBezTo>
                        <a:pt x="658" y="89"/>
                        <a:pt x="658" y="89"/>
                        <a:pt x="658" y="89"/>
                      </a:cubicBezTo>
                      <a:cubicBezTo>
                        <a:pt x="657" y="86"/>
                        <a:pt x="657" y="86"/>
                        <a:pt x="657" y="86"/>
                      </a:cubicBezTo>
                      <a:cubicBezTo>
                        <a:pt x="655" y="85"/>
                        <a:pt x="655" y="85"/>
                        <a:pt x="655" y="85"/>
                      </a:cubicBezTo>
                      <a:cubicBezTo>
                        <a:pt x="654" y="86"/>
                        <a:pt x="654" y="86"/>
                        <a:pt x="654" y="86"/>
                      </a:cubicBezTo>
                      <a:cubicBezTo>
                        <a:pt x="652" y="87"/>
                        <a:pt x="652" y="87"/>
                        <a:pt x="652" y="87"/>
                      </a:cubicBezTo>
                      <a:cubicBezTo>
                        <a:pt x="651" y="86"/>
                        <a:pt x="651" y="86"/>
                        <a:pt x="651" y="86"/>
                      </a:cubicBezTo>
                      <a:cubicBezTo>
                        <a:pt x="650" y="83"/>
                        <a:pt x="650" y="83"/>
                        <a:pt x="650" y="83"/>
                      </a:cubicBezTo>
                      <a:cubicBezTo>
                        <a:pt x="648" y="82"/>
                        <a:pt x="648" y="82"/>
                        <a:pt x="648" y="82"/>
                      </a:cubicBezTo>
                      <a:cubicBezTo>
                        <a:pt x="641" y="82"/>
                        <a:pt x="641" y="82"/>
                        <a:pt x="641" y="82"/>
                      </a:cubicBezTo>
                      <a:cubicBezTo>
                        <a:pt x="638" y="82"/>
                        <a:pt x="638" y="82"/>
                        <a:pt x="638" y="82"/>
                      </a:cubicBezTo>
                      <a:cubicBezTo>
                        <a:pt x="638" y="85"/>
                        <a:pt x="638" y="85"/>
                        <a:pt x="638" y="85"/>
                      </a:cubicBezTo>
                      <a:cubicBezTo>
                        <a:pt x="637" y="87"/>
                        <a:pt x="637" y="87"/>
                        <a:pt x="637" y="87"/>
                      </a:cubicBezTo>
                      <a:cubicBezTo>
                        <a:pt x="636" y="85"/>
                        <a:pt x="636" y="85"/>
                        <a:pt x="636" y="85"/>
                      </a:cubicBezTo>
                      <a:cubicBezTo>
                        <a:pt x="634" y="85"/>
                        <a:pt x="634" y="85"/>
                        <a:pt x="634" y="85"/>
                      </a:cubicBezTo>
                      <a:cubicBezTo>
                        <a:pt x="629" y="88"/>
                        <a:pt x="629" y="88"/>
                        <a:pt x="629" y="88"/>
                      </a:cubicBezTo>
                      <a:cubicBezTo>
                        <a:pt x="626" y="89"/>
                        <a:pt x="626" y="89"/>
                        <a:pt x="626" y="89"/>
                      </a:cubicBezTo>
                      <a:cubicBezTo>
                        <a:pt x="622" y="87"/>
                        <a:pt x="622" y="87"/>
                        <a:pt x="622" y="87"/>
                      </a:cubicBezTo>
                      <a:cubicBezTo>
                        <a:pt x="619" y="86"/>
                        <a:pt x="619" y="86"/>
                        <a:pt x="619" y="86"/>
                      </a:cubicBezTo>
                      <a:cubicBezTo>
                        <a:pt x="616" y="85"/>
                        <a:pt x="616" y="85"/>
                        <a:pt x="616" y="85"/>
                      </a:cubicBezTo>
                      <a:cubicBezTo>
                        <a:pt x="615" y="82"/>
                        <a:pt x="615" y="82"/>
                        <a:pt x="615" y="82"/>
                      </a:cubicBezTo>
                      <a:cubicBezTo>
                        <a:pt x="615" y="80"/>
                        <a:pt x="615" y="80"/>
                        <a:pt x="615" y="80"/>
                      </a:cubicBezTo>
                      <a:cubicBezTo>
                        <a:pt x="617" y="80"/>
                        <a:pt x="617" y="80"/>
                        <a:pt x="617" y="80"/>
                      </a:cubicBezTo>
                      <a:cubicBezTo>
                        <a:pt x="619" y="82"/>
                        <a:pt x="619" y="82"/>
                        <a:pt x="619" y="82"/>
                      </a:cubicBezTo>
                      <a:cubicBezTo>
                        <a:pt x="622" y="84"/>
                        <a:pt x="622" y="84"/>
                        <a:pt x="622" y="84"/>
                      </a:cubicBezTo>
                      <a:cubicBezTo>
                        <a:pt x="623" y="83"/>
                        <a:pt x="623" y="83"/>
                        <a:pt x="623" y="83"/>
                      </a:cubicBezTo>
                      <a:cubicBezTo>
                        <a:pt x="622" y="81"/>
                        <a:pt x="622" y="81"/>
                        <a:pt x="622" y="81"/>
                      </a:cubicBezTo>
                      <a:cubicBezTo>
                        <a:pt x="619" y="78"/>
                        <a:pt x="619" y="78"/>
                        <a:pt x="619" y="78"/>
                      </a:cubicBezTo>
                      <a:cubicBezTo>
                        <a:pt x="619" y="75"/>
                        <a:pt x="619" y="75"/>
                        <a:pt x="619" y="75"/>
                      </a:cubicBezTo>
                      <a:cubicBezTo>
                        <a:pt x="620" y="74"/>
                        <a:pt x="620" y="74"/>
                        <a:pt x="620" y="74"/>
                      </a:cubicBezTo>
                      <a:cubicBezTo>
                        <a:pt x="622" y="76"/>
                        <a:pt x="622" y="76"/>
                        <a:pt x="622" y="76"/>
                      </a:cubicBezTo>
                      <a:cubicBezTo>
                        <a:pt x="625" y="78"/>
                        <a:pt x="625" y="78"/>
                        <a:pt x="625" y="78"/>
                      </a:cubicBezTo>
                      <a:cubicBezTo>
                        <a:pt x="628" y="79"/>
                        <a:pt x="628" y="79"/>
                        <a:pt x="628" y="79"/>
                      </a:cubicBezTo>
                      <a:cubicBezTo>
                        <a:pt x="633" y="77"/>
                        <a:pt x="633" y="77"/>
                        <a:pt x="633" y="77"/>
                      </a:cubicBezTo>
                      <a:cubicBezTo>
                        <a:pt x="638" y="72"/>
                        <a:pt x="638" y="72"/>
                        <a:pt x="638" y="72"/>
                      </a:cubicBezTo>
                      <a:cubicBezTo>
                        <a:pt x="638" y="70"/>
                        <a:pt x="638" y="70"/>
                        <a:pt x="638" y="70"/>
                      </a:cubicBezTo>
                      <a:cubicBezTo>
                        <a:pt x="637" y="68"/>
                        <a:pt x="637" y="68"/>
                        <a:pt x="637" y="68"/>
                      </a:cubicBezTo>
                      <a:cubicBezTo>
                        <a:pt x="636" y="66"/>
                        <a:pt x="636" y="66"/>
                        <a:pt x="636" y="66"/>
                      </a:cubicBezTo>
                      <a:cubicBezTo>
                        <a:pt x="636" y="64"/>
                        <a:pt x="636" y="64"/>
                        <a:pt x="636" y="64"/>
                      </a:cubicBezTo>
                      <a:cubicBezTo>
                        <a:pt x="637" y="62"/>
                        <a:pt x="637" y="62"/>
                        <a:pt x="637" y="62"/>
                      </a:cubicBezTo>
                      <a:cubicBezTo>
                        <a:pt x="637" y="61"/>
                        <a:pt x="637" y="61"/>
                        <a:pt x="637" y="61"/>
                      </a:cubicBezTo>
                      <a:cubicBezTo>
                        <a:pt x="634" y="58"/>
                        <a:pt x="634" y="58"/>
                        <a:pt x="634" y="58"/>
                      </a:cubicBezTo>
                      <a:cubicBezTo>
                        <a:pt x="632" y="55"/>
                        <a:pt x="632" y="55"/>
                        <a:pt x="632" y="55"/>
                      </a:cubicBezTo>
                      <a:cubicBezTo>
                        <a:pt x="630" y="54"/>
                        <a:pt x="630" y="54"/>
                        <a:pt x="630" y="54"/>
                      </a:cubicBezTo>
                      <a:cubicBezTo>
                        <a:pt x="628" y="54"/>
                        <a:pt x="628" y="54"/>
                        <a:pt x="628" y="54"/>
                      </a:cubicBezTo>
                      <a:cubicBezTo>
                        <a:pt x="626" y="58"/>
                        <a:pt x="626" y="58"/>
                        <a:pt x="626" y="58"/>
                      </a:cubicBezTo>
                      <a:cubicBezTo>
                        <a:pt x="621" y="61"/>
                        <a:pt x="621" y="61"/>
                        <a:pt x="621" y="61"/>
                      </a:cubicBezTo>
                      <a:cubicBezTo>
                        <a:pt x="618" y="60"/>
                        <a:pt x="618" y="60"/>
                        <a:pt x="618" y="60"/>
                      </a:cubicBezTo>
                      <a:cubicBezTo>
                        <a:pt x="615" y="60"/>
                        <a:pt x="615" y="60"/>
                        <a:pt x="615" y="60"/>
                      </a:cubicBezTo>
                      <a:cubicBezTo>
                        <a:pt x="612" y="64"/>
                        <a:pt x="612" y="64"/>
                        <a:pt x="612" y="64"/>
                      </a:cubicBezTo>
                      <a:cubicBezTo>
                        <a:pt x="611" y="64"/>
                        <a:pt x="611" y="64"/>
                        <a:pt x="611" y="64"/>
                      </a:cubicBezTo>
                      <a:cubicBezTo>
                        <a:pt x="609" y="62"/>
                        <a:pt x="609" y="62"/>
                        <a:pt x="609" y="62"/>
                      </a:cubicBezTo>
                      <a:cubicBezTo>
                        <a:pt x="608" y="60"/>
                        <a:pt x="608" y="60"/>
                        <a:pt x="608" y="60"/>
                      </a:cubicBezTo>
                      <a:cubicBezTo>
                        <a:pt x="605" y="61"/>
                        <a:pt x="605" y="61"/>
                        <a:pt x="605" y="61"/>
                      </a:cubicBezTo>
                      <a:cubicBezTo>
                        <a:pt x="603" y="62"/>
                        <a:pt x="603" y="62"/>
                        <a:pt x="603" y="62"/>
                      </a:cubicBezTo>
                      <a:cubicBezTo>
                        <a:pt x="601" y="61"/>
                        <a:pt x="601" y="61"/>
                        <a:pt x="601" y="61"/>
                      </a:cubicBezTo>
                      <a:cubicBezTo>
                        <a:pt x="598" y="59"/>
                        <a:pt x="598" y="59"/>
                        <a:pt x="598" y="59"/>
                      </a:cubicBezTo>
                      <a:cubicBezTo>
                        <a:pt x="595" y="58"/>
                        <a:pt x="595" y="58"/>
                        <a:pt x="595" y="58"/>
                      </a:cubicBezTo>
                      <a:cubicBezTo>
                        <a:pt x="592" y="56"/>
                        <a:pt x="592" y="56"/>
                        <a:pt x="592" y="56"/>
                      </a:cubicBezTo>
                      <a:cubicBezTo>
                        <a:pt x="589" y="55"/>
                        <a:pt x="589" y="55"/>
                        <a:pt x="589" y="55"/>
                      </a:cubicBezTo>
                      <a:cubicBezTo>
                        <a:pt x="586" y="53"/>
                        <a:pt x="586" y="53"/>
                        <a:pt x="586" y="53"/>
                      </a:cubicBezTo>
                      <a:cubicBezTo>
                        <a:pt x="581" y="52"/>
                        <a:pt x="581" y="52"/>
                        <a:pt x="581" y="52"/>
                      </a:cubicBezTo>
                      <a:cubicBezTo>
                        <a:pt x="574" y="52"/>
                        <a:pt x="574" y="52"/>
                        <a:pt x="574" y="52"/>
                      </a:cubicBezTo>
                      <a:cubicBezTo>
                        <a:pt x="571" y="54"/>
                        <a:pt x="571" y="54"/>
                        <a:pt x="571" y="54"/>
                      </a:cubicBezTo>
                      <a:cubicBezTo>
                        <a:pt x="566" y="56"/>
                        <a:pt x="566" y="56"/>
                        <a:pt x="566" y="56"/>
                      </a:cubicBezTo>
                      <a:cubicBezTo>
                        <a:pt x="561" y="57"/>
                        <a:pt x="561" y="57"/>
                        <a:pt x="561" y="57"/>
                      </a:cubicBezTo>
                      <a:cubicBezTo>
                        <a:pt x="557" y="58"/>
                        <a:pt x="557" y="58"/>
                        <a:pt x="557" y="58"/>
                      </a:cubicBezTo>
                      <a:cubicBezTo>
                        <a:pt x="554" y="57"/>
                        <a:pt x="554" y="57"/>
                        <a:pt x="554" y="57"/>
                      </a:cubicBezTo>
                      <a:cubicBezTo>
                        <a:pt x="550" y="58"/>
                        <a:pt x="550" y="58"/>
                        <a:pt x="550" y="58"/>
                      </a:cubicBezTo>
                      <a:cubicBezTo>
                        <a:pt x="549" y="59"/>
                        <a:pt x="549" y="59"/>
                        <a:pt x="549" y="59"/>
                      </a:cubicBezTo>
                      <a:cubicBezTo>
                        <a:pt x="550" y="64"/>
                        <a:pt x="550" y="64"/>
                        <a:pt x="550" y="64"/>
                      </a:cubicBezTo>
                      <a:cubicBezTo>
                        <a:pt x="550" y="67"/>
                        <a:pt x="550" y="67"/>
                        <a:pt x="550" y="67"/>
                      </a:cubicBezTo>
                      <a:cubicBezTo>
                        <a:pt x="549" y="67"/>
                        <a:pt x="549" y="67"/>
                        <a:pt x="549" y="67"/>
                      </a:cubicBezTo>
                      <a:cubicBezTo>
                        <a:pt x="547" y="65"/>
                        <a:pt x="547" y="65"/>
                        <a:pt x="547" y="65"/>
                      </a:cubicBezTo>
                      <a:cubicBezTo>
                        <a:pt x="545" y="60"/>
                        <a:pt x="545" y="60"/>
                        <a:pt x="545" y="60"/>
                      </a:cubicBezTo>
                      <a:cubicBezTo>
                        <a:pt x="544" y="57"/>
                        <a:pt x="544" y="57"/>
                        <a:pt x="544" y="57"/>
                      </a:cubicBezTo>
                      <a:cubicBezTo>
                        <a:pt x="543" y="57"/>
                        <a:pt x="543" y="57"/>
                        <a:pt x="543" y="57"/>
                      </a:cubicBezTo>
                      <a:cubicBezTo>
                        <a:pt x="540" y="58"/>
                        <a:pt x="540" y="58"/>
                        <a:pt x="540" y="58"/>
                      </a:cubicBezTo>
                      <a:cubicBezTo>
                        <a:pt x="537" y="58"/>
                        <a:pt x="537" y="58"/>
                        <a:pt x="537" y="58"/>
                      </a:cubicBezTo>
                      <a:cubicBezTo>
                        <a:pt x="532" y="58"/>
                        <a:pt x="532" y="58"/>
                        <a:pt x="532" y="58"/>
                      </a:cubicBezTo>
                      <a:cubicBezTo>
                        <a:pt x="530" y="58"/>
                        <a:pt x="530" y="58"/>
                        <a:pt x="530" y="58"/>
                      </a:cubicBezTo>
                      <a:cubicBezTo>
                        <a:pt x="530" y="58"/>
                        <a:pt x="526" y="60"/>
                        <a:pt x="526" y="60"/>
                      </a:cubicBezTo>
                      <a:cubicBezTo>
                        <a:pt x="526" y="61"/>
                        <a:pt x="524" y="64"/>
                        <a:pt x="524" y="64"/>
                      </a:cubicBezTo>
                      <a:cubicBezTo>
                        <a:pt x="523" y="71"/>
                        <a:pt x="523" y="71"/>
                        <a:pt x="523" y="71"/>
                      </a:cubicBezTo>
                      <a:cubicBezTo>
                        <a:pt x="521" y="73"/>
                        <a:pt x="521" y="73"/>
                        <a:pt x="521" y="73"/>
                      </a:cubicBezTo>
                      <a:cubicBezTo>
                        <a:pt x="520" y="74"/>
                        <a:pt x="520" y="74"/>
                        <a:pt x="520" y="74"/>
                      </a:cubicBezTo>
                      <a:cubicBezTo>
                        <a:pt x="519" y="72"/>
                        <a:pt x="519" y="72"/>
                        <a:pt x="519" y="72"/>
                      </a:cubicBezTo>
                      <a:cubicBezTo>
                        <a:pt x="521" y="68"/>
                        <a:pt x="521" y="68"/>
                        <a:pt x="521" y="68"/>
                      </a:cubicBezTo>
                      <a:cubicBezTo>
                        <a:pt x="522" y="66"/>
                        <a:pt x="522" y="66"/>
                        <a:pt x="522" y="66"/>
                      </a:cubicBezTo>
                      <a:cubicBezTo>
                        <a:pt x="521" y="64"/>
                        <a:pt x="521" y="64"/>
                        <a:pt x="521" y="64"/>
                      </a:cubicBezTo>
                      <a:cubicBezTo>
                        <a:pt x="519" y="65"/>
                        <a:pt x="519" y="65"/>
                        <a:pt x="519" y="65"/>
                      </a:cubicBezTo>
                      <a:cubicBezTo>
                        <a:pt x="515" y="65"/>
                        <a:pt x="515" y="65"/>
                        <a:pt x="515" y="65"/>
                      </a:cubicBezTo>
                      <a:cubicBezTo>
                        <a:pt x="513" y="67"/>
                        <a:pt x="513" y="67"/>
                        <a:pt x="513" y="67"/>
                      </a:cubicBezTo>
                      <a:cubicBezTo>
                        <a:pt x="513" y="68"/>
                        <a:pt x="513" y="68"/>
                        <a:pt x="513" y="68"/>
                      </a:cubicBezTo>
                      <a:cubicBezTo>
                        <a:pt x="512" y="71"/>
                        <a:pt x="512" y="71"/>
                        <a:pt x="512" y="71"/>
                      </a:cubicBezTo>
                      <a:cubicBezTo>
                        <a:pt x="512" y="75"/>
                        <a:pt x="512" y="75"/>
                        <a:pt x="512" y="75"/>
                      </a:cubicBezTo>
                      <a:cubicBezTo>
                        <a:pt x="509" y="76"/>
                        <a:pt x="509" y="76"/>
                        <a:pt x="509" y="76"/>
                      </a:cubicBezTo>
                      <a:cubicBezTo>
                        <a:pt x="508" y="75"/>
                        <a:pt x="508" y="75"/>
                        <a:pt x="508" y="75"/>
                      </a:cubicBezTo>
                      <a:cubicBezTo>
                        <a:pt x="509" y="72"/>
                        <a:pt x="509" y="72"/>
                        <a:pt x="509" y="72"/>
                      </a:cubicBezTo>
                      <a:cubicBezTo>
                        <a:pt x="510" y="69"/>
                        <a:pt x="510" y="69"/>
                        <a:pt x="510" y="69"/>
                      </a:cubicBezTo>
                      <a:cubicBezTo>
                        <a:pt x="510" y="63"/>
                        <a:pt x="510" y="63"/>
                        <a:pt x="510" y="63"/>
                      </a:cubicBezTo>
                      <a:cubicBezTo>
                        <a:pt x="511" y="60"/>
                        <a:pt x="511" y="60"/>
                        <a:pt x="511" y="60"/>
                      </a:cubicBezTo>
                      <a:cubicBezTo>
                        <a:pt x="517" y="55"/>
                        <a:pt x="517" y="55"/>
                        <a:pt x="517" y="55"/>
                      </a:cubicBezTo>
                      <a:cubicBezTo>
                        <a:pt x="522" y="52"/>
                        <a:pt x="522" y="52"/>
                        <a:pt x="522" y="52"/>
                      </a:cubicBezTo>
                      <a:cubicBezTo>
                        <a:pt x="526" y="52"/>
                        <a:pt x="526" y="52"/>
                        <a:pt x="526" y="52"/>
                      </a:cubicBezTo>
                      <a:cubicBezTo>
                        <a:pt x="530" y="54"/>
                        <a:pt x="530" y="54"/>
                        <a:pt x="530" y="54"/>
                      </a:cubicBezTo>
                      <a:cubicBezTo>
                        <a:pt x="534" y="53"/>
                        <a:pt x="534" y="53"/>
                        <a:pt x="534" y="53"/>
                      </a:cubicBezTo>
                      <a:cubicBezTo>
                        <a:pt x="535" y="52"/>
                        <a:pt x="535" y="52"/>
                        <a:pt x="535" y="52"/>
                      </a:cubicBezTo>
                      <a:cubicBezTo>
                        <a:pt x="539" y="52"/>
                        <a:pt x="539" y="52"/>
                        <a:pt x="539" y="52"/>
                      </a:cubicBezTo>
                      <a:cubicBezTo>
                        <a:pt x="542" y="52"/>
                        <a:pt x="542" y="52"/>
                        <a:pt x="542" y="52"/>
                      </a:cubicBezTo>
                      <a:cubicBezTo>
                        <a:pt x="543" y="52"/>
                        <a:pt x="543" y="52"/>
                        <a:pt x="543" y="52"/>
                      </a:cubicBezTo>
                      <a:cubicBezTo>
                        <a:pt x="546" y="50"/>
                        <a:pt x="546" y="50"/>
                        <a:pt x="546" y="50"/>
                      </a:cubicBezTo>
                      <a:cubicBezTo>
                        <a:pt x="547" y="47"/>
                        <a:pt x="547" y="47"/>
                        <a:pt x="547" y="47"/>
                      </a:cubicBezTo>
                      <a:cubicBezTo>
                        <a:pt x="545" y="47"/>
                        <a:pt x="545" y="47"/>
                        <a:pt x="545" y="47"/>
                      </a:cubicBezTo>
                      <a:cubicBezTo>
                        <a:pt x="543" y="44"/>
                        <a:pt x="543" y="44"/>
                        <a:pt x="543" y="44"/>
                      </a:cubicBezTo>
                      <a:cubicBezTo>
                        <a:pt x="542" y="40"/>
                        <a:pt x="542" y="40"/>
                        <a:pt x="542" y="40"/>
                      </a:cubicBezTo>
                      <a:cubicBezTo>
                        <a:pt x="545" y="37"/>
                        <a:pt x="545" y="37"/>
                        <a:pt x="545" y="37"/>
                      </a:cubicBezTo>
                      <a:cubicBezTo>
                        <a:pt x="548" y="36"/>
                        <a:pt x="548" y="36"/>
                        <a:pt x="548" y="36"/>
                      </a:cubicBezTo>
                      <a:cubicBezTo>
                        <a:pt x="551" y="36"/>
                        <a:pt x="551" y="36"/>
                        <a:pt x="551" y="36"/>
                      </a:cubicBezTo>
                      <a:cubicBezTo>
                        <a:pt x="552" y="38"/>
                        <a:pt x="552" y="38"/>
                        <a:pt x="552" y="38"/>
                      </a:cubicBezTo>
                      <a:cubicBezTo>
                        <a:pt x="551" y="40"/>
                        <a:pt x="551" y="40"/>
                        <a:pt x="551" y="40"/>
                      </a:cubicBezTo>
                      <a:cubicBezTo>
                        <a:pt x="549" y="40"/>
                        <a:pt x="549" y="40"/>
                        <a:pt x="549" y="40"/>
                      </a:cubicBezTo>
                      <a:cubicBezTo>
                        <a:pt x="548" y="42"/>
                        <a:pt x="548" y="42"/>
                        <a:pt x="548" y="42"/>
                      </a:cubicBezTo>
                      <a:cubicBezTo>
                        <a:pt x="548" y="46"/>
                        <a:pt x="548" y="46"/>
                        <a:pt x="548" y="46"/>
                      </a:cubicBezTo>
                      <a:cubicBezTo>
                        <a:pt x="550" y="49"/>
                        <a:pt x="550" y="49"/>
                        <a:pt x="550" y="49"/>
                      </a:cubicBezTo>
                      <a:cubicBezTo>
                        <a:pt x="555" y="50"/>
                        <a:pt x="555" y="50"/>
                        <a:pt x="555" y="50"/>
                      </a:cubicBezTo>
                      <a:cubicBezTo>
                        <a:pt x="559" y="47"/>
                        <a:pt x="559" y="47"/>
                        <a:pt x="559" y="47"/>
                      </a:cubicBezTo>
                      <a:cubicBezTo>
                        <a:pt x="562" y="47"/>
                        <a:pt x="562" y="47"/>
                        <a:pt x="562" y="47"/>
                      </a:cubicBezTo>
                      <a:cubicBezTo>
                        <a:pt x="565" y="48"/>
                        <a:pt x="565" y="48"/>
                        <a:pt x="565" y="48"/>
                      </a:cubicBezTo>
                      <a:cubicBezTo>
                        <a:pt x="567" y="47"/>
                        <a:pt x="567" y="47"/>
                        <a:pt x="567" y="47"/>
                      </a:cubicBezTo>
                      <a:cubicBezTo>
                        <a:pt x="573" y="44"/>
                        <a:pt x="573" y="44"/>
                        <a:pt x="573" y="44"/>
                      </a:cubicBezTo>
                      <a:cubicBezTo>
                        <a:pt x="577" y="44"/>
                        <a:pt x="577" y="44"/>
                        <a:pt x="577" y="44"/>
                      </a:cubicBezTo>
                      <a:cubicBezTo>
                        <a:pt x="578" y="46"/>
                        <a:pt x="578" y="46"/>
                        <a:pt x="578" y="46"/>
                      </a:cubicBezTo>
                      <a:cubicBezTo>
                        <a:pt x="580" y="45"/>
                        <a:pt x="580" y="45"/>
                        <a:pt x="580" y="45"/>
                      </a:cubicBezTo>
                      <a:cubicBezTo>
                        <a:pt x="582" y="44"/>
                        <a:pt x="582" y="44"/>
                        <a:pt x="582" y="44"/>
                      </a:cubicBezTo>
                      <a:cubicBezTo>
                        <a:pt x="586" y="44"/>
                        <a:pt x="586" y="44"/>
                        <a:pt x="586" y="44"/>
                      </a:cubicBezTo>
                      <a:cubicBezTo>
                        <a:pt x="589" y="45"/>
                        <a:pt x="589" y="45"/>
                        <a:pt x="589" y="45"/>
                      </a:cubicBezTo>
                      <a:cubicBezTo>
                        <a:pt x="591" y="45"/>
                        <a:pt x="591" y="45"/>
                        <a:pt x="591" y="45"/>
                      </a:cubicBezTo>
                      <a:cubicBezTo>
                        <a:pt x="594" y="47"/>
                        <a:pt x="594" y="47"/>
                        <a:pt x="594" y="47"/>
                      </a:cubicBezTo>
                      <a:cubicBezTo>
                        <a:pt x="601" y="50"/>
                        <a:pt x="601" y="50"/>
                        <a:pt x="601" y="50"/>
                      </a:cubicBezTo>
                      <a:cubicBezTo>
                        <a:pt x="605" y="51"/>
                        <a:pt x="605" y="51"/>
                        <a:pt x="605" y="51"/>
                      </a:cubicBezTo>
                      <a:cubicBezTo>
                        <a:pt x="609" y="50"/>
                        <a:pt x="609" y="50"/>
                        <a:pt x="609" y="50"/>
                      </a:cubicBezTo>
                      <a:cubicBezTo>
                        <a:pt x="610" y="50"/>
                        <a:pt x="610" y="50"/>
                        <a:pt x="610" y="50"/>
                      </a:cubicBezTo>
                      <a:cubicBezTo>
                        <a:pt x="613" y="50"/>
                        <a:pt x="613" y="50"/>
                        <a:pt x="613" y="50"/>
                      </a:cubicBezTo>
                      <a:cubicBezTo>
                        <a:pt x="615" y="47"/>
                        <a:pt x="615" y="47"/>
                        <a:pt x="615" y="47"/>
                      </a:cubicBezTo>
                      <a:cubicBezTo>
                        <a:pt x="617" y="46"/>
                        <a:pt x="617" y="46"/>
                        <a:pt x="617" y="46"/>
                      </a:cubicBezTo>
                      <a:cubicBezTo>
                        <a:pt x="620" y="46"/>
                        <a:pt x="620" y="46"/>
                        <a:pt x="620" y="46"/>
                      </a:cubicBezTo>
                      <a:cubicBezTo>
                        <a:pt x="623" y="47"/>
                        <a:pt x="623" y="47"/>
                        <a:pt x="623" y="47"/>
                      </a:cubicBezTo>
                      <a:cubicBezTo>
                        <a:pt x="625" y="43"/>
                        <a:pt x="625" y="43"/>
                        <a:pt x="625" y="43"/>
                      </a:cubicBezTo>
                      <a:cubicBezTo>
                        <a:pt x="625" y="41"/>
                        <a:pt x="625" y="41"/>
                        <a:pt x="625" y="41"/>
                      </a:cubicBezTo>
                      <a:cubicBezTo>
                        <a:pt x="620" y="37"/>
                        <a:pt x="620" y="37"/>
                        <a:pt x="620" y="37"/>
                      </a:cubicBezTo>
                      <a:cubicBezTo>
                        <a:pt x="618" y="35"/>
                        <a:pt x="618" y="35"/>
                        <a:pt x="618" y="35"/>
                      </a:cubicBezTo>
                      <a:cubicBezTo>
                        <a:pt x="616" y="31"/>
                        <a:pt x="616" y="31"/>
                        <a:pt x="616" y="31"/>
                      </a:cubicBezTo>
                      <a:cubicBezTo>
                        <a:pt x="612" y="28"/>
                        <a:pt x="612" y="28"/>
                        <a:pt x="612" y="28"/>
                      </a:cubicBezTo>
                      <a:cubicBezTo>
                        <a:pt x="607" y="26"/>
                        <a:pt x="607" y="26"/>
                        <a:pt x="607" y="26"/>
                      </a:cubicBezTo>
                      <a:cubicBezTo>
                        <a:pt x="604" y="23"/>
                        <a:pt x="604" y="23"/>
                        <a:pt x="604" y="23"/>
                      </a:cubicBezTo>
                      <a:cubicBezTo>
                        <a:pt x="601" y="22"/>
                        <a:pt x="601" y="22"/>
                        <a:pt x="601" y="22"/>
                      </a:cubicBezTo>
                      <a:cubicBezTo>
                        <a:pt x="597" y="23"/>
                        <a:pt x="597" y="23"/>
                        <a:pt x="597" y="23"/>
                      </a:cubicBezTo>
                      <a:cubicBezTo>
                        <a:pt x="596" y="21"/>
                        <a:pt x="596" y="21"/>
                        <a:pt x="596" y="21"/>
                      </a:cubicBezTo>
                      <a:cubicBezTo>
                        <a:pt x="595" y="20"/>
                        <a:pt x="595" y="20"/>
                        <a:pt x="595" y="20"/>
                      </a:cubicBezTo>
                      <a:cubicBezTo>
                        <a:pt x="591" y="21"/>
                        <a:pt x="591" y="21"/>
                        <a:pt x="591" y="21"/>
                      </a:cubicBezTo>
                      <a:cubicBezTo>
                        <a:pt x="589" y="19"/>
                        <a:pt x="589" y="19"/>
                        <a:pt x="589" y="19"/>
                      </a:cubicBezTo>
                      <a:cubicBezTo>
                        <a:pt x="582" y="19"/>
                        <a:pt x="582" y="19"/>
                        <a:pt x="582" y="19"/>
                      </a:cubicBezTo>
                      <a:cubicBezTo>
                        <a:pt x="578" y="14"/>
                        <a:pt x="578" y="14"/>
                        <a:pt x="578" y="14"/>
                      </a:cubicBezTo>
                      <a:cubicBezTo>
                        <a:pt x="576" y="14"/>
                        <a:pt x="576" y="14"/>
                        <a:pt x="576" y="14"/>
                      </a:cubicBezTo>
                      <a:cubicBezTo>
                        <a:pt x="570" y="10"/>
                        <a:pt x="570" y="10"/>
                        <a:pt x="570" y="10"/>
                      </a:cubicBezTo>
                      <a:cubicBezTo>
                        <a:pt x="568" y="10"/>
                        <a:pt x="568" y="10"/>
                        <a:pt x="568" y="10"/>
                      </a:cubicBezTo>
                      <a:cubicBezTo>
                        <a:pt x="568" y="11"/>
                        <a:pt x="568" y="11"/>
                        <a:pt x="568" y="11"/>
                      </a:cubicBezTo>
                      <a:cubicBezTo>
                        <a:pt x="566" y="13"/>
                        <a:pt x="566" y="13"/>
                        <a:pt x="566" y="13"/>
                      </a:cubicBezTo>
                      <a:cubicBezTo>
                        <a:pt x="561" y="8"/>
                        <a:pt x="561" y="8"/>
                        <a:pt x="561" y="8"/>
                      </a:cubicBezTo>
                      <a:cubicBezTo>
                        <a:pt x="560" y="6"/>
                        <a:pt x="560" y="6"/>
                        <a:pt x="560" y="6"/>
                      </a:cubicBezTo>
                      <a:cubicBezTo>
                        <a:pt x="558" y="4"/>
                        <a:pt x="558" y="4"/>
                        <a:pt x="558" y="4"/>
                      </a:cubicBezTo>
                      <a:cubicBezTo>
                        <a:pt x="556" y="5"/>
                        <a:pt x="556" y="5"/>
                        <a:pt x="556" y="5"/>
                      </a:cubicBezTo>
                      <a:cubicBezTo>
                        <a:pt x="553" y="5"/>
                        <a:pt x="553" y="5"/>
                        <a:pt x="553" y="5"/>
                      </a:cubicBezTo>
                      <a:cubicBezTo>
                        <a:pt x="552" y="4"/>
                        <a:pt x="552" y="4"/>
                        <a:pt x="552" y="4"/>
                      </a:cubicBezTo>
                      <a:cubicBezTo>
                        <a:pt x="545" y="3"/>
                        <a:pt x="545" y="3"/>
                        <a:pt x="545" y="3"/>
                      </a:cubicBezTo>
                      <a:cubicBezTo>
                        <a:pt x="542" y="2"/>
                        <a:pt x="542" y="2"/>
                        <a:pt x="542" y="2"/>
                      </a:cubicBezTo>
                      <a:cubicBezTo>
                        <a:pt x="540" y="4"/>
                        <a:pt x="540" y="4"/>
                        <a:pt x="540" y="4"/>
                      </a:cubicBezTo>
                      <a:cubicBezTo>
                        <a:pt x="538" y="4"/>
                        <a:pt x="538" y="4"/>
                        <a:pt x="538" y="4"/>
                      </a:cubicBezTo>
                      <a:cubicBezTo>
                        <a:pt x="537" y="2"/>
                        <a:pt x="537" y="2"/>
                        <a:pt x="537" y="2"/>
                      </a:cubicBezTo>
                      <a:cubicBezTo>
                        <a:pt x="535" y="1"/>
                        <a:pt x="535" y="1"/>
                        <a:pt x="535" y="1"/>
                      </a:cubicBezTo>
                      <a:cubicBezTo>
                        <a:pt x="529" y="1"/>
                        <a:pt x="529" y="1"/>
                        <a:pt x="529" y="1"/>
                      </a:cubicBezTo>
                      <a:cubicBezTo>
                        <a:pt x="525" y="0"/>
                        <a:pt x="525" y="0"/>
                        <a:pt x="525" y="0"/>
                      </a:cubicBezTo>
                      <a:cubicBezTo>
                        <a:pt x="523" y="1"/>
                        <a:pt x="523" y="1"/>
                        <a:pt x="523" y="1"/>
                      </a:cubicBezTo>
                      <a:cubicBezTo>
                        <a:pt x="521" y="3"/>
                        <a:pt x="521" y="3"/>
                        <a:pt x="521" y="3"/>
                      </a:cubicBezTo>
                      <a:cubicBezTo>
                        <a:pt x="521" y="6"/>
                        <a:pt x="521" y="6"/>
                        <a:pt x="521" y="6"/>
                      </a:cubicBezTo>
                      <a:cubicBezTo>
                        <a:pt x="522" y="9"/>
                        <a:pt x="522" y="9"/>
                        <a:pt x="522" y="9"/>
                      </a:cubicBezTo>
                      <a:cubicBezTo>
                        <a:pt x="522" y="12"/>
                        <a:pt x="522" y="12"/>
                        <a:pt x="522" y="12"/>
                      </a:cubicBezTo>
                      <a:cubicBezTo>
                        <a:pt x="520" y="14"/>
                        <a:pt x="520" y="14"/>
                        <a:pt x="520" y="14"/>
                      </a:cubicBezTo>
                      <a:cubicBezTo>
                        <a:pt x="519" y="12"/>
                        <a:pt x="519" y="12"/>
                        <a:pt x="519" y="12"/>
                      </a:cubicBezTo>
                      <a:cubicBezTo>
                        <a:pt x="517" y="7"/>
                        <a:pt x="517" y="7"/>
                        <a:pt x="517" y="7"/>
                      </a:cubicBezTo>
                      <a:cubicBezTo>
                        <a:pt x="516" y="4"/>
                        <a:pt x="516" y="4"/>
                        <a:pt x="516" y="4"/>
                      </a:cubicBezTo>
                      <a:cubicBezTo>
                        <a:pt x="515" y="3"/>
                        <a:pt x="515" y="3"/>
                        <a:pt x="515" y="3"/>
                      </a:cubicBezTo>
                      <a:cubicBezTo>
                        <a:pt x="513" y="2"/>
                        <a:pt x="513" y="2"/>
                        <a:pt x="513" y="2"/>
                      </a:cubicBezTo>
                      <a:cubicBezTo>
                        <a:pt x="511" y="1"/>
                        <a:pt x="511" y="1"/>
                        <a:pt x="511" y="1"/>
                      </a:cubicBezTo>
                      <a:cubicBezTo>
                        <a:pt x="510" y="3"/>
                        <a:pt x="510" y="3"/>
                        <a:pt x="510" y="3"/>
                      </a:cubicBezTo>
                      <a:cubicBezTo>
                        <a:pt x="509" y="7"/>
                        <a:pt x="509" y="7"/>
                        <a:pt x="509" y="7"/>
                      </a:cubicBezTo>
                      <a:cubicBezTo>
                        <a:pt x="508" y="9"/>
                        <a:pt x="508" y="9"/>
                        <a:pt x="508" y="9"/>
                      </a:cubicBezTo>
                      <a:cubicBezTo>
                        <a:pt x="505" y="9"/>
                        <a:pt x="505" y="9"/>
                        <a:pt x="505" y="9"/>
                      </a:cubicBezTo>
                      <a:cubicBezTo>
                        <a:pt x="503" y="9"/>
                        <a:pt x="503" y="9"/>
                        <a:pt x="503" y="9"/>
                      </a:cubicBezTo>
                      <a:cubicBezTo>
                        <a:pt x="502" y="13"/>
                        <a:pt x="502" y="13"/>
                        <a:pt x="502" y="13"/>
                      </a:cubicBezTo>
                      <a:cubicBezTo>
                        <a:pt x="503" y="16"/>
                        <a:pt x="503" y="16"/>
                        <a:pt x="503" y="16"/>
                      </a:cubicBezTo>
                      <a:cubicBezTo>
                        <a:pt x="504" y="18"/>
                        <a:pt x="504" y="18"/>
                        <a:pt x="504" y="18"/>
                      </a:cubicBezTo>
                      <a:cubicBezTo>
                        <a:pt x="502" y="20"/>
                        <a:pt x="502" y="20"/>
                        <a:pt x="502" y="20"/>
                      </a:cubicBezTo>
                      <a:cubicBezTo>
                        <a:pt x="499" y="25"/>
                        <a:pt x="499" y="25"/>
                        <a:pt x="499" y="25"/>
                      </a:cubicBezTo>
                      <a:cubicBezTo>
                        <a:pt x="499" y="27"/>
                        <a:pt x="499" y="27"/>
                        <a:pt x="499" y="27"/>
                      </a:cubicBezTo>
                      <a:cubicBezTo>
                        <a:pt x="501" y="28"/>
                        <a:pt x="501" y="28"/>
                        <a:pt x="501" y="28"/>
                      </a:cubicBezTo>
                      <a:cubicBezTo>
                        <a:pt x="502" y="31"/>
                        <a:pt x="502" y="31"/>
                        <a:pt x="502" y="31"/>
                      </a:cubicBezTo>
                      <a:cubicBezTo>
                        <a:pt x="501" y="32"/>
                        <a:pt x="501" y="32"/>
                        <a:pt x="501" y="32"/>
                      </a:cubicBezTo>
                      <a:cubicBezTo>
                        <a:pt x="497" y="32"/>
                        <a:pt x="497" y="32"/>
                        <a:pt x="497" y="32"/>
                      </a:cubicBezTo>
                      <a:cubicBezTo>
                        <a:pt x="493" y="29"/>
                        <a:pt x="493" y="29"/>
                        <a:pt x="493" y="29"/>
                      </a:cubicBezTo>
                      <a:cubicBezTo>
                        <a:pt x="489" y="29"/>
                        <a:pt x="489" y="29"/>
                        <a:pt x="489" y="29"/>
                      </a:cubicBezTo>
                      <a:cubicBezTo>
                        <a:pt x="486" y="29"/>
                        <a:pt x="486" y="29"/>
                        <a:pt x="486" y="29"/>
                      </a:cubicBezTo>
                      <a:cubicBezTo>
                        <a:pt x="485" y="35"/>
                        <a:pt x="485" y="35"/>
                        <a:pt x="485" y="35"/>
                      </a:cubicBezTo>
                      <a:cubicBezTo>
                        <a:pt x="486" y="41"/>
                        <a:pt x="486" y="41"/>
                        <a:pt x="486" y="41"/>
                      </a:cubicBezTo>
                      <a:cubicBezTo>
                        <a:pt x="488" y="47"/>
                        <a:pt x="488" y="47"/>
                        <a:pt x="488" y="47"/>
                      </a:cubicBezTo>
                      <a:cubicBezTo>
                        <a:pt x="493" y="49"/>
                        <a:pt x="493" y="49"/>
                        <a:pt x="493" y="49"/>
                      </a:cubicBezTo>
                      <a:cubicBezTo>
                        <a:pt x="495" y="51"/>
                        <a:pt x="495" y="51"/>
                        <a:pt x="495" y="51"/>
                      </a:cubicBezTo>
                      <a:cubicBezTo>
                        <a:pt x="495" y="53"/>
                        <a:pt x="495" y="53"/>
                        <a:pt x="495" y="53"/>
                      </a:cubicBezTo>
                      <a:cubicBezTo>
                        <a:pt x="490" y="52"/>
                        <a:pt x="490" y="52"/>
                        <a:pt x="490" y="52"/>
                      </a:cubicBezTo>
                      <a:cubicBezTo>
                        <a:pt x="486" y="49"/>
                        <a:pt x="486" y="49"/>
                        <a:pt x="486" y="49"/>
                      </a:cubicBezTo>
                      <a:cubicBezTo>
                        <a:pt x="483" y="42"/>
                        <a:pt x="483" y="42"/>
                        <a:pt x="483" y="42"/>
                      </a:cubicBezTo>
                      <a:cubicBezTo>
                        <a:pt x="477" y="37"/>
                        <a:pt x="477" y="37"/>
                        <a:pt x="477" y="37"/>
                      </a:cubicBezTo>
                      <a:cubicBezTo>
                        <a:pt x="475" y="35"/>
                        <a:pt x="475" y="35"/>
                        <a:pt x="475" y="35"/>
                      </a:cubicBezTo>
                      <a:cubicBezTo>
                        <a:pt x="474" y="37"/>
                        <a:pt x="474" y="37"/>
                        <a:pt x="474" y="37"/>
                      </a:cubicBezTo>
                      <a:cubicBezTo>
                        <a:pt x="475" y="39"/>
                        <a:pt x="475" y="39"/>
                        <a:pt x="475" y="39"/>
                      </a:cubicBezTo>
                      <a:cubicBezTo>
                        <a:pt x="475" y="43"/>
                        <a:pt x="475" y="43"/>
                        <a:pt x="475" y="43"/>
                      </a:cubicBezTo>
                      <a:cubicBezTo>
                        <a:pt x="476" y="45"/>
                        <a:pt x="476" y="45"/>
                        <a:pt x="476" y="45"/>
                      </a:cubicBezTo>
                      <a:cubicBezTo>
                        <a:pt x="478" y="49"/>
                        <a:pt x="478" y="49"/>
                        <a:pt x="478" y="49"/>
                      </a:cubicBezTo>
                      <a:cubicBezTo>
                        <a:pt x="477" y="54"/>
                        <a:pt x="477" y="54"/>
                        <a:pt x="477" y="54"/>
                      </a:cubicBezTo>
                      <a:cubicBezTo>
                        <a:pt x="475" y="57"/>
                        <a:pt x="475" y="57"/>
                        <a:pt x="475" y="57"/>
                      </a:cubicBezTo>
                      <a:cubicBezTo>
                        <a:pt x="475" y="51"/>
                        <a:pt x="475" y="51"/>
                        <a:pt x="475" y="51"/>
                      </a:cubicBezTo>
                      <a:cubicBezTo>
                        <a:pt x="474" y="46"/>
                        <a:pt x="474" y="46"/>
                        <a:pt x="474" y="46"/>
                      </a:cubicBezTo>
                      <a:cubicBezTo>
                        <a:pt x="472" y="40"/>
                        <a:pt x="472" y="40"/>
                        <a:pt x="472" y="40"/>
                      </a:cubicBezTo>
                      <a:cubicBezTo>
                        <a:pt x="472" y="37"/>
                        <a:pt x="472" y="37"/>
                        <a:pt x="472" y="37"/>
                      </a:cubicBezTo>
                      <a:cubicBezTo>
                        <a:pt x="469" y="33"/>
                        <a:pt x="469" y="33"/>
                        <a:pt x="469" y="33"/>
                      </a:cubicBezTo>
                      <a:cubicBezTo>
                        <a:pt x="465" y="31"/>
                        <a:pt x="465" y="31"/>
                        <a:pt x="465" y="31"/>
                      </a:cubicBezTo>
                      <a:cubicBezTo>
                        <a:pt x="463" y="36"/>
                        <a:pt x="463" y="36"/>
                        <a:pt x="463" y="36"/>
                      </a:cubicBezTo>
                      <a:cubicBezTo>
                        <a:pt x="461" y="39"/>
                        <a:pt x="461" y="39"/>
                        <a:pt x="461" y="39"/>
                      </a:cubicBezTo>
                      <a:cubicBezTo>
                        <a:pt x="460" y="36"/>
                        <a:pt x="460" y="36"/>
                        <a:pt x="460" y="36"/>
                      </a:cubicBezTo>
                      <a:cubicBezTo>
                        <a:pt x="462" y="33"/>
                        <a:pt x="462" y="33"/>
                        <a:pt x="462" y="33"/>
                      </a:cubicBezTo>
                      <a:cubicBezTo>
                        <a:pt x="462" y="31"/>
                        <a:pt x="462" y="31"/>
                        <a:pt x="462" y="31"/>
                      </a:cubicBezTo>
                      <a:cubicBezTo>
                        <a:pt x="460" y="29"/>
                        <a:pt x="460" y="29"/>
                        <a:pt x="460" y="29"/>
                      </a:cubicBezTo>
                      <a:cubicBezTo>
                        <a:pt x="459" y="26"/>
                        <a:pt x="459" y="26"/>
                        <a:pt x="459" y="26"/>
                      </a:cubicBezTo>
                      <a:cubicBezTo>
                        <a:pt x="458" y="24"/>
                        <a:pt x="458" y="24"/>
                        <a:pt x="458" y="24"/>
                      </a:cubicBezTo>
                      <a:cubicBezTo>
                        <a:pt x="455" y="24"/>
                        <a:pt x="455" y="24"/>
                        <a:pt x="455" y="24"/>
                      </a:cubicBezTo>
                      <a:cubicBezTo>
                        <a:pt x="452" y="26"/>
                        <a:pt x="452" y="26"/>
                        <a:pt x="452" y="26"/>
                      </a:cubicBezTo>
                      <a:cubicBezTo>
                        <a:pt x="451" y="24"/>
                        <a:pt x="451" y="24"/>
                        <a:pt x="451" y="24"/>
                      </a:cubicBezTo>
                      <a:cubicBezTo>
                        <a:pt x="452" y="21"/>
                        <a:pt x="452" y="21"/>
                        <a:pt x="452" y="21"/>
                      </a:cubicBezTo>
                      <a:cubicBezTo>
                        <a:pt x="455" y="19"/>
                        <a:pt x="455" y="19"/>
                        <a:pt x="455" y="19"/>
                      </a:cubicBezTo>
                      <a:cubicBezTo>
                        <a:pt x="451" y="19"/>
                        <a:pt x="451" y="19"/>
                        <a:pt x="451" y="19"/>
                      </a:cubicBezTo>
                      <a:cubicBezTo>
                        <a:pt x="448" y="23"/>
                        <a:pt x="448" y="23"/>
                        <a:pt x="448" y="23"/>
                      </a:cubicBezTo>
                      <a:cubicBezTo>
                        <a:pt x="447" y="26"/>
                        <a:pt x="447" y="26"/>
                        <a:pt x="447" y="26"/>
                      </a:cubicBezTo>
                      <a:cubicBezTo>
                        <a:pt x="444" y="28"/>
                        <a:pt x="444" y="28"/>
                        <a:pt x="444" y="28"/>
                      </a:cubicBezTo>
                      <a:cubicBezTo>
                        <a:pt x="441" y="29"/>
                        <a:pt x="441" y="29"/>
                        <a:pt x="441" y="29"/>
                      </a:cubicBezTo>
                      <a:cubicBezTo>
                        <a:pt x="438" y="36"/>
                        <a:pt x="438" y="36"/>
                        <a:pt x="438" y="36"/>
                      </a:cubicBezTo>
                      <a:cubicBezTo>
                        <a:pt x="437" y="36"/>
                        <a:pt x="437" y="36"/>
                        <a:pt x="437" y="36"/>
                      </a:cubicBezTo>
                      <a:cubicBezTo>
                        <a:pt x="435" y="32"/>
                        <a:pt x="435" y="32"/>
                        <a:pt x="435" y="32"/>
                      </a:cubicBezTo>
                      <a:cubicBezTo>
                        <a:pt x="432" y="29"/>
                        <a:pt x="432" y="29"/>
                        <a:pt x="432" y="29"/>
                      </a:cubicBezTo>
                      <a:cubicBezTo>
                        <a:pt x="430" y="28"/>
                        <a:pt x="430" y="28"/>
                        <a:pt x="430" y="28"/>
                      </a:cubicBezTo>
                      <a:cubicBezTo>
                        <a:pt x="430" y="32"/>
                        <a:pt x="430" y="32"/>
                        <a:pt x="430" y="32"/>
                      </a:cubicBezTo>
                      <a:cubicBezTo>
                        <a:pt x="429" y="35"/>
                        <a:pt x="429" y="35"/>
                        <a:pt x="429" y="35"/>
                      </a:cubicBezTo>
                      <a:cubicBezTo>
                        <a:pt x="430" y="40"/>
                        <a:pt x="430" y="40"/>
                        <a:pt x="430" y="40"/>
                      </a:cubicBezTo>
                      <a:cubicBezTo>
                        <a:pt x="434" y="44"/>
                        <a:pt x="434" y="44"/>
                        <a:pt x="434" y="44"/>
                      </a:cubicBezTo>
                      <a:cubicBezTo>
                        <a:pt x="434" y="46"/>
                        <a:pt x="434" y="46"/>
                        <a:pt x="434" y="46"/>
                      </a:cubicBezTo>
                      <a:cubicBezTo>
                        <a:pt x="431" y="47"/>
                        <a:pt x="431" y="47"/>
                        <a:pt x="431" y="47"/>
                      </a:cubicBezTo>
                      <a:cubicBezTo>
                        <a:pt x="430" y="51"/>
                        <a:pt x="430" y="51"/>
                        <a:pt x="430" y="51"/>
                      </a:cubicBezTo>
                      <a:cubicBezTo>
                        <a:pt x="430" y="56"/>
                        <a:pt x="430" y="56"/>
                        <a:pt x="430" y="56"/>
                      </a:cubicBezTo>
                      <a:cubicBezTo>
                        <a:pt x="434" y="59"/>
                        <a:pt x="434" y="59"/>
                        <a:pt x="434" y="59"/>
                      </a:cubicBezTo>
                      <a:cubicBezTo>
                        <a:pt x="436" y="59"/>
                        <a:pt x="436" y="59"/>
                        <a:pt x="436" y="59"/>
                      </a:cubicBezTo>
                      <a:cubicBezTo>
                        <a:pt x="439" y="57"/>
                        <a:pt x="439" y="57"/>
                        <a:pt x="439" y="57"/>
                      </a:cubicBezTo>
                      <a:cubicBezTo>
                        <a:pt x="442" y="57"/>
                        <a:pt x="442" y="57"/>
                        <a:pt x="442" y="57"/>
                      </a:cubicBezTo>
                      <a:cubicBezTo>
                        <a:pt x="444" y="58"/>
                        <a:pt x="444" y="58"/>
                        <a:pt x="444" y="58"/>
                      </a:cubicBezTo>
                      <a:cubicBezTo>
                        <a:pt x="448" y="64"/>
                        <a:pt x="448" y="64"/>
                        <a:pt x="448" y="64"/>
                      </a:cubicBezTo>
                      <a:cubicBezTo>
                        <a:pt x="451" y="66"/>
                        <a:pt x="451" y="66"/>
                        <a:pt x="451" y="66"/>
                      </a:cubicBezTo>
                      <a:cubicBezTo>
                        <a:pt x="453" y="69"/>
                        <a:pt x="453" y="69"/>
                        <a:pt x="453" y="69"/>
                      </a:cubicBezTo>
                      <a:cubicBezTo>
                        <a:pt x="452" y="70"/>
                        <a:pt x="452" y="70"/>
                        <a:pt x="452" y="70"/>
                      </a:cubicBezTo>
                      <a:cubicBezTo>
                        <a:pt x="452" y="73"/>
                        <a:pt x="452" y="73"/>
                        <a:pt x="452" y="73"/>
                      </a:cubicBezTo>
                      <a:cubicBezTo>
                        <a:pt x="452" y="78"/>
                        <a:pt x="452" y="78"/>
                        <a:pt x="452" y="78"/>
                      </a:cubicBezTo>
                      <a:cubicBezTo>
                        <a:pt x="451" y="84"/>
                        <a:pt x="451" y="84"/>
                        <a:pt x="451" y="84"/>
                      </a:cubicBezTo>
                      <a:cubicBezTo>
                        <a:pt x="451" y="87"/>
                        <a:pt x="451" y="87"/>
                        <a:pt x="451" y="87"/>
                      </a:cubicBezTo>
                      <a:cubicBezTo>
                        <a:pt x="453" y="91"/>
                        <a:pt x="453" y="91"/>
                        <a:pt x="453" y="91"/>
                      </a:cubicBezTo>
                      <a:cubicBezTo>
                        <a:pt x="453" y="96"/>
                        <a:pt x="453" y="96"/>
                        <a:pt x="453" y="96"/>
                      </a:cubicBezTo>
                      <a:cubicBezTo>
                        <a:pt x="453" y="99"/>
                        <a:pt x="453" y="99"/>
                        <a:pt x="453" y="99"/>
                      </a:cubicBezTo>
                      <a:cubicBezTo>
                        <a:pt x="457" y="102"/>
                        <a:pt x="457" y="102"/>
                        <a:pt x="457" y="102"/>
                      </a:cubicBezTo>
                      <a:cubicBezTo>
                        <a:pt x="460" y="102"/>
                        <a:pt x="460" y="102"/>
                        <a:pt x="460" y="102"/>
                      </a:cubicBezTo>
                      <a:cubicBezTo>
                        <a:pt x="462" y="105"/>
                        <a:pt x="462" y="105"/>
                        <a:pt x="462" y="105"/>
                      </a:cubicBezTo>
                      <a:cubicBezTo>
                        <a:pt x="466" y="107"/>
                        <a:pt x="466" y="107"/>
                        <a:pt x="466" y="107"/>
                      </a:cubicBezTo>
                      <a:cubicBezTo>
                        <a:pt x="466" y="109"/>
                        <a:pt x="466" y="109"/>
                        <a:pt x="466" y="109"/>
                      </a:cubicBezTo>
                      <a:cubicBezTo>
                        <a:pt x="467" y="112"/>
                        <a:pt x="467" y="112"/>
                        <a:pt x="467" y="112"/>
                      </a:cubicBezTo>
                      <a:cubicBezTo>
                        <a:pt x="462" y="108"/>
                        <a:pt x="462" y="108"/>
                        <a:pt x="462" y="108"/>
                      </a:cubicBezTo>
                      <a:cubicBezTo>
                        <a:pt x="458" y="105"/>
                        <a:pt x="458" y="105"/>
                        <a:pt x="458" y="105"/>
                      </a:cubicBezTo>
                      <a:cubicBezTo>
                        <a:pt x="453" y="105"/>
                        <a:pt x="453" y="105"/>
                        <a:pt x="453" y="105"/>
                      </a:cubicBezTo>
                      <a:cubicBezTo>
                        <a:pt x="450" y="103"/>
                        <a:pt x="450" y="103"/>
                        <a:pt x="450" y="103"/>
                      </a:cubicBezTo>
                      <a:cubicBezTo>
                        <a:pt x="449" y="100"/>
                        <a:pt x="449" y="100"/>
                        <a:pt x="449" y="100"/>
                      </a:cubicBezTo>
                      <a:cubicBezTo>
                        <a:pt x="449" y="96"/>
                        <a:pt x="449" y="96"/>
                        <a:pt x="449" y="96"/>
                      </a:cubicBezTo>
                      <a:cubicBezTo>
                        <a:pt x="447" y="87"/>
                        <a:pt x="447" y="87"/>
                        <a:pt x="447" y="87"/>
                      </a:cubicBezTo>
                      <a:cubicBezTo>
                        <a:pt x="449" y="84"/>
                        <a:pt x="449" y="84"/>
                        <a:pt x="449" y="84"/>
                      </a:cubicBezTo>
                      <a:cubicBezTo>
                        <a:pt x="449" y="80"/>
                        <a:pt x="449" y="80"/>
                        <a:pt x="449" y="80"/>
                      </a:cubicBezTo>
                      <a:cubicBezTo>
                        <a:pt x="445" y="75"/>
                        <a:pt x="445" y="75"/>
                        <a:pt x="445" y="75"/>
                      </a:cubicBezTo>
                      <a:cubicBezTo>
                        <a:pt x="445" y="73"/>
                        <a:pt x="445" y="73"/>
                        <a:pt x="445" y="73"/>
                      </a:cubicBezTo>
                      <a:cubicBezTo>
                        <a:pt x="443" y="67"/>
                        <a:pt x="443" y="67"/>
                        <a:pt x="443" y="67"/>
                      </a:cubicBezTo>
                      <a:cubicBezTo>
                        <a:pt x="442" y="65"/>
                        <a:pt x="442" y="65"/>
                        <a:pt x="442" y="65"/>
                      </a:cubicBezTo>
                      <a:cubicBezTo>
                        <a:pt x="439" y="64"/>
                        <a:pt x="439" y="64"/>
                        <a:pt x="439" y="64"/>
                      </a:cubicBezTo>
                      <a:cubicBezTo>
                        <a:pt x="436" y="61"/>
                        <a:pt x="436" y="61"/>
                        <a:pt x="436" y="61"/>
                      </a:cubicBezTo>
                      <a:cubicBezTo>
                        <a:pt x="433" y="61"/>
                        <a:pt x="433" y="61"/>
                        <a:pt x="433" y="61"/>
                      </a:cubicBezTo>
                      <a:cubicBezTo>
                        <a:pt x="430" y="63"/>
                        <a:pt x="430" y="63"/>
                        <a:pt x="430" y="63"/>
                      </a:cubicBezTo>
                      <a:cubicBezTo>
                        <a:pt x="426" y="64"/>
                        <a:pt x="426" y="64"/>
                        <a:pt x="426" y="64"/>
                      </a:cubicBezTo>
                      <a:cubicBezTo>
                        <a:pt x="423" y="63"/>
                        <a:pt x="423" y="63"/>
                        <a:pt x="423" y="63"/>
                      </a:cubicBezTo>
                      <a:cubicBezTo>
                        <a:pt x="421" y="63"/>
                        <a:pt x="421" y="63"/>
                        <a:pt x="421" y="63"/>
                      </a:cubicBezTo>
                      <a:cubicBezTo>
                        <a:pt x="419" y="69"/>
                        <a:pt x="419" y="69"/>
                        <a:pt x="419" y="69"/>
                      </a:cubicBezTo>
                      <a:cubicBezTo>
                        <a:pt x="421" y="71"/>
                        <a:pt x="421" y="71"/>
                        <a:pt x="421" y="71"/>
                      </a:cubicBezTo>
                      <a:cubicBezTo>
                        <a:pt x="421" y="75"/>
                        <a:pt x="421" y="75"/>
                        <a:pt x="421" y="75"/>
                      </a:cubicBezTo>
                      <a:cubicBezTo>
                        <a:pt x="419" y="77"/>
                        <a:pt x="419" y="77"/>
                        <a:pt x="419" y="77"/>
                      </a:cubicBezTo>
                      <a:cubicBezTo>
                        <a:pt x="414" y="74"/>
                        <a:pt x="414" y="74"/>
                        <a:pt x="414" y="74"/>
                      </a:cubicBezTo>
                      <a:cubicBezTo>
                        <a:pt x="408" y="66"/>
                        <a:pt x="408" y="66"/>
                        <a:pt x="408" y="66"/>
                      </a:cubicBezTo>
                      <a:cubicBezTo>
                        <a:pt x="406" y="66"/>
                        <a:pt x="406" y="66"/>
                        <a:pt x="406" y="66"/>
                      </a:cubicBezTo>
                      <a:cubicBezTo>
                        <a:pt x="405" y="68"/>
                        <a:pt x="405" y="68"/>
                        <a:pt x="405" y="68"/>
                      </a:cubicBezTo>
                      <a:cubicBezTo>
                        <a:pt x="403" y="68"/>
                        <a:pt x="403" y="68"/>
                        <a:pt x="403" y="68"/>
                      </a:cubicBezTo>
                      <a:cubicBezTo>
                        <a:pt x="402" y="66"/>
                        <a:pt x="402" y="66"/>
                        <a:pt x="402" y="66"/>
                      </a:cubicBezTo>
                      <a:cubicBezTo>
                        <a:pt x="396" y="64"/>
                        <a:pt x="396" y="64"/>
                        <a:pt x="396" y="64"/>
                      </a:cubicBezTo>
                      <a:cubicBezTo>
                        <a:pt x="395" y="66"/>
                        <a:pt x="395" y="66"/>
                        <a:pt x="395" y="66"/>
                      </a:cubicBezTo>
                      <a:cubicBezTo>
                        <a:pt x="395" y="71"/>
                        <a:pt x="395" y="71"/>
                        <a:pt x="395" y="71"/>
                      </a:cubicBezTo>
                      <a:cubicBezTo>
                        <a:pt x="397" y="75"/>
                        <a:pt x="397" y="75"/>
                        <a:pt x="397" y="75"/>
                      </a:cubicBezTo>
                      <a:cubicBezTo>
                        <a:pt x="395" y="78"/>
                        <a:pt x="395" y="78"/>
                        <a:pt x="395" y="78"/>
                      </a:cubicBezTo>
                      <a:cubicBezTo>
                        <a:pt x="397" y="83"/>
                        <a:pt x="397" y="83"/>
                        <a:pt x="397" y="83"/>
                      </a:cubicBezTo>
                      <a:cubicBezTo>
                        <a:pt x="399" y="88"/>
                        <a:pt x="399" y="88"/>
                        <a:pt x="399" y="88"/>
                      </a:cubicBezTo>
                      <a:cubicBezTo>
                        <a:pt x="399" y="93"/>
                        <a:pt x="399" y="93"/>
                        <a:pt x="399" y="93"/>
                      </a:cubicBezTo>
                      <a:cubicBezTo>
                        <a:pt x="400" y="95"/>
                        <a:pt x="400" y="95"/>
                        <a:pt x="400" y="95"/>
                      </a:cubicBezTo>
                      <a:cubicBezTo>
                        <a:pt x="401" y="101"/>
                        <a:pt x="401" y="101"/>
                        <a:pt x="401" y="101"/>
                      </a:cubicBezTo>
                      <a:cubicBezTo>
                        <a:pt x="400" y="102"/>
                        <a:pt x="400" y="102"/>
                        <a:pt x="400" y="102"/>
                      </a:cubicBezTo>
                      <a:cubicBezTo>
                        <a:pt x="400" y="106"/>
                        <a:pt x="400" y="106"/>
                        <a:pt x="400" y="106"/>
                      </a:cubicBezTo>
                      <a:cubicBezTo>
                        <a:pt x="403" y="112"/>
                        <a:pt x="403" y="112"/>
                        <a:pt x="403" y="112"/>
                      </a:cubicBezTo>
                      <a:cubicBezTo>
                        <a:pt x="403" y="116"/>
                        <a:pt x="403" y="116"/>
                        <a:pt x="403" y="116"/>
                      </a:cubicBezTo>
                      <a:cubicBezTo>
                        <a:pt x="403" y="121"/>
                        <a:pt x="403" y="121"/>
                        <a:pt x="403" y="121"/>
                      </a:cubicBezTo>
                      <a:cubicBezTo>
                        <a:pt x="402" y="124"/>
                        <a:pt x="402" y="124"/>
                        <a:pt x="402" y="124"/>
                      </a:cubicBezTo>
                      <a:cubicBezTo>
                        <a:pt x="405" y="128"/>
                        <a:pt x="405" y="128"/>
                        <a:pt x="405" y="128"/>
                      </a:cubicBezTo>
                      <a:cubicBezTo>
                        <a:pt x="406" y="133"/>
                        <a:pt x="406" y="133"/>
                        <a:pt x="406" y="133"/>
                      </a:cubicBezTo>
                      <a:cubicBezTo>
                        <a:pt x="406" y="136"/>
                        <a:pt x="406" y="136"/>
                        <a:pt x="406" y="136"/>
                      </a:cubicBezTo>
                      <a:cubicBezTo>
                        <a:pt x="409" y="139"/>
                        <a:pt x="409" y="139"/>
                        <a:pt x="409" y="139"/>
                      </a:cubicBezTo>
                      <a:cubicBezTo>
                        <a:pt x="411" y="143"/>
                        <a:pt x="411" y="143"/>
                        <a:pt x="411" y="143"/>
                      </a:cubicBezTo>
                      <a:cubicBezTo>
                        <a:pt x="411" y="147"/>
                        <a:pt x="411" y="147"/>
                        <a:pt x="411" y="147"/>
                      </a:cubicBezTo>
                      <a:cubicBezTo>
                        <a:pt x="412" y="149"/>
                        <a:pt x="412" y="149"/>
                        <a:pt x="412" y="149"/>
                      </a:cubicBezTo>
                      <a:cubicBezTo>
                        <a:pt x="415" y="149"/>
                        <a:pt x="415" y="149"/>
                        <a:pt x="415" y="149"/>
                      </a:cubicBezTo>
                      <a:cubicBezTo>
                        <a:pt x="415" y="151"/>
                        <a:pt x="415" y="151"/>
                        <a:pt x="415" y="151"/>
                      </a:cubicBezTo>
                      <a:cubicBezTo>
                        <a:pt x="416" y="154"/>
                        <a:pt x="416" y="154"/>
                        <a:pt x="416" y="154"/>
                      </a:cubicBezTo>
                      <a:cubicBezTo>
                        <a:pt x="419" y="156"/>
                        <a:pt x="419" y="156"/>
                        <a:pt x="419" y="156"/>
                      </a:cubicBezTo>
                      <a:cubicBezTo>
                        <a:pt x="420" y="157"/>
                        <a:pt x="420" y="157"/>
                        <a:pt x="420" y="157"/>
                      </a:cubicBezTo>
                      <a:cubicBezTo>
                        <a:pt x="419" y="159"/>
                        <a:pt x="419" y="159"/>
                        <a:pt x="419" y="159"/>
                      </a:cubicBezTo>
                      <a:cubicBezTo>
                        <a:pt x="416" y="159"/>
                        <a:pt x="416" y="159"/>
                        <a:pt x="416" y="159"/>
                      </a:cubicBezTo>
                      <a:cubicBezTo>
                        <a:pt x="414" y="158"/>
                        <a:pt x="414" y="158"/>
                        <a:pt x="414" y="158"/>
                      </a:cubicBezTo>
                      <a:cubicBezTo>
                        <a:pt x="411" y="158"/>
                        <a:pt x="411" y="158"/>
                        <a:pt x="411" y="158"/>
                      </a:cubicBezTo>
                      <a:cubicBezTo>
                        <a:pt x="410" y="155"/>
                        <a:pt x="410" y="155"/>
                        <a:pt x="410" y="155"/>
                      </a:cubicBezTo>
                      <a:cubicBezTo>
                        <a:pt x="410" y="153"/>
                        <a:pt x="410" y="153"/>
                        <a:pt x="410" y="153"/>
                      </a:cubicBezTo>
                      <a:cubicBezTo>
                        <a:pt x="409" y="150"/>
                        <a:pt x="409" y="150"/>
                        <a:pt x="409" y="150"/>
                      </a:cubicBezTo>
                      <a:cubicBezTo>
                        <a:pt x="407" y="149"/>
                        <a:pt x="407" y="149"/>
                        <a:pt x="407" y="149"/>
                      </a:cubicBezTo>
                      <a:cubicBezTo>
                        <a:pt x="405" y="150"/>
                        <a:pt x="405" y="150"/>
                        <a:pt x="405" y="150"/>
                      </a:cubicBezTo>
                      <a:cubicBezTo>
                        <a:pt x="403" y="150"/>
                        <a:pt x="403" y="150"/>
                        <a:pt x="403" y="150"/>
                      </a:cubicBezTo>
                      <a:cubicBezTo>
                        <a:pt x="402" y="148"/>
                        <a:pt x="402" y="148"/>
                        <a:pt x="402" y="148"/>
                      </a:cubicBezTo>
                      <a:cubicBezTo>
                        <a:pt x="403" y="144"/>
                        <a:pt x="403" y="144"/>
                        <a:pt x="403" y="144"/>
                      </a:cubicBezTo>
                      <a:cubicBezTo>
                        <a:pt x="402" y="143"/>
                        <a:pt x="402" y="143"/>
                        <a:pt x="402" y="143"/>
                      </a:cubicBezTo>
                      <a:cubicBezTo>
                        <a:pt x="400" y="146"/>
                        <a:pt x="400" y="146"/>
                        <a:pt x="400" y="146"/>
                      </a:cubicBezTo>
                      <a:cubicBezTo>
                        <a:pt x="398" y="151"/>
                        <a:pt x="398" y="151"/>
                        <a:pt x="398" y="151"/>
                      </a:cubicBezTo>
                      <a:cubicBezTo>
                        <a:pt x="394" y="153"/>
                        <a:pt x="394" y="153"/>
                        <a:pt x="394" y="153"/>
                      </a:cubicBezTo>
                      <a:cubicBezTo>
                        <a:pt x="391" y="153"/>
                        <a:pt x="391" y="153"/>
                        <a:pt x="391" y="153"/>
                      </a:cubicBezTo>
                      <a:cubicBezTo>
                        <a:pt x="387" y="149"/>
                        <a:pt x="387" y="149"/>
                        <a:pt x="387" y="149"/>
                      </a:cubicBezTo>
                      <a:cubicBezTo>
                        <a:pt x="384" y="149"/>
                        <a:pt x="384" y="149"/>
                        <a:pt x="384" y="149"/>
                      </a:cubicBezTo>
                      <a:cubicBezTo>
                        <a:pt x="383" y="146"/>
                        <a:pt x="383" y="146"/>
                        <a:pt x="383" y="146"/>
                      </a:cubicBezTo>
                      <a:cubicBezTo>
                        <a:pt x="382" y="142"/>
                        <a:pt x="382" y="142"/>
                        <a:pt x="382" y="142"/>
                      </a:cubicBezTo>
                      <a:cubicBezTo>
                        <a:pt x="383" y="137"/>
                        <a:pt x="383" y="137"/>
                        <a:pt x="383" y="137"/>
                      </a:cubicBezTo>
                      <a:cubicBezTo>
                        <a:pt x="381" y="130"/>
                        <a:pt x="381" y="130"/>
                        <a:pt x="381" y="130"/>
                      </a:cubicBezTo>
                      <a:cubicBezTo>
                        <a:pt x="379" y="128"/>
                        <a:pt x="379" y="128"/>
                        <a:pt x="379" y="128"/>
                      </a:cubicBezTo>
                      <a:cubicBezTo>
                        <a:pt x="378" y="124"/>
                        <a:pt x="378" y="124"/>
                        <a:pt x="378" y="124"/>
                      </a:cubicBezTo>
                      <a:cubicBezTo>
                        <a:pt x="378" y="120"/>
                        <a:pt x="378" y="120"/>
                        <a:pt x="378" y="120"/>
                      </a:cubicBezTo>
                      <a:cubicBezTo>
                        <a:pt x="380" y="118"/>
                        <a:pt x="380" y="118"/>
                        <a:pt x="380" y="118"/>
                      </a:cubicBezTo>
                      <a:cubicBezTo>
                        <a:pt x="381" y="116"/>
                        <a:pt x="381" y="116"/>
                        <a:pt x="381" y="116"/>
                      </a:cubicBezTo>
                      <a:cubicBezTo>
                        <a:pt x="380" y="106"/>
                        <a:pt x="380" y="106"/>
                        <a:pt x="380" y="106"/>
                      </a:cubicBezTo>
                      <a:cubicBezTo>
                        <a:pt x="378" y="101"/>
                        <a:pt x="378" y="101"/>
                        <a:pt x="378" y="101"/>
                      </a:cubicBezTo>
                      <a:cubicBezTo>
                        <a:pt x="374" y="94"/>
                        <a:pt x="374" y="94"/>
                        <a:pt x="374" y="94"/>
                      </a:cubicBezTo>
                      <a:cubicBezTo>
                        <a:pt x="374" y="90"/>
                        <a:pt x="374" y="90"/>
                        <a:pt x="374" y="90"/>
                      </a:cubicBezTo>
                      <a:cubicBezTo>
                        <a:pt x="371" y="82"/>
                        <a:pt x="371" y="82"/>
                        <a:pt x="371" y="82"/>
                      </a:cubicBezTo>
                      <a:cubicBezTo>
                        <a:pt x="370" y="78"/>
                        <a:pt x="370" y="78"/>
                        <a:pt x="370" y="78"/>
                      </a:cubicBezTo>
                      <a:cubicBezTo>
                        <a:pt x="367" y="76"/>
                        <a:pt x="367" y="76"/>
                        <a:pt x="367" y="76"/>
                      </a:cubicBezTo>
                      <a:cubicBezTo>
                        <a:pt x="366" y="73"/>
                        <a:pt x="366" y="73"/>
                        <a:pt x="366" y="73"/>
                      </a:cubicBezTo>
                      <a:cubicBezTo>
                        <a:pt x="364" y="72"/>
                        <a:pt x="364" y="72"/>
                        <a:pt x="364" y="72"/>
                      </a:cubicBezTo>
                      <a:cubicBezTo>
                        <a:pt x="361" y="72"/>
                        <a:pt x="361" y="72"/>
                        <a:pt x="361" y="72"/>
                      </a:cubicBezTo>
                      <a:cubicBezTo>
                        <a:pt x="359" y="70"/>
                        <a:pt x="359" y="70"/>
                        <a:pt x="359" y="70"/>
                      </a:cubicBezTo>
                      <a:cubicBezTo>
                        <a:pt x="356" y="70"/>
                        <a:pt x="356" y="70"/>
                        <a:pt x="356" y="70"/>
                      </a:cubicBezTo>
                      <a:cubicBezTo>
                        <a:pt x="354" y="73"/>
                        <a:pt x="354" y="73"/>
                        <a:pt x="354" y="73"/>
                      </a:cubicBezTo>
                      <a:cubicBezTo>
                        <a:pt x="354" y="78"/>
                        <a:pt x="354" y="78"/>
                        <a:pt x="354" y="78"/>
                      </a:cubicBezTo>
                      <a:cubicBezTo>
                        <a:pt x="353" y="80"/>
                        <a:pt x="353" y="80"/>
                        <a:pt x="353" y="80"/>
                      </a:cubicBezTo>
                      <a:cubicBezTo>
                        <a:pt x="354" y="83"/>
                        <a:pt x="354" y="83"/>
                        <a:pt x="354" y="83"/>
                      </a:cubicBezTo>
                      <a:cubicBezTo>
                        <a:pt x="353" y="86"/>
                        <a:pt x="353" y="86"/>
                        <a:pt x="353" y="86"/>
                      </a:cubicBezTo>
                      <a:cubicBezTo>
                        <a:pt x="351" y="93"/>
                        <a:pt x="351" y="93"/>
                        <a:pt x="351" y="93"/>
                      </a:cubicBezTo>
                      <a:cubicBezTo>
                        <a:pt x="350" y="98"/>
                        <a:pt x="350" y="98"/>
                        <a:pt x="350" y="98"/>
                      </a:cubicBezTo>
                      <a:cubicBezTo>
                        <a:pt x="351" y="104"/>
                        <a:pt x="351" y="104"/>
                        <a:pt x="351" y="104"/>
                      </a:cubicBezTo>
                      <a:cubicBezTo>
                        <a:pt x="353" y="106"/>
                        <a:pt x="353" y="106"/>
                        <a:pt x="353" y="106"/>
                      </a:cubicBezTo>
                      <a:cubicBezTo>
                        <a:pt x="352" y="112"/>
                        <a:pt x="352" y="112"/>
                        <a:pt x="352" y="112"/>
                      </a:cubicBezTo>
                      <a:cubicBezTo>
                        <a:pt x="351" y="118"/>
                        <a:pt x="351" y="118"/>
                        <a:pt x="351" y="118"/>
                      </a:cubicBezTo>
                      <a:cubicBezTo>
                        <a:pt x="352" y="122"/>
                        <a:pt x="352" y="122"/>
                        <a:pt x="352" y="122"/>
                      </a:cubicBezTo>
                      <a:cubicBezTo>
                        <a:pt x="352" y="130"/>
                        <a:pt x="352" y="130"/>
                        <a:pt x="352" y="130"/>
                      </a:cubicBezTo>
                      <a:cubicBezTo>
                        <a:pt x="350" y="131"/>
                        <a:pt x="350" y="131"/>
                        <a:pt x="350" y="131"/>
                      </a:cubicBezTo>
                      <a:cubicBezTo>
                        <a:pt x="349" y="129"/>
                        <a:pt x="349" y="129"/>
                        <a:pt x="349" y="129"/>
                      </a:cubicBezTo>
                      <a:cubicBezTo>
                        <a:pt x="348" y="128"/>
                        <a:pt x="348" y="128"/>
                        <a:pt x="348" y="128"/>
                      </a:cubicBezTo>
                      <a:cubicBezTo>
                        <a:pt x="346" y="130"/>
                        <a:pt x="346" y="130"/>
                        <a:pt x="346" y="130"/>
                      </a:cubicBezTo>
                      <a:cubicBezTo>
                        <a:pt x="344" y="129"/>
                        <a:pt x="344" y="129"/>
                        <a:pt x="344" y="129"/>
                      </a:cubicBezTo>
                      <a:cubicBezTo>
                        <a:pt x="343" y="128"/>
                        <a:pt x="343" y="128"/>
                        <a:pt x="343" y="128"/>
                      </a:cubicBezTo>
                      <a:cubicBezTo>
                        <a:pt x="341" y="127"/>
                        <a:pt x="341" y="127"/>
                        <a:pt x="341" y="127"/>
                      </a:cubicBezTo>
                      <a:cubicBezTo>
                        <a:pt x="337" y="126"/>
                        <a:pt x="337" y="126"/>
                        <a:pt x="337" y="126"/>
                      </a:cubicBezTo>
                      <a:cubicBezTo>
                        <a:pt x="335" y="124"/>
                        <a:pt x="335" y="124"/>
                        <a:pt x="335" y="124"/>
                      </a:cubicBezTo>
                      <a:cubicBezTo>
                        <a:pt x="333" y="124"/>
                        <a:pt x="333" y="124"/>
                        <a:pt x="333" y="124"/>
                      </a:cubicBezTo>
                      <a:cubicBezTo>
                        <a:pt x="333" y="125"/>
                        <a:pt x="333" y="125"/>
                        <a:pt x="333" y="125"/>
                      </a:cubicBezTo>
                      <a:cubicBezTo>
                        <a:pt x="333" y="127"/>
                        <a:pt x="333" y="127"/>
                        <a:pt x="333" y="127"/>
                      </a:cubicBezTo>
                      <a:cubicBezTo>
                        <a:pt x="336" y="130"/>
                        <a:pt x="336" y="130"/>
                        <a:pt x="336" y="130"/>
                      </a:cubicBezTo>
                      <a:cubicBezTo>
                        <a:pt x="336" y="132"/>
                        <a:pt x="336" y="132"/>
                        <a:pt x="336" y="132"/>
                      </a:cubicBezTo>
                      <a:cubicBezTo>
                        <a:pt x="335" y="134"/>
                        <a:pt x="335" y="134"/>
                        <a:pt x="335" y="134"/>
                      </a:cubicBezTo>
                      <a:cubicBezTo>
                        <a:pt x="335" y="135"/>
                        <a:pt x="335" y="135"/>
                        <a:pt x="335" y="135"/>
                      </a:cubicBezTo>
                      <a:cubicBezTo>
                        <a:pt x="333" y="136"/>
                        <a:pt x="333" y="136"/>
                        <a:pt x="333" y="136"/>
                      </a:cubicBezTo>
                      <a:cubicBezTo>
                        <a:pt x="332" y="134"/>
                        <a:pt x="332" y="134"/>
                        <a:pt x="332" y="134"/>
                      </a:cubicBezTo>
                      <a:cubicBezTo>
                        <a:pt x="329" y="134"/>
                        <a:pt x="329" y="134"/>
                        <a:pt x="329" y="134"/>
                      </a:cubicBezTo>
                      <a:cubicBezTo>
                        <a:pt x="328" y="132"/>
                        <a:pt x="328" y="132"/>
                        <a:pt x="328" y="132"/>
                      </a:cubicBezTo>
                      <a:cubicBezTo>
                        <a:pt x="327" y="127"/>
                        <a:pt x="327" y="127"/>
                        <a:pt x="327" y="127"/>
                      </a:cubicBezTo>
                      <a:cubicBezTo>
                        <a:pt x="324" y="122"/>
                        <a:pt x="324" y="122"/>
                        <a:pt x="324" y="122"/>
                      </a:cubicBezTo>
                      <a:cubicBezTo>
                        <a:pt x="324" y="117"/>
                        <a:pt x="324" y="117"/>
                        <a:pt x="324" y="117"/>
                      </a:cubicBezTo>
                      <a:cubicBezTo>
                        <a:pt x="323" y="114"/>
                        <a:pt x="323" y="114"/>
                        <a:pt x="323" y="114"/>
                      </a:cubicBezTo>
                      <a:cubicBezTo>
                        <a:pt x="321" y="111"/>
                        <a:pt x="321" y="111"/>
                        <a:pt x="321" y="111"/>
                      </a:cubicBezTo>
                      <a:cubicBezTo>
                        <a:pt x="321" y="107"/>
                        <a:pt x="321" y="107"/>
                        <a:pt x="321" y="107"/>
                      </a:cubicBezTo>
                      <a:cubicBezTo>
                        <a:pt x="319" y="104"/>
                        <a:pt x="319" y="104"/>
                        <a:pt x="319" y="104"/>
                      </a:cubicBezTo>
                      <a:cubicBezTo>
                        <a:pt x="317" y="107"/>
                        <a:pt x="317" y="107"/>
                        <a:pt x="317" y="107"/>
                      </a:cubicBezTo>
                      <a:cubicBezTo>
                        <a:pt x="316" y="111"/>
                        <a:pt x="316" y="111"/>
                        <a:pt x="316" y="111"/>
                      </a:cubicBezTo>
                      <a:cubicBezTo>
                        <a:pt x="314" y="113"/>
                        <a:pt x="314" y="113"/>
                        <a:pt x="314" y="113"/>
                      </a:cubicBezTo>
                      <a:cubicBezTo>
                        <a:pt x="314" y="116"/>
                        <a:pt x="314" y="116"/>
                        <a:pt x="314" y="116"/>
                      </a:cubicBezTo>
                      <a:cubicBezTo>
                        <a:pt x="313" y="119"/>
                        <a:pt x="313" y="119"/>
                        <a:pt x="313" y="119"/>
                      </a:cubicBezTo>
                      <a:cubicBezTo>
                        <a:pt x="311" y="121"/>
                        <a:pt x="311" y="121"/>
                        <a:pt x="311" y="121"/>
                      </a:cubicBezTo>
                      <a:cubicBezTo>
                        <a:pt x="309" y="122"/>
                        <a:pt x="309" y="122"/>
                        <a:pt x="309" y="122"/>
                      </a:cubicBezTo>
                      <a:cubicBezTo>
                        <a:pt x="307" y="125"/>
                        <a:pt x="307" y="125"/>
                        <a:pt x="307" y="125"/>
                      </a:cubicBezTo>
                      <a:cubicBezTo>
                        <a:pt x="304" y="131"/>
                        <a:pt x="304" y="131"/>
                        <a:pt x="304" y="131"/>
                      </a:cubicBezTo>
                      <a:cubicBezTo>
                        <a:pt x="301" y="135"/>
                        <a:pt x="301" y="135"/>
                        <a:pt x="301" y="135"/>
                      </a:cubicBezTo>
                      <a:cubicBezTo>
                        <a:pt x="301" y="137"/>
                        <a:pt x="301" y="137"/>
                        <a:pt x="301" y="137"/>
                      </a:cubicBezTo>
                      <a:cubicBezTo>
                        <a:pt x="300" y="139"/>
                        <a:pt x="300" y="139"/>
                        <a:pt x="300" y="139"/>
                      </a:cubicBezTo>
                      <a:cubicBezTo>
                        <a:pt x="297" y="144"/>
                        <a:pt x="297" y="144"/>
                        <a:pt x="297" y="144"/>
                      </a:cubicBezTo>
                      <a:cubicBezTo>
                        <a:pt x="295" y="144"/>
                        <a:pt x="295" y="144"/>
                        <a:pt x="295" y="144"/>
                      </a:cubicBezTo>
                      <a:cubicBezTo>
                        <a:pt x="294" y="143"/>
                        <a:pt x="294" y="143"/>
                        <a:pt x="294" y="143"/>
                      </a:cubicBezTo>
                      <a:cubicBezTo>
                        <a:pt x="295" y="139"/>
                        <a:pt x="295" y="139"/>
                        <a:pt x="295" y="139"/>
                      </a:cubicBezTo>
                      <a:cubicBezTo>
                        <a:pt x="297" y="134"/>
                        <a:pt x="297" y="134"/>
                        <a:pt x="297" y="134"/>
                      </a:cubicBezTo>
                      <a:cubicBezTo>
                        <a:pt x="298" y="130"/>
                        <a:pt x="298" y="130"/>
                        <a:pt x="298" y="130"/>
                      </a:cubicBezTo>
                      <a:cubicBezTo>
                        <a:pt x="299" y="128"/>
                        <a:pt x="299" y="128"/>
                        <a:pt x="299" y="128"/>
                      </a:cubicBezTo>
                      <a:cubicBezTo>
                        <a:pt x="302" y="126"/>
                        <a:pt x="302" y="126"/>
                        <a:pt x="302" y="126"/>
                      </a:cubicBezTo>
                      <a:cubicBezTo>
                        <a:pt x="304" y="121"/>
                        <a:pt x="304" y="121"/>
                        <a:pt x="304" y="121"/>
                      </a:cubicBezTo>
                      <a:cubicBezTo>
                        <a:pt x="307" y="117"/>
                        <a:pt x="307" y="117"/>
                        <a:pt x="307" y="117"/>
                      </a:cubicBezTo>
                      <a:cubicBezTo>
                        <a:pt x="308" y="114"/>
                        <a:pt x="308" y="114"/>
                        <a:pt x="308" y="114"/>
                      </a:cubicBezTo>
                      <a:cubicBezTo>
                        <a:pt x="308" y="111"/>
                        <a:pt x="308" y="111"/>
                        <a:pt x="308" y="111"/>
                      </a:cubicBezTo>
                      <a:cubicBezTo>
                        <a:pt x="306" y="109"/>
                        <a:pt x="306" y="109"/>
                        <a:pt x="306" y="109"/>
                      </a:cubicBezTo>
                      <a:cubicBezTo>
                        <a:pt x="307" y="107"/>
                        <a:pt x="307" y="107"/>
                        <a:pt x="307" y="107"/>
                      </a:cubicBezTo>
                      <a:cubicBezTo>
                        <a:pt x="309" y="106"/>
                        <a:pt x="309" y="106"/>
                        <a:pt x="309" y="106"/>
                      </a:cubicBezTo>
                      <a:cubicBezTo>
                        <a:pt x="310" y="104"/>
                        <a:pt x="310" y="104"/>
                        <a:pt x="310" y="104"/>
                      </a:cubicBezTo>
                      <a:cubicBezTo>
                        <a:pt x="310" y="101"/>
                        <a:pt x="310" y="101"/>
                        <a:pt x="310" y="101"/>
                      </a:cubicBezTo>
                      <a:cubicBezTo>
                        <a:pt x="312" y="96"/>
                        <a:pt x="312" y="96"/>
                        <a:pt x="312" y="96"/>
                      </a:cubicBezTo>
                      <a:cubicBezTo>
                        <a:pt x="314" y="90"/>
                        <a:pt x="314" y="90"/>
                        <a:pt x="314" y="90"/>
                      </a:cubicBezTo>
                      <a:cubicBezTo>
                        <a:pt x="314" y="86"/>
                        <a:pt x="314" y="86"/>
                        <a:pt x="314" y="86"/>
                      </a:cubicBezTo>
                      <a:cubicBezTo>
                        <a:pt x="316" y="80"/>
                        <a:pt x="316" y="80"/>
                        <a:pt x="316" y="80"/>
                      </a:cubicBezTo>
                      <a:cubicBezTo>
                        <a:pt x="316" y="69"/>
                        <a:pt x="316" y="69"/>
                        <a:pt x="316" y="69"/>
                      </a:cubicBezTo>
                      <a:cubicBezTo>
                        <a:pt x="315" y="67"/>
                        <a:pt x="315" y="67"/>
                        <a:pt x="315" y="67"/>
                      </a:cubicBezTo>
                      <a:cubicBezTo>
                        <a:pt x="310" y="66"/>
                        <a:pt x="310" y="66"/>
                        <a:pt x="310" y="66"/>
                      </a:cubicBezTo>
                      <a:cubicBezTo>
                        <a:pt x="307" y="67"/>
                        <a:pt x="307" y="67"/>
                        <a:pt x="307" y="67"/>
                      </a:cubicBezTo>
                      <a:cubicBezTo>
                        <a:pt x="304" y="69"/>
                        <a:pt x="304" y="69"/>
                        <a:pt x="304" y="69"/>
                      </a:cubicBezTo>
                      <a:cubicBezTo>
                        <a:pt x="301" y="68"/>
                        <a:pt x="301" y="68"/>
                        <a:pt x="301" y="68"/>
                      </a:cubicBezTo>
                      <a:cubicBezTo>
                        <a:pt x="298" y="67"/>
                        <a:pt x="298" y="67"/>
                        <a:pt x="298" y="67"/>
                      </a:cubicBezTo>
                      <a:cubicBezTo>
                        <a:pt x="297" y="69"/>
                        <a:pt x="297" y="69"/>
                        <a:pt x="297" y="69"/>
                      </a:cubicBezTo>
                      <a:cubicBezTo>
                        <a:pt x="297" y="72"/>
                        <a:pt x="297" y="72"/>
                        <a:pt x="297" y="72"/>
                      </a:cubicBezTo>
                      <a:cubicBezTo>
                        <a:pt x="300" y="74"/>
                        <a:pt x="300" y="74"/>
                        <a:pt x="300" y="74"/>
                      </a:cubicBezTo>
                      <a:cubicBezTo>
                        <a:pt x="300" y="80"/>
                        <a:pt x="300" y="80"/>
                        <a:pt x="300" y="80"/>
                      </a:cubicBezTo>
                      <a:cubicBezTo>
                        <a:pt x="299" y="84"/>
                        <a:pt x="299" y="84"/>
                        <a:pt x="299" y="84"/>
                      </a:cubicBezTo>
                      <a:cubicBezTo>
                        <a:pt x="298" y="81"/>
                        <a:pt x="298" y="81"/>
                        <a:pt x="298" y="81"/>
                      </a:cubicBezTo>
                      <a:cubicBezTo>
                        <a:pt x="297" y="76"/>
                        <a:pt x="297" y="76"/>
                        <a:pt x="297" y="76"/>
                      </a:cubicBezTo>
                      <a:cubicBezTo>
                        <a:pt x="294" y="74"/>
                        <a:pt x="294" y="74"/>
                        <a:pt x="294" y="74"/>
                      </a:cubicBezTo>
                      <a:cubicBezTo>
                        <a:pt x="292" y="72"/>
                        <a:pt x="292" y="72"/>
                        <a:pt x="292" y="72"/>
                      </a:cubicBezTo>
                      <a:cubicBezTo>
                        <a:pt x="287" y="77"/>
                        <a:pt x="287" y="77"/>
                        <a:pt x="287" y="77"/>
                      </a:cubicBezTo>
                      <a:cubicBezTo>
                        <a:pt x="286" y="81"/>
                        <a:pt x="286" y="81"/>
                        <a:pt x="286" y="81"/>
                      </a:cubicBezTo>
                      <a:cubicBezTo>
                        <a:pt x="288" y="84"/>
                        <a:pt x="288" y="84"/>
                        <a:pt x="288" y="84"/>
                      </a:cubicBezTo>
                      <a:cubicBezTo>
                        <a:pt x="287" y="87"/>
                        <a:pt x="287" y="87"/>
                        <a:pt x="287" y="87"/>
                      </a:cubicBezTo>
                      <a:cubicBezTo>
                        <a:pt x="284" y="87"/>
                        <a:pt x="284" y="87"/>
                        <a:pt x="284" y="87"/>
                      </a:cubicBezTo>
                      <a:cubicBezTo>
                        <a:pt x="284" y="86"/>
                        <a:pt x="284" y="86"/>
                        <a:pt x="284" y="86"/>
                      </a:cubicBezTo>
                      <a:cubicBezTo>
                        <a:pt x="284" y="82"/>
                        <a:pt x="284" y="82"/>
                        <a:pt x="284" y="82"/>
                      </a:cubicBezTo>
                      <a:cubicBezTo>
                        <a:pt x="283" y="78"/>
                        <a:pt x="283" y="78"/>
                        <a:pt x="283" y="78"/>
                      </a:cubicBezTo>
                      <a:cubicBezTo>
                        <a:pt x="281" y="76"/>
                        <a:pt x="281" y="76"/>
                        <a:pt x="281" y="76"/>
                      </a:cubicBezTo>
                      <a:cubicBezTo>
                        <a:pt x="274" y="76"/>
                        <a:pt x="274" y="76"/>
                        <a:pt x="274" y="76"/>
                      </a:cubicBezTo>
                      <a:cubicBezTo>
                        <a:pt x="267" y="79"/>
                        <a:pt x="267" y="79"/>
                        <a:pt x="267" y="79"/>
                      </a:cubicBezTo>
                      <a:cubicBezTo>
                        <a:pt x="260" y="80"/>
                        <a:pt x="260" y="80"/>
                        <a:pt x="260" y="80"/>
                      </a:cubicBezTo>
                      <a:cubicBezTo>
                        <a:pt x="255" y="78"/>
                        <a:pt x="255" y="78"/>
                        <a:pt x="255" y="78"/>
                      </a:cubicBezTo>
                      <a:cubicBezTo>
                        <a:pt x="253" y="78"/>
                        <a:pt x="253" y="78"/>
                        <a:pt x="253" y="78"/>
                      </a:cubicBezTo>
                      <a:cubicBezTo>
                        <a:pt x="250" y="80"/>
                        <a:pt x="250" y="80"/>
                        <a:pt x="250" y="80"/>
                      </a:cubicBezTo>
                      <a:cubicBezTo>
                        <a:pt x="248" y="79"/>
                        <a:pt x="248" y="79"/>
                        <a:pt x="248" y="79"/>
                      </a:cubicBezTo>
                      <a:cubicBezTo>
                        <a:pt x="244" y="79"/>
                        <a:pt x="244" y="79"/>
                        <a:pt x="244" y="79"/>
                      </a:cubicBezTo>
                      <a:cubicBezTo>
                        <a:pt x="241" y="82"/>
                        <a:pt x="241" y="82"/>
                        <a:pt x="241" y="82"/>
                      </a:cubicBezTo>
                      <a:cubicBezTo>
                        <a:pt x="240" y="84"/>
                        <a:pt x="240" y="84"/>
                        <a:pt x="240" y="84"/>
                      </a:cubicBezTo>
                      <a:cubicBezTo>
                        <a:pt x="241" y="87"/>
                        <a:pt x="241" y="87"/>
                        <a:pt x="241" y="87"/>
                      </a:cubicBezTo>
                      <a:cubicBezTo>
                        <a:pt x="241" y="91"/>
                        <a:pt x="241" y="91"/>
                        <a:pt x="241" y="91"/>
                      </a:cubicBezTo>
                      <a:cubicBezTo>
                        <a:pt x="243" y="94"/>
                        <a:pt x="243" y="94"/>
                        <a:pt x="243" y="94"/>
                      </a:cubicBezTo>
                      <a:cubicBezTo>
                        <a:pt x="244" y="96"/>
                        <a:pt x="244" y="96"/>
                        <a:pt x="244" y="96"/>
                      </a:cubicBezTo>
                      <a:cubicBezTo>
                        <a:pt x="243" y="100"/>
                        <a:pt x="243" y="100"/>
                        <a:pt x="243" y="100"/>
                      </a:cubicBezTo>
                      <a:cubicBezTo>
                        <a:pt x="241" y="106"/>
                        <a:pt x="241" y="106"/>
                        <a:pt x="241" y="106"/>
                      </a:cubicBezTo>
                      <a:cubicBezTo>
                        <a:pt x="242" y="112"/>
                        <a:pt x="242" y="112"/>
                        <a:pt x="242" y="112"/>
                      </a:cubicBezTo>
                      <a:cubicBezTo>
                        <a:pt x="246" y="119"/>
                        <a:pt x="246" y="119"/>
                        <a:pt x="246" y="119"/>
                      </a:cubicBezTo>
                      <a:cubicBezTo>
                        <a:pt x="246" y="123"/>
                        <a:pt x="246" y="123"/>
                        <a:pt x="246" y="123"/>
                      </a:cubicBezTo>
                      <a:cubicBezTo>
                        <a:pt x="247" y="130"/>
                        <a:pt x="247" y="130"/>
                        <a:pt x="247" y="130"/>
                      </a:cubicBezTo>
                      <a:cubicBezTo>
                        <a:pt x="246" y="132"/>
                        <a:pt x="246" y="132"/>
                        <a:pt x="246" y="132"/>
                      </a:cubicBezTo>
                      <a:cubicBezTo>
                        <a:pt x="245" y="130"/>
                        <a:pt x="245" y="130"/>
                        <a:pt x="245" y="130"/>
                      </a:cubicBezTo>
                      <a:cubicBezTo>
                        <a:pt x="243" y="126"/>
                        <a:pt x="243" y="126"/>
                        <a:pt x="243" y="126"/>
                      </a:cubicBezTo>
                      <a:cubicBezTo>
                        <a:pt x="239" y="121"/>
                        <a:pt x="239" y="121"/>
                        <a:pt x="239" y="121"/>
                      </a:cubicBezTo>
                      <a:cubicBezTo>
                        <a:pt x="237" y="119"/>
                        <a:pt x="237" y="119"/>
                        <a:pt x="237" y="119"/>
                      </a:cubicBezTo>
                      <a:cubicBezTo>
                        <a:pt x="237" y="111"/>
                        <a:pt x="237" y="111"/>
                        <a:pt x="237" y="111"/>
                      </a:cubicBezTo>
                      <a:cubicBezTo>
                        <a:pt x="237" y="103"/>
                        <a:pt x="237" y="103"/>
                        <a:pt x="237" y="103"/>
                      </a:cubicBezTo>
                      <a:cubicBezTo>
                        <a:pt x="237" y="100"/>
                        <a:pt x="237" y="100"/>
                        <a:pt x="237" y="100"/>
                      </a:cubicBezTo>
                      <a:cubicBezTo>
                        <a:pt x="234" y="94"/>
                        <a:pt x="234" y="94"/>
                        <a:pt x="234" y="94"/>
                      </a:cubicBezTo>
                      <a:cubicBezTo>
                        <a:pt x="234" y="90"/>
                        <a:pt x="234" y="90"/>
                        <a:pt x="234" y="90"/>
                      </a:cubicBezTo>
                      <a:cubicBezTo>
                        <a:pt x="233" y="88"/>
                        <a:pt x="233" y="88"/>
                        <a:pt x="233" y="88"/>
                      </a:cubicBezTo>
                      <a:cubicBezTo>
                        <a:pt x="232" y="87"/>
                        <a:pt x="232" y="87"/>
                        <a:pt x="232" y="87"/>
                      </a:cubicBezTo>
                      <a:cubicBezTo>
                        <a:pt x="228" y="89"/>
                        <a:pt x="228" y="89"/>
                        <a:pt x="228" y="89"/>
                      </a:cubicBezTo>
                      <a:cubicBezTo>
                        <a:pt x="223" y="91"/>
                        <a:pt x="223" y="91"/>
                        <a:pt x="223" y="91"/>
                      </a:cubicBezTo>
                      <a:cubicBezTo>
                        <a:pt x="219" y="92"/>
                        <a:pt x="219" y="92"/>
                        <a:pt x="219" y="92"/>
                      </a:cubicBezTo>
                      <a:cubicBezTo>
                        <a:pt x="216" y="95"/>
                        <a:pt x="216" y="95"/>
                        <a:pt x="216" y="95"/>
                      </a:cubicBezTo>
                      <a:cubicBezTo>
                        <a:pt x="215" y="100"/>
                        <a:pt x="215" y="100"/>
                        <a:pt x="215" y="100"/>
                      </a:cubicBezTo>
                      <a:cubicBezTo>
                        <a:pt x="216" y="104"/>
                        <a:pt x="216" y="104"/>
                        <a:pt x="216" y="104"/>
                      </a:cubicBezTo>
                      <a:cubicBezTo>
                        <a:pt x="215" y="108"/>
                        <a:pt x="215" y="108"/>
                        <a:pt x="215" y="108"/>
                      </a:cubicBezTo>
                      <a:cubicBezTo>
                        <a:pt x="213" y="112"/>
                        <a:pt x="213" y="112"/>
                        <a:pt x="213" y="112"/>
                      </a:cubicBezTo>
                      <a:cubicBezTo>
                        <a:pt x="212" y="114"/>
                        <a:pt x="212" y="114"/>
                        <a:pt x="212" y="114"/>
                      </a:cubicBezTo>
                      <a:cubicBezTo>
                        <a:pt x="212" y="116"/>
                        <a:pt x="212" y="116"/>
                        <a:pt x="212" y="116"/>
                      </a:cubicBezTo>
                      <a:cubicBezTo>
                        <a:pt x="214" y="116"/>
                        <a:pt x="214" y="116"/>
                        <a:pt x="214" y="116"/>
                      </a:cubicBezTo>
                      <a:cubicBezTo>
                        <a:pt x="216" y="117"/>
                        <a:pt x="216" y="117"/>
                        <a:pt x="216" y="117"/>
                      </a:cubicBezTo>
                      <a:cubicBezTo>
                        <a:pt x="216" y="122"/>
                        <a:pt x="216" y="122"/>
                        <a:pt x="216" y="122"/>
                      </a:cubicBezTo>
                      <a:cubicBezTo>
                        <a:pt x="214" y="126"/>
                        <a:pt x="214" y="126"/>
                        <a:pt x="214" y="126"/>
                      </a:cubicBezTo>
                      <a:cubicBezTo>
                        <a:pt x="209" y="129"/>
                        <a:pt x="209" y="129"/>
                        <a:pt x="209" y="129"/>
                      </a:cubicBezTo>
                      <a:cubicBezTo>
                        <a:pt x="206" y="129"/>
                        <a:pt x="206" y="129"/>
                        <a:pt x="206" y="129"/>
                      </a:cubicBezTo>
                      <a:cubicBezTo>
                        <a:pt x="205" y="131"/>
                        <a:pt x="205" y="131"/>
                        <a:pt x="205" y="131"/>
                      </a:cubicBezTo>
                      <a:cubicBezTo>
                        <a:pt x="204" y="135"/>
                        <a:pt x="204" y="135"/>
                        <a:pt x="204" y="135"/>
                      </a:cubicBezTo>
                      <a:cubicBezTo>
                        <a:pt x="203" y="137"/>
                        <a:pt x="203" y="137"/>
                        <a:pt x="203" y="137"/>
                      </a:cubicBezTo>
                      <a:cubicBezTo>
                        <a:pt x="202" y="139"/>
                        <a:pt x="202" y="139"/>
                        <a:pt x="202" y="139"/>
                      </a:cubicBezTo>
                      <a:cubicBezTo>
                        <a:pt x="203" y="142"/>
                        <a:pt x="203" y="142"/>
                        <a:pt x="203" y="142"/>
                      </a:cubicBezTo>
                      <a:cubicBezTo>
                        <a:pt x="202" y="144"/>
                        <a:pt x="202" y="144"/>
                        <a:pt x="202" y="144"/>
                      </a:cubicBezTo>
                      <a:cubicBezTo>
                        <a:pt x="199" y="144"/>
                        <a:pt x="199" y="144"/>
                        <a:pt x="199" y="144"/>
                      </a:cubicBezTo>
                      <a:cubicBezTo>
                        <a:pt x="198" y="145"/>
                        <a:pt x="198" y="145"/>
                        <a:pt x="198" y="145"/>
                      </a:cubicBezTo>
                      <a:cubicBezTo>
                        <a:pt x="193" y="146"/>
                        <a:pt x="193" y="146"/>
                        <a:pt x="193" y="146"/>
                      </a:cubicBezTo>
                      <a:cubicBezTo>
                        <a:pt x="190" y="144"/>
                        <a:pt x="190" y="144"/>
                        <a:pt x="190" y="144"/>
                      </a:cubicBezTo>
                      <a:cubicBezTo>
                        <a:pt x="189" y="141"/>
                        <a:pt x="189" y="141"/>
                        <a:pt x="189" y="141"/>
                      </a:cubicBezTo>
                      <a:cubicBezTo>
                        <a:pt x="190" y="138"/>
                        <a:pt x="190" y="138"/>
                        <a:pt x="190" y="138"/>
                      </a:cubicBezTo>
                      <a:cubicBezTo>
                        <a:pt x="188" y="137"/>
                        <a:pt x="188" y="137"/>
                        <a:pt x="188" y="137"/>
                      </a:cubicBezTo>
                      <a:cubicBezTo>
                        <a:pt x="187" y="137"/>
                        <a:pt x="187" y="137"/>
                        <a:pt x="187" y="137"/>
                      </a:cubicBezTo>
                      <a:cubicBezTo>
                        <a:pt x="186" y="135"/>
                        <a:pt x="186" y="135"/>
                        <a:pt x="186" y="135"/>
                      </a:cubicBezTo>
                      <a:cubicBezTo>
                        <a:pt x="185" y="133"/>
                        <a:pt x="185" y="133"/>
                        <a:pt x="185" y="133"/>
                      </a:cubicBezTo>
                      <a:cubicBezTo>
                        <a:pt x="184" y="133"/>
                        <a:pt x="184" y="133"/>
                        <a:pt x="184" y="133"/>
                      </a:cubicBezTo>
                      <a:cubicBezTo>
                        <a:pt x="182" y="134"/>
                        <a:pt x="182" y="134"/>
                        <a:pt x="182" y="134"/>
                      </a:cubicBezTo>
                      <a:cubicBezTo>
                        <a:pt x="181" y="136"/>
                        <a:pt x="181" y="136"/>
                        <a:pt x="181" y="136"/>
                      </a:cubicBezTo>
                      <a:cubicBezTo>
                        <a:pt x="179" y="136"/>
                        <a:pt x="179" y="136"/>
                        <a:pt x="179" y="136"/>
                      </a:cubicBezTo>
                      <a:cubicBezTo>
                        <a:pt x="177" y="138"/>
                        <a:pt x="177" y="138"/>
                        <a:pt x="177" y="138"/>
                      </a:cubicBezTo>
                      <a:cubicBezTo>
                        <a:pt x="177" y="143"/>
                        <a:pt x="177" y="143"/>
                        <a:pt x="177" y="143"/>
                      </a:cubicBezTo>
                      <a:cubicBezTo>
                        <a:pt x="177" y="146"/>
                        <a:pt x="177" y="146"/>
                        <a:pt x="177" y="146"/>
                      </a:cubicBezTo>
                      <a:cubicBezTo>
                        <a:pt x="177" y="150"/>
                        <a:pt x="177" y="150"/>
                        <a:pt x="177" y="150"/>
                      </a:cubicBezTo>
                      <a:cubicBezTo>
                        <a:pt x="178" y="156"/>
                        <a:pt x="178" y="156"/>
                        <a:pt x="178" y="156"/>
                      </a:cubicBezTo>
                      <a:cubicBezTo>
                        <a:pt x="178" y="163"/>
                        <a:pt x="178" y="163"/>
                        <a:pt x="178" y="163"/>
                      </a:cubicBezTo>
                      <a:cubicBezTo>
                        <a:pt x="176" y="166"/>
                        <a:pt x="176" y="166"/>
                        <a:pt x="176" y="166"/>
                      </a:cubicBezTo>
                      <a:cubicBezTo>
                        <a:pt x="175" y="166"/>
                        <a:pt x="175" y="166"/>
                        <a:pt x="175" y="166"/>
                      </a:cubicBezTo>
                      <a:cubicBezTo>
                        <a:pt x="176" y="158"/>
                        <a:pt x="176" y="158"/>
                        <a:pt x="176" y="158"/>
                      </a:cubicBezTo>
                      <a:cubicBezTo>
                        <a:pt x="175" y="152"/>
                        <a:pt x="175" y="152"/>
                        <a:pt x="175" y="152"/>
                      </a:cubicBezTo>
                      <a:cubicBezTo>
                        <a:pt x="174" y="149"/>
                        <a:pt x="174" y="149"/>
                        <a:pt x="174" y="149"/>
                      </a:cubicBezTo>
                      <a:cubicBezTo>
                        <a:pt x="175" y="141"/>
                        <a:pt x="175" y="141"/>
                        <a:pt x="175" y="141"/>
                      </a:cubicBezTo>
                      <a:cubicBezTo>
                        <a:pt x="174" y="137"/>
                        <a:pt x="174" y="137"/>
                        <a:pt x="174" y="137"/>
                      </a:cubicBezTo>
                      <a:cubicBezTo>
                        <a:pt x="173" y="136"/>
                        <a:pt x="173" y="136"/>
                        <a:pt x="173" y="136"/>
                      </a:cubicBezTo>
                      <a:cubicBezTo>
                        <a:pt x="171" y="137"/>
                        <a:pt x="171" y="137"/>
                        <a:pt x="171" y="137"/>
                      </a:cubicBezTo>
                      <a:cubicBezTo>
                        <a:pt x="169" y="137"/>
                        <a:pt x="169" y="137"/>
                        <a:pt x="169" y="137"/>
                      </a:cubicBezTo>
                      <a:cubicBezTo>
                        <a:pt x="166" y="141"/>
                        <a:pt x="166" y="141"/>
                        <a:pt x="166" y="141"/>
                      </a:cubicBezTo>
                      <a:cubicBezTo>
                        <a:pt x="163" y="142"/>
                        <a:pt x="163" y="142"/>
                        <a:pt x="163" y="142"/>
                      </a:cubicBezTo>
                      <a:cubicBezTo>
                        <a:pt x="160" y="144"/>
                        <a:pt x="160" y="144"/>
                        <a:pt x="160" y="144"/>
                      </a:cubicBezTo>
                      <a:cubicBezTo>
                        <a:pt x="159" y="148"/>
                        <a:pt x="159" y="148"/>
                        <a:pt x="159" y="148"/>
                      </a:cubicBezTo>
                      <a:cubicBezTo>
                        <a:pt x="159" y="150"/>
                        <a:pt x="159" y="150"/>
                        <a:pt x="159" y="150"/>
                      </a:cubicBezTo>
                      <a:cubicBezTo>
                        <a:pt x="155" y="156"/>
                        <a:pt x="155" y="156"/>
                        <a:pt x="155" y="156"/>
                      </a:cubicBezTo>
                      <a:cubicBezTo>
                        <a:pt x="153" y="157"/>
                        <a:pt x="153" y="157"/>
                        <a:pt x="153" y="157"/>
                      </a:cubicBezTo>
                      <a:cubicBezTo>
                        <a:pt x="153" y="155"/>
                        <a:pt x="153" y="155"/>
                        <a:pt x="153" y="155"/>
                      </a:cubicBezTo>
                      <a:cubicBezTo>
                        <a:pt x="149" y="155"/>
                        <a:pt x="149" y="155"/>
                        <a:pt x="149" y="155"/>
                      </a:cubicBezTo>
                      <a:cubicBezTo>
                        <a:pt x="147" y="156"/>
                        <a:pt x="147" y="156"/>
                        <a:pt x="147" y="156"/>
                      </a:cubicBezTo>
                      <a:cubicBezTo>
                        <a:pt x="147" y="158"/>
                        <a:pt x="147" y="158"/>
                        <a:pt x="147" y="158"/>
                      </a:cubicBezTo>
                      <a:cubicBezTo>
                        <a:pt x="149" y="159"/>
                        <a:pt x="149" y="159"/>
                        <a:pt x="149" y="159"/>
                      </a:cubicBezTo>
                      <a:cubicBezTo>
                        <a:pt x="150" y="160"/>
                        <a:pt x="150" y="160"/>
                        <a:pt x="150" y="160"/>
                      </a:cubicBezTo>
                      <a:cubicBezTo>
                        <a:pt x="148" y="161"/>
                        <a:pt x="148" y="161"/>
                        <a:pt x="148" y="161"/>
                      </a:cubicBezTo>
                      <a:cubicBezTo>
                        <a:pt x="143" y="160"/>
                        <a:pt x="143" y="160"/>
                        <a:pt x="143" y="160"/>
                      </a:cubicBezTo>
                      <a:cubicBezTo>
                        <a:pt x="140" y="162"/>
                        <a:pt x="140" y="162"/>
                        <a:pt x="140" y="162"/>
                      </a:cubicBezTo>
                      <a:cubicBezTo>
                        <a:pt x="138" y="165"/>
                        <a:pt x="138" y="165"/>
                        <a:pt x="138" y="165"/>
                      </a:cubicBezTo>
                      <a:cubicBezTo>
                        <a:pt x="133" y="167"/>
                        <a:pt x="133" y="167"/>
                        <a:pt x="133" y="167"/>
                      </a:cubicBezTo>
                      <a:cubicBezTo>
                        <a:pt x="132" y="169"/>
                        <a:pt x="132" y="169"/>
                        <a:pt x="132" y="169"/>
                      </a:cubicBezTo>
                      <a:cubicBezTo>
                        <a:pt x="130" y="171"/>
                        <a:pt x="130" y="171"/>
                        <a:pt x="130" y="171"/>
                      </a:cubicBezTo>
                      <a:cubicBezTo>
                        <a:pt x="127" y="173"/>
                        <a:pt x="127" y="173"/>
                        <a:pt x="127" y="173"/>
                      </a:cubicBezTo>
                      <a:cubicBezTo>
                        <a:pt x="125" y="174"/>
                        <a:pt x="125" y="174"/>
                        <a:pt x="125" y="174"/>
                      </a:cubicBezTo>
                      <a:cubicBezTo>
                        <a:pt x="123" y="175"/>
                        <a:pt x="123" y="175"/>
                        <a:pt x="123" y="175"/>
                      </a:cubicBezTo>
                      <a:cubicBezTo>
                        <a:pt x="124" y="178"/>
                        <a:pt x="124" y="178"/>
                        <a:pt x="124" y="178"/>
                      </a:cubicBezTo>
                      <a:cubicBezTo>
                        <a:pt x="125" y="180"/>
                        <a:pt x="125" y="180"/>
                        <a:pt x="125" y="180"/>
                      </a:cubicBezTo>
                      <a:cubicBezTo>
                        <a:pt x="124" y="182"/>
                        <a:pt x="124" y="182"/>
                        <a:pt x="124" y="182"/>
                      </a:cubicBezTo>
                      <a:cubicBezTo>
                        <a:pt x="123" y="183"/>
                        <a:pt x="123" y="183"/>
                        <a:pt x="123" y="183"/>
                      </a:cubicBezTo>
                      <a:cubicBezTo>
                        <a:pt x="121" y="185"/>
                        <a:pt x="121" y="185"/>
                        <a:pt x="121" y="185"/>
                      </a:cubicBezTo>
                      <a:cubicBezTo>
                        <a:pt x="119" y="188"/>
                        <a:pt x="119" y="188"/>
                        <a:pt x="119" y="188"/>
                      </a:cubicBezTo>
                      <a:cubicBezTo>
                        <a:pt x="117" y="190"/>
                        <a:pt x="117" y="190"/>
                        <a:pt x="117" y="190"/>
                      </a:cubicBezTo>
                      <a:cubicBezTo>
                        <a:pt x="116" y="192"/>
                        <a:pt x="116" y="192"/>
                        <a:pt x="116" y="192"/>
                      </a:cubicBezTo>
                      <a:cubicBezTo>
                        <a:pt x="116" y="195"/>
                        <a:pt x="116" y="195"/>
                        <a:pt x="116" y="195"/>
                      </a:cubicBezTo>
                      <a:cubicBezTo>
                        <a:pt x="117" y="195"/>
                        <a:pt x="117" y="195"/>
                        <a:pt x="117" y="195"/>
                      </a:cubicBezTo>
                      <a:cubicBezTo>
                        <a:pt x="117" y="198"/>
                        <a:pt x="117" y="198"/>
                        <a:pt x="117" y="198"/>
                      </a:cubicBezTo>
                      <a:cubicBezTo>
                        <a:pt x="117" y="200"/>
                        <a:pt x="117" y="200"/>
                        <a:pt x="117" y="200"/>
                      </a:cubicBezTo>
                      <a:cubicBezTo>
                        <a:pt x="119" y="201"/>
                        <a:pt x="119" y="201"/>
                        <a:pt x="119" y="201"/>
                      </a:cubicBezTo>
                      <a:cubicBezTo>
                        <a:pt x="121" y="201"/>
                        <a:pt x="121" y="201"/>
                        <a:pt x="121" y="201"/>
                      </a:cubicBezTo>
                      <a:cubicBezTo>
                        <a:pt x="123" y="202"/>
                        <a:pt x="123" y="202"/>
                        <a:pt x="123" y="202"/>
                      </a:cubicBezTo>
                      <a:cubicBezTo>
                        <a:pt x="125" y="203"/>
                        <a:pt x="125" y="203"/>
                        <a:pt x="125" y="203"/>
                      </a:cubicBezTo>
                      <a:cubicBezTo>
                        <a:pt x="127" y="201"/>
                        <a:pt x="127" y="201"/>
                        <a:pt x="127" y="201"/>
                      </a:cubicBezTo>
                      <a:cubicBezTo>
                        <a:pt x="129" y="200"/>
                        <a:pt x="129" y="200"/>
                        <a:pt x="129" y="200"/>
                      </a:cubicBezTo>
                      <a:cubicBezTo>
                        <a:pt x="132" y="203"/>
                        <a:pt x="132" y="203"/>
                        <a:pt x="132" y="203"/>
                      </a:cubicBezTo>
                      <a:cubicBezTo>
                        <a:pt x="133" y="206"/>
                        <a:pt x="133" y="206"/>
                        <a:pt x="133" y="206"/>
                      </a:cubicBezTo>
                      <a:cubicBezTo>
                        <a:pt x="136" y="205"/>
                        <a:pt x="136" y="205"/>
                        <a:pt x="136" y="205"/>
                      </a:cubicBezTo>
                      <a:cubicBezTo>
                        <a:pt x="139" y="202"/>
                        <a:pt x="139" y="202"/>
                        <a:pt x="139" y="202"/>
                      </a:cubicBezTo>
                      <a:cubicBezTo>
                        <a:pt x="141" y="202"/>
                        <a:pt x="141" y="202"/>
                        <a:pt x="141" y="202"/>
                      </a:cubicBezTo>
                      <a:cubicBezTo>
                        <a:pt x="144" y="203"/>
                        <a:pt x="144" y="203"/>
                        <a:pt x="144" y="203"/>
                      </a:cubicBezTo>
                      <a:cubicBezTo>
                        <a:pt x="149" y="203"/>
                        <a:pt x="149" y="203"/>
                        <a:pt x="149" y="203"/>
                      </a:cubicBezTo>
                      <a:cubicBezTo>
                        <a:pt x="151" y="202"/>
                        <a:pt x="151" y="202"/>
                        <a:pt x="151" y="202"/>
                      </a:cubicBezTo>
                      <a:cubicBezTo>
                        <a:pt x="152" y="198"/>
                        <a:pt x="152" y="198"/>
                        <a:pt x="152" y="198"/>
                      </a:cubicBezTo>
                      <a:cubicBezTo>
                        <a:pt x="154" y="195"/>
                        <a:pt x="154" y="195"/>
                        <a:pt x="154" y="195"/>
                      </a:cubicBezTo>
                      <a:cubicBezTo>
                        <a:pt x="155" y="195"/>
                        <a:pt x="155" y="195"/>
                        <a:pt x="155" y="195"/>
                      </a:cubicBezTo>
                      <a:cubicBezTo>
                        <a:pt x="155" y="199"/>
                        <a:pt x="155" y="199"/>
                        <a:pt x="155" y="199"/>
                      </a:cubicBezTo>
                      <a:cubicBezTo>
                        <a:pt x="156" y="200"/>
                        <a:pt x="156" y="200"/>
                        <a:pt x="156" y="200"/>
                      </a:cubicBezTo>
                      <a:cubicBezTo>
                        <a:pt x="155" y="203"/>
                        <a:pt x="155" y="203"/>
                        <a:pt x="155" y="203"/>
                      </a:cubicBezTo>
                      <a:cubicBezTo>
                        <a:pt x="151" y="205"/>
                        <a:pt x="151" y="205"/>
                        <a:pt x="151" y="205"/>
                      </a:cubicBezTo>
                      <a:cubicBezTo>
                        <a:pt x="147" y="207"/>
                        <a:pt x="147" y="207"/>
                        <a:pt x="147" y="207"/>
                      </a:cubicBezTo>
                      <a:cubicBezTo>
                        <a:pt x="142" y="206"/>
                        <a:pt x="142" y="206"/>
                        <a:pt x="142" y="206"/>
                      </a:cubicBezTo>
                      <a:cubicBezTo>
                        <a:pt x="139" y="207"/>
                        <a:pt x="139" y="207"/>
                        <a:pt x="139" y="207"/>
                      </a:cubicBezTo>
                      <a:cubicBezTo>
                        <a:pt x="139" y="210"/>
                        <a:pt x="139" y="210"/>
                        <a:pt x="139" y="210"/>
                      </a:cubicBezTo>
                      <a:cubicBezTo>
                        <a:pt x="139" y="212"/>
                        <a:pt x="139" y="212"/>
                        <a:pt x="139" y="212"/>
                      </a:cubicBezTo>
                      <a:cubicBezTo>
                        <a:pt x="142" y="215"/>
                        <a:pt x="142" y="215"/>
                        <a:pt x="142" y="215"/>
                      </a:cubicBezTo>
                      <a:cubicBezTo>
                        <a:pt x="146" y="215"/>
                        <a:pt x="146" y="215"/>
                        <a:pt x="146" y="215"/>
                      </a:cubicBezTo>
                      <a:cubicBezTo>
                        <a:pt x="147" y="216"/>
                        <a:pt x="147" y="216"/>
                        <a:pt x="147" y="216"/>
                      </a:cubicBezTo>
                      <a:cubicBezTo>
                        <a:pt x="146" y="219"/>
                        <a:pt x="146" y="219"/>
                        <a:pt x="146" y="219"/>
                      </a:cubicBezTo>
                      <a:cubicBezTo>
                        <a:pt x="142" y="222"/>
                        <a:pt x="142" y="222"/>
                        <a:pt x="142" y="222"/>
                      </a:cubicBezTo>
                      <a:cubicBezTo>
                        <a:pt x="138" y="221"/>
                        <a:pt x="138" y="221"/>
                        <a:pt x="138" y="221"/>
                      </a:cubicBezTo>
                      <a:cubicBezTo>
                        <a:pt x="135" y="222"/>
                        <a:pt x="135" y="222"/>
                        <a:pt x="135" y="222"/>
                      </a:cubicBezTo>
                      <a:cubicBezTo>
                        <a:pt x="132" y="226"/>
                        <a:pt x="132" y="226"/>
                        <a:pt x="132" y="226"/>
                      </a:cubicBezTo>
                      <a:cubicBezTo>
                        <a:pt x="132" y="230"/>
                        <a:pt x="132" y="230"/>
                        <a:pt x="132" y="230"/>
                      </a:cubicBezTo>
                      <a:cubicBezTo>
                        <a:pt x="135" y="231"/>
                        <a:pt x="135" y="231"/>
                        <a:pt x="135" y="231"/>
                      </a:cubicBezTo>
                      <a:cubicBezTo>
                        <a:pt x="133" y="235"/>
                        <a:pt x="133" y="235"/>
                        <a:pt x="133" y="235"/>
                      </a:cubicBezTo>
                      <a:cubicBezTo>
                        <a:pt x="131" y="236"/>
                        <a:pt x="131" y="236"/>
                        <a:pt x="131" y="236"/>
                      </a:cubicBezTo>
                      <a:cubicBezTo>
                        <a:pt x="127" y="242"/>
                        <a:pt x="127" y="242"/>
                        <a:pt x="127" y="242"/>
                      </a:cubicBezTo>
                      <a:cubicBezTo>
                        <a:pt x="126" y="245"/>
                        <a:pt x="126" y="245"/>
                        <a:pt x="126" y="245"/>
                      </a:cubicBezTo>
                      <a:cubicBezTo>
                        <a:pt x="122" y="247"/>
                        <a:pt x="122" y="247"/>
                        <a:pt x="122" y="247"/>
                      </a:cubicBezTo>
                      <a:cubicBezTo>
                        <a:pt x="119" y="252"/>
                        <a:pt x="119" y="252"/>
                        <a:pt x="119" y="252"/>
                      </a:cubicBezTo>
                      <a:cubicBezTo>
                        <a:pt x="117" y="256"/>
                        <a:pt x="117" y="256"/>
                        <a:pt x="117" y="256"/>
                      </a:cubicBezTo>
                      <a:cubicBezTo>
                        <a:pt x="114" y="260"/>
                        <a:pt x="114" y="260"/>
                        <a:pt x="114" y="260"/>
                      </a:cubicBezTo>
                      <a:cubicBezTo>
                        <a:pt x="113" y="262"/>
                        <a:pt x="113" y="262"/>
                        <a:pt x="113" y="262"/>
                      </a:cubicBezTo>
                      <a:cubicBezTo>
                        <a:pt x="111" y="263"/>
                        <a:pt x="111" y="263"/>
                        <a:pt x="111" y="263"/>
                      </a:cubicBezTo>
                      <a:cubicBezTo>
                        <a:pt x="109" y="263"/>
                        <a:pt x="109" y="263"/>
                        <a:pt x="109" y="263"/>
                      </a:cubicBezTo>
                      <a:cubicBezTo>
                        <a:pt x="105" y="260"/>
                        <a:pt x="105" y="260"/>
                        <a:pt x="105" y="260"/>
                      </a:cubicBezTo>
                      <a:cubicBezTo>
                        <a:pt x="103" y="258"/>
                        <a:pt x="103" y="258"/>
                        <a:pt x="103" y="258"/>
                      </a:cubicBezTo>
                      <a:cubicBezTo>
                        <a:pt x="100" y="258"/>
                        <a:pt x="100" y="258"/>
                        <a:pt x="100" y="258"/>
                      </a:cubicBezTo>
                      <a:cubicBezTo>
                        <a:pt x="99" y="256"/>
                        <a:pt x="99" y="256"/>
                        <a:pt x="99" y="256"/>
                      </a:cubicBezTo>
                      <a:cubicBezTo>
                        <a:pt x="94" y="255"/>
                        <a:pt x="94" y="255"/>
                        <a:pt x="94" y="255"/>
                      </a:cubicBezTo>
                      <a:cubicBezTo>
                        <a:pt x="90" y="255"/>
                        <a:pt x="90" y="255"/>
                        <a:pt x="90" y="255"/>
                      </a:cubicBezTo>
                      <a:cubicBezTo>
                        <a:pt x="87" y="258"/>
                        <a:pt x="87" y="258"/>
                        <a:pt x="87" y="258"/>
                      </a:cubicBezTo>
                      <a:cubicBezTo>
                        <a:pt x="84" y="257"/>
                        <a:pt x="84" y="257"/>
                        <a:pt x="84" y="257"/>
                      </a:cubicBezTo>
                      <a:cubicBezTo>
                        <a:pt x="82" y="255"/>
                        <a:pt x="82" y="255"/>
                        <a:pt x="82" y="255"/>
                      </a:cubicBezTo>
                      <a:cubicBezTo>
                        <a:pt x="78" y="256"/>
                        <a:pt x="78" y="256"/>
                        <a:pt x="78" y="256"/>
                      </a:cubicBezTo>
                      <a:cubicBezTo>
                        <a:pt x="72" y="256"/>
                        <a:pt x="72" y="256"/>
                        <a:pt x="72" y="256"/>
                      </a:cubicBezTo>
                      <a:cubicBezTo>
                        <a:pt x="68" y="259"/>
                        <a:pt x="68" y="259"/>
                        <a:pt x="68" y="259"/>
                      </a:cubicBezTo>
                      <a:cubicBezTo>
                        <a:pt x="67" y="261"/>
                        <a:pt x="67" y="261"/>
                        <a:pt x="67" y="261"/>
                      </a:cubicBezTo>
                      <a:cubicBezTo>
                        <a:pt x="68" y="263"/>
                        <a:pt x="68" y="263"/>
                        <a:pt x="68" y="263"/>
                      </a:cubicBezTo>
                      <a:cubicBezTo>
                        <a:pt x="67" y="266"/>
                        <a:pt x="67" y="266"/>
                        <a:pt x="67" y="266"/>
                      </a:cubicBezTo>
                      <a:cubicBezTo>
                        <a:pt x="66" y="264"/>
                        <a:pt x="66" y="264"/>
                        <a:pt x="66" y="264"/>
                      </a:cubicBezTo>
                      <a:cubicBezTo>
                        <a:pt x="63" y="264"/>
                        <a:pt x="63" y="264"/>
                        <a:pt x="63" y="264"/>
                      </a:cubicBezTo>
                      <a:cubicBezTo>
                        <a:pt x="50" y="268"/>
                        <a:pt x="50" y="268"/>
                        <a:pt x="50" y="268"/>
                      </a:cubicBezTo>
                      <a:cubicBezTo>
                        <a:pt x="47" y="268"/>
                        <a:pt x="47" y="268"/>
                        <a:pt x="47" y="268"/>
                      </a:cubicBezTo>
                      <a:cubicBezTo>
                        <a:pt x="46" y="268"/>
                        <a:pt x="46" y="268"/>
                        <a:pt x="46" y="268"/>
                      </a:cubicBezTo>
                      <a:cubicBezTo>
                        <a:pt x="44" y="270"/>
                        <a:pt x="44" y="270"/>
                        <a:pt x="44" y="270"/>
                      </a:cubicBezTo>
                      <a:cubicBezTo>
                        <a:pt x="43" y="270"/>
                        <a:pt x="43" y="270"/>
                        <a:pt x="43" y="270"/>
                      </a:cubicBezTo>
                      <a:cubicBezTo>
                        <a:pt x="40" y="269"/>
                        <a:pt x="40" y="269"/>
                        <a:pt x="40" y="269"/>
                      </a:cubicBezTo>
                      <a:cubicBezTo>
                        <a:pt x="38" y="271"/>
                        <a:pt x="38" y="271"/>
                        <a:pt x="38" y="271"/>
                      </a:cubicBezTo>
                      <a:cubicBezTo>
                        <a:pt x="37" y="273"/>
                        <a:pt x="37" y="273"/>
                        <a:pt x="37" y="273"/>
                      </a:cubicBezTo>
                      <a:cubicBezTo>
                        <a:pt x="35" y="274"/>
                        <a:pt x="35" y="274"/>
                        <a:pt x="35" y="274"/>
                      </a:cubicBezTo>
                      <a:cubicBezTo>
                        <a:pt x="34" y="273"/>
                        <a:pt x="34" y="273"/>
                        <a:pt x="34" y="273"/>
                      </a:cubicBezTo>
                      <a:cubicBezTo>
                        <a:pt x="34" y="272"/>
                        <a:pt x="34" y="272"/>
                        <a:pt x="34" y="272"/>
                      </a:cubicBezTo>
                      <a:cubicBezTo>
                        <a:pt x="31" y="271"/>
                        <a:pt x="31" y="271"/>
                        <a:pt x="31" y="271"/>
                      </a:cubicBezTo>
                      <a:cubicBezTo>
                        <a:pt x="29" y="271"/>
                        <a:pt x="29" y="271"/>
                        <a:pt x="29" y="271"/>
                      </a:cubicBezTo>
                      <a:cubicBezTo>
                        <a:pt x="27" y="273"/>
                        <a:pt x="27" y="273"/>
                        <a:pt x="27" y="273"/>
                      </a:cubicBezTo>
                      <a:cubicBezTo>
                        <a:pt x="24" y="274"/>
                        <a:pt x="24" y="274"/>
                        <a:pt x="24" y="274"/>
                      </a:cubicBezTo>
                      <a:cubicBezTo>
                        <a:pt x="22" y="273"/>
                        <a:pt x="22" y="273"/>
                        <a:pt x="22" y="273"/>
                      </a:cubicBezTo>
                      <a:cubicBezTo>
                        <a:pt x="20" y="273"/>
                        <a:pt x="20" y="273"/>
                        <a:pt x="20" y="273"/>
                      </a:cubicBezTo>
                      <a:cubicBezTo>
                        <a:pt x="18" y="274"/>
                        <a:pt x="18" y="274"/>
                        <a:pt x="18" y="274"/>
                      </a:cubicBezTo>
                      <a:cubicBezTo>
                        <a:pt x="15" y="275"/>
                        <a:pt x="15" y="275"/>
                        <a:pt x="15" y="275"/>
                      </a:cubicBezTo>
                      <a:cubicBezTo>
                        <a:pt x="15" y="278"/>
                        <a:pt x="15" y="278"/>
                        <a:pt x="15" y="278"/>
                      </a:cubicBezTo>
                      <a:cubicBezTo>
                        <a:pt x="15" y="280"/>
                        <a:pt x="15" y="280"/>
                        <a:pt x="15" y="280"/>
                      </a:cubicBezTo>
                      <a:cubicBezTo>
                        <a:pt x="9" y="283"/>
                        <a:pt x="9" y="283"/>
                        <a:pt x="9" y="283"/>
                      </a:cubicBezTo>
                      <a:cubicBezTo>
                        <a:pt x="6" y="283"/>
                        <a:pt x="6" y="283"/>
                        <a:pt x="6" y="283"/>
                      </a:cubicBezTo>
                      <a:cubicBezTo>
                        <a:pt x="5" y="284"/>
                        <a:pt x="5" y="284"/>
                        <a:pt x="5" y="284"/>
                      </a:cubicBezTo>
                      <a:cubicBezTo>
                        <a:pt x="7" y="287"/>
                        <a:pt x="7" y="287"/>
                        <a:pt x="7" y="287"/>
                      </a:cubicBezTo>
                      <a:cubicBezTo>
                        <a:pt x="10" y="287"/>
                        <a:pt x="10" y="287"/>
                        <a:pt x="10" y="287"/>
                      </a:cubicBezTo>
                      <a:cubicBezTo>
                        <a:pt x="11" y="288"/>
                        <a:pt x="11" y="288"/>
                        <a:pt x="11" y="288"/>
                      </a:cubicBezTo>
                      <a:cubicBezTo>
                        <a:pt x="12" y="290"/>
                        <a:pt x="12" y="290"/>
                        <a:pt x="12" y="290"/>
                      </a:cubicBezTo>
                      <a:cubicBezTo>
                        <a:pt x="10" y="290"/>
                        <a:pt x="10" y="290"/>
                        <a:pt x="10" y="290"/>
                      </a:cubicBezTo>
                      <a:cubicBezTo>
                        <a:pt x="9" y="289"/>
                        <a:pt x="9" y="289"/>
                        <a:pt x="9" y="289"/>
                      </a:cubicBezTo>
                      <a:cubicBezTo>
                        <a:pt x="7" y="291"/>
                        <a:pt x="7" y="291"/>
                        <a:pt x="7" y="291"/>
                      </a:cubicBezTo>
                      <a:cubicBezTo>
                        <a:pt x="6" y="294"/>
                        <a:pt x="6" y="294"/>
                        <a:pt x="6" y="294"/>
                      </a:cubicBezTo>
                      <a:cubicBezTo>
                        <a:pt x="3" y="296"/>
                        <a:pt x="3" y="296"/>
                        <a:pt x="3" y="296"/>
                      </a:cubicBezTo>
                      <a:cubicBezTo>
                        <a:pt x="0" y="297"/>
                        <a:pt x="0" y="297"/>
                        <a:pt x="0" y="297"/>
                      </a:cubicBezTo>
                      <a:cubicBezTo>
                        <a:pt x="2" y="299"/>
                        <a:pt x="2" y="299"/>
                        <a:pt x="2" y="299"/>
                      </a:cubicBezTo>
                      <a:cubicBezTo>
                        <a:pt x="5" y="301"/>
                        <a:pt x="5" y="301"/>
                        <a:pt x="5" y="301"/>
                      </a:cubicBezTo>
                      <a:cubicBezTo>
                        <a:pt x="7" y="303"/>
                        <a:pt x="7" y="303"/>
                        <a:pt x="7" y="303"/>
                      </a:cubicBezTo>
                      <a:cubicBezTo>
                        <a:pt x="10" y="312"/>
                        <a:pt x="10" y="312"/>
                        <a:pt x="10" y="312"/>
                      </a:cubicBezTo>
                      <a:cubicBezTo>
                        <a:pt x="12" y="314"/>
                        <a:pt x="12" y="314"/>
                        <a:pt x="12" y="314"/>
                      </a:cubicBezTo>
                      <a:cubicBezTo>
                        <a:pt x="15" y="314"/>
                        <a:pt x="15" y="314"/>
                        <a:pt x="15" y="314"/>
                      </a:cubicBezTo>
                      <a:cubicBezTo>
                        <a:pt x="16" y="315"/>
                        <a:pt x="16" y="315"/>
                        <a:pt x="16" y="315"/>
                      </a:cubicBezTo>
                      <a:cubicBezTo>
                        <a:pt x="17" y="317"/>
                        <a:pt x="17" y="317"/>
                        <a:pt x="17" y="317"/>
                      </a:cubicBezTo>
                      <a:cubicBezTo>
                        <a:pt x="16" y="318"/>
                        <a:pt x="16" y="318"/>
                        <a:pt x="16" y="318"/>
                      </a:cubicBezTo>
                      <a:cubicBezTo>
                        <a:pt x="14" y="320"/>
                        <a:pt x="14" y="320"/>
                        <a:pt x="14" y="320"/>
                      </a:cubicBezTo>
                      <a:cubicBezTo>
                        <a:pt x="13" y="323"/>
                        <a:pt x="13" y="323"/>
                        <a:pt x="13" y="323"/>
                      </a:cubicBezTo>
                      <a:cubicBezTo>
                        <a:pt x="14" y="326"/>
                        <a:pt x="14" y="326"/>
                        <a:pt x="14" y="326"/>
                      </a:cubicBezTo>
                      <a:cubicBezTo>
                        <a:pt x="17" y="326"/>
                        <a:pt x="17" y="326"/>
                        <a:pt x="17" y="326"/>
                      </a:cubicBezTo>
                      <a:cubicBezTo>
                        <a:pt x="22" y="325"/>
                        <a:pt x="22" y="325"/>
                        <a:pt x="22" y="325"/>
                      </a:cubicBezTo>
                      <a:cubicBezTo>
                        <a:pt x="25" y="323"/>
                        <a:pt x="25" y="323"/>
                        <a:pt x="25" y="323"/>
                      </a:cubicBezTo>
                      <a:cubicBezTo>
                        <a:pt x="27" y="320"/>
                        <a:pt x="27" y="320"/>
                        <a:pt x="27" y="320"/>
                      </a:cubicBezTo>
                      <a:cubicBezTo>
                        <a:pt x="28" y="319"/>
                        <a:pt x="28" y="319"/>
                        <a:pt x="28" y="319"/>
                      </a:cubicBezTo>
                      <a:cubicBezTo>
                        <a:pt x="29" y="320"/>
                        <a:pt x="29" y="320"/>
                        <a:pt x="29" y="320"/>
                      </a:cubicBezTo>
                      <a:cubicBezTo>
                        <a:pt x="30" y="322"/>
                        <a:pt x="30" y="322"/>
                        <a:pt x="30" y="322"/>
                      </a:cubicBezTo>
                      <a:cubicBezTo>
                        <a:pt x="28" y="327"/>
                        <a:pt x="28" y="327"/>
                        <a:pt x="28" y="327"/>
                      </a:cubicBezTo>
                      <a:cubicBezTo>
                        <a:pt x="25" y="330"/>
                        <a:pt x="25" y="330"/>
                        <a:pt x="25" y="330"/>
                      </a:cubicBezTo>
                      <a:cubicBezTo>
                        <a:pt x="21" y="331"/>
                        <a:pt x="21" y="331"/>
                        <a:pt x="21" y="331"/>
                      </a:cubicBezTo>
                      <a:cubicBezTo>
                        <a:pt x="20" y="333"/>
                        <a:pt x="20" y="333"/>
                        <a:pt x="20" y="333"/>
                      </a:cubicBezTo>
                      <a:cubicBezTo>
                        <a:pt x="21" y="335"/>
                        <a:pt x="21" y="335"/>
                        <a:pt x="21" y="335"/>
                      </a:cubicBezTo>
                      <a:cubicBezTo>
                        <a:pt x="24" y="336"/>
                        <a:pt x="24" y="336"/>
                        <a:pt x="24" y="336"/>
                      </a:cubicBezTo>
                      <a:cubicBezTo>
                        <a:pt x="27" y="335"/>
                        <a:pt x="27" y="335"/>
                        <a:pt x="27" y="335"/>
                      </a:cubicBezTo>
                      <a:cubicBezTo>
                        <a:pt x="31" y="333"/>
                        <a:pt x="31" y="333"/>
                        <a:pt x="31" y="333"/>
                      </a:cubicBezTo>
                      <a:cubicBezTo>
                        <a:pt x="32" y="334"/>
                        <a:pt x="32" y="334"/>
                        <a:pt x="32" y="334"/>
                      </a:cubicBezTo>
                      <a:cubicBezTo>
                        <a:pt x="33" y="335"/>
                        <a:pt x="33" y="335"/>
                        <a:pt x="33" y="335"/>
                      </a:cubicBezTo>
                      <a:cubicBezTo>
                        <a:pt x="27" y="338"/>
                        <a:pt x="27" y="338"/>
                        <a:pt x="27" y="338"/>
                      </a:cubicBezTo>
                      <a:cubicBezTo>
                        <a:pt x="23" y="340"/>
                        <a:pt x="23" y="340"/>
                        <a:pt x="23" y="340"/>
                      </a:cubicBezTo>
                      <a:cubicBezTo>
                        <a:pt x="22" y="341"/>
                        <a:pt x="22" y="341"/>
                        <a:pt x="22" y="341"/>
                      </a:cubicBezTo>
                      <a:cubicBezTo>
                        <a:pt x="28" y="348"/>
                        <a:pt x="28" y="348"/>
                        <a:pt x="28" y="348"/>
                      </a:cubicBezTo>
                      <a:cubicBezTo>
                        <a:pt x="32" y="350"/>
                        <a:pt x="32" y="350"/>
                        <a:pt x="32" y="350"/>
                      </a:cubicBezTo>
                      <a:cubicBezTo>
                        <a:pt x="37" y="350"/>
                        <a:pt x="37" y="350"/>
                        <a:pt x="37" y="350"/>
                      </a:cubicBezTo>
                      <a:cubicBezTo>
                        <a:pt x="39" y="348"/>
                        <a:pt x="39" y="348"/>
                        <a:pt x="39" y="348"/>
                      </a:cubicBezTo>
                      <a:cubicBezTo>
                        <a:pt x="39" y="343"/>
                        <a:pt x="39" y="343"/>
                        <a:pt x="39" y="343"/>
                      </a:cubicBezTo>
                      <a:cubicBezTo>
                        <a:pt x="38" y="341"/>
                        <a:pt x="38" y="341"/>
                        <a:pt x="38" y="341"/>
                      </a:cubicBezTo>
                      <a:cubicBezTo>
                        <a:pt x="37" y="339"/>
                        <a:pt x="37" y="339"/>
                        <a:pt x="37" y="339"/>
                      </a:cubicBezTo>
                      <a:cubicBezTo>
                        <a:pt x="38" y="338"/>
                        <a:pt x="38" y="338"/>
                        <a:pt x="38" y="338"/>
                      </a:cubicBezTo>
                      <a:cubicBezTo>
                        <a:pt x="40" y="338"/>
                        <a:pt x="40" y="338"/>
                        <a:pt x="40" y="338"/>
                      </a:cubicBezTo>
                      <a:cubicBezTo>
                        <a:pt x="43" y="342"/>
                        <a:pt x="43" y="342"/>
                        <a:pt x="43" y="342"/>
                      </a:cubicBezTo>
                      <a:cubicBezTo>
                        <a:pt x="43" y="344"/>
                        <a:pt x="43" y="344"/>
                        <a:pt x="43" y="344"/>
                      </a:cubicBezTo>
                      <a:cubicBezTo>
                        <a:pt x="43" y="345"/>
                        <a:pt x="43" y="345"/>
                        <a:pt x="43" y="345"/>
                      </a:cubicBezTo>
                      <a:cubicBezTo>
                        <a:pt x="46" y="348"/>
                        <a:pt x="46" y="348"/>
                        <a:pt x="46" y="348"/>
                      </a:cubicBezTo>
                      <a:cubicBezTo>
                        <a:pt x="52" y="349"/>
                        <a:pt x="52" y="349"/>
                        <a:pt x="52" y="349"/>
                      </a:cubicBezTo>
                      <a:cubicBezTo>
                        <a:pt x="55" y="348"/>
                        <a:pt x="55" y="348"/>
                        <a:pt x="55" y="348"/>
                      </a:cubicBezTo>
                      <a:cubicBezTo>
                        <a:pt x="59" y="345"/>
                        <a:pt x="59" y="345"/>
                        <a:pt x="59" y="345"/>
                      </a:cubicBezTo>
                      <a:cubicBezTo>
                        <a:pt x="61" y="345"/>
                        <a:pt x="61" y="345"/>
                        <a:pt x="61" y="345"/>
                      </a:cubicBezTo>
                      <a:cubicBezTo>
                        <a:pt x="63" y="346"/>
                        <a:pt x="63" y="346"/>
                        <a:pt x="63" y="346"/>
                      </a:cubicBezTo>
                      <a:cubicBezTo>
                        <a:pt x="63" y="349"/>
                        <a:pt x="63" y="349"/>
                        <a:pt x="63" y="349"/>
                      </a:cubicBezTo>
                      <a:cubicBezTo>
                        <a:pt x="64" y="350"/>
                        <a:pt x="64" y="350"/>
                        <a:pt x="64" y="350"/>
                      </a:cubicBezTo>
                      <a:cubicBezTo>
                        <a:pt x="66" y="350"/>
                        <a:pt x="66" y="350"/>
                        <a:pt x="66" y="350"/>
                      </a:cubicBezTo>
                      <a:cubicBezTo>
                        <a:pt x="68" y="351"/>
                        <a:pt x="68" y="351"/>
                        <a:pt x="68" y="351"/>
                      </a:cubicBezTo>
                      <a:cubicBezTo>
                        <a:pt x="69" y="357"/>
                        <a:pt x="69" y="357"/>
                        <a:pt x="69" y="357"/>
                      </a:cubicBezTo>
                      <a:cubicBezTo>
                        <a:pt x="67" y="358"/>
                        <a:pt x="67" y="358"/>
                        <a:pt x="67" y="358"/>
                      </a:cubicBezTo>
                      <a:cubicBezTo>
                        <a:pt x="63" y="361"/>
                        <a:pt x="63" y="361"/>
                        <a:pt x="63" y="361"/>
                      </a:cubicBezTo>
                      <a:cubicBezTo>
                        <a:pt x="63" y="364"/>
                        <a:pt x="63" y="364"/>
                        <a:pt x="63" y="364"/>
                      </a:cubicBezTo>
                      <a:cubicBezTo>
                        <a:pt x="64" y="366"/>
                        <a:pt x="64" y="366"/>
                        <a:pt x="64" y="366"/>
                      </a:cubicBezTo>
                      <a:cubicBezTo>
                        <a:pt x="64" y="368"/>
                        <a:pt x="64" y="368"/>
                        <a:pt x="64" y="368"/>
                      </a:cubicBezTo>
                      <a:cubicBezTo>
                        <a:pt x="61" y="366"/>
                        <a:pt x="61" y="366"/>
                        <a:pt x="61" y="366"/>
                      </a:cubicBezTo>
                      <a:cubicBezTo>
                        <a:pt x="60" y="364"/>
                        <a:pt x="60" y="364"/>
                        <a:pt x="60" y="364"/>
                      </a:cubicBezTo>
                      <a:cubicBezTo>
                        <a:pt x="58" y="364"/>
                        <a:pt x="58" y="364"/>
                        <a:pt x="58" y="364"/>
                      </a:cubicBezTo>
                      <a:cubicBezTo>
                        <a:pt x="56" y="360"/>
                        <a:pt x="56" y="360"/>
                        <a:pt x="56" y="360"/>
                      </a:cubicBezTo>
                      <a:cubicBezTo>
                        <a:pt x="50" y="358"/>
                        <a:pt x="50" y="358"/>
                        <a:pt x="50" y="358"/>
                      </a:cubicBezTo>
                      <a:cubicBezTo>
                        <a:pt x="43" y="357"/>
                        <a:pt x="43" y="357"/>
                        <a:pt x="43" y="357"/>
                      </a:cubicBezTo>
                      <a:cubicBezTo>
                        <a:pt x="38" y="357"/>
                        <a:pt x="38" y="357"/>
                        <a:pt x="38" y="357"/>
                      </a:cubicBezTo>
                      <a:cubicBezTo>
                        <a:pt x="31" y="358"/>
                        <a:pt x="31" y="358"/>
                        <a:pt x="31" y="358"/>
                      </a:cubicBezTo>
                      <a:cubicBezTo>
                        <a:pt x="31" y="360"/>
                        <a:pt x="31" y="360"/>
                        <a:pt x="31" y="360"/>
                      </a:cubicBezTo>
                      <a:cubicBezTo>
                        <a:pt x="34" y="364"/>
                        <a:pt x="34" y="364"/>
                        <a:pt x="34" y="364"/>
                      </a:cubicBezTo>
                      <a:cubicBezTo>
                        <a:pt x="40" y="365"/>
                        <a:pt x="40" y="365"/>
                        <a:pt x="40" y="365"/>
                      </a:cubicBezTo>
                      <a:cubicBezTo>
                        <a:pt x="43" y="365"/>
                        <a:pt x="43" y="365"/>
                        <a:pt x="43" y="365"/>
                      </a:cubicBezTo>
                      <a:cubicBezTo>
                        <a:pt x="48" y="370"/>
                        <a:pt x="48" y="370"/>
                        <a:pt x="48" y="370"/>
                      </a:cubicBezTo>
                      <a:cubicBezTo>
                        <a:pt x="54" y="373"/>
                        <a:pt x="54" y="373"/>
                        <a:pt x="54" y="373"/>
                      </a:cubicBezTo>
                      <a:cubicBezTo>
                        <a:pt x="57" y="373"/>
                        <a:pt x="57" y="373"/>
                        <a:pt x="57" y="373"/>
                      </a:cubicBezTo>
                      <a:cubicBezTo>
                        <a:pt x="60" y="374"/>
                        <a:pt x="60" y="374"/>
                        <a:pt x="60" y="374"/>
                      </a:cubicBezTo>
                      <a:cubicBezTo>
                        <a:pt x="55" y="376"/>
                        <a:pt x="55" y="376"/>
                        <a:pt x="55" y="376"/>
                      </a:cubicBezTo>
                      <a:cubicBezTo>
                        <a:pt x="54" y="375"/>
                        <a:pt x="54" y="375"/>
                        <a:pt x="54" y="375"/>
                      </a:cubicBezTo>
                      <a:cubicBezTo>
                        <a:pt x="51" y="375"/>
                        <a:pt x="51" y="375"/>
                        <a:pt x="51" y="375"/>
                      </a:cubicBezTo>
                      <a:cubicBezTo>
                        <a:pt x="44" y="370"/>
                        <a:pt x="44" y="370"/>
                        <a:pt x="44" y="370"/>
                      </a:cubicBezTo>
                      <a:cubicBezTo>
                        <a:pt x="42" y="369"/>
                        <a:pt x="42" y="369"/>
                        <a:pt x="42" y="369"/>
                      </a:cubicBezTo>
                      <a:cubicBezTo>
                        <a:pt x="37" y="369"/>
                        <a:pt x="37" y="369"/>
                        <a:pt x="37" y="369"/>
                      </a:cubicBezTo>
                      <a:cubicBezTo>
                        <a:pt x="30" y="365"/>
                        <a:pt x="30" y="365"/>
                        <a:pt x="30" y="365"/>
                      </a:cubicBezTo>
                      <a:cubicBezTo>
                        <a:pt x="24" y="364"/>
                        <a:pt x="24" y="364"/>
                        <a:pt x="24" y="364"/>
                      </a:cubicBezTo>
                      <a:cubicBezTo>
                        <a:pt x="20" y="361"/>
                        <a:pt x="20" y="361"/>
                        <a:pt x="20" y="361"/>
                      </a:cubicBezTo>
                      <a:cubicBezTo>
                        <a:pt x="14" y="359"/>
                        <a:pt x="14" y="359"/>
                        <a:pt x="14" y="359"/>
                      </a:cubicBezTo>
                      <a:cubicBezTo>
                        <a:pt x="8" y="362"/>
                        <a:pt x="8" y="362"/>
                        <a:pt x="8" y="362"/>
                      </a:cubicBezTo>
                      <a:cubicBezTo>
                        <a:pt x="8" y="367"/>
                        <a:pt x="8" y="367"/>
                        <a:pt x="8" y="367"/>
                      </a:cubicBezTo>
                      <a:cubicBezTo>
                        <a:pt x="6" y="365"/>
                        <a:pt x="6" y="365"/>
                        <a:pt x="6" y="365"/>
                      </a:cubicBezTo>
                      <a:cubicBezTo>
                        <a:pt x="4" y="365"/>
                        <a:pt x="4" y="365"/>
                        <a:pt x="4" y="365"/>
                      </a:cubicBezTo>
                      <a:cubicBezTo>
                        <a:pt x="3" y="367"/>
                        <a:pt x="3" y="367"/>
                        <a:pt x="3" y="367"/>
                      </a:cubicBezTo>
                      <a:cubicBezTo>
                        <a:pt x="1" y="367"/>
                        <a:pt x="1" y="367"/>
                        <a:pt x="1" y="367"/>
                      </a:cubicBezTo>
                      <a:cubicBezTo>
                        <a:pt x="0" y="369"/>
                        <a:pt x="0" y="369"/>
                        <a:pt x="0" y="369"/>
                      </a:cubicBezTo>
                      <a:cubicBezTo>
                        <a:pt x="0" y="376"/>
                        <a:pt x="0" y="376"/>
                        <a:pt x="0" y="376"/>
                      </a:cubicBezTo>
                      <a:cubicBezTo>
                        <a:pt x="1" y="375"/>
                        <a:pt x="1" y="375"/>
                        <a:pt x="1" y="375"/>
                      </a:cubicBezTo>
                      <a:cubicBezTo>
                        <a:pt x="3" y="375"/>
                        <a:pt x="3" y="375"/>
                        <a:pt x="3" y="375"/>
                      </a:cubicBezTo>
                      <a:cubicBezTo>
                        <a:pt x="4" y="376"/>
                        <a:pt x="4" y="376"/>
                        <a:pt x="4" y="376"/>
                      </a:cubicBezTo>
                      <a:cubicBezTo>
                        <a:pt x="2" y="378"/>
                        <a:pt x="2" y="378"/>
                        <a:pt x="2" y="378"/>
                      </a:cubicBezTo>
                      <a:cubicBezTo>
                        <a:pt x="1" y="381"/>
                        <a:pt x="1" y="381"/>
                        <a:pt x="1" y="381"/>
                      </a:cubicBezTo>
                      <a:cubicBezTo>
                        <a:pt x="2" y="385"/>
                        <a:pt x="2" y="385"/>
                        <a:pt x="2" y="385"/>
                      </a:cubicBezTo>
                      <a:cubicBezTo>
                        <a:pt x="6" y="387"/>
                        <a:pt x="6" y="387"/>
                        <a:pt x="6" y="387"/>
                      </a:cubicBezTo>
                      <a:cubicBezTo>
                        <a:pt x="8" y="384"/>
                        <a:pt x="8" y="384"/>
                        <a:pt x="8" y="384"/>
                      </a:cubicBezTo>
                      <a:cubicBezTo>
                        <a:pt x="9" y="383"/>
                        <a:pt x="9" y="383"/>
                        <a:pt x="9" y="383"/>
                      </a:cubicBezTo>
                      <a:cubicBezTo>
                        <a:pt x="11" y="383"/>
                        <a:pt x="11" y="383"/>
                        <a:pt x="11" y="383"/>
                      </a:cubicBezTo>
                      <a:cubicBezTo>
                        <a:pt x="13" y="378"/>
                        <a:pt x="13" y="378"/>
                        <a:pt x="13" y="378"/>
                      </a:cubicBezTo>
                      <a:cubicBezTo>
                        <a:pt x="15" y="376"/>
                        <a:pt x="15" y="376"/>
                        <a:pt x="15" y="376"/>
                      </a:cubicBezTo>
                      <a:cubicBezTo>
                        <a:pt x="18" y="376"/>
                        <a:pt x="18" y="376"/>
                        <a:pt x="18" y="376"/>
                      </a:cubicBezTo>
                      <a:cubicBezTo>
                        <a:pt x="16" y="378"/>
                        <a:pt x="16" y="378"/>
                        <a:pt x="16" y="378"/>
                      </a:cubicBezTo>
                      <a:cubicBezTo>
                        <a:pt x="15" y="383"/>
                        <a:pt x="15" y="383"/>
                        <a:pt x="15" y="383"/>
                      </a:cubicBezTo>
                      <a:cubicBezTo>
                        <a:pt x="12" y="385"/>
                        <a:pt x="12" y="385"/>
                        <a:pt x="12" y="385"/>
                      </a:cubicBezTo>
                      <a:cubicBezTo>
                        <a:pt x="10" y="387"/>
                        <a:pt x="10" y="387"/>
                        <a:pt x="10" y="387"/>
                      </a:cubicBezTo>
                      <a:cubicBezTo>
                        <a:pt x="10" y="393"/>
                        <a:pt x="10" y="393"/>
                        <a:pt x="10" y="393"/>
                      </a:cubicBezTo>
                      <a:cubicBezTo>
                        <a:pt x="16" y="399"/>
                        <a:pt x="16" y="399"/>
                        <a:pt x="16" y="399"/>
                      </a:cubicBezTo>
                      <a:cubicBezTo>
                        <a:pt x="17" y="397"/>
                        <a:pt x="17" y="397"/>
                        <a:pt x="17" y="397"/>
                      </a:cubicBezTo>
                      <a:cubicBezTo>
                        <a:pt x="19" y="397"/>
                        <a:pt x="19" y="397"/>
                        <a:pt x="19" y="397"/>
                      </a:cubicBezTo>
                      <a:cubicBezTo>
                        <a:pt x="24" y="400"/>
                        <a:pt x="24" y="400"/>
                        <a:pt x="24" y="400"/>
                      </a:cubicBezTo>
                      <a:cubicBezTo>
                        <a:pt x="27" y="400"/>
                        <a:pt x="27" y="400"/>
                        <a:pt x="27" y="400"/>
                      </a:cubicBezTo>
                      <a:cubicBezTo>
                        <a:pt x="27" y="402"/>
                        <a:pt x="27" y="402"/>
                        <a:pt x="27" y="402"/>
                      </a:cubicBezTo>
                      <a:cubicBezTo>
                        <a:pt x="26" y="404"/>
                        <a:pt x="26" y="404"/>
                        <a:pt x="26" y="404"/>
                      </a:cubicBezTo>
                      <a:cubicBezTo>
                        <a:pt x="24" y="406"/>
                        <a:pt x="24" y="406"/>
                        <a:pt x="24" y="406"/>
                      </a:cubicBezTo>
                      <a:cubicBezTo>
                        <a:pt x="22" y="405"/>
                        <a:pt x="22" y="405"/>
                        <a:pt x="22" y="405"/>
                      </a:cubicBezTo>
                      <a:cubicBezTo>
                        <a:pt x="18" y="405"/>
                        <a:pt x="18" y="405"/>
                        <a:pt x="18" y="405"/>
                      </a:cubicBezTo>
                      <a:cubicBezTo>
                        <a:pt x="15" y="406"/>
                        <a:pt x="15" y="406"/>
                        <a:pt x="15" y="406"/>
                      </a:cubicBezTo>
                      <a:cubicBezTo>
                        <a:pt x="13" y="408"/>
                        <a:pt x="13" y="408"/>
                        <a:pt x="13" y="408"/>
                      </a:cubicBezTo>
                      <a:cubicBezTo>
                        <a:pt x="8" y="409"/>
                        <a:pt x="8" y="409"/>
                        <a:pt x="8" y="409"/>
                      </a:cubicBezTo>
                      <a:cubicBezTo>
                        <a:pt x="6" y="411"/>
                        <a:pt x="6" y="411"/>
                        <a:pt x="6" y="411"/>
                      </a:cubicBezTo>
                      <a:cubicBezTo>
                        <a:pt x="6" y="416"/>
                        <a:pt x="6" y="416"/>
                        <a:pt x="6" y="416"/>
                      </a:cubicBezTo>
                      <a:cubicBezTo>
                        <a:pt x="9" y="420"/>
                        <a:pt x="9" y="420"/>
                        <a:pt x="9" y="420"/>
                      </a:cubicBezTo>
                      <a:cubicBezTo>
                        <a:pt x="11" y="423"/>
                        <a:pt x="11" y="423"/>
                        <a:pt x="11" y="423"/>
                      </a:cubicBezTo>
                      <a:cubicBezTo>
                        <a:pt x="13" y="429"/>
                        <a:pt x="13" y="429"/>
                        <a:pt x="13" y="429"/>
                      </a:cubicBezTo>
                      <a:cubicBezTo>
                        <a:pt x="17" y="431"/>
                        <a:pt x="17" y="431"/>
                        <a:pt x="17" y="431"/>
                      </a:cubicBezTo>
                      <a:cubicBezTo>
                        <a:pt x="16" y="432"/>
                        <a:pt x="16" y="432"/>
                        <a:pt x="16" y="432"/>
                      </a:cubicBezTo>
                      <a:cubicBezTo>
                        <a:pt x="16" y="433"/>
                        <a:pt x="16" y="433"/>
                        <a:pt x="16" y="433"/>
                      </a:cubicBezTo>
                      <a:cubicBezTo>
                        <a:pt x="18" y="435"/>
                        <a:pt x="18" y="435"/>
                        <a:pt x="18" y="435"/>
                      </a:cubicBezTo>
                      <a:cubicBezTo>
                        <a:pt x="21" y="439"/>
                        <a:pt x="21" y="439"/>
                        <a:pt x="21" y="439"/>
                      </a:cubicBezTo>
                      <a:cubicBezTo>
                        <a:pt x="24" y="442"/>
                        <a:pt x="24" y="442"/>
                        <a:pt x="24" y="442"/>
                      </a:cubicBezTo>
                      <a:cubicBezTo>
                        <a:pt x="28" y="444"/>
                        <a:pt x="28" y="444"/>
                        <a:pt x="28" y="444"/>
                      </a:cubicBezTo>
                      <a:cubicBezTo>
                        <a:pt x="31" y="447"/>
                        <a:pt x="31" y="447"/>
                        <a:pt x="31" y="447"/>
                      </a:cubicBezTo>
                      <a:cubicBezTo>
                        <a:pt x="34" y="449"/>
                        <a:pt x="34" y="449"/>
                        <a:pt x="34" y="449"/>
                      </a:cubicBezTo>
                      <a:cubicBezTo>
                        <a:pt x="34" y="448"/>
                        <a:pt x="34" y="448"/>
                        <a:pt x="34" y="448"/>
                      </a:cubicBezTo>
                      <a:cubicBezTo>
                        <a:pt x="35" y="445"/>
                        <a:pt x="35" y="445"/>
                        <a:pt x="35" y="445"/>
                      </a:cubicBezTo>
                      <a:cubicBezTo>
                        <a:pt x="34" y="439"/>
                        <a:pt x="34" y="439"/>
                        <a:pt x="34" y="439"/>
                      </a:cubicBezTo>
                      <a:cubicBezTo>
                        <a:pt x="34" y="436"/>
                        <a:pt x="34" y="436"/>
                        <a:pt x="34" y="436"/>
                      </a:cubicBezTo>
                      <a:cubicBezTo>
                        <a:pt x="36" y="435"/>
                        <a:pt x="36" y="435"/>
                        <a:pt x="36" y="435"/>
                      </a:cubicBezTo>
                      <a:cubicBezTo>
                        <a:pt x="37" y="430"/>
                        <a:pt x="37" y="430"/>
                        <a:pt x="37" y="430"/>
                      </a:cubicBezTo>
                      <a:cubicBezTo>
                        <a:pt x="37" y="427"/>
                        <a:pt x="37" y="427"/>
                        <a:pt x="37" y="427"/>
                      </a:cubicBezTo>
                      <a:cubicBezTo>
                        <a:pt x="39" y="427"/>
                        <a:pt x="39" y="427"/>
                        <a:pt x="39" y="427"/>
                      </a:cubicBezTo>
                      <a:cubicBezTo>
                        <a:pt x="40" y="427"/>
                        <a:pt x="40" y="427"/>
                        <a:pt x="40" y="427"/>
                      </a:cubicBezTo>
                      <a:cubicBezTo>
                        <a:pt x="41" y="430"/>
                        <a:pt x="41" y="430"/>
                        <a:pt x="41" y="430"/>
                      </a:cubicBezTo>
                      <a:cubicBezTo>
                        <a:pt x="42" y="434"/>
                        <a:pt x="42" y="434"/>
                        <a:pt x="42" y="434"/>
                      </a:cubicBezTo>
                      <a:cubicBezTo>
                        <a:pt x="42" y="437"/>
                        <a:pt x="42" y="437"/>
                        <a:pt x="42" y="437"/>
                      </a:cubicBezTo>
                      <a:cubicBezTo>
                        <a:pt x="43" y="439"/>
                        <a:pt x="43" y="439"/>
                        <a:pt x="43" y="439"/>
                      </a:cubicBezTo>
                      <a:cubicBezTo>
                        <a:pt x="44" y="438"/>
                        <a:pt x="44" y="438"/>
                        <a:pt x="44" y="438"/>
                      </a:cubicBezTo>
                      <a:cubicBezTo>
                        <a:pt x="45" y="436"/>
                        <a:pt x="45" y="436"/>
                        <a:pt x="45" y="436"/>
                      </a:cubicBezTo>
                      <a:cubicBezTo>
                        <a:pt x="47" y="436"/>
                        <a:pt x="47" y="436"/>
                        <a:pt x="47" y="436"/>
                      </a:cubicBezTo>
                      <a:cubicBezTo>
                        <a:pt x="50" y="433"/>
                        <a:pt x="50" y="433"/>
                        <a:pt x="50" y="433"/>
                      </a:cubicBezTo>
                      <a:cubicBezTo>
                        <a:pt x="52" y="434"/>
                        <a:pt x="52" y="434"/>
                        <a:pt x="52" y="434"/>
                      </a:cubicBezTo>
                      <a:cubicBezTo>
                        <a:pt x="54" y="434"/>
                        <a:pt x="54" y="434"/>
                        <a:pt x="54" y="434"/>
                      </a:cubicBezTo>
                      <a:cubicBezTo>
                        <a:pt x="55" y="435"/>
                        <a:pt x="55" y="435"/>
                        <a:pt x="55" y="435"/>
                      </a:cubicBezTo>
                      <a:cubicBezTo>
                        <a:pt x="52" y="438"/>
                        <a:pt x="52" y="438"/>
                        <a:pt x="52" y="438"/>
                      </a:cubicBezTo>
                      <a:cubicBezTo>
                        <a:pt x="50" y="442"/>
                        <a:pt x="50" y="442"/>
                        <a:pt x="50" y="442"/>
                      </a:cubicBezTo>
                      <a:cubicBezTo>
                        <a:pt x="51" y="446"/>
                        <a:pt x="51" y="446"/>
                        <a:pt x="51" y="446"/>
                      </a:cubicBezTo>
                      <a:cubicBezTo>
                        <a:pt x="53" y="447"/>
                        <a:pt x="53" y="447"/>
                        <a:pt x="53" y="447"/>
                      </a:cubicBezTo>
                      <a:cubicBezTo>
                        <a:pt x="54" y="446"/>
                        <a:pt x="54" y="446"/>
                        <a:pt x="54" y="446"/>
                      </a:cubicBezTo>
                      <a:cubicBezTo>
                        <a:pt x="56" y="439"/>
                        <a:pt x="56" y="439"/>
                        <a:pt x="56" y="439"/>
                      </a:cubicBezTo>
                      <a:cubicBezTo>
                        <a:pt x="57" y="436"/>
                        <a:pt x="57" y="436"/>
                        <a:pt x="57" y="436"/>
                      </a:cubicBezTo>
                      <a:cubicBezTo>
                        <a:pt x="59" y="437"/>
                        <a:pt x="59" y="437"/>
                        <a:pt x="59" y="437"/>
                      </a:cubicBezTo>
                      <a:cubicBezTo>
                        <a:pt x="61" y="442"/>
                        <a:pt x="61" y="442"/>
                        <a:pt x="61" y="442"/>
                      </a:cubicBezTo>
                      <a:cubicBezTo>
                        <a:pt x="63" y="444"/>
                        <a:pt x="63" y="444"/>
                        <a:pt x="63" y="444"/>
                      </a:cubicBezTo>
                      <a:cubicBezTo>
                        <a:pt x="65" y="442"/>
                        <a:pt x="65" y="442"/>
                        <a:pt x="65" y="442"/>
                      </a:cubicBezTo>
                      <a:cubicBezTo>
                        <a:pt x="65" y="439"/>
                        <a:pt x="65" y="439"/>
                        <a:pt x="65" y="439"/>
                      </a:cubicBezTo>
                      <a:cubicBezTo>
                        <a:pt x="67" y="436"/>
                        <a:pt x="67" y="436"/>
                        <a:pt x="67" y="436"/>
                      </a:cubicBezTo>
                      <a:cubicBezTo>
                        <a:pt x="71" y="437"/>
                        <a:pt x="71" y="437"/>
                        <a:pt x="71" y="437"/>
                      </a:cubicBezTo>
                      <a:cubicBezTo>
                        <a:pt x="72" y="438"/>
                        <a:pt x="72" y="438"/>
                        <a:pt x="72" y="438"/>
                      </a:cubicBezTo>
                      <a:cubicBezTo>
                        <a:pt x="72" y="442"/>
                        <a:pt x="72" y="442"/>
                        <a:pt x="72" y="442"/>
                      </a:cubicBezTo>
                      <a:cubicBezTo>
                        <a:pt x="70" y="446"/>
                        <a:pt x="70" y="446"/>
                        <a:pt x="70" y="446"/>
                      </a:cubicBezTo>
                      <a:cubicBezTo>
                        <a:pt x="70" y="449"/>
                        <a:pt x="70" y="449"/>
                        <a:pt x="70" y="449"/>
                      </a:cubicBezTo>
                      <a:cubicBezTo>
                        <a:pt x="72" y="447"/>
                        <a:pt x="72" y="447"/>
                        <a:pt x="72" y="447"/>
                      </a:cubicBezTo>
                      <a:cubicBezTo>
                        <a:pt x="75" y="444"/>
                        <a:pt x="75" y="444"/>
                        <a:pt x="75" y="444"/>
                      </a:cubicBezTo>
                      <a:cubicBezTo>
                        <a:pt x="77" y="440"/>
                        <a:pt x="77" y="440"/>
                        <a:pt x="77" y="440"/>
                      </a:cubicBezTo>
                      <a:cubicBezTo>
                        <a:pt x="79" y="437"/>
                        <a:pt x="79" y="437"/>
                        <a:pt x="79" y="437"/>
                      </a:cubicBezTo>
                      <a:cubicBezTo>
                        <a:pt x="83" y="437"/>
                        <a:pt x="83" y="437"/>
                        <a:pt x="83" y="437"/>
                      </a:cubicBezTo>
                      <a:cubicBezTo>
                        <a:pt x="86" y="438"/>
                        <a:pt x="86" y="438"/>
                        <a:pt x="86" y="438"/>
                      </a:cubicBezTo>
                      <a:cubicBezTo>
                        <a:pt x="89" y="441"/>
                        <a:pt x="89" y="441"/>
                        <a:pt x="89" y="441"/>
                      </a:cubicBezTo>
                      <a:cubicBezTo>
                        <a:pt x="93" y="443"/>
                        <a:pt x="93" y="443"/>
                        <a:pt x="93" y="443"/>
                      </a:cubicBezTo>
                      <a:cubicBezTo>
                        <a:pt x="98" y="448"/>
                        <a:pt x="98" y="448"/>
                        <a:pt x="98" y="448"/>
                      </a:cubicBezTo>
                      <a:cubicBezTo>
                        <a:pt x="101" y="449"/>
                        <a:pt x="101" y="449"/>
                        <a:pt x="101" y="449"/>
                      </a:cubicBezTo>
                      <a:cubicBezTo>
                        <a:pt x="103" y="447"/>
                        <a:pt x="103" y="447"/>
                        <a:pt x="103" y="447"/>
                      </a:cubicBezTo>
                      <a:cubicBezTo>
                        <a:pt x="104" y="447"/>
                        <a:pt x="104" y="447"/>
                        <a:pt x="104" y="447"/>
                      </a:cubicBezTo>
                      <a:cubicBezTo>
                        <a:pt x="107" y="451"/>
                        <a:pt x="107" y="451"/>
                        <a:pt x="107" y="451"/>
                      </a:cubicBezTo>
                      <a:cubicBezTo>
                        <a:pt x="111" y="455"/>
                        <a:pt x="111" y="455"/>
                        <a:pt x="111" y="455"/>
                      </a:cubicBezTo>
                      <a:cubicBezTo>
                        <a:pt x="111" y="459"/>
                        <a:pt x="111" y="459"/>
                        <a:pt x="111" y="459"/>
                      </a:cubicBezTo>
                      <a:cubicBezTo>
                        <a:pt x="111" y="460"/>
                        <a:pt x="111" y="460"/>
                        <a:pt x="111" y="460"/>
                      </a:cubicBezTo>
                      <a:cubicBezTo>
                        <a:pt x="113" y="460"/>
                        <a:pt x="113" y="460"/>
                        <a:pt x="113" y="460"/>
                      </a:cubicBezTo>
                      <a:cubicBezTo>
                        <a:pt x="113" y="459"/>
                        <a:pt x="113" y="459"/>
                        <a:pt x="113" y="459"/>
                      </a:cubicBezTo>
                      <a:cubicBezTo>
                        <a:pt x="115" y="459"/>
                        <a:pt x="115" y="459"/>
                        <a:pt x="115" y="459"/>
                      </a:cubicBezTo>
                      <a:cubicBezTo>
                        <a:pt x="117" y="462"/>
                        <a:pt x="117" y="462"/>
                        <a:pt x="117" y="462"/>
                      </a:cubicBezTo>
                      <a:cubicBezTo>
                        <a:pt x="119" y="464"/>
                        <a:pt x="119" y="464"/>
                        <a:pt x="119" y="464"/>
                      </a:cubicBezTo>
                      <a:cubicBezTo>
                        <a:pt x="121" y="466"/>
                        <a:pt x="121" y="466"/>
                        <a:pt x="121" y="466"/>
                      </a:cubicBezTo>
                      <a:cubicBezTo>
                        <a:pt x="122" y="469"/>
                        <a:pt x="122" y="469"/>
                        <a:pt x="122" y="469"/>
                      </a:cubicBezTo>
                      <a:cubicBezTo>
                        <a:pt x="123" y="470"/>
                        <a:pt x="123" y="470"/>
                        <a:pt x="123" y="470"/>
                      </a:cubicBezTo>
                      <a:cubicBezTo>
                        <a:pt x="124" y="470"/>
                        <a:pt x="124" y="470"/>
                        <a:pt x="124" y="470"/>
                      </a:cubicBezTo>
                      <a:cubicBezTo>
                        <a:pt x="125" y="468"/>
                        <a:pt x="125" y="468"/>
                        <a:pt x="125" y="468"/>
                      </a:cubicBezTo>
                      <a:cubicBezTo>
                        <a:pt x="126" y="468"/>
                        <a:pt x="126" y="468"/>
                        <a:pt x="126" y="468"/>
                      </a:cubicBezTo>
                      <a:cubicBezTo>
                        <a:pt x="128" y="469"/>
                        <a:pt x="128" y="469"/>
                        <a:pt x="128" y="469"/>
                      </a:cubicBezTo>
                      <a:cubicBezTo>
                        <a:pt x="129" y="472"/>
                        <a:pt x="129" y="472"/>
                        <a:pt x="129" y="472"/>
                      </a:cubicBezTo>
                      <a:cubicBezTo>
                        <a:pt x="133" y="476"/>
                        <a:pt x="133" y="476"/>
                        <a:pt x="133" y="476"/>
                      </a:cubicBezTo>
                      <a:cubicBezTo>
                        <a:pt x="135" y="480"/>
                        <a:pt x="135" y="480"/>
                        <a:pt x="135" y="480"/>
                      </a:cubicBezTo>
                      <a:cubicBezTo>
                        <a:pt x="137" y="481"/>
                        <a:pt x="137" y="481"/>
                        <a:pt x="137" y="481"/>
                      </a:cubicBezTo>
                      <a:cubicBezTo>
                        <a:pt x="139" y="483"/>
                        <a:pt x="139" y="483"/>
                        <a:pt x="139" y="483"/>
                      </a:cubicBezTo>
                      <a:cubicBezTo>
                        <a:pt x="138" y="486"/>
                        <a:pt x="138" y="486"/>
                        <a:pt x="138" y="486"/>
                      </a:cubicBezTo>
                      <a:cubicBezTo>
                        <a:pt x="138" y="487"/>
                        <a:pt x="138" y="487"/>
                        <a:pt x="138" y="487"/>
                      </a:cubicBezTo>
                      <a:cubicBezTo>
                        <a:pt x="138" y="489"/>
                        <a:pt x="138" y="489"/>
                        <a:pt x="138" y="489"/>
                      </a:cubicBezTo>
                      <a:cubicBezTo>
                        <a:pt x="136" y="491"/>
                        <a:pt x="136" y="491"/>
                        <a:pt x="136" y="491"/>
                      </a:cubicBezTo>
                      <a:cubicBezTo>
                        <a:pt x="135" y="495"/>
                        <a:pt x="135" y="495"/>
                        <a:pt x="135" y="495"/>
                      </a:cubicBezTo>
                      <a:cubicBezTo>
                        <a:pt x="133" y="497"/>
                        <a:pt x="133" y="497"/>
                        <a:pt x="133" y="497"/>
                      </a:cubicBezTo>
                      <a:cubicBezTo>
                        <a:pt x="133" y="499"/>
                        <a:pt x="133" y="499"/>
                        <a:pt x="133" y="499"/>
                      </a:cubicBezTo>
                      <a:cubicBezTo>
                        <a:pt x="136" y="499"/>
                        <a:pt x="136" y="499"/>
                        <a:pt x="136" y="499"/>
                      </a:cubicBezTo>
                      <a:cubicBezTo>
                        <a:pt x="136" y="500"/>
                        <a:pt x="136" y="500"/>
                        <a:pt x="136" y="500"/>
                      </a:cubicBezTo>
                      <a:cubicBezTo>
                        <a:pt x="135" y="502"/>
                        <a:pt x="135" y="502"/>
                        <a:pt x="135" y="502"/>
                      </a:cubicBezTo>
                      <a:cubicBezTo>
                        <a:pt x="133" y="503"/>
                        <a:pt x="133" y="503"/>
                        <a:pt x="133" y="503"/>
                      </a:cubicBezTo>
                      <a:cubicBezTo>
                        <a:pt x="130" y="507"/>
                        <a:pt x="130" y="507"/>
                        <a:pt x="130" y="507"/>
                      </a:cubicBezTo>
                      <a:cubicBezTo>
                        <a:pt x="129" y="508"/>
                        <a:pt x="129" y="508"/>
                        <a:pt x="129" y="508"/>
                      </a:cubicBezTo>
                      <a:cubicBezTo>
                        <a:pt x="129" y="510"/>
                        <a:pt x="129" y="510"/>
                        <a:pt x="129" y="510"/>
                      </a:cubicBezTo>
                      <a:cubicBezTo>
                        <a:pt x="130" y="511"/>
                        <a:pt x="130" y="511"/>
                        <a:pt x="130" y="511"/>
                      </a:cubicBezTo>
                      <a:cubicBezTo>
                        <a:pt x="131" y="514"/>
                        <a:pt x="131" y="514"/>
                        <a:pt x="131" y="514"/>
                      </a:cubicBezTo>
                      <a:cubicBezTo>
                        <a:pt x="132" y="516"/>
                        <a:pt x="132" y="516"/>
                        <a:pt x="132" y="516"/>
                      </a:cubicBezTo>
                      <a:cubicBezTo>
                        <a:pt x="138" y="522"/>
                        <a:pt x="138" y="522"/>
                        <a:pt x="138" y="522"/>
                      </a:cubicBezTo>
                      <a:cubicBezTo>
                        <a:pt x="139" y="525"/>
                        <a:pt x="139" y="525"/>
                        <a:pt x="139" y="525"/>
                      </a:cubicBezTo>
                      <a:cubicBezTo>
                        <a:pt x="139" y="529"/>
                        <a:pt x="139" y="529"/>
                        <a:pt x="139" y="529"/>
                      </a:cubicBezTo>
                      <a:cubicBezTo>
                        <a:pt x="140" y="531"/>
                        <a:pt x="140" y="531"/>
                        <a:pt x="140" y="531"/>
                      </a:cubicBezTo>
                      <a:cubicBezTo>
                        <a:pt x="139" y="533"/>
                        <a:pt x="139" y="533"/>
                        <a:pt x="139" y="533"/>
                      </a:cubicBezTo>
                      <a:cubicBezTo>
                        <a:pt x="139" y="536"/>
                        <a:pt x="139" y="536"/>
                        <a:pt x="139" y="536"/>
                      </a:cubicBezTo>
                      <a:cubicBezTo>
                        <a:pt x="141" y="539"/>
                        <a:pt x="141" y="539"/>
                        <a:pt x="141" y="539"/>
                      </a:cubicBezTo>
                      <a:cubicBezTo>
                        <a:pt x="142" y="539"/>
                        <a:pt x="142" y="539"/>
                        <a:pt x="142" y="539"/>
                      </a:cubicBezTo>
                      <a:cubicBezTo>
                        <a:pt x="143" y="540"/>
                        <a:pt x="143" y="540"/>
                        <a:pt x="143" y="540"/>
                      </a:cubicBezTo>
                      <a:cubicBezTo>
                        <a:pt x="144" y="543"/>
                        <a:pt x="144" y="543"/>
                        <a:pt x="144" y="543"/>
                      </a:cubicBezTo>
                      <a:cubicBezTo>
                        <a:pt x="146" y="547"/>
                        <a:pt x="146" y="547"/>
                        <a:pt x="146" y="547"/>
                      </a:cubicBezTo>
                      <a:cubicBezTo>
                        <a:pt x="147" y="549"/>
                        <a:pt x="147" y="549"/>
                        <a:pt x="147" y="549"/>
                      </a:cubicBezTo>
                      <a:cubicBezTo>
                        <a:pt x="148" y="552"/>
                        <a:pt x="148" y="552"/>
                        <a:pt x="148" y="552"/>
                      </a:cubicBezTo>
                      <a:cubicBezTo>
                        <a:pt x="147" y="555"/>
                        <a:pt x="147" y="555"/>
                        <a:pt x="147" y="555"/>
                      </a:cubicBezTo>
                      <a:cubicBezTo>
                        <a:pt x="144" y="556"/>
                        <a:pt x="144" y="556"/>
                        <a:pt x="144" y="556"/>
                      </a:cubicBezTo>
                      <a:cubicBezTo>
                        <a:pt x="141" y="559"/>
                        <a:pt x="141" y="559"/>
                        <a:pt x="141" y="559"/>
                      </a:cubicBezTo>
                      <a:cubicBezTo>
                        <a:pt x="140" y="563"/>
                        <a:pt x="140" y="563"/>
                        <a:pt x="140" y="563"/>
                      </a:cubicBezTo>
                      <a:cubicBezTo>
                        <a:pt x="138" y="565"/>
                        <a:pt x="138" y="565"/>
                        <a:pt x="138" y="565"/>
                      </a:cubicBezTo>
                      <a:cubicBezTo>
                        <a:pt x="137" y="565"/>
                        <a:pt x="137" y="565"/>
                        <a:pt x="137" y="565"/>
                      </a:cubicBezTo>
                      <a:cubicBezTo>
                        <a:pt x="133" y="568"/>
                        <a:pt x="133" y="568"/>
                        <a:pt x="133" y="568"/>
                      </a:cubicBezTo>
                      <a:cubicBezTo>
                        <a:pt x="132" y="570"/>
                        <a:pt x="132" y="570"/>
                        <a:pt x="132" y="570"/>
                      </a:cubicBezTo>
                      <a:cubicBezTo>
                        <a:pt x="134" y="571"/>
                        <a:pt x="134" y="571"/>
                        <a:pt x="134" y="571"/>
                      </a:cubicBezTo>
                      <a:cubicBezTo>
                        <a:pt x="136" y="570"/>
                        <a:pt x="136" y="570"/>
                        <a:pt x="136" y="570"/>
                      </a:cubicBezTo>
                      <a:cubicBezTo>
                        <a:pt x="137" y="569"/>
                        <a:pt x="137" y="569"/>
                        <a:pt x="137" y="569"/>
                      </a:cubicBezTo>
                      <a:cubicBezTo>
                        <a:pt x="139" y="568"/>
                        <a:pt x="139" y="568"/>
                        <a:pt x="139" y="568"/>
                      </a:cubicBezTo>
                      <a:cubicBezTo>
                        <a:pt x="142" y="565"/>
                        <a:pt x="142" y="565"/>
                        <a:pt x="142" y="565"/>
                      </a:cubicBezTo>
                      <a:cubicBezTo>
                        <a:pt x="144" y="564"/>
                        <a:pt x="144" y="564"/>
                        <a:pt x="144" y="564"/>
                      </a:cubicBezTo>
                      <a:cubicBezTo>
                        <a:pt x="145" y="565"/>
                        <a:pt x="145" y="565"/>
                        <a:pt x="145" y="565"/>
                      </a:cubicBezTo>
                      <a:cubicBezTo>
                        <a:pt x="144" y="569"/>
                        <a:pt x="144" y="569"/>
                        <a:pt x="144" y="569"/>
                      </a:cubicBezTo>
                      <a:cubicBezTo>
                        <a:pt x="143" y="572"/>
                        <a:pt x="143" y="572"/>
                        <a:pt x="143" y="572"/>
                      </a:cubicBezTo>
                      <a:cubicBezTo>
                        <a:pt x="144" y="574"/>
                        <a:pt x="144" y="574"/>
                        <a:pt x="144" y="574"/>
                      </a:cubicBezTo>
                      <a:cubicBezTo>
                        <a:pt x="144" y="577"/>
                        <a:pt x="144" y="577"/>
                        <a:pt x="144" y="577"/>
                      </a:cubicBezTo>
                      <a:cubicBezTo>
                        <a:pt x="145" y="580"/>
                        <a:pt x="145" y="580"/>
                        <a:pt x="145" y="580"/>
                      </a:cubicBezTo>
                      <a:cubicBezTo>
                        <a:pt x="146" y="584"/>
                        <a:pt x="146" y="584"/>
                        <a:pt x="146" y="584"/>
                      </a:cubicBezTo>
                      <a:cubicBezTo>
                        <a:pt x="144" y="588"/>
                        <a:pt x="144" y="588"/>
                        <a:pt x="144" y="588"/>
                      </a:cubicBezTo>
                      <a:cubicBezTo>
                        <a:pt x="144" y="590"/>
                        <a:pt x="144" y="590"/>
                        <a:pt x="144" y="590"/>
                      </a:cubicBezTo>
                      <a:cubicBezTo>
                        <a:pt x="145" y="593"/>
                        <a:pt x="145" y="593"/>
                        <a:pt x="145" y="593"/>
                      </a:cubicBezTo>
                      <a:cubicBezTo>
                        <a:pt x="145" y="594"/>
                        <a:pt x="145" y="594"/>
                        <a:pt x="145" y="594"/>
                      </a:cubicBezTo>
                      <a:cubicBezTo>
                        <a:pt x="144" y="592"/>
                        <a:pt x="144" y="592"/>
                        <a:pt x="144" y="592"/>
                      </a:cubicBezTo>
                      <a:cubicBezTo>
                        <a:pt x="142" y="593"/>
                        <a:pt x="142" y="593"/>
                        <a:pt x="142" y="593"/>
                      </a:cubicBezTo>
                      <a:cubicBezTo>
                        <a:pt x="143" y="597"/>
                        <a:pt x="143" y="597"/>
                        <a:pt x="143" y="597"/>
                      </a:cubicBezTo>
                      <a:cubicBezTo>
                        <a:pt x="145" y="601"/>
                        <a:pt x="145" y="601"/>
                        <a:pt x="145" y="601"/>
                      </a:cubicBezTo>
                      <a:cubicBezTo>
                        <a:pt x="145" y="602"/>
                        <a:pt x="145" y="602"/>
                        <a:pt x="145" y="602"/>
                      </a:cubicBezTo>
                      <a:cubicBezTo>
                        <a:pt x="144" y="602"/>
                        <a:pt x="144" y="602"/>
                        <a:pt x="144" y="602"/>
                      </a:cubicBezTo>
                      <a:cubicBezTo>
                        <a:pt x="142" y="604"/>
                        <a:pt x="142" y="604"/>
                        <a:pt x="142" y="604"/>
                      </a:cubicBezTo>
                      <a:cubicBezTo>
                        <a:pt x="143" y="607"/>
                        <a:pt x="143" y="607"/>
                        <a:pt x="143" y="607"/>
                      </a:cubicBezTo>
                      <a:cubicBezTo>
                        <a:pt x="144" y="608"/>
                        <a:pt x="144" y="608"/>
                        <a:pt x="144" y="608"/>
                      </a:cubicBezTo>
                      <a:cubicBezTo>
                        <a:pt x="146" y="609"/>
                        <a:pt x="146" y="609"/>
                        <a:pt x="146" y="609"/>
                      </a:cubicBezTo>
                      <a:cubicBezTo>
                        <a:pt x="147" y="611"/>
                        <a:pt x="147" y="611"/>
                        <a:pt x="147" y="611"/>
                      </a:cubicBezTo>
                      <a:cubicBezTo>
                        <a:pt x="148" y="613"/>
                        <a:pt x="148" y="613"/>
                        <a:pt x="148" y="613"/>
                      </a:cubicBezTo>
                      <a:cubicBezTo>
                        <a:pt x="146" y="615"/>
                        <a:pt x="146" y="615"/>
                        <a:pt x="146" y="615"/>
                      </a:cubicBezTo>
                      <a:cubicBezTo>
                        <a:pt x="146" y="619"/>
                        <a:pt x="146" y="619"/>
                        <a:pt x="146" y="619"/>
                      </a:cubicBezTo>
                      <a:cubicBezTo>
                        <a:pt x="143" y="621"/>
                        <a:pt x="143" y="621"/>
                        <a:pt x="143" y="621"/>
                      </a:cubicBezTo>
                      <a:cubicBezTo>
                        <a:pt x="142" y="623"/>
                        <a:pt x="142" y="623"/>
                        <a:pt x="142" y="623"/>
                      </a:cubicBezTo>
                      <a:cubicBezTo>
                        <a:pt x="139" y="622"/>
                        <a:pt x="139" y="622"/>
                        <a:pt x="139" y="622"/>
                      </a:cubicBezTo>
                      <a:cubicBezTo>
                        <a:pt x="138" y="623"/>
                        <a:pt x="138" y="623"/>
                        <a:pt x="138" y="623"/>
                      </a:cubicBezTo>
                      <a:cubicBezTo>
                        <a:pt x="137" y="625"/>
                        <a:pt x="137" y="625"/>
                        <a:pt x="137" y="625"/>
                      </a:cubicBezTo>
                      <a:cubicBezTo>
                        <a:pt x="140" y="626"/>
                        <a:pt x="140" y="626"/>
                        <a:pt x="140" y="626"/>
                      </a:cubicBezTo>
                      <a:cubicBezTo>
                        <a:pt x="142" y="626"/>
                        <a:pt x="142" y="626"/>
                        <a:pt x="142" y="626"/>
                      </a:cubicBezTo>
                      <a:cubicBezTo>
                        <a:pt x="144" y="628"/>
                        <a:pt x="144" y="628"/>
                        <a:pt x="144" y="628"/>
                      </a:cubicBezTo>
                      <a:cubicBezTo>
                        <a:pt x="146" y="628"/>
                        <a:pt x="146" y="628"/>
                        <a:pt x="146" y="628"/>
                      </a:cubicBezTo>
                      <a:cubicBezTo>
                        <a:pt x="148" y="629"/>
                        <a:pt x="148" y="629"/>
                        <a:pt x="148" y="629"/>
                      </a:cubicBezTo>
                      <a:cubicBezTo>
                        <a:pt x="149" y="631"/>
                        <a:pt x="149" y="631"/>
                        <a:pt x="149" y="631"/>
                      </a:cubicBezTo>
                      <a:cubicBezTo>
                        <a:pt x="148" y="636"/>
                        <a:pt x="148" y="636"/>
                        <a:pt x="148" y="636"/>
                      </a:cubicBezTo>
                      <a:cubicBezTo>
                        <a:pt x="149" y="640"/>
                        <a:pt x="149" y="640"/>
                        <a:pt x="149" y="640"/>
                      </a:cubicBezTo>
                      <a:cubicBezTo>
                        <a:pt x="146" y="644"/>
                        <a:pt x="146" y="644"/>
                        <a:pt x="146" y="644"/>
                      </a:cubicBezTo>
                      <a:cubicBezTo>
                        <a:pt x="145" y="647"/>
                        <a:pt x="145" y="647"/>
                        <a:pt x="145" y="647"/>
                      </a:cubicBezTo>
                      <a:cubicBezTo>
                        <a:pt x="147" y="649"/>
                        <a:pt x="147" y="649"/>
                        <a:pt x="147" y="649"/>
                      </a:cubicBezTo>
                      <a:cubicBezTo>
                        <a:pt x="145" y="655"/>
                        <a:pt x="145" y="655"/>
                        <a:pt x="145" y="655"/>
                      </a:cubicBezTo>
                      <a:cubicBezTo>
                        <a:pt x="141" y="657"/>
                        <a:pt x="141" y="657"/>
                        <a:pt x="141" y="657"/>
                      </a:cubicBezTo>
                      <a:cubicBezTo>
                        <a:pt x="139" y="657"/>
                        <a:pt x="139" y="657"/>
                        <a:pt x="139" y="657"/>
                      </a:cubicBezTo>
                      <a:cubicBezTo>
                        <a:pt x="137" y="655"/>
                        <a:pt x="137" y="655"/>
                        <a:pt x="137" y="655"/>
                      </a:cubicBezTo>
                      <a:cubicBezTo>
                        <a:pt x="135" y="655"/>
                        <a:pt x="135" y="655"/>
                        <a:pt x="135" y="655"/>
                      </a:cubicBezTo>
                      <a:cubicBezTo>
                        <a:pt x="131" y="658"/>
                        <a:pt x="131" y="658"/>
                        <a:pt x="131" y="658"/>
                      </a:cubicBezTo>
                      <a:cubicBezTo>
                        <a:pt x="130" y="661"/>
                        <a:pt x="130" y="661"/>
                        <a:pt x="130" y="661"/>
                      </a:cubicBezTo>
                      <a:cubicBezTo>
                        <a:pt x="131" y="662"/>
                        <a:pt x="131" y="662"/>
                        <a:pt x="131" y="662"/>
                      </a:cubicBezTo>
                      <a:cubicBezTo>
                        <a:pt x="132" y="662"/>
                        <a:pt x="132" y="662"/>
                        <a:pt x="132" y="662"/>
                      </a:cubicBezTo>
                      <a:cubicBezTo>
                        <a:pt x="137" y="662"/>
                        <a:pt x="137" y="662"/>
                        <a:pt x="137" y="662"/>
                      </a:cubicBezTo>
                      <a:cubicBezTo>
                        <a:pt x="139" y="661"/>
                        <a:pt x="139" y="661"/>
                        <a:pt x="139" y="661"/>
                      </a:cubicBezTo>
                      <a:cubicBezTo>
                        <a:pt x="140" y="660"/>
                        <a:pt x="140" y="660"/>
                        <a:pt x="140" y="660"/>
                      </a:cubicBezTo>
                      <a:cubicBezTo>
                        <a:pt x="141" y="661"/>
                        <a:pt x="141" y="661"/>
                        <a:pt x="141" y="661"/>
                      </a:cubicBezTo>
                      <a:cubicBezTo>
                        <a:pt x="141" y="663"/>
                        <a:pt x="141" y="663"/>
                        <a:pt x="141" y="663"/>
                      </a:cubicBezTo>
                      <a:cubicBezTo>
                        <a:pt x="142" y="664"/>
                        <a:pt x="142" y="664"/>
                        <a:pt x="142" y="664"/>
                      </a:cubicBezTo>
                      <a:cubicBezTo>
                        <a:pt x="141" y="665"/>
                        <a:pt x="141" y="665"/>
                        <a:pt x="141" y="665"/>
                      </a:cubicBezTo>
                      <a:cubicBezTo>
                        <a:pt x="139" y="666"/>
                        <a:pt x="139" y="666"/>
                        <a:pt x="139" y="666"/>
                      </a:cubicBezTo>
                      <a:cubicBezTo>
                        <a:pt x="138" y="667"/>
                        <a:pt x="138" y="667"/>
                        <a:pt x="138" y="667"/>
                      </a:cubicBezTo>
                      <a:cubicBezTo>
                        <a:pt x="138" y="670"/>
                        <a:pt x="138" y="670"/>
                        <a:pt x="138" y="670"/>
                      </a:cubicBezTo>
                      <a:cubicBezTo>
                        <a:pt x="137" y="671"/>
                        <a:pt x="137" y="671"/>
                        <a:pt x="137" y="671"/>
                      </a:cubicBezTo>
                      <a:cubicBezTo>
                        <a:pt x="135" y="672"/>
                        <a:pt x="135" y="672"/>
                        <a:pt x="135" y="672"/>
                      </a:cubicBezTo>
                      <a:cubicBezTo>
                        <a:pt x="131" y="676"/>
                        <a:pt x="131" y="676"/>
                        <a:pt x="131" y="676"/>
                      </a:cubicBezTo>
                      <a:cubicBezTo>
                        <a:pt x="128" y="678"/>
                        <a:pt x="128" y="678"/>
                        <a:pt x="128" y="678"/>
                      </a:cubicBezTo>
                      <a:cubicBezTo>
                        <a:pt x="128" y="680"/>
                        <a:pt x="128" y="680"/>
                        <a:pt x="128" y="680"/>
                      </a:cubicBezTo>
                      <a:cubicBezTo>
                        <a:pt x="131" y="683"/>
                        <a:pt x="131" y="683"/>
                        <a:pt x="131" y="683"/>
                      </a:cubicBezTo>
                      <a:cubicBezTo>
                        <a:pt x="135" y="684"/>
                        <a:pt x="135" y="684"/>
                        <a:pt x="135" y="684"/>
                      </a:cubicBezTo>
                      <a:cubicBezTo>
                        <a:pt x="138" y="683"/>
                        <a:pt x="138" y="683"/>
                        <a:pt x="138" y="683"/>
                      </a:cubicBezTo>
                      <a:cubicBezTo>
                        <a:pt x="141" y="679"/>
                        <a:pt x="141" y="679"/>
                        <a:pt x="141" y="679"/>
                      </a:cubicBezTo>
                      <a:cubicBezTo>
                        <a:pt x="143" y="675"/>
                        <a:pt x="143" y="675"/>
                        <a:pt x="143" y="675"/>
                      </a:cubicBezTo>
                      <a:cubicBezTo>
                        <a:pt x="145" y="674"/>
                        <a:pt x="145" y="674"/>
                        <a:pt x="145" y="674"/>
                      </a:cubicBezTo>
                      <a:cubicBezTo>
                        <a:pt x="146" y="674"/>
                        <a:pt x="146" y="674"/>
                        <a:pt x="146" y="674"/>
                      </a:cubicBezTo>
                      <a:cubicBezTo>
                        <a:pt x="146" y="676"/>
                        <a:pt x="146" y="676"/>
                        <a:pt x="146" y="676"/>
                      </a:cubicBezTo>
                      <a:cubicBezTo>
                        <a:pt x="143" y="682"/>
                        <a:pt x="143" y="682"/>
                        <a:pt x="143" y="682"/>
                      </a:cubicBezTo>
                      <a:cubicBezTo>
                        <a:pt x="139" y="687"/>
                        <a:pt x="139" y="687"/>
                        <a:pt x="139" y="687"/>
                      </a:cubicBezTo>
                      <a:cubicBezTo>
                        <a:pt x="137" y="687"/>
                        <a:pt x="137" y="687"/>
                        <a:pt x="137" y="687"/>
                      </a:cubicBezTo>
                      <a:cubicBezTo>
                        <a:pt x="132" y="687"/>
                        <a:pt x="132" y="687"/>
                        <a:pt x="132" y="687"/>
                      </a:cubicBezTo>
                      <a:cubicBezTo>
                        <a:pt x="130" y="688"/>
                        <a:pt x="130" y="688"/>
                        <a:pt x="130" y="688"/>
                      </a:cubicBezTo>
                      <a:cubicBezTo>
                        <a:pt x="128" y="691"/>
                        <a:pt x="128" y="691"/>
                        <a:pt x="128" y="691"/>
                      </a:cubicBezTo>
                      <a:cubicBezTo>
                        <a:pt x="127" y="690"/>
                        <a:pt x="127" y="690"/>
                        <a:pt x="127" y="690"/>
                      </a:cubicBezTo>
                      <a:cubicBezTo>
                        <a:pt x="124" y="691"/>
                        <a:pt x="124" y="691"/>
                        <a:pt x="124" y="691"/>
                      </a:cubicBezTo>
                      <a:cubicBezTo>
                        <a:pt x="121" y="693"/>
                        <a:pt x="121" y="693"/>
                        <a:pt x="121" y="693"/>
                      </a:cubicBezTo>
                      <a:cubicBezTo>
                        <a:pt x="121" y="695"/>
                        <a:pt x="121" y="695"/>
                        <a:pt x="121" y="695"/>
                      </a:cubicBezTo>
                      <a:cubicBezTo>
                        <a:pt x="122" y="697"/>
                        <a:pt x="122" y="697"/>
                        <a:pt x="122" y="697"/>
                      </a:cubicBezTo>
                      <a:cubicBezTo>
                        <a:pt x="123" y="699"/>
                        <a:pt x="123" y="699"/>
                        <a:pt x="123" y="699"/>
                      </a:cubicBezTo>
                      <a:cubicBezTo>
                        <a:pt x="122" y="702"/>
                        <a:pt x="122" y="702"/>
                        <a:pt x="122" y="702"/>
                      </a:cubicBezTo>
                      <a:cubicBezTo>
                        <a:pt x="123" y="707"/>
                        <a:pt x="123" y="707"/>
                        <a:pt x="123" y="707"/>
                      </a:cubicBezTo>
                      <a:cubicBezTo>
                        <a:pt x="124" y="707"/>
                        <a:pt x="124" y="707"/>
                        <a:pt x="124" y="707"/>
                      </a:cubicBezTo>
                      <a:cubicBezTo>
                        <a:pt x="125" y="704"/>
                        <a:pt x="125" y="704"/>
                        <a:pt x="125" y="704"/>
                      </a:cubicBezTo>
                      <a:cubicBezTo>
                        <a:pt x="127" y="704"/>
                        <a:pt x="127" y="704"/>
                        <a:pt x="127" y="704"/>
                      </a:cubicBezTo>
                      <a:cubicBezTo>
                        <a:pt x="128" y="706"/>
                        <a:pt x="128" y="706"/>
                        <a:pt x="128" y="706"/>
                      </a:cubicBezTo>
                      <a:cubicBezTo>
                        <a:pt x="129" y="708"/>
                        <a:pt x="129" y="708"/>
                        <a:pt x="129" y="708"/>
                      </a:cubicBezTo>
                      <a:cubicBezTo>
                        <a:pt x="129" y="711"/>
                        <a:pt x="129" y="711"/>
                        <a:pt x="129" y="711"/>
                      </a:cubicBezTo>
                      <a:cubicBezTo>
                        <a:pt x="130" y="713"/>
                        <a:pt x="130" y="713"/>
                        <a:pt x="130" y="713"/>
                      </a:cubicBezTo>
                      <a:cubicBezTo>
                        <a:pt x="135" y="714"/>
                        <a:pt x="135" y="714"/>
                        <a:pt x="135" y="714"/>
                      </a:cubicBezTo>
                      <a:cubicBezTo>
                        <a:pt x="137" y="711"/>
                        <a:pt x="137" y="711"/>
                        <a:pt x="137" y="711"/>
                      </a:cubicBezTo>
                      <a:cubicBezTo>
                        <a:pt x="138" y="710"/>
                        <a:pt x="138" y="710"/>
                        <a:pt x="138" y="710"/>
                      </a:cubicBezTo>
                      <a:cubicBezTo>
                        <a:pt x="140" y="710"/>
                        <a:pt x="140" y="710"/>
                        <a:pt x="140" y="710"/>
                      </a:cubicBezTo>
                      <a:cubicBezTo>
                        <a:pt x="143" y="710"/>
                        <a:pt x="143" y="710"/>
                        <a:pt x="143" y="710"/>
                      </a:cubicBezTo>
                      <a:cubicBezTo>
                        <a:pt x="144" y="707"/>
                        <a:pt x="144" y="707"/>
                        <a:pt x="144" y="707"/>
                      </a:cubicBezTo>
                      <a:cubicBezTo>
                        <a:pt x="145" y="704"/>
                        <a:pt x="145" y="704"/>
                        <a:pt x="145" y="704"/>
                      </a:cubicBezTo>
                      <a:cubicBezTo>
                        <a:pt x="145" y="701"/>
                        <a:pt x="145" y="701"/>
                        <a:pt x="145" y="701"/>
                      </a:cubicBezTo>
                      <a:cubicBezTo>
                        <a:pt x="143" y="700"/>
                        <a:pt x="143" y="700"/>
                        <a:pt x="143" y="700"/>
                      </a:cubicBezTo>
                      <a:cubicBezTo>
                        <a:pt x="145" y="700"/>
                        <a:pt x="145" y="700"/>
                        <a:pt x="145" y="700"/>
                      </a:cubicBezTo>
                      <a:cubicBezTo>
                        <a:pt x="146" y="700"/>
                        <a:pt x="146" y="700"/>
                        <a:pt x="146" y="700"/>
                      </a:cubicBezTo>
                      <a:cubicBezTo>
                        <a:pt x="147" y="698"/>
                        <a:pt x="147" y="698"/>
                        <a:pt x="147" y="698"/>
                      </a:cubicBezTo>
                      <a:cubicBezTo>
                        <a:pt x="147" y="692"/>
                        <a:pt x="147" y="692"/>
                        <a:pt x="147" y="692"/>
                      </a:cubicBezTo>
                      <a:cubicBezTo>
                        <a:pt x="149" y="695"/>
                        <a:pt x="149" y="695"/>
                        <a:pt x="149" y="695"/>
                      </a:cubicBezTo>
                      <a:cubicBezTo>
                        <a:pt x="151" y="698"/>
                        <a:pt x="151" y="698"/>
                        <a:pt x="151" y="698"/>
                      </a:cubicBezTo>
                      <a:cubicBezTo>
                        <a:pt x="152" y="697"/>
                        <a:pt x="152" y="697"/>
                        <a:pt x="152" y="697"/>
                      </a:cubicBezTo>
                      <a:cubicBezTo>
                        <a:pt x="154" y="694"/>
                        <a:pt x="154" y="694"/>
                        <a:pt x="154" y="694"/>
                      </a:cubicBezTo>
                      <a:cubicBezTo>
                        <a:pt x="154" y="688"/>
                        <a:pt x="154" y="688"/>
                        <a:pt x="154" y="688"/>
                      </a:cubicBezTo>
                      <a:cubicBezTo>
                        <a:pt x="154" y="684"/>
                        <a:pt x="154" y="684"/>
                        <a:pt x="154" y="684"/>
                      </a:cubicBezTo>
                      <a:cubicBezTo>
                        <a:pt x="153" y="680"/>
                        <a:pt x="153" y="680"/>
                        <a:pt x="153" y="680"/>
                      </a:cubicBezTo>
                      <a:cubicBezTo>
                        <a:pt x="152" y="677"/>
                        <a:pt x="152" y="677"/>
                        <a:pt x="152" y="677"/>
                      </a:cubicBezTo>
                      <a:cubicBezTo>
                        <a:pt x="153" y="670"/>
                        <a:pt x="153" y="670"/>
                        <a:pt x="153" y="670"/>
                      </a:cubicBezTo>
                      <a:cubicBezTo>
                        <a:pt x="154" y="668"/>
                        <a:pt x="154" y="668"/>
                        <a:pt x="154" y="668"/>
                      </a:cubicBezTo>
                      <a:cubicBezTo>
                        <a:pt x="155" y="668"/>
                        <a:pt x="155" y="668"/>
                        <a:pt x="155" y="668"/>
                      </a:cubicBezTo>
                      <a:cubicBezTo>
                        <a:pt x="155" y="671"/>
                        <a:pt x="155" y="671"/>
                        <a:pt x="155" y="671"/>
                      </a:cubicBezTo>
                      <a:cubicBezTo>
                        <a:pt x="154" y="674"/>
                        <a:pt x="154" y="674"/>
                        <a:pt x="154" y="674"/>
                      </a:cubicBezTo>
                      <a:cubicBezTo>
                        <a:pt x="154" y="678"/>
                        <a:pt x="154" y="678"/>
                        <a:pt x="154" y="678"/>
                      </a:cubicBezTo>
                      <a:cubicBezTo>
                        <a:pt x="156" y="683"/>
                        <a:pt x="156" y="683"/>
                        <a:pt x="156" y="683"/>
                      </a:cubicBezTo>
                      <a:cubicBezTo>
                        <a:pt x="156" y="688"/>
                        <a:pt x="156" y="688"/>
                        <a:pt x="156" y="688"/>
                      </a:cubicBezTo>
                      <a:cubicBezTo>
                        <a:pt x="155" y="693"/>
                        <a:pt x="155" y="693"/>
                        <a:pt x="155" y="693"/>
                      </a:cubicBezTo>
                      <a:cubicBezTo>
                        <a:pt x="154" y="697"/>
                        <a:pt x="154" y="697"/>
                        <a:pt x="154" y="697"/>
                      </a:cubicBezTo>
                      <a:cubicBezTo>
                        <a:pt x="156" y="697"/>
                        <a:pt x="156" y="697"/>
                        <a:pt x="156" y="697"/>
                      </a:cubicBezTo>
                      <a:cubicBezTo>
                        <a:pt x="157" y="696"/>
                        <a:pt x="157" y="696"/>
                        <a:pt x="157" y="696"/>
                      </a:cubicBezTo>
                      <a:cubicBezTo>
                        <a:pt x="159" y="693"/>
                        <a:pt x="159" y="693"/>
                        <a:pt x="159" y="693"/>
                      </a:cubicBezTo>
                      <a:cubicBezTo>
                        <a:pt x="160" y="691"/>
                        <a:pt x="160" y="691"/>
                        <a:pt x="160" y="691"/>
                      </a:cubicBezTo>
                      <a:cubicBezTo>
                        <a:pt x="163" y="686"/>
                        <a:pt x="163" y="686"/>
                        <a:pt x="163" y="686"/>
                      </a:cubicBezTo>
                      <a:cubicBezTo>
                        <a:pt x="166" y="685"/>
                        <a:pt x="166" y="685"/>
                        <a:pt x="166" y="685"/>
                      </a:cubicBezTo>
                      <a:cubicBezTo>
                        <a:pt x="167" y="685"/>
                        <a:pt x="167" y="685"/>
                        <a:pt x="167" y="685"/>
                      </a:cubicBezTo>
                      <a:cubicBezTo>
                        <a:pt x="167" y="686"/>
                        <a:pt x="167" y="686"/>
                        <a:pt x="167" y="686"/>
                      </a:cubicBezTo>
                      <a:cubicBezTo>
                        <a:pt x="165" y="688"/>
                        <a:pt x="165" y="688"/>
                        <a:pt x="165" y="688"/>
                      </a:cubicBezTo>
                      <a:cubicBezTo>
                        <a:pt x="163" y="689"/>
                        <a:pt x="163" y="689"/>
                        <a:pt x="163" y="689"/>
                      </a:cubicBezTo>
                      <a:cubicBezTo>
                        <a:pt x="161" y="694"/>
                        <a:pt x="161" y="694"/>
                        <a:pt x="161" y="694"/>
                      </a:cubicBezTo>
                      <a:cubicBezTo>
                        <a:pt x="159" y="697"/>
                        <a:pt x="159" y="697"/>
                        <a:pt x="159" y="697"/>
                      </a:cubicBezTo>
                      <a:cubicBezTo>
                        <a:pt x="159" y="698"/>
                        <a:pt x="159" y="698"/>
                        <a:pt x="159" y="698"/>
                      </a:cubicBezTo>
                      <a:cubicBezTo>
                        <a:pt x="160" y="699"/>
                        <a:pt x="160" y="699"/>
                        <a:pt x="160" y="699"/>
                      </a:cubicBezTo>
                      <a:cubicBezTo>
                        <a:pt x="163" y="699"/>
                        <a:pt x="163" y="699"/>
                        <a:pt x="163" y="699"/>
                      </a:cubicBezTo>
                      <a:cubicBezTo>
                        <a:pt x="165" y="700"/>
                        <a:pt x="165" y="700"/>
                        <a:pt x="165" y="700"/>
                      </a:cubicBezTo>
                      <a:cubicBezTo>
                        <a:pt x="166" y="703"/>
                        <a:pt x="166" y="703"/>
                        <a:pt x="166" y="703"/>
                      </a:cubicBezTo>
                      <a:cubicBezTo>
                        <a:pt x="168" y="704"/>
                        <a:pt x="168" y="704"/>
                        <a:pt x="168" y="704"/>
                      </a:cubicBezTo>
                      <a:cubicBezTo>
                        <a:pt x="171" y="702"/>
                        <a:pt x="171" y="702"/>
                        <a:pt x="171" y="702"/>
                      </a:cubicBezTo>
                      <a:cubicBezTo>
                        <a:pt x="174" y="700"/>
                        <a:pt x="174" y="700"/>
                        <a:pt x="174" y="700"/>
                      </a:cubicBezTo>
                      <a:cubicBezTo>
                        <a:pt x="176" y="700"/>
                        <a:pt x="176" y="700"/>
                        <a:pt x="176" y="700"/>
                      </a:cubicBezTo>
                      <a:cubicBezTo>
                        <a:pt x="177" y="701"/>
                        <a:pt x="177" y="701"/>
                        <a:pt x="177" y="701"/>
                      </a:cubicBezTo>
                      <a:cubicBezTo>
                        <a:pt x="176" y="703"/>
                        <a:pt x="176" y="703"/>
                        <a:pt x="176" y="703"/>
                      </a:cubicBezTo>
                      <a:cubicBezTo>
                        <a:pt x="172" y="706"/>
                        <a:pt x="172" y="706"/>
                        <a:pt x="172" y="706"/>
                      </a:cubicBezTo>
                      <a:cubicBezTo>
                        <a:pt x="167" y="707"/>
                        <a:pt x="167" y="707"/>
                        <a:pt x="167" y="707"/>
                      </a:cubicBezTo>
                      <a:cubicBezTo>
                        <a:pt x="162" y="708"/>
                        <a:pt x="162" y="708"/>
                        <a:pt x="162" y="708"/>
                      </a:cubicBezTo>
                      <a:cubicBezTo>
                        <a:pt x="160" y="710"/>
                        <a:pt x="160" y="710"/>
                        <a:pt x="160" y="710"/>
                      </a:cubicBezTo>
                      <a:cubicBezTo>
                        <a:pt x="158" y="712"/>
                        <a:pt x="158" y="712"/>
                        <a:pt x="158" y="712"/>
                      </a:cubicBezTo>
                      <a:cubicBezTo>
                        <a:pt x="158" y="714"/>
                        <a:pt x="158" y="714"/>
                        <a:pt x="158" y="714"/>
                      </a:cubicBezTo>
                      <a:cubicBezTo>
                        <a:pt x="159" y="715"/>
                        <a:pt x="159" y="715"/>
                        <a:pt x="159" y="715"/>
                      </a:cubicBezTo>
                      <a:cubicBezTo>
                        <a:pt x="163" y="714"/>
                        <a:pt x="163" y="714"/>
                        <a:pt x="163" y="714"/>
                      </a:cubicBezTo>
                      <a:cubicBezTo>
                        <a:pt x="165" y="715"/>
                        <a:pt x="165" y="715"/>
                        <a:pt x="165" y="715"/>
                      </a:cubicBezTo>
                      <a:cubicBezTo>
                        <a:pt x="167" y="715"/>
                        <a:pt x="167" y="715"/>
                        <a:pt x="167" y="715"/>
                      </a:cubicBezTo>
                      <a:cubicBezTo>
                        <a:pt x="169" y="712"/>
                        <a:pt x="169" y="712"/>
                        <a:pt x="169" y="712"/>
                      </a:cubicBezTo>
                      <a:cubicBezTo>
                        <a:pt x="174" y="713"/>
                        <a:pt x="174" y="713"/>
                        <a:pt x="174" y="713"/>
                      </a:cubicBezTo>
                      <a:cubicBezTo>
                        <a:pt x="174" y="713"/>
                        <a:pt x="174" y="713"/>
                        <a:pt x="174" y="713"/>
                      </a:cubicBezTo>
                      <a:cubicBezTo>
                        <a:pt x="173" y="715"/>
                        <a:pt x="173" y="715"/>
                        <a:pt x="173" y="715"/>
                      </a:cubicBezTo>
                      <a:cubicBezTo>
                        <a:pt x="171" y="716"/>
                        <a:pt x="171" y="716"/>
                        <a:pt x="171" y="716"/>
                      </a:cubicBezTo>
                      <a:cubicBezTo>
                        <a:pt x="168" y="718"/>
                        <a:pt x="168" y="718"/>
                        <a:pt x="168" y="718"/>
                      </a:cubicBezTo>
                      <a:cubicBezTo>
                        <a:pt x="166" y="718"/>
                        <a:pt x="166" y="718"/>
                        <a:pt x="166" y="718"/>
                      </a:cubicBezTo>
                      <a:cubicBezTo>
                        <a:pt x="165" y="718"/>
                        <a:pt x="165" y="718"/>
                        <a:pt x="165" y="718"/>
                      </a:cubicBezTo>
                      <a:cubicBezTo>
                        <a:pt x="163" y="721"/>
                        <a:pt x="163" y="721"/>
                        <a:pt x="163" y="721"/>
                      </a:cubicBezTo>
                      <a:cubicBezTo>
                        <a:pt x="162" y="724"/>
                        <a:pt x="162" y="724"/>
                        <a:pt x="162" y="724"/>
                      </a:cubicBezTo>
                      <a:cubicBezTo>
                        <a:pt x="160" y="726"/>
                        <a:pt x="160" y="726"/>
                        <a:pt x="160" y="726"/>
                      </a:cubicBezTo>
                      <a:cubicBezTo>
                        <a:pt x="160" y="728"/>
                        <a:pt x="160" y="728"/>
                        <a:pt x="160" y="728"/>
                      </a:cubicBezTo>
                      <a:cubicBezTo>
                        <a:pt x="161" y="728"/>
                        <a:pt x="161" y="728"/>
                        <a:pt x="161" y="728"/>
                      </a:cubicBezTo>
                      <a:cubicBezTo>
                        <a:pt x="166" y="723"/>
                        <a:pt x="166" y="723"/>
                        <a:pt x="166" y="723"/>
                      </a:cubicBezTo>
                      <a:cubicBezTo>
                        <a:pt x="168" y="722"/>
                        <a:pt x="168" y="722"/>
                        <a:pt x="168" y="722"/>
                      </a:cubicBezTo>
                      <a:cubicBezTo>
                        <a:pt x="170" y="722"/>
                        <a:pt x="170" y="722"/>
                        <a:pt x="170" y="722"/>
                      </a:cubicBezTo>
                      <a:cubicBezTo>
                        <a:pt x="171" y="721"/>
                        <a:pt x="171" y="721"/>
                        <a:pt x="171" y="721"/>
                      </a:cubicBezTo>
                      <a:cubicBezTo>
                        <a:pt x="172" y="720"/>
                        <a:pt x="172" y="720"/>
                        <a:pt x="172" y="720"/>
                      </a:cubicBezTo>
                      <a:cubicBezTo>
                        <a:pt x="174" y="723"/>
                        <a:pt x="174" y="723"/>
                        <a:pt x="174" y="723"/>
                      </a:cubicBezTo>
                      <a:cubicBezTo>
                        <a:pt x="175" y="725"/>
                        <a:pt x="175" y="725"/>
                        <a:pt x="175" y="725"/>
                      </a:cubicBezTo>
                      <a:cubicBezTo>
                        <a:pt x="174" y="727"/>
                        <a:pt x="174" y="727"/>
                        <a:pt x="174" y="727"/>
                      </a:cubicBezTo>
                      <a:cubicBezTo>
                        <a:pt x="172" y="725"/>
                        <a:pt x="172" y="725"/>
                        <a:pt x="172" y="725"/>
                      </a:cubicBezTo>
                      <a:cubicBezTo>
                        <a:pt x="170" y="725"/>
                        <a:pt x="170" y="725"/>
                        <a:pt x="170" y="725"/>
                      </a:cubicBezTo>
                      <a:cubicBezTo>
                        <a:pt x="166" y="727"/>
                        <a:pt x="166" y="727"/>
                        <a:pt x="166" y="727"/>
                      </a:cubicBezTo>
                      <a:cubicBezTo>
                        <a:pt x="165" y="729"/>
                        <a:pt x="165" y="729"/>
                        <a:pt x="165" y="729"/>
                      </a:cubicBezTo>
                      <a:cubicBezTo>
                        <a:pt x="166" y="731"/>
                        <a:pt x="166" y="731"/>
                        <a:pt x="166" y="731"/>
                      </a:cubicBezTo>
                      <a:cubicBezTo>
                        <a:pt x="169" y="732"/>
                        <a:pt x="169" y="732"/>
                        <a:pt x="169" y="732"/>
                      </a:cubicBezTo>
                      <a:cubicBezTo>
                        <a:pt x="172" y="731"/>
                        <a:pt x="172" y="731"/>
                        <a:pt x="172" y="731"/>
                      </a:cubicBezTo>
                      <a:cubicBezTo>
                        <a:pt x="174" y="730"/>
                        <a:pt x="174" y="730"/>
                        <a:pt x="174" y="730"/>
                      </a:cubicBezTo>
                      <a:cubicBezTo>
                        <a:pt x="175" y="730"/>
                        <a:pt x="175" y="730"/>
                        <a:pt x="175" y="730"/>
                      </a:cubicBezTo>
                      <a:cubicBezTo>
                        <a:pt x="178" y="734"/>
                        <a:pt x="178" y="734"/>
                        <a:pt x="178" y="734"/>
                      </a:cubicBezTo>
                      <a:cubicBezTo>
                        <a:pt x="178" y="736"/>
                        <a:pt x="178" y="736"/>
                        <a:pt x="178" y="736"/>
                      </a:cubicBezTo>
                      <a:cubicBezTo>
                        <a:pt x="176" y="738"/>
                        <a:pt x="176" y="738"/>
                        <a:pt x="176" y="738"/>
                      </a:cubicBezTo>
                      <a:cubicBezTo>
                        <a:pt x="169" y="735"/>
                        <a:pt x="169" y="735"/>
                        <a:pt x="169" y="735"/>
                      </a:cubicBezTo>
                      <a:cubicBezTo>
                        <a:pt x="166" y="733"/>
                        <a:pt x="166" y="733"/>
                        <a:pt x="166" y="733"/>
                      </a:cubicBezTo>
                      <a:cubicBezTo>
                        <a:pt x="165" y="735"/>
                        <a:pt x="165" y="735"/>
                        <a:pt x="165" y="735"/>
                      </a:cubicBezTo>
                      <a:cubicBezTo>
                        <a:pt x="166" y="737"/>
                        <a:pt x="166" y="737"/>
                        <a:pt x="166" y="737"/>
                      </a:cubicBezTo>
                      <a:cubicBezTo>
                        <a:pt x="169" y="740"/>
                        <a:pt x="169" y="740"/>
                        <a:pt x="169" y="740"/>
                      </a:cubicBezTo>
                      <a:cubicBezTo>
                        <a:pt x="172" y="745"/>
                        <a:pt x="172" y="745"/>
                        <a:pt x="172" y="745"/>
                      </a:cubicBezTo>
                      <a:cubicBezTo>
                        <a:pt x="174" y="749"/>
                        <a:pt x="174" y="749"/>
                        <a:pt x="174" y="749"/>
                      </a:cubicBezTo>
                      <a:cubicBezTo>
                        <a:pt x="172" y="748"/>
                        <a:pt x="172" y="748"/>
                        <a:pt x="172" y="748"/>
                      </a:cubicBezTo>
                      <a:cubicBezTo>
                        <a:pt x="170" y="745"/>
                        <a:pt x="170" y="745"/>
                        <a:pt x="170" y="745"/>
                      </a:cubicBezTo>
                      <a:cubicBezTo>
                        <a:pt x="168" y="744"/>
                        <a:pt x="168" y="744"/>
                        <a:pt x="168" y="744"/>
                      </a:cubicBezTo>
                      <a:cubicBezTo>
                        <a:pt x="168" y="746"/>
                        <a:pt x="168" y="746"/>
                        <a:pt x="168" y="746"/>
                      </a:cubicBezTo>
                      <a:cubicBezTo>
                        <a:pt x="169" y="748"/>
                        <a:pt x="169" y="748"/>
                        <a:pt x="169" y="748"/>
                      </a:cubicBezTo>
                      <a:cubicBezTo>
                        <a:pt x="173" y="752"/>
                        <a:pt x="173" y="752"/>
                        <a:pt x="173" y="752"/>
                      </a:cubicBezTo>
                      <a:cubicBezTo>
                        <a:pt x="177" y="756"/>
                        <a:pt x="177" y="756"/>
                        <a:pt x="177" y="756"/>
                      </a:cubicBezTo>
                      <a:cubicBezTo>
                        <a:pt x="177" y="758"/>
                        <a:pt x="177" y="758"/>
                        <a:pt x="177" y="758"/>
                      </a:cubicBezTo>
                      <a:cubicBezTo>
                        <a:pt x="175" y="758"/>
                        <a:pt x="175" y="758"/>
                        <a:pt x="175" y="758"/>
                      </a:cubicBezTo>
                      <a:cubicBezTo>
                        <a:pt x="175" y="760"/>
                        <a:pt x="175" y="760"/>
                        <a:pt x="175" y="760"/>
                      </a:cubicBezTo>
                      <a:cubicBezTo>
                        <a:pt x="173" y="760"/>
                        <a:pt x="173" y="760"/>
                        <a:pt x="173" y="760"/>
                      </a:cubicBezTo>
                      <a:cubicBezTo>
                        <a:pt x="170" y="756"/>
                        <a:pt x="170" y="756"/>
                        <a:pt x="170" y="756"/>
                      </a:cubicBezTo>
                      <a:cubicBezTo>
                        <a:pt x="169" y="756"/>
                        <a:pt x="169" y="756"/>
                        <a:pt x="169" y="756"/>
                      </a:cubicBezTo>
                      <a:cubicBezTo>
                        <a:pt x="169" y="758"/>
                        <a:pt x="169" y="758"/>
                        <a:pt x="169" y="758"/>
                      </a:cubicBezTo>
                      <a:cubicBezTo>
                        <a:pt x="172" y="763"/>
                        <a:pt x="172" y="763"/>
                        <a:pt x="172" y="763"/>
                      </a:cubicBezTo>
                      <a:cubicBezTo>
                        <a:pt x="174" y="765"/>
                        <a:pt x="174" y="765"/>
                        <a:pt x="174" y="765"/>
                      </a:cubicBezTo>
                      <a:cubicBezTo>
                        <a:pt x="176" y="765"/>
                        <a:pt x="176" y="765"/>
                        <a:pt x="176" y="765"/>
                      </a:cubicBezTo>
                      <a:cubicBezTo>
                        <a:pt x="178" y="764"/>
                        <a:pt x="178" y="764"/>
                        <a:pt x="178" y="764"/>
                      </a:cubicBezTo>
                      <a:cubicBezTo>
                        <a:pt x="179" y="764"/>
                        <a:pt x="179" y="764"/>
                        <a:pt x="179" y="764"/>
                      </a:cubicBezTo>
                      <a:cubicBezTo>
                        <a:pt x="177" y="768"/>
                        <a:pt x="177" y="768"/>
                        <a:pt x="177" y="768"/>
                      </a:cubicBezTo>
                      <a:cubicBezTo>
                        <a:pt x="175" y="769"/>
                        <a:pt x="175" y="769"/>
                        <a:pt x="175" y="769"/>
                      </a:cubicBezTo>
                      <a:cubicBezTo>
                        <a:pt x="172" y="767"/>
                        <a:pt x="172" y="767"/>
                        <a:pt x="172" y="767"/>
                      </a:cubicBezTo>
                      <a:cubicBezTo>
                        <a:pt x="169" y="764"/>
                        <a:pt x="169" y="764"/>
                        <a:pt x="169" y="764"/>
                      </a:cubicBezTo>
                      <a:cubicBezTo>
                        <a:pt x="166" y="761"/>
                        <a:pt x="166" y="761"/>
                        <a:pt x="166" y="761"/>
                      </a:cubicBezTo>
                      <a:cubicBezTo>
                        <a:pt x="163" y="758"/>
                        <a:pt x="163" y="758"/>
                        <a:pt x="163" y="758"/>
                      </a:cubicBezTo>
                      <a:cubicBezTo>
                        <a:pt x="161" y="750"/>
                        <a:pt x="161" y="750"/>
                        <a:pt x="161" y="750"/>
                      </a:cubicBezTo>
                      <a:cubicBezTo>
                        <a:pt x="159" y="747"/>
                        <a:pt x="159" y="747"/>
                        <a:pt x="159" y="747"/>
                      </a:cubicBezTo>
                      <a:cubicBezTo>
                        <a:pt x="157" y="746"/>
                        <a:pt x="157" y="746"/>
                        <a:pt x="157" y="746"/>
                      </a:cubicBezTo>
                      <a:cubicBezTo>
                        <a:pt x="155" y="745"/>
                        <a:pt x="155" y="745"/>
                        <a:pt x="155" y="745"/>
                      </a:cubicBezTo>
                      <a:cubicBezTo>
                        <a:pt x="152" y="743"/>
                        <a:pt x="152" y="743"/>
                        <a:pt x="152" y="743"/>
                      </a:cubicBezTo>
                      <a:cubicBezTo>
                        <a:pt x="149" y="743"/>
                        <a:pt x="149" y="743"/>
                        <a:pt x="149" y="743"/>
                      </a:cubicBezTo>
                      <a:cubicBezTo>
                        <a:pt x="147" y="742"/>
                        <a:pt x="147" y="742"/>
                        <a:pt x="147" y="742"/>
                      </a:cubicBezTo>
                      <a:cubicBezTo>
                        <a:pt x="145" y="742"/>
                        <a:pt x="145" y="742"/>
                        <a:pt x="145" y="742"/>
                      </a:cubicBezTo>
                      <a:cubicBezTo>
                        <a:pt x="141" y="741"/>
                        <a:pt x="141" y="741"/>
                        <a:pt x="141" y="741"/>
                      </a:cubicBezTo>
                      <a:cubicBezTo>
                        <a:pt x="138" y="737"/>
                        <a:pt x="138" y="737"/>
                        <a:pt x="138" y="737"/>
                      </a:cubicBezTo>
                      <a:cubicBezTo>
                        <a:pt x="135" y="737"/>
                        <a:pt x="135" y="737"/>
                        <a:pt x="135" y="737"/>
                      </a:cubicBezTo>
                      <a:cubicBezTo>
                        <a:pt x="133" y="736"/>
                        <a:pt x="133" y="736"/>
                        <a:pt x="133" y="736"/>
                      </a:cubicBezTo>
                      <a:cubicBezTo>
                        <a:pt x="131" y="737"/>
                        <a:pt x="131" y="737"/>
                        <a:pt x="131" y="737"/>
                      </a:cubicBezTo>
                      <a:cubicBezTo>
                        <a:pt x="128" y="737"/>
                        <a:pt x="128" y="737"/>
                        <a:pt x="128" y="737"/>
                      </a:cubicBezTo>
                      <a:cubicBezTo>
                        <a:pt x="124" y="741"/>
                        <a:pt x="124" y="741"/>
                        <a:pt x="124" y="741"/>
                      </a:cubicBezTo>
                      <a:cubicBezTo>
                        <a:pt x="124" y="743"/>
                        <a:pt x="124" y="743"/>
                        <a:pt x="124" y="743"/>
                      </a:cubicBezTo>
                      <a:cubicBezTo>
                        <a:pt x="126" y="745"/>
                        <a:pt x="126" y="745"/>
                        <a:pt x="126" y="745"/>
                      </a:cubicBezTo>
                      <a:cubicBezTo>
                        <a:pt x="128" y="748"/>
                        <a:pt x="128" y="748"/>
                        <a:pt x="128" y="748"/>
                      </a:cubicBezTo>
                      <a:cubicBezTo>
                        <a:pt x="129" y="753"/>
                        <a:pt x="129" y="753"/>
                        <a:pt x="129" y="753"/>
                      </a:cubicBezTo>
                      <a:cubicBezTo>
                        <a:pt x="129" y="756"/>
                        <a:pt x="129" y="756"/>
                        <a:pt x="129" y="756"/>
                      </a:cubicBezTo>
                      <a:cubicBezTo>
                        <a:pt x="132" y="760"/>
                        <a:pt x="132" y="760"/>
                        <a:pt x="132" y="760"/>
                      </a:cubicBezTo>
                      <a:cubicBezTo>
                        <a:pt x="137" y="762"/>
                        <a:pt x="137" y="762"/>
                        <a:pt x="137" y="762"/>
                      </a:cubicBezTo>
                      <a:cubicBezTo>
                        <a:pt x="144" y="766"/>
                        <a:pt x="144" y="766"/>
                        <a:pt x="144" y="766"/>
                      </a:cubicBezTo>
                      <a:cubicBezTo>
                        <a:pt x="147" y="769"/>
                        <a:pt x="147" y="769"/>
                        <a:pt x="147" y="769"/>
                      </a:cubicBezTo>
                      <a:cubicBezTo>
                        <a:pt x="149" y="773"/>
                        <a:pt x="149" y="773"/>
                        <a:pt x="149" y="773"/>
                      </a:cubicBezTo>
                      <a:cubicBezTo>
                        <a:pt x="149" y="775"/>
                        <a:pt x="149" y="775"/>
                        <a:pt x="149" y="775"/>
                      </a:cubicBezTo>
                      <a:cubicBezTo>
                        <a:pt x="151" y="776"/>
                        <a:pt x="151" y="776"/>
                        <a:pt x="151" y="776"/>
                      </a:cubicBezTo>
                      <a:cubicBezTo>
                        <a:pt x="154" y="776"/>
                        <a:pt x="154" y="776"/>
                        <a:pt x="154" y="776"/>
                      </a:cubicBezTo>
                      <a:cubicBezTo>
                        <a:pt x="156" y="779"/>
                        <a:pt x="156" y="779"/>
                        <a:pt x="156" y="779"/>
                      </a:cubicBezTo>
                      <a:cubicBezTo>
                        <a:pt x="159" y="780"/>
                        <a:pt x="159" y="780"/>
                        <a:pt x="159" y="780"/>
                      </a:cubicBezTo>
                      <a:cubicBezTo>
                        <a:pt x="161" y="779"/>
                        <a:pt x="161" y="779"/>
                        <a:pt x="161" y="779"/>
                      </a:cubicBezTo>
                      <a:cubicBezTo>
                        <a:pt x="162" y="781"/>
                        <a:pt x="162" y="781"/>
                        <a:pt x="162" y="781"/>
                      </a:cubicBezTo>
                      <a:cubicBezTo>
                        <a:pt x="165" y="782"/>
                        <a:pt x="165" y="782"/>
                        <a:pt x="165" y="782"/>
                      </a:cubicBezTo>
                      <a:cubicBezTo>
                        <a:pt x="167" y="780"/>
                        <a:pt x="167" y="780"/>
                        <a:pt x="167" y="780"/>
                      </a:cubicBezTo>
                      <a:cubicBezTo>
                        <a:pt x="169" y="783"/>
                        <a:pt x="169" y="783"/>
                        <a:pt x="169" y="783"/>
                      </a:cubicBezTo>
                      <a:cubicBezTo>
                        <a:pt x="172" y="783"/>
                        <a:pt x="172" y="783"/>
                        <a:pt x="172" y="783"/>
                      </a:cubicBezTo>
                      <a:cubicBezTo>
                        <a:pt x="175" y="780"/>
                        <a:pt x="175" y="780"/>
                        <a:pt x="175" y="780"/>
                      </a:cubicBezTo>
                      <a:cubicBezTo>
                        <a:pt x="178" y="780"/>
                        <a:pt x="178" y="780"/>
                        <a:pt x="178" y="780"/>
                      </a:cubicBezTo>
                      <a:cubicBezTo>
                        <a:pt x="180" y="781"/>
                        <a:pt x="180" y="781"/>
                        <a:pt x="180" y="781"/>
                      </a:cubicBezTo>
                      <a:cubicBezTo>
                        <a:pt x="181" y="784"/>
                        <a:pt x="181" y="784"/>
                        <a:pt x="181" y="784"/>
                      </a:cubicBezTo>
                      <a:cubicBezTo>
                        <a:pt x="178" y="784"/>
                        <a:pt x="178" y="784"/>
                        <a:pt x="178" y="784"/>
                      </a:cubicBezTo>
                      <a:cubicBezTo>
                        <a:pt x="176" y="785"/>
                        <a:pt x="176" y="785"/>
                        <a:pt x="176" y="785"/>
                      </a:cubicBezTo>
                      <a:cubicBezTo>
                        <a:pt x="176" y="786"/>
                        <a:pt x="176" y="786"/>
                        <a:pt x="176" y="786"/>
                      </a:cubicBezTo>
                      <a:cubicBezTo>
                        <a:pt x="178" y="786"/>
                        <a:pt x="178" y="786"/>
                        <a:pt x="178" y="786"/>
                      </a:cubicBezTo>
                      <a:cubicBezTo>
                        <a:pt x="180" y="789"/>
                        <a:pt x="180" y="789"/>
                        <a:pt x="180" y="789"/>
                      </a:cubicBezTo>
                      <a:cubicBezTo>
                        <a:pt x="177" y="791"/>
                        <a:pt x="177" y="791"/>
                        <a:pt x="177" y="791"/>
                      </a:cubicBezTo>
                      <a:cubicBezTo>
                        <a:pt x="177" y="792"/>
                        <a:pt x="177" y="792"/>
                        <a:pt x="177" y="792"/>
                      </a:cubicBezTo>
                      <a:cubicBezTo>
                        <a:pt x="175" y="793"/>
                        <a:pt x="175" y="793"/>
                        <a:pt x="175" y="793"/>
                      </a:cubicBezTo>
                      <a:cubicBezTo>
                        <a:pt x="173" y="796"/>
                        <a:pt x="173" y="796"/>
                        <a:pt x="173" y="796"/>
                      </a:cubicBezTo>
                      <a:cubicBezTo>
                        <a:pt x="170" y="797"/>
                        <a:pt x="170" y="797"/>
                        <a:pt x="170" y="797"/>
                      </a:cubicBezTo>
                      <a:cubicBezTo>
                        <a:pt x="169" y="799"/>
                        <a:pt x="169" y="799"/>
                        <a:pt x="169" y="799"/>
                      </a:cubicBezTo>
                      <a:cubicBezTo>
                        <a:pt x="170" y="800"/>
                        <a:pt x="170" y="800"/>
                        <a:pt x="170" y="800"/>
                      </a:cubicBezTo>
                      <a:cubicBezTo>
                        <a:pt x="173" y="800"/>
                        <a:pt x="173" y="800"/>
                        <a:pt x="173" y="800"/>
                      </a:cubicBezTo>
                      <a:cubicBezTo>
                        <a:pt x="175" y="801"/>
                        <a:pt x="175" y="801"/>
                        <a:pt x="175" y="801"/>
                      </a:cubicBezTo>
                      <a:cubicBezTo>
                        <a:pt x="175" y="803"/>
                        <a:pt x="175" y="803"/>
                        <a:pt x="175" y="803"/>
                      </a:cubicBezTo>
                      <a:cubicBezTo>
                        <a:pt x="173" y="803"/>
                        <a:pt x="173" y="803"/>
                        <a:pt x="173" y="803"/>
                      </a:cubicBezTo>
                      <a:cubicBezTo>
                        <a:pt x="171" y="804"/>
                        <a:pt x="171" y="804"/>
                        <a:pt x="171" y="804"/>
                      </a:cubicBezTo>
                      <a:cubicBezTo>
                        <a:pt x="170" y="803"/>
                        <a:pt x="170" y="803"/>
                        <a:pt x="170" y="803"/>
                      </a:cubicBezTo>
                      <a:cubicBezTo>
                        <a:pt x="168" y="805"/>
                        <a:pt x="168" y="805"/>
                        <a:pt x="168" y="805"/>
                      </a:cubicBezTo>
                      <a:cubicBezTo>
                        <a:pt x="165" y="810"/>
                        <a:pt x="165" y="810"/>
                        <a:pt x="165" y="810"/>
                      </a:cubicBezTo>
                      <a:cubicBezTo>
                        <a:pt x="164" y="810"/>
                        <a:pt x="164" y="810"/>
                        <a:pt x="164" y="810"/>
                      </a:cubicBezTo>
                      <a:cubicBezTo>
                        <a:pt x="162" y="812"/>
                        <a:pt x="162" y="812"/>
                        <a:pt x="162" y="812"/>
                      </a:cubicBezTo>
                      <a:cubicBezTo>
                        <a:pt x="162" y="814"/>
                        <a:pt x="162" y="814"/>
                        <a:pt x="162" y="814"/>
                      </a:cubicBezTo>
                      <a:cubicBezTo>
                        <a:pt x="165" y="814"/>
                        <a:pt x="165" y="814"/>
                        <a:pt x="165" y="814"/>
                      </a:cubicBezTo>
                      <a:cubicBezTo>
                        <a:pt x="167" y="815"/>
                        <a:pt x="167" y="815"/>
                        <a:pt x="167" y="815"/>
                      </a:cubicBezTo>
                      <a:cubicBezTo>
                        <a:pt x="168" y="814"/>
                        <a:pt x="168" y="814"/>
                        <a:pt x="168" y="814"/>
                      </a:cubicBezTo>
                      <a:cubicBezTo>
                        <a:pt x="169" y="814"/>
                        <a:pt x="169" y="814"/>
                        <a:pt x="169" y="814"/>
                      </a:cubicBezTo>
                      <a:cubicBezTo>
                        <a:pt x="170" y="816"/>
                        <a:pt x="170" y="816"/>
                        <a:pt x="170" y="816"/>
                      </a:cubicBezTo>
                      <a:cubicBezTo>
                        <a:pt x="172" y="816"/>
                        <a:pt x="172" y="816"/>
                        <a:pt x="172" y="816"/>
                      </a:cubicBezTo>
                      <a:cubicBezTo>
                        <a:pt x="174" y="817"/>
                        <a:pt x="174" y="817"/>
                        <a:pt x="174" y="817"/>
                      </a:cubicBezTo>
                      <a:cubicBezTo>
                        <a:pt x="174" y="819"/>
                        <a:pt x="174" y="819"/>
                        <a:pt x="174" y="819"/>
                      </a:cubicBezTo>
                      <a:cubicBezTo>
                        <a:pt x="170" y="820"/>
                        <a:pt x="170" y="820"/>
                        <a:pt x="170" y="820"/>
                      </a:cubicBezTo>
                      <a:cubicBezTo>
                        <a:pt x="167" y="820"/>
                        <a:pt x="167" y="820"/>
                        <a:pt x="167" y="820"/>
                      </a:cubicBezTo>
                      <a:cubicBezTo>
                        <a:pt x="167" y="822"/>
                        <a:pt x="167" y="822"/>
                        <a:pt x="167" y="822"/>
                      </a:cubicBezTo>
                      <a:cubicBezTo>
                        <a:pt x="172" y="822"/>
                        <a:pt x="172" y="822"/>
                        <a:pt x="172" y="822"/>
                      </a:cubicBezTo>
                      <a:cubicBezTo>
                        <a:pt x="174" y="824"/>
                        <a:pt x="174" y="824"/>
                        <a:pt x="174" y="824"/>
                      </a:cubicBezTo>
                      <a:cubicBezTo>
                        <a:pt x="174" y="826"/>
                        <a:pt x="174" y="826"/>
                        <a:pt x="174" y="826"/>
                      </a:cubicBezTo>
                      <a:cubicBezTo>
                        <a:pt x="173" y="826"/>
                        <a:pt x="173" y="826"/>
                        <a:pt x="173" y="826"/>
                      </a:cubicBezTo>
                      <a:cubicBezTo>
                        <a:pt x="171" y="825"/>
                        <a:pt x="171" y="825"/>
                        <a:pt x="171" y="825"/>
                      </a:cubicBezTo>
                      <a:cubicBezTo>
                        <a:pt x="171" y="826"/>
                        <a:pt x="171" y="826"/>
                        <a:pt x="171" y="826"/>
                      </a:cubicBezTo>
                      <a:cubicBezTo>
                        <a:pt x="169" y="826"/>
                        <a:pt x="169" y="826"/>
                        <a:pt x="169" y="826"/>
                      </a:cubicBezTo>
                      <a:cubicBezTo>
                        <a:pt x="167" y="824"/>
                        <a:pt x="167" y="824"/>
                        <a:pt x="167" y="824"/>
                      </a:cubicBezTo>
                      <a:cubicBezTo>
                        <a:pt x="165" y="825"/>
                        <a:pt x="165" y="825"/>
                        <a:pt x="165" y="825"/>
                      </a:cubicBezTo>
                      <a:cubicBezTo>
                        <a:pt x="162" y="824"/>
                        <a:pt x="162" y="824"/>
                        <a:pt x="162" y="824"/>
                      </a:cubicBezTo>
                      <a:cubicBezTo>
                        <a:pt x="162" y="822"/>
                        <a:pt x="162" y="822"/>
                        <a:pt x="162" y="822"/>
                      </a:cubicBezTo>
                      <a:cubicBezTo>
                        <a:pt x="163" y="821"/>
                        <a:pt x="163" y="821"/>
                        <a:pt x="163" y="821"/>
                      </a:cubicBezTo>
                      <a:cubicBezTo>
                        <a:pt x="161" y="817"/>
                        <a:pt x="161" y="817"/>
                        <a:pt x="161" y="817"/>
                      </a:cubicBezTo>
                      <a:cubicBezTo>
                        <a:pt x="160" y="816"/>
                        <a:pt x="160" y="816"/>
                        <a:pt x="160" y="816"/>
                      </a:cubicBezTo>
                      <a:cubicBezTo>
                        <a:pt x="158" y="817"/>
                        <a:pt x="158" y="817"/>
                        <a:pt x="158" y="817"/>
                      </a:cubicBezTo>
                      <a:cubicBezTo>
                        <a:pt x="159" y="820"/>
                        <a:pt x="159" y="820"/>
                        <a:pt x="159" y="820"/>
                      </a:cubicBezTo>
                      <a:cubicBezTo>
                        <a:pt x="156" y="829"/>
                        <a:pt x="156" y="829"/>
                        <a:pt x="156" y="829"/>
                      </a:cubicBezTo>
                      <a:cubicBezTo>
                        <a:pt x="155" y="832"/>
                        <a:pt x="155" y="832"/>
                        <a:pt x="155" y="832"/>
                      </a:cubicBezTo>
                      <a:cubicBezTo>
                        <a:pt x="156" y="834"/>
                        <a:pt x="156" y="834"/>
                        <a:pt x="156" y="834"/>
                      </a:cubicBezTo>
                      <a:cubicBezTo>
                        <a:pt x="157" y="834"/>
                        <a:pt x="157" y="834"/>
                        <a:pt x="157" y="834"/>
                      </a:cubicBezTo>
                      <a:cubicBezTo>
                        <a:pt x="160" y="831"/>
                        <a:pt x="160" y="831"/>
                        <a:pt x="160" y="831"/>
                      </a:cubicBezTo>
                      <a:cubicBezTo>
                        <a:pt x="161" y="832"/>
                        <a:pt x="161" y="832"/>
                        <a:pt x="161" y="832"/>
                      </a:cubicBezTo>
                      <a:cubicBezTo>
                        <a:pt x="160" y="834"/>
                        <a:pt x="160" y="834"/>
                        <a:pt x="160" y="834"/>
                      </a:cubicBezTo>
                      <a:cubicBezTo>
                        <a:pt x="157" y="836"/>
                        <a:pt x="157" y="836"/>
                        <a:pt x="157" y="836"/>
                      </a:cubicBezTo>
                      <a:cubicBezTo>
                        <a:pt x="156" y="838"/>
                        <a:pt x="156" y="838"/>
                        <a:pt x="156" y="838"/>
                      </a:cubicBezTo>
                      <a:cubicBezTo>
                        <a:pt x="154" y="839"/>
                        <a:pt x="154" y="839"/>
                        <a:pt x="154" y="839"/>
                      </a:cubicBezTo>
                      <a:cubicBezTo>
                        <a:pt x="154" y="841"/>
                        <a:pt x="154" y="841"/>
                        <a:pt x="154" y="841"/>
                      </a:cubicBezTo>
                      <a:cubicBezTo>
                        <a:pt x="150" y="840"/>
                        <a:pt x="150" y="840"/>
                        <a:pt x="150" y="840"/>
                      </a:cubicBezTo>
                      <a:cubicBezTo>
                        <a:pt x="147" y="840"/>
                        <a:pt x="147" y="840"/>
                        <a:pt x="147" y="840"/>
                      </a:cubicBezTo>
                      <a:cubicBezTo>
                        <a:pt x="144" y="841"/>
                        <a:pt x="144" y="841"/>
                        <a:pt x="144" y="841"/>
                      </a:cubicBezTo>
                      <a:cubicBezTo>
                        <a:pt x="143" y="840"/>
                        <a:pt x="143" y="840"/>
                        <a:pt x="143" y="840"/>
                      </a:cubicBezTo>
                      <a:cubicBezTo>
                        <a:pt x="139" y="840"/>
                        <a:pt x="139" y="840"/>
                        <a:pt x="139" y="840"/>
                      </a:cubicBezTo>
                      <a:cubicBezTo>
                        <a:pt x="137" y="841"/>
                        <a:pt x="137" y="841"/>
                        <a:pt x="137" y="841"/>
                      </a:cubicBezTo>
                      <a:cubicBezTo>
                        <a:pt x="132" y="844"/>
                        <a:pt x="132" y="844"/>
                        <a:pt x="132" y="844"/>
                      </a:cubicBezTo>
                      <a:cubicBezTo>
                        <a:pt x="128" y="845"/>
                        <a:pt x="128" y="845"/>
                        <a:pt x="128" y="845"/>
                      </a:cubicBezTo>
                      <a:cubicBezTo>
                        <a:pt x="128" y="846"/>
                        <a:pt x="128" y="846"/>
                        <a:pt x="128" y="846"/>
                      </a:cubicBezTo>
                      <a:cubicBezTo>
                        <a:pt x="132" y="845"/>
                        <a:pt x="132" y="845"/>
                        <a:pt x="132" y="845"/>
                      </a:cubicBezTo>
                      <a:cubicBezTo>
                        <a:pt x="134" y="845"/>
                        <a:pt x="134" y="845"/>
                        <a:pt x="134" y="845"/>
                      </a:cubicBezTo>
                      <a:cubicBezTo>
                        <a:pt x="132" y="847"/>
                        <a:pt x="132" y="847"/>
                        <a:pt x="132" y="847"/>
                      </a:cubicBezTo>
                      <a:cubicBezTo>
                        <a:pt x="130" y="848"/>
                        <a:pt x="130" y="848"/>
                        <a:pt x="130" y="848"/>
                      </a:cubicBezTo>
                      <a:cubicBezTo>
                        <a:pt x="131" y="850"/>
                        <a:pt x="131" y="850"/>
                        <a:pt x="131" y="850"/>
                      </a:cubicBezTo>
                      <a:cubicBezTo>
                        <a:pt x="134" y="851"/>
                        <a:pt x="134" y="851"/>
                        <a:pt x="134" y="851"/>
                      </a:cubicBezTo>
                      <a:cubicBezTo>
                        <a:pt x="135" y="854"/>
                        <a:pt x="135" y="854"/>
                        <a:pt x="135" y="854"/>
                      </a:cubicBezTo>
                      <a:cubicBezTo>
                        <a:pt x="139" y="853"/>
                        <a:pt x="139" y="853"/>
                        <a:pt x="139" y="853"/>
                      </a:cubicBezTo>
                      <a:cubicBezTo>
                        <a:pt x="141" y="854"/>
                        <a:pt x="141" y="854"/>
                        <a:pt x="141" y="854"/>
                      </a:cubicBezTo>
                      <a:cubicBezTo>
                        <a:pt x="143" y="853"/>
                        <a:pt x="143" y="853"/>
                        <a:pt x="143" y="853"/>
                      </a:cubicBezTo>
                      <a:cubicBezTo>
                        <a:pt x="147" y="853"/>
                        <a:pt x="147" y="853"/>
                        <a:pt x="147" y="853"/>
                      </a:cubicBezTo>
                      <a:cubicBezTo>
                        <a:pt x="148" y="852"/>
                        <a:pt x="148" y="852"/>
                        <a:pt x="148" y="852"/>
                      </a:cubicBezTo>
                      <a:cubicBezTo>
                        <a:pt x="146" y="849"/>
                        <a:pt x="146" y="849"/>
                        <a:pt x="146" y="849"/>
                      </a:cubicBezTo>
                      <a:cubicBezTo>
                        <a:pt x="145" y="848"/>
                        <a:pt x="145" y="848"/>
                        <a:pt x="145" y="848"/>
                      </a:cubicBezTo>
                      <a:cubicBezTo>
                        <a:pt x="146" y="846"/>
                        <a:pt x="146" y="846"/>
                        <a:pt x="146" y="846"/>
                      </a:cubicBezTo>
                      <a:cubicBezTo>
                        <a:pt x="151" y="846"/>
                        <a:pt x="151" y="846"/>
                        <a:pt x="151" y="846"/>
                      </a:cubicBezTo>
                      <a:cubicBezTo>
                        <a:pt x="153" y="845"/>
                        <a:pt x="153" y="845"/>
                        <a:pt x="153" y="845"/>
                      </a:cubicBezTo>
                      <a:cubicBezTo>
                        <a:pt x="155" y="846"/>
                        <a:pt x="155" y="846"/>
                        <a:pt x="155" y="846"/>
                      </a:cubicBezTo>
                      <a:cubicBezTo>
                        <a:pt x="155" y="846"/>
                        <a:pt x="155" y="846"/>
                        <a:pt x="155" y="846"/>
                      </a:cubicBezTo>
                      <a:cubicBezTo>
                        <a:pt x="154" y="847"/>
                        <a:pt x="154" y="847"/>
                        <a:pt x="154" y="847"/>
                      </a:cubicBezTo>
                      <a:cubicBezTo>
                        <a:pt x="153" y="850"/>
                        <a:pt x="153" y="850"/>
                        <a:pt x="153" y="850"/>
                      </a:cubicBezTo>
                      <a:cubicBezTo>
                        <a:pt x="153" y="853"/>
                        <a:pt x="153" y="853"/>
                        <a:pt x="153" y="853"/>
                      </a:cubicBezTo>
                      <a:cubicBezTo>
                        <a:pt x="148" y="855"/>
                        <a:pt x="148" y="855"/>
                        <a:pt x="148" y="855"/>
                      </a:cubicBezTo>
                      <a:cubicBezTo>
                        <a:pt x="148" y="856"/>
                        <a:pt x="148" y="856"/>
                        <a:pt x="148" y="856"/>
                      </a:cubicBezTo>
                      <a:cubicBezTo>
                        <a:pt x="149" y="858"/>
                        <a:pt x="149" y="858"/>
                        <a:pt x="149" y="858"/>
                      </a:cubicBezTo>
                      <a:cubicBezTo>
                        <a:pt x="156" y="865"/>
                        <a:pt x="156" y="865"/>
                        <a:pt x="156" y="865"/>
                      </a:cubicBezTo>
                      <a:cubicBezTo>
                        <a:pt x="159" y="869"/>
                        <a:pt x="159" y="869"/>
                        <a:pt x="159" y="869"/>
                      </a:cubicBezTo>
                      <a:cubicBezTo>
                        <a:pt x="159" y="870"/>
                        <a:pt x="159" y="870"/>
                        <a:pt x="159" y="870"/>
                      </a:cubicBezTo>
                      <a:cubicBezTo>
                        <a:pt x="157" y="870"/>
                        <a:pt x="157" y="870"/>
                        <a:pt x="157" y="870"/>
                      </a:cubicBezTo>
                      <a:cubicBezTo>
                        <a:pt x="156" y="869"/>
                        <a:pt x="156" y="869"/>
                        <a:pt x="156" y="869"/>
                      </a:cubicBezTo>
                      <a:cubicBezTo>
                        <a:pt x="153" y="867"/>
                        <a:pt x="153" y="867"/>
                        <a:pt x="153" y="867"/>
                      </a:cubicBezTo>
                      <a:cubicBezTo>
                        <a:pt x="149" y="864"/>
                        <a:pt x="149" y="864"/>
                        <a:pt x="149" y="864"/>
                      </a:cubicBezTo>
                      <a:cubicBezTo>
                        <a:pt x="147" y="863"/>
                        <a:pt x="147" y="863"/>
                        <a:pt x="147" y="863"/>
                      </a:cubicBezTo>
                      <a:cubicBezTo>
                        <a:pt x="144" y="863"/>
                        <a:pt x="144" y="863"/>
                        <a:pt x="144" y="863"/>
                      </a:cubicBezTo>
                      <a:cubicBezTo>
                        <a:pt x="143" y="864"/>
                        <a:pt x="143" y="864"/>
                        <a:pt x="143" y="864"/>
                      </a:cubicBezTo>
                      <a:cubicBezTo>
                        <a:pt x="140" y="864"/>
                        <a:pt x="140" y="864"/>
                        <a:pt x="140" y="864"/>
                      </a:cubicBezTo>
                      <a:cubicBezTo>
                        <a:pt x="134" y="860"/>
                        <a:pt x="134" y="860"/>
                        <a:pt x="134" y="860"/>
                      </a:cubicBezTo>
                      <a:cubicBezTo>
                        <a:pt x="133" y="857"/>
                        <a:pt x="133" y="857"/>
                        <a:pt x="133" y="857"/>
                      </a:cubicBezTo>
                      <a:cubicBezTo>
                        <a:pt x="131" y="854"/>
                        <a:pt x="131" y="854"/>
                        <a:pt x="131" y="854"/>
                      </a:cubicBezTo>
                      <a:cubicBezTo>
                        <a:pt x="130" y="854"/>
                        <a:pt x="130" y="854"/>
                        <a:pt x="130" y="854"/>
                      </a:cubicBezTo>
                      <a:cubicBezTo>
                        <a:pt x="131" y="858"/>
                        <a:pt x="131" y="858"/>
                        <a:pt x="131" y="858"/>
                      </a:cubicBezTo>
                      <a:cubicBezTo>
                        <a:pt x="132" y="860"/>
                        <a:pt x="132" y="860"/>
                        <a:pt x="132" y="860"/>
                      </a:cubicBezTo>
                      <a:cubicBezTo>
                        <a:pt x="132" y="861"/>
                        <a:pt x="132" y="861"/>
                        <a:pt x="132" y="861"/>
                      </a:cubicBezTo>
                      <a:cubicBezTo>
                        <a:pt x="128" y="858"/>
                        <a:pt x="128" y="858"/>
                        <a:pt x="128" y="858"/>
                      </a:cubicBezTo>
                      <a:cubicBezTo>
                        <a:pt x="125" y="853"/>
                        <a:pt x="125" y="853"/>
                        <a:pt x="125" y="853"/>
                      </a:cubicBezTo>
                      <a:cubicBezTo>
                        <a:pt x="121" y="851"/>
                        <a:pt x="121" y="851"/>
                        <a:pt x="121" y="851"/>
                      </a:cubicBezTo>
                      <a:cubicBezTo>
                        <a:pt x="119" y="852"/>
                        <a:pt x="119" y="852"/>
                        <a:pt x="119" y="852"/>
                      </a:cubicBezTo>
                      <a:cubicBezTo>
                        <a:pt x="120" y="854"/>
                        <a:pt x="120" y="854"/>
                        <a:pt x="120" y="854"/>
                      </a:cubicBezTo>
                      <a:cubicBezTo>
                        <a:pt x="122" y="855"/>
                        <a:pt x="122" y="855"/>
                        <a:pt x="122" y="855"/>
                      </a:cubicBezTo>
                      <a:cubicBezTo>
                        <a:pt x="123" y="858"/>
                        <a:pt x="123" y="858"/>
                        <a:pt x="123" y="858"/>
                      </a:cubicBezTo>
                      <a:cubicBezTo>
                        <a:pt x="127" y="863"/>
                        <a:pt x="127" y="863"/>
                        <a:pt x="127" y="863"/>
                      </a:cubicBezTo>
                      <a:cubicBezTo>
                        <a:pt x="129" y="865"/>
                        <a:pt x="129" y="865"/>
                        <a:pt x="129" y="865"/>
                      </a:cubicBezTo>
                      <a:cubicBezTo>
                        <a:pt x="131" y="864"/>
                        <a:pt x="131" y="864"/>
                        <a:pt x="131" y="864"/>
                      </a:cubicBezTo>
                      <a:cubicBezTo>
                        <a:pt x="133" y="865"/>
                        <a:pt x="133" y="865"/>
                        <a:pt x="133" y="865"/>
                      </a:cubicBezTo>
                      <a:cubicBezTo>
                        <a:pt x="134" y="867"/>
                        <a:pt x="134" y="867"/>
                        <a:pt x="134" y="867"/>
                      </a:cubicBezTo>
                      <a:cubicBezTo>
                        <a:pt x="129" y="867"/>
                        <a:pt x="129" y="867"/>
                        <a:pt x="129" y="867"/>
                      </a:cubicBezTo>
                      <a:cubicBezTo>
                        <a:pt x="125" y="865"/>
                        <a:pt x="125" y="865"/>
                        <a:pt x="125" y="865"/>
                      </a:cubicBezTo>
                      <a:cubicBezTo>
                        <a:pt x="122" y="862"/>
                        <a:pt x="122" y="862"/>
                        <a:pt x="122" y="862"/>
                      </a:cubicBezTo>
                      <a:cubicBezTo>
                        <a:pt x="121" y="862"/>
                        <a:pt x="121" y="862"/>
                        <a:pt x="121" y="862"/>
                      </a:cubicBezTo>
                      <a:cubicBezTo>
                        <a:pt x="120" y="865"/>
                        <a:pt x="120" y="865"/>
                        <a:pt x="120" y="865"/>
                      </a:cubicBezTo>
                      <a:cubicBezTo>
                        <a:pt x="120" y="867"/>
                        <a:pt x="120" y="867"/>
                        <a:pt x="120" y="867"/>
                      </a:cubicBezTo>
                      <a:cubicBezTo>
                        <a:pt x="118" y="869"/>
                        <a:pt x="118" y="869"/>
                        <a:pt x="118" y="869"/>
                      </a:cubicBezTo>
                      <a:cubicBezTo>
                        <a:pt x="117" y="869"/>
                        <a:pt x="117" y="869"/>
                        <a:pt x="117" y="869"/>
                      </a:cubicBezTo>
                      <a:cubicBezTo>
                        <a:pt x="117" y="871"/>
                        <a:pt x="117" y="871"/>
                        <a:pt x="117" y="871"/>
                      </a:cubicBezTo>
                      <a:cubicBezTo>
                        <a:pt x="115" y="872"/>
                        <a:pt x="115" y="872"/>
                        <a:pt x="115" y="872"/>
                      </a:cubicBezTo>
                      <a:cubicBezTo>
                        <a:pt x="114" y="873"/>
                        <a:pt x="114" y="873"/>
                        <a:pt x="114" y="873"/>
                      </a:cubicBezTo>
                      <a:cubicBezTo>
                        <a:pt x="110" y="879"/>
                        <a:pt x="110" y="879"/>
                        <a:pt x="110" y="879"/>
                      </a:cubicBezTo>
                      <a:cubicBezTo>
                        <a:pt x="110" y="881"/>
                        <a:pt x="110" y="881"/>
                        <a:pt x="110" y="881"/>
                      </a:cubicBezTo>
                      <a:cubicBezTo>
                        <a:pt x="111" y="882"/>
                        <a:pt x="111" y="882"/>
                        <a:pt x="111" y="882"/>
                      </a:cubicBezTo>
                      <a:cubicBezTo>
                        <a:pt x="114" y="881"/>
                        <a:pt x="114" y="881"/>
                        <a:pt x="114" y="881"/>
                      </a:cubicBezTo>
                      <a:cubicBezTo>
                        <a:pt x="117" y="876"/>
                        <a:pt x="117" y="876"/>
                        <a:pt x="117" y="876"/>
                      </a:cubicBezTo>
                      <a:cubicBezTo>
                        <a:pt x="119" y="874"/>
                        <a:pt x="119" y="874"/>
                        <a:pt x="119" y="874"/>
                      </a:cubicBezTo>
                      <a:cubicBezTo>
                        <a:pt x="122" y="874"/>
                        <a:pt x="122" y="874"/>
                        <a:pt x="122" y="874"/>
                      </a:cubicBezTo>
                      <a:cubicBezTo>
                        <a:pt x="127" y="873"/>
                        <a:pt x="127" y="873"/>
                        <a:pt x="127" y="873"/>
                      </a:cubicBezTo>
                      <a:cubicBezTo>
                        <a:pt x="128" y="871"/>
                        <a:pt x="128" y="871"/>
                        <a:pt x="128" y="871"/>
                      </a:cubicBezTo>
                      <a:cubicBezTo>
                        <a:pt x="129" y="871"/>
                        <a:pt x="129" y="871"/>
                        <a:pt x="129" y="871"/>
                      </a:cubicBezTo>
                      <a:cubicBezTo>
                        <a:pt x="130" y="873"/>
                        <a:pt x="130" y="873"/>
                        <a:pt x="130" y="873"/>
                      </a:cubicBezTo>
                      <a:cubicBezTo>
                        <a:pt x="131" y="874"/>
                        <a:pt x="131" y="874"/>
                        <a:pt x="131" y="874"/>
                      </a:cubicBezTo>
                      <a:cubicBezTo>
                        <a:pt x="134" y="874"/>
                        <a:pt x="134" y="874"/>
                        <a:pt x="134" y="874"/>
                      </a:cubicBezTo>
                      <a:cubicBezTo>
                        <a:pt x="138" y="879"/>
                        <a:pt x="138" y="879"/>
                        <a:pt x="138" y="879"/>
                      </a:cubicBezTo>
                      <a:cubicBezTo>
                        <a:pt x="140" y="880"/>
                        <a:pt x="140" y="880"/>
                        <a:pt x="140" y="880"/>
                      </a:cubicBezTo>
                      <a:cubicBezTo>
                        <a:pt x="142" y="878"/>
                        <a:pt x="142" y="878"/>
                        <a:pt x="142" y="878"/>
                      </a:cubicBezTo>
                      <a:cubicBezTo>
                        <a:pt x="144" y="876"/>
                        <a:pt x="144" y="876"/>
                        <a:pt x="144" y="876"/>
                      </a:cubicBezTo>
                      <a:cubicBezTo>
                        <a:pt x="144" y="873"/>
                        <a:pt x="144" y="873"/>
                        <a:pt x="144" y="873"/>
                      </a:cubicBezTo>
                      <a:cubicBezTo>
                        <a:pt x="143" y="871"/>
                        <a:pt x="143" y="871"/>
                        <a:pt x="143" y="871"/>
                      </a:cubicBezTo>
                      <a:cubicBezTo>
                        <a:pt x="143" y="869"/>
                        <a:pt x="143" y="869"/>
                        <a:pt x="143" y="869"/>
                      </a:cubicBezTo>
                      <a:cubicBezTo>
                        <a:pt x="145" y="869"/>
                        <a:pt x="145" y="869"/>
                        <a:pt x="145" y="869"/>
                      </a:cubicBezTo>
                      <a:cubicBezTo>
                        <a:pt x="147" y="869"/>
                        <a:pt x="147" y="869"/>
                        <a:pt x="147" y="869"/>
                      </a:cubicBezTo>
                      <a:cubicBezTo>
                        <a:pt x="148" y="868"/>
                        <a:pt x="148" y="868"/>
                        <a:pt x="148" y="868"/>
                      </a:cubicBezTo>
                      <a:cubicBezTo>
                        <a:pt x="150" y="868"/>
                        <a:pt x="150" y="868"/>
                        <a:pt x="150" y="868"/>
                      </a:cubicBezTo>
                      <a:cubicBezTo>
                        <a:pt x="151" y="871"/>
                        <a:pt x="151" y="871"/>
                        <a:pt x="151" y="871"/>
                      </a:cubicBezTo>
                      <a:cubicBezTo>
                        <a:pt x="150" y="872"/>
                        <a:pt x="150" y="872"/>
                        <a:pt x="150" y="872"/>
                      </a:cubicBezTo>
                      <a:cubicBezTo>
                        <a:pt x="149" y="872"/>
                        <a:pt x="149" y="872"/>
                        <a:pt x="149" y="872"/>
                      </a:cubicBezTo>
                      <a:cubicBezTo>
                        <a:pt x="147" y="873"/>
                        <a:pt x="147" y="873"/>
                        <a:pt x="147" y="873"/>
                      </a:cubicBezTo>
                      <a:cubicBezTo>
                        <a:pt x="147" y="876"/>
                        <a:pt x="147" y="876"/>
                        <a:pt x="147" y="876"/>
                      </a:cubicBezTo>
                      <a:cubicBezTo>
                        <a:pt x="149" y="877"/>
                        <a:pt x="149" y="877"/>
                        <a:pt x="149" y="877"/>
                      </a:cubicBezTo>
                      <a:cubicBezTo>
                        <a:pt x="154" y="877"/>
                        <a:pt x="154" y="877"/>
                        <a:pt x="154" y="877"/>
                      </a:cubicBezTo>
                      <a:cubicBezTo>
                        <a:pt x="155" y="876"/>
                        <a:pt x="155" y="876"/>
                        <a:pt x="155" y="876"/>
                      </a:cubicBezTo>
                      <a:cubicBezTo>
                        <a:pt x="154" y="875"/>
                        <a:pt x="154" y="875"/>
                        <a:pt x="154" y="875"/>
                      </a:cubicBezTo>
                      <a:cubicBezTo>
                        <a:pt x="154" y="873"/>
                        <a:pt x="154" y="873"/>
                        <a:pt x="154" y="873"/>
                      </a:cubicBezTo>
                      <a:cubicBezTo>
                        <a:pt x="156" y="872"/>
                        <a:pt x="156" y="872"/>
                        <a:pt x="156" y="872"/>
                      </a:cubicBezTo>
                      <a:cubicBezTo>
                        <a:pt x="160" y="874"/>
                        <a:pt x="160" y="874"/>
                        <a:pt x="160" y="874"/>
                      </a:cubicBezTo>
                      <a:cubicBezTo>
                        <a:pt x="161" y="876"/>
                        <a:pt x="161" y="876"/>
                        <a:pt x="161" y="876"/>
                      </a:cubicBezTo>
                      <a:cubicBezTo>
                        <a:pt x="159" y="878"/>
                        <a:pt x="159" y="878"/>
                        <a:pt x="159" y="878"/>
                      </a:cubicBezTo>
                      <a:cubicBezTo>
                        <a:pt x="155" y="880"/>
                        <a:pt x="155" y="880"/>
                        <a:pt x="155" y="880"/>
                      </a:cubicBezTo>
                      <a:cubicBezTo>
                        <a:pt x="149" y="880"/>
                        <a:pt x="149" y="880"/>
                        <a:pt x="149" y="880"/>
                      </a:cubicBezTo>
                      <a:cubicBezTo>
                        <a:pt x="147" y="880"/>
                        <a:pt x="147" y="880"/>
                        <a:pt x="147" y="880"/>
                      </a:cubicBezTo>
                      <a:cubicBezTo>
                        <a:pt x="147" y="882"/>
                        <a:pt x="147" y="882"/>
                        <a:pt x="147" y="882"/>
                      </a:cubicBezTo>
                      <a:cubicBezTo>
                        <a:pt x="151" y="887"/>
                        <a:pt x="151" y="887"/>
                        <a:pt x="151" y="887"/>
                      </a:cubicBezTo>
                      <a:cubicBezTo>
                        <a:pt x="155" y="891"/>
                        <a:pt x="155" y="891"/>
                        <a:pt x="155" y="891"/>
                      </a:cubicBezTo>
                      <a:cubicBezTo>
                        <a:pt x="157" y="891"/>
                        <a:pt x="157" y="891"/>
                        <a:pt x="157" y="891"/>
                      </a:cubicBezTo>
                      <a:cubicBezTo>
                        <a:pt x="158" y="890"/>
                        <a:pt x="158" y="890"/>
                        <a:pt x="158" y="890"/>
                      </a:cubicBezTo>
                      <a:cubicBezTo>
                        <a:pt x="161" y="889"/>
                        <a:pt x="161" y="889"/>
                        <a:pt x="161" y="889"/>
                      </a:cubicBezTo>
                      <a:cubicBezTo>
                        <a:pt x="162" y="891"/>
                        <a:pt x="162" y="891"/>
                        <a:pt x="162" y="891"/>
                      </a:cubicBezTo>
                      <a:cubicBezTo>
                        <a:pt x="161" y="892"/>
                        <a:pt x="161" y="892"/>
                        <a:pt x="161" y="892"/>
                      </a:cubicBezTo>
                      <a:cubicBezTo>
                        <a:pt x="160" y="892"/>
                        <a:pt x="160" y="892"/>
                        <a:pt x="160" y="892"/>
                      </a:cubicBezTo>
                      <a:cubicBezTo>
                        <a:pt x="157" y="894"/>
                        <a:pt x="157" y="894"/>
                        <a:pt x="157" y="894"/>
                      </a:cubicBezTo>
                      <a:cubicBezTo>
                        <a:pt x="153" y="892"/>
                        <a:pt x="153" y="892"/>
                        <a:pt x="153" y="892"/>
                      </a:cubicBezTo>
                      <a:cubicBezTo>
                        <a:pt x="149" y="889"/>
                        <a:pt x="149" y="889"/>
                        <a:pt x="149" y="889"/>
                      </a:cubicBezTo>
                      <a:cubicBezTo>
                        <a:pt x="145" y="884"/>
                        <a:pt x="145" y="884"/>
                        <a:pt x="145" y="884"/>
                      </a:cubicBezTo>
                      <a:cubicBezTo>
                        <a:pt x="141" y="883"/>
                        <a:pt x="141" y="883"/>
                        <a:pt x="141" y="883"/>
                      </a:cubicBezTo>
                      <a:cubicBezTo>
                        <a:pt x="138" y="883"/>
                        <a:pt x="138" y="883"/>
                        <a:pt x="138" y="883"/>
                      </a:cubicBezTo>
                      <a:cubicBezTo>
                        <a:pt x="135" y="879"/>
                        <a:pt x="135" y="879"/>
                        <a:pt x="135" y="879"/>
                      </a:cubicBezTo>
                      <a:cubicBezTo>
                        <a:pt x="131" y="878"/>
                        <a:pt x="131" y="878"/>
                        <a:pt x="131" y="878"/>
                      </a:cubicBezTo>
                      <a:cubicBezTo>
                        <a:pt x="130" y="877"/>
                        <a:pt x="130" y="877"/>
                        <a:pt x="130" y="877"/>
                      </a:cubicBezTo>
                      <a:cubicBezTo>
                        <a:pt x="128" y="877"/>
                        <a:pt x="128" y="877"/>
                        <a:pt x="128" y="877"/>
                      </a:cubicBezTo>
                      <a:cubicBezTo>
                        <a:pt x="126" y="878"/>
                        <a:pt x="126" y="878"/>
                        <a:pt x="126" y="878"/>
                      </a:cubicBezTo>
                      <a:cubicBezTo>
                        <a:pt x="123" y="878"/>
                        <a:pt x="123" y="878"/>
                        <a:pt x="123" y="878"/>
                      </a:cubicBezTo>
                      <a:cubicBezTo>
                        <a:pt x="122" y="876"/>
                        <a:pt x="122" y="876"/>
                        <a:pt x="122" y="876"/>
                      </a:cubicBezTo>
                      <a:cubicBezTo>
                        <a:pt x="120" y="877"/>
                        <a:pt x="120" y="877"/>
                        <a:pt x="120" y="877"/>
                      </a:cubicBezTo>
                      <a:cubicBezTo>
                        <a:pt x="117" y="879"/>
                        <a:pt x="117" y="879"/>
                        <a:pt x="117" y="879"/>
                      </a:cubicBezTo>
                      <a:cubicBezTo>
                        <a:pt x="116" y="883"/>
                        <a:pt x="116" y="883"/>
                        <a:pt x="116" y="883"/>
                      </a:cubicBezTo>
                      <a:cubicBezTo>
                        <a:pt x="112" y="885"/>
                        <a:pt x="112" y="885"/>
                        <a:pt x="112" y="885"/>
                      </a:cubicBezTo>
                      <a:cubicBezTo>
                        <a:pt x="110" y="887"/>
                        <a:pt x="110" y="887"/>
                        <a:pt x="110" y="887"/>
                      </a:cubicBezTo>
                      <a:cubicBezTo>
                        <a:pt x="107" y="889"/>
                        <a:pt x="107" y="889"/>
                        <a:pt x="107" y="889"/>
                      </a:cubicBezTo>
                      <a:cubicBezTo>
                        <a:pt x="105" y="892"/>
                        <a:pt x="105" y="892"/>
                        <a:pt x="105" y="892"/>
                      </a:cubicBezTo>
                      <a:cubicBezTo>
                        <a:pt x="104" y="895"/>
                        <a:pt x="104" y="895"/>
                        <a:pt x="104" y="895"/>
                      </a:cubicBezTo>
                      <a:cubicBezTo>
                        <a:pt x="105" y="896"/>
                        <a:pt x="105" y="896"/>
                        <a:pt x="105" y="896"/>
                      </a:cubicBezTo>
                      <a:cubicBezTo>
                        <a:pt x="108" y="894"/>
                        <a:pt x="108" y="894"/>
                        <a:pt x="108" y="894"/>
                      </a:cubicBezTo>
                      <a:cubicBezTo>
                        <a:pt x="111" y="893"/>
                        <a:pt x="111" y="893"/>
                        <a:pt x="111" y="893"/>
                      </a:cubicBezTo>
                      <a:cubicBezTo>
                        <a:pt x="113" y="893"/>
                        <a:pt x="113" y="893"/>
                        <a:pt x="113" y="893"/>
                      </a:cubicBezTo>
                      <a:cubicBezTo>
                        <a:pt x="114" y="894"/>
                        <a:pt x="114" y="894"/>
                        <a:pt x="114" y="894"/>
                      </a:cubicBezTo>
                      <a:cubicBezTo>
                        <a:pt x="117" y="894"/>
                        <a:pt x="117" y="894"/>
                        <a:pt x="117" y="894"/>
                      </a:cubicBezTo>
                      <a:cubicBezTo>
                        <a:pt x="124" y="892"/>
                        <a:pt x="124" y="892"/>
                        <a:pt x="124" y="892"/>
                      </a:cubicBezTo>
                      <a:cubicBezTo>
                        <a:pt x="129" y="892"/>
                        <a:pt x="129" y="892"/>
                        <a:pt x="129" y="892"/>
                      </a:cubicBezTo>
                      <a:cubicBezTo>
                        <a:pt x="133" y="895"/>
                        <a:pt x="133" y="895"/>
                        <a:pt x="133" y="895"/>
                      </a:cubicBezTo>
                      <a:cubicBezTo>
                        <a:pt x="134" y="897"/>
                        <a:pt x="134" y="897"/>
                        <a:pt x="134" y="897"/>
                      </a:cubicBezTo>
                      <a:cubicBezTo>
                        <a:pt x="132" y="897"/>
                        <a:pt x="132" y="897"/>
                        <a:pt x="132" y="897"/>
                      </a:cubicBezTo>
                      <a:cubicBezTo>
                        <a:pt x="128" y="897"/>
                        <a:pt x="128" y="897"/>
                        <a:pt x="128" y="897"/>
                      </a:cubicBezTo>
                      <a:cubicBezTo>
                        <a:pt x="125" y="897"/>
                        <a:pt x="125" y="897"/>
                        <a:pt x="125" y="897"/>
                      </a:cubicBezTo>
                      <a:cubicBezTo>
                        <a:pt x="113" y="897"/>
                        <a:pt x="113" y="897"/>
                        <a:pt x="113" y="897"/>
                      </a:cubicBezTo>
                      <a:cubicBezTo>
                        <a:pt x="110" y="897"/>
                        <a:pt x="110" y="897"/>
                        <a:pt x="110" y="897"/>
                      </a:cubicBezTo>
                      <a:cubicBezTo>
                        <a:pt x="109" y="898"/>
                        <a:pt x="109" y="898"/>
                        <a:pt x="109" y="898"/>
                      </a:cubicBezTo>
                      <a:cubicBezTo>
                        <a:pt x="104" y="898"/>
                        <a:pt x="104" y="898"/>
                        <a:pt x="104" y="898"/>
                      </a:cubicBezTo>
                      <a:cubicBezTo>
                        <a:pt x="104" y="900"/>
                        <a:pt x="104" y="900"/>
                        <a:pt x="104" y="900"/>
                      </a:cubicBezTo>
                      <a:cubicBezTo>
                        <a:pt x="105" y="902"/>
                        <a:pt x="105" y="902"/>
                        <a:pt x="105" y="902"/>
                      </a:cubicBezTo>
                      <a:cubicBezTo>
                        <a:pt x="108" y="902"/>
                        <a:pt x="108" y="902"/>
                        <a:pt x="108" y="902"/>
                      </a:cubicBezTo>
                      <a:cubicBezTo>
                        <a:pt x="109" y="903"/>
                        <a:pt x="109" y="903"/>
                        <a:pt x="109" y="903"/>
                      </a:cubicBezTo>
                      <a:cubicBezTo>
                        <a:pt x="107" y="904"/>
                        <a:pt x="107" y="904"/>
                        <a:pt x="107" y="904"/>
                      </a:cubicBezTo>
                      <a:cubicBezTo>
                        <a:pt x="105" y="903"/>
                        <a:pt x="105" y="903"/>
                        <a:pt x="105" y="903"/>
                      </a:cubicBezTo>
                      <a:cubicBezTo>
                        <a:pt x="101" y="903"/>
                        <a:pt x="101" y="903"/>
                        <a:pt x="101" y="903"/>
                      </a:cubicBezTo>
                      <a:cubicBezTo>
                        <a:pt x="101" y="904"/>
                        <a:pt x="101" y="904"/>
                        <a:pt x="101" y="904"/>
                      </a:cubicBezTo>
                      <a:cubicBezTo>
                        <a:pt x="103" y="906"/>
                        <a:pt x="103" y="906"/>
                        <a:pt x="103" y="906"/>
                      </a:cubicBezTo>
                      <a:cubicBezTo>
                        <a:pt x="106" y="907"/>
                        <a:pt x="106" y="907"/>
                        <a:pt x="106" y="907"/>
                      </a:cubicBezTo>
                      <a:cubicBezTo>
                        <a:pt x="114" y="910"/>
                        <a:pt x="114" y="910"/>
                        <a:pt x="114" y="910"/>
                      </a:cubicBezTo>
                      <a:cubicBezTo>
                        <a:pt x="117" y="909"/>
                        <a:pt x="117" y="909"/>
                        <a:pt x="117" y="909"/>
                      </a:cubicBezTo>
                      <a:cubicBezTo>
                        <a:pt x="118" y="908"/>
                        <a:pt x="118" y="908"/>
                        <a:pt x="118" y="908"/>
                      </a:cubicBezTo>
                      <a:cubicBezTo>
                        <a:pt x="120" y="908"/>
                        <a:pt x="120" y="908"/>
                        <a:pt x="120" y="908"/>
                      </a:cubicBezTo>
                      <a:cubicBezTo>
                        <a:pt x="121" y="909"/>
                        <a:pt x="121" y="909"/>
                        <a:pt x="121" y="909"/>
                      </a:cubicBezTo>
                      <a:cubicBezTo>
                        <a:pt x="121" y="911"/>
                        <a:pt x="121" y="911"/>
                        <a:pt x="121" y="911"/>
                      </a:cubicBezTo>
                      <a:cubicBezTo>
                        <a:pt x="122" y="914"/>
                        <a:pt x="122" y="914"/>
                        <a:pt x="122" y="914"/>
                      </a:cubicBezTo>
                      <a:cubicBezTo>
                        <a:pt x="120" y="915"/>
                        <a:pt x="120" y="915"/>
                        <a:pt x="120" y="915"/>
                      </a:cubicBezTo>
                      <a:cubicBezTo>
                        <a:pt x="118" y="914"/>
                        <a:pt x="118" y="914"/>
                        <a:pt x="118" y="914"/>
                      </a:cubicBezTo>
                      <a:cubicBezTo>
                        <a:pt x="116" y="915"/>
                        <a:pt x="116" y="915"/>
                        <a:pt x="116" y="915"/>
                      </a:cubicBezTo>
                      <a:cubicBezTo>
                        <a:pt x="115" y="914"/>
                        <a:pt x="115" y="914"/>
                        <a:pt x="115" y="914"/>
                      </a:cubicBezTo>
                      <a:cubicBezTo>
                        <a:pt x="112" y="915"/>
                        <a:pt x="112" y="915"/>
                        <a:pt x="112" y="915"/>
                      </a:cubicBezTo>
                      <a:cubicBezTo>
                        <a:pt x="112" y="917"/>
                        <a:pt x="112" y="917"/>
                        <a:pt x="112" y="917"/>
                      </a:cubicBezTo>
                      <a:cubicBezTo>
                        <a:pt x="113" y="918"/>
                        <a:pt x="113" y="918"/>
                        <a:pt x="113" y="918"/>
                      </a:cubicBezTo>
                      <a:cubicBezTo>
                        <a:pt x="114" y="917"/>
                        <a:pt x="114" y="917"/>
                        <a:pt x="114" y="917"/>
                      </a:cubicBezTo>
                      <a:cubicBezTo>
                        <a:pt x="117" y="919"/>
                        <a:pt x="117" y="919"/>
                        <a:pt x="117" y="919"/>
                      </a:cubicBezTo>
                      <a:cubicBezTo>
                        <a:pt x="117" y="920"/>
                        <a:pt x="117" y="920"/>
                        <a:pt x="117" y="920"/>
                      </a:cubicBezTo>
                      <a:cubicBezTo>
                        <a:pt x="114" y="922"/>
                        <a:pt x="114" y="922"/>
                        <a:pt x="114" y="922"/>
                      </a:cubicBezTo>
                      <a:cubicBezTo>
                        <a:pt x="111" y="921"/>
                        <a:pt x="111" y="921"/>
                        <a:pt x="111" y="921"/>
                      </a:cubicBezTo>
                      <a:cubicBezTo>
                        <a:pt x="108" y="919"/>
                        <a:pt x="108" y="919"/>
                        <a:pt x="108" y="919"/>
                      </a:cubicBezTo>
                      <a:cubicBezTo>
                        <a:pt x="105" y="920"/>
                        <a:pt x="105" y="920"/>
                        <a:pt x="105" y="920"/>
                      </a:cubicBezTo>
                      <a:cubicBezTo>
                        <a:pt x="104" y="922"/>
                        <a:pt x="104" y="922"/>
                        <a:pt x="104" y="922"/>
                      </a:cubicBezTo>
                      <a:cubicBezTo>
                        <a:pt x="105" y="925"/>
                        <a:pt x="105" y="925"/>
                        <a:pt x="105" y="925"/>
                      </a:cubicBezTo>
                      <a:cubicBezTo>
                        <a:pt x="107" y="925"/>
                        <a:pt x="107" y="925"/>
                        <a:pt x="107" y="925"/>
                      </a:cubicBezTo>
                      <a:cubicBezTo>
                        <a:pt x="109" y="924"/>
                        <a:pt x="109" y="924"/>
                        <a:pt x="109" y="924"/>
                      </a:cubicBezTo>
                      <a:cubicBezTo>
                        <a:pt x="113" y="924"/>
                        <a:pt x="113" y="924"/>
                        <a:pt x="113" y="924"/>
                      </a:cubicBezTo>
                      <a:cubicBezTo>
                        <a:pt x="115" y="925"/>
                        <a:pt x="115" y="925"/>
                        <a:pt x="115" y="925"/>
                      </a:cubicBezTo>
                      <a:cubicBezTo>
                        <a:pt x="116" y="927"/>
                        <a:pt x="116" y="927"/>
                        <a:pt x="116" y="927"/>
                      </a:cubicBezTo>
                      <a:cubicBezTo>
                        <a:pt x="113" y="927"/>
                        <a:pt x="113" y="927"/>
                        <a:pt x="113" y="927"/>
                      </a:cubicBezTo>
                      <a:cubicBezTo>
                        <a:pt x="108" y="927"/>
                        <a:pt x="108" y="927"/>
                        <a:pt x="108" y="927"/>
                      </a:cubicBezTo>
                      <a:cubicBezTo>
                        <a:pt x="106" y="928"/>
                        <a:pt x="106" y="928"/>
                        <a:pt x="106" y="928"/>
                      </a:cubicBezTo>
                      <a:cubicBezTo>
                        <a:pt x="104" y="926"/>
                        <a:pt x="104" y="926"/>
                        <a:pt x="104" y="926"/>
                      </a:cubicBezTo>
                      <a:cubicBezTo>
                        <a:pt x="102" y="926"/>
                        <a:pt x="102" y="926"/>
                        <a:pt x="102" y="926"/>
                      </a:cubicBezTo>
                      <a:cubicBezTo>
                        <a:pt x="100" y="929"/>
                        <a:pt x="100" y="929"/>
                        <a:pt x="100" y="929"/>
                      </a:cubicBezTo>
                      <a:cubicBezTo>
                        <a:pt x="100" y="936"/>
                        <a:pt x="100" y="936"/>
                        <a:pt x="100" y="936"/>
                      </a:cubicBezTo>
                      <a:cubicBezTo>
                        <a:pt x="99" y="938"/>
                        <a:pt x="99" y="938"/>
                        <a:pt x="99" y="938"/>
                      </a:cubicBezTo>
                      <a:cubicBezTo>
                        <a:pt x="99" y="940"/>
                        <a:pt x="99" y="940"/>
                        <a:pt x="99" y="940"/>
                      </a:cubicBezTo>
                      <a:cubicBezTo>
                        <a:pt x="102" y="940"/>
                        <a:pt x="102" y="940"/>
                        <a:pt x="102" y="940"/>
                      </a:cubicBezTo>
                      <a:cubicBezTo>
                        <a:pt x="109" y="936"/>
                        <a:pt x="109" y="936"/>
                        <a:pt x="109" y="936"/>
                      </a:cubicBezTo>
                      <a:cubicBezTo>
                        <a:pt x="111" y="935"/>
                        <a:pt x="111" y="935"/>
                        <a:pt x="111" y="935"/>
                      </a:cubicBezTo>
                      <a:cubicBezTo>
                        <a:pt x="117" y="933"/>
                        <a:pt x="117" y="933"/>
                        <a:pt x="117" y="933"/>
                      </a:cubicBezTo>
                      <a:cubicBezTo>
                        <a:pt x="120" y="931"/>
                        <a:pt x="120" y="931"/>
                        <a:pt x="120" y="931"/>
                      </a:cubicBezTo>
                      <a:cubicBezTo>
                        <a:pt x="123" y="926"/>
                        <a:pt x="123" y="926"/>
                        <a:pt x="123" y="926"/>
                      </a:cubicBezTo>
                      <a:cubicBezTo>
                        <a:pt x="127" y="921"/>
                        <a:pt x="127" y="921"/>
                        <a:pt x="127" y="921"/>
                      </a:cubicBezTo>
                      <a:cubicBezTo>
                        <a:pt x="137" y="916"/>
                        <a:pt x="137" y="916"/>
                        <a:pt x="137" y="916"/>
                      </a:cubicBezTo>
                      <a:cubicBezTo>
                        <a:pt x="141" y="914"/>
                        <a:pt x="141" y="914"/>
                        <a:pt x="141" y="914"/>
                      </a:cubicBezTo>
                      <a:cubicBezTo>
                        <a:pt x="143" y="915"/>
                        <a:pt x="143" y="915"/>
                        <a:pt x="143" y="915"/>
                      </a:cubicBezTo>
                      <a:cubicBezTo>
                        <a:pt x="144" y="917"/>
                        <a:pt x="144" y="917"/>
                        <a:pt x="144" y="917"/>
                      </a:cubicBezTo>
                      <a:cubicBezTo>
                        <a:pt x="142" y="918"/>
                        <a:pt x="142" y="918"/>
                        <a:pt x="142" y="918"/>
                      </a:cubicBezTo>
                      <a:cubicBezTo>
                        <a:pt x="139" y="919"/>
                        <a:pt x="139" y="919"/>
                        <a:pt x="139" y="919"/>
                      </a:cubicBezTo>
                      <a:cubicBezTo>
                        <a:pt x="135" y="921"/>
                        <a:pt x="135" y="921"/>
                        <a:pt x="135" y="921"/>
                      </a:cubicBezTo>
                      <a:cubicBezTo>
                        <a:pt x="129" y="924"/>
                        <a:pt x="129" y="924"/>
                        <a:pt x="129" y="924"/>
                      </a:cubicBezTo>
                      <a:cubicBezTo>
                        <a:pt x="123" y="932"/>
                        <a:pt x="123" y="932"/>
                        <a:pt x="123" y="932"/>
                      </a:cubicBezTo>
                      <a:cubicBezTo>
                        <a:pt x="121" y="936"/>
                        <a:pt x="121" y="936"/>
                        <a:pt x="121" y="936"/>
                      </a:cubicBezTo>
                      <a:cubicBezTo>
                        <a:pt x="115" y="937"/>
                        <a:pt x="115" y="937"/>
                        <a:pt x="115" y="937"/>
                      </a:cubicBezTo>
                      <a:cubicBezTo>
                        <a:pt x="113" y="938"/>
                        <a:pt x="113" y="938"/>
                        <a:pt x="113" y="938"/>
                      </a:cubicBezTo>
                      <a:cubicBezTo>
                        <a:pt x="108" y="942"/>
                        <a:pt x="108" y="942"/>
                        <a:pt x="108" y="942"/>
                      </a:cubicBezTo>
                      <a:cubicBezTo>
                        <a:pt x="103" y="944"/>
                        <a:pt x="103" y="944"/>
                        <a:pt x="103" y="944"/>
                      </a:cubicBezTo>
                      <a:cubicBezTo>
                        <a:pt x="101" y="944"/>
                        <a:pt x="101" y="944"/>
                        <a:pt x="101" y="944"/>
                      </a:cubicBezTo>
                      <a:cubicBezTo>
                        <a:pt x="100" y="946"/>
                        <a:pt x="100" y="946"/>
                        <a:pt x="100" y="946"/>
                      </a:cubicBezTo>
                      <a:cubicBezTo>
                        <a:pt x="102" y="946"/>
                        <a:pt x="102" y="946"/>
                        <a:pt x="102" y="946"/>
                      </a:cubicBezTo>
                      <a:cubicBezTo>
                        <a:pt x="104" y="946"/>
                        <a:pt x="104" y="946"/>
                        <a:pt x="104" y="946"/>
                      </a:cubicBezTo>
                      <a:cubicBezTo>
                        <a:pt x="106" y="946"/>
                        <a:pt x="106" y="946"/>
                        <a:pt x="106" y="946"/>
                      </a:cubicBezTo>
                      <a:cubicBezTo>
                        <a:pt x="106" y="948"/>
                        <a:pt x="106" y="948"/>
                        <a:pt x="106" y="948"/>
                      </a:cubicBezTo>
                      <a:cubicBezTo>
                        <a:pt x="109" y="945"/>
                        <a:pt x="109" y="945"/>
                        <a:pt x="109" y="945"/>
                      </a:cubicBezTo>
                      <a:cubicBezTo>
                        <a:pt x="111" y="943"/>
                        <a:pt x="111" y="943"/>
                        <a:pt x="111" y="943"/>
                      </a:cubicBezTo>
                      <a:cubicBezTo>
                        <a:pt x="112" y="943"/>
                        <a:pt x="112" y="943"/>
                        <a:pt x="112" y="943"/>
                      </a:cubicBezTo>
                      <a:cubicBezTo>
                        <a:pt x="114" y="946"/>
                        <a:pt x="114" y="946"/>
                        <a:pt x="114" y="946"/>
                      </a:cubicBezTo>
                      <a:cubicBezTo>
                        <a:pt x="116" y="947"/>
                        <a:pt x="116" y="947"/>
                        <a:pt x="116" y="947"/>
                      </a:cubicBezTo>
                      <a:cubicBezTo>
                        <a:pt x="118" y="945"/>
                        <a:pt x="118" y="945"/>
                        <a:pt x="118" y="945"/>
                      </a:cubicBezTo>
                      <a:cubicBezTo>
                        <a:pt x="122" y="942"/>
                        <a:pt x="122" y="942"/>
                        <a:pt x="122" y="942"/>
                      </a:cubicBezTo>
                      <a:cubicBezTo>
                        <a:pt x="124" y="943"/>
                        <a:pt x="124" y="943"/>
                        <a:pt x="124" y="943"/>
                      </a:cubicBezTo>
                      <a:cubicBezTo>
                        <a:pt x="125" y="944"/>
                        <a:pt x="125" y="944"/>
                        <a:pt x="125" y="944"/>
                      </a:cubicBezTo>
                      <a:cubicBezTo>
                        <a:pt x="124" y="946"/>
                        <a:pt x="124" y="946"/>
                        <a:pt x="124" y="946"/>
                      </a:cubicBezTo>
                      <a:cubicBezTo>
                        <a:pt x="122" y="946"/>
                        <a:pt x="122" y="946"/>
                        <a:pt x="122" y="946"/>
                      </a:cubicBezTo>
                      <a:cubicBezTo>
                        <a:pt x="119" y="949"/>
                        <a:pt x="119" y="949"/>
                        <a:pt x="119" y="949"/>
                      </a:cubicBezTo>
                      <a:cubicBezTo>
                        <a:pt x="116" y="950"/>
                        <a:pt x="116" y="950"/>
                        <a:pt x="116" y="950"/>
                      </a:cubicBezTo>
                      <a:cubicBezTo>
                        <a:pt x="113" y="949"/>
                        <a:pt x="113" y="949"/>
                        <a:pt x="113" y="949"/>
                      </a:cubicBezTo>
                      <a:cubicBezTo>
                        <a:pt x="112" y="948"/>
                        <a:pt x="112" y="948"/>
                        <a:pt x="112" y="948"/>
                      </a:cubicBezTo>
                      <a:cubicBezTo>
                        <a:pt x="110" y="948"/>
                        <a:pt x="110" y="948"/>
                        <a:pt x="110" y="948"/>
                      </a:cubicBezTo>
                      <a:cubicBezTo>
                        <a:pt x="108" y="951"/>
                        <a:pt x="108" y="951"/>
                        <a:pt x="108" y="951"/>
                      </a:cubicBezTo>
                      <a:cubicBezTo>
                        <a:pt x="104" y="953"/>
                        <a:pt x="104" y="953"/>
                        <a:pt x="104" y="953"/>
                      </a:cubicBezTo>
                      <a:cubicBezTo>
                        <a:pt x="103" y="954"/>
                        <a:pt x="103" y="954"/>
                        <a:pt x="103" y="954"/>
                      </a:cubicBezTo>
                      <a:cubicBezTo>
                        <a:pt x="106" y="956"/>
                        <a:pt x="106" y="956"/>
                        <a:pt x="106" y="956"/>
                      </a:cubicBezTo>
                      <a:cubicBezTo>
                        <a:pt x="108" y="956"/>
                        <a:pt x="108" y="956"/>
                        <a:pt x="108" y="956"/>
                      </a:cubicBezTo>
                      <a:cubicBezTo>
                        <a:pt x="110" y="958"/>
                        <a:pt x="110" y="958"/>
                        <a:pt x="110" y="958"/>
                      </a:cubicBezTo>
                      <a:cubicBezTo>
                        <a:pt x="108" y="962"/>
                        <a:pt x="108" y="962"/>
                        <a:pt x="108" y="962"/>
                      </a:cubicBezTo>
                      <a:cubicBezTo>
                        <a:pt x="108" y="963"/>
                        <a:pt x="108" y="963"/>
                        <a:pt x="108" y="963"/>
                      </a:cubicBezTo>
                      <a:cubicBezTo>
                        <a:pt x="110" y="964"/>
                        <a:pt x="110" y="964"/>
                        <a:pt x="110" y="964"/>
                      </a:cubicBezTo>
                      <a:cubicBezTo>
                        <a:pt x="110" y="966"/>
                        <a:pt x="110" y="966"/>
                        <a:pt x="110" y="966"/>
                      </a:cubicBezTo>
                      <a:cubicBezTo>
                        <a:pt x="110" y="968"/>
                        <a:pt x="110" y="968"/>
                        <a:pt x="110" y="968"/>
                      </a:cubicBezTo>
                      <a:cubicBezTo>
                        <a:pt x="112" y="968"/>
                        <a:pt x="112" y="968"/>
                        <a:pt x="112" y="968"/>
                      </a:cubicBezTo>
                      <a:cubicBezTo>
                        <a:pt x="114" y="965"/>
                        <a:pt x="114" y="965"/>
                        <a:pt x="114" y="965"/>
                      </a:cubicBezTo>
                      <a:cubicBezTo>
                        <a:pt x="117" y="964"/>
                        <a:pt x="117" y="964"/>
                        <a:pt x="117" y="964"/>
                      </a:cubicBezTo>
                      <a:cubicBezTo>
                        <a:pt x="119" y="962"/>
                        <a:pt x="119" y="962"/>
                        <a:pt x="119" y="962"/>
                      </a:cubicBezTo>
                      <a:cubicBezTo>
                        <a:pt x="120" y="959"/>
                        <a:pt x="120" y="959"/>
                        <a:pt x="120" y="959"/>
                      </a:cubicBezTo>
                      <a:cubicBezTo>
                        <a:pt x="122" y="958"/>
                        <a:pt x="122" y="958"/>
                        <a:pt x="122" y="958"/>
                      </a:cubicBezTo>
                      <a:cubicBezTo>
                        <a:pt x="124" y="958"/>
                        <a:pt x="124" y="958"/>
                        <a:pt x="124" y="958"/>
                      </a:cubicBezTo>
                      <a:cubicBezTo>
                        <a:pt x="131" y="953"/>
                        <a:pt x="131" y="953"/>
                        <a:pt x="131" y="953"/>
                      </a:cubicBezTo>
                      <a:cubicBezTo>
                        <a:pt x="132" y="954"/>
                        <a:pt x="132" y="954"/>
                        <a:pt x="132" y="954"/>
                      </a:cubicBezTo>
                      <a:cubicBezTo>
                        <a:pt x="133" y="956"/>
                        <a:pt x="133" y="956"/>
                        <a:pt x="133" y="956"/>
                      </a:cubicBezTo>
                      <a:cubicBezTo>
                        <a:pt x="136" y="957"/>
                        <a:pt x="136" y="957"/>
                        <a:pt x="136" y="957"/>
                      </a:cubicBezTo>
                      <a:cubicBezTo>
                        <a:pt x="137" y="960"/>
                        <a:pt x="137" y="960"/>
                        <a:pt x="137" y="960"/>
                      </a:cubicBezTo>
                      <a:cubicBezTo>
                        <a:pt x="135" y="960"/>
                        <a:pt x="135" y="960"/>
                        <a:pt x="135" y="960"/>
                      </a:cubicBezTo>
                      <a:cubicBezTo>
                        <a:pt x="133" y="958"/>
                        <a:pt x="133" y="958"/>
                        <a:pt x="133" y="958"/>
                      </a:cubicBezTo>
                      <a:cubicBezTo>
                        <a:pt x="127" y="959"/>
                        <a:pt x="127" y="959"/>
                        <a:pt x="127" y="959"/>
                      </a:cubicBezTo>
                      <a:cubicBezTo>
                        <a:pt x="126" y="961"/>
                        <a:pt x="126" y="961"/>
                        <a:pt x="126" y="961"/>
                      </a:cubicBezTo>
                      <a:cubicBezTo>
                        <a:pt x="125" y="959"/>
                        <a:pt x="125" y="959"/>
                        <a:pt x="125" y="959"/>
                      </a:cubicBezTo>
                      <a:cubicBezTo>
                        <a:pt x="123" y="960"/>
                        <a:pt x="123" y="960"/>
                        <a:pt x="123" y="960"/>
                      </a:cubicBezTo>
                      <a:cubicBezTo>
                        <a:pt x="122" y="963"/>
                        <a:pt x="122" y="963"/>
                        <a:pt x="122" y="963"/>
                      </a:cubicBezTo>
                      <a:cubicBezTo>
                        <a:pt x="120" y="964"/>
                        <a:pt x="120" y="964"/>
                        <a:pt x="120" y="964"/>
                      </a:cubicBezTo>
                      <a:cubicBezTo>
                        <a:pt x="119" y="967"/>
                        <a:pt x="119" y="967"/>
                        <a:pt x="119" y="967"/>
                      </a:cubicBezTo>
                      <a:cubicBezTo>
                        <a:pt x="114" y="968"/>
                        <a:pt x="114" y="968"/>
                        <a:pt x="114" y="968"/>
                      </a:cubicBezTo>
                      <a:cubicBezTo>
                        <a:pt x="112" y="970"/>
                        <a:pt x="112" y="970"/>
                        <a:pt x="112" y="970"/>
                      </a:cubicBezTo>
                      <a:cubicBezTo>
                        <a:pt x="109" y="970"/>
                        <a:pt x="109" y="970"/>
                        <a:pt x="109" y="970"/>
                      </a:cubicBezTo>
                      <a:cubicBezTo>
                        <a:pt x="106" y="973"/>
                        <a:pt x="106" y="973"/>
                        <a:pt x="106" y="973"/>
                      </a:cubicBezTo>
                      <a:cubicBezTo>
                        <a:pt x="107" y="976"/>
                        <a:pt x="107" y="976"/>
                        <a:pt x="107" y="976"/>
                      </a:cubicBezTo>
                      <a:cubicBezTo>
                        <a:pt x="109" y="976"/>
                        <a:pt x="109" y="976"/>
                        <a:pt x="109" y="976"/>
                      </a:cubicBezTo>
                      <a:cubicBezTo>
                        <a:pt x="111" y="974"/>
                        <a:pt x="111" y="974"/>
                        <a:pt x="111" y="974"/>
                      </a:cubicBezTo>
                      <a:cubicBezTo>
                        <a:pt x="112" y="974"/>
                        <a:pt x="112" y="974"/>
                        <a:pt x="112" y="974"/>
                      </a:cubicBezTo>
                      <a:cubicBezTo>
                        <a:pt x="113" y="977"/>
                        <a:pt x="113" y="977"/>
                        <a:pt x="113" y="977"/>
                      </a:cubicBezTo>
                      <a:cubicBezTo>
                        <a:pt x="113" y="980"/>
                        <a:pt x="113" y="980"/>
                        <a:pt x="113" y="980"/>
                      </a:cubicBezTo>
                      <a:cubicBezTo>
                        <a:pt x="110" y="982"/>
                        <a:pt x="110" y="982"/>
                        <a:pt x="110" y="982"/>
                      </a:cubicBezTo>
                      <a:cubicBezTo>
                        <a:pt x="110" y="988"/>
                        <a:pt x="110" y="988"/>
                        <a:pt x="110" y="988"/>
                      </a:cubicBezTo>
                      <a:cubicBezTo>
                        <a:pt x="112" y="991"/>
                        <a:pt x="112" y="991"/>
                        <a:pt x="112" y="991"/>
                      </a:cubicBezTo>
                      <a:cubicBezTo>
                        <a:pt x="114" y="991"/>
                        <a:pt x="114" y="991"/>
                        <a:pt x="114" y="991"/>
                      </a:cubicBezTo>
                      <a:cubicBezTo>
                        <a:pt x="117" y="989"/>
                        <a:pt x="117" y="989"/>
                        <a:pt x="117" y="989"/>
                      </a:cubicBezTo>
                      <a:cubicBezTo>
                        <a:pt x="117" y="986"/>
                        <a:pt x="117" y="986"/>
                        <a:pt x="117" y="986"/>
                      </a:cubicBezTo>
                      <a:cubicBezTo>
                        <a:pt x="120" y="987"/>
                        <a:pt x="120" y="987"/>
                        <a:pt x="120" y="987"/>
                      </a:cubicBezTo>
                      <a:cubicBezTo>
                        <a:pt x="121" y="985"/>
                        <a:pt x="121" y="985"/>
                        <a:pt x="121" y="985"/>
                      </a:cubicBezTo>
                      <a:cubicBezTo>
                        <a:pt x="123" y="985"/>
                        <a:pt x="123" y="985"/>
                        <a:pt x="123" y="985"/>
                      </a:cubicBezTo>
                      <a:cubicBezTo>
                        <a:pt x="125" y="987"/>
                        <a:pt x="125" y="987"/>
                        <a:pt x="125" y="987"/>
                      </a:cubicBezTo>
                      <a:cubicBezTo>
                        <a:pt x="123" y="988"/>
                        <a:pt x="123" y="988"/>
                        <a:pt x="123" y="988"/>
                      </a:cubicBezTo>
                      <a:cubicBezTo>
                        <a:pt x="121" y="991"/>
                        <a:pt x="121" y="991"/>
                        <a:pt x="121" y="991"/>
                      </a:cubicBezTo>
                      <a:cubicBezTo>
                        <a:pt x="118" y="991"/>
                        <a:pt x="118" y="991"/>
                        <a:pt x="118" y="991"/>
                      </a:cubicBezTo>
                      <a:cubicBezTo>
                        <a:pt x="113" y="993"/>
                        <a:pt x="113" y="993"/>
                        <a:pt x="113" y="993"/>
                      </a:cubicBezTo>
                      <a:cubicBezTo>
                        <a:pt x="111" y="994"/>
                        <a:pt x="111" y="994"/>
                        <a:pt x="111" y="994"/>
                      </a:cubicBezTo>
                      <a:cubicBezTo>
                        <a:pt x="110" y="997"/>
                        <a:pt x="110" y="997"/>
                        <a:pt x="110" y="997"/>
                      </a:cubicBezTo>
                      <a:cubicBezTo>
                        <a:pt x="110" y="1000"/>
                        <a:pt x="110" y="1000"/>
                        <a:pt x="110" y="1000"/>
                      </a:cubicBezTo>
                      <a:cubicBezTo>
                        <a:pt x="112" y="1002"/>
                        <a:pt x="112" y="1002"/>
                        <a:pt x="112" y="1002"/>
                      </a:cubicBezTo>
                      <a:cubicBezTo>
                        <a:pt x="111" y="1004"/>
                        <a:pt x="111" y="1004"/>
                        <a:pt x="111" y="1004"/>
                      </a:cubicBezTo>
                      <a:cubicBezTo>
                        <a:pt x="110" y="1008"/>
                        <a:pt x="110" y="1008"/>
                        <a:pt x="110" y="1008"/>
                      </a:cubicBezTo>
                      <a:cubicBezTo>
                        <a:pt x="111" y="1013"/>
                        <a:pt x="111" y="1013"/>
                        <a:pt x="111" y="1013"/>
                      </a:cubicBezTo>
                      <a:cubicBezTo>
                        <a:pt x="113" y="1013"/>
                        <a:pt x="113" y="1013"/>
                        <a:pt x="113" y="1013"/>
                      </a:cubicBezTo>
                      <a:cubicBezTo>
                        <a:pt x="115" y="1007"/>
                        <a:pt x="115" y="1007"/>
                        <a:pt x="115" y="1007"/>
                      </a:cubicBezTo>
                      <a:cubicBezTo>
                        <a:pt x="117" y="1007"/>
                        <a:pt x="117" y="1007"/>
                        <a:pt x="117" y="1007"/>
                      </a:cubicBezTo>
                      <a:cubicBezTo>
                        <a:pt x="121" y="1002"/>
                        <a:pt x="121" y="1002"/>
                        <a:pt x="121" y="1002"/>
                      </a:cubicBezTo>
                      <a:cubicBezTo>
                        <a:pt x="122" y="1002"/>
                        <a:pt x="122" y="1002"/>
                        <a:pt x="122" y="1002"/>
                      </a:cubicBezTo>
                      <a:cubicBezTo>
                        <a:pt x="124" y="999"/>
                        <a:pt x="124" y="999"/>
                        <a:pt x="124" y="999"/>
                      </a:cubicBezTo>
                      <a:cubicBezTo>
                        <a:pt x="126" y="998"/>
                        <a:pt x="126" y="998"/>
                        <a:pt x="126" y="998"/>
                      </a:cubicBezTo>
                      <a:cubicBezTo>
                        <a:pt x="127" y="998"/>
                        <a:pt x="127" y="998"/>
                        <a:pt x="127" y="998"/>
                      </a:cubicBezTo>
                      <a:cubicBezTo>
                        <a:pt x="125" y="1000"/>
                        <a:pt x="125" y="1000"/>
                        <a:pt x="125" y="1000"/>
                      </a:cubicBezTo>
                      <a:cubicBezTo>
                        <a:pt x="125" y="1002"/>
                        <a:pt x="125" y="1002"/>
                        <a:pt x="125" y="1002"/>
                      </a:cubicBezTo>
                      <a:cubicBezTo>
                        <a:pt x="126" y="1003"/>
                        <a:pt x="126" y="1003"/>
                        <a:pt x="126" y="1003"/>
                      </a:cubicBezTo>
                      <a:cubicBezTo>
                        <a:pt x="128" y="1002"/>
                        <a:pt x="128" y="1002"/>
                        <a:pt x="128" y="1002"/>
                      </a:cubicBezTo>
                      <a:cubicBezTo>
                        <a:pt x="132" y="997"/>
                        <a:pt x="132" y="997"/>
                        <a:pt x="132" y="997"/>
                      </a:cubicBezTo>
                      <a:cubicBezTo>
                        <a:pt x="133" y="995"/>
                        <a:pt x="133" y="995"/>
                        <a:pt x="133" y="995"/>
                      </a:cubicBezTo>
                      <a:cubicBezTo>
                        <a:pt x="135" y="998"/>
                        <a:pt x="135" y="998"/>
                        <a:pt x="135" y="998"/>
                      </a:cubicBezTo>
                      <a:cubicBezTo>
                        <a:pt x="137" y="997"/>
                        <a:pt x="137" y="997"/>
                        <a:pt x="137" y="997"/>
                      </a:cubicBezTo>
                      <a:cubicBezTo>
                        <a:pt x="139" y="995"/>
                        <a:pt x="139" y="995"/>
                        <a:pt x="139" y="995"/>
                      </a:cubicBezTo>
                      <a:cubicBezTo>
                        <a:pt x="141" y="995"/>
                        <a:pt x="141" y="995"/>
                        <a:pt x="141" y="995"/>
                      </a:cubicBezTo>
                      <a:cubicBezTo>
                        <a:pt x="141" y="997"/>
                        <a:pt x="141" y="997"/>
                        <a:pt x="141" y="997"/>
                      </a:cubicBezTo>
                      <a:cubicBezTo>
                        <a:pt x="138" y="999"/>
                        <a:pt x="138" y="999"/>
                        <a:pt x="138" y="999"/>
                      </a:cubicBezTo>
                      <a:cubicBezTo>
                        <a:pt x="139" y="1006"/>
                        <a:pt x="139" y="1006"/>
                        <a:pt x="139" y="1006"/>
                      </a:cubicBezTo>
                      <a:cubicBezTo>
                        <a:pt x="140" y="1008"/>
                        <a:pt x="140" y="1008"/>
                        <a:pt x="140" y="1008"/>
                      </a:cubicBezTo>
                      <a:cubicBezTo>
                        <a:pt x="142" y="1011"/>
                        <a:pt x="142" y="1011"/>
                        <a:pt x="142" y="1011"/>
                      </a:cubicBezTo>
                      <a:cubicBezTo>
                        <a:pt x="141" y="1012"/>
                        <a:pt x="141" y="1012"/>
                        <a:pt x="141" y="1012"/>
                      </a:cubicBezTo>
                      <a:cubicBezTo>
                        <a:pt x="139" y="1010"/>
                        <a:pt x="139" y="1010"/>
                        <a:pt x="139" y="1010"/>
                      </a:cubicBezTo>
                      <a:cubicBezTo>
                        <a:pt x="136" y="1006"/>
                        <a:pt x="136" y="1006"/>
                        <a:pt x="136" y="1006"/>
                      </a:cubicBezTo>
                      <a:cubicBezTo>
                        <a:pt x="134" y="1003"/>
                        <a:pt x="134" y="1003"/>
                        <a:pt x="134" y="1003"/>
                      </a:cubicBezTo>
                      <a:cubicBezTo>
                        <a:pt x="133" y="1003"/>
                        <a:pt x="133" y="1003"/>
                        <a:pt x="133" y="1003"/>
                      </a:cubicBezTo>
                      <a:cubicBezTo>
                        <a:pt x="132" y="1004"/>
                        <a:pt x="132" y="1004"/>
                        <a:pt x="132" y="1004"/>
                      </a:cubicBezTo>
                      <a:cubicBezTo>
                        <a:pt x="130" y="1004"/>
                        <a:pt x="130" y="1004"/>
                        <a:pt x="130" y="1004"/>
                      </a:cubicBezTo>
                      <a:cubicBezTo>
                        <a:pt x="129" y="1006"/>
                        <a:pt x="129" y="1006"/>
                        <a:pt x="129" y="1006"/>
                      </a:cubicBezTo>
                      <a:cubicBezTo>
                        <a:pt x="130" y="1008"/>
                        <a:pt x="130" y="1008"/>
                        <a:pt x="130" y="1008"/>
                      </a:cubicBezTo>
                      <a:cubicBezTo>
                        <a:pt x="132" y="1008"/>
                        <a:pt x="132" y="1008"/>
                        <a:pt x="132" y="1008"/>
                      </a:cubicBezTo>
                      <a:cubicBezTo>
                        <a:pt x="135" y="1011"/>
                        <a:pt x="135" y="1011"/>
                        <a:pt x="135" y="1011"/>
                      </a:cubicBezTo>
                      <a:cubicBezTo>
                        <a:pt x="136" y="1012"/>
                        <a:pt x="136" y="1012"/>
                        <a:pt x="136" y="1012"/>
                      </a:cubicBezTo>
                      <a:cubicBezTo>
                        <a:pt x="136" y="1014"/>
                        <a:pt x="136" y="1014"/>
                        <a:pt x="136" y="1014"/>
                      </a:cubicBezTo>
                      <a:cubicBezTo>
                        <a:pt x="134" y="1014"/>
                        <a:pt x="134" y="1014"/>
                        <a:pt x="134" y="1014"/>
                      </a:cubicBezTo>
                      <a:cubicBezTo>
                        <a:pt x="131" y="1011"/>
                        <a:pt x="131" y="1011"/>
                        <a:pt x="131" y="1011"/>
                      </a:cubicBezTo>
                      <a:cubicBezTo>
                        <a:pt x="130" y="1010"/>
                        <a:pt x="130" y="1010"/>
                        <a:pt x="130" y="1010"/>
                      </a:cubicBezTo>
                      <a:cubicBezTo>
                        <a:pt x="127" y="1011"/>
                        <a:pt x="127" y="1011"/>
                        <a:pt x="127" y="1011"/>
                      </a:cubicBezTo>
                      <a:cubicBezTo>
                        <a:pt x="124" y="1016"/>
                        <a:pt x="124" y="1016"/>
                        <a:pt x="124" y="1016"/>
                      </a:cubicBezTo>
                      <a:cubicBezTo>
                        <a:pt x="121" y="1018"/>
                        <a:pt x="121" y="1018"/>
                        <a:pt x="121" y="1018"/>
                      </a:cubicBezTo>
                      <a:cubicBezTo>
                        <a:pt x="115" y="1018"/>
                        <a:pt x="115" y="1018"/>
                        <a:pt x="115" y="1018"/>
                      </a:cubicBezTo>
                      <a:cubicBezTo>
                        <a:pt x="115" y="1019"/>
                        <a:pt x="115" y="1019"/>
                        <a:pt x="115" y="1019"/>
                      </a:cubicBezTo>
                      <a:cubicBezTo>
                        <a:pt x="116" y="1020"/>
                        <a:pt x="116" y="1020"/>
                        <a:pt x="116" y="1020"/>
                      </a:cubicBezTo>
                      <a:cubicBezTo>
                        <a:pt x="119" y="1020"/>
                        <a:pt x="119" y="1020"/>
                        <a:pt x="119" y="1020"/>
                      </a:cubicBezTo>
                      <a:cubicBezTo>
                        <a:pt x="122" y="1019"/>
                        <a:pt x="122" y="1019"/>
                        <a:pt x="122" y="1019"/>
                      </a:cubicBezTo>
                      <a:cubicBezTo>
                        <a:pt x="127" y="1018"/>
                        <a:pt x="127" y="1018"/>
                        <a:pt x="127" y="1018"/>
                      </a:cubicBezTo>
                      <a:cubicBezTo>
                        <a:pt x="130" y="1015"/>
                        <a:pt x="130" y="1015"/>
                        <a:pt x="130" y="1015"/>
                      </a:cubicBezTo>
                      <a:cubicBezTo>
                        <a:pt x="133" y="1016"/>
                        <a:pt x="133" y="1016"/>
                        <a:pt x="133" y="1016"/>
                      </a:cubicBezTo>
                      <a:cubicBezTo>
                        <a:pt x="136" y="1016"/>
                        <a:pt x="136" y="1016"/>
                        <a:pt x="136" y="1016"/>
                      </a:cubicBezTo>
                      <a:cubicBezTo>
                        <a:pt x="135" y="1017"/>
                        <a:pt x="135" y="1017"/>
                        <a:pt x="135" y="1017"/>
                      </a:cubicBezTo>
                      <a:cubicBezTo>
                        <a:pt x="133" y="1020"/>
                        <a:pt x="133" y="1020"/>
                        <a:pt x="133" y="1020"/>
                      </a:cubicBezTo>
                      <a:cubicBezTo>
                        <a:pt x="128" y="1020"/>
                        <a:pt x="128" y="1020"/>
                        <a:pt x="128" y="1020"/>
                      </a:cubicBezTo>
                      <a:cubicBezTo>
                        <a:pt x="124" y="1021"/>
                        <a:pt x="124" y="1021"/>
                        <a:pt x="124" y="1021"/>
                      </a:cubicBezTo>
                      <a:cubicBezTo>
                        <a:pt x="117" y="1021"/>
                        <a:pt x="117" y="1021"/>
                        <a:pt x="117" y="1021"/>
                      </a:cubicBezTo>
                      <a:cubicBezTo>
                        <a:pt x="114" y="1022"/>
                        <a:pt x="114" y="1022"/>
                        <a:pt x="114" y="1022"/>
                      </a:cubicBezTo>
                      <a:cubicBezTo>
                        <a:pt x="113" y="1025"/>
                        <a:pt x="113" y="1025"/>
                        <a:pt x="113" y="1025"/>
                      </a:cubicBezTo>
                      <a:cubicBezTo>
                        <a:pt x="114" y="1028"/>
                        <a:pt x="114" y="1028"/>
                        <a:pt x="114" y="1028"/>
                      </a:cubicBezTo>
                      <a:cubicBezTo>
                        <a:pt x="117" y="1029"/>
                        <a:pt x="117" y="1029"/>
                        <a:pt x="117" y="1029"/>
                      </a:cubicBezTo>
                      <a:cubicBezTo>
                        <a:pt x="121" y="1028"/>
                        <a:pt x="121" y="1028"/>
                        <a:pt x="121" y="1028"/>
                      </a:cubicBezTo>
                      <a:cubicBezTo>
                        <a:pt x="122" y="1029"/>
                        <a:pt x="122" y="1029"/>
                        <a:pt x="122" y="1029"/>
                      </a:cubicBezTo>
                      <a:cubicBezTo>
                        <a:pt x="119" y="1031"/>
                        <a:pt x="119" y="1031"/>
                        <a:pt x="119" y="1031"/>
                      </a:cubicBezTo>
                      <a:cubicBezTo>
                        <a:pt x="115" y="1031"/>
                        <a:pt x="115" y="1031"/>
                        <a:pt x="115" y="1031"/>
                      </a:cubicBezTo>
                      <a:cubicBezTo>
                        <a:pt x="113" y="1034"/>
                        <a:pt x="113" y="1034"/>
                        <a:pt x="113" y="1034"/>
                      </a:cubicBezTo>
                      <a:cubicBezTo>
                        <a:pt x="114" y="1037"/>
                        <a:pt x="114" y="1037"/>
                        <a:pt x="114" y="1037"/>
                      </a:cubicBezTo>
                      <a:cubicBezTo>
                        <a:pt x="116" y="1039"/>
                        <a:pt x="116" y="1039"/>
                        <a:pt x="116" y="1039"/>
                      </a:cubicBezTo>
                      <a:cubicBezTo>
                        <a:pt x="118" y="1038"/>
                        <a:pt x="118" y="1038"/>
                        <a:pt x="118" y="1038"/>
                      </a:cubicBezTo>
                      <a:cubicBezTo>
                        <a:pt x="119" y="1035"/>
                        <a:pt x="119" y="1035"/>
                        <a:pt x="119" y="1035"/>
                      </a:cubicBezTo>
                      <a:cubicBezTo>
                        <a:pt x="122" y="1035"/>
                        <a:pt x="122" y="1035"/>
                        <a:pt x="122" y="1035"/>
                      </a:cubicBezTo>
                      <a:cubicBezTo>
                        <a:pt x="123" y="1036"/>
                        <a:pt x="123" y="1036"/>
                        <a:pt x="123" y="1036"/>
                      </a:cubicBezTo>
                      <a:cubicBezTo>
                        <a:pt x="126" y="1036"/>
                        <a:pt x="126" y="1036"/>
                        <a:pt x="126" y="1036"/>
                      </a:cubicBezTo>
                      <a:cubicBezTo>
                        <a:pt x="128" y="1035"/>
                        <a:pt x="128" y="1035"/>
                        <a:pt x="128" y="1035"/>
                      </a:cubicBezTo>
                      <a:cubicBezTo>
                        <a:pt x="129" y="1034"/>
                        <a:pt x="129" y="1034"/>
                        <a:pt x="129" y="1034"/>
                      </a:cubicBezTo>
                      <a:cubicBezTo>
                        <a:pt x="130" y="1035"/>
                        <a:pt x="130" y="1035"/>
                        <a:pt x="130" y="1035"/>
                      </a:cubicBezTo>
                      <a:cubicBezTo>
                        <a:pt x="129" y="1037"/>
                        <a:pt x="129" y="1037"/>
                        <a:pt x="129" y="1037"/>
                      </a:cubicBezTo>
                      <a:cubicBezTo>
                        <a:pt x="125" y="1039"/>
                        <a:pt x="125" y="1039"/>
                        <a:pt x="125" y="1039"/>
                      </a:cubicBezTo>
                      <a:cubicBezTo>
                        <a:pt x="123" y="1038"/>
                        <a:pt x="123" y="1038"/>
                        <a:pt x="123" y="1038"/>
                      </a:cubicBezTo>
                      <a:cubicBezTo>
                        <a:pt x="121" y="1038"/>
                        <a:pt x="121" y="1038"/>
                        <a:pt x="121" y="1038"/>
                      </a:cubicBezTo>
                      <a:cubicBezTo>
                        <a:pt x="119" y="1038"/>
                        <a:pt x="119" y="1038"/>
                        <a:pt x="119" y="1038"/>
                      </a:cubicBezTo>
                      <a:cubicBezTo>
                        <a:pt x="121" y="1040"/>
                        <a:pt x="121" y="1040"/>
                        <a:pt x="121" y="1040"/>
                      </a:cubicBezTo>
                      <a:cubicBezTo>
                        <a:pt x="124" y="1040"/>
                        <a:pt x="124" y="1040"/>
                        <a:pt x="124" y="1040"/>
                      </a:cubicBezTo>
                      <a:cubicBezTo>
                        <a:pt x="125" y="1041"/>
                        <a:pt x="125" y="1041"/>
                        <a:pt x="125" y="1041"/>
                      </a:cubicBezTo>
                      <a:cubicBezTo>
                        <a:pt x="123" y="1042"/>
                        <a:pt x="123" y="1042"/>
                        <a:pt x="123" y="1042"/>
                      </a:cubicBezTo>
                      <a:cubicBezTo>
                        <a:pt x="119" y="1042"/>
                        <a:pt x="119" y="1042"/>
                        <a:pt x="119" y="1042"/>
                      </a:cubicBezTo>
                      <a:cubicBezTo>
                        <a:pt x="116" y="1045"/>
                        <a:pt x="116" y="1045"/>
                        <a:pt x="116" y="1045"/>
                      </a:cubicBezTo>
                      <a:cubicBezTo>
                        <a:pt x="118" y="1047"/>
                        <a:pt x="118" y="1047"/>
                        <a:pt x="118" y="1047"/>
                      </a:cubicBezTo>
                      <a:cubicBezTo>
                        <a:pt x="120" y="1048"/>
                        <a:pt x="120" y="1048"/>
                        <a:pt x="120" y="1048"/>
                      </a:cubicBezTo>
                      <a:cubicBezTo>
                        <a:pt x="121" y="1047"/>
                        <a:pt x="121" y="1047"/>
                        <a:pt x="121" y="1047"/>
                      </a:cubicBezTo>
                      <a:cubicBezTo>
                        <a:pt x="125" y="1046"/>
                        <a:pt x="125" y="1046"/>
                        <a:pt x="125" y="1046"/>
                      </a:cubicBezTo>
                      <a:cubicBezTo>
                        <a:pt x="127" y="1047"/>
                        <a:pt x="127" y="1047"/>
                        <a:pt x="127" y="1047"/>
                      </a:cubicBezTo>
                      <a:cubicBezTo>
                        <a:pt x="128" y="1048"/>
                        <a:pt x="128" y="1048"/>
                        <a:pt x="128" y="1048"/>
                      </a:cubicBezTo>
                      <a:cubicBezTo>
                        <a:pt x="127" y="1049"/>
                        <a:pt x="127" y="1049"/>
                        <a:pt x="127" y="1049"/>
                      </a:cubicBezTo>
                      <a:cubicBezTo>
                        <a:pt x="122" y="1050"/>
                        <a:pt x="122" y="1050"/>
                        <a:pt x="122" y="1050"/>
                      </a:cubicBezTo>
                      <a:cubicBezTo>
                        <a:pt x="120" y="1049"/>
                        <a:pt x="120" y="1049"/>
                        <a:pt x="120" y="1049"/>
                      </a:cubicBezTo>
                      <a:cubicBezTo>
                        <a:pt x="117" y="1050"/>
                        <a:pt x="117" y="1050"/>
                        <a:pt x="117" y="1050"/>
                      </a:cubicBezTo>
                      <a:cubicBezTo>
                        <a:pt x="116" y="1052"/>
                        <a:pt x="116" y="1052"/>
                        <a:pt x="116" y="1052"/>
                      </a:cubicBezTo>
                      <a:cubicBezTo>
                        <a:pt x="117" y="1055"/>
                        <a:pt x="117" y="1055"/>
                        <a:pt x="117" y="1055"/>
                      </a:cubicBezTo>
                      <a:cubicBezTo>
                        <a:pt x="119" y="1055"/>
                        <a:pt x="119" y="1055"/>
                        <a:pt x="119" y="1055"/>
                      </a:cubicBezTo>
                      <a:cubicBezTo>
                        <a:pt x="122" y="1053"/>
                        <a:pt x="122" y="1053"/>
                        <a:pt x="122" y="1053"/>
                      </a:cubicBezTo>
                      <a:cubicBezTo>
                        <a:pt x="125" y="1053"/>
                        <a:pt x="125" y="1053"/>
                        <a:pt x="125" y="1053"/>
                      </a:cubicBezTo>
                      <a:cubicBezTo>
                        <a:pt x="127" y="1055"/>
                        <a:pt x="127" y="1055"/>
                        <a:pt x="127" y="1055"/>
                      </a:cubicBezTo>
                      <a:cubicBezTo>
                        <a:pt x="127" y="1056"/>
                        <a:pt x="127" y="1056"/>
                        <a:pt x="127" y="1056"/>
                      </a:cubicBezTo>
                      <a:cubicBezTo>
                        <a:pt x="122" y="1058"/>
                        <a:pt x="122" y="1058"/>
                        <a:pt x="122" y="1058"/>
                      </a:cubicBezTo>
                      <a:cubicBezTo>
                        <a:pt x="122" y="1060"/>
                        <a:pt x="122" y="1060"/>
                        <a:pt x="122" y="1060"/>
                      </a:cubicBezTo>
                      <a:cubicBezTo>
                        <a:pt x="123" y="1065"/>
                        <a:pt x="123" y="1065"/>
                        <a:pt x="123" y="1065"/>
                      </a:cubicBezTo>
                      <a:cubicBezTo>
                        <a:pt x="124" y="1065"/>
                        <a:pt x="124" y="1065"/>
                        <a:pt x="124" y="1065"/>
                      </a:cubicBezTo>
                      <a:cubicBezTo>
                        <a:pt x="125" y="1063"/>
                        <a:pt x="125" y="1063"/>
                        <a:pt x="125" y="1063"/>
                      </a:cubicBezTo>
                      <a:cubicBezTo>
                        <a:pt x="128" y="1063"/>
                        <a:pt x="128" y="1063"/>
                        <a:pt x="128" y="1063"/>
                      </a:cubicBezTo>
                      <a:cubicBezTo>
                        <a:pt x="129" y="1066"/>
                        <a:pt x="129" y="1066"/>
                        <a:pt x="129" y="1066"/>
                      </a:cubicBezTo>
                      <a:cubicBezTo>
                        <a:pt x="130" y="1064"/>
                        <a:pt x="130" y="1064"/>
                        <a:pt x="130" y="1064"/>
                      </a:cubicBezTo>
                      <a:cubicBezTo>
                        <a:pt x="131" y="1063"/>
                        <a:pt x="131" y="1063"/>
                        <a:pt x="131" y="1063"/>
                      </a:cubicBezTo>
                      <a:cubicBezTo>
                        <a:pt x="132" y="1065"/>
                        <a:pt x="132" y="1065"/>
                        <a:pt x="132" y="1065"/>
                      </a:cubicBezTo>
                      <a:cubicBezTo>
                        <a:pt x="131" y="1067"/>
                        <a:pt x="131" y="1067"/>
                        <a:pt x="131" y="1067"/>
                      </a:cubicBezTo>
                      <a:cubicBezTo>
                        <a:pt x="130" y="1069"/>
                        <a:pt x="130" y="1069"/>
                        <a:pt x="130" y="1069"/>
                      </a:cubicBezTo>
                      <a:cubicBezTo>
                        <a:pt x="132" y="1071"/>
                        <a:pt x="132" y="1071"/>
                        <a:pt x="132" y="1071"/>
                      </a:cubicBezTo>
                      <a:cubicBezTo>
                        <a:pt x="129" y="1076"/>
                        <a:pt x="129" y="1076"/>
                        <a:pt x="129" y="1076"/>
                      </a:cubicBezTo>
                      <a:cubicBezTo>
                        <a:pt x="128" y="1076"/>
                        <a:pt x="128" y="1076"/>
                        <a:pt x="128" y="1076"/>
                      </a:cubicBezTo>
                      <a:cubicBezTo>
                        <a:pt x="126" y="1079"/>
                        <a:pt x="126" y="1079"/>
                        <a:pt x="126" y="1079"/>
                      </a:cubicBezTo>
                      <a:cubicBezTo>
                        <a:pt x="124" y="1082"/>
                        <a:pt x="124" y="1082"/>
                        <a:pt x="124" y="1082"/>
                      </a:cubicBezTo>
                      <a:cubicBezTo>
                        <a:pt x="125" y="1083"/>
                        <a:pt x="125" y="1083"/>
                        <a:pt x="125" y="1083"/>
                      </a:cubicBezTo>
                      <a:cubicBezTo>
                        <a:pt x="127" y="1083"/>
                        <a:pt x="127" y="1083"/>
                        <a:pt x="127" y="1083"/>
                      </a:cubicBezTo>
                      <a:cubicBezTo>
                        <a:pt x="129" y="1082"/>
                        <a:pt x="129" y="1082"/>
                        <a:pt x="129" y="1082"/>
                      </a:cubicBezTo>
                      <a:cubicBezTo>
                        <a:pt x="131" y="1082"/>
                        <a:pt x="131" y="1082"/>
                        <a:pt x="131" y="1082"/>
                      </a:cubicBezTo>
                      <a:cubicBezTo>
                        <a:pt x="131" y="1085"/>
                        <a:pt x="131" y="1085"/>
                        <a:pt x="131" y="1085"/>
                      </a:cubicBezTo>
                      <a:cubicBezTo>
                        <a:pt x="130" y="1087"/>
                        <a:pt x="130" y="1087"/>
                        <a:pt x="130" y="1087"/>
                      </a:cubicBezTo>
                      <a:cubicBezTo>
                        <a:pt x="130" y="1088"/>
                        <a:pt x="130" y="1088"/>
                        <a:pt x="130" y="1088"/>
                      </a:cubicBezTo>
                      <a:cubicBezTo>
                        <a:pt x="133" y="1088"/>
                        <a:pt x="133" y="1088"/>
                        <a:pt x="133" y="1088"/>
                      </a:cubicBezTo>
                      <a:cubicBezTo>
                        <a:pt x="134" y="1089"/>
                        <a:pt x="134" y="1089"/>
                        <a:pt x="134" y="1089"/>
                      </a:cubicBezTo>
                      <a:cubicBezTo>
                        <a:pt x="134" y="1091"/>
                        <a:pt x="134" y="1091"/>
                        <a:pt x="134" y="1091"/>
                      </a:cubicBezTo>
                      <a:cubicBezTo>
                        <a:pt x="132" y="1092"/>
                        <a:pt x="132" y="1092"/>
                        <a:pt x="132" y="1092"/>
                      </a:cubicBezTo>
                      <a:cubicBezTo>
                        <a:pt x="134" y="1094"/>
                        <a:pt x="134" y="1094"/>
                        <a:pt x="134" y="1094"/>
                      </a:cubicBezTo>
                      <a:cubicBezTo>
                        <a:pt x="133" y="1097"/>
                        <a:pt x="133" y="1097"/>
                        <a:pt x="133" y="1097"/>
                      </a:cubicBezTo>
                      <a:cubicBezTo>
                        <a:pt x="131" y="1098"/>
                        <a:pt x="131" y="1098"/>
                        <a:pt x="131" y="1098"/>
                      </a:cubicBezTo>
                      <a:cubicBezTo>
                        <a:pt x="130" y="1100"/>
                        <a:pt x="130" y="1100"/>
                        <a:pt x="130" y="1100"/>
                      </a:cubicBezTo>
                      <a:cubicBezTo>
                        <a:pt x="133" y="1100"/>
                        <a:pt x="133" y="1100"/>
                        <a:pt x="133" y="1100"/>
                      </a:cubicBezTo>
                      <a:cubicBezTo>
                        <a:pt x="134" y="1098"/>
                        <a:pt x="134" y="1098"/>
                        <a:pt x="134" y="1098"/>
                      </a:cubicBezTo>
                      <a:cubicBezTo>
                        <a:pt x="135" y="1096"/>
                        <a:pt x="135" y="1096"/>
                        <a:pt x="135" y="1096"/>
                      </a:cubicBezTo>
                      <a:cubicBezTo>
                        <a:pt x="140" y="1094"/>
                        <a:pt x="140" y="1094"/>
                        <a:pt x="140" y="1094"/>
                      </a:cubicBezTo>
                      <a:cubicBezTo>
                        <a:pt x="141" y="1096"/>
                        <a:pt x="141" y="1096"/>
                        <a:pt x="141" y="1096"/>
                      </a:cubicBezTo>
                      <a:cubicBezTo>
                        <a:pt x="140" y="1098"/>
                        <a:pt x="140" y="1098"/>
                        <a:pt x="140" y="1098"/>
                      </a:cubicBezTo>
                      <a:cubicBezTo>
                        <a:pt x="140" y="1100"/>
                        <a:pt x="140" y="1100"/>
                        <a:pt x="140" y="1100"/>
                      </a:cubicBezTo>
                      <a:cubicBezTo>
                        <a:pt x="138" y="1102"/>
                        <a:pt x="138" y="1102"/>
                        <a:pt x="138" y="1102"/>
                      </a:cubicBezTo>
                      <a:cubicBezTo>
                        <a:pt x="136" y="1104"/>
                        <a:pt x="136" y="1104"/>
                        <a:pt x="136" y="1104"/>
                      </a:cubicBezTo>
                      <a:cubicBezTo>
                        <a:pt x="134" y="1103"/>
                        <a:pt x="134" y="1103"/>
                        <a:pt x="134" y="1103"/>
                      </a:cubicBezTo>
                      <a:cubicBezTo>
                        <a:pt x="132" y="1104"/>
                        <a:pt x="132" y="1104"/>
                        <a:pt x="132" y="1104"/>
                      </a:cubicBezTo>
                      <a:cubicBezTo>
                        <a:pt x="130" y="1106"/>
                        <a:pt x="130" y="1106"/>
                        <a:pt x="130" y="1106"/>
                      </a:cubicBezTo>
                      <a:cubicBezTo>
                        <a:pt x="132" y="1108"/>
                        <a:pt x="132" y="1108"/>
                        <a:pt x="132" y="1108"/>
                      </a:cubicBezTo>
                      <a:cubicBezTo>
                        <a:pt x="135" y="1107"/>
                        <a:pt x="135" y="1107"/>
                        <a:pt x="135" y="1107"/>
                      </a:cubicBezTo>
                      <a:cubicBezTo>
                        <a:pt x="137" y="1105"/>
                        <a:pt x="137" y="1105"/>
                        <a:pt x="137" y="1105"/>
                      </a:cubicBezTo>
                      <a:cubicBezTo>
                        <a:pt x="140" y="1106"/>
                        <a:pt x="140" y="1106"/>
                        <a:pt x="140" y="1106"/>
                      </a:cubicBezTo>
                      <a:cubicBezTo>
                        <a:pt x="141" y="1107"/>
                        <a:pt x="141" y="1107"/>
                        <a:pt x="141" y="1107"/>
                      </a:cubicBezTo>
                      <a:cubicBezTo>
                        <a:pt x="140" y="1109"/>
                        <a:pt x="140" y="1109"/>
                        <a:pt x="140" y="1109"/>
                      </a:cubicBezTo>
                      <a:cubicBezTo>
                        <a:pt x="136" y="1111"/>
                        <a:pt x="136" y="1111"/>
                        <a:pt x="136" y="1111"/>
                      </a:cubicBezTo>
                      <a:cubicBezTo>
                        <a:pt x="136" y="1114"/>
                        <a:pt x="136" y="1114"/>
                        <a:pt x="136" y="1114"/>
                      </a:cubicBezTo>
                      <a:cubicBezTo>
                        <a:pt x="134" y="1116"/>
                        <a:pt x="134" y="1116"/>
                        <a:pt x="134" y="1116"/>
                      </a:cubicBezTo>
                      <a:cubicBezTo>
                        <a:pt x="131" y="1117"/>
                        <a:pt x="131" y="1117"/>
                        <a:pt x="131" y="1117"/>
                      </a:cubicBezTo>
                      <a:cubicBezTo>
                        <a:pt x="131" y="1119"/>
                        <a:pt x="131" y="1119"/>
                        <a:pt x="131" y="1119"/>
                      </a:cubicBezTo>
                      <a:cubicBezTo>
                        <a:pt x="133" y="1121"/>
                        <a:pt x="133" y="1121"/>
                        <a:pt x="133" y="1121"/>
                      </a:cubicBezTo>
                      <a:cubicBezTo>
                        <a:pt x="137" y="1120"/>
                        <a:pt x="137" y="1120"/>
                        <a:pt x="137" y="1120"/>
                      </a:cubicBezTo>
                      <a:cubicBezTo>
                        <a:pt x="140" y="1118"/>
                        <a:pt x="140" y="1118"/>
                        <a:pt x="140" y="1118"/>
                      </a:cubicBezTo>
                      <a:cubicBezTo>
                        <a:pt x="143" y="1116"/>
                        <a:pt x="143" y="1116"/>
                        <a:pt x="143" y="1116"/>
                      </a:cubicBezTo>
                      <a:cubicBezTo>
                        <a:pt x="146" y="1117"/>
                        <a:pt x="146" y="1117"/>
                        <a:pt x="146" y="1117"/>
                      </a:cubicBezTo>
                      <a:cubicBezTo>
                        <a:pt x="146" y="1119"/>
                        <a:pt x="146" y="1119"/>
                        <a:pt x="146" y="1119"/>
                      </a:cubicBezTo>
                      <a:cubicBezTo>
                        <a:pt x="145" y="1120"/>
                        <a:pt x="145" y="1120"/>
                        <a:pt x="145" y="1120"/>
                      </a:cubicBezTo>
                      <a:cubicBezTo>
                        <a:pt x="143" y="1120"/>
                        <a:pt x="143" y="1120"/>
                        <a:pt x="143" y="1120"/>
                      </a:cubicBezTo>
                      <a:cubicBezTo>
                        <a:pt x="139" y="1123"/>
                        <a:pt x="139" y="1123"/>
                        <a:pt x="139" y="1123"/>
                      </a:cubicBezTo>
                      <a:cubicBezTo>
                        <a:pt x="139" y="1124"/>
                        <a:pt x="139" y="1124"/>
                        <a:pt x="139" y="1124"/>
                      </a:cubicBezTo>
                      <a:cubicBezTo>
                        <a:pt x="141" y="1124"/>
                        <a:pt x="141" y="1124"/>
                        <a:pt x="141" y="1124"/>
                      </a:cubicBezTo>
                      <a:cubicBezTo>
                        <a:pt x="142" y="1126"/>
                        <a:pt x="142" y="1126"/>
                        <a:pt x="142" y="1126"/>
                      </a:cubicBezTo>
                      <a:cubicBezTo>
                        <a:pt x="139" y="1129"/>
                        <a:pt x="139" y="1129"/>
                        <a:pt x="139" y="1129"/>
                      </a:cubicBezTo>
                      <a:cubicBezTo>
                        <a:pt x="140" y="1132"/>
                        <a:pt x="140" y="1132"/>
                        <a:pt x="140" y="1132"/>
                      </a:cubicBezTo>
                      <a:cubicBezTo>
                        <a:pt x="143" y="1133"/>
                        <a:pt x="143" y="1133"/>
                        <a:pt x="143" y="1133"/>
                      </a:cubicBezTo>
                      <a:cubicBezTo>
                        <a:pt x="147" y="1129"/>
                        <a:pt x="147" y="1129"/>
                        <a:pt x="147" y="1129"/>
                      </a:cubicBezTo>
                      <a:cubicBezTo>
                        <a:pt x="149" y="1128"/>
                        <a:pt x="149" y="1128"/>
                        <a:pt x="149" y="1128"/>
                      </a:cubicBezTo>
                      <a:cubicBezTo>
                        <a:pt x="150" y="1130"/>
                        <a:pt x="150" y="1130"/>
                        <a:pt x="150" y="1130"/>
                      </a:cubicBezTo>
                      <a:cubicBezTo>
                        <a:pt x="152" y="1132"/>
                        <a:pt x="152" y="1132"/>
                        <a:pt x="152" y="1132"/>
                      </a:cubicBezTo>
                      <a:cubicBezTo>
                        <a:pt x="153" y="1137"/>
                        <a:pt x="153" y="1137"/>
                        <a:pt x="153" y="1137"/>
                      </a:cubicBezTo>
                      <a:cubicBezTo>
                        <a:pt x="155" y="1138"/>
                        <a:pt x="155" y="1138"/>
                        <a:pt x="155" y="1138"/>
                      </a:cubicBezTo>
                      <a:cubicBezTo>
                        <a:pt x="156" y="1139"/>
                        <a:pt x="156" y="1139"/>
                        <a:pt x="156" y="1139"/>
                      </a:cubicBezTo>
                      <a:cubicBezTo>
                        <a:pt x="154" y="1142"/>
                        <a:pt x="154" y="1142"/>
                        <a:pt x="154" y="1142"/>
                      </a:cubicBezTo>
                      <a:cubicBezTo>
                        <a:pt x="151" y="1142"/>
                        <a:pt x="151" y="1142"/>
                        <a:pt x="151" y="1142"/>
                      </a:cubicBezTo>
                      <a:cubicBezTo>
                        <a:pt x="150" y="1145"/>
                        <a:pt x="150" y="1145"/>
                        <a:pt x="150" y="1145"/>
                      </a:cubicBezTo>
                      <a:cubicBezTo>
                        <a:pt x="150" y="1147"/>
                        <a:pt x="150" y="1147"/>
                        <a:pt x="150" y="1147"/>
                      </a:cubicBezTo>
                      <a:cubicBezTo>
                        <a:pt x="155" y="1149"/>
                        <a:pt x="155" y="1149"/>
                        <a:pt x="155" y="1149"/>
                      </a:cubicBezTo>
                      <a:cubicBezTo>
                        <a:pt x="157" y="1148"/>
                        <a:pt x="157" y="1148"/>
                        <a:pt x="157" y="1148"/>
                      </a:cubicBezTo>
                      <a:cubicBezTo>
                        <a:pt x="156" y="1146"/>
                        <a:pt x="156" y="1146"/>
                        <a:pt x="156" y="1146"/>
                      </a:cubicBezTo>
                      <a:cubicBezTo>
                        <a:pt x="156" y="1144"/>
                        <a:pt x="156" y="1144"/>
                        <a:pt x="156" y="1144"/>
                      </a:cubicBezTo>
                      <a:cubicBezTo>
                        <a:pt x="158" y="1143"/>
                        <a:pt x="158" y="1143"/>
                        <a:pt x="158" y="1143"/>
                      </a:cubicBezTo>
                      <a:cubicBezTo>
                        <a:pt x="160" y="1144"/>
                        <a:pt x="160" y="1144"/>
                        <a:pt x="160" y="1144"/>
                      </a:cubicBezTo>
                      <a:cubicBezTo>
                        <a:pt x="162" y="1142"/>
                        <a:pt x="162" y="1142"/>
                        <a:pt x="162" y="1142"/>
                      </a:cubicBezTo>
                      <a:cubicBezTo>
                        <a:pt x="164" y="1141"/>
                        <a:pt x="164" y="1141"/>
                        <a:pt x="164" y="1141"/>
                      </a:cubicBezTo>
                      <a:cubicBezTo>
                        <a:pt x="166" y="1143"/>
                        <a:pt x="166" y="1143"/>
                        <a:pt x="166" y="1143"/>
                      </a:cubicBezTo>
                      <a:cubicBezTo>
                        <a:pt x="168" y="1144"/>
                        <a:pt x="168" y="1144"/>
                        <a:pt x="168" y="1144"/>
                      </a:cubicBezTo>
                      <a:cubicBezTo>
                        <a:pt x="170" y="1143"/>
                        <a:pt x="170" y="1143"/>
                        <a:pt x="170" y="1143"/>
                      </a:cubicBezTo>
                      <a:cubicBezTo>
                        <a:pt x="171" y="1140"/>
                        <a:pt x="171" y="1140"/>
                        <a:pt x="171" y="1140"/>
                      </a:cubicBezTo>
                      <a:cubicBezTo>
                        <a:pt x="173" y="1138"/>
                        <a:pt x="173" y="1138"/>
                        <a:pt x="173" y="1138"/>
                      </a:cubicBezTo>
                      <a:cubicBezTo>
                        <a:pt x="175" y="1138"/>
                        <a:pt x="175" y="1138"/>
                        <a:pt x="175" y="1138"/>
                      </a:cubicBezTo>
                      <a:cubicBezTo>
                        <a:pt x="178" y="1138"/>
                        <a:pt x="178" y="1138"/>
                        <a:pt x="178" y="1138"/>
                      </a:cubicBezTo>
                      <a:cubicBezTo>
                        <a:pt x="180" y="1139"/>
                        <a:pt x="180" y="1139"/>
                        <a:pt x="180" y="1139"/>
                      </a:cubicBezTo>
                      <a:cubicBezTo>
                        <a:pt x="182" y="1137"/>
                        <a:pt x="182" y="1137"/>
                        <a:pt x="182" y="1137"/>
                      </a:cubicBezTo>
                      <a:cubicBezTo>
                        <a:pt x="182" y="1135"/>
                        <a:pt x="182" y="1135"/>
                        <a:pt x="182" y="1135"/>
                      </a:cubicBezTo>
                      <a:cubicBezTo>
                        <a:pt x="181" y="1133"/>
                        <a:pt x="181" y="1133"/>
                        <a:pt x="181" y="1133"/>
                      </a:cubicBezTo>
                      <a:cubicBezTo>
                        <a:pt x="181" y="1131"/>
                        <a:pt x="181" y="1131"/>
                        <a:pt x="181" y="1131"/>
                      </a:cubicBezTo>
                      <a:cubicBezTo>
                        <a:pt x="183" y="1129"/>
                        <a:pt x="183" y="1129"/>
                        <a:pt x="183" y="1129"/>
                      </a:cubicBezTo>
                      <a:cubicBezTo>
                        <a:pt x="184" y="1130"/>
                        <a:pt x="184" y="1130"/>
                        <a:pt x="184" y="1130"/>
                      </a:cubicBezTo>
                      <a:cubicBezTo>
                        <a:pt x="186" y="1134"/>
                        <a:pt x="186" y="1134"/>
                        <a:pt x="186" y="1134"/>
                      </a:cubicBezTo>
                      <a:cubicBezTo>
                        <a:pt x="186" y="1138"/>
                        <a:pt x="186" y="1138"/>
                        <a:pt x="186" y="1138"/>
                      </a:cubicBezTo>
                      <a:cubicBezTo>
                        <a:pt x="183" y="1141"/>
                        <a:pt x="183" y="1141"/>
                        <a:pt x="183" y="1141"/>
                      </a:cubicBezTo>
                      <a:cubicBezTo>
                        <a:pt x="181" y="1142"/>
                        <a:pt x="181" y="1142"/>
                        <a:pt x="181" y="1142"/>
                      </a:cubicBezTo>
                      <a:cubicBezTo>
                        <a:pt x="179" y="1144"/>
                        <a:pt x="179" y="1144"/>
                        <a:pt x="179" y="1144"/>
                      </a:cubicBezTo>
                      <a:cubicBezTo>
                        <a:pt x="180" y="1145"/>
                        <a:pt x="180" y="1145"/>
                        <a:pt x="180" y="1145"/>
                      </a:cubicBezTo>
                      <a:cubicBezTo>
                        <a:pt x="184" y="1144"/>
                        <a:pt x="184" y="1144"/>
                        <a:pt x="184" y="1144"/>
                      </a:cubicBezTo>
                      <a:cubicBezTo>
                        <a:pt x="189" y="1139"/>
                        <a:pt x="189" y="1139"/>
                        <a:pt x="189" y="1139"/>
                      </a:cubicBezTo>
                      <a:cubicBezTo>
                        <a:pt x="192" y="1134"/>
                        <a:pt x="192" y="1134"/>
                        <a:pt x="192" y="1134"/>
                      </a:cubicBezTo>
                      <a:cubicBezTo>
                        <a:pt x="194" y="1134"/>
                        <a:pt x="194" y="1134"/>
                        <a:pt x="194" y="1134"/>
                      </a:cubicBezTo>
                      <a:cubicBezTo>
                        <a:pt x="195" y="1137"/>
                        <a:pt x="195" y="1137"/>
                        <a:pt x="195" y="1137"/>
                      </a:cubicBezTo>
                      <a:cubicBezTo>
                        <a:pt x="195" y="1140"/>
                        <a:pt x="195" y="1140"/>
                        <a:pt x="195" y="1140"/>
                      </a:cubicBezTo>
                      <a:cubicBezTo>
                        <a:pt x="193" y="1141"/>
                        <a:pt x="193" y="1141"/>
                        <a:pt x="193" y="1141"/>
                      </a:cubicBezTo>
                      <a:cubicBezTo>
                        <a:pt x="190" y="1143"/>
                        <a:pt x="190" y="1143"/>
                        <a:pt x="190" y="1143"/>
                      </a:cubicBezTo>
                      <a:cubicBezTo>
                        <a:pt x="187" y="1146"/>
                        <a:pt x="187" y="1146"/>
                        <a:pt x="187" y="1146"/>
                      </a:cubicBezTo>
                      <a:cubicBezTo>
                        <a:pt x="184" y="1147"/>
                        <a:pt x="184" y="1147"/>
                        <a:pt x="184" y="1147"/>
                      </a:cubicBezTo>
                      <a:cubicBezTo>
                        <a:pt x="183" y="1148"/>
                        <a:pt x="183" y="1148"/>
                        <a:pt x="183" y="1148"/>
                      </a:cubicBezTo>
                      <a:cubicBezTo>
                        <a:pt x="184" y="1149"/>
                        <a:pt x="184" y="1149"/>
                        <a:pt x="184" y="1149"/>
                      </a:cubicBezTo>
                      <a:cubicBezTo>
                        <a:pt x="187" y="1148"/>
                        <a:pt x="187" y="1148"/>
                        <a:pt x="187" y="1148"/>
                      </a:cubicBezTo>
                      <a:cubicBezTo>
                        <a:pt x="191" y="1144"/>
                        <a:pt x="191" y="1144"/>
                        <a:pt x="191" y="1144"/>
                      </a:cubicBezTo>
                      <a:cubicBezTo>
                        <a:pt x="191" y="1145"/>
                        <a:pt x="191" y="1145"/>
                        <a:pt x="191" y="1145"/>
                      </a:cubicBezTo>
                      <a:cubicBezTo>
                        <a:pt x="188" y="1149"/>
                        <a:pt x="188" y="1149"/>
                        <a:pt x="188" y="1149"/>
                      </a:cubicBezTo>
                      <a:cubicBezTo>
                        <a:pt x="185" y="1150"/>
                        <a:pt x="185" y="1150"/>
                        <a:pt x="185" y="1150"/>
                      </a:cubicBezTo>
                      <a:cubicBezTo>
                        <a:pt x="185" y="1153"/>
                        <a:pt x="185" y="1153"/>
                        <a:pt x="185" y="1153"/>
                      </a:cubicBezTo>
                      <a:cubicBezTo>
                        <a:pt x="180" y="1158"/>
                        <a:pt x="180" y="1158"/>
                        <a:pt x="180" y="1158"/>
                      </a:cubicBezTo>
                      <a:cubicBezTo>
                        <a:pt x="179" y="1160"/>
                        <a:pt x="179" y="1160"/>
                        <a:pt x="179" y="1160"/>
                      </a:cubicBezTo>
                      <a:cubicBezTo>
                        <a:pt x="181" y="1160"/>
                        <a:pt x="181" y="1160"/>
                        <a:pt x="181" y="1160"/>
                      </a:cubicBezTo>
                      <a:cubicBezTo>
                        <a:pt x="183" y="1158"/>
                        <a:pt x="183" y="1158"/>
                        <a:pt x="183" y="1158"/>
                      </a:cubicBezTo>
                      <a:cubicBezTo>
                        <a:pt x="184" y="1158"/>
                        <a:pt x="184" y="1158"/>
                        <a:pt x="184" y="1158"/>
                      </a:cubicBezTo>
                      <a:cubicBezTo>
                        <a:pt x="184" y="1159"/>
                        <a:pt x="184" y="1159"/>
                        <a:pt x="184" y="1159"/>
                      </a:cubicBezTo>
                      <a:cubicBezTo>
                        <a:pt x="185" y="1163"/>
                        <a:pt x="185" y="1163"/>
                        <a:pt x="185" y="1163"/>
                      </a:cubicBezTo>
                      <a:cubicBezTo>
                        <a:pt x="186" y="1160"/>
                        <a:pt x="186" y="1160"/>
                        <a:pt x="186" y="1160"/>
                      </a:cubicBezTo>
                      <a:cubicBezTo>
                        <a:pt x="188" y="1158"/>
                        <a:pt x="188" y="1158"/>
                        <a:pt x="188" y="1158"/>
                      </a:cubicBezTo>
                      <a:cubicBezTo>
                        <a:pt x="189" y="1156"/>
                        <a:pt x="189" y="1156"/>
                        <a:pt x="189" y="1156"/>
                      </a:cubicBezTo>
                      <a:cubicBezTo>
                        <a:pt x="191" y="1156"/>
                        <a:pt x="191" y="1156"/>
                        <a:pt x="191" y="1156"/>
                      </a:cubicBezTo>
                      <a:cubicBezTo>
                        <a:pt x="192" y="1157"/>
                        <a:pt x="192" y="1157"/>
                        <a:pt x="192" y="1157"/>
                      </a:cubicBezTo>
                      <a:cubicBezTo>
                        <a:pt x="189" y="1159"/>
                        <a:pt x="189" y="1159"/>
                        <a:pt x="189" y="1159"/>
                      </a:cubicBezTo>
                      <a:cubicBezTo>
                        <a:pt x="188" y="1163"/>
                        <a:pt x="188" y="1163"/>
                        <a:pt x="188" y="1163"/>
                      </a:cubicBezTo>
                      <a:cubicBezTo>
                        <a:pt x="189" y="1164"/>
                        <a:pt x="189" y="1164"/>
                        <a:pt x="189" y="1164"/>
                      </a:cubicBezTo>
                      <a:cubicBezTo>
                        <a:pt x="192" y="1163"/>
                        <a:pt x="192" y="1163"/>
                        <a:pt x="192" y="1163"/>
                      </a:cubicBezTo>
                      <a:cubicBezTo>
                        <a:pt x="193" y="1160"/>
                        <a:pt x="193" y="1160"/>
                        <a:pt x="193" y="1160"/>
                      </a:cubicBezTo>
                      <a:cubicBezTo>
                        <a:pt x="194" y="1160"/>
                        <a:pt x="194" y="1160"/>
                        <a:pt x="194" y="1160"/>
                      </a:cubicBezTo>
                      <a:cubicBezTo>
                        <a:pt x="197" y="1159"/>
                        <a:pt x="197" y="1159"/>
                        <a:pt x="197" y="1159"/>
                      </a:cubicBezTo>
                      <a:cubicBezTo>
                        <a:pt x="195" y="1163"/>
                        <a:pt x="195" y="1163"/>
                        <a:pt x="195" y="1163"/>
                      </a:cubicBezTo>
                      <a:cubicBezTo>
                        <a:pt x="194" y="1167"/>
                        <a:pt x="194" y="1167"/>
                        <a:pt x="194" y="1167"/>
                      </a:cubicBezTo>
                      <a:cubicBezTo>
                        <a:pt x="191" y="1170"/>
                        <a:pt x="191" y="1170"/>
                        <a:pt x="191" y="1170"/>
                      </a:cubicBezTo>
                      <a:cubicBezTo>
                        <a:pt x="190" y="1173"/>
                        <a:pt x="190" y="1173"/>
                        <a:pt x="190" y="1173"/>
                      </a:cubicBezTo>
                      <a:cubicBezTo>
                        <a:pt x="192" y="1174"/>
                        <a:pt x="192" y="1174"/>
                        <a:pt x="192" y="1174"/>
                      </a:cubicBezTo>
                      <a:cubicBezTo>
                        <a:pt x="195" y="1171"/>
                        <a:pt x="195" y="1171"/>
                        <a:pt x="195" y="1171"/>
                      </a:cubicBezTo>
                      <a:cubicBezTo>
                        <a:pt x="197" y="1164"/>
                        <a:pt x="197" y="1164"/>
                        <a:pt x="197" y="1164"/>
                      </a:cubicBezTo>
                      <a:cubicBezTo>
                        <a:pt x="199" y="1162"/>
                        <a:pt x="199" y="1162"/>
                        <a:pt x="199" y="1162"/>
                      </a:cubicBezTo>
                      <a:cubicBezTo>
                        <a:pt x="200" y="1163"/>
                        <a:pt x="200" y="1163"/>
                        <a:pt x="200" y="1163"/>
                      </a:cubicBezTo>
                      <a:cubicBezTo>
                        <a:pt x="197" y="1168"/>
                        <a:pt x="197" y="1168"/>
                        <a:pt x="197" y="1168"/>
                      </a:cubicBezTo>
                      <a:cubicBezTo>
                        <a:pt x="197" y="1171"/>
                        <a:pt x="197" y="1171"/>
                        <a:pt x="197" y="1171"/>
                      </a:cubicBezTo>
                      <a:cubicBezTo>
                        <a:pt x="196" y="1174"/>
                        <a:pt x="196" y="1174"/>
                        <a:pt x="196" y="1174"/>
                      </a:cubicBezTo>
                      <a:cubicBezTo>
                        <a:pt x="195" y="1178"/>
                        <a:pt x="195" y="1178"/>
                        <a:pt x="195" y="1178"/>
                      </a:cubicBezTo>
                      <a:cubicBezTo>
                        <a:pt x="197" y="1179"/>
                        <a:pt x="197" y="1179"/>
                        <a:pt x="197" y="1179"/>
                      </a:cubicBezTo>
                      <a:cubicBezTo>
                        <a:pt x="198" y="1177"/>
                        <a:pt x="198" y="1177"/>
                        <a:pt x="198" y="1177"/>
                      </a:cubicBezTo>
                      <a:cubicBezTo>
                        <a:pt x="198" y="1174"/>
                        <a:pt x="198" y="1174"/>
                        <a:pt x="198" y="1174"/>
                      </a:cubicBezTo>
                      <a:cubicBezTo>
                        <a:pt x="198" y="1172"/>
                        <a:pt x="198" y="1172"/>
                        <a:pt x="198" y="1172"/>
                      </a:cubicBezTo>
                      <a:cubicBezTo>
                        <a:pt x="200" y="1172"/>
                        <a:pt x="200" y="1172"/>
                        <a:pt x="200" y="1172"/>
                      </a:cubicBezTo>
                      <a:cubicBezTo>
                        <a:pt x="202" y="1174"/>
                        <a:pt x="202" y="1174"/>
                        <a:pt x="202" y="1174"/>
                      </a:cubicBezTo>
                      <a:cubicBezTo>
                        <a:pt x="202" y="1168"/>
                        <a:pt x="202" y="1168"/>
                        <a:pt x="202" y="1168"/>
                      </a:cubicBezTo>
                      <a:cubicBezTo>
                        <a:pt x="204" y="1168"/>
                        <a:pt x="204" y="1168"/>
                        <a:pt x="204" y="1168"/>
                      </a:cubicBezTo>
                      <a:cubicBezTo>
                        <a:pt x="205" y="1165"/>
                        <a:pt x="205" y="1165"/>
                        <a:pt x="205" y="1165"/>
                      </a:cubicBezTo>
                      <a:cubicBezTo>
                        <a:pt x="207" y="1166"/>
                        <a:pt x="207" y="1166"/>
                        <a:pt x="207" y="1166"/>
                      </a:cubicBezTo>
                      <a:cubicBezTo>
                        <a:pt x="207" y="1168"/>
                        <a:pt x="207" y="1168"/>
                        <a:pt x="207" y="1168"/>
                      </a:cubicBezTo>
                      <a:cubicBezTo>
                        <a:pt x="206" y="1168"/>
                        <a:pt x="206" y="1168"/>
                        <a:pt x="206" y="1168"/>
                      </a:cubicBezTo>
                      <a:cubicBezTo>
                        <a:pt x="205" y="1171"/>
                        <a:pt x="205" y="1171"/>
                        <a:pt x="205" y="1171"/>
                      </a:cubicBezTo>
                      <a:cubicBezTo>
                        <a:pt x="206" y="1173"/>
                        <a:pt x="206" y="1173"/>
                        <a:pt x="206" y="1173"/>
                      </a:cubicBezTo>
                      <a:cubicBezTo>
                        <a:pt x="210" y="1173"/>
                        <a:pt x="210" y="1173"/>
                        <a:pt x="210" y="1173"/>
                      </a:cubicBezTo>
                      <a:cubicBezTo>
                        <a:pt x="219" y="1178"/>
                        <a:pt x="219" y="1178"/>
                        <a:pt x="219" y="1178"/>
                      </a:cubicBezTo>
                      <a:cubicBezTo>
                        <a:pt x="220" y="1178"/>
                        <a:pt x="220" y="1178"/>
                        <a:pt x="220" y="1178"/>
                      </a:cubicBezTo>
                      <a:cubicBezTo>
                        <a:pt x="220" y="1177"/>
                        <a:pt x="220" y="1177"/>
                        <a:pt x="220" y="1177"/>
                      </a:cubicBezTo>
                      <a:cubicBezTo>
                        <a:pt x="222" y="1175"/>
                        <a:pt x="222" y="1175"/>
                        <a:pt x="222" y="1175"/>
                      </a:cubicBezTo>
                      <a:cubicBezTo>
                        <a:pt x="223" y="1174"/>
                        <a:pt x="223" y="1174"/>
                        <a:pt x="223" y="1174"/>
                      </a:cubicBezTo>
                      <a:cubicBezTo>
                        <a:pt x="223" y="1173"/>
                        <a:pt x="223" y="1173"/>
                        <a:pt x="223" y="1173"/>
                      </a:cubicBezTo>
                      <a:cubicBezTo>
                        <a:pt x="222" y="1172"/>
                        <a:pt x="222" y="1172"/>
                        <a:pt x="222" y="1172"/>
                      </a:cubicBezTo>
                      <a:cubicBezTo>
                        <a:pt x="221" y="1171"/>
                        <a:pt x="221" y="1171"/>
                        <a:pt x="221" y="1171"/>
                      </a:cubicBezTo>
                      <a:cubicBezTo>
                        <a:pt x="219" y="1171"/>
                        <a:pt x="219" y="1171"/>
                        <a:pt x="219" y="1171"/>
                      </a:cubicBezTo>
                      <a:cubicBezTo>
                        <a:pt x="217" y="1171"/>
                        <a:pt x="217" y="1171"/>
                        <a:pt x="217" y="1171"/>
                      </a:cubicBezTo>
                      <a:cubicBezTo>
                        <a:pt x="217" y="1170"/>
                        <a:pt x="217" y="1170"/>
                        <a:pt x="217" y="1170"/>
                      </a:cubicBezTo>
                      <a:cubicBezTo>
                        <a:pt x="218" y="1168"/>
                        <a:pt x="218" y="1168"/>
                        <a:pt x="218" y="1168"/>
                      </a:cubicBezTo>
                      <a:cubicBezTo>
                        <a:pt x="218" y="1166"/>
                        <a:pt x="218" y="1166"/>
                        <a:pt x="218" y="1166"/>
                      </a:cubicBezTo>
                      <a:cubicBezTo>
                        <a:pt x="215" y="1164"/>
                        <a:pt x="215" y="1164"/>
                        <a:pt x="215" y="1164"/>
                      </a:cubicBezTo>
                      <a:cubicBezTo>
                        <a:pt x="209" y="1161"/>
                        <a:pt x="209" y="1161"/>
                        <a:pt x="209" y="1161"/>
                      </a:cubicBezTo>
                      <a:cubicBezTo>
                        <a:pt x="209" y="1159"/>
                        <a:pt x="209" y="1159"/>
                        <a:pt x="209" y="1159"/>
                      </a:cubicBezTo>
                      <a:cubicBezTo>
                        <a:pt x="209" y="1158"/>
                        <a:pt x="209" y="1158"/>
                        <a:pt x="209" y="1158"/>
                      </a:cubicBezTo>
                      <a:cubicBezTo>
                        <a:pt x="212" y="1159"/>
                        <a:pt x="212" y="1159"/>
                        <a:pt x="212" y="1159"/>
                      </a:cubicBezTo>
                      <a:cubicBezTo>
                        <a:pt x="214" y="1158"/>
                        <a:pt x="214" y="1158"/>
                        <a:pt x="214" y="1158"/>
                      </a:cubicBezTo>
                      <a:cubicBezTo>
                        <a:pt x="215" y="1158"/>
                        <a:pt x="215" y="1158"/>
                        <a:pt x="215" y="1158"/>
                      </a:cubicBezTo>
                      <a:cubicBezTo>
                        <a:pt x="215" y="1160"/>
                        <a:pt x="215" y="1160"/>
                        <a:pt x="215" y="1160"/>
                      </a:cubicBezTo>
                      <a:cubicBezTo>
                        <a:pt x="218" y="1163"/>
                        <a:pt x="218" y="1163"/>
                        <a:pt x="218" y="1163"/>
                      </a:cubicBezTo>
                      <a:cubicBezTo>
                        <a:pt x="220" y="1165"/>
                        <a:pt x="220" y="1165"/>
                        <a:pt x="220" y="1165"/>
                      </a:cubicBezTo>
                      <a:cubicBezTo>
                        <a:pt x="223" y="1165"/>
                        <a:pt x="223" y="1165"/>
                        <a:pt x="223" y="1165"/>
                      </a:cubicBezTo>
                      <a:cubicBezTo>
                        <a:pt x="226" y="1164"/>
                        <a:pt x="226" y="1164"/>
                        <a:pt x="226" y="1164"/>
                      </a:cubicBezTo>
                      <a:cubicBezTo>
                        <a:pt x="228" y="1162"/>
                        <a:pt x="228" y="1162"/>
                        <a:pt x="228" y="1162"/>
                      </a:cubicBezTo>
                      <a:cubicBezTo>
                        <a:pt x="229" y="1160"/>
                        <a:pt x="229" y="1160"/>
                        <a:pt x="229" y="1160"/>
                      </a:cubicBezTo>
                      <a:cubicBezTo>
                        <a:pt x="226" y="1160"/>
                        <a:pt x="226" y="1160"/>
                        <a:pt x="226" y="1160"/>
                      </a:cubicBezTo>
                      <a:cubicBezTo>
                        <a:pt x="223" y="1160"/>
                        <a:pt x="223" y="1160"/>
                        <a:pt x="223" y="1160"/>
                      </a:cubicBezTo>
                      <a:cubicBezTo>
                        <a:pt x="221" y="1159"/>
                        <a:pt x="221" y="1159"/>
                        <a:pt x="221" y="1159"/>
                      </a:cubicBezTo>
                      <a:cubicBezTo>
                        <a:pt x="221" y="1157"/>
                        <a:pt x="221" y="1157"/>
                        <a:pt x="221" y="1157"/>
                      </a:cubicBezTo>
                      <a:cubicBezTo>
                        <a:pt x="223" y="1158"/>
                        <a:pt x="223" y="1158"/>
                        <a:pt x="223" y="1158"/>
                      </a:cubicBezTo>
                      <a:cubicBezTo>
                        <a:pt x="225" y="1158"/>
                        <a:pt x="225" y="1158"/>
                        <a:pt x="225" y="1158"/>
                      </a:cubicBezTo>
                      <a:cubicBezTo>
                        <a:pt x="228" y="1156"/>
                        <a:pt x="228" y="1156"/>
                        <a:pt x="228" y="1156"/>
                      </a:cubicBezTo>
                      <a:cubicBezTo>
                        <a:pt x="227" y="1155"/>
                        <a:pt x="227" y="1155"/>
                        <a:pt x="227" y="1155"/>
                      </a:cubicBezTo>
                      <a:cubicBezTo>
                        <a:pt x="224" y="1153"/>
                        <a:pt x="224" y="1153"/>
                        <a:pt x="224" y="1153"/>
                      </a:cubicBezTo>
                      <a:cubicBezTo>
                        <a:pt x="222" y="1152"/>
                        <a:pt x="222" y="1152"/>
                        <a:pt x="222" y="1152"/>
                      </a:cubicBezTo>
                      <a:cubicBezTo>
                        <a:pt x="222" y="1152"/>
                        <a:pt x="222" y="1152"/>
                        <a:pt x="222" y="1152"/>
                      </a:cubicBezTo>
                      <a:cubicBezTo>
                        <a:pt x="224" y="1151"/>
                        <a:pt x="224" y="1151"/>
                        <a:pt x="224" y="1151"/>
                      </a:cubicBezTo>
                      <a:cubicBezTo>
                        <a:pt x="224" y="1151"/>
                        <a:pt x="224" y="1151"/>
                        <a:pt x="224" y="1151"/>
                      </a:cubicBezTo>
                      <a:cubicBezTo>
                        <a:pt x="223" y="1149"/>
                        <a:pt x="223" y="1149"/>
                        <a:pt x="223" y="1149"/>
                      </a:cubicBezTo>
                      <a:cubicBezTo>
                        <a:pt x="220" y="1148"/>
                        <a:pt x="220" y="1148"/>
                        <a:pt x="220" y="1148"/>
                      </a:cubicBezTo>
                      <a:cubicBezTo>
                        <a:pt x="218" y="1146"/>
                        <a:pt x="218" y="1146"/>
                        <a:pt x="218" y="1146"/>
                      </a:cubicBezTo>
                      <a:cubicBezTo>
                        <a:pt x="219" y="1145"/>
                        <a:pt x="219" y="1145"/>
                        <a:pt x="219" y="1145"/>
                      </a:cubicBezTo>
                      <a:cubicBezTo>
                        <a:pt x="222" y="1147"/>
                        <a:pt x="222" y="1147"/>
                        <a:pt x="222" y="1147"/>
                      </a:cubicBezTo>
                      <a:cubicBezTo>
                        <a:pt x="225" y="1148"/>
                        <a:pt x="225" y="1148"/>
                        <a:pt x="225" y="1148"/>
                      </a:cubicBezTo>
                      <a:cubicBezTo>
                        <a:pt x="230" y="1147"/>
                        <a:pt x="230" y="1147"/>
                        <a:pt x="230" y="1147"/>
                      </a:cubicBezTo>
                      <a:cubicBezTo>
                        <a:pt x="233" y="1145"/>
                        <a:pt x="233" y="1145"/>
                        <a:pt x="233" y="1145"/>
                      </a:cubicBezTo>
                      <a:cubicBezTo>
                        <a:pt x="233" y="1144"/>
                        <a:pt x="233" y="1144"/>
                        <a:pt x="233" y="1144"/>
                      </a:cubicBezTo>
                      <a:cubicBezTo>
                        <a:pt x="232" y="1142"/>
                        <a:pt x="232" y="1142"/>
                        <a:pt x="232" y="1142"/>
                      </a:cubicBezTo>
                      <a:cubicBezTo>
                        <a:pt x="230" y="1140"/>
                        <a:pt x="230" y="1140"/>
                        <a:pt x="230" y="1140"/>
                      </a:cubicBezTo>
                      <a:cubicBezTo>
                        <a:pt x="223" y="1140"/>
                        <a:pt x="223" y="1140"/>
                        <a:pt x="223" y="1140"/>
                      </a:cubicBezTo>
                      <a:cubicBezTo>
                        <a:pt x="221" y="1138"/>
                        <a:pt x="221" y="1138"/>
                        <a:pt x="221" y="1138"/>
                      </a:cubicBezTo>
                      <a:cubicBezTo>
                        <a:pt x="221" y="1137"/>
                        <a:pt x="221" y="1137"/>
                        <a:pt x="221" y="1137"/>
                      </a:cubicBezTo>
                      <a:cubicBezTo>
                        <a:pt x="222" y="1137"/>
                        <a:pt x="222" y="1137"/>
                        <a:pt x="222" y="1137"/>
                      </a:cubicBezTo>
                      <a:cubicBezTo>
                        <a:pt x="224" y="1138"/>
                        <a:pt x="224" y="1138"/>
                        <a:pt x="224" y="1138"/>
                      </a:cubicBezTo>
                      <a:cubicBezTo>
                        <a:pt x="229" y="1139"/>
                        <a:pt x="229" y="1139"/>
                        <a:pt x="229" y="1139"/>
                      </a:cubicBezTo>
                      <a:cubicBezTo>
                        <a:pt x="231" y="1137"/>
                        <a:pt x="231" y="1137"/>
                        <a:pt x="231" y="1137"/>
                      </a:cubicBezTo>
                      <a:cubicBezTo>
                        <a:pt x="231" y="1134"/>
                        <a:pt x="231" y="1134"/>
                        <a:pt x="231" y="1134"/>
                      </a:cubicBezTo>
                      <a:cubicBezTo>
                        <a:pt x="229" y="1132"/>
                        <a:pt x="229" y="1132"/>
                        <a:pt x="229" y="1132"/>
                      </a:cubicBezTo>
                      <a:cubicBezTo>
                        <a:pt x="227" y="1131"/>
                        <a:pt x="227" y="1131"/>
                        <a:pt x="227" y="1131"/>
                      </a:cubicBezTo>
                      <a:cubicBezTo>
                        <a:pt x="226" y="1129"/>
                        <a:pt x="226" y="1129"/>
                        <a:pt x="226" y="1129"/>
                      </a:cubicBezTo>
                      <a:cubicBezTo>
                        <a:pt x="228" y="1129"/>
                        <a:pt x="228" y="1129"/>
                        <a:pt x="228" y="1129"/>
                      </a:cubicBezTo>
                      <a:cubicBezTo>
                        <a:pt x="230" y="1130"/>
                        <a:pt x="230" y="1130"/>
                        <a:pt x="230" y="1130"/>
                      </a:cubicBezTo>
                      <a:cubicBezTo>
                        <a:pt x="231" y="1132"/>
                        <a:pt x="231" y="1132"/>
                        <a:pt x="231" y="1132"/>
                      </a:cubicBezTo>
                      <a:cubicBezTo>
                        <a:pt x="233" y="1130"/>
                        <a:pt x="233" y="1130"/>
                        <a:pt x="233" y="1130"/>
                      </a:cubicBezTo>
                      <a:cubicBezTo>
                        <a:pt x="235" y="1128"/>
                        <a:pt x="235" y="1128"/>
                        <a:pt x="235" y="1128"/>
                      </a:cubicBezTo>
                      <a:cubicBezTo>
                        <a:pt x="235" y="1126"/>
                        <a:pt x="235" y="1126"/>
                        <a:pt x="235" y="1126"/>
                      </a:cubicBezTo>
                      <a:cubicBezTo>
                        <a:pt x="234" y="1125"/>
                        <a:pt x="234" y="1125"/>
                        <a:pt x="234" y="1125"/>
                      </a:cubicBezTo>
                      <a:cubicBezTo>
                        <a:pt x="231" y="1124"/>
                        <a:pt x="231" y="1124"/>
                        <a:pt x="231" y="1124"/>
                      </a:cubicBezTo>
                      <a:cubicBezTo>
                        <a:pt x="231" y="1122"/>
                        <a:pt x="231" y="1122"/>
                        <a:pt x="231" y="1122"/>
                      </a:cubicBezTo>
                      <a:cubicBezTo>
                        <a:pt x="233" y="1122"/>
                        <a:pt x="233" y="1122"/>
                        <a:pt x="233" y="1122"/>
                      </a:cubicBezTo>
                      <a:cubicBezTo>
                        <a:pt x="234" y="1124"/>
                        <a:pt x="234" y="1124"/>
                        <a:pt x="234" y="1124"/>
                      </a:cubicBezTo>
                      <a:cubicBezTo>
                        <a:pt x="236" y="1124"/>
                        <a:pt x="236" y="1124"/>
                        <a:pt x="236" y="1124"/>
                      </a:cubicBezTo>
                      <a:cubicBezTo>
                        <a:pt x="238" y="1121"/>
                        <a:pt x="238" y="1121"/>
                        <a:pt x="238" y="1121"/>
                      </a:cubicBezTo>
                      <a:cubicBezTo>
                        <a:pt x="238" y="1120"/>
                        <a:pt x="238" y="1120"/>
                        <a:pt x="238" y="1120"/>
                      </a:cubicBezTo>
                      <a:cubicBezTo>
                        <a:pt x="234" y="1119"/>
                        <a:pt x="234" y="1119"/>
                        <a:pt x="234" y="1119"/>
                      </a:cubicBezTo>
                      <a:cubicBezTo>
                        <a:pt x="232" y="1117"/>
                        <a:pt x="232" y="1117"/>
                        <a:pt x="232" y="1117"/>
                      </a:cubicBezTo>
                      <a:cubicBezTo>
                        <a:pt x="231" y="1115"/>
                        <a:pt x="231" y="1115"/>
                        <a:pt x="231" y="1115"/>
                      </a:cubicBezTo>
                      <a:cubicBezTo>
                        <a:pt x="232" y="1115"/>
                        <a:pt x="232" y="1115"/>
                        <a:pt x="232" y="1115"/>
                      </a:cubicBezTo>
                      <a:cubicBezTo>
                        <a:pt x="235" y="1117"/>
                        <a:pt x="235" y="1117"/>
                        <a:pt x="235" y="1117"/>
                      </a:cubicBezTo>
                      <a:cubicBezTo>
                        <a:pt x="237" y="1117"/>
                        <a:pt x="237" y="1117"/>
                        <a:pt x="237" y="1117"/>
                      </a:cubicBezTo>
                      <a:cubicBezTo>
                        <a:pt x="239" y="1119"/>
                        <a:pt x="239" y="1119"/>
                        <a:pt x="239" y="1119"/>
                      </a:cubicBezTo>
                      <a:cubicBezTo>
                        <a:pt x="241" y="1119"/>
                        <a:pt x="241" y="1119"/>
                        <a:pt x="241" y="1119"/>
                      </a:cubicBezTo>
                      <a:cubicBezTo>
                        <a:pt x="242" y="1115"/>
                        <a:pt x="242" y="1115"/>
                        <a:pt x="242" y="1115"/>
                      </a:cubicBezTo>
                      <a:cubicBezTo>
                        <a:pt x="242" y="1113"/>
                        <a:pt x="242" y="1113"/>
                        <a:pt x="242" y="1113"/>
                      </a:cubicBezTo>
                      <a:cubicBezTo>
                        <a:pt x="244" y="1112"/>
                        <a:pt x="244" y="1112"/>
                        <a:pt x="244" y="1112"/>
                      </a:cubicBezTo>
                      <a:cubicBezTo>
                        <a:pt x="244" y="1110"/>
                        <a:pt x="244" y="1110"/>
                        <a:pt x="244" y="1110"/>
                      </a:cubicBezTo>
                      <a:cubicBezTo>
                        <a:pt x="244" y="1108"/>
                        <a:pt x="244" y="1108"/>
                        <a:pt x="244" y="1108"/>
                      </a:cubicBezTo>
                      <a:cubicBezTo>
                        <a:pt x="244" y="1104"/>
                        <a:pt x="244" y="1104"/>
                        <a:pt x="244" y="1104"/>
                      </a:cubicBezTo>
                      <a:cubicBezTo>
                        <a:pt x="245" y="1102"/>
                        <a:pt x="245" y="1102"/>
                        <a:pt x="245" y="1102"/>
                      </a:cubicBezTo>
                      <a:cubicBezTo>
                        <a:pt x="242" y="1099"/>
                        <a:pt x="242" y="1099"/>
                        <a:pt x="242" y="1099"/>
                      </a:cubicBezTo>
                      <a:cubicBezTo>
                        <a:pt x="239" y="1095"/>
                        <a:pt x="239" y="1095"/>
                        <a:pt x="239" y="1095"/>
                      </a:cubicBezTo>
                      <a:cubicBezTo>
                        <a:pt x="236" y="1094"/>
                        <a:pt x="236" y="1094"/>
                        <a:pt x="236" y="1094"/>
                      </a:cubicBezTo>
                      <a:cubicBezTo>
                        <a:pt x="234" y="1092"/>
                        <a:pt x="234" y="1092"/>
                        <a:pt x="234" y="1092"/>
                      </a:cubicBezTo>
                      <a:cubicBezTo>
                        <a:pt x="234" y="1091"/>
                        <a:pt x="234" y="1091"/>
                        <a:pt x="234" y="1091"/>
                      </a:cubicBezTo>
                      <a:cubicBezTo>
                        <a:pt x="236" y="1090"/>
                        <a:pt x="236" y="1090"/>
                        <a:pt x="236" y="1090"/>
                      </a:cubicBezTo>
                      <a:cubicBezTo>
                        <a:pt x="238" y="1092"/>
                        <a:pt x="238" y="1092"/>
                        <a:pt x="238" y="1092"/>
                      </a:cubicBezTo>
                      <a:cubicBezTo>
                        <a:pt x="242" y="1095"/>
                        <a:pt x="242" y="1095"/>
                        <a:pt x="242" y="1095"/>
                      </a:cubicBezTo>
                      <a:cubicBezTo>
                        <a:pt x="244" y="1098"/>
                        <a:pt x="244" y="1098"/>
                        <a:pt x="244" y="1098"/>
                      </a:cubicBezTo>
                      <a:cubicBezTo>
                        <a:pt x="246" y="1098"/>
                        <a:pt x="246" y="1098"/>
                        <a:pt x="246" y="1098"/>
                      </a:cubicBezTo>
                      <a:cubicBezTo>
                        <a:pt x="248" y="1097"/>
                        <a:pt x="248" y="1097"/>
                        <a:pt x="248" y="1097"/>
                      </a:cubicBezTo>
                      <a:cubicBezTo>
                        <a:pt x="246" y="1093"/>
                        <a:pt x="246" y="1093"/>
                        <a:pt x="246" y="1093"/>
                      </a:cubicBezTo>
                      <a:cubicBezTo>
                        <a:pt x="245" y="1089"/>
                        <a:pt x="245" y="1089"/>
                        <a:pt x="245" y="1089"/>
                      </a:cubicBezTo>
                      <a:cubicBezTo>
                        <a:pt x="241" y="1088"/>
                        <a:pt x="241" y="1088"/>
                        <a:pt x="241" y="1088"/>
                      </a:cubicBezTo>
                      <a:cubicBezTo>
                        <a:pt x="235" y="1085"/>
                        <a:pt x="235" y="1085"/>
                        <a:pt x="235" y="1085"/>
                      </a:cubicBezTo>
                      <a:cubicBezTo>
                        <a:pt x="234" y="1084"/>
                        <a:pt x="234" y="1084"/>
                        <a:pt x="234" y="1084"/>
                      </a:cubicBezTo>
                      <a:cubicBezTo>
                        <a:pt x="234" y="1081"/>
                        <a:pt x="234" y="1081"/>
                        <a:pt x="234" y="1081"/>
                      </a:cubicBezTo>
                      <a:cubicBezTo>
                        <a:pt x="236" y="1081"/>
                        <a:pt x="236" y="1081"/>
                        <a:pt x="236" y="1081"/>
                      </a:cubicBezTo>
                      <a:cubicBezTo>
                        <a:pt x="238" y="1082"/>
                        <a:pt x="238" y="1082"/>
                        <a:pt x="238" y="1082"/>
                      </a:cubicBezTo>
                      <a:cubicBezTo>
                        <a:pt x="239" y="1084"/>
                        <a:pt x="239" y="1084"/>
                        <a:pt x="239" y="1084"/>
                      </a:cubicBezTo>
                      <a:cubicBezTo>
                        <a:pt x="242" y="1084"/>
                        <a:pt x="242" y="1084"/>
                        <a:pt x="242" y="1084"/>
                      </a:cubicBezTo>
                      <a:cubicBezTo>
                        <a:pt x="244" y="1081"/>
                        <a:pt x="244" y="1081"/>
                        <a:pt x="244" y="1081"/>
                      </a:cubicBezTo>
                      <a:cubicBezTo>
                        <a:pt x="244" y="1079"/>
                        <a:pt x="244" y="1079"/>
                        <a:pt x="244" y="1079"/>
                      </a:cubicBezTo>
                      <a:cubicBezTo>
                        <a:pt x="244" y="1076"/>
                        <a:pt x="244" y="1076"/>
                        <a:pt x="244" y="1076"/>
                      </a:cubicBezTo>
                      <a:cubicBezTo>
                        <a:pt x="245" y="1076"/>
                        <a:pt x="245" y="1076"/>
                        <a:pt x="245" y="1076"/>
                      </a:cubicBezTo>
                      <a:cubicBezTo>
                        <a:pt x="247" y="1077"/>
                        <a:pt x="247" y="1077"/>
                        <a:pt x="247" y="1077"/>
                      </a:cubicBezTo>
                      <a:cubicBezTo>
                        <a:pt x="247" y="1078"/>
                        <a:pt x="247" y="1078"/>
                        <a:pt x="247" y="1078"/>
                      </a:cubicBezTo>
                      <a:cubicBezTo>
                        <a:pt x="247" y="1080"/>
                        <a:pt x="247" y="1080"/>
                        <a:pt x="247" y="1080"/>
                      </a:cubicBezTo>
                      <a:cubicBezTo>
                        <a:pt x="250" y="1082"/>
                        <a:pt x="250" y="1082"/>
                        <a:pt x="250" y="1082"/>
                      </a:cubicBezTo>
                      <a:cubicBezTo>
                        <a:pt x="252" y="1082"/>
                        <a:pt x="252" y="1082"/>
                        <a:pt x="252" y="1082"/>
                      </a:cubicBezTo>
                      <a:cubicBezTo>
                        <a:pt x="254" y="1083"/>
                        <a:pt x="254" y="1083"/>
                        <a:pt x="254" y="1083"/>
                      </a:cubicBezTo>
                      <a:cubicBezTo>
                        <a:pt x="256" y="1083"/>
                        <a:pt x="256" y="1083"/>
                        <a:pt x="256" y="1083"/>
                      </a:cubicBezTo>
                      <a:cubicBezTo>
                        <a:pt x="257" y="1081"/>
                        <a:pt x="257" y="1081"/>
                        <a:pt x="257" y="1081"/>
                      </a:cubicBezTo>
                      <a:cubicBezTo>
                        <a:pt x="259" y="1079"/>
                        <a:pt x="259" y="1079"/>
                        <a:pt x="259" y="1079"/>
                      </a:cubicBezTo>
                      <a:cubicBezTo>
                        <a:pt x="260" y="1078"/>
                        <a:pt x="260" y="1078"/>
                        <a:pt x="260" y="1078"/>
                      </a:cubicBezTo>
                      <a:cubicBezTo>
                        <a:pt x="259" y="1076"/>
                        <a:pt x="259" y="1076"/>
                        <a:pt x="259" y="1076"/>
                      </a:cubicBezTo>
                      <a:cubicBezTo>
                        <a:pt x="257" y="1075"/>
                        <a:pt x="257" y="1075"/>
                        <a:pt x="257" y="1075"/>
                      </a:cubicBezTo>
                      <a:cubicBezTo>
                        <a:pt x="252" y="1075"/>
                        <a:pt x="252" y="1075"/>
                        <a:pt x="252" y="1075"/>
                      </a:cubicBezTo>
                      <a:cubicBezTo>
                        <a:pt x="251" y="1074"/>
                        <a:pt x="251" y="1074"/>
                        <a:pt x="251" y="1074"/>
                      </a:cubicBezTo>
                      <a:cubicBezTo>
                        <a:pt x="251" y="1073"/>
                        <a:pt x="251" y="1073"/>
                        <a:pt x="251" y="1073"/>
                      </a:cubicBezTo>
                      <a:cubicBezTo>
                        <a:pt x="251" y="1070"/>
                        <a:pt x="251" y="1070"/>
                        <a:pt x="251" y="1070"/>
                      </a:cubicBezTo>
                      <a:cubicBezTo>
                        <a:pt x="249" y="1068"/>
                        <a:pt x="249" y="1068"/>
                        <a:pt x="249" y="1068"/>
                      </a:cubicBezTo>
                      <a:cubicBezTo>
                        <a:pt x="249" y="1066"/>
                        <a:pt x="249" y="1066"/>
                        <a:pt x="249" y="1066"/>
                      </a:cubicBezTo>
                      <a:cubicBezTo>
                        <a:pt x="250" y="1064"/>
                        <a:pt x="250" y="1064"/>
                        <a:pt x="250" y="1064"/>
                      </a:cubicBezTo>
                      <a:cubicBezTo>
                        <a:pt x="251" y="1064"/>
                        <a:pt x="251" y="1064"/>
                        <a:pt x="251" y="1064"/>
                      </a:cubicBezTo>
                      <a:cubicBezTo>
                        <a:pt x="253" y="1066"/>
                        <a:pt x="253" y="1066"/>
                        <a:pt x="253" y="1066"/>
                      </a:cubicBezTo>
                      <a:cubicBezTo>
                        <a:pt x="254" y="1069"/>
                        <a:pt x="254" y="1069"/>
                        <a:pt x="254" y="1069"/>
                      </a:cubicBezTo>
                      <a:cubicBezTo>
                        <a:pt x="255" y="1071"/>
                        <a:pt x="255" y="1071"/>
                        <a:pt x="255" y="1071"/>
                      </a:cubicBezTo>
                      <a:cubicBezTo>
                        <a:pt x="259" y="1072"/>
                        <a:pt x="259" y="1072"/>
                        <a:pt x="259" y="1072"/>
                      </a:cubicBezTo>
                      <a:cubicBezTo>
                        <a:pt x="260" y="1071"/>
                        <a:pt x="260" y="1071"/>
                        <a:pt x="260" y="1071"/>
                      </a:cubicBezTo>
                      <a:cubicBezTo>
                        <a:pt x="260" y="1069"/>
                        <a:pt x="260" y="1069"/>
                        <a:pt x="260" y="1069"/>
                      </a:cubicBezTo>
                      <a:cubicBezTo>
                        <a:pt x="260" y="1067"/>
                        <a:pt x="260" y="1067"/>
                        <a:pt x="260" y="1067"/>
                      </a:cubicBezTo>
                      <a:cubicBezTo>
                        <a:pt x="256" y="1065"/>
                        <a:pt x="256" y="1065"/>
                        <a:pt x="256" y="1065"/>
                      </a:cubicBezTo>
                      <a:cubicBezTo>
                        <a:pt x="254" y="1063"/>
                        <a:pt x="254" y="1063"/>
                        <a:pt x="254" y="1063"/>
                      </a:cubicBezTo>
                      <a:cubicBezTo>
                        <a:pt x="253" y="1059"/>
                        <a:pt x="253" y="1059"/>
                        <a:pt x="253" y="1059"/>
                      </a:cubicBezTo>
                      <a:cubicBezTo>
                        <a:pt x="254" y="1059"/>
                        <a:pt x="254" y="1059"/>
                        <a:pt x="254" y="1059"/>
                      </a:cubicBezTo>
                      <a:cubicBezTo>
                        <a:pt x="256" y="1062"/>
                        <a:pt x="256" y="1062"/>
                        <a:pt x="256" y="1062"/>
                      </a:cubicBezTo>
                      <a:cubicBezTo>
                        <a:pt x="259" y="1064"/>
                        <a:pt x="259" y="1064"/>
                        <a:pt x="259" y="1064"/>
                      </a:cubicBezTo>
                      <a:cubicBezTo>
                        <a:pt x="261" y="1065"/>
                        <a:pt x="261" y="1065"/>
                        <a:pt x="261" y="1065"/>
                      </a:cubicBezTo>
                      <a:cubicBezTo>
                        <a:pt x="263" y="1067"/>
                        <a:pt x="263" y="1067"/>
                        <a:pt x="263" y="1067"/>
                      </a:cubicBezTo>
                      <a:cubicBezTo>
                        <a:pt x="264" y="1066"/>
                        <a:pt x="264" y="1066"/>
                        <a:pt x="264" y="1066"/>
                      </a:cubicBezTo>
                      <a:cubicBezTo>
                        <a:pt x="264" y="1064"/>
                        <a:pt x="264" y="1064"/>
                        <a:pt x="264" y="1064"/>
                      </a:cubicBezTo>
                      <a:cubicBezTo>
                        <a:pt x="263" y="1062"/>
                        <a:pt x="263" y="1062"/>
                        <a:pt x="263" y="1062"/>
                      </a:cubicBezTo>
                      <a:cubicBezTo>
                        <a:pt x="260" y="1060"/>
                        <a:pt x="260" y="1060"/>
                        <a:pt x="260" y="1060"/>
                      </a:cubicBezTo>
                      <a:cubicBezTo>
                        <a:pt x="258" y="1057"/>
                        <a:pt x="258" y="1057"/>
                        <a:pt x="258" y="1057"/>
                      </a:cubicBezTo>
                      <a:cubicBezTo>
                        <a:pt x="257" y="1054"/>
                        <a:pt x="257" y="1054"/>
                        <a:pt x="257" y="1054"/>
                      </a:cubicBezTo>
                      <a:cubicBezTo>
                        <a:pt x="259" y="1052"/>
                        <a:pt x="259" y="1052"/>
                        <a:pt x="259" y="1052"/>
                      </a:cubicBezTo>
                      <a:cubicBezTo>
                        <a:pt x="260" y="1051"/>
                        <a:pt x="260" y="1051"/>
                        <a:pt x="260" y="1051"/>
                      </a:cubicBezTo>
                      <a:cubicBezTo>
                        <a:pt x="262" y="1051"/>
                        <a:pt x="262" y="1051"/>
                        <a:pt x="262" y="1051"/>
                      </a:cubicBezTo>
                      <a:cubicBezTo>
                        <a:pt x="263" y="1053"/>
                        <a:pt x="263" y="1053"/>
                        <a:pt x="263" y="1053"/>
                      </a:cubicBezTo>
                      <a:cubicBezTo>
                        <a:pt x="267" y="1057"/>
                        <a:pt x="267" y="1057"/>
                        <a:pt x="267" y="1057"/>
                      </a:cubicBezTo>
                      <a:cubicBezTo>
                        <a:pt x="269" y="1057"/>
                        <a:pt x="269" y="1057"/>
                        <a:pt x="269" y="1057"/>
                      </a:cubicBezTo>
                      <a:cubicBezTo>
                        <a:pt x="270" y="1056"/>
                        <a:pt x="270" y="1056"/>
                        <a:pt x="270" y="1056"/>
                      </a:cubicBezTo>
                      <a:cubicBezTo>
                        <a:pt x="272" y="1056"/>
                        <a:pt x="272" y="1056"/>
                        <a:pt x="272" y="1056"/>
                      </a:cubicBezTo>
                      <a:cubicBezTo>
                        <a:pt x="275" y="1055"/>
                        <a:pt x="275" y="1055"/>
                        <a:pt x="275" y="1055"/>
                      </a:cubicBezTo>
                      <a:cubicBezTo>
                        <a:pt x="276" y="1052"/>
                        <a:pt x="276" y="1052"/>
                        <a:pt x="276" y="1052"/>
                      </a:cubicBezTo>
                      <a:cubicBezTo>
                        <a:pt x="275" y="1050"/>
                        <a:pt x="275" y="1050"/>
                        <a:pt x="275" y="1050"/>
                      </a:cubicBezTo>
                      <a:cubicBezTo>
                        <a:pt x="273" y="1049"/>
                        <a:pt x="273" y="1049"/>
                        <a:pt x="273" y="1049"/>
                      </a:cubicBezTo>
                      <a:cubicBezTo>
                        <a:pt x="270" y="1047"/>
                        <a:pt x="270" y="1047"/>
                        <a:pt x="270" y="1047"/>
                      </a:cubicBezTo>
                      <a:cubicBezTo>
                        <a:pt x="267" y="1045"/>
                        <a:pt x="267" y="1045"/>
                        <a:pt x="267" y="1045"/>
                      </a:cubicBezTo>
                      <a:cubicBezTo>
                        <a:pt x="265" y="1045"/>
                        <a:pt x="265" y="1045"/>
                        <a:pt x="265" y="1045"/>
                      </a:cubicBezTo>
                      <a:cubicBezTo>
                        <a:pt x="263" y="1044"/>
                        <a:pt x="263" y="1044"/>
                        <a:pt x="263" y="1044"/>
                      </a:cubicBezTo>
                      <a:cubicBezTo>
                        <a:pt x="263" y="1042"/>
                        <a:pt x="263" y="1042"/>
                        <a:pt x="263" y="1042"/>
                      </a:cubicBezTo>
                      <a:cubicBezTo>
                        <a:pt x="264" y="1041"/>
                        <a:pt x="264" y="1041"/>
                        <a:pt x="264" y="1041"/>
                      </a:cubicBezTo>
                      <a:cubicBezTo>
                        <a:pt x="266" y="1041"/>
                        <a:pt x="266" y="1041"/>
                        <a:pt x="266" y="1041"/>
                      </a:cubicBezTo>
                      <a:cubicBezTo>
                        <a:pt x="268" y="1043"/>
                        <a:pt x="268" y="1043"/>
                        <a:pt x="268" y="1043"/>
                      </a:cubicBezTo>
                      <a:cubicBezTo>
                        <a:pt x="270" y="1044"/>
                        <a:pt x="270" y="1044"/>
                        <a:pt x="270" y="1044"/>
                      </a:cubicBezTo>
                      <a:cubicBezTo>
                        <a:pt x="271" y="1044"/>
                        <a:pt x="271" y="1044"/>
                        <a:pt x="271" y="1044"/>
                      </a:cubicBezTo>
                      <a:cubicBezTo>
                        <a:pt x="274" y="1048"/>
                        <a:pt x="274" y="1048"/>
                        <a:pt x="274" y="1048"/>
                      </a:cubicBezTo>
                      <a:cubicBezTo>
                        <a:pt x="276" y="1049"/>
                        <a:pt x="276" y="1049"/>
                        <a:pt x="276" y="1049"/>
                      </a:cubicBezTo>
                      <a:cubicBezTo>
                        <a:pt x="277" y="1049"/>
                        <a:pt x="277" y="1049"/>
                        <a:pt x="277" y="1049"/>
                      </a:cubicBezTo>
                      <a:cubicBezTo>
                        <a:pt x="278" y="1047"/>
                        <a:pt x="278" y="1047"/>
                        <a:pt x="278" y="1047"/>
                      </a:cubicBezTo>
                      <a:cubicBezTo>
                        <a:pt x="278" y="1045"/>
                        <a:pt x="278" y="1045"/>
                        <a:pt x="278" y="1045"/>
                      </a:cubicBezTo>
                      <a:cubicBezTo>
                        <a:pt x="278" y="1041"/>
                        <a:pt x="278" y="1041"/>
                        <a:pt x="278" y="1041"/>
                      </a:cubicBezTo>
                      <a:cubicBezTo>
                        <a:pt x="278" y="1039"/>
                        <a:pt x="278" y="1039"/>
                        <a:pt x="278" y="1039"/>
                      </a:cubicBezTo>
                      <a:cubicBezTo>
                        <a:pt x="276" y="1038"/>
                        <a:pt x="276" y="1038"/>
                        <a:pt x="276" y="1038"/>
                      </a:cubicBezTo>
                      <a:cubicBezTo>
                        <a:pt x="276" y="1037"/>
                        <a:pt x="276" y="1037"/>
                        <a:pt x="276" y="1037"/>
                      </a:cubicBezTo>
                      <a:cubicBezTo>
                        <a:pt x="278" y="1037"/>
                        <a:pt x="278" y="1037"/>
                        <a:pt x="278" y="1037"/>
                      </a:cubicBezTo>
                      <a:cubicBezTo>
                        <a:pt x="280" y="1036"/>
                        <a:pt x="280" y="1036"/>
                        <a:pt x="280" y="1036"/>
                      </a:cubicBezTo>
                      <a:cubicBezTo>
                        <a:pt x="280" y="1033"/>
                        <a:pt x="280" y="1033"/>
                        <a:pt x="280" y="1033"/>
                      </a:cubicBezTo>
                      <a:cubicBezTo>
                        <a:pt x="280" y="1031"/>
                        <a:pt x="280" y="1031"/>
                        <a:pt x="280" y="1031"/>
                      </a:cubicBezTo>
                      <a:cubicBezTo>
                        <a:pt x="279" y="1031"/>
                        <a:pt x="279" y="1031"/>
                        <a:pt x="279" y="1031"/>
                      </a:cubicBezTo>
                      <a:cubicBezTo>
                        <a:pt x="277" y="1032"/>
                        <a:pt x="277" y="1032"/>
                        <a:pt x="277" y="1032"/>
                      </a:cubicBezTo>
                      <a:cubicBezTo>
                        <a:pt x="276" y="1030"/>
                        <a:pt x="276" y="1030"/>
                        <a:pt x="276" y="1030"/>
                      </a:cubicBezTo>
                      <a:cubicBezTo>
                        <a:pt x="274" y="1028"/>
                        <a:pt x="274" y="1028"/>
                        <a:pt x="274" y="1028"/>
                      </a:cubicBezTo>
                      <a:cubicBezTo>
                        <a:pt x="271" y="1028"/>
                        <a:pt x="271" y="1028"/>
                        <a:pt x="271" y="1028"/>
                      </a:cubicBezTo>
                      <a:cubicBezTo>
                        <a:pt x="267" y="1025"/>
                        <a:pt x="267" y="1025"/>
                        <a:pt x="267" y="1025"/>
                      </a:cubicBezTo>
                      <a:cubicBezTo>
                        <a:pt x="267" y="1024"/>
                        <a:pt x="267" y="1024"/>
                        <a:pt x="267" y="1024"/>
                      </a:cubicBezTo>
                      <a:cubicBezTo>
                        <a:pt x="268" y="1022"/>
                        <a:pt x="268" y="1022"/>
                        <a:pt x="268" y="1022"/>
                      </a:cubicBezTo>
                      <a:cubicBezTo>
                        <a:pt x="271" y="1022"/>
                        <a:pt x="271" y="1022"/>
                        <a:pt x="271" y="1022"/>
                      </a:cubicBezTo>
                      <a:cubicBezTo>
                        <a:pt x="275" y="1023"/>
                        <a:pt x="275" y="1023"/>
                        <a:pt x="275" y="1023"/>
                      </a:cubicBezTo>
                      <a:cubicBezTo>
                        <a:pt x="277" y="1022"/>
                        <a:pt x="277" y="1022"/>
                        <a:pt x="277" y="1022"/>
                      </a:cubicBezTo>
                      <a:cubicBezTo>
                        <a:pt x="278" y="1020"/>
                        <a:pt x="278" y="1020"/>
                        <a:pt x="278" y="1020"/>
                      </a:cubicBezTo>
                      <a:cubicBezTo>
                        <a:pt x="280" y="1020"/>
                        <a:pt x="280" y="1020"/>
                        <a:pt x="280" y="1020"/>
                      </a:cubicBezTo>
                      <a:cubicBezTo>
                        <a:pt x="282" y="1022"/>
                        <a:pt x="282" y="1022"/>
                        <a:pt x="282" y="1022"/>
                      </a:cubicBezTo>
                      <a:cubicBezTo>
                        <a:pt x="283" y="1018"/>
                        <a:pt x="283" y="1018"/>
                        <a:pt x="283" y="1018"/>
                      </a:cubicBezTo>
                      <a:cubicBezTo>
                        <a:pt x="282" y="1012"/>
                        <a:pt x="282" y="1012"/>
                        <a:pt x="282" y="1012"/>
                      </a:cubicBezTo>
                      <a:cubicBezTo>
                        <a:pt x="281" y="1008"/>
                        <a:pt x="281" y="1008"/>
                        <a:pt x="281" y="1008"/>
                      </a:cubicBezTo>
                      <a:cubicBezTo>
                        <a:pt x="279" y="1006"/>
                        <a:pt x="279" y="1006"/>
                        <a:pt x="279" y="1006"/>
                      </a:cubicBezTo>
                      <a:cubicBezTo>
                        <a:pt x="278" y="1003"/>
                        <a:pt x="278" y="1003"/>
                        <a:pt x="278" y="1003"/>
                      </a:cubicBezTo>
                      <a:cubicBezTo>
                        <a:pt x="278" y="1001"/>
                        <a:pt x="278" y="1001"/>
                        <a:pt x="278" y="1001"/>
                      </a:cubicBezTo>
                      <a:cubicBezTo>
                        <a:pt x="280" y="999"/>
                        <a:pt x="280" y="999"/>
                        <a:pt x="280" y="999"/>
                      </a:cubicBezTo>
                      <a:cubicBezTo>
                        <a:pt x="279" y="995"/>
                        <a:pt x="279" y="995"/>
                        <a:pt x="279" y="995"/>
                      </a:cubicBezTo>
                      <a:cubicBezTo>
                        <a:pt x="279" y="994"/>
                        <a:pt x="279" y="994"/>
                        <a:pt x="279" y="994"/>
                      </a:cubicBezTo>
                      <a:cubicBezTo>
                        <a:pt x="279" y="992"/>
                        <a:pt x="279" y="992"/>
                        <a:pt x="279" y="992"/>
                      </a:cubicBezTo>
                      <a:cubicBezTo>
                        <a:pt x="280" y="992"/>
                        <a:pt x="280" y="992"/>
                        <a:pt x="280" y="992"/>
                      </a:cubicBezTo>
                      <a:cubicBezTo>
                        <a:pt x="281" y="995"/>
                        <a:pt x="281" y="995"/>
                        <a:pt x="281" y="995"/>
                      </a:cubicBezTo>
                      <a:cubicBezTo>
                        <a:pt x="284" y="996"/>
                        <a:pt x="284" y="996"/>
                        <a:pt x="284" y="996"/>
                      </a:cubicBezTo>
                      <a:cubicBezTo>
                        <a:pt x="284" y="994"/>
                        <a:pt x="284" y="994"/>
                        <a:pt x="284" y="994"/>
                      </a:cubicBezTo>
                      <a:cubicBezTo>
                        <a:pt x="286" y="993"/>
                        <a:pt x="286" y="993"/>
                        <a:pt x="286" y="993"/>
                      </a:cubicBezTo>
                      <a:cubicBezTo>
                        <a:pt x="288" y="995"/>
                        <a:pt x="288" y="995"/>
                        <a:pt x="288" y="995"/>
                      </a:cubicBezTo>
                      <a:cubicBezTo>
                        <a:pt x="289" y="999"/>
                        <a:pt x="289" y="999"/>
                        <a:pt x="289" y="999"/>
                      </a:cubicBezTo>
                      <a:cubicBezTo>
                        <a:pt x="290" y="1001"/>
                        <a:pt x="290" y="1001"/>
                        <a:pt x="290" y="1001"/>
                      </a:cubicBezTo>
                      <a:cubicBezTo>
                        <a:pt x="292" y="1000"/>
                        <a:pt x="292" y="1000"/>
                        <a:pt x="292" y="1000"/>
                      </a:cubicBezTo>
                      <a:cubicBezTo>
                        <a:pt x="296" y="996"/>
                        <a:pt x="296" y="996"/>
                        <a:pt x="296" y="996"/>
                      </a:cubicBezTo>
                      <a:cubicBezTo>
                        <a:pt x="297" y="991"/>
                        <a:pt x="297" y="991"/>
                        <a:pt x="297" y="991"/>
                      </a:cubicBezTo>
                      <a:cubicBezTo>
                        <a:pt x="297" y="986"/>
                        <a:pt x="297" y="986"/>
                        <a:pt x="297" y="986"/>
                      </a:cubicBezTo>
                      <a:cubicBezTo>
                        <a:pt x="296" y="983"/>
                        <a:pt x="296" y="983"/>
                        <a:pt x="296" y="983"/>
                      </a:cubicBezTo>
                      <a:cubicBezTo>
                        <a:pt x="296" y="981"/>
                        <a:pt x="296" y="981"/>
                        <a:pt x="296" y="981"/>
                      </a:cubicBezTo>
                      <a:cubicBezTo>
                        <a:pt x="297" y="980"/>
                        <a:pt x="297" y="980"/>
                        <a:pt x="297" y="980"/>
                      </a:cubicBezTo>
                      <a:cubicBezTo>
                        <a:pt x="299" y="980"/>
                        <a:pt x="299" y="980"/>
                        <a:pt x="299" y="980"/>
                      </a:cubicBezTo>
                      <a:cubicBezTo>
                        <a:pt x="300" y="978"/>
                        <a:pt x="300" y="978"/>
                        <a:pt x="300" y="978"/>
                      </a:cubicBezTo>
                      <a:cubicBezTo>
                        <a:pt x="302" y="977"/>
                        <a:pt x="302" y="977"/>
                        <a:pt x="302" y="977"/>
                      </a:cubicBezTo>
                      <a:cubicBezTo>
                        <a:pt x="303" y="980"/>
                        <a:pt x="303" y="980"/>
                        <a:pt x="303" y="980"/>
                      </a:cubicBezTo>
                      <a:cubicBezTo>
                        <a:pt x="304" y="983"/>
                        <a:pt x="304" y="983"/>
                        <a:pt x="304" y="983"/>
                      </a:cubicBezTo>
                      <a:cubicBezTo>
                        <a:pt x="306" y="983"/>
                        <a:pt x="306" y="983"/>
                        <a:pt x="306" y="983"/>
                      </a:cubicBezTo>
                      <a:cubicBezTo>
                        <a:pt x="308" y="981"/>
                        <a:pt x="308" y="981"/>
                        <a:pt x="308" y="981"/>
                      </a:cubicBezTo>
                      <a:cubicBezTo>
                        <a:pt x="308" y="979"/>
                        <a:pt x="308" y="979"/>
                        <a:pt x="308" y="979"/>
                      </a:cubicBezTo>
                      <a:cubicBezTo>
                        <a:pt x="308" y="977"/>
                        <a:pt x="308" y="977"/>
                        <a:pt x="308" y="977"/>
                      </a:cubicBezTo>
                      <a:cubicBezTo>
                        <a:pt x="309" y="977"/>
                        <a:pt x="309" y="977"/>
                        <a:pt x="309" y="977"/>
                      </a:cubicBezTo>
                      <a:cubicBezTo>
                        <a:pt x="310" y="980"/>
                        <a:pt x="310" y="980"/>
                        <a:pt x="310" y="980"/>
                      </a:cubicBezTo>
                      <a:cubicBezTo>
                        <a:pt x="311" y="983"/>
                        <a:pt x="311" y="983"/>
                        <a:pt x="311" y="983"/>
                      </a:cubicBezTo>
                      <a:cubicBezTo>
                        <a:pt x="313" y="985"/>
                        <a:pt x="313" y="985"/>
                        <a:pt x="313" y="985"/>
                      </a:cubicBezTo>
                      <a:cubicBezTo>
                        <a:pt x="315" y="983"/>
                        <a:pt x="315" y="983"/>
                        <a:pt x="315" y="983"/>
                      </a:cubicBezTo>
                      <a:cubicBezTo>
                        <a:pt x="317" y="981"/>
                        <a:pt x="317" y="981"/>
                        <a:pt x="317" y="981"/>
                      </a:cubicBezTo>
                      <a:cubicBezTo>
                        <a:pt x="318" y="980"/>
                        <a:pt x="318" y="980"/>
                        <a:pt x="318" y="980"/>
                      </a:cubicBezTo>
                      <a:cubicBezTo>
                        <a:pt x="320" y="982"/>
                        <a:pt x="320" y="982"/>
                        <a:pt x="320" y="982"/>
                      </a:cubicBezTo>
                      <a:cubicBezTo>
                        <a:pt x="322" y="982"/>
                        <a:pt x="322" y="982"/>
                        <a:pt x="322" y="982"/>
                      </a:cubicBezTo>
                      <a:cubicBezTo>
                        <a:pt x="325" y="980"/>
                        <a:pt x="325" y="980"/>
                        <a:pt x="325" y="980"/>
                      </a:cubicBezTo>
                      <a:cubicBezTo>
                        <a:pt x="325" y="978"/>
                        <a:pt x="325" y="978"/>
                        <a:pt x="325" y="978"/>
                      </a:cubicBezTo>
                      <a:cubicBezTo>
                        <a:pt x="326" y="977"/>
                        <a:pt x="326" y="977"/>
                        <a:pt x="326" y="977"/>
                      </a:cubicBezTo>
                      <a:cubicBezTo>
                        <a:pt x="327" y="975"/>
                        <a:pt x="327" y="975"/>
                        <a:pt x="327" y="975"/>
                      </a:cubicBezTo>
                      <a:cubicBezTo>
                        <a:pt x="325" y="973"/>
                        <a:pt x="325" y="973"/>
                        <a:pt x="325" y="973"/>
                      </a:cubicBezTo>
                      <a:cubicBezTo>
                        <a:pt x="323" y="968"/>
                        <a:pt x="323" y="968"/>
                        <a:pt x="323" y="968"/>
                      </a:cubicBezTo>
                      <a:cubicBezTo>
                        <a:pt x="323" y="965"/>
                        <a:pt x="323" y="965"/>
                        <a:pt x="323" y="965"/>
                      </a:cubicBezTo>
                      <a:cubicBezTo>
                        <a:pt x="324" y="963"/>
                        <a:pt x="324" y="963"/>
                        <a:pt x="324" y="963"/>
                      </a:cubicBezTo>
                      <a:cubicBezTo>
                        <a:pt x="325" y="964"/>
                        <a:pt x="325" y="964"/>
                        <a:pt x="325" y="964"/>
                      </a:cubicBezTo>
                      <a:cubicBezTo>
                        <a:pt x="326" y="968"/>
                        <a:pt x="326" y="968"/>
                        <a:pt x="326" y="968"/>
                      </a:cubicBezTo>
                      <a:cubicBezTo>
                        <a:pt x="328" y="968"/>
                        <a:pt x="328" y="968"/>
                        <a:pt x="328" y="968"/>
                      </a:cubicBezTo>
                      <a:cubicBezTo>
                        <a:pt x="330" y="964"/>
                        <a:pt x="330" y="964"/>
                        <a:pt x="330" y="964"/>
                      </a:cubicBezTo>
                      <a:cubicBezTo>
                        <a:pt x="331" y="961"/>
                        <a:pt x="331" y="961"/>
                        <a:pt x="331" y="961"/>
                      </a:cubicBezTo>
                      <a:cubicBezTo>
                        <a:pt x="332" y="959"/>
                        <a:pt x="332" y="959"/>
                        <a:pt x="332" y="959"/>
                      </a:cubicBezTo>
                      <a:cubicBezTo>
                        <a:pt x="333" y="956"/>
                        <a:pt x="333" y="956"/>
                        <a:pt x="333" y="956"/>
                      </a:cubicBezTo>
                      <a:cubicBezTo>
                        <a:pt x="330" y="953"/>
                        <a:pt x="330" y="953"/>
                        <a:pt x="330" y="953"/>
                      </a:cubicBezTo>
                      <a:cubicBezTo>
                        <a:pt x="330" y="952"/>
                        <a:pt x="330" y="952"/>
                        <a:pt x="330" y="952"/>
                      </a:cubicBezTo>
                      <a:cubicBezTo>
                        <a:pt x="332" y="949"/>
                        <a:pt x="332" y="949"/>
                        <a:pt x="332" y="949"/>
                      </a:cubicBezTo>
                      <a:cubicBezTo>
                        <a:pt x="333" y="949"/>
                        <a:pt x="333" y="949"/>
                        <a:pt x="333" y="949"/>
                      </a:cubicBezTo>
                      <a:cubicBezTo>
                        <a:pt x="334" y="949"/>
                        <a:pt x="334" y="949"/>
                        <a:pt x="334" y="949"/>
                      </a:cubicBezTo>
                      <a:cubicBezTo>
                        <a:pt x="334" y="950"/>
                        <a:pt x="334" y="950"/>
                        <a:pt x="334" y="950"/>
                      </a:cubicBezTo>
                      <a:cubicBezTo>
                        <a:pt x="336" y="953"/>
                        <a:pt x="336" y="953"/>
                        <a:pt x="336" y="953"/>
                      </a:cubicBezTo>
                      <a:cubicBezTo>
                        <a:pt x="339" y="954"/>
                        <a:pt x="339" y="954"/>
                        <a:pt x="339" y="954"/>
                      </a:cubicBezTo>
                      <a:cubicBezTo>
                        <a:pt x="340" y="955"/>
                        <a:pt x="340" y="955"/>
                        <a:pt x="340" y="955"/>
                      </a:cubicBezTo>
                      <a:cubicBezTo>
                        <a:pt x="338" y="957"/>
                        <a:pt x="338" y="957"/>
                        <a:pt x="338" y="957"/>
                      </a:cubicBezTo>
                      <a:cubicBezTo>
                        <a:pt x="336" y="960"/>
                        <a:pt x="336" y="960"/>
                        <a:pt x="336" y="960"/>
                      </a:cubicBezTo>
                      <a:cubicBezTo>
                        <a:pt x="334" y="964"/>
                        <a:pt x="334" y="964"/>
                        <a:pt x="334" y="964"/>
                      </a:cubicBezTo>
                      <a:cubicBezTo>
                        <a:pt x="334" y="967"/>
                        <a:pt x="334" y="967"/>
                        <a:pt x="334" y="967"/>
                      </a:cubicBezTo>
                      <a:cubicBezTo>
                        <a:pt x="338" y="973"/>
                        <a:pt x="338" y="973"/>
                        <a:pt x="338" y="973"/>
                      </a:cubicBezTo>
                      <a:cubicBezTo>
                        <a:pt x="340" y="974"/>
                        <a:pt x="340" y="974"/>
                        <a:pt x="340" y="974"/>
                      </a:cubicBezTo>
                      <a:cubicBezTo>
                        <a:pt x="341" y="971"/>
                        <a:pt x="341" y="971"/>
                        <a:pt x="341" y="971"/>
                      </a:cubicBezTo>
                      <a:cubicBezTo>
                        <a:pt x="341" y="969"/>
                        <a:pt x="341" y="969"/>
                        <a:pt x="341" y="969"/>
                      </a:cubicBezTo>
                      <a:cubicBezTo>
                        <a:pt x="342" y="965"/>
                        <a:pt x="342" y="965"/>
                        <a:pt x="342" y="965"/>
                      </a:cubicBezTo>
                      <a:cubicBezTo>
                        <a:pt x="342" y="961"/>
                        <a:pt x="342" y="961"/>
                        <a:pt x="342" y="961"/>
                      </a:cubicBezTo>
                      <a:cubicBezTo>
                        <a:pt x="343" y="961"/>
                        <a:pt x="343" y="961"/>
                        <a:pt x="343" y="961"/>
                      </a:cubicBezTo>
                      <a:cubicBezTo>
                        <a:pt x="344" y="963"/>
                        <a:pt x="344" y="963"/>
                        <a:pt x="344" y="963"/>
                      </a:cubicBezTo>
                      <a:cubicBezTo>
                        <a:pt x="343" y="966"/>
                        <a:pt x="343" y="966"/>
                        <a:pt x="343" y="966"/>
                      </a:cubicBezTo>
                      <a:cubicBezTo>
                        <a:pt x="343" y="969"/>
                        <a:pt x="343" y="969"/>
                        <a:pt x="343" y="969"/>
                      </a:cubicBezTo>
                      <a:cubicBezTo>
                        <a:pt x="344" y="972"/>
                        <a:pt x="344" y="972"/>
                        <a:pt x="344" y="972"/>
                      </a:cubicBezTo>
                      <a:cubicBezTo>
                        <a:pt x="347" y="973"/>
                        <a:pt x="347" y="973"/>
                        <a:pt x="347" y="973"/>
                      </a:cubicBezTo>
                      <a:cubicBezTo>
                        <a:pt x="350" y="972"/>
                        <a:pt x="350" y="972"/>
                        <a:pt x="350" y="972"/>
                      </a:cubicBezTo>
                      <a:cubicBezTo>
                        <a:pt x="352" y="972"/>
                        <a:pt x="352" y="972"/>
                        <a:pt x="352" y="972"/>
                      </a:cubicBezTo>
                      <a:cubicBezTo>
                        <a:pt x="352" y="970"/>
                        <a:pt x="352" y="970"/>
                        <a:pt x="352" y="970"/>
                      </a:cubicBezTo>
                      <a:cubicBezTo>
                        <a:pt x="352" y="968"/>
                        <a:pt x="352" y="968"/>
                        <a:pt x="352" y="968"/>
                      </a:cubicBezTo>
                      <a:cubicBezTo>
                        <a:pt x="353" y="965"/>
                        <a:pt x="353" y="965"/>
                        <a:pt x="353" y="965"/>
                      </a:cubicBezTo>
                      <a:cubicBezTo>
                        <a:pt x="354" y="965"/>
                        <a:pt x="354" y="965"/>
                        <a:pt x="354" y="965"/>
                      </a:cubicBezTo>
                      <a:cubicBezTo>
                        <a:pt x="355" y="966"/>
                        <a:pt x="355" y="966"/>
                        <a:pt x="355" y="966"/>
                      </a:cubicBezTo>
                      <a:cubicBezTo>
                        <a:pt x="354" y="968"/>
                        <a:pt x="354" y="968"/>
                        <a:pt x="354" y="968"/>
                      </a:cubicBezTo>
                      <a:cubicBezTo>
                        <a:pt x="354" y="970"/>
                        <a:pt x="354" y="970"/>
                        <a:pt x="354" y="970"/>
                      </a:cubicBezTo>
                      <a:cubicBezTo>
                        <a:pt x="356" y="972"/>
                        <a:pt x="356" y="972"/>
                        <a:pt x="356" y="972"/>
                      </a:cubicBezTo>
                      <a:cubicBezTo>
                        <a:pt x="359" y="971"/>
                        <a:pt x="359" y="971"/>
                        <a:pt x="359" y="971"/>
                      </a:cubicBezTo>
                      <a:cubicBezTo>
                        <a:pt x="361" y="968"/>
                        <a:pt x="361" y="968"/>
                        <a:pt x="361" y="968"/>
                      </a:cubicBezTo>
                      <a:cubicBezTo>
                        <a:pt x="366" y="964"/>
                        <a:pt x="366" y="964"/>
                        <a:pt x="366" y="964"/>
                      </a:cubicBezTo>
                      <a:cubicBezTo>
                        <a:pt x="367" y="964"/>
                        <a:pt x="367" y="964"/>
                        <a:pt x="367" y="964"/>
                      </a:cubicBezTo>
                      <a:cubicBezTo>
                        <a:pt x="369" y="963"/>
                        <a:pt x="369" y="963"/>
                        <a:pt x="369" y="963"/>
                      </a:cubicBezTo>
                      <a:cubicBezTo>
                        <a:pt x="369" y="960"/>
                        <a:pt x="369" y="960"/>
                        <a:pt x="369" y="960"/>
                      </a:cubicBezTo>
                      <a:cubicBezTo>
                        <a:pt x="368" y="957"/>
                        <a:pt x="368" y="957"/>
                        <a:pt x="368" y="957"/>
                      </a:cubicBezTo>
                      <a:cubicBezTo>
                        <a:pt x="366" y="956"/>
                        <a:pt x="366" y="956"/>
                        <a:pt x="366" y="956"/>
                      </a:cubicBezTo>
                      <a:cubicBezTo>
                        <a:pt x="365" y="954"/>
                        <a:pt x="365" y="954"/>
                        <a:pt x="365" y="954"/>
                      </a:cubicBezTo>
                      <a:cubicBezTo>
                        <a:pt x="366" y="953"/>
                        <a:pt x="366" y="953"/>
                        <a:pt x="366" y="953"/>
                      </a:cubicBezTo>
                      <a:cubicBezTo>
                        <a:pt x="367" y="953"/>
                        <a:pt x="367" y="953"/>
                        <a:pt x="367" y="953"/>
                      </a:cubicBezTo>
                      <a:cubicBezTo>
                        <a:pt x="368" y="955"/>
                        <a:pt x="368" y="955"/>
                        <a:pt x="368" y="955"/>
                      </a:cubicBezTo>
                      <a:cubicBezTo>
                        <a:pt x="371" y="957"/>
                        <a:pt x="371" y="957"/>
                        <a:pt x="371" y="957"/>
                      </a:cubicBezTo>
                      <a:cubicBezTo>
                        <a:pt x="373" y="957"/>
                        <a:pt x="373" y="957"/>
                        <a:pt x="373" y="957"/>
                      </a:cubicBezTo>
                      <a:cubicBezTo>
                        <a:pt x="373" y="955"/>
                        <a:pt x="373" y="955"/>
                        <a:pt x="373" y="955"/>
                      </a:cubicBezTo>
                      <a:cubicBezTo>
                        <a:pt x="375" y="954"/>
                        <a:pt x="375" y="954"/>
                        <a:pt x="375" y="954"/>
                      </a:cubicBezTo>
                      <a:cubicBezTo>
                        <a:pt x="376" y="956"/>
                        <a:pt x="376" y="956"/>
                        <a:pt x="376" y="956"/>
                      </a:cubicBezTo>
                      <a:cubicBezTo>
                        <a:pt x="376" y="958"/>
                        <a:pt x="376" y="958"/>
                        <a:pt x="376" y="958"/>
                      </a:cubicBezTo>
                      <a:cubicBezTo>
                        <a:pt x="377" y="959"/>
                        <a:pt x="377" y="959"/>
                        <a:pt x="377" y="959"/>
                      </a:cubicBezTo>
                      <a:cubicBezTo>
                        <a:pt x="379" y="958"/>
                        <a:pt x="379" y="958"/>
                        <a:pt x="379" y="958"/>
                      </a:cubicBezTo>
                      <a:cubicBezTo>
                        <a:pt x="383" y="953"/>
                        <a:pt x="383" y="953"/>
                        <a:pt x="383" y="953"/>
                      </a:cubicBezTo>
                      <a:cubicBezTo>
                        <a:pt x="384" y="952"/>
                        <a:pt x="384" y="952"/>
                        <a:pt x="384" y="952"/>
                      </a:cubicBezTo>
                      <a:cubicBezTo>
                        <a:pt x="384" y="951"/>
                        <a:pt x="384" y="951"/>
                        <a:pt x="384" y="951"/>
                      </a:cubicBezTo>
                      <a:cubicBezTo>
                        <a:pt x="384" y="948"/>
                        <a:pt x="384" y="948"/>
                        <a:pt x="384" y="948"/>
                      </a:cubicBezTo>
                      <a:cubicBezTo>
                        <a:pt x="385" y="946"/>
                        <a:pt x="385" y="946"/>
                        <a:pt x="385" y="946"/>
                      </a:cubicBezTo>
                      <a:cubicBezTo>
                        <a:pt x="387" y="945"/>
                        <a:pt x="387" y="945"/>
                        <a:pt x="387" y="945"/>
                      </a:cubicBezTo>
                      <a:cubicBezTo>
                        <a:pt x="386" y="947"/>
                        <a:pt x="386" y="947"/>
                        <a:pt x="386" y="947"/>
                      </a:cubicBezTo>
                      <a:cubicBezTo>
                        <a:pt x="387" y="948"/>
                        <a:pt x="387" y="948"/>
                        <a:pt x="387" y="948"/>
                      </a:cubicBezTo>
                      <a:cubicBezTo>
                        <a:pt x="388" y="949"/>
                        <a:pt x="388" y="949"/>
                        <a:pt x="388" y="949"/>
                      </a:cubicBezTo>
                      <a:cubicBezTo>
                        <a:pt x="390" y="948"/>
                        <a:pt x="390" y="948"/>
                        <a:pt x="390" y="948"/>
                      </a:cubicBezTo>
                      <a:cubicBezTo>
                        <a:pt x="392" y="944"/>
                        <a:pt x="392" y="944"/>
                        <a:pt x="392" y="944"/>
                      </a:cubicBezTo>
                      <a:cubicBezTo>
                        <a:pt x="393" y="941"/>
                        <a:pt x="393" y="941"/>
                        <a:pt x="393" y="941"/>
                      </a:cubicBezTo>
                      <a:cubicBezTo>
                        <a:pt x="393" y="938"/>
                        <a:pt x="393" y="938"/>
                        <a:pt x="393" y="938"/>
                      </a:cubicBezTo>
                      <a:cubicBezTo>
                        <a:pt x="393" y="935"/>
                        <a:pt x="393" y="935"/>
                        <a:pt x="393" y="935"/>
                      </a:cubicBezTo>
                      <a:cubicBezTo>
                        <a:pt x="397" y="930"/>
                        <a:pt x="397" y="930"/>
                        <a:pt x="397" y="930"/>
                      </a:cubicBezTo>
                      <a:cubicBezTo>
                        <a:pt x="400" y="929"/>
                        <a:pt x="400" y="929"/>
                        <a:pt x="400" y="929"/>
                      </a:cubicBezTo>
                      <a:cubicBezTo>
                        <a:pt x="401" y="927"/>
                        <a:pt x="401" y="927"/>
                        <a:pt x="401" y="927"/>
                      </a:cubicBezTo>
                      <a:cubicBezTo>
                        <a:pt x="401" y="925"/>
                        <a:pt x="401" y="925"/>
                        <a:pt x="401" y="925"/>
                      </a:cubicBezTo>
                      <a:cubicBezTo>
                        <a:pt x="400" y="923"/>
                        <a:pt x="400" y="923"/>
                        <a:pt x="400" y="923"/>
                      </a:cubicBezTo>
                      <a:cubicBezTo>
                        <a:pt x="401" y="922"/>
                        <a:pt x="401" y="922"/>
                        <a:pt x="401" y="922"/>
                      </a:cubicBezTo>
                      <a:cubicBezTo>
                        <a:pt x="402" y="923"/>
                        <a:pt x="402" y="923"/>
                        <a:pt x="402" y="923"/>
                      </a:cubicBezTo>
                      <a:cubicBezTo>
                        <a:pt x="404" y="924"/>
                        <a:pt x="404" y="924"/>
                        <a:pt x="404" y="924"/>
                      </a:cubicBezTo>
                      <a:cubicBezTo>
                        <a:pt x="405" y="924"/>
                        <a:pt x="405" y="924"/>
                        <a:pt x="405" y="924"/>
                      </a:cubicBezTo>
                      <a:cubicBezTo>
                        <a:pt x="406" y="921"/>
                        <a:pt x="406" y="921"/>
                        <a:pt x="406" y="921"/>
                      </a:cubicBezTo>
                      <a:cubicBezTo>
                        <a:pt x="405" y="919"/>
                        <a:pt x="405" y="919"/>
                        <a:pt x="405" y="919"/>
                      </a:cubicBezTo>
                      <a:cubicBezTo>
                        <a:pt x="404" y="917"/>
                        <a:pt x="404" y="917"/>
                        <a:pt x="404" y="917"/>
                      </a:cubicBezTo>
                      <a:cubicBezTo>
                        <a:pt x="406" y="918"/>
                        <a:pt x="406" y="918"/>
                        <a:pt x="406" y="918"/>
                      </a:cubicBezTo>
                      <a:cubicBezTo>
                        <a:pt x="407" y="920"/>
                        <a:pt x="407" y="920"/>
                        <a:pt x="407" y="920"/>
                      </a:cubicBezTo>
                      <a:cubicBezTo>
                        <a:pt x="408" y="918"/>
                        <a:pt x="408" y="918"/>
                        <a:pt x="408" y="918"/>
                      </a:cubicBezTo>
                      <a:cubicBezTo>
                        <a:pt x="408" y="916"/>
                        <a:pt x="408" y="916"/>
                        <a:pt x="408" y="916"/>
                      </a:cubicBezTo>
                      <a:cubicBezTo>
                        <a:pt x="408" y="913"/>
                        <a:pt x="408" y="913"/>
                        <a:pt x="408" y="913"/>
                      </a:cubicBezTo>
                      <a:cubicBezTo>
                        <a:pt x="410" y="913"/>
                        <a:pt x="410" y="913"/>
                        <a:pt x="410" y="913"/>
                      </a:cubicBezTo>
                      <a:cubicBezTo>
                        <a:pt x="413" y="911"/>
                        <a:pt x="413" y="911"/>
                        <a:pt x="413" y="911"/>
                      </a:cubicBezTo>
                      <a:cubicBezTo>
                        <a:pt x="413" y="908"/>
                        <a:pt x="413" y="908"/>
                        <a:pt x="413" y="908"/>
                      </a:cubicBezTo>
                      <a:cubicBezTo>
                        <a:pt x="412" y="907"/>
                        <a:pt x="412" y="907"/>
                        <a:pt x="412" y="907"/>
                      </a:cubicBezTo>
                      <a:cubicBezTo>
                        <a:pt x="413" y="906"/>
                        <a:pt x="413" y="906"/>
                        <a:pt x="413" y="906"/>
                      </a:cubicBezTo>
                      <a:cubicBezTo>
                        <a:pt x="416" y="906"/>
                        <a:pt x="416" y="906"/>
                        <a:pt x="416" y="906"/>
                      </a:cubicBezTo>
                      <a:cubicBezTo>
                        <a:pt x="417" y="905"/>
                        <a:pt x="417" y="905"/>
                        <a:pt x="417" y="905"/>
                      </a:cubicBezTo>
                      <a:cubicBezTo>
                        <a:pt x="420" y="901"/>
                        <a:pt x="420" y="901"/>
                        <a:pt x="420" y="901"/>
                      </a:cubicBezTo>
                      <a:cubicBezTo>
                        <a:pt x="422" y="900"/>
                        <a:pt x="422" y="900"/>
                        <a:pt x="422" y="900"/>
                      </a:cubicBezTo>
                      <a:cubicBezTo>
                        <a:pt x="424" y="900"/>
                        <a:pt x="424" y="900"/>
                        <a:pt x="424" y="900"/>
                      </a:cubicBezTo>
                      <a:cubicBezTo>
                        <a:pt x="425" y="901"/>
                        <a:pt x="425" y="901"/>
                        <a:pt x="425" y="901"/>
                      </a:cubicBezTo>
                      <a:cubicBezTo>
                        <a:pt x="427" y="900"/>
                        <a:pt x="427" y="900"/>
                        <a:pt x="427" y="900"/>
                      </a:cubicBezTo>
                      <a:cubicBezTo>
                        <a:pt x="429" y="897"/>
                        <a:pt x="429" y="897"/>
                        <a:pt x="429" y="897"/>
                      </a:cubicBezTo>
                      <a:cubicBezTo>
                        <a:pt x="429" y="892"/>
                        <a:pt x="429" y="892"/>
                        <a:pt x="429" y="892"/>
                      </a:cubicBezTo>
                      <a:cubicBezTo>
                        <a:pt x="429" y="887"/>
                        <a:pt x="429" y="887"/>
                        <a:pt x="429" y="887"/>
                      </a:cubicBezTo>
                      <a:cubicBezTo>
                        <a:pt x="427" y="887"/>
                        <a:pt x="427" y="887"/>
                        <a:pt x="427" y="887"/>
                      </a:cubicBezTo>
                      <a:cubicBezTo>
                        <a:pt x="426" y="886"/>
                        <a:pt x="426" y="886"/>
                        <a:pt x="426" y="886"/>
                      </a:cubicBezTo>
                      <a:cubicBezTo>
                        <a:pt x="427" y="883"/>
                        <a:pt x="427" y="883"/>
                        <a:pt x="427" y="883"/>
                      </a:cubicBezTo>
                      <a:cubicBezTo>
                        <a:pt x="427" y="879"/>
                        <a:pt x="427" y="879"/>
                        <a:pt x="427" y="879"/>
                      </a:cubicBezTo>
                      <a:cubicBezTo>
                        <a:pt x="426" y="877"/>
                        <a:pt x="426" y="877"/>
                        <a:pt x="426" y="877"/>
                      </a:cubicBezTo>
                      <a:cubicBezTo>
                        <a:pt x="424" y="875"/>
                        <a:pt x="424" y="875"/>
                        <a:pt x="424" y="875"/>
                      </a:cubicBezTo>
                      <a:cubicBezTo>
                        <a:pt x="423" y="871"/>
                        <a:pt x="423" y="871"/>
                        <a:pt x="423" y="871"/>
                      </a:cubicBezTo>
                      <a:cubicBezTo>
                        <a:pt x="422" y="869"/>
                        <a:pt x="422" y="869"/>
                        <a:pt x="422" y="869"/>
                      </a:cubicBezTo>
                      <a:cubicBezTo>
                        <a:pt x="423" y="866"/>
                        <a:pt x="423" y="866"/>
                        <a:pt x="423" y="866"/>
                      </a:cubicBezTo>
                      <a:cubicBezTo>
                        <a:pt x="424" y="866"/>
                        <a:pt x="424" y="866"/>
                        <a:pt x="424" y="866"/>
                      </a:cubicBezTo>
                      <a:cubicBezTo>
                        <a:pt x="426" y="867"/>
                        <a:pt x="426" y="867"/>
                        <a:pt x="426" y="867"/>
                      </a:cubicBezTo>
                      <a:cubicBezTo>
                        <a:pt x="427" y="871"/>
                        <a:pt x="427" y="871"/>
                        <a:pt x="427" y="871"/>
                      </a:cubicBezTo>
                      <a:cubicBezTo>
                        <a:pt x="428" y="874"/>
                        <a:pt x="428" y="874"/>
                        <a:pt x="428" y="874"/>
                      </a:cubicBezTo>
                      <a:cubicBezTo>
                        <a:pt x="428" y="877"/>
                        <a:pt x="428" y="877"/>
                        <a:pt x="428" y="877"/>
                      </a:cubicBezTo>
                      <a:cubicBezTo>
                        <a:pt x="430" y="881"/>
                        <a:pt x="430" y="881"/>
                        <a:pt x="430" y="881"/>
                      </a:cubicBezTo>
                      <a:cubicBezTo>
                        <a:pt x="432" y="882"/>
                        <a:pt x="432" y="882"/>
                        <a:pt x="432" y="882"/>
                      </a:cubicBezTo>
                      <a:cubicBezTo>
                        <a:pt x="433" y="883"/>
                        <a:pt x="433" y="883"/>
                        <a:pt x="433" y="883"/>
                      </a:cubicBezTo>
                      <a:cubicBezTo>
                        <a:pt x="432" y="887"/>
                        <a:pt x="432" y="887"/>
                        <a:pt x="432" y="887"/>
                      </a:cubicBezTo>
                      <a:cubicBezTo>
                        <a:pt x="434" y="890"/>
                        <a:pt x="434" y="890"/>
                        <a:pt x="434" y="890"/>
                      </a:cubicBezTo>
                      <a:cubicBezTo>
                        <a:pt x="436" y="892"/>
                        <a:pt x="436" y="892"/>
                        <a:pt x="436" y="892"/>
                      </a:cubicBezTo>
                      <a:cubicBezTo>
                        <a:pt x="438" y="892"/>
                        <a:pt x="438" y="892"/>
                        <a:pt x="438" y="892"/>
                      </a:cubicBezTo>
                      <a:cubicBezTo>
                        <a:pt x="438" y="891"/>
                        <a:pt x="438" y="891"/>
                        <a:pt x="438" y="891"/>
                      </a:cubicBezTo>
                      <a:cubicBezTo>
                        <a:pt x="440" y="888"/>
                        <a:pt x="440" y="888"/>
                        <a:pt x="440" y="888"/>
                      </a:cubicBezTo>
                      <a:cubicBezTo>
                        <a:pt x="441" y="888"/>
                        <a:pt x="441" y="888"/>
                        <a:pt x="441" y="888"/>
                      </a:cubicBezTo>
                      <a:cubicBezTo>
                        <a:pt x="443" y="891"/>
                        <a:pt x="443" y="891"/>
                        <a:pt x="443" y="891"/>
                      </a:cubicBezTo>
                      <a:cubicBezTo>
                        <a:pt x="445" y="892"/>
                        <a:pt x="445" y="892"/>
                        <a:pt x="445" y="892"/>
                      </a:cubicBezTo>
                      <a:cubicBezTo>
                        <a:pt x="448" y="891"/>
                        <a:pt x="448" y="891"/>
                        <a:pt x="448" y="891"/>
                      </a:cubicBezTo>
                      <a:cubicBezTo>
                        <a:pt x="450" y="889"/>
                        <a:pt x="450" y="889"/>
                        <a:pt x="450" y="889"/>
                      </a:cubicBezTo>
                      <a:cubicBezTo>
                        <a:pt x="451" y="890"/>
                        <a:pt x="451" y="890"/>
                        <a:pt x="451" y="890"/>
                      </a:cubicBezTo>
                      <a:cubicBezTo>
                        <a:pt x="453" y="890"/>
                        <a:pt x="453" y="890"/>
                        <a:pt x="453" y="890"/>
                      </a:cubicBezTo>
                      <a:cubicBezTo>
                        <a:pt x="455" y="888"/>
                        <a:pt x="455" y="888"/>
                        <a:pt x="455" y="888"/>
                      </a:cubicBezTo>
                      <a:cubicBezTo>
                        <a:pt x="456" y="885"/>
                        <a:pt x="456" y="885"/>
                        <a:pt x="456" y="885"/>
                      </a:cubicBezTo>
                      <a:cubicBezTo>
                        <a:pt x="457" y="885"/>
                        <a:pt x="457" y="885"/>
                        <a:pt x="457" y="885"/>
                      </a:cubicBezTo>
                      <a:cubicBezTo>
                        <a:pt x="457" y="883"/>
                        <a:pt x="457" y="883"/>
                        <a:pt x="457" y="883"/>
                      </a:cubicBezTo>
                      <a:cubicBezTo>
                        <a:pt x="459" y="882"/>
                        <a:pt x="459" y="882"/>
                        <a:pt x="459" y="882"/>
                      </a:cubicBezTo>
                      <a:cubicBezTo>
                        <a:pt x="461" y="883"/>
                        <a:pt x="461" y="883"/>
                        <a:pt x="461" y="883"/>
                      </a:cubicBezTo>
                      <a:cubicBezTo>
                        <a:pt x="464" y="888"/>
                        <a:pt x="464" y="888"/>
                        <a:pt x="464" y="888"/>
                      </a:cubicBezTo>
                      <a:cubicBezTo>
                        <a:pt x="465" y="890"/>
                        <a:pt x="465" y="890"/>
                        <a:pt x="465" y="890"/>
                      </a:cubicBezTo>
                      <a:cubicBezTo>
                        <a:pt x="467" y="890"/>
                        <a:pt x="467" y="890"/>
                        <a:pt x="467" y="890"/>
                      </a:cubicBezTo>
                      <a:cubicBezTo>
                        <a:pt x="468" y="888"/>
                        <a:pt x="468" y="888"/>
                        <a:pt x="468" y="888"/>
                      </a:cubicBezTo>
                      <a:cubicBezTo>
                        <a:pt x="470" y="887"/>
                        <a:pt x="470" y="887"/>
                        <a:pt x="470" y="887"/>
                      </a:cubicBezTo>
                      <a:cubicBezTo>
                        <a:pt x="470" y="884"/>
                        <a:pt x="470" y="884"/>
                        <a:pt x="470" y="884"/>
                      </a:cubicBezTo>
                      <a:cubicBezTo>
                        <a:pt x="471" y="883"/>
                        <a:pt x="471" y="883"/>
                        <a:pt x="471" y="883"/>
                      </a:cubicBezTo>
                      <a:cubicBezTo>
                        <a:pt x="472" y="885"/>
                        <a:pt x="472" y="885"/>
                        <a:pt x="472" y="885"/>
                      </a:cubicBezTo>
                      <a:cubicBezTo>
                        <a:pt x="474" y="885"/>
                        <a:pt x="474" y="885"/>
                        <a:pt x="474" y="885"/>
                      </a:cubicBezTo>
                      <a:cubicBezTo>
                        <a:pt x="474" y="883"/>
                        <a:pt x="474" y="883"/>
                        <a:pt x="474" y="883"/>
                      </a:cubicBezTo>
                      <a:cubicBezTo>
                        <a:pt x="475" y="882"/>
                        <a:pt x="475" y="882"/>
                        <a:pt x="475" y="882"/>
                      </a:cubicBezTo>
                      <a:cubicBezTo>
                        <a:pt x="476" y="883"/>
                        <a:pt x="476" y="883"/>
                        <a:pt x="476" y="883"/>
                      </a:cubicBezTo>
                      <a:cubicBezTo>
                        <a:pt x="478" y="883"/>
                        <a:pt x="478" y="883"/>
                        <a:pt x="478" y="883"/>
                      </a:cubicBezTo>
                      <a:cubicBezTo>
                        <a:pt x="479" y="881"/>
                        <a:pt x="479" y="881"/>
                        <a:pt x="479" y="881"/>
                      </a:cubicBezTo>
                      <a:cubicBezTo>
                        <a:pt x="479" y="879"/>
                        <a:pt x="479" y="879"/>
                        <a:pt x="479" y="879"/>
                      </a:cubicBezTo>
                      <a:cubicBezTo>
                        <a:pt x="481" y="879"/>
                        <a:pt x="481" y="879"/>
                        <a:pt x="481" y="879"/>
                      </a:cubicBezTo>
                      <a:cubicBezTo>
                        <a:pt x="483" y="879"/>
                        <a:pt x="483" y="879"/>
                        <a:pt x="483" y="879"/>
                      </a:cubicBezTo>
                      <a:cubicBezTo>
                        <a:pt x="485" y="878"/>
                        <a:pt x="485" y="878"/>
                        <a:pt x="485" y="878"/>
                      </a:cubicBezTo>
                      <a:cubicBezTo>
                        <a:pt x="485" y="876"/>
                        <a:pt x="485" y="876"/>
                        <a:pt x="485" y="876"/>
                      </a:cubicBezTo>
                      <a:cubicBezTo>
                        <a:pt x="486" y="876"/>
                        <a:pt x="486" y="876"/>
                        <a:pt x="486" y="876"/>
                      </a:cubicBezTo>
                      <a:cubicBezTo>
                        <a:pt x="486" y="878"/>
                        <a:pt x="486" y="878"/>
                        <a:pt x="486" y="878"/>
                      </a:cubicBezTo>
                      <a:cubicBezTo>
                        <a:pt x="488" y="879"/>
                        <a:pt x="488" y="879"/>
                        <a:pt x="488" y="879"/>
                      </a:cubicBezTo>
                      <a:cubicBezTo>
                        <a:pt x="489" y="877"/>
                        <a:pt x="489" y="877"/>
                        <a:pt x="489" y="877"/>
                      </a:cubicBezTo>
                      <a:cubicBezTo>
                        <a:pt x="490" y="874"/>
                        <a:pt x="490" y="874"/>
                        <a:pt x="490" y="874"/>
                      </a:cubicBezTo>
                      <a:cubicBezTo>
                        <a:pt x="491" y="874"/>
                        <a:pt x="491" y="874"/>
                        <a:pt x="491" y="874"/>
                      </a:cubicBezTo>
                      <a:cubicBezTo>
                        <a:pt x="493" y="877"/>
                        <a:pt x="493" y="877"/>
                        <a:pt x="493" y="877"/>
                      </a:cubicBezTo>
                      <a:cubicBezTo>
                        <a:pt x="494" y="878"/>
                        <a:pt x="494" y="878"/>
                        <a:pt x="494" y="878"/>
                      </a:cubicBezTo>
                      <a:cubicBezTo>
                        <a:pt x="496" y="874"/>
                        <a:pt x="496" y="874"/>
                        <a:pt x="496" y="874"/>
                      </a:cubicBezTo>
                      <a:cubicBezTo>
                        <a:pt x="497" y="874"/>
                        <a:pt x="497" y="874"/>
                        <a:pt x="497" y="874"/>
                      </a:cubicBezTo>
                      <a:cubicBezTo>
                        <a:pt x="498" y="875"/>
                        <a:pt x="498" y="875"/>
                        <a:pt x="498" y="875"/>
                      </a:cubicBezTo>
                      <a:cubicBezTo>
                        <a:pt x="500" y="876"/>
                        <a:pt x="500" y="876"/>
                        <a:pt x="500" y="876"/>
                      </a:cubicBezTo>
                      <a:cubicBezTo>
                        <a:pt x="502" y="876"/>
                        <a:pt x="502" y="876"/>
                        <a:pt x="502" y="876"/>
                      </a:cubicBezTo>
                      <a:cubicBezTo>
                        <a:pt x="503" y="873"/>
                        <a:pt x="503" y="873"/>
                        <a:pt x="503" y="873"/>
                      </a:cubicBezTo>
                      <a:cubicBezTo>
                        <a:pt x="504" y="872"/>
                        <a:pt x="504" y="872"/>
                        <a:pt x="504" y="872"/>
                      </a:cubicBezTo>
                      <a:cubicBezTo>
                        <a:pt x="507" y="872"/>
                        <a:pt x="507" y="872"/>
                        <a:pt x="507" y="872"/>
                      </a:cubicBezTo>
                      <a:cubicBezTo>
                        <a:pt x="510" y="870"/>
                        <a:pt x="510" y="870"/>
                        <a:pt x="510" y="870"/>
                      </a:cubicBezTo>
                      <a:cubicBezTo>
                        <a:pt x="512" y="870"/>
                        <a:pt x="512" y="870"/>
                        <a:pt x="512" y="870"/>
                      </a:cubicBezTo>
                      <a:cubicBezTo>
                        <a:pt x="513" y="873"/>
                        <a:pt x="513" y="873"/>
                        <a:pt x="513" y="873"/>
                      </a:cubicBezTo>
                      <a:cubicBezTo>
                        <a:pt x="515" y="873"/>
                        <a:pt x="515" y="873"/>
                        <a:pt x="515" y="873"/>
                      </a:cubicBezTo>
                      <a:cubicBezTo>
                        <a:pt x="516" y="870"/>
                        <a:pt x="516" y="870"/>
                        <a:pt x="516" y="870"/>
                      </a:cubicBezTo>
                      <a:cubicBezTo>
                        <a:pt x="518" y="867"/>
                        <a:pt x="518" y="867"/>
                        <a:pt x="518" y="867"/>
                      </a:cubicBezTo>
                      <a:cubicBezTo>
                        <a:pt x="521" y="867"/>
                        <a:pt x="521" y="867"/>
                        <a:pt x="521" y="867"/>
                      </a:cubicBezTo>
                      <a:cubicBezTo>
                        <a:pt x="522" y="865"/>
                        <a:pt x="522" y="865"/>
                        <a:pt x="522" y="865"/>
                      </a:cubicBezTo>
                      <a:cubicBezTo>
                        <a:pt x="525" y="864"/>
                        <a:pt x="525" y="864"/>
                        <a:pt x="525" y="864"/>
                      </a:cubicBezTo>
                      <a:cubicBezTo>
                        <a:pt x="527" y="863"/>
                        <a:pt x="527" y="863"/>
                        <a:pt x="527" y="863"/>
                      </a:cubicBezTo>
                      <a:cubicBezTo>
                        <a:pt x="527" y="861"/>
                        <a:pt x="527" y="861"/>
                        <a:pt x="527" y="861"/>
                      </a:cubicBezTo>
                      <a:cubicBezTo>
                        <a:pt x="526" y="858"/>
                        <a:pt x="526" y="858"/>
                        <a:pt x="526" y="858"/>
                      </a:cubicBezTo>
                      <a:cubicBezTo>
                        <a:pt x="526" y="856"/>
                        <a:pt x="526" y="856"/>
                        <a:pt x="526" y="856"/>
                      </a:cubicBezTo>
                      <a:cubicBezTo>
                        <a:pt x="528" y="855"/>
                        <a:pt x="528" y="855"/>
                        <a:pt x="528" y="855"/>
                      </a:cubicBezTo>
                      <a:cubicBezTo>
                        <a:pt x="530" y="857"/>
                        <a:pt x="530" y="857"/>
                        <a:pt x="530" y="857"/>
                      </a:cubicBezTo>
                      <a:cubicBezTo>
                        <a:pt x="531" y="859"/>
                        <a:pt x="531" y="859"/>
                        <a:pt x="531" y="859"/>
                      </a:cubicBezTo>
                      <a:cubicBezTo>
                        <a:pt x="532" y="860"/>
                        <a:pt x="532" y="860"/>
                        <a:pt x="532" y="860"/>
                      </a:cubicBezTo>
                      <a:cubicBezTo>
                        <a:pt x="536" y="857"/>
                        <a:pt x="536" y="857"/>
                        <a:pt x="536" y="857"/>
                      </a:cubicBezTo>
                      <a:cubicBezTo>
                        <a:pt x="536" y="854"/>
                        <a:pt x="536" y="854"/>
                        <a:pt x="536" y="854"/>
                      </a:cubicBezTo>
                      <a:cubicBezTo>
                        <a:pt x="534" y="852"/>
                        <a:pt x="534" y="852"/>
                        <a:pt x="534" y="852"/>
                      </a:cubicBezTo>
                      <a:cubicBezTo>
                        <a:pt x="535" y="851"/>
                        <a:pt x="535" y="851"/>
                        <a:pt x="535" y="851"/>
                      </a:cubicBezTo>
                      <a:cubicBezTo>
                        <a:pt x="537" y="850"/>
                        <a:pt x="537" y="850"/>
                        <a:pt x="537" y="850"/>
                      </a:cubicBezTo>
                      <a:cubicBezTo>
                        <a:pt x="538" y="852"/>
                        <a:pt x="538" y="852"/>
                        <a:pt x="538" y="852"/>
                      </a:cubicBezTo>
                      <a:cubicBezTo>
                        <a:pt x="540" y="853"/>
                        <a:pt x="540" y="853"/>
                        <a:pt x="540" y="853"/>
                      </a:cubicBezTo>
                      <a:cubicBezTo>
                        <a:pt x="541" y="850"/>
                        <a:pt x="541" y="850"/>
                        <a:pt x="541" y="850"/>
                      </a:cubicBezTo>
                      <a:cubicBezTo>
                        <a:pt x="541" y="847"/>
                        <a:pt x="541" y="847"/>
                        <a:pt x="541" y="847"/>
                      </a:cubicBezTo>
                      <a:cubicBezTo>
                        <a:pt x="541" y="844"/>
                        <a:pt x="541" y="844"/>
                        <a:pt x="541" y="844"/>
                      </a:cubicBezTo>
                      <a:cubicBezTo>
                        <a:pt x="542" y="844"/>
                        <a:pt x="542" y="844"/>
                        <a:pt x="542" y="844"/>
                      </a:cubicBezTo>
                      <a:cubicBezTo>
                        <a:pt x="543" y="845"/>
                        <a:pt x="543" y="845"/>
                        <a:pt x="543" y="845"/>
                      </a:cubicBezTo>
                      <a:cubicBezTo>
                        <a:pt x="545" y="847"/>
                        <a:pt x="545" y="847"/>
                        <a:pt x="545" y="847"/>
                      </a:cubicBezTo>
                      <a:cubicBezTo>
                        <a:pt x="547" y="845"/>
                        <a:pt x="547" y="845"/>
                        <a:pt x="547" y="845"/>
                      </a:cubicBezTo>
                      <a:cubicBezTo>
                        <a:pt x="548" y="844"/>
                        <a:pt x="548" y="844"/>
                        <a:pt x="548" y="844"/>
                      </a:cubicBezTo>
                      <a:cubicBezTo>
                        <a:pt x="550" y="844"/>
                        <a:pt x="550" y="844"/>
                        <a:pt x="550" y="844"/>
                      </a:cubicBezTo>
                      <a:cubicBezTo>
                        <a:pt x="550" y="841"/>
                        <a:pt x="550" y="841"/>
                        <a:pt x="550" y="841"/>
                      </a:cubicBezTo>
                      <a:cubicBezTo>
                        <a:pt x="550" y="839"/>
                        <a:pt x="550" y="839"/>
                        <a:pt x="550" y="839"/>
                      </a:cubicBezTo>
                      <a:cubicBezTo>
                        <a:pt x="551" y="838"/>
                        <a:pt x="551" y="838"/>
                        <a:pt x="551" y="838"/>
                      </a:cubicBezTo>
                      <a:cubicBezTo>
                        <a:pt x="552" y="839"/>
                        <a:pt x="552" y="839"/>
                        <a:pt x="552" y="839"/>
                      </a:cubicBezTo>
                      <a:cubicBezTo>
                        <a:pt x="553" y="840"/>
                        <a:pt x="553" y="840"/>
                        <a:pt x="553" y="840"/>
                      </a:cubicBezTo>
                      <a:cubicBezTo>
                        <a:pt x="556" y="839"/>
                        <a:pt x="556" y="839"/>
                        <a:pt x="556" y="839"/>
                      </a:cubicBezTo>
                      <a:cubicBezTo>
                        <a:pt x="558" y="838"/>
                        <a:pt x="558" y="838"/>
                        <a:pt x="558" y="838"/>
                      </a:cubicBezTo>
                      <a:cubicBezTo>
                        <a:pt x="558" y="835"/>
                        <a:pt x="558" y="835"/>
                        <a:pt x="558" y="835"/>
                      </a:cubicBezTo>
                      <a:cubicBezTo>
                        <a:pt x="557" y="834"/>
                        <a:pt x="557" y="834"/>
                        <a:pt x="557" y="834"/>
                      </a:cubicBezTo>
                      <a:cubicBezTo>
                        <a:pt x="556" y="832"/>
                        <a:pt x="556" y="832"/>
                        <a:pt x="556" y="832"/>
                      </a:cubicBezTo>
                      <a:cubicBezTo>
                        <a:pt x="557" y="831"/>
                        <a:pt x="557" y="831"/>
                        <a:pt x="557" y="831"/>
                      </a:cubicBezTo>
                      <a:cubicBezTo>
                        <a:pt x="560" y="831"/>
                        <a:pt x="560" y="831"/>
                        <a:pt x="560" y="831"/>
                      </a:cubicBezTo>
                      <a:cubicBezTo>
                        <a:pt x="562" y="832"/>
                        <a:pt x="562" y="832"/>
                        <a:pt x="562" y="832"/>
                      </a:cubicBezTo>
                      <a:cubicBezTo>
                        <a:pt x="562" y="831"/>
                        <a:pt x="562" y="831"/>
                        <a:pt x="562" y="831"/>
                      </a:cubicBezTo>
                      <a:cubicBezTo>
                        <a:pt x="563" y="828"/>
                        <a:pt x="563" y="828"/>
                        <a:pt x="563" y="828"/>
                      </a:cubicBezTo>
                      <a:cubicBezTo>
                        <a:pt x="565" y="829"/>
                        <a:pt x="565" y="829"/>
                        <a:pt x="565" y="829"/>
                      </a:cubicBezTo>
                      <a:cubicBezTo>
                        <a:pt x="566" y="831"/>
                        <a:pt x="566" y="831"/>
                        <a:pt x="566" y="831"/>
                      </a:cubicBezTo>
                      <a:cubicBezTo>
                        <a:pt x="568" y="831"/>
                        <a:pt x="568" y="831"/>
                        <a:pt x="568" y="831"/>
                      </a:cubicBezTo>
                      <a:cubicBezTo>
                        <a:pt x="569" y="830"/>
                        <a:pt x="569" y="830"/>
                        <a:pt x="569" y="830"/>
                      </a:cubicBezTo>
                      <a:cubicBezTo>
                        <a:pt x="568" y="828"/>
                        <a:pt x="568" y="828"/>
                        <a:pt x="568" y="828"/>
                      </a:cubicBezTo>
                      <a:cubicBezTo>
                        <a:pt x="567" y="827"/>
                        <a:pt x="567" y="827"/>
                        <a:pt x="567" y="827"/>
                      </a:cubicBezTo>
                      <a:cubicBezTo>
                        <a:pt x="567" y="825"/>
                        <a:pt x="567" y="825"/>
                        <a:pt x="567" y="825"/>
                      </a:cubicBezTo>
                      <a:cubicBezTo>
                        <a:pt x="569" y="822"/>
                        <a:pt x="569" y="822"/>
                        <a:pt x="569" y="822"/>
                      </a:cubicBezTo>
                      <a:cubicBezTo>
                        <a:pt x="571" y="823"/>
                        <a:pt x="571" y="823"/>
                        <a:pt x="571" y="823"/>
                      </a:cubicBezTo>
                      <a:cubicBezTo>
                        <a:pt x="575" y="822"/>
                        <a:pt x="575" y="822"/>
                        <a:pt x="575" y="822"/>
                      </a:cubicBezTo>
                      <a:cubicBezTo>
                        <a:pt x="578" y="820"/>
                        <a:pt x="578" y="820"/>
                        <a:pt x="578" y="820"/>
                      </a:cubicBezTo>
                      <a:cubicBezTo>
                        <a:pt x="580" y="816"/>
                        <a:pt x="580" y="816"/>
                        <a:pt x="580" y="816"/>
                      </a:cubicBezTo>
                      <a:cubicBezTo>
                        <a:pt x="580" y="815"/>
                        <a:pt x="580" y="815"/>
                        <a:pt x="580" y="815"/>
                      </a:cubicBezTo>
                      <a:cubicBezTo>
                        <a:pt x="575" y="817"/>
                        <a:pt x="575" y="817"/>
                        <a:pt x="575" y="817"/>
                      </a:cubicBezTo>
                      <a:cubicBezTo>
                        <a:pt x="571" y="816"/>
                        <a:pt x="571" y="816"/>
                        <a:pt x="571" y="816"/>
                      </a:cubicBezTo>
                      <a:cubicBezTo>
                        <a:pt x="570" y="815"/>
                        <a:pt x="570" y="815"/>
                        <a:pt x="570" y="815"/>
                      </a:cubicBezTo>
                      <a:cubicBezTo>
                        <a:pt x="565" y="815"/>
                        <a:pt x="565" y="815"/>
                        <a:pt x="565" y="815"/>
                      </a:cubicBezTo>
                      <a:cubicBezTo>
                        <a:pt x="562" y="815"/>
                        <a:pt x="562" y="815"/>
                        <a:pt x="562" y="815"/>
                      </a:cubicBezTo>
                      <a:cubicBezTo>
                        <a:pt x="558" y="814"/>
                        <a:pt x="558" y="814"/>
                        <a:pt x="558" y="814"/>
                      </a:cubicBezTo>
                      <a:cubicBezTo>
                        <a:pt x="554" y="812"/>
                        <a:pt x="554" y="812"/>
                        <a:pt x="554" y="812"/>
                      </a:cubicBezTo>
                      <a:cubicBezTo>
                        <a:pt x="549" y="811"/>
                        <a:pt x="549" y="811"/>
                        <a:pt x="549" y="811"/>
                      </a:cubicBezTo>
                      <a:cubicBezTo>
                        <a:pt x="544" y="806"/>
                        <a:pt x="544" y="806"/>
                        <a:pt x="544" y="806"/>
                      </a:cubicBezTo>
                      <a:cubicBezTo>
                        <a:pt x="543" y="804"/>
                        <a:pt x="543" y="804"/>
                        <a:pt x="543" y="804"/>
                      </a:cubicBezTo>
                      <a:cubicBezTo>
                        <a:pt x="541" y="804"/>
                        <a:pt x="541" y="804"/>
                        <a:pt x="541" y="804"/>
                      </a:cubicBezTo>
                      <a:cubicBezTo>
                        <a:pt x="539" y="807"/>
                        <a:pt x="539" y="807"/>
                        <a:pt x="539" y="807"/>
                      </a:cubicBezTo>
                      <a:cubicBezTo>
                        <a:pt x="538" y="806"/>
                        <a:pt x="538" y="806"/>
                        <a:pt x="538" y="806"/>
                      </a:cubicBezTo>
                      <a:cubicBezTo>
                        <a:pt x="539" y="804"/>
                        <a:pt x="539" y="804"/>
                        <a:pt x="539" y="804"/>
                      </a:cubicBezTo>
                      <a:cubicBezTo>
                        <a:pt x="539" y="802"/>
                        <a:pt x="539" y="802"/>
                        <a:pt x="539" y="802"/>
                      </a:cubicBezTo>
                      <a:cubicBezTo>
                        <a:pt x="537" y="804"/>
                        <a:pt x="537" y="804"/>
                        <a:pt x="537" y="804"/>
                      </a:cubicBezTo>
                      <a:cubicBezTo>
                        <a:pt x="532" y="809"/>
                        <a:pt x="532" y="809"/>
                        <a:pt x="532" y="809"/>
                      </a:cubicBezTo>
                      <a:cubicBezTo>
                        <a:pt x="529" y="810"/>
                        <a:pt x="529" y="810"/>
                        <a:pt x="529" y="810"/>
                      </a:cubicBezTo>
                      <a:cubicBezTo>
                        <a:pt x="524" y="810"/>
                        <a:pt x="524" y="810"/>
                        <a:pt x="524" y="810"/>
                      </a:cubicBezTo>
                      <a:cubicBezTo>
                        <a:pt x="522" y="811"/>
                        <a:pt x="522" y="811"/>
                        <a:pt x="522" y="811"/>
                      </a:cubicBezTo>
                      <a:cubicBezTo>
                        <a:pt x="521" y="810"/>
                        <a:pt x="521" y="810"/>
                        <a:pt x="521" y="810"/>
                      </a:cubicBezTo>
                      <a:cubicBezTo>
                        <a:pt x="519" y="809"/>
                        <a:pt x="519" y="809"/>
                        <a:pt x="519" y="809"/>
                      </a:cubicBezTo>
                      <a:cubicBezTo>
                        <a:pt x="519" y="809"/>
                        <a:pt x="517" y="810"/>
                        <a:pt x="517" y="810"/>
                      </a:cubicBezTo>
                      <a:cubicBezTo>
                        <a:pt x="516" y="810"/>
                        <a:pt x="514" y="810"/>
                        <a:pt x="514" y="810"/>
                      </a:cubicBezTo>
                      <a:cubicBezTo>
                        <a:pt x="510" y="815"/>
                        <a:pt x="510" y="815"/>
                        <a:pt x="510" y="815"/>
                      </a:cubicBezTo>
                      <a:cubicBezTo>
                        <a:pt x="508" y="818"/>
                        <a:pt x="508" y="818"/>
                        <a:pt x="508" y="818"/>
                      </a:cubicBezTo>
                      <a:cubicBezTo>
                        <a:pt x="507" y="815"/>
                        <a:pt x="507" y="815"/>
                        <a:pt x="507" y="815"/>
                      </a:cubicBezTo>
                      <a:cubicBezTo>
                        <a:pt x="505" y="814"/>
                        <a:pt x="505" y="814"/>
                        <a:pt x="505" y="814"/>
                      </a:cubicBezTo>
                      <a:cubicBezTo>
                        <a:pt x="499" y="814"/>
                        <a:pt x="499" y="814"/>
                        <a:pt x="499" y="814"/>
                      </a:cubicBezTo>
                      <a:cubicBezTo>
                        <a:pt x="497" y="812"/>
                        <a:pt x="497" y="812"/>
                        <a:pt x="497" y="812"/>
                      </a:cubicBezTo>
                      <a:cubicBezTo>
                        <a:pt x="495" y="813"/>
                        <a:pt x="495" y="813"/>
                        <a:pt x="495" y="813"/>
                      </a:cubicBezTo>
                      <a:cubicBezTo>
                        <a:pt x="494" y="812"/>
                        <a:pt x="494" y="812"/>
                        <a:pt x="494" y="812"/>
                      </a:cubicBezTo>
                      <a:cubicBezTo>
                        <a:pt x="496" y="809"/>
                        <a:pt x="496" y="809"/>
                        <a:pt x="496" y="809"/>
                      </a:cubicBezTo>
                      <a:cubicBezTo>
                        <a:pt x="499" y="809"/>
                        <a:pt x="499" y="809"/>
                        <a:pt x="499" y="809"/>
                      </a:cubicBezTo>
                      <a:cubicBezTo>
                        <a:pt x="501" y="811"/>
                        <a:pt x="501" y="811"/>
                        <a:pt x="501" y="811"/>
                      </a:cubicBezTo>
                      <a:cubicBezTo>
                        <a:pt x="503" y="812"/>
                        <a:pt x="503" y="812"/>
                        <a:pt x="503" y="812"/>
                      </a:cubicBezTo>
                      <a:cubicBezTo>
                        <a:pt x="506" y="810"/>
                        <a:pt x="506" y="810"/>
                        <a:pt x="506" y="810"/>
                      </a:cubicBezTo>
                      <a:cubicBezTo>
                        <a:pt x="510" y="810"/>
                        <a:pt x="510" y="810"/>
                        <a:pt x="510" y="810"/>
                      </a:cubicBezTo>
                      <a:cubicBezTo>
                        <a:pt x="513" y="807"/>
                        <a:pt x="513" y="807"/>
                        <a:pt x="513" y="807"/>
                      </a:cubicBezTo>
                      <a:cubicBezTo>
                        <a:pt x="516" y="806"/>
                        <a:pt x="516" y="806"/>
                        <a:pt x="516" y="806"/>
                      </a:cubicBezTo>
                      <a:cubicBezTo>
                        <a:pt x="519" y="807"/>
                        <a:pt x="519" y="807"/>
                        <a:pt x="519" y="807"/>
                      </a:cubicBezTo>
                      <a:cubicBezTo>
                        <a:pt x="522" y="806"/>
                        <a:pt x="522" y="806"/>
                        <a:pt x="522" y="806"/>
                      </a:cubicBezTo>
                      <a:cubicBezTo>
                        <a:pt x="523" y="804"/>
                        <a:pt x="523" y="804"/>
                        <a:pt x="523" y="804"/>
                      </a:cubicBezTo>
                      <a:cubicBezTo>
                        <a:pt x="522" y="802"/>
                        <a:pt x="522" y="802"/>
                        <a:pt x="522" y="802"/>
                      </a:cubicBezTo>
                      <a:cubicBezTo>
                        <a:pt x="521" y="802"/>
                        <a:pt x="521" y="802"/>
                        <a:pt x="521" y="802"/>
                      </a:cubicBezTo>
                      <a:cubicBezTo>
                        <a:pt x="520" y="801"/>
                        <a:pt x="520" y="801"/>
                        <a:pt x="520" y="801"/>
                      </a:cubicBezTo>
                      <a:cubicBezTo>
                        <a:pt x="518" y="800"/>
                        <a:pt x="518" y="800"/>
                        <a:pt x="518" y="800"/>
                      </a:cubicBezTo>
                      <a:cubicBezTo>
                        <a:pt x="515" y="801"/>
                        <a:pt x="515" y="801"/>
                        <a:pt x="515" y="801"/>
                      </a:cubicBezTo>
                      <a:cubicBezTo>
                        <a:pt x="513" y="800"/>
                        <a:pt x="513" y="800"/>
                        <a:pt x="513" y="800"/>
                      </a:cubicBezTo>
                      <a:cubicBezTo>
                        <a:pt x="507" y="800"/>
                        <a:pt x="507" y="800"/>
                        <a:pt x="507" y="800"/>
                      </a:cubicBezTo>
                      <a:cubicBezTo>
                        <a:pt x="504" y="801"/>
                        <a:pt x="504" y="801"/>
                        <a:pt x="504" y="801"/>
                      </a:cubicBezTo>
                      <a:cubicBezTo>
                        <a:pt x="501" y="801"/>
                        <a:pt x="501" y="801"/>
                        <a:pt x="501" y="801"/>
                      </a:cubicBezTo>
                      <a:cubicBezTo>
                        <a:pt x="497" y="800"/>
                        <a:pt x="497" y="800"/>
                        <a:pt x="497" y="800"/>
                      </a:cubicBezTo>
                      <a:cubicBezTo>
                        <a:pt x="496" y="798"/>
                        <a:pt x="496" y="798"/>
                        <a:pt x="496" y="798"/>
                      </a:cubicBezTo>
                      <a:cubicBezTo>
                        <a:pt x="494" y="797"/>
                        <a:pt x="494" y="797"/>
                        <a:pt x="494" y="797"/>
                      </a:cubicBezTo>
                      <a:cubicBezTo>
                        <a:pt x="491" y="798"/>
                        <a:pt x="491" y="798"/>
                        <a:pt x="491" y="798"/>
                      </a:cubicBezTo>
                      <a:cubicBezTo>
                        <a:pt x="487" y="798"/>
                        <a:pt x="487" y="798"/>
                        <a:pt x="487" y="798"/>
                      </a:cubicBezTo>
                      <a:cubicBezTo>
                        <a:pt x="481" y="802"/>
                        <a:pt x="481" y="802"/>
                        <a:pt x="481" y="802"/>
                      </a:cubicBezTo>
                      <a:cubicBezTo>
                        <a:pt x="480" y="801"/>
                        <a:pt x="480" y="801"/>
                        <a:pt x="480" y="801"/>
                      </a:cubicBezTo>
                      <a:cubicBezTo>
                        <a:pt x="481" y="798"/>
                        <a:pt x="481" y="798"/>
                        <a:pt x="481" y="798"/>
                      </a:cubicBezTo>
                      <a:cubicBezTo>
                        <a:pt x="484" y="795"/>
                        <a:pt x="484" y="795"/>
                        <a:pt x="484" y="795"/>
                      </a:cubicBezTo>
                      <a:cubicBezTo>
                        <a:pt x="486" y="795"/>
                        <a:pt x="486" y="795"/>
                        <a:pt x="486" y="795"/>
                      </a:cubicBezTo>
                      <a:cubicBezTo>
                        <a:pt x="489" y="795"/>
                        <a:pt x="489" y="795"/>
                        <a:pt x="489" y="795"/>
                      </a:cubicBezTo>
                      <a:cubicBezTo>
                        <a:pt x="496" y="792"/>
                        <a:pt x="496" y="792"/>
                        <a:pt x="496" y="792"/>
                      </a:cubicBezTo>
                      <a:cubicBezTo>
                        <a:pt x="498" y="790"/>
                        <a:pt x="498" y="790"/>
                        <a:pt x="498" y="790"/>
                      </a:cubicBezTo>
                      <a:cubicBezTo>
                        <a:pt x="498" y="787"/>
                        <a:pt x="498" y="787"/>
                        <a:pt x="498" y="787"/>
                      </a:cubicBezTo>
                      <a:cubicBezTo>
                        <a:pt x="499" y="785"/>
                        <a:pt x="499" y="785"/>
                        <a:pt x="499" y="785"/>
                      </a:cubicBezTo>
                      <a:cubicBezTo>
                        <a:pt x="501" y="785"/>
                        <a:pt x="501" y="785"/>
                        <a:pt x="501" y="785"/>
                      </a:cubicBezTo>
                      <a:cubicBezTo>
                        <a:pt x="502" y="784"/>
                        <a:pt x="502" y="784"/>
                        <a:pt x="502" y="784"/>
                      </a:cubicBezTo>
                      <a:cubicBezTo>
                        <a:pt x="504" y="782"/>
                        <a:pt x="504" y="782"/>
                        <a:pt x="504" y="782"/>
                      </a:cubicBezTo>
                      <a:cubicBezTo>
                        <a:pt x="504" y="779"/>
                        <a:pt x="504" y="779"/>
                        <a:pt x="504" y="779"/>
                      </a:cubicBezTo>
                      <a:cubicBezTo>
                        <a:pt x="502" y="778"/>
                        <a:pt x="502" y="778"/>
                        <a:pt x="502" y="778"/>
                      </a:cubicBezTo>
                      <a:cubicBezTo>
                        <a:pt x="499" y="777"/>
                        <a:pt x="499" y="777"/>
                        <a:pt x="499" y="777"/>
                      </a:cubicBezTo>
                      <a:cubicBezTo>
                        <a:pt x="498" y="775"/>
                        <a:pt x="498" y="775"/>
                        <a:pt x="498" y="775"/>
                      </a:cubicBezTo>
                      <a:cubicBezTo>
                        <a:pt x="501" y="773"/>
                        <a:pt x="501" y="773"/>
                        <a:pt x="501" y="773"/>
                      </a:cubicBezTo>
                      <a:cubicBezTo>
                        <a:pt x="502" y="774"/>
                        <a:pt x="502" y="774"/>
                        <a:pt x="502" y="774"/>
                      </a:cubicBezTo>
                      <a:cubicBezTo>
                        <a:pt x="503" y="775"/>
                        <a:pt x="503" y="775"/>
                        <a:pt x="503" y="775"/>
                      </a:cubicBezTo>
                      <a:cubicBezTo>
                        <a:pt x="505" y="775"/>
                        <a:pt x="505" y="775"/>
                        <a:pt x="505" y="775"/>
                      </a:cubicBezTo>
                      <a:cubicBezTo>
                        <a:pt x="506" y="774"/>
                        <a:pt x="506" y="774"/>
                        <a:pt x="506" y="774"/>
                      </a:cubicBezTo>
                      <a:cubicBezTo>
                        <a:pt x="506" y="772"/>
                        <a:pt x="506" y="772"/>
                        <a:pt x="506" y="772"/>
                      </a:cubicBezTo>
                      <a:cubicBezTo>
                        <a:pt x="505" y="771"/>
                        <a:pt x="505" y="771"/>
                        <a:pt x="505" y="771"/>
                      </a:cubicBezTo>
                      <a:cubicBezTo>
                        <a:pt x="505" y="766"/>
                        <a:pt x="505" y="766"/>
                        <a:pt x="505" y="766"/>
                      </a:cubicBezTo>
                      <a:cubicBezTo>
                        <a:pt x="507" y="767"/>
                        <a:pt x="507" y="767"/>
                        <a:pt x="507" y="767"/>
                      </a:cubicBezTo>
                      <a:cubicBezTo>
                        <a:pt x="508" y="769"/>
                        <a:pt x="508" y="769"/>
                        <a:pt x="508" y="769"/>
                      </a:cubicBezTo>
                      <a:cubicBezTo>
                        <a:pt x="508" y="772"/>
                        <a:pt x="508" y="772"/>
                        <a:pt x="508" y="772"/>
                      </a:cubicBezTo>
                      <a:cubicBezTo>
                        <a:pt x="510" y="776"/>
                        <a:pt x="510" y="776"/>
                        <a:pt x="510" y="776"/>
                      </a:cubicBezTo>
                      <a:cubicBezTo>
                        <a:pt x="512" y="778"/>
                        <a:pt x="512" y="778"/>
                        <a:pt x="512" y="778"/>
                      </a:cubicBezTo>
                      <a:cubicBezTo>
                        <a:pt x="515" y="776"/>
                        <a:pt x="515" y="776"/>
                        <a:pt x="515" y="776"/>
                      </a:cubicBezTo>
                      <a:cubicBezTo>
                        <a:pt x="520" y="776"/>
                        <a:pt x="520" y="776"/>
                        <a:pt x="520" y="776"/>
                      </a:cubicBezTo>
                      <a:cubicBezTo>
                        <a:pt x="529" y="771"/>
                        <a:pt x="529" y="771"/>
                        <a:pt x="529" y="771"/>
                      </a:cubicBezTo>
                      <a:cubicBezTo>
                        <a:pt x="531" y="771"/>
                        <a:pt x="531" y="771"/>
                        <a:pt x="531" y="771"/>
                      </a:cubicBezTo>
                      <a:cubicBezTo>
                        <a:pt x="533" y="769"/>
                        <a:pt x="533" y="769"/>
                        <a:pt x="533" y="769"/>
                      </a:cubicBezTo>
                      <a:cubicBezTo>
                        <a:pt x="535" y="767"/>
                        <a:pt x="535" y="767"/>
                        <a:pt x="535" y="767"/>
                      </a:cubicBezTo>
                      <a:cubicBezTo>
                        <a:pt x="538" y="766"/>
                        <a:pt x="538" y="766"/>
                        <a:pt x="538" y="766"/>
                      </a:cubicBezTo>
                      <a:cubicBezTo>
                        <a:pt x="539" y="762"/>
                        <a:pt x="539" y="762"/>
                        <a:pt x="539" y="762"/>
                      </a:cubicBezTo>
                      <a:cubicBezTo>
                        <a:pt x="537" y="758"/>
                        <a:pt x="537" y="758"/>
                        <a:pt x="537" y="758"/>
                      </a:cubicBezTo>
                      <a:cubicBezTo>
                        <a:pt x="536" y="755"/>
                        <a:pt x="536" y="755"/>
                        <a:pt x="536" y="755"/>
                      </a:cubicBezTo>
                      <a:cubicBezTo>
                        <a:pt x="535" y="755"/>
                        <a:pt x="535" y="755"/>
                        <a:pt x="535" y="755"/>
                      </a:cubicBezTo>
                      <a:cubicBezTo>
                        <a:pt x="531" y="753"/>
                        <a:pt x="531" y="753"/>
                        <a:pt x="531" y="753"/>
                      </a:cubicBezTo>
                      <a:cubicBezTo>
                        <a:pt x="523" y="750"/>
                        <a:pt x="523" y="750"/>
                        <a:pt x="523" y="750"/>
                      </a:cubicBezTo>
                      <a:cubicBezTo>
                        <a:pt x="522" y="750"/>
                        <a:pt x="522" y="750"/>
                        <a:pt x="522" y="750"/>
                      </a:cubicBezTo>
                      <a:cubicBezTo>
                        <a:pt x="518" y="752"/>
                        <a:pt x="518" y="752"/>
                        <a:pt x="518" y="752"/>
                      </a:cubicBezTo>
                      <a:cubicBezTo>
                        <a:pt x="517" y="750"/>
                        <a:pt x="517" y="750"/>
                        <a:pt x="517" y="750"/>
                      </a:cubicBezTo>
                      <a:cubicBezTo>
                        <a:pt x="517" y="747"/>
                        <a:pt x="517" y="747"/>
                        <a:pt x="517" y="747"/>
                      </a:cubicBezTo>
                      <a:cubicBezTo>
                        <a:pt x="516" y="746"/>
                        <a:pt x="516" y="746"/>
                        <a:pt x="516" y="746"/>
                      </a:cubicBezTo>
                      <a:cubicBezTo>
                        <a:pt x="512" y="747"/>
                        <a:pt x="512" y="747"/>
                        <a:pt x="512" y="747"/>
                      </a:cubicBezTo>
                      <a:cubicBezTo>
                        <a:pt x="510" y="747"/>
                        <a:pt x="510" y="747"/>
                        <a:pt x="510" y="747"/>
                      </a:cubicBezTo>
                      <a:cubicBezTo>
                        <a:pt x="507" y="751"/>
                        <a:pt x="507" y="751"/>
                        <a:pt x="507" y="751"/>
                      </a:cubicBezTo>
                      <a:cubicBezTo>
                        <a:pt x="505" y="751"/>
                        <a:pt x="505" y="751"/>
                        <a:pt x="505" y="751"/>
                      </a:cubicBezTo>
                      <a:cubicBezTo>
                        <a:pt x="502" y="749"/>
                        <a:pt x="502" y="749"/>
                        <a:pt x="502" y="749"/>
                      </a:cubicBezTo>
                      <a:cubicBezTo>
                        <a:pt x="502" y="747"/>
                        <a:pt x="502" y="747"/>
                        <a:pt x="502" y="747"/>
                      </a:cubicBezTo>
                      <a:cubicBezTo>
                        <a:pt x="504" y="749"/>
                        <a:pt x="504" y="749"/>
                        <a:pt x="504" y="749"/>
                      </a:cubicBezTo>
                      <a:cubicBezTo>
                        <a:pt x="507" y="747"/>
                        <a:pt x="507" y="747"/>
                        <a:pt x="507" y="747"/>
                      </a:cubicBezTo>
                      <a:cubicBezTo>
                        <a:pt x="508" y="745"/>
                        <a:pt x="508" y="745"/>
                        <a:pt x="508" y="745"/>
                      </a:cubicBezTo>
                      <a:cubicBezTo>
                        <a:pt x="512" y="746"/>
                        <a:pt x="512" y="746"/>
                        <a:pt x="512" y="746"/>
                      </a:cubicBezTo>
                      <a:cubicBezTo>
                        <a:pt x="513" y="744"/>
                        <a:pt x="513" y="744"/>
                        <a:pt x="513" y="744"/>
                      </a:cubicBezTo>
                      <a:cubicBezTo>
                        <a:pt x="511" y="741"/>
                        <a:pt x="511" y="741"/>
                        <a:pt x="511" y="741"/>
                      </a:cubicBezTo>
                      <a:cubicBezTo>
                        <a:pt x="509" y="737"/>
                        <a:pt x="509" y="737"/>
                        <a:pt x="509" y="737"/>
                      </a:cubicBezTo>
                      <a:cubicBezTo>
                        <a:pt x="507" y="735"/>
                        <a:pt x="507" y="735"/>
                        <a:pt x="507" y="735"/>
                      </a:cubicBezTo>
                      <a:cubicBezTo>
                        <a:pt x="504" y="735"/>
                        <a:pt x="504" y="735"/>
                        <a:pt x="504" y="735"/>
                      </a:cubicBezTo>
                      <a:cubicBezTo>
                        <a:pt x="505" y="733"/>
                        <a:pt x="505" y="733"/>
                        <a:pt x="505" y="733"/>
                      </a:cubicBezTo>
                      <a:cubicBezTo>
                        <a:pt x="509" y="731"/>
                        <a:pt x="509" y="731"/>
                        <a:pt x="509" y="731"/>
                      </a:cubicBezTo>
                      <a:cubicBezTo>
                        <a:pt x="509" y="730"/>
                        <a:pt x="509" y="730"/>
                        <a:pt x="509" y="730"/>
                      </a:cubicBezTo>
                      <a:cubicBezTo>
                        <a:pt x="508" y="726"/>
                        <a:pt x="508" y="726"/>
                        <a:pt x="508" y="726"/>
                      </a:cubicBezTo>
                      <a:cubicBezTo>
                        <a:pt x="509" y="724"/>
                        <a:pt x="509" y="724"/>
                        <a:pt x="509" y="724"/>
                      </a:cubicBezTo>
                      <a:cubicBezTo>
                        <a:pt x="511" y="727"/>
                        <a:pt x="511" y="727"/>
                        <a:pt x="511" y="727"/>
                      </a:cubicBezTo>
                      <a:cubicBezTo>
                        <a:pt x="512" y="731"/>
                        <a:pt x="512" y="731"/>
                        <a:pt x="512" y="731"/>
                      </a:cubicBezTo>
                      <a:cubicBezTo>
                        <a:pt x="514" y="734"/>
                        <a:pt x="514" y="734"/>
                        <a:pt x="514" y="734"/>
                      </a:cubicBezTo>
                      <a:cubicBezTo>
                        <a:pt x="514" y="736"/>
                        <a:pt x="514" y="736"/>
                        <a:pt x="514" y="736"/>
                      </a:cubicBezTo>
                      <a:cubicBezTo>
                        <a:pt x="518" y="740"/>
                        <a:pt x="518" y="740"/>
                        <a:pt x="518" y="740"/>
                      </a:cubicBezTo>
                      <a:cubicBezTo>
                        <a:pt x="518" y="742"/>
                        <a:pt x="518" y="742"/>
                        <a:pt x="518" y="742"/>
                      </a:cubicBezTo>
                      <a:cubicBezTo>
                        <a:pt x="520" y="746"/>
                        <a:pt x="520" y="746"/>
                        <a:pt x="520" y="746"/>
                      </a:cubicBezTo>
                      <a:cubicBezTo>
                        <a:pt x="522" y="747"/>
                        <a:pt x="522" y="747"/>
                        <a:pt x="522" y="747"/>
                      </a:cubicBezTo>
                      <a:cubicBezTo>
                        <a:pt x="524" y="746"/>
                        <a:pt x="524" y="746"/>
                        <a:pt x="524" y="746"/>
                      </a:cubicBezTo>
                      <a:cubicBezTo>
                        <a:pt x="525" y="745"/>
                        <a:pt x="525" y="745"/>
                        <a:pt x="525" y="745"/>
                      </a:cubicBezTo>
                      <a:cubicBezTo>
                        <a:pt x="528" y="746"/>
                        <a:pt x="528" y="746"/>
                        <a:pt x="528" y="746"/>
                      </a:cubicBezTo>
                      <a:cubicBezTo>
                        <a:pt x="532" y="746"/>
                        <a:pt x="532" y="746"/>
                        <a:pt x="532" y="746"/>
                      </a:cubicBezTo>
                      <a:cubicBezTo>
                        <a:pt x="534" y="744"/>
                        <a:pt x="534" y="744"/>
                        <a:pt x="534" y="744"/>
                      </a:cubicBezTo>
                      <a:cubicBezTo>
                        <a:pt x="535" y="746"/>
                        <a:pt x="535" y="746"/>
                        <a:pt x="535" y="746"/>
                      </a:cubicBezTo>
                      <a:cubicBezTo>
                        <a:pt x="536" y="749"/>
                        <a:pt x="536" y="749"/>
                        <a:pt x="536" y="749"/>
                      </a:cubicBezTo>
                      <a:cubicBezTo>
                        <a:pt x="542" y="759"/>
                        <a:pt x="542" y="759"/>
                        <a:pt x="542" y="759"/>
                      </a:cubicBezTo>
                      <a:cubicBezTo>
                        <a:pt x="544" y="761"/>
                        <a:pt x="544" y="761"/>
                        <a:pt x="544" y="761"/>
                      </a:cubicBezTo>
                      <a:cubicBezTo>
                        <a:pt x="545" y="759"/>
                        <a:pt x="545" y="759"/>
                        <a:pt x="545" y="759"/>
                      </a:cubicBezTo>
                      <a:cubicBezTo>
                        <a:pt x="549" y="758"/>
                        <a:pt x="549" y="758"/>
                        <a:pt x="549" y="758"/>
                      </a:cubicBezTo>
                      <a:cubicBezTo>
                        <a:pt x="550" y="758"/>
                        <a:pt x="550" y="758"/>
                        <a:pt x="550" y="758"/>
                      </a:cubicBezTo>
                      <a:cubicBezTo>
                        <a:pt x="551" y="760"/>
                        <a:pt x="551" y="760"/>
                        <a:pt x="551" y="760"/>
                      </a:cubicBezTo>
                      <a:cubicBezTo>
                        <a:pt x="549" y="763"/>
                        <a:pt x="549" y="763"/>
                        <a:pt x="549" y="763"/>
                      </a:cubicBezTo>
                      <a:cubicBezTo>
                        <a:pt x="549" y="767"/>
                        <a:pt x="549" y="767"/>
                        <a:pt x="549" y="767"/>
                      </a:cubicBezTo>
                      <a:cubicBezTo>
                        <a:pt x="549" y="772"/>
                        <a:pt x="549" y="772"/>
                        <a:pt x="549" y="772"/>
                      </a:cubicBezTo>
                      <a:cubicBezTo>
                        <a:pt x="551" y="775"/>
                        <a:pt x="551" y="775"/>
                        <a:pt x="551" y="775"/>
                      </a:cubicBezTo>
                      <a:cubicBezTo>
                        <a:pt x="553" y="778"/>
                        <a:pt x="553" y="778"/>
                        <a:pt x="553" y="778"/>
                      </a:cubicBezTo>
                      <a:cubicBezTo>
                        <a:pt x="554" y="785"/>
                        <a:pt x="554" y="785"/>
                        <a:pt x="554" y="785"/>
                      </a:cubicBezTo>
                      <a:cubicBezTo>
                        <a:pt x="556" y="788"/>
                        <a:pt x="556" y="788"/>
                        <a:pt x="556" y="788"/>
                      </a:cubicBezTo>
                      <a:cubicBezTo>
                        <a:pt x="558" y="791"/>
                        <a:pt x="558" y="791"/>
                        <a:pt x="558" y="791"/>
                      </a:cubicBezTo>
                      <a:cubicBezTo>
                        <a:pt x="561" y="797"/>
                        <a:pt x="561" y="797"/>
                        <a:pt x="561" y="797"/>
                      </a:cubicBezTo>
                      <a:cubicBezTo>
                        <a:pt x="565" y="802"/>
                        <a:pt x="565" y="802"/>
                        <a:pt x="565" y="802"/>
                      </a:cubicBezTo>
                      <a:cubicBezTo>
                        <a:pt x="567" y="804"/>
                        <a:pt x="567" y="804"/>
                        <a:pt x="567" y="804"/>
                      </a:cubicBezTo>
                      <a:cubicBezTo>
                        <a:pt x="569" y="803"/>
                        <a:pt x="569" y="803"/>
                        <a:pt x="569" y="803"/>
                      </a:cubicBezTo>
                      <a:cubicBezTo>
                        <a:pt x="572" y="802"/>
                        <a:pt x="572" y="802"/>
                        <a:pt x="572" y="802"/>
                      </a:cubicBezTo>
                      <a:cubicBezTo>
                        <a:pt x="574" y="802"/>
                        <a:pt x="574" y="802"/>
                        <a:pt x="574" y="802"/>
                      </a:cubicBezTo>
                      <a:cubicBezTo>
                        <a:pt x="575" y="801"/>
                        <a:pt x="575" y="801"/>
                        <a:pt x="575" y="801"/>
                      </a:cubicBezTo>
                      <a:cubicBezTo>
                        <a:pt x="575" y="799"/>
                        <a:pt x="575" y="799"/>
                        <a:pt x="575" y="799"/>
                      </a:cubicBezTo>
                      <a:cubicBezTo>
                        <a:pt x="575" y="794"/>
                        <a:pt x="575" y="794"/>
                        <a:pt x="575" y="794"/>
                      </a:cubicBezTo>
                      <a:cubicBezTo>
                        <a:pt x="575" y="788"/>
                        <a:pt x="575" y="788"/>
                        <a:pt x="575" y="788"/>
                      </a:cubicBezTo>
                      <a:cubicBezTo>
                        <a:pt x="576" y="784"/>
                        <a:pt x="576" y="784"/>
                        <a:pt x="576" y="784"/>
                      </a:cubicBezTo>
                      <a:cubicBezTo>
                        <a:pt x="577" y="782"/>
                        <a:pt x="577" y="782"/>
                        <a:pt x="577" y="782"/>
                      </a:cubicBezTo>
                      <a:cubicBezTo>
                        <a:pt x="578" y="782"/>
                        <a:pt x="578" y="782"/>
                        <a:pt x="578" y="782"/>
                      </a:cubicBezTo>
                      <a:cubicBezTo>
                        <a:pt x="579" y="783"/>
                        <a:pt x="579" y="783"/>
                        <a:pt x="579" y="783"/>
                      </a:cubicBezTo>
                      <a:cubicBezTo>
                        <a:pt x="578" y="787"/>
                        <a:pt x="578" y="787"/>
                        <a:pt x="578" y="787"/>
                      </a:cubicBezTo>
                      <a:cubicBezTo>
                        <a:pt x="578" y="790"/>
                        <a:pt x="578" y="790"/>
                        <a:pt x="578" y="790"/>
                      </a:cubicBezTo>
                      <a:cubicBezTo>
                        <a:pt x="579" y="794"/>
                        <a:pt x="579" y="794"/>
                        <a:pt x="579" y="794"/>
                      </a:cubicBezTo>
                      <a:cubicBezTo>
                        <a:pt x="578" y="797"/>
                        <a:pt x="578" y="797"/>
                        <a:pt x="578" y="797"/>
                      </a:cubicBezTo>
                      <a:cubicBezTo>
                        <a:pt x="578" y="800"/>
                        <a:pt x="578" y="800"/>
                        <a:pt x="578" y="800"/>
                      </a:cubicBezTo>
                      <a:cubicBezTo>
                        <a:pt x="579" y="801"/>
                        <a:pt x="579" y="801"/>
                        <a:pt x="579" y="801"/>
                      </a:cubicBezTo>
                      <a:cubicBezTo>
                        <a:pt x="581" y="799"/>
                        <a:pt x="581" y="799"/>
                        <a:pt x="581" y="799"/>
                      </a:cubicBezTo>
                      <a:cubicBezTo>
                        <a:pt x="583" y="798"/>
                        <a:pt x="583" y="798"/>
                        <a:pt x="583" y="798"/>
                      </a:cubicBezTo>
                      <a:cubicBezTo>
                        <a:pt x="584" y="800"/>
                        <a:pt x="584" y="800"/>
                        <a:pt x="584" y="800"/>
                      </a:cubicBezTo>
                      <a:cubicBezTo>
                        <a:pt x="585" y="802"/>
                        <a:pt x="585" y="802"/>
                        <a:pt x="585" y="802"/>
                      </a:cubicBezTo>
                      <a:cubicBezTo>
                        <a:pt x="584" y="804"/>
                        <a:pt x="584" y="804"/>
                        <a:pt x="584" y="804"/>
                      </a:cubicBezTo>
                      <a:cubicBezTo>
                        <a:pt x="585" y="805"/>
                        <a:pt x="585" y="805"/>
                        <a:pt x="585" y="805"/>
                      </a:cubicBezTo>
                      <a:cubicBezTo>
                        <a:pt x="586" y="805"/>
                        <a:pt x="586" y="805"/>
                        <a:pt x="586" y="805"/>
                      </a:cubicBezTo>
                      <a:cubicBezTo>
                        <a:pt x="588" y="805"/>
                        <a:pt x="588" y="805"/>
                        <a:pt x="588" y="805"/>
                      </a:cubicBezTo>
                      <a:cubicBezTo>
                        <a:pt x="590" y="803"/>
                        <a:pt x="590" y="803"/>
                        <a:pt x="590" y="803"/>
                      </a:cubicBezTo>
                      <a:cubicBezTo>
                        <a:pt x="590" y="800"/>
                        <a:pt x="590" y="800"/>
                        <a:pt x="590" y="800"/>
                      </a:cubicBezTo>
                      <a:cubicBezTo>
                        <a:pt x="590" y="798"/>
                        <a:pt x="590" y="798"/>
                        <a:pt x="590" y="798"/>
                      </a:cubicBezTo>
                      <a:cubicBezTo>
                        <a:pt x="590" y="791"/>
                        <a:pt x="590" y="791"/>
                        <a:pt x="590" y="791"/>
                      </a:cubicBezTo>
                      <a:cubicBezTo>
                        <a:pt x="591" y="788"/>
                        <a:pt x="591" y="788"/>
                        <a:pt x="591" y="788"/>
                      </a:cubicBezTo>
                      <a:cubicBezTo>
                        <a:pt x="591" y="784"/>
                        <a:pt x="591" y="784"/>
                        <a:pt x="591" y="784"/>
                      </a:cubicBezTo>
                      <a:cubicBezTo>
                        <a:pt x="591" y="783"/>
                        <a:pt x="591" y="783"/>
                        <a:pt x="591" y="783"/>
                      </a:cubicBezTo>
                      <a:cubicBezTo>
                        <a:pt x="590" y="780"/>
                        <a:pt x="590" y="780"/>
                        <a:pt x="590" y="780"/>
                      </a:cubicBezTo>
                      <a:cubicBezTo>
                        <a:pt x="589" y="780"/>
                        <a:pt x="589" y="780"/>
                        <a:pt x="589" y="780"/>
                      </a:cubicBezTo>
                      <a:cubicBezTo>
                        <a:pt x="590" y="777"/>
                        <a:pt x="590" y="777"/>
                        <a:pt x="590" y="777"/>
                      </a:cubicBezTo>
                      <a:cubicBezTo>
                        <a:pt x="590" y="775"/>
                        <a:pt x="590" y="775"/>
                        <a:pt x="590" y="775"/>
                      </a:cubicBezTo>
                      <a:cubicBezTo>
                        <a:pt x="589" y="774"/>
                        <a:pt x="589" y="774"/>
                        <a:pt x="589" y="774"/>
                      </a:cubicBezTo>
                      <a:cubicBezTo>
                        <a:pt x="586" y="776"/>
                        <a:pt x="586" y="776"/>
                        <a:pt x="586" y="776"/>
                      </a:cubicBezTo>
                      <a:cubicBezTo>
                        <a:pt x="586" y="774"/>
                        <a:pt x="586" y="774"/>
                        <a:pt x="586" y="774"/>
                      </a:cubicBezTo>
                      <a:cubicBezTo>
                        <a:pt x="587" y="772"/>
                        <a:pt x="587" y="772"/>
                        <a:pt x="587" y="772"/>
                      </a:cubicBezTo>
                      <a:cubicBezTo>
                        <a:pt x="590" y="772"/>
                        <a:pt x="590" y="772"/>
                        <a:pt x="590" y="772"/>
                      </a:cubicBezTo>
                      <a:cubicBezTo>
                        <a:pt x="591" y="770"/>
                        <a:pt x="591" y="770"/>
                        <a:pt x="591" y="770"/>
                      </a:cubicBezTo>
                      <a:cubicBezTo>
                        <a:pt x="592" y="766"/>
                        <a:pt x="592" y="766"/>
                        <a:pt x="592" y="766"/>
                      </a:cubicBezTo>
                      <a:cubicBezTo>
                        <a:pt x="591" y="764"/>
                        <a:pt x="591" y="764"/>
                        <a:pt x="591" y="764"/>
                      </a:cubicBezTo>
                      <a:cubicBezTo>
                        <a:pt x="589" y="765"/>
                        <a:pt x="589" y="765"/>
                        <a:pt x="589" y="765"/>
                      </a:cubicBezTo>
                      <a:cubicBezTo>
                        <a:pt x="588" y="763"/>
                        <a:pt x="588" y="763"/>
                        <a:pt x="588" y="763"/>
                      </a:cubicBezTo>
                      <a:cubicBezTo>
                        <a:pt x="590" y="760"/>
                        <a:pt x="590" y="760"/>
                        <a:pt x="590" y="760"/>
                      </a:cubicBezTo>
                      <a:cubicBezTo>
                        <a:pt x="591" y="756"/>
                        <a:pt x="591" y="756"/>
                        <a:pt x="591" y="756"/>
                      </a:cubicBezTo>
                      <a:cubicBezTo>
                        <a:pt x="591" y="754"/>
                        <a:pt x="591" y="754"/>
                        <a:pt x="591" y="754"/>
                      </a:cubicBezTo>
                      <a:cubicBezTo>
                        <a:pt x="590" y="755"/>
                        <a:pt x="590" y="755"/>
                        <a:pt x="590" y="755"/>
                      </a:cubicBezTo>
                      <a:cubicBezTo>
                        <a:pt x="587" y="756"/>
                        <a:pt x="587" y="756"/>
                        <a:pt x="587" y="756"/>
                      </a:cubicBezTo>
                      <a:cubicBezTo>
                        <a:pt x="585" y="761"/>
                        <a:pt x="585" y="761"/>
                        <a:pt x="585" y="761"/>
                      </a:cubicBezTo>
                      <a:cubicBezTo>
                        <a:pt x="584" y="766"/>
                        <a:pt x="584" y="766"/>
                        <a:pt x="584" y="766"/>
                      </a:cubicBezTo>
                      <a:cubicBezTo>
                        <a:pt x="582" y="767"/>
                        <a:pt x="582" y="767"/>
                        <a:pt x="582" y="767"/>
                      </a:cubicBezTo>
                      <a:cubicBezTo>
                        <a:pt x="582" y="765"/>
                        <a:pt x="582" y="765"/>
                        <a:pt x="582" y="765"/>
                      </a:cubicBezTo>
                      <a:cubicBezTo>
                        <a:pt x="583" y="761"/>
                        <a:pt x="583" y="761"/>
                        <a:pt x="583" y="761"/>
                      </a:cubicBezTo>
                      <a:cubicBezTo>
                        <a:pt x="583" y="759"/>
                        <a:pt x="583" y="759"/>
                        <a:pt x="583" y="759"/>
                      </a:cubicBezTo>
                      <a:cubicBezTo>
                        <a:pt x="582" y="757"/>
                        <a:pt x="582" y="757"/>
                        <a:pt x="582" y="757"/>
                      </a:cubicBezTo>
                      <a:cubicBezTo>
                        <a:pt x="582" y="755"/>
                        <a:pt x="582" y="755"/>
                        <a:pt x="582" y="755"/>
                      </a:cubicBezTo>
                      <a:cubicBezTo>
                        <a:pt x="583" y="752"/>
                        <a:pt x="583" y="752"/>
                        <a:pt x="583" y="752"/>
                      </a:cubicBezTo>
                      <a:cubicBezTo>
                        <a:pt x="586" y="749"/>
                        <a:pt x="586" y="749"/>
                        <a:pt x="586" y="749"/>
                      </a:cubicBezTo>
                      <a:cubicBezTo>
                        <a:pt x="588" y="747"/>
                        <a:pt x="588" y="747"/>
                        <a:pt x="588" y="747"/>
                      </a:cubicBezTo>
                      <a:cubicBezTo>
                        <a:pt x="590" y="744"/>
                        <a:pt x="590" y="744"/>
                        <a:pt x="590" y="744"/>
                      </a:cubicBezTo>
                      <a:cubicBezTo>
                        <a:pt x="588" y="742"/>
                        <a:pt x="588" y="742"/>
                        <a:pt x="588" y="742"/>
                      </a:cubicBezTo>
                      <a:cubicBezTo>
                        <a:pt x="586" y="742"/>
                        <a:pt x="586" y="742"/>
                        <a:pt x="586" y="742"/>
                      </a:cubicBezTo>
                      <a:cubicBezTo>
                        <a:pt x="584" y="744"/>
                        <a:pt x="584" y="744"/>
                        <a:pt x="584" y="744"/>
                      </a:cubicBezTo>
                      <a:cubicBezTo>
                        <a:pt x="584" y="746"/>
                        <a:pt x="584" y="746"/>
                        <a:pt x="584" y="746"/>
                      </a:cubicBezTo>
                      <a:cubicBezTo>
                        <a:pt x="582" y="747"/>
                        <a:pt x="582" y="747"/>
                        <a:pt x="582" y="747"/>
                      </a:cubicBezTo>
                      <a:cubicBezTo>
                        <a:pt x="584" y="743"/>
                        <a:pt x="584" y="743"/>
                        <a:pt x="584" y="743"/>
                      </a:cubicBezTo>
                      <a:cubicBezTo>
                        <a:pt x="585" y="741"/>
                        <a:pt x="585" y="741"/>
                        <a:pt x="585" y="741"/>
                      </a:cubicBezTo>
                      <a:cubicBezTo>
                        <a:pt x="584" y="740"/>
                        <a:pt x="584" y="740"/>
                        <a:pt x="584" y="740"/>
                      </a:cubicBezTo>
                      <a:cubicBezTo>
                        <a:pt x="582" y="741"/>
                        <a:pt x="582" y="741"/>
                        <a:pt x="582" y="741"/>
                      </a:cubicBezTo>
                      <a:cubicBezTo>
                        <a:pt x="579" y="744"/>
                        <a:pt x="579" y="744"/>
                        <a:pt x="579" y="744"/>
                      </a:cubicBezTo>
                      <a:cubicBezTo>
                        <a:pt x="576" y="747"/>
                        <a:pt x="576" y="747"/>
                        <a:pt x="576" y="747"/>
                      </a:cubicBezTo>
                      <a:cubicBezTo>
                        <a:pt x="576" y="746"/>
                        <a:pt x="576" y="746"/>
                        <a:pt x="576" y="746"/>
                      </a:cubicBezTo>
                      <a:cubicBezTo>
                        <a:pt x="577" y="744"/>
                        <a:pt x="577" y="744"/>
                        <a:pt x="577" y="744"/>
                      </a:cubicBezTo>
                      <a:cubicBezTo>
                        <a:pt x="578" y="741"/>
                        <a:pt x="578" y="741"/>
                        <a:pt x="578" y="741"/>
                      </a:cubicBezTo>
                      <a:cubicBezTo>
                        <a:pt x="580" y="739"/>
                        <a:pt x="580" y="739"/>
                        <a:pt x="580" y="739"/>
                      </a:cubicBezTo>
                      <a:cubicBezTo>
                        <a:pt x="582" y="735"/>
                        <a:pt x="582" y="735"/>
                        <a:pt x="582" y="735"/>
                      </a:cubicBezTo>
                      <a:cubicBezTo>
                        <a:pt x="582" y="734"/>
                        <a:pt x="582" y="734"/>
                        <a:pt x="582" y="734"/>
                      </a:cubicBezTo>
                      <a:cubicBezTo>
                        <a:pt x="581" y="732"/>
                        <a:pt x="581" y="732"/>
                        <a:pt x="581" y="732"/>
                      </a:cubicBezTo>
                      <a:cubicBezTo>
                        <a:pt x="580" y="730"/>
                        <a:pt x="580" y="730"/>
                        <a:pt x="580" y="730"/>
                      </a:cubicBezTo>
                      <a:cubicBezTo>
                        <a:pt x="578" y="730"/>
                        <a:pt x="578" y="730"/>
                        <a:pt x="578" y="730"/>
                      </a:cubicBezTo>
                      <a:cubicBezTo>
                        <a:pt x="577" y="728"/>
                        <a:pt x="577" y="728"/>
                        <a:pt x="577" y="728"/>
                      </a:cubicBezTo>
                      <a:cubicBezTo>
                        <a:pt x="577" y="727"/>
                        <a:pt x="577" y="727"/>
                        <a:pt x="577" y="727"/>
                      </a:cubicBezTo>
                      <a:cubicBezTo>
                        <a:pt x="576" y="727"/>
                        <a:pt x="575" y="726"/>
                        <a:pt x="575" y="726"/>
                      </a:cubicBezTo>
                      <a:cubicBezTo>
                        <a:pt x="574" y="725"/>
                        <a:pt x="574" y="724"/>
                        <a:pt x="573" y="723"/>
                      </a:cubicBezTo>
                      <a:cubicBezTo>
                        <a:pt x="572" y="721"/>
                        <a:pt x="572" y="721"/>
                        <a:pt x="572" y="721"/>
                      </a:cubicBezTo>
                      <a:cubicBezTo>
                        <a:pt x="570" y="721"/>
                        <a:pt x="570" y="721"/>
                        <a:pt x="570" y="721"/>
                      </a:cubicBezTo>
                      <a:cubicBezTo>
                        <a:pt x="569" y="720"/>
                        <a:pt x="569" y="720"/>
                        <a:pt x="569" y="720"/>
                      </a:cubicBezTo>
                      <a:cubicBezTo>
                        <a:pt x="567" y="720"/>
                        <a:pt x="567" y="720"/>
                        <a:pt x="567" y="720"/>
                      </a:cubicBezTo>
                      <a:cubicBezTo>
                        <a:pt x="567" y="718"/>
                        <a:pt x="567" y="718"/>
                        <a:pt x="567" y="718"/>
                      </a:cubicBezTo>
                      <a:cubicBezTo>
                        <a:pt x="566" y="717"/>
                        <a:pt x="566" y="717"/>
                        <a:pt x="566" y="717"/>
                      </a:cubicBezTo>
                      <a:cubicBezTo>
                        <a:pt x="560" y="712"/>
                        <a:pt x="560" y="712"/>
                        <a:pt x="560" y="712"/>
                      </a:cubicBezTo>
                      <a:cubicBezTo>
                        <a:pt x="560" y="711"/>
                        <a:pt x="560" y="711"/>
                        <a:pt x="560" y="711"/>
                      </a:cubicBezTo>
                      <a:cubicBezTo>
                        <a:pt x="560" y="711"/>
                        <a:pt x="559" y="710"/>
                        <a:pt x="558" y="709"/>
                      </a:cubicBezTo>
                      <a:cubicBezTo>
                        <a:pt x="556" y="708"/>
                        <a:pt x="556" y="708"/>
                        <a:pt x="556" y="708"/>
                      </a:cubicBezTo>
                      <a:cubicBezTo>
                        <a:pt x="553" y="708"/>
                        <a:pt x="553" y="708"/>
                        <a:pt x="553" y="708"/>
                      </a:cubicBezTo>
                      <a:cubicBezTo>
                        <a:pt x="550" y="709"/>
                        <a:pt x="550" y="709"/>
                        <a:pt x="550" y="709"/>
                      </a:cubicBezTo>
                      <a:cubicBezTo>
                        <a:pt x="547" y="712"/>
                        <a:pt x="547" y="712"/>
                        <a:pt x="547" y="712"/>
                      </a:cubicBezTo>
                      <a:cubicBezTo>
                        <a:pt x="547" y="710"/>
                        <a:pt x="547" y="710"/>
                        <a:pt x="547" y="710"/>
                      </a:cubicBezTo>
                      <a:cubicBezTo>
                        <a:pt x="547" y="708"/>
                        <a:pt x="547" y="708"/>
                        <a:pt x="547" y="708"/>
                      </a:cubicBezTo>
                      <a:cubicBezTo>
                        <a:pt x="542" y="706"/>
                        <a:pt x="542" y="706"/>
                        <a:pt x="542" y="706"/>
                      </a:cubicBezTo>
                      <a:cubicBezTo>
                        <a:pt x="538" y="706"/>
                        <a:pt x="538" y="706"/>
                        <a:pt x="538" y="706"/>
                      </a:cubicBezTo>
                      <a:cubicBezTo>
                        <a:pt x="534" y="707"/>
                        <a:pt x="534" y="707"/>
                        <a:pt x="534" y="707"/>
                      </a:cubicBezTo>
                      <a:cubicBezTo>
                        <a:pt x="533" y="706"/>
                        <a:pt x="533" y="706"/>
                        <a:pt x="533" y="706"/>
                      </a:cubicBezTo>
                      <a:cubicBezTo>
                        <a:pt x="536" y="703"/>
                        <a:pt x="536" y="703"/>
                        <a:pt x="536" y="703"/>
                      </a:cubicBezTo>
                      <a:cubicBezTo>
                        <a:pt x="537" y="704"/>
                        <a:pt x="537" y="704"/>
                        <a:pt x="537" y="704"/>
                      </a:cubicBezTo>
                      <a:cubicBezTo>
                        <a:pt x="543" y="704"/>
                        <a:pt x="543" y="704"/>
                        <a:pt x="543" y="704"/>
                      </a:cubicBezTo>
                      <a:cubicBezTo>
                        <a:pt x="546" y="705"/>
                        <a:pt x="546" y="705"/>
                        <a:pt x="546" y="705"/>
                      </a:cubicBezTo>
                      <a:cubicBezTo>
                        <a:pt x="549" y="705"/>
                        <a:pt x="549" y="705"/>
                        <a:pt x="549" y="705"/>
                      </a:cubicBezTo>
                      <a:cubicBezTo>
                        <a:pt x="552" y="705"/>
                        <a:pt x="552" y="705"/>
                        <a:pt x="552" y="705"/>
                      </a:cubicBezTo>
                      <a:cubicBezTo>
                        <a:pt x="554" y="703"/>
                        <a:pt x="554" y="703"/>
                        <a:pt x="554" y="703"/>
                      </a:cubicBezTo>
                      <a:cubicBezTo>
                        <a:pt x="550" y="699"/>
                        <a:pt x="547" y="694"/>
                        <a:pt x="547" y="688"/>
                      </a:cubicBezTo>
                      <a:cubicBezTo>
                        <a:pt x="546" y="687"/>
                        <a:pt x="546" y="687"/>
                        <a:pt x="546" y="687"/>
                      </a:cubicBezTo>
                      <a:cubicBezTo>
                        <a:pt x="545" y="687"/>
                        <a:pt x="545" y="687"/>
                        <a:pt x="545" y="687"/>
                      </a:cubicBezTo>
                      <a:cubicBezTo>
                        <a:pt x="542" y="690"/>
                        <a:pt x="542" y="690"/>
                        <a:pt x="542" y="690"/>
                      </a:cubicBezTo>
                      <a:cubicBezTo>
                        <a:pt x="540" y="690"/>
                        <a:pt x="540" y="690"/>
                        <a:pt x="540" y="690"/>
                      </a:cubicBezTo>
                      <a:cubicBezTo>
                        <a:pt x="538" y="691"/>
                        <a:pt x="538" y="691"/>
                        <a:pt x="538" y="691"/>
                      </a:cubicBezTo>
                      <a:cubicBezTo>
                        <a:pt x="536" y="694"/>
                        <a:pt x="536" y="694"/>
                        <a:pt x="536" y="694"/>
                      </a:cubicBezTo>
                      <a:cubicBezTo>
                        <a:pt x="535" y="694"/>
                        <a:pt x="535" y="694"/>
                        <a:pt x="535" y="694"/>
                      </a:cubicBezTo>
                      <a:cubicBezTo>
                        <a:pt x="535" y="692"/>
                        <a:pt x="535" y="692"/>
                        <a:pt x="535" y="692"/>
                      </a:cubicBezTo>
                      <a:cubicBezTo>
                        <a:pt x="534" y="690"/>
                        <a:pt x="534" y="690"/>
                        <a:pt x="534" y="690"/>
                      </a:cubicBezTo>
                      <a:cubicBezTo>
                        <a:pt x="532" y="690"/>
                        <a:pt x="532" y="690"/>
                        <a:pt x="532" y="690"/>
                      </a:cubicBezTo>
                      <a:cubicBezTo>
                        <a:pt x="528" y="691"/>
                        <a:pt x="528" y="691"/>
                        <a:pt x="528" y="691"/>
                      </a:cubicBezTo>
                      <a:cubicBezTo>
                        <a:pt x="527" y="692"/>
                        <a:pt x="527" y="692"/>
                        <a:pt x="527" y="692"/>
                      </a:cubicBezTo>
                      <a:cubicBezTo>
                        <a:pt x="525" y="692"/>
                        <a:pt x="525" y="692"/>
                        <a:pt x="525" y="692"/>
                      </a:cubicBezTo>
                      <a:cubicBezTo>
                        <a:pt x="526" y="690"/>
                        <a:pt x="526" y="690"/>
                        <a:pt x="526" y="690"/>
                      </a:cubicBezTo>
                      <a:cubicBezTo>
                        <a:pt x="529" y="688"/>
                        <a:pt x="529" y="688"/>
                        <a:pt x="529" y="688"/>
                      </a:cubicBezTo>
                      <a:cubicBezTo>
                        <a:pt x="532" y="688"/>
                        <a:pt x="532" y="688"/>
                        <a:pt x="532" y="688"/>
                      </a:cubicBezTo>
                      <a:cubicBezTo>
                        <a:pt x="533" y="686"/>
                        <a:pt x="533" y="686"/>
                        <a:pt x="533" y="686"/>
                      </a:cubicBezTo>
                      <a:cubicBezTo>
                        <a:pt x="532" y="684"/>
                        <a:pt x="532" y="684"/>
                        <a:pt x="532" y="684"/>
                      </a:cubicBezTo>
                      <a:cubicBezTo>
                        <a:pt x="530" y="684"/>
                        <a:pt x="530" y="684"/>
                        <a:pt x="530" y="684"/>
                      </a:cubicBezTo>
                      <a:cubicBezTo>
                        <a:pt x="529" y="685"/>
                        <a:pt x="529" y="685"/>
                        <a:pt x="529" y="685"/>
                      </a:cubicBezTo>
                      <a:cubicBezTo>
                        <a:pt x="525" y="685"/>
                        <a:pt x="525" y="685"/>
                        <a:pt x="525" y="685"/>
                      </a:cubicBezTo>
                      <a:cubicBezTo>
                        <a:pt x="524" y="685"/>
                        <a:pt x="524" y="685"/>
                        <a:pt x="524" y="685"/>
                      </a:cubicBezTo>
                      <a:cubicBezTo>
                        <a:pt x="524" y="683"/>
                        <a:pt x="524" y="683"/>
                        <a:pt x="524" y="683"/>
                      </a:cubicBezTo>
                      <a:cubicBezTo>
                        <a:pt x="525" y="683"/>
                        <a:pt x="525" y="683"/>
                        <a:pt x="525" y="683"/>
                      </a:cubicBezTo>
                      <a:cubicBezTo>
                        <a:pt x="526" y="684"/>
                        <a:pt x="526" y="684"/>
                        <a:pt x="526" y="684"/>
                      </a:cubicBezTo>
                      <a:cubicBezTo>
                        <a:pt x="528" y="683"/>
                        <a:pt x="528" y="683"/>
                        <a:pt x="528" y="683"/>
                      </a:cubicBezTo>
                      <a:cubicBezTo>
                        <a:pt x="530" y="681"/>
                        <a:pt x="530" y="681"/>
                        <a:pt x="530" y="681"/>
                      </a:cubicBezTo>
                      <a:cubicBezTo>
                        <a:pt x="531" y="681"/>
                        <a:pt x="531" y="681"/>
                        <a:pt x="531" y="681"/>
                      </a:cubicBezTo>
                      <a:cubicBezTo>
                        <a:pt x="533" y="682"/>
                        <a:pt x="533" y="682"/>
                        <a:pt x="533" y="682"/>
                      </a:cubicBezTo>
                      <a:cubicBezTo>
                        <a:pt x="537" y="686"/>
                        <a:pt x="537" y="686"/>
                        <a:pt x="537" y="686"/>
                      </a:cubicBezTo>
                      <a:cubicBezTo>
                        <a:pt x="539" y="687"/>
                        <a:pt x="539" y="687"/>
                        <a:pt x="539" y="687"/>
                      </a:cubicBezTo>
                      <a:cubicBezTo>
                        <a:pt x="542" y="685"/>
                        <a:pt x="542" y="685"/>
                        <a:pt x="542" y="685"/>
                      </a:cubicBezTo>
                      <a:cubicBezTo>
                        <a:pt x="545" y="682"/>
                        <a:pt x="545" y="682"/>
                        <a:pt x="545" y="682"/>
                      </a:cubicBezTo>
                      <a:cubicBezTo>
                        <a:pt x="547" y="682"/>
                        <a:pt x="547" y="682"/>
                        <a:pt x="547" y="682"/>
                      </a:cubicBezTo>
                      <a:cubicBezTo>
                        <a:pt x="547" y="682"/>
                        <a:pt x="547" y="681"/>
                        <a:pt x="547" y="681"/>
                      </a:cubicBezTo>
                      <a:cubicBezTo>
                        <a:pt x="545" y="678"/>
                        <a:pt x="545" y="674"/>
                        <a:pt x="544" y="671"/>
                      </a:cubicBezTo>
                      <a:cubicBezTo>
                        <a:pt x="544" y="670"/>
                        <a:pt x="544" y="669"/>
                        <a:pt x="544" y="669"/>
                      </a:cubicBezTo>
                      <a:cubicBezTo>
                        <a:pt x="544" y="668"/>
                        <a:pt x="544" y="668"/>
                        <a:pt x="544" y="668"/>
                      </a:cubicBezTo>
                      <a:cubicBezTo>
                        <a:pt x="540" y="668"/>
                        <a:pt x="540" y="668"/>
                        <a:pt x="540" y="668"/>
                      </a:cubicBezTo>
                      <a:cubicBezTo>
                        <a:pt x="537" y="667"/>
                        <a:pt x="537" y="667"/>
                        <a:pt x="537" y="667"/>
                      </a:cubicBezTo>
                      <a:cubicBezTo>
                        <a:pt x="535" y="668"/>
                        <a:pt x="535" y="668"/>
                        <a:pt x="535" y="668"/>
                      </a:cubicBezTo>
                      <a:cubicBezTo>
                        <a:pt x="534" y="671"/>
                        <a:pt x="534" y="671"/>
                        <a:pt x="534" y="671"/>
                      </a:cubicBezTo>
                      <a:cubicBezTo>
                        <a:pt x="532" y="672"/>
                        <a:pt x="532" y="672"/>
                        <a:pt x="532" y="672"/>
                      </a:cubicBezTo>
                      <a:cubicBezTo>
                        <a:pt x="532" y="672"/>
                        <a:pt x="530" y="671"/>
                        <a:pt x="530" y="671"/>
                      </a:cubicBezTo>
                      <a:cubicBezTo>
                        <a:pt x="529" y="671"/>
                        <a:pt x="527" y="670"/>
                        <a:pt x="527" y="670"/>
                      </a:cubicBezTo>
                      <a:cubicBezTo>
                        <a:pt x="524" y="670"/>
                        <a:pt x="524" y="670"/>
                        <a:pt x="524" y="670"/>
                      </a:cubicBezTo>
                      <a:cubicBezTo>
                        <a:pt x="523" y="673"/>
                        <a:pt x="523" y="673"/>
                        <a:pt x="523" y="673"/>
                      </a:cubicBezTo>
                      <a:cubicBezTo>
                        <a:pt x="522" y="675"/>
                        <a:pt x="522" y="675"/>
                        <a:pt x="522" y="675"/>
                      </a:cubicBezTo>
                      <a:cubicBezTo>
                        <a:pt x="521" y="674"/>
                        <a:pt x="521" y="674"/>
                        <a:pt x="521" y="674"/>
                      </a:cubicBezTo>
                      <a:cubicBezTo>
                        <a:pt x="520" y="672"/>
                        <a:pt x="520" y="672"/>
                        <a:pt x="520" y="672"/>
                      </a:cubicBezTo>
                      <a:cubicBezTo>
                        <a:pt x="518" y="671"/>
                        <a:pt x="518" y="671"/>
                        <a:pt x="518" y="671"/>
                      </a:cubicBezTo>
                      <a:cubicBezTo>
                        <a:pt x="518" y="670"/>
                        <a:pt x="518" y="670"/>
                        <a:pt x="518" y="670"/>
                      </a:cubicBezTo>
                      <a:cubicBezTo>
                        <a:pt x="520" y="668"/>
                        <a:pt x="520" y="668"/>
                        <a:pt x="520" y="668"/>
                      </a:cubicBezTo>
                      <a:cubicBezTo>
                        <a:pt x="523" y="666"/>
                        <a:pt x="523" y="666"/>
                        <a:pt x="523" y="666"/>
                      </a:cubicBezTo>
                      <a:cubicBezTo>
                        <a:pt x="526" y="667"/>
                        <a:pt x="526" y="667"/>
                        <a:pt x="526" y="667"/>
                      </a:cubicBezTo>
                      <a:cubicBezTo>
                        <a:pt x="532" y="667"/>
                        <a:pt x="532" y="667"/>
                        <a:pt x="532" y="667"/>
                      </a:cubicBezTo>
                      <a:cubicBezTo>
                        <a:pt x="534" y="666"/>
                        <a:pt x="534" y="666"/>
                        <a:pt x="534" y="666"/>
                      </a:cubicBezTo>
                      <a:cubicBezTo>
                        <a:pt x="534" y="664"/>
                        <a:pt x="534" y="664"/>
                        <a:pt x="534" y="664"/>
                      </a:cubicBezTo>
                      <a:cubicBezTo>
                        <a:pt x="532" y="660"/>
                        <a:pt x="532" y="660"/>
                        <a:pt x="532" y="660"/>
                      </a:cubicBezTo>
                      <a:cubicBezTo>
                        <a:pt x="528" y="657"/>
                        <a:pt x="528" y="657"/>
                        <a:pt x="528" y="657"/>
                      </a:cubicBezTo>
                      <a:cubicBezTo>
                        <a:pt x="526" y="655"/>
                        <a:pt x="526" y="655"/>
                        <a:pt x="526" y="655"/>
                      </a:cubicBezTo>
                      <a:cubicBezTo>
                        <a:pt x="524" y="652"/>
                        <a:pt x="524" y="652"/>
                        <a:pt x="524" y="652"/>
                      </a:cubicBezTo>
                      <a:cubicBezTo>
                        <a:pt x="525" y="649"/>
                        <a:pt x="525" y="649"/>
                        <a:pt x="525" y="649"/>
                      </a:cubicBezTo>
                      <a:cubicBezTo>
                        <a:pt x="525" y="648"/>
                        <a:pt x="525" y="648"/>
                        <a:pt x="525" y="648"/>
                      </a:cubicBezTo>
                      <a:cubicBezTo>
                        <a:pt x="526" y="649"/>
                        <a:pt x="526" y="649"/>
                        <a:pt x="526" y="649"/>
                      </a:cubicBezTo>
                      <a:cubicBezTo>
                        <a:pt x="527" y="651"/>
                        <a:pt x="527" y="651"/>
                        <a:pt x="527" y="651"/>
                      </a:cubicBezTo>
                      <a:cubicBezTo>
                        <a:pt x="527" y="653"/>
                        <a:pt x="527" y="653"/>
                        <a:pt x="527" y="653"/>
                      </a:cubicBezTo>
                      <a:cubicBezTo>
                        <a:pt x="529" y="655"/>
                        <a:pt x="529" y="655"/>
                        <a:pt x="529" y="655"/>
                      </a:cubicBezTo>
                      <a:cubicBezTo>
                        <a:pt x="533" y="658"/>
                        <a:pt x="533" y="658"/>
                        <a:pt x="533" y="658"/>
                      </a:cubicBezTo>
                      <a:cubicBezTo>
                        <a:pt x="534" y="660"/>
                        <a:pt x="534" y="660"/>
                        <a:pt x="534" y="660"/>
                      </a:cubicBezTo>
                      <a:cubicBezTo>
                        <a:pt x="536" y="661"/>
                        <a:pt x="536" y="661"/>
                        <a:pt x="536" y="661"/>
                      </a:cubicBezTo>
                      <a:cubicBezTo>
                        <a:pt x="537" y="661"/>
                        <a:pt x="537" y="661"/>
                        <a:pt x="537" y="661"/>
                      </a:cubicBezTo>
                      <a:cubicBezTo>
                        <a:pt x="540" y="664"/>
                        <a:pt x="540" y="664"/>
                        <a:pt x="540" y="664"/>
                      </a:cubicBezTo>
                      <a:cubicBezTo>
                        <a:pt x="542" y="664"/>
                        <a:pt x="542" y="664"/>
                        <a:pt x="542" y="664"/>
                      </a:cubicBezTo>
                      <a:cubicBezTo>
                        <a:pt x="545" y="663"/>
                        <a:pt x="545" y="663"/>
                        <a:pt x="545" y="663"/>
                      </a:cubicBezTo>
                      <a:cubicBezTo>
                        <a:pt x="546" y="663"/>
                        <a:pt x="546" y="663"/>
                        <a:pt x="546" y="663"/>
                      </a:cubicBezTo>
                      <a:cubicBezTo>
                        <a:pt x="547" y="660"/>
                        <a:pt x="548" y="658"/>
                        <a:pt x="550" y="656"/>
                      </a:cubicBezTo>
                      <a:cubicBezTo>
                        <a:pt x="552" y="653"/>
                        <a:pt x="555" y="651"/>
                        <a:pt x="558" y="650"/>
                      </a:cubicBezTo>
                      <a:cubicBezTo>
                        <a:pt x="556" y="648"/>
                        <a:pt x="556" y="648"/>
                        <a:pt x="556" y="648"/>
                      </a:cubicBezTo>
                      <a:cubicBezTo>
                        <a:pt x="555" y="646"/>
                        <a:pt x="555" y="646"/>
                        <a:pt x="555" y="646"/>
                      </a:cubicBezTo>
                      <a:cubicBezTo>
                        <a:pt x="551" y="638"/>
                        <a:pt x="551" y="638"/>
                        <a:pt x="551" y="638"/>
                      </a:cubicBezTo>
                      <a:cubicBezTo>
                        <a:pt x="549" y="635"/>
                        <a:pt x="549" y="635"/>
                        <a:pt x="549" y="635"/>
                      </a:cubicBezTo>
                      <a:cubicBezTo>
                        <a:pt x="549" y="633"/>
                        <a:pt x="549" y="633"/>
                        <a:pt x="549" y="633"/>
                      </a:cubicBezTo>
                      <a:cubicBezTo>
                        <a:pt x="549" y="632"/>
                        <a:pt x="549" y="632"/>
                        <a:pt x="549" y="632"/>
                      </a:cubicBezTo>
                      <a:cubicBezTo>
                        <a:pt x="550" y="632"/>
                        <a:pt x="550" y="632"/>
                        <a:pt x="550" y="632"/>
                      </a:cubicBezTo>
                      <a:cubicBezTo>
                        <a:pt x="552" y="634"/>
                        <a:pt x="552" y="634"/>
                        <a:pt x="552" y="634"/>
                      </a:cubicBezTo>
                      <a:cubicBezTo>
                        <a:pt x="552" y="636"/>
                        <a:pt x="552" y="636"/>
                        <a:pt x="552" y="636"/>
                      </a:cubicBezTo>
                      <a:cubicBezTo>
                        <a:pt x="553" y="638"/>
                        <a:pt x="553" y="638"/>
                        <a:pt x="553" y="638"/>
                      </a:cubicBezTo>
                      <a:cubicBezTo>
                        <a:pt x="557" y="646"/>
                        <a:pt x="557" y="646"/>
                        <a:pt x="557" y="646"/>
                      </a:cubicBezTo>
                      <a:cubicBezTo>
                        <a:pt x="560" y="650"/>
                        <a:pt x="560" y="650"/>
                        <a:pt x="560" y="650"/>
                      </a:cubicBezTo>
                      <a:cubicBezTo>
                        <a:pt x="561" y="649"/>
                        <a:pt x="562" y="649"/>
                        <a:pt x="564" y="649"/>
                      </a:cubicBezTo>
                      <a:cubicBezTo>
                        <a:pt x="564" y="649"/>
                        <a:pt x="564" y="649"/>
                        <a:pt x="564" y="649"/>
                      </a:cubicBezTo>
                      <a:cubicBezTo>
                        <a:pt x="565" y="644"/>
                        <a:pt x="565" y="644"/>
                        <a:pt x="565" y="644"/>
                      </a:cubicBezTo>
                      <a:cubicBezTo>
                        <a:pt x="565" y="640"/>
                        <a:pt x="565" y="640"/>
                        <a:pt x="565" y="640"/>
                      </a:cubicBezTo>
                      <a:cubicBezTo>
                        <a:pt x="567" y="638"/>
                        <a:pt x="567" y="638"/>
                        <a:pt x="567" y="638"/>
                      </a:cubicBezTo>
                      <a:cubicBezTo>
                        <a:pt x="568" y="638"/>
                        <a:pt x="568" y="638"/>
                        <a:pt x="568" y="638"/>
                      </a:cubicBezTo>
                      <a:cubicBezTo>
                        <a:pt x="570" y="639"/>
                        <a:pt x="570" y="639"/>
                        <a:pt x="570" y="639"/>
                      </a:cubicBezTo>
                      <a:cubicBezTo>
                        <a:pt x="569" y="641"/>
                        <a:pt x="569" y="641"/>
                        <a:pt x="569" y="641"/>
                      </a:cubicBezTo>
                      <a:cubicBezTo>
                        <a:pt x="570" y="643"/>
                        <a:pt x="570" y="643"/>
                        <a:pt x="570" y="643"/>
                      </a:cubicBezTo>
                      <a:cubicBezTo>
                        <a:pt x="572" y="643"/>
                        <a:pt x="572" y="643"/>
                        <a:pt x="572" y="643"/>
                      </a:cubicBezTo>
                      <a:cubicBezTo>
                        <a:pt x="578" y="646"/>
                        <a:pt x="578" y="646"/>
                        <a:pt x="578" y="646"/>
                      </a:cubicBezTo>
                      <a:cubicBezTo>
                        <a:pt x="583" y="650"/>
                        <a:pt x="583" y="650"/>
                        <a:pt x="583" y="650"/>
                      </a:cubicBezTo>
                      <a:cubicBezTo>
                        <a:pt x="586" y="652"/>
                        <a:pt x="586" y="652"/>
                        <a:pt x="586" y="652"/>
                      </a:cubicBezTo>
                      <a:cubicBezTo>
                        <a:pt x="588" y="651"/>
                        <a:pt x="588" y="651"/>
                        <a:pt x="588" y="651"/>
                      </a:cubicBezTo>
                      <a:cubicBezTo>
                        <a:pt x="590" y="650"/>
                        <a:pt x="590" y="650"/>
                        <a:pt x="590" y="650"/>
                      </a:cubicBezTo>
                      <a:cubicBezTo>
                        <a:pt x="591" y="652"/>
                        <a:pt x="591" y="652"/>
                        <a:pt x="591" y="652"/>
                      </a:cubicBezTo>
                      <a:cubicBezTo>
                        <a:pt x="591" y="653"/>
                        <a:pt x="591" y="653"/>
                        <a:pt x="591" y="653"/>
                      </a:cubicBezTo>
                      <a:cubicBezTo>
                        <a:pt x="586" y="655"/>
                        <a:pt x="586" y="655"/>
                        <a:pt x="586" y="655"/>
                      </a:cubicBezTo>
                      <a:cubicBezTo>
                        <a:pt x="585" y="655"/>
                        <a:pt x="585" y="655"/>
                        <a:pt x="585" y="655"/>
                      </a:cubicBezTo>
                      <a:cubicBezTo>
                        <a:pt x="581" y="651"/>
                        <a:pt x="581" y="651"/>
                        <a:pt x="581" y="651"/>
                      </a:cubicBezTo>
                      <a:cubicBezTo>
                        <a:pt x="575" y="648"/>
                        <a:pt x="575" y="648"/>
                        <a:pt x="575" y="648"/>
                      </a:cubicBezTo>
                      <a:cubicBezTo>
                        <a:pt x="573" y="647"/>
                        <a:pt x="573" y="647"/>
                        <a:pt x="573" y="647"/>
                      </a:cubicBezTo>
                      <a:cubicBezTo>
                        <a:pt x="572" y="646"/>
                        <a:pt x="572" y="646"/>
                        <a:pt x="572" y="646"/>
                      </a:cubicBezTo>
                      <a:cubicBezTo>
                        <a:pt x="570" y="646"/>
                        <a:pt x="570" y="646"/>
                        <a:pt x="570" y="646"/>
                      </a:cubicBezTo>
                      <a:cubicBezTo>
                        <a:pt x="569" y="647"/>
                        <a:pt x="569" y="647"/>
                        <a:pt x="569" y="647"/>
                      </a:cubicBezTo>
                      <a:cubicBezTo>
                        <a:pt x="569" y="649"/>
                        <a:pt x="569" y="649"/>
                        <a:pt x="569" y="649"/>
                      </a:cubicBezTo>
                      <a:cubicBezTo>
                        <a:pt x="570" y="651"/>
                        <a:pt x="570" y="651"/>
                        <a:pt x="570" y="651"/>
                      </a:cubicBezTo>
                      <a:cubicBezTo>
                        <a:pt x="573" y="652"/>
                        <a:pt x="576" y="654"/>
                        <a:pt x="578" y="656"/>
                      </a:cubicBezTo>
                      <a:cubicBezTo>
                        <a:pt x="578" y="656"/>
                        <a:pt x="578" y="656"/>
                        <a:pt x="578" y="656"/>
                      </a:cubicBezTo>
                      <a:cubicBezTo>
                        <a:pt x="586" y="657"/>
                        <a:pt x="591" y="662"/>
                        <a:pt x="594" y="669"/>
                      </a:cubicBezTo>
                      <a:cubicBezTo>
                        <a:pt x="595" y="666"/>
                        <a:pt x="595" y="666"/>
                        <a:pt x="595" y="666"/>
                      </a:cubicBezTo>
                      <a:cubicBezTo>
                        <a:pt x="596" y="666"/>
                        <a:pt x="596" y="666"/>
                        <a:pt x="596" y="666"/>
                      </a:cubicBezTo>
                      <a:cubicBezTo>
                        <a:pt x="599" y="666"/>
                        <a:pt x="599" y="666"/>
                        <a:pt x="599" y="666"/>
                      </a:cubicBezTo>
                      <a:cubicBezTo>
                        <a:pt x="600" y="664"/>
                        <a:pt x="600" y="664"/>
                        <a:pt x="600" y="664"/>
                      </a:cubicBezTo>
                      <a:cubicBezTo>
                        <a:pt x="600" y="662"/>
                        <a:pt x="600" y="662"/>
                        <a:pt x="600" y="662"/>
                      </a:cubicBezTo>
                      <a:cubicBezTo>
                        <a:pt x="603" y="660"/>
                        <a:pt x="603" y="660"/>
                        <a:pt x="603" y="660"/>
                      </a:cubicBezTo>
                      <a:cubicBezTo>
                        <a:pt x="605" y="660"/>
                        <a:pt x="605" y="660"/>
                        <a:pt x="605" y="660"/>
                      </a:cubicBezTo>
                      <a:cubicBezTo>
                        <a:pt x="607" y="661"/>
                        <a:pt x="607" y="661"/>
                        <a:pt x="607" y="661"/>
                      </a:cubicBezTo>
                      <a:cubicBezTo>
                        <a:pt x="609" y="661"/>
                        <a:pt x="609" y="661"/>
                        <a:pt x="609" y="661"/>
                      </a:cubicBezTo>
                      <a:cubicBezTo>
                        <a:pt x="613" y="660"/>
                        <a:pt x="613" y="660"/>
                        <a:pt x="613" y="660"/>
                      </a:cubicBezTo>
                      <a:cubicBezTo>
                        <a:pt x="616" y="661"/>
                        <a:pt x="616" y="661"/>
                        <a:pt x="616" y="661"/>
                      </a:cubicBezTo>
                      <a:cubicBezTo>
                        <a:pt x="617" y="659"/>
                        <a:pt x="617" y="659"/>
                        <a:pt x="617" y="659"/>
                      </a:cubicBezTo>
                      <a:cubicBezTo>
                        <a:pt x="617" y="654"/>
                        <a:pt x="617" y="654"/>
                        <a:pt x="617" y="654"/>
                      </a:cubicBezTo>
                      <a:cubicBezTo>
                        <a:pt x="617" y="652"/>
                        <a:pt x="617" y="652"/>
                        <a:pt x="617" y="652"/>
                      </a:cubicBezTo>
                      <a:cubicBezTo>
                        <a:pt x="613" y="650"/>
                        <a:pt x="609" y="646"/>
                        <a:pt x="606" y="641"/>
                      </a:cubicBezTo>
                      <a:cubicBezTo>
                        <a:pt x="605" y="641"/>
                        <a:pt x="605" y="640"/>
                        <a:pt x="605" y="639"/>
                      </a:cubicBezTo>
                      <a:cubicBezTo>
                        <a:pt x="604" y="639"/>
                        <a:pt x="604" y="638"/>
                        <a:pt x="604" y="638"/>
                      </a:cubicBezTo>
                      <a:cubicBezTo>
                        <a:pt x="604" y="638"/>
                        <a:pt x="604" y="638"/>
                        <a:pt x="604" y="638"/>
                      </a:cubicBezTo>
                      <a:cubicBezTo>
                        <a:pt x="603" y="637"/>
                        <a:pt x="602" y="635"/>
                        <a:pt x="601" y="634"/>
                      </a:cubicBezTo>
                      <a:cubicBezTo>
                        <a:pt x="601" y="637"/>
                        <a:pt x="601" y="637"/>
                        <a:pt x="601" y="637"/>
                      </a:cubicBezTo>
                      <a:cubicBezTo>
                        <a:pt x="602" y="638"/>
                        <a:pt x="602" y="638"/>
                        <a:pt x="602" y="638"/>
                      </a:cubicBezTo>
                      <a:cubicBezTo>
                        <a:pt x="603" y="641"/>
                        <a:pt x="603" y="641"/>
                        <a:pt x="603" y="641"/>
                      </a:cubicBezTo>
                      <a:cubicBezTo>
                        <a:pt x="601" y="644"/>
                        <a:pt x="601" y="644"/>
                        <a:pt x="601" y="644"/>
                      </a:cubicBezTo>
                      <a:cubicBezTo>
                        <a:pt x="600" y="647"/>
                        <a:pt x="600" y="647"/>
                        <a:pt x="600" y="647"/>
                      </a:cubicBezTo>
                      <a:cubicBezTo>
                        <a:pt x="600" y="646"/>
                        <a:pt x="600" y="646"/>
                        <a:pt x="600" y="646"/>
                      </a:cubicBezTo>
                      <a:cubicBezTo>
                        <a:pt x="601" y="641"/>
                        <a:pt x="601" y="641"/>
                        <a:pt x="601" y="641"/>
                      </a:cubicBezTo>
                      <a:cubicBezTo>
                        <a:pt x="600" y="636"/>
                        <a:pt x="600" y="636"/>
                        <a:pt x="600" y="636"/>
                      </a:cubicBezTo>
                      <a:cubicBezTo>
                        <a:pt x="598" y="635"/>
                        <a:pt x="598" y="635"/>
                        <a:pt x="598" y="635"/>
                      </a:cubicBezTo>
                      <a:cubicBezTo>
                        <a:pt x="597" y="631"/>
                        <a:pt x="597" y="631"/>
                        <a:pt x="597" y="631"/>
                      </a:cubicBezTo>
                      <a:cubicBezTo>
                        <a:pt x="595" y="629"/>
                        <a:pt x="595" y="629"/>
                        <a:pt x="595" y="629"/>
                      </a:cubicBezTo>
                      <a:cubicBezTo>
                        <a:pt x="594" y="627"/>
                        <a:pt x="594" y="627"/>
                        <a:pt x="594" y="627"/>
                      </a:cubicBezTo>
                      <a:cubicBezTo>
                        <a:pt x="594" y="626"/>
                        <a:pt x="594" y="626"/>
                        <a:pt x="594" y="626"/>
                      </a:cubicBezTo>
                      <a:cubicBezTo>
                        <a:pt x="596" y="625"/>
                        <a:pt x="596" y="625"/>
                        <a:pt x="596" y="625"/>
                      </a:cubicBezTo>
                      <a:cubicBezTo>
                        <a:pt x="598" y="622"/>
                        <a:pt x="598" y="622"/>
                        <a:pt x="598" y="622"/>
                      </a:cubicBezTo>
                      <a:cubicBezTo>
                        <a:pt x="598" y="620"/>
                        <a:pt x="598" y="619"/>
                        <a:pt x="599" y="617"/>
                      </a:cubicBezTo>
                      <a:cubicBezTo>
                        <a:pt x="598" y="616"/>
                        <a:pt x="598" y="616"/>
                        <a:pt x="598" y="616"/>
                      </a:cubicBezTo>
                      <a:cubicBezTo>
                        <a:pt x="596" y="615"/>
                        <a:pt x="596" y="615"/>
                        <a:pt x="596" y="615"/>
                      </a:cubicBezTo>
                      <a:cubicBezTo>
                        <a:pt x="597" y="614"/>
                        <a:pt x="597" y="614"/>
                        <a:pt x="597" y="614"/>
                      </a:cubicBezTo>
                      <a:cubicBezTo>
                        <a:pt x="600" y="614"/>
                        <a:pt x="600" y="614"/>
                        <a:pt x="600" y="614"/>
                      </a:cubicBezTo>
                      <a:cubicBezTo>
                        <a:pt x="600" y="612"/>
                        <a:pt x="602" y="610"/>
                        <a:pt x="603" y="608"/>
                      </a:cubicBezTo>
                      <a:cubicBezTo>
                        <a:pt x="603" y="605"/>
                        <a:pt x="603" y="605"/>
                        <a:pt x="603" y="605"/>
                      </a:cubicBezTo>
                      <a:cubicBezTo>
                        <a:pt x="602" y="603"/>
                        <a:pt x="602" y="603"/>
                        <a:pt x="602" y="603"/>
                      </a:cubicBezTo>
                      <a:cubicBezTo>
                        <a:pt x="602" y="601"/>
                        <a:pt x="602" y="601"/>
                        <a:pt x="602" y="601"/>
                      </a:cubicBezTo>
                      <a:cubicBezTo>
                        <a:pt x="603" y="601"/>
                        <a:pt x="603" y="601"/>
                        <a:pt x="603" y="601"/>
                      </a:cubicBezTo>
                      <a:cubicBezTo>
                        <a:pt x="605" y="604"/>
                        <a:pt x="605" y="604"/>
                        <a:pt x="605" y="604"/>
                      </a:cubicBezTo>
                      <a:cubicBezTo>
                        <a:pt x="606" y="605"/>
                        <a:pt x="606" y="605"/>
                        <a:pt x="606" y="605"/>
                      </a:cubicBezTo>
                      <a:cubicBezTo>
                        <a:pt x="607" y="604"/>
                        <a:pt x="609" y="603"/>
                        <a:pt x="611" y="602"/>
                      </a:cubicBezTo>
                      <a:cubicBezTo>
                        <a:pt x="612" y="600"/>
                        <a:pt x="613" y="598"/>
                        <a:pt x="615" y="596"/>
                      </a:cubicBezTo>
                      <a:cubicBezTo>
                        <a:pt x="615" y="596"/>
                        <a:pt x="615" y="595"/>
                        <a:pt x="615" y="595"/>
                      </a:cubicBezTo>
                      <a:cubicBezTo>
                        <a:pt x="616" y="593"/>
                        <a:pt x="618" y="591"/>
                        <a:pt x="620" y="589"/>
                      </a:cubicBezTo>
                      <a:cubicBezTo>
                        <a:pt x="620" y="586"/>
                        <a:pt x="620" y="586"/>
                        <a:pt x="620" y="586"/>
                      </a:cubicBezTo>
                      <a:cubicBezTo>
                        <a:pt x="621" y="584"/>
                        <a:pt x="621" y="584"/>
                        <a:pt x="621" y="584"/>
                      </a:cubicBezTo>
                      <a:cubicBezTo>
                        <a:pt x="621" y="582"/>
                        <a:pt x="621" y="582"/>
                        <a:pt x="621" y="582"/>
                      </a:cubicBezTo>
                      <a:cubicBezTo>
                        <a:pt x="617" y="579"/>
                        <a:pt x="617" y="579"/>
                        <a:pt x="617" y="579"/>
                      </a:cubicBezTo>
                      <a:cubicBezTo>
                        <a:pt x="615" y="579"/>
                        <a:pt x="615" y="579"/>
                        <a:pt x="615" y="579"/>
                      </a:cubicBezTo>
                      <a:cubicBezTo>
                        <a:pt x="612" y="584"/>
                        <a:pt x="612" y="584"/>
                        <a:pt x="612" y="584"/>
                      </a:cubicBezTo>
                      <a:cubicBezTo>
                        <a:pt x="609" y="585"/>
                        <a:pt x="609" y="585"/>
                        <a:pt x="609" y="585"/>
                      </a:cubicBezTo>
                      <a:cubicBezTo>
                        <a:pt x="605" y="584"/>
                        <a:pt x="605" y="584"/>
                        <a:pt x="605" y="584"/>
                      </a:cubicBezTo>
                      <a:cubicBezTo>
                        <a:pt x="604" y="581"/>
                        <a:pt x="604" y="581"/>
                        <a:pt x="604" y="581"/>
                      </a:cubicBezTo>
                      <a:cubicBezTo>
                        <a:pt x="604" y="577"/>
                        <a:pt x="604" y="577"/>
                        <a:pt x="604" y="577"/>
                      </a:cubicBezTo>
                      <a:cubicBezTo>
                        <a:pt x="603" y="575"/>
                        <a:pt x="603" y="575"/>
                        <a:pt x="603" y="575"/>
                      </a:cubicBezTo>
                      <a:cubicBezTo>
                        <a:pt x="603" y="572"/>
                        <a:pt x="603" y="572"/>
                        <a:pt x="603" y="572"/>
                      </a:cubicBezTo>
                      <a:cubicBezTo>
                        <a:pt x="605" y="574"/>
                        <a:pt x="605" y="574"/>
                        <a:pt x="605" y="574"/>
                      </a:cubicBezTo>
                      <a:cubicBezTo>
                        <a:pt x="606" y="576"/>
                        <a:pt x="606" y="576"/>
                        <a:pt x="606" y="576"/>
                      </a:cubicBezTo>
                      <a:cubicBezTo>
                        <a:pt x="605" y="577"/>
                        <a:pt x="605" y="577"/>
                        <a:pt x="605" y="577"/>
                      </a:cubicBezTo>
                      <a:cubicBezTo>
                        <a:pt x="606" y="580"/>
                        <a:pt x="606" y="580"/>
                        <a:pt x="606" y="580"/>
                      </a:cubicBezTo>
                      <a:cubicBezTo>
                        <a:pt x="609" y="582"/>
                        <a:pt x="609" y="582"/>
                        <a:pt x="609" y="582"/>
                      </a:cubicBezTo>
                      <a:cubicBezTo>
                        <a:pt x="611" y="581"/>
                        <a:pt x="611" y="581"/>
                        <a:pt x="611" y="581"/>
                      </a:cubicBezTo>
                      <a:cubicBezTo>
                        <a:pt x="614" y="578"/>
                        <a:pt x="614" y="578"/>
                        <a:pt x="614" y="578"/>
                      </a:cubicBezTo>
                      <a:cubicBezTo>
                        <a:pt x="616" y="576"/>
                        <a:pt x="616" y="576"/>
                        <a:pt x="616" y="576"/>
                      </a:cubicBezTo>
                      <a:cubicBezTo>
                        <a:pt x="619" y="576"/>
                        <a:pt x="619" y="576"/>
                        <a:pt x="619" y="576"/>
                      </a:cubicBezTo>
                      <a:cubicBezTo>
                        <a:pt x="622" y="578"/>
                        <a:pt x="622" y="578"/>
                        <a:pt x="622" y="578"/>
                      </a:cubicBezTo>
                      <a:cubicBezTo>
                        <a:pt x="623" y="578"/>
                        <a:pt x="623" y="578"/>
                        <a:pt x="623" y="578"/>
                      </a:cubicBezTo>
                      <a:cubicBezTo>
                        <a:pt x="624" y="576"/>
                        <a:pt x="624" y="576"/>
                        <a:pt x="624" y="576"/>
                      </a:cubicBezTo>
                      <a:cubicBezTo>
                        <a:pt x="623" y="574"/>
                        <a:pt x="623" y="574"/>
                        <a:pt x="623" y="574"/>
                      </a:cubicBezTo>
                      <a:cubicBezTo>
                        <a:pt x="617" y="566"/>
                        <a:pt x="617" y="566"/>
                        <a:pt x="617" y="566"/>
                      </a:cubicBezTo>
                      <a:cubicBezTo>
                        <a:pt x="612" y="561"/>
                        <a:pt x="612" y="561"/>
                        <a:pt x="612" y="561"/>
                      </a:cubicBezTo>
                      <a:cubicBezTo>
                        <a:pt x="607" y="561"/>
                        <a:pt x="607" y="561"/>
                        <a:pt x="607" y="561"/>
                      </a:cubicBezTo>
                      <a:cubicBezTo>
                        <a:pt x="602" y="558"/>
                        <a:pt x="602" y="558"/>
                        <a:pt x="602" y="558"/>
                      </a:cubicBezTo>
                      <a:cubicBezTo>
                        <a:pt x="599" y="554"/>
                        <a:pt x="599" y="554"/>
                        <a:pt x="599" y="554"/>
                      </a:cubicBezTo>
                      <a:cubicBezTo>
                        <a:pt x="599" y="551"/>
                        <a:pt x="599" y="551"/>
                        <a:pt x="599" y="551"/>
                      </a:cubicBezTo>
                      <a:cubicBezTo>
                        <a:pt x="599" y="549"/>
                        <a:pt x="599" y="549"/>
                        <a:pt x="599" y="549"/>
                      </a:cubicBezTo>
                      <a:cubicBezTo>
                        <a:pt x="601" y="551"/>
                        <a:pt x="601" y="551"/>
                        <a:pt x="601" y="551"/>
                      </a:cubicBezTo>
                      <a:cubicBezTo>
                        <a:pt x="602" y="555"/>
                        <a:pt x="602" y="555"/>
                        <a:pt x="602" y="555"/>
                      </a:cubicBezTo>
                      <a:cubicBezTo>
                        <a:pt x="604" y="557"/>
                        <a:pt x="604" y="557"/>
                        <a:pt x="604" y="557"/>
                      </a:cubicBezTo>
                      <a:cubicBezTo>
                        <a:pt x="609" y="558"/>
                        <a:pt x="609" y="558"/>
                        <a:pt x="609" y="558"/>
                      </a:cubicBezTo>
                      <a:cubicBezTo>
                        <a:pt x="610" y="556"/>
                        <a:pt x="610" y="556"/>
                        <a:pt x="610" y="556"/>
                      </a:cubicBezTo>
                      <a:cubicBezTo>
                        <a:pt x="609" y="554"/>
                        <a:pt x="609" y="554"/>
                        <a:pt x="609" y="554"/>
                      </a:cubicBezTo>
                      <a:cubicBezTo>
                        <a:pt x="606" y="550"/>
                        <a:pt x="606" y="550"/>
                        <a:pt x="606" y="550"/>
                      </a:cubicBezTo>
                      <a:cubicBezTo>
                        <a:pt x="606" y="548"/>
                        <a:pt x="606" y="548"/>
                        <a:pt x="606" y="548"/>
                      </a:cubicBezTo>
                      <a:cubicBezTo>
                        <a:pt x="606" y="547"/>
                        <a:pt x="606" y="547"/>
                        <a:pt x="606" y="547"/>
                      </a:cubicBezTo>
                      <a:cubicBezTo>
                        <a:pt x="606" y="547"/>
                        <a:pt x="606" y="547"/>
                        <a:pt x="606" y="547"/>
                      </a:cubicBezTo>
                      <a:cubicBezTo>
                        <a:pt x="608" y="548"/>
                        <a:pt x="608" y="548"/>
                        <a:pt x="608" y="548"/>
                      </a:cubicBezTo>
                      <a:cubicBezTo>
                        <a:pt x="612" y="553"/>
                        <a:pt x="612" y="553"/>
                        <a:pt x="612" y="553"/>
                      </a:cubicBezTo>
                      <a:cubicBezTo>
                        <a:pt x="614" y="557"/>
                        <a:pt x="614" y="557"/>
                        <a:pt x="614" y="557"/>
                      </a:cubicBezTo>
                      <a:cubicBezTo>
                        <a:pt x="614" y="559"/>
                        <a:pt x="614" y="559"/>
                        <a:pt x="614" y="559"/>
                      </a:cubicBezTo>
                      <a:cubicBezTo>
                        <a:pt x="617" y="563"/>
                        <a:pt x="617" y="563"/>
                        <a:pt x="617" y="563"/>
                      </a:cubicBezTo>
                      <a:cubicBezTo>
                        <a:pt x="620" y="566"/>
                        <a:pt x="620" y="566"/>
                        <a:pt x="620" y="566"/>
                      </a:cubicBezTo>
                      <a:cubicBezTo>
                        <a:pt x="624" y="571"/>
                        <a:pt x="624" y="571"/>
                        <a:pt x="624" y="571"/>
                      </a:cubicBezTo>
                      <a:cubicBezTo>
                        <a:pt x="626" y="572"/>
                        <a:pt x="626" y="572"/>
                        <a:pt x="626" y="572"/>
                      </a:cubicBezTo>
                      <a:cubicBezTo>
                        <a:pt x="628" y="571"/>
                        <a:pt x="628" y="571"/>
                        <a:pt x="628" y="571"/>
                      </a:cubicBezTo>
                      <a:cubicBezTo>
                        <a:pt x="630" y="572"/>
                        <a:pt x="630" y="572"/>
                        <a:pt x="630" y="572"/>
                      </a:cubicBezTo>
                      <a:cubicBezTo>
                        <a:pt x="630" y="574"/>
                        <a:pt x="630" y="574"/>
                        <a:pt x="630" y="574"/>
                      </a:cubicBezTo>
                      <a:cubicBezTo>
                        <a:pt x="628" y="576"/>
                        <a:pt x="628" y="576"/>
                        <a:pt x="628" y="576"/>
                      </a:cubicBezTo>
                      <a:cubicBezTo>
                        <a:pt x="630" y="579"/>
                        <a:pt x="630" y="579"/>
                        <a:pt x="630" y="579"/>
                      </a:cubicBezTo>
                      <a:cubicBezTo>
                        <a:pt x="631" y="581"/>
                        <a:pt x="631" y="581"/>
                        <a:pt x="631" y="581"/>
                      </a:cubicBezTo>
                      <a:cubicBezTo>
                        <a:pt x="633" y="581"/>
                        <a:pt x="633" y="581"/>
                        <a:pt x="633" y="581"/>
                      </a:cubicBezTo>
                      <a:cubicBezTo>
                        <a:pt x="635" y="578"/>
                        <a:pt x="635" y="578"/>
                        <a:pt x="635" y="578"/>
                      </a:cubicBezTo>
                      <a:cubicBezTo>
                        <a:pt x="637" y="571"/>
                        <a:pt x="637" y="571"/>
                        <a:pt x="637" y="571"/>
                      </a:cubicBezTo>
                      <a:cubicBezTo>
                        <a:pt x="638" y="569"/>
                        <a:pt x="638" y="569"/>
                        <a:pt x="638" y="569"/>
                      </a:cubicBezTo>
                      <a:cubicBezTo>
                        <a:pt x="639" y="566"/>
                        <a:pt x="639" y="566"/>
                        <a:pt x="639" y="566"/>
                      </a:cubicBezTo>
                      <a:cubicBezTo>
                        <a:pt x="638" y="563"/>
                        <a:pt x="638" y="563"/>
                        <a:pt x="638" y="563"/>
                      </a:cubicBezTo>
                      <a:cubicBezTo>
                        <a:pt x="639" y="561"/>
                        <a:pt x="639" y="561"/>
                        <a:pt x="639" y="561"/>
                      </a:cubicBezTo>
                      <a:cubicBezTo>
                        <a:pt x="638" y="556"/>
                        <a:pt x="638" y="556"/>
                        <a:pt x="638" y="556"/>
                      </a:cubicBezTo>
                      <a:cubicBezTo>
                        <a:pt x="637" y="552"/>
                        <a:pt x="637" y="552"/>
                        <a:pt x="637" y="552"/>
                      </a:cubicBezTo>
                      <a:cubicBezTo>
                        <a:pt x="637" y="550"/>
                        <a:pt x="637" y="550"/>
                        <a:pt x="637" y="550"/>
                      </a:cubicBezTo>
                      <a:cubicBezTo>
                        <a:pt x="638" y="549"/>
                        <a:pt x="638" y="549"/>
                        <a:pt x="638" y="549"/>
                      </a:cubicBezTo>
                      <a:cubicBezTo>
                        <a:pt x="639" y="550"/>
                        <a:pt x="639" y="550"/>
                        <a:pt x="639" y="550"/>
                      </a:cubicBezTo>
                      <a:cubicBezTo>
                        <a:pt x="639" y="550"/>
                        <a:pt x="639" y="550"/>
                        <a:pt x="639" y="550"/>
                      </a:cubicBezTo>
                      <a:cubicBezTo>
                        <a:pt x="639" y="549"/>
                        <a:pt x="639" y="548"/>
                        <a:pt x="639" y="547"/>
                      </a:cubicBezTo>
                      <a:cubicBezTo>
                        <a:pt x="639" y="546"/>
                        <a:pt x="639" y="546"/>
                        <a:pt x="639" y="546"/>
                      </a:cubicBezTo>
                      <a:cubicBezTo>
                        <a:pt x="639" y="545"/>
                        <a:pt x="639" y="545"/>
                        <a:pt x="639" y="545"/>
                      </a:cubicBezTo>
                      <a:cubicBezTo>
                        <a:pt x="637" y="541"/>
                        <a:pt x="637" y="541"/>
                        <a:pt x="637" y="541"/>
                      </a:cubicBezTo>
                      <a:cubicBezTo>
                        <a:pt x="635" y="539"/>
                        <a:pt x="635" y="539"/>
                        <a:pt x="635" y="539"/>
                      </a:cubicBezTo>
                      <a:cubicBezTo>
                        <a:pt x="632" y="538"/>
                        <a:pt x="632" y="538"/>
                        <a:pt x="632" y="538"/>
                      </a:cubicBezTo>
                      <a:cubicBezTo>
                        <a:pt x="630" y="538"/>
                        <a:pt x="630" y="538"/>
                        <a:pt x="630" y="538"/>
                      </a:cubicBezTo>
                      <a:cubicBezTo>
                        <a:pt x="628" y="535"/>
                        <a:pt x="628" y="535"/>
                        <a:pt x="628" y="535"/>
                      </a:cubicBezTo>
                      <a:cubicBezTo>
                        <a:pt x="626" y="534"/>
                        <a:pt x="626" y="534"/>
                        <a:pt x="626" y="534"/>
                      </a:cubicBezTo>
                      <a:cubicBezTo>
                        <a:pt x="620" y="534"/>
                        <a:pt x="620" y="534"/>
                        <a:pt x="620" y="534"/>
                      </a:cubicBezTo>
                      <a:cubicBezTo>
                        <a:pt x="617" y="535"/>
                        <a:pt x="617" y="535"/>
                        <a:pt x="617" y="535"/>
                      </a:cubicBezTo>
                      <a:cubicBezTo>
                        <a:pt x="615" y="535"/>
                        <a:pt x="615" y="535"/>
                        <a:pt x="615" y="535"/>
                      </a:cubicBezTo>
                      <a:cubicBezTo>
                        <a:pt x="615" y="533"/>
                        <a:pt x="615" y="533"/>
                        <a:pt x="615" y="533"/>
                      </a:cubicBezTo>
                      <a:cubicBezTo>
                        <a:pt x="614" y="532"/>
                        <a:pt x="614" y="532"/>
                        <a:pt x="614" y="532"/>
                      </a:cubicBezTo>
                      <a:cubicBezTo>
                        <a:pt x="614" y="530"/>
                        <a:pt x="614" y="530"/>
                        <a:pt x="614" y="530"/>
                      </a:cubicBezTo>
                      <a:cubicBezTo>
                        <a:pt x="615" y="532"/>
                        <a:pt x="615" y="532"/>
                        <a:pt x="615" y="532"/>
                      </a:cubicBezTo>
                      <a:cubicBezTo>
                        <a:pt x="617" y="532"/>
                        <a:pt x="617" y="532"/>
                        <a:pt x="617" y="532"/>
                      </a:cubicBezTo>
                      <a:cubicBezTo>
                        <a:pt x="621" y="531"/>
                        <a:pt x="621" y="531"/>
                        <a:pt x="621" y="531"/>
                      </a:cubicBezTo>
                      <a:cubicBezTo>
                        <a:pt x="626" y="530"/>
                        <a:pt x="626" y="530"/>
                        <a:pt x="626" y="530"/>
                      </a:cubicBezTo>
                      <a:cubicBezTo>
                        <a:pt x="627" y="532"/>
                        <a:pt x="627" y="532"/>
                        <a:pt x="627" y="532"/>
                      </a:cubicBezTo>
                      <a:cubicBezTo>
                        <a:pt x="629" y="531"/>
                        <a:pt x="629" y="531"/>
                        <a:pt x="629" y="531"/>
                      </a:cubicBezTo>
                      <a:cubicBezTo>
                        <a:pt x="632" y="530"/>
                        <a:pt x="632" y="530"/>
                        <a:pt x="632" y="530"/>
                      </a:cubicBezTo>
                      <a:cubicBezTo>
                        <a:pt x="634" y="531"/>
                        <a:pt x="634" y="531"/>
                        <a:pt x="634" y="531"/>
                      </a:cubicBezTo>
                      <a:cubicBezTo>
                        <a:pt x="635" y="532"/>
                        <a:pt x="635" y="532"/>
                        <a:pt x="635" y="532"/>
                      </a:cubicBezTo>
                      <a:cubicBezTo>
                        <a:pt x="636" y="532"/>
                        <a:pt x="636" y="532"/>
                        <a:pt x="636" y="532"/>
                      </a:cubicBezTo>
                      <a:cubicBezTo>
                        <a:pt x="636" y="528"/>
                        <a:pt x="635" y="525"/>
                        <a:pt x="635" y="521"/>
                      </a:cubicBezTo>
                      <a:cubicBezTo>
                        <a:pt x="635" y="521"/>
                        <a:pt x="635" y="521"/>
                        <a:pt x="635" y="521"/>
                      </a:cubicBezTo>
                      <a:cubicBezTo>
                        <a:pt x="633" y="522"/>
                        <a:pt x="633" y="522"/>
                        <a:pt x="633" y="522"/>
                      </a:cubicBezTo>
                      <a:cubicBezTo>
                        <a:pt x="630" y="521"/>
                        <a:pt x="630" y="521"/>
                        <a:pt x="630" y="521"/>
                      </a:cubicBezTo>
                      <a:cubicBezTo>
                        <a:pt x="626" y="521"/>
                        <a:pt x="626" y="521"/>
                        <a:pt x="626" y="521"/>
                      </a:cubicBezTo>
                      <a:cubicBezTo>
                        <a:pt x="625" y="519"/>
                        <a:pt x="625" y="519"/>
                        <a:pt x="625" y="519"/>
                      </a:cubicBezTo>
                      <a:cubicBezTo>
                        <a:pt x="621" y="518"/>
                        <a:pt x="621" y="518"/>
                        <a:pt x="621" y="518"/>
                      </a:cubicBezTo>
                      <a:cubicBezTo>
                        <a:pt x="618" y="519"/>
                        <a:pt x="618" y="519"/>
                        <a:pt x="618" y="519"/>
                      </a:cubicBezTo>
                      <a:cubicBezTo>
                        <a:pt x="617" y="521"/>
                        <a:pt x="617" y="521"/>
                        <a:pt x="617" y="521"/>
                      </a:cubicBezTo>
                      <a:cubicBezTo>
                        <a:pt x="616" y="521"/>
                        <a:pt x="616" y="521"/>
                        <a:pt x="616" y="521"/>
                      </a:cubicBezTo>
                      <a:cubicBezTo>
                        <a:pt x="616" y="517"/>
                        <a:pt x="616" y="517"/>
                        <a:pt x="616" y="517"/>
                      </a:cubicBezTo>
                      <a:cubicBezTo>
                        <a:pt x="616" y="514"/>
                        <a:pt x="616" y="514"/>
                        <a:pt x="616" y="514"/>
                      </a:cubicBezTo>
                      <a:cubicBezTo>
                        <a:pt x="615" y="512"/>
                        <a:pt x="615" y="512"/>
                        <a:pt x="615" y="512"/>
                      </a:cubicBezTo>
                      <a:cubicBezTo>
                        <a:pt x="611" y="513"/>
                        <a:pt x="611" y="513"/>
                        <a:pt x="611" y="513"/>
                      </a:cubicBezTo>
                      <a:cubicBezTo>
                        <a:pt x="609" y="513"/>
                        <a:pt x="609" y="513"/>
                        <a:pt x="609" y="513"/>
                      </a:cubicBezTo>
                      <a:cubicBezTo>
                        <a:pt x="607" y="511"/>
                        <a:pt x="607" y="511"/>
                        <a:pt x="607" y="511"/>
                      </a:cubicBezTo>
                      <a:cubicBezTo>
                        <a:pt x="607" y="509"/>
                        <a:pt x="607" y="509"/>
                        <a:pt x="607" y="509"/>
                      </a:cubicBezTo>
                      <a:cubicBezTo>
                        <a:pt x="609" y="509"/>
                        <a:pt x="609" y="509"/>
                        <a:pt x="609" y="509"/>
                      </a:cubicBezTo>
                      <a:cubicBezTo>
                        <a:pt x="613" y="510"/>
                        <a:pt x="613" y="510"/>
                        <a:pt x="613" y="510"/>
                      </a:cubicBezTo>
                      <a:cubicBezTo>
                        <a:pt x="614" y="509"/>
                        <a:pt x="614" y="509"/>
                        <a:pt x="614" y="509"/>
                      </a:cubicBezTo>
                      <a:cubicBezTo>
                        <a:pt x="614" y="507"/>
                        <a:pt x="614" y="507"/>
                        <a:pt x="614" y="507"/>
                      </a:cubicBezTo>
                      <a:cubicBezTo>
                        <a:pt x="613" y="506"/>
                        <a:pt x="613" y="506"/>
                        <a:pt x="613" y="506"/>
                      </a:cubicBezTo>
                      <a:cubicBezTo>
                        <a:pt x="614" y="504"/>
                        <a:pt x="614" y="504"/>
                        <a:pt x="614" y="504"/>
                      </a:cubicBezTo>
                      <a:cubicBezTo>
                        <a:pt x="614" y="501"/>
                        <a:pt x="614" y="501"/>
                        <a:pt x="614" y="501"/>
                      </a:cubicBezTo>
                      <a:cubicBezTo>
                        <a:pt x="613" y="499"/>
                        <a:pt x="613" y="499"/>
                        <a:pt x="613" y="499"/>
                      </a:cubicBezTo>
                      <a:cubicBezTo>
                        <a:pt x="614" y="497"/>
                        <a:pt x="614" y="497"/>
                        <a:pt x="614" y="497"/>
                      </a:cubicBezTo>
                      <a:cubicBezTo>
                        <a:pt x="613" y="495"/>
                        <a:pt x="613" y="495"/>
                        <a:pt x="613" y="495"/>
                      </a:cubicBezTo>
                      <a:cubicBezTo>
                        <a:pt x="613" y="492"/>
                        <a:pt x="613" y="492"/>
                        <a:pt x="613" y="492"/>
                      </a:cubicBezTo>
                      <a:cubicBezTo>
                        <a:pt x="615" y="491"/>
                        <a:pt x="615" y="491"/>
                        <a:pt x="615" y="491"/>
                      </a:cubicBezTo>
                      <a:cubicBezTo>
                        <a:pt x="616" y="492"/>
                        <a:pt x="616" y="492"/>
                        <a:pt x="616" y="492"/>
                      </a:cubicBezTo>
                      <a:cubicBezTo>
                        <a:pt x="616" y="495"/>
                        <a:pt x="616" y="495"/>
                        <a:pt x="616" y="495"/>
                      </a:cubicBezTo>
                      <a:cubicBezTo>
                        <a:pt x="617" y="497"/>
                        <a:pt x="617" y="497"/>
                        <a:pt x="617" y="497"/>
                      </a:cubicBezTo>
                      <a:cubicBezTo>
                        <a:pt x="619" y="497"/>
                        <a:pt x="619" y="497"/>
                        <a:pt x="619" y="497"/>
                      </a:cubicBezTo>
                      <a:cubicBezTo>
                        <a:pt x="622" y="495"/>
                        <a:pt x="622" y="495"/>
                        <a:pt x="622" y="495"/>
                      </a:cubicBezTo>
                      <a:cubicBezTo>
                        <a:pt x="626" y="490"/>
                        <a:pt x="626" y="490"/>
                        <a:pt x="626" y="490"/>
                      </a:cubicBezTo>
                      <a:cubicBezTo>
                        <a:pt x="628" y="489"/>
                        <a:pt x="628" y="489"/>
                        <a:pt x="628" y="489"/>
                      </a:cubicBezTo>
                      <a:cubicBezTo>
                        <a:pt x="629" y="488"/>
                        <a:pt x="629" y="488"/>
                        <a:pt x="629" y="488"/>
                      </a:cubicBezTo>
                      <a:cubicBezTo>
                        <a:pt x="628" y="487"/>
                        <a:pt x="628" y="487"/>
                        <a:pt x="628" y="487"/>
                      </a:cubicBezTo>
                      <a:cubicBezTo>
                        <a:pt x="625" y="486"/>
                        <a:pt x="625" y="486"/>
                        <a:pt x="625" y="486"/>
                      </a:cubicBezTo>
                      <a:cubicBezTo>
                        <a:pt x="622" y="486"/>
                        <a:pt x="622" y="486"/>
                        <a:pt x="622" y="486"/>
                      </a:cubicBezTo>
                      <a:cubicBezTo>
                        <a:pt x="621" y="485"/>
                        <a:pt x="621" y="485"/>
                        <a:pt x="621" y="485"/>
                      </a:cubicBezTo>
                      <a:cubicBezTo>
                        <a:pt x="624" y="484"/>
                        <a:pt x="624" y="484"/>
                        <a:pt x="624" y="484"/>
                      </a:cubicBezTo>
                      <a:cubicBezTo>
                        <a:pt x="627" y="484"/>
                        <a:pt x="627" y="484"/>
                        <a:pt x="627" y="484"/>
                      </a:cubicBezTo>
                      <a:cubicBezTo>
                        <a:pt x="628" y="485"/>
                        <a:pt x="628" y="485"/>
                        <a:pt x="628" y="485"/>
                      </a:cubicBezTo>
                      <a:cubicBezTo>
                        <a:pt x="630" y="485"/>
                        <a:pt x="630" y="485"/>
                        <a:pt x="630" y="485"/>
                      </a:cubicBezTo>
                      <a:cubicBezTo>
                        <a:pt x="630" y="483"/>
                        <a:pt x="630" y="483"/>
                        <a:pt x="630" y="483"/>
                      </a:cubicBezTo>
                      <a:cubicBezTo>
                        <a:pt x="629" y="481"/>
                        <a:pt x="629" y="481"/>
                        <a:pt x="629" y="481"/>
                      </a:cubicBezTo>
                      <a:cubicBezTo>
                        <a:pt x="632" y="480"/>
                        <a:pt x="632" y="480"/>
                        <a:pt x="632" y="480"/>
                      </a:cubicBezTo>
                      <a:cubicBezTo>
                        <a:pt x="635" y="480"/>
                        <a:pt x="635" y="480"/>
                        <a:pt x="635" y="480"/>
                      </a:cubicBezTo>
                      <a:cubicBezTo>
                        <a:pt x="637" y="483"/>
                        <a:pt x="637" y="483"/>
                        <a:pt x="637" y="483"/>
                      </a:cubicBezTo>
                      <a:cubicBezTo>
                        <a:pt x="639" y="484"/>
                        <a:pt x="639" y="484"/>
                        <a:pt x="639" y="484"/>
                      </a:cubicBezTo>
                      <a:cubicBezTo>
                        <a:pt x="640" y="483"/>
                        <a:pt x="640" y="483"/>
                        <a:pt x="640" y="483"/>
                      </a:cubicBezTo>
                      <a:cubicBezTo>
                        <a:pt x="642" y="484"/>
                        <a:pt x="642" y="484"/>
                        <a:pt x="642" y="484"/>
                      </a:cubicBezTo>
                      <a:cubicBezTo>
                        <a:pt x="644" y="486"/>
                        <a:pt x="644" y="486"/>
                        <a:pt x="644" y="486"/>
                      </a:cubicBezTo>
                      <a:cubicBezTo>
                        <a:pt x="643" y="489"/>
                        <a:pt x="643" y="489"/>
                        <a:pt x="643" y="489"/>
                      </a:cubicBezTo>
                      <a:cubicBezTo>
                        <a:pt x="644" y="491"/>
                        <a:pt x="644" y="491"/>
                        <a:pt x="644" y="491"/>
                      </a:cubicBezTo>
                      <a:cubicBezTo>
                        <a:pt x="647" y="492"/>
                        <a:pt x="647" y="492"/>
                        <a:pt x="647" y="492"/>
                      </a:cubicBezTo>
                      <a:cubicBezTo>
                        <a:pt x="648" y="491"/>
                        <a:pt x="648" y="491"/>
                        <a:pt x="648" y="491"/>
                      </a:cubicBezTo>
                      <a:cubicBezTo>
                        <a:pt x="649" y="492"/>
                        <a:pt x="649" y="492"/>
                        <a:pt x="649" y="492"/>
                      </a:cubicBezTo>
                      <a:cubicBezTo>
                        <a:pt x="651" y="495"/>
                        <a:pt x="651" y="495"/>
                        <a:pt x="651" y="495"/>
                      </a:cubicBezTo>
                      <a:cubicBezTo>
                        <a:pt x="655" y="496"/>
                        <a:pt x="655" y="496"/>
                        <a:pt x="655" y="496"/>
                      </a:cubicBezTo>
                      <a:cubicBezTo>
                        <a:pt x="656" y="499"/>
                        <a:pt x="656" y="499"/>
                        <a:pt x="656" y="499"/>
                      </a:cubicBezTo>
                      <a:cubicBezTo>
                        <a:pt x="657" y="499"/>
                        <a:pt x="658" y="499"/>
                        <a:pt x="659" y="499"/>
                      </a:cubicBezTo>
                      <a:cubicBezTo>
                        <a:pt x="659" y="499"/>
                        <a:pt x="659" y="499"/>
                        <a:pt x="659" y="499"/>
                      </a:cubicBezTo>
                      <a:cubicBezTo>
                        <a:pt x="659" y="495"/>
                        <a:pt x="659" y="495"/>
                        <a:pt x="659" y="495"/>
                      </a:cubicBezTo>
                      <a:cubicBezTo>
                        <a:pt x="661" y="492"/>
                        <a:pt x="661" y="492"/>
                        <a:pt x="661" y="492"/>
                      </a:cubicBezTo>
                      <a:cubicBezTo>
                        <a:pt x="662" y="487"/>
                        <a:pt x="662" y="487"/>
                        <a:pt x="662" y="487"/>
                      </a:cubicBezTo>
                      <a:cubicBezTo>
                        <a:pt x="662" y="485"/>
                        <a:pt x="662" y="485"/>
                        <a:pt x="662" y="485"/>
                      </a:cubicBezTo>
                      <a:cubicBezTo>
                        <a:pt x="663" y="479"/>
                        <a:pt x="663" y="479"/>
                        <a:pt x="663" y="479"/>
                      </a:cubicBezTo>
                      <a:cubicBezTo>
                        <a:pt x="663" y="474"/>
                        <a:pt x="663" y="474"/>
                        <a:pt x="663" y="474"/>
                      </a:cubicBezTo>
                      <a:cubicBezTo>
                        <a:pt x="664" y="472"/>
                        <a:pt x="664" y="472"/>
                        <a:pt x="664" y="472"/>
                      </a:cubicBezTo>
                      <a:cubicBezTo>
                        <a:pt x="664" y="469"/>
                        <a:pt x="664" y="469"/>
                        <a:pt x="664" y="469"/>
                      </a:cubicBezTo>
                      <a:cubicBezTo>
                        <a:pt x="663" y="466"/>
                        <a:pt x="663" y="466"/>
                        <a:pt x="663" y="466"/>
                      </a:cubicBezTo>
                      <a:cubicBezTo>
                        <a:pt x="661" y="464"/>
                        <a:pt x="661" y="464"/>
                        <a:pt x="661" y="464"/>
                      </a:cubicBezTo>
                      <a:cubicBezTo>
                        <a:pt x="659" y="462"/>
                        <a:pt x="659" y="462"/>
                        <a:pt x="659" y="462"/>
                      </a:cubicBezTo>
                      <a:cubicBezTo>
                        <a:pt x="657" y="462"/>
                        <a:pt x="657" y="462"/>
                        <a:pt x="657" y="462"/>
                      </a:cubicBezTo>
                      <a:cubicBezTo>
                        <a:pt x="656" y="460"/>
                        <a:pt x="656" y="460"/>
                        <a:pt x="656" y="460"/>
                      </a:cubicBezTo>
                      <a:cubicBezTo>
                        <a:pt x="656" y="458"/>
                        <a:pt x="656" y="458"/>
                        <a:pt x="656" y="458"/>
                      </a:cubicBezTo>
                      <a:cubicBezTo>
                        <a:pt x="655" y="459"/>
                        <a:pt x="655" y="459"/>
                        <a:pt x="655" y="459"/>
                      </a:cubicBezTo>
                      <a:cubicBezTo>
                        <a:pt x="653" y="462"/>
                        <a:pt x="653" y="462"/>
                        <a:pt x="653" y="462"/>
                      </a:cubicBezTo>
                      <a:cubicBezTo>
                        <a:pt x="650" y="466"/>
                        <a:pt x="650" y="466"/>
                        <a:pt x="650" y="466"/>
                      </a:cubicBezTo>
                      <a:cubicBezTo>
                        <a:pt x="648" y="467"/>
                        <a:pt x="648" y="467"/>
                        <a:pt x="648" y="467"/>
                      </a:cubicBezTo>
                      <a:cubicBezTo>
                        <a:pt x="647" y="466"/>
                        <a:pt x="647" y="466"/>
                        <a:pt x="647" y="466"/>
                      </a:cubicBezTo>
                      <a:cubicBezTo>
                        <a:pt x="647" y="464"/>
                        <a:pt x="647" y="464"/>
                        <a:pt x="647" y="464"/>
                      </a:cubicBezTo>
                      <a:cubicBezTo>
                        <a:pt x="647" y="461"/>
                        <a:pt x="647" y="461"/>
                        <a:pt x="647" y="461"/>
                      </a:cubicBezTo>
                      <a:cubicBezTo>
                        <a:pt x="646" y="459"/>
                        <a:pt x="646" y="459"/>
                        <a:pt x="646" y="459"/>
                      </a:cubicBezTo>
                      <a:cubicBezTo>
                        <a:pt x="643" y="458"/>
                        <a:pt x="643" y="458"/>
                        <a:pt x="643" y="458"/>
                      </a:cubicBezTo>
                      <a:cubicBezTo>
                        <a:pt x="640" y="458"/>
                        <a:pt x="640" y="458"/>
                        <a:pt x="640" y="458"/>
                      </a:cubicBezTo>
                      <a:cubicBezTo>
                        <a:pt x="639" y="457"/>
                        <a:pt x="639" y="457"/>
                        <a:pt x="639" y="457"/>
                      </a:cubicBezTo>
                      <a:cubicBezTo>
                        <a:pt x="641" y="456"/>
                        <a:pt x="641" y="456"/>
                        <a:pt x="641" y="456"/>
                      </a:cubicBezTo>
                      <a:cubicBezTo>
                        <a:pt x="641" y="454"/>
                        <a:pt x="641" y="454"/>
                        <a:pt x="641" y="454"/>
                      </a:cubicBezTo>
                      <a:cubicBezTo>
                        <a:pt x="638" y="452"/>
                        <a:pt x="638" y="452"/>
                        <a:pt x="638" y="452"/>
                      </a:cubicBezTo>
                      <a:cubicBezTo>
                        <a:pt x="637" y="451"/>
                        <a:pt x="637" y="451"/>
                        <a:pt x="637" y="451"/>
                      </a:cubicBezTo>
                      <a:cubicBezTo>
                        <a:pt x="638" y="449"/>
                        <a:pt x="638" y="449"/>
                        <a:pt x="638" y="449"/>
                      </a:cubicBezTo>
                      <a:cubicBezTo>
                        <a:pt x="639" y="450"/>
                        <a:pt x="639" y="450"/>
                        <a:pt x="639" y="450"/>
                      </a:cubicBezTo>
                      <a:cubicBezTo>
                        <a:pt x="642" y="451"/>
                        <a:pt x="642" y="451"/>
                        <a:pt x="642" y="451"/>
                      </a:cubicBezTo>
                      <a:cubicBezTo>
                        <a:pt x="642" y="449"/>
                        <a:pt x="642" y="449"/>
                        <a:pt x="642" y="449"/>
                      </a:cubicBezTo>
                      <a:cubicBezTo>
                        <a:pt x="640" y="446"/>
                        <a:pt x="640" y="446"/>
                        <a:pt x="640" y="446"/>
                      </a:cubicBezTo>
                      <a:cubicBezTo>
                        <a:pt x="639" y="443"/>
                        <a:pt x="639" y="443"/>
                        <a:pt x="639" y="443"/>
                      </a:cubicBezTo>
                      <a:cubicBezTo>
                        <a:pt x="640" y="441"/>
                        <a:pt x="640" y="441"/>
                        <a:pt x="640" y="441"/>
                      </a:cubicBezTo>
                      <a:cubicBezTo>
                        <a:pt x="641" y="440"/>
                        <a:pt x="641" y="440"/>
                        <a:pt x="641" y="440"/>
                      </a:cubicBezTo>
                      <a:cubicBezTo>
                        <a:pt x="642" y="441"/>
                        <a:pt x="642" y="441"/>
                        <a:pt x="642" y="441"/>
                      </a:cubicBezTo>
                      <a:cubicBezTo>
                        <a:pt x="644" y="442"/>
                        <a:pt x="644" y="442"/>
                        <a:pt x="644" y="442"/>
                      </a:cubicBezTo>
                      <a:cubicBezTo>
                        <a:pt x="645" y="444"/>
                        <a:pt x="645" y="444"/>
                        <a:pt x="645" y="444"/>
                      </a:cubicBezTo>
                      <a:cubicBezTo>
                        <a:pt x="649" y="449"/>
                        <a:pt x="649" y="449"/>
                        <a:pt x="649" y="449"/>
                      </a:cubicBezTo>
                      <a:cubicBezTo>
                        <a:pt x="651" y="451"/>
                        <a:pt x="651" y="451"/>
                        <a:pt x="651" y="451"/>
                      </a:cubicBezTo>
                      <a:cubicBezTo>
                        <a:pt x="653" y="451"/>
                        <a:pt x="653" y="451"/>
                        <a:pt x="653" y="451"/>
                      </a:cubicBezTo>
                      <a:cubicBezTo>
                        <a:pt x="655" y="448"/>
                        <a:pt x="655" y="448"/>
                        <a:pt x="655" y="448"/>
                      </a:cubicBezTo>
                      <a:cubicBezTo>
                        <a:pt x="653" y="443"/>
                        <a:pt x="653" y="443"/>
                        <a:pt x="653" y="443"/>
                      </a:cubicBezTo>
                      <a:cubicBezTo>
                        <a:pt x="649" y="439"/>
                        <a:pt x="649" y="439"/>
                        <a:pt x="649" y="439"/>
                      </a:cubicBezTo>
                      <a:cubicBezTo>
                        <a:pt x="647" y="437"/>
                        <a:pt x="647" y="437"/>
                        <a:pt x="647" y="437"/>
                      </a:cubicBezTo>
                      <a:cubicBezTo>
                        <a:pt x="643" y="436"/>
                        <a:pt x="643" y="436"/>
                        <a:pt x="643" y="436"/>
                      </a:cubicBezTo>
                      <a:cubicBezTo>
                        <a:pt x="642" y="431"/>
                        <a:pt x="642" y="431"/>
                        <a:pt x="642" y="431"/>
                      </a:cubicBezTo>
                      <a:cubicBezTo>
                        <a:pt x="640" y="428"/>
                        <a:pt x="640" y="428"/>
                        <a:pt x="640" y="428"/>
                      </a:cubicBezTo>
                      <a:cubicBezTo>
                        <a:pt x="638" y="425"/>
                        <a:pt x="638" y="425"/>
                        <a:pt x="638" y="425"/>
                      </a:cubicBezTo>
                      <a:cubicBezTo>
                        <a:pt x="636" y="424"/>
                        <a:pt x="636" y="424"/>
                        <a:pt x="636" y="424"/>
                      </a:cubicBezTo>
                      <a:cubicBezTo>
                        <a:pt x="634" y="421"/>
                        <a:pt x="634" y="421"/>
                        <a:pt x="634" y="421"/>
                      </a:cubicBezTo>
                      <a:cubicBezTo>
                        <a:pt x="634" y="419"/>
                        <a:pt x="634" y="419"/>
                        <a:pt x="634" y="419"/>
                      </a:cubicBezTo>
                      <a:cubicBezTo>
                        <a:pt x="635" y="418"/>
                        <a:pt x="635" y="418"/>
                        <a:pt x="635" y="418"/>
                      </a:cubicBezTo>
                      <a:cubicBezTo>
                        <a:pt x="636" y="415"/>
                        <a:pt x="636" y="415"/>
                        <a:pt x="636" y="415"/>
                      </a:cubicBezTo>
                      <a:cubicBezTo>
                        <a:pt x="635" y="414"/>
                        <a:pt x="635" y="414"/>
                        <a:pt x="635" y="414"/>
                      </a:cubicBezTo>
                      <a:cubicBezTo>
                        <a:pt x="634" y="413"/>
                        <a:pt x="634" y="413"/>
                        <a:pt x="634" y="413"/>
                      </a:cubicBezTo>
                      <a:cubicBezTo>
                        <a:pt x="636" y="411"/>
                        <a:pt x="636" y="411"/>
                        <a:pt x="636" y="411"/>
                      </a:cubicBezTo>
                      <a:cubicBezTo>
                        <a:pt x="638" y="411"/>
                        <a:pt x="638" y="411"/>
                        <a:pt x="638" y="411"/>
                      </a:cubicBezTo>
                      <a:cubicBezTo>
                        <a:pt x="639" y="409"/>
                        <a:pt x="639" y="409"/>
                        <a:pt x="639" y="409"/>
                      </a:cubicBezTo>
                      <a:cubicBezTo>
                        <a:pt x="642" y="410"/>
                        <a:pt x="642" y="410"/>
                        <a:pt x="642" y="410"/>
                      </a:cubicBezTo>
                      <a:cubicBezTo>
                        <a:pt x="643" y="412"/>
                        <a:pt x="643" y="412"/>
                        <a:pt x="643" y="412"/>
                      </a:cubicBezTo>
                      <a:cubicBezTo>
                        <a:pt x="640" y="414"/>
                        <a:pt x="640" y="414"/>
                        <a:pt x="640" y="414"/>
                      </a:cubicBezTo>
                      <a:cubicBezTo>
                        <a:pt x="642" y="415"/>
                        <a:pt x="642" y="415"/>
                        <a:pt x="642" y="415"/>
                      </a:cubicBezTo>
                      <a:cubicBezTo>
                        <a:pt x="644" y="417"/>
                        <a:pt x="644" y="417"/>
                        <a:pt x="644" y="417"/>
                      </a:cubicBezTo>
                      <a:cubicBezTo>
                        <a:pt x="644" y="419"/>
                        <a:pt x="644" y="419"/>
                        <a:pt x="644" y="419"/>
                      </a:cubicBezTo>
                      <a:cubicBezTo>
                        <a:pt x="645" y="422"/>
                        <a:pt x="645" y="422"/>
                        <a:pt x="645" y="422"/>
                      </a:cubicBezTo>
                      <a:cubicBezTo>
                        <a:pt x="647" y="422"/>
                        <a:pt x="647" y="422"/>
                        <a:pt x="647" y="422"/>
                      </a:cubicBezTo>
                      <a:cubicBezTo>
                        <a:pt x="650" y="419"/>
                        <a:pt x="650" y="419"/>
                        <a:pt x="650" y="419"/>
                      </a:cubicBezTo>
                      <a:cubicBezTo>
                        <a:pt x="652" y="414"/>
                        <a:pt x="652" y="414"/>
                        <a:pt x="652" y="414"/>
                      </a:cubicBezTo>
                      <a:cubicBezTo>
                        <a:pt x="652" y="409"/>
                        <a:pt x="652" y="409"/>
                        <a:pt x="652" y="409"/>
                      </a:cubicBezTo>
                      <a:cubicBezTo>
                        <a:pt x="654" y="406"/>
                        <a:pt x="654" y="406"/>
                        <a:pt x="654" y="406"/>
                      </a:cubicBezTo>
                      <a:cubicBezTo>
                        <a:pt x="654" y="404"/>
                        <a:pt x="654" y="404"/>
                        <a:pt x="654" y="404"/>
                      </a:cubicBezTo>
                      <a:cubicBezTo>
                        <a:pt x="654" y="399"/>
                        <a:pt x="654" y="399"/>
                        <a:pt x="654" y="399"/>
                      </a:cubicBezTo>
                      <a:cubicBezTo>
                        <a:pt x="656" y="396"/>
                        <a:pt x="656" y="396"/>
                        <a:pt x="656" y="396"/>
                      </a:cubicBezTo>
                      <a:cubicBezTo>
                        <a:pt x="658" y="394"/>
                        <a:pt x="658" y="394"/>
                        <a:pt x="658" y="394"/>
                      </a:cubicBezTo>
                      <a:cubicBezTo>
                        <a:pt x="659" y="388"/>
                        <a:pt x="659" y="388"/>
                        <a:pt x="659" y="388"/>
                      </a:cubicBezTo>
                      <a:cubicBezTo>
                        <a:pt x="659" y="383"/>
                        <a:pt x="659" y="383"/>
                        <a:pt x="659" y="383"/>
                      </a:cubicBezTo>
                      <a:cubicBezTo>
                        <a:pt x="657" y="380"/>
                        <a:pt x="657" y="380"/>
                        <a:pt x="657" y="380"/>
                      </a:cubicBezTo>
                      <a:cubicBezTo>
                        <a:pt x="659" y="373"/>
                        <a:pt x="659" y="373"/>
                        <a:pt x="659" y="373"/>
                      </a:cubicBezTo>
                      <a:cubicBezTo>
                        <a:pt x="660" y="367"/>
                        <a:pt x="660" y="367"/>
                        <a:pt x="660" y="367"/>
                      </a:cubicBezTo>
                      <a:cubicBezTo>
                        <a:pt x="661" y="361"/>
                        <a:pt x="661" y="361"/>
                        <a:pt x="661" y="361"/>
                      </a:cubicBezTo>
                      <a:cubicBezTo>
                        <a:pt x="663" y="358"/>
                        <a:pt x="663" y="358"/>
                        <a:pt x="663" y="358"/>
                      </a:cubicBezTo>
                      <a:cubicBezTo>
                        <a:pt x="663" y="355"/>
                        <a:pt x="663" y="355"/>
                        <a:pt x="663" y="355"/>
                      </a:cubicBezTo>
                      <a:cubicBezTo>
                        <a:pt x="664" y="350"/>
                        <a:pt x="664" y="350"/>
                        <a:pt x="664" y="350"/>
                      </a:cubicBezTo>
                      <a:cubicBezTo>
                        <a:pt x="664" y="345"/>
                        <a:pt x="664" y="345"/>
                        <a:pt x="664" y="345"/>
                      </a:cubicBezTo>
                      <a:cubicBezTo>
                        <a:pt x="667" y="342"/>
                        <a:pt x="667" y="342"/>
                        <a:pt x="667" y="342"/>
                      </a:cubicBezTo>
                      <a:cubicBezTo>
                        <a:pt x="669" y="337"/>
                        <a:pt x="669" y="337"/>
                        <a:pt x="669" y="337"/>
                      </a:cubicBezTo>
                      <a:cubicBezTo>
                        <a:pt x="675" y="328"/>
                        <a:pt x="675" y="328"/>
                        <a:pt x="675" y="328"/>
                      </a:cubicBezTo>
                      <a:cubicBezTo>
                        <a:pt x="678" y="322"/>
                        <a:pt x="678" y="322"/>
                        <a:pt x="678" y="322"/>
                      </a:cubicBezTo>
                      <a:cubicBezTo>
                        <a:pt x="683" y="317"/>
                        <a:pt x="683" y="317"/>
                        <a:pt x="683" y="317"/>
                      </a:cubicBezTo>
                      <a:cubicBezTo>
                        <a:pt x="684" y="314"/>
                        <a:pt x="684" y="314"/>
                        <a:pt x="684" y="314"/>
                      </a:cubicBezTo>
                      <a:cubicBezTo>
                        <a:pt x="687" y="310"/>
                        <a:pt x="687" y="310"/>
                        <a:pt x="687" y="310"/>
                      </a:cubicBezTo>
                      <a:cubicBezTo>
                        <a:pt x="689" y="305"/>
                        <a:pt x="689" y="305"/>
                        <a:pt x="689" y="305"/>
                      </a:cubicBezTo>
                      <a:cubicBezTo>
                        <a:pt x="693" y="301"/>
                        <a:pt x="693" y="301"/>
                        <a:pt x="693" y="301"/>
                      </a:cubicBezTo>
                      <a:cubicBezTo>
                        <a:pt x="694" y="299"/>
                        <a:pt x="694" y="299"/>
                        <a:pt x="694" y="299"/>
                      </a:cubicBezTo>
                      <a:cubicBezTo>
                        <a:pt x="693" y="298"/>
                        <a:pt x="693" y="298"/>
                        <a:pt x="693" y="298"/>
                      </a:cubicBezTo>
                      <a:cubicBezTo>
                        <a:pt x="691" y="296"/>
                        <a:pt x="691" y="296"/>
                        <a:pt x="691" y="296"/>
                      </a:cubicBezTo>
                      <a:cubicBezTo>
                        <a:pt x="688" y="294"/>
                        <a:pt x="688" y="294"/>
                        <a:pt x="688" y="294"/>
                      </a:cubicBezTo>
                      <a:cubicBezTo>
                        <a:pt x="686" y="293"/>
                        <a:pt x="686" y="293"/>
                        <a:pt x="686" y="293"/>
                      </a:cubicBezTo>
                      <a:cubicBezTo>
                        <a:pt x="685" y="291"/>
                        <a:pt x="685" y="291"/>
                        <a:pt x="685" y="291"/>
                      </a:cubicBezTo>
                      <a:cubicBezTo>
                        <a:pt x="682" y="292"/>
                        <a:pt x="682" y="292"/>
                        <a:pt x="682" y="292"/>
                      </a:cubicBezTo>
                      <a:cubicBezTo>
                        <a:pt x="677" y="294"/>
                        <a:pt x="677" y="294"/>
                        <a:pt x="677" y="294"/>
                      </a:cubicBezTo>
                      <a:cubicBezTo>
                        <a:pt x="672" y="295"/>
                        <a:pt x="672" y="295"/>
                        <a:pt x="672" y="295"/>
                      </a:cubicBezTo>
                      <a:cubicBezTo>
                        <a:pt x="668" y="298"/>
                        <a:pt x="668" y="298"/>
                        <a:pt x="668" y="298"/>
                      </a:cubicBezTo>
                      <a:cubicBezTo>
                        <a:pt x="665" y="301"/>
                        <a:pt x="665" y="301"/>
                        <a:pt x="665" y="301"/>
                      </a:cubicBezTo>
                      <a:cubicBezTo>
                        <a:pt x="662" y="304"/>
                        <a:pt x="662" y="304"/>
                        <a:pt x="662" y="304"/>
                      </a:cubicBezTo>
                      <a:cubicBezTo>
                        <a:pt x="661" y="306"/>
                        <a:pt x="661" y="306"/>
                        <a:pt x="661" y="306"/>
                      </a:cubicBezTo>
                      <a:cubicBezTo>
                        <a:pt x="659" y="306"/>
                        <a:pt x="659" y="306"/>
                        <a:pt x="659" y="306"/>
                      </a:cubicBezTo>
                      <a:cubicBezTo>
                        <a:pt x="656" y="305"/>
                        <a:pt x="656" y="305"/>
                        <a:pt x="656" y="305"/>
                      </a:cubicBezTo>
                      <a:cubicBezTo>
                        <a:pt x="654" y="303"/>
                        <a:pt x="654" y="303"/>
                        <a:pt x="654" y="303"/>
                      </a:cubicBezTo>
                      <a:cubicBezTo>
                        <a:pt x="654" y="300"/>
                        <a:pt x="654" y="300"/>
                        <a:pt x="654" y="300"/>
                      </a:cubicBezTo>
                      <a:cubicBezTo>
                        <a:pt x="657" y="301"/>
                        <a:pt x="657" y="301"/>
                        <a:pt x="657" y="301"/>
                      </a:cubicBezTo>
                      <a:cubicBezTo>
                        <a:pt x="658" y="299"/>
                        <a:pt x="658" y="299"/>
                        <a:pt x="658" y="299"/>
                      </a:cubicBezTo>
                      <a:cubicBezTo>
                        <a:pt x="658" y="296"/>
                        <a:pt x="658" y="296"/>
                        <a:pt x="658" y="296"/>
                      </a:cubicBezTo>
                      <a:cubicBezTo>
                        <a:pt x="657" y="293"/>
                        <a:pt x="657" y="293"/>
                        <a:pt x="657" y="293"/>
                      </a:cubicBezTo>
                      <a:cubicBezTo>
                        <a:pt x="655" y="293"/>
                        <a:pt x="655" y="293"/>
                        <a:pt x="655" y="293"/>
                      </a:cubicBezTo>
                      <a:cubicBezTo>
                        <a:pt x="653" y="292"/>
                        <a:pt x="653" y="292"/>
                        <a:pt x="653" y="292"/>
                      </a:cubicBezTo>
                      <a:cubicBezTo>
                        <a:pt x="655" y="291"/>
                        <a:pt x="655" y="291"/>
                        <a:pt x="655" y="291"/>
                      </a:cubicBezTo>
                      <a:cubicBezTo>
                        <a:pt x="657" y="289"/>
                        <a:pt x="657" y="289"/>
                        <a:pt x="657" y="289"/>
                      </a:cubicBezTo>
                      <a:cubicBezTo>
                        <a:pt x="660" y="287"/>
                        <a:pt x="660" y="287"/>
                        <a:pt x="660" y="287"/>
                      </a:cubicBezTo>
                      <a:cubicBezTo>
                        <a:pt x="663" y="281"/>
                        <a:pt x="663" y="281"/>
                        <a:pt x="663" y="281"/>
                      </a:cubicBezTo>
                      <a:cubicBezTo>
                        <a:pt x="666" y="278"/>
                        <a:pt x="666" y="278"/>
                        <a:pt x="666" y="278"/>
                      </a:cubicBezTo>
                      <a:cubicBezTo>
                        <a:pt x="668" y="278"/>
                        <a:pt x="668" y="278"/>
                        <a:pt x="668" y="278"/>
                      </a:cubicBezTo>
                      <a:cubicBezTo>
                        <a:pt x="673" y="279"/>
                        <a:pt x="673" y="279"/>
                        <a:pt x="673" y="279"/>
                      </a:cubicBezTo>
                      <a:cubicBezTo>
                        <a:pt x="680" y="285"/>
                        <a:pt x="680" y="285"/>
                        <a:pt x="680" y="285"/>
                      </a:cubicBezTo>
                      <a:cubicBezTo>
                        <a:pt x="682" y="288"/>
                        <a:pt x="682" y="288"/>
                        <a:pt x="682" y="288"/>
                      </a:cubicBezTo>
                      <a:cubicBezTo>
                        <a:pt x="689" y="288"/>
                        <a:pt x="689" y="288"/>
                        <a:pt x="689" y="288"/>
                      </a:cubicBezTo>
                      <a:cubicBezTo>
                        <a:pt x="692" y="287"/>
                        <a:pt x="692" y="287"/>
                        <a:pt x="692" y="287"/>
                      </a:cubicBezTo>
                      <a:cubicBezTo>
                        <a:pt x="695" y="288"/>
                        <a:pt x="695" y="288"/>
                        <a:pt x="695" y="288"/>
                      </a:cubicBezTo>
                      <a:cubicBezTo>
                        <a:pt x="702" y="286"/>
                        <a:pt x="702" y="286"/>
                        <a:pt x="702" y="286"/>
                      </a:cubicBezTo>
                      <a:cubicBezTo>
                        <a:pt x="705" y="284"/>
                        <a:pt x="705" y="284"/>
                        <a:pt x="705" y="284"/>
                      </a:cubicBezTo>
                      <a:cubicBezTo>
                        <a:pt x="705" y="280"/>
                        <a:pt x="705" y="280"/>
                        <a:pt x="705" y="280"/>
                      </a:cubicBezTo>
                      <a:cubicBezTo>
                        <a:pt x="704" y="278"/>
                        <a:pt x="704" y="278"/>
                        <a:pt x="704" y="278"/>
                      </a:cubicBezTo>
                      <a:cubicBezTo>
                        <a:pt x="705" y="278"/>
                        <a:pt x="705" y="278"/>
                        <a:pt x="705" y="278"/>
                      </a:cubicBezTo>
                      <a:cubicBezTo>
                        <a:pt x="708" y="278"/>
                        <a:pt x="708" y="278"/>
                        <a:pt x="708" y="278"/>
                      </a:cubicBezTo>
                      <a:cubicBezTo>
                        <a:pt x="711" y="275"/>
                        <a:pt x="711" y="275"/>
                        <a:pt x="711" y="275"/>
                      </a:cubicBezTo>
                      <a:cubicBezTo>
                        <a:pt x="711" y="272"/>
                        <a:pt x="711" y="272"/>
                        <a:pt x="711" y="272"/>
                      </a:cubicBezTo>
                      <a:cubicBezTo>
                        <a:pt x="709" y="269"/>
                        <a:pt x="709" y="269"/>
                        <a:pt x="709" y="269"/>
                      </a:cubicBezTo>
                      <a:cubicBezTo>
                        <a:pt x="706" y="268"/>
                        <a:pt x="706" y="268"/>
                        <a:pt x="706" y="268"/>
                      </a:cubicBezTo>
                      <a:cubicBezTo>
                        <a:pt x="705" y="265"/>
                        <a:pt x="705" y="265"/>
                        <a:pt x="705" y="265"/>
                      </a:cubicBezTo>
                      <a:cubicBezTo>
                        <a:pt x="703" y="264"/>
                        <a:pt x="703" y="264"/>
                        <a:pt x="703" y="264"/>
                      </a:cubicBezTo>
                      <a:cubicBezTo>
                        <a:pt x="700" y="265"/>
                        <a:pt x="700" y="265"/>
                        <a:pt x="700" y="265"/>
                      </a:cubicBezTo>
                      <a:cubicBezTo>
                        <a:pt x="698" y="267"/>
                        <a:pt x="698" y="267"/>
                        <a:pt x="698" y="267"/>
                      </a:cubicBezTo>
                      <a:cubicBezTo>
                        <a:pt x="696" y="267"/>
                        <a:pt x="696" y="267"/>
                        <a:pt x="696" y="267"/>
                      </a:cubicBezTo>
                      <a:cubicBezTo>
                        <a:pt x="694" y="265"/>
                        <a:pt x="694" y="265"/>
                        <a:pt x="694" y="265"/>
                      </a:cubicBezTo>
                      <a:cubicBezTo>
                        <a:pt x="686" y="265"/>
                        <a:pt x="686" y="265"/>
                        <a:pt x="686" y="265"/>
                      </a:cubicBezTo>
                      <a:cubicBezTo>
                        <a:pt x="682" y="264"/>
                        <a:pt x="682" y="264"/>
                        <a:pt x="682" y="264"/>
                      </a:cubicBezTo>
                      <a:cubicBezTo>
                        <a:pt x="680" y="262"/>
                        <a:pt x="680" y="262"/>
                        <a:pt x="680" y="262"/>
                      </a:cubicBezTo>
                      <a:cubicBezTo>
                        <a:pt x="677" y="262"/>
                        <a:pt x="677" y="262"/>
                        <a:pt x="677" y="262"/>
                      </a:cubicBezTo>
                      <a:cubicBezTo>
                        <a:pt x="675" y="263"/>
                        <a:pt x="675" y="263"/>
                        <a:pt x="675" y="263"/>
                      </a:cubicBezTo>
                      <a:cubicBezTo>
                        <a:pt x="667" y="264"/>
                        <a:pt x="667" y="264"/>
                        <a:pt x="667" y="264"/>
                      </a:cubicBezTo>
                      <a:cubicBezTo>
                        <a:pt x="665" y="263"/>
                        <a:pt x="665" y="263"/>
                        <a:pt x="665" y="263"/>
                      </a:cubicBezTo>
                      <a:cubicBezTo>
                        <a:pt x="662" y="262"/>
                        <a:pt x="662" y="262"/>
                        <a:pt x="662" y="262"/>
                      </a:cubicBezTo>
                      <a:cubicBezTo>
                        <a:pt x="665" y="261"/>
                        <a:pt x="665" y="261"/>
                        <a:pt x="665" y="261"/>
                      </a:cubicBezTo>
                      <a:cubicBezTo>
                        <a:pt x="668" y="262"/>
                        <a:pt x="668" y="262"/>
                        <a:pt x="668" y="262"/>
                      </a:cubicBezTo>
                      <a:cubicBezTo>
                        <a:pt x="671" y="260"/>
                        <a:pt x="671" y="260"/>
                        <a:pt x="671" y="260"/>
                      </a:cubicBezTo>
                      <a:cubicBezTo>
                        <a:pt x="675" y="259"/>
                        <a:pt x="675" y="259"/>
                        <a:pt x="675" y="259"/>
                      </a:cubicBezTo>
                      <a:cubicBezTo>
                        <a:pt x="677" y="260"/>
                        <a:pt x="677" y="260"/>
                        <a:pt x="677" y="260"/>
                      </a:cubicBezTo>
                      <a:cubicBezTo>
                        <a:pt x="681" y="261"/>
                        <a:pt x="681" y="261"/>
                        <a:pt x="681" y="261"/>
                      </a:cubicBezTo>
                      <a:cubicBezTo>
                        <a:pt x="682" y="260"/>
                        <a:pt x="682" y="260"/>
                        <a:pt x="682" y="260"/>
                      </a:cubicBezTo>
                      <a:cubicBezTo>
                        <a:pt x="684" y="259"/>
                        <a:pt x="684" y="259"/>
                        <a:pt x="684" y="259"/>
                      </a:cubicBezTo>
                      <a:cubicBezTo>
                        <a:pt x="686" y="259"/>
                        <a:pt x="686" y="259"/>
                        <a:pt x="686" y="259"/>
                      </a:cubicBezTo>
                      <a:cubicBezTo>
                        <a:pt x="688" y="259"/>
                        <a:pt x="688" y="259"/>
                        <a:pt x="688" y="259"/>
                      </a:cubicBezTo>
                      <a:cubicBezTo>
                        <a:pt x="690" y="257"/>
                        <a:pt x="690" y="257"/>
                        <a:pt x="690" y="257"/>
                      </a:cubicBezTo>
                      <a:cubicBezTo>
                        <a:pt x="691" y="256"/>
                        <a:pt x="691" y="256"/>
                        <a:pt x="691" y="256"/>
                      </a:cubicBezTo>
                      <a:cubicBezTo>
                        <a:pt x="693" y="256"/>
                        <a:pt x="693" y="256"/>
                        <a:pt x="693" y="256"/>
                      </a:cubicBezTo>
                      <a:cubicBezTo>
                        <a:pt x="694" y="256"/>
                        <a:pt x="694" y="256"/>
                        <a:pt x="694" y="256"/>
                      </a:cubicBezTo>
                      <a:cubicBezTo>
                        <a:pt x="695" y="255"/>
                        <a:pt x="695" y="255"/>
                        <a:pt x="695" y="255"/>
                      </a:cubicBezTo>
                      <a:cubicBezTo>
                        <a:pt x="696" y="254"/>
                        <a:pt x="696" y="254"/>
                        <a:pt x="696" y="254"/>
                      </a:cubicBezTo>
                      <a:cubicBezTo>
                        <a:pt x="698" y="254"/>
                        <a:pt x="698" y="254"/>
                        <a:pt x="698" y="254"/>
                      </a:cubicBezTo>
                      <a:cubicBezTo>
                        <a:pt x="698" y="255"/>
                        <a:pt x="698" y="255"/>
                        <a:pt x="698" y="255"/>
                      </a:cubicBezTo>
                      <a:cubicBezTo>
                        <a:pt x="700" y="256"/>
                        <a:pt x="700" y="256"/>
                        <a:pt x="700" y="256"/>
                      </a:cubicBezTo>
                      <a:cubicBezTo>
                        <a:pt x="702" y="257"/>
                        <a:pt x="702" y="257"/>
                        <a:pt x="702" y="257"/>
                      </a:cubicBezTo>
                      <a:cubicBezTo>
                        <a:pt x="705" y="257"/>
                        <a:pt x="705" y="257"/>
                        <a:pt x="705" y="257"/>
                      </a:cubicBezTo>
                      <a:cubicBezTo>
                        <a:pt x="708" y="258"/>
                        <a:pt x="708" y="258"/>
                        <a:pt x="708" y="258"/>
                      </a:cubicBezTo>
                      <a:cubicBezTo>
                        <a:pt x="710" y="260"/>
                        <a:pt x="710" y="260"/>
                        <a:pt x="710" y="260"/>
                      </a:cubicBezTo>
                      <a:cubicBezTo>
                        <a:pt x="712" y="260"/>
                        <a:pt x="712" y="260"/>
                        <a:pt x="712" y="260"/>
                      </a:cubicBezTo>
                      <a:cubicBezTo>
                        <a:pt x="715" y="260"/>
                        <a:pt x="715" y="260"/>
                        <a:pt x="715" y="260"/>
                      </a:cubicBezTo>
                      <a:cubicBezTo>
                        <a:pt x="719" y="257"/>
                        <a:pt x="719" y="257"/>
                        <a:pt x="719" y="257"/>
                      </a:cubicBezTo>
                      <a:cubicBezTo>
                        <a:pt x="724" y="253"/>
                        <a:pt x="724" y="253"/>
                        <a:pt x="724" y="253"/>
                      </a:cubicBezTo>
                      <a:cubicBezTo>
                        <a:pt x="726" y="253"/>
                        <a:pt x="726" y="253"/>
                        <a:pt x="726" y="253"/>
                      </a:cubicBezTo>
                      <a:cubicBezTo>
                        <a:pt x="729" y="253"/>
                        <a:pt x="729" y="253"/>
                        <a:pt x="729" y="253"/>
                      </a:cubicBezTo>
                      <a:cubicBezTo>
                        <a:pt x="730" y="251"/>
                        <a:pt x="730" y="251"/>
                        <a:pt x="730" y="251"/>
                      </a:cubicBezTo>
                      <a:cubicBezTo>
                        <a:pt x="730" y="248"/>
                        <a:pt x="730" y="248"/>
                        <a:pt x="730" y="248"/>
                      </a:cubicBezTo>
                      <a:cubicBezTo>
                        <a:pt x="729" y="247"/>
                        <a:pt x="729" y="247"/>
                        <a:pt x="729" y="247"/>
                      </a:cubicBezTo>
                      <a:cubicBezTo>
                        <a:pt x="727" y="244"/>
                        <a:pt x="727" y="244"/>
                        <a:pt x="727" y="244"/>
                      </a:cubicBezTo>
                      <a:cubicBezTo>
                        <a:pt x="727" y="241"/>
                        <a:pt x="727" y="241"/>
                        <a:pt x="727" y="241"/>
                      </a:cubicBezTo>
                      <a:cubicBezTo>
                        <a:pt x="726" y="240"/>
                        <a:pt x="726" y="240"/>
                        <a:pt x="726" y="240"/>
                      </a:cubicBezTo>
                      <a:cubicBezTo>
                        <a:pt x="726" y="239"/>
                        <a:pt x="726" y="239"/>
                        <a:pt x="726" y="239"/>
                      </a:cubicBezTo>
                      <a:cubicBezTo>
                        <a:pt x="727" y="235"/>
                        <a:pt x="727" y="235"/>
                        <a:pt x="727" y="235"/>
                      </a:cubicBezTo>
                      <a:cubicBezTo>
                        <a:pt x="730" y="232"/>
                        <a:pt x="730" y="232"/>
                        <a:pt x="730" y="232"/>
                      </a:cubicBezTo>
                      <a:cubicBezTo>
                        <a:pt x="732" y="232"/>
                        <a:pt x="732" y="232"/>
                        <a:pt x="732" y="232"/>
                      </a:cubicBezTo>
                      <a:cubicBezTo>
                        <a:pt x="737" y="236"/>
                        <a:pt x="737" y="236"/>
                        <a:pt x="737" y="236"/>
                      </a:cubicBezTo>
                      <a:cubicBezTo>
                        <a:pt x="739" y="237"/>
                        <a:pt x="739" y="237"/>
                        <a:pt x="739" y="237"/>
                      </a:cubicBezTo>
                      <a:cubicBezTo>
                        <a:pt x="741" y="236"/>
                        <a:pt x="741" y="236"/>
                        <a:pt x="741" y="236"/>
                      </a:cubicBezTo>
                      <a:cubicBezTo>
                        <a:pt x="743" y="233"/>
                        <a:pt x="743" y="233"/>
                        <a:pt x="743" y="233"/>
                      </a:cubicBezTo>
                      <a:cubicBezTo>
                        <a:pt x="746" y="227"/>
                        <a:pt x="746" y="227"/>
                        <a:pt x="746" y="227"/>
                      </a:cubicBezTo>
                      <a:cubicBezTo>
                        <a:pt x="749" y="224"/>
                        <a:pt x="749" y="224"/>
                        <a:pt x="749" y="224"/>
                      </a:cubicBezTo>
                      <a:cubicBezTo>
                        <a:pt x="751" y="223"/>
                        <a:pt x="751" y="223"/>
                        <a:pt x="751" y="223"/>
                      </a:cubicBezTo>
                      <a:cubicBezTo>
                        <a:pt x="752" y="221"/>
                        <a:pt x="752" y="221"/>
                        <a:pt x="752" y="221"/>
                      </a:cubicBezTo>
                      <a:cubicBezTo>
                        <a:pt x="755" y="219"/>
                        <a:pt x="755" y="219"/>
                        <a:pt x="755" y="219"/>
                      </a:cubicBezTo>
                      <a:cubicBezTo>
                        <a:pt x="759" y="217"/>
                        <a:pt x="759" y="217"/>
                        <a:pt x="759" y="217"/>
                      </a:cubicBezTo>
                      <a:cubicBezTo>
                        <a:pt x="760" y="214"/>
                        <a:pt x="760" y="214"/>
                        <a:pt x="760" y="214"/>
                      </a:cubicBezTo>
                      <a:cubicBezTo>
                        <a:pt x="761" y="210"/>
                        <a:pt x="761" y="210"/>
                        <a:pt x="761" y="210"/>
                      </a:cubicBezTo>
                      <a:lnTo>
                        <a:pt x="759"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1" name="Freeform 991">
                  <a:extLst>
                    <a:ext uri="{FF2B5EF4-FFF2-40B4-BE49-F238E27FC236}">
                      <a16:creationId xmlns:a16="http://schemas.microsoft.com/office/drawing/2014/main" id="{0B183C66-6BFB-4105-BB4B-3D7CD4723AD4}"/>
                    </a:ext>
                  </a:extLst>
                </p:cNvPr>
                <p:cNvSpPr>
                  <a:spLocks/>
                </p:cNvSpPr>
                <p:nvPr/>
              </p:nvSpPr>
              <p:spPr bwMode="auto">
                <a:xfrm>
                  <a:off x="3102" y="1535"/>
                  <a:ext cx="7" cy="4"/>
                </a:xfrm>
                <a:custGeom>
                  <a:avLst/>
                  <a:gdLst>
                    <a:gd name="T0" fmla="*/ 7 w 7"/>
                    <a:gd name="T1" fmla="*/ 3 h 4"/>
                    <a:gd name="T2" fmla="*/ 5 w 7"/>
                    <a:gd name="T3" fmla="*/ 2 h 4"/>
                    <a:gd name="T4" fmla="*/ 3 w 7"/>
                    <a:gd name="T5" fmla="*/ 2 h 4"/>
                    <a:gd name="T6" fmla="*/ 1 w 7"/>
                    <a:gd name="T7" fmla="*/ 0 h 4"/>
                    <a:gd name="T8" fmla="*/ 0 w 7"/>
                    <a:gd name="T9" fmla="*/ 1 h 4"/>
                    <a:gd name="T10" fmla="*/ 1 w 7"/>
                    <a:gd name="T11" fmla="*/ 3 h 4"/>
                    <a:gd name="T12" fmla="*/ 3 w 7"/>
                    <a:gd name="T13" fmla="*/ 3 h 4"/>
                    <a:gd name="T14" fmla="*/ 4 w 7"/>
                    <a:gd name="T15" fmla="*/ 4 h 4"/>
                    <a:gd name="T16" fmla="*/ 7 w 7"/>
                    <a:gd name="T17" fmla="*/ 4 h 4"/>
                    <a:gd name="T18" fmla="*/ 7 w 7"/>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3"/>
                      </a:moveTo>
                      <a:lnTo>
                        <a:pt x="5" y="2"/>
                      </a:lnTo>
                      <a:lnTo>
                        <a:pt x="3" y="2"/>
                      </a:lnTo>
                      <a:lnTo>
                        <a:pt x="1" y="0"/>
                      </a:lnTo>
                      <a:lnTo>
                        <a:pt x="0" y="1"/>
                      </a:lnTo>
                      <a:lnTo>
                        <a:pt x="1" y="3"/>
                      </a:lnTo>
                      <a:lnTo>
                        <a:pt x="3" y="3"/>
                      </a:lnTo>
                      <a:lnTo>
                        <a:pt x="4" y="4"/>
                      </a:lnTo>
                      <a:lnTo>
                        <a:pt x="7"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2" name="Freeform 992">
                  <a:extLst>
                    <a:ext uri="{FF2B5EF4-FFF2-40B4-BE49-F238E27FC236}">
                      <a16:creationId xmlns:a16="http://schemas.microsoft.com/office/drawing/2014/main" id="{AE6438CE-5766-456C-A9D2-76F781C12AF9}"/>
                    </a:ext>
                  </a:extLst>
                </p:cNvPr>
                <p:cNvSpPr>
                  <a:spLocks/>
                </p:cNvSpPr>
                <p:nvPr/>
              </p:nvSpPr>
              <p:spPr bwMode="auto">
                <a:xfrm>
                  <a:off x="3131" y="1473"/>
                  <a:ext cx="4" cy="13"/>
                </a:xfrm>
                <a:custGeom>
                  <a:avLst/>
                  <a:gdLst>
                    <a:gd name="T0" fmla="*/ 3 w 4"/>
                    <a:gd name="T1" fmla="*/ 6 h 13"/>
                    <a:gd name="T2" fmla="*/ 3 w 4"/>
                    <a:gd name="T3" fmla="*/ 5 h 13"/>
                    <a:gd name="T4" fmla="*/ 2 w 4"/>
                    <a:gd name="T5" fmla="*/ 2 h 13"/>
                    <a:gd name="T6" fmla="*/ 0 w 4"/>
                    <a:gd name="T7" fmla="*/ 0 h 13"/>
                    <a:gd name="T8" fmla="*/ 0 w 4"/>
                    <a:gd name="T9" fmla="*/ 2 h 13"/>
                    <a:gd name="T10" fmla="*/ 0 w 4"/>
                    <a:gd name="T11" fmla="*/ 4 h 13"/>
                    <a:gd name="T12" fmla="*/ 2 w 4"/>
                    <a:gd name="T13" fmla="*/ 6 h 13"/>
                    <a:gd name="T14" fmla="*/ 1 w 4"/>
                    <a:gd name="T15" fmla="*/ 10 h 13"/>
                    <a:gd name="T16" fmla="*/ 3 w 4"/>
                    <a:gd name="T17" fmla="*/ 13 h 13"/>
                    <a:gd name="T18" fmla="*/ 4 w 4"/>
                    <a:gd name="T19" fmla="*/ 13 h 13"/>
                    <a:gd name="T20" fmla="*/ 3 w 4"/>
                    <a:gd name="T21" fmla="*/ 9 h 13"/>
                    <a:gd name="T22" fmla="*/ 3 w 4"/>
                    <a:gd name="T2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3">
                      <a:moveTo>
                        <a:pt x="3" y="6"/>
                      </a:moveTo>
                      <a:lnTo>
                        <a:pt x="3" y="5"/>
                      </a:lnTo>
                      <a:lnTo>
                        <a:pt x="2" y="2"/>
                      </a:lnTo>
                      <a:lnTo>
                        <a:pt x="0" y="0"/>
                      </a:lnTo>
                      <a:lnTo>
                        <a:pt x="0" y="2"/>
                      </a:lnTo>
                      <a:lnTo>
                        <a:pt x="0" y="4"/>
                      </a:lnTo>
                      <a:lnTo>
                        <a:pt x="2" y="6"/>
                      </a:lnTo>
                      <a:lnTo>
                        <a:pt x="1" y="10"/>
                      </a:lnTo>
                      <a:lnTo>
                        <a:pt x="3" y="13"/>
                      </a:lnTo>
                      <a:lnTo>
                        <a:pt x="4" y="13"/>
                      </a:lnTo>
                      <a:lnTo>
                        <a:pt x="3" y="9"/>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3" name="Freeform 993">
                  <a:extLst>
                    <a:ext uri="{FF2B5EF4-FFF2-40B4-BE49-F238E27FC236}">
                      <a16:creationId xmlns:a16="http://schemas.microsoft.com/office/drawing/2014/main" id="{ED835DC1-C076-4A81-9698-4533120153DE}"/>
                    </a:ext>
                  </a:extLst>
                </p:cNvPr>
                <p:cNvSpPr>
                  <a:spLocks/>
                </p:cNvSpPr>
                <p:nvPr/>
              </p:nvSpPr>
              <p:spPr bwMode="auto">
                <a:xfrm>
                  <a:off x="3114" y="1531"/>
                  <a:ext cx="2" cy="3"/>
                </a:xfrm>
                <a:custGeom>
                  <a:avLst/>
                  <a:gdLst>
                    <a:gd name="T0" fmla="*/ 0 w 2"/>
                    <a:gd name="T1" fmla="*/ 0 h 3"/>
                    <a:gd name="T2" fmla="*/ 0 w 2"/>
                    <a:gd name="T3" fmla="*/ 3 h 3"/>
                    <a:gd name="T4" fmla="*/ 2 w 2"/>
                    <a:gd name="T5" fmla="*/ 2 h 3"/>
                    <a:gd name="T6" fmla="*/ 1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4" name="Freeform 994">
                  <a:extLst>
                    <a:ext uri="{FF2B5EF4-FFF2-40B4-BE49-F238E27FC236}">
                      <a16:creationId xmlns:a16="http://schemas.microsoft.com/office/drawing/2014/main" id="{7EF6772A-0E33-447A-A105-D582AFFB63E1}"/>
                    </a:ext>
                  </a:extLst>
                </p:cNvPr>
                <p:cNvSpPr>
                  <a:spLocks/>
                </p:cNvSpPr>
                <p:nvPr/>
              </p:nvSpPr>
              <p:spPr bwMode="auto">
                <a:xfrm>
                  <a:off x="3113" y="1513"/>
                  <a:ext cx="7" cy="7"/>
                </a:xfrm>
                <a:custGeom>
                  <a:avLst/>
                  <a:gdLst>
                    <a:gd name="T0" fmla="*/ 7 w 7"/>
                    <a:gd name="T1" fmla="*/ 6 h 7"/>
                    <a:gd name="T2" fmla="*/ 5 w 7"/>
                    <a:gd name="T3" fmla="*/ 4 h 7"/>
                    <a:gd name="T4" fmla="*/ 2 w 7"/>
                    <a:gd name="T5" fmla="*/ 2 h 7"/>
                    <a:gd name="T6" fmla="*/ 1 w 7"/>
                    <a:gd name="T7" fmla="*/ 0 h 7"/>
                    <a:gd name="T8" fmla="*/ 0 w 7"/>
                    <a:gd name="T9" fmla="*/ 0 h 7"/>
                    <a:gd name="T10" fmla="*/ 0 w 7"/>
                    <a:gd name="T11" fmla="*/ 1 h 7"/>
                    <a:gd name="T12" fmla="*/ 2 w 7"/>
                    <a:gd name="T13" fmla="*/ 4 h 7"/>
                    <a:gd name="T14" fmla="*/ 5 w 7"/>
                    <a:gd name="T15" fmla="*/ 6 h 7"/>
                    <a:gd name="T16" fmla="*/ 6 w 7"/>
                    <a:gd name="T17" fmla="*/ 7 h 7"/>
                    <a:gd name="T18" fmla="*/ 7 w 7"/>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6"/>
                      </a:moveTo>
                      <a:lnTo>
                        <a:pt x="5" y="4"/>
                      </a:lnTo>
                      <a:lnTo>
                        <a:pt x="2" y="2"/>
                      </a:lnTo>
                      <a:lnTo>
                        <a:pt x="1" y="0"/>
                      </a:lnTo>
                      <a:lnTo>
                        <a:pt x="0" y="0"/>
                      </a:lnTo>
                      <a:lnTo>
                        <a:pt x="0" y="1"/>
                      </a:lnTo>
                      <a:lnTo>
                        <a:pt x="2" y="4"/>
                      </a:lnTo>
                      <a:lnTo>
                        <a:pt x="5" y="6"/>
                      </a:lnTo>
                      <a:lnTo>
                        <a:pt x="6" y="7"/>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5" name="Freeform 995">
                  <a:extLst>
                    <a:ext uri="{FF2B5EF4-FFF2-40B4-BE49-F238E27FC236}">
                      <a16:creationId xmlns:a16="http://schemas.microsoft.com/office/drawing/2014/main" id="{2032859E-FE95-480D-A945-EC7AD8621436}"/>
                    </a:ext>
                  </a:extLst>
                </p:cNvPr>
                <p:cNvSpPr>
                  <a:spLocks/>
                </p:cNvSpPr>
                <p:nvPr/>
              </p:nvSpPr>
              <p:spPr bwMode="auto">
                <a:xfrm>
                  <a:off x="3144" y="1464"/>
                  <a:ext cx="3" cy="3"/>
                </a:xfrm>
                <a:custGeom>
                  <a:avLst/>
                  <a:gdLst>
                    <a:gd name="T0" fmla="*/ 3 w 3"/>
                    <a:gd name="T1" fmla="*/ 1 h 3"/>
                    <a:gd name="T2" fmla="*/ 1 w 3"/>
                    <a:gd name="T3" fmla="*/ 0 h 3"/>
                    <a:gd name="T4" fmla="*/ 0 w 3"/>
                    <a:gd name="T5" fmla="*/ 0 h 3"/>
                    <a:gd name="T6" fmla="*/ 0 w 3"/>
                    <a:gd name="T7" fmla="*/ 1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1" y="0"/>
                      </a:lnTo>
                      <a:lnTo>
                        <a:pt x="0"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6" name="Freeform 996">
                  <a:extLst>
                    <a:ext uri="{FF2B5EF4-FFF2-40B4-BE49-F238E27FC236}">
                      <a16:creationId xmlns:a16="http://schemas.microsoft.com/office/drawing/2014/main" id="{9980AE86-0506-4FAC-9747-7C200C23DA18}"/>
                    </a:ext>
                  </a:extLst>
                </p:cNvPr>
                <p:cNvSpPr>
                  <a:spLocks/>
                </p:cNvSpPr>
                <p:nvPr/>
              </p:nvSpPr>
              <p:spPr bwMode="auto">
                <a:xfrm>
                  <a:off x="3102" y="155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7" name="Freeform 997">
                  <a:extLst>
                    <a:ext uri="{FF2B5EF4-FFF2-40B4-BE49-F238E27FC236}">
                      <a16:creationId xmlns:a16="http://schemas.microsoft.com/office/drawing/2014/main" id="{492BD9F4-FE0D-4BE5-976D-E00698ED04B2}"/>
                    </a:ext>
                  </a:extLst>
                </p:cNvPr>
                <p:cNvSpPr>
                  <a:spLocks/>
                </p:cNvSpPr>
                <p:nvPr/>
              </p:nvSpPr>
              <p:spPr bwMode="auto">
                <a:xfrm>
                  <a:off x="3105" y="1543"/>
                  <a:ext cx="1" cy="1"/>
                </a:xfrm>
                <a:custGeom>
                  <a:avLst/>
                  <a:gdLst>
                    <a:gd name="T0" fmla="*/ 0 w 1"/>
                    <a:gd name="T1" fmla="*/ 0 h 1"/>
                    <a:gd name="T2" fmla="*/ 0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lnTo>
                        <a:pt x="0" y="1"/>
                      </a:lnTo>
                      <a:lnTo>
                        <a:pt x="1" y="1"/>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8" name="Freeform 998">
                  <a:extLst>
                    <a:ext uri="{FF2B5EF4-FFF2-40B4-BE49-F238E27FC236}">
                      <a16:creationId xmlns:a16="http://schemas.microsoft.com/office/drawing/2014/main" id="{BC5C23BA-DF01-4754-AD34-37C809A2213A}"/>
                    </a:ext>
                  </a:extLst>
                </p:cNvPr>
                <p:cNvSpPr>
                  <a:spLocks/>
                </p:cNvSpPr>
                <p:nvPr/>
              </p:nvSpPr>
              <p:spPr bwMode="auto">
                <a:xfrm>
                  <a:off x="3023" y="1585"/>
                  <a:ext cx="4" cy="4"/>
                </a:xfrm>
                <a:custGeom>
                  <a:avLst/>
                  <a:gdLst>
                    <a:gd name="T0" fmla="*/ 2 w 4"/>
                    <a:gd name="T1" fmla="*/ 2 h 4"/>
                    <a:gd name="T2" fmla="*/ 3 w 4"/>
                    <a:gd name="T3" fmla="*/ 4 h 4"/>
                    <a:gd name="T4" fmla="*/ 4 w 4"/>
                    <a:gd name="T5" fmla="*/ 3 h 4"/>
                    <a:gd name="T6" fmla="*/ 3 w 4"/>
                    <a:gd name="T7" fmla="*/ 1 h 4"/>
                    <a:gd name="T8" fmla="*/ 1 w 4"/>
                    <a:gd name="T9" fmla="*/ 0 h 4"/>
                    <a:gd name="T10" fmla="*/ 0 w 4"/>
                    <a:gd name="T11" fmla="*/ 1 h 4"/>
                    <a:gd name="T12" fmla="*/ 0 w 4"/>
                    <a:gd name="T13" fmla="*/ 1 h 4"/>
                    <a:gd name="T14" fmla="*/ 2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2"/>
                      </a:moveTo>
                      <a:lnTo>
                        <a:pt x="3" y="4"/>
                      </a:lnTo>
                      <a:lnTo>
                        <a:pt x="4" y="3"/>
                      </a:lnTo>
                      <a:lnTo>
                        <a:pt x="3" y="1"/>
                      </a:lnTo>
                      <a:lnTo>
                        <a:pt x="1" y="0"/>
                      </a:lnTo>
                      <a:lnTo>
                        <a:pt x="0" y="1"/>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9" name="Freeform 999">
                  <a:extLst>
                    <a:ext uri="{FF2B5EF4-FFF2-40B4-BE49-F238E27FC236}">
                      <a16:creationId xmlns:a16="http://schemas.microsoft.com/office/drawing/2014/main" id="{A449A566-2612-42A7-AF1C-B938D767F902}"/>
                    </a:ext>
                  </a:extLst>
                </p:cNvPr>
                <p:cNvSpPr>
                  <a:spLocks/>
                </p:cNvSpPr>
                <p:nvPr/>
              </p:nvSpPr>
              <p:spPr bwMode="auto">
                <a:xfrm>
                  <a:off x="2991" y="1443"/>
                  <a:ext cx="3" cy="2"/>
                </a:xfrm>
                <a:custGeom>
                  <a:avLst/>
                  <a:gdLst>
                    <a:gd name="T0" fmla="*/ 1 w 3"/>
                    <a:gd name="T1" fmla="*/ 0 h 2"/>
                    <a:gd name="T2" fmla="*/ 0 w 3"/>
                    <a:gd name="T3" fmla="*/ 2 h 2"/>
                    <a:gd name="T4" fmla="*/ 1 w 3"/>
                    <a:gd name="T5" fmla="*/ 2 h 2"/>
                    <a:gd name="T6" fmla="*/ 3 w 3"/>
                    <a:gd name="T7" fmla="*/ 1 h 2"/>
                    <a:gd name="T8" fmla="*/ 3 w 3"/>
                    <a:gd name="T9" fmla="*/ 0 h 2"/>
                    <a:gd name="T10" fmla="*/ 1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lnTo>
                        <a:pt x="0" y="2"/>
                      </a:lnTo>
                      <a:lnTo>
                        <a:pt x="1" y="2"/>
                      </a:lnTo>
                      <a:lnTo>
                        <a:pt x="3" y="1"/>
                      </a:lnTo>
                      <a:lnTo>
                        <a:pt x="3" y="0"/>
                      </a:lnTo>
                      <a:lnTo>
                        <a:pt x="1"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0" name="Freeform 1000">
                  <a:extLst>
                    <a:ext uri="{FF2B5EF4-FFF2-40B4-BE49-F238E27FC236}">
                      <a16:creationId xmlns:a16="http://schemas.microsoft.com/office/drawing/2014/main" id="{F300718D-5256-444E-8DCA-E1EE3D624EC4}"/>
                    </a:ext>
                  </a:extLst>
                </p:cNvPr>
                <p:cNvSpPr>
                  <a:spLocks/>
                </p:cNvSpPr>
                <p:nvPr/>
              </p:nvSpPr>
              <p:spPr bwMode="auto">
                <a:xfrm>
                  <a:off x="2991" y="1438"/>
                  <a:ext cx="2" cy="3"/>
                </a:xfrm>
                <a:custGeom>
                  <a:avLst/>
                  <a:gdLst>
                    <a:gd name="T0" fmla="*/ 0 w 2"/>
                    <a:gd name="T1" fmla="*/ 1 h 3"/>
                    <a:gd name="T2" fmla="*/ 1 w 2"/>
                    <a:gd name="T3" fmla="*/ 3 h 3"/>
                    <a:gd name="T4" fmla="*/ 2 w 2"/>
                    <a:gd name="T5" fmla="*/ 3 h 3"/>
                    <a:gd name="T6" fmla="*/ 2 w 2"/>
                    <a:gd name="T7" fmla="*/ 1 h 3"/>
                    <a:gd name="T8" fmla="*/ 1 w 2"/>
                    <a:gd name="T9" fmla="*/ 0 h 3"/>
                    <a:gd name="T10" fmla="*/ 0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0" y="1"/>
                      </a:moveTo>
                      <a:lnTo>
                        <a:pt x="1" y="3"/>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1" name="Freeform 1001">
                  <a:extLst>
                    <a:ext uri="{FF2B5EF4-FFF2-40B4-BE49-F238E27FC236}">
                      <a16:creationId xmlns:a16="http://schemas.microsoft.com/office/drawing/2014/main" id="{B764FCEE-7D25-4B68-BD45-8A477494BC11}"/>
                    </a:ext>
                  </a:extLst>
                </p:cNvPr>
                <p:cNvSpPr>
                  <a:spLocks/>
                </p:cNvSpPr>
                <p:nvPr/>
              </p:nvSpPr>
              <p:spPr bwMode="auto">
                <a:xfrm>
                  <a:off x="3039" y="1582"/>
                  <a:ext cx="2" cy="4"/>
                </a:xfrm>
                <a:custGeom>
                  <a:avLst/>
                  <a:gdLst>
                    <a:gd name="T0" fmla="*/ 2 w 2"/>
                    <a:gd name="T1" fmla="*/ 2 h 4"/>
                    <a:gd name="T2" fmla="*/ 1 w 2"/>
                    <a:gd name="T3" fmla="*/ 0 h 4"/>
                    <a:gd name="T4" fmla="*/ 0 w 2"/>
                    <a:gd name="T5" fmla="*/ 1 h 4"/>
                    <a:gd name="T6" fmla="*/ 0 w 2"/>
                    <a:gd name="T7" fmla="*/ 4 h 4"/>
                    <a:gd name="T8" fmla="*/ 1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0" y="4"/>
                      </a:lnTo>
                      <a:lnTo>
                        <a:pt x="1"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2" name="Freeform 1002">
                  <a:extLst>
                    <a:ext uri="{FF2B5EF4-FFF2-40B4-BE49-F238E27FC236}">
                      <a16:creationId xmlns:a16="http://schemas.microsoft.com/office/drawing/2014/main" id="{18FF054C-5FBA-4530-83FB-394DB4C3F321}"/>
                    </a:ext>
                  </a:extLst>
                </p:cNvPr>
                <p:cNvSpPr>
                  <a:spLocks/>
                </p:cNvSpPr>
                <p:nvPr/>
              </p:nvSpPr>
              <p:spPr bwMode="auto">
                <a:xfrm>
                  <a:off x="3069" y="1614"/>
                  <a:ext cx="6" cy="4"/>
                </a:xfrm>
                <a:custGeom>
                  <a:avLst/>
                  <a:gdLst>
                    <a:gd name="T0" fmla="*/ 0 w 6"/>
                    <a:gd name="T1" fmla="*/ 3 h 4"/>
                    <a:gd name="T2" fmla="*/ 2 w 6"/>
                    <a:gd name="T3" fmla="*/ 4 h 4"/>
                    <a:gd name="T4" fmla="*/ 2 w 6"/>
                    <a:gd name="T5" fmla="*/ 3 h 4"/>
                    <a:gd name="T6" fmla="*/ 5 w 6"/>
                    <a:gd name="T7" fmla="*/ 3 h 4"/>
                    <a:gd name="T8" fmla="*/ 6 w 6"/>
                    <a:gd name="T9" fmla="*/ 1 h 4"/>
                    <a:gd name="T10" fmla="*/ 5 w 6"/>
                    <a:gd name="T11" fmla="*/ 0 h 4"/>
                    <a:gd name="T12" fmla="*/ 2 w 6"/>
                    <a:gd name="T13" fmla="*/ 0 h 4"/>
                    <a:gd name="T14" fmla="*/ 0 w 6"/>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3"/>
                      </a:moveTo>
                      <a:lnTo>
                        <a:pt x="2" y="4"/>
                      </a:lnTo>
                      <a:lnTo>
                        <a:pt x="2" y="3"/>
                      </a:lnTo>
                      <a:lnTo>
                        <a:pt x="5" y="3"/>
                      </a:lnTo>
                      <a:lnTo>
                        <a:pt x="6" y="1"/>
                      </a:lnTo>
                      <a:lnTo>
                        <a:pt x="5"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3" name="Freeform 1003">
                  <a:extLst>
                    <a:ext uri="{FF2B5EF4-FFF2-40B4-BE49-F238E27FC236}">
                      <a16:creationId xmlns:a16="http://schemas.microsoft.com/office/drawing/2014/main" id="{E99BD891-59FB-4698-B49F-89F468E84695}"/>
                    </a:ext>
                  </a:extLst>
                </p:cNvPr>
                <p:cNvSpPr>
                  <a:spLocks/>
                </p:cNvSpPr>
                <p:nvPr/>
              </p:nvSpPr>
              <p:spPr bwMode="auto">
                <a:xfrm>
                  <a:off x="3088" y="1586"/>
                  <a:ext cx="3" cy="3"/>
                </a:xfrm>
                <a:custGeom>
                  <a:avLst/>
                  <a:gdLst>
                    <a:gd name="T0" fmla="*/ 1 w 3"/>
                    <a:gd name="T1" fmla="*/ 0 h 3"/>
                    <a:gd name="T2" fmla="*/ 0 w 3"/>
                    <a:gd name="T3" fmla="*/ 1 h 3"/>
                    <a:gd name="T4" fmla="*/ 2 w 3"/>
                    <a:gd name="T5" fmla="*/ 3 h 3"/>
                    <a:gd name="T6" fmla="*/ 3 w 3"/>
                    <a:gd name="T7" fmla="*/ 2 h 3"/>
                    <a:gd name="T8" fmla="*/ 2 w 3"/>
                    <a:gd name="T9" fmla="*/ 0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0" y="1"/>
                      </a:lnTo>
                      <a:lnTo>
                        <a:pt x="2" y="3"/>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4" name="Freeform 1004">
                  <a:extLst>
                    <a:ext uri="{FF2B5EF4-FFF2-40B4-BE49-F238E27FC236}">
                      <a16:creationId xmlns:a16="http://schemas.microsoft.com/office/drawing/2014/main" id="{27378468-D6C5-49A5-BC78-37C24AB9EDE5}"/>
                    </a:ext>
                  </a:extLst>
                </p:cNvPr>
                <p:cNvSpPr>
                  <a:spLocks/>
                </p:cNvSpPr>
                <p:nvPr/>
              </p:nvSpPr>
              <p:spPr bwMode="auto">
                <a:xfrm>
                  <a:off x="3044" y="1582"/>
                  <a:ext cx="4" cy="3"/>
                </a:xfrm>
                <a:custGeom>
                  <a:avLst/>
                  <a:gdLst>
                    <a:gd name="T0" fmla="*/ 3 w 4"/>
                    <a:gd name="T1" fmla="*/ 3 h 3"/>
                    <a:gd name="T2" fmla="*/ 4 w 4"/>
                    <a:gd name="T3" fmla="*/ 2 h 3"/>
                    <a:gd name="T4" fmla="*/ 3 w 4"/>
                    <a:gd name="T5" fmla="*/ 0 h 3"/>
                    <a:gd name="T6" fmla="*/ 2 w 4"/>
                    <a:gd name="T7" fmla="*/ 0 h 3"/>
                    <a:gd name="T8" fmla="*/ 0 w 4"/>
                    <a:gd name="T9" fmla="*/ 2 h 3"/>
                    <a:gd name="T10" fmla="*/ 0 w 4"/>
                    <a:gd name="T11" fmla="*/ 3 h 3"/>
                    <a:gd name="T12" fmla="*/ 3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3"/>
                      </a:moveTo>
                      <a:lnTo>
                        <a:pt x="4" y="2"/>
                      </a:lnTo>
                      <a:lnTo>
                        <a:pt x="3" y="0"/>
                      </a:lnTo>
                      <a:lnTo>
                        <a:pt x="2" y="0"/>
                      </a:lnTo>
                      <a:lnTo>
                        <a:pt x="0" y="2"/>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5" name="Freeform 1005">
                  <a:extLst>
                    <a:ext uri="{FF2B5EF4-FFF2-40B4-BE49-F238E27FC236}">
                      <a16:creationId xmlns:a16="http://schemas.microsoft.com/office/drawing/2014/main" id="{157202A3-7A71-4B75-9D0E-CF2AE95CA649}"/>
                    </a:ext>
                  </a:extLst>
                </p:cNvPr>
                <p:cNvSpPr>
                  <a:spLocks/>
                </p:cNvSpPr>
                <p:nvPr/>
              </p:nvSpPr>
              <p:spPr bwMode="auto">
                <a:xfrm>
                  <a:off x="3071" y="1607"/>
                  <a:ext cx="7" cy="4"/>
                </a:xfrm>
                <a:custGeom>
                  <a:avLst/>
                  <a:gdLst>
                    <a:gd name="T0" fmla="*/ 5 w 7"/>
                    <a:gd name="T1" fmla="*/ 4 h 4"/>
                    <a:gd name="T2" fmla="*/ 7 w 7"/>
                    <a:gd name="T3" fmla="*/ 3 h 4"/>
                    <a:gd name="T4" fmla="*/ 3 w 7"/>
                    <a:gd name="T5" fmla="*/ 0 h 4"/>
                    <a:gd name="T6" fmla="*/ 0 w 7"/>
                    <a:gd name="T7" fmla="*/ 0 h 4"/>
                    <a:gd name="T8" fmla="*/ 0 w 7"/>
                    <a:gd name="T9" fmla="*/ 0 h 4"/>
                    <a:gd name="T10" fmla="*/ 4 w 7"/>
                    <a:gd name="T11" fmla="*/ 4 h 4"/>
                    <a:gd name="T12" fmla="*/ 5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4"/>
                      </a:moveTo>
                      <a:lnTo>
                        <a:pt x="7" y="3"/>
                      </a:lnTo>
                      <a:lnTo>
                        <a:pt x="3" y="0"/>
                      </a:lnTo>
                      <a:lnTo>
                        <a:pt x="0" y="0"/>
                      </a:lnTo>
                      <a:lnTo>
                        <a:pt x="0" y="0"/>
                      </a:lnTo>
                      <a:lnTo>
                        <a:pt x="4"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6" name="Freeform 1006">
                  <a:extLst>
                    <a:ext uri="{FF2B5EF4-FFF2-40B4-BE49-F238E27FC236}">
                      <a16:creationId xmlns:a16="http://schemas.microsoft.com/office/drawing/2014/main" id="{24023C9D-E867-4B5A-95FE-6DF896D0DA65}"/>
                    </a:ext>
                  </a:extLst>
                </p:cNvPr>
                <p:cNvSpPr>
                  <a:spLocks/>
                </p:cNvSpPr>
                <p:nvPr/>
              </p:nvSpPr>
              <p:spPr bwMode="auto">
                <a:xfrm>
                  <a:off x="3054" y="1601"/>
                  <a:ext cx="3" cy="6"/>
                </a:xfrm>
                <a:custGeom>
                  <a:avLst/>
                  <a:gdLst>
                    <a:gd name="T0" fmla="*/ 2 w 3"/>
                    <a:gd name="T1" fmla="*/ 4 h 6"/>
                    <a:gd name="T2" fmla="*/ 3 w 3"/>
                    <a:gd name="T3" fmla="*/ 2 h 6"/>
                    <a:gd name="T4" fmla="*/ 3 w 3"/>
                    <a:gd name="T5" fmla="*/ 0 h 6"/>
                    <a:gd name="T6" fmla="*/ 2 w 3"/>
                    <a:gd name="T7" fmla="*/ 0 h 6"/>
                    <a:gd name="T8" fmla="*/ 1 w 3"/>
                    <a:gd name="T9" fmla="*/ 1 h 6"/>
                    <a:gd name="T10" fmla="*/ 0 w 3"/>
                    <a:gd name="T11" fmla="*/ 2 h 6"/>
                    <a:gd name="T12" fmla="*/ 0 w 3"/>
                    <a:gd name="T13" fmla="*/ 6 h 6"/>
                    <a:gd name="T14" fmla="*/ 2 w 3"/>
                    <a:gd name="T15" fmla="*/ 6 h 6"/>
                    <a:gd name="T16" fmla="*/ 2 w 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4"/>
                      </a:moveTo>
                      <a:lnTo>
                        <a:pt x="3" y="2"/>
                      </a:lnTo>
                      <a:lnTo>
                        <a:pt x="3" y="0"/>
                      </a:lnTo>
                      <a:lnTo>
                        <a:pt x="2" y="0"/>
                      </a:lnTo>
                      <a:lnTo>
                        <a:pt x="1" y="1"/>
                      </a:lnTo>
                      <a:lnTo>
                        <a:pt x="0" y="2"/>
                      </a:lnTo>
                      <a:lnTo>
                        <a:pt x="0" y="6"/>
                      </a:lnTo>
                      <a:lnTo>
                        <a:pt x="2" y="6"/>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7" name="Freeform 1007">
                  <a:extLst>
                    <a:ext uri="{FF2B5EF4-FFF2-40B4-BE49-F238E27FC236}">
                      <a16:creationId xmlns:a16="http://schemas.microsoft.com/office/drawing/2014/main" id="{ADDBA6EB-C344-4971-8F0F-74AC918B4C4D}"/>
                    </a:ext>
                  </a:extLst>
                </p:cNvPr>
                <p:cNvSpPr>
                  <a:spLocks/>
                </p:cNvSpPr>
                <p:nvPr/>
              </p:nvSpPr>
              <p:spPr bwMode="auto">
                <a:xfrm>
                  <a:off x="3039" y="1275"/>
                  <a:ext cx="2" cy="4"/>
                </a:xfrm>
                <a:custGeom>
                  <a:avLst/>
                  <a:gdLst>
                    <a:gd name="T0" fmla="*/ 1 w 2"/>
                    <a:gd name="T1" fmla="*/ 4 h 4"/>
                    <a:gd name="T2" fmla="*/ 1 w 2"/>
                    <a:gd name="T3" fmla="*/ 4 h 4"/>
                    <a:gd name="T4" fmla="*/ 2 w 2"/>
                    <a:gd name="T5" fmla="*/ 3 h 4"/>
                    <a:gd name="T6" fmla="*/ 1 w 2"/>
                    <a:gd name="T7" fmla="*/ 1 h 4"/>
                    <a:gd name="T8" fmla="*/ 0 w 2"/>
                    <a:gd name="T9" fmla="*/ 0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lnTo>
                        <a:pt x="1" y="4"/>
                      </a:lnTo>
                      <a:lnTo>
                        <a:pt x="2" y="3"/>
                      </a:lnTo>
                      <a:lnTo>
                        <a:pt x="1" y="1"/>
                      </a:lnTo>
                      <a:lnTo>
                        <a:pt x="0" y="0"/>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8" name="Freeform 1008">
                  <a:extLst>
                    <a:ext uri="{FF2B5EF4-FFF2-40B4-BE49-F238E27FC236}">
                      <a16:creationId xmlns:a16="http://schemas.microsoft.com/office/drawing/2014/main" id="{A9D06DF2-1C7E-47FB-9DDC-B0C7E6A29331}"/>
                    </a:ext>
                  </a:extLst>
                </p:cNvPr>
                <p:cNvSpPr>
                  <a:spLocks/>
                </p:cNvSpPr>
                <p:nvPr/>
              </p:nvSpPr>
              <p:spPr bwMode="auto">
                <a:xfrm>
                  <a:off x="3395" y="1089"/>
                  <a:ext cx="5" cy="3"/>
                </a:xfrm>
                <a:custGeom>
                  <a:avLst/>
                  <a:gdLst>
                    <a:gd name="T0" fmla="*/ 4 w 5"/>
                    <a:gd name="T1" fmla="*/ 3 h 3"/>
                    <a:gd name="T2" fmla="*/ 5 w 5"/>
                    <a:gd name="T3" fmla="*/ 2 h 3"/>
                    <a:gd name="T4" fmla="*/ 4 w 5"/>
                    <a:gd name="T5" fmla="*/ 0 h 3"/>
                    <a:gd name="T6" fmla="*/ 2 w 5"/>
                    <a:gd name="T7" fmla="*/ 0 h 3"/>
                    <a:gd name="T8" fmla="*/ 1 w 5"/>
                    <a:gd name="T9" fmla="*/ 0 h 3"/>
                    <a:gd name="T10" fmla="*/ 0 w 5"/>
                    <a:gd name="T11" fmla="*/ 3 h 3"/>
                    <a:gd name="T12" fmla="*/ 1 w 5"/>
                    <a:gd name="T13" fmla="*/ 3 h 3"/>
                    <a:gd name="T14" fmla="*/ 4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3"/>
                      </a:moveTo>
                      <a:lnTo>
                        <a:pt x="5" y="2"/>
                      </a:lnTo>
                      <a:lnTo>
                        <a:pt x="4" y="0"/>
                      </a:lnTo>
                      <a:lnTo>
                        <a:pt x="2" y="0"/>
                      </a:lnTo>
                      <a:lnTo>
                        <a:pt x="1" y="0"/>
                      </a:lnTo>
                      <a:lnTo>
                        <a:pt x="0" y="3"/>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611" name="Freeform 1211">
                <a:extLst>
                  <a:ext uri="{FF2B5EF4-FFF2-40B4-BE49-F238E27FC236}">
                    <a16:creationId xmlns:a16="http://schemas.microsoft.com/office/drawing/2014/main" id="{1C5C0964-45AB-4E61-8795-F4BFB48E5A3F}"/>
                  </a:ext>
                </a:extLst>
              </p:cNvPr>
              <p:cNvSpPr>
                <a:spLocks/>
              </p:cNvSpPr>
              <p:nvPr/>
            </p:nvSpPr>
            <p:spPr bwMode="auto">
              <a:xfrm>
                <a:off x="3941910" y="2009585"/>
                <a:ext cx="3175" cy="6349"/>
              </a:xfrm>
              <a:custGeom>
                <a:avLst/>
                <a:gdLst>
                  <a:gd name="T0" fmla="*/ 0 w 2"/>
                  <a:gd name="T1" fmla="*/ 4 h 4"/>
                  <a:gd name="T2" fmla="*/ 2 w 2"/>
                  <a:gd name="T3" fmla="*/ 3 h 4"/>
                  <a:gd name="T4" fmla="*/ 2 w 2"/>
                  <a:gd name="T5" fmla="*/ 0 h 4"/>
                  <a:gd name="T6" fmla="*/ 0 w 2"/>
                  <a:gd name="T7" fmla="*/ 0 h 4"/>
                  <a:gd name="T8" fmla="*/ 0 w 2"/>
                  <a:gd name="T9" fmla="*/ 2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2" y="3"/>
                    </a:lnTo>
                    <a:lnTo>
                      <a:pt x="2" y="0"/>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2" name="Freeform 1212">
                <a:extLst>
                  <a:ext uri="{FF2B5EF4-FFF2-40B4-BE49-F238E27FC236}">
                    <a16:creationId xmlns:a16="http://schemas.microsoft.com/office/drawing/2014/main" id="{99D609FD-BE7D-4F4D-8CF6-D2183611C97A}"/>
                  </a:ext>
                </a:extLst>
              </p:cNvPr>
              <p:cNvSpPr>
                <a:spLocks/>
              </p:cNvSpPr>
              <p:nvPr/>
            </p:nvSpPr>
            <p:spPr bwMode="auto">
              <a:xfrm>
                <a:off x="4027638" y="1941329"/>
                <a:ext cx="12701" cy="17461"/>
              </a:xfrm>
              <a:custGeom>
                <a:avLst/>
                <a:gdLst>
                  <a:gd name="T0" fmla="*/ 7 w 10"/>
                  <a:gd name="T1" fmla="*/ 13 h 14"/>
                  <a:gd name="T2" fmla="*/ 10 w 10"/>
                  <a:gd name="T3" fmla="*/ 6 h 14"/>
                  <a:gd name="T4" fmla="*/ 10 w 10"/>
                  <a:gd name="T5" fmla="*/ 2 h 14"/>
                  <a:gd name="T6" fmla="*/ 6 w 10"/>
                  <a:gd name="T7" fmla="*/ 0 h 14"/>
                  <a:gd name="T8" fmla="*/ 2 w 10"/>
                  <a:gd name="T9" fmla="*/ 4 h 14"/>
                  <a:gd name="T10" fmla="*/ 0 w 10"/>
                  <a:gd name="T11" fmla="*/ 11 h 14"/>
                  <a:gd name="T12" fmla="*/ 2 w 10"/>
                  <a:gd name="T13" fmla="*/ 12 h 14"/>
                  <a:gd name="T14" fmla="*/ 3 w 10"/>
                  <a:gd name="T15" fmla="*/ 9 h 14"/>
                  <a:gd name="T16" fmla="*/ 4 w 10"/>
                  <a:gd name="T17" fmla="*/ 7 h 14"/>
                  <a:gd name="T18" fmla="*/ 5 w 10"/>
                  <a:gd name="T19" fmla="*/ 11 h 14"/>
                  <a:gd name="T20" fmla="*/ 4 w 10"/>
                  <a:gd name="T21" fmla="*/ 14 h 14"/>
                  <a:gd name="T22" fmla="*/ 7 w 10"/>
                  <a:gd name="T2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7" y="13"/>
                    </a:moveTo>
                    <a:cubicBezTo>
                      <a:pt x="10" y="6"/>
                      <a:pt x="10" y="6"/>
                      <a:pt x="10" y="6"/>
                    </a:cubicBezTo>
                    <a:cubicBezTo>
                      <a:pt x="10" y="2"/>
                      <a:pt x="10" y="2"/>
                      <a:pt x="10" y="2"/>
                    </a:cubicBezTo>
                    <a:cubicBezTo>
                      <a:pt x="6" y="0"/>
                      <a:pt x="6" y="0"/>
                      <a:pt x="6" y="0"/>
                    </a:cubicBezTo>
                    <a:cubicBezTo>
                      <a:pt x="2" y="4"/>
                      <a:pt x="2" y="4"/>
                      <a:pt x="2" y="4"/>
                    </a:cubicBezTo>
                    <a:cubicBezTo>
                      <a:pt x="0" y="11"/>
                      <a:pt x="0" y="11"/>
                      <a:pt x="0" y="11"/>
                    </a:cubicBezTo>
                    <a:cubicBezTo>
                      <a:pt x="0" y="12"/>
                      <a:pt x="2" y="12"/>
                      <a:pt x="2" y="12"/>
                    </a:cubicBezTo>
                    <a:cubicBezTo>
                      <a:pt x="3" y="9"/>
                      <a:pt x="3" y="9"/>
                      <a:pt x="3" y="9"/>
                    </a:cubicBezTo>
                    <a:cubicBezTo>
                      <a:pt x="4" y="7"/>
                      <a:pt x="4" y="7"/>
                      <a:pt x="4" y="7"/>
                    </a:cubicBezTo>
                    <a:cubicBezTo>
                      <a:pt x="5" y="11"/>
                      <a:pt x="5" y="11"/>
                      <a:pt x="5" y="11"/>
                    </a:cubicBezTo>
                    <a:cubicBezTo>
                      <a:pt x="4" y="14"/>
                      <a:pt x="4" y="14"/>
                      <a:pt x="4" y="14"/>
                    </a:cubicBez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3" name="Freeform 1213">
                <a:extLst>
                  <a:ext uri="{FF2B5EF4-FFF2-40B4-BE49-F238E27FC236}">
                    <a16:creationId xmlns:a16="http://schemas.microsoft.com/office/drawing/2014/main" id="{6410917C-C450-48A5-8937-11E4A54C2F3D}"/>
                  </a:ext>
                </a:extLst>
              </p:cNvPr>
              <p:cNvSpPr>
                <a:spLocks/>
              </p:cNvSpPr>
              <p:nvPr/>
            </p:nvSpPr>
            <p:spPr bwMode="auto">
              <a:xfrm>
                <a:off x="4156231" y="2071491"/>
                <a:ext cx="9525" cy="6349"/>
              </a:xfrm>
              <a:custGeom>
                <a:avLst/>
                <a:gdLst>
                  <a:gd name="T0" fmla="*/ 0 w 6"/>
                  <a:gd name="T1" fmla="*/ 0 h 4"/>
                  <a:gd name="T2" fmla="*/ 0 w 6"/>
                  <a:gd name="T3" fmla="*/ 3 h 4"/>
                  <a:gd name="T4" fmla="*/ 1 w 6"/>
                  <a:gd name="T5" fmla="*/ 4 h 4"/>
                  <a:gd name="T6" fmla="*/ 4 w 6"/>
                  <a:gd name="T7" fmla="*/ 4 h 4"/>
                  <a:gd name="T8" fmla="*/ 6 w 6"/>
                  <a:gd name="T9" fmla="*/ 1 h 4"/>
                  <a:gd name="T10" fmla="*/ 6 w 6"/>
                  <a:gd name="T11" fmla="*/ 1 h 4"/>
                  <a:gd name="T12" fmla="*/ 3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3"/>
                    </a:lnTo>
                    <a:lnTo>
                      <a:pt x="1" y="4"/>
                    </a:lnTo>
                    <a:lnTo>
                      <a:pt x="4" y="4"/>
                    </a:lnTo>
                    <a:lnTo>
                      <a:pt x="6" y="1"/>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4" name="Freeform 1214">
                <a:extLst>
                  <a:ext uri="{FF2B5EF4-FFF2-40B4-BE49-F238E27FC236}">
                    <a16:creationId xmlns:a16="http://schemas.microsoft.com/office/drawing/2014/main" id="{2694B320-C1BE-4AB2-9B15-B25180E4A8C2}"/>
                  </a:ext>
                </a:extLst>
              </p:cNvPr>
              <p:cNvSpPr>
                <a:spLocks/>
              </p:cNvSpPr>
              <p:nvPr/>
            </p:nvSpPr>
            <p:spPr bwMode="auto">
              <a:xfrm>
                <a:off x="4100666" y="1657192"/>
                <a:ext cx="133355" cy="141275"/>
              </a:xfrm>
              <a:custGeom>
                <a:avLst/>
                <a:gdLst>
                  <a:gd name="T0" fmla="*/ 66 w 108"/>
                  <a:gd name="T1" fmla="*/ 78 h 114"/>
                  <a:gd name="T2" fmla="*/ 76 w 108"/>
                  <a:gd name="T3" fmla="*/ 68 h 114"/>
                  <a:gd name="T4" fmla="*/ 77 w 108"/>
                  <a:gd name="T5" fmla="*/ 63 h 114"/>
                  <a:gd name="T6" fmla="*/ 81 w 108"/>
                  <a:gd name="T7" fmla="*/ 61 h 114"/>
                  <a:gd name="T8" fmla="*/ 93 w 108"/>
                  <a:gd name="T9" fmla="*/ 48 h 114"/>
                  <a:gd name="T10" fmla="*/ 96 w 108"/>
                  <a:gd name="T11" fmla="*/ 45 h 114"/>
                  <a:gd name="T12" fmla="*/ 104 w 108"/>
                  <a:gd name="T13" fmla="*/ 35 h 114"/>
                  <a:gd name="T14" fmla="*/ 107 w 108"/>
                  <a:gd name="T15" fmla="*/ 30 h 114"/>
                  <a:gd name="T16" fmla="*/ 108 w 108"/>
                  <a:gd name="T17" fmla="*/ 27 h 114"/>
                  <a:gd name="T18" fmla="*/ 105 w 108"/>
                  <a:gd name="T19" fmla="*/ 22 h 114"/>
                  <a:gd name="T20" fmla="*/ 92 w 108"/>
                  <a:gd name="T21" fmla="*/ 17 h 114"/>
                  <a:gd name="T22" fmla="*/ 84 w 108"/>
                  <a:gd name="T23" fmla="*/ 18 h 114"/>
                  <a:gd name="T24" fmla="*/ 83 w 108"/>
                  <a:gd name="T25" fmla="*/ 13 h 114"/>
                  <a:gd name="T26" fmla="*/ 80 w 108"/>
                  <a:gd name="T27" fmla="*/ 9 h 114"/>
                  <a:gd name="T28" fmla="*/ 75 w 108"/>
                  <a:gd name="T29" fmla="*/ 6 h 114"/>
                  <a:gd name="T30" fmla="*/ 68 w 108"/>
                  <a:gd name="T31" fmla="*/ 1 h 114"/>
                  <a:gd name="T32" fmla="*/ 65 w 108"/>
                  <a:gd name="T33" fmla="*/ 1 h 114"/>
                  <a:gd name="T34" fmla="*/ 60 w 108"/>
                  <a:gd name="T35" fmla="*/ 0 h 114"/>
                  <a:gd name="T36" fmla="*/ 52 w 108"/>
                  <a:gd name="T37" fmla="*/ 1 h 114"/>
                  <a:gd name="T38" fmla="*/ 41 w 108"/>
                  <a:gd name="T39" fmla="*/ 9 h 114"/>
                  <a:gd name="T40" fmla="*/ 41 w 108"/>
                  <a:gd name="T41" fmla="*/ 14 h 114"/>
                  <a:gd name="T42" fmla="*/ 43 w 108"/>
                  <a:gd name="T43" fmla="*/ 20 h 114"/>
                  <a:gd name="T44" fmla="*/ 40 w 108"/>
                  <a:gd name="T45" fmla="*/ 24 h 114"/>
                  <a:gd name="T46" fmla="*/ 36 w 108"/>
                  <a:gd name="T47" fmla="*/ 15 h 114"/>
                  <a:gd name="T48" fmla="*/ 31 w 108"/>
                  <a:gd name="T49" fmla="*/ 19 h 114"/>
                  <a:gd name="T50" fmla="*/ 32 w 108"/>
                  <a:gd name="T51" fmla="*/ 24 h 114"/>
                  <a:gd name="T52" fmla="*/ 28 w 108"/>
                  <a:gd name="T53" fmla="*/ 31 h 114"/>
                  <a:gd name="T54" fmla="*/ 23 w 108"/>
                  <a:gd name="T55" fmla="*/ 41 h 114"/>
                  <a:gd name="T56" fmla="*/ 20 w 108"/>
                  <a:gd name="T57" fmla="*/ 49 h 114"/>
                  <a:gd name="T58" fmla="*/ 17 w 108"/>
                  <a:gd name="T59" fmla="*/ 55 h 114"/>
                  <a:gd name="T60" fmla="*/ 11 w 108"/>
                  <a:gd name="T61" fmla="*/ 66 h 114"/>
                  <a:gd name="T62" fmla="*/ 9 w 108"/>
                  <a:gd name="T63" fmla="*/ 74 h 114"/>
                  <a:gd name="T64" fmla="*/ 12 w 108"/>
                  <a:gd name="T65" fmla="*/ 79 h 114"/>
                  <a:gd name="T66" fmla="*/ 10 w 108"/>
                  <a:gd name="T67" fmla="*/ 85 h 114"/>
                  <a:gd name="T68" fmla="*/ 4 w 108"/>
                  <a:gd name="T69" fmla="*/ 99 h 114"/>
                  <a:gd name="T70" fmla="*/ 8 w 108"/>
                  <a:gd name="T71" fmla="*/ 101 h 114"/>
                  <a:gd name="T72" fmla="*/ 7 w 108"/>
                  <a:gd name="T73" fmla="*/ 104 h 114"/>
                  <a:gd name="T74" fmla="*/ 2 w 108"/>
                  <a:gd name="T75" fmla="*/ 104 h 114"/>
                  <a:gd name="T76" fmla="*/ 6 w 108"/>
                  <a:gd name="T77" fmla="*/ 110 h 114"/>
                  <a:gd name="T78" fmla="*/ 14 w 108"/>
                  <a:gd name="T79" fmla="*/ 114 h 114"/>
                  <a:gd name="T80" fmla="*/ 15 w 108"/>
                  <a:gd name="T81" fmla="*/ 109 h 114"/>
                  <a:gd name="T82" fmla="*/ 21 w 108"/>
                  <a:gd name="T83" fmla="*/ 106 h 114"/>
                  <a:gd name="T84" fmla="*/ 25 w 108"/>
                  <a:gd name="T85" fmla="*/ 99 h 114"/>
                  <a:gd name="T86" fmla="*/ 30 w 108"/>
                  <a:gd name="T87" fmla="*/ 97 h 114"/>
                  <a:gd name="T88" fmla="*/ 34 w 108"/>
                  <a:gd name="T89" fmla="*/ 91 h 114"/>
                  <a:gd name="T90" fmla="*/ 32 w 108"/>
                  <a:gd name="T91" fmla="*/ 84 h 114"/>
                  <a:gd name="T92" fmla="*/ 36 w 108"/>
                  <a:gd name="T93" fmla="*/ 77 h 114"/>
                  <a:gd name="T94" fmla="*/ 28 w 108"/>
                  <a:gd name="T95" fmla="*/ 75 h 114"/>
                  <a:gd name="T96" fmla="*/ 31 w 108"/>
                  <a:gd name="T97" fmla="*/ 72 h 114"/>
                  <a:gd name="T98" fmla="*/ 36 w 108"/>
                  <a:gd name="T99" fmla="*/ 74 h 114"/>
                  <a:gd name="T100" fmla="*/ 42 w 108"/>
                  <a:gd name="T101" fmla="*/ 73 h 114"/>
                  <a:gd name="T102" fmla="*/ 45 w 108"/>
                  <a:gd name="T103" fmla="*/ 78 h 114"/>
                  <a:gd name="T104" fmla="*/ 53 w 108"/>
                  <a:gd name="T105" fmla="*/ 83 h 114"/>
                  <a:gd name="T106" fmla="*/ 55 w 108"/>
                  <a:gd name="T107" fmla="*/ 8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14">
                    <a:moveTo>
                      <a:pt x="60" y="84"/>
                    </a:moveTo>
                    <a:cubicBezTo>
                      <a:pt x="66" y="78"/>
                      <a:pt x="66" y="78"/>
                      <a:pt x="66" y="78"/>
                    </a:cubicBezTo>
                    <a:cubicBezTo>
                      <a:pt x="71" y="73"/>
                      <a:pt x="71" y="73"/>
                      <a:pt x="71" y="73"/>
                    </a:cubicBezTo>
                    <a:cubicBezTo>
                      <a:pt x="76" y="68"/>
                      <a:pt x="76" y="68"/>
                      <a:pt x="76" y="68"/>
                    </a:cubicBezTo>
                    <a:cubicBezTo>
                      <a:pt x="78" y="65"/>
                      <a:pt x="78" y="65"/>
                      <a:pt x="78" y="65"/>
                    </a:cubicBezTo>
                    <a:cubicBezTo>
                      <a:pt x="77" y="63"/>
                      <a:pt x="77" y="63"/>
                      <a:pt x="77" y="63"/>
                    </a:cubicBezTo>
                    <a:cubicBezTo>
                      <a:pt x="77" y="61"/>
                      <a:pt x="77" y="61"/>
                      <a:pt x="77" y="61"/>
                    </a:cubicBezTo>
                    <a:cubicBezTo>
                      <a:pt x="81" y="61"/>
                      <a:pt x="81" y="61"/>
                      <a:pt x="81" y="61"/>
                    </a:cubicBezTo>
                    <a:cubicBezTo>
                      <a:pt x="85" y="55"/>
                      <a:pt x="85" y="55"/>
                      <a:pt x="85" y="55"/>
                    </a:cubicBezTo>
                    <a:cubicBezTo>
                      <a:pt x="93" y="48"/>
                      <a:pt x="93" y="48"/>
                      <a:pt x="93" y="48"/>
                    </a:cubicBezTo>
                    <a:cubicBezTo>
                      <a:pt x="93" y="46"/>
                      <a:pt x="93" y="46"/>
                      <a:pt x="93" y="46"/>
                    </a:cubicBezTo>
                    <a:cubicBezTo>
                      <a:pt x="96" y="45"/>
                      <a:pt x="96" y="45"/>
                      <a:pt x="96" y="45"/>
                    </a:cubicBezTo>
                    <a:cubicBezTo>
                      <a:pt x="98" y="41"/>
                      <a:pt x="98" y="41"/>
                      <a:pt x="98" y="41"/>
                    </a:cubicBezTo>
                    <a:cubicBezTo>
                      <a:pt x="104" y="35"/>
                      <a:pt x="104" y="35"/>
                      <a:pt x="104" y="35"/>
                    </a:cubicBezTo>
                    <a:cubicBezTo>
                      <a:pt x="105" y="30"/>
                      <a:pt x="105" y="30"/>
                      <a:pt x="105" y="30"/>
                    </a:cubicBezTo>
                    <a:cubicBezTo>
                      <a:pt x="107" y="30"/>
                      <a:pt x="107" y="30"/>
                      <a:pt x="107" y="30"/>
                    </a:cubicBezTo>
                    <a:cubicBezTo>
                      <a:pt x="108" y="31"/>
                      <a:pt x="108" y="31"/>
                      <a:pt x="108" y="31"/>
                    </a:cubicBezTo>
                    <a:cubicBezTo>
                      <a:pt x="108" y="27"/>
                      <a:pt x="108" y="27"/>
                      <a:pt x="108" y="27"/>
                    </a:cubicBezTo>
                    <a:cubicBezTo>
                      <a:pt x="105" y="25"/>
                      <a:pt x="105" y="25"/>
                      <a:pt x="105" y="25"/>
                    </a:cubicBezTo>
                    <a:cubicBezTo>
                      <a:pt x="105" y="22"/>
                      <a:pt x="105" y="22"/>
                      <a:pt x="105" y="22"/>
                    </a:cubicBezTo>
                    <a:cubicBezTo>
                      <a:pt x="100" y="18"/>
                      <a:pt x="100" y="18"/>
                      <a:pt x="100" y="18"/>
                    </a:cubicBezTo>
                    <a:cubicBezTo>
                      <a:pt x="92" y="17"/>
                      <a:pt x="92" y="17"/>
                      <a:pt x="92" y="17"/>
                    </a:cubicBezTo>
                    <a:cubicBezTo>
                      <a:pt x="87" y="16"/>
                      <a:pt x="87" y="16"/>
                      <a:pt x="87" y="16"/>
                    </a:cubicBezTo>
                    <a:cubicBezTo>
                      <a:pt x="84" y="18"/>
                      <a:pt x="84" y="18"/>
                      <a:pt x="84" y="18"/>
                    </a:cubicBezTo>
                    <a:cubicBezTo>
                      <a:pt x="83" y="16"/>
                      <a:pt x="83" y="16"/>
                      <a:pt x="83" y="16"/>
                    </a:cubicBezTo>
                    <a:cubicBezTo>
                      <a:pt x="83" y="13"/>
                      <a:pt x="83" y="13"/>
                      <a:pt x="83" y="13"/>
                    </a:cubicBezTo>
                    <a:cubicBezTo>
                      <a:pt x="81" y="9"/>
                      <a:pt x="81" y="9"/>
                      <a:pt x="81" y="9"/>
                    </a:cubicBezTo>
                    <a:cubicBezTo>
                      <a:pt x="80" y="9"/>
                      <a:pt x="80" y="9"/>
                      <a:pt x="80" y="9"/>
                    </a:cubicBezTo>
                    <a:cubicBezTo>
                      <a:pt x="79" y="8"/>
                      <a:pt x="79" y="8"/>
                      <a:pt x="79" y="8"/>
                    </a:cubicBezTo>
                    <a:cubicBezTo>
                      <a:pt x="75" y="6"/>
                      <a:pt x="75" y="6"/>
                      <a:pt x="75" y="6"/>
                    </a:cubicBezTo>
                    <a:cubicBezTo>
                      <a:pt x="73" y="2"/>
                      <a:pt x="73" y="2"/>
                      <a:pt x="73" y="2"/>
                    </a:cubicBezTo>
                    <a:cubicBezTo>
                      <a:pt x="68" y="1"/>
                      <a:pt x="68" y="1"/>
                      <a:pt x="68" y="1"/>
                    </a:cubicBezTo>
                    <a:cubicBezTo>
                      <a:pt x="66" y="4"/>
                      <a:pt x="66" y="4"/>
                      <a:pt x="66" y="4"/>
                    </a:cubicBezTo>
                    <a:cubicBezTo>
                      <a:pt x="65" y="1"/>
                      <a:pt x="65" y="1"/>
                      <a:pt x="65" y="1"/>
                    </a:cubicBezTo>
                    <a:cubicBezTo>
                      <a:pt x="62" y="1"/>
                      <a:pt x="62" y="1"/>
                      <a:pt x="62" y="1"/>
                    </a:cubicBezTo>
                    <a:cubicBezTo>
                      <a:pt x="60" y="0"/>
                      <a:pt x="60" y="0"/>
                      <a:pt x="60" y="0"/>
                    </a:cubicBezTo>
                    <a:cubicBezTo>
                      <a:pt x="57" y="1"/>
                      <a:pt x="57" y="1"/>
                      <a:pt x="57" y="1"/>
                    </a:cubicBezTo>
                    <a:cubicBezTo>
                      <a:pt x="52" y="1"/>
                      <a:pt x="52" y="1"/>
                      <a:pt x="52" y="1"/>
                    </a:cubicBezTo>
                    <a:cubicBezTo>
                      <a:pt x="44" y="3"/>
                      <a:pt x="44" y="3"/>
                      <a:pt x="44" y="3"/>
                    </a:cubicBezTo>
                    <a:cubicBezTo>
                      <a:pt x="41" y="9"/>
                      <a:pt x="41" y="9"/>
                      <a:pt x="41" y="9"/>
                    </a:cubicBezTo>
                    <a:cubicBezTo>
                      <a:pt x="43" y="13"/>
                      <a:pt x="43" y="13"/>
                      <a:pt x="43" y="13"/>
                    </a:cubicBezTo>
                    <a:cubicBezTo>
                      <a:pt x="41" y="14"/>
                      <a:pt x="41" y="14"/>
                      <a:pt x="41" y="14"/>
                    </a:cubicBezTo>
                    <a:cubicBezTo>
                      <a:pt x="40" y="16"/>
                      <a:pt x="40" y="16"/>
                      <a:pt x="40" y="16"/>
                    </a:cubicBezTo>
                    <a:cubicBezTo>
                      <a:pt x="43" y="20"/>
                      <a:pt x="43" y="20"/>
                      <a:pt x="43" y="20"/>
                    </a:cubicBezTo>
                    <a:cubicBezTo>
                      <a:pt x="44" y="25"/>
                      <a:pt x="44" y="25"/>
                      <a:pt x="44" y="25"/>
                    </a:cubicBezTo>
                    <a:cubicBezTo>
                      <a:pt x="40" y="24"/>
                      <a:pt x="40" y="24"/>
                      <a:pt x="40" y="24"/>
                    </a:cubicBezTo>
                    <a:cubicBezTo>
                      <a:pt x="39" y="20"/>
                      <a:pt x="39" y="20"/>
                      <a:pt x="39" y="20"/>
                    </a:cubicBezTo>
                    <a:cubicBezTo>
                      <a:pt x="36" y="15"/>
                      <a:pt x="36" y="15"/>
                      <a:pt x="36" y="15"/>
                    </a:cubicBezTo>
                    <a:cubicBezTo>
                      <a:pt x="34" y="14"/>
                      <a:pt x="34" y="14"/>
                      <a:pt x="34" y="14"/>
                    </a:cubicBezTo>
                    <a:cubicBezTo>
                      <a:pt x="31" y="19"/>
                      <a:pt x="31" y="19"/>
                      <a:pt x="31" y="19"/>
                    </a:cubicBezTo>
                    <a:cubicBezTo>
                      <a:pt x="32" y="21"/>
                      <a:pt x="32" y="21"/>
                      <a:pt x="32" y="21"/>
                    </a:cubicBezTo>
                    <a:cubicBezTo>
                      <a:pt x="32" y="24"/>
                      <a:pt x="32" y="24"/>
                      <a:pt x="32" y="24"/>
                    </a:cubicBezTo>
                    <a:cubicBezTo>
                      <a:pt x="29" y="25"/>
                      <a:pt x="29" y="25"/>
                      <a:pt x="29" y="25"/>
                    </a:cubicBezTo>
                    <a:cubicBezTo>
                      <a:pt x="28" y="31"/>
                      <a:pt x="28" y="31"/>
                      <a:pt x="28" y="31"/>
                    </a:cubicBezTo>
                    <a:cubicBezTo>
                      <a:pt x="23" y="37"/>
                      <a:pt x="23" y="37"/>
                      <a:pt x="23" y="37"/>
                    </a:cubicBezTo>
                    <a:cubicBezTo>
                      <a:pt x="23" y="41"/>
                      <a:pt x="23" y="41"/>
                      <a:pt x="23" y="41"/>
                    </a:cubicBezTo>
                    <a:cubicBezTo>
                      <a:pt x="21" y="44"/>
                      <a:pt x="21" y="44"/>
                      <a:pt x="21" y="44"/>
                    </a:cubicBezTo>
                    <a:cubicBezTo>
                      <a:pt x="20" y="49"/>
                      <a:pt x="20" y="49"/>
                      <a:pt x="20" y="49"/>
                    </a:cubicBezTo>
                    <a:cubicBezTo>
                      <a:pt x="17" y="51"/>
                      <a:pt x="17" y="51"/>
                      <a:pt x="17" y="51"/>
                    </a:cubicBezTo>
                    <a:cubicBezTo>
                      <a:pt x="17" y="55"/>
                      <a:pt x="17" y="55"/>
                      <a:pt x="17" y="55"/>
                    </a:cubicBezTo>
                    <a:cubicBezTo>
                      <a:pt x="14" y="57"/>
                      <a:pt x="14" y="57"/>
                      <a:pt x="14" y="57"/>
                    </a:cubicBezTo>
                    <a:cubicBezTo>
                      <a:pt x="11" y="66"/>
                      <a:pt x="11" y="66"/>
                      <a:pt x="11" y="66"/>
                    </a:cubicBezTo>
                    <a:cubicBezTo>
                      <a:pt x="11" y="71"/>
                      <a:pt x="11" y="71"/>
                      <a:pt x="11" y="71"/>
                    </a:cubicBezTo>
                    <a:cubicBezTo>
                      <a:pt x="9" y="74"/>
                      <a:pt x="9" y="74"/>
                      <a:pt x="9" y="74"/>
                    </a:cubicBezTo>
                    <a:cubicBezTo>
                      <a:pt x="12" y="77"/>
                      <a:pt x="12" y="77"/>
                      <a:pt x="12" y="77"/>
                    </a:cubicBezTo>
                    <a:cubicBezTo>
                      <a:pt x="12" y="79"/>
                      <a:pt x="12" y="79"/>
                      <a:pt x="12" y="79"/>
                    </a:cubicBezTo>
                    <a:cubicBezTo>
                      <a:pt x="10" y="81"/>
                      <a:pt x="10" y="81"/>
                      <a:pt x="10" y="81"/>
                    </a:cubicBezTo>
                    <a:cubicBezTo>
                      <a:pt x="10" y="85"/>
                      <a:pt x="10" y="85"/>
                      <a:pt x="10" y="85"/>
                    </a:cubicBezTo>
                    <a:cubicBezTo>
                      <a:pt x="8" y="92"/>
                      <a:pt x="8" y="92"/>
                      <a:pt x="8" y="92"/>
                    </a:cubicBezTo>
                    <a:cubicBezTo>
                      <a:pt x="4" y="99"/>
                      <a:pt x="4" y="99"/>
                      <a:pt x="4" y="99"/>
                    </a:cubicBezTo>
                    <a:cubicBezTo>
                      <a:pt x="5" y="101"/>
                      <a:pt x="5" y="101"/>
                      <a:pt x="5" y="101"/>
                    </a:cubicBezTo>
                    <a:cubicBezTo>
                      <a:pt x="8" y="101"/>
                      <a:pt x="8" y="101"/>
                      <a:pt x="8" y="101"/>
                    </a:cubicBezTo>
                    <a:cubicBezTo>
                      <a:pt x="8" y="102"/>
                      <a:pt x="8" y="102"/>
                      <a:pt x="8" y="102"/>
                    </a:cubicBezTo>
                    <a:cubicBezTo>
                      <a:pt x="7" y="104"/>
                      <a:pt x="7" y="104"/>
                      <a:pt x="7" y="104"/>
                    </a:cubicBezTo>
                    <a:cubicBezTo>
                      <a:pt x="5" y="103"/>
                      <a:pt x="5" y="103"/>
                      <a:pt x="5" y="103"/>
                    </a:cubicBezTo>
                    <a:cubicBezTo>
                      <a:pt x="2" y="104"/>
                      <a:pt x="2" y="104"/>
                      <a:pt x="2" y="104"/>
                    </a:cubicBezTo>
                    <a:cubicBezTo>
                      <a:pt x="0" y="109"/>
                      <a:pt x="0" y="109"/>
                      <a:pt x="0" y="109"/>
                    </a:cubicBezTo>
                    <a:cubicBezTo>
                      <a:pt x="6" y="110"/>
                      <a:pt x="6" y="110"/>
                      <a:pt x="6" y="110"/>
                    </a:cubicBezTo>
                    <a:cubicBezTo>
                      <a:pt x="9" y="109"/>
                      <a:pt x="9" y="109"/>
                      <a:pt x="9" y="109"/>
                    </a:cubicBezTo>
                    <a:cubicBezTo>
                      <a:pt x="14" y="114"/>
                      <a:pt x="14" y="114"/>
                      <a:pt x="14" y="114"/>
                    </a:cubicBezTo>
                    <a:cubicBezTo>
                      <a:pt x="14" y="114"/>
                      <a:pt x="15" y="113"/>
                      <a:pt x="15" y="113"/>
                    </a:cubicBezTo>
                    <a:cubicBezTo>
                      <a:pt x="15" y="109"/>
                      <a:pt x="15" y="109"/>
                      <a:pt x="15" y="109"/>
                    </a:cubicBezTo>
                    <a:cubicBezTo>
                      <a:pt x="18" y="109"/>
                      <a:pt x="18" y="109"/>
                      <a:pt x="18" y="109"/>
                    </a:cubicBezTo>
                    <a:cubicBezTo>
                      <a:pt x="21" y="106"/>
                      <a:pt x="21" y="106"/>
                      <a:pt x="21" y="106"/>
                    </a:cubicBezTo>
                    <a:cubicBezTo>
                      <a:pt x="22" y="102"/>
                      <a:pt x="22" y="102"/>
                      <a:pt x="22" y="102"/>
                    </a:cubicBezTo>
                    <a:cubicBezTo>
                      <a:pt x="25" y="99"/>
                      <a:pt x="25" y="99"/>
                      <a:pt x="25" y="99"/>
                    </a:cubicBezTo>
                    <a:cubicBezTo>
                      <a:pt x="28" y="99"/>
                      <a:pt x="28" y="99"/>
                      <a:pt x="28" y="99"/>
                    </a:cubicBezTo>
                    <a:cubicBezTo>
                      <a:pt x="30" y="97"/>
                      <a:pt x="30" y="97"/>
                      <a:pt x="30" y="97"/>
                    </a:cubicBezTo>
                    <a:cubicBezTo>
                      <a:pt x="33" y="95"/>
                      <a:pt x="33" y="95"/>
                      <a:pt x="33" y="95"/>
                    </a:cubicBezTo>
                    <a:cubicBezTo>
                      <a:pt x="34" y="91"/>
                      <a:pt x="34" y="91"/>
                      <a:pt x="34" y="91"/>
                    </a:cubicBezTo>
                    <a:cubicBezTo>
                      <a:pt x="34" y="86"/>
                      <a:pt x="34" y="86"/>
                      <a:pt x="34" y="86"/>
                    </a:cubicBezTo>
                    <a:cubicBezTo>
                      <a:pt x="32" y="84"/>
                      <a:pt x="32" y="84"/>
                      <a:pt x="32" y="84"/>
                    </a:cubicBezTo>
                    <a:cubicBezTo>
                      <a:pt x="35" y="81"/>
                      <a:pt x="35" y="81"/>
                      <a:pt x="35" y="81"/>
                    </a:cubicBezTo>
                    <a:cubicBezTo>
                      <a:pt x="36" y="77"/>
                      <a:pt x="36" y="77"/>
                      <a:pt x="36" y="77"/>
                    </a:cubicBezTo>
                    <a:cubicBezTo>
                      <a:pt x="29" y="77"/>
                      <a:pt x="29" y="77"/>
                      <a:pt x="29" y="77"/>
                    </a:cubicBezTo>
                    <a:cubicBezTo>
                      <a:pt x="28" y="75"/>
                      <a:pt x="28" y="75"/>
                      <a:pt x="28" y="75"/>
                    </a:cubicBezTo>
                    <a:cubicBezTo>
                      <a:pt x="28" y="72"/>
                      <a:pt x="28" y="72"/>
                      <a:pt x="28" y="72"/>
                    </a:cubicBezTo>
                    <a:cubicBezTo>
                      <a:pt x="31" y="72"/>
                      <a:pt x="31" y="72"/>
                      <a:pt x="31" y="72"/>
                    </a:cubicBezTo>
                    <a:cubicBezTo>
                      <a:pt x="33" y="74"/>
                      <a:pt x="33" y="74"/>
                      <a:pt x="33" y="74"/>
                    </a:cubicBezTo>
                    <a:cubicBezTo>
                      <a:pt x="36" y="74"/>
                      <a:pt x="36" y="74"/>
                      <a:pt x="36" y="74"/>
                    </a:cubicBezTo>
                    <a:cubicBezTo>
                      <a:pt x="40" y="75"/>
                      <a:pt x="40" y="75"/>
                      <a:pt x="40" y="75"/>
                    </a:cubicBezTo>
                    <a:cubicBezTo>
                      <a:pt x="42" y="73"/>
                      <a:pt x="42" y="73"/>
                      <a:pt x="42" y="73"/>
                    </a:cubicBezTo>
                    <a:cubicBezTo>
                      <a:pt x="45" y="75"/>
                      <a:pt x="45" y="75"/>
                      <a:pt x="45" y="75"/>
                    </a:cubicBezTo>
                    <a:cubicBezTo>
                      <a:pt x="45" y="78"/>
                      <a:pt x="45" y="78"/>
                      <a:pt x="45" y="78"/>
                    </a:cubicBezTo>
                    <a:cubicBezTo>
                      <a:pt x="50" y="83"/>
                      <a:pt x="50" y="83"/>
                      <a:pt x="50" y="83"/>
                    </a:cubicBezTo>
                    <a:cubicBezTo>
                      <a:pt x="53" y="83"/>
                      <a:pt x="53" y="83"/>
                      <a:pt x="53" y="83"/>
                    </a:cubicBezTo>
                    <a:cubicBezTo>
                      <a:pt x="53" y="85"/>
                      <a:pt x="53" y="85"/>
                      <a:pt x="53" y="85"/>
                    </a:cubicBezTo>
                    <a:cubicBezTo>
                      <a:pt x="55" y="86"/>
                      <a:pt x="55" y="86"/>
                      <a:pt x="55" y="86"/>
                    </a:cubicBezTo>
                    <a:lnTo>
                      <a:pt x="60" y="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5" name="Freeform 1215">
                <a:extLst>
                  <a:ext uri="{FF2B5EF4-FFF2-40B4-BE49-F238E27FC236}">
                    <a16:creationId xmlns:a16="http://schemas.microsoft.com/office/drawing/2014/main" id="{2F0C6DBB-EE33-41E7-8AF1-9B85C26DBA4C}"/>
                  </a:ext>
                </a:extLst>
              </p:cNvPr>
              <p:cNvSpPr>
                <a:spLocks/>
              </p:cNvSpPr>
              <p:nvPr/>
            </p:nvSpPr>
            <p:spPr bwMode="auto">
              <a:xfrm>
                <a:off x="3994300" y="1642907"/>
                <a:ext cx="127005" cy="184133"/>
              </a:xfrm>
              <a:custGeom>
                <a:avLst/>
                <a:gdLst>
                  <a:gd name="T0" fmla="*/ 87 w 103"/>
                  <a:gd name="T1" fmla="*/ 85 h 150"/>
                  <a:gd name="T2" fmla="*/ 86 w 103"/>
                  <a:gd name="T3" fmla="*/ 78 h 150"/>
                  <a:gd name="T4" fmla="*/ 79 w 103"/>
                  <a:gd name="T5" fmla="*/ 78 h 150"/>
                  <a:gd name="T6" fmla="*/ 78 w 103"/>
                  <a:gd name="T7" fmla="*/ 67 h 150"/>
                  <a:gd name="T8" fmla="*/ 76 w 103"/>
                  <a:gd name="T9" fmla="*/ 57 h 150"/>
                  <a:gd name="T10" fmla="*/ 65 w 103"/>
                  <a:gd name="T11" fmla="*/ 61 h 150"/>
                  <a:gd name="T12" fmla="*/ 74 w 103"/>
                  <a:gd name="T13" fmla="*/ 49 h 150"/>
                  <a:gd name="T14" fmla="*/ 89 w 103"/>
                  <a:gd name="T15" fmla="*/ 43 h 150"/>
                  <a:gd name="T16" fmla="*/ 94 w 103"/>
                  <a:gd name="T17" fmla="*/ 36 h 150"/>
                  <a:gd name="T18" fmla="*/ 93 w 103"/>
                  <a:gd name="T19" fmla="*/ 27 h 150"/>
                  <a:gd name="T20" fmla="*/ 103 w 103"/>
                  <a:gd name="T21" fmla="*/ 24 h 150"/>
                  <a:gd name="T22" fmla="*/ 100 w 103"/>
                  <a:gd name="T23" fmla="*/ 17 h 150"/>
                  <a:gd name="T24" fmla="*/ 84 w 103"/>
                  <a:gd name="T25" fmla="*/ 14 h 150"/>
                  <a:gd name="T26" fmla="*/ 70 w 103"/>
                  <a:gd name="T27" fmla="*/ 9 h 150"/>
                  <a:gd name="T28" fmla="*/ 68 w 103"/>
                  <a:gd name="T29" fmla="*/ 0 h 150"/>
                  <a:gd name="T30" fmla="*/ 61 w 103"/>
                  <a:gd name="T31" fmla="*/ 5 h 150"/>
                  <a:gd name="T32" fmla="*/ 55 w 103"/>
                  <a:gd name="T33" fmla="*/ 3 h 150"/>
                  <a:gd name="T34" fmla="*/ 48 w 103"/>
                  <a:gd name="T35" fmla="*/ 9 h 150"/>
                  <a:gd name="T36" fmla="*/ 50 w 103"/>
                  <a:gd name="T37" fmla="*/ 20 h 150"/>
                  <a:gd name="T38" fmla="*/ 47 w 103"/>
                  <a:gd name="T39" fmla="*/ 31 h 150"/>
                  <a:gd name="T40" fmla="*/ 41 w 103"/>
                  <a:gd name="T41" fmla="*/ 20 h 150"/>
                  <a:gd name="T42" fmla="*/ 39 w 103"/>
                  <a:gd name="T43" fmla="*/ 32 h 150"/>
                  <a:gd name="T44" fmla="*/ 48 w 103"/>
                  <a:gd name="T45" fmla="*/ 36 h 150"/>
                  <a:gd name="T46" fmla="*/ 52 w 103"/>
                  <a:gd name="T47" fmla="*/ 48 h 150"/>
                  <a:gd name="T48" fmla="*/ 43 w 103"/>
                  <a:gd name="T49" fmla="*/ 43 h 150"/>
                  <a:gd name="T50" fmla="*/ 40 w 103"/>
                  <a:gd name="T51" fmla="*/ 55 h 150"/>
                  <a:gd name="T52" fmla="*/ 37 w 103"/>
                  <a:gd name="T53" fmla="*/ 68 h 150"/>
                  <a:gd name="T54" fmla="*/ 29 w 103"/>
                  <a:gd name="T55" fmla="*/ 61 h 150"/>
                  <a:gd name="T56" fmla="*/ 22 w 103"/>
                  <a:gd name="T57" fmla="*/ 48 h 150"/>
                  <a:gd name="T58" fmla="*/ 23 w 103"/>
                  <a:gd name="T59" fmla="*/ 41 h 150"/>
                  <a:gd name="T60" fmla="*/ 12 w 103"/>
                  <a:gd name="T61" fmla="*/ 40 h 150"/>
                  <a:gd name="T62" fmla="*/ 4 w 103"/>
                  <a:gd name="T63" fmla="*/ 54 h 150"/>
                  <a:gd name="T64" fmla="*/ 4 w 103"/>
                  <a:gd name="T65" fmla="*/ 73 h 150"/>
                  <a:gd name="T66" fmla="*/ 5 w 103"/>
                  <a:gd name="T67" fmla="*/ 82 h 150"/>
                  <a:gd name="T68" fmla="*/ 11 w 103"/>
                  <a:gd name="T69" fmla="*/ 88 h 150"/>
                  <a:gd name="T70" fmla="*/ 16 w 103"/>
                  <a:gd name="T71" fmla="*/ 102 h 150"/>
                  <a:gd name="T72" fmla="*/ 23 w 103"/>
                  <a:gd name="T73" fmla="*/ 115 h 150"/>
                  <a:gd name="T74" fmla="*/ 23 w 103"/>
                  <a:gd name="T75" fmla="*/ 132 h 150"/>
                  <a:gd name="T76" fmla="*/ 26 w 103"/>
                  <a:gd name="T77" fmla="*/ 141 h 150"/>
                  <a:gd name="T78" fmla="*/ 35 w 103"/>
                  <a:gd name="T79" fmla="*/ 148 h 150"/>
                  <a:gd name="T80" fmla="*/ 40 w 103"/>
                  <a:gd name="T81" fmla="*/ 134 h 150"/>
                  <a:gd name="T82" fmla="*/ 43 w 103"/>
                  <a:gd name="T83" fmla="*/ 118 h 150"/>
                  <a:gd name="T84" fmla="*/ 47 w 103"/>
                  <a:gd name="T85" fmla="*/ 131 h 150"/>
                  <a:gd name="T86" fmla="*/ 61 w 103"/>
                  <a:gd name="T87" fmla="*/ 127 h 150"/>
                  <a:gd name="T88" fmla="*/ 72 w 103"/>
                  <a:gd name="T89" fmla="*/ 122 h 150"/>
                  <a:gd name="T90" fmla="*/ 70 w 103"/>
                  <a:gd name="T91" fmla="*/ 113 h 150"/>
                  <a:gd name="T92" fmla="*/ 75 w 103"/>
                  <a:gd name="T93" fmla="*/ 111 h 150"/>
                  <a:gd name="T94" fmla="*/ 79 w 103"/>
                  <a:gd name="T95" fmla="*/ 10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150">
                    <a:moveTo>
                      <a:pt x="79" y="100"/>
                    </a:moveTo>
                    <a:cubicBezTo>
                      <a:pt x="85" y="96"/>
                      <a:pt x="85" y="96"/>
                      <a:pt x="85" y="96"/>
                    </a:cubicBezTo>
                    <a:cubicBezTo>
                      <a:pt x="85" y="92"/>
                      <a:pt x="85" y="92"/>
                      <a:pt x="85" y="92"/>
                    </a:cubicBezTo>
                    <a:cubicBezTo>
                      <a:pt x="87" y="85"/>
                      <a:pt x="87" y="85"/>
                      <a:pt x="87" y="85"/>
                    </a:cubicBezTo>
                    <a:cubicBezTo>
                      <a:pt x="87" y="79"/>
                      <a:pt x="87" y="79"/>
                      <a:pt x="87" y="79"/>
                    </a:cubicBezTo>
                    <a:cubicBezTo>
                      <a:pt x="89" y="76"/>
                      <a:pt x="89" y="76"/>
                      <a:pt x="89" y="76"/>
                    </a:cubicBezTo>
                    <a:cubicBezTo>
                      <a:pt x="87" y="76"/>
                      <a:pt x="87" y="76"/>
                      <a:pt x="87" y="76"/>
                    </a:cubicBezTo>
                    <a:cubicBezTo>
                      <a:pt x="86" y="78"/>
                      <a:pt x="86" y="78"/>
                      <a:pt x="86" y="78"/>
                    </a:cubicBezTo>
                    <a:cubicBezTo>
                      <a:pt x="82" y="80"/>
                      <a:pt x="82" y="80"/>
                      <a:pt x="82" y="80"/>
                    </a:cubicBezTo>
                    <a:cubicBezTo>
                      <a:pt x="80" y="85"/>
                      <a:pt x="80" y="85"/>
                      <a:pt x="80" y="85"/>
                    </a:cubicBezTo>
                    <a:cubicBezTo>
                      <a:pt x="79" y="83"/>
                      <a:pt x="79" y="83"/>
                      <a:pt x="79" y="83"/>
                    </a:cubicBezTo>
                    <a:cubicBezTo>
                      <a:pt x="79" y="78"/>
                      <a:pt x="79" y="78"/>
                      <a:pt x="79" y="78"/>
                    </a:cubicBezTo>
                    <a:cubicBezTo>
                      <a:pt x="81" y="76"/>
                      <a:pt x="81" y="76"/>
                      <a:pt x="81" y="76"/>
                    </a:cubicBezTo>
                    <a:cubicBezTo>
                      <a:pt x="82" y="72"/>
                      <a:pt x="82" y="72"/>
                      <a:pt x="82" y="72"/>
                    </a:cubicBezTo>
                    <a:cubicBezTo>
                      <a:pt x="81" y="69"/>
                      <a:pt x="81" y="69"/>
                      <a:pt x="81" y="69"/>
                    </a:cubicBezTo>
                    <a:cubicBezTo>
                      <a:pt x="78" y="67"/>
                      <a:pt x="78" y="67"/>
                      <a:pt x="78" y="67"/>
                    </a:cubicBezTo>
                    <a:cubicBezTo>
                      <a:pt x="81" y="67"/>
                      <a:pt x="81" y="67"/>
                      <a:pt x="81" y="67"/>
                    </a:cubicBezTo>
                    <a:cubicBezTo>
                      <a:pt x="82" y="65"/>
                      <a:pt x="82" y="65"/>
                      <a:pt x="82" y="65"/>
                    </a:cubicBezTo>
                    <a:cubicBezTo>
                      <a:pt x="81" y="61"/>
                      <a:pt x="81" y="61"/>
                      <a:pt x="81" y="61"/>
                    </a:cubicBezTo>
                    <a:cubicBezTo>
                      <a:pt x="76" y="57"/>
                      <a:pt x="76" y="57"/>
                      <a:pt x="76" y="57"/>
                    </a:cubicBezTo>
                    <a:cubicBezTo>
                      <a:pt x="74" y="58"/>
                      <a:pt x="74" y="58"/>
                      <a:pt x="74" y="58"/>
                    </a:cubicBezTo>
                    <a:cubicBezTo>
                      <a:pt x="68" y="59"/>
                      <a:pt x="68" y="59"/>
                      <a:pt x="68" y="59"/>
                    </a:cubicBezTo>
                    <a:cubicBezTo>
                      <a:pt x="68" y="61"/>
                      <a:pt x="68" y="61"/>
                      <a:pt x="68" y="61"/>
                    </a:cubicBezTo>
                    <a:cubicBezTo>
                      <a:pt x="65" y="61"/>
                      <a:pt x="65" y="61"/>
                      <a:pt x="65" y="61"/>
                    </a:cubicBezTo>
                    <a:cubicBezTo>
                      <a:pt x="65" y="59"/>
                      <a:pt x="65" y="59"/>
                      <a:pt x="65" y="59"/>
                    </a:cubicBezTo>
                    <a:cubicBezTo>
                      <a:pt x="68" y="54"/>
                      <a:pt x="68" y="54"/>
                      <a:pt x="68" y="54"/>
                    </a:cubicBezTo>
                    <a:cubicBezTo>
                      <a:pt x="70" y="53"/>
                      <a:pt x="70" y="53"/>
                      <a:pt x="70" y="53"/>
                    </a:cubicBezTo>
                    <a:cubicBezTo>
                      <a:pt x="74" y="49"/>
                      <a:pt x="74" y="49"/>
                      <a:pt x="74" y="49"/>
                    </a:cubicBezTo>
                    <a:cubicBezTo>
                      <a:pt x="81" y="47"/>
                      <a:pt x="81" y="47"/>
                      <a:pt x="81" y="47"/>
                    </a:cubicBezTo>
                    <a:cubicBezTo>
                      <a:pt x="83" y="45"/>
                      <a:pt x="83" y="45"/>
                      <a:pt x="83" y="45"/>
                    </a:cubicBezTo>
                    <a:cubicBezTo>
                      <a:pt x="86" y="44"/>
                      <a:pt x="86" y="44"/>
                      <a:pt x="86" y="44"/>
                    </a:cubicBezTo>
                    <a:cubicBezTo>
                      <a:pt x="89" y="43"/>
                      <a:pt x="89" y="43"/>
                      <a:pt x="89" y="43"/>
                    </a:cubicBezTo>
                    <a:cubicBezTo>
                      <a:pt x="90" y="45"/>
                      <a:pt x="90" y="45"/>
                      <a:pt x="90" y="45"/>
                    </a:cubicBezTo>
                    <a:cubicBezTo>
                      <a:pt x="92" y="44"/>
                      <a:pt x="92" y="44"/>
                      <a:pt x="92" y="44"/>
                    </a:cubicBezTo>
                    <a:cubicBezTo>
                      <a:pt x="93" y="38"/>
                      <a:pt x="93" y="38"/>
                      <a:pt x="93" y="38"/>
                    </a:cubicBezTo>
                    <a:cubicBezTo>
                      <a:pt x="94" y="36"/>
                      <a:pt x="94" y="36"/>
                      <a:pt x="94" y="36"/>
                    </a:cubicBezTo>
                    <a:cubicBezTo>
                      <a:pt x="90" y="33"/>
                      <a:pt x="90" y="33"/>
                      <a:pt x="90" y="33"/>
                    </a:cubicBezTo>
                    <a:cubicBezTo>
                      <a:pt x="89" y="30"/>
                      <a:pt x="89" y="30"/>
                      <a:pt x="89" y="30"/>
                    </a:cubicBezTo>
                    <a:cubicBezTo>
                      <a:pt x="92" y="29"/>
                      <a:pt x="92" y="29"/>
                      <a:pt x="92" y="29"/>
                    </a:cubicBezTo>
                    <a:cubicBezTo>
                      <a:pt x="93" y="27"/>
                      <a:pt x="93" y="27"/>
                      <a:pt x="93" y="27"/>
                    </a:cubicBezTo>
                    <a:cubicBezTo>
                      <a:pt x="94" y="29"/>
                      <a:pt x="94" y="29"/>
                      <a:pt x="94" y="29"/>
                    </a:cubicBezTo>
                    <a:cubicBezTo>
                      <a:pt x="97" y="31"/>
                      <a:pt x="97" y="31"/>
                      <a:pt x="97" y="31"/>
                    </a:cubicBezTo>
                    <a:cubicBezTo>
                      <a:pt x="101" y="27"/>
                      <a:pt x="101" y="27"/>
                      <a:pt x="101" y="27"/>
                    </a:cubicBezTo>
                    <a:cubicBezTo>
                      <a:pt x="103" y="24"/>
                      <a:pt x="103" y="24"/>
                      <a:pt x="103" y="24"/>
                    </a:cubicBezTo>
                    <a:cubicBezTo>
                      <a:pt x="102" y="21"/>
                      <a:pt x="102" y="21"/>
                      <a:pt x="102" y="21"/>
                    </a:cubicBezTo>
                    <a:cubicBezTo>
                      <a:pt x="103" y="18"/>
                      <a:pt x="103" y="18"/>
                      <a:pt x="103" y="18"/>
                    </a:cubicBezTo>
                    <a:cubicBezTo>
                      <a:pt x="102" y="16"/>
                      <a:pt x="102" y="16"/>
                      <a:pt x="102" y="16"/>
                    </a:cubicBezTo>
                    <a:cubicBezTo>
                      <a:pt x="100" y="17"/>
                      <a:pt x="100" y="17"/>
                      <a:pt x="100" y="17"/>
                    </a:cubicBezTo>
                    <a:cubicBezTo>
                      <a:pt x="97" y="13"/>
                      <a:pt x="97" y="13"/>
                      <a:pt x="97" y="13"/>
                    </a:cubicBezTo>
                    <a:cubicBezTo>
                      <a:pt x="88" y="13"/>
                      <a:pt x="88" y="13"/>
                      <a:pt x="88" y="13"/>
                    </a:cubicBezTo>
                    <a:cubicBezTo>
                      <a:pt x="86" y="12"/>
                      <a:pt x="86" y="12"/>
                      <a:pt x="86" y="12"/>
                    </a:cubicBezTo>
                    <a:cubicBezTo>
                      <a:pt x="84" y="14"/>
                      <a:pt x="84" y="14"/>
                      <a:pt x="84" y="14"/>
                    </a:cubicBezTo>
                    <a:cubicBezTo>
                      <a:pt x="79" y="14"/>
                      <a:pt x="79" y="14"/>
                      <a:pt x="79" y="14"/>
                    </a:cubicBezTo>
                    <a:cubicBezTo>
                      <a:pt x="76" y="12"/>
                      <a:pt x="76" y="12"/>
                      <a:pt x="76" y="12"/>
                    </a:cubicBezTo>
                    <a:cubicBezTo>
                      <a:pt x="73" y="13"/>
                      <a:pt x="73" y="13"/>
                      <a:pt x="73" y="13"/>
                    </a:cubicBezTo>
                    <a:cubicBezTo>
                      <a:pt x="70" y="9"/>
                      <a:pt x="70" y="9"/>
                      <a:pt x="70" y="9"/>
                    </a:cubicBezTo>
                    <a:cubicBezTo>
                      <a:pt x="68" y="7"/>
                      <a:pt x="68" y="7"/>
                      <a:pt x="68" y="7"/>
                    </a:cubicBezTo>
                    <a:cubicBezTo>
                      <a:pt x="68" y="4"/>
                      <a:pt x="68" y="4"/>
                      <a:pt x="68" y="4"/>
                    </a:cubicBezTo>
                    <a:cubicBezTo>
                      <a:pt x="69" y="2"/>
                      <a:pt x="69" y="2"/>
                      <a:pt x="69" y="2"/>
                    </a:cubicBezTo>
                    <a:cubicBezTo>
                      <a:pt x="68" y="0"/>
                      <a:pt x="68" y="0"/>
                      <a:pt x="68" y="0"/>
                    </a:cubicBezTo>
                    <a:cubicBezTo>
                      <a:pt x="64" y="0"/>
                      <a:pt x="64" y="0"/>
                      <a:pt x="64" y="0"/>
                    </a:cubicBezTo>
                    <a:cubicBezTo>
                      <a:pt x="61" y="1"/>
                      <a:pt x="61" y="1"/>
                      <a:pt x="61" y="1"/>
                    </a:cubicBezTo>
                    <a:cubicBezTo>
                      <a:pt x="59" y="3"/>
                      <a:pt x="59" y="3"/>
                      <a:pt x="59" y="3"/>
                    </a:cubicBezTo>
                    <a:cubicBezTo>
                      <a:pt x="61" y="5"/>
                      <a:pt x="61" y="5"/>
                      <a:pt x="61" y="5"/>
                    </a:cubicBezTo>
                    <a:cubicBezTo>
                      <a:pt x="64" y="5"/>
                      <a:pt x="64" y="5"/>
                      <a:pt x="64" y="5"/>
                    </a:cubicBezTo>
                    <a:cubicBezTo>
                      <a:pt x="62" y="9"/>
                      <a:pt x="62" y="9"/>
                      <a:pt x="62" y="9"/>
                    </a:cubicBezTo>
                    <a:cubicBezTo>
                      <a:pt x="58" y="8"/>
                      <a:pt x="58" y="8"/>
                      <a:pt x="58" y="8"/>
                    </a:cubicBezTo>
                    <a:cubicBezTo>
                      <a:pt x="55" y="3"/>
                      <a:pt x="55" y="3"/>
                      <a:pt x="55" y="3"/>
                    </a:cubicBezTo>
                    <a:cubicBezTo>
                      <a:pt x="54" y="4"/>
                      <a:pt x="54" y="4"/>
                      <a:pt x="54" y="4"/>
                    </a:cubicBezTo>
                    <a:cubicBezTo>
                      <a:pt x="52" y="3"/>
                      <a:pt x="52" y="3"/>
                      <a:pt x="52" y="3"/>
                    </a:cubicBezTo>
                    <a:cubicBezTo>
                      <a:pt x="49" y="4"/>
                      <a:pt x="49" y="4"/>
                      <a:pt x="49" y="4"/>
                    </a:cubicBezTo>
                    <a:cubicBezTo>
                      <a:pt x="48" y="9"/>
                      <a:pt x="48" y="9"/>
                      <a:pt x="48" y="9"/>
                    </a:cubicBezTo>
                    <a:cubicBezTo>
                      <a:pt x="46" y="10"/>
                      <a:pt x="46" y="10"/>
                      <a:pt x="46" y="10"/>
                    </a:cubicBezTo>
                    <a:cubicBezTo>
                      <a:pt x="47" y="14"/>
                      <a:pt x="47" y="14"/>
                      <a:pt x="47" y="14"/>
                    </a:cubicBezTo>
                    <a:cubicBezTo>
                      <a:pt x="47" y="18"/>
                      <a:pt x="47" y="18"/>
                      <a:pt x="47" y="18"/>
                    </a:cubicBezTo>
                    <a:cubicBezTo>
                      <a:pt x="50" y="20"/>
                      <a:pt x="50" y="20"/>
                      <a:pt x="50" y="20"/>
                    </a:cubicBezTo>
                    <a:cubicBezTo>
                      <a:pt x="50" y="24"/>
                      <a:pt x="50" y="24"/>
                      <a:pt x="50" y="24"/>
                    </a:cubicBezTo>
                    <a:cubicBezTo>
                      <a:pt x="49" y="26"/>
                      <a:pt x="49" y="26"/>
                      <a:pt x="49" y="26"/>
                    </a:cubicBezTo>
                    <a:cubicBezTo>
                      <a:pt x="48" y="31"/>
                      <a:pt x="48" y="31"/>
                      <a:pt x="48" y="31"/>
                    </a:cubicBezTo>
                    <a:cubicBezTo>
                      <a:pt x="47" y="31"/>
                      <a:pt x="47" y="31"/>
                      <a:pt x="47" y="31"/>
                    </a:cubicBezTo>
                    <a:cubicBezTo>
                      <a:pt x="46" y="22"/>
                      <a:pt x="46" y="22"/>
                      <a:pt x="46" y="22"/>
                    </a:cubicBezTo>
                    <a:cubicBezTo>
                      <a:pt x="44" y="19"/>
                      <a:pt x="44" y="19"/>
                      <a:pt x="44" y="19"/>
                    </a:cubicBezTo>
                    <a:cubicBezTo>
                      <a:pt x="41" y="17"/>
                      <a:pt x="41" y="17"/>
                      <a:pt x="41" y="17"/>
                    </a:cubicBezTo>
                    <a:cubicBezTo>
                      <a:pt x="41" y="20"/>
                      <a:pt x="41" y="20"/>
                      <a:pt x="41" y="20"/>
                    </a:cubicBezTo>
                    <a:cubicBezTo>
                      <a:pt x="38" y="20"/>
                      <a:pt x="38" y="20"/>
                      <a:pt x="38" y="20"/>
                    </a:cubicBezTo>
                    <a:cubicBezTo>
                      <a:pt x="36" y="22"/>
                      <a:pt x="36" y="22"/>
                      <a:pt x="36" y="22"/>
                    </a:cubicBezTo>
                    <a:cubicBezTo>
                      <a:pt x="36" y="27"/>
                      <a:pt x="36" y="27"/>
                      <a:pt x="36" y="27"/>
                    </a:cubicBezTo>
                    <a:cubicBezTo>
                      <a:pt x="39" y="32"/>
                      <a:pt x="39" y="32"/>
                      <a:pt x="39" y="32"/>
                    </a:cubicBezTo>
                    <a:cubicBezTo>
                      <a:pt x="39" y="35"/>
                      <a:pt x="39" y="35"/>
                      <a:pt x="39" y="35"/>
                    </a:cubicBezTo>
                    <a:cubicBezTo>
                      <a:pt x="42" y="40"/>
                      <a:pt x="42" y="40"/>
                      <a:pt x="42" y="40"/>
                    </a:cubicBezTo>
                    <a:cubicBezTo>
                      <a:pt x="46" y="40"/>
                      <a:pt x="46" y="40"/>
                      <a:pt x="46" y="40"/>
                    </a:cubicBezTo>
                    <a:cubicBezTo>
                      <a:pt x="48" y="36"/>
                      <a:pt x="48" y="36"/>
                      <a:pt x="48" y="36"/>
                    </a:cubicBezTo>
                    <a:cubicBezTo>
                      <a:pt x="49" y="36"/>
                      <a:pt x="49" y="36"/>
                      <a:pt x="49" y="36"/>
                    </a:cubicBezTo>
                    <a:cubicBezTo>
                      <a:pt x="49" y="40"/>
                      <a:pt x="49" y="40"/>
                      <a:pt x="49" y="40"/>
                    </a:cubicBezTo>
                    <a:cubicBezTo>
                      <a:pt x="52" y="45"/>
                      <a:pt x="52" y="45"/>
                      <a:pt x="52" y="45"/>
                    </a:cubicBezTo>
                    <a:cubicBezTo>
                      <a:pt x="52" y="48"/>
                      <a:pt x="52" y="48"/>
                      <a:pt x="52" y="48"/>
                    </a:cubicBezTo>
                    <a:cubicBezTo>
                      <a:pt x="50" y="48"/>
                      <a:pt x="50" y="48"/>
                      <a:pt x="50" y="48"/>
                    </a:cubicBezTo>
                    <a:cubicBezTo>
                      <a:pt x="48" y="43"/>
                      <a:pt x="48" y="43"/>
                      <a:pt x="48" y="43"/>
                    </a:cubicBezTo>
                    <a:cubicBezTo>
                      <a:pt x="46" y="42"/>
                      <a:pt x="46" y="42"/>
                      <a:pt x="46" y="42"/>
                    </a:cubicBezTo>
                    <a:cubicBezTo>
                      <a:pt x="43" y="43"/>
                      <a:pt x="43" y="43"/>
                      <a:pt x="43" y="43"/>
                    </a:cubicBezTo>
                    <a:cubicBezTo>
                      <a:pt x="41" y="45"/>
                      <a:pt x="41" y="45"/>
                      <a:pt x="41" y="45"/>
                    </a:cubicBezTo>
                    <a:cubicBezTo>
                      <a:pt x="43" y="49"/>
                      <a:pt x="43" y="49"/>
                      <a:pt x="43" y="49"/>
                    </a:cubicBezTo>
                    <a:cubicBezTo>
                      <a:pt x="42" y="52"/>
                      <a:pt x="42" y="52"/>
                      <a:pt x="42" y="52"/>
                    </a:cubicBezTo>
                    <a:cubicBezTo>
                      <a:pt x="40" y="55"/>
                      <a:pt x="40" y="55"/>
                      <a:pt x="40" y="55"/>
                    </a:cubicBezTo>
                    <a:cubicBezTo>
                      <a:pt x="40" y="58"/>
                      <a:pt x="40" y="58"/>
                      <a:pt x="40" y="58"/>
                    </a:cubicBezTo>
                    <a:cubicBezTo>
                      <a:pt x="38" y="62"/>
                      <a:pt x="38" y="62"/>
                      <a:pt x="38" y="62"/>
                    </a:cubicBezTo>
                    <a:cubicBezTo>
                      <a:pt x="36" y="64"/>
                      <a:pt x="36" y="64"/>
                      <a:pt x="36" y="64"/>
                    </a:cubicBezTo>
                    <a:cubicBezTo>
                      <a:pt x="37" y="68"/>
                      <a:pt x="37" y="68"/>
                      <a:pt x="37" y="68"/>
                    </a:cubicBezTo>
                    <a:cubicBezTo>
                      <a:pt x="35" y="69"/>
                      <a:pt x="35" y="69"/>
                      <a:pt x="35" y="69"/>
                    </a:cubicBezTo>
                    <a:cubicBezTo>
                      <a:pt x="32" y="69"/>
                      <a:pt x="32" y="69"/>
                      <a:pt x="32" y="69"/>
                    </a:cubicBezTo>
                    <a:cubicBezTo>
                      <a:pt x="29" y="65"/>
                      <a:pt x="29" y="65"/>
                      <a:pt x="29" y="65"/>
                    </a:cubicBezTo>
                    <a:cubicBezTo>
                      <a:pt x="29" y="61"/>
                      <a:pt x="29" y="61"/>
                      <a:pt x="29" y="61"/>
                    </a:cubicBezTo>
                    <a:cubicBezTo>
                      <a:pt x="25" y="55"/>
                      <a:pt x="25" y="55"/>
                      <a:pt x="25" y="55"/>
                    </a:cubicBezTo>
                    <a:cubicBezTo>
                      <a:pt x="25" y="52"/>
                      <a:pt x="25" y="52"/>
                      <a:pt x="25" y="52"/>
                    </a:cubicBezTo>
                    <a:cubicBezTo>
                      <a:pt x="25" y="49"/>
                      <a:pt x="25" y="49"/>
                      <a:pt x="25" y="49"/>
                    </a:cubicBezTo>
                    <a:cubicBezTo>
                      <a:pt x="22" y="48"/>
                      <a:pt x="22" y="48"/>
                      <a:pt x="22" y="48"/>
                    </a:cubicBezTo>
                    <a:cubicBezTo>
                      <a:pt x="22" y="46"/>
                      <a:pt x="22" y="46"/>
                      <a:pt x="22" y="46"/>
                    </a:cubicBezTo>
                    <a:cubicBezTo>
                      <a:pt x="23" y="46"/>
                      <a:pt x="23" y="46"/>
                      <a:pt x="23" y="46"/>
                    </a:cubicBezTo>
                    <a:cubicBezTo>
                      <a:pt x="25" y="43"/>
                      <a:pt x="25" y="43"/>
                      <a:pt x="25" y="43"/>
                    </a:cubicBezTo>
                    <a:cubicBezTo>
                      <a:pt x="23" y="41"/>
                      <a:pt x="23" y="41"/>
                      <a:pt x="23" y="41"/>
                    </a:cubicBezTo>
                    <a:cubicBezTo>
                      <a:pt x="20" y="40"/>
                      <a:pt x="20" y="40"/>
                      <a:pt x="20" y="40"/>
                    </a:cubicBezTo>
                    <a:cubicBezTo>
                      <a:pt x="15" y="42"/>
                      <a:pt x="15" y="42"/>
                      <a:pt x="15" y="42"/>
                    </a:cubicBezTo>
                    <a:cubicBezTo>
                      <a:pt x="14" y="40"/>
                      <a:pt x="14" y="40"/>
                      <a:pt x="14" y="40"/>
                    </a:cubicBezTo>
                    <a:cubicBezTo>
                      <a:pt x="12" y="40"/>
                      <a:pt x="12" y="40"/>
                      <a:pt x="12" y="40"/>
                    </a:cubicBezTo>
                    <a:cubicBezTo>
                      <a:pt x="10" y="43"/>
                      <a:pt x="10" y="43"/>
                      <a:pt x="10" y="43"/>
                    </a:cubicBezTo>
                    <a:cubicBezTo>
                      <a:pt x="7" y="45"/>
                      <a:pt x="7" y="45"/>
                      <a:pt x="7" y="45"/>
                    </a:cubicBezTo>
                    <a:cubicBezTo>
                      <a:pt x="2" y="51"/>
                      <a:pt x="2" y="51"/>
                      <a:pt x="2" y="51"/>
                    </a:cubicBezTo>
                    <a:cubicBezTo>
                      <a:pt x="4" y="54"/>
                      <a:pt x="4" y="54"/>
                      <a:pt x="4" y="54"/>
                    </a:cubicBezTo>
                    <a:cubicBezTo>
                      <a:pt x="4" y="62"/>
                      <a:pt x="4" y="62"/>
                      <a:pt x="4" y="62"/>
                    </a:cubicBezTo>
                    <a:cubicBezTo>
                      <a:pt x="3" y="64"/>
                      <a:pt x="3" y="64"/>
                      <a:pt x="3" y="64"/>
                    </a:cubicBezTo>
                    <a:cubicBezTo>
                      <a:pt x="5" y="67"/>
                      <a:pt x="5" y="67"/>
                      <a:pt x="5" y="67"/>
                    </a:cubicBezTo>
                    <a:cubicBezTo>
                      <a:pt x="4" y="73"/>
                      <a:pt x="4" y="73"/>
                      <a:pt x="4" y="73"/>
                    </a:cubicBezTo>
                    <a:cubicBezTo>
                      <a:pt x="0" y="76"/>
                      <a:pt x="0" y="76"/>
                      <a:pt x="0" y="76"/>
                    </a:cubicBezTo>
                    <a:cubicBezTo>
                      <a:pt x="1" y="81"/>
                      <a:pt x="1" y="81"/>
                      <a:pt x="1" y="81"/>
                    </a:cubicBezTo>
                    <a:cubicBezTo>
                      <a:pt x="2" y="83"/>
                      <a:pt x="2" y="83"/>
                      <a:pt x="2" y="83"/>
                    </a:cubicBezTo>
                    <a:cubicBezTo>
                      <a:pt x="5" y="82"/>
                      <a:pt x="5" y="82"/>
                      <a:pt x="5" y="82"/>
                    </a:cubicBezTo>
                    <a:cubicBezTo>
                      <a:pt x="6" y="84"/>
                      <a:pt x="6" y="84"/>
                      <a:pt x="6" y="84"/>
                    </a:cubicBezTo>
                    <a:cubicBezTo>
                      <a:pt x="9" y="82"/>
                      <a:pt x="9" y="82"/>
                      <a:pt x="9" y="82"/>
                    </a:cubicBezTo>
                    <a:cubicBezTo>
                      <a:pt x="11" y="83"/>
                      <a:pt x="11" y="83"/>
                      <a:pt x="11" y="83"/>
                    </a:cubicBezTo>
                    <a:cubicBezTo>
                      <a:pt x="11" y="88"/>
                      <a:pt x="11" y="88"/>
                      <a:pt x="11" y="88"/>
                    </a:cubicBezTo>
                    <a:cubicBezTo>
                      <a:pt x="12" y="90"/>
                      <a:pt x="12" y="90"/>
                      <a:pt x="12" y="90"/>
                    </a:cubicBezTo>
                    <a:cubicBezTo>
                      <a:pt x="14" y="90"/>
                      <a:pt x="14" y="90"/>
                      <a:pt x="14" y="90"/>
                    </a:cubicBezTo>
                    <a:cubicBezTo>
                      <a:pt x="16" y="95"/>
                      <a:pt x="16" y="95"/>
                      <a:pt x="16" y="95"/>
                    </a:cubicBezTo>
                    <a:cubicBezTo>
                      <a:pt x="16" y="102"/>
                      <a:pt x="16" y="102"/>
                      <a:pt x="16" y="102"/>
                    </a:cubicBezTo>
                    <a:cubicBezTo>
                      <a:pt x="19" y="106"/>
                      <a:pt x="19" y="106"/>
                      <a:pt x="19" y="106"/>
                    </a:cubicBezTo>
                    <a:cubicBezTo>
                      <a:pt x="19" y="110"/>
                      <a:pt x="19" y="110"/>
                      <a:pt x="19" y="110"/>
                    </a:cubicBezTo>
                    <a:cubicBezTo>
                      <a:pt x="20" y="114"/>
                      <a:pt x="20" y="114"/>
                      <a:pt x="20" y="114"/>
                    </a:cubicBezTo>
                    <a:cubicBezTo>
                      <a:pt x="23" y="115"/>
                      <a:pt x="23" y="115"/>
                      <a:pt x="23" y="115"/>
                    </a:cubicBezTo>
                    <a:cubicBezTo>
                      <a:pt x="22" y="118"/>
                      <a:pt x="22" y="118"/>
                      <a:pt x="22" y="118"/>
                    </a:cubicBezTo>
                    <a:cubicBezTo>
                      <a:pt x="23" y="124"/>
                      <a:pt x="23" y="124"/>
                      <a:pt x="23" y="124"/>
                    </a:cubicBezTo>
                    <a:cubicBezTo>
                      <a:pt x="20" y="129"/>
                      <a:pt x="20" y="129"/>
                      <a:pt x="20" y="129"/>
                    </a:cubicBezTo>
                    <a:cubicBezTo>
                      <a:pt x="23" y="132"/>
                      <a:pt x="23" y="132"/>
                      <a:pt x="23" y="132"/>
                    </a:cubicBezTo>
                    <a:cubicBezTo>
                      <a:pt x="24" y="137"/>
                      <a:pt x="24" y="137"/>
                      <a:pt x="24" y="137"/>
                    </a:cubicBezTo>
                    <a:cubicBezTo>
                      <a:pt x="23" y="141"/>
                      <a:pt x="23" y="141"/>
                      <a:pt x="23" y="141"/>
                    </a:cubicBezTo>
                    <a:cubicBezTo>
                      <a:pt x="24" y="143"/>
                      <a:pt x="24" y="143"/>
                      <a:pt x="24" y="143"/>
                    </a:cubicBezTo>
                    <a:cubicBezTo>
                      <a:pt x="26" y="141"/>
                      <a:pt x="26" y="141"/>
                      <a:pt x="26" y="141"/>
                    </a:cubicBezTo>
                    <a:cubicBezTo>
                      <a:pt x="27" y="143"/>
                      <a:pt x="27" y="143"/>
                      <a:pt x="27" y="143"/>
                    </a:cubicBezTo>
                    <a:cubicBezTo>
                      <a:pt x="28" y="148"/>
                      <a:pt x="28" y="148"/>
                      <a:pt x="28" y="148"/>
                    </a:cubicBezTo>
                    <a:cubicBezTo>
                      <a:pt x="30" y="150"/>
                      <a:pt x="30" y="150"/>
                      <a:pt x="30" y="150"/>
                    </a:cubicBezTo>
                    <a:cubicBezTo>
                      <a:pt x="30" y="150"/>
                      <a:pt x="35" y="148"/>
                      <a:pt x="35" y="148"/>
                    </a:cubicBezTo>
                    <a:cubicBezTo>
                      <a:pt x="36" y="144"/>
                      <a:pt x="36" y="144"/>
                      <a:pt x="36" y="144"/>
                    </a:cubicBezTo>
                    <a:cubicBezTo>
                      <a:pt x="41" y="141"/>
                      <a:pt x="41" y="141"/>
                      <a:pt x="41" y="141"/>
                    </a:cubicBezTo>
                    <a:cubicBezTo>
                      <a:pt x="41" y="137"/>
                      <a:pt x="41" y="137"/>
                      <a:pt x="41" y="137"/>
                    </a:cubicBezTo>
                    <a:cubicBezTo>
                      <a:pt x="40" y="134"/>
                      <a:pt x="40" y="134"/>
                      <a:pt x="40" y="134"/>
                    </a:cubicBezTo>
                    <a:cubicBezTo>
                      <a:pt x="37" y="126"/>
                      <a:pt x="37" y="126"/>
                      <a:pt x="37" y="126"/>
                    </a:cubicBezTo>
                    <a:cubicBezTo>
                      <a:pt x="38" y="122"/>
                      <a:pt x="38" y="122"/>
                      <a:pt x="38" y="122"/>
                    </a:cubicBezTo>
                    <a:cubicBezTo>
                      <a:pt x="44" y="115"/>
                      <a:pt x="44" y="115"/>
                      <a:pt x="44" y="115"/>
                    </a:cubicBezTo>
                    <a:cubicBezTo>
                      <a:pt x="43" y="118"/>
                      <a:pt x="43" y="118"/>
                      <a:pt x="43" y="118"/>
                    </a:cubicBezTo>
                    <a:cubicBezTo>
                      <a:pt x="40" y="124"/>
                      <a:pt x="40" y="124"/>
                      <a:pt x="40" y="124"/>
                    </a:cubicBezTo>
                    <a:cubicBezTo>
                      <a:pt x="42" y="132"/>
                      <a:pt x="42" y="132"/>
                      <a:pt x="42" y="132"/>
                    </a:cubicBezTo>
                    <a:cubicBezTo>
                      <a:pt x="44" y="133"/>
                      <a:pt x="44" y="133"/>
                      <a:pt x="44" y="133"/>
                    </a:cubicBezTo>
                    <a:cubicBezTo>
                      <a:pt x="47" y="131"/>
                      <a:pt x="47" y="131"/>
                      <a:pt x="47" y="131"/>
                    </a:cubicBezTo>
                    <a:cubicBezTo>
                      <a:pt x="52" y="134"/>
                      <a:pt x="52" y="134"/>
                      <a:pt x="52" y="134"/>
                    </a:cubicBezTo>
                    <a:cubicBezTo>
                      <a:pt x="57" y="132"/>
                      <a:pt x="57" y="132"/>
                      <a:pt x="57" y="132"/>
                    </a:cubicBezTo>
                    <a:cubicBezTo>
                      <a:pt x="57" y="129"/>
                      <a:pt x="57" y="129"/>
                      <a:pt x="57" y="129"/>
                    </a:cubicBezTo>
                    <a:cubicBezTo>
                      <a:pt x="61" y="127"/>
                      <a:pt x="61" y="127"/>
                      <a:pt x="61" y="127"/>
                    </a:cubicBezTo>
                    <a:cubicBezTo>
                      <a:pt x="64" y="127"/>
                      <a:pt x="64" y="127"/>
                      <a:pt x="64" y="127"/>
                    </a:cubicBezTo>
                    <a:cubicBezTo>
                      <a:pt x="67" y="125"/>
                      <a:pt x="67" y="125"/>
                      <a:pt x="67" y="125"/>
                    </a:cubicBezTo>
                    <a:cubicBezTo>
                      <a:pt x="68" y="126"/>
                      <a:pt x="68" y="126"/>
                      <a:pt x="68" y="126"/>
                    </a:cubicBezTo>
                    <a:cubicBezTo>
                      <a:pt x="72" y="122"/>
                      <a:pt x="72" y="122"/>
                      <a:pt x="72" y="122"/>
                    </a:cubicBezTo>
                    <a:cubicBezTo>
                      <a:pt x="70" y="118"/>
                      <a:pt x="70" y="118"/>
                      <a:pt x="70" y="118"/>
                    </a:cubicBezTo>
                    <a:cubicBezTo>
                      <a:pt x="74" y="118"/>
                      <a:pt x="74" y="118"/>
                      <a:pt x="74" y="118"/>
                    </a:cubicBezTo>
                    <a:cubicBezTo>
                      <a:pt x="74" y="116"/>
                      <a:pt x="74" y="116"/>
                      <a:pt x="74" y="116"/>
                    </a:cubicBezTo>
                    <a:cubicBezTo>
                      <a:pt x="70" y="113"/>
                      <a:pt x="70" y="113"/>
                      <a:pt x="70" y="113"/>
                    </a:cubicBezTo>
                    <a:cubicBezTo>
                      <a:pt x="70" y="111"/>
                      <a:pt x="70" y="111"/>
                      <a:pt x="70" y="111"/>
                    </a:cubicBezTo>
                    <a:cubicBezTo>
                      <a:pt x="72" y="109"/>
                      <a:pt x="72" y="109"/>
                      <a:pt x="72" y="109"/>
                    </a:cubicBezTo>
                    <a:cubicBezTo>
                      <a:pt x="73" y="111"/>
                      <a:pt x="73" y="111"/>
                      <a:pt x="73" y="111"/>
                    </a:cubicBezTo>
                    <a:cubicBezTo>
                      <a:pt x="75" y="111"/>
                      <a:pt x="75" y="111"/>
                      <a:pt x="75" y="111"/>
                    </a:cubicBezTo>
                    <a:cubicBezTo>
                      <a:pt x="77" y="105"/>
                      <a:pt x="77" y="105"/>
                      <a:pt x="77" y="105"/>
                    </a:cubicBezTo>
                    <a:cubicBezTo>
                      <a:pt x="75" y="102"/>
                      <a:pt x="75" y="102"/>
                      <a:pt x="75" y="102"/>
                    </a:cubicBezTo>
                    <a:cubicBezTo>
                      <a:pt x="76" y="100"/>
                      <a:pt x="76" y="100"/>
                      <a:pt x="76" y="100"/>
                    </a:cubicBezTo>
                    <a:lnTo>
                      <a:pt x="79"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1216">
                <a:extLst>
                  <a:ext uri="{FF2B5EF4-FFF2-40B4-BE49-F238E27FC236}">
                    <a16:creationId xmlns:a16="http://schemas.microsoft.com/office/drawing/2014/main" id="{426EF625-2AA6-43D5-8C05-58540C0BAEE5}"/>
                  </a:ext>
                </a:extLst>
              </p:cNvPr>
              <p:cNvSpPr>
                <a:spLocks/>
              </p:cNvSpPr>
              <p:nvPr/>
            </p:nvSpPr>
            <p:spPr bwMode="auto">
              <a:xfrm>
                <a:off x="4056215" y="1827039"/>
                <a:ext cx="3175" cy="4762"/>
              </a:xfrm>
              <a:custGeom>
                <a:avLst/>
                <a:gdLst>
                  <a:gd name="T0" fmla="*/ 0 w 2"/>
                  <a:gd name="T1" fmla="*/ 3 h 3"/>
                  <a:gd name="T2" fmla="*/ 0 w 2"/>
                  <a:gd name="T3" fmla="*/ 3 h 3"/>
                  <a:gd name="T4" fmla="*/ 2 w 2"/>
                  <a:gd name="T5" fmla="*/ 3 h 3"/>
                  <a:gd name="T6" fmla="*/ 2 w 2"/>
                  <a:gd name="T7" fmla="*/ 0 h 3"/>
                  <a:gd name="T8" fmla="*/ 0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3"/>
                    </a:lnTo>
                    <a:lnTo>
                      <a:pt x="2" y="3"/>
                    </a:ln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7" name="Freeform 1217">
                <a:extLst>
                  <a:ext uri="{FF2B5EF4-FFF2-40B4-BE49-F238E27FC236}">
                    <a16:creationId xmlns:a16="http://schemas.microsoft.com/office/drawing/2014/main" id="{5B29E649-9928-42EA-BF44-7CB2C7849C40}"/>
                  </a:ext>
                </a:extLst>
              </p:cNvPr>
              <p:cNvSpPr>
                <a:spLocks/>
              </p:cNvSpPr>
              <p:nvPr/>
            </p:nvSpPr>
            <p:spPr bwMode="auto">
              <a:xfrm>
                <a:off x="4157818" y="2050855"/>
                <a:ext cx="11114" cy="19048"/>
              </a:xfrm>
              <a:custGeom>
                <a:avLst/>
                <a:gdLst>
                  <a:gd name="T0" fmla="*/ 6 w 7"/>
                  <a:gd name="T1" fmla="*/ 7 h 12"/>
                  <a:gd name="T2" fmla="*/ 7 w 7"/>
                  <a:gd name="T3" fmla="*/ 4 h 12"/>
                  <a:gd name="T4" fmla="*/ 7 w 7"/>
                  <a:gd name="T5" fmla="*/ 1 h 12"/>
                  <a:gd name="T6" fmla="*/ 6 w 7"/>
                  <a:gd name="T7" fmla="*/ 0 h 12"/>
                  <a:gd name="T8" fmla="*/ 5 w 7"/>
                  <a:gd name="T9" fmla="*/ 2 h 12"/>
                  <a:gd name="T10" fmla="*/ 2 w 7"/>
                  <a:gd name="T11" fmla="*/ 5 h 12"/>
                  <a:gd name="T12" fmla="*/ 2 w 7"/>
                  <a:gd name="T13" fmla="*/ 9 h 12"/>
                  <a:gd name="T14" fmla="*/ 0 w 7"/>
                  <a:gd name="T15" fmla="*/ 12 h 12"/>
                  <a:gd name="T16" fmla="*/ 4 w 7"/>
                  <a:gd name="T17" fmla="*/ 12 h 12"/>
                  <a:gd name="T18" fmla="*/ 6 w 7"/>
                  <a:gd name="T19" fmla="*/ 11 h 12"/>
                  <a:gd name="T20" fmla="*/ 6 w 7"/>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6" y="7"/>
                    </a:moveTo>
                    <a:lnTo>
                      <a:pt x="7" y="4"/>
                    </a:lnTo>
                    <a:lnTo>
                      <a:pt x="7" y="1"/>
                    </a:lnTo>
                    <a:lnTo>
                      <a:pt x="6" y="0"/>
                    </a:lnTo>
                    <a:lnTo>
                      <a:pt x="5" y="2"/>
                    </a:lnTo>
                    <a:lnTo>
                      <a:pt x="2" y="5"/>
                    </a:lnTo>
                    <a:lnTo>
                      <a:pt x="2" y="9"/>
                    </a:lnTo>
                    <a:lnTo>
                      <a:pt x="0" y="12"/>
                    </a:lnTo>
                    <a:lnTo>
                      <a:pt x="4" y="12"/>
                    </a:lnTo>
                    <a:lnTo>
                      <a:pt x="6" y="11"/>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8" name="Freeform 1218">
                <a:extLst>
                  <a:ext uri="{FF2B5EF4-FFF2-40B4-BE49-F238E27FC236}">
                    <a16:creationId xmlns:a16="http://schemas.microsoft.com/office/drawing/2014/main" id="{4398E096-A940-4872-ADA3-8D6421BEF817}"/>
                  </a:ext>
                </a:extLst>
              </p:cNvPr>
              <p:cNvSpPr>
                <a:spLocks/>
              </p:cNvSpPr>
              <p:nvPr/>
            </p:nvSpPr>
            <p:spPr bwMode="auto">
              <a:xfrm>
                <a:off x="4375314" y="2544521"/>
                <a:ext cx="4763" cy="7937"/>
              </a:xfrm>
              <a:custGeom>
                <a:avLst/>
                <a:gdLst>
                  <a:gd name="T0" fmla="*/ 2 w 3"/>
                  <a:gd name="T1" fmla="*/ 5 h 5"/>
                  <a:gd name="T2" fmla="*/ 3 w 3"/>
                  <a:gd name="T3" fmla="*/ 2 h 5"/>
                  <a:gd name="T4" fmla="*/ 1 w 3"/>
                  <a:gd name="T5" fmla="*/ 0 h 5"/>
                  <a:gd name="T6" fmla="*/ 0 w 3"/>
                  <a:gd name="T7" fmla="*/ 1 h 5"/>
                  <a:gd name="T8" fmla="*/ 1 w 3"/>
                  <a:gd name="T9" fmla="*/ 4 h 5"/>
                  <a:gd name="T10" fmla="*/ 1 w 3"/>
                  <a:gd name="T11" fmla="*/ 5 h 5"/>
                  <a:gd name="T12" fmla="*/ 2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5"/>
                    </a:moveTo>
                    <a:lnTo>
                      <a:pt x="3" y="2"/>
                    </a:lnTo>
                    <a:lnTo>
                      <a:pt x="1" y="0"/>
                    </a:lnTo>
                    <a:lnTo>
                      <a:pt x="0" y="1"/>
                    </a:lnTo>
                    <a:lnTo>
                      <a:pt x="1" y="4"/>
                    </a:lnTo>
                    <a:lnTo>
                      <a:pt x="1" y="5"/>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9" name="Freeform 1219">
                <a:extLst>
                  <a:ext uri="{FF2B5EF4-FFF2-40B4-BE49-F238E27FC236}">
                    <a16:creationId xmlns:a16="http://schemas.microsoft.com/office/drawing/2014/main" id="{D436F325-A534-4AC0-B44E-9C2490777CBB}"/>
                  </a:ext>
                </a:extLst>
              </p:cNvPr>
              <p:cNvSpPr>
                <a:spLocks/>
              </p:cNvSpPr>
              <p:nvPr/>
            </p:nvSpPr>
            <p:spPr bwMode="auto">
              <a:xfrm>
                <a:off x="4107016" y="2768337"/>
                <a:ext cx="3175" cy="7937"/>
              </a:xfrm>
              <a:custGeom>
                <a:avLst/>
                <a:gdLst>
                  <a:gd name="T0" fmla="*/ 2 w 2"/>
                  <a:gd name="T1" fmla="*/ 4 h 5"/>
                  <a:gd name="T2" fmla="*/ 2 w 2"/>
                  <a:gd name="T3" fmla="*/ 0 h 5"/>
                  <a:gd name="T4" fmla="*/ 1 w 2"/>
                  <a:gd name="T5" fmla="*/ 1 h 5"/>
                  <a:gd name="T6" fmla="*/ 0 w 2"/>
                  <a:gd name="T7" fmla="*/ 1 h 5"/>
                  <a:gd name="T8" fmla="*/ 1 w 2"/>
                  <a:gd name="T9" fmla="*/ 4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0"/>
                    </a:lnTo>
                    <a:lnTo>
                      <a:pt x="1" y="1"/>
                    </a:lnTo>
                    <a:lnTo>
                      <a:pt x="0" y="1"/>
                    </a:lnTo>
                    <a:lnTo>
                      <a:pt x="1" y="4"/>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0" name="Freeform 1220">
                <a:extLst>
                  <a:ext uri="{FF2B5EF4-FFF2-40B4-BE49-F238E27FC236}">
                    <a16:creationId xmlns:a16="http://schemas.microsoft.com/office/drawing/2014/main" id="{B537C7DB-65FB-4FC8-A397-1A30AF99B030}"/>
                  </a:ext>
                </a:extLst>
              </p:cNvPr>
              <p:cNvSpPr>
                <a:spLocks/>
              </p:cNvSpPr>
              <p:nvPr/>
            </p:nvSpPr>
            <p:spPr bwMode="auto">
              <a:xfrm>
                <a:off x="4157818" y="2176256"/>
                <a:ext cx="7938" cy="23810"/>
              </a:xfrm>
              <a:custGeom>
                <a:avLst/>
                <a:gdLst>
                  <a:gd name="T0" fmla="*/ 3 w 5"/>
                  <a:gd name="T1" fmla="*/ 0 h 15"/>
                  <a:gd name="T2" fmla="*/ 2 w 5"/>
                  <a:gd name="T3" fmla="*/ 0 h 15"/>
                  <a:gd name="T4" fmla="*/ 1 w 5"/>
                  <a:gd name="T5" fmla="*/ 3 h 15"/>
                  <a:gd name="T6" fmla="*/ 1 w 5"/>
                  <a:gd name="T7" fmla="*/ 8 h 15"/>
                  <a:gd name="T8" fmla="*/ 0 w 5"/>
                  <a:gd name="T9" fmla="*/ 10 h 15"/>
                  <a:gd name="T10" fmla="*/ 1 w 5"/>
                  <a:gd name="T11" fmla="*/ 11 h 15"/>
                  <a:gd name="T12" fmla="*/ 1 w 5"/>
                  <a:gd name="T13" fmla="*/ 15 h 15"/>
                  <a:gd name="T14" fmla="*/ 2 w 5"/>
                  <a:gd name="T15" fmla="*/ 14 h 15"/>
                  <a:gd name="T16" fmla="*/ 5 w 5"/>
                  <a:gd name="T17" fmla="*/ 8 h 15"/>
                  <a:gd name="T18" fmla="*/ 3 w 5"/>
                  <a:gd name="T19" fmla="*/ 6 h 15"/>
                  <a:gd name="T20" fmla="*/ 3 w 5"/>
                  <a:gd name="T21" fmla="*/ 4 h 15"/>
                  <a:gd name="T22" fmla="*/ 4 w 5"/>
                  <a:gd name="T23" fmla="*/ 3 h 15"/>
                  <a:gd name="T24" fmla="*/ 3 w 5"/>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5">
                    <a:moveTo>
                      <a:pt x="3" y="0"/>
                    </a:moveTo>
                    <a:lnTo>
                      <a:pt x="2" y="0"/>
                    </a:lnTo>
                    <a:lnTo>
                      <a:pt x="1" y="3"/>
                    </a:lnTo>
                    <a:lnTo>
                      <a:pt x="1" y="8"/>
                    </a:lnTo>
                    <a:lnTo>
                      <a:pt x="0" y="10"/>
                    </a:lnTo>
                    <a:lnTo>
                      <a:pt x="1" y="11"/>
                    </a:lnTo>
                    <a:lnTo>
                      <a:pt x="1" y="15"/>
                    </a:lnTo>
                    <a:lnTo>
                      <a:pt x="2" y="14"/>
                    </a:lnTo>
                    <a:lnTo>
                      <a:pt x="5" y="8"/>
                    </a:lnTo>
                    <a:lnTo>
                      <a:pt x="3" y="6"/>
                    </a:lnTo>
                    <a:lnTo>
                      <a:pt x="3" y="4"/>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1" name="Freeform 1221">
                <a:extLst>
                  <a:ext uri="{FF2B5EF4-FFF2-40B4-BE49-F238E27FC236}">
                    <a16:creationId xmlns:a16="http://schemas.microsoft.com/office/drawing/2014/main" id="{F442D858-06C6-4E40-9A0E-258334B5FDC7}"/>
                  </a:ext>
                </a:extLst>
              </p:cNvPr>
              <p:cNvSpPr>
                <a:spLocks/>
              </p:cNvSpPr>
              <p:nvPr/>
            </p:nvSpPr>
            <p:spPr bwMode="auto">
              <a:xfrm>
                <a:off x="4107016" y="2823895"/>
                <a:ext cx="7938" cy="6349"/>
              </a:xfrm>
              <a:custGeom>
                <a:avLst/>
                <a:gdLst>
                  <a:gd name="T0" fmla="*/ 2 w 5"/>
                  <a:gd name="T1" fmla="*/ 4 h 4"/>
                  <a:gd name="T2" fmla="*/ 5 w 5"/>
                  <a:gd name="T3" fmla="*/ 2 h 4"/>
                  <a:gd name="T4" fmla="*/ 4 w 5"/>
                  <a:gd name="T5" fmla="*/ 0 h 4"/>
                  <a:gd name="T6" fmla="*/ 3 w 5"/>
                  <a:gd name="T7" fmla="*/ 0 h 4"/>
                  <a:gd name="T8" fmla="*/ 1 w 5"/>
                  <a:gd name="T9" fmla="*/ 1 h 4"/>
                  <a:gd name="T10" fmla="*/ 0 w 5"/>
                  <a:gd name="T11" fmla="*/ 4 h 4"/>
                  <a:gd name="T12" fmla="*/ 2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4"/>
                    </a:moveTo>
                    <a:lnTo>
                      <a:pt x="5" y="2"/>
                    </a:lnTo>
                    <a:lnTo>
                      <a:pt x="4" y="0"/>
                    </a:lnTo>
                    <a:lnTo>
                      <a:pt x="3" y="0"/>
                    </a:lnTo>
                    <a:lnTo>
                      <a:pt x="1" y="1"/>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2" name="Freeform 1222">
                <a:extLst>
                  <a:ext uri="{FF2B5EF4-FFF2-40B4-BE49-F238E27FC236}">
                    <a16:creationId xmlns:a16="http://schemas.microsoft.com/office/drawing/2014/main" id="{4B03D683-20C4-460D-89F5-D88690E91ADF}"/>
                  </a:ext>
                </a:extLst>
              </p:cNvPr>
              <p:cNvSpPr>
                <a:spLocks/>
              </p:cNvSpPr>
              <p:nvPr/>
            </p:nvSpPr>
            <p:spPr bwMode="auto">
              <a:xfrm>
                <a:off x="4156231" y="2650873"/>
                <a:ext cx="4763" cy="9524"/>
              </a:xfrm>
              <a:custGeom>
                <a:avLst/>
                <a:gdLst>
                  <a:gd name="T0" fmla="*/ 4 w 4"/>
                  <a:gd name="T1" fmla="*/ 5 h 7"/>
                  <a:gd name="T2" fmla="*/ 4 w 4"/>
                  <a:gd name="T3" fmla="*/ 0 h 7"/>
                  <a:gd name="T4" fmla="*/ 3 w 4"/>
                  <a:gd name="T5" fmla="*/ 0 h 7"/>
                  <a:gd name="T6" fmla="*/ 3 w 4"/>
                  <a:gd name="T7" fmla="*/ 4 h 7"/>
                  <a:gd name="T8" fmla="*/ 0 w 4"/>
                  <a:gd name="T9" fmla="*/ 7 h 7"/>
                  <a:gd name="T10" fmla="*/ 2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4" y="0"/>
                      <a:pt x="4" y="0"/>
                      <a:pt x="4" y="0"/>
                    </a:cubicBezTo>
                    <a:cubicBezTo>
                      <a:pt x="3" y="0"/>
                      <a:pt x="3" y="0"/>
                      <a:pt x="3" y="0"/>
                    </a:cubicBezTo>
                    <a:cubicBezTo>
                      <a:pt x="3" y="4"/>
                      <a:pt x="3" y="4"/>
                      <a:pt x="3" y="4"/>
                    </a:cubicBezTo>
                    <a:cubicBezTo>
                      <a:pt x="0" y="7"/>
                      <a:pt x="0" y="7"/>
                      <a:pt x="0" y="7"/>
                    </a:cubicBezTo>
                    <a:cubicBezTo>
                      <a:pt x="0" y="7"/>
                      <a:pt x="2" y="7"/>
                      <a:pt x="2"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3" name="Freeform 1223">
                <a:extLst>
                  <a:ext uri="{FF2B5EF4-FFF2-40B4-BE49-F238E27FC236}">
                    <a16:creationId xmlns:a16="http://schemas.microsoft.com/office/drawing/2014/main" id="{60C53FD6-77D3-4C82-8551-A9B10A157413}"/>
                  </a:ext>
                </a:extLst>
              </p:cNvPr>
              <p:cNvSpPr>
                <a:spLocks/>
              </p:cNvSpPr>
              <p:nvPr/>
            </p:nvSpPr>
            <p:spPr bwMode="auto">
              <a:xfrm>
                <a:off x="4154643" y="2636588"/>
                <a:ext cx="1588" cy="3175"/>
              </a:xfrm>
              <a:custGeom>
                <a:avLst/>
                <a:gdLst>
                  <a:gd name="T0" fmla="*/ 1 w 1"/>
                  <a:gd name="T1" fmla="*/ 0 h 2"/>
                  <a:gd name="T2" fmla="*/ 0 w 1"/>
                  <a:gd name="T3" fmla="*/ 1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1"/>
                    </a:lnTo>
                    <a:lnTo>
                      <a:pt x="1"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4" name="Freeform 1224">
                <a:extLst>
                  <a:ext uri="{FF2B5EF4-FFF2-40B4-BE49-F238E27FC236}">
                    <a16:creationId xmlns:a16="http://schemas.microsoft.com/office/drawing/2014/main" id="{104D1B68-4D50-4295-9497-08F79F88619C}"/>
                  </a:ext>
                </a:extLst>
              </p:cNvPr>
              <p:cNvSpPr>
                <a:spLocks/>
              </p:cNvSpPr>
              <p:nvPr/>
            </p:nvSpPr>
            <p:spPr bwMode="auto">
              <a:xfrm>
                <a:off x="4175282" y="2171493"/>
                <a:ext cx="19051" cy="28573"/>
              </a:xfrm>
              <a:custGeom>
                <a:avLst/>
                <a:gdLst>
                  <a:gd name="T0" fmla="*/ 5 w 12"/>
                  <a:gd name="T1" fmla="*/ 7 h 18"/>
                  <a:gd name="T2" fmla="*/ 5 w 12"/>
                  <a:gd name="T3" fmla="*/ 4 h 18"/>
                  <a:gd name="T4" fmla="*/ 1 w 12"/>
                  <a:gd name="T5" fmla="*/ 4 h 18"/>
                  <a:gd name="T6" fmla="*/ 1 w 12"/>
                  <a:gd name="T7" fmla="*/ 0 h 18"/>
                  <a:gd name="T8" fmla="*/ 0 w 12"/>
                  <a:gd name="T9" fmla="*/ 1 h 18"/>
                  <a:gd name="T10" fmla="*/ 0 w 12"/>
                  <a:gd name="T11" fmla="*/ 6 h 18"/>
                  <a:gd name="T12" fmla="*/ 1 w 12"/>
                  <a:gd name="T13" fmla="*/ 7 h 18"/>
                  <a:gd name="T14" fmla="*/ 2 w 12"/>
                  <a:gd name="T15" fmla="*/ 11 h 18"/>
                  <a:gd name="T16" fmla="*/ 2 w 12"/>
                  <a:gd name="T17" fmla="*/ 13 h 18"/>
                  <a:gd name="T18" fmla="*/ 5 w 12"/>
                  <a:gd name="T19" fmla="*/ 14 h 18"/>
                  <a:gd name="T20" fmla="*/ 6 w 12"/>
                  <a:gd name="T21" fmla="*/ 16 h 18"/>
                  <a:gd name="T22" fmla="*/ 6 w 12"/>
                  <a:gd name="T23" fmla="*/ 18 h 18"/>
                  <a:gd name="T24" fmla="*/ 8 w 12"/>
                  <a:gd name="T25" fmla="*/ 18 h 18"/>
                  <a:gd name="T26" fmla="*/ 11 w 12"/>
                  <a:gd name="T27" fmla="*/ 18 h 18"/>
                  <a:gd name="T28" fmla="*/ 12 w 12"/>
                  <a:gd name="T29" fmla="*/ 15 h 18"/>
                  <a:gd name="T30" fmla="*/ 9 w 12"/>
                  <a:gd name="T31" fmla="*/ 15 h 18"/>
                  <a:gd name="T32" fmla="*/ 6 w 12"/>
                  <a:gd name="T33" fmla="*/ 13 h 18"/>
                  <a:gd name="T34" fmla="*/ 6 w 12"/>
                  <a:gd name="T35" fmla="*/ 8 h 18"/>
                  <a:gd name="T36" fmla="*/ 5 w 12"/>
                  <a:gd name="T3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8">
                    <a:moveTo>
                      <a:pt x="5" y="7"/>
                    </a:moveTo>
                    <a:lnTo>
                      <a:pt x="5" y="4"/>
                    </a:lnTo>
                    <a:lnTo>
                      <a:pt x="1" y="4"/>
                    </a:lnTo>
                    <a:lnTo>
                      <a:pt x="1" y="0"/>
                    </a:lnTo>
                    <a:lnTo>
                      <a:pt x="0" y="1"/>
                    </a:lnTo>
                    <a:lnTo>
                      <a:pt x="0" y="6"/>
                    </a:lnTo>
                    <a:lnTo>
                      <a:pt x="1" y="7"/>
                    </a:lnTo>
                    <a:lnTo>
                      <a:pt x="2" y="11"/>
                    </a:lnTo>
                    <a:lnTo>
                      <a:pt x="2" y="13"/>
                    </a:lnTo>
                    <a:lnTo>
                      <a:pt x="5" y="14"/>
                    </a:lnTo>
                    <a:lnTo>
                      <a:pt x="6" y="16"/>
                    </a:lnTo>
                    <a:lnTo>
                      <a:pt x="6" y="18"/>
                    </a:lnTo>
                    <a:lnTo>
                      <a:pt x="8" y="18"/>
                    </a:lnTo>
                    <a:lnTo>
                      <a:pt x="11" y="18"/>
                    </a:lnTo>
                    <a:lnTo>
                      <a:pt x="12" y="15"/>
                    </a:lnTo>
                    <a:lnTo>
                      <a:pt x="9" y="15"/>
                    </a:lnTo>
                    <a:lnTo>
                      <a:pt x="6" y="13"/>
                    </a:lnTo>
                    <a:lnTo>
                      <a:pt x="6" y="8"/>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5" name="Freeform 1225">
                <a:extLst>
                  <a:ext uri="{FF2B5EF4-FFF2-40B4-BE49-F238E27FC236}">
                    <a16:creationId xmlns:a16="http://schemas.microsoft.com/office/drawing/2014/main" id="{2AB4243B-279F-4D5D-B451-AB34DB55C889}"/>
                  </a:ext>
                </a:extLst>
              </p:cNvPr>
              <p:cNvSpPr>
                <a:spLocks/>
              </p:cNvSpPr>
              <p:nvPr/>
            </p:nvSpPr>
            <p:spPr bwMode="auto">
              <a:xfrm>
                <a:off x="4129242" y="2339753"/>
                <a:ext cx="47627" cy="38097"/>
              </a:xfrm>
              <a:custGeom>
                <a:avLst/>
                <a:gdLst>
                  <a:gd name="T0" fmla="*/ 31 w 38"/>
                  <a:gd name="T1" fmla="*/ 15 h 31"/>
                  <a:gd name="T2" fmla="*/ 35 w 38"/>
                  <a:gd name="T3" fmla="*/ 11 h 31"/>
                  <a:gd name="T4" fmla="*/ 35 w 38"/>
                  <a:gd name="T5" fmla="*/ 8 h 31"/>
                  <a:gd name="T6" fmla="*/ 38 w 38"/>
                  <a:gd name="T7" fmla="*/ 4 h 31"/>
                  <a:gd name="T8" fmla="*/ 37 w 38"/>
                  <a:gd name="T9" fmla="*/ 3 h 31"/>
                  <a:gd name="T10" fmla="*/ 33 w 38"/>
                  <a:gd name="T11" fmla="*/ 3 h 31"/>
                  <a:gd name="T12" fmla="*/ 32 w 38"/>
                  <a:gd name="T13" fmla="*/ 2 h 31"/>
                  <a:gd name="T14" fmla="*/ 29 w 38"/>
                  <a:gd name="T15" fmla="*/ 1 h 31"/>
                  <a:gd name="T16" fmla="*/ 26 w 38"/>
                  <a:gd name="T17" fmla="*/ 3 h 31"/>
                  <a:gd name="T18" fmla="*/ 25 w 38"/>
                  <a:gd name="T19" fmla="*/ 2 h 31"/>
                  <a:gd name="T20" fmla="*/ 23 w 38"/>
                  <a:gd name="T21" fmla="*/ 3 h 31"/>
                  <a:gd name="T22" fmla="*/ 21 w 38"/>
                  <a:gd name="T23" fmla="*/ 6 h 31"/>
                  <a:gd name="T24" fmla="*/ 18 w 38"/>
                  <a:gd name="T25" fmla="*/ 4 h 31"/>
                  <a:gd name="T26" fmla="*/ 17 w 38"/>
                  <a:gd name="T27" fmla="*/ 0 h 31"/>
                  <a:gd name="T28" fmla="*/ 16 w 38"/>
                  <a:gd name="T29" fmla="*/ 1 h 31"/>
                  <a:gd name="T30" fmla="*/ 12 w 38"/>
                  <a:gd name="T31" fmla="*/ 2 h 31"/>
                  <a:gd name="T32" fmla="*/ 9 w 38"/>
                  <a:gd name="T33" fmla="*/ 8 h 31"/>
                  <a:gd name="T34" fmla="*/ 8 w 38"/>
                  <a:gd name="T35" fmla="*/ 10 h 31"/>
                  <a:gd name="T36" fmla="*/ 7 w 38"/>
                  <a:gd name="T37" fmla="*/ 12 h 31"/>
                  <a:gd name="T38" fmla="*/ 0 w 38"/>
                  <a:gd name="T39" fmla="*/ 14 h 31"/>
                  <a:gd name="T40" fmla="*/ 0 w 38"/>
                  <a:gd name="T41" fmla="*/ 17 h 31"/>
                  <a:gd name="T42" fmla="*/ 1 w 38"/>
                  <a:gd name="T43" fmla="*/ 19 h 31"/>
                  <a:gd name="T44" fmla="*/ 2 w 38"/>
                  <a:gd name="T45" fmla="*/ 23 h 31"/>
                  <a:gd name="T46" fmla="*/ 1 w 38"/>
                  <a:gd name="T47" fmla="*/ 26 h 31"/>
                  <a:gd name="T48" fmla="*/ 1 w 38"/>
                  <a:gd name="T49" fmla="*/ 30 h 31"/>
                  <a:gd name="T50" fmla="*/ 2 w 38"/>
                  <a:gd name="T51" fmla="*/ 31 h 31"/>
                  <a:gd name="T52" fmla="*/ 4 w 38"/>
                  <a:gd name="T53" fmla="*/ 30 h 31"/>
                  <a:gd name="T54" fmla="*/ 7 w 38"/>
                  <a:gd name="T55" fmla="*/ 26 h 31"/>
                  <a:gd name="T56" fmla="*/ 9 w 38"/>
                  <a:gd name="T57" fmla="*/ 25 h 31"/>
                  <a:gd name="T58" fmla="*/ 11 w 38"/>
                  <a:gd name="T59" fmla="*/ 26 h 31"/>
                  <a:gd name="T60" fmla="*/ 11 w 38"/>
                  <a:gd name="T61" fmla="*/ 28 h 31"/>
                  <a:gd name="T62" fmla="*/ 14 w 38"/>
                  <a:gd name="T63" fmla="*/ 28 h 31"/>
                  <a:gd name="T64" fmla="*/ 19 w 38"/>
                  <a:gd name="T65" fmla="*/ 23 h 31"/>
                  <a:gd name="T66" fmla="*/ 22 w 38"/>
                  <a:gd name="T67" fmla="*/ 22 h 31"/>
                  <a:gd name="T68" fmla="*/ 25 w 38"/>
                  <a:gd name="T69" fmla="*/ 20 h 31"/>
                  <a:gd name="T70" fmla="*/ 28 w 38"/>
                  <a:gd name="T71" fmla="*/ 15 h 31"/>
                  <a:gd name="T72" fmla="*/ 31 w 38"/>
                  <a:gd name="T7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31">
                    <a:moveTo>
                      <a:pt x="31" y="15"/>
                    </a:moveTo>
                    <a:cubicBezTo>
                      <a:pt x="35" y="11"/>
                      <a:pt x="35" y="11"/>
                      <a:pt x="35" y="11"/>
                    </a:cubicBezTo>
                    <a:cubicBezTo>
                      <a:pt x="35" y="8"/>
                      <a:pt x="35" y="8"/>
                      <a:pt x="35" y="8"/>
                    </a:cubicBezTo>
                    <a:cubicBezTo>
                      <a:pt x="38" y="4"/>
                      <a:pt x="38" y="4"/>
                      <a:pt x="38" y="4"/>
                    </a:cubicBezTo>
                    <a:cubicBezTo>
                      <a:pt x="37" y="3"/>
                      <a:pt x="37" y="3"/>
                      <a:pt x="37" y="3"/>
                    </a:cubicBezTo>
                    <a:cubicBezTo>
                      <a:pt x="33" y="3"/>
                      <a:pt x="33" y="3"/>
                      <a:pt x="33" y="3"/>
                    </a:cubicBezTo>
                    <a:cubicBezTo>
                      <a:pt x="32" y="2"/>
                      <a:pt x="32" y="2"/>
                      <a:pt x="32" y="2"/>
                    </a:cubicBezTo>
                    <a:cubicBezTo>
                      <a:pt x="29" y="1"/>
                      <a:pt x="29" y="1"/>
                      <a:pt x="29" y="1"/>
                    </a:cubicBezTo>
                    <a:cubicBezTo>
                      <a:pt x="26" y="3"/>
                      <a:pt x="26" y="3"/>
                      <a:pt x="26" y="3"/>
                    </a:cubicBezTo>
                    <a:cubicBezTo>
                      <a:pt x="25" y="2"/>
                      <a:pt x="25" y="2"/>
                      <a:pt x="25" y="2"/>
                    </a:cubicBezTo>
                    <a:cubicBezTo>
                      <a:pt x="23" y="3"/>
                      <a:pt x="23" y="3"/>
                      <a:pt x="23" y="3"/>
                    </a:cubicBezTo>
                    <a:cubicBezTo>
                      <a:pt x="21" y="6"/>
                      <a:pt x="21" y="6"/>
                      <a:pt x="21" y="6"/>
                    </a:cubicBezTo>
                    <a:cubicBezTo>
                      <a:pt x="18" y="4"/>
                      <a:pt x="18" y="4"/>
                      <a:pt x="18" y="4"/>
                    </a:cubicBezTo>
                    <a:cubicBezTo>
                      <a:pt x="17" y="0"/>
                      <a:pt x="17" y="0"/>
                      <a:pt x="17" y="0"/>
                    </a:cubicBezTo>
                    <a:cubicBezTo>
                      <a:pt x="16" y="1"/>
                      <a:pt x="16" y="1"/>
                      <a:pt x="16" y="1"/>
                    </a:cubicBezTo>
                    <a:cubicBezTo>
                      <a:pt x="12" y="2"/>
                      <a:pt x="12" y="2"/>
                      <a:pt x="12" y="2"/>
                    </a:cubicBezTo>
                    <a:cubicBezTo>
                      <a:pt x="9" y="8"/>
                      <a:pt x="9" y="8"/>
                      <a:pt x="9" y="8"/>
                    </a:cubicBezTo>
                    <a:cubicBezTo>
                      <a:pt x="8" y="10"/>
                      <a:pt x="8" y="10"/>
                      <a:pt x="8" y="10"/>
                    </a:cubicBezTo>
                    <a:cubicBezTo>
                      <a:pt x="7" y="12"/>
                      <a:pt x="7" y="12"/>
                      <a:pt x="7" y="12"/>
                    </a:cubicBezTo>
                    <a:cubicBezTo>
                      <a:pt x="0" y="14"/>
                      <a:pt x="0" y="14"/>
                      <a:pt x="0" y="14"/>
                    </a:cubicBezTo>
                    <a:cubicBezTo>
                      <a:pt x="0" y="17"/>
                      <a:pt x="0" y="17"/>
                      <a:pt x="0" y="17"/>
                    </a:cubicBezTo>
                    <a:cubicBezTo>
                      <a:pt x="1" y="19"/>
                      <a:pt x="1" y="19"/>
                      <a:pt x="1" y="19"/>
                    </a:cubicBezTo>
                    <a:cubicBezTo>
                      <a:pt x="2" y="23"/>
                      <a:pt x="2" y="23"/>
                      <a:pt x="2" y="23"/>
                    </a:cubicBezTo>
                    <a:cubicBezTo>
                      <a:pt x="1" y="26"/>
                      <a:pt x="1" y="26"/>
                      <a:pt x="1" y="26"/>
                    </a:cubicBezTo>
                    <a:cubicBezTo>
                      <a:pt x="1" y="30"/>
                      <a:pt x="1" y="30"/>
                      <a:pt x="1" y="30"/>
                    </a:cubicBezTo>
                    <a:cubicBezTo>
                      <a:pt x="1" y="30"/>
                      <a:pt x="2" y="31"/>
                      <a:pt x="2" y="31"/>
                    </a:cubicBezTo>
                    <a:cubicBezTo>
                      <a:pt x="4" y="30"/>
                      <a:pt x="4" y="30"/>
                      <a:pt x="4" y="30"/>
                    </a:cubicBezTo>
                    <a:cubicBezTo>
                      <a:pt x="7" y="26"/>
                      <a:pt x="7" y="26"/>
                      <a:pt x="7" y="26"/>
                    </a:cubicBezTo>
                    <a:cubicBezTo>
                      <a:pt x="9" y="25"/>
                      <a:pt x="9" y="25"/>
                      <a:pt x="9" y="25"/>
                    </a:cubicBezTo>
                    <a:cubicBezTo>
                      <a:pt x="11" y="26"/>
                      <a:pt x="11" y="26"/>
                      <a:pt x="11" y="26"/>
                    </a:cubicBezTo>
                    <a:cubicBezTo>
                      <a:pt x="11" y="28"/>
                      <a:pt x="11" y="28"/>
                      <a:pt x="11" y="28"/>
                    </a:cubicBezTo>
                    <a:cubicBezTo>
                      <a:pt x="14" y="28"/>
                      <a:pt x="14" y="28"/>
                      <a:pt x="14" y="28"/>
                    </a:cubicBezTo>
                    <a:cubicBezTo>
                      <a:pt x="19" y="23"/>
                      <a:pt x="19" y="23"/>
                      <a:pt x="19" y="23"/>
                    </a:cubicBezTo>
                    <a:cubicBezTo>
                      <a:pt x="22" y="22"/>
                      <a:pt x="22" y="22"/>
                      <a:pt x="22" y="22"/>
                    </a:cubicBezTo>
                    <a:cubicBezTo>
                      <a:pt x="25" y="20"/>
                      <a:pt x="25" y="20"/>
                      <a:pt x="25" y="20"/>
                    </a:cubicBezTo>
                    <a:cubicBezTo>
                      <a:pt x="28" y="15"/>
                      <a:pt x="28" y="15"/>
                      <a:pt x="28" y="15"/>
                    </a:cubicBezTo>
                    <a:lnTo>
                      <a:pt x="3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6" name="Freeform 1226">
                <a:extLst>
                  <a:ext uri="{FF2B5EF4-FFF2-40B4-BE49-F238E27FC236}">
                    <a16:creationId xmlns:a16="http://schemas.microsoft.com/office/drawing/2014/main" id="{A2D9A748-62BA-4060-85B0-6649B11DAD30}"/>
                  </a:ext>
                </a:extLst>
              </p:cNvPr>
              <p:cNvSpPr>
                <a:spLocks/>
              </p:cNvSpPr>
              <p:nvPr/>
            </p:nvSpPr>
            <p:spPr bwMode="auto">
              <a:xfrm>
                <a:off x="4372139" y="2544521"/>
                <a:ext cx="1588" cy="1587"/>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7" name="Freeform 1227">
                <a:extLst>
                  <a:ext uri="{FF2B5EF4-FFF2-40B4-BE49-F238E27FC236}">
                    <a16:creationId xmlns:a16="http://schemas.microsoft.com/office/drawing/2014/main" id="{D3A73DEA-BB2C-4336-AD03-A261CBCCF5EB}"/>
                  </a:ext>
                </a:extLst>
              </p:cNvPr>
              <p:cNvSpPr>
                <a:spLocks/>
              </p:cNvSpPr>
              <p:nvPr/>
            </p:nvSpPr>
            <p:spPr bwMode="auto">
              <a:xfrm>
                <a:off x="4130830" y="2641350"/>
                <a:ext cx="14289" cy="12699"/>
              </a:xfrm>
              <a:custGeom>
                <a:avLst/>
                <a:gdLst>
                  <a:gd name="T0" fmla="*/ 9 w 9"/>
                  <a:gd name="T1" fmla="*/ 0 h 8"/>
                  <a:gd name="T2" fmla="*/ 7 w 9"/>
                  <a:gd name="T3" fmla="*/ 1 h 8"/>
                  <a:gd name="T4" fmla="*/ 5 w 9"/>
                  <a:gd name="T5" fmla="*/ 3 h 8"/>
                  <a:gd name="T6" fmla="*/ 4 w 9"/>
                  <a:gd name="T7" fmla="*/ 3 h 8"/>
                  <a:gd name="T8" fmla="*/ 3 w 9"/>
                  <a:gd name="T9" fmla="*/ 4 h 8"/>
                  <a:gd name="T10" fmla="*/ 2 w 9"/>
                  <a:gd name="T11" fmla="*/ 4 h 8"/>
                  <a:gd name="T12" fmla="*/ 0 w 9"/>
                  <a:gd name="T13" fmla="*/ 8 h 8"/>
                  <a:gd name="T14" fmla="*/ 1 w 9"/>
                  <a:gd name="T15" fmla="*/ 8 h 8"/>
                  <a:gd name="T16" fmla="*/ 3 w 9"/>
                  <a:gd name="T17" fmla="*/ 7 h 8"/>
                  <a:gd name="T18" fmla="*/ 6 w 9"/>
                  <a:gd name="T19" fmla="*/ 4 h 8"/>
                  <a:gd name="T20" fmla="*/ 9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9" y="0"/>
                    </a:moveTo>
                    <a:lnTo>
                      <a:pt x="7" y="1"/>
                    </a:lnTo>
                    <a:lnTo>
                      <a:pt x="5" y="3"/>
                    </a:lnTo>
                    <a:lnTo>
                      <a:pt x="4" y="3"/>
                    </a:lnTo>
                    <a:lnTo>
                      <a:pt x="3" y="4"/>
                    </a:lnTo>
                    <a:lnTo>
                      <a:pt x="2" y="4"/>
                    </a:lnTo>
                    <a:lnTo>
                      <a:pt x="0" y="8"/>
                    </a:lnTo>
                    <a:lnTo>
                      <a:pt x="1" y="8"/>
                    </a:lnTo>
                    <a:lnTo>
                      <a:pt x="3" y="7"/>
                    </a:lnTo>
                    <a:lnTo>
                      <a:pt x="6"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8" name="Freeform 1228">
                <a:extLst>
                  <a:ext uri="{FF2B5EF4-FFF2-40B4-BE49-F238E27FC236}">
                    <a16:creationId xmlns:a16="http://schemas.microsoft.com/office/drawing/2014/main" id="{3B08F621-E2E1-4DD0-9CD4-49FA8DFF1906}"/>
                  </a:ext>
                </a:extLst>
              </p:cNvPr>
              <p:cNvSpPr>
                <a:spLocks/>
              </p:cNvSpPr>
              <p:nvPr/>
            </p:nvSpPr>
            <p:spPr bwMode="auto">
              <a:xfrm>
                <a:off x="4375314" y="2544521"/>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9" name="Freeform 1229">
                <a:extLst>
                  <a:ext uri="{FF2B5EF4-FFF2-40B4-BE49-F238E27FC236}">
                    <a16:creationId xmlns:a16="http://schemas.microsoft.com/office/drawing/2014/main" id="{34F031A1-98F1-477C-B0F9-956543036F7F}"/>
                  </a:ext>
                </a:extLst>
              </p:cNvPr>
              <p:cNvSpPr>
                <a:spLocks/>
              </p:cNvSpPr>
              <p:nvPr/>
            </p:nvSpPr>
            <p:spPr bwMode="auto">
              <a:xfrm>
                <a:off x="4405477" y="2928660"/>
                <a:ext cx="53977" cy="39684"/>
              </a:xfrm>
              <a:custGeom>
                <a:avLst/>
                <a:gdLst>
                  <a:gd name="T0" fmla="*/ 23 w 34"/>
                  <a:gd name="T1" fmla="*/ 21 h 25"/>
                  <a:gd name="T2" fmla="*/ 26 w 34"/>
                  <a:gd name="T3" fmla="*/ 24 h 25"/>
                  <a:gd name="T4" fmla="*/ 27 w 34"/>
                  <a:gd name="T5" fmla="*/ 24 h 25"/>
                  <a:gd name="T6" fmla="*/ 30 w 34"/>
                  <a:gd name="T7" fmla="*/ 25 h 25"/>
                  <a:gd name="T8" fmla="*/ 33 w 34"/>
                  <a:gd name="T9" fmla="*/ 24 h 25"/>
                  <a:gd name="T10" fmla="*/ 34 w 34"/>
                  <a:gd name="T11" fmla="*/ 22 h 25"/>
                  <a:gd name="T12" fmla="*/ 33 w 34"/>
                  <a:gd name="T13" fmla="*/ 20 h 25"/>
                  <a:gd name="T14" fmla="*/ 32 w 34"/>
                  <a:gd name="T15" fmla="*/ 18 h 25"/>
                  <a:gd name="T16" fmla="*/ 30 w 34"/>
                  <a:gd name="T17" fmla="*/ 17 h 25"/>
                  <a:gd name="T18" fmla="*/ 28 w 34"/>
                  <a:gd name="T19" fmla="*/ 16 h 25"/>
                  <a:gd name="T20" fmla="*/ 26 w 34"/>
                  <a:gd name="T21" fmla="*/ 13 h 25"/>
                  <a:gd name="T22" fmla="*/ 23 w 34"/>
                  <a:gd name="T23" fmla="*/ 10 h 25"/>
                  <a:gd name="T24" fmla="*/ 22 w 34"/>
                  <a:gd name="T25" fmla="*/ 10 h 25"/>
                  <a:gd name="T26" fmla="*/ 19 w 34"/>
                  <a:gd name="T27" fmla="*/ 7 h 25"/>
                  <a:gd name="T28" fmla="*/ 16 w 34"/>
                  <a:gd name="T29" fmla="*/ 5 h 25"/>
                  <a:gd name="T30" fmla="*/ 12 w 34"/>
                  <a:gd name="T31" fmla="*/ 4 h 25"/>
                  <a:gd name="T32" fmla="*/ 5 w 34"/>
                  <a:gd name="T33" fmla="*/ 2 h 25"/>
                  <a:gd name="T34" fmla="*/ 2 w 34"/>
                  <a:gd name="T35" fmla="*/ 0 h 25"/>
                  <a:gd name="T36" fmla="*/ 0 w 34"/>
                  <a:gd name="T37" fmla="*/ 3 h 25"/>
                  <a:gd name="T38" fmla="*/ 1 w 34"/>
                  <a:gd name="T39" fmla="*/ 5 h 25"/>
                  <a:gd name="T40" fmla="*/ 4 w 34"/>
                  <a:gd name="T41" fmla="*/ 7 h 25"/>
                  <a:gd name="T42" fmla="*/ 9 w 34"/>
                  <a:gd name="T43" fmla="*/ 11 h 25"/>
                  <a:gd name="T44" fmla="*/ 9 w 34"/>
                  <a:gd name="T45" fmla="*/ 14 h 25"/>
                  <a:gd name="T46" fmla="*/ 10 w 34"/>
                  <a:gd name="T47" fmla="*/ 16 h 25"/>
                  <a:gd name="T48" fmla="*/ 12 w 34"/>
                  <a:gd name="T49" fmla="*/ 16 h 25"/>
                  <a:gd name="T50" fmla="*/ 17 w 34"/>
                  <a:gd name="T51" fmla="*/ 20 h 25"/>
                  <a:gd name="T52" fmla="*/ 21 w 34"/>
                  <a:gd name="T53" fmla="*/ 20 h 25"/>
                  <a:gd name="T54" fmla="*/ 23 w 34"/>
                  <a:gd name="T5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25">
                    <a:moveTo>
                      <a:pt x="23" y="21"/>
                    </a:moveTo>
                    <a:lnTo>
                      <a:pt x="26" y="24"/>
                    </a:lnTo>
                    <a:lnTo>
                      <a:pt x="27" y="24"/>
                    </a:lnTo>
                    <a:lnTo>
                      <a:pt x="30" y="25"/>
                    </a:lnTo>
                    <a:lnTo>
                      <a:pt x="33" y="24"/>
                    </a:lnTo>
                    <a:lnTo>
                      <a:pt x="34" y="22"/>
                    </a:lnTo>
                    <a:lnTo>
                      <a:pt x="33" y="20"/>
                    </a:lnTo>
                    <a:lnTo>
                      <a:pt x="32" y="18"/>
                    </a:lnTo>
                    <a:lnTo>
                      <a:pt x="30" y="17"/>
                    </a:lnTo>
                    <a:lnTo>
                      <a:pt x="28" y="16"/>
                    </a:lnTo>
                    <a:lnTo>
                      <a:pt x="26" y="13"/>
                    </a:lnTo>
                    <a:lnTo>
                      <a:pt x="23" y="10"/>
                    </a:lnTo>
                    <a:lnTo>
                      <a:pt x="22" y="10"/>
                    </a:lnTo>
                    <a:lnTo>
                      <a:pt x="19" y="7"/>
                    </a:lnTo>
                    <a:lnTo>
                      <a:pt x="16" y="5"/>
                    </a:lnTo>
                    <a:lnTo>
                      <a:pt x="12" y="4"/>
                    </a:lnTo>
                    <a:lnTo>
                      <a:pt x="5" y="2"/>
                    </a:lnTo>
                    <a:lnTo>
                      <a:pt x="2" y="0"/>
                    </a:lnTo>
                    <a:lnTo>
                      <a:pt x="0" y="3"/>
                    </a:lnTo>
                    <a:lnTo>
                      <a:pt x="1" y="5"/>
                    </a:lnTo>
                    <a:lnTo>
                      <a:pt x="4" y="7"/>
                    </a:lnTo>
                    <a:lnTo>
                      <a:pt x="9" y="11"/>
                    </a:lnTo>
                    <a:lnTo>
                      <a:pt x="9" y="14"/>
                    </a:lnTo>
                    <a:lnTo>
                      <a:pt x="10" y="16"/>
                    </a:lnTo>
                    <a:lnTo>
                      <a:pt x="12" y="16"/>
                    </a:lnTo>
                    <a:lnTo>
                      <a:pt x="17" y="20"/>
                    </a:lnTo>
                    <a:lnTo>
                      <a:pt x="21" y="20"/>
                    </a:lnTo>
                    <a:lnTo>
                      <a:pt x="23"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0" name="Freeform 1230">
                <a:extLst>
                  <a:ext uri="{FF2B5EF4-FFF2-40B4-BE49-F238E27FC236}">
                    <a16:creationId xmlns:a16="http://schemas.microsoft.com/office/drawing/2014/main" id="{B4187B2D-5BB9-49FA-B596-8FA7DD53544C}"/>
                  </a:ext>
                </a:extLst>
              </p:cNvPr>
              <p:cNvSpPr>
                <a:spLocks/>
              </p:cNvSpPr>
              <p:nvPr/>
            </p:nvSpPr>
            <p:spPr bwMode="auto">
              <a:xfrm>
                <a:off x="4065740" y="2774687"/>
                <a:ext cx="26989" cy="19048"/>
              </a:xfrm>
              <a:custGeom>
                <a:avLst/>
                <a:gdLst>
                  <a:gd name="T0" fmla="*/ 8 w 17"/>
                  <a:gd name="T1" fmla="*/ 9 h 12"/>
                  <a:gd name="T2" fmla="*/ 10 w 17"/>
                  <a:gd name="T3" fmla="*/ 10 h 12"/>
                  <a:gd name="T4" fmla="*/ 16 w 17"/>
                  <a:gd name="T5" fmla="*/ 12 h 12"/>
                  <a:gd name="T6" fmla="*/ 17 w 17"/>
                  <a:gd name="T7" fmla="*/ 10 h 12"/>
                  <a:gd name="T8" fmla="*/ 16 w 17"/>
                  <a:gd name="T9" fmla="*/ 8 h 12"/>
                  <a:gd name="T10" fmla="*/ 15 w 17"/>
                  <a:gd name="T11" fmla="*/ 5 h 12"/>
                  <a:gd name="T12" fmla="*/ 12 w 17"/>
                  <a:gd name="T13" fmla="*/ 1 h 12"/>
                  <a:gd name="T14" fmla="*/ 10 w 17"/>
                  <a:gd name="T15" fmla="*/ 2 h 12"/>
                  <a:gd name="T16" fmla="*/ 9 w 17"/>
                  <a:gd name="T17" fmla="*/ 0 h 12"/>
                  <a:gd name="T18" fmla="*/ 7 w 17"/>
                  <a:gd name="T19" fmla="*/ 0 h 12"/>
                  <a:gd name="T20" fmla="*/ 5 w 17"/>
                  <a:gd name="T21" fmla="*/ 2 h 12"/>
                  <a:gd name="T22" fmla="*/ 5 w 17"/>
                  <a:gd name="T23" fmla="*/ 4 h 12"/>
                  <a:gd name="T24" fmla="*/ 3 w 17"/>
                  <a:gd name="T25" fmla="*/ 4 h 12"/>
                  <a:gd name="T26" fmla="*/ 0 w 17"/>
                  <a:gd name="T27" fmla="*/ 7 h 12"/>
                  <a:gd name="T28" fmla="*/ 1 w 17"/>
                  <a:gd name="T29" fmla="*/ 9 h 12"/>
                  <a:gd name="T30" fmla="*/ 3 w 17"/>
                  <a:gd name="T31" fmla="*/ 9 h 12"/>
                  <a:gd name="T32" fmla="*/ 4 w 17"/>
                  <a:gd name="T33" fmla="*/ 10 h 12"/>
                  <a:gd name="T34" fmla="*/ 5 w 17"/>
                  <a:gd name="T35" fmla="*/ 12 h 12"/>
                  <a:gd name="T36" fmla="*/ 5 w 17"/>
                  <a:gd name="T37" fmla="*/ 11 h 12"/>
                  <a:gd name="T38" fmla="*/ 5 w 17"/>
                  <a:gd name="T39" fmla="*/ 9 h 12"/>
                  <a:gd name="T40" fmla="*/ 8 w 17"/>
                  <a:gd name="T4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2">
                    <a:moveTo>
                      <a:pt x="8" y="9"/>
                    </a:moveTo>
                    <a:lnTo>
                      <a:pt x="10" y="10"/>
                    </a:lnTo>
                    <a:lnTo>
                      <a:pt x="16" y="12"/>
                    </a:lnTo>
                    <a:lnTo>
                      <a:pt x="17" y="10"/>
                    </a:lnTo>
                    <a:lnTo>
                      <a:pt x="16" y="8"/>
                    </a:lnTo>
                    <a:lnTo>
                      <a:pt x="15" y="5"/>
                    </a:lnTo>
                    <a:lnTo>
                      <a:pt x="12" y="1"/>
                    </a:lnTo>
                    <a:lnTo>
                      <a:pt x="10" y="2"/>
                    </a:lnTo>
                    <a:lnTo>
                      <a:pt x="9" y="0"/>
                    </a:lnTo>
                    <a:lnTo>
                      <a:pt x="7" y="0"/>
                    </a:lnTo>
                    <a:lnTo>
                      <a:pt x="5" y="2"/>
                    </a:lnTo>
                    <a:lnTo>
                      <a:pt x="5" y="4"/>
                    </a:lnTo>
                    <a:lnTo>
                      <a:pt x="3" y="4"/>
                    </a:lnTo>
                    <a:lnTo>
                      <a:pt x="0" y="7"/>
                    </a:lnTo>
                    <a:lnTo>
                      <a:pt x="1" y="9"/>
                    </a:lnTo>
                    <a:lnTo>
                      <a:pt x="3" y="9"/>
                    </a:lnTo>
                    <a:lnTo>
                      <a:pt x="4" y="10"/>
                    </a:lnTo>
                    <a:lnTo>
                      <a:pt x="5" y="12"/>
                    </a:lnTo>
                    <a:lnTo>
                      <a:pt x="5" y="11"/>
                    </a:lnTo>
                    <a:lnTo>
                      <a:pt x="5" y="9"/>
                    </a:lnTo>
                    <a:lnTo>
                      <a:pt x="8"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1" name="Freeform 1231">
                <a:extLst>
                  <a:ext uri="{FF2B5EF4-FFF2-40B4-BE49-F238E27FC236}">
                    <a16:creationId xmlns:a16="http://schemas.microsoft.com/office/drawing/2014/main" id="{553E074E-AA01-4013-A561-4AEAD2DAF4E3}"/>
                  </a:ext>
                </a:extLst>
              </p:cNvPr>
              <p:cNvSpPr>
                <a:spLocks/>
              </p:cNvSpPr>
              <p:nvPr/>
            </p:nvSpPr>
            <p:spPr bwMode="auto">
              <a:xfrm>
                <a:off x="4199094" y="2169907"/>
                <a:ext cx="6350" cy="4762"/>
              </a:xfrm>
              <a:custGeom>
                <a:avLst/>
                <a:gdLst>
                  <a:gd name="T0" fmla="*/ 4 w 4"/>
                  <a:gd name="T1" fmla="*/ 3 h 3"/>
                  <a:gd name="T2" fmla="*/ 4 w 4"/>
                  <a:gd name="T3" fmla="*/ 1 h 3"/>
                  <a:gd name="T4" fmla="*/ 3 w 4"/>
                  <a:gd name="T5" fmla="*/ 0 h 3"/>
                  <a:gd name="T6" fmla="*/ 1 w 4"/>
                  <a:gd name="T7" fmla="*/ 0 h 3"/>
                  <a:gd name="T8" fmla="*/ 0 w 4"/>
                  <a:gd name="T9" fmla="*/ 1 h 3"/>
                  <a:gd name="T10" fmla="*/ 3 w 4"/>
                  <a:gd name="T11" fmla="*/ 2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1"/>
                    </a:lnTo>
                    <a:lnTo>
                      <a:pt x="3" y="0"/>
                    </a:lnTo>
                    <a:lnTo>
                      <a:pt x="1" y="0"/>
                    </a:lnTo>
                    <a:lnTo>
                      <a:pt x="0" y="1"/>
                    </a:lnTo>
                    <a:lnTo>
                      <a:pt x="3" y="2"/>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2" name="Freeform 1232">
                <a:extLst>
                  <a:ext uri="{FF2B5EF4-FFF2-40B4-BE49-F238E27FC236}">
                    <a16:creationId xmlns:a16="http://schemas.microsoft.com/office/drawing/2014/main" id="{05CB224F-60AB-456A-90ED-42596B72A4C7}"/>
                  </a:ext>
                </a:extLst>
              </p:cNvPr>
              <p:cNvSpPr>
                <a:spLocks/>
              </p:cNvSpPr>
              <p:nvPr/>
            </p:nvSpPr>
            <p:spPr bwMode="auto">
              <a:xfrm>
                <a:off x="4443579" y="3020727"/>
                <a:ext cx="7938" cy="12699"/>
              </a:xfrm>
              <a:custGeom>
                <a:avLst/>
                <a:gdLst>
                  <a:gd name="T0" fmla="*/ 2 w 5"/>
                  <a:gd name="T1" fmla="*/ 8 h 8"/>
                  <a:gd name="T2" fmla="*/ 2 w 5"/>
                  <a:gd name="T3" fmla="*/ 7 h 8"/>
                  <a:gd name="T4" fmla="*/ 1 w 5"/>
                  <a:gd name="T5" fmla="*/ 7 h 8"/>
                  <a:gd name="T6" fmla="*/ 0 w 5"/>
                  <a:gd name="T7" fmla="*/ 6 h 8"/>
                  <a:gd name="T8" fmla="*/ 2 w 5"/>
                  <a:gd name="T9" fmla="*/ 5 h 8"/>
                  <a:gd name="T10" fmla="*/ 2 w 5"/>
                  <a:gd name="T11" fmla="*/ 3 h 8"/>
                  <a:gd name="T12" fmla="*/ 4 w 5"/>
                  <a:gd name="T13" fmla="*/ 1 h 8"/>
                  <a:gd name="T14" fmla="*/ 4 w 5"/>
                  <a:gd name="T15" fmla="*/ 1 h 8"/>
                  <a:gd name="T16" fmla="*/ 5 w 5"/>
                  <a:gd name="T17" fmla="*/ 0 h 8"/>
                  <a:gd name="T18" fmla="*/ 4 w 5"/>
                  <a:gd name="T19" fmla="*/ 0 h 8"/>
                  <a:gd name="T20" fmla="*/ 2 w 5"/>
                  <a:gd name="T21" fmla="*/ 3 h 8"/>
                  <a:gd name="T22" fmla="*/ 0 w 5"/>
                  <a:gd name="T23" fmla="*/ 6 h 8"/>
                  <a:gd name="T24" fmla="*/ 1 w 5"/>
                  <a:gd name="T25" fmla="*/ 7 h 8"/>
                  <a:gd name="T26" fmla="*/ 2 w 5"/>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8"/>
                    </a:moveTo>
                    <a:lnTo>
                      <a:pt x="2" y="7"/>
                    </a:lnTo>
                    <a:lnTo>
                      <a:pt x="1" y="7"/>
                    </a:lnTo>
                    <a:lnTo>
                      <a:pt x="0" y="6"/>
                    </a:lnTo>
                    <a:lnTo>
                      <a:pt x="2" y="5"/>
                    </a:lnTo>
                    <a:lnTo>
                      <a:pt x="2" y="3"/>
                    </a:lnTo>
                    <a:lnTo>
                      <a:pt x="4" y="1"/>
                    </a:lnTo>
                    <a:lnTo>
                      <a:pt x="4" y="1"/>
                    </a:lnTo>
                    <a:lnTo>
                      <a:pt x="5" y="0"/>
                    </a:lnTo>
                    <a:lnTo>
                      <a:pt x="4" y="0"/>
                    </a:lnTo>
                    <a:lnTo>
                      <a:pt x="2" y="3"/>
                    </a:lnTo>
                    <a:lnTo>
                      <a:pt x="0" y="6"/>
                    </a:lnTo>
                    <a:lnTo>
                      <a:pt x="1" y="7"/>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3" name="Freeform 1233">
                <a:extLst>
                  <a:ext uri="{FF2B5EF4-FFF2-40B4-BE49-F238E27FC236}">
                    <a16:creationId xmlns:a16="http://schemas.microsoft.com/office/drawing/2014/main" id="{BB7D628D-6CC9-49D3-9D48-ACF02D2EFC04}"/>
                  </a:ext>
                </a:extLst>
              </p:cNvPr>
              <p:cNvSpPr>
                <a:spLocks/>
              </p:cNvSpPr>
              <p:nvPr/>
            </p:nvSpPr>
            <p:spPr bwMode="auto">
              <a:xfrm>
                <a:off x="4389601" y="3035012"/>
                <a:ext cx="46040" cy="41272"/>
              </a:xfrm>
              <a:custGeom>
                <a:avLst/>
                <a:gdLst>
                  <a:gd name="T0" fmla="*/ 28 w 29"/>
                  <a:gd name="T1" fmla="*/ 16 h 26"/>
                  <a:gd name="T2" fmla="*/ 29 w 29"/>
                  <a:gd name="T3" fmla="*/ 15 h 26"/>
                  <a:gd name="T4" fmla="*/ 25 w 29"/>
                  <a:gd name="T5" fmla="*/ 15 h 26"/>
                  <a:gd name="T6" fmla="*/ 22 w 29"/>
                  <a:gd name="T7" fmla="*/ 14 h 26"/>
                  <a:gd name="T8" fmla="*/ 21 w 29"/>
                  <a:gd name="T9" fmla="*/ 16 h 26"/>
                  <a:gd name="T10" fmla="*/ 17 w 29"/>
                  <a:gd name="T11" fmla="*/ 16 h 26"/>
                  <a:gd name="T12" fmla="*/ 15 w 29"/>
                  <a:gd name="T13" fmla="*/ 14 h 26"/>
                  <a:gd name="T14" fmla="*/ 14 w 29"/>
                  <a:gd name="T15" fmla="*/ 14 h 26"/>
                  <a:gd name="T16" fmla="*/ 11 w 29"/>
                  <a:gd name="T17" fmla="*/ 10 h 26"/>
                  <a:gd name="T18" fmla="*/ 8 w 29"/>
                  <a:gd name="T19" fmla="*/ 11 h 26"/>
                  <a:gd name="T20" fmla="*/ 8 w 29"/>
                  <a:gd name="T21" fmla="*/ 12 h 26"/>
                  <a:gd name="T22" fmla="*/ 6 w 29"/>
                  <a:gd name="T23" fmla="*/ 11 h 26"/>
                  <a:gd name="T24" fmla="*/ 6 w 29"/>
                  <a:gd name="T25" fmla="*/ 9 h 26"/>
                  <a:gd name="T26" fmla="*/ 5 w 29"/>
                  <a:gd name="T27" fmla="*/ 6 h 26"/>
                  <a:gd name="T28" fmla="*/ 5 w 29"/>
                  <a:gd name="T29" fmla="*/ 5 h 26"/>
                  <a:gd name="T30" fmla="*/ 7 w 29"/>
                  <a:gd name="T31" fmla="*/ 3 h 26"/>
                  <a:gd name="T32" fmla="*/ 6 w 29"/>
                  <a:gd name="T33" fmla="*/ 0 h 26"/>
                  <a:gd name="T34" fmla="*/ 1 w 29"/>
                  <a:gd name="T35" fmla="*/ 5 h 26"/>
                  <a:gd name="T36" fmla="*/ 0 w 29"/>
                  <a:gd name="T37" fmla="*/ 8 h 26"/>
                  <a:gd name="T38" fmla="*/ 1 w 29"/>
                  <a:gd name="T39" fmla="*/ 9 h 26"/>
                  <a:gd name="T40" fmla="*/ 2 w 29"/>
                  <a:gd name="T41" fmla="*/ 9 h 26"/>
                  <a:gd name="T42" fmla="*/ 3 w 29"/>
                  <a:gd name="T43" fmla="*/ 9 h 26"/>
                  <a:gd name="T44" fmla="*/ 3 w 29"/>
                  <a:gd name="T45" fmla="*/ 12 h 26"/>
                  <a:gd name="T46" fmla="*/ 5 w 29"/>
                  <a:gd name="T47" fmla="*/ 13 h 26"/>
                  <a:gd name="T48" fmla="*/ 6 w 29"/>
                  <a:gd name="T49" fmla="*/ 15 h 26"/>
                  <a:gd name="T50" fmla="*/ 7 w 29"/>
                  <a:gd name="T51" fmla="*/ 15 h 26"/>
                  <a:gd name="T52" fmla="*/ 8 w 29"/>
                  <a:gd name="T53" fmla="*/ 17 h 26"/>
                  <a:gd name="T54" fmla="*/ 8 w 29"/>
                  <a:gd name="T55" fmla="*/ 19 h 26"/>
                  <a:gd name="T56" fmla="*/ 11 w 29"/>
                  <a:gd name="T57" fmla="*/ 19 h 26"/>
                  <a:gd name="T58" fmla="*/ 17 w 29"/>
                  <a:gd name="T59" fmla="*/ 21 h 26"/>
                  <a:gd name="T60" fmla="*/ 18 w 29"/>
                  <a:gd name="T61" fmla="*/ 24 h 26"/>
                  <a:gd name="T62" fmla="*/ 21 w 29"/>
                  <a:gd name="T63" fmla="*/ 26 h 26"/>
                  <a:gd name="T64" fmla="*/ 23 w 29"/>
                  <a:gd name="T65" fmla="*/ 25 h 26"/>
                  <a:gd name="T66" fmla="*/ 24 w 29"/>
                  <a:gd name="T67" fmla="*/ 22 h 26"/>
                  <a:gd name="T68" fmla="*/ 23 w 29"/>
                  <a:gd name="T69" fmla="*/ 19 h 26"/>
                  <a:gd name="T70" fmla="*/ 25 w 29"/>
                  <a:gd name="T71" fmla="*/ 16 h 26"/>
                  <a:gd name="T72" fmla="*/ 28 w 29"/>
                  <a:gd name="T7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6">
                    <a:moveTo>
                      <a:pt x="28" y="16"/>
                    </a:moveTo>
                    <a:lnTo>
                      <a:pt x="29" y="15"/>
                    </a:lnTo>
                    <a:lnTo>
                      <a:pt x="25" y="15"/>
                    </a:lnTo>
                    <a:lnTo>
                      <a:pt x="22" y="14"/>
                    </a:lnTo>
                    <a:lnTo>
                      <a:pt x="21" y="16"/>
                    </a:lnTo>
                    <a:lnTo>
                      <a:pt x="17" y="16"/>
                    </a:lnTo>
                    <a:lnTo>
                      <a:pt x="15" y="14"/>
                    </a:lnTo>
                    <a:lnTo>
                      <a:pt x="14" y="14"/>
                    </a:lnTo>
                    <a:lnTo>
                      <a:pt x="11" y="10"/>
                    </a:lnTo>
                    <a:lnTo>
                      <a:pt x="8" y="11"/>
                    </a:lnTo>
                    <a:lnTo>
                      <a:pt x="8" y="12"/>
                    </a:lnTo>
                    <a:lnTo>
                      <a:pt x="6" y="11"/>
                    </a:lnTo>
                    <a:lnTo>
                      <a:pt x="6" y="9"/>
                    </a:lnTo>
                    <a:lnTo>
                      <a:pt x="5" y="6"/>
                    </a:lnTo>
                    <a:lnTo>
                      <a:pt x="5" y="5"/>
                    </a:lnTo>
                    <a:lnTo>
                      <a:pt x="7" y="3"/>
                    </a:lnTo>
                    <a:lnTo>
                      <a:pt x="6" y="0"/>
                    </a:lnTo>
                    <a:lnTo>
                      <a:pt x="1" y="5"/>
                    </a:lnTo>
                    <a:lnTo>
                      <a:pt x="0" y="8"/>
                    </a:lnTo>
                    <a:lnTo>
                      <a:pt x="1" y="9"/>
                    </a:lnTo>
                    <a:lnTo>
                      <a:pt x="2" y="9"/>
                    </a:lnTo>
                    <a:lnTo>
                      <a:pt x="3" y="9"/>
                    </a:lnTo>
                    <a:lnTo>
                      <a:pt x="3" y="12"/>
                    </a:lnTo>
                    <a:lnTo>
                      <a:pt x="5" y="13"/>
                    </a:lnTo>
                    <a:lnTo>
                      <a:pt x="6" y="15"/>
                    </a:lnTo>
                    <a:lnTo>
                      <a:pt x="7" y="15"/>
                    </a:lnTo>
                    <a:lnTo>
                      <a:pt x="8" y="17"/>
                    </a:lnTo>
                    <a:lnTo>
                      <a:pt x="8" y="19"/>
                    </a:lnTo>
                    <a:lnTo>
                      <a:pt x="11" y="19"/>
                    </a:lnTo>
                    <a:lnTo>
                      <a:pt x="17" y="21"/>
                    </a:lnTo>
                    <a:lnTo>
                      <a:pt x="18" y="24"/>
                    </a:lnTo>
                    <a:lnTo>
                      <a:pt x="21" y="26"/>
                    </a:lnTo>
                    <a:lnTo>
                      <a:pt x="23" y="25"/>
                    </a:lnTo>
                    <a:lnTo>
                      <a:pt x="24" y="22"/>
                    </a:lnTo>
                    <a:lnTo>
                      <a:pt x="23" y="19"/>
                    </a:lnTo>
                    <a:lnTo>
                      <a:pt x="25" y="16"/>
                    </a:lnTo>
                    <a:lnTo>
                      <a:pt x="28"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4" name="Freeform 1234">
                <a:extLst>
                  <a:ext uri="{FF2B5EF4-FFF2-40B4-BE49-F238E27FC236}">
                    <a16:creationId xmlns:a16="http://schemas.microsoft.com/office/drawing/2014/main" id="{34AB6860-6718-4FA3-A503-B837AA7D50EE}"/>
                  </a:ext>
                </a:extLst>
              </p:cNvPr>
              <p:cNvSpPr>
                <a:spLocks/>
              </p:cNvSpPr>
              <p:nvPr/>
            </p:nvSpPr>
            <p:spPr bwMode="auto">
              <a:xfrm>
                <a:off x="4243546" y="2366738"/>
                <a:ext cx="6350" cy="3175"/>
              </a:xfrm>
              <a:custGeom>
                <a:avLst/>
                <a:gdLst>
                  <a:gd name="T0" fmla="*/ 1 w 5"/>
                  <a:gd name="T1" fmla="*/ 0 h 3"/>
                  <a:gd name="T2" fmla="*/ 0 w 5"/>
                  <a:gd name="T3" fmla="*/ 1 h 3"/>
                  <a:gd name="T4" fmla="*/ 1 w 5"/>
                  <a:gd name="T5" fmla="*/ 3 h 3"/>
                  <a:gd name="T6" fmla="*/ 4 w 5"/>
                  <a:gd name="T7" fmla="*/ 3 h 3"/>
                  <a:gd name="T8" fmla="*/ 5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1"/>
                      <a:pt x="0" y="1"/>
                    </a:cubicBezTo>
                    <a:cubicBezTo>
                      <a:pt x="1" y="3"/>
                      <a:pt x="1" y="3"/>
                      <a:pt x="1" y="3"/>
                    </a:cubicBezTo>
                    <a:cubicBezTo>
                      <a:pt x="4" y="3"/>
                      <a:pt x="4" y="3"/>
                      <a:pt x="4" y="3"/>
                    </a:cubicBezTo>
                    <a:cubicBezTo>
                      <a:pt x="4" y="3"/>
                      <a:pt x="5" y="1"/>
                      <a:pt x="5" y="1"/>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5" name="Freeform 1235">
                <a:extLst>
                  <a:ext uri="{FF2B5EF4-FFF2-40B4-BE49-F238E27FC236}">
                    <a16:creationId xmlns:a16="http://schemas.microsoft.com/office/drawing/2014/main" id="{C5F7B4EA-7561-4E82-92BC-53D69FB0A1EB}"/>
                  </a:ext>
                </a:extLst>
              </p:cNvPr>
              <p:cNvSpPr>
                <a:spLocks/>
              </p:cNvSpPr>
              <p:nvPr/>
            </p:nvSpPr>
            <p:spPr bwMode="auto">
              <a:xfrm>
                <a:off x="4191157" y="2368326"/>
                <a:ext cx="25401" cy="44446"/>
              </a:xfrm>
              <a:custGeom>
                <a:avLst/>
                <a:gdLst>
                  <a:gd name="T0" fmla="*/ 16 w 16"/>
                  <a:gd name="T1" fmla="*/ 6 h 28"/>
                  <a:gd name="T2" fmla="*/ 16 w 16"/>
                  <a:gd name="T3" fmla="*/ 4 h 28"/>
                  <a:gd name="T4" fmla="*/ 16 w 16"/>
                  <a:gd name="T5" fmla="*/ 2 h 28"/>
                  <a:gd name="T6" fmla="*/ 15 w 16"/>
                  <a:gd name="T7" fmla="*/ 1 h 28"/>
                  <a:gd name="T8" fmla="*/ 13 w 16"/>
                  <a:gd name="T9" fmla="*/ 2 h 28"/>
                  <a:gd name="T10" fmla="*/ 12 w 16"/>
                  <a:gd name="T11" fmla="*/ 2 h 28"/>
                  <a:gd name="T12" fmla="*/ 11 w 16"/>
                  <a:gd name="T13" fmla="*/ 0 h 28"/>
                  <a:gd name="T14" fmla="*/ 10 w 16"/>
                  <a:gd name="T15" fmla="*/ 0 h 28"/>
                  <a:gd name="T16" fmla="*/ 9 w 16"/>
                  <a:gd name="T17" fmla="*/ 1 h 28"/>
                  <a:gd name="T18" fmla="*/ 6 w 16"/>
                  <a:gd name="T19" fmla="*/ 4 h 28"/>
                  <a:gd name="T20" fmla="*/ 5 w 16"/>
                  <a:gd name="T21" fmla="*/ 4 h 28"/>
                  <a:gd name="T22" fmla="*/ 3 w 16"/>
                  <a:gd name="T23" fmla="*/ 7 h 28"/>
                  <a:gd name="T24" fmla="*/ 3 w 16"/>
                  <a:gd name="T25" fmla="*/ 10 h 28"/>
                  <a:gd name="T26" fmla="*/ 3 w 16"/>
                  <a:gd name="T27" fmla="*/ 12 h 28"/>
                  <a:gd name="T28" fmla="*/ 2 w 16"/>
                  <a:gd name="T29" fmla="*/ 14 h 28"/>
                  <a:gd name="T30" fmla="*/ 1 w 16"/>
                  <a:gd name="T31" fmla="*/ 15 h 28"/>
                  <a:gd name="T32" fmla="*/ 2 w 16"/>
                  <a:gd name="T33" fmla="*/ 18 h 28"/>
                  <a:gd name="T34" fmla="*/ 0 w 16"/>
                  <a:gd name="T35" fmla="*/ 21 h 28"/>
                  <a:gd name="T36" fmla="*/ 1 w 16"/>
                  <a:gd name="T37" fmla="*/ 21 h 28"/>
                  <a:gd name="T38" fmla="*/ 3 w 16"/>
                  <a:gd name="T39" fmla="*/ 22 h 28"/>
                  <a:gd name="T40" fmla="*/ 4 w 16"/>
                  <a:gd name="T41" fmla="*/ 24 h 28"/>
                  <a:gd name="T42" fmla="*/ 5 w 16"/>
                  <a:gd name="T43" fmla="*/ 25 h 28"/>
                  <a:gd name="T44" fmla="*/ 5 w 16"/>
                  <a:gd name="T45" fmla="*/ 28 h 28"/>
                  <a:gd name="T46" fmla="*/ 6 w 16"/>
                  <a:gd name="T47" fmla="*/ 28 h 28"/>
                  <a:gd name="T48" fmla="*/ 7 w 16"/>
                  <a:gd name="T49" fmla="*/ 26 h 28"/>
                  <a:gd name="T50" fmla="*/ 7 w 16"/>
                  <a:gd name="T51" fmla="*/ 25 h 28"/>
                  <a:gd name="T52" fmla="*/ 8 w 16"/>
                  <a:gd name="T53" fmla="*/ 23 h 28"/>
                  <a:gd name="T54" fmla="*/ 9 w 16"/>
                  <a:gd name="T55" fmla="*/ 21 h 28"/>
                  <a:gd name="T56" fmla="*/ 8 w 16"/>
                  <a:gd name="T57" fmla="*/ 21 h 28"/>
                  <a:gd name="T58" fmla="*/ 8 w 16"/>
                  <a:gd name="T59" fmla="*/ 20 h 28"/>
                  <a:gd name="T60" fmla="*/ 10 w 16"/>
                  <a:gd name="T61" fmla="*/ 17 h 28"/>
                  <a:gd name="T62" fmla="*/ 12 w 16"/>
                  <a:gd name="T63" fmla="*/ 14 h 28"/>
                  <a:gd name="T64" fmla="*/ 13 w 16"/>
                  <a:gd name="T65" fmla="*/ 14 h 28"/>
                  <a:gd name="T66" fmla="*/ 14 w 16"/>
                  <a:gd name="T67" fmla="*/ 13 h 28"/>
                  <a:gd name="T68" fmla="*/ 14 w 16"/>
                  <a:gd name="T69" fmla="*/ 12 h 28"/>
                  <a:gd name="T70" fmla="*/ 14 w 16"/>
                  <a:gd name="T71" fmla="*/ 10 h 28"/>
                  <a:gd name="T72" fmla="*/ 15 w 16"/>
                  <a:gd name="T73" fmla="*/ 8 h 28"/>
                  <a:gd name="T74" fmla="*/ 16 w 16"/>
                  <a:gd name="T7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28">
                    <a:moveTo>
                      <a:pt x="16" y="6"/>
                    </a:moveTo>
                    <a:lnTo>
                      <a:pt x="16" y="4"/>
                    </a:lnTo>
                    <a:lnTo>
                      <a:pt x="16" y="2"/>
                    </a:lnTo>
                    <a:lnTo>
                      <a:pt x="15" y="1"/>
                    </a:lnTo>
                    <a:lnTo>
                      <a:pt x="13" y="2"/>
                    </a:lnTo>
                    <a:lnTo>
                      <a:pt x="12" y="2"/>
                    </a:lnTo>
                    <a:lnTo>
                      <a:pt x="11" y="0"/>
                    </a:lnTo>
                    <a:lnTo>
                      <a:pt x="10" y="0"/>
                    </a:lnTo>
                    <a:lnTo>
                      <a:pt x="9" y="1"/>
                    </a:lnTo>
                    <a:lnTo>
                      <a:pt x="6" y="4"/>
                    </a:lnTo>
                    <a:lnTo>
                      <a:pt x="5" y="4"/>
                    </a:lnTo>
                    <a:lnTo>
                      <a:pt x="3" y="7"/>
                    </a:lnTo>
                    <a:lnTo>
                      <a:pt x="3" y="10"/>
                    </a:lnTo>
                    <a:lnTo>
                      <a:pt x="3" y="12"/>
                    </a:lnTo>
                    <a:lnTo>
                      <a:pt x="2" y="14"/>
                    </a:lnTo>
                    <a:lnTo>
                      <a:pt x="1" y="15"/>
                    </a:lnTo>
                    <a:lnTo>
                      <a:pt x="2" y="18"/>
                    </a:lnTo>
                    <a:lnTo>
                      <a:pt x="0" y="21"/>
                    </a:lnTo>
                    <a:lnTo>
                      <a:pt x="1" y="21"/>
                    </a:lnTo>
                    <a:lnTo>
                      <a:pt x="3" y="22"/>
                    </a:lnTo>
                    <a:lnTo>
                      <a:pt x="4" y="24"/>
                    </a:lnTo>
                    <a:lnTo>
                      <a:pt x="5" y="25"/>
                    </a:lnTo>
                    <a:lnTo>
                      <a:pt x="5" y="28"/>
                    </a:lnTo>
                    <a:lnTo>
                      <a:pt x="6" y="28"/>
                    </a:lnTo>
                    <a:lnTo>
                      <a:pt x="7" y="26"/>
                    </a:lnTo>
                    <a:lnTo>
                      <a:pt x="7" y="25"/>
                    </a:lnTo>
                    <a:lnTo>
                      <a:pt x="8" y="23"/>
                    </a:lnTo>
                    <a:lnTo>
                      <a:pt x="9" y="21"/>
                    </a:lnTo>
                    <a:lnTo>
                      <a:pt x="8" y="21"/>
                    </a:lnTo>
                    <a:lnTo>
                      <a:pt x="8" y="20"/>
                    </a:lnTo>
                    <a:lnTo>
                      <a:pt x="10" y="17"/>
                    </a:lnTo>
                    <a:lnTo>
                      <a:pt x="12" y="14"/>
                    </a:lnTo>
                    <a:lnTo>
                      <a:pt x="13" y="14"/>
                    </a:lnTo>
                    <a:lnTo>
                      <a:pt x="14" y="13"/>
                    </a:lnTo>
                    <a:lnTo>
                      <a:pt x="14" y="12"/>
                    </a:lnTo>
                    <a:lnTo>
                      <a:pt x="14" y="10"/>
                    </a:lnTo>
                    <a:lnTo>
                      <a:pt x="15" y="8"/>
                    </a:lnTo>
                    <a:lnTo>
                      <a:pt x="1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6" name="Freeform 1236">
                <a:extLst>
                  <a:ext uri="{FF2B5EF4-FFF2-40B4-BE49-F238E27FC236}">
                    <a16:creationId xmlns:a16="http://schemas.microsoft.com/office/drawing/2014/main" id="{5A4824A9-6CB1-424F-8D15-CC7748506A12}"/>
                  </a:ext>
                </a:extLst>
              </p:cNvPr>
              <p:cNvSpPr>
                <a:spLocks/>
              </p:cNvSpPr>
              <p:nvPr/>
            </p:nvSpPr>
            <p:spPr bwMode="auto">
              <a:xfrm>
                <a:off x="4094315" y="2182606"/>
                <a:ext cx="122243" cy="141275"/>
              </a:xfrm>
              <a:custGeom>
                <a:avLst/>
                <a:gdLst>
                  <a:gd name="T0" fmla="*/ 99 w 100"/>
                  <a:gd name="T1" fmla="*/ 94 h 115"/>
                  <a:gd name="T2" fmla="*/ 96 w 100"/>
                  <a:gd name="T3" fmla="*/ 87 h 115"/>
                  <a:gd name="T4" fmla="*/ 93 w 100"/>
                  <a:gd name="T5" fmla="*/ 91 h 115"/>
                  <a:gd name="T6" fmla="*/ 89 w 100"/>
                  <a:gd name="T7" fmla="*/ 86 h 115"/>
                  <a:gd name="T8" fmla="*/ 80 w 100"/>
                  <a:gd name="T9" fmla="*/ 89 h 115"/>
                  <a:gd name="T10" fmla="*/ 83 w 100"/>
                  <a:gd name="T11" fmla="*/ 85 h 115"/>
                  <a:gd name="T12" fmla="*/ 84 w 100"/>
                  <a:gd name="T13" fmla="*/ 78 h 115"/>
                  <a:gd name="T14" fmla="*/ 85 w 100"/>
                  <a:gd name="T15" fmla="*/ 68 h 115"/>
                  <a:gd name="T16" fmla="*/ 78 w 100"/>
                  <a:gd name="T17" fmla="*/ 57 h 115"/>
                  <a:gd name="T18" fmla="*/ 72 w 100"/>
                  <a:gd name="T19" fmla="*/ 48 h 115"/>
                  <a:gd name="T20" fmla="*/ 70 w 100"/>
                  <a:gd name="T21" fmla="*/ 40 h 115"/>
                  <a:gd name="T22" fmla="*/ 58 w 100"/>
                  <a:gd name="T23" fmla="*/ 34 h 115"/>
                  <a:gd name="T24" fmla="*/ 58 w 100"/>
                  <a:gd name="T25" fmla="*/ 26 h 115"/>
                  <a:gd name="T26" fmla="*/ 53 w 100"/>
                  <a:gd name="T27" fmla="*/ 20 h 115"/>
                  <a:gd name="T28" fmla="*/ 47 w 100"/>
                  <a:gd name="T29" fmla="*/ 30 h 115"/>
                  <a:gd name="T30" fmla="*/ 44 w 100"/>
                  <a:gd name="T31" fmla="*/ 19 h 115"/>
                  <a:gd name="T32" fmla="*/ 49 w 100"/>
                  <a:gd name="T33" fmla="*/ 17 h 115"/>
                  <a:gd name="T34" fmla="*/ 48 w 100"/>
                  <a:gd name="T35" fmla="*/ 7 h 115"/>
                  <a:gd name="T36" fmla="*/ 48 w 100"/>
                  <a:gd name="T37" fmla="*/ 1 h 115"/>
                  <a:gd name="T38" fmla="*/ 35 w 100"/>
                  <a:gd name="T39" fmla="*/ 7 h 115"/>
                  <a:gd name="T40" fmla="*/ 29 w 100"/>
                  <a:gd name="T41" fmla="*/ 24 h 115"/>
                  <a:gd name="T42" fmla="*/ 23 w 100"/>
                  <a:gd name="T43" fmla="*/ 38 h 115"/>
                  <a:gd name="T44" fmla="*/ 22 w 100"/>
                  <a:gd name="T45" fmla="*/ 46 h 115"/>
                  <a:gd name="T46" fmla="*/ 15 w 100"/>
                  <a:gd name="T47" fmla="*/ 58 h 115"/>
                  <a:gd name="T48" fmla="*/ 14 w 100"/>
                  <a:gd name="T49" fmla="*/ 72 h 115"/>
                  <a:gd name="T50" fmla="*/ 2 w 100"/>
                  <a:gd name="T51" fmla="*/ 78 h 115"/>
                  <a:gd name="T52" fmla="*/ 1 w 100"/>
                  <a:gd name="T53" fmla="*/ 94 h 115"/>
                  <a:gd name="T54" fmla="*/ 5 w 100"/>
                  <a:gd name="T55" fmla="*/ 90 h 115"/>
                  <a:gd name="T56" fmla="*/ 11 w 100"/>
                  <a:gd name="T57" fmla="*/ 92 h 115"/>
                  <a:gd name="T58" fmla="*/ 16 w 100"/>
                  <a:gd name="T59" fmla="*/ 93 h 115"/>
                  <a:gd name="T60" fmla="*/ 15 w 100"/>
                  <a:gd name="T61" fmla="*/ 103 h 115"/>
                  <a:gd name="T62" fmla="*/ 13 w 100"/>
                  <a:gd name="T63" fmla="*/ 114 h 115"/>
                  <a:gd name="T64" fmla="*/ 19 w 100"/>
                  <a:gd name="T65" fmla="*/ 115 h 115"/>
                  <a:gd name="T66" fmla="*/ 25 w 100"/>
                  <a:gd name="T67" fmla="*/ 111 h 115"/>
                  <a:gd name="T68" fmla="*/ 33 w 100"/>
                  <a:gd name="T69" fmla="*/ 106 h 115"/>
                  <a:gd name="T70" fmla="*/ 38 w 100"/>
                  <a:gd name="T71" fmla="*/ 96 h 115"/>
                  <a:gd name="T72" fmla="*/ 44 w 100"/>
                  <a:gd name="T73" fmla="*/ 95 h 115"/>
                  <a:gd name="T74" fmla="*/ 50 w 100"/>
                  <a:gd name="T75" fmla="*/ 89 h 115"/>
                  <a:gd name="T76" fmla="*/ 53 w 100"/>
                  <a:gd name="T77" fmla="*/ 78 h 115"/>
                  <a:gd name="T78" fmla="*/ 59 w 100"/>
                  <a:gd name="T79" fmla="*/ 78 h 115"/>
                  <a:gd name="T80" fmla="*/ 63 w 100"/>
                  <a:gd name="T81" fmla="*/ 81 h 115"/>
                  <a:gd name="T82" fmla="*/ 62 w 100"/>
                  <a:gd name="T83" fmla="*/ 88 h 115"/>
                  <a:gd name="T84" fmla="*/ 71 w 100"/>
                  <a:gd name="T85" fmla="*/ 92 h 115"/>
                  <a:gd name="T86" fmla="*/ 66 w 100"/>
                  <a:gd name="T87" fmla="*/ 102 h 115"/>
                  <a:gd name="T88" fmla="*/ 72 w 100"/>
                  <a:gd name="T89" fmla="*/ 102 h 115"/>
                  <a:gd name="T90" fmla="*/ 77 w 100"/>
                  <a:gd name="T91" fmla="*/ 106 h 115"/>
                  <a:gd name="T92" fmla="*/ 84 w 100"/>
                  <a:gd name="T93" fmla="*/ 108 h 115"/>
                  <a:gd name="T94" fmla="*/ 92 w 100"/>
                  <a:gd name="T95" fmla="*/ 105 h 115"/>
                  <a:gd name="T96" fmla="*/ 100 w 100"/>
                  <a:gd name="T97" fmla="*/ 10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 h="115">
                    <a:moveTo>
                      <a:pt x="98" y="97"/>
                    </a:moveTo>
                    <a:cubicBezTo>
                      <a:pt x="96" y="95"/>
                      <a:pt x="96" y="95"/>
                      <a:pt x="96" y="95"/>
                    </a:cubicBezTo>
                    <a:cubicBezTo>
                      <a:pt x="99" y="94"/>
                      <a:pt x="99" y="94"/>
                      <a:pt x="99" y="94"/>
                    </a:cubicBezTo>
                    <a:cubicBezTo>
                      <a:pt x="100" y="91"/>
                      <a:pt x="100" y="91"/>
                      <a:pt x="100" y="91"/>
                    </a:cubicBezTo>
                    <a:cubicBezTo>
                      <a:pt x="97" y="90"/>
                      <a:pt x="97" y="90"/>
                      <a:pt x="97" y="90"/>
                    </a:cubicBezTo>
                    <a:cubicBezTo>
                      <a:pt x="96" y="87"/>
                      <a:pt x="96" y="87"/>
                      <a:pt x="96" y="87"/>
                    </a:cubicBezTo>
                    <a:cubicBezTo>
                      <a:pt x="95" y="87"/>
                      <a:pt x="95" y="87"/>
                      <a:pt x="95" y="87"/>
                    </a:cubicBezTo>
                    <a:cubicBezTo>
                      <a:pt x="95" y="90"/>
                      <a:pt x="95" y="90"/>
                      <a:pt x="95" y="90"/>
                    </a:cubicBezTo>
                    <a:cubicBezTo>
                      <a:pt x="93" y="91"/>
                      <a:pt x="93" y="91"/>
                      <a:pt x="93" y="91"/>
                    </a:cubicBezTo>
                    <a:cubicBezTo>
                      <a:pt x="92" y="90"/>
                      <a:pt x="92" y="90"/>
                      <a:pt x="92" y="90"/>
                    </a:cubicBezTo>
                    <a:cubicBezTo>
                      <a:pt x="89" y="88"/>
                      <a:pt x="89" y="88"/>
                      <a:pt x="89" y="88"/>
                    </a:cubicBezTo>
                    <a:cubicBezTo>
                      <a:pt x="89" y="86"/>
                      <a:pt x="89" y="86"/>
                      <a:pt x="89" y="86"/>
                    </a:cubicBezTo>
                    <a:cubicBezTo>
                      <a:pt x="88" y="86"/>
                      <a:pt x="88" y="86"/>
                      <a:pt x="88" y="86"/>
                    </a:cubicBezTo>
                    <a:cubicBezTo>
                      <a:pt x="85" y="89"/>
                      <a:pt x="85" y="89"/>
                      <a:pt x="85" y="89"/>
                    </a:cubicBezTo>
                    <a:cubicBezTo>
                      <a:pt x="80" y="89"/>
                      <a:pt x="80" y="89"/>
                      <a:pt x="80" y="89"/>
                    </a:cubicBezTo>
                    <a:cubicBezTo>
                      <a:pt x="77" y="87"/>
                      <a:pt x="77" y="87"/>
                      <a:pt x="77" y="87"/>
                    </a:cubicBezTo>
                    <a:cubicBezTo>
                      <a:pt x="80" y="85"/>
                      <a:pt x="80" y="85"/>
                      <a:pt x="80" y="85"/>
                    </a:cubicBezTo>
                    <a:cubicBezTo>
                      <a:pt x="83" y="85"/>
                      <a:pt x="83" y="85"/>
                      <a:pt x="83" y="85"/>
                    </a:cubicBezTo>
                    <a:cubicBezTo>
                      <a:pt x="85" y="82"/>
                      <a:pt x="85" y="82"/>
                      <a:pt x="85" y="82"/>
                    </a:cubicBezTo>
                    <a:cubicBezTo>
                      <a:pt x="85" y="79"/>
                      <a:pt x="85" y="79"/>
                      <a:pt x="85" y="79"/>
                    </a:cubicBezTo>
                    <a:cubicBezTo>
                      <a:pt x="84" y="78"/>
                      <a:pt x="84" y="78"/>
                      <a:pt x="84" y="78"/>
                    </a:cubicBezTo>
                    <a:cubicBezTo>
                      <a:pt x="84" y="73"/>
                      <a:pt x="84" y="73"/>
                      <a:pt x="84" y="73"/>
                    </a:cubicBezTo>
                    <a:cubicBezTo>
                      <a:pt x="85" y="71"/>
                      <a:pt x="85" y="71"/>
                      <a:pt x="85" y="71"/>
                    </a:cubicBezTo>
                    <a:cubicBezTo>
                      <a:pt x="85" y="68"/>
                      <a:pt x="85" y="68"/>
                      <a:pt x="85" y="68"/>
                    </a:cubicBezTo>
                    <a:cubicBezTo>
                      <a:pt x="83" y="66"/>
                      <a:pt x="83" y="66"/>
                      <a:pt x="83" y="66"/>
                    </a:cubicBezTo>
                    <a:cubicBezTo>
                      <a:pt x="83" y="63"/>
                      <a:pt x="83" y="63"/>
                      <a:pt x="83" y="63"/>
                    </a:cubicBezTo>
                    <a:cubicBezTo>
                      <a:pt x="78" y="57"/>
                      <a:pt x="78" y="57"/>
                      <a:pt x="78" y="57"/>
                    </a:cubicBezTo>
                    <a:cubicBezTo>
                      <a:pt x="74" y="55"/>
                      <a:pt x="74" y="55"/>
                      <a:pt x="74" y="55"/>
                    </a:cubicBezTo>
                    <a:cubicBezTo>
                      <a:pt x="74" y="53"/>
                      <a:pt x="74" y="53"/>
                      <a:pt x="74" y="53"/>
                    </a:cubicBezTo>
                    <a:cubicBezTo>
                      <a:pt x="72" y="48"/>
                      <a:pt x="72" y="48"/>
                      <a:pt x="72" y="48"/>
                    </a:cubicBezTo>
                    <a:cubicBezTo>
                      <a:pt x="70" y="48"/>
                      <a:pt x="70" y="48"/>
                      <a:pt x="70" y="48"/>
                    </a:cubicBezTo>
                    <a:cubicBezTo>
                      <a:pt x="69" y="45"/>
                      <a:pt x="69" y="45"/>
                      <a:pt x="69" y="45"/>
                    </a:cubicBezTo>
                    <a:cubicBezTo>
                      <a:pt x="70" y="40"/>
                      <a:pt x="70" y="40"/>
                      <a:pt x="70" y="40"/>
                    </a:cubicBezTo>
                    <a:cubicBezTo>
                      <a:pt x="68" y="37"/>
                      <a:pt x="68" y="37"/>
                      <a:pt x="68" y="37"/>
                    </a:cubicBezTo>
                    <a:cubicBezTo>
                      <a:pt x="64" y="37"/>
                      <a:pt x="64" y="37"/>
                      <a:pt x="64" y="37"/>
                    </a:cubicBezTo>
                    <a:cubicBezTo>
                      <a:pt x="58" y="34"/>
                      <a:pt x="58" y="34"/>
                      <a:pt x="58" y="34"/>
                    </a:cubicBezTo>
                    <a:cubicBezTo>
                      <a:pt x="56" y="30"/>
                      <a:pt x="56" y="30"/>
                      <a:pt x="56" y="30"/>
                    </a:cubicBezTo>
                    <a:cubicBezTo>
                      <a:pt x="58" y="28"/>
                      <a:pt x="58" y="28"/>
                      <a:pt x="58" y="28"/>
                    </a:cubicBezTo>
                    <a:cubicBezTo>
                      <a:pt x="58" y="26"/>
                      <a:pt x="58" y="26"/>
                      <a:pt x="58" y="26"/>
                    </a:cubicBezTo>
                    <a:cubicBezTo>
                      <a:pt x="55" y="23"/>
                      <a:pt x="55" y="23"/>
                      <a:pt x="55" y="23"/>
                    </a:cubicBezTo>
                    <a:cubicBezTo>
                      <a:pt x="54" y="20"/>
                      <a:pt x="54" y="20"/>
                      <a:pt x="54" y="20"/>
                    </a:cubicBezTo>
                    <a:cubicBezTo>
                      <a:pt x="53" y="20"/>
                      <a:pt x="53" y="20"/>
                      <a:pt x="53" y="20"/>
                    </a:cubicBezTo>
                    <a:cubicBezTo>
                      <a:pt x="50" y="24"/>
                      <a:pt x="50" y="24"/>
                      <a:pt x="50" y="24"/>
                    </a:cubicBezTo>
                    <a:cubicBezTo>
                      <a:pt x="49" y="28"/>
                      <a:pt x="49" y="28"/>
                      <a:pt x="49" y="28"/>
                    </a:cubicBezTo>
                    <a:cubicBezTo>
                      <a:pt x="47" y="30"/>
                      <a:pt x="47" y="30"/>
                      <a:pt x="47" y="30"/>
                    </a:cubicBezTo>
                    <a:cubicBezTo>
                      <a:pt x="46" y="29"/>
                      <a:pt x="46" y="29"/>
                      <a:pt x="46" y="29"/>
                    </a:cubicBezTo>
                    <a:cubicBezTo>
                      <a:pt x="46" y="23"/>
                      <a:pt x="46" y="23"/>
                      <a:pt x="46" y="23"/>
                    </a:cubicBezTo>
                    <a:cubicBezTo>
                      <a:pt x="44" y="19"/>
                      <a:pt x="44" y="19"/>
                      <a:pt x="44" y="19"/>
                    </a:cubicBezTo>
                    <a:cubicBezTo>
                      <a:pt x="45" y="17"/>
                      <a:pt x="45" y="17"/>
                      <a:pt x="45" y="17"/>
                    </a:cubicBezTo>
                    <a:cubicBezTo>
                      <a:pt x="47" y="17"/>
                      <a:pt x="47" y="17"/>
                      <a:pt x="47" y="17"/>
                    </a:cubicBezTo>
                    <a:cubicBezTo>
                      <a:pt x="49" y="17"/>
                      <a:pt x="49" y="17"/>
                      <a:pt x="49" y="17"/>
                    </a:cubicBezTo>
                    <a:cubicBezTo>
                      <a:pt x="48" y="14"/>
                      <a:pt x="48" y="14"/>
                      <a:pt x="48" y="14"/>
                    </a:cubicBezTo>
                    <a:cubicBezTo>
                      <a:pt x="49" y="11"/>
                      <a:pt x="49" y="11"/>
                      <a:pt x="49" y="11"/>
                    </a:cubicBezTo>
                    <a:cubicBezTo>
                      <a:pt x="48" y="7"/>
                      <a:pt x="48" y="7"/>
                      <a:pt x="48" y="7"/>
                    </a:cubicBezTo>
                    <a:cubicBezTo>
                      <a:pt x="45" y="8"/>
                      <a:pt x="45" y="8"/>
                      <a:pt x="45" y="8"/>
                    </a:cubicBezTo>
                    <a:cubicBezTo>
                      <a:pt x="45" y="5"/>
                      <a:pt x="45" y="5"/>
                      <a:pt x="45" y="5"/>
                    </a:cubicBezTo>
                    <a:cubicBezTo>
                      <a:pt x="48" y="1"/>
                      <a:pt x="48" y="1"/>
                      <a:pt x="48" y="1"/>
                    </a:cubicBezTo>
                    <a:cubicBezTo>
                      <a:pt x="46" y="0"/>
                      <a:pt x="46" y="0"/>
                      <a:pt x="46" y="0"/>
                    </a:cubicBezTo>
                    <a:cubicBezTo>
                      <a:pt x="39" y="3"/>
                      <a:pt x="39" y="3"/>
                      <a:pt x="39" y="3"/>
                    </a:cubicBezTo>
                    <a:cubicBezTo>
                      <a:pt x="35" y="7"/>
                      <a:pt x="35" y="7"/>
                      <a:pt x="35" y="7"/>
                    </a:cubicBezTo>
                    <a:cubicBezTo>
                      <a:pt x="33" y="15"/>
                      <a:pt x="33" y="15"/>
                      <a:pt x="33" y="15"/>
                    </a:cubicBezTo>
                    <a:cubicBezTo>
                      <a:pt x="29" y="21"/>
                      <a:pt x="29" y="21"/>
                      <a:pt x="29" y="21"/>
                    </a:cubicBezTo>
                    <a:cubicBezTo>
                      <a:pt x="29" y="24"/>
                      <a:pt x="29" y="24"/>
                      <a:pt x="29" y="24"/>
                    </a:cubicBezTo>
                    <a:cubicBezTo>
                      <a:pt x="27" y="28"/>
                      <a:pt x="27" y="28"/>
                      <a:pt x="27" y="28"/>
                    </a:cubicBezTo>
                    <a:cubicBezTo>
                      <a:pt x="27" y="31"/>
                      <a:pt x="27" y="31"/>
                      <a:pt x="27" y="31"/>
                    </a:cubicBezTo>
                    <a:cubicBezTo>
                      <a:pt x="23" y="38"/>
                      <a:pt x="23" y="38"/>
                      <a:pt x="23" y="38"/>
                    </a:cubicBezTo>
                    <a:cubicBezTo>
                      <a:pt x="25" y="40"/>
                      <a:pt x="25" y="40"/>
                      <a:pt x="25" y="40"/>
                    </a:cubicBezTo>
                    <a:cubicBezTo>
                      <a:pt x="23" y="42"/>
                      <a:pt x="23" y="42"/>
                      <a:pt x="23" y="42"/>
                    </a:cubicBezTo>
                    <a:cubicBezTo>
                      <a:pt x="22" y="46"/>
                      <a:pt x="22" y="46"/>
                      <a:pt x="22" y="46"/>
                    </a:cubicBezTo>
                    <a:cubicBezTo>
                      <a:pt x="21" y="49"/>
                      <a:pt x="21" y="49"/>
                      <a:pt x="21" y="49"/>
                    </a:cubicBezTo>
                    <a:cubicBezTo>
                      <a:pt x="17" y="54"/>
                      <a:pt x="17" y="54"/>
                      <a:pt x="17" y="54"/>
                    </a:cubicBezTo>
                    <a:cubicBezTo>
                      <a:pt x="15" y="58"/>
                      <a:pt x="15" y="58"/>
                      <a:pt x="15" y="58"/>
                    </a:cubicBezTo>
                    <a:cubicBezTo>
                      <a:pt x="15" y="64"/>
                      <a:pt x="15" y="64"/>
                      <a:pt x="15" y="64"/>
                    </a:cubicBezTo>
                    <a:cubicBezTo>
                      <a:pt x="14" y="66"/>
                      <a:pt x="14" y="66"/>
                      <a:pt x="14" y="66"/>
                    </a:cubicBezTo>
                    <a:cubicBezTo>
                      <a:pt x="14" y="72"/>
                      <a:pt x="14" y="72"/>
                      <a:pt x="14" y="72"/>
                    </a:cubicBezTo>
                    <a:cubicBezTo>
                      <a:pt x="12" y="75"/>
                      <a:pt x="12" y="75"/>
                      <a:pt x="12" y="75"/>
                    </a:cubicBezTo>
                    <a:cubicBezTo>
                      <a:pt x="8" y="75"/>
                      <a:pt x="8" y="75"/>
                      <a:pt x="8" y="75"/>
                    </a:cubicBezTo>
                    <a:cubicBezTo>
                      <a:pt x="2" y="78"/>
                      <a:pt x="2" y="78"/>
                      <a:pt x="2" y="78"/>
                    </a:cubicBezTo>
                    <a:cubicBezTo>
                      <a:pt x="2" y="82"/>
                      <a:pt x="2" y="82"/>
                      <a:pt x="2" y="82"/>
                    </a:cubicBezTo>
                    <a:cubicBezTo>
                      <a:pt x="0" y="90"/>
                      <a:pt x="0" y="90"/>
                      <a:pt x="0" y="90"/>
                    </a:cubicBezTo>
                    <a:cubicBezTo>
                      <a:pt x="1" y="94"/>
                      <a:pt x="1" y="94"/>
                      <a:pt x="1" y="94"/>
                    </a:cubicBezTo>
                    <a:cubicBezTo>
                      <a:pt x="1" y="94"/>
                      <a:pt x="2" y="94"/>
                      <a:pt x="2" y="94"/>
                    </a:cubicBezTo>
                    <a:cubicBezTo>
                      <a:pt x="3" y="90"/>
                      <a:pt x="3" y="90"/>
                      <a:pt x="3" y="90"/>
                    </a:cubicBezTo>
                    <a:cubicBezTo>
                      <a:pt x="5" y="90"/>
                      <a:pt x="5" y="90"/>
                      <a:pt x="5" y="90"/>
                    </a:cubicBezTo>
                    <a:cubicBezTo>
                      <a:pt x="6" y="91"/>
                      <a:pt x="6" y="91"/>
                      <a:pt x="6" y="91"/>
                    </a:cubicBezTo>
                    <a:cubicBezTo>
                      <a:pt x="8" y="92"/>
                      <a:pt x="8" y="92"/>
                      <a:pt x="8" y="92"/>
                    </a:cubicBezTo>
                    <a:cubicBezTo>
                      <a:pt x="11" y="92"/>
                      <a:pt x="11" y="92"/>
                      <a:pt x="11" y="92"/>
                    </a:cubicBezTo>
                    <a:cubicBezTo>
                      <a:pt x="13" y="91"/>
                      <a:pt x="13" y="91"/>
                      <a:pt x="13" y="91"/>
                    </a:cubicBezTo>
                    <a:cubicBezTo>
                      <a:pt x="14" y="92"/>
                      <a:pt x="14" y="92"/>
                      <a:pt x="14" y="92"/>
                    </a:cubicBezTo>
                    <a:cubicBezTo>
                      <a:pt x="16" y="93"/>
                      <a:pt x="16" y="93"/>
                      <a:pt x="16" y="93"/>
                    </a:cubicBezTo>
                    <a:cubicBezTo>
                      <a:pt x="17" y="96"/>
                      <a:pt x="17" y="96"/>
                      <a:pt x="17" y="96"/>
                    </a:cubicBezTo>
                    <a:cubicBezTo>
                      <a:pt x="14" y="100"/>
                      <a:pt x="14" y="100"/>
                      <a:pt x="14" y="100"/>
                    </a:cubicBezTo>
                    <a:cubicBezTo>
                      <a:pt x="15" y="103"/>
                      <a:pt x="15" y="103"/>
                      <a:pt x="15" y="103"/>
                    </a:cubicBezTo>
                    <a:cubicBezTo>
                      <a:pt x="13" y="107"/>
                      <a:pt x="13" y="107"/>
                      <a:pt x="13" y="107"/>
                    </a:cubicBezTo>
                    <a:cubicBezTo>
                      <a:pt x="13" y="113"/>
                      <a:pt x="13" y="113"/>
                      <a:pt x="13" y="113"/>
                    </a:cubicBezTo>
                    <a:cubicBezTo>
                      <a:pt x="13" y="114"/>
                      <a:pt x="13" y="114"/>
                      <a:pt x="13" y="114"/>
                    </a:cubicBezTo>
                    <a:cubicBezTo>
                      <a:pt x="15" y="113"/>
                      <a:pt x="15" y="113"/>
                      <a:pt x="15" y="113"/>
                    </a:cubicBezTo>
                    <a:cubicBezTo>
                      <a:pt x="17" y="114"/>
                      <a:pt x="17" y="114"/>
                      <a:pt x="17" y="114"/>
                    </a:cubicBezTo>
                    <a:cubicBezTo>
                      <a:pt x="19" y="115"/>
                      <a:pt x="19" y="115"/>
                      <a:pt x="19" y="115"/>
                    </a:cubicBezTo>
                    <a:cubicBezTo>
                      <a:pt x="21" y="113"/>
                      <a:pt x="21" y="113"/>
                      <a:pt x="21" y="113"/>
                    </a:cubicBezTo>
                    <a:cubicBezTo>
                      <a:pt x="24" y="113"/>
                      <a:pt x="24" y="113"/>
                      <a:pt x="24" y="113"/>
                    </a:cubicBezTo>
                    <a:cubicBezTo>
                      <a:pt x="25" y="111"/>
                      <a:pt x="25" y="111"/>
                      <a:pt x="25" y="111"/>
                    </a:cubicBezTo>
                    <a:cubicBezTo>
                      <a:pt x="28" y="110"/>
                      <a:pt x="28" y="110"/>
                      <a:pt x="28" y="110"/>
                    </a:cubicBezTo>
                    <a:cubicBezTo>
                      <a:pt x="30" y="110"/>
                      <a:pt x="30" y="110"/>
                      <a:pt x="30" y="110"/>
                    </a:cubicBezTo>
                    <a:cubicBezTo>
                      <a:pt x="33" y="106"/>
                      <a:pt x="33" y="106"/>
                      <a:pt x="33" y="106"/>
                    </a:cubicBezTo>
                    <a:cubicBezTo>
                      <a:pt x="34" y="102"/>
                      <a:pt x="34" y="102"/>
                      <a:pt x="34" y="102"/>
                    </a:cubicBezTo>
                    <a:cubicBezTo>
                      <a:pt x="37" y="99"/>
                      <a:pt x="37" y="99"/>
                      <a:pt x="37" y="99"/>
                    </a:cubicBezTo>
                    <a:cubicBezTo>
                      <a:pt x="38" y="96"/>
                      <a:pt x="38" y="96"/>
                      <a:pt x="38" y="96"/>
                    </a:cubicBezTo>
                    <a:cubicBezTo>
                      <a:pt x="40" y="96"/>
                      <a:pt x="40" y="96"/>
                      <a:pt x="40" y="96"/>
                    </a:cubicBezTo>
                    <a:cubicBezTo>
                      <a:pt x="42" y="98"/>
                      <a:pt x="42" y="98"/>
                      <a:pt x="42" y="98"/>
                    </a:cubicBezTo>
                    <a:cubicBezTo>
                      <a:pt x="44" y="95"/>
                      <a:pt x="44" y="95"/>
                      <a:pt x="44" y="95"/>
                    </a:cubicBezTo>
                    <a:cubicBezTo>
                      <a:pt x="46" y="94"/>
                      <a:pt x="46" y="94"/>
                      <a:pt x="46" y="94"/>
                    </a:cubicBezTo>
                    <a:cubicBezTo>
                      <a:pt x="48" y="94"/>
                      <a:pt x="48" y="94"/>
                      <a:pt x="48" y="94"/>
                    </a:cubicBezTo>
                    <a:cubicBezTo>
                      <a:pt x="50" y="89"/>
                      <a:pt x="50" y="89"/>
                      <a:pt x="50" y="89"/>
                    </a:cubicBezTo>
                    <a:cubicBezTo>
                      <a:pt x="49" y="83"/>
                      <a:pt x="49" y="83"/>
                      <a:pt x="49" y="83"/>
                    </a:cubicBezTo>
                    <a:cubicBezTo>
                      <a:pt x="52" y="81"/>
                      <a:pt x="52" y="81"/>
                      <a:pt x="52" y="81"/>
                    </a:cubicBezTo>
                    <a:cubicBezTo>
                      <a:pt x="53" y="78"/>
                      <a:pt x="53" y="78"/>
                      <a:pt x="53" y="78"/>
                    </a:cubicBezTo>
                    <a:cubicBezTo>
                      <a:pt x="56" y="78"/>
                      <a:pt x="56" y="78"/>
                      <a:pt x="56" y="78"/>
                    </a:cubicBezTo>
                    <a:cubicBezTo>
                      <a:pt x="57" y="80"/>
                      <a:pt x="57" y="80"/>
                      <a:pt x="57" y="80"/>
                    </a:cubicBezTo>
                    <a:cubicBezTo>
                      <a:pt x="59" y="78"/>
                      <a:pt x="59" y="78"/>
                      <a:pt x="59" y="78"/>
                    </a:cubicBezTo>
                    <a:cubicBezTo>
                      <a:pt x="61" y="77"/>
                      <a:pt x="61" y="77"/>
                      <a:pt x="61" y="77"/>
                    </a:cubicBezTo>
                    <a:cubicBezTo>
                      <a:pt x="63" y="78"/>
                      <a:pt x="63" y="78"/>
                      <a:pt x="63" y="78"/>
                    </a:cubicBezTo>
                    <a:cubicBezTo>
                      <a:pt x="63" y="81"/>
                      <a:pt x="63" y="81"/>
                      <a:pt x="63" y="81"/>
                    </a:cubicBezTo>
                    <a:cubicBezTo>
                      <a:pt x="61" y="84"/>
                      <a:pt x="61" y="84"/>
                      <a:pt x="61" y="84"/>
                    </a:cubicBezTo>
                    <a:cubicBezTo>
                      <a:pt x="59" y="86"/>
                      <a:pt x="59" y="86"/>
                      <a:pt x="59" y="86"/>
                    </a:cubicBezTo>
                    <a:cubicBezTo>
                      <a:pt x="62" y="88"/>
                      <a:pt x="62" y="88"/>
                      <a:pt x="62" y="88"/>
                    </a:cubicBezTo>
                    <a:cubicBezTo>
                      <a:pt x="67" y="88"/>
                      <a:pt x="67" y="88"/>
                      <a:pt x="67" y="88"/>
                    </a:cubicBezTo>
                    <a:cubicBezTo>
                      <a:pt x="70" y="89"/>
                      <a:pt x="70" y="89"/>
                      <a:pt x="70" y="89"/>
                    </a:cubicBezTo>
                    <a:cubicBezTo>
                      <a:pt x="71" y="92"/>
                      <a:pt x="71" y="92"/>
                      <a:pt x="71" y="92"/>
                    </a:cubicBezTo>
                    <a:cubicBezTo>
                      <a:pt x="69" y="96"/>
                      <a:pt x="69" y="96"/>
                      <a:pt x="69" y="96"/>
                    </a:cubicBezTo>
                    <a:cubicBezTo>
                      <a:pt x="66" y="97"/>
                      <a:pt x="66" y="97"/>
                      <a:pt x="66" y="97"/>
                    </a:cubicBezTo>
                    <a:cubicBezTo>
                      <a:pt x="66" y="102"/>
                      <a:pt x="66" y="102"/>
                      <a:pt x="66" y="102"/>
                    </a:cubicBezTo>
                    <a:cubicBezTo>
                      <a:pt x="68" y="103"/>
                      <a:pt x="68" y="103"/>
                      <a:pt x="68" y="103"/>
                    </a:cubicBezTo>
                    <a:cubicBezTo>
                      <a:pt x="70" y="102"/>
                      <a:pt x="70" y="102"/>
                      <a:pt x="70" y="102"/>
                    </a:cubicBezTo>
                    <a:cubicBezTo>
                      <a:pt x="72" y="102"/>
                      <a:pt x="72" y="102"/>
                      <a:pt x="72" y="102"/>
                    </a:cubicBezTo>
                    <a:cubicBezTo>
                      <a:pt x="73" y="104"/>
                      <a:pt x="73" y="104"/>
                      <a:pt x="73" y="104"/>
                    </a:cubicBezTo>
                    <a:cubicBezTo>
                      <a:pt x="75" y="103"/>
                      <a:pt x="75" y="103"/>
                      <a:pt x="75" y="103"/>
                    </a:cubicBezTo>
                    <a:cubicBezTo>
                      <a:pt x="77" y="106"/>
                      <a:pt x="77" y="106"/>
                      <a:pt x="77" y="106"/>
                    </a:cubicBezTo>
                    <a:cubicBezTo>
                      <a:pt x="80" y="106"/>
                      <a:pt x="80" y="106"/>
                      <a:pt x="80" y="106"/>
                    </a:cubicBezTo>
                    <a:cubicBezTo>
                      <a:pt x="82" y="108"/>
                      <a:pt x="82" y="108"/>
                      <a:pt x="82" y="108"/>
                    </a:cubicBezTo>
                    <a:cubicBezTo>
                      <a:pt x="84" y="108"/>
                      <a:pt x="84" y="108"/>
                      <a:pt x="84" y="108"/>
                    </a:cubicBezTo>
                    <a:cubicBezTo>
                      <a:pt x="88" y="111"/>
                      <a:pt x="88" y="111"/>
                      <a:pt x="88" y="111"/>
                    </a:cubicBezTo>
                    <a:cubicBezTo>
                      <a:pt x="90" y="110"/>
                      <a:pt x="90" y="110"/>
                      <a:pt x="90" y="110"/>
                    </a:cubicBezTo>
                    <a:cubicBezTo>
                      <a:pt x="92" y="105"/>
                      <a:pt x="92" y="105"/>
                      <a:pt x="92" y="105"/>
                    </a:cubicBezTo>
                    <a:cubicBezTo>
                      <a:pt x="94" y="104"/>
                      <a:pt x="94" y="104"/>
                      <a:pt x="94" y="104"/>
                    </a:cubicBezTo>
                    <a:cubicBezTo>
                      <a:pt x="97" y="101"/>
                      <a:pt x="97" y="101"/>
                      <a:pt x="97" y="101"/>
                    </a:cubicBezTo>
                    <a:cubicBezTo>
                      <a:pt x="100" y="101"/>
                      <a:pt x="100" y="101"/>
                      <a:pt x="100" y="101"/>
                    </a:cubicBezTo>
                    <a:cubicBezTo>
                      <a:pt x="100" y="99"/>
                      <a:pt x="100" y="99"/>
                      <a:pt x="100" y="99"/>
                    </a:cubicBezTo>
                    <a:lnTo>
                      <a:pt x="98" y="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7" name="Freeform 1237">
                <a:extLst>
                  <a:ext uri="{FF2B5EF4-FFF2-40B4-BE49-F238E27FC236}">
                    <a16:creationId xmlns:a16="http://schemas.microsoft.com/office/drawing/2014/main" id="{631A8DA0-143D-40BA-96C5-B67EA4C376D4}"/>
                  </a:ext>
                </a:extLst>
              </p:cNvPr>
              <p:cNvSpPr>
                <a:spLocks noEditPoints="1"/>
              </p:cNvSpPr>
              <p:nvPr/>
            </p:nvSpPr>
            <p:spPr bwMode="auto">
              <a:xfrm>
                <a:off x="4134005" y="2639763"/>
                <a:ext cx="25401" cy="30160"/>
              </a:xfrm>
              <a:custGeom>
                <a:avLst/>
                <a:gdLst>
                  <a:gd name="T0" fmla="*/ 14 w 21"/>
                  <a:gd name="T1" fmla="*/ 18 h 24"/>
                  <a:gd name="T2" fmla="*/ 13 w 21"/>
                  <a:gd name="T3" fmla="*/ 21 h 24"/>
                  <a:gd name="T4" fmla="*/ 15 w 21"/>
                  <a:gd name="T5" fmla="*/ 19 h 24"/>
                  <a:gd name="T6" fmla="*/ 19 w 21"/>
                  <a:gd name="T7" fmla="*/ 13 h 24"/>
                  <a:gd name="T8" fmla="*/ 20 w 21"/>
                  <a:gd name="T9" fmla="*/ 12 h 24"/>
                  <a:gd name="T10" fmla="*/ 21 w 21"/>
                  <a:gd name="T11" fmla="*/ 7 h 24"/>
                  <a:gd name="T12" fmla="*/ 20 w 21"/>
                  <a:gd name="T13" fmla="*/ 5 h 24"/>
                  <a:gd name="T14" fmla="*/ 19 w 21"/>
                  <a:gd name="T15" fmla="*/ 5 h 24"/>
                  <a:gd name="T16" fmla="*/ 19 w 21"/>
                  <a:gd name="T17" fmla="*/ 2 h 24"/>
                  <a:gd name="T18" fmla="*/ 16 w 21"/>
                  <a:gd name="T19" fmla="*/ 0 h 24"/>
                  <a:gd name="T20" fmla="*/ 15 w 21"/>
                  <a:gd name="T21" fmla="*/ 2 h 24"/>
                  <a:gd name="T22" fmla="*/ 13 w 21"/>
                  <a:gd name="T23" fmla="*/ 8 h 24"/>
                  <a:gd name="T24" fmla="*/ 11 w 21"/>
                  <a:gd name="T25" fmla="*/ 12 h 24"/>
                  <a:gd name="T26" fmla="*/ 8 w 21"/>
                  <a:gd name="T27" fmla="*/ 14 h 24"/>
                  <a:gd name="T28" fmla="*/ 8 w 21"/>
                  <a:gd name="T29" fmla="*/ 11 h 24"/>
                  <a:gd name="T30" fmla="*/ 11 w 21"/>
                  <a:gd name="T31" fmla="*/ 8 h 24"/>
                  <a:gd name="T32" fmla="*/ 12 w 21"/>
                  <a:gd name="T33" fmla="*/ 4 h 24"/>
                  <a:gd name="T34" fmla="*/ 12 w 21"/>
                  <a:gd name="T35" fmla="*/ 3 h 24"/>
                  <a:gd name="T36" fmla="*/ 9 w 21"/>
                  <a:gd name="T37" fmla="*/ 5 h 24"/>
                  <a:gd name="T38" fmla="*/ 7 w 21"/>
                  <a:gd name="T39" fmla="*/ 10 h 24"/>
                  <a:gd name="T40" fmla="*/ 3 w 21"/>
                  <a:gd name="T41" fmla="*/ 15 h 24"/>
                  <a:gd name="T42" fmla="*/ 3 w 21"/>
                  <a:gd name="T43" fmla="*/ 17 h 24"/>
                  <a:gd name="T44" fmla="*/ 0 w 21"/>
                  <a:gd name="T45" fmla="*/ 21 h 24"/>
                  <a:gd name="T46" fmla="*/ 1 w 21"/>
                  <a:gd name="T47" fmla="*/ 24 h 24"/>
                  <a:gd name="T48" fmla="*/ 2 w 21"/>
                  <a:gd name="T49" fmla="*/ 23 h 24"/>
                  <a:gd name="T50" fmla="*/ 6 w 21"/>
                  <a:gd name="T51" fmla="*/ 17 h 24"/>
                  <a:gd name="T52" fmla="*/ 8 w 21"/>
                  <a:gd name="T53" fmla="*/ 17 h 24"/>
                  <a:gd name="T54" fmla="*/ 7 w 21"/>
                  <a:gd name="T55" fmla="*/ 20 h 24"/>
                  <a:gd name="T56" fmla="*/ 4 w 21"/>
                  <a:gd name="T57" fmla="*/ 24 h 24"/>
                  <a:gd name="T58" fmla="*/ 6 w 21"/>
                  <a:gd name="T59" fmla="*/ 24 h 24"/>
                  <a:gd name="T60" fmla="*/ 8 w 21"/>
                  <a:gd name="T61" fmla="*/ 23 h 24"/>
                  <a:gd name="T62" fmla="*/ 10 w 21"/>
                  <a:gd name="T63" fmla="*/ 23 h 24"/>
                  <a:gd name="T64" fmla="*/ 13 w 21"/>
                  <a:gd name="T65" fmla="*/ 19 h 24"/>
                  <a:gd name="T66" fmla="*/ 17 w 21"/>
                  <a:gd name="T67" fmla="*/ 12 h 24"/>
                  <a:gd name="T68" fmla="*/ 18 w 21"/>
                  <a:gd name="T69" fmla="*/ 9 h 24"/>
                  <a:gd name="T70" fmla="*/ 19 w 21"/>
                  <a:gd name="T71" fmla="*/ 9 h 24"/>
                  <a:gd name="T72" fmla="*/ 19 w 21"/>
                  <a:gd name="T73" fmla="*/ 11 h 24"/>
                  <a:gd name="T74" fmla="*/ 14 w 21"/>
                  <a:gd name="T75" fmla="*/ 18 h 24"/>
                  <a:gd name="T76" fmla="*/ 13 w 21"/>
                  <a:gd name="T77" fmla="*/ 15 h 24"/>
                  <a:gd name="T78" fmla="*/ 10 w 21"/>
                  <a:gd name="T79" fmla="*/ 18 h 24"/>
                  <a:gd name="T80" fmla="*/ 9 w 21"/>
                  <a:gd name="T81" fmla="*/ 19 h 24"/>
                  <a:gd name="T82" fmla="*/ 10 w 21"/>
                  <a:gd name="T83" fmla="*/ 16 h 24"/>
                  <a:gd name="T84" fmla="*/ 15 w 21"/>
                  <a:gd name="T85" fmla="*/ 10 h 24"/>
                  <a:gd name="T86" fmla="*/ 13 w 21"/>
                  <a:gd name="T8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4">
                    <a:moveTo>
                      <a:pt x="14" y="18"/>
                    </a:moveTo>
                    <a:cubicBezTo>
                      <a:pt x="13" y="21"/>
                      <a:pt x="13" y="21"/>
                      <a:pt x="13" y="21"/>
                    </a:cubicBezTo>
                    <a:cubicBezTo>
                      <a:pt x="15" y="19"/>
                      <a:pt x="15" y="19"/>
                      <a:pt x="15" y="19"/>
                    </a:cubicBezTo>
                    <a:cubicBezTo>
                      <a:pt x="19" y="13"/>
                      <a:pt x="19" y="13"/>
                      <a:pt x="19" y="13"/>
                    </a:cubicBezTo>
                    <a:cubicBezTo>
                      <a:pt x="20" y="12"/>
                      <a:pt x="20" y="12"/>
                      <a:pt x="20" y="12"/>
                    </a:cubicBezTo>
                    <a:cubicBezTo>
                      <a:pt x="21" y="7"/>
                      <a:pt x="21" y="7"/>
                      <a:pt x="21" y="7"/>
                    </a:cubicBezTo>
                    <a:cubicBezTo>
                      <a:pt x="20" y="5"/>
                      <a:pt x="20" y="5"/>
                      <a:pt x="20" y="5"/>
                    </a:cubicBezTo>
                    <a:cubicBezTo>
                      <a:pt x="19" y="5"/>
                      <a:pt x="19" y="5"/>
                      <a:pt x="19" y="5"/>
                    </a:cubicBezTo>
                    <a:cubicBezTo>
                      <a:pt x="19" y="2"/>
                      <a:pt x="19" y="2"/>
                      <a:pt x="19" y="2"/>
                    </a:cubicBezTo>
                    <a:cubicBezTo>
                      <a:pt x="16" y="0"/>
                      <a:pt x="16" y="0"/>
                      <a:pt x="16" y="0"/>
                    </a:cubicBezTo>
                    <a:cubicBezTo>
                      <a:pt x="15" y="2"/>
                      <a:pt x="15" y="2"/>
                      <a:pt x="15" y="2"/>
                    </a:cubicBezTo>
                    <a:cubicBezTo>
                      <a:pt x="13" y="8"/>
                      <a:pt x="13" y="8"/>
                      <a:pt x="13" y="8"/>
                    </a:cubicBezTo>
                    <a:cubicBezTo>
                      <a:pt x="11" y="12"/>
                      <a:pt x="11" y="12"/>
                      <a:pt x="11" y="12"/>
                    </a:cubicBezTo>
                    <a:cubicBezTo>
                      <a:pt x="8" y="14"/>
                      <a:pt x="8" y="14"/>
                      <a:pt x="8" y="14"/>
                    </a:cubicBezTo>
                    <a:cubicBezTo>
                      <a:pt x="8" y="11"/>
                      <a:pt x="8" y="11"/>
                      <a:pt x="8" y="11"/>
                    </a:cubicBezTo>
                    <a:cubicBezTo>
                      <a:pt x="11" y="8"/>
                      <a:pt x="11" y="8"/>
                      <a:pt x="11" y="8"/>
                    </a:cubicBezTo>
                    <a:cubicBezTo>
                      <a:pt x="12" y="4"/>
                      <a:pt x="12" y="4"/>
                      <a:pt x="12" y="4"/>
                    </a:cubicBezTo>
                    <a:cubicBezTo>
                      <a:pt x="12" y="3"/>
                      <a:pt x="12" y="3"/>
                      <a:pt x="12" y="3"/>
                    </a:cubicBezTo>
                    <a:cubicBezTo>
                      <a:pt x="9" y="5"/>
                      <a:pt x="9" y="5"/>
                      <a:pt x="9" y="5"/>
                    </a:cubicBezTo>
                    <a:cubicBezTo>
                      <a:pt x="7" y="10"/>
                      <a:pt x="7" y="10"/>
                      <a:pt x="7" y="10"/>
                    </a:cubicBezTo>
                    <a:cubicBezTo>
                      <a:pt x="3" y="15"/>
                      <a:pt x="3" y="15"/>
                      <a:pt x="3" y="15"/>
                    </a:cubicBezTo>
                    <a:cubicBezTo>
                      <a:pt x="3" y="17"/>
                      <a:pt x="3" y="17"/>
                      <a:pt x="3" y="17"/>
                    </a:cubicBezTo>
                    <a:cubicBezTo>
                      <a:pt x="0" y="21"/>
                      <a:pt x="0" y="21"/>
                      <a:pt x="0" y="21"/>
                    </a:cubicBezTo>
                    <a:cubicBezTo>
                      <a:pt x="1" y="24"/>
                      <a:pt x="1" y="24"/>
                      <a:pt x="1" y="24"/>
                    </a:cubicBezTo>
                    <a:cubicBezTo>
                      <a:pt x="2" y="23"/>
                      <a:pt x="2" y="23"/>
                      <a:pt x="2" y="23"/>
                    </a:cubicBezTo>
                    <a:cubicBezTo>
                      <a:pt x="6" y="17"/>
                      <a:pt x="6" y="17"/>
                      <a:pt x="6" y="17"/>
                    </a:cubicBezTo>
                    <a:cubicBezTo>
                      <a:pt x="8" y="17"/>
                      <a:pt x="8" y="17"/>
                      <a:pt x="8" y="17"/>
                    </a:cubicBezTo>
                    <a:cubicBezTo>
                      <a:pt x="7" y="20"/>
                      <a:pt x="7" y="20"/>
                      <a:pt x="7" y="20"/>
                    </a:cubicBezTo>
                    <a:cubicBezTo>
                      <a:pt x="4" y="24"/>
                      <a:pt x="4" y="24"/>
                      <a:pt x="4" y="24"/>
                    </a:cubicBezTo>
                    <a:cubicBezTo>
                      <a:pt x="6" y="24"/>
                      <a:pt x="6" y="24"/>
                      <a:pt x="6" y="24"/>
                    </a:cubicBezTo>
                    <a:cubicBezTo>
                      <a:pt x="8" y="23"/>
                      <a:pt x="8" y="23"/>
                      <a:pt x="8" y="23"/>
                    </a:cubicBezTo>
                    <a:cubicBezTo>
                      <a:pt x="10" y="23"/>
                      <a:pt x="10" y="23"/>
                      <a:pt x="10" y="23"/>
                    </a:cubicBezTo>
                    <a:cubicBezTo>
                      <a:pt x="10" y="23"/>
                      <a:pt x="13" y="18"/>
                      <a:pt x="13" y="19"/>
                    </a:cubicBezTo>
                    <a:cubicBezTo>
                      <a:pt x="17" y="12"/>
                      <a:pt x="17" y="12"/>
                      <a:pt x="17" y="12"/>
                    </a:cubicBezTo>
                    <a:cubicBezTo>
                      <a:pt x="18" y="9"/>
                      <a:pt x="18" y="9"/>
                      <a:pt x="18" y="9"/>
                    </a:cubicBezTo>
                    <a:cubicBezTo>
                      <a:pt x="19" y="9"/>
                      <a:pt x="19" y="9"/>
                      <a:pt x="19" y="9"/>
                    </a:cubicBezTo>
                    <a:cubicBezTo>
                      <a:pt x="19" y="11"/>
                      <a:pt x="19" y="11"/>
                      <a:pt x="19" y="11"/>
                    </a:cubicBezTo>
                    <a:lnTo>
                      <a:pt x="14" y="18"/>
                    </a:lnTo>
                    <a:close/>
                    <a:moveTo>
                      <a:pt x="13" y="15"/>
                    </a:moveTo>
                    <a:cubicBezTo>
                      <a:pt x="10" y="18"/>
                      <a:pt x="10" y="18"/>
                      <a:pt x="10" y="18"/>
                    </a:cubicBezTo>
                    <a:cubicBezTo>
                      <a:pt x="9" y="19"/>
                      <a:pt x="9" y="19"/>
                      <a:pt x="9" y="19"/>
                    </a:cubicBezTo>
                    <a:cubicBezTo>
                      <a:pt x="10" y="16"/>
                      <a:pt x="10" y="16"/>
                      <a:pt x="10" y="16"/>
                    </a:cubicBezTo>
                    <a:cubicBezTo>
                      <a:pt x="15" y="10"/>
                      <a:pt x="15" y="10"/>
                      <a:pt x="15" y="10"/>
                    </a:cubicBezTo>
                    <a:lnTo>
                      <a:pt x="13"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8" name="Freeform 1238">
                <a:extLst>
                  <a:ext uri="{FF2B5EF4-FFF2-40B4-BE49-F238E27FC236}">
                    <a16:creationId xmlns:a16="http://schemas.microsoft.com/office/drawing/2014/main" id="{6582D434-3725-4A01-8CDF-549FCCC74448}"/>
                  </a:ext>
                </a:extLst>
              </p:cNvPr>
              <p:cNvSpPr>
                <a:spLocks/>
              </p:cNvSpPr>
              <p:nvPr/>
            </p:nvSpPr>
            <p:spPr bwMode="auto">
              <a:xfrm>
                <a:off x="3926034" y="3915993"/>
                <a:ext cx="6350" cy="3175"/>
              </a:xfrm>
              <a:custGeom>
                <a:avLst/>
                <a:gdLst>
                  <a:gd name="T0" fmla="*/ 3 w 4"/>
                  <a:gd name="T1" fmla="*/ 2 h 2"/>
                  <a:gd name="T2" fmla="*/ 4 w 4"/>
                  <a:gd name="T3" fmla="*/ 0 h 2"/>
                  <a:gd name="T4" fmla="*/ 1 w 4"/>
                  <a:gd name="T5" fmla="*/ 0 h 2"/>
                  <a:gd name="T6" fmla="*/ 0 w 4"/>
                  <a:gd name="T7" fmla="*/ 2 h 2"/>
                  <a:gd name="T8" fmla="*/ 3 w 4"/>
                  <a:gd name="T9" fmla="*/ 2 h 2"/>
                </a:gdLst>
                <a:ahLst/>
                <a:cxnLst>
                  <a:cxn ang="0">
                    <a:pos x="T0" y="T1"/>
                  </a:cxn>
                  <a:cxn ang="0">
                    <a:pos x="T2" y="T3"/>
                  </a:cxn>
                  <a:cxn ang="0">
                    <a:pos x="T4" y="T5"/>
                  </a:cxn>
                  <a:cxn ang="0">
                    <a:pos x="T6" y="T7"/>
                  </a:cxn>
                  <a:cxn ang="0">
                    <a:pos x="T8" y="T9"/>
                  </a:cxn>
                </a:cxnLst>
                <a:rect l="0" t="0" r="r" b="b"/>
                <a:pathLst>
                  <a:path w="4" h="2">
                    <a:moveTo>
                      <a:pt x="3" y="2"/>
                    </a:moveTo>
                    <a:lnTo>
                      <a:pt x="4" y="0"/>
                    </a:lnTo>
                    <a:lnTo>
                      <a:pt x="1" y="0"/>
                    </a:lnTo>
                    <a:lnTo>
                      <a:pt x="0"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9" name="Freeform 1239">
                <a:extLst>
                  <a:ext uri="{FF2B5EF4-FFF2-40B4-BE49-F238E27FC236}">
                    <a16:creationId xmlns:a16="http://schemas.microsoft.com/office/drawing/2014/main" id="{3CDA9208-E878-4493-9E2E-2EF7EF35A00B}"/>
                  </a:ext>
                </a:extLst>
              </p:cNvPr>
              <p:cNvSpPr>
                <a:spLocks/>
              </p:cNvSpPr>
              <p:nvPr/>
            </p:nvSpPr>
            <p:spPr bwMode="auto">
              <a:xfrm>
                <a:off x="3994300" y="3939803"/>
                <a:ext cx="50801" cy="23810"/>
              </a:xfrm>
              <a:custGeom>
                <a:avLst/>
                <a:gdLst>
                  <a:gd name="T0" fmla="*/ 25 w 32"/>
                  <a:gd name="T1" fmla="*/ 6 h 15"/>
                  <a:gd name="T2" fmla="*/ 23 w 32"/>
                  <a:gd name="T3" fmla="*/ 1 h 15"/>
                  <a:gd name="T4" fmla="*/ 12 w 32"/>
                  <a:gd name="T5" fmla="*/ 0 h 15"/>
                  <a:gd name="T6" fmla="*/ 7 w 32"/>
                  <a:gd name="T7" fmla="*/ 1 h 15"/>
                  <a:gd name="T8" fmla="*/ 4 w 32"/>
                  <a:gd name="T9" fmla="*/ 1 h 15"/>
                  <a:gd name="T10" fmla="*/ 1 w 32"/>
                  <a:gd name="T11" fmla="*/ 1 h 15"/>
                  <a:gd name="T12" fmla="*/ 0 w 32"/>
                  <a:gd name="T13" fmla="*/ 5 h 15"/>
                  <a:gd name="T14" fmla="*/ 2 w 32"/>
                  <a:gd name="T15" fmla="*/ 7 h 15"/>
                  <a:gd name="T16" fmla="*/ 5 w 32"/>
                  <a:gd name="T17" fmla="*/ 6 h 15"/>
                  <a:gd name="T18" fmla="*/ 6 w 32"/>
                  <a:gd name="T19" fmla="*/ 7 h 15"/>
                  <a:gd name="T20" fmla="*/ 8 w 32"/>
                  <a:gd name="T21" fmla="*/ 11 h 15"/>
                  <a:gd name="T22" fmla="*/ 9 w 32"/>
                  <a:gd name="T23" fmla="*/ 13 h 15"/>
                  <a:gd name="T24" fmla="*/ 13 w 32"/>
                  <a:gd name="T25" fmla="*/ 13 h 15"/>
                  <a:gd name="T26" fmla="*/ 15 w 32"/>
                  <a:gd name="T27" fmla="*/ 15 h 15"/>
                  <a:gd name="T28" fmla="*/ 19 w 32"/>
                  <a:gd name="T29" fmla="*/ 15 h 15"/>
                  <a:gd name="T30" fmla="*/ 19 w 32"/>
                  <a:gd name="T31" fmla="*/ 11 h 15"/>
                  <a:gd name="T32" fmla="*/ 21 w 32"/>
                  <a:gd name="T33" fmla="*/ 11 h 15"/>
                  <a:gd name="T34" fmla="*/ 22 w 32"/>
                  <a:gd name="T35" fmla="*/ 14 h 15"/>
                  <a:gd name="T36" fmla="*/ 23 w 32"/>
                  <a:gd name="T37" fmla="*/ 13 h 15"/>
                  <a:gd name="T38" fmla="*/ 25 w 32"/>
                  <a:gd name="T39" fmla="*/ 10 h 15"/>
                  <a:gd name="T40" fmla="*/ 26 w 32"/>
                  <a:gd name="T41" fmla="*/ 11 h 15"/>
                  <a:gd name="T42" fmla="*/ 31 w 32"/>
                  <a:gd name="T43" fmla="*/ 11 h 15"/>
                  <a:gd name="T44" fmla="*/ 32 w 32"/>
                  <a:gd name="T45" fmla="*/ 10 h 15"/>
                  <a:gd name="T46" fmla="*/ 29 w 32"/>
                  <a:gd name="T47" fmla="*/ 7 h 15"/>
                  <a:gd name="T48" fmla="*/ 25 w 32"/>
                  <a:gd name="T4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5">
                    <a:moveTo>
                      <a:pt x="25" y="6"/>
                    </a:moveTo>
                    <a:lnTo>
                      <a:pt x="23" y="1"/>
                    </a:lnTo>
                    <a:lnTo>
                      <a:pt x="12" y="0"/>
                    </a:lnTo>
                    <a:lnTo>
                      <a:pt x="7" y="1"/>
                    </a:lnTo>
                    <a:lnTo>
                      <a:pt x="4" y="1"/>
                    </a:lnTo>
                    <a:lnTo>
                      <a:pt x="1" y="1"/>
                    </a:lnTo>
                    <a:lnTo>
                      <a:pt x="0" y="5"/>
                    </a:lnTo>
                    <a:lnTo>
                      <a:pt x="2" y="7"/>
                    </a:lnTo>
                    <a:lnTo>
                      <a:pt x="5" y="6"/>
                    </a:lnTo>
                    <a:lnTo>
                      <a:pt x="6" y="7"/>
                    </a:lnTo>
                    <a:lnTo>
                      <a:pt x="8" y="11"/>
                    </a:lnTo>
                    <a:lnTo>
                      <a:pt x="9" y="13"/>
                    </a:lnTo>
                    <a:lnTo>
                      <a:pt x="13" y="13"/>
                    </a:lnTo>
                    <a:lnTo>
                      <a:pt x="15" y="15"/>
                    </a:lnTo>
                    <a:lnTo>
                      <a:pt x="19" y="15"/>
                    </a:lnTo>
                    <a:lnTo>
                      <a:pt x="19" y="11"/>
                    </a:lnTo>
                    <a:lnTo>
                      <a:pt x="21" y="11"/>
                    </a:lnTo>
                    <a:lnTo>
                      <a:pt x="22" y="14"/>
                    </a:lnTo>
                    <a:lnTo>
                      <a:pt x="23" y="13"/>
                    </a:lnTo>
                    <a:lnTo>
                      <a:pt x="25" y="10"/>
                    </a:lnTo>
                    <a:lnTo>
                      <a:pt x="26" y="11"/>
                    </a:lnTo>
                    <a:lnTo>
                      <a:pt x="31" y="11"/>
                    </a:lnTo>
                    <a:lnTo>
                      <a:pt x="32" y="10"/>
                    </a:lnTo>
                    <a:lnTo>
                      <a:pt x="29" y="7"/>
                    </a:lnTo>
                    <a:lnTo>
                      <a:pt x="2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0" name="Freeform 1240">
                <a:extLst>
                  <a:ext uri="{FF2B5EF4-FFF2-40B4-BE49-F238E27FC236}">
                    <a16:creationId xmlns:a16="http://schemas.microsoft.com/office/drawing/2014/main" id="{A39122E2-DF76-4BB5-9B87-02C0A29AB391}"/>
                  </a:ext>
                </a:extLst>
              </p:cNvPr>
              <p:cNvSpPr>
                <a:spLocks/>
              </p:cNvSpPr>
              <p:nvPr/>
            </p:nvSpPr>
            <p:spPr bwMode="auto">
              <a:xfrm>
                <a:off x="4110191" y="3925517"/>
                <a:ext cx="9525" cy="7937"/>
              </a:xfrm>
              <a:custGeom>
                <a:avLst/>
                <a:gdLst>
                  <a:gd name="T0" fmla="*/ 6 w 6"/>
                  <a:gd name="T1" fmla="*/ 5 h 5"/>
                  <a:gd name="T2" fmla="*/ 5 w 6"/>
                  <a:gd name="T3" fmla="*/ 3 h 5"/>
                  <a:gd name="T4" fmla="*/ 2 w 6"/>
                  <a:gd name="T5" fmla="*/ 0 h 5"/>
                  <a:gd name="T6" fmla="*/ 0 w 6"/>
                  <a:gd name="T7" fmla="*/ 1 h 5"/>
                  <a:gd name="T8" fmla="*/ 1 w 6"/>
                  <a:gd name="T9" fmla="*/ 3 h 5"/>
                  <a:gd name="T10" fmla="*/ 6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6" y="5"/>
                    </a:moveTo>
                    <a:lnTo>
                      <a:pt x="5" y="3"/>
                    </a:lnTo>
                    <a:lnTo>
                      <a:pt x="2" y="0"/>
                    </a:lnTo>
                    <a:lnTo>
                      <a:pt x="0" y="1"/>
                    </a:lnTo>
                    <a:lnTo>
                      <a:pt x="1" y="3"/>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1" name="Freeform 1241">
                <a:extLst>
                  <a:ext uri="{FF2B5EF4-FFF2-40B4-BE49-F238E27FC236}">
                    <a16:creationId xmlns:a16="http://schemas.microsoft.com/office/drawing/2014/main" id="{DC17DB53-AF95-4107-85E5-C725C5E5318E}"/>
                  </a:ext>
                </a:extLst>
              </p:cNvPr>
              <p:cNvSpPr>
                <a:spLocks/>
              </p:cNvSpPr>
              <p:nvPr/>
            </p:nvSpPr>
            <p:spPr bwMode="auto">
              <a:xfrm>
                <a:off x="4083203" y="3900120"/>
                <a:ext cx="61915" cy="53969"/>
              </a:xfrm>
              <a:custGeom>
                <a:avLst/>
                <a:gdLst>
                  <a:gd name="T0" fmla="*/ 47 w 51"/>
                  <a:gd name="T1" fmla="*/ 34 h 44"/>
                  <a:gd name="T2" fmla="*/ 47 w 51"/>
                  <a:gd name="T3" fmla="*/ 31 h 44"/>
                  <a:gd name="T4" fmla="*/ 48 w 51"/>
                  <a:gd name="T5" fmla="*/ 27 h 44"/>
                  <a:gd name="T6" fmla="*/ 46 w 51"/>
                  <a:gd name="T7" fmla="*/ 23 h 44"/>
                  <a:gd name="T8" fmla="*/ 46 w 51"/>
                  <a:gd name="T9" fmla="*/ 21 h 44"/>
                  <a:gd name="T10" fmla="*/ 49 w 51"/>
                  <a:gd name="T11" fmla="*/ 19 h 44"/>
                  <a:gd name="T12" fmla="*/ 50 w 51"/>
                  <a:gd name="T13" fmla="*/ 15 h 44"/>
                  <a:gd name="T14" fmla="*/ 49 w 51"/>
                  <a:gd name="T15" fmla="*/ 11 h 44"/>
                  <a:gd name="T16" fmla="*/ 51 w 51"/>
                  <a:gd name="T17" fmla="*/ 7 h 44"/>
                  <a:gd name="T18" fmla="*/ 50 w 51"/>
                  <a:gd name="T19" fmla="*/ 5 h 44"/>
                  <a:gd name="T20" fmla="*/ 50 w 51"/>
                  <a:gd name="T21" fmla="*/ 5 h 44"/>
                  <a:gd name="T22" fmla="*/ 47 w 51"/>
                  <a:gd name="T23" fmla="*/ 4 h 44"/>
                  <a:gd name="T24" fmla="*/ 44 w 51"/>
                  <a:gd name="T25" fmla="*/ 5 h 44"/>
                  <a:gd name="T26" fmla="*/ 41 w 51"/>
                  <a:gd name="T27" fmla="*/ 1 h 44"/>
                  <a:gd name="T28" fmla="*/ 33 w 51"/>
                  <a:gd name="T29" fmla="*/ 0 h 44"/>
                  <a:gd name="T30" fmla="*/ 31 w 51"/>
                  <a:gd name="T31" fmla="*/ 1 h 44"/>
                  <a:gd name="T32" fmla="*/ 28 w 51"/>
                  <a:gd name="T33" fmla="*/ 0 h 44"/>
                  <a:gd name="T34" fmla="*/ 21 w 51"/>
                  <a:gd name="T35" fmla="*/ 0 h 44"/>
                  <a:gd name="T36" fmla="*/ 20 w 51"/>
                  <a:gd name="T37" fmla="*/ 3 h 44"/>
                  <a:gd name="T38" fmla="*/ 23 w 51"/>
                  <a:gd name="T39" fmla="*/ 5 h 44"/>
                  <a:gd name="T40" fmla="*/ 33 w 51"/>
                  <a:gd name="T41" fmla="*/ 9 h 44"/>
                  <a:gd name="T42" fmla="*/ 32 w 51"/>
                  <a:gd name="T43" fmla="*/ 11 h 44"/>
                  <a:gd name="T44" fmla="*/ 33 w 51"/>
                  <a:gd name="T45" fmla="*/ 15 h 44"/>
                  <a:gd name="T46" fmla="*/ 32 w 51"/>
                  <a:gd name="T47" fmla="*/ 20 h 44"/>
                  <a:gd name="T48" fmla="*/ 34 w 51"/>
                  <a:gd name="T49" fmla="*/ 24 h 44"/>
                  <a:gd name="T50" fmla="*/ 37 w 51"/>
                  <a:gd name="T51" fmla="*/ 25 h 44"/>
                  <a:gd name="T52" fmla="*/ 41 w 51"/>
                  <a:gd name="T53" fmla="*/ 29 h 44"/>
                  <a:gd name="T54" fmla="*/ 40 w 51"/>
                  <a:gd name="T55" fmla="*/ 32 h 44"/>
                  <a:gd name="T56" fmla="*/ 33 w 51"/>
                  <a:gd name="T57" fmla="*/ 32 h 44"/>
                  <a:gd name="T58" fmla="*/ 31 w 51"/>
                  <a:gd name="T59" fmla="*/ 33 h 44"/>
                  <a:gd name="T60" fmla="*/ 28 w 51"/>
                  <a:gd name="T61" fmla="*/ 32 h 44"/>
                  <a:gd name="T62" fmla="*/ 24 w 51"/>
                  <a:gd name="T63" fmla="*/ 32 h 44"/>
                  <a:gd name="T64" fmla="*/ 20 w 51"/>
                  <a:gd name="T65" fmla="*/ 30 h 44"/>
                  <a:gd name="T66" fmla="*/ 15 w 51"/>
                  <a:gd name="T67" fmla="*/ 33 h 44"/>
                  <a:gd name="T68" fmla="*/ 15 w 51"/>
                  <a:gd name="T69" fmla="*/ 30 h 44"/>
                  <a:gd name="T70" fmla="*/ 14 w 51"/>
                  <a:gd name="T71" fmla="*/ 30 h 44"/>
                  <a:gd name="T72" fmla="*/ 8 w 51"/>
                  <a:gd name="T73" fmla="*/ 31 h 44"/>
                  <a:gd name="T74" fmla="*/ 5 w 51"/>
                  <a:gd name="T75" fmla="*/ 28 h 44"/>
                  <a:gd name="T76" fmla="*/ 1 w 51"/>
                  <a:gd name="T77" fmla="*/ 30 h 44"/>
                  <a:gd name="T78" fmla="*/ 0 w 51"/>
                  <a:gd name="T79" fmla="*/ 33 h 44"/>
                  <a:gd name="T80" fmla="*/ 1 w 51"/>
                  <a:gd name="T81" fmla="*/ 37 h 44"/>
                  <a:gd name="T82" fmla="*/ 5 w 51"/>
                  <a:gd name="T83" fmla="*/ 37 h 44"/>
                  <a:gd name="T84" fmla="*/ 10 w 51"/>
                  <a:gd name="T85" fmla="*/ 43 h 44"/>
                  <a:gd name="T86" fmla="*/ 12 w 51"/>
                  <a:gd name="T87" fmla="*/ 44 h 44"/>
                  <a:gd name="T88" fmla="*/ 12 w 51"/>
                  <a:gd name="T89" fmla="*/ 40 h 44"/>
                  <a:gd name="T90" fmla="*/ 14 w 51"/>
                  <a:gd name="T91" fmla="*/ 38 h 44"/>
                  <a:gd name="T92" fmla="*/ 22 w 51"/>
                  <a:gd name="T93" fmla="*/ 38 h 44"/>
                  <a:gd name="T94" fmla="*/ 26 w 51"/>
                  <a:gd name="T95" fmla="*/ 41 h 44"/>
                  <a:gd name="T96" fmla="*/ 36 w 51"/>
                  <a:gd name="T97" fmla="*/ 41 h 44"/>
                  <a:gd name="T98" fmla="*/ 37 w 51"/>
                  <a:gd name="T99" fmla="*/ 40 h 44"/>
                  <a:gd name="T100" fmla="*/ 40 w 51"/>
                  <a:gd name="T101" fmla="*/ 41 h 44"/>
                  <a:gd name="T102" fmla="*/ 43 w 51"/>
                  <a:gd name="T103" fmla="*/ 42 h 44"/>
                  <a:gd name="T104" fmla="*/ 43 w 51"/>
                  <a:gd name="T105" fmla="*/ 39 h 44"/>
                  <a:gd name="T106" fmla="*/ 47 w 51"/>
                  <a:gd name="T10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47" y="34"/>
                    </a:moveTo>
                    <a:cubicBezTo>
                      <a:pt x="47" y="31"/>
                      <a:pt x="47" y="31"/>
                      <a:pt x="47" y="31"/>
                    </a:cubicBezTo>
                    <a:cubicBezTo>
                      <a:pt x="48" y="27"/>
                      <a:pt x="48" y="27"/>
                      <a:pt x="48" y="27"/>
                    </a:cubicBezTo>
                    <a:cubicBezTo>
                      <a:pt x="46" y="23"/>
                      <a:pt x="46" y="23"/>
                      <a:pt x="46" y="23"/>
                    </a:cubicBezTo>
                    <a:cubicBezTo>
                      <a:pt x="46" y="21"/>
                      <a:pt x="46" y="21"/>
                      <a:pt x="46" y="21"/>
                    </a:cubicBezTo>
                    <a:cubicBezTo>
                      <a:pt x="49" y="19"/>
                      <a:pt x="49" y="19"/>
                      <a:pt x="49" y="19"/>
                    </a:cubicBezTo>
                    <a:cubicBezTo>
                      <a:pt x="50" y="15"/>
                      <a:pt x="50" y="15"/>
                      <a:pt x="50" y="15"/>
                    </a:cubicBezTo>
                    <a:cubicBezTo>
                      <a:pt x="49" y="11"/>
                      <a:pt x="49" y="11"/>
                      <a:pt x="49" y="11"/>
                    </a:cubicBezTo>
                    <a:cubicBezTo>
                      <a:pt x="51" y="7"/>
                      <a:pt x="51" y="7"/>
                      <a:pt x="51" y="7"/>
                    </a:cubicBezTo>
                    <a:cubicBezTo>
                      <a:pt x="50" y="5"/>
                      <a:pt x="50" y="5"/>
                      <a:pt x="50" y="5"/>
                    </a:cubicBezTo>
                    <a:cubicBezTo>
                      <a:pt x="50" y="5"/>
                      <a:pt x="50" y="5"/>
                      <a:pt x="50" y="5"/>
                    </a:cubicBezTo>
                    <a:cubicBezTo>
                      <a:pt x="47" y="4"/>
                      <a:pt x="47" y="4"/>
                      <a:pt x="47" y="4"/>
                    </a:cubicBezTo>
                    <a:cubicBezTo>
                      <a:pt x="44" y="5"/>
                      <a:pt x="44" y="5"/>
                      <a:pt x="44" y="5"/>
                    </a:cubicBezTo>
                    <a:cubicBezTo>
                      <a:pt x="41" y="1"/>
                      <a:pt x="41" y="1"/>
                      <a:pt x="41" y="1"/>
                    </a:cubicBezTo>
                    <a:cubicBezTo>
                      <a:pt x="33" y="0"/>
                      <a:pt x="33" y="0"/>
                      <a:pt x="33" y="0"/>
                    </a:cubicBezTo>
                    <a:cubicBezTo>
                      <a:pt x="31" y="1"/>
                      <a:pt x="31" y="1"/>
                      <a:pt x="31" y="1"/>
                    </a:cubicBezTo>
                    <a:cubicBezTo>
                      <a:pt x="28" y="0"/>
                      <a:pt x="28" y="0"/>
                      <a:pt x="28" y="0"/>
                    </a:cubicBezTo>
                    <a:cubicBezTo>
                      <a:pt x="21" y="0"/>
                      <a:pt x="21" y="0"/>
                      <a:pt x="21" y="0"/>
                    </a:cubicBezTo>
                    <a:cubicBezTo>
                      <a:pt x="20" y="3"/>
                      <a:pt x="20" y="3"/>
                      <a:pt x="20" y="3"/>
                    </a:cubicBezTo>
                    <a:cubicBezTo>
                      <a:pt x="20" y="3"/>
                      <a:pt x="23" y="5"/>
                      <a:pt x="23" y="5"/>
                    </a:cubicBezTo>
                    <a:cubicBezTo>
                      <a:pt x="33" y="9"/>
                      <a:pt x="33" y="9"/>
                      <a:pt x="33" y="9"/>
                    </a:cubicBezTo>
                    <a:cubicBezTo>
                      <a:pt x="32" y="11"/>
                      <a:pt x="32" y="11"/>
                      <a:pt x="32" y="11"/>
                    </a:cubicBezTo>
                    <a:cubicBezTo>
                      <a:pt x="33" y="15"/>
                      <a:pt x="33" y="15"/>
                      <a:pt x="33" y="15"/>
                    </a:cubicBezTo>
                    <a:cubicBezTo>
                      <a:pt x="32" y="20"/>
                      <a:pt x="32" y="20"/>
                      <a:pt x="32" y="20"/>
                    </a:cubicBezTo>
                    <a:cubicBezTo>
                      <a:pt x="34" y="24"/>
                      <a:pt x="34" y="24"/>
                      <a:pt x="34" y="24"/>
                    </a:cubicBezTo>
                    <a:cubicBezTo>
                      <a:pt x="37" y="25"/>
                      <a:pt x="37" y="25"/>
                      <a:pt x="37" y="25"/>
                    </a:cubicBezTo>
                    <a:cubicBezTo>
                      <a:pt x="41" y="29"/>
                      <a:pt x="41" y="29"/>
                      <a:pt x="41" y="29"/>
                    </a:cubicBezTo>
                    <a:cubicBezTo>
                      <a:pt x="40" y="32"/>
                      <a:pt x="40" y="32"/>
                      <a:pt x="40" y="32"/>
                    </a:cubicBezTo>
                    <a:cubicBezTo>
                      <a:pt x="33" y="32"/>
                      <a:pt x="33" y="32"/>
                      <a:pt x="33" y="32"/>
                    </a:cubicBezTo>
                    <a:cubicBezTo>
                      <a:pt x="31" y="33"/>
                      <a:pt x="31" y="33"/>
                      <a:pt x="31" y="33"/>
                    </a:cubicBezTo>
                    <a:cubicBezTo>
                      <a:pt x="28" y="32"/>
                      <a:pt x="28" y="32"/>
                      <a:pt x="28" y="32"/>
                    </a:cubicBezTo>
                    <a:cubicBezTo>
                      <a:pt x="24" y="32"/>
                      <a:pt x="24" y="32"/>
                      <a:pt x="24" y="32"/>
                    </a:cubicBezTo>
                    <a:cubicBezTo>
                      <a:pt x="20" y="30"/>
                      <a:pt x="20" y="30"/>
                      <a:pt x="20" y="30"/>
                    </a:cubicBezTo>
                    <a:cubicBezTo>
                      <a:pt x="15" y="33"/>
                      <a:pt x="15" y="33"/>
                      <a:pt x="15" y="33"/>
                    </a:cubicBezTo>
                    <a:cubicBezTo>
                      <a:pt x="15" y="30"/>
                      <a:pt x="15" y="30"/>
                      <a:pt x="15" y="30"/>
                    </a:cubicBezTo>
                    <a:cubicBezTo>
                      <a:pt x="14" y="30"/>
                      <a:pt x="14" y="30"/>
                      <a:pt x="14" y="30"/>
                    </a:cubicBezTo>
                    <a:cubicBezTo>
                      <a:pt x="8" y="31"/>
                      <a:pt x="8" y="31"/>
                      <a:pt x="8" y="31"/>
                    </a:cubicBezTo>
                    <a:cubicBezTo>
                      <a:pt x="5" y="28"/>
                      <a:pt x="5" y="28"/>
                      <a:pt x="5" y="28"/>
                    </a:cubicBezTo>
                    <a:cubicBezTo>
                      <a:pt x="1" y="30"/>
                      <a:pt x="1" y="30"/>
                      <a:pt x="1" y="30"/>
                    </a:cubicBezTo>
                    <a:cubicBezTo>
                      <a:pt x="0" y="33"/>
                      <a:pt x="0" y="33"/>
                      <a:pt x="0" y="33"/>
                    </a:cubicBezTo>
                    <a:cubicBezTo>
                      <a:pt x="1" y="37"/>
                      <a:pt x="1" y="37"/>
                      <a:pt x="1" y="37"/>
                    </a:cubicBezTo>
                    <a:cubicBezTo>
                      <a:pt x="5" y="37"/>
                      <a:pt x="5" y="37"/>
                      <a:pt x="5" y="37"/>
                    </a:cubicBezTo>
                    <a:cubicBezTo>
                      <a:pt x="10" y="43"/>
                      <a:pt x="10" y="43"/>
                      <a:pt x="10" y="43"/>
                    </a:cubicBezTo>
                    <a:cubicBezTo>
                      <a:pt x="12" y="44"/>
                      <a:pt x="12" y="44"/>
                      <a:pt x="12" y="44"/>
                    </a:cubicBezTo>
                    <a:cubicBezTo>
                      <a:pt x="12" y="40"/>
                      <a:pt x="12" y="40"/>
                      <a:pt x="12" y="40"/>
                    </a:cubicBezTo>
                    <a:cubicBezTo>
                      <a:pt x="14" y="38"/>
                      <a:pt x="14" y="38"/>
                      <a:pt x="14" y="38"/>
                    </a:cubicBezTo>
                    <a:cubicBezTo>
                      <a:pt x="22" y="38"/>
                      <a:pt x="22" y="38"/>
                      <a:pt x="22" y="38"/>
                    </a:cubicBezTo>
                    <a:cubicBezTo>
                      <a:pt x="26" y="41"/>
                      <a:pt x="26" y="41"/>
                      <a:pt x="26" y="41"/>
                    </a:cubicBezTo>
                    <a:cubicBezTo>
                      <a:pt x="36" y="41"/>
                      <a:pt x="36" y="41"/>
                      <a:pt x="36" y="41"/>
                    </a:cubicBezTo>
                    <a:cubicBezTo>
                      <a:pt x="37" y="40"/>
                      <a:pt x="37" y="40"/>
                      <a:pt x="37" y="40"/>
                    </a:cubicBezTo>
                    <a:cubicBezTo>
                      <a:pt x="40" y="41"/>
                      <a:pt x="40" y="41"/>
                      <a:pt x="40" y="41"/>
                    </a:cubicBezTo>
                    <a:cubicBezTo>
                      <a:pt x="43" y="42"/>
                      <a:pt x="43" y="42"/>
                      <a:pt x="43" y="42"/>
                    </a:cubicBezTo>
                    <a:cubicBezTo>
                      <a:pt x="43" y="39"/>
                      <a:pt x="43" y="39"/>
                      <a:pt x="43" y="39"/>
                    </a:cubicBezTo>
                    <a:lnTo>
                      <a:pt x="47"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2" name="Freeform 1242">
                <a:extLst>
                  <a:ext uri="{FF2B5EF4-FFF2-40B4-BE49-F238E27FC236}">
                    <a16:creationId xmlns:a16="http://schemas.microsoft.com/office/drawing/2014/main" id="{842487F3-AEE1-467F-87AD-BEE4380073BC}"/>
                  </a:ext>
                </a:extLst>
              </p:cNvPr>
              <p:cNvSpPr>
                <a:spLocks/>
              </p:cNvSpPr>
              <p:nvPr/>
            </p:nvSpPr>
            <p:spPr bwMode="auto">
              <a:xfrm>
                <a:off x="4118129" y="3892182"/>
                <a:ext cx="12701" cy="4762"/>
              </a:xfrm>
              <a:custGeom>
                <a:avLst/>
                <a:gdLst>
                  <a:gd name="T0" fmla="*/ 8 w 8"/>
                  <a:gd name="T1" fmla="*/ 3 h 3"/>
                  <a:gd name="T2" fmla="*/ 3 w 8"/>
                  <a:gd name="T3" fmla="*/ 0 h 3"/>
                  <a:gd name="T4" fmla="*/ 0 w 8"/>
                  <a:gd name="T5" fmla="*/ 1 h 3"/>
                  <a:gd name="T6" fmla="*/ 3 w 8"/>
                  <a:gd name="T7" fmla="*/ 3 h 3"/>
                  <a:gd name="T8" fmla="*/ 8 w 8"/>
                  <a:gd name="T9" fmla="*/ 3 h 3"/>
                </a:gdLst>
                <a:ahLst/>
                <a:cxnLst>
                  <a:cxn ang="0">
                    <a:pos x="T0" y="T1"/>
                  </a:cxn>
                  <a:cxn ang="0">
                    <a:pos x="T2" y="T3"/>
                  </a:cxn>
                  <a:cxn ang="0">
                    <a:pos x="T4" y="T5"/>
                  </a:cxn>
                  <a:cxn ang="0">
                    <a:pos x="T6" y="T7"/>
                  </a:cxn>
                  <a:cxn ang="0">
                    <a:pos x="T8" y="T9"/>
                  </a:cxn>
                </a:cxnLst>
                <a:rect l="0" t="0" r="r" b="b"/>
                <a:pathLst>
                  <a:path w="8" h="3">
                    <a:moveTo>
                      <a:pt x="8" y="3"/>
                    </a:moveTo>
                    <a:lnTo>
                      <a:pt x="3" y="0"/>
                    </a:lnTo>
                    <a:lnTo>
                      <a:pt x="0" y="1"/>
                    </a:lnTo>
                    <a:lnTo>
                      <a:pt x="3" y="3"/>
                    </a:lnTo>
                    <a:lnTo>
                      <a:pt x="8"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3" name="Freeform 1243">
                <a:extLst>
                  <a:ext uri="{FF2B5EF4-FFF2-40B4-BE49-F238E27FC236}">
                    <a16:creationId xmlns:a16="http://schemas.microsoft.com/office/drawing/2014/main" id="{4E36C9A4-5C83-438F-9A3E-2DC4C805E967}"/>
                  </a:ext>
                </a:extLst>
              </p:cNvPr>
              <p:cNvSpPr>
                <a:spLocks/>
              </p:cNvSpPr>
              <p:nvPr/>
            </p:nvSpPr>
            <p:spPr bwMode="auto">
              <a:xfrm>
                <a:off x="3853007" y="3801704"/>
                <a:ext cx="238134" cy="101591"/>
              </a:xfrm>
              <a:custGeom>
                <a:avLst/>
                <a:gdLst>
                  <a:gd name="T0" fmla="*/ 135 w 150"/>
                  <a:gd name="T1" fmla="*/ 63 h 64"/>
                  <a:gd name="T2" fmla="*/ 138 w 150"/>
                  <a:gd name="T3" fmla="*/ 61 h 64"/>
                  <a:gd name="T4" fmla="*/ 145 w 150"/>
                  <a:gd name="T5" fmla="*/ 60 h 64"/>
                  <a:gd name="T6" fmla="*/ 150 w 150"/>
                  <a:gd name="T7" fmla="*/ 55 h 64"/>
                  <a:gd name="T8" fmla="*/ 146 w 150"/>
                  <a:gd name="T9" fmla="*/ 54 h 64"/>
                  <a:gd name="T10" fmla="*/ 138 w 150"/>
                  <a:gd name="T11" fmla="*/ 46 h 64"/>
                  <a:gd name="T12" fmla="*/ 128 w 150"/>
                  <a:gd name="T13" fmla="*/ 45 h 64"/>
                  <a:gd name="T14" fmla="*/ 132 w 150"/>
                  <a:gd name="T15" fmla="*/ 39 h 64"/>
                  <a:gd name="T16" fmla="*/ 128 w 150"/>
                  <a:gd name="T17" fmla="*/ 40 h 64"/>
                  <a:gd name="T18" fmla="*/ 120 w 150"/>
                  <a:gd name="T19" fmla="*/ 34 h 64"/>
                  <a:gd name="T20" fmla="*/ 116 w 150"/>
                  <a:gd name="T21" fmla="*/ 33 h 64"/>
                  <a:gd name="T22" fmla="*/ 110 w 150"/>
                  <a:gd name="T23" fmla="*/ 33 h 64"/>
                  <a:gd name="T24" fmla="*/ 109 w 150"/>
                  <a:gd name="T25" fmla="*/ 29 h 64"/>
                  <a:gd name="T26" fmla="*/ 107 w 150"/>
                  <a:gd name="T27" fmla="*/ 30 h 64"/>
                  <a:gd name="T28" fmla="*/ 100 w 150"/>
                  <a:gd name="T29" fmla="*/ 27 h 64"/>
                  <a:gd name="T30" fmla="*/ 93 w 150"/>
                  <a:gd name="T31" fmla="*/ 21 h 64"/>
                  <a:gd name="T32" fmla="*/ 82 w 150"/>
                  <a:gd name="T33" fmla="*/ 17 h 64"/>
                  <a:gd name="T34" fmla="*/ 78 w 150"/>
                  <a:gd name="T35" fmla="*/ 12 h 64"/>
                  <a:gd name="T36" fmla="*/ 72 w 150"/>
                  <a:gd name="T37" fmla="*/ 8 h 64"/>
                  <a:gd name="T38" fmla="*/ 60 w 150"/>
                  <a:gd name="T39" fmla="*/ 4 h 64"/>
                  <a:gd name="T40" fmla="*/ 52 w 150"/>
                  <a:gd name="T41" fmla="*/ 5 h 64"/>
                  <a:gd name="T42" fmla="*/ 43 w 150"/>
                  <a:gd name="T43" fmla="*/ 0 h 64"/>
                  <a:gd name="T44" fmla="*/ 35 w 150"/>
                  <a:gd name="T45" fmla="*/ 3 h 64"/>
                  <a:gd name="T46" fmla="*/ 21 w 150"/>
                  <a:gd name="T47" fmla="*/ 5 h 64"/>
                  <a:gd name="T48" fmla="*/ 13 w 150"/>
                  <a:gd name="T49" fmla="*/ 9 h 64"/>
                  <a:gd name="T50" fmla="*/ 8 w 150"/>
                  <a:gd name="T51" fmla="*/ 14 h 64"/>
                  <a:gd name="T52" fmla="*/ 10 w 150"/>
                  <a:gd name="T53" fmla="*/ 20 h 64"/>
                  <a:gd name="T54" fmla="*/ 7 w 150"/>
                  <a:gd name="T55" fmla="*/ 20 h 64"/>
                  <a:gd name="T56" fmla="*/ 0 w 150"/>
                  <a:gd name="T57" fmla="*/ 23 h 64"/>
                  <a:gd name="T58" fmla="*/ 2 w 150"/>
                  <a:gd name="T59" fmla="*/ 27 h 64"/>
                  <a:gd name="T60" fmla="*/ 6 w 150"/>
                  <a:gd name="T61" fmla="*/ 24 h 64"/>
                  <a:gd name="T62" fmla="*/ 10 w 150"/>
                  <a:gd name="T63" fmla="*/ 24 h 64"/>
                  <a:gd name="T64" fmla="*/ 14 w 150"/>
                  <a:gd name="T65" fmla="*/ 19 h 64"/>
                  <a:gd name="T66" fmla="*/ 20 w 150"/>
                  <a:gd name="T67" fmla="*/ 18 h 64"/>
                  <a:gd name="T68" fmla="*/ 24 w 150"/>
                  <a:gd name="T69" fmla="*/ 19 h 64"/>
                  <a:gd name="T70" fmla="*/ 31 w 150"/>
                  <a:gd name="T71" fmla="*/ 12 h 64"/>
                  <a:gd name="T72" fmla="*/ 37 w 150"/>
                  <a:gd name="T73" fmla="*/ 11 h 64"/>
                  <a:gd name="T74" fmla="*/ 45 w 150"/>
                  <a:gd name="T75" fmla="*/ 12 h 64"/>
                  <a:gd name="T76" fmla="*/ 45 w 150"/>
                  <a:gd name="T77" fmla="*/ 15 h 64"/>
                  <a:gd name="T78" fmla="*/ 40 w 150"/>
                  <a:gd name="T79" fmla="*/ 16 h 64"/>
                  <a:gd name="T80" fmla="*/ 51 w 150"/>
                  <a:gd name="T81" fmla="*/ 20 h 64"/>
                  <a:gd name="T82" fmla="*/ 55 w 150"/>
                  <a:gd name="T83" fmla="*/ 19 h 64"/>
                  <a:gd name="T84" fmla="*/ 62 w 150"/>
                  <a:gd name="T85" fmla="*/ 23 h 64"/>
                  <a:gd name="T86" fmla="*/ 64 w 150"/>
                  <a:gd name="T87" fmla="*/ 20 h 64"/>
                  <a:gd name="T88" fmla="*/ 66 w 150"/>
                  <a:gd name="T89" fmla="*/ 24 h 64"/>
                  <a:gd name="T90" fmla="*/ 75 w 150"/>
                  <a:gd name="T91" fmla="*/ 29 h 64"/>
                  <a:gd name="T92" fmla="*/ 79 w 150"/>
                  <a:gd name="T93" fmla="*/ 30 h 64"/>
                  <a:gd name="T94" fmla="*/ 83 w 150"/>
                  <a:gd name="T95" fmla="*/ 30 h 64"/>
                  <a:gd name="T96" fmla="*/ 89 w 150"/>
                  <a:gd name="T97" fmla="*/ 29 h 64"/>
                  <a:gd name="T98" fmla="*/ 96 w 150"/>
                  <a:gd name="T99" fmla="*/ 47 h 64"/>
                  <a:gd name="T100" fmla="*/ 99 w 150"/>
                  <a:gd name="T101" fmla="*/ 46 h 64"/>
                  <a:gd name="T102" fmla="*/ 108 w 150"/>
                  <a:gd name="T103" fmla="*/ 48 h 64"/>
                  <a:gd name="T104" fmla="*/ 111 w 150"/>
                  <a:gd name="T105" fmla="*/ 50 h 64"/>
                  <a:gd name="T106" fmla="*/ 107 w 150"/>
                  <a:gd name="T107" fmla="*/ 55 h 64"/>
                  <a:gd name="T108" fmla="*/ 101 w 150"/>
                  <a:gd name="T109" fmla="*/ 63 h 64"/>
                  <a:gd name="T110" fmla="*/ 110 w 150"/>
                  <a:gd name="T111" fmla="*/ 62 h 64"/>
                  <a:gd name="T112" fmla="*/ 119 w 150"/>
                  <a:gd name="T113" fmla="*/ 61 h 64"/>
                  <a:gd name="T114" fmla="*/ 128 w 150"/>
                  <a:gd name="T11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64">
                    <a:moveTo>
                      <a:pt x="128" y="64"/>
                    </a:moveTo>
                    <a:lnTo>
                      <a:pt x="135" y="63"/>
                    </a:lnTo>
                    <a:lnTo>
                      <a:pt x="136" y="61"/>
                    </a:lnTo>
                    <a:lnTo>
                      <a:pt x="138" y="61"/>
                    </a:lnTo>
                    <a:lnTo>
                      <a:pt x="140" y="59"/>
                    </a:lnTo>
                    <a:lnTo>
                      <a:pt x="145" y="60"/>
                    </a:lnTo>
                    <a:lnTo>
                      <a:pt x="149" y="59"/>
                    </a:lnTo>
                    <a:lnTo>
                      <a:pt x="150" y="55"/>
                    </a:lnTo>
                    <a:lnTo>
                      <a:pt x="149" y="54"/>
                    </a:lnTo>
                    <a:lnTo>
                      <a:pt x="146" y="54"/>
                    </a:lnTo>
                    <a:lnTo>
                      <a:pt x="144" y="49"/>
                    </a:lnTo>
                    <a:lnTo>
                      <a:pt x="138" y="46"/>
                    </a:lnTo>
                    <a:lnTo>
                      <a:pt x="131" y="46"/>
                    </a:lnTo>
                    <a:lnTo>
                      <a:pt x="128" y="45"/>
                    </a:lnTo>
                    <a:lnTo>
                      <a:pt x="130" y="43"/>
                    </a:lnTo>
                    <a:lnTo>
                      <a:pt x="132" y="39"/>
                    </a:lnTo>
                    <a:lnTo>
                      <a:pt x="130" y="38"/>
                    </a:lnTo>
                    <a:lnTo>
                      <a:pt x="128" y="40"/>
                    </a:lnTo>
                    <a:lnTo>
                      <a:pt x="125" y="39"/>
                    </a:lnTo>
                    <a:lnTo>
                      <a:pt x="120" y="34"/>
                    </a:lnTo>
                    <a:lnTo>
                      <a:pt x="118" y="36"/>
                    </a:lnTo>
                    <a:lnTo>
                      <a:pt x="116" y="33"/>
                    </a:lnTo>
                    <a:lnTo>
                      <a:pt x="112" y="30"/>
                    </a:lnTo>
                    <a:lnTo>
                      <a:pt x="110" y="33"/>
                    </a:lnTo>
                    <a:lnTo>
                      <a:pt x="109" y="31"/>
                    </a:lnTo>
                    <a:lnTo>
                      <a:pt x="109" y="29"/>
                    </a:lnTo>
                    <a:lnTo>
                      <a:pt x="108" y="29"/>
                    </a:lnTo>
                    <a:lnTo>
                      <a:pt x="107" y="30"/>
                    </a:lnTo>
                    <a:lnTo>
                      <a:pt x="105" y="29"/>
                    </a:lnTo>
                    <a:lnTo>
                      <a:pt x="100" y="27"/>
                    </a:lnTo>
                    <a:lnTo>
                      <a:pt x="97" y="23"/>
                    </a:lnTo>
                    <a:lnTo>
                      <a:pt x="93" y="21"/>
                    </a:lnTo>
                    <a:lnTo>
                      <a:pt x="90" y="17"/>
                    </a:lnTo>
                    <a:lnTo>
                      <a:pt x="82" y="17"/>
                    </a:lnTo>
                    <a:lnTo>
                      <a:pt x="79" y="16"/>
                    </a:lnTo>
                    <a:lnTo>
                      <a:pt x="78" y="12"/>
                    </a:lnTo>
                    <a:lnTo>
                      <a:pt x="74" y="7"/>
                    </a:lnTo>
                    <a:lnTo>
                      <a:pt x="72" y="8"/>
                    </a:lnTo>
                    <a:lnTo>
                      <a:pt x="70" y="6"/>
                    </a:lnTo>
                    <a:lnTo>
                      <a:pt x="60" y="4"/>
                    </a:lnTo>
                    <a:lnTo>
                      <a:pt x="56" y="5"/>
                    </a:lnTo>
                    <a:lnTo>
                      <a:pt x="52" y="5"/>
                    </a:lnTo>
                    <a:lnTo>
                      <a:pt x="50" y="1"/>
                    </a:lnTo>
                    <a:lnTo>
                      <a:pt x="43" y="0"/>
                    </a:lnTo>
                    <a:lnTo>
                      <a:pt x="38" y="0"/>
                    </a:lnTo>
                    <a:lnTo>
                      <a:pt x="35" y="3"/>
                    </a:lnTo>
                    <a:lnTo>
                      <a:pt x="27" y="3"/>
                    </a:lnTo>
                    <a:lnTo>
                      <a:pt x="21" y="5"/>
                    </a:lnTo>
                    <a:lnTo>
                      <a:pt x="19" y="7"/>
                    </a:lnTo>
                    <a:lnTo>
                      <a:pt x="13" y="9"/>
                    </a:lnTo>
                    <a:lnTo>
                      <a:pt x="11" y="12"/>
                    </a:lnTo>
                    <a:lnTo>
                      <a:pt x="8" y="14"/>
                    </a:lnTo>
                    <a:lnTo>
                      <a:pt x="8" y="18"/>
                    </a:lnTo>
                    <a:lnTo>
                      <a:pt x="10" y="20"/>
                    </a:lnTo>
                    <a:lnTo>
                      <a:pt x="9" y="22"/>
                    </a:lnTo>
                    <a:lnTo>
                      <a:pt x="7" y="20"/>
                    </a:lnTo>
                    <a:lnTo>
                      <a:pt x="1" y="24"/>
                    </a:lnTo>
                    <a:lnTo>
                      <a:pt x="0" y="23"/>
                    </a:lnTo>
                    <a:lnTo>
                      <a:pt x="0" y="26"/>
                    </a:lnTo>
                    <a:lnTo>
                      <a:pt x="2" y="27"/>
                    </a:lnTo>
                    <a:lnTo>
                      <a:pt x="5" y="23"/>
                    </a:lnTo>
                    <a:lnTo>
                      <a:pt x="6" y="24"/>
                    </a:lnTo>
                    <a:lnTo>
                      <a:pt x="6" y="26"/>
                    </a:lnTo>
                    <a:lnTo>
                      <a:pt x="10" y="24"/>
                    </a:lnTo>
                    <a:lnTo>
                      <a:pt x="12" y="24"/>
                    </a:lnTo>
                    <a:lnTo>
                      <a:pt x="14" y="19"/>
                    </a:lnTo>
                    <a:lnTo>
                      <a:pt x="18" y="19"/>
                    </a:lnTo>
                    <a:lnTo>
                      <a:pt x="20" y="18"/>
                    </a:lnTo>
                    <a:lnTo>
                      <a:pt x="21" y="19"/>
                    </a:lnTo>
                    <a:lnTo>
                      <a:pt x="24" y="19"/>
                    </a:lnTo>
                    <a:lnTo>
                      <a:pt x="28" y="13"/>
                    </a:lnTo>
                    <a:lnTo>
                      <a:pt x="31" y="12"/>
                    </a:lnTo>
                    <a:lnTo>
                      <a:pt x="33" y="10"/>
                    </a:lnTo>
                    <a:lnTo>
                      <a:pt x="37" y="11"/>
                    </a:lnTo>
                    <a:lnTo>
                      <a:pt x="39" y="11"/>
                    </a:lnTo>
                    <a:lnTo>
                      <a:pt x="45" y="12"/>
                    </a:lnTo>
                    <a:lnTo>
                      <a:pt x="47" y="13"/>
                    </a:lnTo>
                    <a:lnTo>
                      <a:pt x="45" y="15"/>
                    </a:lnTo>
                    <a:lnTo>
                      <a:pt x="42" y="15"/>
                    </a:lnTo>
                    <a:lnTo>
                      <a:pt x="40" y="16"/>
                    </a:lnTo>
                    <a:lnTo>
                      <a:pt x="42" y="19"/>
                    </a:lnTo>
                    <a:lnTo>
                      <a:pt x="51" y="20"/>
                    </a:lnTo>
                    <a:lnTo>
                      <a:pt x="52" y="19"/>
                    </a:lnTo>
                    <a:lnTo>
                      <a:pt x="55" y="19"/>
                    </a:lnTo>
                    <a:lnTo>
                      <a:pt x="57" y="22"/>
                    </a:lnTo>
                    <a:lnTo>
                      <a:pt x="62" y="23"/>
                    </a:lnTo>
                    <a:lnTo>
                      <a:pt x="63" y="23"/>
                    </a:lnTo>
                    <a:lnTo>
                      <a:pt x="64" y="20"/>
                    </a:lnTo>
                    <a:lnTo>
                      <a:pt x="66" y="22"/>
                    </a:lnTo>
                    <a:lnTo>
                      <a:pt x="66" y="24"/>
                    </a:lnTo>
                    <a:lnTo>
                      <a:pt x="71" y="28"/>
                    </a:lnTo>
                    <a:lnTo>
                      <a:pt x="75" y="29"/>
                    </a:lnTo>
                    <a:lnTo>
                      <a:pt x="76" y="27"/>
                    </a:lnTo>
                    <a:lnTo>
                      <a:pt x="79" y="30"/>
                    </a:lnTo>
                    <a:lnTo>
                      <a:pt x="81" y="29"/>
                    </a:lnTo>
                    <a:lnTo>
                      <a:pt x="83" y="30"/>
                    </a:lnTo>
                    <a:lnTo>
                      <a:pt x="87" y="29"/>
                    </a:lnTo>
                    <a:lnTo>
                      <a:pt x="89" y="29"/>
                    </a:lnTo>
                    <a:lnTo>
                      <a:pt x="91" y="40"/>
                    </a:lnTo>
                    <a:lnTo>
                      <a:pt x="96" y="47"/>
                    </a:lnTo>
                    <a:lnTo>
                      <a:pt x="98" y="47"/>
                    </a:lnTo>
                    <a:lnTo>
                      <a:pt x="99" y="46"/>
                    </a:lnTo>
                    <a:lnTo>
                      <a:pt x="102" y="48"/>
                    </a:lnTo>
                    <a:lnTo>
                      <a:pt x="108" y="48"/>
                    </a:lnTo>
                    <a:lnTo>
                      <a:pt x="108" y="50"/>
                    </a:lnTo>
                    <a:lnTo>
                      <a:pt x="111" y="50"/>
                    </a:lnTo>
                    <a:lnTo>
                      <a:pt x="110" y="54"/>
                    </a:lnTo>
                    <a:lnTo>
                      <a:pt x="107" y="55"/>
                    </a:lnTo>
                    <a:lnTo>
                      <a:pt x="102" y="60"/>
                    </a:lnTo>
                    <a:lnTo>
                      <a:pt x="101" y="63"/>
                    </a:lnTo>
                    <a:lnTo>
                      <a:pt x="107" y="64"/>
                    </a:lnTo>
                    <a:lnTo>
                      <a:pt x="110" y="62"/>
                    </a:lnTo>
                    <a:lnTo>
                      <a:pt x="112" y="64"/>
                    </a:lnTo>
                    <a:lnTo>
                      <a:pt x="119" y="61"/>
                    </a:lnTo>
                    <a:lnTo>
                      <a:pt x="123" y="62"/>
                    </a:lnTo>
                    <a:lnTo>
                      <a:pt x="128" y="6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4" name="Freeform 1244">
                <a:extLst>
                  <a:ext uri="{FF2B5EF4-FFF2-40B4-BE49-F238E27FC236}">
                    <a16:creationId xmlns:a16="http://schemas.microsoft.com/office/drawing/2014/main" id="{9305603D-871F-41F9-A67E-C1CE9E4A172C}"/>
                  </a:ext>
                </a:extLst>
              </p:cNvPr>
              <p:cNvSpPr>
                <a:spLocks/>
              </p:cNvSpPr>
              <p:nvPr/>
            </p:nvSpPr>
            <p:spPr bwMode="auto">
              <a:xfrm>
                <a:off x="3894283" y="3839800"/>
                <a:ext cx="12701" cy="14286"/>
              </a:xfrm>
              <a:custGeom>
                <a:avLst/>
                <a:gdLst>
                  <a:gd name="T0" fmla="*/ 1 w 8"/>
                  <a:gd name="T1" fmla="*/ 6 h 9"/>
                  <a:gd name="T2" fmla="*/ 0 w 8"/>
                  <a:gd name="T3" fmla="*/ 5 h 9"/>
                  <a:gd name="T4" fmla="*/ 0 w 8"/>
                  <a:gd name="T5" fmla="*/ 7 h 9"/>
                  <a:gd name="T6" fmla="*/ 3 w 8"/>
                  <a:gd name="T7" fmla="*/ 9 h 9"/>
                  <a:gd name="T8" fmla="*/ 7 w 8"/>
                  <a:gd name="T9" fmla="*/ 7 h 9"/>
                  <a:gd name="T10" fmla="*/ 8 w 8"/>
                  <a:gd name="T11" fmla="*/ 4 h 9"/>
                  <a:gd name="T12" fmla="*/ 5 w 8"/>
                  <a:gd name="T13" fmla="*/ 1 h 9"/>
                  <a:gd name="T14" fmla="*/ 3 w 8"/>
                  <a:gd name="T15" fmla="*/ 0 h 9"/>
                  <a:gd name="T16" fmla="*/ 2 w 8"/>
                  <a:gd name="T17" fmla="*/ 2 h 9"/>
                  <a:gd name="T18" fmla="*/ 2 w 8"/>
                  <a:gd name="T19" fmla="*/ 4 h 9"/>
                  <a:gd name="T20" fmla="*/ 4 w 8"/>
                  <a:gd name="T21" fmla="*/ 5 h 9"/>
                  <a:gd name="T22" fmla="*/ 2 w 8"/>
                  <a:gd name="T23" fmla="*/ 6 h 9"/>
                  <a:gd name="T24" fmla="*/ 1 w 8"/>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6"/>
                    </a:moveTo>
                    <a:lnTo>
                      <a:pt x="0" y="5"/>
                    </a:lnTo>
                    <a:lnTo>
                      <a:pt x="0" y="7"/>
                    </a:lnTo>
                    <a:lnTo>
                      <a:pt x="3" y="9"/>
                    </a:lnTo>
                    <a:lnTo>
                      <a:pt x="7" y="7"/>
                    </a:lnTo>
                    <a:lnTo>
                      <a:pt x="8" y="4"/>
                    </a:lnTo>
                    <a:lnTo>
                      <a:pt x="5" y="1"/>
                    </a:lnTo>
                    <a:lnTo>
                      <a:pt x="3" y="0"/>
                    </a:lnTo>
                    <a:lnTo>
                      <a:pt x="2" y="2"/>
                    </a:lnTo>
                    <a:lnTo>
                      <a:pt x="2" y="4"/>
                    </a:lnTo>
                    <a:lnTo>
                      <a:pt x="4" y="5"/>
                    </a:lnTo>
                    <a:lnTo>
                      <a:pt x="2"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5" name="Freeform 1245">
                <a:extLst>
                  <a:ext uri="{FF2B5EF4-FFF2-40B4-BE49-F238E27FC236}">
                    <a16:creationId xmlns:a16="http://schemas.microsoft.com/office/drawing/2014/main" id="{C6A51BF4-C0A0-41AA-B46C-D09260CE903A}"/>
                  </a:ext>
                </a:extLst>
              </p:cNvPr>
              <p:cNvSpPr>
                <a:spLocks/>
              </p:cNvSpPr>
              <p:nvPr/>
            </p:nvSpPr>
            <p:spPr bwMode="auto">
              <a:xfrm>
                <a:off x="4091140" y="3814402"/>
                <a:ext cx="12701" cy="15874"/>
              </a:xfrm>
              <a:custGeom>
                <a:avLst/>
                <a:gdLst>
                  <a:gd name="T0" fmla="*/ 1 w 8"/>
                  <a:gd name="T1" fmla="*/ 8 h 10"/>
                  <a:gd name="T2" fmla="*/ 0 w 8"/>
                  <a:gd name="T3" fmla="*/ 10 h 10"/>
                  <a:gd name="T4" fmla="*/ 2 w 8"/>
                  <a:gd name="T5" fmla="*/ 10 h 10"/>
                  <a:gd name="T6" fmla="*/ 8 w 8"/>
                  <a:gd name="T7" fmla="*/ 5 h 10"/>
                  <a:gd name="T8" fmla="*/ 8 w 8"/>
                  <a:gd name="T9" fmla="*/ 1 h 10"/>
                  <a:gd name="T10" fmla="*/ 8 w 8"/>
                  <a:gd name="T11" fmla="*/ 0 h 10"/>
                  <a:gd name="T12" fmla="*/ 5 w 8"/>
                  <a:gd name="T13" fmla="*/ 1 h 10"/>
                  <a:gd name="T14" fmla="*/ 5 w 8"/>
                  <a:gd name="T15" fmla="*/ 4 h 10"/>
                  <a:gd name="T16" fmla="*/ 3 w 8"/>
                  <a:gd name="T17" fmla="*/ 8 h 10"/>
                  <a:gd name="T18" fmla="*/ 1 w 8"/>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1" y="8"/>
                    </a:moveTo>
                    <a:lnTo>
                      <a:pt x="0" y="10"/>
                    </a:lnTo>
                    <a:lnTo>
                      <a:pt x="2" y="10"/>
                    </a:lnTo>
                    <a:lnTo>
                      <a:pt x="8" y="5"/>
                    </a:lnTo>
                    <a:lnTo>
                      <a:pt x="8" y="1"/>
                    </a:lnTo>
                    <a:lnTo>
                      <a:pt x="8" y="0"/>
                    </a:lnTo>
                    <a:lnTo>
                      <a:pt x="5" y="1"/>
                    </a:lnTo>
                    <a:lnTo>
                      <a:pt x="5" y="4"/>
                    </a:lnTo>
                    <a:lnTo>
                      <a:pt x="3" y="8"/>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6" name="Freeform 1246">
                <a:extLst>
                  <a:ext uri="{FF2B5EF4-FFF2-40B4-BE49-F238E27FC236}">
                    <a16:creationId xmlns:a16="http://schemas.microsoft.com/office/drawing/2014/main" id="{B22057FC-7151-483E-8771-297130785E7E}"/>
                  </a:ext>
                </a:extLst>
              </p:cNvPr>
              <p:cNvSpPr>
                <a:spLocks/>
              </p:cNvSpPr>
              <p:nvPr/>
            </p:nvSpPr>
            <p:spPr bwMode="auto">
              <a:xfrm>
                <a:off x="4118129" y="3850912"/>
                <a:ext cx="3175" cy="4762"/>
              </a:xfrm>
              <a:custGeom>
                <a:avLst/>
                <a:gdLst>
                  <a:gd name="T0" fmla="*/ 0 w 2"/>
                  <a:gd name="T1" fmla="*/ 2 h 3"/>
                  <a:gd name="T2" fmla="*/ 2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lnTo>
                      <a:pt x="2"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7" name="Freeform 1247">
                <a:extLst>
                  <a:ext uri="{FF2B5EF4-FFF2-40B4-BE49-F238E27FC236}">
                    <a16:creationId xmlns:a16="http://schemas.microsoft.com/office/drawing/2014/main" id="{900A2D85-482E-45D4-B21E-1B65907231F9}"/>
                  </a:ext>
                </a:extLst>
              </p:cNvPr>
              <p:cNvSpPr>
                <a:spLocks/>
              </p:cNvSpPr>
              <p:nvPr/>
            </p:nvSpPr>
            <p:spPr bwMode="auto">
              <a:xfrm>
                <a:off x="4073678" y="3787417"/>
                <a:ext cx="7938" cy="25398"/>
              </a:xfrm>
              <a:custGeom>
                <a:avLst/>
                <a:gdLst>
                  <a:gd name="T0" fmla="*/ 2 w 5"/>
                  <a:gd name="T1" fmla="*/ 13 h 16"/>
                  <a:gd name="T2" fmla="*/ 3 w 5"/>
                  <a:gd name="T3" fmla="*/ 15 h 16"/>
                  <a:gd name="T4" fmla="*/ 5 w 5"/>
                  <a:gd name="T5" fmla="*/ 16 h 16"/>
                  <a:gd name="T6" fmla="*/ 3 w 5"/>
                  <a:gd name="T7" fmla="*/ 11 h 16"/>
                  <a:gd name="T8" fmla="*/ 2 w 5"/>
                  <a:gd name="T9" fmla="*/ 6 h 16"/>
                  <a:gd name="T10" fmla="*/ 0 w 5"/>
                  <a:gd name="T11" fmla="*/ 0 h 16"/>
                  <a:gd name="T12" fmla="*/ 0 w 5"/>
                  <a:gd name="T13" fmla="*/ 3 h 16"/>
                  <a:gd name="T14" fmla="*/ 1 w 5"/>
                  <a:gd name="T15" fmla="*/ 7 h 16"/>
                  <a:gd name="T16" fmla="*/ 0 w 5"/>
                  <a:gd name="T17" fmla="*/ 8 h 16"/>
                  <a:gd name="T18" fmla="*/ 2 w 5"/>
                  <a:gd name="T1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6">
                    <a:moveTo>
                      <a:pt x="2" y="13"/>
                    </a:moveTo>
                    <a:lnTo>
                      <a:pt x="3" y="15"/>
                    </a:lnTo>
                    <a:lnTo>
                      <a:pt x="5" y="16"/>
                    </a:lnTo>
                    <a:lnTo>
                      <a:pt x="3" y="11"/>
                    </a:lnTo>
                    <a:lnTo>
                      <a:pt x="2" y="6"/>
                    </a:lnTo>
                    <a:lnTo>
                      <a:pt x="0" y="0"/>
                    </a:lnTo>
                    <a:lnTo>
                      <a:pt x="0" y="3"/>
                    </a:lnTo>
                    <a:lnTo>
                      <a:pt x="1" y="7"/>
                    </a:lnTo>
                    <a:lnTo>
                      <a:pt x="0" y="8"/>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8" name="Freeform 1248">
                <a:extLst>
                  <a:ext uri="{FF2B5EF4-FFF2-40B4-BE49-F238E27FC236}">
                    <a16:creationId xmlns:a16="http://schemas.microsoft.com/office/drawing/2014/main" id="{E8530335-FF24-4D1E-A55F-39A3B14FD265}"/>
                  </a:ext>
                </a:extLst>
              </p:cNvPr>
              <p:cNvSpPr>
                <a:spLocks/>
              </p:cNvSpPr>
              <p:nvPr/>
            </p:nvSpPr>
            <p:spPr bwMode="auto">
              <a:xfrm>
                <a:off x="4067328" y="3760433"/>
                <a:ext cx="9525" cy="20636"/>
              </a:xfrm>
              <a:custGeom>
                <a:avLst/>
                <a:gdLst>
                  <a:gd name="T0" fmla="*/ 3 w 6"/>
                  <a:gd name="T1" fmla="*/ 3 h 13"/>
                  <a:gd name="T2" fmla="*/ 0 w 6"/>
                  <a:gd name="T3" fmla="*/ 0 h 13"/>
                  <a:gd name="T4" fmla="*/ 0 w 6"/>
                  <a:gd name="T5" fmla="*/ 2 h 13"/>
                  <a:gd name="T6" fmla="*/ 2 w 6"/>
                  <a:gd name="T7" fmla="*/ 5 h 13"/>
                  <a:gd name="T8" fmla="*/ 2 w 6"/>
                  <a:gd name="T9" fmla="*/ 10 h 13"/>
                  <a:gd name="T10" fmla="*/ 1 w 6"/>
                  <a:gd name="T11" fmla="*/ 11 h 13"/>
                  <a:gd name="T12" fmla="*/ 2 w 6"/>
                  <a:gd name="T13" fmla="*/ 13 h 13"/>
                  <a:gd name="T14" fmla="*/ 6 w 6"/>
                  <a:gd name="T15" fmla="*/ 13 h 13"/>
                  <a:gd name="T16" fmla="*/ 6 w 6"/>
                  <a:gd name="T17" fmla="*/ 11 h 13"/>
                  <a:gd name="T18" fmla="*/ 4 w 6"/>
                  <a:gd name="T19" fmla="*/ 6 h 13"/>
                  <a:gd name="T20" fmla="*/ 3 w 6"/>
                  <a:gd name="T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3" y="3"/>
                    </a:moveTo>
                    <a:lnTo>
                      <a:pt x="0" y="0"/>
                    </a:lnTo>
                    <a:lnTo>
                      <a:pt x="0" y="2"/>
                    </a:lnTo>
                    <a:lnTo>
                      <a:pt x="2" y="5"/>
                    </a:lnTo>
                    <a:lnTo>
                      <a:pt x="2" y="10"/>
                    </a:lnTo>
                    <a:lnTo>
                      <a:pt x="1" y="11"/>
                    </a:lnTo>
                    <a:lnTo>
                      <a:pt x="2" y="13"/>
                    </a:lnTo>
                    <a:lnTo>
                      <a:pt x="6" y="13"/>
                    </a:lnTo>
                    <a:lnTo>
                      <a:pt x="6" y="11"/>
                    </a:lnTo>
                    <a:lnTo>
                      <a:pt x="4" y="6"/>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9" name="Freeform 1249">
                <a:extLst>
                  <a:ext uri="{FF2B5EF4-FFF2-40B4-BE49-F238E27FC236}">
                    <a16:creationId xmlns:a16="http://schemas.microsoft.com/office/drawing/2014/main" id="{72F3A863-F239-4F46-ADD6-431A8EEDF2E4}"/>
                  </a:ext>
                </a:extLst>
              </p:cNvPr>
              <p:cNvSpPr>
                <a:spLocks/>
              </p:cNvSpPr>
              <p:nvPr/>
            </p:nvSpPr>
            <p:spPr bwMode="auto">
              <a:xfrm>
                <a:off x="4056215" y="3785831"/>
                <a:ext cx="3175" cy="476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0" name="Freeform 1250">
                <a:extLst>
                  <a:ext uri="{FF2B5EF4-FFF2-40B4-BE49-F238E27FC236}">
                    <a16:creationId xmlns:a16="http://schemas.microsoft.com/office/drawing/2014/main" id="{06F02478-F9A8-4F6B-8315-D40DA9E3CE7D}"/>
                  </a:ext>
                </a:extLst>
              </p:cNvPr>
              <p:cNvSpPr>
                <a:spLocks/>
              </p:cNvSpPr>
              <p:nvPr/>
            </p:nvSpPr>
            <p:spPr bwMode="auto">
              <a:xfrm>
                <a:off x="4116541" y="3825514"/>
                <a:ext cx="9525" cy="6349"/>
              </a:xfrm>
              <a:custGeom>
                <a:avLst/>
                <a:gdLst>
                  <a:gd name="T0" fmla="*/ 0 w 6"/>
                  <a:gd name="T1" fmla="*/ 1 h 4"/>
                  <a:gd name="T2" fmla="*/ 0 w 6"/>
                  <a:gd name="T3" fmla="*/ 3 h 4"/>
                  <a:gd name="T4" fmla="*/ 4 w 6"/>
                  <a:gd name="T5" fmla="*/ 3 h 4"/>
                  <a:gd name="T6" fmla="*/ 6 w 6"/>
                  <a:gd name="T7" fmla="*/ 4 h 4"/>
                  <a:gd name="T8" fmla="*/ 6 w 6"/>
                  <a:gd name="T9" fmla="*/ 3 h 4"/>
                  <a:gd name="T10" fmla="*/ 2 w 6"/>
                  <a:gd name="T11" fmla="*/ 0 h 4"/>
                  <a:gd name="T12" fmla="*/ 0 w 6"/>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1"/>
                    </a:moveTo>
                    <a:lnTo>
                      <a:pt x="0" y="3"/>
                    </a:lnTo>
                    <a:lnTo>
                      <a:pt x="4" y="3"/>
                    </a:lnTo>
                    <a:lnTo>
                      <a:pt x="6" y="4"/>
                    </a:lnTo>
                    <a:lnTo>
                      <a:pt x="6"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1" name="Freeform 1251">
                <a:extLst>
                  <a:ext uri="{FF2B5EF4-FFF2-40B4-BE49-F238E27FC236}">
                    <a16:creationId xmlns:a16="http://schemas.microsoft.com/office/drawing/2014/main" id="{9832CA6C-89B2-4B67-8668-67FED2A078DE}"/>
                  </a:ext>
                </a:extLst>
              </p:cNvPr>
              <p:cNvSpPr>
                <a:spLocks/>
              </p:cNvSpPr>
              <p:nvPr/>
            </p:nvSpPr>
            <p:spPr bwMode="auto">
              <a:xfrm>
                <a:off x="4089553" y="3774718"/>
                <a:ext cx="4763" cy="7937"/>
              </a:xfrm>
              <a:custGeom>
                <a:avLst/>
                <a:gdLst>
                  <a:gd name="T0" fmla="*/ 0 w 3"/>
                  <a:gd name="T1" fmla="*/ 4 h 5"/>
                  <a:gd name="T2" fmla="*/ 1 w 3"/>
                  <a:gd name="T3" fmla="*/ 5 h 5"/>
                  <a:gd name="T4" fmla="*/ 3 w 3"/>
                  <a:gd name="T5" fmla="*/ 2 h 5"/>
                  <a:gd name="T6" fmla="*/ 1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1" y="5"/>
                    </a:lnTo>
                    <a:lnTo>
                      <a:pt x="3"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2" name="Freeform 1252">
                <a:extLst>
                  <a:ext uri="{FF2B5EF4-FFF2-40B4-BE49-F238E27FC236}">
                    <a16:creationId xmlns:a16="http://schemas.microsoft.com/office/drawing/2014/main" id="{A53003FB-4D96-429D-B9BE-0F325DAE98AC}"/>
                  </a:ext>
                </a:extLst>
              </p:cNvPr>
              <p:cNvSpPr>
                <a:spLocks/>
              </p:cNvSpPr>
              <p:nvPr/>
            </p:nvSpPr>
            <p:spPr bwMode="auto">
              <a:xfrm>
                <a:off x="4089553" y="3809640"/>
                <a:ext cx="6350" cy="7937"/>
              </a:xfrm>
              <a:custGeom>
                <a:avLst/>
                <a:gdLst>
                  <a:gd name="T0" fmla="*/ 0 w 4"/>
                  <a:gd name="T1" fmla="*/ 0 h 5"/>
                  <a:gd name="T2" fmla="*/ 0 w 4"/>
                  <a:gd name="T3" fmla="*/ 2 h 5"/>
                  <a:gd name="T4" fmla="*/ 2 w 4"/>
                  <a:gd name="T5" fmla="*/ 5 h 5"/>
                  <a:gd name="T6" fmla="*/ 4 w 4"/>
                  <a:gd name="T7" fmla="*/ 5 h 5"/>
                  <a:gd name="T8" fmla="*/ 4 w 4"/>
                  <a:gd name="T9" fmla="*/ 3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2"/>
                    </a:lnTo>
                    <a:lnTo>
                      <a:pt x="2" y="5"/>
                    </a:lnTo>
                    <a:lnTo>
                      <a:pt x="4" y="5"/>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3" name="Freeform 1253">
                <a:extLst>
                  <a:ext uri="{FF2B5EF4-FFF2-40B4-BE49-F238E27FC236}">
                    <a16:creationId xmlns:a16="http://schemas.microsoft.com/office/drawing/2014/main" id="{328B86DF-F2CB-4A17-8EE5-CB386C2A82A5}"/>
                  </a:ext>
                </a:extLst>
              </p:cNvPr>
              <p:cNvSpPr>
                <a:spLocks/>
              </p:cNvSpPr>
              <p:nvPr/>
            </p:nvSpPr>
            <p:spPr bwMode="auto">
              <a:xfrm>
                <a:off x="4102254" y="3858849"/>
                <a:ext cx="15876" cy="12699"/>
              </a:xfrm>
              <a:custGeom>
                <a:avLst/>
                <a:gdLst>
                  <a:gd name="T0" fmla="*/ 4 w 10"/>
                  <a:gd name="T1" fmla="*/ 1 h 8"/>
                  <a:gd name="T2" fmla="*/ 1 w 10"/>
                  <a:gd name="T3" fmla="*/ 4 h 8"/>
                  <a:gd name="T4" fmla="*/ 0 w 10"/>
                  <a:gd name="T5" fmla="*/ 8 h 8"/>
                  <a:gd name="T6" fmla="*/ 8 w 10"/>
                  <a:gd name="T7" fmla="*/ 7 h 8"/>
                  <a:gd name="T8" fmla="*/ 10 w 10"/>
                  <a:gd name="T9" fmla="*/ 4 h 8"/>
                  <a:gd name="T10" fmla="*/ 10 w 10"/>
                  <a:gd name="T11" fmla="*/ 0 h 8"/>
                  <a:gd name="T12" fmla="*/ 9 w 10"/>
                  <a:gd name="T13" fmla="*/ 0 h 8"/>
                  <a:gd name="T14" fmla="*/ 7 w 10"/>
                  <a:gd name="T15" fmla="*/ 3 h 8"/>
                  <a:gd name="T16" fmla="*/ 4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4" y="1"/>
                    </a:moveTo>
                    <a:lnTo>
                      <a:pt x="1" y="4"/>
                    </a:lnTo>
                    <a:lnTo>
                      <a:pt x="0" y="8"/>
                    </a:lnTo>
                    <a:lnTo>
                      <a:pt x="8" y="7"/>
                    </a:lnTo>
                    <a:lnTo>
                      <a:pt x="10" y="4"/>
                    </a:lnTo>
                    <a:lnTo>
                      <a:pt x="10" y="0"/>
                    </a:lnTo>
                    <a:lnTo>
                      <a:pt x="9" y="0"/>
                    </a:lnTo>
                    <a:lnTo>
                      <a:pt x="7"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4" name="Freeform 1254">
                <a:extLst>
                  <a:ext uri="{FF2B5EF4-FFF2-40B4-BE49-F238E27FC236}">
                    <a16:creationId xmlns:a16="http://schemas.microsoft.com/office/drawing/2014/main" id="{8A6F83E1-0655-4CB0-BD89-2737774F3A92}"/>
                  </a:ext>
                </a:extLst>
              </p:cNvPr>
              <p:cNvSpPr>
                <a:spLocks/>
              </p:cNvSpPr>
              <p:nvPr/>
            </p:nvSpPr>
            <p:spPr bwMode="auto">
              <a:xfrm>
                <a:off x="4048277" y="3738210"/>
                <a:ext cx="11114" cy="19048"/>
              </a:xfrm>
              <a:custGeom>
                <a:avLst/>
                <a:gdLst>
                  <a:gd name="T0" fmla="*/ 1 w 7"/>
                  <a:gd name="T1" fmla="*/ 0 h 12"/>
                  <a:gd name="T2" fmla="*/ 0 w 7"/>
                  <a:gd name="T3" fmla="*/ 2 h 12"/>
                  <a:gd name="T4" fmla="*/ 4 w 7"/>
                  <a:gd name="T5" fmla="*/ 4 h 12"/>
                  <a:gd name="T6" fmla="*/ 5 w 7"/>
                  <a:gd name="T7" fmla="*/ 7 h 12"/>
                  <a:gd name="T8" fmla="*/ 5 w 7"/>
                  <a:gd name="T9" fmla="*/ 10 h 12"/>
                  <a:gd name="T10" fmla="*/ 3 w 7"/>
                  <a:gd name="T11" fmla="*/ 11 h 12"/>
                  <a:gd name="T12" fmla="*/ 5 w 7"/>
                  <a:gd name="T13" fmla="*/ 12 h 12"/>
                  <a:gd name="T14" fmla="*/ 6 w 7"/>
                  <a:gd name="T15" fmla="*/ 12 h 12"/>
                  <a:gd name="T16" fmla="*/ 7 w 7"/>
                  <a:gd name="T17" fmla="*/ 7 h 12"/>
                  <a:gd name="T18" fmla="*/ 5 w 7"/>
                  <a:gd name="T19" fmla="*/ 2 h 12"/>
                  <a:gd name="T20" fmla="*/ 1 w 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1" y="0"/>
                    </a:moveTo>
                    <a:lnTo>
                      <a:pt x="0" y="2"/>
                    </a:lnTo>
                    <a:lnTo>
                      <a:pt x="4" y="4"/>
                    </a:lnTo>
                    <a:lnTo>
                      <a:pt x="5" y="7"/>
                    </a:lnTo>
                    <a:lnTo>
                      <a:pt x="5" y="10"/>
                    </a:lnTo>
                    <a:lnTo>
                      <a:pt x="3" y="11"/>
                    </a:lnTo>
                    <a:lnTo>
                      <a:pt x="5" y="12"/>
                    </a:lnTo>
                    <a:lnTo>
                      <a:pt x="6" y="12"/>
                    </a:lnTo>
                    <a:lnTo>
                      <a:pt x="7" y="7"/>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5" name="Freeform 1255">
                <a:extLst>
                  <a:ext uri="{FF2B5EF4-FFF2-40B4-BE49-F238E27FC236}">
                    <a16:creationId xmlns:a16="http://schemas.microsoft.com/office/drawing/2014/main" id="{1E85C696-96FB-4935-B163-D7E3FEDACFE9}"/>
                  </a:ext>
                </a:extLst>
              </p:cNvPr>
              <p:cNvSpPr>
                <a:spLocks/>
              </p:cNvSpPr>
              <p:nvPr/>
            </p:nvSpPr>
            <p:spPr bwMode="auto">
              <a:xfrm>
                <a:off x="4018113" y="3769957"/>
                <a:ext cx="6350" cy="3175"/>
              </a:xfrm>
              <a:custGeom>
                <a:avLst/>
                <a:gdLst>
                  <a:gd name="T0" fmla="*/ 4 w 4"/>
                  <a:gd name="T1" fmla="*/ 0 h 2"/>
                  <a:gd name="T2" fmla="*/ 0 w 4"/>
                  <a:gd name="T3" fmla="*/ 1 h 2"/>
                  <a:gd name="T4" fmla="*/ 1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1"/>
                    </a:lnTo>
                    <a:lnTo>
                      <a:pt x="1"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6" name="Freeform 1256">
                <a:extLst>
                  <a:ext uri="{FF2B5EF4-FFF2-40B4-BE49-F238E27FC236}">
                    <a16:creationId xmlns:a16="http://schemas.microsoft.com/office/drawing/2014/main" id="{28CFBAB7-F12F-4E26-B1E0-E2929478F9AA}"/>
                  </a:ext>
                </a:extLst>
              </p:cNvPr>
              <p:cNvSpPr>
                <a:spLocks/>
              </p:cNvSpPr>
              <p:nvPr/>
            </p:nvSpPr>
            <p:spPr bwMode="auto">
              <a:xfrm>
                <a:off x="4016526" y="3771543"/>
                <a:ext cx="1588" cy="4762"/>
              </a:xfrm>
              <a:custGeom>
                <a:avLst/>
                <a:gdLst>
                  <a:gd name="T0" fmla="*/ 1 w 1"/>
                  <a:gd name="T1" fmla="*/ 0 h 3"/>
                  <a:gd name="T2" fmla="*/ 0 w 1"/>
                  <a:gd name="T3" fmla="*/ 2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2"/>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7" name="Freeform 1257">
                <a:extLst>
                  <a:ext uri="{FF2B5EF4-FFF2-40B4-BE49-F238E27FC236}">
                    <a16:creationId xmlns:a16="http://schemas.microsoft.com/office/drawing/2014/main" id="{AD06BFDC-5223-4D99-8B65-0AE8719B3E59}"/>
                  </a:ext>
                </a:extLst>
              </p:cNvPr>
              <p:cNvSpPr>
                <a:spLocks/>
              </p:cNvSpPr>
              <p:nvPr/>
            </p:nvSpPr>
            <p:spPr bwMode="auto">
              <a:xfrm>
                <a:off x="4008587" y="3746147"/>
                <a:ext cx="14289" cy="20636"/>
              </a:xfrm>
              <a:custGeom>
                <a:avLst/>
                <a:gdLst>
                  <a:gd name="T0" fmla="*/ 6 w 9"/>
                  <a:gd name="T1" fmla="*/ 1 h 13"/>
                  <a:gd name="T2" fmla="*/ 4 w 9"/>
                  <a:gd name="T3" fmla="*/ 0 h 13"/>
                  <a:gd name="T4" fmla="*/ 3 w 9"/>
                  <a:gd name="T5" fmla="*/ 5 h 13"/>
                  <a:gd name="T6" fmla="*/ 0 w 9"/>
                  <a:gd name="T7" fmla="*/ 9 h 13"/>
                  <a:gd name="T8" fmla="*/ 3 w 9"/>
                  <a:gd name="T9" fmla="*/ 12 h 13"/>
                  <a:gd name="T10" fmla="*/ 5 w 9"/>
                  <a:gd name="T11" fmla="*/ 10 h 13"/>
                  <a:gd name="T12" fmla="*/ 6 w 9"/>
                  <a:gd name="T13" fmla="*/ 13 h 13"/>
                  <a:gd name="T14" fmla="*/ 9 w 9"/>
                  <a:gd name="T15" fmla="*/ 10 h 13"/>
                  <a:gd name="T16" fmla="*/ 6 w 9"/>
                  <a:gd name="T17" fmla="*/ 5 h 13"/>
                  <a:gd name="T18" fmla="*/ 6 w 9"/>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6" y="1"/>
                    </a:moveTo>
                    <a:lnTo>
                      <a:pt x="4" y="0"/>
                    </a:lnTo>
                    <a:lnTo>
                      <a:pt x="3" y="5"/>
                    </a:lnTo>
                    <a:lnTo>
                      <a:pt x="0" y="9"/>
                    </a:lnTo>
                    <a:lnTo>
                      <a:pt x="3" y="12"/>
                    </a:lnTo>
                    <a:lnTo>
                      <a:pt x="5" y="10"/>
                    </a:lnTo>
                    <a:lnTo>
                      <a:pt x="6" y="13"/>
                    </a:lnTo>
                    <a:lnTo>
                      <a:pt x="9" y="10"/>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8" name="Freeform 1258">
                <a:extLst>
                  <a:ext uri="{FF2B5EF4-FFF2-40B4-BE49-F238E27FC236}">
                    <a16:creationId xmlns:a16="http://schemas.microsoft.com/office/drawing/2014/main" id="{AC8C7533-0698-41BC-8AF1-31C6BA9BDBA4}"/>
                  </a:ext>
                </a:extLst>
              </p:cNvPr>
              <p:cNvSpPr>
                <a:spLocks/>
              </p:cNvSpPr>
              <p:nvPr/>
            </p:nvSpPr>
            <p:spPr bwMode="auto">
              <a:xfrm>
                <a:off x="4018113" y="3774718"/>
                <a:ext cx="7938" cy="14286"/>
              </a:xfrm>
              <a:custGeom>
                <a:avLst/>
                <a:gdLst>
                  <a:gd name="T0" fmla="*/ 1 w 5"/>
                  <a:gd name="T1" fmla="*/ 9 h 9"/>
                  <a:gd name="T2" fmla="*/ 4 w 5"/>
                  <a:gd name="T3" fmla="*/ 8 h 9"/>
                  <a:gd name="T4" fmla="*/ 5 w 5"/>
                  <a:gd name="T5" fmla="*/ 5 h 9"/>
                  <a:gd name="T6" fmla="*/ 4 w 5"/>
                  <a:gd name="T7" fmla="*/ 3 h 9"/>
                  <a:gd name="T8" fmla="*/ 4 w 5"/>
                  <a:gd name="T9" fmla="*/ 1 h 9"/>
                  <a:gd name="T10" fmla="*/ 4 w 5"/>
                  <a:gd name="T11" fmla="*/ 0 h 9"/>
                  <a:gd name="T12" fmla="*/ 0 w 5"/>
                  <a:gd name="T13" fmla="*/ 2 h 9"/>
                  <a:gd name="T14" fmla="*/ 0 w 5"/>
                  <a:gd name="T15" fmla="*/ 5 h 9"/>
                  <a:gd name="T16" fmla="*/ 1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1" y="9"/>
                    </a:moveTo>
                    <a:lnTo>
                      <a:pt x="4" y="8"/>
                    </a:lnTo>
                    <a:lnTo>
                      <a:pt x="5" y="5"/>
                    </a:lnTo>
                    <a:lnTo>
                      <a:pt x="4" y="3"/>
                    </a:lnTo>
                    <a:lnTo>
                      <a:pt x="4" y="1"/>
                    </a:lnTo>
                    <a:lnTo>
                      <a:pt x="4" y="0"/>
                    </a:lnTo>
                    <a:lnTo>
                      <a:pt x="0" y="2"/>
                    </a:lnTo>
                    <a:lnTo>
                      <a:pt x="0"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9" name="Freeform 1259">
                <a:extLst>
                  <a:ext uri="{FF2B5EF4-FFF2-40B4-BE49-F238E27FC236}">
                    <a16:creationId xmlns:a16="http://schemas.microsoft.com/office/drawing/2014/main" id="{A1088935-6A57-40B5-B0B1-BAAFFC6EBB06}"/>
                  </a:ext>
                </a:extLst>
              </p:cNvPr>
              <p:cNvSpPr>
                <a:spLocks/>
              </p:cNvSpPr>
              <p:nvPr/>
            </p:nvSpPr>
            <p:spPr bwMode="auto">
              <a:xfrm>
                <a:off x="4026051" y="3744559"/>
                <a:ext cx="11114" cy="4762"/>
              </a:xfrm>
              <a:custGeom>
                <a:avLst/>
                <a:gdLst>
                  <a:gd name="T0" fmla="*/ 0 w 7"/>
                  <a:gd name="T1" fmla="*/ 2 h 3"/>
                  <a:gd name="T2" fmla="*/ 2 w 7"/>
                  <a:gd name="T3" fmla="*/ 3 h 3"/>
                  <a:gd name="T4" fmla="*/ 6 w 7"/>
                  <a:gd name="T5" fmla="*/ 3 h 3"/>
                  <a:gd name="T6" fmla="*/ 7 w 7"/>
                  <a:gd name="T7" fmla="*/ 0 h 3"/>
                  <a:gd name="T8" fmla="*/ 4 w 7"/>
                  <a:gd name="T9" fmla="*/ 0 h 3"/>
                  <a:gd name="T10" fmla="*/ 0 w 7"/>
                  <a:gd name="T11" fmla="*/ 2 h 3"/>
                </a:gdLst>
                <a:ahLst/>
                <a:cxnLst>
                  <a:cxn ang="0">
                    <a:pos x="T0" y="T1"/>
                  </a:cxn>
                  <a:cxn ang="0">
                    <a:pos x="T2" y="T3"/>
                  </a:cxn>
                  <a:cxn ang="0">
                    <a:pos x="T4" y="T5"/>
                  </a:cxn>
                  <a:cxn ang="0">
                    <a:pos x="T6" y="T7"/>
                  </a:cxn>
                  <a:cxn ang="0">
                    <a:pos x="T8" y="T9"/>
                  </a:cxn>
                  <a:cxn ang="0">
                    <a:pos x="T10" y="T11"/>
                  </a:cxn>
                </a:cxnLst>
                <a:rect l="0" t="0" r="r" b="b"/>
                <a:pathLst>
                  <a:path w="7" h="3">
                    <a:moveTo>
                      <a:pt x="0" y="2"/>
                    </a:moveTo>
                    <a:lnTo>
                      <a:pt x="2" y="3"/>
                    </a:lnTo>
                    <a:lnTo>
                      <a:pt x="6" y="3"/>
                    </a:lnTo>
                    <a:lnTo>
                      <a:pt x="7" y="0"/>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0" name="Freeform 1260">
                <a:extLst>
                  <a:ext uri="{FF2B5EF4-FFF2-40B4-BE49-F238E27FC236}">
                    <a16:creationId xmlns:a16="http://schemas.microsoft.com/office/drawing/2014/main" id="{95FD904A-B9A7-4833-AF33-C7927B07574F}"/>
                  </a:ext>
                </a:extLst>
              </p:cNvPr>
              <p:cNvSpPr>
                <a:spLocks/>
              </p:cNvSpPr>
              <p:nvPr/>
            </p:nvSpPr>
            <p:spPr bwMode="auto">
              <a:xfrm>
                <a:off x="4026051" y="3690590"/>
                <a:ext cx="17464" cy="33335"/>
              </a:xfrm>
              <a:custGeom>
                <a:avLst/>
                <a:gdLst>
                  <a:gd name="T0" fmla="*/ 11 w 11"/>
                  <a:gd name="T1" fmla="*/ 8 h 21"/>
                  <a:gd name="T2" fmla="*/ 9 w 11"/>
                  <a:gd name="T3" fmla="*/ 6 h 21"/>
                  <a:gd name="T4" fmla="*/ 9 w 11"/>
                  <a:gd name="T5" fmla="*/ 3 h 21"/>
                  <a:gd name="T6" fmla="*/ 4 w 11"/>
                  <a:gd name="T7" fmla="*/ 0 h 21"/>
                  <a:gd name="T8" fmla="*/ 0 w 11"/>
                  <a:gd name="T9" fmla="*/ 0 h 21"/>
                  <a:gd name="T10" fmla="*/ 4 w 11"/>
                  <a:gd name="T11" fmla="*/ 2 h 21"/>
                  <a:gd name="T12" fmla="*/ 5 w 11"/>
                  <a:gd name="T13" fmla="*/ 5 h 21"/>
                  <a:gd name="T14" fmla="*/ 8 w 11"/>
                  <a:gd name="T15" fmla="*/ 10 h 21"/>
                  <a:gd name="T16" fmla="*/ 6 w 11"/>
                  <a:gd name="T17" fmla="*/ 12 h 21"/>
                  <a:gd name="T18" fmla="*/ 7 w 11"/>
                  <a:gd name="T19" fmla="*/ 15 h 21"/>
                  <a:gd name="T20" fmla="*/ 6 w 11"/>
                  <a:gd name="T21" fmla="*/ 21 h 21"/>
                  <a:gd name="T22" fmla="*/ 9 w 11"/>
                  <a:gd name="T23" fmla="*/ 18 h 21"/>
                  <a:gd name="T24" fmla="*/ 8 w 11"/>
                  <a:gd name="T25" fmla="*/ 15 h 21"/>
                  <a:gd name="T26" fmla="*/ 11 w 11"/>
                  <a:gd name="T27" fmla="*/ 13 h 21"/>
                  <a:gd name="T28" fmla="*/ 11 w 11"/>
                  <a:gd name="T2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1">
                    <a:moveTo>
                      <a:pt x="11" y="8"/>
                    </a:moveTo>
                    <a:lnTo>
                      <a:pt x="9" y="6"/>
                    </a:lnTo>
                    <a:lnTo>
                      <a:pt x="9" y="3"/>
                    </a:lnTo>
                    <a:lnTo>
                      <a:pt x="4" y="0"/>
                    </a:lnTo>
                    <a:lnTo>
                      <a:pt x="0" y="0"/>
                    </a:lnTo>
                    <a:lnTo>
                      <a:pt x="4" y="2"/>
                    </a:lnTo>
                    <a:lnTo>
                      <a:pt x="5" y="5"/>
                    </a:lnTo>
                    <a:lnTo>
                      <a:pt x="8" y="10"/>
                    </a:lnTo>
                    <a:lnTo>
                      <a:pt x="6" y="12"/>
                    </a:lnTo>
                    <a:lnTo>
                      <a:pt x="7" y="15"/>
                    </a:lnTo>
                    <a:lnTo>
                      <a:pt x="6" y="21"/>
                    </a:lnTo>
                    <a:lnTo>
                      <a:pt x="9" y="18"/>
                    </a:lnTo>
                    <a:lnTo>
                      <a:pt x="8" y="15"/>
                    </a:lnTo>
                    <a:lnTo>
                      <a:pt x="11" y="13"/>
                    </a:lnTo>
                    <a:lnTo>
                      <a:pt x="1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1" name="Freeform 1261">
                <a:extLst>
                  <a:ext uri="{FF2B5EF4-FFF2-40B4-BE49-F238E27FC236}">
                    <a16:creationId xmlns:a16="http://schemas.microsoft.com/office/drawing/2014/main" id="{7B33D380-AD5E-4BA0-99E7-78E81D9B5B73}"/>
                  </a:ext>
                </a:extLst>
              </p:cNvPr>
              <p:cNvSpPr>
                <a:spLocks/>
              </p:cNvSpPr>
              <p:nvPr/>
            </p:nvSpPr>
            <p:spPr bwMode="auto">
              <a:xfrm>
                <a:off x="3999062" y="3693764"/>
                <a:ext cx="26989" cy="11112"/>
              </a:xfrm>
              <a:custGeom>
                <a:avLst/>
                <a:gdLst>
                  <a:gd name="T0" fmla="*/ 9 w 17"/>
                  <a:gd name="T1" fmla="*/ 0 h 7"/>
                  <a:gd name="T2" fmla="*/ 5 w 17"/>
                  <a:gd name="T3" fmla="*/ 3 h 7"/>
                  <a:gd name="T4" fmla="*/ 4 w 17"/>
                  <a:gd name="T5" fmla="*/ 1 h 7"/>
                  <a:gd name="T6" fmla="*/ 0 w 17"/>
                  <a:gd name="T7" fmla="*/ 1 h 7"/>
                  <a:gd name="T8" fmla="*/ 4 w 17"/>
                  <a:gd name="T9" fmla="*/ 6 h 7"/>
                  <a:gd name="T10" fmla="*/ 6 w 17"/>
                  <a:gd name="T11" fmla="*/ 7 h 7"/>
                  <a:gd name="T12" fmla="*/ 12 w 17"/>
                  <a:gd name="T13" fmla="*/ 2 h 7"/>
                  <a:gd name="T14" fmla="*/ 15 w 17"/>
                  <a:gd name="T15" fmla="*/ 3 h 7"/>
                  <a:gd name="T16" fmla="*/ 17 w 17"/>
                  <a:gd name="T17" fmla="*/ 4 h 7"/>
                  <a:gd name="T18" fmla="*/ 14 w 17"/>
                  <a:gd name="T19" fmla="*/ 0 h 7"/>
                  <a:gd name="T20" fmla="*/ 9 w 1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
                    <a:moveTo>
                      <a:pt x="9" y="0"/>
                    </a:moveTo>
                    <a:lnTo>
                      <a:pt x="5" y="3"/>
                    </a:lnTo>
                    <a:lnTo>
                      <a:pt x="4" y="1"/>
                    </a:lnTo>
                    <a:lnTo>
                      <a:pt x="0" y="1"/>
                    </a:lnTo>
                    <a:lnTo>
                      <a:pt x="4" y="6"/>
                    </a:lnTo>
                    <a:lnTo>
                      <a:pt x="6" y="7"/>
                    </a:lnTo>
                    <a:lnTo>
                      <a:pt x="12" y="2"/>
                    </a:lnTo>
                    <a:lnTo>
                      <a:pt x="15" y="3"/>
                    </a:lnTo>
                    <a:lnTo>
                      <a:pt x="17" y="4"/>
                    </a:lnTo>
                    <a:lnTo>
                      <a:pt x="14" y="0"/>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2" name="Freeform 1262">
                <a:extLst>
                  <a:ext uri="{FF2B5EF4-FFF2-40B4-BE49-F238E27FC236}">
                    <a16:creationId xmlns:a16="http://schemas.microsoft.com/office/drawing/2014/main" id="{F4EA39A5-158B-45E0-BE2D-D2B9ACE12EBF}"/>
                  </a:ext>
                </a:extLst>
              </p:cNvPr>
              <p:cNvSpPr>
                <a:spLocks/>
              </p:cNvSpPr>
              <p:nvPr/>
            </p:nvSpPr>
            <p:spPr bwMode="auto">
              <a:xfrm>
                <a:off x="4157818" y="3235019"/>
                <a:ext cx="46040" cy="15874"/>
              </a:xfrm>
              <a:custGeom>
                <a:avLst/>
                <a:gdLst>
                  <a:gd name="T0" fmla="*/ 24 w 29"/>
                  <a:gd name="T1" fmla="*/ 0 h 10"/>
                  <a:gd name="T2" fmla="*/ 24 w 29"/>
                  <a:gd name="T3" fmla="*/ 0 h 10"/>
                  <a:gd name="T4" fmla="*/ 20 w 29"/>
                  <a:gd name="T5" fmla="*/ 2 h 10"/>
                  <a:gd name="T6" fmla="*/ 16 w 29"/>
                  <a:gd name="T7" fmla="*/ 3 h 10"/>
                  <a:gd name="T8" fmla="*/ 12 w 29"/>
                  <a:gd name="T9" fmla="*/ 3 h 10"/>
                  <a:gd name="T10" fmla="*/ 9 w 29"/>
                  <a:gd name="T11" fmla="*/ 3 h 10"/>
                  <a:gd name="T12" fmla="*/ 5 w 29"/>
                  <a:gd name="T13" fmla="*/ 5 h 10"/>
                  <a:gd name="T14" fmla="*/ 2 w 29"/>
                  <a:gd name="T15" fmla="*/ 5 h 10"/>
                  <a:gd name="T16" fmla="*/ 0 w 29"/>
                  <a:gd name="T17" fmla="*/ 7 h 10"/>
                  <a:gd name="T18" fmla="*/ 1 w 29"/>
                  <a:gd name="T19" fmla="*/ 9 h 10"/>
                  <a:gd name="T20" fmla="*/ 2 w 29"/>
                  <a:gd name="T21" fmla="*/ 10 h 10"/>
                  <a:gd name="T22" fmla="*/ 1 w 29"/>
                  <a:gd name="T23" fmla="*/ 10 h 10"/>
                  <a:gd name="T24" fmla="*/ 3 w 29"/>
                  <a:gd name="T25" fmla="*/ 10 h 10"/>
                  <a:gd name="T26" fmla="*/ 4 w 29"/>
                  <a:gd name="T27" fmla="*/ 9 h 10"/>
                  <a:gd name="T28" fmla="*/ 7 w 29"/>
                  <a:gd name="T29" fmla="*/ 9 h 10"/>
                  <a:gd name="T30" fmla="*/ 10 w 29"/>
                  <a:gd name="T31" fmla="*/ 7 h 10"/>
                  <a:gd name="T32" fmla="*/ 15 w 29"/>
                  <a:gd name="T33" fmla="*/ 7 h 10"/>
                  <a:gd name="T34" fmla="*/ 17 w 29"/>
                  <a:gd name="T35" fmla="*/ 6 h 10"/>
                  <a:gd name="T36" fmla="*/ 21 w 29"/>
                  <a:gd name="T37" fmla="*/ 6 h 10"/>
                  <a:gd name="T38" fmla="*/ 22 w 29"/>
                  <a:gd name="T39" fmla="*/ 5 h 10"/>
                  <a:gd name="T40" fmla="*/ 23 w 29"/>
                  <a:gd name="T41" fmla="*/ 5 h 10"/>
                  <a:gd name="T42" fmla="*/ 27 w 29"/>
                  <a:gd name="T43" fmla="*/ 4 h 10"/>
                  <a:gd name="T44" fmla="*/ 29 w 29"/>
                  <a:gd name="T45" fmla="*/ 2 h 10"/>
                  <a:gd name="T46" fmla="*/ 26 w 29"/>
                  <a:gd name="T47" fmla="*/ 3 h 10"/>
                  <a:gd name="T48" fmla="*/ 25 w 29"/>
                  <a:gd name="T49" fmla="*/ 3 h 10"/>
                  <a:gd name="T50" fmla="*/ 22 w 29"/>
                  <a:gd name="T51" fmla="*/ 3 h 10"/>
                  <a:gd name="T52" fmla="*/ 23 w 29"/>
                  <a:gd name="T53" fmla="*/ 2 h 10"/>
                  <a:gd name="T54" fmla="*/ 24 w 2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10">
                    <a:moveTo>
                      <a:pt x="24" y="0"/>
                    </a:moveTo>
                    <a:lnTo>
                      <a:pt x="24" y="0"/>
                    </a:lnTo>
                    <a:lnTo>
                      <a:pt x="20" y="2"/>
                    </a:lnTo>
                    <a:lnTo>
                      <a:pt x="16" y="3"/>
                    </a:lnTo>
                    <a:lnTo>
                      <a:pt x="12" y="3"/>
                    </a:lnTo>
                    <a:lnTo>
                      <a:pt x="9" y="3"/>
                    </a:lnTo>
                    <a:lnTo>
                      <a:pt x="5" y="5"/>
                    </a:lnTo>
                    <a:lnTo>
                      <a:pt x="2" y="5"/>
                    </a:lnTo>
                    <a:lnTo>
                      <a:pt x="0" y="7"/>
                    </a:lnTo>
                    <a:lnTo>
                      <a:pt x="1" y="9"/>
                    </a:lnTo>
                    <a:lnTo>
                      <a:pt x="2" y="10"/>
                    </a:lnTo>
                    <a:lnTo>
                      <a:pt x="1" y="10"/>
                    </a:lnTo>
                    <a:lnTo>
                      <a:pt x="3" y="10"/>
                    </a:lnTo>
                    <a:lnTo>
                      <a:pt x="4" y="9"/>
                    </a:lnTo>
                    <a:lnTo>
                      <a:pt x="7" y="9"/>
                    </a:lnTo>
                    <a:lnTo>
                      <a:pt x="10" y="7"/>
                    </a:lnTo>
                    <a:lnTo>
                      <a:pt x="15" y="7"/>
                    </a:lnTo>
                    <a:lnTo>
                      <a:pt x="17" y="6"/>
                    </a:lnTo>
                    <a:lnTo>
                      <a:pt x="21" y="6"/>
                    </a:lnTo>
                    <a:lnTo>
                      <a:pt x="22" y="5"/>
                    </a:lnTo>
                    <a:lnTo>
                      <a:pt x="23" y="5"/>
                    </a:lnTo>
                    <a:lnTo>
                      <a:pt x="27" y="4"/>
                    </a:lnTo>
                    <a:lnTo>
                      <a:pt x="29" y="2"/>
                    </a:lnTo>
                    <a:lnTo>
                      <a:pt x="26" y="3"/>
                    </a:lnTo>
                    <a:lnTo>
                      <a:pt x="25" y="3"/>
                    </a:lnTo>
                    <a:lnTo>
                      <a:pt x="22" y="3"/>
                    </a:lnTo>
                    <a:lnTo>
                      <a:pt x="23" y="2"/>
                    </a:lnTo>
                    <a:lnTo>
                      <a:pt x="2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3" name="Freeform 1264">
                <a:extLst>
                  <a:ext uri="{FF2B5EF4-FFF2-40B4-BE49-F238E27FC236}">
                    <a16:creationId xmlns:a16="http://schemas.microsoft.com/office/drawing/2014/main" id="{347BD51C-3D53-4D2C-993C-BF2F505C9831}"/>
                  </a:ext>
                </a:extLst>
              </p:cNvPr>
              <p:cNvSpPr>
                <a:spLocks/>
              </p:cNvSpPr>
              <p:nvPr/>
            </p:nvSpPr>
            <p:spPr bwMode="auto">
              <a:xfrm>
                <a:off x="3594236" y="3662018"/>
                <a:ext cx="4763" cy="9524"/>
              </a:xfrm>
              <a:custGeom>
                <a:avLst/>
                <a:gdLst>
                  <a:gd name="T0" fmla="*/ 2 w 3"/>
                  <a:gd name="T1" fmla="*/ 5 h 6"/>
                  <a:gd name="T2" fmla="*/ 3 w 3"/>
                  <a:gd name="T3" fmla="*/ 1 h 6"/>
                  <a:gd name="T4" fmla="*/ 3 w 3"/>
                  <a:gd name="T5" fmla="*/ 0 h 6"/>
                  <a:gd name="T6" fmla="*/ 0 w 3"/>
                  <a:gd name="T7" fmla="*/ 6 h 6"/>
                  <a:gd name="T8" fmla="*/ 2 w 3"/>
                  <a:gd name="T9" fmla="*/ 5 h 6"/>
                </a:gdLst>
                <a:ahLst/>
                <a:cxnLst>
                  <a:cxn ang="0">
                    <a:pos x="T0" y="T1"/>
                  </a:cxn>
                  <a:cxn ang="0">
                    <a:pos x="T2" y="T3"/>
                  </a:cxn>
                  <a:cxn ang="0">
                    <a:pos x="T4" y="T5"/>
                  </a:cxn>
                  <a:cxn ang="0">
                    <a:pos x="T6" y="T7"/>
                  </a:cxn>
                  <a:cxn ang="0">
                    <a:pos x="T8" y="T9"/>
                  </a:cxn>
                </a:cxnLst>
                <a:rect l="0" t="0" r="r" b="b"/>
                <a:pathLst>
                  <a:path w="3" h="6">
                    <a:moveTo>
                      <a:pt x="2" y="5"/>
                    </a:moveTo>
                    <a:lnTo>
                      <a:pt x="3" y="1"/>
                    </a:lnTo>
                    <a:lnTo>
                      <a:pt x="3" y="0"/>
                    </a:lnTo>
                    <a:lnTo>
                      <a:pt x="0" y="6"/>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4" name="Freeform 1265">
                <a:extLst>
                  <a:ext uri="{FF2B5EF4-FFF2-40B4-BE49-F238E27FC236}">
                    <a16:creationId xmlns:a16="http://schemas.microsoft.com/office/drawing/2014/main" id="{C99A59C2-A7CF-4577-945F-E4F52051C379}"/>
                  </a:ext>
                </a:extLst>
              </p:cNvPr>
              <p:cNvSpPr>
                <a:spLocks/>
              </p:cNvSpPr>
              <p:nvPr/>
            </p:nvSpPr>
            <p:spPr bwMode="auto">
              <a:xfrm>
                <a:off x="3594236" y="3708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5" name="Freeform 1266">
                <a:extLst>
                  <a:ext uri="{FF2B5EF4-FFF2-40B4-BE49-F238E27FC236}">
                    <a16:creationId xmlns:a16="http://schemas.microsoft.com/office/drawing/2014/main" id="{1A463155-DBF5-4D0D-8AB3-5AEAD456FB7D}"/>
                  </a:ext>
                </a:extLst>
              </p:cNvPr>
              <p:cNvSpPr>
                <a:spLocks/>
              </p:cNvSpPr>
              <p:nvPr/>
            </p:nvSpPr>
            <p:spPr bwMode="auto">
              <a:xfrm>
                <a:off x="3589472" y="3673129"/>
                <a:ext cx="4763" cy="34922"/>
              </a:xfrm>
              <a:custGeom>
                <a:avLst/>
                <a:gdLst>
                  <a:gd name="T0" fmla="*/ 4 w 4"/>
                  <a:gd name="T1" fmla="*/ 0 h 28"/>
                  <a:gd name="T2" fmla="*/ 1 w 4"/>
                  <a:gd name="T3" fmla="*/ 10 h 28"/>
                  <a:gd name="T4" fmla="*/ 0 w 4"/>
                  <a:gd name="T5" fmla="*/ 20 h 28"/>
                  <a:gd name="T6" fmla="*/ 3 w 4"/>
                  <a:gd name="T7" fmla="*/ 28 h 28"/>
                  <a:gd name="T8" fmla="*/ 1 w 4"/>
                  <a:gd name="T9" fmla="*/ 21 h 28"/>
                  <a:gd name="T10" fmla="*/ 2 w 4"/>
                  <a:gd name="T11" fmla="*/ 11 h 28"/>
                  <a:gd name="T12" fmla="*/ 4 w 4"/>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 h="28">
                    <a:moveTo>
                      <a:pt x="4" y="0"/>
                    </a:moveTo>
                    <a:cubicBezTo>
                      <a:pt x="1" y="10"/>
                      <a:pt x="1" y="10"/>
                      <a:pt x="1" y="10"/>
                    </a:cubicBezTo>
                    <a:cubicBezTo>
                      <a:pt x="0" y="20"/>
                      <a:pt x="0" y="20"/>
                      <a:pt x="0" y="20"/>
                    </a:cubicBezTo>
                    <a:cubicBezTo>
                      <a:pt x="0" y="20"/>
                      <a:pt x="2" y="26"/>
                      <a:pt x="3" y="28"/>
                    </a:cubicBezTo>
                    <a:cubicBezTo>
                      <a:pt x="1" y="21"/>
                      <a:pt x="1" y="21"/>
                      <a:pt x="1" y="21"/>
                    </a:cubicBezTo>
                    <a:cubicBezTo>
                      <a:pt x="2" y="11"/>
                      <a:pt x="2" y="11"/>
                      <a:pt x="2" y="11"/>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6" name="Freeform 1267">
                <a:extLst>
                  <a:ext uri="{FF2B5EF4-FFF2-40B4-BE49-F238E27FC236}">
                    <a16:creationId xmlns:a16="http://schemas.microsoft.com/office/drawing/2014/main" id="{44A5F545-EFCB-4A99-9D4E-A38875D54CAC}"/>
                  </a:ext>
                </a:extLst>
              </p:cNvPr>
              <p:cNvSpPr>
                <a:spLocks/>
              </p:cNvSpPr>
              <p:nvPr/>
            </p:nvSpPr>
            <p:spPr bwMode="auto">
              <a:xfrm>
                <a:off x="3600586" y="3644556"/>
                <a:ext cx="9525" cy="12699"/>
              </a:xfrm>
              <a:custGeom>
                <a:avLst/>
                <a:gdLst>
                  <a:gd name="T0" fmla="*/ 0 w 6"/>
                  <a:gd name="T1" fmla="*/ 8 h 8"/>
                  <a:gd name="T2" fmla="*/ 1 w 6"/>
                  <a:gd name="T3" fmla="*/ 8 h 8"/>
                  <a:gd name="T4" fmla="*/ 4 w 6"/>
                  <a:gd name="T5" fmla="*/ 3 h 8"/>
                  <a:gd name="T6" fmla="*/ 6 w 6"/>
                  <a:gd name="T7" fmla="*/ 0 h 8"/>
                  <a:gd name="T8" fmla="*/ 3 w 6"/>
                  <a:gd name="T9" fmla="*/ 2 h 8"/>
                  <a:gd name="T10" fmla="*/ 0 w 6"/>
                  <a:gd name="T11" fmla="*/ 8 h 8"/>
                </a:gdLst>
                <a:ahLst/>
                <a:cxnLst>
                  <a:cxn ang="0">
                    <a:pos x="T0" y="T1"/>
                  </a:cxn>
                  <a:cxn ang="0">
                    <a:pos x="T2" y="T3"/>
                  </a:cxn>
                  <a:cxn ang="0">
                    <a:pos x="T4" y="T5"/>
                  </a:cxn>
                  <a:cxn ang="0">
                    <a:pos x="T6" y="T7"/>
                  </a:cxn>
                  <a:cxn ang="0">
                    <a:pos x="T8" y="T9"/>
                  </a:cxn>
                  <a:cxn ang="0">
                    <a:pos x="T10" y="T11"/>
                  </a:cxn>
                </a:cxnLst>
                <a:rect l="0" t="0" r="r" b="b"/>
                <a:pathLst>
                  <a:path w="6" h="8">
                    <a:moveTo>
                      <a:pt x="0" y="8"/>
                    </a:moveTo>
                    <a:lnTo>
                      <a:pt x="1" y="8"/>
                    </a:lnTo>
                    <a:lnTo>
                      <a:pt x="4" y="3"/>
                    </a:lnTo>
                    <a:lnTo>
                      <a:pt x="6" y="0"/>
                    </a:lnTo>
                    <a:lnTo>
                      <a:pt x="3"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7" name="Freeform 1268">
                <a:extLst>
                  <a:ext uri="{FF2B5EF4-FFF2-40B4-BE49-F238E27FC236}">
                    <a16:creationId xmlns:a16="http://schemas.microsoft.com/office/drawing/2014/main" id="{7941262E-ABE0-40D9-807A-FCA0CAC0F5B4}"/>
                  </a:ext>
                </a:extLst>
              </p:cNvPr>
              <p:cNvSpPr>
                <a:spLocks/>
              </p:cNvSpPr>
              <p:nvPr/>
            </p:nvSpPr>
            <p:spPr bwMode="auto">
              <a:xfrm>
                <a:off x="4229259" y="3223909"/>
                <a:ext cx="9525" cy="4762"/>
              </a:xfrm>
              <a:custGeom>
                <a:avLst/>
                <a:gdLst>
                  <a:gd name="T0" fmla="*/ 2 w 6"/>
                  <a:gd name="T1" fmla="*/ 0 h 3"/>
                  <a:gd name="T2" fmla="*/ 2 w 6"/>
                  <a:gd name="T3" fmla="*/ 1 h 3"/>
                  <a:gd name="T4" fmla="*/ 0 w 6"/>
                  <a:gd name="T5" fmla="*/ 3 h 3"/>
                  <a:gd name="T6" fmla="*/ 1 w 6"/>
                  <a:gd name="T7" fmla="*/ 3 h 3"/>
                  <a:gd name="T8" fmla="*/ 2 w 6"/>
                  <a:gd name="T9" fmla="*/ 3 h 3"/>
                  <a:gd name="T10" fmla="*/ 3 w 6"/>
                  <a:gd name="T11" fmla="*/ 2 h 3"/>
                  <a:gd name="T12" fmla="*/ 6 w 6"/>
                  <a:gd name="T13" fmla="*/ 2 h 3"/>
                  <a:gd name="T14" fmla="*/ 4 w 6"/>
                  <a:gd name="T15" fmla="*/ 0 h 3"/>
                  <a:gd name="T16" fmla="*/ 2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2" y="0"/>
                    </a:moveTo>
                    <a:lnTo>
                      <a:pt x="2" y="1"/>
                    </a:lnTo>
                    <a:lnTo>
                      <a:pt x="0" y="3"/>
                    </a:lnTo>
                    <a:lnTo>
                      <a:pt x="1" y="3"/>
                    </a:lnTo>
                    <a:lnTo>
                      <a:pt x="2" y="3"/>
                    </a:lnTo>
                    <a:lnTo>
                      <a:pt x="3" y="2"/>
                    </a:lnTo>
                    <a:lnTo>
                      <a:pt x="6" y="2"/>
                    </a:lnTo>
                    <a:lnTo>
                      <a:pt x="4"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8" name="Freeform 1269">
                <a:extLst>
                  <a:ext uri="{FF2B5EF4-FFF2-40B4-BE49-F238E27FC236}">
                    <a16:creationId xmlns:a16="http://schemas.microsoft.com/office/drawing/2014/main" id="{425C67CA-A25C-4465-B3A6-D6C367C6066C}"/>
                  </a:ext>
                </a:extLst>
              </p:cNvPr>
              <p:cNvSpPr>
                <a:spLocks/>
              </p:cNvSpPr>
              <p:nvPr/>
            </p:nvSpPr>
            <p:spPr bwMode="auto">
              <a:xfrm>
                <a:off x="3171944" y="2871518"/>
                <a:ext cx="4763" cy="20636"/>
              </a:xfrm>
              <a:custGeom>
                <a:avLst/>
                <a:gdLst>
                  <a:gd name="T0" fmla="*/ 3 w 3"/>
                  <a:gd name="T1" fmla="*/ 1 h 13"/>
                  <a:gd name="T2" fmla="*/ 2 w 3"/>
                  <a:gd name="T3" fmla="*/ 0 h 13"/>
                  <a:gd name="T4" fmla="*/ 0 w 3"/>
                  <a:gd name="T5" fmla="*/ 3 h 13"/>
                  <a:gd name="T6" fmla="*/ 0 w 3"/>
                  <a:gd name="T7" fmla="*/ 8 h 13"/>
                  <a:gd name="T8" fmla="*/ 1 w 3"/>
                  <a:gd name="T9" fmla="*/ 13 h 13"/>
                  <a:gd name="T10" fmla="*/ 3 w 3"/>
                  <a:gd name="T11" fmla="*/ 12 h 13"/>
                  <a:gd name="T12" fmla="*/ 0 w 3"/>
                  <a:gd name="T13" fmla="*/ 5 h 13"/>
                  <a:gd name="T14" fmla="*/ 1 w 3"/>
                  <a:gd name="T15" fmla="*/ 2 h 13"/>
                  <a:gd name="T16" fmla="*/ 3 w 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3">
                    <a:moveTo>
                      <a:pt x="3" y="1"/>
                    </a:moveTo>
                    <a:lnTo>
                      <a:pt x="2" y="0"/>
                    </a:lnTo>
                    <a:lnTo>
                      <a:pt x="0" y="3"/>
                    </a:lnTo>
                    <a:lnTo>
                      <a:pt x="0" y="8"/>
                    </a:lnTo>
                    <a:lnTo>
                      <a:pt x="1" y="13"/>
                    </a:lnTo>
                    <a:lnTo>
                      <a:pt x="3" y="12"/>
                    </a:lnTo>
                    <a:lnTo>
                      <a:pt x="0" y="5"/>
                    </a:lnTo>
                    <a:lnTo>
                      <a:pt x="1"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9" name="Freeform 1270">
                <a:extLst>
                  <a:ext uri="{FF2B5EF4-FFF2-40B4-BE49-F238E27FC236}">
                    <a16:creationId xmlns:a16="http://schemas.microsoft.com/office/drawing/2014/main" id="{0BEDA0DF-EAA5-441E-8548-698807ED54CA}"/>
                  </a:ext>
                </a:extLst>
              </p:cNvPr>
              <p:cNvSpPr>
                <a:spLocks/>
              </p:cNvSpPr>
              <p:nvPr/>
            </p:nvSpPr>
            <p:spPr bwMode="auto">
              <a:xfrm>
                <a:off x="4491205" y="6043046"/>
                <a:ext cx="7938" cy="6349"/>
              </a:xfrm>
              <a:custGeom>
                <a:avLst/>
                <a:gdLst>
                  <a:gd name="T0" fmla="*/ 3 w 5"/>
                  <a:gd name="T1" fmla="*/ 1 h 4"/>
                  <a:gd name="T2" fmla="*/ 2 w 5"/>
                  <a:gd name="T3" fmla="*/ 0 h 4"/>
                  <a:gd name="T4" fmla="*/ 0 w 5"/>
                  <a:gd name="T5" fmla="*/ 1 h 4"/>
                  <a:gd name="T6" fmla="*/ 2 w 5"/>
                  <a:gd name="T7" fmla="*/ 4 h 4"/>
                  <a:gd name="T8" fmla="*/ 5 w 5"/>
                  <a:gd name="T9" fmla="*/ 1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lnTo>
                      <a:pt x="2" y="0"/>
                    </a:lnTo>
                    <a:lnTo>
                      <a:pt x="0" y="1"/>
                    </a:lnTo>
                    <a:lnTo>
                      <a:pt x="2" y="4"/>
                    </a:lnTo>
                    <a:lnTo>
                      <a:pt x="5"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0" name="Freeform 1271">
                <a:extLst>
                  <a:ext uri="{FF2B5EF4-FFF2-40B4-BE49-F238E27FC236}">
                    <a16:creationId xmlns:a16="http://schemas.microsoft.com/office/drawing/2014/main" id="{2655530F-4BCB-43C3-A9CF-064DF0430037}"/>
                  </a:ext>
                </a:extLst>
              </p:cNvPr>
              <p:cNvSpPr>
                <a:spLocks/>
              </p:cNvSpPr>
              <p:nvPr/>
            </p:nvSpPr>
            <p:spPr bwMode="auto">
              <a:xfrm>
                <a:off x="4515019" y="6017648"/>
                <a:ext cx="9525" cy="6349"/>
              </a:xfrm>
              <a:custGeom>
                <a:avLst/>
                <a:gdLst>
                  <a:gd name="T0" fmla="*/ 4 w 6"/>
                  <a:gd name="T1" fmla="*/ 0 h 4"/>
                  <a:gd name="T2" fmla="*/ 0 w 6"/>
                  <a:gd name="T3" fmla="*/ 1 h 4"/>
                  <a:gd name="T4" fmla="*/ 6 w 6"/>
                  <a:gd name="T5" fmla="*/ 4 h 4"/>
                  <a:gd name="T6" fmla="*/ 4 w 6"/>
                  <a:gd name="T7" fmla="*/ 0 h 4"/>
                </a:gdLst>
                <a:ahLst/>
                <a:cxnLst>
                  <a:cxn ang="0">
                    <a:pos x="T0" y="T1"/>
                  </a:cxn>
                  <a:cxn ang="0">
                    <a:pos x="T2" y="T3"/>
                  </a:cxn>
                  <a:cxn ang="0">
                    <a:pos x="T4" y="T5"/>
                  </a:cxn>
                  <a:cxn ang="0">
                    <a:pos x="T6" y="T7"/>
                  </a:cxn>
                </a:cxnLst>
                <a:rect l="0" t="0" r="r" b="b"/>
                <a:pathLst>
                  <a:path w="6" h="4">
                    <a:moveTo>
                      <a:pt x="4" y="0"/>
                    </a:moveTo>
                    <a:lnTo>
                      <a:pt x="0" y="1"/>
                    </a:lnTo>
                    <a:lnTo>
                      <a:pt x="6" y="4"/>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1" name="Freeform 1272">
                <a:extLst>
                  <a:ext uri="{FF2B5EF4-FFF2-40B4-BE49-F238E27FC236}">
                    <a16:creationId xmlns:a16="http://schemas.microsoft.com/office/drawing/2014/main" id="{9AD87CFE-3AB0-4FF6-B311-9F822A9E2357}"/>
                  </a:ext>
                </a:extLst>
              </p:cNvPr>
              <p:cNvSpPr>
                <a:spLocks/>
              </p:cNvSpPr>
              <p:nvPr/>
            </p:nvSpPr>
            <p:spPr bwMode="auto">
              <a:xfrm>
                <a:off x="4497556" y="6025584"/>
                <a:ext cx="31752" cy="33335"/>
              </a:xfrm>
              <a:custGeom>
                <a:avLst/>
                <a:gdLst>
                  <a:gd name="T0" fmla="*/ 20 w 20"/>
                  <a:gd name="T1" fmla="*/ 2 h 21"/>
                  <a:gd name="T2" fmla="*/ 20 w 20"/>
                  <a:gd name="T3" fmla="*/ 0 h 21"/>
                  <a:gd name="T4" fmla="*/ 17 w 20"/>
                  <a:gd name="T5" fmla="*/ 1 h 21"/>
                  <a:gd name="T6" fmla="*/ 17 w 20"/>
                  <a:gd name="T7" fmla="*/ 2 h 21"/>
                  <a:gd name="T8" fmla="*/ 15 w 20"/>
                  <a:gd name="T9" fmla="*/ 3 h 21"/>
                  <a:gd name="T10" fmla="*/ 13 w 20"/>
                  <a:gd name="T11" fmla="*/ 1 h 21"/>
                  <a:gd name="T12" fmla="*/ 10 w 20"/>
                  <a:gd name="T13" fmla="*/ 1 h 21"/>
                  <a:gd name="T14" fmla="*/ 10 w 20"/>
                  <a:gd name="T15" fmla="*/ 5 h 21"/>
                  <a:gd name="T16" fmla="*/ 6 w 20"/>
                  <a:gd name="T17" fmla="*/ 4 h 21"/>
                  <a:gd name="T18" fmla="*/ 4 w 20"/>
                  <a:gd name="T19" fmla="*/ 1 h 21"/>
                  <a:gd name="T20" fmla="*/ 3 w 20"/>
                  <a:gd name="T21" fmla="*/ 2 h 21"/>
                  <a:gd name="T22" fmla="*/ 6 w 20"/>
                  <a:gd name="T23" fmla="*/ 8 h 21"/>
                  <a:gd name="T24" fmla="*/ 10 w 20"/>
                  <a:gd name="T25" fmla="*/ 9 h 21"/>
                  <a:gd name="T26" fmla="*/ 10 w 20"/>
                  <a:gd name="T27" fmla="*/ 10 h 21"/>
                  <a:gd name="T28" fmla="*/ 6 w 20"/>
                  <a:gd name="T29" fmla="*/ 10 h 21"/>
                  <a:gd name="T30" fmla="*/ 4 w 20"/>
                  <a:gd name="T31" fmla="*/ 12 h 21"/>
                  <a:gd name="T32" fmla="*/ 5 w 20"/>
                  <a:gd name="T33" fmla="*/ 14 h 21"/>
                  <a:gd name="T34" fmla="*/ 2 w 20"/>
                  <a:gd name="T35" fmla="*/ 17 h 21"/>
                  <a:gd name="T36" fmla="*/ 0 w 20"/>
                  <a:gd name="T37" fmla="*/ 17 h 21"/>
                  <a:gd name="T38" fmla="*/ 0 w 20"/>
                  <a:gd name="T39" fmla="*/ 19 h 21"/>
                  <a:gd name="T40" fmla="*/ 3 w 20"/>
                  <a:gd name="T41" fmla="*/ 20 h 21"/>
                  <a:gd name="T42" fmla="*/ 5 w 20"/>
                  <a:gd name="T43" fmla="*/ 19 h 21"/>
                  <a:gd name="T44" fmla="*/ 7 w 20"/>
                  <a:gd name="T45" fmla="*/ 21 h 21"/>
                  <a:gd name="T46" fmla="*/ 9 w 20"/>
                  <a:gd name="T47" fmla="*/ 18 h 21"/>
                  <a:gd name="T48" fmla="*/ 6 w 20"/>
                  <a:gd name="T49" fmla="*/ 16 h 21"/>
                  <a:gd name="T50" fmla="*/ 8 w 20"/>
                  <a:gd name="T51" fmla="*/ 15 h 21"/>
                  <a:gd name="T52" fmla="*/ 13 w 20"/>
                  <a:gd name="T53" fmla="*/ 15 h 21"/>
                  <a:gd name="T54" fmla="*/ 16 w 20"/>
                  <a:gd name="T55" fmla="*/ 13 h 21"/>
                  <a:gd name="T56" fmla="*/ 16 w 20"/>
                  <a:gd name="T57" fmla="*/ 9 h 21"/>
                  <a:gd name="T58" fmla="*/ 19 w 20"/>
                  <a:gd name="T59" fmla="*/ 6 h 21"/>
                  <a:gd name="T60" fmla="*/ 20 w 20"/>
                  <a:gd name="T6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21">
                    <a:moveTo>
                      <a:pt x="20" y="2"/>
                    </a:moveTo>
                    <a:lnTo>
                      <a:pt x="20" y="0"/>
                    </a:lnTo>
                    <a:lnTo>
                      <a:pt x="17" y="1"/>
                    </a:lnTo>
                    <a:lnTo>
                      <a:pt x="17" y="2"/>
                    </a:lnTo>
                    <a:lnTo>
                      <a:pt x="15" y="3"/>
                    </a:lnTo>
                    <a:lnTo>
                      <a:pt x="13" y="1"/>
                    </a:lnTo>
                    <a:lnTo>
                      <a:pt x="10" y="1"/>
                    </a:lnTo>
                    <a:lnTo>
                      <a:pt x="10" y="5"/>
                    </a:lnTo>
                    <a:lnTo>
                      <a:pt x="6" y="4"/>
                    </a:lnTo>
                    <a:lnTo>
                      <a:pt x="4" y="1"/>
                    </a:lnTo>
                    <a:lnTo>
                      <a:pt x="3" y="2"/>
                    </a:lnTo>
                    <a:lnTo>
                      <a:pt x="6" y="8"/>
                    </a:lnTo>
                    <a:lnTo>
                      <a:pt x="10" y="9"/>
                    </a:lnTo>
                    <a:lnTo>
                      <a:pt x="10" y="10"/>
                    </a:lnTo>
                    <a:lnTo>
                      <a:pt x="6" y="10"/>
                    </a:lnTo>
                    <a:lnTo>
                      <a:pt x="4" y="12"/>
                    </a:lnTo>
                    <a:lnTo>
                      <a:pt x="5" y="14"/>
                    </a:lnTo>
                    <a:lnTo>
                      <a:pt x="2" y="17"/>
                    </a:lnTo>
                    <a:lnTo>
                      <a:pt x="0" y="17"/>
                    </a:lnTo>
                    <a:lnTo>
                      <a:pt x="0" y="19"/>
                    </a:lnTo>
                    <a:lnTo>
                      <a:pt x="3" y="20"/>
                    </a:lnTo>
                    <a:lnTo>
                      <a:pt x="5" y="19"/>
                    </a:lnTo>
                    <a:lnTo>
                      <a:pt x="7" y="21"/>
                    </a:lnTo>
                    <a:lnTo>
                      <a:pt x="9" y="18"/>
                    </a:lnTo>
                    <a:lnTo>
                      <a:pt x="6" y="16"/>
                    </a:lnTo>
                    <a:lnTo>
                      <a:pt x="8" y="15"/>
                    </a:lnTo>
                    <a:lnTo>
                      <a:pt x="13" y="15"/>
                    </a:lnTo>
                    <a:lnTo>
                      <a:pt x="16" y="13"/>
                    </a:lnTo>
                    <a:lnTo>
                      <a:pt x="16" y="9"/>
                    </a:lnTo>
                    <a:lnTo>
                      <a:pt x="19" y="6"/>
                    </a:lnTo>
                    <a:lnTo>
                      <a:pt x="2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2" name="Freeform 1273">
                <a:extLst>
                  <a:ext uri="{FF2B5EF4-FFF2-40B4-BE49-F238E27FC236}">
                    <a16:creationId xmlns:a16="http://schemas.microsoft.com/office/drawing/2014/main" id="{F04BFE45-19AD-4344-B9B1-9B16B781625E}"/>
                  </a:ext>
                </a:extLst>
              </p:cNvPr>
              <p:cNvSpPr>
                <a:spLocks/>
              </p:cNvSpPr>
              <p:nvPr/>
            </p:nvSpPr>
            <p:spPr bwMode="auto">
              <a:xfrm>
                <a:off x="4507081" y="6022409"/>
                <a:ext cx="6350" cy="3175"/>
              </a:xfrm>
              <a:custGeom>
                <a:avLst/>
                <a:gdLst>
                  <a:gd name="T0" fmla="*/ 4 w 4"/>
                  <a:gd name="T1" fmla="*/ 1 h 2"/>
                  <a:gd name="T2" fmla="*/ 0 w 4"/>
                  <a:gd name="T3" fmla="*/ 0 h 2"/>
                  <a:gd name="T4" fmla="*/ 1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1"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3" name="Freeform 1274">
                <a:extLst>
                  <a:ext uri="{FF2B5EF4-FFF2-40B4-BE49-F238E27FC236}">
                    <a16:creationId xmlns:a16="http://schemas.microsoft.com/office/drawing/2014/main" id="{F86FA50E-646C-451B-AE77-DB111E5E1511}"/>
                  </a:ext>
                </a:extLst>
              </p:cNvPr>
              <p:cNvSpPr>
                <a:spLocks/>
              </p:cNvSpPr>
              <p:nvPr/>
            </p:nvSpPr>
            <p:spPr bwMode="auto">
              <a:xfrm>
                <a:off x="4983348" y="6108126"/>
                <a:ext cx="25401" cy="23810"/>
              </a:xfrm>
              <a:custGeom>
                <a:avLst/>
                <a:gdLst>
                  <a:gd name="T0" fmla="*/ 16 w 21"/>
                  <a:gd name="T1" fmla="*/ 12 h 19"/>
                  <a:gd name="T2" fmla="*/ 15 w 21"/>
                  <a:gd name="T3" fmla="*/ 8 h 19"/>
                  <a:gd name="T4" fmla="*/ 14 w 21"/>
                  <a:gd name="T5" fmla="*/ 7 h 19"/>
                  <a:gd name="T6" fmla="*/ 10 w 21"/>
                  <a:gd name="T7" fmla="*/ 4 h 19"/>
                  <a:gd name="T8" fmla="*/ 8 w 21"/>
                  <a:gd name="T9" fmla="*/ 3 h 19"/>
                  <a:gd name="T10" fmla="*/ 8 w 21"/>
                  <a:gd name="T11" fmla="*/ 2 h 19"/>
                  <a:gd name="T12" fmla="*/ 4 w 21"/>
                  <a:gd name="T13" fmla="*/ 0 h 19"/>
                  <a:gd name="T14" fmla="*/ 0 w 21"/>
                  <a:gd name="T15" fmla="*/ 0 h 19"/>
                  <a:gd name="T16" fmla="*/ 0 w 21"/>
                  <a:gd name="T17" fmla="*/ 1 h 19"/>
                  <a:gd name="T18" fmla="*/ 3 w 21"/>
                  <a:gd name="T19" fmla="*/ 2 h 19"/>
                  <a:gd name="T20" fmla="*/ 5 w 21"/>
                  <a:gd name="T21" fmla="*/ 5 h 19"/>
                  <a:gd name="T22" fmla="*/ 8 w 21"/>
                  <a:gd name="T23" fmla="*/ 6 h 19"/>
                  <a:gd name="T24" fmla="*/ 8 w 21"/>
                  <a:gd name="T25" fmla="*/ 10 h 19"/>
                  <a:gd name="T26" fmla="*/ 11 w 21"/>
                  <a:gd name="T27" fmla="*/ 12 h 19"/>
                  <a:gd name="T28" fmla="*/ 12 w 21"/>
                  <a:gd name="T29" fmla="*/ 18 h 19"/>
                  <a:gd name="T30" fmla="*/ 13 w 21"/>
                  <a:gd name="T31" fmla="*/ 19 h 19"/>
                  <a:gd name="T32" fmla="*/ 15 w 21"/>
                  <a:gd name="T33" fmla="*/ 18 h 19"/>
                  <a:gd name="T34" fmla="*/ 17 w 21"/>
                  <a:gd name="T35" fmla="*/ 16 h 19"/>
                  <a:gd name="T36" fmla="*/ 19 w 21"/>
                  <a:gd name="T37" fmla="*/ 16 h 19"/>
                  <a:gd name="T38" fmla="*/ 21 w 21"/>
                  <a:gd name="T39" fmla="*/ 14 h 19"/>
                  <a:gd name="T40" fmla="*/ 19 w 21"/>
                  <a:gd name="T41" fmla="*/ 14 h 19"/>
                  <a:gd name="T42" fmla="*/ 16 w 21"/>
                  <a:gd name="T4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9">
                    <a:moveTo>
                      <a:pt x="16" y="12"/>
                    </a:moveTo>
                    <a:cubicBezTo>
                      <a:pt x="15" y="8"/>
                      <a:pt x="15" y="8"/>
                      <a:pt x="15" y="8"/>
                    </a:cubicBezTo>
                    <a:cubicBezTo>
                      <a:pt x="14" y="7"/>
                      <a:pt x="14" y="7"/>
                      <a:pt x="14" y="7"/>
                    </a:cubicBezTo>
                    <a:cubicBezTo>
                      <a:pt x="14" y="7"/>
                      <a:pt x="10" y="4"/>
                      <a:pt x="10" y="4"/>
                    </a:cubicBezTo>
                    <a:cubicBezTo>
                      <a:pt x="10" y="4"/>
                      <a:pt x="8" y="3"/>
                      <a:pt x="8" y="3"/>
                    </a:cubicBezTo>
                    <a:cubicBezTo>
                      <a:pt x="8" y="2"/>
                      <a:pt x="8" y="2"/>
                      <a:pt x="8" y="2"/>
                    </a:cubicBezTo>
                    <a:cubicBezTo>
                      <a:pt x="4" y="0"/>
                      <a:pt x="4" y="0"/>
                      <a:pt x="4" y="0"/>
                    </a:cubicBezTo>
                    <a:cubicBezTo>
                      <a:pt x="0" y="0"/>
                      <a:pt x="0" y="0"/>
                      <a:pt x="0" y="0"/>
                    </a:cubicBezTo>
                    <a:cubicBezTo>
                      <a:pt x="0" y="1"/>
                      <a:pt x="0" y="1"/>
                      <a:pt x="0" y="1"/>
                    </a:cubicBezTo>
                    <a:cubicBezTo>
                      <a:pt x="3" y="2"/>
                      <a:pt x="3" y="2"/>
                      <a:pt x="3" y="2"/>
                    </a:cubicBezTo>
                    <a:cubicBezTo>
                      <a:pt x="5" y="5"/>
                      <a:pt x="5" y="5"/>
                      <a:pt x="5" y="5"/>
                    </a:cubicBezTo>
                    <a:cubicBezTo>
                      <a:pt x="8" y="6"/>
                      <a:pt x="8" y="6"/>
                      <a:pt x="8" y="6"/>
                    </a:cubicBezTo>
                    <a:cubicBezTo>
                      <a:pt x="8" y="10"/>
                      <a:pt x="8" y="10"/>
                      <a:pt x="8" y="10"/>
                    </a:cubicBezTo>
                    <a:cubicBezTo>
                      <a:pt x="11" y="12"/>
                      <a:pt x="11" y="12"/>
                      <a:pt x="11" y="12"/>
                    </a:cubicBezTo>
                    <a:cubicBezTo>
                      <a:pt x="12" y="18"/>
                      <a:pt x="12" y="18"/>
                      <a:pt x="12" y="18"/>
                    </a:cubicBezTo>
                    <a:cubicBezTo>
                      <a:pt x="13" y="19"/>
                      <a:pt x="13" y="19"/>
                      <a:pt x="13" y="19"/>
                    </a:cubicBezTo>
                    <a:cubicBezTo>
                      <a:pt x="15" y="18"/>
                      <a:pt x="15" y="18"/>
                      <a:pt x="15" y="18"/>
                    </a:cubicBezTo>
                    <a:cubicBezTo>
                      <a:pt x="17" y="16"/>
                      <a:pt x="17" y="16"/>
                      <a:pt x="17" y="16"/>
                    </a:cubicBezTo>
                    <a:cubicBezTo>
                      <a:pt x="19" y="16"/>
                      <a:pt x="19" y="16"/>
                      <a:pt x="19" y="16"/>
                    </a:cubicBezTo>
                    <a:cubicBezTo>
                      <a:pt x="21" y="14"/>
                      <a:pt x="21" y="14"/>
                      <a:pt x="21" y="14"/>
                    </a:cubicBezTo>
                    <a:cubicBezTo>
                      <a:pt x="19" y="14"/>
                      <a:pt x="19" y="14"/>
                      <a:pt x="19" y="14"/>
                    </a:cubicBezTo>
                    <a:lnTo>
                      <a:pt x="1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4" name="Freeform 1275">
                <a:extLst>
                  <a:ext uri="{FF2B5EF4-FFF2-40B4-BE49-F238E27FC236}">
                    <a16:creationId xmlns:a16="http://schemas.microsoft.com/office/drawing/2014/main" id="{31EA0C17-5C96-49DC-8A8E-33522B3320C1}"/>
                  </a:ext>
                </a:extLst>
              </p:cNvPr>
              <p:cNvSpPr>
                <a:spLocks/>
              </p:cNvSpPr>
              <p:nvPr/>
            </p:nvSpPr>
            <p:spPr bwMode="auto">
              <a:xfrm>
                <a:off x="4524544" y="6020823"/>
                <a:ext cx="34927" cy="41272"/>
              </a:xfrm>
              <a:custGeom>
                <a:avLst/>
                <a:gdLst>
                  <a:gd name="T0" fmla="*/ 22 w 22"/>
                  <a:gd name="T1" fmla="*/ 6 h 26"/>
                  <a:gd name="T2" fmla="*/ 20 w 22"/>
                  <a:gd name="T3" fmla="*/ 4 h 26"/>
                  <a:gd name="T4" fmla="*/ 17 w 22"/>
                  <a:gd name="T5" fmla="*/ 3 h 26"/>
                  <a:gd name="T6" fmla="*/ 15 w 22"/>
                  <a:gd name="T7" fmla="*/ 4 h 26"/>
                  <a:gd name="T8" fmla="*/ 16 w 22"/>
                  <a:gd name="T9" fmla="*/ 6 h 26"/>
                  <a:gd name="T10" fmla="*/ 14 w 22"/>
                  <a:gd name="T11" fmla="*/ 7 h 26"/>
                  <a:gd name="T12" fmla="*/ 13 w 22"/>
                  <a:gd name="T13" fmla="*/ 4 h 26"/>
                  <a:gd name="T14" fmla="*/ 13 w 22"/>
                  <a:gd name="T15" fmla="*/ 2 h 26"/>
                  <a:gd name="T16" fmla="*/ 8 w 22"/>
                  <a:gd name="T17" fmla="*/ 0 h 26"/>
                  <a:gd name="T18" fmla="*/ 8 w 22"/>
                  <a:gd name="T19" fmla="*/ 3 h 26"/>
                  <a:gd name="T20" fmla="*/ 6 w 22"/>
                  <a:gd name="T21" fmla="*/ 4 h 26"/>
                  <a:gd name="T22" fmla="*/ 7 w 22"/>
                  <a:gd name="T23" fmla="*/ 6 h 26"/>
                  <a:gd name="T24" fmla="*/ 6 w 22"/>
                  <a:gd name="T25" fmla="*/ 8 h 26"/>
                  <a:gd name="T26" fmla="*/ 8 w 22"/>
                  <a:gd name="T27" fmla="*/ 12 h 26"/>
                  <a:gd name="T28" fmla="*/ 8 w 22"/>
                  <a:gd name="T29" fmla="*/ 13 h 26"/>
                  <a:gd name="T30" fmla="*/ 7 w 22"/>
                  <a:gd name="T31" fmla="*/ 12 h 26"/>
                  <a:gd name="T32" fmla="*/ 4 w 22"/>
                  <a:gd name="T33" fmla="*/ 12 h 26"/>
                  <a:gd name="T34" fmla="*/ 0 w 22"/>
                  <a:gd name="T35" fmla="*/ 21 h 26"/>
                  <a:gd name="T36" fmla="*/ 1 w 22"/>
                  <a:gd name="T37" fmla="*/ 21 h 26"/>
                  <a:gd name="T38" fmla="*/ 3 w 22"/>
                  <a:gd name="T39" fmla="*/ 26 h 26"/>
                  <a:gd name="T40" fmla="*/ 5 w 22"/>
                  <a:gd name="T41" fmla="*/ 26 h 26"/>
                  <a:gd name="T42" fmla="*/ 6 w 22"/>
                  <a:gd name="T43" fmla="*/ 25 h 26"/>
                  <a:gd name="T44" fmla="*/ 3 w 22"/>
                  <a:gd name="T45" fmla="*/ 22 h 26"/>
                  <a:gd name="T46" fmla="*/ 4 w 22"/>
                  <a:gd name="T47" fmla="*/ 20 h 26"/>
                  <a:gd name="T48" fmla="*/ 7 w 22"/>
                  <a:gd name="T49" fmla="*/ 22 h 26"/>
                  <a:gd name="T50" fmla="*/ 8 w 22"/>
                  <a:gd name="T51" fmla="*/ 22 h 26"/>
                  <a:gd name="T52" fmla="*/ 7 w 22"/>
                  <a:gd name="T53" fmla="*/ 19 h 26"/>
                  <a:gd name="T54" fmla="*/ 7 w 22"/>
                  <a:gd name="T55" fmla="*/ 18 h 26"/>
                  <a:gd name="T56" fmla="*/ 10 w 22"/>
                  <a:gd name="T57" fmla="*/ 18 h 26"/>
                  <a:gd name="T58" fmla="*/ 12 w 22"/>
                  <a:gd name="T59" fmla="*/ 17 h 26"/>
                  <a:gd name="T60" fmla="*/ 13 w 22"/>
                  <a:gd name="T61" fmla="*/ 16 h 26"/>
                  <a:gd name="T62" fmla="*/ 10 w 22"/>
                  <a:gd name="T63" fmla="*/ 16 h 26"/>
                  <a:gd name="T64" fmla="*/ 9 w 22"/>
                  <a:gd name="T65" fmla="*/ 15 h 26"/>
                  <a:gd name="T66" fmla="*/ 10 w 22"/>
                  <a:gd name="T67" fmla="*/ 14 h 26"/>
                  <a:gd name="T68" fmla="*/ 13 w 22"/>
                  <a:gd name="T69" fmla="*/ 15 h 26"/>
                  <a:gd name="T70" fmla="*/ 16 w 22"/>
                  <a:gd name="T71" fmla="*/ 14 h 26"/>
                  <a:gd name="T72" fmla="*/ 18 w 22"/>
                  <a:gd name="T73" fmla="*/ 12 h 26"/>
                  <a:gd name="T74" fmla="*/ 21 w 22"/>
                  <a:gd name="T75" fmla="*/ 11 h 26"/>
                  <a:gd name="T76" fmla="*/ 20 w 22"/>
                  <a:gd name="T77" fmla="*/ 8 h 26"/>
                  <a:gd name="T78" fmla="*/ 19 w 22"/>
                  <a:gd name="T79" fmla="*/ 8 h 26"/>
                  <a:gd name="T80" fmla="*/ 18 w 22"/>
                  <a:gd name="T81" fmla="*/ 7 h 26"/>
                  <a:gd name="T82" fmla="*/ 20 w 22"/>
                  <a:gd name="T83" fmla="*/ 6 h 26"/>
                  <a:gd name="T84" fmla="*/ 22 w 22"/>
                  <a:gd name="T8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26">
                    <a:moveTo>
                      <a:pt x="22" y="6"/>
                    </a:moveTo>
                    <a:lnTo>
                      <a:pt x="20" y="4"/>
                    </a:lnTo>
                    <a:lnTo>
                      <a:pt x="17" y="3"/>
                    </a:lnTo>
                    <a:lnTo>
                      <a:pt x="15" y="4"/>
                    </a:lnTo>
                    <a:lnTo>
                      <a:pt x="16" y="6"/>
                    </a:lnTo>
                    <a:lnTo>
                      <a:pt x="14" y="7"/>
                    </a:lnTo>
                    <a:lnTo>
                      <a:pt x="13" y="4"/>
                    </a:lnTo>
                    <a:lnTo>
                      <a:pt x="13" y="2"/>
                    </a:lnTo>
                    <a:lnTo>
                      <a:pt x="8" y="0"/>
                    </a:lnTo>
                    <a:lnTo>
                      <a:pt x="8" y="3"/>
                    </a:lnTo>
                    <a:lnTo>
                      <a:pt x="6" y="4"/>
                    </a:lnTo>
                    <a:lnTo>
                      <a:pt x="7" y="6"/>
                    </a:lnTo>
                    <a:lnTo>
                      <a:pt x="6" y="8"/>
                    </a:lnTo>
                    <a:lnTo>
                      <a:pt x="8" y="12"/>
                    </a:lnTo>
                    <a:lnTo>
                      <a:pt x="8" y="13"/>
                    </a:lnTo>
                    <a:lnTo>
                      <a:pt x="7" y="12"/>
                    </a:lnTo>
                    <a:lnTo>
                      <a:pt x="4" y="12"/>
                    </a:lnTo>
                    <a:lnTo>
                      <a:pt x="0" y="21"/>
                    </a:lnTo>
                    <a:lnTo>
                      <a:pt x="1" y="21"/>
                    </a:lnTo>
                    <a:lnTo>
                      <a:pt x="3" y="26"/>
                    </a:lnTo>
                    <a:lnTo>
                      <a:pt x="5" y="26"/>
                    </a:lnTo>
                    <a:lnTo>
                      <a:pt x="6" y="25"/>
                    </a:lnTo>
                    <a:lnTo>
                      <a:pt x="3" y="22"/>
                    </a:lnTo>
                    <a:lnTo>
                      <a:pt x="4" y="20"/>
                    </a:lnTo>
                    <a:lnTo>
                      <a:pt x="7" y="22"/>
                    </a:lnTo>
                    <a:lnTo>
                      <a:pt x="8" y="22"/>
                    </a:lnTo>
                    <a:lnTo>
                      <a:pt x="7" y="19"/>
                    </a:lnTo>
                    <a:lnTo>
                      <a:pt x="7" y="18"/>
                    </a:lnTo>
                    <a:lnTo>
                      <a:pt x="10" y="18"/>
                    </a:lnTo>
                    <a:lnTo>
                      <a:pt x="12" y="17"/>
                    </a:lnTo>
                    <a:lnTo>
                      <a:pt x="13" y="16"/>
                    </a:lnTo>
                    <a:lnTo>
                      <a:pt x="10" y="16"/>
                    </a:lnTo>
                    <a:lnTo>
                      <a:pt x="9" y="15"/>
                    </a:lnTo>
                    <a:lnTo>
                      <a:pt x="10" y="14"/>
                    </a:lnTo>
                    <a:lnTo>
                      <a:pt x="13" y="15"/>
                    </a:lnTo>
                    <a:lnTo>
                      <a:pt x="16" y="14"/>
                    </a:lnTo>
                    <a:lnTo>
                      <a:pt x="18" y="12"/>
                    </a:lnTo>
                    <a:lnTo>
                      <a:pt x="21" y="11"/>
                    </a:lnTo>
                    <a:lnTo>
                      <a:pt x="20" y="8"/>
                    </a:lnTo>
                    <a:lnTo>
                      <a:pt x="19" y="8"/>
                    </a:lnTo>
                    <a:lnTo>
                      <a:pt x="18" y="7"/>
                    </a:lnTo>
                    <a:lnTo>
                      <a:pt x="20" y="6"/>
                    </a:lnTo>
                    <a:lnTo>
                      <a:pt x="2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5" name="Freeform 1276">
                <a:extLst>
                  <a:ext uri="{FF2B5EF4-FFF2-40B4-BE49-F238E27FC236}">
                    <a16:creationId xmlns:a16="http://schemas.microsoft.com/office/drawing/2014/main" id="{9B368B05-B8E1-4977-82A5-6DA0E53456A2}"/>
                  </a:ext>
                </a:extLst>
              </p:cNvPr>
              <p:cNvSpPr>
                <a:spLocks/>
              </p:cNvSpPr>
              <p:nvPr/>
            </p:nvSpPr>
            <p:spPr bwMode="auto">
              <a:xfrm>
                <a:off x="3884756" y="4187432"/>
                <a:ext cx="123830" cy="69843"/>
              </a:xfrm>
              <a:custGeom>
                <a:avLst/>
                <a:gdLst>
                  <a:gd name="T0" fmla="*/ 75 w 78"/>
                  <a:gd name="T1" fmla="*/ 35 h 44"/>
                  <a:gd name="T2" fmla="*/ 78 w 78"/>
                  <a:gd name="T3" fmla="*/ 27 h 44"/>
                  <a:gd name="T4" fmla="*/ 77 w 78"/>
                  <a:gd name="T5" fmla="*/ 20 h 44"/>
                  <a:gd name="T6" fmla="*/ 76 w 78"/>
                  <a:gd name="T7" fmla="*/ 16 h 44"/>
                  <a:gd name="T8" fmla="*/ 74 w 78"/>
                  <a:gd name="T9" fmla="*/ 13 h 44"/>
                  <a:gd name="T10" fmla="*/ 65 w 78"/>
                  <a:gd name="T11" fmla="*/ 5 h 44"/>
                  <a:gd name="T12" fmla="*/ 56 w 78"/>
                  <a:gd name="T13" fmla="*/ 4 h 44"/>
                  <a:gd name="T14" fmla="*/ 53 w 78"/>
                  <a:gd name="T15" fmla="*/ 2 h 44"/>
                  <a:gd name="T16" fmla="*/ 49 w 78"/>
                  <a:gd name="T17" fmla="*/ 1 h 44"/>
                  <a:gd name="T18" fmla="*/ 41 w 78"/>
                  <a:gd name="T19" fmla="*/ 6 h 44"/>
                  <a:gd name="T20" fmla="*/ 29 w 78"/>
                  <a:gd name="T21" fmla="*/ 14 h 44"/>
                  <a:gd name="T22" fmla="*/ 22 w 78"/>
                  <a:gd name="T23" fmla="*/ 14 h 44"/>
                  <a:gd name="T24" fmla="*/ 15 w 78"/>
                  <a:gd name="T25" fmla="*/ 8 h 44"/>
                  <a:gd name="T26" fmla="*/ 15 w 78"/>
                  <a:gd name="T27" fmla="*/ 10 h 44"/>
                  <a:gd name="T28" fmla="*/ 13 w 78"/>
                  <a:gd name="T29" fmla="*/ 12 h 44"/>
                  <a:gd name="T30" fmla="*/ 10 w 78"/>
                  <a:gd name="T31" fmla="*/ 10 h 44"/>
                  <a:gd name="T32" fmla="*/ 11 w 78"/>
                  <a:gd name="T33" fmla="*/ 8 h 44"/>
                  <a:gd name="T34" fmla="*/ 9 w 78"/>
                  <a:gd name="T35" fmla="*/ 7 h 44"/>
                  <a:gd name="T36" fmla="*/ 6 w 78"/>
                  <a:gd name="T37" fmla="*/ 5 h 44"/>
                  <a:gd name="T38" fmla="*/ 3 w 78"/>
                  <a:gd name="T39" fmla="*/ 3 h 44"/>
                  <a:gd name="T40" fmla="*/ 2 w 78"/>
                  <a:gd name="T41" fmla="*/ 7 h 44"/>
                  <a:gd name="T42" fmla="*/ 0 w 78"/>
                  <a:gd name="T43" fmla="*/ 12 h 44"/>
                  <a:gd name="T44" fmla="*/ 3 w 78"/>
                  <a:gd name="T45" fmla="*/ 15 h 44"/>
                  <a:gd name="T46" fmla="*/ 1 w 78"/>
                  <a:gd name="T47" fmla="*/ 20 h 44"/>
                  <a:gd name="T48" fmla="*/ 1 w 78"/>
                  <a:gd name="T49" fmla="*/ 24 h 44"/>
                  <a:gd name="T50" fmla="*/ 6 w 78"/>
                  <a:gd name="T51" fmla="*/ 24 h 44"/>
                  <a:gd name="T52" fmla="*/ 10 w 78"/>
                  <a:gd name="T53" fmla="*/ 22 h 44"/>
                  <a:gd name="T54" fmla="*/ 11 w 78"/>
                  <a:gd name="T55" fmla="*/ 25 h 44"/>
                  <a:gd name="T56" fmla="*/ 18 w 78"/>
                  <a:gd name="T57" fmla="*/ 26 h 44"/>
                  <a:gd name="T58" fmla="*/ 20 w 78"/>
                  <a:gd name="T59" fmla="*/ 35 h 44"/>
                  <a:gd name="T60" fmla="*/ 25 w 78"/>
                  <a:gd name="T61" fmla="*/ 37 h 44"/>
                  <a:gd name="T62" fmla="*/ 25 w 78"/>
                  <a:gd name="T63" fmla="*/ 33 h 44"/>
                  <a:gd name="T64" fmla="*/ 27 w 78"/>
                  <a:gd name="T65" fmla="*/ 31 h 44"/>
                  <a:gd name="T66" fmla="*/ 28 w 78"/>
                  <a:gd name="T67" fmla="*/ 35 h 44"/>
                  <a:gd name="T68" fmla="*/ 28 w 78"/>
                  <a:gd name="T69" fmla="*/ 41 h 44"/>
                  <a:gd name="T70" fmla="*/ 32 w 78"/>
                  <a:gd name="T71" fmla="*/ 44 h 44"/>
                  <a:gd name="T72" fmla="*/ 36 w 78"/>
                  <a:gd name="T73" fmla="*/ 38 h 44"/>
                  <a:gd name="T74" fmla="*/ 40 w 78"/>
                  <a:gd name="T75" fmla="*/ 38 h 44"/>
                  <a:gd name="T76" fmla="*/ 39 w 78"/>
                  <a:gd name="T77" fmla="*/ 32 h 44"/>
                  <a:gd name="T78" fmla="*/ 35 w 78"/>
                  <a:gd name="T79" fmla="*/ 28 h 44"/>
                  <a:gd name="T80" fmla="*/ 38 w 78"/>
                  <a:gd name="T81" fmla="*/ 24 h 44"/>
                  <a:gd name="T82" fmla="*/ 46 w 78"/>
                  <a:gd name="T83" fmla="*/ 18 h 44"/>
                  <a:gd name="T84" fmla="*/ 45 w 78"/>
                  <a:gd name="T85" fmla="*/ 16 h 44"/>
                  <a:gd name="T86" fmla="*/ 49 w 78"/>
                  <a:gd name="T87" fmla="*/ 11 h 44"/>
                  <a:gd name="T88" fmla="*/ 55 w 78"/>
                  <a:gd name="T89" fmla="*/ 11 h 44"/>
                  <a:gd name="T90" fmla="*/ 60 w 78"/>
                  <a:gd name="T91" fmla="*/ 14 h 44"/>
                  <a:gd name="T92" fmla="*/ 63 w 78"/>
                  <a:gd name="T93" fmla="*/ 21 h 44"/>
                  <a:gd name="T94" fmla="*/ 65 w 78"/>
                  <a:gd name="T95" fmla="*/ 22 h 44"/>
                  <a:gd name="T96" fmla="*/ 68 w 78"/>
                  <a:gd name="T97" fmla="*/ 19 h 44"/>
                  <a:gd name="T98" fmla="*/ 68 w 78"/>
                  <a:gd name="T99" fmla="*/ 23 h 44"/>
                  <a:gd name="T100" fmla="*/ 64 w 78"/>
                  <a:gd name="T101" fmla="*/ 28 h 44"/>
                  <a:gd name="T102" fmla="*/ 64 w 78"/>
                  <a:gd name="T103" fmla="*/ 33 h 44"/>
                  <a:gd name="T104" fmla="*/ 70 w 78"/>
                  <a:gd name="T105" fmla="*/ 42 h 44"/>
                  <a:gd name="T106" fmla="*/ 74 w 78"/>
                  <a:gd name="T10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44">
                    <a:moveTo>
                      <a:pt x="74" y="37"/>
                    </a:moveTo>
                    <a:lnTo>
                      <a:pt x="75" y="35"/>
                    </a:lnTo>
                    <a:lnTo>
                      <a:pt x="76" y="31"/>
                    </a:lnTo>
                    <a:lnTo>
                      <a:pt x="78" y="27"/>
                    </a:lnTo>
                    <a:lnTo>
                      <a:pt x="77" y="22"/>
                    </a:lnTo>
                    <a:lnTo>
                      <a:pt x="77" y="20"/>
                    </a:lnTo>
                    <a:lnTo>
                      <a:pt x="77" y="17"/>
                    </a:lnTo>
                    <a:lnTo>
                      <a:pt x="76" y="16"/>
                    </a:lnTo>
                    <a:lnTo>
                      <a:pt x="74" y="14"/>
                    </a:lnTo>
                    <a:lnTo>
                      <a:pt x="74" y="13"/>
                    </a:lnTo>
                    <a:lnTo>
                      <a:pt x="71" y="9"/>
                    </a:lnTo>
                    <a:lnTo>
                      <a:pt x="65" y="5"/>
                    </a:lnTo>
                    <a:lnTo>
                      <a:pt x="62" y="4"/>
                    </a:lnTo>
                    <a:lnTo>
                      <a:pt x="56" y="4"/>
                    </a:lnTo>
                    <a:lnTo>
                      <a:pt x="53" y="4"/>
                    </a:lnTo>
                    <a:lnTo>
                      <a:pt x="53" y="2"/>
                    </a:lnTo>
                    <a:lnTo>
                      <a:pt x="50" y="0"/>
                    </a:lnTo>
                    <a:lnTo>
                      <a:pt x="49" y="1"/>
                    </a:lnTo>
                    <a:lnTo>
                      <a:pt x="45" y="4"/>
                    </a:lnTo>
                    <a:lnTo>
                      <a:pt x="41" y="6"/>
                    </a:lnTo>
                    <a:lnTo>
                      <a:pt x="32" y="11"/>
                    </a:lnTo>
                    <a:lnTo>
                      <a:pt x="29" y="14"/>
                    </a:lnTo>
                    <a:lnTo>
                      <a:pt x="27" y="14"/>
                    </a:lnTo>
                    <a:lnTo>
                      <a:pt x="22" y="14"/>
                    </a:lnTo>
                    <a:lnTo>
                      <a:pt x="18" y="10"/>
                    </a:lnTo>
                    <a:lnTo>
                      <a:pt x="15" y="8"/>
                    </a:lnTo>
                    <a:lnTo>
                      <a:pt x="14" y="9"/>
                    </a:lnTo>
                    <a:lnTo>
                      <a:pt x="15" y="10"/>
                    </a:lnTo>
                    <a:lnTo>
                      <a:pt x="15" y="12"/>
                    </a:lnTo>
                    <a:lnTo>
                      <a:pt x="13" y="12"/>
                    </a:lnTo>
                    <a:lnTo>
                      <a:pt x="11" y="11"/>
                    </a:lnTo>
                    <a:lnTo>
                      <a:pt x="10" y="10"/>
                    </a:lnTo>
                    <a:lnTo>
                      <a:pt x="11" y="9"/>
                    </a:lnTo>
                    <a:lnTo>
                      <a:pt x="11" y="8"/>
                    </a:lnTo>
                    <a:lnTo>
                      <a:pt x="11" y="7"/>
                    </a:lnTo>
                    <a:lnTo>
                      <a:pt x="9" y="7"/>
                    </a:lnTo>
                    <a:lnTo>
                      <a:pt x="8" y="7"/>
                    </a:lnTo>
                    <a:lnTo>
                      <a:pt x="6" y="5"/>
                    </a:lnTo>
                    <a:lnTo>
                      <a:pt x="6" y="3"/>
                    </a:lnTo>
                    <a:lnTo>
                      <a:pt x="3" y="3"/>
                    </a:lnTo>
                    <a:lnTo>
                      <a:pt x="2" y="4"/>
                    </a:lnTo>
                    <a:lnTo>
                      <a:pt x="2" y="7"/>
                    </a:lnTo>
                    <a:lnTo>
                      <a:pt x="1" y="9"/>
                    </a:lnTo>
                    <a:lnTo>
                      <a:pt x="0" y="12"/>
                    </a:lnTo>
                    <a:lnTo>
                      <a:pt x="1" y="13"/>
                    </a:lnTo>
                    <a:lnTo>
                      <a:pt x="3" y="15"/>
                    </a:lnTo>
                    <a:lnTo>
                      <a:pt x="1" y="18"/>
                    </a:lnTo>
                    <a:lnTo>
                      <a:pt x="1" y="20"/>
                    </a:lnTo>
                    <a:lnTo>
                      <a:pt x="1" y="22"/>
                    </a:lnTo>
                    <a:lnTo>
                      <a:pt x="1" y="24"/>
                    </a:lnTo>
                    <a:lnTo>
                      <a:pt x="4" y="24"/>
                    </a:lnTo>
                    <a:lnTo>
                      <a:pt x="6" y="24"/>
                    </a:lnTo>
                    <a:lnTo>
                      <a:pt x="8" y="23"/>
                    </a:lnTo>
                    <a:lnTo>
                      <a:pt x="10" y="22"/>
                    </a:lnTo>
                    <a:lnTo>
                      <a:pt x="11" y="24"/>
                    </a:lnTo>
                    <a:lnTo>
                      <a:pt x="11" y="25"/>
                    </a:lnTo>
                    <a:lnTo>
                      <a:pt x="12" y="25"/>
                    </a:lnTo>
                    <a:lnTo>
                      <a:pt x="18" y="26"/>
                    </a:lnTo>
                    <a:lnTo>
                      <a:pt x="18" y="31"/>
                    </a:lnTo>
                    <a:lnTo>
                      <a:pt x="20" y="35"/>
                    </a:lnTo>
                    <a:lnTo>
                      <a:pt x="22" y="37"/>
                    </a:lnTo>
                    <a:lnTo>
                      <a:pt x="25" y="37"/>
                    </a:lnTo>
                    <a:lnTo>
                      <a:pt x="25" y="35"/>
                    </a:lnTo>
                    <a:lnTo>
                      <a:pt x="25" y="33"/>
                    </a:lnTo>
                    <a:lnTo>
                      <a:pt x="25" y="31"/>
                    </a:lnTo>
                    <a:lnTo>
                      <a:pt x="27" y="31"/>
                    </a:lnTo>
                    <a:lnTo>
                      <a:pt x="28" y="33"/>
                    </a:lnTo>
                    <a:lnTo>
                      <a:pt x="28" y="35"/>
                    </a:lnTo>
                    <a:lnTo>
                      <a:pt x="29" y="38"/>
                    </a:lnTo>
                    <a:lnTo>
                      <a:pt x="28" y="41"/>
                    </a:lnTo>
                    <a:lnTo>
                      <a:pt x="29" y="43"/>
                    </a:lnTo>
                    <a:lnTo>
                      <a:pt x="32" y="44"/>
                    </a:lnTo>
                    <a:lnTo>
                      <a:pt x="34" y="41"/>
                    </a:lnTo>
                    <a:lnTo>
                      <a:pt x="36" y="38"/>
                    </a:lnTo>
                    <a:lnTo>
                      <a:pt x="39" y="38"/>
                    </a:lnTo>
                    <a:lnTo>
                      <a:pt x="40" y="38"/>
                    </a:lnTo>
                    <a:lnTo>
                      <a:pt x="40" y="35"/>
                    </a:lnTo>
                    <a:lnTo>
                      <a:pt x="39" y="32"/>
                    </a:lnTo>
                    <a:lnTo>
                      <a:pt x="36" y="30"/>
                    </a:lnTo>
                    <a:lnTo>
                      <a:pt x="35" y="28"/>
                    </a:lnTo>
                    <a:lnTo>
                      <a:pt x="36" y="25"/>
                    </a:lnTo>
                    <a:lnTo>
                      <a:pt x="38" y="24"/>
                    </a:lnTo>
                    <a:lnTo>
                      <a:pt x="42" y="23"/>
                    </a:lnTo>
                    <a:lnTo>
                      <a:pt x="46" y="18"/>
                    </a:lnTo>
                    <a:lnTo>
                      <a:pt x="46" y="17"/>
                    </a:lnTo>
                    <a:lnTo>
                      <a:pt x="45" y="16"/>
                    </a:lnTo>
                    <a:lnTo>
                      <a:pt x="46" y="13"/>
                    </a:lnTo>
                    <a:lnTo>
                      <a:pt x="49" y="11"/>
                    </a:lnTo>
                    <a:lnTo>
                      <a:pt x="53" y="10"/>
                    </a:lnTo>
                    <a:lnTo>
                      <a:pt x="55" y="11"/>
                    </a:lnTo>
                    <a:lnTo>
                      <a:pt x="57" y="14"/>
                    </a:lnTo>
                    <a:lnTo>
                      <a:pt x="60" y="14"/>
                    </a:lnTo>
                    <a:lnTo>
                      <a:pt x="62" y="18"/>
                    </a:lnTo>
                    <a:lnTo>
                      <a:pt x="63" y="21"/>
                    </a:lnTo>
                    <a:lnTo>
                      <a:pt x="64" y="23"/>
                    </a:lnTo>
                    <a:lnTo>
                      <a:pt x="65" y="22"/>
                    </a:lnTo>
                    <a:lnTo>
                      <a:pt x="67" y="19"/>
                    </a:lnTo>
                    <a:lnTo>
                      <a:pt x="68" y="19"/>
                    </a:lnTo>
                    <a:lnTo>
                      <a:pt x="69" y="21"/>
                    </a:lnTo>
                    <a:lnTo>
                      <a:pt x="68" y="23"/>
                    </a:lnTo>
                    <a:lnTo>
                      <a:pt x="67" y="24"/>
                    </a:lnTo>
                    <a:lnTo>
                      <a:pt x="64" y="28"/>
                    </a:lnTo>
                    <a:lnTo>
                      <a:pt x="63" y="29"/>
                    </a:lnTo>
                    <a:lnTo>
                      <a:pt x="64" y="33"/>
                    </a:lnTo>
                    <a:lnTo>
                      <a:pt x="67" y="38"/>
                    </a:lnTo>
                    <a:lnTo>
                      <a:pt x="70" y="42"/>
                    </a:lnTo>
                    <a:lnTo>
                      <a:pt x="72" y="37"/>
                    </a:lnTo>
                    <a:lnTo>
                      <a:pt x="74" y="3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6" name="Freeform 1277">
                <a:extLst>
                  <a:ext uri="{FF2B5EF4-FFF2-40B4-BE49-F238E27FC236}">
                    <a16:creationId xmlns:a16="http://schemas.microsoft.com/office/drawing/2014/main" id="{01C79968-EAD8-4245-A9CD-AAF4C3F95A46}"/>
                  </a:ext>
                </a:extLst>
              </p:cNvPr>
              <p:cNvSpPr>
                <a:spLocks/>
              </p:cNvSpPr>
              <p:nvPr/>
            </p:nvSpPr>
            <p:spPr bwMode="auto">
              <a:xfrm>
                <a:off x="3818079" y="4144574"/>
                <a:ext cx="76203" cy="87305"/>
              </a:xfrm>
              <a:custGeom>
                <a:avLst/>
                <a:gdLst>
                  <a:gd name="T0" fmla="*/ 43 w 48"/>
                  <a:gd name="T1" fmla="*/ 45 h 55"/>
                  <a:gd name="T2" fmla="*/ 43 w 48"/>
                  <a:gd name="T3" fmla="*/ 40 h 55"/>
                  <a:gd name="T4" fmla="*/ 43 w 48"/>
                  <a:gd name="T5" fmla="*/ 36 h 55"/>
                  <a:gd name="T6" fmla="*/ 44 w 48"/>
                  <a:gd name="T7" fmla="*/ 31 h 55"/>
                  <a:gd name="T8" fmla="*/ 48 w 48"/>
                  <a:gd name="T9" fmla="*/ 30 h 55"/>
                  <a:gd name="T10" fmla="*/ 46 w 48"/>
                  <a:gd name="T11" fmla="*/ 27 h 55"/>
                  <a:gd name="T12" fmla="*/ 42 w 48"/>
                  <a:gd name="T13" fmla="*/ 24 h 55"/>
                  <a:gd name="T14" fmla="*/ 38 w 48"/>
                  <a:gd name="T15" fmla="*/ 18 h 55"/>
                  <a:gd name="T16" fmla="*/ 36 w 48"/>
                  <a:gd name="T17" fmla="*/ 11 h 55"/>
                  <a:gd name="T18" fmla="*/ 33 w 48"/>
                  <a:gd name="T19" fmla="*/ 8 h 55"/>
                  <a:gd name="T20" fmla="*/ 30 w 48"/>
                  <a:gd name="T21" fmla="*/ 10 h 55"/>
                  <a:gd name="T22" fmla="*/ 29 w 48"/>
                  <a:gd name="T23" fmla="*/ 9 h 55"/>
                  <a:gd name="T24" fmla="*/ 25 w 48"/>
                  <a:gd name="T25" fmla="*/ 7 h 55"/>
                  <a:gd name="T26" fmla="*/ 23 w 48"/>
                  <a:gd name="T27" fmla="*/ 4 h 55"/>
                  <a:gd name="T28" fmla="*/ 18 w 48"/>
                  <a:gd name="T29" fmla="*/ 2 h 55"/>
                  <a:gd name="T30" fmla="*/ 8 w 48"/>
                  <a:gd name="T31" fmla="*/ 0 h 55"/>
                  <a:gd name="T32" fmla="*/ 2 w 48"/>
                  <a:gd name="T33" fmla="*/ 2 h 55"/>
                  <a:gd name="T34" fmla="*/ 2 w 48"/>
                  <a:gd name="T35" fmla="*/ 3 h 55"/>
                  <a:gd name="T36" fmla="*/ 0 w 48"/>
                  <a:gd name="T37" fmla="*/ 7 h 55"/>
                  <a:gd name="T38" fmla="*/ 3 w 48"/>
                  <a:gd name="T39" fmla="*/ 9 h 55"/>
                  <a:gd name="T40" fmla="*/ 1 w 48"/>
                  <a:gd name="T41" fmla="*/ 14 h 55"/>
                  <a:gd name="T42" fmla="*/ 1 w 48"/>
                  <a:gd name="T43" fmla="*/ 21 h 55"/>
                  <a:gd name="T44" fmla="*/ 8 w 48"/>
                  <a:gd name="T45" fmla="*/ 25 h 55"/>
                  <a:gd name="T46" fmla="*/ 12 w 48"/>
                  <a:gd name="T47" fmla="*/ 30 h 55"/>
                  <a:gd name="T48" fmla="*/ 15 w 48"/>
                  <a:gd name="T49" fmla="*/ 27 h 55"/>
                  <a:gd name="T50" fmla="*/ 10 w 48"/>
                  <a:gd name="T51" fmla="*/ 20 h 55"/>
                  <a:gd name="T52" fmla="*/ 11 w 48"/>
                  <a:gd name="T53" fmla="*/ 17 h 55"/>
                  <a:gd name="T54" fmla="*/ 15 w 48"/>
                  <a:gd name="T55" fmla="*/ 21 h 55"/>
                  <a:gd name="T56" fmla="*/ 19 w 48"/>
                  <a:gd name="T57" fmla="*/ 26 h 55"/>
                  <a:gd name="T58" fmla="*/ 22 w 48"/>
                  <a:gd name="T59" fmla="*/ 31 h 55"/>
                  <a:gd name="T60" fmla="*/ 27 w 48"/>
                  <a:gd name="T61" fmla="*/ 36 h 55"/>
                  <a:gd name="T62" fmla="*/ 31 w 48"/>
                  <a:gd name="T63" fmla="*/ 41 h 55"/>
                  <a:gd name="T64" fmla="*/ 29 w 48"/>
                  <a:gd name="T65" fmla="*/ 47 h 55"/>
                  <a:gd name="T66" fmla="*/ 33 w 48"/>
                  <a:gd name="T67" fmla="*/ 51 h 55"/>
                  <a:gd name="T68" fmla="*/ 36 w 48"/>
                  <a:gd name="T69" fmla="*/ 52 h 55"/>
                  <a:gd name="T70" fmla="*/ 36 w 48"/>
                  <a:gd name="T71" fmla="*/ 47 h 55"/>
                  <a:gd name="T72" fmla="*/ 33 w 48"/>
                  <a:gd name="T73" fmla="*/ 45 h 55"/>
                  <a:gd name="T74" fmla="*/ 36 w 48"/>
                  <a:gd name="T75" fmla="*/ 45 h 55"/>
                  <a:gd name="T76" fmla="*/ 38 w 48"/>
                  <a:gd name="T77" fmla="*/ 52 h 55"/>
                  <a:gd name="T78" fmla="*/ 40 w 48"/>
                  <a:gd name="T79" fmla="*/ 53 h 55"/>
                  <a:gd name="T80" fmla="*/ 43 w 48"/>
                  <a:gd name="T81" fmla="*/ 55 h 55"/>
                  <a:gd name="T82" fmla="*/ 43 w 48"/>
                  <a:gd name="T83" fmla="*/ 51 h 55"/>
                  <a:gd name="T84" fmla="*/ 43 w 48"/>
                  <a:gd name="T85"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55">
                    <a:moveTo>
                      <a:pt x="43" y="47"/>
                    </a:moveTo>
                    <a:lnTo>
                      <a:pt x="43" y="45"/>
                    </a:lnTo>
                    <a:lnTo>
                      <a:pt x="45" y="42"/>
                    </a:lnTo>
                    <a:lnTo>
                      <a:pt x="43" y="40"/>
                    </a:lnTo>
                    <a:lnTo>
                      <a:pt x="42" y="39"/>
                    </a:lnTo>
                    <a:lnTo>
                      <a:pt x="43" y="36"/>
                    </a:lnTo>
                    <a:lnTo>
                      <a:pt x="44" y="34"/>
                    </a:lnTo>
                    <a:lnTo>
                      <a:pt x="44" y="31"/>
                    </a:lnTo>
                    <a:lnTo>
                      <a:pt x="45" y="30"/>
                    </a:lnTo>
                    <a:lnTo>
                      <a:pt x="48" y="30"/>
                    </a:lnTo>
                    <a:lnTo>
                      <a:pt x="47" y="29"/>
                    </a:lnTo>
                    <a:lnTo>
                      <a:pt x="46" y="27"/>
                    </a:lnTo>
                    <a:lnTo>
                      <a:pt x="43" y="27"/>
                    </a:lnTo>
                    <a:lnTo>
                      <a:pt x="42" y="24"/>
                    </a:lnTo>
                    <a:lnTo>
                      <a:pt x="41" y="21"/>
                    </a:lnTo>
                    <a:lnTo>
                      <a:pt x="38" y="18"/>
                    </a:lnTo>
                    <a:lnTo>
                      <a:pt x="36" y="15"/>
                    </a:lnTo>
                    <a:lnTo>
                      <a:pt x="36" y="11"/>
                    </a:lnTo>
                    <a:lnTo>
                      <a:pt x="35" y="8"/>
                    </a:lnTo>
                    <a:lnTo>
                      <a:pt x="33" y="8"/>
                    </a:lnTo>
                    <a:lnTo>
                      <a:pt x="33" y="10"/>
                    </a:lnTo>
                    <a:lnTo>
                      <a:pt x="30" y="10"/>
                    </a:lnTo>
                    <a:lnTo>
                      <a:pt x="31" y="9"/>
                    </a:lnTo>
                    <a:lnTo>
                      <a:pt x="29" y="9"/>
                    </a:lnTo>
                    <a:lnTo>
                      <a:pt x="28" y="10"/>
                    </a:lnTo>
                    <a:lnTo>
                      <a:pt x="25" y="7"/>
                    </a:lnTo>
                    <a:lnTo>
                      <a:pt x="25" y="5"/>
                    </a:lnTo>
                    <a:lnTo>
                      <a:pt x="23" y="4"/>
                    </a:lnTo>
                    <a:lnTo>
                      <a:pt x="22" y="2"/>
                    </a:lnTo>
                    <a:lnTo>
                      <a:pt x="18" y="2"/>
                    </a:lnTo>
                    <a:lnTo>
                      <a:pt x="15" y="3"/>
                    </a:lnTo>
                    <a:lnTo>
                      <a:pt x="8" y="0"/>
                    </a:lnTo>
                    <a:lnTo>
                      <a:pt x="2" y="1"/>
                    </a:lnTo>
                    <a:lnTo>
                      <a:pt x="2" y="2"/>
                    </a:lnTo>
                    <a:lnTo>
                      <a:pt x="1" y="3"/>
                    </a:lnTo>
                    <a:lnTo>
                      <a:pt x="2" y="3"/>
                    </a:lnTo>
                    <a:lnTo>
                      <a:pt x="1" y="7"/>
                    </a:lnTo>
                    <a:lnTo>
                      <a:pt x="0" y="7"/>
                    </a:lnTo>
                    <a:lnTo>
                      <a:pt x="1" y="8"/>
                    </a:lnTo>
                    <a:lnTo>
                      <a:pt x="3" y="9"/>
                    </a:lnTo>
                    <a:lnTo>
                      <a:pt x="4" y="12"/>
                    </a:lnTo>
                    <a:lnTo>
                      <a:pt x="1" y="14"/>
                    </a:lnTo>
                    <a:lnTo>
                      <a:pt x="0" y="18"/>
                    </a:lnTo>
                    <a:lnTo>
                      <a:pt x="1" y="21"/>
                    </a:lnTo>
                    <a:lnTo>
                      <a:pt x="5" y="25"/>
                    </a:lnTo>
                    <a:lnTo>
                      <a:pt x="8" y="25"/>
                    </a:lnTo>
                    <a:lnTo>
                      <a:pt x="11" y="27"/>
                    </a:lnTo>
                    <a:lnTo>
                      <a:pt x="12" y="30"/>
                    </a:lnTo>
                    <a:lnTo>
                      <a:pt x="13" y="30"/>
                    </a:lnTo>
                    <a:lnTo>
                      <a:pt x="15" y="27"/>
                    </a:lnTo>
                    <a:lnTo>
                      <a:pt x="14" y="24"/>
                    </a:lnTo>
                    <a:lnTo>
                      <a:pt x="10" y="20"/>
                    </a:lnTo>
                    <a:lnTo>
                      <a:pt x="9" y="18"/>
                    </a:lnTo>
                    <a:lnTo>
                      <a:pt x="11" y="17"/>
                    </a:lnTo>
                    <a:lnTo>
                      <a:pt x="13" y="20"/>
                    </a:lnTo>
                    <a:lnTo>
                      <a:pt x="15" y="21"/>
                    </a:lnTo>
                    <a:lnTo>
                      <a:pt x="15" y="24"/>
                    </a:lnTo>
                    <a:lnTo>
                      <a:pt x="19" y="26"/>
                    </a:lnTo>
                    <a:lnTo>
                      <a:pt x="19" y="30"/>
                    </a:lnTo>
                    <a:lnTo>
                      <a:pt x="22" y="31"/>
                    </a:lnTo>
                    <a:lnTo>
                      <a:pt x="26" y="34"/>
                    </a:lnTo>
                    <a:lnTo>
                      <a:pt x="27" y="36"/>
                    </a:lnTo>
                    <a:lnTo>
                      <a:pt x="30" y="40"/>
                    </a:lnTo>
                    <a:lnTo>
                      <a:pt x="31" y="41"/>
                    </a:lnTo>
                    <a:lnTo>
                      <a:pt x="29" y="45"/>
                    </a:lnTo>
                    <a:lnTo>
                      <a:pt x="29" y="47"/>
                    </a:lnTo>
                    <a:lnTo>
                      <a:pt x="30" y="49"/>
                    </a:lnTo>
                    <a:lnTo>
                      <a:pt x="33" y="51"/>
                    </a:lnTo>
                    <a:lnTo>
                      <a:pt x="36" y="52"/>
                    </a:lnTo>
                    <a:lnTo>
                      <a:pt x="36" y="52"/>
                    </a:lnTo>
                    <a:lnTo>
                      <a:pt x="37" y="48"/>
                    </a:lnTo>
                    <a:lnTo>
                      <a:pt x="36" y="47"/>
                    </a:lnTo>
                    <a:lnTo>
                      <a:pt x="33" y="45"/>
                    </a:lnTo>
                    <a:lnTo>
                      <a:pt x="33" y="45"/>
                    </a:lnTo>
                    <a:lnTo>
                      <a:pt x="34" y="44"/>
                    </a:lnTo>
                    <a:lnTo>
                      <a:pt x="36" y="45"/>
                    </a:lnTo>
                    <a:lnTo>
                      <a:pt x="38" y="48"/>
                    </a:lnTo>
                    <a:lnTo>
                      <a:pt x="38" y="52"/>
                    </a:lnTo>
                    <a:lnTo>
                      <a:pt x="39" y="52"/>
                    </a:lnTo>
                    <a:lnTo>
                      <a:pt x="40" y="53"/>
                    </a:lnTo>
                    <a:lnTo>
                      <a:pt x="41" y="54"/>
                    </a:lnTo>
                    <a:lnTo>
                      <a:pt x="43" y="55"/>
                    </a:lnTo>
                    <a:lnTo>
                      <a:pt x="43" y="52"/>
                    </a:lnTo>
                    <a:lnTo>
                      <a:pt x="43" y="51"/>
                    </a:lnTo>
                    <a:lnTo>
                      <a:pt x="43" y="51"/>
                    </a:lnTo>
                    <a:lnTo>
                      <a:pt x="43" y="49"/>
                    </a:lnTo>
                    <a:lnTo>
                      <a:pt x="43"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7" name="Freeform 1278">
                <a:extLst>
                  <a:ext uri="{FF2B5EF4-FFF2-40B4-BE49-F238E27FC236}">
                    <a16:creationId xmlns:a16="http://schemas.microsoft.com/office/drawing/2014/main" id="{D4535F04-986E-455D-B559-8E96E63B68B7}"/>
                  </a:ext>
                </a:extLst>
              </p:cNvPr>
              <p:cNvSpPr>
                <a:spLocks/>
              </p:cNvSpPr>
              <p:nvPr/>
            </p:nvSpPr>
            <p:spPr bwMode="auto">
              <a:xfrm>
                <a:off x="3781566" y="4038220"/>
                <a:ext cx="104779" cy="122226"/>
              </a:xfrm>
              <a:custGeom>
                <a:avLst/>
                <a:gdLst>
                  <a:gd name="T0" fmla="*/ 39 w 84"/>
                  <a:gd name="T1" fmla="*/ 87 h 99"/>
                  <a:gd name="T2" fmla="*/ 52 w 84"/>
                  <a:gd name="T3" fmla="*/ 89 h 99"/>
                  <a:gd name="T4" fmla="*/ 59 w 84"/>
                  <a:gd name="T5" fmla="*/ 92 h 99"/>
                  <a:gd name="T6" fmla="*/ 61 w 84"/>
                  <a:gd name="T7" fmla="*/ 95 h 99"/>
                  <a:gd name="T8" fmla="*/ 67 w 84"/>
                  <a:gd name="T9" fmla="*/ 98 h 99"/>
                  <a:gd name="T10" fmla="*/ 69 w 84"/>
                  <a:gd name="T11" fmla="*/ 97 h 99"/>
                  <a:gd name="T12" fmla="*/ 70 w 84"/>
                  <a:gd name="T13" fmla="*/ 93 h 99"/>
                  <a:gd name="T14" fmla="*/ 67 w 84"/>
                  <a:gd name="T15" fmla="*/ 86 h 99"/>
                  <a:gd name="T16" fmla="*/ 71 w 84"/>
                  <a:gd name="T17" fmla="*/ 77 h 99"/>
                  <a:gd name="T18" fmla="*/ 70 w 84"/>
                  <a:gd name="T19" fmla="*/ 75 h 99"/>
                  <a:gd name="T20" fmla="*/ 67 w 84"/>
                  <a:gd name="T21" fmla="*/ 78 h 99"/>
                  <a:gd name="T22" fmla="*/ 68 w 84"/>
                  <a:gd name="T23" fmla="*/ 71 h 99"/>
                  <a:gd name="T24" fmla="*/ 69 w 84"/>
                  <a:gd name="T25" fmla="*/ 64 h 99"/>
                  <a:gd name="T26" fmla="*/ 72 w 84"/>
                  <a:gd name="T27" fmla="*/ 54 h 99"/>
                  <a:gd name="T28" fmla="*/ 73 w 84"/>
                  <a:gd name="T29" fmla="*/ 57 h 99"/>
                  <a:gd name="T30" fmla="*/ 72 w 84"/>
                  <a:gd name="T31" fmla="*/ 65 h 99"/>
                  <a:gd name="T32" fmla="*/ 75 w 84"/>
                  <a:gd name="T33" fmla="*/ 62 h 99"/>
                  <a:gd name="T34" fmla="*/ 76 w 84"/>
                  <a:gd name="T35" fmla="*/ 43 h 99"/>
                  <a:gd name="T36" fmla="*/ 75 w 84"/>
                  <a:gd name="T37" fmla="*/ 39 h 99"/>
                  <a:gd name="T38" fmla="*/ 74 w 84"/>
                  <a:gd name="T39" fmla="*/ 36 h 99"/>
                  <a:gd name="T40" fmla="*/ 76 w 84"/>
                  <a:gd name="T41" fmla="*/ 34 h 99"/>
                  <a:gd name="T42" fmla="*/ 78 w 84"/>
                  <a:gd name="T43" fmla="*/ 30 h 99"/>
                  <a:gd name="T44" fmla="*/ 82 w 84"/>
                  <a:gd name="T45" fmla="*/ 23 h 99"/>
                  <a:gd name="T46" fmla="*/ 81 w 84"/>
                  <a:gd name="T47" fmla="*/ 19 h 99"/>
                  <a:gd name="T48" fmla="*/ 82 w 84"/>
                  <a:gd name="T49" fmla="*/ 14 h 99"/>
                  <a:gd name="T50" fmla="*/ 82 w 84"/>
                  <a:gd name="T51" fmla="*/ 5 h 99"/>
                  <a:gd name="T52" fmla="*/ 84 w 84"/>
                  <a:gd name="T53" fmla="*/ 1 h 99"/>
                  <a:gd name="T54" fmla="*/ 79 w 84"/>
                  <a:gd name="T55" fmla="*/ 2 h 99"/>
                  <a:gd name="T56" fmla="*/ 76 w 84"/>
                  <a:gd name="T57" fmla="*/ 0 h 99"/>
                  <a:gd name="T58" fmla="*/ 74 w 84"/>
                  <a:gd name="T59" fmla="*/ 4 h 99"/>
                  <a:gd name="T60" fmla="*/ 68 w 84"/>
                  <a:gd name="T61" fmla="*/ 8 h 99"/>
                  <a:gd name="T62" fmla="*/ 65 w 84"/>
                  <a:gd name="T63" fmla="*/ 11 h 99"/>
                  <a:gd name="T64" fmla="*/ 59 w 84"/>
                  <a:gd name="T65" fmla="*/ 11 h 99"/>
                  <a:gd name="T66" fmla="*/ 56 w 84"/>
                  <a:gd name="T67" fmla="*/ 7 h 99"/>
                  <a:gd name="T68" fmla="*/ 53 w 84"/>
                  <a:gd name="T69" fmla="*/ 11 h 99"/>
                  <a:gd name="T70" fmla="*/ 47 w 84"/>
                  <a:gd name="T71" fmla="*/ 16 h 99"/>
                  <a:gd name="T72" fmla="*/ 45 w 84"/>
                  <a:gd name="T73" fmla="*/ 20 h 99"/>
                  <a:gd name="T74" fmla="*/ 38 w 84"/>
                  <a:gd name="T75" fmla="*/ 26 h 99"/>
                  <a:gd name="T76" fmla="*/ 34 w 84"/>
                  <a:gd name="T77" fmla="*/ 27 h 99"/>
                  <a:gd name="T78" fmla="*/ 30 w 84"/>
                  <a:gd name="T79" fmla="*/ 25 h 99"/>
                  <a:gd name="T80" fmla="*/ 20 w 84"/>
                  <a:gd name="T81" fmla="*/ 28 h 99"/>
                  <a:gd name="T82" fmla="*/ 15 w 84"/>
                  <a:gd name="T83" fmla="*/ 33 h 99"/>
                  <a:gd name="T84" fmla="*/ 14 w 84"/>
                  <a:gd name="T85" fmla="*/ 42 h 99"/>
                  <a:gd name="T86" fmla="*/ 8 w 84"/>
                  <a:gd name="T87" fmla="*/ 46 h 99"/>
                  <a:gd name="T88" fmla="*/ 5 w 84"/>
                  <a:gd name="T89" fmla="*/ 49 h 99"/>
                  <a:gd name="T90" fmla="*/ 0 w 84"/>
                  <a:gd name="T91" fmla="*/ 48 h 99"/>
                  <a:gd name="T92" fmla="*/ 6 w 84"/>
                  <a:gd name="T93" fmla="*/ 59 h 99"/>
                  <a:gd name="T94" fmla="*/ 9 w 84"/>
                  <a:gd name="T95" fmla="*/ 64 h 99"/>
                  <a:gd name="T96" fmla="*/ 19 w 84"/>
                  <a:gd name="T97" fmla="*/ 77 h 99"/>
                  <a:gd name="T98" fmla="*/ 30 w 84"/>
                  <a:gd name="T99" fmla="*/ 89 h 99"/>
                  <a:gd name="T100" fmla="*/ 32 w 84"/>
                  <a:gd name="T10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4" h="99">
                    <a:moveTo>
                      <a:pt x="32" y="88"/>
                    </a:moveTo>
                    <a:cubicBezTo>
                      <a:pt x="39" y="87"/>
                      <a:pt x="39" y="87"/>
                      <a:pt x="39" y="87"/>
                    </a:cubicBezTo>
                    <a:cubicBezTo>
                      <a:pt x="48" y="90"/>
                      <a:pt x="48" y="90"/>
                      <a:pt x="48" y="90"/>
                    </a:cubicBezTo>
                    <a:cubicBezTo>
                      <a:pt x="52" y="89"/>
                      <a:pt x="52" y="89"/>
                      <a:pt x="52" y="89"/>
                    </a:cubicBezTo>
                    <a:cubicBezTo>
                      <a:pt x="57" y="89"/>
                      <a:pt x="57" y="89"/>
                      <a:pt x="57" y="89"/>
                    </a:cubicBezTo>
                    <a:cubicBezTo>
                      <a:pt x="59" y="92"/>
                      <a:pt x="59" y="92"/>
                      <a:pt x="59" y="92"/>
                    </a:cubicBezTo>
                    <a:cubicBezTo>
                      <a:pt x="61" y="93"/>
                      <a:pt x="61" y="93"/>
                      <a:pt x="61" y="93"/>
                    </a:cubicBezTo>
                    <a:cubicBezTo>
                      <a:pt x="61" y="95"/>
                      <a:pt x="61" y="95"/>
                      <a:pt x="61" y="95"/>
                    </a:cubicBezTo>
                    <a:cubicBezTo>
                      <a:pt x="65" y="99"/>
                      <a:pt x="65" y="99"/>
                      <a:pt x="65" y="99"/>
                    </a:cubicBezTo>
                    <a:cubicBezTo>
                      <a:pt x="67" y="98"/>
                      <a:pt x="67" y="98"/>
                      <a:pt x="67" y="98"/>
                    </a:cubicBezTo>
                    <a:cubicBezTo>
                      <a:pt x="69" y="98"/>
                      <a:pt x="69" y="98"/>
                      <a:pt x="69" y="98"/>
                    </a:cubicBezTo>
                    <a:cubicBezTo>
                      <a:pt x="69" y="97"/>
                      <a:pt x="69" y="97"/>
                      <a:pt x="69" y="97"/>
                    </a:cubicBezTo>
                    <a:cubicBezTo>
                      <a:pt x="71" y="96"/>
                      <a:pt x="71" y="96"/>
                      <a:pt x="71" y="96"/>
                    </a:cubicBezTo>
                    <a:cubicBezTo>
                      <a:pt x="70" y="93"/>
                      <a:pt x="70" y="93"/>
                      <a:pt x="70" y="93"/>
                    </a:cubicBezTo>
                    <a:cubicBezTo>
                      <a:pt x="68" y="90"/>
                      <a:pt x="68" y="90"/>
                      <a:pt x="68" y="90"/>
                    </a:cubicBezTo>
                    <a:cubicBezTo>
                      <a:pt x="67" y="86"/>
                      <a:pt x="67" y="86"/>
                      <a:pt x="67" y="86"/>
                    </a:cubicBezTo>
                    <a:cubicBezTo>
                      <a:pt x="69" y="80"/>
                      <a:pt x="69" y="80"/>
                      <a:pt x="69" y="80"/>
                    </a:cubicBezTo>
                    <a:cubicBezTo>
                      <a:pt x="71" y="77"/>
                      <a:pt x="71" y="77"/>
                      <a:pt x="71" y="77"/>
                    </a:cubicBezTo>
                    <a:cubicBezTo>
                      <a:pt x="71" y="72"/>
                      <a:pt x="71" y="72"/>
                      <a:pt x="71" y="72"/>
                    </a:cubicBezTo>
                    <a:cubicBezTo>
                      <a:pt x="70" y="75"/>
                      <a:pt x="70" y="75"/>
                      <a:pt x="70" y="75"/>
                    </a:cubicBezTo>
                    <a:cubicBezTo>
                      <a:pt x="69" y="77"/>
                      <a:pt x="69" y="77"/>
                      <a:pt x="69" y="77"/>
                    </a:cubicBezTo>
                    <a:cubicBezTo>
                      <a:pt x="67" y="78"/>
                      <a:pt x="67" y="78"/>
                      <a:pt x="67" y="78"/>
                    </a:cubicBezTo>
                    <a:cubicBezTo>
                      <a:pt x="67" y="75"/>
                      <a:pt x="67" y="75"/>
                      <a:pt x="67" y="75"/>
                    </a:cubicBezTo>
                    <a:cubicBezTo>
                      <a:pt x="68" y="71"/>
                      <a:pt x="68" y="71"/>
                      <a:pt x="68" y="71"/>
                    </a:cubicBezTo>
                    <a:cubicBezTo>
                      <a:pt x="70" y="67"/>
                      <a:pt x="70" y="67"/>
                      <a:pt x="70" y="67"/>
                    </a:cubicBezTo>
                    <a:cubicBezTo>
                      <a:pt x="69" y="64"/>
                      <a:pt x="69" y="64"/>
                      <a:pt x="69" y="64"/>
                    </a:cubicBezTo>
                    <a:cubicBezTo>
                      <a:pt x="70" y="61"/>
                      <a:pt x="70" y="61"/>
                      <a:pt x="70" y="61"/>
                    </a:cubicBezTo>
                    <a:cubicBezTo>
                      <a:pt x="72" y="54"/>
                      <a:pt x="72" y="54"/>
                      <a:pt x="72" y="54"/>
                    </a:cubicBezTo>
                    <a:cubicBezTo>
                      <a:pt x="73" y="55"/>
                      <a:pt x="73" y="55"/>
                      <a:pt x="73" y="55"/>
                    </a:cubicBezTo>
                    <a:cubicBezTo>
                      <a:pt x="73" y="57"/>
                      <a:pt x="73" y="57"/>
                      <a:pt x="73" y="57"/>
                    </a:cubicBezTo>
                    <a:cubicBezTo>
                      <a:pt x="73" y="57"/>
                      <a:pt x="72" y="59"/>
                      <a:pt x="72" y="60"/>
                    </a:cubicBezTo>
                    <a:cubicBezTo>
                      <a:pt x="72" y="61"/>
                      <a:pt x="72" y="65"/>
                      <a:pt x="72" y="65"/>
                    </a:cubicBezTo>
                    <a:cubicBezTo>
                      <a:pt x="73" y="65"/>
                      <a:pt x="73" y="65"/>
                      <a:pt x="73" y="65"/>
                    </a:cubicBezTo>
                    <a:cubicBezTo>
                      <a:pt x="75" y="62"/>
                      <a:pt x="75" y="62"/>
                      <a:pt x="75" y="62"/>
                    </a:cubicBezTo>
                    <a:cubicBezTo>
                      <a:pt x="76" y="53"/>
                      <a:pt x="76" y="53"/>
                      <a:pt x="76" y="53"/>
                    </a:cubicBezTo>
                    <a:cubicBezTo>
                      <a:pt x="76" y="43"/>
                      <a:pt x="76" y="43"/>
                      <a:pt x="76" y="43"/>
                    </a:cubicBezTo>
                    <a:cubicBezTo>
                      <a:pt x="76" y="41"/>
                      <a:pt x="76" y="41"/>
                      <a:pt x="76" y="41"/>
                    </a:cubicBezTo>
                    <a:cubicBezTo>
                      <a:pt x="75" y="39"/>
                      <a:pt x="75" y="39"/>
                      <a:pt x="75" y="39"/>
                    </a:cubicBezTo>
                    <a:cubicBezTo>
                      <a:pt x="74" y="38"/>
                      <a:pt x="74" y="38"/>
                      <a:pt x="74" y="38"/>
                    </a:cubicBezTo>
                    <a:cubicBezTo>
                      <a:pt x="74" y="36"/>
                      <a:pt x="74" y="36"/>
                      <a:pt x="74" y="36"/>
                    </a:cubicBezTo>
                    <a:cubicBezTo>
                      <a:pt x="75" y="34"/>
                      <a:pt x="75" y="34"/>
                      <a:pt x="75" y="34"/>
                    </a:cubicBezTo>
                    <a:cubicBezTo>
                      <a:pt x="76" y="34"/>
                      <a:pt x="76" y="34"/>
                      <a:pt x="76" y="34"/>
                    </a:cubicBezTo>
                    <a:cubicBezTo>
                      <a:pt x="77" y="36"/>
                      <a:pt x="77" y="36"/>
                      <a:pt x="77" y="36"/>
                    </a:cubicBezTo>
                    <a:cubicBezTo>
                      <a:pt x="78" y="30"/>
                      <a:pt x="78" y="30"/>
                      <a:pt x="78" y="30"/>
                    </a:cubicBezTo>
                    <a:cubicBezTo>
                      <a:pt x="81" y="26"/>
                      <a:pt x="81" y="26"/>
                      <a:pt x="81" y="26"/>
                    </a:cubicBezTo>
                    <a:cubicBezTo>
                      <a:pt x="82" y="23"/>
                      <a:pt x="82" y="23"/>
                      <a:pt x="82" y="23"/>
                    </a:cubicBezTo>
                    <a:cubicBezTo>
                      <a:pt x="83" y="21"/>
                      <a:pt x="83" y="21"/>
                      <a:pt x="83" y="21"/>
                    </a:cubicBezTo>
                    <a:cubicBezTo>
                      <a:pt x="81" y="19"/>
                      <a:pt x="81" y="19"/>
                      <a:pt x="81" y="19"/>
                    </a:cubicBezTo>
                    <a:cubicBezTo>
                      <a:pt x="81" y="17"/>
                      <a:pt x="81" y="17"/>
                      <a:pt x="81" y="17"/>
                    </a:cubicBezTo>
                    <a:cubicBezTo>
                      <a:pt x="82" y="14"/>
                      <a:pt x="82" y="14"/>
                      <a:pt x="82" y="14"/>
                    </a:cubicBezTo>
                    <a:cubicBezTo>
                      <a:pt x="81" y="11"/>
                      <a:pt x="81" y="11"/>
                      <a:pt x="81" y="11"/>
                    </a:cubicBezTo>
                    <a:cubicBezTo>
                      <a:pt x="82" y="5"/>
                      <a:pt x="82" y="5"/>
                      <a:pt x="82" y="5"/>
                    </a:cubicBezTo>
                    <a:cubicBezTo>
                      <a:pt x="83" y="3"/>
                      <a:pt x="83" y="3"/>
                      <a:pt x="83" y="3"/>
                    </a:cubicBezTo>
                    <a:cubicBezTo>
                      <a:pt x="84" y="1"/>
                      <a:pt x="84" y="1"/>
                      <a:pt x="84" y="1"/>
                    </a:cubicBezTo>
                    <a:cubicBezTo>
                      <a:pt x="82" y="2"/>
                      <a:pt x="82" y="2"/>
                      <a:pt x="82" y="2"/>
                    </a:cubicBezTo>
                    <a:cubicBezTo>
                      <a:pt x="79" y="2"/>
                      <a:pt x="79" y="2"/>
                      <a:pt x="79" y="2"/>
                    </a:cubicBezTo>
                    <a:cubicBezTo>
                      <a:pt x="78" y="0"/>
                      <a:pt x="78" y="0"/>
                      <a:pt x="78" y="0"/>
                    </a:cubicBezTo>
                    <a:cubicBezTo>
                      <a:pt x="76" y="0"/>
                      <a:pt x="76" y="0"/>
                      <a:pt x="76" y="0"/>
                    </a:cubicBezTo>
                    <a:cubicBezTo>
                      <a:pt x="75" y="1"/>
                      <a:pt x="75" y="1"/>
                      <a:pt x="75" y="1"/>
                    </a:cubicBezTo>
                    <a:cubicBezTo>
                      <a:pt x="74" y="4"/>
                      <a:pt x="74" y="4"/>
                      <a:pt x="74" y="4"/>
                    </a:cubicBezTo>
                    <a:cubicBezTo>
                      <a:pt x="72" y="5"/>
                      <a:pt x="72" y="5"/>
                      <a:pt x="72" y="5"/>
                    </a:cubicBezTo>
                    <a:cubicBezTo>
                      <a:pt x="68" y="8"/>
                      <a:pt x="68" y="8"/>
                      <a:pt x="68" y="8"/>
                    </a:cubicBezTo>
                    <a:cubicBezTo>
                      <a:pt x="65" y="9"/>
                      <a:pt x="65" y="9"/>
                      <a:pt x="65" y="9"/>
                    </a:cubicBezTo>
                    <a:cubicBezTo>
                      <a:pt x="65" y="11"/>
                      <a:pt x="65" y="11"/>
                      <a:pt x="65" y="11"/>
                    </a:cubicBezTo>
                    <a:cubicBezTo>
                      <a:pt x="62" y="10"/>
                      <a:pt x="62" y="10"/>
                      <a:pt x="62" y="10"/>
                    </a:cubicBezTo>
                    <a:cubicBezTo>
                      <a:pt x="59" y="11"/>
                      <a:pt x="59" y="11"/>
                      <a:pt x="59" y="11"/>
                    </a:cubicBezTo>
                    <a:cubicBezTo>
                      <a:pt x="58" y="9"/>
                      <a:pt x="58" y="9"/>
                      <a:pt x="58" y="9"/>
                    </a:cubicBezTo>
                    <a:cubicBezTo>
                      <a:pt x="56" y="7"/>
                      <a:pt x="56" y="7"/>
                      <a:pt x="56" y="7"/>
                    </a:cubicBezTo>
                    <a:cubicBezTo>
                      <a:pt x="54" y="7"/>
                      <a:pt x="54" y="7"/>
                      <a:pt x="54" y="7"/>
                    </a:cubicBezTo>
                    <a:cubicBezTo>
                      <a:pt x="53" y="11"/>
                      <a:pt x="53" y="11"/>
                      <a:pt x="53" y="11"/>
                    </a:cubicBezTo>
                    <a:cubicBezTo>
                      <a:pt x="50" y="11"/>
                      <a:pt x="50" y="11"/>
                      <a:pt x="50" y="11"/>
                    </a:cubicBezTo>
                    <a:cubicBezTo>
                      <a:pt x="47" y="16"/>
                      <a:pt x="47" y="16"/>
                      <a:pt x="47" y="16"/>
                    </a:cubicBezTo>
                    <a:cubicBezTo>
                      <a:pt x="47" y="19"/>
                      <a:pt x="47" y="19"/>
                      <a:pt x="47" y="19"/>
                    </a:cubicBezTo>
                    <a:cubicBezTo>
                      <a:pt x="45" y="20"/>
                      <a:pt x="45" y="20"/>
                      <a:pt x="45" y="20"/>
                    </a:cubicBezTo>
                    <a:cubicBezTo>
                      <a:pt x="42" y="24"/>
                      <a:pt x="42" y="24"/>
                      <a:pt x="42" y="24"/>
                    </a:cubicBezTo>
                    <a:cubicBezTo>
                      <a:pt x="38" y="26"/>
                      <a:pt x="38" y="26"/>
                      <a:pt x="38" y="26"/>
                    </a:cubicBezTo>
                    <a:cubicBezTo>
                      <a:pt x="37" y="28"/>
                      <a:pt x="37" y="28"/>
                      <a:pt x="37" y="28"/>
                    </a:cubicBezTo>
                    <a:cubicBezTo>
                      <a:pt x="34" y="27"/>
                      <a:pt x="34" y="27"/>
                      <a:pt x="34" y="27"/>
                    </a:cubicBezTo>
                    <a:cubicBezTo>
                      <a:pt x="32" y="28"/>
                      <a:pt x="32" y="28"/>
                      <a:pt x="32" y="28"/>
                    </a:cubicBezTo>
                    <a:cubicBezTo>
                      <a:pt x="30" y="25"/>
                      <a:pt x="30" y="25"/>
                      <a:pt x="30" y="25"/>
                    </a:cubicBezTo>
                    <a:cubicBezTo>
                      <a:pt x="26" y="24"/>
                      <a:pt x="26" y="24"/>
                      <a:pt x="26" y="24"/>
                    </a:cubicBezTo>
                    <a:cubicBezTo>
                      <a:pt x="20" y="28"/>
                      <a:pt x="20" y="28"/>
                      <a:pt x="20" y="28"/>
                    </a:cubicBezTo>
                    <a:cubicBezTo>
                      <a:pt x="14" y="29"/>
                      <a:pt x="14" y="29"/>
                      <a:pt x="14" y="29"/>
                    </a:cubicBezTo>
                    <a:cubicBezTo>
                      <a:pt x="15" y="33"/>
                      <a:pt x="15" y="33"/>
                      <a:pt x="15" y="33"/>
                    </a:cubicBezTo>
                    <a:cubicBezTo>
                      <a:pt x="15" y="36"/>
                      <a:pt x="15" y="36"/>
                      <a:pt x="15" y="36"/>
                    </a:cubicBezTo>
                    <a:cubicBezTo>
                      <a:pt x="14" y="42"/>
                      <a:pt x="14" y="42"/>
                      <a:pt x="14" y="42"/>
                    </a:cubicBezTo>
                    <a:cubicBezTo>
                      <a:pt x="13" y="45"/>
                      <a:pt x="13" y="45"/>
                      <a:pt x="13" y="45"/>
                    </a:cubicBezTo>
                    <a:cubicBezTo>
                      <a:pt x="8" y="46"/>
                      <a:pt x="8" y="46"/>
                      <a:pt x="8" y="46"/>
                    </a:cubicBezTo>
                    <a:cubicBezTo>
                      <a:pt x="5" y="46"/>
                      <a:pt x="5" y="46"/>
                      <a:pt x="5" y="46"/>
                    </a:cubicBezTo>
                    <a:cubicBezTo>
                      <a:pt x="5" y="49"/>
                      <a:pt x="5" y="49"/>
                      <a:pt x="5" y="49"/>
                    </a:cubicBezTo>
                    <a:cubicBezTo>
                      <a:pt x="4" y="49"/>
                      <a:pt x="4" y="49"/>
                      <a:pt x="4" y="49"/>
                    </a:cubicBezTo>
                    <a:cubicBezTo>
                      <a:pt x="0" y="48"/>
                      <a:pt x="0" y="48"/>
                      <a:pt x="0" y="48"/>
                    </a:cubicBezTo>
                    <a:cubicBezTo>
                      <a:pt x="0" y="49"/>
                      <a:pt x="0" y="49"/>
                      <a:pt x="0" y="49"/>
                    </a:cubicBezTo>
                    <a:cubicBezTo>
                      <a:pt x="6" y="59"/>
                      <a:pt x="6" y="59"/>
                      <a:pt x="6" y="59"/>
                    </a:cubicBezTo>
                    <a:cubicBezTo>
                      <a:pt x="9" y="61"/>
                      <a:pt x="9" y="61"/>
                      <a:pt x="9" y="61"/>
                    </a:cubicBezTo>
                    <a:cubicBezTo>
                      <a:pt x="9" y="64"/>
                      <a:pt x="9" y="64"/>
                      <a:pt x="9" y="64"/>
                    </a:cubicBezTo>
                    <a:cubicBezTo>
                      <a:pt x="15" y="70"/>
                      <a:pt x="15" y="70"/>
                      <a:pt x="15" y="70"/>
                    </a:cubicBezTo>
                    <a:cubicBezTo>
                      <a:pt x="19" y="77"/>
                      <a:pt x="19" y="77"/>
                      <a:pt x="19" y="77"/>
                    </a:cubicBezTo>
                    <a:cubicBezTo>
                      <a:pt x="28" y="88"/>
                      <a:pt x="28" y="88"/>
                      <a:pt x="28" y="88"/>
                    </a:cubicBezTo>
                    <a:cubicBezTo>
                      <a:pt x="30" y="89"/>
                      <a:pt x="30" y="89"/>
                      <a:pt x="30" y="89"/>
                    </a:cubicBezTo>
                    <a:cubicBezTo>
                      <a:pt x="31" y="90"/>
                      <a:pt x="31" y="90"/>
                      <a:pt x="31" y="90"/>
                    </a:cubicBezTo>
                    <a:cubicBezTo>
                      <a:pt x="32" y="89"/>
                      <a:pt x="32" y="89"/>
                      <a:pt x="32" y="89"/>
                    </a:cubicBezTo>
                    <a:lnTo>
                      <a:pt x="32" y="8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8" name="Freeform 1279">
                <a:extLst>
                  <a:ext uri="{FF2B5EF4-FFF2-40B4-BE49-F238E27FC236}">
                    <a16:creationId xmlns:a16="http://schemas.microsoft.com/office/drawing/2014/main" id="{E7F28E0F-102F-41C3-81BF-794939D73DAB}"/>
                  </a:ext>
                </a:extLst>
              </p:cNvPr>
              <p:cNvSpPr>
                <a:spLocks/>
              </p:cNvSpPr>
              <p:nvPr/>
            </p:nvSpPr>
            <p:spPr bwMode="auto">
              <a:xfrm>
                <a:off x="3740290" y="40842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9" name="Freeform 1280">
                <a:extLst>
                  <a:ext uri="{FF2B5EF4-FFF2-40B4-BE49-F238E27FC236}">
                    <a16:creationId xmlns:a16="http://schemas.microsoft.com/office/drawing/2014/main" id="{0F5C9CE6-97FE-4CC8-9361-1922749C03AB}"/>
                  </a:ext>
                </a:extLst>
              </p:cNvPr>
              <p:cNvSpPr>
                <a:spLocks/>
              </p:cNvSpPr>
              <p:nvPr/>
            </p:nvSpPr>
            <p:spPr bwMode="auto">
              <a:xfrm>
                <a:off x="3743465" y="4008061"/>
                <a:ext cx="142880" cy="87305"/>
              </a:xfrm>
              <a:custGeom>
                <a:avLst/>
                <a:gdLst>
                  <a:gd name="T0" fmla="*/ 35 w 90"/>
                  <a:gd name="T1" fmla="*/ 51 h 55"/>
                  <a:gd name="T2" fmla="*/ 36 w 90"/>
                  <a:gd name="T3" fmla="*/ 44 h 55"/>
                  <a:gd name="T4" fmla="*/ 40 w 90"/>
                  <a:gd name="T5" fmla="*/ 41 h 55"/>
                  <a:gd name="T6" fmla="*/ 48 w 90"/>
                  <a:gd name="T7" fmla="*/ 38 h 55"/>
                  <a:gd name="T8" fmla="*/ 51 w 90"/>
                  <a:gd name="T9" fmla="*/ 40 h 55"/>
                  <a:gd name="T10" fmla="*/ 54 w 90"/>
                  <a:gd name="T11" fmla="*/ 39 h 55"/>
                  <a:gd name="T12" fmla="*/ 59 w 90"/>
                  <a:gd name="T13" fmla="*/ 34 h 55"/>
                  <a:gd name="T14" fmla="*/ 61 w 90"/>
                  <a:gd name="T15" fmla="*/ 31 h 55"/>
                  <a:gd name="T16" fmla="*/ 66 w 90"/>
                  <a:gd name="T17" fmla="*/ 27 h 55"/>
                  <a:gd name="T18" fmla="*/ 68 w 90"/>
                  <a:gd name="T19" fmla="*/ 24 h 55"/>
                  <a:gd name="T20" fmla="*/ 70 w 90"/>
                  <a:gd name="T21" fmla="*/ 27 h 55"/>
                  <a:gd name="T22" fmla="*/ 75 w 90"/>
                  <a:gd name="T23" fmla="*/ 27 h 55"/>
                  <a:gd name="T24" fmla="*/ 77 w 90"/>
                  <a:gd name="T25" fmla="*/ 25 h 55"/>
                  <a:gd name="T26" fmla="*/ 82 w 90"/>
                  <a:gd name="T27" fmla="*/ 22 h 55"/>
                  <a:gd name="T28" fmla="*/ 83 w 90"/>
                  <a:gd name="T29" fmla="*/ 19 h 55"/>
                  <a:gd name="T30" fmla="*/ 86 w 90"/>
                  <a:gd name="T31" fmla="*/ 20 h 55"/>
                  <a:gd name="T32" fmla="*/ 90 w 90"/>
                  <a:gd name="T33" fmla="*/ 20 h 55"/>
                  <a:gd name="T34" fmla="*/ 90 w 90"/>
                  <a:gd name="T35" fmla="*/ 17 h 55"/>
                  <a:gd name="T36" fmla="*/ 83 w 90"/>
                  <a:gd name="T37" fmla="*/ 12 h 55"/>
                  <a:gd name="T38" fmla="*/ 84 w 90"/>
                  <a:gd name="T39" fmla="*/ 16 h 55"/>
                  <a:gd name="T40" fmla="*/ 77 w 90"/>
                  <a:gd name="T41" fmla="*/ 15 h 55"/>
                  <a:gd name="T42" fmla="*/ 73 w 90"/>
                  <a:gd name="T43" fmla="*/ 13 h 55"/>
                  <a:gd name="T44" fmla="*/ 72 w 90"/>
                  <a:gd name="T45" fmla="*/ 12 h 55"/>
                  <a:gd name="T46" fmla="*/ 73 w 90"/>
                  <a:gd name="T47" fmla="*/ 10 h 55"/>
                  <a:gd name="T48" fmla="*/ 76 w 90"/>
                  <a:gd name="T49" fmla="*/ 10 h 55"/>
                  <a:gd name="T50" fmla="*/ 81 w 90"/>
                  <a:gd name="T51" fmla="*/ 11 h 55"/>
                  <a:gd name="T52" fmla="*/ 75 w 90"/>
                  <a:gd name="T53" fmla="*/ 6 h 55"/>
                  <a:gd name="T54" fmla="*/ 70 w 90"/>
                  <a:gd name="T55" fmla="*/ 6 h 55"/>
                  <a:gd name="T56" fmla="*/ 68 w 90"/>
                  <a:gd name="T57" fmla="*/ 8 h 55"/>
                  <a:gd name="T58" fmla="*/ 60 w 90"/>
                  <a:gd name="T59" fmla="*/ 6 h 55"/>
                  <a:gd name="T60" fmla="*/ 51 w 90"/>
                  <a:gd name="T61" fmla="*/ 2 h 55"/>
                  <a:gd name="T62" fmla="*/ 47 w 90"/>
                  <a:gd name="T63" fmla="*/ 2 h 55"/>
                  <a:gd name="T64" fmla="*/ 46 w 90"/>
                  <a:gd name="T65" fmla="*/ 4 h 55"/>
                  <a:gd name="T66" fmla="*/ 42 w 90"/>
                  <a:gd name="T67" fmla="*/ 4 h 55"/>
                  <a:gd name="T68" fmla="*/ 31 w 90"/>
                  <a:gd name="T69" fmla="*/ 5 h 55"/>
                  <a:gd name="T70" fmla="*/ 20 w 90"/>
                  <a:gd name="T71" fmla="*/ 8 h 55"/>
                  <a:gd name="T72" fmla="*/ 17 w 90"/>
                  <a:gd name="T73" fmla="*/ 8 h 55"/>
                  <a:gd name="T74" fmla="*/ 14 w 90"/>
                  <a:gd name="T75" fmla="*/ 12 h 55"/>
                  <a:gd name="T76" fmla="*/ 8 w 90"/>
                  <a:gd name="T77" fmla="*/ 15 h 55"/>
                  <a:gd name="T78" fmla="*/ 3 w 90"/>
                  <a:gd name="T79" fmla="*/ 22 h 55"/>
                  <a:gd name="T80" fmla="*/ 2 w 90"/>
                  <a:gd name="T81" fmla="*/ 30 h 55"/>
                  <a:gd name="T82" fmla="*/ 1 w 90"/>
                  <a:gd name="T83" fmla="*/ 30 h 55"/>
                  <a:gd name="T84" fmla="*/ 4 w 90"/>
                  <a:gd name="T85" fmla="*/ 31 h 55"/>
                  <a:gd name="T86" fmla="*/ 7 w 90"/>
                  <a:gd name="T87" fmla="*/ 34 h 55"/>
                  <a:gd name="T88" fmla="*/ 13 w 90"/>
                  <a:gd name="T89" fmla="*/ 34 h 55"/>
                  <a:gd name="T90" fmla="*/ 14 w 90"/>
                  <a:gd name="T91" fmla="*/ 39 h 55"/>
                  <a:gd name="T92" fmla="*/ 17 w 90"/>
                  <a:gd name="T93" fmla="*/ 39 h 55"/>
                  <a:gd name="T94" fmla="*/ 20 w 90"/>
                  <a:gd name="T95" fmla="*/ 37 h 55"/>
                  <a:gd name="T96" fmla="*/ 24 w 90"/>
                  <a:gd name="T97" fmla="*/ 37 h 55"/>
                  <a:gd name="T98" fmla="*/ 23 w 90"/>
                  <a:gd name="T99" fmla="*/ 44 h 55"/>
                  <a:gd name="T100" fmla="*/ 22 w 90"/>
                  <a:gd name="T101" fmla="*/ 48 h 55"/>
                  <a:gd name="T102" fmla="*/ 23 w 90"/>
                  <a:gd name="T103" fmla="*/ 49 h 55"/>
                  <a:gd name="T104" fmla="*/ 25 w 90"/>
                  <a:gd name="T105" fmla="*/ 51 h 55"/>
                  <a:gd name="T106" fmla="*/ 27 w 90"/>
                  <a:gd name="T107" fmla="*/ 50 h 55"/>
                  <a:gd name="T108" fmla="*/ 28 w 90"/>
                  <a:gd name="T109" fmla="*/ 53 h 55"/>
                  <a:gd name="T110" fmla="*/ 28 w 90"/>
                  <a:gd name="T111" fmla="*/ 55 h 55"/>
                  <a:gd name="T112" fmla="*/ 35 w 90"/>
                  <a:gd name="T113"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55">
                    <a:moveTo>
                      <a:pt x="35" y="54"/>
                    </a:moveTo>
                    <a:lnTo>
                      <a:pt x="35" y="51"/>
                    </a:lnTo>
                    <a:lnTo>
                      <a:pt x="36" y="47"/>
                    </a:lnTo>
                    <a:lnTo>
                      <a:pt x="36" y="44"/>
                    </a:lnTo>
                    <a:lnTo>
                      <a:pt x="35" y="41"/>
                    </a:lnTo>
                    <a:lnTo>
                      <a:pt x="40" y="41"/>
                    </a:lnTo>
                    <a:lnTo>
                      <a:pt x="45" y="37"/>
                    </a:lnTo>
                    <a:lnTo>
                      <a:pt x="48" y="38"/>
                    </a:lnTo>
                    <a:lnTo>
                      <a:pt x="49" y="41"/>
                    </a:lnTo>
                    <a:lnTo>
                      <a:pt x="51" y="40"/>
                    </a:lnTo>
                    <a:lnTo>
                      <a:pt x="53" y="41"/>
                    </a:lnTo>
                    <a:lnTo>
                      <a:pt x="54" y="39"/>
                    </a:lnTo>
                    <a:lnTo>
                      <a:pt x="57" y="37"/>
                    </a:lnTo>
                    <a:lnTo>
                      <a:pt x="59" y="34"/>
                    </a:lnTo>
                    <a:lnTo>
                      <a:pt x="61" y="34"/>
                    </a:lnTo>
                    <a:lnTo>
                      <a:pt x="61" y="31"/>
                    </a:lnTo>
                    <a:lnTo>
                      <a:pt x="63" y="27"/>
                    </a:lnTo>
                    <a:lnTo>
                      <a:pt x="66" y="27"/>
                    </a:lnTo>
                    <a:lnTo>
                      <a:pt x="66" y="24"/>
                    </a:lnTo>
                    <a:lnTo>
                      <a:pt x="68" y="24"/>
                    </a:lnTo>
                    <a:lnTo>
                      <a:pt x="69" y="26"/>
                    </a:lnTo>
                    <a:lnTo>
                      <a:pt x="70" y="27"/>
                    </a:lnTo>
                    <a:lnTo>
                      <a:pt x="73" y="27"/>
                    </a:lnTo>
                    <a:lnTo>
                      <a:pt x="75" y="27"/>
                    </a:lnTo>
                    <a:lnTo>
                      <a:pt x="75" y="26"/>
                    </a:lnTo>
                    <a:lnTo>
                      <a:pt x="77" y="25"/>
                    </a:lnTo>
                    <a:lnTo>
                      <a:pt x="80" y="23"/>
                    </a:lnTo>
                    <a:lnTo>
                      <a:pt x="82" y="22"/>
                    </a:lnTo>
                    <a:lnTo>
                      <a:pt x="83" y="20"/>
                    </a:lnTo>
                    <a:lnTo>
                      <a:pt x="83" y="19"/>
                    </a:lnTo>
                    <a:lnTo>
                      <a:pt x="85" y="19"/>
                    </a:lnTo>
                    <a:lnTo>
                      <a:pt x="86" y="20"/>
                    </a:lnTo>
                    <a:lnTo>
                      <a:pt x="88" y="20"/>
                    </a:lnTo>
                    <a:lnTo>
                      <a:pt x="90" y="20"/>
                    </a:lnTo>
                    <a:lnTo>
                      <a:pt x="90" y="19"/>
                    </a:lnTo>
                    <a:lnTo>
                      <a:pt x="90" y="17"/>
                    </a:lnTo>
                    <a:lnTo>
                      <a:pt x="87" y="13"/>
                    </a:lnTo>
                    <a:lnTo>
                      <a:pt x="83" y="12"/>
                    </a:lnTo>
                    <a:lnTo>
                      <a:pt x="83" y="13"/>
                    </a:lnTo>
                    <a:lnTo>
                      <a:pt x="84" y="16"/>
                    </a:lnTo>
                    <a:lnTo>
                      <a:pt x="81" y="16"/>
                    </a:lnTo>
                    <a:lnTo>
                      <a:pt x="77" y="15"/>
                    </a:lnTo>
                    <a:lnTo>
                      <a:pt x="76" y="13"/>
                    </a:lnTo>
                    <a:lnTo>
                      <a:pt x="73" y="13"/>
                    </a:lnTo>
                    <a:lnTo>
                      <a:pt x="71" y="13"/>
                    </a:lnTo>
                    <a:lnTo>
                      <a:pt x="72" y="12"/>
                    </a:lnTo>
                    <a:lnTo>
                      <a:pt x="73" y="11"/>
                    </a:lnTo>
                    <a:lnTo>
                      <a:pt x="73" y="10"/>
                    </a:lnTo>
                    <a:lnTo>
                      <a:pt x="74" y="10"/>
                    </a:lnTo>
                    <a:lnTo>
                      <a:pt x="76" y="10"/>
                    </a:lnTo>
                    <a:lnTo>
                      <a:pt x="80" y="11"/>
                    </a:lnTo>
                    <a:lnTo>
                      <a:pt x="81" y="11"/>
                    </a:lnTo>
                    <a:lnTo>
                      <a:pt x="79" y="8"/>
                    </a:lnTo>
                    <a:lnTo>
                      <a:pt x="75" y="6"/>
                    </a:lnTo>
                    <a:lnTo>
                      <a:pt x="73" y="6"/>
                    </a:lnTo>
                    <a:lnTo>
                      <a:pt x="70" y="6"/>
                    </a:lnTo>
                    <a:lnTo>
                      <a:pt x="69" y="6"/>
                    </a:lnTo>
                    <a:lnTo>
                      <a:pt x="68" y="8"/>
                    </a:lnTo>
                    <a:lnTo>
                      <a:pt x="66" y="6"/>
                    </a:lnTo>
                    <a:lnTo>
                      <a:pt x="60" y="6"/>
                    </a:lnTo>
                    <a:lnTo>
                      <a:pt x="54" y="5"/>
                    </a:lnTo>
                    <a:lnTo>
                      <a:pt x="51" y="2"/>
                    </a:lnTo>
                    <a:lnTo>
                      <a:pt x="48" y="0"/>
                    </a:lnTo>
                    <a:lnTo>
                      <a:pt x="47" y="2"/>
                    </a:lnTo>
                    <a:lnTo>
                      <a:pt x="48" y="3"/>
                    </a:lnTo>
                    <a:lnTo>
                      <a:pt x="46" y="4"/>
                    </a:lnTo>
                    <a:lnTo>
                      <a:pt x="45" y="6"/>
                    </a:lnTo>
                    <a:lnTo>
                      <a:pt x="42" y="4"/>
                    </a:lnTo>
                    <a:lnTo>
                      <a:pt x="38" y="6"/>
                    </a:lnTo>
                    <a:lnTo>
                      <a:pt x="31" y="5"/>
                    </a:lnTo>
                    <a:lnTo>
                      <a:pt x="23" y="6"/>
                    </a:lnTo>
                    <a:lnTo>
                      <a:pt x="20" y="8"/>
                    </a:lnTo>
                    <a:lnTo>
                      <a:pt x="18" y="6"/>
                    </a:lnTo>
                    <a:lnTo>
                      <a:pt x="17" y="8"/>
                    </a:lnTo>
                    <a:lnTo>
                      <a:pt x="16" y="10"/>
                    </a:lnTo>
                    <a:lnTo>
                      <a:pt x="14" y="12"/>
                    </a:lnTo>
                    <a:lnTo>
                      <a:pt x="10" y="15"/>
                    </a:lnTo>
                    <a:lnTo>
                      <a:pt x="8" y="15"/>
                    </a:lnTo>
                    <a:lnTo>
                      <a:pt x="5" y="20"/>
                    </a:lnTo>
                    <a:lnTo>
                      <a:pt x="3" y="22"/>
                    </a:lnTo>
                    <a:lnTo>
                      <a:pt x="3" y="25"/>
                    </a:lnTo>
                    <a:lnTo>
                      <a:pt x="2" y="30"/>
                    </a:lnTo>
                    <a:lnTo>
                      <a:pt x="0" y="31"/>
                    </a:lnTo>
                    <a:lnTo>
                      <a:pt x="1" y="30"/>
                    </a:lnTo>
                    <a:lnTo>
                      <a:pt x="3" y="31"/>
                    </a:lnTo>
                    <a:lnTo>
                      <a:pt x="4" y="31"/>
                    </a:lnTo>
                    <a:lnTo>
                      <a:pt x="6" y="32"/>
                    </a:lnTo>
                    <a:lnTo>
                      <a:pt x="7" y="34"/>
                    </a:lnTo>
                    <a:lnTo>
                      <a:pt x="10" y="34"/>
                    </a:lnTo>
                    <a:lnTo>
                      <a:pt x="13" y="34"/>
                    </a:lnTo>
                    <a:lnTo>
                      <a:pt x="14" y="37"/>
                    </a:lnTo>
                    <a:lnTo>
                      <a:pt x="14" y="39"/>
                    </a:lnTo>
                    <a:lnTo>
                      <a:pt x="17" y="41"/>
                    </a:lnTo>
                    <a:lnTo>
                      <a:pt x="17" y="39"/>
                    </a:lnTo>
                    <a:lnTo>
                      <a:pt x="17" y="37"/>
                    </a:lnTo>
                    <a:lnTo>
                      <a:pt x="20" y="37"/>
                    </a:lnTo>
                    <a:lnTo>
                      <a:pt x="21" y="37"/>
                    </a:lnTo>
                    <a:lnTo>
                      <a:pt x="24" y="37"/>
                    </a:lnTo>
                    <a:lnTo>
                      <a:pt x="24" y="41"/>
                    </a:lnTo>
                    <a:lnTo>
                      <a:pt x="23" y="44"/>
                    </a:lnTo>
                    <a:lnTo>
                      <a:pt x="23" y="45"/>
                    </a:lnTo>
                    <a:lnTo>
                      <a:pt x="22" y="48"/>
                    </a:lnTo>
                    <a:lnTo>
                      <a:pt x="23" y="49"/>
                    </a:lnTo>
                    <a:lnTo>
                      <a:pt x="23" y="49"/>
                    </a:lnTo>
                    <a:lnTo>
                      <a:pt x="24" y="50"/>
                    </a:lnTo>
                    <a:lnTo>
                      <a:pt x="25" y="51"/>
                    </a:lnTo>
                    <a:lnTo>
                      <a:pt x="26" y="51"/>
                    </a:lnTo>
                    <a:lnTo>
                      <a:pt x="27" y="50"/>
                    </a:lnTo>
                    <a:lnTo>
                      <a:pt x="28" y="51"/>
                    </a:lnTo>
                    <a:lnTo>
                      <a:pt x="28" y="53"/>
                    </a:lnTo>
                    <a:lnTo>
                      <a:pt x="28" y="55"/>
                    </a:lnTo>
                    <a:lnTo>
                      <a:pt x="28" y="55"/>
                    </a:lnTo>
                    <a:lnTo>
                      <a:pt x="31" y="55"/>
                    </a:lnTo>
                    <a:lnTo>
                      <a:pt x="35"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0" name="Freeform 1281">
                <a:extLst>
                  <a:ext uri="{FF2B5EF4-FFF2-40B4-BE49-F238E27FC236}">
                    <a16:creationId xmlns:a16="http://schemas.microsoft.com/office/drawing/2014/main" id="{EFB6CCDB-2BD0-4036-8C92-7F451F9E24FA}"/>
                  </a:ext>
                </a:extLst>
              </p:cNvPr>
              <p:cNvSpPr>
                <a:spLocks/>
              </p:cNvSpPr>
              <p:nvPr/>
            </p:nvSpPr>
            <p:spPr bwMode="auto">
              <a:xfrm>
                <a:off x="3724414" y="4055682"/>
                <a:ext cx="57152" cy="39684"/>
              </a:xfrm>
              <a:custGeom>
                <a:avLst/>
                <a:gdLst>
                  <a:gd name="T0" fmla="*/ 35 w 36"/>
                  <a:gd name="T1" fmla="*/ 15 h 25"/>
                  <a:gd name="T2" fmla="*/ 35 w 36"/>
                  <a:gd name="T3" fmla="*/ 14 h 25"/>
                  <a:gd name="T4" fmla="*/ 36 w 36"/>
                  <a:gd name="T5" fmla="*/ 11 h 25"/>
                  <a:gd name="T6" fmla="*/ 36 w 36"/>
                  <a:gd name="T7" fmla="*/ 7 h 25"/>
                  <a:gd name="T8" fmla="*/ 33 w 36"/>
                  <a:gd name="T9" fmla="*/ 7 h 25"/>
                  <a:gd name="T10" fmla="*/ 32 w 36"/>
                  <a:gd name="T11" fmla="*/ 7 h 25"/>
                  <a:gd name="T12" fmla="*/ 29 w 36"/>
                  <a:gd name="T13" fmla="*/ 7 h 25"/>
                  <a:gd name="T14" fmla="*/ 29 w 36"/>
                  <a:gd name="T15" fmla="*/ 9 h 25"/>
                  <a:gd name="T16" fmla="*/ 29 w 36"/>
                  <a:gd name="T17" fmla="*/ 11 h 25"/>
                  <a:gd name="T18" fmla="*/ 26 w 36"/>
                  <a:gd name="T19" fmla="*/ 9 h 25"/>
                  <a:gd name="T20" fmla="*/ 26 w 36"/>
                  <a:gd name="T21" fmla="*/ 7 h 25"/>
                  <a:gd name="T22" fmla="*/ 25 w 36"/>
                  <a:gd name="T23" fmla="*/ 4 h 25"/>
                  <a:gd name="T24" fmla="*/ 22 w 36"/>
                  <a:gd name="T25" fmla="*/ 4 h 25"/>
                  <a:gd name="T26" fmla="*/ 19 w 36"/>
                  <a:gd name="T27" fmla="*/ 4 h 25"/>
                  <a:gd name="T28" fmla="*/ 18 w 36"/>
                  <a:gd name="T29" fmla="*/ 2 h 25"/>
                  <a:gd name="T30" fmla="*/ 16 w 36"/>
                  <a:gd name="T31" fmla="*/ 1 h 25"/>
                  <a:gd name="T32" fmla="*/ 15 w 36"/>
                  <a:gd name="T33" fmla="*/ 1 h 25"/>
                  <a:gd name="T34" fmla="*/ 13 w 36"/>
                  <a:gd name="T35" fmla="*/ 0 h 25"/>
                  <a:gd name="T36" fmla="*/ 12 w 36"/>
                  <a:gd name="T37" fmla="*/ 1 h 25"/>
                  <a:gd name="T38" fmla="*/ 10 w 36"/>
                  <a:gd name="T39" fmla="*/ 3 h 25"/>
                  <a:gd name="T40" fmla="*/ 10 w 36"/>
                  <a:gd name="T41" fmla="*/ 4 h 25"/>
                  <a:gd name="T42" fmla="*/ 10 w 36"/>
                  <a:gd name="T43" fmla="*/ 5 h 25"/>
                  <a:gd name="T44" fmla="*/ 7 w 36"/>
                  <a:gd name="T45" fmla="*/ 6 h 25"/>
                  <a:gd name="T46" fmla="*/ 4 w 36"/>
                  <a:gd name="T47" fmla="*/ 7 h 25"/>
                  <a:gd name="T48" fmla="*/ 2 w 36"/>
                  <a:gd name="T49" fmla="*/ 10 h 25"/>
                  <a:gd name="T50" fmla="*/ 1 w 36"/>
                  <a:gd name="T51" fmla="*/ 12 h 25"/>
                  <a:gd name="T52" fmla="*/ 0 w 36"/>
                  <a:gd name="T53" fmla="*/ 14 h 25"/>
                  <a:gd name="T54" fmla="*/ 2 w 36"/>
                  <a:gd name="T55" fmla="*/ 14 h 25"/>
                  <a:gd name="T56" fmla="*/ 4 w 36"/>
                  <a:gd name="T57" fmla="*/ 14 h 25"/>
                  <a:gd name="T58" fmla="*/ 6 w 36"/>
                  <a:gd name="T59" fmla="*/ 17 h 25"/>
                  <a:gd name="T60" fmla="*/ 9 w 36"/>
                  <a:gd name="T61" fmla="*/ 18 h 25"/>
                  <a:gd name="T62" fmla="*/ 10 w 36"/>
                  <a:gd name="T63" fmla="*/ 18 h 25"/>
                  <a:gd name="T64" fmla="*/ 11 w 36"/>
                  <a:gd name="T65" fmla="*/ 18 h 25"/>
                  <a:gd name="T66" fmla="*/ 16 w 36"/>
                  <a:gd name="T67" fmla="*/ 20 h 25"/>
                  <a:gd name="T68" fmla="*/ 20 w 36"/>
                  <a:gd name="T69" fmla="*/ 23 h 25"/>
                  <a:gd name="T70" fmla="*/ 21 w 36"/>
                  <a:gd name="T71" fmla="*/ 21 h 25"/>
                  <a:gd name="T72" fmla="*/ 19 w 36"/>
                  <a:gd name="T73" fmla="*/ 21 h 25"/>
                  <a:gd name="T74" fmla="*/ 20 w 36"/>
                  <a:gd name="T75" fmla="*/ 20 h 25"/>
                  <a:gd name="T76" fmla="*/ 22 w 36"/>
                  <a:gd name="T77" fmla="*/ 20 h 25"/>
                  <a:gd name="T78" fmla="*/ 25 w 36"/>
                  <a:gd name="T79" fmla="*/ 23 h 25"/>
                  <a:gd name="T80" fmla="*/ 26 w 36"/>
                  <a:gd name="T81" fmla="*/ 25 h 25"/>
                  <a:gd name="T82" fmla="*/ 33 w 36"/>
                  <a:gd name="T83" fmla="*/ 25 h 25"/>
                  <a:gd name="T84" fmla="*/ 35 w 36"/>
                  <a:gd name="T85" fmla="*/ 21 h 25"/>
                  <a:gd name="T86" fmla="*/ 34 w 36"/>
                  <a:gd name="T87" fmla="*/ 20 h 25"/>
                  <a:gd name="T88" fmla="*/ 35 w 36"/>
                  <a:gd name="T89" fmla="*/ 19 h 25"/>
                  <a:gd name="T90" fmla="*/ 35 w 36"/>
                  <a:gd name="T91" fmla="*/ 19 h 25"/>
                  <a:gd name="T92" fmla="*/ 34 w 36"/>
                  <a:gd name="T93" fmla="*/ 18 h 25"/>
                  <a:gd name="T94" fmla="*/ 35 w 36"/>
                  <a:gd name="T95"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25">
                    <a:moveTo>
                      <a:pt x="35" y="15"/>
                    </a:moveTo>
                    <a:lnTo>
                      <a:pt x="35" y="14"/>
                    </a:lnTo>
                    <a:lnTo>
                      <a:pt x="36" y="11"/>
                    </a:lnTo>
                    <a:lnTo>
                      <a:pt x="36" y="7"/>
                    </a:lnTo>
                    <a:lnTo>
                      <a:pt x="33" y="7"/>
                    </a:lnTo>
                    <a:lnTo>
                      <a:pt x="32" y="7"/>
                    </a:lnTo>
                    <a:lnTo>
                      <a:pt x="29" y="7"/>
                    </a:lnTo>
                    <a:lnTo>
                      <a:pt x="29" y="9"/>
                    </a:lnTo>
                    <a:lnTo>
                      <a:pt x="29" y="11"/>
                    </a:lnTo>
                    <a:lnTo>
                      <a:pt x="26" y="9"/>
                    </a:lnTo>
                    <a:lnTo>
                      <a:pt x="26" y="7"/>
                    </a:lnTo>
                    <a:lnTo>
                      <a:pt x="25" y="4"/>
                    </a:lnTo>
                    <a:lnTo>
                      <a:pt x="22" y="4"/>
                    </a:lnTo>
                    <a:lnTo>
                      <a:pt x="19" y="4"/>
                    </a:lnTo>
                    <a:lnTo>
                      <a:pt x="18" y="2"/>
                    </a:lnTo>
                    <a:lnTo>
                      <a:pt x="16" y="1"/>
                    </a:lnTo>
                    <a:lnTo>
                      <a:pt x="15" y="1"/>
                    </a:lnTo>
                    <a:lnTo>
                      <a:pt x="13" y="0"/>
                    </a:lnTo>
                    <a:lnTo>
                      <a:pt x="12" y="1"/>
                    </a:lnTo>
                    <a:lnTo>
                      <a:pt x="10" y="3"/>
                    </a:lnTo>
                    <a:lnTo>
                      <a:pt x="10" y="4"/>
                    </a:lnTo>
                    <a:lnTo>
                      <a:pt x="10" y="5"/>
                    </a:lnTo>
                    <a:lnTo>
                      <a:pt x="7" y="6"/>
                    </a:lnTo>
                    <a:lnTo>
                      <a:pt x="4" y="7"/>
                    </a:lnTo>
                    <a:lnTo>
                      <a:pt x="2" y="10"/>
                    </a:lnTo>
                    <a:lnTo>
                      <a:pt x="1" y="12"/>
                    </a:lnTo>
                    <a:lnTo>
                      <a:pt x="0" y="14"/>
                    </a:lnTo>
                    <a:lnTo>
                      <a:pt x="2" y="14"/>
                    </a:lnTo>
                    <a:lnTo>
                      <a:pt x="4" y="14"/>
                    </a:lnTo>
                    <a:lnTo>
                      <a:pt x="6" y="17"/>
                    </a:lnTo>
                    <a:lnTo>
                      <a:pt x="9" y="18"/>
                    </a:lnTo>
                    <a:lnTo>
                      <a:pt x="10" y="18"/>
                    </a:lnTo>
                    <a:lnTo>
                      <a:pt x="11" y="18"/>
                    </a:lnTo>
                    <a:lnTo>
                      <a:pt x="16" y="20"/>
                    </a:lnTo>
                    <a:lnTo>
                      <a:pt x="20" y="23"/>
                    </a:lnTo>
                    <a:lnTo>
                      <a:pt x="21" y="21"/>
                    </a:lnTo>
                    <a:lnTo>
                      <a:pt x="19" y="21"/>
                    </a:lnTo>
                    <a:lnTo>
                      <a:pt x="20" y="20"/>
                    </a:lnTo>
                    <a:lnTo>
                      <a:pt x="22" y="20"/>
                    </a:lnTo>
                    <a:lnTo>
                      <a:pt x="25" y="23"/>
                    </a:lnTo>
                    <a:lnTo>
                      <a:pt x="26" y="25"/>
                    </a:lnTo>
                    <a:lnTo>
                      <a:pt x="33" y="25"/>
                    </a:lnTo>
                    <a:lnTo>
                      <a:pt x="35" y="21"/>
                    </a:lnTo>
                    <a:lnTo>
                      <a:pt x="34" y="20"/>
                    </a:lnTo>
                    <a:lnTo>
                      <a:pt x="35" y="19"/>
                    </a:lnTo>
                    <a:lnTo>
                      <a:pt x="35" y="19"/>
                    </a:lnTo>
                    <a:lnTo>
                      <a:pt x="34" y="18"/>
                    </a:lnTo>
                    <a:lnTo>
                      <a:pt x="35"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1" name="Freeform 1282">
                <a:extLst>
                  <a:ext uri="{FF2B5EF4-FFF2-40B4-BE49-F238E27FC236}">
                    <a16:creationId xmlns:a16="http://schemas.microsoft.com/office/drawing/2014/main" id="{D45A06D2-FF61-482B-99F3-495CBC45F4A5}"/>
                  </a:ext>
                </a:extLst>
              </p:cNvPr>
              <p:cNvSpPr>
                <a:spLocks/>
              </p:cNvSpPr>
              <p:nvPr/>
            </p:nvSpPr>
            <p:spPr bwMode="auto">
              <a:xfrm>
                <a:off x="3749815" y="3944567"/>
                <a:ext cx="26989" cy="68257"/>
              </a:xfrm>
              <a:custGeom>
                <a:avLst/>
                <a:gdLst>
                  <a:gd name="T0" fmla="*/ 10 w 17"/>
                  <a:gd name="T1" fmla="*/ 1 h 43"/>
                  <a:gd name="T2" fmla="*/ 9 w 17"/>
                  <a:gd name="T3" fmla="*/ 2 h 43"/>
                  <a:gd name="T4" fmla="*/ 8 w 17"/>
                  <a:gd name="T5" fmla="*/ 5 h 43"/>
                  <a:gd name="T6" fmla="*/ 6 w 17"/>
                  <a:gd name="T7" fmla="*/ 7 h 43"/>
                  <a:gd name="T8" fmla="*/ 6 w 17"/>
                  <a:gd name="T9" fmla="*/ 8 h 43"/>
                  <a:gd name="T10" fmla="*/ 6 w 17"/>
                  <a:gd name="T11" fmla="*/ 8 h 43"/>
                  <a:gd name="T12" fmla="*/ 5 w 17"/>
                  <a:gd name="T13" fmla="*/ 9 h 43"/>
                  <a:gd name="T14" fmla="*/ 4 w 17"/>
                  <a:gd name="T15" fmla="*/ 8 h 43"/>
                  <a:gd name="T16" fmla="*/ 4 w 17"/>
                  <a:gd name="T17" fmla="*/ 8 h 43"/>
                  <a:gd name="T18" fmla="*/ 2 w 17"/>
                  <a:gd name="T19" fmla="*/ 7 h 43"/>
                  <a:gd name="T20" fmla="*/ 0 w 17"/>
                  <a:gd name="T21" fmla="*/ 8 h 43"/>
                  <a:gd name="T22" fmla="*/ 0 w 17"/>
                  <a:gd name="T23" fmla="*/ 11 h 43"/>
                  <a:gd name="T24" fmla="*/ 0 w 17"/>
                  <a:gd name="T25" fmla="*/ 11 h 43"/>
                  <a:gd name="T26" fmla="*/ 0 w 17"/>
                  <a:gd name="T27" fmla="*/ 11 h 43"/>
                  <a:gd name="T28" fmla="*/ 0 w 17"/>
                  <a:gd name="T29" fmla="*/ 43 h 43"/>
                  <a:gd name="T30" fmla="*/ 2 w 17"/>
                  <a:gd name="T31" fmla="*/ 43 h 43"/>
                  <a:gd name="T32" fmla="*/ 3 w 17"/>
                  <a:gd name="T33" fmla="*/ 43 h 43"/>
                  <a:gd name="T34" fmla="*/ 4 w 17"/>
                  <a:gd name="T35" fmla="*/ 43 h 43"/>
                  <a:gd name="T36" fmla="*/ 4 w 17"/>
                  <a:gd name="T37" fmla="*/ 43 h 43"/>
                  <a:gd name="T38" fmla="*/ 6 w 17"/>
                  <a:gd name="T39" fmla="*/ 40 h 43"/>
                  <a:gd name="T40" fmla="*/ 8 w 17"/>
                  <a:gd name="T41" fmla="*/ 37 h 43"/>
                  <a:gd name="T42" fmla="*/ 10 w 17"/>
                  <a:gd name="T43" fmla="*/ 39 h 43"/>
                  <a:gd name="T44" fmla="*/ 13 w 17"/>
                  <a:gd name="T45" fmla="*/ 32 h 43"/>
                  <a:gd name="T46" fmla="*/ 15 w 17"/>
                  <a:gd name="T47" fmla="*/ 27 h 43"/>
                  <a:gd name="T48" fmla="*/ 15 w 17"/>
                  <a:gd name="T49" fmla="*/ 22 h 43"/>
                  <a:gd name="T50" fmla="*/ 13 w 17"/>
                  <a:gd name="T51" fmla="*/ 20 h 43"/>
                  <a:gd name="T52" fmla="*/ 14 w 17"/>
                  <a:gd name="T53" fmla="*/ 15 h 43"/>
                  <a:gd name="T54" fmla="*/ 16 w 17"/>
                  <a:gd name="T55" fmla="*/ 12 h 43"/>
                  <a:gd name="T56" fmla="*/ 16 w 17"/>
                  <a:gd name="T57" fmla="*/ 3 h 43"/>
                  <a:gd name="T58" fmla="*/ 17 w 17"/>
                  <a:gd name="T59" fmla="*/ 2 h 43"/>
                  <a:gd name="T60" fmla="*/ 17 w 17"/>
                  <a:gd name="T61" fmla="*/ 0 h 43"/>
                  <a:gd name="T62" fmla="*/ 14 w 17"/>
                  <a:gd name="T63" fmla="*/ 0 h 43"/>
                  <a:gd name="T64" fmla="*/ 13 w 17"/>
                  <a:gd name="T65" fmla="*/ 2 h 43"/>
                  <a:gd name="T66" fmla="*/ 12 w 17"/>
                  <a:gd name="T67" fmla="*/ 0 h 43"/>
                  <a:gd name="T68" fmla="*/ 11 w 17"/>
                  <a:gd name="T69" fmla="*/ 0 h 43"/>
                  <a:gd name="T70" fmla="*/ 10 w 17"/>
                  <a:gd name="T7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43">
                    <a:moveTo>
                      <a:pt x="10" y="1"/>
                    </a:moveTo>
                    <a:lnTo>
                      <a:pt x="9" y="2"/>
                    </a:lnTo>
                    <a:lnTo>
                      <a:pt x="8" y="5"/>
                    </a:lnTo>
                    <a:lnTo>
                      <a:pt x="6" y="7"/>
                    </a:lnTo>
                    <a:lnTo>
                      <a:pt x="6" y="8"/>
                    </a:lnTo>
                    <a:lnTo>
                      <a:pt x="6" y="8"/>
                    </a:lnTo>
                    <a:lnTo>
                      <a:pt x="5" y="9"/>
                    </a:lnTo>
                    <a:lnTo>
                      <a:pt x="4" y="8"/>
                    </a:lnTo>
                    <a:lnTo>
                      <a:pt x="4" y="8"/>
                    </a:lnTo>
                    <a:lnTo>
                      <a:pt x="2" y="7"/>
                    </a:lnTo>
                    <a:lnTo>
                      <a:pt x="0" y="8"/>
                    </a:lnTo>
                    <a:lnTo>
                      <a:pt x="0" y="11"/>
                    </a:lnTo>
                    <a:lnTo>
                      <a:pt x="0" y="11"/>
                    </a:lnTo>
                    <a:lnTo>
                      <a:pt x="0" y="11"/>
                    </a:lnTo>
                    <a:lnTo>
                      <a:pt x="0" y="43"/>
                    </a:lnTo>
                    <a:lnTo>
                      <a:pt x="2" y="43"/>
                    </a:lnTo>
                    <a:lnTo>
                      <a:pt x="3" y="43"/>
                    </a:lnTo>
                    <a:lnTo>
                      <a:pt x="4" y="43"/>
                    </a:lnTo>
                    <a:lnTo>
                      <a:pt x="4" y="43"/>
                    </a:lnTo>
                    <a:lnTo>
                      <a:pt x="6" y="40"/>
                    </a:lnTo>
                    <a:lnTo>
                      <a:pt x="8" y="37"/>
                    </a:lnTo>
                    <a:lnTo>
                      <a:pt x="10" y="39"/>
                    </a:lnTo>
                    <a:lnTo>
                      <a:pt x="13" y="32"/>
                    </a:lnTo>
                    <a:lnTo>
                      <a:pt x="15" y="27"/>
                    </a:lnTo>
                    <a:lnTo>
                      <a:pt x="15" y="22"/>
                    </a:lnTo>
                    <a:lnTo>
                      <a:pt x="13" y="20"/>
                    </a:lnTo>
                    <a:lnTo>
                      <a:pt x="14" y="15"/>
                    </a:lnTo>
                    <a:lnTo>
                      <a:pt x="16" y="12"/>
                    </a:lnTo>
                    <a:lnTo>
                      <a:pt x="16" y="3"/>
                    </a:lnTo>
                    <a:lnTo>
                      <a:pt x="17" y="2"/>
                    </a:lnTo>
                    <a:lnTo>
                      <a:pt x="17" y="0"/>
                    </a:lnTo>
                    <a:lnTo>
                      <a:pt x="14" y="0"/>
                    </a:lnTo>
                    <a:lnTo>
                      <a:pt x="13" y="2"/>
                    </a:lnTo>
                    <a:lnTo>
                      <a:pt x="12" y="0"/>
                    </a:lnTo>
                    <a:lnTo>
                      <a:pt x="11"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2" name="Freeform 1283">
                <a:extLst>
                  <a:ext uri="{FF2B5EF4-FFF2-40B4-BE49-F238E27FC236}">
                    <a16:creationId xmlns:a16="http://schemas.microsoft.com/office/drawing/2014/main" id="{A293F3B9-2404-4EF9-BE7B-A3E419EB1C80}"/>
                  </a:ext>
                </a:extLst>
              </p:cNvPr>
              <p:cNvSpPr>
                <a:spLocks/>
              </p:cNvSpPr>
              <p:nvPr/>
            </p:nvSpPr>
            <p:spPr bwMode="auto">
              <a:xfrm>
                <a:off x="3678375" y="3962027"/>
                <a:ext cx="93666" cy="115877"/>
              </a:xfrm>
              <a:custGeom>
                <a:avLst/>
                <a:gdLst>
                  <a:gd name="T0" fmla="*/ 31 w 59"/>
                  <a:gd name="T1" fmla="*/ 69 h 73"/>
                  <a:gd name="T2" fmla="*/ 33 w 59"/>
                  <a:gd name="T3" fmla="*/ 66 h 73"/>
                  <a:gd name="T4" fmla="*/ 36 w 59"/>
                  <a:gd name="T5" fmla="*/ 65 h 73"/>
                  <a:gd name="T6" fmla="*/ 39 w 59"/>
                  <a:gd name="T7" fmla="*/ 64 h 73"/>
                  <a:gd name="T8" fmla="*/ 39 w 59"/>
                  <a:gd name="T9" fmla="*/ 63 h 73"/>
                  <a:gd name="T10" fmla="*/ 39 w 59"/>
                  <a:gd name="T11" fmla="*/ 62 h 73"/>
                  <a:gd name="T12" fmla="*/ 43 w 59"/>
                  <a:gd name="T13" fmla="*/ 59 h 73"/>
                  <a:gd name="T14" fmla="*/ 44 w 59"/>
                  <a:gd name="T15" fmla="*/ 54 h 73"/>
                  <a:gd name="T16" fmla="*/ 44 w 59"/>
                  <a:gd name="T17" fmla="*/ 51 h 73"/>
                  <a:gd name="T18" fmla="*/ 46 w 59"/>
                  <a:gd name="T19" fmla="*/ 49 h 73"/>
                  <a:gd name="T20" fmla="*/ 49 w 59"/>
                  <a:gd name="T21" fmla="*/ 44 h 73"/>
                  <a:gd name="T22" fmla="*/ 51 w 59"/>
                  <a:gd name="T23" fmla="*/ 44 h 73"/>
                  <a:gd name="T24" fmla="*/ 55 w 59"/>
                  <a:gd name="T25" fmla="*/ 41 h 73"/>
                  <a:gd name="T26" fmla="*/ 57 w 59"/>
                  <a:gd name="T27" fmla="*/ 39 h 73"/>
                  <a:gd name="T28" fmla="*/ 58 w 59"/>
                  <a:gd name="T29" fmla="*/ 37 h 73"/>
                  <a:gd name="T30" fmla="*/ 59 w 59"/>
                  <a:gd name="T31" fmla="*/ 35 h 73"/>
                  <a:gd name="T32" fmla="*/ 58 w 59"/>
                  <a:gd name="T33" fmla="*/ 34 h 73"/>
                  <a:gd name="T34" fmla="*/ 55 w 59"/>
                  <a:gd name="T35" fmla="*/ 34 h 73"/>
                  <a:gd name="T36" fmla="*/ 55 w 59"/>
                  <a:gd name="T37" fmla="*/ 35 h 73"/>
                  <a:gd name="T38" fmla="*/ 52 w 59"/>
                  <a:gd name="T39" fmla="*/ 34 h 73"/>
                  <a:gd name="T40" fmla="*/ 50 w 59"/>
                  <a:gd name="T41" fmla="*/ 34 h 73"/>
                  <a:gd name="T42" fmla="*/ 49 w 59"/>
                  <a:gd name="T43" fmla="*/ 32 h 73"/>
                  <a:gd name="T44" fmla="*/ 48 w 59"/>
                  <a:gd name="T45" fmla="*/ 32 h 73"/>
                  <a:gd name="T46" fmla="*/ 47 w 59"/>
                  <a:gd name="T47" fmla="*/ 32 h 73"/>
                  <a:gd name="T48" fmla="*/ 45 w 59"/>
                  <a:gd name="T49" fmla="*/ 32 h 73"/>
                  <a:gd name="T50" fmla="*/ 45 w 59"/>
                  <a:gd name="T51" fmla="*/ 0 h 73"/>
                  <a:gd name="T52" fmla="*/ 45 w 59"/>
                  <a:gd name="T53" fmla="*/ 0 h 73"/>
                  <a:gd name="T54" fmla="*/ 20 w 59"/>
                  <a:gd name="T55" fmla="*/ 0 h 73"/>
                  <a:gd name="T56" fmla="*/ 20 w 59"/>
                  <a:gd name="T57" fmla="*/ 8 h 73"/>
                  <a:gd name="T58" fmla="*/ 14 w 59"/>
                  <a:gd name="T59" fmla="*/ 9 h 73"/>
                  <a:gd name="T60" fmla="*/ 17 w 59"/>
                  <a:gd name="T61" fmla="*/ 11 h 73"/>
                  <a:gd name="T62" fmla="*/ 17 w 59"/>
                  <a:gd name="T63" fmla="*/ 13 h 73"/>
                  <a:gd name="T64" fmla="*/ 20 w 59"/>
                  <a:gd name="T65" fmla="*/ 16 h 73"/>
                  <a:gd name="T66" fmla="*/ 22 w 59"/>
                  <a:gd name="T67" fmla="*/ 18 h 73"/>
                  <a:gd name="T68" fmla="*/ 24 w 59"/>
                  <a:gd name="T69" fmla="*/ 18 h 73"/>
                  <a:gd name="T70" fmla="*/ 24 w 59"/>
                  <a:gd name="T71" fmla="*/ 20 h 73"/>
                  <a:gd name="T72" fmla="*/ 24 w 59"/>
                  <a:gd name="T73" fmla="*/ 23 h 73"/>
                  <a:gd name="T74" fmla="*/ 26 w 59"/>
                  <a:gd name="T75" fmla="*/ 24 h 73"/>
                  <a:gd name="T76" fmla="*/ 28 w 59"/>
                  <a:gd name="T77" fmla="*/ 24 h 73"/>
                  <a:gd name="T78" fmla="*/ 30 w 59"/>
                  <a:gd name="T79" fmla="*/ 25 h 73"/>
                  <a:gd name="T80" fmla="*/ 30 w 59"/>
                  <a:gd name="T81" fmla="*/ 28 h 73"/>
                  <a:gd name="T82" fmla="*/ 28 w 59"/>
                  <a:gd name="T83" fmla="*/ 29 h 73"/>
                  <a:gd name="T84" fmla="*/ 10 w 59"/>
                  <a:gd name="T85" fmla="*/ 29 h 73"/>
                  <a:gd name="T86" fmla="*/ 2 w 59"/>
                  <a:gd name="T87" fmla="*/ 46 h 73"/>
                  <a:gd name="T88" fmla="*/ 2 w 59"/>
                  <a:gd name="T89" fmla="*/ 49 h 73"/>
                  <a:gd name="T90" fmla="*/ 2 w 59"/>
                  <a:gd name="T91" fmla="*/ 49 h 73"/>
                  <a:gd name="T92" fmla="*/ 2 w 59"/>
                  <a:gd name="T93" fmla="*/ 51 h 73"/>
                  <a:gd name="T94" fmla="*/ 3 w 59"/>
                  <a:gd name="T95" fmla="*/ 53 h 73"/>
                  <a:gd name="T96" fmla="*/ 3 w 59"/>
                  <a:gd name="T97" fmla="*/ 53 h 73"/>
                  <a:gd name="T98" fmla="*/ 3 w 59"/>
                  <a:gd name="T99" fmla="*/ 54 h 73"/>
                  <a:gd name="T100" fmla="*/ 1 w 59"/>
                  <a:gd name="T101" fmla="*/ 56 h 73"/>
                  <a:gd name="T102" fmla="*/ 1 w 59"/>
                  <a:gd name="T103" fmla="*/ 57 h 73"/>
                  <a:gd name="T104" fmla="*/ 0 w 59"/>
                  <a:gd name="T105" fmla="*/ 58 h 73"/>
                  <a:gd name="T106" fmla="*/ 3 w 59"/>
                  <a:gd name="T107" fmla="*/ 61 h 73"/>
                  <a:gd name="T108" fmla="*/ 4 w 59"/>
                  <a:gd name="T109" fmla="*/ 64 h 73"/>
                  <a:gd name="T110" fmla="*/ 6 w 59"/>
                  <a:gd name="T111" fmla="*/ 65 h 73"/>
                  <a:gd name="T112" fmla="*/ 9 w 59"/>
                  <a:gd name="T113" fmla="*/ 67 h 73"/>
                  <a:gd name="T114" fmla="*/ 16 w 59"/>
                  <a:gd name="T115" fmla="*/ 71 h 73"/>
                  <a:gd name="T116" fmla="*/ 20 w 59"/>
                  <a:gd name="T117" fmla="*/ 71 h 73"/>
                  <a:gd name="T118" fmla="*/ 24 w 59"/>
                  <a:gd name="T119" fmla="*/ 70 h 73"/>
                  <a:gd name="T120" fmla="*/ 29 w 59"/>
                  <a:gd name="T121" fmla="*/ 73 h 73"/>
                  <a:gd name="T122" fmla="*/ 30 w 59"/>
                  <a:gd name="T123" fmla="*/ 71 h 73"/>
                  <a:gd name="T124" fmla="*/ 31 w 59"/>
                  <a:gd name="T125"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73">
                    <a:moveTo>
                      <a:pt x="31" y="69"/>
                    </a:moveTo>
                    <a:lnTo>
                      <a:pt x="33" y="66"/>
                    </a:lnTo>
                    <a:lnTo>
                      <a:pt x="36" y="65"/>
                    </a:lnTo>
                    <a:lnTo>
                      <a:pt x="39" y="64"/>
                    </a:lnTo>
                    <a:lnTo>
                      <a:pt x="39" y="63"/>
                    </a:lnTo>
                    <a:lnTo>
                      <a:pt x="39" y="62"/>
                    </a:lnTo>
                    <a:lnTo>
                      <a:pt x="43" y="59"/>
                    </a:lnTo>
                    <a:lnTo>
                      <a:pt x="44" y="54"/>
                    </a:lnTo>
                    <a:lnTo>
                      <a:pt x="44" y="51"/>
                    </a:lnTo>
                    <a:lnTo>
                      <a:pt x="46" y="49"/>
                    </a:lnTo>
                    <a:lnTo>
                      <a:pt x="49" y="44"/>
                    </a:lnTo>
                    <a:lnTo>
                      <a:pt x="51" y="44"/>
                    </a:lnTo>
                    <a:lnTo>
                      <a:pt x="55" y="41"/>
                    </a:lnTo>
                    <a:lnTo>
                      <a:pt x="57" y="39"/>
                    </a:lnTo>
                    <a:lnTo>
                      <a:pt x="58" y="37"/>
                    </a:lnTo>
                    <a:lnTo>
                      <a:pt x="59" y="35"/>
                    </a:lnTo>
                    <a:lnTo>
                      <a:pt x="58" y="34"/>
                    </a:lnTo>
                    <a:lnTo>
                      <a:pt x="55" y="34"/>
                    </a:lnTo>
                    <a:lnTo>
                      <a:pt x="55" y="35"/>
                    </a:lnTo>
                    <a:lnTo>
                      <a:pt x="52" y="34"/>
                    </a:lnTo>
                    <a:lnTo>
                      <a:pt x="50" y="34"/>
                    </a:lnTo>
                    <a:lnTo>
                      <a:pt x="49" y="32"/>
                    </a:lnTo>
                    <a:lnTo>
                      <a:pt x="48" y="32"/>
                    </a:lnTo>
                    <a:lnTo>
                      <a:pt x="47" y="32"/>
                    </a:lnTo>
                    <a:lnTo>
                      <a:pt x="45" y="32"/>
                    </a:lnTo>
                    <a:lnTo>
                      <a:pt x="45" y="0"/>
                    </a:lnTo>
                    <a:lnTo>
                      <a:pt x="45" y="0"/>
                    </a:lnTo>
                    <a:lnTo>
                      <a:pt x="20" y="0"/>
                    </a:lnTo>
                    <a:lnTo>
                      <a:pt x="20" y="8"/>
                    </a:lnTo>
                    <a:lnTo>
                      <a:pt x="14" y="9"/>
                    </a:lnTo>
                    <a:lnTo>
                      <a:pt x="17" y="11"/>
                    </a:lnTo>
                    <a:lnTo>
                      <a:pt x="17" y="13"/>
                    </a:lnTo>
                    <a:lnTo>
                      <a:pt x="20" y="16"/>
                    </a:lnTo>
                    <a:lnTo>
                      <a:pt x="22" y="18"/>
                    </a:lnTo>
                    <a:lnTo>
                      <a:pt x="24" y="18"/>
                    </a:lnTo>
                    <a:lnTo>
                      <a:pt x="24" y="20"/>
                    </a:lnTo>
                    <a:lnTo>
                      <a:pt x="24" y="23"/>
                    </a:lnTo>
                    <a:lnTo>
                      <a:pt x="26" y="24"/>
                    </a:lnTo>
                    <a:lnTo>
                      <a:pt x="28" y="24"/>
                    </a:lnTo>
                    <a:lnTo>
                      <a:pt x="30" y="25"/>
                    </a:lnTo>
                    <a:lnTo>
                      <a:pt x="30" y="28"/>
                    </a:lnTo>
                    <a:lnTo>
                      <a:pt x="28" y="29"/>
                    </a:lnTo>
                    <a:lnTo>
                      <a:pt x="10" y="29"/>
                    </a:lnTo>
                    <a:lnTo>
                      <a:pt x="2" y="46"/>
                    </a:lnTo>
                    <a:lnTo>
                      <a:pt x="2" y="49"/>
                    </a:lnTo>
                    <a:lnTo>
                      <a:pt x="2" y="49"/>
                    </a:lnTo>
                    <a:lnTo>
                      <a:pt x="2" y="51"/>
                    </a:lnTo>
                    <a:lnTo>
                      <a:pt x="3" y="53"/>
                    </a:lnTo>
                    <a:lnTo>
                      <a:pt x="3" y="53"/>
                    </a:lnTo>
                    <a:lnTo>
                      <a:pt x="3" y="54"/>
                    </a:lnTo>
                    <a:lnTo>
                      <a:pt x="1" y="56"/>
                    </a:lnTo>
                    <a:lnTo>
                      <a:pt x="1" y="57"/>
                    </a:lnTo>
                    <a:lnTo>
                      <a:pt x="0" y="58"/>
                    </a:lnTo>
                    <a:lnTo>
                      <a:pt x="3" y="61"/>
                    </a:lnTo>
                    <a:lnTo>
                      <a:pt x="4" y="64"/>
                    </a:lnTo>
                    <a:lnTo>
                      <a:pt x="6" y="65"/>
                    </a:lnTo>
                    <a:lnTo>
                      <a:pt x="9" y="67"/>
                    </a:lnTo>
                    <a:lnTo>
                      <a:pt x="16" y="71"/>
                    </a:lnTo>
                    <a:lnTo>
                      <a:pt x="20" y="71"/>
                    </a:lnTo>
                    <a:lnTo>
                      <a:pt x="24" y="70"/>
                    </a:lnTo>
                    <a:lnTo>
                      <a:pt x="29" y="73"/>
                    </a:lnTo>
                    <a:lnTo>
                      <a:pt x="30" y="71"/>
                    </a:lnTo>
                    <a:lnTo>
                      <a:pt x="31"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3" name="Freeform 1284">
                <a:extLst>
                  <a:ext uri="{FF2B5EF4-FFF2-40B4-BE49-F238E27FC236}">
                    <a16:creationId xmlns:a16="http://schemas.microsoft.com/office/drawing/2014/main" id="{F8C3D43E-F7E7-47FD-9459-1D040258A80D}"/>
                  </a:ext>
                </a:extLst>
              </p:cNvPr>
              <p:cNvSpPr>
                <a:spLocks/>
              </p:cNvSpPr>
              <p:nvPr/>
            </p:nvSpPr>
            <p:spPr bwMode="auto">
              <a:xfrm>
                <a:off x="3287835" y="3733449"/>
                <a:ext cx="4763" cy="9524"/>
              </a:xfrm>
              <a:custGeom>
                <a:avLst/>
                <a:gdLst>
                  <a:gd name="T0" fmla="*/ 0 w 3"/>
                  <a:gd name="T1" fmla="*/ 1 h 6"/>
                  <a:gd name="T2" fmla="*/ 0 w 3"/>
                  <a:gd name="T3" fmla="*/ 2 h 6"/>
                  <a:gd name="T4" fmla="*/ 1 w 3"/>
                  <a:gd name="T5" fmla="*/ 6 h 6"/>
                  <a:gd name="T6" fmla="*/ 3 w 3"/>
                  <a:gd name="T7" fmla="*/ 4 h 6"/>
                  <a:gd name="T8" fmla="*/ 2 w 3"/>
                  <a:gd name="T9" fmla="*/ 2 h 6"/>
                  <a:gd name="T10" fmla="*/ 0 w 3"/>
                  <a:gd name="T11" fmla="*/ 0 h 6"/>
                  <a:gd name="T12" fmla="*/ 0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1"/>
                    </a:moveTo>
                    <a:lnTo>
                      <a:pt x="0" y="2"/>
                    </a:lnTo>
                    <a:lnTo>
                      <a:pt x="1" y="6"/>
                    </a:lnTo>
                    <a:lnTo>
                      <a:pt x="3"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4" name="Freeform 1285">
                <a:extLst>
                  <a:ext uri="{FF2B5EF4-FFF2-40B4-BE49-F238E27FC236}">
                    <a16:creationId xmlns:a16="http://schemas.microsoft.com/office/drawing/2014/main" id="{09618E35-5A08-4B3B-8FF9-884A89CD7893}"/>
                  </a:ext>
                </a:extLst>
              </p:cNvPr>
              <p:cNvSpPr>
                <a:spLocks/>
              </p:cNvSpPr>
              <p:nvPr/>
            </p:nvSpPr>
            <p:spPr bwMode="auto">
              <a:xfrm>
                <a:off x="3579946" y="3742973"/>
                <a:ext cx="3175" cy="3175"/>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1" y="0"/>
                    </a:lnTo>
                    <a:lnTo>
                      <a:pt x="0" y="2"/>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5" name="Freeform 1286">
                <a:extLst>
                  <a:ext uri="{FF2B5EF4-FFF2-40B4-BE49-F238E27FC236}">
                    <a16:creationId xmlns:a16="http://schemas.microsoft.com/office/drawing/2014/main" id="{08DE10FF-5987-4E82-BCB6-C7E5044E34A2}"/>
                  </a:ext>
                </a:extLst>
              </p:cNvPr>
              <p:cNvSpPr>
                <a:spLocks/>
              </p:cNvSpPr>
              <p:nvPr/>
            </p:nvSpPr>
            <p:spPr bwMode="auto">
              <a:xfrm>
                <a:off x="3576771" y="3755672"/>
                <a:ext cx="1588" cy="9524"/>
              </a:xfrm>
              <a:custGeom>
                <a:avLst/>
                <a:gdLst>
                  <a:gd name="T0" fmla="*/ 1 w 1"/>
                  <a:gd name="T1" fmla="*/ 3 h 6"/>
                  <a:gd name="T2" fmla="*/ 1 w 1"/>
                  <a:gd name="T3" fmla="*/ 0 h 6"/>
                  <a:gd name="T4" fmla="*/ 0 w 1"/>
                  <a:gd name="T5" fmla="*/ 6 h 6"/>
                  <a:gd name="T6" fmla="*/ 1 w 1"/>
                  <a:gd name="T7" fmla="*/ 3 h 6"/>
                </a:gdLst>
                <a:ahLst/>
                <a:cxnLst>
                  <a:cxn ang="0">
                    <a:pos x="T0" y="T1"/>
                  </a:cxn>
                  <a:cxn ang="0">
                    <a:pos x="T2" y="T3"/>
                  </a:cxn>
                  <a:cxn ang="0">
                    <a:pos x="T4" y="T5"/>
                  </a:cxn>
                  <a:cxn ang="0">
                    <a:pos x="T6" y="T7"/>
                  </a:cxn>
                </a:cxnLst>
                <a:rect l="0" t="0" r="r" b="b"/>
                <a:pathLst>
                  <a:path w="1" h="6">
                    <a:moveTo>
                      <a:pt x="1" y="3"/>
                    </a:moveTo>
                    <a:lnTo>
                      <a:pt x="1" y="0"/>
                    </a:lnTo>
                    <a:lnTo>
                      <a:pt x="0" y="6"/>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6" name="Freeform 1287">
                <a:extLst>
                  <a:ext uri="{FF2B5EF4-FFF2-40B4-BE49-F238E27FC236}">
                    <a16:creationId xmlns:a16="http://schemas.microsoft.com/office/drawing/2014/main" id="{6DED65D4-1C54-463C-B5F8-463C62098E1A}"/>
                  </a:ext>
                </a:extLst>
              </p:cNvPr>
              <p:cNvSpPr>
                <a:spLocks/>
              </p:cNvSpPr>
              <p:nvPr/>
            </p:nvSpPr>
            <p:spPr bwMode="auto">
              <a:xfrm>
                <a:off x="3579946" y="3749322"/>
                <a:ext cx="1588" cy="4762"/>
              </a:xfrm>
              <a:custGeom>
                <a:avLst/>
                <a:gdLst>
                  <a:gd name="T0" fmla="*/ 0 w 1"/>
                  <a:gd name="T1" fmla="*/ 2 h 3"/>
                  <a:gd name="T2" fmla="*/ 0 w 1"/>
                  <a:gd name="T3" fmla="*/ 3 h 3"/>
                  <a:gd name="T4" fmla="*/ 1 w 1"/>
                  <a:gd name="T5" fmla="*/ 0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0" y="3"/>
                    </a:lnTo>
                    <a:lnTo>
                      <a:pt x="1"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7" name="Freeform 1288">
                <a:extLst>
                  <a:ext uri="{FF2B5EF4-FFF2-40B4-BE49-F238E27FC236}">
                    <a16:creationId xmlns:a16="http://schemas.microsoft.com/office/drawing/2014/main" id="{127FCD81-208A-4F92-A078-8DD7C13C745C}"/>
                  </a:ext>
                </a:extLst>
              </p:cNvPr>
              <p:cNvSpPr>
                <a:spLocks/>
              </p:cNvSpPr>
              <p:nvPr/>
            </p:nvSpPr>
            <p:spPr bwMode="auto">
              <a:xfrm>
                <a:off x="3173530" y="3482649"/>
                <a:ext cx="641374" cy="571446"/>
              </a:xfrm>
              <a:custGeom>
                <a:avLst/>
                <a:gdLst>
                  <a:gd name="T0" fmla="*/ 346 w 404"/>
                  <a:gd name="T1" fmla="*/ 331 h 360"/>
                  <a:gd name="T2" fmla="*/ 335 w 404"/>
                  <a:gd name="T3" fmla="*/ 315 h 360"/>
                  <a:gd name="T4" fmla="*/ 368 w 404"/>
                  <a:gd name="T5" fmla="*/ 300 h 360"/>
                  <a:gd name="T6" fmla="*/ 378 w 404"/>
                  <a:gd name="T7" fmla="*/ 288 h 360"/>
                  <a:gd name="T8" fmla="*/ 390 w 404"/>
                  <a:gd name="T9" fmla="*/ 278 h 360"/>
                  <a:gd name="T10" fmla="*/ 388 w 404"/>
                  <a:gd name="T11" fmla="*/ 265 h 360"/>
                  <a:gd name="T12" fmla="*/ 398 w 404"/>
                  <a:gd name="T13" fmla="*/ 231 h 360"/>
                  <a:gd name="T14" fmla="*/ 353 w 404"/>
                  <a:gd name="T15" fmla="*/ 239 h 360"/>
                  <a:gd name="T16" fmla="*/ 334 w 404"/>
                  <a:gd name="T17" fmla="*/ 282 h 360"/>
                  <a:gd name="T18" fmla="*/ 327 w 404"/>
                  <a:gd name="T19" fmla="*/ 288 h 360"/>
                  <a:gd name="T20" fmla="*/ 300 w 404"/>
                  <a:gd name="T21" fmla="*/ 294 h 360"/>
                  <a:gd name="T22" fmla="*/ 275 w 404"/>
                  <a:gd name="T23" fmla="*/ 283 h 360"/>
                  <a:gd name="T24" fmla="*/ 254 w 404"/>
                  <a:gd name="T25" fmla="*/ 240 h 360"/>
                  <a:gd name="T26" fmla="*/ 251 w 404"/>
                  <a:gd name="T27" fmla="*/ 219 h 360"/>
                  <a:gd name="T28" fmla="*/ 252 w 404"/>
                  <a:gd name="T29" fmla="*/ 174 h 360"/>
                  <a:gd name="T30" fmla="*/ 259 w 404"/>
                  <a:gd name="T31" fmla="*/ 162 h 360"/>
                  <a:gd name="T32" fmla="*/ 259 w 404"/>
                  <a:gd name="T33" fmla="*/ 151 h 360"/>
                  <a:gd name="T34" fmla="*/ 240 w 404"/>
                  <a:gd name="T35" fmla="*/ 138 h 360"/>
                  <a:gd name="T36" fmla="*/ 231 w 404"/>
                  <a:gd name="T37" fmla="*/ 105 h 360"/>
                  <a:gd name="T38" fmla="*/ 221 w 404"/>
                  <a:gd name="T39" fmla="*/ 80 h 360"/>
                  <a:gd name="T40" fmla="*/ 202 w 404"/>
                  <a:gd name="T41" fmla="*/ 68 h 360"/>
                  <a:gd name="T42" fmla="*/ 193 w 404"/>
                  <a:gd name="T43" fmla="*/ 81 h 360"/>
                  <a:gd name="T44" fmla="*/ 177 w 404"/>
                  <a:gd name="T45" fmla="*/ 78 h 360"/>
                  <a:gd name="T46" fmla="*/ 168 w 404"/>
                  <a:gd name="T47" fmla="*/ 69 h 360"/>
                  <a:gd name="T48" fmla="*/ 163 w 404"/>
                  <a:gd name="T49" fmla="*/ 53 h 360"/>
                  <a:gd name="T50" fmla="*/ 153 w 404"/>
                  <a:gd name="T51" fmla="*/ 34 h 360"/>
                  <a:gd name="T52" fmla="*/ 34 w 404"/>
                  <a:gd name="T53" fmla="*/ 2 h 360"/>
                  <a:gd name="T54" fmla="*/ 9 w 404"/>
                  <a:gd name="T55" fmla="*/ 32 h 360"/>
                  <a:gd name="T56" fmla="*/ 13 w 404"/>
                  <a:gd name="T57" fmla="*/ 58 h 360"/>
                  <a:gd name="T58" fmla="*/ 33 w 404"/>
                  <a:gd name="T59" fmla="*/ 90 h 360"/>
                  <a:gd name="T60" fmla="*/ 30 w 404"/>
                  <a:gd name="T61" fmla="*/ 105 h 360"/>
                  <a:gd name="T62" fmla="*/ 27 w 404"/>
                  <a:gd name="T63" fmla="*/ 117 h 360"/>
                  <a:gd name="T64" fmla="*/ 42 w 404"/>
                  <a:gd name="T65" fmla="*/ 120 h 360"/>
                  <a:gd name="T66" fmla="*/ 51 w 404"/>
                  <a:gd name="T67" fmla="*/ 161 h 360"/>
                  <a:gd name="T68" fmla="*/ 71 w 404"/>
                  <a:gd name="T69" fmla="*/ 186 h 360"/>
                  <a:gd name="T70" fmla="*/ 87 w 404"/>
                  <a:gd name="T71" fmla="*/ 191 h 360"/>
                  <a:gd name="T72" fmla="*/ 76 w 404"/>
                  <a:gd name="T73" fmla="*/ 178 h 360"/>
                  <a:gd name="T74" fmla="*/ 69 w 404"/>
                  <a:gd name="T75" fmla="*/ 154 h 360"/>
                  <a:gd name="T76" fmla="*/ 62 w 404"/>
                  <a:gd name="T77" fmla="*/ 123 h 360"/>
                  <a:gd name="T78" fmla="*/ 56 w 404"/>
                  <a:gd name="T79" fmla="*/ 110 h 360"/>
                  <a:gd name="T80" fmla="*/ 43 w 404"/>
                  <a:gd name="T81" fmla="*/ 82 h 360"/>
                  <a:gd name="T82" fmla="*/ 29 w 404"/>
                  <a:gd name="T83" fmla="*/ 55 h 360"/>
                  <a:gd name="T84" fmla="*/ 38 w 404"/>
                  <a:gd name="T85" fmla="*/ 27 h 360"/>
                  <a:gd name="T86" fmla="*/ 51 w 404"/>
                  <a:gd name="T87" fmla="*/ 41 h 360"/>
                  <a:gd name="T88" fmla="*/ 58 w 404"/>
                  <a:gd name="T89" fmla="*/ 75 h 360"/>
                  <a:gd name="T90" fmla="*/ 70 w 404"/>
                  <a:gd name="T91" fmla="*/ 99 h 360"/>
                  <a:gd name="T92" fmla="*/ 83 w 404"/>
                  <a:gd name="T93" fmla="*/ 120 h 360"/>
                  <a:gd name="T94" fmla="*/ 98 w 404"/>
                  <a:gd name="T95" fmla="*/ 132 h 360"/>
                  <a:gd name="T96" fmla="*/ 96 w 404"/>
                  <a:gd name="T97" fmla="*/ 150 h 360"/>
                  <a:gd name="T98" fmla="*/ 108 w 404"/>
                  <a:gd name="T99" fmla="*/ 170 h 360"/>
                  <a:gd name="T100" fmla="*/ 137 w 404"/>
                  <a:gd name="T101" fmla="*/ 211 h 360"/>
                  <a:gd name="T102" fmla="*/ 139 w 404"/>
                  <a:gd name="T103" fmla="*/ 247 h 360"/>
                  <a:gd name="T104" fmla="*/ 142 w 404"/>
                  <a:gd name="T105" fmla="*/ 272 h 360"/>
                  <a:gd name="T106" fmla="*/ 161 w 404"/>
                  <a:gd name="T107" fmla="*/ 285 h 360"/>
                  <a:gd name="T108" fmla="*/ 184 w 404"/>
                  <a:gd name="T109" fmla="*/ 297 h 360"/>
                  <a:gd name="T110" fmla="*/ 224 w 404"/>
                  <a:gd name="T111" fmla="*/ 325 h 360"/>
                  <a:gd name="T112" fmla="*/ 252 w 404"/>
                  <a:gd name="T113" fmla="*/ 337 h 360"/>
                  <a:gd name="T114" fmla="*/ 281 w 404"/>
                  <a:gd name="T115" fmla="*/ 331 h 360"/>
                  <a:gd name="T116" fmla="*/ 285 w 404"/>
                  <a:gd name="T117" fmla="*/ 331 h 360"/>
                  <a:gd name="T118" fmla="*/ 290 w 404"/>
                  <a:gd name="T119" fmla="*/ 329 h 360"/>
                  <a:gd name="T120" fmla="*/ 316 w 404"/>
                  <a:gd name="T121" fmla="*/ 3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360">
                    <a:moveTo>
                      <a:pt x="319" y="358"/>
                    </a:moveTo>
                    <a:lnTo>
                      <a:pt x="321" y="356"/>
                    </a:lnTo>
                    <a:lnTo>
                      <a:pt x="321" y="355"/>
                    </a:lnTo>
                    <a:lnTo>
                      <a:pt x="321" y="355"/>
                    </a:lnTo>
                    <a:lnTo>
                      <a:pt x="320" y="353"/>
                    </a:lnTo>
                    <a:lnTo>
                      <a:pt x="320" y="351"/>
                    </a:lnTo>
                    <a:lnTo>
                      <a:pt x="320" y="351"/>
                    </a:lnTo>
                    <a:lnTo>
                      <a:pt x="320" y="348"/>
                    </a:lnTo>
                    <a:lnTo>
                      <a:pt x="328" y="331"/>
                    </a:lnTo>
                    <a:lnTo>
                      <a:pt x="346" y="331"/>
                    </a:lnTo>
                    <a:lnTo>
                      <a:pt x="348" y="330"/>
                    </a:lnTo>
                    <a:lnTo>
                      <a:pt x="348" y="327"/>
                    </a:lnTo>
                    <a:lnTo>
                      <a:pt x="346" y="326"/>
                    </a:lnTo>
                    <a:lnTo>
                      <a:pt x="344" y="326"/>
                    </a:lnTo>
                    <a:lnTo>
                      <a:pt x="342" y="325"/>
                    </a:lnTo>
                    <a:lnTo>
                      <a:pt x="342" y="322"/>
                    </a:lnTo>
                    <a:lnTo>
                      <a:pt x="342" y="320"/>
                    </a:lnTo>
                    <a:lnTo>
                      <a:pt x="340" y="320"/>
                    </a:lnTo>
                    <a:lnTo>
                      <a:pt x="338" y="318"/>
                    </a:lnTo>
                    <a:lnTo>
                      <a:pt x="335" y="315"/>
                    </a:lnTo>
                    <a:lnTo>
                      <a:pt x="335" y="313"/>
                    </a:lnTo>
                    <a:lnTo>
                      <a:pt x="332" y="311"/>
                    </a:lnTo>
                    <a:lnTo>
                      <a:pt x="338" y="310"/>
                    </a:lnTo>
                    <a:lnTo>
                      <a:pt x="338" y="302"/>
                    </a:lnTo>
                    <a:lnTo>
                      <a:pt x="363" y="302"/>
                    </a:lnTo>
                    <a:lnTo>
                      <a:pt x="363" y="299"/>
                    </a:lnTo>
                    <a:lnTo>
                      <a:pt x="365" y="298"/>
                    </a:lnTo>
                    <a:lnTo>
                      <a:pt x="367" y="299"/>
                    </a:lnTo>
                    <a:lnTo>
                      <a:pt x="367" y="299"/>
                    </a:lnTo>
                    <a:lnTo>
                      <a:pt x="368" y="300"/>
                    </a:lnTo>
                    <a:lnTo>
                      <a:pt x="369" y="299"/>
                    </a:lnTo>
                    <a:lnTo>
                      <a:pt x="369" y="299"/>
                    </a:lnTo>
                    <a:lnTo>
                      <a:pt x="369" y="298"/>
                    </a:lnTo>
                    <a:lnTo>
                      <a:pt x="371" y="296"/>
                    </a:lnTo>
                    <a:lnTo>
                      <a:pt x="372" y="293"/>
                    </a:lnTo>
                    <a:lnTo>
                      <a:pt x="373" y="292"/>
                    </a:lnTo>
                    <a:lnTo>
                      <a:pt x="374" y="291"/>
                    </a:lnTo>
                    <a:lnTo>
                      <a:pt x="375" y="291"/>
                    </a:lnTo>
                    <a:lnTo>
                      <a:pt x="375" y="291"/>
                    </a:lnTo>
                    <a:lnTo>
                      <a:pt x="378" y="288"/>
                    </a:lnTo>
                    <a:lnTo>
                      <a:pt x="380" y="284"/>
                    </a:lnTo>
                    <a:lnTo>
                      <a:pt x="383" y="283"/>
                    </a:lnTo>
                    <a:lnTo>
                      <a:pt x="382" y="287"/>
                    </a:lnTo>
                    <a:lnTo>
                      <a:pt x="380" y="289"/>
                    </a:lnTo>
                    <a:lnTo>
                      <a:pt x="381" y="289"/>
                    </a:lnTo>
                    <a:lnTo>
                      <a:pt x="384" y="292"/>
                    </a:lnTo>
                    <a:lnTo>
                      <a:pt x="385" y="295"/>
                    </a:lnTo>
                    <a:lnTo>
                      <a:pt x="386" y="294"/>
                    </a:lnTo>
                    <a:lnTo>
                      <a:pt x="388" y="289"/>
                    </a:lnTo>
                    <a:lnTo>
                      <a:pt x="390" y="278"/>
                    </a:lnTo>
                    <a:lnTo>
                      <a:pt x="392" y="275"/>
                    </a:lnTo>
                    <a:lnTo>
                      <a:pt x="390" y="275"/>
                    </a:lnTo>
                    <a:lnTo>
                      <a:pt x="390" y="277"/>
                    </a:lnTo>
                    <a:lnTo>
                      <a:pt x="388" y="276"/>
                    </a:lnTo>
                    <a:lnTo>
                      <a:pt x="388" y="275"/>
                    </a:lnTo>
                    <a:lnTo>
                      <a:pt x="391" y="271"/>
                    </a:lnTo>
                    <a:lnTo>
                      <a:pt x="392" y="268"/>
                    </a:lnTo>
                    <a:lnTo>
                      <a:pt x="390" y="268"/>
                    </a:lnTo>
                    <a:lnTo>
                      <a:pt x="387" y="267"/>
                    </a:lnTo>
                    <a:lnTo>
                      <a:pt x="388" y="265"/>
                    </a:lnTo>
                    <a:lnTo>
                      <a:pt x="391" y="263"/>
                    </a:lnTo>
                    <a:lnTo>
                      <a:pt x="391" y="259"/>
                    </a:lnTo>
                    <a:lnTo>
                      <a:pt x="393" y="256"/>
                    </a:lnTo>
                    <a:lnTo>
                      <a:pt x="399" y="250"/>
                    </a:lnTo>
                    <a:lnTo>
                      <a:pt x="402" y="244"/>
                    </a:lnTo>
                    <a:lnTo>
                      <a:pt x="404" y="239"/>
                    </a:lnTo>
                    <a:lnTo>
                      <a:pt x="404" y="235"/>
                    </a:lnTo>
                    <a:lnTo>
                      <a:pt x="400" y="229"/>
                    </a:lnTo>
                    <a:lnTo>
                      <a:pt x="397" y="229"/>
                    </a:lnTo>
                    <a:lnTo>
                      <a:pt x="398" y="231"/>
                    </a:lnTo>
                    <a:lnTo>
                      <a:pt x="397" y="232"/>
                    </a:lnTo>
                    <a:lnTo>
                      <a:pt x="390" y="230"/>
                    </a:lnTo>
                    <a:lnTo>
                      <a:pt x="384" y="230"/>
                    </a:lnTo>
                    <a:lnTo>
                      <a:pt x="384" y="232"/>
                    </a:lnTo>
                    <a:lnTo>
                      <a:pt x="381" y="234"/>
                    </a:lnTo>
                    <a:lnTo>
                      <a:pt x="380" y="233"/>
                    </a:lnTo>
                    <a:lnTo>
                      <a:pt x="376" y="233"/>
                    </a:lnTo>
                    <a:lnTo>
                      <a:pt x="374" y="237"/>
                    </a:lnTo>
                    <a:lnTo>
                      <a:pt x="362" y="236"/>
                    </a:lnTo>
                    <a:lnTo>
                      <a:pt x="353" y="239"/>
                    </a:lnTo>
                    <a:lnTo>
                      <a:pt x="353" y="241"/>
                    </a:lnTo>
                    <a:lnTo>
                      <a:pt x="355" y="241"/>
                    </a:lnTo>
                    <a:lnTo>
                      <a:pt x="350" y="248"/>
                    </a:lnTo>
                    <a:lnTo>
                      <a:pt x="349" y="259"/>
                    </a:lnTo>
                    <a:lnTo>
                      <a:pt x="350" y="261"/>
                    </a:lnTo>
                    <a:lnTo>
                      <a:pt x="345" y="267"/>
                    </a:lnTo>
                    <a:lnTo>
                      <a:pt x="345" y="273"/>
                    </a:lnTo>
                    <a:lnTo>
                      <a:pt x="342" y="277"/>
                    </a:lnTo>
                    <a:lnTo>
                      <a:pt x="340" y="278"/>
                    </a:lnTo>
                    <a:lnTo>
                      <a:pt x="334" y="282"/>
                    </a:lnTo>
                    <a:lnTo>
                      <a:pt x="335" y="282"/>
                    </a:lnTo>
                    <a:lnTo>
                      <a:pt x="337" y="280"/>
                    </a:lnTo>
                    <a:lnTo>
                      <a:pt x="336" y="282"/>
                    </a:lnTo>
                    <a:lnTo>
                      <a:pt x="336" y="288"/>
                    </a:lnTo>
                    <a:lnTo>
                      <a:pt x="334" y="292"/>
                    </a:lnTo>
                    <a:lnTo>
                      <a:pt x="332" y="292"/>
                    </a:lnTo>
                    <a:lnTo>
                      <a:pt x="331" y="293"/>
                    </a:lnTo>
                    <a:lnTo>
                      <a:pt x="330" y="292"/>
                    </a:lnTo>
                    <a:lnTo>
                      <a:pt x="326" y="290"/>
                    </a:lnTo>
                    <a:lnTo>
                      <a:pt x="327" y="288"/>
                    </a:lnTo>
                    <a:lnTo>
                      <a:pt x="330" y="286"/>
                    </a:lnTo>
                    <a:lnTo>
                      <a:pt x="326" y="285"/>
                    </a:lnTo>
                    <a:lnTo>
                      <a:pt x="324" y="287"/>
                    </a:lnTo>
                    <a:lnTo>
                      <a:pt x="321" y="286"/>
                    </a:lnTo>
                    <a:lnTo>
                      <a:pt x="317" y="286"/>
                    </a:lnTo>
                    <a:lnTo>
                      <a:pt x="315" y="289"/>
                    </a:lnTo>
                    <a:lnTo>
                      <a:pt x="312" y="289"/>
                    </a:lnTo>
                    <a:lnTo>
                      <a:pt x="307" y="289"/>
                    </a:lnTo>
                    <a:lnTo>
                      <a:pt x="306" y="290"/>
                    </a:lnTo>
                    <a:lnTo>
                      <a:pt x="300" y="294"/>
                    </a:lnTo>
                    <a:lnTo>
                      <a:pt x="299" y="294"/>
                    </a:lnTo>
                    <a:lnTo>
                      <a:pt x="297" y="293"/>
                    </a:lnTo>
                    <a:lnTo>
                      <a:pt x="293" y="294"/>
                    </a:lnTo>
                    <a:lnTo>
                      <a:pt x="290" y="296"/>
                    </a:lnTo>
                    <a:lnTo>
                      <a:pt x="288" y="292"/>
                    </a:lnTo>
                    <a:lnTo>
                      <a:pt x="285" y="286"/>
                    </a:lnTo>
                    <a:lnTo>
                      <a:pt x="281" y="284"/>
                    </a:lnTo>
                    <a:lnTo>
                      <a:pt x="280" y="282"/>
                    </a:lnTo>
                    <a:lnTo>
                      <a:pt x="276" y="282"/>
                    </a:lnTo>
                    <a:lnTo>
                      <a:pt x="275" y="283"/>
                    </a:lnTo>
                    <a:lnTo>
                      <a:pt x="272" y="281"/>
                    </a:lnTo>
                    <a:lnTo>
                      <a:pt x="267" y="272"/>
                    </a:lnTo>
                    <a:lnTo>
                      <a:pt x="266" y="269"/>
                    </a:lnTo>
                    <a:lnTo>
                      <a:pt x="266" y="267"/>
                    </a:lnTo>
                    <a:lnTo>
                      <a:pt x="264" y="262"/>
                    </a:lnTo>
                    <a:lnTo>
                      <a:pt x="262" y="258"/>
                    </a:lnTo>
                    <a:lnTo>
                      <a:pt x="255" y="248"/>
                    </a:lnTo>
                    <a:lnTo>
                      <a:pt x="254" y="245"/>
                    </a:lnTo>
                    <a:lnTo>
                      <a:pt x="252" y="242"/>
                    </a:lnTo>
                    <a:lnTo>
                      <a:pt x="254" y="240"/>
                    </a:lnTo>
                    <a:lnTo>
                      <a:pt x="253" y="237"/>
                    </a:lnTo>
                    <a:lnTo>
                      <a:pt x="252" y="230"/>
                    </a:lnTo>
                    <a:lnTo>
                      <a:pt x="249" y="228"/>
                    </a:lnTo>
                    <a:lnTo>
                      <a:pt x="249" y="225"/>
                    </a:lnTo>
                    <a:lnTo>
                      <a:pt x="252" y="230"/>
                    </a:lnTo>
                    <a:lnTo>
                      <a:pt x="253" y="236"/>
                    </a:lnTo>
                    <a:lnTo>
                      <a:pt x="254" y="234"/>
                    </a:lnTo>
                    <a:lnTo>
                      <a:pt x="254" y="230"/>
                    </a:lnTo>
                    <a:lnTo>
                      <a:pt x="250" y="223"/>
                    </a:lnTo>
                    <a:lnTo>
                      <a:pt x="251" y="219"/>
                    </a:lnTo>
                    <a:lnTo>
                      <a:pt x="250" y="213"/>
                    </a:lnTo>
                    <a:lnTo>
                      <a:pt x="249" y="210"/>
                    </a:lnTo>
                    <a:lnTo>
                      <a:pt x="252" y="206"/>
                    </a:lnTo>
                    <a:lnTo>
                      <a:pt x="252" y="198"/>
                    </a:lnTo>
                    <a:lnTo>
                      <a:pt x="252" y="193"/>
                    </a:lnTo>
                    <a:lnTo>
                      <a:pt x="253" y="185"/>
                    </a:lnTo>
                    <a:lnTo>
                      <a:pt x="252" y="182"/>
                    </a:lnTo>
                    <a:lnTo>
                      <a:pt x="254" y="180"/>
                    </a:lnTo>
                    <a:lnTo>
                      <a:pt x="252" y="179"/>
                    </a:lnTo>
                    <a:lnTo>
                      <a:pt x="252" y="174"/>
                    </a:lnTo>
                    <a:lnTo>
                      <a:pt x="254" y="172"/>
                    </a:lnTo>
                    <a:lnTo>
                      <a:pt x="255" y="168"/>
                    </a:lnTo>
                    <a:lnTo>
                      <a:pt x="255" y="166"/>
                    </a:lnTo>
                    <a:lnTo>
                      <a:pt x="254" y="165"/>
                    </a:lnTo>
                    <a:lnTo>
                      <a:pt x="255" y="162"/>
                    </a:lnTo>
                    <a:lnTo>
                      <a:pt x="255" y="157"/>
                    </a:lnTo>
                    <a:lnTo>
                      <a:pt x="258" y="158"/>
                    </a:lnTo>
                    <a:lnTo>
                      <a:pt x="258" y="161"/>
                    </a:lnTo>
                    <a:lnTo>
                      <a:pt x="257" y="162"/>
                    </a:lnTo>
                    <a:lnTo>
                      <a:pt x="259" y="162"/>
                    </a:lnTo>
                    <a:lnTo>
                      <a:pt x="259" y="159"/>
                    </a:lnTo>
                    <a:lnTo>
                      <a:pt x="261" y="155"/>
                    </a:lnTo>
                    <a:lnTo>
                      <a:pt x="262" y="151"/>
                    </a:lnTo>
                    <a:lnTo>
                      <a:pt x="263" y="150"/>
                    </a:lnTo>
                    <a:lnTo>
                      <a:pt x="263" y="146"/>
                    </a:lnTo>
                    <a:lnTo>
                      <a:pt x="264" y="144"/>
                    </a:lnTo>
                    <a:lnTo>
                      <a:pt x="262" y="146"/>
                    </a:lnTo>
                    <a:lnTo>
                      <a:pt x="261" y="151"/>
                    </a:lnTo>
                    <a:lnTo>
                      <a:pt x="259" y="153"/>
                    </a:lnTo>
                    <a:lnTo>
                      <a:pt x="259" y="151"/>
                    </a:lnTo>
                    <a:lnTo>
                      <a:pt x="259" y="150"/>
                    </a:lnTo>
                    <a:lnTo>
                      <a:pt x="257" y="148"/>
                    </a:lnTo>
                    <a:lnTo>
                      <a:pt x="255" y="147"/>
                    </a:lnTo>
                    <a:lnTo>
                      <a:pt x="252" y="145"/>
                    </a:lnTo>
                    <a:lnTo>
                      <a:pt x="248" y="144"/>
                    </a:lnTo>
                    <a:lnTo>
                      <a:pt x="245" y="141"/>
                    </a:lnTo>
                    <a:lnTo>
                      <a:pt x="244" y="139"/>
                    </a:lnTo>
                    <a:lnTo>
                      <a:pt x="241" y="140"/>
                    </a:lnTo>
                    <a:lnTo>
                      <a:pt x="240" y="139"/>
                    </a:lnTo>
                    <a:lnTo>
                      <a:pt x="240" y="138"/>
                    </a:lnTo>
                    <a:lnTo>
                      <a:pt x="238" y="137"/>
                    </a:lnTo>
                    <a:lnTo>
                      <a:pt x="238" y="132"/>
                    </a:lnTo>
                    <a:lnTo>
                      <a:pt x="236" y="123"/>
                    </a:lnTo>
                    <a:lnTo>
                      <a:pt x="235" y="121"/>
                    </a:lnTo>
                    <a:lnTo>
                      <a:pt x="235" y="120"/>
                    </a:lnTo>
                    <a:lnTo>
                      <a:pt x="236" y="117"/>
                    </a:lnTo>
                    <a:lnTo>
                      <a:pt x="236" y="114"/>
                    </a:lnTo>
                    <a:lnTo>
                      <a:pt x="234" y="111"/>
                    </a:lnTo>
                    <a:lnTo>
                      <a:pt x="232" y="109"/>
                    </a:lnTo>
                    <a:lnTo>
                      <a:pt x="231" y="105"/>
                    </a:lnTo>
                    <a:lnTo>
                      <a:pt x="230" y="104"/>
                    </a:lnTo>
                    <a:lnTo>
                      <a:pt x="229" y="102"/>
                    </a:lnTo>
                    <a:lnTo>
                      <a:pt x="227" y="101"/>
                    </a:lnTo>
                    <a:lnTo>
                      <a:pt x="226" y="95"/>
                    </a:lnTo>
                    <a:lnTo>
                      <a:pt x="225" y="92"/>
                    </a:lnTo>
                    <a:lnTo>
                      <a:pt x="224" y="92"/>
                    </a:lnTo>
                    <a:lnTo>
                      <a:pt x="224" y="87"/>
                    </a:lnTo>
                    <a:lnTo>
                      <a:pt x="223" y="85"/>
                    </a:lnTo>
                    <a:lnTo>
                      <a:pt x="222" y="83"/>
                    </a:lnTo>
                    <a:lnTo>
                      <a:pt x="221" y="80"/>
                    </a:lnTo>
                    <a:lnTo>
                      <a:pt x="219" y="75"/>
                    </a:lnTo>
                    <a:lnTo>
                      <a:pt x="217" y="73"/>
                    </a:lnTo>
                    <a:lnTo>
                      <a:pt x="215" y="71"/>
                    </a:lnTo>
                    <a:lnTo>
                      <a:pt x="213" y="69"/>
                    </a:lnTo>
                    <a:lnTo>
                      <a:pt x="211" y="70"/>
                    </a:lnTo>
                    <a:lnTo>
                      <a:pt x="210" y="68"/>
                    </a:lnTo>
                    <a:lnTo>
                      <a:pt x="210" y="68"/>
                    </a:lnTo>
                    <a:lnTo>
                      <a:pt x="207" y="68"/>
                    </a:lnTo>
                    <a:lnTo>
                      <a:pt x="205" y="68"/>
                    </a:lnTo>
                    <a:lnTo>
                      <a:pt x="202" y="68"/>
                    </a:lnTo>
                    <a:lnTo>
                      <a:pt x="201" y="70"/>
                    </a:lnTo>
                    <a:lnTo>
                      <a:pt x="200" y="70"/>
                    </a:lnTo>
                    <a:lnTo>
                      <a:pt x="200" y="70"/>
                    </a:lnTo>
                    <a:lnTo>
                      <a:pt x="199" y="69"/>
                    </a:lnTo>
                    <a:lnTo>
                      <a:pt x="197" y="70"/>
                    </a:lnTo>
                    <a:lnTo>
                      <a:pt x="196" y="72"/>
                    </a:lnTo>
                    <a:lnTo>
                      <a:pt x="193" y="76"/>
                    </a:lnTo>
                    <a:lnTo>
                      <a:pt x="193" y="79"/>
                    </a:lnTo>
                    <a:lnTo>
                      <a:pt x="193" y="79"/>
                    </a:lnTo>
                    <a:lnTo>
                      <a:pt x="193" y="81"/>
                    </a:lnTo>
                    <a:lnTo>
                      <a:pt x="191" y="81"/>
                    </a:lnTo>
                    <a:lnTo>
                      <a:pt x="189" y="83"/>
                    </a:lnTo>
                    <a:lnTo>
                      <a:pt x="189" y="84"/>
                    </a:lnTo>
                    <a:lnTo>
                      <a:pt x="187" y="85"/>
                    </a:lnTo>
                    <a:lnTo>
                      <a:pt x="186" y="85"/>
                    </a:lnTo>
                    <a:lnTo>
                      <a:pt x="186" y="83"/>
                    </a:lnTo>
                    <a:lnTo>
                      <a:pt x="182" y="82"/>
                    </a:lnTo>
                    <a:lnTo>
                      <a:pt x="180" y="81"/>
                    </a:lnTo>
                    <a:lnTo>
                      <a:pt x="179" y="79"/>
                    </a:lnTo>
                    <a:lnTo>
                      <a:pt x="177" y="78"/>
                    </a:lnTo>
                    <a:lnTo>
                      <a:pt x="175" y="78"/>
                    </a:lnTo>
                    <a:lnTo>
                      <a:pt x="174" y="76"/>
                    </a:lnTo>
                    <a:lnTo>
                      <a:pt x="174" y="75"/>
                    </a:lnTo>
                    <a:lnTo>
                      <a:pt x="174" y="74"/>
                    </a:lnTo>
                    <a:lnTo>
                      <a:pt x="172" y="74"/>
                    </a:lnTo>
                    <a:lnTo>
                      <a:pt x="172" y="74"/>
                    </a:lnTo>
                    <a:lnTo>
                      <a:pt x="170" y="72"/>
                    </a:lnTo>
                    <a:lnTo>
                      <a:pt x="169" y="72"/>
                    </a:lnTo>
                    <a:lnTo>
                      <a:pt x="169" y="72"/>
                    </a:lnTo>
                    <a:lnTo>
                      <a:pt x="168" y="69"/>
                    </a:lnTo>
                    <a:lnTo>
                      <a:pt x="167" y="66"/>
                    </a:lnTo>
                    <a:lnTo>
                      <a:pt x="165" y="63"/>
                    </a:lnTo>
                    <a:lnTo>
                      <a:pt x="165" y="61"/>
                    </a:lnTo>
                    <a:lnTo>
                      <a:pt x="166" y="61"/>
                    </a:lnTo>
                    <a:lnTo>
                      <a:pt x="167" y="60"/>
                    </a:lnTo>
                    <a:lnTo>
                      <a:pt x="167" y="58"/>
                    </a:lnTo>
                    <a:lnTo>
                      <a:pt x="165" y="56"/>
                    </a:lnTo>
                    <a:lnTo>
                      <a:pt x="165" y="54"/>
                    </a:lnTo>
                    <a:lnTo>
                      <a:pt x="164" y="54"/>
                    </a:lnTo>
                    <a:lnTo>
                      <a:pt x="163" y="53"/>
                    </a:lnTo>
                    <a:lnTo>
                      <a:pt x="162" y="49"/>
                    </a:lnTo>
                    <a:lnTo>
                      <a:pt x="162" y="47"/>
                    </a:lnTo>
                    <a:lnTo>
                      <a:pt x="159" y="45"/>
                    </a:lnTo>
                    <a:lnTo>
                      <a:pt x="158" y="44"/>
                    </a:lnTo>
                    <a:lnTo>
                      <a:pt x="158" y="43"/>
                    </a:lnTo>
                    <a:lnTo>
                      <a:pt x="158" y="42"/>
                    </a:lnTo>
                    <a:lnTo>
                      <a:pt x="156" y="40"/>
                    </a:lnTo>
                    <a:lnTo>
                      <a:pt x="155" y="39"/>
                    </a:lnTo>
                    <a:lnTo>
                      <a:pt x="155" y="37"/>
                    </a:lnTo>
                    <a:lnTo>
                      <a:pt x="153" y="34"/>
                    </a:lnTo>
                    <a:lnTo>
                      <a:pt x="152" y="34"/>
                    </a:lnTo>
                    <a:lnTo>
                      <a:pt x="151" y="33"/>
                    </a:lnTo>
                    <a:lnTo>
                      <a:pt x="151" y="31"/>
                    </a:lnTo>
                    <a:lnTo>
                      <a:pt x="148" y="27"/>
                    </a:lnTo>
                    <a:lnTo>
                      <a:pt x="145" y="26"/>
                    </a:lnTo>
                    <a:lnTo>
                      <a:pt x="123" y="24"/>
                    </a:lnTo>
                    <a:lnTo>
                      <a:pt x="123" y="30"/>
                    </a:lnTo>
                    <a:lnTo>
                      <a:pt x="82" y="30"/>
                    </a:lnTo>
                    <a:lnTo>
                      <a:pt x="33" y="3"/>
                    </a:lnTo>
                    <a:lnTo>
                      <a:pt x="34" y="2"/>
                    </a:lnTo>
                    <a:lnTo>
                      <a:pt x="33" y="0"/>
                    </a:lnTo>
                    <a:lnTo>
                      <a:pt x="0" y="1"/>
                    </a:lnTo>
                    <a:lnTo>
                      <a:pt x="0" y="5"/>
                    </a:lnTo>
                    <a:lnTo>
                      <a:pt x="2" y="13"/>
                    </a:lnTo>
                    <a:lnTo>
                      <a:pt x="4" y="17"/>
                    </a:lnTo>
                    <a:lnTo>
                      <a:pt x="6" y="20"/>
                    </a:lnTo>
                    <a:lnTo>
                      <a:pt x="4" y="20"/>
                    </a:lnTo>
                    <a:lnTo>
                      <a:pt x="4" y="23"/>
                    </a:lnTo>
                    <a:lnTo>
                      <a:pt x="5" y="27"/>
                    </a:lnTo>
                    <a:lnTo>
                      <a:pt x="9" y="32"/>
                    </a:lnTo>
                    <a:lnTo>
                      <a:pt x="9" y="34"/>
                    </a:lnTo>
                    <a:lnTo>
                      <a:pt x="7" y="35"/>
                    </a:lnTo>
                    <a:lnTo>
                      <a:pt x="8" y="37"/>
                    </a:lnTo>
                    <a:lnTo>
                      <a:pt x="11" y="41"/>
                    </a:lnTo>
                    <a:lnTo>
                      <a:pt x="12" y="44"/>
                    </a:lnTo>
                    <a:lnTo>
                      <a:pt x="10" y="45"/>
                    </a:lnTo>
                    <a:lnTo>
                      <a:pt x="10" y="48"/>
                    </a:lnTo>
                    <a:lnTo>
                      <a:pt x="12" y="51"/>
                    </a:lnTo>
                    <a:lnTo>
                      <a:pt x="13" y="52"/>
                    </a:lnTo>
                    <a:lnTo>
                      <a:pt x="13" y="58"/>
                    </a:lnTo>
                    <a:lnTo>
                      <a:pt x="14" y="63"/>
                    </a:lnTo>
                    <a:lnTo>
                      <a:pt x="16" y="65"/>
                    </a:lnTo>
                    <a:lnTo>
                      <a:pt x="19" y="65"/>
                    </a:lnTo>
                    <a:lnTo>
                      <a:pt x="23" y="70"/>
                    </a:lnTo>
                    <a:lnTo>
                      <a:pt x="24" y="74"/>
                    </a:lnTo>
                    <a:lnTo>
                      <a:pt x="25" y="76"/>
                    </a:lnTo>
                    <a:lnTo>
                      <a:pt x="29" y="81"/>
                    </a:lnTo>
                    <a:lnTo>
                      <a:pt x="30" y="86"/>
                    </a:lnTo>
                    <a:lnTo>
                      <a:pt x="31" y="86"/>
                    </a:lnTo>
                    <a:lnTo>
                      <a:pt x="33" y="90"/>
                    </a:lnTo>
                    <a:lnTo>
                      <a:pt x="31" y="92"/>
                    </a:lnTo>
                    <a:lnTo>
                      <a:pt x="31" y="94"/>
                    </a:lnTo>
                    <a:lnTo>
                      <a:pt x="32" y="96"/>
                    </a:lnTo>
                    <a:lnTo>
                      <a:pt x="31" y="99"/>
                    </a:lnTo>
                    <a:lnTo>
                      <a:pt x="30" y="98"/>
                    </a:lnTo>
                    <a:lnTo>
                      <a:pt x="29" y="100"/>
                    </a:lnTo>
                    <a:lnTo>
                      <a:pt x="29" y="101"/>
                    </a:lnTo>
                    <a:lnTo>
                      <a:pt x="31" y="101"/>
                    </a:lnTo>
                    <a:lnTo>
                      <a:pt x="30" y="103"/>
                    </a:lnTo>
                    <a:lnTo>
                      <a:pt x="30" y="105"/>
                    </a:lnTo>
                    <a:lnTo>
                      <a:pt x="28" y="103"/>
                    </a:lnTo>
                    <a:lnTo>
                      <a:pt x="24" y="103"/>
                    </a:lnTo>
                    <a:lnTo>
                      <a:pt x="22" y="102"/>
                    </a:lnTo>
                    <a:lnTo>
                      <a:pt x="19" y="103"/>
                    </a:lnTo>
                    <a:lnTo>
                      <a:pt x="18" y="103"/>
                    </a:lnTo>
                    <a:lnTo>
                      <a:pt x="20" y="108"/>
                    </a:lnTo>
                    <a:lnTo>
                      <a:pt x="23" y="109"/>
                    </a:lnTo>
                    <a:lnTo>
                      <a:pt x="23" y="113"/>
                    </a:lnTo>
                    <a:lnTo>
                      <a:pt x="25" y="116"/>
                    </a:lnTo>
                    <a:lnTo>
                      <a:pt x="27" y="117"/>
                    </a:lnTo>
                    <a:lnTo>
                      <a:pt x="30" y="118"/>
                    </a:lnTo>
                    <a:lnTo>
                      <a:pt x="30" y="120"/>
                    </a:lnTo>
                    <a:lnTo>
                      <a:pt x="33" y="120"/>
                    </a:lnTo>
                    <a:lnTo>
                      <a:pt x="34" y="120"/>
                    </a:lnTo>
                    <a:lnTo>
                      <a:pt x="33" y="122"/>
                    </a:lnTo>
                    <a:lnTo>
                      <a:pt x="35" y="124"/>
                    </a:lnTo>
                    <a:lnTo>
                      <a:pt x="37" y="123"/>
                    </a:lnTo>
                    <a:lnTo>
                      <a:pt x="38" y="123"/>
                    </a:lnTo>
                    <a:lnTo>
                      <a:pt x="41" y="120"/>
                    </a:lnTo>
                    <a:lnTo>
                      <a:pt x="42" y="120"/>
                    </a:lnTo>
                    <a:lnTo>
                      <a:pt x="41" y="123"/>
                    </a:lnTo>
                    <a:lnTo>
                      <a:pt x="42" y="128"/>
                    </a:lnTo>
                    <a:lnTo>
                      <a:pt x="47" y="134"/>
                    </a:lnTo>
                    <a:lnTo>
                      <a:pt x="49" y="135"/>
                    </a:lnTo>
                    <a:lnTo>
                      <a:pt x="50" y="134"/>
                    </a:lnTo>
                    <a:lnTo>
                      <a:pt x="51" y="137"/>
                    </a:lnTo>
                    <a:lnTo>
                      <a:pt x="54" y="144"/>
                    </a:lnTo>
                    <a:lnTo>
                      <a:pt x="54" y="151"/>
                    </a:lnTo>
                    <a:lnTo>
                      <a:pt x="53" y="156"/>
                    </a:lnTo>
                    <a:lnTo>
                      <a:pt x="51" y="161"/>
                    </a:lnTo>
                    <a:lnTo>
                      <a:pt x="51" y="164"/>
                    </a:lnTo>
                    <a:lnTo>
                      <a:pt x="54" y="166"/>
                    </a:lnTo>
                    <a:lnTo>
                      <a:pt x="55" y="166"/>
                    </a:lnTo>
                    <a:lnTo>
                      <a:pt x="55" y="168"/>
                    </a:lnTo>
                    <a:lnTo>
                      <a:pt x="58" y="169"/>
                    </a:lnTo>
                    <a:lnTo>
                      <a:pt x="60" y="172"/>
                    </a:lnTo>
                    <a:lnTo>
                      <a:pt x="65" y="180"/>
                    </a:lnTo>
                    <a:lnTo>
                      <a:pt x="68" y="181"/>
                    </a:lnTo>
                    <a:lnTo>
                      <a:pt x="68" y="183"/>
                    </a:lnTo>
                    <a:lnTo>
                      <a:pt x="71" y="186"/>
                    </a:lnTo>
                    <a:lnTo>
                      <a:pt x="74" y="187"/>
                    </a:lnTo>
                    <a:lnTo>
                      <a:pt x="75" y="189"/>
                    </a:lnTo>
                    <a:lnTo>
                      <a:pt x="75" y="194"/>
                    </a:lnTo>
                    <a:lnTo>
                      <a:pt x="77" y="196"/>
                    </a:lnTo>
                    <a:lnTo>
                      <a:pt x="77" y="198"/>
                    </a:lnTo>
                    <a:lnTo>
                      <a:pt x="78" y="201"/>
                    </a:lnTo>
                    <a:lnTo>
                      <a:pt x="80" y="202"/>
                    </a:lnTo>
                    <a:lnTo>
                      <a:pt x="85" y="199"/>
                    </a:lnTo>
                    <a:lnTo>
                      <a:pt x="87" y="195"/>
                    </a:lnTo>
                    <a:lnTo>
                      <a:pt x="87" y="191"/>
                    </a:lnTo>
                    <a:lnTo>
                      <a:pt x="85" y="189"/>
                    </a:lnTo>
                    <a:lnTo>
                      <a:pt x="85" y="186"/>
                    </a:lnTo>
                    <a:lnTo>
                      <a:pt x="83" y="185"/>
                    </a:lnTo>
                    <a:lnTo>
                      <a:pt x="82" y="182"/>
                    </a:lnTo>
                    <a:lnTo>
                      <a:pt x="81" y="180"/>
                    </a:lnTo>
                    <a:lnTo>
                      <a:pt x="79" y="178"/>
                    </a:lnTo>
                    <a:lnTo>
                      <a:pt x="78" y="175"/>
                    </a:lnTo>
                    <a:lnTo>
                      <a:pt x="77" y="175"/>
                    </a:lnTo>
                    <a:lnTo>
                      <a:pt x="76" y="175"/>
                    </a:lnTo>
                    <a:lnTo>
                      <a:pt x="76" y="178"/>
                    </a:lnTo>
                    <a:lnTo>
                      <a:pt x="75" y="179"/>
                    </a:lnTo>
                    <a:lnTo>
                      <a:pt x="75" y="176"/>
                    </a:lnTo>
                    <a:lnTo>
                      <a:pt x="72" y="175"/>
                    </a:lnTo>
                    <a:lnTo>
                      <a:pt x="70" y="171"/>
                    </a:lnTo>
                    <a:lnTo>
                      <a:pt x="70" y="169"/>
                    </a:lnTo>
                    <a:lnTo>
                      <a:pt x="71" y="165"/>
                    </a:lnTo>
                    <a:lnTo>
                      <a:pt x="71" y="161"/>
                    </a:lnTo>
                    <a:lnTo>
                      <a:pt x="68" y="158"/>
                    </a:lnTo>
                    <a:lnTo>
                      <a:pt x="69" y="156"/>
                    </a:lnTo>
                    <a:lnTo>
                      <a:pt x="69" y="154"/>
                    </a:lnTo>
                    <a:lnTo>
                      <a:pt x="68" y="152"/>
                    </a:lnTo>
                    <a:lnTo>
                      <a:pt x="68" y="150"/>
                    </a:lnTo>
                    <a:lnTo>
                      <a:pt x="66" y="148"/>
                    </a:lnTo>
                    <a:lnTo>
                      <a:pt x="66" y="144"/>
                    </a:lnTo>
                    <a:lnTo>
                      <a:pt x="65" y="142"/>
                    </a:lnTo>
                    <a:lnTo>
                      <a:pt x="65" y="138"/>
                    </a:lnTo>
                    <a:lnTo>
                      <a:pt x="66" y="136"/>
                    </a:lnTo>
                    <a:lnTo>
                      <a:pt x="65" y="130"/>
                    </a:lnTo>
                    <a:lnTo>
                      <a:pt x="64" y="126"/>
                    </a:lnTo>
                    <a:lnTo>
                      <a:pt x="62" y="123"/>
                    </a:lnTo>
                    <a:lnTo>
                      <a:pt x="61" y="123"/>
                    </a:lnTo>
                    <a:lnTo>
                      <a:pt x="61" y="125"/>
                    </a:lnTo>
                    <a:lnTo>
                      <a:pt x="61" y="127"/>
                    </a:lnTo>
                    <a:lnTo>
                      <a:pt x="61" y="128"/>
                    </a:lnTo>
                    <a:lnTo>
                      <a:pt x="58" y="123"/>
                    </a:lnTo>
                    <a:lnTo>
                      <a:pt x="58" y="121"/>
                    </a:lnTo>
                    <a:lnTo>
                      <a:pt x="58" y="119"/>
                    </a:lnTo>
                    <a:lnTo>
                      <a:pt x="58" y="117"/>
                    </a:lnTo>
                    <a:lnTo>
                      <a:pt x="57" y="117"/>
                    </a:lnTo>
                    <a:lnTo>
                      <a:pt x="56" y="110"/>
                    </a:lnTo>
                    <a:lnTo>
                      <a:pt x="54" y="106"/>
                    </a:lnTo>
                    <a:lnTo>
                      <a:pt x="52" y="105"/>
                    </a:lnTo>
                    <a:lnTo>
                      <a:pt x="50" y="102"/>
                    </a:lnTo>
                    <a:lnTo>
                      <a:pt x="50" y="98"/>
                    </a:lnTo>
                    <a:lnTo>
                      <a:pt x="50" y="94"/>
                    </a:lnTo>
                    <a:lnTo>
                      <a:pt x="47" y="90"/>
                    </a:lnTo>
                    <a:lnTo>
                      <a:pt x="46" y="89"/>
                    </a:lnTo>
                    <a:lnTo>
                      <a:pt x="44" y="88"/>
                    </a:lnTo>
                    <a:lnTo>
                      <a:pt x="44" y="84"/>
                    </a:lnTo>
                    <a:lnTo>
                      <a:pt x="43" y="82"/>
                    </a:lnTo>
                    <a:lnTo>
                      <a:pt x="40" y="81"/>
                    </a:lnTo>
                    <a:lnTo>
                      <a:pt x="40" y="78"/>
                    </a:lnTo>
                    <a:lnTo>
                      <a:pt x="40" y="75"/>
                    </a:lnTo>
                    <a:lnTo>
                      <a:pt x="39" y="71"/>
                    </a:lnTo>
                    <a:lnTo>
                      <a:pt x="35" y="68"/>
                    </a:lnTo>
                    <a:lnTo>
                      <a:pt x="34" y="65"/>
                    </a:lnTo>
                    <a:lnTo>
                      <a:pt x="33" y="65"/>
                    </a:lnTo>
                    <a:lnTo>
                      <a:pt x="33" y="61"/>
                    </a:lnTo>
                    <a:lnTo>
                      <a:pt x="30" y="57"/>
                    </a:lnTo>
                    <a:lnTo>
                      <a:pt x="29" y="55"/>
                    </a:lnTo>
                    <a:lnTo>
                      <a:pt x="30" y="52"/>
                    </a:lnTo>
                    <a:lnTo>
                      <a:pt x="30" y="41"/>
                    </a:lnTo>
                    <a:lnTo>
                      <a:pt x="29" y="33"/>
                    </a:lnTo>
                    <a:lnTo>
                      <a:pt x="30" y="29"/>
                    </a:lnTo>
                    <a:lnTo>
                      <a:pt x="32" y="23"/>
                    </a:lnTo>
                    <a:lnTo>
                      <a:pt x="31" y="20"/>
                    </a:lnTo>
                    <a:lnTo>
                      <a:pt x="30" y="16"/>
                    </a:lnTo>
                    <a:lnTo>
                      <a:pt x="32" y="20"/>
                    </a:lnTo>
                    <a:lnTo>
                      <a:pt x="36" y="22"/>
                    </a:lnTo>
                    <a:lnTo>
                      <a:pt x="38" y="27"/>
                    </a:lnTo>
                    <a:lnTo>
                      <a:pt x="40" y="29"/>
                    </a:lnTo>
                    <a:lnTo>
                      <a:pt x="42" y="28"/>
                    </a:lnTo>
                    <a:lnTo>
                      <a:pt x="44" y="27"/>
                    </a:lnTo>
                    <a:lnTo>
                      <a:pt x="46" y="30"/>
                    </a:lnTo>
                    <a:lnTo>
                      <a:pt x="47" y="32"/>
                    </a:lnTo>
                    <a:lnTo>
                      <a:pt x="50" y="32"/>
                    </a:lnTo>
                    <a:lnTo>
                      <a:pt x="52" y="34"/>
                    </a:lnTo>
                    <a:lnTo>
                      <a:pt x="52" y="36"/>
                    </a:lnTo>
                    <a:lnTo>
                      <a:pt x="51" y="38"/>
                    </a:lnTo>
                    <a:lnTo>
                      <a:pt x="51" y="41"/>
                    </a:lnTo>
                    <a:lnTo>
                      <a:pt x="52" y="45"/>
                    </a:lnTo>
                    <a:lnTo>
                      <a:pt x="53" y="51"/>
                    </a:lnTo>
                    <a:lnTo>
                      <a:pt x="54" y="54"/>
                    </a:lnTo>
                    <a:lnTo>
                      <a:pt x="54" y="58"/>
                    </a:lnTo>
                    <a:lnTo>
                      <a:pt x="54" y="60"/>
                    </a:lnTo>
                    <a:lnTo>
                      <a:pt x="55" y="63"/>
                    </a:lnTo>
                    <a:lnTo>
                      <a:pt x="58" y="68"/>
                    </a:lnTo>
                    <a:lnTo>
                      <a:pt x="58" y="71"/>
                    </a:lnTo>
                    <a:lnTo>
                      <a:pt x="58" y="72"/>
                    </a:lnTo>
                    <a:lnTo>
                      <a:pt x="58" y="75"/>
                    </a:lnTo>
                    <a:lnTo>
                      <a:pt x="59" y="75"/>
                    </a:lnTo>
                    <a:lnTo>
                      <a:pt x="61" y="76"/>
                    </a:lnTo>
                    <a:lnTo>
                      <a:pt x="62" y="82"/>
                    </a:lnTo>
                    <a:lnTo>
                      <a:pt x="64" y="83"/>
                    </a:lnTo>
                    <a:lnTo>
                      <a:pt x="65" y="86"/>
                    </a:lnTo>
                    <a:lnTo>
                      <a:pt x="65" y="89"/>
                    </a:lnTo>
                    <a:lnTo>
                      <a:pt x="66" y="91"/>
                    </a:lnTo>
                    <a:lnTo>
                      <a:pt x="68" y="92"/>
                    </a:lnTo>
                    <a:lnTo>
                      <a:pt x="69" y="96"/>
                    </a:lnTo>
                    <a:lnTo>
                      <a:pt x="70" y="99"/>
                    </a:lnTo>
                    <a:lnTo>
                      <a:pt x="72" y="100"/>
                    </a:lnTo>
                    <a:lnTo>
                      <a:pt x="73" y="102"/>
                    </a:lnTo>
                    <a:lnTo>
                      <a:pt x="75" y="102"/>
                    </a:lnTo>
                    <a:lnTo>
                      <a:pt x="75" y="103"/>
                    </a:lnTo>
                    <a:lnTo>
                      <a:pt x="78" y="102"/>
                    </a:lnTo>
                    <a:lnTo>
                      <a:pt x="79" y="103"/>
                    </a:lnTo>
                    <a:lnTo>
                      <a:pt x="79" y="107"/>
                    </a:lnTo>
                    <a:lnTo>
                      <a:pt x="78" y="110"/>
                    </a:lnTo>
                    <a:lnTo>
                      <a:pt x="78" y="114"/>
                    </a:lnTo>
                    <a:lnTo>
                      <a:pt x="83" y="120"/>
                    </a:lnTo>
                    <a:lnTo>
                      <a:pt x="85" y="119"/>
                    </a:lnTo>
                    <a:lnTo>
                      <a:pt x="87" y="120"/>
                    </a:lnTo>
                    <a:lnTo>
                      <a:pt x="86" y="123"/>
                    </a:lnTo>
                    <a:lnTo>
                      <a:pt x="87" y="126"/>
                    </a:lnTo>
                    <a:lnTo>
                      <a:pt x="90" y="127"/>
                    </a:lnTo>
                    <a:lnTo>
                      <a:pt x="92" y="126"/>
                    </a:lnTo>
                    <a:lnTo>
                      <a:pt x="95" y="130"/>
                    </a:lnTo>
                    <a:lnTo>
                      <a:pt x="95" y="132"/>
                    </a:lnTo>
                    <a:lnTo>
                      <a:pt x="97" y="134"/>
                    </a:lnTo>
                    <a:lnTo>
                      <a:pt x="98" y="132"/>
                    </a:lnTo>
                    <a:lnTo>
                      <a:pt x="99" y="134"/>
                    </a:lnTo>
                    <a:lnTo>
                      <a:pt x="99" y="136"/>
                    </a:lnTo>
                    <a:lnTo>
                      <a:pt x="98" y="137"/>
                    </a:lnTo>
                    <a:lnTo>
                      <a:pt x="96" y="135"/>
                    </a:lnTo>
                    <a:lnTo>
                      <a:pt x="95" y="136"/>
                    </a:lnTo>
                    <a:lnTo>
                      <a:pt x="92" y="139"/>
                    </a:lnTo>
                    <a:lnTo>
                      <a:pt x="91" y="144"/>
                    </a:lnTo>
                    <a:lnTo>
                      <a:pt x="91" y="148"/>
                    </a:lnTo>
                    <a:lnTo>
                      <a:pt x="93" y="149"/>
                    </a:lnTo>
                    <a:lnTo>
                      <a:pt x="96" y="150"/>
                    </a:lnTo>
                    <a:lnTo>
                      <a:pt x="97" y="151"/>
                    </a:lnTo>
                    <a:lnTo>
                      <a:pt x="103" y="157"/>
                    </a:lnTo>
                    <a:lnTo>
                      <a:pt x="106" y="158"/>
                    </a:lnTo>
                    <a:lnTo>
                      <a:pt x="108" y="158"/>
                    </a:lnTo>
                    <a:lnTo>
                      <a:pt x="109" y="160"/>
                    </a:lnTo>
                    <a:lnTo>
                      <a:pt x="110" y="163"/>
                    </a:lnTo>
                    <a:lnTo>
                      <a:pt x="111" y="165"/>
                    </a:lnTo>
                    <a:lnTo>
                      <a:pt x="110" y="168"/>
                    </a:lnTo>
                    <a:lnTo>
                      <a:pt x="108" y="168"/>
                    </a:lnTo>
                    <a:lnTo>
                      <a:pt x="108" y="170"/>
                    </a:lnTo>
                    <a:lnTo>
                      <a:pt x="110" y="172"/>
                    </a:lnTo>
                    <a:lnTo>
                      <a:pt x="115" y="174"/>
                    </a:lnTo>
                    <a:lnTo>
                      <a:pt x="115" y="175"/>
                    </a:lnTo>
                    <a:lnTo>
                      <a:pt x="117" y="177"/>
                    </a:lnTo>
                    <a:lnTo>
                      <a:pt x="120" y="181"/>
                    </a:lnTo>
                    <a:lnTo>
                      <a:pt x="124" y="187"/>
                    </a:lnTo>
                    <a:lnTo>
                      <a:pt x="127" y="194"/>
                    </a:lnTo>
                    <a:lnTo>
                      <a:pt x="132" y="200"/>
                    </a:lnTo>
                    <a:lnTo>
                      <a:pt x="132" y="203"/>
                    </a:lnTo>
                    <a:lnTo>
                      <a:pt x="137" y="211"/>
                    </a:lnTo>
                    <a:lnTo>
                      <a:pt x="138" y="214"/>
                    </a:lnTo>
                    <a:lnTo>
                      <a:pt x="137" y="217"/>
                    </a:lnTo>
                    <a:lnTo>
                      <a:pt x="138" y="220"/>
                    </a:lnTo>
                    <a:lnTo>
                      <a:pt x="140" y="225"/>
                    </a:lnTo>
                    <a:lnTo>
                      <a:pt x="142" y="234"/>
                    </a:lnTo>
                    <a:lnTo>
                      <a:pt x="143" y="238"/>
                    </a:lnTo>
                    <a:lnTo>
                      <a:pt x="141" y="241"/>
                    </a:lnTo>
                    <a:lnTo>
                      <a:pt x="138" y="244"/>
                    </a:lnTo>
                    <a:lnTo>
                      <a:pt x="137" y="246"/>
                    </a:lnTo>
                    <a:lnTo>
                      <a:pt x="139" y="247"/>
                    </a:lnTo>
                    <a:lnTo>
                      <a:pt x="141" y="248"/>
                    </a:lnTo>
                    <a:lnTo>
                      <a:pt x="139" y="250"/>
                    </a:lnTo>
                    <a:lnTo>
                      <a:pt x="136" y="250"/>
                    </a:lnTo>
                    <a:lnTo>
                      <a:pt x="134" y="251"/>
                    </a:lnTo>
                    <a:lnTo>
                      <a:pt x="134" y="253"/>
                    </a:lnTo>
                    <a:lnTo>
                      <a:pt x="136" y="259"/>
                    </a:lnTo>
                    <a:lnTo>
                      <a:pt x="138" y="261"/>
                    </a:lnTo>
                    <a:lnTo>
                      <a:pt x="138" y="264"/>
                    </a:lnTo>
                    <a:lnTo>
                      <a:pt x="141" y="268"/>
                    </a:lnTo>
                    <a:lnTo>
                      <a:pt x="142" y="272"/>
                    </a:lnTo>
                    <a:lnTo>
                      <a:pt x="143" y="273"/>
                    </a:lnTo>
                    <a:lnTo>
                      <a:pt x="145" y="273"/>
                    </a:lnTo>
                    <a:lnTo>
                      <a:pt x="146" y="275"/>
                    </a:lnTo>
                    <a:lnTo>
                      <a:pt x="151" y="276"/>
                    </a:lnTo>
                    <a:lnTo>
                      <a:pt x="154" y="275"/>
                    </a:lnTo>
                    <a:lnTo>
                      <a:pt x="155" y="276"/>
                    </a:lnTo>
                    <a:lnTo>
                      <a:pt x="154" y="278"/>
                    </a:lnTo>
                    <a:lnTo>
                      <a:pt x="154" y="279"/>
                    </a:lnTo>
                    <a:lnTo>
                      <a:pt x="158" y="281"/>
                    </a:lnTo>
                    <a:lnTo>
                      <a:pt x="161" y="285"/>
                    </a:lnTo>
                    <a:lnTo>
                      <a:pt x="163" y="289"/>
                    </a:lnTo>
                    <a:lnTo>
                      <a:pt x="165" y="293"/>
                    </a:lnTo>
                    <a:lnTo>
                      <a:pt x="168" y="295"/>
                    </a:lnTo>
                    <a:lnTo>
                      <a:pt x="169" y="294"/>
                    </a:lnTo>
                    <a:lnTo>
                      <a:pt x="172" y="296"/>
                    </a:lnTo>
                    <a:lnTo>
                      <a:pt x="174" y="296"/>
                    </a:lnTo>
                    <a:lnTo>
                      <a:pt x="179" y="299"/>
                    </a:lnTo>
                    <a:lnTo>
                      <a:pt x="182" y="299"/>
                    </a:lnTo>
                    <a:lnTo>
                      <a:pt x="182" y="297"/>
                    </a:lnTo>
                    <a:lnTo>
                      <a:pt x="184" y="297"/>
                    </a:lnTo>
                    <a:lnTo>
                      <a:pt x="186" y="299"/>
                    </a:lnTo>
                    <a:lnTo>
                      <a:pt x="192" y="307"/>
                    </a:lnTo>
                    <a:lnTo>
                      <a:pt x="194" y="307"/>
                    </a:lnTo>
                    <a:lnTo>
                      <a:pt x="198" y="313"/>
                    </a:lnTo>
                    <a:lnTo>
                      <a:pt x="204" y="316"/>
                    </a:lnTo>
                    <a:lnTo>
                      <a:pt x="211" y="317"/>
                    </a:lnTo>
                    <a:lnTo>
                      <a:pt x="214" y="319"/>
                    </a:lnTo>
                    <a:lnTo>
                      <a:pt x="217" y="322"/>
                    </a:lnTo>
                    <a:lnTo>
                      <a:pt x="220" y="323"/>
                    </a:lnTo>
                    <a:lnTo>
                      <a:pt x="224" y="325"/>
                    </a:lnTo>
                    <a:lnTo>
                      <a:pt x="226" y="324"/>
                    </a:lnTo>
                    <a:lnTo>
                      <a:pt x="227" y="324"/>
                    </a:lnTo>
                    <a:lnTo>
                      <a:pt x="229" y="328"/>
                    </a:lnTo>
                    <a:lnTo>
                      <a:pt x="232" y="331"/>
                    </a:lnTo>
                    <a:lnTo>
                      <a:pt x="234" y="331"/>
                    </a:lnTo>
                    <a:lnTo>
                      <a:pt x="236" y="330"/>
                    </a:lnTo>
                    <a:lnTo>
                      <a:pt x="238" y="332"/>
                    </a:lnTo>
                    <a:lnTo>
                      <a:pt x="244" y="334"/>
                    </a:lnTo>
                    <a:lnTo>
                      <a:pt x="248" y="334"/>
                    </a:lnTo>
                    <a:lnTo>
                      <a:pt x="252" y="337"/>
                    </a:lnTo>
                    <a:lnTo>
                      <a:pt x="259" y="340"/>
                    </a:lnTo>
                    <a:lnTo>
                      <a:pt x="262" y="340"/>
                    </a:lnTo>
                    <a:lnTo>
                      <a:pt x="269" y="336"/>
                    </a:lnTo>
                    <a:lnTo>
                      <a:pt x="272" y="336"/>
                    </a:lnTo>
                    <a:lnTo>
                      <a:pt x="276" y="333"/>
                    </a:lnTo>
                    <a:lnTo>
                      <a:pt x="279" y="332"/>
                    </a:lnTo>
                    <a:lnTo>
                      <a:pt x="283" y="332"/>
                    </a:lnTo>
                    <a:lnTo>
                      <a:pt x="284" y="332"/>
                    </a:lnTo>
                    <a:lnTo>
                      <a:pt x="284" y="331"/>
                    </a:lnTo>
                    <a:lnTo>
                      <a:pt x="281" y="331"/>
                    </a:lnTo>
                    <a:lnTo>
                      <a:pt x="279" y="331"/>
                    </a:lnTo>
                    <a:lnTo>
                      <a:pt x="279" y="329"/>
                    </a:lnTo>
                    <a:lnTo>
                      <a:pt x="283" y="327"/>
                    </a:lnTo>
                    <a:lnTo>
                      <a:pt x="283" y="327"/>
                    </a:lnTo>
                    <a:lnTo>
                      <a:pt x="283" y="329"/>
                    </a:lnTo>
                    <a:lnTo>
                      <a:pt x="285" y="328"/>
                    </a:lnTo>
                    <a:lnTo>
                      <a:pt x="287" y="328"/>
                    </a:lnTo>
                    <a:lnTo>
                      <a:pt x="287" y="330"/>
                    </a:lnTo>
                    <a:lnTo>
                      <a:pt x="286" y="330"/>
                    </a:lnTo>
                    <a:lnTo>
                      <a:pt x="285" y="331"/>
                    </a:lnTo>
                    <a:lnTo>
                      <a:pt x="286" y="331"/>
                    </a:lnTo>
                    <a:lnTo>
                      <a:pt x="288" y="331"/>
                    </a:lnTo>
                    <a:lnTo>
                      <a:pt x="290" y="332"/>
                    </a:lnTo>
                    <a:lnTo>
                      <a:pt x="295" y="335"/>
                    </a:lnTo>
                    <a:lnTo>
                      <a:pt x="297" y="337"/>
                    </a:lnTo>
                    <a:lnTo>
                      <a:pt x="297" y="337"/>
                    </a:lnTo>
                    <a:lnTo>
                      <a:pt x="293" y="333"/>
                    </a:lnTo>
                    <a:lnTo>
                      <a:pt x="289" y="330"/>
                    </a:lnTo>
                    <a:lnTo>
                      <a:pt x="289" y="329"/>
                    </a:lnTo>
                    <a:lnTo>
                      <a:pt x="290" y="329"/>
                    </a:lnTo>
                    <a:lnTo>
                      <a:pt x="290" y="330"/>
                    </a:lnTo>
                    <a:lnTo>
                      <a:pt x="293" y="331"/>
                    </a:lnTo>
                    <a:lnTo>
                      <a:pt x="295" y="333"/>
                    </a:lnTo>
                    <a:lnTo>
                      <a:pt x="298" y="337"/>
                    </a:lnTo>
                    <a:lnTo>
                      <a:pt x="298" y="338"/>
                    </a:lnTo>
                    <a:lnTo>
                      <a:pt x="299" y="340"/>
                    </a:lnTo>
                    <a:lnTo>
                      <a:pt x="309" y="350"/>
                    </a:lnTo>
                    <a:lnTo>
                      <a:pt x="312" y="351"/>
                    </a:lnTo>
                    <a:lnTo>
                      <a:pt x="312" y="353"/>
                    </a:lnTo>
                    <a:lnTo>
                      <a:pt x="316" y="356"/>
                    </a:lnTo>
                    <a:lnTo>
                      <a:pt x="318" y="360"/>
                    </a:lnTo>
                    <a:lnTo>
                      <a:pt x="319" y="359"/>
                    </a:lnTo>
                    <a:lnTo>
                      <a:pt x="319" y="3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8" name="Freeform 1289">
                <a:extLst>
                  <a:ext uri="{FF2B5EF4-FFF2-40B4-BE49-F238E27FC236}">
                    <a16:creationId xmlns:a16="http://schemas.microsoft.com/office/drawing/2014/main" id="{A002B780-AD44-4BB3-992B-C3482BBC1F8F}"/>
                  </a:ext>
                </a:extLst>
              </p:cNvPr>
              <p:cNvSpPr>
                <a:spLocks/>
              </p:cNvSpPr>
              <p:nvPr/>
            </p:nvSpPr>
            <p:spPr bwMode="auto">
              <a:xfrm>
                <a:off x="3292598" y="3755674"/>
                <a:ext cx="3175" cy="3175"/>
              </a:xfrm>
              <a:custGeom>
                <a:avLst/>
                <a:gdLst>
                  <a:gd name="T0" fmla="*/ 0 w 2"/>
                  <a:gd name="T1" fmla="*/ 1 h 2"/>
                  <a:gd name="T2" fmla="*/ 2 w 2"/>
                  <a:gd name="T3" fmla="*/ 2 h 2"/>
                  <a:gd name="T4" fmla="*/ 2 w 2"/>
                  <a:gd name="T5" fmla="*/ 0 h 2"/>
                  <a:gd name="T6" fmla="*/ 0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9" name="Freeform 1290">
                <a:extLst>
                  <a:ext uri="{FF2B5EF4-FFF2-40B4-BE49-F238E27FC236}">
                    <a16:creationId xmlns:a16="http://schemas.microsoft.com/office/drawing/2014/main" id="{7344A42C-F71E-47CB-9543-6CD630B09470}"/>
                  </a:ext>
                </a:extLst>
              </p:cNvPr>
              <p:cNvSpPr>
                <a:spLocks/>
              </p:cNvSpPr>
              <p:nvPr/>
            </p:nvSpPr>
            <p:spPr bwMode="auto">
              <a:xfrm>
                <a:off x="4610272" y="4389027"/>
                <a:ext cx="7938" cy="12699"/>
              </a:xfrm>
              <a:custGeom>
                <a:avLst/>
                <a:gdLst>
                  <a:gd name="T0" fmla="*/ 1 w 6"/>
                  <a:gd name="T1" fmla="*/ 0 h 11"/>
                  <a:gd name="T2" fmla="*/ 0 w 6"/>
                  <a:gd name="T3" fmla="*/ 2 h 11"/>
                  <a:gd name="T4" fmla="*/ 2 w 6"/>
                  <a:gd name="T5" fmla="*/ 7 h 11"/>
                  <a:gd name="T6" fmla="*/ 4 w 6"/>
                  <a:gd name="T7" fmla="*/ 11 h 11"/>
                  <a:gd name="T8" fmla="*/ 6 w 6"/>
                  <a:gd name="T9" fmla="*/ 11 h 11"/>
                  <a:gd name="T10" fmla="*/ 6 w 6"/>
                  <a:gd name="T11" fmla="*/ 8 h 11"/>
                  <a:gd name="T12" fmla="*/ 3 w 6"/>
                  <a:gd name="T13" fmla="*/ 2 h 11"/>
                  <a:gd name="T14" fmla="*/ 1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1" y="0"/>
                    </a:moveTo>
                    <a:cubicBezTo>
                      <a:pt x="0" y="2"/>
                      <a:pt x="0" y="2"/>
                      <a:pt x="0" y="2"/>
                    </a:cubicBezTo>
                    <a:cubicBezTo>
                      <a:pt x="2" y="7"/>
                      <a:pt x="2" y="7"/>
                      <a:pt x="2" y="7"/>
                    </a:cubicBezTo>
                    <a:cubicBezTo>
                      <a:pt x="4" y="11"/>
                      <a:pt x="4" y="11"/>
                      <a:pt x="4" y="11"/>
                    </a:cubicBezTo>
                    <a:cubicBezTo>
                      <a:pt x="4" y="11"/>
                      <a:pt x="6" y="11"/>
                      <a:pt x="6" y="11"/>
                    </a:cubicBezTo>
                    <a:cubicBezTo>
                      <a:pt x="6" y="8"/>
                      <a:pt x="6" y="8"/>
                      <a:pt x="6" y="8"/>
                    </a:cubicBezTo>
                    <a:cubicBezTo>
                      <a:pt x="3" y="2"/>
                      <a:pt x="3" y="2"/>
                      <a:pt x="3" y="2"/>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0" name="Freeform 1291">
                <a:extLst>
                  <a:ext uri="{FF2B5EF4-FFF2-40B4-BE49-F238E27FC236}">
                    <a16:creationId xmlns:a16="http://schemas.microsoft.com/office/drawing/2014/main" id="{2D67979D-A810-443B-B6C1-9E9284753449}"/>
                  </a:ext>
                </a:extLst>
              </p:cNvPr>
              <p:cNvSpPr>
                <a:spLocks/>
              </p:cNvSpPr>
              <p:nvPr/>
            </p:nvSpPr>
            <p:spPr bwMode="auto">
              <a:xfrm>
                <a:off x="4595983" y="4457283"/>
                <a:ext cx="12701" cy="15874"/>
              </a:xfrm>
              <a:custGeom>
                <a:avLst/>
                <a:gdLst>
                  <a:gd name="T0" fmla="*/ 7 w 8"/>
                  <a:gd name="T1" fmla="*/ 0 h 10"/>
                  <a:gd name="T2" fmla="*/ 7 w 8"/>
                  <a:gd name="T3" fmla="*/ 0 h 10"/>
                  <a:gd name="T4" fmla="*/ 5 w 8"/>
                  <a:gd name="T5" fmla="*/ 0 h 10"/>
                  <a:gd name="T6" fmla="*/ 3 w 8"/>
                  <a:gd name="T7" fmla="*/ 1 h 10"/>
                  <a:gd name="T8" fmla="*/ 1 w 8"/>
                  <a:gd name="T9" fmla="*/ 4 h 10"/>
                  <a:gd name="T10" fmla="*/ 0 w 8"/>
                  <a:gd name="T11" fmla="*/ 10 h 10"/>
                  <a:gd name="T12" fmla="*/ 0 w 8"/>
                  <a:gd name="T13" fmla="*/ 10 h 10"/>
                  <a:gd name="T14" fmla="*/ 1 w 8"/>
                  <a:gd name="T15" fmla="*/ 8 h 10"/>
                  <a:gd name="T16" fmla="*/ 4 w 8"/>
                  <a:gd name="T17" fmla="*/ 4 h 10"/>
                  <a:gd name="T18" fmla="*/ 6 w 8"/>
                  <a:gd name="T19" fmla="*/ 4 h 10"/>
                  <a:gd name="T20" fmla="*/ 8 w 8"/>
                  <a:gd name="T21" fmla="*/ 1 h 10"/>
                  <a:gd name="T22" fmla="*/ 7 w 8"/>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7" y="0"/>
                    </a:moveTo>
                    <a:lnTo>
                      <a:pt x="7" y="0"/>
                    </a:lnTo>
                    <a:lnTo>
                      <a:pt x="5" y="0"/>
                    </a:lnTo>
                    <a:lnTo>
                      <a:pt x="3" y="1"/>
                    </a:lnTo>
                    <a:lnTo>
                      <a:pt x="1" y="4"/>
                    </a:lnTo>
                    <a:lnTo>
                      <a:pt x="0" y="10"/>
                    </a:lnTo>
                    <a:lnTo>
                      <a:pt x="0" y="10"/>
                    </a:lnTo>
                    <a:lnTo>
                      <a:pt x="1" y="8"/>
                    </a:lnTo>
                    <a:lnTo>
                      <a:pt x="4" y="4"/>
                    </a:lnTo>
                    <a:lnTo>
                      <a:pt x="6" y="4"/>
                    </a:lnTo>
                    <a:lnTo>
                      <a:pt x="8" y="1"/>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1" name="Freeform 1292">
                <a:extLst>
                  <a:ext uri="{FF2B5EF4-FFF2-40B4-BE49-F238E27FC236}">
                    <a16:creationId xmlns:a16="http://schemas.microsoft.com/office/drawing/2014/main" id="{F7C87B33-0FCF-460F-8383-BB9886B86C18}"/>
                  </a:ext>
                </a:extLst>
              </p:cNvPr>
              <p:cNvSpPr>
                <a:spLocks/>
              </p:cNvSpPr>
              <p:nvPr/>
            </p:nvSpPr>
            <p:spPr bwMode="auto">
              <a:xfrm>
                <a:off x="4627735" y="4454108"/>
                <a:ext cx="11114" cy="4762"/>
              </a:xfrm>
              <a:custGeom>
                <a:avLst/>
                <a:gdLst>
                  <a:gd name="T0" fmla="*/ 6 w 7"/>
                  <a:gd name="T1" fmla="*/ 3 h 3"/>
                  <a:gd name="T2" fmla="*/ 7 w 7"/>
                  <a:gd name="T3" fmla="*/ 2 h 3"/>
                  <a:gd name="T4" fmla="*/ 5 w 7"/>
                  <a:gd name="T5" fmla="*/ 0 h 3"/>
                  <a:gd name="T6" fmla="*/ 4 w 7"/>
                  <a:gd name="T7" fmla="*/ 0 h 3"/>
                  <a:gd name="T8" fmla="*/ 3 w 7"/>
                  <a:gd name="T9" fmla="*/ 2 h 3"/>
                  <a:gd name="T10" fmla="*/ 0 w 7"/>
                  <a:gd name="T11" fmla="*/ 2 h 3"/>
                  <a:gd name="T12" fmla="*/ 3 w 7"/>
                  <a:gd name="T13" fmla="*/ 3 h 3"/>
                  <a:gd name="T14" fmla="*/ 6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6" y="3"/>
                    </a:moveTo>
                    <a:lnTo>
                      <a:pt x="7" y="2"/>
                    </a:lnTo>
                    <a:lnTo>
                      <a:pt x="5" y="0"/>
                    </a:lnTo>
                    <a:lnTo>
                      <a:pt x="4" y="0"/>
                    </a:lnTo>
                    <a:lnTo>
                      <a:pt x="3" y="2"/>
                    </a:lnTo>
                    <a:lnTo>
                      <a:pt x="0" y="2"/>
                    </a:lnTo>
                    <a:lnTo>
                      <a:pt x="3" y="3"/>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2" name="Freeform 1293">
                <a:extLst>
                  <a:ext uri="{FF2B5EF4-FFF2-40B4-BE49-F238E27FC236}">
                    <a16:creationId xmlns:a16="http://schemas.microsoft.com/office/drawing/2014/main" id="{B4776321-5D34-406E-A101-6D53B6C5C42D}"/>
                  </a:ext>
                </a:extLst>
              </p:cNvPr>
              <p:cNvSpPr>
                <a:spLocks/>
              </p:cNvSpPr>
              <p:nvPr/>
            </p:nvSpPr>
            <p:spPr bwMode="auto">
              <a:xfrm>
                <a:off x="4599158" y="4466807"/>
                <a:ext cx="6350" cy="6349"/>
              </a:xfrm>
              <a:custGeom>
                <a:avLst/>
                <a:gdLst>
                  <a:gd name="T0" fmla="*/ 1 w 4"/>
                  <a:gd name="T1" fmla="*/ 2 h 4"/>
                  <a:gd name="T2" fmla="*/ 0 w 4"/>
                  <a:gd name="T3" fmla="*/ 4 h 4"/>
                  <a:gd name="T4" fmla="*/ 1 w 4"/>
                  <a:gd name="T5" fmla="*/ 4 h 4"/>
                  <a:gd name="T6" fmla="*/ 3 w 4"/>
                  <a:gd name="T7" fmla="*/ 4 h 4"/>
                  <a:gd name="T8" fmla="*/ 4 w 4"/>
                  <a:gd name="T9" fmla="*/ 1 h 4"/>
                  <a:gd name="T10" fmla="*/ 3 w 4"/>
                  <a:gd name="T11" fmla="*/ 0 h 4"/>
                  <a:gd name="T12" fmla="*/ 1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2"/>
                    </a:moveTo>
                    <a:lnTo>
                      <a:pt x="0" y="4"/>
                    </a:lnTo>
                    <a:lnTo>
                      <a:pt x="1" y="4"/>
                    </a:lnTo>
                    <a:lnTo>
                      <a:pt x="3" y="4"/>
                    </a:lnTo>
                    <a:lnTo>
                      <a:pt x="4" y="1"/>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3" name="Freeform 1294">
                <a:extLst>
                  <a:ext uri="{FF2B5EF4-FFF2-40B4-BE49-F238E27FC236}">
                    <a16:creationId xmlns:a16="http://schemas.microsoft.com/office/drawing/2014/main" id="{10B59590-794C-4796-BFBD-88DB2B001C1B}"/>
                  </a:ext>
                </a:extLst>
              </p:cNvPr>
              <p:cNvSpPr>
                <a:spLocks/>
              </p:cNvSpPr>
              <p:nvPr/>
            </p:nvSpPr>
            <p:spPr bwMode="auto">
              <a:xfrm>
                <a:off x="4616622" y="4446171"/>
                <a:ext cx="11114" cy="7937"/>
              </a:xfrm>
              <a:custGeom>
                <a:avLst/>
                <a:gdLst>
                  <a:gd name="T0" fmla="*/ 4 w 7"/>
                  <a:gd name="T1" fmla="*/ 4 h 5"/>
                  <a:gd name="T2" fmla="*/ 5 w 7"/>
                  <a:gd name="T3" fmla="*/ 5 h 5"/>
                  <a:gd name="T4" fmla="*/ 7 w 7"/>
                  <a:gd name="T5" fmla="*/ 4 h 5"/>
                  <a:gd name="T6" fmla="*/ 7 w 7"/>
                  <a:gd name="T7" fmla="*/ 2 h 5"/>
                  <a:gd name="T8" fmla="*/ 6 w 7"/>
                  <a:gd name="T9" fmla="*/ 0 h 5"/>
                  <a:gd name="T10" fmla="*/ 2 w 7"/>
                  <a:gd name="T11" fmla="*/ 2 h 5"/>
                  <a:gd name="T12" fmla="*/ 1 w 7"/>
                  <a:gd name="T13" fmla="*/ 2 h 5"/>
                  <a:gd name="T14" fmla="*/ 0 w 7"/>
                  <a:gd name="T15" fmla="*/ 3 h 5"/>
                  <a:gd name="T16" fmla="*/ 1 w 7"/>
                  <a:gd name="T17" fmla="*/ 4 h 5"/>
                  <a:gd name="T18" fmla="*/ 4 w 7"/>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4" y="4"/>
                    </a:moveTo>
                    <a:lnTo>
                      <a:pt x="5" y="5"/>
                    </a:lnTo>
                    <a:lnTo>
                      <a:pt x="7" y="4"/>
                    </a:lnTo>
                    <a:lnTo>
                      <a:pt x="7" y="2"/>
                    </a:lnTo>
                    <a:lnTo>
                      <a:pt x="6" y="0"/>
                    </a:lnTo>
                    <a:lnTo>
                      <a:pt x="2" y="2"/>
                    </a:lnTo>
                    <a:lnTo>
                      <a:pt x="1" y="2"/>
                    </a:lnTo>
                    <a:lnTo>
                      <a:pt x="0" y="3"/>
                    </a:lnTo>
                    <a:lnTo>
                      <a:pt x="1"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4" name="Freeform 1295">
                <a:extLst>
                  <a:ext uri="{FF2B5EF4-FFF2-40B4-BE49-F238E27FC236}">
                    <a16:creationId xmlns:a16="http://schemas.microsoft.com/office/drawing/2014/main" id="{0D2F09D1-2D39-4775-B102-1CEE5E67D6DE}"/>
                  </a:ext>
                </a:extLst>
              </p:cNvPr>
              <p:cNvSpPr>
                <a:spLocks/>
              </p:cNvSpPr>
              <p:nvPr/>
            </p:nvSpPr>
            <p:spPr bwMode="auto">
              <a:xfrm>
                <a:off x="4613447" y="4435060"/>
                <a:ext cx="9525" cy="12699"/>
              </a:xfrm>
              <a:custGeom>
                <a:avLst/>
                <a:gdLst>
                  <a:gd name="T0" fmla="*/ 3 w 6"/>
                  <a:gd name="T1" fmla="*/ 7 h 8"/>
                  <a:gd name="T2" fmla="*/ 3 w 6"/>
                  <a:gd name="T3" fmla="*/ 3 h 8"/>
                  <a:gd name="T4" fmla="*/ 5 w 6"/>
                  <a:gd name="T5" fmla="*/ 3 h 8"/>
                  <a:gd name="T6" fmla="*/ 6 w 6"/>
                  <a:gd name="T7" fmla="*/ 0 h 8"/>
                  <a:gd name="T8" fmla="*/ 5 w 6"/>
                  <a:gd name="T9" fmla="*/ 0 h 8"/>
                  <a:gd name="T10" fmla="*/ 3 w 6"/>
                  <a:gd name="T11" fmla="*/ 2 h 8"/>
                  <a:gd name="T12" fmla="*/ 2 w 6"/>
                  <a:gd name="T13" fmla="*/ 3 h 8"/>
                  <a:gd name="T14" fmla="*/ 0 w 6"/>
                  <a:gd name="T15" fmla="*/ 5 h 8"/>
                  <a:gd name="T16" fmla="*/ 1 w 6"/>
                  <a:gd name="T17" fmla="*/ 8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3" y="7"/>
                    </a:moveTo>
                    <a:lnTo>
                      <a:pt x="3" y="3"/>
                    </a:lnTo>
                    <a:lnTo>
                      <a:pt x="5" y="3"/>
                    </a:lnTo>
                    <a:lnTo>
                      <a:pt x="6" y="0"/>
                    </a:lnTo>
                    <a:lnTo>
                      <a:pt x="5" y="0"/>
                    </a:lnTo>
                    <a:lnTo>
                      <a:pt x="3" y="2"/>
                    </a:lnTo>
                    <a:lnTo>
                      <a:pt x="2" y="3"/>
                    </a:lnTo>
                    <a:lnTo>
                      <a:pt x="0" y="5"/>
                    </a:lnTo>
                    <a:lnTo>
                      <a:pt x="1" y="8"/>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1296">
                <a:extLst>
                  <a:ext uri="{FF2B5EF4-FFF2-40B4-BE49-F238E27FC236}">
                    <a16:creationId xmlns:a16="http://schemas.microsoft.com/office/drawing/2014/main" id="{AF30E465-FF1E-46F2-9914-3D7326247749}"/>
                  </a:ext>
                </a:extLst>
              </p:cNvPr>
              <p:cNvSpPr>
                <a:spLocks/>
              </p:cNvSpPr>
              <p:nvPr/>
            </p:nvSpPr>
            <p:spPr bwMode="auto">
              <a:xfrm>
                <a:off x="4084790" y="4309660"/>
                <a:ext cx="879508" cy="1107971"/>
              </a:xfrm>
              <a:custGeom>
                <a:avLst/>
                <a:gdLst>
                  <a:gd name="T0" fmla="*/ 671 w 713"/>
                  <a:gd name="T1" fmla="*/ 226 h 900"/>
                  <a:gd name="T2" fmla="*/ 607 w 713"/>
                  <a:gd name="T3" fmla="*/ 180 h 900"/>
                  <a:gd name="T4" fmla="*/ 580 w 713"/>
                  <a:gd name="T5" fmla="*/ 176 h 900"/>
                  <a:gd name="T6" fmla="*/ 549 w 713"/>
                  <a:gd name="T7" fmla="*/ 173 h 900"/>
                  <a:gd name="T8" fmla="*/ 534 w 713"/>
                  <a:gd name="T9" fmla="*/ 190 h 900"/>
                  <a:gd name="T10" fmla="*/ 521 w 713"/>
                  <a:gd name="T11" fmla="*/ 155 h 900"/>
                  <a:gd name="T12" fmla="*/ 501 w 713"/>
                  <a:gd name="T13" fmla="*/ 139 h 900"/>
                  <a:gd name="T14" fmla="*/ 470 w 713"/>
                  <a:gd name="T15" fmla="*/ 137 h 900"/>
                  <a:gd name="T16" fmla="*/ 443 w 713"/>
                  <a:gd name="T17" fmla="*/ 187 h 900"/>
                  <a:gd name="T18" fmla="*/ 434 w 713"/>
                  <a:gd name="T19" fmla="*/ 162 h 900"/>
                  <a:gd name="T20" fmla="*/ 450 w 713"/>
                  <a:gd name="T21" fmla="*/ 154 h 900"/>
                  <a:gd name="T22" fmla="*/ 443 w 713"/>
                  <a:gd name="T23" fmla="*/ 125 h 900"/>
                  <a:gd name="T24" fmla="*/ 416 w 713"/>
                  <a:gd name="T25" fmla="*/ 137 h 900"/>
                  <a:gd name="T26" fmla="*/ 402 w 713"/>
                  <a:gd name="T27" fmla="*/ 144 h 900"/>
                  <a:gd name="T28" fmla="*/ 435 w 713"/>
                  <a:gd name="T29" fmla="*/ 89 h 900"/>
                  <a:gd name="T30" fmla="*/ 415 w 713"/>
                  <a:gd name="T31" fmla="*/ 36 h 900"/>
                  <a:gd name="T32" fmla="*/ 397 w 713"/>
                  <a:gd name="T33" fmla="*/ 40 h 900"/>
                  <a:gd name="T34" fmla="*/ 371 w 713"/>
                  <a:gd name="T35" fmla="*/ 72 h 900"/>
                  <a:gd name="T36" fmla="*/ 349 w 713"/>
                  <a:gd name="T37" fmla="*/ 57 h 900"/>
                  <a:gd name="T38" fmla="*/ 323 w 713"/>
                  <a:gd name="T39" fmla="*/ 76 h 900"/>
                  <a:gd name="T40" fmla="*/ 287 w 713"/>
                  <a:gd name="T41" fmla="*/ 84 h 900"/>
                  <a:gd name="T42" fmla="*/ 254 w 713"/>
                  <a:gd name="T43" fmla="*/ 68 h 900"/>
                  <a:gd name="T44" fmla="*/ 258 w 713"/>
                  <a:gd name="T45" fmla="*/ 23 h 900"/>
                  <a:gd name="T46" fmla="*/ 242 w 713"/>
                  <a:gd name="T47" fmla="*/ 4 h 900"/>
                  <a:gd name="T48" fmla="*/ 187 w 713"/>
                  <a:gd name="T49" fmla="*/ 30 h 900"/>
                  <a:gd name="T50" fmla="*/ 171 w 713"/>
                  <a:gd name="T51" fmla="*/ 60 h 900"/>
                  <a:gd name="T52" fmla="*/ 155 w 713"/>
                  <a:gd name="T53" fmla="*/ 97 h 900"/>
                  <a:gd name="T54" fmla="*/ 107 w 713"/>
                  <a:gd name="T55" fmla="*/ 79 h 900"/>
                  <a:gd name="T56" fmla="*/ 86 w 713"/>
                  <a:gd name="T57" fmla="*/ 110 h 900"/>
                  <a:gd name="T58" fmla="*/ 69 w 713"/>
                  <a:gd name="T59" fmla="*/ 218 h 900"/>
                  <a:gd name="T60" fmla="*/ 24 w 713"/>
                  <a:gd name="T61" fmla="*/ 231 h 900"/>
                  <a:gd name="T62" fmla="*/ 3 w 713"/>
                  <a:gd name="T63" fmla="*/ 277 h 900"/>
                  <a:gd name="T64" fmla="*/ 31 w 713"/>
                  <a:gd name="T65" fmla="*/ 335 h 900"/>
                  <a:gd name="T66" fmla="*/ 66 w 713"/>
                  <a:gd name="T67" fmla="*/ 367 h 900"/>
                  <a:gd name="T68" fmla="*/ 115 w 713"/>
                  <a:gd name="T69" fmla="*/ 359 h 900"/>
                  <a:gd name="T70" fmla="*/ 156 w 713"/>
                  <a:gd name="T71" fmla="*/ 357 h 900"/>
                  <a:gd name="T72" fmla="*/ 200 w 713"/>
                  <a:gd name="T73" fmla="*/ 402 h 900"/>
                  <a:gd name="T74" fmla="*/ 252 w 713"/>
                  <a:gd name="T75" fmla="*/ 452 h 900"/>
                  <a:gd name="T76" fmla="*/ 298 w 713"/>
                  <a:gd name="T77" fmla="*/ 566 h 900"/>
                  <a:gd name="T78" fmla="*/ 324 w 713"/>
                  <a:gd name="T79" fmla="*/ 619 h 900"/>
                  <a:gd name="T80" fmla="*/ 375 w 713"/>
                  <a:gd name="T81" fmla="*/ 661 h 900"/>
                  <a:gd name="T82" fmla="*/ 385 w 713"/>
                  <a:gd name="T83" fmla="*/ 716 h 900"/>
                  <a:gd name="T84" fmla="*/ 355 w 713"/>
                  <a:gd name="T85" fmla="*/ 759 h 900"/>
                  <a:gd name="T86" fmla="*/ 327 w 713"/>
                  <a:gd name="T87" fmla="*/ 803 h 900"/>
                  <a:gd name="T88" fmla="*/ 358 w 713"/>
                  <a:gd name="T89" fmla="*/ 835 h 900"/>
                  <a:gd name="T90" fmla="*/ 404 w 713"/>
                  <a:gd name="T91" fmla="*/ 874 h 900"/>
                  <a:gd name="T92" fmla="*/ 422 w 713"/>
                  <a:gd name="T93" fmla="*/ 858 h 900"/>
                  <a:gd name="T94" fmla="*/ 434 w 713"/>
                  <a:gd name="T95" fmla="*/ 827 h 900"/>
                  <a:gd name="T96" fmla="*/ 445 w 713"/>
                  <a:gd name="T97" fmla="*/ 813 h 900"/>
                  <a:gd name="T98" fmla="*/ 427 w 713"/>
                  <a:gd name="T99" fmla="*/ 847 h 900"/>
                  <a:gd name="T100" fmla="*/ 475 w 713"/>
                  <a:gd name="T101" fmla="*/ 768 h 900"/>
                  <a:gd name="T102" fmla="*/ 476 w 713"/>
                  <a:gd name="T103" fmla="*/ 733 h 900"/>
                  <a:gd name="T104" fmla="*/ 476 w 713"/>
                  <a:gd name="T105" fmla="*/ 697 h 900"/>
                  <a:gd name="T106" fmla="*/ 525 w 713"/>
                  <a:gd name="T107" fmla="*/ 653 h 900"/>
                  <a:gd name="T108" fmla="*/ 544 w 713"/>
                  <a:gd name="T109" fmla="*/ 633 h 900"/>
                  <a:gd name="T110" fmla="*/ 567 w 713"/>
                  <a:gd name="T111" fmla="*/ 630 h 900"/>
                  <a:gd name="T112" fmla="*/ 593 w 713"/>
                  <a:gd name="T113" fmla="*/ 626 h 900"/>
                  <a:gd name="T114" fmla="*/ 619 w 713"/>
                  <a:gd name="T115" fmla="*/ 581 h 900"/>
                  <a:gd name="T116" fmla="*/ 638 w 713"/>
                  <a:gd name="T117" fmla="*/ 513 h 900"/>
                  <a:gd name="T118" fmla="*/ 637 w 713"/>
                  <a:gd name="T119" fmla="*/ 426 h 900"/>
                  <a:gd name="T120" fmla="*/ 641 w 713"/>
                  <a:gd name="T121" fmla="*/ 399 h 900"/>
                  <a:gd name="T122" fmla="*/ 661 w 713"/>
                  <a:gd name="T123" fmla="*/ 390 h 900"/>
                  <a:gd name="T124" fmla="*/ 705 w 713"/>
                  <a:gd name="T125" fmla="*/ 319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900">
                    <a:moveTo>
                      <a:pt x="713" y="284"/>
                    </a:moveTo>
                    <a:cubicBezTo>
                      <a:pt x="713" y="273"/>
                      <a:pt x="713" y="273"/>
                      <a:pt x="713" y="273"/>
                    </a:cubicBezTo>
                    <a:cubicBezTo>
                      <a:pt x="711" y="271"/>
                      <a:pt x="711" y="271"/>
                      <a:pt x="711" y="271"/>
                    </a:cubicBezTo>
                    <a:cubicBezTo>
                      <a:pt x="710" y="266"/>
                      <a:pt x="710" y="266"/>
                      <a:pt x="710" y="266"/>
                    </a:cubicBezTo>
                    <a:cubicBezTo>
                      <a:pt x="704" y="249"/>
                      <a:pt x="704" y="249"/>
                      <a:pt x="704" y="249"/>
                    </a:cubicBezTo>
                    <a:cubicBezTo>
                      <a:pt x="704" y="243"/>
                      <a:pt x="704" y="243"/>
                      <a:pt x="704" y="243"/>
                    </a:cubicBezTo>
                    <a:cubicBezTo>
                      <a:pt x="702" y="236"/>
                      <a:pt x="702" y="236"/>
                      <a:pt x="702" y="236"/>
                    </a:cubicBezTo>
                    <a:cubicBezTo>
                      <a:pt x="691" y="230"/>
                      <a:pt x="691" y="230"/>
                      <a:pt x="691" y="230"/>
                    </a:cubicBezTo>
                    <a:cubicBezTo>
                      <a:pt x="684" y="230"/>
                      <a:pt x="684" y="230"/>
                      <a:pt x="684" y="230"/>
                    </a:cubicBezTo>
                    <a:cubicBezTo>
                      <a:pt x="679" y="233"/>
                      <a:pt x="679" y="233"/>
                      <a:pt x="679" y="233"/>
                    </a:cubicBezTo>
                    <a:cubicBezTo>
                      <a:pt x="675" y="227"/>
                      <a:pt x="675" y="227"/>
                      <a:pt x="675" y="227"/>
                    </a:cubicBezTo>
                    <a:cubicBezTo>
                      <a:pt x="671" y="226"/>
                      <a:pt x="671" y="226"/>
                      <a:pt x="671" y="226"/>
                    </a:cubicBezTo>
                    <a:cubicBezTo>
                      <a:pt x="668" y="221"/>
                      <a:pt x="668" y="221"/>
                      <a:pt x="668" y="221"/>
                    </a:cubicBezTo>
                    <a:cubicBezTo>
                      <a:pt x="662" y="218"/>
                      <a:pt x="662" y="218"/>
                      <a:pt x="662" y="218"/>
                    </a:cubicBezTo>
                    <a:cubicBezTo>
                      <a:pt x="659" y="217"/>
                      <a:pt x="659" y="217"/>
                      <a:pt x="659" y="217"/>
                    </a:cubicBezTo>
                    <a:cubicBezTo>
                      <a:pt x="650" y="207"/>
                      <a:pt x="650" y="207"/>
                      <a:pt x="650" y="207"/>
                    </a:cubicBezTo>
                    <a:cubicBezTo>
                      <a:pt x="644" y="196"/>
                      <a:pt x="644" y="196"/>
                      <a:pt x="644" y="196"/>
                    </a:cubicBezTo>
                    <a:cubicBezTo>
                      <a:pt x="641" y="195"/>
                      <a:pt x="641" y="195"/>
                      <a:pt x="641" y="195"/>
                    </a:cubicBezTo>
                    <a:cubicBezTo>
                      <a:pt x="636" y="190"/>
                      <a:pt x="636" y="190"/>
                      <a:pt x="636" y="190"/>
                    </a:cubicBezTo>
                    <a:cubicBezTo>
                      <a:pt x="632" y="190"/>
                      <a:pt x="632" y="190"/>
                      <a:pt x="632" y="190"/>
                    </a:cubicBezTo>
                    <a:cubicBezTo>
                      <a:pt x="621" y="181"/>
                      <a:pt x="621" y="181"/>
                      <a:pt x="621" y="181"/>
                    </a:cubicBezTo>
                    <a:cubicBezTo>
                      <a:pt x="616" y="181"/>
                      <a:pt x="616" y="181"/>
                      <a:pt x="616" y="181"/>
                    </a:cubicBezTo>
                    <a:cubicBezTo>
                      <a:pt x="611" y="178"/>
                      <a:pt x="611" y="178"/>
                      <a:pt x="611" y="178"/>
                    </a:cubicBezTo>
                    <a:cubicBezTo>
                      <a:pt x="607" y="180"/>
                      <a:pt x="607" y="180"/>
                      <a:pt x="607" y="180"/>
                    </a:cubicBezTo>
                    <a:cubicBezTo>
                      <a:pt x="602" y="180"/>
                      <a:pt x="602" y="180"/>
                      <a:pt x="602" y="180"/>
                    </a:cubicBezTo>
                    <a:cubicBezTo>
                      <a:pt x="599" y="178"/>
                      <a:pt x="599" y="178"/>
                      <a:pt x="599" y="178"/>
                    </a:cubicBezTo>
                    <a:cubicBezTo>
                      <a:pt x="596" y="180"/>
                      <a:pt x="596" y="180"/>
                      <a:pt x="596" y="180"/>
                    </a:cubicBezTo>
                    <a:cubicBezTo>
                      <a:pt x="594" y="183"/>
                      <a:pt x="594" y="183"/>
                      <a:pt x="594" y="183"/>
                    </a:cubicBezTo>
                    <a:cubicBezTo>
                      <a:pt x="592" y="180"/>
                      <a:pt x="592" y="180"/>
                      <a:pt x="592" y="180"/>
                    </a:cubicBezTo>
                    <a:cubicBezTo>
                      <a:pt x="587" y="176"/>
                      <a:pt x="587" y="176"/>
                      <a:pt x="587" y="176"/>
                    </a:cubicBezTo>
                    <a:cubicBezTo>
                      <a:pt x="586" y="178"/>
                      <a:pt x="586" y="178"/>
                      <a:pt x="586" y="178"/>
                    </a:cubicBezTo>
                    <a:cubicBezTo>
                      <a:pt x="584" y="176"/>
                      <a:pt x="584" y="176"/>
                      <a:pt x="584" y="176"/>
                    </a:cubicBezTo>
                    <a:cubicBezTo>
                      <a:pt x="583" y="178"/>
                      <a:pt x="583" y="178"/>
                      <a:pt x="583" y="178"/>
                    </a:cubicBezTo>
                    <a:cubicBezTo>
                      <a:pt x="583" y="181"/>
                      <a:pt x="583" y="181"/>
                      <a:pt x="583" y="181"/>
                    </a:cubicBezTo>
                    <a:cubicBezTo>
                      <a:pt x="580" y="178"/>
                      <a:pt x="580" y="178"/>
                      <a:pt x="580" y="178"/>
                    </a:cubicBezTo>
                    <a:cubicBezTo>
                      <a:pt x="580" y="176"/>
                      <a:pt x="580" y="176"/>
                      <a:pt x="580" y="176"/>
                    </a:cubicBezTo>
                    <a:cubicBezTo>
                      <a:pt x="578" y="175"/>
                      <a:pt x="578" y="175"/>
                      <a:pt x="578" y="175"/>
                    </a:cubicBezTo>
                    <a:cubicBezTo>
                      <a:pt x="578" y="177"/>
                      <a:pt x="578" y="177"/>
                      <a:pt x="578" y="177"/>
                    </a:cubicBezTo>
                    <a:cubicBezTo>
                      <a:pt x="577" y="178"/>
                      <a:pt x="577" y="178"/>
                      <a:pt x="577" y="178"/>
                    </a:cubicBezTo>
                    <a:cubicBezTo>
                      <a:pt x="572" y="175"/>
                      <a:pt x="572" y="175"/>
                      <a:pt x="572" y="175"/>
                    </a:cubicBezTo>
                    <a:cubicBezTo>
                      <a:pt x="570" y="176"/>
                      <a:pt x="570" y="176"/>
                      <a:pt x="570" y="176"/>
                    </a:cubicBezTo>
                    <a:cubicBezTo>
                      <a:pt x="565" y="175"/>
                      <a:pt x="565" y="175"/>
                      <a:pt x="565" y="175"/>
                    </a:cubicBezTo>
                    <a:cubicBezTo>
                      <a:pt x="555" y="169"/>
                      <a:pt x="555" y="169"/>
                      <a:pt x="555" y="169"/>
                    </a:cubicBezTo>
                    <a:cubicBezTo>
                      <a:pt x="552" y="169"/>
                      <a:pt x="552" y="169"/>
                      <a:pt x="552" y="169"/>
                    </a:cubicBezTo>
                    <a:cubicBezTo>
                      <a:pt x="551" y="171"/>
                      <a:pt x="551" y="171"/>
                      <a:pt x="551" y="171"/>
                    </a:cubicBezTo>
                    <a:cubicBezTo>
                      <a:pt x="552" y="173"/>
                      <a:pt x="552" y="173"/>
                      <a:pt x="552" y="173"/>
                    </a:cubicBezTo>
                    <a:cubicBezTo>
                      <a:pt x="551" y="174"/>
                      <a:pt x="551" y="174"/>
                      <a:pt x="551" y="174"/>
                    </a:cubicBezTo>
                    <a:cubicBezTo>
                      <a:pt x="549" y="173"/>
                      <a:pt x="549" y="173"/>
                      <a:pt x="549" y="173"/>
                    </a:cubicBezTo>
                    <a:cubicBezTo>
                      <a:pt x="548" y="174"/>
                      <a:pt x="548" y="174"/>
                      <a:pt x="548" y="174"/>
                    </a:cubicBezTo>
                    <a:cubicBezTo>
                      <a:pt x="548" y="175"/>
                      <a:pt x="548" y="175"/>
                      <a:pt x="548" y="175"/>
                    </a:cubicBezTo>
                    <a:cubicBezTo>
                      <a:pt x="544" y="177"/>
                      <a:pt x="544" y="177"/>
                      <a:pt x="544" y="177"/>
                    </a:cubicBezTo>
                    <a:cubicBezTo>
                      <a:pt x="543" y="180"/>
                      <a:pt x="543" y="180"/>
                      <a:pt x="543" y="180"/>
                    </a:cubicBezTo>
                    <a:cubicBezTo>
                      <a:pt x="543" y="185"/>
                      <a:pt x="543" y="185"/>
                      <a:pt x="543" y="185"/>
                    </a:cubicBezTo>
                    <a:cubicBezTo>
                      <a:pt x="541" y="181"/>
                      <a:pt x="541" y="181"/>
                      <a:pt x="541" y="181"/>
                    </a:cubicBezTo>
                    <a:cubicBezTo>
                      <a:pt x="540" y="178"/>
                      <a:pt x="540" y="178"/>
                      <a:pt x="540" y="178"/>
                    </a:cubicBezTo>
                    <a:cubicBezTo>
                      <a:pt x="538" y="179"/>
                      <a:pt x="538" y="179"/>
                      <a:pt x="538" y="179"/>
                    </a:cubicBezTo>
                    <a:cubicBezTo>
                      <a:pt x="538" y="183"/>
                      <a:pt x="538" y="183"/>
                      <a:pt x="538" y="183"/>
                    </a:cubicBezTo>
                    <a:cubicBezTo>
                      <a:pt x="535" y="190"/>
                      <a:pt x="535" y="190"/>
                      <a:pt x="535" y="190"/>
                    </a:cubicBezTo>
                    <a:cubicBezTo>
                      <a:pt x="535" y="195"/>
                      <a:pt x="535" y="195"/>
                      <a:pt x="535" y="195"/>
                    </a:cubicBezTo>
                    <a:cubicBezTo>
                      <a:pt x="534" y="190"/>
                      <a:pt x="534" y="190"/>
                      <a:pt x="534" y="190"/>
                    </a:cubicBezTo>
                    <a:cubicBezTo>
                      <a:pt x="535" y="184"/>
                      <a:pt x="535" y="184"/>
                      <a:pt x="535" y="184"/>
                    </a:cubicBezTo>
                    <a:cubicBezTo>
                      <a:pt x="535" y="180"/>
                      <a:pt x="535" y="180"/>
                      <a:pt x="535" y="180"/>
                    </a:cubicBezTo>
                    <a:cubicBezTo>
                      <a:pt x="536" y="172"/>
                      <a:pt x="536" y="172"/>
                      <a:pt x="536" y="172"/>
                    </a:cubicBezTo>
                    <a:cubicBezTo>
                      <a:pt x="538" y="171"/>
                      <a:pt x="538" y="171"/>
                      <a:pt x="538" y="171"/>
                    </a:cubicBezTo>
                    <a:cubicBezTo>
                      <a:pt x="537" y="169"/>
                      <a:pt x="537" y="169"/>
                      <a:pt x="537" y="169"/>
                    </a:cubicBezTo>
                    <a:cubicBezTo>
                      <a:pt x="534" y="169"/>
                      <a:pt x="534" y="169"/>
                      <a:pt x="534" y="169"/>
                    </a:cubicBezTo>
                    <a:cubicBezTo>
                      <a:pt x="538" y="164"/>
                      <a:pt x="538" y="164"/>
                      <a:pt x="538" y="164"/>
                    </a:cubicBezTo>
                    <a:cubicBezTo>
                      <a:pt x="533" y="157"/>
                      <a:pt x="533" y="157"/>
                      <a:pt x="533" y="157"/>
                    </a:cubicBezTo>
                    <a:cubicBezTo>
                      <a:pt x="530" y="152"/>
                      <a:pt x="530" y="152"/>
                      <a:pt x="530" y="152"/>
                    </a:cubicBezTo>
                    <a:cubicBezTo>
                      <a:pt x="527" y="152"/>
                      <a:pt x="527" y="152"/>
                      <a:pt x="527" y="152"/>
                    </a:cubicBezTo>
                    <a:cubicBezTo>
                      <a:pt x="523" y="151"/>
                      <a:pt x="523" y="151"/>
                      <a:pt x="523" y="151"/>
                    </a:cubicBezTo>
                    <a:cubicBezTo>
                      <a:pt x="521" y="155"/>
                      <a:pt x="521" y="155"/>
                      <a:pt x="521" y="155"/>
                    </a:cubicBezTo>
                    <a:cubicBezTo>
                      <a:pt x="518" y="157"/>
                      <a:pt x="518" y="157"/>
                      <a:pt x="518" y="157"/>
                    </a:cubicBezTo>
                    <a:cubicBezTo>
                      <a:pt x="517" y="153"/>
                      <a:pt x="517" y="153"/>
                      <a:pt x="517" y="153"/>
                    </a:cubicBezTo>
                    <a:cubicBezTo>
                      <a:pt x="515" y="152"/>
                      <a:pt x="515" y="152"/>
                      <a:pt x="515" y="152"/>
                    </a:cubicBezTo>
                    <a:cubicBezTo>
                      <a:pt x="514" y="149"/>
                      <a:pt x="514" y="149"/>
                      <a:pt x="514" y="149"/>
                    </a:cubicBezTo>
                    <a:cubicBezTo>
                      <a:pt x="512" y="147"/>
                      <a:pt x="512" y="147"/>
                      <a:pt x="512" y="147"/>
                    </a:cubicBezTo>
                    <a:cubicBezTo>
                      <a:pt x="509" y="147"/>
                      <a:pt x="509" y="147"/>
                      <a:pt x="509" y="147"/>
                    </a:cubicBezTo>
                    <a:cubicBezTo>
                      <a:pt x="508" y="145"/>
                      <a:pt x="508" y="145"/>
                      <a:pt x="508" y="145"/>
                    </a:cubicBezTo>
                    <a:cubicBezTo>
                      <a:pt x="506" y="144"/>
                      <a:pt x="506" y="144"/>
                      <a:pt x="506" y="144"/>
                    </a:cubicBezTo>
                    <a:cubicBezTo>
                      <a:pt x="504" y="146"/>
                      <a:pt x="504" y="146"/>
                      <a:pt x="504" y="146"/>
                    </a:cubicBezTo>
                    <a:cubicBezTo>
                      <a:pt x="504" y="144"/>
                      <a:pt x="504" y="144"/>
                      <a:pt x="504" y="144"/>
                    </a:cubicBezTo>
                    <a:cubicBezTo>
                      <a:pt x="502" y="143"/>
                      <a:pt x="502" y="143"/>
                      <a:pt x="502" y="143"/>
                    </a:cubicBezTo>
                    <a:cubicBezTo>
                      <a:pt x="501" y="139"/>
                      <a:pt x="501" y="139"/>
                      <a:pt x="501" y="139"/>
                    </a:cubicBezTo>
                    <a:cubicBezTo>
                      <a:pt x="499" y="141"/>
                      <a:pt x="499" y="141"/>
                      <a:pt x="499" y="141"/>
                    </a:cubicBezTo>
                    <a:cubicBezTo>
                      <a:pt x="495" y="139"/>
                      <a:pt x="495" y="139"/>
                      <a:pt x="495" y="139"/>
                    </a:cubicBezTo>
                    <a:cubicBezTo>
                      <a:pt x="489" y="135"/>
                      <a:pt x="489" y="135"/>
                      <a:pt x="489" y="135"/>
                    </a:cubicBezTo>
                    <a:cubicBezTo>
                      <a:pt x="488" y="135"/>
                      <a:pt x="488" y="135"/>
                      <a:pt x="488" y="135"/>
                    </a:cubicBezTo>
                    <a:cubicBezTo>
                      <a:pt x="487" y="137"/>
                      <a:pt x="487" y="137"/>
                      <a:pt x="487" y="137"/>
                    </a:cubicBezTo>
                    <a:cubicBezTo>
                      <a:pt x="483" y="134"/>
                      <a:pt x="483" y="134"/>
                      <a:pt x="483" y="134"/>
                    </a:cubicBezTo>
                    <a:cubicBezTo>
                      <a:pt x="481" y="135"/>
                      <a:pt x="481" y="135"/>
                      <a:pt x="481" y="135"/>
                    </a:cubicBezTo>
                    <a:cubicBezTo>
                      <a:pt x="481" y="137"/>
                      <a:pt x="481" y="137"/>
                      <a:pt x="481" y="137"/>
                    </a:cubicBezTo>
                    <a:cubicBezTo>
                      <a:pt x="479" y="137"/>
                      <a:pt x="479" y="137"/>
                      <a:pt x="479" y="137"/>
                    </a:cubicBezTo>
                    <a:cubicBezTo>
                      <a:pt x="478" y="134"/>
                      <a:pt x="478" y="134"/>
                      <a:pt x="478" y="134"/>
                    </a:cubicBezTo>
                    <a:cubicBezTo>
                      <a:pt x="474" y="134"/>
                      <a:pt x="474" y="134"/>
                      <a:pt x="474" y="134"/>
                    </a:cubicBezTo>
                    <a:cubicBezTo>
                      <a:pt x="470" y="137"/>
                      <a:pt x="470" y="137"/>
                      <a:pt x="470" y="137"/>
                    </a:cubicBezTo>
                    <a:cubicBezTo>
                      <a:pt x="468" y="141"/>
                      <a:pt x="468" y="141"/>
                      <a:pt x="468" y="141"/>
                    </a:cubicBezTo>
                    <a:cubicBezTo>
                      <a:pt x="469" y="143"/>
                      <a:pt x="469" y="143"/>
                      <a:pt x="469" y="143"/>
                    </a:cubicBezTo>
                    <a:cubicBezTo>
                      <a:pt x="465" y="148"/>
                      <a:pt x="465" y="148"/>
                      <a:pt x="465" y="148"/>
                    </a:cubicBezTo>
                    <a:cubicBezTo>
                      <a:pt x="460" y="152"/>
                      <a:pt x="460" y="152"/>
                      <a:pt x="460" y="152"/>
                    </a:cubicBezTo>
                    <a:cubicBezTo>
                      <a:pt x="453" y="156"/>
                      <a:pt x="453" y="156"/>
                      <a:pt x="453" y="156"/>
                    </a:cubicBezTo>
                    <a:cubicBezTo>
                      <a:pt x="450" y="161"/>
                      <a:pt x="450" y="161"/>
                      <a:pt x="450" y="161"/>
                    </a:cubicBezTo>
                    <a:cubicBezTo>
                      <a:pt x="448" y="167"/>
                      <a:pt x="448" y="167"/>
                      <a:pt x="448" y="167"/>
                    </a:cubicBezTo>
                    <a:cubicBezTo>
                      <a:pt x="447" y="173"/>
                      <a:pt x="447" y="173"/>
                      <a:pt x="447" y="173"/>
                    </a:cubicBezTo>
                    <a:cubicBezTo>
                      <a:pt x="445" y="176"/>
                      <a:pt x="445" y="176"/>
                      <a:pt x="445" y="176"/>
                    </a:cubicBezTo>
                    <a:cubicBezTo>
                      <a:pt x="442" y="180"/>
                      <a:pt x="442" y="180"/>
                      <a:pt x="442" y="180"/>
                    </a:cubicBezTo>
                    <a:cubicBezTo>
                      <a:pt x="443" y="183"/>
                      <a:pt x="443" y="183"/>
                      <a:pt x="443" y="183"/>
                    </a:cubicBezTo>
                    <a:cubicBezTo>
                      <a:pt x="443" y="187"/>
                      <a:pt x="443" y="187"/>
                      <a:pt x="443" y="187"/>
                    </a:cubicBezTo>
                    <a:cubicBezTo>
                      <a:pt x="442" y="196"/>
                      <a:pt x="442" y="196"/>
                      <a:pt x="442" y="196"/>
                    </a:cubicBezTo>
                    <a:cubicBezTo>
                      <a:pt x="441" y="191"/>
                      <a:pt x="441" y="191"/>
                      <a:pt x="441" y="191"/>
                    </a:cubicBezTo>
                    <a:cubicBezTo>
                      <a:pt x="439" y="186"/>
                      <a:pt x="439" y="186"/>
                      <a:pt x="439" y="186"/>
                    </a:cubicBezTo>
                    <a:cubicBezTo>
                      <a:pt x="439" y="182"/>
                      <a:pt x="439" y="182"/>
                      <a:pt x="439" y="182"/>
                    </a:cubicBezTo>
                    <a:cubicBezTo>
                      <a:pt x="441" y="178"/>
                      <a:pt x="441" y="178"/>
                      <a:pt x="441" y="178"/>
                    </a:cubicBezTo>
                    <a:cubicBezTo>
                      <a:pt x="444" y="175"/>
                      <a:pt x="444" y="175"/>
                      <a:pt x="444" y="175"/>
                    </a:cubicBezTo>
                    <a:cubicBezTo>
                      <a:pt x="444" y="169"/>
                      <a:pt x="444" y="169"/>
                      <a:pt x="444" y="169"/>
                    </a:cubicBezTo>
                    <a:cubicBezTo>
                      <a:pt x="445" y="164"/>
                      <a:pt x="445" y="164"/>
                      <a:pt x="445" y="164"/>
                    </a:cubicBezTo>
                    <a:cubicBezTo>
                      <a:pt x="445" y="161"/>
                      <a:pt x="445" y="161"/>
                      <a:pt x="445" y="161"/>
                    </a:cubicBezTo>
                    <a:cubicBezTo>
                      <a:pt x="443" y="161"/>
                      <a:pt x="443" y="161"/>
                      <a:pt x="443" y="161"/>
                    </a:cubicBezTo>
                    <a:cubicBezTo>
                      <a:pt x="439" y="163"/>
                      <a:pt x="439" y="163"/>
                      <a:pt x="439" y="163"/>
                    </a:cubicBezTo>
                    <a:cubicBezTo>
                      <a:pt x="434" y="162"/>
                      <a:pt x="434" y="162"/>
                      <a:pt x="434" y="162"/>
                    </a:cubicBezTo>
                    <a:cubicBezTo>
                      <a:pt x="430" y="162"/>
                      <a:pt x="430" y="162"/>
                      <a:pt x="430" y="162"/>
                    </a:cubicBezTo>
                    <a:cubicBezTo>
                      <a:pt x="427" y="163"/>
                      <a:pt x="427" y="163"/>
                      <a:pt x="427" y="163"/>
                    </a:cubicBezTo>
                    <a:cubicBezTo>
                      <a:pt x="424" y="161"/>
                      <a:pt x="424" y="161"/>
                      <a:pt x="424" y="161"/>
                    </a:cubicBezTo>
                    <a:cubicBezTo>
                      <a:pt x="427" y="161"/>
                      <a:pt x="427" y="161"/>
                      <a:pt x="427" y="161"/>
                    </a:cubicBezTo>
                    <a:cubicBezTo>
                      <a:pt x="430" y="158"/>
                      <a:pt x="430" y="158"/>
                      <a:pt x="430" y="158"/>
                    </a:cubicBezTo>
                    <a:cubicBezTo>
                      <a:pt x="433" y="157"/>
                      <a:pt x="433" y="157"/>
                      <a:pt x="433" y="157"/>
                    </a:cubicBezTo>
                    <a:cubicBezTo>
                      <a:pt x="439" y="158"/>
                      <a:pt x="439" y="158"/>
                      <a:pt x="439" y="158"/>
                    </a:cubicBezTo>
                    <a:cubicBezTo>
                      <a:pt x="442" y="158"/>
                      <a:pt x="442" y="158"/>
                      <a:pt x="442" y="158"/>
                    </a:cubicBezTo>
                    <a:cubicBezTo>
                      <a:pt x="445" y="153"/>
                      <a:pt x="445" y="153"/>
                      <a:pt x="445" y="153"/>
                    </a:cubicBezTo>
                    <a:cubicBezTo>
                      <a:pt x="446" y="153"/>
                      <a:pt x="446" y="153"/>
                      <a:pt x="446" y="153"/>
                    </a:cubicBezTo>
                    <a:cubicBezTo>
                      <a:pt x="448" y="155"/>
                      <a:pt x="448" y="155"/>
                      <a:pt x="448" y="155"/>
                    </a:cubicBezTo>
                    <a:cubicBezTo>
                      <a:pt x="450" y="154"/>
                      <a:pt x="450" y="154"/>
                      <a:pt x="450" y="154"/>
                    </a:cubicBezTo>
                    <a:cubicBezTo>
                      <a:pt x="453" y="152"/>
                      <a:pt x="453" y="152"/>
                      <a:pt x="453" y="152"/>
                    </a:cubicBezTo>
                    <a:cubicBezTo>
                      <a:pt x="458" y="150"/>
                      <a:pt x="458" y="150"/>
                      <a:pt x="458" y="150"/>
                    </a:cubicBezTo>
                    <a:cubicBezTo>
                      <a:pt x="458" y="145"/>
                      <a:pt x="458" y="145"/>
                      <a:pt x="458" y="145"/>
                    </a:cubicBezTo>
                    <a:cubicBezTo>
                      <a:pt x="463" y="138"/>
                      <a:pt x="463" y="138"/>
                      <a:pt x="463" y="138"/>
                    </a:cubicBezTo>
                    <a:cubicBezTo>
                      <a:pt x="463" y="133"/>
                      <a:pt x="463" y="133"/>
                      <a:pt x="463" y="133"/>
                    </a:cubicBezTo>
                    <a:cubicBezTo>
                      <a:pt x="465" y="130"/>
                      <a:pt x="465" y="130"/>
                      <a:pt x="465" y="130"/>
                    </a:cubicBezTo>
                    <a:cubicBezTo>
                      <a:pt x="465" y="126"/>
                      <a:pt x="465" y="126"/>
                      <a:pt x="465" y="126"/>
                    </a:cubicBezTo>
                    <a:cubicBezTo>
                      <a:pt x="460" y="125"/>
                      <a:pt x="460" y="125"/>
                      <a:pt x="460" y="125"/>
                    </a:cubicBezTo>
                    <a:cubicBezTo>
                      <a:pt x="456" y="121"/>
                      <a:pt x="456" y="121"/>
                      <a:pt x="456" y="121"/>
                    </a:cubicBezTo>
                    <a:cubicBezTo>
                      <a:pt x="452" y="121"/>
                      <a:pt x="452" y="121"/>
                      <a:pt x="452" y="121"/>
                    </a:cubicBezTo>
                    <a:cubicBezTo>
                      <a:pt x="447" y="125"/>
                      <a:pt x="447" y="125"/>
                      <a:pt x="447" y="125"/>
                    </a:cubicBezTo>
                    <a:cubicBezTo>
                      <a:pt x="443" y="125"/>
                      <a:pt x="443" y="125"/>
                      <a:pt x="443" y="125"/>
                    </a:cubicBezTo>
                    <a:cubicBezTo>
                      <a:pt x="436" y="122"/>
                      <a:pt x="436" y="122"/>
                      <a:pt x="436" y="122"/>
                    </a:cubicBezTo>
                    <a:cubicBezTo>
                      <a:pt x="429" y="122"/>
                      <a:pt x="429" y="122"/>
                      <a:pt x="429" y="122"/>
                    </a:cubicBezTo>
                    <a:cubicBezTo>
                      <a:pt x="424" y="128"/>
                      <a:pt x="424" y="128"/>
                      <a:pt x="424" y="128"/>
                    </a:cubicBezTo>
                    <a:cubicBezTo>
                      <a:pt x="425" y="130"/>
                      <a:pt x="425" y="130"/>
                      <a:pt x="425" y="130"/>
                    </a:cubicBezTo>
                    <a:cubicBezTo>
                      <a:pt x="426" y="132"/>
                      <a:pt x="426" y="132"/>
                      <a:pt x="426" y="132"/>
                    </a:cubicBezTo>
                    <a:cubicBezTo>
                      <a:pt x="427" y="134"/>
                      <a:pt x="427" y="134"/>
                      <a:pt x="427" y="134"/>
                    </a:cubicBezTo>
                    <a:cubicBezTo>
                      <a:pt x="425" y="134"/>
                      <a:pt x="425" y="134"/>
                      <a:pt x="425" y="134"/>
                    </a:cubicBezTo>
                    <a:cubicBezTo>
                      <a:pt x="424" y="135"/>
                      <a:pt x="424" y="135"/>
                      <a:pt x="424" y="135"/>
                    </a:cubicBezTo>
                    <a:cubicBezTo>
                      <a:pt x="422" y="139"/>
                      <a:pt x="422" y="139"/>
                      <a:pt x="422" y="139"/>
                    </a:cubicBezTo>
                    <a:cubicBezTo>
                      <a:pt x="421" y="136"/>
                      <a:pt x="421" y="136"/>
                      <a:pt x="421" y="136"/>
                    </a:cubicBezTo>
                    <a:cubicBezTo>
                      <a:pt x="420" y="135"/>
                      <a:pt x="420" y="135"/>
                      <a:pt x="420" y="135"/>
                    </a:cubicBezTo>
                    <a:cubicBezTo>
                      <a:pt x="416" y="137"/>
                      <a:pt x="416" y="137"/>
                      <a:pt x="416" y="137"/>
                    </a:cubicBezTo>
                    <a:cubicBezTo>
                      <a:pt x="411" y="144"/>
                      <a:pt x="411" y="144"/>
                      <a:pt x="411" y="144"/>
                    </a:cubicBezTo>
                    <a:cubicBezTo>
                      <a:pt x="406" y="152"/>
                      <a:pt x="406" y="152"/>
                      <a:pt x="406" y="152"/>
                    </a:cubicBezTo>
                    <a:cubicBezTo>
                      <a:pt x="410" y="145"/>
                      <a:pt x="410" y="145"/>
                      <a:pt x="410" y="145"/>
                    </a:cubicBezTo>
                    <a:cubicBezTo>
                      <a:pt x="410" y="140"/>
                      <a:pt x="410" y="140"/>
                      <a:pt x="410" y="140"/>
                    </a:cubicBezTo>
                    <a:cubicBezTo>
                      <a:pt x="411" y="137"/>
                      <a:pt x="411" y="137"/>
                      <a:pt x="411" y="137"/>
                    </a:cubicBezTo>
                    <a:cubicBezTo>
                      <a:pt x="411" y="134"/>
                      <a:pt x="411" y="134"/>
                      <a:pt x="411" y="134"/>
                    </a:cubicBezTo>
                    <a:cubicBezTo>
                      <a:pt x="409" y="134"/>
                      <a:pt x="409" y="134"/>
                      <a:pt x="409" y="134"/>
                    </a:cubicBezTo>
                    <a:cubicBezTo>
                      <a:pt x="406" y="138"/>
                      <a:pt x="406" y="138"/>
                      <a:pt x="406" y="138"/>
                    </a:cubicBezTo>
                    <a:cubicBezTo>
                      <a:pt x="404" y="143"/>
                      <a:pt x="404" y="143"/>
                      <a:pt x="404" y="143"/>
                    </a:cubicBezTo>
                    <a:cubicBezTo>
                      <a:pt x="402" y="149"/>
                      <a:pt x="402" y="149"/>
                      <a:pt x="402" y="149"/>
                    </a:cubicBezTo>
                    <a:cubicBezTo>
                      <a:pt x="399" y="151"/>
                      <a:pt x="399" y="151"/>
                      <a:pt x="399" y="151"/>
                    </a:cubicBezTo>
                    <a:cubicBezTo>
                      <a:pt x="402" y="144"/>
                      <a:pt x="402" y="144"/>
                      <a:pt x="402" y="144"/>
                    </a:cubicBezTo>
                    <a:cubicBezTo>
                      <a:pt x="402" y="139"/>
                      <a:pt x="402" y="139"/>
                      <a:pt x="402" y="139"/>
                    </a:cubicBezTo>
                    <a:cubicBezTo>
                      <a:pt x="409" y="130"/>
                      <a:pt x="409" y="130"/>
                      <a:pt x="409" y="130"/>
                    </a:cubicBezTo>
                    <a:cubicBezTo>
                      <a:pt x="410" y="123"/>
                      <a:pt x="410" y="123"/>
                      <a:pt x="410" y="123"/>
                    </a:cubicBezTo>
                    <a:cubicBezTo>
                      <a:pt x="413" y="119"/>
                      <a:pt x="413" y="119"/>
                      <a:pt x="413" y="119"/>
                    </a:cubicBezTo>
                    <a:cubicBezTo>
                      <a:pt x="416" y="117"/>
                      <a:pt x="416" y="117"/>
                      <a:pt x="416" y="117"/>
                    </a:cubicBezTo>
                    <a:cubicBezTo>
                      <a:pt x="420" y="113"/>
                      <a:pt x="420" y="113"/>
                      <a:pt x="420" y="113"/>
                    </a:cubicBezTo>
                    <a:cubicBezTo>
                      <a:pt x="423" y="112"/>
                      <a:pt x="423" y="112"/>
                      <a:pt x="423" y="112"/>
                    </a:cubicBezTo>
                    <a:cubicBezTo>
                      <a:pt x="426" y="106"/>
                      <a:pt x="426" y="106"/>
                      <a:pt x="426" y="106"/>
                    </a:cubicBezTo>
                    <a:cubicBezTo>
                      <a:pt x="435" y="95"/>
                      <a:pt x="435" y="95"/>
                      <a:pt x="435" y="95"/>
                    </a:cubicBezTo>
                    <a:cubicBezTo>
                      <a:pt x="435" y="93"/>
                      <a:pt x="435" y="93"/>
                      <a:pt x="435" y="93"/>
                    </a:cubicBezTo>
                    <a:cubicBezTo>
                      <a:pt x="437" y="91"/>
                      <a:pt x="437" y="91"/>
                      <a:pt x="437" y="91"/>
                    </a:cubicBezTo>
                    <a:cubicBezTo>
                      <a:pt x="435" y="89"/>
                      <a:pt x="435" y="89"/>
                      <a:pt x="435" y="89"/>
                    </a:cubicBezTo>
                    <a:cubicBezTo>
                      <a:pt x="436" y="86"/>
                      <a:pt x="436" y="86"/>
                      <a:pt x="436" y="86"/>
                    </a:cubicBezTo>
                    <a:cubicBezTo>
                      <a:pt x="437" y="84"/>
                      <a:pt x="437" y="84"/>
                      <a:pt x="437" y="84"/>
                    </a:cubicBezTo>
                    <a:cubicBezTo>
                      <a:pt x="437" y="80"/>
                      <a:pt x="437" y="80"/>
                      <a:pt x="437" y="80"/>
                    </a:cubicBezTo>
                    <a:cubicBezTo>
                      <a:pt x="434" y="77"/>
                      <a:pt x="434" y="77"/>
                      <a:pt x="434" y="77"/>
                    </a:cubicBezTo>
                    <a:cubicBezTo>
                      <a:pt x="430" y="77"/>
                      <a:pt x="430" y="77"/>
                      <a:pt x="430" y="77"/>
                    </a:cubicBezTo>
                    <a:cubicBezTo>
                      <a:pt x="429" y="79"/>
                      <a:pt x="429" y="79"/>
                      <a:pt x="429" y="79"/>
                    </a:cubicBezTo>
                    <a:cubicBezTo>
                      <a:pt x="427" y="75"/>
                      <a:pt x="427" y="75"/>
                      <a:pt x="427" y="75"/>
                    </a:cubicBezTo>
                    <a:cubicBezTo>
                      <a:pt x="425" y="67"/>
                      <a:pt x="425" y="67"/>
                      <a:pt x="425" y="67"/>
                    </a:cubicBezTo>
                    <a:cubicBezTo>
                      <a:pt x="421" y="55"/>
                      <a:pt x="421" y="55"/>
                      <a:pt x="421" y="55"/>
                    </a:cubicBezTo>
                    <a:cubicBezTo>
                      <a:pt x="417" y="49"/>
                      <a:pt x="417" y="49"/>
                      <a:pt x="417" y="49"/>
                    </a:cubicBezTo>
                    <a:cubicBezTo>
                      <a:pt x="414" y="40"/>
                      <a:pt x="414" y="40"/>
                      <a:pt x="414" y="40"/>
                    </a:cubicBezTo>
                    <a:cubicBezTo>
                      <a:pt x="415" y="36"/>
                      <a:pt x="415" y="36"/>
                      <a:pt x="415" y="36"/>
                    </a:cubicBezTo>
                    <a:cubicBezTo>
                      <a:pt x="414" y="31"/>
                      <a:pt x="414" y="31"/>
                      <a:pt x="414" y="31"/>
                    </a:cubicBezTo>
                    <a:cubicBezTo>
                      <a:pt x="412" y="30"/>
                      <a:pt x="412" y="30"/>
                      <a:pt x="412" y="30"/>
                    </a:cubicBezTo>
                    <a:cubicBezTo>
                      <a:pt x="411" y="25"/>
                      <a:pt x="411" y="25"/>
                      <a:pt x="411" y="25"/>
                    </a:cubicBezTo>
                    <a:cubicBezTo>
                      <a:pt x="409" y="20"/>
                      <a:pt x="409" y="20"/>
                      <a:pt x="409" y="20"/>
                    </a:cubicBezTo>
                    <a:cubicBezTo>
                      <a:pt x="408" y="21"/>
                      <a:pt x="408" y="21"/>
                      <a:pt x="408" y="21"/>
                    </a:cubicBezTo>
                    <a:cubicBezTo>
                      <a:pt x="409" y="24"/>
                      <a:pt x="409" y="24"/>
                      <a:pt x="409" y="24"/>
                    </a:cubicBezTo>
                    <a:cubicBezTo>
                      <a:pt x="407" y="27"/>
                      <a:pt x="407" y="27"/>
                      <a:pt x="407" y="27"/>
                    </a:cubicBezTo>
                    <a:cubicBezTo>
                      <a:pt x="403" y="30"/>
                      <a:pt x="403" y="30"/>
                      <a:pt x="403" y="30"/>
                    </a:cubicBezTo>
                    <a:cubicBezTo>
                      <a:pt x="403" y="30"/>
                      <a:pt x="403" y="30"/>
                      <a:pt x="403" y="30"/>
                    </a:cubicBezTo>
                    <a:cubicBezTo>
                      <a:pt x="403" y="30"/>
                      <a:pt x="403" y="30"/>
                      <a:pt x="403" y="30"/>
                    </a:cubicBezTo>
                    <a:cubicBezTo>
                      <a:pt x="401" y="33"/>
                      <a:pt x="401" y="33"/>
                      <a:pt x="401" y="33"/>
                    </a:cubicBezTo>
                    <a:cubicBezTo>
                      <a:pt x="397" y="40"/>
                      <a:pt x="397" y="40"/>
                      <a:pt x="397" y="40"/>
                    </a:cubicBezTo>
                    <a:cubicBezTo>
                      <a:pt x="392" y="47"/>
                      <a:pt x="392" y="47"/>
                      <a:pt x="392" y="47"/>
                    </a:cubicBezTo>
                    <a:cubicBezTo>
                      <a:pt x="392" y="51"/>
                      <a:pt x="392" y="51"/>
                      <a:pt x="392" y="51"/>
                    </a:cubicBezTo>
                    <a:cubicBezTo>
                      <a:pt x="389" y="60"/>
                      <a:pt x="389" y="60"/>
                      <a:pt x="389" y="60"/>
                    </a:cubicBezTo>
                    <a:cubicBezTo>
                      <a:pt x="386" y="66"/>
                      <a:pt x="386" y="66"/>
                      <a:pt x="386" y="66"/>
                    </a:cubicBezTo>
                    <a:cubicBezTo>
                      <a:pt x="383" y="71"/>
                      <a:pt x="383" y="71"/>
                      <a:pt x="383" y="71"/>
                    </a:cubicBezTo>
                    <a:cubicBezTo>
                      <a:pt x="380" y="72"/>
                      <a:pt x="380" y="72"/>
                      <a:pt x="380" y="72"/>
                    </a:cubicBezTo>
                    <a:cubicBezTo>
                      <a:pt x="378" y="73"/>
                      <a:pt x="378" y="73"/>
                      <a:pt x="378" y="73"/>
                    </a:cubicBezTo>
                    <a:cubicBezTo>
                      <a:pt x="378" y="77"/>
                      <a:pt x="378" y="77"/>
                      <a:pt x="378" y="77"/>
                    </a:cubicBezTo>
                    <a:cubicBezTo>
                      <a:pt x="374" y="80"/>
                      <a:pt x="374" y="80"/>
                      <a:pt x="374" y="80"/>
                    </a:cubicBezTo>
                    <a:cubicBezTo>
                      <a:pt x="372" y="79"/>
                      <a:pt x="372" y="79"/>
                      <a:pt x="372" y="79"/>
                    </a:cubicBezTo>
                    <a:cubicBezTo>
                      <a:pt x="372" y="73"/>
                      <a:pt x="372" y="73"/>
                      <a:pt x="372" y="73"/>
                    </a:cubicBezTo>
                    <a:cubicBezTo>
                      <a:pt x="371" y="72"/>
                      <a:pt x="371" y="72"/>
                      <a:pt x="371" y="72"/>
                    </a:cubicBezTo>
                    <a:cubicBezTo>
                      <a:pt x="370" y="71"/>
                      <a:pt x="370" y="71"/>
                      <a:pt x="370" y="71"/>
                    </a:cubicBezTo>
                    <a:cubicBezTo>
                      <a:pt x="368" y="70"/>
                      <a:pt x="368" y="70"/>
                      <a:pt x="368" y="70"/>
                    </a:cubicBezTo>
                    <a:cubicBezTo>
                      <a:pt x="366" y="72"/>
                      <a:pt x="366" y="72"/>
                      <a:pt x="366" y="72"/>
                    </a:cubicBezTo>
                    <a:cubicBezTo>
                      <a:pt x="364" y="74"/>
                      <a:pt x="364" y="74"/>
                      <a:pt x="364" y="74"/>
                    </a:cubicBezTo>
                    <a:cubicBezTo>
                      <a:pt x="361" y="74"/>
                      <a:pt x="361" y="74"/>
                      <a:pt x="361" y="74"/>
                    </a:cubicBezTo>
                    <a:cubicBezTo>
                      <a:pt x="358" y="70"/>
                      <a:pt x="358" y="70"/>
                      <a:pt x="358" y="70"/>
                    </a:cubicBezTo>
                    <a:cubicBezTo>
                      <a:pt x="358" y="68"/>
                      <a:pt x="358" y="68"/>
                      <a:pt x="358" y="68"/>
                    </a:cubicBezTo>
                    <a:cubicBezTo>
                      <a:pt x="357" y="67"/>
                      <a:pt x="357" y="67"/>
                      <a:pt x="357" y="67"/>
                    </a:cubicBezTo>
                    <a:cubicBezTo>
                      <a:pt x="356" y="63"/>
                      <a:pt x="356" y="63"/>
                      <a:pt x="356" y="63"/>
                    </a:cubicBezTo>
                    <a:cubicBezTo>
                      <a:pt x="355" y="61"/>
                      <a:pt x="355" y="61"/>
                      <a:pt x="355" y="61"/>
                    </a:cubicBezTo>
                    <a:cubicBezTo>
                      <a:pt x="353" y="61"/>
                      <a:pt x="353" y="61"/>
                      <a:pt x="353" y="61"/>
                    </a:cubicBezTo>
                    <a:cubicBezTo>
                      <a:pt x="349" y="57"/>
                      <a:pt x="349" y="57"/>
                      <a:pt x="349" y="57"/>
                    </a:cubicBezTo>
                    <a:cubicBezTo>
                      <a:pt x="345" y="56"/>
                      <a:pt x="345" y="56"/>
                      <a:pt x="345" y="56"/>
                    </a:cubicBezTo>
                    <a:cubicBezTo>
                      <a:pt x="341" y="58"/>
                      <a:pt x="341" y="58"/>
                      <a:pt x="341" y="58"/>
                    </a:cubicBezTo>
                    <a:cubicBezTo>
                      <a:pt x="334" y="59"/>
                      <a:pt x="334" y="59"/>
                      <a:pt x="334" y="59"/>
                    </a:cubicBezTo>
                    <a:cubicBezTo>
                      <a:pt x="330" y="57"/>
                      <a:pt x="330" y="57"/>
                      <a:pt x="330" y="57"/>
                    </a:cubicBezTo>
                    <a:cubicBezTo>
                      <a:pt x="326" y="60"/>
                      <a:pt x="326" y="60"/>
                      <a:pt x="326" y="60"/>
                    </a:cubicBezTo>
                    <a:cubicBezTo>
                      <a:pt x="325" y="64"/>
                      <a:pt x="325" y="64"/>
                      <a:pt x="325" y="64"/>
                    </a:cubicBezTo>
                    <a:cubicBezTo>
                      <a:pt x="329" y="68"/>
                      <a:pt x="329" y="68"/>
                      <a:pt x="329" y="68"/>
                    </a:cubicBezTo>
                    <a:cubicBezTo>
                      <a:pt x="330" y="71"/>
                      <a:pt x="330" y="71"/>
                      <a:pt x="330" y="71"/>
                    </a:cubicBezTo>
                    <a:cubicBezTo>
                      <a:pt x="331" y="76"/>
                      <a:pt x="331" y="76"/>
                      <a:pt x="331" y="76"/>
                    </a:cubicBezTo>
                    <a:cubicBezTo>
                      <a:pt x="331" y="77"/>
                      <a:pt x="331" y="77"/>
                      <a:pt x="331" y="77"/>
                    </a:cubicBezTo>
                    <a:cubicBezTo>
                      <a:pt x="328" y="77"/>
                      <a:pt x="328" y="77"/>
                      <a:pt x="328" y="77"/>
                    </a:cubicBezTo>
                    <a:cubicBezTo>
                      <a:pt x="323" y="76"/>
                      <a:pt x="323" y="76"/>
                      <a:pt x="323" y="76"/>
                    </a:cubicBezTo>
                    <a:cubicBezTo>
                      <a:pt x="322" y="75"/>
                      <a:pt x="322" y="75"/>
                      <a:pt x="322" y="75"/>
                    </a:cubicBezTo>
                    <a:cubicBezTo>
                      <a:pt x="320" y="75"/>
                      <a:pt x="320" y="75"/>
                      <a:pt x="320" y="75"/>
                    </a:cubicBezTo>
                    <a:cubicBezTo>
                      <a:pt x="320" y="75"/>
                      <a:pt x="320" y="75"/>
                      <a:pt x="320" y="75"/>
                    </a:cubicBezTo>
                    <a:cubicBezTo>
                      <a:pt x="320" y="75"/>
                      <a:pt x="320" y="75"/>
                      <a:pt x="320" y="75"/>
                    </a:cubicBezTo>
                    <a:cubicBezTo>
                      <a:pt x="314" y="75"/>
                      <a:pt x="314" y="75"/>
                      <a:pt x="314" y="75"/>
                    </a:cubicBezTo>
                    <a:cubicBezTo>
                      <a:pt x="311" y="75"/>
                      <a:pt x="311" y="75"/>
                      <a:pt x="311" y="75"/>
                    </a:cubicBezTo>
                    <a:cubicBezTo>
                      <a:pt x="310" y="73"/>
                      <a:pt x="310" y="73"/>
                      <a:pt x="310" y="73"/>
                    </a:cubicBezTo>
                    <a:cubicBezTo>
                      <a:pt x="304" y="74"/>
                      <a:pt x="304" y="74"/>
                      <a:pt x="304" y="74"/>
                    </a:cubicBezTo>
                    <a:cubicBezTo>
                      <a:pt x="300" y="76"/>
                      <a:pt x="300" y="76"/>
                      <a:pt x="300" y="76"/>
                    </a:cubicBezTo>
                    <a:cubicBezTo>
                      <a:pt x="298" y="83"/>
                      <a:pt x="298" y="83"/>
                      <a:pt x="298" y="83"/>
                    </a:cubicBezTo>
                    <a:cubicBezTo>
                      <a:pt x="291" y="82"/>
                      <a:pt x="291" y="82"/>
                      <a:pt x="291" y="82"/>
                    </a:cubicBezTo>
                    <a:cubicBezTo>
                      <a:pt x="287" y="84"/>
                      <a:pt x="287" y="84"/>
                      <a:pt x="287" y="84"/>
                    </a:cubicBezTo>
                    <a:cubicBezTo>
                      <a:pt x="286" y="86"/>
                      <a:pt x="286" y="86"/>
                      <a:pt x="286" y="86"/>
                    </a:cubicBezTo>
                    <a:cubicBezTo>
                      <a:pt x="284" y="89"/>
                      <a:pt x="284" y="89"/>
                      <a:pt x="284" y="89"/>
                    </a:cubicBezTo>
                    <a:cubicBezTo>
                      <a:pt x="280" y="90"/>
                      <a:pt x="280" y="90"/>
                      <a:pt x="280" y="90"/>
                    </a:cubicBezTo>
                    <a:cubicBezTo>
                      <a:pt x="279" y="88"/>
                      <a:pt x="279" y="88"/>
                      <a:pt x="279" y="88"/>
                    </a:cubicBezTo>
                    <a:cubicBezTo>
                      <a:pt x="277" y="89"/>
                      <a:pt x="277" y="89"/>
                      <a:pt x="277" y="89"/>
                    </a:cubicBezTo>
                    <a:cubicBezTo>
                      <a:pt x="274" y="93"/>
                      <a:pt x="274" y="93"/>
                      <a:pt x="274" y="93"/>
                    </a:cubicBezTo>
                    <a:cubicBezTo>
                      <a:pt x="272" y="91"/>
                      <a:pt x="272" y="91"/>
                      <a:pt x="272" y="91"/>
                    </a:cubicBezTo>
                    <a:cubicBezTo>
                      <a:pt x="264" y="84"/>
                      <a:pt x="264" y="84"/>
                      <a:pt x="264" y="84"/>
                    </a:cubicBezTo>
                    <a:cubicBezTo>
                      <a:pt x="262" y="80"/>
                      <a:pt x="262" y="80"/>
                      <a:pt x="262" y="80"/>
                    </a:cubicBezTo>
                    <a:cubicBezTo>
                      <a:pt x="262" y="77"/>
                      <a:pt x="262" y="77"/>
                      <a:pt x="262" y="77"/>
                    </a:cubicBezTo>
                    <a:cubicBezTo>
                      <a:pt x="258" y="72"/>
                      <a:pt x="258" y="72"/>
                      <a:pt x="258" y="72"/>
                    </a:cubicBezTo>
                    <a:cubicBezTo>
                      <a:pt x="254" y="68"/>
                      <a:pt x="254" y="68"/>
                      <a:pt x="254" y="68"/>
                    </a:cubicBezTo>
                    <a:cubicBezTo>
                      <a:pt x="254" y="63"/>
                      <a:pt x="254" y="63"/>
                      <a:pt x="254" y="63"/>
                    </a:cubicBezTo>
                    <a:cubicBezTo>
                      <a:pt x="255" y="60"/>
                      <a:pt x="255" y="60"/>
                      <a:pt x="255" y="60"/>
                    </a:cubicBezTo>
                    <a:cubicBezTo>
                      <a:pt x="254" y="58"/>
                      <a:pt x="254" y="58"/>
                      <a:pt x="254" y="58"/>
                    </a:cubicBezTo>
                    <a:cubicBezTo>
                      <a:pt x="254" y="54"/>
                      <a:pt x="254" y="54"/>
                      <a:pt x="254" y="54"/>
                    </a:cubicBezTo>
                    <a:cubicBezTo>
                      <a:pt x="256" y="51"/>
                      <a:pt x="256" y="51"/>
                      <a:pt x="256" y="51"/>
                    </a:cubicBezTo>
                    <a:cubicBezTo>
                      <a:pt x="255" y="46"/>
                      <a:pt x="255" y="46"/>
                      <a:pt x="255" y="46"/>
                    </a:cubicBezTo>
                    <a:cubicBezTo>
                      <a:pt x="259" y="39"/>
                      <a:pt x="259" y="39"/>
                      <a:pt x="259" y="39"/>
                    </a:cubicBezTo>
                    <a:cubicBezTo>
                      <a:pt x="260" y="33"/>
                      <a:pt x="260" y="33"/>
                      <a:pt x="260" y="33"/>
                    </a:cubicBezTo>
                    <a:cubicBezTo>
                      <a:pt x="263" y="28"/>
                      <a:pt x="263" y="28"/>
                      <a:pt x="263" y="28"/>
                    </a:cubicBezTo>
                    <a:cubicBezTo>
                      <a:pt x="263" y="26"/>
                      <a:pt x="263" y="26"/>
                      <a:pt x="263" y="26"/>
                    </a:cubicBezTo>
                    <a:cubicBezTo>
                      <a:pt x="260" y="26"/>
                      <a:pt x="260" y="26"/>
                      <a:pt x="260" y="26"/>
                    </a:cubicBezTo>
                    <a:cubicBezTo>
                      <a:pt x="258" y="23"/>
                      <a:pt x="258" y="23"/>
                      <a:pt x="258" y="23"/>
                    </a:cubicBezTo>
                    <a:cubicBezTo>
                      <a:pt x="257" y="20"/>
                      <a:pt x="257" y="20"/>
                      <a:pt x="257" y="20"/>
                    </a:cubicBezTo>
                    <a:cubicBezTo>
                      <a:pt x="253" y="20"/>
                      <a:pt x="253" y="20"/>
                      <a:pt x="253" y="20"/>
                    </a:cubicBezTo>
                    <a:cubicBezTo>
                      <a:pt x="250" y="18"/>
                      <a:pt x="250" y="18"/>
                      <a:pt x="250" y="18"/>
                    </a:cubicBezTo>
                    <a:cubicBezTo>
                      <a:pt x="252" y="16"/>
                      <a:pt x="252" y="16"/>
                      <a:pt x="252" y="16"/>
                    </a:cubicBezTo>
                    <a:cubicBezTo>
                      <a:pt x="254" y="11"/>
                      <a:pt x="254" y="11"/>
                      <a:pt x="254" y="11"/>
                    </a:cubicBezTo>
                    <a:cubicBezTo>
                      <a:pt x="254" y="5"/>
                      <a:pt x="254" y="5"/>
                      <a:pt x="254" y="5"/>
                    </a:cubicBezTo>
                    <a:cubicBezTo>
                      <a:pt x="251" y="1"/>
                      <a:pt x="251" y="1"/>
                      <a:pt x="251" y="1"/>
                    </a:cubicBezTo>
                    <a:cubicBezTo>
                      <a:pt x="247" y="0"/>
                      <a:pt x="247" y="0"/>
                      <a:pt x="247" y="0"/>
                    </a:cubicBezTo>
                    <a:cubicBezTo>
                      <a:pt x="245" y="2"/>
                      <a:pt x="245" y="2"/>
                      <a:pt x="245" y="2"/>
                    </a:cubicBezTo>
                    <a:cubicBezTo>
                      <a:pt x="243" y="0"/>
                      <a:pt x="243" y="0"/>
                      <a:pt x="243" y="0"/>
                    </a:cubicBezTo>
                    <a:cubicBezTo>
                      <a:pt x="242" y="0"/>
                      <a:pt x="242" y="0"/>
                      <a:pt x="242" y="0"/>
                    </a:cubicBezTo>
                    <a:cubicBezTo>
                      <a:pt x="242" y="4"/>
                      <a:pt x="242" y="4"/>
                      <a:pt x="242" y="4"/>
                    </a:cubicBezTo>
                    <a:cubicBezTo>
                      <a:pt x="240" y="10"/>
                      <a:pt x="240" y="10"/>
                      <a:pt x="240" y="10"/>
                    </a:cubicBezTo>
                    <a:cubicBezTo>
                      <a:pt x="231" y="18"/>
                      <a:pt x="231" y="18"/>
                      <a:pt x="231" y="18"/>
                    </a:cubicBezTo>
                    <a:cubicBezTo>
                      <a:pt x="225" y="18"/>
                      <a:pt x="225" y="18"/>
                      <a:pt x="225" y="18"/>
                    </a:cubicBezTo>
                    <a:cubicBezTo>
                      <a:pt x="217" y="22"/>
                      <a:pt x="217" y="22"/>
                      <a:pt x="217" y="22"/>
                    </a:cubicBezTo>
                    <a:cubicBezTo>
                      <a:pt x="217" y="22"/>
                      <a:pt x="217" y="22"/>
                      <a:pt x="217" y="22"/>
                    </a:cubicBezTo>
                    <a:cubicBezTo>
                      <a:pt x="217" y="22"/>
                      <a:pt x="217" y="22"/>
                      <a:pt x="217" y="22"/>
                    </a:cubicBezTo>
                    <a:cubicBezTo>
                      <a:pt x="214" y="21"/>
                      <a:pt x="214" y="21"/>
                      <a:pt x="214" y="21"/>
                    </a:cubicBezTo>
                    <a:cubicBezTo>
                      <a:pt x="209" y="21"/>
                      <a:pt x="209" y="21"/>
                      <a:pt x="209" y="21"/>
                    </a:cubicBezTo>
                    <a:cubicBezTo>
                      <a:pt x="203" y="28"/>
                      <a:pt x="203" y="28"/>
                      <a:pt x="203" y="28"/>
                    </a:cubicBezTo>
                    <a:cubicBezTo>
                      <a:pt x="197" y="30"/>
                      <a:pt x="197" y="30"/>
                      <a:pt x="197" y="30"/>
                    </a:cubicBezTo>
                    <a:cubicBezTo>
                      <a:pt x="195" y="28"/>
                      <a:pt x="195" y="28"/>
                      <a:pt x="195" y="28"/>
                    </a:cubicBezTo>
                    <a:cubicBezTo>
                      <a:pt x="187" y="30"/>
                      <a:pt x="187" y="30"/>
                      <a:pt x="187" y="30"/>
                    </a:cubicBezTo>
                    <a:cubicBezTo>
                      <a:pt x="181" y="30"/>
                      <a:pt x="181" y="30"/>
                      <a:pt x="181" y="30"/>
                    </a:cubicBezTo>
                    <a:cubicBezTo>
                      <a:pt x="175" y="26"/>
                      <a:pt x="175" y="26"/>
                      <a:pt x="175" y="26"/>
                    </a:cubicBezTo>
                    <a:cubicBezTo>
                      <a:pt x="169" y="25"/>
                      <a:pt x="169" y="25"/>
                      <a:pt x="169" y="25"/>
                    </a:cubicBezTo>
                    <a:cubicBezTo>
                      <a:pt x="164" y="23"/>
                      <a:pt x="164" y="23"/>
                      <a:pt x="164" y="23"/>
                    </a:cubicBezTo>
                    <a:cubicBezTo>
                      <a:pt x="166" y="29"/>
                      <a:pt x="166" y="29"/>
                      <a:pt x="166" y="29"/>
                    </a:cubicBezTo>
                    <a:cubicBezTo>
                      <a:pt x="170" y="30"/>
                      <a:pt x="170" y="30"/>
                      <a:pt x="170" y="30"/>
                    </a:cubicBezTo>
                    <a:cubicBezTo>
                      <a:pt x="174" y="35"/>
                      <a:pt x="174" y="35"/>
                      <a:pt x="174" y="35"/>
                    </a:cubicBezTo>
                    <a:cubicBezTo>
                      <a:pt x="175" y="39"/>
                      <a:pt x="175" y="39"/>
                      <a:pt x="175" y="39"/>
                    </a:cubicBezTo>
                    <a:cubicBezTo>
                      <a:pt x="170" y="48"/>
                      <a:pt x="170" y="48"/>
                      <a:pt x="170" y="48"/>
                    </a:cubicBezTo>
                    <a:cubicBezTo>
                      <a:pt x="171" y="50"/>
                      <a:pt x="171" y="50"/>
                      <a:pt x="171" y="50"/>
                    </a:cubicBezTo>
                    <a:cubicBezTo>
                      <a:pt x="172" y="53"/>
                      <a:pt x="172" y="53"/>
                      <a:pt x="172" y="53"/>
                    </a:cubicBezTo>
                    <a:cubicBezTo>
                      <a:pt x="171" y="60"/>
                      <a:pt x="171" y="60"/>
                      <a:pt x="171" y="60"/>
                    </a:cubicBezTo>
                    <a:cubicBezTo>
                      <a:pt x="179" y="63"/>
                      <a:pt x="179" y="63"/>
                      <a:pt x="179" y="63"/>
                    </a:cubicBezTo>
                    <a:cubicBezTo>
                      <a:pt x="185" y="63"/>
                      <a:pt x="185" y="63"/>
                      <a:pt x="185" y="63"/>
                    </a:cubicBezTo>
                    <a:cubicBezTo>
                      <a:pt x="191" y="64"/>
                      <a:pt x="191" y="64"/>
                      <a:pt x="191" y="64"/>
                    </a:cubicBezTo>
                    <a:cubicBezTo>
                      <a:pt x="191" y="68"/>
                      <a:pt x="191" y="68"/>
                      <a:pt x="191" y="68"/>
                    </a:cubicBezTo>
                    <a:cubicBezTo>
                      <a:pt x="187" y="71"/>
                      <a:pt x="187" y="71"/>
                      <a:pt x="187" y="71"/>
                    </a:cubicBezTo>
                    <a:cubicBezTo>
                      <a:pt x="179" y="73"/>
                      <a:pt x="179" y="73"/>
                      <a:pt x="179" y="73"/>
                    </a:cubicBezTo>
                    <a:cubicBezTo>
                      <a:pt x="177" y="75"/>
                      <a:pt x="177" y="75"/>
                      <a:pt x="177" y="75"/>
                    </a:cubicBezTo>
                    <a:cubicBezTo>
                      <a:pt x="176" y="77"/>
                      <a:pt x="176" y="77"/>
                      <a:pt x="176" y="77"/>
                    </a:cubicBezTo>
                    <a:cubicBezTo>
                      <a:pt x="174" y="82"/>
                      <a:pt x="174" y="82"/>
                      <a:pt x="174" y="82"/>
                    </a:cubicBezTo>
                    <a:cubicBezTo>
                      <a:pt x="165" y="88"/>
                      <a:pt x="165" y="88"/>
                      <a:pt x="165" y="88"/>
                    </a:cubicBezTo>
                    <a:cubicBezTo>
                      <a:pt x="161" y="92"/>
                      <a:pt x="161" y="92"/>
                      <a:pt x="161" y="92"/>
                    </a:cubicBezTo>
                    <a:cubicBezTo>
                      <a:pt x="155" y="97"/>
                      <a:pt x="155" y="97"/>
                      <a:pt x="155" y="97"/>
                    </a:cubicBezTo>
                    <a:cubicBezTo>
                      <a:pt x="151" y="104"/>
                      <a:pt x="151" y="104"/>
                      <a:pt x="151" y="104"/>
                    </a:cubicBezTo>
                    <a:cubicBezTo>
                      <a:pt x="144" y="104"/>
                      <a:pt x="144" y="104"/>
                      <a:pt x="144" y="104"/>
                    </a:cubicBezTo>
                    <a:cubicBezTo>
                      <a:pt x="139" y="103"/>
                      <a:pt x="139" y="103"/>
                      <a:pt x="139" y="103"/>
                    </a:cubicBezTo>
                    <a:cubicBezTo>
                      <a:pt x="132" y="97"/>
                      <a:pt x="132" y="97"/>
                      <a:pt x="132" y="97"/>
                    </a:cubicBezTo>
                    <a:cubicBezTo>
                      <a:pt x="125" y="91"/>
                      <a:pt x="125" y="91"/>
                      <a:pt x="125" y="91"/>
                    </a:cubicBezTo>
                    <a:cubicBezTo>
                      <a:pt x="120" y="92"/>
                      <a:pt x="120" y="92"/>
                      <a:pt x="120" y="92"/>
                    </a:cubicBezTo>
                    <a:cubicBezTo>
                      <a:pt x="120" y="86"/>
                      <a:pt x="120" y="86"/>
                      <a:pt x="120" y="86"/>
                    </a:cubicBezTo>
                    <a:cubicBezTo>
                      <a:pt x="120" y="81"/>
                      <a:pt x="120" y="81"/>
                      <a:pt x="120" y="81"/>
                    </a:cubicBezTo>
                    <a:cubicBezTo>
                      <a:pt x="117" y="76"/>
                      <a:pt x="117" y="76"/>
                      <a:pt x="117" y="76"/>
                    </a:cubicBezTo>
                    <a:cubicBezTo>
                      <a:pt x="116" y="73"/>
                      <a:pt x="116" y="73"/>
                      <a:pt x="116" y="73"/>
                    </a:cubicBezTo>
                    <a:cubicBezTo>
                      <a:pt x="111" y="75"/>
                      <a:pt x="111" y="75"/>
                      <a:pt x="111" y="75"/>
                    </a:cubicBezTo>
                    <a:cubicBezTo>
                      <a:pt x="107" y="79"/>
                      <a:pt x="107" y="79"/>
                      <a:pt x="107" y="79"/>
                    </a:cubicBezTo>
                    <a:cubicBezTo>
                      <a:pt x="105" y="80"/>
                      <a:pt x="105" y="80"/>
                      <a:pt x="105" y="80"/>
                    </a:cubicBezTo>
                    <a:cubicBezTo>
                      <a:pt x="103" y="77"/>
                      <a:pt x="103" y="77"/>
                      <a:pt x="103" y="77"/>
                    </a:cubicBezTo>
                    <a:cubicBezTo>
                      <a:pt x="99" y="77"/>
                      <a:pt x="99" y="77"/>
                      <a:pt x="99" y="77"/>
                    </a:cubicBezTo>
                    <a:cubicBezTo>
                      <a:pt x="97" y="81"/>
                      <a:pt x="97" y="81"/>
                      <a:pt x="97" y="81"/>
                    </a:cubicBezTo>
                    <a:cubicBezTo>
                      <a:pt x="76" y="81"/>
                      <a:pt x="76" y="81"/>
                      <a:pt x="76" y="81"/>
                    </a:cubicBezTo>
                    <a:cubicBezTo>
                      <a:pt x="75" y="88"/>
                      <a:pt x="75" y="88"/>
                      <a:pt x="75" y="88"/>
                    </a:cubicBezTo>
                    <a:cubicBezTo>
                      <a:pt x="77" y="93"/>
                      <a:pt x="77" y="93"/>
                      <a:pt x="77" y="93"/>
                    </a:cubicBezTo>
                    <a:cubicBezTo>
                      <a:pt x="84" y="95"/>
                      <a:pt x="84" y="95"/>
                      <a:pt x="84" y="95"/>
                    </a:cubicBezTo>
                    <a:cubicBezTo>
                      <a:pt x="87" y="101"/>
                      <a:pt x="87" y="101"/>
                      <a:pt x="87" y="101"/>
                    </a:cubicBezTo>
                    <a:cubicBezTo>
                      <a:pt x="85" y="104"/>
                      <a:pt x="85" y="104"/>
                      <a:pt x="85" y="104"/>
                    </a:cubicBezTo>
                    <a:cubicBezTo>
                      <a:pt x="87" y="106"/>
                      <a:pt x="87" y="106"/>
                      <a:pt x="87" y="106"/>
                    </a:cubicBezTo>
                    <a:cubicBezTo>
                      <a:pt x="86" y="110"/>
                      <a:pt x="86" y="110"/>
                      <a:pt x="86" y="110"/>
                    </a:cubicBezTo>
                    <a:cubicBezTo>
                      <a:pt x="81" y="107"/>
                      <a:pt x="81" y="107"/>
                      <a:pt x="81" y="107"/>
                    </a:cubicBezTo>
                    <a:cubicBezTo>
                      <a:pt x="69" y="112"/>
                      <a:pt x="69" y="112"/>
                      <a:pt x="69" y="112"/>
                    </a:cubicBezTo>
                    <a:cubicBezTo>
                      <a:pt x="70" y="124"/>
                      <a:pt x="70" y="124"/>
                      <a:pt x="70" y="124"/>
                    </a:cubicBezTo>
                    <a:cubicBezTo>
                      <a:pt x="73" y="128"/>
                      <a:pt x="73" y="128"/>
                      <a:pt x="73" y="128"/>
                    </a:cubicBezTo>
                    <a:cubicBezTo>
                      <a:pt x="80" y="135"/>
                      <a:pt x="80" y="135"/>
                      <a:pt x="80" y="135"/>
                    </a:cubicBezTo>
                    <a:cubicBezTo>
                      <a:pt x="84" y="144"/>
                      <a:pt x="84" y="144"/>
                      <a:pt x="84" y="144"/>
                    </a:cubicBezTo>
                    <a:cubicBezTo>
                      <a:pt x="84" y="152"/>
                      <a:pt x="84" y="152"/>
                      <a:pt x="84" y="152"/>
                    </a:cubicBezTo>
                    <a:cubicBezTo>
                      <a:pt x="84" y="155"/>
                      <a:pt x="84" y="155"/>
                      <a:pt x="84" y="155"/>
                    </a:cubicBezTo>
                    <a:cubicBezTo>
                      <a:pt x="74" y="201"/>
                      <a:pt x="74" y="201"/>
                      <a:pt x="74" y="201"/>
                    </a:cubicBezTo>
                    <a:cubicBezTo>
                      <a:pt x="71" y="213"/>
                      <a:pt x="71" y="213"/>
                      <a:pt x="71" y="213"/>
                    </a:cubicBezTo>
                    <a:cubicBezTo>
                      <a:pt x="71" y="215"/>
                      <a:pt x="71" y="215"/>
                      <a:pt x="71" y="215"/>
                    </a:cubicBezTo>
                    <a:cubicBezTo>
                      <a:pt x="69" y="218"/>
                      <a:pt x="69" y="218"/>
                      <a:pt x="69" y="218"/>
                    </a:cubicBezTo>
                    <a:cubicBezTo>
                      <a:pt x="65" y="217"/>
                      <a:pt x="65" y="217"/>
                      <a:pt x="65" y="217"/>
                    </a:cubicBezTo>
                    <a:cubicBezTo>
                      <a:pt x="66" y="215"/>
                      <a:pt x="66" y="215"/>
                      <a:pt x="66" y="215"/>
                    </a:cubicBezTo>
                    <a:cubicBezTo>
                      <a:pt x="62" y="212"/>
                      <a:pt x="62" y="212"/>
                      <a:pt x="62" y="212"/>
                    </a:cubicBezTo>
                    <a:cubicBezTo>
                      <a:pt x="60" y="213"/>
                      <a:pt x="60" y="213"/>
                      <a:pt x="60" y="213"/>
                    </a:cubicBezTo>
                    <a:cubicBezTo>
                      <a:pt x="57" y="213"/>
                      <a:pt x="57" y="213"/>
                      <a:pt x="57" y="213"/>
                    </a:cubicBezTo>
                    <a:cubicBezTo>
                      <a:pt x="55" y="212"/>
                      <a:pt x="55" y="212"/>
                      <a:pt x="55" y="212"/>
                    </a:cubicBezTo>
                    <a:cubicBezTo>
                      <a:pt x="54" y="215"/>
                      <a:pt x="54" y="215"/>
                      <a:pt x="54" y="215"/>
                    </a:cubicBezTo>
                    <a:cubicBezTo>
                      <a:pt x="41" y="220"/>
                      <a:pt x="41" y="220"/>
                      <a:pt x="41" y="220"/>
                    </a:cubicBezTo>
                    <a:cubicBezTo>
                      <a:pt x="32" y="223"/>
                      <a:pt x="32" y="223"/>
                      <a:pt x="32" y="223"/>
                    </a:cubicBezTo>
                    <a:cubicBezTo>
                      <a:pt x="30" y="225"/>
                      <a:pt x="30" y="225"/>
                      <a:pt x="30" y="225"/>
                    </a:cubicBezTo>
                    <a:cubicBezTo>
                      <a:pt x="28" y="226"/>
                      <a:pt x="28" y="226"/>
                      <a:pt x="28" y="226"/>
                    </a:cubicBezTo>
                    <a:cubicBezTo>
                      <a:pt x="24" y="231"/>
                      <a:pt x="24" y="231"/>
                      <a:pt x="24" y="231"/>
                    </a:cubicBezTo>
                    <a:cubicBezTo>
                      <a:pt x="20" y="233"/>
                      <a:pt x="20" y="233"/>
                      <a:pt x="20" y="233"/>
                    </a:cubicBezTo>
                    <a:cubicBezTo>
                      <a:pt x="16" y="236"/>
                      <a:pt x="16" y="236"/>
                      <a:pt x="16" y="236"/>
                    </a:cubicBezTo>
                    <a:cubicBezTo>
                      <a:pt x="17" y="241"/>
                      <a:pt x="17" y="241"/>
                      <a:pt x="17" y="241"/>
                    </a:cubicBezTo>
                    <a:cubicBezTo>
                      <a:pt x="15" y="245"/>
                      <a:pt x="15" y="245"/>
                      <a:pt x="15" y="245"/>
                    </a:cubicBezTo>
                    <a:cubicBezTo>
                      <a:pt x="16" y="248"/>
                      <a:pt x="16" y="248"/>
                      <a:pt x="16" y="248"/>
                    </a:cubicBezTo>
                    <a:cubicBezTo>
                      <a:pt x="11" y="254"/>
                      <a:pt x="11" y="254"/>
                      <a:pt x="11" y="254"/>
                    </a:cubicBezTo>
                    <a:cubicBezTo>
                      <a:pt x="12" y="262"/>
                      <a:pt x="12" y="262"/>
                      <a:pt x="12" y="262"/>
                    </a:cubicBezTo>
                    <a:cubicBezTo>
                      <a:pt x="14" y="266"/>
                      <a:pt x="14" y="266"/>
                      <a:pt x="14" y="266"/>
                    </a:cubicBezTo>
                    <a:cubicBezTo>
                      <a:pt x="11" y="269"/>
                      <a:pt x="11" y="269"/>
                      <a:pt x="11" y="269"/>
                    </a:cubicBezTo>
                    <a:cubicBezTo>
                      <a:pt x="8" y="268"/>
                      <a:pt x="8" y="268"/>
                      <a:pt x="8" y="268"/>
                    </a:cubicBezTo>
                    <a:cubicBezTo>
                      <a:pt x="3" y="272"/>
                      <a:pt x="3" y="272"/>
                      <a:pt x="3" y="272"/>
                    </a:cubicBezTo>
                    <a:cubicBezTo>
                      <a:pt x="3" y="277"/>
                      <a:pt x="3" y="277"/>
                      <a:pt x="3" y="277"/>
                    </a:cubicBezTo>
                    <a:cubicBezTo>
                      <a:pt x="1" y="279"/>
                      <a:pt x="1" y="279"/>
                      <a:pt x="1" y="279"/>
                    </a:cubicBezTo>
                    <a:cubicBezTo>
                      <a:pt x="2" y="282"/>
                      <a:pt x="2" y="282"/>
                      <a:pt x="2" y="282"/>
                    </a:cubicBezTo>
                    <a:cubicBezTo>
                      <a:pt x="2" y="287"/>
                      <a:pt x="2" y="287"/>
                      <a:pt x="2" y="287"/>
                    </a:cubicBezTo>
                    <a:cubicBezTo>
                      <a:pt x="0" y="291"/>
                      <a:pt x="0" y="291"/>
                      <a:pt x="0" y="291"/>
                    </a:cubicBezTo>
                    <a:cubicBezTo>
                      <a:pt x="2" y="295"/>
                      <a:pt x="2" y="295"/>
                      <a:pt x="2" y="295"/>
                    </a:cubicBezTo>
                    <a:cubicBezTo>
                      <a:pt x="1" y="298"/>
                      <a:pt x="1" y="298"/>
                      <a:pt x="1" y="298"/>
                    </a:cubicBezTo>
                    <a:cubicBezTo>
                      <a:pt x="6" y="304"/>
                      <a:pt x="6" y="304"/>
                      <a:pt x="6" y="304"/>
                    </a:cubicBezTo>
                    <a:cubicBezTo>
                      <a:pt x="15" y="321"/>
                      <a:pt x="15" y="321"/>
                      <a:pt x="15" y="321"/>
                    </a:cubicBezTo>
                    <a:cubicBezTo>
                      <a:pt x="10" y="328"/>
                      <a:pt x="10" y="328"/>
                      <a:pt x="10" y="328"/>
                    </a:cubicBezTo>
                    <a:cubicBezTo>
                      <a:pt x="21" y="327"/>
                      <a:pt x="21" y="327"/>
                      <a:pt x="21" y="327"/>
                    </a:cubicBezTo>
                    <a:cubicBezTo>
                      <a:pt x="27" y="328"/>
                      <a:pt x="27" y="328"/>
                      <a:pt x="27" y="328"/>
                    </a:cubicBezTo>
                    <a:cubicBezTo>
                      <a:pt x="31" y="335"/>
                      <a:pt x="31" y="335"/>
                      <a:pt x="31" y="335"/>
                    </a:cubicBezTo>
                    <a:cubicBezTo>
                      <a:pt x="32" y="341"/>
                      <a:pt x="32" y="341"/>
                      <a:pt x="32" y="341"/>
                    </a:cubicBezTo>
                    <a:cubicBezTo>
                      <a:pt x="40" y="342"/>
                      <a:pt x="40" y="342"/>
                      <a:pt x="40" y="342"/>
                    </a:cubicBezTo>
                    <a:cubicBezTo>
                      <a:pt x="49" y="343"/>
                      <a:pt x="49" y="343"/>
                      <a:pt x="49" y="343"/>
                    </a:cubicBezTo>
                    <a:cubicBezTo>
                      <a:pt x="57" y="334"/>
                      <a:pt x="57" y="334"/>
                      <a:pt x="57" y="334"/>
                    </a:cubicBezTo>
                    <a:cubicBezTo>
                      <a:pt x="63" y="330"/>
                      <a:pt x="63" y="330"/>
                      <a:pt x="63" y="330"/>
                    </a:cubicBezTo>
                    <a:cubicBezTo>
                      <a:pt x="65" y="332"/>
                      <a:pt x="65" y="332"/>
                      <a:pt x="65" y="332"/>
                    </a:cubicBezTo>
                    <a:cubicBezTo>
                      <a:pt x="64" y="337"/>
                      <a:pt x="64" y="337"/>
                      <a:pt x="64" y="337"/>
                    </a:cubicBezTo>
                    <a:cubicBezTo>
                      <a:pt x="63" y="338"/>
                      <a:pt x="63" y="338"/>
                      <a:pt x="63" y="338"/>
                    </a:cubicBezTo>
                    <a:cubicBezTo>
                      <a:pt x="63" y="346"/>
                      <a:pt x="63" y="346"/>
                      <a:pt x="63" y="346"/>
                    </a:cubicBezTo>
                    <a:cubicBezTo>
                      <a:pt x="64" y="359"/>
                      <a:pt x="64" y="359"/>
                      <a:pt x="64" y="359"/>
                    </a:cubicBezTo>
                    <a:cubicBezTo>
                      <a:pt x="64" y="364"/>
                      <a:pt x="64" y="364"/>
                      <a:pt x="64" y="364"/>
                    </a:cubicBezTo>
                    <a:cubicBezTo>
                      <a:pt x="66" y="367"/>
                      <a:pt x="66" y="367"/>
                      <a:pt x="66" y="367"/>
                    </a:cubicBezTo>
                    <a:cubicBezTo>
                      <a:pt x="70" y="366"/>
                      <a:pt x="70" y="366"/>
                      <a:pt x="70" y="366"/>
                    </a:cubicBezTo>
                    <a:cubicBezTo>
                      <a:pt x="73" y="365"/>
                      <a:pt x="73" y="365"/>
                      <a:pt x="73" y="365"/>
                    </a:cubicBezTo>
                    <a:cubicBezTo>
                      <a:pt x="77" y="365"/>
                      <a:pt x="77" y="365"/>
                      <a:pt x="77" y="365"/>
                    </a:cubicBezTo>
                    <a:cubicBezTo>
                      <a:pt x="79" y="364"/>
                      <a:pt x="79" y="364"/>
                      <a:pt x="79" y="364"/>
                    </a:cubicBezTo>
                    <a:cubicBezTo>
                      <a:pt x="81" y="365"/>
                      <a:pt x="81" y="365"/>
                      <a:pt x="81" y="365"/>
                    </a:cubicBezTo>
                    <a:cubicBezTo>
                      <a:pt x="81" y="366"/>
                      <a:pt x="81" y="366"/>
                      <a:pt x="81" y="366"/>
                    </a:cubicBezTo>
                    <a:cubicBezTo>
                      <a:pt x="93" y="366"/>
                      <a:pt x="93" y="366"/>
                      <a:pt x="93" y="366"/>
                    </a:cubicBezTo>
                    <a:cubicBezTo>
                      <a:pt x="98" y="366"/>
                      <a:pt x="98" y="366"/>
                      <a:pt x="98" y="366"/>
                    </a:cubicBezTo>
                    <a:cubicBezTo>
                      <a:pt x="104" y="362"/>
                      <a:pt x="104" y="362"/>
                      <a:pt x="104" y="362"/>
                    </a:cubicBezTo>
                    <a:cubicBezTo>
                      <a:pt x="106" y="362"/>
                      <a:pt x="106" y="362"/>
                      <a:pt x="106" y="362"/>
                    </a:cubicBezTo>
                    <a:cubicBezTo>
                      <a:pt x="110" y="359"/>
                      <a:pt x="110" y="359"/>
                      <a:pt x="110" y="359"/>
                    </a:cubicBezTo>
                    <a:cubicBezTo>
                      <a:pt x="115" y="359"/>
                      <a:pt x="115" y="359"/>
                      <a:pt x="115" y="359"/>
                    </a:cubicBezTo>
                    <a:cubicBezTo>
                      <a:pt x="120" y="357"/>
                      <a:pt x="120" y="357"/>
                      <a:pt x="120" y="357"/>
                    </a:cubicBezTo>
                    <a:cubicBezTo>
                      <a:pt x="123" y="347"/>
                      <a:pt x="123" y="347"/>
                      <a:pt x="123" y="347"/>
                    </a:cubicBezTo>
                    <a:cubicBezTo>
                      <a:pt x="132" y="340"/>
                      <a:pt x="132" y="340"/>
                      <a:pt x="132" y="340"/>
                    </a:cubicBezTo>
                    <a:cubicBezTo>
                      <a:pt x="138" y="339"/>
                      <a:pt x="138" y="339"/>
                      <a:pt x="138" y="339"/>
                    </a:cubicBezTo>
                    <a:cubicBezTo>
                      <a:pt x="144" y="336"/>
                      <a:pt x="144" y="336"/>
                      <a:pt x="144" y="336"/>
                    </a:cubicBezTo>
                    <a:cubicBezTo>
                      <a:pt x="148" y="336"/>
                      <a:pt x="148" y="336"/>
                      <a:pt x="148" y="336"/>
                    </a:cubicBezTo>
                    <a:cubicBezTo>
                      <a:pt x="151" y="339"/>
                      <a:pt x="151" y="339"/>
                      <a:pt x="151" y="339"/>
                    </a:cubicBezTo>
                    <a:cubicBezTo>
                      <a:pt x="156" y="336"/>
                      <a:pt x="156" y="336"/>
                      <a:pt x="156" y="336"/>
                    </a:cubicBezTo>
                    <a:cubicBezTo>
                      <a:pt x="158" y="338"/>
                      <a:pt x="158" y="338"/>
                      <a:pt x="158" y="338"/>
                    </a:cubicBezTo>
                    <a:cubicBezTo>
                      <a:pt x="157" y="343"/>
                      <a:pt x="157" y="343"/>
                      <a:pt x="157" y="343"/>
                    </a:cubicBezTo>
                    <a:cubicBezTo>
                      <a:pt x="159" y="351"/>
                      <a:pt x="159" y="351"/>
                      <a:pt x="159" y="351"/>
                    </a:cubicBezTo>
                    <a:cubicBezTo>
                      <a:pt x="156" y="357"/>
                      <a:pt x="156" y="357"/>
                      <a:pt x="156" y="357"/>
                    </a:cubicBezTo>
                    <a:cubicBezTo>
                      <a:pt x="159" y="367"/>
                      <a:pt x="159" y="367"/>
                      <a:pt x="159" y="367"/>
                    </a:cubicBezTo>
                    <a:cubicBezTo>
                      <a:pt x="157" y="372"/>
                      <a:pt x="157" y="372"/>
                      <a:pt x="157" y="372"/>
                    </a:cubicBezTo>
                    <a:cubicBezTo>
                      <a:pt x="160" y="380"/>
                      <a:pt x="160" y="380"/>
                      <a:pt x="160" y="380"/>
                    </a:cubicBezTo>
                    <a:cubicBezTo>
                      <a:pt x="165" y="382"/>
                      <a:pt x="165" y="382"/>
                      <a:pt x="165" y="382"/>
                    </a:cubicBezTo>
                    <a:cubicBezTo>
                      <a:pt x="166" y="389"/>
                      <a:pt x="166" y="389"/>
                      <a:pt x="166" y="389"/>
                    </a:cubicBezTo>
                    <a:cubicBezTo>
                      <a:pt x="170" y="391"/>
                      <a:pt x="170" y="391"/>
                      <a:pt x="170" y="391"/>
                    </a:cubicBezTo>
                    <a:cubicBezTo>
                      <a:pt x="176" y="396"/>
                      <a:pt x="176" y="396"/>
                      <a:pt x="176" y="396"/>
                    </a:cubicBezTo>
                    <a:cubicBezTo>
                      <a:pt x="180" y="400"/>
                      <a:pt x="180" y="400"/>
                      <a:pt x="180" y="400"/>
                    </a:cubicBezTo>
                    <a:cubicBezTo>
                      <a:pt x="181" y="398"/>
                      <a:pt x="181" y="398"/>
                      <a:pt x="181" y="398"/>
                    </a:cubicBezTo>
                    <a:cubicBezTo>
                      <a:pt x="189" y="396"/>
                      <a:pt x="189" y="396"/>
                      <a:pt x="189" y="396"/>
                    </a:cubicBezTo>
                    <a:cubicBezTo>
                      <a:pt x="195" y="403"/>
                      <a:pt x="195" y="403"/>
                      <a:pt x="195" y="403"/>
                    </a:cubicBezTo>
                    <a:cubicBezTo>
                      <a:pt x="200" y="402"/>
                      <a:pt x="200" y="402"/>
                      <a:pt x="200" y="402"/>
                    </a:cubicBezTo>
                    <a:cubicBezTo>
                      <a:pt x="207" y="410"/>
                      <a:pt x="207" y="410"/>
                      <a:pt x="207" y="410"/>
                    </a:cubicBezTo>
                    <a:cubicBezTo>
                      <a:pt x="209" y="410"/>
                      <a:pt x="209" y="410"/>
                      <a:pt x="209" y="410"/>
                    </a:cubicBezTo>
                    <a:cubicBezTo>
                      <a:pt x="217" y="413"/>
                      <a:pt x="217" y="413"/>
                      <a:pt x="217" y="413"/>
                    </a:cubicBezTo>
                    <a:cubicBezTo>
                      <a:pt x="222" y="415"/>
                      <a:pt x="222" y="415"/>
                      <a:pt x="222" y="415"/>
                    </a:cubicBezTo>
                    <a:cubicBezTo>
                      <a:pt x="223" y="421"/>
                      <a:pt x="223" y="421"/>
                      <a:pt x="223" y="421"/>
                    </a:cubicBezTo>
                    <a:cubicBezTo>
                      <a:pt x="227" y="423"/>
                      <a:pt x="227" y="423"/>
                      <a:pt x="227" y="423"/>
                    </a:cubicBezTo>
                    <a:cubicBezTo>
                      <a:pt x="232" y="426"/>
                      <a:pt x="232" y="426"/>
                      <a:pt x="232" y="426"/>
                    </a:cubicBezTo>
                    <a:cubicBezTo>
                      <a:pt x="242" y="425"/>
                      <a:pt x="242" y="425"/>
                      <a:pt x="242" y="425"/>
                    </a:cubicBezTo>
                    <a:cubicBezTo>
                      <a:pt x="250" y="430"/>
                      <a:pt x="250" y="430"/>
                      <a:pt x="250" y="430"/>
                    </a:cubicBezTo>
                    <a:cubicBezTo>
                      <a:pt x="251" y="433"/>
                      <a:pt x="251" y="433"/>
                      <a:pt x="251" y="433"/>
                    </a:cubicBezTo>
                    <a:cubicBezTo>
                      <a:pt x="250" y="444"/>
                      <a:pt x="250" y="444"/>
                      <a:pt x="250" y="444"/>
                    </a:cubicBezTo>
                    <a:cubicBezTo>
                      <a:pt x="252" y="452"/>
                      <a:pt x="252" y="452"/>
                      <a:pt x="252" y="452"/>
                    </a:cubicBezTo>
                    <a:cubicBezTo>
                      <a:pt x="250" y="457"/>
                      <a:pt x="250" y="457"/>
                      <a:pt x="250" y="457"/>
                    </a:cubicBezTo>
                    <a:cubicBezTo>
                      <a:pt x="256" y="471"/>
                      <a:pt x="256" y="471"/>
                      <a:pt x="256" y="471"/>
                    </a:cubicBezTo>
                    <a:cubicBezTo>
                      <a:pt x="256" y="481"/>
                      <a:pt x="256" y="481"/>
                      <a:pt x="256" y="481"/>
                    </a:cubicBezTo>
                    <a:cubicBezTo>
                      <a:pt x="288" y="481"/>
                      <a:pt x="288" y="481"/>
                      <a:pt x="288" y="481"/>
                    </a:cubicBezTo>
                    <a:cubicBezTo>
                      <a:pt x="290" y="495"/>
                      <a:pt x="290" y="495"/>
                      <a:pt x="290" y="495"/>
                    </a:cubicBezTo>
                    <a:cubicBezTo>
                      <a:pt x="289" y="504"/>
                      <a:pt x="289" y="504"/>
                      <a:pt x="289" y="504"/>
                    </a:cubicBezTo>
                    <a:cubicBezTo>
                      <a:pt x="299" y="507"/>
                      <a:pt x="299" y="507"/>
                      <a:pt x="299" y="507"/>
                    </a:cubicBezTo>
                    <a:cubicBezTo>
                      <a:pt x="308" y="527"/>
                      <a:pt x="308" y="527"/>
                      <a:pt x="308" y="527"/>
                    </a:cubicBezTo>
                    <a:cubicBezTo>
                      <a:pt x="309" y="538"/>
                      <a:pt x="309" y="538"/>
                      <a:pt x="309" y="538"/>
                    </a:cubicBezTo>
                    <a:cubicBezTo>
                      <a:pt x="300" y="559"/>
                      <a:pt x="300" y="559"/>
                      <a:pt x="300" y="559"/>
                    </a:cubicBezTo>
                    <a:cubicBezTo>
                      <a:pt x="300" y="562"/>
                      <a:pt x="300" y="562"/>
                      <a:pt x="300" y="562"/>
                    </a:cubicBezTo>
                    <a:cubicBezTo>
                      <a:pt x="298" y="566"/>
                      <a:pt x="298" y="566"/>
                      <a:pt x="298" y="566"/>
                    </a:cubicBezTo>
                    <a:cubicBezTo>
                      <a:pt x="299" y="569"/>
                      <a:pt x="299" y="569"/>
                      <a:pt x="299" y="569"/>
                    </a:cubicBezTo>
                    <a:cubicBezTo>
                      <a:pt x="298" y="573"/>
                      <a:pt x="298" y="573"/>
                      <a:pt x="298" y="573"/>
                    </a:cubicBezTo>
                    <a:cubicBezTo>
                      <a:pt x="303" y="577"/>
                      <a:pt x="303" y="577"/>
                      <a:pt x="303" y="577"/>
                    </a:cubicBezTo>
                    <a:cubicBezTo>
                      <a:pt x="303" y="584"/>
                      <a:pt x="303" y="584"/>
                      <a:pt x="303" y="584"/>
                    </a:cubicBezTo>
                    <a:cubicBezTo>
                      <a:pt x="307" y="591"/>
                      <a:pt x="307" y="591"/>
                      <a:pt x="307" y="591"/>
                    </a:cubicBezTo>
                    <a:cubicBezTo>
                      <a:pt x="305" y="604"/>
                      <a:pt x="305" y="604"/>
                      <a:pt x="305" y="604"/>
                    </a:cubicBezTo>
                    <a:cubicBezTo>
                      <a:pt x="306" y="609"/>
                      <a:pt x="306" y="609"/>
                      <a:pt x="306" y="609"/>
                    </a:cubicBezTo>
                    <a:cubicBezTo>
                      <a:pt x="305" y="614"/>
                      <a:pt x="305" y="614"/>
                      <a:pt x="305" y="614"/>
                    </a:cubicBezTo>
                    <a:cubicBezTo>
                      <a:pt x="306" y="619"/>
                      <a:pt x="306" y="619"/>
                      <a:pt x="306" y="619"/>
                    </a:cubicBezTo>
                    <a:cubicBezTo>
                      <a:pt x="313" y="618"/>
                      <a:pt x="313" y="618"/>
                      <a:pt x="313" y="618"/>
                    </a:cubicBezTo>
                    <a:cubicBezTo>
                      <a:pt x="316" y="620"/>
                      <a:pt x="316" y="620"/>
                      <a:pt x="316" y="620"/>
                    </a:cubicBezTo>
                    <a:cubicBezTo>
                      <a:pt x="324" y="619"/>
                      <a:pt x="324" y="619"/>
                      <a:pt x="324" y="619"/>
                    </a:cubicBezTo>
                    <a:cubicBezTo>
                      <a:pt x="329" y="621"/>
                      <a:pt x="329" y="621"/>
                      <a:pt x="329" y="621"/>
                    </a:cubicBezTo>
                    <a:cubicBezTo>
                      <a:pt x="338" y="617"/>
                      <a:pt x="338" y="617"/>
                      <a:pt x="338" y="617"/>
                    </a:cubicBezTo>
                    <a:cubicBezTo>
                      <a:pt x="342" y="621"/>
                      <a:pt x="342" y="621"/>
                      <a:pt x="342" y="621"/>
                    </a:cubicBezTo>
                    <a:cubicBezTo>
                      <a:pt x="346" y="622"/>
                      <a:pt x="346" y="622"/>
                      <a:pt x="346" y="622"/>
                    </a:cubicBezTo>
                    <a:cubicBezTo>
                      <a:pt x="347" y="627"/>
                      <a:pt x="347" y="627"/>
                      <a:pt x="347" y="627"/>
                    </a:cubicBezTo>
                    <a:cubicBezTo>
                      <a:pt x="351" y="651"/>
                      <a:pt x="351" y="651"/>
                      <a:pt x="351" y="651"/>
                    </a:cubicBezTo>
                    <a:cubicBezTo>
                      <a:pt x="355" y="660"/>
                      <a:pt x="355" y="660"/>
                      <a:pt x="355" y="660"/>
                    </a:cubicBezTo>
                    <a:cubicBezTo>
                      <a:pt x="358" y="661"/>
                      <a:pt x="358" y="661"/>
                      <a:pt x="358" y="661"/>
                    </a:cubicBezTo>
                    <a:cubicBezTo>
                      <a:pt x="365" y="656"/>
                      <a:pt x="365" y="656"/>
                      <a:pt x="365" y="656"/>
                    </a:cubicBezTo>
                    <a:cubicBezTo>
                      <a:pt x="369" y="658"/>
                      <a:pt x="369" y="658"/>
                      <a:pt x="369" y="658"/>
                    </a:cubicBezTo>
                    <a:cubicBezTo>
                      <a:pt x="372" y="661"/>
                      <a:pt x="372" y="661"/>
                      <a:pt x="372" y="661"/>
                    </a:cubicBezTo>
                    <a:cubicBezTo>
                      <a:pt x="375" y="661"/>
                      <a:pt x="375" y="661"/>
                      <a:pt x="375" y="661"/>
                    </a:cubicBezTo>
                    <a:cubicBezTo>
                      <a:pt x="373" y="665"/>
                      <a:pt x="373" y="665"/>
                      <a:pt x="373" y="665"/>
                    </a:cubicBezTo>
                    <a:cubicBezTo>
                      <a:pt x="372" y="686"/>
                      <a:pt x="372" y="686"/>
                      <a:pt x="372" y="686"/>
                    </a:cubicBezTo>
                    <a:cubicBezTo>
                      <a:pt x="372" y="688"/>
                      <a:pt x="372" y="688"/>
                      <a:pt x="372" y="688"/>
                    </a:cubicBezTo>
                    <a:cubicBezTo>
                      <a:pt x="371" y="689"/>
                      <a:pt x="371" y="689"/>
                      <a:pt x="371" y="689"/>
                    </a:cubicBezTo>
                    <a:cubicBezTo>
                      <a:pt x="371" y="691"/>
                      <a:pt x="371" y="691"/>
                      <a:pt x="371" y="691"/>
                    </a:cubicBezTo>
                    <a:cubicBezTo>
                      <a:pt x="371" y="694"/>
                      <a:pt x="371" y="694"/>
                      <a:pt x="371" y="694"/>
                    </a:cubicBezTo>
                    <a:cubicBezTo>
                      <a:pt x="370" y="696"/>
                      <a:pt x="370" y="696"/>
                      <a:pt x="370" y="696"/>
                    </a:cubicBezTo>
                    <a:cubicBezTo>
                      <a:pt x="374" y="694"/>
                      <a:pt x="374" y="694"/>
                      <a:pt x="374" y="694"/>
                    </a:cubicBezTo>
                    <a:cubicBezTo>
                      <a:pt x="382" y="695"/>
                      <a:pt x="382" y="695"/>
                      <a:pt x="382" y="695"/>
                    </a:cubicBezTo>
                    <a:cubicBezTo>
                      <a:pt x="382" y="700"/>
                      <a:pt x="382" y="700"/>
                      <a:pt x="382" y="700"/>
                    </a:cubicBezTo>
                    <a:cubicBezTo>
                      <a:pt x="386" y="709"/>
                      <a:pt x="386" y="709"/>
                      <a:pt x="386" y="709"/>
                    </a:cubicBezTo>
                    <a:cubicBezTo>
                      <a:pt x="385" y="716"/>
                      <a:pt x="385" y="716"/>
                      <a:pt x="385" y="716"/>
                    </a:cubicBezTo>
                    <a:cubicBezTo>
                      <a:pt x="386" y="725"/>
                      <a:pt x="386" y="725"/>
                      <a:pt x="386" y="725"/>
                    </a:cubicBezTo>
                    <a:cubicBezTo>
                      <a:pt x="387" y="733"/>
                      <a:pt x="387" y="733"/>
                      <a:pt x="387" y="733"/>
                    </a:cubicBezTo>
                    <a:cubicBezTo>
                      <a:pt x="386" y="736"/>
                      <a:pt x="386" y="736"/>
                      <a:pt x="386" y="736"/>
                    </a:cubicBezTo>
                    <a:cubicBezTo>
                      <a:pt x="382" y="736"/>
                      <a:pt x="382" y="736"/>
                      <a:pt x="382" y="736"/>
                    </a:cubicBezTo>
                    <a:cubicBezTo>
                      <a:pt x="378" y="739"/>
                      <a:pt x="378" y="739"/>
                      <a:pt x="378" y="739"/>
                    </a:cubicBezTo>
                    <a:cubicBezTo>
                      <a:pt x="377" y="740"/>
                      <a:pt x="377" y="740"/>
                      <a:pt x="377" y="740"/>
                    </a:cubicBezTo>
                    <a:cubicBezTo>
                      <a:pt x="374" y="743"/>
                      <a:pt x="374" y="743"/>
                      <a:pt x="374" y="743"/>
                    </a:cubicBezTo>
                    <a:cubicBezTo>
                      <a:pt x="373" y="742"/>
                      <a:pt x="373" y="742"/>
                      <a:pt x="373" y="742"/>
                    </a:cubicBezTo>
                    <a:cubicBezTo>
                      <a:pt x="366" y="748"/>
                      <a:pt x="366" y="748"/>
                      <a:pt x="366" y="748"/>
                    </a:cubicBezTo>
                    <a:cubicBezTo>
                      <a:pt x="364" y="751"/>
                      <a:pt x="364" y="751"/>
                      <a:pt x="364" y="751"/>
                    </a:cubicBezTo>
                    <a:cubicBezTo>
                      <a:pt x="361" y="752"/>
                      <a:pt x="361" y="752"/>
                      <a:pt x="361" y="752"/>
                    </a:cubicBezTo>
                    <a:cubicBezTo>
                      <a:pt x="355" y="759"/>
                      <a:pt x="355" y="759"/>
                      <a:pt x="355" y="759"/>
                    </a:cubicBezTo>
                    <a:cubicBezTo>
                      <a:pt x="352" y="760"/>
                      <a:pt x="352" y="760"/>
                      <a:pt x="352" y="760"/>
                    </a:cubicBezTo>
                    <a:cubicBezTo>
                      <a:pt x="352" y="765"/>
                      <a:pt x="352" y="765"/>
                      <a:pt x="352" y="765"/>
                    </a:cubicBezTo>
                    <a:cubicBezTo>
                      <a:pt x="350" y="766"/>
                      <a:pt x="350" y="766"/>
                      <a:pt x="350" y="766"/>
                    </a:cubicBezTo>
                    <a:cubicBezTo>
                      <a:pt x="347" y="766"/>
                      <a:pt x="347" y="766"/>
                      <a:pt x="347" y="766"/>
                    </a:cubicBezTo>
                    <a:cubicBezTo>
                      <a:pt x="342" y="774"/>
                      <a:pt x="342" y="774"/>
                      <a:pt x="342" y="774"/>
                    </a:cubicBezTo>
                    <a:cubicBezTo>
                      <a:pt x="341" y="777"/>
                      <a:pt x="341" y="777"/>
                      <a:pt x="341" y="777"/>
                    </a:cubicBezTo>
                    <a:cubicBezTo>
                      <a:pt x="341" y="782"/>
                      <a:pt x="341" y="782"/>
                      <a:pt x="341" y="782"/>
                    </a:cubicBezTo>
                    <a:cubicBezTo>
                      <a:pt x="338" y="783"/>
                      <a:pt x="338" y="783"/>
                      <a:pt x="338" y="783"/>
                    </a:cubicBezTo>
                    <a:cubicBezTo>
                      <a:pt x="337" y="786"/>
                      <a:pt x="337" y="786"/>
                      <a:pt x="337" y="786"/>
                    </a:cubicBezTo>
                    <a:cubicBezTo>
                      <a:pt x="333" y="794"/>
                      <a:pt x="333" y="794"/>
                      <a:pt x="333" y="794"/>
                    </a:cubicBezTo>
                    <a:cubicBezTo>
                      <a:pt x="330" y="797"/>
                      <a:pt x="330" y="797"/>
                      <a:pt x="330" y="797"/>
                    </a:cubicBezTo>
                    <a:cubicBezTo>
                      <a:pt x="327" y="803"/>
                      <a:pt x="327" y="803"/>
                      <a:pt x="327" y="803"/>
                    </a:cubicBezTo>
                    <a:cubicBezTo>
                      <a:pt x="327" y="805"/>
                      <a:pt x="327" y="805"/>
                      <a:pt x="327" y="805"/>
                    </a:cubicBezTo>
                    <a:cubicBezTo>
                      <a:pt x="324" y="808"/>
                      <a:pt x="324" y="808"/>
                      <a:pt x="324" y="808"/>
                    </a:cubicBezTo>
                    <a:cubicBezTo>
                      <a:pt x="323" y="810"/>
                      <a:pt x="323" y="810"/>
                      <a:pt x="323" y="810"/>
                    </a:cubicBezTo>
                    <a:cubicBezTo>
                      <a:pt x="326" y="810"/>
                      <a:pt x="326" y="810"/>
                      <a:pt x="326" y="810"/>
                    </a:cubicBezTo>
                    <a:cubicBezTo>
                      <a:pt x="328" y="812"/>
                      <a:pt x="328" y="812"/>
                      <a:pt x="328" y="812"/>
                    </a:cubicBezTo>
                    <a:cubicBezTo>
                      <a:pt x="337" y="808"/>
                      <a:pt x="337" y="808"/>
                      <a:pt x="337" y="808"/>
                    </a:cubicBezTo>
                    <a:cubicBezTo>
                      <a:pt x="341" y="811"/>
                      <a:pt x="341" y="811"/>
                      <a:pt x="341" y="811"/>
                    </a:cubicBezTo>
                    <a:cubicBezTo>
                      <a:pt x="345" y="818"/>
                      <a:pt x="345" y="818"/>
                      <a:pt x="345" y="818"/>
                    </a:cubicBezTo>
                    <a:cubicBezTo>
                      <a:pt x="349" y="820"/>
                      <a:pt x="349" y="820"/>
                      <a:pt x="349" y="820"/>
                    </a:cubicBezTo>
                    <a:cubicBezTo>
                      <a:pt x="351" y="826"/>
                      <a:pt x="351" y="826"/>
                      <a:pt x="351" y="826"/>
                    </a:cubicBezTo>
                    <a:cubicBezTo>
                      <a:pt x="356" y="835"/>
                      <a:pt x="356" y="835"/>
                      <a:pt x="356" y="835"/>
                    </a:cubicBezTo>
                    <a:cubicBezTo>
                      <a:pt x="358" y="835"/>
                      <a:pt x="358" y="835"/>
                      <a:pt x="358" y="835"/>
                    </a:cubicBezTo>
                    <a:cubicBezTo>
                      <a:pt x="361" y="830"/>
                      <a:pt x="361" y="830"/>
                      <a:pt x="361" y="830"/>
                    </a:cubicBezTo>
                    <a:cubicBezTo>
                      <a:pt x="363" y="830"/>
                      <a:pt x="363" y="830"/>
                      <a:pt x="363" y="830"/>
                    </a:cubicBezTo>
                    <a:cubicBezTo>
                      <a:pt x="367" y="838"/>
                      <a:pt x="367" y="838"/>
                      <a:pt x="367" y="838"/>
                    </a:cubicBezTo>
                    <a:cubicBezTo>
                      <a:pt x="372" y="841"/>
                      <a:pt x="372" y="841"/>
                      <a:pt x="372" y="841"/>
                    </a:cubicBezTo>
                    <a:cubicBezTo>
                      <a:pt x="377" y="842"/>
                      <a:pt x="377" y="842"/>
                      <a:pt x="377" y="842"/>
                    </a:cubicBezTo>
                    <a:cubicBezTo>
                      <a:pt x="381" y="847"/>
                      <a:pt x="381" y="847"/>
                      <a:pt x="381" y="847"/>
                    </a:cubicBezTo>
                    <a:cubicBezTo>
                      <a:pt x="381" y="853"/>
                      <a:pt x="381" y="853"/>
                      <a:pt x="381" y="853"/>
                    </a:cubicBezTo>
                    <a:cubicBezTo>
                      <a:pt x="385" y="852"/>
                      <a:pt x="385" y="852"/>
                      <a:pt x="385" y="852"/>
                    </a:cubicBezTo>
                    <a:cubicBezTo>
                      <a:pt x="392" y="856"/>
                      <a:pt x="392" y="856"/>
                      <a:pt x="392" y="856"/>
                    </a:cubicBezTo>
                    <a:cubicBezTo>
                      <a:pt x="396" y="862"/>
                      <a:pt x="396" y="862"/>
                      <a:pt x="396" y="862"/>
                    </a:cubicBezTo>
                    <a:cubicBezTo>
                      <a:pt x="400" y="870"/>
                      <a:pt x="400" y="870"/>
                      <a:pt x="400" y="870"/>
                    </a:cubicBezTo>
                    <a:cubicBezTo>
                      <a:pt x="404" y="874"/>
                      <a:pt x="404" y="874"/>
                      <a:pt x="404" y="874"/>
                    </a:cubicBezTo>
                    <a:cubicBezTo>
                      <a:pt x="404" y="880"/>
                      <a:pt x="404" y="880"/>
                      <a:pt x="404" y="880"/>
                    </a:cubicBezTo>
                    <a:cubicBezTo>
                      <a:pt x="400" y="886"/>
                      <a:pt x="400" y="886"/>
                      <a:pt x="400" y="886"/>
                    </a:cubicBezTo>
                    <a:cubicBezTo>
                      <a:pt x="402" y="892"/>
                      <a:pt x="402" y="892"/>
                      <a:pt x="402" y="892"/>
                    </a:cubicBezTo>
                    <a:cubicBezTo>
                      <a:pt x="403" y="894"/>
                      <a:pt x="403" y="894"/>
                      <a:pt x="403" y="894"/>
                    </a:cubicBezTo>
                    <a:cubicBezTo>
                      <a:pt x="403" y="895"/>
                      <a:pt x="403" y="895"/>
                      <a:pt x="403" y="895"/>
                    </a:cubicBezTo>
                    <a:cubicBezTo>
                      <a:pt x="405" y="899"/>
                      <a:pt x="405" y="899"/>
                      <a:pt x="405" y="899"/>
                    </a:cubicBezTo>
                    <a:cubicBezTo>
                      <a:pt x="406" y="900"/>
                      <a:pt x="406" y="900"/>
                      <a:pt x="406" y="900"/>
                    </a:cubicBezTo>
                    <a:cubicBezTo>
                      <a:pt x="413" y="893"/>
                      <a:pt x="413" y="893"/>
                      <a:pt x="413" y="893"/>
                    </a:cubicBezTo>
                    <a:cubicBezTo>
                      <a:pt x="415" y="886"/>
                      <a:pt x="415" y="886"/>
                      <a:pt x="415" y="886"/>
                    </a:cubicBezTo>
                    <a:cubicBezTo>
                      <a:pt x="418" y="871"/>
                      <a:pt x="418" y="871"/>
                      <a:pt x="418" y="871"/>
                    </a:cubicBezTo>
                    <a:cubicBezTo>
                      <a:pt x="421" y="860"/>
                      <a:pt x="421" y="860"/>
                      <a:pt x="421" y="860"/>
                    </a:cubicBezTo>
                    <a:cubicBezTo>
                      <a:pt x="422" y="858"/>
                      <a:pt x="422" y="858"/>
                      <a:pt x="422" y="858"/>
                    </a:cubicBezTo>
                    <a:cubicBezTo>
                      <a:pt x="421" y="856"/>
                      <a:pt x="421" y="856"/>
                      <a:pt x="421" y="856"/>
                    </a:cubicBezTo>
                    <a:cubicBezTo>
                      <a:pt x="418" y="851"/>
                      <a:pt x="418" y="851"/>
                      <a:pt x="418" y="851"/>
                    </a:cubicBezTo>
                    <a:cubicBezTo>
                      <a:pt x="419" y="846"/>
                      <a:pt x="419" y="846"/>
                      <a:pt x="419" y="846"/>
                    </a:cubicBezTo>
                    <a:cubicBezTo>
                      <a:pt x="422" y="845"/>
                      <a:pt x="422" y="845"/>
                      <a:pt x="422" y="845"/>
                    </a:cubicBezTo>
                    <a:cubicBezTo>
                      <a:pt x="422" y="842"/>
                      <a:pt x="422" y="842"/>
                      <a:pt x="422" y="842"/>
                    </a:cubicBezTo>
                    <a:cubicBezTo>
                      <a:pt x="425" y="838"/>
                      <a:pt x="425" y="838"/>
                      <a:pt x="425" y="838"/>
                    </a:cubicBezTo>
                    <a:cubicBezTo>
                      <a:pt x="425" y="835"/>
                      <a:pt x="425" y="835"/>
                      <a:pt x="425" y="835"/>
                    </a:cubicBezTo>
                    <a:cubicBezTo>
                      <a:pt x="427" y="836"/>
                      <a:pt x="427" y="836"/>
                      <a:pt x="427" y="836"/>
                    </a:cubicBezTo>
                    <a:cubicBezTo>
                      <a:pt x="430" y="837"/>
                      <a:pt x="430" y="837"/>
                      <a:pt x="430" y="837"/>
                    </a:cubicBezTo>
                    <a:cubicBezTo>
                      <a:pt x="433" y="833"/>
                      <a:pt x="433" y="833"/>
                      <a:pt x="433" y="833"/>
                    </a:cubicBezTo>
                    <a:cubicBezTo>
                      <a:pt x="433" y="828"/>
                      <a:pt x="433" y="828"/>
                      <a:pt x="433" y="828"/>
                    </a:cubicBezTo>
                    <a:cubicBezTo>
                      <a:pt x="434" y="827"/>
                      <a:pt x="434" y="827"/>
                      <a:pt x="434" y="827"/>
                    </a:cubicBezTo>
                    <a:cubicBezTo>
                      <a:pt x="434" y="822"/>
                      <a:pt x="434" y="822"/>
                      <a:pt x="434" y="822"/>
                    </a:cubicBezTo>
                    <a:cubicBezTo>
                      <a:pt x="436" y="820"/>
                      <a:pt x="436" y="820"/>
                      <a:pt x="436" y="820"/>
                    </a:cubicBezTo>
                    <a:cubicBezTo>
                      <a:pt x="438" y="820"/>
                      <a:pt x="438" y="820"/>
                      <a:pt x="438" y="820"/>
                    </a:cubicBezTo>
                    <a:cubicBezTo>
                      <a:pt x="439" y="815"/>
                      <a:pt x="439" y="815"/>
                      <a:pt x="439" y="815"/>
                    </a:cubicBezTo>
                    <a:cubicBezTo>
                      <a:pt x="438" y="812"/>
                      <a:pt x="438" y="812"/>
                      <a:pt x="438" y="812"/>
                    </a:cubicBezTo>
                    <a:cubicBezTo>
                      <a:pt x="436" y="810"/>
                      <a:pt x="436" y="810"/>
                      <a:pt x="436" y="810"/>
                    </a:cubicBezTo>
                    <a:cubicBezTo>
                      <a:pt x="436" y="803"/>
                      <a:pt x="436" y="803"/>
                      <a:pt x="436" y="803"/>
                    </a:cubicBezTo>
                    <a:cubicBezTo>
                      <a:pt x="435" y="801"/>
                      <a:pt x="435" y="801"/>
                      <a:pt x="435" y="801"/>
                    </a:cubicBezTo>
                    <a:cubicBezTo>
                      <a:pt x="437" y="802"/>
                      <a:pt x="437" y="802"/>
                      <a:pt x="437" y="802"/>
                    </a:cubicBezTo>
                    <a:cubicBezTo>
                      <a:pt x="439" y="807"/>
                      <a:pt x="439" y="807"/>
                      <a:pt x="439" y="807"/>
                    </a:cubicBezTo>
                    <a:cubicBezTo>
                      <a:pt x="443" y="813"/>
                      <a:pt x="443" y="813"/>
                      <a:pt x="443" y="813"/>
                    </a:cubicBezTo>
                    <a:cubicBezTo>
                      <a:pt x="445" y="813"/>
                      <a:pt x="445" y="813"/>
                      <a:pt x="445" y="813"/>
                    </a:cubicBezTo>
                    <a:cubicBezTo>
                      <a:pt x="447" y="812"/>
                      <a:pt x="447" y="812"/>
                      <a:pt x="447" y="812"/>
                    </a:cubicBezTo>
                    <a:cubicBezTo>
                      <a:pt x="448" y="813"/>
                      <a:pt x="448" y="813"/>
                      <a:pt x="448" y="813"/>
                    </a:cubicBezTo>
                    <a:cubicBezTo>
                      <a:pt x="448" y="817"/>
                      <a:pt x="448" y="817"/>
                      <a:pt x="448" y="817"/>
                    </a:cubicBezTo>
                    <a:cubicBezTo>
                      <a:pt x="447" y="817"/>
                      <a:pt x="447" y="817"/>
                      <a:pt x="447" y="817"/>
                    </a:cubicBezTo>
                    <a:cubicBezTo>
                      <a:pt x="445" y="825"/>
                      <a:pt x="445" y="825"/>
                      <a:pt x="445" y="825"/>
                    </a:cubicBezTo>
                    <a:cubicBezTo>
                      <a:pt x="441" y="834"/>
                      <a:pt x="441" y="834"/>
                      <a:pt x="441" y="834"/>
                    </a:cubicBezTo>
                    <a:cubicBezTo>
                      <a:pt x="437" y="834"/>
                      <a:pt x="437" y="834"/>
                      <a:pt x="437" y="834"/>
                    </a:cubicBezTo>
                    <a:cubicBezTo>
                      <a:pt x="436" y="839"/>
                      <a:pt x="436" y="839"/>
                      <a:pt x="436" y="839"/>
                    </a:cubicBezTo>
                    <a:cubicBezTo>
                      <a:pt x="435" y="842"/>
                      <a:pt x="435" y="842"/>
                      <a:pt x="435" y="842"/>
                    </a:cubicBezTo>
                    <a:cubicBezTo>
                      <a:pt x="434" y="842"/>
                      <a:pt x="434" y="842"/>
                      <a:pt x="434" y="842"/>
                    </a:cubicBezTo>
                    <a:cubicBezTo>
                      <a:pt x="430" y="844"/>
                      <a:pt x="430" y="844"/>
                      <a:pt x="430" y="844"/>
                    </a:cubicBezTo>
                    <a:cubicBezTo>
                      <a:pt x="427" y="847"/>
                      <a:pt x="427" y="847"/>
                      <a:pt x="427" y="847"/>
                    </a:cubicBezTo>
                    <a:cubicBezTo>
                      <a:pt x="427" y="849"/>
                      <a:pt x="427" y="849"/>
                      <a:pt x="427" y="849"/>
                    </a:cubicBezTo>
                    <a:cubicBezTo>
                      <a:pt x="424" y="850"/>
                      <a:pt x="424" y="850"/>
                      <a:pt x="424" y="850"/>
                    </a:cubicBezTo>
                    <a:cubicBezTo>
                      <a:pt x="423" y="852"/>
                      <a:pt x="423" y="852"/>
                      <a:pt x="423" y="852"/>
                    </a:cubicBezTo>
                    <a:cubicBezTo>
                      <a:pt x="423" y="854"/>
                      <a:pt x="423" y="854"/>
                      <a:pt x="423" y="854"/>
                    </a:cubicBezTo>
                    <a:cubicBezTo>
                      <a:pt x="426" y="855"/>
                      <a:pt x="426" y="855"/>
                      <a:pt x="426" y="855"/>
                    </a:cubicBezTo>
                    <a:cubicBezTo>
                      <a:pt x="438" y="845"/>
                      <a:pt x="438" y="845"/>
                      <a:pt x="438" y="845"/>
                    </a:cubicBezTo>
                    <a:cubicBezTo>
                      <a:pt x="444" y="837"/>
                      <a:pt x="444" y="837"/>
                      <a:pt x="444" y="837"/>
                    </a:cubicBezTo>
                    <a:cubicBezTo>
                      <a:pt x="452" y="819"/>
                      <a:pt x="452" y="819"/>
                      <a:pt x="452" y="819"/>
                    </a:cubicBezTo>
                    <a:cubicBezTo>
                      <a:pt x="456" y="810"/>
                      <a:pt x="456" y="810"/>
                      <a:pt x="456" y="810"/>
                    </a:cubicBezTo>
                    <a:cubicBezTo>
                      <a:pt x="459" y="799"/>
                      <a:pt x="459" y="799"/>
                      <a:pt x="459" y="799"/>
                    </a:cubicBezTo>
                    <a:cubicBezTo>
                      <a:pt x="467" y="780"/>
                      <a:pt x="467" y="780"/>
                      <a:pt x="467" y="780"/>
                    </a:cubicBezTo>
                    <a:cubicBezTo>
                      <a:pt x="475" y="768"/>
                      <a:pt x="475" y="768"/>
                      <a:pt x="475" y="768"/>
                    </a:cubicBezTo>
                    <a:cubicBezTo>
                      <a:pt x="477" y="765"/>
                      <a:pt x="477" y="765"/>
                      <a:pt x="477" y="765"/>
                    </a:cubicBezTo>
                    <a:cubicBezTo>
                      <a:pt x="476" y="764"/>
                      <a:pt x="476" y="764"/>
                      <a:pt x="476" y="764"/>
                    </a:cubicBezTo>
                    <a:cubicBezTo>
                      <a:pt x="476" y="761"/>
                      <a:pt x="476" y="761"/>
                      <a:pt x="476" y="761"/>
                    </a:cubicBezTo>
                    <a:cubicBezTo>
                      <a:pt x="478" y="760"/>
                      <a:pt x="478" y="760"/>
                      <a:pt x="478" y="760"/>
                    </a:cubicBezTo>
                    <a:cubicBezTo>
                      <a:pt x="479" y="755"/>
                      <a:pt x="479" y="755"/>
                      <a:pt x="479" y="755"/>
                    </a:cubicBezTo>
                    <a:cubicBezTo>
                      <a:pt x="482" y="753"/>
                      <a:pt x="482" y="753"/>
                      <a:pt x="482" y="753"/>
                    </a:cubicBezTo>
                    <a:cubicBezTo>
                      <a:pt x="481" y="749"/>
                      <a:pt x="481" y="749"/>
                      <a:pt x="481" y="749"/>
                    </a:cubicBezTo>
                    <a:cubicBezTo>
                      <a:pt x="482" y="747"/>
                      <a:pt x="482" y="747"/>
                      <a:pt x="482" y="747"/>
                    </a:cubicBezTo>
                    <a:cubicBezTo>
                      <a:pt x="481" y="745"/>
                      <a:pt x="481" y="745"/>
                      <a:pt x="481" y="745"/>
                    </a:cubicBezTo>
                    <a:cubicBezTo>
                      <a:pt x="479" y="744"/>
                      <a:pt x="479" y="744"/>
                      <a:pt x="479" y="744"/>
                    </a:cubicBezTo>
                    <a:cubicBezTo>
                      <a:pt x="480" y="739"/>
                      <a:pt x="480" y="739"/>
                      <a:pt x="480" y="739"/>
                    </a:cubicBezTo>
                    <a:cubicBezTo>
                      <a:pt x="476" y="733"/>
                      <a:pt x="476" y="733"/>
                      <a:pt x="476" y="733"/>
                    </a:cubicBezTo>
                    <a:cubicBezTo>
                      <a:pt x="476" y="731"/>
                      <a:pt x="476" y="731"/>
                      <a:pt x="476" y="731"/>
                    </a:cubicBezTo>
                    <a:cubicBezTo>
                      <a:pt x="477" y="728"/>
                      <a:pt x="477" y="728"/>
                      <a:pt x="477" y="728"/>
                    </a:cubicBezTo>
                    <a:cubicBezTo>
                      <a:pt x="476" y="725"/>
                      <a:pt x="476" y="725"/>
                      <a:pt x="476" y="725"/>
                    </a:cubicBezTo>
                    <a:cubicBezTo>
                      <a:pt x="475" y="719"/>
                      <a:pt x="475" y="719"/>
                      <a:pt x="475" y="719"/>
                    </a:cubicBezTo>
                    <a:cubicBezTo>
                      <a:pt x="473" y="712"/>
                      <a:pt x="473" y="712"/>
                      <a:pt x="473" y="712"/>
                    </a:cubicBezTo>
                    <a:cubicBezTo>
                      <a:pt x="474" y="711"/>
                      <a:pt x="474" y="711"/>
                      <a:pt x="474" y="711"/>
                    </a:cubicBezTo>
                    <a:cubicBezTo>
                      <a:pt x="479" y="710"/>
                      <a:pt x="479" y="710"/>
                      <a:pt x="479" y="710"/>
                    </a:cubicBezTo>
                    <a:cubicBezTo>
                      <a:pt x="478" y="706"/>
                      <a:pt x="478" y="706"/>
                      <a:pt x="478" y="706"/>
                    </a:cubicBezTo>
                    <a:cubicBezTo>
                      <a:pt x="476" y="704"/>
                      <a:pt x="476" y="704"/>
                      <a:pt x="476" y="704"/>
                    </a:cubicBezTo>
                    <a:cubicBezTo>
                      <a:pt x="480" y="703"/>
                      <a:pt x="480" y="703"/>
                      <a:pt x="480" y="703"/>
                    </a:cubicBezTo>
                    <a:cubicBezTo>
                      <a:pt x="480" y="699"/>
                      <a:pt x="480" y="699"/>
                      <a:pt x="480" y="699"/>
                    </a:cubicBezTo>
                    <a:cubicBezTo>
                      <a:pt x="476" y="697"/>
                      <a:pt x="476" y="697"/>
                      <a:pt x="476" y="697"/>
                    </a:cubicBezTo>
                    <a:cubicBezTo>
                      <a:pt x="479" y="695"/>
                      <a:pt x="479" y="695"/>
                      <a:pt x="479" y="695"/>
                    </a:cubicBezTo>
                    <a:cubicBezTo>
                      <a:pt x="482" y="691"/>
                      <a:pt x="482" y="691"/>
                      <a:pt x="482" y="691"/>
                    </a:cubicBezTo>
                    <a:cubicBezTo>
                      <a:pt x="484" y="693"/>
                      <a:pt x="484" y="693"/>
                      <a:pt x="484" y="693"/>
                    </a:cubicBezTo>
                    <a:cubicBezTo>
                      <a:pt x="489" y="686"/>
                      <a:pt x="489" y="686"/>
                      <a:pt x="489" y="686"/>
                    </a:cubicBezTo>
                    <a:cubicBezTo>
                      <a:pt x="493" y="684"/>
                      <a:pt x="493" y="684"/>
                      <a:pt x="493" y="684"/>
                    </a:cubicBezTo>
                    <a:cubicBezTo>
                      <a:pt x="493" y="682"/>
                      <a:pt x="493" y="682"/>
                      <a:pt x="493" y="682"/>
                    </a:cubicBezTo>
                    <a:cubicBezTo>
                      <a:pt x="497" y="677"/>
                      <a:pt x="497" y="677"/>
                      <a:pt x="497" y="677"/>
                    </a:cubicBezTo>
                    <a:cubicBezTo>
                      <a:pt x="503" y="672"/>
                      <a:pt x="503" y="672"/>
                      <a:pt x="503" y="672"/>
                    </a:cubicBezTo>
                    <a:cubicBezTo>
                      <a:pt x="511" y="662"/>
                      <a:pt x="511" y="662"/>
                      <a:pt x="511" y="662"/>
                    </a:cubicBezTo>
                    <a:cubicBezTo>
                      <a:pt x="517" y="661"/>
                      <a:pt x="517" y="661"/>
                      <a:pt x="517" y="661"/>
                    </a:cubicBezTo>
                    <a:cubicBezTo>
                      <a:pt x="521" y="657"/>
                      <a:pt x="521" y="657"/>
                      <a:pt x="521" y="657"/>
                    </a:cubicBezTo>
                    <a:cubicBezTo>
                      <a:pt x="525" y="653"/>
                      <a:pt x="525" y="653"/>
                      <a:pt x="525" y="653"/>
                    </a:cubicBezTo>
                    <a:cubicBezTo>
                      <a:pt x="528" y="653"/>
                      <a:pt x="528" y="653"/>
                      <a:pt x="528" y="653"/>
                    </a:cubicBezTo>
                    <a:cubicBezTo>
                      <a:pt x="531" y="655"/>
                      <a:pt x="531" y="655"/>
                      <a:pt x="531" y="655"/>
                    </a:cubicBezTo>
                    <a:cubicBezTo>
                      <a:pt x="533" y="656"/>
                      <a:pt x="533" y="656"/>
                      <a:pt x="533" y="656"/>
                    </a:cubicBezTo>
                    <a:cubicBezTo>
                      <a:pt x="534" y="653"/>
                      <a:pt x="534" y="653"/>
                      <a:pt x="534" y="653"/>
                    </a:cubicBezTo>
                    <a:cubicBezTo>
                      <a:pt x="536" y="647"/>
                      <a:pt x="536" y="647"/>
                      <a:pt x="536" y="647"/>
                    </a:cubicBezTo>
                    <a:cubicBezTo>
                      <a:pt x="544" y="641"/>
                      <a:pt x="544" y="641"/>
                      <a:pt x="544" y="641"/>
                    </a:cubicBezTo>
                    <a:cubicBezTo>
                      <a:pt x="547" y="640"/>
                      <a:pt x="547" y="640"/>
                      <a:pt x="547" y="640"/>
                    </a:cubicBezTo>
                    <a:cubicBezTo>
                      <a:pt x="547" y="639"/>
                      <a:pt x="547" y="639"/>
                      <a:pt x="547" y="639"/>
                    </a:cubicBezTo>
                    <a:cubicBezTo>
                      <a:pt x="545" y="637"/>
                      <a:pt x="545" y="637"/>
                      <a:pt x="545" y="637"/>
                    </a:cubicBezTo>
                    <a:cubicBezTo>
                      <a:pt x="543" y="636"/>
                      <a:pt x="543" y="636"/>
                      <a:pt x="543" y="636"/>
                    </a:cubicBezTo>
                    <a:cubicBezTo>
                      <a:pt x="542" y="634"/>
                      <a:pt x="542" y="634"/>
                      <a:pt x="542" y="634"/>
                    </a:cubicBezTo>
                    <a:cubicBezTo>
                      <a:pt x="544" y="633"/>
                      <a:pt x="544" y="633"/>
                      <a:pt x="544" y="633"/>
                    </a:cubicBezTo>
                    <a:cubicBezTo>
                      <a:pt x="549" y="630"/>
                      <a:pt x="549" y="630"/>
                      <a:pt x="549" y="630"/>
                    </a:cubicBezTo>
                    <a:cubicBezTo>
                      <a:pt x="552" y="630"/>
                      <a:pt x="552" y="630"/>
                      <a:pt x="552" y="630"/>
                    </a:cubicBezTo>
                    <a:cubicBezTo>
                      <a:pt x="555" y="630"/>
                      <a:pt x="555" y="630"/>
                      <a:pt x="555" y="630"/>
                    </a:cubicBezTo>
                    <a:cubicBezTo>
                      <a:pt x="557" y="628"/>
                      <a:pt x="557" y="628"/>
                      <a:pt x="557" y="628"/>
                    </a:cubicBezTo>
                    <a:cubicBezTo>
                      <a:pt x="560" y="628"/>
                      <a:pt x="560" y="628"/>
                      <a:pt x="560" y="628"/>
                    </a:cubicBezTo>
                    <a:cubicBezTo>
                      <a:pt x="560" y="630"/>
                      <a:pt x="560" y="630"/>
                      <a:pt x="560" y="630"/>
                    </a:cubicBezTo>
                    <a:cubicBezTo>
                      <a:pt x="556" y="633"/>
                      <a:pt x="556" y="633"/>
                      <a:pt x="556" y="633"/>
                    </a:cubicBezTo>
                    <a:cubicBezTo>
                      <a:pt x="551" y="634"/>
                      <a:pt x="551" y="634"/>
                      <a:pt x="551" y="634"/>
                    </a:cubicBezTo>
                    <a:cubicBezTo>
                      <a:pt x="550" y="635"/>
                      <a:pt x="550" y="635"/>
                      <a:pt x="550" y="635"/>
                    </a:cubicBezTo>
                    <a:cubicBezTo>
                      <a:pt x="552" y="637"/>
                      <a:pt x="552" y="637"/>
                      <a:pt x="552" y="637"/>
                    </a:cubicBezTo>
                    <a:cubicBezTo>
                      <a:pt x="559" y="634"/>
                      <a:pt x="559" y="634"/>
                      <a:pt x="559" y="634"/>
                    </a:cubicBezTo>
                    <a:cubicBezTo>
                      <a:pt x="567" y="630"/>
                      <a:pt x="567" y="630"/>
                      <a:pt x="567" y="630"/>
                    </a:cubicBezTo>
                    <a:cubicBezTo>
                      <a:pt x="566" y="628"/>
                      <a:pt x="566" y="628"/>
                      <a:pt x="566" y="628"/>
                    </a:cubicBezTo>
                    <a:cubicBezTo>
                      <a:pt x="569" y="626"/>
                      <a:pt x="569" y="626"/>
                      <a:pt x="569" y="626"/>
                    </a:cubicBezTo>
                    <a:cubicBezTo>
                      <a:pt x="571" y="626"/>
                      <a:pt x="571" y="626"/>
                      <a:pt x="571" y="626"/>
                    </a:cubicBezTo>
                    <a:cubicBezTo>
                      <a:pt x="570" y="629"/>
                      <a:pt x="570" y="629"/>
                      <a:pt x="570" y="629"/>
                    </a:cubicBezTo>
                    <a:cubicBezTo>
                      <a:pt x="570" y="629"/>
                      <a:pt x="570" y="632"/>
                      <a:pt x="570" y="632"/>
                    </a:cubicBezTo>
                    <a:cubicBezTo>
                      <a:pt x="571" y="632"/>
                      <a:pt x="576" y="633"/>
                      <a:pt x="576" y="633"/>
                    </a:cubicBezTo>
                    <a:cubicBezTo>
                      <a:pt x="579" y="631"/>
                      <a:pt x="579" y="631"/>
                      <a:pt x="579" y="631"/>
                    </a:cubicBezTo>
                    <a:cubicBezTo>
                      <a:pt x="584" y="631"/>
                      <a:pt x="584" y="631"/>
                      <a:pt x="584" y="631"/>
                    </a:cubicBezTo>
                    <a:cubicBezTo>
                      <a:pt x="590" y="632"/>
                      <a:pt x="590" y="632"/>
                      <a:pt x="590" y="632"/>
                    </a:cubicBezTo>
                    <a:cubicBezTo>
                      <a:pt x="593" y="629"/>
                      <a:pt x="593" y="629"/>
                      <a:pt x="593" y="629"/>
                    </a:cubicBezTo>
                    <a:cubicBezTo>
                      <a:pt x="594" y="627"/>
                      <a:pt x="594" y="627"/>
                      <a:pt x="594" y="627"/>
                    </a:cubicBezTo>
                    <a:cubicBezTo>
                      <a:pt x="593" y="626"/>
                      <a:pt x="593" y="626"/>
                      <a:pt x="593" y="626"/>
                    </a:cubicBezTo>
                    <a:cubicBezTo>
                      <a:pt x="593" y="624"/>
                      <a:pt x="593" y="624"/>
                      <a:pt x="593" y="624"/>
                    </a:cubicBezTo>
                    <a:cubicBezTo>
                      <a:pt x="601" y="617"/>
                      <a:pt x="601" y="617"/>
                      <a:pt x="601" y="617"/>
                    </a:cubicBezTo>
                    <a:cubicBezTo>
                      <a:pt x="608" y="614"/>
                      <a:pt x="608" y="614"/>
                      <a:pt x="608" y="614"/>
                    </a:cubicBezTo>
                    <a:cubicBezTo>
                      <a:pt x="612" y="611"/>
                      <a:pt x="612" y="611"/>
                      <a:pt x="612" y="611"/>
                    </a:cubicBezTo>
                    <a:cubicBezTo>
                      <a:pt x="613" y="609"/>
                      <a:pt x="613" y="609"/>
                      <a:pt x="613" y="609"/>
                    </a:cubicBezTo>
                    <a:cubicBezTo>
                      <a:pt x="612" y="607"/>
                      <a:pt x="612" y="607"/>
                      <a:pt x="612" y="607"/>
                    </a:cubicBezTo>
                    <a:cubicBezTo>
                      <a:pt x="609" y="599"/>
                      <a:pt x="609" y="599"/>
                      <a:pt x="609" y="599"/>
                    </a:cubicBezTo>
                    <a:cubicBezTo>
                      <a:pt x="611" y="593"/>
                      <a:pt x="611" y="593"/>
                      <a:pt x="611" y="593"/>
                    </a:cubicBezTo>
                    <a:cubicBezTo>
                      <a:pt x="614" y="589"/>
                      <a:pt x="614" y="589"/>
                      <a:pt x="614" y="589"/>
                    </a:cubicBezTo>
                    <a:cubicBezTo>
                      <a:pt x="614" y="585"/>
                      <a:pt x="614" y="585"/>
                      <a:pt x="614" y="585"/>
                    </a:cubicBezTo>
                    <a:cubicBezTo>
                      <a:pt x="616" y="583"/>
                      <a:pt x="616" y="583"/>
                      <a:pt x="616" y="583"/>
                    </a:cubicBezTo>
                    <a:cubicBezTo>
                      <a:pt x="619" y="581"/>
                      <a:pt x="619" y="581"/>
                      <a:pt x="619" y="581"/>
                    </a:cubicBezTo>
                    <a:cubicBezTo>
                      <a:pt x="619" y="576"/>
                      <a:pt x="619" y="576"/>
                      <a:pt x="619" y="576"/>
                    </a:cubicBezTo>
                    <a:cubicBezTo>
                      <a:pt x="618" y="576"/>
                      <a:pt x="618" y="576"/>
                      <a:pt x="618" y="576"/>
                    </a:cubicBezTo>
                    <a:cubicBezTo>
                      <a:pt x="623" y="566"/>
                      <a:pt x="623" y="566"/>
                      <a:pt x="623" y="566"/>
                    </a:cubicBezTo>
                    <a:cubicBezTo>
                      <a:pt x="630" y="556"/>
                      <a:pt x="630" y="556"/>
                      <a:pt x="630" y="556"/>
                    </a:cubicBezTo>
                    <a:cubicBezTo>
                      <a:pt x="630" y="551"/>
                      <a:pt x="630" y="551"/>
                      <a:pt x="630" y="551"/>
                    </a:cubicBezTo>
                    <a:cubicBezTo>
                      <a:pt x="629" y="538"/>
                      <a:pt x="629" y="538"/>
                      <a:pt x="629" y="538"/>
                    </a:cubicBezTo>
                    <a:cubicBezTo>
                      <a:pt x="628" y="535"/>
                      <a:pt x="628" y="535"/>
                      <a:pt x="628" y="535"/>
                    </a:cubicBezTo>
                    <a:cubicBezTo>
                      <a:pt x="630" y="527"/>
                      <a:pt x="630" y="527"/>
                      <a:pt x="630" y="527"/>
                    </a:cubicBezTo>
                    <a:cubicBezTo>
                      <a:pt x="632" y="523"/>
                      <a:pt x="632" y="523"/>
                      <a:pt x="632" y="523"/>
                    </a:cubicBezTo>
                    <a:cubicBezTo>
                      <a:pt x="632" y="520"/>
                      <a:pt x="632" y="520"/>
                      <a:pt x="632" y="520"/>
                    </a:cubicBezTo>
                    <a:cubicBezTo>
                      <a:pt x="638" y="515"/>
                      <a:pt x="638" y="515"/>
                      <a:pt x="638" y="515"/>
                    </a:cubicBezTo>
                    <a:cubicBezTo>
                      <a:pt x="638" y="513"/>
                      <a:pt x="638" y="513"/>
                      <a:pt x="638" y="513"/>
                    </a:cubicBezTo>
                    <a:cubicBezTo>
                      <a:pt x="637" y="505"/>
                      <a:pt x="637" y="505"/>
                      <a:pt x="637" y="505"/>
                    </a:cubicBezTo>
                    <a:cubicBezTo>
                      <a:pt x="640" y="495"/>
                      <a:pt x="640" y="495"/>
                      <a:pt x="640" y="495"/>
                    </a:cubicBezTo>
                    <a:cubicBezTo>
                      <a:pt x="639" y="487"/>
                      <a:pt x="639" y="487"/>
                      <a:pt x="639" y="487"/>
                    </a:cubicBezTo>
                    <a:cubicBezTo>
                      <a:pt x="640" y="482"/>
                      <a:pt x="640" y="482"/>
                      <a:pt x="640" y="482"/>
                    </a:cubicBezTo>
                    <a:cubicBezTo>
                      <a:pt x="640" y="478"/>
                      <a:pt x="640" y="478"/>
                      <a:pt x="640" y="478"/>
                    </a:cubicBezTo>
                    <a:cubicBezTo>
                      <a:pt x="642" y="470"/>
                      <a:pt x="642" y="470"/>
                      <a:pt x="642" y="470"/>
                    </a:cubicBezTo>
                    <a:cubicBezTo>
                      <a:pt x="640" y="440"/>
                      <a:pt x="640" y="440"/>
                      <a:pt x="640" y="440"/>
                    </a:cubicBezTo>
                    <a:cubicBezTo>
                      <a:pt x="640" y="435"/>
                      <a:pt x="640" y="435"/>
                      <a:pt x="640" y="435"/>
                    </a:cubicBezTo>
                    <a:cubicBezTo>
                      <a:pt x="641" y="431"/>
                      <a:pt x="641" y="431"/>
                      <a:pt x="641" y="431"/>
                    </a:cubicBezTo>
                    <a:cubicBezTo>
                      <a:pt x="641" y="427"/>
                      <a:pt x="641" y="427"/>
                      <a:pt x="641" y="427"/>
                    </a:cubicBezTo>
                    <a:cubicBezTo>
                      <a:pt x="640" y="429"/>
                      <a:pt x="640" y="429"/>
                      <a:pt x="640" y="429"/>
                    </a:cubicBezTo>
                    <a:cubicBezTo>
                      <a:pt x="637" y="426"/>
                      <a:pt x="637" y="426"/>
                      <a:pt x="637" y="426"/>
                    </a:cubicBezTo>
                    <a:cubicBezTo>
                      <a:pt x="637" y="424"/>
                      <a:pt x="637" y="424"/>
                      <a:pt x="637" y="424"/>
                    </a:cubicBezTo>
                    <a:cubicBezTo>
                      <a:pt x="639" y="419"/>
                      <a:pt x="639" y="419"/>
                      <a:pt x="639" y="419"/>
                    </a:cubicBezTo>
                    <a:cubicBezTo>
                      <a:pt x="639" y="414"/>
                      <a:pt x="639" y="414"/>
                      <a:pt x="639" y="414"/>
                    </a:cubicBezTo>
                    <a:cubicBezTo>
                      <a:pt x="639" y="411"/>
                      <a:pt x="639" y="411"/>
                      <a:pt x="639" y="411"/>
                    </a:cubicBezTo>
                    <a:cubicBezTo>
                      <a:pt x="642" y="410"/>
                      <a:pt x="642" y="410"/>
                      <a:pt x="642" y="410"/>
                    </a:cubicBezTo>
                    <a:cubicBezTo>
                      <a:pt x="642" y="405"/>
                      <a:pt x="642" y="405"/>
                      <a:pt x="642" y="405"/>
                    </a:cubicBezTo>
                    <a:cubicBezTo>
                      <a:pt x="640" y="400"/>
                      <a:pt x="640" y="400"/>
                      <a:pt x="640" y="400"/>
                    </a:cubicBezTo>
                    <a:cubicBezTo>
                      <a:pt x="635" y="397"/>
                      <a:pt x="635" y="397"/>
                      <a:pt x="635" y="397"/>
                    </a:cubicBezTo>
                    <a:cubicBezTo>
                      <a:pt x="636" y="397"/>
                      <a:pt x="636" y="397"/>
                      <a:pt x="636" y="397"/>
                    </a:cubicBezTo>
                    <a:cubicBezTo>
                      <a:pt x="637" y="395"/>
                      <a:pt x="637" y="395"/>
                      <a:pt x="637" y="395"/>
                    </a:cubicBezTo>
                    <a:cubicBezTo>
                      <a:pt x="638" y="397"/>
                      <a:pt x="638" y="397"/>
                      <a:pt x="638" y="397"/>
                    </a:cubicBezTo>
                    <a:cubicBezTo>
                      <a:pt x="641" y="399"/>
                      <a:pt x="641" y="399"/>
                      <a:pt x="641" y="399"/>
                    </a:cubicBezTo>
                    <a:cubicBezTo>
                      <a:pt x="643" y="400"/>
                      <a:pt x="643" y="400"/>
                      <a:pt x="643" y="400"/>
                    </a:cubicBezTo>
                    <a:cubicBezTo>
                      <a:pt x="644" y="396"/>
                      <a:pt x="644" y="396"/>
                      <a:pt x="644" y="396"/>
                    </a:cubicBezTo>
                    <a:cubicBezTo>
                      <a:pt x="647" y="396"/>
                      <a:pt x="647" y="396"/>
                      <a:pt x="647" y="396"/>
                    </a:cubicBezTo>
                    <a:cubicBezTo>
                      <a:pt x="648" y="398"/>
                      <a:pt x="648" y="398"/>
                      <a:pt x="648" y="398"/>
                    </a:cubicBezTo>
                    <a:cubicBezTo>
                      <a:pt x="650" y="399"/>
                      <a:pt x="650" y="399"/>
                      <a:pt x="650" y="399"/>
                    </a:cubicBezTo>
                    <a:cubicBezTo>
                      <a:pt x="648" y="403"/>
                      <a:pt x="648" y="403"/>
                      <a:pt x="648" y="403"/>
                    </a:cubicBezTo>
                    <a:cubicBezTo>
                      <a:pt x="645" y="405"/>
                      <a:pt x="645" y="405"/>
                      <a:pt x="645" y="405"/>
                    </a:cubicBezTo>
                    <a:cubicBezTo>
                      <a:pt x="644" y="408"/>
                      <a:pt x="644" y="408"/>
                      <a:pt x="644" y="408"/>
                    </a:cubicBezTo>
                    <a:cubicBezTo>
                      <a:pt x="646" y="408"/>
                      <a:pt x="646" y="408"/>
                      <a:pt x="646" y="408"/>
                    </a:cubicBezTo>
                    <a:cubicBezTo>
                      <a:pt x="650" y="404"/>
                      <a:pt x="650" y="404"/>
                      <a:pt x="650" y="404"/>
                    </a:cubicBezTo>
                    <a:cubicBezTo>
                      <a:pt x="655" y="401"/>
                      <a:pt x="655" y="401"/>
                      <a:pt x="655" y="401"/>
                    </a:cubicBezTo>
                    <a:cubicBezTo>
                      <a:pt x="661" y="390"/>
                      <a:pt x="661" y="390"/>
                      <a:pt x="661" y="390"/>
                    </a:cubicBezTo>
                    <a:cubicBezTo>
                      <a:pt x="664" y="381"/>
                      <a:pt x="664" y="381"/>
                      <a:pt x="664" y="381"/>
                    </a:cubicBezTo>
                    <a:cubicBezTo>
                      <a:pt x="664" y="376"/>
                      <a:pt x="664" y="376"/>
                      <a:pt x="664" y="376"/>
                    </a:cubicBezTo>
                    <a:cubicBezTo>
                      <a:pt x="667" y="374"/>
                      <a:pt x="667" y="374"/>
                      <a:pt x="667" y="374"/>
                    </a:cubicBezTo>
                    <a:cubicBezTo>
                      <a:pt x="669" y="366"/>
                      <a:pt x="669" y="366"/>
                      <a:pt x="669" y="366"/>
                    </a:cubicBezTo>
                    <a:cubicBezTo>
                      <a:pt x="672" y="360"/>
                      <a:pt x="672" y="360"/>
                      <a:pt x="672" y="360"/>
                    </a:cubicBezTo>
                    <a:cubicBezTo>
                      <a:pt x="681" y="352"/>
                      <a:pt x="681" y="352"/>
                      <a:pt x="681" y="352"/>
                    </a:cubicBezTo>
                    <a:cubicBezTo>
                      <a:pt x="683" y="348"/>
                      <a:pt x="683" y="348"/>
                      <a:pt x="683" y="348"/>
                    </a:cubicBezTo>
                    <a:cubicBezTo>
                      <a:pt x="685" y="347"/>
                      <a:pt x="685" y="347"/>
                      <a:pt x="685" y="347"/>
                    </a:cubicBezTo>
                    <a:cubicBezTo>
                      <a:pt x="688" y="343"/>
                      <a:pt x="688" y="343"/>
                      <a:pt x="688" y="343"/>
                    </a:cubicBezTo>
                    <a:cubicBezTo>
                      <a:pt x="696" y="334"/>
                      <a:pt x="696" y="334"/>
                      <a:pt x="696" y="334"/>
                    </a:cubicBezTo>
                    <a:cubicBezTo>
                      <a:pt x="703" y="322"/>
                      <a:pt x="703" y="322"/>
                      <a:pt x="703" y="322"/>
                    </a:cubicBezTo>
                    <a:cubicBezTo>
                      <a:pt x="705" y="319"/>
                      <a:pt x="705" y="319"/>
                      <a:pt x="705" y="319"/>
                    </a:cubicBezTo>
                    <a:cubicBezTo>
                      <a:pt x="709" y="307"/>
                      <a:pt x="709" y="307"/>
                      <a:pt x="709" y="307"/>
                    </a:cubicBezTo>
                    <a:cubicBezTo>
                      <a:pt x="710" y="302"/>
                      <a:pt x="710" y="302"/>
                      <a:pt x="710" y="302"/>
                    </a:cubicBezTo>
                    <a:cubicBezTo>
                      <a:pt x="713" y="298"/>
                      <a:pt x="713" y="298"/>
                      <a:pt x="713" y="298"/>
                    </a:cubicBezTo>
                    <a:cubicBezTo>
                      <a:pt x="713" y="295"/>
                      <a:pt x="713" y="295"/>
                      <a:pt x="713" y="295"/>
                    </a:cubicBezTo>
                    <a:cubicBezTo>
                      <a:pt x="710" y="290"/>
                      <a:pt x="710" y="290"/>
                      <a:pt x="710" y="290"/>
                    </a:cubicBezTo>
                    <a:cubicBezTo>
                      <a:pt x="711" y="286"/>
                      <a:pt x="711" y="286"/>
                      <a:pt x="711" y="286"/>
                    </a:cubicBezTo>
                    <a:lnTo>
                      <a:pt x="713" y="2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6" name="Freeform 1297">
                <a:extLst>
                  <a:ext uri="{FF2B5EF4-FFF2-40B4-BE49-F238E27FC236}">
                    <a16:creationId xmlns:a16="http://schemas.microsoft.com/office/drawing/2014/main" id="{3FA9ABD8-C9F1-463F-B97E-CD5755492869}"/>
                  </a:ext>
                </a:extLst>
              </p:cNvPr>
              <p:cNvSpPr>
                <a:spLocks/>
              </p:cNvSpPr>
              <p:nvPr/>
            </p:nvSpPr>
            <p:spPr bwMode="auto">
              <a:xfrm>
                <a:off x="4610271" y="4449346"/>
                <a:ext cx="3175" cy="7937"/>
              </a:xfrm>
              <a:custGeom>
                <a:avLst/>
                <a:gdLst>
                  <a:gd name="T0" fmla="*/ 0 w 2"/>
                  <a:gd name="T1" fmla="*/ 2 h 5"/>
                  <a:gd name="T2" fmla="*/ 1 w 2"/>
                  <a:gd name="T3" fmla="*/ 4 h 5"/>
                  <a:gd name="T4" fmla="*/ 2 w 2"/>
                  <a:gd name="T5" fmla="*/ 5 h 5"/>
                  <a:gd name="T6" fmla="*/ 2 w 2"/>
                  <a:gd name="T7" fmla="*/ 2 h 5"/>
                  <a:gd name="T8" fmla="*/ 2 w 2"/>
                  <a:gd name="T9" fmla="*/ 1 h 5"/>
                  <a:gd name="T10" fmla="*/ 1 w 2"/>
                  <a:gd name="T11" fmla="*/ 0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1" y="4"/>
                    </a:lnTo>
                    <a:lnTo>
                      <a:pt x="2" y="5"/>
                    </a:lnTo>
                    <a:lnTo>
                      <a:pt x="2" y="2"/>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7" name="Freeform 1298">
                <a:extLst>
                  <a:ext uri="{FF2B5EF4-FFF2-40B4-BE49-F238E27FC236}">
                    <a16:creationId xmlns:a16="http://schemas.microsoft.com/office/drawing/2014/main" id="{A58B9C76-CB23-45CF-8F2D-2C569242A08D}"/>
                  </a:ext>
                </a:extLst>
              </p:cNvPr>
              <p:cNvSpPr>
                <a:spLocks/>
              </p:cNvSpPr>
              <p:nvPr/>
            </p:nvSpPr>
            <p:spPr bwMode="auto">
              <a:xfrm>
                <a:off x="4522955" y="4298547"/>
                <a:ext cx="61915" cy="109527"/>
              </a:xfrm>
              <a:custGeom>
                <a:avLst/>
                <a:gdLst>
                  <a:gd name="T0" fmla="*/ 2 w 39"/>
                  <a:gd name="T1" fmla="*/ 6 h 69"/>
                  <a:gd name="T2" fmla="*/ 0 w 39"/>
                  <a:gd name="T3" fmla="*/ 9 h 69"/>
                  <a:gd name="T4" fmla="*/ 0 w 39"/>
                  <a:gd name="T5" fmla="*/ 13 h 69"/>
                  <a:gd name="T6" fmla="*/ 1 w 39"/>
                  <a:gd name="T7" fmla="*/ 17 h 69"/>
                  <a:gd name="T8" fmla="*/ 1 w 39"/>
                  <a:gd name="T9" fmla="*/ 21 h 69"/>
                  <a:gd name="T10" fmla="*/ 1 w 39"/>
                  <a:gd name="T11" fmla="*/ 24 h 69"/>
                  <a:gd name="T12" fmla="*/ 3 w 39"/>
                  <a:gd name="T13" fmla="*/ 26 h 69"/>
                  <a:gd name="T14" fmla="*/ 4 w 39"/>
                  <a:gd name="T15" fmla="*/ 28 h 69"/>
                  <a:gd name="T16" fmla="*/ 6 w 39"/>
                  <a:gd name="T17" fmla="*/ 31 h 69"/>
                  <a:gd name="T18" fmla="*/ 7 w 39"/>
                  <a:gd name="T19" fmla="*/ 35 h 69"/>
                  <a:gd name="T20" fmla="*/ 7 w 39"/>
                  <a:gd name="T21" fmla="*/ 37 h 69"/>
                  <a:gd name="T22" fmla="*/ 7 w 39"/>
                  <a:gd name="T23" fmla="*/ 39 h 69"/>
                  <a:gd name="T24" fmla="*/ 4 w 39"/>
                  <a:gd name="T25" fmla="*/ 42 h 69"/>
                  <a:gd name="T26" fmla="*/ 4 w 39"/>
                  <a:gd name="T27" fmla="*/ 46 h 69"/>
                  <a:gd name="T28" fmla="*/ 6 w 39"/>
                  <a:gd name="T29" fmla="*/ 48 h 69"/>
                  <a:gd name="T30" fmla="*/ 4 w 39"/>
                  <a:gd name="T31" fmla="*/ 52 h 69"/>
                  <a:gd name="T32" fmla="*/ 1 w 39"/>
                  <a:gd name="T33" fmla="*/ 55 h 69"/>
                  <a:gd name="T34" fmla="*/ 0 w 39"/>
                  <a:gd name="T35" fmla="*/ 55 h 69"/>
                  <a:gd name="T36" fmla="*/ 1 w 39"/>
                  <a:gd name="T37" fmla="*/ 56 h 69"/>
                  <a:gd name="T38" fmla="*/ 1 w 39"/>
                  <a:gd name="T39" fmla="*/ 59 h 69"/>
                  <a:gd name="T40" fmla="*/ 2 w 39"/>
                  <a:gd name="T41" fmla="*/ 60 h 69"/>
                  <a:gd name="T42" fmla="*/ 2 w 39"/>
                  <a:gd name="T43" fmla="*/ 62 h 69"/>
                  <a:gd name="T44" fmla="*/ 4 w 39"/>
                  <a:gd name="T45" fmla="*/ 65 h 69"/>
                  <a:gd name="T46" fmla="*/ 7 w 39"/>
                  <a:gd name="T47" fmla="*/ 65 h 69"/>
                  <a:gd name="T48" fmla="*/ 8 w 39"/>
                  <a:gd name="T49" fmla="*/ 63 h 69"/>
                  <a:gd name="T50" fmla="*/ 10 w 39"/>
                  <a:gd name="T51" fmla="*/ 62 h 69"/>
                  <a:gd name="T52" fmla="*/ 11 w 39"/>
                  <a:gd name="T53" fmla="*/ 62 h 69"/>
                  <a:gd name="T54" fmla="*/ 12 w 39"/>
                  <a:gd name="T55" fmla="*/ 63 h 69"/>
                  <a:gd name="T56" fmla="*/ 13 w 39"/>
                  <a:gd name="T57" fmla="*/ 64 h 69"/>
                  <a:gd name="T58" fmla="*/ 13 w 39"/>
                  <a:gd name="T59" fmla="*/ 68 h 69"/>
                  <a:gd name="T60" fmla="*/ 14 w 39"/>
                  <a:gd name="T61" fmla="*/ 69 h 69"/>
                  <a:gd name="T62" fmla="*/ 18 w 39"/>
                  <a:gd name="T63" fmla="*/ 67 h 69"/>
                  <a:gd name="T64" fmla="*/ 18 w 39"/>
                  <a:gd name="T65" fmla="*/ 64 h 69"/>
                  <a:gd name="T66" fmla="*/ 19 w 39"/>
                  <a:gd name="T67" fmla="*/ 63 h 69"/>
                  <a:gd name="T68" fmla="*/ 21 w 39"/>
                  <a:gd name="T69" fmla="*/ 62 h 69"/>
                  <a:gd name="T70" fmla="*/ 24 w 39"/>
                  <a:gd name="T71" fmla="*/ 58 h 69"/>
                  <a:gd name="T72" fmla="*/ 26 w 39"/>
                  <a:gd name="T73" fmla="*/ 54 h 69"/>
                  <a:gd name="T74" fmla="*/ 28 w 39"/>
                  <a:gd name="T75" fmla="*/ 47 h 69"/>
                  <a:gd name="T76" fmla="*/ 28 w 39"/>
                  <a:gd name="T77" fmla="*/ 44 h 69"/>
                  <a:gd name="T78" fmla="*/ 32 w 39"/>
                  <a:gd name="T79" fmla="*/ 38 h 69"/>
                  <a:gd name="T80" fmla="*/ 35 w 39"/>
                  <a:gd name="T81" fmla="*/ 33 h 69"/>
                  <a:gd name="T82" fmla="*/ 37 w 39"/>
                  <a:gd name="T83" fmla="*/ 30 h 69"/>
                  <a:gd name="T84" fmla="*/ 37 w 39"/>
                  <a:gd name="T85" fmla="*/ 30 h 69"/>
                  <a:gd name="T86" fmla="*/ 39 w 39"/>
                  <a:gd name="T87" fmla="*/ 27 h 69"/>
                  <a:gd name="T88" fmla="*/ 39 w 39"/>
                  <a:gd name="T89" fmla="*/ 23 h 69"/>
                  <a:gd name="T90" fmla="*/ 37 w 39"/>
                  <a:gd name="T91" fmla="*/ 19 h 69"/>
                  <a:gd name="T92" fmla="*/ 35 w 39"/>
                  <a:gd name="T93" fmla="*/ 20 h 69"/>
                  <a:gd name="T94" fmla="*/ 34 w 39"/>
                  <a:gd name="T95" fmla="*/ 19 h 69"/>
                  <a:gd name="T96" fmla="*/ 33 w 39"/>
                  <a:gd name="T97" fmla="*/ 16 h 69"/>
                  <a:gd name="T98" fmla="*/ 28 w 39"/>
                  <a:gd name="T99" fmla="*/ 10 h 69"/>
                  <a:gd name="T100" fmla="*/ 27 w 39"/>
                  <a:gd name="T101" fmla="*/ 10 h 69"/>
                  <a:gd name="T102" fmla="*/ 24 w 39"/>
                  <a:gd name="T103" fmla="*/ 6 h 69"/>
                  <a:gd name="T104" fmla="*/ 16 w 39"/>
                  <a:gd name="T105" fmla="*/ 3 h 69"/>
                  <a:gd name="T106" fmla="*/ 12 w 39"/>
                  <a:gd name="T107" fmla="*/ 0 h 69"/>
                  <a:gd name="T108" fmla="*/ 8 w 39"/>
                  <a:gd name="T109" fmla="*/ 0 h 69"/>
                  <a:gd name="T110" fmla="*/ 6 w 39"/>
                  <a:gd name="T111" fmla="*/ 2 h 69"/>
                  <a:gd name="T112" fmla="*/ 3 w 39"/>
                  <a:gd name="T113" fmla="*/ 4 h 69"/>
                  <a:gd name="T114" fmla="*/ 3 w 39"/>
                  <a:gd name="T115" fmla="*/ 4 h 69"/>
                  <a:gd name="T116" fmla="*/ 3 w 39"/>
                  <a:gd name="T117" fmla="*/ 4 h 69"/>
                  <a:gd name="T118" fmla="*/ 2 w 39"/>
                  <a:gd name="T119"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69">
                    <a:moveTo>
                      <a:pt x="2" y="6"/>
                    </a:moveTo>
                    <a:lnTo>
                      <a:pt x="0" y="9"/>
                    </a:lnTo>
                    <a:lnTo>
                      <a:pt x="0" y="13"/>
                    </a:lnTo>
                    <a:lnTo>
                      <a:pt x="1" y="17"/>
                    </a:lnTo>
                    <a:lnTo>
                      <a:pt x="1" y="21"/>
                    </a:lnTo>
                    <a:lnTo>
                      <a:pt x="1" y="24"/>
                    </a:lnTo>
                    <a:lnTo>
                      <a:pt x="3" y="26"/>
                    </a:lnTo>
                    <a:lnTo>
                      <a:pt x="4" y="28"/>
                    </a:lnTo>
                    <a:lnTo>
                      <a:pt x="6" y="31"/>
                    </a:lnTo>
                    <a:lnTo>
                      <a:pt x="7" y="35"/>
                    </a:lnTo>
                    <a:lnTo>
                      <a:pt x="7" y="37"/>
                    </a:lnTo>
                    <a:lnTo>
                      <a:pt x="7" y="39"/>
                    </a:lnTo>
                    <a:lnTo>
                      <a:pt x="4" y="42"/>
                    </a:lnTo>
                    <a:lnTo>
                      <a:pt x="4" y="46"/>
                    </a:lnTo>
                    <a:lnTo>
                      <a:pt x="6" y="48"/>
                    </a:lnTo>
                    <a:lnTo>
                      <a:pt x="4" y="52"/>
                    </a:lnTo>
                    <a:lnTo>
                      <a:pt x="1" y="55"/>
                    </a:lnTo>
                    <a:lnTo>
                      <a:pt x="0" y="55"/>
                    </a:lnTo>
                    <a:lnTo>
                      <a:pt x="1" y="56"/>
                    </a:lnTo>
                    <a:lnTo>
                      <a:pt x="1" y="59"/>
                    </a:lnTo>
                    <a:lnTo>
                      <a:pt x="2" y="60"/>
                    </a:lnTo>
                    <a:lnTo>
                      <a:pt x="2" y="62"/>
                    </a:lnTo>
                    <a:lnTo>
                      <a:pt x="4" y="65"/>
                    </a:lnTo>
                    <a:lnTo>
                      <a:pt x="7" y="65"/>
                    </a:lnTo>
                    <a:lnTo>
                      <a:pt x="8" y="63"/>
                    </a:lnTo>
                    <a:lnTo>
                      <a:pt x="10" y="62"/>
                    </a:lnTo>
                    <a:lnTo>
                      <a:pt x="11" y="62"/>
                    </a:lnTo>
                    <a:lnTo>
                      <a:pt x="12" y="63"/>
                    </a:lnTo>
                    <a:lnTo>
                      <a:pt x="13" y="64"/>
                    </a:lnTo>
                    <a:lnTo>
                      <a:pt x="13" y="68"/>
                    </a:lnTo>
                    <a:lnTo>
                      <a:pt x="14" y="69"/>
                    </a:lnTo>
                    <a:lnTo>
                      <a:pt x="18" y="67"/>
                    </a:lnTo>
                    <a:lnTo>
                      <a:pt x="18" y="64"/>
                    </a:lnTo>
                    <a:lnTo>
                      <a:pt x="19" y="63"/>
                    </a:lnTo>
                    <a:lnTo>
                      <a:pt x="21" y="62"/>
                    </a:lnTo>
                    <a:lnTo>
                      <a:pt x="24" y="58"/>
                    </a:lnTo>
                    <a:lnTo>
                      <a:pt x="26" y="54"/>
                    </a:lnTo>
                    <a:lnTo>
                      <a:pt x="28" y="47"/>
                    </a:lnTo>
                    <a:lnTo>
                      <a:pt x="28" y="44"/>
                    </a:lnTo>
                    <a:lnTo>
                      <a:pt x="32" y="38"/>
                    </a:lnTo>
                    <a:lnTo>
                      <a:pt x="35" y="33"/>
                    </a:lnTo>
                    <a:lnTo>
                      <a:pt x="37" y="30"/>
                    </a:lnTo>
                    <a:lnTo>
                      <a:pt x="37" y="30"/>
                    </a:lnTo>
                    <a:lnTo>
                      <a:pt x="39" y="27"/>
                    </a:lnTo>
                    <a:lnTo>
                      <a:pt x="39" y="23"/>
                    </a:lnTo>
                    <a:lnTo>
                      <a:pt x="37" y="19"/>
                    </a:lnTo>
                    <a:lnTo>
                      <a:pt x="35" y="20"/>
                    </a:lnTo>
                    <a:lnTo>
                      <a:pt x="34" y="19"/>
                    </a:lnTo>
                    <a:lnTo>
                      <a:pt x="33" y="16"/>
                    </a:lnTo>
                    <a:lnTo>
                      <a:pt x="28" y="10"/>
                    </a:lnTo>
                    <a:lnTo>
                      <a:pt x="27" y="10"/>
                    </a:lnTo>
                    <a:lnTo>
                      <a:pt x="24" y="6"/>
                    </a:lnTo>
                    <a:lnTo>
                      <a:pt x="16" y="3"/>
                    </a:lnTo>
                    <a:lnTo>
                      <a:pt x="12" y="0"/>
                    </a:lnTo>
                    <a:lnTo>
                      <a:pt x="8" y="0"/>
                    </a:lnTo>
                    <a:lnTo>
                      <a:pt x="6" y="2"/>
                    </a:lnTo>
                    <a:lnTo>
                      <a:pt x="3" y="4"/>
                    </a:lnTo>
                    <a:lnTo>
                      <a:pt x="3" y="4"/>
                    </a:lnTo>
                    <a:lnTo>
                      <a:pt x="3"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8" name="Freeform 1299">
                <a:extLst>
                  <a:ext uri="{FF2B5EF4-FFF2-40B4-BE49-F238E27FC236}">
                    <a16:creationId xmlns:a16="http://schemas.microsoft.com/office/drawing/2014/main" id="{B40FAC0B-21E3-448F-82C8-377180922471}"/>
                  </a:ext>
                </a:extLst>
              </p:cNvPr>
              <p:cNvSpPr>
                <a:spLocks/>
              </p:cNvSpPr>
              <p:nvPr/>
            </p:nvSpPr>
            <p:spPr bwMode="auto">
              <a:xfrm>
                <a:off x="4443577" y="4287437"/>
                <a:ext cx="90491" cy="117464"/>
              </a:xfrm>
              <a:custGeom>
                <a:avLst/>
                <a:gdLst>
                  <a:gd name="T0" fmla="*/ 13 w 57"/>
                  <a:gd name="T1" fmla="*/ 12 h 74"/>
                  <a:gd name="T2" fmla="*/ 8 w 57"/>
                  <a:gd name="T3" fmla="*/ 17 h 74"/>
                  <a:gd name="T4" fmla="*/ 2 w 57"/>
                  <a:gd name="T5" fmla="*/ 20 h 74"/>
                  <a:gd name="T6" fmla="*/ 0 w 57"/>
                  <a:gd name="T7" fmla="*/ 31 h 74"/>
                  <a:gd name="T8" fmla="*/ 3 w 57"/>
                  <a:gd name="T9" fmla="*/ 35 h 74"/>
                  <a:gd name="T10" fmla="*/ 5 w 57"/>
                  <a:gd name="T11" fmla="*/ 39 h 74"/>
                  <a:gd name="T12" fmla="*/ 7 w 57"/>
                  <a:gd name="T13" fmla="*/ 44 h 74"/>
                  <a:gd name="T14" fmla="*/ 10 w 57"/>
                  <a:gd name="T15" fmla="*/ 46 h 74"/>
                  <a:gd name="T16" fmla="*/ 12 w 57"/>
                  <a:gd name="T17" fmla="*/ 49 h 74"/>
                  <a:gd name="T18" fmla="*/ 13 w 57"/>
                  <a:gd name="T19" fmla="*/ 58 h 74"/>
                  <a:gd name="T20" fmla="*/ 16 w 57"/>
                  <a:gd name="T21" fmla="*/ 62 h 74"/>
                  <a:gd name="T22" fmla="*/ 19 w 57"/>
                  <a:gd name="T23" fmla="*/ 67 h 74"/>
                  <a:gd name="T24" fmla="*/ 20 w 57"/>
                  <a:gd name="T25" fmla="*/ 70 h 74"/>
                  <a:gd name="T26" fmla="*/ 23 w 57"/>
                  <a:gd name="T27" fmla="*/ 72 h 74"/>
                  <a:gd name="T28" fmla="*/ 25 w 57"/>
                  <a:gd name="T29" fmla="*/ 73 h 74"/>
                  <a:gd name="T30" fmla="*/ 31 w 57"/>
                  <a:gd name="T31" fmla="*/ 74 h 74"/>
                  <a:gd name="T32" fmla="*/ 30 w 57"/>
                  <a:gd name="T33" fmla="*/ 69 h 74"/>
                  <a:gd name="T34" fmla="*/ 26 w 57"/>
                  <a:gd name="T35" fmla="*/ 64 h 74"/>
                  <a:gd name="T36" fmla="*/ 30 w 57"/>
                  <a:gd name="T37" fmla="*/ 58 h 74"/>
                  <a:gd name="T38" fmla="*/ 39 w 57"/>
                  <a:gd name="T39" fmla="*/ 59 h 74"/>
                  <a:gd name="T40" fmla="*/ 45 w 57"/>
                  <a:gd name="T41" fmla="*/ 58 h 74"/>
                  <a:gd name="T42" fmla="*/ 50 w 57"/>
                  <a:gd name="T43" fmla="*/ 62 h 74"/>
                  <a:gd name="T44" fmla="*/ 54 w 57"/>
                  <a:gd name="T45" fmla="*/ 59 h 74"/>
                  <a:gd name="T46" fmla="*/ 54 w 57"/>
                  <a:gd name="T47" fmla="*/ 53 h 74"/>
                  <a:gd name="T48" fmla="*/ 57 w 57"/>
                  <a:gd name="T49" fmla="*/ 46 h 74"/>
                  <a:gd name="T50" fmla="*/ 57 w 57"/>
                  <a:gd name="T51" fmla="*/ 42 h 74"/>
                  <a:gd name="T52" fmla="*/ 54 w 57"/>
                  <a:gd name="T53" fmla="*/ 35 h 74"/>
                  <a:gd name="T54" fmla="*/ 51 w 57"/>
                  <a:gd name="T55" fmla="*/ 31 h 74"/>
                  <a:gd name="T56" fmla="*/ 51 w 57"/>
                  <a:gd name="T57" fmla="*/ 24 h 74"/>
                  <a:gd name="T58" fmla="*/ 50 w 57"/>
                  <a:gd name="T59" fmla="*/ 16 h 74"/>
                  <a:gd name="T60" fmla="*/ 53 w 57"/>
                  <a:gd name="T61" fmla="*/ 11 h 74"/>
                  <a:gd name="T62" fmla="*/ 56 w 57"/>
                  <a:gd name="T63" fmla="*/ 6 h 74"/>
                  <a:gd name="T64" fmla="*/ 53 w 57"/>
                  <a:gd name="T65" fmla="*/ 3 h 74"/>
                  <a:gd name="T66" fmla="*/ 42 w 57"/>
                  <a:gd name="T67" fmla="*/ 0 h 74"/>
                  <a:gd name="T68" fmla="*/ 38 w 57"/>
                  <a:gd name="T69" fmla="*/ 1 h 74"/>
                  <a:gd name="T70" fmla="*/ 28 w 57"/>
                  <a:gd name="T71" fmla="*/ 2 h 74"/>
                  <a:gd name="T72" fmla="*/ 17 w 57"/>
                  <a:gd name="T73" fmla="*/ 0 h 74"/>
                  <a:gd name="T74" fmla="*/ 13 w 57"/>
                  <a:gd name="T75" fmla="*/ 6 h 74"/>
                  <a:gd name="T76" fmla="*/ 13 w 57"/>
                  <a:gd name="T77"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74">
                    <a:moveTo>
                      <a:pt x="13" y="10"/>
                    </a:moveTo>
                    <a:lnTo>
                      <a:pt x="13" y="12"/>
                    </a:lnTo>
                    <a:lnTo>
                      <a:pt x="10" y="15"/>
                    </a:lnTo>
                    <a:lnTo>
                      <a:pt x="8" y="17"/>
                    </a:lnTo>
                    <a:lnTo>
                      <a:pt x="5" y="17"/>
                    </a:lnTo>
                    <a:lnTo>
                      <a:pt x="2" y="20"/>
                    </a:lnTo>
                    <a:lnTo>
                      <a:pt x="2" y="24"/>
                    </a:lnTo>
                    <a:lnTo>
                      <a:pt x="0" y="31"/>
                    </a:lnTo>
                    <a:lnTo>
                      <a:pt x="0" y="34"/>
                    </a:lnTo>
                    <a:lnTo>
                      <a:pt x="3" y="35"/>
                    </a:lnTo>
                    <a:lnTo>
                      <a:pt x="5" y="37"/>
                    </a:lnTo>
                    <a:lnTo>
                      <a:pt x="5" y="39"/>
                    </a:lnTo>
                    <a:lnTo>
                      <a:pt x="6" y="42"/>
                    </a:lnTo>
                    <a:lnTo>
                      <a:pt x="7" y="44"/>
                    </a:lnTo>
                    <a:lnTo>
                      <a:pt x="9" y="46"/>
                    </a:lnTo>
                    <a:lnTo>
                      <a:pt x="10" y="46"/>
                    </a:lnTo>
                    <a:lnTo>
                      <a:pt x="11" y="47"/>
                    </a:lnTo>
                    <a:lnTo>
                      <a:pt x="12" y="49"/>
                    </a:lnTo>
                    <a:lnTo>
                      <a:pt x="13" y="55"/>
                    </a:lnTo>
                    <a:lnTo>
                      <a:pt x="13" y="58"/>
                    </a:lnTo>
                    <a:lnTo>
                      <a:pt x="14" y="59"/>
                    </a:lnTo>
                    <a:lnTo>
                      <a:pt x="16" y="62"/>
                    </a:lnTo>
                    <a:lnTo>
                      <a:pt x="17" y="65"/>
                    </a:lnTo>
                    <a:lnTo>
                      <a:pt x="19" y="67"/>
                    </a:lnTo>
                    <a:lnTo>
                      <a:pt x="19" y="69"/>
                    </a:lnTo>
                    <a:lnTo>
                      <a:pt x="20" y="70"/>
                    </a:lnTo>
                    <a:lnTo>
                      <a:pt x="23" y="72"/>
                    </a:lnTo>
                    <a:lnTo>
                      <a:pt x="23" y="72"/>
                    </a:lnTo>
                    <a:lnTo>
                      <a:pt x="24" y="72"/>
                    </a:lnTo>
                    <a:lnTo>
                      <a:pt x="25" y="73"/>
                    </a:lnTo>
                    <a:lnTo>
                      <a:pt x="29" y="74"/>
                    </a:lnTo>
                    <a:lnTo>
                      <a:pt x="31" y="74"/>
                    </a:lnTo>
                    <a:lnTo>
                      <a:pt x="31" y="73"/>
                    </a:lnTo>
                    <a:lnTo>
                      <a:pt x="30" y="69"/>
                    </a:lnTo>
                    <a:lnTo>
                      <a:pt x="30" y="67"/>
                    </a:lnTo>
                    <a:lnTo>
                      <a:pt x="26" y="64"/>
                    </a:lnTo>
                    <a:lnTo>
                      <a:pt x="27" y="61"/>
                    </a:lnTo>
                    <a:lnTo>
                      <a:pt x="30" y="58"/>
                    </a:lnTo>
                    <a:lnTo>
                      <a:pt x="33" y="60"/>
                    </a:lnTo>
                    <a:lnTo>
                      <a:pt x="39" y="59"/>
                    </a:lnTo>
                    <a:lnTo>
                      <a:pt x="42" y="58"/>
                    </a:lnTo>
                    <a:lnTo>
                      <a:pt x="45" y="58"/>
                    </a:lnTo>
                    <a:lnTo>
                      <a:pt x="48" y="62"/>
                    </a:lnTo>
                    <a:lnTo>
                      <a:pt x="50" y="62"/>
                    </a:lnTo>
                    <a:lnTo>
                      <a:pt x="51" y="62"/>
                    </a:lnTo>
                    <a:lnTo>
                      <a:pt x="54" y="59"/>
                    </a:lnTo>
                    <a:lnTo>
                      <a:pt x="56" y="55"/>
                    </a:lnTo>
                    <a:lnTo>
                      <a:pt x="54" y="53"/>
                    </a:lnTo>
                    <a:lnTo>
                      <a:pt x="54" y="49"/>
                    </a:lnTo>
                    <a:lnTo>
                      <a:pt x="57" y="46"/>
                    </a:lnTo>
                    <a:lnTo>
                      <a:pt x="57" y="44"/>
                    </a:lnTo>
                    <a:lnTo>
                      <a:pt x="57" y="42"/>
                    </a:lnTo>
                    <a:lnTo>
                      <a:pt x="56" y="38"/>
                    </a:lnTo>
                    <a:lnTo>
                      <a:pt x="54" y="35"/>
                    </a:lnTo>
                    <a:lnTo>
                      <a:pt x="53" y="33"/>
                    </a:lnTo>
                    <a:lnTo>
                      <a:pt x="51" y="31"/>
                    </a:lnTo>
                    <a:lnTo>
                      <a:pt x="51" y="28"/>
                    </a:lnTo>
                    <a:lnTo>
                      <a:pt x="51" y="24"/>
                    </a:lnTo>
                    <a:lnTo>
                      <a:pt x="50" y="20"/>
                    </a:lnTo>
                    <a:lnTo>
                      <a:pt x="50" y="16"/>
                    </a:lnTo>
                    <a:lnTo>
                      <a:pt x="52" y="13"/>
                    </a:lnTo>
                    <a:lnTo>
                      <a:pt x="53" y="11"/>
                    </a:lnTo>
                    <a:lnTo>
                      <a:pt x="53" y="11"/>
                    </a:lnTo>
                    <a:lnTo>
                      <a:pt x="56" y="6"/>
                    </a:lnTo>
                    <a:lnTo>
                      <a:pt x="56" y="4"/>
                    </a:lnTo>
                    <a:lnTo>
                      <a:pt x="53" y="3"/>
                    </a:lnTo>
                    <a:lnTo>
                      <a:pt x="47" y="2"/>
                    </a:lnTo>
                    <a:lnTo>
                      <a:pt x="42" y="0"/>
                    </a:lnTo>
                    <a:lnTo>
                      <a:pt x="40" y="0"/>
                    </a:lnTo>
                    <a:lnTo>
                      <a:pt x="38" y="1"/>
                    </a:lnTo>
                    <a:lnTo>
                      <a:pt x="33" y="0"/>
                    </a:lnTo>
                    <a:lnTo>
                      <a:pt x="28" y="2"/>
                    </a:lnTo>
                    <a:lnTo>
                      <a:pt x="23" y="0"/>
                    </a:lnTo>
                    <a:lnTo>
                      <a:pt x="17" y="0"/>
                    </a:lnTo>
                    <a:lnTo>
                      <a:pt x="13" y="2"/>
                    </a:lnTo>
                    <a:lnTo>
                      <a:pt x="13" y="6"/>
                    </a:lnTo>
                    <a:lnTo>
                      <a:pt x="13" y="6"/>
                    </a:lnTo>
                    <a:lnTo>
                      <a:pt x="1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9" name="Freeform 1300">
                <a:extLst>
                  <a:ext uri="{FF2B5EF4-FFF2-40B4-BE49-F238E27FC236}">
                    <a16:creationId xmlns:a16="http://schemas.microsoft.com/office/drawing/2014/main" id="{FE53464D-3E65-427F-9533-CA1A01E7B2FD}"/>
                  </a:ext>
                </a:extLst>
              </p:cNvPr>
              <p:cNvSpPr>
                <a:spLocks/>
              </p:cNvSpPr>
              <p:nvPr/>
            </p:nvSpPr>
            <p:spPr bwMode="auto">
              <a:xfrm>
                <a:off x="4365786" y="4220768"/>
                <a:ext cx="114304" cy="203181"/>
              </a:xfrm>
              <a:custGeom>
                <a:avLst/>
                <a:gdLst>
                  <a:gd name="T0" fmla="*/ 15 w 72"/>
                  <a:gd name="T1" fmla="*/ 10 h 128"/>
                  <a:gd name="T2" fmla="*/ 9 w 72"/>
                  <a:gd name="T3" fmla="*/ 15 h 128"/>
                  <a:gd name="T4" fmla="*/ 11 w 72"/>
                  <a:gd name="T5" fmla="*/ 21 h 128"/>
                  <a:gd name="T6" fmla="*/ 17 w 72"/>
                  <a:gd name="T7" fmla="*/ 24 h 128"/>
                  <a:gd name="T8" fmla="*/ 13 w 72"/>
                  <a:gd name="T9" fmla="*/ 30 h 128"/>
                  <a:gd name="T10" fmla="*/ 8 w 72"/>
                  <a:gd name="T11" fmla="*/ 31 h 128"/>
                  <a:gd name="T12" fmla="*/ 4 w 72"/>
                  <a:gd name="T13" fmla="*/ 31 h 128"/>
                  <a:gd name="T14" fmla="*/ 0 w 72"/>
                  <a:gd name="T15" fmla="*/ 40 h 128"/>
                  <a:gd name="T16" fmla="*/ 6 w 72"/>
                  <a:gd name="T17" fmla="*/ 51 h 128"/>
                  <a:gd name="T18" fmla="*/ 11 w 72"/>
                  <a:gd name="T19" fmla="*/ 56 h 128"/>
                  <a:gd name="T20" fmla="*/ 13 w 72"/>
                  <a:gd name="T21" fmla="*/ 58 h 128"/>
                  <a:gd name="T22" fmla="*/ 18 w 72"/>
                  <a:gd name="T23" fmla="*/ 57 h 128"/>
                  <a:gd name="T24" fmla="*/ 20 w 72"/>
                  <a:gd name="T25" fmla="*/ 65 h 128"/>
                  <a:gd name="T26" fmla="*/ 17 w 72"/>
                  <a:gd name="T27" fmla="*/ 70 h 128"/>
                  <a:gd name="T28" fmla="*/ 23 w 72"/>
                  <a:gd name="T29" fmla="*/ 72 h 128"/>
                  <a:gd name="T30" fmla="*/ 25 w 72"/>
                  <a:gd name="T31" fmla="*/ 76 h 128"/>
                  <a:gd name="T32" fmla="*/ 27 w 72"/>
                  <a:gd name="T33" fmla="*/ 78 h 128"/>
                  <a:gd name="T34" fmla="*/ 24 w 72"/>
                  <a:gd name="T35" fmla="*/ 86 h 128"/>
                  <a:gd name="T36" fmla="*/ 22 w 72"/>
                  <a:gd name="T37" fmla="*/ 96 h 128"/>
                  <a:gd name="T38" fmla="*/ 20 w 72"/>
                  <a:gd name="T39" fmla="*/ 101 h 128"/>
                  <a:gd name="T40" fmla="*/ 20 w 72"/>
                  <a:gd name="T41" fmla="*/ 105 h 128"/>
                  <a:gd name="T42" fmla="*/ 23 w 72"/>
                  <a:gd name="T43" fmla="*/ 112 h 128"/>
                  <a:gd name="T44" fmla="*/ 27 w 72"/>
                  <a:gd name="T45" fmla="*/ 118 h 128"/>
                  <a:gd name="T46" fmla="*/ 34 w 72"/>
                  <a:gd name="T47" fmla="*/ 127 h 128"/>
                  <a:gd name="T48" fmla="*/ 38 w 72"/>
                  <a:gd name="T49" fmla="*/ 125 h 128"/>
                  <a:gd name="T50" fmla="*/ 41 w 72"/>
                  <a:gd name="T51" fmla="*/ 126 h 128"/>
                  <a:gd name="T52" fmla="*/ 45 w 72"/>
                  <a:gd name="T53" fmla="*/ 123 h 128"/>
                  <a:gd name="T54" fmla="*/ 49 w 72"/>
                  <a:gd name="T55" fmla="*/ 120 h 128"/>
                  <a:gd name="T56" fmla="*/ 56 w 72"/>
                  <a:gd name="T57" fmla="*/ 115 h 128"/>
                  <a:gd name="T58" fmla="*/ 64 w 72"/>
                  <a:gd name="T59" fmla="*/ 113 h 128"/>
                  <a:gd name="T60" fmla="*/ 67 w 72"/>
                  <a:gd name="T61" fmla="*/ 114 h 128"/>
                  <a:gd name="T62" fmla="*/ 72 w 72"/>
                  <a:gd name="T63" fmla="*/ 114 h 128"/>
                  <a:gd name="T64" fmla="*/ 68 w 72"/>
                  <a:gd name="T65" fmla="*/ 111 h 128"/>
                  <a:gd name="T66" fmla="*/ 66 w 72"/>
                  <a:gd name="T67" fmla="*/ 107 h 128"/>
                  <a:gd name="T68" fmla="*/ 63 w 72"/>
                  <a:gd name="T69" fmla="*/ 101 h 128"/>
                  <a:gd name="T70" fmla="*/ 62 w 72"/>
                  <a:gd name="T71" fmla="*/ 97 h 128"/>
                  <a:gd name="T72" fmla="*/ 60 w 72"/>
                  <a:gd name="T73" fmla="*/ 89 h 128"/>
                  <a:gd name="T74" fmla="*/ 58 w 72"/>
                  <a:gd name="T75" fmla="*/ 88 h 128"/>
                  <a:gd name="T76" fmla="*/ 55 w 72"/>
                  <a:gd name="T77" fmla="*/ 84 h 128"/>
                  <a:gd name="T78" fmla="*/ 54 w 72"/>
                  <a:gd name="T79" fmla="*/ 79 h 128"/>
                  <a:gd name="T80" fmla="*/ 49 w 72"/>
                  <a:gd name="T81" fmla="*/ 76 h 128"/>
                  <a:gd name="T82" fmla="*/ 51 w 72"/>
                  <a:gd name="T83" fmla="*/ 66 h 128"/>
                  <a:gd name="T84" fmla="*/ 54 w 72"/>
                  <a:gd name="T85" fmla="*/ 59 h 128"/>
                  <a:gd name="T86" fmla="*/ 59 w 72"/>
                  <a:gd name="T87" fmla="*/ 57 h 128"/>
                  <a:gd name="T88" fmla="*/ 62 w 72"/>
                  <a:gd name="T89" fmla="*/ 52 h 128"/>
                  <a:gd name="T90" fmla="*/ 62 w 72"/>
                  <a:gd name="T91" fmla="*/ 48 h 128"/>
                  <a:gd name="T92" fmla="*/ 62 w 72"/>
                  <a:gd name="T93" fmla="*/ 45 h 128"/>
                  <a:gd name="T94" fmla="*/ 60 w 72"/>
                  <a:gd name="T95" fmla="*/ 38 h 128"/>
                  <a:gd name="T96" fmla="*/ 51 w 72"/>
                  <a:gd name="T97" fmla="*/ 31 h 128"/>
                  <a:gd name="T98" fmla="*/ 46 w 72"/>
                  <a:gd name="T99" fmla="*/ 29 h 128"/>
                  <a:gd name="T100" fmla="*/ 41 w 72"/>
                  <a:gd name="T101" fmla="*/ 33 h 128"/>
                  <a:gd name="T102" fmla="*/ 40 w 72"/>
                  <a:gd name="T103" fmla="*/ 32 h 128"/>
                  <a:gd name="T104" fmla="*/ 41 w 72"/>
                  <a:gd name="T105" fmla="*/ 24 h 128"/>
                  <a:gd name="T106" fmla="*/ 38 w 72"/>
                  <a:gd name="T107" fmla="*/ 16 h 128"/>
                  <a:gd name="T108" fmla="*/ 29 w 72"/>
                  <a:gd name="T109" fmla="*/ 7 h 128"/>
                  <a:gd name="T110" fmla="*/ 26 w 72"/>
                  <a:gd name="T111" fmla="*/ 1 h 128"/>
                  <a:gd name="T112" fmla="*/ 23 w 72"/>
                  <a:gd name="T113" fmla="*/ 0 h 128"/>
                  <a:gd name="T114" fmla="*/ 18 w 72"/>
                  <a:gd name="T115"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128">
                    <a:moveTo>
                      <a:pt x="18" y="7"/>
                    </a:moveTo>
                    <a:lnTo>
                      <a:pt x="15" y="10"/>
                    </a:lnTo>
                    <a:lnTo>
                      <a:pt x="13" y="10"/>
                    </a:lnTo>
                    <a:lnTo>
                      <a:pt x="9" y="15"/>
                    </a:lnTo>
                    <a:lnTo>
                      <a:pt x="10" y="17"/>
                    </a:lnTo>
                    <a:lnTo>
                      <a:pt x="11" y="21"/>
                    </a:lnTo>
                    <a:lnTo>
                      <a:pt x="15" y="21"/>
                    </a:lnTo>
                    <a:lnTo>
                      <a:pt x="17" y="24"/>
                    </a:lnTo>
                    <a:lnTo>
                      <a:pt x="17" y="28"/>
                    </a:lnTo>
                    <a:lnTo>
                      <a:pt x="13" y="30"/>
                    </a:lnTo>
                    <a:lnTo>
                      <a:pt x="10" y="29"/>
                    </a:lnTo>
                    <a:lnTo>
                      <a:pt x="8" y="31"/>
                    </a:lnTo>
                    <a:lnTo>
                      <a:pt x="6" y="29"/>
                    </a:lnTo>
                    <a:lnTo>
                      <a:pt x="4" y="31"/>
                    </a:lnTo>
                    <a:lnTo>
                      <a:pt x="3" y="37"/>
                    </a:lnTo>
                    <a:lnTo>
                      <a:pt x="0" y="40"/>
                    </a:lnTo>
                    <a:lnTo>
                      <a:pt x="2" y="45"/>
                    </a:lnTo>
                    <a:lnTo>
                      <a:pt x="6" y="51"/>
                    </a:lnTo>
                    <a:lnTo>
                      <a:pt x="11" y="55"/>
                    </a:lnTo>
                    <a:lnTo>
                      <a:pt x="11" y="56"/>
                    </a:lnTo>
                    <a:lnTo>
                      <a:pt x="12" y="56"/>
                    </a:lnTo>
                    <a:lnTo>
                      <a:pt x="13" y="58"/>
                    </a:lnTo>
                    <a:lnTo>
                      <a:pt x="15" y="56"/>
                    </a:lnTo>
                    <a:lnTo>
                      <a:pt x="18" y="57"/>
                    </a:lnTo>
                    <a:lnTo>
                      <a:pt x="20" y="60"/>
                    </a:lnTo>
                    <a:lnTo>
                      <a:pt x="20" y="65"/>
                    </a:lnTo>
                    <a:lnTo>
                      <a:pt x="19" y="69"/>
                    </a:lnTo>
                    <a:lnTo>
                      <a:pt x="17" y="70"/>
                    </a:lnTo>
                    <a:lnTo>
                      <a:pt x="20" y="72"/>
                    </a:lnTo>
                    <a:lnTo>
                      <a:pt x="23" y="72"/>
                    </a:lnTo>
                    <a:lnTo>
                      <a:pt x="23" y="74"/>
                    </a:lnTo>
                    <a:lnTo>
                      <a:pt x="25" y="76"/>
                    </a:lnTo>
                    <a:lnTo>
                      <a:pt x="27" y="76"/>
                    </a:lnTo>
                    <a:lnTo>
                      <a:pt x="27" y="78"/>
                    </a:lnTo>
                    <a:lnTo>
                      <a:pt x="25" y="82"/>
                    </a:lnTo>
                    <a:lnTo>
                      <a:pt x="24" y="86"/>
                    </a:lnTo>
                    <a:lnTo>
                      <a:pt x="21" y="92"/>
                    </a:lnTo>
                    <a:lnTo>
                      <a:pt x="22" y="96"/>
                    </a:lnTo>
                    <a:lnTo>
                      <a:pt x="20" y="98"/>
                    </a:lnTo>
                    <a:lnTo>
                      <a:pt x="20" y="101"/>
                    </a:lnTo>
                    <a:lnTo>
                      <a:pt x="21" y="103"/>
                    </a:lnTo>
                    <a:lnTo>
                      <a:pt x="20" y="105"/>
                    </a:lnTo>
                    <a:lnTo>
                      <a:pt x="20" y="109"/>
                    </a:lnTo>
                    <a:lnTo>
                      <a:pt x="23" y="112"/>
                    </a:lnTo>
                    <a:lnTo>
                      <a:pt x="27" y="116"/>
                    </a:lnTo>
                    <a:lnTo>
                      <a:pt x="27" y="118"/>
                    </a:lnTo>
                    <a:lnTo>
                      <a:pt x="28" y="121"/>
                    </a:lnTo>
                    <a:lnTo>
                      <a:pt x="34" y="127"/>
                    </a:lnTo>
                    <a:lnTo>
                      <a:pt x="36" y="128"/>
                    </a:lnTo>
                    <a:lnTo>
                      <a:pt x="38" y="125"/>
                    </a:lnTo>
                    <a:lnTo>
                      <a:pt x="40" y="124"/>
                    </a:lnTo>
                    <a:lnTo>
                      <a:pt x="41" y="126"/>
                    </a:lnTo>
                    <a:lnTo>
                      <a:pt x="44" y="125"/>
                    </a:lnTo>
                    <a:lnTo>
                      <a:pt x="45" y="123"/>
                    </a:lnTo>
                    <a:lnTo>
                      <a:pt x="46" y="121"/>
                    </a:lnTo>
                    <a:lnTo>
                      <a:pt x="49" y="120"/>
                    </a:lnTo>
                    <a:lnTo>
                      <a:pt x="55" y="121"/>
                    </a:lnTo>
                    <a:lnTo>
                      <a:pt x="56" y="115"/>
                    </a:lnTo>
                    <a:lnTo>
                      <a:pt x="59" y="114"/>
                    </a:lnTo>
                    <a:lnTo>
                      <a:pt x="64" y="113"/>
                    </a:lnTo>
                    <a:lnTo>
                      <a:pt x="65" y="114"/>
                    </a:lnTo>
                    <a:lnTo>
                      <a:pt x="67" y="114"/>
                    </a:lnTo>
                    <a:lnTo>
                      <a:pt x="72" y="114"/>
                    </a:lnTo>
                    <a:lnTo>
                      <a:pt x="72" y="114"/>
                    </a:lnTo>
                    <a:lnTo>
                      <a:pt x="69" y="112"/>
                    </a:lnTo>
                    <a:lnTo>
                      <a:pt x="68" y="111"/>
                    </a:lnTo>
                    <a:lnTo>
                      <a:pt x="68" y="109"/>
                    </a:lnTo>
                    <a:lnTo>
                      <a:pt x="66" y="107"/>
                    </a:lnTo>
                    <a:lnTo>
                      <a:pt x="65" y="104"/>
                    </a:lnTo>
                    <a:lnTo>
                      <a:pt x="63" y="101"/>
                    </a:lnTo>
                    <a:lnTo>
                      <a:pt x="62" y="100"/>
                    </a:lnTo>
                    <a:lnTo>
                      <a:pt x="62" y="97"/>
                    </a:lnTo>
                    <a:lnTo>
                      <a:pt x="61" y="91"/>
                    </a:lnTo>
                    <a:lnTo>
                      <a:pt x="60" y="89"/>
                    </a:lnTo>
                    <a:lnTo>
                      <a:pt x="59" y="88"/>
                    </a:lnTo>
                    <a:lnTo>
                      <a:pt x="58" y="88"/>
                    </a:lnTo>
                    <a:lnTo>
                      <a:pt x="56" y="86"/>
                    </a:lnTo>
                    <a:lnTo>
                      <a:pt x="55" y="84"/>
                    </a:lnTo>
                    <a:lnTo>
                      <a:pt x="54" y="81"/>
                    </a:lnTo>
                    <a:lnTo>
                      <a:pt x="54" y="79"/>
                    </a:lnTo>
                    <a:lnTo>
                      <a:pt x="52" y="77"/>
                    </a:lnTo>
                    <a:lnTo>
                      <a:pt x="49" y="76"/>
                    </a:lnTo>
                    <a:lnTo>
                      <a:pt x="49" y="73"/>
                    </a:lnTo>
                    <a:lnTo>
                      <a:pt x="51" y="66"/>
                    </a:lnTo>
                    <a:lnTo>
                      <a:pt x="51" y="62"/>
                    </a:lnTo>
                    <a:lnTo>
                      <a:pt x="54" y="59"/>
                    </a:lnTo>
                    <a:lnTo>
                      <a:pt x="57" y="59"/>
                    </a:lnTo>
                    <a:lnTo>
                      <a:pt x="59" y="57"/>
                    </a:lnTo>
                    <a:lnTo>
                      <a:pt x="62" y="54"/>
                    </a:lnTo>
                    <a:lnTo>
                      <a:pt x="62" y="52"/>
                    </a:lnTo>
                    <a:lnTo>
                      <a:pt x="62" y="48"/>
                    </a:lnTo>
                    <a:lnTo>
                      <a:pt x="62" y="48"/>
                    </a:lnTo>
                    <a:lnTo>
                      <a:pt x="62" y="48"/>
                    </a:lnTo>
                    <a:lnTo>
                      <a:pt x="62" y="45"/>
                    </a:lnTo>
                    <a:lnTo>
                      <a:pt x="62" y="40"/>
                    </a:lnTo>
                    <a:lnTo>
                      <a:pt x="60" y="38"/>
                    </a:lnTo>
                    <a:lnTo>
                      <a:pt x="55" y="36"/>
                    </a:lnTo>
                    <a:lnTo>
                      <a:pt x="51" y="31"/>
                    </a:lnTo>
                    <a:lnTo>
                      <a:pt x="48" y="28"/>
                    </a:lnTo>
                    <a:lnTo>
                      <a:pt x="46" y="29"/>
                    </a:lnTo>
                    <a:lnTo>
                      <a:pt x="43" y="30"/>
                    </a:lnTo>
                    <a:lnTo>
                      <a:pt x="41" y="33"/>
                    </a:lnTo>
                    <a:lnTo>
                      <a:pt x="41" y="36"/>
                    </a:lnTo>
                    <a:lnTo>
                      <a:pt x="40" y="32"/>
                    </a:lnTo>
                    <a:lnTo>
                      <a:pt x="41" y="27"/>
                    </a:lnTo>
                    <a:lnTo>
                      <a:pt x="41" y="24"/>
                    </a:lnTo>
                    <a:lnTo>
                      <a:pt x="41" y="18"/>
                    </a:lnTo>
                    <a:lnTo>
                      <a:pt x="38" y="16"/>
                    </a:lnTo>
                    <a:lnTo>
                      <a:pt x="33" y="12"/>
                    </a:lnTo>
                    <a:lnTo>
                      <a:pt x="29" y="7"/>
                    </a:lnTo>
                    <a:lnTo>
                      <a:pt x="28" y="4"/>
                    </a:lnTo>
                    <a:lnTo>
                      <a:pt x="26" y="1"/>
                    </a:lnTo>
                    <a:lnTo>
                      <a:pt x="23" y="0"/>
                    </a:lnTo>
                    <a:lnTo>
                      <a:pt x="23" y="0"/>
                    </a:lnTo>
                    <a:lnTo>
                      <a:pt x="22" y="1"/>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0" name="Freeform 1301">
                <a:extLst>
                  <a:ext uri="{FF2B5EF4-FFF2-40B4-BE49-F238E27FC236}">
                    <a16:creationId xmlns:a16="http://schemas.microsoft.com/office/drawing/2014/main" id="{E5945E6E-0254-4EEF-8314-6D5E64B284D1}"/>
                  </a:ext>
                </a:extLst>
              </p:cNvPr>
              <p:cNvSpPr>
                <a:spLocks/>
              </p:cNvSpPr>
              <p:nvPr/>
            </p:nvSpPr>
            <p:spPr bwMode="auto">
              <a:xfrm>
                <a:off x="4210206" y="4114415"/>
                <a:ext cx="7938" cy="9524"/>
              </a:xfrm>
              <a:custGeom>
                <a:avLst/>
                <a:gdLst>
                  <a:gd name="T0" fmla="*/ 0 w 5"/>
                  <a:gd name="T1" fmla="*/ 0 h 6"/>
                  <a:gd name="T2" fmla="*/ 1 w 5"/>
                  <a:gd name="T3" fmla="*/ 3 h 6"/>
                  <a:gd name="T4" fmla="*/ 3 w 5"/>
                  <a:gd name="T5" fmla="*/ 3 h 6"/>
                  <a:gd name="T6" fmla="*/ 4 w 5"/>
                  <a:gd name="T7" fmla="*/ 6 h 6"/>
                  <a:gd name="T8" fmla="*/ 5 w 5"/>
                  <a:gd name="T9" fmla="*/ 3 h 6"/>
                  <a:gd name="T10" fmla="*/ 2 w 5"/>
                  <a:gd name="T11" fmla="*/ 0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1" y="3"/>
                    </a:lnTo>
                    <a:lnTo>
                      <a:pt x="3" y="3"/>
                    </a:lnTo>
                    <a:lnTo>
                      <a:pt x="4" y="6"/>
                    </a:lnTo>
                    <a:lnTo>
                      <a:pt x="5"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1" name="Freeform 1302">
                <a:extLst>
                  <a:ext uri="{FF2B5EF4-FFF2-40B4-BE49-F238E27FC236}">
                    <a16:creationId xmlns:a16="http://schemas.microsoft.com/office/drawing/2014/main" id="{6F9C6D16-103A-4AE4-9737-CB2184C31D8A}"/>
                  </a:ext>
                </a:extLst>
              </p:cNvPr>
              <p:cNvSpPr>
                <a:spLocks/>
              </p:cNvSpPr>
              <p:nvPr/>
            </p:nvSpPr>
            <p:spPr bwMode="auto">
              <a:xfrm>
                <a:off x="4173691" y="4106479"/>
                <a:ext cx="6350" cy="4762"/>
              </a:xfrm>
              <a:custGeom>
                <a:avLst/>
                <a:gdLst>
                  <a:gd name="T0" fmla="*/ 0 w 4"/>
                  <a:gd name="T1" fmla="*/ 0 h 3"/>
                  <a:gd name="T2" fmla="*/ 2 w 4"/>
                  <a:gd name="T3" fmla="*/ 3 h 3"/>
                  <a:gd name="T4" fmla="*/ 4 w 4"/>
                  <a:gd name="T5" fmla="*/ 3 h 3"/>
                  <a:gd name="T6" fmla="*/ 2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2"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2" name="Freeform 1303">
                <a:extLst>
                  <a:ext uri="{FF2B5EF4-FFF2-40B4-BE49-F238E27FC236}">
                    <a16:creationId xmlns:a16="http://schemas.microsoft.com/office/drawing/2014/main" id="{D1E8132C-BF85-425F-BE6B-2AD539A376A9}"/>
                  </a:ext>
                </a:extLst>
              </p:cNvPr>
              <p:cNvSpPr>
                <a:spLocks/>
              </p:cNvSpPr>
              <p:nvPr/>
            </p:nvSpPr>
            <p:spPr bwMode="auto">
              <a:xfrm>
                <a:off x="4299109" y="4144575"/>
                <a:ext cx="15876" cy="11112"/>
              </a:xfrm>
              <a:custGeom>
                <a:avLst/>
                <a:gdLst>
                  <a:gd name="T0" fmla="*/ 6 w 13"/>
                  <a:gd name="T1" fmla="*/ 6 h 8"/>
                  <a:gd name="T2" fmla="*/ 10 w 13"/>
                  <a:gd name="T3" fmla="*/ 8 h 8"/>
                  <a:gd name="T4" fmla="*/ 13 w 13"/>
                  <a:gd name="T5" fmla="*/ 3 h 8"/>
                  <a:gd name="T6" fmla="*/ 11 w 13"/>
                  <a:gd name="T7" fmla="*/ 0 h 8"/>
                  <a:gd name="T8" fmla="*/ 6 w 13"/>
                  <a:gd name="T9" fmla="*/ 5 h 8"/>
                  <a:gd name="T10" fmla="*/ 4 w 13"/>
                  <a:gd name="T11" fmla="*/ 3 h 8"/>
                  <a:gd name="T12" fmla="*/ 0 w 13"/>
                  <a:gd name="T13" fmla="*/ 6 h 8"/>
                  <a:gd name="T14" fmla="*/ 2 w 13"/>
                  <a:gd name="T15" fmla="*/ 8 h 8"/>
                  <a:gd name="T16" fmla="*/ 6 w 13"/>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6" y="6"/>
                    </a:moveTo>
                    <a:cubicBezTo>
                      <a:pt x="10" y="8"/>
                      <a:pt x="10" y="8"/>
                      <a:pt x="10" y="8"/>
                    </a:cubicBezTo>
                    <a:cubicBezTo>
                      <a:pt x="13" y="3"/>
                      <a:pt x="13" y="3"/>
                      <a:pt x="13" y="3"/>
                    </a:cubicBezTo>
                    <a:cubicBezTo>
                      <a:pt x="11" y="0"/>
                      <a:pt x="11" y="0"/>
                      <a:pt x="11" y="0"/>
                    </a:cubicBezTo>
                    <a:cubicBezTo>
                      <a:pt x="6" y="5"/>
                      <a:pt x="6" y="5"/>
                      <a:pt x="6" y="5"/>
                    </a:cubicBezTo>
                    <a:cubicBezTo>
                      <a:pt x="4" y="3"/>
                      <a:pt x="4" y="3"/>
                      <a:pt x="4" y="3"/>
                    </a:cubicBezTo>
                    <a:cubicBezTo>
                      <a:pt x="0" y="6"/>
                      <a:pt x="0" y="6"/>
                      <a:pt x="0" y="6"/>
                    </a:cubicBezTo>
                    <a:cubicBezTo>
                      <a:pt x="0" y="6"/>
                      <a:pt x="2" y="8"/>
                      <a:pt x="2" y="8"/>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3" name="Freeform 1304">
                <a:extLst>
                  <a:ext uri="{FF2B5EF4-FFF2-40B4-BE49-F238E27FC236}">
                    <a16:creationId xmlns:a16="http://schemas.microsoft.com/office/drawing/2014/main" id="{661D8F86-E017-4252-BE89-90CFCBA8A432}"/>
                  </a:ext>
                </a:extLst>
              </p:cNvPr>
              <p:cNvSpPr>
                <a:spLocks/>
              </p:cNvSpPr>
              <p:nvPr/>
            </p:nvSpPr>
            <p:spPr bwMode="auto">
              <a:xfrm>
                <a:off x="4100664" y="4116003"/>
                <a:ext cx="301636" cy="322233"/>
              </a:xfrm>
              <a:custGeom>
                <a:avLst/>
                <a:gdLst>
                  <a:gd name="T0" fmla="*/ 15 w 190"/>
                  <a:gd name="T1" fmla="*/ 20 h 203"/>
                  <a:gd name="T2" fmla="*/ 3 w 190"/>
                  <a:gd name="T3" fmla="*/ 35 h 203"/>
                  <a:gd name="T4" fmla="*/ 1 w 190"/>
                  <a:gd name="T5" fmla="*/ 52 h 203"/>
                  <a:gd name="T6" fmla="*/ 10 w 190"/>
                  <a:gd name="T7" fmla="*/ 66 h 203"/>
                  <a:gd name="T8" fmla="*/ 13 w 190"/>
                  <a:gd name="T9" fmla="*/ 80 h 203"/>
                  <a:gd name="T10" fmla="*/ 19 w 190"/>
                  <a:gd name="T11" fmla="*/ 90 h 203"/>
                  <a:gd name="T12" fmla="*/ 27 w 190"/>
                  <a:gd name="T13" fmla="*/ 90 h 203"/>
                  <a:gd name="T14" fmla="*/ 35 w 190"/>
                  <a:gd name="T15" fmla="*/ 90 h 203"/>
                  <a:gd name="T16" fmla="*/ 56 w 190"/>
                  <a:gd name="T17" fmla="*/ 104 h 203"/>
                  <a:gd name="T18" fmla="*/ 66 w 190"/>
                  <a:gd name="T19" fmla="*/ 105 h 203"/>
                  <a:gd name="T20" fmla="*/ 76 w 190"/>
                  <a:gd name="T21" fmla="*/ 105 h 203"/>
                  <a:gd name="T22" fmla="*/ 83 w 190"/>
                  <a:gd name="T23" fmla="*/ 112 h 203"/>
                  <a:gd name="T24" fmla="*/ 77 w 190"/>
                  <a:gd name="T25" fmla="*/ 121 h 203"/>
                  <a:gd name="T26" fmla="*/ 76 w 190"/>
                  <a:gd name="T27" fmla="*/ 136 h 203"/>
                  <a:gd name="T28" fmla="*/ 81 w 190"/>
                  <a:gd name="T29" fmla="*/ 155 h 203"/>
                  <a:gd name="T30" fmla="*/ 80 w 190"/>
                  <a:gd name="T31" fmla="*/ 166 h 203"/>
                  <a:gd name="T32" fmla="*/ 83 w 190"/>
                  <a:gd name="T33" fmla="*/ 175 h 203"/>
                  <a:gd name="T34" fmla="*/ 87 w 190"/>
                  <a:gd name="T35" fmla="*/ 193 h 203"/>
                  <a:gd name="T36" fmla="*/ 102 w 190"/>
                  <a:gd name="T37" fmla="*/ 203 h 203"/>
                  <a:gd name="T38" fmla="*/ 118 w 190"/>
                  <a:gd name="T39" fmla="*/ 190 h 203"/>
                  <a:gd name="T40" fmla="*/ 129 w 190"/>
                  <a:gd name="T41" fmla="*/ 179 h 203"/>
                  <a:gd name="T42" fmla="*/ 134 w 190"/>
                  <a:gd name="T43" fmla="*/ 171 h 203"/>
                  <a:gd name="T44" fmla="*/ 123 w 190"/>
                  <a:gd name="T45" fmla="*/ 161 h 203"/>
                  <a:gd name="T46" fmla="*/ 122 w 190"/>
                  <a:gd name="T47" fmla="*/ 145 h 203"/>
                  <a:gd name="T48" fmla="*/ 126 w 190"/>
                  <a:gd name="T49" fmla="*/ 142 h 203"/>
                  <a:gd name="T50" fmla="*/ 143 w 190"/>
                  <a:gd name="T51" fmla="*/ 145 h 203"/>
                  <a:gd name="T52" fmla="*/ 159 w 190"/>
                  <a:gd name="T53" fmla="*/ 139 h 203"/>
                  <a:gd name="T54" fmla="*/ 177 w 190"/>
                  <a:gd name="T55" fmla="*/ 130 h 203"/>
                  <a:gd name="T56" fmla="*/ 173 w 190"/>
                  <a:gd name="T57" fmla="*/ 117 h 203"/>
                  <a:gd name="T58" fmla="*/ 171 w 190"/>
                  <a:gd name="T59" fmla="*/ 97 h 203"/>
                  <a:gd name="T60" fmla="*/ 180 w 190"/>
                  <a:gd name="T61" fmla="*/ 96 h 203"/>
                  <a:gd name="T62" fmla="*/ 178 w 190"/>
                  <a:gd name="T63" fmla="*/ 87 h 203"/>
                  <a:gd name="T64" fmla="*/ 182 w 190"/>
                  <a:gd name="T65" fmla="*/ 76 h 203"/>
                  <a:gd name="T66" fmla="*/ 189 w 190"/>
                  <a:gd name="T67" fmla="*/ 65 h 203"/>
                  <a:gd name="T68" fmla="*/ 177 w 190"/>
                  <a:gd name="T69" fmla="*/ 63 h 203"/>
                  <a:gd name="T70" fmla="*/ 165 w 190"/>
                  <a:gd name="T71" fmla="*/ 64 h 203"/>
                  <a:gd name="T72" fmla="*/ 170 w 190"/>
                  <a:gd name="T73" fmla="*/ 62 h 203"/>
                  <a:gd name="T74" fmla="*/ 173 w 190"/>
                  <a:gd name="T75" fmla="*/ 53 h 203"/>
                  <a:gd name="T76" fmla="*/ 163 w 190"/>
                  <a:gd name="T77" fmla="*/ 45 h 203"/>
                  <a:gd name="T78" fmla="*/ 156 w 190"/>
                  <a:gd name="T79" fmla="*/ 41 h 203"/>
                  <a:gd name="T80" fmla="*/ 150 w 190"/>
                  <a:gd name="T81" fmla="*/ 39 h 203"/>
                  <a:gd name="T82" fmla="*/ 147 w 190"/>
                  <a:gd name="T83" fmla="*/ 31 h 203"/>
                  <a:gd name="T84" fmla="*/ 160 w 190"/>
                  <a:gd name="T85" fmla="*/ 26 h 203"/>
                  <a:gd name="T86" fmla="*/ 142 w 190"/>
                  <a:gd name="T87" fmla="*/ 26 h 203"/>
                  <a:gd name="T88" fmla="*/ 127 w 190"/>
                  <a:gd name="T89" fmla="*/ 32 h 203"/>
                  <a:gd name="T90" fmla="*/ 115 w 190"/>
                  <a:gd name="T91" fmla="*/ 37 h 203"/>
                  <a:gd name="T92" fmla="*/ 104 w 190"/>
                  <a:gd name="T93" fmla="*/ 29 h 203"/>
                  <a:gd name="T94" fmla="*/ 76 w 190"/>
                  <a:gd name="T95" fmla="*/ 32 h 203"/>
                  <a:gd name="T96" fmla="*/ 74 w 190"/>
                  <a:gd name="T97" fmla="*/ 25 h 203"/>
                  <a:gd name="T98" fmla="*/ 62 w 190"/>
                  <a:gd name="T99" fmla="*/ 17 h 203"/>
                  <a:gd name="T100" fmla="*/ 52 w 190"/>
                  <a:gd name="T101" fmla="*/ 11 h 203"/>
                  <a:gd name="T102" fmla="*/ 45 w 190"/>
                  <a:gd name="T103" fmla="*/ 2 h 203"/>
                  <a:gd name="T104" fmla="*/ 47 w 190"/>
                  <a:gd name="T105" fmla="*/ 11 h 203"/>
                  <a:gd name="T106" fmla="*/ 48 w 190"/>
                  <a:gd name="T107" fmla="*/ 17 h 203"/>
                  <a:gd name="T108" fmla="*/ 44 w 190"/>
                  <a:gd name="T109" fmla="*/ 17 h 203"/>
                  <a:gd name="T110" fmla="*/ 26 w 190"/>
                  <a:gd name="T111" fmla="*/ 26 h 203"/>
                  <a:gd name="T112" fmla="*/ 28 w 190"/>
                  <a:gd name="T113" fmla="*/ 44 h 203"/>
                  <a:gd name="T114" fmla="*/ 20 w 190"/>
                  <a:gd name="T115" fmla="*/ 56 h 203"/>
                  <a:gd name="T116" fmla="*/ 19 w 190"/>
                  <a:gd name="T117" fmla="*/ 41 h 203"/>
                  <a:gd name="T118" fmla="*/ 23 w 190"/>
                  <a:gd name="T119" fmla="*/ 24 h 203"/>
                  <a:gd name="T120" fmla="*/ 20 w 190"/>
                  <a:gd name="T121" fmla="*/ 15 h 203"/>
                  <a:gd name="T122" fmla="*/ 30 w 190"/>
                  <a:gd name="T123" fmla="*/ 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203">
                    <a:moveTo>
                      <a:pt x="28" y="7"/>
                    </a:moveTo>
                    <a:lnTo>
                      <a:pt x="21" y="11"/>
                    </a:lnTo>
                    <a:lnTo>
                      <a:pt x="16" y="18"/>
                    </a:lnTo>
                    <a:lnTo>
                      <a:pt x="15" y="20"/>
                    </a:lnTo>
                    <a:lnTo>
                      <a:pt x="13" y="21"/>
                    </a:lnTo>
                    <a:lnTo>
                      <a:pt x="10" y="25"/>
                    </a:lnTo>
                    <a:lnTo>
                      <a:pt x="8" y="27"/>
                    </a:lnTo>
                    <a:lnTo>
                      <a:pt x="3" y="35"/>
                    </a:lnTo>
                    <a:lnTo>
                      <a:pt x="3" y="39"/>
                    </a:lnTo>
                    <a:lnTo>
                      <a:pt x="3" y="41"/>
                    </a:lnTo>
                    <a:lnTo>
                      <a:pt x="3" y="47"/>
                    </a:lnTo>
                    <a:lnTo>
                      <a:pt x="1" y="52"/>
                    </a:lnTo>
                    <a:lnTo>
                      <a:pt x="0" y="54"/>
                    </a:lnTo>
                    <a:lnTo>
                      <a:pt x="3" y="54"/>
                    </a:lnTo>
                    <a:lnTo>
                      <a:pt x="5" y="54"/>
                    </a:lnTo>
                    <a:lnTo>
                      <a:pt x="10" y="66"/>
                    </a:lnTo>
                    <a:lnTo>
                      <a:pt x="13" y="70"/>
                    </a:lnTo>
                    <a:lnTo>
                      <a:pt x="14" y="74"/>
                    </a:lnTo>
                    <a:lnTo>
                      <a:pt x="12" y="77"/>
                    </a:lnTo>
                    <a:lnTo>
                      <a:pt x="13" y="80"/>
                    </a:lnTo>
                    <a:lnTo>
                      <a:pt x="12" y="82"/>
                    </a:lnTo>
                    <a:lnTo>
                      <a:pt x="12" y="84"/>
                    </a:lnTo>
                    <a:lnTo>
                      <a:pt x="15" y="87"/>
                    </a:lnTo>
                    <a:lnTo>
                      <a:pt x="19" y="90"/>
                    </a:lnTo>
                    <a:lnTo>
                      <a:pt x="21" y="90"/>
                    </a:lnTo>
                    <a:lnTo>
                      <a:pt x="24" y="92"/>
                    </a:lnTo>
                    <a:lnTo>
                      <a:pt x="27" y="90"/>
                    </a:lnTo>
                    <a:lnTo>
                      <a:pt x="27" y="90"/>
                    </a:lnTo>
                    <a:lnTo>
                      <a:pt x="27" y="90"/>
                    </a:lnTo>
                    <a:lnTo>
                      <a:pt x="31" y="90"/>
                    </a:lnTo>
                    <a:lnTo>
                      <a:pt x="34" y="91"/>
                    </a:lnTo>
                    <a:lnTo>
                      <a:pt x="35" y="90"/>
                    </a:lnTo>
                    <a:lnTo>
                      <a:pt x="39" y="90"/>
                    </a:lnTo>
                    <a:lnTo>
                      <a:pt x="43" y="90"/>
                    </a:lnTo>
                    <a:lnTo>
                      <a:pt x="46" y="92"/>
                    </a:lnTo>
                    <a:lnTo>
                      <a:pt x="56" y="104"/>
                    </a:lnTo>
                    <a:lnTo>
                      <a:pt x="60" y="104"/>
                    </a:lnTo>
                    <a:lnTo>
                      <a:pt x="62" y="104"/>
                    </a:lnTo>
                    <a:lnTo>
                      <a:pt x="62" y="104"/>
                    </a:lnTo>
                    <a:lnTo>
                      <a:pt x="66" y="105"/>
                    </a:lnTo>
                    <a:lnTo>
                      <a:pt x="67" y="107"/>
                    </a:lnTo>
                    <a:lnTo>
                      <a:pt x="70" y="104"/>
                    </a:lnTo>
                    <a:lnTo>
                      <a:pt x="73" y="104"/>
                    </a:lnTo>
                    <a:lnTo>
                      <a:pt x="76" y="105"/>
                    </a:lnTo>
                    <a:lnTo>
                      <a:pt x="77" y="104"/>
                    </a:lnTo>
                    <a:lnTo>
                      <a:pt x="80" y="104"/>
                    </a:lnTo>
                    <a:lnTo>
                      <a:pt x="82" y="105"/>
                    </a:lnTo>
                    <a:lnTo>
                      <a:pt x="83" y="112"/>
                    </a:lnTo>
                    <a:lnTo>
                      <a:pt x="82" y="114"/>
                    </a:lnTo>
                    <a:lnTo>
                      <a:pt x="82" y="118"/>
                    </a:lnTo>
                    <a:lnTo>
                      <a:pt x="81" y="120"/>
                    </a:lnTo>
                    <a:lnTo>
                      <a:pt x="77" y="121"/>
                    </a:lnTo>
                    <a:lnTo>
                      <a:pt x="76" y="123"/>
                    </a:lnTo>
                    <a:lnTo>
                      <a:pt x="76" y="129"/>
                    </a:lnTo>
                    <a:lnTo>
                      <a:pt x="77" y="132"/>
                    </a:lnTo>
                    <a:lnTo>
                      <a:pt x="76" y="136"/>
                    </a:lnTo>
                    <a:lnTo>
                      <a:pt x="76" y="142"/>
                    </a:lnTo>
                    <a:lnTo>
                      <a:pt x="78" y="144"/>
                    </a:lnTo>
                    <a:lnTo>
                      <a:pt x="78" y="146"/>
                    </a:lnTo>
                    <a:lnTo>
                      <a:pt x="81" y="155"/>
                    </a:lnTo>
                    <a:lnTo>
                      <a:pt x="76" y="165"/>
                    </a:lnTo>
                    <a:lnTo>
                      <a:pt x="76" y="167"/>
                    </a:lnTo>
                    <a:lnTo>
                      <a:pt x="78" y="168"/>
                    </a:lnTo>
                    <a:lnTo>
                      <a:pt x="80" y="166"/>
                    </a:lnTo>
                    <a:lnTo>
                      <a:pt x="80" y="167"/>
                    </a:lnTo>
                    <a:lnTo>
                      <a:pt x="81" y="170"/>
                    </a:lnTo>
                    <a:lnTo>
                      <a:pt x="82" y="171"/>
                    </a:lnTo>
                    <a:lnTo>
                      <a:pt x="83" y="175"/>
                    </a:lnTo>
                    <a:lnTo>
                      <a:pt x="83" y="177"/>
                    </a:lnTo>
                    <a:lnTo>
                      <a:pt x="84" y="181"/>
                    </a:lnTo>
                    <a:lnTo>
                      <a:pt x="87" y="190"/>
                    </a:lnTo>
                    <a:lnTo>
                      <a:pt x="87" y="193"/>
                    </a:lnTo>
                    <a:lnTo>
                      <a:pt x="87" y="193"/>
                    </a:lnTo>
                    <a:lnTo>
                      <a:pt x="93" y="197"/>
                    </a:lnTo>
                    <a:lnTo>
                      <a:pt x="98" y="202"/>
                    </a:lnTo>
                    <a:lnTo>
                      <a:pt x="102" y="203"/>
                    </a:lnTo>
                    <a:lnTo>
                      <a:pt x="107" y="203"/>
                    </a:lnTo>
                    <a:lnTo>
                      <a:pt x="111" y="197"/>
                    </a:lnTo>
                    <a:lnTo>
                      <a:pt x="115" y="194"/>
                    </a:lnTo>
                    <a:lnTo>
                      <a:pt x="118" y="190"/>
                    </a:lnTo>
                    <a:lnTo>
                      <a:pt x="125" y="186"/>
                    </a:lnTo>
                    <a:lnTo>
                      <a:pt x="127" y="182"/>
                    </a:lnTo>
                    <a:lnTo>
                      <a:pt x="128" y="180"/>
                    </a:lnTo>
                    <a:lnTo>
                      <a:pt x="129" y="179"/>
                    </a:lnTo>
                    <a:lnTo>
                      <a:pt x="135" y="177"/>
                    </a:lnTo>
                    <a:lnTo>
                      <a:pt x="139" y="175"/>
                    </a:lnTo>
                    <a:lnTo>
                      <a:pt x="139" y="172"/>
                    </a:lnTo>
                    <a:lnTo>
                      <a:pt x="134" y="171"/>
                    </a:lnTo>
                    <a:lnTo>
                      <a:pt x="129" y="171"/>
                    </a:lnTo>
                    <a:lnTo>
                      <a:pt x="123" y="169"/>
                    </a:lnTo>
                    <a:lnTo>
                      <a:pt x="124" y="163"/>
                    </a:lnTo>
                    <a:lnTo>
                      <a:pt x="123" y="161"/>
                    </a:lnTo>
                    <a:lnTo>
                      <a:pt x="122" y="159"/>
                    </a:lnTo>
                    <a:lnTo>
                      <a:pt x="126" y="152"/>
                    </a:lnTo>
                    <a:lnTo>
                      <a:pt x="125" y="149"/>
                    </a:lnTo>
                    <a:lnTo>
                      <a:pt x="122" y="145"/>
                    </a:lnTo>
                    <a:lnTo>
                      <a:pt x="119" y="145"/>
                    </a:lnTo>
                    <a:lnTo>
                      <a:pt x="118" y="140"/>
                    </a:lnTo>
                    <a:lnTo>
                      <a:pt x="121" y="142"/>
                    </a:lnTo>
                    <a:lnTo>
                      <a:pt x="126" y="142"/>
                    </a:lnTo>
                    <a:lnTo>
                      <a:pt x="131" y="145"/>
                    </a:lnTo>
                    <a:lnTo>
                      <a:pt x="135" y="145"/>
                    </a:lnTo>
                    <a:lnTo>
                      <a:pt x="142" y="144"/>
                    </a:lnTo>
                    <a:lnTo>
                      <a:pt x="143" y="145"/>
                    </a:lnTo>
                    <a:lnTo>
                      <a:pt x="148" y="144"/>
                    </a:lnTo>
                    <a:lnTo>
                      <a:pt x="152" y="139"/>
                    </a:lnTo>
                    <a:lnTo>
                      <a:pt x="156" y="139"/>
                    </a:lnTo>
                    <a:lnTo>
                      <a:pt x="159" y="139"/>
                    </a:lnTo>
                    <a:lnTo>
                      <a:pt x="159" y="139"/>
                    </a:lnTo>
                    <a:lnTo>
                      <a:pt x="165" y="136"/>
                    </a:lnTo>
                    <a:lnTo>
                      <a:pt x="170" y="136"/>
                    </a:lnTo>
                    <a:lnTo>
                      <a:pt x="177" y="130"/>
                    </a:lnTo>
                    <a:lnTo>
                      <a:pt x="178" y="125"/>
                    </a:lnTo>
                    <a:lnTo>
                      <a:pt x="178" y="122"/>
                    </a:lnTo>
                    <a:lnTo>
                      <a:pt x="178" y="121"/>
                    </a:lnTo>
                    <a:lnTo>
                      <a:pt x="173" y="117"/>
                    </a:lnTo>
                    <a:lnTo>
                      <a:pt x="169" y="111"/>
                    </a:lnTo>
                    <a:lnTo>
                      <a:pt x="167" y="106"/>
                    </a:lnTo>
                    <a:lnTo>
                      <a:pt x="170" y="103"/>
                    </a:lnTo>
                    <a:lnTo>
                      <a:pt x="171" y="97"/>
                    </a:lnTo>
                    <a:lnTo>
                      <a:pt x="173" y="95"/>
                    </a:lnTo>
                    <a:lnTo>
                      <a:pt x="175" y="97"/>
                    </a:lnTo>
                    <a:lnTo>
                      <a:pt x="177" y="95"/>
                    </a:lnTo>
                    <a:lnTo>
                      <a:pt x="180" y="96"/>
                    </a:lnTo>
                    <a:lnTo>
                      <a:pt x="184" y="94"/>
                    </a:lnTo>
                    <a:lnTo>
                      <a:pt x="184" y="90"/>
                    </a:lnTo>
                    <a:lnTo>
                      <a:pt x="182" y="87"/>
                    </a:lnTo>
                    <a:lnTo>
                      <a:pt x="178" y="87"/>
                    </a:lnTo>
                    <a:lnTo>
                      <a:pt x="177" y="83"/>
                    </a:lnTo>
                    <a:lnTo>
                      <a:pt x="176" y="81"/>
                    </a:lnTo>
                    <a:lnTo>
                      <a:pt x="180" y="76"/>
                    </a:lnTo>
                    <a:lnTo>
                      <a:pt x="182" y="76"/>
                    </a:lnTo>
                    <a:lnTo>
                      <a:pt x="185" y="73"/>
                    </a:lnTo>
                    <a:lnTo>
                      <a:pt x="189" y="67"/>
                    </a:lnTo>
                    <a:lnTo>
                      <a:pt x="190" y="66"/>
                    </a:lnTo>
                    <a:lnTo>
                      <a:pt x="189" y="65"/>
                    </a:lnTo>
                    <a:lnTo>
                      <a:pt x="184" y="63"/>
                    </a:lnTo>
                    <a:lnTo>
                      <a:pt x="181" y="62"/>
                    </a:lnTo>
                    <a:lnTo>
                      <a:pt x="180" y="63"/>
                    </a:lnTo>
                    <a:lnTo>
                      <a:pt x="177" y="63"/>
                    </a:lnTo>
                    <a:lnTo>
                      <a:pt x="175" y="63"/>
                    </a:lnTo>
                    <a:lnTo>
                      <a:pt x="173" y="63"/>
                    </a:lnTo>
                    <a:lnTo>
                      <a:pt x="168" y="65"/>
                    </a:lnTo>
                    <a:lnTo>
                      <a:pt x="165" y="64"/>
                    </a:lnTo>
                    <a:lnTo>
                      <a:pt x="163" y="64"/>
                    </a:lnTo>
                    <a:lnTo>
                      <a:pt x="166" y="63"/>
                    </a:lnTo>
                    <a:lnTo>
                      <a:pt x="168" y="63"/>
                    </a:lnTo>
                    <a:lnTo>
                      <a:pt x="170" y="62"/>
                    </a:lnTo>
                    <a:lnTo>
                      <a:pt x="171" y="59"/>
                    </a:lnTo>
                    <a:lnTo>
                      <a:pt x="174" y="56"/>
                    </a:lnTo>
                    <a:lnTo>
                      <a:pt x="174" y="55"/>
                    </a:lnTo>
                    <a:lnTo>
                      <a:pt x="173" y="53"/>
                    </a:lnTo>
                    <a:lnTo>
                      <a:pt x="173" y="52"/>
                    </a:lnTo>
                    <a:lnTo>
                      <a:pt x="172" y="49"/>
                    </a:lnTo>
                    <a:lnTo>
                      <a:pt x="168" y="47"/>
                    </a:lnTo>
                    <a:lnTo>
                      <a:pt x="163" y="45"/>
                    </a:lnTo>
                    <a:lnTo>
                      <a:pt x="162" y="44"/>
                    </a:lnTo>
                    <a:lnTo>
                      <a:pt x="160" y="42"/>
                    </a:lnTo>
                    <a:lnTo>
                      <a:pt x="157" y="42"/>
                    </a:lnTo>
                    <a:lnTo>
                      <a:pt x="156" y="41"/>
                    </a:lnTo>
                    <a:lnTo>
                      <a:pt x="154" y="39"/>
                    </a:lnTo>
                    <a:lnTo>
                      <a:pt x="152" y="39"/>
                    </a:lnTo>
                    <a:lnTo>
                      <a:pt x="152" y="42"/>
                    </a:lnTo>
                    <a:lnTo>
                      <a:pt x="150" y="39"/>
                    </a:lnTo>
                    <a:lnTo>
                      <a:pt x="149" y="36"/>
                    </a:lnTo>
                    <a:lnTo>
                      <a:pt x="146" y="34"/>
                    </a:lnTo>
                    <a:lnTo>
                      <a:pt x="145" y="32"/>
                    </a:lnTo>
                    <a:lnTo>
                      <a:pt x="147" y="31"/>
                    </a:lnTo>
                    <a:lnTo>
                      <a:pt x="153" y="31"/>
                    </a:lnTo>
                    <a:lnTo>
                      <a:pt x="156" y="29"/>
                    </a:lnTo>
                    <a:lnTo>
                      <a:pt x="159" y="28"/>
                    </a:lnTo>
                    <a:lnTo>
                      <a:pt x="160" y="26"/>
                    </a:lnTo>
                    <a:lnTo>
                      <a:pt x="156" y="27"/>
                    </a:lnTo>
                    <a:lnTo>
                      <a:pt x="150" y="25"/>
                    </a:lnTo>
                    <a:lnTo>
                      <a:pt x="145" y="26"/>
                    </a:lnTo>
                    <a:lnTo>
                      <a:pt x="142" y="26"/>
                    </a:lnTo>
                    <a:lnTo>
                      <a:pt x="136" y="28"/>
                    </a:lnTo>
                    <a:lnTo>
                      <a:pt x="135" y="28"/>
                    </a:lnTo>
                    <a:lnTo>
                      <a:pt x="132" y="28"/>
                    </a:lnTo>
                    <a:lnTo>
                      <a:pt x="127" y="32"/>
                    </a:lnTo>
                    <a:lnTo>
                      <a:pt x="124" y="33"/>
                    </a:lnTo>
                    <a:lnTo>
                      <a:pt x="121" y="35"/>
                    </a:lnTo>
                    <a:lnTo>
                      <a:pt x="120" y="37"/>
                    </a:lnTo>
                    <a:lnTo>
                      <a:pt x="115" y="37"/>
                    </a:lnTo>
                    <a:lnTo>
                      <a:pt x="114" y="39"/>
                    </a:lnTo>
                    <a:lnTo>
                      <a:pt x="112" y="38"/>
                    </a:lnTo>
                    <a:lnTo>
                      <a:pt x="106" y="32"/>
                    </a:lnTo>
                    <a:lnTo>
                      <a:pt x="104" y="29"/>
                    </a:lnTo>
                    <a:lnTo>
                      <a:pt x="103" y="29"/>
                    </a:lnTo>
                    <a:lnTo>
                      <a:pt x="96" y="29"/>
                    </a:lnTo>
                    <a:lnTo>
                      <a:pt x="83" y="32"/>
                    </a:lnTo>
                    <a:lnTo>
                      <a:pt x="76" y="32"/>
                    </a:lnTo>
                    <a:lnTo>
                      <a:pt x="73" y="31"/>
                    </a:lnTo>
                    <a:lnTo>
                      <a:pt x="73" y="28"/>
                    </a:lnTo>
                    <a:lnTo>
                      <a:pt x="73" y="25"/>
                    </a:lnTo>
                    <a:lnTo>
                      <a:pt x="74" y="25"/>
                    </a:lnTo>
                    <a:lnTo>
                      <a:pt x="73" y="21"/>
                    </a:lnTo>
                    <a:lnTo>
                      <a:pt x="71" y="17"/>
                    </a:lnTo>
                    <a:lnTo>
                      <a:pt x="68" y="16"/>
                    </a:lnTo>
                    <a:lnTo>
                      <a:pt x="62" y="17"/>
                    </a:lnTo>
                    <a:lnTo>
                      <a:pt x="59" y="14"/>
                    </a:lnTo>
                    <a:lnTo>
                      <a:pt x="56" y="14"/>
                    </a:lnTo>
                    <a:lnTo>
                      <a:pt x="54" y="15"/>
                    </a:lnTo>
                    <a:lnTo>
                      <a:pt x="52" y="11"/>
                    </a:lnTo>
                    <a:lnTo>
                      <a:pt x="52" y="6"/>
                    </a:lnTo>
                    <a:lnTo>
                      <a:pt x="51" y="1"/>
                    </a:lnTo>
                    <a:lnTo>
                      <a:pt x="49" y="0"/>
                    </a:lnTo>
                    <a:lnTo>
                      <a:pt x="45" y="2"/>
                    </a:lnTo>
                    <a:lnTo>
                      <a:pt x="42" y="7"/>
                    </a:lnTo>
                    <a:lnTo>
                      <a:pt x="42" y="11"/>
                    </a:lnTo>
                    <a:lnTo>
                      <a:pt x="44" y="13"/>
                    </a:lnTo>
                    <a:lnTo>
                      <a:pt x="47" y="11"/>
                    </a:lnTo>
                    <a:lnTo>
                      <a:pt x="49" y="11"/>
                    </a:lnTo>
                    <a:lnTo>
                      <a:pt x="52" y="14"/>
                    </a:lnTo>
                    <a:lnTo>
                      <a:pt x="51" y="16"/>
                    </a:lnTo>
                    <a:lnTo>
                      <a:pt x="48" y="17"/>
                    </a:lnTo>
                    <a:lnTo>
                      <a:pt x="45" y="15"/>
                    </a:lnTo>
                    <a:lnTo>
                      <a:pt x="45" y="14"/>
                    </a:lnTo>
                    <a:lnTo>
                      <a:pt x="44" y="15"/>
                    </a:lnTo>
                    <a:lnTo>
                      <a:pt x="44" y="17"/>
                    </a:lnTo>
                    <a:lnTo>
                      <a:pt x="41" y="19"/>
                    </a:lnTo>
                    <a:lnTo>
                      <a:pt x="35" y="20"/>
                    </a:lnTo>
                    <a:lnTo>
                      <a:pt x="28" y="23"/>
                    </a:lnTo>
                    <a:lnTo>
                      <a:pt x="26" y="26"/>
                    </a:lnTo>
                    <a:lnTo>
                      <a:pt x="26" y="29"/>
                    </a:lnTo>
                    <a:lnTo>
                      <a:pt x="28" y="32"/>
                    </a:lnTo>
                    <a:lnTo>
                      <a:pt x="28" y="39"/>
                    </a:lnTo>
                    <a:lnTo>
                      <a:pt x="28" y="44"/>
                    </a:lnTo>
                    <a:lnTo>
                      <a:pt x="29" y="48"/>
                    </a:lnTo>
                    <a:lnTo>
                      <a:pt x="28" y="53"/>
                    </a:lnTo>
                    <a:lnTo>
                      <a:pt x="23" y="56"/>
                    </a:lnTo>
                    <a:lnTo>
                      <a:pt x="20" y="56"/>
                    </a:lnTo>
                    <a:lnTo>
                      <a:pt x="20" y="51"/>
                    </a:lnTo>
                    <a:lnTo>
                      <a:pt x="17" y="47"/>
                    </a:lnTo>
                    <a:lnTo>
                      <a:pt x="17" y="44"/>
                    </a:lnTo>
                    <a:lnTo>
                      <a:pt x="19" y="41"/>
                    </a:lnTo>
                    <a:lnTo>
                      <a:pt x="19" y="39"/>
                    </a:lnTo>
                    <a:lnTo>
                      <a:pt x="24" y="33"/>
                    </a:lnTo>
                    <a:lnTo>
                      <a:pt x="24" y="28"/>
                    </a:lnTo>
                    <a:lnTo>
                      <a:pt x="23" y="24"/>
                    </a:lnTo>
                    <a:lnTo>
                      <a:pt x="23" y="22"/>
                    </a:lnTo>
                    <a:lnTo>
                      <a:pt x="23" y="20"/>
                    </a:lnTo>
                    <a:lnTo>
                      <a:pt x="21" y="18"/>
                    </a:lnTo>
                    <a:lnTo>
                      <a:pt x="20" y="15"/>
                    </a:lnTo>
                    <a:lnTo>
                      <a:pt x="21" y="13"/>
                    </a:lnTo>
                    <a:lnTo>
                      <a:pt x="24" y="11"/>
                    </a:lnTo>
                    <a:lnTo>
                      <a:pt x="27" y="11"/>
                    </a:lnTo>
                    <a:lnTo>
                      <a:pt x="30" y="7"/>
                    </a:lnTo>
                    <a:lnTo>
                      <a:pt x="28" y="6"/>
                    </a:lnTo>
                    <a:lnTo>
                      <a:pt x="2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4" name="Freeform 1305">
                <a:extLst>
                  <a:ext uri="{FF2B5EF4-FFF2-40B4-BE49-F238E27FC236}">
                    <a16:creationId xmlns:a16="http://schemas.microsoft.com/office/drawing/2014/main" id="{8E824ECD-2E68-4559-9419-197F8C4CF746}"/>
                  </a:ext>
                </a:extLst>
              </p:cNvPr>
              <p:cNvSpPr>
                <a:spLocks/>
              </p:cNvSpPr>
              <p:nvPr/>
            </p:nvSpPr>
            <p:spPr bwMode="auto">
              <a:xfrm>
                <a:off x="4194330" y="4111240"/>
                <a:ext cx="7938" cy="11112"/>
              </a:xfrm>
              <a:custGeom>
                <a:avLst/>
                <a:gdLst>
                  <a:gd name="T0" fmla="*/ 0 w 5"/>
                  <a:gd name="T1" fmla="*/ 0 h 7"/>
                  <a:gd name="T2" fmla="*/ 0 w 5"/>
                  <a:gd name="T3" fmla="*/ 3 h 7"/>
                  <a:gd name="T4" fmla="*/ 1 w 5"/>
                  <a:gd name="T5" fmla="*/ 6 h 7"/>
                  <a:gd name="T6" fmla="*/ 4 w 5"/>
                  <a:gd name="T7" fmla="*/ 7 h 7"/>
                  <a:gd name="T8" fmla="*/ 5 w 5"/>
                  <a:gd name="T9" fmla="*/ 5 h 7"/>
                  <a:gd name="T10" fmla="*/ 3 w 5"/>
                  <a:gd name="T11" fmla="*/ 4 h 7"/>
                  <a:gd name="T12" fmla="*/ 0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0"/>
                    </a:moveTo>
                    <a:lnTo>
                      <a:pt x="0" y="3"/>
                    </a:lnTo>
                    <a:lnTo>
                      <a:pt x="1" y="6"/>
                    </a:lnTo>
                    <a:lnTo>
                      <a:pt x="4" y="7"/>
                    </a:lnTo>
                    <a:lnTo>
                      <a:pt x="5" y="5"/>
                    </a:lnTo>
                    <a:lnTo>
                      <a:pt x="3"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5" name="Freeform 1306">
                <a:extLst>
                  <a:ext uri="{FF2B5EF4-FFF2-40B4-BE49-F238E27FC236}">
                    <a16:creationId xmlns:a16="http://schemas.microsoft.com/office/drawing/2014/main" id="{259B8864-2115-4FC1-A49E-B5C8405CA8A7}"/>
                  </a:ext>
                </a:extLst>
              </p:cNvPr>
              <p:cNvSpPr>
                <a:spLocks/>
              </p:cNvSpPr>
              <p:nvPr/>
            </p:nvSpPr>
            <p:spPr bwMode="auto">
              <a:xfrm>
                <a:off x="3970484" y="4111240"/>
                <a:ext cx="268298" cy="460333"/>
              </a:xfrm>
              <a:custGeom>
                <a:avLst/>
                <a:gdLst>
                  <a:gd name="T0" fmla="*/ 20 w 169"/>
                  <a:gd name="T1" fmla="*/ 210 h 290"/>
                  <a:gd name="T2" fmla="*/ 37 w 169"/>
                  <a:gd name="T3" fmla="*/ 218 h 290"/>
                  <a:gd name="T4" fmla="*/ 45 w 169"/>
                  <a:gd name="T5" fmla="*/ 213 h 290"/>
                  <a:gd name="T6" fmla="*/ 51 w 169"/>
                  <a:gd name="T7" fmla="*/ 218 h 290"/>
                  <a:gd name="T8" fmla="*/ 65 w 169"/>
                  <a:gd name="T9" fmla="*/ 228 h 290"/>
                  <a:gd name="T10" fmla="*/ 79 w 169"/>
                  <a:gd name="T11" fmla="*/ 245 h 290"/>
                  <a:gd name="T12" fmla="*/ 83 w 169"/>
                  <a:gd name="T13" fmla="*/ 256 h 290"/>
                  <a:gd name="T14" fmla="*/ 96 w 169"/>
                  <a:gd name="T15" fmla="*/ 260 h 290"/>
                  <a:gd name="T16" fmla="*/ 113 w 169"/>
                  <a:gd name="T17" fmla="*/ 256 h 290"/>
                  <a:gd name="T18" fmla="*/ 124 w 169"/>
                  <a:gd name="T19" fmla="*/ 262 h 290"/>
                  <a:gd name="T20" fmla="*/ 120 w 169"/>
                  <a:gd name="T21" fmla="*/ 284 h 290"/>
                  <a:gd name="T22" fmla="*/ 137 w 169"/>
                  <a:gd name="T23" fmla="*/ 245 h 290"/>
                  <a:gd name="T24" fmla="*/ 127 w 169"/>
                  <a:gd name="T25" fmla="*/ 221 h 290"/>
                  <a:gd name="T26" fmla="*/ 138 w 169"/>
                  <a:gd name="T27" fmla="*/ 206 h 290"/>
                  <a:gd name="T28" fmla="*/ 131 w 169"/>
                  <a:gd name="T29" fmla="*/ 188 h 290"/>
                  <a:gd name="T30" fmla="*/ 155 w 169"/>
                  <a:gd name="T31" fmla="*/ 186 h 290"/>
                  <a:gd name="T32" fmla="*/ 165 w 169"/>
                  <a:gd name="T33" fmla="*/ 192 h 290"/>
                  <a:gd name="T34" fmla="*/ 166 w 169"/>
                  <a:gd name="T35" fmla="*/ 184 h 290"/>
                  <a:gd name="T36" fmla="*/ 162 w 169"/>
                  <a:gd name="T37" fmla="*/ 170 h 290"/>
                  <a:gd name="T38" fmla="*/ 163 w 169"/>
                  <a:gd name="T39" fmla="*/ 158 h 290"/>
                  <a:gd name="T40" fmla="*/ 158 w 169"/>
                  <a:gd name="T41" fmla="*/ 139 h 290"/>
                  <a:gd name="T42" fmla="*/ 163 w 169"/>
                  <a:gd name="T43" fmla="*/ 123 h 290"/>
                  <a:gd name="T44" fmla="*/ 162 w 169"/>
                  <a:gd name="T45" fmla="*/ 107 h 290"/>
                  <a:gd name="T46" fmla="*/ 149 w 169"/>
                  <a:gd name="T47" fmla="*/ 110 h 290"/>
                  <a:gd name="T48" fmla="*/ 138 w 169"/>
                  <a:gd name="T49" fmla="*/ 107 h 290"/>
                  <a:gd name="T50" fmla="*/ 116 w 169"/>
                  <a:gd name="T51" fmla="*/ 94 h 290"/>
                  <a:gd name="T52" fmla="*/ 103 w 169"/>
                  <a:gd name="T53" fmla="*/ 93 h 290"/>
                  <a:gd name="T54" fmla="*/ 95 w 169"/>
                  <a:gd name="T55" fmla="*/ 83 h 290"/>
                  <a:gd name="T56" fmla="*/ 87 w 169"/>
                  <a:gd name="T57" fmla="*/ 57 h 290"/>
                  <a:gd name="T58" fmla="*/ 85 w 169"/>
                  <a:gd name="T59" fmla="*/ 44 h 290"/>
                  <a:gd name="T60" fmla="*/ 95 w 169"/>
                  <a:gd name="T61" fmla="*/ 24 h 290"/>
                  <a:gd name="T62" fmla="*/ 110 w 169"/>
                  <a:gd name="T63" fmla="*/ 9 h 290"/>
                  <a:gd name="T64" fmla="*/ 113 w 169"/>
                  <a:gd name="T65" fmla="*/ 3 h 290"/>
                  <a:gd name="T66" fmla="*/ 103 w 169"/>
                  <a:gd name="T67" fmla="*/ 3 h 290"/>
                  <a:gd name="T68" fmla="*/ 97 w 169"/>
                  <a:gd name="T69" fmla="*/ 8 h 290"/>
                  <a:gd name="T70" fmla="*/ 81 w 169"/>
                  <a:gd name="T71" fmla="*/ 19 h 290"/>
                  <a:gd name="T72" fmla="*/ 71 w 169"/>
                  <a:gd name="T73" fmla="*/ 25 h 290"/>
                  <a:gd name="T74" fmla="*/ 67 w 169"/>
                  <a:gd name="T75" fmla="*/ 26 h 290"/>
                  <a:gd name="T76" fmla="*/ 56 w 169"/>
                  <a:gd name="T77" fmla="*/ 27 h 290"/>
                  <a:gd name="T78" fmla="*/ 48 w 169"/>
                  <a:gd name="T79" fmla="*/ 44 h 290"/>
                  <a:gd name="T80" fmla="*/ 44 w 169"/>
                  <a:gd name="T81" fmla="*/ 52 h 290"/>
                  <a:gd name="T82" fmla="*/ 33 w 169"/>
                  <a:gd name="T83" fmla="*/ 64 h 290"/>
                  <a:gd name="T84" fmla="*/ 32 w 169"/>
                  <a:gd name="T85" fmla="*/ 79 h 290"/>
                  <a:gd name="T86" fmla="*/ 27 w 169"/>
                  <a:gd name="T87" fmla="*/ 72 h 290"/>
                  <a:gd name="T88" fmla="*/ 24 w 169"/>
                  <a:gd name="T89" fmla="*/ 75 h 290"/>
                  <a:gd name="T90" fmla="*/ 16 w 169"/>
                  <a:gd name="T91" fmla="*/ 90 h 290"/>
                  <a:gd name="T92" fmla="*/ 22 w 169"/>
                  <a:gd name="T93" fmla="*/ 102 h 290"/>
                  <a:gd name="T94" fmla="*/ 23 w 169"/>
                  <a:gd name="T95" fmla="*/ 111 h 290"/>
                  <a:gd name="T96" fmla="*/ 22 w 169"/>
                  <a:gd name="T97" fmla="*/ 122 h 290"/>
                  <a:gd name="T98" fmla="*/ 21 w 169"/>
                  <a:gd name="T99" fmla="*/ 144 h 290"/>
                  <a:gd name="T100" fmla="*/ 27 w 169"/>
                  <a:gd name="T101" fmla="*/ 150 h 290"/>
                  <a:gd name="T102" fmla="*/ 19 w 169"/>
                  <a:gd name="T103" fmla="*/ 167 h 290"/>
                  <a:gd name="T104" fmla="*/ 1 w 169"/>
                  <a:gd name="T105" fmla="*/ 1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290">
                    <a:moveTo>
                      <a:pt x="9" y="198"/>
                    </a:moveTo>
                    <a:lnTo>
                      <a:pt x="15" y="204"/>
                    </a:lnTo>
                    <a:lnTo>
                      <a:pt x="17" y="204"/>
                    </a:lnTo>
                    <a:lnTo>
                      <a:pt x="21" y="207"/>
                    </a:lnTo>
                    <a:lnTo>
                      <a:pt x="20" y="210"/>
                    </a:lnTo>
                    <a:lnTo>
                      <a:pt x="21" y="212"/>
                    </a:lnTo>
                    <a:lnTo>
                      <a:pt x="25" y="213"/>
                    </a:lnTo>
                    <a:lnTo>
                      <a:pt x="30" y="216"/>
                    </a:lnTo>
                    <a:lnTo>
                      <a:pt x="32" y="217"/>
                    </a:lnTo>
                    <a:lnTo>
                      <a:pt x="37" y="218"/>
                    </a:lnTo>
                    <a:lnTo>
                      <a:pt x="38" y="217"/>
                    </a:lnTo>
                    <a:lnTo>
                      <a:pt x="38" y="213"/>
                    </a:lnTo>
                    <a:lnTo>
                      <a:pt x="40" y="211"/>
                    </a:lnTo>
                    <a:lnTo>
                      <a:pt x="41" y="211"/>
                    </a:lnTo>
                    <a:lnTo>
                      <a:pt x="45" y="213"/>
                    </a:lnTo>
                    <a:lnTo>
                      <a:pt x="47" y="214"/>
                    </a:lnTo>
                    <a:lnTo>
                      <a:pt x="48" y="217"/>
                    </a:lnTo>
                    <a:lnTo>
                      <a:pt x="50" y="218"/>
                    </a:lnTo>
                    <a:lnTo>
                      <a:pt x="51" y="218"/>
                    </a:lnTo>
                    <a:lnTo>
                      <a:pt x="51" y="218"/>
                    </a:lnTo>
                    <a:lnTo>
                      <a:pt x="53" y="220"/>
                    </a:lnTo>
                    <a:lnTo>
                      <a:pt x="58" y="221"/>
                    </a:lnTo>
                    <a:lnTo>
                      <a:pt x="61" y="222"/>
                    </a:lnTo>
                    <a:lnTo>
                      <a:pt x="62" y="224"/>
                    </a:lnTo>
                    <a:lnTo>
                      <a:pt x="65" y="228"/>
                    </a:lnTo>
                    <a:lnTo>
                      <a:pt x="65" y="232"/>
                    </a:lnTo>
                    <a:lnTo>
                      <a:pt x="68" y="237"/>
                    </a:lnTo>
                    <a:lnTo>
                      <a:pt x="70" y="237"/>
                    </a:lnTo>
                    <a:lnTo>
                      <a:pt x="76" y="240"/>
                    </a:lnTo>
                    <a:lnTo>
                      <a:pt x="79" y="245"/>
                    </a:lnTo>
                    <a:lnTo>
                      <a:pt x="79" y="249"/>
                    </a:lnTo>
                    <a:lnTo>
                      <a:pt x="80" y="249"/>
                    </a:lnTo>
                    <a:lnTo>
                      <a:pt x="82" y="251"/>
                    </a:lnTo>
                    <a:lnTo>
                      <a:pt x="84" y="255"/>
                    </a:lnTo>
                    <a:lnTo>
                      <a:pt x="83" y="256"/>
                    </a:lnTo>
                    <a:lnTo>
                      <a:pt x="84" y="259"/>
                    </a:lnTo>
                    <a:lnTo>
                      <a:pt x="86" y="260"/>
                    </a:lnTo>
                    <a:lnTo>
                      <a:pt x="89" y="259"/>
                    </a:lnTo>
                    <a:lnTo>
                      <a:pt x="92" y="260"/>
                    </a:lnTo>
                    <a:lnTo>
                      <a:pt x="96" y="260"/>
                    </a:lnTo>
                    <a:lnTo>
                      <a:pt x="96" y="259"/>
                    </a:lnTo>
                    <a:lnTo>
                      <a:pt x="101" y="256"/>
                    </a:lnTo>
                    <a:lnTo>
                      <a:pt x="105" y="257"/>
                    </a:lnTo>
                    <a:lnTo>
                      <a:pt x="109" y="259"/>
                    </a:lnTo>
                    <a:lnTo>
                      <a:pt x="113" y="256"/>
                    </a:lnTo>
                    <a:lnTo>
                      <a:pt x="116" y="256"/>
                    </a:lnTo>
                    <a:lnTo>
                      <a:pt x="117" y="259"/>
                    </a:lnTo>
                    <a:lnTo>
                      <a:pt x="119" y="259"/>
                    </a:lnTo>
                    <a:lnTo>
                      <a:pt x="122" y="260"/>
                    </a:lnTo>
                    <a:lnTo>
                      <a:pt x="124" y="262"/>
                    </a:lnTo>
                    <a:lnTo>
                      <a:pt x="126" y="262"/>
                    </a:lnTo>
                    <a:lnTo>
                      <a:pt x="126" y="264"/>
                    </a:lnTo>
                    <a:lnTo>
                      <a:pt x="117" y="283"/>
                    </a:lnTo>
                    <a:lnTo>
                      <a:pt x="117" y="284"/>
                    </a:lnTo>
                    <a:lnTo>
                      <a:pt x="120" y="284"/>
                    </a:lnTo>
                    <a:lnTo>
                      <a:pt x="124" y="283"/>
                    </a:lnTo>
                    <a:lnTo>
                      <a:pt x="127" y="287"/>
                    </a:lnTo>
                    <a:lnTo>
                      <a:pt x="127" y="290"/>
                    </a:lnTo>
                    <a:lnTo>
                      <a:pt x="130" y="281"/>
                    </a:lnTo>
                    <a:lnTo>
                      <a:pt x="137" y="245"/>
                    </a:lnTo>
                    <a:lnTo>
                      <a:pt x="137" y="243"/>
                    </a:lnTo>
                    <a:lnTo>
                      <a:pt x="137" y="237"/>
                    </a:lnTo>
                    <a:lnTo>
                      <a:pt x="134" y="230"/>
                    </a:lnTo>
                    <a:lnTo>
                      <a:pt x="129" y="224"/>
                    </a:lnTo>
                    <a:lnTo>
                      <a:pt x="127" y="221"/>
                    </a:lnTo>
                    <a:lnTo>
                      <a:pt x="126" y="212"/>
                    </a:lnTo>
                    <a:lnTo>
                      <a:pt x="135" y="208"/>
                    </a:lnTo>
                    <a:lnTo>
                      <a:pt x="139" y="211"/>
                    </a:lnTo>
                    <a:lnTo>
                      <a:pt x="140" y="207"/>
                    </a:lnTo>
                    <a:lnTo>
                      <a:pt x="138" y="206"/>
                    </a:lnTo>
                    <a:lnTo>
                      <a:pt x="140" y="204"/>
                    </a:lnTo>
                    <a:lnTo>
                      <a:pt x="137" y="199"/>
                    </a:lnTo>
                    <a:lnTo>
                      <a:pt x="132" y="197"/>
                    </a:lnTo>
                    <a:lnTo>
                      <a:pt x="130" y="193"/>
                    </a:lnTo>
                    <a:lnTo>
                      <a:pt x="131" y="188"/>
                    </a:lnTo>
                    <a:lnTo>
                      <a:pt x="148" y="188"/>
                    </a:lnTo>
                    <a:lnTo>
                      <a:pt x="149" y="185"/>
                    </a:lnTo>
                    <a:lnTo>
                      <a:pt x="152" y="185"/>
                    </a:lnTo>
                    <a:lnTo>
                      <a:pt x="154" y="187"/>
                    </a:lnTo>
                    <a:lnTo>
                      <a:pt x="155" y="186"/>
                    </a:lnTo>
                    <a:lnTo>
                      <a:pt x="158" y="183"/>
                    </a:lnTo>
                    <a:lnTo>
                      <a:pt x="162" y="182"/>
                    </a:lnTo>
                    <a:lnTo>
                      <a:pt x="163" y="184"/>
                    </a:lnTo>
                    <a:lnTo>
                      <a:pt x="165" y="188"/>
                    </a:lnTo>
                    <a:lnTo>
                      <a:pt x="165" y="192"/>
                    </a:lnTo>
                    <a:lnTo>
                      <a:pt x="165" y="197"/>
                    </a:lnTo>
                    <a:lnTo>
                      <a:pt x="169" y="196"/>
                    </a:lnTo>
                    <a:lnTo>
                      <a:pt x="169" y="196"/>
                    </a:lnTo>
                    <a:lnTo>
                      <a:pt x="169" y="193"/>
                    </a:lnTo>
                    <a:lnTo>
                      <a:pt x="166" y="184"/>
                    </a:lnTo>
                    <a:lnTo>
                      <a:pt x="165" y="180"/>
                    </a:lnTo>
                    <a:lnTo>
                      <a:pt x="165" y="178"/>
                    </a:lnTo>
                    <a:lnTo>
                      <a:pt x="164" y="174"/>
                    </a:lnTo>
                    <a:lnTo>
                      <a:pt x="163" y="173"/>
                    </a:lnTo>
                    <a:lnTo>
                      <a:pt x="162" y="170"/>
                    </a:lnTo>
                    <a:lnTo>
                      <a:pt x="162" y="169"/>
                    </a:lnTo>
                    <a:lnTo>
                      <a:pt x="160" y="171"/>
                    </a:lnTo>
                    <a:lnTo>
                      <a:pt x="158" y="170"/>
                    </a:lnTo>
                    <a:lnTo>
                      <a:pt x="158" y="168"/>
                    </a:lnTo>
                    <a:lnTo>
                      <a:pt x="163" y="158"/>
                    </a:lnTo>
                    <a:lnTo>
                      <a:pt x="160" y="149"/>
                    </a:lnTo>
                    <a:lnTo>
                      <a:pt x="160" y="147"/>
                    </a:lnTo>
                    <a:lnTo>
                      <a:pt x="158" y="145"/>
                    </a:lnTo>
                    <a:lnTo>
                      <a:pt x="158" y="139"/>
                    </a:lnTo>
                    <a:lnTo>
                      <a:pt x="158" y="139"/>
                    </a:lnTo>
                    <a:lnTo>
                      <a:pt x="159" y="135"/>
                    </a:lnTo>
                    <a:lnTo>
                      <a:pt x="158" y="132"/>
                    </a:lnTo>
                    <a:lnTo>
                      <a:pt x="158" y="126"/>
                    </a:lnTo>
                    <a:lnTo>
                      <a:pt x="159" y="124"/>
                    </a:lnTo>
                    <a:lnTo>
                      <a:pt x="163" y="123"/>
                    </a:lnTo>
                    <a:lnTo>
                      <a:pt x="164" y="121"/>
                    </a:lnTo>
                    <a:lnTo>
                      <a:pt x="164" y="117"/>
                    </a:lnTo>
                    <a:lnTo>
                      <a:pt x="165" y="115"/>
                    </a:lnTo>
                    <a:lnTo>
                      <a:pt x="164" y="108"/>
                    </a:lnTo>
                    <a:lnTo>
                      <a:pt x="162" y="107"/>
                    </a:lnTo>
                    <a:lnTo>
                      <a:pt x="159" y="107"/>
                    </a:lnTo>
                    <a:lnTo>
                      <a:pt x="158" y="108"/>
                    </a:lnTo>
                    <a:lnTo>
                      <a:pt x="155" y="107"/>
                    </a:lnTo>
                    <a:lnTo>
                      <a:pt x="152" y="107"/>
                    </a:lnTo>
                    <a:lnTo>
                      <a:pt x="149" y="110"/>
                    </a:lnTo>
                    <a:lnTo>
                      <a:pt x="148" y="108"/>
                    </a:lnTo>
                    <a:lnTo>
                      <a:pt x="144" y="107"/>
                    </a:lnTo>
                    <a:lnTo>
                      <a:pt x="144" y="107"/>
                    </a:lnTo>
                    <a:lnTo>
                      <a:pt x="142" y="107"/>
                    </a:lnTo>
                    <a:lnTo>
                      <a:pt x="138" y="107"/>
                    </a:lnTo>
                    <a:lnTo>
                      <a:pt x="128" y="95"/>
                    </a:lnTo>
                    <a:lnTo>
                      <a:pt x="125" y="93"/>
                    </a:lnTo>
                    <a:lnTo>
                      <a:pt x="121" y="93"/>
                    </a:lnTo>
                    <a:lnTo>
                      <a:pt x="117" y="93"/>
                    </a:lnTo>
                    <a:lnTo>
                      <a:pt x="116" y="94"/>
                    </a:lnTo>
                    <a:lnTo>
                      <a:pt x="113" y="93"/>
                    </a:lnTo>
                    <a:lnTo>
                      <a:pt x="109" y="93"/>
                    </a:lnTo>
                    <a:lnTo>
                      <a:pt x="109" y="93"/>
                    </a:lnTo>
                    <a:lnTo>
                      <a:pt x="106" y="95"/>
                    </a:lnTo>
                    <a:lnTo>
                      <a:pt x="103" y="93"/>
                    </a:lnTo>
                    <a:lnTo>
                      <a:pt x="101" y="93"/>
                    </a:lnTo>
                    <a:lnTo>
                      <a:pt x="97" y="90"/>
                    </a:lnTo>
                    <a:lnTo>
                      <a:pt x="94" y="87"/>
                    </a:lnTo>
                    <a:lnTo>
                      <a:pt x="94" y="85"/>
                    </a:lnTo>
                    <a:lnTo>
                      <a:pt x="95" y="83"/>
                    </a:lnTo>
                    <a:lnTo>
                      <a:pt x="94" y="80"/>
                    </a:lnTo>
                    <a:lnTo>
                      <a:pt x="96" y="77"/>
                    </a:lnTo>
                    <a:lnTo>
                      <a:pt x="95" y="73"/>
                    </a:lnTo>
                    <a:lnTo>
                      <a:pt x="92" y="69"/>
                    </a:lnTo>
                    <a:lnTo>
                      <a:pt x="87" y="57"/>
                    </a:lnTo>
                    <a:lnTo>
                      <a:pt x="85" y="57"/>
                    </a:lnTo>
                    <a:lnTo>
                      <a:pt x="82" y="57"/>
                    </a:lnTo>
                    <a:lnTo>
                      <a:pt x="83" y="55"/>
                    </a:lnTo>
                    <a:lnTo>
                      <a:pt x="85" y="50"/>
                    </a:lnTo>
                    <a:lnTo>
                      <a:pt x="85" y="44"/>
                    </a:lnTo>
                    <a:lnTo>
                      <a:pt x="85" y="42"/>
                    </a:lnTo>
                    <a:lnTo>
                      <a:pt x="85" y="38"/>
                    </a:lnTo>
                    <a:lnTo>
                      <a:pt x="90" y="30"/>
                    </a:lnTo>
                    <a:lnTo>
                      <a:pt x="92" y="28"/>
                    </a:lnTo>
                    <a:lnTo>
                      <a:pt x="95" y="24"/>
                    </a:lnTo>
                    <a:lnTo>
                      <a:pt x="97" y="23"/>
                    </a:lnTo>
                    <a:lnTo>
                      <a:pt x="98" y="21"/>
                    </a:lnTo>
                    <a:lnTo>
                      <a:pt x="103" y="14"/>
                    </a:lnTo>
                    <a:lnTo>
                      <a:pt x="110" y="10"/>
                    </a:lnTo>
                    <a:lnTo>
                      <a:pt x="110" y="9"/>
                    </a:lnTo>
                    <a:lnTo>
                      <a:pt x="112" y="10"/>
                    </a:lnTo>
                    <a:lnTo>
                      <a:pt x="113" y="9"/>
                    </a:lnTo>
                    <a:lnTo>
                      <a:pt x="114" y="7"/>
                    </a:lnTo>
                    <a:lnTo>
                      <a:pt x="114" y="5"/>
                    </a:lnTo>
                    <a:lnTo>
                      <a:pt x="113" y="3"/>
                    </a:lnTo>
                    <a:lnTo>
                      <a:pt x="108" y="0"/>
                    </a:lnTo>
                    <a:lnTo>
                      <a:pt x="106" y="0"/>
                    </a:lnTo>
                    <a:lnTo>
                      <a:pt x="105" y="1"/>
                    </a:lnTo>
                    <a:lnTo>
                      <a:pt x="105" y="3"/>
                    </a:lnTo>
                    <a:lnTo>
                      <a:pt x="103" y="3"/>
                    </a:lnTo>
                    <a:lnTo>
                      <a:pt x="102" y="4"/>
                    </a:lnTo>
                    <a:lnTo>
                      <a:pt x="99" y="4"/>
                    </a:lnTo>
                    <a:lnTo>
                      <a:pt x="97" y="4"/>
                    </a:lnTo>
                    <a:lnTo>
                      <a:pt x="96" y="6"/>
                    </a:lnTo>
                    <a:lnTo>
                      <a:pt x="97" y="8"/>
                    </a:lnTo>
                    <a:lnTo>
                      <a:pt x="96" y="10"/>
                    </a:lnTo>
                    <a:lnTo>
                      <a:pt x="92" y="11"/>
                    </a:lnTo>
                    <a:lnTo>
                      <a:pt x="88" y="15"/>
                    </a:lnTo>
                    <a:lnTo>
                      <a:pt x="85" y="18"/>
                    </a:lnTo>
                    <a:lnTo>
                      <a:pt x="81" y="19"/>
                    </a:lnTo>
                    <a:lnTo>
                      <a:pt x="77" y="19"/>
                    </a:lnTo>
                    <a:lnTo>
                      <a:pt x="72" y="19"/>
                    </a:lnTo>
                    <a:lnTo>
                      <a:pt x="69" y="21"/>
                    </a:lnTo>
                    <a:lnTo>
                      <a:pt x="69" y="23"/>
                    </a:lnTo>
                    <a:lnTo>
                      <a:pt x="71" y="25"/>
                    </a:lnTo>
                    <a:lnTo>
                      <a:pt x="70" y="28"/>
                    </a:lnTo>
                    <a:lnTo>
                      <a:pt x="68" y="31"/>
                    </a:lnTo>
                    <a:lnTo>
                      <a:pt x="67" y="30"/>
                    </a:lnTo>
                    <a:lnTo>
                      <a:pt x="67" y="27"/>
                    </a:lnTo>
                    <a:lnTo>
                      <a:pt x="67" y="26"/>
                    </a:lnTo>
                    <a:lnTo>
                      <a:pt x="68" y="25"/>
                    </a:lnTo>
                    <a:lnTo>
                      <a:pt x="66" y="24"/>
                    </a:lnTo>
                    <a:lnTo>
                      <a:pt x="62" y="23"/>
                    </a:lnTo>
                    <a:lnTo>
                      <a:pt x="61" y="23"/>
                    </a:lnTo>
                    <a:lnTo>
                      <a:pt x="56" y="27"/>
                    </a:lnTo>
                    <a:lnTo>
                      <a:pt x="54" y="29"/>
                    </a:lnTo>
                    <a:lnTo>
                      <a:pt x="51" y="33"/>
                    </a:lnTo>
                    <a:lnTo>
                      <a:pt x="47" y="42"/>
                    </a:lnTo>
                    <a:lnTo>
                      <a:pt x="47" y="45"/>
                    </a:lnTo>
                    <a:lnTo>
                      <a:pt x="48" y="44"/>
                    </a:lnTo>
                    <a:lnTo>
                      <a:pt x="49" y="45"/>
                    </a:lnTo>
                    <a:lnTo>
                      <a:pt x="50" y="48"/>
                    </a:lnTo>
                    <a:lnTo>
                      <a:pt x="49" y="51"/>
                    </a:lnTo>
                    <a:lnTo>
                      <a:pt x="47" y="52"/>
                    </a:lnTo>
                    <a:lnTo>
                      <a:pt x="44" y="52"/>
                    </a:lnTo>
                    <a:lnTo>
                      <a:pt x="42" y="54"/>
                    </a:lnTo>
                    <a:lnTo>
                      <a:pt x="38" y="58"/>
                    </a:lnTo>
                    <a:lnTo>
                      <a:pt x="37" y="59"/>
                    </a:lnTo>
                    <a:lnTo>
                      <a:pt x="34" y="64"/>
                    </a:lnTo>
                    <a:lnTo>
                      <a:pt x="33" y="64"/>
                    </a:lnTo>
                    <a:lnTo>
                      <a:pt x="30" y="64"/>
                    </a:lnTo>
                    <a:lnTo>
                      <a:pt x="31" y="67"/>
                    </a:lnTo>
                    <a:lnTo>
                      <a:pt x="34" y="71"/>
                    </a:lnTo>
                    <a:lnTo>
                      <a:pt x="34" y="75"/>
                    </a:lnTo>
                    <a:lnTo>
                      <a:pt x="32" y="79"/>
                    </a:lnTo>
                    <a:lnTo>
                      <a:pt x="30" y="79"/>
                    </a:lnTo>
                    <a:lnTo>
                      <a:pt x="28" y="76"/>
                    </a:lnTo>
                    <a:lnTo>
                      <a:pt x="28" y="75"/>
                    </a:lnTo>
                    <a:lnTo>
                      <a:pt x="30" y="73"/>
                    </a:lnTo>
                    <a:lnTo>
                      <a:pt x="27" y="72"/>
                    </a:lnTo>
                    <a:lnTo>
                      <a:pt x="27" y="69"/>
                    </a:lnTo>
                    <a:lnTo>
                      <a:pt x="23" y="65"/>
                    </a:lnTo>
                    <a:lnTo>
                      <a:pt x="23" y="68"/>
                    </a:lnTo>
                    <a:lnTo>
                      <a:pt x="23" y="70"/>
                    </a:lnTo>
                    <a:lnTo>
                      <a:pt x="24" y="75"/>
                    </a:lnTo>
                    <a:lnTo>
                      <a:pt x="22" y="79"/>
                    </a:lnTo>
                    <a:lnTo>
                      <a:pt x="21" y="83"/>
                    </a:lnTo>
                    <a:lnTo>
                      <a:pt x="20" y="85"/>
                    </a:lnTo>
                    <a:lnTo>
                      <a:pt x="18" y="85"/>
                    </a:lnTo>
                    <a:lnTo>
                      <a:pt x="16" y="90"/>
                    </a:lnTo>
                    <a:lnTo>
                      <a:pt x="17" y="90"/>
                    </a:lnTo>
                    <a:lnTo>
                      <a:pt x="17" y="94"/>
                    </a:lnTo>
                    <a:lnTo>
                      <a:pt x="18" y="98"/>
                    </a:lnTo>
                    <a:lnTo>
                      <a:pt x="20" y="102"/>
                    </a:lnTo>
                    <a:lnTo>
                      <a:pt x="22" y="102"/>
                    </a:lnTo>
                    <a:lnTo>
                      <a:pt x="23" y="101"/>
                    </a:lnTo>
                    <a:lnTo>
                      <a:pt x="23" y="103"/>
                    </a:lnTo>
                    <a:lnTo>
                      <a:pt x="24" y="107"/>
                    </a:lnTo>
                    <a:lnTo>
                      <a:pt x="23" y="109"/>
                    </a:lnTo>
                    <a:lnTo>
                      <a:pt x="23" y="111"/>
                    </a:lnTo>
                    <a:lnTo>
                      <a:pt x="24" y="113"/>
                    </a:lnTo>
                    <a:lnTo>
                      <a:pt x="24" y="117"/>
                    </a:lnTo>
                    <a:lnTo>
                      <a:pt x="22" y="119"/>
                    </a:lnTo>
                    <a:lnTo>
                      <a:pt x="21" y="121"/>
                    </a:lnTo>
                    <a:lnTo>
                      <a:pt x="22" y="122"/>
                    </a:lnTo>
                    <a:lnTo>
                      <a:pt x="23" y="125"/>
                    </a:lnTo>
                    <a:lnTo>
                      <a:pt x="23" y="131"/>
                    </a:lnTo>
                    <a:lnTo>
                      <a:pt x="23" y="138"/>
                    </a:lnTo>
                    <a:lnTo>
                      <a:pt x="21" y="142"/>
                    </a:lnTo>
                    <a:lnTo>
                      <a:pt x="21" y="144"/>
                    </a:lnTo>
                    <a:lnTo>
                      <a:pt x="23" y="147"/>
                    </a:lnTo>
                    <a:lnTo>
                      <a:pt x="25" y="145"/>
                    </a:lnTo>
                    <a:lnTo>
                      <a:pt x="25" y="148"/>
                    </a:lnTo>
                    <a:lnTo>
                      <a:pt x="27" y="150"/>
                    </a:lnTo>
                    <a:lnTo>
                      <a:pt x="27" y="150"/>
                    </a:lnTo>
                    <a:lnTo>
                      <a:pt x="28" y="152"/>
                    </a:lnTo>
                    <a:lnTo>
                      <a:pt x="27" y="153"/>
                    </a:lnTo>
                    <a:lnTo>
                      <a:pt x="25" y="157"/>
                    </a:lnTo>
                    <a:lnTo>
                      <a:pt x="20" y="163"/>
                    </a:lnTo>
                    <a:lnTo>
                      <a:pt x="19" y="167"/>
                    </a:lnTo>
                    <a:lnTo>
                      <a:pt x="14" y="172"/>
                    </a:lnTo>
                    <a:lnTo>
                      <a:pt x="9" y="173"/>
                    </a:lnTo>
                    <a:lnTo>
                      <a:pt x="5" y="177"/>
                    </a:lnTo>
                    <a:lnTo>
                      <a:pt x="1" y="184"/>
                    </a:lnTo>
                    <a:lnTo>
                      <a:pt x="1" y="190"/>
                    </a:lnTo>
                    <a:lnTo>
                      <a:pt x="0" y="193"/>
                    </a:lnTo>
                    <a:lnTo>
                      <a:pt x="4" y="194"/>
                    </a:lnTo>
                    <a:lnTo>
                      <a:pt x="9"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6" name="Freeform 1307">
                <a:extLst>
                  <a:ext uri="{FF2B5EF4-FFF2-40B4-BE49-F238E27FC236}">
                    <a16:creationId xmlns:a16="http://schemas.microsoft.com/office/drawing/2014/main" id="{7C886135-925B-4257-B10C-74E4A94706BD}"/>
                  </a:ext>
                </a:extLst>
              </p:cNvPr>
              <p:cNvSpPr>
                <a:spLocks/>
              </p:cNvSpPr>
              <p:nvPr/>
            </p:nvSpPr>
            <p:spPr bwMode="auto">
              <a:xfrm>
                <a:off x="3938733" y="4533476"/>
                <a:ext cx="7938" cy="12699"/>
              </a:xfrm>
              <a:custGeom>
                <a:avLst/>
                <a:gdLst>
                  <a:gd name="T0" fmla="*/ 4 w 5"/>
                  <a:gd name="T1" fmla="*/ 0 h 8"/>
                  <a:gd name="T2" fmla="*/ 2 w 5"/>
                  <a:gd name="T3" fmla="*/ 3 h 8"/>
                  <a:gd name="T4" fmla="*/ 0 w 5"/>
                  <a:gd name="T5" fmla="*/ 6 h 8"/>
                  <a:gd name="T6" fmla="*/ 0 w 5"/>
                  <a:gd name="T7" fmla="*/ 7 h 8"/>
                  <a:gd name="T8" fmla="*/ 1 w 5"/>
                  <a:gd name="T9" fmla="*/ 8 h 8"/>
                  <a:gd name="T10" fmla="*/ 3 w 5"/>
                  <a:gd name="T11" fmla="*/ 7 h 8"/>
                  <a:gd name="T12" fmla="*/ 4 w 5"/>
                  <a:gd name="T13" fmla="*/ 5 h 8"/>
                  <a:gd name="T14" fmla="*/ 4 w 5"/>
                  <a:gd name="T15" fmla="*/ 3 h 8"/>
                  <a:gd name="T16" fmla="*/ 5 w 5"/>
                  <a:gd name="T17" fmla="*/ 0 h 8"/>
                  <a:gd name="T18" fmla="*/ 4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4" y="0"/>
                    </a:moveTo>
                    <a:lnTo>
                      <a:pt x="2" y="3"/>
                    </a:lnTo>
                    <a:lnTo>
                      <a:pt x="0" y="6"/>
                    </a:lnTo>
                    <a:lnTo>
                      <a:pt x="0" y="7"/>
                    </a:lnTo>
                    <a:lnTo>
                      <a:pt x="1" y="8"/>
                    </a:lnTo>
                    <a:lnTo>
                      <a:pt x="3" y="7"/>
                    </a:lnTo>
                    <a:lnTo>
                      <a:pt x="4" y="5"/>
                    </a:lnTo>
                    <a:lnTo>
                      <a:pt x="4" y="3"/>
                    </a:lnTo>
                    <a:lnTo>
                      <a:pt x="5"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7" name="Freeform 1308">
                <a:extLst>
                  <a:ext uri="{FF2B5EF4-FFF2-40B4-BE49-F238E27FC236}">
                    <a16:creationId xmlns:a16="http://schemas.microsoft.com/office/drawing/2014/main" id="{A2B21A3C-50C9-4ACE-B2DA-8414C2566237}"/>
                  </a:ext>
                </a:extLst>
              </p:cNvPr>
              <p:cNvSpPr>
                <a:spLocks/>
              </p:cNvSpPr>
              <p:nvPr/>
            </p:nvSpPr>
            <p:spPr bwMode="auto">
              <a:xfrm>
                <a:off x="3924445" y="4417600"/>
                <a:ext cx="131768" cy="176197"/>
              </a:xfrm>
              <a:custGeom>
                <a:avLst/>
                <a:gdLst>
                  <a:gd name="T0" fmla="*/ 11 w 83"/>
                  <a:gd name="T1" fmla="*/ 94 h 111"/>
                  <a:gd name="T2" fmla="*/ 9 w 83"/>
                  <a:gd name="T3" fmla="*/ 100 h 111"/>
                  <a:gd name="T4" fmla="*/ 15 w 83"/>
                  <a:gd name="T5" fmla="*/ 98 h 111"/>
                  <a:gd name="T6" fmla="*/ 21 w 83"/>
                  <a:gd name="T7" fmla="*/ 102 h 111"/>
                  <a:gd name="T8" fmla="*/ 28 w 83"/>
                  <a:gd name="T9" fmla="*/ 111 h 111"/>
                  <a:gd name="T10" fmla="*/ 32 w 83"/>
                  <a:gd name="T11" fmla="*/ 107 h 111"/>
                  <a:gd name="T12" fmla="*/ 45 w 83"/>
                  <a:gd name="T13" fmla="*/ 77 h 111"/>
                  <a:gd name="T14" fmla="*/ 66 w 83"/>
                  <a:gd name="T15" fmla="*/ 66 h 111"/>
                  <a:gd name="T16" fmla="*/ 80 w 83"/>
                  <a:gd name="T17" fmla="*/ 45 h 111"/>
                  <a:gd name="T18" fmla="*/ 83 w 83"/>
                  <a:gd name="T19" fmla="*/ 43 h 111"/>
                  <a:gd name="T20" fmla="*/ 83 w 83"/>
                  <a:gd name="T21" fmla="*/ 36 h 111"/>
                  <a:gd name="T22" fmla="*/ 80 w 83"/>
                  <a:gd name="T23" fmla="*/ 28 h 111"/>
                  <a:gd name="T24" fmla="*/ 80 w 83"/>
                  <a:gd name="T25" fmla="*/ 25 h 111"/>
                  <a:gd name="T26" fmla="*/ 77 w 83"/>
                  <a:gd name="T27" fmla="*/ 24 h 111"/>
                  <a:gd name="T28" fmla="*/ 74 w 83"/>
                  <a:gd name="T29" fmla="*/ 20 h 111"/>
                  <a:gd name="T30" fmla="*/ 69 w 83"/>
                  <a:gd name="T31" fmla="*/ 18 h 111"/>
                  <a:gd name="T32" fmla="*/ 67 w 83"/>
                  <a:gd name="T33" fmla="*/ 24 h 111"/>
                  <a:gd name="T34" fmla="*/ 61 w 83"/>
                  <a:gd name="T35" fmla="*/ 24 h 111"/>
                  <a:gd name="T36" fmla="*/ 54 w 83"/>
                  <a:gd name="T37" fmla="*/ 20 h 111"/>
                  <a:gd name="T38" fmla="*/ 49 w 83"/>
                  <a:gd name="T39" fmla="*/ 17 h 111"/>
                  <a:gd name="T40" fmla="*/ 46 w 83"/>
                  <a:gd name="T41" fmla="*/ 11 h 111"/>
                  <a:gd name="T42" fmla="*/ 38 w 83"/>
                  <a:gd name="T43" fmla="*/ 5 h 111"/>
                  <a:gd name="T44" fmla="*/ 29 w 83"/>
                  <a:gd name="T45" fmla="*/ 0 h 111"/>
                  <a:gd name="T46" fmla="*/ 24 w 83"/>
                  <a:gd name="T47" fmla="*/ 4 h 111"/>
                  <a:gd name="T48" fmla="*/ 14 w 83"/>
                  <a:gd name="T49" fmla="*/ 10 h 111"/>
                  <a:gd name="T50" fmla="*/ 12 w 83"/>
                  <a:gd name="T51" fmla="*/ 16 h 111"/>
                  <a:gd name="T52" fmla="*/ 14 w 83"/>
                  <a:gd name="T53" fmla="*/ 21 h 111"/>
                  <a:gd name="T54" fmla="*/ 7 w 83"/>
                  <a:gd name="T55" fmla="*/ 32 h 111"/>
                  <a:gd name="T56" fmla="*/ 8 w 83"/>
                  <a:gd name="T57" fmla="*/ 37 h 111"/>
                  <a:gd name="T58" fmla="*/ 3 w 83"/>
                  <a:gd name="T59" fmla="*/ 42 h 111"/>
                  <a:gd name="T60" fmla="*/ 1 w 83"/>
                  <a:gd name="T61" fmla="*/ 49 h 111"/>
                  <a:gd name="T62" fmla="*/ 2 w 83"/>
                  <a:gd name="T63" fmla="*/ 56 h 111"/>
                  <a:gd name="T64" fmla="*/ 0 w 83"/>
                  <a:gd name="T65" fmla="*/ 63 h 111"/>
                  <a:gd name="T66" fmla="*/ 1 w 83"/>
                  <a:gd name="T67" fmla="*/ 68 h 111"/>
                  <a:gd name="T68" fmla="*/ 7 w 83"/>
                  <a:gd name="T69" fmla="*/ 73 h 111"/>
                  <a:gd name="T70" fmla="*/ 11 w 83"/>
                  <a:gd name="T71" fmla="*/ 73 h 111"/>
                  <a:gd name="T72" fmla="*/ 12 w 83"/>
                  <a:gd name="T73" fmla="*/ 67 h 111"/>
                  <a:gd name="T74" fmla="*/ 14 w 83"/>
                  <a:gd name="T75" fmla="*/ 68 h 111"/>
                  <a:gd name="T76" fmla="*/ 15 w 83"/>
                  <a:gd name="T77" fmla="*/ 69 h 111"/>
                  <a:gd name="T78" fmla="*/ 16 w 83"/>
                  <a:gd name="T79" fmla="*/ 66 h 111"/>
                  <a:gd name="T80" fmla="*/ 16 w 83"/>
                  <a:gd name="T81" fmla="*/ 76 h 111"/>
                  <a:gd name="T82" fmla="*/ 15 w 83"/>
                  <a:gd name="T83" fmla="*/ 83 h 111"/>
                  <a:gd name="T84" fmla="*/ 13 w 83"/>
                  <a:gd name="T85"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11">
                    <a:moveTo>
                      <a:pt x="14" y="92"/>
                    </a:moveTo>
                    <a:lnTo>
                      <a:pt x="11" y="94"/>
                    </a:lnTo>
                    <a:lnTo>
                      <a:pt x="9" y="97"/>
                    </a:lnTo>
                    <a:lnTo>
                      <a:pt x="9" y="100"/>
                    </a:lnTo>
                    <a:lnTo>
                      <a:pt x="12" y="100"/>
                    </a:lnTo>
                    <a:lnTo>
                      <a:pt x="15" y="98"/>
                    </a:lnTo>
                    <a:lnTo>
                      <a:pt x="17" y="101"/>
                    </a:lnTo>
                    <a:lnTo>
                      <a:pt x="21" y="102"/>
                    </a:lnTo>
                    <a:lnTo>
                      <a:pt x="24" y="104"/>
                    </a:lnTo>
                    <a:lnTo>
                      <a:pt x="28" y="111"/>
                    </a:lnTo>
                    <a:lnTo>
                      <a:pt x="29" y="111"/>
                    </a:lnTo>
                    <a:lnTo>
                      <a:pt x="32" y="107"/>
                    </a:lnTo>
                    <a:lnTo>
                      <a:pt x="43" y="80"/>
                    </a:lnTo>
                    <a:lnTo>
                      <a:pt x="45" y="77"/>
                    </a:lnTo>
                    <a:lnTo>
                      <a:pt x="59" y="72"/>
                    </a:lnTo>
                    <a:lnTo>
                      <a:pt x="66" y="66"/>
                    </a:lnTo>
                    <a:lnTo>
                      <a:pt x="76" y="56"/>
                    </a:lnTo>
                    <a:lnTo>
                      <a:pt x="80" y="45"/>
                    </a:lnTo>
                    <a:lnTo>
                      <a:pt x="82" y="45"/>
                    </a:lnTo>
                    <a:lnTo>
                      <a:pt x="83" y="43"/>
                    </a:lnTo>
                    <a:lnTo>
                      <a:pt x="83" y="39"/>
                    </a:lnTo>
                    <a:lnTo>
                      <a:pt x="83" y="36"/>
                    </a:lnTo>
                    <a:lnTo>
                      <a:pt x="80" y="29"/>
                    </a:lnTo>
                    <a:lnTo>
                      <a:pt x="80" y="28"/>
                    </a:lnTo>
                    <a:lnTo>
                      <a:pt x="80" y="25"/>
                    </a:lnTo>
                    <a:lnTo>
                      <a:pt x="80" y="25"/>
                    </a:lnTo>
                    <a:lnTo>
                      <a:pt x="79" y="25"/>
                    </a:lnTo>
                    <a:lnTo>
                      <a:pt x="77" y="24"/>
                    </a:lnTo>
                    <a:lnTo>
                      <a:pt x="76" y="21"/>
                    </a:lnTo>
                    <a:lnTo>
                      <a:pt x="74" y="20"/>
                    </a:lnTo>
                    <a:lnTo>
                      <a:pt x="70" y="18"/>
                    </a:lnTo>
                    <a:lnTo>
                      <a:pt x="69" y="18"/>
                    </a:lnTo>
                    <a:lnTo>
                      <a:pt x="67" y="20"/>
                    </a:lnTo>
                    <a:lnTo>
                      <a:pt x="67" y="24"/>
                    </a:lnTo>
                    <a:lnTo>
                      <a:pt x="66" y="25"/>
                    </a:lnTo>
                    <a:lnTo>
                      <a:pt x="61" y="24"/>
                    </a:lnTo>
                    <a:lnTo>
                      <a:pt x="59" y="23"/>
                    </a:lnTo>
                    <a:lnTo>
                      <a:pt x="54" y="20"/>
                    </a:lnTo>
                    <a:lnTo>
                      <a:pt x="50" y="19"/>
                    </a:lnTo>
                    <a:lnTo>
                      <a:pt x="49" y="17"/>
                    </a:lnTo>
                    <a:lnTo>
                      <a:pt x="50" y="14"/>
                    </a:lnTo>
                    <a:lnTo>
                      <a:pt x="46" y="11"/>
                    </a:lnTo>
                    <a:lnTo>
                      <a:pt x="44" y="11"/>
                    </a:lnTo>
                    <a:lnTo>
                      <a:pt x="38" y="5"/>
                    </a:lnTo>
                    <a:lnTo>
                      <a:pt x="33" y="1"/>
                    </a:lnTo>
                    <a:lnTo>
                      <a:pt x="29" y="0"/>
                    </a:lnTo>
                    <a:lnTo>
                      <a:pt x="28" y="4"/>
                    </a:lnTo>
                    <a:lnTo>
                      <a:pt x="24" y="4"/>
                    </a:lnTo>
                    <a:lnTo>
                      <a:pt x="18" y="10"/>
                    </a:lnTo>
                    <a:lnTo>
                      <a:pt x="14" y="10"/>
                    </a:lnTo>
                    <a:lnTo>
                      <a:pt x="11" y="12"/>
                    </a:lnTo>
                    <a:lnTo>
                      <a:pt x="12" y="16"/>
                    </a:lnTo>
                    <a:lnTo>
                      <a:pt x="12" y="18"/>
                    </a:lnTo>
                    <a:lnTo>
                      <a:pt x="14" y="21"/>
                    </a:lnTo>
                    <a:lnTo>
                      <a:pt x="13" y="25"/>
                    </a:lnTo>
                    <a:lnTo>
                      <a:pt x="7" y="32"/>
                    </a:lnTo>
                    <a:lnTo>
                      <a:pt x="7" y="35"/>
                    </a:lnTo>
                    <a:lnTo>
                      <a:pt x="8" y="37"/>
                    </a:lnTo>
                    <a:lnTo>
                      <a:pt x="6" y="42"/>
                    </a:lnTo>
                    <a:lnTo>
                      <a:pt x="3" y="42"/>
                    </a:lnTo>
                    <a:lnTo>
                      <a:pt x="0" y="46"/>
                    </a:lnTo>
                    <a:lnTo>
                      <a:pt x="1" y="49"/>
                    </a:lnTo>
                    <a:lnTo>
                      <a:pt x="2" y="52"/>
                    </a:lnTo>
                    <a:lnTo>
                      <a:pt x="2" y="56"/>
                    </a:lnTo>
                    <a:lnTo>
                      <a:pt x="2" y="60"/>
                    </a:lnTo>
                    <a:lnTo>
                      <a:pt x="0" y="63"/>
                    </a:lnTo>
                    <a:lnTo>
                      <a:pt x="0" y="65"/>
                    </a:lnTo>
                    <a:lnTo>
                      <a:pt x="1" y="68"/>
                    </a:lnTo>
                    <a:lnTo>
                      <a:pt x="4" y="69"/>
                    </a:lnTo>
                    <a:lnTo>
                      <a:pt x="7" y="73"/>
                    </a:lnTo>
                    <a:lnTo>
                      <a:pt x="9" y="75"/>
                    </a:lnTo>
                    <a:lnTo>
                      <a:pt x="11" y="73"/>
                    </a:lnTo>
                    <a:lnTo>
                      <a:pt x="11" y="69"/>
                    </a:lnTo>
                    <a:lnTo>
                      <a:pt x="12" y="67"/>
                    </a:lnTo>
                    <a:lnTo>
                      <a:pt x="14" y="65"/>
                    </a:lnTo>
                    <a:lnTo>
                      <a:pt x="14" y="68"/>
                    </a:lnTo>
                    <a:lnTo>
                      <a:pt x="15" y="70"/>
                    </a:lnTo>
                    <a:lnTo>
                      <a:pt x="15" y="69"/>
                    </a:lnTo>
                    <a:lnTo>
                      <a:pt x="15" y="66"/>
                    </a:lnTo>
                    <a:lnTo>
                      <a:pt x="16" y="66"/>
                    </a:lnTo>
                    <a:lnTo>
                      <a:pt x="17" y="71"/>
                    </a:lnTo>
                    <a:lnTo>
                      <a:pt x="16" y="76"/>
                    </a:lnTo>
                    <a:lnTo>
                      <a:pt x="17" y="78"/>
                    </a:lnTo>
                    <a:lnTo>
                      <a:pt x="15" y="83"/>
                    </a:lnTo>
                    <a:lnTo>
                      <a:pt x="11" y="87"/>
                    </a:lnTo>
                    <a:lnTo>
                      <a:pt x="13" y="87"/>
                    </a:lnTo>
                    <a:lnTo>
                      <a:pt x="14" y="9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8" name="Freeform 1309">
                <a:extLst>
                  <a:ext uri="{FF2B5EF4-FFF2-40B4-BE49-F238E27FC236}">
                    <a16:creationId xmlns:a16="http://schemas.microsoft.com/office/drawing/2014/main" id="{DD3D3190-0435-4225-9482-BB39D837C53D}"/>
                  </a:ext>
                </a:extLst>
              </p:cNvPr>
              <p:cNvSpPr>
                <a:spLocks/>
              </p:cNvSpPr>
              <p:nvPr/>
            </p:nvSpPr>
            <p:spPr bwMode="auto">
              <a:xfrm>
                <a:off x="3916509" y="4457283"/>
                <a:ext cx="288936" cy="512716"/>
              </a:xfrm>
              <a:custGeom>
                <a:avLst/>
                <a:gdLst>
                  <a:gd name="T0" fmla="*/ 175 w 182"/>
                  <a:gd name="T1" fmla="*/ 314 h 323"/>
                  <a:gd name="T2" fmla="*/ 177 w 182"/>
                  <a:gd name="T3" fmla="*/ 306 h 323"/>
                  <a:gd name="T4" fmla="*/ 176 w 182"/>
                  <a:gd name="T5" fmla="*/ 296 h 323"/>
                  <a:gd name="T6" fmla="*/ 178 w 182"/>
                  <a:gd name="T7" fmla="*/ 274 h 323"/>
                  <a:gd name="T8" fmla="*/ 178 w 182"/>
                  <a:gd name="T9" fmla="*/ 261 h 323"/>
                  <a:gd name="T10" fmla="*/ 178 w 182"/>
                  <a:gd name="T11" fmla="*/ 238 h 323"/>
                  <a:gd name="T12" fmla="*/ 182 w 182"/>
                  <a:gd name="T13" fmla="*/ 213 h 323"/>
                  <a:gd name="T14" fmla="*/ 168 w 182"/>
                  <a:gd name="T15" fmla="*/ 189 h 323"/>
                  <a:gd name="T16" fmla="*/ 158 w 182"/>
                  <a:gd name="T17" fmla="*/ 192 h 323"/>
                  <a:gd name="T18" fmla="*/ 155 w 182"/>
                  <a:gd name="T19" fmla="*/ 169 h 323"/>
                  <a:gd name="T20" fmla="*/ 151 w 182"/>
                  <a:gd name="T21" fmla="*/ 166 h 323"/>
                  <a:gd name="T22" fmla="*/ 130 w 182"/>
                  <a:gd name="T23" fmla="*/ 167 h 323"/>
                  <a:gd name="T24" fmla="*/ 118 w 182"/>
                  <a:gd name="T25" fmla="*/ 156 h 323"/>
                  <a:gd name="T26" fmla="*/ 106 w 182"/>
                  <a:gd name="T27" fmla="*/ 133 h 323"/>
                  <a:gd name="T28" fmla="*/ 109 w 182"/>
                  <a:gd name="T29" fmla="*/ 122 h 323"/>
                  <a:gd name="T30" fmla="*/ 117 w 182"/>
                  <a:gd name="T31" fmla="*/ 113 h 323"/>
                  <a:gd name="T32" fmla="*/ 118 w 182"/>
                  <a:gd name="T33" fmla="*/ 97 h 323"/>
                  <a:gd name="T34" fmla="*/ 125 w 182"/>
                  <a:gd name="T35" fmla="*/ 86 h 323"/>
                  <a:gd name="T36" fmla="*/ 138 w 182"/>
                  <a:gd name="T37" fmla="*/ 78 h 323"/>
                  <a:gd name="T38" fmla="*/ 153 w 182"/>
                  <a:gd name="T39" fmla="*/ 72 h 323"/>
                  <a:gd name="T40" fmla="*/ 160 w 182"/>
                  <a:gd name="T41" fmla="*/ 76 h 323"/>
                  <a:gd name="T42" fmla="*/ 154 w 182"/>
                  <a:gd name="T43" fmla="*/ 66 h 323"/>
                  <a:gd name="T44" fmla="*/ 160 w 182"/>
                  <a:gd name="T45" fmla="*/ 44 h 323"/>
                  <a:gd name="T46" fmla="*/ 151 w 182"/>
                  <a:gd name="T47" fmla="*/ 41 h 323"/>
                  <a:gd name="T48" fmla="*/ 139 w 182"/>
                  <a:gd name="T49" fmla="*/ 39 h 323"/>
                  <a:gd name="T50" fmla="*/ 126 w 182"/>
                  <a:gd name="T51" fmla="*/ 42 h 323"/>
                  <a:gd name="T52" fmla="*/ 117 w 182"/>
                  <a:gd name="T53" fmla="*/ 38 h 323"/>
                  <a:gd name="T54" fmla="*/ 113 w 182"/>
                  <a:gd name="T55" fmla="*/ 31 h 323"/>
                  <a:gd name="T56" fmla="*/ 102 w 182"/>
                  <a:gd name="T57" fmla="*/ 19 h 323"/>
                  <a:gd name="T58" fmla="*/ 95 w 182"/>
                  <a:gd name="T59" fmla="*/ 4 h 323"/>
                  <a:gd name="T60" fmla="*/ 85 w 182"/>
                  <a:gd name="T61" fmla="*/ 0 h 323"/>
                  <a:gd name="T62" fmla="*/ 88 w 182"/>
                  <a:gd name="T63" fmla="*/ 11 h 323"/>
                  <a:gd name="T64" fmla="*/ 85 w 182"/>
                  <a:gd name="T65" fmla="*/ 20 h 323"/>
                  <a:gd name="T66" fmla="*/ 50 w 182"/>
                  <a:gd name="T67" fmla="*/ 52 h 323"/>
                  <a:gd name="T68" fmla="*/ 33 w 182"/>
                  <a:gd name="T69" fmla="*/ 86 h 323"/>
                  <a:gd name="T70" fmla="*/ 20 w 182"/>
                  <a:gd name="T71" fmla="*/ 73 h 323"/>
                  <a:gd name="T72" fmla="*/ 16 w 182"/>
                  <a:gd name="T73" fmla="*/ 69 h 323"/>
                  <a:gd name="T74" fmla="*/ 16 w 182"/>
                  <a:gd name="T75" fmla="*/ 62 h 323"/>
                  <a:gd name="T76" fmla="*/ 1 w 182"/>
                  <a:gd name="T77" fmla="*/ 78 h 323"/>
                  <a:gd name="T78" fmla="*/ 3 w 182"/>
                  <a:gd name="T79" fmla="*/ 87 h 323"/>
                  <a:gd name="T80" fmla="*/ 6 w 182"/>
                  <a:gd name="T81" fmla="*/ 99 h 323"/>
                  <a:gd name="T82" fmla="*/ 1 w 182"/>
                  <a:gd name="T83" fmla="*/ 106 h 323"/>
                  <a:gd name="T84" fmla="*/ 14 w 182"/>
                  <a:gd name="T85" fmla="*/ 115 h 323"/>
                  <a:gd name="T86" fmla="*/ 26 w 182"/>
                  <a:gd name="T87" fmla="*/ 128 h 323"/>
                  <a:gd name="T88" fmla="*/ 36 w 182"/>
                  <a:gd name="T89" fmla="*/ 145 h 323"/>
                  <a:gd name="T90" fmla="*/ 41 w 182"/>
                  <a:gd name="T91" fmla="*/ 162 h 323"/>
                  <a:gd name="T92" fmla="*/ 46 w 182"/>
                  <a:gd name="T93" fmla="*/ 175 h 323"/>
                  <a:gd name="T94" fmla="*/ 54 w 182"/>
                  <a:gd name="T95" fmla="*/ 194 h 323"/>
                  <a:gd name="T96" fmla="*/ 62 w 182"/>
                  <a:gd name="T97" fmla="*/ 205 h 323"/>
                  <a:gd name="T98" fmla="*/ 68 w 182"/>
                  <a:gd name="T99" fmla="*/ 217 h 323"/>
                  <a:gd name="T100" fmla="*/ 78 w 182"/>
                  <a:gd name="T101" fmla="*/ 241 h 323"/>
                  <a:gd name="T102" fmla="*/ 76 w 182"/>
                  <a:gd name="T103" fmla="*/ 245 h 323"/>
                  <a:gd name="T104" fmla="*/ 80 w 182"/>
                  <a:gd name="T105" fmla="*/ 251 h 323"/>
                  <a:gd name="T106" fmla="*/ 88 w 182"/>
                  <a:gd name="T107" fmla="*/ 261 h 323"/>
                  <a:gd name="T108" fmla="*/ 95 w 182"/>
                  <a:gd name="T109" fmla="*/ 269 h 323"/>
                  <a:gd name="T110" fmla="*/ 102 w 182"/>
                  <a:gd name="T111" fmla="*/ 271 h 323"/>
                  <a:gd name="T112" fmla="*/ 112 w 182"/>
                  <a:gd name="T113" fmla="*/ 282 h 323"/>
                  <a:gd name="T114" fmla="*/ 120 w 182"/>
                  <a:gd name="T115" fmla="*/ 286 h 323"/>
                  <a:gd name="T116" fmla="*/ 133 w 182"/>
                  <a:gd name="T117" fmla="*/ 292 h 323"/>
                  <a:gd name="T118" fmla="*/ 144 w 182"/>
                  <a:gd name="T119" fmla="*/ 303 h 323"/>
                  <a:gd name="T120" fmla="*/ 146 w 182"/>
                  <a:gd name="T121" fmla="*/ 310 h 323"/>
                  <a:gd name="T122" fmla="*/ 160 w 182"/>
                  <a:gd name="T123" fmla="*/ 321 h 323"/>
                  <a:gd name="T124" fmla="*/ 170 w 182"/>
                  <a:gd name="T125" fmla="*/ 3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2" h="323">
                    <a:moveTo>
                      <a:pt x="170" y="318"/>
                    </a:moveTo>
                    <a:lnTo>
                      <a:pt x="171" y="319"/>
                    </a:lnTo>
                    <a:lnTo>
                      <a:pt x="174" y="317"/>
                    </a:lnTo>
                    <a:lnTo>
                      <a:pt x="175" y="314"/>
                    </a:lnTo>
                    <a:lnTo>
                      <a:pt x="173" y="311"/>
                    </a:lnTo>
                    <a:lnTo>
                      <a:pt x="174" y="308"/>
                    </a:lnTo>
                    <a:lnTo>
                      <a:pt x="175" y="305"/>
                    </a:lnTo>
                    <a:lnTo>
                      <a:pt x="177" y="306"/>
                    </a:lnTo>
                    <a:lnTo>
                      <a:pt x="177" y="303"/>
                    </a:lnTo>
                    <a:lnTo>
                      <a:pt x="175" y="303"/>
                    </a:lnTo>
                    <a:lnTo>
                      <a:pt x="174" y="302"/>
                    </a:lnTo>
                    <a:lnTo>
                      <a:pt x="176" y="296"/>
                    </a:lnTo>
                    <a:lnTo>
                      <a:pt x="179" y="293"/>
                    </a:lnTo>
                    <a:lnTo>
                      <a:pt x="182" y="289"/>
                    </a:lnTo>
                    <a:lnTo>
                      <a:pt x="182" y="285"/>
                    </a:lnTo>
                    <a:lnTo>
                      <a:pt x="178" y="274"/>
                    </a:lnTo>
                    <a:lnTo>
                      <a:pt x="179" y="271"/>
                    </a:lnTo>
                    <a:lnTo>
                      <a:pt x="179" y="267"/>
                    </a:lnTo>
                    <a:lnTo>
                      <a:pt x="178" y="265"/>
                    </a:lnTo>
                    <a:lnTo>
                      <a:pt x="178" y="261"/>
                    </a:lnTo>
                    <a:lnTo>
                      <a:pt x="179" y="258"/>
                    </a:lnTo>
                    <a:lnTo>
                      <a:pt x="180" y="253"/>
                    </a:lnTo>
                    <a:lnTo>
                      <a:pt x="180" y="242"/>
                    </a:lnTo>
                    <a:lnTo>
                      <a:pt x="178" y="238"/>
                    </a:lnTo>
                    <a:lnTo>
                      <a:pt x="180" y="232"/>
                    </a:lnTo>
                    <a:lnTo>
                      <a:pt x="180" y="220"/>
                    </a:lnTo>
                    <a:lnTo>
                      <a:pt x="182" y="216"/>
                    </a:lnTo>
                    <a:lnTo>
                      <a:pt x="182" y="213"/>
                    </a:lnTo>
                    <a:lnTo>
                      <a:pt x="169" y="191"/>
                    </a:lnTo>
                    <a:lnTo>
                      <a:pt x="169" y="191"/>
                    </a:lnTo>
                    <a:lnTo>
                      <a:pt x="169" y="190"/>
                    </a:lnTo>
                    <a:lnTo>
                      <a:pt x="168" y="189"/>
                    </a:lnTo>
                    <a:lnTo>
                      <a:pt x="166" y="190"/>
                    </a:lnTo>
                    <a:lnTo>
                      <a:pt x="163" y="190"/>
                    </a:lnTo>
                    <a:lnTo>
                      <a:pt x="161" y="191"/>
                    </a:lnTo>
                    <a:lnTo>
                      <a:pt x="158" y="192"/>
                    </a:lnTo>
                    <a:lnTo>
                      <a:pt x="156" y="189"/>
                    </a:lnTo>
                    <a:lnTo>
                      <a:pt x="156" y="186"/>
                    </a:lnTo>
                    <a:lnTo>
                      <a:pt x="155" y="176"/>
                    </a:lnTo>
                    <a:lnTo>
                      <a:pt x="155" y="169"/>
                    </a:lnTo>
                    <a:lnTo>
                      <a:pt x="156" y="169"/>
                    </a:lnTo>
                    <a:lnTo>
                      <a:pt x="157" y="165"/>
                    </a:lnTo>
                    <a:lnTo>
                      <a:pt x="155" y="163"/>
                    </a:lnTo>
                    <a:lnTo>
                      <a:pt x="151" y="166"/>
                    </a:lnTo>
                    <a:lnTo>
                      <a:pt x="144" y="173"/>
                    </a:lnTo>
                    <a:lnTo>
                      <a:pt x="137" y="172"/>
                    </a:lnTo>
                    <a:lnTo>
                      <a:pt x="131" y="172"/>
                    </a:lnTo>
                    <a:lnTo>
                      <a:pt x="130" y="167"/>
                    </a:lnTo>
                    <a:lnTo>
                      <a:pt x="127" y="162"/>
                    </a:lnTo>
                    <a:lnTo>
                      <a:pt x="123" y="161"/>
                    </a:lnTo>
                    <a:lnTo>
                      <a:pt x="114" y="162"/>
                    </a:lnTo>
                    <a:lnTo>
                      <a:pt x="118" y="156"/>
                    </a:lnTo>
                    <a:lnTo>
                      <a:pt x="111" y="143"/>
                    </a:lnTo>
                    <a:lnTo>
                      <a:pt x="107" y="138"/>
                    </a:lnTo>
                    <a:lnTo>
                      <a:pt x="108" y="136"/>
                    </a:lnTo>
                    <a:lnTo>
                      <a:pt x="106" y="133"/>
                    </a:lnTo>
                    <a:lnTo>
                      <a:pt x="108" y="130"/>
                    </a:lnTo>
                    <a:lnTo>
                      <a:pt x="108" y="126"/>
                    </a:lnTo>
                    <a:lnTo>
                      <a:pt x="107" y="124"/>
                    </a:lnTo>
                    <a:lnTo>
                      <a:pt x="109" y="122"/>
                    </a:lnTo>
                    <a:lnTo>
                      <a:pt x="109" y="118"/>
                    </a:lnTo>
                    <a:lnTo>
                      <a:pt x="113" y="115"/>
                    </a:lnTo>
                    <a:lnTo>
                      <a:pt x="115" y="116"/>
                    </a:lnTo>
                    <a:lnTo>
                      <a:pt x="117" y="113"/>
                    </a:lnTo>
                    <a:lnTo>
                      <a:pt x="116" y="110"/>
                    </a:lnTo>
                    <a:lnTo>
                      <a:pt x="115" y="104"/>
                    </a:lnTo>
                    <a:lnTo>
                      <a:pt x="119" y="100"/>
                    </a:lnTo>
                    <a:lnTo>
                      <a:pt x="118" y="97"/>
                    </a:lnTo>
                    <a:lnTo>
                      <a:pt x="119" y="94"/>
                    </a:lnTo>
                    <a:lnTo>
                      <a:pt x="119" y="90"/>
                    </a:lnTo>
                    <a:lnTo>
                      <a:pt x="122" y="88"/>
                    </a:lnTo>
                    <a:lnTo>
                      <a:pt x="125" y="86"/>
                    </a:lnTo>
                    <a:lnTo>
                      <a:pt x="128" y="82"/>
                    </a:lnTo>
                    <a:lnTo>
                      <a:pt x="130" y="82"/>
                    </a:lnTo>
                    <a:lnTo>
                      <a:pt x="131" y="80"/>
                    </a:lnTo>
                    <a:lnTo>
                      <a:pt x="138" y="78"/>
                    </a:lnTo>
                    <a:lnTo>
                      <a:pt x="148" y="74"/>
                    </a:lnTo>
                    <a:lnTo>
                      <a:pt x="149" y="72"/>
                    </a:lnTo>
                    <a:lnTo>
                      <a:pt x="151" y="72"/>
                    </a:lnTo>
                    <a:lnTo>
                      <a:pt x="153" y="72"/>
                    </a:lnTo>
                    <a:lnTo>
                      <a:pt x="154" y="72"/>
                    </a:lnTo>
                    <a:lnTo>
                      <a:pt x="158" y="74"/>
                    </a:lnTo>
                    <a:lnTo>
                      <a:pt x="157" y="75"/>
                    </a:lnTo>
                    <a:lnTo>
                      <a:pt x="160" y="76"/>
                    </a:lnTo>
                    <a:lnTo>
                      <a:pt x="161" y="74"/>
                    </a:lnTo>
                    <a:lnTo>
                      <a:pt x="161" y="69"/>
                    </a:lnTo>
                    <a:lnTo>
                      <a:pt x="158" y="65"/>
                    </a:lnTo>
                    <a:lnTo>
                      <a:pt x="154" y="66"/>
                    </a:lnTo>
                    <a:lnTo>
                      <a:pt x="151" y="66"/>
                    </a:lnTo>
                    <a:lnTo>
                      <a:pt x="151" y="65"/>
                    </a:lnTo>
                    <a:lnTo>
                      <a:pt x="160" y="46"/>
                    </a:lnTo>
                    <a:lnTo>
                      <a:pt x="160" y="44"/>
                    </a:lnTo>
                    <a:lnTo>
                      <a:pt x="158" y="44"/>
                    </a:lnTo>
                    <a:lnTo>
                      <a:pt x="156" y="42"/>
                    </a:lnTo>
                    <a:lnTo>
                      <a:pt x="153" y="41"/>
                    </a:lnTo>
                    <a:lnTo>
                      <a:pt x="151" y="41"/>
                    </a:lnTo>
                    <a:lnTo>
                      <a:pt x="150" y="38"/>
                    </a:lnTo>
                    <a:lnTo>
                      <a:pt x="147" y="38"/>
                    </a:lnTo>
                    <a:lnTo>
                      <a:pt x="143" y="41"/>
                    </a:lnTo>
                    <a:lnTo>
                      <a:pt x="139" y="39"/>
                    </a:lnTo>
                    <a:lnTo>
                      <a:pt x="135" y="38"/>
                    </a:lnTo>
                    <a:lnTo>
                      <a:pt x="130" y="41"/>
                    </a:lnTo>
                    <a:lnTo>
                      <a:pt x="130" y="42"/>
                    </a:lnTo>
                    <a:lnTo>
                      <a:pt x="126" y="42"/>
                    </a:lnTo>
                    <a:lnTo>
                      <a:pt x="123" y="41"/>
                    </a:lnTo>
                    <a:lnTo>
                      <a:pt x="120" y="42"/>
                    </a:lnTo>
                    <a:lnTo>
                      <a:pt x="118" y="41"/>
                    </a:lnTo>
                    <a:lnTo>
                      <a:pt x="117" y="38"/>
                    </a:lnTo>
                    <a:lnTo>
                      <a:pt x="118" y="37"/>
                    </a:lnTo>
                    <a:lnTo>
                      <a:pt x="116" y="33"/>
                    </a:lnTo>
                    <a:lnTo>
                      <a:pt x="114" y="31"/>
                    </a:lnTo>
                    <a:lnTo>
                      <a:pt x="113" y="31"/>
                    </a:lnTo>
                    <a:lnTo>
                      <a:pt x="113" y="27"/>
                    </a:lnTo>
                    <a:lnTo>
                      <a:pt x="110" y="22"/>
                    </a:lnTo>
                    <a:lnTo>
                      <a:pt x="104" y="19"/>
                    </a:lnTo>
                    <a:lnTo>
                      <a:pt x="102" y="19"/>
                    </a:lnTo>
                    <a:lnTo>
                      <a:pt x="99" y="14"/>
                    </a:lnTo>
                    <a:lnTo>
                      <a:pt x="99" y="10"/>
                    </a:lnTo>
                    <a:lnTo>
                      <a:pt x="96" y="6"/>
                    </a:lnTo>
                    <a:lnTo>
                      <a:pt x="95" y="4"/>
                    </a:lnTo>
                    <a:lnTo>
                      <a:pt x="92" y="3"/>
                    </a:lnTo>
                    <a:lnTo>
                      <a:pt x="87" y="2"/>
                    </a:lnTo>
                    <a:lnTo>
                      <a:pt x="85" y="0"/>
                    </a:lnTo>
                    <a:lnTo>
                      <a:pt x="85" y="0"/>
                    </a:lnTo>
                    <a:lnTo>
                      <a:pt x="85" y="0"/>
                    </a:lnTo>
                    <a:lnTo>
                      <a:pt x="85" y="3"/>
                    </a:lnTo>
                    <a:lnTo>
                      <a:pt x="85" y="4"/>
                    </a:lnTo>
                    <a:lnTo>
                      <a:pt x="88" y="11"/>
                    </a:lnTo>
                    <a:lnTo>
                      <a:pt x="88" y="14"/>
                    </a:lnTo>
                    <a:lnTo>
                      <a:pt x="88" y="18"/>
                    </a:lnTo>
                    <a:lnTo>
                      <a:pt x="87" y="20"/>
                    </a:lnTo>
                    <a:lnTo>
                      <a:pt x="85" y="20"/>
                    </a:lnTo>
                    <a:lnTo>
                      <a:pt x="81" y="31"/>
                    </a:lnTo>
                    <a:lnTo>
                      <a:pt x="71" y="41"/>
                    </a:lnTo>
                    <a:lnTo>
                      <a:pt x="64" y="47"/>
                    </a:lnTo>
                    <a:lnTo>
                      <a:pt x="50" y="52"/>
                    </a:lnTo>
                    <a:lnTo>
                      <a:pt x="48" y="55"/>
                    </a:lnTo>
                    <a:lnTo>
                      <a:pt x="37" y="82"/>
                    </a:lnTo>
                    <a:lnTo>
                      <a:pt x="34" y="86"/>
                    </a:lnTo>
                    <a:lnTo>
                      <a:pt x="33" y="86"/>
                    </a:lnTo>
                    <a:lnTo>
                      <a:pt x="29" y="79"/>
                    </a:lnTo>
                    <a:lnTo>
                      <a:pt x="26" y="77"/>
                    </a:lnTo>
                    <a:lnTo>
                      <a:pt x="22" y="76"/>
                    </a:lnTo>
                    <a:lnTo>
                      <a:pt x="20" y="73"/>
                    </a:lnTo>
                    <a:lnTo>
                      <a:pt x="17" y="75"/>
                    </a:lnTo>
                    <a:lnTo>
                      <a:pt x="14" y="75"/>
                    </a:lnTo>
                    <a:lnTo>
                      <a:pt x="14" y="72"/>
                    </a:lnTo>
                    <a:lnTo>
                      <a:pt x="16" y="69"/>
                    </a:lnTo>
                    <a:lnTo>
                      <a:pt x="19" y="67"/>
                    </a:lnTo>
                    <a:lnTo>
                      <a:pt x="18" y="62"/>
                    </a:lnTo>
                    <a:lnTo>
                      <a:pt x="16" y="62"/>
                    </a:lnTo>
                    <a:lnTo>
                      <a:pt x="16" y="62"/>
                    </a:lnTo>
                    <a:lnTo>
                      <a:pt x="9" y="65"/>
                    </a:lnTo>
                    <a:lnTo>
                      <a:pt x="7" y="68"/>
                    </a:lnTo>
                    <a:lnTo>
                      <a:pt x="2" y="74"/>
                    </a:lnTo>
                    <a:lnTo>
                      <a:pt x="1" y="78"/>
                    </a:lnTo>
                    <a:lnTo>
                      <a:pt x="0" y="81"/>
                    </a:lnTo>
                    <a:lnTo>
                      <a:pt x="0" y="83"/>
                    </a:lnTo>
                    <a:lnTo>
                      <a:pt x="2" y="85"/>
                    </a:lnTo>
                    <a:lnTo>
                      <a:pt x="3" y="87"/>
                    </a:lnTo>
                    <a:lnTo>
                      <a:pt x="1" y="89"/>
                    </a:lnTo>
                    <a:lnTo>
                      <a:pt x="1" y="91"/>
                    </a:lnTo>
                    <a:lnTo>
                      <a:pt x="4" y="94"/>
                    </a:lnTo>
                    <a:lnTo>
                      <a:pt x="6" y="99"/>
                    </a:lnTo>
                    <a:lnTo>
                      <a:pt x="5" y="102"/>
                    </a:lnTo>
                    <a:lnTo>
                      <a:pt x="4" y="102"/>
                    </a:lnTo>
                    <a:lnTo>
                      <a:pt x="2" y="103"/>
                    </a:lnTo>
                    <a:lnTo>
                      <a:pt x="1" y="106"/>
                    </a:lnTo>
                    <a:lnTo>
                      <a:pt x="3" y="108"/>
                    </a:lnTo>
                    <a:lnTo>
                      <a:pt x="5" y="110"/>
                    </a:lnTo>
                    <a:lnTo>
                      <a:pt x="10" y="114"/>
                    </a:lnTo>
                    <a:lnTo>
                      <a:pt x="14" y="115"/>
                    </a:lnTo>
                    <a:lnTo>
                      <a:pt x="19" y="119"/>
                    </a:lnTo>
                    <a:lnTo>
                      <a:pt x="23" y="120"/>
                    </a:lnTo>
                    <a:lnTo>
                      <a:pt x="23" y="123"/>
                    </a:lnTo>
                    <a:lnTo>
                      <a:pt x="26" y="128"/>
                    </a:lnTo>
                    <a:lnTo>
                      <a:pt x="26" y="133"/>
                    </a:lnTo>
                    <a:lnTo>
                      <a:pt x="28" y="137"/>
                    </a:lnTo>
                    <a:lnTo>
                      <a:pt x="34" y="140"/>
                    </a:lnTo>
                    <a:lnTo>
                      <a:pt x="36" y="145"/>
                    </a:lnTo>
                    <a:lnTo>
                      <a:pt x="37" y="150"/>
                    </a:lnTo>
                    <a:lnTo>
                      <a:pt x="39" y="153"/>
                    </a:lnTo>
                    <a:lnTo>
                      <a:pt x="40" y="158"/>
                    </a:lnTo>
                    <a:lnTo>
                      <a:pt x="41" y="162"/>
                    </a:lnTo>
                    <a:lnTo>
                      <a:pt x="43" y="164"/>
                    </a:lnTo>
                    <a:lnTo>
                      <a:pt x="46" y="169"/>
                    </a:lnTo>
                    <a:lnTo>
                      <a:pt x="47" y="174"/>
                    </a:lnTo>
                    <a:lnTo>
                      <a:pt x="46" y="175"/>
                    </a:lnTo>
                    <a:lnTo>
                      <a:pt x="48" y="181"/>
                    </a:lnTo>
                    <a:lnTo>
                      <a:pt x="53" y="187"/>
                    </a:lnTo>
                    <a:lnTo>
                      <a:pt x="54" y="191"/>
                    </a:lnTo>
                    <a:lnTo>
                      <a:pt x="54" y="194"/>
                    </a:lnTo>
                    <a:lnTo>
                      <a:pt x="54" y="196"/>
                    </a:lnTo>
                    <a:lnTo>
                      <a:pt x="56" y="197"/>
                    </a:lnTo>
                    <a:lnTo>
                      <a:pt x="61" y="202"/>
                    </a:lnTo>
                    <a:lnTo>
                      <a:pt x="62" y="205"/>
                    </a:lnTo>
                    <a:lnTo>
                      <a:pt x="62" y="210"/>
                    </a:lnTo>
                    <a:lnTo>
                      <a:pt x="64" y="212"/>
                    </a:lnTo>
                    <a:lnTo>
                      <a:pt x="68" y="213"/>
                    </a:lnTo>
                    <a:lnTo>
                      <a:pt x="68" y="217"/>
                    </a:lnTo>
                    <a:lnTo>
                      <a:pt x="72" y="225"/>
                    </a:lnTo>
                    <a:lnTo>
                      <a:pt x="73" y="229"/>
                    </a:lnTo>
                    <a:lnTo>
                      <a:pt x="78" y="238"/>
                    </a:lnTo>
                    <a:lnTo>
                      <a:pt x="78" y="241"/>
                    </a:lnTo>
                    <a:lnTo>
                      <a:pt x="77" y="241"/>
                    </a:lnTo>
                    <a:lnTo>
                      <a:pt x="75" y="240"/>
                    </a:lnTo>
                    <a:lnTo>
                      <a:pt x="75" y="241"/>
                    </a:lnTo>
                    <a:lnTo>
                      <a:pt x="76" y="245"/>
                    </a:lnTo>
                    <a:lnTo>
                      <a:pt x="76" y="247"/>
                    </a:lnTo>
                    <a:lnTo>
                      <a:pt x="78" y="247"/>
                    </a:lnTo>
                    <a:lnTo>
                      <a:pt x="79" y="248"/>
                    </a:lnTo>
                    <a:lnTo>
                      <a:pt x="80" y="251"/>
                    </a:lnTo>
                    <a:lnTo>
                      <a:pt x="79" y="252"/>
                    </a:lnTo>
                    <a:lnTo>
                      <a:pt x="84" y="256"/>
                    </a:lnTo>
                    <a:lnTo>
                      <a:pt x="88" y="258"/>
                    </a:lnTo>
                    <a:lnTo>
                      <a:pt x="88" y="261"/>
                    </a:lnTo>
                    <a:lnTo>
                      <a:pt x="91" y="264"/>
                    </a:lnTo>
                    <a:lnTo>
                      <a:pt x="93" y="265"/>
                    </a:lnTo>
                    <a:lnTo>
                      <a:pt x="95" y="266"/>
                    </a:lnTo>
                    <a:lnTo>
                      <a:pt x="95" y="269"/>
                    </a:lnTo>
                    <a:lnTo>
                      <a:pt x="97" y="270"/>
                    </a:lnTo>
                    <a:lnTo>
                      <a:pt x="102" y="270"/>
                    </a:lnTo>
                    <a:lnTo>
                      <a:pt x="103" y="268"/>
                    </a:lnTo>
                    <a:lnTo>
                      <a:pt x="102" y="271"/>
                    </a:lnTo>
                    <a:lnTo>
                      <a:pt x="105" y="275"/>
                    </a:lnTo>
                    <a:lnTo>
                      <a:pt x="109" y="277"/>
                    </a:lnTo>
                    <a:lnTo>
                      <a:pt x="111" y="279"/>
                    </a:lnTo>
                    <a:lnTo>
                      <a:pt x="112" y="282"/>
                    </a:lnTo>
                    <a:lnTo>
                      <a:pt x="113" y="284"/>
                    </a:lnTo>
                    <a:lnTo>
                      <a:pt x="117" y="286"/>
                    </a:lnTo>
                    <a:lnTo>
                      <a:pt x="118" y="285"/>
                    </a:lnTo>
                    <a:lnTo>
                      <a:pt x="120" y="286"/>
                    </a:lnTo>
                    <a:lnTo>
                      <a:pt x="126" y="289"/>
                    </a:lnTo>
                    <a:lnTo>
                      <a:pt x="130" y="291"/>
                    </a:lnTo>
                    <a:lnTo>
                      <a:pt x="133" y="291"/>
                    </a:lnTo>
                    <a:lnTo>
                      <a:pt x="133" y="292"/>
                    </a:lnTo>
                    <a:lnTo>
                      <a:pt x="134" y="294"/>
                    </a:lnTo>
                    <a:lnTo>
                      <a:pt x="138" y="298"/>
                    </a:lnTo>
                    <a:lnTo>
                      <a:pt x="140" y="300"/>
                    </a:lnTo>
                    <a:lnTo>
                      <a:pt x="144" y="303"/>
                    </a:lnTo>
                    <a:lnTo>
                      <a:pt x="145" y="303"/>
                    </a:lnTo>
                    <a:lnTo>
                      <a:pt x="147" y="306"/>
                    </a:lnTo>
                    <a:lnTo>
                      <a:pt x="146" y="307"/>
                    </a:lnTo>
                    <a:lnTo>
                      <a:pt x="146" y="310"/>
                    </a:lnTo>
                    <a:lnTo>
                      <a:pt x="149" y="311"/>
                    </a:lnTo>
                    <a:lnTo>
                      <a:pt x="153" y="313"/>
                    </a:lnTo>
                    <a:lnTo>
                      <a:pt x="157" y="317"/>
                    </a:lnTo>
                    <a:lnTo>
                      <a:pt x="160" y="321"/>
                    </a:lnTo>
                    <a:lnTo>
                      <a:pt x="162" y="322"/>
                    </a:lnTo>
                    <a:lnTo>
                      <a:pt x="163" y="323"/>
                    </a:lnTo>
                    <a:lnTo>
                      <a:pt x="167" y="320"/>
                    </a:lnTo>
                    <a:lnTo>
                      <a:pt x="170" y="3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9" name="Freeform 1310">
                <a:extLst>
                  <a:ext uri="{FF2B5EF4-FFF2-40B4-BE49-F238E27FC236}">
                    <a16:creationId xmlns:a16="http://schemas.microsoft.com/office/drawing/2014/main" id="{207534A6-A7FB-415C-8EF4-FA2CF3F82977}"/>
                  </a:ext>
                </a:extLst>
              </p:cNvPr>
              <p:cNvSpPr>
                <a:spLocks/>
              </p:cNvSpPr>
              <p:nvPr/>
            </p:nvSpPr>
            <p:spPr bwMode="auto">
              <a:xfrm>
                <a:off x="4184807" y="4723958"/>
                <a:ext cx="280998" cy="374615"/>
              </a:xfrm>
              <a:custGeom>
                <a:avLst/>
                <a:gdLst>
                  <a:gd name="T0" fmla="*/ 11 w 177"/>
                  <a:gd name="T1" fmla="*/ 52 h 236"/>
                  <a:gd name="T2" fmla="*/ 11 w 177"/>
                  <a:gd name="T3" fmla="*/ 74 h 236"/>
                  <a:gd name="T4" fmla="*/ 9 w 177"/>
                  <a:gd name="T5" fmla="*/ 93 h 236"/>
                  <a:gd name="T6" fmla="*/ 10 w 177"/>
                  <a:gd name="T7" fmla="*/ 103 h 236"/>
                  <a:gd name="T8" fmla="*/ 13 w 177"/>
                  <a:gd name="T9" fmla="*/ 121 h 236"/>
                  <a:gd name="T10" fmla="*/ 5 w 177"/>
                  <a:gd name="T11" fmla="*/ 134 h 236"/>
                  <a:gd name="T12" fmla="*/ 8 w 177"/>
                  <a:gd name="T13" fmla="*/ 138 h 236"/>
                  <a:gd name="T14" fmla="*/ 12 w 177"/>
                  <a:gd name="T15" fmla="*/ 146 h 236"/>
                  <a:gd name="T16" fmla="*/ 13 w 177"/>
                  <a:gd name="T17" fmla="*/ 153 h 236"/>
                  <a:gd name="T18" fmla="*/ 16 w 177"/>
                  <a:gd name="T19" fmla="*/ 165 h 236"/>
                  <a:gd name="T20" fmla="*/ 22 w 177"/>
                  <a:gd name="T21" fmla="*/ 179 h 236"/>
                  <a:gd name="T22" fmla="*/ 22 w 177"/>
                  <a:gd name="T23" fmla="*/ 194 h 236"/>
                  <a:gd name="T24" fmla="*/ 43 w 177"/>
                  <a:gd name="T25" fmla="*/ 236 h 236"/>
                  <a:gd name="T26" fmla="*/ 46 w 177"/>
                  <a:gd name="T27" fmla="*/ 233 h 236"/>
                  <a:gd name="T28" fmla="*/ 56 w 177"/>
                  <a:gd name="T29" fmla="*/ 218 h 236"/>
                  <a:gd name="T30" fmla="*/ 67 w 177"/>
                  <a:gd name="T31" fmla="*/ 219 h 236"/>
                  <a:gd name="T32" fmla="*/ 78 w 177"/>
                  <a:gd name="T33" fmla="*/ 218 h 236"/>
                  <a:gd name="T34" fmla="*/ 83 w 177"/>
                  <a:gd name="T35" fmla="*/ 230 h 236"/>
                  <a:gd name="T36" fmla="*/ 85 w 177"/>
                  <a:gd name="T37" fmla="*/ 227 h 236"/>
                  <a:gd name="T38" fmla="*/ 89 w 177"/>
                  <a:gd name="T39" fmla="*/ 217 h 236"/>
                  <a:gd name="T40" fmla="*/ 106 w 177"/>
                  <a:gd name="T41" fmla="*/ 220 h 236"/>
                  <a:gd name="T42" fmla="*/ 112 w 177"/>
                  <a:gd name="T43" fmla="*/ 201 h 236"/>
                  <a:gd name="T44" fmla="*/ 114 w 177"/>
                  <a:gd name="T45" fmla="*/ 185 h 236"/>
                  <a:gd name="T46" fmla="*/ 120 w 177"/>
                  <a:gd name="T47" fmla="*/ 173 h 236"/>
                  <a:gd name="T48" fmla="*/ 165 w 177"/>
                  <a:gd name="T49" fmla="*/ 176 h 236"/>
                  <a:gd name="T50" fmla="*/ 170 w 177"/>
                  <a:gd name="T51" fmla="*/ 175 h 236"/>
                  <a:gd name="T52" fmla="*/ 176 w 177"/>
                  <a:gd name="T53" fmla="*/ 148 h 236"/>
                  <a:gd name="T54" fmla="*/ 162 w 177"/>
                  <a:gd name="T55" fmla="*/ 123 h 236"/>
                  <a:gd name="T56" fmla="*/ 136 w 177"/>
                  <a:gd name="T57" fmla="*/ 104 h 236"/>
                  <a:gd name="T58" fmla="*/ 131 w 177"/>
                  <a:gd name="T59" fmla="*/ 83 h 236"/>
                  <a:gd name="T60" fmla="*/ 125 w 177"/>
                  <a:gd name="T61" fmla="*/ 69 h 236"/>
                  <a:gd name="T62" fmla="*/ 110 w 177"/>
                  <a:gd name="T63" fmla="*/ 66 h 236"/>
                  <a:gd name="T64" fmla="*/ 99 w 177"/>
                  <a:gd name="T65" fmla="*/ 57 h 236"/>
                  <a:gd name="T66" fmla="*/ 89 w 177"/>
                  <a:gd name="T67" fmla="*/ 52 h 236"/>
                  <a:gd name="T68" fmla="*/ 77 w 177"/>
                  <a:gd name="T69" fmla="*/ 49 h 236"/>
                  <a:gd name="T70" fmla="*/ 66 w 177"/>
                  <a:gd name="T71" fmla="*/ 41 h 236"/>
                  <a:gd name="T72" fmla="*/ 59 w 177"/>
                  <a:gd name="T73" fmla="*/ 28 h 236"/>
                  <a:gd name="T74" fmla="*/ 61 w 177"/>
                  <a:gd name="T75" fmla="*/ 11 h 236"/>
                  <a:gd name="T76" fmla="*/ 58 w 177"/>
                  <a:gd name="T77" fmla="*/ 0 h 236"/>
                  <a:gd name="T78" fmla="*/ 49 w 177"/>
                  <a:gd name="T79" fmla="*/ 0 h 236"/>
                  <a:gd name="T80" fmla="*/ 33 w 177"/>
                  <a:gd name="T81" fmla="*/ 8 h 236"/>
                  <a:gd name="T82" fmla="*/ 23 w 177"/>
                  <a:gd name="T83" fmla="*/ 18 h 236"/>
                  <a:gd name="T84" fmla="*/ 13 w 177"/>
                  <a:gd name="T85" fmla="*/ 23 h 236"/>
                  <a:gd name="T86" fmla="*/ 0 w 177"/>
                  <a:gd name="T87" fmla="*/ 2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236">
                    <a:moveTo>
                      <a:pt x="13" y="45"/>
                    </a:moveTo>
                    <a:lnTo>
                      <a:pt x="13" y="48"/>
                    </a:lnTo>
                    <a:lnTo>
                      <a:pt x="11" y="52"/>
                    </a:lnTo>
                    <a:lnTo>
                      <a:pt x="11" y="64"/>
                    </a:lnTo>
                    <a:lnTo>
                      <a:pt x="9" y="70"/>
                    </a:lnTo>
                    <a:lnTo>
                      <a:pt x="11" y="74"/>
                    </a:lnTo>
                    <a:lnTo>
                      <a:pt x="11" y="85"/>
                    </a:lnTo>
                    <a:lnTo>
                      <a:pt x="10" y="90"/>
                    </a:lnTo>
                    <a:lnTo>
                      <a:pt x="9" y="93"/>
                    </a:lnTo>
                    <a:lnTo>
                      <a:pt x="9" y="97"/>
                    </a:lnTo>
                    <a:lnTo>
                      <a:pt x="10" y="99"/>
                    </a:lnTo>
                    <a:lnTo>
                      <a:pt x="10" y="103"/>
                    </a:lnTo>
                    <a:lnTo>
                      <a:pt x="9" y="106"/>
                    </a:lnTo>
                    <a:lnTo>
                      <a:pt x="13" y="117"/>
                    </a:lnTo>
                    <a:lnTo>
                      <a:pt x="13" y="121"/>
                    </a:lnTo>
                    <a:lnTo>
                      <a:pt x="10" y="125"/>
                    </a:lnTo>
                    <a:lnTo>
                      <a:pt x="7" y="128"/>
                    </a:lnTo>
                    <a:lnTo>
                      <a:pt x="5" y="134"/>
                    </a:lnTo>
                    <a:lnTo>
                      <a:pt x="6" y="135"/>
                    </a:lnTo>
                    <a:lnTo>
                      <a:pt x="8" y="135"/>
                    </a:lnTo>
                    <a:lnTo>
                      <a:pt x="8" y="138"/>
                    </a:lnTo>
                    <a:lnTo>
                      <a:pt x="9" y="138"/>
                    </a:lnTo>
                    <a:lnTo>
                      <a:pt x="9" y="142"/>
                    </a:lnTo>
                    <a:lnTo>
                      <a:pt x="12" y="146"/>
                    </a:lnTo>
                    <a:lnTo>
                      <a:pt x="13" y="147"/>
                    </a:lnTo>
                    <a:lnTo>
                      <a:pt x="14" y="150"/>
                    </a:lnTo>
                    <a:lnTo>
                      <a:pt x="13" y="153"/>
                    </a:lnTo>
                    <a:lnTo>
                      <a:pt x="13" y="156"/>
                    </a:lnTo>
                    <a:lnTo>
                      <a:pt x="14" y="161"/>
                    </a:lnTo>
                    <a:lnTo>
                      <a:pt x="16" y="165"/>
                    </a:lnTo>
                    <a:lnTo>
                      <a:pt x="23" y="171"/>
                    </a:lnTo>
                    <a:lnTo>
                      <a:pt x="23" y="173"/>
                    </a:lnTo>
                    <a:lnTo>
                      <a:pt x="22" y="179"/>
                    </a:lnTo>
                    <a:lnTo>
                      <a:pt x="23" y="182"/>
                    </a:lnTo>
                    <a:lnTo>
                      <a:pt x="20" y="191"/>
                    </a:lnTo>
                    <a:lnTo>
                      <a:pt x="22" y="194"/>
                    </a:lnTo>
                    <a:lnTo>
                      <a:pt x="28" y="202"/>
                    </a:lnTo>
                    <a:lnTo>
                      <a:pt x="39" y="236"/>
                    </a:lnTo>
                    <a:lnTo>
                      <a:pt x="43" y="236"/>
                    </a:lnTo>
                    <a:lnTo>
                      <a:pt x="44" y="234"/>
                    </a:lnTo>
                    <a:lnTo>
                      <a:pt x="46" y="233"/>
                    </a:lnTo>
                    <a:lnTo>
                      <a:pt x="46" y="233"/>
                    </a:lnTo>
                    <a:lnTo>
                      <a:pt x="47" y="231"/>
                    </a:lnTo>
                    <a:lnTo>
                      <a:pt x="51" y="225"/>
                    </a:lnTo>
                    <a:lnTo>
                      <a:pt x="56" y="218"/>
                    </a:lnTo>
                    <a:lnTo>
                      <a:pt x="59" y="216"/>
                    </a:lnTo>
                    <a:lnTo>
                      <a:pt x="63" y="220"/>
                    </a:lnTo>
                    <a:lnTo>
                      <a:pt x="67" y="219"/>
                    </a:lnTo>
                    <a:lnTo>
                      <a:pt x="69" y="218"/>
                    </a:lnTo>
                    <a:lnTo>
                      <a:pt x="72" y="219"/>
                    </a:lnTo>
                    <a:lnTo>
                      <a:pt x="78" y="218"/>
                    </a:lnTo>
                    <a:lnTo>
                      <a:pt x="80" y="219"/>
                    </a:lnTo>
                    <a:lnTo>
                      <a:pt x="81" y="223"/>
                    </a:lnTo>
                    <a:lnTo>
                      <a:pt x="83" y="230"/>
                    </a:lnTo>
                    <a:lnTo>
                      <a:pt x="84" y="232"/>
                    </a:lnTo>
                    <a:lnTo>
                      <a:pt x="86" y="230"/>
                    </a:lnTo>
                    <a:lnTo>
                      <a:pt x="85" y="227"/>
                    </a:lnTo>
                    <a:lnTo>
                      <a:pt x="86" y="224"/>
                    </a:lnTo>
                    <a:lnTo>
                      <a:pt x="86" y="221"/>
                    </a:lnTo>
                    <a:lnTo>
                      <a:pt x="89" y="217"/>
                    </a:lnTo>
                    <a:lnTo>
                      <a:pt x="97" y="217"/>
                    </a:lnTo>
                    <a:lnTo>
                      <a:pt x="104" y="217"/>
                    </a:lnTo>
                    <a:lnTo>
                      <a:pt x="106" y="220"/>
                    </a:lnTo>
                    <a:lnTo>
                      <a:pt x="108" y="215"/>
                    </a:lnTo>
                    <a:lnTo>
                      <a:pt x="112" y="205"/>
                    </a:lnTo>
                    <a:lnTo>
                      <a:pt x="112" y="201"/>
                    </a:lnTo>
                    <a:lnTo>
                      <a:pt x="111" y="196"/>
                    </a:lnTo>
                    <a:lnTo>
                      <a:pt x="110" y="194"/>
                    </a:lnTo>
                    <a:lnTo>
                      <a:pt x="114" y="185"/>
                    </a:lnTo>
                    <a:lnTo>
                      <a:pt x="117" y="179"/>
                    </a:lnTo>
                    <a:lnTo>
                      <a:pt x="117" y="176"/>
                    </a:lnTo>
                    <a:lnTo>
                      <a:pt x="120" y="173"/>
                    </a:lnTo>
                    <a:lnTo>
                      <a:pt x="139" y="167"/>
                    </a:lnTo>
                    <a:lnTo>
                      <a:pt x="155" y="167"/>
                    </a:lnTo>
                    <a:lnTo>
                      <a:pt x="165" y="176"/>
                    </a:lnTo>
                    <a:lnTo>
                      <a:pt x="167" y="177"/>
                    </a:lnTo>
                    <a:lnTo>
                      <a:pt x="169" y="178"/>
                    </a:lnTo>
                    <a:lnTo>
                      <a:pt x="170" y="175"/>
                    </a:lnTo>
                    <a:lnTo>
                      <a:pt x="170" y="173"/>
                    </a:lnTo>
                    <a:lnTo>
                      <a:pt x="177" y="156"/>
                    </a:lnTo>
                    <a:lnTo>
                      <a:pt x="176" y="148"/>
                    </a:lnTo>
                    <a:lnTo>
                      <a:pt x="169" y="132"/>
                    </a:lnTo>
                    <a:lnTo>
                      <a:pt x="162" y="130"/>
                    </a:lnTo>
                    <a:lnTo>
                      <a:pt x="162" y="123"/>
                    </a:lnTo>
                    <a:lnTo>
                      <a:pt x="161" y="112"/>
                    </a:lnTo>
                    <a:lnTo>
                      <a:pt x="136" y="112"/>
                    </a:lnTo>
                    <a:lnTo>
                      <a:pt x="136" y="104"/>
                    </a:lnTo>
                    <a:lnTo>
                      <a:pt x="131" y="94"/>
                    </a:lnTo>
                    <a:lnTo>
                      <a:pt x="133" y="90"/>
                    </a:lnTo>
                    <a:lnTo>
                      <a:pt x="131" y="83"/>
                    </a:lnTo>
                    <a:lnTo>
                      <a:pt x="132" y="75"/>
                    </a:lnTo>
                    <a:lnTo>
                      <a:pt x="131" y="73"/>
                    </a:lnTo>
                    <a:lnTo>
                      <a:pt x="125" y="69"/>
                    </a:lnTo>
                    <a:lnTo>
                      <a:pt x="117" y="70"/>
                    </a:lnTo>
                    <a:lnTo>
                      <a:pt x="113" y="67"/>
                    </a:lnTo>
                    <a:lnTo>
                      <a:pt x="110" y="66"/>
                    </a:lnTo>
                    <a:lnTo>
                      <a:pt x="110" y="61"/>
                    </a:lnTo>
                    <a:lnTo>
                      <a:pt x="106" y="59"/>
                    </a:lnTo>
                    <a:lnTo>
                      <a:pt x="99" y="57"/>
                    </a:lnTo>
                    <a:lnTo>
                      <a:pt x="98" y="57"/>
                    </a:lnTo>
                    <a:lnTo>
                      <a:pt x="92" y="51"/>
                    </a:lnTo>
                    <a:lnTo>
                      <a:pt x="89" y="52"/>
                    </a:lnTo>
                    <a:lnTo>
                      <a:pt x="84" y="46"/>
                    </a:lnTo>
                    <a:lnTo>
                      <a:pt x="78" y="48"/>
                    </a:lnTo>
                    <a:lnTo>
                      <a:pt x="77" y="49"/>
                    </a:lnTo>
                    <a:lnTo>
                      <a:pt x="74" y="46"/>
                    </a:lnTo>
                    <a:lnTo>
                      <a:pt x="69" y="42"/>
                    </a:lnTo>
                    <a:lnTo>
                      <a:pt x="66" y="41"/>
                    </a:lnTo>
                    <a:lnTo>
                      <a:pt x="65" y="35"/>
                    </a:lnTo>
                    <a:lnTo>
                      <a:pt x="61" y="34"/>
                    </a:lnTo>
                    <a:lnTo>
                      <a:pt x="59" y="28"/>
                    </a:lnTo>
                    <a:lnTo>
                      <a:pt x="61" y="24"/>
                    </a:lnTo>
                    <a:lnTo>
                      <a:pt x="58" y="16"/>
                    </a:lnTo>
                    <a:lnTo>
                      <a:pt x="61" y="11"/>
                    </a:lnTo>
                    <a:lnTo>
                      <a:pt x="59" y="5"/>
                    </a:lnTo>
                    <a:lnTo>
                      <a:pt x="60" y="1"/>
                    </a:lnTo>
                    <a:lnTo>
                      <a:pt x="58" y="0"/>
                    </a:lnTo>
                    <a:lnTo>
                      <a:pt x="54" y="2"/>
                    </a:lnTo>
                    <a:lnTo>
                      <a:pt x="52" y="0"/>
                    </a:lnTo>
                    <a:lnTo>
                      <a:pt x="49" y="0"/>
                    </a:lnTo>
                    <a:lnTo>
                      <a:pt x="44" y="2"/>
                    </a:lnTo>
                    <a:lnTo>
                      <a:pt x="40" y="3"/>
                    </a:lnTo>
                    <a:lnTo>
                      <a:pt x="33" y="8"/>
                    </a:lnTo>
                    <a:lnTo>
                      <a:pt x="30" y="16"/>
                    </a:lnTo>
                    <a:lnTo>
                      <a:pt x="27" y="18"/>
                    </a:lnTo>
                    <a:lnTo>
                      <a:pt x="23" y="18"/>
                    </a:lnTo>
                    <a:lnTo>
                      <a:pt x="20" y="20"/>
                    </a:lnTo>
                    <a:lnTo>
                      <a:pt x="18" y="20"/>
                    </a:lnTo>
                    <a:lnTo>
                      <a:pt x="13" y="23"/>
                    </a:lnTo>
                    <a:lnTo>
                      <a:pt x="9" y="23"/>
                    </a:lnTo>
                    <a:lnTo>
                      <a:pt x="0" y="23"/>
                    </a:lnTo>
                    <a:lnTo>
                      <a:pt x="0" y="23"/>
                    </a:lnTo>
                    <a:lnTo>
                      <a:pt x="1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0" name="Freeform 1311">
                <a:extLst>
                  <a:ext uri="{FF2B5EF4-FFF2-40B4-BE49-F238E27FC236}">
                    <a16:creationId xmlns:a16="http://schemas.microsoft.com/office/drawing/2014/main" id="{F845969C-1D0E-4C3F-AB8E-AB2CF6F3C3D3}"/>
                  </a:ext>
                </a:extLst>
              </p:cNvPr>
              <p:cNvSpPr>
                <a:spLocks/>
              </p:cNvSpPr>
              <p:nvPr/>
            </p:nvSpPr>
            <p:spPr bwMode="auto">
              <a:xfrm>
                <a:off x="4353088" y="4989046"/>
                <a:ext cx="193682" cy="244453"/>
              </a:xfrm>
              <a:custGeom>
                <a:avLst/>
                <a:gdLst>
                  <a:gd name="T0" fmla="*/ 49 w 122"/>
                  <a:gd name="T1" fmla="*/ 0 h 154"/>
                  <a:gd name="T2" fmla="*/ 14 w 122"/>
                  <a:gd name="T3" fmla="*/ 6 h 154"/>
                  <a:gd name="T4" fmla="*/ 11 w 122"/>
                  <a:gd name="T5" fmla="*/ 12 h 154"/>
                  <a:gd name="T6" fmla="*/ 4 w 122"/>
                  <a:gd name="T7" fmla="*/ 27 h 154"/>
                  <a:gd name="T8" fmla="*/ 6 w 122"/>
                  <a:gd name="T9" fmla="*/ 34 h 154"/>
                  <a:gd name="T10" fmla="*/ 2 w 122"/>
                  <a:gd name="T11" fmla="*/ 48 h 154"/>
                  <a:gd name="T12" fmla="*/ 1 w 122"/>
                  <a:gd name="T13" fmla="*/ 54 h 154"/>
                  <a:gd name="T14" fmla="*/ 7 w 122"/>
                  <a:gd name="T15" fmla="*/ 58 h 154"/>
                  <a:gd name="T16" fmla="*/ 19 w 122"/>
                  <a:gd name="T17" fmla="*/ 76 h 154"/>
                  <a:gd name="T18" fmla="*/ 26 w 122"/>
                  <a:gd name="T19" fmla="*/ 81 h 154"/>
                  <a:gd name="T20" fmla="*/ 37 w 122"/>
                  <a:gd name="T21" fmla="*/ 88 h 154"/>
                  <a:gd name="T22" fmla="*/ 45 w 122"/>
                  <a:gd name="T23" fmla="*/ 92 h 154"/>
                  <a:gd name="T24" fmla="*/ 58 w 122"/>
                  <a:gd name="T25" fmla="*/ 102 h 154"/>
                  <a:gd name="T26" fmla="*/ 70 w 122"/>
                  <a:gd name="T27" fmla="*/ 108 h 154"/>
                  <a:gd name="T28" fmla="*/ 75 w 122"/>
                  <a:gd name="T29" fmla="*/ 116 h 154"/>
                  <a:gd name="T30" fmla="*/ 72 w 122"/>
                  <a:gd name="T31" fmla="*/ 123 h 154"/>
                  <a:gd name="T32" fmla="*/ 68 w 122"/>
                  <a:gd name="T33" fmla="*/ 129 h 154"/>
                  <a:gd name="T34" fmla="*/ 67 w 122"/>
                  <a:gd name="T35" fmla="*/ 139 h 154"/>
                  <a:gd name="T36" fmla="*/ 62 w 122"/>
                  <a:gd name="T37" fmla="*/ 148 h 154"/>
                  <a:gd name="T38" fmla="*/ 74 w 122"/>
                  <a:gd name="T39" fmla="*/ 146 h 154"/>
                  <a:gd name="T40" fmla="*/ 89 w 122"/>
                  <a:gd name="T41" fmla="*/ 154 h 154"/>
                  <a:gd name="T42" fmla="*/ 94 w 122"/>
                  <a:gd name="T43" fmla="*/ 152 h 154"/>
                  <a:gd name="T44" fmla="*/ 98 w 122"/>
                  <a:gd name="T45" fmla="*/ 149 h 154"/>
                  <a:gd name="T46" fmla="*/ 102 w 122"/>
                  <a:gd name="T47" fmla="*/ 149 h 154"/>
                  <a:gd name="T48" fmla="*/ 106 w 122"/>
                  <a:gd name="T49" fmla="*/ 141 h 154"/>
                  <a:gd name="T50" fmla="*/ 114 w 122"/>
                  <a:gd name="T51" fmla="*/ 132 h 154"/>
                  <a:gd name="T52" fmla="*/ 118 w 122"/>
                  <a:gd name="T53" fmla="*/ 126 h 154"/>
                  <a:gd name="T54" fmla="*/ 118 w 122"/>
                  <a:gd name="T55" fmla="*/ 117 h 154"/>
                  <a:gd name="T56" fmla="*/ 118 w 122"/>
                  <a:gd name="T57" fmla="*/ 112 h 154"/>
                  <a:gd name="T58" fmla="*/ 119 w 122"/>
                  <a:gd name="T59" fmla="*/ 108 h 154"/>
                  <a:gd name="T60" fmla="*/ 120 w 122"/>
                  <a:gd name="T61" fmla="*/ 106 h 154"/>
                  <a:gd name="T62" fmla="*/ 121 w 122"/>
                  <a:gd name="T63" fmla="*/ 88 h 154"/>
                  <a:gd name="T64" fmla="*/ 120 w 122"/>
                  <a:gd name="T65" fmla="*/ 85 h 154"/>
                  <a:gd name="T66" fmla="*/ 115 w 122"/>
                  <a:gd name="T67" fmla="*/ 81 h 154"/>
                  <a:gd name="T68" fmla="*/ 107 w 122"/>
                  <a:gd name="T69" fmla="*/ 84 h 154"/>
                  <a:gd name="T70" fmla="*/ 101 w 122"/>
                  <a:gd name="T71" fmla="*/ 58 h 154"/>
                  <a:gd name="T72" fmla="*/ 97 w 122"/>
                  <a:gd name="T73" fmla="*/ 54 h 154"/>
                  <a:gd name="T74" fmla="*/ 87 w 122"/>
                  <a:gd name="T75" fmla="*/ 54 h 154"/>
                  <a:gd name="T76" fmla="*/ 76 w 122"/>
                  <a:gd name="T77" fmla="*/ 53 h 154"/>
                  <a:gd name="T78" fmla="*/ 69 w 122"/>
                  <a:gd name="T79" fmla="*/ 52 h 154"/>
                  <a:gd name="T80" fmla="*/ 69 w 122"/>
                  <a:gd name="T81" fmla="*/ 44 h 154"/>
                  <a:gd name="T82" fmla="*/ 70 w 122"/>
                  <a:gd name="T83" fmla="*/ 30 h 154"/>
                  <a:gd name="T84" fmla="*/ 66 w 122"/>
                  <a:gd name="T85" fmla="*/ 20 h 154"/>
                  <a:gd name="T86" fmla="*/ 63 w 122"/>
                  <a:gd name="T87" fmla="*/ 13 h 154"/>
                  <a:gd name="T88" fmla="*/ 59 w 122"/>
                  <a:gd name="T89"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54">
                    <a:moveTo>
                      <a:pt x="59" y="9"/>
                    </a:moveTo>
                    <a:lnTo>
                      <a:pt x="49" y="0"/>
                    </a:lnTo>
                    <a:lnTo>
                      <a:pt x="33" y="0"/>
                    </a:lnTo>
                    <a:lnTo>
                      <a:pt x="14" y="6"/>
                    </a:lnTo>
                    <a:lnTo>
                      <a:pt x="11" y="9"/>
                    </a:lnTo>
                    <a:lnTo>
                      <a:pt x="11" y="12"/>
                    </a:lnTo>
                    <a:lnTo>
                      <a:pt x="8" y="18"/>
                    </a:lnTo>
                    <a:lnTo>
                      <a:pt x="4" y="27"/>
                    </a:lnTo>
                    <a:lnTo>
                      <a:pt x="5" y="29"/>
                    </a:lnTo>
                    <a:lnTo>
                      <a:pt x="6" y="34"/>
                    </a:lnTo>
                    <a:lnTo>
                      <a:pt x="6" y="38"/>
                    </a:lnTo>
                    <a:lnTo>
                      <a:pt x="2" y="48"/>
                    </a:lnTo>
                    <a:lnTo>
                      <a:pt x="0" y="53"/>
                    </a:lnTo>
                    <a:lnTo>
                      <a:pt x="1" y="54"/>
                    </a:lnTo>
                    <a:lnTo>
                      <a:pt x="4" y="58"/>
                    </a:lnTo>
                    <a:lnTo>
                      <a:pt x="7" y="58"/>
                    </a:lnTo>
                    <a:lnTo>
                      <a:pt x="11" y="66"/>
                    </a:lnTo>
                    <a:lnTo>
                      <a:pt x="19" y="76"/>
                    </a:lnTo>
                    <a:lnTo>
                      <a:pt x="23" y="77"/>
                    </a:lnTo>
                    <a:lnTo>
                      <a:pt x="26" y="81"/>
                    </a:lnTo>
                    <a:lnTo>
                      <a:pt x="28" y="85"/>
                    </a:lnTo>
                    <a:lnTo>
                      <a:pt x="37" y="88"/>
                    </a:lnTo>
                    <a:lnTo>
                      <a:pt x="42" y="91"/>
                    </a:lnTo>
                    <a:lnTo>
                      <a:pt x="45" y="92"/>
                    </a:lnTo>
                    <a:lnTo>
                      <a:pt x="52" y="98"/>
                    </a:lnTo>
                    <a:lnTo>
                      <a:pt x="58" y="102"/>
                    </a:lnTo>
                    <a:lnTo>
                      <a:pt x="66" y="103"/>
                    </a:lnTo>
                    <a:lnTo>
                      <a:pt x="70" y="108"/>
                    </a:lnTo>
                    <a:lnTo>
                      <a:pt x="73" y="112"/>
                    </a:lnTo>
                    <a:lnTo>
                      <a:pt x="75" y="116"/>
                    </a:lnTo>
                    <a:lnTo>
                      <a:pt x="74" y="120"/>
                    </a:lnTo>
                    <a:lnTo>
                      <a:pt x="72" y="123"/>
                    </a:lnTo>
                    <a:lnTo>
                      <a:pt x="70" y="126"/>
                    </a:lnTo>
                    <a:lnTo>
                      <a:pt x="68" y="129"/>
                    </a:lnTo>
                    <a:lnTo>
                      <a:pt x="69" y="132"/>
                    </a:lnTo>
                    <a:lnTo>
                      <a:pt x="67" y="139"/>
                    </a:lnTo>
                    <a:lnTo>
                      <a:pt x="63" y="144"/>
                    </a:lnTo>
                    <a:lnTo>
                      <a:pt x="62" y="148"/>
                    </a:lnTo>
                    <a:lnTo>
                      <a:pt x="64" y="148"/>
                    </a:lnTo>
                    <a:lnTo>
                      <a:pt x="74" y="146"/>
                    </a:lnTo>
                    <a:lnTo>
                      <a:pt x="83" y="149"/>
                    </a:lnTo>
                    <a:lnTo>
                      <a:pt x="89" y="154"/>
                    </a:lnTo>
                    <a:lnTo>
                      <a:pt x="92" y="152"/>
                    </a:lnTo>
                    <a:lnTo>
                      <a:pt x="94" y="152"/>
                    </a:lnTo>
                    <a:lnTo>
                      <a:pt x="95" y="154"/>
                    </a:lnTo>
                    <a:lnTo>
                      <a:pt x="98" y="149"/>
                    </a:lnTo>
                    <a:lnTo>
                      <a:pt x="99" y="148"/>
                    </a:lnTo>
                    <a:lnTo>
                      <a:pt x="102" y="149"/>
                    </a:lnTo>
                    <a:lnTo>
                      <a:pt x="105" y="146"/>
                    </a:lnTo>
                    <a:lnTo>
                      <a:pt x="106" y="141"/>
                    </a:lnTo>
                    <a:lnTo>
                      <a:pt x="112" y="136"/>
                    </a:lnTo>
                    <a:lnTo>
                      <a:pt x="114" y="132"/>
                    </a:lnTo>
                    <a:lnTo>
                      <a:pt x="115" y="128"/>
                    </a:lnTo>
                    <a:lnTo>
                      <a:pt x="118" y="126"/>
                    </a:lnTo>
                    <a:lnTo>
                      <a:pt x="118" y="120"/>
                    </a:lnTo>
                    <a:lnTo>
                      <a:pt x="118" y="117"/>
                    </a:lnTo>
                    <a:lnTo>
                      <a:pt x="118" y="113"/>
                    </a:lnTo>
                    <a:lnTo>
                      <a:pt x="118" y="112"/>
                    </a:lnTo>
                    <a:lnTo>
                      <a:pt x="119" y="110"/>
                    </a:lnTo>
                    <a:lnTo>
                      <a:pt x="119" y="108"/>
                    </a:lnTo>
                    <a:lnTo>
                      <a:pt x="119" y="106"/>
                    </a:lnTo>
                    <a:lnTo>
                      <a:pt x="120" y="106"/>
                    </a:lnTo>
                    <a:lnTo>
                      <a:pt x="120" y="104"/>
                    </a:lnTo>
                    <a:lnTo>
                      <a:pt x="121" y="88"/>
                    </a:lnTo>
                    <a:lnTo>
                      <a:pt x="122" y="85"/>
                    </a:lnTo>
                    <a:lnTo>
                      <a:pt x="120" y="85"/>
                    </a:lnTo>
                    <a:lnTo>
                      <a:pt x="118" y="82"/>
                    </a:lnTo>
                    <a:lnTo>
                      <a:pt x="115" y="81"/>
                    </a:lnTo>
                    <a:lnTo>
                      <a:pt x="109" y="85"/>
                    </a:lnTo>
                    <a:lnTo>
                      <a:pt x="107" y="84"/>
                    </a:lnTo>
                    <a:lnTo>
                      <a:pt x="104" y="77"/>
                    </a:lnTo>
                    <a:lnTo>
                      <a:pt x="101" y="58"/>
                    </a:lnTo>
                    <a:lnTo>
                      <a:pt x="100" y="54"/>
                    </a:lnTo>
                    <a:lnTo>
                      <a:pt x="97" y="54"/>
                    </a:lnTo>
                    <a:lnTo>
                      <a:pt x="94" y="51"/>
                    </a:lnTo>
                    <a:lnTo>
                      <a:pt x="87" y="54"/>
                    </a:lnTo>
                    <a:lnTo>
                      <a:pt x="83" y="52"/>
                    </a:lnTo>
                    <a:lnTo>
                      <a:pt x="76" y="53"/>
                    </a:lnTo>
                    <a:lnTo>
                      <a:pt x="74" y="51"/>
                    </a:lnTo>
                    <a:lnTo>
                      <a:pt x="69" y="52"/>
                    </a:lnTo>
                    <a:lnTo>
                      <a:pt x="68" y="48"/>
                    </a:lnTo>
                    <a:lnTo>
                      <a:pt x="69" y="44"/>
                    </a:lnTo>
                    <a:lnTo>
                      <a:pt x="68" y="41"/>
                    </a:lnTo>
                    <a:lnTo>
                      <a:pt x="70" y="30"/>
                    </a:lnTo>
                    <a:lnTo>
                      <a:pt x="66" y="25"/>
                    </a:lnTo>
                    <a:lnTo>
                      <a:pt x="66" y="20"/>
                    </a:lnTo>
                    <a:lnTo>
                      <a:pt x="63" y="17"/>
                    </a:lnTo>
                    <a:lnTo>
                      <a:pt x="63" y="13"/>
                    </a:lnTo>
                    <a:lnTo>
                      <a:pt x="61" y="10"/>
                    </a:lnTo>
                    <a:lnTo>
                      <a:pt x="59"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1" name="Freeform 1312">
                <a:extLst>
                  <a:ext uri="{FF2B5EF4-FFF2-40B4-BE49-F238E27FC236}">
                    <a16:creationId xmlns:a16="http://schemas.microsoft.com/office/drawing/2014/main" id="{C178201B-3DA6-415B-8494-D472F344D1DC}"/>
                  </a:ext>
                </a:extLst>
              </p:cNvPr>
              <p:cNvSpPr>
                <a:spLocks/>
              </p:cNvSpPr>
              <p:nvPr/>
            </p:nvSpPr>
            <p:spPr bwMode="auto">
              <a:xfrm>
                <a:off x="4472153" y="5304928"/>
                <a:ext cx="112717" cy="153974"/>
              </a:xfrm>
              <a:custGeom>
                <a:avLst/>
                <a:gdLst>
                  <a:gd name="T0" fmla="*/ 69 w 71"/>
                  <a:gd name="T1" fmla="*/ 66 h 97"/>
                  <a:gd name="T2" fmla="*/ 67 w 71"/>
                  <a:gd name="T3" fmla="*/ 60 h 97"/>
                  <a:gd name="T4" fmla="*/ 70 w 71"/>
                  <a:gd name="T5" fmla="*/ 51 h 97"/>
                  <a:gd name="T6" fmla="*/ 64 w 71"/>
                  <a:gd name="T7" fmla="*/ 42 h 97"/>
                  <a:gd name="T8" fmla="*/ 55 w 71"/>
                  <a:gd name="T9" fmla="*/ 34 h 97"/>
                  <a:gd name="T10" fmla="*/ 52 w 71"/>
                  <a:gd name="T11" fmla="*/ 30 h 97"/>
                  <a:gd name="T12" fmla="*/ 45 w 71"/>
                  <a:gd name="T13" fmla="*/ 25 h 97"/>
                  <a:gd name="T14" fmla="*/ 38 w 71"/>
                  <a:gd name="T15" fmla="*/ 17 h 97"/>
                  <a:gd name="T16" fmla="*/ 34 w 71"/>
                  <a:gd name="T17" fmla="*/ 21 h 97"/>
                  <a:gd name="T18" fmla="*/ 29 w 71"/>
                  <a:gd name="T19" fmla="*/ 14 h 97"/>
                  <a:gd name="T20" fmla="*/ 24 w 71"/>
                  <a:gd name="T21" fmla="*/ 7 h 97"/>
                  <a:gd name="T22" fmla="*/ 18 w 71"/>
                  <a:gd name="T23" fmla="*/ 0 h 97"/>
                  <a:gd name="T24" fmla="*/ 9 w 71"/>
                  <a:gd name="T25" fmla="*/ 1 h 97"/>
                  <a:gd name="T26" fmla="*/ 7 w 71"/>
                  <a:gd name="T27" fmla="*/ 2 h 97"/>
                  <a:gd name="T28" fmla="*/ 3 w 71"/>
                  <a:gd name="T29" fmla="*/ 10 h 97"/>
                  <a:gd name="T30" fmla="*/ 3 w 71"/>
                  <a:gd name="T31" fmla="*/ 18 h 97"/>
                  <a:gd name="T32" fmla="*/ 3 w 71"/>
                  <a:gd name="T33" fmla="*/ 28 h 97"/>
                  <a:gd name="T34" fmla="*/ 2 w 71"/>
                  <a:gd name="T35" fmla="*/ 34 h 97"/>
                  <a:gd name="T36" fmla="*/ 2 w 71"/>
                  <a:gd name="T37" fmla="*/ 43 h 97"/>
                  <a:gd name="T38" fmla="*/ 2 w 71"/>
                  <a:gd name="T39" fmla="*/ 52 h 97"/>
                  <a:gd name="T40" fmla="*/ 2 w 71"/>
                  <a:gd name="T41" fmla="*/ 60 h 97"/>
                  <a:gd name="T42" fmla="*/ 0 w 71"/>
                  <a:gd name="T43" fmla="*/ 64 h 97"/>
                  <a:gd name="T44" fmla="*/ 0 w 71"/>
                  <a:gd name="T45" fmla="*/ 72 h 97"/>
                  <a:gd name="T46" fmla="*/ 6 w 71"/>
                  <a:gd name="T47" fmla="*/ 84 h 97"/>
                  <a:gd name="T48" fmla="*/ 11 w 71"/>
                  <a:gd name="T49" fmla="*/ 90 h 97"/>
                  <a:gd name="T50" fmla="*/ 19 w 71"/>
                  <a:gd name="T51" fmla="*/ 90 h 97"/>
                  <a:gd name="T52" fmla="*/ 26 w 71"/>
                  <a:gd name="T53" fmla="*/ 93 h 97"/>
                  <a:gd name="T54" fmla="*/ 31 w 71"/>
                  <a:gd name="T55" fmla="*/ 94 h 97"/>
                  <a:gd name="T56" fmla="*/ 31 w 71"/>
                  <a:gd name="T57" fmla="*/ 95 h 97"/>
                  <a:gd name="T58" fmla="*/ 34 w 71"/>
                  <a:gd name="T59" fmla="*/ 97 h 97"/>
                  <a:gd name="T60" fmla="*/ 41 w 71"/>
                  <a:gd name="T61" fmla="*/ 94 h 97"/>
                  <a:gd name="T62" fmla="*/ 46 w 71"/>
                  <a:gd name="T63" fmla="*/ 97 h 97"/>
                  <a:gd name="T64" fmla="*/ 49 w 71"/>
                  <a:gd name="T65" fmla="*/ 97 h 97"/>
                  <a:gd name="T66" fmla="*/ 53 w 71"/>
                  <a:gd name="T67" fmla="*/ 97 h 97"/>
                  <a:gd name="T68" fmla="*/ 53 w 71"/>
                  <a:gd name="T69" fmla="*/ 94 h 97"/>
                  <a:gd name="T70" fmla="*/ 60 w 71"/>
                  <a:gd name="T71" fmla="*/ 93 h 97"/>
                  <a:gd name="T72" fmla="*/ 64 w 71"/>
                  <a:gd name="T73" fmla="*/ 86 h 97"/>
                  <a:gd name="T74" fmla="*/ 65 w 71"/>
                  <a:gd name="T75" fmla="*/ 83 h 97"/>
                  <a:gd name="T76" fmla="*/ 68 w 71"/>
                  <a:gd name="T77" fmla="*/ 75 h 97"/>
                  <a:gd name="T78" fmla="*/ 71 w 71"/>
                  <a:gd name="T79" fmla="*/ 71 h 97"/>
                  <a:gd name="T80" fmla="*/ 69 w 71"/>
                  <a:gd name="T81" fmla="*/ 6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97">
                    <a:moveTo>
                      <a:pt x="69" y="67"/>
                    </a:moveTo>
                    <a:lnTo>
                      <a:pt x="69" y="66"/>
                    </a:lnTo>
                    <a:lnTo>
                      <a:pt x="68" y="65"/>
                    </a:lnTo>
                    <a:lnTo>
                      <a:pt x="67" y="60"/>
                    </a:lnTo>
                    <a:lnTo>
                      <a:pt x="70" y="56"/>
                    </a:lnTo>
                    <a:lnTo>
                      <a:pt x="70" y="51"/>
                    </a:lnTo>
                    <a:lnTo>
                      <a:pt x="67" y="48"/>
                    </a:lnTo>
                    <a:lnTo>
                      <a:pt x="64" y="42"/>
                    </a:lnTo>
                    <a:lnTo>
                      <a:pt x="60" y="37"/>
                    </a:lnTo>
                    <a:lnTo>
                      <a:pt x="55" y="34"/>
                    </a:lnTo>
                    <a:lnTo>
                      <a:pt x="52" y="35"/>
                    </a:lnTo>
                    <a:lnTo>
                      <a:pt x="52" y="30"/>
                    </a:lnTo>
                    <a:lnTo>
                      <a:pt x="49" y="26"/>
                    </a:lnTo>
                    <a:lnTo>
                      <a:pt x="45" y="25"/>
                    </a:lnTo>
                    <a:lnTo>
                      <a:pt x="41" y="23"/>
                    </a:lnTo>
                    <a:lnTo>
                      <a:pt x="38" y="17"/>
                    </a:lnTo>
                    <a:lnTo>
                      <a:pt x="36" y="17"/>
                    </a:lnTo>
                    <a:lnTo>
                      <a:pt x="34" y="21"/>
                    </a:lnTo>
                    <a:lnTo>
                      <a:pt x="33" y="21"/>
                    </a:lnTo>
                    <a:lnTo>
                      <a:pt x="29" y="14"/>
                    </a:lnTo>
                    <a:lnTo>
                      <a:pt x="27" y="9"/>
                    </a:lnTo>
                    <a:lnTo>
                      <a:pt x="24" y="7"/>
                    </a:lnTo>
                    <a:lnTo>
                      <a:pt x="21" y="2"/>
                    </a:lnTo>
                    <a:lnTo>
                      <a:pt x="18" y="0"/>
                    </a:lnTo>
                    <a:lnTo>
                      <a:pt x="11" y="3"/>
                    </a:lnTo>
                    <a:lnTo>
                      <a:pt x="9" y="1"/>
                    </a:lnTo>
                    <a:lnTo>
                      <a:pt x="7" y="1"/>
                    </a:lnTo>
                    <a:lnTo>
                      <a:pt x="7" y="2"/>
                    </a:lnTo>
                    <a:lnTo>
                      <a:pt x="5" y="6"/>
                    </a:lnTo>
                    <a:lnTo>
                      <a:pt x="3" y="10"/>
                    </a:lnTo>
                    <a:lnTo>
                      <a:pt x="4" y="15"/>
                    </a:lnTo>
                    <a:lnTo>
                      <a:pt x="3" y="18"/>
                    </a:lnTo>
                    <a:lnTo>
                      <a:pt x="4" y="21"/>
                    </a:lnTo>
                    <a:lnTo>
                      <a:pt x="3" y="28"/>
                    </a:lnTo>
                    <a:lnTo>
                      <a:pt x="2" y="31"/>
                    </a:lnTo>
                    <a:lnTo>
                      <a:pt x="2" y="34"/>
                    </a:lnTo>
                    <a:lnTo>
                      <a:pt x="1" y="38"/>
                    </a:lnTo>
                    <a:lnTo>
                      <a:pt x="2" y="43"/>
                    </a:lnTo>
                    <a:lnTo>
                      <a:pt x="1" y="45"/>
                    </a:lnTo>
                    <a:lnTo>
                      <a:pt x="2" y="52"/>
                    </a:lnTo>
                    <a:lnTo>
                      <a:pt x="3" y="58"/>
                    </a:lnTo>
                    <a:lnTo>
                      <a:pt x="2" y="60"/>
                    </a:lnTo>
                    <a:lnTo>
                      <a:pt x="0" y="63"/>
                    </a:lnTo>
                    <a:lnTo>
                      <a:pt x="0" y="64"/>
                    </a:lnTo>
                    <a:lnTo>
                      <a:pt x="0" y="64"/>
                    </a:lnTo>
                    <a:lnTo>
                      <a:pt x="0" y="72"/>
                    </a:lnTo>
                    <a:lnTo>
                      <a:pt x="1" y="78"/>
                    </a:lnTo>
                    <a:lnTo>
                      <a:pt x="6" y="84"/>
                    </a:lnTo>
                    <a:lnTo>
                      <a:pt x="7" y="85"/>
                    </a:lnTo>
                    <a:lnTo>
                      <a:pt x="11" y="90"/>
                    </a:lnTo>
                    <a:lnTo>
                      <a:pt x="13" y="90"/>
                    </a:lnTo>
                    <a:lnTo>
                      <a:pt x="19" y="90"/>
                    </a:lnTo>
                    <a:lnTo>
                      <a:pt x="23" y="90"/>
                    </a:lnTo>
                    <a:lnTo>
                      <a:pt x="26" y="93"/>
                    </a:lnTo>
                    <a:lnTo>
                      <a:pt x="29" y="93"/>
                    </a:lnTo>
                    <a:lnTo>
                      <a:pt x="31" y="94"/>
                    </a:lnTo>
                    <a:lnTo>
                      <a:pt x="32" y="94"/>
                    </a:lnTo>
                    <a:lnTo>
                      <a:pt x="31" y="95"/>
                    </a:lnTo>
                    <a:lnTo>
                      <a:pt x="31" y="97"/>
                    </a:lnTo>
                    <a:lnTo>
                      <a:pt x="34" y="97"/>
                    </a:lnTo>
                    <a:lnTo>
                      <a:pt x="37" y="95"/>
                    </a:lnTo>
                    <a:lnTo>
                      <a:pt x="41" y="94"/>
                    </a:lnTo>
                    <a:lnTo>
                      <a:pt x="44" y="95"/>
                    </a:lnTo>
                    <a:lnTo>
                      <a:pt x="46" y="97"/>
                    </a:lnTo>
                    <a:lnTo>
                      <a:pt x="47" y="97"/>
                    </a:lnTo>
                    <a:lnTo>
                      <a:pt x="49" y="97"/>
                    </a:lnTo>
                    <a:lnTo>
                      <a:pt x="51" y="97"/>
                    </a:lnTo>
                    <a:lnTo>
                      <a:pt x="53" y="97"/>
                    </a:lnTo>
                    <a:lnTo>
                      <a:pt x="53" y="94"/>
                    </a:lnTo>
                    <a:lnTo>
                      <a:pt x="53" y="94"/>
                    </a:lnTo>
                    <a:lnTo>
                      <a:pt x="55" y="95"/>
                    </a:lnTo>
                    <a:lnTo>
                      <a:pt x="60" y="93"/>
                    </a:lnTo>
                    <a:lnTo>
                      <a:pt x="64" y="88"/>
                    </a:lnTo>
                    <a:lnTo>
                      <a:pt x="64" y="86"/>
                    </a:lnTo>
                    <a:lnTo>
                      <a:pt x="64" y="86"/>
                    </a:lnTo>
                    <a:lnTo>
                      <a:pt x="65" y="83"/>
                    </a:lnTo>
                    <a:lnTo>
                      <a:pt x="68" y="80"/>
                    </a:lnTo>
                    <a:lnTo>
                      <a:pt x="68" y="75"/>
                    </a:lnTo>
                    <a:lnTo>
                      <a:pt x="71" y="72"/>
                    </a:lnTo>
                    <a:lnTo>
                      <a:pt x="71" y="71"/>
                    </a:lnTo>
                    <a:lnTo>
                      <a:pt x="71" y="70"/>
                    </a:lnTo>
                    <a:lnTo>
                      <a:pt x="69"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2" name="Freeform 1313">
                <a:extLst>
                  <a:ext uri="{FF2B5EF4-FFF2-40B4-BE49-F238E27FC236}">
                    <a16:creationId xmlns:a16="http://schemas.microsoft.com/office/drawing/2014/main" id="{EDBDFD1C-4DA7-4C10-8013-ADB34546D270}"/>
                  </a:ext>
                </a:extLst>
              </p:cNvPr>
              <p:cNvSpPr>
                <a:spLocks/>
              </p:cNvSpPr>
              <p:nvPr/>
            </p:nvSpPr>
            <p:spPr bwMode="auto">
              <a:xfrm>
                <a:off x="4202270" y="5066826"/>
                <a:ext cx="360376" cy="1011144"/>
              </a:xfrm>
              <a:custGeom>
                <a:avLst/>
                <a:gdLst>
                  <a:gd name="T0" fmla="*/ 172 w 227"/>
                  <a:gd name="T1" fmla="*/ 184 h 637"/>
                  <a:gd name="T2" fmla="*/ 177 w 227"/>
                  <a:gd name="T3" fmla="*/ 152 h 637"/>
                  <a:gd name="T4" fmla="*/ 189 w 227"/>
                  <a:gd name="T5" fmla="*/ 130 h 637"/>
                  <a:gd name="T6" fmla="*/ 202 w 227"/>
                  <a:gd name="T7" fmla="*/ 112 h 637"/>
                  <a:gd name="T8" fmla="*/ 223 w 227"/>
                  <a:gd name="T9" fmla="*/ 94 h 637"/>
                  <a:gd name="T10" fmla="*/ 216 w 227"/>
                  <a:gd name="T11" fmla="*/ 61 h 637"/>
                  <a:gd name="T12" fmla="*/ 207 w 227"/>
                  <a:gd name="T13" fmla="*/ 87 h 637"/>
                  <a:gd name="T14" fmla="*/ 187 w 227"/>
                  <a:gd name="T15" fmla="*/ 103 h 637"/>
                  <a:gd name="T16" fmla="*/ 164 w 227"/>
                  <a:gd name="T17" fmla="*/ 83 h 637"/>
                  <a:gd name="T18" fmla="*/ 161 w 227"/>
                  <a:gd name="T19" fmla="*/ 54 h 637"/>
                  <a:gd name="T20" fmla="*/ 118 w 227"/>
                  <a:gd name="T21" fmla="*/ 28 h 637"/>
                  <a:gd name="T22" fmla="*/ 86 w 227"/>
                  <a:gd name="T23" fmla="*/ 1 h 637"/>
                  <a:gd name="T24" fmla="*/ 70 w 227"/>
                  <a:gd name="T25" fmla="*/ 7 h 637"/>
                  <a:gd name="T26" fmla="*/ 45 w 227"/>
                  <a:gd name="T27" fmla="*/ 2 h 637"/>
                  <a:gd name="T28" fmla="*/ 18 w 227"/>
                  <a:gd name="T29" fmla="*/ 59 h 637"/>
                  <a:gd name="T30" fmla="*/ 19 w 227"/>
                  <a:gd name="T31" fmla="*/ 88 h 637"/>
                  <a:gd name="T32" fmla="*/ 7 w 227"/>
                  <a:gd name="T33" fmla="*/ 122 h 637"/>
                  <a:gd name="T34" fmla="*/ 1 w 227"/>
                  <a:gd name="T35" fmla="*/ 175 h 637"/>
                  <a:gd name="T36" fmla="*/ 14 w 227"/>
                  <a:gd name="T37" fmla="*/ 220 h 637"/>
                  <a:gd name="T38" fmla="*/ 12 w 227"/>
                  <a:gd name="T39" fmla="*/ 269 h 637"/>
                  <a:gd name="T40" fmla="*/ 12 w 227"/>
                  <a:gd name="T41" fmla="*/ 333 h 637"/>
                  <a:gd name="T42" fmla="*/ 5 w 227"/>
                  <a:gd name="T43" fmla="*/ 395 h 637"/>
                  <a:gd name="T44" fmla="*/ 12 w 227"/>
                  <a:gd name="T45" fmla="*/ 433 h 637"/>
                  <a:gd name="T46" fmla="*/ 20 w 227"/>
                  <a:gd name="T47" fmla="*/ 461 h 637"/>
                  <a:gd name="T48" fmla="*/ 26 w 227"/>
                  <a:gd name="T49" fmla="*/ 478 h 637"/>
                  <a:gd name="T50" fmla="*/ 26 w 227"/>
                  <a:gd name="T51" fmla="*/ 522 h 637"/>
                  <a:gd name="T52" fmla="*/ 15 w 227"/>
                  <a:gd name="T53" fmla="*/ 584 h 637"/>
                  <a:gd name="T54" fmla="*/ 35 w 227"/>
                  <a:gd name="T55" fmla="*/ 613 h 637"/>
                  <a:gd name="T56" fmla="*/ 81 w 227"/>
                  <a:gd name="T57" fmla="*/ 630 h 637"/>
                  <a:gd name="T58" fmla="*/ 84 w 227"/>
                  <a:gd name="T59" fmla="*/ 625 h 637"/>
                  <a:gd name="T60" fmla="*/ 78 w 227"/>
                  <a:gd name="T61" fmla="*/ 606 h 637"/>
                  <a:gd name="T62" fmla="*/ 78 w 227"/>
                  <a:gd name="T63" fmla="*/ 578 h 637"/>
                  <a:gd name="T64" fmla="*/ 90 w 227"/>
                  <a:gd name="T65" fmla="*/ 565 h 637"/>
                  <a:gd name="T66" fmla="*/ 97 w 227"/>
                  <a:gd name="T67" fmla="*/ 550 h 637"/>
                  <a:gd name="T68" fmla="*/ 106 w 227"/>
                  <a:gd name="T69" fmla="*/ 531 h 637"/>
                  <a:gd name="T70" fmla="*/ 106 w 227"/>
                  <a:gd name="T71" fmla="*/ 514 h 637"/>
                  <a:gd name="T72" fmla="*/ 83 w 227"/>
                  <a:gd name="T73" fmla="*/ 502 h 637"/>
                  <a:gd name="T74" fmla="*/ 81 w 227"/>
                  <a:gd name="T75" fmla="*/ 475 h 637"/>
                  <a:gd name="T76" fmla="*/ 102 w 227"/>
                  <a:gd name="T77" fmla="*/ 464 h 637"/>
                  <a:gd name="T78" fmla="*/ 103 w 227"/>
                  <a:gd name="T79" fmla="*/ 450 h 637"/>
                  <a:gd name="T80" fmla="*/ 101 w 227"/>
                  <a:gd name="T81" fmla="*/ 427 h 637"/>
                  <a:gd name="T82" fmla="*/ 102 w 227"/>
                  <a:gd name="T83" fmla="*/ 412 h 637"/>
                  <a:gd name="T84" fmla="*/ 120 w 227"/>
                  <a:gd name="T85" fmla="*/ 414 h 637"/>
                  <a:gd name="T86" fmla="*/ 113 w 227"/>
                  <a:gd name="T87" fmla="*/ 399 h 637"/>
                  <a:gd name="T88" fmla="*/ 106 w 227"/>
                  <a:gd name="T89" fmla="*/ 402 h 637"/>
                  <a:gd name="T90" fmla="*/ 94 w 227"/>
                  <a:gd name="T91" fmla="*/ 378 h 637"/>
                  <a:gd name="T92" fmla="*/ 113 w 227"/>
                  <a:gd name="T93" fmla="*/ 378 h 637"/>
                  <a:gd name="T94" fmla="*/ 133 w 227"/>
                  <a:gd name="T95" fmla="*/ 364 h 637"/>
                  <a:gd name="T96" fmla="*/ 133 w 227"/>
                  <a:gd name="T97" fmla="*/ 345 h 637"/>
                  <a:gd name="T98" fmla="*/ 130 w 227"/>
                  <a:gd name="T99" fmla="*/ 327 h 637"/>
                  <a:gd name="T100" fmla="*/ 147 w 227"/>
                  <a:gd name="T101" fmla="*/ 329 h 637"/>
                  <a:gd name="T102" fmla="*/ 192 w 227"/>
                  <a:gd name="T103" fmla="*/ 313 h 637"/>
                  <a:gd name="T104" fmla="*/ 200 w 227"/>
                  <a:gd name="T105" fmla="*/ 289 h 637"/>
                  <a:gd name="T106" fmla="*/ 189 w 227"/>
                  <a:gd name="T107" fmla="*/ 270 h 637"/>
                  <a:gd name="T108" fmla="*/ 171 w 227"/>
                  <a:gd name="T109" fmla="*/ 235 h 637"/>
                  <a:gd name="T110" fmla="*/ 170 w 227"/>
                  <a:gd name="T111" fmla="*/ 214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 h="637">
                    <a:moveTo>
                      <a:pt x="170" y="213"/>
                    </a:moveTo>
                    <a:lnTo>
                      <a:pt x="172" y="210"/>
                    </a:lnTo>
                    <a:lnTo>
                      <a:pt x="173" y="208"/>
                    </a:lnTo>
                    <a:lnTo>
                      <a:pt x="172" y="202"/>
                    </a:lnTo>
                    <a:lnTo>
                      <a:pt x="171" y="195"/>
                    </a:lnTo>
                    <a:lnTo>
                      <a:pt x="172" y="193"/>
                    </a:lnTo>
                    <a:lnTo>
                      <a:pt x="171" y="188"/>
                    </a:lnTo>
                    <a:lnTo>
                      <a:pt x="172" y="184"/>
                    </a:lnTo>
                    <a:lnTo>
                      <a:pt x="172" y="181"/>
                    </a:lnTo>
                    <a:lnTo>
                      <a:pt x="173" y="178"/>
                    </a:lnTo>
                    <a:lnTo>
                      <a:pt x="174" y="171"/>
                    </a:lnTo>
                    <a:lnTo>
                      <a:pt x="173" y="168"/>
                    </a:lnTo>
                    <a:lnTo>
                      <a:pt x="174" y="165"/>
                    </a:lnTo>
                    <a:lnTo>
                      <a:pt x="173" y="160"/>
                    </a:lnTo>
                    <a:lnTo>
                      <a:pt x="175" y="156"/>
                    </a:lnTo>
                    <a:lnTo>
                      <a:pt x="177" y="152"/>
                    </a:lnTo>
                    <a:lnTo>
                      <a:pt x="177" y="151"/>
                    </a:lnTo>
                    <a:lnTo>
                      <a:pt x="178" y="150"/>
                    </a:lnTo>
                    <a:lnTo>
                      <a:pt x="180" y="147"/>
                    </a:lnTo>
                    <a:lnTo>
                      <a:pt x="180" y="146"/>
                    </a:lnTo>
                    <a:lnTo>
                      <a:pt x="182" y="141"/>
                    </a:lnTo>
                    <a:lnTo>
                      <a:pt x="185" y="139"/>
                    </a:lnTo>
                    <a:lnTo>
                      <a:pt x="188" y="133"/>
                    </a:lnTo>
                    <a:lnTo>
                      <a:pt x="189" y="130"/>
                    </a:lnTo>
                    <a:lnTo>
                      <a:pt x="191" y="130"/>
                    </a:lnTo>
                    <a:lnTo>
                      <a:pt x="191" y="126"/>
                    </a:lnTo>
                    <a:lnTo>
                      <a:pt x="192" y="123"/>
                    </a:lnTo>
                    <a:lnTo>
                      <a:pt x="196" y="117"/>
                    </a:lnTo>
                    <a:lnTo>
                      <a:pt x="198" y="117"/>
                    </a:lnTo>
                    <a:lnTo>
                      <a:pt x="199" y="116"/>
                    </a:lnTo>
                    <a:lnTo>
                      <a:pt x="199" y="112"/>
                    </a:lnTo>
                    <a:lnTo>
                      <a:pt x="202" y="112"/>
                    </a:lnTo>
                    <a:lnTo>
                      <a:pt x="206" y="106"/>
                    </a:lnTo>
                    <a:lnTo>
                      <a:pt x="209" y="106"/>
                    </a:lnTo>
                    <a:lnTo>
                      <a:pt x="210" y="103"/>
                    </a:lnTo>
                    <a:lnTo>
                      <a:pt x="216" y="99"/>
                    </a:lnTo>
                    <a:lnTo>
                      <a:pt x="216" y="99"/>
                    </a:lnTo>
                    <a:lnTo>
                      <a:pt x="219" y="97"/>
                    </a:lnTo>
                    <a:lnTo>
                      <a:pt x="220" y="96"/>
                    </a:lnTo>
                    <a:lnTo>
                      <a:pt x="223" y="94"/>
                    </a:lnTo>
                    <a:lnTo>
                      <a:pt x="226" y="94"/>
                    </a:lnTo>
                    <a:lnTo>
                      <a:pt x="227" y="92"/>
                    </a:lnTo>
                    <a:lnTo>
                      <a:pt x="226" y="85"/>
                    </a:lnTo>
                    <a:lnTo>
                      <a:pt x="225" y="78"/>
                    </a:lnTo>
                    <a:lnTo>
                      <a:pt x="226" y="73"/>
                    </a:lnTo>
                    <a:lnTo>
                      <a:pt x="223" y="66"/>
                    </a:lnTo>
                    <a:lnTo>
                      <a:pt x="223" y="62"/>
                    </a:lnTo>
                    <a:lnTo>
                      <a:pt x="216" y="61"/>
                    </a:lnTo>
                    <a:lnTo>
                      <a:pt x="213" y="63"/>
                    </a:lnTo>
                    <a:lnTo>
                      <a:pt x="213" y="64"/>
                    </a:lnTo>
                    <a:lnTo>
                      <a:pt x="213" y="68"/>
                    </a:lnTo>
                    <a:lnTo>
                      <a:pt x="213" y="71"/>
                    </a:lnTo>
                    <a:lnTo>
                      <a:pt x="213" y="77"/>
                    </a:lnTo>
                    <a:lnTo>
                      <a:pt x="210" y="79"/>
                    </a:lnTo>
                    <a:lnTo>
                      <a:pt x="209" y="83"/>
                    </a:lnTo>
                    <a:lnTo>
                      <a:pt x="207" y="87"/>
                    </a:lnTo>
                    <a:lnTo>
                      <a:pt x="201" y="92"/>
                    </a:lnTo>
                    <a:lnTo>
                      <a:pt x="200" y="97"/>
                    </a:lnTo>
                    <a:lnTo>
                      <a:pt x="197" y="100"/>
                    </a:lnTo>
                    <a:lnTo>
                      <a:pt x="194" y="99"/>
                    </a:lnTo>
                    <a:lnTo>
                      <a:pt x="193" y="100"/>
                    </a:lnTo>
                    <a:lnTo>
                      <a:pt x="190" y="105"/>
                    </a:lnTo>
                    <a:lnTo>
                      <a:pt x="189" y="103"/>
                    </a:lnTo>
                    <a:lnTo>
                      <a:pt x="187" y="103"/>
                    </a:lnTo>
                    <a:lnTo>
                      <a:pt x="184" y="105"/>
                    </a:lnTo>
                    <a:lnTo>
                      <a:pt x="178" y="100"/>
                    </a:lnTo>
                    <a:lnTo>
                      <a:pt x="169" y="97"/>
                    </a:lnTo>
                    <a:lnTo>
                      <a:pt x="159" y="99"/>
                    </a:lnTo>
                    <a:lnTo>
                      <a:pt x="157" y="99"/>
                    </a:lnTo>
                    <a:lnTo>
                      <a:pt x="158" y="95"/>
                    </a:lnTo>
                    <a:lnTo>
                      <a:pt x="162" y="90"/>
                    </a:lnTo>
                    <a:lnTo>
                      <a:pt x="164" y="83"/>
                    </a:lnTo>
                    <a:lnTo>
                      <a:pt x="163" y="80"/>
                    </a:lnTo>
                    <a:lnTo>
                      <a:pt x="165" y="77"/>
                    </a:lnTo>
                    <a:lnTo>
                      <a:pt x="167" y="74"/>
                    </a:lnTo>
                    <a:lnTo>
                      <a:pt x="169" y="71"/>
                    </a:lnTo>
                    <a:lnTo>
                      <a:pt x="170" y="67"/>
                    </a:lnTo>
                    <a:lnTo>
                      <a:pt x="168" y="63"/>
                    </a:lnTo>
                    <a:lnTo>
                      <a:pt x="165" y="59"/>
                    </a:lnTo>
                    <a:lnTo>
                      <a:pt x="161" y="54"/>
                    </a:lnTo>
                    <a:lnTo>
                      <a:pt x="153" y="53"/>
                    </a:lnTo>
                    <a:lnTo>
                      <a:pt x="147" y="49"/>
                    </a:lnTo>
                    <a:lnTo>
                      <a:pt x="140" y="43"/>
                    </a:lnTo>
                    <a:lnTo>
                      <a:pt x="137" y="42"/>
                    </a:lnTo>
                    <a:lnTo>
                      <a:pt x="132" y="39"/>
                    </a:lnTo>
                    <a:lnTo>
                      <a:pt x="123" y="36"/>
                    </a:lnTo>
                    <a:lnTo>
                      <a:pt x="121" y="32"/>
                    </a:lnTo>
                    <a:lnTo>
                      <a:pt x="118" y="28"/>
                    </a:lnTo>
                    <a:lnTo>
                      <a:pt x="114" y="27"/>
                    </a:lnTo>
                    <a:lnTo>
                      <a:pt x="106" y="17"/>
                    </a:lnTo>
                    <a:lnTo>
                      <a:pt x="102" y="9"/>
                    </a:lnTo>
                    <a:lnTo>
                      <a:pt x="99" y="9"/>
                    </a:lnTo>
                    <a:lnTo>
                      <a:pt x="96" y="5"/>
                    </a:lnTo>
                    <a:lnTo>
                      <a:pt x="95" y="4"/>
                    </a:lnTo>
                    <a:lnTo>
                      <a:pt x="93" y="1"/>
                    </a:lnTo>
                    <a:lnTo>
                      <a:pt x="86" y="1"/>
                    </a:lnTo>
                    <a:lnTo>
                      <a:pt x="78" y="1"/>
                    </a:lnTo>
                    <a:lnTo>
                      <a:pt x="75" y="5"/>
                    </a:lnTo>
                    <a:lnTo>
                      <a:pt x="75" y="8"/>
                    </a:lnTo>
                    <a:lnTo>
                      <a:pt x="74" y="11"/>
                    </a:lnTo>
                    <a:lnTo>
                      <a:pt x="75" y="14"/>
                    </a:lnTo>
                    <a:lnTo>
                      <a:pt x="73" y="16"/>
                    </a:lnTo>
                    <a:lnTo>
                      <a:pt x="72" y="14"/>
                    </a:lnTo>
                    <a:lnTo>
                      <a:pt x="70" y="7"/>
                    </a:lnTo>
                    <a:lnTo>
                      <a:pt x="69" y="3"/>
                    </a:lnTo>
                    <a:lnTo>
                      <a:pt x="67" y="2"/>
                    </a:lnTo>
                    <a:lnTo>
                      <a:pt x="61" y="3"/>
                    </a:lnTo>
                    <a:lnTo>
                      <a:pt x="58" y="2"/>
                    </a:lnTo>
                    <a:lnTo>
                      <a:pt x="56" y="3"/>
                    </a:lnTo>
                    <a:lnTo>
                      <a:pt x="52" y="4"/>
                    </a:lnTo>
                    <a:lnTo>
                      <a:pt x="48" y="0"/>
                    </a:lnTo>
                    <a:lnTo>
                      <a:pt x="45" y="2"/>
                    </a:lnTo>
                    <a:lnTo>
                      <a:pt x="40" y="9"/>
                    </a:lnTo>
                    <a:lnTo>
                      <a:pt x="36" y="15"/>
                    </a:lnTo>
                    <a:lnTo>
                      <a:pt x="35" y="17"/>
                    </a:lnTo>
                    <a:lnTo>
                      <a:pt x="36" y="22"/>
                    </a:lnTo>
                    <a:lnTo>
                      <a:pt x="33" y="41"/>
                    </a:lnTo>
                    <a:lnTo>
                      <a:pt x="16" y="52"/>
                    </a:lnTo>
                    <a:lnTo>
                      <a:pt x="16" y="56"/>
                    </a:lnTo>
                    <a:lnTo>
                      <a:pt x="18" y="59"/>
                    </a:lnTo>
                    <a:lnTo>
                      <a:pt x="19" y="62"/>
                    </a:lnTo>
                    <a:lnTo>
                      <a:pt x="17" y="66"/>
                    </a:lnTo>
                    <a:lnTo>
                      <a:pt x="18" y="71"/>
                    </a:lnTo>
                    <a:lnTo>
                      <a:pt x="21" y="76"/>
                    </a:lnTo>
                    <a:lnTo>
                      <a:pt x="21" y="81"/>
                    </a:lnTo>
                    <a:lnTo>
                      <a:pt x="19" y="83"/>
                    </a:lnTo>
                    <a:lnTo>
                      <a:pt x="18" y="86"/>
                    </a:lnTo>
                    <a:lnTo>
                      <a:pt x="19" y="88"/>
                    </a:lnTo>
                    <a:lnTo>
                      <a:pt x="20" y="90"/>
                    </a:lnTo>
                    <a:lnTo>
                      <a:pt x="21" y="95"/>
                    </a:lnTo>
                    <a:lnTo>
                      <a:pt x="22" y="97"/>
                    </a:lnTo>
                    <a:lnTo>
                      <a:pt x="20" y="100"/>
                    </a:lnTo>
                    <a:lnTo>
                      <a:pt x="17" y="102"/>
                    </a:lnTo>
                    <a:lnTo>
                      <a:pt x="13" y="106"/>
                    </a:lnTo>
                    <a:lnTo>
                      <a:pt x="10" y="117"/>
                    </a:lnTo>
                    <a:lnTo>
                      <a:pt x="7" y="122"/>
                    </a:lnTo>
                    <a:lnTo>
                      <a:pt x="6" y="134"/>
                    </a:lnTo>
                    <a:lnTo>
                      <a:pt x="4" y="137"/>
                    </a:lnTo>
                    <a:lnTo>
                      <a:pt x="5" y="147"/>
                    </a:lnTo>
                    <a:lnTo>
                      <a:pt x="7" y="153"/>
                    </a:lnTo>
                    <a:lnTo>
                      <a:pt x="7" y="161"/>
                    </a:lnTo>
                    <a:lnTo>
                      <a:pt x="5" y="164"/>
                    </a:lnTo>
                    <a:lnTo>
                      <a:pt x="5" y="172"/>
                    </a:lnTo>
                    <a:lnTo>
                      <a:pt x="1" y="175"/>
                    </a:lnTo>
                    <a:lnTo>
                      <a:pt x="0" y="181"/>
                    </a:lnTo>
                    <a:lnTo>
                      <a:pt x="2" y="189"/>
                    </a:lnTo>
                    <a:lnTo>
                      <a:pt x="4" y="193"/>
                    </a:lnTo>
                    <a:lnTo>
                      <a:pt x="5" y="196"/>
                    </a:lnTo>
                    <a:lnTo>
                      <a:pt x="8" y="202"/>
                    </a:lnTo>
                    <a:lnTo>
                      <a:pt x="10" y="208"/>
                    </a:lnTo>
                    <a:lnTo>
                      <a:pt x="12" y="218"/>
                    </a:lnTo>
                    <a:lnTo>
                      <a:pt x="14" y="220"/>
                    </a:lnTo>
                    <a:lnTo>
                      <a:pt x="15" y="233"/>
                    </a:lnTo>
                    <a:lnTo>
                      <a:pt x="14" y="241"/>
                    </a:lnTo>
                    <a:lnTo>
                      <a:pt x="12" y="243"/>
                    </a:lnTo>
                    <a:lnTo>
                      <a:pt x="9" y="249"/>
                    </a:lnTo>
                    <a:lnTo>
                      <a:pt x="10" y="256"/>
                    </a:lnTo>
                    <a:lnTo>
                      <a:pt x="6" y="261"/>
                    </a:lnTo>
                    <a:lnTo>
                      <a:pt x="9" y="264"/>
                    </a:lnTo>
                    <a:lnTo>
                      <a:pt x="12" y="269"/>
                    </a:lnTo>
                    <a:lnTo>
                      <a:pt x="12" y="275"/>
                    </a:lnTo>
                    <a:lnTo>
                      <a:pt x="9" y="280"/>
                    </a:lnTo>
                    <a:lnTo>
                      <a:pt x="5" y="287"/>
                    </a:lnTo>
                    <a:lnTo>
                      <a:pt x="6" y="299"/>
                    </a:lnTo>
                    <a:lnTo>
                      <a:pt x="6" y="303"/>
                    </a:lnTo>
                    <a:lnTo>
                      <a:pt x="5" y="310"/>
                    </a:lnTo>
                    <a:lnTo>
                      <a:pt x="13" y="330"/>
                    </a:lnTo>
                    <a:lnTo>
                      <a:pt x="12" y="333"/>
                    </a:lnTo>
                    <a:lnTo>
                      <a:pt x="8" y="335"/>
                    </a:lnTo>
                    <a:lnTo>
                      <a:pt x="7" y="344"/>
                    </a:lnTo>
                    <a:lnTo>
                      <a:pt x="2" y="353"/>
                    </a:lnTo>
                    <a:lnTo>
                      <a:pt x="2" y="358"/>
                    </a:lnTo>
                    <a:lnTo>
                      <a:pt x="5" y="364"/>
                    </a:lnTo>
                    <a:lnTo>
                      <a:pt x="4" y="377"/>
                    </a:lnTo>
                    <a:lnTo>
                      <a:pt x="5" y="388"/>
                    </a:lnTo>
                    <a:lnTo>
                      <a:pt x="5" y="395"/>
                    </a:lnTo>
                    <a:lnTo>
                      <a:pt x="9" y="397"/>
                    </a:lnTo>
                    <a:lnTo>
                      <a:pt x="10" y="401"/>
                    </a:lnTo>
                    <a:lnTo>
                      <a:pt x="9" y="405"/>
                    </a:lnTo>
                    <a:lnTo>
                      <a:pt x="5" y="407"/>
                    </a:lnTo>
                    <a:lnTo>
                      <a:pt x="6" y="420"/>
                    </a:lnTo>
                    <a:lnTo>
                      <a:pt x="8" y="426"/>
                    </a:lnTo>
                    <a:lnTo>
                      <a:pt x="12" y="427"/>
                    </a:lnTo>
                    <a:lnTo>
                      <a:pt x="12" y="433"/>
                    </a:lnTo>
                    <a:lnTo>
                      <a:pt x="12" y="438"/>
                    </a:lnTo>
                    <a:lnTo>
                      <a:pt x="15" y="445"/>
                    </a:lnTo>
                    <a:lnTo>
                      <a:pt x="16" y="453"/>
                    </a:lnTo>
                    <a:lnTo>
                      <a:pt x="19" y="453"/>
                    </a:lnTo>
                    <a:lnTo>
                      <a:pt x="21" y="451"/>
                    </a:lnTo>
                    <a:lnTo>
                      <a:pt x="23" y="452"/>
                    </a:lnTo>
                    <a:lnTo>
                      <a:pt x="23" y="457"/>
                    </a:lnTo>
                    <a:lnTo>
                      <a:pt x="20" y="461"/>
                    </a:lnTo>
                    <a:lnTo>
                      <a:pt x="13" y="461"/>
                    </a:lnTo>
                    <a:lnTo>
                      <a:pt x="12" y="464"/>
                    </a:lnTo>
                    <a:lnTo>
                      <a:pt x="14" y="465"/>
                    </a:lnTo>
                    <a:lnTo>
                      <a:pt x="15" y="464"/>
                    </a:lnTo>
                    <a:lnTo>
                      <a:pt x="18" y="464"/>
                    </a:lnTo>
                    <a:lnTo>
                      <a:pt x="23" y="468"/>
                    </a:lnTo>
                    <a:lnTo>
                      <a:pt x="26" y="475"/>
                    </a:lnTo>
                    <a:lnTo>
                      <a:pt x="26" y="478"/>
                    </a:lnTo>
                    <a:lnTo>
                      <a:pt x="23" y="482"/>
                    </a:lnTo>
                    <a:lnTo>
                      <a:pt x="22" y="485"/>
                    </a:lnTo>
                    <a:lnTo>
                      <a:pt x="24" y="490"/>
                    </a:lnTo>
                    <a:lnTo>
                      <a:pt x="25" y="499"/>
                    </a:lnTo>
                    <a:lnTo>
                      <a:pt x="26" y="507"/>
                    </a:lnTo>
                    <a:lnTo>
                      <a:pt x="24" y="510"/>
                    </a:lnTo>
                    <a:lnTo>
                      <a:pt x="23" y="514"/>
                    </a:lnTo>
                    <a:lnTo>
                      <a:pt x="26" y="522"/>
                    </a:lnTo>
                    <a:lnTo>
                      <a:pt x="23" y="526"/>
                    </a:lnTo>
                    <a:lnTo>
                      <a:pt x="23" y="533"/>
                    </a:lnTo>
                    <a:lnTo>
                      <a:pt x="24" y="540"/>
                    </a:lnTo>
                    <a:lnTo>
                      <a:pt x="26" y="549"/>
                    </a:lnTo>
                    <a:lnTo>
                      <a:pt x="24" y="558"/>
                    </a:lnTo>
                    <a:lnTo>
                      <a:pt x="19" y="564"/>
                    </a:lnTo>
                    <a:lnTo>
                      <a:pt x="16" y="569"/>
                    </a:lnTo>
                    <a:lnTo>
                      <a:pt x="15" y="584"/>
                    </a:lnTo>
                    <a:lnTo>
                      <a:pt x="16" y="589"/>
                    </a:lnTo>
                    <a:lnTo>
                      <a:pt x="22" y="605"/>
                    </a:lnTo>
                    <a:lnTo>
                      <a:pt x="24" y="605"/>
                    </a:lnTo>
                    <a:lnTo>
                      <a:pt x="27" y="601"/>
                    </a:lnTo>
                    <a:lnTo>
                      <a:pt x="31" y="599"/>
                    </a:lnTo>
                    <a:lnTo>
                      <a:pt x="34" y="599"/>
                    </a:lnTo>
                    <a:lnTo>
                      <a:pt x="34" y="603"/>
                    </a:lnTo>
                    <a:lnTo>
                      <a:pt x="35" y="613"/>
                    </a:lnTo>
                    <a:lnTo>
                      <a:pt x="38" y="616"/>
                    </a:lnTo>
                    <a:lnTo>
                      <a:pt x="40" y="622"/>
                    </a:lnTo>
                    <a:lnTo>
                      <a:pt x="42" y="629"/>
                    </a:lnTo>
                    <a:lnTo>
                      <a:pt x="49" y="630"/>
                    </a:lnTo>
                    <a:lnTo>
                      <a:pt x="51" y="631"/>
                    </a:lnTo>
                    <a:lnTo>
                      <a:pt x="61" y="630"/>
                    </a:lnTo>
                    <a:lnTo>
                      <a:pt x="79" y="630"/>
                    </a:lnTo>
                    <a:lnTo>
                      <a:pt x="81" y="630"/>
                    </a:lnTo>
                    <a:lnTo>
                      <a:pt x="84" y="631"/>
                    </a:lnTo>
                    <a:lnTo>
                      <a:pt x="88" y="636"/>
                    </a:lnTo>
                    <a:lnTo>
                      <a:pt x="91" y="637"/>
                    </a:lnTo>
                    <a:lnTo>
                      <a:pt x="92" y="637"/>
                    </a:lnTo>
                    <a:lnTo>
                      <a:pt x="92" y="634"/>
                    </a:lnTo>
                    <a:lnTo>
                      <a:pt x="88" y="632"/>
                    </a:lnTo>
                    <a:lnTo>
                      <a:pt x="84" y="628"/>
                    </a:lnTo>
                    <a:lnTo>
                      <a:pt x="84" y="625"/>
                    </a:lnTo>
                    <a:lnTo>
                      <a:pt x="81" y="622"/>
                    </a:lnTo>
                    <a:lnTo>
                      <a:pt x="79" y="623"/>
                    </a:lnTo>
                    <a:lnTo>
                      <a:pt x="78" y="621"/>
                    </a:lnTo>
                    <a:lnTo>
                      <a:pt x="80" y="620"/>
                    </a:lnTo>
                    <a:lnTo>
                      <a:pt x="81" y="617"/>
                    </a:lnTo>
                    <a:lnTo>
                      <a:pt x="80" y="616"/>
                    </a:lnTo>
                    <a:lnTo>
                      <a:pt x="80" y="614"/>
                    </a:lnTo>
                    <a:lnTo>
                      <a:pt x="78" y="606"/>
                    </a:lnTo>
                    <a:lnTo>
                      <a:pt x="75" y="601"/>
                    </a:lnTo>
                    <a:lnTo>
                      <a:pt x="75" y="596"/>
                    </a:lnTo>
                    <a:lnTo>
                      <a:pt x="76" y="591"/>
                    </a:lnTo>
                    <a:lnTo>
                      <a:pt x="79" y="587"/>
                    </a:lnTo>
                    <a:lnTo>
                      <a:pt x="81" y="585"/>
                    </a:lnTo>
                    <a:lnTo>
                      <a:pt x="79" y="583"/>
                    </a:lnTo>
                    <a:lnTo>
                      <a:pt x="79" y="580"/>
                    </a:lnTo>
                    <a:lnTo>
                      <a:pt x="78" y="578"/>
                    </a:lnTo>
                    <a:lnTo>
                      <a:pt x="80" y="579"/>
                    </a:lnTo>
                    <a:lnTo>
                      <a:pt x="81" y="582"/>
                    </a:lnTo>
                    <a:lnTo>
                      <a:pt x="84" y="582"/>
                    </a:lnTo>
                    <a:lnTo>
                      <a:pt x="87" y="579"/>
                    </a:lnTo>
                    <a:lnTo>
                      <a:pt x="87" y="577"/>
                    </a:lnTo>
                    <a:lnTo>
                      <a:pt x="90" y="573"/>
                    </a:lnTo>
                    <a:lnTo>
                      <a:pt x="91" y="571"/>
                    </a:lnTo>
                    <a:lnTo>
                      <a:pt x="90" y="565"/>
                    </a:lnTo>
                    <a:lnTo>
                      <a:pt x="88" y="565"/>
                    </a:lnTo>
                    <a:lnTo>
                      <a:pt x="86" y="566"/>
                    </a:lnTo>
                    <a:lnTo>
                      <a:pt x="87" y="564"/>
                    </a:lnTo>
                    <a:lnTo>
                      <a:pt x="89" y="561"/>
                    </a:lnTo>
                    <a:lnTo>
                      <a:pt x="90" y="558"/>
                    </a:lnTo>
                    <a:lnTo>
                      <a:pt x="91" y="554"/>
                    </a:lnTo>
                    <a:lnTo>
                      <a:pt x="94" y="550"/>
                    </a:lnTo>
                    <a:lnTo>
                      <a:pt x="97" y="550"/>
                    </a:lnTo>
                    <a:lnTo>
                      <a:pt x="98" y="546"/>
                    </a:lnTo>
                    <a:lnTo>
                      <a:pt x="100" y="542"/>
                    </a:lnTo>
                    <a:lnTo>
                      <a:pt x="102" y="542"/>
                    </a:lnTo>
                    <a:lnTo>
                      <a:pt x="102" y="539"/>
                    </a:lnTo>
                    <a:lnTo>
                      <a:pt x="104" y="537"/>
                    </a:lnTo>
                    <a:lnTo>
                      <a:pt x="106" y="535"/>
                    </a:lnTo>
                    <a:lnTo>
                      <a:pt x="106" y="533"/>
                    </a:lnTo>
                    <a:lnTo>
                      <a:pt x="106" y="531"/>
                    </a:lnTo>
                    <a:lnTo>
                      <a:pt x="108" y="530"/>
                    </a:lnTo>
                    <a:lnTo>
                      <a:pt x="106" y="527"/>
                    </a:lnTo>
                    <a:lnTo>
                      <a:pt x="104" y="527"/>
                    </a:lnTo>
                    <a:lnTo>
                      <a:pt x="106" y="524"/>
                    </a:lnTo>
                    <a:lnTo>
                      <a:pt x="106" y="521"/>
                    </a:lnTo>
                    <a:lnTo>
                      <a:pt x="105" y="517"/>
                    </a:lnTo>
                    <a:lnTo>
                      <a:pt x="105" y="516"/>
                    </a:lnTo>
                    <a:lnTo>
                      <a:pt x="106" y="514"/>
                    </a:lnTo>
                    <a:lnTo>
                      <a:pt x="105" y="513"/>
                    </a:lnTo>
                    <a:lnTo>
                      <a:pt x="102" y="512"/>
                    </a:lnTo>
                    <a:lnTo>
                      <a:pt x="101" y="513"/>
                    </a:lnTo>
                    <a:lnTo>
                      <a:pt x="99" y="513"/>
                    </a:lnTo>
                    <a:lnTo>
                      <a:pt x="94" y="513"/>
                    </a:lnTo>
                    <a:lnTo>
                      <a:pt x="88" y="506"/>
                    </a:lnTo>
                    <a:lnTo>
                      <a:pt x="85" y="502"/>
                    </a:lnTo>
                    <a:lnTo>
                      <a:pt x="83" y="502"/>
                    </a:lnTo>
                    <a:lnTo>
                      <a:pt x="80" y="499"/>
                    </a:lnTo>
                    <a:lnTo>
                      <a:pt x="77" y="493"/>
                    </a:lnTo>
                    <a:lnTo>
                      <a:pt x="77" y="489"/>
                    </a:lnTo>
                    <a:lnTo>
                      <a:pt x="75" y="486"/>
                    </a:lnTo>
                    <a:lnTo>
                      <a:pt x="75" y="485"/>
                    </a:lnTo>
                    <a:lnTo>
                      <a:pt x="78" y="482"/>
                    </a:lnTo>
                    <a:lnTo>
                      <a:pt x="79" y="478"/>
                    </a:lnTo>
                    <a:lnTo>
                      <a:pt x="81" y="475"/>
                    </a:lnTo>
                    <a:lnTo>
                      <a:pt x="82" y="474"/>
                    </a:lnTo>
                    <a:lnTo>
                      <a:pt x="85" y="471"/>
                    </a:lnTo>
                    <a:lnTo>
                      <a:pt x="88" y="471"/>
                    </a:lnTo>
                    <a:lnTo>
                      <a:pt x="91" y="467"/>
                    </a:lnTo>
                    <a:lnTo>
                      <a:pt x="95" y="466"/>
                    </a:lnTo>
                    <a:lnTo>
                      <a:pt x="97" y="467"/>
                    </a:lnTo>
                    <a:lnTo>
                      <a:pt x="102" y="466"/>
                    </a:lnTo>
                    <a:lnTo>
                      <a:pt x="102" y="464"/>
                    </a:lnTo>
                    <a:lnTo>
                      <a:pt x="101" y="463"/>
                    </a:lnTo>
                    <a:lnTo>
                      <a:pt x="98" y="461"/>
                    </a:lnTo>
                    <a:lnTo>
                      <a:pt x="98" y="460"/>
                    </a:lnTo>
                    <a:lnTo>
                      <a:pt x="99" y="458"/>
                    </a:lnTo>
                    <a:lnTo>
                      <a:pt x="102" y="454"/>
                    </a:lnTo>
                    <a:lnTo>
                      <a:pt x="102" y="454"/>
                    </a:lnTo>
                    <a:lnTo>
                      <a:pt x="103" y="451"/>
                    </a:lnTo>
                    <a:lnTo>
                      <a:pt x="103" y="450"/>
                    </a:lnTo>
                    <a:lnTo>
                      <a:pt x="100" y="445"/>
                    </a:lnTo>
                    <a:lnTo>
                      <a:pt x="100" y="443"/>
                    </a:lnTo>
                    <a:lnTo>
                      <a:pt x="100" y="440"/>
                    </a:lnTo>
                    <a:lnTo>
                      <a:pt x="99" y="439"/>
                    </a:lnTo>
                    <a:lnTo>
                      <a:pt x="99" y="434"/>
                    </a:lnTo>
                    <a:lnTo>
                      <a:pt x="101" y="432"/>
                    </a:lnTo>
                    <a:lnTo>
                      <a:pt x="102" y="429"/>
                    </a:lnTo>
                    <a:lnTo>
                      <a:pt x="101" y="427"/>
                    </a:lnTo>
                    <a:lnTo>
                      <a:pt x="102" y="425"/>
                    </a:lnTo>
                    <a:lnTo>
                      <a:pt x="107" y="423"/>
                    </a:lnTo>
                    <a:lnTo>
                      <a:pt x="110" y="420"/>
                    </a:lnTo>
                    <a:lnTo>
                      <a:pt x="109" y="418"/>
                    </a:lnTo>
                    <a:lnTo>
                      <a:pt x="106" y="416"/>
                    </a:lnTo>
                    <a:lnTo>
                      <a:pt x="102" y="416"/>
                    </a:lnTo>
                    <a:lnTo>
                      <a:pt x="102" y="414"/>
                    </a:lnTo>
                    <a:lnTo>
                      <a:pt x="102" y="412"/>
                    </a:lnTo>
                    <a:lnTo>
                      <a:pt x="105" y="409"/>
                    </a:lnTo>
                    <a:lnTo>
                      <a:pt x="109" y="408"/>
                    </a:lnTo>
                    <a:lnTo>
                      <a:pt x="112" y="410"/>
                    </a:lnTo>
                    <a:lnTo>
                      <a:pt x="112" y="412"/>
                    </a:lnTo>
                    <a:lnTo>
                      <a:pt x="111" y="413"/>
                    </a:lnTo>
                    <a:lnTo>
                      <a:pt x="113" y="417"/>
                    </a:lnTo>
                    <a:lnTo>
                      <a:pt x="114" y="418"/>
                    </a:lnTo>
                    <a:lnTo>
                      <a:pt x="120" y="414"/>
                    </a:lnTo>
                    <a:lnTo>
                      <a:pt x="121" y="410"/>
                    </a:lnTo>
                    <a:lnTo>
                      <a:pt x="120" y="407"/>
                    </a:lnTo>
                    <a:lnTo>
                      <a:pt x="118" y="404"/>
                    </a:lnTo>
                    <a:lnTo>
                      <a:pt x="119" y="404"/>
                    </a:lnTo>
                    <a:lnTo>
                      <a:pt x="120" y="401"/>
                    </a:lnTo>
                    <a:lnTo>
                      <a:pt x="117" y="397"/>
                    </a:lnTo>
                    <a:lnTo>
                      <a:pt x="116" y="396"/>
                    </a:lnTo>
                    <a:lnTo>
                      <a:pt x="113" y="399"/>
                    </a:lnTo>
                    <a:lnTo>
                      <a:pt x="110" y="399"/>
                    </a:lnTo>
                    <a:lnTo>
                      <a:pt x="109" y="400"/>
                    </a:lnTo>
                    <a:lnTo>
                      <a:pt x="110" y="401"/>
                    </a:lnTo>
                    <a:lnTo>
                      <a:pt x="113" y="402"/>
                    </a:lnTo>
                    <a:lnTo>
                      <a:pt x="112" y="403"/>
                    </a:lnTo>
                    <a:lnTo>
                      <a:pt x="107" y="406"/>
                    </a:lnTo>
                    <a:lnTo>
                      <a:pt x="105" y="404"/>
                    </a:lnTo>
                    <a:lnTo>
                      <a:pt x="106" y="402"/>
                    </a:lnTo>
                    <a:lnTo>
                      <a:pt x="108" y="402"/>
                    </a:lnTo>
                    <a:lnTo>
                      <a:pt x="106" y="401"/>
                    </a:lnTo>
                    <a:lnTo>
                      <a:pt x="102" y="401"/>
                    </a:lnTo>
                    <a:lnTo>
                      <a:pt x="99" y="399"/>
                    </a:lnTo>
                    <a:lnTo>
                      <a:pt x="98" y="395"/>
                    </a:lnTo>
                    <a:lnTo>
                      <a:pt x="98" y="388"/>
                    </a:lnTo>
                    <a:lnTo>
                      <a:pt x="97" y="382"/>
                    </a:lnTo>
                    <a:lnTo>
                      <a:pt x="94" y="378"/>
                    </a:lnTo>
                    <a:lnTo>
                      <a:pt x="94" y="372"/>
                    </a:lnTo>
                    <a:lnTo>
                      <a:pt x="97" y="369"/>
                    </a:lnTo>
                    <a:lnTo>
                      <a:pt x="99" y="368"/>
                    </a:lnTo>
                    <a:lnTo>
                      <a:pt x="98" y="371"/>
                    </a:lnTo>
                    <a:lnTo>
                      <a:pt x="99" y="371"/>
                    </a:lnTo>
                    <a:lnTo>
                      <a:pt x="102" y="371"/>
                    </a:lnTo>
                    <a:lnTo>
                      <a:pt x="108" y="373"/>
                    </a:lnTo>
                    <a:lnTo>
                      <a:pt x="113" y="378"/>
                    </a:lnTo>
                    <a:lnTo>
                      <a:pt x="117" y="379"/>
                    </a:lnTo>
                    <a:lnTo>
                      <a:pt x="125" y="379"/>
                    </a:lnTo>
                    <a:lnTo>
                      <a:pt x="130" y="375"/>
                    </a:lnTo>
                    <a:lnTo>
                      <a:pt x="129" y="374"/>
                    </a:lnTo>
                    <a:lnTo>
                      <a:pt x="133" y="371"/>
                    </a:lnTo>
                    <a:lnTo>
                      <a:pt x="133" y="368"/>
                    </a:lnTo>
                    <a:lnTo>
                      <a:pt x="132" y="365"/>
                    </a:lnTo>
                    <a:lnTo>
                      <a:pt x="133" y="364"/>
                    </a:lnTo>
                    <a:lnTo>
                      <a:pt x="134" y="361"/>
                    </a:lnTo>
                    <a:lnTo>
                      <a:pt x="131" y="360"/>
                    </a:lnTo>
                    <a:lnTo>
                      <a:pt x="130" y="357"/>
                    </a:lnTo>
                    <a:lnTo>
                      <a:pt x="130" y="354"/>
                    </a:lnTo>
                    <a:lnTo>
                      <a:pt x="130" y="351"/>
                    </a:lnTo>
                    <a:lnTo>
                      <a:pt x="130" y="350"/>
                    </a:lnTo>
                    <a:lnTo>
                      <a:pt x="133" y="347"/>
                    </a:lnTo>
                    <a:lnTo>
                      <a:pt x="133" y="345"/>
                    </a:lnTo>
                    <a:lnTo>
                      <a:pt x="133" y="345"/>
                    </a:lnTo>
                    <a:lnTo>
                      <a:pt x="134" y="343"/>
                    </a:lnTo>
                    <a:lnTo>
                      <a:pt x="133" y="340"/>
                    </a:lnTo>
                    <a:lnTo>
                      <a:pt x="131" y="340"/>
                    </a:lnTo>
                    <a:lnTo>
                      <a:pt x="131" y="338"/>
                    </a:lnTo>
                    <a:lnTo>
                      <a:pt x="130" y="336"/>
                    </a:lnTo>
                    <a:lnTo>
                      <a:pt x="130" y="330"/>
                    </a:lnTo>
                    <a:lnTo>
                      <a:pt x="130" y="327"/>
                    </a:lnTo>
                    <a:lnTo>
                      <a:pt x="130" y="325"/>
                    </a:lnTo>
                    <a:lnTo>
                      <a:pt x="130" y="323"/>
                    </a:lnTo>
                    <a:lnTo>
                      <a:pt x="132" y="326"/>
                    </a:lnTo>
                    <a:lnTo>
                      <a:pt x="133" y="326"/>
                    </a:lnTo>
                    <a:lnTo>
                      <a:pt x="137" y="327"/>
                    </a:lnTo>
                    <a:lnTo>
                      <a:pt x="140" y="330"/>
                    </a:lnTo>
                    <a:lnTo>
                      <a:pt x="144" y="330"/>
                    </a:lnTo>
                    <a:lnTo>
                      <a:pt x="147" y="329"/>
                    </a:lnTo>
                    <a:lnTo>
                      <a:pt x="152" y="330"/>
                    </a:lnTo>
                    <a:lnTo>
                      <a:pt x="158" y="329"/>
                    </a:lnTo>
                    <a:lnTo>
                      <a:pt x="168" y="326"/>
                    </a:lnTo>
                    <a:lnTo>
                      <a:pt x="177" y="322"/>
                    </a:lnTo>
                    <a:lnTo>
                      <a:pt x="177" y="320"/>
                    </a:lnTo>
                    <a:lnTo>
                      <a:pt x="178" y="322"/>
                    </a:lnTo>
                    <a:lnTo>
                      <a:pt x="185" y="319"/>
                    </a:lnTo>
                    <a:lnTo>
                      <a:pt x="192" y="313"/>
                    </a:lnTo>
                    <a:lnTo>
                      <a:pt x="193" y="310"/>
                    </a:lnTo>
                    <a:lnTo>
                      <a:pt x="192" y="306"/>
                    </a:lnTo>
                    <a:lnTo>
                      <a:pt x="194" y="301"/>
                    </a:lnTo>
                    <a:lnTo>
                      <a:pt x="195" y="299"/>
                    </a:lnTo>
                    <a:lnTo>
                      <a:pt x="196" y="302"/>
                    </a:lnTo>
                    <a:lnTo>
                      <a:pt x="196" y="300"/>
                    </a:lnTo>
                    <a:lnTo>
                      <a:pt x="197" y="295"/>
                    </a:lnTo>
                    <a:lnTo>
                      <a:pt x="200" y="289"/>
                    </a:lnTo>
                    <a:lnTo>
                      <a:pt x="201" y="285"/>
                    </a:lnTo>
                    <a:lnTo>
                      <a:pt x="201" y="278"/>
                    </a:lnTo>
                    <a:lnTo>
                      <a:pt x="200" y="276"/>
                    </a:lnTo>
                    <a:lnTo>
                      <a:pt x="199" y="275"/>
                    </a:lnTo>
                    <a:lnTo>
                      <a:pt x="198" y="278"/>
                    </a:lnTo>
                    <a:lnTo>
                      <a:pt x="195" y="278"/>
                    </a:lnTo>
                    <a:lnTo>
                      <a:pt x="191" y="275"/>
                    </a:lnTo>
                    <a:lnTo>
                      <a:pt x="189" y="270"/>
                    </a:lnTo>
                    <a:lnTo>
                      <a:pt x="189" y="268"/>
                    </a:lnTo>
                    <a:lnTo>
                      <a:pt x="192" y="259"/>
                    </a:lnTo>
                    <a:lnTo>
                      <a:pt x="192" y="256"/>
                    </a:lnTo>
                    <a:lnTo>
                      <a:pt x="191" y="254"/>
                    </a:lnTo>
                    <a:lnTo>
                      <a:pt x="184" y="247"/>
                    </a:lnTo>
                    <a:lnTo>
                      <a:pt x="178" y="244"/>
                    </a:lnTo>
                    <a:lnTo>
                      <a:pt x="171" y="238"/>
                    </a:lnTo>
                    <a:lnTo>
                      <a:pt x="171" y="235"/>
                    </a:lnTo>
                    <a:lnTo>
                      <a:pt x="171" y="234"/>
                    </a:lnTo>
                    <a:lnTo>
                      <a:pt x="171" y="231"/>
                    </a:lnTo>
                    <a:lnTo>
                      <a:pt x="169" y="229"/>
                    </a:lnTo>
                    <a:lnTo>
                      <a:pt x="170" y="227"/>
                    </a:lnTo>
                    <a:lnTo>
                      <a:pt x="169" y="221"/>
                    </a:lnTo>
                    <a:lnTo>
                      <a:pt x="170" y="214"/>
                    </a:lnTo>
                    <a:lnTo>
                      <a:pt x="170" y="214"/>
                    </a:lnTo>
                    <a:lnTo>
                      <a:pt x="170" y="214"/>
                    </a:lnTo>
                    <a:lnTo>
                      <a:pt x="170" y="2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3" name="Freeform 1314">
                <a:extLst>
                  <a:ext uri="{FF2B5EF4-FFF2-40B4-BE49-F238E27FC236}">
                    <a16:creationId xmlns:a16="http://schemas.microsoft.com/office/drawing/2014/main" id="{EEF3C566-A589-4210-920A-4FA516E7413B}"/>
                  </a:ext>
                </a:extLst>
              </p:cNvPr>
              <p:cNvSpPr>
                <a:spLocks/>
              </p:cNvSpPr>
              <p:nvPr/>
            </p:nvSpPr>
            <p:spPr bwMode="auto">
              <a:xfrm>
                <a:off x="4348325" y="6116066"/>
                <a:ext cx="80966" cy="66668"/>
              </a:xfrm>
              <a:custGeom>
                <a:avLst/>
                <a:gdLst>
                  <a:gd name="T0" fmla="*/ 48 w 51"/>
                  <a:gd name="T1" fmla="*/ 29 h 42"/>
                  <a:gd name="T2" fmla="*/ 43 w 51"/>
                  <a:gd name="T3" fmla="*/ 31 h 42"/>
                  <a:gd name="T4" fmla="*/ 40 w 51"/>
                  <a:gd name="T5" fmla="*/ 31 h 42"/>
                  <a:gd name="T6" fmla="*/ 37 w 51"/>
                  <a:gd name="T7" fmla="*/ 27 h 42"/>
                  <a:gd name="T8" fmla="*/ 32 w 51"/>
                  <a:gd name="T9" fmla="*/ 25 h 42"/>
                  <a:gd name="T10" fmla="*/ 31 w 51"/>
                  <a:gd name="T11" fmla="*/ 24 h 42"/>
                  <a:gd name="T12" fmla="*/ 20 w 51"/>
                  <a:gd name="T13" fmla="*/ 19 h 42"/>
                  <a:gd name="T14" fmla="*/ 17 w 51"/>
                  <a:gd name="T15" fmla="*/ 18 h 42"/>
                  <a:gd name="T16" fmla="*/ 17 w 51"/>
                  <a:gd name="T17" fmla="*/ 14 h 42"/>
                  <a:gd name="T18" fmla="*/ 14 w 51"/>
                  <a:gd name="T19" fmla="*/ 11 h 42"/>
                  <a:gd name="T20" fmla="*/ 10 w 51"/>
                  <a:gd name="T21" fmla="*/ 10 h 42"/>
                  <a:gd name="T22" fmla="*/ 8 w 51"/>
                  <a:gd name="T23" fmla="*/ 4 h 42"/>
                  <a:gd name="T24" fmla="*/ 7 w 51"/>
                  <a:gd name="T25" fmla="*/ 1 h 42"/>
                  <a:gd name="T26" fmla="*/ 3 w 51"/>
                  <a:gd name="T27" fmla="*/ 2 h 42"/>
                  <a:gd name="T28" fmla="*/ 0 w 51"/>
                  <a:gd name="T29" fmla="*/ 0 h 42"/>
                  <a:gd name="T30" fmla="*/ 7 w 51"/>
                  <a:gd name="T31" fmla="*/ 32 h 42"/>
                  <a:gd name="T32" fmla="*/ 7 w 51"/>
                  <a:gd name="T33" fmla="*/ 32 h 42"/>
                  <a:gd name="T34" fmla="*/ 13 w 51"/>
                  <a:gd name="T35" fmla="*/ 31 h 42"/>
                  <a:gd name="T36" fmla="*/ 17 w 51"/>
                  <a:gd name="T37" fmla="*/ 31 h 42"/>
                  <a:gd name="T38" fmla="*/ 21 w 51"/>
                  <a:gd name="T39" fmla="*/ 30 h 42"/>
                  <a:gd name="T40" fmla="*/ 20 w 51"/>
                  <a:gd name="T41" fmla="*/ 31 h 42"/>
                  <a:gd name="T42" fmla="*/ 17 w 51"/>
                  <a:gd name="T43" fmla="*/ 32 h 42"/>
                  <a:gd name="T44" fmla="*/ 14 w 51"/>
                  <a:gd name="T45" fmla="*/ 34 h 42"/>
                  <a:gd name="T46" fmla="*/ 7 w 51"/>
                  <a:gd name="T47" fmla="*/ 34 h 42"/>
                  <a:gd name="T48" fmla="*/ 8 w 51"/>
                  <a:gd name="T49" fmla="*/ 40 h 42"/>
                  <a:gd name="T50" fmla="*/ 10 w 51"/>
                  <a:gd name="T51" fmla="*/ 40 h 42"/>
                  <a:gd name="T52" fmla="*/ 14 w 51"/>
                  <a:gd name="T53" fmla="*/ 38 h 42"/>
                  <a:gd name="T54" fmla="*/ 21 w 51"/>
                  <a:gd name="T55" fmla="*/ 39 h 42"/>
                  <a:gd name="T56" fmla="*/ 24 w 51"/>
                  <a:gd name="T57" fmla="*/ 38 h 42"/>
                  <a:gd name="T58" fmla="*/ 31 w 51"/>
                  <a:gd name="T59" fmla="*/ 39 h 42"/>
                  <a:gd name="T60" fmla="*/ 34 w 51"/>
                  <a:gd name="T61" fmla="*/ 42 h 42"/>
                  <a:gd name="T62" fmla="*/ 37 w 51"/>
                  <a:gd name="T63" fmla="*/ 42 h 42"/>
                  <a:gd name="T64" fmla="*/ 40 w 51"/>
                  <a:gd name="T65" fmla="*/ 42 h 42"/>
                  <a:gd name="T66" fmla="*/ 42 w 51"/>
                  <a:gd name="T67" fmla="*/ 38 h 42"/>
                  <a:gd name="T68" fmla="*/ 43 w 51"/>
                  <a:gd name="T69" fmla="*/ 35 h 42"/>
                  <a:gd name="T70" fmla="*/ 46 w 51"/>
                  <a:gd name="T71" fmla="*/ 35 h 42"/>
                  <a:gd name="T72" fmla="*/ 48 w 51"/>
                  <a:gd name="T73" fmla="*/ 36 h 42"/>
                  <a:gd name="T74" fmla="*/ 51 w 51"/>
                  <a:gd name="T75" fmla="*/ 34 h 42"/>
                  <a:gd name="T76" fmla="*/ 51 w 51"/>
                  <a:gd name="T77" fmla="*/ 31 h 42"/>
                  <a:gd name="T78" fmla="*/ 48 w 51"/>
                  <a:gd name="T79"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42">
                    <a:moveTo>
                      <a:pt x="48" y="29"/>
                    </a:moveTo>
                    <a:lnTo>
                      <a:pt x="43" y="31"/>
                    </a:lnTo>
                    <a:lnTo>
                      <a:pt x="40" y="31"/>
                    </a:lnTo>
                    <a:lnTo>
                      <a:pt x="37" y="27"/>
                    </a:lnTo>
                    <a:lnTo>
                      <a:pt x="32" y="25"/>
                    </a:lnTo>
                    <a:lnTo>
                      <a:pt x="31" y="24"/>
                    </a:lnTo>
                    <a:lnTo>
                      <a:pt x="20" y="19"/>
                    </a:lnTo>
                    <a:lnTo>
                      <a:pt x="17" y="18"/>
                    </a:lnTo>
                    <a:lnTo>
                      <a:pt x="17" y="14"/>
                    </a:lnTo>
                    <a:lnTo>
                      <a:pt x="14" y="11"/>
                    </a:lnTo>
                    <a:lnTo>
                      <a:pt x="10" y="10"/>
                    </a:lnTo>
                    <a:lnTo>
                      <a:pt x="8" y="4"/>
                    </a:lnTo>
                    <a:lnTo>
                      <a:pt x="7" y="1"/>
                    </a:lnTo>
                    <a:lnTo>
                      <a:pt x="3" y="2"/>
                    </a:lnTo>
                    <a:lnTo>
                      <a:pt x="0" y="0"/>
                    </a:lnTo>
                    <a:lnTo>
                      <a:pt x="7" y="32"/>
                    </a:lnTo>
                    <a:lnTo>
                      <a:pt x="7" y="32"/>
                    </a:lnTo>
                    <a:lnTo>
                      <a:pt x="13" y="31"/>
                    </a:lnTo>
                    <a:lnTo>
                      <a:pt x="17" y="31"/>
                    </a:lnTo>
                    <a:lnTo>
                      <a:pt x="21" y="30"/>
                    </a:lnTo>
                    <a:lnTo>
                      <a:pt x="20" y="31"/>
                    </a:lnTo>
                    <a:lnTo>
                      <a:pt x="17" y="32"/>
                    </a:lnTo>
                    <a:lnTo>
                      <a:pt x="14" y="34"/>
                    </a:lnTo>
                    <a:lnTo>
                      <a:pt x="7" y="34"/>
                    </a:lnTo>
                    <a:lnTo>
                      <a:pt x="8" y="40"/>
                    </a:lnTo>
                    <a:lnTo>
                      <a:pt x="10" y="40"/>
                    </a:lnTo>
                    <a:lnTo>
                      <a:pt x="14" y="38"/>
                    </a:lnTo>
                    <a:lnTo>
                      <a:pt x="21" y="39"/>
                    </a:lnTo>
                    <a:lnTo>
                      <a:pt x="24" y="38"/>
                    </a:lnTo>
                    <a:lnTo>
                      <a:pt x="31" y="39"/>
                    </a:lnTo>
                    <a:lnTo>
                      <a:pt x="34" y="42"/>
                    </a:lnTo>
                    <a:lnTo>
                      <a:pt x="37" y="42"/>
                    </a:lnTo>
                    <a:lnTo>
                      <a:pt x="40" y="42"/>
                    </a:lnTo>
                    <a:lnTo>
                      <a:pt x="42" y="38"/>
                    </a:lnTo>
                    <a:lnTo>
                      <a:pt x="43" y="35"/>
                    </a:lnTo>
                    <a:lnTo>
                      <a:pt x="46" y="35"/>
                    </a:lnTo>
                    <a:lnTo>
                      <a:pt x="48" y="36"/>
                    </a:lnTo>
                    <a:lnTo>
                      <a:pt x="51" y="34"/>
                    </a:lnTo>
                    <a:lnTo>
                      <a:pt x="51" y="31"/>
                    </a:lnTo>
                    <a:lnTo>
                      <a:pt x="48"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4" name="Freeform 1315">
                <a:extLst>
                  <a:ext uri="{FF2B5EF4-FFF2-40B4-BE49-F238E27FC236}">
                    <a16:creationId xmlns:a16="http://schemas.microsoft.com/office/drawing/2014/main" id="{03224CB1-6D04-4F9A-881C-D2A429D4805A}"/>
                  </a:ext>
                </a:extLst>
              </p:cNvPr>
              <p:cNvSpPr>
                <a:spLocks/>
              </p:cNvSpPr>
              <p:nvPr/>
            </p:nvSpPr>
            <p:spPr bwMode="auto">
              <a:xfrm>
                <a:off x="4341975" y="6084318"/>
                <a:ext cx="12701" cy="31747"/>
              </a:xfrm>
              <a:custGeom>
                <a:avLst/>
                <a:gdLst>
                  <a:gd name="T0" fmla="*/ 5 w 8"/>
                  <a:gd name="T1" fmla="*/ 17 h 20"/>
                  <a:gd name="T2" fmla="*/ 7 w 8"/>
                  <a:gd name="T3" fmla="*/ 16 h 20"/>
                  <a:gd name="T4" fmla="*/ 8 w 8"/>
                  <a:gd name="T5" fmla="*/ 17 h 20"/>
                  <a:gd name="T6" fmla="*/ 7 w 8"/>
                  <a:gd name="T7" fmla="*/ 10 h 20"/>
                  <a:gd name="T8" fmla="*/ 3 w 8"/>
                  <a:gd name="T9" fmla="*/ 3 h 20"/>
                  <a:gd name="T10" fmla="*/ 0 w 8"/>
                  <a:gd name="T11" fmla="*/ 0 h 20"/>
                  <a:gd name="T12" fmla="*/ 0 w 8"/>
                  <a:gd name="T13" fmla="*/ 0 h 20"/>
                  <a:gd name="T14" fmla="*/ 4 w 8"/>
                  <a:gd name="T15" fmla="*/ 20 h 20"/>
                  <a:gd name="T16" fmla="*/ 5 w 8"/>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0">
                    <a:moveTo>
                      <a:pt x="5" y="17"/>
                    </a:moveTo>
                    <a:lnTo>
                      <a:pt x="7" y="16"/>
                    </a:lnTo>
                    <a:lnTo>
                      <a:pt x="8" y="17"/>
                    </a:lnTo>
                    <a:lnTo>
                      <a:pt x="7" y="10"/>
                    </a:lnTo>
                    <a:lnTo>
                      <a:pt x="3" y="3"/>
                    </a:lnTo>
                    <a:lnTo>
                      <a:pt x="0" y="0"/>
                    </a:lnTo>
                    <a:lnTo>
                      <a:pt x="0" y="0"/>
                    </a:lnTo>
                    <a:lnTo>
                      <a:pt x="4" y="20"/>
                    </a:lnTo>
                    <a:lnTo>
                      <a:pt x="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5" name="Freeform 1316">
                <a:extLst>
                  <a:ext uri="{FF2B5EF4-FFF2-40B4-BE49-F238E27FC236}">
                    <a16:creationId xmlns:a16="http://schemas.microsoft.com/office/drawing/2014/main" id="{07CEB8FD-5116-4310-AD2C-495ADE18FAFB}"/>
                  </a:ext>
                </a:extLst>
              </p:cNvPr>
              <p:cNvSpPr>
                <a:spLocks/>
              </p:cNvSpPr>
              <p:nvPr/>
            </p:nvSpPr>
            <p:spPr bwMode="auto">
              <a:xfrm>
                <a:off x="4441995" y="6163686"/>
                <a:ext cx="17464" cy="11112"/>
              </a:xfrm>
              <a:custGeom>
                <a:avLst/>
                <a:gdLst>
                  <a:gd name="T0" fmla="*/ 6 w 11"/>
                  <a:gd name="T1" fmla="*/ 3 h 7"/>
                  <a:gd name="T2" fmla="*/ 2 w 11"/>
                  <a:gd name="T3" fmla="*/ 3 h 7"/>
                  <a:gd name="T4" fmla="*/ 0 w 11"/>
                  <a:gd name="T5" fmla="*/ 5 h 7"/>
                  <a:gd name="T6" fmla="*/ 3 w 11"/>
                  <a:gd name="T7" fmla="*/ 7 h 7"/>
                  <a:gd name="T8" fmla="*/ 6 w 11"/>
                  <a:gd name="T9" fmla="*/ 5 h 7"/>
                  <a:gd name="T10" fmla="*/ 8 w 11"/>
                  <a:gd name="T11" fmla="*/ 3 h 7"/>
                  <a:gd name="T12" fmla="*/ 11 w 11"/>
                  <a:gd name="T13" fmla="*/ 1 h 7"/>
                  <a:gd name="T14" fmla="*/ 7 w 11"/>
                  <a:gd name="T15" fmla="*/ 0 h 7"/>
                  <a:gd name="T16" fmla="*/ 6 w 11"/>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6" y="3"/>
                    </a:moveTo>
                    <a:lnTo>
                      <a:pt x="2" y="3"/>
                    </a:lnTo>
                    <a:lnTo>
                      <a:pt x="0" y="5"/>
                    </a:lnTo>
                    <a:lnTo>
                      <a:pt x="3" y="7"/>
                    </a:lnTo>
                    <a:lnTo>
                      <a:pt x="6" y="5"/>
                    </a:lnTo>
                    <a:lnTo>
                      <a:pt x="8" y="3"/>
                    </a:lnTo>
                    <a:lnTo>
                      <a:pt x="11" y="1"/>
                    </a:lnTo>
                    <a:lnTo>
                      <a:pt x="7" y="0"/>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6" name="Freeform 1317">
                <a:extLst>
                  <a:ext uri="{FF2B5EF4-FFF2-40B4-BE49-F238E27FC236}">
                    <a16:creationId xmlns:a16="http://schemas.microsoft.com/office/drawing/2014/main" id="{28F60A61-6EEB-41E9-B24F-F971C9207873}"/>
                  </a:ext>
                </a:extLst>
              </p:cNvPr>
              <p:cNvSpPr>
                <a:spLocks/>
              </p:cNvSpPr>
              <p:nvPr/>
            </p:nvSpPr>
            <p:spPr bwMode="auto">
              <a:xfrm>
                <a:off x="4173697" y="5803356"/>
                <a:ext cx="9525" cy="6349"/>
              </a:xfrm>
              <a:custGeom>
                <a:avLst/>
                <a:gdLst>
                  <a:gd name="T0" fmla="*/ 1 w 8"/>
                  <a:gd name="T1" fmla="*/ 5 h 5"/>
                  <a:gd name="T2" fmla="*/ 2 w 8"/>
                  <a:gd name="T3" fmla="*/ 3 h 5"/>
                  <a:gd name="T4" fmla="*/ 6 w 8"/>
                  <a:gd name="T5" fmla="*/ 2 h 5"/>
                  <a:gd name="T6" fmla="*/ 8 w 8"/>
                  <a:gd name="T7" fmla="*/ 0 h 5"/>
                  <a:gd name="T8" fmla="*/ 0 w 8"/>
                  <a:gd name="T9" fmla="*/ 0 h 5"/>
                  <a:gd name="T10" fmla="*/ 0 w 8"/>
                  <a:gd name="T11" fmla="*/ 3 h 5"/>
                  <a:gd name="T12" fmla="*/ 1 w 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5"/>
                    </a:moveTo>
                    <a:cubicBezTo>
                      <a:pt x="2" y="3"/>
                      <a:pt x="2" y="3"/>
                      <a:pt x="2" y="3"/>
                    </a:cubicBezTo>
                    <a:cubicBezTo>
                      <a:pt x="6" y="2"/>
                      <a:pt x="6" y="2"/>
                      <a:pt x="6" y="2"/>
                    </a:cubicBezTo>
                    <a:cubicBezTo>
                      <a:pt x="8" y="0"/>
                      <a:pt x="8" y="0"/>
                      <a:pt x="8" y="0"/>
                    </a:cubicBezTo>
                    <a:cubicBezTo>
                      <a:pt x="0" y="0"/>
                      <a:pt x="0" y="0"/>
                      <a:pt x="0" y="0"/>
                    </a:cubicBezTo>
                    <a:cubicBezTo>
                      <a:pt x="0" y="3"/>
                      <a:pt x="0" y="3"/>
                      <a:pt x="0" y="3"/>
                    </a:cubicBezTo>
                    <a:cubicBezTo>
                      <a:pt x="0" y="3"/>
                      <a:pt x="1" y="5"/>
                      <a:pt x="1"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7" name="Freeform 1318">
                <a:extLst>
                  <a:ext uri="{FF2B5EF4-FFF2-40B4-BE49-F238E27FC236}">
                    <a16:creationId xmlns:a16="http://schemas.microsoft.com/office/drawing/2014/main" id="{B2D34447-F29C-4296-84BD-ECE355CDA96A}"/>
                  </a:ext>
                </a:extLst>
              </p:cNvPr>
              <p:cNvSpPr>
                <a:spLocks/>
              </p:cNvSpPr>
              <p:nvPr/>
            </p:nvSpPr>
            <p:spPr bwMode="auto">
              <a:xfrm>
                <a:off x="4175285" y="5952568"/>
                <a:ext cx="9525" cy="17461"/>
              </a:xfrm>
              <a:custGeom>
                <a:avLst/>
                <a:gdLst>
                  <a:gd name="T0" fmla="*/ 2 w 6"/>
                  <a:gd name="T1" fmla="*/ 11 h 11"/>
                  <a:gd name="T2" fmla="*/ 5 w 6"/>
                  <a:gd name="T3" fmla="*/ 7 h 11"/>
                  <a:gd name="T4" fmla="*/ 6 w 6"/>
                  <a:gd name="T5" fmla="*/ 6 h 11"/>
                  <a:gd name="T6" fmla="*/ 5 w 6"/>
                  <a:gd name="T7" fmla="*/ 3 h 11"/>
                  <a:gd name="T8" fmla="*/ 1 w 6"/>
                  <a:gd name="T9" fmla="*/ 1 h 11"/>
                  <a:gd name="T10" fmla="*/ 1 w 6"/>
                  <a:gd name="T11" fmla="*/ 0 h 11"/>
                  <a:gd name="T12" fmla="*/ 0 w 6"/>
                  <a:gd name="T13" fmla="*/ 2 h 11"/>
                  <a:gd name="T14" fmla="*/ 1 w 6"/>
                  <a:gd name="T15" fmla="*/ 7 h 11"/>
                  <a:gd name="T16" fmla="*/ 1 w 6"/>
                  <a:gd name="T17" fmla="*/ 10 h 11"/>
                  <a:gd name="T18" fmla="*/ 2 w 6"/>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2" y="11"/>
                    </a:moveTo>
                    <a:lnTo>
                      <a:pt x="5" y="7"/>
                    </a:lnTo>
                    <a:lnTo>
                      <a:pt x="6" y="6"/>
                    </a:lnTo>
                    <a:lnTo>
                      <a:pt x="5" y="3"/>
                    </a:lnTo>
                    <a:lnTo>
                      <a:pt x="1" y="1"/>
                    </a:lnTo>
                    <a:lnTo>
                      <a:pt x="1" y="0"/>
                    </a:lnTo>
                    <a:lnTo>
                      <a:pt x="0" y="2"/>
                    </a:lnTo>
                    <a:lnTo>
                      <a:pt x="1" y="7"/>
                    </a:lnTo>
                    <a:lnTo>
                      <a:pt x="1" y="10"/>
                    </a:lnTo>
                    <a:lnTo>
                      <a:pt x="2"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8" name="Freeform 1319">
                <a:extLst>
                  <a:ext uri="{FF2B5EF4-FFF2-40B4-BE49-F238E27FC236}">
                    <a16:creationId xmlns:a16="http://schemas.microsoft.com/office/drawing/2014/main" id="{B138DED2-13F2-474F-BEBF-3F0C20822876}"/>
                  </a:ext>
                </a:extLst>
              </p:cNvPr>
              <p:cNvSpPr>
                <a:spLocks/>
              </p:cNvSpPr>
              <p:nvPr/>
            </p:nvSpPr>
            <p:spPr bwMode="auto">
              <a:xfrm>
                <a:off x="4170522" y="5938283"/>
                <a:ext cx="6350" cy="12699"/>
              </a:xfrm>
              <a:custGeom>
                <a:avLst/>
                <a:gdLst>
                  <a:gd name="T0" fmla="*/ 4 w 4"/>
                  <a:gd name="T1" fmla="*/ 5 h 8"/>
                  <a:gd name="T2" fmla="*/ 3 w 4"/>
                  <a:gd name="T3" fmla="*/ 2 h 8"/>
                  <a:gd name="T4" fmla="*/ 1 w 4"/>
                  <a:gd name="T5" fmla="*/ 0 h 8"/>
                  <a:gd name="T6" fmla="*/ 0 w 4"/>
                  <a:gd name="T7" fmla="*/ 0 h 8"/>
                  <a:gd name="T8" fmla="*/ 0 w 4"/>
                  <a:gd name="T9" fmla="*/ 5 h 8"/>
                  <a:gd name="T10" fmla="*/ 1 w 4"/>
                  <a:gd name="T11" fmla="*/ 6 h 8"/>
                  <a:gd name="T12" fmla="*/ 1 w 4"/>
                  <a:gd name="T13" fmla="*/ 8 h 8"/>
                  <a:gd name="T14" fmla="*/ 3 w 4"/>
                  <a:gd name="T15" fmla="*/ 7 h 8"/>
                  <a:gd name="T16" fmla="*/ 4 w 4"/>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5"/>
                    </a:moveTo>
                    <a:lnTo>
                      <a:pt x="3" y="2"/>
                    </a:lnTo>
                    <a:lnTo>
                      <a:pt x="1" y="0"/>
                    </a:lnTo>
                    <a:lnTo>
                      <a:pt x="0" y="0"/>
                    </a:lnTo>
                    <a:lnTo>
                      <a:pt x="0" y="5"/>
                    </a:lnTo>
                    <a:lnTo>
                      <a:pt x="1" y="6"/>
                    </a:lnTo>
                    <a:lnTo>
                      <a:pt x="1" y="8"/>
                    </a:lnTo>
                    <a:lnTo>
                      <a:pt x="3"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9" name="Freeform 1320">
                <a:extLst>
                  <a:ext uri="{FF2B5EF4-FFF2-40B4-BE49-F238E27FC236}">
                    <a16:creationId xmlns:a16="http://schemas.microsoft.com/office/drawing/2014/main" id="{55779D89-22A6-48E6-A886-A0F88141B10B}"/>
                  </a:ext>
                </a:extLst>
              </p:cNvPr>
              <p:cNvSpPr>
                <a:spLocks/>
              </p:cNvSpPr>
              <p:nvPr/>
            </p:nvSpPr>
            <p:spPr bwMode="auto">
              <a:xfrm>
                <a:off x="4176872" y="5979553"/>
                <a:ext cx="7938" cy="12699"/>
              </a:xfrm>
              <a:custGeom>
                <a:avLst/>
                <a:gdLst>
                  <a:gd name="T0" fmla="*/ 0 w 5"/>
                  <a:gd name="T1" fmla="*/ 3 h 8"/>
                  <a:gd name="T2" fmla="*/ 2 w 5"/>
                  <a:gd name="T3" fmla="*/ 5 h 8"/>
                  <a:gd name="T4" fmla="*/ 1 w 5"/>
                  <a:gd name="T5" fmla="*/ 7 h 8"/>
                  <a:gd name="T6" fmla="*/ 3 w 5"/>
                  <a:gd name="T7" fmla="*/ 8 h 8"/>
                  <a:gd name="T8" fmla="*/ 4 w 5"/>
                  <a:gd name="T9" fmla="*/ 7 h 8"/>
                  <a:gd name="T10" fmla="*/ 5 w 5"/>
                  <a:gd name="T11" fmla="*/ 4 h 8"/>
                  <a:gd name="T12" fmla="*/ 4 w 5"/>
                  <a:gd name="T13" fmla="*/ 0 h 8"/>
                  <a:gd name="T14" fmla="*/ 0 w 5"/>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0" y="3"/>
                    </a:moveTo>
                    <a:lnTo>
                      <a:pt x="2" y="5"/>
                    </a:lnTo>
                    <a:lnTo>
                      <a:pt x="1" y="7"/>
                    </a:lnTo>
                    <a:lnTo>
                      <a:pt x="3" y="8"/>
                    </a:lnTo>
                    <a:lnTo>
                      <a:pt x="4" y="7"/>
                    </a:lnTo>
                    <a:lnTo>
                      <a:pt x="5" y="4"/>
                    </a:lnTo>
                    <a:lnTo>
                      <a:pt x="4"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0" name="Freeform 1321">
                <a:extLst>
                  <a:ext uri="{FF2B5EF4-FFF2-40B4-BE49-F238E27FC236}">
                    <a16:creationId xmlns:a16="http://schemas.microsoft.com/office/drawing/2014/main" id="{72D8E82C-5BCA-482D-91B2-FC3AE01A3546}"/>
                  </a:ext>
                </a:extLst>
              </p:cNvPr>
              <p:cNvSpPr>
                <a:spLocks/>
              </p:cNvSpPr>
              <p:nvPr/>
            </p:nvSpPr>
            <p:spPr bwMode="auto">
              <a:xfrm>
                <a:off x="4168935" y="5784309"/>
                <a:ext cx="7938" cy="7937"/>
              </a:xfrm>
              <a:custGeom>
                <a:avLst/>
                <a:gdLst>
                  <a:gd name="T0" fmla="*/ 0 w 5"/>
                  <a:gd name="T1" fmla="*/ 2 h 5"/>
                  <a:gd name="T2" fmla="*/ 1 w 5"/>
                  <a:gd name="T3" fmla="*/ 4 h 5"/>
                  <a:gd name="T4" fmla="*/ 2 w 5"/>
                  <a:gd name="T5" fmla="*/ 5 h 5"/>
                  <a:gd name="T6" fmla="*/ 5 w 5"/>
                  <a:gd name="T7" fmla="*/ 3 h 5"/>
                  <a:gd name="T8" fmla="*/ 5 w 5"/>
                  <a:gd name="T9" fmla="*/ 2 h 5"/>
                  <a:gd name="T10" fmla="*/ 3 w 5"/>
                  <a:gd name="T11" fmla="*/ 0 h 5"/>
                  <a:gd name="T12" fmla="*/ 2 w 5"/>
                  <a:gd name="T13" fmla="*/ 0 h 5"/>
                  <a:gd name="T14" fmla="*/ 0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2"/>
                    </a:moveTo>
                    <a:lnTo>
                      <a:pt x="1" y="4"/>
                    </a:lnTo>
                    <a:lnTo>
                      <a:pt x="2" y="5"/>
                    </a:lnTo>
                    <a:lnTo>
                      <a:pt x="5" y="3"/>
                    </a:lnTo>
                    <a:lnTo>
                      <a:pt x="5" y="2"/>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1" name="Freeform 1322">
                <a:extLst>
                  <a:ext uri="{FF2B5EF4-FFF2-40B4-BE49-F238E27FC236}">
                    <a16:creationId xmlns:a16="http://schemas.microsoft.com/office/drawing/2014/main" id="{110FDE08-0B88-4BD9-B8A4-E2E132FA6EA7}"/>
                  </a:ext>
                </a:extLst>
              </p:cNvPr>
              <p:cNvSpPr>
                <a:spLocks/>
              </p:cNvSpPr>
              <p:nvPr/>
            </p:nvSpPr>
            <p:spPr bwMode="auto">
              <a:xfrm>
                <a:off x="4184811" y="5795421"/>
                <a:ext cx="3175" cy="6349"/>
              </a:xfrm>
              <a:custGeom>
                <a:avLst/>
                <a:gdLst>
                  <a:gd name="T0" fmla="*/ 0 w 2"/>
                  <a:gd name="T1" fmla="*/ 3 h 4"/>
                  <a:gd name="T2" fmla="*/ 2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lnTo>
                      <a:pt x="2" y="4"/>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2" name="Freeform 1323">
                <a:extLst>
                  <a:ext uri="{FF2B5EF4-FFF2-40B4-BE49-F238E27FC236}">
                    <a16:creationId xmlns:a16="http://schemas.microsoft.com/office/drawing/2014/main" id="{374C9024-8C94-40AD-B68D-A1AFDAF5701C}"/>
                  </a:ext>
                </a:extLst>
              </p:cNvPr>
              <p:cNvSpPr>
                <a:spLocks/>
              </p:cNvSpPr>
              <p:nvPr/>
            </p:nvSpPr>
            <p:spPr bwMode="auto">
              <a:xfrm>
                <a:off x="4173697" y="5831929"/>
                <a:ext cx="9525" cy="9524"/>
              </a:xfrm>
              <a:custGeom>
                <a:avLst/>
                <a:gdLst>
                  <a:gd name="T0" fmla="*/ 6 w 6"/>
                  <a:gd name="T1" fmla="*/ 5 h 6"/>
                  <a:gd name="T2" fmla="*/ 5 w 6"/>
                  <a:gd name="T3" fmla="*/ 2 h 6"/>
                  <a:gd name="T4" fmla="*/ 2 w 6"/>
                  <a:gd name="T5" fmla="*/ 1 h 6"/>
                  <a:gd name="T6" fmla="*/ 1 w 6"/>
                  <a:gd name="T7" fmla="*/ 0 h 6"/>
                  <a:gd name="T8" fmla="*/ 0 w 6"/>
                  <a:gd name="T9" fmla="*/ 2 h 6"/>
                  <a:gd name="T10" fmla="*/ 2 w 6"/>
                  <a:gd name="T11" fmla="*/ 6 h 6"/>
                  <a:gd name="T12" fmla="*/ 6 w 6"/>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5"/>
                    </a:moveTo>
                    <a:lnTo>
                      <a:pt x="5" y="2"/>
                    </a:lnTo>
                    <a:lnTo>
                      <a:pt x="2" y="1"/>
                    </a:lnTo>
                    <a:lnTo>
                      <a:pt x="1" y="0"/>
                    </a:lnTo>
                    <a:lnTo>
                      <a:pt x="0" y="2"/>
                    </a:lnTo>
                    <a:lnTo>
                      <a:pt x="2"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3" name="Freeform 1324">
                <a:extLst>
                  <a:ext uri="{FF2B5EF4-FFF2-40B4-BE49-F238E27FC236}">
                    <a16:creationId xmlns:a16="http://schemas.microsoft.com/office/drawing/2014/main" id="{4FD1F235-8D34-4E35-9542-49C6A855A528}"/>
                  </a:ext>
                </a:extLst>
              </p:cNvPr>
              <p:cNvSpPr>
                <a:spLocks/>
              </p:cNvSpPr>
              <p:nvPr/>
            </p:nvSpPr>
            <p:spPr bwMode="auto">
              <a:xfrm>
                <a:off x="4189573" y="6017650"/>
                <a:ext cx="4763" cy="6349"/>
              </a:xfrm>
              <a:custGeom>
                <a:avLst/>
                <a:gdLst>
                  <a:gd name="T0" fmla="*/ 0 w 3"/>
                  <a:gd name="T1" fmla="*/ 4 h 4"/>
                  <a:gd name="T2" fmla="*/ 1 w 3"/>
                  <a:gd name="T3" fmla="*/ 2 h 4"/>
                  <a:gd name="T4" fmla="*/ 3 w 3"/>
                  <a:gd name="T5" fmla="*/ 0 h 4"/>
                  <a:gd name="T6" fmla="*/ 0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1" y="2"/>
                    </a:lnTo>
                    <a:lnTo>
                      <a:pt x="3" y="0"/>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4" name="Freeform 1325">
                <a:extLst>
                  <a:ext uri="{FF2B5EF4-FFF2-40B4-BE49-F238E27FC236}">
                    <a16:creationId xmlns:a16="http://schemas.microsoft.com/office/drawing/2014/main" id="{A1F473E2-226F-406E-AE35-1C66CADFF60D}"/>
                  </a:ext>
                </a:extLst>
              </p:cNvPr>
              <p:cNvSpPr>
                <a:spLocks/>
              </p:cNvSpPr>
              <p:nvPr/>
            </p:nvSpPr>
            <p:spPr bwMode="auto">
              <a:xfrm>
                <a:off x="4175285" y="5779547"/>
                <a:ext cx="1588" cy="4762"/>
              </a:xfrm>
              <a:custGeom>
                <a:avLst/>
                <a:gdLst>
                  <a:gd name="T0" fmla="*/ 1 w 1"/>
                  <a:gd name="T1" fmla="*/ 3 h 3"/>
                  <a:gd name="T2" fmla="*/ 1 w 1"/>
                  <a:gd name="T3" fmla="*/ 2 h 3"/>
                  <a:gd name="T4" fmla="*/ 1 w 1"/>
                  <a:gd name="T5" fmla="*/ 0 h 3"/>
                  <a:gd name="T6" fmla="*/ 0 w 1"/>
                  <a:gd name="T7" fmla="*/ 1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5" name="Freeform 1326">
                <a:extLst>
                  <a:ext uri="{FF2B5EF4-FFF2-40B4-BE49-F238E27FC236}">
                    <a16:creationId xmlns:a16="http://schemas.microsoft.com/office/drawing/2014/main" id="{3F7EE27A-BA92-4772-AD1A-6CC0405DE6A7}"/>
                  </a:ext>
                </a:extLst>
              </p:cNvPr>
              <p:cNvSpPr>
                <a:spLocks/>
              </p:cNvSpPr>
              <p:nvPr/>
            </p:nvSpPr>
            <p:spPr bwMode="auto">
              <a:xfrm>
                <a:off x="4200686" y="6016062"/>
                <a:ext cx="14289" cy="15874"/>
              </a:xfrm>
              <a:custGeom>
                <a:avLst/>
                <a:gdLst>
                  <a:gd name="T0" fmla="*/ 8 w 9"/>
                  <a:gd name="T1" fmla="*/ 6 h 10"/>
                  <a:gd name="T2" fmla="*/ 6 w 9"/>
                  <a:gd name="T3" fmla="*/ 1 h 10"/>
                  <a:gd name="T4" fmla="*/ 4 w 9"/>
                  <a:gd name="T5" fmla="*/ 1 h 10"/>
                  <a:gd name="T6" fmla="*/ 2 w 9"/>
                  <a:gd name="T7" fmla="*/ 0 h 10"/>
                  <a:gd name="T8" fmla="*/ 1 w 9"/>
                  <a:gd name="T9" fmla="*/ 0 h 10"/>
                  <a:gd name="T10" fmla="*/ 0 w 9"/>
                  <a:gd name="T11" fmla="*/ 1 h 10"/>
                  <a:gd name="T12" fmla="*/ 3 w 9"/>
                  <a:gd name="T13" fmla="*/ 5 h 10"/>
                  <a:gd name="T14" fmla="*/ 6 w 9"/>
                  <a:gd name="T15" fmla="*/ 6 h 10"/>
                  <a:gd name="T16" fmla="*/ 9 w 9"/>
                  <a:gd name="T17" fmla="*/ 10 h 10"/>
                  <a:gd name="T18" fmla="*/ 8 w 9"/>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8" y="6"/>
                    </a:moveTo>
                    <a:lnTo>
                      <a:pt x="6" y="1"/>
                    </a:lnTo>
                    <a:lnTo>
                      <a:pt x="4" y="1"/>
                    </a:lnTo>
                    <a:lnTo>
                      <a:pt x="2" y="0"/>
                    </a:lnTo>
                    <a:lnTo>
                      <a:pt x="1" y="0"/>
                    </a:lnTo>
                    <a:lnTo>
                      <a:pt x="0" y="1"/>
                    </a:lnTo>
                    <a:lnTo>
                      <a:pt x="3" y="5"/>
                    </a:lnTo>
                    <a:lnTo>
                      <a:pt x="6" y="6"/>
                    </a:lnTo>
                    <a:lnTo>
                      <a:pt x="9" y="10"/>
                    </a:ln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6" name="Freeform 1327">
                <a:extLst>
                  <a:ext uri="{FF2B5EF4-FFF2-40B4-BE49-F238E27FC236}">
                    <a16:creationId xmlns:a16="http://schemas.microsoft.com/office/drawing/2014/main" id="{FDDEC407-01E8-498A-A454-B583841887AB}"/>
                  </a:ext>
                </a:extLst>
              </p:cNvPr>
              <p:cNvSpPr>
                <a:spLocks/>
              </p:cNvSpPr>
              <p:nvPr/>
            </p:nvSpPr>
            <p:spPr bwMode="auto">
              <a:xfrm>
                <a:off x="4176872" y="5812881"/>
                <a:ext cx="7938" cy="3175"/>
              </a:xfrm>
              <a:custGeom>
                <a:avLst/>
                <a:gdLst>
                  <a:gd name="T0" fmla="*/ 5 w 5"/>
                  <a:gd name="T1" fmla="*/ 0 h 2"/>
                  <a:gd name="T2" fmla="*/ 3 w 5"/>
                  <a:gd name="T3" fmla="*/ 0 h 2"/>
                  <a:gd name="T4" fmla="*/ 0 w 5"/>
                  <a:gd name="T5" fmla="*/ 1 h 2"/>
                  <a:gd name="T6" fmla="*/ 1 w 5"/>
                  <a:gd name="T7" fmla="*/ 2 h 2"/>
                  <a:gd name="T8" fmla="*/ 4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3" y="0"/>
                    </a:lnTo>
                    <a:lnTo>
                      <a:pt x="0" y="1"/>
                    </a:lnTo>
                    <a:lnTo>
                      <a:pt x="1" y="2"/>
                    </a:lnTo>
                    <a:lnTo>
                      <a:pt x="4" y="2"/>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7" name="Freeform 1328">
                <a:extLst>
                  <a:ext uri="{FF2B5EF4-FFF2-40B4-BE49-F238E27FC236}">
                    <a16:creationId xmlns:a16="http://schemas.microsoft.com/office/drawing/2014/main" id="{85A40E19-B0B4-4386-9ED3-BD777B85AC26}"/>
                  </a:ext>
                </a:extLst>
              </p:cNvPr>
              <p:cNvSpPr>
                <a:spLocks/>
              </p:cNvSpPr>
              <p:nvPr/>
            </p:nvSpPr>
            <p:spPr bwMode="auto">
              <a:xfrm>
                <a:off x="4183223" y="5949393"/>
                <a:ext cx="20639" cy="50796"/>
              </a:xfrm>
              <a:custGeom>
                <a:avLst/>
                <a:gdLst>
                  <a:gd name="T0" fmla="*/ 6 w 13"/>
                  <a:gd name="T1" fmla="*/ 29 h 32"/>
                  <a:gd name="T2" fmla="*/ 7 w 13"/>
                  <a:gd name="T3" fmla="*/ 28 h 32"/>
                  <a:gd name="T4" fmla="*/ 8 w 13"/>
                  <a:gd name="T5" fmla="*/ 24 h 32"/>
                  <a:gd name="T6" fmla="*/ 9 w 13"/>
                  <a:gd name="T7" fmla="*/ 27 h 32"/>
                  <a:gd name="T8" fmla="*/ 9 w 13"/>
                  <a:gd name="T9" fmla="*/ 31 h 32"/>
                  <a:gd name="T10" fmla="*/ 10 w 13"/>
                  <a:gd name="T11" fmla="*/ 32 h 32"/>
                  <a:gd name="T12" fmla="*/ 13 w 13"/>
                  <a:gd name="T13" fmla="*/ 30 h 32"/>
                  <a:gd name="T14" fmla="*/ 13 w 13"/>
                  <a:gd name="T15" fmla="*/ 25 h 32"/>
                  <a:gd name="T16" fmla="*/ 11 w 13"/>
                  <a:gd name="T17" fmla="*/ 20 h 32"/>
                  <a:gd name="T18" fmla="*/ 12 w 13"/>
                  <a:gd name="T19" fmla="*/ 19 h 32"/>
                  <a:gd name="T20" fmla="*/ 11 w 13"/>
                  <a:gd name="T21" fmla="*/ 13 h 32"/>
                  <a:gd name="T22" fmla="*/ 10 w 13"/>
                  <a:gd name="T23" fmla="*/ 9 h 32"/>
                  <a:gd name="T24" fmla="*/ 8 w 13"/>
                  <a:gd name="T25" fmla="*/ 2 h 32"/>
                  <a:gd name="T26" fmla="*/ 7 w 13"/>
                  <a:gd name="T27" fmla="*/ 0 h 32"/>
                  <a:gd name="T28" fmla="*/ 3 w 13"/>
                  <a:gd name="T29" fmla="*/ 0 h 32"/>
                  <a:gd name="T30" fmla="*/ 1 w 13"/>
                  <a:gd name="T31" fmla="*/ 2 h 32"/>
                  <a:gd name="T32" fmla="*/ 1 w 13"/>
                  <a:gd name="T33" fmla="*/ 5 h 32"/>
                  <a:gd name="T34" fmla="*/ 3 w 13"/>
                  <a:gd name="T35" fmla="*/ 8 h 32"/>
                  <a:gd name="T36" fmla="*/ 2 w 13"/>
                  <a:gd name="T37" fmla="*/ 11 h 32"/>
                  <a:gd name="T38" fmla="*/ 3 w 13"/>
                  <a:gd name="T39" fmla="*/ 12 h 32"/>
                  <a:gd name="T40" fmla="*/ 3 w 13"/>
                  <a:gd name="T41" fmla="*/ 12 h 32"/>
                  <a:gd name="T42" fmla="*/ 5 w 13"/>
                  <a:gd name="T43" fmla="*/ 10 h 32"/>
                  <a:gd name="T44" fmla="*/ 4 w 13"/>
                  <a:gd name="T45" fmla="*/ 12 h 32"/>
                  <a:gd name="T46" fmla="*/ 3 w 13"/>
                  <a:gd name="T47" fmla="*/ 15 h 32"/>
                  <a:gd name="T48" fmla="*/ 0 w 13"/>
                  <a:gd name="T49" fmla="*/ 15 h 32"/>
                  <a:gd name="T50" fmla="*/ 3 w 13"/>
                  <a:gd name="T51" fmla="*/ 22 h 32"/>
                  <a:gd name="T52" fmla="*/ 3 w 13"/>
                  <a:gd name="T53" fmla="*/ 26 h 32"/>
                  <a:gd name="T54" fmla="*/ 6 w 13"/>
                  <a:gd name="T5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32">
                    <a:moveTo>
                      <a:pt x="6" y="29"/>
                    </a:moveTo>
                    <a:lnTo>
                      <a:pt x="7" y="28"/>
                    </a:lnTo>
                    <a:lnTo>
                      <a:pt x="8" y="24"/>
                    </a:lnTo>
                    <a:lnTo>
                      <a:pt x="9" y="27"/>
                    </a:lnTo>
                    <a:lnTo>
                      <a:pt x="9" y="31"/>
                    </a:lnTo>
                    <a:lnTo>
                      <a:pt x="10" y="32"/>
                    </a:lnTo>
                    <a:lnTo>
                      <a:pt x="13" y="30"/>
                    </a:lnTo>
                    <a:lnTo>
                      <a:pt x="13" y="25"/>
                    </a:lnTo>
                    <a:lnTo>
                      <a:pt x="11" y="20"/>
                    </a:lnTo>
                    <a:lnTo>
                      <a:pt x="12" y="19"/>
                    </a:lnTo>
                    <a:lnTo>
                      <a:pt x="11" y="13"/>
                    </a:lnTo>
                    <a:lnTo>
                      <a:pt x="10" y="9"/>
                    </a:lnTo>
                    <a:lnTo>
                      <a:pt x="8" y="2"/>
                    </a:lnTo>
                    <a:lnTo>
                      <a:pt x="7" y="0"/>
                    </a:lnTo>
                    <a:lnTo>
                      <a:pt x="3" y="0"/>
                    </a:lnTo>
                    <a:lnTo>
                      <a:pt x="1" y="2"/>
                    </a:lnTo>
                    <a:lnTo>
                      <a:pt x="1" y="5"/>
                    </a:lnTo>
                    <a:lnTo>
                      <a:pt x="3" y="8"/>
                    </a:lnTo>
                    <a:lnTo>
                      <a:pt x="2" y="11"/>
                    </a:lnTo>
                    <a:lnTo>
                      <a:pt x="3" y="12"/>
                    </a:lnTo>
                    <a:lnTo>
                      <a:pt x="3" y="12"/>
                    </a:lnTo>
                    <a:lnTo>
                      <a:pt x="5" y="10"/>
                    </a:lnTo>
                    <a:lnTo>
                      <a:pt x="4" y="12"/>
                    </a:lnTo>
                    <a:lnTo>
                      <a:pt x="3" y="15"/>
                    </a:lnTo>
                    <a:lnTo>
                      <a:pt x="0" y="15"/>
                    </a:lnTo>
                    <a:lnTo>
                      <a:pt x="3" y="22"/>
                    </a:lnTo>
                    <a:lnTo>
                      <a:pt x="3"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8" name="Freeform 1329">
                <a:extLst>
                  <a:ext uri="{FF2B5EF4-FFF2-40B4-BE49-F238E27FC236}">
                    <a16:creationId xmlns:a16="http://schemas.microsoft.com/office/drawing/2014/main" id="{F6CBD494-6FFE-46DB-B266-995ADB6329D3}"/>
                  </a:ext>
                </a:extLst>
              </p:cNvPr>
              <p:cNvSpPr>
                <a:spLocks/>
              </p:cNvSpPr>
              <p:nvPr/>
            </p:nvSpPr>
            <p:spPr bwMode="auto">
              <a:xfrm>
                <a:off x="4200686" y="6025586"/>
                <a:ext cx="12701" cy="14286"/>
              </a:xfrm>
              <a:custGeom>
                <a:avLst/>
                <a:gdLst>
                  <a:gd name="T0" fmla="*/ 2 w 8"/>
                  <a:gd name="T1" fmla="*/ 0 h 9"/>
                  <a:gd name="T2" fmla="*/ 0 w 8"/>
                  <a:gd name="T3" fmla="*/ 1 h 9"/>
                  <a:gd name="T4" fmla="*/ 1 w 8"/>
                  <a:gd name="T5" fmla="*/ 5 h 9"/>
                  <a:gd name="T6" fmla="*/ 4 w 8"/>
                  <a:gd name="T7" fmla="*/ 9 h 9"/>
                  <a:gd name="T8" fmla="*/ 6 w 8"/>
                  <a:gd name="T9" fmla="*/ 9 h 9"/>
                  <a:gd name="T10" fmla="*/ 8 w 8"/>
                  <a:gd name="T11" fmla="*/ 7 h 9"/>
                  <a:gd name="T12" fmla="*/ 5 w 8"/>
                  <a:gd name="T13" fmla="*/ 2 h 9"/>
                  <a:gd name="T14" fmla="*/ 2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2" y="0"/>
                    </a:moveTo>
                    <a:lnTo>
                      <a:pt x="0" y="1"/>
                    </a:lnTo>
                    <a:lnTo>
                      <a:pt x="1" y="5"/>
                    </a:lnTo>
                    <a:lnTo>
                      <a:pt x="4" y="9"/>
                    </a:lnTo>
                    <a:lnTo>
                      <a:pt x="6" y="9"/>
                    </a:lnTo>
                    <a:lnTo>
                      <a:pt x="8" y="7"/>
                    </a:lnTo>
                    <a:lnTo>
                      <a:pt x="5"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9" name="Freeform 1330">
                <a:extLst>
                  <a:ext uri="{FF2B5EF4-FFF2-40B4-BE49-F238E27FC236}">
                    <a16:creationId xmlns:a16="http://schemas.microsoft.com/office/drawing/2014/main" id="{61B965A3-4AD4-4556-A520-296BEB3B8C1A}"/>
                  </a:ext>
                </a:extLst>
              </p:cNvPr>
              <p:cNvSpPr>
                <a:spLocks/>
              </p:cNvSpPr>
              <p:nvPr/>
            </p:nvSpPr>
            <p:spPr bwMode="auto">
              <a:xfrm>
                <a:off x="4183223" y="5833517"/>
                <a:ext cx="4763" cy="3175"/>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0" name="Rectangle 1331">
                <a:extLst>
                  <a:ext uri="{FF2B5EF4-FFF2-40B4-BE49-F238E27FC236}">
                    <a16:creationId xmlns:a16="http://schemas.microsoft.com/office/drawing/2014/main" id="{16DEE9D1-57BA-4AC7-989E-D14F74F8CF35}"/>
                  </a:ext>
                </a:extLst>
              </p:cNvPr>
              <p:cNvSpPr>
                <a:spLocks noChangeArrowheads="1"/>
              </p:cNvSpPr>
              <p:nvPr/>
            </p:nvSpPr>
            <p:spPr bwMode="auto">
              <a:xfrm>
                <a:off x="4170522" y="5835104"/>
                <a:ext cx="1588" cy="476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1" name="Freeform 1332">
                <a:extLst>
                  <a:ext uri="{FF2B5EF4-FFF2-40B4-BE49-F238E27FC236}">
                    <a16:creationId xmlns:a16="http://schemas.microsoft.com/office/drawing/2014/main" id="{068D6173-8861-461B-84FE-043F2198F8BC}"/>
                  </a:ext>
                </a:extLst>
              </p:cNvPr>
              <p:cNvSpPr>
                <a:spLocks/>
              </p:cNvSpPr>
              <p:nvPr/>
            </p:nvSpPr>
            <p:spPr bwMode="auto">
              <a:xfrm>
                <a:off x="4170522" y="5793833"/>
                <a:ext cx="6350" cy="6349"/>
              </a:xfrm>
              <a:custGeom>
                <a:avLst/>
                <a:gdLst>
                  <a:gd name="T0" fmla="*/ 4 w 4"/>
                  <a:gd name="T1" fmla="*/ 3 h 4"/>
                  <a:gd name="T2" fmla="*/ 2 w 4"/>
                  <a:gd name="T3" fmla="*/ 0 h 4"/>
                  <a:gd name="T4" fmla="*/ 0 w 4"/>
                  <a:gd name="T5" fmla="*/ 0 h 4"/>
                  <a:gd name="T6" fmla="*/ 0 w 4"/>
                  <a:gd name="T7" fmla="*/ 1 h 4"/>
                  <a:gd name="T8" fmla="*/ 0 w 4"/>
                  <a:gd name="T9" fmla="*/ 4 h 4"/>
                  <a:gd name="T10" fmla="*/ 1 w 4"/>
                  <a:gd name="T11" fmla="*/ 3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2" y="0"/>
                    </a:lnTo>
                    <a:lnTo>
                      <a:pt x="0" y="0"/>
                    </a:lnTo>
                    <a:lnTo>
                      <a:pt x="0" y="1"/>
                    </a:lnTo>
                    <a:lnTo>
                      <a:pt x="0" y="4"/>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2" name="Freeform 1333">
                <a:extLst>
                  <a:ext uri="{FF2B5EF4-FFF2-40B4-BE49-F238E27FC236}">
                    <a16:creationId xmlns:a16="http://schemas.microsoft.com/office/drawing/2014/main" id="{23F111B4-DC6C-4762-BFBD-B57D24A8ACF6}"/>
                  </a:ext>
                </a:extLst>
              </p:cNvPr>
              <p:cNvSpPr>
                <a:spLocks/>
              </p:cNvSpPr>
              <p:nvPr/>
            </p:nvSpPr>
            <p:spPr bwMode="auto">
              <a:xfrm>
                <a:off x="4159409" y="5765261"/>
                <a:ext cx="7938" cy="4762"/>
              </a:xfrm>
              <a:custGeom>
                <a:avLst/>
                <a:gdLst>
                  <a:gd name="T0" fmla="*/ 0 w 5"/>
                  <a:gd name="T1" fmla="*/ 1 h 3"/>
                  <a:gd name="T2" fmla="*/ 1 w 5"/>
                  <a:gd name="T3" fmla="*/ 3 h 3"/>
                  <a:gd name="T4" fmla="*/ 5 w 5"/>
                  <a:gd name="T5" fmla="*/ 1 h 3"/>
                  <a:gd name="T6" fmla="*/ 4 w 5"/>
                  <a:gd name="T7" fmla="*/ 0 h 3"/>
                  <a:gd name="T8" fmla="*/ 1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lnTo>
                      <a:pt x="1" y="3"/>
                    </a:lnTo>
                    <a:lnTo>
                      <a:pt x="5" y="1"/>
                    </a:lnTo>
                    <a:lnTo>
                      <a:pt x="4"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3" name="Freeform 1334">
                <a:extLst>
                  <a:ext uri="{FF2B5EF4-FFF2-40B4-BE49-F238E27FC236}">
                    <a16:creationId xmlns:a16="http://schemas.microsoft.com/office/drawing/2014/main" id="{583479EC-234A-417D-BAC0-584872667016}"/>
                  </a:ext>
                </a:extLst>
              </p:cNvPr>
              <p:cNvSpPr>
                <a:spLocks/>
              </p:cNvSpPr>
              <p:nvPr/>
            </p:nvSpPr>
            <p:spPr bwMode="auto">
              <a:xfrm>
                <a:off x="4173697" y="5770023"/>
                <a:ext cx="6350" cy="4762"/>
              </a:xfrm>
              <a:custGeom>
                <a:avLst/>
                <a:gdLst>
                  <a:gd name="T0" fmla="*/ 0 w 4"/>
                  <a:gd name="T1" fmla="*/ 1 h 3"/>
                  <a:gd name="T2" fmla="*/ 2 w 4"/>
                  <a:gd name="T3" fmla="*/ 3 h 3"/>
                  <a:gd name="T4" fmla="*/ 4 w 4"/>
                  <a:gd name="T5" fmla="*/ 1 h 3"/>
                  <a:gd name="T6" fmla="*/ 1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4" name="Freeform 1335">
                <a:extLst>
                  <a:ext uri="{FF2B5EF4-FFF2-40B4-BE49-F238E27FC236}">
                    <a16:creationId xmlns:a16="http://schemas.microsoft.com/office/drawing/2014/main" id="{F68DD235-6EBA-4F70-84E0-3176639D0634}"/>
                  </a:ext>
                </a:extLst>
              </p:cNvPr>
              <p:cNvSpPr>
                <a:spLocks/>
              </p:cNvSpPr>
              <p:nvPr/>
            </p:nvSpPr>
            <p:spPr bwMode="auto">
              <a:xfrm>
                <a:off x="4156234" y="5803356"/>
                <a:ext cx="6350" cy="6349"/>
              </a:xfrm>
              <a:custGeom>
                <a:avLst/>
                <a:gdLst>
                  <a:gd name="T0" fmla="*/ 0 w 4"/>
                  <a:gd name="T1" fmla="*/ 2 h 4"/>
                  <a:gd name="T2" fmla="*/ 3 w 4"/>
                  <a:gd name="T3" fmla="*/ 4 h 4"/>
                  <a:gd name="T4" fmla="*/ 4 w 4"/>
                  <a:gd name="T5" fmla="*/ 1 h 4"/>
                  <a:gd name="T6" fmla="*/ 3 w 4"/>
                  <a:gd name="T7" fmla="*/ 0 h 4"/>
                  <a:gd name="T8" fmla="*/ 0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3" y="4"/>
                    </a:lnTo>
                    <a:lnTo>
                      <a:pt x="4" y="1"/>
                    </a:lnTo>
                    <a:lnTo>
                      <a:pt x="3"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5" name="Freeform 1336">
                <a:extLst>
                  <a:ext uri="{FF2B5EF4-FFF2-40B4-BE49-F238E27FC236}">
                    <a16:creationId xmlns:a16="http://schemas.microsoft.com/office/drawing/2014/main" id="{A081F7FB-C88E-47D9-82E2-F151E4FA97B0}"/>
                  </a:ext>
                </a:extLst>
              </p:cNvPr>
              <p:cNvSpPr>
                <a:spLocks/>
              </p:cNvSpPr>
              <p:nvPr/>
            </p:nvSpPr>
            <p:spPr bwMode="auto">
              <a:xfrm>
                <a:off x="4164172" y="5797008"/>
                <a:ext cx="3175" cy="4762"/>
              </a:xfrm>
              <a:custGeom>
                <a:avLst/>
                <a:gdLst>
                  <a:gd name="T0" fmla="*/ 0 w 2"/>
                  <a:gd name="T1" fmla="*/ 2 h 3"/>
                  <a:gd name="T2" fmla="*/ 1 w 2"/>
                  <a:gd name="T3" fmla="*/ 3 h 3"/>
                  <a:gd name="T4" fmla="*/ 2 w 2"/>
                  <a:gd name="T5" fmla="*/ 1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6" name="Freeform 1337">
                <a:extLst>
                  <a:ext uri="{FF2B5EF4-FFF2-40B4-BE49-F238E27FC236}">
                    <a16:creationId xmlns:a16="http://schemas.microsoft.com/office/drawing/2014/main" id="{34CA565A-C5A5-49CE-A342-6AABBB41B400}"/>
                  </a:ext>
                </a:extLst>
              </p:cNvPr>
              <p:cNvSpPr>
                <a:spLocks/>
              </p:cNvSpPr>
              <p:nvPr/>
            </p:nvSpPr>
            <p:spPr bwMode="auto">
              <a:xfrm>
                <a:off x="4181636" y="5771610"/>
                <a:ext cx="6350" cy="9524"/>
              </a:xfrm>
              <a:custGeom>
                <a:avLst/>
                <a:gdLst>
                  <a:gd name="T0" fmla="*/ 0 w 4"/>
                  <a:gd name="T1" fmla="*/ 2 h 6"/>
                  <a:gd name="T2" fmla="*/ 2 w 4"/>
                  <a:gd name="T3" fmla="*/ 4 h 6"/>
                  <a:gd name="T4" fmla="*/ 2 w 4"/>
                  <a:gd name="T5" fmla="*/ 6 h 6"/>
                  <a:gd name="T6" fmla="*/ 4 w 4"/>
                  <a:gd name="T7" fmla="*/ 5 h 6"/>
                  <a:gd name="T8" fmla="*/ 4 w 4"/>
                  <a:gd name="T9" fmla="*/ 1 h 6"/>
                  <a:gd name="T10" fmla="*/ 1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lnTo>
                      <a:pt x="2" y="4"/>
                    </a:lnTo>
                    <a:lnTo>
                      <a:pt x="2" y="6"/>
                    </a:lnTo>
                    <a:lnTo>
                      <a:pt x="4" y="5"/>
                    </a:lnTo>
                    <a:lnTo>
                      <a:pt x="4"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7" name="Freeform 1338">
                <a:extLst>
                  <a:ext uri="{FF2B5EF4-FFF2-40B4-BE49-F238E27FC236}">
                    <a16:creationId xmlns:a16="http://schemas.microsoft.com/office/drawing/2014/main" id="{770656AA-5AD5-411A-B378-33376FD8EBFA}"/>
                  </a:ext>
                </a:extLst>
              </p:cNvPr>
              <p:cNvSpPr>
                <a:spLocks/>
              </p:cNvSpPr>
              <p:nvPr/>
            </p:nvSpPr>
            <p:spPr bwMode="auto">
              <a:xfrm>
                <a:off x="4180047" y="5792246"/>
                <a:ext cx="3175" cy="6349"/>
              </a:xfrm>
              <a:custGeom>
                <a:avLst/>
                <a:gdLst>
                  <a:gd name="T0" fmla="*/ 2 w 2"/>
                  <a:gd name="T1" fmla="*/ 4 h 4"/>
                  <a:gd name="T2" fmla="*/ 2 w 2"/>
                  <a:gd name="T3" fmla="*/ 0 h 4"/>
                  <a:gd name="T4" fmla="*/ 0 w 2"/>
                  <a:gd name="T5" fmla="*/ 1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8" name="Freeform 1339">
                <a:extLst>
                  <a:ext uri="{FF2B5EF4-FFF2-40B4-BE49-F238E27FC236}">
                    <a16:creationId xmlns:a16="http://schemas.microsoft.com/office/drawing/2014/main" id="{83889910-E623-4A0B-A6BC-A1755D22087C}"/>
                  </a:ext>
                </a:extLst>
              </p:cNvPr>
              <p:cNvSpPr>
                <a:spLocks/>
              </p:cNvSpPr>
              <p:nvPr/>
            </p:nvSpPr>
            <p:spPr bwMode="auto">
              <a:xfrm>
                <a:off x="4176872" y="5825580"/>
                <a:ext cx="4763" cy="6349"/>
              </a:xfrm>
              <a:custGeom>
                <a:avLst/>
                <a:gdLst>
                  <a:gd name="T0" fmla="*/ 3 w 3"/>
                  <a:gd name="T1" fmla="*/ 0 h 4"/>
                  <a:gd name="T2" fmla="*/ 0 w 3"/>
                  <a:gd name="T3" fmla="*/ 1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1"/>
                    </a:lnTo>
                    <a:lnTo>
                      <a:pt x="3"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9" name="Freeform 1340">
                <a:extLst>
                  <a:ext uri="{FF2B5EF4-FFF2-40B4-BE49-F238E27FC236}">
                    <a16:creationId xmlns:a16="http://schemas.microsoft.com/office/drawing/2014/main" id="{BC6CCB1B-65CD-4016-8AC5-9F107F0C9F1A}"/>
                  </a:ext>
                </a:extLst>
              </p:cNvPr>
              <p:cNvSpPr>
                <a:spLocks/>
              </p:cNvSpPr>
              <p:nvPr/>
            </p:nvSpPr>
            <p:spPr bwMode="auto">
              <a:xfrm>
                <a:off x="4176872" y="5916059"/>
                <a:ext cx="19051" cy="30160"/>
              </a:xfrm>
              <a:custGeom>
                <a:avLst/>
                <a:gdLst>
                  <a:gd name="T0" fmla="*/ 7 w 12"/>
                  <a:gd name="T1" fmla="*/ 19 h 19"/>
                  <a:gd name="T2" fmla="*/ 9 w 12"/>
                  <a:gd name="T3" fmla="*/ 18 h 19"/>
                  <a:gd name="T4" fmla="*/ 12 w 12"/>
                  <a:gd name="T5" fmla="*/ 19 h 19"/>
                  <a:gd name="T6" fmla="*/ 11 w 12"/>
                  <a:gd name="T7" fmla="*/ 13 h 19"/>
                  <a:gd name="T8" fmla="*/ 8 w 12"/>
                  <a:gd name="T9" fmla="*/ 10 h 19"/>
                  <a:gd name="T10" fmla="*/ 8 w 12"/>
                  <a:gd name="T11" fmla="*/ 7 h 19"/>
                  <a:gd name="T12" fmla="*/ 5 w 12"/>
                  <a:gd name="T13" fmla="*/ 5 h 19"/>
                  <a:gd name="T14" fmla="*/ 5 w 12"/>
                  <a:gd name="T15" fmla="*/ 0 h 19"/>
                  <a:gd name="T16" fmla="*/ 3 w 12"/>
                  <a:gd name="T17" fmla="*/ 2 h 19"/>
                  <a:gd name="T18" fmla="*/ 0 w 12"/>
                  <a:gd name="T19" fmla="*/ 2 h 19"/>
                  <a:gd name="T20" fmla="*/ 0 w 12"/>
                  <a:gd name="T21" fmla="*/ 4 h 19"/>
                  <a:gd name="T22" fmla="*/ 2 w 12"/>
                  <a:gd name="T23" fmla="*/ 7 h 19"/>
                  <a:gd name="T24" fmla="*/ 5 w 12"/>
                  <a:gd name="T25" fmla="*/ 12 h 19"/>
                  <a:gd name="T26" fmla="*/ 6 w 12"/>
                  <a:gd name="T27" fmla="*/ 12 h 19"/>
                  <a:gd name="T28" fmla="*/ 7 w 12"/>
                  <a:gd name="T29" fmla="*/ 13 h 19"/>
                  <a:gd name="T30" fmla="*/ 6 w 12"/>
                  <a:gd name="T31" fmla="*/ 15 h 19"/>
                  <a:gd name="T32" fmla="*/ 7 w 12"/>
                  <a:gd name="T3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7" y="19"/>
                    </a:moveTo>
                    <a:lnTo>
                      <a:pt x="9" y="18"/>
                    </a:lnTo>
                    <a:lnTo>
                      <a:pt x="12" y="19"/>
                    </a:lnTo>
                    <a:lnTo>
                      <a:pt x="11" y="13"/>
                    </a:lnTo>
                    <a:lnTo>
                      <a:pt x="8" y="10"/>
                    </a:lnTo>
                    <a:lnTo>
                      <a:pt x="8" y="7"/>
                    </a:lnTo>
                    <a:lnTo>
                      <a:pt x="5" y="5"/>
                    </a:lnTo>
                    <a:lnTo>
                      <a:pt x="5" y="0"/>
                    </a:lnTo>
                    <a:lnTo>
                      <a:pt x="3" y="2"/>
                    </a:lnTo>
                    <a:lnTo>
                      <a:pt x="0" y="2"/>
                    </a:lnTo>
                    <a:lnTo>
                      <a:pt x="0" y="4"/>
                    </a:lnTo>
                    <a:lnTo>
                      <a:pt x="2" y="7"/>
                    </a:lnTo>
                    <a:lnTo>
                      <a:pt x="5" y="12"/>
                    </a:lnTo>
                    <a:lnTo>
                      <a:pt x="6" y="12"/>
                    </a:lnTo>
                    <a:lnTo>
                      <a:pt x="7" y="13"/>
                    </a:lnTo>
                    <a:lnTo>
                      <a:pt x="6" y="15"/>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0" name="Freeform 1341">
                <a:extLst>
                  <a:ext uri="{FF2B5EF4-FFF2-40B4-BE49-F238E27FC236}">
                    <a16:creationId xmlns:a16="http://schemas.microsoft.com/office/drawing/2014/main" id="{5D84CA1E-CA4B-4793-89BB-F06C5025EB73}"/>
                  </a:ext>
                </a:extLst>
              </p:cNvPr>
              <p:cNvSpPr>
                <a:spLocks/>
              </p:cNvSpPr>
              <p:nvPr/>
            </p:nvSpPr>
            <p:spPr bwMode="auto">
              <a:xfrm>
                <a:off x="4168935" y="5923995"/>
                <a:ext cx="14289" cy="28573"/>
              </a:xfrm>
              <a:custGeom>
                <a:avLst/>
                <a:gdLst>
                  <a:gd name="T0" fmla="*/ 1 w 9"/>
                  <a:gd name="T1" fmla="*/ 0 h 18"/>
                  <a:gd name="T2" fmla="*/ 0 w 9"/>
                  <a:gd name="T3" fmla="*/ 1 h 18"/>
                  <a:gd name="T4" fmla="*/ 0 w 9"/>
                  <a:gd name="T5" fmla="*/ 4 h 18"/>
                  <a:gd name="T6" fmla="*/ 1 w 9"/>
                  <a:gd name="T7" fmla="*/ 7 h 18"/>
                  <a:gd name="T8" fmla="*/ 4 w 9"/>
                  <a:gd name="T9" fmla="*/ 8 h 18"/>
                  <a:gd name="T10" fmla="*/ 5 w 9"/>
                  <a:gd name="T11" fmla="*/ 10 h 18"/>
                  <a:gd name="T12" fmla="*/ 5 w 9"/>
                  <a:gd name="T13" fmla="*/ 11 h 18"/>
                  <a:gd name="T14" fmla="*/ 6 w 9"/>
                  <a:gd name="T15" fmla="*/ 16 h 18"/>
                  <a:gd name="T16" fmla="*/ 9 w 9"/>
                  <a:gd name="T17" fmla="*/ 18 h 18"/>
                  <a:gd name="T18" fmla="*/ 9 w 9"/>
                  <a:gd name="T19" fmla="*/ 16 h 18"/>
                  <a:gd name="T20" fmla="*/ 9 w 9"/>
                  <a:gd name="T21" fmla="*/ 12 h 18"/>
                  <a:gd name="T22" fmla="*/ 7 w 9"/>
                  <a:gd name="T23" fmla="*/ 7 h 18"/>
                  <a:gd name="T24" fmla="*/ 3 w 9"/>
                  <a:gd name="T25" fmla="*/ 0 h 18"/>
                  <a:gd name="T26" fmla="*/ 1 w 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8">
                    <a:moveTo>
                      <a:pt x="1" y="0"/>
                    </a:moveTo>
                    <a:lnTo>
                      <a:pt x="0" y="1"/>
                    </a:lnTo>
                    <a:lnTo>
                      <a:pt x="0" y="4"/>
                    </a:lnTo>
                    <a:lnTo>
                      <a:pt x="1" y="7"/>
                    </a:lnTo>
                    <a:lnTo>
                      <a:pt x="4" y="8"/>
                    </a:lnTo>
                    <a:lnTo>
                      <a:pt x="5" y="10"/>
                    </a:lnTo>
                    <a:lnTo>
                      <a:pt x="5" y="11"/>
                    </a:lnTo>
                    <a:lnTo>
                      <a:pt x="6" y="16"/>
                    </a:lnTo>
                    <a:lnTo>
                      <a:pt x="9" y="18"/>
                    </a:lnTo>
                    <a:lnTo>
                      <a:pt x="9" y="16"/>
                    </a:lnTo>
                    <a:lnTo>
                      <a:pt x="9" y="12"/>
                    </a:lnTo>
                    <a:lnTo>
                      <a:pt x="7" y="7"/>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1" name="Freeform 1342">
                <a:extLst>
                  <a:ext uri="{FF2B5EF4-FFF2-40B4-BE49-F238E27FC236}">
                    <a16:creationId xmlns:a16="http://schemas.microsoft.com/office/drawing/2014/main" id="{89EDBCD3-F148-4F20-B1AB-590FF2693D83}"/>
                  </a:ext>
                </a:extLst>
              </p:cNvPr>
              <p:cNvSpPr>
                <a:spLocks/>
              </p:cNvSpPr>
              <p:nvPr/>
            </p:nvSpPr>
            <p:spPr bwMode="auto">
              <a:xfrm>
                <a:off x="4197511" y="6020825"/>
                <a:ext cx="1588" cy="7937"/>
              </a:xfrm>
              <a:custGeom>
                <a:avLst/>
                <a:gdLst>
                  <a:gd name="T0" fmla="*/ 1 w 1"/>
                  <a:gd name="T1" fmla="*/ 5 h 5"/>
                  <a:gd name="T2" fmla="*/ 1 w 1"/>
                  <a:gd name="T3" fmla="*/ 2 h 5"/>
                  <a:gd name="T4" fmla="*/ 1 w 1"/>
                  <a:gd name="T5" fmla="*/ 0 h 5"/>
                  <a:gd name="T6" fmla="*/ 0 w 1"/>
                  <a:gd name="T7" fmla="*/ 2 h 5"/>
                  <a:gd name="T8" fmla="*/ 1 w 1"/>
                  <a:gd name="T9" fmla="*/ 5 h 5"/>
                  <a:gd name="T10" fmla="*/ 1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1" y="5"/>
                    </a:moveTo>
                    <a:lnTo>
                      <a:pt x="1" y="2"/>
                    </a:lnTo>
                    <a:lnTo>
                      <a:pt x="1" y="0"/>
                    </a:lnTo>
                    <a:lnTo>
                      <a:pt x="0" y="2"/>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2" name="Freeform 1343">
                <a:extLst>
                  <a:ext uri="{FF2B5EF4-FFF2-40B4-BE49-F238E27FC236}">
                    <a16:creationId xmlns:a16="http://schemas.microsoft.com/office/drawing/2014/main" id="{B5F42F98-F053-4F9E-83DC-21D2EB1D4822}"/>
                  </a:ext>
                </a:extLst>
              </p:cNvPr>
              <p:cNvSpPr>
                <a:spLocks/>
              </p:cNvSpPr>
              <p:nvPr/>
            </p:nvSpPr>
            <p:spPr bwMode="auto">
              <a:xfrm>
                <a:off x="4234024" y="6133526"/>
                <a:ext cx="4763" cy="4762"/>
              </a:xfrm>
              <a:custGeom>
                <a:avLst/>
                <a:gdLst>
                  <a:gd name="T0" fmla="*/ 1 w 4"/>
                  <a:gd name="T1" fmla="*/ 0 h 3"/>
                  <a:gd name="T2" fmla="*/ 0 w 4"/>
                  <a:gd name="T3" fmla="*/ 1 h 3"/>
                  <a:gd name="T4" fmla="*/ 4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0" y="1"/>
                      <a:pt x="0" y="1"/>
                      <a:pt x="0" y="1"/>
                    </a:cubicBezTo>
                    <a:cubicBezTo>
                      <a:pt x="4" y="3"/>
                      <a:pt x="4" y="3"/>
                      <a:pt x="4" y="3"/>
                    </a:cubicBezTo>
                    <a:cubicBezTo>
                      <a:pt x="4" y="3"/>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3" name="Freeform 1344">
                <a:extLst>
                  <a:ext uri="{FF2B5EF4-FFF2-40B4-BE49-F238E27FC236}">
                    <a16:creationId xmlns:a16="http://schemas.microsoft.com/office/drawing/2014/main" id="{526FAB80-1EA7-464D-8EE1-197F9D812CE7}"/>
                  </a:ext>
                </a:extLst>
              </p:cNvPr>
              <p:cNvSpPr>
                <a:spLocks/>
              </p:cNvSpPr>
              <p:nvPr/>
            </p:nvSpPr>
            <p:spPr bwMode="auto">
              <a:xfrm>
                <a:off x="4222911" y="6058922"/>
                <a:ext cx="9525" cy="14286"/>
              </a:xfrm>
              <a:custGeom>
                <a:avLst/>
                <a:gdLst>
                  <a:gd name="T0" fmla="*/ 3 w 6"/>
                  <a:gd name="T1" fmla="*/ 4 h 9"/>
                  <a:gd name="T2" fmla="*/ 1 w 6"/>
                  <a:gd name="T3" fmla="*/ 0 h 9"/>
                  <a:gd name="T4" fmla="*/ 0 w 6"/>
                  <a:gd name="T5" fmla="*/ 0 h 9"/>
                  <a:gd name="T6" fmla="*/ 0 w 6"/>
                  <a:gd name="T7" fmla="*/ 5 h 9"/>
                  <a:gd name="T8" fmla="*/ 2 w 6"/>
                  <a:gd name="T9" fmla="*/ 7 h 9"/>
                  <a:gd name="T10" fmla="*/ 5 w 6"/>
                  <a:gd name="T11" fmla="*/ 9 h 9"/>
                  <a:gd name="T12" fmla="*/ 6 w 6"/>
                  <a:gd name="T13" fmla="*/ 9 h 9"/>
                  <a:gd name="T14" fmla="*/ 5 w 6"/>
                  <a:gd name="T15" fmla="*/ 7 h 9"/>
                  <a:gd name="T16" fmla="*/ 3 w 6"/>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4"/>
                    </a:moveTo>
                    <a:lnTo>
                      <a:pt x="1" y="0"/>
                    </a:lnTo>
                    <a:lnTo>
                      <a:pt x="0" y="0"/>
                    </a:lnTo>
                    <a:lnTo>
                      <a:pt x="0" y="5"/>
                    </a:lnTo>
                    <a:lnTo>
                      <a:pt x="2" y="7"/>
                    </a:lnTo>
                    <a:lnTo>
                      <a:pt x="5" y="9"/>
                    </a:lnTo>
                    <a:lnTo>
                      <a:pt x="6" y="9"/>
                    </a:lnTo>
                    <a:lnTo>
                      <a:pt x="5" y="7"/>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4" name="Freeform 1345">
                <a:extLst>
                  <a:ext uri="{FF2B5EF4-FFF2-40B4-BE49-F238E27FC236}">
                    <a16:creationId xmlns:a16="http://schemas.microsoft.com/office/drawing/2014/main" id="{288EAEDB-948B-43EE-B873-FE8744ED8E28}"/>
                  </a:ext>
                </a:extLst>
              </p:cNvPr>
              <p:cNvSpPr>
                <a:spLocks/>
              </p:cNvSpPr>
              <p:nvPr/>
            </p:nvSpPr>
            <p:spPr bwMode="auto">
              <a:xfrm>
                <a:off x="4246725" y="6133526"/>
                <a:ext cx="36515" cy="28573"/>
              </a:xfrm>
              <a:custGeom>
                <a:avLst/>
                <a:gdLst>
                  <a:gd name="T0" fmla="*/ 23 w 23"/>
                  <a:gd name="T1" fmla="*/ 10 h 18"/>
                  <a:gd name="T2" fmla="*/ 22 w 23"/>
                  <a:gd name="T3" fmla="*/ 7 h 18"/>
                  <a:gd name="T4" fmla="*/ 21 w 23"/>
                  <a:gd name="T5" fmla="*/ 6 h 18"/>
                  <a:gd name="T6" fmla="*/ 18 w 23"/>
                  <a:gd name="T7" fmla="*/ 7 h 18"/>
                  <a:gd name="T8" fmla="*/ 17 w 23"/>
                  <a:gd name="T9" fmla="*/ 5 h 18"/>
                  <a:gd name="T10" fmla="*/ 15 w 23"/>
                  <a:gd name="T11" fmla="*/ 4 h 18"/>
                  <a:gd name="T12" fmla="*/ 12 w 23"/>
                  <a:gd name="T13" fmla="*/ 1 h 18"/>
                  <a:gd name="T14" fmla="*/ 8 w 23"/>
                  <a:gd name="T15" fmla="*/ 1 h 18"/>
                  <a:gd name="T16" fmla="*/ 6 w 23"/>
                  <a:gd name="T17" fmla="*/ 3 h 18"/>
                  <a:gd name="T18" fmla="*/ 5 w 23"/>
                  <a:gd name="T19" fmla="*/ 2 h 18"/>
                  <a:gd name="T20" fmla="*/ 3 w 23"/>
                  <a:gd name="T21" fmla="*/ 0 h 18"/>
                  <a:gd name="T22" fmla="*/ 1 w 23"/>
                  <a:gd name="T23" fmla="*/ 0 h 18"/>
                  <a:gd name="T24" fmla="*/ 0 w 23"/>
                  <a:gd name="T25" fmla="*/ 2 h 18"/>
                  <a:gd name="T26" fmla="*/ 0 w 23"/>
                  <a:gd name="T27" fmla="*/ 3 h 18"/>
                  <a:gd name="T28" fmla="*/ 3 w 23"/>
                  <a:gd name="T29" fmla="*/ 5 h 18"/>
                  <a:gd name="T30" fmla="*/ 4 w 23"/>
                  <a:gd name="T31" fmla="*/ 8 h 18"/>
                  <a:gd name="T32" fmla="*/ 6 w 23"/>
                  <a:gd name="T33" fmla="*/ 9 h 18"/>
                  <a:gd name="T34" fmla="*/ 9 w 23"/>
                  <a:gd name="T35" fmla="*/ 13 h 18"/>
                  <a:gd name="T36" fmla="*/ 12 w 23"/>
                  <a:gd name="T37" fmla="*/ 13 h 18"/>
                  <a:gd name="T38" fmla="*/ 15 w 23"/>
                  <a:gd name="T39" fmla="*/ 13 h 18"/>
                  <a:gd name="T40" fmla="*/ 16 w 23"/>
                  <a:gd name="T41" fmla="*/ 13 h 18"/>
                  <a:gd name="T42" fmla="*/ 16 w 23"/>
                  <a:gd name="T43" fmla="*/ 16 h 18"/>
                  <a:gd name="T44" fmla="*/ 18 w 23"/>
                  <a:gd name="T45" fmla="*/ 18 h 18"/>
                  <a:gd name="T46" fmla="*/ 20 w 23"/>
                  <a:gd name="T47" fmla="*/ 17 h 18"/>
                  <a:gd name="T48" fmla="*/ 19 w 23"/>
                  <a:gd name="T49" fmla="*/ 15 h 18"/>
                  <a:gd name="T50" fmla="*/ 22 w 23"/>
                  <a:gd name="T51" fmla="*/ 13 h 18"/>
                  <a:gd name="T52" fmla="*/ 21 w 23"/>
                  <a:gd name="T53" fmla="*/ 11 h 18"/>
                  <a:gd name="T54" fmla="*/ 20 w 23"/>
                  <a:gd name="T55" fmla="*/ 10 h 18"/>
                  <a:gd name="T56" fmla="*/ 22 w 23"/>
                  <a:gd name="T57" fmla="*/ 10 h 18"/>
                  <a:gd name="T58" fmla="*/ 23 w 23"/>
                  <a:gd name="T5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18">
                    <a:moveTo>
                      <a:pt x="23" y="10"/>
                    </a:moveTo>
                    <a:lnTo>
                      <a:pt x="22" y="7"/>
                    </a:lnTo>
                    <a:lnTo>
                      <a:pt x="21" y="6"/>
                    </a:lnTo>
                    <a:lnTo>
                      <a:pt x="18" y="7"/>
                    </a:lnTo>
                    <a:lnTo>
                      <a:pt x="17" y="5"/>
                    </a:lnTo>
                    <a:lnTo>
                      <a:pt x="15" y="4"/>
                    </a:lnTo>
                    <a:lnTo>
                      <a:pt x="12" y="1"/>
                    </a:lnTo>
                    <a:lnTo>
                      <a:pt x="8" y="1"/>
                    </a:lnTo>
                    <a:lnTo>
                      <a:pt x="6" y="3"/>
                    </a:lnTo>
                    <a:lnTo>
                      <a:pt x="5" y="2"/>
                    </a:lnTo>
                    <a:lnTo>
                      <a:pt x="3" y="0"/>
                    </a:lnTo>
                    <a:lnTo>
                      <a:pt x="1" y="0"/>
                    </a:lnTo>
                    <a:lnTo>
                      <a:pt x="0" y="2"/>
                    </a:lnTo>
                    <a:lnTo>
                      <a:pt x="0" y="3"/>
                    </a:lnTo>
                    <a:lnTo>
                      <a:pt x="3" y="5"/>
                    </a:lnTo>
                    <a:lnTo>
                      <a:pt x="4" y="8"/>
                    </a:lnTo>
                    <a:lnTo>
                      <a:pt x="6" y="9"/>
                    </a:lnTo>
                    <a:lnTo>
                      <a:pt x="9" y="13"/>
                    </a:lnTo>
                    <a:lnTo>
                      <a:pt x="12" y="13"/>
                    </a:lnTo>
                    <a:lnTo>
                      <a:pt x="15" y="13"/>
                    </a:lnTo>
                    <a:lnTo>
                      <a:pt x="16" y="13"/>
                    </a:lnTo>
                    <a:lnTo>
                      <a:pt x="16" y="16"/>
                    </a:lnTo>
                    <a:lnTo>
                      <a:pt x="18" y="18"/>
                    </a:lnTo>
                    <a:lnTo>
                      <a:pt x="20" y="17"/>
                    </a:lnTo>
                    <a:lnTo>
                      <a:pt x="19" y="15"/>
                    </a:lnTo>
                    <a:lnTo>
                      <a:pt x="22" y="13"/>
                    </a:lnTo>
                    <a:lnTo>
                      <a:pt x="21" y="11"/>
                    </a:lnTo>
                    <a:lnTo>
                      <a:pt x="20" y="10"/>
                    </a:lnTo>
                    <a:lnTo>
                      <a:pt x="22" y="10"/>
                    </a:ln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5" name="Freeform 1346">
                <a:extLst>
                  <a:ext uri="{FF2B5EF4-FFF2-40B4-BE49-F238E27FC236}">
                    <a16:creationId xmlns:a16="http://schemas.microsoft.com/office/drawing/2014/main" id="{62416E09-A17D-431C-8653-12C2077F4759}"/>
                  </a:ext>
                </a:extLst>
              </p:cNvPr>
              <p:cNvSpPr>
                <a:spLocks/>
              </p:cNvSpPr>
              <p:nvPr/>
            </p:nvSpPr>
            <p:spPr bwMode="auto">
              <a:xfrm>
                <a:off x="4227674" y="6076382"/>
                <a:ext cx="4763" cy="6349"/>
              </a:xfrm>
              <a:custGeom>
                <a:avLst/>
                <a:gdLst>
                  <a:gd name="T0" fmla="*/ 3 w 3"/>
                  <a:gd name="T1" fmla="*/ 3 h 4"/>
                  <a:gd name="T2" fmla="*/ 2 w 3"/>
                  <a:gd name="T3" fmla="*/ 1 h 4"/>
                  <a:gd name="T4" fmla="*/ 0 w 3"/>
                  <a:gd name="T5" fmla="*/ 0 h 4"/>
                  <a:gd name="T6" fmla="*/ 0 w 3"/>
                  <a:gd name="T7" fmla="*/ 1 h 4"/>
                  <a:gd name="T8" fmla="*/ 1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2" y="1"/>
                    </a:lnTo>
                    <a:lnTo>
                      <a:pt x="0" y="0"/>
                    </a:lnTo>
                    <a:lnTo>
                      <a:pt x="0" y="1"/>
                    </a:lnTo>
                    <a:lnTo>
                      <a:pt x="1"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6" name="Freeform 1347">
                <a:extLst>
                  <a:ext uri="{FF2B5EF4-FFF2-40B4-BE49-F238E27FC236}">
                    <a16:creationId xmlns:a16="http://schemas.microsoft.com/office/drawing/2014/main" id="{E685B6C3-F6D6-4313-BF3D-A95A51B4EC88}"/>
                  </a:ext>
                </a:extLst>
              </p:cNvPr>
              <p:cNvSpPr>
                <a:spLocks/>
              </p:cNvSpPr>
              <p:nvPr/>
            </p:nvSpPr>
            <p:spPr bwMode="auto">
              <a:xfrm>
                <a:off x="4265775" y="6154163"/>
                <a:ext cx="4763" cy="6349"/>
              </a:xfrm>
              <a:custGeom>
                <a:avLst/>
                <a:gdLst>
                  <a:gd name="T0" fmla="*/ 0 w 3"/>
                  <a:gd name="T1" fmla="*/ 2 h 4"/>
                  <a:gd name="T2" fmla="*/ 0 w 3"/>
                  <a:gd name="T3" fmla="*/ 3 h 4"/>
                  <a:gd name="T4" fmla="*/ 2 w 3"/>
                  <a:gd name="T5" fmla="*/ 4 h 4"/>
                  <a:gd name="T6" fmla="*/ 3 w 3"/>
                  <a:gd name="T7" fmla="*/ 2 h 4"/>
                  <a:gd name="T8" fmla="*/ 1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0" y="3"/>
                    </a:lnTo>
                    <a:lnTo>
                      <a:pt x="2" y="4"/>
                    </a:lnTo>
                    <a:lnTo>
                      <a:pt x="3"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7" name="Freeform 1348">
                <a:extLst>
                  <a:ext uri="{FF2B5EF4-FFF2-40B4-BE49-F238E27FC236}">
                    <a16:creationId xmlns:a16="http://schemas.microsoft.com/office/drawing/2014/main" id="{1811B956-1A3F-4828-BA2C-1E9B32F112C5}"/>
                  </a:ext>
                </a:extLst>
              </p:cNvPr>
              <p:cNvSpPr>
                <a:spLocks/>
              </p:cNvSpPr>
              <p:nvPr/>
            </p:nvSpPr>
            <p:spPr bwMode="auto">
              <a:xfrm>
                <a:off x="4221324" y="6108128"/>
                <a:ext cx="38102" cy="25398"/>
              </a:xfrm>
              <a:custGeom>
                <a:avLst/>
                <a:gdLst>
                  <a:gd name="T0" fmla="*/ 21 w 24"/>
                  <a:gd name="T1" fmla="*/ 16 h 16"/>
                  <a:gd name="T2" fmla="*/ 24 w 24"/>
                  <a:gd name="T3" fmla="*/ 16 h 16"/>
                  <a:gd name="T4" fmla="*/ 24 w 24"/>
                  <a:gd name="T5" fmla="*/ 15 h 16"/>
                  <a:gd name="T6" fmla="*/ 24 w 24"/>
                  <a:gd name="T7" fmla="*/ 14 h 16"/>
                  <a:gd name="T8" fmla="*/ 22 w 24"/>
                  <a:gd name="T9" fmla="*/ 13 h 16"/>
                  <a:gd name="T10" fmla="*/ 20 w 24"/>
                  <a:gd name="T11" fmla="*/ 11 h 16"/>
                  <a:gd name="T12" fmla="*/ 18 w 24"/>
                  <a:gd name="T13" fmla="*/ 9 h 16"/>
                  <a:gd name="T14" fmla="*/ 15 w 24"/>
                  <a:gd name="T15" fmla="*/ 9 h 16"/>
                  <a:gd name="T16" fmla="*/ 13 w 24"/>
                  <a:gd name="T17" fmla="*/ 8 h 16"/>
                  <a:gd name="T18" fmla="*/ 11 w 24"/>
                  <a:gd name="T19" fmla="*/ 7 h 16"/>
                  <a:gd name="T20" fmla="*/ 8 w 24"/>
                  <a:gd name="T21" fmla="*/ 7 h 16"/>
                  <a:gd name="T22" fmla="*/ 6 w 24"/>
                  <a:gd name="T23" fmla="*/ 5 h 16"/>
                  <a:gd name="T24" fmla="*/ 3 w 24"/>
                  <a:gd name="T25" fmla="*/ 1 h 16"/>
                  <a:gd name="T26" fmla="*/ 1 w 24"/>
                  <a:gd name="T27" fmla="*/ 0 h 16"/>
                  <a:gd name="T28" fmla="*/ 0 w 24"/>
                  <a:gd name="T29" fmla="*/ 2 h 16"/>
                  <a:gd name="T30" fmla="*/ 1 w 24"/>
                  <a:gd name="T31" fmla="*/ 5 h 16"/>
                  <a:gd name="T32" fmla="*/ 3 w 24"/>
                  <a:gd name="T33" fmla="*/ 9 h 16"/>
                  <a:gd name="T34" fmla="*/ 6 w 24"/>
                  <a:gd name="T35" fmla="*/ 9 h 16"/>
                  <a:gd name="T36" fmla="*/ 10 w 24"/>
                  <a:gd name="T37" fmla="*/ 12 h 16"/>
                  <a:gd name="T38" fmla="*/ 11 w 24"/>
                  <a:gd name="T39" fmla="*/ 14 h 16"/>
                  <a:gd name="T40" fmla="*/ 14 w 24"/>
                  <a:gd name="T41" fmla="*/ 14 h 16"/>
                  <a:gd name="T42" fmla="*/ 14 w 24"/>
                  <a:gd name="T43" fmla="*/ 13 h 16"/>
                  <a:gd name="T44" fmla="*/ 18 w 24"/>
                  <a:gd name="T45" fmla="*/ 15 h 16"/>
                  <a:gd name="T46" fmla="*/ 21 w 24"/>
                  <a:gd name="T4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6">
                    <a:moveTo>
                      <a:pt x="21" y="16"/>
                    </a:moveTo>
                    <a:lnTo>
                      <a:pt x="24" y="16"/>
                    </a:lnTo>
                    <a:lnTo>
                      <a:pt x="24" y="15"/>
                    </a:lnTo>
                    <a:lnTo>
                      <a:pt x="24" y="14"/>
                    </a:lnTo>
                    <a:lnTo>
                      <a:pt x="22" y="13"/>
                    </a:lnTo>
                    <a:lnTo>
                      <a:pt x="20" y="11"/>
                    </a:lnTo>
                    <a:lnTo>
                      <a:pt x="18" y="9"/>
                    </a:lnTo>
                    <a:lnTo>
                      <a:pt x="15" y="9"/>
                    </a:lnTo>
                    <a:lnTo>
                      <a:pt x="13" y="8"/>
                    </a:lnTo>
                    <a:lnTo>
                      <a:pt x="11" y="7"/>
                    </a:lnTo>
                    <a:lnTo>
                      <a:pt x="8" y="7"/>
                    </a:lnTo>
                    <a:lnTo>
                      <a:pt x="6" y="5"/>
                    </a:lnTo>
                    <a:lnTo>
                      <a:pt x="3" y="1"/>
                    </a:lnTo>
                    <a:lnTo>
                      <a:pt x="1" y="0"/>
                    </a:lnTo>
                    <a:lnTo>
                      <a:pt x="0" y="2"/>
                    </a:lnTo>
                    <a:lnTo>
                      <a:pt x="1" y="5"/>
                    </a:lnTo>
                    <a:lnTo>
                      <a:pt x="3" y="9"/>
                    </a:lnTo>
                    <a:lnTo>
                      <a:pt x="6" y="9"/>
                    </a:lnTo>
                    <a:lnTo>
                      <a:pt x="10" y="12"/>
                    </a:lnTo>
                    <a:lnTo>
                      <a:pt x="11" y="14"/>
                    </a:lnTo>
                    <a:lnTo>
                      <a:pt x="14" y="14"/>
                    </a:lnTo>
                    <a:lnTo>
                      <a:pt x="14" y="13"/>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8" name="Freeform 1349">
                <a:extLst>
                  <a:ext uri="{FF2B5EF4-FFF2-40B4-BE49-F238E27FC236}">
                    <a16:creationId xmlns:a16="http://schemas.microsoft.com/office/drawing/2014/main" id="{FA8F2234-30D0-4A94-A06B-B2BFF8F247DC}"/>
                  </a:ext>
                </a:extLst>
              </p:cNvPr>
              <p:cNvSpPr>
                <a:spLocks/>
              </p:cNvSpPr>
              <p:nvPr/>
            </p:nvSpPr>
            <p:spPr bwMode="auto">
              <a:xfrm>
                <a:off x="4214974" y="6077969"/>
                <a:ext cx="4763" cy="11112"/>
              </a:xfrm>
              <a:custGeom>
                <a:avLst/>
                <a:gdLst>
                  <a:gd name="T0" fmla="*/ 1 w 3"/>
                  <a:gd name="T1" fmla="*/ 1 h 7"/>
                  <a:gd name="T2" fmla="*/ 1 w 3"/>
                  <a:gd name="T3" fmla="*/ 4 h 7"/>
                  <a:gd name="T4" fmla="*/ 0 w 3"/>
                  <a:gd name="T5" fmla="*/ 6 h 7"/>
                  <a:gd name="T6" fmla="*/ 1 w 3"/>
                  <a:gd name="T7" fmla="*/ 7 h 7"/>
                  <a:gd name="T8" fmla="*/ 2 w 3"/>
                  <a:gd name="T9" fmla="*/ 6 h 7"/>
                  <a:gd name="T10" fmla="*/ 3 w 3"/>
                  <a:gd name="T11" fmla="*/ 2 h 7"/>
                  <a:gd name="T12" fmla="*/ 2 w 3"/>
                  <a:gd name="T13" fmla="*/ 0 h 7"/>
                  <a:gd name="T14" fmla="*/ 1 w 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1"/>
                    </a:moveTo>
                    <a:lnTo>
                      <a:pt x="1" y="4"/>
                    </a:lnTo>
                    <a:lnTo>
                      <a:pt x="0" y="6"/>
                    </a:lnTo>
                    <a:lnTo>
                      <a:pt x="1" y="7"/>
                    </a:lnTo>
                    <a:lnTo>
                      <a:pt x="2" y="6"/>
                    </a:lnTo>
                    <a:lnTo>
                      <a:pt x="3" y="2"/>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9" name="Freeform 1350">
                <a:extLst>
                  <a:ext uri="{FF2B5EF4-FFF2-40B4-BE49-F238E27FC236}">
                    <a16:creationId xmlns:a16="http://schemas.microsoft.com/office/drawing/2014/main" id="{4FF09429-54B6-496D-91F0-6A2FBF5129C4}"/>
                  </a:ext>
                </a:extLst>
              </p:cNvPr>
              <p:cNvSpPr>
                <a:spLocks/>
              </p:cNvSpPr>
              <p:nvPr/>
            </p:nvSpPr>
            <p:spPr bwMode="auto">
              <a:xfrm>
                <a:off x="4219736" y="6070032"/>
                <a:ext cx="6350" cy="6349"/>
              </a:xfrm>
              <a:custGeom>
                <a:avLst/>
                <a:gdLst>
                  <a:gd name="T0" fmla="*/ 4 w 4"/>
                  <a:gd name="T1" fmla="*/ 3 h 4"/>
                  <a:gd name="T2" fmla="*/ 3 w 4"/>
                  <a:gd name="T3" fmla="*/ 2 h 4"/>
                  <a:gd name="T4" fmla="*/ 0 w 4"/>
                  <a:gd name="T5" fmla="*/ 0 h 4"/>
                  <a:gd name="T6" fmla="*/ 1 w 4"/>
                  <a:gd name="T7" fmla="*/ 2 h 4"/>
                  <a:gd name="T8" fmla="*/ 3 w 4"/>
                  <a:gd name="T9" fmla="*/ 4 h 4"/>
                  <a:gd name="T10" fmla="*/ 4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4" y="3"/>
                    </a:moveTo>
                    <a:lnTo>
                      <a:pt x="3" y="2"/>
                    </a:lnTo>
                    <a:lnTo>
                      <a:pt x="0" y="0"/>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0" name="Freeform 1351">
                <a:extLst>
                  <a:ext uri="{FF2B5EF4-FFF2-40B4-BE49-F238E27FC236}">
                    <a16:creationId xmlns:a16="http://schemas.microsoft.com/office/drawing/2014/main" id="{9245D2A5-28C1-4BE2-A048-8A483B054596}"/>
                  </a:ext>
                </a:extLst>
              </p:cNvPr>
              <p:cNvSpPr>
                <a:spLocks/>
              </p:cNvSpPr>
              <p:nvPr/>
            </p:nvSpPr>
            <p:spPr bwMode="auto">
              <a:xfrm>
                <a:off x="4226087" y="6081144"/>
                <a:ext cx="7938" cy="11112"/>
              </a:xfrm>
              <a:custGeom>
                <a:avLst/>
                <a:gdLst>
                  <a:gd name="T0" fmla="*/ 0 w 5"/>
                  <a:gd name="T1" fmla="*/ 1 h 7"/>
                  <a:gd name="T2" fmla="*/ 1 w 5"/>
                  <a:gd name="T3" fmla="*/ 3 h 7"/>
                  <a:gd name="T4" fmla="*/ 4 w 5"/>
                  <a:gd name="T5" fmla="*/ 7 h 7"/>
                  <a:gd name="T6" fmla="*/ 5 w 5"/>
                  <a:gd name="T7" fmla="*/ 6 h 7"/>
                  <a:gd name="T8" fmla="*/ 5 w 5"/>
                  <a:gd name="T9" fmla="*/ 4 h 7"/>
                  <a:gd name="T10" fmla="*/ 1 w 5"/>
                  <a:gd name="T11" fmla="*/ 0 h 7"/>
                  <a:gd name="T12" fmla="*/ 0 w 5"/>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1"/>
                    </a:moveTo>
                    <a:lnTo>
                      <a:pt x="1" y="3"/>
                    </a:lnTo>
                    <a:lnTo>
                      <a:pt x="4" y="7"/>
                    </a:lnTo>
                    <a:lnTo>
                      <a:pt x="5" y="6"/>
                    </a:lnTo>
                    <a:lnTo>
                      <a:pt x="5" y="4"/>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1" name="Freeform 1352">
                <a:extLst>
                  <a:ext uri="{FF2B5EF4-FFF2-40B4-BE49-F238E27FC236}">
                    <a16:creationId xmlns:a16="http://schemas.microsoft.com/office/drawing/2014/main" id="{41D593C0-C216-4E3F-8AEE-4B8947B5067E}"/>
                  </a:ext>
                </a:extLst>
              </p:cNvPr>
              <p:cNvSpPr>
                <a:spLocks/>
              </p:cNvSpPr>
              <p:nvPr/>
            </p:nvSpPr>
            <p:spPr bwMode="auto">
              <a:xfrm>
                <a:off x="4226087" y="6093843"/>
                <a:ext cx="12701" cy="11112"/>
              </a:xfrm>
              <a:custGeom>
                <a:avLst/>
                <a:gdLst>
                  <a:gd name="T0" fmla="*/ 2 w 8"/>
                  <a:gd name="T1" fmla="*/ 0 h 7"/>
                  <a:gd name="T2" fmla="*/ 0 w 8"/>
                  <a:gd name="T3" fmla="*/ 2 h 7"/>
                  <a:gd name="T4" fmla="*/ 1 w 8"/>
                  <a:gd name="T5" fmla="*/ 3 h 7"/>
                  <a:gd name="T6" fmla="*/ 4 w 8"/>
                  <a:gd name="T7" fmla="*/ 3 h 7"/>
                  <a:gd name="T8" fmla="*/ 4 w 8"/>
                  <a:gd name="T9" fmla="*/ 4 h 7"/>
                  <a:gd name="T10" fmla="*/ 6 w 8"/>
                  <a:gd name="T11" fmla="*/ 6 h 7"/>
                  <a:gd name="T12" fmla="*/ 7 w 8"/>
                  <a:gd name="T13" fmla="*/ 7 h 7"/>
                  <a:gd name="T14" fmla="*/ 8 w 8"/>
                  <a:gd name="T15" fmla="*/ 4 h 7"/>
                  <a:gd name="T16" fmla="*/ 8 w 8"/>
                  <a:gd name="T17" fmla="*/ 0 h 7"/>
                  <a:gd name="T18" fmla="*/ 4 w 8"/>
                  <a:gd name="T19" fmla="*/ 1 h 7"/>
                  <a:gd name="T20" fmla="*/ 2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2" y="0"/>
                    </a:moveTo>
                    <a:lnTo>
                      <a:pt x="0" y="2"/>
                    </a:lnTo>
                    <a:lnTo>
                      <a:pt x="1" y="3"/>
                    </a:lnTo>
                    <a:lnTo>
                      <a:pt x="4" y="3"/>
                    </a:lnTo>
                    <a:lnTo>
                      <a:pt x="4" y="4"/>
                    </a:lnTo>
                    <a:lnTo>
                      <a:pt x="6" y="6"/>
                    </a:lnTo>
                    <a:lnTo>
                      <a:pt x="7" y="7"/>
                    </a:lnTo>
                    <a:lnTo>
                      <a:pt x="8" y="4"/>
                    </a:lnTo>
                    <a:lnTo>
                      <a:pt x="8" y="0"/>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2" name="Freeform 1353">
                <a:extLst>
                  <a:ext uri="{FF2B5EF4-FFF2-40B4-BE49-F238E27FC236}">
                    <a16:creationId xmlns:a16="http://schemas.microsoft.com/office/drawing/2014/main" id="{DBC7D52A-11CF-43C7-A966-730E96FF3899}"/>
                  </a:ext>
                </a:extLst>
              </p:cNvPr>
              <p:cNvSpPr>
                <a:spLocks/>
              </p:cNvSpPr>
              <p:nvPr/>
            </p:nvSpPr>
            <p:spPr bwMode="auto">
              <a:xfrm>
                <a:off x="4386430" y="6216070"/>
                <a:ext cx="4763" cy="4762"/>
              </a:xfrm>
              <a:custGeom>
                <a:avLst/>
                <a:gdLst>
                  <a:gd name="T0" fmla="*/ 0 w 4"/>
                  <a:gd name="T1" fmla="*/ 2 h 3"/>
                  <a:gd name="T2" fmla="*/ 2 w 4"/>
                  <a:gd name="T3" fmla="*/ 3 h 3"/>
                  <a:gd name="T4" fmla="*/ 4 w 4"/>
                  <a:gd name="T5" fmla="*/ 0 h 3"/>
                  <a:gd name="T6" fmla="*/ 2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2" y="3"/>
                      <a:pt x="2" y="3"/>
                      <a:pt x="2" y="3"/>
                    </a:cubicBezTo>
                    <a:cubicBezTo>
                      <a:pt x="4" y="0"/>
                      <a:pt x="4" y="0"/>
                      <a:pt x="4" y="0"/>
                    </a:cubicBezTo>
                    <a:cubicBezTo>
                      <a:pt x="2" y="0"/>
                      <a:pt x="2" y="0"/>
                      <a:pt x="2" y="0"/>
                    </a:cubicBezTo>
                    <a:cubicBezTo>
                      <a:pt x="2" y="0"/>
                      <a:pt x="0" y="2"/>
                      <a:pt x="0"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3" name="Freeform 1354">
                <a:extLst>
                  <a:ext uri="{FF2B5EF4-FFF2-40B4-BE49-F238E27FC236}">
                    <a16:creationId xmlns:a16="http://schemas.microsoft.com/office/drawing/2014/main" id="{7C4928A4-EB38-4915-9963-F4F5D869D4CA}"/>
                  </a:ext>
                </a:extLst>
              </p:cNvPr>
              <p:cNvSpPr>
                <a:spLocks/>
              </p:cNvSpPr>
              <p:nvPr/>
            </p:nvSpPr>
            <p:spPr bwMode="auto">
              <a:xfrm>
                <a:off x="4281651" y="6158925"/>
                <a:ext cx="6350" cy="6349"/>
              </a:xfrm>
              <a:custGeom>
                <a:avLst/>
                <a:gdLst>
                  <a:gd name="T0" fmla="*/ 1 w 4"/>
                  <a:gd name="T1" fmla="*/ 0 h 4"/>
                  <a:gd name="T2" fmla="*/ 0 w 4"/>
                  <a:gd name="T3" fmla="*/ 2 h 4"/>
                  <a:gd name="T4" fmla="*/ 0 w 4"/>
                  <a:gd name="T5" fmla="*/ 4 h 4"/>
                  <a:gd name="T6" fmla="*/ 1 w 4"/>
                  <a:gd name="T7" fmla="*/ 4 h 4"/>
                  <a:gd name="T8" fmla="*/ 3 w 4"/>
                  <a:gd name="T9" fmla="*/ 1 h 4"/>
                  <a:gd name="T10" fmla="*/ 4 w 4"/>
                  <a:gd name="T11" fmla="*/ 1 h 4"/>
                  <a:gd name="T12" fmla="*/ 2 w 4"/>
                  <a:gd name="T13" fmla="*/ 0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lnTo>
                      <a:pt x="0" y="2"/>
                    </a:lnTo>
                    <a:lnTo>
                      <a:pt x="0" y="4"/>
                    </a:lnTo>
                    <a:lnTo>
                      <a:pt x="1" y="4"/>
                    </a:lnTo>
                    <a:lnTo>
                      <a:pt x="3" y="1"/>
                    </a:lnTo>
                    <a:lnTo>
                      <a:pt x="4"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4" name="Freeform 1355">
                <a:extLst>
                  <a:ext uri="{FF2B5EF4-FFF2-40B4-BE49-F238E27FC236}">
                    <a16:creationId xmlns:a16="http://schemas.microsoft.com/office/drawing/2014/main" id="{100FEA30-1559-40CD-9F43-F61627311062}"/>
                  </a:ext>
                </a:extLst>
              </p:cNvPr>
              <p:cNvSpPr>
                <a:spLocks/>
              </p:cNvSpPr>
              <p:nvPr/>
            </p:nvSpPr>
            <p:spPr bwMode="auto">
              <a:xfrm>
                <a:off x="4392781" y="6206548"/>
                <a:ext cx="4763" cy="9524"/>
              </a:xfrm>
              <a:custGeom>
                <a:avLst/>
                <a:gdLst>
                  <a:gd name="T0" fmla="*/ 0 w 3"/>
                  <a:gd name="T1" fmla="*/ 0 h 6"/>
                  <a:gd name="T2" fmla="*/ 1 w 3"/>
                  <a:gd name="T3" fmla="*/ 2 h 6"/>
                  <a:gd name="T4" fmla="*/ 0 w 3"/>
                  <a:gd name="T5" fmla="*/ 4 h 6"/>
                  <a:gd name="T6" fmla="*/ 0 w 3"/>
                  <a:gd name="T7" fmla="*/ 6 h 6"/>
                  <a:gd name="T8" fmla="*/ 3 w 3"/>
                  <a:gd name="T9" fmla="*/ 6 h 6"/>
                  <a:gd name="T10" fmla="*/ 3 w 3"/>
                  <a:gd name="T11" fmla="*/ 3 h 6"/>
                  <a:gd name="T12" fmla="*/ 2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1" y="2"/>
                    </a:lnTo>
                    <a:lnTo>
                      <a:pt x="0" y="4"/>
                    </a:lnTo>
                    <a:lnTo>
                      <a:pt x="0" y="6"/>
                    </a:lnTo>
                    <a:lnTo>
                      <a:pt x="3" y="6"/>
                    </a:lnTo>
                    <a:lnTo>
                      <a:pt x="3" y="3"/>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5" name="Freeform 1356">
                <a:extLst>
                  <a:ext uri="{FF2B5EF4-FFF2-40B4-BE49-F238E27FC236}">
                    <a16:creationId xmlns:a16="http://schemas.microsoft.com/office/drawing/2014/main" id="{68B2B8BA-81E8-4AAA-8FA6-825AE6D56FBB}"/>
                  </a:ext>
                </a:extLst>
              </p:cNvPr>
              <p:cNvSpPr>
                <a:spLocks/>
              </p:cNvSpPr>
              <p:nvPr/>
            </p:nvSpPr>
            <p:spPr bwMode="auto">
              <a:xfrm>
                <a:off x="4292765" y="6155752"/>
                <a:ext cx="68265" cy="46034"/>
              </a:xfrm>
              <a:custGeom>
                <a:avLst/>
                <a:gdLst>
                  <a:gd name="T0" fmla="*/ 38 w 43"/>
                  <a:gd name="T1" fmla="*/ 6 h 29"/>
                  <a:gd name="T2" fmla="*/ 26 w 43"/>
                  <a:gd name="T3" fmla="*/ 2 h 29"/>
                  <a:gd name="T4" fmla="*/ 22 w 43"/>
                  <a:gd name="T5" fmla="*/ 2 h 29"/>
                  <a:gd name="T6" fmla="*/ 22 w 43"/>
                  <a:gd name="T7" fmla="*/ 5 h 29"/>
                  <a:gd name="T8" fmla="*/ 16 w 43"/>
                  <a:gd name="T9" fmla="*/ 2 h 29"/>
                  <a:gd name="T10" fmla="*/ 13 w 43"/>
                  <a:gd name="T11" fmla="*/ 1 h 29"/>
                  <a:gd name="T12" fmla="*/ 20 w 43"/>
                  <a:gd name="T13" fmla="*/ 6 h 29"/>
                  <a:gd name="T14" fmla="*/ 18 w 43"/>
                  <a:gd name="T15" fmla="*/ 7 h 29"/>
                  <a:gd name="T16" fmla="*/ 18 w 43"/>
                  <a:gd name="T17" fmla="*/ 9 h 29"/>
                  <a:gd name="T18" fmla="*/ 16 w 43"/>
                  <a:gd name="T19" fmla="*/ 7 h 29"/>
                  <a:gd name="T20" fmla="*/ 12 w 43"/>
                  <a:gd name="T21" fmla="*/ 6 h 29"/>
                  <a:gd name="T22" fmla="*/ 11 w 43"/>
                  <a:gd name="T23" fmla="*/ 9 h 29"/>
                  <a:gd name="T24" fmla="*/ 5 w 43"/>
                  <a:gd name="T25" fmla="*/ 10 h 29"/>
                  <a:gd name="T26" fmla="*/ 6 w 43"/>
                  <a:gd name="T27" fmla="*/ 12 h 29"/>
                  <a:gd name="T28" fmla="*/ 0 w 43"/>
                  <a:gd name="T29" fmla="*/ 12 h 29"/>
                  <a:gd name="T30" fmla="*/ 4 w 43"/>
                  <a:gd name="T31" fmla="*/ 15 h 29"/>
                  <a:gd name="T32" fmla="*/ 7 w 43"/>
                  <a:gd name="T33" fmla="*/ 13 h 29"/>
                  <a:gd name="T34" fmla="*/ 10 w 43"/>
                  <a:gd name="T35" fmla="*/ 13 h 29"/>
                  <a:gd name="T36" fmla="*/ 14 w 43"/>
                  <a:gd name="T37" fmla="*/ 14 h 29"/>
                  <a:gd name="T38" fmla="*/ 15 w 43"/>
                  <a:gd name="T39" fmla="*/ 18 h 29"/>
                  <a:gd name="T40" fmla="*/ 14 w 43"/>
                  <a:gd name="T41" fmla="*/ 20 h 29"/>
                  <a:gd name="T42" fmla="*/ 15 w 43"/>
                  <a:gd name="T43" fmla="*/ 25 h 29"/>
                  <a:gd name="T44" fmla="*/ 18 w 43"/>
                  <a:gd name="T45" fmla="*/ 26 h 29"/>
                  <a:gd name="T46" fmla="*/ 22 w 43"/>
                  <a:gd name="T47" fmla="*/ 29 h 29"/>
                  <a:gd name="T48" fmla="*/ 21 w 43"/>
                  <a:gd name="T49" fmla="*/ 27 h 29"/>
                  <a:gd name="T50" fmla="*/ 18 w 43"/>
                  <a:gd name="T51" fmla="*/ 23 h 29"/>
                  <a:gd name="T52" fmla="*/ 21 w 43"/>
                  <a:gd name="T53" fmla="*/ 23 h 29"/>
                  <a:gd name="T54" fmla="*/ 23 w 43"/>
                  <a:gd name="T55" fmla="*/ 20 h 29"/>
                  <a:gd name="T56" fmla="*/ 19 w 43"/>
                  <a:gd name="T57" fmla="*/ 19 h 29"/>
                  <a:gd name="T58" fmla="*/ 28 w 43"/>
                  <a:gd name="T59" fmla="*/ 15 h 29"/>
                  <a:gd name="T60" fmla="*/ 40 w 43"/>
                  <a:gd name="T61" fmla="*/ 17 h 29"/>
                  <a:gd name="T62" fmla="*/ 43 w 43"/>
                  <a:gd name="T63" fmla="*/ 15 h 29"/>
                  <a:gd name="T64" fmla="*/ 40 w 43"/>
                  <a:gd name="T65"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29">
                    <a:moveTo>
                      <a:pt x="40" y="9"/>
                    </a:moveTo>
                    <a:lnTo>
                      <a:pt x="38" y="6"/>
                    </a:lnTo>
                    <a:lnTo>
                      <a:pt x="33" y="5"/>
                    </a:lnTo>
                    <a:lnTo>
                      <a:pt x="26" y="2"/>
                    </a:lnTo>
                    <a:lnTo>
                      <a:pt x="22" y="0"/>
                    </a:lnTo>
                    <a:lnTo>
                      <a:pt x="22" y="2"/>
                    </a:lnTo>
                    <a:lnTo>
                      <a:pt x="23" y="3"/>
                    </a:lnTo>
                    <a:lnTo>
                      <a:pt x="22" y="5"/>
                    </a:lnTo>
                    <a:lnTo>
                      <a:pt x="21" y="4"/>
                    </a:lnTo>
                    <a:lnTo>
                      <a:pt x="16" y="2"/>
                    </a:lnTo>
                    <a:lnTo>
                      <a:pt x="14" y="0"/>
                    </a:lnTo>
                    <a:lnTo>
                      <a:pt x="13" y="1"/>
                    </a:lnTo>
                    <a:lnTo>
                      <a:pt x="14" y="3"/>
                    </a:lnTo>
                    <a:lnTo>
                      <a:pt x="20" y="6"/>
                    </a:lnTo>
                    <a:lnTo>
                      <a:pt x="21" y="7"/>
                    </a:lnTo>
                    <a:lnTo>
                      <a:pt x="18" y="7"/>
                    </a:lnTo>
                    <a:lnTo>
                      <a:pt x="18" y="7"/>
                    </a:lnTo>
                    <a:lnTo>
                      <a:pt x="18" y="9"/>
                    </a:lnTo>
                    <a:lnTo>
                      <a:pt x="17" y="9"/>
                    </a:lnTo>
                    <a:lnTo>
                      <a:pt x="16" y="7"/>
                    </a:lnTo>
                    <a:lnTo>
                      <a:pt x="13" y="5"/>
                    </a:lnTo>
                    <a:lnTo>
                      <a:pt x="12" y="6"/>
                    </a:lnTo>
                    <a:lnTo>
                      <a:pt x="12" y="8"/>
                    </a:lnTo>
                    <a:lnTo>
                      <a:pt x="11" y="9"/>
                    </a:lnTo>
                    <a:lnTo>
                      <a:pt x="6" y="9"/>
                    </a:lnTo>
                    <a:lnTo>
                      <a:pt x="5" y="10"/>
                    </a:lnTo>
                    <a:lnTo>
                      <a:pt x="6" y="11"/>
                    </a:lnTo>
                    <a:lnTo>
                      <a:pt x="6" y="12"/>
                    </a:lnTo>
                    <a:lnTo>
                      <a:pt x="4" y="11"/>
                    </a:lnTo>
                    <a:lnTo>
                      <a:pt x="0" y="12"/>
                    </a:lnTo>
                    <a:lnTo>
                      <a:pt x="1" y="14"/>
                    </a:lnTo>
                    <a:lnTo>
                      <a:pt x="4" y="15"/>
                    </a:lnTo>
                    <a:lnTo>
                      <a:pt x="7" y="14"/>
                    </a:lnTo>
                    <a:lnTo>
                      <a:pt x="7" y="13"/>
                    </a:lnTo>
                    <a:lnTo>
                      <a:pt x="8" y="12"/>
                    </a:lnTo>
                    <a:lnTo>
                      <a:pt x="10" y="13"/>
                    </a:lnTo>
                    <a:lnTo>
                      <a:pt x="13" y="15"/>
                    </a:lnTo>
                    <a:lnTo>
                      <a:pt x="14" y="14"/>
                    </a:lnTo>
                    <a:lnTo>
                      <a:pt x="15" y="16"/>
                    </a:lnTo>
                    <a:lnTo>
                      <a:pt x="15" y="18"/>
                    </a:lnTo>
                    <a:lnTo>
                      <a:pt x="17" y="19"/>
                    </a:lnTo>
                    <a:lnTo>
                      <a:pt x="14" y="20"/>
                    </a:lnTo>
                    <a:lnTo>
                      <a:pt x="14" y="23"/>
                    </a:lnTo>
                    <a:lnTo>
                      <a:pt x="15" y="25"/>
                    </a:lnTo>
                    <a:lnTo>
                      <a:pt x="17" y="25"/>
                    </a:lnTo>
                    <a:lnTo>
                      <a:pt x="18" y="26"/>
                    </a:lnTo>
                    <a:lnTo>
                      <a:pt x="21" y="29"/>
                    </a:lnTo>
                    <a:lnTo>
                      <a:pt x="22" y="29"/>
                    </a:lnTo>
                    <a:lnTo>
                      <a:pt x="23" y="28"/>
                    </a:lnTo>
                    <a:lnTo>
                      <a:pt x="21" y="27"/>
                    </a:lnTo>
                    <a:lnTo>
                      <a:pt x="18" y="24"/>
                    </a:lnTo>
                    <a:lnTo>
                      <a:pt x="18" y="23"/>
                    </a:lnTo>
                    <a:lnTo>
                      <a:pt x="18" y="23"/>
                    </a:lnTo>
                    <a:lnTo>
                      <a:pt x="21" y="23"/>
                    </a:lnTo>
                    <a:lnTo>
                      <a:pt x="22" y="22"/>
                    </a:lnTo>
                    <a:lnTo>
                      <a:pt x="23" y="20"/>
                    </a:lnTo>
                    <a:lnTo>
                      <a:pt x="21" y="20"/>
                    </a:lnTo>
                    <a:lnTo>
                      <a:pt x="19" y="19"/>
                    </a:lnTo>
                    <a:lnTo>
                      <a:pt x="25" y="17"/>
                    </a:lnTo>
                    <a:lnTo>
                      <a:pt x="28" y="15"/>
                    </a:lnTo>
                    <a:lnTo>
                      <a:pt x="39" y="18"/>
                    </a:lnTo>
                    <a:lnTo>
                      <a:pt x="40" y="17"/>
                    </a:lnTo>
                    <a:lnTo>
                      <a:pt x="40" y="15"/>
                    </a:lnTo>
                    <a:lnTo>
                      <a:pt x="43" y="15"/>
                    </a:lnTo>
                    <a:lnTo>
                      <a:pt x="42" y="9"/>
                    </a:lnTo>
                    <a:lnTo>
                      <a:pt x="4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6" name="Freeform 1357">
                <a:extLst>
                  <a:ext uri="{FF2B5EF4-FFF2-40B4-BE49-F238E27FC236}">
                    <a16:creationId xmlns:a16="http://schemas.microsoft.com/office/drawing/2014/main" id="{13CA310C-3E09-48B4-A73F-2D2B099497DD}"/>
                  </a:ext>
                </a:extLst>
              </p:cNvPr>
              <p:cNvSpPr>
                <a:spLocks/>
              </p:cNvSpPr>
              <p:nvPr/>
            </p:nvSpPr>
            <p:spPr bwMode="auto">
              <a:xfrm>
                <a:off x="4310228" y="6127179"/>
                <a:ext cx="11114" cy="26985"/>
              </a:xfrm>
              <a:custGeom>
                <a:avLst/>
                <a:gdLst>
                  <a:gd name="T0" fmla="*/ 3 w 7"/>
                  <a:gd name="T1" fmla="*/ 4 h 17"/>
                  <a:gd name="T2" fmla="*/ 3 w 7"/>
                  <a:gd name="T3" fmla="*/ 1 h 17"/>
                  <a:gd name="T4" fmla="*/ 1 w 7"/>
                  <a:gd name="T5" fmla="*/ 0 h 17"/>
                  <a:gd name="T6" fmla="*/ 0 w 7"/>
                  <a:gd name="T7" fmla="*/ 4 h 17"/>
                  <a:gd name="T8" fmla="*/ 0 w 7"/>
                  <a:gd name="T9" fmla="*/ 7 h 17"/>
                  <a:gd name="T10" fmla="*/ 1 w 7"/>
                  <a:gd name="T11" fmla="*/ 9 h 17"/>
                  <a:gd name="T12" fmla="*/ 0 w 7"/>
                  <a:gd name="T13" fmla="*/ 11 h 17"/>
                  <a:gd name="T14" fmla="*/ 0 w 7"/>
                  <a:gd name="T15" fmla="*/ 14 h 17"/>
                  <a:gd name="T16" fmla="*/ 3 w 7"/>
                  <a:gd name="T17" fmla="*/ 15 h 17"/>
                  <a:gd name="T18" fmla="*/ 5 w 7"/>
                  <a:gd name="T19" fmla="*/ 17 h 17"/>
                  <a:gd name="T20" fmla="*/ 6 w 7"/>
                  <a:gd name="T21" fmla="*/ 17 h 17"/>
                  <a:gd name="T22" fmla="*/ 7 w 7"/>
                  <a:gd name="T23" fmla="*/ 16 h 17"/>
                  <a:gd name="T24" fmla="*/ 4 w 7"/>
                  <a:gd name="T25" fmla="*/ 13 h 17"/>
                  <a:gd name="T26" fmla="*/ 6 w 7"/>
                  <a:gd name="T27" fmla="*/ 11 h 17"/>
                  <a:gd name="T28" fmla="*/ 4 w 7"/>
                  <a:gd name="T29" fmla="*/ 9 h 17"/>
                  <a:gd name="T30" fmla="*/ 5 w 7"/>
                  <a:gd name="T31" fmla="*/ 8 h 17"/>
                  <a:gd name="T32" fmla="*/ 3 w 7"/>
                  <a:gd name="T3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7">
                    <a:moveTo>
                      <a:pt x="3" y="4"/>
                    </a:moveTo>
                    <a:lnTo>
                      <a:pt x="3" y="1"/>
                    </a:lnTo>
                    <a:lnTo>
                      <a:pt x="1" y="0"/>
                    </a:lnTo>
                    <a:lnTo>
                      <a:pt x="0" y="4"/>
                    </a:lnTo>
                    <a:lnTo>
                      <a:pt x="0" y="7"/>
                    </a:lnTo>
                    <a:lnTo>
                      <a:pt x="1" y="9"/>
                    </a:lnTo>
                    <a:lnTo>
                      <a:pt x="0" y="11"/>
                    </a:lnTo>
                    <a:lnTo>
                      <a:pt x="0" y="14"/>
                    </a:lnTo>
                    <a:lnTo>
                      <a:pt x="3" y="15"/>
                    </a:lnTo>
                    <a:lnTo>
                      <a:pt x="5" y="17"/>
                    </a:lnTo>
                    <a:lnTo>
                      <a:pt x="6" y="17"/>
                    </a:lnTo>
                    <a:lnTo>
                      <a:pt x="7" y="16"/>
                    </a:lnTo>
                    <a:lnTo>
                      <a:pt x="4" y="13"/>
                    </a:lnTo>
                    <a:lnTo>
                      <a:pt x="6" y="11"/>
                    </a:lnTo>
                    <a:lnTo>
                      <a:pt x="4" y="9"/>
                    </a:lnTo>
                    <a:lnTo>
                      <a:pt x="5"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7" name="Freeform 1358">
                <a:extLst>
                  <a:ext uri="{FF2B5EF4-FFF2-40B4-BE49-F238E27FC236}">
                    <a16:creationId xmlns:a16="http://schemas.microsoft.com/office/drawing/2014/main" id="{FF9FBC30-7FE3-485A-8F49-A8F65DA8B7A8}"/>
                  </a:ext>
                </a:extLst>
              </p:cNvPr>
              <p:cNvSpPr>
                <a:spLocks/>
              </p:cNvSpPr>
              <p:nvPr/>
            </p:nvSpPr>
            <p:spPr bwMode="auto">
              <a:xfrm>
                <a:off x="4211799" y="6062098"/>
                <a:ext cx="6350" cy="12699"/>
              </a:xfrm>
              <a:custGeom>
                <a:avLst/>
                <a:gdLst>
                  <a:gd name="T0" fmla="*/ 4 w 4"/>
                  <a:gd name="T1" fmla="*/ 7 h 8"/>
                  <a:gd name="T2" fmla="*/ 4 w 4"/>
                  <a:gd name="T3" fmla="*/ 4 h 8"/>
                  <a:gd name="T4" fmla="*/ 3 w 4"/>
                  <a:gd name="T5" fmla="*/ 2 h 8"/>
                  <a:gd name="T6" fmla="*/ 2 w 4"/>
                  <a:gd name="T7" fmla="*/ 0 h 8"/>
                  <a:gd name="T8" fmla="*/ 1 w 4"/>
                  <a:gd name="T9" fmla="*/ 1 h 8"/>
                  <a:gd name="T10" fmla="*/ 0 w 4"/>
                  <a:gd name="T11" fmla="*/ 3 h 8"/>
                  <a:gd name="T12" fmla="*/ 1 w 4"/>
                  <a:gd name="T13" fmla="*/ 6 h 8"/>
                  <a:gd name="T14" fmla="*/ 1 w 4"/>
                  <a:gd name="T15" fmla="*/ 7 h 8"/>
                  <a:gd name="T16" fmla="*/ 2 w 4"/>
                  <a:gd name="T17" fmla="*/ 8 h 8"/>
                  <a:gd name="T18" fmla="*/ 3 w 4"/>
                  <a:gd name="T19" fmla="*/ 8 h 8"/>
                  <a:gd name="T20" fmla="*/ 4 w 4"/>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4" y="7"/>
                    </a:moveTo>
                    <a:lnTo>
                      <a:pt x="4" y="4"/>
                    </a:lnTo>
                    <a:lnTo>
                      <a:pt x="3" y="2"/>
                    </a:lnTo>
                    <a:lnTo>
                      <a:pt x="2" y="0"/>
                    </a:lnTo>
                    <a:lnTo>
                      <a:pt x="1" y="1"/>
                    </a:lnTo>
                    <a:lnTo>
                      <a:pt x="0" y="3"/>
                    </a:lnTo>
                    <a:lnTo>
                      <a:pt x="1" y="6"/>
                    </a:lnTo>
                    <a:lnTo>
                      <a:pt x="1" y="7"/>
                    </a:lnTo>
                    <a:lnTo>
                      <a:pt x="2" y="8"/>
                    </a:lnTo>
                    <a:lnTo>
                      <a:pt x="3" y="8"/>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8" name="Freeform 1359">
                <a:extLst>
                  <a:ext uri="{FF2B5EF4-FFF2-40B4-BE49-F238E27FC236}">
                    <a16:creationId xmlns:a16="http://schemas.microsoft.com/office/drawing/2014/main" id="{6F84BE31-C0CA-4709-B4A5-7A94EBBA6136}"/>
                  </a:ext>
                </a:extLst>
              </p:cNvPr>
              <p:cNvSpPr>
                <a:spLocks/>
              </p:cNvSpPr>
              <p:nvPr/>
            </p:nvSpPr>
            <p:spPr bwMode="auto">
              <a:xfrm>
                <a:off x="4337216" y="6182737"/>
                <a:ext cx="58740" cy="28573"/>
              </a:xfrm>
              <a:custGeom>
                <a:avLst/>
                <a:gdLst>
                  <a:gd name="T0" fmla="*/ 33 w 37"/>
                  <a:gd name="T1" fmla="*/ 8 h 18"/>
                  <a:gd name="T2" fmla="*/ 35 w 37"/>
                  <a:gd name="T3" fmla="*/ 6 h 18"/>
                  <a:gd name="T4" fmla="*/ 37 w 37"/>
                  <a:gd name="T5" fmla="*/ 5 h 18"/>
                  <a:gd name="T6" fmla="*/ 35 w 37"/>
                  <a:gd name="T7" fmla="*/ 3 h 18"/>
                  <a:gd name="T8" fmla="*/ 35 w 37"/>
                  <a:gd name="T9" fmla="*/ 0 h 18"/>
                  <a:gd name="T10" fmla="*/ 32 w 37"/>
                  <a:gd name="T11" fmla="*/ 0 h 18"/>
                  <a:gd name="T12" fmla="*/ 28 w 37"/>
                  <a:gd name="T13" fmla="*/ 0 h 18"/>
                  <a:gd name="T14" fmla="*/ 24 w 37"/>
                  <a:gd name="T15" fmla="*/ 0 h 18"/>
                  <a:gd name="T16" fmla="*/ 20 w 37"/>
                  <a:gd name="T17" fmla="*/ 0 h 18"/>
                  <a:gd name="T18" fmla="*/ 17 w 37"/>
                  <a:gd name="T19" fmla="*/ 1 h 18"/>
                  <a:gd name="T20" fmla="*/ 10 w 37"/>
                  <a:gd name="T21" fmla="*/ 3 h 18"/>
                  <a:gd name="T22" fmla="*/ 7 w 37"/>
                  <a:gd name="T23" fmla="*/ 3 h 18"/>
                  <a:gd name="T24" fmla="*/ 5 w 37"/>
                  <a:gd name="T25" fmla="*/ 3 h 18"/>
                  <a:gd name="T26" fmla="*/ 3 w 37"/>
                  <a:gd name="T27" fmla="*/ 3 h 18"/>
                  <a:gd name="T28" fmla="*/ 0 w 37"/>
                  <a:gd name="T29" fmla="*/ 4 h 18"/>
                  <a:gd name="T30" fmla="*/ 2 w 37"/>
                  <a:gd name="T31" fmla="*/ 6 h 18"/>
                  <a:gd name="T32" fmla="*/ 4 w 37"/>
                  <a:gd name="T33" fmla="*/ 5 h 18"/>
                  <a:gd name="T34" fmla="*/ 6 w 37"/>
                  <a:gd name="T35" fmla="*/ 6 h 18"/>
                  <a:gd name="T36" fmla="*/ 2 w 37"/>
                  <a:gd name="T37" fmla="*/ 8 h 18"/>
                  <a:gd name="T38" fmla="*/ 0 w 37"/>
                  <a:gd name="T39" fmla="*/ 9 h 18"/>
                  <a:gd name="T40" fmla="*/ 0 w 37"/>
                  <a:gd name="T41" fmla="*/ 10 h 18"/>
                  <a:gd name="T42" fmla="*/ 2 w 37"/>
                  <a:gd name="T43" fmla="*/ 13 h 18"/>
                  <a:gd name="T44" fmla="*/ 4 w 37"/>
                  <a:gd name="T45" fmla="*/ 10 h 18"/>
                  <a:gd name="T46" fmla="*/ 3 w 37"/>
                  <a:gd name="T47" fmla="*/ 13 h 18"/>
                  <a:gd name="T48" fmla="*/ 5 w 37"/>
                  <a:gd name="T49" fmla="*/ 14 h 18"/>
                  <a:gd name="T50" fmla="*/ 6 w 37"/>
                  <a:gd name="T51" fmla="*/ 16 h 18"/>
                  <a:gd name="T52" fmla="*/ 7 w 37"/>
                  <a:gd name="T53" fmla="*/ 15 h 18"/>
                  <a:gd name="T54" fmla="*/ 10 w 37"/>
                  <a:gd name="T55" fmla="*/ 17 h 18"/>
                  <a:gd name="T56" fmla="*/ 12 w 37"/>
                  <a:gd name="T57" fmla="*/ 17 h 18"/>
                  <a:gd name="T58" fmla="*/ 12 w 37"/>
                  <a:gd name="T59" fmla="*/ 13 h 18"/>
                  <a:gd name="T60" fmla="*/ 10 w 37"/>
                  <a:gd name="T61" fmla="*/ 13 h 18"/>
                  <a:gd name="T62" fmla="*/ 10 w 37"/>
                  <a:gd name="T63" fmla="*/ 11 h 18"/>
                  <a:gd name="T64" fmla="*/ 14 w 37"/>
                  <a:gd name="T65" fmla="*/ 10 h 18"/>
                  <a:gd name="T66" fmla="*/ 14 w 37"/>
                  <a:gd name="T67" fmla="*/ 13 h 18"/>
                  <a:gd name="T68" fmla="*/ 17 w 37"/>
                  <a:gd name="T69" fmla="*/ 15 h 18"/>
                  <a:gd name="T70" fmla="*/ 18 w 37"/>
                  <a:gd name="T71" fmla="*/ 13 h 18"/>
                  <a:gd name="T72" fmla="*/ 21 w 37"/>
                  <a:gd name="T73" fmla="*/ 14 h 18"/>
                  <a:gd name="T74" fmla="*/ 24 w 37"/>
                  <a:gd name="T75" fmla="*/ 18 h 18"/>
                  <a:gd name="T76" fmla="*/ 25 w 37"/>
                  <a:gd name="T77" fmla="*/ 18 h 18"/>
                  <a:gd name="T78" fmla="*/ 25 w 37"/>
                  <a:gd name="T79" fmla="*/ 15 h 18"/>
                  <a:gd name="T80" fmla="*/ 22 w 37"/>
                  <a:gd name="T81" fmla="*/ 12 h 18"/>
                  <a:gd name="T82" fmla="*/ 20 w 37"/>
                  <a:gd name="T83" fmla="*/ 11 h 18"/>
                  <a:gd name="T84" fmla="*/ 21 w 37"/>
                  <a:gd name="T85" fmla="*/ 10 h 18"/>
                  <a:gd name="T86" fmla="*/ 19 w 37"/>
                  <a:gd name="T87" fmla="*/ 9 h 18"/>
                  <a:gd name="T88" fmla="*/ 16 w 37"/>
                  <a:gd name="T89" fmla="*/ 7 h 18"/>
                  <a:gd name="T90" fmla="*/ 15 w 37"/>
                  <a:gd name="T91" fmla="*/ 8 h 18"/>
                  <a:gd name="T92" fmla="*/ 13 w 37"/>
                  <a:gd name="T93" fmla="*/ 6 h 18"/>
                  <a:gd name="T94" fmla="*/ 16 w 37"/>
                  <a:gd name="T95" fmla="*/ 5 h 18"/>
                  <a:gd name="T96" fmla="*/ 17 w 37"/>
                  <a:gd name="T97" fmla="*/ 5 h 18"/>
                  <a:gd name="T98" fmla="*/ 20 w 37"/>
                  <a:gd name="T99" fmla="*/ 2 h 18"/>
                  <a:gd name="T100" fmla="*/ 22 w 37"/>
                  <a:gd name="T101" fmla="*/ 3 h 18"/>
                  <a:gd name="T102" fmla="*/ 23 w 37"/>
                  <a:gd name="T103" fmla="*/ 6 h 18"/>
                  <a:gd name="T104" fmla="*/ 24 w 37"/>
                  <a:gd name="T105" fmla="*/ 7 h 18"/>
                  <a:gd name="T106" fmla="*/ 28 w 37"/>
                  <a:gd name="T107" fmla="*/ 7 h 18"/>
                  <a:gd name="T108" fmla="*/ 30 w 37"/>
                  <a:gd name="T109" fmla="*/ 5 h 18"/>
                  <a:gd name="T110" fmla="*/ 31 w 37"/>
                  <a:gd name="T111" fmla="*/ 6 h 18"/>
                  <a:gd name="T112" fmla="*/ 33 w 37"/>
                  <a:gd name="T11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18">
                    <a:moveTo>
                      <a:pt x="33" y="8"/>
                    </a:moveTo>
                    <a:lnTo>
                      <a:pt x="35" y="6"/>
                    </a:lnTo>
                    <a:lnTo>
                      <a:pt x="37" y="5"/>
                    </a:lnTo>
                    <a:lnTo>
                      <a:pt x="35" y="3"/>
                    </a:lnTo>
                    <a:lnTo>
                      <a:pt x="35" y="0"/>
                    </a:lnTo>
                    <a:lnTo>
                      <a:pt x="32" y="0"/>
                    </a:lnTo>
                    <a:lnTo>
                      <a:pt x="28" y="0"/>
                    </a:lnTo>
                    <a:lnTo>
                      <a:pt x="24" y="0"/>
                    </a:lnTo>
                    <a:lnTo>
                      <a:pt x="20" y="0"/>
                    </a:lnTo>
                    <a:lnTo>
                      <a:pt x="17" y="1"/>
                    </a:lnTo>
                    <a:lnTo>
                      <a:pt x="10" y="3"/>
                    </a:lnTo>
                    <a:lnTo>
                      <a:pt x="7" y="3"/>
                    </a:lnTo>
                    <a:lnTo>
                      <a:pt x="5" y="3"/>
                    </a:lnTo>
                    <a:lnTo>
                      <a:pt x="3" y="3"/>
                    </a:lnTo>
                    <a:lnTo>
                      <a:pt x="0" y="4"/>
                    </a:lnTo>
                    <a:lnTo>
                      <a:pt x="2" y="6"/>
                    </a:lnTo>
                    <a:lnTo>
                      <a:pt x="4" y="5"/>
                    </a:lnTo>
                    <a:lnTo>
                      <a:pt x="6" y="6"/>
                    </a:lnTo>
                    <a:lnTo>
                      <a:pt x="2" y="8"/>
                    </a:lnTo>
                    <a:lnTo>
                      <a:pt x="0" y="9"/>
                    </a:lnTo>
                    <a:lnTo>
                      <a:pt x="0" y="10"/>
                    </a:lnTo>
                    <a:lnTo>
                      <a:pt x="2" y="13"/>
                    </a:lnTo>
                    <a:lnTo>
                      <a:pt x="4" y="10"/>
                    </a:lnTo>
                    <a:lnTo>
                      <a:pt x="3" y="13"/>
                    </a:lnTo>
                    <a:lnTo>
                      <a:pt x="5" y="14"/>
                    </a:lnTo>
                    <a:lnTo>
                      <a:pt x="6" y="16"/>
                    </a:lnTo>
                    <a:lnTo>
                      <a:pt x="7" y="15"/>
                    </a:lnTo>
                    <a:lnTo>
                      <a:pt x="10" y="17"/>
                    </a:lnTo>
                    <a:lnTo>
                      <a:pt x="12" y="17"/>
                    </a:lnTo>
                    <a:lnTo>
                      <a:pt x="12" y="13"/>
                    </a:lnTo>
                    <a:lnTo>
                      <a:pt x="10" y="13"/>
                    </a:lnTo>
                    <a:lnTo>
                      <a:pt x="10" y="11"/>
                    </a:lnTo>
                    <a:lnTo>
                      <a:pt x="14" y="10"/>
                    </a:lnTo>
                    <a:lnTo>
                      <a:pt x="14" y="13"/>
                    </a:lnTo>
                    <a:lnTo>
                      <a:pt x="17" y="15"/>
                    </a:lnTo>
                    <a:lnTo>
                      <a:pt x="18" y="13"/>
                    </a:lnTo>
                    <a:lnTo>
                      <a:pt x="21" y="14"/>
                    </a:lnTo>
                    <a:lnTo>
                      <a:pt x="24" y="18"/>
                    </a:lnTo>
                    <a:lnTo>
                      <a:pt x="25" y="18"/>
                    </a:lnTo>
                    <a:lnTo>
                      <a:pt x="25" y="15"/>
                    </a:lnTo>
                    <a:lnTo>
                      <a:pt x="22" y="12"/>
                    </a:lnTo>
                    <a:lnTo>
                      <a:pt x="20" y="11"/>
                    </a:lnTo>
                    <a:lnTo>
                      <a:pt x="21" y="10"/>
                    </a:lnTo>
                    <a:lnTo>
                      <a:pt x="19" y="9"/>
                    </a:lnTo>
                    <a:lnTo>
                      <a:pt x="16" y="7"/>
                    </a:lnTo>
                    <a:lnTo>
                      <a:pt x="15" y="8"/>
                    </a:lnTo>
                    <a:lnTo>
                      <a:pt x="13" y="6"/>
                    </a:lnTo>
                    <a:lnTo>
                      <a:pt x="16" y="5"/>
                    </a:lnTo>
                    <a:lnTo>
                      <a:pt x="17" y="5"/>
                    </a:lnTo>
                    <a:lnTo>
                      <a:pt x="20" y="2"/>
                    </a:lnTo>
                    <a:lnTo>
                      <a:pt x="22" y="3"/>
                    </a:lnTo>
                    <a:lnTo>
                      <a:pt x="23" y="6"/>
                    </a:lnTo>
                    <a:lnTo>
                      <a:pt x="24" y="7"/>
                    </a:lnTo>
                    <a:lnTo>
                      <a:pt x="28" y="7"/>
                    </a:lnTo>
                    <a:lnTo>
                      <a:pt x="30" y="5"/>
                    </a:lnTo>
                    <a:lnTo>
                      <a:pt x="31" y="6"/>
                    </a:lnTo>
                    <a:lnTo>
                      <a:pt x="3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9" name="Freeform 1360">
                <a:extLst>
                  <a:ext uri="{FF2B5EF4-FFF2-40B4-BE49-F238E27FC236}">
                    <a16:creationId xmlns:a16="http://schemas.microsoft.com/office/drawing/2014/main" id="{AF0206D5-B6F8-464B-B03D-658479233E79}"/>
                  </a:ext>
                </a:extLst>
              </p:cNvPr>
              <p:cNvSpPr>
                <a:spLocks/>
              </p:cNvSpPr>
              <p:nvPr/>
            </p:nvSpPr>
            <p:spPr bwMode="auto">
              <a:xfrm>
                <a:off x="4303877" y="6190675"/>
                <a:ext cx="6350" cy="4762"/>
              </a:xfrm>
              <a:custGeom>
                <a:avLst/>
                <a:gdLst>
                  <a:gd name="T0" fmla="*/ 0 w 4"/>
                  <a:gd name="T1" fmla="*/ 1 h 3"/>
                  <a:gd name="T2" fmla="*/ 2 w 4"/>
                  <a:gd name="T3" fmla="*/ 3 h 3"/>
                  <a:gd name="T4" fmla="*/ 4 w 4"/>
                  <a:gd name="T5" fmla="*/ 1 h 3"/>
                  <a:gd name="T6" fmla="*/ 3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0" name="Freeform 1361">
                <a:extLst>
                  <a:ext uri="{FF2B5EF4-FFF2-40B4-BE49-F238E27FC236}">
                    <a16:creationId xmlns:a16="http://schemas.microsoft.com/office/drawing/2014/main" id="{4E575A37-8B5D-4B5E-B231-E5BA2E9680C6}"/>
                  </a:ext>
                </a:extLst>
              </p:cNvPr>
              <p:cNvSpPr>
                <a:spLocks/>
              </p:cNvSpPr>
              <p:nvPr/>
            </p:nvSpPr>
            <p:spPr bwMode="auto">
              <a:xfrm>
                <a:off x="4286414" y="6149404"/>
                <a:ext cx="22226" cy="14286"/>
              </a:xfrm>
              <a:custGeom>
                <a:avLst/>
                <a:gdLst>
                  <a:gd name="T0" fmla="*/ 8 w 14"/>
                  <a:gd name="T1" fmla="*/ 8 h 9"/>
                  <a:gd name="T2" fmla="*/ 9 w 14"/>
                  <a:gd name="T3" fmla="*/ 7 h 9"/>
                  <a:gd name="T4" fmla="*/ 10 w 14"/>
                  <a:gd name="T5" fmla="*/ 8 h 9"/>
                  <a:gd name="T6" fmla="*/ 12 w 14"/>
                  <a:gd name="T7" fmla="*/ 9 h 9"/>
                  <a:gd name="T8" fmla="*/ 14 w 14"/>
                  <a:gd name="T9" fmla="*/ 7 h 9"/>
                  <a:gd name="T10" fmla="*/ 13 w 14"/>
                  <a:gd name="T11" fmla="*/ 6 h 9"/>
                  <a:gd name="T12" fmla="*/ 14 w 14"/>
                  <a:gd name="T13" fmla="*/ 3 h 9"/>
                  <a:gd name="T14" fmla="*/ 13 w 14"/>
                  <a:gd name="T15" fmla="*/ 2 h 9"/>
                  <a:gd name="T16" fmla="*/ 11 w 14"/>
                  <a:gd name="T17" fmla="*/ 3 h 9"/>
                  <a:gd name="T18" fmla="*/ 11 w 14"/>
                  <a:gd name="T19" fmla="*/ 4 h 9"/>
                  <a:gd name="T20" fmla="*/ 9 w 14"/>
                  <a:gd name="T21" fmla="*/ 2 h 9"/>
                  <a:gd name="T22" fmla="*/ 4 w 14"/>
                  <a:gd name="T23" fmla="*/ 0 h 9"/>
                  <a:gd name="T24" fmla="*/ 3 w 14"/>
                  <a:gd name="T25" fmla="*/ 1 h 9"/>
                  <a:gd name="T26" fmla="*/ 0 w 14"/>
                  <a:gd name="T27" fmla="*/ 2 h 9"/>
                  <a:gd name="T28" fmla="*/ 0 w 14"/>
                  <a:gd name="T29" fmla="*/ 3 h 9"/>
                  <a:gd name="T30" fmla="*/ 1 w 14"/>
                  <a:gd name="T31" fmla="*/ 4 h 9"/>
                  <a:gd name="T32" fmla="*/ 2 w 14"/>
                  <a:gd name="T33" fmla="*/ 7 h 9"/>
                  <a:gd name="T34" fmla="*/ 4 w 14"/>
                  <a:gd name="T35" fmla="*/ 6 h 9"/>
                  <a:gd name="T36" fmla="*/ 6 w 14"/>
                  <a:gd name="T37" fmla="*/ 6 h 9"/>
                  <a:gd name="T38" fmla="*/ 8 w 14"/>
                  <a:gd name="T3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9">
                    <a:moveTo>
                      <a:pt x="8" y="8"/>
                    </a:moveTo>
                    <a:lnTo>
                      <a:pt x="9" y="7"/>
                    </a:lnTo>
                    <a:lnTo>
                      <a:pt x="10" y="8"/>
                    </a:lnTo>
                    <a:lnTo>
                      <a:pt x="12" y="9"/>
                    </a:lnTo>
                    <a:lnTo>
                      <a:pt x="14" y="7"/>
                    </a:lnTo>
                    <a:lnTo>
                      <a:pt x="13" y="6"/>
                    </a:lnTo>
                    <a:lnTo>
                      <a:pt x="14" y="3"/>
                    </a:lnTo>
                    <a:lnTo>
                      <a:pt x="13" y="2"/>
                    </a:lnTo>
                    <a:lnTo>
                      <a:pt x="11" y="3"/>
                    </a:lnTo>
                    <a:lnTo>
                      <a:pt x="11" y="4"/>
                    </a:lnTo>
                    <a:lnTo>
                      <a:pt x="9" y="2"/>
                    </a:lnTo>
                    <a:lnTo>
                      <a:pt x="4" y="0"/>
                    </a:lnTo>
                    <a:lnTo>
                      <a:pt x="3" y="1"/>
                    </a:lnTo>
                    <a:lnTo>
                      <a:pt x="0" y="2"/>
                    </a:lnTo>
                    <a:lnTo>
                      <a:pt x="0" y="3"/>
                    </a:lnTo>
                    <a:lnTo>
                      <a:pt x="1" y="4"/>
                    </a:lnTo>
                    <a:lnTo>
                      <a:pt x="2" y="7"/>
                    </a:lnTo>
                    <a:lnTo>
                      <a:pt x="4" y="6"/>
                    </a:lnTo>
                    <a:lnTo>
                      <a:pt x="6" y="6"/>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1" name="Freeform 1362">
                <a:extLst>
                  <a:ext uri="{FF2B5EF4-FFF2-40B4-BE49-F238E27FC236}">
                    <a16:creationId xmlns:a16="http://schemas.microsoft.com/office/drawing/2014/main" id="{85C98048-8164-4C6D-8ED9-19B0181EFFCF}"/>
                  </a:ext>
                </a:extLst>
              </p:cNvPr>
              <p:cNvSpPr>
                <a:spLocks/>
              </p:cNvSpPr>
              <p:nvPr/>
            </p:nvSpPr>
            <p:spPr bwMode="auto">
              <a:xfrm>
                <a:off x="4303877" y="6182740"/>
                <a:ext cx="6350" cy="4762"/>
              </a:xfrm>
              <a:custGeom>
                <a:avLst/>
                <a:gdLst>
                  <a:gd name="T0" fmla="*/ 4 w 4"/>
                  <a:gd name="T1" fmla="*/ 1 h 3"/>
                  <a:gd name="T2" fmla="*/ 1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1" y="0"/>
                    </a:lnTo>
                    <a:lnTo>
                      <a:pt x="0" y="2"/>
                    </a:lnTo>
                    <a:lnTo>
                      <a:pt x="1" y="3"/>
                    </a:lnTo>
                    <a:lnTo>
                      <a:pt x="3"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2" name="Freeform 1363">
                <a:extLst>
                  <a:ext uri="{FF2B5EF4-FFF2-40B4-BE49-F238E27FC236}">
                    <a16:creationId xmlns:a16="http://schemas.microsoft.com/office/drawing/2014/main" id="{87988231-0487-4592-8FFA-B687F4279C00}"/>
                  </a:ext>
                </a:extLst>
              </p:cNvPr>
              <p:cNvSpPr>
                <a:spLocks/>
              </p:cNvSpPr>
              <p:nvPr/>
            </p:nvSpPr>
            <p:spPr bwMode="auto">
              <a:xfrm>
                <a:off x="4160997" y="5700185"/>
                <a:ext cx="22226" cy="55558"/>
              </a:xfrm>
              <a:custGeom>
                <a:avLst/>
                <a:gdLst>
                  <a:gd name="T0" fmla="*/ 1 w 14"/>
                  <a:gd name="T1" fmla="*/ 10 h 35"/>
                  <a:gd name="T2" fmla="*/ 0 w 14"/>
                  <a:gd name="T3" fmla="*/ 12 h 35"/>
                  <a:gd name="T4" fmla="*/ 1 w 14"/>
                  <a:gd name="T5" fmla="*/ 14 h 35"/>
                  <a:gd name="T6" fmla="*/ 2 w 14"/>
                  <a:gd name="T7" fmla="*/ 15 h 35"/>
                  <a:gd name="T8" fmla="*/ 4 w 14"/>
                  <a:gd name="T9" fmla="*/ 20 h 35"/>
                  <a:gd name="T10" fmla="*/ 4 w 14"/>
                  <a:gd name="T11" fmla="*/ 30 h 35"/>
                  <a:gd name="T12" fmla="*/ 3 w 14"/>
                  <a:gd name="T13" fmla="*/ 34 h 35"/>
                  <a:gd name="T14" fmla="*/ 6 w 14"/>
                  <a:gd name="T15" fmla="*/ 35 h 35"/>
                  <a:gd name="T16" fmla="*/ 10 w 14"/>
                  <a:gd name="T17" fmla="*/ 34 h 35"/>
                  <a:gd name="T18" fmla="*/ 10 w 14"/>
                  <a:gd name="T19" fmla="*/ 33 h 35"/>
                  <a:gd name="T20" fmla="*/ 10 w 14"/>
                  <a:gd name="T21" fmla="*/ 30 h 35"/>
                  <a:gd name="T22" fmla="*/ 11 w 14"/>
                  <a:gd name="T23" fmla="*/ 28 h 35"/>
                  <a:gd name="T24" fmla="*/ 14 w 14"/>
                  <a:gd name="T25" fmla="*/ 28 h 35"/>
                  <a:gd name="T26" fmla="*/ 14 w 14"/>
                  <a:gd name="T27" fmla="*/ 28 h 35"/>
                  <a:gd name="T28" fmla="*/ 11 w 14"/>
                  <a:gd name="T29" fmla="*/ 24 h 35"/>
                  <a:gd name="T30" fmla="*/ 13 w 14"/>
                  <a:gd name="T31" fmla="*/ 23 h 35"/>
                  <a:gd name="T32" fmla="*/ 10 w 14"/>
                  <a:gd name="T33" fmla="*/ 19 h 35"/>
                  <a:gd name="T34" fmla="*/ 10 w 14"/>
                  <a:gd name="T35" fmla="*/ 17 h 35"/>
                  <a:gd name="T36" fmla="*/ 11 w 14"/>
                  <a:gd name="T37" fmla="*/ 17 h 35"/>
                  <a:gd name="T38" fmla="*/ 14 w 14"/>
                  <a:gd name="T39" fmla="*/ 19 h 35"/>
                  <a:gd name="T40" fmla="*/ 14 w 14"/>
                  <a:gd name="T41" fmla="*/ 18 h 35"/>
                  <a:gd name="T42" fmla="*/ 13 w 14"/>
                  <a:gd name="T43" fmla="*/ 17 h 35"/>
                  <a:gd name="T44" fmla="*/ 10 w 14"/>
                  <a:gd name="T45" fmla="*/ 14 h 35"/>
                  <a:gd name="T46" fmla="*/ 13 w 14"/>
                  <a:gd name="T47" fmla="*/ 14 h 35"/>
                  <a:gd name="T48" fmla="*/ 13 w 14"/>
                  <a:gd name="T49" fmla="*/ 11 h 35"/>
                  <a:gd name="T50" fmla="*/ 12 w 14"/>
                  <a:gd name="T51" fmla="*/ 10 h 35"/>
                  <a:gd name="T52" fmla="*/ 12 w 14"/>
                  <a:gd name="T53" fmla="*/ 6 h 35"/>
                  <a:gd name="T54" fmla="*/ 10 w 14"/>
                  <a:gd name="T55" fmla="*/ 1 h 35"/>
                  <a:gd name="T56" fmla="*/ 7 w 14"/>
                  <a:gd name="T57" fmla="*/ 0 h 35"/>
                  <a:gd name="T58" fmla="*/ 4 w 14"/>
                  <a:gd name="T59" fmla="*/ 0 h 35"/>
                  <a:gd name="T60" fmla="*/ 2 w 14"/>
                  <a:gd name="T61" fmla="*/ 2 h 35"/>
                  <a:gd name="T62" fmla="*/ 2 w 14"/>
                  <a:gd name="T63" fmla="*/ 4 h 35"/>
                  <a:gd name="T64" fmla="*/ 3 w 14"/>
                  <a:gd name="T65" fmla="*/ 6 h 35"/>
                  <a:gd name="T66" fmla="*/ 3 w 14"/>
                  <a:gd name="T67" fmla="*/ 8 h 35"/>
                  <a:gd name="T68" fmla="*/ 1 w 14"/>
                  <a:gd name="T69"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35">
                    <a:moveTo>
                      <a:pt x="1" y="10"/>
                    </a:moveTo>
                    <a:lnTo>
                      <a:pt x="0" y="12"/>
                    </a:lnTo>
                    <a:lnTo>
                      <a:pt x="1" y="14"/>
                    </a:lnTo>
                    <a:lnTo>
                      <a:pt x="2" y="15"/>
                    </a:lnTo>
                    <a:lnTo>
                      <a:pt x="4" y="20"/>
                    </a:lnTo>
                    <a:lnTo>
                      <a:pt x="4" y="30"/>
                    </a:lnTo>
                    <a:lnTo>
                      <a:pt x="3" y="34"/>
                    </a:lnTo>
                    <a:lnTo>
                      <a:pt x="6" y="35"/>
                    </a:lnTo>
                    <a:lnTo>
                      <a:pt x="10" y="34"/>
                    </a:lnTo>
                    <a:lnTo>
                      <a:pt x="10" y="33"/>
                    </a:lnTo>
                    <a:lnTo>
                      <a:pt x="10" y="30"/>
                    </a:lnTo>
                    <a:lnTo>
                      <a:pt x="11" y="28"/>
                    </a:lnTo>
                    <a:lnTo>
                      <a:pt x="14" y="28"/>
                    </a:lnTo>
                    <a:lnTo>
                      <a:pt x="14" y="28"/>
                    </a:lnTo>
                    <a:lnTo>
                      <a:pt x="11" y="24"/>
                    </a:lnTo>
                    <a:lnTo>
                      <a:pt x="13" y="23"/>
                    </a:lnTo>
                    <a:lnTo>
                      <a:pt x="10" y="19"/>
                    </a:lnTo>
                    <a:lnTo>
                      <a:pt x="10" y="17"/>
                    </a:lnTo>
                    <a:lnTo>
                      <a:pt x="11" y="17"/>
                    </a:lnTo>
                    <a:lnTo>
                      <a:pt x="14" y="19"/>
                    </a:lnTo>
                    <a:lnTo>
                      <a:pt x="14" y="18"/>
                    </a:lnTo>
                    <a:lnTo>
                      <a:pt x="13" y="17"/>
                    </a:lnTo>
                    <a:lnTo>
                      <a:pt x="10" y="14"/>
                    </a:lnTo>
                    <a:lnTo>
                      <a:pt x="13" y="14"/>
                    </a:lnTo>
                    <a:lnTo>
                      <a:pt x="13" y="11"/>
                    </a:lnTo>
                    <a:lnTo>
                      <a:pt x="12" y="10"/>
                    </a:lnTo>
                    <a:lnTo>
                      <a:pt x="12" y="6"/>
                    </a:lnTo>
                    <a:lnTo>
                      <a:pt x="10" y="1"/>
                    </a:lnTo>
                    <a:lnTo>
                      <a:pt x="7" y="0"/>
                    </a:lnTo>
                    <a:lnTo>
                      <a:pt x="4" y="0"/>
                    </a:lnTo>
                    <a:lnTo>
                      <a:pt x="2" y="2"/>
                    </a:lnTo>
                    <a:lnTo>
                      <a:pt x="2" y="4"/>
                    </a:lnTo>
                    <a:lnTo>
                      <a:pt x="3" y="6"/>
                    </a:lnTo>
                    <a:lnTo>
                      <a:pt x="3" y="8"/>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3" name="Freeform 1364">
                <a:extLst>
                  <a:ext uri="{FF2B5EF4-FFF2-40B4-BE49-F238E27FC236}">
                    <a16:creationId xmlns:a16="http://schemas.microsoft.com/office/drawing/2014/main" id="{6A9468AE-09E7-4F30-88CD-F6AE112F8F30}"/>
                  </a:ext>
                </a:extLst>
              </p:cNvPr>
              <p:cNvSpPr>
                <a:spLocks/>
              </p:cNvSpPr>
              <p:nvPr/>
            </p:nvSpPr>
            <p:spPr bwMode="auto">
              <a:xfrm>
                <a:off x="4205449" y="6062101"/>
                <a:ext cx="4763" cy="14286"/>
              </a:xfrm>
              <a:custGeom>
                <a:avLst/>
                <a:gdLst>
                  <a:gd name="T0" fmla="*/ 0 w 3"/>
                  <a:gd name="T1" fmla="*/ 0 h 9"/>
                  <a:gd name="T2" fmla="*/ 1 w 3"/>
                  <a:gd name="T3" fmla="*/ 1 h 9"/>
                  <a:gd name="T4" fmla="*/ 2 w 3"/>
                  <a:gd name="T5" fmla="*/ 2 h 9"/>
                  <a:gd name="T6" fmla="*/ 0 w 3"/>
                  <a:gd name="T7" fmla="*/ 3 h 9"/>
                  <a:gd name="T8" fmla="*/ 0 w 3"/>
                  <a:gd name="T9" fmla="*/ 5 h 9"/>
                  <a:gd name="T10" fmla="*/ 0 w 3"/>
                  <a:gd name="T11" fmla="*/ 7 h 9"/>
                  <a:gd name="T12" fmla="*/ 2 w 3"/>
                  <a:gd name="T13" fmla="*/ 8 h 9"/>
                  <a:gd name="T14" fmla="*/ 3 w 3"/>
                  <a:gd name="T15" fmla="*/ 9 h 9"/>
                  <a:gd name="T16" fmla="*/ 2 w 3"/>
                  <a:gd name="T17" fmla="*/ 6 h 9"/>
                  <a:gd name="T18" fmla="*/ 3 w 3"/>
                  <a:gd name="T19" fmla="*/ 5 h 9"/>
                  <a:gd name="T20" fmla="*/ 3 w 3"/>
                  <a:gd name="T21" fmla="*/ 2 h 9"/>
                  <a:gd name="T22" fmla="*/ 3 w 3"/>
                  <a:gd name="T23" fmla="*/ 0 h 9"/>
                  <a:gd name="T24" fmla="*/ 0 w 3"/>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0" y="0"/>
                    </a:moveTo>
                    <a:lnTo>
                      <a:pt x="1" y="1"/>
                    </a:lnTo>
                    <a:lnTo>
                      <a:pt x="2" y="2"/>
                    </a:lnTo>
                    <a:lnTo>
                      <a:pt x="0" y="3"/>
                    </a:lnTo>
                    <a:lnTo>
                      <a:pt x="0" y="5"/>
                    </a:lnTo>
                    <a:lnTo>
                      <a:pt x="0" y="7"/>
                    </a:lnTo>
                    <a:lnTo>
                      <a:pt x="2" y="8"/>
                    </a:lnTo>
                    <a:lnTo>
                      <a:pt x="3" y="9"/>
                    </a:lnTo>
                    <a:lnTo>
                      <a:pt x="2" y="6"/>
                    </a:lnTo>
                    <a:lnTo>
                      <a:pt x="3" y="5"/>
                    </a:lnTo>
                    <a:lnTo>
                      <a:pt x="3" y="2"/>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4" name="Freeform 1365">
                <a:extLst>
                  <a:ext uri="{FF2B5EF4-FFF2-40B4-BE49-F238E27FC236}">
                    <a16:creationId xmlns:a16="http://schemas.microsoft.com/office/drawing/2014/main" id="{D00CAA4B-852A-446F-B009-1E3355AF0BD8}"/>
                  </a:ext>
                </a:extLst>
              </p:cNvPr>
              <p:cNvSpPr>
                <a:spLocks/>
              </p:cNvSpPr>
              <p:nvPr/>
            </p:nvSpPr>
            <p:spPr bwMode="auto">
              <a:xfrm>
                <a:off x="4180047" y="5817649"/>
                <a:ext cx="9525" cy="12699"/>
              </a:xfrm>
              <a:custGeom>
                <a:avLst/>
                <a:gdLst>
                  <a:gd name="T0" fmla="*/ 5 w 6"/>
                  <a:gd name="T1" fmla="*/ 0 h 8"/>
                  <a:gd name="T2" fmla="*/ 2 w 6"/>
                  <a:gd name="T3" fmla="*/ 0 h 8"/>
                  <a:gd name="T4" fmla="*/ 0 w 6"/>
                  <a:gd name="T5" fmla="*/ 2 h 8"/>
                  <a:gd name="T6" fmla="*/ 2 w 6"/>
                  <a:gd name="T7" fmla="*/ 3 h 8"/>
                  <a:gd name="T8" fmla="*/ 2 w 6"/>
                  <a:gd name="T9" fmla="*/ 7 h 8"/>
                  <a:gd name="T10" fmla="*/ 5 w 6"/>
                  <a:gd name="T11" fmla="*/ 8 h 8"/>
                  <a:gd name="T12" fmla="*/ 6 w 6"/>
                  <a:gd name="T13" fmla="*/ 5 h 8"/>
                  <a:gd name="T14" fmla="*/ 5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5" y="0"/>
                    </a:moveTo>
                    <a:lnTo>
                      <a:pt x="2" y="0"/>
                    </a:lnTo>
                    <a:lnTo>
                      <a:pt x="0" y="2"/>
                    </a:lnTo>
                    <a:lnTo>
                      <a:pt x="2" y="3"/>
                    </a:lnTo>
                    <a:lnTo>
                      <a:pt x="2" y="7"/>
                    </a:lnTo>
                    <a:lnTo>
                      <a:pt x="5" y="8"/>
                    </a:lnTo>
                    <a:lnTo>
                      <a:pt x="6" y="5"/>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5" name="Freeform 1366">
                <a:extLst>
                  <a:ext uri="{FF2B5EF4-FFF2-40B4-BE49-F238E27FC236}">
                    <a16:creationId xmlns:a16="http://schemas.microsoft.com/office/drawing/2014/main" id="{42E6B3C5-704B-473E-9102-1FBDA983C4EA}"/>
                  </a:ext>
                </a:extLst>
              </p:cNvPr>
              <p:cNvSpPr>
                <a:spLocks/>
              </p:cNvSpPr>
              <p:nvPr/>
            </p:nvSpPr>
            <p:spPr bwMode="auto">
              <a:xfrm>
                <a:off x="4191161" y="5784314"/>
                <a:ext cx="6350" cy="4762"/>
              </a:xfrm>
              <a:custGeom>
                <a:avLst/>
                <a:gdLst>
                  <a:gd name="T0" fmla="*/ 0 w 4"/>
                  <a:gd name="T1" fmla="*/ 2 h 3"/>
                  <a:gd name="T2" fmla="*/ 1 w 4"/>
                  <a:gd name="T3" fmla="*/ 3 h 3"/>
                  <a:gd name="T4" fmla="*/ 4 w 4"/>
                  <a:gd name="T5" fmla="*/ 2 h 3"/>
                  <a:gd name="T6" fmla="*/ 1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4"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6" name="Freeform 1367">
                <a:extLst>
                  <a:ext uri="{FF2B5EF4-FFF2-40B4-BE49-F238E27FC236}">
                    <a16:creationId xmlns:a16="http://schemas.microsoft.com/office/drawing/2014/main" id="{F605EF3A-7D72-4FC3-854B-C8276E0D1A45}"/>
                  </a:ext>
                </a:extLst>
              </p:cNvPr>
              <p:cNvSpPr>
                <a:spLocks/>
              </p:cNvSpPr>
              <p:nvPr/>
            </p:nvSpPr>
            <p:spPr bwMode="auto">
              <a:xfrm>
                <a:off x="4191161" y="5790664"/>
                <a:ext cx="15876" cy="20636"/>
              </a:xfrm>
              <a:custGeom>
                <a:avLst/>
                <a:gdLst>
                  <a:gd name="T0" fmla="*/ 1 w 10"/>
                  <a:gd name="T1" fmla="*/ 9 h 13"/>
                  <a:gd name="T2" fmla="*/ 1 w 10"/>
                  <a:gd name="T3" fmla="*/ 13 h 13"/>
                  <a:gd name="T4" fmla="*/ 3 w 10"/>
                  <a:gd name="T5" fmla="*/ 10 h 13"/>
                  <a:gd name="T6" fmla="*/ 5 w 10"/>
                  <a:gd name="T7" fmla="*/ 11 h 13"/>
                  <a:gd name="T8" fmla="*/ 6 w 10"/>
                  <a:gd name="T9" fmla="*/ 12 h 13"/>
                  <a:gd name="T10" fmla="*/ 8 w 10"/>
                  <a:gd name="T11" fmla="*/ 11 h 13"/>
                  <a:gd name="T12" fmla="*/ 9 w 10"/>
                  <a:gd name="T13" fmla="*/ 8 h 13"/>
                  <a:gd name="T14" fmla="*/ 10 w 10"/>
                  <a:gd name="T15" fmla="*/ 6 h 13"/>
                  <a:gd name="T16" fmla="*/ 8 w 10"/>
                  <a:gd name="T17" fmla="*/ 3 h 13"/>
                  <a:gd name="T18" fmla="*/ 7 w 10"/>
                  <a:gd name="T19" fmla="*/ 1 h 13"/>
                  <a:gd name="T20" fmla="*/ 5 w 10"/>
                  <a:gd name="T21" fmla="*/ 0 h 13"/>
                  <a:gd name="T22" fmla="*/ 2 w 10"/>
                  <a:gd name="T23" fmla="*/ 2 h 13"/>
                  <a:gd name="T24" fmla="*/ 0 w 10"/>
                  <a:gd name="T25" fmla="*/ 6 h 13"/>
                  <a:gd name="T26" fmla="*/ 1 w 10"/>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1" y="9"/>
                    </a:moveTo>
                    <a:lnTo>
                      <a:pt x="1" y="13"/>
                    </a:lnTo>
                    <a:lnTo>
                      <a:pt x="3" y="10"/>
                    </a:lnTo>
                    <a:lnTo>
                      <a:pt x="5" y="11"/>
                    </a:lnTo>
                    <a:lnTo>
                      <a:pt x="6" y="12"/>
                    </a:lnTo>
                    <a:lnTo>
                      <a:pt x="8" y="11"/>
                    </a:lnTo>
                    <a:lnTo>
                      <a:pt x="9" y="8"/>
                    </a:lnTo>
                    <a:lnTo>
                      <a:pt x="10" y="6"/>
                    </a:lnTo>
                    <a:lnTo>
                      <a:pt x="8" y="3"/>
                    </a:lnTo>
                    <a:lnTo>
                      <a:pt x="7" y="1"/>
                    </a:lnTo>
                    <a:lnTo>
                      <a:pt x="5" y="0"/>
                    </a:lnTo>
                    <a:lnTo>
                      <a:pt x="2" y="2"/>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7" name="Freeform 1368">
                <a:extLst>
                  <a:ext uri="{FF2B5EF4-FFF2-40B4-BE49-F238E27FC236}">
                    <a16:creationId xmlns:a16="http://schemas.microsoft.com/office/drawing/2014/main" id="{16FE0828-8FEF-4420-B7E1-CCB51025D95C}"/>
                  </a:ext>
                </a:extLst>
              </p:cNvPr>
              <p:cNvSpPr>
                <a:spLocks/>
              </p:cNvSpPr>
              <p:nvPr/>
            </p:nvSpPr>
            <p:spPr bwMode="auto">
              <a:xfrm>
                <a:off x="4186398" y="5716058"/>
                <a:ext cx="4763" cy="4762"/>
              </a:xfrm>
              <a:custGeom>
                <a:avLst/>
                <a:gdLst>
                  <a:gd name="T0" fmla="*/ 0 w 3"/>
                  <a:gd name="T1" fmla="*/ 0 h 3"/>
                  <a:gd name="T2" fmla="*/ 2 w 3"/>
                  <a:gd name="T3" fmla="*/ 3 h 3"/>
                  <a:gd name="T4" fmla="*/ 3 w 3"/>
                  <a:gd name="T5" fmla="*/ 1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2"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8" name="Freeform 1369">
                <a:extLst>
                  <a:ext uri="{FF2B5EF4-FFF2-40B4-BE49-F238E27FC236}">
                    <a16:creationId xmlns:a16="http://schemas.microsoft.com/office/drawing/2014/main" id="{41D8BBD6-DB5C-4C5A-A06F-CD2170F14014}"/>
                  </a:ext>
                </a:extLst>
              </p:cNvPr>
              <p:cNvSpPr>
                <a:spLocks/>
              </p:cNvSpPr>
              <p:nvPr/>
            </p:nvSpPr>
            <p:spPr bwMode="auto">
              <a:xfrm>
                <a:off x="4191161" y="5770029"/>
                <a:ext cx="3175" cy="6349"/>
              </a:xfrm>
              <a:custGeom>
                <a:avLst/>
                <a:gdLst>
                  <a:gd name="T0" fmla="*/ 2 w 2"/>
                  <a:gd name="T1" fmla="*/ 0 h 4"/>
                  <a:gd name="T2" fmla="*/ 0 w 2"/>
                  <a:gd name="T3" fmla="*/ 2 h 4"/>
                  <a:gd name="T4" fmla="*/ 1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1"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9" name="Freeform 1370">
                <a:extLst>
                  <a:ext uri="{FF2B5EF4-FFF2-40B4-BE49-F238E27FC236}">
                    <a16:creationId xmlns:a16="http://schemas.microsoft.com/office/drawing/2014/main" id="{6B3360A8-84A9-4B16-B317-70FD5221F268}"/>
                  </a:ext>
                </a:extLst>
              </p:cNvPr>
              <p:cNvSpPr>
                <a:spLocks/>
              </p:cNvSpPr>
              <p:nvPr/>
            </p:nvSpPr>
            <p:spPr bwMode="auto">
              <a:xfrm>
                <a:off x="4197511" y="6039878"/>
                <a:ext cx="17464" cy="15874"/>
              </a:xfrm>
              <a:custGeom>
                <a:avLst/>
                <a:gdLst>
                  <a:gd name="T0" fmla="*/ 8 w 11"/>
                  <a:gd name="T1" fmla="*/ 8 h 10"/>
                  <a:gd name="T2" fmla="*/ 8 w 11"/>
                  <a:gd name="T3" fmla="*/ 7 h 10"/>
                  <a:gd name="T4" fmla="*/ 11 w 11"/>
                  <a:gd name="T5" fmla="*/ 7 h 10"/>
                  <a:gd name="T6" fmla="*/ 11 w 11"/>
                  <a:gd name="T7" fmla="*/ 5 h 10"/>
                  <a:gd name="T8" fmla="*/ 7 w 11"/>
                  <a:gd name="T9" fmla="*/ 2 h 10"/>
                  <a:gd name="T10" fmla="*/ 5 w 11"/>
                  <a:gd name="T11" fmla="*/ 2 h 10"/>
                  <a:gd name="T12" fmla="*/ 3 w 11"/>
                  <a:gd name="T13" fmla="*/ 0 h 10"/>
                  <a:gd name="T14" fmla="*/ 1 w 11"/>
                  <a:gd name="T15" fmla="*/ 0 h 10"/>
                  <a:gd name="T16" fmla="*/ 2 w 11"/>
                  <a:gd name="T17" fmla="*/ 3 h 10"/>
                  <a:gd name="T18" fmla="*/ 1 w 11"/>
                  <a:gd name="T19" fmla="*/ 7 h 10"/>
                  <a:gd name="T20" fmla="*/ 0 w 11"/>
                  <a:gd name="T21" fmla="*/ 8 h 10"/>
                  <a:gd name="T22" fmla="*/ 1 w 11"/>
                  <a:gd name="T23" fmla="*/ 10 h 10"/>
                  <a:gd name="T24" fmla="*/ 5 w 11"/>
                  <a:gd name="T25" fmla="*/ 8 h 10"/>
                  <a:gd name="T26" fmla="*/ 8 w 11"/>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8" y="8"/>
                    </a:moveTo>
                    <a:lnTo>
                      <a:pt x="8" y="7"/>
                    </a:lnTo>
                    <a:lnTo>
                      <a:pt x="11" y="7"/>
                    </a:lnTo>
                    <a:lnTo>
                      <a:pt x="11" y="5"/>
                    </a:lnTo>
                    <a:lnTo>
                      <a:pt x="7" y="2"/>
                    </a:lnTo>
                    <a:lnTo>
                      <a:pt x="5" y="2"/>
                    </a:lnTo>
                    <a:lnTo>
                      <a:pt x="3" y="0"/>
                    </a:lnTo>
                    <a:lnTo>
                      <a:pt x="1" y="0"/>
                    </a:lnTo>
                    <a:lnTo>
                      <a:pt x="2" y="3"/>
                    </a:lnTo>
                    <a:lnTo>
                      <a:pt x="1" y="7"/>
                    </a:lnTo>
                    <a:lnTo>
                      <a:pt x="0" y="8"/>
                    </a:lnTo>
                    <a:lnTo>
                      <a:pt x="1" y="10"/>
                    </a:lnTo>
                    <a:lnTo>
                      <a:pt x="5" y="8"/>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0" name="Freeform 1371">
                <a:extLst>
                  <a:ext uri="{FF2B5EF4-FFF2-40B4-BE49-F238E27FC236}">
                    <a16:creationId xmlns:a16="http://schemas.microsoft.com/office/drawing/2014/main" id="{5CFC43CE-E581-481E-B990-C76D949A3916}"/>
                  </a:ext>
                </a:extLst>
              </p:cNvPr>
              <p:cNvSpPr>
                <a:spLocks/>
              </p:cNvSpPr>
              <p:nvPr/>
            </p:nvSpPr>
            <p:spPr bwMode="auto">
              <a:xfrm>
                <a:off x="4153061" y="4941430"/>
                <a:ext cx="188920" cy="1206388"/>
              </a:xfrm>
              <a:custGeom>
                <a:avLst/>
                <a:gdLst>
                  <a:gd name="T0" fmla="*/ 65 w 119"/>
                  <a:gd name="T1" fmla="*/ 682 h 760"/>
                  <a:gd name="T2" fmla="*/ 55 w 119"/>
                  <a:gd name="T3" fmla="*/ 637 h 760"/>
                  <a:gd name="T4" fmla="*/ 55 w 119"/>
                  <a:gd name="T5" fmla="*/ 569 h 760"/>
                  <a:gd name="T6" fmla="*/ 44 w 119"/>
                  <a:gd name="T7" fmla="*/ 540 h 760"/>
                  <a:gd name="T8" fmla="*/ 43 w 119"/>
                  <a:gd name="T9" fmla="*/ 506 h 760"/>
                  <a:gd name="T10" fmla="*/ 36 w 119"/>
                  <a:gd name="T11" fmla="*/ 443 h 760"/>
                  <a:gd name="T12" fmla="*/ 36 w 119"/>
                  <a:gd name="T13" fmla="*/ 366 h 760"/>
                  <a:gd name="T14" fmla="*/ 46 w 119"/>
                  <a:gd name="T15" fmla="*/ 312 h 760"/>
                  <a:gd name="T16" fmla="*/ 36 w 119"/>
                  <a:gd name="T17" fmla="*/ 251 h 760"/>
                  <a:gd name="T18" fmla="*/ 48 w 119"/>
                  <a:gd name="T19" fmla="*/ 181 h 760"/>
                  <a:gd name="T20" fmla="*/ 49 w 119"/>
                  <a:gd name="T21" fmla="*/ 150 h 760"/>
                  <a:gd name="T22" fmla="*/ 63 w 119"/>
                  <a:gd name="T23" fmla="*/ 99 h 760"/>
                  <a:gd name="T24" fmla="*/ 34 w 119"/>
                  <a:gd name="T25" fmla="*/ 24 h 760"/>
                  <a:gd name="T26" fmla="*/ 25 w 119"/>
                  <a:gd name="T27" fmla="*/ 3 h 760"/>
                  <a:gd name="T28" fmla="*/ 15 w 119"/>
                  <a:gd name="T29" fmla="*/ 28 h 760"/>
                  <a:gd name="T30" fmla="*/ 19 w 119"/>
                  <a:gd name="T31" fmla="*/ 84 h 760"/>
                  <a:gd name="T32" fmla="*/ 18 w 119"/>
                  <a:gd name="T33" fmla="*/ 114 h 760"/>
                  <a:gd name="T34" fmla="*/ 18 w 119"/>
                  <a:gd name="T35" fmla="*/ 178 h 760"/>
                  <a:gd name="T36" fmla="*/ 12 w 119"/>
                  <a:gd name="T37" fmla="*/ 216 h 760"/>
                  <a:gd name="T38" fmla="*/ 12 w 119"/>
                  <a:gd name="T39" fmla="*/ 249 h 760"/>
                  <a:gd name="T40" fmla="*/ 18 w 119"/>
                  <a:gd name="T41" fmla="*/ 293 h 760"/>
                  <a:gd name="T42" fmla="*/ 17 w 119"/>
                  <a:gd name="T43" fmla="*/ 321 h 760"/>
                  <a:gd name="T44" fmla="*/ 10 w 119"/>
                  <a:gd name="T45" fmla="*/ 350 h 760"/>
                  <a:gd name="T46" fmla="*/ 7 w 119"/>
                  <a:gd name="T47" fmla="*/ 378 h 760"/>
                  <a:gd name="T48" fmla="*/ 6 w 119"/>
                  <a:gd name="T49" fmla="*/ 402 h 760"/>
                  <a:gd name="T50" fmla="*/ 9 w 119"/>
                  <a:gd name="T51" fmla="*/ 437 h 760"/>
                  <a:gd name="T52" fmla="*/ 7 w 119"/>
                  <a:gd name="T53" fmla="*/ 463 h 760"/>
                  <a:gd name="T54" fmla="*/ 28 w 119"/>
                  <a:gd name="T55" fmla="*/ 475 h 760"/>
                  <a:gd name="T56" fmla="*/ 33 w 119"/>
                  <a:gd name="T57" fmla="*/ 492 h 760"/>
                  <a:gd name="T58" fmla="*/ 27 w 119"/>
                  <a:gd name="T59" fmla="*/ 497 h 760"/>
                  <a:gd name="T60" fmla="*/ 28 w 119"/>
                  <a:gd name="T61" fmla="*/ 524 h 760"/>
                  <a:gd name="T62" fmla="*/ 33 w 119"/>
                  <a:gd name="T63" fmla="*/ 547 h 760"/>
                  <a:gd name="T64" fmla="*/ 26 w 119"/>
                  <a:gd name="T65" fmla="*/ 573 h 760"/>
                  <a:gd name="T66" fmla="*/ 25 w 119"/>
                  <a:gd name="T67" fmla="*/ 574 h 760"/>
                  <a:gd name="T68" fmla="*/ 16 w 119"/>
                  <a:gd name="T69" fmla="*/ 568 h 760"/>
                  <a:gd name="T70" fmla="*/ 6 w 119"/>
                  <a:gd name="T71" fmla="*/ 582 h 760"/>
                  <a:gd name="T72" fmla="*/ 7 w 119"/>
                  <a:gd name="T73" fmla="*/ 586 h 760"/>
                  <a:gd name="T74" fmla="*/ 26 w 119"/>
                  <a:gd name="T75" fmla="*/ 595 h 760"/>
                  <a:gd name="T76" fmla="*/ 22 w 119"/>
                  <a:gd name="T77" fmla="*/ 606 h 760"/>
                  <a:gd name="T78" fmla="*/ 36 w 119"/>
                  <a:gd name="T79" fmla="*/ 614 h 760"/>
                  <a:gd name="T80" fmla="*/ 29 w 119"/>
                  <a:gd name="T81" fmla="*/ 626 h 760"/>
                  <a:gd name="T82" fmla="*/ 30 w 119"/>
                  <a:gd name="T83" fmla="*/ 645 h 760"/>
                  <a:gd name="T84" fmla="*/ 36 w 119"/>
                  <a:gd name="T85" fmla="*/ 650 h 760"/>
                  <a:gd name="T86" fmla="*/ 33 w 119"/>
                  <a:gd name="T87" fmla="*/ 668 h 760"/>
                  <a:gd name="T88" fmla="*/ 46 w 119"/>
                  <a:gd name="T89" fmla="*/ 683 h 760"/>
                  <a:gd name="T90" fmla="*/ 50 w 119"/>
                  <a:gd name="T91" fmla="*/ 695 h 760"/>
                  <a:gd name="T92" fmla="*/ 51 w 119"/>
                  <a:gd name="T93" fmla="*/ 713 h 760"/>
                  <a:gd name="T94" fmla="*/ 61 w 119"/>
                  <a:gd name="T95" fmla="*/ 708 h 760"/>
                  <a:gd name="T96" fmla="*/ 63 w 119"/>
                  <a:gd name="T97" fmla="*/ 701 h 760"/>
                  <a:gd name="T98" fmla="*/ 68 w 119"/>
                  <a:gd name="T99" fmla="*/ 719 h 760"/>
                  <a:gd name="T100" fmla="*/ 61 w 119"/>
                  <a:gd name="T101" fmla="*/ 716 h 760"/>
                  <a:gd name="T102" fmla="*/ 55 w 119"/>
                  <a:gd name="T103" fmla="*/ 732 h 760"/>
                  <a:gd name="T104" fmla="*/ 65 w 119"/>
                  <a:gd name="T105" fmla="*/ 740 h 760"/>
                  <a:gd name="T106" fmla="*/ 66 w 119"/>
                  <a:gd name="T107" fmla="*/ 726 h 760"/>
                  <a:gd name="T108" fmla="*/ 85 w 119"/>
                  <a:gd name="T109" fmla="*/ 726 h 760"/>
                  <a:gd name="T110" fmla="*/ 68 w 119"/>
                  <a:gd name="T111" fmla="*/ 735 h 760"/>
                  <a:gd name="T112" fmla="*/ 75 w 119"/>
                  <a:gd name="T113" fmla="*/ 751 h 760"/>
                  <a:gd name="T114" fmla="*/ 87 w 119"/>
                  <a:gd name="T115" fmla="*/ 730 h 760"/>
                  <a:gd name="T116" fmla="*/ 86 w 119"/>
                  <a:gd name="T117" fmla="*/ 747 h 760"/>
                  <a:gd name="T118" fmla="*/ 78 w 119"/>
                  <a:gd name="T119" fmla="*/ 747 h 760"/>
                  <a:gd name="T120" fmla="*/ 95 w 119"/>
                  <a:gd name="T121" fmla="*/ 750 h 760"/>
                  <a:gd name="T122" fmla="*/ 107 w 119"/>
                  <a:gd name="T123" fmla="*/ 72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 h="760">
                    <a:moveTo>
                      <a:pt x="112" y="709"/>
                    </a:moveTo>
                    <a:lnTo>
                      <a:pt x="110" y="709"/>
                    </a:lnTo>
                    <a:lnTo>
                      <a:pt x="92" y="709"/>
                    </a:lnTo>
                    <a:lnTo>
                      <a:pt x="82" y="710"/>
                    </a:lnTo>
                    <a:lnTo>
                      <a:pt x="80" y="709"/>
                    </a:lnTo>
                    <a:lnTo>
                      <a:pt x="73" y="708"/>
                    </a:lnTo>
                    <a:lnTo>
                      <a:pt x="71" y="701"/>
                    </a:lnTo>
                    <a:lnTo>
                      <a:pt x="69" y="695"/>
                    </a:lnTo>
                    <a:lnTo>
                      <a:pt x="66" y="692"/>
                    </a:lnTo>
                    <a:lnTo>
                      <a:pt x="65" y="682"/>
                    </a:lnTo>
                    <a:lnTo>
                      <a:pt x="65" y="678"/>
                    </a:lnTo>
                    <a:lnTo>
                      <a:pt x="62" y="678"/>
                    </a:lnTo>
                    <a:lnTo>
                      <a:pt x="58" y="680"/>
                    </a:lnTo>
                    <a:lnTo>
                      <a:pt x="55" y="684"/>
                    </a:lnTo>
                    <a:lnTo>
                      <a:pt x="53" y="684"/>
                    </a:lnTo>
                    <a:lnTo>
                      <a:pt x="47" y="668"/>
                    </a:lnTo>
                    <a:lnTo>
                      <a:pt x="46" y="663"/>
                    </a:lnTo>
                    <a:lnTo>
                      <a:pt x="47" y="648"/>
                    </a:lnTo>
                    <a:lnTo>
                      <a:pt x="50" y="643"/>
                    </a:lnTo>
                    <a:lnTo>
                      <a:pt x="55" y="637"/>
                    </a:lnTo>
                    <a:lnTo>
                      <a:pt x="57" y="628"/>
                    </a:lnTo>
                    <a:lnTo>
                      <a:pt x="55" y="619"/>
                    </a:lnTo>
                    <a:lnTo>
                      <a:pt x="54" y="612"/>
                    </a:lnTo>
                    <a:lnTo>
                      <a:pt x="54" y="605"/>
                    </a:lnTo>
                    <a:lnTo>
                      <a:pt x="57" y="601"/>
                    </a:lnTo>
                    <a:lnTo>
                      <a:pt x="54" y="593"/>
                    </a:lnTo>
                    <a:lnTo>
                      <a:pt x="55" y="589"/>
                    </a:lnTo>
                    <a:lnTo>
                      <a:pt x="57" y="586"/>
                    </a:lnTo>
                    <a:lnTo>
                      <a:pt x="56" y="578"/>
                    </a:lnTo>
                    <a:lnTo>
                      <a:pt x="55" y="569"/>
                    </a:lnTo>
                    <a:lnTo>
                      <a:pt x="53" y="564"/>
                    </a:lnTo>
                    <a:lnTo>
                      <a:pt x="54" y="561"/>
                    </a:lnTo>
                    <a:lnTo>
                      <a:pt x="57" y="557"/>
                    </a:lnTo>
                    <a:lnTo>
                      <a:pt x="57" y="554"/>
                    </a:lnTo>
                    <a:lnTo>
                      <a:pt x="54" y="547"/>
                    </a:lnTo>
                    <a:lnTo>
                      <a:pt x="49" y="543"/>
                    </a:lnTo>
                    <a:lnTo>
                      <a:pt x="46" y="543"/>
                    </a:lnTo>
                    <a:lnTo>
                      <a:pt x="45" y="544"/>
                    </a:lnTo>
                    <a:lnTo>
                      <a:pt x="43" y="543"/>
                    </a:lnTo>
                    <a:lnTo>
                      <a:pt x="44" y="540"/>
                    </a:lnTo>
                    <a:lnTo>
                      <a:pt x="51" y="540"/>
                    </a:lnTo>
                    <a:lnTo>
                      <a:pt x="54" y="536"/>
                    </a:lnTo>
                    <a:lnTo>
                      <a:pt x="54" y="531"/>
                    </a:lnTo>
                    <a:lnTo>
                      <a:pt x="52" y="530"/>
                    </a:lnTo>
                    <a:lnTo>
                      <a:pt x="50" y="532"/>
                    </a:lnTo>
                    <a:lnTo>
                      <a:pt x="47" y="532"/>
                    </a:lnTo>
                    <a:lnTo>
                      <a:pt x="46" y="524"/>
                    </a:lnTo>
                    <a:lnTo>
                      <a:pt x="43" y="517"/>
                    </a:lnTo>
                    <a:lnTo>
                      <a:pt x="43" y="512"/>
                    </a:lnTo>
                    <a:lnTo>
                      <a:pt x="43" y="506"/>
                    </a:lnTo>
                    <a:lnTo>
                      <a:pt x="39" y="505"/>
                    </a:lnTo>
                    <a:lnTo>
                      <a:pt x="37" y="499"/>
                    </a:lnTo>
                    <a:lnTo>
                      <a:pt x="36" y="486"/>
                    </a:lnTo>
                    <a:lnTo>
                      <a:pt x="40" y="484"/>
                    </a:lnTo>
                    <a:lnTo>
                      <a:pt x="41" y="480"/>
                    </a:lnTo>
                    <a:lnTo>
                      <a:pt x="40" y="476"/>
                    </a:lnTo>
                    <a:lnTo>
                      <a:pt x="36" y="474"/>
                    </a:lnTo>
                    <a:lnTo>
                      <a:pt x="36" y="467"/>
                    </a:lnTo>
                    <a:lnTo>
                      <a:pt x="35" y="456"/>
                    </a:lnTo>
                    <a:lnTo>
                      <a:pt x="36" y="443"/>
                    </a:lnTo>
                    <a:lnTo>
                      <a:pt x="33" y="437"/>
                    </a:lnTo>
                    <a:lnTo>
                      <a:pt x="33" y="432"/>
                    </a:lnTo>
                    <a:lnTo>
                      <a:pt x="38" y="423"/>
                    </a:lnTo>
                    <a:lnTo>
                      <a:pt x="39" y="414"/>
                    </a:lnTo>
                    <a:lnTo>
                      <a:pt x="43" y="412"/>
                    </a:lnTo>
                    <a:lnTo>
                      <a:pt x="44" y="409"/>
                    </a:lnTo>
                    <a:lnTo>
                      <a:pt x="36" y="389"/>
                    </a:lnTo>
                    <a:lnTo>
                      <a:pt x="37" y="382"/>
                    </a:lnTo>
                    <a:lnTo>
                      <a:pt x="37" y="378"/>
                    </a:lnTo>
                    <a:lnTo>
                      <a:pt x="36" y="366"/>
                    </a:lnTo>
                    <a:lnTo>
                      <a:pt x="40" y="359"/>
                    </a:lnTo>
                    <a:lnTo>
                      <a:pt x="43" y="354"/>
                    </a:lnTo>
                    <a:lnTo>
                      <a:pt x="43" y="348"/>
                    </a:lnTo>
                    <a:lnTo>
                      <a:pt x="40" y="343"/>
                    </a:lnTo>
                    <a:lnTo>
                      <a:pt x="37" y="340"/>
                    </a:lnTo>
                    <a:lnTo>
                      <a:pt x="41" y="335"/>
                    </a:lnTo>
                    <a:lnTo>
                      <a:pt x="40" y="328"/>
                    </a:lnTo>
                    <a:lnTo>
                      <a:pt x="43" y="322"/>
                    </a:lnTo>
                    <a:lnTo>
                      <a:pt x="45" y="320"/>
                    </a:lnTo>
                    <a:lnTo>
                      <a:pt x="46" y="312"/>
                    </a:lnTo>
                    <a:lnTo>
                      <a:pt x="45" y="299"/>
                    </a:lnTo>
                    <a:lnTo>
                      <a:pt x="43" y="297"/>
                    </a:lnTo>
                    <a:lnTo>
                      <a:pt x="41" y="287"/>
                    </a:lnTo>
                    <a:lnTo>
                      <a:pt x="39" y="281"/>
                    </a:lnTo>
                    <a:lnTo>
                      <a:pt x="36" y="275"/>
                    </a:lnTo>
                    <a:lnTo>
                      <a:pt x="35" y="272"/>
                    </a:lnTo>
                    <a:lnTo>
                      <a:pt x="33" y="268"/>
                    </a:lnTo>
                    <a:lnTo>
                      <a:pt x="31" y="260"/>
                    </a:lnTo>
                    <a:lnTo>
                      <a:pt x="32" y="254"/>
                    </a:lnTo>
                    <a:lnTo>
                      <a:pt x="36" y="251"/>
                    </a:lnTo>
                    <a:lnTo>
                      <a:pt x="36" y="243"/>
                    </a:lnTo>
                    <a:lnTo>
                      <a:pt x="38" y="240"/>
                    </a:lnTo>
                    <a:lnTo>
                      <a:pt x="38" y="232"/>
                    </a:lnTo>
                    <a:lnTo>
                      <a:pt x="36" y="226"/>
                    </a:lnTo>
                    <a:lnTo>
                      <a:pt x="35" y="216"/>
                    </a:lnTo>
                    <a:lnTo>
                      <a:pt x="37" y="213"/>
                    </a:lnTo>
                    <a:lnTo>
                      <a:pt x="38" y="201"/>
                    </a:lnTo>
                    <a:lnTo>
                      <a:pt x="41" y="196"/>
                    </a:lnTo>
                    <a:lnTo>
                      <a:pt x="44" y="185"/>
                    </a:lnTo>
                    <a:lnTo>
                      <a:pt x="48" y="181"/>
                    </a:lnTo>
                    <a:lnTo>
                      <a:pt x="51" y="179"/>
                    </a:lnTo>
                    <a:lnTo>
                      <a:pt x="53" y="176"/>
                    </a:lnTo>
                    <a:lnTo>
                      <a:pt x="52" y="174"/>
                    </a:lnTo>
                    <a:lnTo>
                      <a:pt x="51" y="169"/>
                    </a:lnTo>
                    <a:lnTo>
                      <a:pt x="50" y="167"/>
                    </a:lnTo>
                    <a:lnTo>
                      <a:pt x="49" y="165"/>
                    </a:lnTo>
                    <a:lnTo>
                      <a:pt x="50" y="162"/>
                    </a:lnTo>
                    <a:lnTo>
                      <a:pt x="52" y="160"/>
                    </a:lnTo>
                    <a:lnTo>
                      <a:pt x="52" y="155"/>
                    </a:lnTo>
                    <a:lnTo>
                      <a:pt x="49" y="150"/>
                    </a:lnTo>
                    <a:lnTo>
                      <a:pt x="48" y="145"/>
                    </a:lnTo>
                    <a:lnTo>
                      <a:pt x="50" y="141"/>
                    </a:lnTo>
                    <a:lnTo>
                      <a:pt x="49" y="138"/>
                    </a:lnTo>
                    <a:lnTo>
                      <a:pt x="47" y="135"/>
                    </a:lnTo>
                    <a:lnTo>
                      <a:pt x="47" y="131"/>
                    </a:lnTo>
                    <a:lnTo>
                      <a:pt x="64" y="120"/>
                    </a:lnTo>
                    <a:lnTo>
                      <a:pt x="67" y="101"/>
                    </a:lnTo>
                    <a:lnTo>
                      <a:pt x="66" y="96"/>
                    </a:lnTo>
                    <a:lnTo>
                      <a:pt x="64" y="97"/>
                    </a:lnTo>
                    <a:lnTo>
                      <a:pt x="63" y="99"/>
                    </a:lnTo>
                    <a:lnTo>
                      <a:pt x="59" y="99"/>
                    </a:lnTo>
                    <a:lnTo>
                      <a:pt x="48" y="65"/>
                    </a:lnTo>
                    <a:lnTo>
                      <a:pt x="42" y="57"/>
                    </a:lnTo>
                    <a:lnTo>
                      <a:pt x="40" y="54"/>
                    </a:lnTo>
                    <a:lnTo>
                      <a:pt x="43" y="45"/>
                    </a:lnTo>
                    <a:lnTo>
                      <a:pt x="42" y="42"/>
                    </a:lnTo>
                    <a:lnTo>
                      <a:pt x="43" y="36"/>
                    </a:lnTo>
                    <a:lnTo>
                      <a:pt x="43" y="34"/>
                    </a:lnTo>
                    <a:lnTo>
                      <a:pt x="36" y="28"/>
                    </a:lnTo>
                    <a:lnTo>
                      <a:pt x="34" y="24"/>
                    </a:lnTo>
                    <a:lnTo>
                      <a:pt x="33" y="19"/>
                    </a:lnTo>
                    <a:lnTo>
                      <a:pt x="33" y="16"/>
                    </a:lnTo>
                    <a:lnTo>
                      <a:pt x="34" y="13"/>
                    </a:lnTo>
                    <a:lnTo>
                      <a:pt x="33" y="10"/>
                    </a:lnTo>
                    <a:lnTo>
                      <a:pt x="32" y="9"/>
                    </a:lnTo>
                    <a:lnTo>
                      <a:pt x="29" y="5"/>
                    </a:lnTo>
                    <a:lnTo>
                      <a:pt x="29" y="1"/>
                    </a:lnTo>
                    <a:lnTo>
                      <a:pt x="28" y="1"/>
                    </a:lnTo>
                    <a:lnTo>
                      <a:pt x="26" y="0"/>
                    </a:lnTo>
                    <a:lnTo>
                      <a:pt x="25" y="3"/>
                    </a:lnTo>
                    <a:lnTo>
                      <a:pt x="24" y="6"/>
                    </a:lnTo>
                    <a:lnTo>
                      <a:pt x="26" y="9"/>
                    </a:lnTo>
                    <a:lnTo>
                      <a:pt x="25" y="12"/>
                    </a:lnTo>
                    <a:lnTo>
                      <a:pt x="22" y="14"/>
                    </a:lnTo>
                    <a:lnTo>
                      <a:pt x="21" y="13"/>
                    </a:lnTo>
                    <a:lnTo>
                      <a:pt x="18" y="15"/>
                    </a:lnTo>
                    <a:lnTo>
                      <a:pt x="14" y="18"/>
                    </a:lnTo>
                    <a:lnTo>
                      <a:pt x="15" y="19"/>
                    </a:lnTo>
                    <a:lnTo>
                      <a:pt x="15" y="24"/>
                    </a:lnTo>
                    <a:lnTo>
                      <a:pt x="15" y="28"/>
                    </a:lnTo>
                    <a:lnTo>
                      <a:pt x="15" y="33"/>
                    </a:lnTo>
                    <a:lnTo>
                      <a:pt x="18" y="45"/>
                    </a:lnTo>
                    <a:lnTo>
                      <a:pt x="18" y="50"/>
                    </a:lnTo>
                    <a:lnTo>
                      <a:pt x="17" y="53"/>
                    </a:lnTo>
                    <a:lnTo>
                      <a:pt x="15" y="55"/>
                    </a:lnTo>
                    <a:lnTo>
                      <a:pt x="17" y="61"/>
                    </a:lnTo>
                    <a:lnTo>
                      <a:pt x="19" y="68"/>
                    </a:lnTo>
                    <a:lnTo>
                      <a:pt x="20" y="74"/>
                    </a:lnTo>
                    <a:lnTo>
                      <a:pt x="20" y="82"/>
                    </a:lnTo>
                    <a:lnTo>
                      <a:pt x="19" y="84"/>
                    </a:lnTo>
                    <a:lnTo>
                      <a:pt x="19" y="86"/>
                    </a:lnTo>
                    <a:lnTo>
                      <a:pt x="19" y="98"/>
                    </a:lnTo>
                    <a:lnTo>
                      <a:pt x="19" y="101"/>
                    </a:lnTo>
                    <a:lnTo>
                      <a:pt x="18" y="102"/>
                    </a:lnTo>
                    <a:lnTo>
                      <a:pt x="15" y="104"/>
                    </a:lnTo>
                    <a:lnTo>
                      <a:pt x="15" y="111"/>
                    </a:lnTo>
                    <a:lnTo>
                      <a:pt x="17" y="112"/>
                    </a:lnTo>
                    <a:lnTo>
                      <a:pt x="19" y="111"/>
                    </a:lnTo>
                    <a:lnTo>
                      <a:pt x="19" y="112"/>
                    </a:lnTo>
                    <a:lnTo>
                      <a:pt x="18" y="114"/>
                    </a:lnTo>
                    <a:lnTo>
                      <a:pt x="18" y="132"/>
                    </a:lnTo>
                    <a:lnTo>
                      <a:pt x="20" y="139"/>
                    </a:lnTo>
                    <a:lnTo>
                      <a:pt x="21" y="144"/>
                    </a:lnTo>
                    <a:lnTo>
                      <a:pt x="20" y="148"/>
                    </a:lnTo>
                    <a:lnTo>
                      <a:pt x="18" y="153"/>
                    </a:lnTo>
                    <a:lnTo>
                      <a:pt x="18" y="157"/>
                    </a:lnTo>
                    <a:lnTo>
                      <a:pt x="20" y="163"/>
                    </a:lnTo>
                    <a:lnTo>
                      <a:pt x="19" y="167"/>
                    </a:lnTo>
                    <a:lnTo>
                      <a:pt x="19" y="175"/>
                    </a:lnTo>
                    <a:lnTo>
                      <a:pt x="18" y="178"/>
                    </a:lnTo>
                    <a:lnTo>
                      <a:pt x="18" y="183"/>
                    </a:lnTo>
                    <a:lnTo>
                      <a:pt x="19" y="185"/>
                    </a:lnTo>
                    <a:lnTo>
                      <a:pt x="19" y="188"/>
                    </a:lnTo>
                    <a:lnTo>
                      <a:pt x="16" y="191"/>
                    </a:lnTo>
                    <a:lnTo>
                      <a:pt x="16" y="196"/>
                    </a:lnTo>
                    <a:lnTo>
                      <a:pt x="15" y="199"/>
                    </a:lnTo>
                    <a:lnTo>
                      <a:pt x="15" y="204"/>
                    </a:lnTo>
                    <a:lnTo>
                      <a:pt x="15" y="206"/>
                    </a:lnTo>
                    <a:lnTo>
                      <a:pt x="12" y="213"/>
                    </a:lnTo>
                    <a:lnTo>
                      <a:pt x="12" y="216"/>
                    </a:lnTo>
                    <a:lnTo>
                      <a:pt x="15" y="220"/>
                    </a:lnTo>
                    <a:lnTo>
                      <a:pt x="15" y="226"/>
                    </a:lnTo>
                    <a:lnTo>
                      <a:pt x="17" y="229"/>
                    </a:lnTo>
                    <a:lnTo>
                      <a:pt x="15" y="230"/>
                    </a:lnTo>
                    <a:lnTo>
                      <a:pt x="14" y="234"/>
                    </a:lnTo>
                    <a:lnTo>
                      <a:pt x="16" y="236"/>
                    </a:lnTo>
                    <a:lnTo>
                      <a:pt x="14" y="240"/>
                    </a:lnTo>
                    <a:lnTo>
                      <a:pt x="12" y="240"/>
                    </a:lnTo>
                    <a:lnTo>
                      <a:pt x="12" y="245"/>
                    </a:lnTo>
                    <a:lnTo>
                      <a:pt x="12" y="249"/>
                    </a:lnTo>
                    <a:lnTo>
                      <a:pt x="13" y="253"/>
                    </a:lnTo>
                    <a:lnTo>
                      <a:pt x="16" y="263"/>
                    </a:lnTo>
                    <a:lnTo>
                      <a:pt x="16" y="268"/>
                    </a:lnTo>
                    <a:lnTo>
                      <a:pt x="15" y="270"/>
                    </a:lnTo>
                    <a:lnTo>
                      <a:pt x="15" y="273"/>
                    </a:lnTo>
                    <a:lnTo>
                      <a:pt x="18" y="278"/>
                    </a:lnTo>
                    <a:lnTo>
                      <a:pt x="18" y="285"/>
                    </a:lnTo>
                    <a:lnTo>
                      <a:pt x="17" y="288"/>
                    </a:lnTo>
                    <a:lnTo>
                      <a:pt x="17" y="290"/>
                    </a:lnTo>
                    <a:lnTo>
                      <a:pt x="18" y="293"/>
                    </a:lnTo>
                    <a:lnTo>
                      <a:pt x="18" y="295"/>
                    </a:lnTo>
                    <a:lnTo>
                      <a:pt x="17" y="298"/>
                    </a:lnTo>
                    <a:lnTo>
                      <a:pt x="18" y="300"/>
                    </a:lnTo>
                    <a:lnTo>
                      <a:pt x="21" y="305"/>
                    </a:lnTo>
                    <a:lnTo>
                      <a:pt x="22" y="309"/>
                    </a:lnTo>
                    <a:lnTo>
                      <a:pt x="20" y="312"/>
                    </a:lnTo>
                    <a:lnTo>
                      <a:pt x="18" y="313"/>
                    </a:lnTo>
                    <a:lnTo>
                      <a:pt x="15" y="318"/>
                    </a:lnTo>
                    <a:lnTo>
                      <a:pt x="15" y="319"/>
                    </a:lnTo>
                    <a:lnTo>
                      <a:pt x="17" y="321"/>
                    </a:lnTo>
                    <a:lnTo>
                      <a:pt x="15" y="325"/>
                    </a:lnTo>
                    <a:lnTo>
                      <a:pt x="14" y="327"/>
                    </a:lnTo>
                    <a:lnTo>
                      <a:pt x="14" y="329"/>
                    </a:lnTo>
                    <a:lnTo>
                      <a:pt x="14" y="335"/>
                    </a:lnTo>
                    <a:lnTo>
                      <a:pt x="12" y="338"/>
                    </a:lnTo>
                    <a:lnTo>
                      <a:pt x="13" y="341"/>
                    </a:lnTo>
                    <a:lnTo>
                      <a:pt x="12" y="342"/>
                    </a:lnTo>
                    <a:lnTo>
                      <a:pt x="12" y="347"/>
                    </a:lnTo>
                    <a:lnTo>
                      <a:pt x="10" y="349"/>
                    </a:lnTo>
                    <a:lnTo>
                      <a:pt x="10" y="350"/>
                    </a:lnTo>
                    <a:lnTo>
                      <a:pt x="12" y="352"/>
                    </a:lnTo>
                    <a:lnTo>
                      <a:pt x="9" y="355"/>
                    </a:lnTo>
                    <a:lnTo>
                      <a:pt x="9" y="360"/>
                    </a:lnTo>
                    <a:lnTo>
                      <a:pt x="9" y="363"/>
                    </a:lnTo>
                    <a:lnTo>
                      <a:pt x="7" y="364"/>
                    </a:lnTo>
                    <a:lnTo>
                      <a:pt x="7" y="367"/>
                    </a:lnTo>
                    <a:lnTo>
                      <a:pt x="6" y="370"/>
                    </a:lnTo>
                    <a:lnTo>
                      <a:pt x="6" y="372"/>
                    </a:lnTo>
                    <a:lnTo>
                      <a:pt x="7" y="375"/>
                    </a:lnTo>
                    <a:lnTo>
                      <a:pt x="7" y="378"/>
                    </a:lnTo>
                    <a:lnTo>
                      <a:pt x="5" y="381"/>
                    </a:lnTo>
                    <a:lnTo>
                      <a:pt x="4" y="381"/>
                    </a:lnTo>
                    <a:lnTo>
                      <a:pt x="2" y="380"/>
                    </a:lnTo>
                    <a:lnTo>
                      <a:pt x="0" y="381"/>
                    </a:lnTo>
                    <a:lnTo>
                      <a:pt x="0" y="382"/>
                    </a:lnTo>
                    <a:lnTo>
                      <a:pt x="1" y="386"/>
                    </a:lnTo>
                    <a:lnTo>
                      <a:pt x="1" y="392"/>
                    </a:lnTo>
                    <a:lnTo>
                      <a:pt x="2" y="395"/>
                    </a:lnTo>
                    <a:lnTo>
                      <a:pt x="5" y="398"/>
                    </a:lnTo>
                    <a:lnTo>
                      <a:pt x="6" y="402"/>
                    </a:lnTo>
                    <a:lnTo>
                      <a:pt x="5" y="405"/>
                    </a:lnTo>
                    <a:lnTo>
                      <a:pt x="10" y="415"/>
                    </a:lnTo>
                    <a:lnTo>
                      <a:pt x="11" y="417"/>
                    </a:lnTo>
                    <a:lnTo>
                      <a:pt x="12" y="419"/>
                    </a:lnTo>
                    <a:lnTo>
                      <a:pt x="12" y="425"/>
                    </a:lnTo>
                    <a:lnTo>
                      <a:pt x="11" y="433"/>
                    </a:lnTo>
                    <a:lnTo>
                      <a:pt x="10" y="433"/>
                    </a:lnTo>
                    <a:lnTo>
                      <a:pt x="10" y="436"/>
                    </a:lnTo>
                    <a:lnTo>
                      <a:pt x="10" y="438"/>
                    </a:lnTo>
                    <a:lnTo>
                      <a:pt x="9" y="437"/>
                    </a:lnTo>
                    <a:lnTo>
                      <a:pt x="7" y="437"/>
                    </a:lnTo>
                    <a:lnTo>
                      <a:pt x="6" y="440"/>
                    </a:lnTo>
                    <a:lnTo>
                      <a:pt x="7" y="443"/>
                    </a:lnTo>
                    <a:lnTo>
                      <a:pt x="9" y="446"/>
                    </a:lnTo>
                    <a:lnTo>
                      <a:pt x="8" y="453"/>
                    </a:lnTo>
                    <a:lnTo>
                      <a:pt x="8" y="456"/>
                    </a:lnTo>
                    <a:lnTo>
                      <a:pt x="7" y="457"/>
                    </a:lnTo>
                    <a:lnTo>
                      <a:pt x="8" y="459"/>
                    </a:lnTo>
                    <a:lnTo>
                      <a:pt x="8" y="461"/>
                    </a:lnTo>
                    <a:lnTo>
                      <a:pt x="7" y="463"/>
                    </a:lnTo>
                    <a:lnTo>
                      <a:pt x="8" y="464"/>
                    </a:lnTo>
                    <a:lnTo>
                      <a:pt x="12" y="472"/>
                    </a:lnTo>
                    <a:lnTo>
                      <a:pt x="13" y="474"/>
                    </a:lnTo>
                    <a:lnTo>
                      <a:pt x="15" y="477"/>
                    </a:lnTo>
                    <a:lnTo>
                      <a:pt x="19" y="478"/>
                    </a:lnTo>
                    <a:lnTo>
                      <a:pt x="22" y="478"/>
                    </a:lnTo>
                    <a:lnTo>
                      <a:pt x="22" y="473"/>
                    </a:lnTo>
                    <a:lnTo>
                      <a:pt x="23" y="471"/>
                    </a:lnTo>
                    <a:lnTo>
                      <a:pt x="26" y="472"/>
                    </a:lnTo>
                    <a:lnTo>
                      <a:pt x="28" y="475"/>
                    </a:lnTo>
                    <a:lnTo>
                      <a:pt x="29" y="474"/>
                    </a:lnTo>
                    <a:lnTo>
                      <a:pt x="31" y="474"/>
                    </a:lnTo>
                    <a:lnTo>
                      <a:pt x="29" y="476"/>
                    </a:lnTo>
                    <a:lnTo>
                      <a:pt x="26" y="480"/>
                    </a:lnTo>
                    <a:lnTo>
                      <a:pt x="26" y="482"/>
                    </a:lnTo>
                    <a:lnTo>
                      <a:pt x="29" y="483"/>
                    </a:lnTo>
                    <a:lnTo>
                      <a:pt x="30" y="482"/>
                    </a:lnTo>
                    <a:lnTo>
                      <a:pt x="30" y="485"/>
                    </a:lnTo>
                    <a:lnTo>
                      <a:pt x="31" y="490"/>
                    </a:lnTo>
                    <a:lnTo>
                      <a:pt x="33" y="492"/>
                    </a:lnTo>
                    <a:lnTo>
                      <a:pt x="32" y="493"/>
                    </a:lnTo>
                    <a:lnTo>
                      <a:pt x="30" y="492"/>
                    </a:lnTo>
                    <a:lnTo>
                      <a:pt x="29" y="488"/>
                    </a:lnTo>
                    <a:lnTo>
                      <a:pt x="28" y="488"/>
                    </a:lnTo>
                    <a:lnTo>
                      <a:pt x="27" y="489"/>
                    </a:lnTo>
                    <a:lnTo>
                      <a:pt x="27" y="492"/>
                    </a:lnTo>
                    <a:lnTo>
                      <a:pt x="29" y="494"/>
                    </a:lnTo>
                    <a:lnTo>
                      <a:pt x="30" y="495"/>
                    </a:lnTo>
                    <a:lnTo>
                      <a:pt x="28" y="496"/>
                    </a:lnTo>
                    <a:lnTo>
                      <a:pt x="27" y="497"/>
                    </a:lnTo>
                    <a:lnTo>
                      <a:pt x="27" y="502"/>
                    </a:lnTo>
                    <a:lnTo>
                      <a:pt x="29" y="504"/>
                    </a:lnTo>
                    <a:lnTo>
                      <a:pt x="27" y="507"/>
                    </a:lnTo>
                    <a:lnTo>
                      <a:pt x="27" y="509"/>
                    </a:lnTo>
                    <a:lnTo>
                      <a:pt x="28" y="510"/>
                    </a:lnTo>
                    <a:lnTo>
                      <a:pt x="26" y="513"/>
                    </a:lnTo>
                    <a:lnTo>
                      <a:pt x="26" y="515"/>
                    </a:lnTo>
                    <a:lnTo>
                      <a:pt x="29" y="517"/>
                    </a:lnTo>
                    <a:lnTo>
                      <a:pt x="29" y="520"/>
                    </a:lnTo>
                    <a:lnTo>
                      <a:pt x="28" y="524"/>
                    </a:lnTo>
                    <a:lnTo>
                      <a:pt x="26" y="527"/>
                    </a:lnTo>
                    <a:lnTo>
                      <a:pt x="26" y="529"/>
                    </a:lnTo>
                    <a:lnTo>
                      <a:pt x="28" y="531"/>
                    </a:lnTo>
                    <a:lnTo>
                      <a:pt x="30" y="531"/>
                    </a:lnTo>
                    <a:lnTo>
                      <a:pt x="32" y="533"/>
                    </a:lnTo>
                    <a:lnTo>
                      <a:pt x="33" y="536"/>
                    </a:lnTo>
                    <a:lnTo>
                      <a:pt x="35" y="536"/>
                    </a:lnTo>
                    <a:lnTo>
                      <a:pt x="36" y="538"/>
                    </a:lnTo>
                    <a:lnTo>
                      <a:pt x="36" y="543"/>
                    </a:lnTo>
                    <a:lnTo>
                      <a:pt x="33" y="547"/>
                    </a:lnTo>
                    <a:lnTo>
                      <a:pt x="30" y="550"/>
                    </a:lnTo>
                    <a:lnTo>
                      <a:pt x="28" y="550"/>
                    </a:lnTo>
                    <a:lnTo>
                      <a:pt x="28" y="553"/>
                    </a:lnTo>
                    <a:lnTo>
                      <a:pt x="29" y="557"/>
                    </a:lnTo>
                    <a:lnTo>
                      <a:pt x="28" y="558"/>
                    </a:lnTo>
                    <a:lnTo>
                      <a:pt x="28" y="561"/>
                    </a:lnTo>
                    <a:lnTo>
                      <a:pt x="29" y="561"/>
                    </a:lnTo>
                    <a:lnTo>
                      <a:pt x="27" y="564"/>
                    </a:lnTo>
                    <a:lnTo>
                      <a:pt x="26" y="570"/>
                    </a:lnTo>
                    <a:lnTo>
                      <a:pt x="26" y="573"/>
                    </a:lnTo>
                    <a:lnTo>
                      <a:pt x="27" y="575"/>
                    </a:lnTo>
                    <a:lnTo>
                      <a:pt x="26" y="576"/>
                    </a:lnTo>
                    <a:lnTo>
                      <a:pt x="26" y="582"/>
                    </a:lnTo>
                    <a:lnTo>
                      <a:pt x="24" y="584"/>
                    </a:lnTo>
                    <a:lnTo>
                      <a:pt x="24" y="587"/>
                    </a:lnTo>
                    <a:lnTo>
                      <a:pt x="22" y="585"/>
                    </a:lnTo>
                    <a:lnTo>
                      <a:pt x="24" y="584"/>
                    </a:lnTo>
                    <a:lnTo>
                      <a:pt x="25" y="578"/>
                    </a:lnTo>
                    <a:lnTo>
                      <a:pt x="24" y="575"/>
                    </a:lnTo>
                    <a:lnTo>
                      <a:pt x="25" y="574"/>
                    </a:lnTo>
                    <a:lnTo>
                      <a:pt x="23" y="573"/>
                    </a:lnTo>
                    <a:lnTo>
                      <a:pt x="20" y="575"/>
                    </a:lnTo>
                    <a:lnTo>
                      <a:pt x="17" y="577"/>
                    </a:lnTo>
                    <a:lnTo>
                      <a:pt x="15" y="577"/>
                    </a:lnTo>
                    <a:lnTo>
                      <a:pt x="15" y="575"/>
                    </a:lnTo>
                    <a:lnTo>
                      <a:pt x="19" y="574"/>
                    </a:lnTo>
                    <a:lnTo>
                      <a:pt x="20" y="572"/>
                    </a:lnTo>
                    <a:lnTo>
                      <a:pt x="20" y="568"/>
                    </a:lnTo>
                    <a:lnTo>
                      <a:pt x="19" y="567"/>
                    </a:lnTo>
                    <a:lnTo>
                      <a:pt x="16" y="568"/>
                    </a:lnTo>
                    <a:lnTo>
                      <a:pt x="11" y="568"/>
                    </a:lnTo>
                    <a:lnTo>
                      <a:pt x="9" y="568"/>
                    </a:lnTo>
                    <a:lnTo>
                      <a:pt x="8" y="568"/>
                    </a:lnTo>
                    <a:lnTo>
                      <a:pt x="8" y="571"/>
                    </a:lnTo>
                    <a:lnTo>
                      <a:pt x="9" y="574"/>
                    </a:lnTo>
                    <a:lnTo>
                      <a:pt x="10" y="574"/>
                    </a:lnTo>
                    <a:lnTo>
                      <a:pt x="11" y="577"/>
                    </a:lnTo>
                    <a:lnTo>
                      <a:pt x="9" y="577"/>
                    </a:lnTo>
                    <a:lnTo>
                      <a:pt x="8" y="580"/>
                    </a:lnTo>
                    <a:lnTo>
                      <a:pt x="6" y="582"/>
                    </a:lnTo>
                    <a:lnTo>
                      <a:pt x="5" y="585"/>
                    </a:lnTo>
                    <a:lnTo>
                      <a:pt x="2" y="587"/>
                    </a:lnTo>
                    <a:lnTo>
                      <a:pt x="1" y="590"/>
                    </a:lnTo>
                    <a:lnTo>
                      <a:pt x="5" y="595"/>
                    </a:lnTo>
                    <a:lnTo>
                      <a:pt x="7" y="595"/>
                    </a:lnTo>
                    <a:lnTo>
                      <a:pt x="9" y="594"/>
                    </a:lnTo>
                    <a:lnTo>
                      <a:pt x="8" y="592"/>
                    </a:lnTo>
                    <a:lnTo>
                      <a:pt x="5" y="591"/>
                    </a:lnTo>
                    <a:lnTo>
                      <a:pt x="5" y="589"/>
                    </a:lnTo>
                    <a:lnTo>
                      <a:pt x="7" y="586"/>
                    </a:lnTo>
                    <a:lnTo>
                      <a:pt x="10" y="585"/>
                    </a:lnTo>
                    <a:lnTo>
                      <a:pt x="11" y="585"/>
                    </a:lnTo>
                    <a:lnTo>
                      <a:pt x="12" y="588"/>
                    </a:lnTo>
                    <a:lnTo>
                      <a:pt x="14" y="590"/>
                    </a:lnTo>
                    <a:lnTo>
                      <a:pt x="17" y="590"/>
                    </a:lnTo>
                    <a:lnTo>
                      <a:pt x="19" y="588"/>
                    </a:lnTo>
                    <a:lnTo>
                      <a:pt x="20" y="589"/>
                    </a:lnTo>
                    <a:lnTo>
                      <a:pt x="22" y="592"/>
                    </a:lnTo>
                    <a:lnTo>
                      <a:pt x="25" y="594"/>
                    </a:lnTo>
                    <a:lnTo>
                      <a:pt x="26" y="595"/>
                    </a:lnTo>
                    <a:lnTo>
                      <a:pt x="25" y="595"/>
                    </a:lnTo>
                    <a:lnTo>
                      <a:pt x="24" y="598"/>
                    </a:lnTo>
                    <a:lnTo>
                      <a:pt x="26" y="599"/>
                    </a:lnTo>
                    <a:lnTo>
                      <a:pt x="24" y="601"/>
                    </a:lnTo>
                    <a:lnTo>
                      <a:pt x="22" y="603"/>
                    </a:lnTo>
                    <a:lnTo>
                      <a:pt x="24" y="606"/>
                    </a:lnTo>
                    <a:lnTo>
                      <a:pt x="26" y="607"/>
                    </a:lnTo>
                    <a:lnTo>
                      <a:pt x="26" y="608"/>
                    </a:lnTo>
                    <a:lnTo>
                      <a:pt x="23" y="607"/>
                    </a:lnTo>
                    <a:lnTo>
                      <a:pt x="22" y="606"/>
                    </a:lnTo>
                    <a:lnTo>
                      <a:pt x="21" y="606"/>
                    </a:lnTo>
                    <a:lnTo>
                      <a:pt x="21" y="608"/>
                    </a:lnTo>
                    <a:lnTo>
                      <a:pt x="22" y="610"/>
                    </a:lnTo>
                    <a:lnTo>
                      <a:pt x="24" y="612"/>
                    </a:lnTo>
                    <a:lnTo>
                      <a:pt x="27" y="613"/>
                    </a:lnTo>
                    <a:lnTo>
                      <a:pt x="31" y="611"/>
                    </a:lnTo>
                    <a:lnTo>
                      <a:pt x="33" y="613"/>
                    </a:lnTo>
                    <a:lnTo>
                      <a:pt x="34" y="613"/>
                    </a:lnTo>
                    <a:lnTo>
                      <a:pt x="36" y="612"/>
                    </a:lnTo>
                    <a:lnTo>
                      <a:pt x="36" y="614"/>
                    </a:lnTo>
                    <a:lnTo>
                      <a:pt x="36" y="615"/>
                    </a:lnTo>
                    <a:lnTo>
                      <a:pt x="35" y="616"/>
                    </a:lnTo>
                    <a:lnTo>
                      <a:pt x="33" y="616"/>
                    </a:lnTo>
                    <a:lnTo>
                      <a:pt x="32" y="617"/>
                    </a:lnTo>
                    <a:lnTo>
                      <a:pt x="30" y="616"/>
                    </a:lnTo>
                    <a:lnTo>
                      <a:pt x="26" y="616"/>
                    </a:lnTo>
                    <a:lnTo>
                      <a:pt x="25" y="619"/>
                    </a:lnTo>
                    <a:lnTo>
                      <a:pt x="25" y="621"/>
                    </a:lnTo>
                    <a:lnTo>
                      <a:pt x="28" y="623"/>
                    </a:lnTo>
                    <a:lnTo>
                      <a:pt x="29" y="626"/>
                    </a:lnTo>
                    <a:lnTo>
                      <a:pt x="31" y="626"/>
                    </a:lnTo>
                    <a:lnTo>
                      <a:pt x="33" y="625"/>
                    </a:lnTo>
                    <a:lnTo>
                      <a:pt x="33" y="627"/>
                    </a:lnTo>
                    <a:lnTo>
                      <a:pt x="30" y="630"/>
                    </a:lnTo>
                    <a:lnTo>
                      <a:pt x="30" y="631"/>
                    </a:lnTo>
                    <a:lnTo>
                      <a:pt x="31" y="633"/>
                    </a:lnTo>
                    <a:lnTo>
                      <a:pt x="30" y="634"/>
                    </a:lnTo>
                    <a:lnTo>
                      <a:pt x="29" y="635"/>
                    </a:lnTo>
                    <a:lnTo>
                      <a:pt x="29" y="637"/>
                    </a:lnTo>
                    <a:lnTo>
                      <a:pt x="30" y="645"/>
                    </a:lnTo>
                    <a:lnTo>
                      <a:pt x="32" y="647"/>
                    </a:lnTo>
                    <a:lnTo>
                      <a:pt x="32" y="651"/>
                    </a:lnTo>
                    <a:lnTo>
                      <a:pt x="33" y="654"/>
                    </a:lnTo>
                    <a:lnTo>
                      <a:pt x="36" y="656"/>
                    </a:lnTo>
                    <a:lnTo>
                      <a:pt x="36" y="650"/>
                    </a:lnTo>
                    <a:lnTo>
                      <a:pt x="36" y="644"/>
                    </a:lnTo>
                    <a:lnTo>
                      <a:pt x="39" y="642"/>
                    </a:lnTo>
                    <a:lnTo>
                      <a:pt x="40" y="644"/>
                    </a:lnTo>
                    <a:lnTo>
                      <a:pt x="38" y="644"/>
                    </a:lnTo>
                    <a:lnTo>
                      <a:pt x="36" y="650"/>
                    </a:lnTo>
                    <a:lnTo>
                      <a:pt x="36" y="653"/>
                    </a:lnTo>
                    <a:lnTo>
                      <a:pt x="39" y="654"/>
                    </a:lnTo>
                    <a:lnTo>
                      <a:pt x="40" y="654"/>
                    </a:lnTo>
                    <a:lnTo>
                      <a:pt x="40" y="655"/>
                    </a:lnTo>
                    <a:lnTo>
                      <a:pt x="36" y="656"/>
                    </a:lnTo>
                    <a:lnTo>
                      <a:pt x="34" y="658"/>
                    </a:lnTo>
                    <a:lnTo>
                      <a:pt x="35" y="661"/>
                    </a:lnTo>
                    <a:lnTo>
                      <a:pt x="34" y="664"/>
                    </a:lnTo>
                    <a:lnTo>
                      <a:pt x="34" y="666"/>
                    </a:lnTo>
                    <a:lnTo>
                      <a:pt x="33" y="668"/>
                    </a:lnTo>
                    <a:lnTo>
                      <a:pt x="32" y="671"/>
                    </a:lnTo>
                    <a:lnTo>
                      <a:pt x="32" y="673"/>
                    </a:lnTo>
                    <a:lnTo>
                      <a:pt x="36" y="676"/>
                    </a:lnTo>
                    <a:lnTo>
                      <a:pt x="41" y="678"/>
                    </a:lnTo>
                    <a:lnTo>
                      <a:pt x="43" y="679"/>
                    </a:lnTo>
                    <a:lnTo>
                      <a:pt x="43" y="681"/>
                    </a:lnTo>
                    <a:lnTo>
                      <a:pt x="41" y="681"/>
                    </a:lnTo>
                    <a:lnTo>
                      <a:pt x="42" y="684"/>
                    </a:lnTo>
                    <a:lnTo>
                      <a:pt x="43" y="686"/>
                    </a:lnTo>
                    <a:lnTo>
                      <a:pt x="46" y="683"/>
                    </a:lnTo>
                    <a:lnTo>
                      <a:pt x="46" y="685"/>
                    </a:lnTo>
                    <a:lnTo>
                      <a:pt x="45" y="688"/>
                    </a:lnTo>
                    <a:lnTo>
                      <a:pt x="43" y="688"/>
                    </a:lnTo>
                    <a:lnTo>
                      <a:pt x="41" y="691"/>
                    </a:lnTo>
                    <a:lnTo>
                      <a:pt x="43" y="692"/>
                    </a:lnTo>
                    <a:lnTo>
                      <a:pt x="44" y="692"/>
                    </a:lnTo>
                    <a:lnTo>
                      <a:pt x="44" y="695"/>
                    </a:lnTo>
                    <a:lnTo>
                      <a:pt x="47" y="698"/>
                    </a:lnTo>
                    <a:lnTo>
                      <a:pt x="48" y="697"/>
                    </a:lnTo>
                    <a:lnTo>
                      <a:pt x="50" y="695"/>
                    </a:lnTo>
                    <a:lnTo>
                      <a:pt x="49" y="699"/>
                    </a:lnTo>
                    <a:lnTo>
                      <a:pt x="50" y="702"/>
                    </a:lnTo>
                    <a:lnTo>
                      <a:pt x="49" y="702"/>
                    </a:lnTo>
                    <a:lnTo>
                      <a:pt x="47" y="701"/>
                    </a:lnTo>
                    <a:lnTo>
                      <a:pt x="46" y="701"/>
                    </a:lnTo>
                    <a:lnTo>
                      <a:pt x="46" y="703"/>
                    </a:lnTo>
                    <a:lnTo>
                      <a:pt x="48" y="706"/>
                    </a:lnTo>
                    <a:lnTo>
                      <a:pt x="49" y="707"/>
                    </a:lnTo>
                    <a:lnTo>
                      <a:pt x="50" y="710"/>
                    </a:lnTo>
                    <a:lnTo>
                      <a:pt x="51" y="713"/>
                    </a:lnTo>
                    <a:lnTo>
                      <a:pt x="54" y="715"/>
                    </a:lnTo>
                    <a:lnTo>
                      <a:pt x="56" y="715"/>
                    </a:lnTo>
                    <a:lnTo>
                      <a:pt x="54" y="710"/>
                    </a:lnTo>
                    <a:lnTo>
                      <a:pt x="55" y="709"/>
                    </a:lnTo>
                    <a:lnTo>
                      <a:pt x="54" y="706"/>
                    </a:lnTo>
                    <a:lnTo>
                      <a:pt x="57" y="708"/>
                    </a:lnTo>
                    <a:lnTo>
                      <a:pt x="57" y="710"/>
                    </a:lnTo>
                    <a:lnTo>
                      <a:pt x="58" y="713"/>
                    </a:lnTo>
                    <a:lnTo>
                      <a:pt x="60" y="709"/>
                    </a:lnTo>
                    <a:lnTo>
                      <a:pt x="61" y="708"/>
                    </a:lnTo>
                    <a:lnTo>
                      <a:pt x="61" y="706"/>
                    </a:lnTo>
                    <a:lnTo>
                      <a:pt x="59" y="705"/>
                    </a:lnTo>
                    <a:lnTo>
                      <a:pt x="56" y="704"/>
                    </a:lnTo>
                    <a:lnTo>
                      <a:pt x="56" y="702"/>
                    </a:lnTo>
                    <a:lnTo>
                      <a:pt x="58" y="702"/>
                    </a:lnTo>
                    <a:lnTo>
                      <a:pt x="63" y="705"/>
                    </a:lnTo>
                    <a:lnTo>
                      <a:pt x="63" y="706"/>
                    </a:lnTo>
                    <a:lnTo>
                      <a:pt x="66" y="706"/>
                    </a:lnTo>
                    <a:lnTo>
                      <a:pt x="65" y="703"/>
                    </a:lnTo>
                    <a:lnTo>
                      <a:pt x="63" y="701"/>
                    </a:lnTo>
                    <a:lnTo>
                      <a:pt x="57" y="701"/>
                    </a:lnTo>
                    <a:lnTo>
                      <a:pt x="57" y="699"/>
                    </a:lnTo>
                    <a:lnTo>
                      <a:pt x="59" y="699"/>
                    </a:lnTo>
                    <a:lnTo>
                      <a:pt x="64" y="701"/>
                    </a:lnTo>
                    <a:lnTo>
                      <a:pt x="67" y="704"/>
                    </a:lnTo>
                    <a:lnTo>
                      <a:pt x="68" y="708"/>
                    </a:lnTo>
                    <a:lnTo>
                      <a:pt x="67" y="710"/>
                    </a:lnTo>
                    <a:lnTo>
                      <a:pt x="67" y="713"/>
                    </a:lnTo>
                    <a:lnTo>
                      <a:pt x="68" y="717"/>
                    </a:lnTo>
                    <a:lnTo>
                      <a:pt x="68" y="719"/>
                    </a:lnTo>
                    <a:lnTo>
                      <a:pt x="66" y="722"/>
                    </a:lnTo>
                    <a:lnTo>
                      <a:pt x="67" y="718"/>
                    </a:lnTo>
                    <a:lnTo>
                      <a:pt x="65" y="712"/>
                    </a:lnTo>
                    <a:lnTo>
                      <a:pt x="64" y="710"/>
                    </a:lnTo>
                    <a:lnTo>
                      <a:pt x="62" y="713"/>
                    </a:lnTo>
                    <a:lnTo>
                      <a:pt x="62" y="715"/>
                    </a:lnTo>
                    <a:lnTo>
                      <a:pt x="63" y="717"/>
                    </a:lnTo>
                    <a:lnTo>
                      <a:pt x="62" y="719"/>
                    </a:lnTo>
                    <a:lnTo>
                      <a:pt x="61" y="718"/>
                    </a:lnTo>
                    <a:lnTo>
                      <a:pt x="61" y="716"/>
                    </a:lnTo>
                    <a:lnTo>
                      <a:pt x="59" y="716"/>
                    </a:lnTo>
                    <a:lnTo>
                      <a:pt x="57" y="717"/>
                    </a:lnTo>
                    <a:lnTo>
                      <a:pt x="54" y="717"/>
                    </a:lnTo>
                    <a:lnTo>
                      <a:pt x="51" y="719"/>
                    </a:lnTo>
                    <a:lnTo>
                      <a:pt x="54" y="720"/>
                    </a:lnTo>
                    <a:lnTo>
                      <a:pt x="54" y="725"/>
                    </a:lnTo>
                    <a:lnTo>
                      <a:pt x="55" y="727"/>
                    </a:lnTo>
                    <a:lnTo>
                      <a:pt x="55" y="730"/>
                    </a:lnTo>
                    <a:lnTo>
                      <a:pt x="54" y="731"/>
                    </a:lnTo>
                    <a:lnTo>
                      <a:pt x="55" y="732"/>
                    </a:lnTo>
                    <a:lnTo>
                      <a:pt x="57" y="733"/>
                    </a:lnTo>
                    <a:lnTo>
                      <a:pt x="58" y="730"/>
                    </a:lnTo>
                    <a:lnTo>
                      <a:pt x="59" y="731"/>
                    </a:lnTo>
                    <a:lnTo>
                      <a:pt x="61" y="732"/>
                    </a:lnTo>
                    <a:lnTo>
                      <a:pt x="61" y="733"/>
                    </a:lnTo>
                    <a:lnTo>
                      <a:pt x="60" y="733"/>
                    </a:lnTo>
                    <a:lnTo>
                      <a:pt x="57" y="736"/>
                    </a:lnTo>
                    <a:lnTo>
                      <a:pt x="58" y="737"/>
                    </a:lnTo>
                    <a:lnTo>
                      <a:pt x="61" y="738"/>
                    </a:lnTo>
                    <a:lnTo>
                      <a:pt x="65" y="740"/>
                    </a:lnTo>
                    <a:lnTo>
                      <a:pt x="67" y="740"/>
                    </a:lnTo>
                    <a:lnTo>
                      <a:pt x="67" y="738"/>
                    </a:lnTo>
                    <a:lnTo>
                      <a:pt x="67" y="734"/>
                    </a:lnTo>
                    <a:lnTo>
                      <a:pt x="67" y="732"/>
                    </a:lnTo>
                    <a:lnTo>
                      <a:pt x="67" y="730"/>
                    </a:lnTo>
                    <a:lnTo>
                      <a:pt x="65" y="730"/>
                    </a:lnTo>
                    <a:lnTo>
                      <a:pt x="64" y="730"/>
                    </a:lnTo>
                    <a:lnTo>
                      <a:pt x="64" y="729"/>
                    </a:lnTo>
                    <a:lnTo>
                      <a:pt x="66" y="727"/>
                    </a:lnTo>
                    <a:lnTo>
                      <a:pt x="66" y="726"/>
                    </a:lnTo>
                    <a:lnTo>
                      <a:pt x="67" y="725"/>
                    </a:lnTo>
                    <a:lnTo>
                      <a:pt x="70" y="726"/>
                    </a:lnTo>
                    <a:lnTo>
                      <a:pt x="71" y="725"/>
                    </a:lnTo>
                    <a:lnTo>
                      <a:pt x="72" y="726"/>
                    </a:lnTo>
                    <a:lnTo>
                      <a:pt x="73" y="727"/>
                    </a:lnTo>
                    <a:lnTo>
                      <a:pt x="74" y="726"/>
                    </a:lnTo>
                    <a:lnTo>
                      <a:pt x="77" y="725"/>
                    </a:lnTo>
                    <a:lnTo>
                      <a:pt x="79" y="726"/>
                    </a:lnTo>
                    <a:lnTo>
                      <a:pt x="82" y="726"/>
                    </a:lnTo>
                    <a:lnTo>
                      <a:pt x="85" y="726"/>
                    </a:lnTo>
                    <a:lnTo>
                      <a:pt x="85" y="727"/>
                    </a:lnTo>
                    <a:lnTo>
                      <a:pt x="83" y="728"/>
                    </a:lnTo>
                    <a:lnTo>
                      <a:pt x="81" y="730"/>
                    </a:lnTo>
                    <a:lnTo>
                      <a:pt x="80" y="730"/>
                    </a:lnTo>
                    <a:lnTo>
                      <a:pt x="78" y="728"/>
                    </a:lnTo>
                    <a:lnTo>
                      <a:pt x="77" y="728"/>
                    </a:lnTo>
                    <a:lnTo>
                      <a:pt x="72" y="733"/>
                    </a:lnTo>
                    <a:lnTo>
                      <a:pt x="71" y="733"/>
                    </a:lnTo>
                    <a:lnTo>
                      <a:pt x="70" y="733"/>
                    </a:lnTo>
                    <a:lnTo>
                      <a:pt x="68" y="735"/>
                    </a:lnTo>
                    <a:lnTo>
                      <a:pt x="68" y="737"/>
                    </a:lnTo>
                    <a:lnTo>
                      <a:pt x="67" y="740"/>
                    </a:lnTo>
                    <a:lnTo>
                      <a:pt x="67" y="740"/>
                    </a:lnTo>
                    <a:lnTo>
                      <a:pt x="67" y="742"/>
                    </a:lnTo>
                    <a:lnTo>
                      <a:pt x="68" y="743"/>
                    </a:lnTo>
                    <a:lnTo>
                      <a:pt x="67" y="744"/>
                    </a:lnTo>
                    <a:lnTo>
                      <a:pt x="67" y="746"/>
                    </a:lnTo>
                    <a:lnTo>
                      <a:pt x="71" y="747"/>
                    </a:lnTo>
                    <a:lnTo>
                      <a:pt x="74" y="751"/>
                    </a:lnTo>
                    <a:lnTo>
                      <a:pt x="75" y="751"/>
                    </a:lnTo>
                    <a:lnTo>
                      <a:pt x="76" y="749"/>
                    </a:lnTo>
                    <a:lnTo>
                      <a:pt x="75" y="747"/>
                    </a:lnTo>
                    <a:lnTo>
                      <a:pt x="77" y="744"/>
                    </a:lnTo>
                    <a:lnTo>
                      <a:pt x="78" y="744"/>
                    </a:lnTo>
                    <a:lnTo>
                      <a:pt x="79" y="742"/>
                    </a:lnTo>
                    <a:lnTo>
                      <a:pt x="77" y="740"/>
                    </a:lnTo>
                    <a:lnTo>
                      <a:pt x="81" y="738"/>
                    </a:lnTo>
                    <a:lnTo>
                      <a:pt x="83" y="736"/>
                    </a:lnTo>
                    <a:lnTo>
                      <a:pt x="85" y="732"/>
                    </a:lnTo>
                    <a:lnTo>
                      <a:pt x="87" y="730"/>
                    </a:lnTo>
                    <a:lnTo>
                      <a:pt x="88" y="731"/>
                    </a:lnTo>
                    <a:lnTo>
                      <a:pt x="89" y="733"/>
                    </a:lnTo>
                    <a:lnTo>
                      <a:pt x="91" y="733"/>
                    </a:lnTo>
                    <a:lnTo>
                      <a:pt x="92" y="733"/>
                    </a:lnTo>
                    <a:lnTo>
                      <a:pt x="89" y="734"/>
                    </a:lnTo>
                    <a:lnTo>
                      <a:pt x="88" y="737"/>
                    </a:lnTo>
                    <a:lnTo>
                      <a:pt x="88" y="739"/>
                    </a:lnTo>
                    <a:lnTo>
                      <a:pt x="85" y="742"/>
                    </a:lnTo>
                    <a:lnTo>
                      <a:pt x="85" y="745"/>
                    </a:lnTo>
                    <a:lnTo>
                      <a:pt x="86" y="747"/>
                    </a:lnTo>
                    <a:lnTo>
                      <a:pt x="85" y="750"/>
                    </a:lnTo>
                    <a:lnTo>
                      <a:pt x="82" y="751"/>
                    </a:lnTo>
                    <a:lnTo>
                      <a:pt x="82" y="750"/>
                    </a:lnTo>
                    <a:lnTo>
                      <a:pt x="83" y="748"/>
                    </a:lnTo>
                    <a:lnTo>
                      <a:pt x="84" y="744"/>
                    </a:lnTo>
                    <a:lnTo>
                      <a:pt x="82" y="744"/>
                    </a:lnTo>
                    <a:lnTo>
                      <a:pt x="81" y="745"/>
                    </a:lnTo>
                    <a:lnTo>
                      <a:pt x="81" y="747"/>
                    </a:lnTo>
                    <a:lnTo>
                      <a:pt x="80" y="747"/>
                    </a:lnTo>
                    <a:lnTo>
                      <a:pt x="78" y="747"/>
                    </a:lnTo>
                    <a:lnTo>
                      <a:pt x="77" y="748"/>
                    </a:lnTo>
                    <a:lnTo>
                      <a:pt x="78" y="751"/>
                    </a:lnTo>
                    <a:lnTo>
                      <a:pt x="83" y="757"/>
                    </a:lnTo>
                    <a:lnTo>
                      <a:pt x="87" y="757"/>
                    </a:lnTo>
                    <a:lnTo>
                      <a:pt x="90" y="759"/>
                    </a:lnTo>
                    <a:lnTo>
                      <a:pt x="92" y="759"/>
                    </a:lnTo>
                    <a:lnTo>
                      <a:pt x="93" y="760"/>
                    </a:lnTo>
                    <a:lnTo>
                      <a:pt x="95" y="758"/>
                    </a:lnTo>
                    <a:lnTo>
                      <a:pt x="96" y="754"/>
                    </a:lnTo>
                    <a:lnTo>
                      <a:pt x="95" y="750"/>
                    </a:lnTo>
                    <a:lnTo>
                      <a:pt x="95" y="747"/>
                    </a:lnTo>
                    <a:lnTo>
                      <a:pt x="95" y="745"/>
                    </a:lnTo>
                    <a:lnTo>
                      <a:pt x="95" y="740"/>
                    </a:lnTo>
                    <a:lnTo>
                      <a:pt x="95" y="735"/>
                    </a:lnTo>
                    <a:lnTo>
                      <a:pt x="95" y="732"/>
                    </a:lnTo>
                    <a:lnTo>
                      <a:pt x="95" y="730"/>
                    </a:lnTo>
                    <a:lnTo>
                      <a:pt x="99" y="727"/>
                    </a:lnTo>
                    <a:lnTo>
                      <a:pt x="102" y="723"/>
                    </a:lnTo>
                    <a:lnTo>
                      <a:pt x="104" y="721"/>
                    </a:lnTo>
                    <a:lnTo>
                      <a:pt x="107" y="721"/>
                    </a:lnTo>
                    <a:lnTo>
                      <a:pt x="108" y="720"/>
                    </a:lnTo>
                    <a:lnTo>
                      <a:pt x="108" y="716"/>
                    </a:lnTo>
                    <a:lnTo>
                      <a:pt x="109" y="714"/>
                    </a:lnTo>
                    <a:lnTo>
                      <a:pt x="112" y="713"/>
                    </a:lnTo>
                    <a:lnTo>
                      <a:pt x="116" y="716"/>
                    </a:lnTo>
                    <a:lnTo>
                      <a:pt x="118" y="714"/>
                    </a:lnTo>
                    <a:lnTo>
                      <a:pt x="119" y="715"/>
                    </a:lnTo>
                    <a:lnTo>
                      <a:pt x="115" y="710"/>
                    </a:lnTo>
                    <a:lnTo>
                      <a:pt x="112" y="70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1" name="Freeform 1372">
                <a:extLst>
                  <a:ext uri="{FF2B5EF4-FFF2-40B4-BE49-F238E27FC236}">
                    <a16:creationId xmlns:a16="http://schemas.microsoft.com/office/drawing/2014/main" id="{89E87555-E9ED-4BF3-A641-BCF6AE9CF8ED}"/>
                  </a:ext>
                </a:extLst>
              </p:cNvPr>
              <p:cNvSpPr>
                <a:spLocks/>
              </p:cNvSpPr>
              <p:nvPr/>
            </p:nvSpPr>
            <p:spPr bwMode="auto">
              <a:xfrm>
                <a:off x="4310229" y="6084324"/>
                <a:ext cx="49215" cy="82542"/>
              </a:xfrm>
              <a:custGeom>
                <a:avLst/>
                <a:gdLst>
                  <a:gd name="T0" fmla="*/ 24 w 31"/>
                  <a:gd name="T1" fmla="*/ 20 h 52"/>
                  <a:gd name="T2" fmla="*/ 24 w 31"/>
                  <a:gd name="T3" fmla="*/ 20 h 52"/>
                  <a:gd name="T4" fmla="*/ 20 w 31"/>
                  <a:gd name="T5" fmla="*/ 0 h 52"/>
                  <a:gd name="T6" fmla="*/ 16 w 31"/>
                  <a:gd name="T7" fmla="*/ 2 h 52"/>
                  <a:gd name="T8" fmla="*/ 15 w 31"/>
                  <a:gd name="T9" fmla="*/ 3 h 52"/>
                  <a:gd name="T10" fmla="*/ 13 w 31"/>
                  <a:gd name="T11" fmla="*/ 1 h 52"/>
                  <a:gd name="T12" fmla="*/ 10 w 31"/>
                  <a:gd name="T13" fmla="*/ 0 h 52"/>
                  <a:gd name="T14" fmla="*/ 10 w 31"/>
                  <a:gd name="T15" fmla="*/ 3 h 52"/>
                  <a:gd name="T16" fmla="*/ 10 w 31"/>
                  <a:gd name="T17" fmla="*/ 6 h 52"/>
                  <a:gd name="T18" fmla="*/ 10 w 31"/>
                  <a:gd name="T19" fmla="*/ 8 h 52"/>
                  <a:gd name="T20" fmla="*/ 7 w 31"/>
                  <a:gd name="T21" fmla="*/ 10 h 52"/>
                  <a:gd name="T22" fmla="*/ 7 w 31"/>
                  <a:gd name="T23" fmla="*/ 12 h 52"/>
                  <a:gd name="T24" fmla="*/ 3 w 31"/>
                  <a:gd name="T25" fmla="*/ 10 h 52"/>
                  <a:gd name="T26" fmla="*/ 2 w 31"/>
                  <a:gd name="T27" fmla="*/ 10 h 52"/>
                  <a:gd name="T28" fmla="*/ 0 w 31"/>
                  <a:gd name="T29" fmla="*/ 13 h 52"/>
                  <a:gd name="T30" fmla="*/ 2 w 31"/>
                  <a:gd name="T31" fmla="*/ 14 h 52"/>
                  <a:gd name="T32" fmla="*/ 4 w 31"/>
                  <a:gd name="T33" fmla="*/ 13 h 52"/>
                  <a:gd name="T34" fmla="*/ 3 w 31"/>
                  <a:gd name="T35" fmla="*/ 16 h 52"/>
                  <a:gd name="T36" fmla="*/ 1 w 31"/>
                  <a:gd name="T37" fmla="*/ 19 h 52"/>
                  <a:gd name="T38" fmla="*/ 2 w 31"/>
                  <a:gd name="T39" fmla="*/ 21 h 52"/>
                  <a:gd name="T40" fmla="*/ 3 w 31"/>
                  <a:gd name="T41" fmla="*/ 25 h 52"/>
                  <a:gd name="T42" fmla="*/ 5 w 31"/>
                  <a:gd name="T43" fmla="*/ 29 h 52"/>
                  <a:gd name="T44" fmla="*/ 7 w 31"/>
                  <a:gd name="T45" fmla="*/ 29 h 52"/>
                  <a:gd name="T46" fmla="*/ 9 w 31"/>
                  <a:gd name="T47" fmla="*/ 26 h 52"/>
                  <a:gd name="T48" fmla="*/ 13 w 31"/>
                  <a:gd name="T49" fmla="*/ 24 h 52"/>
                  <a:gd name="T50" fmla="*/ 17 w 31"/>
                  <a:gd name="T51" fmla="*/ 24 h 52"/>
                  <a:gd name="T52" fmla="*/ 17 w 31"/>
                  <a:gd name="T53" fmla="*/ 27 h 52"/>
                  <a:gd name="T54" fmla="*/ 15 w 31"/>
                  <a:gd name="T55" fmla="*/ 31 h 52"/>
                  <a:gd name="T56" fmla="*/ 13 w 31"/>
                  <a:gd name="T57" fmla="*/ 31 h 52"/>
                  <a:gd name="T58" fmla="*/ 12 w 31"/>
                  <a:gd name="T59" fmla="*/ 33 h 52"/>
                  <a:gd name="T60" fmla="*/ 7 w 31"/>
                  <a:gd name="T61" fmla="*/ 35 h 52"/>
                  <a:gd name="T62" fmla="*/ 7 w 31"/>
                  <a:gd name="T63" fmla="*/ 37 h 52"/>
                  <a:gd name="T64" fmla="*/ 8 w 31"/>
                  <a:gd name="T65" fmla="*/ 38 h 52"/>
                  <a:gd name="T66" fmla="*/ 10 w 31"/>
                  <a:gd name="T67" fmla="*/ 41 h 52"/>
                  <a:gd name="T68" fmla="*/ 13 w 31"/>
                  <a:gd name="T69" fmla="*/ 44 h 52"/>
                  <a:gd name="T70" fmla="*/ 16 w 31"/>
                  <a:gd name="T71" fmla="*/ 44 h 52"/>
                  <a:gd name="T72" fmla="*/ 20 w 31"/>
                  <a:gd name="T73" fmla="*/ 45 h 52"/>
                  <a:gd name="T74" fmla="*/ 27 w 31"/>
                  <a:gd name="T75" fmla="*/ 51 h 52"/>
                  <a:gd name="T76" fmla="*/ 31 w 31"/>
                  <a:gd name="T77" fmla="*/ 52 h 52"/>
                  <a:gd name="T78" fmla="*/ 24 w 31"/>
                  <a:gd name="T79" fmla="*/ 20 h 52"/>
                  <a:gd name="T80" fmla="*/ 24 w 31"/>
                  <a:gd name="T81"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52">
                    <a:moveTo>
                      <a:pt x="24" y="20"/>
                    </a:moveTo>
                    <a:lnTo>
                      <a:pt x="24" y="20"/>
                    </a:lnTo>
                    <a:lnTo>
                      <a:pt x="20" y="0"/>
                    </a:lnTo>
                    <a:lnTo>
                      <a:pt x="16" y="2"/>
                    </a:lnTo>
                    <a:lnTo>
                      <a:pt x="15" y="3"/>
                    </a:lnTo>
                    <a:lnTo>
                      <a:pt x="13" y="1"/>
                    </a:lnTo>
                    <a:lnTo>
                      <a:pt x="10" y="0"/>
                    </a:lnTo>
                    <a:lnTo>
                      <a:pt x="10" y="3"/>
                    </a:lnTo>
                    <a:lnTo>
                      <a:pt x="10" y="6"/>
                    </a:lnTo>
                    <a:lnTo>
                      <a:pt x="10" y="8"/>
                    </a:lnTo>
                    <a:lnTo>
                      <a:pt x="7" y="10"/>
                    </a:lnTo>
                    <a:lnTo>
                      <a:pt x="7" y="12"/>
                    </a:lnTo>
                    <a:lnTo>
                      <a:pt x="3" y="10"/>
                    </a:lnTo>
                    <a:lnTo>
                      <a:pt x="2" y="10"/>
                    </a:lnTo>
                    <a:lnTo>
                      <a:pt x="0" y="13"/>
                    </a:lnTo>
                    <a:lnTo>
                      <a:pt x="2" y="14"/>
                    </a:lnTo>
                    <a:lnTo>
                      <a:pt x="4" y="13"/>
                    </a:lnTo>
                    <a:lnTo>
                      <a:pt x="3" y="16"/>
                    </a:lnTo>
                    <a:lnTo>
                      <a:pt x="1" y="19"/>
                    </a:lnTo>
                    <a:lnTo>
                      <a:pt x="2" y="21"/>
                    </a:lnTo>
                    <a:lnTo>
                      <a:pt x="3" y="25"/>
                    </a:lnTo>
                    <a:lnTo>
                      <a:pt x="5" y="29"/>
                    </a:lnTo>
                    <a:lnTo>
                      <a:pt x="7" y="29"/>
                    </a:lnTo>
                    <a:lnTo>
                      <a:pt x="9" y="26"/>
                    </a:lnTo>
                    <a:lnTo>
                      <a:pt x="13" y="24"/>
                    </a:lnTo>
                    <a:lnTo>
                      <a:pt x="17" y="24"/>
                    </a:lnTo>
                    <a:lnTo>
                      <a:pt x="17" y="27"/>
                    </a:lnTo>
                    <a:lnTo>
                      <a:pt x="15" y="31"/>
                    </a:lnTo>
                    <a:lnTo>
                      <a:pt x="13" y="31"/>
                    </a:lnTo>
                    <a:lnTo>
                      <a:pt x="12" y="33"/>
                    </a:lnTo>
                    <a:lnTo>
                      <a:pt x="7" y="35"/>
                    </a:lnTo>
                    <a:lnTo>
                      <a:pt x="7" y="37"/>
                    </a:lnTo>
                    <a:lnTo>
                      <a:pt x="8" y="38"/>
                    </a:lnTo>
                    <a:lnTo>
                      <a:pt x="10" y="41"/>
                    </a:lnTo>
                    <a:lnTo>
                      <a:pt x="13" y="44"/>
                    </a:lnTo>
                    <a:lnTo>
                      <a:pt x="16" y="44"/>
                    </a:lnTo>
                    <a:lnTo>
                      <a:pt x="20" y="45"/>
                    </a:lnTo>
                    <a:lnTo>
                      <a:pt x="27" y="51"/>
                    </a:lnTo>
                    <a:lnTo>
                      <a:pt x="31" y="52"/>
                    </a:lnTo>
                    <a:lnTo>
                      <a:pt x="24" y="20"/>
                    </a:lnTo>
                    <a:lnTo>
                      <a:pt x="24"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2" name="Freeform 1373">
                <a:extLst>
                  <a:ext uri="{FF2B5EF4-FFF2-40B4-BE49-F238E27FC236}">
                    <a16:creationId xmlns:a16="http://schemas.microsoft.com/office/drawing/2014/main" id="{3C82E770-1D2B-4A2F-A2A4-4AE1880F0844}"/>
                  </a:ext>
                </a:extLst>
              </p:cNvPr>
              <p:cNvSpPr>
                <a:spLocks/>
              </p:cNvSpPr>
              <p:nvPr/>
            </p:nvSpPr>
            <p:spPr bwMode="auto">
              <a:xfrm>
                <a:off x="4187980" y="6001780"/>
                <a:ext cx="11114" cy="14286"/>
              </a:xfrm>
              <a:custGeom>
                <a:avLst/>
                <a:gdLst>
                  <a:gd name="T0" fmla="*/ 7 w 7"/>
                  <a:gd name="T1" fmla="*/ 1 h 9"/>
                  <a:gd name="T2" fmla="*/ 4 w 7"/>
                  <a:gd name="T3" fmla="*/ 1 h 9"/>
                  <a:gd name="T4" fmla="*/ 2 w 7"/>
                  <a:gd name="T5" fmla="*/ 0 h 9"/>
                  <a:gd name="T6" fmla="*/ 1 w 7"/>
                  <a:gd name="T7" fmla="*/ 1 h 9"/>
                  <a:gd name="T8" fmla="*/ 1 w 7"/>
                  <a:gd name="T9" fmla="*/ 3 h 9"/>
                  <a:gd name="T10" fmla="*/ 0 w 7"/>
                  <a:gd name="T11" fmla="*/ 4 h 9"/>
                  <a:gd name="T12" fmla="*/ 2 w 7"/>
                  <a:gd name="T13" fmla="*/ 6 h 9"/>
                  <a:gd name="T14" fmla="*/ 3 w 7"/>
                  <a:gd name="T15" fmla="*/ 9 h 9"/>
                  <a:gd name="T16" fmla="*/ 4 w 7"/>
                  <a:gd name="T17" fmla="*/ 9 h 9"/>
                  <a:gd name="T18" fmla="*/ 5 w 7"/>
                  <a:gd name="T19" fmla="*/ 7 h 9"/>
                  <a:gd name="T20" fmla="*/ 5 w 7"/>
                  <a:gd name="T21" fmla="*/ 4 h 9"/>
                  <a:gd name="T22" fmla="*/ 7 w 7"/>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7" y="1"/>
                    </a:moveTo>
                    <a:lnTo>
                      <a:pt x="4" y="1"/>
                    </a:lnTo>
                    <a:lnTo>
                      <a:pt x="2" y="0"/>
                    </a:lnTo>
                    <a:lnTo>
                      <a:pt x="1" y="1"/>
                    </a:lnTo>
                    <a:lnTo>
                      <a:pt x="1" y="3"/>
                    </a:lnTo>
                    <a:lnTo>
                      <a:pt x="0" y="4"/>
                    </a:lnTo>
                    <a:lnTo>
                      <a:pt x="2" y="6"/>
                    </a:lnTo>
                    <a:lnTo>
                      <a:pt x="3" y="9"/>
                    </a:lnTo>
                    <a:lnTo>
                      <a:pt x="4" y="9"/>
                    </a:lnTo>
                    <a:lnTo>
                      <a:pt x="5" y="7"/>
                    </a:lnTo>
                    <a:lnTo>
                      <a:pt x="5" y="4"/>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3" name="Freeform 1374">
                <a:extLst>
                  <a:ext uri="{FF2B5EF4-FFF2-40B4-BE49-F238E27FC236}">
                    <a16:creationId xmlns:a16="http://schemas.microsoft.com/office/drawing/2014/main" id="{74FEA655-B791-4B12-9DA5-784EFCE85C11}"/>
                  </a:ext>
                </a:extLst>
              </p:cNvPr>
              <p:cNvSpPr>
                <a:spLocks/>
              </p:cNvSpPr>
              <p:nvPr/>
            </p:nvSpPr>
            <p:spPr bwMode="auto">
              <a:xfrm>
                <a:off x="4351493" y="3987423"/>
                <a:ext cx="3175" cy="4762"/>
              </a:xfrm>
              <a:custGeom>
                <a:avLst/>
                <a:gdLst>
                  <a:gd name="T0" fmla="*/ 0 w 2"/>
                  <a:gd name="T1" fmla="*/ 3 h 3"/>
                  <a:gd name="T2" fmla="*/ 2 w 2"/>
                  <a:gd name="T3" fmla="*/ 2 h 3"/>
                  <a:gd name="T4" fmla="*/ 1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4" name="Freeform 1375">
                <a:extLst>
                  <a:ext uri="{FF2B5EF4-FFF2-40B4-BE49-F238E27FC236}">
                    <a16:creationId xmlns:a16="http://schemas.microsoft.com/office/drawing/2014/main" id="{662B0F85-39D0-434B-9F01-AF1CD02C1C87}"/>
                  </a:ext>
                </a:extLst>
              </p:cNvPr>
              <p:cNvSpPr>
                <a:spLocks/>
              </p:cNvSpPr>
              <p:nvPr/>
            </p:nvSpPr>
            <p:spPr bwMode="auto">
              <a:xfrm>
                <a:off x="4361018" y="3998536"/>
                <a:ext cx="9525" cy="15874"/>
              </a:xfrm>
              <a:custGeom>
                <a:avLst/>
                <a:gdLst>
                  <a:gd name="T0" fmla="*/ 1 w 6"/>
                  <a:gd name="T1" fmla="*/ 0 h 10"/>
                  <a:gd name="T2" fmla="*/ 0 w 6"/>
                  <a:gd name="T3" fmla="*/ 4 h 10"/>
                  <a:gd name="T4" fmla="*/ 3 w 6"/>
                  <a:gd name="T5" fmla="*/ 10 h 10"/>
                  <a:gd name="T6" fmla="*/ 6 w 6"/>
                  <a:gd name="T7" fmla="*/ 4 h 10"/>
                  <a:gd name="T8" fmla="*/ 2 w 6"/>
                  <a:gd name="T9" fmla="*/ 0 h 10"/>
                  <a:gd name="T10" fmla="*/ 1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1" y="0"/>
                    </a:moveTo>
                    <a:lnTo>
                      <a:pt x="0" y="4"/>
                    </a:lnTo>
                    <a:lnTo>
                      <a:pt x="3" y="10"/>
                    </a:lnTo>
                    <a:lnTo>
                      <a:pt x="6" y="4"/>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5" name="Freeform 1376">
                <a:extLst>
                  <a:ext uri="{FF2B5EF4-FFF2-40B4-BE49-F238E27FC236}">
                    <a16:creationId xmlns:a16="http://schemas.microsoft.com/office/drawing/2014/main" id="{C61471EA-3957-4133-B33A-34ECECB5A859}"/>
                  </a:ext>
                </a:extLst>
              </p:cNvPr>
              <p:cNvSpPr>
                <a:spLocks/>
              </p:cNvSpPr>
              <p:nvPr/>
            </p:nvSpPr>
            <p:spPr bwMode="auto">
              <a:xfrm>
                <a:off x="4372132" y="4011235"/>
                <a:ext cx="3175" cy="4762"/>
              </a:xfrm>
              <a:custGeom>
                <a:avLst/>
                <a:gdLst>
                  <a:gd name="T0" fmla="*/ 2 w 2"/>
                  <a:gd name="T1" fmla="*/ 0 h 3"/>
                  <a:gd name="T2" fmla="*/ 0 w 2"/>
                  <a:gd name="T3" fmla="*/ 2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2"/>
                    </a:lnTo>
                    <a:lnTo>
                      <a:pt x="2"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6" name="Freeform 1377">
                <a:extLst>
                  <a:ext uri="{FF2B5EF4-FFF2-40B4-BE49-F238E27FC236}">
                    <a16:creationId xmlns:a16="http://schemas.microsoft.com/office/drawing/2014/main" id="{6B9C2AA5-47E0-4280-9D1A-257FC8E20C7F}"/>
                  </a:ext>
                </a:extLst>
              </p:cNvPr>
              <p:cNvSpPr>
                <a:spLocks/>
              </p:cNvSpPr>
              <p:nvPr/>
            </p:nvSpPr>
            <p:spPr bwMode="auto">
              <a:xfrm>
                <a:off x="4370543" y="3993770"/>
                <a:ext cx="6350" cy="11112"/>
              </a:xfrm>
              <a:custGeom>
                <a:avLst/>
                <a:gdLst>
                  <a:gd name="T0" fmla="*/ 0 w 4"/>
                  <a:gd name="T1" fmla="*/ 3 h 7"/>
                  <a:gd name="T2" fmla="*/ 1 w 4"/>
                  <a:gd name="T3" fmla="*/ 6 h 7"/>
                  <a:gd name="T4" fmla="*/ 4 w 4"/>
                  <a:gd name="T5" fmla="*/ 7 h 7"/>
                  <a:gd name="T6" fmla="*/ 2 w 4"/>
                  <a:gd name="T7" fmla="*/ 0 h 7"/>
                  <a:gd name="T8" fmla="*/ 0 w 4"/>
                  <a:gd name="T9" fmla="*/ 3 h 7"/>
                </a:gdLst>
                <a:ahLst/>
                <a:cxnLst>
                  <a:cxn ang="0">
                    <a:pos x="T0" y="T1"/>
                  </a:cxn>
                  <a:cxn ang="0">
                    <a:pos x="T2" y="T3"/>
                  </a:cxn>
                  <a:cxn ang="0">
                    <a:pos x="T4" y="T5"/>
                  </a:cxn>
                  <a:cxn ang="0">
                    <a:pos x="T6" y="T7"/>
                  </a:cxn>
                  <a:cxn ang="0">
                    <a:pos x="T8" y="T9"/>
                  </a:cxn>
                </a:cxnLst>
                <a:rect l="0" t="0" r="r" b="b"/>
                <a:pathLst>
                  <a:path w="4" h="7">
                    <a:moveTo>
                      <a:pt x="0" y="3"/>
                    </a:moveTo>
                    <a:lnTo>
                      <a:pt x="1" y="6"/>
                    </a:lnTo>
                    <a:lnTo>
                      <a:pt x="4" y="7"/>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7" name="Freeform 1378">
                <a:extLst>
                  <a:ext uri="{FF2B5EF4-FFF2-40B4-BE49-F238E27FC236}">
                    <a16:creationId xmlns:a16="http://schemas.microsoft.com/office/drawing/2014/main" id="{B4AE72B0-0E7B-46DF-A1AD-C198F7C5B898}"/>
                  </a:ext>
                </a:extLst>
              </p:cNvPr>
              <p:cNvSpPr>
                <a:spLocks/>
              </p:cNvSpPr>
              <p:nvPr/>
            </p:nvSpPr>
            <p:spPr bwMode="auto">
              <a:xfrm>
                <a:off x="4368956" y="4022342"/>
                <a:ext cx="6350" cy="12699"/>
              </a:xfrm>
              <a:custGeom>
                <a:avLst/>
                <a:gdLst>
                  <a:gd name="T0" fmla="*/ 1 w 5"/>
                  <a:gd name="T1" fmla="*/ 10 h 10"/>
                  <a:gd name="T2" fmla="*/ 5 w 5"/>
                  <a:gd name="T3" fmla="*/ 9 h 10"/>
                  <a:gd name="T4" fmla="*/ 5 w 5"/>
                  <a:gd name="T5" fmla="*/ 3 h 10"/>
                  <a:gd name="T6" fmla="*/ 2 w 5"/>
                  <a:gd name="T7" fmla="*/ 0 h 10"/>
                  <a:gd name="T8" fmla="*/ 0 w 5"/>
                  <a:gd name="T9" fmla="*/ 3 h 10"/>
                  <a:gd name="T10" fmla="*/ 1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1" y="10"/>
                    </a:moveTo>
                    <a:cubicBezTo>
                      <a:pt x="5" y="9"/>
                      <a:pt x="5" y="9"/>
                      <a:pt x="5" y="9"/>
                    </a:cubicBezTo>
                    <a:cubicBezTo>
                      <a:pt x="5" y="3"/>
                      <a:pt x="5" y="3"/>
                      <a:pt x="5" y="3"/>
                    </a:cubicBezTo>
                    <a:cubicBezTo>
                      <a:pt x="2" y="0"/>
                      <a:pt x="2" y="0"/>
                      <a:pt x="2" y="0"/>
                    </a:cubicBezTo>
                    <a:cubicBezTo>
                      <a:pt x="2" y="0"/>
                      <a:pt x="0" y="3"/>
                      <a:pt x="0" y="3"/>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8" name="Freeform 1379">
                <a:extLst>
                  <a:ext uri="{FF2B5EF4-FFF2-40B4-BE49-F238E27FC236}">
                    <a16:creationId xmlns:a16="http://schemas.microsoft.com/office/drawing/2014/main" id="{FB7EC492-311F-49A1-AA1F-4842B4280582}"/>
                  </a:ext>
                </a:extLst>
              </p:cNvPr>
              <p:cNvSpPr>
                <a:spLocks/>
              </p:cNvSpPr>
              <p:nvPr/>
            </p:nvSpPr>
            <p:spPr bwMode="auto">
              <a:xfrm>
                <a:off x="4370543" y="40223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9" name="Freeform 1380">
                <a:extLst>
                  <a:ext uri="{FF2B5EF4-FFF2-40B4-BE49-F238E27FC236}">
                    <a16:creationId xmlns:a16="http://schemas.microsoft.com/office/drawing/2014/main" id="{61636FB3-87EA-468D-A709-DF319D58D798}"/>
                  </a:ext>
                </a:extLst>
              </p:cNvPr>
              <p:cNvSpPr>
                <a:spLocks/>
              </p:cNvSpPr>
              <p:nvPr/>
            </p:nvSpPr>
            <p:spPr bwMode="auto">
              <a:xfrm>
                <a:off x="4370543" y="4041392"/>
                <a:ext cx="11114" cy="17461"/>
              </a:xfrm>
              <a:custGeom>
                <a:avLst/>
                <a:gdLst>
                  <a:gd name="T0" fmla="*/ 5 w 7"/>
                  <a:gd name="T1" fmla="*/ 10 h 11"/>
                  <a:gd name="T2" fmla="*/ 7 w 7"/>
                  <a:gd name="T3" fmla="*/ 11 h 11"/>
                  <a:gd name="T4" fmla="*/ 7 w 7"/>
                  <a:gd name="T5" fmla="*/ 9 h 11"/>
                  <a:gd name="T6" fmla="*/ 6 w 7"/>
                  <a:gd name="T7" fmla="*/ 3 h 11"/>
                  <a:gd name="T8" fmla="*/ 0 w 7"/>
                  <a:gd name="T9" fmla="*/ 0 h 11"/>
                  <a:gd name="T10" fmla="*/ 0 w 7"/>
                  <a:gd name="T11" fmla="*/ 3 h 11"/>
                  <a:gd name="T12" fmla="*/ 3 w 7"/>
                  <a:gd name="T13" fmla="*/ 7 h 11"/>
                  <a:gd name="T14" fmla="*/ 3 w 7"/>
                  <a:gd name="T15" fmla="*/ 10 h 11"/>
                  <a:gd name="T16" fmla="*/ 5 w 7"/>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5" y="10"/>
                    </a:moveTo>
                    <a:lnTo>
                      <a:pt x="7" y="11"/>
                    </a:lnTo>
                    <a:lnTo>
                      <a:pt x="7" y="9"/>
                    </a:lnTo>
                    <a:lnTo>
                      <a:pt x="6" y="3"/>
                    </a:lnTo>
                    <a:lnTo>
                      <a:pt x="0" y="0"/>
                    </a:lnTo>
                    <a:lnTo>
                      <a:pt x="0" y="3"/>
                    </a:lnTo>
                    <a:lnTo>
                      <a:pt x="3" y="7"/>
                    </a:lnTo>
                    <a:lnTo>
                      <a:pt x="3" y="10"/>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0" name="Freeform 1381">
                <a:extLst>
                  <a:ext uri="{FF2B5EF4-FFF2-40B4-BE49-F238E27FC236}">
                    <a16:creationId xmlns:a16="http://schemas.microsoft.com/office/drawing/2014/main" id="{E060F50E-FFA4-43E3-82CC-79A26DCFB882}"/>
                  </a:ext>
                </a:extLst>
              </p:cNvPr>
              <p:cNvSpPr>
                <a:spLocks/>
              </p:cNvSpPr>
              <p:nvPr/>
            </p:nvSpPr>
            <p:spPr bwMode="auto">
              <a:xfrm>
                <a:off x="4375307" y="4065191"/>
                <a:ext cx="6350" cy="15874"/>
              </a:xfrm>
              <a:custGeom>
                <a:avLst/>
                <a:gdLst>
                  <a:gd name="T0" fmla="*/ 3 w 4"/>
                  <a:gd name="T1" fmla="*/ 0 h 10"/>
                  <a:gd name="T2" fmla="*/ 0 w 4"/>
                  <a:gd name="T3" fmla="*/ 5 h 10"/>
                  <a:gd name="T4" fmla="*/ 0 w 4"/>
                  <a:gd name="T5" fmla="*/ 8 h 10"/>
                  <a:gd name="T6" fmla="*/ 2 w 4"/>
                  <a:gd name="T7" fmla="*/ 10 h 10"/>
                  <a:gd name="T8" fmla="*/ 4 w 4"/>
                  <a:gd name="T9" fmla="*/ 5 h 10"/>
                  <a:gd name="T10" fmla="*/ 3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3" y="0"/>
                    </a:moveTo>
                    <a:lnTo>
                      <a:pt x="0" y="5"/>
                    </a:lnTo>
                    <a:lnTo>
                      <a:pt x="0" y="8"/>
                    </a:lnTo>
                    <a:lnTo>
                      <a:pt x="2" y="10"/>
                    </a:lnTo>
                    <a:lnTo>
                      <a:pt x="4"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1" name="Freeform 1382">
                <a:extLst>
                  <a:ext uri="{FF2B5EF4-FFF2-40B4-BE49-F238E27FC236}">
                    <a16:creationId xmlns:a16="http://schemas.microsoft.com/office/drawing/2014/main" id="{49672705-BB5E-467B-9286-11147EF9F518}"/>
                  </a:ext>
                </a:extLst>
              </p:cNvPr>
              <p:cNvSpPr>
                <a:spLocks/>
              </p:cNvSpPr>
              <p:nvPr/>
            </p:nvSpPr>
            <p:spPr bwMode="auto">
              <a:xfrm>
                <a:off x="4408650" y="4085826"/>
                <a:ext cx="7938" cy="9524"/>
              </a:xfrm>
              <a:custGeom>
                <a:avLst/>
                <a:gdLst>
                  <a:gd name="T0" fmla="*/ 0 w 5"/>
                  <a:gd name="T1" fmla="*/ 3 h 6"/>
                  <a:gd name="T2" fmla="*/ 1 w 5"/>
                  <a:gd name="T3" fmla="*/ 6 h 6"/>
                  <a:gd name="T4" fmla="*/ 5 w 5"/>
                  <a:gd name="T5" fmla="*/ 6 h 6"/>
                  <a:gd name="T6" fmla="*/ 5 w 5"/>
                  <a:gd name="T7" fmla="*/ 2 h 6"/>
                  <a:gd name="T8" fmla="*/ 2 w 5"/>
                  <a:gd name="T9" fmla="*/ 0 h 6"/>
                  <a:gd name="T10" fmla="*/ 0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0" y="3"/>
                    </a:moveTo>
                    <a:lnTo>
                      <a:pt x="1" y="6"/>
                    </a:lnTo>
                    <a:lnTo>
                      <a:pt x="5" y="6"/>
                    </a:lnTo>
                    <a:lnTo>
                      <a:pt x="5" y="2"/>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2" name="Line 1383">
                <a:extLst>
                  <a:ext uri="{FF2B5EF4-FFF2-40B4-BE49-F238E27FC236}">
                    <a16:creationId xmlns:a16="http://schemas.microsoft.com/office/drawing/2014/main" id="{98907AC7-B9B9-46D8-8185-820FCE7541D2}"/>
                  </a:ext>
                </a:extLst>
              </p:cNvPr>
              <p:cNvSpPr>
                <a:spLocks noChangeShapeType="1"/>
              </p:cNvSpPr>
              <p:nvPr/>
            </p:nvSpPr>
            <p:spPr bwMode="auto">
              <a:xfrm>
                <a:off x="4370549" y="4108049"/>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3" name="Line 1384">
                <a:extLst>
                  <a:ext uri="{FF2B5EF4-FFF2-40B4-BE49-F238E27FC236}">
                    <a16:creationId xmlns:a16="http://schemas.microsoft.com/office/drawing/2014/main" id="{C0BA0E91-7CA1-426E-B8D0-D9D65E2A2363}"/>
                  </a:ext>
                </a:extLst>
              </p:cNvPr>
              <p:cNvSpPr>
                <a:spLocks noChangeShapeType="1"/>
              </p:cNvSpPr>
              <p:nvPr/>
            </p:nvSpPr>
            <p:spPr bwMode="auto">
              <a:xfrm>
                <a:off x="4370549" y="4108049"/>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4" name="Freeform 1385">
                <a:extLst>
                  <a:ext uri="{FF2B5EF4-FFF2-40B4-BE49-F238E27FC236}">
                    <a16:creationId xmlns:a16="http://schemas.microsoft.com/office/drawing/2014/main" id="{803C01FA-8E18-46F2-8B99-D393E87816DE}"/>
                  </a:ext>
                </a:extLst>
              </p:cNvPr>
              <p:cNvSpPr>
                <a:spLocks/>
              </p:cNvSpPr>
              <p:nvPr/>
            </p:nvSpPr>
            <p:spPr bwMode="auto">
              <a:xfrm>
                <a:off x="4372137" y="4084239"/>
                <a:ext cx="3175" cy="14286"/>
              </a:xfrm>
              <a:custGeom>
                <a:avLst/>
                <a:gdLst>
                  <a:gd name="T0" fmla="*/ 1 w 2"/>
                  <a:gd name="T1" fmla="*/ 0 h 9"/>
                  <a:gd name="T2" fmla="*/ 0 w 2"/>
                  <a:gd name="T3" fmla="*/ 9 h 9"/>
                  <a:gd name="T4" fmla="*/ 2 w 2"/>
                  <a:gd name="T5" fmla="*/ 3 h 9"/>
                  <a:gd name="T6" fmla="*/ 1 w 2"/>
                  <a:gd name="T7" fmla="*/ 0 h 9"/>
                </a:gdLst>
                <a:ahLst/>
                <a:cxnLst>
                  <a:cxn ang="0">
                    <a:pos x="T0" y="T1"/>
                  </a:cxn>
                  <a:cxn ang="0">
                    <a:pos x="T2" y="T3"/>
                  </a:cxn>
                  <a:cxn ang="0">
                    <a:pos x="T4" y="T5"/>
                  </a:cxn>
                  <a:cxn ang="0">
                    <a:pos x="T6" y="T7"/>
                  </a:cxn>
                </a:cxnLst>
                <a:rect l="0" t="0" r="r" b="b"/>
                <a:pathLst>
                  <a:path w="2" h="9">
                    <a:moveTo>
                      <a:pt x="1" y="0"/>
                    </a:moveTo>
                    <a:lnTo>
                      <a:pt x="0" y="9"/>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5" name="Freeform 1386">
                <a:extLst>
                  <a:ext uri="{FF2B5EF4-FFF2-40B4-BE49-F238E27FC236}">
                    <a16:creationId xmlns:a16="http://schemas.microsoft.com/office/drawing/2014/main" id="{B8C01C3A-19C9-40E0-9F82-770074C8E1EB}"/>
                  </a:ext>
                </a:extLst>
              </p:cNvPr>
              <p:cNvSpPr>
                <a:spLocks/>
              </p:cNvSpPr>
              <p:nvPr/>
            </p:nvSpPr>
            <p:spPr bwMode="auto">
              <a:xfrm>
                <a:off x="4359437" y="4117572"/>
                <a:ext cx="7938" cy="6349"/>
              </a:xfrm>
              <a:custGeom>
                <a:avLst/>
                <a:gdLst>
                  <a:gd name="T0" fmla="*/ 1 w 5"/>
                  <a:gd name="T1" fmla="*/ 0 h 4"/>
                  <a:gd name="T2" fmla="*/ 0 w 5"/>
                  <a:gd name="T3" fmla="*/ 4 h 4"/>
                  <a:gd name="T4" fmla="*/ 3 w 5"/>
                  <a:gd name="T5" fmla="*/ 4 h 4"/>
                  <a:gd name="T6" fmla="*/ 5 w 5"/>
                  <a:gd name="T7" fmla="*/ 2 h 4"/>
                  <a:gd name="T8" fmla="*/ 4 w 5"/>
                  <a:gd name="T9" fmla="*/ 0 h 4"/>
                  <a:gd name="T10" fmla="*/ 1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1" y="0"/>
                    </a:moveTo>
                    <a:lnTo>
                      <a:pt x="0" y="4"/>
                    </a:lnTo>
                    <a:lnTo>
                      <a:pt x="3" y="4"/>
                    </a:lnTo>
                    <a:lnTo>
                      <a:pt x="5" y="2"/>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6" name="Freeform 1387">
                <a:extLst>
                  <a:ext uri="{FF2B5EF4-FFF2-40B4-BE49-F238E27FC236}">
                    <a16:creationId xmlns:a16="http://schemas.microsoft.com/office/drawing/2014/main" id="{2320DC88-5EBA-413B-8E6A-1D5291BB5C01}"/>
                  </a:ext>
                </a:extLst>
              </p:cNvPr>
              <p:cNvSpPr>
                <a:spLocks/>
              </p:cNvSpPr>
              <p:nvPr/>
            </p:nvSpPr>
            <p:spPr bwMode="auto">
              <a:xfrm>
                <a:off x="4368962" y="4108072"/>
                <a:ext cx="3175" cy="4762"/>
              </a:xfrm>
              <a:custGeom>
                <a:avLst/>
                <a:gdLst>
                  <a:gd name="T0" fmla="*/ 3 w 3"/>
                  <a:gd name="T1" fmla="*/ 4 h 4"/>
                  <a:gd name="T2" fmla="*/ 1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1" y="0"/>
                      <a:pt x="1" y="0"/>
                      <a:pt x="1" y="0"/>
                    </a:cubicBezTo>
                    <a:cubicBezTo>
                      <a:pt x="1" y="0"/>
                      <a:pt x="0" y="4"/>
                      <a:pt x="0" y="4"/>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7" name="Freeform 1388">
                <a:extLst>
                  <a:ext uri="{FF2B5EF4-FFF2-40B4-BE49-F238E27FC236}">
                    <a16:creationId xmlns:a16="http://schemas.microsoft.com/office/drawing/2014/main" id="{39E46CFE-BFD8-4D35-9633-DBE55926CDCE}"/>
                  </a:ext>
                </a:extLst>
              </p:cNvPr>
              <p:cNvSpPr>
                <a:spLocks/>
              </p:cNvSpPr>
              <p:nvPr/>
            </p:nvSpPr>
            <p:spPr bwMode="auto">
              <a:xfrm>
                <a:off x="4356323" y="4154111"/>
                <a:ext cx="23814" cy="25398"/>
              </a:xfrm>
              <a:custGeom>
                <a:avLst/>
                <a:gdLst>
                  <a:gd name="T0" fmla="*/ 14 w 15"/>
                  <a:gd name="T1" fmla="*/ 0 h 16"/>
                  <a:gd name="T2" fmla="*/ 9 w 15"/>
                  <a:gd name="T3" fmla="*/ 3 h 16"/>
                  <a:gd name="T4" fmla="*/ 6 w 15"/>
                  <a:gd name="T5" fmla="*/ 1 h 16"/>
                  <a:gd name="T6" fmla="*/ 3 w 15"/>
                  <a:gd name="T7" fmla="*/ 2 h 16"/>
                  <a:gd name="T8" fmla="*/ 2 w 15"/>
                  <a:gd name="T9" fmla="*/ 4 h 16"/>
                  <a:gd name="T10" fmla="*/ 5 w 15"/>
                  <a:gd name="T11" fmla="*/ 8 h 16"/>
                  <a:gd name="T12" fmla="*/ 5 w 15"/>
                  <a:gd name="T13" fmla="*/ 11 h 16"/>
                  <a:gd name="T14" fmla="*/ 2 w 15"/>
                  <a:gd name="T15" fmla="*/ 13 h 16"/>
                  <a:gd name="T16" fmla="*/ 0 w 15"/>
                  <a:gd name="T17" fmla="*/ 15 h 16"/>
                  <a:gd name="T18" fmla="*/ 3 w 15"/>
                  <a:gd name="T19" fmla="*/ 16 h 16"/>
                  <a:gd name="T20" fmla="*/ 10 w 15"/>
                  <a:gd name="T21" fmla="*/ 15 h 16"/>
                  <a:gd name="T22" fmla="*/ 12 w 15"/>
                  <a:gd name="T23" fmla="*/ 11 h 16"/>
                  <a:gd name="T24" fmla="*/ 12 w 15"/>
                  <a:gd name="T25" fmla="*/ 8 h 16"/>
                  <a:gd name="T26" fmla="*/ 11 w 15"/>
                  <a:gd name="T27" fmla="*/ 5 h 16"/>
                  <a:gd name="T28" fmla="*/ 15 w 15"/>
                  <a:gd name="T29" fmla="*/ 1 h 16"/>
                  <a:gd name="T30" fmla="*/ 14 w 15"/>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6">
                    <a:moveTo>
                      <a:pt x="14" y="0"/>
                    </a:moveTo>
                    <a:lnTo>
                      <a:pt x="9" y="3"/>
                    </a:lnTo>
                    <a:lnTo>
                      <a:pt x="6" y="1"/>
                    </a:lnTo>
                    <a:lnTo>
                      <a:pt x="3" y="2"/>
                    </a:lnTo>
                    <a:lnTo>
                      <a:pt x="2" y="4"/>
                    </a:lnTo>
                    <a:lnTo>
                      <a:pt x="5" y="8"/>
                    </a:lnTo>
                    <a:lnTo>
                      <a:pt x="5" y="11"/>
                    </a:lnTo>
                    <a:lnTo>
                      <a:pt x="2" y="13"/>
                    </a:lnTo>
                    <a:lnTo>
                      <a:pt x="0" y="15"/>
                    </a:lnTo>
                    <a:lnTo>
                      <a:pt x="3" y="16"/>
                    </a:lnTo>
                    <a:lnTo>
                      <a:pt x="10" y="15"/>
                    </a:lnTo>
                    <a:lnTo>
                      <a:pt x="12" y="11"/>
                    </a:lnTo>
                    <a:lnTo>
                      <a:pt x="12" y="8"/>
                    </a:lnTo>
                    <a:lnTo>
                      <a:pt x="11" y="5"/>
                    </a:lnTo>
                    <a:lnTo>
                      <a:pt x="15" y="1"/>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8" name="Freeform 1389">
                <a:extLst>
                  <a:ext uri="{FF2B5EF4-FFF2-40B4-BE49-F238E27FC236}">
                    <a16:creationId xmlns:a16="http://schemas.microsoft.com/office/drawing/2014/main" id="{9E720D26-AEB4-4D52-A08B-A71021FAA779}"/>
                  </a:ext>
                </a:extLst>
              </p:cNvPr>
              <p:cNvSpPr>
                <a:spLocks/>
              </p:cNvSpPr>
              <p:nvPr/>
            </p:nvSpPr>
            <p:spPr bwMode="auto">
              <a:xfrm>
                <a:off x="4381501" y="4148138"/>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4" name="Text Placeholder 6"/>
          <p:cNvSpPr>
            <a:spLocks noGrp="1"/>
          </p:cNvSpPr>
          <p:nvPr>
            <p:ph type="body" sz="quarter" idx="19" hasCustomPrompt="1"/>
          </p:nvPr>
        </p:nvSpPr>
        <p:spPr>
          <a:xfrm>
            <a:off x="4648543" y="1973807"/>
            <a:ext cx="1260764" cy="1255317"/>
          </a:xfrm>
          <a:prstGeom prst="rect">
            <a:avLst/>
          </a:prstGeom>
        </p:spPr>
        <p:txBody>
          <a:bodyPr anchor="ctr"/>
          <a:lstStyle>
            <a:lvl1pPr marL="0" indent="0" algn="ctr">
              <a:buNone/>
              <a:defRPr sz="2800" b="1" i="0">
                <a:solidFill>
                  <a:schemeClr val="bg1"/>
                </a:solidFill>
                <a:latin typeface="PF Highway Sans Pro" charset="0"/>
                <a:ea typeface="PF Highway Sans Pro" charset="0"/>
                <a:cs typeface="PF Highway Sans Pro" charset="0"/>
              </a:defRPr>
            </a:lvl1pPr>
          </a:lstStyle>
          <a:p>
            <a:pPr lvl="0"/>
            <a:r>
              <a:rPr lang="en-GB" dirty="0"/>
              <a:t>73%</a:t>
            </a:r>
            <a:endParaRPr lang="en-US" dirty="0"/>
          </a:p>
        </p:txBody>
      </p:sp>
      <p:sp>
        <p:nvSpPr>
          <p:cNvPr id="15" name="Text Placeholder 6"/>
          <p:cNvSpPr>
            <a:spLocks noGrp="1"/>
          </p:cNvSpPr>
          <p:nvPr>
            <p:ph type="body" sz="quarter" idx="20" hasCustomPrompt="1"/>
          </p:nvPr>
        </p:nvSpPr>
        <p:spPr>
          <a:xfrm>
            <a:off x="7107996" y="2154942"/>
            <a:ext cx="1260764" cy="1255317"/>
          </a:xfrm>
          <a:prstGeom prst="rect">
            <a:avLst/>
          </a:prstGeom>
        </p:spPr>
        <p:txBody>
          <a:bodyPr anchor="ctr"/>
          <a:lstStyle>
            <a:lvl1pPr marL="0" indent="0" algn="ctr">
              <a:buNone/>
              <a:defRPr sz="2800" b="1" i="0">
                <a:solidFill>
                  <a:schemeClr val="bg1"/>
                </a:solidFill>
                <a:latin typeface="PF Highway Sans Pro" charset="0"/>
                <a:ea typeface="PF Highway Sans Pro" charset="0"/>
                <a:cs typeface="PF Highway Sans Pro" charset="0"/>
              </a:defRPr>
            </a:lvl1pPr>
          </a:lstStyle>
          <a:p>
            <a:pPr lvl="0"/>
            <a:r>
              <a:rPr lang="en-GB" dirty="0"/>
              <a:t>67%</a:t>
            </a:r>
            <a:endParaRPr lang="en-US" dirty="0"/>
          </a:p>
        </p:txBody>
      </p:sp>
      <p:sp>
        <p:nvSpPr>
          <p:cNvPr id="16" name="Text Placeholder 6"/>
          <p:cNvSpPr>
            <a:spLocks noGrp="1"/>
          </p:cNvSpPr>
          <p:nvPr>
            <p:ph type="body" sz="quarter" idx="21" hasCustomPrompt="1"/>
          </p:nvPr>
        </p:nvSpPr>
        <p:spPr>
          <a:xfrm>
            <a:off x="9339632" y="3136674"/>
            <a:ext cx="1260764" cy="1255317"/>
          </a:xfrm>
          <a:prstGeom prst="rect">
            <a:avLst/>
          </a:prstGeom>
        </p:spPr>
        <p:txBody>
          <a:bodyPr anchor="ctr"/>
          <a:lstStyle>
            <a:lvl1pPr marL="0" indent="0" algn="ctr">
              <a:buNone/>
              <a:defRPr sz="2800" b="1" i="0">
                <a:solidFill>
                  <a:schemeClr val="bg1"/>
                </a:solidFill>
                <a:latin typeface="PF Highway Sans Pro" charset="0"/>
                <a:ea typeface="PF Highway Sans Pro" charset="0"/>
                <a:cs typeface="PF Highway Sans Pro" charset="0"/>
              </a:defRPr>
            </a:lvl1pPr>
          </a:lstStyle>
          <a:p>
            <a:pPr lvl="0"/>
            <a:r>
              <a:rPr lang="en-GB" dirty="0"/>
              <a:t>41%</a:t>
            </a:r>
            <a:endParaRPr lang="en-US" dirty="0"/>
          </a:p>
        </p:txBody>
      </p:sp>
    </p:spTree>
    <p:extLst>
      <p:ext uri="{BB962C8B-B14F-4D97-AF65-F5344CB8AC3E}">
        <p14:creationId xmlns:p14="http://schemas.microsoft.com/office/powerpoint/2010/main" val="54288048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1_Map slide 2 MASTER">
    <p:spTree>
      <p:nvGrpSpPr>
        <p:cNvPr id="1" name=""/>
        <p:cNvGrpSpPr/>
        <p:nvPr/>
      </p:nvGrpSpPr>
      <p:grpSpPr>
        <a:xfrm>
          <a:off x="0" y="0"/>
          <a:ext cx="0" cy="0"/>
          <a:chOff x="0" y="0"/>
          <a:chExt cx="0" cy="0"/>
        </a:xfrm>
      </p:grpSpPr>
      <p:sp>
        <p:nvSpPr>
          <p:cNvPr id="3" name="Titre 1"/>
          <p:cNvSpPr>
            <a:spLocks noGrp="1"/>
          </p:cNvSpPr>
          <p:nvPr>
            <p:ph type="ctrTitle" hasCustomPrompt="1"/>
          </p:nvPr>
        </p:nvSpPr>
        <p:spPr>
          <a:xfrm>
            <a:off x="513630" y="188640"/>
            <a:ext cx="10624686" cy="787051"/>
          </a:xfrm>
          <a:prstGeom prst="rect">
            <a:avLst/>
          </a:prstGeom>
        </p:spPr>
        <p:txBody>
          <a:bodyPr lIns="0" tIns="0" rIns="0" bIns="0" anchor="b">
            <a:noAutofit/>
          </a:bodyPr>
          <a:lstStyle>
            <a:lvl1pPr>
              <a:defRPr sz="4000" baseline="0">
                <a:solidFill>
                  <a:srgbClr val="003C68"/>
                </a:solidFill>
              </a:defRPr>
            </a:lvl1pPr>
          </a:lstStyle>
          <a:p>
            <a:r>
              <a:rPr lang="fr-FR" sz="4000" dirty="0" err="1">
                <a:solidFill>
                  <a:srgbClr val="003C68"/>
                </a:solidFill>
                <a:latin typeface="PF Highway Sans Pro" charset="0"/>
                <a:ea typeface="PF Highway Sans Pro" charset="0"/>
                <a:cs typeface="PF Highway Sans Pro" charset="0"/>
              </a:rPr>
              <a:t>Map</a:t>
            </a:r>
            <a:r>
              <a:rPr lang="fr-FR" sz="4000" dirty="0">
                <a:solidFill>
                  <a:srgbClr val="003C68"/>
                </a:solidFill>
                <a:latin typeface="PF Highway Sans Pro" charset="0"/>
                <a:ea typeface="PF Highway Sans Pro" charset="0"/>
                <a:cs typeface="PF Highway Sans Pro" charset="0"/>
              </a:rPr>
              <a:t> slide type 02 - 40pt</a:t>
            </a:r>
            <a:endParaRPr lang="en-US" sz="4000" dirty="0"/>
          </a:p>
        </p:txBody>
      </p:sp>
      <p:sp>
        <p:nvSpPr>
          <p:cNvPr id="4" name="Text Placeholder 2"/>
          <p:cNvSpPr>
            <a:spLocks noGrp="1"/>
          </p:cNvSpPr>
          <p:nvPr>
            <p:ph type="body" sz="quarter" idx="14" hasCustomPrompt="1"/>
          </p:nvPr>
        </p:nvSpPr>
        <p:spPr>
          <a:xfrm>
            <a:off x="513630" y="975692"/>
            <a:ext cx="10624686"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
        <p:nvSpPr>
          <p:cNvPr id="5" name="Text Placeholder 6"/>
          <p:cNvSpPr>
            <a:spLocks noGrp="1"/>
          </p:cNvSpPr>
          <p:nvPr>
            <p:ph type="body" sz="quarter" idx="15" hasCustomPrompt="1"/>
          </p:nvPr>
        </p:nvSpPr>
        <p:spPr>
          <a:xfrm>
            <a:off x="513629" y="4149080"/>
            <a:ext cx="2702051" cy="824552"/>
          </a:xfrm>
          <a:prstGeom prst="rect">
            <a:avLst/>
          </a:prstGeom>
        </p:spPr>
        <p:txBody>
          <a:bodyPr/>
          <a:lstStyle>
            <a:lvl1pPr marL="0" indent="0">
              <a:buNone/>
              <a:defRPr sz="5400" b="0" i="0">
                <a:solidFill>
                  <a:srgbClr val="2898D4"/>
                </a:solidFill>
                <a:latin typeface="PF Highway Sans Pro Medium" charset="0"/>
                <a:ea typeface="PF Highway Sans Pro Medium" charset="0"/>
                <a:cs typeface="PF Highway Sans Pro Medium" charset="0"/>
              </a:defRPr>
            </a:lvl1pPr>
          </a:lstStyle>
          <a:p>
            <a:pPr lvl="0"/>
            <a:r>
              <a:rPr lang="en-GB" dirty="0"/>
              <a:t>55%</a:t>
            </a:r>
            <a:endParaRPr lang="en-US" dirty="0"/>
          </a:p>
        </p:txBody>
      </p:sp>
      <p:sp>
        <p:nvSpPr>
          <p:cNvPr id="6" name="Text Placeholder 11"/>
          <p:cNvSpPr>
            <a:spLocks noGrp="1"/>
          </p:cNvSpPr>
          <p:nvPr>
            <p:ph type="body" sz="quarter" idx="16" hasCustomPrompt="1"/>
          </p:nvPr>
        </p:nvSpPr>
        <p:spPr>
          <a:xfrm>
            <a:off x="513630" y="4973633"/>
            <a:ext cx="2702050" cy="720725"/>
          </a:xfrm>
          <a:prstGeom prst="rect">
            <a:avLst/>
          </a:prstGeom>
        </p:spPr>
        <p:txBody>
          <a:bodyPr/>
          <a:lstStyle>
            <a:lvl1pPr marL="0" indent="0" algn="l">
              <a:buNone/>
              <a:defRPr sz="1800" baseline="0">
                <a:solidFill>
                  <a:srgbClr val="003C68"/>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Descriptor text to insert here at 18pt</a:t>
            </a:r>
            <a:endParaRPr lang="en-US" dirty="0"/>
          </a:p>
        </p:txBody>
      </p:sp>
      <p:sp>
        <p:nvSpPr>
          <p:cNvPr id="7" name="Text Placeholder 11"/>
          <p:cNvSpPr>
            <a:spLocks noGrp="1"/>
          </p:cNvSpPr>
          <p:nvPr>
            <p:ph type="body" sz="quarter" idx="17" hasCustomPrompt="1"/>
          </p:nvPr>
        </p:nvSpPr>
        <p:spPr>
          <a:xfrm>
            <a:off x="513630" y="2348879"/>
            <a:ext cx="2702050" cy="1800200"/>
          </a:xfrm>
          <a:prstGeom prst="rect">
            <a:avLst/>
          </a:prstGeom>
        </p:spPr>
        <p:txBody>
          <a:bodyPr/>
          <a:lstStyle>
            <a:lvl1pPr marL="0" indent="0" algn="l">
              <a:buNone/>
              <a:defRPr sz="1800" baseline="0">
                <a:solidFill>
                  <a:srgbClr val="003C68"/>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Descriptor text to insert here at 18pt</a:t>
            </a:r>
            <a:endParaRPr lang="en-US" dirty="0"/>
          </a:p>
        </p:txBody>
      </p:sp>
      <p:sp>
        <p:nvSpPr>
          <p:cNvPr id="8" name="Text Placeholder 11"/>
          <p:cNvSpPr>
            <a:spLocks noGrp="1"/>
          </p:cNvSpPr>
          <p:nvPr>
            <p:ph type="body" sz="quarter" idx="18" hasCustomPrompt="1"/>
          </p:nvPr>
        </p:nvSpPr>
        <p:spPr>
          <a:xfrm>
            <a:off x="513630" y="1844823"/>
            <a:ext cx="2702050" cy="504056"/>
          </a:xfrm>
          <a:prstGeom prst="rect">
            <a:avLst/>
          </a:prstGeom>
        </p:spPr>
        <p:txBody>
          <a:bodyPr/>
          <a:lstStyle>
            <a:lvl1pPr marL="0" indent="0" algn="l">
              <a:buNone/>
              <a:defRPr sz="1800" baseline="0">
                <a:solidFill>
                  <a:srgbClr val="003C68"/>
                </a:solidFill>
              </a:defRPr>
            </a:lvl1pPr>
            <a:lvl2pPr marL="457200" indent="0" algn="l">
              <a:buNone/>
              <a:defRPr sz="2800">
                <a:solidFill>
                  <a:srgbClr val="003C68"/>
                </a:solidFill>
              </a:defRPr>
            </a:lvl2pPr>
            <a:lvl3pPr marL="914400" indent="0" algn="l">
              <a:buNone/>
              <a:defRPr sz="2800">
                <a:solidFill>
                  <a:srgbClr val="003C68"/>
                </a:solidFill>
              </a:defRPr>
            </a:lvl3pPr>
            <a:lvl4pPr marL="1371600" indent="0" algn="l">
              <a:buNone/>
              <a:defRPr sz="2800">
                <a:solidFill>
                  <a:srgbClr val="003C68"/>
                </a:solidFill>
              </a:defRPr>
            </a:lvl4pPr>
            <a:lvl5pPr marL="1828800" indent="0" algn="l">
              <a:buNone/>
              <a:defRPr sz="2800">
                <a:solidFill>
                  <a:srgbClr val="003C68"/>
                </a:solidFill>
              </a:defRPr>
            </a:lvl5pPr>
          </a:lstStyle>
          <a:p>
            <a:pPr lvl="0"/>
            <a:r>
              <a:rPr lang="en-GB" dirty="0"/>
              <a:t>Title here 18pt</a:t>
            </a:r>
            <a:endParaRPr lang="en-US" dirty="0"/>
          </a:p>
        </p:txBody>
      </p:sp>
      <p:grpSp>
        <p:nvGrpSpPr>
          <p:cNvPr id="1403" name="Group 1402">
            <a:extLst>
              <a:ext uri="{FF2B5EF4-FFF2-40B4-BE49-F238E27FC236}">
                <a16:creationId xmlns:a16="http://schemas.microsoft.com/office/drawing/2014/main" id="{BA00C8B9-C4B2-4E30-941C-057642D236E1}"/>
              </a:ext>
            </a:extLst>
          </p:cNvPr>
          <p:cNvGrpSpPr/>
          <p:nvPr/>
        </p:nvGrpSpPr>
        <p:grpSpPr>
          <a:xfrm>
            <a:off x="3853099" y="1484784"/>
            <a:ext cx="7222106" cy="4614278"/>
            <a:chOff x="2425701" y="1025525"/>
            <a:chExt cx="7337425" cy="5195888"/>
          </a:xfrm>
          <a:solidFill>
            <a:schemeClr val="bg1">
              <a:lumMod val="75000"/>
            </a:schemeClr>
          </a:solidFill>
        </p:grpSpPr>
        <p:grpSp>
          <p:nvGrpSpPr>
            <p:cNvPr id="1404" name="Group 1210">
              <a:extLst>
                <a:ext uri="{FF2B5EF4-FFF2-40B4-BE49-F238E27FC236}">
                  <a16:creationId xmlns:a16="http://schemas.microsoft.com/office/drawing/2014/main" id="{C6F1F050-8CBD-4C24-8053-7095CEAB52F1}"/>
                </a:ext>
              </a:extLst>
            </p:cNvPr>
            <p:cNvGrpSpPr>
              <a:grpSpLocks/>
            </p:cNvGrpSpPr>
            <p:nvPr/>
          </p:nvGrpSpPr>
          <p:grpSpPr bwMode="auto">
            <a:xfrm>
              <a:off x="2974976" y="1025525"/>
              <a:ext cx="2486025" cy="2170113"/>
              <a:chOff x="1874" y="646"/>
              <a:chExt cx="1566" cy="1367"/>
            </a:xfrm>
            <a:grpFill/>
          </p:grpSpPr>
          <p:sp>
            <p:nvSpPr>
              <p:cNvPr id="2589" name="Freeform 1081">
                <a:extLst>
                  <a:ext uri="{FF2B5EF4-FFF2-40B4-BE49-F238E27FC236}">
                    <a16:creationId xmlns:a16="http://schemas.microsoft.com/office/drawing/2014/main" id="{59C0C203-CFFE-4F37-BC64-2153616C9F8B}"/>
                  </a:ext>
                </a:extLst>
              </p:cNvPr>
              <p:cNvSpPr>
                <a:spLocks/>
              </p:cNvSpPr>
              <p:nvPr/>
            </p:nvSpPr>
            <p:spPr bwMode="auto">
              <a:xfrm>
                <a:off x="1874" y="1054"/>
                <a:ext cx="1026" cy="959"/>
              </a:xfrm>
              <a:custGeom>
                <a:avLst/>
                <a:gdLst>
                  <a:gd name="T0" fmla="*/ 626 w 1026"/>
                  <a:gd name="T1" fmla="*/ 954 h 959"/>
                  <a:gd name="T2" fmla="*/ 847 w 1026"/>
                  <a:gd name="T3" fmla="*/ 855 h 959"/>
                  <a:gd name="T4" fmla="*/ 884 w 1026"/>
                  <a:gd name="T5" fmla="*/ 894 h 959"/>
                  <a:gd name="T6" fmla="*/ 889 w 1026"/>
                  <a:gd name="T7" fmla="*/ 911 h 959"/>
                  <a:gd name="T8" fmla="*/ 889 w 1026"/>
                  <a:gd name="T9" fmla="*/ 877 h 959"/>
                  <a:gd name="T10" fmla="*/ 894 w 1026"/>
                  <a:gd name="T11" fmla="*/ 818 h 959"/>
                  <a:gd name="T12" fmla="*/ 840 w 1026"/>
                  <a:gd name="T13" fmla="*/ 815 h 959"/>
                  <a:gd name="T14" fmla="*/ 934 w 1026"/>
                  <a:gd name="T15" fmla="*/ 787 h 959"/>
                  <a:gd name="T16" fmla="*/ 1004 w 1026"/>
                  <a:gd name="T17" fmla="*/ 761 h 959"/>
                  <a:gd name="T18" fmla="*/ 1018 w 1026"/>
                  <a:gd name="T19" fmla="*/ 709 h 959"/>
                  <a:gd name="T20" fmla="*/ 963 w 1026"/>
                  <a:gd name="T21" fmla="*/ 703 h 959"/>
                  <a:gd name="T22" fmla="*/ 989 w 1026"/>
                  <a:gd name="T23" fmla="*/ 672 h 959"/>
                  <a:gd name="T24" fmla="*/ 968 w 1026"/>
                  <a:gd name="T25" fmla="*/ 653 h 959"/>
                  <a:gd name="T26" fmla="*/ 959 w 1026"/>
                  <a:gd name="T27" fmla="*/ 610 h 959"/>
                  <a:gd name="T28" fmla="*/ 955 w 1026"/>
                  <a:gd name="T29" fmla="*/ 564 h 959"/>
                  <a:gd name="T30" fmla="*/ 942 w 1026"/>
                  <a:gd name="T31" fmla="*/ 529 h 959"/>
                  <a:gd name="T32" fmla="*/ 895 w 1026"/>
                  <a:gd name="T33" fmla="*/ 585 h 959"/>
                  <a:gd name="T34" fmla="*/ 885 w 1026"/>
                  <a:gd name="T35" fmla="*/ 513 h 959"/>
                  <a:gd name="T36" fmla="*/ 844 w 1026"/>
                  <a:gd name="T37" fmla="*/ 452 h 959"/>
                  <a:gd name="T38" fmla="*/ 791 w 1026"/>
                  <a:gd name="T39" fmla="*/ 492 h 959"/>
                  <a:gd name="T40" fmla="*/ 778 w 1026"/>
                  <a:gd name="T41" fmla="*/ 607 h 959"/>
                  <a:gd name="T42" fmla="*/ 726 w 1026"/>
                  <a:gd name="T43" fmla="*/ 691 h 959"/>
                  <a:gd name="T44" fmla="*/ 698 w 1026"/>
                  <a:gd name="T45" fmla="*/ 743 h 959"/>
                  <a:gd name="T46" fmla="*/ 671 w 1026"/>
                  <a:gd name="T47" fmla="*/ 639 h 959"/>
                  <a:gd name="T48" fmla="*/ 583 w 1026"/>
                  <a:gd name="T49" fmla="*/ 549 h 959"/>
                  <a:gd name="T50" fmla="*/ 588 w 1026"/>
                  <a:gd name="T51" fmla="*/ 463 h 959"/>
                  <a:gd name="T52" fmla="*/ 625 w 1026"/>
                  <a:gd name="T53" fmla="*/ 413 h 959"/>
                  <a:gd name="T54" fmla="*/ 629 w 1026"/>
                  <a:gd name="T55" fmla="*/ 370 h 959"/>
                  <a:gd name="T56" fmla="*/ 681 w 1026"/>
                  <a:gd name="T57" fmla="*/ 379 h 959"/>
                  <a:gd name="T58" fmla="*/ 697 w 1026"/>
                  <a:gd name="T59" fmla="*/ 321 h 959"/>
                  <a:gd name="T60" fmla="*/ 757 w 1026"/>
                  <a:gd name="T61" fmla="*/ 312 h 959"/>
                  <a:gd name="T62" fmla="*/ 777 w 1026"/>
                  <a:gd name="T63" fmla="*/ 306 h 959"/>
                  <a:gd name="T64" fmla="*/ 809 w 1026"/>
                  <a:gd name="T65" fmla="*/ 244 h 959"/>
                  <a:gd name="T66" fmla="*/ 796 w 1026"/>
                  <a:gd name="T67" fmla="*/ 188 h 959"/>
                  <a:gd name="T68" fmla="*/ 760 w 1026"/>
                  <a:gd name="T69" fmla="*/ 246 h 959"/>
                  <a:gd name="T70" fmla="*/ 732 w 1026"/>
                  <a:gd name="T71" fmla="*/ 198 h 959"/>
                  <a:gd name="T72" fmla="*/ 716 w 1026"/>
                  <a:gd name="T73" fmla="*/ 183 h 959"/>
                  <a:gd name="T74" fmla="*/ 716 w 1026"/>
                  <a:gd name="T75" fmla="*/ 128 h 959"/>
                  <a:gd name="T76" fmla="*/ 688 w 1026"/>
                  <a:gd name="T77" fmla="*/ 97 h 959"/>
                  <a:gd name="T78" fmla="*/ 691 w 1026"/>
                  <a:gd name="T79" fmla="*/ 180 h 959"/>
                  <a:gd name="T80" fmla="*/ 656 w 1026"/>
                  <a:gd name="T81" fmla="*/ 225 h 959"/>
                  <a:gd name="T82" fmla="*/ 633 w 1026"/>
                  <a:gd name="T83" fmla="*/ 258 h 959"/>
                  <a:gd name="T84" fmla="*/ 639 w 1026"/>
                  <a:gd name="T85" fmla="*/ 215 h 959"/>
                  <a:gd name="T86" fmla="*/ 613 w 1026"/>
                  <a:gd name="T87" fmla="*/ 214 h 959"/>
                  <a:gd name="T88" fmla="*/ 550 w 1026"/>
                  <a:gd name="T89" fmla="*/ 201 h 959"/>
                  <a:gd name="T90" fmla="*/ 515 w 1026"/>
                  <a:gd name="T91" fmla="*/ 180 h 959"/>
                  <a:gd name="T92" fmla="*/ 518 w 1026"/>
                  <a:gd name="T93" fmla="*/ 188 h 959"/>
                  <a:gd name="T94" fmla="*/ 488 w 1026"/>
                  <a:gd name="T95" fmla="*/ 232 h 959"/>
                  <a:gd name="T96" fmla="*/ 448 w 1026"/>
                  <a:gd name="T97" fmla="*/ 190 h 959"/>
                  <a:gd name="T98" fmla="*/ 429 w 1026"/>
                  <a:gd name="T99" fmla="*/ 132 h 959"/>
                  <a:gd name="T100" fmla="*/ 349 w 1026"/>
                  <a:gd name="T101" fmla="*/ 79 h 959"/>
                  <a:gd name="T102" fmla="*/ 327 w 1026"/>
                  <a:gd name="T103" fmla="*/ 22 h 959"/>
                  <a:gd name="T104" fmla="*/ 252 w 1026"/>
                  <a:gd name="T105" fmla="*/ 63 h 959"/>
                  <a:gd name="T106" fmla="*/ 302 w 1026"/>
                  <a:gd name="T107" fmla="*/ 30 h 959"/>
                  <a:gd name="T108" fmla="*/ 221 w 1026"/>
                  <a:gd name="T109" fmla="*/ 81 h 959"/>
                  <a:gd name="T110" fmla="*/ 165 w 1026"/>
                  <a:gd name="T111" fmla="*/ 2 h 959"/>
                  <a:gd name="T112" fmla="*/ 74 w 1026"/>
                  <a:gd name="T113" fmla="*/ 459 h 959"/>
                  <a:gd name="T114" fmla="*/ 90 w 1026"/>
                  <a:gd name="T115" fmla="*/ 541 h 959"/>
                  <a:gd name="T116" fmla="*/ 92 w 1026"/>
                  <a:gd name="T117" fmla="*/ 604 h 959"/>
                  <a:gd name="T118" fmla="*/ 99 w 1026"/>
                  <a:gd name="T119" fmla="*/ 632 h 959"/>
                  <a:gd name="T120" fmla="*/ 83 w 1026"/>
                  <a:gd name="T121" fmla="*/ 665 h 959"/>
                  <a:gd name="T122" fmla="*/ 106 w 1026"/>
                  <a:gd name="T123" fmla="*/ 680 h 959"/>
                  <a:gd name="T124" fmla="*/ 110 w 1026"/>
                  <a:gd name="T125" fmla="*/ 71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6" h="959">
                    <a:moveTo>
                      <a:pt x="495" y="783"/>
                    </a:moveTo>
                    <a:lnTo>
                      <a:pt x="499" y="783"/>
                    </a:lnTo>
                    <a:lnTo>
                      <a:pt x="502" y="786"/>
                    </a:lnTo>
                    <a:lnTo>
                      <a:pt x="502" y="787"/>
                    </a:lnTo>
                    <a:lnTo>
                      <a:pt x="504" y="789"/>
                    </a:lnTo>
                    <a:lnTo>
                      <a:pt x="505" y="790"/>
                    </a:lnTo>
                    <a:lnTo>
                      <a:pt x="508" y="791"/>
                    </a:lnTo>
                    <a:lnTo>
                      <a:pt x="508" y="792"/>
                    </a:lnTo>
                    <a:lnTo>
                      <a:pt x="511" y="793"/>
                    </a:lnTo>
                    <a:lnTo>
                      <a:pt x="512" y="795"/>
                    </a:lnTo>
                    <a:lnTo>
                      <a:pt x="513" y="794"/>
                    </a:lnTo>
                    <a:lnTo>
                      <a:pt x="516" y="794"/>
                    </a:lnTo>
                    <a:lnTo>
                      <a:pt x="519" y="794"/>
                    </a:lnTo>
                    <a:lnTo>
                      <a:pt x="521" y="794"/>
                    </a:lnTo>
                    <a:lnTo>
                      <a:pt x="524" y="798"/>
                    </a:lnTo>
                    <a:lnTo>
                      <a:pt x="526" y="798"/>
                    </a:lnTo>
                    <a:lnTo>
                      <a:pt x="528" y="801"/>
                    </a:lnTo>
                    <a:lnTo>
                      <a:pt x="532" y="803"/>
                    </a:lnTo>
                    <a:lnTo>
                      <a:pt x="535" y="804"/>
                    </a:lnTo>
                    <a:lnTo>
                      <a:pt x="537" y="807"/>
                    </a:lnTo>
                    <a:lnTo>
                      <a:pt x="539" y="808"/>
                    </a:lnTo>
                    <a:lnTo>
                      <a:pt x="544" y="808"/>
                    </a:lnTo>
                    <a:lnTo>
                      <a:pt x="546" y="806"/>
                    </a:lnTo>
                    <a:lnTo>
                      <a:pt x="547" y="808"/>
                    </a:lnTo>
                    <a:lnTo>
                      <a:pt x="549" y="810"/>
                    </a:lnTo>
                    <a:lnTo>
                      <a:pt x="555" y="811"/>
                    </a:lnTo>
                    <a:lnTo>
                      <a:pt x="557" y="812"/>
                    </a:lnTo>
                    <a:lnTo>
                      <a:pt x="560" y="813"/>
                    </a:lnTo>
                    <a:lnTo>
                      <a:pt x="562" y="815"/>
                    </a:lnTo>
                    <a:lnTo>
                      <a:pt x="619" y="847"/>
                    </a:lnTo>
                    <a:lnTo>
                      <a:pt x="622" y="853"/>
                    </a:lnTo>
                    <a:lnTo>
                      <a:pt x="631" y="860"/>
                    </a:lnTo>
                    <a:lnTo>
                      <a:pt x="640" y="912"/>
                    </a:lnTo>
                    <a:lnTo>
                      <a:pt x="639" y="936"/>
                    </a:lnTo>
                    <a:lnTo>
                      <a:pt x="638" y="939"/>
                    </a:lnTo>
                    <a:lnTo>
                      <a:pt x="636" y="943"/>
                    </a:lnTo>
                    <a:lnTo>
                      <a:pt x="634" y="946"/>
                    </a:lnTo>
                    <a:lnTo>
                      <a:pt x="629" y="949"/>
                    </a:lnTo>
                    <a:lnTo>
                      <a:pt x="626" y="954"/>
                    </a:lnTo>
                    <a:lnTo>
                      <a:pt x="628" y="959"/>
                    </a:lnTo>
                    <a:lnTo>
                      <a:pt x="677" y="943"/>
                    </a:lnTo>
                    <a:lnTo>
                      <a:pt x="683" y="941"/>
                    </a:lnTo>
                    <a:lnTo>
                      <a:pt x="684" y="932"/>
                    </a:lnTo>
                    <a:lnTo>
                      <a:pt x="711" y="923"/>
                    </a:lnTo>
                    <a:lnTo>
                      <a:pt x="723" y="913"/>
                    </a:lnTo>
                    <a:lnTo>
                      <a:pt x="725" y="911"/>
                    </a:lnTo>
                    <a:lnTo>
                      <a:pt x="729" y="910"/>
                    </a:lnTo>
                    <a:lnTo>
                      <a:pt x="735" y="902"/>
                    </a:lnTo>
                    <a:lnTo>
                      <a:pt x="738" y="900"/>
                    </a:lnTo>
                    <a:lnTo>
                      <a:pt x="741" y="898"/>
                    </a:lnTo>
                    <a:lnTo>
                      <a:pt x="744" y="895"/>
                    </a:lnTo>
                    <a:lnTo>
                      <a:pt x="749" y="894"/>
                    </a:lnTo>
                    <a:lnTo>
                      <a:pt x="790" y="895"/>
                    </a:lnTo>
                    <a:lnTo>
                      <a:pt x="793" y="891"/>
                    </a:lnTo>
                    <a:lnTo>
                      <a:pt x="795" y="891"/>
                    </a:lnTo>
                    <a:lnTo>
                      <a:pt x="796" y="890"/>
                    </a:lnTo>
                    <a:lnTo>
                      <a:pt x="798" y="890"/>
                    </a:lnTo>
                    <a:lnTo>
                      <a:pt x="800" y="891"/>
                    </a:lnTo>
                    <a:lnTo>
                      <a:pt x="802" y="889"/>
                    </a:lnTo>
                    <a:lnTo>
                      <a:pt x="803" y="887"/>
                    </a:lnTo>
                    <a:lnTo>
                      <a:pt x="807" y="880"/>
                    </a:lnTo>
                    <a:lnTo>
                      <a:pt x="809" y="880"/>
                    </a:lnTo>
                    <a:lnTo>
                      <a:pt x="813" y="875"/>
                    </a:lnTo>
                    <a:lnTo>
                      <a:pt x="813" y="871"/>
                    </a:lnTo>
                    <a:lnTo>
                      <a:pt x="814" y="867"/>
                    </a:lnTo>
                    <a:lnTo>
                      <a:pt x="817" y="865"/>
                    </a:lnTo>
                    <a:lnTo>
                      <a:pt x="817" y="862"/>
                    </a:lnTo>
                    <a:lnTo>
                      <a:pt x="820" y="858"/>
                    </a:lnTo>
                    <a:lnTo>
                      <a:pt x="825" y="852"/>
                    </a:lnTo>
                    <a:lnTo>
                      <a:pt x="826" y="849"/>
                    </a:lnTo>
                    <a:lnTo>
                      <a:pt x="828" y="846"/>
                    </a:lnTo>
                    <a:lnTo>
                      <a:pt x="830" y="846"/>
                    </a:lnTo>
                    <a:lnTo>
                      <a:pt x="831" y="847"/>
                    </a:lnTo>
                    <a:lnTo>
                      <a:pt x="833" y="849"/>
                    </a:lnTo>
                    <a:lnTo>
                      <a:pt x="836" y="849"/>
                    </a:lnTo>
                    <a:lnTo>
                      <a:pt x="840" y="849"/>
                    </a:lnTo>
                    <a:lnTo>
                      <a:pt x="841" y="848"/>
                    </a:lnTo>
                    <a:lnTo>
                      <a:pt x="847" y="855"/>
                    </a:lnTo>
                    <a:lnTo>
                      <a:pt x="847" y="860"/>
                    </a:lnTo>
                    <a:lnTo>
                      <a:pt x="844" y="881"/>
                    </a:lnTo>
                    <a:lnTo>
                      <a:pt x="843" y="884"/>
                    </a:lnTo>
                    <a:lnTo>
                      <a:pt x="844" y="884"/>
                    </a:lnTo>
                    <a:lnTo>
                      <a:pt x="845" y="886"/>
                    </a:lnTo>
                    <a:lnTo>
                      <a:pt x="846" y="888"/>
                    </a:lnTo>
                    <a:lnTo>
                      <a:pt x="846" y="891"/>
                    </a:lnTo>
                    <a:lnTo>
                      <a:pt x="846" y="893"/>
                    </a:lnTo>
                    <a:lnTo>
                      <a:pt x="846" y="894"/>
                    </a:lnTo>
                    <a:lnTo>
                      <a:pt x="845" y="896"/>
                    </a:lnTo>
                    <a:lnTo>
                      <a:pt x="846" y="897"/>
                    </a:lnTo>
                    <a:lnTo>
                      <a:pt x="846" y="897"/>
                    </a:lnTo>
                    <a:lnTo>
                      <a:pt x="851" y="898"/>
                    </a:lnTo>
                    <a:lnTo>
                      <a:pt x="854" y="898"/>
                    </a:lnTo>
                    <a:lnTo>
                      <a:pt x="854" y="900"/>
                    </a:lnTo>
                    <a:lnTo>
                      <a:pt x="856" y="901"/>
                    </a:lnTo>
                    <a:lnTo>
                      <a:pt x="858" y="898"/>
                    </a:lnTo>
                    <a:lnTo>
                      <a:pt x="859" y="899"/>
                    </a:lnTo>
                    <a:lnTo>
                      <a:pt x="863" y="898"/>
                    </a:lnTo>
                    <a:lnTo>
                      <a:pt x="864" y="895"/>
                    </a:lnTo>
                    <a:lnTo>
                      <a:pt x="867" y="892"/>
                    </a:lnTo>
                    <a:lnTo>
                      <a:pt x="865" y="895"/>
                    </a:lnTo>
                    <a:lnTo>
                      <a:pt x="866" y="895"/>
                    </a:lnTo>
                    <a:lnTo>
                      <a:pt x="865" y="898"/>
                    </a:lnTo>
                    <a:lnTo>
                      <a:pt x="866" y="898"/>
                    </a:lnTo>
                    <a:lnTo>
                      <a:pt x="872" y="896"/>
                    </a:lnTo>
                    <a:lnTo>
                      <a:pt x="874" y="894"/>
                    </a:lnTo>
                    <a:lnTo>
                      <a:pt x="877" y="894"/>
                    </a:lnTo>
                    <a:lnTo>
                      <a:pt x="880" y="890"/>
                    </a:lnTo>
                    <a:lnTo>
                      <a:pt x="882" y="889"/>
                    </a:lnTo>
                    <a:lnTo>
                      <a:pt x="886" y="884"/>
                    </a:lnTo>
                    <a:lnTo>
                      <a:pt x="886" y="886"/>
                    </a:lnTo>
                    <a:lnTo>
                      <a:pt x="888" y="885"/>
                    </a:lnTo>
                    <a:lnTo>
                      <a:pt x="888" y="887"/>
                    </a:lnTo>
                    <a:lnTo>
                      <a:pt x="885" y="891"/>
                    </a:lnTo>
                    <a:lnTo>
                      <a:pt x="882" y="891"/>
                    </a:lnTo>
                    <a:lnTo>
                      <a:pt x="879" y="895"/>
                    </a:lnTo>
                    <a:lnTo>
                      <a:pt x="882" y="897"/>
                    </a:lnTo>
                    <a:lnTo>
                      <a:pt x="884" y="894"/>
                    </a:lnTo>
                    <a:lnTo>
                      <a:pt x="887" y="894"/>
                    </a:lnTo>
                    <a:lnTo>
                      <a:pt x="889" y="895"/>
                    </a:lnTo>
                    <a:lnTo>
                      <a:pt x="895" y="896"/>
                    </a:lnTo>
                    <a:lnTo>
                      <a:pt x="899" y="895"/>
                    </a:lnTo>
                    <a:lnTo>
                      <a:pt x="896" y="898"/>
                    </a:lnTo>
                    <a:lnTo>
                      <a:pt x="892" y="898"/>
                    </a:lnTo>
                    <a:lnTo>
                      <a:pt x="889" y="898"/>
                    </a:lnTo>
                    <a:lnTo>
                      <a:pt x="889" y="901"/>
                    </a:lnTo>
                    <a:lnTo>
                      <a:pt x="889" y="902"/>
                    </a:lnTo>
                    <a:lnTo>
                      <a:pt x="888" y="901"/>
                    </a:lnTo>
                    <a:lnTo>
                      <a:pt x="887" y="898"/>
                    </a:lnTo>
                    <a:lnTo>
                      <a:pt x="885" y="897"/>
                    </a:lnTo>
                    <a:lnTo>
                      <a:pt x="881" y="898"/>
                    </a:lnTo>
                    <a:lnTo>
                      <a:pt x="876" y="902"/>
                    </a:lnTo>
                    <a:lnTo>
                      <a:pt x="870" y="904"/>
                    </a:lnTo>
                    <a:lnTo>
                      <a:pt x="865" y="908"/>
                    </a:lnTo>
                    <a:lnTo>
                      <a:pt x="864" y="910"/>
                    </a:lnTo>
                    <a:lnTo>
                      <a:pt x="861" y="913"/>
                    </a:lnTo>
                    <a:lnTo>
                      <a:pt x="858" y="918"/>
                    </a:lnTo>
                    <a:lnTo>
                      <a:pt x="858" y="922"/>
                    </a:lnTo>
                    <a:lnTo>
                      <a:pt x="859" y="925"/>
                    </a:lnTo>
                    <a:lnTo>
                      <a:pt x="860" y="929"/>
                    </a:lnTo>
                    <a:lnTo>
                      <a:pt x="861" y="928"/>
                    </a:lnTo>
                    <a:lnTo>
                      <a:pt x="863" y="929"/>
                    </a:lnTo>
                    <a:lnTo>
                      <a:pt x="863" y="933"/>
                    </a:lnTo>
                    <a:lnTo>
                      <a:pt x="865" y="935"/>
                    </a:lnTo>
                    <a:lnTo>
                      <a:pt x="867" y="933"/>
                    </a:lnTo>
                    <a:lnTo>
                      <a:pt x="868" y="936"/>
                    </a:lnTo>
                    <a:lnTo>
                      <a:pt x="869" y="934"/>
                    </a:lnTo>
                    <a:lnTo>
                      <a:pt x="870" y="931"/>
                    </a:lnTo>
                    <a:lnTo>
                      <a:pt x="871" y="930"/>
                    </a:lnTo>
                    <a:lnTo>
                      <a:pt x="872" y="930"/>
                    </a:lnTo>
                    <a:lnTo>
                      <a:pt x="875" y="927"/>
                    </a:lnTo>
                    <a:lnTo>
                      <a:pt x="879" y="926"/>
                    </a:lnTo>
                    <a:lnTo>
                      <a:pt x="882" y="921"/>
                    </a:lnTo>
                    <a:lnTo>
                      <a:pt x="886" y="916"/>
                    </a:lnTo>
                    <a:lnTo>
                      <a:pt x="886" y="915"/>
                    </a:lnTo>
                    <a:lnTo>
                      <a:pt x="888" y="911"/>
                    </a:lnTo>
                    <a:lnTo>
                      <a:pt x="889" y="911"/>
                    </a:lnTo>
                    <a:lnTo>
                      <a:pt x="890" y="909"/>
                    </a:lnTo>
                    <a:lnTo>
                      <a:pt x="892" y="909"/>
                    </a:lnTo>
                    <a:lnTo>
                      <a:pt x="893" y="913"/>
                    </a:lnTo>
                    <a:lnTo>
                      <a:pt x="896" y="913"/>
                    </a:lnTo>
                    <a:lnTo>
                      <a:pt x="896" y="911"/>
                    </a:lnTo>
                    <a:lnTo>
                      <a:pt x="899" y="911"/>
                    </a:lnTo>
                    <a:lnTo>
                      <a:pt x="903" y="909"/>
                    </a:lnTo>
                    <a:lnTo>
                      <a:pt x="907" y="908"/>
                    </a:lnTo>
                    <a:lnTo>
                      <a:pt x="912" y="906"/>
                    </a:lnTo>
                    <a:lnTo>
                      <a:pt x="914" y="906"/>
                    </a:lnTo>
                    <a:lnTo>
                      <a:pt x="921" y="901"/>
                    </a:lnTo>
                    <a:lnTo>
                      <a:pt x="925" y="901"/>
                    </a:lnTo>
                    <a:lnTo>
                      <a:pt x="927" y="900"/>
                    </a:lnTo>
                    <a:lnTo>
                      <a:pt x="930" y="901"/>
                    </a:lnTo>
                    <a:lnTo>
                      <a:pt x="931" y="900"/>
                    </a:lnTo>
                    <a:lnTo>
                      <a:pt x="931" y="898"/>
                    </a:lnTo>
                    <a:lnTo>
                      <a:pt x="927" y="898"/>
                    </a:lnTo>
                    <a:lnTo>
                      <a:pt x="925" y="896"/>
                    </a:lnTo>
                    <a:lnTo>
                      <a:pt x="926" y="896"/>
                    </a:lnTo>
                    <a:lnTo>
                      <a:pt x="928" y="895"/>
                    </a:lnTo>
                    <a:lnTo>
                      <a:pt x="928" y="894"/>
                    </a:lnTo>
                    <a:lnTo>
                      <a:pt x="924" y="891"/>
                    </a:lnTo>
                    <a:lnTo>
                      <a:pt x="920" y="890"/>
                    </a:lnTo>
                    <a:lnTo>
                      <a:pt x="920" y="888"/>
                    </a:lnTo>
                    <a:lnTo>
                      <a:pt x="920" y="886"/>
                    </a:lnTo>
                    <a:lnTo>
                      <a:pt x="916" y="889"/>
                    </a:lnTo>
                    <a:lnTo>
                      <a:pt x="915" y="891"/>
                    </a:lnTo>
                    <a:lnTo>
                      <a:pt x="910" y="890"/>
                    </a:lnTo>
                    <a:lnTo>
                      <a:pt x="910" y="888"/>
                    </a:lnTo>
                    <a:lnTo>
                      <a:pt x="906" y="886"/>
                    </a:lnTo>
                    <a:lnTo>
                      <a:pt x="904" y="887"/>
                    </a:lnTo>
                    <a:lnTo>
                      <a:pt x="902" y="886"/>
                    </a:lnTo>
                    <a:lnTo>
                      <a:pt x="897" y="886"/>
                    </a:lnTo>
                    <a:lnTo>
                      <a:pt x="893" y="883"/>
                    </a:lnTo>
                    <a:lnTo>
                      <a:pt x="896" y="881"/>
                    </a:lnTo>
                    <a:lnTo>
                      <a:pt x="897" y="879"/>
                    </a:lnTo>
                    <a:lnTo>
                      <a:pt x="893" y="879"/>
                    </a:lnTo>
                    <a:lnTo>
                      <a:pt x="893" y="877"/>
                    </a:lnTo>
                    <a:lnTo>
                      <a:pt x="889" y="877"/>
                    </a:lnTo>
                    <a:lnTo>
                      <a:pt x="888" y="873"/>
                    </a:lnTo>
                    <a:lnTo>
                      <a:pt x="886" y="872"/>
                    </a:lnTo>
                    <a:lnTo>
                      <a:pt x="886" y="867"/>
                    </a:lnTo>
                    <a:lnTo>
                      <a:pt x="886" y="864"/>
                    </a:lnTo>
                    <a:lnTo>
                      <a:pt x="885" y="862"/>
                    </a:lnTo>
                    <a:lnTo>
                      <a:pt x="886" y="859"/>
                    </a:lnTo>
                    <a:lnTo>
                      <a:pt x="886" y="857"/>
                    </a:lnTo>
                    <a:lnTo>
                      <a:pt x="881" y="857"/>
                    </a:lnTo>
                    <a:lnTo>
                      <a:pt x="882" y="855"/>
                    </a:lnTo>
                    <a:lnTo>
                      <a:pt x="885" y="854"/>
                    </a:lnTo>
                    <a:lnTo>
                      <a:pt x="888" y="846"/>
                    </a:lnTo>
                    <a:lnTo>
                      <a:pt x="891" y="843"/>
                    </a:lnTo>
                    <a:lnTo>
                      <a:pt x="890" y="841"/>
                    </a:lnTo>
                    <a:lnTo>
                      <a:pt x="888" y="841"/>
                    </a:lnTo>
                    <a:lnTo>
                      <a:pt x="887" y="840"/>
                    </a:lnTo>
                    <a:lnTo>
                      <a:pt x="885" y="840"/>
                    </a:lnTo>
                    <a:lnTo>
                      <a:pt x="882" y="842"/>
                    </a:lnTo>
                    <a:lnTo>
                      <a:pt x="879" y="844"/>
                    </a:lnTo>
                    <a:lnTo>
                      <a:pt x="878" y="842"/>
                    </a:lnTo>
                    <a:lnTo>
                      <a:pt x="877" y="839"/>
                    </a:lnTo>
                    <a:lnTo>
                      <a:pt x="872" y="836"/>
                    </a:lnTo>
                    <a:lnTo>
                      <a:pt x="868" y="836"/>
                    </a:lnTo>
                    <a:lnTo>
                      <a:pt x="864" y="837"/>
                    </a:lnTo>
                    <a:lnTo>
                      <a:pt x="867" y="835"/>
                    </a:lnTo>
                    <a:lnTo>
                      <a:pt x="870" y="836"/>
                    </a:lnTo>
                    <a:lnTo>
                      <a:pt x="873" y="835"/>
                    </a:lnTo>
                    <a:lnTo>
                      <a:pt x="875" y="833"/>
                    </a:lnTo>
                    <a:lnTo>
                      <a:pt x="879" y="835"/>
                    </a:lnTo>
                    <a:lnTo>
                      <a:pt x="881" y="837"/>
                    </a:lnTo>
                    <a:lnTo>
                      <a:pt x="884" y="837"/>
                    </a:lnTo>
                    <a:lnTo>
                      <a:pt x="888" y="833"/>
                    </a:lnTo>
                    <a:lnTo>
                      <a:pt x="890" y="833"/>
                    </a:lnTo>
                    <a:lnTo>
                      <a:pt x="893" y="830"/>
                    </a:lnTo>
                    <a:lnTo>
                      <a:pt x="896" y="829"/>
                    </a:lnTo>
                    <a:lnTo>
                      <a:pt x="898" y="824"/>
                    </a:lnTo>
                    <a:lnTo>
                      <a:pt x="896" y="822"/>
                    </a:lnTo>
                    <a:lnTo>
                      <a:pt x="898" y="822"/>
                    </a:lnTo>
                    <a:lnTo>
                      <a:pt x="897" y="819"/>
                    </a:lnTo>
                    <a:lnTo>
                      <a:pt x="894" y="818"/>
                    </a:lnTo>
                    <a:lnTo>
                      <a:pt x="892" y="818"/>
                    </a:lnTo>
                    <a:lnTo>
                      <a:pt x="893" y="817"/>
                    </a:lnTo>
                    <a:lnTo>
                      <a:pt x="892" y="816"/>
                    </a:lnTo>
                    <a:lnTo>
                      <a:pt x="896" y="818"/>
                    </a:lnTo>
                    <a:lnTo>
                      <a:pt x="896" y="816"/>
                    </a:lnTo>
                    <a:lnTo>
                      <a:pt x="891" y="811"/>
                    </a:lnTo>
                    <a:lnTo>
                      <a:pt x="886" y="809"/>
                    </a:lnTo>
                    <a:lnTo>
                      <a:pt x="876" y="809"/>
                    </a:lnTo>
                    <a:lnTo>
                      <a:pt x="873" y="811"/>
                    </a:lnTo>
                    <a:lnTo>
                      <a:pt x="870" y="811"/>
                    </a:lnTo>
                    <a:lnTo>
                      <a:pt x="861" y="815"/>
                    </a:lnTo>
                    <a:lnTo>
                      <a:pt x="854" y="816"/>
                    </a:lnTo>
                    <a:lnTo>
                      <a:pt x="851" y="819"/>
                    </a:lnTo>
                    <a:lnTo>
                      <a:pt x="847" y="820"/>
                    </a:lnTo>
                    <a:lnTo>
                      <a:pt x="840" y="825"/>
                    </a:lnTo>
                    <a:lnTo>
                      <a:pt x="830" y="832"/>
                    </a:lnTo>
                    <a:lnTo>
                      <a:pt x="823" y="840"/>
                    </a:lnTo>
                    <a:lnTo>
                      <a:pt x="821" y="842"/>
                    </a:lnTo>
                    <a:lnTo>
                      <a:pt x="818" y="846"/>
                    </a:lnTo>
                    <a:lnTo>
                      <a:pt x="814" y="852"/>
                    </a:lnTo>
                    <a:lnTo>
                      <a:pt x="809" y="855"/>
                    </a:lnTo>
                    <a:lnTo>
                      <a:pt x="803" y="859"/>
                    </a:lnTo>
                    <a:lnTo>
                      <a:pt x="796" y="863"/>
                    </a:lnTo>
                    <a:lnTo>
                      <a:pt x="792" y="863"/>
                    </a:lnTo>
                    <a:lnTo>
                      <a:pt x="797" y="861"/>
                    </a:lnTo>
                    <a:lnTo>
                      <a:pt x="804" y="857"/>
                    </a:lnTo>
                    <a:lnTo>
                      <a:pt x="805" y="855"/>
                    </a:lnTo>
                    <a:lnTo>
                      <a:pt x="811" y="850"/>
                    </a:lnTo>
                    <a:lnTo>
                      <a:pt x="813" y="846"/>
                    </a:lnTo>
                    <a:lnTo>
                      <a:pt x="814" y="842"/>
                    </a:lnTo>
                    <a:lnTo>
                      <a:pt x="817" y="841"/>
                    </a:lnTo>
                    <a:lnTo>
                      <a:pt x="820" y="837"/>
                    </a:lnTo>
                    <a:lnTo>
                      <a:pt x="824" y="835"/>
                    </a:lnTo>
                    <a:lnTo>
                      <a:pt x="825" y="829"/>
                    </a:lnTo>
                    <a:lnTo>
                      <a:pt x="831" y="825"/>
                    </a:lnTo>
                    <a:lnTo>
                      <a:pt x="834" y="820"/>
                    </a:lnTo>
                    <a:lnTo>
                      <a:pt x="836" y="819"/>
                    </a:lnTo>
                    <a:lnTo>
                      <a:pt x="837" y="818"/>
                    </a:lnTo>
                    <a:lnTo>
                      <a:pt x="840" y="815"/>
                    </a:lnTo>
                    <a:lnTo>
                      <a:pt x="842" y="814"/>
                    </a:lnTo>
                    <a:lnTo>
                      <a:pt x="844" y="811"/>
                    </a:lnTo>
                    <a:lnTo>
                      <a:pt x="846" y="808"/>
                    </a:lnTo>
                    <a:lnTo>
                      <a:pt x="847" y="810"/>
                    </a:lnTo>
                    <a:lnTo>
                      <a:pt x="848" y="810"/>
                    </a:lnTo>
                    <a:lnTo>
                      <a:pt x="851" y="806"/>
                    </a:lnTo>
                    <a:lnTo>
                      <a:pt x="855" y="805"/>
                    </a:lnTo>
                    <a:lnTo>
                      <a:pt x="858" y="804"/>
                    </a:lnTo>
                    <a:lnTo>
                      <a:pt x="862" y="804"/>
                    </a:lnTo>
                    <a:lnTo>
                      <a:pt x="864" y="801"/>
                    </a:lnTo>
                    <a:lnTo>
                      <a:pt x="864" y="798"/>
                    </a:lnTo>
                    <a:lnTo>
                      <a:pt x="865" y="795"/>
                    </a:lnTo>
                    <a:lnTo>
                      <a:pt x="865" y="793"/>
                    </a:lnTo>
                    <a:lnTo>
                      <a:pt x="869" y="791"/>
                    </a:lnTo>
                    <a:lnTo>
                      <a:pt x="874" y="785"/>
                    </a:lnTo>
                    <a:lnTo>
                      <a:pt x="876" y="784"/>
                    </a:lnTo>
                    <a:lnTo>
                      <a:pt x="878" y="784"/>
                    </a:lnTo>
                    <a:lnTo>
                      <a:pt x="876" y="781"/>
                    </a:lnTo>
                    <a:lnTo>
                      <a:pt x="878" y="780"/>
                    </a:lnTo>
                    <a:lnTo>
                      <a:pt x="880" y="778"/>
                    </a:lnTo>
                    <a:lnTo>
                      <a:pt x="882" y="781"/>
                    </a:lnTo>
                    <a:lnTo>
                      <a:pt x="886" y="783"/>
                    </a:lnTo>
                    <a:lnTo>
                      <a:pt x="892" y="781"/>
                    </a:lnTo>
                    <a:lnTo>
                      <a:pt x="896" y="784"/>
                    </a:lnTo>
                    <a:lnTo>
                      <a:pt x="898" y="784"/>
                    </a:lnTo>
                    <a:lnTo>
                      <a:pt x="899" y="784"/>
                    </a:lnTo>
                    <a:lnTo>
                      <a:pt x="903" y="782"/>
                    </a:lnTo>
                    <a:lnTo>
                      <a:pt x="905" y="784"/>
                    </a:lnTo>
                    <a:lnTo>
                      <a:pt x="907" y="784"/>
                    </a:lnTo>
                    <a:lnTo>
                      <a:pt x="910" y="782"/>
                    </a:lnTo>
                    <a:lnTo>
                      <a:pt x="913" y="785"/>
                    </a:lnTo>
                    <a:lnTo>
                      <a:pt x="917" y="785"/>
                    </a:lnTo>
                    <a:lnTo>
                      <a:pt x="919" y="784"/>
                    </a:lnTo>
                    <a:lnTo>
                      <a:pt x="920" y="784"/>
                    </a:lnTo>
                    <a:lnTo>
                      <a:pt x="923" y="786"/>
                    </a:lnTo>
                    <a:lnTo>
                      <a:pt x="926" y="786"/>
                    </a:lnTo>
                    <a:lnTo>
                      <a:pt x="927" y="786"/>
                    </a:lnTo>
                    <a:lnTo>
                      <a:pt x="931" y="787"/>
                    </a:lnTo>
                    <a:lnTo>
                      <a:pt x="934" y="787"/>
                    </a:lnTo>
                    <a:lnTo>
                      <a:pt x="936" y="787"/>
                    </a:lnTo>
                    <a:lnTo>
                      <a:pt x="938" y="787"/>
                    </a:lnTo>
                    <a:lnTo>
                      <a:pt x="938" y="789"/>
                    </a:lnTo>
                    <a:lnTo>
                      <a:pt x="941" y="790"/>
                    </a:lnTo>
                    <a:lnTo>
                      <a:pt x="947" y="787"/>
                    </a:lnTo>
                    <a:lnTo>
                      <a:pt x="948" y="787"/>
                    </a:lnTo>
                    <a:lnTo>
                      <a:pt x="951" y="786"/>
                    </a:lnTo>
                    <a:lnTo>
                      <a:pt x="952" y="787"/>
                    </a:lnTo>
                    <a:lnTo>
                      <a:pt x="957" y="787"/>
                    </a:lnTo>
                    <a:lnTo>
                      <a:pt x="958" y="788"/>
                    </a:lnTo>
                    <a:lnTo>
                      <a:pt x="962" y="787"/>
                    </a:lnTo>
                    <a:lnTo>
                      <a:pt x="962" y="785"/>
                    </a:lnTo>
                    <a:lnTo>
                      <a:pt x="965" y="785"/>
                    </a:lnTo>
                    <a:lnTo>
                      <a:pt x="966" y="784"/>
                    </a:lnTo>
                    <a:lnTo>
                      <a:pt x="968" y="784"/>
                    </a:lnTo>
                    <a:lnTo>
                      <a:pt x="969" y="781"/>
                    </a:lnTo>
                    <a:lnTo>
                      <a:pt x="972" y="780"/>
                    </a:lnTo>
                    <a:lnTo>
                      <a:pt x="972" y="778"/>
                    </a:lnTo>
                    <a:lnTo>
                      <a:pt x="975" y="778"/>
                    </a:lnTo>
                    <a:lnTo>
                      <a:pt x="977" y="773"/>
                    </a:lnTo>
                    <a:lnTo>
                      <a:pt x="977" y="770"/>
                    </a:lnTo>
                    <a:lnTo>
                      <a:pt x="979" y="771"/>
                    </a:lnTo>
                    <a:lnTo>
                      <a:pt x="981" y="769"/>
                    </a:lnTo>
                    <a:lnTo>
                      <a:pt x="981" y="767"/>
                    </a:lnTo>
                    <a:lnTo>
                      <a:pt x="980" y="767"/>
                    </a:lnTo>
                    <a:lnTo>
                      <a:pt x="981" y="765"/>
                    </a:lnTo>
                    <a:lnTo>
                      <a:pt x="984" y="765"/>
                    </a:lnTo>
                    <a:lnTo>
                      <a:pt x="986" y="764"/>
                    </a:lnTo>
                    <a:lnTo>
                      <a:pt x="986" y="763"/>
                    </a:lnTo>
                    <a:lnTo>
                      <a:pt x="987" y="761"/>
                    </a:lnTo>
                    <a:lnTo>
                      <a:pt x="989" y="763"/>
                    </a:lnTo>
                    <a:lnTo>
                      <a:pt x="992" y="764"/>
                    </a:lnTo>
                    <a:lnTo>
                      <a:pt x="994" y="762"/>
                    </a:lnTo>
                    <a:lnTo>
                      <a:pt x="995" y="763"/>
                    </a:lnTo>
                    <a:lnTo>
                      <a:pt x="997" y="763"/>
                    </a:lnTo>
                    <a:lnTo>
                      <a:pt x="1000" y="762"/>
                    </a:lnTo>
                    <a:lnTo>
                      <a:pt x="1001" y="763"/>
                    </a:lnTo>
                    <a:lnTo>
                      <a:pt x="1003" y="763"/>
                    </a:lnTo>
                    <a:lnTo>
                      <a:pt x="1004" y="761"/>
                    </a:lnTo>
                    <a:lnTo>
                      <a:pt x="1006" y="761"/>
                    </a:lnTo>
                    <a:lnTo>
                      <a:pt x="1008" y="759"/>
                    </a:lnTo>
                    <a:lnTo>
                      <a:pt x="1009" y="759"/>
                    </a:lnTo>
                    <a:lnTo>
                      <a:pt x="1012" y="756"/>
                    </a:lnTo>
                    <a:lnTo>
                      <a:pt x="1015" y="756"/>
                    </a:lnTo>
                    <a:lnTo>
                      <a:pt x="1019" y="752"/>
                    </a:lnTo>
                    <a:lnTo>
                      <a:pt x="1020" y="749"/>
                    </a:lnTo>
                    <a:lnTo>
                      <a:pt x="1022" y="749"/>
                    </a:lnTo>
                    <a:lnTo>
                      <a:pt x="1022" y="746"/>
                    </a:lnTo>
                    <a:lnTo>
                      <a:pt x="1024" y="743"/>
                    </a:lnTo>
                    <a:lnTo>
                      <a:pt x="1022" y="742"/>
                    </a:lnTo>
                    <a:lnTo>
                      <a:pt x="1020" y="742"/>
                    </a:lnTo>
                    <a:lnTo>
                      <a:pt x="1017" y="741"/>
                    </a:lnTo>
                    <a:lnTo>
                      <a:pt x="1019" y="741"/>
                    </a:lnTo>
                    <a:lnTo>
                      <a:pt x="1021" y="741"/>
                    </a:lnTo>
                    <a:lnTo>
                      <a:pt x="1024" y="740"/>
                    </a:lnTo>
                    <a:lnTo>
                      <a:pt x="1022" y="738"/>
                    </a:lnTo>
                    <a:lnTo>
                      <a:pt x="1020" y="738"/>
                    </a:lnTo>
                    <a:lnTo>
                      <a:pt x="1015" y="736"/>
                    </a:lnTo>
                    <a:lnTo>
                      <a:pt x="1014" y="733"/>
                    </a:lnTo>
                    <a:lnTo>
                      <a:pt x="1017" y="735"/>
                    </a:lnTo>
                    <a:lnTo>
                      <a:pt x="1020" y="735"/>
                    </a:lnTo>
                    <a:lnTo>
                      <a:pt x="1021" y="732"/>
                    </a:lnTo>
                    <a:lnTo>
                      <a:pt x="1022" y="731"/>
                    </a:lnTo>
                    <a:lnTo>
                      <a:pt x="1024" y="728"/>
                    </a:lnTo>
                    <a:lnTo>
                      <a:pt x="1019" y="726"/>
                    </a:lnTo>
                    <a:lnTo>
                      <a:pt x="1021" y="724"/>
                    </a:lnTo>
                    <a:lnTo>
                      <a:pt x="1024" y="725"/>
                    </a:lnTo>
                    <a:lnTo>
                      <a:pt x="1026" y="722"/>
                    </a:lnTo>
                    <a:lnTo>
                      <a:pt x="1025" y="720"/>
                    </a:lnTo>
                    <a:lnTo>
                      <a:pt x="1021" y="718"/>
                    </a:lnTo>
                    <a:lnTo>
                      <a:pt x="1021" y="715"/>
                    </a:lnTo>
                    <a:lnTo>
                      <a:pt x="1022" y="715"/>
                    </a:lnTo>
                    <a:lnTo>
                      <a:pt x="1024" y="716"/>
                    </a:lnTo>
                    <a:lnTo>
                      <a:pt x="1024" y="714"/>
                    </a:lnTo>
                    <a:lnTo>
                      <a:pt x="1021" y="712"/>
                    </a:lnTo>
                    <a:lnTo>
                      <a:pt x="1017" y="711"/>
                    </a:lnTo>
                    <a:lnTo>
                      <a:pt x="1017" y="710"/>
                    </a:lnTo>
                    <a:lnTo>
                      <a:pt x="1018" y="709"/>
                    </a:lnTo>
                    <a:lnTo>
                      <a:pt x="1017" y="708"/>
                    </a:lnTo>
                    <a:lnTo>
                      <a:pt x="1014" y="708"/>
                    </a:lnTo>
                    <a:lnTo>
                      <a:pt x="1010" y="710"/>
                    </a:lnTo>
                    <a:lnTo>
                      <a:pt x="1010" y="713"/>
                    </a:lnTo>
                    <a:lnTo>
                      <a:pt x="1008" y="715"/>
                    </a:lnTo>
                    <a:lnTo>
                      <a:pt x="1007" y="712"/>
                    </a:lnTo>
                    <a:lnTo>
                      <a:pt x="1003" y="711"/>
                    </a:lnTo>
                    <a:lnTo>
                      <a:pt x="1006" y="709"/>
                    </a:lnTo>
                    <a:lnTo>
                      <a:pt x="1007" y="709"/>
                    </a:lnTo>
                    <a:lnTo>
                      <a:pt x="1010" y="705"/>
                    </a:lnTo>
                    <a:lnTo>
                      <a:pt x="1010" y="702"/>
                    </a:lnTo>
                    <a:lnTo>
                      <a:pt x="1009" y="698"/>
                    </a:lnTo>
                    <a:lnTo>
                      <a:pt x="1003" y="696"/>
                    </a:lnTo>
                    <a:lnTo>
                      <a:pt x="998" y="697"/>
                    </a:lnTo>
                    <a:lnTo>
                      <a:pt x="996" y="698"/>
                    </a:lnTo>
                    <a:lnTo>
                      <a:pt x="996" y="698"/>
                    </a:lnTo>
                    <a:lnTo>
                      <a:pt x="1000" y="698"/>
                    </a:lnTo>
                    <a:lnTo>
                      <a:pt x="1001" y="700"/>
                    </a:lnTo>
                    <a:lnTo>
                      <a:pt x="998" y="700"/>
                    </a:lnTo>
                    <a:lnTo>
                      <a:pt x="995" y="699"/>
                    </a:lnTo>
                    <a:lnTo>
                      <a:pt x="990" y="701"/>
                    </a:lnTo>
                    <a:lnTo>
                      <a:pt x="987" y="702"/>
                    </a:lnTo>
                    <a:lnTo>
                      <a:pt x="984" y="706"/>
                    </a:lnTo>
                    <a:lnTo>
                      <a:pt x="983" y="709"/>
                    </a:lnTo>
                    <a:lnTo>
                      <a:pt x="981" y="709"/>
                    </a:lnTo>
                    <a:lnTo>
                      <a:pt x="978" y="712"/>
                    </a:lnTo>
                    <a:lnTo>
                      <a:pt x="974" y="712"/>
                    </a:lnTo>
                    <a:lnTo>
                      <a:pt x="972" y="718"/>
                    </a:lnTo>
                    <a:lnTo>
                      <a:pt x="969" y="718"/>
                    </a:lnTo>
                    <a:lnTo>
                      <a:pt x="969" y="719"/>
                    </a:lnTo>
                    <a:lnTo>
                      <a:pt x="967" y="718"/>
                    </a:lnTo>
                    <a:lnTo>
                      <a:pt x="966" y="716"/>
                    </a:lnTo>
                    <a:lnTo>
                      <a:pt x="968" y="715"/>
                    </a:lnTo>
                    <a:lnTo>
                      <a:pt x="969" y="715"/>
                    </a:lnTo>
                    <a:lnTo>
                      <a:pt x="970" y="713"/>
                    </a:lnTo>
                    <a:lnTo>
                      <a:pt x="965" y="707"/>
                    </a:lnTo>
                    <a:lnTo>
                      <a:pt x="964" y="706"/>
                    </a:lnTo>
                    <a:lnTo>
                      <a:pt x="962" y="704"/>
                    </a:lnTo>
                    <a:lnTo>
                      <a:pt x="963" y="703"/>
                    </a:lnTo>
                    <a:lnTo>
                      <a:pt x="962" y="700"/>
                    </a:lnTo>
                    <a:lnTo>
                      <a:pt x="965" y="706"/>
                    </a:lnTo>
                    <a:lnTo>
                      <a:pt x="971" y="710"/>
                    </a:lnTo>
                    <a:lnTo>
                      <a:pt x="972" y="708"/>
                    </a:lnTo>
                    <a:lnTo>
                      <a:pt x="972" y="705"/>
                    </a:lnTo>
                    <a:lnTo>
                      <a:pt x="976" y="705"/>
                    </a:lnTo>
                    <a:lnTo>
                      <a:pt x="977" y="703"/>
                    </a:lnTo>
                    <a:lnTo>
                      <a:pt x="982" y="701"/>
                    </a:lnTo>
                    <a:lnTo>
                      <a:pt x="987" y="699"/>
                    </a:lnTo>
                    <a:lnTo>
                      <a:pt x="993" y="698"/>
                    </a:lnTo>
                    <a:lnTo>
                      <a:pt x="992" y="697"/>
                    </a:lnTo>
                    <a:lnTo>
                      <a:pt x="990" y="696"/>
                    </a:lnTo>
                    <a:lnTo>
                      <a:pt x="985" y="698"/>
                    </a:lnTo>
                    <a:lnTo>
                      <a:pt x="979" y="700"/>
                    </a:lnTo>
                    <a:lnTo>
                      <a:pt x="980" y="698"/>
                    </a:lnTo>
                    <a:lnTo>
                      <a:pt x="987" y="696"/>
                    </a:lnTo>
                    <a:lnTo>
                      <a:pt x="993" y="695"/>
                    </a:lnTo>
                    <a:lnTo>
                      <a:pt x="995" y="692"/>
                    </a:lnTo>
                    <a:lnTo>
                      <a:pt x="1000" y="691"/>
                    </a:lnTo>
                    <a:lnTo>
                      <a:pt x="1000" y="691"/>
                    </a:lnTo>
                    <a:lnTo>
                      <a:pt x="1006" y="691"/>
                    </a:lnTo>
                    <a:lnTo>
                      <a:pt x="1006" y="689"/>
                    </a:lnTo>
                    <a:lnTo>
                      <a:pt x="1010" y="688"/>
                    </a:lnTo>
                    <a:lnTo>
                      <a:pt x="1007" y="685"/>
                    </a:lnTo>
                    <a:lnTo>
                      <a:pt x="1001" y="683"/>
                    </a:lnTo>
                    <a:lnTo>
                      <a:pt x="1002" y="682"/>
                    </a:lnTo>
                    <a:lnTo>
                      <a:pt x="1003" y="682"/>
                    </a:lnTo>
                    <a:lnTo>
                      <a:pt x="1005" y="679"/>
                    </a:lnTo>
                    <a:lnTo>
                      <a:pt x="1003" y="677"/>
                    </a:lnTo>
                    <a:lnTo>
                      <a:pt x="1000" y="679"/>
                    </a:lnTo>
                    <a:lnTo>
                      <a:pt x="997" y="682"/>
                    </a:lnTo>
                    <a:lnTo>
                      <a:pt x="994" y="680"/>
                    </a:lnTo>
                    <a:lnTo>
                      <a:pt x="991" y="680"/>
                    </a:lnTo>
                    <a:lnTo>
                      <a:pt x="990" y="678"/>
                    </a:lnTo>
                    <a:lnTo>
                      <a:pt x="992" y="677"/>
                    </a:lnTo>
                    <a:lnTo>
                      <a:pt x="992" y="672"/>
                    </a:lnTo>
                    <a:lnTo>
                      <a:pt x="993" y="670"/>
                    </a:lnTo>
                    <a:lnTo>
                      <a:pt x="989" y="673"/>
                    </a:lnTo>
                    <a:lnTo>
                      <a:pt x="989" y="672"/>
                    </a:lnTo>
                    <a:lnTo>
                      <a:pt x="990" y="670"/>
                    </a:lnTo>
                    <a:lnTo>
                      <a:pt x="989" y="670"/>
                    </a:lnTo>
                    <a:lnTo>
                      <a:pt x="984" y="675"/>
                    </a:lnTo>
                    <a:lnTo>
                      <a:pt x="982" y="677"/>
                    </a:lnTo>
                    <a:lnTo>
                      <a:pt x="980" y="677"/>
                    </a:lnTo>
                    <a:lnTo>
                      <a:pt x="983" y="675"/>
                    </a:lnTo>
                    <a:lnTo>
                      <a:pt x="986" y="671"/>
                    </a:lnTo>
                    <a:lnTo>
                      <a:pt x="985" y="670"/>
                    </a:lnTo>
                    <a:lnTo>
                      <a:pt x="981" y="672"/>
                    </a:lnTo>
                    <a:lnTo>
                      <a:pt x="980" y="671"/>
                    </a:lnTo>
                    <a:lnTo>
                      <a:pt x="982" y="670"/>
                    </a:lnTo>
                    <a:lnTo>
                      <a:pt x="984" y="668"/>
                    </a:lnTo>
                    <a:lnTo>
                      <a:pt x="984" y="666"/>
                    </a:lnTo>
                    <a:lnTo>
                      <a:pt x="981" y="667"/>
                    </a:lnTo>
                    <a:lnTo>
                      <a:pt x="979" y="670"/>
                    </a:lnTo>
                    <a:lnTo>
                      <a:pt x="976" y="674"/>
                    </a:lnTo>
                    <a:lnTo>
                      <a:pt x="974" y="673"/>
                    </a:lnTo>
                    <a:lnTo>
                      <a:pt x="976" y="670"/>
                    </a:lnTo>
                    <a:lnTo>
                      <a:pt x="978" y="669"/>
                    </a:lnTo>
                    <a:lnTo>
                      <a:pt x="978" y="666"/>
                    </a:lnTo>
                    <a:lnTo>
                      <a:pt x="976" y="666"/>
                    </a:lnTo>
                    <a:lnTo>
                      <a:pt x="970" y="673"/>
                    </a:lnTo>
                    <a:lnTo>
                      <a:pt x="968" y="673"/>
                    </a:lnTo>
                    <a:lnTo>
                      <a:pt x="965" y="672"/>
                    </a:lnTo>
                    <a:lnTo>
                      <a:pt x="968" y="673"/>
                    </a:lnTo>
                    <a:lnTo>
                      <a:pt x="971" y="670"/>
                    </a:lnTo>
                    <a:lnTo>
                      <a:pt x="975" y="663"/>
                    </a:lnTo>
                    <a:lnTo>
                      <a:pt x="978" y="661"/>
                    </a:lnTo>
                    <a:lnTo>
                      <a:pt x="976" y="659"/>
                    </a:lnTo>
                    <a:lnTo>
                      <a:pt x="977" y="656"/>
                    </a:lnTo>
                    <a:lnTo>
                      <a:pt x="976" y="656"/>
                    </a:lnTo>
                    <a:lnTo>
                      <a:pt x="974" y="660"/>
                    </a:lnTo>
                    <a:lnTo>
                      <a:pt x="972" y="660"/>
                    </a:lnTo>
                    <a:lnTo>
                      <a:pt x="972" y="659"/>
                    </a:lnTo>
                    <a:lnTo>
                      <a:pt x="973" y="657"/>
                    </a:lnTo>
                    <a:lnTo>
                      <a:pt x="973" y="653"/>
                    </a:lnTo>
                    <a:lnTo>
                      <a:pt x="972" y="652"/>
                    </a:lnTo>
                    <a:lnTo>
                      <a:pt x="971" y="651"/>
                    </a:lnTo>
                    <a:lnTo>
                      <a:pt x="968" y="653"/>
                    </a:lnTo>
                    <a:lnTo>
                      <a:pt x="967" y="653"/>
                    </a:lnTo>
                    <a:lnTo>
                      <a:pt x="968" y="649"/>
                    </a:lnTo>
                    <a:lnTo>
                      <a:pt x="967" y="649"/>
                    </a:lnTo>
                    <a:lnTo>
                      <a:pt x="965" y="649"/>
                    </a:lnTo>
                    <a:lnTo>
                      <a:pt x="967" y="647"/>
                    </a:lnTo>
                    <a:lnTo>
                      <a:pt x="965" y="646"/>
                    </a:lnTo>
                    <a:lnTo>
                      <a:pt x="965" y="643"/>
                    </a:lnTo>
                    <a:lnTo>
                      <a:pt x="964" y="642"/>
                    </a:lnTo>
                    <a:lnTo>
                      <a:pt x="960" y="643"/>
                    </a:lnTo>
                    <a:lnTo>
                      <a:pt x="960" y="645"/>
                    </a:lnTo>
                    <a:lnTo>
                      <a:pt x="958" y="646"/>
                    </a:lnTo>
                    <a:lnTo>
                      <a:pt x="953" y="643"/>
                    </a:lnTo>
                    <a:lnTo>
                      <a:pt x="957" y="644"/>
                    </a:lnTo>
                    <a:lnTo>
                      <a:pt x="958" y="642"/>
                    </a:lnTo>
                    <a:lnTo>
                      <a:pt x="962" y="642"/>
                    </a:lnTo>
                    <a:lnTo>
                      <a:pt x="962" y="640"/>
                    </a:lnTo>
                    <a:lnTo>
                      <a:pt x="961" y="638"/>
                    </a:lnTo>
                    <a:lnTo>
                      <a:pt x="958" y="635"/>
                    </a:lnTo>
                    <a:lnTo>
                      <a:pt x="958" y="632"/>
                    </a:lnTo>
                    <a:lnTo>
                      <a:pt x="954" y="629"/>
                    </a:lnTo>
                    <a:lnTo>
                      <a:pt x="958" y="629"/>
                    </a:lnTo>
                    <a:lnTo>
                      <a:pt x="962" y="632"/>
                    </a:lnTo>
                    <a:lnTo>
                      <a:pt x="965" y="632"/>
                    </a:lnTo>
                    <a:lnTo>
                      <a:pt x="965" y="629"/>
                    </a:lnTo>
                    <a:lnTo>
                      <a:pt x="962" y="628"/>
                    </a:lnTo>
                    <a:lnTo>
                      <a:pt x="962" y="626"/>
                    </a:lnTo>
                    <a:lnTo>
                      <a:pt x="965" y="628"/>
                    </a:lnTo>
                    <a:lnTo>
                      <a:pt x="969" y="624"/>
                    </a:lnTo>
                    <a:lnTo>
                      <a:pt x="970" y="622"/>
                    </a:lnTo>
                    <a:lnTo>
                      <a:pt x="971" y="620"/>
                    </a:lnTo>
                    <a:lnTo>
                      <a:pt x="969" y="617"/>
                    </a:lnTo>
                    <a:lnTo>
                      <a:pt x="966" y="618"/>
                    </a:lnTo>
                    <a:lnTo>
                      <a:pt x="964" y="616"/>
                    </a:lnTo>
                    <a:lnTo>
                      <a:pt x="965" y="615"/>
                    </a:lnTo>
                    <a:lnTo>
                      <a:pt x="966" y="612"/>
                    </a:lnTo>
                    <a:lnTo>
                      <a:pt x="965" y="611"/>
                    </a:lnTo>
                    <a:lnTo>
                      <a:pt x="962" y="611"/>
                    </a:lnTo>
                    <a:lnTo>
                      <a:pt x="961" y="609"/>
                    </a:lnTo>
                    <a:lnTo>
                      <a:pt x="959" y="610"/>
                    </a:lnTo>
                    <a:lnTo>
                      <a:pt x="957" y="608"/>
                    </a:lnTo>
                    <a:lnTo>
                      <a:pt x="960" y="608"/>
                    </a:lnTo>
                    <a:lnTo>
                      <a:pt x="962" y="606"/>
                    </a:lnTo>
                    <a:lnTo>
                      <a:pt x="963" y="607"/>
                    </a:lnTo>
                    <a:lnTo>
                      <a:pt x="966" y="604"/>
                    </a:lnTo>
                    <a:lnTo>
                      <a:pt x="965" y="598"/>
                    </a:lnTo>
                    <a:lnTo>
                      <a:pt x="962" y="596"/>
                    </a:lnTo>
                    <a:lnTo>
                      <a:pt x="961" y="597"/>
                    </a:lnTo>
                    <a:lnTo>
                      <a:pt x="958" y="597"/>
                    </a:lnTo>
                    <a:lnTo>
                      <a:pt x="956" y="599"/>
                    </a:lnTo>
                    <a:lnTo>
                      <a:pt x="957" y="596"/>
                    </a:lnTo>
                    <a:lnTo>
                      <a:pt x="960" y="594"/>
                    </a:lnTo>
                    <a:lnTo>
                      <a:pt x="962" y="593"/>
                    </a:lnTo>
                    <a:lnTo>
                      <a:pt x="962" y="590"/>
                    </a:lnTo>
                    <a:lnTo>
                      <a:pt x="959" y="589"/>
                    </a:lnTo>
                    <a:lnTo>
                      <a:pt x="958" y="590"/>
                    </a:lnTo>
                    <a:lnTo>
                      <a:pt x="955" y="590"/>
                    </a:lnTo>
                    <a:lnTo>
                      <a:pt x="950" y="593"/>
                    </a:lnTo>
                    <a:lnTo>
                      <a:pt x="954" y="587"/>
                    </a:lnTo>
                    <a:lnTo>
                      <a:pt x="957" y="587"/>
                    </a:lnTo>
                    <a:lnTo>
                      <a:pt x="959" y="584"/>
                    </a:lnTo>
                    <a:lnTo>
                      <a:pt x="959" y="583"/>
                    </a:lnTo>
                    <a:lnTo>
                      <a:pt x="961" y="581"/>
                    </a:lnTo>
                    <a:lnTo>
                      <a:pt x="960" y="580"/>
                    </a:lnTo>
                    <a:lnTo>
                      <a:pt x="957" y="581"/>
                    </a:lnTo>
                    <a:lnTo>
                      <a:pt x="952" y="581"/>
                    </a:lnTo>
                    <a:lnTo>
                      <a:pt x="948" y="584"/>
                    </a:lnTo>
                    <a:lnTo>
                      <a:pt x="950" y="580"/>
                    </a:lnTo>
                    <a:lnTo>
                      <a:pt x="949" y="578"/>
                    </a:lnTo>
                    <a:lnTo>
                      <a:pt x="950" y="576"/>
                    </a:lnTo>
                    <a:lnTo>
                      <a:pt x="952" y="578"/>
                    </a:lnTo>
                    <a:lnTo>
                      <a:pt x="957" y="578"/>
                    </a:lnTo>
                    <a:lnTo>
                      <a:pt x="959" y="574"/>
                    </a:lnTo>
                    <a:lnTo>
                      <a:pt x="959" y="570"/>
                    </a:lnTo>
                    <a:lnTo>
                      <a:pt x="957" y="572"/>
                    </a:lnTo>
                    <a:lnTo>
                      <a:pt x="955" y="571"/>
                    </a:lnTo>
                    <a:lnTo>
                      <a:pt x="957" y="567"/>
                    </a:lnTo>
                    <a:lnTo>
                      <a:pt x="958" y="564"/>
                    </a:lnTo>
                    <a:lnTo>
                      <a:pt x="955" y="564"/>
                    </a:lnTo>
                    <a:lnTo>
                      <a:pt x="949" y="566"/>
                    </a:lnTo>
                    <a:lnTo>
                      <a:pt x="947" y="564"/>
                    </a:lnTo>
                    <a:lnTo>
                      <a:pt x="948" y="563"/>
                    </a:lnTo>
                    <a:lnTo>
                      <a:pt x="951" y="563"/>
                    </a:lnTo>
                    <a:lnTo>
                      <a:pt x="954" y="562"/>
                    </a:lnTo>
                    <a:lnTo>
                      <a:pt x="956" y="558"/>
                    </a:lnTo>
                    <a:lnTo>
                      <a:pt x="954" y="556"/>
                    </a:lnTo>
                    <a:lnTo>
                      <a:pt x="954" y="554"/>
                    </a:lnTo>
                    <a:lnTo>
                      <a:pt x="952" y="556"/>
                    </a:lnTo>
                    <a:lnTo>
                      <a:pt x="951" y="556"/>
                    </a:lnTo>
                    <a:lnTo>
                      <a:pt x="950" y="554"/>
                    </a:lnTo>
                    <a:lnTo>
                      <a:pt x="948" y="553"/>
                    </a:lnTo>
                    <a:lnTo>
                      <a:pt x="950" y="551"/>
                    </a:lnTo>
                    <a:lnTo>
                      <a:pt x="951" y="553"/>
                    </a:lnTo>
                    <a:lnTo>
                      <a:pt x="953" y="552"/>
                    </a:lnTo>
                    <a:lnTo>
                      <a:pt x="952" y="547"/>
                    </a:lnTo>
                    <a:lnTo>
                      <a:pt x="950" y="544"/>
                    </a:lnTo>
                    <a:lnTo>
                      <a:pt x="949" y="541"/>
                    </a:lnTo>
                    <a:lnTo>
                      <a:pt x="951" y="539"/>
                    </a:lnTo>
                    <a:lnTo>
                      <a:pt x="951" y="537"/>
                    </a:lnTo>
                    <a:lnTo>
                      <a:pt x="949" y="537"/>
                    </a:lnTo>
                    <a:lnTo>
                      <a:pt x="950" y="535"/>
                    </a:lnTo>
                    <a:lnTo>
                      <a:pt x="951" y="532"/>
                    </a:lnTo>
                    <a:lnTo>
                      <a:pt x="949" y="532"/>
                    </a:lnTo>
                    <a:lnTo>
                      <a:pt x="947" y="532"/>
                    </a:lnTo>
                    <a:lnTo>
                      <a:pt x="947" y="531"/>
                    </a:lnTo>
                    <a:lnTo>
                      <a:pt x="948" y="531"/>
                    </a:lnTo>
                    <a:lnTo>
                      <a:pt x="950" y="528"/>
                    </a:lnTo>
                    <a:lnTo>
                      <a:pt x="948" y="526"/>
                    </a:lnTo>
                    <a:lnTo>
                      <a:pt x="949" y="524"/>
                    </a:lnTo>
                    <a:lnTo>
                      <a:pt x="951" y="523"/>
                    </a:lnTo>
                    <a:lnTo>
                      <a:pt x="950" y="521"/>
                    </a:lnTo>
                    <a:lnTo>
                      <a:pt x="947" y="522"/>
                    </a:lnTo>
                    <a:lnTo>
                      <a:pt x="949" y="520"/>
                    </a:lnTo>
                    <a:lnTo>
                      <a:pt x="948" y="519"/>
                    </a:lnTo>
                    <a:lnTo>
                      <a:pt x="945" y="520"/>
                    </a:lnTo>
                    <a:lnTo>
                      <a:pt x="943" y="524"/>
                    </a:lnTo>
                    <a:lnTo>
                      <a:pt x="944" y="526"/>
                    </a:lnTo>
                    <a:lnTo>
                      <a:pt x="942" y="529"/>
                    </a:lnTo>
                    <a:lnTo>
                      <a:pt x="939" y="533"/>
                    </a:lnTo>
                    <a:lnTo>
                      <a:pt x="939" y="535"/>
                    </a:lnTo>
                    <a:lnTo>
                      <a:pt x="938" y="537"/>
                    </a:lnTo>
                    <a:lnTo>
                      <a:pt x="938" y="540"/>
                    </a:lnTo>
                    <a:lnTo>
                      <a:pt x="936" y="538"/>
                    </a:lnTo>
                    <a:lnTo>
                      <a:pt x="934" y="539"/>
                    </a:lnTo>
                    <a:lnTo>
                      <a:pt x="933" y="544"/>
                    </a:lnTo>
                    <a:lnTo>
                      <a:pt x="933" y="546"/>
                    </a:lnTo>
                    <a:lnTo>
                      <a:pt x="935" y="546"/>
                    </a:lnTo>
                    <a:lnTo>
                      <a:pt x="936" y="549"/>
                    </a:lnTo>
                    <a:lnTo>
                      <a:pt x="936" y="551"/>
                    </a:lnTo>
                    <a:lnTo>
                      <a:pt x="934" y="548"/>
                    </a:lnTo>
                    <a:lnTo>
                      <a:pt x="932" y="548"/>
                    </a:lnTo>
                    <a:lnTo>
                      <a:pt x="931" y="550"/>
                    </a:lnTo>
                    <a:lnTo>
                      <a:pt x="930" y="553"/>
                    </a:lnTo>
                    <a:lnTo>
                      <a:pt x="927" y="556"/>
                    </a:lnTo>
                    <a:lnTo>
                      <a:pt x="927" y="559"/>
                    </a:lnTo>
                    <a:lnTo>
                      <a:pt x="924" y="560"/>
                    </a:lnTo>
                    <a:lnTo>
                      <a:pt x="923" y="563"/>
                    </a:lnTo>
                    <a:lnTo>
                      <a:pt x="923" y="565"/>
                    </a:lnTo>
                    <a:lnTo>
                      <a:pt x="922" y="565"/>
                    </a:lnTo>
                    <a:lnTo>
                      <a:pt x="922" y="570"/>
                    </a:lnTo>
                    <a:lnTo>
                      <a:pt x="920" y="576"/>
                    </a:lnTo>
                    <a:lnTo>
                      <a:pt x="920" y="572"/>
                    </a:lnTo>
                    <a:lnTo>
                      <a:pt x="920" y="566"/>
                    </a:lnTo>
                    <a:lnTo>
                      <a:pt x="918" y="564"/>
                    </a:lnTo>
                    <a:lnTo>
                      <a:pt x="914" y="568"/>
                    </a:lnTo>
                    <a:lnTo>
                      <a:pt x="913" y="571"/>
                    </a:lnTo>
                    <a:lnTo>
                      <a:pt x="912" y="574"/>
                    </a:lnTo>
                    <a:lnTo>
                      <a:pt x="910" y="575"/>
                    </a:lnTo>
                    <a:lnTo>
                      <a:pt x="908" y="577"/>
                    </a:lnTo>
                    <a:lnTo>
                      <a:pt x="908" y="575"/>
                    </a:lnTo>
                    <a:lnTo>
                      <a:pt x="906" y="574"/>
                    </a:lnTo>
                    <a:lnTo>
                      <a:pt x="903" y="577"/>
                    </a:lnTo>
                    <a:lnTo>
                      <a:pt x="901" y="577"/>
                    </a:lnTo>
                    <a:lnTo>
                      <a:pt x="898" y="580"/>
                    </a:lnTo>
                    <a:lnTo>
                      <a:pt x="897" y="584"/>
                    </a:lnTo>
                    <a:lnTo>
                      <a:pt x="894" y="589"/>
                    </a:lnTo>
                    <a:lnTo>
                      <a:pt x="895" y="585"/>
                    </a:lnTo>
                    <a:lnTo>
                      <a:pt x="895" y="583"/>
                    </a:lnTo>
                    <a:lnTo>
                      <a:pt x="896" y="581"/>
                    </a:lnTo>
                    <a:lnTo>
                      <a:pt x="896" y="574"/>
                    </a:lnTo>
                    <a:lnTo>
                      <a:pt x="896" y="571"/>
                    </a:lnTo>
                    <a:lnTo>
                      <a:pt x="895" y="571"/>
                    </a:lnTo>
                    <a:lnTo>
                      <a:pt x="892" y="575"/>
                    </a:lnTo>
                    <a:lnTo>
                      <a:pt x="888" y="584"/>
                    </a:lnTo>
                    <a:lnTo>
                      <a:pt x="885" y="586"/>
                    </a:lnTo>
                    <a:lnTo>
                      <a:pt x="887" y="583"/>
                    </a:lnTo>
                    <a:lnTo>
                      <a:pt x="888" y="579"/>
                    </a:lnTo>
                    <a:lnTo>
                      <a:pt x="890" y="573"/>
                    </a:lnTo>
                    <a:lnTo>
                      <a:pt x="890" y="570"/>
                    </a:lnTo>
                    <a:lnTo>
                      <a:pt x="891" y="566"/>
                    </a:lnTo>
                    <a:lnTo>
                      <a:pt x="889" y="563"/>
                    </a:lnTo>
                    <a:lnTo>
                      <a:pt x="886" y="559"/>
                    </a:lnTo>
                    <a:lnTo>
                      <a:pt x="884" y="559"/>
                    </a:lnTo>
                    <a:lnTo>
                      <a:pt x="885" y="563"/>
                    </a:lnTo>
                    <a:lnTo>
                      <a:pt x="884" y="563"/>
                    </a:lnTo>
                    <a:lnTo>
                      <a:pt x="882" y="561"/>
                    </a:lnTo>
                    <a:lnTo>
                      <a:pt x="879" y="555"/>
                    </a:lnTo>
                    <a:lnTo>
                      <a:pt x="883" y="558"/>
                    </a:lnTo>
                    <a:lnTo>
                      <a:pt x="885" y="557"/>
                    </a:lnTo>
                    <a:lnTo>
                      <a:pt x="882" y="556"/>
                    </a:lnTo>
                    <a:lnTo>
                      <a:pt x="879" y="550"/>
                    </a:lnTo>
                    <a:lnTo>
                      <a:pt x="878" y="549"/>
                    </a:lnTo>
                    <a:lnTo>
                      <a:pt x="881" y="545"/>
                    </a:lnTo>
                    <a:lnTo>
                      <a:pt x="882" y="542"/>
                    </a:lnTo>
                    <a:lnTo>
                      <a:pt x="884" y="539"/>
                    </a:lnTo>
                    <a:lnTo>
                      <a:pt x="884" y="532"/>
                    </a:lnTo>
                    <a:lnTo>
                      <a:pt x="880" y="528"/>
                    </a:lnTo>
                    <a:lnTo>
                      <a:pt x="875" y="528"/>
                    </a:lnTo>
                    <a:lnTo>
                      <a:pt x="868" y="523"/>
                    </a:lnTo>
                    <a:lnTo>
                      <a:pt x="875" y="526"/>
                    </a:lnTo>
                    <a:lnTo>
                      <a:pt x="882" y="527"/>
                    </a:lnTo>
                    <a:lnTo>
                      <a:pt x="882" y="521"/>
                    </a:lnTo>
                    <a:lnTo>
                      <a:pt x="884" y="520"/>
                    </a:lnTo>
                    <a:lnTo>
                      <a:pt x="885" y="525"/>
                    </a:lnTo>
                    <a:lnTo>
                      <a:pt x="886" y="521"/>
                    </a:lnTo>
                    <a:lnTo>
                      <a:pt x="885" y="513"/>
                    </a:lnTo>
                    <a:lnTo>
                      <a:pt x="888" y="508"/>
                    </a:lnTo>
                    <a:lnTo>
                      <a:pt x="892" y="508"/>
                    </a:lnTo>
                    <a:lnTo>
                      <a:pt x="893" y="501"/>
                    </a:lnTo>
                    <a:lnTo>
                      <a:pt x="892" y="496"/>
                    </a:lnTo>
                    <a:lnTo>
                      <a:pt x="889" y="496"/>
                    </a:lnTo>
                    <a:lnTo>
                      <a:pt x="889" y="501"/>
                    </a:lnTo>
                    <a:lnTo>
                      <a:pt x="886" y="504"/>
                    </a:lnTo>
                    <a:lnTo>
                      <a:pt x="885" y="501"/>
                    </a:lnTo>
                    <a:lnTo>
                      <a:pt x="885" y="495"/>
                    </a:lnTo>
                    <a:lnTo>
                      <a:pt x="882" y="494"/>
                    </a:lnTo>
                    <a:lnTo>
                      <a:pt x="879" y="495"/>
                    </a:lnTo>
                    <a:lnTo>
                      <a:pt x="877" y="494"/>
                    </a:lnTo>
                    <a:lnTo>
                      <a:pt x="875" y="494"/>
                    </a:lnTo>
                    <a:lnTo>
                      <a:pt x="872" y="490"/>
                    </a:lnTo>
                    <a:lnTo>
                      <a:pt x="869" y="491"/>
                    </a:lnTo>
                    <a:lnTo>
                      <a:pt x="869" y="489"/>
                    </a:lnTo>
                    <a:lnTo>
                      <a:pt x="867" y="491"/>
                    </a:lnTo>
                    <a:lnTo>
                      <a:pt x="867" y="488"/>
                    </a:lnTo>
                    <a:lnTo>
                      <a:pt x="863" y="484"/>
                    </a:lnTo>
                    <a:lnTo>
                      <a:pt x="865" y="484"/>
                    </a:lnTo>
                    <a:lnTo>
                      <a:pt x="867" y="481"/>
                    </a:lnTo>
                    <a:lnTo>
                      <a:pt x="869" y="484"/>
                    </a:lnTo>
                    <a:lnTo>
                      <a:pt x="869" y="481"/>
                    </a:lnTo>
                    <a:lnTo>
                      <a:pt x="867" y="477"/>
                    </a:lnTo>
                    <a:lnTo>
                      <a:pt x="865" y="480"/>
                    </a:lnTo>
                    <a:lnTo>
                      <a:pt x="863" y="477"/>
                    </a:lnTo>
                    <a:lnTo>
                      <a:pt x="865" y="477"/>
                    </a:lnTo>
                    <a:lnTo>
                      <a:pt x="864" y="473"/>
                    </a:lnTo>
                    <a:lnTo>
                      <a:pt x="861" y="470"/>
                    </a:lnTo>
                    <a:lnTo>
                      <a:pt x="858" y="471"/>
                    </a:lnTo>
                    <a:lnTo>
                      <a:pt x="858" y="468"/>
                    </a:lnTo>
                    <a:lnTo>
                      <a:pt x="860" y="466"/>
                    </a:lnTo>
                    <a:lnTo>
                      <a:pt x="860" y="460"/>
                    </a:lnTo>
                    <a:lnTo>
                      <a:pt x="858" y="460"/>
                    </a:lnTo>
                    <a:lnTo>
                      <a:pt x="854" y="457"/>
                    </a:lnTo>
                    <a:lnTo>
                      <a:pt x="854" y="453"/>
                    </a:lnTo>
                    <a:lnTo>
                      <a:pt x="850" y="449"/>
                    </a:lnTo>
                    <a:lnTo>
                      <a:pt x="846" y="452"/>
                    </a:lnTo>
                    <a:lnTo>
                      <a:pt x="844" y="452"/>
                    </a:lnTo>
                    <a:lnTo>
                      <a:pt x="842" y="454"/>
                    </a:lnTo>
                    <a:lnTo>
                      <a:pt x="839" y="452"/>
                    </a:lnTo>
                    <a:lnTo>
                      <a:pt x="839" y="456"/>
                    </a:lnTo>
                    <a:lnTo>
                      <a:pt x="837" y="452"/>
                    </a:lnTo>
                    <a:lnTo>
                      <a:pt x="835" y="452"/>
                    </a:lnTo>
                    <a:lnTo>
                      <a:pt x="834" y="450"/>
                    </a:lnTo>
                    <a:lnTo>
                      <a:pt x="831" y="450"/>
                    </a:lnTo>
                    <a:lnTo>
                      <a:pt x="827" y="453"/>
                    </a:lnTo>
                    <a:lnTo>
                      <a:pt x="823" y="454"/>
                    </a:lnTo>
                    <a:lnTo>
                      <a:pt x="826" y="452"/>
                    </a:lnTo>
                    <a:lnTo>
                      <a:pt x="827" y="449"/>
                    </a:lnTo>
                    <a:lnTo>
                      <a:pt x="823" y="449"/>
                    </a:lnTo>
                    <a:lnTo>
                      <a:pt x="817" y="445"/>
                    </a:lnTo>
                    <a:lnTo>
                      <a:pt x="813" y="442"/>
                    </a:lnTo>
                    <a:lnTo>
                      <a:pt x="808" y="442"/>
                    </a:lnTo>
                    <a:lnTo>
                      <a:pt x="806" y="440"/>
                    </a:lnTo>
                    <a:lnTo>
                      <a:pt x="804" y="441"/>
                    </a:lnTo>
                    <a:lnTo>
                      <a:pt x="803" y="441"/>
                    </a:lnTo>
                    <a:lnTo>
                      <a:pt x="800" y="443"/>
                    </a:lnTo>
                    <a:lnTo>
                      <a:pt x="800" y="446"/>
                    </a:lnTo>
                    <a:lnTo>
                      <a:pt x="799" y="446"/>
                    </a:lnTo>
                    <a:lnTo>
                      <a:pt x="798" y="445"/>
                    </a:lnTo>
                    <a:lnTo>
                      <a:pt x="796" y="446"/>
                    </a:lnTo>
                    <a:lnTo>
                      <a:pt x="796" y="450"/>
                    </a:lnTo>
                    <a:lnTo>
                      <a:pt x="793" y="456"/>
                    </a:lnTo>
                    <a:lnTo>
                      <a:pt x="793" y="462"/>
                    </a:lnTo>
                    <a:lnTo>
                      <a:pt x="795" y="465"/>
                    </a:lnTo>
                    <a:lnTo>
                      <a:pt x="796" y="466"/>
                    </a:lnTo>
                    <a:lnTo>
                      <a:pt x="796" y="467"/>
                    </a:lnTo>
                    <a:lnTo>
                      <a:pt x="798" y="468"/>
                    </a:lnTo>
                    <a:lnTo>
                      <a:pt x="798" y="472"/>
                    </a:lnTo>
                    <a:lnTo>
                      <a:pt x="797" y="473"/>
                    </a:lnTo>
                    <a:lnTo>
                      <a:pt x="796" y="473"/>
                    </a:lnTo>
                    <a:lnTo>
                      <a:pt x="795" y="477"/>
                    </a:lnTo>
                    <a:lnTo>
                      <a:pt x="791" y="484"/>
                    </a:lnTo>
                    <a:lnTo>
                      <a:pt x="785" y="489"/>
                    </a:lnTo>
                    <a:lnTo>
                      <a:pt x="785" y="492"/>
                    </a:lnTo>
                    <a:lnTo>
                      <a:pt x="786" y="493"/>
                    </a:lnTo>
                    <a:lnTo>
                      <a:pt x="791" y="492"/>
                    </a:lnTo>
                    <a:lnTo>
                      <a:pt x="792" y="492"/>
                    </a:lnTo>
                    <a:lnTo>
                      <a:pt x="790" y="494"/>
                    </a:lnTo>
                    <a:lnTo>
                      <a:pt x="789" y="499"/>
                    </a:lnTo>
                    <a:lnTo>
                      <a:pt x="789" y="501"/>
                    </a:lnTo>
                    <a:lnTo>
                      <a:pt x="792" y="501"/>
                    </a:lnTo>
                    <a:lnTo>
                      <a:pt x="789" y="502"/>
                    </a:lnTo>
                    <a:lnTo>
                      <a:pt x="788" y="505"/>
                    </a:lnTo>
                    <a:lnTo>
                      <a:pt x="789" y="508"/>
                    </a:lnTo>
                    <a:lnTo>
                      <a:pt x="790" y="509"/>
                    </a:lnTo>
                    <a:lnTo>
                      <a:pt x="787" y="513"/>
                    </a:lnTo>
                    <a:lnTo>
                      <a:pt x="788" y="515"/>
                    </a:lnTo>
                    <a:lnTo>
                      <a:pt x="792" y="515"/>
                    </a:lnTo>
                    <a:lnTo>
                      <a:pt x="792" y="517"/>
                    </a:lnTo>
                    <a:lnTo>
                      <a:pt x="789" y="523"/>
                    </a:lnTo>
                    <a:lnTo>
                      <a:pt x="786" y="525"/>
                    </a:lnTo>
                    <a:lnTo>
                      <a:pt x="785" y="528"/>
                    </a:lnTo>
                    <a:lnTo>
                      <a:pt x="787" y="530"/>
                    </a:lnTo>
                    <a:lnTo>
                      <a:pt x="785" y="529"/>
                    </a:lnTo>
                    <a:lnTo>
                      <a:pt x="783" y="525"/>
                    </a:lnTo>
                    <a:lnTo>
                      <a:pt x="782" y="525"/>
                    </a:lnTo>
                    <a:lnTo>
                      <a:pt x="778" y="530"/>
                    </a:lnTo>
                    <a:lnTo>
                      <a:pt x="779" y="531"/>
                    </a:lnTo>
                    <a:lnTo>
                      <a:pt x="780" y="532"/>
                    </a:lnTo>
                    <a:lnTo>
                      <a:pt x="780" y="534"/>
                    </a:lnTo>
                    <a:lnTo>
                      <a:pt x="778" y="537"/>
                    </a:lnTo>
                    <a:lnTo>
                      <a:pt x="776" y="537"/>
                    </a:lnTo>
                    <a:lnTo>
                      <a:pt x="768" y="546"/>
                    </a:lnTo>
                    <a:lnTo>
                      <a:pt x="765" y="548"/>
                    </a:lnTo>
                    <a:lnTo>
                      <a:pt x="764" y="555"/>
                    </a:lnTo>
                    <a:lnTo>
                      <a:pt x="764" y="557"/>
                    </a:lnTo>
                    <a:lnTo>
                      <a:pt x="768" y="558"/>
                    </a:lnTo>
                    <a:lnTo>
                      <a:pt x="768" y="562"/>
                    </a:lnTo>
                    <a:lnTo>
                      <a:pt x="771" y="564"/>
                    </a:lnTo>
                    <a:lnTo>
                      <a:pt x="776" y="572"/>
                    </a:lnTo>
                    <a:lnTo>
                      <a:pt x="777" y="581"/>
                    </a:lnTo>
                    <a:lnTo>
                      <a:pt x="776" y="591"/>
                    </a:lnTo>
                    <a:lnTo>
                      <a:pt x="778" y="597"/>
                    </a:lnTo>
                    <a:lnTo>
                      <a:pt x="778" y="601"/>
                    </a:lnTo>
                    <a:lnTo>
                      <a:pt x="778" y="607"/>
                    </a:lnTo>
                    <a:lnTo>
                      <a:pt x="777" y="608"/>
                    </a:lnTo>
                    <a:lnTo>
                      <a:pt x="775" y="616"/>
                    </a:lnTo>
                    <a:lnTo>
                      <a:pt x="774" y="621"/>
                    </a:lnTo>
                    <a:lnTo>
                      <a:pt x="775" y="620"/>
                    </a:lnTo>
                    <a:lnTo>
                      <a:pt x="775" y="617"/>
                    </a:lnTo>
                    <a:lnTo>
                      <a:pt x="777" y="615"/>
                    </a:lnTo>
                    <a:lnTo>
                      <a:pt x="778" y="619"/>
                    </a:lnTo>
                    <a:lnTo>
                      <a:pt x="780" y="623"/>
                    </a:lnTo>
                    <a:lnTo>
                      <a:pt x="778" y="626"/>
                    </a:lnTo>
                    <a:lnTo>
                      <a:pt x="775" y="626"/>
                    </a:lnTo>
                    <a:lnTo>
                      <a:pt x="774" y="625"/>
                    </a:lnTo>
                    <a:lnTo>
                      <a:pt x="771" y="625"/>
                    </a:lnTo>
                    <a:lnTo>
                      <a:pt x="768" y="632"/>
                    </a:lnTo>
                    <a:lnTo>
                      <a:pt x="764" y="633"/>
                    </a:lnTo>
                    <a:lnTo>
                      <a:pt x="764" y="636"/>
                    </a:lnTo>
                    <a:lnTo>
                      <a:pt x="757" y="640"/>
                    </a:lnTo>
                    <a:lnTo>
                      <a:pt x="756" y="642"/>
                    </a:lnTo>
                    <a:lnTo>
                      <a:pt x="756" y="643"/>
                    </a:lnTo>
                    <a:lnTo>
                      <a:pt x="747" y="647"/>
                    </a:lnTo>
                    <a:lnTo>
                      <a:pt x="741" y="650"/>
                    </a:lnTo>
                    <a:lnTo>
                      <a:pt x="740" y="652"/>
                    </a:lnTo>
                    <a:lnTo>
                      <a:pt x="737" y="652"/>
                    </a:lnTo>
                    <a:lnTo>
                      <a:pt x="734" y="654"/>
                    </a:lnTo>
                    <a:lnTo>
                      <a:pt x="728" y="656"/>
                    </a:lnTo>
                    <a:lnTo>
                      <a:pt x="725" y="657"/>
                    </a:lnTo>
                    <a:lnTo>
                      <a:pt x="726" y="660"/>
                    </a:lnTo>
                    <a:lnTo>
                      <a:pt x="726" y="663"/>
                    </a:lnTo>
                    <a:lnTo>
                      <a:pt x="727" y="666"/>
                    </a:lnTo>
                    <a:lnTo>
                      <a:pt x="727" y="668"/>
                    </a:lnTo>
                    <a:lnTo>
                      <a:pt x="728" y="671"/>
                    </a:lnTo>
                    <a:lnTo>
                      <a:pt x="726" y="672"/>
                    </a:lnTo>
                    <a:lnTo>
                      <a:pt x="727" y="674"/>
                    </a:lnTo>
                    <a:lnTo>
                      <a:pt x="729" y="675"/>
                    </a:lnTo>
                    <a:lnTo>
                      <a:pt x="727" y="676"/>
                    </a:lnTo>
                    <a:lnTo>
                      <a:pt x="729" y="679"/>
                    </a:lnTo>
                    <a:lnTo>
                      <a:pt x="727" y="680"/>
                    </a:lnTo>
                    <a:lnTo>
                      <a:pt x="728" y="684"/>
                    </a:lnTo>
                    <a:lnTo>
                      <a:pt x="726" y="685"/>
                    </a:lnTo>
                    <a:lnTo>
                      <a:pt x="726" y="691"/>
                    </a:lnTo>
                    <a:lnTo>
                      <a:pt x="726" y="694"/>
                    </a:lnTo>
                    <a:lnTo>
                      <a:pt x="724" y="702"/>
                    </a:lnTo>
                    <a:lnTo>
                      <a:pt x="724" y="704"/>
                    </a:lnTo>
                    <a:lnTo>
                      <a:pt x="726" y="705"/>
                    </a:lnTo>
                    <a:lnTo>
                      <a:pt x="726" y="707"/>
                    </a:lnTo>
                    <a:lnTo>
                      <a:pt x="726" y="709"/>
                    </a:lnTo>
                    <a:lnTo>
                      <a:pt x="724" y="713"/>
                    </a:lnTo>
                    <a:lnTo>
                      <a:pt x="724" y="716"/>
                    </a:lnTo>
                    <a:lnTo>
                      <a:pt x="726" y="718"/>
                    </a:lnTo>
                    <a:lnTo>
                      <a:pt x="726" y="722"/>
                    </a:lnTo>
                    <a:lnTo>
                      <a:pt x="727" y="724"/>
                    </a:lnTo>
                    <a:lnTo>
                      <a:pt x="724" y="728"/>
                    </a:lnTo>
                    <a:lnTo>
                      <a:pt x="723" y="732"/>
                    </a:lnTo>
                    <a:lnTo>
                      <a:pt x="721" y="733"/>
                    </a:lnTo>
                    <a:lnTo>
                      <a:pt x="719" y="732"/>
                    </a:lnTo>
                    <a:lnTo>
                      <a:pt x="720" y="735"/>
                    </a:lnTo>
                    <a:lnTo>
                      <a:pt x="722" y="738"/>
                    </a:lnTo>
                    <a:lnTo>
                      <a:pt x="720" y="740"/>
                    </a:lnTo>
                    <a:lnTo>
                      <a:pt x="719" y="746"/>
                    </a:lnTo>
                    <a:lnTo>
                      <a:pt x="720" y="749"/>
                    </a:lnTo>
                    <a:lnTo>
                      <a:pt x="723" y="753"/>
                    </a:lnTo>
                    <a:lnTo>
                      <a:pt x="726" y="755"/>
                    </a:lnTo>
                    <a:lnTo>
                      <a:pt x="720" y="754"/>
                    </a:lnTo>
                    <a:lnTo>
                      <a:pt x="717" y="751"/>
                    </a:lnTo>
                    <a:lnTo>
                      <a:pt x="718" y="746"/>
                    </a:lnTo>
                    <a:lnTo>
                      <a:pt x="716" y="740"/>
                    </a:lnTo>
                    <a:lnTo>
                      <a:pt x="715" y="740"/>
                    </a:lnTo>
                    <a:lnTo>
                      <a:pt x="715" y="738"/>
                    </a:lnTo>
                    <a:lnTo>
                      <a:pt x="716" y="735"/>
                    </a:lnTo>
                    <a:lnTo>
                      <a:pt x="714" y="735"/>
                    </a:lnTo>
                    <a:lnTo>
                      <a:pt x="709" y="742"/>
                    </a:lnTo>
                    <a:lnTo>
                      <a:pt x="709" y="746"/>
                    </a:lnTo>
                    <a:lnTo>
                      <a:pt x="709" y="748"/>
                    </a:lnTo>
                    <a:lnTo>
                      <a:pt x="706" y="748"/>
                    </a:lnTo>
                    <a:lnTo>
                      <a:pt x="704" y="745"/>
                    </a:lnTo>
                    <a:lnTo>
                      <a:pt x="700" y="743"/>
                    </a:lnTo>
                    <a:lnTo>
                      <a:pt x="697" y="746"/>
                    </a:lnTo>
                    <a:lnTo>
                      <a:pt x="692" y="749"/>
                    </a:lnTo>
                    <a:lnTo>
                      <a:pt x="698" y="743"/>
                    </a:lnTo>
                    <a:lnTo>
                      <a:pt x="699" y="739"/>
                    </a:lnTo>
                    <a:lnTo>
                      <a:pt x="699" y="736"/>
                    </a:lnTo>
                    <a:lnTo>
                      <a:pt x="698" y="731"/>
                    </a:lnTo>
                    <a:lnTo>
                      <a:pt x="696" y="728"/>
                    </a:lnTo>
                    <a:lnTo>
                      <a:pt x="695" y="725"/>
                    </a:lnTo>
                    <a:lnTo>
                      <a:pt x="695" y="725"/>
                    </a:lnTo>
                    <a:lnTo>
                      <a:pt x="692" y="724"/>
                    </a:lnTo>
                    <a:lnTo>
                      <a:pt x="689" y="722"/>
                    </a:lnTo>
                    <a:lnTo>
                      <a:pt x="689" y="720"/>
                    </a:lnTo>
                    <a:lnTo>
                      <a:pt x="688" y="718"/>
                    </a:lnTo>
                    <a:lnTo>
                      <a:pt x="689" y="716"/>
                    </a:lnTo>
                    <a:lnTo>
                      <a:pt x="688" y="713"/>
                    </a:lnTo>
                    <a:lnTo>
                      <a:pt x="685" y="711"/>
                    </a:lnTo>
                    <a:lnTo>
                      <a:pt x="685" y="708"/>
                    </a:lnTo>
                    <a:lnTo>
                      <a:pt x="683" y="704"/>
                    </a:lnTo>
                    <a:lnTo>
                      <a:pt x="681" y="702"/>
                    </a:lnTo>
                    <a:lnTo>
                      <a:pt x="683" y="695"/>
                    </a:lnTo>
                    <a:lnTo>
                      <a:pt x="686" y="692"/>
                    </a:lnTo>
                    <a:lnTo>
                      <a:pt x="687" y="688"/>
                    </a:lnTo>
                    <a:lnTo>
                      <a:pt x="687" y="685"/>
                    </a:lnTo>
                    <a:lnTo>
                      <a:pt x="691" y="678"/>
                    </a:lnTo>
                    <a:lnTo>
                      <a:pt x="691" y="671"/>
                    </a:lnTo>
                    <a:lnTo>
                      <a:pt x="689" y="670"/>
                    </a:lnTo>
                    <a:lnTo>
                      <a:pt x="689" y="666"/>
                    </a:lnTo>
                    <a:lnTo>
                      <a:pt x="691" y="662"/>
                    </a:lnTo>
                    <a:lnTo>
                      <a:pt x="693" y="659"/>
                    </a:lnTo>
                    <a:lnTo>
                      <a:pt x="693" y="656"/>
                    </a:lnTo>
                    <a:lnTo>
                      <a:pt x="697" y="647"/>
                    </a:lnTo>
                    <a:lnTo>
                      <a:pt x="696" y="642"/>
                    </a:lnTo>
                    <a:lnTo>
                      <a:pt x="695" y="642"/>
                    </a:lnTo>
                    <a:lnTo>
                      <a:pt x="694" y="642"/>
                    </a:lnTo>
                    <a:lnTo>
                      <a:pt x="694" y="642"/>
                    </a:lnTo>
                    <a:lnTo>
                      <a:pt x="692" y="642"/>
                    </a:lnTo>
                    <a:lnTo>
                      <a:pt x="688" y="643"/>
                    </a:lnTo>
                    <a:lnTo>
                      <a:pt x="684" y="642"/>
                    </a:lnTo>
                    <a:lnTo>
                      <a:pt x="679" y="640"/>
                    </a:lnTo>
                    <a:lnTo>
                      <a:pt x="678" y="640"/>
                    </a:lnTo>
                    <a:lnTo>
                      <a:pt x="677" y="639"/>
                    </a:lnTo>
                    <a:lnTo>
                      <a:pt x="671" y="639"/>
                    </a:lnTo>
                    <a:lnTo>
                      <a:pt x="667" y="639"/>
                    </a:lnTo>
                    <a:lnTo>
                      <a:pt x="667" y="639"/>
                    </a:lnTo>
                    <a:lnTo>
                      <a:pt x="662" y="639"/>
                    </a:lnTo>
                    <a:lnTo>
                      <a:pt x="661" y="637"/>
                    </a:lnTo>
                    <a:lnTo>
                      <a:pt x="661" y="635"/>
                    </a:lnTo>
                    <a:lnTo>
                      <a:pt x="658" y="632"/>
                    </a:lnTo>
                    <a:lnTo>
                      <a:pt x="657" y="629"/>
                    </a:lnTo>
                    <a:lnTo>
                      <a:pt x="653" y="624"/>
                    </a:lnTo>
                    <a:lnTo>
                      <a:pt x="650" y="623"/>
                    </a:lnTo>
                    <a:lnTo>
                      <a:pt x="647" y="620"/>
                    </a:lnTo>
                    <a:lnTo>
                      <a:pt x="644" y="619"/>
                    </a:lnTo>
                    <a:lnTo>
                      <a:pt x="639" y="615"/>
                    </a:lnTo>
                    <a:lnTo>
                      <a:pt x="637" y="612"/>
                    </a:lnTo>
                    <a:lnTo>
                      <a:pt x="635" y="614"/>
                    </a:lnTo>
                    <a:lnTo>
                      <a:pt x="636" y="612"/>
                    </a:lnTo>
                    <a:lnTo>
                      <a:pt x="633" y="606"/>
                    </a:lnTo>
                    <a:lnTo>
                      <a:pt x="632" y="604"/>
                    </a:lnTo>
                    <a:lnTo>
                      <a:pt x="632" y="601"/>
                    </a:lnTo>
                    <a:lnTo>
                      <a:pt x="629" y="599"/>
                    </a:lnTo>
                    <a:lnTo>
                      <a:pt x="627" y="594"/>
                    </a:lnTo>
                    <a:lnTo>
                      <a:pt x="625" y="593"/>
                    </a:lnTo>
                    <a:lnTo>
                      <a:pt x="620" y="587"/>
                    </a:lnTo>
                    <a:lnTo>
                      <a:pt x="618" y="587"/>
                    </a:lnTo>
                    <a:lnTo>
                      <a:pt x="616" y="585"/>
                    </a:lnTo>
                    <a:lnTo>
                      <a:pt x="610" y="583"/>
                    </a:lnTo>
                    <a:lnTo>
                      <a:pt x="605" y="578"/>
                    </a:lnTo>
                    <a:lnTo>
                      <a:pt x="599" y="573"/>
                    </a:lnTo>
                    <a:lnTo>
                      <a:pt x="595" y="573"/>
                    </a:lnTo>
                    <a:lnTo>
                      <a:pt x="584" y="578"/>
                    </a:lnTo>
                    <a:lnTo>
                      <a:pt x="574" y="582"/>
                    </a:lnTo>
                    <a:lnTo>
                      <a:pt x="570" y="581"/>
                    </a:lnTo>
                    <a:lnTo>
                      <a:pt x="567" y="580"/>
                    </a:lnTo>
                    <a:lnTo>
                      <a:pt x="570" y="580"/>
                    </a:lnTo>
                    <a:lnTo>
                      <a:pt x="574" y="579"/>
                    </a:lnTo>
                    <a:lnTo>
                      <a:pt x="582" y="569"/>
                    </a:lnTo>
                    <a:lnTo>
                      <a:pt x="584" y="566"/>
                    </a:lnTo>
                    <a:lnTo>
                      <a:pt x="583" y="559"/>
                    </a:lnTo>
                    <a:lnTo>
                      <a:pt x="581" y="556"/>
                    </a:lnTo>
                    <a:lnTo>
                      <a:pt x="583" y="549"/>
                    </a:lnTo>
                    <a:lnTo>
                      <a:pt x="583" y="542"/>
                    </a:lnTo>
                    <a:lnTo>
                      <a:pt x="581" y="538"/>
                    </a:lnTo>
                    <a:lnTo>
                      <a:pt x="581" y="534"/>
                    </a:lnTo>
                    <a:lnTo>
                      <a:pt x="582" y="530"/>
                    </a:lnTo>
                    <a:lnTo>
                      <a:pt x="582" y="527"/>
                    </a:lnTo>
                    <a:lnTo>
                      <a:pt x="580" y="525"/>
                    </a:lnTo>
                    <a:lnTo>
                      <a:pt x="572" y="526"/>
                    </a:lnTo>
                    <a:lnTo>
                      <a:pt x="568" y="535"/>
                    </a:lnTo>
                    <a:lnTo>
                      <a:pt x="564" y="542"/>
                    </a:lnTo>
                    <a:lnTo>
                      <a:pt x="557" y="542"/>
                    </a:lnTo>
                    <a:lnTo>
                      <a:pt x="553" y="546"/>
                    </a:lnTo>
                    <a:lnTo>
                      <a:pt x="554" y="543"/>
                    </a:lnTo>
                    <a:lnTo>
                      <a:pt x="562" y="541"/>
                    </a:lnTo>
                    <a:lnTo>
                      <a:pt x="566" y="537"/>
                    </a:lnTo>
                    <a:lnTo>
                      <a:pt x="568" y="528"/>
                    </a:lnTo>
                    <a:lnTo>
                      <a:pt x="567" y="528"/>
                    </a:lnTo>
                    <a:lnTo>
                      <a:pt x="567" y="524"/>
                    </a:lnTo>
                    <a:lnTo>
                      <a:pt x="566" y="521"/>
                    </a:lnTo>
                    <a:lnTo>
                      <a:pt x="567" y="518"/>
                    </a:lnTo>
                    <a:lnTo>
                      <a:pt x="566" y="516"/>
                    </a:lnTo>
                    <a:lnTo>
                      <a:pt x="563" y="515"/>
                    </a:lnTo>
                    <a:lnTo>
                      <a:pt x="564" y="514"/>
                    </a:lnTo>
                    <a:lnTo>
                      <a:pt x="567" y="513"/>
                    </a:lnTo>
                    <a:lnTo>
                      <a:pt x="567" y="510"/>
                    </a:lnTo>
                    <a:lnTo>
                      <a:pt x="571" y="504"/>
                    </a:lnTo>
                    <a:lnTo>
                      <a:pt x="571" y="500"/>
                    </a:lnTo>
                    <a:lnTo>
                      <a:pt x="569" y="498"/>
                    </a:lnTo>
                    <a:lnTo>
                      <a:pt x="571" y="491"/>
                    </a:lnTo>
                    <a:lnTo>
                      <a:pt x="574" y="490"/>
                    </a:lnTo>
                    <a:lnTo>
                      <a:pt x="574" y="485"/>
                    </a:lnTo>
                    <a:lnTo>
                      <a:pt x="576" y="482"/>
                    </a:lnTo>
                    <a:lnTo>
                      <a:pt x="577" y="476"/>
                    </a:lnTo>
                    <a:lnTo>
                      <a:pt x="580" y="473"/>
                    </a:lnTo>
                    <a:lnTo>
                      <a:pt x="578" y="469"/>
                    </a:lnTo>
                    <a:lnTo>
                      <a:pt x="578" y="467"/>
                    </a:lnTo>
                    <a:lnTo>
                      <a:pt x="581" y="470"/>
                    </a:lnTo>
                    <a:lnTo>
                      <a:pt x="584" y="466"/>
                    </a:lnTo>
                    <a:lnTo>
                      <a:pt x="584" y="463"/>
                    </a:lnTo>
                    <a:lnTo>
                      <a:pt x="588" y="463"/>
                    </a:lnTo>
                    <a:lnTo>
                      <a:pt x="592" y="457"/>
                    </a:lnTo>
                    <a:lnTo>
                      <a:pt x="595" y="456"/>
                    </a:lnTo>
                    <a:lnTo>
                      <a:pt x="594" y="452"/>
                    </a:lnTo>
                    <a:lnTo>
                      <a:pt x="595" y="450"/>
                    </a:lnTo>
                    <a:lnTo>
                      <a:pt x="598" y="450"/>
                    </a:lnTo>
                    <a:lnTo>
                      <a:pt x="598" y="449"/>
                    </a:lnTo>
                    <a:lnTo>
                      <a:pt x="597" y="446"/>
                    </a:lnTo>
                    <a:lnTo>
                      <a:pt x="600" y="444"/>
                    </a:lnTo>
                    <a:lnTo>
                      <a:pt x="602" y="439"/>
                    </a:lnTo>
                    <a:lnTo>
                      <a:pt x="605" y="439"/>
                    </a:lnTo>
                    <a:lnTo>
                      <a:pt x="605" y="438"/>
                    </a:lnTo>
                    <a:lnTo>
                      <a:pt x="606" y="436"/>
                    </a:lnTo>
                    <a:lnTo>
                      <a:pt x="603" y="433"/>
                    </a:lnTo>
                    <a:lnTo>
                      <a:pt x="605" y="432"/>
                    </a:lnTo>
                    <a:lnTo>
                      <a:pt x="605" y="430"/>
                    </a:lnTo>
                    <a:lnTo>
                      <a:pt x="607" y="430"/>
                    </a:lnTo>
                    <a:lnTo>
                      <a:pt x="610" y="433"/>
                    </a:lnTo>
                    <a:lnTo>
                      <a:pt x="610" y="435"/>
                    </a:lnTo>
                    <a:lnTo>
                      <a:pt x="612" y="434"/>
                    </a:lnTo>
                    <a:lnTo>
                      <a:pt x="611" y="432"/>
                    </a:lnTo>
                    <a:lnTo>
                      <a:pt x="609" y="430"/>
                    </a:lnTo>
                    <a:lnTo>
                      <a:pt x="613" y="428"/>
                    </a:lnTo>
                    <a:lnTo>
                      <a:pt x="615" y="426"/>
                    </a:lnTo>
                    <a:lnTo>
                      <a:pt x="618" y="426"/>
                    </a:lnTo>
                    <a:lnTo>
                      <a:pt x="619" y="427"/>
                    </a:lnTo>
                    <a:lnTo>
                      <a:pt x="619" y="425"/>
                    </a:lnTo>
                    <a:lnTo>
                      <a:pt x="619" y="423"/>
                    </a:lnTo>
                    <a:lnTo>
                      <a:pt x="620" y="423"/>
                    </a:lnTo>
                    <a:lnTo>
                      <a:pt x="620" y="427"/>
                    </a:lnTo>
                    <a:lnTo>
                      <a:pt x="622" y="424"/>
                    </a:lnTo>
                    <a:lnTo>
                      <a:pt x="622" y="421"/>
                    </a:lnTo>
                    <a:lnTo>
                      <a:pt x="621" y="419"/>
                    </a:lnTo>
                    <a:lnTo>
                      <a:pt x="621" y="417"/>
                    </a:lnTo>
                    <a:lnTo>
                      <a:pt x="622" y="418"/>
                    </a:lnTo>
                    <a:lnTo>
                      <a:pt x="627" y="419"/>
                    </a:lnTo>
                    <a:lnTo>
                      <a:pt x="626" y="417"/>
                    </a:lnTo>
                    <a:lnTo>
                      <a:pt x="624" y="416"/>
                    </a:lnTo>
                    <a:lnTo>
                      <a:pt x="623" y="414"/>
                    </a:lnTo>
                    <a:lnTo>
                      <a:pt x="625" y="413"/>
                    </a:lnTo>
                    <a:lnTo>
                      <a:pt x="625" y="411"/>
                    </a:lnTo>
                    <a:lnTo>
                      <a:pt x="626" y="415"/>
                    </a:lnTo>
                    <a:lnTo>
                      <a:pt x="629" y="415"/>
                    </a:lnTo>
                    <a:lnTo>
                      <a:pt x="630" y="415"/>
                    </a:lnTo>
                    <a:lnTo>
                      <a:pt x="632" y="414"/>
                    </a:lnTo>
                    <a:lnTo>
                      <a:pt x="629" y="408"/>
                    </a:lnTo>
                    <a:lnTo>
                      <a:pt x="627" y="401"/>
                    </a:lnTo>
                    <a:lnTo>
                      <a:pt x="625" y="397"/>
                    </a:lnTo>
                    <a:lnTo>
                      <a:pt x="625" y="394"/>
                    </a:lnTo>
                    <a:lnTo>
                      <a:pt x="624" y="392"/>
                    </a:lnTo>
                    <a:lnTo>
                      <a:pt x="625" y="390"/>
                    </a:lnTo>
                    <a:lnTo>
                      <a:pt x="627" y="393"/>
                    </a:lnTo>
                    <a:lnTo>
                      <a:pt x="628" y="398"/>
                    </a:lnTo>
                    <a:lnTo>
                      <a:pt x="632" y="404"/>
                    </a:lnTo>
                    <a:lnTo>
                      <a:pt x="638" y="406"/>
                    </a:lnTo>
                    <a:lnTo>
                      <a:pt x="640" y="408"/>
                    </a:lnTo>
                    <a:lnTo>
                      <a:pt x="644" y="408"/>
                    </a:lnTo>
                    <a:lnTo>
                      <a:pt x="646" y="406"/>
                    </a:lnTo>
                    <a:lnTo>
                      <a:pt x="648" y="406"/>
                    </a:lnTo>
                    <a:lnTo>
                      <a:pt x="651" y="401"/>
                    </a:lnTo>
                    <a:lnTo>
                      <a:pt x="652" y="394"/>
                    </a:lnTo>
                    <a:lnTo>
                      <a:pt x="647" y="386"/>
                    </a:lnTo>
                    <a:lnTo>
                      <a:pt x="646" y="382"/>
                    </a:lnTo>
                    <a:lnTo>
                      <a:pt x="644" y="380"/>
                    </a:lnTo>
                    <a:lnTo>
                      <a:pt x="643" y="380"/>
                    </a:lnTo>
                    <a:lnTo>
                      <a:pt x="640" y="383"/>
                    </a:lnTo>
                    <a:lnTo>
                      <a:pt x="635" y="383"/>
                    </a:lnTo>
                    <a:lnTo>
                      <a:pt x="633" y="385"/>
                    </a:lnTo>
                    <a:lnTo>
                      <a:pt x="633" y="383"/>
                    </a:lnTo>
                    <a:lnTo>
                      <a:pt x="633" y="381"/>
                    </a:lnTo>
                    <a:lnTo>
                      <a:pt x="634" y="382"/>
                    </a:lnTo>
                    <a:lnTo>
                      <a:pt x="638" y="381"/>
                    </a:lnTo>
                    <a:lnTo>
                      <a:pt x="641" y="379"/>
                    </a:lnTo>
                    <a:lnTo>
                      <a:pt x="640" y="377"/>
                    </a:lnTo>
                    <a:lnTo>
                      <a:pt x="636" y="373"/>
                    </a:lnTo>
                    <a:lnTo>
                      <a:pt x="629" y="366"/>
                    </a:lnTo>
                    <a:lnTo>
                      <a:pt x="629" y="366"/>
                    </a:lnTo>
                    <a:lnTo>
                      <a:pt x="628" y="368"/>
                    </a:lnTo>
                    <a:lnTo>
                      <a:pt x="629" y="370"/>
                    </a:lnTo>
                    <a:lnTo>
                      <a:pt x="629" y="372"/>
                    </a:lnTo>
                    <a:lnTo>
                      <a:pt x="626" y="369"/>
                    </a:lnTo>
                    <a:lnTo>
                      <a:pt x="624" y="364"/>
                    </a:lnTo>
                    <a:lnTo>
                      <a:pt x="627" y="365"/>
                    </a:lnTo>
                    <a:lnTo>
                      <a:pt x="627" y="360"/>
                    </a:lnTo>
                    <a:lnTo>
                      <a:pt x="629" y="363"/>
                    </a:lnTo>
                    <a:lnTo>
                      <a:pt x="633" y="366"/>
                    </a:lnTo>
                    <a:lnTo>
                      <a:pt x="634" y="367"/>
                    </a:lnTo>
                    <a:lnTo>
                      <a:pt x="636" y="372"/>
                    </a:lnTo>
                    <a:lnTo>
                      <a:pt x="642" y="376"/>
                    </a:lnTo>
                    <a:lnTo>
                      <a:pt x="647" y="378"/>
                    </a:lnTo>
                    <a:lnTo>
                      <a:pt x="650" y="383"/>
                    </a:lnTo>
                    <a:lnTo>
                      <a:pt x="652" y="384"/>
                    </a:lnTo>
                    <a:lnTo>
                      <a:pt x="653" y="387"/>
                    </a:lnTo>
                    <a:lnTo>
                      <a:pt x="656" y="388"/>
                    </a:lnTo>
                    <a:lnTo>
                      <a:pt x="657" y="390"/>
                    </a:lnTo>
                    <a:lnTo>
                      <a:pt x="657" y="386"/>
                    </a:lnTo>
                    <a:lnTo>
                      <a:pt x="660" y="383"/>
                    </a:lnTo>
                    <a:lnTo>
                      <a:pt x="658" y="382"/>
                    </a:lnTo>
                    <a:lnTo>
                      <a:pt x="659" y="379"/>
                    </a:lnTo>
                    <a:lnTo>
                      <a:pt x="661" y="383"/>
                    </a:lnTo>
                    <a:lnTo>
                      <a:pt x="661" y="385"/>
                    </a:lnTo>
                    <a:lnTo>
                      <a:pt x="663" y="386"/>
                    </a:lnTo>
                    <a:lnTo>
                      <a:pt x="667" y="380"/>
                    </a:lnTo>
                    <a:lnTo>
                      <a:pt x="667" y="373"/>
                    </a:lnTo>
                    <a:lnTo>
                      <a:pt x="665" y="372"/>
                    </a:lnTo>
                    <a:lnTo>
                      <a:pt x="667" y="367"/>
                    </a:lnTo>
                    <a:lnTo>
                      <a:pt x="668" y="372"/>
                    </a:lnTo>
                    <a:lnTo>
                      <a:pt x="668" y="375"/>
                    </a:lnTo>
                    <a:lnTo>
                      <a:pt x="671" y="369"/>
                    </a:lnTo>
                    <a:lnTo>
                      <a:pt x="673" y="366"/>
                    </a:lnTo>
                    <a:lnTo>
                      <a:pt x="674" y="369"/>
                    </a:lnTo>
                    <a:lnTo>
                      <a:pt x="674" y="370"/>
                    </a:lnTo>
                    <a:lnTo>
                      <a:pt x="673" y="373"/>
                    </a:lnTo>
                    <a:lnTo>
                      <a:pt x="674" y="373"/>
                    </a:lnTo>
                    <a:lnTo>
                      <a:pt x="674" y="376"/>
                    </a:lnTo>
                    <a:lnTo>
                      <a:pt x="676" y="373"/>
                    </a:lnTo>
                    <a:lnTo>
                      <a:pt x="678" y="374"/>
                    </a:lnTo>
                    <a:lnTo>
                      <a:pt x="681" y="379"/>
                    </a:lnTo>
                    <a:lnTo>
                      <a:pt x="682" y="377"/>
                    </a:lnTo>
                    <a:lnTo>
                      <a:pt x="684" y="377"/>
                    </a:lnTo>
                    <a:lnTo>
                      <a:pt x="685" y="378"/>
                    </a:lnTo>
                    <a:lnTo>
                      <a:pt x="688" y="378"/>
                    </a:lnTo>
                    <a:lnTo>
                      <a:pt x="690" y="373"/>
                    </a:lnTo>
                    <a:lnTo>
                      <a:pt x="694" y="370"/>
                    </a:lnTo>
                    <a:lnTo>
                      <a:pt x="703" y="359"/>
                    </a:lnTo>
                    <a:lnTo>
                      <a:pt x="703" y="357"/>
                    </a:lnTo>
                    <a:lnTo>
                      <a:pt x="705" y="356"/>
                    </a:lnTo>
                    <a:lnTo>
                      <a:pt x="705" y="358"/>
                    </a:lnTo>
                    <a:lnTo>
                      <a:pt x="709" y="351"/>
                    </a:lnTo>
                    <a:lnTo>
                      <a:pt x="712" y="349"/>
                    </a:lnTo>
                    <a:lnTo>
                      <a:pt x="715" y="347"/>
                    </a:lnTo>
                    <a:lnTo>
                      <a:pt x="716" y="345"/>
                    </a:lnTo>
                    <a:lnTo>
                      <a:pt x="716" y="342"/>
                    </a:lnTo>
                    <a:lnTo>
                      <a:pt x="706" y="339"/>
                    </a:lnTo>
                    <a:lnTo>
                      <a:pt x="700" y="337"/>
                    </a:lnTo>
                    <a:lnTo>
                      <a:pt x="695" y="335"/>
                    </a:lnTo>
                    <a:lnTo>
                      <a:pt x="693" y="330"/>
                    </a:lnTo>
                    <a:lnTo>
                      <a:pt x="690" y="323"/>
                    </a:lnTo>
                    <a:lnTo>
                      <a:pt x="688" y="323"/>
                    </a:lnTo>
                    <a:lnTo>
                      <a:pt x="688" y="318"/>
                    </a:lnTo>
                    <a:lnTo>
                      <a:pt x="688" y="316"/>
                    </a:lnTo>
                    <a:lnTo>
                      <a:pt x="688" y="315"/>
                    </a:lnTo>
                    <a:lnTo>
                      <a:pt x="689" y="315"/>
                    </a:lnTo>
                    <a:lnTo>
                      <a:pt x="690" y="313"/>
                    </a:lnTo>
                    <a:lnTo>
                      <a:pt x="688" y="311"/>
                    </a:lnTo>
                    <a:lnTo>
                      <a:pt x="682" y="311"/>
                    </a:lnTo>
                    <a:lnTo>
                      <a:pt x="676" y="309"/>
                    </a:lnTo>
                    <a:lnTo>
                      <a:pt x="674" y="309"/>
                    </a:lnTo>
                    <a:lnTo>
                      <a:pt x="674" y="311"/>
                    </a:lnTo>
                    <a:lnTo>
                      <a:pt x="672" y="308"/>
                    </a:lnTo>
                    <a:lnTo>
                      <a:pt x="672" y="306"/>
                    </a:lnTo>
                    <a:lnTo>
                      <a:pt x="674" y="308"/>
                    </a:lnTo>
                    <a:lnTo>
                      <a:pt x="681" y="308"/>
                    </a:lnTo>
                    <a:lnTo>
                      <a:pt x="685" y="311"/>
                    </a:lnTo>
                    <a:lnTo>
                      <a:pt x="691" y="311"/>
                    </a:lnTo>
                    <a:lnTo>
                      <a:pt x="694" y="314"/>
                    </a:lnTo>
                    <a:lnTo>
                      <a:pt x="697" y="321"/>
                    </a:lnTo>
                    <a:lnTo>
                      <a:pt x="700" y="321"/>
                    </a:lnTo>
                    <a:lnTo>
                      <a:pt x="701" y="324"/>
                    </a:lnTo>
                    <a:lnTo>
                      <a:pt x="700" y="325"/>
                    </a:lnTo>
                    <a:lnTo>
                      <a:pt x="699" y="325"/>
                    </a:lnTo>
                    <a:lnTo>
                      <a:pt x="699" y="326"/>
                    </a:lnTo>
                    <a:lnTo>
                      <a:pt x="703" y="328"/>
                    </a:lnTo>
                    <a:lnTo>
                      <a:pt x="704" y="332"/>
                    </a:lnTo>
                    <a:lnTo>
                      <a:pt x="706" y="335"/>
                    </a:lnTo>
                    <a:lnTo>
                      <a:pt x="715" y="338"/>
                    </a:lnTo>
                    <a:lnTo>
                      <a:pt x="717" y="337"/>
                    </a:lnTo>
                    <a:lnTo>
                      <a:pt x="719" y="332"/>
                    </a:lnTo>
                    <a:lnTo>
                      <a:pt x="721" y="331"/>
                    </a:lnTo>
                    <a:lnTo>
                      <a:pt x="723" y="332"/>
                    </a:lnTo>
                    <a:lnTo>
                      <a:pt x="726" y="327"/>
                    </a:lnTo>
                    <a:lnTo>
                      <a:pt x="729" y="322"/>
                    </a:lnTo>
                    <a:lnTo>
                      <a:pt x="736" y="317"/>
                    </a:lnTo>
                    <a:lnTo>
                      <a:pt x="737" y="316"/>
                    </a:lnTo>
                    <a:lnTo>
                      <a:pt x="740" y="311"/>
                    </a:lnTo>
                    <a:lnTo>
                      <a:pt x="738" y="308"/>
                    </a:lnTo>
                    <a:lnTo>
                      <a:pt x="734" y="308"/>
                    </a:lnTo>
                    <a:lnTo>
                      <a:pt x="733" y="305"/>
                    </a:lnTo>
                    <a:lnTo>
                      <a:pt x="733" y="302"/>
                    </a:lnTo>
                    <a:lnTo>
                      <a:pt x="734" y="301"/>
                    </a:lnTo>
                    <a:lnTo>
                      <a:pt x="733" y="299"/>
                    </a:lnTo>
                    <a:lnTo>
                      <a:pt x="734" y="296"/>
                    </a:lnTo>
                    <a:lnTo>
                      <a:pt x="737" y="299"/>
                    </a:lnTo>
                    <a:lnTo>
                      <a:pt x="740" y="298"/>
                    </a:lnTo>
                    <a:lnTo>
                      <a:pt x="742" y="301"/>
                    </a:lnTo>
                    <a:lnTo>
                      <a:pt x="745" y="301"/>
                    </a:lnTo>
                    <a:lnTo>
                      <a:pt x="749" y="298"/>
                    </a:lnTo>
                    <a:lnTo>
                      <a:pt x="749" y="300"/>
                    </a:lnTo>
                    <a:lnTo>
                      <a:pt x="751" y="301"/>
                    </a:lnTo>
                    <a:lnTo>
                      <a:pt x="751" y="301"/>
                    </a:lnTo>
                    <a:lnTo>
                      <a:pt x="749" y="307"/>
                    </a:lnTo>
                    <a:lnTo>
                      <a:pt x="749" y="309"/>
                    </a:lnTo>
                    <a:lnTo>
                      <a:pt x="751" y="308"/>
                    </a:lnTo>
                    <a:lnTo>
                      <a:pt x="751" y="309"/>
                    </a:lnTo>
                    <a:lnTo>
                      <a:pt x="754" y="310"/>
                    </a:lnTo>
                    <a:lnTo>
                      <a:pt x="757" y="312"/>
                    </a:lnTo>
                    <a:lnTo>
                      <a:pt x="757" y="309"/>
                    </a:lnTo>
                    <a:lnTo>
                      <a:pt x="754" y="306"/>
                    </a:lnTo>
                    <a:lnTo>
                      <a:pt x="757" y="304"/>
                    </a:lnTo>
                    <a:lnTo>
                      <a:pt x="757" y="306"/>
                    </a:lnTo>
                    <a:lnTo>
                      <a:pt x="759" y="307"/>
                    </a:lnTo>
                    <a:lnTo>
                      <a:pt x="759" y="310"/>
                    </a:lnTo>
                    <a:lnTo>
                      <a:pt x="764" y="314"/>
                    </a:lnTo>
                    <a:lnTo>
                      <a:pt x="765" y="314"/>
                    </a:lnTo>
                    <a:lnTo>
                      <a:pt x="765" y="311"/>
                    </a:lnTo>
                    <a:lnTo>
                      <a:pt x="764" y="311"/>
                    </a:lnTo>
                    <a:lnTo>
                      <a:pt x="765" y="308"/>
                    </a:lnTo>
                    <a:lnTo>
                      <a:pt x="765" y="304"/>
                    </a:lnTo>
                    <a:lnTo>
                      <a:pt x="764" y="303"/>
                    </a:lnTo>
                    <a:lnTo>
                      <a:pt x="764" y="298"/>
                    </a:lnTo>
                    <a:lnTo>
                      <a:pt x="763" y="293"/>
                    </a:lnTo>
                    <a:lnTo>
                      <a:pt x="761" y="291"/>
                    </a:lnTo>
                    <a:lnTo>
                      <a:pt x="761" y="288"/>
                    </a:lnTo>
                    <a:lnTo>
                      <a:pt x="759" y="287"/>
                    </a:lnTo>
                    <a:lnTo>
                      <a:pt x="755" y="290"/>
                    </a:lnTo>
                    <a:lnTo>
                      <a:pt x="754" y="290"/>
                    </a:lnTo>
                    <a:lnTo>
                      <a:pt x="757" y="286"/>
                    </a:lnTo>
                    <a:lnTo>
                      <a:pt x="759" y="285"/>
                    </a:lnTo>
                    <a:lnTo>
                      <a:pt x="760" y="287"/>
                    </a:lnTo>
                    <a:lnTo>
                      <a:pt x="763" y="284"/>
                    </a:lnTo>
                    <a:lnTo>
                      <a:pt x="764" y="287"/>
                    </a:lnTo>
                    <a:lnTo>
                      <a:pt x="765" y="288"/>
                    </a:lnTo>
                    <a:lnTo>
                      <a:pt x="766" y="295"/>
                    </a:lnTo>
                    <a:lnTo>
                      <a:pt x="767" y="295"/>
                    </a:lnTo>
                    <a:lnTo>
                      <a:pt x="770" y="292"/>
                    </a:lnTo>
                    <a:lnTo>
                      <a:pt x="768" y="297"/>
                    </a:lnTo>
                    <a:lnTo>
                      <a:pt x="768" y="299"/>
                    </a:lnTo>
                    <a:lnTo>
                      <a:pt x="766" y="300"/>
                    </a:lnTo>
                    <a:lnTo>
                      <a:pt x="766" y="301"/>
                    </a:lnTo>
                    <a:lnTo>
                      <a:pt x="768" y="304"/>
                    </a:lnTo>
                    <a:lnTo>
                      <a:pt x="768" y="308"/>
                    </a:lnTo>
                    <a:lnTo>
                      <a:pt x="768" y="311"/>
                    </a:lnTo>
                    <a:lnTo>
                      <a:pt x="769" y="311"/>
                    </a:lnTo>
                    <a:lnTo>
                      <a:pt x="776" y="309"/>
                    </a:lnTo>
                    <a:lnTo>
                      <a:pt x="777" y="306"/>
                    </a:lnTo>
                    <a:lnTo>
                      <a:pt x="779" y="306"/>
                    </a:lnTo>
                    <a:lnTo>
                      <a:pt x="781" y="307"/>
                    </a:lnTo>
                    <a:lnTo>
                      <a:pt x="785" y="301"/>
                    </a:lnTo>
                    <a:lnTo>
                      <a:pt x="787" y="301"/>
                    </a:lnTo>
                    <a:lnTo>
                      <a:pt x="789" y="299"/>
                    </a:lnTo>
                    <a:lnTo>
                      <a:pt x="792" y="297"/>
                    </a:lnTo>
                    <a:lnTo>
                      <a:pt x="792" y="294"/>
                    </a:lnTo>
                    <a:lnTo>
                      <a:pt x="794" y="292"/>
                    </a:lnTo>
                    <a:lnTo>
                      <a:pt x="799" y="291"/>
                    </a:lnTo>
                    <a:lnTo>
                      <a:pt x="801" y="293"/>
                    </a:lnTo>
                    <a:lnTo>
                      <a:pt x="802" y="290"/>
                    </a:lnTo>
                    <a:lnTo>
                      <a:pt x="802" y="287"/>
                    </a:lnTo>
                    <a:lnTo>
                      <a:pt x="805" y="283"/>
                    </a:lnTo>
                    <a:lnTo>
                      <a:pt x="806" y="281"/>
                    </a:lnTo>
                    <a:lnTo>
                      <a:pt x="806" y="280"/>
                    </a:lnTo>
                    <a:lnTo>
                      <a:pt x="807" y="276"/>
                    </a:lnTo>
                    <a:lnTo>
                      <a:pt x="804" y="269"/>
                    </a:lnTo>
                    <a:lnTo>
                      <a:pt x="804" y="266"/>
                    </a:lnTo>
                    <a:lnTo>
                      <a:pt x="801" y="263"/>
                    </a:lnTo>
                    <a:lnTo>
                      <a:pt x="801" y="260"/>
                    </a:lnTo>
                    <a:lnTo>
                      <a:pt x="802" y="257"/>
                    </a:lnTo>
                    <a:lnTo>
                      <a:pt x="805" y="256"/>
                    </a:lnTo>
                    <a:lnTo>
                      <a:pt x="806" y="253"/>
                    </a:lnTo>
                    <a:lnTo>
                      <a:pt x="805" y="252"/>
                    </a:lnTo>
                    <a:lnTo>
                      <a:pt x="803" y="255"/>
                    </a:lnTo>
                    <a:lnTo>
                      <a:pt x="803" y="255"/>
                    </a:lnTo>
                    <a:lnTo>
                      <a:pt x="803" y="252"/>
                    </a:lnTo>
                    <a:lnTo>
                      <a:pt x="804" y="249"/>
                    </a:lnTo>
                    <a:lnTo>
                      <a:pt x="802" y="249"/>
                    </a:lnTo>
                    <a:lnTo>
                      <a:pt x="803" y="247"/>
                    </a:lnTo>
                    <a:lnTo>
                      <a:pt x="804" y="245"/>
                    </a:lnTo>
                    <a:lnTo>
                      <a:pt x="803" y="243"/>
                    </a:lnTo>
                    <a:lnTo>
                      <a:pt x="800" y="242"/>
                    </a:lnTo>
                    <a:lnTo>
                      <a:pt x="801" y="242"/>
                    </a:lnTo>
                    <a:lnTo>
                      <a:pt x="801" y="239"/>
                    </a:lnTo>
                    <a:lnTo>
                      <a:pt x="803" y="239"/>
                    </a:lnTo>
                    <a:lnTo>
                      <a:pt x="804" y="240"/>
                    </a:lnTo>
                    <a:lnTo>
                      <a:pt x="806" y="241"/>
                    </a:lnTo>
                    <a:lnTo>
                      <a:pt x="809" y="244"/>
                    </a:lnTo>
                    <a:lnTo>
                      <a:pt x="810" y="245"/>
                    </a:lnTo>
                    <a:lnTo>
                      <a:pt x="812" y="242"/>
                    </a:lnTo>
                    <a:lnTo>
                      <a:pt x="814" y="243"/>
                    </a:lnTo>
                    <a:lnTo>
                      <a:pt x="818" y="242"/>
                    </a:lnTo>
                    <a:lnTo>
                      <a:pt x="821" y="239"/>
                    </a:lnTo>
                    <a:lnTo>
                      <a:pt x="820" y="238"/>
                    </a:lnTo>
                    <a:lnTo>
                      <a:pt x="822" y="234"/>
                    </a:lnTo>
                    <a:lnTo>
                      <a:pt x="821" y="233"/>
                    </a:lnTo>
                    <a:lnTo>
                      <a:pt x="820" y="233"/>
                    </a:lnTo>
                    <a:lnTo>
                      <a:pt x="820" y="231"/>
                    </a:lnTo>
                    <a:lnTo>
                      <a:pt x="818" y="230"/>
                    </a:lnTo>
                    <a:lnTo>
                      <a:pt x="814" y="230"/>
                    </a:lnTo>
                    <a:lnTo>
                      <a:pt x="816" y="228"/>
                    </a:lnTo>
                    <a:lnTo>
                      <a:pt x="819" y="228"/>
                    </a:lnTo>
                    <a:lnTo>
                      <a:pt x="823" y="224"/>
                    </a:lnTo>
                    <a:lnTo>
                      <a:pt x="825" y="221"/>
                    </a:lnTo>
                    <a:lnTo>
                      <a:pt x="825" y="219"/>
                    </a:lnTo>
                    <a:lnTo>
                      <a:pt x="823" y="218"/>
                    </a:lnTo>
                    <a:lnTo>
                      <a:pt x="823" y="216"/>
                    </a:lnTo>
                    <a:lnTo>
                      <a:pt x="818" y="215"/>
                    </a:lnTo>
                    <a:lnTo>
                      <a:pt x="816" y="216"/>
                    </a:lnTo>
                    <a:lnTo>
                      <a:pt x="814" y="215"/>
                    </a:lnTo>
                    <a:lnTo>
                      <a:pt x="816" y="214"/>
                    </a:lnTo>
                    <a:lnTo>
                      <a:pt x="816" y="211"/>
                    </a:lnTo>
                    <a:lnTo>
                      <a:pt x="810" y="206"/>
                    </a:lnTo>
                    <a:lnTo>
                      <a:pt x="810" y="204"/>
                    </a:lnTo>
                    <a:lnTo>
                      <a:pt x="812" y="204"/>
                    </a:lnTo>
                    <a:lnTo>
                      <a:pt x="814" y="207"/>
                    </a:lnTo>
                    <a:lnTo>
                      <a:pt x="816" y="205"/>
                    </a:lnTo>
                    <a:lnTo>
                      <a:pt x="814" y="204"/>
                    </a:lnTo>
                    <a:lnTo>
                      <a:pt x="816" y="202"/>
                    </a:lnTo>
                    <a:lnTo>
                      <a:pt x="816" y="201"/>
                    </a:lnTo>
                    <a:lnTo>
                      <a:pt x="812" y="199"/>
                    </a:lnTo>
                    <a:lnTo>
                      <a:pt x="809" y="197"/>
                    </a:lnTo>
                    <a:lnTo>
                      <a:pt x="807" y="198"/>
                    </a:lnTo>
                    <a:lnTo>
                      <a:pt x="802" y="195"/>
                    </a:lnTo>
                    <a:lnTo>
                      <a:pt x="800" y="193"/>
                    </a:lnTo>
                    <a:lnTo>
                      <a:pt x="800" y="191"/>
                    </a:lnTo>
                    <a:lnTo>
                      <a:pt x="796" y="188"/>
                    </a:lnTo>
                    <a:lnTo>
                      <a:pt x="792" y="187"/>
                    </a:lnTo>
                    <a:lnTo>
                      <a:pt x="790" y="189"/>
                    </a:lnTo>
                    <a:lnTo>
                      <a:pt x="788" y="189"/>
                    </a:lnTo>
                    <a:lnTo>
                      <a:pt x="786" y="187"/>
                    </a:lnTo>
                    <a:lnTo>
                      <a:pt x="784" y="186"/>
                    </a:lnTo>
                    <a:lnTo>
                      <a:pt x="785" y="187"/>
                    </a:lnTo>
                    <a:lnTo>
                      <a:pt x="786" y="189"/>
                    </a:lnTo>
                    <a:lnTo>
                      <a:pt x="785" y="192"/>
                    </a:lnTo>
                    <a:lnTo>
                      <a:pt x="783" y="192"/>
                    </a:lnTo>
                    <a:lnTo>
                      <a:pt x="783" y="193"/>
                    </a:lnTo>
                    <a:lnTo>
                      <a:pt x="784" y="194"/>
                    </a:lnTo>
                    <a:lnTo>
                      <a:pt x="782" y="197"/>
                    </a:lnTo>
                    <a:lnTo>
                      <a:pt x="782" y="199"/>
                    </a:lnTo>
                    <a:lnTo>
                      <a:pt x="783" y="202"/>
                    </a:lnTo>
                    <a:lnTo>
                      <a:pt x="782" y="202"/>
                    </a:lnTo>
                    <a:lnTo>
                      <a:pt x="781" y="205"/>
                    </a:lnTo>
                    <a:lnTo>
                      <a:pt x="779" y="207"/>
                    </a:lnTo>
                    <a:lnTo>
                      <a:pt x="779" y="212"/>
                    </a:lnTo>
                    <a:lnTo>
                      <a:pt x="781" y="212"/>
                    </a:lnTo>
                    <a:lnTo>
                      <a:pt x="782" y="215"/>
                    </a:lnTo>
                    <a:lnTo>
                      <a:pt x="783" y="215"/>
                    </a:lnTo>
                    <a:lnTo>
                      <a:pt x="785" y="218"/>
                    </a:lnTo>
                    <a:lnTo>
                      <a:pt x="783" y="220"/>
                    </a:lnTo>
                    <a:lnTo>
                      <a:pt x="782" y="219"/>
                    </a:lnTo>
                    <a:lnTo>
                      <a:pt x="780" y="221"/>
                    </a:lnTo>
                    <a:lnTo>
                      <a:pt x="778" y="219"/>
                    </a:lnTo>
                    <a:lnTo>
                      <a:pt x="775" y="219"/>
                    </a:lnTo>
                    <a:lnTo>
                      <a:pt x="775" y="221"/>
                    </a:lnTo>
                    <a:lnTo>
                      <a:pt x="777" y="225"/>
                    </a:lnTo>
                    <a:lnTo>
                      <a:pt x="778" y="225"/>
                    </a:lnTo>
                    <a:lnTo>
                      <a:pt x="778" y="226"/>
                    </a:lnTo>
                    <a:lnTo>
                      <a:pt x="775" y="227"/>
                    </a:lnTo>
                    <a:lnTo>
                      <a:pt x="774" y="225"/>
                    </a:lnTo>
                    <a:lnTo>
                      <a:pt x="772" y="228"/>
                    </a:lnTo>
                    <a:lnTo>
                      <a:pt x="771" y="224"/>
                    </a:lnTo>
                    <a:lnTo>
                      <a:pt x="768" y="226"/>
                    </a:lnTo>
                    <a:lnTo>
                      <a:pt x="765" y="232"/>
                    </a:lnTo>
                    <a:lnTo>
                      <a:pt x="763" y="239"/>
                    </a:lnTo>
                    <a:lnTo>
                      <a:pt x="760" y="246"/>
                    </a:lnTo>
                    <a:lnTo>
                      <a:pt x="754" y="251"/>
                    </a:lnTo>
                    <a:lnTo>
                      <a:pt x="753" y="253"/>
                    </a:lnTo>
                    <a:lnTo>
                      <a:pt x="752" y="254"/>
                    </a:lnTo>
                    <a:lnTo>
                      <a:pt x="749" y="258"/>
                    </a:lnTo>
                    <a:lnTo>
                      <a:pt x="747" y="259"/>
                    </a:lnTo>
                    <a:lnTo>
                      <a:pt x="747" y="265"/>
                    </a:lnTo>
                    <a:lnTo>
                      <a:pt x="744" y="267"/>
                    </a:lnTo>
                    <a:lnTo>
                      <a:pt x="744" y="271"/>
                    </a:lnTo>
                    <a:lnTo>
                      <a:pt x="743" y="272"/>
                    </a:lnTo>
                    <a:lnTo>
                      <a:pt x="741" y="267"/>
                    </a:lnTo>
                    <a:lnTo>
                      <a:pt x="740" y="268"/>
                    </a:lnTo>
                    <a:lnTo>
                      <a:pt x="737" y="270"/>
                    </a:lnTo>
                    <a:lnTo>
                      <a:pt x="738" y="271"/>
                    </a:lnTo>
                    <a:lnTo>
                      <a:pt x="739" y="276"/>
                    </a:lnTo>
                    <a:lnTo>
                      <a:pt x="737" y="276"/>
                    </a:lnTo>
                    <a:lnTo>
                      <a:pt x="735" y="273"/>
                    </a:lnTo>
                    <a:lnTo>
                      <a:pt x="736" y="270"/>
                    </a:lnTo>
                    <a:lnTo>
                      <a:pt x="733" y="265"/>
                    </a:lnTo>
                    <a:lnTo>
                      <a:pt x="731" y="253"/>
                    </a:lnTo>
                    <a:lnTo>
                      <a:pt x="731" y="247"/>
                    </a:lnTo>
                    <a:lnTo>
                      <a:pt x="730" y="245"/>
                    </a:lnTo>
                    <a:lnTo>
                      <a:pt x="731" y="241"/>
                    </a:lnTo>
                    <a:lnTo>
                      <a:pt x="733" y="238"/>
                    </a:lnTo>
                    <a:lnTo>
                      <a:pt x="733" y="235"/>
                    </a:lnTo>
                    <a:lnTo>
                      <a:pt x="734" y="232"/>
                    </a:lnTo>
                    <a:lnTo>
                      <a:pt x="736" y="230"/>
                    </a:lnTo>
                    <a:lnTo>
                      <a:pt x="737" y="232"/>
                    </a:lnTo>
                    <a:lnTo>
                      <a:pt x="739" y="231"/>
                    </a:lnTo>
                    <a:lnTo>
                      <a:pt x="741" y="227"/>
                    </a:lnTo>
                    <a:lnTo>
                      <a:pt x="740" y="220"/>
                    </a:lnTo>
                    <a:lnTo>
                      <a:pt x="741" y="217"/>
                    </a:lnTo>
                    <a:lnTo>
                      <a:pt x="741" y="213"/>
                    </a:lnTo>
                    <a:lnTo>
                      <a:pt x="738" y="210"/>
                    </a:lnTo>
                    <a:lnTo>
                      <a:pt x="738" y="205"/>
                    </a:lnTo>
                    <a:lnTo>
                      <a:pt x="736" y="200"/>
                    </a:lnTo>
                    <a:lnTo>
                      <a:pt x="735" y="197"/>
                    </a:lnTo>
                    <a:lnTo>
                      <a:pt x="734" y="195"/>
                    </a:lnTo>
                    <a:lnTo>
                      <a:pt x="733" y="195"/>
                    </a:lnTo>
                    <a:lnTo>
                      <a:pt x="732" y="198"/>
                    </a:lnTo>
                    <a:lnTo>
                      <a:pt x="729" y="204"/>
                    </a:lnTo>
                    <a:lnTo>
                      <a:pt x="725" y="208"/>
                    </a:lnTo>
                    <a:lnTo>
                      <a:pt x="724" y="211"/>
                    </a:lnTo>
                    <a:lnTo>
                      <a:pt x="724" y="218"/>
                    </a:lnTo>
                    <a:lnTo>
                      <a:pt x="723" y="219"/>
                    </a:lnTo>
                    <a:lnTo>
                      <a:pt x="722" y="218"/>
                    </a:lnTo>
                    <a:lnTo>
                      <a:pt x="719" y="220"/>
                    </a:lnTo>
                    <a:lnTo>
                      <a:pt x="720" y="221"/>
                    </a:lnTo>
                    <a:lnTo>
                      <a:pt x="719" y="222"/>
                    </a:lnTo>
                    <a:lnTo>
                      <a:pt x="716" y="225"/>
                    </a:lnTo>
                    <a:lnTo>
                      <a:pt x="715" y="227"/>
                    </a:lnTo>
                    <a:lnTo>
                      <a:pt x="712" y="229"/>
                    </a:lnTo>
                    <a:lnTo>
                      <a:pt x="711" y="230"/>
                    </a:lnTo>
                    <a:lnTo>
                      <a:pt x="711" y="228"/>
                    </a:lnTo>
                    <a:lnTo>
                      <a:pt x="712" y="226"/>
                    </a:lnTo>
                    <a:lnTo>
                      <a:pt x="712" y="223"/>
                    </a:lnTo>
                    <a:lnTo>
                      <a:pt x="712" y="221"/>
                    </a:lnTo>
                    <a:lnTo>
                      <a:pt x="715" y="217"/>
                    </a:lnTo>
                    <a:lnTo>
                      <a:pt x="715" y="214"/>
                    </a:lnTo>
                    <a:lnTo>
                      <a:pt x="715" y="211"/>
                    </a:lnTo>
                    <a:lnTo>
                      <a:pt x="717" y="209"/>
                    </a:lnTo>
                    <a:lnTo>
                      <a:pt x="717" y="205"/>
                    </a:lnTo>
                    <a:lnTo>
                      <a:pt x="717" y="204"/>
                    </a:lnTo>
                    <a:lnTo>
                      <a:pt x="717" y="201"/>
                    </a:lnTo>
                    <a:lnTo>
                      <a:pt x="715" y="196"/>
                    </a:lnTo>
                    <a:lnTo>
                      <a:pt x="715" y="193"/>
                    </a:lnTo>
                    <a:lnTo>
                      <a:pt x="713" y="190"/>
                    </a:lnTo>
                    <a:lnTo>
                      <a:pt x="713" y="188"/>
                    </a:lnTo>
                    <a:lnTo>
                      <a:pt x="714" y="189"/>
                    </a:lnTo>
                    <a:lnTo>
                      <a:pt x="716" y="189"/>
                    </a:lnTo>
                    <a:lnTo>
                      <a:pt x="716" y="193"/>
                    </a:lnTo>
                    <a:lnTo>
                      <a:pt x="717" y="192"/>
                    </a:lnTo>
                    <a:lnTo>
                      <a:pt x="720" y="188"/>
                    </a:lnTo>
                    <a:lnTo>
                      <a:pt x="723" y="188"/>
                    </a:lnTo>
                    <a:lnTo>
                      <a:pt x="724" y="186"/>
                    </a:lnTo>
                    <a:lnTo>
                      <a:pt x="723" y="184"/>
                    </a:lnTo>
                    <a:lnTo>
                      <a:pt x="720" y="187"/>
                    </a:lnTo>
                    <a:lnTo>
                      <a:pt x="718" y="184"/>
                    </a:lnTo>
                    <a:lnTo>
                      <a:pt x="716" y="183"/>
                    </a:lnTo>
                    <a:lnTo>
                      <a:pt x="716" y="182"/>
                    </a:lnTo>
                    <a:lnTo>
                      <a:pt x="717" y="181"/>
                    </a:lnTo>
                    <a:lnTo>
                      <a:pt x="716" y="180"/>
                    </a:lnTo>
                    <a:lnTo>
                      <a:pt x="714" y="180"/>
                    </a:lnTo>
                    <a:lnTo>
                      <a:pt x="713" y="183"/>
                    </a:lnTo>
                    <a:lnTo>
                      <a:pt x="710" y="184"/>
                    </a:lnTo>
                    <a:lnTo>
                      <a:pt x="708" y="181"/>
                    </a:lnTo>
                    <a:lnTo>
                      <a:pt x="707" y="178"/>
                    </a:lnTo>
                    <a:lnTo>
                      <a:pt x="706" y="177"/>
                    </a:lnTo>
                    <a:lnTo>
                      <a:pt x="702" y="178"/>
                    </a:lnTo>
                    <a:lnTo>
                      <a:pt x="702" y="176"/>
                    </a:lnTo>
                    <a:lnTo>
                      <a:pt x="702" y="173"/>
                    </a:lnTo>
                    <a:lnTo>
                      <a:pt x="704" y="172"/>
                    </a:lnTo>
                    <a:lnTo>
                      <a:pt x="704" y="170"/>
                    </a:lnTo>
                    <a:lnTo>
                      <a:pt x="706" y="169"/>
                    </a:lnTo>
                    <a:lnTo>
                      <a:pt x="713" y="163"/>
                    </a:lnTo>
                    <a:lnTo>
                      <a:pt x="714" y="162"/>
                    </a:lnTo>
                    <a:lnTo>
                      <a:pt x="712" y="159"/>
                    </a:lnTo>
                    <a:lnTo>
                      <a:pt x="709" y="160"/>
                    </a:lnTo>
                    <a:lnTo>
                      <a:pt x="709" y="159"/>
                    </a:lnTo>
                    <a:lnTo>
                      <a:pt x="711" y="158"/>
                    </a:lnTo>
                    <a:lnTo>
                      <a:pt x="712" y="154"/>
                    </a:lnTo>
                    <a:lnTo>
                      <a:pt x="716" y="152"/>
                    </a:lnTo>
                    <a:lnTo>
                      <a:pt x="715" y="156"/>
                    </a:lnTo>
                    <a:lnTo>
                      <a:pt x="716" y="159"/>
                    </a:lnTo>
                    <a:lnTo>
                      <a:pt x="719" y="159"/>
                    </a:lnTo>
                    <a:lnTo>
                      <a:pt x="720" y="159"/>
                    </a:lnTo>
                    <a:lnTo>
                      <a:pt x="723" y="158"/>
                    </a:lnTo>
                    <a:lnTo>
                      <a:pt x="723" y="155"/>
                    </a:lnTo>
                    <a:lnTo>
                      <a:pt x="721" y="152"/>
                    </a:lnTo>
                    <a:lnTo>
                      <a:pt x="719" y="151"/>
                    </a:lnTo>
                    <a:lnTo>
                      <a:pt x="719" y="149"/>
                    </a:lnTo>
                    <a:lnTo>
                      <a:pt x="719" y="145"/>
                    </a:lnTo>
                    <a:lnTo>
                      <a:pt x="719" y="143"/>
                    </a:lnTo>
                    <a:lnTo>
                      <a:pt x="719" y="142"/>
                    </a:lnTo>
                    <a:lnTo>
                      <a:pt x="719" y="138"/>
                    </a:lnTo>
                    <a:lnTo>
                      <a:pt x="717" y="135"/>
                    </a:lnTo>
                    <a:lnTo>
                      <a:pt x="718" y="132"/>
                    </a:lnTo>
                    <a:lnTo>
                      <a:pt x="716" y="128"/>
                    </a:lnTo>
                    <a:lnTo>
                      <a:pt x="718" y="128"/>
                    </a:lnTo>
                    <a:lnTo>
                      <a:pt x="718" y="123"/>
                    </a:lnTo>
                    <a:lnTo>
                      <a:pt x="720" y="119"/>
                    </a:lnTo>
                    <a:lnTo>
                      <a:pt x="720" y="117"/>
                    </a:lnTo>
                    <a:lnTo>
                      <a:pt x="723" y="114"/>
                    </a:lnTo>
                    <a:lnTo>
                      <a:pt x="723" y="111"/>
                    </a:lnTo>
                    <a:lnTo>
                      <a:pt x="721" y="111"/>
                    </a:lnTo>
                    <a:lnTo>
                      <a:pt x="721" y="104"/>
                    </a:lnTo>
                    <a:lnTo>
                      <a:pt x="720" y="102"/>
                    </a:lnTo>
                    <a:lnTo>
                      <a:pt x="718" y="99"/>
                    </a:lnTo>
                    <a:lnTo>
                      <a:pt x="719" y="97"/>
                    </a:lnTo>
                    <a:lnTo>
                      <a:pt x="718" y="94"/>
                    </a:lnTo>
                    <a:lnTo>
                      <a:pt x="719" y="93"/>
                    </a:lnTo>
                    <a:lnTo>
                      <a:pt x="720" y="90"/>
                    </a:lnTo>
                    <a:lnTo>
                      <a:pt x="718" y="88"/>
                    </a:lnTo>
                    <a:lnTo>
                      <a:pt x="716" y="85"/>
                    </a:lnTo>
                    <a:lnTo>
                      <a:pt x="714" y="84"/>
                    </a:lnTo>
                    <a:lnTo>
                      <a:pt x="715" y="83"/>
                    </a:lnTo>
                    <a:lnTo>
                      <a:pt x="715" y="80"/>
                    </a:lnTo>
                    <a:lnTo>
                      <a:pt x="710" y="78"/>
                    </a:lnTo>
                    <a:lnTo>
                      <a:pt x="707" y="77"/>
                    </a:lnTo>
                    <a:lnTo>
                      <a:pt x="705" y="78"/>
                    </a:lnTo>
                    <a:lnTo>
                      <a:pt x="705" y="81"/>
                    </a:lnTo>
                    <a:lnTo>
                      <a:pt x="701" y="84"/>
                    </a:lnTo>
                    <a:lnTo>
                      <a:pt x="700" y="86"/>
                    </a:lnTo>
                    <a:lnTo>
                      <a:pt x="696" y="86"/>
                    </a:lnTo>
                    <a:lnTo>
                      <a:pt x="694" y="89"/>
                    </a:lnTo>
                    <a:lnTo>
                      <a:pt x="695" y="92"/>
                    </a:lnTo>
                    <a:lnTo>
                      <a:pt x="698" y="93"/>
                    </a:lnTo>
                    <a:lnTo>
                      <a:pt x="700" y="94"/>
                    </a:lnTo>
                    <a:lnTo>
                      <a:pt x="700" y="95"/>
                    </a:lnTo>
                    <a:lnTo>
                      <a:pt x="697" y="100"/>
                    </a:lnTo>
                    <a:lnTo>
                      <a:pt x="696" y="103"/>
                    </a:lnTo>
                    <a:lnTo>
                      <a:pt x="694" y="104"/>
                    </a:lnTo>
                    <a:lnTo>
                      <a:pt x="694" y="102"/>
                    </a:lnTo>
                    <a:lnTo>
                      <a:pt x="693" y="100"/>
                    </a:lnTo>
                    <a:lnTo>
                      <a:pt x="694" y="97"/>
                    </a:lnTo>
                    <a:lnTo>
                      <a:pt x="692" y="95"/>
                    </a:lnTo>
                    <a:lnTo>
                      <a:pt x="688" y="97"/>
                    </a:lnTo>
                    <a:lnTo>
                      <a:pt x="686" y="100"/>
                    </a:lnTo>
                    <a:lnTo>
                      <a:pt x="685" y="100"/>
                    </a:lnTo>
                    <a:lnTo>
                      <a:pt x="683" y="105"/>
                    </a:lnTo>
                    <a:lnTo>
                      <a:pt x="681" y="106"/>
                    </a:lnTo>
                    <a:lnTo>
                      <a:pt x="678" y="111"/>
                    </a:lnTo>
                    <a:lnTo>
                      <a:pt x="675" y="117"/>
                    </a:lnTo>
                    <a:lnTo>
                      <a:pt x="674" y="120"/>
                    </a:lnTo>
                    <a:lnTo>
                      <a:pt x="676" y="124"/>
                    </a:lnTo>
                    <a:lnTo>
                      <a:pt x="676" y="125"/>
                    </a:lnTo>
                    <a:lnTo>
                      <a:pt x="677" y="126"/>
                    </a:lnTo>
                    <a:lnTo>
                      <a:pt x="679" y="125"/>
                    </a:lnTo>
                    <a:lnTo>
                      <a:pt x="681" y="125"/>
                    </a:lnTo>
                    <a:lnTo>
                      <a:pt x="681" y="127"/>
                    </a:lnTo>
                    <a:lnTo>
                      <a:pt x="678" y="129"/>
                    </a:lnTo>
                    <a:lnTo>
                      <a:pt x="678" y="130"/>
                    </a:lnTo>
                    <a:lnTo>
                      <a:pt x="676" y="130"/>
                    </a:lnTo>
                    <a:lnTo>
                      <a:pt x="673" y="132"/>
                    </a:lnTo>
                    <a:lnTo>
                      <a:pt x="668" y="136"/>
                    </a:lnTo>
                    <a:lnTo>
                      <a:pt x="667" y="139"/>
                    </a:lnTo>
                    <a:lnTo>
                      <a:pt x="666" y="147"/>
                    </a:lnTo>
                    <a:lnTo>
                      <a:pt x="667" y="150"/>
                    </a:lnTo>
                    <a:lnTo>
                      <a:pt x="667" y="153"/>
                    </a:lnTo>
                    <a:lnTo>
                      <a:pt x="666" y="156"/>
                    </a:lnTo>
                    <a:lnTo>
                      <a:pt x="667" y="157"/>
                    </a:lnTo>
                    <a:lnTo>
                      <a:pt x="667" y="160"/>
                    </a:lnTo>
                    <a:lnTo>
                      <a:pt x="670" y="159"/>
                    </a:lnTo>
                    <a:lnTo>
                      <a:pt x="671" y="160"/>
                    </a:lnTo>
                    <a:lnTo>
                      <a:pt x="671" y="164"/>
                    </a:lnTo>
                    <a:lnTo>
                      <a:pt x="674" y="166"/>
                    </a:lnTo>
                    <a:lnTo>
                      <a:pt x="675" y="169"/>
                    </a:lnTo>
                    <a:lnTo>
                      <a:pt x="677" y="169"/>
                    </a:lnTo>
                    <a:lnTo>
                      <a:pt x="679" y="166"/>
                    </a:lnTo>
                    <a:lnTo>
                      <a:pt x="678" y="169"/>
                    </a:lnTo>
                    <a:lnTo>
                      <a:pt x="680" y="174"/>
                    </a:lnTo>
                    <a:lnTo>
                      <a:pt x="684" y="175"/>
                    </a:lnTo>
                    <a:lnTo>
                      <a:pt x="685" y="177"/>
                    </a:lnTo>
                    <a:lnTo>
                      <a:pt x="688" y="176"/>
                    </a:lnTo>
                    <a:lnTo>
                      <a:pt x="691" y="177"/>
                    </a:lnTo>
                    <a:lnTo>
                      <a:pt x="691" y="180"/>
                    </a:lnTo>
                    <a:lnTo>
                      <a:pt x="688" y="187"/>
                    </a:lnTo>
                    <a:lnTo>
                      <a:pt x="685" y="188"/>
                    </a:lnTo>
                    <a:lnTo>
                      <a:pt x="685" y="187"/>
                    </a:lnTo>
                    <a:lnTo>
                      <a:pt x="685" y="184"/>
                    </a:lnTo>
                    <a:lnTo>
                      <a:pt x="688" y="183"/>
                    </a:lnTo>
                    <a:lnTo>
                      <a:pt x="685" y="181"/>
                    </a:lnTo>
                    <a:lnTo>
                      <a:pt x="681" y="182"/>
                    </a:lnTo>
                    <a:lnTo>
                      <a:pt x="678" y="186"/>
                    </a:lnTo>
                    <a:lnTo>
                      <a:pt x="680" y="187"/>
                    </a:lnTo>
                    <a:lnTo>
                      <a:pt x="680" y="190"/>
                    </a:lnTo>
                    <a:lnTo>
                      <a:pt x="676" y="191"/>
                    </a:lnTo>
                    <a:lnTo>
                      <a:pt x="674" y="194"/>
                    </a:lnTo>
                    <a:lnTo>
                      <a:pt x="673" y="194"/>
                    </a:lnTo>
                    <a:lnTo>
                      <a:pt x="671" y="198"/>
                    </a:lnTo>
                    <a:lnTo>
                      <a:pt x="671" y="200"/>
                    </a:lnTo>
                    <a:lnTo>
                      <a:pt x="674" y="200"/>
                    </a:lnTo>
                    <a:lnTo>
                      <a:pt x="674" y="201"/>
                    </a:lnTo>
                    <a:lnTo>
                      <a:pt x="678" y="201"/>
                    </a:lnTo>
                    <a:lnTo>
                      <a:pt x="679" y="197"/>
                    </a:lnTo>
                    <a:lnTo>
                      <a:pt x="678" y="196"/>
                    </a:lnTo>
                    <a:lnTo>
                      <a:pt x="681" y="196"/>
                    </a:lnTo>
                    <a:lnTo>
                      <a:pt x="682" y="194"/>
                    </a:lnTo>
                    <a:lnTo>
                      <a:pt x="683" y="196"/>
                    </a:lnTo>
                    <a:lnTo>
                      <a:pt x="683" y="199"/>
                    </a:lnTo>
                    <a:lnTo>
                      <a:pt x="681" y="203"/>
                    </a:lnTo>
                    <a:lnTo>
                      <a:pt x="680" y="207"/>
                    </a:lnTo>
                    <a:lnTo>
                      <a:pt x="680" y="209"/>
                    </a:lnTo>
                    <a:lnTo>
                      <a:pt x="678" y="212"/>
                    </a:lnTo>
                    <a:lnTo>
                      <a:pt x="674" y="212"/>
                    </a:lnTo>
                    <a:lnTo>
                      <a:pt x="671" y="216"/>
                    </a:lnTo>
                    <a:lnTo>
                      <a:pt x="670" y="217"/>
                    </a:lnTo>
                    <a:lnTo>
                      <a:pt x="670" y="218"/>
                    </a:lnTo>
                    <a:lnTo>
                      <a:pt x="669" y="221"/>
                    </a:lnTo>
                    <a:lnTo>
                      <a:pt x="662" y="225"/>
                    </a:lnTo>
                    <a:lnTo>
                      <a:pt x="661" y="227"/>
                    </a:lnTo>
                    <a:lnTo>
                      <a:pt x="658" y="228"/>
                    </a:lnTo>
                    <a:lnTo>
                      <a:pt x="657" y="226"/>
                    </a:lnTo>
                    <a:lnTo>
                      <a:pt x="656" y="226"/>
                    </a:lnTo>
                    <a:lnTo>
                      <a:pt x="656" y="225"/>
                    </a:lnTo>
                    <a:lnTo>
                      <a:pt x="654" y="227"/>
                    </a:lnTo>
                    <a:lnTo>
                      <a:pt x="652" y="228"/>
                    </a:lnTo>
                    <a:lnTo>
                      <a:pt x="653" y="226"/>
                    </a:lnTo>
                    <a:lnTo>
                      <a:pt x="652" y="225"/>
                    </a:lnTo>
                    <a:lnTo>
                      <a:pt x="650" y="228"/>
                    </a:lnTo>
                    <a:lnTo>
                      <a:pt x="648" y="232"/>
                    </a:lnTo>
                    <a:lnTo>
                      <a:pt x="646" y="236"/>
                    </a:lnTo>
                    <a:lnTo>
                      <a:pt x="645" y="238"/>
                    </a:lnTo>
                    <a:lnTo>
                      <a:pt x="647" y="239"/>
                    </a:lnTo>
                    <a:lnTo>
                      <a:pt x="647" y="242"/>
                    </a:lnTo>
                    <a:lnTo>
                      <a:pt x="645" y="247"/>
                    </a:lnTo>
                    <a:lnTo>
                      <a:pt x="645" y="249"/>
                    </a:lnTo>
                    <a:lnTo>
                      <a:pt x="646" y="252"/>
                    </a:lnTo>
                    <a:lnTo>
                      <a:pt x="644" y="253"/>
                    </a:lnTo>
                    <a:lnTo>
                      <a:pt x="643" y="257"/>
                    </a:lnTo>
                    <a:lnTo>
                      <a:pt x="644" y="257"/>
                    </a:lnTo>
                    <a:lnTo>
                      <a:pt x="646" y="256"/>
                    </a:lnTo>
                    <a:lnTo>
                      <a:pt x="647" y="253"/>
                    </a:lnTo>
                    <a:lnTo>
                      <a:pt x="650" y="254"/>
                    </a:lnTo>
                    <a:lnTo>
                      <a:pt x="652" y="252"/>
                    </a:lnTo>
                    <a:lnTo>
                      <a:pt x="650" y="255"/>
                    </a:lnTo>
                    <a:lnTo>
                      <a:pt x="647" y="255"/>
                    </a:lnTo>
                    <a:lnTo>
                      <a:pt x="645" y="259"/>
                    </a:lnTo>
                    <a:lnTo>
                      <a:pt x="641" y="259"/>
                    </a:lnTo>
                    <a:lnTo>
                      <a:pt x="641" y="263"/>
                    </a:lnTo>
                    <a:lnTo>
                      <a:pt x="639" y="266"/>
                    </a:lnTo>
                    <a:lnTo>
                      <a:pt x="636" y="263"/>
                    </a:lnTo>
                    <a:lnTo>
                      <a:pt x="633" y="263"/>
                    </a:lnTo>
                    <a:lnTo>
                      <a:pt x="632" y="261"/>
                    </a:lnTo>
                    <a:lnTo>
                      <a:pt x="630" y="263"/>
                    </a:lnTo>
                    <a:lnTo>
                      <a:pt x="631" y="268"/>
                    </a:lnTo>
                    <a:lnTo>
                      <a:pt x="629" y="275"/>
                    </a:lnTo>
                    <a:lnTo>
                      <a:pt x="629" y="267"/>
                    </a:lnTo>
                    <a:lnTo>
                      <a:pt x="629" y="263"/>
                    </a:lnTo>
                    <a:lnTo>
                      <a:pt x="626" y="260"/>
                    </a:lnTo>
                    <a:lnTo>
                      <a:pt x="628" y="256"/>
                    </a:lnTo>
                    <a:lnTo>
                      <a:pt x="629" y="255"/>
                    </a:lnTo>
                    <a:lnTo>
                      <a:pt x="630" y="259"/>
                    </a:lnTo>
                    <a:lnTo>
                      <a:pt x="633" y="258"/>
                    </a:lnTo>
                    <a:lnTo>
                      <a:pt x="635" y="261"/>
                    </a:lnTo>
                    <a:lnTo>
                      <a:pt x="638" y="263"/>
                    </a:lnTo>
                    <a:lnTo>
                      <a:pt x="640" y="260"/>
                    </a:lnTo>
                    <a:lnTo>
                      <a:pt x="640" y="258"/>
                    </a:lnTo>
                    <a:lnTo>
                      <a:pt x="641" y="253"/>
                    </a:lnTo>
                    <a:lnTo>
                      <a:pt x="639" y="255"/>
                    </a:lnTo>
                    <a:lnTo>
                      <a:pt x="637" y="254"/>
                    </a:lnTo>
                    <a:lnTo>
                      <a:pt x="639" y="252"/>
                    </a:lnTo>
                    <a:lnTo>
                      <a:pt x="641" y="249"/>
                    </a:lnTo>
                    <a:lnTo>
                      <a:pt x="639" y="249"/>
                    </a:lnTo>
                    <a:lnTo>
                      <a:pt x="637" y="251"/>
                    </a:lnTo>
                    <a:lnTo>
                      <a:pt x="633" y="252"/>
                    </a:lnTo>
                    <a:lnTo>
                      <a:pt x="633" y="250"/>
                    </a:lnTo>
                    <a:lnTo>
                      <a:pt x="636" y="248"/>
                    </a:lnTo>
                    <a:lnTo>
                      <a:pt x="636" y="245"/>
                    </a:lnTo>
                    <a:lnTo>
                      <a:pt x="635" y="245"/>
                    </a:lnTo>
                    <a:lnTo>
                      <a:pt x="633" y="246"/>
                    </a:lnTo>
                    <a:lnTo>
                      <a:pt x="633" y="244"/>
                    </a:lnTo>
                    <a:lnTo>
                      <a:pt x="633" y="239"/>
                    </a:lnTo>
                    <a:lnTo>
                      <a:pt x="635" y="235"/>
                    </a:lnTo>
                    <a:lnTo>
                      <a:pt x="636" y="238"/>
                    </a:lnTo>
                    <a:lnTo>
                      <a:pt x="636" y="236"/>
                    </a:lnTo>
                    <a:lnTo>
                      <a:pt x="636" y="234"/>
                    </a:lnTo>
                    <a:lnTo>
                      <a:pt x="641" y="229"/>
                    </a:lnTo>
                    <a:lnTo>
                      <a:pt x="641" y="228"/>
                    </a:lnTo>
                    <a:lnTo>
                      <a:pt x="646" y="225"/>
                    </a:lnTo>
                    <a:lnTo>
                      <a:pt x="646" y="221"/>
                    </a:lnTo>
                    <a:lnTo>
                      <a:pt x="647" y="218"/>
                    </a:lnTo>
                    <a:lnTo>
                      <a:pt x="650" y="218"/>
                    </a:lnTo>
                    <a:lnTo>
                      <a:pt x="650" y="217"/>
                    </a:lnTo>
                    <a:lnTo>
                      <a:pt x="647" y="216"/>
                    </a:lnTo>
                    <a:lnTo>
                      <a:pt x="643" y="218"/>
                    </a:lnTo>
                    <a:lnTo>
                      <a:pt x="641" y="221"/>
                    </a:lnTo>
                    <a:lnTo>
                      <a:pt x="638" y="223"/>
                    </a:lnTo>
                    <a:lnTo>
                      <a:pt x="636" y="222"/>
                    </a:lnTo>
                    <a:lnTo>
                      <a:pt x="636" y="221"/>
                    </a:lnTo>
                    <a:lnTo>
                      <a:pt x="640" y="219"/>
                    </a:lnTo>
                    <a:lnTo>
                      <a:pt x="641" y="217"/>
                    </a:lnTo>
                    <a:lnTo>
                      <a:pt x="639" y="215"/>
                    </a:lnTo>
                    <a:lnTo>
                      <a:pt x="636" y="216"/>
                    </a:lnTo>
                    <a:lnTo>
                      <a:pt x="635" y="214"/>
                    </a:lnTo>
                    <a:lnTo>
                      <a:pt x="636" y="211"/>
                    </a:lnTo>
                    <a:lnTo>
                      <a:pt x="636" y="207"/>
                    </a:lnTo>
                    <a:lnTo>
                      <a:pt x="634" y="206"/>
                    </a:lnTo>
                    <a:lnTo>
                      <a:pt x="633" y="206"/>
                    </a:lnTo>
                    <a:lnTo>
                      <a:pt x="632" y="208"/>
                    </a:lnTo>
                    <a:lnTo>
                      <a:pt x="632" y="207"/>
                    </a:lnTo>
                    <a:lnTo>
                      <a:pt x="633" y="204"/>
                    </a:lnTo>
                    <a:lnTo>
                      <a:pt x="632" y="201"/>
                    </a:lnTo>
                    <a:lnTo>
                      <a:pt x="629" y="201"/>
                    </a:lnTo>
                    <a:lnTo>
                      <a:pt x="628" y="205"/>
                    </a:lnTo>
                    <a:lnTo>
                      <a:pt x="626" y="207"/>
                    </a:lnTo>
                    <a:lnTo>
                      <a:pt x="625" y="208"/>
                    </a:lnTo>
                    <a:lnTo>
                      <a:pt x="624" y="207"/>
                    </a:lnTo>
                    <a:lnTo>
                      <a:pt x="624" y="205"/>
                    </a:lnTo>
                    <a:lnTo>
                      <a:pt x="622" y="203"/>
                    </a:lnTo>
                    <a:lnTo>
                      <a:pt x="620" y="203"/>
                    </a:lnTo>
                    <a:lnTo>
                      <a:pt x="619" y="204"/>
                    </a:lnTo>
                    <a:lnTo>
                      <a:pt x="620" y="207"/>
                    </a:lnTo>
                    <a:lnTo>
                      <a:pt x="619" y="208"/>
                    </a:lnTo>
                    <a:lnTo>
                      <a:pt x="621" y="211"/>
                    </a:lnTo>
                    <a:lnTo>
                      <a:pt x="621" y="214"/>
                    </a:lnTo>
                    <a:lnTo>
                      <a:pt x="619" y="215"/>
                    </a:lnTo>
                    <a:lnTo>
                      <a:pt x="618" y="214"/>
                    </a:lnTo>
                    <a:lnTo>
                      <a:pt x="618" y="211"/>
                    </a:lnTo>
                    <a:lnTo>
                      <a:pt x="617" y="211"/>
                    </a:lnTo>
                    <a:lnTo>
                      <a:pt x="616" y="213"/>
                    </a:lnTo>
                    <a:lnTo>
                      <a:pt x="618" y="220"/>
                    </a:lnTo>
                    <a:lnTo>
                      <a:pt x="619" y="225"/>
                    </a:lnTo>
                    <a:lnTo>
                      <a:pt x="622" y="227"/>
                    </a:lnTo>
                    <a:lnTo>
                      <a:pt x="624" y="229"/>
                    </a:lnTo>
                    <a:lnTo>
                      <a:pt x="623" y="236"/>
                    </a:lnTo>
                    <a:lnTo>
                      <a:pt x="622" y="232"/>
                    </a:lnTo>
                    <a:lnTo>
                      <a:pt x="621" y="231"/>
                    </a:lnTo>
                    <a:lnTo>
                      <a:pt x="617" y="225"/>
                    </a:lnTo>
                    <a:lnTo>
                      <a:pt x="616" y="221"/>
                    </a:lnTo>
                    <a:lnTo>
                      <a:pt x="615" y="215"/>
                    </a:lnTo>
                    <a:lnTo>
                      <a:pt x="613" y="214"/>
                    </a:lnTo>
                    <a:lnTo>
                      <a:pt x="612" y="216"/>
                    </a:lnTo>
                    <a:lnTo>
                      <a:pt x="613" y="221"/>
                    </a:lnTo>
                    <a:lnTo>
                      <a:pt x="615" y="224"/>
                    </a:lnTo>
                    <a:lnTo>
                      <a:pt x="616" y="228"/>
                    </a:lnTo>
                    <a:lnTo>
                      <a:pt x="614" y="228"/>
                    </a:lnTo>
                    <a:lnTo>
                      <a:pt x="612" y="225"/>
                    </a:lnTo>
                    <a:lnTo>
                      <a:pt x="607" y="227"/>
                    </a:lnTo>
                    <a:lnTo>
                      <a:pt x="605" y="228"/>
                    </a:lnTo>
                    <a:lnTo>
                      <a:pt x="604" y="225"/>
                    </a:lnTo>
                    <a:lnTo>
                      <a:pt x="602" y="225"/>
                    </a:lnTo>
                    <a:lnTo>
                      <a:pt x="597" y="221"/>
                    </a:lnTo>
                    <a:lnTo>
                      <a:pt x="591" y="221"/>
                    </a:lnTo>
                    <a:lnTo>
                      <a:pt x="591" y="219"/>
                    </a:lnTo>
                    <a:lnTo>
                      <a:pt x="590" y="219"/>
                    </a:lnTo>
                    <a:lnTo>
                      <a:pt x="586" y="221"/>
                    </a:lnTo>
                    <a:lnTo>
                      <a:pt x="584" y="224"/>
                    </a:lnTo>
                    <a:lnTo>
                      <a:pt x="580" y="224"/>
                    </a:lnTo>
                    <a:lnTo>
                      <a:pt x="577" y="226"/>
                    </a:lnTo>
                    <a:lnTo>
                      <a:pt x="574" y="223"/>
                    </a:lnTo>
                    <a:lnTo>
                      <a:pt x="573" y="222"/>
                    </a:lnTo>
                    <a:lnTo>
                      <a:pt x="573" y="220"/>
                    </a:lnTo>
                    <a:lnTo>
                      <a:pt x="571" y="218"/>
                    </a:lnTo>
                    <a:lnTo>
                      <a:pt x="568" y="221"/>
                    </a:lnTo>
                    <a:lnTo>
                      <a:pt x="568" y="218"/>
                    </a:lnTo>
                    <a:lnTo>
                      <a:pt x="564" y="214"/>
                    </a:lnTo>
                    <a:lnTo>
                      <a:pt x="564" y="212"/>
                    </a:lnTo>
                    <a:lnTo>
                      <a:pt x="563" y="211"/>
                    </a:lnTo>
                    <a:lnTo>
                      <a:pt x="563" y="210"/>
                    </a:lnTo>
                    <a:lnTo>
                      <a:pt x="564" y="208"/>
                    </a:lnTo>
                    <a:lnTo>
                      <a:pt x="562" y="206"/>
                    </a:lnTo>
                    <a:lnTo>
                      <a:pt x="561" y="207"/>
                    </a:lnTo>
                    <a:lnTo>
                      <a:pt x="560" y="205"/>
                    </a:lnTo>
                    <a:lnTo>
                      <a:pt x="560" y="203"/>
                    </a:lnTo>
                    <a:lnTo>
                      <a:pt x="560" y="202"/>
                    </a:lnTo>
                    <a:lnTo>
                      <a:pt x="557" y="204"/>
                    </a:lnTo>
                    <a:lnTo>
                      <a:pt x="554" y="204"/>
                    </a:lnTo>
                    <a:lnTo>
                      <a:pt x="552" y="201"/>
                    </a:lnTo>
                    <a:lnTo>
                      <a:pt x="551" y="202"/>
                    </a:lnTo>
                    <a:lnTo>
                      <a:pt x="550" y="201"/>
                    </a:lnTo>
                    <a:lnTo>
                      <a:pt x="548" y="199"/>
                    </a:lnTo>
                    <a:lnTo>
                      <a:pt x="545" y="200"/>
                    </a:lnTo>
                    <a:lnTo>
                      <a:pt x="546" y="197"/>
                    </a:lnTo>
                    <a:lnTo>
                      <a:pt x="546" y="194"/>
                    </a:lnTo>
                    <a:lnTo>
                      <a:pt x="549" y="193"/>
                    </a:lnTo>
                    <a:lnTo>
                      <a:pt x="549" y="191"/>
                    </a:lnTo>
                    <a:lnTo>
                      <a:pt x="547" y="190"/>
                    </a:lnTo>
                    <a:lnTo>
                      <a:pt x="545" y="190"/>
                    </a:lnTo>
                    <a:lnTo>
                      <a:pt x="544" y="183"/>
                    </a:lnTo>
                    <a:lnTo>
                      <a:pt x="543" y="182"/>
                    </a:lnTo>
                    <a:lnTo>
                      <a:pt x="543" y="181"/>
                    </a:lnTo>
                    <a:lnTo>
                      <a:pt x="545" y="180"/>
                    </a:lnTo>
                    <a:lnTo>
                      <a:pt x="546" y="178"/>
                    </a:lnTo>
                    <a:lnTo>
                      <a:pt x="544" y="177"/>
                    </a:lnTo>
                    <a:lnTo>
                      <a:pt x="545" y="175"/>
                    </a:lnTo>
                    <a:lnTo>
                      <a:pt x="546" y="168"/>
                    </a:lnTo>
                    <a:lnTo>
                      <a:pt x="544" y="166"/>
                    </a:lnTo>
                    <a:lnTo>
                      <a:pt x="543" y="165"/>
                    </a:lnTo>
                    <a:lnTo>
                      <a:pt x="542" y="163"/>
                    </a:lnTo>
                    <a:lnTo>
                      <a:pt x="540" y="161"/>
                    </a:lnTo>
                    <a:lnTo>
                      <a:pt x="536" y="163"/>
                    </a:lnTo>
                    <a:lnTo>
                      <a:pt x="535" y="162"/>
                    </a:lnTo>
                    <a:lnTo>
                      <a:pt x="527" y="165"/>
                    </a:lnTo>
                    <a:lnTo>
                      <a:pt x="517" y="165"/>
                    </a:lnTo>
                    <a:lnTo>
                      <a:pt x="514" y="164"/>
                    </a:lnTo>
                    <a:lnTo>
                      <a:pt x="512" y="164"/>
                    </a:lnTo>
                    <a:lnTo>
                      <a:pt x="508" y="170"/>
                    </a:lnTo>
                    <a:lnTo>
                      <a:pt x="505" y="172"/>
                    </a:lnTo>
                    <a:lnTo>
                      <a:pt x="505" y="175"/>
                    </a:lnTo>
                    <a:lnTo>
                      <a:pt x="506" y="176"/>
                    </a:lnTo>
                    <a:lnTo>
                      <a:pt x="508" y="175"/>
                    </a:lnTo>
                    <a:lnTo>
                      <a:pt x="509" y="175"/>
                    </a:lnTo>
                    <a:lnTo>
                      <a:pt x="508" y="178"/>
                    </a:lnTo>
                    <a:lnTo>
                      <a:pt x="507" y="180"/>
                    </a:lnTo>
                    <a:lnTo>
                      <a:pt x="507" y="181"/>
                    </a:lnTo>
                    <a:lnTo>
                      <a:pt x="511" y="182"/>
                    </a:lnTo>
                    <a:lnTo>
                      <a:pt x="512" y="183"/>
                    </a:lnTo>
                    <a:lnTo>
                      <a:pt x="515" y="183"/>
                    </a:lnTo>
                    <a:lnTo>
                      <a:pt x="515" y="180"/>
                    </a:lnTo>
                    <a:lnTo>
                      <a:pt x="513" y="178"/>
                    </a:lnTo>
                    <a:lnTo>
                      <a:pt x="513" y="176"/>
                    </a:lnTo>
                    <a:lnTo>
                      <a:pt x="515" y="176"/>
                    </a:lnTo>
                    <a:lnTo>
                      <a:pt x="515" y="177"/>
                    </a:lnTo>
                    <a:lnTo>
                      <a:pt x="518" y="177"/>
                    </a:lnTo>
                    <a:lnTo>
                      <a:pt x="520" y="180"/>
                    </a:lnTo>
                    <a:lnTo>
                      <a:pt x="522" y="179"/>
                    </a:lnTo>
                    <a:lnTo>
                      <a:pt x="522" y="176"/>
                    </a:lnTo>
                    <a:lnTo>
                      <a:pt x="524" y="174"/>
                    </a:lnTo>
                    <a:lnTo>
                      <a:pt x="524" y="176"/>
                    </a:lnTo>
                    <a:lnTo>
                      <a:pt x="526" y="180"/>
                    </a:lnTo>
                    <a:lnTo>
                      <a:pt x="527" y="178"/>
                    </a:lnTo>
                    <a:lnTo>
                      <a:pt x="527" y="176"/>
                    </a:lnTo>
                    <a:lnTo>
                      <a:pt x="529" y="176"/>
                    </a:lnTo>
                    <a:lnTo>
                      <a:pt x="530" y="173"/>
                    </a:lnTo>
                    <a:lnTo>
                      <a:pt x="532" y="174"/>
                    </a:lnTo>
                    <a:lnTo>
                      <a:pt x="537" y="172"/>
                    </a:lnTo>
                    <a:lnTo>
                      <a:pt x="539" y="171"/>
                    </a:lnTo>
                    <a:lnTo>
                      <a:pt x="540" y="173"/>
                    </a:lnTo>
                    <a:lnTo>
                      <a:pt x="543" y="173"/>
                    </a:lnTo>
                    <a:lnTo>
                      <a:pt x="541" y="175"/>
                    </a:lnTo>
                    <a:lnTo>
                      <a:pt x="542" y="177"/>
                    </a:lnTo>
                    <a:lnTo>
                      <a:pt x="539" y="181"/>
                    </a:lnTo>
                    <a:lnTo>
                      <a:pt x="537" y="180"/>
                    </a:lnTo>
                    <a:lnTo>
                      <a:pt x="536" y="181"/>
                    </a:lnTo>
                    <a:lnTo>
                      <a:pt x="533" y="181"/>
                    </a:lnTo>
                    <a:lnTo>
                      <a:pt x="532" y="180"/>
                    </a:lnTo>
                    <a:lnTo>
                      <a:pt x="529" y="180"/>
                    </a:lnTo>
                    <a:lnTo>
                      <a:pt x="527" y="185"/>
                    </a:lnTo>
                    <a:lnTo>
                      <a:pt x="529" y="189"/>
                    </a:lnTo>
                    <a:lnTo>
                      <a:pt x="529" y="193"/>
                    </a:lnTo>
                    <a:lnTo>
                      <a:pt x="528" y="189"/>
                    </a:lnTo>
                    <a:lnTo>
                      <a:pt x="526" y="188"/>
                    </a:lnTo>
                    <a:lnTo>
                      <a:pt x="525" y="186"/>
                    </a:lnTo>
                    <a:lnTo>
                      <a:pt x="524" y="186"/>
                    </a:lnTo>
                    <a:lnTo>
                      <a:pt x="522" y="189"/>
                    </a:lnTo>
                    <a:lnTo>
                      <a:pt x="519" y="190"/>
                    </a:lnTo>
                    <a:lnTo>
                      <a:pt x="518" y="190"/>
                    </a:lnTo>
                    <a:lnTo>
                      <a:pt x="518" y="188"/>
                    </a:lnTo>
                    <a:lnTo>
                      <a:pt x="517" y="188"/>
                    </a:lnTo>
                    <a:lnTo>
                      <a:pt x="515" y="191"/>
                    </a:lnTo>
                    <a:lnTo>
                      <a:pt x="513" y="192"/>
                    </a:lnTo>
                    <a:lnTo>
                      <a:pt x="512" y="190"/>
                    </a:lnTo>
                    <a:lnTo>
                      <a:pt x="510" y="191"/>
                    </a:lnTo>
                    <a:lnTo>
                      <a:pt x="508" y="193"/>
                    </a:lnTo>
                    <a:lnTo>
                      <a:pt x="508" y="194"/>
                    </a:lnTo>
                    <a:lnTo>
                      <a:pt x="505" y="194"/>
                    </a:lnTo>
                    <a:lnTo>
                      <a:pt x="502" y="196"/>
                    </a:lnTo>
                    <a:lnTo>
                      <a:pt x="502" y="199"/>
                    </a:lnTo>
                    <a:lnTo>
                      <a:pt x="503" y="202"/>
                    </a:lnTo>
                    <a:lnTo>
                      <a:pt x="501" y="211"/>
                    </a:lnTo>
                    <a:lnTo>
                      <a:pt x="499" y="217"/>
                    </a:lnTo>
                    <a:lnTo>
                      <a:pt x="499" y="219"/>
                    </a:lnTo>
                    <a:lnTo>
                      <a:pt x="501" y="221"/>
                    </a:lnTo>
                    <a:lnTo>
                      <a:pt x="501" y="223"/>
                    </a:lnTo>
                    <a:lnTo>
                      <a:pt x="498" y="224"/>
                    </a:lnTo>
                    <a:lnTo>
                      <a:pt x="498" y="226"/>
                    </a:lnTo>
                    <a:lnTo>
                      <a:pt x="500" y="229"/>
                    </a:lnTo>
                    <a:lnTo>
                      <a:pt x="500" y="232"/>
                    </a:lnTo>
                    <a:lnTo>
                      <a:pt x="499" y="234"/>
                    </a:lnTo>
                    <a:lnTo>
                      <a:pt x="498" y="232"/>
                    </a:lnTo>
                    <a:lnTo>
                      <a:pt x="496" y="234"/>
                    </a:lnTo>
                    <a:lnTo>
                      <a:pt x="495" y="233"/>
                    </a:lnTo>
                    <a:lnTo>
                      <a:pt x="496" y="231"/>
                    </a:lnTo>
                    <a:lnTo>
                      <a:pt x="497" y="230"/>
                    </a:lnTo>
                    <a:lnTo>
                      <a:pt x="497" y="227"/>
                    </a:lnTo>
                    <a:lnTo>
                      <a:pt x="494" y="227"/>
                    </a:lnTo>
                    <a:lnTo>
                      <a:pt x="491" y="234"/>
                    </a:lnTo>
                    <a:lnTo>
                      <a:pt x="491" y="242"/>
                    </a:lnTo>
                    <a:lnTo>
                      <a:pt x="492" y="249"/>
                    </a:lnTo>
                    <a:lnTo>
                      <a:pt x="492" y="260"/>
                    </a:lnTo>
                    <a:lnTo>
                      <a:pt x="491" y="249"/>
                    </a:lnTo>
                    <a:lnTo>
                      <a:pt x="490" y="245"/>
                    </a:lnTo>
                    <a:lnTo>
                      <a:pt x="489" y="243"/>
                    </a:lnTo>
                    <a:lnTo>
                      <a:pt x="490" y="240"/>
                    </a:lnTo>
                    <a:lnTo>
                      <a:pt x="490" y="238"/>
                    </a:lnTo>
                    <a:lnTo>
                      <a:pt x="487" y="235"/>
                    </a:lnTo>
                    <a:lnTo>
                      <a:pt x="488" y="232"/>
                    </a:lnTo>
                    <a:lnTo>
                      <a:pt x="488" y="225"/>
                    </a:lnTo>
                    <a:lnTo>
                      <a:pt x="486" y="221"/>
                    </a:lnTo>
                    <a:lnTo>
                      <a:pt x="486" y="216"/>
                    </a:lnTo>
                    <a:lnTo>
                      <a:pt x="488" y="212"/>
                    </a:lnTo>
                    <a:lnTo>
                      <a:pt x="490" y="207"/>
                    </a:lnTo>
                    <a:lnTo>
                      <a:pt x="491" y="202"/>
                    </a:lnTo>
                    <a:lnTo>
                      <a:pt x="490" y="202"/>
                    </a:lnTo>
                    <a:lnTo>
                      <a:pt x="488" y="204"/>
                    </a:lnTo>
                    <a:lnTo>
                      <a:pt x="488" y="208"/>
                    </a:lnTo>
                    <a:lnTo>
                      <a:pt x="486" y="211"/>
                    </a:lnTo>
                    <a:lnTo>
                      <a:pt x="485" y="210"/>
                    </a:lnTo>
                    <a:lnTo>
                      <a:pt x="484" y="207"/>
                    </a:lnTo>
                    <a:lnTo>
                      <a:pt x="487" y="201"/>
                    </a:lnTo>
                    <a:lnTo>
                      <a:pt x="487" y="198"/>
                    </a:lnTo>
                    <a:lnTo>
                      <a:pt x="485" y="197"/>
                    </a:lnTo>
                    <a:lnTo>
                      <a:pt x="484" y="198"/>
                    </a:lnTo>
                    <a:lnTo>
                      <a:pt x="483" y="197"/>
                    </a:lnTo>
                    <a:lnTo>
                      <a:pt x="482" y="196"/>
                    </a:lnTo>
                    <a:lnTo>
                      <a:pt x="482" y="194"/>
                    </a:lnTo>
                    <a:lnTo>
                      <a:pt x="482" y="190"/>
                    </a:lnTo>
                    <a:lnTo>
                      <a:pt x="480" y="190"/>
                    </a:lnTo>
                    <a:lnTo>
                      <a:pt x="480" y="188"/>
                    </a:lnTo>
                    <a:lnTo>
                      <a:pt x="481" y="187"/>
                    </a:lnTo>
                    <a:lnTo>
                      <a:pt x="482" y="183"/>
                    </a:lnTo>
                    <a:lnTo>
                      <a:pt x="480" y="184"/>
                    </a:lnTo>
                    <a:lnTo>
                      <a:pt x="472" y="187"/>
                    </a:lnTo>
                    <a:lnTo>
                      <a:pt x="467" y="190"/>
                    </a:lnTo>
                    <a:lnTo>
                      <a:pt x="466" y="190"/>
                    </a:lnTo>
                    <a:lnTo>
                      <a:pt x="466" y="188"/>
                    </a:lnTo>
                    <a:lnTo>
                      <a:pt x="464" y="188"/>
                    </a:lnTo>
                    <a:lnTo>
                      <a:pt x="463" y="190"/>
                    </a:lnTo>
                    <a:lnTo>
                      <a:pt x="461" y="190"/>
                    </a:lnTo>
                    <a:lnTo>
                      <a:pt x="460" y="189"/>
                    </a:lnTo>
                    <a:lnTo>
                      <a:pt x="456" y="193"/>
                    </a:lnTo>
                    <a:lnTo>
                      <a:pt x="456" y="190"/>
                    </a:lnTo>
                    <a:lnTo>
                      <a:pt x="453" y="188"/>
                    </a:lnTo>
                    <a:lnTo>
                      <a:pt x="452" y="189"/>
                    </a:lnTo>
                    <a:lnTo>
                      <a:pt x="452" y="190"/>
                    </a:lnTo>
                    <a:lnTo>
                      <a:pt x="448" y="190"/>
                    </a:lnTo>
                    <a:lnTo>
                      <a:pt x="442" y="187"/>
                    </a:lnTo>
                    <a:lnTo>
                      <a:pt x="437" y="187"/>
                    </a:lnTo>
                    <a:lnTo>
                      <a:pt x="433" y="183"/>
                    </a:lnTo>
                    <a:lnTo>
                      <a:pt x="429" y="183"/>
                    </a:lnTo>
                    <a:lnTo>
                      <a:pt x="429" y="180"/>
                    </a:lnTo>
                    <a:lnTo>
                      <a:pt x="425" y="177"/>
                    </a:lnTo>
                    <a:lnTo>
                      <a:pt x="424" y="179"/>
                    </a:lnTo>
                    <a:lnTo>
                      <a:pt x="422" y="176"/>
                    </a:lnTo>
                    <a:lnTo>
                      <a:pt x="421" y="173"/>
                    </a:lnTo>
                    <a:lnTo>
                      <a:pt x="418" y="171"/>
                    </a:lnTo>
                    <a:lnTo>
                      <a:pt x="417" y="169"/>
                    </a:lnTo>
                    <a:lnTo>
                      <a:pt x="420" y="168"/>
                    </a:lnTo>
                    <a:lnTo>
                      <a:pt x="422" y="169"/>
                    </a:lnTo>
                    <a:lnTo>
                      <a:pt x="423" y="165"/>
                    </a:lnTo>
                    <a:lnTo>
                      <a:pt x="425" y="163"/>
                    </a:lnTo>
                    <a:lnTo>
                      <a:pt x="425" y="161"/>
                    </a:lnTo>
                    <a:lnTo>
                      <a:pt x="427" y="161"/>
                    </a:lnTo>
                    <a:lnTo>
                      <a:pt x="430" y="163"/>
                    </a:lnTo>
                    <a:lnTo>
                      <a:pt x="432" y="161"/>
                    </a:lnTo>
                    <a:lnTo>
                      <a:pt x="432" y="160"/>
                    </a:lnTo>
                    <a:lnTo>
                      <a:pt x="435" y="160"/>
                    </a:lnTo>
                    <a:lnTo>
                      <a:pt x="441" y="163"/>
                    </a:lnTo>
                    <a:lnTo>
                      <a:pt x="444" y="159"/>
                    </a:lnTo>
                    <a:lnTo>
                      <a:pt x="444" y="156"/>
                    </a:lnTo>
                    <a:lnTo>
                      <a:pt x="446" y="152"/>
                    </a:lnTo>
                    <a:lnTo>
                      <a:pt x="444" y="149"/>
                    </a:lnTo>
                    <a:lnTo>
                      <a:pt x="444" y="145"/>
                    </a:lnTo>
                    <a:lnTo>
                      <a:pt x="442" y="142"/>
                    </a:lnTo>
                    <a:lnTo>
                      <a:pt x="441" y="137"/>
                    </a:lnTo>
                    <a:lnTo>
                      <a:pt x="439" y="136"/>
                    </a:lnTo>
                    <a:lnTo>
                      <a:pt x="439" y="134"/>
                    </a:lnTo>
                    <a:lnTo>
                      <a:pt x="435" y="129"/>
                    </a:lnTo>
                    <a:lnTo>
                      <a:pt x="433" y="130"/>
                    </a:lnTo>
                    <a:lnTo>
                      <a:pt x="432" y="132"/>
                    </a:lnTo>
                    <a:lnTo>
                      <a:pt x="432" y="132"/>
                    </a:lnTo>
                    <a:lnTo>
                      <a:pt x="431" y="130"/>
                    </a:lnTo>
                    <a:lnTo>
                      <a:pt x="426" y="128"/>
                    </a:lnTo>
                    <a:lnTo>
                      <a:pt x="426" y="129"/>
                    </a:lnTo>
                    <a:lnTo>
                      <a:pt x="429" y="132"/>
                    </a:lnTo>
                    <a:lnTo>
                      <a:pt x="429" y="134"/>
                    </a:lnTo>
                    <a:lnTo>
                      <a:pt x="429" y="136"/>
                    </a:lnTo>
                    <a:lnTo>
                      <a:pt x="429" y="138"/>
                    </a:lnTo>
                    <a:lnTo>
                      <a:pt x="427" y="136"/>
                    </a:lnTo>
                    <a:lnTo>
                      <a:pt x="427" y="132"/>
                    </a:lnTo>
                    <a:lnTo>
                      <a:pt x="425" y="132"/>
                    </a:lnTo>
                    <a:lnTo>
                      <a:pt x="420" y="129"/>
                    </a:lnTo>
                    <a:lnTo>
                      <a:pt x="419" y="127"/>
                    </a:lnTo>
                    <a:lnTo>
                      <a:pt x="418" y="128"/>
                    </a:lnTo>
                    <a:lnTo>
                      <a:pt x="416" y="128"/>
                    </a:lnTo>
                    <a:lnTo>
                      <a:pt x="415" y="125"/>
                    </a:lnTo>
                    <a:lnTo>
                      <a:pt x="412" y="122"/>
                    </a:lnTo>
                    <a:lnTo>
                      <a:pt x="411" y="122"/>
                    </a:lnTo>
                    <a:lnTo>
                      <a:pt x="407" y="117"/>
                    </a:lnTo>
                    <a:lnTo>
                      <a:pt x="403" y="114"/>
                    </a:lnTo>
                    <a:lnTo>
                      <a:pt x="402" y="111"/>
                    </a:lnTo>
                    <a:lnTo>
                      <a:pt x="390" y="103"/>
                    </a:lnTo>
                    <a:lnTo>
                      <a:pt x="387" y="97"/>
                    </a:lnTo>
                    <a:lnTo>
                      <a:pt x="387" y="93"/>
                    </a:lnTo>
                    <a:lnTo>
                      <a:pt x="385" y="84"/>
                    </a:lnTo>
                    <a:lnTo>
                      <a:pt x="385" y="81"/>
                    </a:lnTo>
                    <a:lnTo>
                      <a:pt x="382" y="81"/>
                    </a:lnTo>
                    <a:lnTo>
                      <a:pt x="379" y="78"/>
                    </a:lnTo>
                    <a:lnTo>
                      <a:pt x="377" y="78"/>
                    </a:lnTo>
                    <a:lnTo>
                      <a:pt x="374" y="76"/>
                    </a:lnTo>
                    <a:lnTo>
                      <a:pt x="371" y="75"/>
                    </a:lnTo>
                    <a:lnTo>
                      <a:pt x="370" y="73"/>
                    </a:lnTo>
                    <a:lnTo>
                      <a:pt x="366" y="74"/>
                    </a:lnTo>
                    <a:lnTo>
                      <a:pt x="363" y="78"/>
                    </a:lnTo>
                    <a:lnTo>
                      <a:pt x="360" y="84"/>
                    </a:lnTo>
                    <a:lnTo>
                      <a:pt x="357" y="85"/>
                    </a:lnTo>
                    <a:lnTo>
                      <a:pt x="355" y="88"/>
                    </a:lnTo>
                    <a:lnTo>
                      <a:pt x="352" y="88"/>
                    </a:lnTo>
                    <a:lnTo>
                      <a:pt x="350" y="86"/>
                    </a:lnTo>
                    <a:lnTo>
                      <a:pt x="346" y="85"/>
                    </a:lnTo>
                    <a:lnTo>
                      <a:pt x="345" y="83"/>
                    </a:lnTo>
                    <a:lnTo>
                      <a:pt x="346" y="80"/>
                    </a:lnTo>
                    <a:lnTo>
                      <a:pt x="347" y="79"/>
                    </a:lnTo>
                    <a:lnTo>
                      <a:pt x="349" y="79"/>
                    </a:lnTo>
                    <a:lnTo>
                      <a:pt x="352" y="76"/>
                    </a:lnTo>
                    <a:lnTo>
                      <a:pt x="354" y="75"/>
                    </a:lnTo>
                    <a:lnTo>
                      <a:pt x="354" y="73"/>
                    </a:lnTo>
                    <a:lnTo>
                      <a:pt x="353" y="71"/>
                    </a:lnTo>
                    <a:lnTo>
                      <a:pt x="352" y="72"/>
                    </a:lnTo>
                    <a:lnTo>
                      <a:pt x="350" y="71"/>
                    </a:lnTo>
                    <a:lnTo>
                      <a:pt x="351" y="69"/>
                    </a:lnTo>
                    <a:lnTo>
                      <a:pt x="353" y="66"/>
                    </a:lnTo>
                    <a:lnTo>
                      <a:pt x="353" y="64"/>
                    </a:lnTo>
                    <a:lnTo>
                      <a:pt x="356" y="61"/>
                    </a:lnTo>
                    <a:lnTo>
                      <a:pt x="356" y="59"/>
                    </a:lnTo>
                    <a:lnTo>
                      <a:pt x="356" y="55"/>
                    </a:lnTo>
                    <a:lnTo>
                      <a:pt x="352" y="56"/>
                    </a:lnTo>
                    <a:lnTo>
                      <a:pt x="352" y="59"/>
                    </a:lnTo>
                    <a:lnTo>
                      <a:pt x="347" y="63"/>
                    </a:lnTo>
                    <a:lnTo>
                      <a:pt x="344" y="62"/>
                    </a:lnTo>
                    <a:lnTo>
                      <a:pt x="347" y="68"/>
                    </a:lnTo>
                    <a:lnTo>
                      <a:pt x="345" y="70"/>
                    </a:lnTo>
                    <a:lnTo>
                      <a:pt x="345" y="68"/>
                    </a:lnTo>
                    <a:lnTo>
                      <a:pt x="341" y="68"/>
                    </a:lnTo>
                    <a:lnTo>
                      <a:pt x="338" y="70"/>
                    </a:lnTo>
                    <a:lnTo>
                      <a:pt x="339" y="71"/>
                    </a:lnTo>
                    <a:lnTo>
                      <a:pt x="338" y="75"/>
                    </a:lnTo>
                    <a:lnTo>
                      <a:pt x="336" y="74"/>
                    </a:lnTo>
                    <a:lnTo>
                      <a:pt x="333" y="76"/>
                    </a:lnTo>
                    <a:lnTo>
                      <a:pt x="334" y="78"/>
                    </a:lnTo>
                    <a:lnTo>
                      <a:pt x="337" y="78"/>
                    </a:lnTo>
                    <a:lnTo>
                      <a:pt x="338" y="80"/>
                    </a:lnTo>
                    <a:lnTo>
                      <a:pt x="334" y="83"/>
                    </a:lnTo>
                    <a:lnTo>
                      <a:pt x="332" y="79"/>
                    </a:lnTo>
                    <a:lnTo>
                      <a:pt x="329" y="77"/>
                    </a:lnTo>
                    <a:lnTo>
                      <a:pt x="328" y="73"/>
                    </a:lnTo>
                    <a:lnTo>
                      <a:pt x="328" y="58"/>
                    </a:lnTo>
                    <a:lnTo>
                      <a:pt x="330" y="52"/>
                    </a:lnTo>
                    <a:lnTo>
                      <a:pt x="330" y="42"/>
                    </a:lnTo>
                    <a:lnTo>
                      <a:pt x="332" y="38"/>
                    </a:lnTo>
                    <a:lnTo>
                      <a:pt x="331" y="25"/>
                    </a:lnTo>
                    <a:lnTo>
                      <a:pt x="331" y="20"/>
                    </a:lnTo>
                    <a:lnTo>
                      <a:pt x="327" y="22"/>
                    </a:lnTo>
                    <a:lnTo>
                      <a:pt x="325" y="27"/>
                    </a:lnTo>
                    <a:lnTo>
                      <a:pt x="326" y="28"/>
                    </a:lnTo>
                    <a:lnTo>
                      <a:pt x="325" y="31"/>
                    </a:lnTo>
                    <a:lnTo>
                      <a:pt x="325" y="35"/>
                    </a:lnTo>
                    <a:lnTo>
                      <a:pt x="325" y="39"/>
                    </a:lnTo>
                    <a:lnTo>
                      <a:pt x="323" y="38"/>
                    </a:lnTo>
                    <a:lnTo>
                      <a:pt x="321" y="37"/>
                    </a:lnTo>
                    <a:lnTo>
                      <a:pt x="320" y="38"/>
                    </a:lnTo>
                    <a:lnTo>
                      <a:pt x="320" y="42"/>
                    </a:lnTo>
                    <a:lnTo>
                      <a:pt x="318" y="40"/>
                    </a:lnTo>
                    <a:lnTo>
                      <a:pt x="315" y="42"/>
                    </a:lnTo>
                    <a:lnTo>
                      <a:pt x="315" y="45"/>
                    </a:lnTo>
                    <a:lnTo>
                      <a:pt x="314" y="45"/>
                    </a:lnTo>
                    <a:lnTo>
                      <a:pt x="307" y="48"/>
                    </a:lnTo>
                    <a:lnTo>
                      <a:pt x="304" y="52"/>
                    </a:lnTo>
                    <a:lnTo>
                      <a:pt x="301" y="51"/>
                    </a:lnTo>
                    <a:lnTo>
                      <a:pt x="301" y="48"/>
                    </a:lnTo>
                    <a:lnTo>
                      <a:pt x="305" y="47"/>
                    </a:lnTo>
                    <a:lnTo>
                      <a:pt x="306" y="43"/>
                    </a:lnTo>
                    <a:lnTo>
                      <a:pt x="304" y="43"/>
                    </a:lnTo>
                    <a:lnTo>
                      <a:pt x="301" y="45"/>
                    </a:lnTo>
                    <a:lnTo>
                      <a:pt x="296" y="45"/>
                    </a:lnTo>
                    <a:lnTo>
                      <a:pt x="293" y="48"/>
                    </a:lnTo>
                    <a:lnTo>
                      <a:pt x="289" y="48"/>
                    </a:lnTo>
                    <a:lnTo>
                      <a:pt x="280" y="55"/>
                    </a:lnTo>
                    <a:lnTo>
                      <a:pt x="276" y="56"/>
                    </a:lnTo>
                    <a:lnTo>
                      <a:pt x="273" y="62"/>
                    </a:lnTo>
                    <a:lnTo>
                      <a:pt x="273" y="59"/>
                    </a:lnTo>
                    <a:lnTo>
                      <a:pt x="276" y="54"/>
                    </a:lnTo>
                    <a:lnTo>
                      <a:pt x="275" y="52"/>
                    </a:lnTo>
                    <a:lnTo>
                      <a:pt x="270" y="56"/>
                    </a:lnTo>
                    <a:lnTo>
                      <a:pt x="270" y="54"/>
                    </a:lnTo>
                    <a:lnTo>
                      <a:pt x="268" y="55"/>
                    </a:lnTo>
                    <a:lnTo>
                      <a:pt x="266" y="56"/>
                    </a:lnTo>
                    <a:lnTo>
                      <a:pt x="265" y="54"/>
                    </a:lnTo>
                    <a:lnTo>
                      <a:pt x="262" y="55"/>
                    </a:lnTo>
                    <a:lnTo>
                      <a:pt x="262" y="57"/>
                    </a:lnTo>
                    <a:lnTo>
                      <a:pt x="254" y="63"/>
                    </a:lnTo>
                    <a:lnTo>
                      <a:pt x="252" y="63"/>
                    </a:lnTo>
                    <a:lnTo>
                      <a:pt x="247" y="64"/>
                    </a:lnTo>
                    <a:lnTo>
                      <a:pt x="243" y="69"/>
                    </a:lnTo>
                    <a:lnTo>
                      <a:pt x="245" y="72"/>
                    </a:lnTo>
                    <a:lnTo>
                      <a:pt x="242" y="70"/>
                    </a:lnTo>
                    <a:lnTo>
                      <a:pt x="241" y="72"/>
                    </a:lnTo>
                    <a:lnTo>
                      <a:pt x="238" y="71"/>
                    </a:lnTo>
                    <a:lnTo>
                      <a:pt x="238" y="72"/>
                    </a:lnTo>
                    <a:lnTo>
                      <a:pt x="240" y="76"/>
                    </a:lnTo>
                    <a:lnTo>
                      <a:pt x="238" y="74"/>
                    </a:lnTo>
                    <a:lnTo>
                      <a:pt x="235" y="70"/>
                    </a:lnTo>
                    <a:lnTo>
                      <a:pt x="237" y="68"/>
                    </a:lnTo>
                    <a:lnTo>
                      <a:pt x="238" y="68"/>
                    </a:lnTo>
                    <a:lnTo>
                      <a:pt x="240" y="64"/>
                    </a:lnTo>
                    <a:lnTo>
                      <a:pt x="243" y="62"/>
                    </a:lnTo>
                    <a:lnTo>
                      <a:pt x="245" y="63"/>
                    </a:lnTo>
                    <a:lnTo>
                      <a:pt x="246" y="62"/>
                    </a:lnTo>
                    <a:lnTo>
                      <a:pt x="247" y="59"/>
                    </a:lnTo>
                    <a:lnTo>
                      <a:pt x="250" y="57"/>
                    </a:lnTo>
                    <a:lnTo>
                      <a:pt x="251" y="58"/>
                    </a:lnTo>
                    <a:lnTo>
                      <a:pt x="257" y="55"/>
                    </a:lnTo>
                    <a:lnTo>
                      <a:pt x="259" y="51"/>
                    </a:lnTo>
                    <a:lnTo>
                      <a:pt x="262" y="49"/>
                    </a:lnTo>
                    <a:lnTo>
                      <a:pt x="267" y="50"/>
                    </a:lnTo>
                    <a:lnTo>
                      <a:pt x="268" y="49"/>
                    </a:lnTo>
                    <a:lnTo>
                      <a:pt x="273" y="49"/>
                    </a:lnTo>
                    <a:lnTo>
                      <a:pt x="277" y="46"/>
                    </a:lnTo>
                    <a:lnTo>
                      <a:pt x="278" y="49"/>
                    </a:lnTo>
                    <a:lnTo>
                      <a:pt x="280" y="49"/>
                    </a:lnTo>
                    <a:lnTo>
                      <a:pt x="281" y="47"/>
                    </a:lnTo>
                    <a:lnTo>
                      <a:pt x="283" y="47"/>
                    </a:lnTo>
                    <a:lnTo>
                      <a:pt x="287" y="46"/>
                    </a:lnTo>
                    <a:lnTo>
                      <a:pt x="289" y="43"/>
                    </a:lnTo>
                    <a:lnTo>
                      <a:pt x="294" y="42"/>
                    </a:lnTo>
                    <a:lnTo>
                      <a:pt x="300" y="39"/>
                    </a:lnTo>
                    <a:lnTo>
                      <a:pt x="301" y="36"/>
                    </a:lnTo>
                    <a:lnTo>
                      <a:pt x="303" y="36"/>
                    </a:lnTo>
                    <a:lnTo>
                      <a:pt x="304" y="35"/>
                    </a:lnTo>
                    <a:lnTo>
                      <a:pt x="302" y="33"/>
                    </a:lnTo>
                    <a:lnTo>
                      <a:pt x="302" y="30"/>
                    </a:lnTo>
                    <a:lnTo>
                      <a:pt x="300" y="28"/>
                    </a:lnTo>
                    <a:lnTo>
                      <a:pt x="300" y="30"/>
                    </a:lnTo>
                    <a:lnTo>
                      <a:pt x="299" y="32"/>
                    </a:lnTo>
                    <a:lnTo>
                      <a:pt x="297" y="33"/>
                    </a:lnTo>
                    <a:lnTo>
                      <a:pt x="296" y="31"/>
                    </a:lnTo>
                    <a:lnTo>
                      <a:pt x="295" y="31"/>
                    </a:lnTo>
                    <a:lnTo>
                      <a:pt x="294" y="30"/>
                    </a:lnTo>
                    <a:lnTo>
                      <a:pt x="291" y="30"/>
                    </a:lnTo>
                    <a:lnTo>
                      <a:pt x="287" y="32"/>
                    </a:lnTo>
                    <a:lnTo>
                      <a:pt x="285" y="35"/>
                    </a:lnTo>
                    <a:lnTo>
                      <a:pt x="283" y="37"/>
                    </a:lnTo>
                    <a:lnTo>
                      <a:pt x="282" y="34"/>
                    </a:lnTo>
                    <a:lnTo>
                      <a:pt x="281" y="34"/>
                    </a:lnTo>
                    <a:lnTo>
                      <a:pt x="278" y="36"/>
                    </a:lnTo>
                    <a:lnTo>
                      <a:pt x="272" y="38"/>
                    </a:lnTo>
                    <a:lnTo>
                      <a:pt x="264" y="39"/>
                    </a:lnTo>
                    <a:lnTo>
                      <a:pt x="262" y="38"/>
                    </a:lnTo>
                    <a:lnTo>
                      <a:pt x="260" y="38"/>
                    </a:lnTo>
                    <a:lnTo>
                      <a:pt x="261" y="39"/>
                    </a:lnTo>
                    <a:lnTo>
                      <a:pt x="259" y="41"/>
                    </a:lnTo>
                    <a:lnTo>
                      <a:pt x="257" y="40"/>
                    </a:lnTo>
                    <a:lnTo>
                      <a:pt x="255" y="40"/>
                    </a:lnTo>
                    <a:lnTo>
                      <a:pt x="254" y="44"/>
                    </a:lnTo>
                    <a:lnTo>
                      <a:pt x="250" y="49"/>
                    </a:lnTo>
                    <a:lnTo>
                      <a:pt x="248" y="47"/>
                    </a:lnTo>
                    <a:lnTo>
                      <a:pt x="246" y="47"/>
                    </a:lnTo>
                    <a:lnTo>
                      <a:pt x="245" y="47"/>
                    </a:lnTo>
                    <a:lnTo>
                      <a:pt x="242" y="47"/>
                    </a:lnTo>
                    <a:lnTo>
                      <a:pt x="240" y="48"/>
                    </a:lnTo>
                    <a:lnTo>
                      <a:pt x="238" y="49"/>
                    </a:lnTo>
                    <a:lnTo>
                      <a:pt x="237" y="51"/>
                    </a:lnTo>
                    <a:lnTo>
                      <a:pt x="234" y="52"/>
                    </a:lnTo>
                    <a:lnTo>
                      <a:pt x="231" y="54"/>
                    </a:lnTo>
                    <a:lnTo>
                      <a:pt x="228" y="56"/>
                    </a:lnTo>
                    <a:lnTo>
                      <a:pt x="224" y="58"/>
                    </a:lnTo>
                    <a:lnTo>
                      <a:pt x="222" y="61"/>
                    </a:lnTo>
                    <a:lnTo>
                      <a:pt x="221" y="67"/>
                    </a:lnTo>
                    <a:lnTo>
                      <a:pt x="222" y="76"/>
                    </a:lnTo>
                    <a:lnTo>
                      <a:pt x="221" y="81"/>
                    </a:lnTo>
                    <a:lnTo>
                      <a:pt x="220" y="80"/>
                    </a:lnTo>
                    <a:lnTo>
                      <a:pt x="218" y="81"/>
                    </a:lnTo>
                    <a:lnTo>
                      <a:pt x="212" y="87"/>
                    </a:lnTo>
                    <a:lnTo>
                      <a:pt x="214" y="84"/>
                    </a:lnTo>
                    <a:lnTo>
                      <a:pt x="217" y="80"/>
                    </a:lnTo>
                    <a:lnTo>
                      <a:pt x="217" y="78"/>
                    </a:lnTo>
                    <a:lnTo>
                      <a:pt x="216" y="77"/>
                    </a:lnTo>
                    <a:lnTo>
                      <a:pt x="216" y="75"/>
                    </a:lnTo>
                    <a:lnTo>
                      <a:pt x="213" y="70"/>
                    </a:lnTo>
                    <a:lnTo>
                      <a:pt x="210" y="69"/>
                    </a:lnTo>
                    <a:lnTo>
                      <a:pt x="209" y="67"/>
                    </a:lnTo>
                    <a:lnTo>
                      <a:pt x="207" y="66"/>
                    </a:lnTo>
                    <a:lnTo>
                      <a:pt x="207" y="62"/>
                    </a:lnTo>
                    <a:lnTo>
                      <a:pt x="204" y="57"/>
                    </a:lnTo>
                    <a:lnTo>
                      <a:pt x="203" y="57"/>
                    </a:lnTo>
                    <a:lnTo>
                      <a:pt x="202" y="56"/>
                    </a:lnTo>
                    <a:lnTo>
                      <a:pt x="201" y="53"/>
                    </a:lnTo>
                    <a:lnTo>
                      <a:pt x="200" y="52"/>
                    </a:lnTo>
                    <a:lnTo>
                      <a:pt x="199" y="52"/>
                    </a:lnTo>
                    <a:lnTo>
                      <a:pt x="196" y="50"/>
                    </a:lnTo>
                    <a:lnTo>
                      <a:pt x="191" y="45"/>
                    </a:lnTo>
                    <a:lnTo>
                      <a:pt x="190" y="39"/>
                    </a:lnTo>
                    <a:lnTo>
                      <a:pt x="190" y="34"/>
                    </a:lnTo>
                    <a:lnTo>
                      <a:pt x="190" y="34"/>
                    </a:lnTo>
                    <a:lnTo>
                      <a:pt x="189" y="35"/>
                    </a:lnTo>
                    <a:lnTo>
                      <a:pt x="187" y="35"/>
                    </a:lnTo>
                    <a:lnTo>
                      <a:pt x="186" y="31"/>
                    </a:lnTo>
                    <a:lnTo>
                      <a:pt x="187" y="27"/>
                    </a:lnTo>
                    <a:lnTo>
                      <a:pt x="187" y="26"/>
                    </a:lnTo>
                    <a:lnTo>
                      <a:pt x="187" y="24"/>
                    </a:lnTo>
                    <a:lnTo>
                      <a:pt x="184" y="20"/>
                    </a:lnTo>
                    <a:lnTo>
                      <a:pt x="184" y="17"/>
                    </a:lnTo>
                    <a:lnTo>
                      <a:pt x="182" y="14"/>
                    </a:lnTo>
                    <a:lnTo>
                      <a:pt x="180" y="14"/>
                    </a:lnTo>
                    <a:lnTo>
                      <a:pt x="179" y="12"/>
                    </a:lnTo>
                    <a:lnTo>
                      <a:pt x="177" y="10"/>
                    </a:lnTo>
                    <a:lnTo>
                      <a:pt x="175" y="9"/>
                    </a:lnTo>
                    <a:lnTo>
                      <a:pt x="166" y="2"/>
                    </a:lnTo>
                    <a:lnTo>
                      <a:pt x="165" y="2"/>
                    </a:lnTo>
                    <a:lnTo>
                      <a:pt x="164" y="0"/>
                    </a:lnTo>
                    <a:lnTo>
                      <a:pt x="0" y="359"/>
                    </a:lnTo>
                    <a:lnTo>
                      <a:pt x="10" y="359"/>
                    </a:lnTo>
                    <a:lnTo>
                      <a:pt x="13" y="361"/>
                    </a:lnTo>
                    <a:lnTo>
                      <a:pt x="18" y="357"/>
                    </a:lnTo>
                    <a:lnTo>
                      <a:pt x="25" y="359"/>
                    </a:lnTo>
                    <a:lnTo>
                      <a:pt x="22" y="366"/>
                    </a:lnTo>
                    <a:lnTo>
                      <a:pt x="23" y="370"/>
                    </a:lnTo>
                    <a:lnTo>
                      <a:pt x="26" y="379"/>
                    </a:lnTo>
                    <a:lnTo>
                      <a:pt x="30" y="398"/>
                    </a:lnTo>
                    <a:lnTo>
                      <a:pt x="31" y="403"/>
                    </a:lnTo>
                    <a:lnTo>
                      <a:pt x="29" y="408"/>
                    </a:lnTo>
                    <a:lnTo>
                      <a:pt x="29" y="410"/>
                    </a:lnTo>
                    <a:lnTo>
                      <a:pt x="30" y="410"/>
                    </a:lnTo>
                    <a:lnTo>
                      <a:pt x="35" y="408"/>
                    </a:lnTo>
                    <a:lnTo>
                      <a:pt x="40" y="408"/>
                    </a:lnTo>
                    <a:lnTo>
                      <a:pt x="43" y="406"/>
                    </a:lnTo>
                    <a:lnTo>
                      <a:pt x="47" y="398"/>
                    </a:lnTo>
                    <a:lnTo>
                      <a:pt x="51" y="394"/>
                    </a:lnTo>
                    <a:lnTo>
                      <a:pt x="55" y="393"/>
                    </a:lnTo>
                    <a:lnTo>
                      <a:pt x="57" y="392"/>
                    </a:lnTo>
                    <a:lnTo>
                      <a:pt x="61" y="390"/>
                    </a:lnTo>
                    <a:lnTo>
                      <a:pt x="65" y="390"/>
                    </a:lnTo>
                    <a:lnTo>
                      <a:pt x="68" y="393"/>
                    </a:lnTo>
                    <a:lnTo>
                      <a:pt x="68" y="396"/>
                    </a:lnTo>
                    <a:lnTo>
                      <a:pt x="69" y="398"/>
                    </a:lnTo>
                    <a:lnTo>
                      <a:pt x="67" y="403"/>
                    </a:lnTo>
                    <a:lnTo>
                      <a:pt x="67" y="405"/>
                    </a:lnTo>
                    <a:lnTo>
                      <a:pt x="69" y="415"/>
                    </a:lnTo>
                    <a:lnTo>
                      <a:pt x="69" y="418"/>
                    </a:lnTo>
                    <a:lnTo>
                      <a:pt x="70" y="425"/>
                    </a:lnTo>
                    <a:lnTo>
                      <a:pt x="73" y="428"/>
                    </a:lnTo>
                    <a:lnTo>
                      <a:pt x="74" y="435"/>
                    </a:lnTo>
                    <a:lnTo>
                      <a:pt x="75" y="437"/>
                    </a:lnTo>
                    <a:lnTo>
                      <a:pt x="75" y="440"/>
                    </a:lnTo>
                    <a:lnTo>
                      <a:pt x="74" y="443"/>
                    </a:lnTo>
                    <a:lnTo>
                      <a:pt x="74" y="446"/>
                    </a:lnTo>
                    <a:lnTo>
                      <a:pt x="75" y="449"/>
                    </a:lnTo>
                    <a:lnTo>
                      <a:pt x="74" y="459"/>
                    </a:lnTo>
                    <a:lnTo>
                      <a:pt x="74" y="471"/>
                    </a:lnTo>
                    <a:lnTo>
                      <a:pt x="75" y="484"/>
                    </a:lnTo>
                    <a:lnTo>
                      <a:pt x="72" y="486"/>
                    </a:lnTo>
                    <a:lnTo>
                      <a:pt x="72" y="487"/>
                    </a:lnTo>
                    <a:lnTo>
                      <a:pt x="74" y="487"/>
                    </a:lnTo>
                    <a:lnTo>
                      <a:pt x="75" y="489"/>
                    </a:lnTo>
                    <a:lnTo>
                      <a:pt x="75" y="490"/>
                    </a:lnTo>
                    <a:lnTo>
                      <a:pt x="75" y="490"/>
                    </a:lnTo>
                    <a:lnTo>
                      <a:pt x="73" y="493"/>
                    </a:lnTo>
                    <a:lnTo>
                      <a:pt x="74" y="494"/>
                    </a:lnTo>
                    <a:lnTo>
                      <a:pt x="75" y="496"/>
                    </a:lnTo>
                    <a:lnTo>
                      <a:pt x="75" y="498"/>
                    </a:lnTo>
                    <a:lnTo>
                      <a:pt x="75" y="500"/>
                    </a:lnTo>
                    <a:lnTo>
                      <a:pt x="75" y="501"/>
                    </a:lnTo>
                    <a:lnTo>
                      <a:pt x="77" y="501"/>
                    </a:lnTo>
                    <a:lnTo>
                      <a:pt x="79" y="502"/>
                    </a:lnTo>
                    <a:lnTo>
                      <a:pt x="82" y="507"/>
                    </a:lnTo>
                    <a:lnTo>
                      <a:pt x="82" y="508"/>
                    </a:lnTo>
                    <a:lnTo>
                      <a:pt x="84" y="511"/>
                    </a:lnTo>
                    <a:lnTo>
                      <a:pt x="87" y="513"/>
                    </a:lnTo>
                    <a:lnTo>
                      <a:pt x="89" y="516"/>
                    </a:lnTo>
                    <a:lnTo>
                      <a:pt x="89" y="519"/>
                    </a:lnTo>
                    <a:lnTo>
                      <a:pt x="90" y="521"/>
                    </a:lnTo>
                    <a:lnTo>
                      <a:pt x="91" y="522"/>
                    </a:lnTo>
                    <a:lnTo>
                      <a:pt x="90" y="524"/>
                    </a:lnTo>
                    <a:lnTo>
                      <a:pt x="90" y="525"/>
                    </a:lnTo>
                    <a:lnTo>
                      <a:pt x="89" y="525"/>
                    </a:lnTo>
                    <a:lnTo>
                      <a:pt x="89" y="528"/>
                    </a:lnTo>
                    <a:lnTo>
                      <a:pt x="89" y="529"/>
                    </a:lnTo>
                    <a:lnTo>
                      <a:pt x="89" y="530"/>
                    </a:lnTo>
                    <a:lnTo>
                      <a:pt x="89" y="534"/>
                    </a:lnTo>
                    <a:lnTo>
                      <a:pt x="85" y="542"/>
                    </a:lnTo>
                    <a:lnTo>
                      <a:pt x="84" y="547"/>
                    </a:lnTo>
                    <a:lnTo>
                      <a:pt x="82" y="553"/>
                    </a:lnTo>
                    <a:lnTo>
                      <a:pt x="81" y="555"/>
                    </a:lnTo>
                    <a:lnTo>
                      <a:pt x="82" y="555"/>
                    </a:lnTo>
                    <a:lnTo>
                      <a:pt x="86" y="548"/>
                    </a:lnTo>
                    <a:lnTo>
                      <a:pt x="87" y="545"/>
                    </a:lnTo>
                    <a:lnTo>
                      <a:pt x="90" y="541"/>
                    </a:lnTo>
                    <a:lnTo>
                      <a:pt x="91" y="542"/>
                    </a:lnTo>
                    <a:lnTo>
                      <a:pt x="93" y="543"/>
                    </a:lnTo>
                    <a:lnTo>
                      <a:pt x="93" y="545"/>
                    </a:lnTo>
                    <a:lnTo>
                      <a:pt x="89" y="548"/>
                    </a:lnTo>
                    <a:lnTo>
                      <a:pt x="87" y="550"/>
                    </a:lnTo>
                    <a:lnTo>
                      <a:pt x="83" y="556"/>
                    </a:lnTo>
                    <a:lnTo>
                      <a:pt x="84" y="557"/>
                    </a:lnTo>
                    <a:lnTo>
                      <a:pt x="86" y="557"/>
                    </a:lnTo>
                    <a:lnTo>
                      <a:pt x="84" y="559"/>
                    </a:lnTo>
                    <a:lnTo>
                      <a:pt x="81" y="558"/>
                    </a:lnTo>
                    <a:lnTo>
                      <a:pt x="79" y="559"/>
                    </a:lnTo>
                    <a:lnTo>
                      <a:pt x="77" y="563"/>
                    </a:lnTo>
                    <a:lnTo>
                      <a:pt x="75" y="566"/>
                    </a:lnTo>
                    <a:lnTo>
                      <a:pt x="75" y="570"/>
                    </a:lnTo>
                    <a:lnTo>
                      <a:pt x="74" y="569"/>
                    </a:lnTo>
                    <a:lnTo>
                      <a:pt x="72" y="567"/>
                    </a:lnTo>
                    <a:lnTo>
                      <a:pt x="70" y="569"/>
                    </a:lnTo>
                    <a:lnTo>
                      <a:pt x="70" y="573"/>
                    </a:lnTo>
                    <a:lnTo>
                      <a:pt x="72" y="574"/>
                    </a:lnTo>
                    <a:lnTo>
                      <a:pt x="73" y="576"/>
                    </a:lnTo>
                    <a:lnTo>
                      <a:pt x="72" y="582"/>
                    </a:lnTo>
                    <a:lnTo>
                      <a:pt x="72" y="591"/>
                    </a:lnTo>
                    <a:lnTo>
                      <a:pt x="72" y="595"/>
                    </a:lnTo>
                    <a:lnTo>
                      <a:pt x="75" y="600"/>
                    </a:lnTo>
                    <a:lnTo>
                      <a:pt x="76" y="601"/>
                    </a:lnTo>
                    <a:lnTo>
                      <a:pt x="77" y="598"/>
                    </a:lnTo>
                    <a:lnTo>
                      <a:pt x="79" y="595"/>
                    </a:lnTo>
                    <a:lnTo>
                      <a:pt x="83" y="594"/>
                    </a:lnTo>
                    <a:lnTo>
                      <a:pt x="86" y="592"/>
                    </a:lnTo>
                    <a:lnTo>
                      <a:pt x="89" y="588"/>
                    </a:lnTo>
                    <a:lnTo>
                      <a:pt x="89" y="587"/>
                    </a:lnTo>
                    <a:lnTo>
                      <a:pt x="89" y="591"/>
                    </a:lnTo>
                    <a:lnTo>
                      <a:pt x="89" y="594"/>
                    </a:lnTo>
                    <a:lnTo>
                      <a:pt x="87" y="595"/>
                    </a:lnTo>
                    <a:lnTo>
                      <a:pt x="85" y="598"/>
                    </a:lnTo>
                    <a:lnTo>
                      <a:pt x="85" y="600"/>
                    </a:lnTo>
                    <a:lnTo>
                      <a:pt x="88" y="602"/>
                    </a:lnTo>
                    <a:lnTo>
                      <a:pt x="89" y="604"/>
                    </a:lnTo>
                    <a:lnTo>
                      <a:pt x="92" y="604"/>
                    </a:lnTo>
                    <a:lnTo>
                      <a:pt x="94" y="605"/>
                    </a:lnTo>
                    <a:lnTo>
                      <a:pt x="96" y="608"/>
                    </a:lnTo>
                    <a:lnTo>
                      <a:pt x="93" y="605"/>
                    </a:lnTo>
                    <a:lnTo>
                      <a:pt x="89" y="606"/>
                    </a:lnTo>
                    <a:lnTo>
                      <a:pt x="86" y="604"/>
                    </a:lnTo>
                    <a:lnTo>
                      <a:pt x="82" y="604"/>
                    </a:lnTo>
                    <a:lnTo>
                      <a:pt x="82" y="607"/>
                    </a:lnTo>
                    <a:lnTo>
                      <a:pt x="82" y="609"/>
                    </a:lnTo>
                    <a:lnTo>
                      <a:pt x="83" y="611"/>
                    </a:lnTo>
                    <a:lnTo>
                      <a:pt x="83" y="618"/>
                    </a:lnTo>
                    <a:lnTo>
                      <a:pt x="85" y="622"/>
                    </a:lnTo>
                    <a:lnTo>
                      <a:pt x="86" y="622"/>
                    </a:lnTo>
                    <a:lnTo>
                      <a:pt x="88" y="620"/>
                    </a:lnTo>
                    <a:lnTo>
                      <a:pt x="89" y="621"/>
                    </a:lnTo>
                    <a:lnTo>
                      <a:pt x="88" y="622"/>
                    </a:lnTo>
                    <a:lnTo>
                      <a:pt x="87" y="624"/>
                    </a:lnTo>
                    <a:lnTo>
                      <a:pt x="89" y="625"/>
                    </a:lnTo>
                    <a:lnTo>
                      <a:pt x="89" y="627"/>
                    </a:lnTo>
                    <a:lnTo>
                      <a:pt x="88" y="628"/>
                    </a:lnTo>
                    <a:lnTo>
                      <a:pt x="86" y="628"/>
                    </a:lnTo>
                    <a:lnTo>
                      <a:pt x="83" y="629"/>
                    </a:lnTo>
                    <a:lnTo>
                      <a:pt x="80" y="632"/>
                    </a:lnTo>
                    <a:lnTo>
                      <a:pt x="79" y="634"/>
                    </a:lnTo>
                    <a:lnTo>
                      <a:pt x="81" y="635"/>
                    </a:lnTo>
                    <a:lnTo>
                      <a:pt x="85" y="633"/>
                    </a:lnTo>
                    <a:lnTo>
                      <a:pt x="87" y="634"/>
                    </a:lnTo>
                    <a:lnTo>
                      <a:pt x="85" y="635"/>
                    </a:lnTo>
                    <a:lnTo>
                      <a:pt x="84" y="636"/>
                    </a:lnTo>
                    <a:lnTo>
                      <a:pt x="86" y="639"/>
                    </a:lnTo>
                    <a:lnTo>
                      <a:pt x="90" y="638"/>
                    </a:lnTo>
                    <a:lnTo>
                      <a:pt x="94" y="634"/>
                    </a:lnTo>
                    <a:lnTo>
                      <a:pt x="96" y="630"/>
                    </a:lnTo>
                    <a:lnTo>
                      <a:pt x="100" y="629"/>
                    </a:lnTo>
                    <a:lnTo>
                      <a:pt x="102" y="627"/>
                    </a:lnTo>
                    <a:lnTo>
                      <a:pt x="103" y="624"/>
                    </a:lnTo>
                    <a:lnTo>
                      <a:pt x="103" y="623"/>
                    </a:lnTo>
                    <a:lnTo>
                      <a:pt x="104" y="626"/>
                    </a:lnTo>
                    <a:lnTo>
                      <a:pt x="102" y="630"/>
                    </a:lnTo>
                    <a:lnTo>
                      <a:pt x="99" y="632"/>
                    </a:lnTo>
                    <a:lnTo>
                      <a:pt x="96" y="634"/>
                    </a:lnTo>
                    <a:lnTo>
                      <a:pt x="96" y="636"/>
                    </a:lnTo>
                    <a:lnTo>
                      <a:pt x="96" y="638"/>
                    </a:lnTo>
                    <a:lnTo>
                      <a:pt x="99" y="637"/>
                    </a:lnTo>
                    <a:lnTo>
                      <a:pt x="102" y="637"/>
                    </a:lnTo>
                    <a:lnTo>
                      <a:pt x="104" y="639"/>
                    </a:lnTo>
                    <a:lnTo>
                      <a:pt x="101" y="639"/>
                    </a:lnTo>
                    <a:lnTo>
                      <a:pt x="99" y="639"/>
                    </a:lnTo>
                    <a:lnTo>
                      <a:pt x="99" y="645"/>
                    </a:lnTo>
                    <a:lnTo>
                      <a:pt x="100" y="649"/>
                    </a:lnTo>
                    <a:lnTo>
                      <a:pt x="99" y="649"/>
                    </a:lnTo>
                    <a:lnTo>
                      <a:pt x="97" y="647"/>
                    </a:lnTo>
                    <a:lnTo>
                      <a:pt x="97" y="642"/>
                    </a:lnTo>
                    <a:lnTo>
                      <a:pt x="96" y="640"/>
                    </a:lnTo>
                    <a:lnTo>
                      <a:pt x="94" y="642"/>
                    </a:lnTo>
                    <a:lnTo>
                      <a:pt x="87" y="647"/>
                    </a:lnTo>
                    <a:lnTo>
                      <a:pt x="86" y="649"/>
                    </a:lnTo>
                    <a:lnTo>
                      <a:pt x="82" y="652"/>
                    </a:lnTo>
                    <a:lnTo>
                      <a:pt x="82" y="654"/>
                    </a:lnTo>
                    <a:lnTo>
                      <a:pt x="82" y="656"/>
                    </a:lnTo>
                    <a:lnTo>
                      <a:pt x="82" y="659"/>
                    </a:lnTo>
                    <a:lnTo>
                      <a:pt x="82" y="660"/>
                    </a:lnTo>
                    <a:lnTo>
                      <a:pt x="84" y="659"/>
                    </a:lnTo>
                    <a:lnTo>
                      <a:pt x="87" y="657"/>
                    </a:lnTo>
                    <a:lnTo>
                      <a:pt x="88" y="654"/>
                    </a:lnTo>
                    <a:lnTo>
                      <a:pt x="89" y="655"/>
                    </a:lnTo>
                    <a:lnTo>
                      <a:pt x="91" y="656"/>
                    </a:lnTo>
                    <a:lnTo>
                      <a:pt x="95" y="657"/>
                    </a:lnTo>
                    <a:lnTo>
                      <a:pt x="94" y="658"/>
                    </a:lnTo>
                    <a:lnTo>
                      <a:pt x="92" y="658"/>
                    </a:lnTo>
                    <a:lnTo>
                      <a:pt x="89" y="658"/>
                    </a:lnTo>
                    <a:lnTo>
                      <a:pt x="87" y="660"/>
                    </a:lnTo>
                    <a:lnTo>
                      <a:pt x="87" y="661"/>
                    </a:lnTo>
                    <a:lnTo>
                      <a:pt x="87" y="663"/>
                    </a:lnTo>
                    <a:lnTo>
                      <a:pt x="86" y="663"/>
                    </a:lnTo>
                    <a:lnTo>
                      <a:pt x="84" y="663"/>
                    </a:lnTo>
                    <a:lnTo>
                      <a:pt x="80" y="663"/>
                    </a:lnTo>
                    <a:lnTo>
                      <a:pt x="80" y="665"/>
                    </a:lnTo>
                    <a:lnTo>
                      <a:pt x="83" y="665"/>
                    </a:lnTo>
                    <a:lnTo>
                      <a:pt x="85" y="666"/>
                    </a:lnTo>
                    <a:lnTo>
                      <a:pt x="88" y="666"/>
                    </a:lnTo>
                    <a:lnTo>
                      <a:pt x="86" y="668"/>
                    </a:lnTo>
                    <a:lnTo>
                      <a:pt x="83" y="668"/>
                    </a:lnTo>
                    <a:lnTo>
                      <a:pt x="82" y="666"/>
                    </a:lnTo>
                    <a:lnTo>
                      <a:pt x="79" y="667"/>
                    </a:lnTo>
                    <a:lnTo>
                      <a:pt x="79" y="670"/>
                    </a:lnTo>
                    <a:lnTo>
                      <a:pt x="80" y="672"/>
                    </a:lnTo>
                    <a:lnTo>
                      <a:pt x="82" y="672"/>
                    </a:lnTo>
                    <a:lnTo>
                      <a:pt x="85" y="670"/>
                    </a:lnTo>
                    <a:lnTo>
                      <a:pt x="87" y="672"/>
                    </a:lnTo>
                    <a:lnTo>
                      <a:pt x="90" y="672"/>
                    </a:lnTo>
                    <a:lnTo>
                      <a:pt x="90" y="673"/>
                    </a:lnTo>
                    <a:lnTo>
                      <a:pt x="87" y="674"/>
                    </a:lnTo>
                    <a:lnTo>
                      <a:pt x="85" y="673"/>
                    </a:lnTo>
                    <a:lnTo>
                      <a:pt x="84" y="674"/>
                    </a:lnTo>
                    <a:lnTo>
                      <a:pt x="85" y="675"/>
                    </a:lnTo>
                    <a:lnTo>
                      <a:pt x="89" y="675"/>
                    </a:lnTo>
                    <a:lnTo>
                      <a:pt x="90" y="675"/>
                    </a:lnTo>
                    <a:lnTo>
                      <a:pt x="90" y="677"/>
                    </a:lnTo>
                    <a:lnTo>
                      <a:pt x="87" y="677"/>
                    </a:lnTo>
                    <a:lnTo>
                      <a:pt x="84" y="677"/>
                    </a:lnTo>
                    <a:lnTo>
                      <a:pt x="82" y="675"/>
                    </a:lnTo>
                    <a:lnTo>
                      <a:pt x="81" y="676"/>
                    </a:lnTo>
                    <a:lnTo>
                      <a:pt x="82" y="680"/>
                    </a:lnTo>
                    <a:lnTo>
                      <a:pt x="86" y="682"/>
                    </a:lnTo>
                    <a:lnTo>
                      <a:pt x="86" y="680"/>
                    </a:lnTo>
                    <a:lnTo>
                      <a:pt x="88" y="680"/>
                    </a:lnTo>
                    <a:lnTo>
                      <a:pt x="90" y="680"/>
                    </a:lnTo>
                    <a:lnTo>
                      <a:pt x="94" y="680"/>
                    </a:lnTo>
                    <a:lnTo>
                      <a:pt x="95" y="681"/>
                    </a:lnTo>
                    <a:lnTo>
                      <a:pt x="93" y="682"/>
                    </a:lnTo>
                    <a:lnTo>
                      <a:pt x="93" y="684"/>
                    </a:lnTo>
                    <a:lnTo>
                      <a:pt x="96" y="684"/>
                    </a:lnTo>
                    <a:lnTo>
                      <a:pt x="96" y="686"/>
                    </a:lnTo>
                    <a:lnTo>
                      <a:pt x="100" y="687"/>
                    </a:lnTo>
                    <a:lnTo>
                      <a:pt x="102" y="687"/>
                    </a:lnTo>
                    <a:lnTo>
                      <a:pt x="103" y="683"/>
                    </a:lnTo>
                    <a:lnTo>
                      <a:pt x="106" y="680"/>
                    </a:lnTo>
                    <a:lnTo>
                      <a:pt x="106" y="678"/>
                    </a:lnTo>
                    <a:lnTo>
                      <a:pt x="106" y="681"/>
                    </a:lnTo>
                    <a:lnTo>
                      <a:pt x="105" y="684"/>
                    </a:lnTo>
                    <a:lnTo>
                      <a:pt x="101" y="687"/>
                    </a:lnTo>
                    <a:lnTo>
                      <a:pt x="98" y="689"/>
                    </a:lnTo>
                    <a:lnTo>
                      <a:pt x="96" y="689"/>
                    </a:lnTo>
                    <a:lnTo>
                      <a:pt x="93" y="691"/>
                    </a:lnTo>
                    <a:lnTo>
                      <a:pt x="93" y="693"/>
                    </a:lnTo>
                    <a:lnTo>
                      <a:pt x="96" y="694"/>
                    </a:lnTo>
                    <a:lnTo>
                      <a:pt x="97" y="693"/>
                    </a:lnTo>
                    <a:lnTo>
                      <a:pt x="99" y="692"/>
                    </a:lnTo>
                    <a:lnTo>
                      <a:pt x="100" y="694"/>
                    </a:lnTo>
                    <a:lnTo>
                      <a:pt x="100" y="694"/>
                    </a:lnTo>
                    <a:lnTo>
                      <a:pt x="102" y="692"/>
                    </a:lnTo>
                    <a:lnTo>
                      <a:pt x="103" y="691"/>
                    </a:lnTo>
                    <a:lnTo>
                      <a:pt x="103" y="692"/>
                    </a:lnTo>
                    <a:lnTo>
                      <a:pt x="103" y="693"/>
                    </a:lnTo>
                    <a:lnTo>
                      <a:pt x="103" y="695"/>
                    </a:lnTo>
                    <a:lnTo>
                      <a:pt x="104" y="695"/>
                    </a:lnTo>
                    <a:lnTo>
                      <a:pt x="106" y="697"/>
                    </a:lnTo>
                    <a:lnTo>
                      <a:pt x="108" y="697"/>
                    </a:lnTo>
                    <a:lnTo>
                      <a:pt x="111" y="691"/>
                    </a:lnTo>
                    <a:lnTo>
                      <a:pt x="111" y="686"/>
                    </a:lnTo>
                    <a:lnTo>
                      <a:pt x="113" y="683"/>
                    </a:lnTo>
                    <a:lnTo>
                      <a:pt x="114" y="682"/>
                    </a:lnTo>
                    <a:lnTo>
                      <a:pt x="114" y="684"/>
                    </a:lnTo>
                    <a:lnTo>
                      <a:pt x="113" y="686"/>
                    </a:lnTo>
                    <a:lnTo>
                      <a:pt x="113" y="691"/>
                    </a:lnTo>
                    <a:lnTo>
                      <a:pt x="110" y="695"/>
                    </a:lnTo>
                    <a:lnTo>
                      <a:pt x="108" y="698"/>
                    </a:lnTo>
                    <a:lnTo>
                      <a:pt x="109" y="699"/>
                    </a:lnTo>
                    <a:lnTo>
                      <a:pt x="112" y="699"/>
                    </a:lnTo>
                    <a:lnTo>
                      <a:pt x="115" y="698"/>
                    </a:lnTo>
                    <a:lnTo>
                      <a:pt x="116" y="699"/>
                    </a:lnTo>
                    <a:lnTo>
                      <a:pt x="113" y="701"/>
                    </a:lnTo>
                    <a:lnTo>
                      <a:pt x="112" y="705"/>
                    </a:lnTo>
                    <a:lnTo>
                      <a:pt x="109" y="708"/>
                    </a:lnTo>
                    <a:lnTo>
                      <a:pt x="109" y="710"/>
                    </a:lnTo>
                    <a:lnTo>
                      <a:pt x="110" y="715"/>
                    </a:lnTo>
                    <a:lnTo>
                      <a:pt x="113" y="716"/>
                    </a:lnTo>
                    <a:lnTo>
                      <a:pt x="115" y="715"/>
                    </a:lnTo>
                    <a:lnTo>
                      <a:pt x="117" y="715"/>
                    </a:lnTo>
                    <a:lnTo>
                      <a:pt x="118" y="718"/>
                    </a:lnTo>
                    <a:lnTo>
                      <a:pt x="120" y="720"/>
                    </a:lnTo>
                    <a:lnTo>
                      <a:pt x="119" y="722"/>
                    </a:lnTo>
                    <a:lnTo>
                      <a:pt x="118" y="722"/>
                    </a:lnTo>
                    <a:lnTo>
                      <a:pt x="117" y="719"/>
                    </a:lnTo>
                    <a:lnTo>
                      <a:pt x="115" y="718"/>
                    </a:lnTo>
                    <a:lnTo>
                      <a:pt x="115" y="722"/>
                    </a:lnTo>
                    <a:lnTo>
                      <a:pt x="118" y="726"/>
                    </a:lnTo>
                    <a:lnTo>
                      <a:pt x="121" y="724"/>
                    </a:lnTo>
                    <a:lnTo>
                      <a:pt x="124" y="722"/>
                    </a:lnTo>
                    <a:lnTo>
                      <a:pt x="126" y="721"/>
                    </a:lnTo>
                    <a:lnTo>
                      <a:pt x="125" y="725"/>
                    </a:lnTo>
                    <a:lnTo>
                      <a:pt x="123" y="732"/>
                    </a:lnTo>
                    <a:lnTo>
                      <a:pt x="124" y="738"/>
                    </a:lnTo>
                    <a:lnTo>
                      <a:pt x="126" y="738"/>
                    </a:lnTo>
                    <a:lnTo>
                      <a:pt x="126" y="738"/>
                    </a:lnTo>
                    <a:lnTo>
                      <a:pt x="493" y="782"/>
                    </a:lnTo>
                    <a:lnTo>
                      <a:pt x="495" y="7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0" name="Freeform 1010">
                <a:extLst>
                  <a:ext uri="{FF2B5EF4-FFF2-40B4-BE49-F238E27FC236}">
                    <a16:creationId xmlns:a16="http://schemas.microsoft.com/office/drawing/2014/main" id="{B6AEAD18-DEA5-44B5-9E5B-B74B30387D3C}"/>
                  </a:ext>
                </a:extLst>
              </p:cNvPr>
              <p:cNvSpPr>
                <a:spLocks/>
              </p:cNvSpPr>
              <p:nvPr/>
            </p:nvSpPr>
            <p:spPr bwMode="auto">
              <a:xfrm>
                <a:off x="3393" y="1083"/>
                <a:ext cx="2" cy="3"/>
              </a:xfrm>
              <a:custGeom>
                <a:avLst/>
                <a:gdLst>
                  <a:gd name="T0" fmla="*/ 0 w 2"/>
                  <a:gd name="T1" fmla="*/ 0 h 3"/>
                  <a:gd name="T2" fmla="*/ 0 w 2"/>
                  <a:gd name="T3" fmla="*/ 1 h 3"/>
                  <a:gd name="T4" fmla="*/ 0 w 2"/>
                  <a:gd name="T5" fmla="*/ 3 h 3"/>
                  <a:gd name="T6" fmla="*/ 2 w 2"/>
                  <a:gd name="T7" fmla="*/ 2 h 3"/>
                  <a:gd name="T8" fmla="*/ 1 w 2"/>
                  <a:gd name="T9" fmla="*/ 0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1"/>
                    </a:ln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1" name="Freeform 1011">
                <a:extLst>
                  <a:ext uri="{FF2B5EF4-FFF2-40B4-BE49-F238E27FC236}">
                    <a16:creationId xmlns:a16="http://schemas.microsoft.com/office/drawing/2014/main" id="{AEE759F6-32B3-43B2-A71D-455C582DCF66}"/>
                  </a:ext>
                </a:extLst>
              </p:cNvPr>
              <p:cNvSpPr>
                <a:spLocks/>
              </p:cNvSpPr>
              <p:nvPr/>
            </p:nvSpPr>
            <p:spPr bwMode="auto">
              <a:xfrm>
                <a:off x="3421" y="1010"/>
                <a:ext cx="3" cy="2"/>
              </a:xfrm>
              <a:custGeom>
                <a:avLst/>
                <a:gdLst>
                  <a:gd name="T0" fmla="*/ 3 w 3"/>
                  <a:gd name="T1" fmla="*/ 0 h 2"/>
                  <a:gd name="T2" fmla="*/ 1 w 3"/>
                  <a:gd name="T3" fmla="*/ 0 h 2"/>
                  <a:gd name="T4" fmla="*/ 0 w 3"/>
                  <a:gd name="T5" fmla="*/ 1 h 2"/>
                  <a:gd name="T6" fmla="*/ 2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1" y="0"/>
                    </a:lnTo>
                    <a:lnTo>
                      <a:pt x="0" y="1"/>
                    </a:lnTo>
                    <a:lnTo>
                      <a:pt x="2" y="2"/>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2" name="Freeform 1012">
                <a:extLst>
                  <a:ext uri="{FF2B5EF4-FFF2-40B4-BE49-F238E27FC236}">
                    <a16:creationId xmlns:a16="http://schemas.microsoft.com/office/drawing/2014/main" id="{FC0ED774-30AE-4C1E-A689-69BA034E63C1}"/>
                  </a:ext>
                </a:extLst>
              </p:cNvPr>
              <p:cNvSpPr>
                <a:spLocks/>
              </p:cNvSpPr>
              <p:nvPr/>
            </p:nvSpPr>
            <p:spPr bwMode="auto">
              <a:xfrm>
                <a:off x="3421" y="1016"/>
                <a:ext cx="2" cy="7"/>
              </a:xfrm>
              <a:custGeom>
                <a:avLst/>
                <a:gdLst>
                  <a:gd name="T0" fmla="*/ 0 w 2"/>
                  <a:gd name="T1" fmla="*/ 6 h 7"/>
                  <a:gd name="T2" fmla="*/ 0 w 2"/>
                  <a:gd name="T3" fmla="*/ 7 h 7"/>
                  <a:gd name="T4" fmla="*/ 1 w 2"/>
                  <a:gd name="T5" fmla="*/ 6 h 7"/>
                  <a:gd name="T6" fmla="*/ 2 w 2"/>
                  <a:gd name="T7" fmla="*/ 2 h 7"/>
                  <a:gd name="T8" fmla="*/ 2 w 2"/>
                  <a:gd name="T9" fmla="*/ 0 h 7"/>
                  <a:gd name="T10" fmla="*/ 1 w 2"/>
                  <a:gd name="T11" fmla="*/ 1 h 7"/>
                  <a:gd name="T12" fmla="*/ 0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6"/>
                    </a:moveTo>
                    <a:lnTo>
                      <a:pt x="0" y="7"/>
                    </a:lnTo>
                    <a:lnTo>
                      <a:pt x="1" y="6"/>
                    </a:lnTo>
                    <a:lnTo>
                      <a:pt x="2" y="2"/>
                    </a:lnTo>
                    <a:lnTo>
                      <a:pt x="2" y="0"/>
                    </a:lnTo>
                    <a:lnTo>
                      <a:pt x="1" y="1"/>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3" name="Freeform 1013">
                <a:extLst>
                  <a:ext uri="{FF2B5EF4-FFF2-40B4-BE49-F238E27FC236}">
                    <a16:creationId xmlns:a16="http://schemas.microsoft.com/office/drawing/2014/main" id="{F6F7EB43-CFB2-4485-BB2C-27CD9F53D2BB}"/>
                  </a:ext>
                </a:extLst>
              </p:cNvPr>
              <p:cNvSpPr>
                <a:spLocks/>
              </p:cNvSpPr>
              <p:nvPr/>
            </p:nvSpPr>
            <p:spPr bwMode="auto">
              <a:xfrm>
                <a:off x="3411" y="1027"/>
                <a:ext cx="6" cy="7"/>
              </a:xfrm>
              <a:custGeom>
                <a:avLst/>
                <a:gdLst>
                  <a:gd name="T0" fmla="*/ 2 w 6"/>
                  <a:gd name="T1" fmla="*/ 0 h 7"/>
                  <a:gd name="T2" fmla="*/ 0 w 6"/>
                  <a:gd name="T3" fmla="*/ 0 h 7"/>
                  <a:gd name="T4" fmla="*/ 0 w 6"/>
                  <a:gd name="T5" fmla="*/ 1 h 7"/>
                  <a:gd name="T6" fmla="*/ 2 w 6"/>
                  <a:gd name="T7" fmla="*/ 5 h 7"/>
                  <a:gd name="T8" fmla="*/ 4 w 6"/>
                  <a:gd name="T9" fmla="*/ 7 h 7"/>
                  <a:gd name="T10" fmla="*/ 6 w 6"/>
                  <a:gd name="T11" fmla="*/ 7 h 7"/>
                  <a:gd name="T12" fmla="*/ 6 w 6"/>
                  <a:gd name="T13" fmla="*/ 5 h 7"/>
                  <a:gd name="T14" fmla="*/ 3 w 6"/>
                  <a:gd name="T15" fmla="*/ 3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0"/>
                    </a:lnTo>
                    <a:lnTo>
                      <a:pt x="0" y="1"/>
                    </a:lnTo>
                    <a:lnTo>
                      <a:pt x="2" y="5"/>
                    </a:lnTo>
                    <a:lnTo>
                      <a:pt x="4" y="7"/>
                    </a:lnTo>
                    <a:lnTo>
                      <a:pt x="6" y="7"/>
                    </a:lnTo>
                    <a:lnTo>
                      <a:pt x="6" y="5"/>
                    </a:lnTo>
                    <a:lnTo>
                      <a:pt x="3"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4" name="Freeform 1014">
                <a:extLst>
                  <a:ext uri="{FF2B5EF4-FFF2-40B4-BE49-F238E27FC236}">
                    <a16:creationId xmlns:a16="http://schemas.microsoft.com/office/drawing/2014/main" id="{50080703-C2D6-4B6A-AD1D-3512FFF456BA}"/>
                  </a:ext>
                </a:extLst>
              </p:cNvPr>
              <p:cNvSpPr>
                <a:spLocks/>
              </p:cNvSpPr>
              <p:nvPr/>
            </p:nvSpPr>
            <p:spPr bwMode="auto">
              <a:xfrm>
                <a:off x="3330" y="1292"/>
                <a:ext cx="2" cy="4"/>
              </a:xfrm>
              <a:custGeom>
                <a:avLst/>
                <a:gdLst>
                  <a:gd name="T0" fmla="*/ 1 w 2"/>
                  <a:gd name="T1" fmla="*/ 1 h 4"/>
                  <a:gd name="T2" fmla="*/ 1 w 2"/>
                  <a:gd name="T3" fmla="*/ 0 h 4"/>
                  <a:gd name="T4" fmla="*/ 0 w 2"/>
                  <a:gd name="T5" fmla="*/ 1 h 4"/>
                  <a:gd name="T6" fmla="*/ 0 w 2"/>
                  <a:gd name="T7" fmla="*/ 3 h 4"/>
                  <a:gd name="T8" fmla="*/ 1 w 2"/>
                  <a:gd name="T9" fmla="*/ 4 h 4"/>
                  <a:gd name="T10" fmla="*/ 2 w 2"/>
                  <a:gd name="T11" fmla="*/ 3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lnTo>
                      <a:pt x="1" y="0"/>
                    </a:lnTo>
                    <a:lnTo>
                      <a:pt x="0" y="1"/>
                    </a:lnTo>
                    <a:lnTo>
                      <a:pt x="0" y="3"/>
                    </a:lnTo>
                    <a:lnTo>
                      <a:pt x="1" y="4"/>
                    </a:lnTo>
                    <a:lnTo>
                      <a:pt x="2"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5" name="Freeform 1015">
                <a:extLst>
                  <a:ext uri="{FF2B5EF4-FFF2-40B4-BE49-F238E27FC236}">
                    <a16:creationId xmlns:a16="http://schemas.microsoft.com/office/drawing/2014/main" id="{9C33FC7E-E941-4BE4-819E-0534AF987C8E}"/>
                  </a:ext>
                </a:extLst>
              </p:cNvPr>
              <p:cNvSpPr>
                <a:spLocks/>
              </p:cNvSpPr>
              <p:nvPr/>
            </p:nvSpPr>
            <p:spPr bwMode="auto">
              <a:xfrm>
                <a:off x="3317" y="1313"/>
                <a:ext cx="4" cy="3"/>
              </a:xfrm>
              <a:custGeom>
                <a:avLst/>
                <a:gdLst>
                  <a:gd name="T0" fmla="*/ 1 w 5"/>
                  <a:gd name="T1" fmla="*/ 2 h 3"/>
                  <a:gd name="T2" fmla="*/ 2 w 5"/>
                  <a:gd name="T3" fmla="*/ 3 h 3"/>
                  <a:gd name="T4" fmla="*/ 5 w 5"/>
                  <a:gd name="T5" fmla="*/ 2 h 3"/>
                  <a:gd name="T6" fmla="*/ 5 w 5"/>
                  <a:gd name="T7" fmla="*/ 1 h 3"/>
                  <a:gd name="T8" fmla="*/ 2 w 5"/>
                  <a:gd name="T9" fmla="*/ 0 h 3"/>
                  <a:gd name="T10" fmla="*/ 1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1" y="2"/>
                    </a:moveTo>
                    <a:cubicBezTo>
                      <a:pt x="2" y="3"/>
                      <a:pt x="2" y="3"/>
                      <a:pt x="2" y="3"/>
                    </a:cubicBezTo>
                    <a:cubicBezTo>
                      <a:pt x="5" y="2"/>
                      <a:pt x="5" y="2"/>
                      <a:pt x="5" y="2"/>
                    </a:cubicBezTo>
                    <a:cubicBezTo>
                      <a:pt x="5" y="1"/>
                      <a:pt x="5" y="1"/>
                      <a:pt x="5" y="1"/>
                    </a:cubicBezTo>
                    <a:cubicBezTo>
                      <a:pt x="2" y="0"/>
                      <a:pt x="2" y="0"/>
                      <a:pt x="2" y="0"/>
                    </a:cubicBezTo>
                    <a:cubicBezTo>
                      <a:pt x="2" y="0"/>
                      <a:pt x="0"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6" name="Freeform 1016">
                <a:extLst>
                  <a:ext uri="{FF2B5EF4-FFF2-40B4-BE49-F238E27FC236}">
                    <a16:creationId xmlns:a16="http://schemas.microsoft.com/office/drawing/2014/main" id="{3583C8EA-9C6A-4705-8492-BBBF1B79BC08}"/>
                  </a:ext>
                </a:extLst>
              </p:cNvPr>
              <p:cNvSpPr>
                <a:spLocks/>
              </p:cNvSpPr>
              <p:nvPr/>
            </p:nvSpPr>
            <p:spPr bwMode="auto">
              <a:xfrm>
                <a:off x="3347" y="1341"/>
                <a:ext cx="2" cy="3"/>
              </a:xfrm>
              <a:custGeom>
                <a:avLst/>
                <a:gdLst>
                  <a:gd name="T0" fmla="*/ 0 w 2"/>
                  <a:gd name="T1" fmla="*/ 3 h 3"/>
                  <a:gd name="T2" fmla="*/ 1 w 2"/>
                  <a:gd name="T3" fmla="*/ 3 h 3"/>
                  <a:gd name="T4" fmla="*/ 2 w 2"/>
                  <a:gd name="T5" fmla="*/ 2 h 3"/>
                  <a:gd name="T6" fmla="*/ 1 w 2"/>
                  <a:gd name="T7" fmla="*/ 0 h 3"/>
                  <a:gd name="T8" fmla="*/ 0 w 2"/>
                  <a:gd name="T9" fmla="*/ 2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2"/>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7" name="Freeform 1017">
                <a:extLst>
                  <a:ext uri="{FF2B5EF4-FFF2-40B4-BE49-F238E27FC236}">
                    <a16:creationId xmlns:a16="http://schemas.microsoft.com/office/drawing/2014/main" id="{8DF745A7-7A59-46D6-BB36-515B70ACA66B}"/>
                  </a:ext>
                </a:extLst>
              </p:cNvPr>
              <p:cNvSpPr>
                <a:spLocks/>
              </p:cNvSpPr>
              <p:nvPr/>
            </p:nvSpPr>
            <p:spPr bwMode="auto">
              <a:xfrm>
                <a:off x="3304" y="1299"/>
                <a:ext cx="3" cy="3"/>
              </a:xfrm>
              <a:custGeom>
                <a:avLst/>
                <a:gdLst>
                  <a:gd name="T0" fmla="*/ 3 w 3"/>
                  <a:gd name="T1" fmla="*/ 2 h 3"/>
                  <a:gd name="T2" fmla="*/ 3 w 3"/>
                  <a:gd name="T3" fmla="*/ 0 h 3"/>
                  <a:gd name="T4" fmla="*/ 2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0"/>
                    </a:lnTo>
                    <a:lnTo>
                      <a:pt x="2" y="0"/>
                    </a:lnTo>
                    <a:lnTo>
                      <a:pt x="0" y="2"/>
                    </a:lnTo>
                    <a:lnTo>
                      <a:pt x="2"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8" name="Freeform 1018">
                <a:extLst>
                  <a:ext uri="{FF2B5EF4-FFF2-40B4-BE49-F238E27FC236}">
                    <a16:creationId xmlns:a16="http://schemas.microsoft.com/office/drawing/2014/main" id="{D6C70FCB-57E8-4727-A7AD-982C3003EC2D}"/>
                  </a:ext>
                </a:extLst>
              </p:cNvPr>
              <p:cNvSpPr>
                <a:spLocks/>
              </p:cNvSpPr>
              <p:nvPr/>
            </p:nvSpPr>
            <p:spPr bwMode="auto">
              <a:xfrm>
                <a:off x="3299" y="1294"/>
                <a:ext cx="32" cy="20"/>
              </a:xfrm>
              <a:custGeom>
                <a:avLst/>
                <a:gdLst>
                  <a:gd name="T0" fmla="*/ 27 w 32"/>
                  <a:gd name="T1" fmla="*/ 17 h 20"/>
                  <a:gd name="T2" fmla="*/ 29 w 32"/>
                  <a:gd name="T3" fmla="*/ 18 h 20"/>
                  <a:gd name="T4" fmla="*/ 32 w 32"/>
                  <a:gd name="T5" fmla="*/ 15 h 20"/>
                  <a:gd name="T6" fmla="*/ 32 w 32"/>
                  <a:gd name="T7" fmla="*/ 5 h 20"/>
                  <a:gd name="T8" fmla="*/ 30 w 32"/>
                  <a:gd name="T9" fmla="*/ 4 h 20"/>
                  <a:gd name="T10" fmla="*/ 29 w 32"/>
                  <a:gd name="T11" fmla="*/ 0 h 20"/>
                  <a:gd name="T12" fmla="*/ 27 w 32"/>
                  <a:gd name="T13" fmla="*/ 0 h 20"/>
                  <a:gd name="T14" fmla="*/ 18 w 32"/>
                  <a:gd name="T15" fmla="*/ 5 h 20"/>
                  <a:gd name="T16" fmla="*/ 11 w 32"/>
                  <a:gd name="T17" fmla="*/ 5 h 20"/>
                  <a:gd name="T18" fmla="*/ 9 w 32"/>
                  <a:gd name="T19" fmla="*/ 9 h 20"/>
                  <a:gd name="T20" fmla="*/ 6 w 32"/>
                  <a:gd name="T21" fmla="*/ 10 h 20"/>
                  <a:gd name="T22" fmla="*/ 4 w 32"/>
                  <a:gd name="T23" fmla="*/ 14 h 20"/>
                  <a:gd name="T24" fmla="*/ 1 w 32"/>
                  <a:gd name="T25" fmla="*/ 14 h 20"/>
                  <a:gd name="T26" fmla="*/ 1 w 32"/>
                  <a:gd name="T27" fmla="*/ 16 h 20"/>
                  <a:gd name="T28" fmla="*/ 0 w 32"/>
                  <a:gd name="T29" fmla="*/ 19 h 20"/>
                  <a:gd name="T30" fmla="*/ 1 w 32"/>
                  <a:gd name="T31" fmla="*/ 20 h 20"/>
                  <a:gd name="T32" fmla="*/ 4 w 32"/>
                  <a:gd name="T33" fmla="*/ 19 h 20"/>
                  <a:gd name="T34" fmla="*/ 10 w 32"/>
                  <a:gd name="T35" fmla="*/ 18 h 20"/>
                  <a:gd name="T36" fmla="*/ 16 w 32"/>
                  <a:gd name="T37" fmla="*/ 19 h 20"/>
                  <a:gd name="T38" fmla="*/ 18 w 32"/>
                  <a:gd name="T39" fmla="*/ 17 h 20"/>
                  <a:gd name="T40" fmla="*/ 21 w 32"/>
                  <a:gd name="T41" fmla="*/ 17 h 20"/>
                  <a:gd name="T42" fmla="*/ 24 w 32"/>
                  <a:gd name="T43" fmla="*/ 19 h 20"/>
                  <a:gd name="T44" fmla="*/ 27 w 32"/>
                  <a:gd name="T4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0">
                    <a:moveTo>
                      <a:pt x="27" y="17"/>
                    </a:moveTo>
                    <a:lnTo>
                      <a:pt x="29" y="18"/>
                    </a:lnTo>
                    <a:lnTo>
                      <a:pt x="32" y="15"/>
                    </a:lnTo>
                    <a:lnTo>
                      <a:pt x="32" y="5"/>
                    </a:lnTo>
                    <a:lnTo>
                      <a:pt x="30" y="4"/>
                    </a:lnTo>
                    <a:lnTo>
                      <a:pt x="29" y="0"/>
                    </a:lnTo>
                    <a:lnTo>
                      <a:pt x="27" y="0"/>
                    </a:lnTo>
                    <a:lnTo>
                      <a:pt x="18" y="5"/>
                    </a:lnTo>
                    <a:lnTo>
                      <a:pt x="11" y="5"/>
                    </a:lnTo>
                    <a:lnTo>
                      <a:pt x="9" y="9"/>
                    </a:lnTo>
                    <a:lnTo>
                      <a:pt x="6" y="10"/>
                    </a:lnTo>
                    <a:lnTo>
                      <a:pt x="4" y="14"/>
                    </a:lnTo>
                    <a:lnTo>
                      <a:pt x="1" y="14"/>
                    </a:lnTo>
                    <a:lnTo>
                      <a:pt x="1" y="16"/>
                    </a:lnTo>
                    <a:lnTo>
                      <a:pt x="0" y="19"/>
                    </a:lnTo>
                    <a:lnTo>
                      <a:pt x="1" y="20"/>
                    </a:lnTo>
                    <a:lnTo>
                      <a:pt x="4" y="19"/>
                    </a:lnTo>
                    <a:lnTo>
                      <a:pt x="10" y="18"/>
                    </a:lnTo>
                    <a:lnTo>
                      <a:pt x="16" y="19"/>
                    </a:lnTo>
                    <a:lnTo>
                      <a:pt x="18" y="17"/>
                    </a:lnTo>
                    <a:lnTo>
                      <a:pt x="21" y="17"/>
                    </a:lnTo>
                    <a:lnTo>
                      <a:pt x="24" y="19"/>
                    </a:lnTo>
                    <a:lnTo>
                      <a:pt x="2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9" name="Freeform 1019">
                <a:extLst>
                  <a:ext uri="{FF2B5EF4-FFF2-40B4-BE49-F238E27FC236}">
                    <a16:creationId xmlns:a16="http://schemas.microsoft.com/office/drawing/2014/main" id="{F8A3F957-BD74-4305-AC9D-A93DED10B2B3}"/>
                  </a:ext>
                </a:extLst>
              </p:cNvPr>
              <p:cNvSpPr>
                <a:spLocks/>
              </p:cNvSpPr>
              <p:nvPr/>
            </p:nvSpPr>
            <p:spPr bwMode="auto">
              <a:xfrm>
                <a:off x="3016" y="1175"/>
                <a:ext cx="1" cy="2"/>
              </a:xfrm>
              <a:custGeom>
                <a:avLst/>
                <a:gdLst>
                  <a:gd name="T0" fmla="*/ 1 w 1"/>
                  <a:gd name="T1" fmla="*/ 0 h 2"/>
                  <a:gd name="T2" fmla="*/ 0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0"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0" name="Freeform 1020">
                <a:extLst>
                  <a:ext uri="{FF2B5EF4-FFF2-40B4-BE49-F238E27FC236}">
                    <a16:creationId xmlns:a16="http://schemas.microsoft.com/office/drawing/2014/main" id="{5BFC70A4-9C62-46C1-88A7-2B54E9CF5600}"/>
                  </a:ext>
                </a:extLst>
              </p:cNvPr>
              <p:cNvSpPr>
                <a:spLocks/>
              </p:cNvSpPr>
              <p:nvPr/>
            </p:nvSpPr>
            <p:spPr bwMode="auto">
              <a:xfrm>
                <a:off x="3017" y="1172"/>
                <a:ext cx="2" cy="1"/>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0"/>
                    </a:lnTo>
                    <a:lnTo>
                      <a:pt x="1"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1" name="Freeform 1021">
                <a:extLst>
                  <a:ext uri="{FF2B5EF4-FFF2-40B4-BE49-F238E27FC236}">
                    <a16:creationId xmlns:a16="http://schemas.microsoft.com/office/drawing/2014/main" id="{31F4B438-2049-469A-9361-5E0AFFB0BB7E}"/>
                  </a:ext>
                </a:extLst>
              </p:cNvPr>
              <p:cNvSpPr>
                <a:spLocks/>
              </p:cNvSpPr>
              <p:nvPr/>
            </p:nvSpPr>
            <p:spPr bwMode="auto">
              <a:xfrm>
                <a:off x="3428" y="1030"/>
                <a:ext cx="5" cy="13"/>
              </a:xfrm>
              <a:custGeom>
                <a:avLst/>
                <a:gdLst>
                  <a:gd name="T0" fmla="*/ 6 w 6"/>
                  <a:gd name="T1" fmla="*/ 5 h 16"/>
                  <a:gd name="T2" fmla="*/ 6 w 6"/>
                  <a:gd name="T3" fmla="*/ 0 h 16"/>
                  <a:gd name="T4" fmla="*/ 2 w 6"/>
                  <a:gd name="T5" fmla="*/ 6 h 16"/>
                  <a:gd name="T6" fmla="*/ 2 w 6"/>
                  <a:gd name="T7" fmla="*/ 10 h 16"/>
                  <a:gd name="T8" fmla="*/ 0 w 6"/>
                  <a:gd name="T9" fmla="*/ 14 h 16"/>
                  <a:gd name="T10" fmla="*/ 1 w 6"/>
                  <a:gd name="T11" fmla="*/ 16 h 16"/>
                  <a:gd name="T12" fmla="*/ 4 w 6"/>
                  <a:gd name="T13" fmla="*/ 16 h 16"/>
                  <a:gd name="T14" fmla="*/ 5 w 6"/>
                  <a:gd name="T15" fmla="*/ 14 h 16"/>
                  <a:gd name="T16" fmla="*/ 4 w 6"/>
                  <a:gd name="T17" fmla="*/ 11 h 16"/>
                  <a:gd name="T18" fmla="*/ 5 w 6"/>
                  <a:gd name="T19" fmla="*/ 7 h 16"/>
                  <a:gd name="T20" fmla="*/ 6 w 6"/>
                  <a:gd name="T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6">
                    <a:moveTo>
                      <a:pt x="6" y="5"/>
                    </a:moveTo>
                    <a:cubicBezTo>
                      <a:pt x="6" y="0"/>
                      <a:pt x="6" y="0"/>
                      <a:pt x="6" y="0"/>
                    </a:cubicBezTo>
                    <a:cubicBezTo>
                      <a:pt x="2" y="6"/>
                      <a:pt x="2" y="6"/>
                      <a:pt x="2" y="6"/>
                    </a:cubicBezTo>
                    <a:cubicBezTo>
                      <a:pt x="2" y="10"/>
                      <a:pt x="2" y="10"/>
                      <a:pt x="2" y="10"/>
                    </a:cubicBezTo>
                    <a:cubicBezTo>
                      <a:pt x="0" y="14"/>
                      <a:pt x="0" y="14"/>
                      <a:pt x="0" y="14"/>
                    </a:cubicBezTo>
                    <a:cubicBezTo>
                      <a:pt x="0" y="14"/>
                      <a:pt x="1" y="16"/>
                      <a:pt x="1" y="16"/>
                    </a:cubicBezTo>
                    <a:cubicBezTo>
                      <a:pt x="4" y="16"/>
                      <a:pt x="4" y="16"/>
                      <a:pt x="4" y="16"/>
                    </a:cubicBezTo>
                    <a:cubicBezTo>
                      <a:pt x="5" y="14"/>
                      <a:pt x="5" y="14"/>
                      <a:pt x="5" y="14"/>
                    </a:cubicBezTo>
                    <a:cubicBezTo>
                      <a:pt x="4" y="11"/>
                      <a:pt x="4" y="11"/>
                      <a:pt x="4" y="11"/>
                    </a:cubicBezTo>
                    <a:cubicBezTo>
                      <a:pt x="5" y="7"/>
                      <a:pt x="5" y="7"/>
                      <a:pt x="5" y="7"/>
                    </a:cubicBez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2" name="Freeform 1022">
                <a:extLst>
                  <a:ext uri="{FF2B5EF4-FFF2-40B4-BE49-F238E27FC236}">
                    <a16:creationId xmlns:a16="http://schemas.microsoft.com/office/drawing/2014/main" id="{6FF1F377-3DAD-4A9F-961C-9D34E58F2FCC}"/>
                  </a:ext>
                </a:extLst>
              </p:cNvPr>
              <p:cNvSpPr>
                <a:spLocks/>
              </p:cNvSpPr>
              <p:nvPr/>
            </p:nvSpPr>
            <p:spPr bwMode="auto">
              <a:xfrm>
                <a:off x="3016" y="1144"/>
                <a:ext cx="6" cy="6"/>
              </a:xfrm>
              <a:custGeom>
                <a:avLst/>
                <a:gdLst>
                  <a:gd name="T0" fmla="*/ 6 w 6"/>
                  <a:gd name="T1" fmla="*/ 5 h 6"/>
                  <a:gd name="T2" fmla="*/ 5 w 6"/>
                  <a:gd name="T3" fmla="*/ 3 h 6"/>
                  <a:gd name="T4" fmla="*/ 3 w 6"/>
                  <a:gd name="T5" fmla="*/ 0 h 6"/>
                  <a:gd name="T6" fmla="*/ 1 w 6"/>
                  <a:gd name="T7" fmla="*/ 1 h 6"/>
                  <a:gd name="T8" fmla="*/ 0 w 6"/>
                  <a:gd name="T9" fmla="*/ 2 h 6"/>
                  <a:gd name="T10" fmla="*/ 1 w 6"/>
                  <a:gd name="T11" fmla="*/ 4 h 6"/>
                  <a:gd name="T12" fmla="*/ 3 w 6"/>
                  <a:gd name="T13" fmla="*/ 4 h 6"/>
                  <a:gd name="T14" fmla="*/ 4 w 6"/>
                  <a:gd name="T15" fmla="*/ 6 h 6"/>
                  <a:gd name="T16" fmla="*/ 6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5"/>
                    </a:moveTo>
                    <a:lnTo>
                      <a:pt x="5" y="3"/>
                    </a:lnTo>
                    <a:lnTo>
                      <a:pt x="3" y="0"/>
                    </a:lnTo>
                    <a:lnTo>
                      <a:pt x="1" y="1"/>
                    </a:lnTo>
                    <a:lnTo>
                      <a:pt x="0" y="2"/>
                    </a:lnTo>
                    <a:lnTo>
                      <a:pt x="1" y="4"/>
                    </a:lnTo>
                    <a:lnTo>
                      <a:pt x="3" y="4"/>
                    </a:lnTo>
                    <a:lnTo>
                      <a:pt x="4"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3" name="Freeform 1023">
                <a:extLst>
                  <a:ext uri="{FF2B5EF4-FFF2-40B4-BE49-F238E27FC236}">
                    <a16:creationId xmlns:a16="http://schemas.microsoft.com/office/drawing/2014/main" id="{C9820C2B-92BC-47CA-8C27-5CE43894F6C1}"/>
                  </a:ext>
                </a:extLst>
              </p:cNvPr>
              <p:cNvSpPr>
                <a:spLocks/>
              </p:cNvSpPr>
              <p:nvPr/>
            </p:nvSpPr>
            <p:spPr bwMode="auto">
              <a:xfrm>
                <a:off x="3019" y="1183"/>
                <a:ext cx="3" cy="3"/>
              </a:xfrm>
              <a:custGeom>
                <a:avLst/>
                <a:gdLst>
                  <a:gd name="T0" fmla="*/ 4 w 4"/>
                  <a:gd name="T1" fmla="*/ 1 h 3"/>
                  <a:gd name="T2" fmla="*/ 2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cubicBezTo>
                      <a:pt x="2" y="0"/>
                      <a:pt x="2" y="0"/>
                      <a:pt x="2" y="0"/>
                    </a:cubicBezTo>
                    <a:cubicBezTo>
                      <a:pt x="0" y="2"/>
                      <a:pt x="0" y="2"/>
                      <a:pt x="0" y="2"/>
                    </a:cubicBezTo>
                    <a:cubicBezTo>
                      <a:pt x="0" y="2"/>
                      <a:pt x="1" y="3"/>
                      <a:pt x="1" y="3"/>
                    </a:cubicBezTo>
                    <a:cubicBezTo>
                      <a:pt x="3" y="3"/>
                      <a:pt x="3" y="3"/>
                      <a:pt x="3" y="3"/>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4" name="Freeform 1024">
                <a:extLst>
                  <a:ext uri="{FF2B5EF4-FFF2-40B4-BE49-F238E27FC236}">
                    <a16:creationId xmlns:a16="http://schemas.microsoft.com/office/drawing/2014/main" id="{83E43E0B-47CD-411F-BCA3-19FF4C71ED90}"/>
                  </a:ext>
                </a:extLst>
              </p:cNvPr>
              <p:cNvSpPr>
                <a:spLocks/>
              </p:cNvSpPr>
              <p:nvPr/>
            </p:nvSpPr>
            <p:spPr bwMode="auto">
              <a:xfrm>
                <a:off x="3014" y="1153"/>
                <a:ext cx="4" cy="3"/>
              </a:xfrm>
              <a:custGeom>
                <a:avLst/>
                <a:gdLst>
                  <a:gd name="T0" fmla="*/ 0 w 4"/>
                  <a:gd name="T1" fmla="*/ 0 h 3"/>
                  <a:gd name="T2" fmla="*/ 0 w 4"/>
                  <a:gd name="T3" fmla="*/ 1 h 3"/>
                  <a:gd name="T4" fmla="*/ 0 w 4"/>
                  <a:gd name="T5" fmla="*/ 2 h 3"/>
                  <a:gd name="T6" fmla="*/ 2 w 4"/>
                  <a:gd name="T7" fmla="*/ 3 h 3"/>
                  <a:gd name="T8" fmla="*/ 4 w 4"/>
                  <a:gd name="T9" fmla="*/ 1 h 3"/>
                  <a:gd name="T10" fmla="*/ 2 w 4"/>
                  <a:gd name="T11" fmla="*/ 1 h 3"/>
                  <a:gd name="T12" fmla="*/ 0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0"/>
                    </a:moveTo>
                    <a:lnTo>
                      <a:pt x="0" y="1"/>
                    </a:lnTo>
                    <a:lnTo>
                      <a:pt x="0" y="2"/>
                    </a:lnTo>
                    <a:lnTo>
                      <a:pt x="2" y="3"/>
                    </a:lnTo>
                    <a:lnTo>
                      <a:pt x="4"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5" name="Freeform 1025">
                <a:extLst>
                  <a:ext uri="{FF2B5EF4-FFF2-40B4-BE49-F238E27FC236}">
                    <a16:creationId xmlns:a16="http://schemas.microsoft.com/office/drawing/2014/main" id="{D7D12E97-AE75-4321-A367-DE912D1BC337}"/>
                  </a:ext>
                </a:extLst>
              </p:cNvPr>
              <p:cNvSpPr>
                <a:spLocks/>
              </p:cNvSpPr>
              <p:nvPr/>
            </p:nvSpPr>
            <p:spPr bwMode="auto">
              <a:xfrm>
                <a:off x="3015" y="1182"/>
                <a:ext cx="3" cy="1"/>
              </a:xfrm>
              <a:custGeom>
                <a:avLst/>
                <a:gdLst>
                  <a:gd name="T0" fmla="*/ 0 w 3"/>
                  <a:gd name="T1" fmla="*/ 0 h 1"/>
                  <a:gd name="T2" fmla="*/ 1 w 3"/>
                  <a:gd name="T3" fmla="*/ 1 h 1"/>
                  <a:gd name="T4" fmla="*/ 3 w 3"/>
                  <a:gd name="T5" fmla="*/ 0 h 1"/>
                  <a:gd name="T6" fmla="*/ 3 w 3"/>
                  <a:gd name="T7" fmla="*/ 0 h 1"/>
                  <a:gd name="T8" fmla="*/ 2 w 3"/>
                  <a:gd name="T9" fmla="*/ 0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1" y="1"/>
                    </a:lnTo>
                    <a:lnTo>
                      <a:pt x="3" y="0"/>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6" name="Freeform 1026">
                <a:extLst>
                  <a:ext uri="{FF2B5EF4-FFF2-40B4-BE49-F238E27FC236}">
                    <a16:creationId xmlns:a16="http://schemas.microsoft.com/office/drawing/2014/main" id="{89888B00-2C6C-4FCB-A3BA-BD40DD5266B7}"/>
                  </a:ext>
                </a:extLst>
              </p:cNvPr>
              <p:cNvSpPr>
                <a:spLocks/>
              </p:cNvSpPr>
              <p:nvPr/>
            </p:nvSpPr>
            <p:spPr bwMode="auto">
              <a:xfrm>
                <a:off x="3020" y="1196"/>
                <a:ext cx="2" cy="3"/>
              </a:xfrm>
              <a:custGeom>
                <a:avLst/>
                <a:gdLst>
                  <a:gd name="T0" fmla="*/ 2 w 2"/>
                  <a:gd name="T1" fmla="*/ 2 h 3"/>
                  <a:gd name="T2" fmla="*/ 2 w 2"/>
                  <a:gd name="T3" fmla="*/ 0 h 3"/>
                  <a:gd name="T4" fmla="*/ 0 w 2"/>
                  <a:gd name="T5" fmla="*/ 3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3"/>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7" name="Freeform 1027">
                <a:extLst>
                  <a:ext uri="{FF2B5EF4-FFF2-40B4-BE49-F238E27FC236}">
                    <a16:creationId xmlns:a16="http://schemas.microsoft.com/office/drawing/2014/main" id="{FA152715-0576-4011-B8EC-22C33A9782AF}"/>
                  </a:ext>
                </a:extLst>
              </p:cNvPr>
              <p:cNvSpPr>
                <a:spLocks/>
              </p:cNvSpPr>
              <p:nvPr/>
            </p:nvSpPr>
            <p:spPr bwMode="auto">
              <a:xfrm>
                <a:off x="3018" y="1200"/>
                <a:ext cx="1" cy="2"/>
              </a:xfrm>
              <a:custGeom>
                <a:avLst/>
                <a:gdLst>
                  <a:gd name="T0" fmla="*/ 0 w 1"/>
                  <a:gd name="T1" fmla="*/ 2 h 2"/>
                  <a:gd name="T2" fmla="*/ 1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1" y="2"/>
                    </a:ln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8" name="Freeform 1028">
                <a:extLst>
                  <a:ext uri="{FF2B5EF4-FFF2-40B4-BE49-F238E27FC236}">
                    <a16:creationId xmlns:a16="http://schemas.microsoft.com/office/drawing/2014/main" id="{18EB02B4-A11C-4310-8FAD-B8BCC1A73626}"/>
                  </a:ext>
                </a:extLst>
              </p:cNvPr>
              <p:cNvSpPr>
                <a:spLocks/>
              </p:cNvSpPr>
              <p:nvPr/>
            </p:nvSpPr>
            <p:spPr bwMode="auto">
              <a:xfrm>
                <a:off x="3013" y="1201"/>
                <a:ext cx="3" cy="2"/>
              </a:xfrm>
              <a:custGeom>
                <a:avLst/>
                <a:gdLst>
                  <a:gd name="T0" fmla="*/ 0 w 3"/>
                  <a:gd name="T1" fmla="*/ 1 h 2"/>
                  <a:gd name="T2" fmla="*/ 0 w 3"/>
                  <a:gd name="T3" fmla="*/ 2 h 2"/>
                  <a:gd name="T4" fmla="*/ 1 w 3"/>
                  <a:gd name="T5" fmla="*/ 2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lnTo>
                      <a:pt x="0" y="2"/>
                    </a:lnTo>
                    <a:lnTo>
                      <a:pt x="1" y="2"/>
                    </a:lnTo>
                    <a:lnTo>
                      <a:pt x="3"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9" name="Freeform 1029">
                <a:extLst>
                  <a:ext uri="{FF2B5EF4-FFF2-40B4-BE49-F238E27FC236}">
                    <a16:creationId xmlns:a16="http://schemas.microsoft.com/office/drawing/2014/main" id="{18560EAD-4933-4A1A-8112-333C41F818C2}"/>
                  </a:ext>
                </a:extLst>
              </p:cNvPr>
              <p:cNvSpPr>
                <a:spLocks/>
              </p:cNvSpPr>
              <p:nvPr/>
            </p:nvSpPr>
            <p:spPr bwMode="auto">
              <a:xfrm>
                <a:off x="3017" y="1163"/>
                <a:ext cx="2" cy="5"/>
              </a:xfrm>
              <a:custGeom>
                <a:avLst/>
                <a:gdLst>
                  <a:gd name="T0" fmla="*/ 2 w 2"/>
                  <a:gd name="T1" fmla="*/ 4 h 5"/>
                  <a:gd name="T2" fmla="*/ 2 w 2"/>
                  <a:gd name="T3" fmla="*/ 2 h 5"/>
                  <a:gd name="T4" fmla="*/ 1 w 2"/>
                  <a:gd name="T5" fmla="*/ 0 h 5"/>
                  <a:gd name="T6" fmla="*/ 0 w 2"/>
                  <a:gd name="T7" fmla="*/ 1 h 5"/>
                  <a:gd name="T8" fmla="*/ 0 w 2"/>
                  <a:gd name="T9" fmla="*/ 5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2"/>
                    </a:lnTo>
                    <a:lnTo>
                      <a:pt x="1" y="0"/>
                    </a:lnTo>
                    <a:lnTo>
                      <a:pt x="0" y="1"/>
                    </a:lnTo>
                    <a:lnTo>
                      <a:pt x="0" y="5"/>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0" name="Freeform 1030">
                <a:extLst>
                  <a:ext uri="{FF2B5EF4-FFF2-40B4-BE49-F238E27FC236}">
                    <a16:creationId xmlns:a16="http://schemas.microsoft.com/office/drawing/2014/main" id="{792F0A4A-A945-4835-A00E-CF91052EACC6}"/>
                  </a:ext>
                </a:extLst>
              </p:cNvPr>
              <p:cNvSpPr>
                <a:spLocks/>
              </p:cNvSpPr>
              <p:nvPr/>
            </p:nvSpPr>
            <p:spPr bwMode="auto">
              <a:xfrm>
                <a:off x="3012" y="1171"/>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1" name="Freeform 1031">
                <a:extLst>
                  <a:ext uri="{FF2B5EF4-FFF2-40B4-BE49-F238E27FC236}">
                    <a16:creationId xmlns:a16="http://schemas.microsoft.com/office/drawing/2014/main" id="{6102F3EE-3E1A-4E98-BDBA-79FAA5BC6819}"/>
                  </a:ext>
                </a:extLst>
              </p:cNvPr>
              <p:cNvSpPr>
                <a:spLocks/>
              </p:cNvSpPr>
              <p:nvPr/>
            </p:nvSpPr>
            <p:spPr bwMode="auto">
              <a:xfrm>
                <a:off x="3426" y="913"/>
                <a:ext cx="8" cy="10"/>
              </a:xfrm>
              <a:custGeom>
                <a:avLst/>
                <a:gdLst>
                  <a:gd name="T0" fmla="*/ 2 w 8"/>
                  <a:gd name="T1" fmla="*/ 3 h 10"/>
                  <a:gd name="T2" fmla="*/ 0 w 8"/>
                  <a:gd name="T3" fmla="*/ 7 h 10"/>
                  <a:gd name="T4" fmla="*/ 0 w 8"/>
                  <a:gd name="T5" fmla="*/ 10 h 10"/>
                  <a:gd name="T6" fmla="*/ 2 w 8"/>
                  <a:gd name="T7" fmla="*/ 10 h 10"/>
                  <a:gd name="T8" fmla="*/ 2 w 8"/>
                  <a:gd name="T9" fmla="*/ 9 h 10"/>
                  <a:gd name="T10" fmla="*/ 5 w 8"/>
                  <a:gd name="T11" fmla="*/ 10 h 10"/>
                  <a:gd name="T12" fmla="*/ 8 w 8"/>
                  <a:gd name="T13" fmla="*/ 7 h 10"/>
                  <a:gd name="T14" fmla="*/ 8 w 8"/>
                  <a:gd name="T15" fmla="*/ 3 h 10"/>
                  <a:gd name="T16" fmla="*/ 5 w 8"/>
                  <a:gd name="T17" fmla="*/ 0 h 10"/>
                  <a:gd name="T18" fmla="*/ 2 w 8"/>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2" y="3"/>
                    </a:moveTo>
                    <a:lnTo>
                      <a:pt x="0" y="7"/>
                    </a:lnTo>
                    <a:lnTo>
                      <a:pt x="0" y="10"/>
                    </a:lnTo>
                    <a:lnTo>
                      <a:pt x="2" y="10"/>
                    </a:lnTo>
                    <a:lnTo>
                      <a:pt x="2" y="9"/>
                    </a:lnTo>
                    <a:lnTo>
                      <a:pt x="5" y="10"/>
                    </a:lnTo>
                    <a:lnTo>
                      <a:pt x="8" y="7"/>
                    </a:lnTo>
                    <a:lnTo>
                      <a:pt x="8" y="3"/>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2" name="Freeform 1032">
                <a:extLst>
                  <a:ext uri="{FF2B5EF4-FFF2-40B4-BE49-F238E27FC236}">
                    <a16:creationId xmlns:a16="http://schemas.microsoft.com/office/drawing/2014/main" id="{40802872-C1D6-4466-81B2-B4DA4A09C09A}"/>
                  </a:ext>
                </a:extLst>
              </p:cNvPr>
              <p:cNvSpPr>
                <a:spLocks/>
              </p:cNvSpPr>
              <p:nvPr/>
            </p:nvSpPr>
            <p:spPr bwMode="auto">
              <a:xfrm>
                <a:off x="3435" y="964"/>
                <a:ext cx="5" cy="14"/>
              </a:xfrm>
              <a:custGeom>
                <a:avLst/>
                <a:gdLst>
                  <a:gd name="T0" fmla="*/ 3 w 5"/>
                  <a:gd name="T1" fmla="*/ 0 h 14"/>
                  <a:gd name="T2" fmla="*/ 2 w 5"/>
                  <a:gd name="T3" fmla="*/ 1 h 14"/>
                  <a:gd name="T4" fmla="*/ 1 w 5"/>
                  <a:gd name="T5" fmla="*/ 4 h 14"/>
                  <a:gd name="T6" fmla="*/ 0 w 5"/>
                  <a:gd name="T7" fmla="*/ 9 h 14"/>
                  <a:gd name="T8" fmla="*/ 1 w 5"/>
                  <a:gd name="T9" fmla="*/ 12 h 14"/>
                  <a:gd name="T10" fmla="*/ 1 w 5"/>
                  <a:gd name="T11" fmla="*/ 14 h 14"/>
                  <a:gd name="T12" fmla="*/ 3 w 5"/>
                  <a:gd name="T13" fmla="*/ 11 h 14"/>
                  <a:gd name="T14" fmla="*/ 4 w 5"/>
                  <a:gd name="T15" fmla="*/ 7 h 14"/>
                  <a:gd name="T16" fmla="*/ 4 w 5"/>
                  <a:gd name="T17" fmla="*/ 4 h 14"/>
                  <a:gd name="T18" fmla="*/ 5 w 5"/>
                  <a:gd name="T19" fmla="*/ 1 h 14"/>
                  <a:gd name="T20" fmla="*/ 3 w 5"/>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3" y="0"/>
                    </a:moveTo>
                    <a:lnTo>
                      <a:pt x="2" y="1"/>
                    </a:lnTo>
                    <a:lnTo>
                      <a:pt x="1" y="4"/>
                    </a:lnTo>
                    <a:lnTo>
                      <a:pt x="0" y="9"/>
                    </a:lnTo>
                    <a:lnTo>
                      <a:pt x="1" y="12"/>
                    </a:lnTo>
                    <a:lnTo>
                      <a:pt x="1" y="14"/>
                    </a:lnTo>
                    <a:lnTo>
                      <a:pt x="3" y="11"/>
                    </a:lnTo>
                    <a:lnTo>
                      <a:pt x="4" y="7"/>
                    </a:lnTo>
                    <a:lnTo>
                      <a:pt x="4" y="4"/>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3" name="Freeform 1033">
                <a:extLst>
                  <a:ext uri="{FF2B5EF4-FFF2-40B4-BE49-F238E27FC236}">
                    <a16:creationId xmlns:a16="http://schemas.microsoft.com/office/drawing/2014/main" id="{5273246C-8937-4F0F-BBFC-E8ECE7DB6658}"/>
                  </a:ext>
                </a:extLst>
              </p:cNvPr>
              <p:cNvSpPr>
                <a:spLocks/>
              </p:cNvSpPr>
              <p:nvPr/>
            </p:nvSpPr>
            <p:spPr bwMode="auto">
              <a:xfrm>
                <a:off x="3021" y="1172"/>
                <a:ext cx="2"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lnTo>
                      <a:pt x="1" y="0"/>
                    </a:lnTo>
                    <a:lnTo>
                      <a:pt x="0" y="0"/>
                    </a:lnTo>
                    <a:lnTo>
                      <a:pt x="1"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4" name="Freeform 1034">
                <a:extLst>
                  <a:ext uri="{FF2B5EF4-FFF2-40B4-BE49-F238E27FC236}">
                    <a16:creationId xmlns:a16="http://schemas.microsoft.com/office/drawing/2014/main" id="{B5317D9A-5124-4E76-AD63-E970882DCC54}"/>
                  </a:ext>
                </a:extLst>
              </p:cNvPr>
              <p:cNvSpPr>
                <a:spLocks/>
              </p:cNvSpPr>
              <p:nvPr/>
            </p:nvSpPr>
            <p:spPr bwMode="auto">
              <a:xfrm>
                <a:off x="2917" y="962"/>
                <a:ext cx="10" cy="6"/>
              </a:xfrm>
              <a:custGeom>
                <a:avLst/>
                <a:gdLst>
                  <a:gd name="T0" fmla="*/ 6 w 10"/>
                  <a:gd name="T1" fmla="*/ 5 h 6"/>
                  <a:gd name="T2" fmla="*/ 9 w 10"/>
                  <a:gd name="T3" fmla="*/ 6 h 6"/>
                  <a:gd name="T4" fmla="*/ 10 w 10"/>
                  <a:gd name="T5" fmla="*/ 6 h 6"/>
                  <a:gd name="T6" fmla="*/ 9 w 10"/>
                  <a:gd name="T7" fmla="*/ 3 h 6"/>
                  <a:gd name="T8" fmla="*/ 7 w 10"/>
                  <a:gd name="T9" fmla="*/ 3 h 6"/>
                  <a:gd name="T10" fmla="*/ 5 w 10"/>
                  <a:gd name="T11" fmla="*/ 0 h 6"/>
                  <a:gd name="T12" fmla="*/ 2 w 10"/>
                  <a:gd name="T13" fmla="*/ 0 h 6"/>
                  <a:gd name="T14" fmla="*/ 1 w 10"/>
                  <a:gd name="T15" fmla="*/ 0 h 6"/>
                  <a:gd name="T16" fmla="*/ 0 w 10"/>
                  <a:gd name="T17" fmla="*/ 1 h 6"/>
                  <a:gd name="T18" fmla="*/ 2 w 10"/>
                  <a:gd name="T19" fmla="*/ 4 h 6"/>
                  <a:gd name="T20" fmla="*/ 6 w 10"/>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6" y="5"/>
                    </a:moveTo>
                    <a:lnTo>
                      <a:pt x="9" y="6"/>
                    </a:lnTo>
                    <a:lnTo>
                      <a:pt x="10" y="6"/>
                    </a:lnTo>
                    <a:lnTo>
                      <a:pt x="9" y="3"/>
                    </a:lnTo>
                    <a:lnTo>
                      <a:pt x="7" y="3"/>
                    </a:lnTo>
                    <a:lnTo>
                      <a:pt x="5" y="0"/>
                    </a:lnTo>
                    <a:lnTo>
                      <a:pt x="2" y="0"/>
                    </a:lnTo>
                    <a:lnTo>
                      <a:pt x="1" y="0"/>
                    </a:lnTo>
                    <a:lnTo>
                      <a:pt x="0" y="1"/>
                    </a:lnTo>
                    <a:lnTo>
                      <a:pt x="2" y="4"/>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5" name="Freeform 1035">
                <a:extLst>
                  <a:ext uri="{FF2B5EF4-FFF2-40B4-BE49-F238E27FC236}">
                    <a16:creationId xmlns:a16="http://schemas.microsoft.com/office/drawing/2014/main" id="{7641FBC8-FD1D-4996-9E0D-D3A1F617595B}"/>
                  </a:ext>
                </a:extLst>
              </p:cNvPr>
              <p:cNvSpPr>
                <a:spLocks/>
              </p:cNvSpPr>
              <p:nvPr/>
            </p:nvSpPr>
            <p:spPr bwMode="auto">
              <a:xfrm>
                <a:off x="3010" y="1191"/>
                <a:ext cx="4" cy="3"/>
              </a:xfrm>
              <a:custGeom>
                <a:avLst/>
                <a:gdLst>
                  <a:gd name="T0" fmla="*/ 0 w 4"/>
                  <a:gd name="T1" fmla="*/ 2 h 3"/>
                  <a:gd name="T2" fmla="*/ 1 w 4"/>
                  <a:gd name="T3" fmla="*/ 3 h 3"/>
                  <a:gd name="T4" fmla="*/ 3 w 4"/>
                  <a:gd name="T5" fmla="*/ 1 h 3"/>
                  <a:gd name="T6" fmla="*/ 4 w 4"/>
                  <a:gd name="T7" fmla="*/ 1 h 3"/>
                  <a:gd name="T8" fmla="*/ 4 w 4"/>
                  <a:gd name="T9" fmla="*/ 0 h 3"/>
                  <a:gd name="T10" fmla="*/ 1 w 4"/>
                  <a:gd name="T11" fmla="*/ 1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1" y="3"/>
                    </a:lnTo>
                    <a:lnTo>
                      <a:pt x="3" y="1"/>
                    </a:lnTo>
                    <a:lnTo>
                      <a:pt x="4"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6" name="Freeform 1036">
                <a:extLst>
                  <a:ext uri="{FF2B5EF4-FFF2-40B4-BE49-F238E27FC236}">
                    <a16:creationId xmlns:a16="http://schemas.microsoft.com/office/drawing/2014/main" id="{1446B389-365F-408D-B3A4-C99FDCB74953}"/>
                  </a:ext>
                </a:extLst>
              </p:cNvPr>
              <p:cNvSpPr>
                <a:spLocks/>
              </p:cNvSpPr>
              <p:nvPr/>
            </p:nvSpPr>
            <p:spPr bwMode="auto">
              <a:xfrm>
                <a:off x="3012" y="1104"/>
                <a:ext cx="2" cy="4"/>
              </a:xfrm>
              <a:custGeom>
                <a:avLst/>
                <a:gdLst>
                  <a:gd name="T0" fmla="*/ 0 w 2"/>
                  <a:gd name="T1" fmla="*/ 1 h 4"/>
                  <a:gd name="T2" fmla="*/ 0 w 2"/>
                  <a:gd name="T3" fmla="*/ 3 h 4"/>
                  <a:gd name="T4" fmla="*/ 0 w 2"/>
                  <a:gd name="T5" fmla="*/ 4 h 4"/>
                  <a:gd name="T6" fmla="*/ 2 w 2"/>
                  <a:gd name="T7" fmla="*/ 2 h 4"/>
                  <a:gd name="T8" fmla="*/ 0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3"/>
                    </a:lnTo>
                    <a:lnTo>
                      <a:pt x="0"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7" name="Freeform 1037">
                <a:extLst>
                  <a:ext uri="{FF2B5EF4-FFF2-40B4-BE49-F238E27FC236}">
                    <a16:creationId xmlns:a16="http://schemas.microsoft.com/office/drawing/2014/main" id="{4813E3A7-7EFE-4A58-84BE-AE064EBA1AC5}"/>
                  </a:ext>
                </a:extLst>
              </p:cNvPr>
              <p:cNvSpPr>
                <a:spLocks/>
              </p:cNvSpPr>
              <p:nvPr/>
            </p:nvSpPr>
            <p:spPr bwMode="auto">
              <a:xfrm>
                <a:off x="3009" y="1211"/>
                <a:ext cx="7" cy="6"/>
              </a:xfrm>
              <a:custGeom>
                <a:avLst/>
                <a:gdLst>
                  <a:gd name="T0" fmla="*/ 0 w 9"/>
                  <a:gd name="T1" fmla="*/ 8 h 8"/>
                  <a:gd name="T2" fmla="*/ 2 w 9"/>
                  <a:gd name="T3" fmla="*/ 8 h 8"/>
                  <a:gd name="T4" fmla="*/ 5 w 9"/>
                  <a:gd name="T5" fmla="*/ 4 h 8"/>
                  <a:gd name="T6" fmla="*/ 9 w 9"/>
                  <a:gd name="T7" fmla="*/ 3 h 8"/>
                  <a:gd name="T8" fmla="*/ 9 w 9"/>
                  <a:gd name="T9" fmla="*/ 1 h 8"/>
                  <a:gd name="T10" fmla="*/ 8 w 9"/>
                  <a:gd name="T11" fmla="*/ 0 h 8"/>
                  <a:gd name="T12" fmla="*/ 6 w 9"/>
                  <a:gd name="T13" fmla="*/ 1 h 8"/>
                  <a:gd name="T14" fmla="*/ 3 w 9"/>
                  <a:gd name="T15" fmla="*/ 1 h 8"/>
                  <a:gd name="T16" fmla="*/ 2 w 9"/>
                  <a:gd name="T17" fmla="*/ 4 h 8"/>
                  <a:gd name="T18" fmla="*/ 0 w 9"/>
                  <a:gd name="T19" fmla="*/ 5 h 8"/>
                  <a:gd name="T20" fmla="*/ 0 w 9"/>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0" y="8"/>
                    </a:moveTo>
                    <a:cubicBezTo>
                      <a:pt x="2" y="8"/>
                      <a:pt x="2" y="8"/>
                      <a:pt x="2" y="8"/>
                    </a:cubicBezTo>
                    <a:cubicBezTo>
                      <a:pt x="5" y="4"/>
                      <a:pt x="5" y="4"/>
                      <a:pt x="5" y="4"/>
                    </a:cubicBezTo>
                    <a:cubicBezTo>
                      <a:pt x="9" y="3"/>
                      <a:pt x="9" y="3"/>
                      <a:pt x="9" y="3"/>
                    </a:cubicBezTo>
                    <a:cubicBezTo>
                      <a:pt x="9" y="1"/>
                      <a:pt x="9" y="1"/>
                      <a:pt x="9" y="1"/>
                    </a:cubicBezTo>
                    <a:cubicBezTo>
                      <a:pt x="8" y="0"/>
                      <a:pt x="8" y="0"/>
                      <a:pt x="8" y="0"/>
                    </a:cubicBezTo>
                    <a:cubicBezTo>
                      <a:pt x="6" y="1"/>
                      <a:pt x="6" y="1"/>
                      <a:pt x="6" y="1"/>
                    </a:cubicBezTo>
                    <a:cubicBezTo>
                      <a:pt x="3" y="1"/>
                      <a:pt x="3" y="1"/>
                      <a:pt x="3" y="1"/>
                    </a:cubicBezTo>
                    <a:cubicBezTo>
                      <a:pt x="2" y="4"/>
                      <a:pt x="2" y="4"/>
                      <a:pt x="2" y="4"/>
                    </a:cubicBezTo>
                    <a:cubicBezTo>
                      <a:pt x="2" y="4"/>
                      <a:pt x="0" y="5"/>
                      <a:pt x="0" y="5"/>
                    </a:cubicBez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8" name="Freeform 1038">
                <a:extLst>
                  <a:ext uri="{FF2B5EF4-FFF2-40B4-BE49-F238E27FC236}">
                    <a16:creationId xmlns:a16="http://schemas.microsoft.com/office/drawing/2014/main" id="{6E29ED68-9E89-447D-A998-248C9AE81A29}"/>
                  </a:ext>
                </a:extLst>
              </p:cNvPr>
              <p:cNvSpPr>
                <a:spLocks/>
              </p:cNvSpPr>
              <p:nvPr/>
            </p:nvSpPr>
            <p:spPr bwMode="auto">
              <a:xfrm>
                <a:off x="3007" y="1225"/>
                <a:ext cx="3" cy="3"/>
              </a:xfrm>
              <a:custGeom>
                <a:avLst/>
                <a:gdLst>
                  <a:gd name="T0" fmla="*/ 0 w 3"/>
                  <a:gd name="T1" fmla="*/ 0 h 3"/>
                  <a:gd name="T2" fmla="*/ 1 w 3"/>
                  <a:gd name="T3" fmla="*/ 3 h 3"/>
                  <a:gd name="T4" fmla="*/ 2 w 3"/>
                  <a:gd name="T5" fmla="*/ 3 h 3"/>
                  <a:gd name="T6" fmla="*/ 3 w 3"/>
                  <a:gd name="T7" fmla="*/ 2 h 3"/>
                  <a:gd name="T8" fmla="*/ 2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1" y="3"/>
                    </a:lnTo>
                    <a:lnTo>
                      <a:pt x="2" y="3"/>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9" name="Line 1039">
                <a:extLst>
                  <a:ext uri="{FF2B5EF4-FFF2-40B4-BE49-F238E27FC236}">
                    <a16:creationId xmlns:a16="http://schemas.microsoft.com/office/drawing/2014/main" id="{34B6FF54-5BEC-4093-B887-D99BACA0E997}"/>
                  </a:ext>
                </a:extLst>
              </p:cNvPr>
              <p:cNvSpPr>
                <a:spLocks noChangeShapeType="1"/>
              </p:cNvSpPr>
              <p:nvPr/>
            </p:nvSpPr>
            <p:spPr bwMode="auto">
              <a:xfrm>
                <a:off x="2368" y="1231"/>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0" name="Line 1040">
                <a:extLst>
                  <a:ext uri="{FF2B5EF4-FFF2-40B4-BE49-F238E27FC236}">
                    <a16:creationId xmlns:a16="http://schemas.microsoft.com/office/drawing/2014/main" id="{314BE619-E839-4F4D-91BB-A146BA5B9B24}"/>
                  </a:ext>
                </a:extLst>
              </p:cNvPr>
              <p:cNvSpPr>
                <a:spLocks noChangeShapeType="1"/>
              </p:cNvSpPr>
              <p:nvPr/>
            </p:nvSpPr>
            <p:spPr bwMode="auto">
              <a:xfrm>
                <a:off x="2368" y="1231"/>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1" name="Freeform 1041">
                <a:extLst>
                  <a:ext uri="{FF2B5EF4-FFF2-40B4-BE49-F238E27FC236}">
                    <a16:creationId xmlns:a16="http://schemas.microsoft.com/office/drawing/2014/main" id="{B0312E13-BD07-4238-9782-4F64CDE80275}"/>
                  </a:ext>
                </a:extLst>
              </p:cNvPr>
              <p:cNvSpPr>
                <a:spLocks/>
              </p:cNvSpPr>
              <p:nvPr/>
            </p:nvSpPr>
            <p:spPr bwMode="auto">
              <a:xfrm>
                <a:off x="2628" y="1080"/>
                <a:ext cx="276" cy="451"/>
              </a:xfrm>
              <a:custGeom>
                <a:avLst/>
                <a:gdLst>
                  <a:gd name="T0" fmla="*/ 256 w 276"/>
                  <a:gd name="T1" fmla="*/ 309 h 451"/>
                  <a:gd name="T2" fmla="*/ 248 w 276"/>
                  <a:gd name="T3" fmla="*/ 294 h 451"/>
                  <a:gd name="T4" fmla="*/ 244 w 276"/>
                  <a:gd name="T5" fmla="*/ 265 h 451"/>
                  <a:gd name="T6" fmla="*/ 232 w 276"/>
                  <a:gd name="T7" fmla="*/ 266 h 451"/>
                  <a:gd name="T8" fmla="*/ 228 w 276"/>
                  <a:gd name="T9" fmla="*/ 249 h 451"/>
                  <a:gd name="T10" fmla="*/ 204 w 276"/>
                  <a:gd name="T11" fmla="*/ 233 h 451"/>
                  <a:gd name="T12" fmla="*/ 211 w 276"/>
                  <a:gd name="T13" fmla="*/ 226 h 451"/>
                  <a:gd name="T14" fmla="*/ 236 w 276"/>
                  <a:gd name="T15" fmla="*/ 218 h 451"/>
                  <a:gd name="T16" fmla="*/ 232 w 276"/>
                  <a:gd name="T17" fmla="*/ 185 h 451"/>
                  <a:gd name="T18" fmla="*/ 215 w 276"/>
                  <a:gd name="T19" fmla="*/ 192 h 451"/>
                  <a:gd name="T20" fmla="*/ 225 w 276"/>
                  <a:gd name="T21" fmla="*/ 175 h 451"/>
                  <a:gd name="T22" fmla="*/ 210 w 276"/>
                  <a:gd name="T23" fmla="*/ 159 h 451"/>
                  <a:gd name="T24" fmla="*/ 199 w 276"/>
                  <a:gd name="T25" fmla="*/ 164 h 451"/>
                  <a:gd name="T26" fmla="*/ 191 w 276"/>
                  <a:gd name="T27" fmla="*/ 153 h 451"/>
                  <a:gd name="T28" fmla="*/ 194 w 276"/>
                  <a:gd name="T29" fmla="*/ 126 h 451"/>
                  <a:gd name="T30" fmla="*/ 184 w 276"/>
                  <a:gd name="T31" fmla="*/ 127 h 451"/>
                  <a:gd name="T32" fmla="*/ 164 w 276"/>
                  <a:gd name="T33" fmla="*/ 133 h 451"/>
                  <a:gd name="T34" fmla="*/ 179 w 276"/>
                  <a:gd name="T35" fmla="*/ 102 h 451"/>
                  <a:gd name="T36" fmla="*/ 173 w 276"/>
                  <a:gd name="T37" fmla="*/ 84 h 451"/>
                  <a:gd name="T38" fmla="*/ 146 w 276"/>
                  <a:gd name="T39" fmla="*/ 88 h 451"/>
                  <a:gd name="T40" fmla="*/ 128 w 276"/>
                  <a:gd name="T41" fmla="*/ 79 h 451"/>
                  <a:gd name="T42" fmla="*/ 113 w 276"/>
                  <a:gd name="T43" fmla="*/ 82 h 451"/>
                  <a:gd name="T44" fmla="*/ 125 w 276"/>
                  <a:gd name="T45" fmla="*/ 40 h 451"/>
                  <a:gd name="T46" fmla="*/ 89 w 276"/>
                  <a:gd name="T47" fmla="*/ 28 h 451"/>
                  <a:gd name="T48" fmla="*/ 79 w 276"/>
                  <a:gd name="T49" fmla="*/ 42 h 451"/>
                  <a:gd name="T50" fmla="*/ 64 w 276"/>
                  <a:gd name="T51" fmla="*/ 66 h 451"/>
                  <a:gd name="T52" fmla="*/ 51 w 276"/>
                  <a:gd name="T53" fmla="*/ 119 h 451"/>
                  <a:gd name="T54" fmla="*/ 51 w 276"/>
                  <a:gd name="T55" fmla="*/ 68 h 451"/>
                  <a:gd name="T56" fmla="*/ 72 w 276"/>
                  <a:gd name="T57" fmla="*/ 0 h 451"/>
                  <a:gd name="T58" fmla="*/ 16 w 276"/>
                  <a:gd name="T59" fmla="*/ 54 h 451"/>
                  <a:gd name="T60" fmla="*/ 26 w 276"/>
                  <a:gd name="T61" fmla="*/ 111 h 451"/>
                  <a:gd name="T62" fmla="*/ 7 w 276"/>
                  <a:gd name="T63" fmla="*/ 140 h 451"/>
                  <a:gd name="T64" fmla="*/ 35 w 276"/>
                  <a:gd name="T65" fmla="*/ 152 h 451"/>
                  <a:gd name="T66" fmla="*/ 73 w 276"/>
                  <a:gd name="T67" fmla="*/ 168 h 451"/>
                  <a:gd name="T68" fmla="*/ 94 w 276"/>
                  <a:gd name="T69" fmla="*/ 167 h 451"/>
                  <a:gd name="T70" fmla="*/ 114 w 276"/>
                  <a:gd name="T71" fmla="*/ 144 h 451"/>
                  <a:gd name="T72" fmla="*/ 125 w 276"/>
                  <a:gd name="T73" fmla="*/ 183 h 451"/>
                  <a:gd name="T74" fmla="*/ 122 w 276"/>
                  <a:gd name="T75" fmla="*/ 214 h 451"/>
                  <a:gd name="T76" fmla="*/ 142 w 276"/>
                  <a:gd name="T77" fmla="*/ 221 h 451"/>
                  <a:gd name="T78" fmla="*/ 159 w 276"/>
                  <a:gd name="T79" fmla="*/ 244 h 451"/>
                  <a:gd name="T80" fmla="*/ 136 w 276"/>
                  <a:gd name="T81" fmla="*/ 295 h 451"/>
                  <a:gd name="T82" fmla="*/ 104 w 276"/>
                  <a:gd name="T83" fmla="*/ 335 h 451"/>
                  <a:gd name="T84" fmla="*/ 64 w 276"/>
                  <a:gd name="T85" fmla="*/ 344 h 451"/>
                  <a:gd name="T86" fmla="*/ 104 w 276"/>
                  <a:gd name="T87" fmla="*/ 359 h 451"/>
                  <a:gd name="T88" fmla="*/ 126 w 276"/>
                  <a:gd name="T89" fmla="*/ 379 h 451"/>
                  <a:gd name="T90" fmla="*/ 145 w 276"/>
                  <a:gd name="T91" fmla="*/ 420 h 451"/>
                  <a:gd name="T92" fmla="*/ 187 w 276"/>
                  <a:gd name="T93" fmla="*/ 451 h 451"/>
                  <a:gd name="T94" fmla="*/ 175 w 276"/>
                  <a:gd name="T95" fmla="*/ 416 h 451"/>
                  <a:gd name="T96" fmla="*/ 178 w 276"/>
                  <a:gd name="T97" fmla="*/ 401 h 451"/>
                  <a:gd name="T98" fmla="*/ 197 w 276"/>
                  <a:gd name="T99" fmla="*/ 423 h 451"/>
                  <a:gd name="T100" fmla="*/ 214 w 276"/>
                  <a:gd name="T101" fmla="*/ 414 h 451"/>
                  <a:gd name="T102" fmla="*/ 208 w 276"/>
                  <a:gd name="T103" fmla="*/ 367 h 451"/>
                  <a:gd name="T104" fmla="*/ 199 w 276"/>
                  <a:gd name="T105" fmla="*/ 347 h 451"/>
                  <a:gd name="T106" fmla="*/ 181 w 276"/>
                  <a:gd name="T107" fmla="*/ 318 h 451"/>
                  <a:gd name="T108" fmla="*/ 197 w 276"/>
                  <a:gd name="T109" fmla="*/ 313 h 451"/>
                  <a:gd name="T110" fmla="*/ 211 w 276"/>
                  <a:gd name="T111" fmla="*/ 316 h 451"/>
                  <a:gd name="T112" fmla="*/ 233 w 276"/>
                  <a:gd name="T113" fmla="*/ 319 h 451"/>
                  <a:gd name="T114" fmla="*/ 221 w 276"/>
                  <a:gd name="T115" fmla="*/ 347 h 451"/>
                  <a:gd name="T116" fmla="*/ 232 w 276"/>
                  <a:gd name="T117" fmla="*/ 358 h 451"/>
                  <a:gd name="T118" fmla="*/ 238 w 276"/>
                  <a:gd name="T119" fmla="*/ 347 h 451"/>
                  <a:gd name="T120" fmla="*/ 249 w 276"/>
                  <a:gd name="T121" fmla="*/ 337 h 451"/>
                  <a:gd name="T122" fmla="*/ 259 w 276"/>
                  <a:gd name="T123" fmla="*/ 323 h 451"/>
                  <a:gd name="T124" fmla="*/ 267 w 276"/>
                  <a:gd name="T125" fmla="*/ 31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51">
                    <a:moveTo>
                      <a:pt x="274" y="319"/>
                    </a:moveTo>
                    <a:lnTo>
                      <a:pt x="275" y="318"/>
                    </a:lnTo>
                    <a:lnTo>
                      <a:pt x="276" y="317"/>
                    </a:lnTo>
                    <a:lnTo>
                      <a:pt x="276" y="315"/>
                    </a:lnTo>
                    <a:lnTo>
                      <a:pt x="274" y="313"/>
                    </a:lnTo>
                    <a:lnTo>
                      <a:pt x="274" y="311"/>
                    </a:lnTo>
                    <a:lnTo>
                      <a:pt x="273" y="309"/>
                    </a:lnTo>
                    <a:lnTo>
                      <a:pt x="270" y="310"/>
                    </a:lnTo>
                    <a:lnTo>
                      <a:pt x="271" y="306"/>
                    </a:lnTo>
                    <a:lnTo>
                      <a:pt x="270" y="305"/>
                    </a:lnTo>
                    <a:lnTo>
                      <a:pt x="268" y="305"/>
                    </a:lnTo>
                    <a:lnTo>
                      <a:pt x="267" y="304"/>
                    </a:lnTo>
                    <a:lnTo>
                      <a:pt x="268" y="302"/>
                    </a:lnTo>
                    <a:lnTo>
                      <a:pt x="267" y="302"/>
                    </a:lnTo>
                    <a:lnTo>
                      <a:pt x="264" y="303"/>
                    </a:lnTo>
                    <a:lnTo>
                      <a:pt x="263" y="306"/>
                    </a:lnTo>
                    <a:lnTo>
                      <a:pt x="263" y="309"/>
                    </a:lnTo>
                    <a:lnTo>
                      <a:pt x="263" y="309"/>
                    </a:lnTo>
                    <a:lnTo>
                      <a:pt x="261" y="308"/>
                    </a:lnTo>
                    <a:lnTo>
                      <a:pt x="261" y="303"/>
                    </a:lnTo>
                    <a:lnTo>
                      <a:pt x="260" y="302"/>
                    </a:lnTo>
                    <a:lnTo>
                      <a:pt x="259" y="303"/>
                    </a:lnTo>
                    <a:lnTo>
                      <a:pt x="259" y="305"/>
                    </a:lnTo>
                    <a:lnTo>
                      <a:pt x="257" y="309"/>
                    </a:lnTo>
                    <a:lnTo>
                      <a:pt x="256" y="310"/>
                    </a:lnTo>
                    <a:lnTo>
                      <a:pt x="256" y="309"/>
                    </a:lnTo>
                    <a:lnTo>
                      <a:pt x="256" y="305"/>
                    </a:lnTo>
                    <a:lnTo>
                      <a:pt x="259" y="301"/>
                    </a:lnTo>
                    <a:lnTo>
                      <a:pt x="259" y="299"/>
                    </a:lnTo>
                    <a:lnTo>
                      <a:pt x="256" y="300"/>
                    </a:lnTo>
                    <a:lnTo>
                      <a:pt x="253" y="304"/>
                    </a:lnTo>
                    <a:lnTo>
                      <a:pt x="253" y="306"/>
                    </a:lnTo>
                    <a:lnTo>
                      <a:pt x="252" y="308"/>
                    </a:lnTo>
                    <a:lnTo>
                      <a:pt x="249" y="308"/>
                    </a:lnTo>
                    <a:lnTo>
                      <a:pt x="249" y="306"/>
                    </a:lnTo>
                    <a:lnTo>
                      <a:pt x="251" y="302"/>
                    </a:lnTo>
                    <a:lnTo>
                      <a:pt x="254" y="301"/>
                    </a:lnTo>
                    <a:lnTo>
                      <a:pt x="256" y="298"/>
                    </a:lnTo>
                    <a:lnTo>
                      <a:pt x="256" y="295"/>
                    </a:lnTo>
                    <a:lnTo>
                      <a:pt x="258" y="295"/>
                    </a:lnTo>
                    <a:lnTo>
                      <a:pt x="260" y="293"/>
                    </a:lnTo>
                    <a:lnTo>
                      <a:pt x="260" y="292"/>
                    </a:lnTo>
                    <a:lnTo>
                      <a:pt x="258" y="291"/>
                    </a:lnTo>
                    <a:lnTo>
                      <a:pt x="255" y="293"/>
                    </a:lnTo>
                    <a:lnTo>
                      <a:pt x="253" y="295"/>
                    </a:lnTo>
                    <a:lnTo>
                      <a:pt x="252" y="296"/>
                    </a:lnTo>
                    <a:lnTo>
                      <a:pt x="249" y="299"/>
                    </a:lnTo>
                    <a:lnTo>
                      <a:pt x="250" y="295"/>
                    </a:lnTo>
                    <a:lnTo>
                      <a:pt x="252" y="292"/>
                    </a:lnTo>
                    <a:lnTo>
                      <a:pt x="252" y="292"/>
                    </a:lnTo>
                    <a:lnTo>
                      <a:pt x="249" y="292"/>
                    </a:lnTo>
                    <a:lnTo>
                      <a:pt x="248" y="294"/>
                    </a:lnTo>
                    <a:lnTo>
                      <a:pt x="244" y="293"/>
                    </a:lnTo>
                    <a:lnTo>
                      <a:pt x="242" y="293"/>
                    </a:lnTo>
                    <a:lnTo>
                      <a:pt x="240" y="292"/>
                    </a:lnTo>
                    <a:lnTo>
                      <a:pt x="242" y="292"/>
                    </a:lnTo>
                    <a:lnTo>
                      <a:pt x="248" y="291"/>
                    </a:lnTo>
                    <a:lnTo>
                      <a:pt x="246" y="289"/>
                    </a:lnTo>
                    <a:lnTo>
                      <a:pt x="244" y="288"/>
                    </a:lnTo>
                    <a:lnTo>
                      <a:pt x="246" y="288"/>
                    </a:lnTo>
                    <a:lnTo>
                      <a:pt x="248" y="288"/>
                    </a:lnTo>
                    <a:lnTo>
                      <a:pt x="246" y="285"/>
                    </a:lnTo>
                    <a:lnTo>
                      <a:pt x="245" y="285"/>
                    </a:lnTo>
                    <a:lnTo>
                      <a:pt x="245" y="283"/>
                    </a:lnTo>
                    <a:lnTo>
                      <a:pt x="247" y="282"/>
                    </a:lnTo>
                    <a:lnTo>
                      <a:pt x="247" y="280"/>
                    </a:lnTo>
                    <a:lnTo>
                      <a:pt x="246" y="276"/>
                    </a:lnTo>
                    <a:lnTo>
                      <a:pt x="246" y="275"/>
                    </a:lnTo>
                    <a:lnTo>
                      <a:pt x="242" y="276"/>
                    </a:lnTo>
                    <a:lnTo>
                      <a:pt x="241" y="277"/>
                    </a:lnTo>
                    <a:lnTo>
                      <a:pt x="239" y="276"/>
                    </a:lnTo>
                    <a:lnTo>
                      <a:pt x="239" y="277"/>
                    </a:lnTo>
                    <a:lnTo>
                      <a:pt x="238" y="276"/>
                    </a:lnTo>
                    <a:lnTo>
                      <a:pt x="239" y="274"/>
                    </a:lnTo>
                    <a:lnTo>
                      <a:pt x="239" y="271"/>
                    </a:lnTo>
                    <a:lnTo>
                      <a:pt x="242" y="270"/>
                    </a:lnTo>
                    <a:lnTo>
                      <a:pt x="244" y="268"/>
                    </a:lnTo>
                    <a:lnTo>
                      <a:pt x="244" y="265"/>
                    </a:lnTo>
                    <a:lnTo>
                      <a:pt x="243" y="264"/>
                    </a:lnTo>
                    <a:lnTo>
                      <a:pt x="241" y="266"/>
                    </a:lnTo>
                    <a:lnTo>
                      <a:pt x="238" y="269"/>
                    </a:lnTo>
                    <a:lnTo>
                      <a:pt x="236" y="271"/>
                    </a:lnTo>
                    <a:lnTo>
                      <a:pt x="235" y="273"/>
                    </a:lnTo>
                    <a:lnTo>
                      <a:pt x="234" y="276"/>
                    </a:lnTo>
                    <a:lnTo>
                      <a:pt x="235" y="278"/>
                    </a:lnTo>
                    <a:lnTo>
                      <a:pt x="233" y="279"/>
                    </a:lnTo>
                    <a:lnTo>
                      <a:pt x="233" y="276"/>
                    </a:lnTo>
                    <a:lnTo>
                      <a:pt x="233" y="273"/>
                    </a:lnTo>
                    <a:lnTo>
                      <a:pt x="234" y="271"/>
                    </a:lnTo>
                    <a:lnTo>
                      <a:pt x="237" y="267"/>
                    </a:lnTo>
                    <a:lnTo>
                      <a:pt x="238" y="264"/>
                    </a:lnTo>
                    <a:lnTo>
                      <a:pt x="237" y="264"/>
                    </a:lnTo>
                    <a:lnTo>
                      <a:pt x="235" y="265"/>
                    </a:lnTo>
                    <a:lnTo>
                      <a:pt x="234" y="268"/>
                    </a:lnTo>
                    <a:lnTo>
                      <a:pt x="234" y="268"/>
                    </a:lnTo>
                    <a:lnTo>
                      <a:pt x="232" y="270"/>
                    </a:lnTo>
                    <a:lnTo>
                      <a:pt x="230" y="272"/>
                    </a:lnTo>
                    <a:lnTo>
                      <a:pt x="230" y="274"/>
                    </a:lnTo>
                    <a:lnTo>
                      <a:pt x="229" y="278"/>
                    </a:lnTo>
                    <a:lnTo>
                      <a:pt x="227" y="279"/>
                    </a:lnTo>
                    <a:lnTo>
                      <a:pt x="227" y="277"/>
                    </a:lnTo>
                    <a:lnTo>
                      <a:pt x="229" y="274"/>
                    </a:lnTo>
                    <a:lnTo>
                      <a:pt x="231" y="268"/>
                    </a:lnTo>
                    <a:lnTo>
                      <a:pt x="232" y="266"/>
                    </a:lnTo>
                    <a:lnTo>
                      <a:pt x="232" y="264"/>
                    </a:lnTo>
                    <a:lnTo>
                      <a:pt x="229" y="264"/>
                    </a:lnTo>
                    <a:lnTo>
                      <a:pt x="228" y="266"/>
                    </a:lnTo>
                    <a:lnTo>
                      <a:pt x="227" y="268"/>
                    </a:lnTo>
                    <a:lnTo>
                      <a:pt x="226" y="270"/>
                    </a:lnTo>
                    <a:lnTo>
                      <a:pt x="226" y="268"/>
                    </a:lnTo>
                    <a:lnTo>
                      <a:pt x="228" y="264"/>
                    </a:lnTo>
                    <a:lnTo>
                      <a:pt x="229" y="262"/>
                    </a:lnTo>
                    <a:lnTo>
                      <a:pt x="227" y="260"/>
                    </a:lnTo>
                    <a:lnTo>
                      <a:pt x="225" y="259"/>
                    </a:lnTo>
                    <a:lnTo>
                      <a:pt x="225" y="257"/>
                    </a:lnTo>
                    <a:lnTo>
                      <a:pt x="225" y="256"/>
                    </a:lnTo>
                    <a:lnTo>
                      <a:pt x="221" y="256"/>
                    </a:lnTo>
                    <a:lnTo>
                      <a:pt x="219" y="257"/>
                    </a:lnTo>
                    <a:lnTo>
                      <a:pt x="220" y="255"/>
                    </a:lnTo>
                    <a:lnTo>
                      <a:pt x="222" y="254"/>
                    </a:lnTo>
                    <a:lnTo>
                      <a:pt x="220" y="254"/>
                    </a:lnTo>
                    <a:lnTo>
                      <a:pt x="216" y="254"/>
                    </a:lnTo>
                    <a:lnTo>
                      <a:pt x="215" y="256"/>
                    </a:lnTo>
                    <a:lnTo>
                      <a:pt x="215" y="254"/>
                    </a:lnTo>
                    <a:lnTo>
                      <a:pt x="219" y="251"/>
                    </a:lnTo>
                    <a:lnTo>
                      <a:pt x="222" y="250"/>
                    </a:lnTo>
                    <a:lnTo>
                      <a:pt x="224" y="252"/>
                    </a:lnTo>
                    <a:lnTo>
                      <a:pt x="226" y="253"/>
                    </a:lnTo>
                    <a:lnTo>
                      <a:pt x="226" y="251"/>
                    </a:lnTo>
                    <a:lnTo>
                      <a:pt x="228" y="249"/>
                    </a:lnTo>
                    <a:lnTo>
                      <a:pt x="225" y="249"/>
                    </a:lnTo>
                    <a:lnTo>
                      <a:pt x="223" y="247"/>
                    </a:lnTo>
                    <a:lnTo>
                      <a:pt x="220" y="246"/>
                    </a:lnTo>
                    <a:lnTo>
                      <a:pt x="218" y="246"/>
                    </a:lnTo>
                    <a:lnTo>
                      <a:pt x="218" y="249"/>
                    </a:lnTo>
                    <a:lnTo>
                      <a:pt x="216" y="249"/>
                    </a:lnTo>
                    <a:lnTo>
                      <a:pt x="216" y="248"/>
                    </a:lnTo>
                    <a:lnTo>
                      <a:pt x="218" y="247"/>
                    </a:lnTo>
                    <a:lnTo>
                      <a:pt x="218" y="245"/>
                    </a:lnTo>
                    <a:lnTo>
                      <a:pt x="215" y="245"/>
                    </a:lnTo>
                    <a:lnTo>
                      <a:pt x="215" y="247"/>
                    </a:lnTo>
                    <a:lnTo>
                      <a:pt x="214" y="247"/>
                    </a:lnTo>
                    <a:lnTo>
                      <a:pt x="213" y="246"/>
                    </a:lnTo>
                    <a:lnTo>
                      <a:pt x="213" y="244"/>
                    </a:lnTo>
                    <a:lnTo>
                      <a:pt x="211" y="243"/>
                    </a:lnTo>
                    <a:lnTo>
                      <a:pt x="211" y="244"/>
                    </a:lnTo>
                    <a:lnTo>
                      <a:pt x="209" y="242"/>
                    </a:lnTo>
                    <a:lnTo>
                      <a:pt x="208" y="240"/>
                    </a:lnTo>
                    <a:lnTo>
                      <a:pt x="206" y="241"/>
                    </a:lnTo>
                    <a:lnTo>
                      <a:pt x="208" y="239"/>
                    </a:lnTo>
                    <a:lnTo>
                      <a:pt x="209" y="238"/>
                    </a:lnTo>
                    <a:lnTo>
                      <a:pt x="213" y="241"/>
                    </a:lnTo>
                    <a:lnTo>
                      <a:pt x="215" y="240"/>
                    </a:lnTo>
                    <a:lnTo>
                      <a:pt x="214" y="239"/>
                    </a:lnTo>
                    <a:lnTo>
                      <a:pt x="207" y="235"/>
                    </a:lnTo>
                    <a:lnTo>
                      <a:pt x="204" y="233"/>
                    </a:lnTo>
                    <a:lnTo>
                      <a:pt x="203" y="233"/>
                    </a:lnTo>
                    <a:lnTo>
                      <a:pt x="205" y="232"/>
                    </a:lnTo>
                    <a:lnTo>
                      <a:pt x="211" y="234"/>
                    </a:lnTo>
                    <a:lnTo>
                      <a:pt x="214" y="235"/>
                    </a:lnTo>
                    <a:lnTo>
                      <a:pt x="219" y="237"/>
                    </a:lnTo>
                    <a:lnTo>
                      <a:pt x="221" y="237"/>
                    </a:lnTo>
                    <a:lnTo>
                      <a:pt x="219" y="235"/>
                    </a:lnTo>
                    <a:lnTo>
                      <a:pt x="220" y="233"/>
                    </a:lnTo>
                    <a:lnTo>
                      <a:pt x="218" y="231"/>
                    </a:lnTo>
                    <a:lnTo>
                      <a:pt x="217" y="230"/>
                    </a:lnTo>
                    <a:lnTo>
                      <a:pt x="215" y="228"/>
                    </a:lnTo>
                    <a:lnTo>
                      <a:pt x="215" y="228"/>
                    </a:lnTo>
                    <a:lnTo>
                      <a:pt x="217" y="227"/>
                    </a:lnTo>
                    <a:lnTo>
                      <a:pt x="218" y="229"/>
                    </a:lnTo>
                    <a:lnTo>
                      <a:pt x="218" y="230"/>
                    </a:lnTo>
                    <a:lnTo>
                      <a:pt x="220" y="229"/>
                    </a:lnTo>
                    <a:lnTo>
                      <a:pt x="222" y="229"/>
                    </a:lnTo>
                    <a:lnTo>
                      <a:pt x="223" y="228"/>
                    </a:lnTo>
                    <a:lnTo>
                      <a:pt x="223" y="227"/>
                    </a:lnTo>
                    <a:lnTo>
                      <a:pt x="222" y="226"/>
                    </a:lnTo>
                    <a:lnTo>
                      <a:pt x="222" y="225"/>
                    </a:lnTo>
                    <a:lnTo>
                      <a:pt x="220" y="223"/>
                    </a:lnTo>
                    <a:lnTo>
                      <a:pt x="218" y="223"/>
                    </a:lnTo>
                    <a:lnTo>
                      <a:pt x="215" y="224"/>
                    </a:lnTo>
                    <a:lnTo>
                      <a:pt x="212" y="224"/>
                    </a:lnTo>
                    <a:lnTo>
                      <a:pt x="211" y="226"/>
                    </a:lnTo>
                    <a:lnTo>
                      <a:pt x="210" y="226"/>
                    </a:lnTo>
                    <a:lnTo>
                      <a:pt x="210" y="224"/>
                    </a:lnTo>
                    <a:lnTo>
                      <a:pt x="212" y="222"/>
                    </a:lnTo>
                    <a:lnTo>
                      <a:pt x="215" y="222"/>
                    </a:lnTo>
                    <a:lnTo>
                      <a:pt x="216" y="221"/>
                    </a:lnTo>
                    <a:lnTo>
                      <a:pt x="220" y="221"/>
                    </a:lnTo>
                    <a:lnTo>
                      <a:pt x="221" y="219"/>
                    </a:lnTo>
                    <a:lnTo>
                      <a:pt x="218" y="219"/>
                    </a:lnTo>
                    <a:lnTo>
                      <a:pt x="215" y="218"/>
                    </a:lnTo>
                    <a:lnTo>
                      <a:pt x="215" y="216"/>
                    </a:lnTo>
                    <a:lnTo>
                      <a:pt x="217" y="218"/>
                    </a:lnTo>
                    <a:lnTo>
                      <a:pt x="219" y="217"/>
                    </a:lnTo>
                    <a:lnTo>
                      <a:pt x="221" y="217"/>
                    </a:lnTo>
                    <a:lnTo>
                      <a:pt x="222" y="218"/>
                    </a:lnTo>
                    <a:lnTo>
                      <a:pt x="225" y="222"/>
                    </a:lnTo>
                    <a:lnTo>
                      <a:pt x="227" y="223"/>
                    </a:lnTo>
                    <a:lnTo>
                      <a:pt x="229" y="222"/>
                    </a:lnTo>
                    <a:lnTo>
                      <a:pt x="230" y="223"/>
                    </a:lnTo>
                    <a:lnTo>
                      <a:pt x="231" y="224"/>
                    </a:lnTo>
                    <a:lnTo>
                      <a:pt x="232" y="223"/>
                    </a:lnTo>
                    <a:lnTo>
                      <a:pt x="233" y="223"/>
                    </a:lnTo>
                    <a:lnTo>
                      <a:pt x="235" y="225"/>
                    </a:lnTo>
                    <a:lnTo>
                      <a:pt x="236" y="225"/>
                    </a:lnTo>
                    <a:lnTo>
                      <a:pt x="238" y="224"/>
                    </a:lnTo>
                    <a:lnTo>
                      <a:pt x="237" y="220"/>
                    </a:lnTo>
                    <a:lnTo>
                      <a:pt x="236" y="218"/>
                    </a:lnTo>
                    <a:lnTo>
                      <a:pt x="235" y="215"/>
                    </a:lnTo>
                    <a:lnTo>
                      <a:pt x="233" y="214"/>
                    </a:lnTo>
                    <a:lnTo>
                      <a:pt x="231" y="213"/>
                    </a:lnTo>
                    <a:lnTo>
                      <a:pt x="229" y="211"/>
                    </a:lnTo>
                    <a:lnTo>
                      <a:pt x="228" y="212"/>
                    </a:lnTo>
                    <a:lnTo>
                      <a:pt x="226" y="213"/>
                    </a:lnTo>
                    <a:lnTo>
                      <a:pt x="225" y="211"/>
                    </a:lnTo>
                    <a:lnTo>
                      <a:pt x="221" y="207"/>
                    </a:lnTo>
                    <a:lnTo>
                      <a:pt x="218" y="206"/>
                    </a:lnTo>
                    <a:lnTo>
                      <a:pt x="213" y="207"/>
                    </a:lnTo>
                    <a:lnTo>
                      <a:pt x="211" y="206"/>
                    </a:lnTo>
                    <a:lnTo>
                      <a:pt x="215" y="206"/>
                    </a:lnTo>
                    <a:lnTo>
                      <a:pt x="218" y="203"/>
                    </a:lnTo>
                    <a:lnTo>
                      <a:pt x="219" y="203"/>
                    </a:lnTo>
                    <a:lnTo>
                      <a:pt x="221" y="204"/>
                    </a:lnTo>
                    <a:lnTo>
                      <a:pt x="222" y="204"/>
                    </a:lnTo>
                    <a:lnTo>
                      <a:pt x="225" y="202"/>
                    </a:lnTo>
                    <a:lnTo>
                      <a:pt x="226" y="201"/>
                    </a:lnTo>
                    <a:lnTo>
                      <a:pt x="230" y="201"/>
                    </a:lnTo>
                    <a:lnTo>
                      <a:pt x="232" y="202"/>
                    </a:lnTo>
                    <a:lnTo>
                      <a:pt x="235" y="203"/>
                    </a:lnTo>
                    <a:lnTo>
                      <a:pt x="236" y="201"/>
                    </a:lnTo>
                    <a:lnTo>
                      <a:pt x="237" y="198"/>
                    </a:lnTo>
                    <a:lnTo>
                      <a:pt x="235" y="195"/>
                    </a:lnTo>
                    <a:lnTo>
                      <a:pt x="235" y="192"/>
                    </a:lnTo>
                    <a:lnTo>
                      <a:pt x="232" y="185"/>
                    </a:lnTo>
                    <a:lnTo>
                      <a:pt x="231" y="181"/>
                    </a:lnTo>
                    <a:lnTo>
                      <a:pt x="230" y="181"/>
                    </a:lnTo>
                    <a:lnTo>
                      <a:pt x="229" y="181"/>
                    </a:lnTo>
                    <a:lnTo>
                      <a:pt x="228" y="181"/>
                    </a:lnTo>
                    <a:lnTo>
                      <a:pt x="228" y="183"/>
                    </a:lnTo>
                    <a:lnTo>
                      <a:pt x="226" y="186"/>
                    </a:lnTo>
                    <a:lnTo>
                      <a:pt x="227" y="187"/>
                    </a:lnTo>
                    <a:lnTo>
                      <a:pt x="227" y="189"/>
                    </a:lnTo>
                    <a:lnTo>
                      <a:pt x="226" y="190"/>
                    </a:lnTo>
                    <a:lnTo>
                      <a:pt x="223" y="192"/>
                    </a:lnTo>
                    <a:lnTo>
                      <a:pt x="222" y="194"/>
                    </a:lnTo>
                    <a:lnTo>
                      <a:pt x="219" y="194"/>
                    </a:lnTo>
                    <a:lnTo>
                      <a:pt x="217" y="192"/>
                    </a:lnTo>
                    <a:lnTo>
                      <a:pt x="215" y="194"/>
                    </a:lnTo>
                    <a:lnTo>
                      <a:pt x="213" y="197"/>
                    </a:lnTo>
                    <a:lnTo>
                      <a:pt x="210" y="199"/>
                    </a:lnTo>
                    <a:lnTo>
                      <a:pt x="208" y="199"/>
                    </a:lnTo>
                    <a:lnTo>
                      <a:pt x="207" y="198"/>
                    </a:lnTo>
                    <a:lnTo>
                      <a:pt x="204" y="199"/>
                    </a:lnTo>
                    <a:lnTo>
                      <a:pt x="203" y="199"/>
                    </a:lnTo>
                    <a:lnTo>
                      <a:pt x="205" y="197"/>
                    </a:lnTo>
                    <a:lnTo>
                      <a:pt x="207" y="196"/>
                    </a:lnTo>
                    <a:lnTo>
                      <a:pt x="209" y="197"/>
                    </a:lnTo>
                    <a:lnTo>
                      <a:pt x="211" y="196"/>
                    </a:lnTo>
                    <a:lnTo>
                      <a:pt x="213" y="193"/>
                    </a:lnTo>
                    <a:lnTo>
                      <a:pt x="215" y="192"/>
                    </a:lnTo>
                    <a:lnTo>
                      <a:pt x="217" y="192"/>
                    </a:lnTo>
                    <a:lnTo>
                      <a:pt x="219" y="190"/>
                    </a:lnTo>
                    <a:lnTo>
                      <a:pt x="221" y="188"/>
                    </a:lnTo>
                    <a:lnTo>
                      <a:pt x="221" y="185"/>
                    </a:lnTo>
                    <a:lnTo>
                      <a:pt x="221" y="184"/>
                    </a:lnTo>
                    <a:lnTo>
                      <a:pt x="219" y="184"/>
                    </a:lnTo>
                    <a:lnTo>
                      <a:pt x="217" y="185"/>
                    </a:lnTo>
                    <a:lnTo>
                      <a:pt x="215" y="184"/>
                    </a:lnTo>
                    <a:lnTo>
                      <a:pt x="212" y="185"/>
                    </a:lnTo>
                    <a:lnTo>
                      <a:pt x="208" y="188"/>
                    </a:lnTo>
                    <a:lnTo>
                      <a:pt x="205" y="192"/>
                    </a:lnTo>
                    <a:lnTo>
                      <a:pt x="201" y="193"/>
                    </a:lnTo>
                    <a:lnTo>
                      <a:pt x="201" y="192"/>
                    </a:lnTo>
                    <a:lnTo>
                      <a:pt x="205" y="191"/>
                    </a:lnTo>
                    <a:lnTo>
                      <a:pt x="206" y="188"/>
                    </a:lnTo>
                    <a:lnTo>
                      <a:pt x="204" y="188"/>
                    </a:lnTo>
                    <a:lnTo>
                      <a:pt x="202" y="188"/>
                    </a:lnTo>
                    <a:lnTo>
                      <a:pt x="206" y="185"/>
                    </a:lnTo>
                    <a:lnTo>
                      <a:pt x="208" y="185"/>
                    </a:lnTo>
                    <a:lnTo>
                      <a:pt x="212" y="181"/>
                    </a:lnTo>
                    <a:lnTo>
                      <a:pt x="215" y="182"/>
                    </a:lnTo>
                    <a:lnTo>
                      <a:pt x="217" y="181"/>
                    </a:lnTo>
                    <a:lnTo>
                      <a:pt x="222" y="181"/>
                    </a:lnTo>
                    <a:lnTo>
                      <a:pt x="223" y="178"/>
                    </a:lnTo>
                    <a:lnTo>
                      <a:pt x="225" y="177"/>
                    </a:lnTo>
                    <a:lnTo>
                      <a:pt x="225" y="175"/>
                    </a:lnTo>
                    <a:lnTo>
                      <a:pt x="226" y="175"/>
                    </a:lnTo>
                    <a:lnTo>
                      <a:pt x="226" y="178"/>
                    </a:lnTo>
                    <a:lnTo>
                      <a:pt x="228" y="178"/>
                    </a:lnTo>
                    <a:lnTo>
                      <a:pt x="230" y="175"/>
                    </a:lnTo>
                    <a:lnTo>
                      <a:pt x="231" y="173"/>
                    </a:lnTo>
                    <a:lnTo>
                      <a:pt x="230" y="171"/>
                    </a:lnTo>
                    <a:lnTo>
                      <a:pt x="228" y="170"/>
                    </a:lnTo>
                    <a:lnTo>
                      <a:pt x="226" y="167"/>
                    </a:lnTo>
                    <a:lnTo>
                      <a:pt x="223" y="163"/>
                    </a:lnTo>
                    <a:lnTo>
                      <a:pt x="222" y="160"/>
                    </a:lnTo>
                    <a:lnTo>
                      <a:pt x="220" y="159"/>
                    </a:lnTo>
                    <a:lnTo>
                      <a:pt x="218" y="161"/>
                    </a:lnTo>
                    <a:lnTo>
                      <a:pt x="217" y="162"/>
                    </a:lnTo>
                    <a:lnTo>
                      <a:pt x="215" y="163"/>
                    </a:lnTo>
                    <a:lnTo>
                      <a:pt x="212" y="165"/>
                    </a:lnTo>
                    <a:lnTo>
                      <a:pt x="210" y="166"/>
                    </a:lnTo>
                    <a:lnTo>
                      <a:pt x="208" y="168"/>
                    </a:lnTo>
                    <a:lnTo>
                      <a:pt x="207" y="168"/>
                    </a:lnTo>
                    <a:lnTo>
                      <a:pt x="208" y="164"/>
                    </a:lnTo>
                    <a:lnTo>
                      <a:pt x="209" y="163"/>
                    </a:lnTo>
                    <a:lnTo>
                      <a:pt x="211" y="163"/>
                    </a:lnTo>
                    <a:lnTo>
                      <a:pt x="215" y="160"/>
                    </a:lnTo>
                    <a:lnTo>
                      <a:pt x="215" y="157"/>
                    </a:lnTo>
                    <a:lnTo>
                      <a:pt x="215" y="156"/>
                    </a:lnTo>
                    <a:lnTo>
                      <a:pt x="214" y="157"/>
                    </a:lnTo>
                    <a:lnTo>
                      <a:pt x="210" y="159"/>
                    </a:lnTo>
                    <a:lnTo>
                      <a:pt x="206" y="162"/>
                    </a:lnTo>
                    <a:lnTo>
                      <a:pt x="204" y="162"/>
                    </a:lnTo>
                    <a:lnTo>
                      <a:pt x="203" y="164"/>
                    </a:lnTo>
                    <a:lnTo>
                      <a:pt x="203" y="166"/>
                    </a:lnTo>
                    <a:lnTo>
                      <a:pt x="201" y="171"/>
                    </a:lnTo>
                    <a:lnTo>
                      <a:pt x="196" y="178"/>
                    </a:lnTo>
                    <a:lnTo>
                      <a:pt x="192" y="181"/>
                    </a:lnTo>
                    <a:lnTo>
                      <a:pt x="192" y="179"/>
                    </a:lnTo>
                    <a:lnTo>
                      <a:pt x="194" y="177"/>
                    </a:lnTo>
                    <a:lnTo>
                      <a:pt x="197" y="173"/>
                    </a:lnTo>
                    <a:lnTo>
                      <a:pt x="199" y="169"/>
                    </a:lnTo>
                    <a:lnTo>
                      <a:pt x="201" y="168"/>
                    </a:lnTo>
                    <a:lnTo>
                      <a:pt x="200" y="166"/>
                    </a:lnTo>
                    <a:lnTo>
                      <a:pt x="199" y="166"/>
                    </a:lnTo>
                    <a:lnTo>
                      <a:pt x="198" y="165"/>
                    </a:lnTo>
                    <a:lnTo>
                      <a:pt x="197" y="166"/>
                    </a:lnTo>
                    <a:lnTo>
                      <a:pt x="194" y="170"/>
                    </a:lnTo>
                    <a:lnTo>
                      <a:pt x="191" y="175"/>
                    </a:lnTo>
                    <a:lnTo>
                      <a:pt x="190" y="175"/>
                    </a:lnTo>
                    <a:lnTo>
                      <a:pt x="190" y="173"/>
                    </a:lnTo>
                    <a:lnTo>
                      <a:pt x="191" y="171"/>
                    </a:lnTo>
                    <a:lnTo>
                      <a:pt x="194" y="168"/>
                    </a:lnTo>
                    <a:lnTo>
                      <a:pt x="194" y="165"/>
                    </a:lnTo>
                    <a:lnTo>
                      <a:pt x="196" y="163"/>
                    </a:lnTo>
                    <a:lnTo>
                      <a:pt x="197" y="163"/>
                    </a:lnTo>
                    <a:lnTo>
                      <a:pt x="199" y="164"/>
                    </a:lnTo>
                    <a:lnTo>
                      <a:pt x="201" y="164"/>
                    </a:lnTo>
                    <a:lnTo>
                      <a:pt x="202" y="163"/>
                    </a:lnTo>
                    <a:lnTo>
                      <a:pt x="204" y="161"/>
                    </a:lnTo>
                    <a:lnTo>
                      <a:pt x="207" y="159"/>
                    </a:lnTo>
                    <a:lnTo>
                      <a:pt x="209" y="155"/>
                    </a:lnTo>
                    <a:lnTo>
                      <a:pt x="211" y="152"/>
                    </a:lnTo>
                    <a:lnTo>
                      <a:pt x="210" y="150"/>
                    </a:lnTo>
                    <a:lnTo>
                      <a:pt x="210" y="147"/>
                    </a:lnTo>
                    <a:lnTo>
                      <a:pt x="209" y="147"/>
                    </a:lnTo>
                    <a:lnTo>
                      <a:pt x="205" y="149"/>
                    </a:lnTo>
                    <a:lnTo>
                      <a:pt x="204" y="151"/>
                    </a:lnTo>
                    <a:lnTo>
                      <a:pt x="204" y="154"/>
                    </a:lnTo>
                    <a:lnTo>
                      <a:pt x="203" y="158"/>
                    </a:lnTo>
                    <a:lnTo>
                      <a:pt x="202" y="159"/>
                    </a:lnTo>
                    <a:lnTo>
                      <a:pt x="202" y="157"/>
                    </a:lnTo>
                    <a:lnTo>
                      <a:pt x="202" y="156"/>
                    </a:lnTo>
                    <a:lnTo>
                      <a:pt x="201" y="154"/>
                    </a:lnTo>
                    <a:lnTo>
                      <a:pt x="198" y="154"/>
                    </a:lnTo>
                    <a:lnTo>
                      <a:pt x="196" y="157"/>
                    </a:lnTo>
                    <a:lnTo>
                      <a:pt x="194" y="157"/>
                    </a:lnTo>
                    <a:lnTo>
                      <a:pt x="190" y="157"/>
                    </a:lnTo>
                    <a:lnTo>
                      <a:pt x="188" y="158"/>
                    </a:lnTo>
                    <a:lnTo>
                      <a:pt x="185" y="158"/>
                    </a:lnTo>
                    <a:lnTo>
                      <a:pt x="187" y="157"/>
                    </a:lnTo>
                    <a:lnTo>
                      <a:pt x="190" y="156"/>
                    </a:lnTo>
                    <a:lnTo>
                      <a:pt x="191" y="153"/>
                    </a:lnTo>
                    <a:lnTo>
                      <a:pt x="191" y="150"/>
                    </a:lnTo>
                    <a:lnTo>
                      <a:pt x="190" y="150"/>
                    </a:lnTo>
                    <a:lnTo>
                      <a:pt x="187" y="151"/>
                    </a:lnTo>
                    <a:lnTo>
                      <a:pt x="188" y="149"/>
                    </a:lnTo>
                    <a:lnTo>
                      <a:pt x="190" y="149"/>
                    </a:lnTo>
                    <a:lnTo>
                      <a:pt x="191" y="147"/>
                    </a:lnTo>
                    <a:lnTo>
                      <a:pt x="193" y="144"/>
                    </a:lnTo>
                    <a:lnTo>
                      <a:pt x="194" y="143"/>
                    </a:lnTo>
                    <a:lnTo>
                      <a:pt x="196" y="143"/>
                    </a:lnTo>
                    <a:lnTo>
                      <a:pt x="197" y="143"/>
                    </a:lnTo>
                    <a:lnTo>
                      <a:pt x="200" y="145"/>
                    </a:lnTo>
                    <a:lnTo>
                      <a:pt x="201" y="147"/>
                    </a:lnTo>
                    <a:lnTo>
                      <a:pt x="203" y="147"/>
                    </a:lnTo>
                    <a:lnTo>
                      <a:pt x="206" y="143"/>
                    </a:lnTo>
                    <a:lnTo>
                      <a:pt x="208" y="140"/>
                    </a:lnTo>
                    <a:lnTo>
                      <a:pt x="208" y="139"/>
                    </a:lnTo>
                    <a:lnTo>
                      <a:pt x="204" y="136"/>
                    </a:lnTo>
                    <a:lnTo>
                      <a:pt x="204" y="132"/>
                    </a:lnTo>
                    <a:lnTo>
                      <a:pt x="204" y="130"/>
                    </a:lnTo>
                    <a:lnTo>
                      <a:pt x="201" y="126"/>
                    </a:lnTo>
                    <a:lnTo>
                      <a:pt x="199" y="125"/>
                    </a:lnTo>
                    <a:lnTo>
                      <a:pt x="197" y="119"/>
                    </a:lnTo>
                    <a:lnTo>
                      <a:pt x="196" y="120"/>
                    </a:lnTo>
                    <a:lnTo>
                      <a:pt x="196" y="123"/>
                    </a:lnTo>
                    <a:lnTo>
                      <a:pt x="194" y="125"/>
                    </a:lnTo>
                    <a:lnTo>
                      <a:pt x="194" y="126"/>
                    </a:lnTo>
                    <a:lnTo>
                      <a:pt x="193" y="127"/>
                    </a:lnTo>
                    <a:lnTo>
                      <a:pt x="192" y="130"/>
                    </a:lnTo>
                    <a:lnTo>
                      <a:pt x="190" y="131"/>
                    </a:lnTo>
                    <a:lnTo>
                      <a:pt x="189" y="133"/>
                    </a:lnTo>
                    <a:lnTo>
                      <a:pt x="189" y="137"/>
                    </a:lnTo>
                    <a:lnTo>
                      <a:pt x="186" y="139"/>
                    </a:lnTo>
                    <a:lnTo>
                      <a:pt x="184" y="142"/>
                    </a:lnTo>
                    <a:lnTo>
                      <a:pt x="184" y="144"/>
                    </a:lnTo>
                    <a:lnTo>
                      <a:pt x="183" y="147"/>
                    </a:lnTo>
                    <a:lnTo>
                      <a:pt x="181" y="146"/>
                    </a:lnTo>
                    <a:lnTo>
                      <a:pt x="182" y="142"/>
                    </a:lnTo>
                    <a:lnTo>
                      <a:pt x="184" y="137"/>
                    </a:lnTo>
                    <a:lnTo>
                      <a:pt x="187" y="137"/>
                    </a:lnTo>
                    <a:lnTo>
                      <a:pt x="187" y="135"/>
                    </a:lnTo>
                    <a:lnTo>
                      <a:pt x="186" y="134"/>
                    </a:lnTo>
                    <a:lnTo>
                      <a:pt x="185" y="132"/>
                    </a:lnTo>
                    <a:lnTo>
                      <a:pt x="183" y="133"/>
                    </a:lnTo>
                    <a:lnTo>
                      <a:pt x="179" y="139"/>
                    </a:lnTo>
                    <a:lnTo>
                      <a:pt x="178" y="141"/>
                    </a:lnTo>
                    <a:lnTo>
                      <a:pt x="176" y="143"/>
                    </a:lnTo>
                    <a:lnTo>
                      <a:pt x="175" y="141"/>
                    </a:lnTo>
                    <a:lnTo>
                      <a:pt x="177" y="140"/>
                    </a:lnTo>
                    <a:lnTo>
                      <a:pt x="179" y="136"/>
                    </a:lnTo>
                    <a:lnTo>
                      <a:pt x="180" y="133"/>
                    </a:lnTo>
                    <a:lnTo>
                      <a:pt x="183" y="130"/>
                    </a:lnTo>
                    <a:lnTo>
                      <a:pt x="184" y="127"/>
                    </a:lnTo>
                    <a:lnTo>
                      <a:pt x="184" y="126"/>
                    </a:lnTo>
                    <a:lnTo>
                      <a:pt x="184" y="123"/>
                    </a:lnTo>
                    <a:lnTo>
                      <a:pt x="181" y="126"/>
                    </a:lnTo>
                    <a:lnTo>
                      <a:pt x="177" y="130"/>
                    </a:lnTo>
                    <a:lnTo>
                      <a:pt x="177" y="132"/>
                    </a:lnTo>
                    <a:lnTo>
                      <a:pt x="175" y="135"/>
                    </a:lnTo>
                    <a:lnTo>
                      <a:pt x="174" y="134"/>
                    </a:lnTo>
                    <a:lnTo>
                      <a:pt x="175" y="131"/>
                    </a:lnTo>
                    <a:lnTo>
                      <a:pt x="176" y="129"/>
                    </a:lnTo>
                    <a:lnTo>
                      <a:pt x="175" y="128"/>
                    </a:lnTo>
                    <a:lnTo>
                      <a:pt x="175" y="126"/>
                    </a:lnTo>
                    <a:lnTo>
                      <a:pt x="177" y="126"/>
                    </a:lnTo>
                    <a:lnTo>
                      <a:pt x="182" y="122"/>
                    </a:lnTo>
                    <a:lnTo>
                      <a:pt x="186" y="117"/>
                    </a:lnTo>
                    <a:lnTo>
                      <a:pt x="186" y="116"/>
                    </a:lnTo>
                    <a:lnTo>
                      <a:pt x="184" y="115"/>
                    </a:lnTo>
                    <a:lnTo>
                      <a:pt x="180" y="118"/>
                    </a:lnTo>
                    <a:lnTo>
                      <a:pt x="180" y="120"/>
                    </a:lnTo>
                    <a:lnTo>
                      <a:pt x="178" y="122"/>
                    </a:lnTo>
                    <a:lnTo>
                      <a:pt x="178" y="119"/>
                    </a:lnTo>
                    <a:lnTo>
                      <a:pt x="177" y="119"/>
                    </a:lnTo>
                    <a:lnTo>
                      <a:pt x="173" y="123"/>
                    </a:lnTo>
                    <a:lnTo>
                      <a:pt x="171" y="125"/>
                    </a:lnTo>
                    <a:lnTo>
                      <a:pt x="169" y="130"/>
                    </a:lnTo>
                    <a:lnTo>
                      <a:pt x="166" y="133"/>
                    </a:lnTo>
                    <a:lnTo>
                      <a:pt x="164" y="133"/>
                    </a:lnTo>
                    <a:lnTo>
                      <a:pt x="166" y="130"/>
                    </a:lnTo>
                    <a:lnTo>
                      <a:pt x="169" y="127"/>
                    </a:lnTo>
                    <a:lnTo>
                      <a:pt x="170" y="124"/>
                    </a:lnTo>
                    <a:lnTo>
                      <a:pt x="170" y="123"/>
                    </a:lnTo>
                    <a:lnTo>
                      <a:pt x="167" y="124"/>
                    </a:lnTo>
                    <a:lnTo>
                      <a:pt x="170" y="122"/>
                    </a:lnTo>
                    <a:lnTo>
                      <a:pt x="173" y="121"/>
                    </a:lnTo>
                    <a:lnTo>
                      <a:pt x="174" y="119"/>
                    </a:lnTo>
                    <a:lnTo>
                      <a:pt x="174" y="117"/>
                    </a:lnTo>
                    <a:lnTo>
                      <a:pt x="172" y="119"/>
                    </a:lnTo>
                    <a:lnTo>
                      <a:pt x="169" y="119"/>
                    </a:lnTo>
                    <a:lnTo>
                      <a:pt x="167" y="122"/>
                    </a:lnTo>
                    <a:lnTo>
                      <a:pt x="166" y="121"/>
                    </a:lnTo>
                    <a:lnTo>
                      <a:pt x="170" y="118"/>
                    </a:lnTo>
                    <a:lnTo>
                      <a:pt x="170" y="116"/>
                    </a:lnTo>
                    <a:lnTo>
                      <a:pt x="167" y="116"/>
                    </a:lnTo>
                    <a:lnTo>
                      <a:pt x="169" y="114"/>
                    </a:lnTo>
                    <a:lnTo>
                      <a:pt x="171" y="114"/>
                    </a:lnTo>
                    <a:lnTo>
                      <a:pt x="173" y="115"/>
                    </a:lnTo>
                    <a:lnTo>
                      <a:pt x="176" y="115"/>
                    </a:lnTo>
                    <a:lnTo>
                      <a:pt x="177" y="111"/>
                    </a:lnTo>
                    <a:lnTo>
                      <a:pt x="180" y="110"/>
                    </a:lnTo>
                    <a:lnTo>
                      <a:pt x="180" y="108"/>
                    </a:lnTo>
                    <a:lnTo>
                      <a:pt x="180" y="105"/>
                    </a:lnTo>
                    <a:lnTo>
                      <a:pt x="180" y="102"/>
                    </a:lnTo>
                    <a:lnTo>
                      <a:pt x="179" y="102"/>
                    </a:lnTo>
                    <a:lnTo>
                      <a:pt x="177" y="101"/>
                    </a:lnTo>
                    <a:lnTo>
                      <a:pt x="175" y="99"/>
                    </a:lnTo>
                    <a:lnTo>
                      <a:pt x="172" y="103"/>
                    </a:lnTo>
                    <a:lnTo>
                      <a:pt x="168" y="105"/>
                    </a:lnTo>
                    <a:lnTo>
                      <a:pt x="166" y="109"/>
                    </a:lnTo>
                    <a:lnTo>
                      <a:pt x="161" y="115"/>
                    </a:lnTo>
                    <a:lnTo>
                      <a:pt x="159" y="115"/>
                    </a:lnTo>
                    <a:lnTo>
                      <a:pt x="160" y="112"/>
                    </a:lnTo>
                    <a:lnTo>
                      <a:pt x="162" y="112"/>
                    </a:lnTo>
                    <a:lnTo>
                      <a:pt x="163" y="110"/>
                    </a:lnTo>
                    <a:lnTo>
                      <a:pt x="166" y="104"/>
                    </a:lnTo>
                    <a:lnTo>
                      <a:pt x="170" y="102"/>
                    </a:lnTo>
                    <a:lnTo>
                      <a:pt x="172" y="99"/>
                    </a:lnTo>
                    <a:lnTo>
                      <a:pt x="171" y="98"/>
                    </a:lnTo>
                    <a:lnTo>
                      <a:pt x="166" y="99"/>
                    </a:lnTo>
                    <a:lnTo>
                      <a:pt x="162" y="102"/>
                    </a:lnTo>
                    <a:lnTo>
                      <a:pt x="166" y="97"/>
                    </a:lnTo>
                    <a:lnTo>
                      <a:pt x="170" y="96"/>
                    </a:lnTo>
                    <a:lnTo>
                      <a:pt x="173" y="97"/>
                    </a:lnTo>
                    <a:lnTo>
                      <a:pt x="174" y="97"/>
                    </a:lnTo>
                    <a:lnTo>
                      <a:pt x="177" y="94"/>
                    </a:lnTo>
                    <a:lnTo>
                      <a:pt x="177" y="92"/>
                    </a:lnTo>
                    <a:lnTo>
                      <a:pt x="176" y="90"/>
                    </a:lnTo>
                    <a:lnTo>
                      <a:pt x="177" y="88"/>
                    </a:lnTo>
                    <a:lnTo>
                      <a:pt x="176" y="85"/>
                    </a:lnTo>
                    <a:lnTo>
                      <a:pt x="173" y="84"/>
                    </a:lnTo>
                    <a:lnTo>
                      <a:pt x="172" y="81"/>
                    </a:lnTo>
                    <a:lnTo>
                      <a:pt x="170" y="81"/>
                    </a:lnTo>
                    <a:lnTo>
                      <a:pt x="169" y="81"/>
                    </a:lnTo>
                    <a:lnTo>
                      <a:pt x="168" y="82"/>
                    </a:lnTo>
                    <a:lnTo>
                      <a:pt x="167" y="79"/>
                    </a:lnTo>
                    <a:lnTo>
                      <a:pt x="166" y="78"/>
                    </a:lnTo>
                    <a:lnTo>
                      <a:pt x="163" y="76"/>
                    </a:lnTo>
                    <a:lnTo>
                      <a:pt x="163" y="74"/>
                    </a:lnTo>
                    <a:lnTo>
                      <a:pt x="159" y="72"/>
                    </a:lnTo>
                    <a:lnTo>
                      <a:pt x="158" y="72"/>
                    </a:lnTo>
                    <a:lnTo>
                      <a:pt x="157" y="71"/>
                    </a:lnTo>
                    <a:lnTo>
                      <a:pt x="153" y="70"/>
                    </a:lnTo>
                    <a:lnTo>
                      <a:pt x="149" y="71"/>
                    </a:lnTo>
                    <a:lnTo>
                      <a:pt x="146" y="74"/>
                    </a:lnTo>
                    <a:lnTo>
                      <a:pt x="143" y="74"/>
                    </a:lnTo>
                    <a:lnTo>
                      <a:pt x="141" y="79"/>
                    </a:lnTo>
                    <a:lnTo>
                      <a:pt x="142" y="81"/>
                    </a:lnTo>
                    <a:lnTo>
                      <a:pt x="143" y="81"/>
                    </a:lnTo>
                    <a:lnTo>
                      <a:pt x="149" y="87"/>
                    </a:lnTo>
                    <a:lnTo>
                      <a:pt x="149" y="88"/>
                    </a:lnTo>
                    <a:lnTo>
                      <a:pt x="151" y="89"/>
                    </a:lnTo>
                    <a:lnTo>
                      <a:pt x="152" y="92"/>
                    </a:lnTo>
                    <a:lnTo>
                      <a:pt x="151" y="92"/>
                    </a:lnTo>
                    <a:lnTo>
                      <a:pt x="149" y="91"/>
                    </a:lnTo>
                    <a:lnTo>
                      <a:pt x="146" y="91"/>
                    </a:lnTo>
                    <a:lnTo>
                      <a:pt x="146" y="88"/>
                    </a:lnTo>
                    <a:lnTo>
                      <a:pt x="142" y="84"/>
                    </a:lnTo>
                    <a:lnTo>
                      <a:pt x="139" y="84"/>
                    </a:lnTo>
                    <a:lnTo>
                      <a:pt x="138" y="85"/>
                    </a:lnTo>
                    <a:lnTo>
                      <a:pt x="139" y="82"/>
                    </a:lnTo>
                    <a:lnTo>
                      <a:pt x="139" y="79"/>
                    </a:lnTo>
                    <a:lnTo>
                      <a:pt x="136" y="78"/>
                    </a:lnTo>
                    <a:lnTo>
                      <a:pt x="135" y="78"/>
                    </a:lnTo>
                    <a:lnTo>
                      <a:pt x="135" y="85"/>
                    </a:lnTo>
                    <a:lnTo>
                      <a:pt x="137" y="88"/>
                    </a:lnTo>
                    <a:lnTo>
                      <a:pt x="137" y="92"/>
                    </a:lnTo>
                    <a:lnTo>
                      <a:pt x="136" y="94"/>
                    </a:lnTo>
                    <a:lnTo>
                      <a:pt x="136" y="91"/>
                    </a:lnTo>
                    <a:lnTo>
                      <a:pt x="135" y="87"/>
                    </a:lnTo>
                    <a:lnTo>
                      <a:pt x="132" y="90"/>
                    </a:lnTo>
                    <a:lnTo>
                      <a:pt x="131" y="93"/>
                    </a:lnTo>
                    <a:lnTo>
                      <a:pt x="132" y="95"/>
                    </a:lnTo>
                    <a:lnTo>
                      <a:pt x="131" y="97"/>
                    </a:lnTo>
                    <a:lnTo>
                      <a:pt x="128" y="95"/>
                    </a:lnTo>
                    <a:lnTo>
                      <a:pt x="125" y="95"/>
                    </a:lnTo>
                    <a:lnTo>
                      <a:pt x="127" y="92"/>
                    </a:lnTo>
                    <a:lnTo>
                      <a:pt x="129" y="90"/>
                    </a:lnTo>
                    <a:lnTo>
                      <a:pt x="133" y="84"/>
                    </a:lnTo>
                    <a:lnTo>
                      <a:pt x="134" y="81"/>
                    </a:lnTo>
                    <a:lnTo>
                      <a:pt x="132" y="78"/>
                    </a:lnTo>
                    <a:lnTo>
                      <a:pt x="132" y="76"/>
                    </a:lnTo>
                    <a:lnTo>
                      <a:pt x="128" y="79"/>
                    </a:lnTo>
                    <a:lnTo>
                      <a:pt x="127" y="81"/>
                    </a:lnTo>
                    <a:lnTo>
                      <a:pt x="126" y="79"/>
                    </a:lnTo>
                    <a:lnTo>
                      <a:pt x="126" y="75"/>
                    </a:lnTo>
                    <a:lnTo>
                      <a:pt x="124" y="74"/>
                    </a:lnTo>
                    <a:lnTo>
                      <a:pt x="122" y="76"/>
                    </a:lnTo>
                    <a:lnTo>
                      <a:pt x="122" y="78"/>
                    </a:lnTo>
                    <a:lnTo>
                      <a:pt x="122" y="81"/>
                    </a:lnTo>
                    <a:lnTo>
                      <a:pt x="122" y="85"/>
                    </a:lnTo>
                    <a:lnTo>
                      <a:pt x="121" y="85"/>
                    </a:lnTo>
                    <a:lnTo>
                      <a:pt x="121" y="80"/>
                    </a:lnTo>
                    <a:lnTo>
                      <a:pt x="120" y="79"/>
                    </a:lnTo>
                    <a:lnTo>
                      <a:pt x="119" y="82"/>
                    </a:lnTo>
                    <a:lnTo>
                      <a:pt x="117" y="83"/>
                    </a:lnTo>
                    <a:lnTo>
                      <a:pt x="117" y="85"/>
                    </a:lnTo>
                    <a:lnTo>
                      <a:pt x="114" y="88"/>
                    </a:lnTo>
                    <a:lnTo>
                      <a:pt x="113" y="89"/>
                    </a:lnTo>
                    <a:lnTo>
                      <a:pt x="111" y="92"/>
                    </a:lnTo>
                    <a:lnTo>
                      <a:pt x="109" y="92"/>
                    </a:lnTo>
                    <a:lnTo>
                      <a:pt x="111" y="89"/>
                    </a:lnTo>
                    <a:lnTo>
                      <a:pt x="111" y="87"/>
                    </a:lnTo>
                    <a:lnTo>
                      <a:pt x="111" y="85"/>
                    </a:lnTo>
                    <a:lnTo>
                      <a:pt x="109" y="85"/>
                    </a:lnTo>
                    <a:lnTo>
                      <a:pt x="109" y="84"/>
                    </a:lnTo>
                    <a:lnTo>
                      <a:pt x="111" y="83"/>
                    </a:lnTo>
                    <a:lnTo>
                      <a:pt x="112" y="84"/>
                    </a:lnTo>
                    <a:lnTo>
                      <a:pt x="113" y="82"/>
                    </a:lnTo>
                    <a:lnTo>
                      <a:pt x="113" y="81"/>
                    </a:lnTo>
                    <a:lnTo>
                      <a:pt x="113" y="80"/>
                    </a:lnTo>
                    <a:lnTo>
                      <a:pt x="115" y="78"/>
                    </a:lnTo>
                    <a:lnTo>
                      <a:pt x="119" y="74"/>
                    </a:lnTo>
                    <a:lnTo>
                      <a:pt x="120" y="71"/>
                    </a:lnTo>
                    <a:lnTo>
                      <a:pt x="122" y="69"/>
                    </a:lnTo>
                    <a:lnTo>
                      <a:pt x="121" y="69"/>
                    </a:lnTo>
                    <a:lnTo>
                      <a:pt x="119" y="69"/>
                    </a:lnTo>
                    <a:lnTo>
                      <a:pt x="116" y="72"/>
                    </a:lnTo>
                    <a:lnTo>
                      <a:pt x="113" y="76"/>
                    </a:lnTo>
                    <a:lnTo>
                      <a:pt x="111" y="76"/>
                    </a:lnTo>
                    <a:lnTo>
                      <a:pt x="113" y="74"/>
                    </a:lnTo>
                    <a:lnTo>
                      <a:pt x="114" y="71"/>
                    </a:lnTo>
                    <a:lnTo>
                      <a:pt x="116" y="68"/>
                    </a:lnTo>
                    <a:lnTo>
                      <a:pt x="119" y="68"/>
                    </a:lnTo>
                    <a:lnTo>
                      <a:pt x="121" y="64"/>
                    </a:lnTo>
                    <a:lnTo>
                      <a:pt x="123" y="64"/>
                    </a:lnTo>
                    <a:lnTo>
                      <a:pt x="125" y="61"/>
                    </a:lnTo>
                    <a:lnTo>
                      <a:pt x="125" y="59"/>
                    </a:lnTo>
                    <a:lnTo>
                      <a:pt x="122" y="57"/>
                    </a:lnTo>
                    <a:lnTo>
                      <a:pt x="123" y="54"/>
                    </a:lnTo>
                    <a:lnTo>
                      <a:pt x="124" y="51"/>
                    </a:lnTo>
                    <a:lnTo>
                      <a:pt x="128" y="47"/>
                    </a:lnTo>
                    <a:lnTo>
                      <a:pt x="128" y="44"/>
                    </a:lnTo>
                    <a:lnTo>
                      <a:pt x="127" y="42"/>
                    </a:lnTo>
                    <a:lnTo>
                      <a:pt x="125" y="40"/>
                    </a:lnTo>
                    <a:lnTo>
                      <a:pt x="124" y="39"/>
                    </a:lnTo>
                    <a:lnTo>
                      <a:pt x="125" y="34"/>
                    </a:lnTo>
                    <a:lnTo>
                      <a:pt x="128" y="32"/>
                    </a:lnTo>
                    <a:lnTo>
                      <a:pt x="128" y="30"/>
                    </a:lnTo>
                    <a:lnTo>
                      <a:pt x="128" y="23"/>
                    </a:lnTo>
                    <a:lnTo>
                      <a:pt x="129" y="21"/>
                    </a:lnTo>
                    <a:lnTo>
                      <a:pt x="129" y="19"/>
                    </a:lnTo>
                    <a:lnTo>
                      <a:pt x="125" y="18"/>
                    </a:lnTo>
                    <a:lnTo>
                      <a:pt x="121" y="18"/>
                    </a:lnTo>
                    <a:lnTo>
                      <a:pt x="116" y="16"/>
                    </a:lnTo>
                    <a:lnTo>
                      <a:pt x="113" y="19"/>
                    </a:lnTo>
                    <a:lnTo>
                      <a:pt x="110" y="19"/>
                    </a:lnTo>
                    <a:lnTo>
                      <a:pt x="105" y="21"/>
                    </a:lnTo>
                    <a:lnTo>
                      <a:pt x="98" y="23"/>
                    </a:lnTo>
                    <a:lnTo>
                      <a:pt x="97" y="25"/>
                    </a:lnTo>
                    <a:lnTo>
                      <a:pt x="100" y="29"/>
                    </a:lnTo>
                    <a:lnTo>
                      <a:pt x="100" y="32"/>
                    </a:lnTo>
                    <a:lnTo>
                      <a:pt x="99" y="33"/>
                    </a:lnTo>
                    <a:lnTo>
                      <a:pt x="98" y="30"/>
                    </a:lnTo>
                    <a:lnTo>
                      <a:pt x="97" y="28"/>
                    </a:lnTo>
                    <a:lnTo>
                      <a:pt x="95" y="24"/>
                    </a:lnTo>
                    <a:lnTo>
                      <a:pt x="92" y="24"/>
                    </a:lnTo>
                    <a:lnTo>
                      <a:pt x="90" y="26"/>
                    </a:lnTo>
                    <a:lnTo>
                      <a:pt x="90" y="29"/>
                    </a:lnTo>
                    <a:lnTo>
                      <a:pt x="90" y="30"/>
                    </a:lnTo>
                    <a:lnTo>
                      <a:pt x="89" y="28"/>
                    </a:lnTo>
                    <a:lnTo>
                      <a:pt x="90" y="25"/>
                    </a:lnTo>
                    <a:lnTo>
                      <a:pt x="88" y="25"/>
                    </a:lnTo>
                    <a:lnTo>
                      <a:pt x="84" y="26"/>
                    </a:lnTo>
                    <a:lnTo>
                      <a:pt x="83" y="29"/>
                    </a:lnTo>
                    <a:lnTo>
                      <a:pt x="83" y="30"/>
                    </a:lnTo>
                    <a:lnTo>
                      <a:pt x="86" y="33"/>
                    </a:lnTo>
                    <a:lnTo>
                      <a:pt x="89" y="38"/>
                    </a:lnTo>
                    <a:lnTo>
                      <a:pt x="92" y="41"/>
                    </a:lnTo>
                    <a:lnTo>
                      <a:pt x="90" y="41"/>
                    </a:lnTo>
                    <a:lnTo>
                      <a:pt x="87" y="38"/>
                    </a:lnTo>
                    <a:lnTo>
                      <a:pt x="83" y="33"/>
                    </a:lnTo>
                    <a:lnTo>
                      <a:pt x="81" y="33"/>
                    </a:lnTo>
                    <a:lnTo>
                      <a:pt x="80" y="34"/>
                    </a:lnTo>
                    <a:lnTo>
                      <a:pt x="76" y="34"/>
                    </a:lnTo>
                    <a:lnTo>
                      <a:pt x="75" y="35"/>
                    </a:lnTo>
                    <a:lnTo>
                      <a:pt x="76" y="37"/>
                    </a:lnTo>
                    <a:lnTo>
                      <a:pt x="79" y="37"/>
                    </a:lnTo>
                    <a:lnTo>
                      <a:pt x="80" y="39"/>
                    </a:lnTo>
                    <a:lnTo>
                      <a:pt x="80" y="42"/>
                    </a:lnTo>
                    <a:lnTo>
                      <a:pt x="84" y="45"/>
                    </a:lnTo>
                    <a:lnTo>
                      <a:pt x="85" y="47"/>
                    </a:lnTo>
                    <a:lnTo>
                      <a:pt x="87" y="50"/>
                    </a:lnTo>
                    <a:lnTo>
                      <a:pt x="84" y="50"/>
                    </a:lnTo>
                    <a:lnTo>
                      <a:pt x="83" y="47"/>
                    </a:lnTo>
                    <a:lnTo>
                      <a:pt x="79" y="43"/>
                    </a:lnTo>
                    <a:lnTo>
                      <a:pt x="79" y="42"/>
                    </a:lnTo>
                    <a:lnTo>
                      <a:pt x="76" y="39"/>
                    </a:lnTo>
                    <a:lnTo>
                      <a:pt x="73" y="38"/>
                    </a:lnTo>
                    <a:lnTo>
                      <a:pt x="71" y="41"/>
                    </a:lnTo>
                    <a:lnTo>
                      <a:pt x="70" y="43"/>
                    </a:lnTo>
                    <a:lnTo>
                      <a:pt x="69" y="48"/>
                    </a:lnTo>
                    <a:lnTo>
                      <a:pt x="67" y="53"/>
                    </a:lnTo>
                    <a:lnTo>
                      <a:pt x="69" y="55"/>
                    </a:lnTo>
                    <a:lnTo>
                      <a:pt x="66" y="57"/>
                    </a:lnTo>
                    <a:lnTo>
                      <a:pt x="66" y="58"/>
                    </a:lnTo>
                    <a:lnTo>
                      <a:pt x="67" y="61"/>
                    </a:lnTo>
                    <a:lnTo>
                      <a:pt x="68" y="64"/>
                    </a:lnTo>
                    <a:lnTo>
                      <a:pt x="70" y="64"/>
                    </a:lnTo>
                    <a:lnTo>
                      <a:pt x="75" y="60"/>
                    </a:lnTo>
                    <a:lnTo>
                      <a:pt x="76" y="61"/>
                    </a:lnTo>
                    <a:lnTo>
                      <a:pt x="78" y="62"/>
                    </a:lnTo>
                    <a:lnTo>
                      <a:pt x="75" y="63"/>
                    </a:lnTo>
                    <a:lnTo>
                      <a:pt x="74" y="64"/>
                    </a:lnTo>
                    <a:lnTo>
                      <a:pt x="74" y="66"/>
                    </a:lnTo>
                    <a:lnTo>
                      <a:pt x="73" y="66"/>
                    </a:lnTo>
                    <a:lnTo>
                      <a:pt x="70" y="69"/>
                    </a:lnTo>
                    <a:lnTo>
                      <a:pt x="70" y="72"/>
                    </a:lnTo>
                    <a:lnTo>
                      <a:pt x="69" y="74"/>
                    </a:lnTo>
                    <a:lnTo>
                      <a:pt x="67" y="73"/>
                    </a:lnTo>
                    <a:lnTo>
                      <a:pt x="68" y="71"/>
                    </a:lnTo>
                    <a:lnTo>
                      <a:pt x="66" y="67"/>
                    </a:lnTo>
                    <a:lnTo>
                      <a:pt x="64" y="66"/>
                    </a:lnTo>
                    <a:lnTo>
                      <a:pt x="62" y="69"/>
                    </a:lnTo>
                    <a:lnTo>
                      <a:pt x="63" y="71"/>
                    </a:lnTo>
                    <a:lnTo>
                      <a:pt x="62" y="74"/>
                    </a:lnTo>
                    <a:lnTo>
                      <a:pt x="59" y="74"/>
                    </a:lnTo>
                    <a:lnTo>
                      <a:pt x="58" y="76"/>
                    </a:lnTo>
                    <a:lnTo>
                      <a:pt x="57" y="74"/>
                    </a:lnTo>
                    <a:lnTo>
                      <a:pt x="55" y="74"/>
                    </a:lnTo>
                    <a:lnTo>
                      <a:pt x="55" y="78"/>
                    </a:lnTo>
                    <a:lnTo>
                      <a:pt x="57" y="81"/>
                    </a:lnTo>
                    <a:lnTo>
                      <a:pt x="58" y="85"/>
                    </a:lnTo>
                    <a:lnTo>
                      <a:pt x="58" y="86"/>
                    </a:lnTo>
                    <a:lnTo>
                      <a:pt x="59" y="90"/>
                    </a:lnTo>
                    <a:lnTo>
                      <a:pt x="60" y="91"/>
                    </a:lnTo>
                    <a:lnTo>
                      <a:pt x="62" y="92"/>
                    </a:lnTo>
                    <a:lnTo>
                      <a:pt x="61" y="95"/>
                    </a:lnTo>
                    <a:lnTo>
                      <a:pt x="62" y="96"/>
                    </a:lnTo>
                    <a:lnTo>
                      <a:pt x="62" y="100"/>
                    </a:lnTo>
                    <a:lnTo>
                      <a:pt x="59" y="102"/>
                    </a:lnTo>
                    <a:lnTo>
                      <a:pt x="59" y="104"/>
                    </a:lnTo>
                    <a:lnTo>
                      <a:pt x="58" y="110"/>
                    </a:lnTo>
                    <a:lnTo>
                      <a:pt x="56" y="112"/>
                    </a:lnTo>
                    <a:lnTo>
                      <a:pt x="53" y="118"/>
                    </a:lnTo>
                    <a:lnTo>
                      <a:pt x="53" y="120"/>
                    </a:lnTo>
                    <a:lnTo>
                      <a:pt x="50" y="124"/>
                    </a:lnTo>
                    <a:lnTo>
                      <a:pt x="51" y="123"/>
                    </a:lnTo>
                    <a:lnTo>
                      <a:pt x="51" y="119"/>
                    </a:lnTo>
                    <a:lnTo>
                      <a:pt x="52" y="114"/>
                    </a:lnTo>
                    <a:lnTo>
                      <a:pt x="54" y="112"/>
                    </a:lnTo>
                    <a:lnTo>
                      <a:pt x="53" y="111"/>
                    </a:lnTo>
                    <a:lnTo>
                      <a:pt x="52" y="111"/>
                    </a:lnTo>
                    <a:lnTo>
                      <a:pt x="50" y="112"/>
                    </a:lnTo>
                    <a:lnTo>
                      <a:pt x="49" y="109"/>
                    </a:lnTo>
                    <a:lnTo>
                      <a:pt x="48" y="108"/>
                    </a:lnTo>
                    <a:lnTo>
                      <a:pt x="49" y="108"/>
                    </a:lnTo>
                    <a:lnTo>
                      <a:pt x="51" y="106"/>
                    </a:lnTo>
                    <a:lnTo>
                      <a:pt x="52" y="106"/>
                    </a:lnTo>
                    <a:lnTo>
                      <a:pt x="52" y="105"/>
                    </a:lnTo>
                    <a:lnTo>
                      <a:pt x="54" y="105"/>
                    </a:lnTo>
                    <a:lnTo>
                      <a:pt x="55" y="108"/>
                    </a:lnTo>
                    <a:lnTo>
                      <a:pt x="56" y="105"/>
                    </a:lnTo>
                    <a:lnTo>
                      <a:pt x="56" y="101"/>
                    </a:lnTo>
                    <a:lnTo>
                      <a:pt x="53" y="99"/>
                    </a:lnTo>
                    <a:lnTo>
                      <a:pt x="53" y="98"/>
                    </a:lnTo>
                    <a:lnTo>
                      <a:pt x="51" y="94"/>
                    </a:lnTo>
                    <a:lnTo>
                      <a:pt x="51" y="89"/>
                    </a:lnTo>
                    <a:lnTo>
                      <a:pt x="49" y="87"/>
                    </a:lnTo>
                    <a:lnTo>
                      <a:pt x="49" y="82"/>
                    </a:lnTo>
                    <a:lnTo>
                      <a:pt x="48" y="79"/>
                    </a:lnTo>
                    <a:lnTo>
                      <a:pt x="48" y="77"/>
                    </a:lnTo>
                    <a:lnTo>
                      <a:pt x="49" y="75"/>
                    </a:lnTo>
                    <a:lnTo>
                      <a:pt x="51" y="71"/>
                    </a:lnTo>
                    <a:lnTo>
                      <a:pt x="51" y="68"/>
                    </a:lnTo>
                    <a:lnTo>
                      <a:pt x="54" y="64"/>
                    </a:lnTo>
                    <a:lnTo>
                      <a:pt x="55" y="61"/>
                    </a:lnTo>
                    <a:lnTo>
                      <a:pt x="58" y="60"/>
                    </a:lnTo>
                    <a:lnTo>
                      <a:pt x="58" y="57"/>
                    </a:lnTo>
                    <a:lnTo>
                      <a:pt x="56" y="54"/>
                    </a:lnTo>
                    <a:lnTo>
                      <a:pt x="55" y="51"/>
                    </a:lnTo>
                    <a:lnTo>
                      <a:pt x="55" y="47"/>
                    </a:lnTo>
                    <a:lnTo>
                      <a:pt x="59" y="40"/>
                    </a:lnTo>
                    <a:lnTo>
                      <a:pt x="60" y="40"/>
                    </a:lnTo>
                    <a:lnTo>
                      <a:pt x="64" y="37"/>
                    </a:lnTo>
                    <a:lnTo>
                      <a:pt x="69" y="29"/>
                    </a:lnTo>
                    <a:lnTo>
                      <a:pt x="74" y="23"/>
                    </a:lnTo>
                    <a:lnTo>
                      <a:pt x="77" y="22"/>
                    </a:lnTo>
                    <a:lnTo>
                      <a:pt x="80" y="19"/>
                    </a:lnTo>
                    <a:lnTo>
                      <a:pt x="81" y="16"/>
                    </a:lnTo>
                    <a:lnTo>
                      <a:pt x="84" y="16"/>
                    </a:lnTo>
                    <a:lnTo>
                      <a:pt x="89" y="14"/>
                    </a:lnTo>
                    <a:lnTo>
                      <a:pt x="92" y="12"/>
                    </a:lnTo>
                    <a:lnTo>
                      <a:pt x="93" y="9"/>
                    </a:lnTo>
                    <a:lnTo>
                      <a:pt x="93" y="7"/>
                    </a:lnTo>
                    <a:lnTo>
                      <a:pt x="87" y="4"/>
                    </a:lnTo>
                    <a:lnTo>
                      <a:pt x="83" y="2"/>
                    </a:lnTo>
                    <a:lnTo>
                      <a:pt x="79" y="1"/>
                    </a:lnTo>
                    <a:lnTo>
                      <a:pt x="77" y="0"/>
                    </a:lnTo>
                    <a:lnTo>
                      <a:pt x="76" y="2"/>
                    </a:lnTo>
                    <a:lnTo>
                      <a:pt x="72" y="0"/>
                    </a:lnTo>
                    <a:lnTo>
                      <a:pt x="69" y="2"/>
                    </a:lnTo>
                    <a:lnTo>
                      <a:pt x="65" y="2"/>
                    </a:lnTo>
                    <a:lnTo>
                      <a:pt x="57" y="5"/>
                    </a:lnTo>
                    <a:lnTo>
                      <a:pt x="52" y="10"/>
                    </a:lnTo>
                    <a:lnTo>
                      <a:pt x="47" y="12"/>
                    </a:lnTo>
                    <a:lnTo>
                      <a:pt x="46" y="16"/>
                    </a:lnTo>
                    <a:lnTo>
                      <a:pt x="47" y="19"/>
                    </a:lnTo>
                    <a:lnTo>
                      <a:pt x="45" y="18"/>
                    </a:lnTo>
                    <a:lnTo>
                      <a:pt x="43" y="18"/>
                    </a:lnTo>
                    <a:lnTo>
                      <a:pt x="42" y="20"/>
                    </a:lnTo>
                    <a:lnTo>
                      <a:pt x="38" y="20"/>
                    </a:lnTo>
                    <a:lnTo>
                      <a:pt x="36" y="25"/>
                    </a:lnTo>
                    <a:lnTo>
                      <a:pt x="37" y="27"/>
                    </a:lnTo>
                    <a:lnTo>
                      <a:pt x="35" y="27"/>
                    </a:lnTo>
                    <a:lnTo>
                      <a:pt x="31" y="33"/>
                    </a:lnTo>
                    <a:lnTo>
                      <a:pt x="32" y="36"/>
                    </a:lnTo>
                    <a:lnTo>
                      <a:pt x="31" y="38"/>
                    </a:lnTo>
                    <a:lnTo>
                      <a:pt x="30" y="36"/>
                    </a:lnTo>
                    <a:lnTo>
                      <a:pt x="28" y="35"/>
                    </a:lnTo>
                    <a:lnTo>
                      <a:pt x="27" y="40"/>
                    </a:lnTo>
                    <a:lnTo>
                      <a:pt x="26" y="40"/>
                    </a:lnTo>
                    <a:lnTo>
                      <a:pt x="24" y="40"/>
                    </a:lnTo>
                    <a:lnTo>
                      <a:pt x="22" y="43"/>
                    </a:lnTo>
                    <a:lnTo>
                      <a:pt x="21" y="45"/>
                    </a:lnTo>
                    <a:lnTo>
                      <a:pt x="19" y="50"/>
                    </a:lnTo>
                    <a:lnTo>
                      <a:pt x="16" y="54"/>
                    </a:lnTo>
                    <a:lnTo>
                      <a:pt x="16" y="57"/>
                    </a:lnTo>
                    <a:lnTo>
                      <a:pt x="17" y="57"/>
                    </a:lnTo>
                    <a:lnTo>
                      <a:pt x="18" y="57"/>
                    </a:lnTo>
                    <a:lnTo>
                      <a:pt x="18" y="59"/>
                    </a:lnTo>
                    <a:lnTo>
                      <a:pt x="16" y="59"/>
                    </a:lnTo>
                    <a:lnTo>
                      <a:pt x="12" y="61"/>
                    </a:lnTo>
                    <a:lnTo>
                      <a:pt x="11" y="64"/>
                    </a:lnTo>
                    <a:lnTo>
                      <a:pt x="9" y="65"/>
                    </a:lnTo>
                    <a:lnTo>
                      <a:pt x="8" y="68"/>
                    </a:lnTo>
                    <a:lnTo>
                      <a:pt x="8" y="74"/>
                    </a:lnTo>
                    <a:lnTo>
                      <a:pt x="7" y="77"/>
                    </a:lnTo>
                    <a:lnTo>
                      <a:pt x="4" y="77"/>
                    </a:lnTo>
                    <a:lnTo>
                      <a:pt x="3" y="81"/>
                    </a:lnTo>
                    <a:lnTo>
                      <a:pt x="3" y="83"/>
                    </a:lnTo>
                    <a:lnTo>
                      <a:pt x="1" y="85"/>
                    </a:lnTo>
                    <a:lnTo>
                      <a:pt x="0" y="91"/>
                    </a:lnTo>
                    <a:lnTo>
                      <a:pt x="2" y="94"/>
                    </a:lnTo>
                    <a:lnTo>
                      <a:pt x="7" y="97"/>
                    </a:lnTo>
                    <a:lnTo>
                      <a:pt x="10" y="97"/>
                    </a:lnTo>
                    <a:lnTo>
                      <a:pt x="13" y="99"/>
                    </a:lnTo>
                    <a:lnTo>
                      <a:pt x="15" y="99"/>
                    </a:lnTo>
                    <a:lnTo>
                      <a:pt x="18" y="102"/>
                    </a:lnTo>
                    <a:lnTo>
                      <a:pt x="22" y="102"/>
                    </a:lnTo>
                    <a:lnTo>
                      <a:pt x="22" y="106"/>
                    </a:lnTo>
                    <a:lnTo>
                      <a:pt x="26" y="109"/>
                    </a:lnTo>
                    <a:lnTo>
                      <a:pt x="26" y="111"/>
                    </a:lnTo>
                    <a:lnTo>
                      <a:pt x="28" y="113"/>
                    </a:lnTo>
                    <a:lnTo>
                      <a:pt x="24" y="113"/>
                    </a:lnTo>
                    <a:lnTo>
                      <a:pt x="23" y="114"/>
                    </a:lnTo>
                    <a:lnTo>
                      <a:pt x="18" y="114"/>
                    </a:lnTo>
                    <a:lnTo>
                      <a:pt x="13" y="112"/>
                    </a:lnTo>
                    <a:lnTo>
                      <a:pt x="12" y="109"/>
                    </a:lnTo>
                    <a:lnTo>
                      <a:pt x="10" y="106"/>
                    </a:lnTo>
                    <a:lnTo>
                      <a:pt x="5" y="106"/>
                    </a:lnTo>
                    <a:lnTo>
                      <a:pt x="4" y="104"/>
                    </a:lnTo>
                    <a:lnTo>
                      <a:pt x="2" y="103"/>
                    </a:lnTo>
                    <a:lnTo>
                      <a:pt x="1" y="105"/>
                    </a:lnTo>
                    <a:lnTo>
                      <a:pt x="2" y="109"/>
                    </a:lnTo>
                    <a:lnTo>
                      <a:pt x="2" y="111"/>
                    </a:lnTo>
                    <a:lnTo>
                      <a:pt x="0" y="111"/>
                    </a:lnTo>
                    <a:lnTo>
                      <a:pt x="0" y="113"/>
                    </a:lnTo>
                    <a:lnTo>
                      <a:pt x="1" y="118"/>
                    </a:lnTo>
                    <a:lnTo>
                      <a:pt x="1" y="123"/>
                    </a:lnTo>
                    <a:lnTo>
                      <a:pt x="1" y="126"/>
                    </a:lnTo>
                    <a:lnTo>
                      <a:pt x="1" y="129"/>
                    </a:lnTo>
                    <a:lnTo>
                      <a:pt x="4" y="131"/>
                    </a:lnTo>
                    <a:lnTo>
                      <a:pt x="7" y="134"/>
                    </a:lnTo>
                    <a:lnTo>
                      <a:pt x="7" y="135"/>
                    </a:lnTo>
                    <a:lnTo>
                      <a:pt x="6" y="134"/>
                    </a:lnTo>
                    <a:lnTo>
                      <a:pt x="5" y="134"/>
                    </a:lnTo>
                    <a:lnTo>
                      <a:pt x="6" y="137"/>
                    </a:lnTo>
                    <a:lnTo>
                      <a:pt x="7" y="140"/>
                    </a:lnTo>
                    <a:lnTo>
                      <a:pt x="9" y="139"/>
                    </a:lnTo>
                    <a:lnTo>
                      <a:pt x="10" y="137"/>
                    </a:lnTo>
                    <a:lnTo>
                      <a:pt x="11" y="137"/>
                    </a:lnTo>
                    <a:lnTo>
                      <a:pt x="14" y="137"/>
                    </a:lnTo>
                    <a:lnTo>
                      <a:pt x="15" y="140"/>
                    </a:lnTo>
                    <a:lnTo>
                      <a:pt x="17" y="140"/>
                    </a:lnTo>
                    <a:lnTo>
                      <a:pt x="18" y="138"/>
                    </a:lnTo>
                    <a:lnTo>
                      <a:pt x="17" y="137"/>
                    </a:lnTo>
                    <a:lnTo>
                      <a:pt x="18" y="134"/>
                    </a:lnTo>
                    <a:lnTo>
                      <a:pt x="20" y="134"/>
                    </a:lnTo>
                    <a:lnTo>
                      <a:pt x="21" y="135"/>
                    </a:lnTo>
                    <a:lnTo>
                      <a:pt x="20" y="138"/>
                    </a:lnTo>
                    <a:lnTo>
                      <a:pt x="21" y="140"/>
                    </a:lnTo>
                    <a:lnTo>
                      <a:pt x="22" y="140"/>
                    </a:lnTo>
                    <a:lnTo>
                      <a:pt x="23" y="137"/>
                    </a:lnTo>
                    <a:lnTo>
                      <a:pt x="27" y="136"/>
                    </a:lnTo>
                    <a:lnTo>
                      <a:pt x="28" y="134"/>
                    </a:lnTo>
                    <a:lnTo>
                      <a:pt x="30" y="135"/>
                    </a:lnTo>
                    <a:lnTo>
                      <a:pt x="28" y="137"/>
                    </a:lnTo>
                    <a:lnTo>
                      <a:pt x="24" y="140"/>
                    </a:lnTo>
                    <a:lnTo>
                      <a:pt x="23" y="143"/>
                    </a:lnTo>
                    <a:lnTo>
                      <a:pt x="26" y="145"/>
                    </a:lnTo>
                    <a:lnTo>
                      <a:pt x="26" y="150"/>
                    </a:lnTo>
                    <a:lnTo>
                      <a:pt x="30" y="153"/>
                    </a:lnTo>
                    <a:lnTo>
                      <a:pt x="33" y="153"/>
                    </a:lnTo>
                    <a:lnTo>
                      <a:pt x="35" y="152"/>
                    </a:lnTo>
                    <a:lnTo>
                      <a:pt x="32" y="150"/>
                    </a:lnTo>
                    <a:lnTo>
                      <a:pt x="34" y="150"/>
                    </a:lnTo>
                    <a:lnTo>
                      <a:pt x="36" y="150"/>
                    </a:lnTo>
                    <a:lnTo>
                      <a:pt x="38" y="152"/>
                    </a:lnTo>
                    <a:lnTo>
                      <a:pt x="40" y="151"/>
                    </a:lnTo>
                    <a:lnTo>
                      <a:pt x="42" y="149"/>
                    </a:lnTo>
                    <a:lnTo>
                      <a:pt x="44" y="146"/>
                    </a:lnTo>
                    <a:lnTo>
                      <a:pt x="46" y="146"/>
                    </a:lnTo>
                    <a:lnTo>
                      <a:pt x="46" y="147"/>
                    </a:lnTo>
                    <a:lnTo>
                      <a:pt x="45" y="148"/>
                    </a:lnTo>
                    <a:lnTo>
                      <a:pt x="41" y="153"/>
                    </a:lnTo>
                    <a:lnTo>
                      <a:pt x="41" y="154"/>
                    </a:lnTo>
                    <a:lnTo>
                      <a:pt x="44" y="157"/>
                    </a:lnTo>
                    <a:lnTo>
                      <a:pt x="45" y="160"/>
                    </a:lnTo>
                    <a:lnTo>
                      <a:pt x="48" y="159"/>
                    </a:lnTo>
                    <a:lnTo>
                      <a:pt x="51" y="160"/>
                    </a:lnTo>
                    <a:lnTo>
                      <a:pt x="53" y="162"/>
                    </a:lnTo>
                    <a:lnTo>
                      <a:pt x="55" y="161"/>
                    </a:lnTo>
                    <a:lnTo>
                      <a:pt x="60" y="160"/>
                    </a:lnTo>
                    <a:lnTo>
                      <a:pt x="61" y="163"/>
                    </a:lnTo>
                    <a:lnTo>
                      <a:pt x="63" y="164"/>
                    </a:lnTo>
                    <a:lnTo>
                      <a:pt x="65" y="166"/>
                    </a:lnTo>
                    <a:lnTo>
                      <a:pt x="66" y="166"/>
                    </a:lnTo>
                    <a:lnTo>
                      <a:pt x="70" y="169"/>
                    </a:lnTo>
                    <a:lnTo>
                      <a:pt x="72" y="167"/>
                    </a:lnTo>
                    <a:lnTo>
                      <a:pt x="73" y="168"/>
                    </a:lnTo>
                    <a:lnTo>
                      <a:pt x="74" y="166"/>
                    </a:lnTo>
                    <a:lnTo>
                      <a:pt x="73" y="164"/>
                    </a:lnTo>
                    <a:lnTo>
                      <a:pt x="71" y="162"/>
                    </a:lnTo>
                    <a:lnTo>
                      <a:pt x="69" y="159"/>
                    </a:lnTo>
                    <a:lnTo>
                      <a:pt x="68" y="157"/>
                    </a:lnTo>
                    <a:lnTo>
                      <a:pt x="62" y="151"/>
                    </a:lnTo>
                    <a:lnTo>
                      <a:pt x="62" y="149"/>
                    </a:lnTo>
                    <a:lnTo>
                      <a:pt x="64" y="150"/>
                    </a:lnTo>
                    <a:lnTo>
                      <a:pt x="65" y="151"/>
                    </a:lnTo>
                    <a:lnTo>
                      <a:pt x="67" y="152"/>
                    </a:lnTo>
                    <a:lnTo>
                      <a:pt x="69" y="156"/>
                    </a:lnTo>
                    <a:lnTo>
                      <a:pt x="71" y="157"/>
                    </a:lnTo>
                    <a:lnTo>
                      <a:pt x="72" y="158"/>
                    </a:lnTo>
                    <a:lnTo>
                      <a:pt x="73" y="161"/>
                    </a:lnTo>
                    <a:lnTo>
                      <a:pt x="76" y="164"/>
                    </a:lnTo>
                    <a:lnTo>
                      <a:pt x="77" y="167"/>
                    </a:lnTo>
                    <a:lnTo>
                      <a:pt x="78" y="168"/>
                    </a:lnTo>
                    <a:lnTo>
                      <a:pt x="80" y="171"/>
                    </a:lnTo>
                    <a:lnTo>
                      <a:pt x="82" y="174"/>
                    </a:lnTo>
                    <a:lnTo>
                      <a:pt x="84" y="174"/>
                    </a:lnTo>
                    <a:lnTo>
                      <a:pt x="84" y="173"/>
                    </a:lnTo>
                    <a:lnTo>
                      <a:pt x="83" y="169"/>
                    </a:lnTo>
                    <a:lnTo>
                      <a:pt x="81" y="164"/>
                    </a:lnTo>
                    <a:lnTo>
                      <a:pt x="85" y="164"/>
                    </a:lnTo>
                    <a:lnTo>
                      <a:pt x="90" y="167"/>
                    </a:lnTo>
                    <a:lnTo>
                      <a:pt x="94" y="167"/>
                    </a:lnTo>
                    <a:lnTo>
                      <a:pt x="94" y="170"/>
                    </a:lnTo>
                    <a:lnTo>
                      <a:pt x="94" y="171"/>
                    </a:lnTo>
                    <a:lnTo>
                      <a:pt x="97" y="173"/>
                    </a:lnTo>
                    <a:lnTo>
                      <a:pt x="99" y="173"/>
                    </a:lnTo>
                    <a:lnTo>
                      <a:pt x="100" y="174"/>
                    </a:lnTo>
                    <a:lnTo>
                      <a:pt x="106" y="174"/>
                    </a:lnTo>
                    <a:lnTo>
                      <a:pt x="107" y="172"/>
                    </a:lnTo>
                    <a:lnTo>
                      <a:pt x="110" y="168"/>
                    </a:lnTo>
                    <a:lnTo>
                      <a:pt x="110" y="166"/>
                    </a:lnTo>
                    <a:lnTo>
                      <a:pt x="111" y="163"/>
                    </a:lnTo>
                    <a:lnTo>
                      <a:pt x="109" y="161"/>
                    </a:lnTo>
                    <a:lnTo>
                      <a:pt x="107" y="155"/>
                    </a:lnTo>
                    <a:lnTo>
                      <a:pt x="105" y="155"/>
                    </a:lnTo>
                    <a:lnTo>
                      <a:pt x="104" y="151"/>
                    </a:lnTo>
                    <a:lnTo>
                      <a:pt x="104" y="148"/>
                    </a:lnTo>
                    <a:lnTo>
                      <a:pt x="105" y="147"/>
                    </a:lnTo>
                    <a:lnTo>
                      <a:pt x="105" y="145"/>
                    </a:lnTo>
                    <a:lnTo>
                      <a:pt x="106" y="144"/>
                    </a:lnTo>
                    <a:lnTo>
                      <a:pt x="107" y="146"/>
                    </a:lnTo>
                    <a:lnTo>
                      <a:pt x="108" y="149"/>
                    </a:lnTo>
                    <a:lnTo>
                      <a:pt x="110" y="146"/>
                    </a:lnTo>
                    <a:lnTo>
                      <a:pt x="110" y="141"/>
                    </a:lnTo>
                    <a:lnTo>
                      <a:pt x="111" y="140"/>
                    </a:lnTo>
                    <a:lnTo>
                      <a:pt x="113" y="139"/>
                    </a:lnTo>
                    <a:lnTo>
                      <a:pt x="113" y="143"/>
                    </a:lnTo>
                    <a:lnTo>
                      <a:pt x="114" y="144"/>
                    </a:lnTo>
                    <a:lnTo>
                      <a:pt x="113" y="146"/>
                    </a:lnTo>
                    <a:lnTo>
                      <a:pt x="111" y="147"/>
                    </a:lnTo>
                    <a:lnTo>
                      <a:pt x="110" y="151"/>
                    </a:lnTo>
                    <a:lnTo>
                      <a:pt x="111" y="152"/>
                    </a:lnTo>
                    <a:lnTo>
                      <a:pt x="113" y="154"/>
                    </a:lnTo>
                    <a:lnTo>
                      <a:pt x="113" y="156"/>
                    </a:lnTo>
                    <a:lnTo>
                      <a:pt x="116" y="161"/>
                    </a:lnTo>
                    <a:lnTo>
                      <a:pt x="118" y="161"/>
                    </a:lnTo>
                    <a:lnTo>
                      <a:pt x="118" y="159"/>
                    </a:lnTo>
                    <a:lnTo>
                      <a:pt x="119" y="158"/>
                    </a:lnTo>
                    <a:lnTo>
                      <a:pt x="121" y="160"/>
                    </a:lnTo>
                    <a:lnTo>
                      <a:pt x="123" y="158"/>
                    </a:lnTo>
                    <a:lnTo>
                      <a:pt x="124" y="160"/>
                    </a:lnTo>
                    <a:lnTo>
                      <a:pt x="123" y="161"/>
                    </a:lnTo>
                    <a:lnTo>
                      <a:pt x="123" y="164"/>
                    </a:lnTo>
                    <a:lnTo>
                      <a:pt x="121" y="169"/>
                    </a:lnTo>
                    <a:lnTo>
                      <a:pt x="121" y="171"/>
                    </a:lnTo>
                    <a:lnTo>
                      <a:pt x="119" y="175"/>
                    </a:lnTo>
                    <a:lnTo>
                      <a:pt x="117" y="181"/>
                    </a:lnTo>
                    <a:lnTo>
                      <a:pt x="117" y="182"/>
                    </a:lnTo>
                    <a:lnTo>
                      <a:pt x="118" y="182"/>
                    </a:lnTo>
                    <a:lnTo>
                      <a:pt x="119" y="179"/>
                    </a:lnTo>
                    <a:lnTo>
                      <a:pt x="121" y="180"/>
                    </a:lnTo>
                    <a:lnTo>
                      <a:pt x="121" y="181"/>
                    </a:lnTo>
                    <a:lnTo>
                      <a:pt x="123" y="181"/>
                    </a:lnTo>
                    <a:lnTo>
                      <a:pt x="125" y="183"/>
                    </a:lnTo>
                    <a:lnTo>
                      <a:pt x="128" y="184"/>
                    </a:lnTo>
                    <a:lnTo>
                      <a:pt x="126" y="185"/>
                    </a:lnTo>
                    <a:lnTo>
                      <a:pt x="125" y="187"/>
                    </a:lnTo>
                    <a:lnTo>
                      <a:pt x="125" y="188"/>
                    </a:lnTo>
                    <a:lnTo>
                      <a:pt x="123" y="186"/>
                    </a:lnTo>
                    <a:lnTo>
                      <a:pt x="121" y="188"/>
                    </a:lnTo>
                    <a:lnTo>
                      <a:pt x="121" y="189"/>
                    </a:lnTo>
                    <a:lnTo>
                      <a:pt x="123" y="191"/>
                    </a:lnTo>
                    <a:lnTo>
                      <a:pt x="124" y="192"/>
                    </a:lnTo>
                    <a:lnTo>
                      <a:pt x="126" y="192"/>
                    </a:lnTo>
                    <a:lnTo>
                      <a:pt x="126" y="194"/>
                    </a:lnTo>
                    <a:lnTo>
                      <a:pt x="127" y="195"/>
                    </a:lnTo>
                    <a:lnTo>
                      <a:pt x="128" y="198"/>
                    </a:lnTo>
                    <a:lnTo>
                      <a:pt x="128" y="200"/>
                    </a:lnTo>
                    <a:lnTo>
                      <a:pt x="132" y="201"/>
                    </a:lnTo>
                    <a:lnTo>
                      <a:pt x="133" y="203"/>
                    </a:lnTo>
                    <a:lnTo>
                      <a:pt x="134" y="205"/>
                    </a:lnTo>
                    <a:lnTo>
                      <a:pt x="133" y="208"/>
                    </a:lnTo>
                    <a:lnTo>
                      <a:pt x="131" y="210"/>
                    </a:lnTo>
                    <a:lnTo>
                      <a:pt x="129" y="211"/>
                    </a:lnTo>
                    <a:lnTo>
                      <a:pt x="128" y="212"/>
                    </a:lnTo>
                    <a:lnTo>
                      <a:pt x="126" y="210"/>
                    </a:lnTo>
                    <a:lnTo>
                      <a:pt x="125" y="209"/>
                    </a:lnTo>
                    <a:lnTo>
                      <a:pt x="123" y="210"/>
                    </a:lnTo>
                    <a:lnTo>
                      <a:pt x="121" y="213"/>
                    </a:lnTo>
                    <a:lnTo>
                      <a:pt x="122" y="214"/>
                    </a:lnTo>
                    <a:lnTo>
                      <a:pt x="122" y="216"/>
                    </a:lnTo>
                    <a:lnTo>
                      <a:pt x="121" y="218"/>
                    </a:lnTo>
                    <a:lnTo>
                      <a:pt x="121" y="219"/>
                    </a:lnTo>
                    <a:lnTo>
                      <a:pt x="123" y="219"/>
                    </a:lnTo>
                    <a:lnTo>
                      <a:pt x="123" y="219"/>
                    </a:lnTo>
                    <a:lnTo>
                      <a:pt x="125" y="218"/>
                    </a:lnTo>
                    <a:lnTo>
                      <a:pt x="128" y="218"/>
                    </a:lnTo>
                    <a:lnTo>
                      <a:pt x="129" y="216"/>
                    </a:lnTo>
                    <a:lnTo>
                      <a:pt x="132" y="216"/>
                    </a:lnTo>
                    <a:lnTo>
                      <a:pt x="133" y="213"/>
                    </a:lnTo>
                    <a:lnTo>
                      <a:pt x="134" y="213"/>
                    </a:lnTo>
                    <a:lnTo>
                      <a:pt x="135" y="216"/>
                    </a:lnTo>
                    <a:lnTo>
                      <a:pt x="135" y="217"/>
                    </a:lnTo>
                    <a:lnTo>
                      <a:pt x="137" y="216"/>
                    </a:lnTo>
                    <a:lnTo>
                      <a:pt x="139" y="213"/>
                    </a:lnTo>
                    <a:lnTo>
                      <a:pt x="142" y="210"/>
                    </a:lnTo>
                    <a:lnTo>
                      <a:pt x="143" y="212"/>
                    </a:lnTo>
                    <a:lnTo>
                      <a:pt x="142" y="213"/>
                    </a:lnTo>
                    <a:lnTo>
                      <a:pt x="141" y="214"/>
                    </a:lnTo>
                    <a:lnTo>
                      <a:pt x="139" y="216"/>
                    </a:lnTo>
                    <a:lnTo>
                      <a:pt x="141" y="216"/>
                    </a:lnTo>
                    <a:lnTo>
                      <a:pt x="141" y="218"/>
                    </a:lnTo>
                    <a:lnTo>
                      <a:pt x="138" y="219"/>
                    </a:lnTo>
                    <a:lnTo>
                      <a:pt x="138" y="219"/>
                    </a:lnTo>
                    <a:lnTo>
                      <a:pt x="142" y="219"/>
                    </a:lnTo>
                    <a:lnTo>
                      <a:pt x="142" y="221"/>
                    </a:lnTo>
                    <a:lnTo>
                      <a:pt x="140" y="224"/>
                    </a:lnTo>
                    <a:lnTo>
                      <a:pt x="140" y="228"/>
                    </a:lnTo>
                    <a:lnTo>
                      <a:pt x="142" y="229"/>
                    </a:lnTo>
                    <a:lnTo>
                      <a:pt x="142" y="232"/>
                    </a:lnTo>
                    <a:lnTo>
                      <a:pt x="145" y="230"/>
                    </a:lnTo>
                    <a:lnTo>
                      <a:pt x="146" y="229"/>
                    </a:lnTo>
                    <a:lnTo>
                      <a:pt x="145" y="226"/>
                    </a:lnTo>
                    <a:lnTo>
                      <a:pt x="145" y="225"/>
                    </a:lnTo>
                    <a:lnTo>
                      <a:pt x="147" y="224"/>
                    </a:lnTo>
                    <a:lnTo>
                      <a:pt x="150" y="226"/>
                    </a:lnTo>
                    <a:lnTo>
                      <a:pt x="150" y="229"/>
                    </a:lnTo>
                    <a:lnTo>
                      <a:pt x="149" y="232"/>
                    </a:lnTo>
                    <a:lnTo>
                      <a:pt x="151" y="233"/>
                    </a:lnTo>
                    <a:lnTo>
                      <a:pt x="151" y="235"/>
                    </a:lnTo>
                    <a:lnTo>
                      <a:pt x="147" y="237"/>
                    </a:lnTo>
                    <a:lnTo>
                      <a:pt x="146" y="238"/>
                    </a:lnTo>
                    <a:lnTo>
                      <a:pt x="149" y="240"/>
                    </a:lnTo>
                    <a:lnTo>
                      <a:pt x="154" y="241"/>
                    </a:lnTo>
                    <a:lnTo>
                      <a:pt x="155" y="242"/>
                    </a:lnTo>
                    <a:lnTo>
                      <a:pt x="155" y="244"/>
                    </a:lnTo>
                    <a:lnTo>
                      <a:pt x="155" y="247"/>
                    </a:lnTo>
                    <a:lnTo>
                      <a:pt x="156" y="247"/>
                    </a:lnTo>
                    <a:lnTo>
                      <a:pt x="156" y="244"/>
                    </a:lnTo>
                    <a:lnTo>
                      <a:pt x="158" y="242"/>
                    </a:lnTo>
                    <a:lnTo>
                      <a:pt x="159" y="242"/>
                    </a:lnTo>
                    <a:lnTo>
                      <a:pt x="159" y="244"/>
                    </a:lnTo>
                    <a:lnTo>
                      <a:pt x="158" y="247"/>
                    </a:lnTo>
                    <a:lnTo>
                      <a:pt x="158" y="249"/>
                    </a:lnTo>
                    <a:lnTo>
                      <a:pt x="156" y="250"/>
                    </a:lnTo>
                    <a:lnTo>
                      <a:pt x="155" y="254"/>
                    </a:lnTo>
                    <a:lnTo>
                      <a:pt x="155" y="256"/>
                    </a:lnTo>
                    <a:lnTo>
                      <a:pt x="156" y="257"/>
                    </a:lnTo>
                    <a:lnTo>
                      <a:pt x="156" y="259"/>
                    </a:lnTo>
                    <a:lnTo>
                      <a:pt x="155" y="263"/>
                    </a:lnTo>
                    <a:lnTo>
                      <a:pt x="155" y="265"/>
                    </a:lnTo>
                    <a:lnTo>
                      <a:pt x="156" y="266"/>
                    </a:lnTo>
                    <a:lnTo>
                      <a:pt x="156" y="268"/>
                    </a:lnTo>
                    <a:lnTo>
                      <a:pt x="155" y="274"/>
                    </a:lnTo>
                    <a:lnTo>
                      <a:pt x="153" y="276"/>
                    </a:lnTo>
                    <a:lnTo>
                      <a:pt x="155" y="279"/>
                    </a:lnTo>
                    <a:lnTo>
                      <a:pt x="154" y="282"/>
                    </a:lnTo>
                    <a:lnTo>
                      <a:pt x="150" y="283"/>
                    </a:lnTo>
                    <a:lnTo>
                      <a:pt x="146" y="282"/>
                    </a:lnTo>
                    <a:lnTo>
                      <a:pt x="145" y="283"/>
                    </a:lnTo>
                    <a:lnTo>
                      <a:pt x="144" y="285"/>
                    </a:lnTo>
                    <a:lnTo>
                      <a:pt x="139" y="290"/>
                    </a:lnTo>
                    <a:lnTo>
                      <a:pt x="139" y="293"/>
                    </a:lnTo>
                    <a:lnTo>
                      <a:pt x="142" y="295"/>
                    </a:lnTo>
                    <a:lnTo>
                      <a:pt x="142" y="295"/>
                    </a:lnTo>
                    <a:lnTo>
                      <a:pt x="139" y="296"/>
                    </a:lnTo>
                    <a:lnTo>
                      <a:pt x="138" y="295"/>
                    </a:lnTo>
                    <a:lnTo>
                      <a:pt x="136" y="295"/>
                    </a:lnTo>
                    <a:lnTo>
                      <a:pt x="133" y="299"/>
                    </a:lnTo>
                    <a:lnTo>
                      <a:pt x="131" y="300"/>
                    </a:lnTo>
                    <a:lnTo>
                      <a:pt x="126" y="304"/>
                    </a:lnTo>
                    <a:lnTo>
                      <a:pt x="121" y="308"/>
                    </a:lnTo>
                    <a:lnTo>
                      <a:pt x="121" y="308"/>
                    </a:lnTo>
                    <a:lnTo>
                      <a:pt x="119" y="309"/>
                    </a:lnTo>
                    <a:lnTo>
                      <a:pt x="118" y="313"/>
                    </a:lnTo>
                    <a:lnTo>
                      <a:pt x="120" y="316"/>
                    </a:lnTo>
                    <a:lnTo>
                      <a:pt x="121" y="319"/>
                    </a:lnTo>
                    <a:lnTo>
                      <a:pt x="123" y="323"/>
                    </a:lnTo>
                    <a:lnTo>
                      <a:pt x="124" y="332"/>
                    </a:lnTo>
                    <a:lnTo>
                      <a:pt x="122" y="333"/>
                    </a:lnTo>
                    <a:lnTo>
                      <a:pt x="121" y="333"/>
                    </a:lnTo>
                    <a:lnTo>
                      <a:pt x="119" y="334"/>
                    </a:lnTo>
                    <a:lnTo>
                      <a:pt x="119" y="337"/>
                    </a:lnTo>
                    <a:lnTo>
                      <a:pt x="118" y="335"/>
                    </a:lnTo>
                    <a:lnTo>
                      <a:pt x="118" y="330"/>
                    </a:lnTo>
                    <a:lnTo>
                      <a:pt x="117" y="328"/>
                    </a:lnTo>
                    <a:lnTo>
                      <a:pt x="114" y="330"/>
                    </a:lnTo>
                    <a:lnTo>
                      <a:pt x="113" y="333"/>
                    </a:lnTo>
                    <a:lnTo>
                      <a:pt x="111" y="336"/>
                    </a:lnTo>
                    <a:lnTo>
                      <a:pt x="108" y="334"/>
                    </a:lnTo>
                    <a:lnTo>
                      <a:pt x="109" y="333"/>
                    </a:lnTo>
                    <a:lnTo>
                      <a:pt x="109" y="332"/>
                    </a:lnTo>
                    <a:lnTo>
                      <a:pt x="106" y="332"/>
                    </a:lnTo>
                    <a:lnTo>
                      <a:pt x="104" y="335"/>
                    </a:lnTo>
                    <a:lnTo>
                      <a:pt x="102" y="337"/>
                    </a:lnTo>
                    <a:lnTo>
                      <a:pt x="99" y="337"/>
                    </a:lnTo>
                    <a:lnTo>
                      <a:pt x="97" y="337"/>
                    </a:lnTo>
                    <a:lnTo>
                      <a:pt x="97" y="335"/>
                    </a:lnTo>
                    <a:lnTo>
                      <a:pt x="94" y="335"/>
                    </a:lnTo>
                    <a:lnTo>
                      <a:pt x="93" y="337"/>
                    </a:lnTo>
                    <a:lnTo>
                      <a:pt x="90" y="335"/>
                    </a:lnTo>
                    <a:lnTo>
                      <a:pt x="88" y="334"/>
                    </a:lnTo>
                    <a:lnTo>
                      <a:pt x="86" y="332"/>
                    </a:lnTo>
                    <a:lnTo>
                      <a:pt x="83" y="329"/>
                    </a:lnTo>
                    <a:lnTo>
                      <a:pt x="80" y="329"/>
                    </a:lnTo>
                    <a:lnTo>
                      <a:pt x="77" y="323"/>
                    </a:lnTo>
                    <a:lnTo>
                      <a:pt x="76" y="324"/>
                    </a:lnTo>
                    <a:lnTo>
                      <a:pt x="76" y="326"/>
                    </a:lnTo>
                    <a:lnTo>
                      <a:pt x="76" y="328"/>
                    </a:lnTo>
                    <a:lnTo>
                      <a:pt x="74" y="327"/>
                    </a:lnTo>
                    <a:lnTo>
                      <a:pt x="74" y="328"/>
                    </a:lnTo>
                    <a:lnTo>
                      <a:pt x="74" y="330"/>
                    </a:lnTo>
                    <a:lnTo>
                      <a:pt x="75" y="333"/>
                    </a:lnTo>
                    <a:lnTo>
                      <a:pt x="75" y="335"/>
                    </a:lnTo>
                    <a:lnTo>
                      <a:pt x="73" y="335"/>
                    </a:lnTo>
                    <a:lnTo>
                      <a:pt x="71" y="336"/>
                    </a:lnTo>
                    <a:lnTo>
                      <a:pt x="69" y="337"/>
                    </a:lnTo>
                    <a:lnTo>
                      <a:pt x="66" y="338"/>
                    </a:lnTo>
                    <a:lnTo>
                      <a:pt x="64" y="340"/>
                    </a:lnTo>
                    <a:lnTo>
                      <a:pt x="64" y="344"/>
                    </a:lnTo>
                    <a:lnTo>
                      <a:pt x="62" y="346"/>
                    </a:lnTo>
                    <a:lnTo>
                      <a:pt x="61" y="349"/>
                    </a:lnTo>
                    <a:lnTo>
                      <a:pt x="62" y="356"/>
                    </a:lnTo>
                    <a:lnTo>
                      <a:pt x="66" y="358"/>
                    </a:lnTo>
                    <a:lnTo>
                      <a:pt x="66" y="357"/>
                    </a:lnTo>
                    <a:lnTo>
                      <a:pt x="69" y="361"/>
                    </a:lnTo>
                    <a:lnTo>
                      <a:pt x="69" y="364"/>
                    </a:lnTo>
                    <a:lnTo>
                      <a:pt x="73" y="364"/>
                    </a:lnTo>
                    <a:lnTo>
                      <a:pt x="76" y="365"/>
                    </a:lnTo>
                    <a:lnTo>
                      <a:pt x="76" y="364"/>
                    </a:lnTo>
                    <a:lnTo>
                      <a:pt x="80" y="364"/>
                    </a:lnTo>
                    <a:lnTo>
                      <a:pt x="80" y="362"/>
                    </a:lnTo>
                    <a:lnTo>
                      <a:pt x="83" y="362"/>
                    </a:lnTo>
                    <a:lnTo>
                      <a:pt x="85" y="361"/>
                    </a:lnTo>
                    <a:lnTo>
                      <a:pt x="87" y="362"/>
                    </a:lnTo>
                    <a:lnTo>
                      <a:pt x="89" y="361"/>
                    </a:lnTo>
                    <a:lnTo>
                      <a:pt x="89" y="357"/>
                    </a:lnTo>
                    <a:lnTo>
                      <a:pt x="90" y="354"/>
                    </a:lnTo>
                    <a:lnTo>
                      <a:pt x="90" y="354"/>
                    </a:lnTo>
                    <a:lnTo>
                      <a:pt x="94" y="360"/>
                    </a:lnTo>
                    <a:lnTo>
                      <a:pt x="96" y="360"/>
                    </a:lnTo>
                    <a:lnTo>
                      <a:pt x="97" y="363"/>
                    </a:lnTo>
                    <a:lnTo>
                      <a:pt x="100" y="364"/>
                    </a:lnTo>
                    <a:lnTo>
                      <a:pt x="101" y="361"/>
                    </a:lnTo>
                    <a:lnTo>
                      <a:pt x="103" y="359"/>
                    </a:lnTo>
                    <a:lnTo>
                      <a:pt x="104" y="359"/>
                    </a:lnTo>
                    <a:lnTo>
                      <a:pt x="107" y="356"/>
                    </a:lnTo>
                    <a:lnTo>
                      <a:pt x="109" y="355"/>
                    </a:lnTo>
                    <a:lnTo>
                      <a:pt x="108" y="357"/>
                    </a:lnTo>
                    <a:lnTo>
                      <a:pt x="109" y="361"/>
                    </a:lnTo>
                    <a:lnTo>
                      <a:pt x="107" y="364"/>
                    </a:lnTo>
                    <a:lnTo>
                      <a:pt x="107" y="367"/>
                    </a:lnTo>
                    <a:lnTo>
                      <a:pt x="109" y="365"/>
                    </a:lnTo>
                    <a:lnTo>
                      <a:pt x="111" y="360"/>
                    </a:lnTo>
                    <a:lnTo>
                      <a:pt x="111" y="361"/>
                    </a:lnTo>
                    <a:lnTo>
                      <a:pt x="113" y="360"/>
                    </a:lnTo>
                    <a:lnTo>
                      <a:pt x="115" y="361"/>
                    </a:lnTo>
                    <a:lnTo>
                      <a:pt x="114" y="364"/>
                    </a:lnTo>
                    <a:lnTo>
                      <a:pt x="114" y="367"/>
                    </a:lnTo>
                    <a:lnTo>
                      <a:pt x="114" y="364"/>
                    </a:lnTo>
                    <a:lnTo>
                      <a:pt x="119" y="359"/>
                    </a:lnTo>
                    <a:lnTo>
                      <a:pt x="120" y="361"/>
                    </a:lnTo>
                    <a:lnTo>
                      <a:pt x="117" y="364"/>
                    </a:lnTo>
                    <a:lnTo>
                      <a:pt x="117" y="366"/>
                    </a:lnTo>
                    <a:lnTo>
                      <a:pt x="119" y="368"/>
                    </a:lnTo>
                    <a:lnTo>
                      <a:pt x="121" y="372"/>
                    </a:lnTo>
                    <a:lnTo>
                      <a:pt x="120" y="375"/>
                    </a:lnTo>
                    <a:lnTo>
                      <a:pt x="121" y="378"/>
                    </a:lnTo>
                    <a:lnTo>
                      <a:pt x="123" y="378"/>
                    </a:lnTo>
                    <a:lnTo>
                      <a:pt x="123" y="382"/>
                    </a:lnTo>
                    <a:lnTo>
                      <a:pt x="124" y="383"/>
                    </a:lnTo>
                    <a:lnTo>
                      <a:pt x="126" y="379"/>
                    </a:lnTo>
                    <a:lnTo>
                      <a:pt x="125" y="385"/>
                    </a:lnTo>
                    <a:lnTo>
                      <a:pt x="124" y="387"/>
                    </a:lnTo>
                    <a:lnTo>
                      <a:pt x="126" y="389"/>
                    </a:lnTo>
                    <a:lnTo>
                      <a:pt x="126" y="387"/>
                    </a:lnTo>
                    <a:lnTo>
                      <a:pt x="128" y="384"/>
                    </a:lnTo>
                    <a:lnTo>
                      <a:pt x="129" y="383"/>
                    </a:lnTo>
                    <a:lnTo>
                      <a:pt x="128" y="385"/>
                    </a:lnTo>
                    <a:lnTo>
                      <a:pt x="129" y="389"/>
                    </a:lnTo>
                    <a:lnTo>
                      <a:pt x="132" y="392"/>
                    </a:lnTo>
                    <a:lnTo>
                      <a:pt x="135" y="391"/>
                    </a:lnTo>
                    <a:lnTo>
                      <a:pt x="135" y="393"/>
                    </a:lnTo>
                    <a:lnTo>
                      <a:pt x="129" y="397"/>
                    </a:lnTo>
                    <a:lnTo>
                      <a:pt x="125" y="397"/>
                    </a:lnTo>
                    <a:lnTo>
                      <a:pt x="125" y="398"/>
                    </a:lnTo>
                    <a:lnTo>
                      <a:pt x="128" y="399"/>
                    </a:lnTo>
                    <a:lnTo>
                      <a:pt x="128" y="404"/>
                    </a:lnTo>
                    <a:lnTo>
                      <a:pt x="129" y="406"/>
                    </a:lnTo>
                    <a:lnTo>
                      <a:pt x="131" y="409"/>
                    </a:lnTo>
                    <a:lnTo>
                      <a:pt x="133" y="409"/>
                    </a:lnTo>
                    <a:lnTo>
                      <a:pt x="132" y="411"/>
                    </a:lnTo>
                    <a:lnTo>
                      <a:pt x="135" y="413"/>
                    </a:lnTo>
                    <a:lnTo>
                      <a:pt x="137" y="415"/>
                    </a:lnTo>
                    <a:lnTo>
                      <a:pt x="139" y="415"/>
                    </a:lnTo>
                    <a:lnTo>
                      <a:pt x="142" y="419"/>
                    </a:lnTo>
                    <a:lnTo>
                      <a:pt x="145" y="419"/>
                    </a:lnTo>
                    <a:lnTo>
                      <a:pt x="145" y="420"/>
                    </a:lnTo>
                    <a:lnTo>
                      <a:pt x="146" y="421"/>
                    </a:lnTo>
                    <a:lnTo>
                      <a:pt x="147" y="420"/>
                    </a:lnTo>
                    <a:lnTo>
                      <a:pt x="148" y="420"/>
                    </a:lnTo>
                    <a:lnTo>
                      <a:pt x="151" y="420"/>
                    </a:lnTo>
                    <a:lnTo>
                      <a:pt x="149" y="422"/>
                    </a:lnTo>
                    <a:lnTo>
                      <a:pt x="148" y="423"/>
                    </a:lnTo>
                    <a:lnTo>
                      <a:pt x="149" y="426"/>
                    </a:lnTo>
                    <a:lnTo>
                      <a:pt x="151" y="427"/>
                    </a:lnTo>
                    <a:lnTo>
                      <a:pt x="152" y="427"/>
                    </a:lnTo>
                    <a:lnTo>
                      <a:pt x="152" y="430"/>
                    </a:lnTo>
                    <a:lnTo>
                      <a:pt x="155" y="433"/>
                    </a:lnTo>
                    <a:lnTo>
                      <a:pt x="157" y="433"/>
                    </a:lnTo>
                    <a:lnTo>
                      <a:pt x="159" y="435"/>
                    </a:lnTo>
                    <a:lnTo>
                      <a:pt x="159" y="437"/>
                    </a:lnTo>
                    <a:lnTo>
                      <a:pt x="163" y="439"/>
                    </a:lnTo>
                    <a:lnTo>
                      <a:pt x="164" y="438"/>
                    </a:lnTo>
                    <a:lnTo>
                      <a:pt x="166" y="439"/>
                    </a:lnTo>
                    <a:lnTo>
                      <a:pt x="168" y="438"/>
                    </a:lnTo>
                    <a:lnTo>
                      <a:pt x="170" y="440"/>
                    </a:lnTo>
                    <a:lnTo>
                      <a:pt x="170" y="442"/>
                    </a:lnTo>
                    <a:lnTo>
                      <a:pt x="174" y="446"/>
                    </a:lnTo>
                    <a:lnTo>
                      <a:pt x="177" y="446"/>
                    </a:lnTo>
                    <a:lnTo>
                      <a:pt x="178" y="448"/>
                    </a:lnTo>
                    <a:lnTo>
                      <a:pt x="183" y="450"/>
                    </a:lnTo>
                    <a:lnTo>
                      <a:pt x="185" y="451"/>
                    </a:lnTo>
                    <a:lnTo>
                      <a:pt x="187" y="451"/>
                    </a:lnTo>
                    <a:lnTo>
                      <a:pt x="188" y="451"/>
                    </a:lnTo>
                    <a:lnTo>
                      <a:pt x="188" y="449"/>
                    </a:lnTo>
                    <a:lnTo>
                      <a:pt x="187" y="447"/>
                    </a:lnTo>
                    <a:lnTo>
                      <a:pt x="185" y="444"/>
                    </a:lnTo>
                    <a:lnTo>
                      <a:pt x="187" y="443"/>
                    </a:lnTo>
                    <a:lnTo>
                      <a:pt x="189" y="444"/>
                    </a:lnTo>
                    <a:lnTo>
                      <a:pt x="190" y="441"/>
                    </a:lnTo>
                    <a:lnTo>
                      <a:pt x="189" y="440"/>
                    </a:lnTo>
                    <a:lnTo>
                      <a:pt x="187" y="440"/>
                    </a:lnTo>
                    <a:lnTo>
                      <a:pt x="187" y="439"/>
                    </a:lnTo>
                    <a:lnTo>
                      <a:pt x="187" y="436"/>
                    </a:lnTo>
                    <a:lnTo>
                      <a:pt x="187" y="435"/>
                    </a:lnTo>
                    <a:lnTo>
                      <a:pt x="184" y="437"/>
                    </a:lnTo>
                    <a:lnTo>
                      <a:pt x="184" y="436"/>
                    </a:lnTo>
                    <a:lnTo>
                      <a:pt x="184" y="433"/>
                    </a:lnTo>
                    <a:lnTo>
                      <a:pt x="182" y="433"/>
                    </a:lnTo>
                    <a:lnTo>
                      <a:pt x="184" y="431"/>
                    </a:lnTo>
                    <a:lnTo>
                      <a:pt x="184" y="427"/>
                    </a:lnTo>
                    <a:lnTo>
                      <a:pt x="182" y="426"/>
                    </a:lnTo>
                    <a:lnTo>
                      <a:pt x="180" y="426"/>
                    </a:lnTo>
                    <a:lnTo>
                      <a:pt x="180" y="423"/>
                    </a:lnTo>
                    <a:lnTo>
                      <a:pt x="179" y="420"/>
                    </a:lnTo>
                    <a:lnTo>
                      <a:pt x="178" y="419"/>
                    </a:lnTo>
                    <a:lnTo>
                      <a:pt x="175" y="418"/>
                    </a:lnTo>
                    <a:lnTo>
                      <a:pt x="177" y="416"/>
                    </a:lnTo>
                    <a:lnTo>
                      <a:pt x="175" y="416"/>
                    </a:lnTo>
                    <a:lnTo>
                      <a:pt x="173" y="416"/>
                    </a:lnTo>
                    <a:lnTo>
                      <a:pt x="174" y="414"/>
                    </a:lnTo>
                    <a:lnTo>
                      <a:pt x="173" y="411"/>
                    </a:lnTo>
                    <a:lnTo>
                      <a:pt x="170" y="410"/>
                    </a:lnTo>
                    <a:lnTo>
                      <a:pt x="168" y="410"/>
                    </a:lnTo>
                    <a:lnTo>
                      <a:pt x="168" y="406"/>
                    </a:lnTo>
                    <a:lnTo>
                      <a:pt x="168" y="404"/>
                    </a:lnTo>
                    <a:lnTo>
                      <a:pt x="167" y="402"/>
                    </a:lnTo>
                    <a:lnTo>
                      <a:pt x="163" y="399"/>
                    </a:lnTo>
                    <a:lnTo>
                      <a:pt x="163" y="395"/>
                    </a:lnTo>
                    <a:lnTo>
                      <a:pt x="163" y="392"/>
                    </a:lnTo>
                    <a:lnTo>
                      <a:pt x="165" y="393"/>
                    </a:lnTo>
                    <a:lnTo>
                      <a:pt x="166" y="391"/>
                    </a:lnTo>
                    <a:lnTo>
                      <a:pt x="169" y="392"/>
                    </a:lnTo>
                    <a:lnTo>
                      <a:pt x="169" y="395"/>
                    </a:lnTo>
                    <a:lnTo>
                      <a:pt x="171" y="399"/>
                    </a:lnTo>
                    <a:lnTo>
                      <a:pt x="174" y="401"/>
                    </a:lnTo>
                    <a:lnTo>
                      <a:pt x="176" y="402"/>
                    </a:lnTo>
                    <a:lnTo>
                      <a:pt x="176" y="404"/>
                    </a:lnTo>
                    <a:lnTo>
                      <a:pt x="177" y="406"/>
                    </a:lnTo>
                    <a:lnTo>
                      <a:pt x="177" y="403"/>
                    </a:lnTo>
                    <a:lnTo>
                      <a:pt x="176" y="399"/>
                    </a:lnTo>
                    <a:lnTo>
                      <a:pt x="176" y="398"/>
                    </a:lnTo>
                    <a:lnTo>
                      <a:pt x="177" y="397"/>
                    </a:lnTo>
                    <a:lnTo>
                      <a:pt x="178" y="399"/>
                    </a:lnTo>
                    <a:lnTo>
                      <a:pt x="178" y="401"/>
                    </a:lnTo>
                    <a:lnTo>
                      <a:pt x="180" y="402"/>
                    </a:lnTo>
                    <a:lnTo>
                      <a:pt x="181" y="408"/>
                    </a:lnTo>
                    <a:lnTo>
                      <a:pt x="183" y="408"/>
                    </a:lnTo>
                    <a:lnTo>
                      <a:pt x="183" y="409"/>
                    </a:lnTo>
                    <a:lnTo>
                      <a:pt x="185" y="412"/>
                    </a:lnTo>
                    <a:lnTo>
                      <a:pt x="187" y="417"/>
                    </a:lnTo>
                    <a:lnTo>
                      <a:pt x="188" y="416"/>
                    </a:lnTo>
                    <a:lnTo>
                      <a:pt x="187" y="413"/>
                    </a:lnTo>
                    <a:lnTo>
                      <a:pt x="187" y="407"/>
                    </a:lnTo>
                    <a:lnTo>
                      <a:pt x="188" y="404"/>
                    </a:lnTo>
                    <a:lnTo>
                      <a:pt x="188" y="406"/>
                    </a:lnTo>
                    <a:lnTo>
                      <a:pt x="190" y="412"/>
                    </a:lnTo>
                    <a:lnTo>
                      <a:pt x="189" y="414"/>
                    </a:lnTo>
                    <a:lnTo>
                      <a:pt x="190" y="417"/>
                    </a:lnTo>
                    <a:lnTo>
                      <a:pt x="190" y="418"/>
                    </a:lnTo>
                    <a:lnTo>
                      <a:pt x="193" y="419"/>
                    </a:lnTo>
                    <a:lnTo>
                      <a:pt x="194" y="417"/>
                    </a:lnTo>
                    <a:lnTo>
                      <a:pt x="192" y="416"/>
                    </a:lnTo>
                    <a:lnTo>
                      <a:pt x="192" y="414"/>
                    </a:lnTo>
                    <a:lnTo>
                      <a:pt x="194" y="415"/>
                    </a:lnTo>
                    <a:lnTo>
                      <a:pt x="195" y="418"/>
                    </a:lnTo>
                    <a:lnTo>
                      <a:pt x="195" y="420"/>
                    </a:lnTo>
                    <a:lnTo>
                      <a:pt x="195" y="421"/>
                    </a:lnTo>
                    <a:lnTo>
                      <a:pt x="196" y="419"/>
                    </a:lnTo>
                    <a:lnTo>
                      <a:pt x="197" y="417"/>
                    </a:lnTo>
                    <a:lnTo>
                      <a:pt x="197" y="423"/>
                    </a:lnTo>
                    <a:lnTo>
                      <a:pt x="198" y="424"/>
                    </a:lnTo>
                    <a:lnTo>
                      <a:pt x="201" y="424"/>
                    </a:lnTo>
                    <a:lnTo>
                      <a:pt x="201" y="422"/>
                    </a:lnTo>
                    <a:lnTo>
                      <a:pt x="201" y="426"/>
                    </a:lnTo>
                    <a:lnTo>
                      <a:pt x="201" y="427"/>
                    </a:lnTo>
                    <a:lnTo>
                      <a:pt x="201" y="432"/>
                    </a:lnTo>
                    <a:lnTo>
                      <a:pt x="203" y="434"/>
                    </a:lnTo>
                    <a:lnTo>
                      <a:pt x="206" y="434"/>
                    </a:lnTo>
                    <a:lnTo>
                      <a:pt x="206" y="433"/>
                    </a:lnTo>
                    <a:lnTo>
                      <a:pt x="205" y="431"/>
                    </a:lnTo>
                    <a:lnTo>
                      <a:pt x="205" y="427"/>
                    </a:lnTo>
                    <a:lnTo>
                      <a:pt x="204" y="421"/>
                    </a:lnTo>
                    <a:lnTo>
                      <a:pt x="206" y="421"/>
                    </a:lnTo>
                    <a:lnTo>
                      <a:pt x="207" y="423"/>
                    </a:lnTo>
                    <a:lnTo>
                      <a:pt x="209" y="424"/>
                    </a:lnTo>
                    <a:lnTo>
                      <a:pt x="211" y="423"/>
                    </a:lnTo>
                    <a:lnTo>
                      <a:pt x="209" y="420"/>
                    </a:lnTo>
                    <a:lnTo>
                      <a:pt x="210" y="417"/>
                    </a:lnTo>
                    <a:lnTo>
                      <a:pt x="210" y="412"/>
                    </a:lnTo>
                    <a:lnTo>
                      <a:pt x="208" y="406"/>
                    </a:lnTo>
                    <a:lnTo>
                      <a:pt x="209" y="402"/>
                    </a:lnTo>
                    <a:lnTo>
                      <a:pt x="209" y="397"/>
                    </a:lnTo>
                    <a:lnTo>
                      <a:pt x="210" y="402"/>
                    </a:lnTo>
                    <a:lnTo>
                      <a:pt x="210" y="406"/>
                    </a:lnTo>
                    <a:lnTo>
                      <a:pt x="211" y="409"/>
                    </a:lnTo>
                    <a:lnTo>
                      <a:pt x="214" y="414"/>
                    </a:lnTo>
                    <a:lnTo>
                      <a:pt x="215" y="413"/>
                    </a:lnTo>
                    <a:lnTo>
                      <a:pt x="214" y="409"/>
                    </a:lnTo>
                    <a:lnTo>
                      <a:pt x="215" y="406"/>
                    </a:lnTo>
                    <a:lnTo>
                      <a:pt x="216" y="402"/>
                    </a:lnTo>
                    <a:lnTo>
                      <a:pt x="218" y="400"/>
                    </a:lnTo>
                    <a:lnTo>
                      <a:pt x="217" y="399"/>
                    </a:lnTo>
                    <a:lnTo>
                      <a:pt x="214" y="393"/>
                    </a:lnTo>
                    <a:lnTo>
                      <a:pt x="213" y="389"/>
                    </a:lnTo>
                    <a:lnTo>
                      <a:pt x="211" y="389"/>
                    </a:lnTo>
                    <a:lnTo>
                      <a:pt x="212" y="386"/>
                    </a:lnTo>
                    <a:lnTo>
                      <a:pt x="211" y="383"/>
                    </a:lnTo>
                    <a:lnTo>
                      <a:pt x="209" y="381"/>
                    </a:lnTo>
                    <a:lnTo>
                      <a:pt x="212" y="380"/>
                    </a:lnTo>
                    <a:lnTo>
                      <a:pt x="213" y="379"/>
                    </a:lnTo>
                    <a:lnTo>
                      <a:pt x="215" y="377"/>
                    </a:lnTo>
                    <a:lnTo>
                      <a:pt x="214" y="375"/>
                    </a:lnTo>
                    <a:lnTo>
                      <a:pt x="212" y="377"/>
                    </a:lnTo>
                    <a:lnTo>
                      <a:pt x="209" y="377"/>
                    </a:lnTo>
                    <a:lnTo>
                      <a:pt x="208" y="375"/>
                    </a:lnTo>
                    <a:lnTo>
                      <a:pt x="208" y="375"/>
                    </a:lnTo>
                    <a:lnTo>
                      <a:pt x="208" y="372"/>
                    </a:lnTo>
                    <a:lnTo>
                      <a:pt x="210" y="371"/>
                    </a:lnTo>
                    <a:lnTo>
                      <a:pt x="211" y="368"/>
                    </a:lnTo>
                    <a:lnTo>
                      <a:pt x="209" y="365"/>
                    </a:lnTo>
                    <a:lnTo>
                      <a:pt x="208" y="364"/>
                    </a:lnTo>
                    <a:lnTo>
                      <a:pt x="208" y="367"/>
                    </a:lnTo>
                    <a:lnTo>
                      <a:pt x="207" y="369"/>
                    </a:lnTo>
                    <a:lnTo>
                      <a:pt x="207" y="367"/>
                    </a:lnTo>
                    <a:lnTo>
                      <a:pt x="206" y="368"/>
                    </a:lnTo>
                    <a:lnTo>
                      <a:pt x="202" y="368"/>
                    </a:lnTo>
                    <a:lnTo>
                      <a:pt x="202" y="367"/>
                    </a:lnTo>
                    <a:lnTo>
                      <a:pt x="204" y="365"/>
                    </a:lnTo>
                    <a:lnTo>
                      <a:pt x="204" y="364"/>
                    </a:lnTo>
                    <a:lnTo>
                      <a:pt x="204" y="363"/>
                    </a:lnTo>
                    <a:lnTo>
                      <a:pt x="203" y="359"/>
                    </a:lnTo>
                    <a:lnTo>
                      <a:pt x="201" y="357"/>
                    </a:lnTo>
                    <a:lnTo>
                      <a:pt x="200" y="358"/>
                    </a:lnTo>
                    <a:lnTo>
                      <a:pt x="200" y="361"/>
                    </a:lnTo>
                    <a:lnTo>
                      <a:pt x="199" y="364"/>
                    </a:lnTo>
                    <a:lnTo>
                      <a:pt x="198" y="363"/>
                    </a:lnTo>
                    <a:lnTo>
                      <a:pt x="198" y="359"/>
                    </a:lnTo>
                    <a:lnTo>
                      <a:pt x="197" y="357"/>
                    </a:lnTo>
                    <a:lnTo>
                      <a:pt x="197" y="356"/>
                    </a:lnTo>
                    <a:lnTo>
                      <a:pt x="197" y="354"/>
                    </a:lnTo>
                    <a:lnTo>
                      <a:pt x="196" y="354"/>
                    </a:lnTo>
                    <a:lnTo>
                      <a:pt x="196" y="352"/>
                    </a:lnTo>
                    <a:lnTo>
                      <a:pt x="196" y="352"/>
                    </a:lnTo>
                    <a:lnTo>
                      <a:pt x="196" y="350"/>
                    </a:lnTo>
                    <a:lnTo>
                      <a:pt x="194" y="350"/>
                    </a:lnTo>
                    <a:lnTo>
                      <a:pt x="195" y="348"/>
                    </a:lnTo>
                    <a:lnTo>
                      <a:pt x="197" y="347"/>
                    </a:lnTo>
                    <a:lnTo>
                      <a:pt x="199" y="347"/>
                    </a:lnTo>
                    <a:lnTo>
                      <a:pt x="197" y="345"/>
                    </a:lnTo>
                    <a:lnTo>
                      <a:pt x="195" y="344"/>
                    </a:lnTo>
                    <a:lnTo>
                      <a:pt x="194" y="344"/>
                    </a:lnTo>
                    <a:lnTo>
                      <a:pt x="195" y="341"/>
                    </a:lnTo>
                    <a:lnTo>
                      <a:pt x="197" y="340"/>
                    </a:lnTo>
                    <a:lnTo>
                      <a:pt x="197" y="339"/>
                    </a:lnTo>
                    <a:lnTo>
                      <a:pt x="197" y="337"/>
                    </a:lnTo>
                    <a:lnTo>
                      <a:pt x="193" y="337"/>
                    </a:lnTo>
                    <a:lnTo>
                      <a:pt x="192" y="339"/>
                    </a:lnTo>
                    <a:lnTo>
                      <a:pt x="190" y="340"/>
                    </a:lnTo>
                    <a:lnTo>
                      <a:pt x="185" y="342"/>
                    </a:lnTo>
                    <a:lnTo>
                      <a:pt x="187" y="340"/>
                    </a:lnTo>
                    <a:lnTo>
                      <a:pt x="191" y="336"/>
                    </a:lnTo>
                    <a:lnTo>
                      <a:pt x="193" y="333"/>
                    </a:lnTo>
                    <a:lnTo>
                      <a:pt x="193" y="332"/>
                    </a:lnTo>
                    <a:lnTo>
                      <a:pt x="190" y="332"/>
                    </a:lnTo>
                    <a:lnTo>
                      <a:pt x="190" y="331"/>
                    </a:lnTo>
                    <a:lnTo>
                      <a:pt x="190" y="329"/>
                    </a:lnTo>
                    <a:lnTo>
                      <a:pt x="190" y="328"/>
                    </a:lnTo>
                    <a:lnTo>
                      <a:pt x="188" y="328"/>
                    </a:lnTo>
                    <a:lnTo>
                      <a:pt x="188" y="326"/>
                    </a:lnTo>
                    <a:lnTo>
                      <a:pt x="190" y="324"/>
                    </a:lnTo>
                    <a:lnTo>
                      <a:pt x="190" y="320"/>
                    </a:lnTo>
                    <a:lnTo>
                      <a:pt x="187" y="319"/>
                    </a:lnTo>
                    <a:lnTo>
                      <a:pt x="184" y="318"/>
                    </a:lnTo>
                    <a:lnTo>
                      <a:pt x="181" y="318"/>
                    </a:lnTo>
                    <a:lnTo>
                      <a:pt x="180" y="316"/>
                    </a:lnTo>
                    <a:lnTo>
                      <a:pt x="183" y="316"/>
                    </a:lnTo>
                    <a:lnTo>
                      <a:pt x="185" y="316"/>
                    </a:lnTo>
                    <a:lnTo>
                      <a:pt x="187" y="315"/>
                    </a:lnTo>
                    <a:lnTo>
                      <a:pt x="188" y="317"/>
                    </a:lnTo>
                    <a:lnTo>
                      <a:pt x="188" y="319"/>
                    </a:lnTo>
                    <a:lnTo>
                      <a:pt x="190" y="319"/>
                    </a:lnTo>
                    <a:lnTo>
                      <a:pt x="193" y="320"/>
                    </a:lnTo>
                    <a:lnTo>
                      <a:pt x="193" y="322"/>
                    </a:lnTo>
                    <a:lnTo>
                      <a:pt x="192" y="324"/>
                    </a:lnTo>
                    <a:lnTo>
                      <a:pt x="193" y="326"/>
                    </a:lnTo>
                    <a:lnTo>
                      <a:pt x="195" y="330"/>
                    </a:lnTo>
                    <a:lnTo>
                      <a:pt x="196" y="330"/>
                    </a:lnTo>
                    <a:lnTo>
                      <a:pt x="197" y="327"/>
                    </a:lnTo>
                    <a:lnTo>
                      <a:pt x="198" y="329"/>
                    </a:lnTo>
                    <a:lnTo>
                      <a:pt x="201" y="330"/>
                    </a:lnTo>
                    <a:lnTo>
                      <a:pt x="203" y="329"/>
                    </a:lnTo>
                    <a:lnTo>
                      <a:pt x="203" y="327"/>
                    </a:lnTo>
                    <a:lnTo>
                      <a:pt x="201" y="326"/>
                    </a:lnTo>
                    <a:lnTo>
                      <a:pt x="202" y="325"/>
                    </a:lnTo>
                    <a:lnTo>
                      <a:pt x="201" y="322"/>
                    </a:lnTo>
                    <a:lnTo>
                      <a:pt x="199" y="319"/>
                    </a:lnTo>
                    <a:lnTo>
                      <a:pt x="197" y="319"/>
                    </a:lnTo>
                    <a:lnTo>
                      <a:pt x="198" y="316"/>
                    </a:lnTo>
                    <a:lnTo>
                      <a:pt x="198" y="314"/>
                    </a:lnTo>
                    <a:lnTo>
                      <a:pt x="197" y="313"/>
                    </a:lnTo>
                    <a:lnTo>
                      <a:pt x="197" y="312"/>
                    </a:lnTo>
                    <a:lnTo>
                      <a:pt x="198" y="313"/>
                    </a:lnTo>
                    <a:lnTo>
                      <a:pt x="199" y="316"/>
                    </a:lnTo>
                    <a:lnTo>
                      <a:pt x="201" y="318"/>
                    </a:lnTo>
                    <a:lnTo>
                      <a:pt x="203" y="317"/>
                    </a:lnTo>
                    <a:lnTo>
                      <a:pt x="202" y="316"/>
                    </a:lnTo>
                    <a:lnTo>
                      <a:pt x="203" y="316"/>
                    </a:lnTo>
                    <a:lnTo>
                      <a:pt x="204" y="316"/>
                    </a:lnTo>
                    <a:lnTo>
                      <a:pt x="204" y="313"/>
                    </a:lnTo>
                    <a:lnTo>
                      <a:pt x="203" y="310"/>
                    </a:lnTo>
                    <a:lnTo>
                      <a:pt x="200" y="308"/>
                    </a:lnTo>
                    <a:lnTo>
                      <a:pt x="202" y="308"/>
                    </a:lnTo>
                    <a:lnTo>
                      <a:pt x="204" y="309"/>
                    </a:lnTo>
                    <a:lnTo>
                      <a:pt x="205" y="311"/>
                    </a:lnTo>
                    <a:lnTo>
                      <a:pt x="208" y="310"/>
                    </a:lnTo>
                    <a:lnTo>
                      <a:pt x="207" y="308"/>
                    </a:lnTo>
                    <a:lnTo>
                      <a:pt x="207" y="306"/>
                    </a:lnTo>
                    <a:lnTo>
                      <a:pt x="208" y="306"/>
                    </a:lnTo>
                    <a:lnTo>
                      <a:pt x="208" y="308"/>
                    </a:lnTo>
                    <a:lnTo>
                      <a:pt x="210" y="309"/>
                    </a:lnTo>
                    <a:lnTo>
                      <a:pt x="210" y="310"/>
                    </a:lnTo>
                    <a:lnTo>
                      <a:pt x="209" y="311"/>
                    </a:lnTo>
                    <a:lnTo>
                      <a:pt x="208" y="314"/>
                    </a:lnTo>
                    <a:lnTo>
                      <a:pt x="209" y="315"/>
                    </a:lnTo>
                    <a:lnTo>
                      <a:pt x="210" y="315"/>
                    </a:lnTo>
                    <a:lnTo>
                      <a:pt x="211" y="316"/>
                    </a:lnTo>
                    <a:lnTo>
                      <a:pt x="211" y="318"/>
                    </a:lnTo>
                    <a:lnTo>
                      <a:pt x="210" y="318"/>
                    </a:lnTo>
                    <a:lnTo>
                      <a:pt x="209" y="319"/>
                    </a:lnTo>
                    <a:lnTo>
                      <a:pt x="211" y="320"/>
                    </a:lnTo>
                    <a:lnTo>
                      <a:pt x="212" y="319"/>
                    </a:lnTo>
                    <a:lnTo>
                      <a:pt x="213" y="321"/>
                    </a:lnTo>
                    <a:lnTo>
                      <a:pt x="212" y="323"/>
                    </a:lnTo>
                    <a:lnTo>
                      <a:pt x="213" y="324"/>
                    </a:lnTo>
                    <a:lnTo>
                      <a:pt x="215" y="325"/>
                    </a:lnTo>
                    <a:lnTo>
                      <a:pt x="216" y="324"/>
                    </a:lnTo>
                    <a:lnTo>
                      <a:pt x="222" y="320"/>
                    </a:lnTo>
                    <a:lnTo>
                      <a:pt x="223" y="316"/>
                    </a:lnTo>
                    <a:lnTo>
                      <a:pt x="224" y="319"/>
                    </a:lnTo>
                    <a:lnTo>
                      <a:pt x="222" y="320"/>
                    </a:lnTo>
                    <a:lnTo>
                      <a:pt x="222" y="322"/>
                    </a:lnTo>
                    <a:lnTo>
                      <a:pt x="219" y="323"/>
                    </a:lnTo>
                    <a:lnTo>
                      <a:pt x="215" y="329"/>
                    </a:lnTo>
                    <a:lnTo>
                      <a:pt x="215" y="330"/>
                    </a:lnTo>
                    <a:lnTo>
                      <a:pt x="217" y="330"/>
                    </a:lnTo>
                    <a:lnTo>
                      <a:pt x="219" y="330"/>
                    </a:lnTo>
                    <a:lnTo>
                      <a:pt x="223" y="327"/>
                    </a:lnTo>
                    <a:lnTo>
                      <a:pt x="225" y="327"/>
                    </a:lnTo>
                    <a:lnTo>
                      <a:pt x="229" y="325"/>
                    </a:lnTo>
                    <a:lnTo>
                      <a:pt x="229" y="323"/>
                    </a:lnTo>
                    <a:lnTo>
                      <a:pt x="231" y="322"/>
                    </a:lnTo>
                    <a:lnTo>
                      <a:pt x="233" y="319"/>
                    </a:lnTo>
                    <a:lnTo>
                      <a:pt x="235" y="319"/>
                    </a:lnTo>
                    <a:lnTo>
                      <a:pt x="235" y="320"/>
                    </a:lnTo>
                    <a:lnTo>
                      <a:pt x="233" y="321"/>
                    </a:lnTo>
                    <a:lnTo>
                      <a:pt x="232" y="324"/>
                    </a:lnTo>
                    <a:lnTo>
                      <a:pt x="230" y="326"/>
                    </a:lnTo>
                    <a:lnTo>
                      <a:pt x="229" y="328"/>
                    </a:lnTo>
                    <a:lnTo>
                      <a:pt x="226" y="330"/>
                    </a:lnTo>
                    <a:lnTo>
                      <a:pt x="224" y="331"/>
                    </a:lnTo>
                    <a:lnTo>
                      <a:pt x="222" y="331"/>
                    </a:lnTo>
                    <a:lnTo>
                      <a:pt x="220" y="335"/>
                    </a:lnTo>
                    <a:lnTo>
                      <a:pt x="220" y="337"/>
                    </a:lnTo>
                    <a:lnTo>
                      <a:pt x="221" y="337"/>
                    </a:lnTo>
                    <a:lnTo>
                      <a:pt x="222" y="336"/>
                    </a:lnTo>
                    <a:lnTo>
                      <a:pt x="224" y="336"/>
                    </a:lnTo>
                    <a:lnTo>
                      <a:pt x="226" y="337"/>
                    </a:lnTo>
                    <a:lnTo>
                      <a:pt x="224" y="337"/>
                    </a:lnTo>
                    <a:lnTo>
                      <a:pt x="222" y="339"/>
                    </a:lnTo>
                    <a:lnTo>
                      <a:pt x="221" y="339"/>
                    </a:lnTo>
                    <a:lnTo>
                      <a:pt x="221" y="341"/>
                    </a:lnTo>
                    <a:lnTo>
                      <a:pt x="222" y="341"/>
                    </a:lnTo>
                    <a:lnTo>
                      <a:pt x="224" y="340"/>
                    </a:lnTo>
                    <a:lnTo>
                      <a:pt x="225" y="340"/>
                    </a:lnTo>
                    <a:lnTo>
                      <a:pt x="223" y="343"/>
                    </a:lnTo>
                    <a:lnTo>
                      <a:pt x="221" y="344"/>
                    </a:lnTo>
                    <a:lnTo>
                      <a:pt x="221" y="345"/>
                    </a:lnTo>
                    <a:lnTo>
                      <a:pt x="221" y="347"/>
                    </a:lnTo>
                    <a:lnTo>
                      <a:pt x="223" y="347"/>
                    </a:lnTo>
                    <a:lnTo>
                      <a:pt x="225" y="347"/>
                    </a:lnTo>
                    <a:lnTo>
                      <a:pt x="226" y="347"/>
                    </a:lnTo>
                    <a:lnTo>
                      <a:pt x="227" y="347"/>
                    </a:lnTo>
                    <a:lnTo>
                      <a:pt x="225" y="348"/>
                    </a:lnTo>
                    <a:lnTo>
                      <a:pt x="225" y="349"/>
                    </a:lnTo>
                    <a:lnTo>
                      <a:pt x="223" y="350"/>
                    </a:lnTo>
                    <a:lnTo>
                      <a:pt x="222" y="351"/>
                    </a:lnTo>
                    <a:lnTo>
                      <a:pt x="222" y="354"/>
                    </a:lnTo>
                    <a:lnTo>
                      <a:pt x="224" y="355"/>
                    </a:lnTo>
                    <a:lnTo>
                      <a:pt x="224" y="357"/>
                    </a:lnTo>
                    <a:lnTo>
                      <a:pt x="224" y="358"/>
                    </a:lnTo>
                    <a:lnTo>
                      <a:pt x="225" y="356"/>
                    </a:lnTo>
                    <a:lnTo>
                      <a:pt x="227" y="353"/>
                    </a:lnTo>
                    <a:lnTo>
                      <a:pt x="229" y="351"/>
                    </a:lnTo>
                    <a:lnTo>
                      <a:pt x="229" y="351"/>
                    </a:lnTo>
                    <a:lnTo>
                      <a:pt x="229" y="353"/>
                    </a:lnTo>
                    <a:lnTo>
                      <a:pt x="229" y="354"/>
                    </a:lnTo>
                    <a:lnTo>
                      <a:pt x="227" y="355"/>
                    </a:lnTo>
                    <a:lnTo>
                      <a:pt x="228" y="356"/>
                    </a:lnTo>
                    <a:lnTo>
                      <a:pt x="229" y="357"/>
                    </a:lnTo>
                    <a:lnTo>
                      <a:pt x="228" y="359"/>
                    </a:lnTo>
                    <a:lnTo>
                      <a:pt x="229" y="361"/>
                    </a:lnTo>
                    <a:lnTo>
                      <a:pt x="229" y="361"/>
                    </a:lnTo>
                    <a:lnTo>
                      <a:pt x="230" y="360"/>
                    </a:lnTo>
                    <a:lnTo>
                      <a:pt x="232" y="358"/>
                    </a:lnTo>
                    <a:lnTo>
                      <a:pt x="233" y="358"/>
                    </a:lnTo>
                    <a:lnTo>
                      <a:pt x="233" y="360"/>
                    </a:lnTo>
                    <a:lnTo>
                      <a:pt x="232" y="361"/>
                    </a:lnTo>
                    <a:lnTo>
                      <a:pt x="232" y="363"/>
                    </a:lnTo>
                    <a:lnTo>
                      <a:pt x="234" y="363"/>
                    </a:lnTo>
                    <a:lnTo>
                      <a:pt x="234" y="364"/>
                    </a:lnTo>
                    <a:lnTo>
                      <a:pt x="234" y="365"/>
                    </a:lnTo>
                    <a:lnTo>
                      <a:pt x="235" y="367"/>
                    </a:lnTo>
                    <a:lnTo>
                      <a:pt x="235" y="368"/>
                    </a:lnTo>
                    <a:lnTo>
                      <a:pt x="236" y="366"/>
                    </a:lnTo>
                    <a:lnTo>
                      <a:pt x="239" y="365"/>
                    </a:lnTo>
                    <a:lnTo>
                      <a:pt x="239" y="362"/>
                    </a:lnTo>
                    <a:lnTo>
                      <a:pt x="239" y="361"/>
                    </a:lnTo>
                    <a:lnTo>
                      <a:pt x="237" y="358"/>
                    </a:lnTo>
                    <a:lnTo>
                      <a:pt x="238" y="358"/>
                    </a:lnTo>
                    <a:lnTo>
                      <a:pt x="239" y="359"/>
                    </a:lnTo>
                    <a:lnTo>
                      <a:pt x="240" y="359"/>
                    </a:lnTo>
                    <a:lnTo>
                      <a:pt x="240" y="357"/>
                    </a:lnTo>
                    <a:lnTo>
                      <a:pt x="239" y="354"/>
                    </a:lnTo>
                    <a:lnTo>
                      <a:pt x="239" y="353"/>
                    </a:lnTo>
                    <a:lnTo>
                      <a:pt x="240" y="353"/>
                    </a:lnTo>
                    <a:lnTo>
                      <a:pt x="241" y="351"/>
                    </a:lnTo>
                    <a:lnTo>
                      <a:pt x="240" y="349"/>
                    </a:lnTo>
                    <a:lnTo>
                      <a:pt x="239" y="349"/>
                    </a:lnTo>
                    <a:lnTo>
                      <a:pt x="238" y="347"/>
                    </a:lnTo>
                    <a:lnTo>
                      <a:pt x="238" y="347"/>
                    </a:lnTo>
                    <a:lnTo>
                      <a:pt x="239" y="347"/>
                    </a:lnTo>
                    <a:lnTo>
                      <a:pt x="240" y="347"/>
                    </a:lnTo>
                    <a:lnTo>
                      <a:pt x="242" y="346"/>
                    </a:lnTo>
                    <a:lnTo>
                      <a:pt x="241" y="344"/>
                    </a:lnTo>
                    <a:lnTo>
                      <a:pt x="239" y="344"/>
                    </a:lnTo>
                    <a:lnTo>
                      <a:pt x="239" y="344"/>
                    </a:lnTo>
                    <a:lnTo>
                      <a:pt x="241" y="344"/>
                    </a:lnTo>
                    <a:lnTo>
                      <a:pt x="242" y="342"/>
                    </a:lnTo>
                    <a:lnTo>
                      <a:pt x="242" y="337"/>
                    </a:lnTo>
                    <a:lnTo>
                      <a:pt x="242" y="336"/>
                    </a:lnTo>
                    <a:lnTo>
                      <a:pt x="243" y="337"/>
                    </a:lnTo>
                    <a:lnTo>
                      <a:pt x="243" y="340"/>
                    </a:lnTo>
                    <a:lnTo>
                      <a:pt x="244" y="342"/>
                    </a:lnTo>
                    <a:lnTo>
                      <a:pt x="244" y="344"/>
                    </a:lnTo>
                    <a:lnTo>
                      <a:pt x="245" y="345"/>
                    </a:lnTo>
                    <a:lnTo>
                      <a:pt x="247" y="344"/>
                    </a:lnTo>
                    <a:lnTo>
                      <a:pt x="247" y="343"/>
                    </a:lnTo>
                    <a:lnTo>
                      <a:pt x="248" y="342"/>
                    </a:lnTo>
                    <a:lnTo>
                      <a:pt x="248" y="345"/>
                    </a:lnTo>
                    <a:lnTo>
                      <a:pt x="249" y="346"/>
                    </a:lnTo>
                    <a:lnTo>
                      <a:pt x="250" y="346"/>
                    </a:lnTo>
                    <a:lnTo>
                      <a:pt x="251" y="345"/>
                    </a:lnTo>
                    <a:lnTo>
                      <a:pt x="251" y="341"/>
                    </a:lnTo>
                    <a:lnTo>
                      <a:pt x="251" y="338"/>
                    </a:lnTo>
                    <a:lnTo>
                      <a:pt x="250" y="337"/>
                    </a:lnTo>
                    <a:lnTo>
                      <a:pt x="249" y="337"/>
                    </a:lnTo>
                    <a:lnTo>
                      <a:pt x="252" y="337"/>
                    </a:lnTo>
                    <a:lnTo>
                      <a:pt x="253" y="339"/>
                    </a:lnTo>
                    <a:lnTo>
                      <a:pt x="254" y="341"/>
                    </a:lnTo>
                    <a:lnTo>
                      <a:pt x="256" y="341"/>
                    </a:lnTo>
                    <a:lnTo>
                      <a:pt x="256" y="340"/>
                    </a:lnTo>
                    <a:lnTo>
                      <a:pt x="256" y="336"/>
                    </a:lnTo>
                    <a:lnTo>
                      <a:pt x="255" y="333"/>
                    </a:lnTo>
                    <a:lnTo>
                      <a:pt x="253" y="331"/>
                    </a:lnTo>
                    <a:lnTo>
                      <a:pt x="252" y="330"/>
                    </a:lnTo>
                    <a:lnTo>
                      <a:pt x="253" y="330"/>
                    </a:lnTo>
                    <a:lnTo>
                      <a:pt x="254" y="331"/>
                    </a:lnTo>
                    <a:lnTo>
                      <a:pt x="256" y="333"/>
                    </a:lnTo>
                    <a:lnTo>
                      <a:pt x="257" y="335"/>
                    </a:lnTo>
                    <a:lnTo>
                      <a:pt x="261" y="335"/>
                    </a:lnTo>
                    <a:lnTo>
                      <a:pt x="262" y="333"/>
                    </a:lnTo>
                    <a:lnTo>
                      <a:pt x="262" y="331"/>
                    </a:lnTo>
                    <a:lnTo>
                      <a:pt x="260" y="330"/>
                    </a:lnTo>
                    <a:lnTo>
                      <a:pt x="259" y="329"/>
                    </a:lnTo>
                    <a:lnTo>
                      <a:pt x="256" y="329"/>
                    </a:lnTo>
                    <a:lnTo>
                      <a:pt x="254" y="326"/>
                    </a:lnTo>
                    <a:lnTo>
                      <a:pt x="255" y="324"/>
                    </a:lnTo>
                    <a:lnTo>
                      <a:pt x="255" y="326"/>
                    </a:lnTo>
                    <a:lnTo>
                      <a:pt x="257" y="327"/>
                    </a:lnTo>
                    <a:lnTo>
                      <a:pt x="259" y="326"/>
                    </a:lnTo>
                    <a:lnTo>
                      <a:pt x="260" y="326"/>
                    </a:lnTo>
                    <a:lnTo>
                      <a:pt x="259" y="323"/>
                    </a:lnTo>
                    <a:lnTo>
                      <a:pt x="258" y="322"/>
                    </a:lnTo>
                    <a:lnTo>
                      <a:pt x="257" y="320"/>
                    </a:lnTo>
                    <a:lnTo>
                      <a:pt x="259" y="319"/>
                    </a:lnTo>
                    <a:lnTo>
                      <a:pt x="260" y="321"/>
                    </a:lnTo>
                    <a:lnTo>
                      <a:pt x="261" y="322"/>
                    </a:lnTo>
                    <a:lnTo>
                      <a:pt x="261" y="323"/>
                    </a:lnTo>
                    <a:lnTo>
                      <a:pt x="261" y="326"/>
                    </a:lnTo>
                    <a:lnTo>
                      <a:pt x="263" y="326"/>
                    </a:lnTo>
                    <a:lnTo>
                      <a:pt x="266" y="327"/>
                    </a:lnTo>
                    <a:lnTo>
                      <a:pt x="268" y="326"/>
                    </a:lnTo>
                    <a:lnTo>
                      <a:pt x="270" y="326"/>
                    </a:lnTo>
                    <a:lnTo>
                      <a:pt x="271" y="324"/>
                    </a:lnTo>
                    <a:lnTo>
                      <a:pt x="271" y="323"/>
                    </a:lnTo>
                    <a:lnTo>
                      <a:pt x="270" y="323"/>
                    </a:lnTo>
                    <a:lnTo>
                      <a:pt x="267" y="323"/>
                    </a:lnTo>
                    <a:lnTo>
                      <a:pt x="265" y="322"/>
                    </a:lnTo>
                    <a:lnTo>
                      <a:pt x="267" y="321"/>
                    </a:lnTo>
                    <a:lnTo>
                      <a:pt x="269" y="322"/>
                    </a:lnTo>
                    <a:lnTo>
                      <a:pt x="270" y="321"/>
                    </a:lnTo>
                    <a:lnTo>
                      <a:pt x="270" y="319"/>
                    </a:lnTo>
                    <a:lnTo>
                      <a:pt x="268" y="319"/>
                    </a:lnTo>
                    <a:lnTo>
                      <a:pt x="269" y="318"/>
                    </a:lnTo>
                    <a:lnTo>
                      <a:pt x="268" y="316"/>
                    </a:lnTo>
                    <a:lnTo>
                      <a:pt x="267" y="316"/>
                    </a:lnTo>
                    <a:lnTo>
                      <a:pt x="265" y="317"/>
                    </a:lnTo>
                    <a:lnTo>
                      <a:pt x="267" y="315"/>
                    </a:lnTo>
                    <a:lnTo>
                      <a:pt x="268" y="313"/>
                    </a:lnTo>
                    <a:lnTo>
                      <a:pt x="269" y="314"/>
                    </a:lnTo>
                    <a:lnTo>
                      <a:pt x="270" y="315"/>
                    </a:lnTo>
                    <a:lnTo>
                      <a:pt x="271" y="317"/>
                    </a:lnTo>
                    <a:lnTo>
                      <a:pt x="271" y="319"/>
                    </a:lnTo>
                    <a:lnTo>
                      <a:pt x="274" y="3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2" name="Freeform 1042">
                <a:extLst>
                  <a:ext uri="{FF2B5EF4-FFF2-40B4-BE49-F238E27FC236}">
                    <a16:creationId xmlns:a16="http://schemas.microsoft.com/office/drawing/2014/main" id="{AC43415E-4844-4E10-B29F-6B18FB3D872B}"/>
                  </a:ext>
                </a:extLst>
              </p:cNvPr>
              <p:cNvSpPr>
                <a:spLocks/>
              </p:cNvSpPr>
              <p:nvPr/>
            </p:nvSpPr>
            <p:spPr bwMode="auto">
              <a:xfrm>
                <a:off x="2715" y="941"/>
                <a:ext cx="8" cy="19"/>
              </a:xfrm>
              <a:custGeom>
                <a:avLst/>
                <a:gdLst>
                  <a:gd name="T0" fmla="*/ 0 w 8"/>
                  <a:gd name="T1" fmla="*/ 2 h 19"/>
                  <a:gd name="T2" fmla="*/ 1 w 8"/>
                  <a:gd name="T3" fmla="*/ 3 h 19"/>
                  <a:gd name="T4" fmla="*/ 1 w 8"/>
                  <a:gd name="T5" fmla="*/ 6 h 19"/>
                  <a:gd name="T6" fmla="*/ 2 w 8"/>
                  <a:gd name="T7" fmla="*/ 8 h 19"/>
                  <a:gd name="T8" fmla="*/ 2 w 8"/>
                  <a:gd name="T9" fmla="*/ 14 h 19"/>
                  <a:gd name="T10" fmla="*/ 2 w 8"/>
                  <a:gd name="T11" fmla="*/ 17 h 19"/>
                  <a:gd name="T12" fmla="*/ 5 w 8"/>
                  <a:gd name="T13" fmla="*/ 19 h 19"/>
                  <a:gd name="T14" fmla="*/ 7 w 8"/>
                  <a:gd name="T15" fmla="*/ 19 h 19"/>
                  <a:gd name="T16" fmla="*/ 7 w 8"/>
                  <a:gd name="T17" fmla="*/ 16 h 19"/>
                  <a:gd name="T18" fmla="*/ 6 w 8"/>
                  <a:gd name="T19" fmla="*/ 15 h 19"/>
                  <a:gd name="T20" fmla="*/ 6 w 8"/>
                  <a:gd name="T21" fmla="*/ 13 h 19"/>
                  <a:gd name="T22" fmla="*/ 8 w 8"/>
                  <a:gd name="T23" fmla="*/ 6 h 19"/>
                  <a:gd name="T24" fmla="*/ 7 w 8"/>
                  <a:gd name="T25" fmla="*/ 3 h 19"/>
                  <a:gd name="T26" fmla="*/ 3 w 8"/>
                  <a:gd name="T27" fmla="*/ 0 h 19"/>
                  <a:gd name="T28" fmla="*/ 0 w 8"/>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0" y="2"/>
                    </a:moveTo>
                    <a:lnTo>
                      <a:pt x="1" y="3"/>
                    </a:lnTo>
                    <a:lnTo>
                      <a:pt x="1" y="6"/>
                    </a:lnTo>
                    <a:lnTo>
                      <a:pt x="2" y="8"/>
                    </a:lnTo>
                    <a:lnTo>
                      <a:pt x="2" y="14"/>
                    </a:lnTo>
                    <a:lnTo>
                      <a:pt x="2" y="17"/>
                    </a:lnTo>
                    <a:lnTo>
                      <a:pt x="5" y="19"/>
                    </a:lnTo>
                    <a:lnTo>
                      <a:pt x="7" y="19"/>
                    </a:lnTo>
                    <a:lnTo>
                      <a:pt x="7" y="16"/>
                    </a:lnTo>
                    <a:lnTo>
                      <a:pt x="6" y="15"/>
                    </a:lnTo>
                    <a:lnTo>
                      <a:pt x="6" y="13"/>
                    </a:lnTo>
                    <a:lnTo>
                      <a:pt x="8" y="6"/>
                    </a:lnTo>
                    <a:lnTo>
                      <a:pt x="7"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3" name="Freeform 1043">
                <a:extLst>
                  <a:ext uri="{FF2B5EF4-FFF2-40B4-BE49-F238E27FC236}">
                    <a16:creationId xmlns:a16="http://schemas.microsoft.com/office/drawing/2014/main" id="{F2EAACAE-1001-4E3A-A176-8E423EB4CAE5}"/>
                  </a:ext>
                </a:extLst>
              </p:cNvPr>
              <p:cNvSpPr>
                <a:spLocks/>
              </p:cNvSpPr>
              <p:nvPr/>
            </p:nvSpPr>
            <p:spPr bwMode="auto">
              <a:xfrm>
                <a:off x="2722" y="921"/>
                <a:ext cx="3" cy="6"/>
              </a:xfrm>
              <a:custGeom>
                <a:avLst/>
                <a:gdLst>
                  <a:gd name="T0" fmla="*/ 3 w 3"/>
                  <a:gd name="T1" fmla="*/ 6 h 6"/>
                  <a:gd name="T2" fmla="*/ 3 w 3"/>
                  <a:gd name="T3" fmla="*/ 3 h 6"/>
                  <a:gd name="T4" fmla="*/ 1 w 3"/>
                  <a:gd name="T5" fmla="*/ 2 h 6"/>
                  <a:gd name="T6" fmla="*/ 1 w 3"/>
                  <a:gd name="T7" fmla="*/ 0 h 6"/>
                  <a:gd name="T8" fmla="*/ 0 w 3"/>
                  <a:gd name="T9" fmla="*/ 1 h 6"/>
                  <a:gd name="T10" fmla="*/ 0 w 3"/>
                  <a:gd name="T11" fmla="*/ 2 h 6"/>
                  <a:gd name="T12" fmla="*/ 0 w 3"/>
                  <a:gd name="T13" fmla="*/ 6 h 6"/>
                  <a:gd name="T14" fmla="*/ 2 w 3"/>
                  <a:gd name="T15" fmla="*/ 6 h 6"/>
                  <a:gd name="T16" fmla="*/ 3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6"/>
                    </a:moveTo>
                    <a:lnTo>
                      <a:pt x="3" y="3"/>
                    </a:lnTo>
                    <a:lnTo>
                      <a:pt x="1" y="2"/>
                    </a:lnTo>
                    <a:lnTo>
                      <a:pt x="1" y="0"/>
                    </a:lnTo>
                    <a:lnTo>
                      <a:pt x="0" y="1"/>
                    </a:lnTo>
                    <a:lnTo>
                      <a:pt x="0" y="2"/>
                    </a:lnTo>
                    <a:lnTo>
                      <a:pt x="0" y="6"/>
                    </a:lnTo>
                    <a:lnTo>
                      <a:pt x="2"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4" name="Freeform 1044">
                <a:extLst>
                  <a:ext uri="{FF2B5EF4-FFF2-40B4-BE49-F238E27FC236}">
                    <a16:creationId xmlns:a16="http://schemas.microsoft.com/office/drawing/2014/main" id="{673333AA-6B20-4D32-B20D-07D77316D73E}"/>
                  </a:ext>
                </a:extLst>
              </p:cNvPr>
              <p:cNvSpPr>
                <a:spLocks/>
              </p:cNvSpPr>
              <p:nvPr/>
            </p:nvSpPr>
            <p:spPr bwMode="auto">
              <a:xfrm>
                <a:off x="2680" y="882"/>
                <a:ext cx="35" cy="24"/>
              </a:xfrm>
              <a:custGeom>
                <a:avLst/>
                <a:gdLst>
                  <a:gd name="T0" fmla="*/ 25 w 35"/>
                  <a:gd name="T1" fmla="*/ 8 h 24"/>
                  <a:gd name="T2" fmla="*/ 23 w 35"/>
                  <a:gd name="T3" fmla="*/ 3 h 24"/>
                  <a:gd name="T4" fmla="*/ 21 w 35"/>
                  <a:gd name="T5" fmla="*/ 3 h 24"/>
                  <a:gd name="T6" fmla="*/ 18 w 35"/>
                  <a:gd name="T7" fmla="*/ 2 h 24"/>
                  <a:gd name="T8" fmla="*/ 17 w 35"/>
                  <a:gd name="T9" fmla="*/ 3 h 24"/>
                  <a:gd name="T10" fmla="*/ 15 w 35"/>
                  <a:gd name="T11" fmla="*/ 3 h 24"/>
                  <a:gd name="T12" fmla="*/ 14 w 35"/>
                  <a:gd name="T13" fmla="*/ 0 h 24"/>
                  <a:gd name="T14" fmla="*/ 13 w 35"/>
                  <a:gd name="T15" fmla="*/ 0 h 24"/>
                  <a:gd name="T16" fmla="*/ 11 w 35"/>
                  <a:gd name="T17" fmla="*/ 0 h 24"/>
                  <a:gd name="T18" fmla="*/ 9 w 35"/>
                  <a:gd name="T19" fmla="*/ 0 h 24"/>
                  <a:gd name="T20" fmla="*/ 7 w 35"/>
                  <a:gd name="T21" fmla="*/ 0 h 24"/>
                  <a:gd name="T22" fmla="*/ 4 w 35"/>
                  <a:gd name="T23" fmla="*/ 0 h 24"/>
                  <a:gd name="T24" fmla="*/ 2 w 35"/>
                  <a:gd name="T25" fmla="*/ 3 h 24"/>
                  <a:gd name="T26" fmla="*/ 0 w 35"/>
                  <a:gd name="T27" fmla="*/ 8 h 24"/>
                  <a:gd name="T28" fmla="*/ 0 w 35"/>
                  <a:gd name="T29" fmla="*/ 14 h 24"/>
                  <a:gd name="T30" fmla="*/ 3 w 35"/>
                  <a:gd name="T31" fmla="*/ 14 h 24"/>
                  <a:gd name="T32" fmla="*/ 5 w 35"/>
                  <a:gd name="T33" fmla="*/ 14 h 24"/>
                  <a:gd name="T34" fmla="*/ 7 w 35"/>
                  <a:gd name="T35" fmla="*/ 16 h 24"/>
                  <a:gd name="T36" fmla="*/ 10 w 35"/>
                  <a:gd name="T37" fmla="*/ 18 h 24"/>
                  <a:gd name="T38" fmla="*/ 13 w 35"/>
                  <a:gd name="T39" fmla="*/ 18 h 24"/>
                  <a:gd name="T40" fmla="*/ 17 w 35"/>
                  <a:gd name="T41" fmla="*/ 21 h 24"/>
                  <a:gd name="T42" fmla="*/ 21 w 35"/>
                  <a:gd name="T43" fmla="*/ 21 h 24"/>
                  <a:gd name="T44" fmla="*/ 24 w 35"/>
                  <a:gd name="T45" fmla="*/ 24 h 24"/>
                  <a:gd name="T46" fmla="*/ 27 w 35"/>
                  <a:gd name="T47" fmla="*/ 24 h 24"/>
                  <a:gd name="T48" fmla="*/ 31 w 35"/>
                  <a:gd name="T49" fmla="*/ 19 h 24"/>
                  <a:gd name="T50" fmla="*/ 34 w 35"/>
                  <a:gd name="T51" fmla="*/ 21 h 24"/>
                  <a:gd name="T52" fmla="*/ 35 w 35"/>
                  <a:gd name="T53" fmla="*/ 19 h 24"/>
                  <a:gd name="T54" fmla="*/ 35 w 35"/>
                  <a:gd name="T55" fmla="*/ 17 h 24"/>
                  <a:gd name="T56" fmla="*/ 35 w 35"/>
                  <a:gd name="T57" fmla="*/ 15 h 24"/>
                  <a:gd name="T58" fmla="*/ 33 w 35"/>
                  <a:gd name="T59" fmla="*/ 14 h 24"/>
                  <a:gd name="T60" fmla="*/ 31 w 35"/>
                  <a:gd name="T61" fmla="*/ 10 h 24"/>
                  <a:gd name="T62" fmla="*/ 29 w 35"/>
                  <a:gd name="T63" fmla="*/ 12 h 24"/>
                  <a:gd name="T64" fmla="*/ 28 w 35"/>
                  <a:gd name="T65" fmla="*/ 12 h 24"/>
                  <a:gd name="T66" fmla="*/ 26 w 35"/>
                  <a:gd name="T67" fmla="*/ 10 h 24"/>
                  <a:gd name="T68" fmla="*/ 28 w 35"/>
                  <a:gd name="T69" fmla="*/ 9 h 24"/>
                  <a:gd name="T70" fmla="*/ 25 w 35"/>
                  <a:gd name="T7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24">
                    <a:moveTo>
                      <a:pt x="25" y="8"/>
                    </a:moveTo>
                    <a:lnTo>
                      <a:pt x="23" y="3"/>
                    </a:lnTo>
                    <a:lnTo>
                      <a:pt x="21" y="3"/>
                    </a:lnTo>
                    <a:lnTo>
                      <a:pt x="18" y="2"/>
                    </a:lnTo>
                    <a:lnTo>
                      <a:pt x="17" y="3"/>
                    </a:lnTo>
                    <a:lnTo>
                      <a:pt x="15" y="3"/>
                    </a:lnTo>
                    <a:lnTo>
                      <a:pt x="14" y="0"/>
                    </a:lnTo>
                    <a:lnTo>
                      <a:pt x="13" y="0"/>
                    </a:lnTo>
                    <a:lnTo>
                      <a:pt x="11" y="0"/>
                    </a:lnTo>
                    <a:lnTo>
                      <a:pt x="9" y="0"/>
                    </a:lnTo>
                    <a:lnTo>
                      <a:pt x="7" y="0"/>
                    </a:lnTo>
                    <a:lnTo>
                      <a:pt x="4" y="0"/>
                    </a:lnTo>
                    <a:lnTo>
                      <a:pt x="2" y="3"/>
                    </a:lnTo>
                    <a:lnTo>
                      <a:pt x="0" y="8"/>
                    </a:lnTo>
                    <a:lnTo>
                      <a:pt x="0" y="14"/>
                    </a:lnTo>
                    <a:lnTo>
                      <a:pt x="3" y="14"/>
                    </a:lnTo>
                    <a:lnTo>
                      <a:pt x="5" y="14"/>
                    </a:lnTo>
                    <a:lnTo>
                      <a:pt x="7" y="16"/>
                    </a:lnTo>
                    <a:lnTo>
                      <a:pt x="10" y="18"/>
                    </a:lnTo>
                    <a:lnTo>
                      <a:pt x="13" y="18"/>
                    </a:lnTo>
                    <a:lnTo>
                      <a:pt x="17" y="21"/>
                    </a:lnTo>
                    <a:lnTo>
                      <a:pt x="21" y="21"/>
                    </a:lnTo>
                    <a:lnTo>
                      <a:pt x="24" y="24"/>
                    </a:lnTo>
                    <a:lnTo>
                      <a:pt x="27" y="24"/>
                    </a:lnTo>
                    <a:lnTo>
                      <a:pt x="31" y="19"/>
                    </a:lnTo>
                    <a:lnTo>
                      <a:pt x="34" y="21"/>
                    </a:lnTo>
                    <a:lnTo>
                      <a:pt x="35" y="19"/>
                    </a:lnTo>
                    <a:lnTo>
                      <a:pt x="35" y="17"/>
                    </a:lnTo>
                    <a:lnTo>
                      <a:pt x="35" y="15"/>
                    </a:lnTo>
                    <a:lnTo>
                      <a:pt x="33" y="14"/>
                    </a:lnTo>
                    <a:lnTo>
                      <a:pt x="31" y="10"/>
                    </a:lnTo>
                    <a:lnTo>
                      <a:pt x="29" y="12"/>
                    </a:lnTo>
                    <a:lnTo>
                      <a:pt x="28" y="12"/>
                    </a:lnTo>
                    <a:lnTo>
                      <a:pt x="26" y="10"/>
                    </a:lnTo>
                    <a:lnTo>
                      <a:pt x="28" y="9"/>
                    </a:lnTo>
                    <a:lnTo>
                      <a:pt x="2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5" name="Freeform 1045">
                <a:extLst>
                  <a:ext uri="{FF2B5EF4-FFF2-40B4-BE49-F238E27FC236}">
                    <a16:creationId xmlns:a16="http://schemas.microsoft.com/office/drawing/2014/main" id="{ACE23343-1770-4083-BE73-5DFCA8A2342F}"/>
                  </a:ext>
                </a:extLst>
              </p:cNvPr>
              <p:cNvSpPr>
                <a:spLocks/>
              </p:cNvSpPr>
              <p:nvPr/>
            </p:nvSpPr>
            <p:spPr bwMode="auto">
              <a:xfrm>
                <a:off x="2659" y="910"/>
                <a:ext cx="142" cy="158"/>
              </a:xfrm>
              <a:custGeom>
                <a:avLst/>
                <a:gdLst>
                  <a:gd name="T0" fmla="*/ 11 w 184"/>
                  <a:gd name="T1" fmla="*/ 27 h 203"/>
                  <a:gd name="T2" fmla="*/ 13 w 184"/>
                  <a:gd name="T3" fmla="*/ 46 h 203"/>
                  <a:gd name="T4" fmla="*/ 8 w 184"/>
                  <a:gd name="T5" fmla="*/ 48 h 203"/>
                  <a:gd name="T6" fmla="*/ 26 w 184"/>
                  <a:gd name="T7" fmla="*/ 60 h 203"/>
                  <a:gd name="T8" fmla="*/ 36 w 184"/>
                  <a:gd name="T9" fmla="*/ 59 h 203"/>
                  <a:gd name="T10" fmla="*/ 35 w 184"/>
                  <a:gd name="T11" fmla="*/ 90 h 203"/>
                  <a:gd name="T12" fmla="*/ 19 w 184"/>
                  <a:gd name="T13" fmla="*/ 113 h 203"/>
                  <a:gd name="T14" fmla="*/ 17 w 184"/>
                  <a:gd name="T15" fmla="*/ 130 h 203"/>
                  <a:gd name="T16" fmla="*/ 13 w 184"/>
                  <a:gd name="T17" fmla="*/ 150 h 203"/>
                  <a:gd name="T18" fmla="*/ 21 w 184"/>
                  <a:gd name="T19" fmla="*/ 150 h 203"/>
                  <a:gd name="T20" fmla="*/ 24 w 184"/>
                  <a:gd name="T21" fmla="*/ 154 h 203"/>
                  <a:gd name="T22" fmla="*/ 33 w 184"/>
                  <a:gd name="T23" fmla="*/ 166 h 203"/>
                  <a:gd name="T24" fmla="*/ 47 w 184"/>
                  <a:gd name="T25" fmla="*/ 156 h 203"/>
                  <a:gd name="T26" fmla="*/ 53 w 184"/>
                  <a:gd name="T27" fmla="*/ 155 h 203"/>
                  <a:gd name="T28" fmla="*/ 51 w 184"/>
                  <a:gd name="T29" fmla="*/ 176 h 203"/>
                  <a:gd name="T30" fmla="*/ 66 w 184"/>
                  <a:gd name="T31" fmla="*/ 178 h 203"/>
                  <a:gd name="T32" fmla="*/ 72 w 184"/>
                  <a:gd name="T33" fmla="*/ 181 h 203"/>
                  <a:gd name="T34" fmla="*/ 77 w 184"/>
                  <a:gd name="T35" fmla="*/ 186 h 203"/>
                  <a:gd name="T36" fmla="*/ 80 w 184"/>
                  <a:gd name="T37" fmla="*/ 186 h 203"/>
                  <a:gd name="T38" fmla="*/ 89 w 184"/>
                  <a:gd name="T39" fmla="*/ 187 h 203"/>
                  <a:gd name="T40" fmla="*/ 100 w 184"/>
                  <a:gd name="T41" fmla="*/ 189 h 203"/>
                  <a:gd name="T42" fmla="*/ 118 w 184"/>
                  <a:gd name="T43" fmla="*/ 190 h 203"/>
                  <a:gd name="T44" fmla="*/ 124 w 184"/>
                  <a:gd name="T45" fmla="*/ 171 h 203"/>
                  <a:gd name="T46" fmla="*/ 123 w 184"/>
                  <a:gd name="T47" fmla="*/ 197 h 203"/>
                  <a:gd name="T48" fmla="*/ 138 w 184"/>
                  <a:gd name="T49" fmla="*/ 203 h 203"/>
                  <a:gd name="T50" fmla="*/ 160 w 184"/>
                  <a:gd name="T51" fmla="*/ 199 h 203"/>
                  <a:gd name="T52" fmla="*/ 163 w 184"/>
                  <a:gd name="T53" fmla="*/ 179 h 203"/>
                  <a:gd name="T54" fmla="*/ 174 w 184"/>
                  <a:gd name="T55" fmla="*/ 187 h 203"/>
                  <a:gd name="T56" fmla="*/ 170 w 184"/>
                  <a:gd name="T57" fmla="*/ 177 h 203"/>
                  <a:gd name="T58" fmla="*/ 174 w 184"/>
                  <a:gd name="T59" fmla="*/ 169 h 203"/>
                  <a:gd name="T60" fmla="*/ 181 w 184"/>
                  <a:gd name="T61" fmla="*/ 157 h 203"/>
                  <a:gd name="T62" fmla="*/ 179 w 184"/>
                  <a:gd name="T63" fmla="*/ 149 h 203"/>
                  <a:gd name="T64" fmla="*/ 170 w 184"/>
                  <a:gd name="T65" fmla="*/ 137 h 203"/>
                  <a:gd name="T66" fmla="*/ 147 w 184"/>
                  <a:gd name="T67" fmla="*/ 131 h 203"/>
                  <a:gd name="T68" fmla="*/ 131 w 184"/>
                  <a:gd name="T69" fmla="*/ 124 h 203"/>
                  <a:gd name="T70" fmla="*/ 113 w 184"/>
                  <a:gd name="T71" fmla="*/ 126 h 203"/>
                  <a:gd name="T72" fmla="*/ 99 w 184"/>
                  <a:gd name="T73" fmla="*/ 125 h 203"/>
                  <a:gd name="T74" fmla="*/ 98 w 184"/>
                  <a:gd name="T75" fmla="*/ 132 h 203"/>
                  <a:gd name="T76" fmla="*/ 88 w 184"/>
                  <a:gd name="T77" fmla="*/ 121 h 203"/>
                  <a:gd name="T78" fmla="*/ 80 w 184"/>
                  <a:gd name="T79" fmla="*/ 123 h 203"/>
                  <a:gd name="T80" fmla="*/ 74 w 184"/>
                  <a:gd name="T81" fmla="*/ 115 h 203"/>
                  <a:gd name="T82" fmla="*/ 64 w 184"/>
                  <a:gd name="T83" fmla="*/ 120 h 203"/>
                  <a:gd name="T84" fmla="*/ 59 w 184"/>
                  <a:gd name="T85" fmla="*/ 102 h 203"/>
                  <a:gd name="T86" fmla="*/ 58 w 184"/>
                  <a:gd name="T87" fmla="*/ 90 h 203"/>
                  <a:gd name="T88" fmla="*/ 50 w 184"/>
                  <a:gd name="T89" fmla="*/ 90 h 203"/>
                  <a:gd name="T90" fmla="*/ 53 w 184"/>
                  <a:gd name="T91" fmla="*/ 81 h 203"/>
                  <a:gd name="T92" fmla="*/ 55 w 184"/>
                  <a:gd name="T93" fmla="*/ 76 h 203"/>
                  <a:gd name="T94" fmla="*/ 53 w 184"/>
                  <a:gd name="T95" fmla="*/ 69 h 203"/>
                  <a:gd name="T96" fmla="*/ 74 w 184"/>
                  <a:gd name="T97" fmla="*/ 81 h 203"/>
                  <a:gd name="T98" fmla="*/ 65 w 184"/>
                  <a:gd name="T99" fmla="*/ 62 h 203"/>
                  <a:gd name="T100" fmla="*/ 62 w 184"/>
                  <a:gd name="T101" fmla="*/ 50 h 203"/>
                  <a:gd name="T102" fmla="*/ 69 w 184"/>
                  <a:gd name="T103" fmla="*/ 48 h 203"/>
                  <a:gd name="T104" fmla="*/ 50 w 184"/>
                  <a:gd name="T105" fmla="*/ 44 h 203"/>
                  <a:gd name="T106" fmla="*/ 33 w 184"/>
                  <a:gd name="T107" fmla="*/ 52 h 203"/>
                  <a:gd name="T108" fmla="*/ 43 w 184"/>
                  <a:gd name="T109" fmla="*/ 34 h 203"/>
                  <a:gd name="T110" fmla="*/ 34 w 184"/>
                  <a:gd name="T111" fmla="*/ 17 h 203"/>
                  <a:gd name="T112" fmla="*/ 19 w 184"/>
                  <a:gd name="T113" fmla="*/ 2 h 203"/>
                  <a:gd name="T114" fmla="*/ 3 w 184"/>
                  <a:gd name="T115" fmla="*/ 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 h="203">
                    <a:moveTo>
                      <a:pt x="0" y="9"/>
                    </a:moveTo>
                    <a:cubicBezTo>
                      <a:pt x="0" y="14"/>
                      <a:pt x="0" y="14"/>
                      <a:pt x="0" y="14"/>
                    </a:cubicBezTo>
                    <a:cubicBezTo>
                      <a:pt x="1" y="18"/>
                      <a:pt x="1" y="18"/>
                      <a:pt x="1" y="18"/>
                    </a:cubicBezTo>
                    <a:cubicBezTo>
                      <a:pt x="4" y="20"/>
                      <a:pt x="4" y="20"/>
                      <a:pt x="4" y="20"/>
                    </a:cubicBezTo>
                    <a:cubicBezTo>
                      <a:pt x="8" y="27"/>
                      <a:pt x="8" y="27"/>
                      <a:pt x="8" y="27"/>
                    </a:cubicBezTo>
                    <a:cubicBezTo>
                      <a:pt x="11" y="27"/>
                      <a:pt x="11" y="27"/>
                      <a:pt x="11" y="27"/>
                    </a:cubicBezTo>
                    <a:cubicBezTo>
                      <a:pt x="9" y="30"/>
                      <a:pt x="9" y="30"/>
                      <a:pt x="9" y="30"/>
                    </a:cubicBezTo>
                    <a:cubicBezTo>
                      <a:pt x="6" y="30"/>
                      <a:pt x="6" y="30"/>
                      <a:pt x="6" y="30"/>
                    </a:cubicBezTo>
                    <a:cubicBezTo>
                      <a:pt x="5" y="34"/>
                      <a:pt x="5" y="34"/>
                      <a:pt x="5" y="34"/>
                    </a:cubicBezTo>
                    <a:cubicBezTo>
                      <a:pt x="10" y="41"/>
                      <a:pt x="10" y="41"/>
                      <a:pt x="10" y="41"/>
                    </a:cubicBezTo>
                    <a:cubicBezTo>
                      <a:pt x="13" y="43"/>
                      <a:pt x="13" y="43"/>
                      <a:pt x="13" y="43"/>
                    </a:cubicBezTo>
                    <a:cubicBezTo>
                      <a:pt x="13" y="46"/>
                      <a:pt x="13" y="46"/>
                      <a:pt x="13" y="46"/>
                    </a:cubicBezTo>
                    <a:cubicBezTo>
                      <a:pt x="12" y="44"/>
                      <a:pt x="12" y="44"/>
                      <a:pt x="12" y="44"/>
                    </a:cubicBezTo>
                    <a:cubicBezTo>
                      <a:pt x="6" y="43"/>
                      <a:pt x="6" y="43"/>
                      <a:pt x="6" y="43"/>
                    </a:cubicBezTo>
                    <a:cubicBezTo>
                      <a:pt x="6" y="46"/>
                      <a:pt x="6" y="46"/>
                      <a:pt x="6" y="46"/>
                    </a:cubicBezTo>
                    <a:cubicBezTo>
                      <a:pt x="4" y="47"/>
                      <a:pt x="4" y="47"/>
                      <a:pt x="4" y="47"/>
                    </a:cubicBezTo>
                    <a:cubicBezTo>
                      <a:pt x="3" y="51"/>
                      <a:pt x="3" y="51"/>
                      <a:pt x="3" y="51"/>
                    </a:cubicBezTo>
                    <a:cubicBezTo>
                      <a:pt x="8" y="48"/>
                      <a:pt x="8" y="48"/>
                      <a:pt x="8" y="48"/>
                    </a:cubicBezTo>
                    <a:cubicBezTo>
                      <a:pt x="10" y="51"/>
                      <a:pt x="10" y="51"/>
                      <a:pt x="10" y="51"/>
                    </a:cubicBezTo>
                    <a:cubicBezTo>
                      <a:pt x="16" y="48"/>
                      <a:pt x="16" y="48"/>
                      <a:pt x="16" y="48"/>
                    </a:cubicBezTo>
                    <a:cubicBezTo>
                      <a:pt x="17" y="51"/>
                      <a:pt x="17" y="51"/>
                      <a:pt x="17" y="51"/>
                    </a:cubicBezTo>
                    <a:cubicBezTo>
                      <a:pt x="21" y="52"/>
                      <a:pt x="21" y="52"/>
                      <a:pt x="21" y="52"/>
                    </a:cubicBezTo>
                    <a:cubicBezTo>
                      <a:pt x="21" y="55"/>
                      <a:pt x="21" y="55"/>
                      <a:pt x="21" y="55"/>
                    </a:cubicBezTo>
                    <a:cubicBezTo>
                      <a:pt x="26" y="60"/>
                      <a:pt x="26" y="60"/>
                      <a:pt x="26" y="60"/>
                    </a:cubicBezTo>
                    <a:cubicBezTo>
                      <a:pt x="28" y="59"/>
                      <a:pt x="28" y="59"/>
                      <a:pt x="28" y="59"/>
                    </a:cubicBezTo>
                    <a:cubicBezTo>
                      <a:pt x="28" y="57"/>
                      <a:pt x="28" y="57"/>
                      <a:pt x="28" y="57"/>
                    </a:cubicBezTo>
                    <a:cubicBezTo>
                      <a:pt x="30" y="58"/>
                      <a:pt x="30" y="58"/>
                      <a:pt x="30" y="58"/>
                    </a:cubicBezTo>
                    <a:cubicBezTo>
                      <a:pt x="33" y="56"/>
                      <a:pt x="33" y="56"/>
                      <a:pt x="33" y="56"/>
                    </a:cubicBezTo>
                    <a:cubicBezTo>
                      <a:pt x="35" y="57"/>
                      <a:pt x="35" y="57"/>
                      <a:pt x="35" y="57"/>
                    </a:cubicBezTo>
                    <a:cubicBezTo>
                      <a:pt x="36" y="59"/>
                      <a:pt x="36" y="59"/>
                      <a:pt x="36" y="59"/>
                    </a:cubicBezTo>
                    <a:cubicBezTo>
                      <a:pt x="35" y="63"/>
                      <a:pt x="35" y="63"/>
                      <a:pt x="35" y="63"/>
                    </a:cubicBezTo>
                    <a:cubicBezTo>
                      <a:pt x="35" y="71"/>
                      <a:pt x="35" y="71"/>
                      <a:pt x="35" y="71"/>
                    </a:cubicBezTo>
                    <a:cubicBezTo>
                      <a:pt x="33" y="76"/>
                      <a:pt x="33" y="76"/>
                      <a:pt x="33" y="76"/>
                    </a:cubicBezTo>
                    <a:cubicBezTo>
                      <a:pt x="33" y="80"/>
                      <a:pt x="33" y="80"/>
                      <a:pt x="33" y="80"/>
                    </a:cubicBezTo>
                    <a:cubicBezTo>
                      <a:pt x="36" y="84"/>
                      <a:pt x="36" y="84"/>
                      <a:pt x="36" y="84"/>
                    </a:cubicBezTo>
                    <a:cubicBezTo>
                      <a:pt x="35" y="90"/>
                      <a:pt x="35" y="90"/>
                      <a:pt x="35" y="90"/>
                    </a:cubicBezTo>
                    <a:cubicBezTo>
                      <a:pt x="35" y="93"/>
                      <a:pt x="35" y="93"/>
                      <a:pt x="35" y="93"/>
                    </a:cubicBezTo>
                    <a:cubicBezTo>
                      <a:pt x="33" y="98"/>
                      <a:pt x="33" y="98"/>
                      <a:pt x="33" y="98"/>
                    </a:cubicBezTo>
                    <a:cubicBezTo>
                      <a:pt x="28" y="102"/>
                      <a:pt x="28" y="102"/>
                      <a:pt x="28" y="102"/>
                    </a:cubicBezTo>
                    <a:cubicBezTo>
                      <a:pt x="24" y="103"/>
                      <a:pt x="24" y="103"/>
                      <a:pt x="24" y="103"/>
                    </a:cubicBezTo>
                    <a:cubicBezTo>
                      <a:pt x="23" y="107"/>
                      <a:pt x="23" y="107"/>
                      <a:pt x="23" y="107"/>
                    </a:cubicBezTo>
                    <a:cubicBezTo>
                      <a:pt x="19" y="113"/>
                      <a:pt x="19" y="113"/>
                      <a:pt x="19" y="113"/>
                    </a:cubicBezTo>
                    <a:cubicBezTo>
                      <a:pt x="19" y="115"/>
                      <a:pt x="19" y="115"/>
                      <a:pt x="19" y="115"/>
                    </a:cubicBezTo>
                    <a:cubicBezTo>
                      <a:pt x="16" y="118"/>
                      <a:pt x="16" y="118"/>
                      <a:pt x="16" y="118"/>
                    </a:cubicBezTo>
                    <a:cubicBezTo>
                      <a:pt x="14" y="122"/>
                      <a:pt x="14" y="122"/>
                      <a:pt x="14" y="122"/>
                    </a:cubicBezTo>
                    <a:cubicBezTo>
                      <a:pt x="14" y="126"/>
                      <a:pt x="14" y="126"/>
                      <a:pt x="14" y="126"/>
                    </a:cubicBezTo>
                    <a:cubicBezTo>
                      <a:pt x="17" y="127"/>
                      <a:pt x="17" y="127"/>
                      <a:pt x="17" y="127"/>
                    </a:cubicBezTo>
                    <a:cubicBezTo>
                      <a:pt x="17" y="130"/>
                      <a:pt x="17" y="130"/>
                      <a:pt x="17" y="130"/>
                    </a:cubicBezTo>
                    <a:cubicBezTo>
                      <a:pt x="14" y="132"/>
                      <a:pt x="14" y="132"/>
                      <a:pt x="14" y="132"/>
                    </a:cubicBezTo>
                    <a:cubicBezTo>
                      <a:pt x="13" y="135"/>
                      <a:pt x="13" y="135"/>
                      <a:pt x="13" y="135"/>
                    </a:cubicBezTo>
                    <a:cubicBezTo>
                      <a:pt x="15" y="137"/>
                      <a:pt x="15" y="137"/>
                      <a:pt x="15" y="137"/>
                    </a:cubicBezTo>
                    <a:cubicBezTo>
                      <a:pt x="12" y="141"/>
                      <a:pt x="12" y="141"/>
                      <a:pt x="12" y="141"/>
                    </a:cubicBezTo>
                    <a:cubicBezTo>
                      <a:pt x="11" y="145"/>
                      <a:pt x="11" y="145"/>
                      <a:pt x="11" y="145"/>
                    </a:cubicBezTo>
                    <a:cubicBezTo>
                      <a:pt x="13" y="150"/>
                      <a:pt x="13" y="150"/>
                      <a:pt x="13" y="150"/>
                    </a:cubicBezTo>
                    <a:cubicBezTo>
                      <a:pt x="15" y="150"/>
                      <a:pt x="15" y="150"/>
                      <a:pt x="15" y="150"/>
                    </a:cubicBezTo>
                    <a:cubicBezTo>
                      <a:pt x="15" y="153"/>
                      <a:pt x="15" y="153"/>
                      <a:pt x="15" y="153"/>
                    </a:cubicBezTo>
                    <a:cubicBezTo>
                      <a:pt x="18" y="156"/>
                      <a:pt x="18" y="156"/>
                      <a:pt x="18" y="156"/>
                    </a:cubicBezTo>
                    <a:cubicBezTo>
                      <a:pt x="20" y="156"/>
                      <a:pt x="20" y="156"/>
                      <a:pt x="20" y="156"/>
                    </a:cubicBezTo>
                    <a:cubicBezTo>
                      <a:pt x="20" y="152"/>
                      <a:pt x="20" y="152"/>
                      <a:pt x="20" y="152"/>
                    </a:cubicBezTo>
                    <a:cubicBezTo>
                      <a:pt x="21" y="150"/>
                      <a:pt x="21" y="150"/>
                      <a:pt x="21" y="150"/>
                    </a:cubicBezTo>
                    <a:cubicBezTo>
                      <a:pt x="23" y="151"/>
                      <a:pt x="23" y="151"/>
                      <a:pt x="23" y="151"/>
                    </a:cubicBezTo>
                    <a:cubicBezTo>
                      <a:pt x="25" y="151"/>
                      <a:pt x="25" y="151"/>
                      <a:pt x="25" y="151"/>
                    </a:cubicBezTo>
                    <a:cubicBezTo>
                      <a:pt x="28" y="146"/>
                      <a:pt x="28" y="146"/>
                      <a:pt x="28" y="146"/>
                    </a:cubicBezTo>
                    <a:cubicBezTo>
                      <a:pt x="29" y="148"/>
                      <a:pt x="29" y="148"/>
                      <a:pt x="29" y="148"/>
                    </a:cubicBezTo>
                    <a:cubicBezTo>
                      <a:pt x="27" y="153"/>
                      <a:pt x="27" y="153"/>
                      <a:pt x="27" y="153"/>
                    </a:cubicBezTo>
                    <a:cubicBezTo>
                      <a:pt x="24" y="154"/>
                      <a:pt x="24" y="154"/>
                      <a:pt x="24" y="154"/>
                    </a:cubicBezTo>
                    <a:cubicBezTo>
                      <a:pt x="24" y="156"/>
                      <a:pt x="24" y="156"/>
                      <a:pt x="24" y="156"/>
                    </a:cubicBezTo>
                    <a:cubicBezTo>
                      <a:pt x="25" y="158"/>
                      <a:pt x="25" y="158"/>
                      <a:pt x="25" y="158"/>
                    </a:cubicBezTo>
                    <a:cubicBezTo>
                      <a:pt x="25" y="161"/>
                      <a:pt x="25" y="161"/>
                      <a:pt x="25" y="161"/>
                    </a:cubicBezTo>
                    <a:cubicBezTo>
                      <a:pt x="29" y="166"/>
                      <a:pt x="29" y="166"/>
                      <a:pt x="29" y="166"/>
                    </a:cubicBezTo>
                    <a:cubicBezTo>
                      <a:pt x="32" y="165"/>
                      <a:pt x="32" y="165"/>
                      <a:pt x="32" y="165"/>
                    </a:cubicBezTo>
                    <a:cubicBezTo>
                      <a:pt x="33" y="166"/>
                      <a:pt x="33" y="166"/>
                      <a:pt x="33" y="166"/>
                    </a:cubicBezTo>
                    <a:cubicBezTo>
                      <a:pt x="38" y="167"/>
                      <a:pt x="38" y="167"/>
                      <a:pt x="38" y="167"/>
                    </a:cubicBezTo>
                    <a:cubicBezTo>
                      <a:pt x="40" y="165"/>
                      <a:pt x="40" y="165"/>
                      <a:pt x="40" y="165"/>
                    </a:cubicBezTo>
                    <a:cubicBezTo>
                      <a:pt x="44" y="163"/>
                      <a:pt x="44" y="163"/>
                      <a:pt x="44" y="163"/>
                    </a:cubicBezTo>
                    <a:cubicBezTo>
                      <a:pt x="44" y="158"/>
                      <a:pt x="44" y="158"/>
                      <a:pt x="44" y="158"/>
                    </a:cubicBezTo>
                    <a:cubicBezTo>
                      <a:pt x="46" y="157"/>
                      <a:pt x="46" y="157"/>
                      <a:pt x="46" y="157"/>
                    </a:cubicBezTo>
                    <a:cubicBezTo>
                      <a:pt x="47" y="156"/>
                      <a:pt x="47" y="156"/>
                      <a:pt x="47" y="156"/>
                    </a:cubicBezTo>
                    <a:cubicBezTo>
                      <a:pt x="48" y="158"/>
                      <a:pt x="48" y="158"/>
                      <a:pt x="48" y="158"/>
                    </a:cubicBezTo>
                    <a:cubicBezTo>
                      <a:pt x="47" y="160"/>
                      <a:pt x="47" y="160"/>
                      <a:pt x="47" y="160"/>
                    </a:cubicBezTo>
                    <a:cubicBezTo>
                      <a:pt x="47" y="163"/>
                      <a:pt x="47" y="163"/>
                      <a:pt x="47" y="163"/>
                    </a:cubicBezTo>
                    <a:cubicBezTo>
                      <a:pt x="49" y="162"/>
                      <a:pt x="49" y="162"/>
                      <a:pt x="49" y="162"/>
                    </a:cubicBezTo>
                    <a:cubicBezTo>
                      <a:pt x="51" y="156"/>
                      <a:pt x="51" y="156"/>
                      <a:pt x="51" y="156"/>
                    </a:cubicBezTo>
                    <a:cubicBezTo>
                      <a:pt x="53" y="155"/>
                      <a:pt x="53" y="155"/>
                      <a:pt x="53" y="155"/>
                    </a:cubicBezTo>
                    <a:cubicBezTo>
                      <a:pt x="55" y="157"/>
                      <a:pt x="55" y="157"/>
                      <a:pt x="55" y="157"/>
                    </a:cubicBezTo>
                    <a:cubicBezTo>
                      <a:pt x="54" y="161"/>
                      <a:pt x="54" y="161"/>
                      <a:pt x="54" y="161"/>
                    </a:cubicBezTo>
                    <a:cubicBezTo>
                      <a:pt x="49" y="169"/>
                      <a:pt x="49" y="169"/>
                      <a:pt x="49" y="169"/>
                    </a:cubicBezTo>
                    <a:cubicBezTo>
                      <a:pt x="47" y="172"/>
                      <a:pt x="47" y="172"/>
                      <a:pt x="47" y="172"/>
                    </a:cubicBezTo>
                    <a:cubicBezTo>
                      <a:pt x="47" y="175"/>
                      <a:pt x="47" y="175"/>
                      <a:pt x="47" y="175"/>
                    </a:cubicBezTo>
                    <a:cubicBezTo>
                      <a:pt x="51" y="176"/>
                      <a:pt x="51" y="176"/>
                      <a:pt x="51" y="176"/>
                    </a:cubicBezTo>
                    <a:cubicBezTo>
                      <a:pt x="54" y="179"/>
                      <a:pt x="54" y="179"/>
                      <a:pt x="54" y="179"/>
                    </a:cubicBezTo>
                    <a:cubicBezTo>
                      <a:pt x="57" y="179"/>
                      <a:pt x="57" y="179"/>
                      <a:pt x="57" y="179"/>
                    </a:cubicBezTo>
                    <a:cubicBezTo>
                      <a:pt x="58" y="181"/>
                      <a:pt x="58" y="181"/>
                      <a:pt x="58" y="181"/>
                    </a:cubicBezTo>
                    <a:cubicBezTo>
                      <a:pt x="62" y="181"/>
                      <a:pt x="62" y="181"/>
                      <a:pt x="62" y="181"/>
                    </a:cubicBezTo>
                    <a:cubicBezTo>
                      <a:pt x="63" y="178"/>
                      <a:pt x="63" y="178"/>
                      <a:pt x="63" y="178"/>
                    </a:cubicBezTo>
                    <a:cubicBezTo>
                      <a:pt x="66" y="178"/>
                      <a:pt x="66" y="178"/>
                      <a:pt x="66" y="178"/>
                    </a:cubicBezTo>
                    <a:cubicBezTo>
                      <a:pt x="65" y="180"/>
                      <a:pt x="65" y="180"/>
                      <a:pt x="65" y="180"/>
                    </a:cubicBezTo>
                    <a:cubicBezTo>
                      <a:pt x="66" y="183"/>
                      <a:pt x="66" y="183"/>
                      <a:pt x="66" y="183"/>
                    </a:cubicBezTo>
                    <a:cubicBezTo>
                      <a:pt x="68" y="184"/>
                      <a:pt x="68" y="184"/>
                      <a:pt x="68" y="184"/>
                    </a:cubicBezTo>
                    <a:cubicBezTo>
                      <a:pt x="71" y="186"/>
                      <a:pt x="71" y="186"/>
                      <a:pt x="71" y="186"/>
                    </a:cubicBezTo>
                    <a:cubicBezTo>
                      <a:pt x="73" y="184"/>
                      <a:pt x="73" y="184"/>
                      <a:pt x="73" y="184"/>
                    </a:cubicBezTo>
                    <a:cubicBezTo>
                      <a:pt x="72" y="181"/>
                      <a:pt x="72" y="181"/>
                      <a:pt x="72" y="181"/>
                    </a:cubicBezTo>
                    <a:cubicBezTo>
                      <a:pt x="72" y="178"/>
                      <a:pt x="72" y="178"/>
                      <a:pt x="72" y="178"/>
                    </a:cubicBezTo>
                    <a:cubicBezTo>
                      <a:pt x="74" y="174"/>
                      <a:pt x="74" y="174"/>
                      <a:pt x="74" y="174"/>
                    </a:cubicBezTo>
                    <a:cubicBezTo>
                      <a:pt x="75" y="177"/>
                      <a:pt x="75" y="177"/>
                      <a:pt x="75" y="177"/>
                    </a:cubicBezTo>
                    <a:cubicBezTo>
                      <a:pt x="74" y="181"/>
                      <a:pt x="74" y="181"/>
                      <a:pt x="74" y="181"/>
                    </a:cubicBezTo>
                    <a:cubicBezTo>
                      <a:pt x="75" y="186"/>
                      <a:pt x="75" y="186"/>
                      <a:pt x="75" y="186"/>
                    </a:cubicBezTo>
                    <a:cubicBezTo>
                      <a:pt x="77" y="186"/>
                      <a:pt x="77" y="186"/>
                      <a:pt x="77" y="186"/>
                    </a:cubicBezTo>
                    <a:cubicBezTo>
                      <a:pt x="78" y="181"/>
                      <a:pt x="78" y="181"/>
                      <a:pt x="78" y="181"/>
                    </a:cubicBezTo>
                    <a:cubicBezTo>
                      <a:pt x="80" y="179"/>
                      <a:pt x="80" y="179"/>
                      <a:pt x="80" y="179"/>
                    </a:cubicBezTo>
                    <a:cubicBezTo>
                      <a:pt x="82" y="178"/>
                      <a:pt x="82" y="178"/>
                      <a:pt x="82" y="178"/>
                    </a:cubicBezTo>
                    <a:cubicBezTo>
                      <a:pt x="82" y="181"/>
                      <a:pt x="82" y="181"/>
                      <a:pt x="82" y="181"/>
                    </a:cubicBezTo>
                    <a:cubicBezTo>
                      <a:pt x="80" y="183"/>
                      <a:pt x="80" y="183"/>
                      <a:pt x="80" y="183"/>
                    </a:cubicBezTo>
                    <a:cubicBezTo>
                      <a:pt x="80" y="186"/>
                      <a:pt x="80" y="186"/>
                      <a:pt x="80" y="186"/>
                    </a:cubicBezTo>
                    <a:cubicBezTo>
                      <a:pt x="85" y="186"/>
                      <a:pt x="85" y="186"/>
                      <a:pt x="85" y="186"/>
                    </a:cubicBezTo>
                    <a:cubicBezTo>
                      <a:pt x="88" y="184"/>
                      <a:pt x="88" y="184"/>
                      <a:pt x="88" y="184"/>
                    </a:cubicBezTo>
                    <a:cubicBezTo>
                      <a:pt x="90" y="177"/>
                      <a:pt x="90" y="177"/>
                      <a:pt x="90" y="177"/>
                    </a:cubicBezTo>
                    <a:cubicBezTo>
                      <a:pt x="91" y="181"/>
                      <a:pt x="91" y="181"/>
                      <a:pt x="91" y="181"/>
                    </a:cubicBezTo>
                    <a:cubicBezTo>
                      <a:pt x="89" y="184"/>
                      <a:pt x="89" y="184"/>
                      <a:pt x="89" y="184"/>
                    </a:cubicBezTo>
                    <a:cubicBezTo>
                      <a:pt x="89" y="187"/>
                      <a:pt x="89" y="187"/>
                      <a:pt x="89" y="187"/>
                    </a:cubicBezTo>
                    <a:cubicBezTo>
                      <a:pt x="94" y="186"/>
                      <a:pt x="94" y="186"/>
                      <a:pt x="94" y="186"/>
                    </a:cubicBezTo>
                    <a:cubicBezTo>
                      <a:pt x="95" y="180"/>
                      <a:pt x="95" y="180"/>
                      <a:pt x="95" y="180"/>
                    </a:cubicBezTo>
                    <a:cubicBezTo>
                      <a:pt x="96" y="177"/>
                      <a:pt x="96" y="177"/>
                      <a:pt x="96" y="177"/>
                    </a:cubicBezTo>
                    <a:cubicBezTo>
                      <a:pt x="96" y="186"/>
                      <a:pt x="96" y="186"/>
                      <a:pt x="96" y="186"/>
                    </a:cubicBezTo>
                    <a:cubicBezTo>
                      <a:pt x="96" y="189"/>
                      <a:pt x="96" y="189"/>
                      <a:pt x="96" y="189"/>
                    </a:cubicBezTo>
                    <a:cubicBezTo>
                      <a:pt x="100" y="189"/>
                      <a:pt x="100" y="189"/>
                      <a:pt x="100" y="189"/>
                    </a:cubicBezTo>
                    <a:cubicBezTo>
                      <a:pt x="105" y="193"/>
                      <a:pt x="105" y="193"/>
                      <a:pt x="105" y="193"/>
                    </a:cubicBezTo>
                    <a:cubicBezTo>
                      <a:pt x="108" y="191"/>
                      <a:pt x="108" y="191"/>
                      <a:pt x="108" y="191"/>
                    </a:cubicBezTo>
                    <a:cubicBezTo>
                      <a:pt x="110" y="190"/>
                      <a:pt x="110" y="190"/>
                      <a:pt x="110" y="190"/>
                    </a:cubicBezTo>
                    <a:cubicBezTo>
                      <a:pt x="111" y="193"/>
                      <a:pt x="111" y="193"/>
                      <a:pt x="111" y="193"/>
                    </a:cubicBezTo>
                    <a:cubicBezTo>
                      <a:pt x="115" y="192"/>
                      <a:pt x="115" y="192"/>
                      <a:pt x="115" y="192"/>
                    </a:cubicBezTo>
                    <a:cubicBezTo>
                      <a:pt x="118" y="190"/>
                      <a:pt x="118" y="190"/>
                      <a:pt x="118" y="190"/>
                    </a:cubicBezTo>
                    <a:cubicBezTo>
                      <a:pt x="118" y="185"/>
                      <a:pt x="118" y="185"/>
                      <a:pt x="118" y="185"/>
                    </a:cubicBezTo>
                    <a:cubicBezTo>
                      <a:pt x="121" y="181"/>
                      <a:pt x="121" y="181"/>
                      <a:pt x="121" y="181"/>
                    </a:cubicBezTo>
                    <a:cubicBezTo>
                      <a:pt x="122" y="179"/>
                      <a:pt x="122" y="179"/>
                      <a:pt x="122" y="179"/>
                    </a:cubicBezTo>
                    <a:cubicBezTo>
                      <a:pt x="121" y="174"/>
                      <a:pt x="121" y="174"/>
                      <a:pt x="121" y="174"/>
                    </a:cubicBezTo>
                    <a:cubicBezTo>
                      <a:pt x="122" y="171"/>
                      <a:pt x="122" y="171"/>
                      <a:pt x="122" y="171"/>
                    </a:cubicBezTo>
                    <a:cubicBezTo>
                      <a:pt x="124" y="171"/>
                      <a:pt x="124" y="171"/>
                      <a:pt x="124" y="171"/>
                    </a:cubicBezTo>
                    <a:cubicBezTo>
                      <a:pt x="124" y="177"/>
                      <a:pt x="124" y="177"/>
                      <a:pt x="124" y="177"/>
                    </a:cubicBezTo>
                    <a:cubicBezTo>
                      <a:pt x="126" y="177"/>
                      <a:pt x="126" y="177"/>
                      <a:pt x="126" y="177"/>
                    </a:cubicBezTo>
                    <a:cubicBezTo>
                      <a:pt x="126" y="179"/>
                      <a:pt x="126" y="179"/>
                      <a:pt x="126" y="179"/>
                    </a:cubicBezTo>
                    <a:cubicBezTo>
                      <a:pt x="124" y="182"/>
                      <a:pt x="124" y="182"/>
                      <a:pt x="124" y="182"/>
                    </a:cubicBezTo>
                    <a:cubicBezTo>
                      <a:pt x="122" y="188"/>
                      <a:pt x="122" y="188"/>
                      <a:pt x="122" y="188"/>
                    </a:cubicBezTo>
                    <a:cubicBezTo>
                      <a:pt x="123" y="197"/>
                      <a:pt x="123" y="197"/>
                      <a:pt x="123" y="197"/>
                    </a:cubicBezTo>
                    <a:cubicBezTo>
                      <a:pt x="123" y="197"/>
                      <a:pt x="126" y="198"/>
                      <a:pt x="126" y="198"/>
                    </a:cubicBezTo>
                    <a:cubicBezTo>
                      <a:pt x="130" y="197"/>
                      <a:pt x="130" y="197"/>
                      <a:pt x="130" y="197"/>
                    </a:cubicBezTo>
                    <a:cubicBezTo>
                      <a:pt x="130" y="201"/>
                      <a:pt x="130" y="201"/>
                      <a:pt x="130" y="201"/>
                    </a:cubicBezTo>
                    <a:cubicBezTo>
                      <a:pt x="134" y="201"/>
                      <a:pt x="134" y="201"/>
                      <a:pt x="134" y="201"/>
                    </a:cubicBezTo>
                    <a:cubicBezTo>
                      <a:pt x="135" y="203"/>
                      <a:pt x="135" y="203"/>
                      <a:pt x="135" y="203"/>
                    </a:cubicBezTo>
                    <a:cubicBezTo>
                      <a:pt x="138" y="203"/>
                      <a:pt x="138" y="203"/>
                      <a:pt x="138" y="203"/>
                    </a:cubicBezTo>
                    <a:cubicBezTo>
                      <a:pt x="144" y="198"/>
                      <a:pt x="144" y="198"/>
                      <a:pt x="144" y="198"/>
                    </a:cubicBezTo>
                    <a:cubicBezTo>
                      <a:pt x="147" y="197"/>
                      <a:pt x="147" y="197"/>
                      <a:pt x="147" y="197"/>
                    </a:cubicBezTo>
                    <a:cubicBezTo>
                      <a:pt x="153" y="201"/>
                      <a:pt x="153" y="201"/>
                      <a:pt x="153" y="201"/>
                    </a:cubicBezTo>
                    <a:cubicBezTo>
                      <a:pt x="156" y="200"/>
                      <a:pt x="156" y="200"/>
                      <a:pt x="156" y="200"/>
                    </a:cubicBezTo>
                    <a:cubicBezTo>
                      <a:pt x="158" y="201"/>
                      <a:pt x="158" y="201"/>
                      <a:pt x="158" y="201"/>
                    </a:cubicBezTo>
                    <a:cubicBezTo>
                      <a:pt x="160" y="199"/>
                      <a:pt x="160" y="199"/>
                      <a:pt x="160" y="199"/>
                    </a:cubicBezTo>
                    <a:cubicBezTo>
                      <a:pt x="160" y="197"/>
                      <a:pt x="160" y="197"/>
                      <a:pt x="160" y="197"/>
                    </a:cubicBezTo>
                    <a:cubicBezTo>
                      <a:pt x="162" y="192"/>
                      <a:pt x="162" y="192"/>
                      <a:pt x="162" y="192"/>
                    </a:cubicBezTo>
                    <a:cubicBezTo>
                      <a:pt x="165" y="191"/>
                      <a:pt x="165" y="191"/>
                      <a:pt x="165" y="191"/>
                    </a:cubicBezTo>
                    <a:cubicBezTo>
                      <a:pt x="165" y="189"/>
                      <a:pt x="165" y="189"/>
                      <a:pt x="165" y="189"/>
                    </a:cubicBezTo>
                    <a:cubicBezTo>
                      <a:pt x="163" y="184"/>
                      <a:pt x="163" y="184"/>
                      <a:pt x="163" y="184"/>
                    </a:cubicBezTo>
                    <a:cubicBezTo>
                      <a:pt x="163" y="179"/>
                      <a:pt x="163" y="179"/>
                      <a:pt x="163" y="179"/>
                    </a:cubicBezTo>
                    <a:cubicBezTo>
                      <a:pt x="165" y="182"/>
                      <a:pt x="165" y="182"/>
                      <a:pt x="165" y="182"/>
                    </a:cubicBezTo>
                    <a:cubicBezTo>
                      <a:pt x="165" y="185"/>
                      <a:pt x="165" y="185"/>
                      <a:pt x="165" y="185"/>
                    </a:cubicBezTo>
                    <a:cubicBezTo>
                      <a:pt x="168" y="190"/>
                      <a:pt x="168" y="190"/>
                      <a:pt x="168" y="190"/>
                    </a:cubicBezTo>
                    <a:cubicBezTo>
                      <a:pt x="170" y="187"/>
                      <a:pt x="170" y="187"/>
                      <a:pt x="170" y="187"/>
                    </a:cubicBezTo>
                    <a:cubicBezTo>
                      <a:pt x="172" y="187"/>
                      <a:pt x="172" y="187"/>
                      <a:pt x="172" y="187"/>
                    </a:cubicBezTo>
                    <a:cubicBezTo>
                      <a:pt x="174" y="187"/>
                      <a:pt x="174" y="187"/>
                      <a:pt x="174" y="187"/>
                    </a:cubicBezTo>
                    <a:cubicBezTo>
                      <a:pt x="176" y="188"/>
                      <a:pt x="176" y="188"/>
                      <a:pt x="176" y="188"/>
                    </a:cubicBezTo>
                    <a:cubicBezTo>
                      <a:pt x="177" y="185"/>
                      <a:pt x="177" y="185"/>
                      <a:pt x="177" y="185"/>
                    </a:cubicBezTo>
                    <a:cubicBezTo>
                      <a:pt x="175" y="181"/>
                      <a:pt x="175" y="181"/>
                      <a:pt x="175" y="181"/>
                    </a:cubicBezTo>
                    <a:cubicBezTo>
                      <a:pt x="176" y="178"/>
                      <a:pt x="176" y="178"/>
                      <a:pt x="176" y="178"/>
                    </a:cubicBezTo>
                    <a:cubicBezTo>
                      <a:pt x="174" y="176"/>
                      <a:pt x="174" y="176"/>
                      <a:pt x="174" y="176"/>
                    </a:cubicBezTo>
                    <a:cubicBezTo>
                      <a:pt x="170" y="177"/>
                      <a:pt x="170" y="177"/>
                      <a:pt x="170" y="177"/>
                    </a:cubicBezTo>
                    <a:cubicBezTo>
                      <a:pt x="166" y="178"/>
                      <a:pt x="166" y="178"/>
                      <a:pt x="166" y="178"/>
                    </a:cubicBezTo>
                    <a:cubicBezTo>
                      <a:pt x="165" y="174"/>
                      <a:pt x="165" y="174"/>
                      <a:pt x="165" y="174"/>
                    </a:cubicBezTo>
                    <a:cubicBezTo>
                      <a:pt x="166" y="173"/>
                      <a:pt x="166" y="173"/>
                      <a:pt x="166" y="173"/>
                    </a:cubicBezTo>
                    <a:cubicBezTo>
                      <a:pt x="169" y="174"/>
                      <a:pt x="169" y="174"/>
                      <a:pt x="169" y="174"/>
                    </a:cubicBezTo>
                    <a:cubicBezTo>
                      <a:pt x="172" y="172"/>
                      <a:pt x="172" y="172"/>
                      <a:pt x="172" y="172"/>
                    </a:cubicBezTo>
                    <a:cubicBezTo>
                      <a:pt x="174" y="169"/>
                      <a:pt x="174" y="169"/>
                      <a:pt x="174" y="169"/>
                    </a:cubicBezTo>
                    <a:cubicBezTo>
                      <a:pt x="176" y="171"/>
                      <a:pt x="176" y="171"/>
                      <a:pt x="176" y="171"/>
                    </a:cubicBezTo>
                    <a:cubicBezTo>
                      <a:pt x="179" y="170"/>
                      <a:pt x="179" y="170"/>
                      <a:pt x="179" y="170"/>
                    </a:cubicBezTo>
                    <a:cubicBezTo>
                      <a:pt x="181" y="166"/>
                      <a:pt x="181" y="166"/>
                      <a:pt x="181" y="166"/>
                    </a:cubicBezTo>
                    <a:cubicBezTo>
                      <a:pt x="180" y="164"/>
                      <a:pt x="180" y="164"/>
                      <a:pt x="180" y="164"/>
                    </a:cubicBezTo>
                    <a:cubicBezTo>
                      <a:pt x="182" y="159"/>
                      <a:pt x="182" y="159"/>
                      <a:pt x="182" y="159"/>
                    </a:cubicBezTo>
                    <a:cubicBezTo>
                      <a:pt x="181" y="157"/>
                      <a:pt x="181" y="157"/>
                      <a:pt x="181" y="157"/>
                    </a:cubicBezTo>
                    <a:cubicBezTo>
                      <a:pt x="183" y="156"/>
                      <a:pt x="183" y="156"/>
                      <a:pt x="183" y="156"/>
                    </a:cubicBezTo>
                    <a:cubicBezTo>
                      <a:pt x="184" y="154"/>
                      <a:pt x="184" y="154"/>
                      <a:pt x="184" y="154"/>
                    </a:cubicBezTo>
                    <a:cubicBezTo>
                      <a:pt x="179" y="153"/>
                      <a:pt x="179" y="153"/>
                      <a:pt x="179" y="153"/>
                    </a:cubicBezTo>
                    <a:cubicBezTo>
                      <a:pt x="176" y="154"/>
                      <a:pt x="176" y="154"/>
                      <a:pt x="176" y="154"/>
                    </a:cubicBezTo>
                    <a:cubicBezTo>
                      <a:pt x="177" y="150"/>
                      <a:pt x="177" y="150"/>
                      <a:pt x="177" y="150"/>
                    </a:cubicBezTo>
                    <a:cubicBezTo>
                      <a:pt x="179" y="149"/>
                      <a:pt x="179" y="149"/>
                      <a:pt x="179" y="149"/>
                    </a:cubicBezTo>
                    <a:cubicBezTo>
                      <a:pt x="180" y="145"/>
                      <a:pt x="180" y="145"/>
                      <a:pt x="180" y="145"/>
                    </a:cubicBezTo>
                    <a:cubicBezTo>
                      <a:pt x="177" y="143"/>
                      <a:pt x="177" y="143"/>
                      <a:pt x="177" y="143"/>
                    </a:cubicBezTo>
                    <a:cubicBezTo>
                      <a:pt x="169" y="143"/>
                      <a:pt x="169" y="143"/>
                      <a:pt x="169" y="143"/>
                    </a:cubicBezTo>
                    <a:cubicBezTo>
                      <a:pt x="168" y="140"/>
                      <a:pt x="168" y="140"/>
                      <a:pt x="168" y="140"/>
                    </a:cubicBezTo>
                    <a:cubicBezTo>
                      <a:pt x="168" y="137"/>
                      <a:pt x="168" y="137"/>
                      <a:pt x="168" y="137"/>
                    </a:cubicBezTo>
                    <a:cubicBezTo>
                      <a:pt x="170" y="137"/>
                      <a:pt x="170" y="137"/>
                      <a:pt x="170" y="137"/>
                    </a:cubicBezTo>
                    <a:cubicBezTo>
                      <a:pt x="169" y="133"/>
                      <a:pt x="169" y="133"/>
                      <a:pt x="169" y="133"/>
                    </a:cubicBezTo>
                    <a:cubicBezTo>
                      <a:pt x="163" y="127"/>
                      <a:pt x="163" y="127"/>
                      <a:pt x="163" y="127"/>
                    </a:cubicBezTo>
                    <a:cubicBezTo>
                      <a:pt x="160" y="127"/>
                      <a:pt x="160" y="127"/>
                      <a:pt x="160" y="127"/>
                    </a:cubicBezTo>
                    <a:cubicBezTo>
                      <a:pt x="158" y="129"/>
                      <a:pt x="158" y="129"/>
                      <a:pt x="158" y="129"/>
                    </a:cubicBezTo>
                    <a:cubicBezTo>
                      <a:pt x="153" y="129"/>
                      <a:pt x="153" y="129"/>
                      <a:pt x="153" y="129"/>
                    </a:cubicBezTo>
                    <a:cubicBezTo>
                      <a:pt x="147" y="131"/>
                      <a:pt x="147" y="131"/>
                      <a:pt x="147" y="131"/>
                    </a:cubicBezTo>
                    <a:cubicBezTo>
                      <a:pt x="141" y="126"/>
                      <a:pt x="141" y="126"/>
                      <a:pt x="141" y="126"/>
                    </a:cubicBezTo>
                    <a:cubicBezTo>
                      <a:pt x="140" y="122"/>
                      <a:pt x="140" y="122"/>
                      <a:pt x="140" y="122"/>
                    </a:cubicBezTo>
                    <a:cubicBezTo>
                      <a:pt x="138" y="121"/>
                      <a:pt x="138" y="121"/>
                      <a:pt x="138" y="121"/>
                    </a:cubicBezTo>
                    <a:cubicBezTo>
                      <a:pt x="135" y="124"/>
                      <a:pt x="135" y="124"/>
                      <a:pt x="135" y="124"/>
                    </a:cubicBezTo>
                    <a:cubicBezTo>
                      <a:pt x="133" y="123"/>
                      <a:pt x="133" y="123"/>
                      <a:pt x="133" y="123"/>
                    </a:cubicBezTo>
                    <a:cubicBezTo>
                      <a:pt x="131" y="124"/>
                      <a:pt x="131" y="124"/>
                      <a:pt x="131" y="124"/>
                    </a:cubicBezTo>
                    <a:cubicBezTo>
                      <a:pt x="127" y="125"/>
                      <a:pt x="127" y="125"/>
                      <a:pt x="127" y="125"/>
                    </a:cubicBezTo>
                    <a:cubicBezTo>
                      <a:pt x="125" y="129"/>
                      <a:pt x="125" y="129"/>
                      <a:pt x="125" y="129"/>
                    </a:cubicBezTo>
                    <a:cubicBezTo>
                      <a:pt x="123" y="126"/>
                      <a:pt x="123" y="126"/>
                      <a:pt x="123" y="126"/>
                    </a:cubicBezTo>
                    <a:cubicBezTo>
                      <a:pt x="120" y="124"/>
                      <a:pt x="120" y="124"/>
                      <a:pt x="120" y="124"/>
                    </a:cubicBezTo>
                    <a:cubicBezTo>
                      <a:pt x="117" y="125"/>
                      <a:pt x="117" y="125"/>
                      <a:pt x="117" y="125"/>
                    </a:cubicBezTo>
                    <a:cubicBezTo>
                      <a:pt x="113" y="126"/>
                      <a:pt x="113" y="126"/>
                      <a:pt x="113" y="126"/>
                    </a:cubicBezTo>
                    <a:cubicBezTo>
                      <a:pt x="113" y="129"/>
                      <a:pt x="113" y="129"/>
                      <a:pt x="113" y="129"/>
                    </a:cubicBezTo>
                    <a:cubicBezTo>
                      <a:pt x="111" y="130"/>
                      <a:pt x="111" y="130"/>
                      <a:pt x="111" y="130"/>
                    </a:cubicBezTo>
                    <a:cubicBezTo>
                      <a:pt x="111" y="128"/>
                      <a:pt x="111" y="128"/>
                      <a:pt x="111" y="128"/>
                    </a:cubicBezTo>
                    <a:cubicBezTo>
                      <a:pt x="110" y="126"/>
                      <a:pt x="110" y="126"/>
                      <a:pt x="110" y="126"/>
                    </a:cubicBezTo>
                    <a:cubicBezTo>
                      <a:pt x="106" y="127"/>
                      <a:pt x="106" y="127"/>
                      <a:pt x="106" y="127"/>
                    </a:cubicBezTo>
                    <a:cubicBezTo>
                      <a:pt x="99" y="125"/>
                      <a:pt x="99" y="125"/>
                      <a:pt x="99" y="125"/>
                    </a:cubicBezTo>
                    <a:cubicBezTo>
                      <a:pt x="98" y="127"/>
                      <a:pt x="98" y="127"/>
                      <a:pt x="98" y="127"/>
                    </a:cubicBezTo>
                    <a:cubicBezTo>
                      <a:pt x="100" y="130"/>
                      <a:pt x="100" y="130"/>
                      <a:pt x="100" y="130"/>
                    </a:cubicBezTo>
                    <a:cubicBezTo>
                      <a:pt x="100" y="133"/>
                      <a:pt x="100" y="133"/>
                      <a:pt x="100" y="133"/>
                    </a:cubicBezTo>
                    <a:cubicBezTo>
                      <a:pt x="103" y="136"/>
                      <a:pt x="103" y="136"/>
                      <a:pt x="103" y="136"/>
                    </a:cubicBezTo>
                    <a:cubicBezTo>
                      <a:pt x="99" y="135"/>
                      <a:pt x="99" y="135"/>
                      <a:pt x="99" y="135"/>
                    </a:cubicBezTo>
                    <a:cubicBezTo>
                      <a:pt x="98" y="132"/>
                      <a:pt x="98" y="132"/>
                      <a:pt x="98" y="132"/>
                    </a:cubicBezTo>
                    <a:cubicBezTo>
                      <a:pt x="95" y="131"/>
                      <a:pt x="95" y="131"/>
                      <a:pt x="95" y="131"/>
                    </a:cubicBezTo>
                    <a:cubicBezTo>
                      <a:pt x="90" y="133"/>
                      <a:pt x="90" y="133"/>
                      <a:pt x="90" y="133"/>
                    </a:cubicBezTo>
                    <a:cubicBezTo>
                      <a:pt x="88" y="131"/>
                      <a:pt x="88" y="131"/>
                      <a:pt x="88" y="131"/>
                    </a:cubicBezTo>
                    <a:cubicBezTo>
                      <a:pt x="92" y="130"/>
                      <a:pt x="92" y="130"/>
                      <a:pt x="92" y="130"/>
                    </a:cubicBezTo>
                    <a:cubicBezTo>
                      <a:pt x="92" y="126"/>
                      <a:pt x="92" y="126"/>
                      <a:pt x="92" y="126"/>
                    </a:cubicBezTo>
                    <a:cubicBezTo>
                      <a:pt x="88" y="121"/>
                      <a:pt x="88" y="121"/>
                      <a:pt x="88" y="121"/>
                    </a:cubicBezTo>
                    <a:cubicBezTo>
                      <a:pt x="89" y="119"/>
                      <a:pt x="89" y="119"/>
                      <a:pt x="89" y="119"/>
                    </a:cubicBezTo>
                    <a:cubicBezTo>
                      <a:pt x="88" y="116"/>
                      <a:pt x="88" y="116"/>
                      <a:pt x="88" y="116"/>
                    </a:cubicBezTo>
                    <a:cubicBezTo>
                      <a:pt x="83" y="119"/>
                      <a:pt x="83" y="119"/>
                      <a:pt x="83" y="119"/>
                    </a:cubicBezTo>
                    <a:cubicBezTo>
                      <a:pt x="84" y="122"/>
                      <a:pt x="84" y="122"/>
                      <a:pt x="84" y="122"/>
                    </a:cubicBezTo>
                    <a:cubicBezTo>
                      <a:pt x="83" y="125"/>
                      <a:pt x="83" y="125"/>
                      <a:pt x="83" y="125"/>
                    </a:cubicBezTo>
                    <a:cubicBezTo>
                      <a:pt x="80" y="123"/>
                      <a:pt x="80" y="123"/>
                      <a:pt x="80" y="123"/>
                    </a:cubicBezTo>
                    <a:cubicBezTo>
                      <a:pt x="81" y="121"/>
                      <a:pt x="81" y="121"/>
                      <a:pt x="81" y="121"/>
                    </a:cubicBezTo>
                    <a:cubicBezTo>
                      <a:pt x="81" y="118"/>
                      <a:pt x="81" y="118"/>
                      <a:pt x="81" y="118"/>
                    </a:cubicBezTo>
                    <a:cubicBezTo>
                      <a:pt x="78" y="117"/>
                      <a:pt x="78" y="117"/>
                      <a:pt x="78" y="117"/>
                    </a:cubicBezTo>
                    <a:cubicBezTo>
                      <a:pt x="75" y="119"/>
                      <a:pt x="75" y="119"/>
                      <a:pt x="75" y="119"/>
                    </a:cubicBezTo>
                    <a:cubicBezTo>
                      <a:pt x="73" y="119"/>
                      <a:pt x="73" y="119"/>
                      <a:pt x="73" y="119"/>
                    </a:cubicBezTo>
                    <a:cubicBezTo>
                      <a:pt x="74" y="115"/>
                      <a:pt x="74" y="115"/>
                      <a:pt x="74" y="115"/>
                    </a:cubicBezTo>
                    <a:cubicBezTo>
                      <a:pt x="74" y="113"/>
                      <a:pt x="74" y="113"/>
                      <a:pt x="74" y="113"/>
                    </a:cubicBezTo>
                    <a:cubicBezTo>
                      <a:pt x="74" y="108"/>
                      <a:pt x="74" y="108"/>
                      <a:pt x="74" y="108"/>
                    </a:cubicBezTo>
                    <a:cubicBezTo>
                      <a:pt x="70" y="109"/>
                      <a:pt x="70" y="109"/>
                      <a:pt x="70" y="109"/>
                    </a:cubicBezTo>
                    <a:cubicBezTo>
                      <a:pt x="66" y="114"/>
                      <a:pt x="66" y="114"/>
                      <a:pt x="66" y="114"/>
                    </a:cubicBezTo>
                    <a:cubicBezTo>
                      <a:pt x="66" y="120"/>
                      <a:pt x="66" y="120"/>
                      <a:pt x="66" y="120"/>
                    </a:cubicBezTo>
                    <a:cubicBezTo>
                      <a:pt x="64" y="120"/>
                      <a:pt x="64" y="120"/>
                      <a:pt x="64" y="120"/>
                    </a:cubicBezTo>
                    <a:cubicBezTo>
                      <a:pt x="63" y="116"/>
                      <a:pt x="63" y="116"/>
                      <a:pt x="63" y="116"/>
                    </a:cubicBezTo>
                    <a:cubicBezTo>
                      <a:pt x="64" y="112"/>
                      <a:pt x="64" y="112"/>
                      <a:pt x="64" y="112"/>
                    </a:cubicBezTo>
                    <a:cubicBezTo>
                      <a:pt x="64" y="110"/>
                      <a:pt x="64" y="110"/>
                      <a:pt x="64" y="110"/>
                    </a:cubicBezTo>
                    <a:cubicBezTo>
                      <a:pt x="66" y="103"/>
                      <a:pt x="66" y="103"/>
                      <a:pt x="66" y="103"/>
                    </a:cubicBezTo>
                    <a:cubicBezTo>
                      <a:pt x="64" y="100"/>
                      <a:pt x="64" y="100"/>
                      <a:pt x="64" y="100"/>
                    </a:cubicBezTo>
                    <a:cubicBezTo>
                      <a:pt x="59" y="102"/>
                      <a:pt x="59" y="102"/>
                      <a:pt x="59" y="102"/>
                    </a:cubicBezTo>
                    <a:cubicBezTo>
                      <a:pt x="59" y="100"/>
                      <a:pt x="59" y="100"/>
                      <a:pt x="59" y="100"/>
                    </a:cubicBezTo>
                    <a:cubicBezTo>
                      <a:pt x="62" y="98"/>
                      <a:pt x="62" y="98"/>
                      <a:pt x="62" y="98"/>
                    </a:cubicBezTo>
                    <a:cubicBezTo>
                      <a:pt x="64" y="93"/>
                      <a:pt x="64" y="93"/>
                      <a:pt x="64" y="93"/>
                    </a:cubicBezTo>
                    <a:cubicBezTo>
                      <a:pt x="64" y="90"/>
                      <a:pt x="64" y="90"/>
                      <a:pt x="64" y="90"/>
                    </a:cubicBezTo>
                    <a:cubicBezTo>
                      <a:pt x="61" y="91"/>
                      <a:pt x="61" y="91"/>
                      <a:pt x="61" y="91"/>
                    </a:cubicBezTo>
                    <a:cubicBezTo>
                      <a:pt x="58" y="90"/>
                      <a:pt x="58" y="90"/>
                      <a:pt x="58" y="90"/>
                    </a:cubicBezTo>
                    <a:cubicBezTo>
                      <a:pt x="57" y="91"/>
                      <a:pt x="57" y="91"/>
                      <a:pt x="57" y="91"/>
                    </a:cubicBezTo>
                    <a:cubicBezTo>
                      <a:pt x="53" y="92"/>
                      <a:pt x="53" y="92"/>
                      <a:pt x="53" y="92"/>
                    </a:cubicBezTo>
                    <a:cubicBezTo>
                      <a:pt x="55" y="90"/>
                      <a:pt x="55" y="90"/>
                      <a:pt x="55" y="90"/>
                    </a:cubicBezTo>
                    <a:cubicBezTo>
                      <a:pt x="55" y="88"/>
                      <a:pt x="55" y="88"/>
                      <a:pt x="55" y="88"/>
                    </a:cubicBezTo>
                    <a:cubicBezTo>
                      <a:pt x="52" y="88"/>
                      <a:pt x="52" y="88"/>
                      <a:pt x="52" y="88"/>
                    </a:cubicBezTo>
                    <a:cubicBezTo>
                      <a:pt x="50" y="90"/>
                      <a:pt x="50" y="90"/>
                      <a:pt x="50" y="90"/>
                    </a:cubicBezTo>
                    <a:cubicBezTo>
                      <a:pt x="45" y="91"/>
                      <a:pt x="45" y="91"/>
                      <a:pt x="45" y="91"/>
                    </a:cubicBezTo>
                    <a:cubicBezTo>
                      <a:pt x="45" y="89"/>
                      <a:pt x="45" y="89"/>
                      <a:pt x="45" y="89"/>
                    </a:cubicBezTo>
                    <a:cubicBezTo>
                      <a:pt x="48" y="88"/>
                      <a:pt x="48" y="88"/>
                      <a:pt x="48" y="88"/>
                    </a:cubicBezTo>
                    <a:cubicBezTo>
                      <a:pt x="49" y="84"/>
                      <a:pt x="49" y="84"/>
                      <a:pt x="49" y="84"/>
                    </a:cubicBezTo>
                    <a:cubicBezTo>
                      <a:pt x="50" y="81"/>
                      <a:pt x="50" y="81"/>
                      <a:pt x="50" y="81"/>
                    </a:cubicBezTo>
                    <a:cubicBezTo>
                      <a:pt x="53" y="81"/>
                      <a:pt x="53" y="81"/>
                      <a:pt x="53" y="81"/>
                    </a:cubicBezTo>
                    <a:cubicBezTo>
                      <a:pt x="56" y="85"/>
                      <a:pt x="56" y="85"/>
                      <a:pt x="56" y="85"/>
                    </a:cubicBezTo>
                    <a:cubicBezTo>
                      <a:pt x="61" y="85"/>
                      <a:pt x="61" y="85"/>
                      <a:pt x="61" y="85"/>
                    </a:cubicBezTo>
                    <a:cubicBezTo>
                      <a:pt x="60" y="82"/>
                      <a:pt x="60" y="82"/>
                      <a:pt x="60" y="82"/>
                    </a:cubicBezTo>
                    <a:cubicBezTo>
                      <a:pt x="57" y="78"/>
                      <a:pt x="57" y="78"/>
                      <a:pt x="57" y="78"/>
                    </a:cubicBezTo>
                    <a:cubicBezTo>
                      <a:pt x="54" y="78"/>
                      <a:pt x="54" y="78"/>
                      <a:pt x="54" y="78"/>
                    </a:cubicBezTo>
                    <a:cubicBezTo>
                      <a:pt x="55" y="76"/>
                      <a:pt x="55" y="76"/>
                      <a:pt x="55" y="76"/>
                    </a:cubicBezTo>
                    <a:cubicBezTo>
                      <a:pt x="51" y="71"/>
                      <a:pt x="51" y="71"/>
                      <a:pt x="51" y="71"/>
                    </a:cubicBezTo>
                    <a:cubicBezTo>
                      <a:pt x="48" y="68"/>
                      <a:pt x="48" y="68"/>
                      <a:pt x="48" y="68"/>
                    </a:cubicBezTo>
                    <a:cubicBezTo>
                      <a:pt x="50" y="68"/>
                      <a:pt x="50" y="68"/>
                      <a:pt x="50" y="68"/>
                    </a:cubicBezTo>
                    <a:cubicBezTo>
                      <a:pt x="50" y="65"/>
                      <a:pt x="50" y="65"/>
                      <a:pt x="50" y="65"/>
                    </a:cubicBezTo>
                    <a:cubicBezTo>
                      <a:pt x="52" y="65"/>
                      <a:pt x="52" y="65"/>
                      <a:pt x="52" y="65"/>
                    </a:cubicBezTo>
                    <a:cubicBezTo>
                      <a:pt x="53" y="69"/>
                      <a:pt x="53" y="69"/>
                      <a:pt x="53" y="69"/>
                    </a:cubicBezTo>
                    <a:cubicBezTo>
                      <a:pt x="57" y="74"/>
                      <a:pt x="57" y="74"/>
                      <a:pt x="57" y="74"/>
                    </a:cubicBezTo>
                    <a:cubicBezTo>
                      <a:pt x="61" y="75"/>
                      <a:pt x="61" y="75"/>
                      <a:pt x="61" y="75"/>
                    </a:cubicBezTo>
                    <a:cubicBezTo>
                      <a:pt x="64" y="79"/>
                      <a:pt x="64" y="79"/>
                      <a:pt x="64" y="79"/>
                    </a:cubicBezTo>
                    <a:cubicBezTo>
                      <a:pt x="66" y="76"/>
                      <a:pt x="66" y="76"/>
                      <a:pt x="66" y="76"/>
                    </a:cubicBezTo>
                    <a:cubicBezTo>
                      <a:pt x="68" y="79"/>
                      <a:pt x="68" y="79"/>
                      <a:pt x="68" y="79"/>
                    </a:cubicBezTo>
                    <a:cubicBezTo>
                      <a:pt x="74" y="81"/>
                      <a:pt x="74" y="81"/>
                      <a:pt x="74" y="81"/>
                    </a:cubicBezTo>
                    <a:cubicBezTo>
                      <a:pt x="78" y="81"/>
                      <a:pt x="78" y="81"/>
                      <a:pt x="78" y="81"/>
                    </a:cubicBezTo>
                    <a:cubicBezTo>
                      <a:pt x="79" y="77"/>
                      <a:pt x="79" y="77"/>
                      <a:pt x="79" y="77"/>
                    </a:cubicBezTo>
                    <a:cubicBezTo>
                      <a:pt x="78" y="72"/>
                      <a:pt x="78" y="72"/>
                      <a:pt x="78" y="72"/>
                    </a:cubicBezTo>
                    <a:cubicBezTo>
                      <a:pt x="71" y="66"/>
                      <a:pt x="71" y="66"/>
                      <a:pt x="71" y="66"/>
                    </a:cubicBezTo>
                    <a:cubicBezTo>
                      <a:pt x="67" y="61"/>
                      <a:pt x="67" y="61"/>
                      <a:pt x="67" y="61"/>
                    </a:cubicBezTo>
                    <a:cubicBezTo>
                      <a:pt x="65" y="62"/>
                      <a:pt x="65" y="62"/>
                      <a:pt x="65" y="62"/>
                    </a:cubicBezTo>
                    <a:cubicBezTo>
                      <a:pt x="64" y="58"/>
                      <a:pt x="64" y="58"/>
                      <a:pt x="64" y="58"/>
                    </a:cubicBezTo>
                    <a:cubicBezTo>
                      <a:pt x="61" y="54"/>
                      <a:pt x="61" y="54"/>
                      <a:pt x="61" y="54"/>
                    </a:cubicBezTo>
                    <a:cubicBezTo>
                      <a:pt x="59" y="54"/>
                      <a:pt x="59" y="54"/>
                      <a:pt x="59" y="54"/>
                    </a:cubicBezTo>
                    <a:cubicBezTo>
                      <a:pt x="58" y="52"/>
                      <a:pt x="58" y="52"/>
                      <a:pt x="58" y="52"/>
                    </a:cubicBezTo>
                    <a:cubicBezTo>
                      <a:pt x="59" y="49"/>
                      <a:pt x="59" y="49"/>
                      <a:pt x="59" y="49"/>
                    </a:cubicBezTo>
                    <a:cubicBezTo>
                      <a:pt x="62" y="50"/>
                      <a:pt x="62" y="50"/>
                      <a:pt x="62" y="50"/>
                    </a:cubicBezTo>
                    <a:cubicBezTo>
                      <a:pt x="64" y="54"/>
                      <a:pt x="64" y="54"/>
                      <a:pt x="64" y="54"/>
                    </a:cubicBezTo>
                    <a:cubicBezTo>
                      <a:pt x="67" y="54"/>
                      <a:pt x="67" y="54"/>
                      <a:pt x="67" y="54"/>
                    </a:cubicBezTo>
                    <a:cubicBezTo>
                      <a:pt x="67" y="58"/>
                      <a:pt x="67" y="58"/>
                      <a:pt x="67" y="58"/>
                    </a:cubicBezTo>
                    <a:cubicBezTo>
                      <a:pt x="69" y="58"/>
                      <a:pt x="69" y="58"/>
                      <a:pt x="69" y="58"/>
                    </a:cubicBezTo>
                    <a:cubicBezTo>
                      <a:pt x="71" y="55"/>
                      <a:pt x="71" y="55"/>
                      <a:pt x="71" y="55"/>
                    </a:cubicBezTo>
                    <a:cubicBezTo>
                      <a:pt x="69" y="48"/>
                      <a:pt x="69" y="48"/>
                      <a:pt x="69" y="48"/>
                    </a:cubicBezTo>
                    <a:cubicBezTo>
                      <a:pt x="65" y="42"/>
                      <a:pt x="65" y="42"/>
                      <a:pt x="65" y="42"/>
                    </a:cubicBezTo>
                    <a:cubicBezTo>
                      <a:pt x="62" y="42"/>
                      <a:pt x="62" y="42"/>
                      <a:pt x="62" y="42"/>
                    </a:cubicBezTo>
                    <a:cubicBezTo>
                      <a:pt x="61" y="41"/>
                      <a:pt x="61" y="41"/>
                      <a:pt x="61" y="41"/>
                    </a:cubicBezTo>
                    <a:cubicBezTo>
                      <a:pt x="58" y="41"/>
                      <a:pt x="58" y="41"/>
                      <a:pt x="58" y="41"/>
                    </a:cubicBezTo>
                    <a:cubicBezTo>
                      <a:pt x="54" y="44"/>
                      <a:pt x="54" y="44"/>
                      <a:pt x="54" y="44"/>
                    </a:cubicBezTo>
                    <a:cubicBezTo>
                      <a:pt x="50" y="44"/>
                      <a:pt x="50" y="44"/>
                      <a:pt x="50" y="44"/>
                    </a:cubicBezTo>
                    <a:cubicBezTo>
                      <a:pt x="47" y="41"/>
                      <a:pt x="47" y="41"/>
                      <a:pt x="47" y="41"/>
                    </a:cubicBezTo>
                    <a:cubicBezTo>
                      <a:pt x="45" y="42"/>
                      <a:pt x="45" y="42"/>
                      <a:pt x="45" y="42"/>
                    </a:cubicBezTo>
                    <a:cubicBezTo>
                      <a:pt x="42" y="38"/>
                      <a:pt x="42" y="38"/>
                      <a:pt x="42" y="38"/>
                    </a:cubicBezTo>
                    <a:cubicBezTo>
                      <a:pt x="39" y="45"/>
                      <a:pt x="39" y="45"/>
                      <a:pt x="39" y="45"/>
                    </a:cubicBezTo>
                    <a:cubicBezTo>
                      <a:pt x="34" y="48"/>
                      <a:pt x="34" y="48"/>
                      <a:pt x="34" y="48"/>
                    </a:cubicBezTo>
                    <a:cubicBezTo>
                      <a:pt x="33" y="52"/>
                      <a:pt x="33" y="52"/>
                      <a:pt x="33" y="52"/>
                    </a:cubicBezTo>
                    <a:cubicBezTo>
                      <a:pt x="30" y="53"/>
                      <a:pt x="30" y="53"/>
                      <a:pt x="30" y="53"/>
                    </a:cubicBezTo>
                    <a:cubicBezTo>
                      <a:pt x="30" y="50"/>
                      <a:pt x="30" y="50"/>
                      <a:pt x="30" y="50"/>
                    </a:cubicBezTo>
                    <a:cubicBezTo>
                      <a:pt x="33" y="46"/>
                      <a:pt x="33" y="46"/>
                      <a:pt x="33" y="46"/>
                    </a:cubicBezTo>
                    <a:cubicBezTo>
                      <a:pt x="35" y="46"/>
                      <a:pt x="35" y="46"/>
                      <a:pt x="35" y="46"/>
                    </a:cubicBezTo>
                    <a:cubicBezTo>
                      <a:pt x="42" y="37"/>
                      <a:pt x="42" y="37"/>
                      <a:pt x="42" y="37"/>
                    </a:cubicBezTo>
                    <a:cubicBezTo>
                      <a:pt x="43" y="34"/>
                      <a:pt x="43" y="34"/>
                      <a:pt x="43" y="34"/>
                    </a:cubicBezTo>
                    <a:cubicBezTo>
                      <a:pt x="41" y="30"/>
                      <a:pt x="41" y="30"/>
                      <a:pt x="41" y="30"/>
                    </a:cubicBezTo>
                    <a:cubicBezTo>
                      <a:pt x="41" y="20"/>
                      <a:pt x="41" y="20"/>
                      <a:pt x="41" y="20"/>
                    </a:cubicBezTo>
                    <a:cubicBezTo>
                      <a:pt x="42" y="19"/>
                      <a:pt x="42" y="19"/>
                      <a:pt x="42" y="19"/>
                    </a:cubicBezTo>
                    <a:cubicBezTo>
                      <a:pt x="40" y="15"/>
                      <a:pt x="40" y="15"/>
                      <a:pt x="40" y="15"/>
                    </a:cubicBezTo>
                    <a:cubicBezTo>
                      <a:pt x="38" y="18"/>
                      <a:pt x="38" y="18"/>
                      <a:pt x="38" y="18"/>
                    </a:cubicBezTo>
                    <a:cubicBezTo>
                      <a:pt x="34" y="17"/>
                      <a:pt x="34" y="17"/>
                      <a:pt x="34" y="17"/>
                    </a:cubicBezTo>
                    <a:cubicBezTo>
                      <a:pt x="32" y="15"/>
                      <a:pt x="32" y="15"/>
                      <a:pt x="32" y="15"/>
                    </a:cubicBezTo>
                    <a:cubicBezTo>
                      <a:pt x="32" y="11"/>
                      <a:pt x="32" y="11"/>
                      <a:pt x="32" y="11"/>
                    </a:cubicBezTo>
                    <a:cubicBezTo>
                      <a:pt x="32" y="8"/>
                      <a:pt x="32" y="8"/>
                      <a:pt x="32" y="8"/>
                    </a:cubicBezTo>
                    <a:cubicBezTo>
                      <a:pt x="26" y="6"/>
                      <a:pt x="26" y="6"/>
                      <a:pt x="26" y="6"/>
                    </a:cubicBezTo>
                    <a:cubicBezTo>
                      <a:pt x="23" y="2"/>
                      <a:pt x="23" y="2"/>
                      <a:pt x="23" y="2"/>
                    </a:cubicBezTo>
                    <a:cubicBezTo>
                      <a:pt x="19" y="2"/>
                      <a:pt x="19" y="2"/>
                      <a:pt x="19" y="2"/>
                    </a:cubicBezTo>
                    <a:cubicBezTo>
                      <a:pt x="15" y="0"/>
                      <a:pt x="15" y="0"/>
                      <a:pt x="15" y="0"/>
                    </a:cubicBezTo>
                    <a:cubicBezTo>
                      <a:pt x="14" y="2"/>
                      <a:pt x="14" y="2"/>
                      <a:pt x="14" y="2"/>
                    </a:cubicBezTo>
                    <a:cubicBezTo>
                      <a:pt x="7" y="3"/>
                      <a:pt x="7" y="3"/>
                      <a:pt x="7" y="3"/>
                    </a:cubicBezTo>
                    <a:cubicBezTo>
                      <a:pt x="6" y="4"/>
                      <a:pt x="6" y="4"/>
                      <a:pt x="6" y="4"/>
                    </a:cubicBezTo>
                    <a:cubicBezTo>
                      <a:pt x="4" y="5"/>
                      <a:pt x="4" y="5"/>
                      <a:pt x="4" y="5"/>
                    </a:cubicBezTo>
                    <a:cubicBezTo>
                      <a:pt x="3" y="8"/>
                      <a:pt x="3" y="8"/>
                      <a:pt x="3" y="8"/>
                    </a:cubicBezTo>
                    <a:cubicBezTo>
                      <a:pt x="5" y="12"/>
                      <a:pt x="5" y="12"/>
                      <a:pt x="5" y="12"/>
                    </a:cubicBezTo>
                    <a:cubicBezTo>
                      <a:pt x="7" y="17"/>
                      <a:pt x="7" y="17"/>
                      <a:pt x="7" y="17"/>
                    </a:cubicBezTo>
                    <a:cubicBezTo>
                      <a:pt x="4" y="16"/>
                      <a:pt x="4" y="16"/>
                      <a:pt x="4" y="16"/>
                    </a:cubicBez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6" name="Freeform 1046">
                <a:extLst>
                  <a:ext uri="{FF2B5EF4-FFF2-40B4-BE49-F238E27FC236}">
                    <a16:creationId xmlns:a16="http://schemas.microsoft.com/office/drawing/2014/main" id="{DEF36820-DE9F-490A-97B1-CC5248A3D65A}"/>
                  </a:ext>
                </a:extLst>
              </p:cNvPr>
              <p:cNvSpPr>
                <a:spLocks/>
              </p:cNvSpPr>
              <p:nvPr/>
            </p:nvSpPr>
            <p:spPr bwMode="auto">
              <a:xfrm>
                <a:off x="2797" y="999"/>
                <a:ext cx="3" cy="4"/>
              </a:xfrm>
              <a:custGeom>
                <a:avLst/>
                <a:gdLst>
                  <a:gd name="T0" fmla="*/ 4 w 4"/>
                  <a:gd name="T1" fmla="*/ 1 h 4"/>
                  <a:gd name="T2" fmla="*/ 3 w 4"/>
                  <a:gd name="T3" fmla="*/ 0 h 4"/>
                  <a:gd name="T4" fmla="*/ 0 w 4"/>
                  <a:gd name="T5" fmla="*/ 2 h 4"/>
                  <a:gd name="T6" fmla="*/ 1 w 4"/>
                  <a:gd name="T7" fmla="*/ 4 h 4"/>
                  <a:gd name="T8" fmla="*/ 3 w 4"/>
                  <a:gd name="T9" fmla="*/ 4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cubicBezTo>
                      <a:pt x="3" y="0"/>
                      <a:pt x="3" y="0"/>
                      <a:pt x="3" y="0"/>
                    </a:cubicBezTo>
                    <a:cubicBezTo>
                      <a:pt x="0" y="2"/>
                      <a:pt x="0" y="2"/>
                      <a:pt x="0" y="2"/>
                    </a:cubicBezTo>
                    <a:cubicBezTo>
                      <a:pt x="0" y="2"/>
                      <a:pt x="1" y="4"/>
                      <a:pt x="1" y="4"/>
                    </a:cubicBezTo>
                    <a:cubicBezTo>
                      <a:pt x="3" y="4"/>
                      <a:pt x="3" y="4"/>
                      <a:pt x="3" y="4"/>
                    </a:cubicBez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7" name="Freeform 1047">
                <a:extLst>
                  <a:ext uri="{FF2B5EF4-FFF2-40B4-BE49-F238E27FC236}">
                    <a16:creationId xmlns:a16="http://schemas.microsoft.com/office/drawing/2014/main" id="{07EEE741-4215-471A-8175-B1150FF1B7BD}"/>
                  </a:ext>
                </a:extLst>
              </p:cNvPr>
              <p:cNvSpPr>
                <a:spLocks/>
              </p:cNvSpPr>
              <p:nvPr/>
            </p:nvSpPr>
            <p:spPr bwMode="auto">
              <a:xfrm>
                <a:off x="2715" y="860"/>
                <a:ext cx="3" cy="8"/>
              </a:xfrm>
              <a:custGeom>
                <a:avLst/>
                <a:gdLst>
                  <a:gd name="T0" fmla="*/ 0 w 3"/>
                  <a:gd name="T1" fmla="*/ 1 h 8"/>
                  <a:gd name="T2" fmla="*/ 0 w 3"/>
                  <a:gd name="T3" fmla="*/ 2 h 8"/>
                  <a:gd name="T4" fmla="*/ 0 w 3"/>
                  <a:gd name="T5" fmla="*/ 6 h 8"/>
                  <a:gd name="T6" fmla="*/ 0 w 3"/>
                  <a:gd name="T7" fmla="*/ 8 h 8"/>
                  <a:gd name="T8" fmla="*/ 2 w 3"/>
                  <a:gd name="T9" fmla="*/ 8 h 8"/>
                  <a:gd name="T10" fmla="*/ 3 w 3"/>
                  <a:gd name="T11" fmla="*/ 6 h 8"/>
                  <a:gd name="T12" fmla="*/ 2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0" y="2"/>
                    </a:lnTo>
                    <a:lnTo>
                      <a:pt x="0" y="6"/>
                    </a:lnTo>
                    <a:lnTo>
                      <a:pt x="0" y="8"/>
                    </a:lnTo>
                    <a:lnTo>
                      <a:pt x="2" y="8"/>
                    </a:lnTo>
                    <a:lnTo>
                      <a:pt x="3"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8" name="Freeform 1048">
                <a:extLst>
                  <a:ext uri="{FF2B5EF4-FFF2-40B4-BE49-F238E27FC236}">
                    <a16:creationId xmlns:a16="http://schemas.microsoft.com/office/drawing/2014/main" id="{84D997FF-3E5A-4F02-BA41-3DCDF82E2422}"/>
                  </a:ext>
                </a:extLst>
              </p:cNvPr>
              <p:cNvSpPr>
                <a:spLocks/>
              </p:cNvSpPr>
              <p:nvPr/>
            </p:nvSpPr>
            <p:spPr bwMode="auto">
              <a:xfrm>
                <a:off x="2626" y="976"/>
                <a:ext cx="6" cy="8"/>
              </a:xfrm>
              <a:custGeom>
                <a:avLst/>
                <a:gdLst>
                  <a:gd name="T0" fmla="*/ 1 w 6"/>
                  <a:gd name="T1" fmla="*/ 2 h 8"/>
                  <a:gd name="T2" fmla="*/ 0 w 6"/>
                  <a:gd name="T3" fmla="*/ 2 h 8"/>
                  <a:gd name="T4" fmla="*/ 0 w 6"/>
                  <a:gd name="T5" fmla="*/ 7 h 8"/>
                  <a:gd name="T6" fmla="*/ 2 w 6"/>
                  <a:gd name="T7" fmla="*/ 8 h 8"/>
                  <a:gd name="T8" fmla="*/ 3 w 6"/>
                  <a:gd name="T9" fmla="*/ 8 h 8"/>
                  <a:gd name="T10" fmla="*/ 4 w 6"/>
                  <a:gd name="T11" fmla="*/ 6 h 8"/>
                  <a:gd name="T12" fmla="*/ 5 w 6"/>
                  <a:gd name="T13" fmla="*/ 6 h 8"/>
                  <a:gd name="T14" fmla="*/ 5 w 6"/>
                  <a:gd name="T15" fmla="*/ 4 h 8"/>
                  <a:gd name="T16" fmla="*/ 6 w 6"/>
                  <a:gd name="T17" fmla="*/ 2 h 8"/>
                  <a:gd name="T18" fmla="*/ 5 w 6"/>
                  <a:gd name="T19" fmla="*/ 1 h 8"/>
                  <a:gd name="T20" fmla="*/ 4 w 6"/>
                  <a:gd name="T21" fmla="*/ 0 h 8"/>
                  <a:gd name="T22" fmla="*/ 2 w 6"/>
                  <a:gd name="T23" fmla="*/ 0 h 8"/>
                  <a:gd name="T24" fmla="*/ 1 w 6"/>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1" y="2"/>
                    </a:moveTo>
                    <a:lnTo>
                      <a:pt x="0" y="2"/>
                    </a:lnTo>
                    <a:lnTo>
                      <a:pt x="0" y="7"/>
                    </a:lnTo>
                    <a:lnTo>
                      <a:pt x="2" y="8"/>
                    </a:lnTo>
                    <a:lnTo>
                      <a:pt x="3" y="8"/>
                    </a:lnTo>
                    <a:lnTo>
                      <a:pt x="4" y="6"/>
                    </a:lnTo>
                    <a:lnTo>
                      <a:pt x="5" y="6"/>
                    </a:lnTo>
                    <a:lnTo>
                      <a:pt x="5" y="4"/>
                    </a:lnTo>
                    <a:lnTo>
                      <a:pt x="6" y="2"/>
                    </a:lnTo>
                    <a:lnTo>
                      <a:pt x="5" y="1"/>
                    </a:lnTo>
                    <a:lnTo>
                      <a:pt x="4" y="0"/>
                    </a:lnTo>
                    <a:lnTo>
                      <a:pt x="2"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9" name="Freeform 1049">
                <a:extLst>
                  <a:ext uri="{FF2B5EF4-FFF2-40B4-BE49-F238E27FC236}">
                    <a16:creationId xmlns:a16="http://schemas.microsoft.com/office/drawing/2014/main" id="{25229C1F-BFCE-4D28-AF67-B97ED2008A8D}"/>
                  </a:ext>
                </a:extLst>
              </p:cNvPr>
              <p:cNvSpPr>
                <a:spLocks/>
              </p:cNvSpPr>
              <p:nvPr/>
            </p:nvSpPr>
            <p:spPr bwMode="auto">
              <a:xfrm>
                <a:off x="2629" y="971"/>
                <a:ext cx="2" cy="3"/>
              </a:xfrm>
              <a:custGeom>
                <a:avLst/>
                <a:gdLst>
                  <a:gd name="T0" fmla="*/ 2 w 2"/>
                  <a:gd name="T1" fmla="*/ 0 h 3"/>
                  <a:gd name="T2" fmla="*/ 2 w 2"/>
                  <a:gd name="T3" fmla="*/ 0 h 3"/>
                  <a:gd name="T4" fmla="*/ 0 w 2"/>
                  <a:gd name="T5" fmla="*/ 1 h 3"/>
                  <a:gd name="T6" fmla="*/ 0 w 2"/>
                  <a:gd name="T7" fmla="*/ 3 h 3"/>
                  <a:gd name="T8" fmla="*/ 2 w 2"/>
                  <a:gd name="T9" fmla="*/ 2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0" y="1"/>
                    </a:lnTo>
                    <a:lnTo>
                      <a:pt x="0" y="3"/>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0" name="Freeform 1050">
                <a:extLst>
                  <a:ext uri="{FF2B5EF4-FFF2-40B4-BE49-F238E27FC236}">
                    <a16:creationId xmlns:a16="http://schemas.microsoft.com/office/drawing/2014/main" id="{4D6CEBF0-BF28-45FE-BCD2-C6FC22484DB7}"/>
                  </a:ext>
                </a:extLst>
              </p:cNvPr>
              <p:cNvSpPr>
                <a:spLocks/>
              </p:cNvSpPr>
              <p:nvPr/>
            </p:nvSpPr>
            <p:spPr bwMode="auto">
              <a:xfrm>
                <a:off x="2624" y="980"/>
                <a:ext cx="33" cy="44"/>
              </a:xfrm>
              <a:custGeom>
                <a:avLst/>
                <a:gdLst>
                  <a:gd name="T0" fmla="*/ 0 w 33"/>
                  <a:gd name="T1" fmla="*/ 21 h 44"/>
                  <a:gd name="T2" fmla="*/ 1 w 33"/>
                  <a:gd name="T3" fmla="*/ 23 h 44"/>
                  <a:gd name="T4" fmla="*/ 1 w 33"/>
                  <a:gd name="T5" fmla="*/ 26 h 44"/>
                  <a:gd name="T6" fmla="*/ 3 w 33"/>
                  <a:gd name="T7" fmla="*/ 24 h 44"/>
                  <a:gd name="T8" fmla="*/ 3 w 33"/>
                  <a:gd name="T9" fmla="*/ 28 h 44"/>
                  <a:gd name="T10" fmla="*/ 5 w 33"/>
                  <a:gd name="T11" fmla="*/ 31 h 44"/>
                  <a:gd name="T12" fmla="*/ 7 w 33"/>
                  <a:gd name="T13" fmla="*/ 31 h 44"/>
                  <a:gd name="T14" fmla="*/ 8 w 33"/>
                  <a:gd name="T15" fmla="*/ 34 h 44"/>
                  <a:gd name="T16" fmla="*/ 11 w 33"/>
                  <a:gd name="T17" fmla="*/ 33 h 44"/>
                  <a:gd name="T18" fmla="*/ 11 w 33"/>
                  <a:gd name="T19" fmla="*/ 39 h 44"/>
                  <a:gd name="T20" fmla="*/ 14 w 33"/>
                  <a:gd name="T21" fmla="*/ 41 h 44"/>
                  <a:gd name="T22" fmla="*/ 21 w 33"/>
                  <a:gd name="T23" fmla="*/ 43 h 44"/>
                  <a:gd name="T24" fmla="*/ 24 w 33"/>
                  <a:gd name="T25" fmla="*/ 44 h 44"/>
                  <a:gd name="T26" fmla="*/ 24 w 33"/>
                  <a:gd name="T27" fmla="*/ 41 h 44"/>
                  <a:gd name="T28" fmla="*/ 28 w 33"/>
                  <a:gd name="T29" fmla="*/ 36 h 44"/>
                  <a:gd name="T30" fmla="*/ 29 w 33"/>
                  <a:gd name="T31" fmla="*/ 28 h 44"/>
                  <a:gd name="T32" fmla="*/ 32 w 33"/>
                  <a:gd name="T33" fmla="*/ 21 h 44"/>
                  <a:gd name="T34" fmla="*/ 33 w 33"/>
                  <a:gd name="T35" fmla="*/ 16 h 44"/>
                  <a:gd name="T36" fmla="*/ 30 w 33"/>
                  <a:gd name="T37" fmla="*/ 9 h 44"/>
                  <a:gd name="T38" fmla="*/ 28 w 33"/>
                  <a:gd name="T39" fmla="*/ 5 h 44"/>
                  <a:gd name="T40" fmla="*/ 24 w 33"/>
                  <a:gd name="T41" fmla="*/ 0 h 44"/>
                  <a:gd name="T42" fmla="*/ 19 w 33"/>
                  <a:gd name="T43" fmla="*/ 0 h 44"/>
                  <a:gd name="T44" fmla="*/ 14 w 33"/>
                  <a:gd name="T45" fmla="*/ 2 h 44"/>
                  <a:gd name="T46" fmla="*/ 16 w 33"/>
                  <a:gd name="T47" fmla="*/ 6 h 44"/>
                  <a:gd name="T48" fmla="*/ 13 w 33"/>
                  <a:gd name="T49" fmla="*/ 4 h 44"/>
                  <a:gd name="T50" fmla="*/ 10 w 33"/>
                  <a:gd name="T51" fmla="*/ 5 h 44"/>
                  <a:gd name="T52" fmla="*/ 13 w 33"/>
                  <a:gd name="T53" fmla="*/ 7 h 44"/>
                  <a:gd name="T54" fmla="*/ 9 w 33"/>
                  <a:gd name="T55" fmla="*/ 9 h 44"/>
                  <a:gd name="T56" fmla="*/ 9 w 33"/>
                  <a:gd name="T57" fmla="*/ 13 h 44"/>
                  <a:gd name="T58" fmla="*/ 10 w 33"/>
                  <a:gd name="T59" fmla="*/ 15 h 44"/>
                  <a:gd name="T60" fmla="*/ 4 w 33"/>
                  <a:gd name="T61" fmla="*/ 15 h 44"/>
                  <a:gd name="T62" fmla="*/ 1 w 33"/>
                  <a:gd name="T63"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44">
                    <a:moveTo>
                      <a:pt x="1" y="20"/>
                    </a:moveTo>
                    <a:lnTo>
                      <a:pt x="0" y="21"/>
                    </a:lnTo>
                    <a:lnTo>
                      <a:pt x="0" y="23"/>
                    </a:lnTo>
                    <a:lnTo>
                      <a:pt x="1" y="23"/>
                    </a:lnTo>
                    <a:lnTo>
                      <a:pt x="1" y="24"/>
                    </a:lnTo>
                    <a:lnTo>
                      <a:pt x="1" y="26"/>
                    </a:lnTo>
                    <a:lnTo>
                      <a:pt x="1" y="26"/>
                    </a:lnTo>
                    <a:lnTo>
                      <a:pt x="3" y="24"/>
                    </a:lnTo>
                    <a:lnTo>
                      <a:pt x="4" y="25"/>
                    </a:lnTo>
                    <a:lnTo>
                      <a:pt x="3" y="28"/>
                    </a:lnTo>
                    <a:lnTo>
                      <a:pt x="3" y="30"/>
                    </a:lnTo>
                    <a:lnTo>
                      <a:pt x="5" y="31"/>
                    </a:lnTo>
                    <a:lnTo>
                      <a:pt x="6" y="30"/>
                    </a:lnTo>
                    <a:lnTo>
                      <a:pt x="7" y="31"/>
                    </a:lnTo>
                    <a:lnTo>
                      <a:pt x="7" y="34"/>
                    </a:lnTo>
                    <a:lnTo>
                      <a:pt x="8" y="34"/>
                    </a:lnTo>
                    <a:lnTo>
                      <a:pt x="9" y="32"/>
                    </a:lnTo>
                    <a:lnTo>
                      <a:pt x="11" y="33"/>
                    </a:lnTo>
                    <a:lnTo>
                      <a:pt x="11" y="37"/>
                    </a:lnTo>
                    <a:lnTo>
                      <a:pt x="11" y="39"/>
                    </a:lnTo>
                    <a:lnTo>
                      <a:pt x="14" y="38"/>
                    </a:lnTo>
                    <a:lnTo>
                      <a:pt x="14" y="41"/>
                    </a:lnTo>
                    <a:lnTo>
                      <a:pt x="17" y="41"/>
                    </a:lnTo>
                    <a:lnTo>
                      <a:pt x="21" y="43"/>
                    </a:lnTo>
                    <a:lnTo>
                      <a:pt x="23" y="43"/>
                    </a:lnTo>
                    <a:lnTo>
                      <a:pt x="24" y="44"/>
                    </a:lnTo>
                    <a:lnTo>
                      <a:pt x="25" y="43"/>
                    </a:lnTo>
                    <a:lnTo>
                      <a:pt x="24" y="41"/>
                    </a:lnTo>
                    <a:lnTo>
                      <a:pt x="26" y="40"/>
                    </a:lnTo>
                    <a:lnTo>
                      <a:pt x="28" y="36"/>
                    </a:lnTo>
                    <a:lnTo>
                      <a:pt x="27" y="33"/>
                    </a:lnTo>
                    <a:lnTo>
                      <a:pt x="29" y="28"/>
                    </a:lnTo>
                    <a:lnTo>
                      <a:pt x="30" y="26"/>
                    </a:lnTo>
                    <a:lnTo>
                      <a:pt x="32" y="21"/>
                    </a:lnTo>
                    <a:lnTo>
                      <a:pt x="32" y="16"/>
                    </a:lnTo>
                    <a:lnTo>
                      <a:pt x="33" y="16"/>
                    </a:lnTo>
                    <a:lnTo>
                      <a:pt x="32" y="12"/>
                    </a:lnTo>
                    <a:lnTo>
                      <a:pt x="30" y="9"/>
                    </a:lnTo>
                    <a:lnTo>
                      <a:pt x="30" y="6"/>
                    </a:lnTo>
                    <a:lnTo>
                      <a:pt x="28" y="5"/>
                    </a:lnTo>
                    <a:lnTo>
                      <a:pt x="28" y="2"/>
                    </a:lnTo>
                    <a:lnTo>
                      <a:pt x="24" y="0"/>
                    </a:lnTo>
                    <a:lnTo>
                      <a:pt x="21" y="1"/>
                    </a:lnTo>
                    <a:lnTo>
                      <a:pt x="19" y="0"/>
                    </a:lnTo>
                    <a:lnTo>
                      <a:pt x="15" y="1"/>
                    </a:lnTo>
                    <a:lnTo>
                      <a:pt x="14" y="2"/>
                    </a:lnTo>
                    <a:lnTo>
                      <a:pt x="16" y="5"/>
                    </a:lnTo>
                    <a:lnTo>
                      <a:pt x="16" y="6"/>
                    </a:lnTo>
                    <a:lnTo>
                      <a:pt x="15" y="6"/>
                    </a:lnTo>
                    <a:lnTo>
                      <a:pt x="13" y="4"/>
                    </a:lnTo>
                    <a:lnTo>
                      <a:pt x="11" y="4"/>
                    </a:lnTo>
                    <a:lnTo>
                      <a:pt x="10" y="5"/>
                    </a:lnTo>
                    <a:lnTo>
                      <a:pt x="12" y="5"/>
                    </a:lnTo>
                    <a:lnTo>
                      <a:pt x="13" y="7"/>
                    </a:lnTo>
                    <a:lnTo>
                      <a:pt x="13" y="9"/>
                    </a:lnTo>
                    <a:lnTo>
                      <a:pt x="9" y="9"/>
                    </a:lnTo>
                    <a:lnTo>
                      <a:pt x="8" y="10"/>
                    </a:lnTo>
                    <a:lnTo>
                      <a:pt x="9" y="13"/>
                    </a:lnTo>
                    <a:lnTo>
                      <a:pt x="10" y="13"/>
                    </a:lnTo>
                    <a:lnTo>
                      <a:pt x="10" y="15"/>
                    </a:lnTo>
                    <a:lnTo>
                      <a:pt x="7" y="13"/>
                    </a:lnTo>
                    <a:lnTo>
                      <a:pt x="4" y="15"/>
                    </a:lnTo>
                    <a:lnTo>
                      <a:pt x="1" y="17"/>
                    </a:lnTo>
                    <a:lnTo>
                      <a:pt x="1"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1" name="Freeform 1051">
                <a:extLst>
                  <a:ext uri="{FF2B5EF4-FFF2-40B4-BE49-F238E27FC236}">
                    <a16:creationId xmlns:a16="http://schemas.microsoft.com/office/drawing/2014/main" id="{0ECD12C9-A493-4372-8D11-D1B27B5DF833}"/>
                  </a:ext>
                </a:extLst>
              </p:cNvPr>
              <p:cNvSpPr>
                <a:spLocks/>
              </p:cNvSpPr>
              <p:nvPr/>
            </p:nvSpPr>
            <p:spPr bwMode="auto">
              <a:xfrm>
                <a:off x="2646" y="837"/>
                <a:ext cx="3" cy="3"/>
              </a:xfrm>
              <a:custGeom>
                <a:avLst/>
                <a:gdLst>
                  <a:gd name="T0" fmla="*/ 3 w 3"/>
                  <a:gd name="T1" fmla="*/ 0 h 3"/>
                  <a:gd name="T2" fmla="*/ 3 w 3"/>
                  <a:gd name="T3" fmla="*/ 0 h 3"/>
                  <a:gd name="T4" fmla="*/ 1 w 3"/>
                  <a:gd name="T5" fmla="*/ 0 h 3"/>
                  <a:gd name="T6" fmla="*/ 0 w 3"/>
                  <a:gd name="T7" fmla="*/ 2 h 3"/>
                  <a:gd name="T8" fmla="*/ 1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1" y="0"/>
                    </a:lnTo>
                    <a:lnTo>
                      <a:pt x="0" y="2"/>
                    </a:lnTo>
                    <a:lnTo>
                      <a:pt x="1" y="3"/>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2" name="Freeform 1052">
                <a:extLst>
                  <a:ext uri="{FF2B5EF4-FFF2-40B4-BE49-F238E27FC236}">
                    <a16:creationId xmlns:a16="http://schemas.microsoft.com/office/drawing/2014/main" id="{035E9188-586A-4EAB-99ED-87556601D761}"/>
                  </a:ext>
                </a:extLst>
              </p:cNvPr>
              <p:cNvSpPr>
                <a:spLocks/>
              </p:cNvSpPr>
              <p:nvPr/>
            </p:nvSpPr>
            <p:spPr bwMode="auto">
              <a:xfrm>
                <a:off x="2634" y="965"/>
                <a:ext cx="4" cy="4"/>
              </a:xfrm>
              <a:custGeom>
                <a:avLst/>
                <a:gdLst>
                  <a:gd name="T0" fmla="*/ 2 w 4"/>
                  <a:gd name="T1" fmla="*/ 4 h 4"/>
                  <a:gd name="T2" fmla="*/ 3 w 4"/>
                  <a:gd name="T3" fmla="*/ 3 h 4"/>
                  <a:gd name="T4" fmla="*/ 4 w 4"/>
                  <a:gd name="T5" fmla="*/ 1 h 4"/>
                  <a:gd name="T6" fmla="*/ 4 w 4"/>
                  <a:gd name="T7" fmla="*/ 0 h 4"/>
                  <a:gd name="T8" fmla="*/ 1 w 4"/>
                  <a:gd name="T9" fmla="*/ 1 h 4"/>
                  <a:gd name="T10" fmla="*/ 0 w 4"/>
                  <a:gd name="T11" fmla="*/ 3 h 4"/>
                  <a:gd name="T12" fmla="*/ 1 w 4"/>
                  <a:gd name="T13" fmla="*/ 4 h 4"/>
                  <a:gd name="T14" fmla="*/ 2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4"/>
                    </a:moveTo>
                    <a:lnTo>
                      <a:pt x="3" y="3"/>
                    </a:lnTo>
                    <a:lnTo>
                      <a:pt x="4" y="1"/>
                    </a:lnTo>
                    <a:lnTo>
                      <a:pt x="4" y="0"/>
                    </a:lnTo>
                    <a:lnTo>
                      <a:pt x="1" y="1"/>
                    </a:lnTo>
                    <a:lnTo>
                      <a:pt x="0" y="3"/>
                    </a:lnTo>
                    <a:lnTo>
                      <a:pt x="1"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3" name="Freeform 1053">
                <a:extLst>
                  <a:ext uri="{FF2B5EF4-FFF2-40B4-BE49-F238E27FC236}">
                    <a16:creationId xmlns:a16="http://schemas.microsoft.com/office/drawing/2014/main" id="{5B05A313-6074-4C54-A74F-408B271E9354}"/>
                  </a:ext>
                </a:extLst>
              </p:cNvPr>
              <p:cNvSpPr>
                <a:spLocks/>
              </p:cNvSpPr>
              <p:nvPr/>
            </p:nvSpPr>
            <p:spPr bwMode="auto">
              <a:xfrm>
                <a:off x="2756" y="1099"/>
                <a:ext cx="45" cy="52"/>
              </a:xfrm>
              <a:custGeom>
                <a:avLst/>
                <a:gdLst>
                  <a:gd name="T0" fmla="*/ 14 w 45"/>
                  <a:gd name="T1" fmla="*/ 48 h 52"/>
                  <a:gd name="T2" fmla="*/ 17 w 45"/>
                  <a:gd name="T3" fmla="*/ 45 h 52"/>
                  <a:gd name="T4" fmla="*/ 19 w 45"/>
                  <a:gd name="T5" fmla="*/ 45 h 52"/>
                  <a:gd name="T6" fmla="*/ 23 w 45"/>
                  <a:gd name="T7" fmla="*/ 43 h 52"/>
                  <a:gd name="T8" fmla="*/ 25 w 45"/>
                  <a:gd name="T9" fmla="*/ 45 h 52"/>
                  <a:gd name="T10" fmla="*/ 27 w 45"/>
                  <a:gd name="T11" fmla="*/ 45 h 52"/>
                  <a:gd name="T12" fmla="*/ 30 w 45"/>
                  <a:gd name="T13" fmla="*/ 45 h 52"/>
                  <a:gd name="T14" fmla="*/ 31 w 45"/>
                  <a:gd name="T15" fmla="*/ 47 h 52"/>
                  <a:gd name="T16" fmla="*/ 37 w 45"/>
                  <a:gd name="T17" fmla="*/ 49 h 52"/>
                  <a:gd name="T18" fmla="*/ 38 w 45"/>
                  <a:gd name="T19" fmla="*/ 50 h 52"/>
                  <a:gd name="T20" fmla="*/ 43 w 45"/>
                  <a:gd name="T21" fmla="*/ 52 h 52"/>
                  <a:gd name="T22" fmla="*/ 44 w 45"/>
                  <a:gd name="T23" fmla="*/ 49 h 52"/>
                  <a:gd name="T24" fmla="*/ 45 w 45"/>
                  <a:gd name="T25" fmla="*/ 48 h 52"/>
                  <a:gd name="T26" fmla="*/ 45 w 45"/>
                  <a:gd name="T27" fmla="*/ 46 h 52"/>
                  <a:gd name="T28" fmla="*/ 42 w 45"/>
                  <a:gd name="T29" fmla="*/ 45 h 52"/>
                  <a:gd name="T30" fmla="*/ 44 w 45"/>
                  <a:gd name="T31" fmla="*/ 42 h 52"/>
                  <a:gd name="T32" fmla="*/ 44 w 45"/>
                  <a:gd name="T33" fmla="*/ 40 h 52"/>
                  <a:gd name="T34" fmla="*/ 42 w 45"/>
                  <a:gd name="T35" fmla="*/ 36 h 52"/>
                  <a:gd name="T36" fmla="*/ 43 w 45"/>
                  <a:gd name="T37" fmla="*/ 35 h 52"/>
                  <a:gd name="T38" fmla="*/ 42 w 45"/>
                  <a:gd name="T39" fmla="*/ 31 h 52"/>
                  <a:gd name="T40" fmla="*/ 43 w 45"/>
                  <a:gd name="T41" fmla="*/ 30 h 52"/>
                  <a:gd name="T42" fmla="*/ 41 w 45"/>
                  <a:gd name="T43" fmla="*/ 28 h 52"/>
                  <a:gd name="T44" fmla="*/ 40 w 45"/>
                  <a:gd name="T45" fmla="*/ 25 h 52"/>
                  <a:gd name="T46" fmla="*/ 42 w 45"/>
                  <a:gd name="T47" fmla="*/ 22 h 52"/>
                  <a:gd name="T48" fmla="*/ 40 w 45"/>
                  <a:gd name="T49" fmla="*/ 18 h 52"/>
                  <a:gd name="T50" fmla="*/ 36 w 45"/>
                  <a:gd name="T51" fmla="*/ 15 h 52"/>
                  <a:gd name="T52" fmla="*/ 35 w 45"/>
                  <a:gd name="T53" fmla="*/ 12 h 52"/>
                  <a:gd name="T54" fmla="*/ 34 w 45"/>
                  <a:gd name="T55" fmla="*/ 11 h 52"/>
                  <a:gd name="T56" fmla="*/ 30 w 45"/>
                  <a:gd name="T57" fmla="*/ 11 h 52"/>
                  <a:gd name="T58" fmla="*/ 24 w 45"/>
                  <a:gd name="T59" fmla="*/ 9 h 52"/>
                  <a:gd name="T60" fmla="*/ 24 w 45"/>
                  <a:gd name="T61" fmla="*/ 11 h 52"/>
                  <a:gd name="T62" fmla="*/ 21 w 45"/>
                  <a:gd name="T63" fmla="*/ 9 h 52"/>
                  <a:gd name="T64" fmla="*/ 18 w 45"/>
                  <a:gd name="T65" fmla="*/ 7 h 52"/>
                  <a:gd name="T66" fmla="*/ 13 w 45"/>
                  <a:gd name="T67" fmla="*/ 4 h 52"/>
                  <a:gd name="T68" fmla="*/ 12 w 45"/>
                  <a:gd name="T69" fmla="*/ 1 h 52"/>
                  <a:gd name="T70" fmla="*/ 11 w 45"/>
                  <a:gd name="T71" fmla="*/ 0 h 52"/>
                  <a:gd name="T72" fmla="*/ 8 w 45"/>
                  <a:gd name="T73" fmla="*/ 0 h 52"/>
                  <a:gd name="T74" fmla="*/ 7 w 45"/>
                  <a:gd name="T75" fmla="*/ 5 h 52"/>
                  <a:gd name="T76" fmla="*/ 5 w 45"/>
                  <a:gd name="T77" fmla="*/ 7 h 52"/>
                  <a:gd name="T78" fmla="*/ 6 w 45"/>
                  <a:gd name="T79" fmla="*/ 11 h 52"/>
                  <a:gd name="T80" fmla="*/ 5 w 45"/>
                  <a:gd name="T81" fmla="*/ 13 h 52"/>
                  <a:gd name="T82" fmla="*/ 4 w 45"/>
                  <a:gd name="T83" fmla="*/ 13 h 52"/>
                  <a:gd name="T84" fmla="*/ 0 w 45"/>
                  <a:gd name="T85" fmla="*/ 20 h 52"/>
                  <a:gd name="T86" fmla="*/ 4 w 45"/>
                  <a:gd name="T87" fmla="*/ 22 h 52"/>
                  <a:gd name="T88" fmla="*/ 6 w 45"/>
                  <a:gd name="T89" fmla="*/ 23 h 52"/>
                  <a:gd name="T90" fmla="*/ 6 w 45"/>
                  <a:gd name="T91" fmla="*/ 25 h 52"/>
                  <a:gd name="T92" fmla="*/ 5 w 45"/>
                  <a:gd name="T93" fmla="*/ 28 h 52"/>
                  <a:gd name="T94" fmla="*/ 5 w 45"/>
                  <a:gd name="T95" fmla="*/ 30 h 52"/>
                  <a:gd name="T96" fmla="*/ 2 w 45"/>
                  <a:gd name="T97" fmla="*/ 32 h 52"/>
                  <a:gd name="T98" fmla="*/ 1 w 45"/>
                  <a:gd name="T99" fmla="*/ 37 h 52"/>
                  <a:gd name="T100" fmla="*/ 3 w 45"/>
                  <a:gd name="T101" fmla="*/ 40 h 52"/>
                  <a:gd name="T102" fmla="*/ 4 w 45"/>
                  <a:gd name="T103" fmla="*/ 41 h 52"/>
                  <a:gd name="T104" fmla="*/ 5 w 45"/>
                  <a:gd name="T105" fmla="*/ 45 h 52"/>
                  <a:gd name="T106" fmla="*/ 8 w 45"/>
                  <a:gd name="T107" fmla="*/ 46 h 52"/>
                  <a:gd name="T108" fmla="*/ 12 w 45"/>
                  <a:gd name="T109" fmla="*/ 49 h 52"/>
                  <a:gd name="T110" fmla="*/ 14 w 45"/>
                  <a:gd name="T11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52">
                    <a:moveTo>
                      <a:pt x="14" y="48"/>
                    </a:moveTo>
                    <a:lnTo>
                      <a:pt x="17" y="45"/>
                    </a:lnTo>
                    <a:lnTo>
                      <a:pt x="19" y="45"/>
                    </a:lnTo>
                    <a:lnTo>
                      <a:pt x="23" y="43"/>
                    </a:lnTo>
                    <a:lnTo>
                      <a:pt x="25" y="45"/>
                    </a:lnTo>
                    <a:lnTo>
                      <a:pt x="27" y="45"/>
                    </a:lnTo>
                    <a:lnTo>
                      <a:pt x="30" y="45"/>
                    </a:lnTo>
                    <a:lnTo>
                      <a:pt x="31" y="47"/>
                    </a:lnTo>
                    <a:lnTo>
                      <a:pt x="37" y="49"/>
                    </a:lnTo>
                    <a:lnTo>
                      <a:pt x="38" y="50"/>
                    </a:lnTo>
                    <a:lnTo>
                      <a:pt x="43" y="52"/>
                    </a:lnTo>
                    <a:lnTo>
                      <a:pt x="44" y="49"/>
                    </a:lnTo>
                    <a:lnTo>
                      <a:pt x="45" y="48"/>
                    </a:lnTo>
                    <a:lnTo>
                      <a:pt x="45" y="46"/>
                    </a:lnTo>
                    <a:lnTo>
                      <a:pt x="42" y="45"/>
                    </a:lnTo>
                    <a:lnTo>
                      <a:pt x="44" y="42"/>
                    </a:lnTo>
                    <a:lnTo>
                      <a:pt x="44" y="40"/>
                    </a:lnTo>
                    <a:lnTo>
                      <a:pt x="42" y="36"/>
                    </a:lnTo>
                    <a:lnTo>
                      <a:pt x="43" y="35"/>
                    </a:lnTo>
                    <a:lnTo>
                      <a:pt x="42" y="31"/>
                    </a:lnTo>
                    <a:lnTo>
                      <a:pt x="43" y="30"/>
                    </a:lnTo>
                    <a:lnTo>
                      <a:pt x="41" y="28"/>
                    </a:lnTo>
                    <a:lnTo>
                      <a:pt x="40" y="25"/>
                    </a:lnTo>
                    <a:lnTo>
                      <a:pt x="42" y="22"/>
                    </a:lnTo>
                    <a:lnTo>
                      <a:pt x="40" y="18"/>
                    </a:lnTo>
                    <a:lnTo>
                      <a:pt x="36" y="15"/>
                    </a:lnTo>
                    <a:lnTo>
                      <a:pt x="35" y="12"/>
                    </a:lnTo>
                    <a:lnTo>
                      <a:pt x="34" y="11"/>
                    </a:lnTo>
                    <a:lnTo>
                      <a:pt x="30" y="11"/>
                    </a:lnTo>
                    <a:lnTo>
                      <a:pt x="24" y="9"/>
                    </a:lnTo>
                    <a:lnTo>
                      <a:pt x="24" y="11"/>
                    </a:lnTo>
                    <a:lnTo>
                      <a:pt x="21" y="9"/>
                    </a:lnTo>
                    <a:lnTo>
                      <a:pt x="18" y="7"/>
                    </a:lnTo>
                    <a:lnTo>
                      <a:pt x="13" y="4"/>
                    </a:lnTo>
                    <a:lnTo>
                      <a:pt x="12" y="1"/>
                    </a:lnTo>
                    <a:lnTo>
                      <a:pt x="11" y="0"/>
                    </a:lnTo>
                    <a:lnTo>
                      <a:pt x="8" y="0"/>
                    </a:lnTo>
                    <a:lnTo>
                      <a:pt x="7" y="5"/>
                    </a:lnTo>
                    <a:lnTo>
                      <a:pt x="5" y="7"/>
                    </a:lnTo>
                    <a:lnTo>
                      <a:pt x="6" y="11"/>
                    </a:lnTo>
                    <a:lnTo>
                      <a:pt x="5" y="13"/>
                    </a:lnTo>
                    <a:lnTo>
                      <a:pt x="4" y="13"/>
                    </a:lnTo>
                    <a:lnTo>
                      <a:pt x="0" y="20"/>
                    </a:lnTo>
                    <a:lnTo>
                      <a:pt x="4" y="22"/>
                    </a:lnTo>
                    <a:lnTo>
                      <a:pt x="6" y="23"/>
                    </a:lnTo>
                    <a:lnTo>
                      <a:pt x="6" y="25"/>
                    </a:lnTo>
                    <a:lnTo>
                      <a:pt x="5" y="28"/>
                    </a:lnTo>
                    <a:lnTo>
                      <a:pt x="5" y="30"/>
                    </a:lnTo>
                    <a:lnTo>
                      <a:pt x="2" y="32"/>
                    </a:lnTo>
                    <a:lnTo>
                      <a:pt x="1" y="37"/>
                    </a:lnTo>
                    <a:lnTo>
                      <a:pt x="3" y="40"/>
                    </a:lnTo>
                    <a:lnTo>
                      <a:pt x="4" y="41"/>
                    </a:lnTo>
                    <a:lnTo>
                      <a:pt x="5" y="45"/>
                    </a:lnTo>
                    <a:lnTo>
                      <a:pt x="8" y="46"/>
                    </a:lnTo>
                    <a:lnTo>
                      <a:pt x="12" y="49"/>
                    </a:lnTo>
                    <a:lnTo>
                      <a:pt x="14"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4" name="Freeform 1054">
                <a:extLst>
                  <a:ext uri="{FF2B5EF4-FFF2-40B4-BE49-F238E27FC236}">
                    <a16:creationId xmlns:a16="http://schemas.microsoft.com/office/drawing/2014/main" id="{C3AB8EBB-8DE2-4250-90F1-49D415DAB262}"/>
                  </a:ext>
                </a:extLst>
              </p:cNvPr>
              <p:cNvSpPr>
                <a:spLocks/>
              </p:cNvSpPr>
              <p:nvPr/>
            </p:nvSpPr>
            <p:spPr bwMode="auto">
              <a:xfrm>
                <a:off x="2633" y="975"/>
                <a:ext cx="4" cy="6"/>
              </a:xfrm>
              <a:custGeom>
                <a:avLst/>
                <a:gdLst>
                  <a:gd name="T0" fmla="*/ 0 w 4"/>
                  <a:gd name="T1" fmla="*/ 3 h 6"/>
                  <a:gd name="T2" fmla="*/ 1 w 4"/>
                  <a:gd name="T3" fmla="*/ 4 h 6"/>
                  <a:gd name="T4" fmla="*/ 0 w 4"/>
                  <a:gd name="T5" fmla="*/ 6 h 6"/>
                  <a:gd name="T6" fmla="*/ 2 w 4"/>
                  <a:gd name="T7" fmla="*/ 6 h 6"/>
                  <a:gd name="T8" fmla="*/ 4 w 4"/>
                  <a:gd name="T9" fmla="*/ 3 h 6"/>
                  <a:gd name="T10" fmla="*/ 3 w 4"/>
                  <a:gd name="T11" fmla="*/ 1 h 6"/>
                  <a:gd name="T12" fmla="*/ 2 w 4"/>
                  <a:gd name="T13" fmla="*/ 0 h 6"/>
                  <a:gd name="T14" fmla="*/ 1 w 4"/>
                  <a:gd name="T15" fmla="*/ 0 h 6"/>
                  <a:gd name="T16" fmla="*/ 0 w 4"/>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0" y="3"/>
                    </a:moveTo>
                    <a:lnTo>
                      <a:pt x="1" y="4"/>
                    </a:lnTo>
                    <a:lnTo>
                      <a:pt x="0" y="6"/>
                    </a:lnTo>
                    <a:lnTo>
                      <a:pt x="2" y="6"/>
                    </a:lnTo>
                    <a:lnTo>
                      <a:pt x="4" y="3"/>
                    </a:lnTo>
                    <a:lnTo>
                      <a:pt x="3" y="1"/>
                    </a:lnTo>
                    <a:lnTo>
                      <a:pt x="2"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5" name="Freeform 1055">
                <a:extLst>
                  <a:ext uri="{FF2B5EF4-FFF2-40B4-BE49-F238E27FC236}">
                    <a16:creationId xmlns:a16="http://schemas.microsoft.com/office/drawing/2014/main" id="{616FC935-78E4-478F-A558-FF01A8137F25}"/>
                  </a:ext>
                </a:extLst>
              </p:cNvPr>
              <p:cNvSpPr>
                <a:spLocks/>
              </p:cNvSpPr>
              <p:nvPr/>
            </p:nvSpPr>
            <p:spPr bwMode="auto">
              <a:xfrm>
                <a:off x="2450" y="1234"/>
                <a:ext cx="6" cy="8"/>
              </a:xfrm>
              <a:custGeom>
                <a:avLst/>
                <a:gdLst>
                  <a:gd name="T0" fmla="*/ 6 w 6"/>
                  <a:gd name="T1" fmla="*/ 0 h 8"/>
                  <a:gd name="T2" fmla="*/ 4 w 6"/>
                  <a:gd name="T3" fmla="*/ 1 h 8"/>
                  <a:gd name="T4" fmla="*/ 3 w 6"/>
                  <a:gd name="T5" fmla="*/ 3 h 8"/>
                  <a:gd name="T6" fmla="*/ 1 w 6"/>
                  <a:gd name="T7" fmla="*/ 3 h 8"/>
                  <a:gd name="T8" fmla="*/ 0 w 6"/>
                  <a:gd name="T9" fmla="*/ 3 h 8"/>
                  <a:gd name="T10" fmla="*/ 2 w 6"/>
                  <a:gd name="T11" fmla="*/ 7 h 8"/>
                  <a:gd name="T12" fmla="*/ 3 w 6"/>
                  <a:gd name="T13" fmla="*/ 8 h 8"/>
                  <a:gd name="T14" fmla="*/ 5 w 6"/>
                  <a:gd name="T15" fmla="*/ 7 h 8"/>
                  <a:gd name="T16" fmla="*/ 6 w 6"/>
                  <a:gd name="T17" fmla="*/ 4 h 8"/>
                  <a:gd name="T18" fmla="*/ 6 w 6"/>
                  <a:gd name="T19" fmla="*/ 3 h 8"/>
                  <a:gd name="T20" fmla="*/ 6 w 6"/>
                  <a:gd name="T21" fmla="*/ 0 h 8"/>
                  <a:gd name="T22" fmla="*/ 6 w 6"/>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0"/>
                    </a:moveTo>
                    <a:lnTo>
                      <a:pt x="4" y="1"/>
                    </a:lnTo>
                    <a:lnTo>
                      <a:pt x="3" y="3"/>
                    </a:lnTo>
                    <a:lnTo>
                      <a:pt x="1" y="3"/>
                    </a:lnTo>
                    <a:lnTo>
                      <a:pt x="0" y="3"/>
                    </a:lnTo>
                    <a:lnTo>
                      <a:pt x="2" y="7"/>
                    </a:lnTo>
                    <a:lnTo>
                      <a:pt x="3" y="8"/>
                    </a:lnTo>
                    <a:lnTo>
                      <a:pt x="5" y="7"/>
                    </a:lnTo>
                    <a:lnTo>
                      <a:pt x="6" y="4"/>
                    </a:lnTo>
                    <a:lnTo>
                      <a:pt x="6" y="3"/>
                    </a:lnTo>
                    <a:lnTo>
                      <a:pt x="6" y="0"/>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6" name="Freeform 1056">
                <a:extLst>
                  <a:ext uri="{FF2B5EF4-FFF2-40B4-BE49-F238E27FC236}">
                    <a16:creationId xmlns:a16="http://schemas.microsoft.com/office/drawing/2014/main" id="{036A371F-B0DC-4680-8406-E7F82B330FD7}"/>
                  </a:ext>
                </a:extLst>
              </p:cNvPr>
              <p:cNvSpPr>
                <a:spLocks/>
              </p:cNvSpPr>
              <p:nvPr/>
            </p:nvSpPr>
            <p:spPr bwMode="auto">
              <a:xfrm>
                <a:off x="2652" y="926"/>
                <a:ext cx="3" cy="4"/>
              </a:xfrm>
              <a:custGeom>
                <a:avLst/>
                <a:gdLst>
                  <a:gd name="T0" fmla="*/ 1 w 3"/>
                  <a:gd name="T1" fmla="*/ 2 h 4"/>
                  <a:gd name="T2" fmla="*/ 0 w 3"/>
                  <a:gd name="T3" fmla="*/ 4 h 4"/>
                  <a:gd name="T4" fmla="*/ 1 w 3"/>
                  <a:gd name="T5" fmla="*/ 4 h 4"/>
                  <a:gd name="T6" fmla="*/ 3 w 3"/>
                  <a:gd name="T7" fmla="*/ 2 h 4"/>
                  <a:gd name="T8" fmla="*/ 3 w 3"/>
                  <a:gd name="T9" fmla="*/ 0 h 4"/>
                  <a:gd name="T10" fmla="*/ 1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1" y="2"/>
                    </a:moveTo>
                    <a:lnTo>
                      <a:pt x="0" y="4"/>
                    </a:lnTo>
                    <a:lnTo>
                      <a:pt x="1" y="4"/>
                    </a:lnTo>
                    <a:lnTo>
                      <a:pt x="3" y="2"/>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7" name="Freeform 1057">
                <a:extLst>
                  <a:ext uri="{FF2B5EF4-FFF2-40B4-BE49-F238E27FC236}">
                    <a16:creationId xmlns:a16="http://schemas.microsoft.com/office/drawing/2014/main" id="{B57A776C-87DE-4ECB-97B9-27172E16CB68}"/>
                  </a:ext>
                </a:extLst>
              </p:cNvPr>
              <p:cNvSpPr>
                <a:spLocks/>
              </p:cNvSpPr>
              <p:nvPr/>
            </p:nvSpPr>
            <p:spPr bwMode="auto">
              <a:xfrm>
                <a:off x="2625" y="1017"/>
                <a:ext cx="3" cy="7"/>
              </a:xfrm>
              <a:custGeom>
                <a:avLst/>
                <a:gdLst>
                  <a:gd name="T0" fmla="*/ 0 w 3"/>
                  <a:gd name="T1" fmla="*/ 2 h 7"/>
                  <a:gd name="T2" fmla="*/ 0 w 3"/>
                  <a:gd name="T3" fmla="*/ 6 h 7"/>
                  <a:gd name="T4" fmla="*/ 2 w 3"/>
                  <a:gd name="T5" fmla="*/ 7 h 7"/>
                  <a:gd name="T6" fmla="*/ 3 w 3"/>
                  <a:gd name="T7" fmla="*/ 6 h 7"/>
                  <a:gd name="T8" fmla="*/ 3 w 3"/>
                  <a:gd name="T9" fmla="*/ 3 h 7"/>
                  <a:gd name="T10" fmla="*/ 3 w 3"/>
                  <a:gd name="T11" fmla="*/ 1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0" y="6"/>
                    </a:lnTo>
                    <a:lnTo>
                      <a:pt x="2" y="7"/>
                    </a:lnTo>
                    <a:lnTo>
                      <a:pt x="3" y="6"/>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8" name="Freeform 1058">
                <a:extLst>
                  <a:ext uri="{FF2B5EF4-FFF2-40B4-BE49-F238E27FC236}">
                    <a16:creationId xmlns:a16="http://schemas.microsoft.com/office/drawing/2014/main" id="{C8049EA9-BB1D-478F-8343-1F0F89C45C38}"/>
                  </a:ext>
                </a:extLst>
              </p:cNvPr>
              <p:cNvSpPr>
                <a:spLocks/>
              </p:cNvSpPr>
              <p:nvPr/>
            </p:nvSpPr>
            <p:spPr bwMode="auto">
              <a:xfrm>
                <a:off x="2752" y="1148"/>
                <a:ext cx="1" cy="4"/>
              </a:xfrm>
              <a:custGeom>
                <a:avLst/>
                <a:gdLst>
                  <a:gd name="T0" fmla="*/ 0 w 1"/>
                  <a:gd name="T1" fmla="*/ 1 h 4"/>
                  <a:gd name="T2" fmla="*/ 0 w 1"/>
                  <a:gd name="T3" fmla="*/ 4 h 4"/>
                  <a:gd name="T4" fmla="*/ 1 w 1"/>
                  <a:gd name="T5" fmla="*/ 3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1" y="3"/>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9" name="Freeform 1059">
                <a:extLst>
                  <a:ext uri="{FF2B5EF4-FFF2-40B4-BE49-F238E27FC236}">
                    <a16:creationId xmlns:a16="http://schemas.microsoft.com/office/drawing/2014/main" id="{5D887970-9DBE-443E-86E2-B199071318E4}"/>
                  </a:ext>
                </a:extLst>
              </p:cNvPr>
              <p:cNvSpPr>
                <a:spLocks/>
              </p:cNvSpPr>
              <p:nvPr/>
            </p:nvSpPr>
            <p:spPr bwMode="auto">
              <a:xfrm>
                <a:off x="2761" y="1153"/>
                <a:ext cx="3" cy="2"/>
              </a:xfrm>
              <a:custGeom>
                <a:avLst/>
                <a:gdLst>
                  <a:gd name="T0" fmla="*/ 0 w 3"/>
                  <a:gd name="T1" fmla="*/ 0 h 2"/>
                  <a:gd name="T2" fmla="*/ 1 w 3"/>
                  <a:gd name="T3" fmla="*/ 2 h 2"/>
                  <a:gd name="T4" fmla="*/ 2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1" y="2"/>
                    </a:ln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0" name="Freeform 1060">
                <a:extLst>
                  <a:ext uri="{FF2B5EF4-FFF2-40B4-BE49-F238E27FC236}">
                    <a16:creationId xmlns:a16="http://schemas.microsoft.com/office/drawing/2014/main" id="{C432291D-DDD6-4EF9-AF75-F591D7AC6087}"/>
                  </a:ext>
                </a:extLst>
              </p:cNvPr>
              <p:cNvSpPr>
                <a:spLocks/>
              </p:cNvSpPr>
              <p:nvPr/>
            </p:nvSpPr>
            <p:spPr bwMode="auto">
              <a:xfrm>
                <a:off x="2819" y="1198"/>
                <a:ext cx="3" cy="5"/>
              </a:xfrm>
              <a:custGeom>
                <a:avLst/>
                <a:gdLst>
                  <a:gd name="T0" fmla="*/ 0 w 3"/>
                  <a:gd name="T1" fmla="*/ 1 h 5"/>
                  <a:gd name="T2" fmla="*/ 0 w 3"/>
                  <a:gd name="T3" fmla="*/ 4 h 5"/>
                  <a:gd name="T4" fmla="*/ 0 w 3"/>
                  <a:gd name="T5" fmla="*/ 5 h 5"/>
                  <a:gd name="T6" fmla="*/ 2 w 3"/>
                  <a:gd name="T7" fmla="*/ 5 h 5"/>
                  <a:gd name="T8" fmla="*/ 3 w 3"/>
                  <a:gd name="T9" fmla="*/ 2 h 5"/>
                  <a:gd name="T10" fmla="*/ 2 w 3"/>
                  <a:gd name="T11" fmla="*/ 0 h 5"/>
                  <a:gd name="T12" fmla="*/ 0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1"/>
                    </a:moveTo>
                    <a:lnTo>
                      <a:pt x="0" y="4"/>
                    </a:lnTo>
                    <a:lnTo>
                      <a:pt x="0" y="5"/>
                    </a:lnTo>
                    <a:lnTo>
                      <a:pt x="2" y="5"/>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1" name="Freeform 1061">
                <a:extLst>
                  <a:ext uri="{FF2B5EF4-FFF2-40B4-BE49-F238E27FC236}">
                    <a16:creationId xmlns:a16="http://schemas.microsoft.com/office/drawing/2014/main" id="{B9F27AA1-C5BF-4787-A5FD-F83A96263100}"/>
                  </a:ext>
                </a:extLst>
              </p:cNvPr>
              <p:cNvSpPr>
                <a:spLocks/>
              </p:cNvSpPr>
              <p:nvPr/>
            </p:nvSpPr>
            <p:spPr bwMode="auto">
              <a:xfrm>
                <a:off x="2814" y="1203"/>
                <a:ext cx="5" cy="9"/>
              </a:xfrm>
              <a:custGeom>
                <a:avLst/>
                <a:gdLst>
                  <a:gd name="T0" fmla="*/ 1 w 5"/>
                  <a:gd name="T1" fmla="*/ 9 h 9"/>
                  <a:gd name="T2" fmla="*/ 2 w 5"/>
                  <a:gd name="T3" fmla="*/ 9 h 9"/>
                  <a:gd name="T4" fmla="*/ 3 w 5"/>
                  <a:gd name="T5" fmla="*/ 6 h 9"/>
                  <a:gd name="T6" fmla="*/ 5 w 5"/>
                  <a:gd name="T7" fmla="*/ 3 h 9"/>
                  <a:gd name="T8" fmla="*/ 4 w 5"/>
                  <a:gd name="T9" fmla="*/ 3 h 9"/>
                  <a:gd name="T10" fmla="*/ 3 w 5"/>
                  <a:gd name="T11" fmla="*/ 3 h 9"/>
                  <a:gd name="T12" fmla="*/ 1 w 5"/>
                  <a:gd name="T13" fmla="*/ 0 h 9"/>
                  <a:gd name="T14" fmla="*/ 1 w 5"/>
                  <a:gd name="T15" fmla="*/ 2 h 9"/>
                  <a:gd name="T16" fmla="*/ 1 w 5"/>
                  <a:gd name="T17" fmla="*/ 5 h 9"/>
                  <a:gd name="T18" fmla="*/ 0 w 5"/>
                  <a:gd name="T19" fmla="*/ 7 h 9"/>
                  <a:gd name="T20" fmla="*/ 1 w 5"/>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1" y="9"/>
                    </a:moveTo>
                    <a:lnTo>
                      <a:pt x="2" y="9"/>
                    </a:lnTo>
                    <a:lnTo>
                      <a:pt x="3" y="6"/>
                    </a:lnTo>
                    <a:lnTo>
                      <a:pt x="5" y="3"/>
                    </a:lnTo>
                    <a:lnTo>
                      <a:pt x="4" y="3"/>
                    </a:lnTo>
                    <a:lnTo>
                      <a:pt x="3" y="3"/>
                    </a:lnTo>
                    <a:lnTo>
                      <a:pt x="1" y="0"/>
                    </a:lnTo>
                    <a:lnTo>
                      <a:pt x="1" y="2"/>
                    </a:lnTo>
                    <a:lnTo>
                      <a:pt x="1" y="5"/>
                    </a:lnTo>
                    <a:lnTo>
                      <a:pt x="0" y="7"/>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2" name="Freeform 1062">
                <a:extLst>
                  <a:ext uri="{FF2B5EF4-FFF2-40B4-BE49-F238E27FC236}">
                    <a16:creationId xmlns:a16="http://schemas.microsoft.com/office/drawing/2014/main" id="{958026E8-30FE-4B54-928B-26C602C55239}"/>
                  </a:ext>
                </a:extLst>
              </p:cNvPr>
              <p:cNvSpPr>
                <a:spLocks/>
              </p:cNvSpPr>
              <p:nvPr/>
            </p:nvSpPr>
            <p:spPr bwMode="auto">
              <a:xfrm>
                <a:off x="2652" y="965"/>
                <a:ext cx="6" cy="12"/>
              </a:xfrm>
              <a:custGeom>
                <a:avLst/>
                <a:gdLst>
                  <a:gd name="T0" fmla="*/ 2 w 7"/>
                  <a:gd name="T1" fmla="*/ 2 h 15"/>
                  <a:gd name="T2" fmla="*/ 2 w 7"/>
                  <a:gd name="T3" fmla="*/ 7 h 15"/>
                  <a:gd name="T4" fmla="*/ 0 w 7"/>
                  <a:gd name="T5" fmla="*/ 8 h 15"/>
                  <a:gd name="T6" fmla="*/ 0 w 7"/>
                  <a:gd name="T7" fmla="*/ 10 h 15"/>
                  <a:gd name="T8" fmla="*/ 2 w 7"/>
                  <a:gd name="T9" fmla="*/ 11 h 15"/>
                  <a:gd name="T10" fmla="*/ 2 w 7"/>
                  <a:gd name="T11" fmla="*/ 15 h 15"/>
                  <a:gd name="T12" fmla="*/ 3 w 7"/>
                  <a:gd name="T13" fmla="*/ 13 h 15"/>
                  <a:gd name="T14" fmla="*/ 5 w 7"/>
                  <a:gd name="T15" fmla="*/ 9 h 15"/>
                  <a:gd name="T16" fmla="*/ 7 w 7"/>
                  <a:gd name="T17" fmla="*/ 0 h 15"/>
                  <a:gd name="T18" fmla="*/ 3 w 7"/>
                  <a:gd name="T19" fmla="*/ 0 h 15"/>
                  <a:gd name="T20" fmla="*/ 2 w 7"/>
                  <a:gd name="T2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5">
                    <a:moveTo>
                      <a:pt x="2" y="2"/>
                    </a:moveTo>
                    <a:cubicBezTo>
                      <a:pt x="2" y="7"/>
                      <a:pt x="2" y="7"/>
                      <a:pt x="2" y="7"/>
                    </a:cubicBezTo>
                    <a:cubicBezTo>
                      <a:pt x="0" y="8"/>
                      <a:pt x="0" y="8"/>
                      <a:pt x="0" y="8"/>
                    </a:cubicBezTo>
                    <a:cubicBezTo>
                      <a:pt x="0" y="10"/>
                      <a:pt x="0" y="10"/>
                      <a:pt x="0" y="10"/>
                    </a:cubicBezTo>
                    <a:cubicBezTo>
                      <a:pt x="2" y="11"/>
                      <a:pt x="2" y="11"/>
                      <a:pt x="2" y="11"/>
                    </a:cubicBezTo>
                    <a:cubicBezTo>
                      <a:pt x="2" y="15"/>
                      <a:pt x="2" y="15"/>
                      <a:pt x="2" y="15"/>
                    </a:cubicBezTo>
                    <a:cubicBezTo>
                      <a:pt x="2" y="15"/>
                      <a:pt x="3" y="13"/>
                      <a:pt x="3" y="13"/>
                    </a:cubicBezTo>
                    <a:cubicBezTo>
                      <a:pt x="5" y="9"/>
                      <a:pt x="5" y="9"/>
                      <a:pt x="5" y="9"/>
                    </a:cubicBezTo>
                    <a:cubicBezTo>
                      <a:pt x="7" y="0"/>
                      <a:pt x="7" y="0"/>
                      <a:pt x="7" y="0"/>
                    </a:cubicBezTo>
                    <a:cubicBezTo>
                      <a:pt x="3" y="0"/>
                      <a:pt x="3" y="0"/>
                      <a:pt x="3" y="0"/>
                    </a:cubicBez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3" name="Freeform 1063">
                <a:extLst>
                  <a:ext uri="{FF2B5EF4-FFF2-40B4-BE49-F238E27FC236}">
                    <a16:creationId xmlns:a16="http://schemas.microsoft.com/office/drawing/2014/main" id="{5F8B27B3-8CAD-443B-B5BF-7063151C1AEA}"/>
                  </a:ext>
                </a:extLst>
              </p:cNvPr>
              <p:cNvSpPr>
                <a:spLocks/>
              </p:cNvSpPr>
              <p:nvPr/>
            </p:nvSpPr>
            <p:spPr bwMode="auto">
              <a:xfrm>
                <a:off x="2755" y="1152"/>
                <a:ext cx="3" cy="3"/>
              </a:xfrm>
              <a:custGeom>
                <a:avLst/>
                <a:gdLst>
                  <a:gd name="T0" fmla="*/ 0 w 3"/>
                  <a:gd name="T1" fmla="*/ 2 h 3"/>
                  <a:gd name="T2" fmla="*/ 1 w 3"/>
                  <a:gd name="T3" fmla="*/ 3 h 3"/>
                  <a:gd name="T4" fmla="*/ 3 w 3"/>
                  <a:gd name="T5" fmla="*/ 2 h 3"/>
                  <a:gd name="T6" fmla="*/ 2 w 3"/>
                  <a:gd name="T7" fmla="*/ 0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2"/>
                    </a:lnTo>
                    <a:lnTo>
                      <a:pt x="2"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4" name="Freeform 1064">
                <a:extLst>
                  <a:ext uri="{FF2B5EF4-FFF2-40B4-BE49-F238E27FC236}">
                    <a16:creationId xmlns:a16="http://schemas.microsoft.com/office/drawing/2014/main" id="{9A65F559-A3DB-4041-AB8C-FA6D2F3B64B8}"/>
                  </a:ext>
                </a:extLst>
              </p:cNvPr>
              <p:cNvSpPr>
                <a:spLocks/>
              </p:cNvSpPr>
              <p:nvPr/>
            </p:nvSpPr>
            <p:spPr bwMode="auto">
              <a:xfrm>
                <a:off x="2670" y="1059"/>
                <a:ext cx="5" cy="4"/>
              </a:xfrm>
              <a:custGeom>
                <a:avLst/>
                <a:gdLst>
                  <a:gd name="T0" fmla="*/ 0 w 5"/>
                  <a:gd name="T1" fmla="*/ 2 h 4"/>
                  <a:gd name="T2" fmla="*/ 2 w 5"/>
                  <a:gd name="T3" fmla="*/ 4 h 4"/>
                  <a:gd name="T4" fmla="*/ 3 w 5"/>
                  <a:gd name="T5" fmla="*/ 4 h 4"/>
                  <a:gd name="T6" fmla="*/ 5 w 5"/>
                  <a:gd name="T7" fmla="*/ 3 h 4"/>
                  <a:gd name="T8" fmla="*/ 5 w 5"/>
                  <a:gd name="T9" fmla="*/ 2 h 4"/>
                  <a:gd name="T10" fmla="*/ 1 w 5"/>
                  <a:gd name="T11" fmla="*/ 0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2" y="4"/>
                    </a:lnTo>
                    <a:lnTo>
                      <a:pt x="3" y="4"/>
                    </a:lnTo>
                    <a:lnTo>
                      <a:pt x="5" y="3"/>
                    </a:lnTo>
                    <a:lnTo>
                      <a:pt x="5"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5" name="Freeform 1065">
                <a:extLst>
                  <a:ext uri="{FF2B5EF4-FFF2-40B4-BE49-F238E27FC236}">
                    <a16:creationId xmlns:a16="http://schemas.microsoft.com/office/drawing/2014/main" id="{F0A9AFE5-035B-4DE5-B0E6-8BD80DC8AC2C}"/>
                  </a:ext>
                </a:extLst>
              </p:cNvPr>
              <p:cNvSpPr>
                <a:spLocks/>
              </p:cNvSpPr>
              <p:nvPr/>
            </p:nvSpPr>
            <p:spPr bwMode="auto">
              <a:xfrm>
                <a:off x="2656" y="957"/>
                <a:ext cx="3" cy="3"/>
              </a:xfrm>
              <a:custGeom>
                <a:avLst/>
                <a:gdLst>
                  <a:gd name="T0" fmla="*/ 3 w 4"/>
                  <a:gd name="T1" fmla="*/ 4 h 4"/>
                  <a:gd name="T2" fmla="*/ 4 w 4"/>
                  <a:gd name="T3" fmla="*/ 0 h 4"/>
                  <a:gd name="T4" fmla="*/ 1 w 4"/>
                  <a:gd name="T5" fmla="*/ 0 h 4"/>
                  <a:gd name="T6" fmla="*/ 0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3" y="4"/>
                      <a:pt x="4" y="0"/>
                      <a:pt x="4" y="0"/>
                    </a:cubicBezTo>
                    <a:cubicBezTo>
                      <a:pt x="1" y="0"/>
                      <a:pt x="1" y="0"/>
                      <a:pt x="1" y="0"/>
                    </a:cubicBezTo>
                    <a:cubicBezTo>
                      <a:pt x="0" y="2"/>
                      <a:pt x="0" y="2"/>
                      <a:pt x="0" y="2"/>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6" name="Freeform 1066">
                <a:extLst>
                  <a:ext uri="{FF2B5EF4-FFF2-40B4-BE49-F238E27FC236}">
                    <a16:creationId xmlns:a16="http://schemas.microsoft.com/office/drawing/2014/main" id="{E69C8CED-F382-412F-A34A-C8D19401474F}"/>
                  </a:ext>
                </a:extLst>
              </p:cNvPr>
              <p:cNvSpPr>
                <a:spLocks/>
              </p:cNvSpPr>
              <p:nvPr/>
            </p:nvSpPr>
            <p:spPr bwMode="auto">
              <a:xfrm>
                <a:off x="2656" y="906"/>
                <a:ext cx="3" cy="3"/>
              </a:xfrm>
              <a:custGeom>
                <a:avLst/>
                <a:gdLst>
                  <a:gd name="T0" fmla="*/ 0 w 3"/>
                  <a:gd name="T1" fmla="*/ 2 h 3"/>
                  <a:gd name="T2" fmla="*/ 1 w 3"/>
                  <a:gd name="T3" fmla="*/ 3 h 3"/>
                  <a:gd name="T4" fmla="*/ 3 w 3"/>
                  <a:gd name="T5" fmla="*/ 3 h 3"/>
                  <a:gd name="T6" fmla="*/ 3 w 3"/>
                  <a:gd name="T7" fmla="*/ 1 h 3"/>
                  <a:gd name="T8" fmla="*/ 1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1" y="3"/>
                    </a:lnTo>
                    <a:lnTo>
                      <a:pt x="3" y="3"/>
                    </a:lnTo>
                    <a:lnTo>
                      <a:pt x="3"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7" name="Freeform 1067">
                <a:extLst>
                  <a:ext uri="{FF2B5EF4-FFF2-40B4-BE49-F238E27FC236}">
                    <a16:creationId xmlns:a16="http://schemas.microsoft.com/office/drawing/2014/main" id="{446F9C9C-89A3-4B05-8949-57168B75BED5}"/>
                  </a:ext>
                </a:extLst>
              </p:cNvPr>
              <p:cNvSpPr>
                <a:spLocks/>
              </p:cNvSpPr>
              <p:nvPr/>
            </p:nvSpPr>
            <p:spPr bwMode="auto">
              <a:xfrm>
                <a:off x="2571" y="933"/>
                <a:ext cx="17" cy="4"/>
              </a:xfrm>
              <a:custGeom>
                <a:avLst/>
                <a:gdLst>
                  <a:gd name="T0" fmla="*/ 0 w 17"/>
                  <a:gd name="T1" fmla="*/ 2 h 4"/>
                  <a:gd name="T2" fmla="*/ 7 w 17"/>
                  <a:gd name="T3" fmla="*/ 4 h 4"/>
                  <a:gd name="T4" fmla="*/ 9 w 17"/>
                  <a:gd name="T5" fmla="*/ 4 h 4"/>
                  <a:gd name="T6" fmla="*/ 12 w 17"/>
                  <a:gd name="T7" fmla="*/ 4 h 4"/>
                  <a:gd name="T8" fmla="*/ 12 w 17"/>
                  <a:gd name="T9" fmla="*/ 4 h 4"/>
                  <a:gd name="T10" fmla="*/ 15 w 17"/>
                  <a:gd name="T11" fmla="*/ 3 h 4"/>
                  <a:gd name="T12" fmla="*/ 17 w 17"/>
                  <a:gd name="T13" fmla="*/ 3 h 4"/>
                  <a:gd name="T14" fmla="*/ 17 w 17"/>
                  <a:gd name="T15" fmla="*/ 1 h 4"/>
                  <a:gd name="T16" fmla="*/ 15 w 17"/>
                  <a:gd name="T17" fmla="*/ 0 h 4"/>
                  <a:gd name="T18" fmla="*/ 9 w 17"/>
                  <a:gd name="T19" fmla="*/ 1 h 4"/>
                  <a:gd name="T20" fmla="*/ 6 w 17"/>
                  <a:gd name="T21" fmla="*/ 1 h 4"/>
                  <a:gd name="T22" fmla="*/ 5 w 17"/>
                  <a:gd name="T23" fmla="*/ 0 h 4"/>
                  <a:gd name="T24" fmla="*/ 2 w 17"/>
                  <a:gd name="T25" fmla="*/ 0 h 4"/>
                  <a:gd name="T26" fmla="*/ 0 w 17"/>
                  <a:gd name="T27" fmla="*/ 1 h 4"/>
                  <a:gd name="T28" fmla="*/ 0 w 17"/>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4">
                    <a:moveTo>
                      <a:pt x="0" y="2"/>
                    </a:moveTo>
                    <a:lnTo>
                      <a:pt x="7" y="4"/>
                    </a:lnTo>
                    <a:lnTo>
                      <a:pt x="9" y="4"/>
                    </a:lnTo>
                    <a:lnTo>
                      <a:pt x="12" y="4"/>
                    </a:lnTo>
                    <a:lnTo>
                      <a:pt x="12" y="4"/>
                    </a:lnTo>
                    <a:lnTo>
                      <a:pt x="15" y="3"/>
                    </a:lnTo>
                    <a:lnTo>
                      <a:pt x="17" y="3"/>
                    </a:lnTo>
                    <a:lnTo>
                      <a:pt x="17" y="1"/>
                    </a:lnTo>
                    <a:lnTo>
                      <a:pt x="15" y="0"/>
                    </a:lnTo>
                    <a:lnTo>
                      <a:pt x="9" y="1"/>
                    </a:lnTo>
                    <a:lnTo>
                      <a:pt x="6" y="1"/>
                    </a:lnTo>
                    <a:lnTo>
                      <a:pt x="5" y="0"/>
                    </a:lnTo>
                    <a:lnTo>
                      <a:pt x="2"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8" name="Freeform 1068">
                <a:extLst>
                  <a:ext uri="{FF2B5EF4-FFF2-40B4-BE49-F238E27FC236}">
                    <a16:creationId xmlns:a16="http://schemas.microsoft.com/office/drawing/2014/main" id="{A05C7D4B-AAB5-4ABB-A08A-C31CF05960D4}"/>
                  </a:ext>
                </a:extLst>
              </p:cNvPr>
              <p:cNvSpPr>
                <a:spLocks/>
              </p:cNvSpPr>
              <p:nvPr/>
            </p:nvSpPr>
            <p:spPr bwMode="auto">
              <a:xfrm>
                <a:off x="2406" y="876"/>
                <a:ext cx="33" cy="25"/>
              </a:xfrm>
              <a:custGeom>
                <a:avLst/>
                <a:gdLst>
                  <a:gd name="T0" fmla="*/ 5 w 33"/>
                  <a:gd name="T1" fmla="*/ 22 h 25"/>
                  <a:gd name="T2" fmla="*/ 6 w 33"/>
                  <a:gd name="T3" fmla="*/ 25 h 25"/>
                  <a:gd name="T4" fmla="*/ 7 w 33"/>
                  <a:gd name="T5" fmla="*/ 25 h 25"/>
                  <a:gd name="T6" fmla="*/ 9 w 33"/>
                  <a:gd name="T7" fmla="*/ 23 h 25"/>
                  <a:gd name="T8" fmla="*/ 11 w 33"/>
                  <a:gd name="T9" fmla="*/ 23 h 25"/>
                  <a:gd name="T10" fmla="*/ 13 w 33"/>
                  <a:gd name="T11" fmla="*/ 22 h 25"/>
                  <a:gd name="T12" fmla="*/ 15 w 33"/>
                  <a:gd name="T13" fmla="*/ 18 h 25"/>
                  <a:gd name="T14" fmla="*/ 24 w 33"/>
                  <a:gd name="T15" fmla="*/ 10 h 25"/>
                  <a:gd name="T16" fmla="*/ 28 w 33"/>
                  <a:gd name="T17" fmla="*/ 7 h 25"/>
                  <a:gd name="T18" fmla="*/ 32 w 33"/>
                  <a:gd name="T19" fmla="*/ 3 h 25"/>
                  <a:gd name="T20" fmla="*/ 33 w 33"/>
                  <a:gd name="T21" fmla="*/ 1 h 25"/>
                  <a:gd name="T22" fmla="*/ 32 w 33"/>
                  <a:gd name="T23" fmla="*/ 0 h 25"/>
                  <a:gd name="T24" fmla="*/ 27 w 33"/>
                  <a:gd name="T25" fmla="*/ 2 h 25"/>
                  <a:gd name="T26" fmla="*/ 25 w 33"/>
                  <a:gd name="T27" fmla="*/ 2 h 25"/>
                  <a:gd name="T28" fmla="*/ 24 w 33"/>
                  <a:gd name="T29" fmla="*/ 3 h 25"/>
                  <a:gd name="T30" fmla="*/ 19 w 33"/>
                  <a:gd name="T31" fmla="*/ 4 h 25"/>
                  <a:gd name="T32" fmla="*/ 15 w 33"/>
                  <a:gd name="T33" fmla="*/ 7 h 25"/>
                  <a:gd name="T34" fmla="*/ 14 w 33"/>
                  <a:gd name="T35" fmla="*/ 7 h 25"/>
                  <a:gd name="T36" fmla="*/ 11 w 33"/>
                  <a:gd name="T37" fmla="*/ 9 h 25"/>
                  <a:gd name="T38" fmla="*/ 7 w 33"/>
                  <a:gd name="T39" fmla="*/ 11 h 25"/>
                  <a:gd name="T40" fmla="*/ 2 w 33"/>
                  <a:gd name="T41" fmla="*/ 16 h 25"/>
                  <a:gd name="T42" fmla="*/ 0 w 33"/>
                  <a:gd name="T43" fmla="*/ 20 h 25"/>
                  <a:gd name="T44" fmla="*/ 2 w 33"/>
                  <a:gd name="T45" fmla="*/ 22 h 25"/>
                  <a:gd name="T46" fmla="*/ 3 w 33"/>
                  <a:gd name="T47" fmla="*/ 21 h 25"/>
                  <a:gd name="T48" fmla="*/ 5 w 33"/>
                  <a:gd name="T4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5">
                    <a:moveTo>
                      <a:pt x="5" y="22"/>
                    </a:moveTo>
                    <a:lnTo>
                      <a:pt x="6" y="25"/>
                    </a:lnTo>
                    <a:lnTo>
                      <a:pt x="7" y="25"/>
                    </a:lnTo>
                    <a:lnTo>
                      <a:pt x="9" y="23"/>
                    </a:lnTo>
                    <a:lnTo>
                      <a:pt x="11" y="23"/>
                    </a:lnTo>
                    <a:lnTo>
                      <a:pt x="13" y="22"/>
                    </a:lnTo>
                    <a:lnTo>
                      <a:pt x="15" y="18"/>
                    </a:lnTo>
                    <a:lnTo>
                      <a:pt x="24" y="10"/>
                    </a:lnTo>
                    <a:lnTo>
                      <a:pt x="28" y="7"/>
                    </a:lnTo>
                    <a:lnTo>
                      <a:pt x="32" y="3"/>
                    </a:lnTo>
                    <a:lnTo>
                      <a:pt x="33" y="1"/>
                    </a:lnTo>
                    <a:lnTo>
                      <a:pt x="32" y="0"/>
                    </a:lnTo>
                    <a:lnTo>
                      <a:pt x="27" y="2"/>
                    </a:lnTo>
                    <a:lnTo>
                      <a:pt x="25" y="2"/>
                    </a:lnTo>
                    <a:lnTo>
                      <a:pt x="24" y="3"/>
                    </a:lnTo>
                    <a:lnTo>
                      <a:pt x="19" y="4"/>
                    </a:lnTo>
                    <a:lnTo>
                      <a:pt x="15" y="7"/>
                    </a:lnTo>
                    <a:lnTo>
                      <a:pt x="14" y="7"/>
                    </a:lnTo>
                    <a:lnTo>
                      <a:pt x="11" y="9"/>
                    </a:lnTo>
                    <a:lnTo>
                      <a:pt x="7" y="11"/>
                    </a:lnTo>
                    <a:lnTo>
                      <a:pt x="2" y="16"/>
                    </a:lnTo>
                    <a:lnTo>
                      <a:pt x="0" y="20"/>
                    </a:lnTo>
                    <a:lnTo>
                      <a:pt x="2" y="22"/>
                    </a:lnTo>
                    <a:lnTo>
                      <a:pt x="3" y="21"/>
                    </a:lnTo>
                    <a:lnTo>
                      <a:pt x="5" y="2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9" name="Freeform 1069">
                <a:extLst>
                  <a:ext uri="{FF2B5EF4-FFF2-40B4-BE49-F238E27FC236}">
                    <a16:creationId xmlns:a16="http://schemas.microsoft.com/office/drawing/2014/main" id="{A18840F9-D0B6-4C3C-89BC-A9E057E775D8}"/>
                  </a:ext>
                </a:extLst>
              </p:cNvPr>
              <p:cNvSpPr>
                <a:spLocks/>
              </p:cNvSpPr>
              <p:nvPr/>
            </p:nvSpPr>
            <p:spPr bwMode="auto">
              <a:xfrm>
                <a:off x="2535" y="1221"/>
                <a:ext cx="3" cy="8"/>
              </a:xfrm>
              <a:custGeom>
                <a:avLst/>
                <a:gdLst>
                  <a:gd name="T0" fmla="*/ 3 w 3"/>
                  <a:gd name="T1" fmla="*/ 4 h 8"/>
                  <a:gd name="T2" fmla="*/ 1 w 3"/>
                  <a:gd name="T3" fmla="*/ 0 h 8"/>
                  <a:gd name="T4" fmla="*/ 0 w 3"/>
                  <a:gd name="T5" fmla="*/ 2 h 8"/>
                  <a:gd name="T6" fmla="*/ 0 w 3"/>
                  <a:gd name="T7" fmla="*/ 7 h 8"/>
                  <a:gd name="T8" fmla="*/ 1 w 3"/>
                  <a:gd name="T9" fmla="*/ 8 h 8"/>
                  <a:gd name="T10" fmla="*/ 3 w 3"/>
                  <a:gd name="T11" fmla="*/ 4 h 8"/>
                </a:gdLst>
                <a:ahLst/>
                <a:cxnLst>
                  <a:cxn ang="0">
                    <a:pos x="T0" y="T1"/>
                  </a:cxn>
                  <a:cxn ang="0">
                    <a:pos x="T2" y="T3"/>
                  </a:cxn>
                  <a:cxn ang="0">
                    <a:pos x="T4" y="T5"/>
                  </a:cxn>
                  <a:cxn ang="0">
                    <a:pos x="T6" y="T7"/>
                  </a:cxn>
                  <a:cxn ang="0">
                    <a:pos x="T8" y="T9"/>
                  </a:cxn>
                  <a:cxn ang="0">
                    <a:pos x="T10" y="T11"/>
                  </a:cxn>
                </a:cxnLst>
                <a:rect l="0" t="0" r="r" b="b"/>
                <a:pathLst>
                  <a:path w="3" h="8">
                    <a:moveTo>
                      <a:pt x="3" y="4"/>
                    </a:moveTo>
                    <a:lnTo>
                      <a:pt x="1" y="0"/>
                    </a:lnTo>
                    <a:lnTo>
                      <a:pt x="0" y="2"/>
                    </a:lnTo>
                    <a:lnTo>
                      <a:pt x="0" y="7"/>
                    </a:lnTo>
                    <a:lnTo>
                      <a:pt x="1"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0" name="Freeform 1070">
                <a:extLst>
                  <a:ext uri="{FF2B5EF4-FFF2-40B4-BE49-F238E27FC236}">
                    <a16:creationId xmlns:a16="http://schemas.microsoft.com/office/drawing/2014/main" id="{3C3ECD89-B3F3-4B14-BBD8-3BFA6BEF5D6F}"/>
                  </a:ext>
                </a:extLst>
              </p:cNvPr>
              <p:cNvSpPr>
                <a:spLocks/>
              </p:cNvSpPr>
              <p:nvPr/>
            </p:nvSpPr>
            <p:spPr bwMode="auto">
              <a:xfrm>
                <a:off x="2396" y="872"/>
                <a:ext cx="3" cy="5"/>
              </a:xfrm>
              <a:custGeom>
                <a:avLst/>
                <a:gdLst>
                  <a:gd name="T0" fmla="*/ 0 w 4"/>
                  <a:gd name="T1" fmla="*/ 6 h 6"/>
                  <a:gd name="T2" fmla="*/ 4 w 4"/>
                  <a:gd name="T3" fmla="*/ 2 h 6"/>
                  <a:gd name="T4" fmla="*/ 4 w 4"/>
                  <a:gd name="T5" fmla="*/ 0 h 6"/>
                  <a:gd name="T6" fmla="*/ 0 w 4"/>
                  <a:gd name="T7" fmla="*/ 4 h 6"/>
                  <a:gd name="T8" fmla="*/ 0 w 4"/>
                  <a:gd name="T9" fmla="*/ 6 h 6"/>
                </a:gdLst>
                <a:ahLst/>
                <a:cxnLst>
                  <a:cxn ang="0">
                    <a:pos x="T0" y="T1"/>
                  </a:cxn>
                  <a:cxn ang="0">
                    <a:pos x="T2" y="T3"/>
                  </a:cxn>
                  <a:cxn ang="0">
                    <a:pos x="T4" y="T5"/>
                  </a:cxn>
                  <a:cxn ang="0">
                    <a:pos x="T6" y="T7"/>
                  </a:cxn>
                  <a:cxn ang="0">
                    <a:pos x="T8" y="T9"/>
                  </a:cxn>
                </a:cxnLst>
                <a:rect l="0" t="0" r="r" b="b"/>
                <a:pathLst>
                  <a:path w="4" h="6">
                    <a:moveTo>
                      <a:pt x="0" y="6"/>
                    </a:moveTo>
                    <a:cubicBezTo>
                      <a:pt x="4" y="2"/>
                      <a:pt x="4" y="2"/>
                      <a:pt x="4" y="2"/>
                    </a:cubicBezTo>
                    <a:cubicBezTo>
                      <a:pt x="4" y="0"/>
                      <a:pt x="4" y="0"/>
                      <a:pt x="4" y="0"/>
                    </a:cubicBezTo>
                    <a:cubicBezTo>
                      <a:pt x="0" y="4"/>
                      <a:pt x="0" y="4"/>
                      <a:pt x="0" y="4"/>
                    </a:cubicBezTo>
                    <a:cubicBezTo>
                      <a:pt x="0" y="4"/>
                      <a:pt x="0" y="6"/>
                      <a:pt x="0"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1" name="Freeform 1071">
                <a:extLst>
                  <a:ext uri="{FF2B5EF4-FFF2-40B4-BE49-F238E27FC236}">
                    <a16:creationId xmlns:a16="http://schemas.microsoft.com/office/drawing/2014/main" id="{E9BB4A59-D3DB-4130-A76A-F56534E4E5AF}"/>
                  </a:ext>
                </a:extLst>
              </p:cNvPr>
              <p:cNvSpPr>
                <a:spLocks/>
              </p:cNvSpPr>
              <p:nvPr/>
            </p:nvSpPr>
            <p:spPr bwMode="auto">
              <a:xfrm>
                <a:off x="2362" y="1245"/>
                <a:ext cx="2" cy="3"/>
              </a:xfrm>
              <a:custGeom>
                <a:avLst/>
                <a:gdLst>
                  <a:gd name="T0" fmla="*/ 1 w 2"/>
                  <a:gd name="T1" fmla="*/ 0 h 3"/>
                  <a:gd name="T2" fmla="*/ 0 w 2"/>
                  <a:gd name="T3" fmla="*/ 1 h 3"/>
                  <a:gd name="T4" fmla="*/ 1 w 2"/>
                  <a:gd name="T5" fmla="*/ 3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1"/>
                    </a:lnTo>
                    <a:lnTo>
                      <a:pt x="1" y="3"/>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2" name="Freeform 1072">
                <a:extLst>
                  <a:ext uri="{FF2B5EF4-FFF2-40B4-BE49-F238E27FC236}">
                    <a16:creationId xmlns:a16="http://schemas.microsoft.com/office/drawing/2014/main" id="{B5D6DB52-F2DA-4EAD-B94D-C11BE68C3FE1}"/>
                  </a:ext>
                </a:extLst>
              </p:cNvPr>
              <p:cNvSpPr>
                <a:spLocks/>
              </p:cNvSpPr>
              <p:nvPr/>
            </p:nvSpPr>
            <p:spPr bwMode="auto">
              <a:xfrm>
                <a:off x="2502" y="1165"/>
                <a:ext cx="4" cy="10"/>
              </a:xfrm>
              <a:custGeom>
                <a:avLst/>
                <a:gdLst>
                  <a:gd name="T0" fmla="*/ 2 w 4"/>
                  <a:gd name="T1" fmla="*/ 0 h 10"/>
                  <a:gd name="T2" fmla="*/ 1 w 4"/>
                  <a:gd name="T3" fmla="*/ 0 h 10"/>
                  <a:gd name="T4" fmla="*/ 0 w 4"/>
                  <a:gd name="T5" fmla="*/ 4 h 10"/>
                  <a:gd name="T6" fmla="*/ 1 w 4"/>
                  <a:gd name="T7" fmla="*/ 6 h 10"/>
                  <a:gd name="T8" fmla="*/ 1 w 4"/>
                  <a:gd name="T9" fmla="*/ 10 h 10"/>
                  <a:gd name="T10" fmla="*/ 2 w 4"/>
                  <a:gd name="T11" fmla="*/ 10 h 10"/>
                  <a:gd name="T12" fmla="*/ 3 w 4"/>
                  <a:gd name="T13" fmla="*/ 7 h 10"/>
                  <a:gd name="T14" fmla="*/ 4 w 4"/>
                  <a:gd name="T15" fmla="*/ 4 h 10"/>
                  <a:gd name="T16" fmla="*/ 3 w 4"/>
                  <a:gd name="T17" fmla="*/ 3 h 10"/>
                  <a:gd name="T18" fmla="*/ 3 w 4"/>
                  <a:gd name="T19" fmla="*/ 1 h 10"/>
                  <a:gd name="T20" fmla="*/ 2 w 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2" y="0"/>
                    </a:moveTo>
                    <a:lnTo>
                      <a:pt x="1" y="0"/>
                    </a:lnTo>
                    <a:lnTo>
                      <a:pt x="0" y="4"/>
                    </a:lnTo>
                    <a:lnTo>
                      <a:pt x="1" y="6"/>
                    </a:lnTo>
                    <a:lnTo>
                      <a:pt x="1" y="10"/>
                    </a:lnTo>
                    <a:lnTo>
                      <a:pt x="2" y="10"/>
                    </a:lnTo>
                    <a:lnTo>
                      <a:pt x="3" y="7"/>
                    </a:lnTo>
                    <a:lnTo>
                      <a:pt x="4" y="4"/>
                    </a:lnTo>
                    <a:lnTo>
                      <a:pt x="3"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3" name="Freeform 1073">
                <a:extLst>
                  <a:ext uri="{FF2B5EF4-FFF2-40B4-BE49-F238E27FC236}">
                    <a16:creationId xmlns:a16="http://schemas.microsoft.com/office/drawing/2014/main" id="{6AA53764-0A24-4ED0-98C0-963833A5D024}"/>
                  </a:ext>
                </a:extLst>
              </p:cNvPr>
              <p:cNvSpPr>
                <a:spLocks/>
              </p:cNvSpPr>
              <p:nvPr/>
            </p:nvSpPr>
            <p:spPr bwMode="auto">
              <a:xfrm>
                <a:off x="2484" y="1020"/>
                <a:ext cx="31" cy="44"/>
              </a:xfrm>
              <a:custGeom>
                <a:avLst/>
                <a:gdLst>
                  <a:gd name="T0" fmla="*/ 9 w 31"/>
                  <a:gd name="T1" fmla="*/ 44 h 44"/>
                  <a:gd name="T2" fmla="*/ 10 w 31"/>
                  <a:gd name="T3" fmla="*/ 42 h 44"/>
                  <a:gd name="T4" fmla="*/ 9 w 31"/>
                  <a:gd name="T5" fmla="*/ 40 h 44"/>
                  <a:gd name="T6" fmla="*/ 12 w 31"/>
                  <a:gd name="T7" fmla="*/ 38 h 44"/>
                  <a:gd name="T8" fmla="*/ 14 w 31"/>
                  <a:gd name="T9" fmla="*/ 38 h 44"/>
                  <a:gd name="T10" fmla="*/ 17 w 31"/>
                  <a:gd name="T11" fmla="*/ 34 h 44"/>
                  <a:gd name="T12" fmla="*/ 21 w 31"/>
                  <a:gd name="T13" fmla="*/ 31 h 44"/>
                  <a:gd name="T14" fmla="*/ 25 w 31"/>
                  <a:gd name="T15" fmla="*/ 27 h 44"/>
                  <a:gd name="T16" fmla="*/ 26 w 31"/>
                  <a:gd name="T17" fmla="*/ 27 h 44"/>
                  <a:gd name="T18" fmla="*/ 30 w 31"/>
                  <a:gd name="T19" fmla="*/ 23 h 44"/>
                  <a:gd name="T20" fmla="*/ 30 w 31"/>
                  <a:gd name="T21" fmla="*/ 20 h 44"/>
                  <a:gd name="T22" fmla="*/ 31 w 31"/>
                  <a:gd name="T23" fmla="*/ 19 h 44"/>
                  <a:gd name="T24" fmla="*/ 31 w 31"/>
                  <a:gd name="T25" fmla="*/ 17 h 44"/>
                  <a:gd name="T26" fmla="*/ 30 w 31"/>
                  <a:gd name="T27" fmla="*/ 14 h 44"/>
                  <a:gd name="T28" fmla="*/ 30 w 31"/>
                  <a:gd name="T29" fmla="*/ 12 h 44"/>
                  <a:gd name="T30" fmla="*/ 30 w 31"/>
                  <a:gd name="T31" fmla="*/ 10 h 44"/>
                  <a:gd name="T32" fmla="*/ 27 w 31"/>
                  <a:gd name="T33" fmla="*/ 5 h 44"/>
                  <a:gd name="T34" fmla="*/ 26 w 31"/>
                  <a:gd name="T35" fmla="*/ 5 h 44"/>
                  <a:gd name="T36" fmla="*/ 24 w 31"/>
                  <a:gd name="T37" fmla="*/ 6 h 44"/>
                  <a:gd name="T38" fmla="*/ 21 w 31"/>
                  <a:gd name="T39" fmla="*/ 4 h 44"/>
                  <a:gd name="T40" fmla="*/ 19 w 31"/>
                  <a:gd name="T41" fmla="*/ 5 h 44"/>
                  <a:gd name="T42" fmla="*/ 17 w 31"/>
                  <a:gd name="T43" fmla="*/ 3 h 44"/>
                  <a:gd name="T44" fmla="*/ 15 w 31"/>
                  <a:gd name="T45" fmla="*/ 3 h 44"/>
                  <a:gd name="T46" fmla="*/ 13 w 31"/>
                  <a:gd name="T47" fmla="*/ 0 h 44"/>
                  <a:gd name="T48" fmla="*/ 9 w 31"/>
                  <a:gd name="T49" fmla="*/ 1 h 44"/>
                  <a:gd name="T50" fmla="*/ 6 w 31"/>
                  <a:gd name="T51" fmla="*/ 4 h 44"/>
                  <a:gd name="T52" fmla="*/ 5 w 31"/>
                  <a:gd name="T53" fmla="*/ 5 h 44"/>
                  <a:gd name="T54" fmla="*/ 0 w 31"/>
                  <a:gd name="T55" fmla="*/ 10 h 44"/>
                  <a:gd name="T56" fmla="*/ 0 w 31"/>
                  <a:gd name="T57" fmla="*/ 11 h 44"/>
                  <a:gd name="T58" fmla="*/ 2 w 31"/>
                  <a:gd name="T59" fmla="*/ 14 h 44"/>
                  <a:gd name="T60" fmla="*/ 5 w 31"/>
                  <a:gd name="T61" fmla="*/ 17 h 44"/>
                  <a:gd name="T62" fmla="*/ 5 w 31"/>
                  <a:gd name="T63" fmla="*/ 21 h 44"/>
                  <a:gd name="T64" fmla="*/ 6 w 31"/>
                  <a:gd name="T65" fmla="*/ 25 h 44"/>
                  <a:gd name="T66" fmla="*/ 5 w 31"/>
                  <a:gd name="T67" fmla="*/ 27 h 44"/>
                  <a:gd name="T68" fmla="*/ 5 w 31"/>
                  <a:gd name="T69" fmla="*/ 30 h 44"/>
                  <a:gd name="T70" fmla="*/ 6 w 31"/>
                  <a:gd name="T71" fmla="*/ 34 h 44"/>
                  <a:gd name="T72" fmla="*/ 7 w 31"/>
                  <a:gd name="T73" fmla="*/ 41 h 44"/>
                  <a:gd name="T74" fmla="*/ 9 w 31"/>
                  <a:gd name="T7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44">
                    <a:moveTo>
                      <a:pt x="9" y="44"/>
                    </a:moveTo>
                    <a:lnTo>
                      <a:pt x="10" y="42"/>
                    </a:lnTo>
                    <a:lnTo>
                      <a:pt x="9" y="40"/>
                    </a:lnTo>
                    <a:lnTo>
                      <a:pt x="12" y="38"/>
                    </a:lnTo>
                    <a:lnTo>
                      <a:pt x="14" y="38"/>
                    </a:lnTo>
                    <a:lnTo>
                      <a:pt x="17" y="34"/>
                    </a:lnTo>
                    <a:lnTo>
                      <a:pt x="21" y="31"/>
                    </a:lnTo>
                    <a:lnTo>
                      <a:pt x="25" y="27"/>
                    </a:lnTo>
                    <a:lnTo>
                      <a:pt x="26" y="27"/>
                    </a:lnTo>
                    <a:lnTo>
                      <a:pt x="30" y="23"/>
                    </a:lnTo>
                    <a:lnTo>
                      <a:pt x="30" y="20"/>
                    </a:lnTo>
                    <a:lnTo>
                      <a:pt x="31" y="19"/>
                    </a:lnTo>
                    <a:lnTo>
                      <a:pt x="31" y="17"/>
                    </a:lnTo>
                    <a:lnTo>
                      <a:pt x="30" y="14"/>
                    </a:lnTo>
                    <a:lnTo>
                      <a:pt x="30" y="12"/>
                    </a:lnTo>
                    <a:lnTo>
                      <a:pt x="30" y="10"/>
                    </a:lnTo>
                    <a:lnTo>
                      <a:pt x="27" y="5"/>
                    </a:lnTo>
                    <a:lnTo>
                      <a:pt x="26" y="5"/>
                    </a:lnTo>
                    <a:lnTo>
                      <a:pt x="24" y="6"/>
                    </a:lnTo>
                    <a:lnTo>
                      <a:pt x="21" y="4"/>
                    </a:lnTo>
                    <a:lnTo>
                      <a:pt x="19" y="5"/>
                    </a:lnTo>
                    <a:lnTo>
                      <a:pt x="17" y="3"/>
                    </a:lnTo>
                    <a:lnTo>
                      <a:pt x="15" y="3"/>
                    </a:lnTo>
                    <a:lnTo>
                      <a:pt x="13" y="0"/>
                    </a:lnTo>
                    <a:lnTo>
                      <a:pt x="9" y="1"/>
                    </a:lnTo>
                    <a:lnTo>
                      <a:pt x="6" y="4"/>
                    </a:lnTo>
                    <a:lnTo>
                      <a:pt x="5" y="5"/>
                    </a:lnTo>
                    <a:lnTo>
                      <a:pt x="0" y="10"/>
                    </a:lnTo>
                    <a:lnTo>
                      <a:pt x="0" y="11"/>
                    </a:lnTo>
                    <a:lnTo>
                      <a:pt x="2" y="14"/>
                    </a:lnTo>
                    <a:lnTo>
                      <a:pt x="5" y="17"/>
                    </a:lnTo>
                    <a:lnTo>
                      <a:pt x="5" y="21"/>
                    </a:lnTo>
                    <a:lnTo>
                      <a:pt x="6" y="25"/>
                    </a:lnTo>
                    <a:lnTo>
                      <a:pt x="5" y="27"/>
                    </a:lnTo>
                    <a:lnTo>
                      <a:pt x="5" y="30"/>
                    </a:lnTo>
                    <a:lnTo>
                      <a:pt x="6" y="34"/>
                    </a:lnTo>
                    <a:lnTo>
                      <a:pt x="7" y="41"/>
                    </a:lnTo>
                    <a:lnTo>
                      <a:pt x="9"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4" name="Freeform 1074">
                <a:extLst>
                  <a:ext uri="{FF2B5EF4-FFF2-40B4-BE49-F238E27FC236}">
                    <a16:creationId xmlns:a16="http://schemas.microsoft.com/office/drawing/2014/main" id="{9BAD2F32-80AF-4630-A338-E03B3D68F4B4}"/>
                  </a:ext>
                </a:extLst>
              </p:cNvPr>
              <p:cNvSpPr>
                <a:spLocks/>
              </p:cNvSpPr>
              <p:nvPr/>
            </p:nvSpPr>
            <p:spPr bwMode="auto">
              <a:xfrm>
                <a:off x="2475" y="1020"/>
                <a:ext cx="5" cy="4"/>
              </a:xfrm>
              <a:custGeom>
                <a:avLst/>
                <a:gdLst>
                  <a:gd name="T0" fmla="*/ 2 w 5"/>
                  <a:gd name="T1" fmla="*/ 3 h 4"/>
                  <a:gd name="T2" fmla="*/ 4 w 5"/>
                  <a:gd name="T3" fmla="*/ 4 h 4"/>
                  <a:gd name="T4" fmla="*/ 5 w 5"/>
                  <a:gd name="T5" fmla="*/ 3 h 4"/>
                  <a:gd name="T6" fmla="*/ 4 w 5"/>
                  <a:gd name="T7" fmla="*/ 1 h 4"/>
                  <a:gd name="T8" fmla="*/ 1 w 5"/>
                  <a:gd name="T9" fmla="*/ 0 h 4"/>
                  <a:gd name="T10" fmla="*/ 0 w 5"/>
                  <a:gd name="T11" fmla="*/ 1 h 4"/>
                  <a:gd name="T12" fmla="*/ 0 w 5"/>
                  <a:gd name="T13" fmla="*/ 3 h 4"/>
                  <a:gd name="T14" fmla="*/ 1 w 5"/>
                  <a:gd name="T15" fmla="*/ 4 h 4"/>
                  <a:gd name="T16" fmla="*/ 2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3"/>
                    </a:moveTo>
                    <a:lnTo>
                      <a:pt x="4" y="4"/>
                    </a:lnTo>
                    <a:lnTo>
                      <a:pt x="5" y="3"/>
                    </a:lnTo>
                    <a:lnTo>
                      <a:pt x="4" y="1"/>
                    </a:lnTo>
                    <a:lnTo>
                      <a:pt x="1" y="0"/>
                    </a:lnTo>
                    <a:lnTo>
                      <a:pt x="0" y="1"/>
                    </a:lnTo>
                    <a:lnTo>
                      <a:pt x="0" y="3"/>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5" name="Freeform 1075">
                <a:extLst>
                  <a:ext uri="{FF2B5EF4-FFF2-40B4-BE49-F238E27FC236}">
                    <a16:creationId xmlns:a16="http://schemas.microsoft.com/office/drawing/2014/main" id="{6BF4BF65-A3F5-4617-848A-27E94913DCAC}"/>
                  </a:ext>
                </a:extLst>
              </p:cNvPr>
              <p:cNvSpPr>
                <a:spLocks/>
              </p:cNvSpPr>
              <p:nvPr/>
            </p:nvSpPr>
            <p:spPr bwMode="auto">
              <a:xfrm>
                <a:off x="2367" y="1256"/>
                <a:ext cx="5" cy="6"/>
              </a:xfrm>
              <a:custGeom>
                <a:avLst/>
                <a:gdLst>
                  <a:gd name="T0" fmla="*/ 3 w 5"/>
                  <a:gd name="T1" fmla="*/ 0 h 6"/>
                  <a:gd name="T2" fmla="*/ 2 w 5"/>
                  <a:gd name="T3" fmla="*/ 2 h 6"/>
                  <a:gd name="T4" fmla="*/ 1 w 5"/>
                  <a:gd name="T5" fmla="*/ 1 h 6"/>
                  <a:gd name="T6" fmla="*/ 0 w 5"/>
                  <a:gd name="T7" fmla="*/ 2 h 6"/>
                  <a:gd name="T8" fmla="*/ 1 w 5"/>
                  <a:gd name="T9" fmla="*/ 5 h 6"/>
                  <a:gd name="T10" fmla="*/ 2 w 5"/>
                  <a:gd name="T11" fmla="*/ 6 h 6"/>
                  <a:gd name="T12" fmla="*/ 5 w 5"/>
                  <a:gd name="T13" fmla="*/ 3 h 6"/>
                  <a:gd name="T14" fmla="*/ 4 w 5"/>
                  <a:gd name="T15" fmla="*/ 2 h 6"/>
                  <a:gd name="T16" fmla="*/ 5 w 5"/>
                  <a:gd name="T17" fmla="*/ 0 h 6"/>
                  <a:gd name="T18" fmla="*/ 3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0"/>
                    </a:moveTo>
                    <a:lnTo>
                      <a:pt x="2" y="2"/>
                    </a:lnTo>
                    <a:lnTo>
                      <a:pt x="1" y="1"/>
                    </a:lnTo>
                    <a:lnTo>
                      <a:pt x="0" y="2"/>
                    </a:lnTo>
                    <a:lnTo>
                      <a:pt x="1" y="5"/>
                    </a:lnTo>
                    <a:lnTo>
                      <a:pt x="2" y="6"/>
                    </a:lnTo>
                    <a:lnTo>
                      <a:pt x="5" y="3"/>
                    </a:lnTo>
                    <a:lnTo>
                      <a:pt x="4" y="2"/>
                    </a:lnTo>
                    <a:lnTo>
                      <a:pt x="5"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6" name="Freeform 1076">
                <a:extLst>
                  <a:ext uri="{FF2B5EF4-FFF2-40B4-BE49-F238E27FC236}">
                    <a16:creationId xmlns:a16="http://schemas.microsoft.com/office/drawing/2014/main" id="{C14709AE-9B57-44F9-ADEB-B41A4274AEC5}"/>
                  </a:ext>
                </a:extLst>
              </p:cNvPr>
              <p:cNvSpPr>
                <a:spLocks/>
              </p:cNvSpPr>
              <p:nvPr/>
            </p:nvSpPr>
            <p:spPr bwMode="auto">
              <a:xfrm>
                <a:off x="2368" y="1230"/>
                <a:ext cx="4" cy="1"/>
              </a:xfrm>
              <a:custGeom>
                <a:avLst/>
                <a:gdLst>
                  <a:gd name="T0" fmla="*/ 5 w 5"/>
                  <a:gd name="T1" fmla="*/ 0 h 2"/>
                  <a:gd name="T2" fmla="*/ 2 w 5"/>
                  <a:gd name="T3" fmla="*/ 0 h 2"/>
                  <a:gd name="T4" fmla="*/ 0 w 5"/>
                  <a:gd name="T5" fmla="*/ 2 h 2"/>
                  <a:gd name="T6" fmla="*/ 2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2" y="2"/>
                      <a:pt x="2"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7" name="Freeform 1077">
                <a:extLst>
                  <a:ext uri="{FF2B5EF4-FFF2-40B4-BE49-F238E27FC236}">
                    <a16:creationId xmlns:a16="http://schemas.microsoft.com/office/drawing/2014/main" id="{1B4DA3ED-B5B1-4EBD-8965-A737723FCB76}"/>
                  </a:ext>
                </a:extLst>
              </p:cNvPr>
              <p:cNvSpPr>
                <a:spLocks/>
              </p:cNvSpPr>
              <p:nvPr/>
            </p:nvSpPr>
            <p:spPr bwMode="auto">
              <a:xfrm>
                <a:off x="2358" y="1234"/>
                <a:ext cx="3" cy="2"/>
              </a:xfrm>
              <a:custGeom>
                <a:avLst/>
                <a:gdLst>
                  <a:gd name="T0" fmla="*/ 3 w 3"/>
                  <a:gd name="T1" fmla="*/ 0 h 2"/>
                  <a:gd name="T2" fmla="*/ 1 w 3"/>
                  <a:gd name="T3" fmla="*/ 0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8" name="Freeform 1078">
                <a:extLst>
                  <a:ext uri="{FF2B5EF4-FFF2-40B4-BE49-F238E27FC236}">
                    <a16:creationId xmlns:a16="http://schemas.microsoft.com/office/drawing/2014/main" id="{03032870-0A1C-47D3-8D85-D08EF27DED4C}"/>
                  </a:ext>
                </a:extLst>
              </p:cNvPr>
              <p:cNvSpPr>
                <a:spLocks/>
              </p:cNvSpPr>
              <p:nvPr/>
            </p:nvSpPr>
            <p:spPr bwMode="auto">
              <a:xfrm>
                <a:off x="2362" y="1265"/>
                <a:ext cx="5" cy="13"/>
              </a:xfrm>
              <a:custGeom>
                <a:avLst/>
                <a:gdLst>
                  <a:gd name="T0" fmla="*/ 4 w 5"/>
                  <a:gd name="T1" fmla="*/ 3 h 13"/>
                  <a:gd name="T2" fmla="*/ 5 w 5"/>
                  <a:gd name="T3" fmla="*/ 1 h 13"/>
                  <a:gd name="T4" fmla="*/ 4 w 5"/>
                  <a:gd name="T5" fmla="*/ 0 h 13"/>
                  <a:gd name="T6" fmla="*/ 2 w 5"/>
                  <a:gd name="T7" fmla="*/ 3 h 13"/>
                  <a:gd name="T8" fmla="*/ 2 w 5"/>
                  <a:gd name="T9" fmla="*/ 6 h 13"/>
                  <a:gd name="T10" fmla="*/ 0 w 5"/>
                  <a:gd name="T11" fmla="*/ 7 h 13"/>
                  <a:gd name="T12" fmla="*/ 1 w 5"/>
                  <a:gd name="T13" fmla="*/ 13 h 13"/>
                  <a:gd name="T14" fmla="*/ 3 w 5"/>
                  <a:gd name="T15" fmla="*/ 12 h 13"/>
                  <a:gd name="T16" fmla="*/ 3 w 5"/>
                  <a:gd name="T17" fmla="*/ 10 h 13"/>
                  <a:gd name="T18" fmla="*/ 5 w 5"/>
                  <a:gd name="T19" fmla="*/ 9 h 13"/>
                  <a:gd name="T20" fmla="*/ 4 w 5"/>
                  <a:gd name="T21" fmla="*/ 7 h 13"/>
                  <a:gd name="T22" fmla="*/ 5 w 5"/>
                  <a:gd name="T23" fmla="*/ 5 h 13"/>
                  <a:gd name="T24" fmla="*/ 4 w 5"/>
                  <a:gd name="T25"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3">
                    <a:moveTo>
                      <a:pt x="4" y="3"/>
                    </a:moveTo>
                    <a:lnTo>
                      <a:pt x="5" y="1"/>
                    </a:lnTo>
                    <a:lnTo>
                      <a:pt x="4" y="0"/>
                    </a:lnTo>
                    <a:lnTo>
                      <a:pt x="2" y="3"/>
                    </a:lnTo>
                    <a:lnTo>
                      <a:pt x="2" y="6"/>
                    </a:lnTo>
                    <a:lnTo>
                      <a:pt x="0" y="7"/>
                    </a:lnTo>
                    <a:lnTo>
                      <a:pt x="1" y="13"/>
                    </a:lnTo>
                    <a:lnTo>
                      <a:pt x="3" y="12"/>
                    </a:lnTo>
                    <a:lnTo>
                      <a:pt x="3" y="10"/>
                    </a:lnTo>
                    <a:lnTo>
                      <a:pt x="5" y="9"/>
                    </a:lnTo>
                    <a:lnTo>
                      <a:pt x="4" y="7"/>
                    </a:lnTo>
                    <a:lnTo>
                      <a:pt x="5" y="5"/>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9" name="Freeform 1079">
                <a:extLst>
                  <a:ext uri="{FF2B5EF4-FFF2-40B4-BE49-F238E27FC236}">
                    <a16:creationId xmlns:a16="http://schemas.microsoft.com/office/drawing/2014/main" id="{F5534664-B737-4A0F-9038-E7F4CFD7F873}"/>
                  </a:ext>
                </a:extLst>
              </p:cNvPr>
              <p:cNvSpPr>
                <a:spLocks/>
              </p:cNvSpPr>
              <p:nvPr/>
            </p:nvSpPr>
            <p:spPr bwMode="auto">
              <a:xfrm>
                <a:off x="2360" y="1245"/>
                <a:ext cx="3" cy="5"/>
              </a:xfrm>
              <a:custGeom>
                <a:avLst/>
                <a:gdLst>
                  <a:gd name="T0" fmla="*/ 3 w 3"/>
                  <a:gd name="T1" fmla="*/ 5 h 5"/>
                  <a:gd name="T2" fmla="*/ 1 w 3"/>
                  <a:gd name="T3" fmla="*/ 0 h 5"/>
                  <a:gd name="T4" fmla="*/ 0 w 3"/>
                  <a:gd name="T5" fmla="*/ 2 h 5"/>
                  <a:gd name="T6" fmla="*/ 1 w 3"/>
                  <a:gd name="T7" fmla="*/ 3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1" y="0"/>
                    </a:lnTo>
                    <a:lnTo>
                      <a:pt x="0" y="2"/>
                    </a:lnTo>
                    <a:lnTo>
                      <a:pt x="1" y="3"/>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0" name="Freeform 1080">
                <a:extLst>
                  <a:ext uri="{FF2B5EF4-FFF2-40B4-BE49-F238E27FC236}">
                    <a16:creationId xmlns:a16="http://schemas.microsoft.com/office/drawing/2014/main" id="{58140B56-7428-4E7C-B633-03C6370DAEE4}"/>
                  </a:ext>
                </a:extLst>
              </p:cNvPr>
              <p:cNvSpPr>
                <a:spLocks/>
              </p:cNvSpPr>
              <p:nvPr/>
            </p:nvSpPr>
            <p:spPr bwMode="auto">
              <a:xfrm>
                <a:off x="2620" y="982"/>
                <a:ext cx="2" cy="4"/>
              </a:xfrm>
              <a:custGeom>
                <a:avLst/>
                <a:gdLst>
                  <a:gd name="T0" fmla="*/ 2 w 2"/>
                  <a:gd name="T1" fmla="*/ 2 h 4"/>
                  <a:gd name="T2" fmla="*/ 1 w 2"/>
                  <a:gd name="T3" fmla="*/ 0 h 4"/>
                  <a:gd name="T4" fmla="*/ 0 w 2"/>
                  <a:gd name="T5" fmla="*/ 1 h 4"/>
                  <a:gd name="T6" fmla="*/ 1 w 2"/>
                  <a:gd name="T7" fmla="*/ 4 h 4"/>
                  <a:gd name="T8" fmla="*/ 1 w 2"/>
                  <a:gd name="T9" fmla="*/ 3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1" y="4"/>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1" name="Freeform 1082">
                <a:extLst>
                  <a:ext uri="{FF2B5EF4-FFF2-40B4-BE49-F238E27FC236}">
                    <a16:creationId xmlns:a16="http://schemas.microsoft.com/office/drawing/2014/main" id="{1DC0357B-A8E7-419D-8945-91B4B4B2E0F8}"/>
                  </a:ext>
                </a:extLst>
              </p:cNvPr>
              <p:cNvSpPr>
                <a:spLocks/>
              </p:cNvSpPr>
              <p:nvPr/>
            </p:nvSpPr>
            <p:spPr bwMode="auto">
              <a:xfrm>
                <a:off x="2581" y="1089"/>
                <a:ext cx="4" cy="5"/>
              </a:xfrm>
              <a:custGeom>
                <a:avLst/>
                <a:gdLst>
                  <a:gd name="T0" fmla="*/ 0 w 4"/>
                  <a:gd name="T1" fmla="*/ 1 h 5"/>
                  <a:gd name="T2" fmla="*/ 0 w 4"/>
                  <a:gd name="T3" fmla="*/ 3 h 5"/>
                  <a:gd name="T4" fmla="*/ 2 w 4"/>
                  <a:gd name="T5" fmla="*/ 5 h 5"/>
                  <a:gd name="T6" fmla="*/ 3 w 4"/>
                  <a:gd name="T7" fmla="*/ 3 h 5"/>
                  <a:gd name="T8" fmla="*/ 4 w 4"/>
                  <a:gd name="T9" fmla="*/ 0 h 5"/>
                  <a:gd name="T10" fmla="*/ 2 w 4"/>
                  <a:gd name="T11" fmla="*/ 0 h 5"/>
                  <a:gd name="T12" fmla="*/ 0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1"/>
                    </a:moveTo>
                    <a:lnTo>
                      <a:pt x="0" y="3"/>
                    </a:lnTo>
                    <a:lnTo>
                      <a:pt x="2" y="5"/>
                    </a:lnTo>
                    <a:lnTo>
                      <a:pt x="3" y="3"/>
                    </a:lnTo>
                    <a:lnTo>
                      <a:pt x="4" y="0"/>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2" name="Freeform 1083">
                <a:extLst>
                  <a:ext uri="{FF2B5EF4-FFF2-40B4-BE49-F238E27FC236}">
                    <a16:creationId xmlns:a16="http://schemas.microsoft.com/office/drawing/2014/main" id="{99DD5550-F279-48EC-8C76-8720DF9BD9E6}"/>
                  </a:ext>
                </a:extLst>
              </p:cNvPr>
              <p:cNvSpPr>
                <a:spLocks/>
              </p:cNvSpPr>
              <p:nvPr/>
            </p:nvSpPr>
            <p:spPr bwMode="auto">
              <a:xfrm>
                <a:off x="2598" y="1013"/>
                <a:ext cx="7" cy="5"/>
              </a:xfrm>
              <a:custGeom>
                <a:avLst/>
                <a:gdLst>
                  <a:gd name="T0" fmla="*/ 5 w 7"/>
                  <a:gd name="T1" fmla="*/ 3 h 5"/>
                  <a:gd name="T2" fmla="*/ 6 w 7"/>
                  <a:gd name="T3" fmla="*/ 3 h 5"/>
                  <a:gd name="T4" fmla="*/ 7 w 7"/>
                  <a:gd name="T5" fmla="*/ 1 h 5"/>
                  <a:gd name="T6" fmla="*/ 6 w 7"/>
                  <a:gd name="T7" fmla="*/ 0 h 5"/>
                  <a:gd name="T8" fmla="*/ 2 w 7"/>
                  <a:gd name="T9" fmla="*/ 1 h 5"/>
                  <a:gd name="T10" fmla="*/ 0 w 7"/>
                  <a:gd name="T11" fmla="*/ 5 h 5"/>
                  <a:gd name="T12" fmla="*/ 2 w 7"/>
                  <a:gd name="T13" fmla="*/ 5 h 5"/>
                  <a:gd name="T14" fmla="*/ 5 w 7"/>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3"/>
                    </a:moveTo>
                    <a:lnTo>
                      <a:pt x="6" y="3"/>
                    </a:lnTo>
                    <a:lnTo>
                      <a:pt x="7" y="1"/>
                    </a:lnTo>
                    <a:lnTo>
                      <a:pt x="6" y="0"/>
                    </a:lnTo>
                    <a:lnTo>
                      <a:pt x="2" y="1"/>
                    </a:lnTo>
                    <a:lnTo>
                      <a:pt x="0" y="5"/>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3" name="Freeform 1084">
                <a:extLst>
                  <a:ext uri="{FF2B5EF4-FFF2-40B4-BE49-F238E27FC236}">
                    <a16:creationId xmlns:a16="http://schemas.microsoft.com/office/drawing/2014/main" id="{825B1E8F-547B-42E6-AAFE-5627859F06FA}"/>
                  </a:ext>
                </a:extLst>
              </p:cNvPr>
              <p:cNvSpPr>
                <a:spLocks/>
              </p:cNvSpPr>
              <p:nvPr/>
            </p:nvSpPr>
            <p:spPr bwMode="auto">
              <a:xfrm>
                <a:off x="2586" y="1072"/>
                <a:ext cx="2" cy="3"/>
              </a:xfrm>
              <a:custGeom>
                <a:avLst/>
                <a:gdLst>
                  <a:gd name="T0" fmla="*/ 2 w 2"/>
                  <a:gd name="T1" fmla="*/ 1 h 3"/>
                  <a:gd name="T2" fmla="*/ 0 w 2"/>
                  <a:gd name="T3" fmla="*/ 0 h 3"/>
                  <a:gd name="T4" fmla="*/ 0 w 2"/>
                  <a:gd name="T5" fmla="*/ 2 h 3"/>
                  <a:gd name="T6" fmla="*/ 1 w 2"/>
                  <a:gd name="T7" fmla="*/ 3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lnTo>
                      <a:pt x="0" y="0"/>
                    </a:lnTo>
                    <a:lnTo>
                      <a:pt x="0" y="2"/>
                    </a:lnTo>
                    <a:lnTo>
                      <a:pt x="1"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4" name="Freeform 1085">
                <a:extLst>
                  <a:ext uri="{FF2B5EF4-FFF2-40B4-BE49-F238E27FC236}">
                    <a16:creationId xmlns:a16="http://schemas.microsoft.com/office/drawing/2014/main" id="{10A515D7-FA3B-410F-ABF1-32C6E42466FE}"/>
                  </a:ext>
                </a:extLst>
              </p:cNvPr>
              <p:cNvSpPr>
                <a:spLocks/>
              </p:cNvSpPr>
              <p:nvPr/>
            </p:nvSpPr>
            <p:spPr bwMode="auto">
              <a:xfrm>
                <a:off x="2583" y="1076"/>
                <a:ext cx="5" cy="10"/>
              </a:xfrm>
              <a:custGeom>
                <a:avLst/>
                <a:gdLst>
                  <a:gd name="T0" fmla="*/ 5 w 5"/>
                  <a:gd name="T1" fmla="*/ 6 h 10"/>
                  <a:gd name="T2" fmla="*/ 5 w 5"/>
                  <a:gd name="T3" fmla="*/ 4 h 10"/>
                  <a:gd name="T4" fmla="*/ 4 w 5"/>
                  <a:gd name="T5" fmla="*/ 3 h 10"/>
                  <a:gd name="T6" fmla="*/ 3 w 5"/>
                  <a:gd name="T7" fmla="*/ 0 h 10"/>
                  <a:gd name="T8" fmla="*/ 2 w 5"/>
                  <a:gd name="T9" fmla="*/ 1 h 10"/>
                  <a:gd name="T10" fmla="*/ 1 w 5"/>
                  <a:gd name="T11" fmla="*/ 3 h 10"/>
                  <a:gd name="T12" fmla="*/ 0 w 5"/>
                  <a:gd name="T13" fmla="*/ 5 h 10"/>
                  <a:gd name="T14" fmla="*/ 0 w 5"/>
                  <a:gd name="T15" fmla="*/ 9 h 10"/>
                  <a:gd name="T16" fmla="*/ 1 w 5"/>
                  <a:gd name="T17" fmla="*/ 10 h 10"/>
                  <a:gd name="T18" fmla="*/ 3 w 5"/>
                  <a:gd name="T19" fmla="*/ 9 h 10"/>
                  <a:gd name="T20" fmla="*/ 5 w 5"/>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5" y="6"/>
                    </a:moveTo>
                    <a:lnTo>
                      <a:pt x="5" y="4"/>
                    </a:lnTo>
                    <a:lnTo>
                      <a:pt x="4" y="3"/>
                    </a:lnTo>
                    <a:lnTo>
                      <a:pt x="3" y="0"/>
                    </a:lnTo>
                    <a:lnTo>
                      <a:pt x="2" y="1"/>
                    </a:lnTo>
                    <a:lnTo>
                      <a:pt x="1" y="3"/>
                    </a:lnTo>
                    <a:lnTo>
                      <a:pt x="0" y="5"/>
                    </a:lnTo>
                    <a:lnTo>
                      <a:pt x="0" y="9"/>
                    </a:lnTo>
                    <a:lnTo>
                      <a:pt x="1" y="10"/>
                    </a:lnTo>
                    <a:lnTo>
                      <a:pt x="3"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5" name="Freeform 1086">
                <a:extLst>
                  <a:ext uri="{FF2B5EF4-FFF2-40B4-BE49-F238E27FC236}">
                    <a16:creationId xmlns:a16="http://schemas.microsoft.com/office/drawing/2014/main" id="{72699020-5997-4826-A280-773F2ED4B637}"/>
                  </a:ext>
                </a:extLst>
              </p:cNvPr>
              <p:cNvSpPr>
                <a:spLocks/>
              </p:cNvSpPr>
              <p:nvPr/>
            </p:nvSpPr>
            <p:spPr bwMode="auto">
              <a:xfrm>
                <a:off x="2543" y="955"/>
                <a:ext cx="13" cy="16"/>
              </a:xfrm>
              <a:custGeom>
                <a:avLst/>
                <a:gdLst>
                  <a:gd name="T0" fmla="*/ 3 w 13"/>
                  <a:gd name="T1" fmla="*/ 13 h 16"/>
                  <a:gd name="T2" fmla="*/ 4 w 13"/>
                  <a:gd name="T3" fmla="*/ 16 h 16"/>
                  <a:gd name="T4" fmla="*/ 5 w 13"/>
                  <a:gd name="T5" fmla="*/ 16 h 16"/>
                  <a:gd name="T6" fmla="*/ 7 w 13"/>
                  <a:gd name="T7" fmla="*/ 15 h 16"/>
                  <a:gd name="T8" fmla="*/ 9 w 13"/>
                  <a:gd name="T9" fmla="*/ 15 h 16"/>
                  <a:gd name="T10" fmla="*/ 12 w 13"/>
                  <a:gd name="T11" fmla="*/ 13 h 16"/>
                  <a:gd name="T12" fmla="*/ 13 w 13"/>
                  <a:gd name="T13" fmla="*/ 10 h 16"/>
                  <a:gd name="T14" fmla="*/ 13 w 13"/>
                  <a:gd name="T15" fmla="*/ 5 h 16"/>
                  <a:gd name="T16" fmla="*/ 12 w 13"/>
                  <a:gd name="T17" fmla="*/ 3 h 16"/>
                  <a:gd name="T18" fmla="*/ 12 w 13"/>
                  <a:gd name="T19" fmla="*/ 0 h 16"/>
                  <a:gd name="T20" fmla="*/ 9 w 13"/>
                  <a:gd name="T21" fmla="*/ 0 h 16"/>
                  <a:gd name="T22" fmla="*/ 9 w 13"/>
                  <a:gd name="T23" fmla="*/ 1 h 16"/>
                  <a:gd name="T24" fmla="*/ 5 w 13"/>
                  <a:gd name="T25" fmla="*/ 4 h 16"/>
                  <a:gd name="T26" fmla="*/ 5 w 13"/>
                  <a:gd name="T27" fmla="*/ 6 h 16"/>
                  <a:gd name="T28" fmla="*/ 4 w 13"/>
                  <a:gd name="T29" fmla="*/ 8 h 16"/>
                  <a:gd name="T30" fmla="*/ 1 w 13"/>
                  <a:gd name="T31" fmla="*/ 10 h 16"/>
                  <a:gd name="T32" fmla="*/ 0 w 13"/>
                  <a:gd name="T33" fmla="*/ 10 h 16"/>
                  <a:gd name="T34" fmla="*/ 1 w 13"/>
                  <a:gd name="T35" fmla="*/ 12 h 16"/>
                  <a:gd name="T36" fmla="*/ 3 w 13"/>
                  <a:gd name="T3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6">
                    <a:moveTo>
                      <a:pt x="3" y="13"/>
                    </a:moveTo>
                    <a:lnTo>
                      <a:pt x="4" y="16"/>
                    </a:lnTo>
                    <a:lnTo>
                      <a:pt x="5" y="16"/>
                    </a:lnTo>
                    <a:lnTo>
                      <a:pt x="7" y="15"/>
                    </a:lnTo>
                    <a:lnTo>
                      <a:pt x="9" y="15"/>
                    </a:lnTo>
                    <a:lnTo>
                      <a:pt x="12" y="13"/>
                    </a:lnTo>
                    <a:lnTo>
                      <a:pt x="13" y="10"/>
                    </a:lnTo>
                    <a:lnTo>
                      <a:pt x="13" y="5"/>
                    </a:lnTo>
                    <a:lnTo>
                      <a:pt x="12" y="3"/>
                    </a:lnTo>
                    <a:lnTo>
                      <a:pt x="12" y="0"/>
                    </a:lnTo>
                    <a:lnTo>
                      <a:pt x="9" y="0"/>
                    </a:lnTo>
                    <a:lnTo>
                      <a:pt x="9" y="1"/>
                    </a:lnTo>
                    <a:lnTo>
                      <a:pt x="5" y="4"/>
                    </a:lnTo>
                    <a:lnTo>
                      <a:pt x="5" y="6"/>
                    </a:lnTo>
                    <a:lnTo>
                      <a:pt x="4" y="8"/>
                    </a:lnTo>
                    <a:lnTo>
                      <a:pt x="1" y="10"/>
                    </a:lnTo>
                    <a:lnTo>
                      <a:pt x="0" y="10"/>
                    </a:lnTo>
                    <a:lnTo>
                      <a:pt x="1"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6" name="Freeform 1087">
                <a:extLst>
                  <a:ext uri="{FF2B5EF4-FFF2-40B4-BE49-F238E27FC236}">
                    <a16:creationId xmlns:a16="http://schemas.microsoft.com/office/drawing/2014/main" id="{0A3CC496-930A-4B74-800F-D2F511C35048}"/>
                  </a:ext>
                </a:extLst>
              </p:cNvPr>
              <p:cNvSpPr>
                <a:spLocks/>
              </p:cNvSpPr>
              <p:nvPr/>
            </p:nvSpPr>
            <p:spPr bwMode="auto">
              <a:xfrm>
                <a:off x="2815" y="1196"/>
                <a:ext cx="2" cy="4"/>
              </a:xfrm>
              <a:custGeom>
                <a:avLst/>
                <a:gdLst>
                  <a:gd name="T0" fmla="*/ 2 w 2"/>
                  <a:gd name="T1" fmla="*/ 4 h 4"/>
                  <a:gd name="T2" fmla="*/ 2 w 2"/>
                  <a:gd name="T3" fmla="*/ 0 h 4"/>
                  <a:gd name="T4" fmla="*/ 0 w 2"/>
                  <a:gd name="T5" fmla="*/ 2 h 4"/>
                  <a:gd name="T6" fmla="*/ 0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0"/>
                    </a:lnTo>
                    <a:lnTo>
                      <a:pt x="0" y="2"/>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7" name="Freeform 1088">
                <a:extLst>
                  <a:ext uri="{FF2B5EF4-FFF2-40B4-BE49-F238E27FC236}">
                    <a16:creationId xmlns:a16="http://schemas.microsoft.com/office/drawing/2014/main" id="{48338522-8B81-40ED-8B7D-C9D655140FF7}"/>
                  </a:ext>
                </a:extLst>
              </p:cNvPr>
              <p:cNvSpPr>
                <a:spLocks/>
              </p:cNvSpPr>
              <p:nvPr/>
            </p:nvSpPr>
            <p:spPr bwMode="auto">
              <a:xfrm>
                <a:off x="2571" y="920"/>
                <a:ext cx="20" cy="11"/>
              </a:xfrm>
              <a:custGeom>
                <a:avLst/>
                <a:gdLst>
                  <a:gd name="T0" fmla="*/ 3 w 20"/>
                  <a:gd name="T1" fmla="*/ 8 h 11"/>
                  <a:gd name="T2" fmla="*/ 5 w 20"/>
                  <a:gd name="T3" fmla="*/ 9 h 11"/>
                  <a:gd name="T4" fmla="*/ 7 w 20"/>
                  <a:gd name="T5" fmla="*/ 10 h 11"/>
                  <a:gd name="T6" fmla="*/ 10 w 20"/>
                  <a:gd name="T7" fmla="*/ 10 h 11"/>
                  <a:gd name="T8" fmla="*/ 16 w 20"/>
                  <a:gd name="T9" fmla="*/ 11 h 11"/>
                  <a:gd name="T10" fmla="*/ 18 w 20"/>
                  <a:gd name="T11" fmla="*/ 10 h 11"/>
                  <a:gd name="T12" fmla="*/ 20 w 20"/>
                  <a:gd name="T13" fmla="*/ 4 h 11"/>
                  <a:gd name="T14" fmla="*/ 18 w 20"/>
                  <a:gd name="T15" fmla="*/ 2 h 11"/>
                  <a:gd name="T16" fmla="*/ 15 w 20"/>
                  <a:gd name="T17" fmla="*/ 2 h 11"/>
                  <a:gd name="T18" fmla="*/ 12 w 20"/>
                  <a:gd name="T19" fmla="*/ 0 h 11"/>
                  <a:gd name="T20" fmla="*/ 9 w 20"/>
                  <a:gd name="T21" fmla="*/ 0 h 11"/>
                  <a:gd name="T22" fmla="*/ 6 w 20"/>
                  <a:gd name="T23" fmla="*/ 0 h 11"/>
                  <a:gd name="T24" fmla="*/ 4 w 20"/>
                  <a:gd name="T25" fmla="*/ 0 h 11"/>
                  <a:gd name="T26" fmla="*/ 2 w 20"/>
                  <a:gd name="T27" fmla="*/ 1 h 11"/>
                  <a:gd name="T28" fmla="*/ 1 w 20"/>
                  <a:gd name="T29" fmla="*/ 2 h 11"/>
                  <a:gd name="T30" fmla="*/ 0 w 20"/>
                  <a:gd name="T31" fmla="*/ 4 h 11"/>
                  <a:gd name="T32" fmla="*/ 1 w 20"/>
                  <a:gd name="T33" fmla="*/ 6 h 11"/>
                  <a:gd name="T34" fmla="*/ 2 w 20"/>
                  <a:gd name="T35" fmla="*/ 7 h 11"/>
                  <a:gd name="T36" fmla="*/ 3 w 20"/>
                  <a:gd name="T3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1">
                    <a:moveTo>
                      <a:pt x="3" y="8"/>
                    </a:moveTo>
                    <a:lnTo>
                      <a:pt x="5" y="9"/>
                    </a:lnTo>
                    <a:lnTo>
                      <a:pt x="7" y="10"/>
                    </a:lnTo>
                    <a:lnTo>
                      <a:pt x="10" y="10"/>
                    </a:lnTo>
                    <a:lnTo>
                      <a:pt x="16" y="11"/>
                    </a:lnTo>
                    <a:lnTo>
                      <a:pt x="18" y="10"/>
                    </a:lnTo>
                    <a:lnTo>
                      <a:pt x="20" y="4"/>
                    </a:lnTo>
                    <a:lnTo>
                      <a:pt x="18" y="2"/>
                    </a:lnTo>
                    <a:lnTo>
                      <a:pt x="15" y="2"/>
                    </a:lnTo>
                    <a:lnTo>
                      <a:pt x="12" y="0"/>
                    </a:lnTo>
                    <a:lnTo>
                      <a:pt x="9" y="0"/>
                    </a:lnTo>
                    <a:lnTo>
                      <a:pt x="6" y="0"/>
                    </a:lnTo>
                    <a:lnTo>
                      <a:pt x="4" y="0"/>
                    </a:lnTo>
                    <a:lnTo>
                      <a:pt x="2" y="1"/>
                    </a:lnTo>
                    <a:lnTo>
                      <a:pt x="1" y="2"/>
                    </a:lnTo>
                    <a:lnTo>
                      <a:pt x="0" y="4"/>
                    </a:lnTo>
                    <a:lnTo>
                      <a:pt x="1" y="6"/>
                    </a:lnTo>
                    <a:lnTo>
                      <a:pt x="2" y="7"/>
                    </a:lnTo>
                    <a:lnTo>
                      <a:pt x="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8" name="Freeform 1089">
                <a:extLst>
                  <a:ext uri="{FF2B5EF4-FFF2-40B4-BE49-F238E27FC236}">
                    <a16:creationId xmlns:a16="http://schemas.microsoft.com/office/drawing/2014/main" id="{5DAB280C-7768-497F-B00B-E059C4EDA9C6}"/>
                  </a:ext>
                </a:extLst>
              </p:cNvPr>
              <p:cNvSpPr>
                <a:spLocks/>
              </p:cNvSpPr>
              <p:nvPr/>
            </p:nvSpPr>
            <p:spPr bwMode="auto">
              <a:xfrm>
                <a:off x="2583" y="960"/>
                <a:ext cx="2" cy="2"/>
              </a:xfrm>
              <a:custGeom>
                <a:avLst/>
                <a:gdLst>
                  <a:gd name="T0" fmla="*/ 1 w 2"/>
                  <a:gd name="T1" fmla="*/ 0 h 2"/>
                  <a:gd name="T2" fmla="*/ 0 w 2"/>
                  <a:gd name="T3" fmla="*/ 1 h 2"/>
                  <a:gd name="T4" fmla="*/ 1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1"/>
                    </a:lnTo>
                    <a:lnTo>
                      <a:pt x="1" y="2"/>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9" name="Freeform 1090">
                <a:extLst>
                  <a:ext uri="{FF2B5EF4-FFF2-40B4-BE49-F238E27FC236}">
                    <a16:creationId xmlns:a16="http://schemas.microsoft.com/office/drawing/2014/main" id="{F66BD018-B618-46C6-BF0A-A0DE858E6F62}"/>
                  </a:ext>
                </a:extLst>
              </p:cNvPr>
              <p:cNvSpPr>
                <a:spLocks/>
              </p:cNvSpPr>
              <p:nvPr/>
            </p:nvSpPr>
            <p:spPr bwMode="auto">
              <a:xfrm>
                <a:off x="2570" y="939"/>
                <a:ext cx="19" cy="8"/>
              </a:xfrm>
              <a:custGeom>
                <a:avLst/>
                <a:gdLst>
                  <a:gd name="T0" fmla="*/ 0 w 19"/>
                  <a:gd name="T1" fmla="*/ 7 h 8"/>
                  <a:gd name="T2" fmla="*/ 1 w 19"/>
                  <a:gd name="T3" fmla="*/ 8 h 8"/>
                  <a:gd name="T4" fmla="*/ 2 w 19"/>
                  <a:gd name="T5" fmla="*/ 6 h 8"/>
                  <a:gd name="T6" fmla="*/ 4 w 19"/>
                  <a:gd name="T7" fmla="*/ 6 h 8"/>
                  <a:gd name="T8" fmla="*/ 7 w 19"/>
                  <a:gd name="T9" fmla="*/ 8 h 8"/>
                  <a:gd name="T10" fmla="*/ 10 w 19"/>
                  <a:gd name="T11" fmla="*/ 6 h 8"/>
                  <a:gd name="T12" fmla="*/ 11 w 19"/>
                  <a:gd name="T13" fmla="*/ 5 h 8"/>
                  <a:gd name="T14" fmla="*/ 14 w 19"/>
                  <a:gd name="T15" fmla="*/ 4 h 8"/>
                  <a:gd name="T16" fmla="*/ 16 w 19"/>
                  <a:gd name="T17" fmla="*/ 4 h 8"/>
                  <a:gd name="T18" fmla="*/ 19 w 19"/>
                  <a:gd name="T19" fmla="*/ 2 h 8"/>
                  <a:gd name="T20" fmla="*/ 18 w 19"/>
                  <a:gd name="T21" fmla="*/ 0 h 8"/>
                  <a:gd name="T22" fmla="*/ 16 w 19"/>
                  <a:gd name="T23" fmla="*/ 0 h 8"/>
                  <a:gd name="T24" fmla="*/ 15 w 19"/>
                  <a:gd name="T25" fmla="*/ 1 h 8"/>
                  <a:gd name="T26" fmla="*/ 13 w 19"/>
                  <a:gd name="T27" fmla="*/ 0 h 8"/>
                  <a:gd name="T28" fmla="*/ 7 w 19"/>
                  <a:gd name="T29" fmla="*/ 2 h 8"/>
                  <a:gd name="T30" fmla="*/ 4 w 19"/>
                  <a:gd name="T31" fmla="*/ 4 h 8"/>
                  <a:gd name="T32" fmla="*/ 2 w 19"/>
                  <a:gd name="T33" fmla="*/ 5 h 8"/>
                  <a:gd name="T34" fmla="*/ 0 w 19"/>
                  <a:gd name="T35" fmla="*/ 5 h 8"/>
                  <a:gd name="T36" fmla="*/ 0 w 19"/>
                  <a:gd name="T3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8">
                    <a:moveTo>
                      <a:pt x="0" y="7"/>
                    </a:moveTo>
                    <a:lnTo>
                      <a:pt x="1" y="8"/>
                    </a:lnTo>
                    <a:lnTo>
                      <a:pt x="2" y="6"/>
                    </a:lnTo>
                    <a:lnTo>
                      <a:pt x="4" y="6"/>
                    </a:lnTo>
                    <a:lnTo>
                      <a:pt x="7" y="8"/>
                    </a:lnTo>
                    <a:lnTo>
                      <a:pt x="10" y="6"/>
                    </a:lnTo>
                    <a:lnTo>
                      <a:pt x="11" y="5"/>
                    </a:lnTo>
                    <a:lnTo>
                      <a:pt x="14" y="4"/>
                    </a:lnTo>
                    <a:lnTo>
                      <a:pt x="16" y="4"/>
                    </a:lnTo>
                    <a:lnTo>
                      <a:pt x="19" y="2"/>
                    </a:lnTo>
                    <a:lnTo>
                      <a:pt x="18" y="0"/>
                    </a:lnTo>
                    <a:lnTo>
                      <a:pt x="16" y="0"/>
                    </a:lnTo>
                    <a:lnTo>
                      <a:pt x="15" y="1"/>
                    </a:lnTo>
                    <a:lnTo>
                      <a:pt x="13" y="0"/>
                    </a:lnTo>
                    <a:lnTo>
                      <a:pt x="7" y="2"/>
                    </a:lnTo>
                    <a:lnTo>
                      <a:pt x="4" y="4"/>
                    </a:lnTo>
                    <a:lnTo>
                      <a:pt x="2" y="5"/>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0" name="Freeform 1091">
                <a:extLst>
                  <a:ext uri="{FF2B5EF4-FFF2-40B4-BE49-F238E27FC236}">
                    <a16:creationId xmlns:a16="http://schemas.microsoft.com/office/drawing/2014/main" id="{8D8ED930-FA32-4545-A254-4FC80E1BFC68}"/>
                  </a:ext>
                </a:extLst>
              </p:cNvPr>
              <p:cNvSpPr>
                <a:spLocks/>
              </p:cNvSpPr>
              <p:nvPr/>
            </p:nvSpPr>
            <p:spPr bwMode="auto">
              <a:xfrm>
                <a:off x="2572" y="1033"/>
                <a:ext cx="25" cy="10"/>
              </a:xfrm>
              <a:custGeom>
                <a:avLst/>
                <a:gdLst>
                  <a:gd name="T0" fmla="*/ 7 w 25"/>
                  <a:gd name="T1" fmla="*/ 1 h 10"/>
                  <a:gd name="T2" fmla="*/ 4 w 25"/>
                  <a:gd name="T3" fmla="*/ 4 h 10"/>
                  <a:gd name="T4" fmla="*/ 1 w 25"/>
                  <a:gd name="T5" fmla="*/ 3 h 10"/>
                  <a:gd name="T6" fmla="*/ 0 w 25"/>
                  <a:gd name="T7" fmla="*/ 4 h 10"/>
                  <a:gd name="T8" fmla="*/ 1 w 25"/>
                  <a:gd name="T9" fmla="*/ 6 h 10"/>
                  <a:gd name="T10" fmla="*/ 4 w 25"/>
                  <a:gd name="T11" fmla="*/ 7 h 10"/>
                  <a:gd name="T12" fmla="*/ 8 w 25"/>
                  <a:gd name="T13" fmla="*/ 10 h 10"/>
                  <a:gd name="T14" fmla="*/ 9 w 25"/>
                  <a:gd name="T15" fmla="*/ 8 h 10"/>
                  <a:gd name="T16" fmla="*/ 11 w 25"/>
                  <a:gd name="T17" fmla="*/ 9 h 10"/>
                  <a:gd name="T18" fmla="*/ 15 w 25"/>
                  <a:gd name="T19" fmla="*/ 8 h 10"/>
                  <a:gd name="T20" fmla="*/ 17 w 25"/>
                  <a:gd name="T21" fmla="*/ 8 h 10"/>
                  <a:gd name="T22" fmla="*/ 19 w 25"/>
                  <a:gd name="T23" fmla="*/ 8 h 10"/>
                  <a:gd name="T24" fmla="*/ 21 w 25"/>
                  <a:gd name="T25" fmla="*/ 5 h 10"/>
                  <a:gd name="T26" fmla="*/ 25 w 25"/>
                  <a:gd name="T27" fmla="*/ 5 h 10"/>
                  <a:gd name="T28" fmla="*/ 25 w 25"/>
                  <a:gd name="T29" fmla="*/ 3 h 10"/>
                  <a:gd name="T30" fmla="*/ 20 w 25"/>
                  <a:gd name="T31" fmla="*/ 0 h 10"/>
                  <a:gd name="T32" fmla="*/ 18 w 25"/>
                  <a:gd name="T33" fmla="*/ 1 h 10"/>
                  <a:gd name="T34" fmla="*/ 14 w 25"/>
                  <a:gd name="T35" fmla="*/ 2 h 10"/>
                  <a:gd name="T36" fmla="*/ 13 w 25"/>
                  <a:gd name="T37" fmla="*/ 1 h 10"/>
                  <a:gd name="T38" fmla="*/ 11 w 25"/>
                  <a:gd name="T39" fmla="*/ 3 h 10"/>
                  <a:gd name="T40" fmla="*/ 7 w 25"/>
                  <a:gd name="T4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0">
                    <a:moveTo>
                      <a:pt x="7" y="1"/>
                    </a:moveTo>
                    <a:lnTo>
                      <a:pt x="4" y="4"/>
                    </a:lnTo>
                    <a:lnTo>
                      <a:pt x="1" y="3"/>
                    </a:lnTo>
                    <a:lnTo>
                      <a:pt x="0" y="4"/>
                    </a:lnTo>
                    <a:lnTo>
                      <a:pt x="1" y="6"/>
                    </a:lnTo>
                    <a:lnTo>
                      <a:pt x="4" y="7"/>
                    </a:lnTo>
                    <a:lnTo>
                      <a:pt x="8" y="10"/>
                    </a:lnTo>
                    <a:lnTo>
                      <a:pt x="9" y="8"/>
                    </a:lnTo>
                    <a:lnTo>
                      <a:pt x="11" y="9"/>
                    </a:lnTo>
                    <a:lnTo>
                      <a:pt x="15" y="8"/>
                    </a:lnTo>
                    <a:lnTo>
                      <a:pt x="17" y="8"/>
                    </a:lnTo>
                    <a:lnTo>
                      <a:pt x="19" y="8"/>
                    </a:lnTo>
                    <a:lnTo>
                      <a:pt x="21" y="5"/>
                    </a:lnTo>
                    <a:lnTo>
                      <a:pt x="25" y="5"/>
                    </a:lnTo>
                    <a:lnTo>
                      <a:pt x="25" y="3"/>
                    </a:lnTo>
                    <a:lnTo>
                      <a:pt x="20" y="0"/>
                    </a:lnTo>
                    <a:lnTo>
                      <a:pt x="18" y="1"/>
                    </a:lnTo>
                    <a:lnTo>
                      <a:pt x="14" y="2"/>
                    </a:lnTo>
                    <a:lnTo>
                      <a:pt x="13" y="1"/>
                    </a:lnTo>
                    <a:lnTo>
                      <a:pt x="11"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1" name="Freeform 1092">
                <a:extLst>
                  <a:ext uri="{FF2B5EF4-FFF2-40B4-BE49-F238E27FC236}">
                    <a16:creationId xmlns:a16="http://schemas.microsoft.com/office/drawing/2014/main" id="{45180C94-A6DF-49A8-91CE-A9933F5A0895}"/>
                  </a:ext>
                </a:extLst>
              </p:cNvPr>
              <p:cNvSpPr>
                <a:spLocks/>
              </p:cNvSpPr>
              <p:nvPr/>
            </p:nvSpPr>
            <p:spPr bwMode="auto">
              <a:xfrm>
                <a:off x="2810" y="1003"/>
                <a:ext cx="12" cy="13"/>
              </a:xfrm>
              <a:custGeom>
                <a:avLst/>
                <a:gdLst>
                  <a:gd name="T0" fmla="*/ 10 w 12"/>
                  <a:gd name="T1" fmla="*/ 1 h 13"/>
                  <a:gd name="T2" fmla="*/ 3 w 12"/>
                  <a:gd name="T3" fmla="*/ 6 h 13"/>
                  <a:gd name="T4" fmla="*/ 2 w 12"/>
                  <a:gd name="T5" fmla="*/ 9 h 13"/>
                  <a:gd name="T6" fmla="*/ 0 w 12"/>
                  <a:gd name="T7" fmla="*/ 10 h 13"/>
                  <a:gd name="T8" fmla="*/ 1 w 12"/>
                  <a:gd name="T9" fmla="*/ 13 h 13"/>
                  <a:gd name="T10" fmla="*/ 2 w 12"/>
                  <a:gd name="T11" fmla="*/ 13 h 13"/>
                  <a:gd name="T12" fmla="*/ 2 w 12"/>
                  <a:gd name="T13" fmla="*/ 12 h 13"/>
                  <a:gd name="T14" fmla="*/ 4 w 12"/>
                  <a:gd name="T15" fmla="*/ 11 h 13"/>
                  <a:gd name="T16" fmla="*/ 5 w 12"/>
                  <a:gd name="T17" fmla="*/ 13 h 13"/>
                  <a:gd name="T18" fmla="*/ 6 w 12"/>
                  <a:gd name="T19" fmla="*/ 13 h 13"/>
                  <a:gd name="T20" fmla="*/ 7 w 12"/>
                  <a:gd name="T21" fmla="*/ 12 h 13"/>
                  <a:gd name="T22" fmla="*/ 5 w 12"/>
                  <a:gd name="T23" fmla="*/ 10 h 13"/>
                  <a:gd name="T24" fmla="*/ 6 w 12"/>
                  <a:gd name="T25" fmla="*/ 7 h 13"/>
                  <a:gd name="T26" fmla="*/ 11 w 12"/>
                  <a:gd name="T27" fmla="*/ 3 h 13"/>
                  <a:gd name="T28" fmla="*/ 12 w 12"/>
                  <a:gd name="T29" fmla="*/ 0 h 13"/>
                  <a:gd name="T30" fmla="*/ 10 w 12"/>
                  <a:gd name="T3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3">
                    <a:moveTo>
                      <a:pt x="10" y="1"/>
                    </a:moveTo>
                    <a:lnTo>
                      <a:pt x="3" y="6"/>
                    </a:lnTo>
                    <a:lnTo>
                      <a:pt x="2" y="9"/>
                    </a:lnTo>
                    <a:lnTo>
                      <a:pt x="0" y="10"/>
                    </a:lnTo>
                    <a:lnTo>
                      <a:pt x="1" y="13"/>
                    </a:lnTo>
                    <a:lnTo>
                      <a:pt x="2" y="13"/>
                    </a:lnTo>
                    <a:lnTo>
                      <a:pt x="2" y="12"/>
                    </a:lnTo>
                    <a:lnTo>
                      <a:pt x="4" y="11"/>
                    </a:lnTo>
                    <a:lnTo>
                      <a:pt x="5" y="13"/>
                    </a:lnTo>
                    <a:lnTo>
                      <a:pt x="6" y="13"/>
                    </a:lnTo>
                    <a:lnTo>
                      <a:pt x="7" y="12"/>
                    </a:lnTo>
                    <a:lnTo>
                      <a:pt x="5" y="10"/>
                    </a:lnTo>
                    <a:lnTo>
                      <a:pt x="6" y="7"/>
                    </a:lnTo>
                    <a:lnTo>
                      <a:pt x="11" y="3"/>
                    </a:lnTo>
                    <a:lnTo>
                      <a:pt x="12"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2" name="Freeform 1093">
                <a:extLst>
                  <a:ext uri="{FF2B5EF4-FFF2-40B4-BE49-F238E27FC236}">
                    <a16:creationId xmlns:a16="http://schemas.microsoft.com/office/drawing/2014/main" id="{157BD034-D214-4091-81DC-09DE76433E8E}"/>
                  </a:ext>
                </a:extLst>
              </p:cNvPr>
              <p:cNvSpPr>
                <a:spLocks/>
              </p:cNvSpPr>
              <p:nvPr/>
            </p:nvSpPr>
            <p:spPr bwMode="auto">
              <a:xfrm>
                <a:off x="1951" y="1699"/>
                <a:ext cx="5" cy="6"/>
              </a:xfrm>
              <a:custGeom>
                <a:avLst/>
                <a:gdLst>
                  <a:gd name="T0" fmla="*/ 7 w 7"/>
                  <a:gd name="T1" fmla="*/ 2 h 8"/>
                  <a:gd name="T2" fmla="*/ 5 w 7"/>
                  <a:gd name="T3" fmla="*/ 0 h 8"/>
                  <a:gd name="T4" fmla="*/ 1 w 7"/>
                  <a:gd name="T5" fmla="*/ 3 h 8"/>
                  <a:gd name="T6" fmla="*/ 0 w 7"/>
                  <a:gd name="T7" fmla="*/ 8 h 8"/>
                  <a:gd name="T8" fmla="*/ 2 w 7"/>
                  <a:gd name="T9" fmla="*/ 7 h 8"/>
                  <a:gd name="T10" fmla="*/ 4 w 7"/>
                  <a:gd name="T11" fmla="*/ 8 h 8"/>
                  <a:gd name="T12" fmla="*/ 7 w 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2"/>
                    </a:moveTo>
                    <a:cubicBezTo>
                      <a:pt x="5" y="0"/>
                      <a:pt x="5" y="0"/>
                      <a:pt x="5" y="0"/>
                    </a:cubicBezTo>
                    <a:cubicBezTo>
                      <a:pt x="1" y="3"/>
                      <a:pt x="1" y="3"/>
                      <a:pt x="1" y="3"/>
                    </a:cubicBezTo>
                    <a:cubicBezTo>
                      <a:pt x="0" y="8"/>
                      <a:pt x="0" y="8"/>
                      <a:pt x="0" y="8"/>
                    </a:cubicBezTo>
                    <a:cubicBezTo>
                      <a:pt x="2" y="7"/>
                      <a:pt x="2" y="7"/>
                      <a:pt x="2" y="7"/>
                    </a:cubicBezTo>
                    <a:cubicBezTo>
                      <a:pt x="2" y="7"/>
                      <a:pt x="4" y="8"/>
                      <a:pt x="4" y="8"/>
                    </a:cubicBez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3" name="Freeform 1094">
                <a:extLst>
                  <a:ext uri="{FF2B5EF4-FFF2-40B4-BE49-F238E27FC236}">
                    <a16:creationId xmlns:a16="http://schemas.microsoft.com/office/drawing/2014/main" id="{C59617D2-1A79-4D6C-87CF-3641651F8D49}"/>
                  </a:ext>
                </a:extLst>
              </p:cNvPr>
              <p:cNvSpPr>
                <a:spLocks/>
              </p:cNvSpPr>
              <p:nvPr/>
            </p:nvSpPr>
            <p:spPr bwMode="auto">
              <a:xfrm>
                <a:off x="1983" y="1769"/>
                <a:ext cx="5" cy="10"/>
              </a:xfrm>
              <a:custGeom>
                <a:avLst/>
                <a:gdLst>
                  <a:gd name="T0" fmla="*/ 5 w 5"/>
                  <a:gd name="T1" fmla="*/ 7 h 10"/>
                  <a:gd name="T2" fmla="*/ 3 w 5"/>
                  <a:gd name="T3" fmla="*/ 3 h 10"/>
                  <a:gd name="T4" fmla="*/ 0 w 5"/>
                  <a:gd name="T5" fmla="*/ 0 h 10"/>
                  <a:gd name="T6" fmla="*/ 1 w 5"/>
                  <a:gd name="T7" fmla="*/ 5 h 10"/>
                  <a:gd name="T8" fmla="*/ 4 w 5"/>
                  <a:gd name="T9" fmla="*/ 10 h 10"/>
                  <a:gd name="T10" fmla="*/ 5 w 5"/>
                  <a:gd name="T11" fmla="*/ 7 h 10"/>
                </a:gdLst>
                <a:ahLst/>
                <a:cxnLst>
                  <a:cxn ang="0">
                    <a:pos x="T0" y="T1"/>
                  </a:cxn>
                  <a:cxn ang="0">
                    <a:pos x="T2" y="T3"/>
                  </a:cxn>
                  <a:cxn ang="0">
                    <a:pos x="T4" y="T5"/>
                  </a:cxn>
                  <a:cxn ang="0">
                    <a:pos x="T6" y="T7"/>
                  </a:cxn>
                  <a:cxn ang="0">
                    <a:pos x="T8" y="T9"/>
                  </a:cxn>
                  <a:cxn ang="0">
                    <a:pos x="T10" y="T11"/>
                  </a:cxn>
                </a:cxnLst>
                <a:rect l="0" t="0" r="r" b="b"/>
                <a:pathLst>
                  <a:path w="5" h="10">
                    <a:moveTo>
                      <a:pt x="5" y="7"/>
                    </a:moveTo>
                    <a:lnTo>
                      <a:pt x="3" y="3"/>
                    </a:lnTo>
                    <a:lnTo>
                      <a:pt x="0" y="0"/>
                    </a:lnTo>
                    <a:lnTo>
                      <a:pt x="1" y="5"/>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4" name="Freeform 1095">
                <a:extLst>
                  <a:ext uri="{FF2B5EF4-FFF2-40B4-BE49-F238E27FC236}">
                    <a16:creationId xmlns:a16="http://schemas.microsoft.com/office/drawing/2014/main" id="{4076F070-D3B6-4E3A-AE53-8E60A2802EF0}"/>
                  </a:ext>
                </a:extLst>
              </p:cNvPr>
              <p:cNvSpPr>
                <a:spLocks/>
              </p:cNvSpPr>
              <p:nvPr/>
            </p:nvSpPr>
            <p:spPr bwMode="auto">
              <a:xfrm>
                <a:off x="1950" y="1709"/>
                <a:ext cx="3" cy="7"/>
              </a:xfrm>
              <a:custGeom>
                <a:avLst/>
                <a:gdLst>
                  <a:gd name="T0" fmla="*/ 0 w 3"/>
                  <a:gd name="T1" fmla="*/ 2 h 7"/>
                  <a:gd name="T2" fmla="*/ 0 w 3"/>
                  <a:gd name="T3" fmla="*/ 5 h 7"/>
                  <a:gd name="T4" fmla="*/ 2 w 3"/>
                  <a:gd name="T5" fmla="*/ 7 h 7"/>
                  <a:gd name="T6" fmla="*/ 3 w 3"/>
                  <a:gd name="T7" fmla="*/ 2 h 7"/>
                  <a:gd name="T8" fmla="*/ 2 w 3"/>
                  <a:gd name="T9" fmla="*/ 0 h 7"/>
                  <a:gd name="T10" fmla="*/ 0 w 3"/>
                  <a:gd name="T11" fmla="*/ 2 h 7"/>
                </a:gdLst>
                <a:ahLst/>
                <a:cxnLst>
                  <a:cxn ang="0">
                    <a:pos x="T0" y="T1"/>
                  </a:cxn>
                  <a:cxn ang="0">
                    <a:pos x="T2" y="T3"/>
                  </a:cxn>
                  <a:cxn ang="0">
                    <a:pos x="T4" y="T5"/>
                  </a:cxn>
                  <a:cxn ang="0">
                    <a:pos x="T6" y="T7"/>
                  </a:cxn>
                  <a:cxn ang="0">
                    <a:pos x="T8" y="T9"/>
                  </a:cxn>
                  <a:cxn ang="0">
                    <a:pos x="T10" y="T11"/>
                  </a:cxn>
                </a:cxnLst>
                <a:rect l="0" t="0" r="r" b="b"/>
                <a:pathLst>
                  <a:path w="3" h="7">
                    <a:moveTo>
                      <a:pt x="0" y="2"/>
                    </a:moveTo>
                    <a:lnTo>
                      <a:pt x="0" y="5"/>
                    </a:lnTo>
                    <a:lnTo>
                      <a:pt x="2" y="7"/>
                    </a:lnTo>
                    <a:lnTo>
                      <a:pt x="3"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5" name="Freeform 1096">
                <a:extLst>
                  <a:ext uri="{FF2B5EF4-FFF2-40B4-BE49-F238E27FC236}">
                    <a16:creationId xmlns:a16="http://schemas.microsoft.com/office/drawing/2014/main" id="{B545EB40-C472-4DB3-991E-205F6A7F31FA}"/>
                  </a:ext>
                </a:extLst>
              </p:cNvPr>
              <p:cNvSpPr>
                <a:spLocks/>
              </p:cNvSpPr>
              <p:nvPr/>
            </p:nvSpPr>
            <p:spPr bwMode="auto">
              <a:xfrm>
                <a:off x="1953" y="1694"/>
                <a:ext cx="1" cy="4"/>
              </a:xfrm>
              <a:custGeom>
                <a:avLst/>
                <a:gdLst>
                  <a:gd name="T0" fmla="*/ 0 w 1"/>
                  <a:gd name="T1" fmla="*/ 1 h 4"/>
                  <a:gd name="T2" fmla="*/ 0 w 1"/>
                  <a:gd name="T3" fmla="*/ 4 h 4"/>
                  <a:gd name="T4" fmla="*/ 0 w 1"/>
                  <a:gd name="T5" fmla="*/ 4 h 4"/>
                  <a:gd name="T6" fmla="*/ 1 w 1"/>
                  <a:gd name="T7" fmla="*/ 2 h 4"/>
                  <a:gd name="T8" fmla="*/ 0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4"/>
                    </a:lnTo>
                    <a:lnTo>
                      <a:pt x="0" y="4"/>
                    </a:lnTo>
                    <a:lnTo>
                      <a:pt x="1"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6" name="Freeform 1097">
                <a:extLst>
                  <a:ext uri="{FF2B5EF4-FFF2-40B4-BE49-F238E27FC236}">
                    <a16:creationId xmlns:a16="http://schemas.microsoft.com/office/drawing/2014/main" id="{ABB9BB9F-50F5-4AF1-BB82-14FB4A870647}"/>
                  </a:ext>
                </a:extLst>
              </p:cNvPr>
              <p:cNvSpPr>
                <a:spLocks/>
              </p:cNvSpPr>
              <p:nvPr/>
            </p:nvSpPr>
            <p:spPr bwMode="auto">
              <a:xfrm>
                <a:off x="1944" y="1672"/>
                <a:ext cx="4" cy="10"/>
              </a:xfrm>
              <a:custGeom>
                <a:avLst/>
                <a:gdLst>
                  <a:gd name="T0" fmla="*/ 1 w 4"/>
                  <a:gd name="T1" fmla="*/ 0 h 10"/>
                  <a:gd name="T2" fmla="*/ 0 w 4"/>
                  <a:gd name="T3" fmla="*/ 6 h 10"/>
                  <a:gd name="T4" fmla="*/ 2 w 4"/>
                  <a:gd name="T5" fmla="*/ 7 h 10"/>
                  <a:gd name="T6" fmla="*/ 2 w 4"/>
                  <a:gd name="T7" fmla="*/ 10 h 10"/>
                  <a:gd name="T8" fmla="*/ 4 w 4"/>
                  <a:gd name="T9" fmla="*/ 7 h 10"/>
                  <a:gd name="T10" fmla="*/ 2 w 4"/>
                  <a:gd name="T11" fmla="*/ 3 h 10"/>
                  <a:gd name="T12" fmla="*/ 1 w 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1" y="0"/>
                    </a:moveTo>
                    <a:lnTo>
                      <a:pt x="0" y="6"/>
                    </a:lnTo>
                    <a:lnTo>
                      <a:pt x="2" y="7"/>
                    </a:lnTo>
                    <a:lnTo>
                      <a:pt x="2" y="10"/>
                    </a:lnTo>
                    <a:lnTo>
                      <a:pt x="4" y="7"/>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7" name="Freeform 1098">
                <a:extLst>
                  <a:ext uri="{FF2B5EF4-FFF2-40B4-BE49-F238E27FC236}">
                    <a16:creationId xmlns:a16="http://schemas.microsoft.com/office/drawing/2014/main" id="{C1821953-792B-4847-8A05-E723B2DEA20F}"/>
                  </a:ext>
                </a:extLst>
              </p:cNvPr>
              <p:cNvSpPr>
                <a:spLocks/>
              </p:cNvSpPr>
              <p:nvPr/>
            </p:nvSpPr>
            <p:spPr bwMode="auto">
              <a:xfrm>
                <a:off x="1949" y="1680"/>
                <a:ext cx="4" cy="4"/>
              </a:xfrm>
              <a:custGeom>
                <a:avLst/>
                <a:gdLst>
                  <a:gd name="T0" fmla="*/ 4 w 4"/>
                  <a:gd name="T1" fmla="*/ 0 h 4"/>
                  <a:gd name="T2" fmla="*/ 0 w 4"/>
                  <a:gd name="T3" fmla="*/ 2 h 4"/>
                  <a:gd name="T4" fmla="*/ 3 w 4"/>
                  <a:gd name="T5" fmla="*/ 4 h 4"/>
                  <a:gd name="T6" fmla="*/ 4 w 4"/>
                  <a:gd name="T7" fmla="*/ 2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2"/>
                    </a:lnTo>
                    <a:lnTo>
                      <a:pt x="3" y="4"/>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8" name="Freeform 1099">
                <a:extLst>
                  <a:ext uri="{FF2B5EF4-FFF2-40B4-BE49-F238E27FC236}">
                    <a16:creationId xmlns:a16="http://schemas.microsoft.com/office/drawing/2014/main" id="{E726839B-5E43-4BF5-9FC0-24CE793786D3}"/>
                  </a:ext>
                </a:extLst>
              </p:cNvPr>
              <p:cNvSpPr>
                <a:spLocks/>
              </p:cNvSpPr>
              <p:nvPr/>
            </p:nvSpPr>
            <p:spPr bwMode="auto">
              <a:xfrm>
                <a:off x="2576" y="899"/>
                <a:ext cx="12" cy="19"/>
              </a:xfrm>
              <a:custGeom>
                <a:avLst/>
                <a:gdLst>
                  <a:gd name="T0" fmla="*/ 4 w 12"/>
                  <a:gd name="T1" fmla="*/ 0 h 19"/>
                  <a:gd name="T2" fmla="*/ 3 w 12"/>
                  <a:gd name="T3" fmla="*/ 1 h 19"/>
                  <a:gd name="T4" fmla="*/ 2 w 12"/>
                  <a:gd name="T5" fmla="*/ 5 h 19"/>
                  <a:gd name="T6" fmla="*/ 3 w 12"/>
                  <a:gd name="T7" fmla="*/ 7 h 19"/>
                  <a:gd name="T8" fmla="*/ 2 w 12"/>
                  <a:gd name="T9" fmla="*/ 9 h 19"/>
                  <a:gd name="T10" fmla="*/ 0 w 12"/>
                  <a:gd name="T11" fmla="*/ 11 h 19"/>
                  <a:gd name="T12" fmla="*/ 1 w 12"/>
                  <a:gd name="T13" fmla="*/ 16 h 19"/>
                  <a:gd name="T14" fmla="*/ 4 w 12"/>
                  <a:gd name="T15" fmla="*/ 17 h 19"/>
                  <a:gd name="T16" fmla="*/ 7 w 12"/>
                  <a:gd name="T17" fmla="*/ 17 h 19"/>
                  <a:gd name="T18" fmla="*/ 9 w 12"/>
                  <a:gd name="T19" fmla="*/ 19 h 19"/>
                  <a:gd name="T20" fmla="*/ 11 w 12"/>
                  <a:gd name="T21" fmla="*/ 18 h 19"/>
                  <a:gd name="T22" fmla="*/ 12 w 12"/>
                  <a:gd name="T23" fmla="*/ 16 h 19"/>
                  <a:gd name="T24" fmla="*/ 12 w 12"/>
                  <a:gd name="T25" fmla="*/ 12 h 19"/>
                  <a:gd name="T26" fmla="*/ 10 w 12"/>
                  <a:gd name="T27" fmla="*/ 10 h 19"/>
                  <a:gd name="T28" fmla="*/ 12 w 12"/>
                  <a:gd name="T29" fmla="*/ 8 h 19"/>
                  <a:gd name="T30" fmla="*/ 12 w 12"/>
                  <a:gd name="T31" fmla="*/ 7 h 19"/>
                  <a:gd name="T32" fmla="*/ 10 w 12"/>
                  <a:gd name="T33" fmla="*/ 7 h 19"/>
                  <a:gd name="T34" fmla="*/ 8 w 12"/>
                  <a:gd name="T35" fmla="*/ 6 h 19"/>
                  <a:gd name="T36" fmla="*/ 9 w 12"/>
                  <a:gd name="T37" fmla="*/ 4 h 19"/>
                  <a:gd name="T38" fmla="*/ 10 w 12"/>
                  <a:gd name="T39" fmla="*/ 4 h 19"/>
                  <a:gd name="T40" fmla="*/ 10 w 12"/>
                  <a:gd name="T41" fmla="*/ 2 h 19"/>
                  <a:gd name="T42" fmla="*/ 9 w 12"/>
                  <a:gd name="T43" fmla="*/ 1 h 19"/>
                  <a:gd name="T44" fmla="*/ 8 w 12"/>
                  <a:gd name="T45" fmla="*/ 0 h 19"/>
                  <a:gd name="T46" fmla="*/ 4 w 12"/>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9">
                    <a:moveTo>
                      <a:pt x="4" y="0"/>
                    </a:moveTo>
                    <a:lnTo>
                      <a:pt x="3" y="1"/>
                    </a:lnTo>
                    <a:lnTo>
                      <a:pt x="2" y="5"/>
                    </a:lnTo>
                    <a:lnTo>
                      <a:pt x="3" y="7"/>
                    </a:lnTo>
                    <a:lnTo>
                      <a:pt x="2" y="9"/>
                    </a:lnTo>
                    <a:lnTo>
                      <a:pt x="0" y="11"/>
                    </a:lnTo>
                    <a:lnTo>
                      <a:pt x="1" y="16"/>
                    </a:lnTo>
                    <a:lnTo>
                      <a:pt x="4" y="17"/>
                    </a:lnTo>
                    <a:lnTo>
                      <a:pt x="7" y="17"/>
                    </a:lnTo>
                    <a:lnTo>
                      <a:pt x="9" y="19"/>
                    </a:lnTo>
                    <a:lnTo>
                      <a:pt x="11" y="18"/>
                    </a:lnTo>
                    <a:lnTo>
                      <a:pt x="12" y="16"/>
                    </a:lnTo>
                    <a:lnTo>
                      <a:pt x="12" y="12"/>
                    </a:lnTo>
                    <a:lnTo>
                      <a:pt x="10" y="10"/>
                    </a:lnTo>
                    <a:lnTo>
                      <a:pt x="12" y="8"/>
                    </a:lnTo>
                    <a:lnTo>
                      <a:pt x="12" y="7"/>
                    </a:lnTo>
                    <a:lnTo>
                      <a:pt x="10" y="7"/>
                    </a:lnTo>
                    <a:lnTo>
                      <a:pt x="8" y="6"/>
                    </a:lnTo>
                    <a:lnTo>
                      <a:pt x="9" y="4"/>
                    </a:lnTo>
                    <a:lnTo>
                      <a:pt x="10" y="4"/>
                    </a:lnTo>
                    <a:lnTo>
                      <a:pt x="10" y="2"/>
                    </a:lnTo>
                    <a:lnTo>
                      <a:pt x="9" y="1"/>
                    </a:lnTo>
                    <a:lnTo>
                      <a:pt x="8"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9" name="Freeform 1100">
                <a:extLst>
                  <a:ext uri="{FF2B5EF4-FFF2-40B4-BE49-F238E27FC236}">
                    <a16:creationId xmlns:a16="http://schemas.microsoft.com/office/drawing/2014/main" id="{E37F8797-19A5-48FD-AF82-534D052D3F0E}"/>
                  </a:ext>
                </a:extLst>
              </p:cNvPr>
              <p:cNvSpPr>
                <a:spLocks/>
              </p:cNvSpPr>
              <p:nvPr/>
            </p:nvSpPr>
            <p:spPr bwMode="auto">
              <a:xfrm>
                <a:off x="2589" y="843"/>
                <a:ext cx="12" cy="34"/>
              </a:xfrm>
              <a:custGeom>
                <a:avLst/>
                <a:gdLst>
                  <a:gd name="T0" fmla="*/ 4 w 12"/>
                  <a:gd name="T1" fmla="*/ 34 h 34"/>
                  <a:gd name="T2" fmla="*/ 8 w 12"/>
                  <a:gd name="T3" fmla="*/ 32 h 34"/>
                  <a:gd name="T4" fmla="*/ 10 w 12"/>
                  <a:gd name="T5" fmla="*/ 24 h 34"/>
                  <a:gd name="T6" fmla="*/ 9 w 12"/>
                  <a:gd name="T7" fmla="*/ 22 h 34"/>
                  <a:gd name="T8" fmla="*/ 11 w 12"/>
                  <a:gd name="T9" fmla="*/ 18 h 34"/>
                  <a:gd name="T10" fmla="*/ 10 w 12"/>
                  <a:gd name="T11" fmla="*/ 15 h 34"/>
                  <a:gd name="T12" fmla="*/ 12 w 12"/>
                  <a:gd name="T13" fmla="*/ 8 h 34"/>
                  <a:gd name="T14" fmla="*/ 11 w 12"/>
                  <a:gd name="T15" fmla="*/ 6 h 34"/>
                  <a:gd name="T16" fmla="*/ 11 w 12"/>
                  <a:gd name="T17" fmla="*/ 2 h 34"/>
                  <a:gd name="T18" fmla="*/ 9 w 12"/>
                  <a:gd name="T19" fmla="*/ 0 h 34"/>
                  <a:gd name="T20" fmla="*/ 8 w 12"/>
                  <a:gd name="T21" fmla="*/ 1 h 34"/>
                  <a:gd name="T22" fmla="*/ 8 w 12"/>
                  <a:gd name="T23" fmla="*/ 4 h 34"/>
                  <a:gd name="T24" fmla="*/ 6 w 12"/>
                  <a:gd name="T25" fmla="*/ 10 h 34"/>
                  <a:gd name="T26" fmla="*/ 6 w 12"/>
                  <a:gd name="T27" fmla="*/ 11 h 34"/>
                  <a:gd name="T28" fmla="*/ 4 w 12"/>
                  <a:gd name="T29" fmla="*/ 13 h 34"/>
                  <a:gd name="T30" fmla="*/ 4 w 12"/>
                  <a:gd name="T31" fmla="*/ 15 h 34"/>
                  <a:gd name="T32" fmla="*/ 1 w 12"/>
                  <a:gd name="T33" fmla="*/ 18 h 34"/>
                  <a:gd name="T34" fmla="*/ 1 w 12"/>
                  <a:gd name="T35" fmla="*/ 22 h 34"/>
                  <a:gd name="T36" fmla="*/ 1 w 12"/>
                  <a:gd name="T37" fmla="*/ 26 h 34"/>
                  <a:gd name="T38" fmla="*/ 0 w 12"/>
                  <a:gd name="T39" fmla="*/ 28 h 34"/>
                  <a:gd name="T40" fmla="*/ 1 w 12"/>
                  <a:gd name="T41" fmla="*/ 33 h 34"/>
                  <a:gd name="T42" fmla="*/ 4 w 12"/>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34">
                    <a:moveTo>
                      <a:pt x="4" y="34"/>
                    </a:moveTo>
                    <a:lnTo>
                      <a:pt x="8" y="32"/>
                    </a:lnTo>
                    <a:lnTo>
                      <a:pt x="10" y="24"/>
                    </a:lnTo>
                    <a:lnTo>
                      <a:pt x="9" y="22"/>
                    </a:lnTo>
                    <a:lnTo>
                      <a:pt x="11" y="18"/>
                    </a:lnTo>
                    <a:lnTo>
                      <a:pt x="10" y="15"/>
                    </a:lnTo>
                    <a:lnTo>
                      <a:pt x="12" y="8"/>
                    </a:lnTo>
                    <a:lnTo>
                      <a:pt x="11" y="6"/>
                    </a:lnTo>
                    <a:lnTo>
                      <a:pt x="11" y="2"/>
                    </a:lnTo>
                    <a:lnTo>
                      <a:pt x="9" y="0"/>
                    </a:lnTo>
                    <a:lnTo>
                      <a:pt x="8" y="1"/>
                    </a:lnTo>
                    <a:lnTo>
                      <a:pt x="8" y="4"/>
                    </a:lnTo>
                    <a:lnTo>
                      <a:pt x="6" y="10"/>
                    </a:lnTo>
                    <a:lnTo>
                      <a:pt x="6" y="11"/>
                    </a:lnTo>
                    <a:lnTo>
                      <a:pt x="4" y="13"/>
                    </a:lnTo>
                    <a:lnTo>
                      <a:pt x="4" y="15"/>
                    </a:lnTo>
                    <a:lnTo>
                      <a:pt x="1" y="18"/>
                    </a:lnTo>
                    <a:lnTo>
                      <a:pt x="1" y="22"/>
                    </a:lnTo>
                    <a:lnTo>
                      <a:pt x="1" y="26"/>
                    </a:lnTo>
                    <a:lnTo>
                      <a:pt x="0" y="28"/>
                    </a:lnTo>
                    <a:lnTo>
                      <a:pt x="1" y="33"/>
                    </a:lnTo>
                    <a:lnTo>
                      <a:pt x="4"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0" name="Freeform 1101">
                <a:extLst>
                  <a:ext uri="{FF2B5EF4-FFF2-40B4-BE49-F238E27FC236}">
                    <a16:creationId xmlns:a16="http://schemas.microsoft.com/office/drawing/2014/main" id="{6DD31834-17FD-48EF-B486-35C75F0D50D5}"/>
                  </a:ext>
                </a:extLst>
              </p:cNvPr>
              <p:cNvSpPr>
                <a:spLocks/>
              </p:cNvSpPr>
              <p:nvPr/>
            </p:nvSpPr>
            <p:spPr bwMode="auto">
              <a:xfrm>
                <a:off x="1977" y="1756"/>
                <a:ext cx="2" cy="6"/>
              </a:xfrm>
              <a:custGeom>
                <a:avLst/>
                <a:gdLst>
                  <a:gd name="T0" fmla="*/ 0 w 2"/>
                  <a:gd name="T1" fmla="*/ 1 h 6"/>
                  <a:gd name="T2" fmla="*/ 0 w 2"/>
                  <a:gd name="T3" fmla="*/ 6 h 6"/>
                  <a:gd name="T4" fmla="*/ 2 w 2"/>
                  <a:gd name="T5" fmla="*/ 0 h 6"/>
                  <a:gd name="T6" fmla="*/ 0 w 2"/>
                  <a:gd name="T7" fmla="*/ 1 h 6"/>
                </a:gdLst>
                <a:ahLst/>
                <a:cxnLst>
                  <a:cxn ang="0">
                    <a:pos x="T0" y="T1"/>
                  </a:cxn>
                  <a:cxn ang="0">
                    <a:pos x="T2" y="T3"/>
                  </a:cxn>
                  <a:cxn ang="0">
                    <a:pos x="T4" y="T5"/>
                  </a:cxn>
                  <a:cxn ang="0">
                    <a:pos x="T6" y="T7"/>
                  </a:cxn>
                </a:cxnLst>
                <a:rect l="0" t="0" r="r" b="b"/>
                <a:pathLst>
                  <a:path w="2" h="6">
                    <a:moveTo>
                      <a:pt x="0" y="1"/>
                    </a:moveTo>
                    <a:lnTo>
                      <a:pt x="0" y="6"/>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1" name="Freeform 1102">
                <a:extLst>
                  <a:ext uri="{FF2B5EF4-FFF2-40B4-BE49-F238E27FC236}">
                    <a16:creationId xmlns:a16="http://schemas.microsoft.com/office/drawing/2014/main" id="{390CD116-3FB5-4808-BE5E-605E42314834}"/>
                  </a:ext>
                </a:extLst>
              </p:cNvPr>
              <p:cNvSpPr>
                <a:spLocks/>
              </p:cNvSpPr>
              <p:nvPr/>
            </p:nvSpPr>
            <p:spPr bwMode="auto">
              <a:xfrm>
                <a:off x="1945" y="1663"/>
                <a:ext cx="1" cy="4"/>
              </a:xfrm>
              <a:custGeom>
                <a:avLst/>
                <a:gdLst>
                  <a:gd name="T0" fmla="*/ 0 w 1"/>
                  <a:gd name="T1" fmla="*/ 4 h 4"/>
                  <a:gd name="T2" fmla="*/ 1 w 1"/>
                  <a:gd name="T3" fmla="*/ 2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1" y="2"/>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2" name="Freeform 1103">
                <a:extLst>
                  <a:ext uri="{FF2B5EF4-FFF2-40B4-BE49-F238E27FC236}">
                    <a16:creationId xmlns:a16="http://schemas.microsoft.com/office/drawing/2014/main" id="{133B0CBE-32DD-4D64-9F93-688F3BF43A6B}"/>
                  </a:ext>
                </a:extLst>
              </p:cNvPr>
              <p:cNvSpPr>
                <a:spLocks/>
              </p:cNvSpPr>
              <p:nvPr/>
            </p:nvSpPr>
            <p:spPr bwMode="auto">
              <a:xfrm>
                <a:off x="2592" y="878"/>
                <a:ext cx="6" cy="4"/>
              </a:xfrm>
              <a:custGeom>
                <a:avLst/>
                <a:gdLst>
                  <a:gd name="T0" fmla="*/ 5 w 6"/>
                  <a:gd name="T1" fmla="*/ 4 h 4"/>
                  <a:gd name="T2" fmla="*/ 6 w 6"/>
                  <a:gd name="T3" fmla="*/ 0 h 4"/>
                  <a:gd name="T4" fmla="*/ 2 w 6"/>
                  <a:gd name="T5" fmla="*/ 0 h 4"/>
                  <a:gd name="T6" fmla="*/ 0 w 6"/>
                  <a:gd name="T7" fmla="*/ 3 h 4"/>
                  <a:gd name="T8" fmla="*/ 2 w 6"/>
                  <a:gd name="T9" fmla="*/ 4 h 4"/>
                  <a:gd name="T10" fmla="*/ 5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5" y="4"/>
                    </a:moveTo>
                    <a:lnTo>
                      <a:pt x="6" y="0"/>
                    </a:lnTo>
                    <a:lnTo>
                      <a:pt x="2" y="0"/>
                    </a:lnTo>
                    <a:lnTo>
                      <a:pt x="0" y="3"/>
                    </a:lnTo>
                    <a:lnTo>
                      <a:pt x="2"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3" name="Freeform 1104">
                <a:extLst>
                  <a:ext uri="{FF2B5EF4-FFF2-40B4-BE49-F238E27FC236}">
                    <a16:creationId xmlns:a16="http://schemas.microsoft.com/office/drawing/2014/main" id="{492D71B7-E180-4882-BF5D-F9F20F292215}"/>
                  </a:ext>
                </a:extLst>
              </p:cNvPr>
              <p:cNvSpPr>
                <a:spLocks/>
              </p:cNvSpPr>
              <p:nvPr/>
            </p:nvSpPr>
            <p:spPr bwMode="auto">
              <a:xfrm>
                <a:off x="2543" y="775"/>
                <a:ext cx="42" cy="31"/>
              </a:xfrm>
              <a:custGeom>
                <a:avLst/>
                <a:gdLst>
                  <a:gd name="T0" fmla="*/ 3 w 42"/>
                  <a:gd name="T1" fmla="*/ 13 h 31"/>
                  <a:gd name="T2" fmla="*/ 5 w 42"/>
                  <a:gd name="T3" fmla="*/ 14 h 31"/>
                  <a:gd name="T4" fmla="*/ 8 w 42"/>
                  <a:gd name="T5" fmla="*/ 13 h 31"/>
                  <a:gd name="T6" fmla="*/ 9 w 42"/>
                  <a:gd name="T7" fmla="*/ 14 h 31"/>
                  <a:gd name="T8" fmla="*/ 12 w 42"/>
                  <a:gd name="T9" fmla="*/ 13 h 31"/>
                  <a:gd name="T10" fmla="*/ 14 w 42"/>
                  <a:gd name="T11" fmla="*/ 15 h 31"/>
                  <a:gd name="T12" fmla="*/ 12 w 42"/>
                  <a:gd name="T13" fmla="*/ 17 h 31"/>
                  <a:gd name="T14" fmla="*/ 13 w 42"/>
                  <a:gd name="T15" fmla="*/ 21 h 31"/>
                  <a:gd name="T16" fmla="*/ 16 w 42"/>
                  <a:gd name="T17" fmla="*/ 24 h 31"/>
                  <a:gd name="T18" fmla="*/ 18 w 42"/>
                  <a:gd name="T19" fmla="*/ 21 h 31"/>
                  <a:gd name="T20" fmla="*/ 17 w 42"/>
                  <a:gd name="T21" fmla="*/ 18 h 31"/>
                  <a:gd name="T22" fmla="*/ 19 w 42"/>
                  <a:gd name="T23" fmla="*/ 17 h 31"/>
                  <a:gd name="T24" fmla="*/ 21 w 42"/>
                  <a:gd name="T25" fmla="*/ 21 h 31"/>
                  <a:gd name="T26" fmla="*/ 21 w 42"/>
                  <a:gd name="T27" fmla="*/ 24 h 31"/>
                  <a:gd name="T28" fmla="*/ 24 w 42"/>
                  <a:gd name="T29" fmla="*/ 29 h 31"/>
                  <a:gd name="T30" fmla="*/ 27 w 42"/>
                  <a:gd name="T31" fmla="*/ 28 h 31"/>
                  <a:gd name="T32" fmla="*/ 28 w 42"/>
                  <a:gd name="T33" fmla="*/ 31 h 31"/>
                  <a:gd name="T34" fmla="*/ 31 w 42"/>
                  <a:gd name="T35" fmla="*/ 31 h 31"/>
                  <a:gd name="T36" fmla="*/ 33 w 42"/>
                  <a:gd name="T37" fmla="*/ 31 h 31"/>
                  <a:gd name="T38" fmla="*/ 36 w 42"/>
                  <a:gd name="T39" fmla="*/ 28 h 31"/>
                  <a:gd name="T40" fmla="*/ 39 w 42"/>
                  <a:gd name="T41" fmla="*/ 26 h 31"/>
                  <a:gd name="T42" fmla="*/ 41 w 42"/>
                  <a:gd name="T43" fmla="*/ 19 h 31"/>
                  <a:gd name="T44" fmla="*/ 40 w 42"/>
                  <a:gd name="T45" fmla="*/ 14 h 31"/>
                  <a:gd name="T46" fmla="*/ 42 w 42"/>
                  <a:gd name="T47" fmla="*/ 10 h 31"/>
                  <a:gd name="T48" fmla="*/ 42 w 42"/>
                  <a:gd name="T49" fmla="*/ 7 h 31"/>
                  <a:gd name="T50" fmla="*/ 40 w 42"/>
                  <a:gd name="T51" fmla="*/ 3 h 31"/>
                  <a:gd name="T52" fmla="*/ 40 w 42"/>
                  <a:gd name="T53" fmla="*/ 1 h 31"/>
                  <a:gd name="T54" fmla="*/ 38 w 42"/>
                  <a:gd name="T55" fmla="*/ 0 h 31"/>
                  <a:gd name="T56" fmla="*/ 37 w 42"/>
                  <a:gd name="T57" fmla="*/ 2 h 31"/>
                  <a:gd name="T58" fmla="*/ 35 w 42"/>
                  <a:gd name="T59" fmla="*/ 1 h 31"/>
                  <a:gd name="T60" fmla="*/ 31 w 42"/>
                  <a:gd name="T61" fmla="*/ 2 h 31"/>
                  <a:gd name="T62" fmla="*/ 27 w 42"/>
                  <a:gd name="T63" fmla="*/ 5 h 31"/>
                  <a:gd name="T64" fmla="*/ 24 w 42"/>
                  <a:gd name="T65" fmla="*/ 5 h 31"/>
                  <a:gd name="T66" fmla="*/ 23 w 42"/>
                  <a:gd name="T67" fmla="*/ 5 h 31"/>
                  <a:gd name="T68" fmla="*/ 19 w 42"/>
                  <a:gd name="T69" fmla="*/ 3 h 31"/>
                  <a:gd name="T70" fmla="*/ 17 w 42"/>
                  <a:gd name="T71" fmla="*/ 3 h 31"/>
                  <a:gd name="T72" fmla="*/ 9 w 42"/>
                  <a:gd name="T73" fmla="*/ 5 h 31"/>
                  <a:gd name="T74" fmla="*/ 6 w 42"/>
                  <a:gd name="T75" fmla="*/ 5 h 31"/>
                  <a:gd name="T76" fmla="*/ 3 w 42"/>
                  <a:gd name="T77" fmla="*/ 6 h 31"/>
                  <a:gd name="T78" fmla="*/ 2 w 42"/>
                  <a:gd name="T79" fmla="*/ 8 h 31"/>
                  <a:gd name="T80" fmla="*/ 0 w 42"/>
                  <a:gd name="T81" fmla="*/ 11 h 31"/>
                  <a:gd name="T82" fmla="*/ 0 w 42"/>
                  <a:gd name="T83" fmla="*/ 14 h 31"/>
                  <a:gd name="T84" fmla="*/ 3 w 42"/>
                  <a:gd name="T8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31">
                    <a:moveTo>
                      <a:pt x="3" y="13"/>
                    </a:moveTo>
                    <a:lnTo>
                      <a:pt x="5" y="14"/>
                    </a:lnTo>
                    <a:lnTo>
                      <a:pt x="8" y="13"/>
                    </a:lnTo>
                    <a:lnTo>
                      <a:pt x="9" y="14"/>
                    </a:lnTo>
                    <a:lnTo>
                      <a:pt x="12" y="13"/>
                    </a:lnTo>
                    <a:lnTo>
                      <a:pt x="14" y="15"/>
                    </a:lnTo>
                    <a:lnTo>
                      <a:pt x="12" y="17"/>
                    </a:lnTo>
                    <a:lnTo>
                      <a:pt x="13" y="21"/>
                    </a:lnTo>
                    <a:lnTo>
                      <a:pt x="16" y="24"/>
                    </a:lnTo>
                    <a:lnTo>
                      <a:pt x="18" y="21"/>
                    </a:lnTo>
                    <a:lnTo>
                      <a:pt x="17" y="18"/>
                    </a:lnTo>
                    <a:lnTo>
                      <a:pt x="19" y="17"/>
                    </a:lnTo>
                    <a:lnTo>
                      <a:pt x="21" y="21"/>
                    </a:lnTo>
                    <a:lnTo>
                      <a:pt x="21" y="24"/>
                    </a:lnTo>
                    <a:lnTo>
                      <a:pt x="24" y="29"/>
                    </a:lnTo>
                    <a:lnTo>
                      <a:pt x="27" y="28"/>
                    </a:lnTo>
                    <a:lnTo>
                      <a:pt x="28" y="31"/>
                    </a:lnTo>
                    <a:lnTo>
                      <a:pt x="31" y="31"/>
                    </a:lnTo>
                    <a:lnTo>
                      <a:pt x="33" y="31"/>
                    </a:lnTo>
                    <a:lnTo>
                      <a:pt x="36" y="28"/>
                    </a:lnTo>
                    <a:lnTo>
                      <a:pt x="39" y="26"/>
                    </a:lnTo>
                    <a:lnTo>
                      <a:pt x="41" y="19"/>
                    </a:lnTo>
                    <a:lnTo>
                      <a:pt x="40" y="14"/>
                    </a:lnTo>
                    <a:lnTo>
                      <a:pt x="42" y="10"/>
                    </a:lnTo>
                    <a:lnTo>
                      <a:pt x="42" y="7"/>
                    </a:lnTo>
                    <a:lnTo>
                      <a:pt x="40" y="3"/>
                    </a:lnTo>
                    <a:lnTo>
                      <a:pt x="40" y="1"/>
                    </a:lnTo>
                    <a:lnTo>
                      <a:pt x="38" y="0"/>
                    </a:lnTo>
                    <a:lnTo>
                      <a:pt x="37" y="2"/>
                    </a:lnTo>
                    <a:lnTo>
                      <a:pt x="35" y="1"/>
                    </a:lnTo>
                    <a:lnTo>
                      <a:pt x="31" y="2"/>
                    </a:lnTo>
                    <a:lnTo>
                      <a:pt x="27" y="5"/>
                    </a:lnTo>
                    <a:lnTo>
                      <a:pt x="24" y="5"/>
                    </a:lnTo>
                    <a:lnTo>
                      <a:pt x="23" y="5"/>
                    </a:lnTo>
                    <a:lnTo>
                      <a:pt x="19" y="3"/>
                    </a:lnTo>
                    <a:lnTo>
                      <a:pt x="17" y="3"/>
                    </a:lnTo>
                    <a:lnTo>
                      <a:pt x="9" y="5"/>
                    </a:lnTo>
                    <a:lnTo>
                      <a:pt x="6" y="5"/>
                    </a:lnTo>
                    <a:lnTo>
                      <a:pt x="3" y="6"/>
                    </a:lnTo>
                    <a:lnTo>
                      <a:pt x="2" y="8"/>
                    </a:lnTo>
                    <a:lnTo>
                      <a:pt x="0" y="11"/>
                    </a:lnTo>
                    <a:lnTo>
                      <a:pt x="0" y="14"/>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4" name="Freeform 1105">
                <a:extLst>
                  <a:ext uri="{FF2B5EF4-FFF2-40B4-BE49-F238E27FC236}">
                    <a16:creationId xmlns:a16="http://schemas.microsoft.com/office/drawing/2014/main" id="{8C25BE60-DA91-4F6B-BE0C-C62649014F9C}"/>
                  </a:ext>
                </a:extLst>
              </p:cNvPr>
              <p:cNvSpPr>
                <a:spLocks/>
              </p:cNvSpPr>
              <p:nvPr/>
            </p:nvSpPr>
            <p:spPr bwMode="auto">
              <a:xfrm>
                <a:off x="1939" y="1732"/>
                <a:ext cx="51" cy="78"/>
              </a:xfrm>
              <a:custGeom>
                <a:avLst/>
                <a:gdLst>
                  <a:gd name="T0" fmla="*/ 15 w 51"/>
                  <a:gd name="T1" fmla="*/ 10 h 78"/>
                  <a:gd name="T2" fmla="*/ 12 w 51"/>
                  <a:gd name="T3" fmla="*/ 4 h 78"/>
                  <a:gd name="T4" fmla="*/ 7 w 51"/>
                  <a:gd name="T5" fmla="*/ 1 h 78"/>
                  <a:gd name="T6" fmla="*/ 3 w 51"/>
                  <a:gd name="T7" fmla="*/ 2 h 78"/>
                  <a:gd name="T8" fmla="*/ 0 w 51"/>
                  <a:gd name="T9" fmla="*/ 6 h 78"/>
                  <a:gd name="T10" fmla="*/ 3 w 51"/>
                  <a:gd name="T11" fmla="*/ 10 h 78"/>
                  <a:gd name="T12" fmla="*/ 7 w 51"/>
                  <a:gd name="T13" fmla="*/ 13 h 78"/>
                  <a:gd name="T14" fmla="*/ 2 w 51"/>
                  <a:gd name="T15" fmla="*/ 16 h 78"/>
                  <a:gd name="T16" fmla="*/ 2 w 51"/>
                  <a:gd name="T17" fmla="*/ 22 h 78"/>
                  <a:gd name="T18" fmla="*/ 6 w 51"/>
                  <a:gd name="T19" fmla="*/ 22 h 78"/>
                  <a:gd name="T20" fmla="*/ 9 w 51"/>
                  <a:gd name="T21" fmla="*/ 24 h 78"/>
                  <a:gd name="T22" fmla="*/ 12 w 51"/>
                  <a:gd name="T23" fmla="*/ 30 h 78"/>
                  <a:gd name="T24" fmla="*/ 11 w 51"/>
                  <a:gd name="T25" fmla="*/ 33 h 78"/>
                  <a:gd name="T26" fmla="*/ 15 w 51"/>
                  <a:gd name="T27" fmla="*/ 37 h 78"/>
                  <a:gd name="T28" fmla="*/ 19 w 51"/>
                  <a:gd name="T29" fmla="*/ 33 h 78"/>
                  <a:gd name="T30" fmla="*/ 16 w 51"/>
                  <a:gd name="T31" fmla="*/ 39 h 78"/>
                  <a:gd name="T32" fmla="*/ 17 w 51"/>
                  <a:gd name="T33" fmla="*/ 41 h 78"/>
                  <a:gd name="T34" fmla="*/ 23 w 51"/>
                  <a:gd name="T35" fmla="*/ 44 h 78"/>
                  <a:gd name="T36" fmla="*/ 24 w 51"/>
                  <a:gd name="T37" fmla="*/ 48 h 78"/>
                  <a:gd name="T38" fmla="*/ 24 w 51"/>
                  <a:gd name="T39" fmla="*/ 54 h 78"/>
                  <a:gd name="T40" fmla="*/ 30 w 51"/>
                  <a:gd name="T41" fmla="*/ 55 h 78"/>
                  <a:gd name="T42" fmla="*/ 34 w 51"/>
                  <a:gd name="T43" fmla="*/ 57 h 78"/>
                  <a:gd name="T44" fmla="*/ 35 w 51"/>
                  <a:gd name="T45" fmla="*/ 68 h 78"/>
                  <a:gd name="T46" fmla="*/ 38 w 51"/>
                  <a:gd name="T47" fmla="*/ 71 h 78"/>
                  <a:gd name="T48" fmla="*/ 48 w 51"/>
                  <a:gd name="T49" fmla="*/ 76 h 78"/>
                  <a:gd name="T50" fmla="*/ 48 w 51"/>
                  <a:gd name="T51" fmla="*/ 68 h 78"/>
                  <a:gd name="T52" fmla="*/ 48 w 51"/>
                  <a:gd name="T53" fmla="*/ 61 h 78"/>
                  <a:gd name="T54" fmla="*/ 47 w 51"/>
                  <a:gd name="T55" fmla="*/ 51 h 78"/>
                  <a:gd name="T56" fmla="*/ 40 w 51"/>
                  <a:gd name="T57" fmla="*/ 35 h 78"/>
                  <a:gd name="T58" fmla="*/ 36 w 51"/>
                  <a:gd name="T59" fmla="*/ 23 h 78"/>
                  <a:gd name="T60" fmla="*/ 31 w 51"/>
                  <a:gd name="T61" fmla="*/ 21 h 78"/>
                  <a:gd name="T62" fmla="*/ 24 w 51"/>
                  <a:gd name="T63" fmla="*/ 18 h 78"/>
                  <a:gd name="T64" fmla="*/ 20 w 51"/>
                  <a:gd name="T65"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8">
                    <a:moveTo>
                      <a:pt x="20" y="13"/>
                    </a:moveTo>
                    <a:lnTo>
                      <a:pt x="15" y="10"/>
                    </a:lnTo>
                    <a:lnTo>
                      <a:pt x="13" y="8"/>
                    </a:lnTo>
                    <a:lnTo>
                      <a:pt x="12" y="4"/>
                    </a:lnTo>
                    <a:lnTo>
                      <a:pt x="9" y="5"/>
                    </a:lnTo>
                    <a:lnTo>
                      <a:pt x="7" y="1"/>
                    </a:lnTo>
                    <a:lnTo>
                      <a:pt x="5" y="0"/>
                    </a:lnTo>
                    <a:lnTo>
                      <a:pt x="3" y="2"/>
                    </a:lnTo>
                    <a:lnTo>
                      <a:pt x="0" y="1"/>
                    </a:lnTo>
                    <a:lnTo>
                      <a:pt x="0" y="6"/>
                    </a:lnTo>
                    <a:lnTo>
                      <a:pt x="2" y="6"/>
                    </a:lnTo>
                    <a:lnTo>
                      <a:pt x="3" y="10"/>
                    </a:lnTo>
                    <a:lnTo>
                      <a:pt x="10" y="11"/>
                    </a:lnTo>
                    <a:lnTo>
                      <a:pt x="7" y="13"/>
                    </a:lnTo>
                    <a:lnTo>
                      <a:pt x="3" y="13"/>
                    </a:lnTo>
                    <a:lnTo>
                      <a:pt x="2" y="16"/>
                    </a:lnTo>
                    <a:lnTo>
                      <a:pt x="3" y="18"/>
                    </a:lnTo>
                    <a:lnTo>
                      <a:pt x="2" y="22"/>
                    </a:lnTo>
                    <a:lnTo>
                      <a:pt x="3" y="23"/>
                    </a:lnTo>
                    <a:lnTo>
                      <a:pt x="6" y="22"/>
                    </a:lnTo>
                    <a:lnTo>
                      <a:pt x="7" y="25"/>
                    </a:lnTo>
                    <a:lnTo>
                      <a:pt x="9" y="24"/>
                    </a:lnTo>
                    <a:lnTo>
                      <a:pt x="10" y="28"/>
                    </a:lnTo>
                    <a:lnTo>
                      <a:pt x="12" y="30"/>
                    </a:lnTo>
                    <a:lnTo>
                      <a:pt x="15" y="28"/>
                    </a:lnTo>
                    <a:lnTo>
                      <a:pt x="11" y="33"/>
                    </a:lnTo>
                    <a:lnTo>
                      <a:pt x="13" y="37"/>
                    </a:lnTo>
                    <a:lnTo>
                      <a:pt x="15" y="37"/>
                    </a:lnTo>
                    <a:lnTo>
                      <a:pt x="15" y="33"/>
                    </a:lnTo>
                    <a:lnTo>
                      <a:pt x="19" y="33"/>
                    </a:lnTo>
                    <a:lnTo>
                      <a:pt x="18" y="37"/>
                    </a:lnTo>
                    <a:lnTo>
                      <a:pt x="16" y="39"/>
                    </a:lnTo>
                    <a:lnTo>
                      <a:pt x="16" y="42"/>
                    </a:lnTo>
                    <a:lnTo>
                      <a:pt x="17" y="41"/>
                    </a:lnTo>
                    <a:lnTo>
                      <a:pt x="18" y="45"/>
                    </a:lnTo>
                    <a:lnTo>
                      <a:pt x="23" y="44"/>
                    </a:lnTo>
                    <a:lnTo>
                      <a:pt x="23" y="47"/>
                    </a:lnTo>
                    <a:lnTo>
                      <a:pt x="24" y="48"/>
                    </a:lnTo>
                    <a:lnTo>
                      <a:pt x="26" y="51"/>
                    </a:lnTo>
                    <a:lnTo>
                      <a:pt x="24" y="54"/>
                    </a:lnTo>
                    <a:lnTo>
                      <a:pt x="28" y="57"/>
                    </a:lnTo>
                    <a:lnTo>
                      <a:pt x="30" y="55"/>
                    </a:lnTo>
                    <a:lnTo>
                      <a:pt x="31" y="57"/>
                    </a:lnTo>
                    <a:lnTo>
                      <a:pt x="34" y="57"/>
                    </a:lnTo>
                    <a:lnTo>
                      <a:pt x="30" y="62"/>
                    </a:lnTo>
                    <a:lnTo>
                      <a:pt x="35" y="68"/>
                    </a:lnTo>
                    <a:lnTo>
                      <a:pt x="37" y="69"/>
                    </a:lnTo>
                    <a:lnTo>
                      <a:pt x="38" y="71"/>
                    </a:lnTo>
                    <a:lnTo>
                      <a:pt x="47" y="78"/>
                    </a:lnTo>
                    <a:lnTo>
                      <a:pt x="48" y="76"/>
                    </a:lnTo>
                    <a:lnTo>
                      <a:pt x="51" y="77"/>
                    </a:lnTo>
                    <a:lnTo>
                      <a:pt x="48" y="68"/>
                    </a:lnTo>
                    <a:lnTo>
                      <a:pt x="49" y="64"/>
                    </a:lnTo>
                    <a:lnTo>
                      <a:pt x="48" y="61"/>
                    </a:lnTo>
                    <a:lnTo>
                      <a:pt x="49" y="54"/>
                    </a:lnTo>
                    <a:lnTo>
                      <a:pt x="47" y="51"/>
                    </a:lnTo>
                    <a:lnTo>
                      <a:pt x="40" y="45"/>
                    </a:lnTo>
                    <a:lnTo>
                      <a:pt x="40" y="35"/>
                    </a:lnTo>
                    <a:lnTo>
                      <a:pt x="36" y="30"/>
                    </a:lnTo>
                    <a:lnTo>
                      <a:pt x="36" y="23"/>
                    </a:lnTo>
                    <a:lnTo>
                      <a:pt x="35" y="22"/>
                    </a:lnTo>
                    <a:lnTo>
                      <a:pt x="31" y="21"/>
                    </a:lnTo>
                    <a:lnTo>
                      <a:pt x="27" y="18"/>
                    </a:lnTo>
                    <a:lnTo>
                      <a:pt x="24" y="18"/>
                    </a:lnTo>
                    <a:lnTo>
                      <a:pt x="21" y="16"/>
                    </a:lnTo>
                    <a:lnTo>
                      <a:pt x="2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5" name="Freeform 1106">
                <a:extLst>
                  <a:ext uri="{FF2B5EF4-FFF2-40B4-BE49-F238E27FC236}">
                    <a16:creationId xmlns:a16="http://schemas.microsoft.com/office/drawing/2014/main" id="{FEDD48CC-3214-4416-9174-FB243CFEC9B2}"/>
                  </a:ext>
                </a:extLst>
              </p:cNvPr>
              <p:cNvSpPr>
                <a:spLocks/>
              </p:cNvSpPr>
              <p:nvPr/>
            </p:nvSpPr>
            <p:spPr bwMode="auto">
              <a:xfrm>
                <a:off x="1904" y="1625"/>
                <a:ext cx="23" cy="64"/>
              </a:xfrm>
              <a:custGeom>
                <a:avLst/>
                <a:gdLst>
                  <a:gd name="T0" fmla="*/ 18 w 23"/>
                  <a:gd name="T1" fmla="*/ 8 h 64"/>
                  <a:gd name="T2" fmla="*/ 14 w 23"/>
                  <a:gd name="T3" fmla="*/ 13 h 64"/>
                  <a:gd name="T4" fmla="*/ 12 w 23"/>
                  <a:gd name="T5" fmla="*/ 18 h 64"/>
                  <a:gd name="T6" fmla="*/ 9 w 23"/>
                  <a:gd name="T7" fmla="*/ 20 h 64"/>
                  <a:gd name="T8" fmla="*/ 8 w 23"/>
                  <a:gd name="T9" fmla="*/ 17 h 64"/>
                  <a:gd name="T10" fmla="*/ 7 w 23"/>
                  <a:gd name="T11" fmla="*/ 16 h 64"/>
                  <a:gd name="T12" fmla="*/ 12 w 23"/>
                  <a:gd name="T13" fmla="*/ 13 h 64"/>
                  <a:gd name="T14" fmla="*/ 14 w 23"/>
                  <a:gd name="T15" fmla="*/ 10 h 64"/>
                  <a:gd name="T16" fmla="*/ 15 w 23"/>
                  <a:gd name="T17" fmla="*/ 6 h 64"/>
                  <a:gd name="T18" fmla="*/ 14 w 23"/>
                  <a:gd name="T19" fmla="*/ 4 h 64"/>
                  <a:gd name="T20" fmla="*/ 13 w 23"/>
                  <a:gd name="T21" fmla="*/ 3 h 64"/>
                  <a:gd name="T22" fmla="*/ 11 w 23"/>
                  <a:gd name="T23" fmla="*/ 6 h 64"/>
                  <a:gd name="T24" fmla="*/ 9 w 23"/>
                  <a:gd name="T25" fmla="*/ 6 h 64"/>
                  <a:gd name="T26" fmla="*/ 10 w 23"/>
                  <a:gd name="T27" fmla="*/ 2 h 64"/>
                  <a:gd name="T28" fmla="*/ 6 w 23"/>
                  <a:gd name="T29" fmla="*/ 0 h 64"/>
                  <a:gd name="T30" fmla="*/ 1 w 23"/>
                  <a:gd name="T31" fmla="*/ 9 h 64"/>
                  <a:gd name="T32" fmla="*/ 2 w 23"/>
                  <a:gd name="T33" fmla="*/ 15 h 64"/>
                  <a:gd name="T34" fmla="*/ 0 w 23"/>
                  <a:gd name="T35" fmla="*/ 19 h 64"/>
                  <a:gd name="T36" fmla="*/ 0 w 23"/>
                  <a:gd name="T37" fmla="*/ 22 h 64"/>
                  <a:gd name="T38" fmla="*/ 3 w 23"/>
                  <a:gd name="T39" fmla="*/ 22 h 64"/>
                  <a:gd name="T40" fmla="*/ 4 w 23"/>
                  <a:gd name="T41" fmla="*/ 25 h 64"/>
                  <a:gd name="T42" fmla="*/ 5 w 23"/>
                  <a:gd name="T43" fmla="*/ 28 h 64"/>
                  <a:gd name="T44" fmla="*/ 4 w 23"/>
                  <a:gd name="T45" fmla="*/ 26 h 64"/>
                  <a:gd name="T46" fmla="*/ 1 w 23"/>
                  <a:gd name="T47" fmla="*/ 26 h 64"/>
                  <a:gd name="T48" fmla="*/ 0 w 23"/>
                  <a:gd name="T49" fmla="*/ 28 h 64"/>
                  <a:gd name="T50" fmla="*/ 3 w 23"/>
                  <a:gd name="T51" fmla="*/ 31 h 64"/>
                  <a:gd name="T52" fmla="*/ 1 w 23"/>
                  <a:gd name="T53" fmla="*/ 35 h 64"/>
                  <a:gd name="T54" fmla="*/ 3 w 23"/>
                  <a:gd name="T55" fmla="*/ 36 h 64"/>
                  <a:gd name="T56" fmla="*/ 5 w 23"/>
                  <a:gd name="T57" fmla="*/ 39 h 64"/>
                  <a:gd name="T58" fmla="*/ 2 w 23"/>
                  <a:gd name="T59" fmla="*/ 38 h 64"/>
                  <a:gd name="T60" fmla="*/ 1 w 23"/>
                  <a:gd name="T61" fmla="*/ 41 h 64"/>
                  <a:gd name="T62" fmla="*/ 2 w 23"/>
                  <a:gd name="T63" fmla="*/ 44 h 64"/>
                  <a:gd name="T64" fmla="*/ 5 w 23"/>
                  <a:gd name="T65" fmla="*/ 44 h 64"/>
                  <a:gd name="T66" fmla="*/ 4 w 23"/>
                  <a:gd name="T67" fmla="*/ 47 h 64"/>
                  <a:gd name="T68" fmla="*/ 5 w 23"/>
                  <a:gd name="T69" fmla="*/ 52 h 64"/>
                  <a:gd name="T70" fmla="*/ 9 w 23"/>
                  <a:gd name="T71" fmla="*/ 63 h 64"/>
                  <a:gd name="T72" fmla="*/ 13 w 23"/>
                  <a:gd name="T73" fmla="*/ 64 h 64"/>
                  <a:gd name="T74" fmla="*/ 14 w 23"/>
                  <a:gd name="T75" fmla="*/ 61 h 64"/>
                  <a:gd name="T76" fmla="*/ 13 w 23"/>
                  <a:gd name="T77" fmla="*/ 59 h 64"/>
                  <a:gd name="T78" fmla="*/ 11 w 23"/>
                  <a:gd name="T79" fmla="*/ 59 h 64"/>
                  <a:gd name="T80" fmla="*/ 10 w 23"/>
                  <a:gd name="T81" fmla="*/ 54 h 64"/>
                  <a:gd name="T82" fmla="*/ 9 w 23"/>
                  <a:gd name="T83" fmla="*/ 49 h 64"/>
                  <a:gd name="T84" fmla="*/ 9 w 23"/>
                  <a:gd name="T85" fmla="*/ 44 h 64"/>
                  <a:gd name="T86" fmla="*/ 8 w 23"/>
                  <a:gd name="T87" fmla="*/ 40 h 64"/>
                  <a:gd name="T88" fmla="*/ 10 w 23"/>
                  <a:gd name="T89" fmla="*/ 37 h 64"/>
                  <a:gd name="T90" fmla="*/ 14 w 23"/>
                  <a:gd name="T91" fmla="*/ 37 h 64"/>
                  <a:gd name="T92" fmla="*/ 14 w 23"/>
                  <a:gd name="T93" fmla="*/ 33 h 64"/>
                  <a:gd name="T94" fmla="*/ 11 w 23"/>
                  <a:gd name="T95" fmla="*/ 32 h 64"/>
                  <a:gd name="T96" fmla="*/ 8 w 23"/>
                  <a:gd name="T97" fmla="*/ 33 h 64"/>
                  <a:gd name="T98" fmla="*/ 6 w 23"/>
                  <a:gd name="T99" fmla="*/ 33 h 64"/>
                  <a:gd name="T100" fmla="*/ 8 w 23"/>
                  <a:gd name="T101" fmla="*/ 30 h 64"/>
                  <a:gd name="T102" fmla="*/ 11 w 23"/>
                  <a:gd name="T103" fmla="*/ 30 h 64"/>
                  <a:gd name="T104" fmla="*/ 14 w 23"/>
                  <a:gd name="T105" fmla="*/ 27 h 64"/>
                  <a:gd name="T106" fmla="*/ 14 w 23"/>
                  <a:gd name="T107" fmla="*/ 22 h 64"/>
                  <a:gd name="T108" fmla="*/ 17 w 23"/>
                  <a:gd name="T109" fmla="*/ 18 h 64"/>
                  <a:gd name="T110" fmla="*/ 18 w 23"/>
                  <a:gd name="T111" fmla="*/ 13 h 64"/>
                  <a:gd name="T112" fmla="*/ 23 w 23"/>
                  <a:gd name="T113" fmla="*/ 6 h 64"/>
                  <a:gd name="T114" fmla="*/ 21 w 23"/>
                  <a:gd name="T115" fmla="*/ 6 h 64"/>
                  <a:gd name="T116" fmla="*/ 18 w 23"/>
                  <a:gd name="T117"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64">
                    <a:moveTo>
                      <a:pt x="18" y="8"/>
                    </a:moveTo>
                    <a:lnTo>
                      <a:pt x="14" y="13"/>
                    </a:lnTo>
                    <a:lnTo>
                      <a:pt x="12" y="18"/>
                    </a:lnTo>
                    <a:lnTo>
                      <a:pt x="9" y="20"/>
                    </a:lnTo>
                    <a:lnTo>
                      <a:pt x="8" y="17"/>
                    </a:lnTo>
                    <a:lnTo>
                      <a:pt x="7" y="16"/>
                    </a:lnTo>
                    <a:lnTo>
                      <a:pt x="12" y="13"/>
                    </a:lnTo>
                    <a:lnTo>
                      <a:pt x="14" y="10"/>
                    </a:lnTo>
                    <a:lnTo>
                      <a:pt x="15" y="6"/>
                    </a:lnTo>
                    <a:lnTo>
                      <a:pt x="14" y="4"/>
                    </a:lnTo>
                    <a:lnTo>
                      <a:pt x="13" y="3"/>
                    </a:lnTo>
                    <a:lnTo>
                      <a:pt x="11" y="6"/>
                    </a:lnTo>
                    <a:lnTo>
                      <a:pt x="9" y="6"/>
                    </a:lnTo>
                    <a:lnTo>
                      <a:pt x="10" y="2"/>
                    </a:lnTo>
                    <a:lnTo>
                      <a:pt x="6" y="0"/>
                    </a:lnTo>
                    <a:lnTo>
                      <a:pt x="1" y="9"/>
                    </a:lnTo>
                    <a:lnTo>
                      <a:pt x="2" y="15"/>
                    </a:lnTo>
                    <a:lnTo>
                      <a:pt x="0" y="19"/>
                    </a:lnTo>
                    <a:lnTo>
                      <a:pt x="0" y="22"/>
                    </a:lnTo>
                    <a:lnTo>
                      <a:pt x="3" y="22"/>
                    </a:lnTo>
                    <a:lnTo>
                      <a:pt x="4" y="25"/>
                    </a:lnTo>
                    <a:lnTo>
                      <a:pt x="5" y="28"/>
                    </a:lnTo>
                    <a:lnTo>
                      <a:pt x="4" y="26"/>
                    </a:lnTo>
                    <a:lnTo>
                      <a:pt x="1" y="26"/>
                    </a:lnTo>
                    <a:lnTo>
                      <a:pt x="0" y="28"/>
                    </a:lnTo>
                    <a:lnTo>
                      <a:pt x="3" y="31"/>
                    </a:lnTo>
                    <a:lnTo>
                      <a:pt x="1" y="35"/>
                    </a:lnTo>
                    <a:lnTo>
                      <a:pt x="3" y="36"/>
                    </a:lnTo>
                    <a:lnTo>
                      <a:pt x="5" y="39"/>
                    </a:lnTo>
                    <a:lnTo>
                      <a:pt x="2" y="38"/>
                    </a:lnTo>
                    <a:lnTo>
                      <a:pt x="1" y="41"/>
                    </a:lnTo>
                    <a:lnTo>
                      <a:pt x="2" y="44"/>
                    </a:lnTo>
                    <a:lnTo>
                      <a:pt x="5" y="44"/>
                    </a:lnTo>
                    <a:lnTo>
                      <a:pt x="4" y="47"/>
                    </a:lnTo>
                    <a:lnTo>
                      <a:pt x="5" y="52"/>
                    </a:lnTo>
                    <a:lnTo>
                      <a:pt x="9" y="63"/>
                    </a:lnTo>
                    <a:lnTo>
                      <a:pt x="13" y="64"/>
                    </a:lnTo>
                    <a:lnTo>
                      <a:pt x="14" y="61"/>
                    </a:lnTo>
                    <a:lnTo>
                      <a:pt x="13" y="59"/>
                    </a:lnTo>
                    <a:lnTo>
                      <a:pt x="11" y="59"/>
                    </a:lnTo>
                    <a:lnTo>
                      <a:pt x="10" y="54"/>
                    </a:lnTo>
                    <a:lnTo>
                      <a:pt x="9" y="49"/>
                    </a:lnTo>
                    <a:lnTo>
                      <a:pt x="9" y="44"/>
                    </a:lnTo>
                    <a:lnTo>
                      <a:pt x="8" y="40"/>
                    </a:lnTo>
                    <a:lnTo>
                      <a:pt x="10" y="37"/>
                    </a:lnTo>
                    <a:lnTo>
                      <a:pt x="14" y="37"/>
                    </a:lnTo>
                    <a:lnTo>
                      <a:pt x="14" y="33"/>
                    </a:lnTo>
                    <a:lnTo>
                      <a:pt x="11" y="32"/>
                    </a:lnTo>
                    <a:lnTo>
                      <a:pt x="8" y="33"/>
                    </a:lnTo>
                    <a:lnTo>
                      <a:pt x="6" y="33"/>
                    </a:lnTo>
                    <a:lnTo>
                      <a:pt x="8" y="30"/>
                    </a:lnTo>
                    <a:lnTo>
                      <a:pt x="11" y="30"/>
                    </a:lnTo>
                    <a:lnTo>
                      <a:pt x="14" y="27"/>
                    </a:lnTo>
                    <a:lnTo>
                      <a:pt x="14" y="22"/>
                    </a:lnTo>
                    <a:lnTo>
                      <a:pt x="17" y="18"/>
                    </a:lnTo>
                    <a:lnTo>
                      <a:pt x="18" y="13"/>
                    </a:lnTo>
                    <a:lnTo>
                      <a:pt x="23" y="6"/>
                    </a:lnTo>
                    <a:lnTo>
                      <a:pt x="21" y="6"/>
                    </a:lnTo>
                    <a:lnTo>
                      <a:pt x="1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6" name="Freeform 1107">
                <a:extLst>
                  <a:ext uri="{FF2B5EF4-FFF2-40B4-BE49-F238E27FC236}">
                    <a16:creationId xmlns:a16="http://schemas.microsoft.com/office/drawing/2014/main" id="{E887FF60-0DA4-4C95-81E5-E1307C3D58BD}"/>
                  </a:ext>
                </a:extLst>
              </p:cNvPr>
              <p:cNvSpPr>
                <a:spLocks/>
              </p:cNvSpPr>
              <p:nvPr/>
            </p:nvSpPr>
            <p:spPr bwMode="auto">
              <a:xfrm>
                <a:off x="1941" y="1641"/>
                <a:ext cx="5" cy="17"/>
              </a:xfrm>
              <a:custGeom>
                <a:avLst/>
                <a:gdLst>
                  <a:gd name="T0" fmla="*/ 1 w 5"/>
                  <a:gd name="T1" fmla="*/ 1 h 17"/>
                  <a:gd name="T2" fmla="*/ 1 w 5"/>
                  <a:gd name="T3" fmla="*/ 0 h 17"/>
                  <a:gd name="T4" fmla="*/ 0 w 5"/>
                  <a:gd name="T5" fmla="*/ 2 h 17"/>
                  <a:gd name="T6" fmla="*/ 0 w 5"/>
                  <a:gd name="T7" fmla="*/ 6 h 17"/>
                  <a:gd name="T8" fmla="*/ 2 w 5"/>
                  <a:gd name="T9" fmla="*/ 10 h 17"/>
                  <a:gd name="T10" fmla="*/ 2 w 5"/>
                  <a:gd name="T11" fmla="*/ 15 h 17"/>
                  <a:gd name="T12" fmla="*/ 5 w 5"/>
                  <a:gd name="T13" fmla="*/ 17 h 17"/>
                  <a:gd name="T14" fmla="*/ 5 w 5"/>
                  <a:gd name="T15" fmla="*/ 12 h 17"/>
                  <a:gd name="T16" fmla="*/ 3 w 5"/>
                  <a:gd name="T17" fmla="*/ 6 h 17"/>
                  <a:gd name="T18" fmla="*/ 1 w 5"/>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7">
                    <a:moveTo>
                      <a:pt x="1" y="1"/>
                    </a:moveTo>
                    <a:lnTo>
                      <a:pt x="1" y="0"/>
                    </a:lnTo>
                    <a:lnTo>
                      <a:pt x="0" y="2"/>
                    </a:lnTo>
                    <a:lnTo>
                      <a:pt x="0" y="6"/>
                    </a:lnTo>
                    <a:lnTo>
                      <a:pt x="2" y="10"/>
                    </a:lnTo>
                    <a:lnTo>
                      <a:pt x="2" y="15"/>
                    </a:lnTo>
                    <a:lnTo>
                      <a:pt x="5" y="17"/>
                    </a:lnTo>
                    <a:lnTo>
                      <a:pt x="5" y="12"/>
                    </a:lnTo>
                    <a:lnTo>
                      <a:pt x="3" y="6"/>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7" name="Freeform 1108">
                <a:extLst>
                  <a:ext uri="{FF2B5EF4-FFF2-40B4-BE49-F238E27FC236}">
                    <a16:creationId xmlns:a16="http://schemas.microsoft.com/office/drawing/2014/main" id="{0B83B035-9A51-45A4-BA58-57B09153236B}"/>
                  </a:ext>
                </a:extLst>
              </p:cNvPr>
              <p:cNvSpPr>
                <a:spLocks/>
              </p:cNvSpPr>
              <p:nvPr/>
            </p:nvSpPr>
            <p:spPr bwMode="auto">
              <a:xfrm>
                <a:off x="2821" y="1225"/>
                <a:ext cx="9" cy="10"/>
              </a:xfrm>
              <a:custGeom>
                <a:avLst/>
                <a:gdLst>
                  <a:gd name="T0" fmla="*/ 2 w 12"/>
                  <a:gd name="T1" fmla="*/ 13 h 13"/>
                  <a:gd name="T2" fmla="*/ 3 w 12"/>
                  <a:gd name="T3" fmla="*/ 11 h 13"/>
                  <a:gd name="T4" fmla="*/ 6 w 12"/>
                  <a:gd name="T5" fmla="*/ 9 h 13"/>
                  <a:gd name="T6" fmla="*/ 7 w 12"/>
                  <a:gd name="T7" fmla="*/ 10 h 13"/>
                  <a:gd name="T8" fmla="*/ 10 w 12"/>
                  <a:gd name="T9" fmla="*/ 9 h 13"/>
                  <a:gd name="T10" fmla="*/ 12 w 12"/>
                  <a:gd name="T11" fmla="*/ 6 h 13"/>
                  <a:gd name="T12" fmla="*/ 10 w 12"/>
                  <a:gd name="T13" fmla="*/ 4 h 13"/>
                  <a:gd name="T14" fmla="*/ 8 w 12"/>
                  <a:gd name="T15" fmla="*/ 4 h 13"/>
                  <a:gd name="T16" fmla="*/ 7 w 12"/>
                  <a:gd name="T17" fmla="*/ 1 h 13"/>
                  <a:gd name="T18" fmla="*/ 5 w 12"/>
                  <a:gd name="T19" fmla="*/ 0 h 13"/>
                  <a:gd name="T20" fmla="*/ 2 w 12"/>
                  <a:gd name="T21" fmla="*/ 3 h 13"/>
                  <a:gd name="T22" fmla="*/ 0 w 12"/>
                  <a:gd name="T23" fmla="*/ 6 h 13"/>
                  <a:gd name="T24" fmla="*/ 1 w 12"/>
                  <a:gd name="T25" fmla="*/ 8 h 13"/>
                  <a:gd name="T26" fmla="*/ 1 w 12"/>
                  <a:gd name="T27" fmla="*/ 12 h 13"/>
                  <a:gd name="T28" fmla="*/ 2 w 12"/>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3">
                    <a:moveTo>
                      <a:pt x="2" y="13"/>
                    </a:moveTo>
                    <a:cubicBezTo>
                      <a:pt x="3" y="11"/>
                      <a:pt x="3" y="11"/>
                      <a:pt x="3" y="11"/>
                    </a:cubicBezTo>
                    <a:cubicBezTo>
                      <a:pt x="6" y="9"/>
                      <a:pt x="6" y="9"/>
                      <a:pt x="6" y="9"/>
                    </a:cubicBezTo>
                    <a:cubicBezTo>
                      <a:pt x="7" y="10"/>
                      <a:pt x="7" y="10"/>
                      <a:pt x="7" y="10"/>
                    </a:cubicBezTo>
                    <a:cubicBezTo>
                      <a:pt x="10" y="9"/>
                      <a:pt x="10" y="9"/>
                      <a:pt x="10" y="9"/>
                    </a:cubicBezTo>
                    <a:cubicBezTo>
                      <a:pt x="12" y="6"/>
                      <a:pt x="12" y="6"/>
                      <a:pt x="12" y="6"/>
                    </a:cubicBezTo>
                    <a:cubicBezTo>
                      <a:pt x="10" y="4"/>
                      <a:pt x="10" y="4"/>
                      <a:pt x="10" y="4"/>
                    </a:cubicBezTo>
                    <a:cubicBezTo>
                      <a:pt x="8" y="4"/>
                      <a:pt x="8" y="4"/>
                      <a:pt x="8" y="4"/>
                    </a:cubicBezTo>
                    <a:cubicBezTo>
                      <a:pt x="7" y="1"/>
                      <a:pt x="7" y="1"/>
                      <a:pt x="7" y="1"/>
                    </a:cubicBezTo>
                    <a:cubicBezTo>
                      <a:pt x="5" y="0"/>
                      <a:pt x="5" y="0"/>
                      <a:pt x="5" y="0"/>
                    </a:cubicBezTo>
                    <a:cubicBezTo>
                      <a:pt x="2" y="3"/>
                      <a:pt x="2" y="3"/>
                      <a:pt x="2" y="3"/>
                    </a:cubicBezTo>
                    <a:cubicBezTo>
                      <a:pt x="0" y="6"/>
                      <a:pt x="0" y="6"/>
                      <a:pt x="0" y="6"/>
                    </a:cubicBezTo>
                    <a:cubicBezTo>
                      <a:pt x="1" y="8"/>
                      <a:pt x="1" y="8"/>
                      <a:pt x="1" y="8"/>
                    </a:cubicBezTo>
                    <a:cubicBezTo>
                      <a:pt x="1" y="12"/>
                      <a:pt x="1" y="12"/>
                      <a:pt x="1" y="12"/>
                    </a:cubicBezTo>
                    <a:cubicBezTo>
                      <a:pt x="1" y="12"/>
                      <a:pt x="2" y="13"/>
                      <a:pt x="2"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8" name="Freeform 1109">
                <a:extLst>
                  <a:ext uri="{FF2B5EF4-FFF2-40B4-BE49-F238E27FC236}">
                    <a16:creationId xmlns:a16="http://schemas.microsoft.com/office/drawing/2014/main" id="{38A50881-65B1-4726-A495-1AA3E4216FBC}"/>
                  </a:ext>
                </a:extLst>
              </p:cNvPr>
              <p:cNvSpPr>
                <a:spLocks/>
              </p:cNvSpPr>
              <p:nvPr/>
            </p:nvSpPr>
            <p:spPr bwMode="auto">
              <a:xfrm>
                <a:off x="2259" y="938"/>
                <a:ext cx="140" cy="133"/>
              </a:xfrm>
              <a:custGeom>
                <a:avLst/>
                <a:gdLst>
                  <a:gd name="T0" fmla="*/ 9 w 140"/>
                  <a:gd name="T1" fmla="*/ 96 h 133"/>
                  <a:gd name="T2" fmla="*/ 10 w 140"/>
                  <a:gd name="T3" fmla="*/ 106 h 133"/>
                  <a:gd name="T4" fmla="*/ 10 w 140"/>
                  <a:gd name="T5" fmla="*/ 118 h 133"/>
                  <a:gd name="T6" fmla="*/ 7 w 140"/>
                  <a:gd name="T7" fmla="*/ 132 h 133"/>
                  <a:gd name="T8" fmla="*/ 13 w 140"/>
                  <a:gd name="T9" fmla="*/ 130 h 133"/>
                  <a:gd name="T10" fmla="*/ 23 w 140"/>
                  <a:gd name="T11" fmla="*/ 128 h 133"/>
                  <a:gd name="T12" fmla="*/ 28 w 140"/>
                  <a:gd name="T13" fmla="*/ 121 h 133"/>
                  <a:gd name="T14" fmla="*/ 32 w 140"/>
                  <a:gd name="T15" fmla="*/ 125 h 133"/>
                  <a:gd name="T16" fmla="*/ 34 w 140"/>
                  <a:gd name="T17" fmla="*/ 130 h 133"/>
                  <a:gd name="T18" fmla="*/ 44 w 140"/>
                  <a:gd name="T19" fmla="*/ 124 h 133"/>
                  <a:gd name="T20" fmla="*/ 51 w 140"/>
                  <a:gd name="T21" fmla="*/ 113 h 133"/>
                  <a:gd name="T22" fmla="*/ 59 w 140"/>
                  <a:gd name="T23" fmla="*/ 105 h 133"/>
                  <a:gd name="T24" fmla="*/ 63 w 140"/>
                  <a:gd name="T25" fmla="*/ 102 h 133"/>
                  <a:gd name="T26" fmla="*/ 74 w 140"/>
                  <a:gd name="T27" fmla="*/ 97 h 133"/>
                  <a:gd name="T28" fmla="*/ 79 w 140"/>
                  <a:gd name="T29" fmla="*/ 89 h 133"/>
                  <a:gd name="T30" fmla="*/ 87 w 140"/>
                  <a:gd name="T31" fmla="*/ 82 h 133"/>
                  <a:gd name="T32" fmla="*/ 95 w 140"/>
                  <a:gd name="T33" fmla="*/ 82 h 133"/>
                  <a:gd name="T34" fmla="*/ 106 w 140"/>
                  <a:gd name="T35" fmla="*/ 77 h 133"/>
                  <a:gd name="T36" fmla="*/ 123 w 140"/>
                  <a:gd name="T37" fmla="*/ 72 h 133"/>
                  <a:gd name="T38" fmla="*/ 137 w 140"/>
                  <a:gd name="T39" fmla="*/ 68 h 133"/>
                  <a:gd name="T40" fmla="*/ 139 w 140"/>
                  <a:gd name="T41" fmla="*/ 58 h 133"/>
                  <a:gd name="T42" fmla="*/ 138 w 140"/>
                  <a:gd name="T43" fmla="*/ 49 h 133"/>
                  <a:gd name="T44" fmla="*/ 137 w 140"/>
                  <a:gd name="T45" fmla="*/ 32 h 133"/>
                  <a:gd name="T46" fmla="*/ 130 w 140"/>
                  <a:gd name="T47" fmla="*/ 21 h 133"/>
                  <a:gd name="T48" fmla="*/ 120 w 140"/>
                  <a:gd name="T49" fmla="*/ 25 h 133"/>
                  <a:gd name="T50" fmla="*/ 114 w 140"/>
                  <a:gd name="T51" fmla="*/ 31 h 133"/>
                  <a:gd name="T52" fmla="*/ 116 w 140"/>
                  <a:gd name="T53" fmla="*/ 20 h 133"/>
                  <a:gd name="T54" fmla="*/ 113 w 140"/>
                  <a:gd name="T55" fmla="*/ 20 h 133"/>
                  <a:gd name="T56" fmla="*/ 104 w 140"/>
                  <a:gd name="T57" fmla="*/ 8 h 133"/>
                  <a:gd name="T58" fmla="*/ 95 w 140"/>
                  <a:gd name="T59" fmla="*/ 0 h 133"/>
                  <a:gd name="T60" fmla="*/ 77 w 140"/>
                  <a:gd name="T61" fmla="*/ 2 h 133"/>
                  <a:gd name="T62" fmla="*/ 62 w 140"/>
                  <a:gd name="T63" fmla="*/ 3 h 133"/>
                  <a:gd name="T64" fmla="*/ 61 w 140"/>
                  <a:gd name="T65" fmla="*/ 11 h 133"/>
                  <a:gd name="T66" fmla="*/ 62 w 140"/>
                  <a:gd name="T67" fmla="*/ 26 h 133"/>
                  <a:gd name="T68" fmla="*/ 53 w 140"/>
                  <a:gd name="T69" fmla="*/ 33 h 133"/>
                  <a:gd name="T70" fmla="*/ 44 w 140"/>
                  <a:gd name="T71" fmla="*/ 44 h 133"/>
                  <a:gd name="T72" fmla="*/ 34 w 140"/>
                  <a:gd name="T73" fmla="*/ 52 h 133"/>
                  <a:gd name="T74" fmla="*/ 28 w 140"/>
                  <a:gd name="T75" fmla="*/ 61 h 133"/>
                  <a:gd name="T76" fmla="*/ 24 w 140"/>
                  <a:gd name="T77" fmla="*/ 69 h 133"/>
                  <a:gd name="T78" fmla="*/ 16 w 140"/>
                  <a:gd name="T79" fmla="*/ 73 h 133"/>
                  <a:gd name="T80" fmla="*/ 10 w 140"/>
                  <a:gd name="T81" fmla="*/ 82 h 133"/>
                  <a:gd name="T82" fmla="*/ 5 w 140"/>
                  <a:gd name="T83" fmla="*/ 86 h 133"/>
                  <a:gd name="T84" fmla="*/ 0 w 140"/>
                  <a:gd name="T85" fmla="*/ 9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33">
                    <a:moveTo>
                      <a:pt x="5" y="93"/>
                    </a:moveTo>
                    <a:lnTo>
                      <a:pt x="9" y="93"/>
                    </a:lnTo>
                    <a:lnTo>
                      <a:pt x="9" y="96"/>
                    </a:lnTo>
                    <a:lnTo>
                      <a:pt x="6" y="95"/>
                    </a:lnTo>
                    <a:lnTo>
                      <a:pt x="9" y="104"/>
                    </a:lnTo>
                    <a:lnTo>
                      <a:pt x="10" y="106"/>
                    </a:lnTo>
                    <a:lnTo>
                      <a:pt x="10" y="109"/>
                    </a:lnTo>
                    <a:lnTo>
                      <a:pt x="9" y="114"/>
                    </a:lnTo>
                    <a:lnTo>
                      <a:pt x="10" y="118"/>
                    </a:lnTo>
                    <a:lnTo>
                      <a:pt x="8" y="123"/>
                    </a:lnTo>
                    <a:lnTo>
                      <a:pt x="8" y="130"/>
                    </a:lnTo>
                    <a:lnTo>
                      <a:pt x="7" y="132"/>
                    </a:lnTo>
                    <a:lnTo>
                      <a:pt x="9" y="132"/>
                    </a:lnTo>
                    <a:lnTo>
                      <a:pt x="11" y="133"/>
                    </a:lnTo>
                    <a:lnTo>
                      <a:pt x="13" y="130"/>
                    </a:lnTo>
                    <a:lnTo>
                      <a:pt x="16" y="129"/>
                    </a:lnTo>
                    <a:lnTo>
                      <a:pt x="19" y="130"/>
                    </a:lnTo>
                    <a:lnTo>
                      <a:pt x="23" y="128"/>
                    </a:lnTo>
                    <a:lnTo>
                      <a:pt x="26" y="123"/>
                    </a:lnTo>
                    <a:lnTo>
                      <a:pt x="28" y="123"/>
                    </a:lnTo>
                    <a:lnTo>
                      <a:pt x="28" y="121"/>
                    </a:lnTo>
                    <a:lnTo>
                      <a:pt x="30" y="119"/>
                    </a:lnTo>
                    <a:lnTo>
                      <a:pt x="32" y="120"/>
                    </a:lnTo>
                    <a:lnTo>
                      <a:pt x="32" y="125"/>
                    </a:lnTo>
                    <a:lnTo>
                      <a:pt x="30" y="127"/>
                    </a:lnTo>
                    <a:lnTo>
                      <a:pt x="32" y="130"/>
                    </a:lnTo>
                    <a:lnTo>
                      <a:pt x="34" y="130"/>
                    </a:lnTo>
                    <a:lnTo>
                      <a:pt x="37" y="127"/>
                    </a:lnTo>
                    <a:lnTo>
                      <a:pt x="42" y="128"/>
                    </a:lnTo>
                    <a:lnTo>
                      <a:pt x="44" y="124"/>
                    </a:lnTo>
                    <a:lnTo>
                      <a:pt x="48" y="120"/>
                    </a:lnTo>
                    <a:lnTo>
                      <a:pt x="48" y="117"/>
                    </a:lnTo>
                    <a:lnTo>
                      <a:pt x="51" y="113"/>
                    </a:lnTo>
                    <a:lnTo>
                      <a:pt x="52" y="110"/>
                    </a:lnTo>
                    <a:lnTo>
                      <a:pt x="55" y="106"/>
                    </a:lnTo>
                    <a:lnTo>
                      <a:pt x="59" y="105"/>
                    </a:lnTo>
                    <a:lnTo>
                      <a:pt x="59" y="101"/>
                    </a:lnTo>
                    <a:lnTo>
                      <a:pt x="61" y="97"/>
                    </a:lnTo>
                    <a:lnTo>
                      <a:pt x="63" y="102"/>
                    </a:lnTo>
                    <a:lnTo>
                      <a:pt x="67" y="102"/>
                    </a:lnTo>
                    <a:lnTo>
                      <a:pt x="70" y="99"/>
                    </a:lnTo>
                    <a:lnTo>
                      <a:pt x="74" y="97"/>
                    </a:lnTo>
                    <a:lnTo>
                      <a:pt x="75" y="92"/>
                    </a:lnTo>
                    <a:lnTo>
                      <a:pt x="76" y="92"/>
                    </a:lnTo>
                    <a:lnTo>
                      <a:pt x="79" y="89"/>
                    </a:lnTo>
                    <a:lnTo>
                      <a:pt x="80" y="85"/>
                    </a:lnTo>
                    <a:lnTo>
                      <a:pt x="85" y="84"/>
                    </a:lnTo>
                    <a:lnTo>
                      <a:pt x="87" y="82"/>
                    </a:lnTo>
                    <a:lnTo>
                      <a:pt x="89" y="85"/>
                    </a:lnTo>
                    <a:lnTo>
                      <a:pt x="90" y="83"/>
                    </a:lnTo>
                    <a:lnTo>
                      <a:pt x="95" y="82"/>
                    </a:lnTo>
                    <a:lnTo>
                      <a:pt x="98" y="80"/>
                    </a:lnTo>
                    <a:lnTo>
                      <a:pt x="100" y="80"/>
                    </a:lnTo>
                    <a:lnTo>
                      <a:pt x="106" y="77"/>
                    </a:lnTo>
                    <a:lnTo>
                      <a:pt x="112" y="76"/>
                    </a:lnTo>
                    <a:lnTo>
                      <a:pt x="120" y="72"/>
                    </a:lnTo>
                    <a:lnTo>
                      <a:pt x="123" y="72"/>
                    </a:lnTo>
                    <a:lnTo>
                      <a:pt x="130" y="72"/>
                    </a:lnTo>
                    <a:lnTo>
                      <a:pt x="132" y="70"/>
                    </a:lnTo>
                    <a:lnTo>
                      <a:pt x="137" y="68"/>
                    </a:lnTo>
                    <a:lnTo>
                      <a:pt x="140" y="65"/>
                    </a:lnTo>
                    <a:lnTo>
                      <a:pt x="139" y="61"/>
                    </a:lnTo>
                    <a:lnTo>
                      <a:pt x="139" y="58"/>
                    </a:lnTo>
                    <a:lnTo>
                      <a:pt x="137" y="56"/>
                    </a:lnTo>
                    <a:lnTo>
                      <a:pt x="138" y="54"/>
                    </a:lnTo>
                    <a:lnTo>
                      <a:pt x="138" y="49"/>
                    </a:lnTo>
                    <a:lnTo>
                      <a:pt x="137" y="44"/>
                    </a:lnTo>
                    <a:lnTo>
                      <a:pt x="137" y="40"/>
                    </a:lnTo>
                    <a:lnTo>
                      <a:pt x="137" y="32"/>
                    </a:lnTo>
                    <a:lnTo>
                      <a:pt x="132" y="25"/>
                    </a:lnTo>
                    <a:lnTo>
                      <a:pt x="131" y="22"/>
                    </a:lnTo>
                    <a:lnTo>
                      <a:pt x="130" y="21"/>
                    </a:lnTo>
                    <a:lnTo>
                      <a:pt x="126" y="23"/>
                    </a:lnTo>
                    <a:lnTo>
                      <a:pt x="122" y="23"/>
                    </a:lnTo>
                    <a:lnTo>
                      <a:pt x="120" y="25"/>
                    </a:lnTo>
                    <a:lnTo>
                      <a:pt x="120" y="29"/>
                    </a:lnTo>
                    <a:lnTo>
                      <a:pt x="114" y="33"/>
                    </a:lnTo>
                    <a:lnTo>
                      <a:pt x="114" y="31"/>
                    </a:lnTo>
                    <a:lnTo>
                      <a:pt x="118" y="26"/>
                    </a:lnTo>
                    <a:lnTo>
                      <a:pt x="119" y="22"/>
                    </a:lnTo>
                    <a:lnTo>
                      <a:pt x="116" y="20"/>
                    </a:lnTo>
                    <a:lnTo>
                      <a:pt x="113" y="21"/>
                    </a:lnTo>
                    <a:lnTo>
                      <a:pt x="112" y="22"/>
                    </a:lnTo>
                    <a:lnTo>
                      <a:pt x="113" y="20"/>
                    </a:lnTo>
                    <a:lnTo>
                      <a:pt x="113" y="16"/>
                    </a:lnTo>
                    <a:lnTo>
                      <a:pt x="106" y="12"/>
                    </a:lnTo>
                    <a:lnTo>
                      <a:pt x="104" y="8"/>
                    </a:lnTo>
                    <a:lnTo>
                      <a:pt x="102" y="6"/>
                    </a:lnTo>
                    <a:lnTo>
                      <a:pt x="102" y="3"/>
                    </a:lnTo>
                    <a:lnTo>
                      <a:pt x="95" y="0"/>
                    </a:lnTo>
                    <a:lnTo>
                      <a:pt x="89" y="3"/>
                    </a:lnTo>
                    <a:lnTo>
                      <a:pt x="79" y="3"/>
                    </a:lnTo>
                    <a:lnTo>
                      <a:pt x="77" y="2"/>
                    </a:lnTo>
                    <a:lnTo>
                      <a:pt x="68" y="3"/>
                    </a:lnTo>
                    <a:lnTo>
                      <a:pt x="66" y="2"/>
                    </a:lnTo>
                    <a:lnTo>
                      <a:pt x="62" y="3"/>
                    </a:lnTo>
                    <a:lnTo>
                      <a:pt x="61" y="6"/>
                    </a:lnTo>
                    <a:lnTo>
                      <a:pt x="62" y="8"/>
                    </a:lnTo>
                    <a:lnTo>
                      <a:pt x="61" y="11"/>
                    </a:lnTo>
                    <a:lnTo>
                      <a:pt x="61" y="16"/>
                    </a:lnTo>
                    <a:lnTo>
                      <a:pt x="60" y="23"/>
                    </a:lnTo>
                    <a:lnTo>
                      <a:pt x="62" y="26"/>
                    </a:lnTo>
                    <a:lnTo>
                      <a:pt x="60" y="29"/>
                    </a:lnTo>
                    <a:lnTo>
                      <a:pt x="57" y="29"/>
                    </a:lnTo>
                    <a:lnTo>
                      <a:pt x="53" y="33"/>
                    </a:lnTo>
                    <a:lnTo>
                      <a:pt x="52" y="36"/>
                    </a:lnTo>
                    <a:lnTo>
                      <a:pt x="46" y="38"/>
                    </a:lnTo>
                    <a:lnTo>
                      <a:pt x="44" y="44"/>
                    </a:lnTo>
                    <a:lnTo>
                      <a:pt x="37" y="49"/>
                    </a:lnTo>
                    <a:lnTo>
                      <a:pt x="34" y="50"/>
                    </a:lnTo>
                    <a:lnTo>
                      <a:pt x="34" y="52"/>
                    </a:lnTo>
                    <a:lnTo>
                      <a:pt x="36" y="58"/>
                    </a:lnTo>
                    <a:lnTo>
                      <a:pt x="36" y="62"/>
                    </a:lnTo>
                    <a:lnTo>
                      <a:pt x="28" y="61"/>
                    </a:lnTo>
                    <a:lnTo>
                      <a:pt x="27" y="59"/>
                    </a:lnTo>
                    <a:lnTo>
                      <a:pt x="26" y="65"/>
                    </a:lnTo>
                    <a:lnTo>
                      <a:pt x="24" y="69"/>
                    </a:lnTo>
                    <a:lnTo>
                      <a:pt x="23" y="70"/>
                    </a:lnTo>
                    <a:lnTo>
                      <a:pt x="22" y="72"/>
                    </a:lnTo>
                    <a:lnTo>
                      <a:pt x="16" y="73"/>
                    </a:lnTo>
                    <a:lnTo>
                      <a:pt x="15" y="78"/>
                    </a:lnTo>
                    <a:lnTo>
                      <a:pt x="12" y="78"/>
                    </a:lnTo>
                    <a:lnTo>
                      <a:pt x="10" y="82"/>
                    </a:lnTo>
                    <a:lnTo>
                      <a:pt x="9" y="82"/>
                    </a:lnTo>
                    <a:lnTo>
                      <a:pt x="9" y="84"/>
                    </a:lnTo>
                    <a:lnTo>
                      <a:pt x="5" y="86"/>
                    </a:lnTo>
                    <a:lnTo>
                      <a:pt x="2" y="89"/>
                    </a:lnTo>
                    <a:lnTo>
                      <a:pt x="0" y="88"/>
                    </a:lnTo>
                    <a:lnTo>
                      <a:pt x="0" y="91"/>
                    </a:lnTo>
                    <a:lnTo>
                      <a:pt x="5"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9" name="Freeform 1110">
                <a:extLst>
                  <a:ext uri="{FF2B5EF4-FFF2-40B4-BE49-F238E27FC236}">
                    <a16:creationId xmlns:a16="http://schemas.microsoft.com/office/drawing/2014/main" id="{18F551C8-846F-42FE-A4AE-4AECDECAFA0D}"/>
                  </a:ext>
                </a:extLst>
              </p:cNvPr>
              <p:cNvSpPr>
                <a:spLocks/>
              </p:cNvSpPr>
              <p:nvPr/>
            </p:nvSpPr>
            <p:spPr bwMode="auto">
              <a:xfrm>
                <a:off x="2385" y="806"/>
                <a:ext cx="107" cy="72"/>
              </a:xfrm>
              <a:custGeom>
                <a:avLst/>
                <a:gdLst>
                  <a:gd name="T0" fmla="*/ 3 w 107"/>
                  <a:gd name="T1" fmla="*/ 49 h 72"/>
                  <a:gd name="T2" fmla="*/ 0 w 107"/>
                  <a:gd name="T3" fmla="*/ 55 h 72"/>
                  <a:gd name="T4" fmla="*/ 6 w 107"/>
                  <a:gd name="T5" fmla="*/ 57 h 72"/>
                  <a:gd name="T6" fmla="*/ 11 w 107"/>
                  <a:gd name="T7" fmla="*/ 55 h 72"/>
                  <a:gd name="T8" fmla="*/ 16 w 107"/>
                  <a:gd name="T9" fmla="*/ 64 h 72"/>
                  <a:gd name="T10" fmla="*/ 18 w 107"/>
                  <a:gd name="T11" fmla="*/ 59 h 72"/>
                  <a:gd name="T12" fmla="*/ 25 w 107"/>
                  <a:gd name="T13" fmla="*/ 52 h 72"/>
                  <a:gd name="T14" fmla="*/ 23 w 107"/>
                  <a:gd name="T15" fmla="*/ 58 h 72"/>
                  <a:gd name="T16" fmla="*/ 21 w 107"/>
                  <a:gd name="T17" fmla="*/ 66 h 72"/>
                  <a:gd name="T18" fmla="*/ 22 w 107"/>
                  <a:gd name="T19" fmla="*/ 69 h 72"/>
                  <a:gd name="T20" fmla="*/ 25 w 107"/>
                  <a:gd name="T21" fmla="*/ 72 h 72"/>
                  <a:gd name="T22" fmla="*/ 33 w 107"/>
                  <a:gd name="T23" fmla="*/ 66 h 72"/>
                  <a:gd name="T24" fmla="*/ 36 w 107"/>
                  <a:gd name="T25" fmla="*/ 59 h 72"/>
                  <a:gd name="T26" fmla="*/ 40 w 107"/>
                  <a:gd name="T27" fmla="*/ 52 h 72"/>
                  <a:gd name="T28" fmla="*/ 41 w 107"/>
                  <a:gd name="T29" fmla="*/ 58 h 72"/>
                  <a:gd name="T30" fmla="*/ 42 w 107"/>
                  <a:gd name="T31" fmla="*/ 65 h 72"/>
                  <a:gd name="T32" fmla="*/ 46 w 107"/>
                  <a:gd name="T33" fmla="*/ 56 h 72"/>
                  <a:gd name="T34" fmla="*/ 51 w 107"/>
                  <a:gd name="T35" fmla="*/ 47 h 72"/>
                  <a:gd name="T36" fmla="*/ 54 w 107"/>
                  <a:gd name="T37" fmla="*/ 45 h 72"/>
                  <a:gd name="T38" fmla="*/ 60 w 107"/>
                  <a:gd name="T39" fmla="*/ 33 h 72"/>
                  <a:gd name="T40" fmla="*/ 66 w 107"/>
                  <a:gd name="T41" fmla="*/ 33 h 72"/>
                  <a:gd name="T42" fmla="*/ 69 w 107"/>
                  <a:gd name="T43" fmla="*/ 38 h 72"/>
                  <a:gd name="T44" fmla="*/ 63 w 107"/>
                  <a:gd name="T45" fmla="*/ 48 h 72"/>
                  <a:gd name="T46" fmla="*/ 56 w 107"/>
                  <a:gd name="T47" fmla="*/ 57 h 72"/>
                  <a:gd name="T48" fmla="*/ 57 w 107"/>
                  <a:gd name="T49" fmla="*/ 65 h 72"/>
                  <a:gd name="T50" fmla="*/ 63 w 107"/>
                  <a:gd name="T51" fmla="*/ 65 h 72"/>
                  <a:gd name="T52" fmla="*/ 66 w 107"/>
                  <a:gd name="T53" fmla="*/ 58 h 72"/>
                  <a:gd name="T54" fmla="*/ 73 w 107"/>
                  <a:gd name="T55" fmla="*/ 52 h 72"/>
                  <a:gd name="T56" fmla="*/ 77 w 107"/>
                  <a:gd name="T57" fmla="*/ 53 h 72"/>
                  <a:gd name="T58" fmla="*/ 85 w 107"/>
                  <a:gd name="T59" fmla="*/ 48 h 72"/>
                  <a:gd name="T60" fmla="*/ 89 w 107"/>
                  <a:gd name="T61" fmla="*/ 34 h 72"/>
                  <a:gd name="T62" fmla="*/ 94 w 107"/>
                  <a:gd name="T63" fmla="*/ 38 h 72"/>
                  <a:gd name="T64" fmla="*/ 93 w 107"/>
                  <a:gd name="T65" fmla="*/ 29 h 72"/>
                  <a:gd name="T66" fmla="*/ 98 w 107"/>
                  <a:gd name="T67" fmla="*/ 23 h 72"/>
                  <a:gd name="T68" fmla="*/ 105 w 107"/>
                  <a:gd name="T69" fmla="*/ 22 h 72"/>
                  <a:gd name="T70" fmla="*/ 106 w 107"/>
                  <a:gd name="T71" fmla="*/ 9 h 72"/>
                  <a:gd name="T72" fmla="*/ 106 w 107"/>
                  <a:gd name="T73" fmla="*/ 1 h 72"/>
                  <a:gd name="T74" fmla="*/ 99 w 107"/>
                  <a:gd name="T75" fmla="*/ 3 h 72"/>
                  <a:gd name="T76" fmla="*/ 99 w 107"/>
                  <a:gd name="T77" fmla="*/ 13 h 72"/>
                  <a:gd name="T78" fmla="*/ 95 w 107"/>
                  <a:gd name="T79" fmla="*/ 10 h 72"/>
                  <a:gd name="T80" fmla="*/ 92 w 107"/>
                  <a:gd name="T81" fmla="*/ 11 h 72"/>
                  <a:gd name="T82" fmla="*/ 87 w 107"/>
                  <a:gd name="T83" fmla="*/ 3 h 72"/>
                  <a:gd name="T84" fmla="*/ 80 w 107"/>
                  <a:gd name="T85" fmla="*/ 3 h 72"/>
                  <a:gd name="T86" fmla="*/ 70 w 107"/>
                  <a:gd name="T87" fmla="*/ 4 h 72"/>
                  <a:gd name="T88" fmla="*/ 66 w 107"/>
                  <a:gd name="T89" fmla="*/ 9 h 72"/>
                  <a:gd name="T90" fmla="*/ 56 w 107"/>
                  <a:gd name="T91" fmla="*/ 17 h 72"/>
                  <a:gd name="T92" fmla="*/ 47 w 107"/>
                  <a:gd name="T93" fmla="*/ 21 h 72"/>
                  <a:gd name="T94" fmla="*/ 40 w 107"/>
                  <a:gd name="T95" fmla="*/ 26 h 72"/>
                  <a:gd name="T96" fmla="*/ 35 w 107"/>
                  <a:gd name="T97" fmla="*/ 28 h 72"/>
                  <a:gd name="T98" fmla="*/ 25 w 107"/>
                  <a:gd name="T99" fmla="*/ 34 h 72"/>
                  <a:gd name="T100" fmla="*/ 12 w 107"/>
                  <a:gd name="T101" fmla="*/ 36 h 72"/>
                  <a:gd name="T102" fmla="*/ 4 w 107"/>
                  <a:gd name="T103" fmla="*/ 42 h 72"/>
                  <a:gd name="T104" fmla="*/ 6 w 107"/>
                  <a:gd name="T105" fmla="*/ 4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72">
                    <a:moveTo>
                      <a:pt x="6" y="47"/>
                    </a:moveTo>
                    <a:lnTo>
                      <a:pt x="4" y="48"/>
                    </a:lnTo>
                    <a:lnTo>
                      <a:pt x="3" y="49"/>
                    </a:lnTo>
                    <a:lnTo>
                      <a:pt x="4" y="51"/>
                    </a:lnTo>
                    <a:lnTo>
                      <a:pt x="4" y="53"/>
                    </a:lnTo>
                    <a:lnTo>
                      <a:pt x="0" y="55"/>
                    </a:lnTo>
                    <a:lnTo>
                      <a:pt x="0" y="56"/>
                    </a:lnTo>
                    <a:lnTo>
                      <a:pt x="3" y="58"/>
                    </a:lnTo>
                    <a:lnTo>
                      <a:pt x="6" y="57"/>
                    </a:lnTo>
                    <a:lnTo>
                      <a:pt x="7" y="54"/>
                    </a:lnTo>
                    <a:lnTo>
                      <a:pt x="9" y="53"/>
                    </a:lnTo>
                    <a:lnTo>
                      <a:pt x="11" y="55"/>
                    </a:lnTo>
                    <a:lnTo>
                      <a:pt x="14" y="59"/>
                    </a:lnTo>
                    <a:lnTo>
                      <a:pt x="14" y="63"/>
                    </a:lnTo>
                    <a:lnTo>
                      <a:pt x="16" y="64"/>
                    </a:lnTo>
                    <a:lnTo>
                      <a:pt x="18" y="63"/>
                    </a:lnTo>
                    <a:lnTo>
                      <a:pt x="18" y="59"/>
                    </a:lnTo>
                    <a:lnTo>
                      <a:pt x="18" y="59"/>
                    </a:lnTo>
                    <a:lnTo>
                      <a:pt x="19" y="55"/>
                    </a:lnTo>
                    <a:lnTo>
                      <a:pt x="21" y="55"/>
                    </a:lnTo>
                    <a:lnTo>
                      <a:pt x="25" y="52"/>
                    </a:lnTo>
                    <a:lnTo>
                      <a:pt x="25" y="53"/>
                    </a:lnTo>
                    <a:lnTo>
                      <a:pt x="25" y="56"/>
                    </a:lnTo>
                    <a:lnTo>
                      <a:pt x="23" y="58"/>
                    </a:lnTo>
                    <a:lnTo>
                      <a:pt x="21" y="62"/>
                    </a:lnTo>
                    <a:lnTo>
                      <a:pt x="22" y="65"/>
                    </a:lnTo>
                    <a:lnTo>
                      <a:pt x="21" y="66"/>
                    </a:lnTo>
                    <a:lnTo>
                      <a:pt x="20" y="69"/>
                    </a:lnTo>
                    <a:lnTo>
                      <a:pt x="21" y="71"/>
                    </a:lnTo>
                    <a:lnTo>
                      <a:pt x="22" y="69"/>
                    </a:lnTo>
                    <a:lnTo>
                      <a:pt x="24" y="70"/>
                    </a:lnTo>
                    <a:lnTo>
                      <a:pt x="25" y="72"/>
                    </a:lnTo>
                    <a:lnTo>
                      <a:pt x="25" y="72"/>
                    </a:lnTo>
                    <a:lnTo>
                      <a:pt x="30" y="69"/>
                    </a:lnTo>
                    <a:lnTo>
                      <a:pt x="32" y="66"/>
                    </a:lnTo>
                    <a:lnTo>
                      <a:pt x="33" y="66"/>
                    </a:lnTo>
                    <a:lnTo>
                      <a:pt x="35" y="63"/>
                    </a:lnTo>
                    <a:lnTo>
                      <a:pt x="35" y="60"/>
                    </a:lnTo>
                    <a:lnTo>
                      <a:pt x="36" y="59"/>
                    </a:lnTo>
                    <a:lnTo>
                      <a:pt x="39" y="57"/>
                    </a:lnTo>
                    <a:lnTo>
                      <a:pt x="39" y="53"/>
                    </a:lnTo>
                    <a:lnTo>
                      <a:pt x="40" y="52"/>
                    </a:lnTo>
                    <a:lnTo>
                      <a:pt x="41" y="52"/>
                    </a:lnTo>
                    <a:lnTo>
                      <a:pt x="40" y="55"/>
                    </a:lnTo>
                    <a:lnTo>
                      <a:pt x="41" y="58"/>
                    </a:lnTo>
                    <a:lnTo>
                      <a:pt x="40" y="62"/>
                    </a:lnTo>
                    <a:lnTo>
                      <a:pt x="41" y="65"/>
                    </a:lnTo>
                    <a:lnTo>
                      <a:pt x="42" y="65"/>
                    </a:lnTo>
                    <a:lnTo>
                      <a:pt x="45" y="62"/>
                    </a:lnTo>
                    <a:lnTo>
                      <a:pt x="45" y="58"/>
                    </a:lnTo>
                    <a:lnTo>
                      <a:pt x="46" y="56"/>
                    </a:lnTo>
                    <a:lnTo>
                      <a:pt x="48" y="55"/>
                    </a:lnTo>
                    <a:lnTo>
                      <a:pt x="51" y="51"/>
                    </a:lnTo>
                    <a:lnTo>
                      <a:pt x="51" y="47"/>
                    </a:lnTo>
                    <a:lnTo>
                      <a:pt x="51" y="44"/>
                    </a:lnTo>
                    <a:lnTo>
                      <a:pt x="52" y="41"/>
                    </a:lnTo>
                    <a:lnTo>
                      <a:pt x="54" y="45"/>
                    </a:lnTo>
                    <a:lnTo>
                      <a:pt x="59" y="41"/>
                    </a:lnTo>
                    <a:lnTo>
                      <a:pt x="60" y="36"/>
                    </a:lnTo>
                    <a:lnTo>
                      <a:pt x="60" y="33"/>
                    </a:lnTo>
                    <a:lnTo>
                      <a:pt x="63" y="32"/>
                    </a:lnTo>
                    <a:lnTo>
                      <a:pt x="64" y="31"/>
                    </a:lnTo>
                    <a:lnTo>
                      <a:pt x="66" y="33"/>
                    </a:lnTo>
                    <a:lnTo>
                      <a:pt x="69" y="30"/>
                    </a:lnTo>
                    <a:lnTo>
                      <a:pt x="70" y="31"/>
                    </a:lnTo>
                    <a:lnTo>
                      <a:pt x="69" y="38"/>
                    </a:lnTo>
                    <a:lnTo>
                      <a:pt x="65" y="42"/>
                    </a:lnTo>
                    <a:lnTo>
                      <a:pt x="64" y="45"/>
                    </a:lnTo>
                    <a:lnTo>
                      <a:pt x="63" y="48"/>
                    </a:lnTo>
                    <a:lnTo>
                      <a:pt x="63" y="49"/>
                    </a:lnTo>
                    <a:lnTo>
                      <a:pt x="60" y="51"/>
                    </a:lnTo>
                    <a:lnTo>
                      <a:pt x="56" y="57"/>
                    </a:lnTo>
                    <a:lnTo>
                      <a:pt x="56" y="59"/>
                    </a:lnTo>
                    <a:lnTo>
                      <a:pt x="58" y="62"/>
                    </a:lnTo>
                    <a:lnTo>
                      <a:pt x="57" y="65"/>
                    </a:lnTo>
                    <a:lnTo>
                      <a:pt x="60" y="65"/>
                    </a:lnTo>
                    <a:lnTo>
                      <a:pt x="62" y="67"/>
                    </a:lnTo>
                    <a:lnTo>
                      <a:pt x="63" y="65"/>
                    </a:lnTo>
                    <a:lnTo>
                      <a:pt x="66" y="63"/>
                    </a:lnTo>
                    <a:lnTo>
                      <a:pt x="67" y="61"/>
                    </a:lnTo>
                    <a:lnTo>
                      <a:pt x="66" y="58"/>
                    </a:lnTo>
                    <a:lnTo>
                      <a:pt x="69" y="55"/>
                    </a:lnTo>
                    <a:lnTo>
                      <a:pt x="70" y="52"/>
                    </a:lnTo>
                    <a:lnTo>
                      <a:pt x="73" y="52"/>
                    </a:lnTo>
                    <a:lnTo>
                      <a:pt x="73" y="52"/>
                    </a:lnTo>
                    <a:lnTo>
                      <a:pt x="75" y="53"/>
                    </a:lnTo>
                    <a:lnTo>
                      <a:pt x="77" y="53"/>
                    </a:lnTo>
                    <a:lnTo>
                      <a:pt x="80" y="52"/>
                    </a:lnTo>
                    <a:lnTo>
                      <a:pt x="84" y="51"/>
                    </a:lnTo>
                    <a:lnTo>
                      <a:pt x="85" y="48"/>
                    </a:lnTo>
                    <a:lnTo>
                      <a:pt x="87" y="42"/>
                    </a:lnTo>
                    <a:lnTo>
                      <a:pt x="89" y="38"/>
                    </a:lnTo>
                    <a:lnTo>
                      <a:pt x="89" y="34"/>
                    </a:lnTo>
                    <a:lnTo>
                      <a:pt x="90" y="33"/>
                    </a:lnTo>
                    <a:lnTo>
                      <a:pt x="92" y="37"/>
                    </a:lnTo>
                    <a:lnTo>
                      <a:pt x="94" y="38"/>
                    </a:lnTo>
                    <a:lnTo>
                      <a:pt x="95" y="36"/>
                    </a:lnTo>
                    <a:lnTo>
                      <a:pt x="95" y="34"/>
                    </a:lnTo>
                    <a:lnTo>
                      <a:pt x="93" y="29"/>
                    </a:lnTo>
                    <a:lnTo>
                      <a:pt x="93" y="27"/>
                    </a:lnTo>
                    <a:lnTo>
                      <a:pt x="95" y="24"/>
                    </a:lnTo>
                    <a:lnTo>
                      <a:pt x="98" y="23"/>
                    </a:lnTo>
                    <a:lnTo>
                      <a:pt x="101" y="21"/>
                    </a:lnTo>
                    <a:lnTo>
                      <a:pt x="103" y="22"/>
                    </a:lnTo>
                    <a:lnTo>
                      <a:pt x="105" y="22"/>
                    </a:lnTo>
                    <a:lnTo>
                      <a:pt x="107" y="18"/>
                    </a:lnTo>
                    <a:lnTo>
                      <a:pt x="107" y="16"/>
                    </a:lnTo>
                    <a:lnTo>
                      <a:pt x="106" y="9"/>
                    </a:lnTo>
                    <a:lnTo>
                      <a:pt x="107" y="7"/>
                    </a:lnTo>
                    <a:lnTo>
                      <a:pt x="106" y="6"/>
                    </a:lnTo>
                    <a:lnTo>
                      <a:pt x="106" y="1"/>
                    </a:lnTo>
                    <a:lnTo>
                      <a:pt x="105" y="0"/>
                    </a:lnTo>
                    <a:lnTo>
                      <a:pt x="102" y="2"/>
                    </a:lnTo>
                    <a:lnTo>
                      <a:pt x="99" y="3"/>
                    </a:lnTo>
                    <a:lnTo>
                      <a:pt x="99" y="8"/>
                    </a:lnTo>
                    <a:lnTo>
                      <a:pt x="98" y="10"/>
                    </a:lnTo>
                    <a:lnTo>
                      <a:pt x="99" y="13"/>
                    </a:lnTo>
                    <a:lnTo>
                      <a:pt x="97" y="13"/>
                    </a:lnTo>
                    <a:lnTo>
                      <a:pt x="96" y="10"/>
                    </a:lnTo>
                    <a:lnTo>
                      <a:pt x="95" y="10"/>
                    </a:lnTo>
                    <a:lnTo>
                      <a:pt x="94" y="12"/>
                    </a:lnTo>
                    <a:lnTo>
                      <a:pt x="94" y="14"/>
                    </a:lnTo>
                    <a:lnTo>
                      <a:pt x="92" y="11"/>
                    </a:lnTo>
                    <a:lnTo>
                      <a:pt x="91" y="7"/>
                    </a:lnTo>
                    <a:lnTo>
                      <a:pt x="89" y="3"/>
                    </a:lnTo>
                    <a:lnTo>
                      <a:pt x="87" y="3"/>
                    </a:lnTo>
                    <a:lnTo>
                      <a:pt x="87" y="4"/>
                    </a:lnTo>
                    <a:lnTo>
                      <a:pt x="84" y="4"/>
                    </a:lnTo>
                    <a:lnTo>
                      <a:pt x="80" y="3"/>
                    </a:lnTo>
                    <a:lnTo>
                      <a:pt x="79" y="3"/>
                    </a:lnTo>
                    <a:lnTo>
                      <a:pt x="73" y="3"/>
                    </a:lnTo>
                    <a:lnTo>
                      <a:pt x="70" y="4"/>
                    </a:lnTo>
                    <a:lnTo>
                      <a:pt x="69" y="7"/>
                    </a:lnTo>
                    <a:lnTo>
                      <a:pt x="67" y="10"/>
                    </a:lnTo>
                    <a:lnTo>
                      <a:pt x="66" y="9"/>
                    </a:lnTo>
                    <a:lnTo>
                      <a:pt x="64" y="9"/>
                    </a:lnTo>
                    <a:lnTo>
                      <a:pt x="58" y="15"/>
                    </a:lnTo>
                    <a:lnTo>
                      <a:pt x="56" y="17"/>
                    </a:lnTo>
                    <a:lnTo>
                      <a:pt x="53" y="17"/>
                    </a:lnTo>
                    <a:lnTo>
                      <a:pt x="49" y="21"/>
                    </a:lnTo>
                    <a:lnTo>
                      <a:pt x="47" y="21"/>
                    </a:lnTo>
                    <a:lnTo>
                      <a:pt x="45" y="24"/>
                    </a:lnTo>
                    <a:lnTo>
                      <a:pt x="45" y="26"/>
                    </a:lnTo>
                    <a:lnTo>
                      <a:pt x="40" y="26"/>
                    </a:lnTo>
                    <a:lnTo>
                      <a:pt x="39" y="27"/>
                    </a:lnTo>
                    <a:lnTo>
                      <a:pt x="35" y="26"/>
                    </a:lnTo>
                    <a:lnTo>
                      <a:pt x="35" y="28"/>
                    </a:lnTo>
                    <a:lnTo>
                      <a:pt x="32" y="28"/>
                    </a:lnTo>
                    <a:lnTo>
                      <a:pt x="28" y="32"/>
                    </a:lnTo>
                    <a:lnTo>
                      <a:pt x="25" y="34"/>
                    </a:lnTo>
                    <a:lnTo>
                      <a:pt x="21" y="33"/>
                    </a:lnTo>
                    <a:lnTo>
                      <a:pt x="19" y="34"/>
                    </a:lnTo>
                    <a:lnTo>
                      <a:pt x="12" y="36"/>
                    </a:lnTo>
                    <a:lnTo>
                      <a:pt x="10" y="41"/>
                    </a:lnTo>
                    <a:lnTo>
                      <a:pt x="8" y="41"/>
                    </a:lnTo>
                    <a:lnTo>
                      <a:pt x="4" y="42"/>
                    </a:lnTo>
                    <a:lnTo>
                      <a:pt x="2" y="46"/>
                    </a:lnTo>
                    <a:lnTo>
                      <a:pt x="4" y="45"/>
                    </a:lnTo>
                    <a:lnTo>
                      <a:pt x="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0" name="Freeform 1111">
                <a:extLst>
                  <a:ext uri="{FF2B5EF4-FFF2-40B4-BE49-F238E27FC236}">
                    <a16:creationId xmlns:a16="http://schemas.microsoft.com/office/drawing/2014/main" id="{826D4A82-F040-40D4-A4A9-0C2D5AA8030B}"/>
                  </a:ext>
                </a:extLst>
              </p:cNvPr>
              <p:cNvSpPr>
                <a:spLocks/>
              </p:cNvSpPr>
              <p:nvPr/>
            </p:nvSpPr>
            <p:spPr bwMode="auto">
              <a:xfrm>
                <a:off x="2485" y="851"/>
                <a:ext cx="13" cy="10"/>
              </a:xfrm>
              <a:custGeom>
                <a:avLst/>
                <a:gdLst>
                  <a:gd name="T0" fmla="*/ 3 w 17"/>
                  <a:gd name="T1" fmla="*/ 1 h 14"/>
                  <a:gd name="T2" fmla="*/ 0 w 17"/>
                  <a:gd name="T3" fmla="*/ 2 h 14"/>
                  <a:gd name="T4" fmla="*/ 0 w 17"/>
                  <a:gd name="T5" fmla="*/ 3 h 14"/>
                  <a:gd name="T6" fmla="*/ 2 w 17"/>
                  <a:gd name="T7" fmla="*/ 4 h 14"/>
                  <a:gd name="T8" fmla="*/ 5 w 17"/>
                  <a:gd name="T9" fmla="*/ 8 h 14"/>
                  <a:gd name="T10" fmla="*/ 6 w 17"/>
                  <a:gd name="T11" fmla="*/ 12 h 14"/>
                  <a:gd name="T12" fmla="*/ 9 w 17"/>
                  <a:gd name="T13" fmla="*/ 12 h 14"/>
                  <a:gd name="T14" fmla="*/ 12 w 17"/>
                  <a:gd name="T15" fmla="*/ 14 h 14"/>
                  <a:gd name="T16" fmla="*/ 15 w 17"/>
                  <a:gd name="T17" fmla="*/ 12 h 14"/>
                  <a:gd name="T18" fmla="*/ 17 w 17"/>
                  <a:gd name="T19" fmla="*/ 8 h 14"/>
                  <a:gd name="T20" fmla="*/ 16 w 17"/>
                  <a:gd name="T21" fmla="*/ 6 h 14"/>
                  <a:gd name="T22" fmla="*/ 15 w 17"/>
                  <a:gd name="T23" fmla="*/ 3 h 14"/>
                  <a:gd name="T24" fmla="*/ 13 w 17"/>
                  <a:gd name="T25" fmla="*/ 2 h 14"/>
                  <a:gd name="T26" fmla="*/ 10 w 17"/>
                  <a:gd name="T27" fmla="*/ 3 h 14"/>
                  <a:gd name="T28" fmla="*/ 5 w 17"/>
                  <a:gd name="T29" fmla="*/ 0 h 14"/>
                  <a:gd name="T30" fmla="*/ 3 w 17"/>
                  <a:gd name="T3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4">
                    <a:moveTo>
                      <a:pt x="3" y="1"/>
                    </a:moveTo>
                    <a:cubicBezTo>
                      <a:pt x="0" y="2"/>
                      <a:pt x="0" y="2"/>
                      <a:pt x="0" y="2"/>
                    </a:cubicBezTo>
                    <a:cubicBezTo>
                      <a:pt x="0" y="2"/>
                      <a:pt x="0" y="3"/>
                      <a:pt x="0" y="3"/>
                    </a:cubicBezTo>
                    <a:cubicBezTo>
                      <a:pt x="2" y="4"/>
                      <a:pt x="2" y="4"/>
                      <a:pt x="2" y="4"/>
                    </a:cubicBezTo>
                    <a:cubicBezTo>
                      <a:pt x="5" y="8"/>
                      <a:pt x="5" y="8"/>
                      <a:pt x="5" y="8"/>
                    </a:cubicBezTo>
                    <a:cubicBezTo>
                      <a:pt x="6" y="12"/>
                      <a:pt x="6" y="12"/>
                      <a:pt x="6" y="12"/>
                    </a:cubicBezTo>
                    <a:cubicBezTo>
                      <a:pt x="9" y="12"/>
                      <a:pt x="9" y="12"/>
                      <a:pt x="9" y="12"/>
                    </a:cubicBezTo>
                    <a:cubicBezTo>
                      <a:pt x="12" y="14"/>
                      <a:pt x="12" y="14"/>
                      <a:pt x="12" y="14"/>
                    </a:cubicBezTo>
                    <a:cubicBezTo>
                      <a:pt x="15" y="12"/>
                      <a:pt x="15" y="12"/>
                      <a:pt x="15" y="12"/>
                    </a:cubicBezTo>
                    <a:cubicBezTo>
                      <a:pt x="17" y="8"/>
                      <a:pt x="17" y="8"/>
                      <a:pt x="17" y="8"/>
                    </a:cubicBezTo>
                    <a:cubicBezTo>
                      <a:pt x="16" y="6"/>
                      <a:pt x="16" y="6"/>
                      <a:pt x="16" y="6"/>
                    </a:cubicBezTo>
                    <a:cubicBezTo>
                      <a:pt x="15" y="3"/>
                      <a:pt x="15" y="3"/>
                      <a:pt x="15" y="3"/>
                    </a:cubicBezTo>
                    <a:cubicBezTo>
                      <a:pt x="13" y="2"/>
                      <a:pt x="13" y="2"/>
                      <a:pt x="13" y="2"/>
                    </a:cubicBezTo>
                    <a:cubicBezTo>
                      <a:pt x="10" y="3"/>
                      <a:pt x="10" y="3"/>
                      <a:pt x="10" y="3"/>
                    </a:cubicBezTo>
                    <a:cubicBezTo>
                      <a:pt x="5" y="0"/>
                      <a:pt x="5" y="0"/>
                      <a:pt x="5" y="0"/>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1" name="Freeform 1112">
                <a:extLst>
                  <a:ext uri="{FF2B5EF4-FFF2-40B4-BE49-F238E27FC236}">
                    <a16:creationId xmlns:a16="http://schemas.microsoft.com/office/drawing/2014/main" id="{22871C89-A248-40A9-841C-08B1CBC9BAE4}"/>
                  </a:ext>
                </a:extLst>
              </p:cNvPr>
              <p:cNvSpPr>
                <a:spLocks/>
              </p:cNvSpPr>
              <p:nvPr/>
            </p:nvSpPr>
            <p:spPr bwMode="auto">
              <a:xfrm>
                <a:off x="2228" y="1103"/>
                <a:ext cx="4" cy="4"/>
              </a:xfrm>
              <a:custGeom>
                <a:avLst/>
                <a:gdLst>
                  <a:gd name="T0" fmla="*/ 2 w 4"/>
                  <a:gd name="T1" fmla="*/ 3 h 4"/>
                  <a:gd name="T2" fmla="*/ 2 w 4"/>
                  <a:gd name="T3" fmla="*/ 2 h 4"/>
                  <a:gd name="T4" fmla="*/ 4 w 4"/>
                  <a:gd name="T5" fmla="*/ 1 h 4"/>
                  <a:gd name="T6" fmla="*/ 1 w 4"/>
                  <a:gd name="T7" fmla="*/ 0 h 4"/>
                  <a:gd name="T8" fmla="*/ 0 w 4"/>
                  <a:gd name="T9" fmla="*/ 2 h 4"/>
                  <a:gd name="T10" fmla="*/ 2 w 4"/>
                  <a:gd name="T11" fmla="*/ 4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2" y="2"/>
                    </a:lnTo>
                    <a:lnTo>
                      <a:pt x="4" y="1"/>
                    </a:lnTo>
                    <a:lnTo>
                      <a:pt x="1" y="0"/>
                    </a:lnTo>
                    <a:lnTo>
                      <a:pt x="0" y="2"/>
                    </a:lnTo>
                    <a:lnTo>
                      <a:pt x="2"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2" name="Freeform 1113">
                <a:extLst>
                  <a:ext uri="{FF2B5EF4-FFF2-40B4-BE49-F238E27FC236}">
                    <a16:creationId xmlns:a16="http://schemas.microsoft.com/office/drawing/2014/main" id="{6779CAAF-B036-49DE-ADE3-F2474926D8A2}"/>
                  </a:ext>
                </a:extLst>
              </p:cNvPr>
              <p:cNvSpPr>
                <a:spLocks/>
              </p:cNvSpPr>
              <p:nvPr/>
            </p:nvSpPr>
            <p:spPr bwMode="auto">
              <a:xfrm>
                <a:off x="1934" y="1646"/>
                <a:ext cx="9" cy="16"/>
              </a:xfrm>
              <a:custGeom>
                <a:avLst/>
                <a:gdLst>
                  <a:gd name="T0" fmla="*/ 0 w 12"/>
                  <a:gd name="T1" fmla="*/ 3 h 21"/>
                  <a:gd name="T2" fmla="*/ 2 w 12"/>
                  <a:gd name="T3" fmla="*/ 7 h 21"/>
                  <a:gd name="T4" fmla="*/ 7 w 12"/>
                  <a:gd name="T5" fmla="*/ 14 h 21"/>
                  <a:gd name="T6" fmla="*/ 7 w 12"/>
                  <a:gd name="T7" fmla="*/ 19 h 21"/>
                  <a:gd name="T8" fmla="*/ 10 w 12"/>
                  <a:gd name="T9" fmla="*/ 21 h 21"/>
                  <a:gd name="T10" fmla="*/ 12 w 12"/>
                  <a:gd name="T11" fmla="*/ 17 h 21"/>
                  <a:gd name="T12" fmla="*/ 9 w 12"/>
                  <a:gd name="T13" fmla="*/ 11 h 21"/>
                  <a:gd name="T14" fmla="*/ 2 w 12"/>
                  <a:gd name="T15" fmla="*/ 0 h 21"/>
                  <a:gd name="T16" fmla="*/ 0 w 12"/>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1">
                    <a:moveTo>
                      <a:pt x="0" y="3"/>
                    </a:moveTo>
                    <a:cubicBezTo>
                      <a:pt x="2" y="7"/>
                      <a:pt x="2" y="7"/>
                      <a:pt x="2" y="7"/>
                    </a:cubicBezTo>
                    <a:cubicBezTo>
                      <a:pt x="7" y="14"/>
                      <a:pt x="7" y="14"/>
                      <a:pt x="7" y="14"/>
                    </a:cubicBezTo>
                    <a:cubicBezTo>
                      <a:pt x="7" y="19"/>
                      <a:pt x="7" y="19"/>
                      <a:pt x="7" y="19"/>
                    </a:cubicBezTo>
                    <a:cubicBezTo>
                      <a:pt x="10" y="21"/>
                      <a:pt x="10" y="21"/>
                      <a:pt x="10" y="21"/>
                    </a:cubicBezTo>
                    <a:cubicBezTo>
                      <a:pt x="12" y="17"/>
                      <a:pt x="12" y="17"/>
                      <a:pt x="12" y="17"/>
                    </a:cubicBezTo>
                    <a:cubicBezTo>
                      <a:pt x="9" y="11"/>
                      <a:pt x="9" y="11"/>
                      <a:pt x="9" y="11"/>
                    </a:cubicBezTo>
                    <a:cubicBezTo>
                      <a:pt x="2" y="0"/>
                      <a:pt x="2" y="0"/>
                      <a:pt x="2" y="0"/>
                    </a:cubicBezTo>
                    <a:cubicBezTo>
                      <a:pt x="1"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3" name="Freeform 1114">
                <a:extLst>
                  <a:ext uri="{FF2B5EF4-FFF2-40B4-BE49-F238E27FC236}">
                    <a16:creationId xmlns:a16="http://schemas.microsoft.com/office/drawing/2014/main" id="{0F232064-2ACA-4DF0-A085-745A314A01A3}"/>
                  </a:ext>
                </a:extLst>
              </p:cNvPr>
              <p:cNvSpPr>
                <a:spLocks/>
              </p:cNvSpPr>
              <p:nvPr/>
            </p:nvSpPr>
            <p:spPr bwMode="auto">
              <a:xfrm>
                <a:off x="2519" y="806"/>
                <a:ext cx="48" cy="39"/>
              </a:xfrm>
              <a:custGeom>
                <a:avLst/>
                <a:gdLst>
                  <a:gd name="T0" fmla="*/ 2 w 48"/>
                  <a:gd name="T1" fmla="*/ 14 h 39"/>
                  <a:gd name="T2" fmla="*/ 2 w 48"/>
                  <a:gd name="T3" fmla="*/ 16 h 39"/>
                  <a:gd name="T4" fmla="*/ 0 w 48"/>
                  <a:gd name="T5" fmla="*/ 19 h 39"/>
                  <a:gd name="T6" fmla="*/ 1 w 48"/>
                  <a:gd name="T7" fmla="*/ 23 h 39"/>
                  <a:gd name="T8" fmla="*/ 2 w 48"/>
                  <a:gd name="T9" fmla="*/ 27 h 39"/>
                  <a:gd name="T10" fmla="*/ 3 w 48"/>
                  <a:gd name="T11" fmla="*/ 27 h 39"/>
                  <a:gd name="T12" fmla="*/ 5 w 48"/>
                  <a:gd name="T13" fmla="*/ 29 h 39"/>
                  <a:gd name="T14" fmla="*/ 8 w 48"/>
                  <a:gd name="T15" fmla="*/ 34 h 39"/>
                  <a:gd name="T16" fmla="*/ 6 w 48"/>
                  <a:gd name="T17" fmla="*/ 36 h 39"/>
                  <a:gd name="T18" fmla="*/ 7 w 48"/>
                  <a:gd name="T19" fmla="*/ 37 h 39"/>
                  <a:gd name="T20" fmla="*/ 10 w 48"/>
                  <a:gd name="T21" fmla="*/ 37 h 39"/>
                  <a:gd name="T22" fmla="*/ 13 w 48"/>
                  <a:gd name="T23" fmla="*/ 38 h 39"/>
                  <a:gd name="T24" fmla="*/ 15 w 48"/>
                  <a:gd name="T25" fmla="*/ 37 h 39"/>
                  <a:gd name="T26" fmla="*/ 17 w 48"/>
                  <a:gd name="T27" fmla="*/ 39 h 39"/>
                  <a:gd name="T28" fmla="*/ 20 w 48"/>
                  <a:gd name="T29" fmla="*/ 39 h 39"/>
                  <a:gd name="T30" fmla="*/ 23 w 48"/>
                  <a:gd name="T31" fmla="*/ 38 h 39"/>
                  <a:gd name="T32" fmla="*/ 26 w 48"/>
                  <a:gd name="T33" fmla="*/ 38 h 39"/>
                  <a:gd name="T34" fmla="*/ 28 w 48"/>
                  <a:gd name="T35" fmla="*/ 34 h 39"/>
                  <a:gd name="T36" fmla="*/ 28 w 48"/>
                  <a:gd name="T37" fmla="*/ 33 h 39"/>
                  <a:gd name="T38" fmla="*/ 30 w 48"/>
                  <a:gd name="T39" fmla="*/ 32 h 39"/>
                  <a:gd name="T40" fmla="*/ 31 w 48"/>
                  <a:gd name="T41" fmla="*/ 30 h 39"/>
                  <a:gd name="T42" fmla="*/ 35 w 48"/>
                  <a:gd name="T43" fmla="*/ 24 h 39"/>
                  <a:gd name="T44" fmla="*/ 34 w 48"/>
                  <a:gd name="T45" fmla="*/ 22 h 39"/>
                  <a:gd name="T46" fmla="*/ 33 w 48"/>
                  <a:gd name="T47" fmla="*/ 23 h 39"/>
                  <a:gd name="T48" fmla="*/ 30 w 48"/>
                  <a:gd name="T49" fmla="*/ 23 h 39"/>
                  <a:gd name="T50" fmla="*/ 30 w 48"/>
                  <a:gd name="T51" fmla="*/ 21 h 39"/>
                  <a:gd name="T52" fmla="*/ 33 w 48"/>
                  <a:gd name="T53" fmla="*/ 17 h 39"/>
                  <a:gd name="T54" fmla="*/ 36 w 48"/>
                  <a:gd name="T55" fmla="*/ 17 h 39"/>
                  <a:gd name="T56" fmla="*/ 43 w 48"/>
                  <a:gd name="T57" fmla="*/ 14 h 39"/>
                  <a:gd name="T58" fmla="*/ 45 w 48"/>
                  <a:gd name="T59" fmla="*/ 14 h 39"/>
                  <a:gd name="T60" fmla="*/ 48 w 48"/>
                  <a:gd name="T61" fmla="*/ 9 h 39"/>
                  <a:gd name="T62" fmla="*/ 47 w 48"/>
                  <a:gd name="T63" fmla="*/ 7 h 39"/>
                  <a:gd name="T64" fmla="*/ 43 w 48"/>
                  <a:gd name="T65" fmla="*/ 7 h 39"/>
                  <a:gd name="T66" fmla="*/ 43 w 48"/>
                  <a:gd name="T67" fmla="*/ 5 h 39"/>
                  <a:gd name="T68" fmla="*/ 40 w 48"/>
                  <a:gd name="T69" fmla="*/ 4 h 39"/>
                  <a:gd name="T70" fmla="*/ 36 w 48"/>
                  <a:gd name="T71" fmla="*/ 4 h 39"/>
                  <a:gd name="T72" fmla="*/ 35 w 48"/>
                  <a:gd name="T73" fmla="*/ 3 h 39"/>
                  <a:gd name="T74" fmla="*/ 31 w 48"/>
                  <a:gd name="T75" fmla="*/ 2 h 39"/>
                  <a:gd name="T76" fmla="*/ 29 w 48"/>
                  <a:gd name="T77" fmla="*/ 3 h 39"/>
                  <a:gd name="T78" fmla="*/ 26 w 48"/>
                  <a:gd name="T79" fmla="*/ 3 h 39"/>
                  <a:gd name="T80" fmla="*/ 24 w 48"/>
                  <a:gd name="T81" fmla="*/ 2 h 39"/>
                  <a:gd name="T82" fmla="*/ 22 w 48"/>
                  <a:gd name="T83" fmla="*/ 2 h 39"/>
                  <a:gd name="T84" fmla="*/ 20 w 48"/>
                  <a:gd name="T85" fmla="*/ 0 h 39"/>
                  <a:gd name="T86" fmla="*/ 13 w 48"/>
                  <a:gd name="T87" fmla="*/ 2 h 39"/>
                  <a:gd name="T88" fmla="*/ 11 w 48"/>
                  <a:gd name="T89" fmla="*/ 2 h 39"/>
                  <a:gd name="T90" fmla="*/ 9 w 48"/>
                  <a:gd name="T91" fmla="*/ 4 h 39"/>
                  <a:gd name="T92" fmla="*/ 5 w 48"/>
                  <a:gd name="T93" fmla="*/ 6 h 39"/>
                  <a:gd name="T94" fmla="*/ 5 w 48"/>
                  <a:gd name="T95" fmla="*/ 10 h 39"/>
                  <a:gd name="T96" fmla="*/ 2 w 48"/>
                  <a:gd name="T97"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9">
                    <a:moveTo>
                      <a:pt x="2" y="14"/>
                    </a:moveTo>
                    <a:lnTo>
                      <a:pt x="2" y="16"/>
                    </a:lnTo>
                    <a:lnTo>
                      <a:pt x="0" y="19"/>
                    </a:lnTo>
                    <a:lnTo>
                      <a:pt x="1" y="23"/>
                    </a:lnTo>
                    <a:lnTo>
                      <a:pt x="2" y="27"/>
                    </a:lnTo>
                    <a:lnTo>
                      <a:pt x="3" y="27"/>
                    </a:lnTo>
                    <a:lnTo>
                      <a:pt x="5" y="29"/>
                    </a:lnTo>
                    <a:lnTo>
                      <a:pt x="8" y="34"/>
                    </a:lnTo>
                    <a:lnTo>
                      <a:pt x="6" y="36"/>
                    </a:lnTo>
                    <a:lnTo>
                      <a:pt x="7" y="37"/>
                    </a:lnTo>
                    <a:lnTo>
                      <a:pt x="10" y="37"/>
                    </a:lnTo>
                    <a:lnTo>
                      <a:pt x="13" y="38"/>
                    </a:lnTo>
                    <a:lnTo>
                      <a:pt x="15" y="37"/>
                    </a:lnTo>
                    <a:lnTo>
                      <a:pt x="17" y="39"/>
                    </a:lnTo>
                    <a:lnTo>
                      <a:pt x="20" y="39"/>
                    </a:lnTo>
                    <a:lnTo>
                      <a:pt x="23" y="38"/>
                    </a:lnTo>
                    <a:lnTo>
                      <a:pt x="26" y="38"/>
                    </a:lnTo>
                    <a:lnTo>
                      <a:pt x="28" y="34"/>
                    </a:lnTo>
                    <a:lnTo>
                      <a:pt x="28" y="33"/>
                    </a:lnTo>
                    <a:lnTo>
                      <a:pt x="30" y="32"/>
                    </a:lnTo>
                    <a:lnTo>
                      <a:pt x="31" y="30"/>
                    </a:lnTo>
                    <a:lnTo>
                      <a:pt x="35" y="24"/>
                    </a:lnTo>
                    <a:lnTo>
                      <a:pt x="34" y="22"/>
                    </a:lnTo>
                    <a:lnTo>
                      <a:pt x="33" y="23"/>
                    </a:lnTo>
                    <a:lnTo>
                      <a:pt x="30" y="23"/>
                    </a:lnTo>
                    <a:lnTo>
                      <a:pt x="30" y="21"/>
                    </a:lnTo>
                    <a:lnTo>
                      <a:pt x="33" y="17"/>
                    </a:lnTo>
                    <a:lnTo>
                      <a:pt x="36" y="17"/>
                    </a:lnTo>
                    <a:lnTo>
                      <a:pt x="43" y="14"/>
                    </a:lnTo>
                    <a:lnTo>
                      <a:pt x="45" y="14"/>
                    </a:lnTo>
                    <a:lnTo>
                      <a:pt x="48" y="9"/>
                    </a:lnTo>
                    <a:lnTo>
                      <a:pt x="47" y="7"/>
                    </a:lnTo>
                    <a:lnTo>
                      <a:pt x="43" y="7"/>
                    </a:lnTo>
                    <a:lnTo>
                      <a:pt x="43" y="5"/>
                    </a:lnTo>
                    <a:lnTo>
                      <a:pt x="40" y="4"/>
                    </a:lnTo>
                    <a:lnTo>
                      <a:pt x="36" y="4"/>
                    </a:lnTo>
                    <a:lnTo>
                      <a:pt x="35" y="3"/>
                    </a:lnTo>
                    <a:lnTo>
                      <a:pt x="31" y="2"/>
                    </a:lnTo>
                    <a:lnTo>
                      <a:pt x="29" y="3"/>
                    </a:lnTo>
                    <a:lnTo>
                      <a:pt x="26" y="3"/>
                    </a:lnTo>
                    <a:lnTo>
                      <a:pt x="24" y="2"/>
                    </a:lnTo>
                    <a:lnTo>
                      <a:pt x="22" y="2"/>
                    </a:lnTo>
                    <a:lnTo>
                      <a:pt x="20" y="0"/>
                    </a:lnTo>
                    <a:lnTo>
                      <a:pt x="13" y="2"/>
                    </a:lnTo>
                    <a:lnTo>
                      <a:pt x="11" y="2"/>
                    </a:lnTo>
                    <a:lnTo>
                      <a:pt x="9" y="4"/>
                    </a:lnTo>
                    <a:lnTo>
                      <a:pt x="5" y="6"/>
                    </a:lnTo>
                    <a:lnTo>
                      <a:pt x="5" y="10"/>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4" name="Freeform 1115">
                <a:extLst>
                  <a:ext uri="{FF2B5EF4-FFF2-40B4-BE49-F238E27FC236}">
                    <a16:creationId xmlns:a16="http://schemas.microsoft.com/office/drawing/2014/main" id="{03AE73C4-00E8-4578-9C57-61A16AFF09C5}"/>
                  </a:ext>
                </a:extLst>
              </p:cNvPr>
              <p:cNvSpPr>
                <a:spLocks/>
              </p:cNvSpPr>
              <p:nvPr/>
            </p:nvSpPr>
            <p:spPr bwMode="auto">
              <a:xfrm>
                <a:off x="2503" y="839"/>
                <a:ext cx="4" cy="3"/>
              </a:xfrm>
              <a:custGeom>
                <a:avLst/>
                <a:gdLst>
                  <a:gd name="T0" fmla="*/ 2 w 4"/>
                  <a:gd name="T1" fmla="*/ 2 h 3"/>
                  <a:gd name="T2" fmla="*/ 4 w 4"/>
                  <a:gd name="T3" fmla="*/ 0 h 3"/>
                  <a:gd name="T4" fmla="*/ 0 w 4"/>
                  <a:gd name="T5" fmla="*/ 0 h 3"/>
                  <a:gd name="T6" fmla="*/ 0 w 4"/>
                  <a:gd name="T7" fmla="*/ 2 h 3"/>
                  <a:gd name="T8" fmla="*/ 0 w 4"/>
                  <a:gd name="T9" fmla="*/ 3 h 3"/>
                  <a:gd name="T10" fmla="*/ 2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2" y="2"/>
                    </a:moveTo>
                    <a:lnTo>
                      <a:pt x="4" y="0"/>
                    </a:ln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5" name="Freeform 1116">
                <a:extLst>
                  <a:ext uri="{FF2B5EF4-FFF2-40B4-BE49-F238E27FC236}">
                    <a16:creationId xmlns:a16="http://schemas.microsoft.com/office/drawing/2014/main" id="{11519E9A-3B06-40B1-936B-1148D9AB957D}"/>
                  </a:ext>
                </a:extLst>
              </p:cNvPr>
              <p:cNvSpPr>
                <a:spLocks/>
              </p:cNvSpPr>
              <p:nvPr/>
            </p:nvSpPr>
            <p:spPr bwMode="auto">
              <a:xfrm>
                <a:off x="2514" y="796"/>
                <a:ext cx="10" cy="18"/>
              </a:xfrm>
              <a:custGeom>
                <a:avLst/>
                <a:gdLst>
                  <a:gd name="T0" fmla="*/ 1 w 10"/>
                  <a:gd name="T1" fmla="*/ 17 h 18"/>
                  <a:gd name="T2" fmla="*/ 3 w 10"/>
                  <a:gd name="T3" fmla="*/ 18 h 18"/>
                  <a:gd name="T4" fmla="*/ 7 w 10"/>
                  <a:gd name="T5" fmla="*/ 17 h 18"/>
                  <a:gd name="T6" fmla="*/ 10 w 10"/>
                  <a:gd name="T7" fmla="*/ 13 h 18"/>
                  <a:gd name="T8" fmla="*/ 10 w 10"/>
                  <a:gd name="T9" fmla="*/ 9 h 18"/>
                  <a:gd name="T10" fmla="*/ 10 w 10"/>
                  <a:gd name="T11" fmla="*/ 6 h 18"/>
                  <a:gd name="T12" fmla="*/ 10 w 10"/>
                  <a:gd name="T13" fmla="*/ 4 h 18"/>
                  <a:gd name="T14" fmla="*/ 10 w 10"/>
                  <a:gd name="T15" fmla="*/ 0 h 18"/>
                  <a:gd name="T16" fmla="*/ 8 w 10"/>
                  <a:gd name="T17" fmla="*/ 1 h 18"/>
                  <a:gd name="T18" fmla="*/ 7 w 10"/>
                  <a:gd name="T19" fmla="*/ 1 h 18"/>
                  <a:gd name="T20" fmla="*/ 4 w 10"/>
                  <a:gd name="T21" fmla="*/ 0 h 18"/>
                  <a:gd name="T22" fmla="*/ 3 w 10"/>
                  <a:gd name="T23" fmla="*/ 1 h 18"/>
                  <a:gd name="T24" fmla="*/ 1 w 10"/>
                  <a:gd name="T25" fmla="*/ 2 h 18"/>
                  <a:gd name="T26" fmla="*/ 0 w 10"/>
                  <a:gd name="T27" fmla="*/ 5 h 18"/>
                  <a:gd name="T28" fmla="*/ 0 w 10"/>
                  <a:gd name="T29" fmla="*/ 9 h 18"/>
                  <a:gd name="T30" fmla="*/ 0 w 10"/>
                  <a:gd name="T31" fmla="*/ 12 h 18"/>
                  <a:gd name="T32" fmla="*/ 1 w 10"/>
                  <a:gd name="T3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8">
                    <a:moveTo>
                      <a:pt x="1" y="17"/>
                    </a:moveTo>
                    <a:lnTo>
                      <a:pt x="3" y="18"/>
                    </a:lnTo>
                    <a:lnTo>
                      <a:pt x="7" y="17"/>
                    </a:lnTo>
                    <a:lnTo>
                      <a:pt x="10" y="13"/>
                    </a:lnTo>
                    <a:lnTo>
                      <a:pt x="10" y="9"/>
                    </a:lnTo>
                    <a:lnTo>
                      <a:pt x="10" y="6"/>
                    </a:lnTo>
                    <a:lnTo>
                      <a:pt x="10" y="4"/>
                    </a:lnTo>
                    <a:lnTo>
                      <a:pt x="10" y="0"/>
                    </a:lnTo>
                    <a:lnTo>
                      <a:pt x="8" y="1"/>
                    </a:lnTo>
                    <a:lnTo>
                      <a:pt x="7" y="1"/>
                    </a:lnTo>
                    <a:lnTo>
                      <a:pt x="4" y="0"/>
                    </a:lnTo>
                    <a:lnTo>
                      <a:pt x="3" y="1"/>
                    </a:lnTo>
                    <a:lnTo>
                      <a:pt x="1" y="2"/>
                    </a:lnTo>
                    <a:lnTo>
                      <a:pt x="0" y="5"/>
                    </a:lnTo>
                    <a:lnTo>
                      <a:pt x="0" y="9"/>
                    </a:lnTo>
                    <a:lnTo>
                      <a:pt x="0" y="12"/>
                    </a:lnTo>
                    <a:lnTo>
                      <a:pt x="1"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6" name="Freeform 1117">
                <a:extLst>
                  <a:ext uri="{FF2B5EF4-FFF2-40B4-BE49-F238E27FC236}">
                    <a16:creationId xmlns:a16="http://schemas.microsoft.com/office/drawing/2014/main" id="{9F56EF03-C14A-4822-95F2-35C5A640242B}"/>
                  </a:ext>
                </a:extLst>
              </p:cNvPr>
              <p:cNvSpPr>
                <a:spLocks/>
              </p:cNvSpPr>
              <p:nvPr/>
            </p:nvSpPr>
            <p:spPr bwMode="auto">
              <a:xfrm>
                <a:off x="2415" y="869"/>
                <a:ext cx="140" cy="103"/>
              </a:xfrm>
              <a:custGeom>
                <a:avLst/>
                <a:gdLst>
                  <a:gd name="T0" fmla="*/ 72 w 140"/>
                  <a:gd name="T1" fmla="*/ 60 h 103"/>
                  <a:gd name="T2" fmla="*/ 71 w 140"/>
                  <a:gd name="T3" fmla="*/ 44 h 103"/>
                  <a:gd name="T4" fmla="*/ 75 w 140"/>
                  <a:gd name="T5" fmla="*/ 40 h 103"/>
                  <a:gd name="T6" fmla="*/ 75 w 140"/>
                  <a:gd name="T7" fmla="*/ 23 h 103"/>
                  <a:gd name="T8" fmla="*/ 68 w 140"/>
                  <a:gd name="T9" fmla="*/ 16 h 103"/>
                  <a:gd name="T10" fmla="*/ 64 w 140"/>
                  <a:gd name="T11" fmla="*/ 9 h 103"/>
                  <a:gd name="T12" fmla="*/ 46 w 140"/>
                  <a:gd name="T13" fmla="*/ 2 h 103"/>
                  <a:gd name="T14" fmla="*/ 50 w 140"/>
                  <a:gd name="T15" fmla="*/ 14 h 103"/>
                  <a:gd name="T16" fmla="*/ 40 w 140"/>
                  <a:gd name="T17" fmla="*/ 8 h 103"/>
                  <a:gd name="T18" fmla="*/ 28 w 140"/>
                  <a:gd name="T19" fmla="*/ 18 h 103"/>
                  <a:gd name="T20" fmla="*/ 43 w 140"/>
                  <a:gd name="T21" fmla="*/ 24 h 103"/>
                  <a:gd name="T22" fmla="*/ 27 w 140"/>
                  <a:gd name="T23" fmla="*/ 27 h 103"/>
                  <a:gd name="T24" fmla="*/ 16 w 140"/>
                  <a:gd name="T25" fmla="*/ 37 h 103"/>
                  <a:gd name="T26" fmla="*/ 31 w 140"/>
                  <a:gd name="T27" fmla="*/ 39 h 103"/>
                  <a:gd name="T28" fmla="*/ 21 w 140"/>
                  <a:gd name="T29" fmla="*/ 45 h 103"/>
                  <a:gd name="T30" fmla="*/ 2 w 140"/>
                  <a:gd name="T31" fmla="*/ 47 h 103"/>
                  <a:gd name="T32" fmla="*/ 5 w 140"/>
                  <a:gd name="T33" fmla="*/ 58 h 103"/>
                  <a:gd name="T34" fmla="*/ 11 w 140"/>
                  <a:gd name="T35" fmla="*/ 63 h 103"/>
                  <a:gd name="T36" fmla="*/ 19 w 140"/>
                  <a:gd name="T37" fmla="*/ 65 h 103"/>
                  <a:gd name="T38" fmla="*/ 24 w 140"/>
                  <a:gd name="T39" fmla="*/ 74 h 103"/>
                  <a:gd name="T40" fmla="*/ 33 w 140"/>
                  <a:gd name="T41" fmla="*/ 64 h 103"/>
                  <a:gd name="T42" fmla="*/ 38 w 140"/>
                  <a:gd name="T43" fmla="*/ 67 h 103"/>
                  <a:gd name="T44" fmla="*/ 43 w 140"/>
                  <a:gd name="T45" fmla="*/ 75 h 103"/>
                  <a:gd name="T46" fmla="*/ 52 w 140"/>
                  <a:gd name="T47" fmla="*/ 75 h 103"/>
                  <a:gd name="T48" fmla="*/ 65 w 140"/>
                  <a:gd name="T49" fmla="*/ 73 h 103"/>
                  <a:gd name="T50" fmla="*/ 55 w 140"/>
                  <a:gd name="T51" fmla="*/ 81 h 103"/>
                  <a:gd name="T52" fmla="*/ 37 w 140"/>
                  <a:gd name="T53" fmla="*/ 81 h 103"/>
                  <a:gd name="T54" fmla="*/ 21 w 140"/>
                  <a:gd name="T55" fmla="*/ 82 h 103"/>
                  <a:gd name="T56" fmla="*/ 24 w 140"/>
                  <a:gd name="T57" fmla="*/ 99 h 103"/>
                  <a:gd name="T58" fmla="*/ 44 w 140"/>
                  <a:gd name="T59" fmla="*/ 102 h 103"/>
                  <a:gd name="T60" fmla="*/ 55 w 140"/>
                  <a:gd name="T61" fmla="*/ 102 h 103"/>
                  <a:gd name="T62" fmla="*/ 63 w 140"/>
                  <a:gd name="T63" fmla="*/ 94 h 103"/>
                  <a:gd name="T64" fmla="*/ 72 w 140"/>
                  <a:gd name="T65" fmla="*/ 95 h 103"/>
                  <a:gd name="T66" fmla="*/ 85 w 140"/>
                  <a:gd name="T67" fmla="*/ 89 h 103"/>
                  <a:gd name="T68" fmla="*/ 86 w 140"/>
                  <a:gd name="T69" fmla="*/ 95 h 103"/>
                  <a:gd name="T70" fmla="*/ 97 w 140"/>
                  <a:gd name="T71" fmla="*/ 92 h 103"/>
                  <a:gd name="T72" fmla="*/ 103 w 140"/>
                  <a:gd name="T73" fmla="*/ 99 h 103"/>
                  <a:gd name="T74" fmla="*/ 116 w 140"/>
                  <a:gd name="T75" fmla="*/ 97 h 103"/>
                  <a:gd name="T76" fmla="*/ 120 w 140"/>
                  <a:gd name="T77" fmla="*/ 90 h 103"/>
                  <a:gd name="T78" fmla="*/ 128 w 140"/>
                  <a:gd name="T79" fmla="*/ 78 h 103"/>
                  <a:gd name="T80" fmla="*/ 140 w 140"/>
                  <a:gd name="T81" fmla="*/ 61 h 103"/>
                  <a:gd name="T82" fmla="*/ 127 w 140"/>
                  <a:gd name="T83" fmla="*/ 54 h 103"/>
                  <a:gd name="T84" fmla="*/ 123 w 140"/>
                  <a:gd name="T85" fmla="*/ 63 h 103"/>
                  <a:gd name="T86" fmla="*/ 119 w 140"/>
                  <a:gd name="T87" fmla="*/ 53 h 103"/>
                  <a:gd name="T88" fmla="*/ 108 w 140"/>
                  <a:gd name="T89" fmla="*/ 61 h 103"/>
                  <a:gd name="T90" fmla="*/ 119 w 140"/>
                  <a:gd name="T91" fmla="*/ 44 h 103"/>
                  <a:gd name="T92" fmla="*/ 113 w 140"/>
                  <a:gd name="T93" fmla="*/ 42 h 103"/>
                  <a:gd name="T94" fmla="*/ 119 w 140"/>
                  <a:gd name="T95" fmla="*/ 27 h 103"/>
                  <a:gd name="T96" fmla="*/ 124 w 140"/>
                  <a:gd name="T97" fmla="*/ 14 h 103"/>
                  <a:gd name="T98" fmla="*/ 118 w 140"/>
                  <a:gd name="T99" fmla="*/ 5 h 103"/>
                  <a:gd name="T100" fmla="*/ 106 w 140"/>
                  <a:gd name="T101" fmla="*/ 18 h 103"/>
                  <a:gd name="T102" fmla="*/ 100 w 140"/>
                  <a:gd name="T103" fmla="*/ 32 h 103"/>
                  <a:gd name="T104" fmla="*/ 95 w 140"/>
                  <a:gd name="T105" fmla="*/ 44 h 103"/>
                  <a:gd name="T106" fmla="*/ 96 w 140"/>
                  <a:gd name="T107" fmla="*/ 55 h 103"/>
                  <a:gd name="T108" fmla="*/ 92 w 140"/>
                  <a:gd name="T109" fmla="*/ 67 h 103"/>
                  <a:gd name="T110" fmla="*/ 80 w 140"/>
                  <a:gd name="T111" fmla="*/ 5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03">
                    <a:moveTo>
                      <a:pt x="80" y="59"/>
                    </a:moveTo>
                    <a:lnTo>
                      <a:pt x="78" y="58"/>
                    </a:lnTo>
                    <a:lnTo>
                      <a:pt x="77" y="60"/>
                    </a:lnTo>
                    <a:lnTo>
                      <a:pt x="74" y="61"/>
                    </a:lnTo>
                    <a:lnTo>
                      <a:pt x="72" y="60"/>
                    </a:lnTo>
                    <a:lnTo>
                      <a:pt x="72" y="54"/>
                    </a:lnTo>
                    <a:lnTo>
                      <a:pt x="75" y="52"/>
                    </a:lnTo>
                    <a:lnTo>
                      <a:pt x="76" y="45"/>
                    </a:lnTo>
                    <a:lnTo>
                      <a:pt x="75" y="45"/>
                    </a:lnTo>
                    <a:lnTo>
                      <a:pt x="71" y="44"/>
                    </a:lnTo>
                    <a:lnTo>
                      <a:pt x="69" y="44"/>
                    </a:lnTo>
                    <a:lnTo>
                      <a:pt x="68" y="42"/>
                    </a:lnTo>
                    <a:lnTo>
                      <a:pt x="71" y="40"/>
                    </a:lnTo>
                    <a:lnTo>
                      <a:pt x="74" y="42"/>
                    </a:lnTo>
                    <a:lnTo>
                      <a:pt x="75" y="40"/>
                    </a:lnTo>
                    <a:lnTo>
                      <a:pt x="74" y="33"/>
                    </a:lnTo>
                    <a:lnTo>
                      <a:pt x="71" y="29"/>
                    </a:lnTo>
                    <a:lnTo>
                      <a:pt x="73" y="27"/>
                    </a:lnTo>
                    <a:lnTo>
                      <a:pt x="75" y="25"/>
                    </a:lnTo>
                    <a:lnTo>
                      <a:pt x="75" y="23"/>
                    </a:lnTo>
                    <a:lnTo>
                      <a:pt x="73" y="21"/>
                    </a:lnTo>
                    <a:lnTo>
                      <a:pt x="73" y="19"/>
                    </a:lnTo>
                    <a:lnTo>
                      <a:pt x="71" y="16"/>
                    </a:lnTo>
                    <a:lnTo>
                      <a:pt x="70" y="16"/>
                    </a:lnTo>
                    <a:lnTo>
                      <a:pt x="68" y="16"/>
                    </a:lnTo>
                    <a:lnTo>
                      <a:pt x="67" y="16"/>
                    </a:lnTo>
                    <a:lnTo>
                      <a:pt x="61" y="17"/>
                    </a:lnTo>
                    <a:lnTo>
                      <a:pt x="61" y="14"/>
                    </a:lnTo>
                    <a:lnTo>
                      <a:pt x="62" y="10"/>
                    </a:lnTo>
                    <a:lnTo>
                      <a:pt x="64" y="9"/>
                    </a:lnTo>
                    <a:lnTo>
                      <a:pt x="64" y="3"/>
                    </a:lnTo>
                    <a:lnTo>
                      <a:pt x="61" y="0"/>
                    </a:lnTo>
                    <a:lnTo>
                      <a:pt x="56" y="1"/>
                    </a:lnTo>
                    <a:lnTo>
                      <a:pt x="54" y="0"/>
                    </a:lnTo>
                    <a:lnTo>
                      <a:pt x="46" y="2"/>
                    </a:lnTo>
                    <a:lnTo>
                      <a:pt x="44" y="4"/>
                    </a:lnTo>
                    <a:lnTo>
                      <a:pt x="46" y="6"/>
                    </a:lnTo>
                    <a:lnTo>
                      <a:pt x="46" y="8"/>
                    </a:lnTo>
                    <a:lnTo>
                      <a:pt x="49" y="11"/>
                    </a:lnTo>
                    <a:lnTo>
                      <a:pt x="50" y="14"/>
                    </a:lnTo>
                    <a:lnTo>
                      <a:pt x="49" y="13"/>
                    </a:lnTo>
                    <a:lnTo>
                      <a:pt x="46" y="9"/>
                    </a:lnTo>
                    <a:lnTo>
                      <a:pt x="43" y="9"/>
                    </a:lnTo>
                    <a:lnTo>
                      <a:pt x="42" y="8"/>
                    </a:lnTo>
                    <a:lnTo>
                      <a:pt x="40" y="8"/>
                    </a:lnTo>
                    <a:lnTo>
                      <a:pt x="36" y="10"/>
                    </a:lnTo>
                    <a:lnTo>
                      <a:pt x="34" y="10"/>
                    </a:lnTo>
                    <a:lnTo>
                      <a:pt x="33" y="12"/>
                    </a:lnTo>
                    <a:lnTo>
                      <a:pt x="31" y="15"/>
                    </a:lnTo>
                    <a:lnTo>
                      <a:pt x="28" y="18"/>
                    </a:lnTo>
                    <a:lnTo>
                      <a:pt x="30" y="20"/>
                    </a:lnTo>
                    <a:lnTo>
                      <a:pt x="36" y="23"/>
                    </a:lnTo>
                    <a:lnTo>
                      <a:pt x="38" y="23"/>
                    </a:lnTo>
                    <a:lnTo>
                      <a:pt x="41" y="24"/>
                    </a:lnTo>
                    <a:lnTo>
                      <a:pt x="43" y="24"/>
                    </a:lnTo>
                    <a:lnTo>
                      <a:pt x="43" y="27"/>
                    </a:lnTo>
                    <a:lnTo>
                      <a:pt x="42" y="27"/>
                    </a:lnTo>
                    <a:lnTo>
                      <a:pt x="39" y="26"/>
                    </a:lnTo>
                    <a:lnTo>
                      <a:pt x="33" y="25"/>
                    </a:lnTo>
                    <a:lnTo>
                      <a:pt x="27" y="27"/>
                    </a:lnTo>
                    <a:lnTo>
                      <a:pt x="26" y="26"/>
                    </a:lnTo>
                    <a:lnTo>
                      <a:pt x="23" y="26"/>
                    </a:lnTo>
                    <a:lnTo>
                      <a:pt x="19" y="30"/>
                    </a:lnTo>
                    <a:lnTo>
                      <a:pt x="16" y="35"/>
                    </a:lnTo>
                    <a:lnTo>
                      <a:pt x="16" y="37"/>
                    </a:lnTo>
                    <a:lnTo>
                      <a:pt x="19" y="37"/>
                    </a:lnTo>
                    <a:lnTo>
                      <a:pt x="24" y="39"/>
                    </a:lnTo>
                    <a:lnTo>
                      <a:pt x="26" y="38"/>
                    </a:lnTo>
                    <a:lnTo>
                      <a:pt x="30" y="38"/>
                    </a:lnTo>
                    <a:lnTo>
                      <a:pt x="31" y="39"/>
                    </a:lnTo>
                    <a:lnTo>
                      <a:pt x="33" y="41"/>
                    </a:lnTo>
                    <a:lnTo>
                      <a:pt x="30" y="44"/>
                    </a:lnTo>
                    <a:lnTo>
                      <a:pt x="26" y="44"/>
                    </a:lnTo>
                    <a:lnTo>
                      <a:pt x="24" y="46"/>
                    </a:lnTo>
                    <a:lnTo>
                      <a:pt x="21" y="45"/>
                    </a:lnTo>
                    <a:lnTo>
                      <a:pt x="17" y="43"/>
                    </a:lnTo>
                    <a:lnTo>
                      <a:pt x="12" y="43"/>
                    </a:lnTo>
                    <a:lnTo>
                      <a:pt x="11" y="42"/>
                    </a:lnTo>
                    <a:lnTo>
                      <a:pt x="8" y="43"/>
                    </a:lnTo>
                    <a:lnTo>
                      <a:pt x="2" y="47"/>
                    </a:lnTo>
                    <a:lnTo>
                      <a:pt x="4" y="50"/>
                    </a:lnTo>
                    <a:lnTo>
                      <a:pt x="4" y="53"/>
                    </a:lnTo>
                    <a:lnTo>
                      <a:pt x="0" y="53"/>
                    </a:lnTo>
                    <a:lnTo>
                      <a:pt x="0" y="54"/>
                    </a:lnTo>
                    <a:lnTo>
                      <a:pt x="5" y="58"/>
                    </a:lnTo>
                    <a:lnTo>
                      <a:pt x="8" y="63"/>
                    </a:lnTo>
                    <a:lnTo>
                      <a:pt x="9" y="63"/>
                    </a:lnTo>
                    <a:lnTo>
                      <a:pt x="10" y="60"/>
                    </a:lnTo>
                    <a:lnTo>
                      <a:pt x="12" y="61"/>
                    </a:lnTo>
                    <a:lnTo>
                      <a:pt x="11" y="63"/>
                    </a:lnTo>
                    <a:lnTo>
                      <a:pt x="14" y="66"/>
                    </a:lnTo>
                    <a:lnTo>
                      <a:pt x="14" y="70"/>
                    </a:lnTo>
                    <a:lnTo>
                      <a:pt x="16" y="72"/>
                    </a:lnTo>
                    <a:lnTo>
                      <a:pt x="18" y="70"/>
                    </a:lnTo>
                    <a:lnTo>
                      <a:pt x="19" y="65"/>
                    </a:lnTo>
                    <a:lnTo>
                      <a:pt x="20" y="66"/>
                    </a:lnTo>
                    <a:lnTo>
                      <a:pt x="23" y="66"/>
                    </a:lnTo>
                    <a:lnTo>
                      <a:pt x="21" y="68"/>
                    </a:lnTo>
                    <a:lnTo>
                      <a:pt x="21" y="72"/>
                    </a:lnTo>
                    <a:lnTo>
                      <a:pt x="24" y="74"/>
                    </a:lnTo>
                    <a:lnTo>
                      <a:pt x="26" y="73"/>
                    </a:lnTo>
                    <a:lnTo>
                      <a:pt x="27" y="71"/>
                    </a:lnTo>
                    <a:lnTo>
                      <a:pt x="32" y="68"/>
                    </a:lnTo>
                    <a:lnTo>
                      <a:pt x="33" y="65"/>
                    </a:lnTo>
                    <a:lnTo>
                      <a:pt x="33" y="64"/>
                    </a:lnTo>
                    <a:lnTo>
                      <a:pt x="35" y="67"/>
                    </a:lnTo>
                    <a:lnTo>
                      <a:pt x="36" y="65"/>
                    </a:lnTo>
                    <a:lnTo>
                      <a:pt x="40" y="64"/>
                    </a:lnTo>
                    <a:lnTo>
                      <a:pt x="41" y="64"/>
                    </a:lnTo>
                    <a:lnTo>
                      <a:pt x="38" y="67"/>
                    </a:lnTo>
                    <a:lnTo>
                      <a:pt x="35" y="70"/>
                    </a:lnTo>
                    <a:lnTo>
                      <a:pt x="35" y="72"/>
                    </a:lnTo>
                    <a:lnTo>
                      <a:pt x="39" y="74"/>
                    </a:lnTo>
                    <a:lnTo>
                      <a:pt x="41" y="73"/>
                    </a:lnTo>
                    <a:lnTo>
                      <a:pt x="43" y="75"/>
                    </a:lnTo>
                    <a:lnTo>
                      <a:pt x="45" y="74"/>
                    </a:lnTo>
                    <a:lnTo>
                      <a:pt x="48" y="73"/>
                    </a:lnTo>
                    <a:lnTo>
                      <a:pt x="50" y="71"/>
                    </a:lnTo>
                    <a:lnTo>
                      <a:pt x="52" y="73"/>
                    </a:lnTo>
                    <a:lnTo>
                      <a:pt x="52" y="75"/>
                    </a:lnTo>
                    <a:lnTo>
                      <a:pt x="55" y="75"/>
                    </a:lnTo>
                    <a:lnTo>
                      <a:pt x="60" y="73"/>
                    </a:lnTo>
                    <a:lnTo>
                      <a:pt x="60" y="75"/>
                    </a:lnTo>
                    <a:lnTo>
                      <a:pt x="64" y="75"/>
                    </a:lnTo>
                    <a:lnTo>
                      <a:pt x="65" y="73"/>
                    </a:lnTo>
                    <a:lnTo>
                      <a:pt x="66" y="75"/>
                    </a:lnTo>
                    <a:lnTo>
                      <a:pt x="64" y="76"/>
                    </a:lnTo>
                    <a:lnTo>
                      <a:pt x="64" y="78"/>
                    </a:lnTo>
                    <a:lnTo>
                      <a:pt x="57" y="78"/>
                    </a:lnTo>
                    <a:lnTo>
                      <a:pt x="55" y="81"/>
                    </a:lnTo>
                    <a:lnTo>
                      <a:pt x="53" y="80"/>
                    </a:lnTo>
                    <a:lnTo>
                      <a:pt x="50" y="80"/>
                    </a:lnTo>
                    <a:lnTo>
                      <a:pt x="45" y="78"/>
                    </a:lnTo>
                    <a:lnTo>
                      <a:pt x="41" y="78"/>
                    </a:lnTo>
                    <a:lnTo>
                      <a:pt x="37" y="81"/>
                    </a:lnTo>
                    <a:lnTo>
                      <a:pt x="34" y="81"/>
                    </a:lnTo>
                    <a:lnTo>
                      <a:pt x="31" y="80"/>
                    </a:lnTo>
                    <a:lnTo>
                      <a:pt x="30" y="82"/>
                    </a:lnTo>
                    <a:lnTo>
                      <a:pt x="25" y="80"/>
                    </a:lnTo>
                    <a:lnTo>
                      <a:pt x="21" y="82"/>
                    </a:lnTo>
                    <a:lnTo>
                      <a:pt x="20" y="87"/>
                    </a:lnTo>
                    <a:lnTo>
                      <a:pt x="21" y="89"/>
                    </a:lnTo>
                    <a:lnTo>
                      <a:pt x="20" y="93"/>
                    </a:lnTo>
                    <a:lnTo>
                      <a:pt x="23" y="96"/>
                    </a:lnTo>
                    <a:lnTo>
                      <a:pt x="24" y="99"/>
                    </a:lnTo>
                    <a:lnTo>
                      <a:pt x="28" y="101"/>
                    </a:lnTo>
                    <a:lnTo>
                      <a:pt x="32" y="103"/>
                    </a:lnTo>
                    <a:lnTo>
                      <a:pt x="36" y="103"/>
                    </a:lnTo>
                    <a:lnTo>
                      <a:pt x="40" y="102"/>
                    </a:lnTo>
                    <a:lnTo>
                      <a:pt x="44" y="102"/>
                    </a:lnTo>
                    <a:lnTo>
                      <a:pt x="45" y="103"/>
                    </a:lnTo>
                    <a:lnTo>
                      <a:pt x="48" y="103"/>
                    </a:lnTo>
                    <a:lnTo>
                      <a:pt x="51" y="102"/>
                    </a:lnTo>
                    <a:lnTo>
                      <a:pt x="52" y="103"/>
                    </a:lnTo>
                    <a:lnTo>
                      <a:pt x="55" y="102"/>
                    </a:lnTo>
                    <a:lnTo>
                      <a:pt x="56" y="99"/>
                    </a:lnTo>
                    <a:lnTo>
                      <a:pt x="59" y="99"/>
                    </a:lnTo>
                    <a:lnTo>
                      <a:pt x="61" y="98"/>
                    </a:lnTo>
                    <a:lnTo>
                      <a:pt x="61" y="96"/>
                    </a:lnTo>
                    <a:lnTo>
                      <a:pt x="63" y="94"/>
                    </a:lnTo>
                    <a:lnTo>
                      <a:pt x="64" y="95"/>
                    </a:lnTo>
                    <a:lnTo>
                      <a:pt x="66" y="92"/>
                    </a:lnTo>
                    <a:lnTo>
                      <a:pt x="68" y="94"/>
                    </a:lnTo>
                    <a:lnTo>
                      <a:pt x="71" y="93"/>
                    </a:lnTo>
                    <a:lnTo>
                      <a:pt x="72" y="95"/>
                    </a:lnTo>
                    <a:lnTo>
                      <a:pt x="75" y="95"/>
                    </a:lnTo>
                    <a:lnTo>
                      <a:pt x="77" y="93"/>
                    </a:lnTo>
                    <a:lnTo>
                      <a:pt x="81" y="91"/>
                    </a:lnTo>
                    <a:lnTo>
                      <a:pt x="83" y="91"/>
                    </a:lnTo>
                    <a:lnTo>
                      <a:pt x="85" y="89"/>
                    </a:lnTo>
                    <a:lnTo>
                      <a:pt x="85" y="88"/>
                    </a:lnTo>
                    <a:lnTo>
                      <a:pt x="87" y="89"/>
                    </a:lnTo>
                    <a:lnTo>
                      <a:pt x="88" y="91"/>
                    </a:lnTo>
                    <a:lnTo>
                      <a:pt x="86" y="92"/>
                    </a:lnTo>
                    <a:lnTo>
                      <a:pt x="86" y="95"/>
                    </a:lnTo>
                    <a:lnTo>
                      <a:pt x="90" y="96"/>
                    </a:lnTo>
                    <a:lnTo>
                      <a:pt x="92" y="95"/>
                    </a:lnTo>
                    <a:lnTo>
                      <a:pt x="93" y="93"/>
                    </a:lnTo>
                    <a:lnTo>
                      <a:pt x="95" y="92"/>
                    </a:lnTo>
                    <a:lnTo>
                      <a:pt x="97" y="92"/>
                    </a:lnTo>
                    <a:lnTo>
                      <a:pt x="97" y="93"/>
                    </a:lnTo>
                    <a:lnTo>
                      <a:pt x="95" y="96"/>
                    </a:lnTo>
                    <a:lnTo>
                      <a:pt x="96" y="99"/>
                    </a:lnTo>
                    <a:lnTo>
                      <a:pt x="99" y="100"/>
                    </a:lnTo>
                    <a:lnTo>
                      <a:pt x="103" y="99"/>
                    </a:lnTo>
                    <a:lnTo>
                      <a:pt x="108" y="97"/>
                    </a:lnTo>
                    <a:lnTo>
                      <a:pt x="110" y="97"/>
                    </a:lnTo>
                    <a:lnTo>
                      <a:pt x="113" y="96"/>
                    </a:lnTo>
                    <a:lnTo>
                      <a:pt x="115" y="98"/>
                    </a:lnTo>
                    <a:lnTo>
                      <a:pt x="116" y="97"/>
                    </a:lnTo>
                    <a:lnTo>
                      <a:pt x="116" y="96"/>
                    </a:lnTo>
                    <a:lnTo>
                      <a:pt x="117" y="95"/>
                    </a:lnTo>
                    <a:lnTo>
                      <a:pt x="119" y="94"/>
                    </a:lnTo>
                    <a:lnTo>
                      <a:pt x="120" y="92"/>
                    </a:lnTo>
                    <a:lnTo>
                      <a:pt x="120" y="90"/>
                    </a:lnTo>
                    <a:lnTo>
                      <a:pt x="123" y="88"/>
                    </a:lnTo>
                    <a:lnTo>
                      <a:pt x="124" y="87"/>
                    </a:lnTo>
                    <a:lnTo>
                      <a:pt x="127" y="82"/>
                    </a:lnTo>
                    <a:lnTo>
                      <a:pt x="127" y="80"/>
                    </a:lnTo>
                    <a:lnTo>
                      <a:pt x="128" y="78"/>
                    </a:lnTo>
                    <a:lnTo>
                      <a:pt x="130" y="78"/>
                    </a:lnTo>
                    <a:lnTo>
                      <a:pt x="133" y="77"/>
                    </a:lnTo>
                    <a:lnTo>
                      <a:pt x="136" y="73"/>
                    </a:lnTo>
                    <a:lnTo>
                      <a:pt x="139" y="65"/>
                    </a:lnTo>
                    <a:lnTo>
                      <a:pt x="140" y="61"/>
                    </a:lnTo>
                    <a:lnTo>
                      <a:pt x="139" y="58"/>
                    </a:lnTo>
                    <a:lnTo>
                      <a:pt x="137" y="53"/>
                    </a:lnTo>
                    <a:lnTo>
                      <a:pt x="133" y="50"/>
                    </a:lnTo>
                    <a:lnTo>
                      <a:pt x="132" y="50"/>
                    </a:lnTo>
                    <a:lnTo>
                      <a:pt x="127" y="54"/>
                    </a:lnTo>
                    <a:lnTo>
                      <a:pt x="127" y="58"/>
                    </a:lnTo>
                    <a:lnTo>
                      <a:pt x="126" y="61"/>
                    </a:lnTo>
                    <a:lnTo>
                      <a:pt x="126" y="61"/>
                    </a:lnTo>
                    <a:lnTo>
                      <a:pt x="126" y="63"/>
                    </a:lnTo>
                    <a:lnTo>
                      <a:pt x="123" y="63"/>
                    </a:lnTo>
                    <a:lnTo>
                      <a:pt x="121" y="66"/>
                    </a:lnTo>
                    <a:lnTo>
                      <a:pt x="120" y="65"/>
                    </a:lnTo>
                    <a:lnTo>
                      <a:pt x="123" y="60"/>
                    </a:lnTo>
                    <a:lnTo>
                      <a:pt x="123" y="55"/>
                    </a:lnTo>
                    <a:lnTo>
                      <a:pt x="119" y="53"/>
                    </a:lnTo>
                    <a:lnTo>
                      <a:pt x="117" y="54"/>
                    </a:lnTo>
                    <a:lnTo>
                      <a:pt x="116" y="56"/>
                    </a:lnTo>
                    <a:lnTo>
                      <a:pt x="110" y="59"/>
                    </a:lnTo>
                    <a:lnTo>
                      <a:pt x="109" y="62"/>
                    </a:lnTo>
                    <a:lnTo>
                      <a:pt x="108" y="61"/>
                    </a:lnTo>
                    <a:lnTo>
                      <a:pt x="109" y="58"/>
                    </a:lnTo>
                    <a:lnTo>
                      <a:pt x="113" y="53"/>
                    </a:lnTo>
                    <a:lnTo>
                      <a:pt x="117" y="50"/>
                    </a:lnTo>
                    <a:lnTo>
                      <a:pt x="120" y="46"/>
                    </a:lnTo>
                    <a:lnTo>
                      <a:pt x="119" y="44"/>
                    </a:lnTo>
                    <a:lnTo>
                      <a:pt x="115" y="44"/>
                    </a:lnTo>
                    <a:lnTo>
                      <a:pt x="112" y="45"/>
                    </a:lnTo>
                    <a:lnTo>
                      <a:pt x="111" y="45"/>
                    </a:lnTo>
                    <a:lnTo>
                      <a:pt x="111" y="44"/>
                    </a:lnTo>
                    <a:lnTo>
                      <a:pt x="113" y="42"/>
                    </a:lnTo>
                    <a:lnTo>
                      <a:pt x="117" y="37"/>
                    </a:lnTo>
                    <a:lnTo>
                      <a:pt x="118" y="37"/>
                    </a:lnTo>
                    <a:lnTo>
                      <a:pt x="120" y="36"/>
                    </a:lnTo>
                    <a:lnTo>
                      <a:pt x="120" y="28"/>
                    </a:lnTo>
                    <a:lnTo>
                      <a:pt x="119" y="27"/>
                    </a:lnTo>
                    <a:lnTo>
                      <a:pt x="119" y="23"/>
                    </a:lnTo>
                    <a:lnTo>
                      <a:pt x="120" y="20"/>
                    </a:lnTo>
                    <a:lnTo>
                      <a:pt x="120" y="16"/>
                    </a:lnTo>
                    <a:lnTo>
                      <a:pt x="121" y="15"/>
                    </a:lnTo>
                    <a:lnTo>
                      <a:pt x="124" y="14"/>
                    </a:lnTo>
                    <a:lnTo>
                      <a:pt x="125" y="13"/>
                    </a:lnTo>
                    <a:lnTo>
                      <a:pt x="123" y="9"/>
                    </a:lnTo>
                    <a:lnTo>
                      <a:pt x="124" y="8"/>
                    </a:lnTo>
                    <a:lnTo>
                      <a:pt x="120" y="6"/>
                    </a:lnTo>
                    <a:lnTo>
                      <a:pt x="118" y="5"/>
                    </a:lnTo>
                    <a:lnTo>
                      <a:pt x="112" y="13"/>
                    </a:lnTo>
                    <a:lnTo>
                      <a:pt x="109" y="13"/>
                    </a:lnTo>
                    <a:lnTo>
                      <a:pt x="108" y="16"/>
                    </a:lnTo>
                    <a:lnTo>
                      <a:pt x="108" y="19"/>
                    </a:lnTo>
                    <a:lnTo>
                      <a:pt x="106" y="18"/>
                    </a:lnTo>
                    <a:lnTo>
                      <a:pt x="104" y="18"/>
                    </a:lnTo>
                    <a:lnTo>
                      <a:pt x="102" y="20"/>
                    </a:lnTo>
                    <a:lnTo>
                      <a:pt x="99" y="23"/>
                    </a:lnTo>
                    <a:lnTo>
                      <a:pt x="100" y="28"/>
                    </a:lnTo>
                    <a:lnTo>
                      <a:pt x="100" y="32"/>
                    </a:lnTo>
                    <a:lnTo>
                      <a:pt x="102" y="34"/>
                    </a:lnTo>
                    <a:lnTo>
                      <a:pt x="103" y="38"/>
                    </a:lnTo>
                    <a:lnTo>
                      <a:pt x="102" y="43"/>
                    </a:lnTo>
                    <a:lnTo>
                      <a:pt x="99" y="43"/>
                    </a:lnTo>
                    <a:lnTo>
                      <a:pt x="95" y="44"/>
                    </a:lnTo>
                    <a:lnTo>
                      <a:pt x="93" y="44"/>
                    </a:lnTo>
                    <a:lnTo>
                      <a:pt x="92" y="47"/>
                    </a:lnTo>
                    <a:lnTo>
                      <a:pt x="94" y="49"/>
                    </a:lnTo>
                    <a:lnTo>
                      <a:pt x="93" y="51"/>
                    </a:lnTo>
                    <a:lnTo>
                      <a:pt x="96" y="55"/>
                    </a:lnTo>
                    <a:lnTo>
                      <a:pt x="97" y="61"/>
                    </a:lnTo>
                    <a:lnTo>
                      <a:pt x="92" y="63"/>
                    </a:lnTo>
                    <a:lnTo>
                      <a:pt x="94" y="65"/>
                    </a:lnTo>
                    <a:lnTo>
                      <a:pt x="94" y="66"/>
                    </a:lnTo>
                    <a:lnTo>
                      <a:pt x="92" y="67"/>
                    </a:lnTo>
                    <a:lnTo>
                      <a:pt x="90" y="64"/>
                    </a:lnTo>
                    <a:lnTo>
                      <a:pt x="85" y="61"/>
                    </a:lnTo>
                    <a:lnTo>
                      <a:pt x="84" y="62"/>
                    </a:lnTo>
                    <a:lnTo>
                      <a:pt x="80" y="61"/>
                    </a:lnTo>
                    <a:lnTo>
                      <a:pt x="80"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7" name="Freeform 1118">
                <a:extLst>
                  <a:ext uri="{FF2B5EF4-FFF2-40B4-BE49-F238E27FC236}">
                    <a16:creationId xmlns:a16="http://schemas.microsoft.com/office/drawing/2014/main" id="{ED058EDD-4A31-4DB9-BE10-24753BC4ED6D}"/>
                  </a:ext>
                </a:extLst>
              </p:cNvPr>
              <p:cNvSpPr>
                <a:spLocks/>
              </p:cNvSpPr>
              <p:nvPr/>
            </p:nvSpPr>
            <p:spPr bwMode="auto">
              <a:xfrm>
                <a:off x="2382" y="855"/>
                <a:ext cx="4" cy="4"/>
              </a:xfrm>
              <a:custGeom>
                <a:avLst/>
                <a:gdLst>
                  <a:gd name="T0" fmla="*/ 4 w 4"/>
                  <a:gd name="T1" fmla="*/ 4 h 4"/>
                  <a:gd name="T2" fmla="*/ 4 w 4"/>
                  <a:gd name="T3" fmla="*/ 3 h 4"/>
                  <a:gd name="T4" fmla="*/ 4 w 4"/>
                  <a:gd name="T5" fmla="*/ 1 h 4"/>
                  <a:gd name="T6" fmla="*/ 1 w 4"/>
                  <a:gd name="T7" fmla="*/ 0 h 4"/>
                  <a:gd name="T8" fmla="*/ 0 w 4"/>
                  <a:gd name="T9" fmla="*/ 1 h 4"/>
                  <a:gd name="T10" fmla="*/ 1 w 4"/>
                  <a:gd name="T11" fmla="*/ 3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4" y="3"/>
                    </a:lnTo>
                    <a:lnTo>
                      <a:pt x="4" y="1"/>
                    </a:lnTo>
                    <a:lnTo>
                      <a:pt x="1" y="0"/>
                    </a:lnTo>
                    <a:lnTo>
                      <a:pt x="0" y="1"/>
                    </a:lnTo>
                    <a:lnTo>
                      <a:pt x="1"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8" name="Freeform 1119">
                <a:extLst>
                  <a:ext uri="{FF2B5EF4-FFF2-40B4-BE49-F238E27FC236}">
                    <a16:creationId xmlns:a16="http://schemas.microsoft.com/office/drawing/2014/main" id="{FDC313D4-823F-45B7-A7EA-3FA368D0C4F6}"/>
                  </a:ext>
                </a:extLst>
              </p:cNvPr>
              <p:cNvSpPr>
                <a:spLocks/>
              </p:cNvSpPr>
              <p:nvPr/>
            </p:nvSpPr>
            <p:spPr bwMode="auto">
              <a:xfrm>
                <a:off x="2901" y="1803"/>
                <a:ext cx="3" cy="5"/>
              </a:xfrm>
              <a:custGeom>
                <a:avLst/>
                <a:gdLst>
                  <a:gd name="T0" fmla="*/ 0 w 4"/>
                  <a:gd name="T1" fmla="*/ 6 h 7"/>
                  <a:gd name="T2" fmla="*/ 1 w 4"/>
                  <a:gd name="T3" fmla="*/ 7 h 7"/>
                  <a:gd name="T4" fmla="*/ 3 w 4"/>
                  <a:gd name="T5" fmla="*/ 6 h 7"/>
                  <a:gd name="T6" fmla="*/ 4 w 4"/>
                  <a:gd name="T7" fmla="*/ 3 h 7"/>
                  <a:gd name="T8" fmla="*/ 4 w 4"/>
                  <a:gd name="T9" fmla="*/ 0 h 7"/>
                  <a:gd name="T10" fmla="*/ 1 w 4"/>
                  <a:gd name="T11" fmla="*/ 2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cubicBezTo>
                      <a:pt x="0" y="6"/>
                      <a:pt x="1" y="7"/>
                      <a:pt x="1" y="7"/>
                    </a:cubicBezTo>
                    <a:cubicBezTo>
                      <a:pt x="3" y="6"/>
                      <a:pt x="3" y="6"/>
                      <a:pt x="3" y="6"/>
                    </a:cubicBezTo>
                    <a:cubicBezTo>
                      <a:pt x="4" y="3"/>
                      <a:pt x="4" y="3"/>
                      <a:pt x="4" y="3"/>
                    </a:cubicBezTo>
                    <a:cubicBezTo>
                      <a:pt x="4" y="0"/>
                      <a:pt x="4" y="0"/>
                      <a:pt x="4"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9" name="Freeform 1120">
                <a:extLst>
                  <a:ext uri="{FF2B5EF4-FFF2-40B4-BE49-F238E27FC236}">
                    <a16:creationId xmlns:a16="http://schemas.microsoft.com/office/drawing/2014/main" id="{FC07A75A-3EE2-419D-97A5-81246DEF166D}"/>
                  </a:ext>
                </a:extLst>
              </p:cNvPr>
              <p:cNvSpPr>
                <a:spLocks/>
              </p:cNvSpPr>
              <p:nvPr/>
            </p:nvSpPr>
            <p:spPr bwMode="auto">
              <a:xfrm>
                <a:off x="2771" y="876"/>
                <a:ext cx="6" cy="9"/>
              </a:xfrm>
              <a:custGeom>
                <a:avLst/>
                <a:gdLst>
                  <a:gd name="T0" fmla="*/ 5 w 6"/>
                  <a:gd name="T1" fmla="*/ 3 h 9"/>
                  <a:gd name="T2" fmla="*/ 6 w 6"/>
                  <a:gd name="T3" fmla="*/ 1 h 9"/>
                  <a:gd name="T4" fmla="*/ 5 w 6"/>
                  <a:gd name="T5" fmla="*/ 0 h 9"/>
                  <a:gd name="T6" fmla="*/ 3 w 6"/>
                  <a:gd name="T7" fmla="*/ 1 h 9"/>
                  <a:gd name="T8" fmla="*/ 2 w 6"/>
                  <a:gd name="T9" fmla="*/ 3 h 9"/>
                  <a:gd name="T10" fmla="*/ 1 w 6"/>
                  <a:gd name="T11" fmla="*/ 6 h 9"/>
                  <a:gd name="T12" fmla="*/ 0 w 6"/>
                  <a:gd name="T13" fmla="*/ 9 h 9"/>
                  <a:gd name="T14" fmla="*/ 2 w 6"/>
                  <a:gd name="T15" fmla="*/ 9 h 9"/>
                  <a:gd name="T16" fmla="*/ 5 w 6"/>
                  <a:gd name="T17" fmla="*/ 5 h 9"/>
                  <a:gd name="T18" fmla="*/ 5 w 6"/>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5" y="3"/>
                    </a:moveTo>
                    <a:lnTo>
                      <a:pt x="6" y="1"/>
                    </a:lnTo>
                    <a:lnTo>
                      <a:pt x="5" y="0"/>
                    </a:lnTo>
                    <a:lnTo>
                      <a:pt x="3" y="1"/>
                    </a:lnTo>
                    <a:lnTo>
                      <a:pt x="2" y="3"/>
                    </a:lnTo>
                    <a:lnTo>
                      <a:pt x="1" y="6"/>
                    </a:lnTo>
                    <a:lnTo>
                      <a:pt x="0" y="9"/>
                    </a:lnTo>
                    <a:lnTo>
                      <a:pt x="2" y="9"/>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0" name="Freeform 1121">
                <a:extLst>
                  <a:ext uri="{FF2B5EF4-FFF2-40B4-BE49-F238E27FC236}">
                    <a16:creationId xmlns:a16="http://schemas.microsoft.com/office/drawing/2014/main" id="{3E7EBAB5-3BA2-4FBC-9457-8A19EBBF364D}"/>
                  </a:ext>
                </a:extLst>
              </p:cNvPr>
              <p:cNvSpPr>
                <a:spLocks/>
              </p:cNvSpPr>
              <p:nvPr/>
            </p:nvSpPr>
            <p:spPr bwMode="auto">
              <a:xfrm>
                <a:off x="2888" y="1373"/>
                <a:ext cx="5" cy="6"/>
              </a:xfrm>
              <a:custGeom>
                <a:avLst/>
                <a:gdLst>
                  <a:gd name="T0" fmla="*/ 4 w 6"/>
                  <a:gd name="T1" fmla="*/ 6 h 8"/>
                  <a:gd name="T2" fmla="*/ 6 w 6"/>
                  <a:gd name="T3" fmla="*/ 2 h 8"/>
                  <a:gd name="T4" fmla="*/ 4 w 6"/>
                  <a:gd name="T5" fmla="*/ 0 h 8"/>
                  <a:gd name="T6" fmla="*/ 3 w 6"/>
                  <a:gd name="T7" fmla="*/ 1 h 8"/>
                  <a:gd name="T8" fmla="*/ 1 w 6"/>
                  <a:gd name="T9" fmla="*/ 3 h 8"/>
                  <a:gd name="T10" fmla="*/ 0 w 6"/>
                  <a:gd name="T11" fmla="*/ 7 h 8"/>
                  <a:gd name="T12" fmla="*/ 2 w 6"/>
                  <a:gd name="T13" fmla="*/ 7 h 8"/>
                  <a:gd name="T14" fmla="*/ 4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4" y="6"/>
                    </a:moveTo>
                    <a:cubicBezTo>
                      <a:pt x="6" y="2"/>
                      <a:pt x="6" y="2"/>
                      <a:pt x="6" y="2"/>
                    </a:cubicBezTo>
                    <a:cubicBezTo>
                      <a:pt x="4" y="0"/>
                      <a:pt x="4" y="0"/>
                      <a:pt x="4" y="0"/>
                    </a:cubicBezTo>
                    <a:cubicBezTo>
                      <a:pt x="3" y="1"/>
                      <a:pt x="3" y="1"/>
                      <a:pt x="3" y="1"/>
                    </a:cubicBezTo>
                    <a:cubicBezTo>
                      <a:pt x="1" y="3"/>
                      <a:pt x="1" y="3"/>
                      <a:pt x="1" y="3"/>
                    </a:cubicBezTo>
                    <a:cubicBezTo>
                      <a:pt x="0" y="7"/>
                      <a:pt x="0" y="7"/>
                      <a:pt x="0" y="7"/>
                    </a:cubicBezTo>
                    <a:cubicBezTo>
                      <a:pt x="0" y="8"/>
                      <a:pt x="2" y="7"/>
                      <a:pt x="2" y="7"/>
                    </a:cubicBez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1" name="Freeform 1122">
                <a:extLst>
                  <a:ext uri="{FF2B5EF4-FFF2-40B4-BE49-F238E27FC236}">
                    <a16:creationId xmlns:a16="http://schemas.microsoft.com/office/drawing/2014/main" id="{ED3C892F-7626-4736-A4D7-FB923852A9EC}"/>
                  </a:ext>
                </a:extLst>
              </p:cNvPr>
              <p:cNvSpPr>
                <a:spLocks/>
              </p:cNvSpPr>
              <p:nvPr/>
            </p:nvSpPr>
            <p:spPr bwMode="auto">
              <a:xfrm>
                <a:off x="2906" y="1856"/>
                <a:ext cx="4" cy="5"/>
              </a:xfrm>
              <a:custGeom>
                <a:avLst/>
                <a:gdLst>
                  <a:gd name="T0" fmla="*/ 3 w 5"/>
                  <a:gd name="T1" fmla="*/ 1 h 6"/>
                  <a:gd name="T2" fmla="*/ 2 w 5"/>
                  <a:gd name="T3" fmla="*/ 2 h 6"/>
                  <a:gd name="T4" fmla="*/ 1 w 5"/>
                  <a:gd name="T5" fmla="*/ 1 h 6"/>
                  <a:gd name="T6" fmla="*/ 0 w 5"/>
                  <a:gd name="T7" fmla="*/ 0 h 6"/>
                  <a:gd name="T8" fmla="*/ 0 w 5"/>
                  <a:gd name="T9" fmla="*/ 2 h 6"/>
                  <a:gd name="T10" fmla="*/ 1 w 5"/>
                  <a:gd name="T11" fmla="*/ 6 h 6"/>
                  <a:gd name="T12" fmla="*/ 3 w 5"/>
                  <a:gd name="T13" fmla="*/ 6 h 6"/>
                  <a:gd name="T14" fmla="*/ 5 w 5"/>
                  <a:gd name="T15" fmla="*/ 4 h 6"/>
                  <a:gd name="T16" fmla="*/ 5 w 5"/>
                  <a:gd name="T17" fmla="*/ 3 h 6"/>
                  <a:gd name="T18" fmla="*/ 3 w 5"/>
                  <a:gd name="T1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1"/>
                    </a:moveTo>
                    <a:cubicBezTo>
                      <a:pt x="2" y="2"/>
                      <a:pt x="2" y="2"/>
                      <a:pt x="2" y="2"/>
                    </a:cubicBezTo>
                    <a:cubicBezTo>
                      <a:pt x="1" y="1"/>
                      <a:pt x="1" y="1"/>
                      <a:pt x="1" y="1"/>
                    </a:cubicBezTo>
                    <a:cubicBezTo>
                      <a:pt x="0" y="0"/>
                      <a:pt x="0" y="0"/>
                      <a:pt x="0" y="0"/>
                    </a:cubicBezTo>
                    <a:cubicBezTo>
                      <a:pt x="0" y="2"/>
                      <a:pt x="0" y="2"/>
                      <a:pt x="0" y="2"/>
                    </a:cubicBezTo>
                    <a:cubicBezTo>
                      <a:pt x="1" y="6"/>
                      <a:pt x="1" y="6"/>
                      <a:pt x="1" y="6"/>
                    </a:cubicBezTo>
                    <a:cubicBezTo>
                      <a:pt x="1" y="6"/>
                      <a:pt x="3" y="6"/>
                      <a:pt x="3" y="6"/>
                    </a:cubicBezTo>
                    <a:cubicBezTo>
                      <a:pt x="5" y="4"/>
                      <a:pt x="5" y="4"/>
                      <a:pt x="5" y="4"/>
                    </a:cubicBezTo>
                    <a:cubicBezTo>
                      <a:pt x="5" y="3"/>
                      <a:pt x="5" y="3"/>
                      <a:pt x="5" y="3"/>
                    </a:cubicBez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2" name="Freeform 1123">
                <a:extLst>
                  <a:ext uri="{FF2B5EF4-FFF2-40B4-BE49-F238E27FC236}">
                    <a16:creationId xmlns:a16="http://schemas.microsoft.com/office/drawing/2014/main" id="{3A7AB687-47D3-4553-A624-7D32209248C0}"/>
                  </a:ext>
                </a:extLst>
              </p:cNvPr>
              <p:cNvSpPr>
                <a:spLocks/>
              </p:cNvSpPr>
              <p:nvPr/>
            </p:nvSpPr>
            <p:spPr bwMode="auto">
              <a:xfrm>
                <a:off x="2877" y="1357"/>
                <a:ext cx="4" cy="6"/>
              </a:xfrm>
              <a:custGeom>
                <a:avLst/>
                <a:gdLst>
                  <a:gd name="T0" fmla="*/ 2 w 4"/>
                  <a:gd name="T1" fmla="*/ 6 h 6"/>
                  <a:gd name="T2" fmla="*/ 4 w 4"/>
                  <a:gd name="T3" fmla="*/ 5 h 6"/>
                  <a:gd name="T4" fmla="*/ 4 w 4"/>
                  <a:gd name="T5" fmla="*/ 1 h 6"/>
                  <a:gd name="T6" fmla="*/ 2 w 4"/>
                  <a:gd name="T7" fmla="*/ 0 h 6"/>
                  <a:gd name="T8" fmla="*/ 0 w 4"/>
                  <a:gd name="T9" fmla="*/ 2 h 6"/>
                  <a:gd name="T10" fmla="*/ 0 w 4"/>
                  <a:gd name="T11" fmla="*/ 6 h 6"/>
                  <a:gd name="T12" fmla="*/ 2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6"/>
                    </a:moveTo>
                    <a:lnTo>
                      <a:pt x="4" y="5"/>
                    </a:lnTo>
                    <a:lnTo>
                      <a:pt x="4" y="1"/>
                    </a:lnTo>
                    <a:lnTo>
                      <a:pt x="2" y="0"/>
                    </a:lnTo>
                    <a:lnTo>
                      <a:pt x="0" y="2"/>
                    </a:lnTo>
                    <a:lnTo>
                      <a:pt x="0"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3" name="Freeform 1124">
                <a:extLst>
                  <a:ext uri="{FF2B5EF4-FFF2-40B4-BE49-F238E27FC236}">
                    <a16:creationId xmlns:a16="http://schemas.microsoft.com/office/drawing/2014/main" id="{C0FF2FC0-8599-40C3-AEA5-CD10BF567292}"/>
                  </a:ext>
                </a:extLst>
              </p:cNvPr>
              <p:cNvSpPr>
                <a:spLocks/>
              </p:cNvSpPr>
              <p:nvPr/>
            </p:nvSpPr>
            <p:spPr bwMode="auto">
              <a:xfrm>
                <a:off x="2910" y="892"/>
                <a:ext cx="4" cy="4"/>
              </a:xfrm>
              <a:custGeom>
                <a:avLst/>
                <a:gdLst>
                  <a:gd name="T0" fmla="*/ 5 w 5"/>
                  <a:gd name="T1" fmla="*/ 2 h 5"/>
                  <a:gd name="T2" fmla="*/ 3 w 5"/>
                  <a:gd name="T3" fmla="*/ 0 h 5"/>
                  <a:gd name="T4" fmla="*/ 2 w 5"/>
                  <a:gd name="T5" fmla="*/ 1 h 5"/>
                  <a:gd name="T6" fmla="*/ 0 w 5"/>
                  <a:gd name="T7" fmla="*/ 2 h 5"/>
                  <a:gd name="T8" fmla="*/ 2 w 5"/>
                  <a:gd name="T9" fmla="*/ 5 h 5"/>
                  <a:gd name="T10" fmla="*/ 5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3" y="0"/>
                      <a:pt x="3" y="0"/>
                      <a:pt x="3" y="0"/>
                    </a:cubicBezTo>
                    <a:cubicBezTo>
                      <a:pt x="3" y="0"/>
                      <a:pt x="2" y="1"/>
                      <a:pt x="2" y="1"/>
                    </a:cubicBezTo>
                    <a:cubicBezTo>
                      <a:pt x="0" y="2"/>
                      <a:pt x="0" y="2"/>
                      <a:pt x="0" y="2"/>
                    </a:cubicBezTo>
                    <a:cubicBezTo>
                      <a:pt x="2" y="5"/>
                      <a:pt x="2" y="5"/>
                      <a:pt x="2" y="5"/>
                    </a:cubicBezTo>
                    <a:cubicBezTo>
                      <a:pt x="5" y="5"/>
                      <a:pt x="5" y="5"/>
                      <a:pt x="5" y="5"/>
                    </a:cubicBez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4" name="Freeform 1125">
                <a:extLst>
                  <a:ext uri="{FF2B5EF4-FFF2-40B4-BE49-F238E27FC236}">
                    <a16:creationId xmlns:a16="http://schemas.microsoft.com/office/drawing/2014/main" id="{63A7A7F4-DAAD-4281-A848-AEDF33087E19}"/>
                  </a:ext>
                </a:extLst>
              </p:cNvPr>
              <p:cNvSpPr>
                <a:spLocks/>
              </p:cNvSpPr>
              <p:nvPr/>
            </p:nvSpPr>
            <p:spPr bwMode="auto">
              <a:xfrm>
                <a:off x="2899" y="1858"/>
                <a:ext cx="5" cy="5"/>
              </a:xfrm>
              <a:custGeom>
                <a:avLst/>
                <a:gdLst>
                  <a:gd name="T0" fmla="*/ 0 w 5"/>
                  <a:gd name="T1" fmla="*/ 4 h 5"/>
                  <a:gd name="T2" fmla="*/ 2 w 5"/>
                  <a:gd name="T3" fmla="*/ 5 h 5"/>
                  <a:gd name="T4" fmla="*/ 4 w 5"/>
                  <a:gd name="T5" fmla="*/ 4 h 5"/>
                  <a:gd name="T6" fmla="*/ 5 w 5"/>
                  <a:gd name="T7" fmla="*/ 2 h 5"/>
                  <a:gd name="T8" fmla="*/ 5 w 5"/>
                  <a:gd name="T9" fmla="*/ 0 h 5"/>
                  <a:gd name="T10" fmla="*/ 4 w 5"/>
                  <a:gd name="T11" fmla="*/ 0 h 5"/>
                  <a:gd name="T12" fmla="*/ 4 w 5"/>
                  <a:gd name="T13" fmla="*/ 0 h 5"/>
                  <a:gd name="T14" fmla="*/ 3 w 5"/>
                  <a:gd name="T15" fmla="*/ 3 h 5"/>
                  <a:gd name="T16" fmla="*/ 3 w 5"/>
                  <a:gd name="T17" fmla="*/ 3 h 5"/>
                  <a:gd name="T18" fmla="*/ 1 w 5"/>
                  <a:gd name="T19" fmla="*/ 2 h 5"/>
                  <a:gd name="T20" fmla="*/ 1 w 5"/>
                  <a:gd name="T21" fmla="*/ 3 h 5"/>
                  <a:gd name="T22" fmla="*/ 0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4"/>
                    </a:moveTo>
                    <a:lnTo>
                      <a:pt x="2" y="5"/>
                    </a:lnTo>
                    <a:lnTo>
                      <a:pt x="4" y="4"/>
                    </a:lnTo>
                    <a:lnTo>
                      <a:pt x="5" y="2"/>
                    </a:lnTo>
                    <a:lnTo>
                      <a:pt x="5" y="0"/>
                    </a:lnTo>
                    <a:lnTo>
                      <a:pt x="4" y="0"/>
                    </a:lnTo>
                    <a:lnTo>
                      <a:pt x="4" y="0"/>
                    </a:lnTo>
                    <a:lnTo>
                      <a:pt x="3" y="3"/>
                    </a:lnTo>
                    <a:lnTo>
                      <a:pt x="3" y="3"/>
                    </a:lnTo>
                    <a:lnTo>
                      <a:pt x="1" y="2"/>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5" name="Freeform 1126">
                <a:extLst>
                  <a:ext uri="{FF2B5EF4-FFF2-40B4-BE49-F238E27FC236}">
                    <a16:creationId xmlns:a16="http://schemas.microsoft.com/office/drawing/2014/main" id="{42A7F13E-646E-4589-9E26-6D79C1C7329E}"/>
                  </a:ext>
                </a:extLst>
              </p:cNvPr>
              <p:cNvSpPr>
                <a:spLocks/>
              </p:cNvSpPr>
              <p:nvPr/>
            </p:nvSpPr>
            <p:spPr bwMode="auto">
              <a:xfrm>
                <a:off x="2844" y="1321"/>
                <a:ext cx="3" cy="2"/>
              </a:xfrm>
              <a:custGeom>
                <a:avLst/>
                <a:gdLst>
                  <a:gd name="T0" fmla="*/ 0 w 3"/>
                  <a:gd name="T1" fmla="*/ 0 h 2"/>
                  <a:gd name="T2" fmla="*/ 2 w 3"/>
                  <a:gd name="T3" fmla="*/ 2 h 2"/>
                  <a:gd name="T4" fmla="*/ 3 w 3"/>
                  <a:gd name="T5" fmla="*/ 1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6" name="Freeform 1127">
                <a:extLst>
                  <a:ext uri="{FF2B5EF4-FFF2-40B4-BE49-F238E27FC236}">
                    <a16:creationId xmlns:a16="http://schemas.microsoft.com/office/drawing/2014/main" id="{D461B1F1-F305-40DB-B458-115EB5DCEA68}"/>
                  </a:ext>
                </a:extLst>
              </p:cNvPr>
              <p:cNvSpPr>
                <a:spLocks/>
              </p:cNvSpPr>
              <p:nvPr/>
            </p:nvSpPr>
            <p:spPr bwMode="auto">
              <a:xfrm>
                <a:off x="2857" y="1286"/>
                <a:ext cx="4" cy="3"/>
              </a:xfrm>
              <a:custGeom>
                <a:avLst/>
                <a:gdLst>
                  <a:gd name="T0" fmla="*/ 0 w 4"/>
                  <a:gd name="T1" fmla="*/ 2 h 3"/>
                  <a:gd name="T2" fmla="*/ 1 w 4"/>
                  <a:gd name="T3" fmla="*/ 3 h 3"/>
                  <a:gd name="T4" fmla="*/ 3 w 4"/>
                  <a:gd name="T5" fmla="*/ 3 h 3"/>
                  <a:gd name="T6" fmla="*/ 4 w 4"/>
                  <a:gd name="T7" fmla="*/ 0 h 3"/>
                  <a:gd name="T8" fmla="*/ 2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lnTo>
                      <a:pt x="1" y="3"/>
                    </a:lnTo>
                    <a:lnTo>
                      <a:pt x="3" y="3"/>
                    </a:lnTo>
                    <a:lnTo>
                      <a:pt x="4"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7" name="Freeform 1128">
                <a:extLst>
                  <a:ext uri="{FF2B5EF4-FFF2-40B4-BE49-F238E27FC236}">
                    <a16:creationId xmlns:a16="http://schemas.microsoft.com/office/drawing/2014/main" id="{7B880729-8A2A-4939-B322-4FB494EBCC0C}"/>
                  </a:ext>
                </a:extLst>
              </p:cNvPr>
              <p:cNvSpPr>
                <a:spLocks/>
              </p:cNvSpPr>
              <p:nvPr/>
            </p:nvSpPr>
            <p:spPr bwMode="auto">
              <a:xfrm>
                <a:off x="2860" y="929"/>
                <a:ext cx="4" cy="3"/>
              </a:xfrm>
              <a:custGeom>
                <a:avLst/>
                <a:gdLst>
                  <a:gd name="T0" fmla="*/ 3 w 4"/>
                  <a:gd name="T1" fmla="*/ 0 h 3"/>
                  <a:gd name="T2" fmla="*/ 0 w 4"/>
                  <a:gd name="T3" fmla="*/ 1 h 3"/>
                  <a:gd name="T4" fmla="*/ 2 w 4"/>
                  <a:gd name="T5" fmla="*/ 3 h 3"/>
                  <a:gd name="T6" fmla="*/ 4 w 4"/>
                  <a:gd name="T7" fmla="*/ 2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lnTo>
                      <a:pt x="0" y="1"/>
                    </a:lnTo>
                    <a:lnTo>
                      <a:pt x="2" y="3"/>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8" name="Freeform 1129">
                <a:extLst>
                  <a:ext uri="{FF2B5EF4-FFF2-40B4-BE49-F238E27FC236}">
                    <a16:creationId xmlns:a16="http://schemas.microsoft.com/office/drawing/2014/main" id="{FDE5E1D2-925D-4B95-B3A7-417510345D81}"/>
                  </a:ext>
                </a:extLst>
              </p:cNvPr>
              <p:cNvSpPr>
                <a:spLocks/>
              </p:cNvSpPr>
              <p:nvPr/>
            </p:nvSpPr>
            <p:spPr bwMode="auto">
              <a:xfrm>
                <a:off x="2856" y="1336"/>
                <a:ext cx="4" cy="3"/>
              </a:xfrm>
              <a:custGeom>
                <a:avLst/>
                <a:gdLst>
                  <a:gd name="T0" fmla="*/ 2 w 5"/>
                  <a:gd name="T1" fmla="*/ 0 h 4"/>
                  <a:gd name="T2" fmla="*/ 0 w 5"/>
                  <a:gd name="T3" fmla="*/ 1 h 4"/>
                  <a:gd name="T4" fmla="*/ 3 w 5"/>
                  <a:gd name="T5" fmla="*/ 4 h 4"/>
                  <a:gd name="T6" fmla="*/ 5 w 5"/>
                  <a:gd name="T7" fmla="*/ 3 h 4"/>
                  <a:gd name="T8" fmla="*/ 4 w 5"/>
                  <a:gd name="T9" fmla="*/ 0 h 4"/>
                  <a:gd name="T10" fmla="*/ 2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2" y="0"/>
                    </a:moveTo>
                    <a:cubicBezTo>
                      <a:pt x="2" y="0"/>
                      <a:pt x="0" y="1"/>
                      <a:pt x="0" y="1"/>
                    </a:cubicBezTo>
                    <a:cubicBezTo>
                      <a:pt x="3" y="4"/>
                      <a:pt x="3" y="4"/>
                      <a:pt x="3" y="4"/>
                    </a:cubicBezTo>
                    <a:cubicBezTo>
                      <a:pt x="5" y="3"/>
                      <a:pt x="5" y="3"/>
                      <a:pt x="5" y="3"/>
                    </a:cubicBezTo>
                    <a:cubicBezTo>
                      <a:pt x="4" y="0"/>
                      <a:pt x="4" y="0"/>
                      <a:pt x="4" y="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9" name="Freeform 1130">
                <a:extLst>
                  <a:ext uri="{FF2B5EF4-FFF2-40B4-BE49-F238E27FC236}">
                    <a16:creationId xmlns:a16="http://schemas.microsoft.com/office/drawing/2014/main" id="{313E2C49-D002-4EB7-BE11-7C831542E1B1}"/>
                  </a:ext>
                </a:extLst>
              </p:cNvPr>
              <p:cNvSpPr>
                <a:spLocks/>
              </p:cNvSpPr>
              <p:nvPr/>
            </p:nvSpPr>
            <p:spPr bwMode="auto">
              <a:xfrm>
                <a:off x="2853" y="1283"/>
                <a:ext cx="4" cy="5"/>
              </a:xfrm>
              <a:custGeom>
                <a:avLst/>
                <a:gdLst>
                  <a:gd name="T0" fmla="*/ 0 w 4"/>
                  <a:gd name="T1" fmla="*/ 2 h 5"/>
                  <a:gd name="T2" fmla="*/ 0 w 4"/>
                  <a:gd name="T3" fmla="*/ 3 h 5"/>
                  <a:gd name="T4" fmla="*/ 0 w 4"/>
                  <a:gd name="T5" fmla="*/ 5 h 5"/>
                  <a:gd name="T6" fmla="*/ 2 w 4"/>
                  <a:gd name="T7" fmla="*/ 5 h 5"/>
                  <a:gd name="T8" fmla="*/ 4 w 4"/>
                  <a:gd name="T9" fmla="*/ 2 h 5"/>
                  <a:gd name="T10" fmla="*/ 4 w 4"/>
                  <a:gd name="T11" fmla="*/ 0 h 5"/>
                  <a:gd name="T12" fmla="*/ 2 w 4"/>
                  <a:gd name="T13" fmla="*/ 1 h 5"/>
                  <a:gd name="T14" fmla="*/ 0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2"/>
                    </a:moveTo>
                    <a:lnTo>
                      <a:pt x="0" y="3"/>
                    </a:lnTo>
                    <a:lnTo>
                      <a:pt x="0" y="5"/>
                    </a:lnTo>
                    <a:lnTo>
                      <a:pt x="2" y="5"/>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0" name="Freeform 1131">
                <a:extLst>
                  <a:ext uri="{FF2B5EF4-FFF2-40B4-BE49-F238E27FC236}">
                    <a16:creationId xmlns:a16="http://schemas.microsoft.com/office/drawing/2014/main" id="{E41A4408-4499-48BD-9A1B-9DA7D8004513}"/>
                  </a:ext>
                </a:extLst>
              </p:cNvPr>
              <p:cNvSpPr>
                <a:spLocks/>
              </p:cNvSpPr>
              <p:nvPr/>
            </p:nvSpPr>
            <p:spPr bwMode="auto">
              <a:xfrm>
                <a:off x="2787" y="922"/>
                <a:ext cx="4" cy="6"/>
              </a:xfrm>
              <a:custGeom>
                <a:avLst/>
                <a:gdLst>
                  <a:gd name="T0" fmla="*/ 4 w 4"/>
                  <a:gd name="T1" fmla="*/ 5 h 6"/>
                  <a:gd name="T2" fmla="*/ 4 w 4"/>
                  <a:gd name="T3" fmla="*/ 1 h 6"/>
                  <a:gd name="T4" fmla="*/ 2 w 4"/>
                  <a:gd name="T5" fmla="*/ 0 h 6"/>
                  <a:gd name="T6" fmla="*/ 0 w 4"/>
                  <a:gd name="T7" fmla="*/ 0 h 6"/>
                  <a:gd name="T8" fmla="*/ 0 w 4"/>
                  <a:gd name="T9" fmla="*/ 2 h 6"/>
                  <a:gd name="T10" fmla="*/ 2 w 4"/>
                  <a:gd name="T11" fmla="*/ 6 h 6"/>
                  <a:gd name="T12" fmla="*/ 3 w 4"/>
                  <a:gd name="T13" fmla="*/ 6 h 6"/>
                  <a:gd name="T14" fmla="*/ 4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5"/>
                    </a:moveTo>
                    <a:lnTo>
                      <a:pt x="4" y="1"/>
                    </a:lnTo>
                    <a:lnTo>
                      <a:pt x="2" y="0"/>
                    </a:lnTo>
                    <a:lnTo>
                      <a:pt x="0" y="0"/>
                    </a:lnTo>
                    <a:lnTo>
                      <a:pt x="0" y="2"/>
                    </a:lnTo>
                    <a:lnTo>
                      <a:pt x="2" y="6"/>
                    </a:lnTo>
                    <a:lnTo>
                      <a:pt x="3"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1" name="Freeform 1132">
                <a:extLst>
                  <a:ext uri="{FF2B5EF4-FFF2-40B4-BE49-F238E27FC236}">
                    <a16:creationId xmlns:a16="http://schemas.microsoft.com/office/drawing/2014/main" id="{8F606351-FFA6-4D44-A6C2-8FAC27E6403D}"/>
                  </a:ext>
                </a:extLst>
              </p:cNvPr>
              <p:cNvSpPr>
                <a:spLocks/>
              </p:cNvSpPr>
              <p:nvPr/>
            </p:nvSpPr>
            <p:spPr bwMode="auto">
              <a:xfrm>
                <a:off x="2628" y="848"/>
                <a:ext cx="14" cy="17"/>
              </a:xfrm>
              <a:custGeom>
                <a:avLst/>
                <a:gdLst>
                  <a:gd name="T0" fmla="*/ 7 w 14"/>
                  <a:gd name="T1" fmla="*/ 16 h 17"/>
                  <a:gd name="T2" fmla="*/ 9 w 14"/>
                  <a:gd name="T3" fmla="*/ 15 h 17"/>
                  <a:gd name="T4" fmla="*/ 12 w 14"/>
                  <a:gd name="T5" fmla="*/ 17 h 17"/>
                  <a:gd name="T6" fmla="*/ 14 w 14"/>
                  <a:gd name="T7" fmla="*/ 17 h 17"/>
                  <a:gd name="T8" fmla="*/ 14 w 14"/>
                  <a:gd name="T9" fmla="*/ 11 h 17"/>
                  <a:gd name="T10" fmla="*/ 14 w 14"/>
                  <a:gd name="T11" fmla="*/ 7 h 17"/>
                  <a:gd name="T12" fmla="*/ 10 w 14"/>
                  <a:gd name="T13" fmla="*/ 2 h 17"/>
                  <a:gd name="T14" fmla="*/ 6 w 14"/>
                  <a:gd name="T15" fmla="*/ 0 h 17"/>
                  <a:gd name="T16" fmla="*/ 1 w 14"/>
                  <a:gd name="T17" fmla="*/ 1 h 17"/>
                  <a:gd name="T18" fmla="*/ 0 w 14"/>
                  <a:gd name="T19" fmla="*/ 4 h 17"/>
                  <a:gd name="T20" fmla="*/ 0 w 14"/>
                  <a:gd name="T21" fmla="*/ 9 h 17"/>
                  <a:gd name="T22" fmla="*/ 3 w 14"/>
                  <a:gd name="T23" fmla="*/ 12 h 17"/>
                  <a:gd name="T24" fmla="*/ 5 w 14"/>
                  <a:gd name="T25" fmla="*/ 16 h 17"/>
                  <a:gd name="T26" fmla="*/ 7 w 14"/>
                  <a:gd name="T2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7">
                    <a:moveTo>
                      <a:pt x="7" y="16"/>
                    </a:moveTo>
                    <a:lnTo>
                      <a:pt x="9" y="15"/>
                    </a:lnTo>
                    <a:lnTo>
                      <a:pt x="12" y="17"/>
                    </a:lnTo>
                    <a:lnTo>
                      <a:pt x="14" y="17"/>
                    </a:lnTo>
                    <a:lnTo>
                      <a:pt x="14" y="11"/>
                    </a:lnTo>
                    <a:lnTo>
                      <a:pt x="14" y="7"/>
                    </a:lnTo>
                    <a:lnTo>
                      <a:pt x="10" y="2"/>
                    </a:lnTo>
                    <a:lnTo>
                      <a:pt x="6" y="0"/>
                    </a:lnTo>
                    <a:lnTo>
                      <a:pt x="1" y="1"/>
                    </a:lnTo>
                    <a:lnTo>
                      <a:pt x="0" y="4"/>
                    </a:lnTo>
                    <a:lnTo>
                      <a:pt x="0" y="9"/>
                    </a:lnTo>
                    <a:lnTo>
                      <a:pt x="3" y="12"/>
                    </a:lnTo>
                    <a:lnTo>
                      <a:pt x="5" y="16"/>
                    </a:lnTo>
                    <a:lnTo>
                      <a:pt x="7"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2" name="Freeform 1133">
                <a:extLst>
                  <a:ext uri="{FF2B5EF4-FFF2-40B4-BE49-F238E27FC236}">
                    <a16:creationId xmlns:a16="http://schemas.microsoft.com/office/drawing/2014/main" id="{7A4675CF-FC59-468C-8303-82042D6CBF61}"/>
                  </a:ext>
                </a:extLst>
              </p:cNvPr>
              <p:cNvSpPr>
                <a:spLocks/>
              </p:cNvSpPr>
              <p:nvPr/>
            </p:nvSpPr>
            <p:spPr bwMode="auto">
              <a:xfrm>
                <a:off x="2576" y="913"/>
                <a:ext cx="69" cy="80"/>
              </a:xfrm>
              <a:custGeom>
                <a:avLst/>
                <a:gdLst>
                  <a:gd name="T0" fmla="*/ 25 w 89"/>
                  <a:gd name="T1" fmla="*/ 17 h 104"/>
                  <a:gd name="T2" fmla="*/ 28 w 89"/>
                  <a:gd name="T3" fmla="*/ 20 h 104"/>
                  <a:gd name="T4" fmla="*/ 26 w 89"/>
                  <a:gd name="T5" fmla="*/ 27 h 104"/>
                  <a:gd name="T6" fmla="*/ 24 w 89"/>
                  <a:gd name="T7" fmla="*/ 36 h 104"/>
                  <a:gd name="T8" fmla="*/ 19 w 89"/>
                  <a:gd name="T9" fmla="*/ 43 h 104"/>
                  <a:gd name="T10" fmla="*/ 20 w 89"/>
                  <a:gd name="T11" fmla="*/ 53 h 104"/>
                  <a:gd name="T12" fmla="*/ 16 w 89"/>
                  <a:gd name="T13" fmla="*/ 45 h 104"/>
                  <a:gd name="T14" fmla="*/ 11 w 89"/>
                  <a:gd name="T15" fmla="*/ 42 h 104"/>
                  <a:gd name="T16" fmla="*/ 9 w 89"/>
                  <a:gd name="T17" fmla="*/ 49 h 104"/>
                  <a:gd name="T18" fmla="*/ 3 w 89"/>
                  <a:gd name="T19" fmla="*/ 51 h 104"/>
                  <a:gd name="T20" fmla="*/ 2 w 89"/>
                  <a:gd name="T21" fmla="*/ 57 h 104"/>
                  <a:gd name="T22" fmla="*/ 7 w 89"/>
                  <a:gd name="T23" fmla="*/ 56 h 104"/>
                  <a:gd name="T24" fmla="*/ 15 w 89"/>
                  <a:gd name="T25" fmla="*/ 57 h 104"/>
                  <a:gd name="T26" fmla="*/ 26 w 89"/>
                  <a:gd name="T27" fmla="*/ 60 h 104"/>
                  <a:gd name="T28" fmla="*/ 47 w 89"/>
                  <a:gd name="T29" fmla="*/ 65 h 104"/>
                  <a:gd name="T30" fmla="*/ 36 w 89"/>
                  <a:gd name="T31" fmla="*/ 67 h 104"/>
                  <a:gd name="T32" fmla="*/ 25 w 89"/>
                  <a:gd name="T33" fmla="*/ 70 h 104"/>
                  <a:gd name="T34" fmla="*/ 28 w 89"/>
                  <a:gd name="T35" fmla="*/ 74 h 104"/>
                  <a:gd name="T36" fmla="*/ 17 w 89"/>
                  <a:gd name="T37" fmla="*/ 73 h 104"/>
                  <a:gd name="T38" fmla="*/ 15 w 89"/>
                  <a:gd name="T39" fmla="*/ 74 h 104"/>
                  <a:gd name="T40" fmla="*/ 14 w 89"/>
                  <a:gd name="T41" fmla="*/ 78 h 104"/>
                  <a:gd name="T42" fmla="*/ 18 w 89"/>
                  <a:gd name="T43" fmla="*/ 83 h 104"/>
                  <a:gd name="T44" fmla="*/ 17 w 89"/>
                  <a:gd name="T45" fmla="*/ 84 h 104"/>
                  <a:gd name="T46" fmla="*/ 14 w 89"/>
                  <a:gd name="T47" fmla="*/ 90 h 104"/>
                  <a:gd name="T48" fmla="*/ 15 w 89"/>
                  <a:gd name="T49" fmla="*/ 98 h 104"/>
                  <a:gd name="T50" fmla="*/ 22 w 89"/>
                  <a:gd name="T51" fmla="*/ 100 h 104"/>
                  <a:gd name="T52" fmla="*/ 25 w 89"/>
                  <a:gd name="T53" fmla="*/ 98 h 104"/>
                  <a:gd name="T54" fmla="*/ 30 w 89"/>
                  <a:gd name="T55" fmla="*/ 98 h 104"/>
                  <a:gd name="T56" fmla="*/ 42 w 89"/>
                  <a:gd name="T57" fmla="*/ 104 h 104"/>
                  <a:gd name="T58" fmla="*/ 44 w 89"/>
                  <a:gd name="T59" fmla="*/ 94 h 104"/>
                  <a:gd name="T60" fmla="*/ 46 w 89"/>
                  <a:gd name="T61" fmla="*/ 98 h 104"/>
                  <a:gd name="T62" fmla="*/ 50 w 89"/>
                  <a:gd name="T63" fmla="*/ 97 h 104"/>
                  <a:gd name="T64" fmla="*/ 52 w 89"/>
                  <a:gd name="T65" fmla="*/ 90 h 104"/>
                  <a:gd name="T66" fmla="*/ 48 w 89"/>
                  <a:gd name="T67" fmla="*/ 86 h 104"/>
                  <a:gd name="T68" fmla="*/ 55 w 89"/>
                  <a:gd name="T69" fmla="*/ 81 h 104"/>
                  <a:gd name="T70" fmla="*/ 60 w 89"/>
                  <a:gd name="T71" fmla="*/ 78 h 104"/>
                  <a:gd name="T72" fmla="*/ 61 w 89"/>
                  <a:gd name="T73" fmla="*/ 81 h 104"/>
                  <a:gd name="T74" fmla="*/ 62 w 89"/>
                  <a:gd name="T75" fmla="*/ 68 h 104"/>
                  <a:gd name="T76" fmla="*/ 65 w 89"/>
                  <a:gd name="T77" fmla="*/ 65 h 104"/>
                  <a:gd name="T78" fmla="*/ 69 w 89"/>
                  <a:gd name="T79" fmla="*/ 59 h 104"/>
                  <a:gd name="T80" fmla="*/ 77 w 89"/>
                  <a:gd name="T81" fmla="*/ 47 h 104"/>
                  <a:gd name="T82" fmla="*/ 81 w 89"/>
                  <a:gd name="T83" fmla="*/ 37 h 104"/>
                  <a:gd name="T84" fmla="*/ 89 w 89"/>
                  <a:gd name="T85" fmla="*/ 23 h 104"/>
                  <a:gd name="T86" fmla="*/ 82 w 89"/>
                  <a:gd name="T87" fmla="*/ 14 h 104"/>
                  <a:gd name="T88" fmla="*/ 84 w 89"/>
                  <a:gd name="T89" fmla="*/ 11 h 104"/>
                  <a:gd name="T90" fmla="*/ 81 w 89"/>
                  <a:gd name="T91" fmla="*/ 5 h 104"/>
                  <a:gd name="T92" fmla="*/ 79 w 89"/>
                  <a:gd name="T93" fmla="*/ 11 h 104"/>
                  <a:gd name="T94" fmla="*/ 74 w 89"/>
                  <a:gd name="T95" fmla="*/ 18 h 104"/>
                  <a:gd name="T96" fmla="*/ 69 w 89"/>
                  <a:gd name="T97" fmla="*/ 21 h 104"/>
                  <a:gd name="T98" fmla="*/ 69 w 89"/>
                  <a:gd name="T99" fmla="*/ 15 h 104"/>
                  <a:gd name="T100" fmla="*/ 66 w 89"/>
                  <a:gd name="T101" fmla="*/ 5 h 104"/>
                  <a:gd name="T102" fmla="*/ 60 w 89"/>
                  <a:gd name="T103" fmla="*/ 0 h 104"/>
                  <a:gd name="T104" fmla="*/ 51 w 89"/>
                  <a:gd name="T105" fmla="*/ 5 h 104"/>
                  <a:gd name="T106" fmla="*/ 46 w 89"/>
                  <a:gd name="T107" fmla="*/ 13 h 104"/>
                  <a:gd name="T108" fmla="*/ 49 w 89"/>
                  <a:gd name="T109" fmla="*/ 25 h 104"/>
                  <a:gd name="T110" fmla="*/ 44 w 89"/>
                  <a:gd name="T111" fmla="*/ 25 h 104"/>
                  <a:gd name="T112" fmla="*/ 49 w 89"/>
                  <a:gd name="T113" fmla="*/ 35 h 104"/>
                  <a:gd name="T114" fmla="*/ 47 w 89"/>
                  <a:gd name="T115" fmla="*/ 46 h 104"/>
                  <a:gd name="T116" fmla="*/ 39 w 89"/>
                  <a:gd name="T117" fmla="*/ 44 h 104"/>
                  <a:gd name="T118" fmla="*/ 37 w 89"/>
                  <a:gd name="T119" fmla="*/ 26 h 104"/>
                  <a:gd name="T120" fmla="*/ 37 w 89"/>
                  <a:gd name="T121" fmla="*/ 17 h 104"/>
                  <a:gd name="T122" fmla="*/ 33 w 89"/>
                  <a:gd name="T123" fmla="*/ 1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04">
                    <a:moveTo>
                      <a:pt x="29" y="12"/>
                    </a:moveTo>
                    <a:cubicBezTo>
                      <a:pt x="28" y="14"/>
                      <a:pt x="28" y="14"/>
                      <a:pt x="28" y="14"/>
                    </a:cubicBezTo>
                    <a:cubicBezTo>
                      <a:pt x="25" y="17"/>
                      <a:pt x="25" y="17"/>
                      <a:pt x="25" y="17"/>
                    </a:cubicBezTo>
                    <a:cubicBezTo>
                      <a:pt x="25" y="20"/>
                      <a:pt x="25" y="20"/>
                      <a:pt x="25" y="20"/>
                    </a:cubicBezTo>
                    <a:cubicBezTo>
                      <a:pt x="26" y="20"/>
                      <a:pt x="26" y="20"/>
                      <a:pt x="26" y="20"/>
                    </a:cubicBezTo>
                    <a:cubicBezTo>
                      <a:pt x="28" y="20"/>
                      <a:pt x="28" y="20"/>
                      <a:pt x="28" y="20"/>
                    </a:cubicBezTo>
                    <a:cubicBezTo>
                      <a:pt x="30" y="23"/>
                      <a:pt x="30" y="23"/>
                      <a:pt x="30" y="23"/>
                    </a:cubicBezTo>
                    <a:cubicBezTo>
                      <a:pt x="26" y="25"/>
                      <a:pt x="26" y="25"/>
                      <a:pt x="26" y="25"/>
                    </a:cubicBezTo>
                    <a:cubicBezTo>
                      <a:pt x="26" y="27"/>
                      <a:pt x="26" y="27"/>
                      <a:pt x="26" y="27"/>
                    </a:cubicBezTo>
                    <a:cubicBezTo>
                      <a:pt x="22" y="29"/>
                      <a:pt x="22" y="29"/>
                      <a:pt x="22" y="29"/>
                    </a:cubicBezTo>
                    <a:cubicBezTo>
                      <a:pt x="21" y="35"/>
                      <a:pt x="21" y="35"/>
                      <a:pt x="21" y="35"/>
                    </a:cubicBezTo>
                    <a:cubicBezTo>
                      <a:pt x="24" y="36"/>
                      <a:pt x="24" y="36"/>
                      <a:pt x="24" y="36"/>
                    </a:cubicBezTo>
                    <a:cubicBezTo>
                      <a:pt x="24" y="38"/>
                      <a:pt x="24" y="38"/>
                      <a:pt x="24" y="38"/>
                    </a:cubicBezTo>
                    <a:cubicBezTo>
                      <a:pt x="20" y="40"/>
                      <a:pt x="20" y="40"/>
                      <a:pt x="20" y="40"/>
                    </a:cubicBezTo>
                    <a:cubicBezTo>
                      <a:pt x="19" y="43"/>
                      <a:pt x="19" y="43"/>
                      <a:pt x="19" y="43"/>
                    </a:cubicBezTo>
                    <a:cubicBezTo>
                      <a:pt x="21" y="46"/>
                      <a:pt x="21" y="46"/>
                      <a:pt x="21" y="46"/>
                    </a:cubicBezTo>
                    <a:cubicBezTo>
                      <a:pt x="21" y="51"/>
                      <a:pt x="21" y="51"/>
                      <a:pt x="21" y="51"/>
                    </a:cubicBezTo>
                    <a:cubicBezTo>
                      <a:pt x="20" y="53"/>
                      <a:pt x="20" y="53"/>
                      <a:pt x="20" y="53"/>
                    </a:cubicBezTo>
                    <a:cubicBezTo>
                      <a:pt x="18" y="52"/>
                      <a:pt x="18" y="52"/>
                      <a:pt x="18" y="52"/>
                    </a:cubicBezTo>
                    <a:cubicBezTo>
                      <a:pt x="18" y="46"/>
                      <a:pt x="18" y="46"/>
                      <a:pt x="18" y="46"/>
                    </a:cubicBezTo>
                    <a:cubicBezTo>
                      <a:pt x="16" y="45"/>
                      <a:pt x="16" y="45"/>
                      <a:pt x="16" y="45"/>
                    </a:cubicBezTo>
                    <a:cubicBezTo>
                      <a:pt x="16" y="41"/>
                      <a:pt x="16" y="41"/>
                      <a:pt x="16" y="41"/>
                    </a:cubicBezTo>
                    <a:cubicBezTo>
                      <a:pt x="14" y="42"/>
                      <a:pt x="14" y="42"/>
                      <a:pt x="14" y="42"/>
                    </a:cubicBezTo>
                    <a:cubicBezTo>
                      <a:pt x="11" y="42"/>
                      <a:pt x="11" y="42"/>
                      <a:pt x="11" y="42"/>
                    </a:cubicBezTo>
                    <a:cubicBezTo>
                      <a:pt x="9" y="44"/>
                      <a:pt x="9" y="44"/>
                      <a:pt x="9" y="44"/>
                    </a:cubicBezTo>
                    <a:cubicBezTo>
                      <a:pt x="8" y="47"/>
                      <a:pt x="8" y="47"/>
                      <a:pt x="8" y="47"/>
                    </a:cubicBezTo>
                    <a:cubicBezTo>
                      <a:pt x="9" y="49"/>
                      <a:pt x="9" y="49"/>
                      <a:pt x="9" y="49"/>
                    </a:cubicBezTo>
                    <a:cubicBezTo>
                      <a:pt x="7" y="50"/>
                      <a:pt x="7" y="50"/>
                      <a:pt x="7" y="50"/>
                    </a:cubicBezTo>
                    <a:cubicBezTo>
                      <a:pt x="5" y="49"/>
                      <a:pt x="5" y="49"/>
                      <a:pt x="5" y="49"/>
                    </a:cubicBezTo>
                    <a:cubicBezTo>
                      <a:pt x="3" y="51"/>
                      <a:pt x="3" y="51"/>
                      <a:pt x="3" y="51"/>
                    </a:cubicBezTo>
                    <a:cubicBezTo>
                      <a:pt x="0" y="50"/>
                      <a:pt x="0" y="50"/>
                      <a:pt x="0" y="50"/>
                    </a:cubicBezTo>
                    <a:cubicBezTo>
                      <a:pt x="0" y="55"/>
                      <a:pt x="0" y="55"/>
                      <a:pt x="0" y="55"/>
                    </a:cubicBezTo>
                    <a:cubicBezTo>
                      <a:pt x="2" y="57"/>
                      <a:pt x="2" y="57"/>
                      <a:pt x="2" y="57"/>
                    </a:cubicBezTo>
                    <a:cubicBezTo>
                      <a:pt x="4" y="57"/>
                      <a:pt x="4" y="57"/>
                      <a:pt x="4" y="57"/>
                    </a:cubicBezTo>
                    <a:cubicBezTo>
                      <a:pt x="6" y="58"/>
                      <a:pt x="6" y="58"/>
                      <a:pt x="6" y="58"/>
                    </a:cubicBezTo>
                    <a:cubicBezTo>
                      <a:pt x="7" y="56"/>
                      <a:pt x="7" y="56"/>
                      <a:pt x="7" y="56"/>
                    </a:cubicBezTo>
                    <a:cubicBezTo>
                      <a:pt x="10" y="56"/>
                      <a:pt x="10" y="56"/>
                      <a:pt x="10" y="56"/>
                    </a:cubicBezTo>
                    <a:cubicBezTo>
                      <a:pt x="13" y="58"/>
                      <a:pt x="13" y="58"/>
                      <a:pt x="13" y="58"/>
                    </a:cubicBezTo>
                    <a:cubicBezTo>
                      <a:pt x="15" y="57"/>
                      <a:pt x="15" y="57"/>
                      <a:pt x="15" y="57"/>
                    </a:cubicBezTo>
                    <a:cubicBezTo>
                      <a:pt x="19" y="59"/>
                      <a:pt x="19" y="59"/>
                      <a:pt x="19" y="59"/>
                    </a:cubicBezTo>
                    <a:cubicBezTo>
                      <a:pt x="24" y="58"/>
                      <a:pt x="24" y="58"/>
                      <a:pt x="24" y="58"/>
                    </a:cubicBezTo>
                    <a:cubicBezTo>
                      <a:pt x="26" y="60"/>
                      <a:pt x="26" y="60"/>
                      <a:pt x="26" y="60"/>
                    </a:cubicBezTo>
                    <a:cubicBezTo>
                      <a:pt x="30" y="60"/>
                      <a:pt x="30" y="60"/>
                      <a:pt x="30" y="60"/>
                    </a:cubicBezTo>
                    <a:cubicBezTo>
                      <a:pt x="45" y="63"/>
                      <a:pt x="45" y="63"/>
                      <a:pt x="45" y="63"/>
                    </a:cubicBezTo>
                    <a:cubicBezTo>
                      <a:pt x="47" y="65"/>
                      <a:pt x="47" y="65"/>
                      <a:pt x="47" y="65"/>
                    </a:cubicBezTo>
                    <a:cubicBezTo>
                      <a:pt x="44" y="67"/>
                      <a:pt x="44" y="67"/>
                      <a:pt x="44" y="67"/>
                    </a:cubicBezTo>
                    <a:cubicBezTo>
                      <a:pt x="40" y="67"/>
                      <a:pt x="40" y="67"/>
                      <a:pt x="40" y="67"/>
                    </a:cubicBezTo>
                    <a:cubicBezTo>
                      <a:pt x="36" y="67"/>
                      <a:pt x="36" y="67"/>
                      <a:pt x="36" y="67"/>
                    </a:cubicBezTo>
                    <a:cubicBezTo>
                      <a:pt x="32" y="69"/>
                      <a:pt x="32" y="69"/>
                      <a:pt x="32" y="69"/>
                    </a:cubicBezTo>
                    <a:cubicBezTo>
                      <a:pt x="27" y="70"/>
                      <a:pt x="27" y="70"/>
                      <a:pt x="27" y="70"/>
                    </a:cubicBezTo>
                    <a:cubicBezTo>
                      <a:pt x="25" y="70"/>
                      <a:pt x="25" y="70"/>
                      <a:pt x="25" y="70"/>
                    </a:cubicBezTo>
                    <a:cubicBezTo>
                      <a:pt x="28" y="70"/>
                      <a:pt x="28" y="70"/>
                      <a:pt x="28" y="70"/>
                    </a:cubicBezTo>
                    <a:cubicBezTo>
                      <a:pt x="30" y="73"/>
                      <a:pt x="30" y="73"/>
                      <a:pt x="30" y="73"/>
                    </a:cubicBezTo>
                    <a:cubicBezTo>
                      <a:pt x="28" y="74"/>
                      <a:pt x="28" y="74"/>
                      <a:pt x="28" y="74"/>
                    </a:cubicBezTo>
                    <a:cubicBezTo>
                      <a:pt x="22" y="72"/>
                      <a:pt x="22" y="72"/>
                      <a:pt x="22" y="72"/>
                    </a:cubicBezTo>
                    <a:cubicBezTo>
                      <a:pt x="20" y="71"/>
                      <a:pt x="20" y="71"/>
                      <a:pt x="20" y="71"/>
                    </a:cubicBezTo>
                    <a:cubicBezTo>
                      <a:pt x="17" y="73"/>
                      <a:pt x="17" y="73"/>
                      <a:pt x="17" y="73"/>
                    </a:cubicBezTo>
                    <a:cubicBezTo>
                      <a:pt x="18" y="75"/>
                      <a:pt x="18" y="75"/>
                      <a:pt x="18" y="75"/>
                    </a:cubicBezTo>
                    <a:cubicBezTo>
                      <a:pt x="17" y="76"/>
                      <a:pt x="17" y="76"/>
                      <a:pt x="17" y="76"/>
                    </a:cubicBezTo>
                    <a:cubicBezTo>
                      <a:pt x="15" y="74"/>
                      <a:pt x="15" y="74"/>
                      <a:pt x="15" y="74"/>
                    </a:cubicBezTo>
                    <a:cubicBezTo>
                      <a:pt x="14" y="74"/>
                      <a:pt x="14" y="74"/>
                      <a:pt x="14" y="74"/>
                    </a:cubicBezTo>
                    <a:cubicBezTo>
                      <a:pt x="14" y="76"/>
                      <a:pt x="14" y="76"/>
                      <a:pt x="14" y="76"/>
                    </a:cubicBezTo>
                    <a:cubicBezTo>
                      <a:pt x="14" y="78"/>
                      <a:pt x="14" y="78"/>
                      <a:pt x="14" y="78"/>
                    </a:cubicBezTo>
                    <a:cubicBezTo>
                      <a:pt x="16" y="80"/>
                      <a:pt x="16" y="80"/>
                      <a:pt x="16" y="80"/>
                    </a:cubicBezTo>
                    <a:cubicBezTo>
                      <a:pt x="19" y="81"/>
                      <a:pt x="19" y="81"/>
                      <a:pt x="19" y="81"/>
                    </a:cubicBezTo>
                    <a:cubicBezTo>
                      <a:pt x="18" y="83"/>
                      <a:pt x="18" y="83"/>
                      <a:pt x="18" y="83"/>
                    </a:cubicBezTo>
                    <a:cubicBezTo>
                      <a:pt x="20" y="87"/>
                      <a:pt x="20" y="87"/>
                      <a:pt x="20" y="87"/>
                    </a:cubicBezTo>
                    <a:cubicBezTo>
                      <a:pt x="18" y="87"/>
                      <a:pt x="18" y="87"/>
                      <a:pt x="18" y="87"/>
                    </a:cubicBezTo>
                    <a:cubicBezTo>
                      <a:pt x="17" y="84"/>
                      <a:pt x="17" y="84"/>
                      <a:pt x="17" y="84"/>
                    </a:cubicBezTo>
                    <a:cubicBezTo>
                      <a:pt x="15" y="84"/>
                      <a:pt x="15" y="84"/>
                      <a:pt x="15" y="84"/>
                    </a:cubicBezTo>
                    <a:cubicBezTo>
                      <a:pt x="14" y="88"/>
                      <a:pt x="14" y="88"/>
                      <a:pt x="14" y="88"/>
                    </a:cubicBezTo>
                    <a:cubicBezTo>
                      <a:pt x="14" y="90"/>
                      <a:pt x="14" y="90"/>
                      <a:pt x="14" y="90"/>
                    </a:cubicBezTo>
                    <a:cubicBezTo>
                      <a:pt x="13" y="92"/>
                      <a:pt x="13" y="92"/>
                      <a:pt x="13" y="92"/>
                    </a:cubicBezTo>
                    <a:cubicBezTo>
                      <a:pt x="13" y="96"/>
                      <a:pt x="13" y="96"/>
                      <a:pt x="13" y="96"/>
                    </a:cubicBezTo>
                    <a:cubicBezTo>
                      <a:pt x="15" y="98"/>
                      <a:pt x="15" y="98"/>
                      <a:pt x="15" y="98"/>
                    </a:cubicBezTo>
                    <a:cubicBezTo>
                      <a:pt x="18" y="98"/>
                      <a:pt x="18" y="98"/>
                      <a:pt x="18" y="98"/>
                    </a:cubicBezTo>
                    <a:cubicBezTo>
                      <a:pt x="20" y="100"/>
                      <a:pt x="20" y="100"/>
                      <a:pt x="20" y="100"/>
                    </a:cubicBezTo>
                    <a:cubicBezTo>
                      <a:pt x="22" y="100"/>
                      <a:pt x="22" y="100"/>
                      <a:pt x="22" y="100"/>
                    </a:cubicBezTo>
                    <a:cubicBezTo>
                      <a:pt x="23" y="97"/>
                      <a:pt x="23" y="97"/>
                      <a:pt x="23" y="97"/>
                    </a:cubicBezTo>
                    <a:cubicBezTo>
                      <a:pt x="28" y="95"/>
                      <a:pt x="28" y="95"/>
                      <a:pt x="28" y="95"/>
                    </a:cubicBezTo>
                    <a:cubicBezTo>
                      <a:pt x="25" y="98"/>
                      <a:pt x="25" y="98"/>
                      <a:pt x="25" y="98"/>
                    </a:cubicBezTo>
                    <a:cubicBezTo>
                      <a:pt x="25" y="101"/>
                      <a:pt x="25" y="101"/>
                      <a:pt x="25" y="101"/>
                    </a:cubicBezTo>
                    <a:cubicBezTo>
                      <a:pt x="28" y="101"/>
                      <a:pt x="28" y="101"/>
                      <a:pt x="28" y="101"/>
                    </a:cubicBezTo>
                    <a:cubicBezTo>
                      <a:pt x="30" y="98"/>
                      <a:pt x="30" y="98"/>
                      <a:pt x="30" y="98"/>
                    </a:cubicBezTo>
                    <a:cubicBezTo>
                      <a:pt x="32" y="100"/>
                      <a:pt x="32" y="100"/>
                      <a:pt x="32" y="100"/>
                    </a:cubicBezTo>
                    <a:cubicBezTo>
                      <a:pt x="32" y="104"/>
                      <a:pt x="32" y="104"/>
                      <a:pt x="32" y="104"/>
                    </a:cubicBezTo>
                    <a:cubicBezTo>
                      <a:pt x="42" y="104"/>
                      <a:pt x="42" y="104"/>
                      <a:pt x="42" y="104"/>
                    </a:cubicBezTo>
                    <a:cubicBezTo>
                      <a:pt x="44" y="100"/>
                      <a:pt x="44" y="100"/>
                      <a:pt x="44" y="100"/>
                    </a:cubicBezTo>
                    <a:cubicBezTo>
                      <a:pt x="43" y="98"/>
                      <a:pt x="43" y="98"/>
                      <a:pt x="43" y="98"/>
                    </a:cubicBezTo>
                    <a:cubicBezTo>
                      <a:pt x="44" y="94"/>
                      <a:pt x="44" y="94"/>
                      <a:pt x="44" y="94"/>
                    </a:cubicBezTo>
                    <a:cubicBezTo>
                      <a:pt x="45" y="92"/>
                      <a:pt x="45" y="92"/>
                      <a:pt x="45" y="92"/>
                    </a:cubicBezTo>
                    <a:cubicBezTo>
                      <a:pt x="46" y="94"/>
                      <a:pt x="46" y="94"/>
                      <a:pt x="46" y="94"/>
                    </a:cubicBezTo>
                    <a:cubicBezTo>
                      <a:pt x="46" y="98"/>
                      <a:pt x="46" y="98"/>
                      <a:pt x="46" y="98"/>
                    </a:cubicBezTo>
                    <a:cubicBezTo>
                      <a:pt x="48" y="103"/>
                      <a:pt x="48" y="103"/>
                      <a:pt x="48" y="103"/>
                    </a:cubicBezTo>
                    <a:cubicBezTo>
                      <a:pt x="50" y="101"/>
                      <a:pt x="50" y="101"/>
                      <a:pt x="50" y="101"/>
                    </a:cubicBezTo>
                    <a:cubicBezTo>
                      <a:pt x="50" y="97"/>
                      <a:pt x="50" y="97"/>
                      <a:pt x="50" y="97"/>
                    </a:cubicBezTo>
                    <a:cubicBezTo>
                      <a:pt x="50" y="95"/>
                      <a:pt x="50" y="95"/>
                      <a:pt x="50" y="95"/>
                    </a:cubicBezTo>
                    <a:cubicBezTo>
                      <a:pt x="51" y="93"/>
                      <a:pt x="51" y="93"/>
                      <a:pt x="51" y="93"/>
                    </a:cubicBezTo>
                    <a:cubicBezTo>
                      <a:pt x="52" y="90"/>
                      <a:pt x="52" y="90"/>
                      <a:pt x="52" y="90"/>
                    </a:cubicBezTo>
                    <a:cubicBezTo>
                      <a:pt x="49" y="91"/>
                      <a:pt x="49" y="91"/>
                      <a:pt x="49" y="91"/>
                    </a:cubicBezTo>
                    <a:cubicBezTo>
                      <a:pt x="47" y="90"/>
                      <a:pt x="47" y="90"/>
                      <a:pt x="47" y="90"/>
                    </a:cubicBezTo>
                    <a:cubicBezTo>
                      <a:pt x="48" y="86"/>
                      <a:pt x="48" y="86"/>
                      <a:pt x="48" y="86"/>
                    </a:cubicBezTo>
                    <a:cubicBezTo>
                      <a:pt x="51" y="85"/>
                      <a:pt x="51" y="85"/>
                      <a:pt x="51" y="85"/>
                    </a:cubicBezTo>
                    <a:cubicBezTo>
                      <a:pt x="53" y="82"/>
                      <a:pt x="53" y="82"/>
                      <a:pt x="53" y="82"/>
                    </a:cubicBezTo>
                    <a:cubicBezTo>
                      <a:pt x="55" y="81"/>
                      <a:pt x="55" y="81"/>
                      <a:pt x="55" y="81"/>
                    </a:cubicBezTo>
                    <a:cubicBezTo>
                      <a:pt x="56" y="78"/>
                      <a:pt x="56" y="78"/>
                      <a:pt x="56" y="78"/>
                    </a:cubicBezTo>
                    <a:cubicBezTo>
                      <a:pt x="57" y="77"/>
                      <a:pt x="57" y="77"/>
                      <a:pt x="57" y="77"/>
                    </a:cubicBezTo>
                    <a:cubicBezTo>
                      <a:pt x="60" y="78"/>
                      <a:pt x="60" y="78"/>
                      <a:pt x="60" y="78"/>
                    </a:cubicBezTo>
                    <a:cubicBezTo>
                      <a:pt x="60" y="80"/>
                      <a:pt x="60" y="80"/>
                      <a:pt x="60" y="80"/>
                    </a:cubicBezTo>
                    <a:cubicBezTo>
                      <a:pt x="60" y="83"/>
                      <a:pt x="60" y="83"/>
                      <a:pt x="60" y="83"/>
                    </a:cubicBezTo>
                    <a:cubicBezTo>
                      <a:pt x="61" y="81"/>
                      <a:pt x="61" y="81"/>
                      <a:pt x="61" y="81"/>
                    </a:cubicBezTo>
                    <a:cubicBezTo>
                      <a:pt x="65" y="73"/>
                      <a:pt x="65" y="73"/>
                      <a:pt x="65" y="73"/>
                    </a:cubicBezTo>
                    <a:cubicBezTo>
                      <a:pt x="66" y="71"/>
                      <a:pt x="66" y="71"/>
                      <a:pt x="66" y="71"/>
                    </a:cubicBezTo>
                    <a:cubicBezTo>
                      <a:pt x="62" y="68"/>
                      <a:pt x="62" y="68"/>
                      <a:pt x="62" y="68"/>
                    </a:cubicBezTo>
                    <a:cubicBezTo>
                      <a:pt x="61" y="67"/>
                      <a:pt x="61" y="67"/>
                      <a:pt x="61" y="67"/>
                    </a:cubicBezTo>
                    <a:cubicBezTo>
                      <a:pt x="63" y="65"/>
                      <a:pt x="63" y="65"/>
                      <a:pt x="63" y="65"/>
                    </a:cubicBezTo>
                    <a:cubicBezTo>
                      <a:pt x="65" y="65"/>
                      <a:pt x="65" y="65"/>
                      <a:pt x="65" y="65"/>
                    </a:cubicBezTo>
                    <a:cubicBezTo>
                      <a:pt x="68" y="65"/>
                      <a:pt x="68" y="65"/>
                      <a:pt x="68" y="65"/>
                    </a:cubicBezTo>
                    <a:cubicBezTo>
                      <a:pt x="69" y="62"/>
                      <a:pt x="69" y="62"/>
                      <a:pt x="69" y="62"/>
                    </a:cubicBezTo>
                    <a:cubicBezTo>
                      <a:pt x="69" y="59"/>
                      <a:pt x="69" y="59"/>
                      <a:pt x="69" y="59"/>
                    </a:cubicBezTo>
                    <a:cubicBezTo>
                      <a:pt x="72" y="55"/>
                      <a:pt x="72" y="55"/>
                      <a:pt x="72" y="55"/>
                    </a:cubicBezTo>
                    <a:cubicBezTo>
                      <a:pt x="73" y="52"/>
                      <a:pt x="73" y="52"/>
                      <a:pt x="73" y="52"/>
                    </a:cubicBezTo>
                    <a:cubicBezTo>
                      <a:pt x="77" y="47"/>
                      <a:pt x="77" y="47"/>
                      <a:pt x="77" y="47"/>
                    </a:cubicBezTo>
                    <a:cubicBezTo>
                      <a:pt x="81" y="45"/>
                      <a:pt x="81" y="45"/>
                      <a:pt x="81" y="45"/>
                    </a:cubicBezTo>
                    <a:cubicBezTo>
                      <a:pt x="82" y="42"/>
                      <a:pt x="82" y="42"/>
                      <a:pt x="82" y="42"/>
                    </a:cubicBezTo>
                    <a:cubicBezTo>
                      <a:pt x="81" y="37"/>
                      <a:pt x="81" y="37"/>
                      <a:pt x="81" y="37"/>
                    </a:cubicBezTo>
                    <a:cubicBezTo>
                      <a:pt x="84" y="30"/>
                      <a:pt x="84" y="30"/>
                      <a:pt x="84" y="30"/>
                    </a:cubicBezTo>
                    <a:cubicBezTo>
                      <a:pt x="88" y="28"/>
                      <a:pt x="88" y="28"/>
                      <a:pt x="88" y="28"/>
                    </a:cubicBezTo>
                    <a:cubicBezTo>
                      <a:pt x="89" y="23"/>
                      <a:pt x="89" y="23"/>
                      <a:pt x="89" y="23"/>
                    </a:cubicBezTo>
                    <a:cubicBezTo>
                      <a:pt x="87" y="20"/>
                      <a:pt x="87" y="20"/>
                      <a:pt x="87" y="20"/>
                    </a:cubicBezTo>
                    <a:cubicBezTo>
                      <a:pt x="84" y="18"/>
                      <a:pt x="84" y="18"/>
                      <a:pt x="84" y="18"/>
                    </a:cubicBezTo>
                    <a:cubicBezTo>
                      <a:pt x="82" y="14"/>
                      <a:pt x="82" y="14"/>
                      <a:pt x="82" y="14"/>
                    </a:cubicBezTo>
                    <a:cubicBezTo>
                      <a:pt x="84" y="14"/>
                      <a:pt x="84" y="14"/>
                      <a:pt x="84" y="14"/>
                    </a:cubicBezTo>
                    <a:cubicBezTo>
                      <a:pt x="85" y="12"/>
                      <a:pt x="85" y="12"/>
                      <a:pt x="85" y="12"/>
                    </a:cubicBezTo>
                    <a:cubicBezTo>
                      <a:pt x="84" y="11"/>
                      <a:pt x="84" y="11"/>
                      <a:pt x="84" y="11"/>
                    </a:cubicBezTo>
                    <a:cubicBezTo>
                      <a:pt x="85" y="8"/>
                      <a:pt x="85" y="8"/>
                      <a:pt x="85" y="8"/>
                    </a:cubicBezTo>
                    <a:cubicBezTo>
                      <a:pt x="83" y="5"/>
                      <a:pt x="83" y="5"/>
                      <a:pt x="83" y="5"/>
                    </a:cubicBezTo>
                    <a:cubicBezTo>
                      <a:pt x="81" y="5"/>
                      <a:pt x="81" y="5"/>
                      <a:pt x="81" y="5"/>
                    </a:cubicBezTo>
                    <a:cubicBezTo>
                      <a:pt x="82" y="6"/>
                      <a:pt x="82" y="6"/>
                      <a:pt x="82" y="6"/>
                    </a:cubicBezTo>
                    <a:cubicBezTo>
                      <a:pt x="82" y="10"/>
                      <a:pt x="82" y="10"/>
                      <a:pt x="82" y="10"/>
                    </a:cubicBezTo>
                    <a:cubicBezTo>
                      <a:pt x="79" y="11"/>
                      <a:pt x="79" y="11"/>
                      <a:pt x="79" y="11"/>
                    </a:cubicBezTo>
                    <a:cubicBezTo>
                      <a:pt x="76" y="8"/>
                      <a:pt x="76" y="8"/>
                      <a:pt x="76" y="8"/>
                    </a:cubicBezTo>
                    <a:cubicBezTo>
                      <a:pt x="74" y="11"/>
                      <a:pt x="74" y="11"/>
                      <a:pt x="74" y="11"/>
                    </a:cubicBezTo>
                    <a:cubicBezTo>
                      <a:pt x="74" y="18"/>
                      <a:pt x="74" y="18"/>
                      <a:pt x="74" y="18"/>
                    </a:cubicBezTo>
                    <a:cubicBezTo>
                      <a:pt x="72" y="20"/>
                      <a:pt x="72" y="20"/>
                      <a:pt x="72" y="20"/>
                    </a:cubicBezTo>
                    <a:cubicBezTo>
                      <a:pt x="70" y="19"/>
                      <a:pt x="70" y="19"/>
                      <a:pt x="70" y="19"/>
                    </a:cubicBezTo>
                    <a:cubicBezTo>
                      <a:pt x="69" y="21"/>
                      <a:pt x="69" y="21"/>
                      <a:pt x="69" y="21"/>
                    </a:cubicBezTo>
                    <a:cubicBezTo>
                      <a:pt x="67" y="22"/>
                      <a:pt x="67" y="22"/>
                      <a:pt x="67" y="22"/>
                    </a:cubicBezTo>
                    <a:cubicBezTo>
                      <a:pt x="67" y="18"/>
                      <a:pt x="67" y="18"/>
                      <a:pt x="67" y="18"/>
                    </a:cubicBezTo>
                    <a:cubicBezTo>
                      <a:pt x="69" y="15"/>
                      <a:pt x="69" y="15"/>
                      <a:pt x="69" y="15"/>
                    </a:cubicBezTo>
                    <a:cubicBezTo>
                      <a:pt x="70" y="6"/>
                      <a:pt x="70" y="6"/>
                      <a:pt x="70" y="6"/>
                    </a:cubicBezTo>
                    <a:cubicBezTo>
                      <a:pt x="68" y="4"/>
                      <a:pt x="68" y="4"/>
                      <a:pt x="68" y="4"/>
                    </a:cubicBezTo>
                    <a:cubicBezTo>
                      <a:pt x="66" y="5"/>
                      <a:pt x="66" y="5"/>
                      <a:pt x="66" y="5"/>
                    </a:cubicBezTo>
                    <a:cubicBezTo>
                      <a:pt x="63" y="3"/>
                      <a:pt x="63" y="3"/>
                      <a:pt x="63" y="3"/>
                    </a:cubicBezTo>
                    <a:cubicBezTo>
                      <a:pt x="62" y="0"/>
                      <a:pt x="62" y="0"/>
                      <a:pt x="62" y="0"/>
                    </a:cubicBezTo>
                    <a:cubicBezTo>
                      <a:pt x="62" y="0"/>
                      <a:pt x="60" y="0"/>
                      <a:pt x="60" y="0"/>
                    </a:cubicBezTo>
                    <a:cubicBezTo>
                      <a:pt x="59" y="0"/>
                      <a:pt x="56" y="3"/>
                      <a:pt x="56" y="3"/>
                    </a:cubicBezTo>
                    <a:cubicBezTo>
                      <a:pt x="53" y="2"/>
                      <a:pt x="53" y="2"/>
                      <a:pt x="53" y="2"/>
                    </a:cubicBezTo>
                    <a:cubicBezTo>
                      <a:pt x="51" y="5"/>
                      <a:pt x="51" y="5"/>
                      <a:pt x="51" y="5"/>
                    </a:cubicBezTo>
                    <a:cubicBezTo>
                      <a:pt x="48" y="5"/>
                      <a:pt x="48" y="5"/>
                      <a:pt x="48" y="5"/>
                    </a:cubicBezTo>
                    <a:cubicBezTo>
                      <a:pt x="46" y="7"/>
                      <a:pt x="46" y="7"/>
                      <a:pt x="46" y="7"/>
                    </a:cubicBezTo>
                    <a:cubicBezTo>
                      <a:pt x="46" y="13"/>
                      <a:pt x="46" y="13"/>
                      <a:pt x="46" y="13"/>
                    </a:cubicBezTo>
                    <a:cubicBezTo>
                      <a:pt x="45" y="15"/>
                      <a:pt x="45" y="15"/>
                      <a:pt x="45" y="15"/>
                    </a:cubicBezTo>
                    <a:cubicBezTo>
                      <a:pt x="46" y="20"/>
                      <a:pt x="46" y="20"/>
                      <a:pt x="46" y="20"/>
                    </a:cubicBezTo>
                    <a:cubicBezTo>
                      <a:pt x="49" y="25"/>
                      <a:pt x="49" y="25"/>
                      <a:pt x="49" y="25"/>
                    </a:cubicBezTo>
                    <a:cubicBezTo>
                      <a:pt x="50" y="28"/>
                      <a:pt x="50" y="28"/>
                      <a:pt x="50" y="28"/>
                    </a:cubicBezTo>
                    <a:cubicBezTo>
                      <a:pt x="47" y="26"/>
                      <a:pt x="47" y="26"/>
                      <a:pt x="47" y="26"/>
                    </a:cubicBezTo>
                    <a:cubicBezTo>
                      <a:pt x="44" y="25"/>
                      <a:pt x="44" y="25"/>
                      <a:pt x="44" y="25"/>
                    </a:cubicBezTo>
                    <a:cubicBezTo>
                      <a:pt x="43" y="27"/>
                      <a:pt x="43" y="27"/>
                      <a:pt x="43" y="27"/>
                    </a:cubicBezTo>
                    <a:cubicBezTo>
                      <a:pt x="49" y="32"/>
                      <a:pt x="49" y="32"/>
                      <a:pt x="49" y="32"/>
                    </a:cubicBezTo>
                    <a:cubicBezTo>
                      <a:pt x="49" y="35"/>
                      <a:pt x="49" y="35"/>
                      <a:pt x="49" y="35"/>
                    </a:cubicBezTo>
                    <a:cubicBezTo>
                      <a:pt x="46" y="36"/>
                      <a:pt x="46" y="36"/>
                      <a:pt x="46" y="36"/>
                    </a:cubicBezTo>
                    <a:cubicBezTo>
                      <a:pt x="45" y="43"/>
                      <a:pt x="45" y="43"/>
                      <a:pt x="45" y="43"/>
                    </a:cubicBezTo>
                    <a:cubicBezTo>
                      <a:pt x="47" y="46"/>
                      <a:pt x="47" y="46"/>
                      <a:pt x="47" y="46"/>
                    </a:cubicBezTo>
                    <a:cubicBezTo>
                      <a:pt x="43" y="49"/>
                      <a:pt x="43" y="49"/>
                      <a:pt x="43" y="49"/>
                    </a:cubicBezTo>
                    <a:cubicBezTo>
                      <a:pt x="40" y="46"/>
                      <a:pt x="40" y="46"/>
                      <a:pt x="40" y="46"/>
                    </a:cubicBezTo>
                    <a:cubicBezTo>
                      <a:pt x="39" y="44"/>
                      <a:pt x="39" y="44"/>
                      <a:pt x="39" y="44"/>
                    </a:cubicBezTo>
                    <a:cubicBezTo>
                      <a:pt x="40" y="40"/>
                      <a:pt x="40" y="40"/>
                      <a:pt x="40" y="40"/>
                    </a:cubicBezTo>
                    <a:cubicBezTo>
                      <a:pt x="39" y="28"/>
                      <a:pt x="39" y="28"/>
                      <a:pt x="39" y="28"/>
                    </a:cubicBezTo>
                    <a:cubicBezTo>
                      <a:pt x="37" y="26"/>
                      <a:pt x="37" y="26"/>
                      <a:pt x="37" y="26"/>
                    </a:cubicBezTo>
                    <a:cubicBezTo>
                      <a:pt x="36" y="22"/>
                      <a:pt x="36" y="22"/>
                      <a:pt x="36" y="22"/>
                    </a:cubicBezTo>
                    <a:cubicBezTo>
                      <a:pt x="37" y="21"/>
                      <a:pt x="37" y="21"/>
                      <a:pt x="37" y="21"/>
                    </a:cubicBezTo>
                    <a:cubicBezTo>
                      <a:pt x="37" y="17"/>
                      <a:pt x="37" y="17"/>
                      <a:pt x="37" y="17"/>
                    </a:cubicBezTo>
                    <a:cubicBezTo>
                      <a:pt x="35" y="15"/>
                      <a:pt x="35" y="15"/>
                      <a:pt x="35" y="15"/>
                    </a:cubicBezTo>
                    <a:cubicBezTo>
                      <a:pt x="35" y="11"/>
                      <a:pt x="35" y="11"/>
                      <a:pt x="35" y="11"/>
                    </a:cubicBezTo>
                    <a:cubicBezTo>
                      <a:pt x="33" y="10"/>
                      <a:pt x="33" y="10"/>
                      <a:pt x="33" y="10"/>
                    </a:cubicBezTo>
                    <a:lnTo>
                      <a:pt x="29"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3" name="Freeform 1134">
                <a:extLst>
                  <a:ext uri="{FF2B5EF4-FFF2-40B4-BE49-F238E27FC236}">
                    <a16:creationId xmlns:a16="http://schemas.microsoft.com/office/drawing/2014/main" id="{E6670117-C3FD-43A6-A2C4-2F61F5F84DC8}"/>
                  </a:ext>
                </a:extLst>
              </p:cNvPr>
              <p:cNvSpPr>
                <a:spLocks/>
              </p:cNvSpPr>
              <p:nvPr/>
            </p:nvSpPr>
            <p:spPr bwMode="auto">
              <a:xfrm>
                <a:off x="2634" y="828"/>
                <a:ext cx="6" cy="6"/>
              </a:xfrm>
              <a:custGeom>
                <a:avLst/>
                <a:gdLst>
                  <a:gd name="T0" fmla="*/ 4 w 6"/>
                  <a:gd name="T1" fmla="*/ 4 h 6"/>
                  <a:gd name="T2" fmla="*/ 4 w 6"/>
                  <a:gd name="T3" fmla="*/ 2 h 6"/>
                  <a:gd name="T4" fmla="*/ 6 w 6"/>
                  <a:gd name="T5" fmla="*/ 0 h 6"/>
                  <a:gd name="T6" fmla="*/ 4 w 6"/>
                  <a:gd name="T7" fmla="*/ 0 h 6"/>
                  <a:gd name="T8" fmla="*/ 1 w 6"/>
                  <a:gd name="T9" fmla="*/ 2 h 6"/>
                  <a:gd name="T10" fmla="*/ 0 w 6"/>
                  <a:gd name="T11" fmla="*/ 6 h 6"/>
                  <a:gd name="T12" fmla="*/ 1 w 6"/>
                  <a:gd name="T13" fmla="*/ 6 h 6"/>
                  <a:gd name="T14" fmla="*/ 4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4"/>
                    </a:moveTo>
                    <a:lnTo>
                      <a:pt x="4" y="2"/>
                    </a:lnTo>
                    <a:lnTo>
                      <a:pt x="6" y="0"/>
                    </a:lnTo>
                    <a:lnTo>
                      <a:pt x="4" y="0"/>
                    </a:lnTo>
                    <a:lnTo>
                      <a:pt x="1" y="2"/>
                    </a:lnTo>
                    <a:lnTo>
                      <a:pt x="0" y="6"/>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4" name="Freeform 1135">
                <a:extLst>
                  <a:ext uri="{FF2B5EF4-FFF2-40B4-BE49-F238E27FC236}">
                    <a16:creationId xmlns:a16="http://schemas.microsoft.com/office/drawing/2014/main" id="{58FB9A9D-0BD5-497D-A10D-FB58A5B42A93}"/>
                  </a:ext>
                </a:extLst>
              </p:cNvPr>
              <p:cNvSpPr>
                <a:spLocks/>
              </p:cNvSpPr>
              <p:nvPr/>
            </p:nvSpPr>
            <p:spPr bwMode="auto">
              <a:xfrm>
                <a:off x="2623" y="763"/>
                <a:ext cx="60" cy="105"/>
              </a:xfrm>
              <a:custGeom>
                <a:avLst/>
                <a:gdLst>
                  <a:gd name="T0" fmla="*/ 5 w 60"/>
                  <a:gd name="T1" fmla="*/ 62 h 105"/>
                  <a:gd name="T2" fmla="*/ 8 w 60"/>
                  <a:gd name="T3" fmla="*/ 60 h 105"/>
                  <a:gd name="T4" fmla="*/ 17 w 60"/>
                  <a:gd name="T5" fmla="*/ 61 h 105"/>
                  <a:gd name="T6" fmla="*/ 22 w 60"/>
                  <a:gd name="T7" fmla="*/ 61 h 105"/>
                  <a:gd name="T8" fmla="*/ 20 w 60"/>
                  <a:gd name="T9" fmla="*/ 64 h 105"/>
                  <a:gd name="T10" fmla="*/ 19 w 60"/>
                  <a:gd name="T11" fmla="*/ 70 h 105"/>
                  <a:gd name="T12" fmla="*/ 26 w 60"/>
                  <a:gd name="T13" fmla="*/ 72 h 105"/>
                  <a:gd name="T14" fmla="*/ 30 w 60"/>
                  <a:gd name="T15" fmla="*/ 77 h 105"/>
                  <a:gd name="T16" fmla="*/ 30 w 60"/>
                  <a:gd name="T17" fmla="*/ 81 h 105"/>
                  <a:gd name="T18" fmla="*/ 26 w 60"/>
                  <a:gd name="T19" fmla="*/ 95 h 105"/>
                  <a:gd name="T20" fmla="*/ 29 w 60"/>
                  <a:gd name="T21" fmla="*/ 104 h 105"/>
                  <a:gd name="T22" fmla="*/ 33 w 60"/>
                  <a:gd name="T23" fmla="*/ 103 h 105"/>
                  <a:gd name="T24" fmla="*/ 36 w 60"/>
                  <a:gd name="T25" fmla="*/ 105 h 105"/>
                  <a:gd name="T26" fmla="*/ 40 w 60"/>
                  <a:gd name="T27" fmla="*/ 99 h 105"/>
                  <a:gd name="T28" fmla="*/ 44 w 60"/>
                  <a:gd name="T29" fmla="*/ 94 h 105"/>
                  <a:gd name="T30" fmla="*/ 46 w 60"/>
                  <a:gd name="T31" fmla="*/ 84 h 105"/>
                  <a:gd name="T32" fmla="*/ 47 w 60"/>
                  <a:gd name="T33" fmla="*/ 79 h 105"/>
                  <a:gd name="T34" fmla="*/ 48 w 60"/>
                  <a:gd name="T35" fmla="*/ 75 h 105"/>
                  <a:gd name="T36" fmla="*/ 52 w 60"/>
                  <a:gd name="T37" fmla="*/ 71 h 105"/>
                  <a:gd name="T38" fmla="*/ 57 w 60"/>
                  <a:gd name="T39" fmla="*/ 65 h 105"/>
                  <a:gd name="T40" fmla="*/ 57 w 60"/>
                  <a:gd name="T41" fmla="*/ 58 h 105"/>
                  <a:gd name="T42" fmla="*/ 60 w 60"/>
                  <a:gd name="T43" fmla="*/ 53 h 105"/>
                  <a:gd name="T44" fmla="*/ 59 w 60"/>
                  <a:gd name="T45" fmla="*/ 46 h 105"/>
                  <a:gd name="T46" fmla="*/ 54 w 60"/>
                  <a:gd name="T47" fmla="*/ 45 h 105"/>
                  <a:gd name="T48" fmla="*/ 50 w 60"/>
                  <a:gd name="T49" fmla="*/ 43 h 105"/>
                  <a:gd name="T50" fmla="*/ 56 w 60"/>
                  <a:gd name="T51" fmla="*/ 38 h 105"/>
                  <a:gd name="T52" fmla="*/ 54 w 60"/>
                  <a:gd name="T53" fmla="*/ 34 h 105"/>
                  <a:gd name="T54" fmla="*/ 55 w 60"/>
                  <a:gd name="T55" fmla="*/ 27 h 105"/>
                  <a:gd name="T56" fmla="*/ 50 w 60"/>
                  <a:gd name="T57" fmla="*/ 23 h 105"/>
                  <a:gd name="T58" fmla="*/ 43 w 60"/>
                  <a:gd name="T59" fmla="*/ 27 h 105"/>
                  <a:gd name="T60" fmla="*/ 40 w 60"/>
                  <a:gd name="T61" fmla="*/ 33 h 105"/>
                  <a:gd name="T62" fmla="*/ 38 w 60"/>
                  <a:gd name="T63" fmla="*/ 29 h 105"/>
                  <a:gd name="T64" fmla="*/ 43 w 60"/>
                  <a:gd name="T65" fmla="*/ 25 h 105"/>
                  <a:gd name="T66" fmla="*/ 43 w 60"/>
                  <a:gd name="T67" fmla="*/ 15 h 105"/>
                  <a:gd name="T68" fmla="*/ 41 w 60"/>
                  <a:gd name="T69" fmla="*/ 8 h 105"/>
                  <a:gd name="T70" fmla="*/ 36 w 60"/>
                  <a:gd name="T71" fmla="*/ 4 h 105"/>
                  <a:gd name="T72" fmla="*/ 31 w 60"/>
                  <a:gd name="T73" fmla="*/ 4 h 105"/>
                  <a:gd name="T74" fmla="*/ 26 w 60"/>
                  <a:gd name="T75" fmla="*/ 7 h 105"/>
                  <a:gd name="T76" fmla="*/ 24 w 60"/>
                  <a:gd name="T77" fmla="*/ 0 h 105"/>
                  <a:gd name="T78" fmla="*/ 21 w 60"/>
                  <a:gd name="T79" fmla="*/ 5 h 105"/>
                  <a:gd name="T80" fmla="*/ 17 w 60"/>
                  <a:gd name="T81" fmla="*/ 11 h 105"/>
                  <a:gd name="T82" fmla="*/ 15 w 60"/>
                  <a:gd name="T83" fmla="*/ 18 h 105"/>
                  <a:gd name="T84" fmla="*/ 18 w 60"/>
                  <a:gd name="T85" fmla="*/ 19 h 105"/>
                  <a:gd name="T86" fmla="*/ 22 w 60"/>
                  <a:gd name="T87" fmla="*/ 19 h 105"/>
                  <a:gd name="T88" fmla="*/ 15 w 60"/>
                  <a:gd name="T89" fmla="*/ 25 h 105"/>
                  <a:gd name="T90" fmla="*/ 13 w 60"/>
                  <a:gd name="T91" fmla="*/ 31 h 105"/>
                  <a:gd name="T92" fmla="*/ 21 w 60"/>
                  <a:gd name="T93" fmla="*/ 25 h 105"/>
                  <a:gd name="T94" fmla="*/ 24 w 60"/>
                  <a:gd name="T95" fmla="*/ 23 h 105"/>
                  <a:gd name="T96" fmla="*/ 25 w 60"/>
                  <a:gd name="T97" fmla="*/ 30 h 105"/>
                  <a:gd name="T98" fmla="*/ 20 w 60"/>
                  <a:gd name="T99" fmla="*/ 33 h 105"/>
                  <a:gd name="T100" fmla="*/ 20 w 60"/>
                  <a:gd name="T101" fmla="*/ 38 h 105"/>
                  <a:gd name="T102" fmla="*/ 26 w 60"/>
                  <a:gd name="T103" fmla="*/ 39 h 105"/>
                  <a:gd name="T104" fmla="*/ 19 w 60"/>
                  <a:gd name="T105" fmla="*/ 43 h 105"/>
                  <a:gd name="T106" fmla="*/ 17 w 60"/>
                  <a:gd name="T107" fmla="*/ 44 h 105"/>
                  <a:gd name="T108" fmla="*/ 19 w 60"/>
                  <a:gd name="T109" fmla="*/ 48 h 105"/>
                  <a:gd name="T110" fmla="*/ 14 w 60"/>
                  <a:gd name="T111" fmla="*/ 53 h 105"/>
                  <a:gd name="T112" fmla="*/ 10 w 60"/>
                  <a:gd name="T113" fmla="*/ 46 h 105"/>
                  <a:gd name="T114" fmla="*/ 2 w 60"/>
                  <a:gd name="T115" fmla="*/ 46 h 105"/>
                  <a:gd name="T116" fmla="*/ 0 w 60"/>
                  <a:gd name="T117" fmla="*/ 53 h 105"/>
                  <a:gd name="T118" fmla="*/ 2 w 60"/>
                  <a:gd name="T119"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05">
                    <a:moveTo>
                      <a:pt x="2" y="61"/>
                    </a:moveTo>
                    <a:lnTo>
                      <a:pt x="5" y="62"/>
                    </a:lnTo>
                    <a:lnTo>
                      <a:pt x="6" y="60"/>
                    </a:lnTo>
                    <a:lnTo>
                      <a:pt x="8" y="60"/>
                    </a:lnTo>
                    <a:lnTo>
                      <a:pt x="13" y="61"/>
                    </a:lnTo>
                    <a:lnTo>
                      <a:pt x="17" y="61"/>
                    </a:lnTo>
                    <a:lnTo>
                      <a:pt x="18" y="63"/>
                    </a:lnTo>
                    <a:lnTo>
                      <a:pt x="22" y="61"/>
                    </a:lnTo>
                    <a:lnTo>
                      <a:pt x="22" y="64"/>
                    </a:lnTo>
                    <a:lnTo>
                      <a:pt x="20" y="64"/>
                    </a:lnTo>
                    <a:lnTo>
                      <a:pt x="19" y="67"/>
                    </a:lnTo>
                    <a:lnTo>
                      <a:pt x="19" y="70"/>
                    </a:lnTo>
                    <a:lnTo>
                      <a:pt x="23" y="69"/>
                    </a:lnTo>
                    <a:lnTo>
                      <a:pt x="26" y="72"/>
                    </a:lnTo>
                    <a:lnTo>
                      <a:pt x="28" y="77"/>
                    </a:lnTo>
                    <a:lnTo>
                      <a:pt x="30" y="77"/>
                    </a:lnTo>
                    <a:lnTo>
                      <a:pt x="31" y="79"/>
                    </a:lnTo>
                    <a:lnTo>
                      <a:pt x="30" y="81"/>
                    </a:lnTo>
                    <a:lnTo>
                      <a:pt x="30" y="85"/>
                    </a:lnTo>
                    <a:lnTo>
                      <a:pt x="26" y="95"/>
                    </a:lnTo>
                    <a:lnTo>
                      <a:pt x="27" y="101"/>
                    </a:lnTo>
                    <a:lnTo>
                      <a:pt x="29" y="104"/>
                    </a:lnTo>
                    <a:lnTo>
                      <a:pt x="30" y="103"/>
                    </a:lnTo>
                    <a:lnTo>
                      <a:pt x="33" y="103"/>
                    </a:lnTo>
                    <a:lnTo>
                      <a:pt x="34" y="105"/>
                    </a:lnTo>
                    <a:lnTo>
                      <a:pt x="36" y="105"/>
                    </a:lnTo>
                    <a:lnTo>
                      <a:pt x="40" y="101"/>
                    </a:lnTo>
                    <a:lnTo>
                      <a:pt x="40" y="99"/>
                    </a:lnTo>
                    <a:lnTo>
                      <a:pt x="42" y="98"/>
                    </a:lnTo>
                    <a:lnTo>
                      <a:pt x="44" y="94"/>
                    </a:lnTo>
                    <a:lnTo>
                      <a:pt x="45" y="90"/>
                    </a:lnTo>
                    <a:lnTo>
                      <a:pt x="46" y="84"/>
                    </a:lnTo>
                    <a:lnTo>
                      <a:pt x="48" y="80"/>
                    </a:lnTo>
                    <a:lnTo>
                      <a:pt x="47" y="79"/>
                    </a:lnTo>
                    <a:lnTo>
                      <a:pt x="47" y="77"/>
                    </a:lnTo>
                    <a:lnTo>
                      <a:pt x="48" y="75"/>
                    </a:lnTo>
                    <a:lnTo>
                      <a:pt x="50" y="71"/>
                    </a:lnTo>
                    <a:lnTo>
                      <a:pt x="52" y="71"/>
                    </a:lnTo>
                    <a:lnTo>
                      <a:pt x="54" y="67"/>
                    </a:lnTo>
                    <a:lnTo>
                      <a:pt x="57" y="65"/>
                    </a:lnTo>
                    <a:lnTo>
                      <a:pt x="58" y="60"/>
                    </a:lnTo>
                    <a:lnTo>
                      <a:pt x="57" y="58"/>
                    </a:lnTo>
                    <a:lnTo>
                      <a:pt x="60" y="56"/>
                    </a:lnTo>
                    <a:lnTo>
                      <a:pt x="60" y="53"/>
                    </a:lnTo>
                    <a:lnTo>
                      <a:pt x="60" y="50"/>
                    </a:lnTo>
                    <a:lnTo>
                      <a:pt x="59" y="46"/>
                    </a:lnTo>
                    <a:lnTo>
                      <a:pt x="57" y="46"/>
                    </a:lnTo>
                    <a:lnTo>
                      <a:pt x="54" y="45"/>
                    </a:lnTo>
                    <a:lnTo>
                      <a:pt x="51" y="45"/>
                    </a:lnTo>
                    <a:lnTo>
                      <a:pt x="50" y="43"/>
                    </a:lnTo>
                    <a:lnTo>
                      <a:pt x="52" y="40"/>
                    </a:lnTo>
                    <a:lnTo>
                      <a:pt x="56" y="38"/>
                    </a:lnTo>
                    <a:lnTo>
                      <a:pt x="56" y="36"/>
                    </a:lnTo>
                    <a:lnTo>
                      <a:pt x="54" y="34"/>
                    </a:lnTo>
                    <a:lnTo>
                      <a:pt x="54" y="29"/>
                    </a:lnTo>
                    <a:lnTo>
                      <a:pt x="55" y="27"/>
                    </a:lnTo>
                    <a:lnTo>
                      <a:pt x="53" y="23"/>
                    </a:lnTo>
                    <a:lnTo>
                      <a:pt x="50" y="23"/>
                    </a:lnTo>
                    <a:lnTo>
                      <a:pt x="47" y="26"/>
                    </a:lnTo>
                    <a:lnTo>
                      <a:pt x="43" y="27"/>
                    </a:lnTo>
                    <a:lnTo>
                      <a:pt x="43" y="29"/>
                    </a:lnTo>
                    <a:lnTo>
                      <a:pt x="40" y="33"/>
                    </a:lnTo>
                    <a:lnTo>
                      <a:pt x="39" y="33"/>
                    </a:lnTo>
                    <a:lnTo>
                      <a:pt x="38" y="29"/>
                    </a:lnTo>
                    <a:lnTo>
                      <a:pt x="41" y="27"/>
                    </a:lnTo>
                    <a:lnTo>
                      <a:pt x="43" y="25"/>
                    </a:lnTo>
                    <a:lnTo>
                      <a:pt x="43" y="20"/>
                    </a:lnTo>
                    <a:lnTo>
                      <a:pt x="43" y="15"/>
                    </a:lnTo>
                    <a:lnTo>
                      <a:pt x="43" y="11"/>
                    </a:lnTo>
                    <a:lnTo>
                      <a:pt x="41" y="8"/>
                    </a:lnTo>
                    <a:lnTo>
                      <a:pt x="40" y="6"/>
                    </a:lnTo>
                    <a:lnTo>
                      <a:pt x="36" y="4"/>
                    </a:lnTo>
                    <a:lnTo>
                      <a:pt x="34" y="5"/>
                    </a:lnTo>
                    <a:lnTo>
                      <a:pt x="31" y="4"/>
                    </a:lnTo>
                    <a:lnTo>
                      <a:pt x="27" y="7"/>
                    </a:lnTo>
                    <a:lnTo>
                      <a:pt x="26" y="7"/>
                    </a:lnTo>
                    <a:lnTo>
                      <a:pt x="25" y="2"/>
                    </a:lnTo>
                    <a:lnTo>
                      <a:pt x="24" y="0"/>
                    </a:lnTo>
                    <a:lnTo>
                      <a:pt x="22" y="2"/>
                    </a:lnTo>
                    <a:lnTo>
                      <a:pt x="21" y="5"/>
                    </a:lnTo>
                    <a:lnTo>
                      <a:pt x="19" y="7"/>
                    </a:lnTo>
                    <a:lnTo>
                      <a:pt x="17" y="11"/>
                    </a:lnTo>
                    <a:lnTo>
                      <a:pt x="15" y="15"/>
                    </a:lnTo>
                    <a:lnTo>
                      <a:pt x="15" y="18"/>
                    </a:lnTo>
                    <a:lnTo>
                      <a:pt x="17" y="20"/>
                    </a:lnTo>
                    <a:lnTo>
                      <a:pt x="18" y="19"/>
                    </a:lnTo>
                    <a:lnTo>
                      <a:pt x="22" y="18"/>
                    </a:lnTo>
                    <a:lnTo>
                      <a:pt x="22" y="19"/>
                    </a:lnTo>
                    <a:lnTo>
                      <a:pt x="19" y="22"/>
                    </a:lnTo>
                    <a:lnTo>
                      <a:pt x="15" y="25"/>
                    </a:lnTo>
                    <a:lnTo>
                      <a:pt x="12" y="29"/>
                    </a:lnTo>
                    <a:lnTo>
                      <a:pt x="13" y="31"/>
                    </a:lnTo>
                    <a:lnTo>
                      <a:pt x="17" y="29"/>
                    </a:lnTo>
                    <a:lnTo>
                      <a:pt x="21" y="25"/>
                    </a:lnTo>
                    <a:lnTo>
                      <a:pt x="22" y="25"/>
                    </a:lnTo>
                    <a:lnTo>
                      <a:pt x="24" y="23"/>
                    </a:lnTo>
                    <a:lnTo>
                      <a:pt x="26" y="26"/>
                    </a:lnTo>
                    <a:lnTo>
                      <a:pt x="25" y="30"/>
                    </a:lnTo>
                    <a:lnTo>
                      <a:pt x="23" y="30"/>
                    </a:lnTo>
                    <a:lnTo>
                      <a:pt x="20" y="33"/>
                    </a:lnTo>
                    <a:lnTo>
                      <a:pt x="19" y="36"/>
                    </a:lnTo>
                    <a:lnTo>
                      <a:pt x="20" y="38"/>
                    </a:lnTo>
                    <a:lnTo>
                      <a:pt x="24" y="37"/>
                    </a:lnTo>
                    <a:lnTo>
                      <a:pt x="26" y="39"/>
                    </a:lnTo>
                    <a:lnTo>
                      <a:pt x="23" y="42"/>
                    </a:lnTo>
                    <a:lnTo>
                      <a:pt x="19" y="43"/>
                    </a:lnTo>
                    <a:lnTo>
                      <a:pt x="17" y="43"/>
                    </a:lnTo>
                    <a:lnTo>
                      <a:pt x="17" y="44"/>
                    </a:lnTo>
                    <a:lnTo>
                      <a:pt x="19" y="46"/>
                    </a:lnTo>
                    <a:lnTo>
                      <a:pt x="19" y="48"/>
                    </a:lnTo>
                    <a:lnTo>
                      <a:pt x="15" y="53"/>
                    </a:lnTo>
                    <a:lnTo>
                      <a:pt x="14" y="53"/>
                    </a:lnTo>
                    <a:lnTo>
                      <a:pt x="13" y="48"/>
                    </a:lnTo>
                    <a:lnTo>
                      <a:pt x="10" y="46"/>
                    </a:lnTo>
                    <a:lnTo>
                      <a:pt x="8" y="43"/>
                    </a:lnTo>
                    <a:lnTo>
                      <a:pt x="2" y="46"/>
                    </a:lnTo>
                    <a:lnTo>
                      <a:pt x="2" y="48"/>
                    </a:lnTo>
                    <a:lnTo>
                      <a:pt x="0" y="53"/>
                    </a:lnTo>
                    <a:lnTo>
                      <a:pt x="2" y="58"/>
                    </a:lnTo>
                    <a:lnTo>
                      <a:pt x="2" y="6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5" name="Freeform 1136">
                <a:extLst>
                  <a:ext uri="{FF2B5EF4-FFF2-40B4-BE49-F238E27FC236}">
                    <a16:creationId xmlns:a16="http://schemas.microsoft.com/office/drawing/2014/main" id="{078D5ABF-3FE4-4F9F-9AC0-08A532B7D16B}"/>
                  </a:ext>
                </a:extLst>
              </p:cNvPr>
              <p:cNvSpPr>
                <a:spLocks/>
              </p:cNvSpPr>
              <p:nvPr/>
            </p:nvSpPr>
            <p:spPr bwMode="auto">
              <a:xfrm>
                <a:off x="2607" y="905"/>
                <a:ext cx="17" cy="8"/>
              </a:xfrm>
              <a:custGeom>
                <a:avLst/>
                <a:gdLst>
                  <a:gd name="T0" fmla="*/ 4 w 22"/>
                  <a:gd name="T1" fmla="*/ 8 h 10"/>
                  <a:gd name="T2" fmla="*/ 8 w 22"/>
                  <a:gd name="T3" fmla="*/ 7 h 10"/>
                  <a:gd name="T4" fmla="*/ 11 w 22"/>
                  <a:gd name="T5" fmla="*/ 8 h 10"/>
                  <a:gd name="T6" fmla="*/ 16 w 22"/>
                  <a:gd name="T7" fmla="*/ 4 h 10"/>
                  <a:gd name="T8" fmla="*/ 19 w 22"/>
                  <a:gd name="T9" fmla="*/ 4 h 10"/>
                  <a:gd name="T10" fmla="*/ 22 w 22"/>
                  <a:gd name="T11" fmla="*/ 3 h 10"/>
                  <a:gd name="T12" fmla="*/ 21 w 22"/>
                  <a:gd name="T13" fmla="*/ 1 h 10"/>
                  <a:gd name="T14" fmla="*/ 16 w 22"/>
                  <a:gd name="T15" fmla="*/ 0 h 10"/>
                  <a:gd name="T16" fmla="*/ 12 w 22"/>
                  <a:gd name="T17" fmla="*/ 2 h 10"/>
                  <a:gd name="T18" fmla="*/ 8 w 22"/>
                  <a:gd name="T19" fmla="*/ 4 h 10"/>
                  <a:gd name="T20" fmla="*/ 6 w 22"/>
                  <a:gd name="T21" fmla="*/ 3 h 10"/>
                  <a:gd name="T22" fmla="*/ 2 w 22"/>
                  <a:gd name="T23" fmla="*/ 4 h 10"/>
                  <a:gd name="T24" fmla="*/ 0 w 22"/>
                  <a:gd name="T25" fmla="*/ 6 h 10"/>
                  <a:gd name="T26" fmla="*/ 0 w 22"/>
                  <a:gd name="T27" fmla="*/ 8 h 10"/>
                  <a:gd name="T28" fmla="*/ 2 w 22"/>
                  <a:gd name="T29" fmla="*/ 10 h 10"/>
                  <a:gd name="T30" fmla="*/ 4 w 22"/>
                  <a:gd name="T3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0">
                    <a:moveTo>
                      <a:pt x="4" y="8"/>
                    </a:moveTo>
                    <a:cubicBezTo>
                      <a:pt x="8" y="7"/>
                      <a:pt x="8" y="7"/>
                      <a:pt x="8" y="7"/>
                    </a:cubicBezTo>
                    <a:cubicBezTo>
                      <a:pt x="11" y="8"/>
                      <a:pt x="11" y="8"/>
                      <a:pt x="11" y="8"/>
                    </a:cubicBezTo>
                    <a:cubicBezTo>
                      <a:pt x="16" y="4"/>
                      <a:pt x="16" y="4"/>
                      <a:pt x="16" y="4"/>
                    </a:cubicBezTo>
                    <a:cubicBezTo>
                      <a:pt x="19" y="4"/>
                      <a:pt x="19" y="4"/>
                      <a:pt x="19" y="4"/>
                    </a:cubicBezTo>
                    <a:cubicBezTo>
                      <a:pt x="22" y="3"/>
                      <a:pt x="22" y="3"/>
                      <a:pt x="22" y="3"/>
                    </a:cubicBezTo>
                    <a:cubicBezTo>
                      <a:pt x="21" y="1"/>
                      <a:pt x="21" y="1"/>
                      <a:pt x="21" y="1"/>
                    </a:cubicBezTo>
                    <a:cubicBezTo>
                      <a:pt x="16" y="0"/>
                      <a:pt x="16" y="0"/>
                      <a:pt x="16" y="0"/>
                    </a:cubicBezTo>
                    <a:cubicBezTo>
                      <a:pt x="12" y="2"/>
                      <a:pt x="12" y="2"/>
                      <a:pt x="12" y="2"/>
                    </a:cubicBezTo>
                    <a:cubicBezTo>
                      <a:pt x="12" y="2"/>
                      <a:pt x="9" y="4"/>
                      <a:pt x="8" y="4"/>
                    </a:cubicBezTo>
                    <a:cubicBezTo>
                      <a:pt x="8" y="4"/>
                      <a:pt x="6" y="3"/>
                      <a:pt x="6" y="3"/>
                    </a:cubicBezTo>
                    <a:cubicBezTo>
                      <a:pt x="2" y="4"/>
                      <a:pt x="2" y="4"/>
                      <a:pt x="2" y="4"/>
                    </a:cubicBezTo>
                    <a:cubicBezTo>
                      <a:pt x="0" y="6"/>
                      <a:pt x="0" y="6"/>
                      <a:pt x="0" y="6"/>
                    </a:cubicBezTo>
                    <a:cubicBezTo>
                      <a:pt x="0" y="8"/>
                      <a:pt x="0" y="8"/>
                      <a:pt x="0" y="8"/>
                    </a:cubicBezTo>
                    <a:cubicBezTo>
                      <a:pt x="2" y="10"/>
                      <a:pt x="2" y="10"/>
                      <a:pt x="2" y="10"/>
                    </a:cubicBez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6" name="Freeform 1137">
                <a:extLst>
                  <a:ext uri="{FF2B5EF4-FFF2-40B4-BE49-F238E27FC236}">
                    <a16:creationId xmlns:a16="http://schemas.microsoft.com/office/drawing/2014/main" id="{FC9ED423-0B03-4366-B926-3D6073213324}"/>
                  </a:ext>
                </a:extLst>
              </p:cNvPr>
              <p:cNvSpPr>
                <a:spLocks/>
              </p:cNvSpPr>
              <p:nvPr/>
            </p:nvSpPr>
            <p:spPr bwMode="auto">
              <a:xfrm>
                <a:off x="2628" y="908"/>
                <a:ext cx="3" cy="6"/>
              </a:xfrm>
              <a:custGeom>
                <a:avLst/>
                <a:gdLst>
                  <a:gd name="T0" fmla="*/ 0 w 3"/>
                  <a:gd name="T1" fmla="*/ 0 h 6"/>
                  <a:gd name="T2" fmla="*/ 0 w 3"/>
                  <a:gd name="T3" fmla="*/ 1 h 6"/>
                  <a:gd name="T4" fmla="*/ 2 w 3"/>
                  <a:gd name="T5" fmla="*/ 5 h 6"/>
                  <a:gd name="T6" fmla="*/ 2 w 3"/>
                  <a:gd name="T7" fmla="*/ 6 h 6"/>
                  <a:gd name="T8" fmla="*/ 3 w 3"/>
                  <a:gd name="T9" fmla="*/ 5 h 6"/>
                  <a:gd name="T10" fmla="*/ 3 w 3"/>
                  <a:gd name="T11" fmla="*/ 2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1"/>
                    </a:lnTo>
                    <a:lnTo>
                      <a:pt x="2" y="5"/>
                    </a:lnTo>
                    <a:lnTo>
                      <a:pt x="2" y="6"/>
                    </a:lnTo>
                    <a:lnTo>
                      <a:pt x="3" y="5"/>
                    </a:lnTo>
                    <a:lnTo>
                      <a:pt x="3"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7" name="Freeform 1138">
                <a:extLst>
                  <a:ext uri="{FF2B5EF4-FFF2-40B4-BE49-F238E27FC236}">
                    <a16:creationId xmlns:a16="http://schemas.microsoft.com/office/drawing/2014/main" id="{F5C15F3D-F6A0-4D2C-9556-439253BBE7D3}"/>
                  </a:ext>
                </a:extLst>
              </p:cNvPr>
              <p:cNvSpPr>
                <a:spLocks/>
              </p:cNvSpPr>
              <p:nvPr/>
            </p:nvSpPr>
            <p:spPr bwMode="auto">
              <a:xfrm>
                <a:off x="2734" y="699"/>
                <a:ext cx="95" cy="187"/>
              </a:xfrm>
              <a:custGeom>
                <a:avLst/>
                <a:gdLst>
                  <a:gd name="T0" fmla="*/ 5 w 95"/>
                  <a:gd name="T1" fmla="*/ 176 h 187"/>
                  <a:gd name="T2" fmla="*/ 22 w 95"/>
                  <a:gd name="T3" fmla="*/ 175 h 187"/>
                  <a:gd name="T4" fmla="*/ 26 w 95"/>
                  <a:gd name="T5" fmla="*/ 168 h 187"/>
                  <a:gd name="T6" fmla="*/ 27 w 95"/>
                  <a:gd name="T7" fmla="*/ 172 h 187"/>
                  <a:gd name="T8" fmla="*/ 30 w 95"/>
                  <a:gd name="T9" fmla="*/ 185 h 187"/>
                  <a:gd name="T10" fmla="*/ 39 w 95"/>
                  <a:gd name="T11" fmla="*/ 173 h 187"/>
                  <a:gd name="T12" fmla="*/ 44 w 95"/>
                  <a:gd name="T13" fmla="*/ 166 h 187"/>
                  <a:gd name="T14" fmla="*/ 50 w 95"/>
                  <a:gd name="T15" fmla="*/ 151 h 187"/>
                  <a:gd name="T16" fmla="*/ 53 w 95"/>
                  <a:gd name="T17" fmla="*/ 147 h 187"/>
                  <a:gd name="T18" fmla="*/ 52 w 95"/>
                  <a:gd name="T19" fmla="*/ 166 h 187"/>
                  <a:gd name="T20" fmla="*/ 65 w 95"/>
                  <a:gd name="T21" fmla="*/ 143 h 187"/>
                  <a:gd name="T22" fmla="*/ 73 w 95"/>
                  <a:gd name="T23" fmla="*/ 144 h 187"/>
                  <a:gd name="T24" fmla="*/ 89 w 95"/>
                  <a:gd name="T25" fmla="*/ 136 h 187"/>
                  <a:gd name="T26" fmla="*/ 88 w 95"/>
                  <a:gd name="T27" fmla="*/ 117 h 187"/>
                  <a:gd name="T28" fmla="*/ 86 w 95"/>
                  <a:gd name="T29" fmla="*/ 119 h 187"/>
                  <a:gd name="T30" fmla="*/ 79 w 95"/>
                  <a:gd name="T31" fmla="*/ 113 h 187"/>
                  <a:gd name="T32" fmla="*/ 78 w 95"/>
                  <a:gd name="T33" fmla="*/ 108 h 187"/>
                  <a:gd name="T34" fmla="*/ 91 w 95"/>
                  <a:gd name="T35" fmla="*/ 87 h 187"/>
                  <a:gd name="T36" fmla="*/ 91 w 95"/>
                  <a:gd name="T37" fmla="*/ 84 h 187"/>
                  <a:gd name="T38" fmla="*/ 94 w 95"/>
                  <a:gd name="T39" fmla="*/ 67 h 187"/>
                  <a:gd name="T40" fmla="*/ 84 w 95"/>
                  <a:gd name="T41" fmla="*/ 84 h 187"/>
                  <a:gd name="T42" fmla="*/ 84 w 95"/>
                  <a:gd name="T43" fmla="*/ 72 h 187"/>
                  <a:gd name="T44" fmla="*/ 84 w 95"/>
                  <a:gd name="T45" fmla="*/ 59 h 187"/>
                  <a:gd name="T46" fmla="*/ 76 w 95"/>
                  <a:gd name="T47" fmla="*/ 56 h 187"/>
                  <a:gd name="T48" fmla="*/ 77 w 95"/>
                  <a:gd name="T49" fmla="*/ 25 h 187"/>
                  <a:gd name="T50" fmla="*/ 71 w 95"/>
                  <a:gd name="T51" fmla="*/ 2 h 187"/>
                  <a:gd name="T52" fmla="*/ 58 w 95"/>
                  <a:gd name="T53" fmla="*/ 0 h 187"/>
                  <a:gd name="T54" fmla="*/ 67 w 95"/>
                  <a:gd name="T55" fmla="*/ 11 h 187"/>
                  <a:gd name="T56" fmla="*/ 60 w 95"/>
                  <a:gd name="T57" fmla="*/ 19 h 187"/>
                  <a:gd name="T58" fmla="*/ 54 w 95"/>
                  <a:gd name="T59" fmla="*/ 25 h 187"/>
                  <a:gd name="T60" fmla="*/ 46 w 95"/>
                  <a:gd name="T61" fmla="*/ 33 h 187"/>
                  <a:gd name="T62" fmla="*/ 48 w 95"/>
                  <a:gd name="T63" fmla="*/ 45 h 187"/>
                  <a:gd name="T64" fmla="*/ 36 w 95"/>
                  <a:gd name="T65" fmla="*/ 41 h 187"/>
                  <a:gd name="T66" fmla="*/ 33 w 95"/>
                  <a:gd name="T67" fmla="*/ 49 h 187"/>
                  <a:gd name="T68" fmla="*/ 22 w 95"/>
                  <a:gd name="T69" fmla="*/ 45 h 187"/>
                  <a:gd name="T70" fmla="*/ 31 w 95"/>
                  <a:gd name="T71" fmla="*/ 62 h 187"/>
                  <a:gd name="T72" fmla="*/ 37 w 95"/>
                  <a:gd name="T73" fmla="*/ 69 h 187"/>
                  <a:gd name="T74" fmla="*/ 36 w 95"/>
                  <a:gd name="T75" fmla="*/ 77 h 187"/>
                  <a:gd name="T76" fmla="*/ 18 w 95"/>
                  <a:gd name="T77" fmla="*/ 64 h 187"/>
                  <a:gd name="T78" fmla="*/ 13 w 95"/>
                  <a:gd name="T79" fmla="*/ 76 h 187"/>
                  <a:gd name="T80" fmla="*/ 20 w 95"/>
                  <a:gd name="T81" fmla="*/ 93 h 187"/>
                  <a:gd name="T82" fmla="*/ 12 w 95"/>
                  <a:gd name="T83" fmla="*/ 93 h 187"/>
                  <a:gd name="T84" fmla="*/ 5 w 95"/>
                  <a:gd name="T85" fmla="*/ 107 h 187"/>
                  <a:gd name="T86" fmla="*/ 15 w 95"/>
                  <a:gd name="T87" fmla="*/ 109 h 187"/>
                  <a:gd name="T88" fmla="*/ 16 w 95"/>
                  <a:gd name="T89" fmla="*/ 114 h 187"/>
                  <a:gd name="T90" fmla="*/ 25 w 95"/>
                  <a:gd name="T91" fmla="*/ 117 h 187"/>
                  <a:gd name="T92" fmla="*/ 32 w 95"/>
                  <a:gd name="T93" fmla="*/ 124 h 187"/>
                  <a:gd name="T94" fmla="*/ 23 w 95"/>
                  <a:gd name="T95" fmla="*/ 126 h 187"/>
                  <a:gd name="T96" fmla="*/ 34 w 95"/>
                  <a:gd name="T97" fmla="*/ 134 h 187"/>
                  <a:gd name="T98" fmla="*/ 15 w 95"/>
                  <a:gd name="T99" fmla="*/ 124 h 187"/>
                  <a:gd name="T100" fmla="*/ 7 w 95"/>
                  <a:gd name="T101" fmla="*/ 139 h 187"/>
                  <a:gd name="T102" fmla="*/ 1 w 95"/>
                  <a:gd name="T103" fmla="*/ 151 h 187"/>
                  <a:gd name="T104" fmla="*/ 8 w 95"/>
                  <a:gd name="T105" fmla="*/ 155 h 187"/>
                  <a:gd name="T106" fmla="*/ 2 w 95"/>
                  <a:gd name="T107" fmla="*/ 16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87">
                    <a:moveTo>
                      <a:pt x="2" y="162"/>
                    </a:moveTo>
                    <a:lnTo>
                      <a:pt x="1" y="164"/>
                    </a:lnTo>
                    <a:lnTo>
                      <a:pt x="1" y="171"/>
                    </a:lnTo>
                    <a:lnTo>
                      <a:pt x="3" y="169"/>
                    </a:lnTo>
                    <a:lnTo>
                      <a:pt x="5" y="170"/>
                    </a:lnTo>
                    <a:lnTo>
                      <a:pt x="5" y="176"/>
                    </a:lnTo>
                    <a:lnTo>
                      <a:pt x="9" y="177"/>
                    </a:lnTo>
                    <a:lnTo>
                      <a:pt x="15" y="182"/>
                    </a:lnTo>
                    <a:lnTo>
                      <a:pt x="18" y="180"/>
                    </a:lnTo>
                    <a:lnTo>
                      <a:pt x="19" y="177"/>
                    </a:lnTo>
                    <a:lnTo>
                      <a:pt x="18" y="174"/>
                    </a:lnTo>
                    <a:lnTo>
                      <a:pt x="22" y="175"/>
                    </a:lnTo>
                    <a:lnTo>
                      <a:pt x="22" y="177"/>
                    </a:lnTo>
                    <a:lnTo>
                      <a:pt x="22" y="180"/>
                    </a:lnTo>
                    <a:lnTo>
                      <a:pt x="22" y="184"/>
                    </a:lnTo>
                    <a:lnTo>
                      <a:pt x="23" y="183"/>
                    </a:lnTo>
                    <a:lnTo>
                      <a:pt x="26" y="175"/>
                    </a:lnTo>
                    <a:lnTo>
                      <a:pt x="26" y="168"/>
                    </a:lnTo>
                    <a:lnTo>
                      <a:pt x="27" y="163"/>
                    </a:lnTo>
                    <a:lnTo>
                      <a:pt x="30" y="159"/>
                    </a:lnTo>
                    <a:lnTo>
                      <a:pt x="31" y="156"/>
                    </a:lnTo>
                    <a:lnTo>
                      <a:pt x="31" y="160"/>
                    </a:lnTo>
                    <a:lnTo>
                      <a:pt x="28" y="167"/>
                    </a:lnTo>
                    <a:lnTo>
                      <a:pt x="27" y="172"/>
                    </a:lnTo>
                    <a:lnTo>
                      <a:pt x="28" y="174"/>
                    </a:lnTo>
                    <a:lnTo>
                      <a:pt x="27" y="180"/>
                    </a:lnTo>
                    <a:lnTo>
                      <a:pt x="29" y="184"/>
                    </a:lnTo>
                    <a:lnTo>
                      <a:pt x="28" y="186"/>
                    </a:lnTo>
                    <a:lnTo>
                      <a:pt x="29" y="187"/>
                    </a:lnTo>
                    <a:lnTo>
                      <a:pt x="30" y="185"/>
                    </a:lnTo>
                    <a:lnTo>
                      <a:pt x="32" y="182"/>
                    </a:lnTo>
                    <a:lnTo>
                      <a:pt x="36" y="176"/>
                    </a:lnTo>
                    <a:lnTo>
                      <a:pt x="39" y="168"/>
                    </a:lnTo>
                    <a:lnTo>
                      <a:pt x="40" y="166"/>
                    </a:lnTo>
                    <a:lnTo>
                      <a:pt x="41" y="169"/>
                    </a:lnTo>
                    <a:lnTo>
                      <a:pt x="39" y="173"/>
                    </a:lnTo>
                    <a:lnTo>
                      <a:pt x="39" y="175"/>
                    </a:lnTo>
                    <a:lnTo>
                      <a:pt x="42" y="176"/>
                    </a:lnTo>
                    <a:lnTo>
                      <a:pt x="45" y="172"/>
                    </a:lnTo>
                    <a:lnTo>
                      <a:pt x="47" y="170"/>
                    </a:lnTo>
                    <a:lnTo>
                      <a:pt x="47" y="167"/>
                    </a:lnTo>
                    <a:lnTo>
                      <a:pt x="44" y="166"/>
                    </a:lnTo>
                    <a:lnTo>
                      <a:pt x="44" y="166"/>
                    </a:lnTo>
                    <a:lnTo>
                      <a:pt x="47" y="164"/>
                    </a:lnTo>
                    <a:lnTo>
                      <a:pt x="47" y="159"/>
                    </a:lnTo>
                    <a:lnTo>
                      <a:pt x="46" y="157"/>
                    </a:lnTo>
                    <a:lnTo>
                      <a:pt x="46" y="154"/>
                    </a:lnTo>
                    <a:lnTo>
                      <a:pt x="50" y="151"/>
                    </a:lnTo>
                    <a:lnTo>
                      <a:pt x="51" y="145"/>
                    </a:lnTo>
                    <a:lnTo>
                      <a:pt x="53" y="144"/>
                    </a:lnTo>
                    <a:lnTo>
                      <a:pt x="55" y="141"/>
                    </a:lnTo>
                    <a:lnTo>
                      <a:pt x="55" y="145"/>
                    </a:lnTo>
                    <a:lnTo>
                      <a:pt x="56" y="146"/>
                    </a:lnTo>
                    <a:lnTo>
                      <a:pt x="53" y="147"/>
                    </a:lnTo>
                    <a:lnTo>
                      <a:pt x="52" y="152"/>
                    </a:lnTo>
                    <a:lnTo>
                      <a:pt x="49" y="156"/>
                    </a:lnTo>
                    <a:lnTo>
                      <a:pt x="49" y="161"/>
                    </a:lnTo>
                    <a:lnTo>
                      <a:pt x="50" y="164"/>
                    </a:lnTo>
                    <a:lnTo>
                      <a:pt x="50" y="168"/>
                    </a:lnTo>
                    <a:lnTo>
                      <a:pt x="52" y="166"/>
                    </a:lnTo>
                    <a:lnTo>
                      <a:pt x="54" y="160"/>
                    </a:lnTo>
                    <a:lnTo>
                      <a:pt x="60" y="155"/>
                    </a:lnTo>
                    <a:lnTo>
                      <a:pt x="61" y="152"/>
                    </a:lnTo>
                    <a:lnTo>
                      <a:pt x="62" y="147"/>
                    </a:lnTo>
                    <a:lnTo>
                      <a:pt x="64" y="144"/>
                    </a:lnTo>
                    <a:lnTo>
                      <a:pt x="65" y="143"/>
                    </a:lnTo>
                    <a:lnTo>
                      <a:pt x="66" y="145"/>
                    </a:lnTo>
                    <a:lnTo>
                      <a:pt x="64" y="146"/>
                    </a:lnTo>
                    <a:lnTo>
                      <a:pt x="64" y="150"/>
                    </a:lnTo>
                    <a:lnTo>
                      <a:pt x="67" y="148"/>
                    </a:lnTo>
                    <a:lnTo>
                      <a:pt x="70" y="144"/>
                    </a:lnTo>
                    <a:lnTo>
                      <a:pt x="73" y="144"/>
                    </a:lnTo>
                    <a:lnTo>
                      <a:pt x="77" y="145"/>
                    </a:lnTo>
                    <a:lnTo>
                      <a:pt x="81" y="143"/>
                    </a:lnTo>
                    <a:lnTo>
                      <a:pt x="84" y="142"/>
                    </a:lnTo>
                    <a:lnTo>
                      <a:pt x="85" y="140"/>
                    </a:lnTo>
                    <a:lnTo>
                      <a:pt x="88" y="139"/>
                    </a:lnTo>
                    <a:lnTo>
                      <a:pt x="89" y="136"/>
                    </a:lnTo>
                    <a:lnTo>
                      <a:pt x="89" y="134"/>
                    </a:lnTo>
                    <a:lnTo>
                      <a:pt x="90" y="131"/>
                    </a:lnTo>
                    <a:lnTo>
                      <a:pt x="88" y="129"/>
                    </a:lnTo>
                    <a:lnTo>
                      <a:pt x="89" y="124"/>
                    </a:lnTo>
                    <a:lnTo>
                      <a:pt x="89" y="117"/>
                    </a:lnTo>
                    <a:lnTo>
                      <a:pt x="88" y="117"/>
                    </a:lnTo>
                    <a:lnTo>
                      <a:pt x="86" y="121"/>
                    </a:lnTo>
                    <a:lnTo>
                      <a:pt x="83" y="126"/>
                    </a:lnTo>
                    <a:lnTo>
                      <a:pt x="81" y="126"/>
                    </a:lnTo>
                    <a:lnTo>
                      <a:pt x="81" y="124"/>
                    </a:lnTo>
                    <a:lnTo>
                      <a:pt x="84" y="121"/>
                    </a:lnTo>
                    <a:lnTo>
                      <a:pt x="86" y="119"/>
                    </a:lnTo>
                    <a:lnTo>
                      <a:pt x="87" y="116"/>
                    </a:lnTo>
                    <a:lnTo>
                      <a:pt x="84" y="113"/>
                    </a:lnTo>
                    <a:lnTo>
                      <a:pt x="83" y="110"/>
                    </a:lnTo>
                    <a:lnTo>
                      <a:pt x="81" y="110"/>
                    </a:lnTo>
                    <a:lnTo>
                      <a:pt x="80" y="111"/>
                    </a:lnTo>
                    <a:lnTo>
                      <a:pt x="79" y="113"/>
                    </a:lnTo>
                    <a:lnTo>
                      <a:pt x="78" y="111"/>
                    </a:lnTo>
                    <a:lnTo>
                      <a:pt x="75" y="112"/>
                    </a:lnTo>
                    <a:lnTo>
                      <a:pt x="73" y="114"/>
                    </a:lnTo>
                    <a:lnTo>
                      <a:pt x="71" y="114"/>
                    </a:lnTo>
                    <a:lnTo>
                      <a:pt x="71" y="111"/>
                    </a:lnTo>
                    <a:lnTo>
                      <a:pt x="78" y="108"/>
                    </a:lnTo>
                    <a:lnTo>
                      <a:pt x="81" y="107"/>
                    </a:lnTo>
                    <a:lnTo>
                      <a:pt x="86" y="101"/>
                    </a:lnTo>
                    <a:lnTo>
                      <a:pt x="88" y="100"/>
                    </a:lnTo>
                    <a:lnTo>
                      <a:pt x="91" y="93"/>
                    </a:lnTo>
                    <a:lnTo>
                      <a:pt x="91" y="88"/>
                    </a:lnTo>
                    <a:lnTo>
                      <a:pt x="91" y="87"/>
                    </a:lnTo>
                    <a:lnTo>
                      <a:pt x="88" y="87"/>
                    </a:lnTo>
                    <a:lnTo>
                      <a:pt x="87" y="89"/>
                    </a:lnTo>
                    <a:lnTo>
                      <a:pt x="86" y="87"/>
                    </a:lnTo>
                    <a:lnTo>
                      <a:pt x="87" y="85"/>
                    </a:lnTo>
                    <a:lnTo>
                      <a:pt x="88" y="84"/>
                    </a:lnTo>
                    <a:lnTo>
                      <a:pt x="91" y="84"/>
                    </a:lnTo>
                    <a:lnTo>
                      <a:pt x="91" y="82"/>
                    </a:lnTo>
                    <a:lnTo>
                      <a:pt x="91" y="79"/>
                    </a:lnTo>
                    <a:lnTo>
                      <a:pt x="95" y="76"/>
                    </a:lnTo>
                    <a:lnTo>
                      <a:pt x="95" y="71"/>
                    </a:lnTo>
                    <a:lnTo>
                      <a:pt x="94" y="70"/>
                    </a:lnTo>
                    <a:lnTo>
                      <a:pt x="94" y="67"/>
                    </a:lnTo>
                    <a:lnTo>
                      <a:pt x="91" y="66"/>
                    </a:lnTo>
                    <a:lnTo>
                      <a:pt x="88" y="68"/>
                    </a:lnTo>
                    <a:lnTo>
                      <a:pt x="85" y="75"/>
                    </a:lnTo>
                    <a:lnTo>
                      <a:pt x="85" y="79"/>
                    </a:lnTo>
                    <a:lnTo>
                      <a:pt x="87" y="81"/>
                    </a:lnTo>
                    <a:lnTo>
                      <a:pt x="84" y="84"/>
                    </a:lnTo>
                    <a:lnTo>
                      <a:pt x="83" y="85"/>
                    </a:lnTo>
                    <a:lnTo>
                      <a:pt x="82" y="85"/>
                    </a:lnTo>
                    <a:lnTo>
                      <a:pt x="82" y="83"/>
                    </a:lnTo>
                    <a:lnTo>
                      <a:pt x="81" y="81"/>
                    </a:lnTo>
                    <a:lnTo>
                      <a:pt x="81" y="78"/>
                    </a:lnTo>
                    <a:lnTo>
                      <a:pt x="84" y="72"/>
                    </a:lnTo>
                    <a:lnTo>
                      <a:pt x="83" y="69"/>
                    </a:lnTo>
                    <a:lnTo>
                      <a:pt x="84" y="68"/>
                    </a:lnTo>
                    <a:lnTo>
                      <a:pt x="85" y="69"/>
                    </a:lnTo>
                    <a:lnTo>
                      <a:pt x="87" y="67"/>
                    </a:lnTo>
                    <a:lnTo>
                      <a:pt x="86" y="63"/>
                    </a:lnTo>
                    <a:lnTo>
                      <a:pt x="84" y="59"/>
                    </a:lnTo>
                    <a:lnTo>
                      <a:pt x="81" y="59"/>
                    </a:lnTo>
                    <a:lnTo>
                      <a:pt x="78" y="61"/>
                    </a:lnTo>
                    <a:lnTo>
                      <a:pt x="78" y="64"/>
                    </a:lnTo>
                    <a:lnTo>
                      <a:pt x="77" y="62"/>
                    </a:lnTo>
                    <a:lnTo>
                      <a:pt x="76" y="61"/>
                    </a:lnTo>
                    <a:lnTo>
                      <a:pt x="76" y="56"/>
                    </a:lnTo>
                    <a:lnTo>
                      <a:pt x="74" y="52"/>
                    </a:lnTo>
                    <a:lnTo>
                      <a:pt x="75" y="45"/>
                    </a:lnTo>
                    <a:lnTo>
                      <a:pt x="75" y="39"/>
                    </a:lnTo>
                    <a:lnTo>
                      <a:pt x="77" y="35"/>
                    </a:lnTo>
                    <a:lnTo>
                      <a:pt x="77" y="30"/>
                    </a:lnTo>
                    <a:lnTo>
                      <a:pt x="77" y="25"/>
                    </a:lnTo>
                    <a:lnTo>
                      <a:pt x="79" y="20"/>
                    </a:lnTo>
                    <a:lnTo>
                      <a:pt x="79" y="16"/>
                    </a:lnTo>
                    <a:lnTo>
                      <a:pt x="77" y="12"/>
                    </a:lnTo>
                    <a:lnTo>
                      <a:pt x="76" y="8"/>
                    </a:lnTo>
                    <a:lnTo>
                      <a:pt x="72" y="5"/>
                    </a:lnTo>
                    <a:lnTo>
                      <a:pt x="71" y="2"/>
                    </a:lnTo>
                    <a:lnTo>
                      <a:pt x="67" y="0"/>
                    </a:lnTo>
                    <a:lnTo>
                      <a:pt x="66" y="1"/>
                    </a:lnTo>
                    <a:lnTo>
                      <a:pt x="66" y="3"/>
                    </a:lnTo>
                    <a:lnTo>
                      <a:pt x="64" y="3"/>
                    </a:lnTo>
                    <a:lnTo>
                      <a:pt x="61" y="0"/>
                    </a:lnTo>
                    <a:lnTo>
                      <a:pt x="58" y="0"/>
                    </a:lnTo>
                    <a:lnTo>
                      <a:pt x="58" y="3"/>
                    </a:lnTo>
                    <a:lnTo>
                      <a:pt x="56" y="8"/>
                    </a:lnTo>
                    <a:lnTo>
                      <a:pt x="57" y="10"/>
                    </a:lnTo>
                    <a:lnTo>
                      <a:pt x="60" y="10"/>
                    </a:lnTo>
                    <a:lnTo>
                      <a:pt x="63" y="10"/>
                    </a:lnTo>
                    <a:lnTo>
                      <a:pt x="67" y="11"/>
                    </a:lnTo>
                    <a:lnTo>
                      <a:pt x="67" y="14"/>
                    </a:lnTo>
                    <a:lnTo>
                      <a:pt x="70" y="14"/>
                    </a:lnTo>
                    <a:lnTo>
                      <a:pt x="70" y="17"/>
                    </a:lnTo>
                    <a:lnTo>
                      <a:pt x="65" y="21"/>
                    </a:lnTo>
                    <a:lnTo>
                      <a:pt x="64" y="21"/>
                    </a:lnTo>
                    <a:lnTo>
                      <a:pt x="60" y="19"/>
                    </a:lnTo>
                    <a:lnTo>
                      <a:pt x="58" y="19"/>
                    </a:lnTo>
                    <a:lnTo>
                      <a:pt x="55" y="18"/>
                    </a:lnTo>
                    <a:lnTo>
                      <a:pt x="57" y="21"/>
                    </a:lnTo>
                    <a:lnTo>
                      <a:pt x="58" y="22"/>
                    </a:lnTo>
                    <a:lnTo>
                      <a:pt x="57" y="24"/>
                    </a:lnTo>
                    <a:lnTo>
                      <a:pt x="54" y="25"/>
                    </a:lnTo>
                    <a:lnTo>
                      <a:pt x="50" y="21"/>
                    </a:lnTo>
                    <a:lnTo>
                      <a:pt x="46" y="23"/>
                    </a:lnTo>
                    <a:lnTo>
                      <a:pt x="45" y="28"/>
                    </a:lnTo>
                    <a:lnTo>
                      <a:pt x="43" y="30"/>
                    </a:lnTo>
                    <a:lnTo>
                      <a:pt x="43" y="32"/>
                    </a:lnTo>
                    <a:lnTo>
                      <a:pt x="46" y="33"/>
                    </a:lnTo>
                    <a:lnTo>
                      <a:pt x="46" y="37"/>
                    </a:lnTo>
                    <a:lnTo>
                      <a:pt x="50" y="39"/>
                    </a:lnTo>
                    <a:lnTo>
                      <a:pt x="50" y="41"/>
                    </a:lnTo>
                    <a:lnTo>
                      <a:pt x="47" y="41"/>
                    </a:lnTo>
                    <a:lnTo>
                      <a:pt x="46" y="43"/>
                    </a:lnTo>
                    <a:lnTo>
                      <a:pt x="48" y="45"/>
                    </a:lnTo>
                    <a:lnTo>
                      <a:pt x="48" y="47"/>
                    </a:lnTo>
                    <a:lnTo>
                      <a:pt x="46" y="47"/>
                    </a:lnTo>
                    <a:lnTo>
                      <a:pt x="44" y="45"/>
                    </a:lnTo>
                    <a:lnTo>
                      <a:pt x="41" y="45"/>
                    </a:lnTo>
                    <a:lnTo>
                      <a:pt x="39" y="42"/>
                    </a:lnTo>
                    <a:lnTo>
                      <a:pt x="36" y="41"/>
                    </a:lnTo>
                    <a:lnTo>
                      <a:pt x="34" y="43"/>
                    </a:lnTo>
                    <a:lnTo>
                      <a:pt x="33" y="46"/>
                    </a:lnTo>
                    <a:lnTo>
                      <a:pt x="35" y="49"/>
                    </a:lnTo>
                    <a:lnTo>
                      <a:pt x="34" y="52"/>
                    </a:lnTo>
                    <a:lnTo>
                      <a:pt x="33" y="51"/>
                    </a:lnTo>
                    <a:lnTo>
                      <a:pt x="33" y="49"/>
                    </a:lnTo>
                    <a:lnTo>
                      <a:pt x="31" y="47"/>
                    </a:lnTo>
                    <a:lnTo>
                      <a:pt x="27" y="46"/>
                    </a:lnTo>
                    <a:lnTo>
                      <a:pt x="26" y="46"/>
                    </a:lnTo>
                    <a:lnTo>
                      <a:pt x="25" y="44"/>
                    </a:lnTo>
                    <a:lnTo>
                      <a:pt x="22" y="43"/>
                    </a:lnTo>
                    <a:lnTo>
                      <a:pt x="22" y="45"/>
                    </a:lnTo>
                    <a:lnTo>
                      <a:pt x="23" y="49"/>
                    </a:lnTo>
                    <a:lnTo>
                      <a:pt x="23" y="53"/>
                    </a:lnTo>
                    <a:lnTo>
                      <a:pt x="24" y="57"/>
                    </a:lnTo>
                    <a:lnTo>
                      <a:pt x="26" y="59"/>
                    </a:lnTo>
                    <a:lnTo>
                      <a:pt x="29" y="60"/>
                    </a:lnTo>
                    <a:lnTo>
                      <a:pt x="31" y="62"/>
                    </a:lnTo>
                    <a:lnTo>
                      <a:pt x="30" y="62"/>
                    </a:lnTo>
                    <a:lnTo>
                      <a:pt x="27" y="62"/>
                    </a:lnTo>
                    <a:lnTo>
                      <a:pt x="30" y="65"/>
                    </a:lnTo>
                    <a:lnTo>
                      <a:pt x="31" y="67"/>
                    </a:lnTo>
                    <a:lnTo>
                      <a:pt x="34" y="69"/>
                    </a:lnTo>
                    <a:lnTo>
                      <a:pt x="37" y="69"/>
                    </a:lnTo>
                    <a:lnTo>
                      <a:pt x="39" y="67"/>
                    </a:lnTo>
                    <a:lnTo>
                      <a:pt x="40" y="67"/>
                    </a:lnTo>
                    <a:lnTo>
                      <a:pt x="41" y="69"/>
                    </a:lnTo>
                    <a:lnTo>
                      <a:pt x="39" y="71"/>
                    </a:lnTo>
                    <a:lnTo>
                      <a:pt x="37" y="76"/>
                    </a:lnTo>
                    <a:lnTo>
                      <a:pt x="36" y="77"/>
                    </a:lnTo>
                    <a:lnTo>
                      <a:pt x="32" y="73"/>
                    </a:lnTo>
                    <a:lnTo>
                      <a:pt x="25" y="71"/>
                    </a:lnTo>
                    <a:lnTo>
                      <a:pt x="22" y="66"/>
                    </a:lnTo>
                    <a:lnTo>
                      <a:pt x="19" y="66"/>
                    </a:lnTo>
                    <a:lnTo>
                      <a:pt x="19" y="64"/>
                    </a:lnTo>
                    <a:lnTo>
                      <a:pt x="18" y="64"/>
                    </a:lnTo>
                    <a:lnTo>
                      <a:pt x="16" y="68"/>
                    </a:lnTo>
                    <a:lnTo>
                      <a:pt x="17" y="69"/>
                    </a:lnTo>
                    <a:lnTo>
                      <a:pt x="15" y="71"/>
                    </a:lnTo>
                    <a:lnTo>
                      <a:pt x="17" y="76"/>
                    </a:lnTo>
                    <a:lnTo>
                      <a:pt x="15" y="78"/>
                    </a:lnTo>
                    <a:lnTo>
                      <a:pt x="13" y="76"/>
                    </a:lnTo>
                    <a:lnTo>
                      <a:pt x="13" y="81"/>
                    </a:lnTo>
                    <a:lnTo>
                      <a:pt x="12" y="82"/>
                    </a:lnTo>
                    <a:lnTo>
                      <a:pt x="12" y="90"/>
                    </a:lnTo>
                    <a:lnTo>
                      <a:pt x="13" y="91"/>
                    </a:lnTo>
                    <a:lnTo>
                      <a:pt x="18" y="92"/>
                    </a:lnTo>
                    <a:lnTo>
                      <a:pt x="20" y="93"/>
                    </a:lnTo>
                    <a:lnTo>
                      <a:pt x="22" y="93"/>
                    </a:lnTo>
                    <a:lnTo>
                      <a:pt x="22" y="93"/>
                    </a:lnTo>
                    <a:lnTo>
                      <a:pt x="21" y="95"/>
                    </a:lnTo>
                    <a:lnTo>
                      <a:pt x="18" y="94"/>
                    </a:lnTo>
                    <a:lnTo>
                      <a:pt x="13" y="94"/>
                    </a:lnTo>
                    <a:lnTo>
                      <a:pt x="12" y="93"/>
                    </a:lnTo>
                    <a:lnTo>
                      <a:pt x="9" y="93"/>
                    </a:lnTo>
                    <a:lnTo>
                      <a:pt x="5" y="100"/>
                    </a:lnTo>
                    <a:lnTo>
                      <a:pt x="5" y="102"/>
                    </a:lnTo>
                    <a:lnTo>
                      <a:pt x="7" y="104"/>
                    </a:lnTo>
                    <a:lnTo>
                      <a:pt x="6" y="106"/>
                    </a:lnTo>
                    <a:lnTo>
                      <a:pt x="5" y="107"/>
                    </a:lnTo>
                    <a:lnTo>
                      <a:pt x="5" y="110"/>
                    </a:lnTo>
                    <a:lnTo>
                      <a:pt x="6" y="111"/>
                    </a:lnTo>
                    <a:lnTo>
                      <a:pt x="8" y="110"/>
                    </a:lnTo>
                    <a:lnTo>
                      <a:pt x="12" y="110"/>
                    </a:lnTo>
                    <a:lnTo>
                      <a:pt x="14" y="107"/>
                    </a:lnTo>
                    <a:lnTo>
                      <a:pt x="15" y="109"/>
                    </a:lnTo>
                    <a:lnTo>
                      <a:pt x="15" y="112"/>
                    </a:lnTo>
                    <a:lnTo>
                      <a:pt x="12" y="112"/>
                    </a:lnTo>
                    <a:lnTo>
                      <a:pt x="11" y="115"/>
                    </a:lnTo>
                    <a:lnTo>
                      <a:pt x="12" y="117"/>
                    </a:lnTo>
                    <a:lnTo>
                      <a:pt x="14" y="117"/>
                    </a:lnTo>
                    <a:lnTo>
                      <a:pt x="16" y="114"/>
                    </a:lnTo>
                    <a:lnTo>
                      <a:pt x="18" y="114"/>
                    </a:lnTo>
                    <a:lnTo>
                      <a:pt x="20" y="112"/>
                    </a:lnTo>
                    <a:lnTo>
                      <a:pt x="21" y="114"/>
                    </a:lnTo>
                    <a:lnTo>
                      <a:pt x="19" y="116"/>
                    </a:lnTo>
                    <a:lnTo>
                      <a:pt x="21" y="117"/>
                    </a:lnTo>
                    <a:lnTo>
                      <a:pt x="25" y="117"/>
                    </a:lnTo>
                    <a:lnTo>
                      <a:pt x="26" y="118"/>
                    </a:lnTo>
                    <a:lnTo>
                      <a:pt x="23" y="119"/>
                    </a:lnTo>
                    <a:lnTo>
                      <a:pt x="23" y="121"/>
                    </a:lnTo>
                    <a:lnTo>
                      <a:pt x="26" y="122"/>
                    </a:lnTo>
                    <a:lnTo>
                      <a:pt x="29" y="121"/>
                    </a:lnTo>
                    <a:lnTo>
                      <a:pt x="32" y="124"/>
                    </a:lnTo>
                    <a:lnTo>
                      <a:pt x="39" y="126"/>
                    </a:lnTo>
                    <a:lnTo>
                      <a:pt x="39" y="128"/>
                    </a:lnTo>
                    <a:lnTo>
                      <a:pt x="33" y="128"/>
                    </a:lnTo>
                    <a:lnTo>
                      <a:pt x="31" y="128"/>
                    </a:lnTo>
                    <a:lnTo>
                      <a:pt x="27" y="124"/>
                    </a:lnTo>
                    <a:lnTo>
                      <a:pt x="23" y="126"/>
                    </a:lnTo>
                    <a:lnTo>
                      <a:pt x="23" y="128"/>
                    </a:lnTo>
                    <a:lnTo>
                      <a:pt x="27" y="130"/>
                    </a:lnTo>
                    <a:lnTo>
                      <a:pt x="33" y="131"/>
                    </a:lnTo>
                    <a:lnTo>
                      <a:pt x="38" y="131"/>
                    </a:lnTo>
                    <a:lnTo>
                      <a:pt x="39" y="132"/>
                    </a:lnTo>
                    <a:lnTo>
                      <a:pt x="34" y="134"/>
                    </a:lnTo>
                    <a:lnTo>
                      <a:pt x="32" y="133"/>
                    </a:lnTo>
                    <a:lnTo>
                      <a:pt x="26" y="132"/>
                    </a:lnTo>
                    <a:lnTo>
                      <a:pt x="22" y="131"/>
                    </a:lnTo>
                    <a:lnTo>
                      <a:pt x="21" y="129"/>
                    </a:lnTo>
                    <a:lnTo>
                      <a:pt x="19" y="128"/>
                    </a:lnTo>
                    <a:lnTo>
                      <a:pt x="15" y="124"/>
                    </a:lnTo>
                    <a:lnTo>
                      <a:pt x="13" y="125"/>
                    </a:lnTo>
                    <a:lnTo>
                      <a:pt x="11" y="128"/>
                    </a:lnTo>
                    <a:lnTo>
                      <a:pt x="7" y="128"/>
                    </a:lnTo>
                    <a:lnTo>
                      <a:pt x="5" y="130"/>
                    </a:lnTo>
                    <a:lnTo>
                      <a:pt x="4" y="136"/>
                    </a:lnTo>
                    <a:lnTo>
                      <a:pt x="7" y="139"/>
                    </a:lnTo>
                    <a:lnTo>
                      <a:pt x="7" y="143"/>
                    </a:lnTo>
                    <a:lnTo>
                      <a:pt x="6" y="145"/>
                    </a:lnTo>
                    <a:lnTo>
                      <a:pt x="5" y="139"/>
                    </a:lnTo>
                    <a:lnTo>
                      <a:pt x="2" y="139"/>
                    </a:lnTo>
                    <a:lnTo>
                      <a:pt x="1" y="147"/>
                    </a:lnTo>
                    <a:lnTo>
                      <a:pt x="1" y="151"/>
                    </a:lnTo>
                    <a:lnTo>
                      <a:pt x="3" y="152"/>
                    </a:lnTo>
                    <a:lnTo>
                      <a:pt x="5" y="150"/>
                    </a:lnTo>
                    <a:lnTo>
                      <a:pt x="6" y="151"/>
                    </a:lnTo>
                    <a:lnTo>
                      <a:pt x="8" y="155"/>
                    </a:lnTo>
                    <a:lnTo>
                      <a:pt x="10" y="155"/>
                    </a:lnTo>
                    <a:lnTo>
                      <a:pt x="8" y="155"/>
                    </a:lnTo>
                    <a:lnTo>
                      <a:pt x="6" y="157"/>
                    </a:lnTo>
                    <a:lnTo>
                      <a:pt x="4" y="154"/>
                    </a:lnTo>
                    <a:lnTo>
                      <a:pt x="0" y="155"/>
                    </a:lnTo>
                    <a:lnTo>
                      <a:pt x="0" y="161"/>
                    </a:lnTo>
                    <a:lnTo>
                      <a:pt x="1" y="162"/>
                    </a:lnTo>
                    <a:lnTo>
                      <a:pt x="2" y="16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8" name="Freeform 1139">
                <a:extLst>
                  <a:ext uri="{FF2B5EF4-FFF2-40B4-BE49-F238E27FC236}">
                    <a16:creationId xmlns:a16="http://schemas.microsoft.com/office/drawing/2014/main" id="{FD1C1CAF-A357-4346-AD73-1E99187C7561}"/>
                  </a:ext>
                </a:extLst>
              </p:cNvPr>
              <p:cNvSpPr>
                <a:spLocks/>
              </p:cNvSpPr>
              <p:nvPr/>
            </p:nvSpPr>
            <p:spPr bwMode="auto">
              <a:xfrm>
                <a:off x="2770" y="736"/>
                <a:ext cx="6" cy="4"/>
              </a:xfrm>
              <a:custGeom>
                <a:avLst/>
                <a:gdLst>
                  <a:gd name="T0" fmla="*/ 3 w 6"/>
                  <a:gd name="T1" fmla="*/ 3 h 4"/>
                  <a:gd name="T2" fmla="*/ 4 w 6"/>
                  <a:gd name="T3" fmla="*/ 4 h 4"/>
                  <a:gd name="T4" fmla="*/ 6 w 6"/>
                  <a:gd name="T5" fmla="*/ 4 h 4"/>
                  <a:gd name="T6" fmla="*/ 6 w 6"/>
                  <a:gd name="T7" fmla="*/ 1 h 4"/>
                  <a:gd name="T8" fmla="*/ 3 w 6"/>
                  <a:gd name="T9" fmla="*/ 1 h 4"/>
                  <a:gd name="T10" fmla="*/ 2 w 6"/>
                  <a:gd name="T11" fmla="*/ 0 h 4"/>
                  <a:gd name="T12" fmla="*/ 0 w 6"/>
                  <a:gd name="T13" fmla="*/ 0 h 4"/>
                  <a:gd name="T14" fmla="*/ 0 w 6"/>
                  <a:gd name="T15" fmla="*/ 1 h 4"/>
                  <a:gd name="T16" fmla="*/ 0 w 6"/>
                  <a:gd name="T17" fmla="*/ 2 h 4"/>
                  <a:gd name="T18" fmla="*/ 3 w 6"/>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3" y="3"/>
                    </a:moveTo>
                    <a:lnTo>
                      <a:pt x="4" y="4"/>
                    </a:lnTo>
                    <a:lnTo>
                      <a:pt x="6" y="4"/>
                    </a:lnTo>
                    <a:lnTo>
                      <a:pt x="6" y="1"/>
                    </a:lnTo>
                    <a:lnTo>
                      <a:pt x="3" y="1"/>
                    </a:lnTo>
                    <a:lnTo>
                      <a:pt x="2" y="0"/>
                    </a:lnTo>
                    <a:lnTo>
                      <a:pt x="0" y="0"/>
                    </a:lnTo>
                    <a:lnTo>
                      <a:pt x="0" y="1"/>
                    </a:lnTo>
                    <a:lnTo>
                      <a:pt x="0"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9" name="Freeform 1140">
                <a:extLst>
                  <a:ext uri="{FF2B5EF4-FFF2-40B4-BE49-F238E27FC236}">
                    <a16:creationId xmlns:a16="http://schemas.microsoft.com/office/drawing/2014/main" id="{74ABC593-74FD-4C62-9112-E67525BE664C}"/>
                  </a:ext>
                </a:extLst>
              </p:cNvPr>
              <p:cNvSpPr>
                <a:spLocks/>
              </p:cNvSpPr>
              <p:nvPr/>
            </p:nvSpPr>
            <p:spPr bwMode="auto">
              <a:xfrm>
                <a:off x="2714" y="747"/>
                <a:ext cx="16" cy="25"/>
              </a:xfrm>
              <a:custGeom>
                <a:avLst/>
                <a:gdLst>
                  <a:gd name="T0" fmla="*/ 4 w 16"/>
                  <a:gd name="T1" fmla="*/ 14 h 25"/>
                  <a:gd name="T2" fmla="*/ 6 w 16"/>
                  <a:gd name="T3" fmla="*/ 13 h 25"/>
                  <a:gd name="T4" fmla="*/ 6 w 16"/>
                  <a:gd name="T5" fmla="*/ 16 h 25"/>
                  <a:gd name="T6" fmla="*/ 4 w 16"/>
                  <a:gd name="T7" fmla="*/ 18 h 25"/>
                  <a:gd name="T8" fmla="*/ 4 w 16"/>
                  <a:gd name="T9" fmla="*/ 21 h 25"/>
                  <a:gd name="T10" fmla="*/ 4 w 16"/>
                  <a:gd name="T11" fmla="*/ 23 h 25"/>
                  <a:gd name="T12" fmla="*/ 5 w 16"/>
                  <a:gd name="T13" fmla="*/ 25 h 25"/>
                  <a:gd name="T14" fmla="*/ 8 w 16"/>
                  <a:gd name="T15" fmla="*/ 21 h 25"/>
                  <a:gd name="T16" fmla="*/ 11 w 16"/>
                  <a:gd name="T17" fmla="*/ 17 h 25"/>
                  <a:gd name="T18" fmla="*/ 11 w 16"/>
                  <a:gd name="T19" fmla="*/ 14 h 25"/>
                  <a:gd name="T20" fmla="*/ 14 w 16"/>
                  <a:gd name="T21" fmla="*/ 11 h 25"/>
                  <a:gd name="T22" fmla="*/ 16 w 16"/>
                  <a:gd name="T23" fmla="*/ 7 h 25"/>
                  <a:gd name="T24" fmla="*/ 15 w 16"/>
                  <a:gd name="T25" fmla="*/ 4 h 25"/>
                  <a:gd name="T26" fmla="*/ 11 w 16"/>
                  <a:gd name="T27" fmla="*/ 4 h 25"/>
                  <a:gd name="T28" fmla="*/ 10 w 16"/>
                  <a:gd name="T29" fmla="*/ 4 h 25"/>
                  <a:gd name="T30" fmla="*/ 11 w 16"/>
                  <a:gd name="T31" fmla="*/ 0 h 25"/>
                  <a:gd name="T32" fmla="*/ 10 w 16"/>
                  <a:gd name="T33" fmla="*/ 0 h 25"/>
                  <a:gd name="T34" fmla="*/ 6 w 16"/>
                  <a:gd name="T35" fmla="*/ 4 h 25"/>
                  <a:gd name="T36" fmla="*/ 2 w 16"/>
                  <a:gd name="T37" fmla="*/ 5 h 25"/>
                  <a:gd name="T38" fmla="*/ 1 w 16"/>
                  <a:gd name="T39" fmla="*/ 8 h 25"/>
                  <a:gd name="T40" fmla="*/ 0 w 16"/>
                  <a:gd name="T41" fmla="*/ 10 h 25"/>
                  <a:gd name="T42" fmla="*/ 0 w 16"/>
                  <a:gd name="T43" fmla="*/ 12 h 25"/>
                  <a:gd name="T44" fmla="*/ 4 w 16"/>
                  <a:gd name="T4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5">
                    <a:moveTo>
                      <a:pt x="4" y="14"/>
                    </a:moveTo>
                    <a:lnTo>
                      <a:pt x="6" y="13"/>
                    </a:lnTo>
                    <a:lnTo>
                      <a:pt x="6" y="16"/>
                    </a:lnTo>
                    <a:lnTo>
                      <a:pt x="4" y="18"/>
                    </a:lnTo>
                    <a:lnTo>
                      <a:pt x="4" y="21"/>
                    </a:lnTo>
                    <a:lnTo>
                      <a:pt x="4" y="23"/>
                    </a:lnTo>
                    <a:lnTo>
                      <a:pt x="5" y="25"/>
                    </a:lnTo>
                    <a:lnTo>
                      <a:pt x="8" y="21"/>
                    </a:lnTo>
                    <a:lnTo>
                      <a:pt x="11" y="17"/>
                    </a:lnTo>
                    <a:lnTo>
                      <a:pt x="11" y="14"/>
                    </a:lnTo>
                    <a:lnTo>
                      <a:pt x="14" y="11"/>
                    </a:lnTo>
                    <a:lnTo>
                      <a:pt x="16" y="7"/>
                    </a:lnTo>
                    <a:lnTo>
                      <a:pt x="15" y="4"/>
                    </a:lnTo>
                    <a:lnTo>
                      <a:pt x="11" y="4"/>
                    </a:lnTo>
                    <a:lnTo>
                      <a:pt x="10" y="4"/>
                    </a:lnTo>
                    <a:lnTo>
                      <a:pt x="11" y="0"/>
                    </a:lnTo>
                    <a:lnTo>
                      <a:pt x="10" y="0"/>
                    </a:lnTo>
                    <a:lnTo>
                      <a:pt x="6" y="4"/>
                    </a:lnTo>
                    <a:lnTo>
                      <a:pt x="2" y="5"/>
                    </a:lnTo>
                    <a:lnTo>
                      <a:pt x="1" y="8"/>
                    </a:lnTo>
                    <a:lnTo>
                      <a:pt x="0" y="10"/>
                    </a:lnTo>
                    <a:lnTo>
                      <a:pt x="0" y="12"/>
                    </a:lnTo>
                    <a:lnTo>
                      <a:pt x="4"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0" name="Freeform 1141">
                <a:extLst>
                  <a:ext uri="{FF2B5EF4-FFF2-40B4-BE49-F238E27FC236}">
                    <a16:creationId xmlns:a16="http://schemas.microsoft.com/office/drawing/2014/main" id="{B58AD147-32DB-4EAE-AD5F-0123FFE2C50C}"/>
                  </a:ext>
                </a:extLst>
              </p:cNvPr>
              <p:cNvSpPr>
                <a:spLocks/>
              </p:cNvSpPr>
              <p:nvPr/>
            </p:nvSpPr>
            <p:spPr bwMode="auto">
              <a:xfrm>
                <a:off x="2680" y="819"/>
                <a:ext cx="36" cy="57"/>
              </a:xfrm>
              <a:custGeom>
                <a:avLst/>
                <a:gdLst>
                  <a:gd name="T0" fmla="*/ 4 w 36"/>
                  <a:gd name="T1" fmla="*/ 30 h 57"/>
                  <a:gd name="T2" fmla="*/ 7 w 36"/>
                  <a:gd name="T3" fmla="*/ 32 h 57"/>
                  <a:gd name="T4" fmla="*/ 10 w 36"/>
                  <a:gd name="T5" fmla="*/ 37 h 57"/>
                  <a:gd name="T6" fmla="*/ 10 w 36"/>
                  <a:gd name="T7" fmla="*/ 40 h 57"/>
                  <a:gd name="T8" fmla="*/ 8 w 36"/>
                  <a:gd name="T9" fmla="*/ 40 h 57"/>
                  <a:gd name="T10" fmla="*/ 6 w 36"/>
                  <a:gd name="T11" fmla="*/ 37 h 57"/>
                  <a:gd name="T12" fmla="*/ 2 w 36"/>
                  <a:gd name="T13" fmla="*/ 36 h 57"/>
                  <a:gd name="T14" fmla="*/ 1 w 36"/>
                  <a:gd name="T15" fmla="*/ 39 h 57"/>
                  <a:gd name="T16" fmla="*/ 0 w 36"/>
                  <a:gd name="T17" fmla="*/ 41 h 57"/>
                  <a:gd name="T18" fmla="*/ 3 w 36"/>
                  <a:gd name="T19" fmla="*/ 43 h 57"/>
                  <a:gd name="T20" fmla="*/ 3 w 36"/>
                  <a:gd name="T21" fmla="*/ 47 h 57"/>
                  <a:gd name="T22" fmla="*/ 4 w 36"/>
                  <a:gd name="T23" fmla="*/ 49 h 57"/>
                  <a:gd name="T24" fmla="*/ 3 w 36"/>
                  <a:gd name="T25" fmla="*/ 51 h 57"/>
                  <a:gd name="T26" fmla="*/ 3 w 36"/>
                  <a:gd name="T27" fmla="*/ 55 h 57"/>
                  <a:gd name="T28" fmla="*/ 6 w 36"/>
                  <a:gd name="T29" fmla="*/ 54 h 57"/>
                  <a:gd name="T30" fmla="*/ 7 w 36"/>
                  <a:gd name="T31" fmla="*/ 52 h 57"/>
                  <a:gd name="T32" fmla="*/ 9 w 36"/>
                  <a:gd name="T33" fmla="*/ 52 h 57"/>
                  <a:gd name="T34" fmla="*/ 9 w 36"/>
                  <a:gd name="T35" fmla="*/ 56 h 57"/>
                  <a:gd name="T36" fmla="*/ 11 w 36"/>
                  <a:gd name="T37" fmla="*/ 56 h 57"/>
                  <a:gd name="T38" fmla="*/ 15 w 36"/>
                  <a:gd name="T39" fmla="*/ 54 h 57"/>
                  <a:gd name="T40" fmla="*/ 17 w 36"/>
                  <a:gd name="T41" fmla="*/ 56 h 57"/>
                  <a:gd name="T42" fmla="*/ 21 w 36"/>
                  <a:gd name="T43" fmla="*/ 52 h 57"/>
                  <a:gd name="T44" fmla="*/ 22 w 36"/>
                  <a:gd name="T45" fmla="*/ 54 h 57"/>
                  <a:gd name="T46" fmla="*/ 22 w 36"/>
                  <a:gd name="T47" fmla="*/ 56 h 57"/>
                  <a:gd name="T48" fmla="*/ 24 w 36"/>
                  <a:gd name="T49" fmla="*/ 57 h 57"/>
                  <a:gd name="T50" fmla="*/ 25 w 36"/>
                  <a:gd name="T51" fmla="*/ 55 h 57"/>
                  <a:gd name="T52" fmla="*/ 30 w 36"/>
                  <a:gd name="T53" fmla="*/ 51 h 57"/>
                  <a:gd name="T54" fmla="*/ 31 w 36"/>
                  <a:gd name="T55" fmla="*/ 48 h 57"/>
                  <a:gd name="T56" fmla="*/ 30 w 36"/>
                  <a:gd name="T57" fmla="*/ 43 h 57"/>
                  <a:gd name="T58" fmla="*/ 28 w 36"/>
                  <a:gd name="T59" fmla="*/ 42 h 57"/>
                  <a:gd name="T60" fmla="*/ 28 w 36"/>
                  <a:gd name="T61" fmla="*/ 41 h 57"/>
                  <a:gd name="T62" fmla="*/ 29 w 36"/>
                  <a:gd name="T63" fmla="*/ 40 h 57"/>
                  <a:gd name="T64" fmla="*/ 31 w 36"/>
                  <a:gd name="T65" fmla="*/ 40 h 57"/>
                  <a:gd name="T66" fmla="*/ 33 w 36"/>
                  <a:gd name="T67" fmla="*/ 39 h 57"/>
                  <a:gd name="T68" fmla="*/ 36 w 36"/>
                  <a:gd name="T69" fmla="*/ 36 h 57"/>
                  <a:gd name="T70" fmla="*/ 35 w 36"/>
                  <a:gd name="T71" fmla="*/ 29 h 57"/>
                  <a:gd name="T72" fmla="*/ 34 w 36"/>
                  <a:gd name="T73" fmla="*/ 26 h 57"/>
                  <a:gd name="T74" fmla="*/ 34 w 36"/>
                  <a:gd name="T75" fmla="*/ 25 h 57"/>
                  <a:gd name="T76" fmla="*/ 31 w 36"/>
                  <a:gd name="T77" fmla="*/ 25 h 57"/>
                  <a:gd name="T78" fmla="*/ 29 w 36"/>
                  <a:gd name="T79" fmla="*/ 21 h 57"/>
                  <a:gd name="T80" fmla="*/ 29 w 36"/>
                  <a:gd name="T81" fmla="*/ 19 h 57"/>
                  <a:gd name="T82" fmla="*/ 28 w 36"/>
                  <a:gd name="T83" fmla="*/ 18 h 57"/>
                  <a:gd name="T84" fmla="*/ 28 w 36"/>
                  <a:gd name="T85" fmla="*/ 15 h 57"/>
                  <a:gd name="T86" fmla="*/ 26 w 36"/>
                  <a:gd name="T87" fmla="*/ 14 h 57"/>
                  <a:gd name="T88" fmla="*/ 25 w 36"/>
                  <a:gd name="T89" fmla="*/ 11 h 57"/>
                  <a:gd name="T90" fmla="*/ 25 w 36"/>
                  <a:gd name="T91" fmla="*/ 9 h 57"/>
                  <a:gd name="T92" fmla="*/ 24 w 36"/>
                  <a:gd name="T93" fmla="*/ 5 h 57"/>
                  <a:gd name="T94" fmla="*/ 21 w 36"/>
                  <a:gd name="T95" fmla="*/ 0 h 57"/>
                  <a:gd name="T96" fmla="*/ 17 w 36"/>
                  <a:gd name="T97" fmla="*/ 0 h 57"/>
                  <a:gd name="T98" fmla="*/ 14 w 36"/>
                  <a:gd name="T99" fmla="*/ 3 h 57"/>
                  <a:gd name="T100" fmla="*/ 12 w 36"/>
                  <a:gd name="T101" fmla="*/ 5 h 57"/>
                  <a:gd name="T102" fmla="*/ 12 w 36"/>
                  <a:gd name="T103" fmla="*/ 11 h 57"/>
                  <a:gd name="T104" fmla="*/ 10 w 36"/>
                  <a:gd name="T105" fmla="*/ 12 h 57"/>
                  <a:gd name="T106" fmla="*/ 8 w 36"/>
                  <a:gd name="T107" fmla="*/ 11 h 57"/>
                  <a:gd name="T108" fmla="*/ 7 w 36"/>
                  <a:gd name="T109" fmla="*/ 16 h 57"/>
                  <a:gd name="T110" fmla="*/ 7 w 36"/>
                  <a:gd name="T111" fmla="*/ 21 h 57"/>
                  <a:gd name="T112" fmla="*/ 5 w 36"/>
                  <a:gd name="T113" fmla="*/ 25 h 57"/>
                  <a:gd name="T114" fmla="*/ 7 w 36"/>
                  <a:gd name="T115" fmla="*/ 28 h 57"/>
                  <a:gd name="T116" fmla="*/ 3 w 36"/>
                  <a:gd name="T117" fmla="*/ 28 h 57"/>
                  <a:gd name="T118" fmla="*/ 4 w 36"/>
                  <a:gd name="T119" fmla="*/ 3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57">
                    <a:moveTo>
                      <a:pt x="4" y="30"/>
                    </a:moveTo>
                    <a:lnTo>
                      <a:pt x="7" y="32"/>
                    </a:lnTo>
                    <a:lnTo>
                      <a:pt x="10" y="37"/>
                    </a:lnTo>
                    <a:lnTo>
                      <a:pt x="10" y="40"/>
                    </a:lnTo>
                    <a:lnTo>
                      <a:pt x="8" y="40"/>
                    </a:lnTo>
                    <a:lnTo>
                      <a:pt x="6" y="37"/>
                    </a:lnTo>
                    <a:lnTo>
                      <a:pt x="2" y="36"/>
                    </a:lnTo>
                    <a:lnTo>
                      <a:pt x="1" y="39"/>
                    </a:lnTo>
                    <a:lnTo>
                      <a:pt x="0" y="41"/>
                    </a:lnTo>
                    <a:lnTo>
                      <a:pt x="3" y="43"/>
                    </a:lnTo>
                    <a:lnTo>
                      <a:pt x="3" y="47"/>
                    </a:lnTo>
                    <a:lnTo>
                      <a:pt x="4" y="49"/>
                    </a:lnTo>
                    <a:lnTo>
                      <a:pt x="3" y="51"/>
                    </a:lnTo>
                    <a:lnTo>
                      <a:pt x="3" y="55"/>
                    </a:lnTo>
                    <a:lnTo>
                      <a:pt x="6" y="54"/>
                    </a:lnTo>
                    <a:lnTo>
                      <a:pt x="7" y="52"/>
                    </a:lnTo>
                    <a:lnTo>
                      <a:pt x="9" y="52"/>
                    </a:lnTo>
                    <a:lnTo>
                      <a:pt x="9" y="56"/>
                    </a:lnTo>
                    <a:lnTo>
                      <a:pt x="11" y="56"/>
                    </a:lnTo>
                    <a:lnTo>
                      <a:pt x="15" y="54"/>
                    </a:lnTo>
                    <a:lnTo>
                      <a:pt x="17" y="56"/>
                    </a:lnTo>
                    <a:lnTo>
                      <a:pt x="21" y="52"/>
                    </a:lnTo>
                    <a:lnTo>
                      <a:pt x="22" y="54"/>
                    </a:lnTo>
                    <a:lnTo>
                      <a:pt x="22" y="56"/>
                    </a:lnTo>
                    <a:lnTo>
                      <a:pt x="24" y="57"/>
                    </a:lnTo>
                    <a:lnTo>
                      <a:pt x="25" y="55"/>
                    </a:lnTo>
                    <a:lnTo>
                      <a:pt x="30" y="51"/>
                    </a:lnTo>
                    <a:lnTo>
                      <a:pt x="31" y="48"/>
                    </a:lnTo>
                    <a:lnTo>
                      <a:pt x="30" y="43"/>
                    </a:lnTo>
                    <a:lnTo>
                      <a:pt x="28" y="42"/>
                    </a:lnTo>
                    <a:lnTo>
                      <a:pt x="28" y="41"/>
                    </a:lnTo>
                    <a:lnTo>
                      <a:pt x="29" y="40"/>
                    </a:lnTo>
                    <a:lnTo>
                      <a:pt x="31" y="40"/>
                    </a:lnTo>
                    <a:lnTo>
                      <a:pt x="33" y="39"/>
                    </a:lnTo>
                    <a:lnTo>
                      <a:pt x="36" y="36"/>
                    </a:lnTo>
                    <a:lnTo>
                      <a:pt x="35" y="29"/>
                    </a:lnTo>
                    <a:lnTo>
                      <a:pt x="34" y="26"/>
                    </a:lnTo>
                    <a:lnTo>
                      <a:pt x="34" y="25"/>
                    </a:lnTo>
                    <a:lnTo>
                      <a:pt x="31" y="25"/>
                    </a:lnTo>
                    <a:lnTo>
                      <a:pt x="29" y="21"/>
                    </a:lnTo>
                    <a:lnTo>
                      <a:pt x="29" y="19"/>
                    </a:lnTo>
                    <a:lnTo>
                      <a:pt x="28" y="18"/>
                    </a:lnTo>
                    <a:lnTo>
                      <a:pt x="28" y="15"/>
                    </a:lnTo>
                    <a:lnTo>
                      <a:pt x="26" y="14"/>
                    </a:lnTo>
                    <a:lnTo>
                      <a:pt x="25" y="11"/>
                    </a:lnTo>
                    <a:lnTo>
                      <a:pt x="25" y="9"/>
                    </a:lnTo>
                    <a:lnTo>
                      <a:pt x="24" y="5"/>
                    </a:lnTo>
                    <a:lnTo>
                      <a:pt x="21" y="0"/>
                    </a:lnTo>
                    <a:lnTo>
                      <a:pt x="17" y="0"/>
                    </a:lnTo>
                    <a:lnTo>
                      <a:pt x="14" y="3"/>
                    </a:lnTo>
                    <a:lnTo>
                      <a:pt x="12" y="5"/>
                    </a:lnTo>
                    <a:lnTo>
                      <a:pt x="12" y="11"/>
                    </a:lnTo>
                    <a:lnTo>
                      <a:pt x="10" y="12"/>
                    </a:lnTo>
                    <a:lnTo>
                      <a:pt x="8" y="11"/>
                    </a:lnTo>
                    <a:lnTo>
                      <a:pt x="7" y="16"/>
                    </a:lnTo>
                    <a:lnTo>
                      <a:pt x="7" y="21"/>
                    </a:lnTo>
                    <a:lnTo>
                      <a:pt x="5" y="25"/>
                    </a:lnTo>
                    <a:lnTo>
                      <a:pt x="7" y="28"/>
                    </a:lnTo>
                    <a:lnTo>
                      <a:pt x="3" y="28"/>
                    </a:lnTo>
                    <a:lnTo>
                      <a:pt x="4" y="3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1" name="Freeform 1142">
                <a:extLst>
                  <a:ext uri="{FF2B5EF4-FFF2-40B4-BE49-F238E27FC236}">
                    <a16:creationId xmlns:a16="http://schemas.microsoft.com/office/drawing/2014/main" id="{647B91CA-D313-48A3-852C-23E956AA330C}"/>
                  </a:ext>
                </a:extLst>
              </p:cNvPr>
              <p:cNvSpPr>
                <a:spLocks/>
              </p:cNvSpPr>
              <p:nvPr/>
            </p:nvSpPr>
            <p:spPr bwMode="auto">
              <a:xfrm>
                <a:off x="2725" y="907"/>
                <a:ext cx="12" cy="19"/>
              </a:xfrm>
              <a:custGeom>
                <a:avLst/>
                <a:gdLst>
                  <a:gd name="T0" fmla="*/ 2 w 12"/>
                  <a:gd name="T1" fmla="*/ 2 h 19"/>
                  <a:gd name="T2" fmla="*/ 1 w 12"/>
                  <a:gd name="T3" fmla="*/ 6 h 19"/>
                  <a:gd name="T4" fmla="*/ 0 w 12"/>
                  <a:gd name="T5" fmla="*/ 9 h 19"/>
                  <a:gd name="T6" fmla="*/ 1 w 12"/>
                  <a:gd name="T7" fmla="*/ 13 h 19"/>
                  <a:gd name="T8" fmla="*/ 1 w 12"/>
                  <a:gd name="T9" fmla="*/ 16 h 19"/>
                  <a:gd name="T10" fmla="*/ 3 w 12"/>
                  <a:gd name="T11" fmla="*/ 19 h 19"/>
                  <a:gd name="T12" fmla="*/ 6 w 12"/>
                  <a:gd name="T13" fmla="*/ 19 h 19"/>
                  <a:gd name="T14" fmla="*/ 9 w 12"/>
                  <a:gd name="T15" fmla="*/ 17 h 19"/>
                  <a:gd name="T16" fmla="*/ 12 w 12"/>
                  <a:gd name="T17" fmla="*/ 11 h 19"/>
                  <a:gd name="T18" fmla="*/ 12 w 12"/>
                  <a:gd name="T19" fmla="*/ 9 h 19"/>
                  <a:gd name="T20" fmla="*/ 11 w 12"/>
                  <a:gd name="T21" fmla="*/ 8 h 19"/>
                  <a:gd name="T22" fmla="*/ 11 w 12"/>
                  <a:gd name="T23" fmla="*/ 6 h 19"/>
                  <a:gd name="T24" fmla="*/ 10 w 12"/>
                  <a:gd name="T25" fmla="*/ 4 h 19"/>
                  <a:gd name="T26" fmla="*/ 8 w 12"/>
                  <a:gd name="T27" fmla="*/ 4 h 19"/>
                  <a:gd name="T28" fmla="*/ 7 w 12"/>
                  <a:gd name="T29" fmla="*/ 0 h 19"/>
                  <a:gd name="T30" fmla="*/ 4 w 12"/>
                  <a:gd name="T31" fmla="*/ 0 h 19"/>
                  <a:gd name="T32" fmla="*/ 2 w 12"/>
                  <a:gd name="T3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2" y="2"/>
                    </a:moveTo>
                    <a:lnTo>
                      <a:pt x="1" y="6"/>
                    </a:lnTo>
                    <a:lnTo>
                      <a:pt x="0" y="9"/>
                    </a:lnTo>
                    <a:lnTo>
                      <a:pt x="1" y="13"/>
                    </a:lnTo>
                    <a:lnTo>
                      <a:pt x="1" y="16"/>
                    </a:lnTo>
                    <a:lnTo>
                      <a:pt x="3" y="19"/>
                    </a:lnTo>
                    <a:lnTo>
                      <a:pt x="6" y="19"/>
                    </a:lnTo>
                    <a:lnTo>
                      <a:pt x="9" y="17"/>
                    </a:lnTo>
                    <a:lnTo>
                      <a:pt x="12" y="11"/>
                    </a:lnTo>
                    <a:lnTo>
                      <a:pt x="12" y="9"/>
                    </a:lnTo>
                    <a:lnTo>
                      <a:pt x="11" y="8"/>
                    </a:lnTo>
                    <a:lnTo>
                      <a:pt x="11" y="6"/>
                    </a:lnTo>
                    <a:lnTo>
                      <a:pt x="10" y="4"/>
                    </a:lnTo>
                    <a:lnTo>
                      <a:pt x="8" y="4"/>
                    </a:lnTo>
                    <a:lnTo>
                      <a:pt x="7" y="0"/>
                    </a:lnTo>
                    <a:lnTo>
                      <a:pt x="4"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2" name="Freeform 1143">
                <a:extLst>
                  <a:ext uri="{FF2B5EF4-FFF2-40B4-BE49-F238E27FC236}">
                    <a16:creationId xmlns:a16="http://schemas.microsoft.com/office/drawing/2014/main" id="{9635968F-8A0B-471E-B151-6D73B78BA422}"/>
                  </a:ext>
                </a:extLst>
              </p:cNvPr>
              <p:cNvSpPr>
                <a:spLocks/>
              </p:cNvSpPr>
              <p:nvPr/>
            </p:nvSpPr>
            <p:spPr bwMode="auto">
              <a:xfrm>
                <a:off x="2801" y="845"/>
                <a:ext cx="13" cy="10"/>
              </a:xfrm>
              <a:custGeom>
                <a:avLst/>
                <a:gdLst>
                  <a:gd name="T0" fmla="*/ 6 w 13"/>
                  <a:gd name="T1" fmla="*/ 9 h 10"/>
                  <a:gd name="T2" fmla="*/ 8 w 13"/>
                  <a:gd name="T3" fmla="*/ 6 h 10"/>
                  <a:gd name="T4" fmla="*/ 12 w 13"/>
                  <a:gd name="T5" fmla="*/ 6 h 10"/>
                  <a:gd name="T6" fmla="*/ 13 w 13"/>
                  <a:gd name="T7" fmla="*/ 5 h 10"/>
                  <a:gd name="T8" fmla="*/ 11 w 13"/>
                  <a:gd name="T9" fmla="*/ 2 h 10"/>
                  <a:gd name="T10" fmla="*/ 7 w 13"/>
                  <a:gd name="T11" fmla="*/ 0 h 10"/>
                  <a:gd name="T12" fmla="*/ 5 w 13"/>
                  <a:gd name="T13" fmla="*/ 2 h 10"/>
                  <a:gd name="T14" fmla="*/ 4 w 13"/>
                  <a:gd name="T15" fmla="*/ 2 h 10"/>
                  <a:gd name="T16" fmla="*/ 0 w 13"/>
                  <a:gd name="T17" fmla="*/ 7 h 10"/>
                  <a:gd name="T18" fmla="*/ 0 w 13"/>
                  <a:gd name="T19" fmla="*/ 9 h 10"/>
                  <a:gd name="T20" fmla="*/ 3 w 13"/>
                  <a:gd name="T21" fmla="*/ 10 h 10"/>
                  <a:gd name="T22" fmla="*/ 6 w 13"/>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6" y="9"/>
                    </a:moveTo>
                    <a:lnTo>
                      <a:pt x="8" y="6"/>
                    </a:lnTo>
                    <a:lnTo>
                      <a:pt x="12" y="6"/>
                    </a:lnTo>
                    <a:lnTo>
                      <a:pt x="13" y="5"/>
                    </a:lnTo>
                    <a:lnTo>
                      <a:pt x="11" y="2"/>
                    </a:lnTo>
                    <a:lnTo>
                      <a:pt x="7" y="0"/>
                    </a:lnTo>
                    <a:lnTo>
                      <a:pt x="5" y="2"/>
                    </a:lnTo>
                    <a:lnTo>
                      <a:pt x="4" y="2"/>
                    </a:lnTo>
                    <a:lnTo>
                      <a:pt x="0" y="7"/>
                    </a:lnTo>
                    <a:lnTo>
                      <a:pt x="0" y="9"/>
                    </a:lnTo>
                    <a:lnTo>
                      <a:pt x="3" y="10"/>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3" name="Freeform 1144">
                <a:extLst>
                  <a:ext uri="{FF2B5EF4-FFF2-40B4-BE49-F238E27FC236}">
                    <a16:creationId xmlns:a16="http://schemas.microsoft.com/office/drawing/2014/main" id="{673E2D4E-22AA-4E9A-BFFB-6C24EE2A7663}"/>
                  </a:ext>
                </a:extLst>
              </p:cNvPr>
              <p:cNvSpPr>
                <a:spLocks/>
              </p:cNvSpPr>
              <p:nvPr/>
            </p:nvSpPr>
            <p:spPr bwMode="auto">
              <a:xfrm>
                <a:off x="2819" y="1541"/>
                <a:ext cx="10" cy="10"/>
              </a:xfrm>
              <a:custGeom>
                <a:avLst/>
                <a:gdLst>
                  <a:gd name="T0" fmla="*/ 1 w 10"/>
                  <a:gd name="T1" fmla="*/ 1 h 10"/>
                  <a:gd name="T2" fmla="*/ 0 w 10"/>
                  <a:gd name="T3" fmla="*/ 1 h 10"/>
                  <a:gd name="T4" fmla="*/ 0 w 10"/>
                  <a:gd name="T5" fmla="*/ 3 h 10"/>
                  <a:gd name="T6" fmla="*/ 2 w 10"/>
                  <a:gd name="T7" fmla="*/ 6 h 10"/>
                  <a:gd name="T8" fmla="*/ 3 w 10"/>
                  <a:gd name="T9" fmla="*/ 6 h 10"/>
                  <a:gd name="T10" fmla="*/ 5 w 10"/>
                  <a:gd name="T11" fmla="*/ 7 h 10"/>
                  <a:gd name="T12" fmla="*/ 5 w 10"/>
                  <a:gd name="T13" fmla="*/ 9 h 10"/>
                  <a:gd name="T14" fmla="*/ 6 w 10"/>
                  <a:gd name="T15" fmla="*/ 10 h 10"/>
                  <a:gd name="T16" fmla="*/ 6 w 10"/>
                  <a:gd name="T17" fmla="*/ 10 h 10"/>
                  <a:gd name="T18" fmla="*/ 7 w 10"/>
                  <a:gd name="T19" fmla="*/ 8 h 10"/>
                  <a:gd name="T20" fmla="*/ 8 w 10"/>
                  <a:gd name="T21" fmla="*/ 7 h 10"/>
                  <a:gd name="T22" fmla="*/ 8 w 10"/>
                  <a:gd name="T23" fmla="*/ 5 h 10"/>
                  <a:gd name="T24" fmla="*/ 10 w 10"/>
                  <a:gd name="T25" fmla="*/ 4 h 10"/>
                  <a:gd name="T26" fmla="*/ 10 w 10"/>
                  <a:gd name="T27" fmla="*/ 3 h 10"/>
                  <a:gd name="T28" fmla="*/ 6 w 10"/>
                  <a:gd name="T29" fmla="*/ 1 h 10"/>
                  <a:gd name="T30" fmla="*/ 3 w 10"/>
                  <a:gd name="T31" fmla="*/ 0 h 10"/>
                  <a:gd name="T32" fmla="*/ 1 w 10"/>
                  <a:gd name="T3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 y="1"/>
                    </a:moveTo>
                    <a:lnTo>
                      <a:pt x="0" y="1"/>
                    </a:lnTo>
                    <a:lnTo>
                      <a:pt x="0" y="3"/>
                    </a:lnTo>
                    <a:lnTo>
                      <a:pt x="2" y="6"/>
                    </a:lnTo>
                    <a:lnTo>
                      <a:pt x="3" y="6"/>
                    </a:lnTo>
                    <a:lnTo>
                      <a:pt x="5" y="7"/>
                    </a:lnTo>
                    <a:lnTo>
                      <a:pt x="5" y="9"/>
                    </a:lnTo>
                    <a:lnTo>
                      <a:pt x="6" y="10"/>
                    </a:lnTo>
                    <a:lnTo>
                      <a:pt x="6" y="10"/>
                    </a:lnTo>
                    <a:lnTo>
                      <a:pt x="7" y="8"/>
                    </a:lnTo>
                    <a:lnTo>
                      <a:pt x="8" y="7"/>
                    </a:lnTo>
                    <a:lnTo>
                      <a:pt x="8" y="5"/>
                    </a:lnTo>
                    <a:lnTo>
                      <a:pt x="10" y="4"/>
                    </a:lnTo>
                    <a:lnTo>
                      <a:pt x="10" y="3"/>
                    </a:lnTo>
                    <a:lnTo>
                      <a:pt x="6" y="1"/>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4" name="Freeform 1145">
                <a:extLst>
                  <a:ext uri="{FF2B5EF4-FFF2-40B4-BE49-F238E27FC236}">
                    <a16:creationId xmlns:a16="http://schemas.microsoft.com/office/drawing/2014/main" id="{6DF0D3F3-70D0-4353-9A4C-CD3CF34C566B}"/>
                  </a:ext>
                </a:extLst>
              </p:cNvPr>
              <p:cNvSpPr>
                <a:spLocks/>
              </p:cNvSpPr>
              <p:nvPr/>
            </p:nvSpPr>
            <p:spPr bwMode="auto">
              <a:xfrm>
                <a:off x="2776" y="1565"/>
                <a:ext cx="9" cy="12"/>
              </a:xfrm>
              <a:custGeom>
                <a:avLst/>
                <a:gdLst>
                  <a:gd name="T0" fmla="*/ 8 w 9"/>
                  <a:gd name="T1" fmla="*/ 0 h 12"/>
                  <a:gd name="T2" fmla="*/ 5 w 9"/>
                  <a:gd name="T3" fmla="*/ 1 h 12"/>
                  <a:gd name="T4" fmla="*/ 2 w 9"/>
                  <a:gd name="T5" fmla="*/ 4 h 12"/>
                  <a:gd name="T6" fmla="*/ 2 w 9"/>
                  <a:gd name="T7" fmla="*/ 6 h 12"/>
                  <a:gd name="T8" fmla="*/ 1 w 9"/>
                  <a:gd name="T9" fmla="*/ 7 h 12"/>
                  <a:gd name="T10" fmla="*/ 0 w 9"/>
                  <a:gd name="T11" fmla="*/ 10 h 12"/>
                  <a:gd name="T12" fmla="*/ 1 w 9"/>
                  <a:gd name="T13" fmla="*/ 12 h 12"/>
                  <a:gd name="T14" fmla="*/ 1 w 9"/>
                  <a:gd name="T15" fmla="*/ 12 h 12"/>
                  <a:gd name="T16" fmla="*/ 4 w 9"/>
                  <a:gd name="T17" fmla="*/ 10 h 12"/>
                  <a:gd name="T18" fmla="*/ 6 w 9"/>
                  <a:gd name="T19" fmla="*/ 10 h 12"/>
                  <a:gd name="T20" fmla="*/ 7 w 9"/>
                  <a:gd name="T21" fmla="*/ 7 h 12"/>
                  <a:gd name="T22" fmla="*/ 9 w 9"/>
                  <a:gd name="T23" fmla="*/ 6 h 12"/>
                  <a:gd name="T24" fmla="*/ 9 w 9"/>
                  <a:gd name="T25" fmla="*/ 4 h 12"/>
                  <a:gd name="T26" fmla="*/ 8 w 9"/>
                  <a:gd name="T27" fmla="*/ 4 h 12"/>
                  <a:gd name="T28" fmla="*/ 8 w 9"/>
                  <a:gd name="T29" fmla="*/ 2 h 12"/>
                  <a:gd name="T30" fmla="*/ 8 w 9"/>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2">
                    <a:moveTo>
                      <a:pt x="8" y="0"/>
                    </a:moveTo>
                    <a:lnTo>
                      <a:pt x="5" y="1"/>
                    </a:lnTo>
                    <a:lnTo>
                      <a:pt x="2" y="4"/>
                    </a:lnTo>
                    <a:lnTo>
                      <a:pt x="2" y="6"/>
                    </a:lnTo>
                    <a:lnTo>
                      <a:pt x="1" y="7"/>
                    </a:lnTo>
                    <a:lnTo>
                      <a:pt x="0" y="10"/>
                    </a:lnTo>
                    <a:lnTo>
                      <a:pt x="1" y="12"/>
                    </a:lnTo>
                    <a:lnTo>
                      <a:pt x="1" y="12"/>
                    </a:lnTo>
                    <a:lnTo>
                      <a:pt x="4" y="10"/>
                    </a:lnTo>
                    <a:lnTo>
                      <a:pt x="6" y="10"/>
                    </a:lnTo>
                    <a:lnTo>
                      <a:pt x="7" y="7"/>
                    </a:lnTo>
                    <a:lnTo>
                      <a:pt x="9" y="6"/>
                    </a:lnTo>
                    <a:lnTo>
                      <a:pt x="9" y="4"/>
                    </a:lnTo>
                    <a:lnTo>
                      <a:pt x="8"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5" name="Freeform 1146">
                <a:extLst>
                  <a:ext uri="{FF2B5EF4-FFF2-40B4-BE49-F238E27FC236}">
                    <a16:creationId xmlns:a16="http://schemas.microsoft.com/office/drawing/2014/main" id="{BC20D453-7ED9-474A-B170-B8E5ED214B2A}"/>
                  </a:ext>
                </a:extLst>
              </p:cNvPr>
              <p:cNvSpPr>
                <a:spLocks/>
              </p:cNvSpPr>
              <p:nvPr/>
            </p:nvSpPr>
            <p:spPr bwMode="auto">
              <a:xfrm>
                <a:off x="2715" y="1493"/>
                <a:ext cx="9" cy="6"/>
              </a:xfrm>
              <a:custGeom>
                <a:avLst/>
                <a:gdLst>
                  <a:gd name="T0" fmla="*/ 6 w 9"/>
                  <a:gd name="T1" fmla="*/ 3 h 6"/>
                  <a:gd name="T2" fmla="*/ 3 w 9"/>
                  <a:gd name="T3" fmla="*/ 0 h 6"/>
                  <a:gd name="T4" fmla="*/ 0 w 9"/>
                  <a:gd name="T5" fmla="*/ 0 h 6"/>
                  <a:gd name="T6" fmla="*/ 0 w 9"/>
                  <a:gd name="T7" fmla="*/ 0 h 6"/>
                  <a:gd name="T8" fmla="*/ 2 w 9"/>
                  <a:gd name="T9" fmla="*/ 2 h 6"/>
                  <a:gd name="T10" fmla="*/ 4 w 9"/>
                  <a:gd name="T11" fmla="*/ 4 h 6"/>
                  <a:gd name="T12" fmla="*/ 6 w 9"/>
                  <a:gd name="T13" fmla="*/ 5 h 6"/>
                  <a:gd name="T14" fmla="*/ 9 w 9"/>
                  <a:gd name="T15" fmla="*/ 6 h 6"/>
                  <a:gd name="T16" fmla="*/ 8 w 9"/>
                  <a:gd name="T17" fmla="*/ 5 h 6"/>
                  <a:gd name="T18" fmla="*/ 6 w 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6" y="3"/>
                    </a:moveTo>
                    <a:lnTo>
                      <a:pt x="3" y="0"/>
                    </a:lnTo>
                    <a:lnTo>
                      <a:pt x="0" y="0"/>
                    </a:lnTo>
                    <a:lnTo>
                      <a:pt x="0" y="0"/>
                    </a:lnTo>
                    <a:lnTo>
                      <a:pt x="2" y="2"/>
                    </a:lnTo>
                    <a:lnTo>
                      <a:pt x="4" y="4"/>
                    </a:lnTo>
                    <a:lnTo>
                      <a:pt x="6" y="5"/>
                    </a:lnTo>
                    <a:lnTo>
                      <a:pt x="9" y="6"/>
                    </a:lnTo>
                    <a:lnTo>
                      <a:pt x="8" y="5"/>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6" name="Freeform 1147">
                <a:extLst>
                  <a:ext uri="{FF2B5EF4-FFF2-40B4-BE49-F238E27FC236}">
                    <a16:creationId xmlns:a16="http://schemas.microsoft.com/office/drawing/2014/main" id="{68AA2CF3-C417-4397-8D58-A37493D734A6}"/>
                  </a:ext>
                </a:extLst>
              </p:cNvPr>
              <p:cNvSpPr>
                <a:spLocks/>
              </p:cNvSpPr>
              <p:nvPr/>
            </p:nvSpPr>
            <p:spPr bwMode="auto">
              <a:xfrm>
                <a:off x="2824" y="1532"/>
                <a:ext cx="4" cy="9"/>
              </a:xfrm>
              <a:custGeom>
                <a:avLst/>
                <a:gdLst>
                  <a:gd name="T0" fmla="*/ 4 w 4"/>
                  <a:gd name="T1" fmla="*/ 9 h 9"/>
                  <a:gd name="T2" fmla="*/ 4 w 4"/>
                  <a:gd name="T3" fmla="*/ 9 h 9"/>
                  <a:gd name="T4" fmla="*/ 4 w 4"/>
                  <a:gd name="T5" fmla="*/ 6 h 9"/>
                  <a:gd name="T6" fmla="*/ 2 w 4"/>
                  <a:gd name="T7" fmla="*/ 4 h 9"/>
                  <a:gd name="T8" fmla="*/ 2 w 4"/>
                  <a:gd name="T9" fmla="*/ 2 h 9"/>
                  <a:gd name="T10" fmla="*/ 1 w 4"/>
                  <a:gd name="T11" fmla="*/ 0 h 9"/>
                  <a:gd name="T12" fmla="*/ 0 w 4"/>
                  <a:gd name="T13" fmla="*/ 2 h 9"/>
                  <a:gd name="T14" fmla="*/ 0 w 4"/>
                  <a:gd name="T15" fmla="*/ 3 h 9"/>
                  <a:gd name="T16" fmla="*/ 1 w 4"/>
                  <a:gd name="T17" fmla="*/ 5 h 9"/>
                  <a:gd name="T18" fmla="*/ 1 w 4"/>
                  <a:gd name="T19" fmla="*/ 6 h 9"/>
                  <a:gd name="T20" fmla="*/ 4 w 4"/>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9"/>
                    </a:moveTo>
                    <a:lnTo>
                      <a:pt x="4" y="9"/>
                    </a:lnTo>
                    <a:lnTo>
                      <a:pt x="4" y="6"/>
                    </a:lnTo>
                    <a:lnTo>
                      <a:pt x="2" y="4"/>
                    </a:lnTo>
                    <a:lnTo>
                      <a:pt x="2" y="2"/>
                    </a:lnTo>
                    <a:lnTo>
                      <a:pt x="1" y="0"/>
                    </a:lnTo>
                    <a:lnTo>
                      <a:pt x="0" y="2"/>
                    </a:lnTo>
                    <a:lnTo>
                      <a:pt x="0" y="3"/>
                    </a:lnTo>
                    <a:lnTo>
                      <a:pt x="1" y="5"/>
                    </a:lnTo>
                    <a:lnTo>
                      <a:pt x="1" y="6"/>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7" name="Freeform 1148">
                <a:extLst>
                  <a:ext uri="{FF2B5EF4-FFF2-40B4-BE49-F238E27FC236}">
                    <a16:creationId xmlns:a16="http://schemas.microsoft.com/office/drawing/2014/main" id="{8CCD76B0-8E33-49C6-8410-ACCAA0B21D38}"/>
                  </a:ext>
                </a:extLst>
              </p:cNvPr>
              <p:cNvSpPr>
                <a:spLocks/>
              </p:cNvSpPr>
              <p:nvPr/>
            </p:nvSpPr>
            <p:spPr bwMode="auto">
              <a:xfrm>
                <a:off x="2759" y="1496"/>
                <a:ext cx="10" cy="10"/>
              </a:xfrm>
              <a:custGeom>
                <a:avLst/>
                <a:gdLst>
                  <a:gd name="T0" fmla="*/ 4 w 10"/>
                  <a:gd name="T1" fmla="*/ 7 h 10"/>
                  <a:gd name="T2" fmla="*/ 6 w 10"/>
                  <a:gd name="T3" fmla="*/ 8 h 10"/>
                  <a:gd name="T4" fmla="*/ 7 w 10"/>
                  <a:gd name="T5" fmla="*/ 10 h 10"/>
                  <a:gd name="T6" fmla="*/ 8 w 10"/>
                  <a:gd name="T7" fmla="*/ 9 h 10"/>
                  <a:gd name="T8" fmla="*/ 9 w 10"/>
                  <a:gd name="T9" fmla="*/ 8 h 10"/>
                  <a:gd name="T10" fmla="*/ 10 w 10"/>
                  <a:gd name="T11" fmla="*/ 8 h 10"/>
                  <a:gd name="T12" fmla="*/ 9 w 10"/>
                  <a:gd name="T13" fmla="*/ 6 h 10"/>
                  <a:gd name="T14" fmla="*/ 8 w 10"/>
                  <a:gd name="T15" fmla="*/ 4 h 10"/>
                  <a:gd name="T16" fmla="*/ 6 w 10"/>
                  <a:gd name="T17" fmla="*/ 3 h 10"/>
                  <a:gd name="T18" fmla="*/ 5 w 10"/>
                  <a:gd name="T19" fmla="*/ 2 h 10"/>
                  <a:gd name="T20" fmla="*/ 3 w 10"/>
                  <a:gd name="T21" fmla="*/ 0 h 10"/>
                  <a:gd name="T22" fmla="*/ 1 w 10"/>
                  <a:gd name="T23" fmla="*/ 0 h 10"/>
                  <a:gd name="T24" fmla="*/ 0 w 10"/>
                  <a:gd name="T25" fmla="*/ 0 h 10"/>
                  <a:gd name="T26" fmla="*/ 1 w 10"/>
                  <a:gd name="T27" fmla="*/ 1 h 10"/>
                  <a:gd name="T28" fmla="*/ 4 w 10"/>
                  <a:gd name="T29" fmla="*/ 3 h 10"/>
                  <a:gd name="T30" fmla="*/ 4 w 10"/>
                  <a:gd name="T31" fmla="*/ 4 h 10"/>
                  <a:gd name="T32" fmla="*/ 4 w 10"/>
                  <a:gd name="T33" fmla="*/ 5 h 10"/>
                  <a:gd name="T34" fmla="*/ 4 w 10"/>
                  <a:gd name="T3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
                    <a:moveTo>
                      <a:pt x="4" y="7"/>
                    </a:moveTo>
                    <a:lnTo>
                      <a:pt x="6" y="8"/>
                    </a:lnTo>
                    <a:lnTo>
                      <a:pt x="7" y="10"/>
                    </a:lnTo>
                    <a:lnTo>
                      <a:pt x="8" y="9"/>
                    </a:lnTo>
                    <a:lnTo>
                      <a:pt x="9" y="8"/>
                    </a:lnTo>
                    <a:lnTo>
                      <a:pt x="10" y="8"/>
                    </a:lnTo>
                    <a:lnTo>
                      <a:pt x="9" y="6"/>
                    </a:lnTo>
                    <a:lnTo>
                      <a:pt x="8" y="4"/>
                    </a:lnTo>
                    <a:lnTo>
                      <a:pt x="6" y="3"/>
                    </a:lnTo>
                    <a:lnTo>
                      <a:pt x="5" y="2"/>
                    </a:lnTo>
                    <a:lnTo>
                      <a:pt x="3" y="0"/>
                    </a:lnTo>
                    <a:lnTo>
                      <a:pt x="1" y="0"/>
                    </a:lnTo>
                    <a:lnTo>
                      <a:pt x="0" y="0"/>
                    </a:lnTo>
                    <a:lnTo>
                      <a:pt x="1" y="1"/>
                    </a:lnTo>
                    <a:lnTo>
                      <a:pt x="4" y="3"/>
                    </a:lnTo>
                    <a:lnTo>
                      <a:pt x="4" y="4"/>
                    </a:lnTo>
                    <a:lnTo>
                      <a:pt x="4"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8" name="Freeform 1149">
                <a:extLst>
                  <a:ext uri="{FF2B5EF4-FFF2-40B4-BE49-F238E27FC236}">
                    <a16:creationId xmlns:a16="http://schemas.microsoft.com/office/drawing/2014/main" id="{15061A7C-160B-431D-B5FB-2FD25A15AEFA}"/>
                  </a:ext>
                </a:extLst>
              </p:cNvPr>
              <p:cNvSpPr>
                <a:spLocks/>
              </p:cNvSpPr>
              <p:nvPr/>
            </p:nvSpPr>
            <p:spPr bwMode="auto">
              <a:xfrm>
                <a:off x="1962" y="1745"/>
                <a:ext cx="4" cy="3"/>
              </a:xfrm>
              <a:custGeom>
                <a:avLst/>
                <a:gdLst>
                  <a:gd name="T0" fmla="*/ 4 w 4"/>
                  <a:gd name="T1" fmla="*/ 3 h 3"/>
                  <a:gd name="T2" fmla="*/ 4 w 4"/>
                  <a:gd name="T3" fmla="*/ 0 h 3"/>
                  <a:gd name="T4" fmla="*/ 0 w 4"/>
                  <a:gd name="T5" fmla="*/ 0 h 3"/>
                  <a:gd name="T6" fmla="*/ 4 w 4"/>
                  <a:gd name="T7" fmla="*/ 3 h 3"/>
                </a:gdLst>
                <a:ahLst/>
                <a:cxnLst>
                  <a:cxn ang="0">
                    <a:pos x="T0" y="T1"/>
                  </a:cxn>
                  <a:cxn ang="0">
                    <a:pos x="T2" y="T3"/>
                  </a:cxn>
                  <a:cxn ang="0">
                    <a:pos x="T4" y="T5"/>
                  </a:cxn>
                  <a:cxn ang="0">
                    <a:pos x="T6" y="T7"/>
                  </a:cxn>
                </a:cxnLst>
                <a:rect l="0" t="0" r="r" b="b"/>
                <a:pathLst>
                  <a:path w="4" h="3">
                    <a:moveTo>
                      <a:pt x="4" y="3"/>
                    </a:moveTo>
                    <a:lnTo>
                      <a:pt x="4" y="0"/>
                    </a:lnTo>
                    <a:lnTo>
                      <a:pt x="0" y="0"/>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9" name="Freeform 1150">
                <a:extLst>
                  <a:ext uri="{FF2B5EF4-FFF2-40B4-BE49-F238E27FC236}">
                    <a16:creationId xmlns:a16="http://schemas.microsoft.com/office/drawing/2014/main" id="{D14FF718-F31B-4FB2-B179-55E933E78780}"/>
                  </a:ext>
                </a:extLst>
              </p:cNvPr>
              <p:cNvSpPr>
                <a:spLocks/>
              </p:cNvSpPr>
              <p:nvPr/>
            </p:nvSpPr>
            <p:spPr bwMode="auto">
              <a:xfrm>
                <a:off x="1963" y="1739"/>
                <a:ext cx="5" cy="4"/>
              </a:xfrm>
              <a:custGeom>
                <a:avLst/>
                <a:gdLst>
                  <a:gd name="T0" fmla="*/ 5 w 5"/>
                  <a:gd name="T1" fmla="*/ 2 h 4"/>
                  <a:gd name="T2" fmla="*/ 4 w 5"/>
                  <a:gd name="T3" fmla="*/ 0 h 4"/>
                  <a:gd name="T4" fmla="*/ 3 w 5"/>
                  <a:gd name="T5" fmla="*/ 2 h 4"/>
                  <a:gd name="T6" fmla="*/ 1 w 5"/>
                  <a:gd name="T7" fmla="*/ 2 h 4"/>
                  <a:gd name="T8" fmla="*/ 0 w 5"/>
                  <a:gd name="T9" fmla="*/ 4 h 4"/>
                  <a:gd name="T10" fmla="*/ 4 w 5"/>
                  <a:gd name="T11" fmla="*/ 4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lnTo>
                      <a:pt x="4" y="0"/>
                    </a:lnTo>
                    <a:lnTo>
                      <a:pt x="3" y="2"/>
                    </a:lnTo>
                    <a:lnTo>
                      <a:pt x="1" y="2"/>
                    </a:lnTo>
                    <a:lnTo>
                      <a:pt x="0" y="4"/>
                    </a:lnTo>
                    <a:lnTo>
                      <a:pt x="4"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0" name="Freeform 1151">
                <a:extLst>
                  <a:ext uri="{FF2B5EF4-FFF2-40B4-BE49-F238E27FC236}">
                    <a16:creationId xmlns:a16="http://schemas.microsoft.com/office/drawing/2014/main" id="{028BDB90-C42F-4642-824C-A3FD02EC20AF}"/>
                  </a:ext>
                </a:extLst>
              </p:cNvPr>
              <p:cNvSpPr>
                <a:spLocks/>
              </p:cNvSpPr>
              <p:nvPr/>
            </p:nvSpPr>
            <p:spPr bwMode="auto">
              <a:xfrm>
                <a:off x="2469" y="1198"/>
                <a:ext cx="0" cy="3"/>
              </a:xfrm>
              <a:custGeom>
                <a:avLst/>
                <a:gdLst>
                  <a:gd name="T0" fmla="*/ 3 h 3"/>
                  <a:gd name="T1" fmla="*/ 3 h 3"/>
                  <a:gd name="T2" fmla="*/ 1 h 3"/>
                  <a:gd name="T3" fmla="*/ 0 h 3"/>
                  <a:gd name="T4" fmla="*/ 1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1"/>
                    </a:lnTo>
                    <a:lnTo>
                      <a:pt x="0"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1" name="Freeform 1152">
                <a:extLst>
                  <a:ext uri="{FF2B5EF4-FFF2-40B4-BE49-F238E27FC236}">
                    <a16:creationId xmlns:a16="http://schemas.microsoft.com/office/drawing/2014/main" id="{E716108C-74C1-4AF7-9CAC-13062FA1850A}"/>
                  </a:ext>
                </a:extLst>
              </p:cNvPr>
              <p:cNvSpPr>
                <a:spLocks/>
              </p:cNvSpPr>
              <p:nvPr/>
            </p:nvSpPr>
            <p:spPr bwMode="auto">
              <a:xfrm>
                <a:off x="1955" y="1676"/>
                <a:ext cx="2" cy="7"/>
              </a:xfrm>
              <a:custGeom>
                <a:avLst/>
                <a:gdLst>
                  <a:gd name="T0" fmla="*/ 0 w 2"/>
                  <a:gd name="T1" fmla="*/ 7 h 7"/>
                  <a:gd name="T2" fmla="*/ 1 w 2"/>
                  <a:gd name="T3" fmla="*/ 6 h 7"/>
                  <a:gd name="T4" fmla="*/ 1 w 2"/>
                  <a:gd name="T5" fmla="*/ 5 h 7"/>
                  <a:gd name="T6" fmla="*/ 2 w 2"/>
                  <a:gd name="T7" fmla="*/ 3 h 7"/>
                  <a:gd name="T8" fmla="*/ 1 w 2"/>
                  <a:gd name="T9" fmla="*/ 0 h 7"/>
                  <a:gd name="T10" fmla="*/ 0 w 2"/>
                  <a:gd name="T11" fmla="*/ 3 h 7"/>
                  <a:gd name="T12" fmla="*/ 0 w 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7"/>
                    </a:moveTo>
                    <a:lnTo>
                      <a:pt x="1" y="6"/>
                    </a:lnTo>
                    <a:lnTo>
                      <a:pt x="1" y="5"/>
                    </a:lnTo>
                    <a:lnTo>
                      <a:pt x="2" y="3"/>
                    </a:lnTo>
                    <a:lnTo>
                      <a:pt x="1" y="0"/>
                    </a:lnTo>
                    <a:lnTo>
                      <a:pt x="0" y="3"/>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2" name="Freeform 1153">
                <a:extLst>
                  <a:ext uri="{FF2B5EF4-FFF2-40B4-BE49-F238E27FC236}">
                    <a16:creationId xmlns:a16="http://schemas.microsoft.com/office/drawing/2014/main" id="{EB43F847-E06E-447E-90FD-06FA4A496E9D}"/>
                  </a:ext>
                </a:extLst>
              </p:cNvPr>
              <p:cNvSpPr>
                <a:spLocks/>
              </p:cNvSpPr>
              <p:nvPr/>
            </p:nvSpPr>
            <p:spPr bwMode="auto">
              <a:xfrm>
                <a:off x="2830" y="1516"/>
                <a:ext cx="8" cy="7"/>
              </a:xfrm>
              <a:custGeom>
                <a:avLst/>
                <a:gdLst>
                  <a:gd name="T0" fmla="*/ 5 w 8"/>
                  <a:gd name="T1" fmla="*/ 1 h 7"/>
                  <a:gd name="T2" fmla="*/ 2 w 8"/>
                  <a:gd name="T3" fmla="*/ 1 h 7"/>
                  <a:gd name="T4" fmla="*/ 0 w 8"/>
                  <a:gd name="T5" fmla="*/ 3 h 7"/>
                  <a:gd name="T6" fmla="*/ 1 w 8"/>
                  <a:gd name="T7" fmla="*/ 4 h 7"/>
                  <a:gd name="T8" fmla="*/ 3 w 8"/>
                  <a:gd name="T9" fmla="*/ 4 h 7"/>
                  <a:gd name="T10" fmla="*/ 6 w 8"/>
                  <a:gd name="T11" fmla="*/ 7 h 7"/>
                  <a:gd name="T12" fmla="*/ 7 w 8"/>
                  <a:gd name="T13" fmla="*/ 6 h 7"/>
                  <a:gd name="T14" fmla="*/ 7 w 8"/>
                  <a:gd name="T15" fmla="*/ 4 h 7"/>
                  <a:gd name="T16" fmla="*/ 8 w 8"/>
                  <a:gd name="T17" fmla="*/ 2 h 7"/>
                  <a:gd name="T18" fmla="*/ 8 w 8"/>
                  <a:gd name="T19" fmla="*/ 1 h 7"/>
                  <a:gd name="T20" fmla="*/ 6 w 8"/>
                  <a:gd name="T21" fmla="*/ 0 h 7"/>
                  <a:gd name="T22" fmla="*/ 5 w 8"/>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5" y="1"/>
                    </a:moveTo>
                    <a:lnTo>
                      <a:pt x="2" y="1"/>
                    </a:lnTo>
                    <a:lnTo>
                      <a:pt x="0" y="3"/>
                    </a:lnTo>
                    <a:lnTo>
                      <a:pt x="1" y="4"/>
                    </a:lnTo>
                    <a:lnTo>
                      <a:pt x="3" y="4"/>
                    </a:lnTo>
                    <a:lnTo>
                      <a:pt x="6" y="7"/>
                    </a:lnTo>
                    <a:lnTo>
                      <a:pt x="7" y="6"/>
                    </a:lnTo>
                    <a:lnTo>
                      <a:pt x="7" y="4"/>
                    </a:lnTo>
                    <a:lnTo>
                      <a:pt x="8" y="2"/>
                    </a:lnTo>
                    <a:lnTo>
                      <a:pt x="8" y="1"/>
                    </a:lnTo>
                    <a:lnTo>
                      <a:pt x="6" y="0"/>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3" name="Freeform 1154">
                <a:extLst>
                  <a:ext uri="{FF2B5EF4-FFF2-40B4-BE49-F238E27FC236}">
                    <a16:creationId xmlns:a16="http://schemas.microsoft.com/office/drawing/2014/main" id="{944BEF97-A956-4DFB-9FB2-94D0315A0976}"/>
                  </a:ext>
                </a:extLst>
              </p:cNvPr>
              <p:cNvSpPr>
                <a:spLocks/>
              </p:cNvSpPr>
              <p:nvPr/>
            </p:nvSpPr>
            <p:spPr bwMode="auto">
              <a:xfrm>
                <a:off x="1961" y="1735"/>
                <a:ext cx="3" cy="3"/>
              </a:xfrm>
              <a:custGeom>
                <a:avLst/>
                <a:gdLst>
                  <a:gd name="T0" fmla="*/ 0 w 3"/>
                  <a:gd name="T1" fmla="*/ 3 h 3"/>
                  <a:gd name="T2" fmla="*/ 3 w 3"/>
                  <a:gd name="T3" fmla="*/ 3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4" name="Freeform 1155">
                <a:extLst>
                  <a:ext uri="{FF2B5EF4-FFF2-40B4-BE49-F238E27FC236}">
                    <a16:creationId xmlns:a16="http://schemas.microsoft.com/office/drawing/2014/main" id="{F65D0C1D-4282-482E-91D9-0022230DD05B}"/>
                  </a:ext>
                </a:extLst>
              </p:cNvPr>
              <p:cNvSpPr>
                <a:spLocks/>
              </p:cNvSpPr>
              <p:nvPr/>
            </p:nvSpPr>
            <p:spPr bwMode="auto">
              <a:xfrm>
                <a:off x="2838" y="1449"/>
                <a:ext cx="5" cy="6"/>
              </a:xfrm>
              <a:custGeom>
                <a:avLst/>
                <a:gdLst>
                  <a:gd name="T0" fmla="*/ 2 w 5"/>
                  <a:gd name="T1" fmla="*/ 1 h 6"/>
                  <a:gd name="T2" fmla="*/ 0 w 5"/>
                  <a:gd name="T3" fmla="*/ 5 h 6"/>
                  <a:gd name="T4" fmla="*/ 1 w 5"/>
                  <a:gd name="T5" fmla="*/ 6 h 6"/>
                  <a:gd name="T6" fmla="*/ 2 w 5"/>
                  <a:gd name="T7" fmla="*/ 4 h 6"/>
                  <a:gd name="T8" fmla="*/ 5 w 5"/>
                  <a:gd name="T9" fmla="*/ 2 h 6"/>
                  <a:gd name="T10" fmla="*/ 5 w 5"/>
                  <a:gd name="T11" fmla="*/ 0 h 6"/>
                  <a:gd name="T12" fmla="*/ 2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1"/>
                    </a:moveTo>
                    <a:lnTo>
                      <a:pt x="0" y="5"/>
                    </a:lnTo>
                    <a:lnTo>
                      <a:pt x="1" y="6"/>
                    </a:lnTo>
                    <a:lnTo>
                      <a:pt x="2" y="4"/>
                    </a:lnTo>
                    <a:lnTo>
                      <a:pt x="5" y="2"/>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5" name="Freeform 1156">
                <a:extLst>
                  <a:ext uri="{FF2B5EF4-FFF2-40B4-BE49-F238E27FC236}">
                    <a16:creationId xmlns:a16="http://schemas.microsoft.com/office/drawing/2014/main" id="{1314BBDA-B636-4D59-A950-2B732F1AF84B}"/>
                  </a:ext>
                </a:extLst>
              </p:cNvPr>
              <p:cNvSpPr>
                <a:spLocks/>
              </p:cNvSpPr>
              <p:nvPr/>
            </p:nvSpPr>
            <p:spPr bwMode="auto">
              <a:xfrm>
                <a:off x="2716" y="1306"/>
                <a:ext cx="5" cy="7"/>
              </a:xfrm>
              <a:custGeom>
                <a:avLst/>
                <a:gdLst>
                  <a:gd name="T0" fmla="*/ 1 w 5"/>
                  <a:gd name="T1" fmla="*/ 0 h 7"/>
                  <a:gd name="T2" fmla="*/ 0 w 5"/>
                  <a:gd name="T3" fmla="*/ 4 h 7"/>
                  <a:gd name="T4" fmla="*/ 1 w 5"/>
                  <a:gd name="T5" fmla="*/ 7 h 7"/>
                  <a:gd name="T6" fmla="*/ 2 w 5"/>
                  <a:gd name="T7" fmla="*/ 7 h 7"/>
                  <a:gd name="T8" fmla="*/ 2 w 5"/>
                  <a:gd name="T9" fmla="*/ 4 h 7"/>
                  <a:gd name="T10" fmla="*/ 4 w 5"/>
                  <a:gd name="T11" fmla="*/ 4 h 7"/>
                  <a:gd name="T12" fmla="*/ 5 w 5"/>
                  <a:gd name="T13" fmla="*/ 1 h 7"/>
                  <a:gd name="T14" fmla="*/ 2 w 5"/>
                  <a:gd name="T15" fmla="*/ 1 h 7"/>
                  <a:gd name="T16" fmla="*/ 1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0"/>
                    </a:moveTo>
                    <a:lnTo>
                      <a:pt x="0" y="4"/>
                    </a:lnTo>
                    <a:lnTo>
                      <a:pt x="1" y="7"/>
                    </a:lnTo>
                    <a:lnTo>
                      <a:pt x="2" y="7"/>
                    </a:lnTo>
                    <a:lnTo>
                      <a:pt x="2" y="4"/>
                    </a:lnTo>
                    <a:lnTo>
                      <a:pt x="4" y="4"/>
                    </a:lnTo>
                    <a:lnTo>
                      <a:pt x="5" y="1"/>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6" name="Freeform 1157">
                <a:extLst>
                  <a:ext uri="{FF2B5EF4-FFF2-40B4-BE49-F238E27FC236}">
                    <a16:creationId xmlns:a16="http://schemas.microsoft.com/office/drawing/2014/main" id="{8BC8C5C3-1D6D-4106-87C0-55A9A614C4FD}"/>
                  </a:ext>
                </a:extLst>
              </p:cNvPr>
              <p:cNvSpPr>
                <a:spLocks/>
              </p:cNvSpPr>
              <p:nvPr/>
            </p:nvSpPr>
            <p:spPr bwMode="auto">
              <a:xfrm>
                <a:off x="2712" y="1252"/>
                <a:ext cx="13" cy="10"/>
              </a:xfrm>
              <a:custGeom>
                <a:avLst/>
                <a:gdLst>
                  <a:gd name="T0" fmla="*/ 9 w 16"/>
                  <a:gd name="T1" fmla="*/ 4 h 13"/>
                  <a:gd name="T2" fmla="*/ 7 w 16"/>
                  <a:gd name="T3" fmla="*/ 1 h 13"/>
                  <a:gd name="T4" fmla="*/ 4 w 16"/>
                  <a:gd name="T5" fmla="*/ 0 h 13"/>
                  <a:gd name="T6" fmla="*/ 3 w 16"/>
                  <a:gd name="T7" fmla="*/ 2 h 13"/>
                  <a:gd name="T8" fmla="*/ 0 w 16"/>
                  <a:gd name="T9" fmla="*/ 5 h 13"/>
                  <a:gd name="T10" fmla="*/ 3 w 16"/>
                  <a:gd name="T11" fmla="*/ 6 h 13"/>
                  <a:gd name="T12" fmla="*/ 4 w 16"/>
                  <a:gd name="T13" fmla="*/ 8 h 13"/>
                  <a:gd name="T14" fmla="*/ 5 w 16"/>
                  <a:gd name="T15" fmla="*/ 9 h 13"/>
                  <a:gd name="T16" fmla="*/ 4 w 16"/>
                  <a:gd name="T17" fmla="*/ 11 h 13"/>
                  <a:gd name="T18" fmla="*/ 5 w 16"/>
                  <a:gd name="T19" fmla="*/ 13 h 13"/>
                  <a:gd name="T20" fmla="*/ 7 w 16"/>
                  <a:gd name="T21" fmla="*/ 12 h 13"/>
                  <a:gd name="T22" fmla="*/ 7 w 16"/>
                  <a:gd name="T23" fmla="*/ 9 h 13"/>
                  <a:gd name="T24" fmla="*/ 10 w 16"/>
                  <a:gd name="T25" fmla="*/ 10 h 13"/>
                  <a:gd name="T26" fmla="*/ 12 w 16"/>
                  <a:gd name="T27" fmla="*/ 10 h 13"/>
                  <a:gd name="T28" fmla="*/ 14 w 16"/>
                  <a:gd name="T29" fmla="*/ 10 h 13"/>
                  <a:gd name="T30" fmla="*/ 16 w 16"/>
                  <a:gd name="T31" fmla="*/ 8 h 13"/>
                  <a:gd name="T32" fmla="*/ 14 w 16"/>
                  <a:gd name="T33" fmla="*/ 5 h 13"/>
                  <a:gd name="T34" fmla="*/ 9 w 16"/>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3">
                    <a:moveTo>
                      <a:pt x="9" y="4"/>
                    </a:moveTo>
                    <a:cubicBezTo>
                      <a:pt x="7" y="1"/>
                      <a:pt x="7" y="1"/>
                      <a:pt x="7" y="1"/>
                    </a:cubicBezTo>
                    <a:cubicBezTo>
                      <a:pt x="4" y="0"/>
                      <a:pt x="4" y="0"/>
                      <a:pt x="4" y="0"/>
                    </a:cubicBezTo>
                    <a:cubicBezTo>
                      <a:pt x="3" y="2"/>
                      <a:pt x="3" y="2"/>
                      <a:pt x="3" y="2"/>
                    </a:cubicBezTo>
                    <a:cubicBezTo>
                      <a:pt x="3" y="2"/>
                      <a:pt x="0" y="5"/>
                      <a:pt x="0" y="5"/>
                    </a:cubicBezTo>
                    <a:cubicBezTo>
                      <a:pt x="3" y="6"/>
                      <a:pt x="3" y="6"/>
                      <a:pt x="3" y="6"/>
                    </a:cubicBezTo>
                    <a:cubicBezTo>
                      <a:pt x="4" y="8"/>
                      <a:pt x="4" y="8"/>
                      <a:pt x="4" y="8"/>
                    </a:cubicBezTo>
                    <a:cubicBezTo>
                      <a:pt x="5" y="9"/>
                      <a:pt x="5" y="9"/>
                      <a:pt x="5" y="9"/>
                    </a:cubicBezTo>
                    <a:cubicBezTo>
                      <a:pt x="4" y="11"/>
                      <a:pt x="4" y="11"/>
                      <a:pt x="4" y="11"/>
                    </a:cubicBezTo>
                    <a:cubicBezTo>
                      <a:pt x="5" y="13"/>
                      <a:pt x="5" y="13"/>
                      <a:pt x="5" y="13"/>
                    </a:cubicBezTo>
                    <a:cubicBezTo>
                      <a:pt x="7" y="12"/>
                      <a:pt x="7" y="12"/>
                      <a:pt x="7" y="12"/>
                    </a:cubicBezTo>
                    <a:cubicBezTo>
                      <a:pt x="7" y="9"/>
                      <a:pt x="7" y="9"/>
                      <a:pt x="7" y="9"/>
                    </a:cubicBezTo>
                    <a:cubicBezTo>
                      <a:pt x="10" y="10"/>
                      <a:pt x="10" y="10"/>
                      <a:pt x="10" y="10"/>
                    </a:cubicBezTo>
                    <a:cubicBezTo>
                      <a:pt x="12" y="10"/>
                      <a:pt x="12" y="10"/>
                      <a:pt x="12" y="10"/>
                    </a:cubicBezTo>
                    <a:cubicBezTo>
                      <a:pt x="14" y="10"/>
                      <a:pt x="14" y="10"/>
                      <a:pt x="14" y="10"/>
                    </a:cubicBezTo>
                    <a:cubicBezTo>
                      <a:pt x="16" y="8"/>
                      <a:pt x="16" y="8"/>
                      <a:pt x="16" y="8"/>
                    </a:cubicBezTo>
                    <a:cubicBezTo>
                      <a:pt x="14" y="5"/>
                      <a:pt x="14" y="5"/>
                      <a:pt x="14" y="5"/>
                    </a:cubicBez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7" name="Freeform 1158">
                <a:extLst>
                  <a:ext uri="{FF2B5EF4-FFF2-40B4-BE49-F238E27FC236}">
                    <a16:creationId xmlns:a16="http://schemas.microsoft.com/office/drawing/2014/main" id="{14F0240A-D22F-46FF-A25B-971CFE7242ED}"/>
                  </a:ext>
                </a:extLst>
              </p:cNvPr>
              <p:cNvSpPr>
                <a:spLocks/>
              </p:cNvSpPr>
              <p:nvPr/>
            </p:nvSpPr>
            <p:spPr bwMode="auto">
              <a:xfrm>
                <a:off x="2760" y="1323"/>
                <a:ext cx="14" cy="14"/>
              </a:xfrm>
              <a:custGeom>
                <a:avLst/>
                <a:gdLst>
                  <a:gd name="T0" fmla="*/ 4 w 14"/>
                  <a:gd name="T1" fmla="*/ 3 h 14"/>
                  <a:gd name="T2" fmla="*/ 3 w 14"/>
                  <a:gd name="T3" fmla="*/ 3 h 14"/>
                  <a:gd name="T4" fmla="*/ 1 w 14"/>
                  <a:gd name="T5" fmla="*/ 3 h 14"/>
                  <a:gd name="T6" fmla="*/ 0 w 14"/>
                  <a:gd name="T7" fmla="*/ 4 h 14"/>
                  <a:gd name="T8" fmla="*/ 1 w 14"/>
                  <a:gd name="T9" fmla="*/ 7 h 14"/>
                  <a:gd name="T10" fmla="*/ 2 w 14"/>
                  <a:gd name="T11" fmla="*/ 11 h 14"/>
                  <a:gd name="T12" fmla="*/ 3 w 14"/>
                  <a:gd name="T13" fmla="*/ 12 h 14"/>
                  <a:gd name="T14" fmla="*/ 4 w 14"/>
                  <a:gd name="T15" fmla="*/ 11 h 14"/>
                  <a:gd name="T16" fmla="*/ 7 w 14"/>
                  <a:gd name="T17" fmla="*/ 12 h 14"/>
                  <a:gd name="T18" fmla="*/ 8 w 14"/>
                  <a:gd name="T19" fmla="*/ 13 h 14"/>
                  <a:gd name="T20" fmla="*/ 10 w 14"/>
                  <a:gd name="T21" fmla="*/ 12 h 14"/>
                  <a:gd name="T22" fmla="*/ 13 w 14"/>
                  <a:gd name="T23" fmla="*/ 14 h 14"/>
                  <a:gd name="T24" fmla="*/ 14 w 14"/>
                  <a:gd name="T25" fmla="*/ 11 h 14"/>
                  <a:gd name="T26" fmla="*/ 13 w 14"/>
                  <a:gd name="T27" fmla="*/ 9 h 14"/>
                  <a:gd name="T28" fmla="*/ 13 w 14"/>
                  <a:gd name="T29" fmla="*/ 6 h 14"/>
                  <a:gd name="T30" fmla="*/ 10 w 14"/>
                  <a:gd name="T31" fmla="*/ 6 h 14"/>
                  <a:gd name="T32" fmla="*/ 10 w 14"/>
                  <a:gd name="T33" fmla="*/ 4 h 14"/>
                  <a:gd name="T34" fmla="*/ 7 w 14"/>
                  <a:gd name="T35" fmla="*/ 3 h 14"/>
                  <a:gd name="T36" fmla="*/ 7 w 14"/>
                  <a:gd name="T37" fmla="*/ 4 h 14"/>
                  <a:gd name="T38" fmla="*/ 7 w 14"/>
                  <a:gd name="T39" fmla="*/ 2 h 14"/>
                  <a:gd name="T40" fmla="*/ 6 w 14"/>
                  <a:gd name="T41" fmla="*/ 0 h 14"/>
                  <a:gd name="T42" fmla="*/ 5 w 14"/>
                  <a:gd name="T43" fmla="*/ 1 h 14"/>
                  <a:gd name="T44" fmla="*/ 4 w 14"/>
                  <a:gd name="T4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4">
                    <a:moveTo>
                      <a:pt x="4" y="3"/>
                    </a:moveTo>
                    <a:lnTo>
                      <a:pt x="3" y="3"/>
                    </a:lnTo>
                    <a:lnTo>
                      <a:pt x="1" y="3"/>
                    </a:lnTo>
                    <a:lnTo>
                      <a:pt x="0" y="4"/>
                    </a:lnTo>
                    <a:lnTo>
                      <a:pt x="1" y="7"/>
                    </a:lnTo>
                    <a:lnTo>
                      <a:pt x="2" y="11"/>
                    </a:lnTo>
                    <a:lnTo>
                      <a:pt x="3" y="12"/>
                    </a:lnTo>
                    <a:lnTo>
                      <a:pt x="4" y="11"/>
                    </a:lnTo>
                    <a:lnTo>
                      <a:pt x="7" y="12"/>
                    </a:lnTo>
                    <a:lnTo>
                      <a:pt x="8" y="13"/>
                    </a:lnTo>
                    <a:lnTo>
                      <a:pt x="10" y="12"/>
                    </a:lnTo>
                    <a:lnTo>
                      <a:pt x="13" y="14"/>
                    </a:lnTo>
                    <a:lnTo>
                      <a:pt x="14" y="11"/>
                    </a:lnTo>
                    <a:lnTo>
                      <a:pt x="13" y="9"/>
                    </a:lnTo>
                    <a:lnTo>
                      <a:pt x="13" y="6"/>
                    </a:lnTo>
                    <a:lnTo>
                      <a:pt x="10" y="6"/>
                    </a:lnTo>
                    <a:lnTo>
                      <a:pt x="10" y="4"/>
                    </a:lnTo>
                    <a:lnTo>
                      <a:pt x="7" y="3"/>
                    </a:lnTo>
                    <a:lnTo>
                      <a:pt x="7" y="4"/>
                    </a:lnTo>
                    <a:lnTo>
                      <a:pt x="7" y="2"/>
                    </a:lnTo>
                    <a:lnTo>
                      <a:pt x="6" y="0"/>
                    </a:lnTo>
                    <a:lnTo>
                      <a:pt x="5" y="1"/>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8" name="Freeform 1159">
                <a:extLst>
                  <a:ext uri="{FF2B5EF4-FFF2-40B4-BE49-F238E27FC236}">
                    <a16:creationId xmlns:a16="http://schemas.microsoft.com/office/drawing/2014/main" id="{B3DEE102-B607-44ED-866E-40961B57BBEC}"/>
                  </a:ext>
                </a:extLst>
              </p:cNvPr>
              <p:cNvSpPr>
                <a:spLocks/>
              </p:cNvSpPr>
              <p:nvPr/>
            </p:nvSpPr>
            <p:spPr bwMode="auto">
              <a:xfrm>
                <a:off x="2687" y="1448"/>
                <a:ext cx="4" cy="3"/>
              </a:xfrm>
              <a:custGeom>
                <a:avLst/>
                <a:gdLst>
                  <a:gd name="T0" fmla="*/ 4 w 4"/>
                  <a:gd name="T1" fmla="*/ 2 h 3"/>
                  <a:gd name="T2" fmla="*/ 3 w 4"/>
                  <a:gd name="T3" fmla="*/ 0 h 3"/>
                  <a:gd name="T4" fmla="*/ 0 w 4"/>
                  <a:gd name="T5" fmla="*/ 0 h 3"/>
                  <a:gd name="T6" fmla="*/ 0 w 4"/>
                  <a:gd name="T7" fmla="*/ 2 h 3"/>
                  <a:gd name="T8" fmla="*/ 3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3" y="0"/>
                    </a:lnTo>
                    <a:lnTo>
                      <a:pt x="0" y="0"/>
                    </a:lnTo>
                    <a:lnTo>
                      <a:pt x="0" y="2"/>
                    </a:lnTo>
                    <a:lnTo>
                      <a:pt x="3"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9" name="Freeform 1160">
                <a:extLst>
                  <a:ext uri="{FF2B5EF4-FFF2-40B4-BE49-F238E27FC236}">
                    <a16:creationId xmlns:a16="http://schemas.microsoft.com/office/drawing/2014/main" id="{7B91F4F3-1F06-4CFB-925A-8D67ED0FF361}"/>
                  </a:ext>
                </a:extLst>
              </p:cNvPr>
              <p:cNvSpPr>
                <a:spLocks/>
              </p:cNvSpPr>
              <p:nvPr/>
            </p:nvSpPr>
            <p:spPr bwMode="auto">
              <a:xfrm>
                <a:off x="2766" y="1306"/>
                <a:ext cx="2" cy="6"/>
              </a:xfrm>
              <a:custGeom>
                <a:avLst/>
                <a:gdLst>
                  <a:gd name="T0" fmla="*/ 1 w 2"/>
                  <a:gd name="T1" fmla="*/ 6 h 6"/>
                  <a:gd name="T2" fmla="*/ 2 w 2"/>
                  <a:gd name="T3" fmla="*/ 4 h 6"/>
                  <a:gd name="T4" fmla="*/ 1 w 2"/>
                  <a:gd name="T5" fmla="*/ 3 h 6"/>
                  <a:gd name="T6" fmla="*/ 1 w 2"/>
                  <a:gd name="T7" fmla="*/ 0 h 6"/>
                  <a:gd name="T8" fmla="*/ 0 w 2"/>
                  <a:gd name="T9" fmla="*/ 3 h 6"/>
                  <a:gd name="T10" fmla="*/ 1 w 2"/>
                  <a:gd name="T11" fmla="*/ 6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lnTo>
                      <a:pt x="2" y="4"/>
                    </a:lnTo>
                    <a:lnTo>
                      <a:pt x="1" y="3"/>
                    </a:lnTo>
                    <a:lnTo>
                      <a:pt x="1" y="0"/>
                    </a:lnTo>
                    <a:lnTo>
                      <a:pt x="0" y="3"/>
                    </a:lnTo>
                    <a:lnTo>
                      <a:pt x="1"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0" name="Freeform 1161">
                <a:extLst>
                  <a:ext uri="{FF2B5EF4-FFF2-40B4-BE49-F238E27FC236}">
                    <a16:creationId xmlns:a16="http://schemas.microsoft.com/office/drawing/2014/main" id="{CC01C696-5B8B-4F9F-B8B3-F81C941F0091}"/>
                  </a:ext>
                </a:extLst>
              </p:cNvPr>
              <p:cNvSpPr>
                <a:spLocks/>
              </p:cNvSpPr>
              <p:nvPr/>
            </p:nvSpPr>
            <p:spPr bwMode="auto">
              <a:xfrm>
                <a:off x="2720" y="1296"/>
                <a:ext cx="3" cy="7"/>
              </a:xfrm>
              <a:custGeom>
                <a:avLst/>
                <a:gdLst>
                  <a:gd name="T0" fmla="*/ 2 w 3"/>
                  <a:gd name="T1" fmla="*/ 4 h 7"/>
                  <a:gd name="T2" fmla="*/ 3 w 3"/>
                  <a:gd name="T3" fmla="*/ 3 h 7"/>
                  <a:gd name="T4" fmla="*/ 2 w 3"/>
                  <a:gd name="T5" fmla="*/ 1 h 7"/>
                  <a:gd name="T6" fmla="*/ 0 w 3"/>
                  <a:gd name="T7" fmla="*/ 0 h 7"/>
                  <a:gd name="T8" fmla="*/ 1 w 3"/>
                  <a:gd name="T9" fmla="*/ 3 h 7"/>
                  <a:gd name="T10" fmla="*/ 0 w 3"/>
                  <a:gd name="T11" fmla="*/ 5 h 7"/>
                  <a:gd name="T12" fmla="*/ 0 w 3"/>
                  <a:gd name="T13" fmla="*/ 7 h 7"/>
                  <a:gd name="T14" fmla="*/ 2 w 3"/>
                  <a:gd name="T15" fmla="*/ 7 h 7"/>
                  <a:gd name="T16" fmla="*/ 2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4"/>
                    </a:moveTo>
                    <a:lnTo>
                      <a:pt x="3" y="3"/>
                    </a:lnTo>
                    <a:lnTo>
                      <a:pt x="2" y="1"/>
                    </a:lnTo>
                    <a:lnTo>
                      <a:pt x="0" y="0"/>
                    </a:lnTo>
                    <a:lnTo>
                      <a:pt x="1" y="3"/>
                    </a:lnTo>
                    <a:lnTo>
                      <a:pt x="0" y="5"/>
                    </a:lnTo>
                    <a:lnTo>
                      <a:pt x="0" y="7"/>
                    </a:lnTo>
                    <a:lnTo>
                      <a:pt x="2"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1" name="Rectangle 1162">
                <a:extLst>
                  <a:ext uri="{FF2B5EF4-FFF2-40B4-BE49-F238E27FC236}">
                    <a16:creationId xmlns:a16="http://schemas.microsoft.com/office/drawing/2014/main" id="{5E7AAF27-1D93-40C1-B190-FF37A18E5D24}"/>
                  </a:ext>
                </a:extLst>
              </p:cNvPr>
              <p:cNvSpPr>
                <a:spLocks noChangeArrowheads="1"/>
              </p:cNvSpPr>
              <p:nvPr/>
            </p:nvSpPr>
            <p:spPr bwMode="auto">
              <a:xfrm>
                <a:off x="2745" y="1251"/>
                <a:ext cx="1" cy="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2" name="Freeform 1163">
                <a:extLst>
                  <a:ext uri="{FF2B5EF4-FFF2-40B4-BE49-F238E27FC236}">
                    <a16:creationId xmlns:a16="http://schemas.microsoft.com/office/drawing/2014/main" id="{43FD81FF-72CC-45AB-ABC7-068256BC3D87}"/>
                  </a:ext>
                </a:extLst>
              </p:cNvPr>
              <p:cNvSpPr>
                <a:spLocks/>
              </p:cNvSpPr>
              <p:nvPr/>
            </p:nvSpPr>
            <p:spPr bwMode="auto">
              <a:xfrm>
                <a:off x="2728" y="1312"/>
                <a:ext cx="30" cy="36"/>
              </a:xfrm>
              <a:custGeom>
                <a:avLst/>
                <a:gdLst>
                  <a:gd name="T0" fmla="*/ 14 w 30"/>
                  <a:gd name="T1" fmla="*/ 2 h 36"/>
                  <a:gd name="T2" fmla="*/ 12 w 30"/>
                  <a:gd name="T3" fmla="*/ 4 h 36"/>
                  <a:gd name="T4" fmla="*/ 7 w 30"/>
                  <a:gd name="T5" fmla="*/ 11 h 36"/>
                  <a:gd name="T6" fmla="*/ 6 w 30"/>
                  <a:gd name="T7" fmla="*/ 13 h 36"/>
                  <a:gd name="T8" fmla="*/ 4 w 30"/>
                  <a:gd name="T9" fmla="*/ 17 h 36"/>
                  <a:gd name="T10" fmla="*/ 0 w 30"/>
                  <a:gd name="T11" fmla="*/ 21 h 36"/>
                  <a:gd name="T12" fmla="*/ 0 w 30"/>
                  <a:gd name="T13" fmla="*/ 25 h 36"/>
                  <a:gd name="T14" fmla="*/ 0 w 30"/>
                  <a:gd name="T15" fmla="*/ 29 h 36"/>
                  <a:gd name="T16" fmla="*/ 0 w 30"/>
                  <a:gd name="T17" fmla="*/ 30 h 36"/>
                  <a:gd name="T18" fmla="*/ 0 w 30"/>
                  <a:gd name="T19" fmla="*/ 34 h 36"/>
                  <a:gd name="T20" fmla="*/ 0 w 30"/>
                  <a:gd name="T21" fmla="*/ 35 h 36"/>
                  <a:gd name="T22" fmla="*/ 2 w 30"/>
                  <a:gd name="T23" fmla="*/ 35 h 36"/>
                  <a:gd name="T24" fmla="*/ 4 w 30"/>
                  <a:gd name="T25" fmla="*/ 36 h 36"/>
                  <a:gd name="T26" fmla="*/ 8 w 30"/>
                  <a:gd name="T27" fmla="*/ 35 h 36"/>
                  <a:gd name="T28" fmla="*/ 10 w 30"/>
                  <a:gd name="T29" fmla="*/ 36 h 36"/>
                  <a:gd name="T30" fmla="*/ 13 w 30"/>
                  <a:gd name="T31" fmla="*/ 35 h 36"/>
                  <a:gd name="T32" fmla="*/ 14 w 30"/>
                  <a:gd name="T33" fmla="*/ 34 h 36"/>
                  <a:gd name="T34" fmla="*/ 15 w 30"/>
                  <a:gd name="T35" fmla="*/ 33 h 36"/>
                  <a:gd name="T36" fmla="*/ 19 w 30"/>
                  <a:gd name="T37" fmla="*/ 31 h 36"/>
                  <a:gd name="T38" fmla="*/ 21 w 30"/>
                  <a:gd name="T39" fmla="*/ 30 h 36"/>
                  <a:gd name="T40" fmla="*/ 22 w 30"/>
                  <a:gd name="T41" fmla="*/ 28 h 36"/>
                  <a:gd name="T42" fmla="*/ 26 w 30"/>
                  <a:gd name="T43" fmla="*/ 21 h 36"/>
                  <a:gd name="T44" fmla="*/ 26 w 30"/>
                  <a:gd name="T45" fmla="*/ 17 h 36"/>
                  <a:gd name="T46" fmla="*/ 28 w 30"/>
                  <a:gd name="T47" fmla="*/ 14 h 36"/>
                  <a:gd name="T48" fmla="*/ 30 w 30"/>
                  <a:gd name="T49" fmla="*/ 12 h 36"/>
                  <a:gd name="T50" fmla="*/ 30 w 30"/>
                  <a:gd name="T51" fmla="*/ 9 h 36"/>
                  <a:gd name="T52" fmla="*/ 29 w 30"/>
                  <a:gd name="T53" fmla="*/ 5 h 36"/>
                  <a:gd name="T54" fmla="*/ 27 w 30"/>
                  <a:gd name="T55" fmla="*/ 3 h 36"/>
                  <a:gd name="T56" fmla="*/ 25 w 30"/>
                  <a:gd name="T57" fmla="*/ 3 h 36"/>
                  <a:gd name="T58" fmla="*/ 25 w 30"/>
                  <a:gd name="T59" fmla="*/ 1 h 36"/>
                  <a:gd name="T60" fmla="*/ 21 w 30"/>
                  <a:gd name="T61" fmla="*/ 0 h 36"/>
                  <a:gd name="T62" fmla="*/ 18 w 30"/>
                  <a:gd name="T63" fmla="*/ 1 h 36"/>
                  <a:gd name="T64" fmla="*/ 17 w 30"/>
                  <a:gd name="T65" fmla="*/ 1 h 36"/>
                  <a:gd name="T66" fmla="*/ 16 w 30"/>
                  <a:gd name="T67" fmla="*/ 2 h 36"/>
                  <a:gd name="T68" fmla="*/ 14 w 30"/>
                  <a:gd name="T69"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6">
                    <a:moveTo>
                      <a:pt x="14" y="2"/>
                    </a:moveTo>
                    <a:lnTo>
                      <a:pt x="12" y="4"/>
                    </a:lnTo>
                    <a:lnTo>
                      <a:pt x="7" y="11"/>
                    </a:lnTo>
                    <a:lnTo>
                      <a:pt x="6" y="13"/>
                    </a:lnTo>
                    <a:lnTo>
                      <a:pt x="4" y="17"/>
                    </a:lnTo>
                    <a:lnTo>
                      <a:pt x="0" y="21"/>
                    </a:lnTo>
                    <a:lnTo>
                      <a:pt x="0" y="25"/>
                    </a:lnTo>
                    <a:lnTo>
                      <a:pt x="0" y="29"/>
                    </a:lnTo>
                    <a:lnTo>
                      <a:pt x="0" y="30"/>
                    </a:lnTo>
                    <a:lnTo>
                      <a:pt x="0" y="34"/>
                    </a:lnTo>
                    <a:lnTo>
                      <a:pt x="0" y="35"/>
                    </a:lnTo>
                    <a:lnTo>
                      <a:pt x="2" y="35"/>
                    </a:lnTo>
                    <a:lnTo>
                      <a:pt x="4" y="36"/>
                    </a:lnTo>
                    <a:lnTo>
                      <a:pt x="8" y="35"/>
                    </a:lnTo>
                    <a:lnTo>
                      <a:pt x="10" y="36"/>
                    </a:lnTo>
                    <a:lnTo>
                      <a:pt x="13" y="35"/>
                    </a:lnTo>
                    <a:lnTo>
                      <a:pt x="14" y="34"/>
                    </a:lnTo>
                    <a:lnTo>
                      <a:pt x="15" y="33"/>
                    </a:lnTo>
                    <a:lnTo>
                      <a:pt x="19" y="31"/>
                    </a:lnTo>
                    <a:lnTo>
                      <a:pt x="21" y="30"/>
                    </a:lnTo>
                    <a:lnTo>
                      <a:pt x="22" y="28"/>
                    </a:lnTo>
                    <a:lnTo>
                      <a:pt x="26" y="21"/>
                    </a:lnTo>
                    <a:lnTo>
                      <a:pt x="26" y="17"/>
                    </a:lnTo>
                    <a:lnTo>
                      <a:pt x="28" y="14"/>
                    </a:lnTo>
                    <a:lnTo>
                      <a:pt x="30" y="12"/>
                    </a:lnTo>
                    <a:lnTo>
                      <a:pt x="30" y="9"/>
                    </a:lnTo>
                    <a:lnTo>
                      <a:pt x="29" y="5"/>
                    </a:lnTo>
                    <a:lnTo>
                      <a:pt x="27" y="3"/>
                    </a:lnTo>
                    <a:lnTo>
                      <a:pt x="25" y="3"/>
                    </a:lnTo>
                    <a:lnTo>
                      <a:pt x="25" y="1"/>
                    </a:lnTo>
                    <a:lnTo>
                      <a:pt x="21" y="0"/>
                    </a:lnTo>
                    <a:lnTo>
                      <a:pt x="18" y="1"/>
                    </a:lnTo>
                    <a:lnTo>
                      <a:pt x="17" y="1"/>
                    </a:lnTo>
                    <a:lnTo>
                      <a:pt x="16" y="2"/>
                    </a:lnTo>
                    <a:lnTo>
                      <a:pt x="1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3" name="Freeform 1164">
                <a:extLst>
                  <a:ext uri="{FF2B5EF4-FFF2-40B4-BE49-F238E27FC236}">
                    <a16:creationId xmlns:a16="http://schemas.microsoft.com/office/drawing/2014/main" id="{9C71AD40-8DB8-43C0-8263-89F21B25EA51}"/>
                  </a:ext>
                </a:extLst>
              </p:cNvPr>
              <p:cNvSpPr>
                <a:spLocks/>
              </p:cNvSpPr>
              <p:nvPr/>
            </p:nvSpPr>
            <p:spPr bwMode="auto">
              <a:xfrm>
                <a:off x="2745" y="1277"/>
                <a:ext cx="8" cy="10"/>
              </a:xfrm>
              <a:custGeom>
                <a:avLst/>
                <a:gdLst>
                  <a:gd name="T0" fmla="*/ 3 w 8"/>
                  <a:gd name="T1" fmla="*/ 10 h 10"/>
                  <a:gd name="T2" fmla="*/ 4 w 8"/>
                  <a:gd name="T3" fmla="*/ 7 h 10"/>
                  <a:gd name="T4" fmla="*/ 6 w 8"/>
                  <a:gd name="T5" fmla="*/ 7 h 10"/>
                  <a:gd name="T6" fmla="*/ 8 w 8"/>
                  <a:gd name="T7" fmla="*/ 4 h 10"/>
                  <a:gd name="T8" fmla="*/ 7 w 8"/>
                  <a:gd name="T9" fmla="*/ 0 h 10"/>
                  <a:gd name="T10" fmla="*/ 4 w 8"/>
                  <a:gd name="T11" fmla="*/ 0 h 10"/>
                  <a:gd name="T12" fmla="*/ 2 w 8"/>
                  <a:gd name="T13" fmla="*/ 0 h 10"/>
                  <a:gd name="T14" fmla="*/ 1 w 8"/>
                  <a:gd name="T15" fmla="*/ 3 h 10"/>
                  <a:gd name="T16" fmla="*/ 0 w 8"/>
                  <a:gd name="T17" fmla="*/ 5 h 10"/>
                  <a:gd name="T18" fmla="*/ 1 w 8"/>
                  <a:gd name="T19" fmla="*/ 9 h 10"/>
                  <a:gd name="T20" fmla="*/ 3 w 8"/>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3" y="10"/>
                    </a:moveTo>
                    <a:lnTo>
                      <a:pt x="4" y="7"/>
                    </a:lnTo>
                    <a:lnTo>
                      <a:pt x="6" y="7"/>
                    </a:lnTo>
                    <a:lnTo>
                      <a:pt x="8" y="4"/>
                    </a:lnTo>
                    <a:lnTo>
                      <a:pt x="7" y="0"/>
                    </a:lnTo>
                    <a:lnTo>
                      <a:pt x="4" y="0"/>
                    </a:lnTo>
                    <a:lnTo>
                      <a:pt x="2" y="0"/>
                    </a:lnTo>
                    <a:lnTo>
                      <a:pt x="1" y="3"/>
                    </a:lnTo>
                    <a:lnTo>
                      <a:pt x="0" y="5"/>
                    </a:lnTo>
                    <a:lnTo>
                      <a:pt x="1" y="9"/>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4" name="Freeform 1165">
                <a:extLst>
                  <a:ext uri="{FF2B5EF4-FFF2-40B4-BE49-F238E27FC236}">
                    <a16:creationId xmlns:a16="http://schemas.microsoft.com/office/drawing/2014/main" id="{2FDF14EB-ECAE-489A-8E80-9AE7978434C9}"/>
                  </a:ext>
                </a:extLst>
              </p:cNvPr>
              <p:cNvSpPr>
                <a:spLocks/>
              </p:cNvSpPr>
              <p:nvPr/>
            </p:nvSpPr>
            <p:spPr bwMode="auto">
              <a:xfrm>
                <a:off x="2717" y="1273"/>
                <a:ext cx="18" cy="17"/>
              </a:xfrm>
              <a:custGeom>
                <a:avLst/>
                <a:gdLst>
                  <a:gd name="T0" fmla="*/ 15 w 18"/>
                  <a:gd name="T1" fmla="*/ 3 h 17"/>
                  <a:gd name="T2" fmla="*/ 13 w 18"/>
                  <a:gd name="T3" fmla="*/ 3 h 17"/>
                  <a:gd name="T4" fmla="*/ 11 w 18"/>
                  <a:gd name="T5" fmla="*/ 6 h 17"/>
                  <a:gd name="T6" fmla="*/ 8 w 18"/>
                  <a:gd name="T7" fmla="*/ 8 h 17"/>
                  <a:gd name="T8" fmla="*/ 5 w 18"/>
                  <a:gd name="T9" fmla="*/ 7 h 17"/>
                  <a:gd name="T10" fmla="*/ 3 w 18"/>
                  <a:gd name="T11" fmla="*/ 9 h 17"/>
                  <a:gd name="T12" fmla="*/ 1 w 18"/>
                  <a:gd name="T13" fmla="*/ 12 h 17"/>
                  <a:gd name="T14" fmla="*/ 0 w 18"/>
                  <a:gd name="T15" fmla="*/ 13 h 17"/>
                  <a:gd name="T16" fmla="*/ 1 w 18"/>
                  <a:gd name="T17" fmla="*/ 17 h 17"/>
                  <a:gd name="T18" fmla="*/ 1 w 18"/>
                  <a:gd name="T19" fmla="*/ 16 h 17"/>
                  <a:gd name="T20" fmla="*/ 4 w 18"/>
                  <a:gd name="T21" fmla="*/ 16 h 17"/>
                  <a:gd name="T22" fmla="*/ 6 w 18"/>
                  <a:gd name="T23" fmla="*/ 16 h 17"/>
                  <a:gd name="T24" fmla="*/ 11 w 18"/>
                  <a:gd name="T25" fmla="*/ 12 h 17"/>
                  <a:gd name="T26" fmla="*/ 12 w 18"/>
                  <a:gd name="T27" fmla="*/ 9 h 17"/>
                  <a:gd name="T28" fmla="*/ 14 w 18"/>
                  <a:gd name="T29" fmla="*/ 9 h 17"/>
                  <a:gd name="T30" fmla="*/ 16 w 18"/>
                  <a:gd name="T31" fmla="*/ 6 h 17"/>
                  <a:gd name="T32" fmla="*/ 18 w 18"/>
                  <a:gd name="T33" fmla="*/ 4 h 17"/>
                  <a:gd name="T34" fmla="*/ 18 w 18"/>
                  <a:gd name="T35" fmla="*/ 1 h 17"/>
                  <a:gd name="T36" fmla="*/ 17 w 18"/>
                  <a:gd name="T37" fmla="*/ 0 h 17"/>
                  <a:gd name="T38" fmla="*/ 15 w 18"/>
                  <a:gd name="T39" fmla="*/ 0 h 17"/>
                  <a:gd name="T40" fmla="*/ 15 w 18"/>
                  <a:gd name="T41"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7">
                    <a:moveTo>
                      <a:pt x="15" y="3"/>
                    </a:moveTo>
                    <a:lnTo>
                      <a:pt x="13" y="3"/>
                    </a:lnTo>
                    <a:lnTo>
                      <a:pt x="11" y="6"/>
                    </a:lnTo>
                    <a:lnTo>
                      <a:pt x="8" y="8"/>
                    </a:lnTo>
                    <a:lnTo>
                      <a:pt x="5" y="7"/>
                    </a:lnTo>
                    <a:lnTo>
                      <a:pt x="3" y="9"/>
                    </a:lnTo>
                    <a:lnTo>
                      <a:pt x="1" y="12"/>
                    </a:lnTo>
                    <a:lnTo>
                      <a:pt x="0" y="13"/>
                    </a:lnTo>
                    <a:lnTo>
                      <a:pt x="1" y="17"/>
                    </a:lnTo>
                    <a:lnTo>
                      <a:pt x="1" y="16"/>
                    </a:lnTo>
                    <a:lnTo>
                      <a:pt x="4" y="16"/>
                    </a:lnTo>
                    <a:lnTo>
                      <a:pt x="6" y="16"/>
                    </a:lnTo>
                    <a:lnTo>
                      <a:pt x="11" y="12"/>
                    </a:lnTo>
                    <a:lnTo>
                      <a:pt x="12" y="9"/>
                    </a:lnTo>
                    <a:lnTo>
                      <a:pt x="14" y="9"/>
                    </a:lnTo>
                    <a:lnTo>
                      <a:pt x="16" y="6"/>
                    </a:lnTo>
                    <a:lnTo>
                      <a:pt x="18" y="4"/>
                    </a:lnTo>
                    <a:lnTo>
                      <a:pt x="18" y="1"/>
                    </a:lnTo>
                    <a:lnTo>
                      <a:pt x="17" y="0"/>
                    </a:lnTo>
                    <a:lnTo>
                      <a:pt x="15" y="0"/>
                    </a:lnTo>
                    <a:lnTo>
                      <a:pt x="1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5" name="Freeform 1166">
                <a:extLst>
                  <a:ext uri="{FF2B5EF4-FFF2-40B4-BE49-F238E27FC236}">
                    <a16:creationId xmlns:a16="http://schemas.microsoft.com/office/drawing/2014/main" id="{3D5FBEC6-3ACC-45D4-A80C-765549660195}"/>
                  </a:ext>
                </a:extLst>
              </p:cNvPr>
              <p:cNvSpPr>
                <a:spLocks/>
              </p:cNvSpPr>
              <p:nvPr/>
            </p:nvSpPr>
            <p:spPr bwMode="auto">
              <a:xfrm>
                <a:off x="2733" y="1261"/>
                <a:ext cx="9" cy="8"/>
              </a:xfrm>
              <a:custGeom>
                <a:avLst/>
                <a:gdLst>
                  <a:gd name="T0" fmla="*/ 7 w 9"/>
                  <a:gd name="T1" fmla="*/ 0 h 8"/>
                  <a:gd name="T2" fmla="*/ 6 w 9"/>
                  <a:gd name="T3" fmla="*/ 3 h 8"/>
                  <a:gd name="T4" fmla="*/ 3 w 9"/>
                  <a:gd name="T5" fmla="*/ 3 h 8"/>
                  <a:gd name="T6" fmla="*/ 2 w 9"/>
                  <a:gd name="T7" fmla="*/ 6 h 8"/>
                  <a:gd name="T8" fmla="*/ 0 w 9"/>
                  <a:gd name="T9" fmla="*/ 8 h 8"/>
                  <a:gd name="T10" fmla="*/ 2 w 9"/>
                  <a:gd name="T11" fmla="*/ 7 h 8"/>
                  <a:gd name="T12" fmla="*/ 4 w 9"/>
                  <a:gd name="T13" fmla="*/ 7 h 8"/>
                  <a:gd name="T14" fmla="*/ 6 w 9"/>
                  <a:gd name="T15" fmla="*/ 5 h 8"/>
                  <a:gd name="T16" fmla="*/ 9 w 9"/>
                  <a:gd name="T17" fmla="*/ 4 h 8"/>
                  <a:gd name="T18" fmla="*/ 9 w 9"/>
                  <a:gd name="T19" fmla="*/ 2 h 8"/>
                  <a:gd name="T20" fmla="*/ 8 w 9"/>
                  <a:gd name="T21" fmla="*/ 0 h 8"/>
                  <a:gd name="T22" fmla="*/ 7 w 9"/>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8">
                    <a:moveTo>
                      <a:pt x="7" y="0"/>
                    </a:moveTo>
                    <a:lnTo>
                      <a:pt x="6" y="3"/>
                    </a:lnTo>
                    <a:lnTo>
                      <a:pt x="3" y="3"/>
                    </a:lnTo>
                    <a:lnTo>
                      <a:pt x="2" y="6"/>
                    </a:lnTo>
                    <a:lnTo>
                      <a:pt x="0" y="8"/>
                    </a:lnTo>
                    <a:lnTo>
                      <a:pt x="2" y="7"/>
                    </a:lnTo>
                    <a:lnTo>
                      <a:pt x="4" y="7"/>
                    </a:lnTo>
                    <a:lnTo>
                      <a:pt x="6" y="5"/>
                    </a:lnTo>
                    <a:lnTo>
                      <a:pt x="9" y="4"/>
                    </a:lnTo>
                    <a:lnTo>
                      <a:pt x="9" y="2"/>
                    </a:lnTo>
                    <a:lnTo>
                      <a:pt x="8" y="0"/>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6" name="Freeform 1167">
                <a:extLst>
                  <a:ext uri="{FF2B5EF4-FFF2-40B4-BE49-F238E27FC236}">
                    <a16:creationId xmlns:a16="http://schemas.microsoft.com/office/drawing/2014/main" id="{57969CF1-D5FD-4C28-8A2C-0BF97FD4C9A6}"/>
                  </a:ext>
                </a:extLst>
              </p:cNvPr>
              <p:cNvSpPr>
                <a:spLocks/>
              </p:cNvSpPr>
              <p:nvPr/>
            </p:nvSpPr>
            <p:spPr bwMode="auto">
              <a:xfrm>
                <a:off x="3013" y="649"/>
                <a:ext cx="5" cy="5"/>
              </a:xfrm>
              <a:custGeom>
                <a:avLst/>
                <a:gdLst>
                  <a:gd name="T0" fmla="*/ 5 w 5"/>
                  <a:gd name="T1" fmla="*/ 3 h 5"/>
                  <a:gd name="T2" fmla="*/ 3 w 5"/>
                  <a:gd name="T3" fmla="*/ 0 h 5"/>
                  <a:gd name="T4" fmla="*/ 2 w 5"/>
                  <a:gd name="T5" fmla="*/ 1 h 5"/>
                  <a:gd name="T6" fmla="*/ 0 w 5"/>
                  <a:gd name="T7" fmla="*/ 4 h 5"/>
                  <a:gd name="T8" fmla="*/ 2 w 5"/>
                  <a:gd name="T9" fmla="*/ 5 h 5"/>
                  <a:gd name="T10" fmla="*/ 5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5" y="3"/>
                    </a:moveTo>
                    <a:lnTo>
                      <a:pt x="3" y="0"/>
                    </a:lnTo>
                    <a:lnTo>
                      <a:pt x="2" y="1"/>
                    </a:lnTo>
                    <a:lnTo>
                      <a:pt x="0" y="4"/>
                    </a:lnTo>
                    <a:lnTo>
                      <a:pt x="2"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7" name="Freeform 1168">
                <a:extLst>
                  <a:ext uri="{FF2B5EF4-FFF2-40B4-BE49-F238E27FC236}">
                    <a16:creationId xmlns:a16="http://schemas.microsoft.com/office/drawing/2014/main" id="{8C7E0568-7DAA-4B66-A969-641E3A7A49FA}"/>
                  </a:ext>
                </a:extLst>
              </p:cNvPr>
              <p:cNvSpPr>
                <a:spLocks/>
              </p:cNvSpPr>
              <p:nvPr/>
            </p:nvSpPr>
            <p:spPr bwMode="auto">
              <a:xfrm>
                <a:off x="2892" y="1832"/>
                <a:ext cx="3" cy="2"/>
              </a:xfrm>
              <a:custGeom>
                <a:avLst/>
                <a:gdLst>
                  <a:gd name="T0" fmla="*/ 0 w 3"/>
                  <a:gd name="T1" fmla="*/ 0 h 2"/>
                  <a:gd name="T2" fmla="*/ 0 w 3"/>
                  <a:gd name="T3" fmla="*/ 2 h 2"/>
                  <a:gd name="T4" fmla="*/ 1 w 3"/>
                  <a:gd name="T5" fmla="*/ 2 h 2"/>
                  <a:gd name="T6" fmla="*/ 2 w 3"/>
                  <a:gd name="T7" fmla="*/ 2 h 2"/>
                  <a:gd name="T8" fmla="*/ 3 w 3"/>
                  <a:gd name="T9" fmla="*/ 2 h 2"/>
                  <a:gd name="T10" fmla="*/ 3 w 3"/>
                  <a:gd name="T11" fmla="*/ 0 h 2"/>
                  <a:gd name="T12" fmla="*/ 2 w 3"/>
                  <a:gd name="T13" fmla="*/ 0 h 2"/>
                  <a:gd name="T14" fmla="*/ 0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0"/>
                    </a:moveTo>
                    <a:lnTo>
                      <a:pt x="0" y="2"/>
                    </a:lnTo>
                    <a:lnTo>
                      <a:pt x="1" y="2"/>
                    </a:lnTo>
                    <a:lnTo>
                      <a:pt x="2" y="2"/>
                    </a:lnTo>
                    <a:lnTo>
                      <a:pt x="3" y="2"/>
                    </a:lnTo>
                    <a:lnTo>
                      <a:pt x="3"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8" name="Freeform 1169">
                <a:extLst>
                  <a:ext uri="{FF2B5EF4-FFF2-40B4-BE49-F238E27FC236}">
                    <a16:creationId xmlns:a16="http://schemas.microsoft.com/office/drawing/2014/main" id="{4A6FF84A-836C-4427-A718-CFEE8A6CB6B5}"/>
                  </a:ext>
                </a:extLst>
              </p:cNvPr>
              <p:cNvSpPr>
                <a:spLocks/>
              </p:cNvSpPr>
              <p:nvPr/>
            </p:nvSpPr>
            <p:spPr bwMode="auto">
              <a:xfrm>
                <a:off x="2870" y="1914"/>
                <a:ext cx="3" cy="11"/>
              </a:xfrm>
              <a:custGeom>
                <a:avLst/>
                <a:gdLst>
                  <a:gd name="T0" fmla="*/ 0 w 3"/>
                  <a:gd name="T1" fmla="*/ 11 h 11"/>
                  <a:gd name="T2" fmla="*/ 1 w 3"/>
                  <a:gd name="T3" fmla="*/ 11 h 11"/>
                  <a:gd name="T4" fmla="*/ 3 w 3"/>
                  <a:gd name="T5" fmla="*/ 9 h 11"/>
                  <a:gd name="T6" fmla="*/ 2 w 3"/>
                  <a:gd name="T7" fmla="*/ 7 h 11"/>
                  <a:gd name="T8" fmla="*/ 1 w 3"/>
                  <a:gd name="T9" fmla="*/ 7 h 11"/>
                  <a:gd name="T10" fmla="*/ 1 w 3"/>
                  <a:gd name="T11" fmla="*/ 5 h 11"/>
                  <a:gd name="T12" fmla="*/ 2 w 3"/>
                  <a:gd name="T13" fmla="*/ 4 h 11"/>
                  <a:gd name="T14" fmla="*/ 2 w 3"/>
                  <a:gd name="T15" fmla="*/ 2 h 11"/>
                  <a:gd name="T16" fmla="*/ 1 w 3"/>
                  <a:gd name="T17" fmla="*/ 1 h 11"/>
                  <a:gd name="T18" fmla="*/ 1 w 3"/>
                  <a:gd name="T19" fmla="*/ 0 h 11"/>
                  <a:gd name="T20" fmla="*/ 0 w 3"/>
                  <a:gd name="T21" fmla="*/ 1 h 11"/>
                  <a:gd name="T22" fmla="*/ 0 w 3"/>
                  <a:gd name="T23" fmla="*/ 2 h 11"/>
                  <a:gd name="T24" fmla="*/ 0 w 3"/>
                  <a:gd name="T25" fmla="*/ 4 h 11"/>
                  <a:gd name="T26" fmla="*/ 0 w 3"/>
                  <a:gd name="T27" fmla="*/ 7 h 11"/>
                  <a:gd name="T28" fmla="*/ 0 w 3"/>
                  <a:gd name="T29" fmla="*/ 10 h 11"/>
                  <a:gd name="T30" fmla="*/ 0 w 3"/>
                  <a:gd name="T3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1">
                    <a:moveTo>
                      <a:pt x="0" y="11"/>
                    </a:moveTo>
                    <a:lnTo>
                      <a:pt x="1" y="11"/>
                    </a:lnTo>
                    <a:lnTo>
                      <a:pt x="3" y="9"/>
                    </a:lnTo>
                    <a:lnTo>
                      <a:pt x="2" y="7"/>
                    </a:lnTo>
                    <a:lnTo>
                      <a:pt x="1" y="7"/>
                    </a:lnTo>
                    <a:lnTo>
                      <a:pt x="1" y="5"/>
                    </a:lnTo>
                    <a:lnTo>
                      <a:pt x="2" y="4"/>
                    </a:lnTo>
                    <a:lnTo>
                      <a:pt x="2" y="2"/>
                    </a:lnTo>
                    <a:lnTo>
                      <a:pt x="1" y="1"/>
                    </a:lnTo>
                    <a:lnTo>
                      <a:pt x="1" y="0"/>
                    </a:lnTo>
                    <a:lnTo>
                      <a:pt x="0" y="1"/>
                    </a:lnTo>
                    <a:lnTo>
                      <a:pt x="0" y="2"/>
                    </a:lnTo>
                    <a:lnTo>
                      <a:pt x="0" y="4"/>
                    </a:lnTo>
                    <a:lnTo>
                      <a:pt x="0" y="7"/>
                    </a:lnTo>
                    <a:lnTo>
                      <a:pt x="0" y="10"/>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9" name="Freeform 1170">
                <a:extLst>
                  <a:ext uri="{FF2B5EF4-FFF2-40B4-BE49-F238E27FC236}">
                    <a16:creationId xmlns:a16="http://schemas.microsoft.com/office/drawing/2014/main" id="{009B4882-1CEA-4070-8B25-46F02473358C}"/>
                  </a:ext>
                </a:extLst>
              </p:cNvPr>
              <p:cNvSpPr>
                <a:spLocks/>
              </p:cNvSpPr>
              <p:nvPr/>
            </p:nvSpPr>
            <p:spPr bwMode="auto">
              <a:xfrm>
                <a:off x="2842" y="1462"/>
                <a:ext cx="1" cy="3"/>
              </a:xfrm>
              <a:custGeom>
                <a:avLst/>
                <a:gdLst>
                  <a:gd name="T0" fmla="*/ 0 w 1"/>
                  <a:gd name="T1" fmla="*/ 1 h 3"/>
                  <a:gd name="T2" fmla="*/ 1 w 1"/>
                  <a:gd name="T3" fmla="*/ 3 h 3"/>
                  <a:gd name="T4" fmla="*/ 1 w 1"/>
                  <a:gd name="T5" fmla="*/ 3 h 3"/>
                  <a:gd name="T6" fmla="*/ 1 w 1"/>
                  <a:gd name="T7" fmla="*/ 0 h 3"/>
                  <a:gd name="T8" fmla="*/ 1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lnTo>
                      <a:pt x="1" y="3"/>
                    </a:lnTo>
                    <a:lnTo>
                      <a:pt x="1" y="3"/>
                    </a:ln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0" name="Freeform 1171">
                <a:extLst>
                  <a:ext uri="{FF2B5EF4-FFF2-40B4-BE49-F238E27FC236}">
                    <a16:creationId xmlns:a16="http://schemas.microsoft.com/office/drawing/2014/main" id="{AACF9657-6601-408A-912B-1E78CB32F662}"/>
                  </a:ext>
                </a:extLst>
              </p:cNvPr>
              <p:cNvSpPr>
                <a:spLocks/>
              </p:cNvSpPr>
              <p:nvPr/>
            </p:nvSpPr>
            <p:spPr bwMode="auto">
              <a:xfrm>
                <a:off x="2874" y="1924"/>
                <a:ext cx="1" cy="4"/>
              </a:xfrm>
              <a:custGeom>
                <a:avLst/>
                <a:gdLst>
                  <a:gd name="T0" fmla="*/ 0 w 1"/>
                  <a:gd name="T1" fmla="*/ 3 h 4"/>
                  <a:gd name="T2" fmla="*/ 0 w 1"/>
                  <a:gd name="T3" fmla="*/ 4 h 4"/>
                  <a:gd name="T4" fmla="*/ 1 w 1"/>
                  <a:gd name="T5" fmla="*/ 2 h 4"/>
                  <a:gd name="T6" fmla="*/ 1 w 1"/>
                  <a:gd name="T7" fmla="*/ 0 h 4"/>
                  <a:gd name="T8" fmla="*/ 0 w 1"/>
                  <a:gd name="T9" fmla="*/ 1 h 4"/>
                  <a:gd name="T10" fmla="*/ 0 w 1"/>
                  <a:gd name="T11" fmla="*/ 3 h 4"/>
                </a:gdLst>
                <a:ahLst/>
                <a:cxnLst>
                  <a:cxn ang="0">
                    <a:pos x="T0" y="T1"/>
                  </a:cxn>
                  <a:cxn ang="0">
                    <a:pos x="T2" y="T3"/>
                  </a:cxn>
                  <a:cxn ang="0">
                    <a:pos x="T4" y="T5"/>
                  </a:cxn>
                  <a:cxn ang="0">
                    <a:pos x="T6" y="T7"/>
                  </a:cxn>
                  <a:cxn ang="0">
                    <a:pos x="T8" y="T9"/>
                  </a:cxn>
                  <a:cxn ang="0">
                    <a:pos x="T10" y="T11"/>
                  </a:cxn>
                </a:cxnLst>
                <a:rect l="0" t="0" r="r" b="b"/>
                <a:pathLst>
                  <a:path w="1" h="4">
                    <a:moveTo>
                      <a:pt x="0" y="3"/>
                    </a:moveTo>
                    <a:lnTo>
                      <a:pt x="0" y="4"/>
                    </a:ln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1" name="Freeform 1172">
                <a:extLst>
                  <a:ext uri="{FF2B5EF4-FFF2-40B4-BE49-F238E27FC236}">
                    <a16:creationId xmlns:a16="http://schemas.microsoft.com/office/drawing/2014/main" id="{DDB75152-0E49-42BB-BBC2-6D034612601E}"/>
                  </a:ext>
                </a:extLst>
              </p:cNvPr>
              <p:cNvSpPr>
                <a:spLocks/>
              </p:cNvSpPr>
              <p:nvPr/>
            </p:nvSpPr>
            <p:spPr bwMode="auto">
              <a:xfrm>
                <a:off x="2100" y="1086"/>
                <a:ext cx="2" cy="3"/>
              </a:xfrm>
              <a:custGeom>
                <a:avLst/>
                <a:gdLst>
                  <a:gd name="T0" fmla="*/ 2 w 2"/>
                  <a:gd name="T1" fmla="*/ 2 h 3"/>
                  <a:gd name="T2" fmla="*/ 2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2"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2" name="Freeform 1173">
                <a:extLst>
                  <a:ext uri="{FF2B5EF4-FFF2-40B4-BE49-F238E27FC236}">
                    <a16:creationId xmlns:a16="http://schemas.microsoft.com/office/drawing/2014/main" id="{CD5A4A92-FF07-496E-80F0-AD5904C3ED52}"/>
                  </a:ext>
                </a:extLst>
              </p:cNvPr>
              <p:cNvSpPr>
                <a:spLocks/>
              </p:cNvSpPr>
              <p:nvPr/>
            </p:nvSpPr>
            <p:spPr bwMode="auto">
              <a:xfrm>
                <a:off x="2843" y="1482"/>
                <a:ext cx="3" cy="12"/>
              </a:xfrm>
              <a:custGeom>
                <a:avLst/>
                <a:gdLst>
                  <a:gd name="T0" fmla="*/ 3 w 3"/>
                  <a:gd name="T1" fmla="*/ 2 h 12"/>
                  <a:gd name="T2" fmla="*/ 2 w 3"/>
                  <a:gd name="T3" fmla="*/ 0 h 12"/>
                  <a:gd name="T4" fmla="*/ 1 w 3"/>
                  <a:gd name="T5" fmla="*/ 6 h 12"/>
                  <a:gd name="T6" fmla="*/ 0 w 3"/>
                  <a:gd name="T7" fmla="*/ 10 h 12"/>
                  <a:gd name="T8" fmla="*/ 2 w 3"/>
                  <a:gd name="T9" fmla="*/ 12 h 12"/>
                  <a:gd name="T10" fmla="*/ 3 w 3"/>
                  <a:gd name="T11" fmla="*/ 11 h 12"/>
                  <a:gd name="T12" fmla="*/ 3 w 3"/>
                  <a:gd name="T13" fmla="*/ 9 h 12"/>
                  <a:gd name="T14" fmla="*/ 3 w 3"/>
                  <a:gd name="T15" fmla="*/ 5 h 12"/>
                  <a:gd name="T16" fmla="*/ 3 w 3"/>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2"/>
                    </a:moveTo>
                    <a:lnTo>
                      <a:pt x="2" y="0"/>
                    </a:lnTo>
                    <a:lnTo>
                      <a:pt x="1" y="6"/>
                    </a:lnTo>
                    <a:lnTo>
                      <a:pt x="0" y="10"/>
                    </a:lnTo>
                    <a:lnTo>
                      <a:pt x="2" y="12"/>
                    </a:lnTo>
                    <a:lnTo>
                      <a:pt x="3" y="11"/>
                    </a:lnTo>
                    <a:lnTo>
                      <a:pt x="3" y="9"/>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3" name="Freeform 1174">
                <a:extLst>
                  <a:ext uri="{FF2B5EF4-FFF2-40B4-BE49-F238E27FC236}">
                    <a16:creationId xmlns:a16="http://schemas.microsoft.com/office/drawing/2014/main" id="{F47DAFBF-B92F-4D5D-8421-B9094BCA954B}"/>
                  </a:ext>
                </a:extLst>
              </p:cNvPr>
              <p:cNvSpPr>
                <a:spLocks/>
              </p:cNvSpPr>
              <p:nvPr/>
            </p:nvSpPr>
            <p:spPr bwMode="auto">
              <a:xfrm>
                <a:off x="2724" y="646"/>
                <a:ext cx="378" cy="356"/>
              </a:xfrm>
              <a:custGeom>
                <a:avLst/>
                <a:gdLst>
                  <a:gd name="T0" fmla="*/ 109 w 378"/>
                  <a:gd name="T1" fmla="*/ 61 h 356"/>
                  <a:gd name="T2" fmla="*/ 115 w 378"/>
                  <a:gd name="T3" fmla="*/ 74 h 356"/>
                  <a:gd name="T4" fmla="*/ 136 w 378"/>
                  <a:gd name="T5" fmla="*/ 92 h 356"/>
                  <a:gd name="T6" fmla="*/ 112 w 378"/>
                  <a:gd name="T7" fmla="*/ 91 h 356"/>
                  <a:gd name="T8" fmla="*/ 142 w 378"/>
                  <a:gd name="T9" fmla="*/ 100 h 356"/>
                  <a:gd name="T10" fmla="*/ 123 w 378"/>
                  <a:gd name="T11" fmla="*/ 116 h 356"/>
                  <a:gd name="T12" fmla="*/ 168 w 378"/>
                  <a:gd name="T13" fmla="*/ 123 h 356"/>
                  <a:gd name="T14" fmla="*/ 199 w 378"/>
                  <a:gd name="T15" fmla="*/ 119 h 356"/>
                  <a:gd name="T16" fmla="*/ 207 w 378"/>
                  <a:gd name="T17" fmla="*/ 135 h 356"/>
                  <a:gd name="T18" fmla="*/ 188 w 378"/>
                  <a:gd name="T19" fmla="*/ 152 h 356"/>
                  <a:gd name="T20" fmla="*/ 150 w 378"/>
                  <a:gd name="T21" fmla="*/ 176 h 356"/>
                  <a:gd name="T22" fmla="*/ 115 w 378"/>
                  <a:gd name="T23" fmla="*/ 134 h 356"/>
                  <a:gd name="T24" fmla="*/ 105 w 378"/>
                  <a:gd name="T25" fmla="*/ 189 h 356"/>
                  <a:gd name="T26" fmla="*/ 122 w 378"/>
                  <a:gd name="T27" fmla="*/ 213 h 356"/>
                  <a:gd name="T28" fmla="*/ 97 w 378"/>
                  <a:gd name="T29" fmla="*/ 216 h 356"/>
                  <a:gd name="T30" fmla="*/ 56 w 378"/>
                  <a:gd name="T31" fmla="*/ 243 h 356"/>
                  <a:gd name="T32" fmla="*/ 87 w 378"/>
                  <a:gd name="T33" fmla="*/ 235 h 356"/>
                  <a:gd name="T34" fmla="*/ 69 w 378"/>
                  <a:gd name="T35" fmla="*/ 263 h 356"/>
                  <a:gd name="T36" fmla="*/ 69 w 378"/>
                  <a:gd name="T37" fmla="*/ 278 h 356"/>
                  <a:gd name="T38" fmla="*/ 81 w 378"/>
                  <a:gd name="T39" fmla="*/ 285 h 356"/>
                  <a:gd name="T40" fmla="*/ 42 w 378"/>
                  <a:gd name="T41" fmla="*/ 257 h 356"/>
                  <a:gd name="T42" fmla="*/ 42 w 378"/>
                  <a:gd name="T43" fmla="*/ 287 h 356"/>
                  <a:gd name="T44" fmla="*/ 19 w 378"/>
                  <a:gd name="T45" fmla="*/ 291 h 356"/>
                  <a:gd name="T46" fmla="*/ 5 w 378"/>
                  <a:gd name="T47" fmla="*/ 319 h 356"/>
                  <a:gd name="T48" fmla="*/ 18 w 378"/>
                  <a:gd name="T49" fmla="*/ 314 h 356"/>
                  <a:gd name="T50" fmla="*/ 25 w 378"/>
                  <a:gd name="T51" fmla="*/ 326 h 356"/>
                  <a:gd name="T52" fmla="*/ 44 w 378"/>
                  <a:gd name="T53" fmla="*/ 329 h 356"/>
                  <a:gd name="T54" fmla="*/ 61 w 378"/>
                  <a:gd name="T55" fmla="*/ 332 h 356"/>
                  <a:gd name="T56" fmla="*/ 72 w 378"/>
                  <a:gd name="T57" fmla="*/ 321 h 356"/>
                  <a:gd name="T58" fmla="*/ 91 w 378"/>
                  <a:gd name="T59" fmla="*/ 351 h 356"/>
                  <a:gd name="T60" fmla="*/ 116 w 378"/>
                  <a:gd name="T61" fmla="*/ 325 h 356"/>
                  <a:gd name="T62" fmla="*/ 93 w 378"/>
                  <a:gd name="T63" fmla="*/ 303 h 356"/>
                  <a:gd name="T64" fmla="*/ 94 w 378"/>
                  <a:gd name="T65" fmla="*/ 291 h 356"/>
                  <a:gd name="T66" fmla="*/ 136 w 378"/>
                  <a:gd name="T67" fmla="*/ 290 h 356"/>
                  <a:gd name="T68" fmla="*/ 157 w 378"/>
                  <a:gd name="T69" fmla="*/ 267 h 356"/>
                  <a:gd name="T70" fmla="*/ 181 w 378"/>
                  <a:gd name="T71" fmla="*/ 257 h 356"/>
                  <a:gd name="T72" fmla="*/ 166 w 378"/>
                  <a:gd name="T73" fmla="*/ 228 h 356"/>
                  <a:gd name="T74" fmla="*/ 168 w 378"/>
                  <a:gd name="T75" fmla="*/ 216 h 356"/>
                  <a:gd name="T76" fmla="*/ 181 w 378"/>
                  <a:gd name="T77" fmla="*/ 218 h 356"/>
                  <a:gd name="T78" fmla="*/ 185 w 378"/>
                  <a:gd name="T79" fmla="*/ 206 h 356"/>
                  <a:gd name="T80" fmla="*/ 209 w 378"/>
                  <a:gd name="T81" fmla="*/ 213 h 356"/>
                  <a:gd name="T82" fmla="*/ 229 w 378"/>
                  <a:gd name="T83" fmla="*/ 209 h 356"/>
                  <a:gd name="T84" fmla="*/ 237 w 378"/>
                  <a:gd name="T85" fmla="*/ 188 h 356"/>
                  <a:gd name="T86" fmla="*/ 267 w 378"/>
                  <a:gd name="T87" fmla="*/ 174 h 356"/>
                  <a:gd name="T88" fmla="*/ 324 w 378"/>
                  <a:gd name="T89" fmla="*/ 140 h 356"/>
                  <a:gd name="T90" fmla="*/ 287 w 378"/>
                  <a:gd name="T91" fmla="*/ 136 h 356"/>
                  <a:gd name="T92" fmla="*/ 318 w 378"/>
                  <a:gd name="T93" fmla="*/ 120 h 356"/>
                  <a:gd name="T94" fmla="*/ 362 w 378"/>
                  <a:gd name="T95" fmla="*/ 106 h 356"/>
                  <a:gd name="T96" fmla="*/ 369 w 378"/>
                  <a:gd name="T97" fmla="*/ 60 h 356"/>
                  <a:gd name="T98" fmla="*/ 354 w 378"/>
                  <a:gd name="T99" fmla="*/ 45 h 356"/>
                  <a:gd name="T100" fmla="*/ 349 w 378"/>
                  <a:gd name="T101" fmla="*/ 37 h 356"/>
                  <a:gd name="T102" fmla="*/ 327 w 378"/>
                  <a:gd name="T103" fmla="*/ 20 h 356"/>
                  <a:gd name="T104" fmla="*/ 289 w 378"/>
                  <a:gd name="T105" fmla="*/ 12 h 356"/>
                  <a:gd name="T106" fmla="*/ 254 w 378"/>
                  <a:gd name="T107" fmla="*/ 24 h 356"/>
                  <a:gd name="T108" fmla="*/ 233 w 378"/>
                  <a:gd name="T109" fmla="*/ 3 h 356"/>
                  <a:gd name="T110" fmla="*/ 228 w 378"/>
                  <a:gd name="T111" fmla="*/ 25 h 356"/>
                  <a:gd name="T112" fmla="*/ 214 w 378"/>
                  <a:gd name="T113" fmla="*/ 26 h 356"/>
                  <a:gd name="T114" fmla="*/ 193 w 378"/>
                  <a:gd name="T115" fmla="*/ 39 h 356"/>
                  <a:gd name="T116" fmla="*/ 171 w 378"/>
                  <a:gd name="T117" fmla="*/ 27 h 356"/>
                  <a:gd name="T118" fmla="*/ 166 w 378"/>
                  <a:gd name="T119" fmla="*/ 45 h 356"/>
                  <a:gd name="T120" fmla="*/ 150 w 378"/>
                  <a:gd name="T121" fmla="*/ 37 h 356"/>
                  <a:gd name="T122" fmla="*/ 133 w 378"/>
                  <a:gd name="T123" fmla="*/ 3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356">
                    <a:moveTo>
                      <a:pt x="105" y="51"/>
                    </a:moveTo>
                    <a:lnTo>
                      <a:pt x="105" y="55"/>
                    </a:lnTo>
                    <a:lnTo>
                      <a:pt x="105" y="58"/>
                    </a:lnTo>
                    <a:lnTo>
                      <a:pt x="108" y="56"/>
                    </a:lnTo>
                    <a:lnTo>
                      <a:pt x="109" y="54"/>
                    </a:lnTo>
                    <a:lnTo>
                      <a:pt x="109" y="52"/>
                    </a:lnTo>
                    <a:lnTo>
                      <a:pt x="112" y="51"/>
                    </a:lnTo>
                    <a:lnTo>
                      <a:pt x="114" y="49"/>
                    </a:lnTo>
                    <a:lnTo>
                      <a:pt x="115" y="49"/>
                    </a:lnTo>
                    <a:lnTo>
                      <a:pt x="116" y="53"/>
                    </a:lnTo>
                    <a:lnTo>
                      <a:pt x="118" y="51"/>
                    </a:lnTo>
                    <a:lnTo>
                      <a:pt x="119" y="48"/>
                    </a:lnTo>
                    <a:lnTo>
                      <a:pt x="119" y="47"/>
                    </a:lnTo>
                    <a:lnTo>
                      <a:pt x="119" y="52"/>
                    </a:lnTo>
                    <a:lnTo>
                      <a:pt x="120" y="53"/>
                    </a:lnTo>
                    <a:lnTo>
                      <a:pt x="123" y="54"/>
                    </a:lnTo>
                    <a:lnTo>
                      <a:pt x="121" y="55"/>
                    </a:lnTo>
                    <a:lnTo>
                      <a:pt x="117" y="56"/>
                    </a:lnTo>
                    <a:lnTo>
                      <a:pt x="112" y="60"/>
                    </a:lnTo>
                    <a:lnTo>
                      <a:pt x="109" y="61"/>
                    </a:lnTo>
                    <a:lnTo>
                      <a:pt x="110" y="64"/>
                    </a:lnTo>
                    <a:lnTo>
                      <a:pt x="110" y="67"/>
                    </a:lnTo>
                    <a:lnTo>
                      <a:pt x="112" y="67"/>
                    </a:lnTo>
                    <a:lnTo>
                      <a:pt x="114" y="65"/>
                    </a:lnTo>
                    <a:lnTo>
                      <a:pt x="117" y="64"/>
                    </a:lnTo>
                    <a:lnTo>
                      <a:pt x="120" y="63"/>
                    </a:lnTo>
                    <a:lnTo>
                      <a:pt x="126" y="62"/>
                    </a:lnTo>
                    <a:lnTo>
                      <a:pt x="131" y="61"/>
                    </a:lnTo>
                    <a:lnTo>
                      <a:pt x="133" y="63"/>
                    </a:lnTo>
                    <a:lnTo>
                      <a:pt x="133" y="64"/>
                    </a:lnTo>
                    <a:lnTo>
                      <a:pt x="130" y="65"/>
                    </a:lnTo>
                    <a:lnTo>
                      <a:pt x="129" y="63"/>
                    </a:lnTo>
                    <a:lnTo>
                      <a:pt x="126" y="64"/>
                    </a:lnTo>
                    <a:lnTo>
                      <a:pt x="124" y="66"/>
                    </a:lnTo>
                    <a:lnTo>
                      <a:pt x="119" y="66"/>
                    </a:lnTo>
                    <a:lnTo>
                      <a:pt x="115" y="70"/>
                    </a:lnTo>
                    <a:lnTo>
                      <a:pt x="112" y="70"/>
                    </a:lnTo>
                    <a:lnTo>
                      <a:pt x="111" y="71"/>
                    </a:lnTo>
                    <a:lnTo>
                      <a:pt x="112" y="74"/>
                    </a:lnTo>
                    <a:lnTo>
                      <a:pt x="115" y="74"/>
                    </a:lnTo>
                    <a:lnTo>
                      <a:pt x="118" y="77"/>
                    </a:lnTo>
                    <a:lnTo>
                      <a:pt x="115" y="77"/>
                    </a:lnTo>
                    <a:lnTo>
                      <a:pt x="112" y="77"/>
                    </a:lnTo>
                    <a:lnTo>
                      <a:pt x="109" y="75"/>
                    </a:lnTo>
                    <a:lnTo>
                      <a:pt x="108" y="75"/>
                    </a:lnTo>
                    <a:lnTo>
                      <a:pt x="106" y="77"/>
                    </a:lnTo>
                    <a:lnTo>
                      <a:pt x="106" y="81"/>
                    </a:lnTo>
                    <a:lnTo>
                      <a:pt x="105" y="82"/>
                    </a:lnTo>
                    <a:lnTo>
                      <a:pt x="105" y="85"/>
                    </a:lnTo>
                    <a:lnTo>
                      <a:pt x="108" y="87"/>
                    </a:lnTo>
                    <a:lnTo>
                      <a:pt x="112" y="85"/>
                    </a:lnTo>
                    <a:lnTo>
                      <a:pt x="116" y="88"/>
                    </a:lnTo>
                    <a:lnTo>
                      <a:pt x="119" y="87"/>
                    </a:lnTo>
                    <a:lnTo>
                      <a:pt x="121" y="89"/>
                    </a:lnTo>
                    <a:lnTo>
                      <a:pt x="122" y="89"/>
                    </a:lnTo>
                    <a:lnTo>
                      <a:pt x="126" y="92"/>
                    </a:lnTo>
                    <a:lnTo>
                      <a:pt x="129" y="92"/>
                    </a:lnTo>
                    <a:lnTo>
                      <a:pt x="129" y="91"/>
                    </a:lnTo>
                    <a:lnTo>
                      <a:pt x="133" y="92"/>
                    </a:lnTo>
                    <a:lnTo>
                      <a:pt x="136" y="92"/>
                    </a:lnTo>
                    <a:lnTo>
                      <a:pt x="139" y="88"/>
                    </a:lnTo>
                    <a:lnTo>
                      <a:pt x="146" y="89"/>
                    </a:lnTo>
                    <a:lnTo>
                      <a:pt x="149" y="88"/>
                    </a:lnTo>
                    <a:lnTo>
                      <a:pt x="151" y="87"/>
                    </a:lnTo>
                    <a:lnTo>
                      <a:pt x="153" y="86"/>
                    </a:lnTo>
                    <a:lnTo>
                      <a:pt x="154" y="85"/>
                    </a:lnTo>
                    <a:lnTo>
                      <a:pt x="154" y="87"/>
                    </a:lnTo>
                    <a:lnTo>
                      <a:pt x="153" y="90"/>
                    </a:lnTo>
                    <a:lnTo>
                      <a:pt x="148" y="91"/>
                    </a:lnTo>
                    <a:lnTo>
                      <a:pt x="143" y="92"/>
                    </a:lnTo>
                    <a:lnTo>
                      <a:pt x="141" y="94"/>
                    </a:lnTo>
                    <a:lnTo>
                      <a:pt x="138" y="94"/>
                    </a:lnTo>
                    <a:lnTo>
                      <a:pt x="137" y="95"/>
                    </a:lnTo>
                    <a:lnTo>
                      <a:pt x="134" y="94"/>
                    </a:lnTo>
                    <a:lnTo>
                      <a:pt x="131" y="96"/>
                    </a:lnTo>
                    <a:lnTo>
                      <a:pt x="128" y="96"/>
                    </a:lnTo>
                    <a:lnTo>
                      <a:pt x="126" y="94"/>
                    </a:lnTo>
                    <a:lnTo>
                      <a:pt x="124" y="94"/>
                    </a:lnTo>
                    <a:lnTo>
                      <a:pt x="120" y="91"/>
                    </a:lnTo>
                    <a:lnTo>
                      <a:pt x="112" y="91"/>
                    </a:lnTo>
                    <a:lnTo>
                      <a:pt x="110" y="90"/>
                    </a:lnTo>
                    <a:lnTo>
                      <a:pt x="107" y="91"/>
                    </a:lnTo>
                    <a:lnTo>
                      <a:pt x="105" y="90"/>
                    </a:lnTo>
                    <a:lnTo>
                      <a:pt x="103" y="91"/>
                    </a:lnTo>
                    <a:lnTo>
                      <a:pt x="104" y="96"/>
                    </a:lnTo>
                    <a:lnTo>
                      <a:pt x="105" y="98"/>
                    </a:lnTo>
                    <a:lnTo>
                      <a:pt x="105" y="102"/>
                    </a:lnTo>
                    <a:lnTo>
                      <a:pt x="106" y="107"/>
                    </a:lnTo>
                    <a:lnTo>
                      <a:pt x="108" y="108"/>
                    </a:lnTo>
                    <a:lnTo>
                      <a:pt x="109" y="109"/>
                    </a:lnTo>
                    <a:lnTo>
                      <a:pt x="113" y="115"/>
                    </a:lnTo>
                    <a:lnTo>
                      <a:pt x="115" y="116"/>
                    </a:lnTo>
                    <a:lnTo>
                      <a:pt x="116" y="115"/>
                    </a:lnTo>
                    <a:lnTo>
                      <a:pt x="120" y="111"/>
                    </a:lnTo>
                    <a:lnTo>
                      <a:pt x="125" y="108"/>
                    </a:lnTo>
                    <a:lnTo>
                      <a:pt x="130" y="104"/>
                    </a:lnTo>
                    <a:lnTo>
                      <a:pt x="133" y="100"/>
                    </a:lnTo>
                    <a:lnTo>
                      <a:pt x="134" y="98"/>
                    </a:lnTo>
                    <a:lnTo>
                      <a:pt x="136" y="98"/>
                    </a:lnTo>
                    <a:lnTo>
                      <a:pt x="142" y="100"/>
                    </a:lnTo>
                    <a:lnTo>
                      <a:pt x="147" y="99"/>
                    </a:lnTo>
                    <a:lnTo>
                      <a:pt x="151" y="99"/>
                    </a:lnTo>
                    <a:lnTo>
                      <a:pt x="155" y="101"/>
                    </a:lnTo>
                    <a:lnTo>
                      <a:pt x="160" y="103"/>
                    </a:lnTo>
                    <a:lnTo>
                      <a:pt x="166" y="103"/>
                    </a:lnTo>
                    <a:lnTo>
                      <a:pt x="168" y="105"/>
                    </a:lnTo>
                    <a:lnTo>
                      <a:pt x="167" y="105"/>
                    </a:lnTo>
                    <a:lnTo>
                      <a:pt x="163" y="106"/>
                    </a:lnTo>
                    <a:lnTo>
                      <a:pt x="160" y="105"/>
                    </a:lnTo>
                    <a:lnTo>
                      <a:pt x="156" y="105"/>
                    </a:lnTo>
                    <a:lnTo>
                      <a:pt x="150" y="101"/>
                    </a:lnTo>
                    <a:lnTo>
                      <a:pt x="147" y="101"/>
                    </a:lnTo>
                    <a:lnTo>
                      <a:pt x="146" y="102"/>
                    </a:lnTo>
                    <a:lnTo>
                      <a:pt x="140" y="101"/>
                    </a:lnTo>
                    <a:lnTo>
                      <a:pt x="137" y="101"/>
                    </a:lnTo>
                    <a:lnTo>
                      <a:pt x="136" y="103"/>
                    </a:lnTo>
                    <a:lnTo>
                      <a:pt x="132" y="105"/>
                    </a:lnTo>
                    <a:lnTo>
                      <a:pt x="129" y="109"/>
                    </a:lnTo>
                    <a:lnTo>
                      <a:pt x="125" y="112"/>
                    </a:lnTo>
                    <a:lnTo>
                      <a:pt x="123" y="116"/>
                    </a:lnTo>
                    <a:lnTo>
                      <a:pt x="121" y="119"/>
                    </a:lnTo>
                    <a:lnTo>
                      <a:pt x="120" y="121"/>
                    </a:lnTo>
                    <a:lnTo>
                      <a:pt x="123" y="123"/>
                    </a:lnTo>
                    <a:lnTo>
                      <a:pt x="127" y="124"/>
                    </a:lnTo>
                    <a:lnTo>
                      <a:pt x="127" y="125"/>
                    </a:lnTo>
                    <a:lnTo>
                      <a:pt x="129" y="129"/>
                    </a:lnTo>
                    <a:lnTo>
                      <a:pt x="135" y="129"/>
                    </a:lnTo>
                    <a:lnTo>
                      <a:pt x="140" y="132"/>
                    </a:lnTo>
                    <a:lnTo>
                      <a:pt x="145" y="131"/>
                    </a:lnTo>
                    <a:lnTo>
                      <a:pt x="149" y="126"/>
                    </a:lnTo>
                    <a:lnTo>
                      <a:pt x="150" y="122"/>
                    </a:lnTo>
                    <a:lnTo>
                      <a:pt x="154" y="120"/>
                    </a:lnTo>
                    <a:lnTo>
                      <a:pt x="157" y="120"/>
                    </a:lnTo>
                    <a:lnTo>
                      <a:pt x="153" y="122"/>
                    </a:lnTo>
                    <a:lnTo>
                      <a:pt x="153" y="125"/>
                    </a:lnTo>
                    <a:lnTo>
                      <a:pt x="156" y="126"/>
                    </a:lnTo>
                    <a:lnTo>
                      <a:pt x="160" y="124"/>
                    </a:lnTo>
                    <a:lnTo>
                      <a:pt x="163" y="125"/>
                    </a:lnTo>
                    <a:lnTo>
                      <a:pt x="166" y="123"/>
                    </a:lnTo>
                    <a:lnTo>
                      <a:pt x="168" y="123"/>
                    </a:lnTo>
                    <a:lnTo>
                      <a:pt x="166" y="126"/>
                    </a:lnTo>
                    <a:lnTo>
                      <a:pt x="160" y="127"/>
                    </a:lnTo>
                    <a:lnTo>
                      <a:pt x="158" y="129"/>
                    </a:lnTo>
                    <a:lnTo>
                      <a:pt x="154" y="129"/>
                    </a:lnTo>
                    <a:lnTo>
                      <a:pt x="150" y="132"/>
                    </a:lnTo>
                    <a:lnTo>
                      <a:pt x="151" y="136"/>
                    </a:lnTo>
                    <a:lnTo>
                      <a:pt x="153" y="136"/>
                    </a:lnTo>
                    <a:lnTo>
                      <a:pt x="157" y="136"/>
                    </a:lnTo>
                    <a:lnTo>
                      <a:pt x="161" y="139"/>
                    </a:lnTo>
                    <a:lnTo>
                      <a:pt x="169" y="139"/>
                    </a:lnTo>
                    <a:lnTo>
                      <a:pt x="172" y="140"/>
                    </a:lnTo>
                    <a:lnTo>
                      <a:pt x="175" y="139"/>
                    </a:lnTo>
                    <a:lnTo>
                      <a:pt x="185" y="135"/>
                    </a:lnTo>
                    <a:lnTo>
                      <a:pt x="188" y="134"/>
                    </a:lnTo>
                    <a:lnTo>
                      <a:pt x="193" y="129"/>
                    </a:lnTo>
                    <a:lnTo>
                      <a:pt x="192" y="128"/>
                    </a:lnTo>
                    <a:lnTo>
                      <a:pt x="191" y="128"/>
                    </a:lnTo>
                    <a:lnTo>
                      <a:pt x="195" y="122"/>
                    </a:lnTo>
                    <a:lnTo>
                      <a:pt x="197" y="122"/>
                    </a:lnTo>
                    <a:lnTo>
                      <a:pt x="199" y="119"/>
                    </a:lnTo>
                    <a:lnTo>
                      <a:pt x="200" y="119"/>
                    </a:lnTo>
                    <a:lnTo>
                      <a:pt x="201" y="122"/>
                    </a:lnTo>
                    <a:lnTo>
                      <a:pt x="202" y="122"/>
                    </a:lnTo>
                    <a:lnTo>
                      <a:pt x="202" y="119"/>
                    </a:lnTo>
                    <a:lnTo>
                      <a:pt x="210" y="112"/>
                    </a:lnTo>
                    <a:lnTo>
                      <a:pt x="216" y="112"/>
                    </a:lnTo>
                    <a:lnTo>
                      <a:pt x="223" y="108"/>
                    </a:lnTo>
                    <a:lnTo>
                      <a:pt x="223" y="109"/>
                    </a:lnTo>
                    <a:lnTo>
                      <a:pt x="216" y="113"/>
                    </a:lnTo>
                    <a:lnTo>
                      <a:pt x="212" y="114"/>
                    </a:lnTo>
                    <a:lnTo>
                      <a:pt x="205" y="119"/>
                    </a:lnTo>
                    <a:lnTo>
                      <a:pt x="204" y="123"/>
                    </a:lnTo>
                    <a:lnTo>
                      <a:pt x="201" y="126"/>
                    </a:lnTo>
                    <a:lnTo>
                      <a:pt x="198" y="127"/>
                    </a:lnTo>
                    <a:lnTo>
                      <a:pt x="196" y="132"/>
                    </a:lnTo>
                    <a:lnTo>
                      <a:pt x="195" y="133"/>
                    </a:lnTo>
                    <a:lnTo>
                      <a:pt x="195" y="135"/>
                    </a:lnTo>
                    <a:lnTo>
                      <a:pt x="202" y="133"/>
                    </a:lnTo>
                    <a:lnTo>
                      <a:pt x="204" y="135"/>
                    </a:lnTo>
                    <a:lnTo>
                      <a:pt x="207" y="135"/>
                    </a:lnTo>
                    <a:lnTo>
                      <a:pt x="210" y="137"/>
                    </a:lnTo>
                    <a:lnTo>
                      <a:pt x="210" y="139"/>
                    </a:lnTo>
                    <a:lnTo>
                      <a:pt x="212" y="140"/>
                    </a:lnTo>
                    <a:lnTo>
                      <a:pt x="214" y="140"/>
                    </a:lnTo>
                    <a:lnTo>
                      <a:pt x="216" y="143"/>
                    </a:lnTo>
                    <a:lnTo>
                      <a:pt x="212" y="143"/>
                    </a:lnTo>
                    <a:lnTo>
                      <a:pt x="209" y="145"/>
                    </a:lnTo>
                    <a:lnTo>
                      <a:pt x="206" y="142"/>
                    </a:lnTo>
                    <a:lnTo>
                      <a:pt x="202" y="139"/>
                    </a:lnTo>
                    <a:lnTo>
                      <a:pt x="195" y="140"/>
                    </a:lnTo>
                    <a:lnTo>
                      <a:pt x="185" y="141"/>
                    </a:lnTo>
                    <a:lnTo>
                      <a:pt x="181" y="143"/>
                    </a:lnTo>
                    <a:lnTo>
                      <a:pt x="179" y="143"/>
                    </a:lnTo>
                    <a:lnTo>
                      <a:pt x="178" y="144"/>
                    </a:lnTo>
                    <a:lnTo>
                      <a:pt x="180" y="146"/>
                    </a:lnTo>
                    <a:lnTo>
                      <a:pt x="184" y="147"/>
                    </a:lnTo>
                    <a:lnTo>
                      <a:pt x="188" y="147"/>
                    </a:lnTo>
                    <a:lnTo>
                      <a:pt x="190" y="150"/>
                    </a:lnTo>
                    <a:lnTo>
                      <a:pt x="190" y="151"/>
                    </a:lnTo>
                    <a:lnTo>
                      <a:pt x="188" y="152"/>
                    </a:lnTo>
                    <a:lnTo>
                      <a:pt x="185" y="150"/>
                    </a:lnTo>
                    <a:lnTo>
                      <a:pt x="179" y="150"/>
                    </a:lnTo>
                    <a:lnTo>
                      <a:pt x="177" y="146"/>
                    </a:lnTo>
                    <a:lnTo>
                      <a:pt x="174" y="146"/>
                    </a:lnTo>
                    <a:lnTo>
                      <a:pt x="170" y="149"/>
                    </a:lnTo>
                    <a:lnTo>
                      <a:pt x="164" y="149"/>
                    </a:lnTo>
                    <a:lnTo>
                      <a:pt x="160" y="147"/>
                    </a:lnTo>
                    <a:lnTo>
                      <a:pt x="156" y="146"/>
                    </a:lnTo>
                    <a:lnTo>
                      <a:pt x="152" y="145"/>
                    </a:lnTo>
                    <a:lnTo>
                      <a:pt x="150" y="144"/>
                    </a:lnTo>
                    <a:lnTo>
                      <a:pt x="145" y="144"/>
                    </a:lnTo>
                    <a:lnTo>
                      <a:pt x="143" y="148"/>
                    </a:lnTo>
                    <a:lnTo>
                      <a:pt x="145" y="151"/>
                    </a:lnTo>
                    <a:lnTo>
                      <a:pt x="145" y="163"/>
                    </a:lnTo>
                    <a:lnTo>
                      <a:pt x="145" y="166"/>
                    </a:lnTo>
                    <a:lnTo>
                      <a:pt x="143" y="169"/>
                    </a:lnTo>
                    <a:lnTo>
                      <a:pt x="143" y="171"/>
                    </a:lnTo>
                    <a:lnTo>
                      <a:pt x="145" y="173"/>
                    </a:lnTo>
                    <a:lnTo>
                      <a:pt x="146" y="176"/>
                    </a:lnTo>
                    <a:lnTo>
                      <a:pt x="150" y="176"/>
                    </a:lnTo>
                    <a:lnTo>
                      <a:pt x="152" y="178"/>
                    </a:lnTo>
                    <a:lnTo>
                      <a:pt x="150" y="177"/>
                    </a:lnTo>
                    <a:lnTo>
                      <a:pt x="147" y="179"/>
                    </a:lnTo>
                    <a:lnTo>
                      <a:pt x="146" y="181"/>
                    </a:lnTo>
                    <a:lnTo>
                      <a:pt x="146" y="178"/>
                    </a:lnTo>
                    <a:lnTo>
                      <a:pt x="143" y="175"/>
                    </a:lnTo>
                    <a:lnTo>
                      <a:pt x="143" y="175"/>
                    </a:lnTo>
                    <a:lnTo>
                      <a:pt x="141" y="177"/>
                    </a:lnTo>
                    <a:lnTo>
                      <a:pt x="139" y="174"/>
                    </a:lnTo>
                    <a:lnTo>
                      <a:pt x="139" y="168"/>
                    </a:lnTo>
                    <a:lnTo>
                      <a:pt x="139" y="162"/>
                    </a:lnTo>
                    <a:lnTo>
                      <a:pt x="138" y="154"/>
                    </a:lnTo>
                    <a:lnTo>
                      <a:pt x="134" y="150"/>
                    </a:lnTo>
                    <a:lnTo>
                      <a:pt x="134" y="146"/>
                    </a:lnTo>
                    <a:lnTo>
                      <a:pt x="128" y="141"/>
                    </a:lnTo>
                    <a:lnTo>
                      <a:pt x="126" y="141"/>
                    </a:lnTo>
                    <a:lnTo>
                      <a:pt x="122" y="138"/>
                    </a:lnTo>
                    <a:lnTo>
                      <a:pt x="122" y="135"/>
                    </a:lnTo>
                    <a:lnTo>
                      <a:pt x="119" y="133"/>
                    </a:lnTo>
                    <a:lnTo>
                      <a:pt x="115" y="134"/>
                    </a:lnTo>
                    <a:lnTo>
                      <a:pt x="106" y="146"/>
                    </a:lnTo>
                    <a:lnTo>
                      <a:pt x="105" y="150"/>
                    </a:lnTo>
                    <a:lnTo>
                      <a:pt x="105" y="153"/>
                    </a:lnTo>
                    <a:lnTo>
                      <a:pt x="107" y="155"/>
                    </a:lnTo>
                    <a:lnTo>
                      <a:pt x="110" y="156"/>
                    </a:lnTo>
                    <a:lnTo>
                      <a:pt x="112" y="160"/>
                    </a:lnTo>
                    <a:lnTo>
                      <a:pt x="112" y="162"/>
                    </a:lnTo>
                    <a:lnTo>
                      <a:pt x="111" y="163"/>
                    </a:lnTo>
                    <a:lnTo>
                      <a:pt x="108" y="159"/>
                    </a:lnTo>
                    <a:lnTo>
                      <a:pt x="107" y="158"/>
                    </a:lnTo>
                    <a:lnTo>
                      <a:pt x="105" y="156"/>
                    </a:lnTo>
                    <a:lnTo>
                      <a:pt x="104" y="157"/>
                    </a:lnTo>
                    <a:lnTo>
                      <a:pt x="102" y="158"/>
                    </a:lnTo>
                    <a:lnTo>
                      <a:pt x="101" y="160"/>
                    </a:lnTo>
                    <a:lnTo>
                      <a:pt x="102" y="164"/>
                    </a:lnTo>
                    <a:lnTo>
                      <a:pt x="104" y="166"/>
                    </a:lnTo>
                    <a:lnTo>
                      <a:pt x="105" y="170"/>
                    </a:lnTo>
                    <a:lnTo>
                      <a:pt x="106" y="180"/>
                    </a:lnTo>
                    <a:lnTo>
                      <a:pt x="105" y="184"/>
                    </a:lnTo>
                    <a:lnTo>
                      <a:pt x="105" y="189"/>
                    </a:lnTo>
                    <a:lnTo>
                      <a:pt x="102" y="194"/>
                    </a:lnTo>
                    <a:lnTo>
                      <a:pt x="102" y="198"/>
                    </a:lnTo>
                    <a:lnTo>
                      <a:pt x="103" y="199"/>
                    </a:lnTo>
                    <a:lnTo>
                      <a:pt x="105" y="198"/>
                    </a:lnTo>
                    <a:lnTo>
                      <a:pt x="105" y="203"/>
                    </a:lnTo>
                    <a:lnTo>
                      <a:pt x="102" y="207"/>
                    </a:lnTo>
                    <a:lnTo>
                      <a:pt x="101" y="205"/>
                    </a:lnTo>
                    <a:lnTo>
                      <a:pt x="101" y="201"/>
                    </a:lnTo>
                    <a:lnTo>
                      <a:pt x="98" y="199"/>
                    </a:lnTo>
                    <a:lnTo>
                      <a:pt x="96" y="201"/>
                    </a:lnTo>
                    <a:lnTo>
                      <a:pt x="96" y="207"/>
                    </a:lnTo>
                    <a:lnTo>
                      <a:pt x="100" y="215"/>
                    </a:lnTo>
                    <a:lnTo>
                      <a:pt x="104" y="214"/>
                    </a:lnTo>
                    <a:lnTo>
                      <a:pt x="106" y="215"/>
                    </a:lnTo>
                    <a:lnTo>
                      <a:pt x="108" y="218"/>
                    </a:lnTo>
                    <a:lnTo>
                      <a:pt x="112" y="218"/>
                    </a:lnTo>
                    <a:lnTo>
                      <a:pt x="117" y="220"/>
                    </a:lnTo>
                    <a:lnTo>
                      <a:pt x="119" y="218"/>
                    </a:lnTo>
                    <a:lnTo>
                      <a:pt x="122" y="215"/>
                    </a:lnTo>
                    <a:lnTo>
                      <a:pt x="122" y="213"/>
                    </a:lnTo>
                    <a:lnTo>
                      <a:pt x="124" y="212"/>
                    </a:lnTo>
                    <a:lnTo>
                      <a:pt x="124" y="215"/>
                    </a:lnTo>
                    <a:lnTo>
                      <a:pt x="123" y="218"/>
                    </a:lnTo>
                    <a:lnTo>
                      <a:pt x="122" y="222"/>
                    </a:lnTo>
                    <a:lnTo>
                      <a:pt x="122" y="223"/>
                    </a:lnTo>
                    <a:lnTo>
                      <a:pt x="119" y="222"/>
                    </a:lnTo>
                    <a:lnTo>
                      <a:pt x="113" y="222"/>
                    </a:lnTo>
                    <a:lnTo>
                      <a:pt x="111" y="222"/>
                    </a:lnTo>
                    <a:lnTo>
                      <a:pt x="111" y="225"/>
                    </a:lnTo>
                    <a:lnTo>
                      <a:pt x="112" y="225"/>
                    </a:lnTo>
                    <a:lnTo>
                      <a:pt x="115" y="226"/>
                    </a:lnTo>
                    <a:lnTo>
                      <a:pt x="115" y="229"/>
                    </a:lnTo>
                    <a:lnTo>
                      <a:pt x="113" y="229"/>
                    </a:lnTo>
                    <a:lnTo>
                      <a:pt x="113" y="233"/>
                    </a:lnTo>
                    <a:lnTo>
                      <a:pt x="109" y="226"/>
                    </a:lnTo>
                    <a:lnTo>
                      <a:pt x="108" y="227"/>
                    </a:lnTo>
                    <a:lnTo>
                      <a:pt x="106" y="224"/>
                    </a:lnTo>
                    <a:lnTo>
                      <a:pt x="105" y="221"/>
                    </a:lnTo>
                    <a:lnTo>
                      <a:pt x="99" y="216"/>
                    </a:lnTo>
                    <a:lnTo>
                      <a:pt x="97" y="216"/>
                    </a:lnTo>
                    <a:lnTo>
                      <a:pt x="94" y="212"/>
                    </a:lnTo>
                    <a:lnTo>
                      <a:pt x="93" y="211"/>
                    </a:lnTo>
                    <a:lnTo>
                      <a:pt x="91" y="211"/>
                    </a:lnTo>
                    <a:lnTo>
                      <a:pt x="88" y="213"/>
                    </a:lnTo>
                    <a:lnTo>
                      <a:pt x="86" y="213"/>
                    </a:lnTo>
                    <a:lnTo>
                      <a:pt x="84" y="215"/>
                    </a:lnTo>
                    <a:lnTo>
                      <a:pt x="80" y="213"/>
                    </a:lnTo>
                    <a:lnTo>
                      <a:pt x="74" y="215"/>
                    </a:lnTo>
                    <a:lnTo>
                      <a:pt x="72" y="214"/>
                    </a:lnTo>
                    <a:lnTo>
                      <a:pt x="68" y="219"/>
                    </a:lnTo>
                    <a:lnTo>
                      <a:pt x="66" y="224"/>
                    </a:lnTo>
                    <a:lnTo>
                      <a:pt x="66" y="228"/>
                    </a:lnTo>
                    <a:lnTo>
                      <a:pt x="63" y="229"/>
                    </a:lnTo>
                    <a:lnTo>
                      <a:pt x="60" y="230"/>
                    </a:lnTo>
                    <a:lnTo>
                      <a:pt x="57" y="232"/>
                    </a:lnTo>
                    <a:lnTo>
                      <a:pt x="57" y="235"/>
                    </a:lnTo>
                    <a:lnTo>
                      <a:pt x="53" y="238"/>
                    </a:lnTo>
                    <a:lnTo>
                      <a:pt x="53" y="242"/>
                    </a:lnTo>
                    <a:lnTo>
                      <a:pt x="55" y="242"/>
                    </a:lnTo>
                    <a:lnTo>
                      <a:pt x="56" y="243"/>
                    </a:lnTo>
                    <a:lnTo>
                      <a:pt x="53" y="243"/>
                    </a:lnTo>
                    <a:lnTo>
                      <a:pt x="51" y="246"/>
                    </a:lnTo>
                    <a:lnTo>
                      <a:pt x="55" y="250"/>
                    </a:lnTo>
                    <a:lnTo>
                      <a:pt x="59" y="250"/>
                    </a:lnTo>
                    <a:lnTo>
                      <a:pt x="61" y="248"/>
                    </a:lnTo>
                    <a:lnTo>
                      <a:pt x="61" y="246"/>
                    </a:lnTo>
                    <a:lnTo>
                      <a:pt x="64" y="246"/>
                    </a:lnTo>
                    <a:lnTo>
                      <a:pt x="69" y="242"/>
                    </a:lnTo>
                    <a:lnTo>
                      <a:pt x="69" y="246"/>
                    </a:lnTo>
                    <a:lnTo>
                      <a:pt x="66" y="247"/>
                    </a:lnTo>
                    <a:lnTo>
                      <a:pt x="63" y="250"/>
                    </a:lnTo>
                    <a:lnTo>
                      <a:pt x="63" y="253"/>
                    </a:lnTo>
                    <a:lnTo>
                      <a:pt x="68" y="253"/>
                    </a:lnTo>
                    <a:lnTo>
                      <a:pt x="70" y="253"/>
                    </a:lnTo>
                    <a:lnTo>
                      <a:pt x="74" y="250"/>
                    </a:lnTo>
                    <a:lnTo>
                      <a:pt x="77" y="246"/>
                    </a:lnTo>
                    <a:lnTo>
                      <a:pt x="81" y="239"/>
                    </a:lnTo>
                    <a:lnTo>
                      <a:pt x="84" y="232"/>
                    </a:lnTo>
                    <a:lnTo>
                      <a:pt x="87" y="232"/>
                    </a:lnTo>
                    <a:lnTo>
                      <a:pt x="87" y="235"/>
                    </a:lnTo>
                    <a:lnTo>
                      <a:pt x="84" y="236"/>
                    </a:lnTo>
                    <a:lnTo>
                      <a:pt x="81" y="243"/>
                    </a:lnTo>
                    <a:lnTo>
                      <a:pt x="82" y="245"/>
                    </a:lnTo>
                    <a:lnTo>
                      <a:pt x="80" y="246"/>
                    </a:lnTo>
                    <a:lnTo>
                      <a:pt x="77" y="249"/>
                    </a:lnTo>
                    <a:lnTo>
                      <a:pt x="77" y="250"/>
                    </a:lnTo>
                    <a:lnTo>
                      <a:pt x="80" y="250"/>
                    </a:lnTo>
                    <a:lnTo>
                      <a:pt x="79" y="252"/>
                    </a:lnTo>
                    <a:lnTo>
                      <a:pt x="77" y="252"/>
                    </a:lnTo>
                    <a:lnTo>
                      <a:pt x="74" y="255"/>
                    </a:lnTo>
                    <a:lnTo>
                      <a:pt x="75" y="257"/>
                    </a:lnTo>
                    <a:lnTo>
                      <a:pt x="78" y="257"/>
                    </a:lnTo>
                    <a:lnTo>
                      <a:pt x="76" y="259"/>
                    </a:lnTo>
                    <a:lnTo>
                      <a:pt x="73" y="257"/>
                    </a:lnTo>
                    <a:lnTo>
                      <a:pt x="70" y="257"/>
                    </a:lnTo>
                    <a:lnTo>
                      <a:pt x="69" y="258"/>
                    </a:lnTo>
                    <a:lnTo>
                      <a:pt x="67" y="259"/>
                    </a:lnTo>
                    <a:lnTo>
                      <a:pt x="65" y="261"/>
                    </a:lnTo>
                    <a:lnTo>
                      <a:pt x="67" y="263"/>
                    </a:lnTo>
                    <a:lnTo>
                      <a:pt x="69" y="263"/>
                    </a:lnTo>
                    <a:lnTo>
                      <a:pt x="70" y="262"/>
                    </a:lnTo>
                    <a:lnTo>
                      <a:pt x="71" y="263"/>
                    </a:lnTo>
                    <a:lnTo>
                      <a:pt x="74" y="263"/>
                    </a:lnTo>
                    <a:lnTo>
                      <a:pt x="74" y="265"/>
                    </a:lnTo>
                    <a:lnTo>
                      <a:pt x="71" y="265"/>
                    </a:lnTo>
                    <a:lnTo>
                      <a:pt x="69" y="264"/>
                    </a:lnTo>
                    <a:lnTo>
                      <a:pt x="68" y="266"/>
                    </a:lnTo>
                    <a:lnTo>
                      <a:pt x="68" y="267"/>
                    </a:lnTo>
                    <a:lnTo>
                      <a:pt x="70" y="267"/>
                    </a:lnTo>
                    <a:lnTo>
                      <a:pt x="70" y="268"/>
                    </a:lnTo>
                    <a:lnTo>
                      <a:pt x="67" y="270"/>
                    </a:lnTo>
                    <a:lnTo>
                      <a:pt x="66" y="270"/>
                    </a:lnTo>
                    <a:lnTo>
                      <a:pt x="66" y="272"/>
                    </a:lnTo>
                    <a:lnTo>
                      <a:pt x="67" y="276"/>
                    </a:lnTo>
                    <a:lnTo>
                      <a:pt x="70" y="276"/>
                    </a:lnTo>
                    <a:lnTo>
                      <a:pt x="71" y="274"/>
                    </a:lnTo>
                    <a:lnTo>
                      <a:pt x="74" y="271"/>
                    </a:lnTo>
                    <a:lnTo>
                      <a:pt x="74" y="274"/>
                    </a:lnTo>
                    <a:lnTo>
                      <a:pt x="71" y="276"/>
                    </a:lnTo>
                    <a:lnTo>
                      <a:pt x="69" y="278"/>
                    </a:lnTo>
                    <a:lnTo>
                      <a:pt x="69" y="281"/>
                    </a:lnTo>
                    <a:lnTo>
                      <a:pt x="72" y="283"/>
                    </a:lnTo>
                    <a:lnTo>
                      <a:pt x="76" y="283"/>
                    </a:lnTo>
                    <a:lnTo>
                      <a:pt x="76" y="282"/>
                    </a:lnTo>
                    <a:lnTo>
                      <a:pt x="77" y="282"/>
                    </a:lnTo>
                    <a:lnTo>
                      <a:pt x="79" y="284"/>
                    </a:lnTo>
                    <a:lnTo>
                      <a:pt x="84" y="281"/>
                    </a:lnTo>
                    <a:lnTo>
                      <a:pt x="88" y="277"/>
                    </a:lnTo>
                    <a:lnTo>
                      <a:pt x="88" y="276"/>
                    </a:lnTo>
                    <a:lnTo>
                      <a:pt x="91" y="274"/>
                    </a:lnTo>
                    <a:lnTo>
                      <a:pt x="95" y="268"/>
                    </a:lnTo>
                    <a:lnTo>
                      <a:pt x="96" y="265"/>
                    </a:lnTo>
                    <a:lnTo>
                      <a:pt x="98" y="263"/>
                    </a:lnTo>
                    <a:lnTo>
                      <a:pt x="100" y="263"/>
                    </a:lnTo>
                    <a:lnTo>
                      <a:pt x="98" y="265"/>
                    </a:lnTo>
                    <a:lnTo>
                      <a:pt x="98" y="268"/>
                    </a:lnTo>
                    <a:lnTo>
                      <a:pt x="93" y="274"/>
                    </a:lnTo>
                    <a:lnTo>
                      <a:pt x="88" y="278"/>
                    </a:lnTo>
                    <a:lnTo>
                      <a:pt x="84" y="283"/>
                    </a:lnTo>
                    <a:lnTo>
                      <a:pt x="81" y="285"/>
                    </a:lnTo>
                    <a:lnTo>
                      <a:pt x="78" y="288"/>
                    </a:lnTo>
                    <a:lnTo>
                      <a:pt x="80" y="290"/>
                    </a:lnTo>
                    <a:lnTo>
                      <a:pt x="79" y="291"/>
                    </a:lnTo>
                    <a:lnTo>
                      <a:pt x="75" y="287"/>
                    </a:lnTo>
                    <a:lnTo>
                      <a:pt x="69" y="287"/>
                    </a:lnTo>
                    <a:lnTo>
                      <a:pt x="69" y="289"/>
                    </a:lnTo>
                    <a:lnTo>
                      <a:pt x="67" y="289"/>
                    </a:lnTo>
                    <a:lnTo>
                      <a:pt x="66" y="284"/>
                    </a:lnTo>
                    <a:lnTo>
                      <a:pt x="60" y="281"/>
                    </a:lnTo>
                    <a:lnTo>
                      <a:pt x="59" y="282"/>
                    </a:lnTo>
                    <a:lnTo>
                      <a:pt x="57" y="281"/>
                    </a:lnTo>
                    <a:lnTo>
                      <a:pt x="59" y="277"/>
                    </a:lnTo>
                    <a:lnTo>
                      <a:pt x="59" y="267"/>
                    </a:lnTo>
                    <a:lnTo>
                      <a:pt x="57" y="260"/>
                    </a:lnTo>
                    <a:lnTo>
                      <a:pt x="54" y="256"/>
                    </a:lnTo>
                    <a:lnTo>
                      <a:pt x="52" y="256"/>
                    </a:lnTo>
                    <a:lnTo>
                      <a:pt x="49" y="255"/>
                    </a:lnTo>
                    <a:lnTo>
                      <a:pt x="47" y="255"/>
                    </a:lnTo>
                    <a:lnTo>
                      <a:pt x="44" y="255"/>
                    </a:lnTo>
                    <a:lnTo>
                      <a:pt x="42" y="257"/>
                    </a:lnTo>
                    <a:lnTo>
                      <a:pt x="39" y="257"/>
                    </a:lnTo>
                    <a:lnTo>
                      <a:pt x="39" y="260"/>
                    </a:lnTo>
                    <a:lnTo>
                      <a:pt x="40" y="263"/>
                    </a:lnTo>
                    <a:lnTo>
                      <a:pt x="39" y="263"/>
                    </a:lnTo>
                    <a:lnTo>
                      <a:pt x="39" y="269"/>
                    </a:lnTo>
                    <a:lnTo>
                      <a:pt x="40" y="272"/>
                    </a:lnTo>
                    <a:lnTo>
                      <a:pt x="42" y="272"/>
                    </a:lnTo>
                    <a:lnTo>
                      <a:pt x="41" y="274"/>
                    </a:lnTo>
                    <a:lnTo>
                      <a:pt x="39" y="276"/>
                    </a:lnTo>
                    <a:lnTo>
                      <a:pt x="39" y="277"/>
                    </a:lnTo>
                    <a:lnTo>
                      <a:pt x="40" y="281"/>
                    </a:lnTo>
                    <a:lnTo>
                      <a:pt x="42" y="281"/>
                    </a:lnTo>
                    <a:lnTo>
                      <a:pt x="43" y="279"/>
                    </a:lnTo>
                    <a:lnTo>
                      <a:pt x="46" y="281"/>
                    </a:lnTo>
                    <a:lnTo>
                      <a:pt x="45" y="281"/>
                    </a:lnTo>
                    <a:lnTo>
                      <a:pt x="43" y="281"/>
                    </a:lnTo>
                    <a:lnTo>
                      <a:pt x="42" y="282"/>
                    </a:lnTo>
                    <a:lnTo>
                      <a:pt x="44" y="284"/>
                    </a:lnTo>
                    <a:lnTo>
                      <a:pt x="44" y="285"/>
                    </a:lnTo>
                    <a:lnTo>
                      <a:pt x="42" y="287"/>
                    </a:lnTo>
                    <a:lnTo>
                      <a:pt x="42" y="288"/>
                    </a:lnTo>
                    <a:lnTo>
                      <a:pt x="43" y="288"/>
                    </a:lnTo>
                    <a:lnTo>
                      <a:pt x="45" y="290"/>
                    </a:lnTo>
                    <a:lnTo>
                      <a:pt x="47" y="290"/>
                    </a:lnTo>
                    <a:lnTo>
                      <a:pt x="48" y="291"/>
                    </a:lnTo>
                    <a:lnTo>
                      <a:pt x="47" y="292"/>
                    </a:lnTo>
                    <a:lnTo>
                      <a:pt x="44" y="292"/>
                    </a:lnTo>
                    <a:lnTo>
                      <a:pt x="43" y="293"/>
                    </a:lnTo>
                    <a:lnTo>
                      <a:pt x="40" y="291"/>
                    </a:lnTo>
                    <a:lnTo>
                      <a:pt x="39" y="291"/>
                    </a:lnTo>
                    <a:lnTo>
                      <a:pt x="39" y="292"/>
                    </a:lnTo>
                    <a:lnTo>
                      <a:pt x="36" y="292"/>
                    </a:lnTo>
                    <a:lnTo>
                      <a:pt x="36" y="289"/>
                    </a:lnTo>
                    <a:lnTo>
                      <a:pt x="33" y="288"/>
                    </a:lnTo>
                    <a:lnTo>
                      <a:pt x="32" y="290"/>
                    </a:lnTo>
                    <a:lnTo>
                      <a:pt x="27" y="290"/>
                    </a:lnTo>
                    <a:lnTo>
                      <a:pt x="23" y="288"/>
                    </a:lnTo>
                    <a:lnTo>
                      <a:pt x="21" y="288"/>
                    </a:lnTo>
                    <a:lnTo>
                      <a:pt x="19" y="289"/>
                    </a:lnTo>
                    <a:lnTo>
                      <a:pt x="19" y="291"/>
                    </a:lnTo>
                    <a:lnTo>
                      <a:pt x="18" y="292"/>
                    </a:lnTo>
                    <a:lnTo>
                      <a:pt x="15" y="293"/>
                    </a:lnTo>
                    <a:lnTo>
                      <a:pt x="14" y="295"/>
                    </a:lnTo>
                    <a:lnTo>
                      <a:pt x="10" y="296"/>
                    </a:lnTo>
                    <a:lnTo>
                      <a:pt x="8" y="297"/>
                    </a:lnTo>
                    <a:lnTo>
                      <a:pt x="7" y="298"/>
                    </a:lnTo>
                    <a:lnTo>
                      <a:pt x="4" y="300"/>
                    </a:lnTo>
                    <a:lnTo>
                      <a:pt x="4" y="302"/>
                    </a:lnTo>
                    <a:lnTo>
                      <a:pt x="4" y="305"/>
                    </a:lnTo>
                    <a:lnTo>
                      <a:pt x="3" y="307"/>
                    </a:lnTo>
                    <a:lnTo>
                      <a:pt x="0" y="309"/>
                    </a:lnTo>
                    <a:lnTo>
                      <a:pt x="0" y="312"/>
                    </a:lnTo>
                    <a:lnTo>
                      <a:pt x="1" y="313"/>
                    </a:lnTo>
                    <a:lnTo>
                      <a:pt x="0" y="317"/>
                    </a:lnTo>
                    <a:lnTo>
                      <a:pt x="1" y="319"/>
                    </a:lnTo>
                    <a:lnTo>
                      <a:pt x="4" y="319"/>
                    </a:lnTo>
                    <a:lnTo>
                      <a:pt x="6" y="315"/>
                    </a:lnTo>
                    <a:lnTo>
                      <a:pt x="7" y="315"/>
                    </a:lnTo>
                    <a:lnTo>
                      <a:pt x="6" y="316"/>
                    </a:lnTo>
                    <a:lnTo>
                      <a:pt x="5" y="319"/>
                    </a:lnTo>
                    <a:lnTo>
                      <a:pt x="6" y="320"/>
                    </a:lnTo>
                    <a:lnTo>
                      <a:pt x="8" y="318"/>
                    </a:lnTo>
                    <a:lnTo>
                      <a:pt x="8" y="313"/>
                    </a:lnTo>
                    <a:lnTo>
                      <a:pt x="9" y="306"/>
                    </a:lnTo>
                    <a:lnTo>
                      <a:pt x="11" y="305"/>
                    </a:lnTo>
                    <a:lnTo>
                      <a:pt x="13" y="304"/>
                    </a:lnTo>
                    <a:lnTo>
                      <a:pt x="10" y="311"/>
                    </a:lnTo>
                    <a:lnTo>
                      <a:pt x="10" y="314"/>
                    </a:lnTo>
                    <a:lnTo>
                      <a:pt x="9" y="315"/>
                    </a:lnTo>
                    <a:lnTo>
                      <a:pt x="9" y="319"/>
                    </a:lnTo>
                    <a:lnTo>
                      <a:pt x="8" y="322"/>
                    </a:lnTo>
                    <a:lnTo>
                      <a:pt x="8" y="323"/>
                    </a:lnTo>
                    <a:lnTo>
                      <a:pt x="10" y="323"/>
                    </a:lnTo>
                    <a:lnTo>
                      <a:pt x="11" y="325"/>
                    </a:lnTo>
                    <a:lnTo>
                      <a:pt x="15" y="326"/>
                    </a:lnTo>
                    <a:lnTo>
                      <a:pt x="15" y="322"/>
                    </a:lnTo>
                    <a:lnTo>
                      <a:pt x="15" y="321"/>
                    </a:lnTo>
                    <a:lnTo>
                      <a:pt x="16" y="319"/>
                    </a:lnTo>
                    <a:lnTo>
                      <a:pt x="17" y="315"/>
                    </a:lnTo>
                    <a:lnTo>
                      <a:pt x="18" y="314"/>
                    </a:lnTo>
                    <a:lnTo>
                      <a:pt x="18" y="316"/>
                    </a:lnTo>
                    <a:lnTo>
                      <a:pt x="18" y="318"/>
                    </a:lnTo>
                    <a:lnTo>
                      <a:pt x="17" y="322"/>
                    </a:lnTo>
                    <a:lnTo>
                      <a:pt x="18" y="324"/>
                    </a:lnTo>
                    <a:lnTo>
                      <a:pt x="18" y="326"/>
                    </a:lnTo>
                    <a:lnTo>
                      <a:pt x="19" y="329"/>
                    </a:lnTo>
                    <a:lnTo>
                      <a:pt x="21" y="329"/>
                    </a:lnTo>
                    <a:lnTo>
                      <a:pt x="22" y="328"/>
                    </a:lnTo>
                    <a:lnTo>
                      <a:pt x="22" y="326"/>
                    </a:lnTo>
                    <a:lnTo>
                      <a:pt x="22" y="325"/>
                    </a:lnTo>
                    <a:lnTo>
                      <a:pt x="22" y="324"/>
                    </a:lnTo>
                    <a:lnTo>
                      <a:pt x="25" y="324"/>
                    </a:lnTo>
                    <a:lnTo>
                      <a:pt x="25" y="322"/>
                    </a:lnTo>
                    <a:lnTo>
                      <a:pt x="25" y="319"/>
                    </a:lnTo>
                    <a:lnTo>
                      <a:pt x="24" y="318"/>
                    </a:lnTo>
                    <a:lnTo>
                      <a:pt x="24" y="315"/>
                    </a:lnTo>
                    <a:lnTo>
                      <a:pt x="25" y="316"/>
                    </a:lnTo>
                    <a:lnTo>
                      <a:pt x="27" y="321"/>
                    </a:lnTo>
                    <a:lnTo>
                      <a:pt x="27" y="323"/>
                    </a:lnTo>
                    <a:lnTo>
                      <a:pt x="25" y="326"/>
                    </a:lnTo>
                    <a:lnTo>
                      <a:pt x="25" y="326"/>
                    </a:lnTo>
                    <a:lnTo>
                      <a:pt x="23" y="329"/>
                    </a:lnTo>
                    <a:lnTo>
                      <a:pt x="23" y="331"/>
                    </a:lnTo>
                    <a:lnTo>
                      <a:pt x="25" y="331"/>
                    </a:lnTo>
                    <a:lnTo>
                      <a:pt x="26" y="332"/>
                    </a:lnTo>
                    <a:lnTo>
                      <a:pt x="26" y="333"/>
                    </a:lnTo>
                    <a:lnTo>
                      <a:pt x="29" y="332"/>
                    </a:lnTo>
                    <a:lnTo>
                      <a:pt x="32" y="336"/>
                    </a:lnTo>
                    <a:lnTo>
                      <a:pt x="33" y="336"/>
                    </a:lnTo>
                    <a:lnTo>
                      <a:pt x="34" y="339"/>
                    </a:lnTo>
                    <a:lnTo>
                      <a:pt x="39" y="339"/>
                    </a:lnTo>
                    <a:lnTo>
                      <a:pt x="41" y="340"/>
                    </a:lnTo>
                    <a:lnTo>
                      <a:pt x="43" y="340"/>
                    </a:lnTo>
                    <a:lnTo>
                      <a:pt x="43" y="338"/>
                    </a:lnTo>
                    <a:lnTo>
                      <a:pt x="41" y="334"/>
                    </a:lnTo>
                    <a:lnTo>
                      <a:pt x="40" y="329"/>
                    </a:lnTo>
                    <a:lnTo>
                      <a:pt x="42" y="325"/>
                    </a:lnTo>
                    <a:lnTo>
                      <a:pt x="43" y="323"/>
                    </a:lnTo>
                    <a:lnTo>
                      <a:pt x="43" y="324"/>
                    </a:lnTo>
                    <a:lnTo>
                      <a:pt x="44" y="329"/>
                    </a:lnTo>
                    <a:lnTo>
                      <a:pt x="44" y="332"/>
                    </a:lnTo>
                    <a:lnTo>
                      <a:pt x="45" y="333"/>
                    </a:lnTo>
                    <a:lnTo>
                      <a:pt x="46" y="332"/>
                    </a:lnTo>
                    <a:lnTo>
                      <a:pt x="47" y="332"/>
                    </a:lnTo>
                    <a:lnTo>
                      <a:pt x="49" y="332"/>
                    </a:lnTo>
                    <a:lnTo>
                      <a:pt x="50" y="330"/>
                    </a:lnTo>
                    <a:lnTo>
                      <a:pt x="50" y="328"/>
                    </a:lnTo>
                    <a:lnTo>
                      <a:pt x="52" y="326"/>
                    </a:lnTo>
                    <a:lnTo>
                      <a:pt x="53" y="322"/>
                    </a:lnTo>
                    <a:lnTo>
                      <a:pt x="53" y="321"/>
                    </a:lnTo>
                    <a:lnTo>
                      <a:pt x="54" y="321"/>
                    </a:lnTo>
                    <a:lnTo>
                      <a:pt x="55" y="325"/>
                    </a:lnTo>
                    <a:lnTo>
                      <a:pt x="54" y="326"/>
                    </a:lnTo>
                    <a:lnTo>
                      <a:pt x="53" y="329"/>
                    </a:lnTo>
                    <a:lnTo>
                      <a:pt x="53" y="332"/>
                    </a:lnTo>
                    <a:lnTo>
                      <a:pt x="53" y="332"/>
                    </a:lnTo>
                    <a:lnTo>
                      <a:pt x="53" y="336"/>
                    </a:lnTo>
                    <a:lnTo>
                      <a:pt x="56" y="337"/>
                    </a:lnTo>
                    <a:lnTo>
                      <a:pt x="59" y="336"/>
                    </a:lnTo>
                    <a:lnTo>
                      <a:pt x="61" y="332"/>
                    </a:lnTo>
                    <a:lnTo>
                      <a:pt x="60" y="328"/>
                    </a:lnTo>
                    <a:lnTo>
                      <a:pt x="60" y="324"/>
                    </a:lnTo>
                    <a:lnTo>
                      <a:pt x="63" y="322"/>
                    </a:lnTo>
                    <a:lnTo>
                      <a:pt x="65" y="321"/>
                    </a:lnTo>
                    <a:lnTo>
                      <a:pt x="63" y="324"/>
                    </a:lnTo>
                    <a:lnTo>
                      <a:pt x="62" y="327"/>
                    </a:lnTo>
                    <a:lnTo>
                      <a:pt x="63" y="330"/>
                    </a:lnTo>
                    <a:lnTo>
                      <a:pt x="61" y="336"/>
                    </a:lnTo>
                    <a:lnTo>
                      <a:pt x="61" y="339"/>
                    </a:lnTo>
                    <a:lnTo>
                      <a:pt x="63" y="341"/>
                    </a:lnTo>
                    <a:lnTo>
                      <a:pt x="66" y="340"/>
                    </a:lnTo>
                    <a:lnTo>
                      <a:pt x="68" y="341"/>
                    </a:lnTo>
                    <a:lnTo>
                      <a:pt x="70" y="339"/>
                    </a:lnTo>
                    <a:lnTo>
                      <a:pt x="70" y="336"/>
                    </a:lnTo>
                    <a:lnTo>
                      <a:pt x="71" y="334"/>
                    </a:lnTo>
                    <a:lnTo>
                      <a:pt x="71" y="332"/>
                    </a:lnTo>
                    <a:lnTo>
                      <a:pt x="69" y="327"/>
                    </a:lnTo>
                    <a:lnTo>
                      <a:pt x="70" y="322"/>
                    </a:lnTo>
                    <a:lnTo>
                      <a:pt x="70" y="318"/>
                    </a:lnTo>
                    <a:lnTo>
                      <a:pt x="72" y="321"/>
                    </a:lnTo>
                    <a:lnTo>
                      <a:pt x="72" y="323"/>
                    </a:lnTo>
                    <a:lnTo>
                      <a:pt x="71" y="326"/>
                    </a:lnTo>
                    <a:lnTo>
                      <a:pt x="73" y="331"/>
                    </a:lnTo>
                    <a:lnTo>
                      <a:pt x="74" y="332"/>
                    </a:lnTo>
                    <a:lnTo>
                      <a:pt x="77" y="332"/>
                    </a:lnTo>
                    <a:lnTo>
                      <a:pt x="74" y="333"/>
                    </a:lnTo>
                    <a:lnTo>
                      <a:pt x="73" y="337"/>
                    </a:lnTo>
                    <a:lnTo>
                      <a:pt x="74" y="339"/>
                    </a:lnTo>
                    <a:lnTo>
                      <a:pt x="77" y="341"/>
                    </a:lnTo>
                    <a:lnTo>
                      <a:pt x="79" y="339"/>
                    </a:lnTo>
                    <a:lnTo>
                      <a:pt x="82" y="344"/>
                    </a:lnTo>
                    <a:lnTo>
                      <a:pt x="82" y="346"/>
                    </a:lnTo>
                    <a:lnTo>
                      <a:pt x="80" y="350"/>
                    </a:lnTo>
                    <a:lnTo>
                      <a:pt x="77" y="352"/>
                    </a:lnTo>
                    <a:lnTo>
                      <a:pt x="79" y="353"/>
                    </a:lnTo>
                    <a:lnTo>
                      <a:pt x="80" y="356"/>
                    </a:lnTo>
                    <a:lnTo>
                      <a:pt x="83" y="356"/>
                    </a:lnTo>
                    <a:lnTo>
                      <a:pt x="85" y="354"/>
                    </a:lnTo>
                    <a:lnTo>
                      <a:pt x="86" y="355"/>
                    </a:lnTo>
                    <a:lnTo>
                      <a:pt x="91" y="351"/>
                    </a:lnTo>
                    <a:lnTo>
                      <a:pt x="94" y="351"/>
                    </a:lnTo>
                    <a:lnTo>
                      <a:pt x="94" y="352"/>
                    </a:lnTo>
                    <a:lnTo>
                      <a:pt x="98" y="348"/>
                    </a:lnTo>
                    <a:lnTo>
                      <a:pt x="101" y="347"/>
                    </a:lnTo>
                    <a:lnTo>
                      <a:pt x="103" y="343"/>
                    </a:lnTo>
                    <a:lnTo>
                      <a:pt x="105" y="341"/>
                    </a:lnTo>
                    <a:lnTo>
                      <a:pt x="105" y="342"/>
                    </a:lnTo>
                    <a:lnTo>
                      <a:pt x="105" y="346"/>
                    </a:lnTo>
                    <a:lnTo>
                      <a:pt x="104" y="350"/>
                    </a:lnTo>
                    <a:lnTo>
                      <a:pt x="105" y="350"/>
                    </a:lnTo>
                    <a:lnTo>
                      <a:pt x="108" y="348"/>
                    </a:lnTo>
                    <a:lnTo>
                      <a:pt x="109" y="345"/>
                    </a:lnTo>
                    <a:lnTo>
                      <a:pt x="112" y="343"/>
                    </a:lnTo>
                    <a:lnTo>
                      <a:pt x="115" y="343"/>
                    </a:lnTo>
                    <a:lnTo>
                      <a:pt x="118" y="336"/>
                    </a:lnTo>
                    <a:lnTo>
                      <a:pt x="119" y="330"/>
                    </a:lnTo>
                    <a:lnTo>
                      <a:pt x="118" y="328"/>
                    </a:lnTo>
                    <a:lnTo>
                      <a:pt x="119" y="325"/>
                    </a:lnTo>
                    <a:lnTo>
                      <a:pt x="117" y="324"/>
                    </a:lnTo>
                    <a:lnTo>
                      <a:pt x="116" y="325"/>
                    </a:lnTo>
                    <a:lnTo>
                      <a:pt x="114" y="325"/>
                    </a:lnTo>
                    <a:lnTo>
                      <a:pt x="111" y="327"/>
                    </a:lnTo>
                    <a:lnTo>
                      <a:pt x="109" y="329"/>
                    </a:lnTo>
                    <a:lnTo>
                      <a:pt x="107" y="329"/>
                    </a:lnTo>
                    <a:lnTo>
                      <a:pt x="109" y="326"/>
                    </a:lnTo>
                    <a:lnTo>
                      <a:pt x="109" y="324"/>
                    </a:lnTo>
                    <a:lnTo>
                      <a:pt x="107" y="324"/>
                    </a:lnTo>
                    <a:lnTo>
                      <a:pt x="106" y="323"/>
                    </a:lnTo>
                    <a:lnTo>
                      <a:pt x="107" y="321"/>
                    </a:lnTo>
                    <a:lnTo>
                      <a:pt x="108" y="321"/>
                    </a:lnTo>
                    <a:lnTo>
                      <a:pt x="110" y="315"/>
                    </a:lnTo>
                    <a:lnTo>
                      <a:pt x="112" y="313"/>
                    </a:lnTo>
                    <a:lnTo>
                      <a:pt x="111" y="310"/>
                    </a:lnTo>
                    <a:lnTo>
                      <a:pt x="108" y="308"/>
                    </a:lnTo>
                    <a:lnTo>
                      <a:pt x="102" y="309"/>
                    </a:lnTo>
                    <a:lnTo>
                      <a:pt x="99" y="312"/>
                    </a:lnTo>
                    <a:lnTo>
                      <a:pt x="101" y="308"/>
                    </a:lnTo>
                    <a:lnTo>
                      <a:pt x="98" y="305"/>
                    </a:lnTo>
                    <a:lnTo>
                      <a:pt x="95" y="302"/>
                    </a:lnTo>
                    <a:lnTo>
                      <a:pt x="93" y="303"/>
                    </a:lnTo>
                    <a:lnTo>
                      <a:pt x="92" y="305"/>
                    </a:lnTo>
                    <a:lnTo>
                      <a:pt x="91" y="305"/>
                    </a:lnTo>
                    <a:lnTo>
                      <a:pt x="88" y="308"/>
                    </a:lnTo>
                    <a:lnTo>
                      <a:pt x="85" y="308"/>
                    </a:lnTo>
                    <a:lnTo>
                      <a:pt x="87" y="304"/>
                    </a:lnTo>
                    <a:lnTo>
                      <a:pt x="84" y="301"/>
                    </a:lnTo>
                    <a:lnTo>
                      <a:pt x="87" y="301"/>
                    </a:lnTo>
                    <a:lnTo>
                      <a:pt x="88" y="301"/>
                    </a:lnTo>
                    <a:lnTo>
                      <a:pt x="91" y="301"/>
                    </a:lnTo>
                    <a:lnTo>
                      <a:pt x="93" y="301"/>
                    </a:lnTo>
                    <a:lnTo>
                      <a:pt x="94" y="299"/>
                    </a:lnTo>
                    <a:lnTo>
                      <a:pt x="91" y="295"/>
                    </a:lnTo>
                    <a:lnTo>
                      <a:pt x="92" y="293"/>
                    </a:lnTo>
                    <a:lnTo>
                      <a:pt x="94" y="288"/>
                    </a:lnTo>
                    <a:lnTo>
                      <a:pt x="94" y="286"/>
                    </a:lnTo>
                    <a:lnTo>
                      <a:pt x="96" y="282"/>
                    </a:lnTo>
                    <a:lnTo>
                      <a:pt x="96" y="284"/>
                    </a:lnTo>
                    <a:lnTo>
                      <a:pt x="97" y="286"/>
                    </a:lnTo>
                    <a:lnTo>
                      <a:pt x="96" y="289"/>
                    </a:lnTo>
                    <a:lnTo>
                      <a:pt x="94" y="291"/>
                    </a:lnTo>
                    <a:lnTo>
                      <a:pt x="96" y="298"/>
                    </a:lnTo>
                    <a:lnTo>
                      <a:pt x="102" y="306"/>
                    </a:lnTo>
                    <a:lnTo>
                      <a:pt x="105" y="307"/>
                    </a:lnTo>
                    <a:lnTo>
                      <a:pt x="106" y="306"/>
                    </a:lnTo>
                    <a:lnTo>
                      <a:pt x="110" y="306"/>
                    </a:lnTo>
                    <a:lnTo>
                      <a:pt x="116" y="310"/>
                    </a:lnTo>
                    <a:lnTo>
                      <a:pt x="118" y="309"/>
                    </a:lnTo>
                    <a:lnTo>
                      <a:pt x="119" y="305"/>
                    </a:lnTo>
                    <a:lnTo>
                      <a:pt x="122" y="302"/>
                    </a:lnTo>
                    <a:lnTo>
                      <a:pt x="122" y="302"/>
                    </a:lnTo>
                    <a:lnTo>
                      <a:pt x="122" y="305"/>
                    </a:lnTo>
                    <a:lnTo>
                      <a:pt x="123" y="305"/>
                    </a:lnTo>
                    <a:lnTo>
                      <a:pt x="126" y="304"/>
                    </a:lnTo>
                    <a:lnTo>
                      <a:pt x="126" y="301"/>
                    </a:lnTo>
                    <a:lnTo>
                      <a:pt x="127" y="300"/>
                    </a:lnTo>
                    <a:lnTo>
                      <a:pt x="129" y="301"/>
                    </a:lnTo>
                    <a:lnTo>
                      <a:pt x="132" y="300"/>
                    </a:lnTo>
                    <a:lnTo>
                      <a:pt x="132" y="296"/>
                    </a:lnTo>
                    <a:lnTo>
                      <a:pt x="136" y="293"/>
                    </a:lnTo>
                    <a:lnTo>
                      <a:pt x="136" y="290"/>
                    </a:lnTo>
                    <a:lnTo>
                      <a:pt x="135" y="289"/>
                    </a:lnTo>
                    <a:lnTo>
                      <a:pt x="133" y="289"/>
                    </a:lnTo>
                    <a:lnTo>
                      <a:pt x="135" y="286"/>
                    </a:lnTo>
                    <a:lnTo>
                      <a:pt x="136" y="280"/>
                    </a:lnTo>
                    <a:lnTo>
                      <a:pt x="139" y="279"/>
                    </a:lnTo>
                    <a:lnTo>
                      <a:pt x="145" y="281"/>
                    </a:lnTo>
                    <a:lnTo>
                      <a:pt x="147" y="283"/>
                    </a:lnTo>
                    <a:lnTo>
                      <a:pt x="151" y="283"/>
                    </a:lnTo>
                    <a:lnTo>
                      <a:pt x="154" y="281"/>
                    </a:lnTo>
                    <a:lnTo>
                      <a:pt x="156" y="281"/>
                    </a:lnTo>
                    <a:lnTo>
                      <a:pt x="158" y="284"/>
                    </a:lnTo>
                    <a:lnTo>
                      <a:pt x="160" y="283"/>
                    </a:lnTo>
                    <a:lnTo>
                      <a:pt x="163" y="280"/>
                    </a:lnTo>
                    <a:lnTo>
                      <a:pt x="165" y="278"/>
                    </a:lnTo>
                    <a:lnTo>
                      <a:pt x="165" y="276"/>
                    </a:lnTo>
                    <a:lnTo>
                      <a:pt x="162" y="276"/>
                    </a:lnTo>
                    <a:lnTo>
                      <a:pt x="153" y="270"/>
                    </a:lnTo>
                    <a:lnTo>
                      <a:pt x="153" y="268"/>
                    </a:lnTo>
                    <a:lnTo>
                      <a:pt x="155" y="267"/>
                    </a:lnTo>
                    <a:lnTo>
                      <a:pt x="157" y="267"/>
                    </a:lnTo>
                    <a:lnTo>
                      <a:pt x="159" y="269"/>
                    </a:lnTo>
                    <a:lnTo>
                      <a:pt x="161" y="268"/>
                    </a:lnTo>
                    <a:lnTo>
                      <a:pt x="166" y="273"/>
                    </a:lnTo>
                    <a:lnTo>
                      <a:pt x="167" y="272"/>
                    </a:lnTo>
                    <a:lnTo>
                      <a:pt x="171" y="269"/>
                    </a:lnTo>
                    <a:lnTo>
                      <a:pt x="173" y="268"/>
                    </a:lnTo>
                    <a:lnTo>
                      <a:pt x="174" y="267"/>
                    </a:lnTo>
                    <a:lnTo>
                      <a:pt x="174" y="262"/>
                    </a:lnTo>
                    <a:lnTo>
                      <a:pt x="170" y="260"/>
                    </a:lnTo>
                    <a:lnTo>
                      <a:pt x="168" y="259"/>
                    </a:lnTo>
                    <a:lnTo>
                      <a:pt x="167" y="257"/>
                    </a:lnTo>
                    <a:lnTo>
                      <a:pt x="164" y="256"/>
                    </a:lnTo>
                    <a:lnTo>
                      <a:pt x="164" y="254"/>
                    </a:lnTo>
                    <a:lnTo>
                      <a:pt x="167" y="254"/>
                    </a:lnTo>
                    <a:lnTo>
                      <a:pt x="170" y="256"/>
                    </a:lnTo>
                    <a:lnTo>
                      <a:pt x="170" y="257"/>
                    </a:lnTo>
                    <a:lnTo>
                      <a:pt x="172" y="259"/>
                    </a:lnTo>
                    <a:lnTo>
                      <a:pt x="174" y="259"/>
                    </a:lnTo>
                    <a:lnTo>
                      <a:pt x="177" y="260"/>
                    </a:lnTo>
                    <a:lnTo>
                      <a:pt x="181" y="257"/>
                    </a:lnTo>
                    <a:lnTo>
                      <a:pt x="181" y="256"/>
                    </a:lnTo>
                    <a:lnTo>
                      <a:pt x="183" y="250"/>
                    </a:lnTo>
                    <a:lnTo>
                      <a:pt x="186" y="244"/>
                    </a:lnTo>
                    <a:lnTo>
                      <a:pt x="186" y="241"/>
                    </a:lnTo>
                    <a:lnTo>
                      <a:pt x="184" y="239"/>
                    </a:lnTo>
                    <a:lnTo>
                      <a:pt x="181" y="236"/>
                    </a:lnTo>
                    <a:lnTo>
                      <a:pt x="178" y="237"/>
                    </a:lnTo>
                    <a:lnTo>
                      <a:pt x="176" y="237"/>
                    </a:lnTo>
                    <a:lnTo>
                      <a:pt x="174" y="238"/>
                    </a:lnTo>
                    <a:lnTo>
                      <a:pt x="174" y="236"/>
                    </a:lnTo>
                    <a:lnTo>
                      <a:pt x="177" y="235"/>
                    </a:lnTo>
                    <a:lnTo>
                      <a:pt x="180" y="235"/>
                    </a:lnTo>
                    <a:lnTo>
                      <a:pt x="181" y="232"/>
                    </a:lnTo>
                    <a:lnTo>
                      <a:pt x="176" y="229"/>
                    </a:lnTo>
                    <a:lnTo>
                      <a:pt x="174" y="227"/>
                    </a:lnTo>
                    <a:lnTo>
                      <a:pt x="171" y="228"/>
                    </a:lnTo>
                    <a:lnTo>
                      <a:pt x="171" y="227"/>
                    </a:lnTo>
                    <a:lnTo>
                      <a:pt x="170" y="228"/>
                    </a:lnTo>
                    <a:lnTo>
                      <a:pt x="167" y="229"/>
                    </a:lnTo>
                    <a:lnTo>
                      <a:pt x="166" y="228"/>
                    </a:lnTo>
                    <a:lnTo>
                      <a:pt x="166" y="229"/>
                    </a:lnTo>
                    <a:lnTo>
                      <a:pt x="164" y="228"/>
                    </a:lnTo>
                    <a:lnTo>
                      <a:pt x="164" y="225"/>
                    </a:lnTo>
                    <a:lnTo>
                      <a:pt x="164" y="224"/>
                    </a:lnTo>
                    <a:lnTo>
                      <a:pt x="159" y="222"/>
                    </a:lnTo>
                    <a:lnTo>
                      <a:pt x="158" y="219"/>
                    </a:lnTo>
                    <a:lnTo>
                      <a:pt x="160" y="221"/>
                    </a:lnTo>
                    <a:lnTo>
                      <a:pt x="165" y="222"/>
                    </a:lnTo>
                    <a:lnTo>
                      <a:pt x="167" y="224"/>
                    </a:lnTo>
                    <a:lnTo>
                      <a:pt x="167" y="225"/>
                    </a:lnTo>
                    <a:lnTo>
                      <a:pt x="171" y="225"/>
                    </a:lnTo>
                    <a:lnTo>
                      <a:pt x="176" y="225"/>
                    </a:lnTo>
                    <a:lnTo>
                      <a:pt x="179" y="227"/>
                    </a:lnTo>
                    <a:lnTo>
                      <a:pt x="181" y="227"/>
                    </a:lnTo>
                    <a:lnTo>
                      <a:pt x="181" y="223"/>
                    </a:lnTo>
                    <a:lnTo>
                      <a:pt x="174" y="221"/>
                    </a:lnTo>
                    <a:lnTo>
                      <a:pt x="169" y="220"/>
                    </a:lnTo>
                    <a:lnTo>
                      <a:pt x="165" y="219"/>
                    </a:lnTo>
                    <a:lnTo>
                      <a:pt x="166" y="217"/>
                    </a:lnTo>
                    <a:lnTo>
                      <a:pt x="168" y="216"/>
                    </a:lnTo>
                    <a:lnTo>
                      <a:pt x="171" y="219"/>
                    </a:lnTo>
                    <a:lnTo>
                      <a:pt x="177" y="219"/>
                    </a:lnTo>
                    <a:lnTo>
                      <a:pt x="181" y="220"/>
                    </a:lnTo>
                    <a:lnTo>
                      <a:pt x="183" y="222"/>
                    </a:lnTo>
                    <a:lnTo>
                      <a:pt x="182" y="227"/>
                    </a:lnTo>
                    <a:lnTo>
                      <a:pt x="183" y="229"/>
                    </a:lnTo>
                    <a:lnTo>
                      <a:pt x="187" y="232"/>
                    </a:lnTo>
                    <a:lnTo>
                      <a:pt x="191" y="234"/>
                    </a:lnTo>
                    <a:lnTo>
                      <a:pt x="192" y="236"/>
                    </a:lnTo>
                    <a:lnTo>
                      <a:pt x="194" y="236"/>
                    </a:lnTo>
                    <a:lnTo>
                      <a:pt x="195" y="234"/>
                    </a:lnTo>
                    <a:lnTo>
                      <a:pt x="195" y="231"/>
                    </a:lnTo>
                    <a:lnTo>
                      <a:pt x="195" y="228"/>
                    </a:lnTo>
                    <a:lnTo>
                      <a:pt x="195" y="226"/>
                    </a:lnTo>
                    <a:lnTo>
                      <a:pt x="197" y="224"/>
                    </a:lnTo>
                    <a:lnTo>
                      <a:pt x="195" y="222"/>
                    </a:lnTo>
                    <a:lnTo>
                      <a:pt x="188" y="220"/>
                    </a:lnTo>
                    <a:lnTo>
                      <a:pt x="185" y="221"/>
                    </a:lnTo>
                    <a:lnTo>
                      <a:pt x="184" y="221"/>
                    </a:lnTo>
                    <a:lnTo>
                      <a:pt x="181" y="218"/>
                    </a:lnTo>
                    <a:lnTo>
                      <a:pt x="178" y="216"/>
                    </a:lnTo>
                    <a:lnTo>
                      <a:pt x="176" y="214"/>
                    </a:lnTo>
                    <a:lnTo>
                      <a:pt x="174" y="214"/>
                    </a:lnTo>
                    <a:lnTo>
                      <a:pt x="173" y="215"/>
                    </a:lnTo>
                    <a:lnTo>
                      <a:pt x="171" y="215"/>
                    </a:lnTo>
                    <a:lnTo>
                      <a:pt x="171" y="212"/>
                    </a:lnTo>
                    <a:lnTo>
                      <a:pt x="167" y="210"/>
                    </a:lnTo>
                    <a:lnTo>
                      <a:pt x="167" y="208"/>
                    </a:lnTo>
                    <a:lnTo>
                      <a:pt x="170" y="208"/>
                    </a:lnTo>
                    <a:lnTo>
                      <a:pt x="171" y="209"/>
                    </a:lnTo>
                    <a:lnTo>
                      <a:pt x="174" y="210"/>
                    </a:lnTo>
                    <a:lnTo>
                      <a:pt x="174" y="208"/>
                    </a:lnTo>
                    <a:lnTo>
                      <a:pt x="174" y="206"/>
                    </a:lnTo>
                    <a:lnTo>
                      <a:pt x="175" y="205"/>
                    </a:lnTo>
                    <a:lnTo>
                      <a:pt x="177" y="207"/>
                    </a:lnTo>
                    <a:lnTo>
                      <a:pt x="177" y="211"/>
                    </a:lnTo>
                    <a:lnTo>
                      <a:pt x="179" y="212"/>
                    </a:lnTo>
                    <a:lnTo>
                      <a:pt x="187" y="215"/>
                    </a:lnTo>
                    <a:lnTo>
                      <a:pt x="188" y="213"/>
                    </a:lnTo>
                    <a:lnTo>
                      <a:pt x="185" y="206"/>
                    </a:lnTo>
                    <a:lnTo>
                      <a:pt x="181" y="205"/>
                    </a:lnTo>
                    <a:lnTo>
                      <a:pt x="179" y="203"/>
                    </a:lnTo>
                    <a:lnTo>
                      <a:pt x="178" y="201"/>
                    </a:lnTo>
                    <a:lnTo>
                      <a:pt x="179" y="200"/>
                    </a:lnTo>
                    <a:lnTo>
                      <a:pt x="181" y="202"/>
                    </a:lnTo>
                    <a:lnTo>
                      <a:pt x="185" y="203"/>
                    </a:lnTo>
                    <a:lnTo>
                      <a:pt x="187" y="205"/>
                    </a:lnTo>
                    <a:lnTo>
                      <a:pt x="188" y="208"/>
                    </a:lnTo>
                    <a:lnTo>
                      <a:pt x="189" y="207"/>
                    </a:lnTo>
                    <a:lnTo>
                      <a:pt x="191" y="210"/>
                    </a:lnTo>
                    <a:lnTo>
                      <a:pt x="194" y="212"/>
                    </a:lnTo>
                    <a:lnTo>
                      <a:pt x="195" y="213"/>
                    </a:lnTo>
                    <a:lnTo>
                      <a:pt x="196" y="214"/>
                    </a:lnTo>
                    <a:lnTo>
                      <a:pt x="198" y="211"/>
                    </a:lnTo>
                    <a:lnTo>
                      <a:pt x="200" y="211"/>
                    </a:lnTo>
                    <a:lnTo>
                      <a:pt x="203" y="214"/>
                    </a:lnTo>
                    <a:lnTo>
                      <a:pt x="204" y="213"/>
                    </a:lnTo>
                    <a:lnTo>
                      <a:pt x="204" y="210"/>
                    </a:lnTo>
                    <a:lnTo>
                      <a:pt x="206" y="210"/>
                    </a:lnTo>
                    <a:lnTo>
                      <a:pt x="209" y="213"/>
                    </a:lnTo>
                    <a:lnTo>
                      <a:pt x="212" y="213"/>
                    </a:lnTo>
                    <a:lnTo>
                      <a:pt x="212" y="212"/>
                    </a:lnTo>
                    <a:lnTo>
                      <a:pt x="212" y="202"/>
                    </a:lnTo>
                    <a:lnTo>
                      <a:pt x="206" y="194"/>
                    </a:lnTo>
                    <a:lnTo>
                      <a:pt x="204" y="194"/>
                    </a:lnTo>
                    <a:lnTo>
                      <a:pt x="203" y="195"/>
                    </a:lnTo>
                    <a:lnTo>
                      <a:pt x="202" y="194"/>
                    </a:lnTo>
                    <a:lnTo>
                      <a:pt x="202" y="193"/>
                    </a:lnTo>
                    <a:lnTo>
                      <a:pt x="206" y="192"/>
                    </a:lnTo>
                    <a:lnTo>
                      <a:pt x="208" y="193"/>
                    </a:lnTo>
                    <a:lnTo>
                      <a:pt x="210" y="192"/>
                    </a:lnTo>
                    <a:lnTo>
                      <a:pt x="212" y="194"/>
                    </a:lnTo>
                    <a:lnTo>
                      <a:pt x="212" y="197"/>
                    </a:lnTo>
                    <a:lnTo>
                      <a:pt x="212" y="198"/>
                    </a:lnTo>
                    <a:lnTo>
                      <a:pt x="216" y="199"/>
                    </a:lnTo>
                    <a:lnTo>
                      <a:pt x="217" y="205"/>
                    </a:lnTo>
                    <a:lnTo>
                      <a:pt x="218" y="207"/>
                    </a:lnTo>
                    <a:lnTo>
                      <a:pt x="221" y="207"/>
                    </a:lnTo>
                    <a:lnTo>
                      <a:pt x="222" y="208"/>
                    </a:lnTo>
                    <a:lnTo>
                      <a:pt x="229" y="209"/>
                    </a:lnTo>
                    <a:lnTo>
                      <a:pt x="233" y="209"/>
                    </a:lnTo>
                    <a:lnTo>
                      <a:pt x="237" y="204"/>
                    </a:lnTo>
                    <a:lnTo>
                      <a:pt x="237" y="201"/>
                    </a:lnTo>
                    <a:lnTo>
                      <a:pt x="236" y="200"/>
                    </a:lnTo>
                    <a:lnTo>
                      <a:pt x="234" y="201"/>
                    </a:lnTo>
                    <a:lnTo>
                      <a:pt x="233" y="199"/>
                    </a:lnTo>
                    <a:lnTo>
                      <a:pt x="234" y="198"/>
                    </a:lnTo>
                    <a:lnTo>
                      <a:pt x="237" y="197"/>
                    </a:lnTo>
                    <a:lnTo>
                      <a:pt x="241" y="198"/>
                    </a:lnTo>
                    <a:lnTo>
                      <a:pt x="244" y="196"/>
                    </a:lnTo>
                    <a:lnTo>
                      <a:pt x="244" y="193"/>
                    </a:lnTo>
                    <a:lnTo>
                      <a:pt x="243" y="190"/>
                    </a:lnTo>
                    <a:lnTo>
                      <a:pt x="236" y="190"/>
                    </a:lnTo>
                    <a:lnTo>
                      <a:pt x="230" y="188"/>
                    </a:lnTo>
                    <a:lnTo>
                      <a:pt x="230" y="187"/>
                    </a:lnTo>
                    <a:lnTo>
                      <a:pt x="233" y="187"/>
                    </a:lnTo>
                    <a:lnTo>
                      <a:pt x="234" y="184"/>
                    </a:lnTo>
                    <a:lnTo>
                      <a:pt x="236" y="184"/>
                    </a:lnTo>
                    <a:lnTo>
                      <a:pt x="236" y="188"/>
                    </a:lnTo>
                    <a:lnTo>
                      <a:pt x="237" y="188"/>
                    </a:lnTo>
                    <a:lnTo>
                      <a:pt x="239" y="186"/>
                    </a:lnTo>
                    <a:lnTo>
                      <a:pt x="244" y="188"/>
                    </a:lnTo>
                    <a:lnTo>
                      <a:pt x="246" y="187"/>
                    </a:lnTo>
                    <a:lnTo>
                      <a:pt x="249" y="189"/>
                    </a:lnTo>
                    <a:lnTo>
                      <a:pt x="250" y="189"/>
                    </a:lnTo>
                    <a:lnTo>
                      <a:pt x="253" y="185"/>
                    </a:lnTo>
                    <a:lnTo>
                      <a:pt x="252" y="183"/>
                    </a:lnTo>
                    <a:lnTo>
                      <a:pt x="249" y="181"/>
                    </a:lnTo>
                    <a:lnTo>
                      <a:pt x="250" y="177"/>
                    </a:lnTo>
                    <a:lnTo>
                      <a:pt x="251" y="176"/>
                    </a:lnTo>
                    <a:lnTo>
                      <a:pt x="250" y="171"/>
                    </a:lnTo>
                    <a:lnTo>
                      <a:pt x="253" y="174"/>
                    </a:lnTo>
                    <a:lnTo>
                      <a:pt x="253" y="176"/>
                    </a:lnTo>
                    <a:lnTo>
                      <a:pt x="251" y="178"/>
                    </a:lnTo>
                    <a:lnTo>
                      <a:pt x="252" y="181"/>
                    </a:lnTo>
                    <a:lnTo>
                      <a:pt x="254" y="181"/>
                    </a:lnTo>
                    <a:lnTo>
                      <a:pt x="256" y="180"/>
                    </a:lnTo>
                    <a:lnTo>
                      <a:pt x="262" y="179"/>
                    </a:lnTo>
                    <a:lnTo>
                      <a:pt x="264" y="177"/>
                    </a:lnTo>
                    <a:lnTo>
                      <a:pt x="267" y="174"/>
                    </a:lnTo>
                    <a:lnTo>
                      <a:pt x="267" y="170"/>
                    </a:lnTo>
                    <a:lnTo>
                      <a:pt x="268" y="169"/>
                    </a:lnTo>
                    <a:lnTo>
                      <a:pt x="270" y="169"/>
                    </a:lnTo>
                    <a:lnTo>
                      <a:pt x="272" y="167"/>
                    </a:lnTo>
                    <a:lnTo>
                      <a:pt x="275" y="167"/>
                    </a:lnTo>
                    <a:lnTo>
                      <a:pt x="277" y="165"/>
                    </a:lnTo>
                    <a:lnTo>
                      <a:pt x="283" y="164"/>
                    </a:lnTo>
                    <a:lnTo>
                      <a:pt x="285" y="160"/>
                    </a:lnTo>
                    <a:lnTo>
                      <a:pt x="289" y="160"/>
                    </a:lnTo>
                    <a:lnTo>
                      <a:pt x="292" y="156"/>
                    </a:lnTo>
                    <a:lnTo>
                      <a:pt x="295" y="157"/>
                    </a:lnTo>
                    <a:lnTo>
                      <a:pt x="297" y="156"/>
                    </a:lnTo>
                    <a:lnTo>
                      <a:pt x="300" y="156"/>
                    </a:lnTo>
                    <a:lnTo>
                      <a:pt x="305" y="153"/>
                    </a:lnTo>
                    <a:lnTo>
                      <a:pt x="308" y="150"/>
                    </a:lnTo>
                    <a:lnTo>
                      <a:pt x="310" y="150"/>
                    </a:lnTo>
                    <a:lnTo>
                      <a:pt x="312" y="146"/>
                    </a:lnTo>
                    <a:lnTo>
                      <a:pt x="317" y="144"/>
                    </a:lnTo>
                    <a:lnTo>
                      <a:pt x="319" y="143"/>
                    </a:lnTo>
                    <a:lnTo>
                      <a:pt x="324" y="140"/>
                    </a:lnTo>
                    <a:lnTo>
                      <a:pt x="326" y="135"/>
                    </a:lnTo>
                    <a:lnTo>
                      <a:pt x="328" y="130"/>
                    </a:lnTo>
                    <a:lnTo>
                      <a:pt x="323" y="130"/>
                    </a:lnTo>
                    <a:lnTo>
                      <a:pt x="320" y="131"/>
                    </a:lnTo>
                    <a:lnTo>
                      <a:pt x="318" y="130"/>
                    </a:lnTo>
                    <a:lnTo>
                      <a:pt x="315" y="130"/>
                    </a:lnTo>
                    <a:lnTo>
                      <a:pt x="310" y="136"/>
                    </a:lnTo>
                    <a:lnTo>
                      <a:pt x="303" y="137"/>
                    </a:lnTo>
                    <a:lnTo>
                      <a:pt x="292" y="138"/>
                    </a:lnTo>
                    <a:lnTo>
                      <a:pt x="288" y="137"/>
                    </a:lnTo>
                    <a:lnTo>
                      <a:pt x="281" y="137"/>
                    </a:lnTo>
                    <a:lnTo>
                      <a:pt x="277" y="140"/>
                    </a:lnTo>
                    <a:lnTo>
                      <a:pt x="277" y="136"/>
                    </a:lnTo>
                    <a:lnTo>
                      <a:pt x="274" y="137"/>
                    </a:lnTo>
                    <a:lnTo>
                      <a:pt x="275" y="134"/>
                    </a:lnTo>
                    <a:lnTo>
                      <a:pt x="278" y="133"/>
                    </a:lnTo>
                    <a:lnTo>
                      <a:pt x="280" y="134"/>
                    </a:lnTo>
                    <a:lnTo>
                      <a:pt x="283" y="132"/>
                    </a:lnTo>
                    <a:lnTo>
                      <a:pt x="283" y="135"/>
                    </a:lnTo>
                    <a:lnTo>
                      <a:pt x="287" y="136"/>
                    </a:lnTo>
                    <a:lnTo>
                      <a:pt x="292" y="134"/>
                    </a:lnTo>
                    <a:lnTo>
                      <a:pt x="295" y="134"/>
                    </a:lnTo>
                    <a:lnTo>
                      <a:pt x="302" y="132"/>
                    </a:lnTo>
                    <a:lnTo>
                      <a:pt x="315" y="127"/>
                    </a:lnTo>
                    <a:lnTo>
                      <a:pt x="316" y="125"/>
                    </a:lnTo>
                    <a:lnTo>
                      <a:pt x="315" y="123"/>
                    </a:lnTo>
                    <a:lnTo>
                      <a:pt x="309" y="122"/>
                    </a:lnTo>
                    <a:lnTo>
                      <a:pt x="300" y="120"/>
                    </a:lnTo>
                    <a:lnTo>
                      <a:pt x="299" y="117"/>
                    </a:lnTo>
                    <a:lnTo>
                      <a:pt x="302" y="119"/>
                    </a:lnTo>
                    <a:lnTo>
                      <a:pt x="306" y="119"/>
                    </a:lnTo>
                    <a:lnTo>
                      <a:pt x="305" y="116"/>
                    </a:lnTo>
                    <a:lnTo>
                      <a:pt x="302" y="113"/>
                    </a:lnTo>
                    <a:lnTo>
                      <a:pt x="301" y="109"/>
                    </a:lnTo>
                    <a:lnTo>
                      <a:pt x="304" y="112"/>
                    </a:lnTo>
                    <a:lnTo>
                      <a:pt x="308" y="119"/>
                    </a:lnTo>
                    <a:lnTo>
                      <a:pt x="309" y="119"/>
                    </a:lnTo>
                    <a:lnTo>
                      <a:pt x="311" y="118"/>
                    </a:lnTo>
                    <a:lnTo>
                      <a:pt x="313" y="119"/>
                    </a:lnTo>
                    <a:lnTo>
                      <a:pt x="318" y="120"/>
                    </a:lnTo>
                    <a:lnTo>
                      <a:pt x="320" y="122"/>
                    </a:lnTo>
                    <a:lnTo>
                      <a:pt x="322" y="122"/>
                    </a:lnTo>
                    <a:lnTo>
                      <a:pt x="326" y="122"/>
                    </a:lnTo>
                    <a:lnTo>
                      <a:pt x="328" y="121"/>
                    </a:lnTo>
                    <a:lnTo>
                      <a:pt x="326" y="120"/>
                    </a:lnTo>
                    <a:lnTo>
                      <a:pt x="323" y="119"/>
                    </a:lnTo>
                    <a:lnTo>
                      <a:pt x="323" y="116"/>
                    </a:lnTo>
                    <a:lnTo>
                      <a:pt x="326" y="118"/>
                    </a:lnTo>
                    <a:lnTo>
                      <a:pt x="330" y="119"/>
                    </a:lnTo>
                    <a:lnTo>
                      <a:pt x="333" y="122"/>
                    </a:lnTo>
                    <a:lnTo>
                      <a:pt x="335" y="121"/>
                    </a:lnTo>
                    <a:lnTo>
                      <a:pt x="336" y="118"/>
                    </a:lnTo>
                    <a:lnTo>
                      <a:pt x="338" y="120"/>
                    </a:lnTo>
                    <a:lnTo>
                      <a:pt x="342" y="120"/>
                    </a:lnTo>
                    <a:lnTo>
                      <a:pt x="346" y="119"/>
                    </a:lnTo>
                    <a:lnTo>
                      <a:pt x="349" y="118"/>
                    </a:lnTo>
                    <a:lnTo>
                      <a:pt x="352" y="115"/>
                    </a:lnTo>
                    <a:lnTo>
                      <a:pt x="361" y="110"/>
                    </a:lnTo>
                    <a:lnTo>
                      <a:pt x="362" y="108"/>
                    </a:lnTo>
                    <a:lnTo>
                      <a:pt x="362" y="106"/>
                    </a:lnTo>
                    <a:lnTo>
                      <a:pt x="365" y="105"/>
                    </a:lnTo>
                    <a:lnTo>
                      <a:pt x="368" y="105"/>
                    </a:lnTo>
                    <a:lnTo>
                      <a:pt x="368" y="104"/>
                    </a:lnTo>
                    <a:lnTo>
                      <a:pt x="374" y="101"/>
                    </a:lnTo>
                    <a:lnTo>
                      <a:pt x="378" y="93"/>
                    </a:lnTo>
                    <a:lnTo>
                      <a:pt x="378" y="85"/>
                    </a:lnTo>
                    <a:lnTo>
                      <a:pt x="378" y="80"/>
                    </a:lnTo>
                    <a:lnTo>
                      <a:pt x="377" y="76"/>
                    </a:lnTo>
                    <a:lnTo>
                      <a:pt x="373" y="74"/>
                    </a:lnTo>
                    <a:lnTo>
                      <a:pt x="372" y="74"/>
                    </a:lnTo>
                    <a:lnTo>
                      <a:pt x="371" y="74"/>
                    </a:lnTo>
                    <a:lnTo>
                      <a:pt x="368" y="74"/>
                    </a:lnTo>
                    <a:lnTo>
                      <a:pt x="366" y="77"/>
                    </a:lnTo>
                    <a:lnTo>
                      <a:pt x="365" y="79"/>
                    </a:lnTo>
                    <a:lnTo>
                      <a:pt x="363" y="77"/>
                    </a:lnTo>
                    <a:lnTo>
                      <a:pt x="367" y="72"/>
                    </a:lnTo>
                    <a:lnTo>
                      <a:pt x="368" y="70"/>
                    </a:lnTo>
                    <a:lnTo>
                      <a:pt x="370" y="67"/>
                    </a:lnTo>
                    <a:lnTo>
                      <a:pt x="370" y="63"/>
                    </a:lnTo>
                    <a:lnTo>
                      <a:pt x="369" y="60"/>
                    </a:lnTo>
                    <a:lnTo>
                      <a:pt x="368" y="59"/>
                    </a:lnTo>
                    <a:lnTo>
                      <a:pt x="370" y="57"/>
                    </a:lnTo>
                    <a:lnTo>
                      <a:pt x="372" y="50"/>
                    </a:lnTo>
                    <a:lnTo>
                      <a:pt x="369" y="49"/>
                    </a:lnTo>
                    <a:lnTo>
                      <a:pt x="366" y="50"/>
                    </a:lnTo>
                    <a:lnTo>
                      <a:pt x="365" y="53"/>
                    </a:lnTo>
                    <a:lnTo>
                      <a:pt x="364" y="55"/>
                    </a:lnTo>
                    <a:lnTo>
                      <a:pt x="362" y="56"/>
                    </a:lnTo>
                    <a:lnTo>
                      <a:pt x="361" y="54"/>
                    </a:lnTo>
                    <a:lnTo>
                      <a:pt x="362" y="52"/>
                    </a:lnTo>
                    <a:lnTo>
                      <a:pt x="362" y="50"/>
                    </a:lnTo>
                    <a:lnTo>
                      <a:pt x="364" y="47"/>
                    </a:lnTo>
                    <a:lnTo>
                      <a:pt x="362" y="46"/>
                    </a:lnTo>
                    <a:lnTo>
                      <a:pt x="360" y="48"/>
                    </a:lnTo>
                    <a:lnTo>
                      <a:pt x="358" y="52"/>
                    </a:lnTo>
                    <a:lnTo>
                      <a:pt x="357" y="53"/>
                    </a:lnTo>
                    <a:lnTo>
                      <a:pt x="356" y="51"/>
                    </a:lnTo>
                    <a:lnTo>
                      <a:pt x="358" y="47"/>
                    </a:lnTo>
                    <a:lnTo>
                      <a:pt x="357" y="45"/>
                    </a:lnTo>
                    <a:lnTo>
                      <a:pt x="354" y="45"/>
                    </a:lnTo>
                    <a:lnTo>
                      <a:pt x="350" y="47"/>
                    </a:lnTo>
                    <a:lnTo>
                      <a:pt x="348" y="51"/>
                    </a:lnTo>
                    <a:lnTo>
                      <a:pt x="345" y="50"/>
                    </a:lnTo>
                    <a:lnTo>
                      <a:pt x="344" y="52"/>
                    </a:lnTo>
                    <a:lnTo>
                      <a:pt x="342" y="55"/>
                    </a:lnTo>
                    <a:lnTo>
                      <a:pt x="340" y="55"/>
                    </a:lnTo>
                    <a:lnTo>
                      <a:pt x="338" y="53"/>
                    </a:lnTo>
                    <a:lnTo>
                      <a:pt x="333" y="53"/>
                    </a:lnTo>
                    <a:lnTo>
                      <a:pt x="326" y="53"/>
                    </a:lnTo>
                    <a:lnTo>
                      <a:pt x="330" y="51"/>
                    </a:lnTo>
                    <a:lnTo>
                      <a:pt x="332" y="49"/>
                    </a:lnTo>
                    <a:lnTo>
                      <a:pt x="334" y="51"/>
                    </a:lnTo>
                    <a:lnTo>
                      <a:pt x="336" y="50"/>
                    </a:lnTo>
                    <a:lnTo>
                      <a:pt x="340" y="48"/>
                    </a:lnTo>
                    <a:lnTo>
                      <a:pt x="344" y="47"/>
                    </a:lnTo>
                    <a:lnTo>
                      <a:pt x="346" y="43"/>
                    </a:lnTo>
                    <a:lnTo>
                      <a:pt x="351" y="41"/>
                    </a:lnTo>
                    <a:lnTo>
                      <a:pt x="353" y="39"/>
                    </a:lnTo>
                    <a:lnTo>
                      <a:pt x="352" y="37"/>
                    </a:lnTo>
                    <a:lnTo>
                      <a:pt x="349" y="37"/>
                    </a:lnTo>
                    <a:lnTo>
                      <a:pt x="344" y="33"/>
                    </a:lnTo>
                    <a:lnTo>
                      <a:pt x="344" y="31"/>
                    </a:lnTo>
                    <a:lnTo>
                      <a:pt x="342" y="31"/>
                    </a:lnTo>
                    <a:lnTo>
                      <a:pt x="340" y="33"/>
                    </a:lnTo>
                    <a:lnTo>
                      <a:pt x="338" y="35"/>
                    </a:lnTo>
                    <a:lnTo>
                      <a:pt x="337" y="34"/>
                    </a:lnTo>
                    <a:lnTo>
                      <a:pt x="336" y="31"/>
                    </a:lnTo>
                    <a:lnTo>
                      <a:pt x="337" y="29"/>
                    </a:lnTo>
                    <a:lnTo>
                      <a:pt x="337" y="26"/>
                    </a:lnTo>
                    <a:lnTo>
                      <a:pt x="333" y="27"/>
                    </a:lnTo>
                    <a:lnTo>
                      <a:pt x="331" y="30"/>
                    </a:lnTo>
                    <a:lnTo>
                      <a:pt x="330" y="29"/>
                    </a:lnTo>
                    <a:lnTo>
                      <a:pt x="329" y="25"/>
                    </a:lnTo>
                    <a:lnTo>
                      <a:pt x="326" y="27"/>
                    </a:lnTo>
                    <a:lnTo>
                      <a:pt x="325" y="29"/>
                    </a:lnTo>
                    <a:lnTo>
                      <a:pt x="323" y="26"/>
                    </a:lnTo>
                    <a:lnTo>
                      <a:pt x="325" y="25"/>
                    </a:lnTo>
                    <a:lnTo>
                      <a:pt x="324" y="22"/>
                    </a:lnTo>
                    <a:lnTo>
                      <a:pt x="326" y="22"/>
                    </a:lnTo>
                    <a:lnTo>
                      <a:pt x="327" y="20"/>
                    </a:lnTo>
                    <a:lnTo>
                      <a:pt x="326" y="18"/>
                    </a:lnTo>
                    <a:lnTo>
                      <a:pt x="320" y="16"/>
                    </a:lnTo>
                    <a:lnTo>
                      <a:pt x="316" y="14"/>
                    </a:lnTo>
                    <a:lnTo>
                      <a:pt x="313" y="15"/>
                    </a:lnTo>
                    <a:lnTo>
                      <a:pt x="310" y="18"/>
                    </a:lnTo>
                    <a:lnTo>
                      <a:pt x="309" y="21"/>
                    </a:lnTo>
                    <a:lnTo>
                      <a:pt x="308" y="22"/>
                    </a:lnTo>
                    <a:lnTo>
                      <a:pt x="306" y="19"/>
                    </a:lnTo>
                    <a:lnTo>
                      <a:pt x="309" y="15"/>
                    </a:lnTo>
                    <a:lnTo>
                      <a:pt x="310" y="13"/>
                    </a:lnTo>
                    <a:lnTo>
                      <a:pt x="306" y="13"/>
                    </a:lnTo>
                    <a:lnTo>
                      <a:pt x="303" y="11"/>
                    </a:lnTo>
                    <a:lnTo>
                      <a:pt x="300" y="11"/>
                    </a:lnTo>
                    <a:lnTo>
                      <a:pt x="299" y="14"/>
                    </a:lnTo>
                    <a:lnTo>
                      <a:pt x="294" y="17"/>
                    </a:lnTo>
                    <a:lnTo>
                      <a:pt x="291" y="22"/>
                    </a:lnTo>
                    <a:lnTo>
                      <a:pt x="289" y="22"/>
                    </a:lnTo>
                    <a:lnTo>
                      <a:pt x="288" y="20"/>
                    </a:lnTo>
                    <a:lnTo>
                      <a:pt x="290" y="16"/>
                    </a:lnTo>
                    <a:lnTo>
                      <a:pt x="289" y="12"/>
                    </a:lnTo>
                    <a:lnTo>
                      <a:pt x="288" y="11"/>
                    </a:lnTo>
                    <a:lnTo>
                      <a:pt x="288" y="8"/>
                    </a:lnTo>
                    <a:lnTo>
                      <a:pt x="284" y="5"/>
                    </a:lnTo>
                    <a:lnTo>
                      <a:pt x="281" y="6"/>
                    </a:lnTo>
                    <a:lnTo>
                      <a:pt x="277" y="5"/>
                    </a:lnTo>
                    <a:lnTo>
                      <a:pt x="276" y="2"/>
                    </a:lnTo>
                    <a:lnTo>
                      <a:pt x="273" y="1"/>
                    </a:lnTo>
                    <a:lnTo>
                      <a:pt x="269" y="3"/>
                    </a:lnTo>
                    <a:lnTo>
                      <a:pt x="267" y="1"/>
                    </a:lnTo>
                    <a:lnTo>
                      <a:pt x="264" y="1"/>
                    </a:lnTo>
                    <a:lnTo>
                      <a:pt x="263" y="0"/>
                    </a:lnTo>
                    <a:lnTo>
                      <a:pt x="261" y="1"/>
                    </a:lnTo>
                    <a:lnTo>
                      <a:pt x="261" y="5"/>
                    </a:lnTo>
                    <a:lnTo>
                      <a:pt x="262" y="13"/>
                    </a:lnTo>
                    <a:lnTo>
                      <a:pt x="261" y="19"/>
                    </a:lnTo>
                    <a:lnTo>
                      <a:pt x="261" y="24"/>
                    </a:lnTo>
                    <a:lnTo>
                      <a:pt x="260" y="25"/>
                    </a:lnTo>
                    <a:lnTo>
                      <a:pt x="257" y="25"/>
                    </a:lnTo>
                    <a:lnTo>
                      <a:pt x="254" y="25"/>
                    </a:lnTo>
                    <a:lnTo>
                      <a:pt x="254" y="24"/>
                    </a:lnTo>
                    <a:lnTo>
                      <a:pt x="255" y="22"/>
                    </a:lnTo>
                    <a:lnTo>
                      <a:pt x="254" y="15"/>
                    </a:lnTo>
                    <a:lnTo>
                      <a:pt x="255" y="13"/>
                    </a:lnTo>
                    <a:lnTo>
                      <a:pt x="255" y="9"/>
                    </a:lnTo>
                    <a:lnTo>
                      <a:pt x="254" y="8"/>
                    </a:lnTo>
                    <a:lnTo>
                      <a:pt x="250" y="12"/>
                    </a:lnTo>
                    <a:lnTo>
                      <a:pt x="250" y="13"/>
                    </a:lnTo>
                    <a:lnTo>
                      <a:pt x="248" y="13"/>
                    </a:lnTo>
                    <a:lnTo>
                      <a:pt x="247" y="12"/>
                    </a:lnTo>
                    <a:lnTo>
                      <a:pt x="248" y="8"/>
                    </a:lnTo>
                    <a:lnTo>
                      <a:pt x="247" y="5"/>
                    </a:lnTo>
                    <a:lnTo>
                      <a:pt x="246" y="7"/>
                    </a:lnTo>
                    <a:lnTo>
                      <a:pt x="244" y="11"/>
                    </a:lnTo>
                    <a:lnTo>
                      <a:pt x="242" y="12"/>
                    </a:lnTo>
                    <a:lnTo>
                      <a:pt x="241" y="9"/>
                    </a:lnTo>
                    <a:lnTo>
                      <a:pt x="243" y="7"/>
                    </a:lnTo>
                    <a:lnTo>
                      <a:pt x="243" y="3"/>
                    </a:lnTo>
                    <a:lnTo>
                      <a:pt x="242" y="1"/>
                    </a:lnTo>
                    <a:lnTo>
                      <a:pt x="236" y="0"/>
                    </a:lnTo>
                    <a:lnTo>
                      <a:pt x="233" y="3"/>
                    </a:lnTo>
                    <a:lnTo>
                      <a:pt x="230" y="3"/>
                    </a:lnTo>
                    <a:lnTo>
                      <a:pt x="229" y="4"/>
                    </a:lnTo>
                    <a:lnTo>
                      <a:pt x="231" y="7"/>
                    </a:lnTo>
                    <a:lnTo>
                      <a:pt x="233" y="7"/>
                    </a:lnTo>
                    <a:lnTo>
                      <a:pt x="234" y="8"/>
                    </a:lnTo>
                    <a:lnTo>
                      <a:pt x="231" y="9"/>
                    </a:lnTo>
                    <a:lnTo>
                      <a:pt x="230" y="11"/>
                    </a:lnTo>
                    <a:lnTo>
                      <a:pt x="231" y="13"/>
                    </a:lnTo>
                    <a:lnTo>
                      <a:pt x="234" y="16"/>
                    </a:lnTo>
                    <a:lnTo>
                      <a:pt x="234" y="18"/>
                    </a:lnTo>
                    <a:lnTo>
                      <a:pt x="233" y="19"/>
                    </a:lnTo>
                    <a:lnTo>
                      <a:pt x="236" y="23"/>
                    </a:lnTo>
                    <a:lnTo>
                      <a:pt x="238" y="24"/>
                    </a:lnTo>
                    <a:lnTo>
                      <a:pt x="237" y="25"/>
                    </a:lnTo>
                    <a:lnTo>
                      <a:pt x="236" y="26"/>
                    </a:lnTo>
                    <a:lnTo>
                      <a:pt x="235" y="27"/>
                    </a:lnTo>
                    <a:lnTo>
                      <a:pt x="230" y="20"/>
                    </a:lnTo>
                    <a:lnTo>
                      <a:pt x="229" y="21"/>
                    </a:lnTo>
                    <a:lnTo>
                      <a:pt x="228" y="23"/>
                    </a:lnTo>
                    <a:lnTo>
                      <a:pt x="228" y="25"/>
                    </a:lnTo>
                    <a:lnTo>
                      <a:pt x="226" y="25"/>
                    </a:lnTo>
                    <a:lnTo>
                      <a:pt x="226" y="19"/>
                    </a:lnTo>
                    <a:lnTo>
                      <a:pt x="226" y="15"/>
                    </a:lnTo>
                    <a:lnTo>
                      <a:pt x="225" y="12"/>
                    </a:lnTo>
                    <a:lnTo>
                      <a:pt x="225" y="8"/>
                    </a:lnTo>
                    <a:lnTo>
                      <a:pt x="224" y="6"/>
                    </a:lnTo>
                    <a:lnTo>
                      <a:pt x="222" y="6"/>
                    </a:lnTo>
                    <a:lnTo>
                      <a:pt x="219" y="3"/>
                    </a:lnTo>
                    <a:lnTo>
                      <a:pt x="218" y="3"/>
                    </a:lnTo>
                    <a:lnTo>
                      <a:pt x="216" y="7"/>
                    </a:lnTo>
                    <a:lnTo>
                      <a:pt x="217" y="13"/>
                    </a:lnTo>
                    <a:lnTo>
                      <a:pt x="216" y="18"/>
                    </a:lnTo>
                    <a:lnTo>
                      <a:pt x="218" y="23"/>
                    </a:lnTo>
                    <a:lnTo>
                      <a:pt x="218" y="28"/>
                    </a:lnTo>
                    <a:lnTo>
                      <a:pt x="219" y="30"/>
                    </a:lnTo>
                    <a:lnTo>
                      <a:pt x="219" y="34"/>
                    </a:lnTo>
                    <a:lnTo>
                      <a:pt x="217" y="36"/>
                    </a:lnTo>
                    <a:lnTo>
                      <a:pt x="216" y="32"/>
                    </a:lnTo>
                    <a:lnTo>
                      <a:pt x="216" y="29"/>
                    </a:lnTo>
                    <a:lnTo>
                      <a:pt x="214" y="26"/>
                    </a:lnTo>
                    <a:lnTo>
                      <a:pt x="214" y="22"/>
                    </a:lnTo>
                    <a:lnTo>
                      <a:pt x="213" y="18"/>
                    </a:lnTo>
                    <a:lnTo>
                      <a:pt x="213" y="13"/>
                    </a:lnTo>
                    <a:lnTo>
                      <a:pt x="208" y="10"/>
                    </a:lnTo>
                    <a:lnTo>
                      <a:pt x="205" y="10"/>
                    </a:lnTo>
                    <a:lnTo>
                      <a:pt x="205" y="13"/>
                    </a:lnTo>
                    <a:lnTo>
                      <a:pt x="204" y="15"/>
                    </a:lnTo>
                    <a:lnTo>
                      <a:pt x="205" y="19"/>
                    </a:lnTo>
                    <a:lnTo>
                      <a:pt x="209" y="23"/>
                    </a:lnTo>
                    <a:lnTo>
                      <a:pt x="209" y="25"/>
                    </a:lnTo>
                    <a:lnTo>
                      <a:pt x="205" y="25"/>
                    </a:lnTo>
                    <a:lnTo>
                      <a:pt x="204" y="24"/>
                    </a:lnTo>
                    <a:lnTo>
                      <a:pt x="202" y="24"/>
                    </a:lnTo>
                    <a:lnTo>
                      <a:pt x="200" y="26"/>
                    </a:lnTo>
                    <a:lnTo>
                      <a:pt x="202" y="32"/>
                    </a:lnTo>
                    <a:lnTo>
                      <a:pt x="201" y="35"/>
                    </a:lnTo>
                    <a:lnTo>
                      <a:pt x="198" y="36"/>
                    </a:lnTo>
                    <a:lnTo>
                      <a:pt x="197" y="39"/>
                    </a:lnTo>
                    <a:lnTo>
                      <a:pt x="195" y="40"/>
                    </a:lnTo>
                    <a:lnTo>
                      <a:pt x="193" y="39"/>
                    </a:lnTo>
                    <a:lnTo>
                      <a:pt x="193" y="36"/>
                    </a:lnTo>
                    <a:lnTo>
                      <a:pt x="192" y="36"/>
                    </a:lnTo>
                    <a:lnTo>
                      <a:pt x="191" y="39"/>
                    </a:lnTo>
                    <a:lnTo>
                      <a:pt x="188" y="40"/>
                    </a:lnTo>
                    <a:lnTo>
                      <a:pt x="188" y="33"/>
                    </a:lnTo>
                    <a:lnTo>
                      <a:pt x="188" y="29"/>
                    </a:lnTo>
                    <a:lnTo>
                      <a:pt x="188" y="26"/>
                    </a:lnTo>
                    <a:lnTo>
                      <a:pt x="183" y="24"/>
                    </a:lnTo>
                    <a:lnTo>
                      <a:pt x="183" y="22"/>
                    </a:lnTo>
                    <a:lnTo>
                      <a:pt x="185" y="20"/>
                    </a:lnTo>
                    <a:lnTo>
                      <a:pt x="185" y="18"/>
                    </a:lnTo>
                    <a:lnTo>
                      <a:pt x="183" y="15"/>
                    </a:lnTo>
                    <a:lnTo>
                      <a:pt x="178" y="15"/>
                    </a:lnTo>
                    <a:lnTo>
                      <a:pt x="177" y="14"/>
                    </a:lnTo>
                    <a:lnTo>
                      <a:pt x="173" y="15"/>
                    </a:lnTo>
                    <a:lnTo>
                      <a:pt x="172" y="18"/>
                    </a:lnTo>
                    <a:lnTo>
                      <a:pt x="174" y="20"/>
                    </a:lnTo>
                    <a:lnTo>
                      <a:pt x="174" y="26"/>
                    </a:lnTo>
                    <a:lnTo>
                      <a:pt x="173" y="29"/>
                    </a:lnTo>
                    <a:lnTo>
                      <a:pt x="171" y="27"/>
                    </a:lnTo>
                    <a:lnTo>
                      <a:pt x="167" y="29"/>
                    </a:lnTo>
                    <a:lnTo>
                      <a:pt x="166" y="26"/>
                    </a:lnTo>
                    <a:lnTo>
                      <a:pt x="163" y="26"/>
                    </a:lnTo>
                    <a:lnTo>
                      <a:pt x="162" y="30"/>
                    </a:lnTo>
                    <a:lnTo>
                      <a:pt x="164" y="32"/>
                    </a:lnTo>
                    <a:lnTo>
                      <a:pt x="165" y="35"/>
                    </a:lnTo>
                    <a:lnTo>
                      <a:pt x="167" y="37"/>
                    </a:lnTo>
                    <a:lnTo>
                      <a:pt x="167" y="40"/>
                    </a:lnTo>
                    <a:lnTo>
                      <a:pt x="168" y="43"/>
                    </a:lnTo>
                    <a:lnTo>
                      <a:pt x="170" y="43"/>
                    </a:lnTo>
                    <a:lnTo>
                      <a:pt x="172" y="48"/>
                    </a:lnTo>
                    <a:lnTo>
                      <a:pt x="172" y="52"/>
                    </a:lnTo>
                    <a:lnTo>
                      <a:pt x="171" y="53"/>
                    </a:lnTo>
                    <a:lnTo>
                      <a:pt x="171" y="49"/>
                    </a:lnTo>
                    <a:lnTo>
                      <a:pt x="170" y="50"/>
                    </a:lnTo>
                    <a:lnTo>
                      <a:pt x="167" y="53"/>
                    </a:lnTo>
                    <a:lnTo>
                      <a:pt x="166" y="51"/>
                    </a:lnTo>
                    <a:lnTo>
                      <a:pt x="166" y="48"/>
                    </a:lnTo>
                    <a:lnTo>
                      <a:pt x="167" y="47"/>
                    </a:lnTo>
                    <a:lnTo>
                      <a:pt x="166" y="45"/>
                    </a:lnTo>
                    <a:lnTo>
                      <a:pt x="164" y="46"/>
                    </a:lnTo>
                    <a:lnTo>
                      <a:pt x="163" y="47"/>
                    </a:lnTo>
                    <a:lnTo>
                      <a:pt x="163" y="51"/>
                    </a:lnTo>
                    <a:lnTo>
                      <a:pt x="162" y="53"/>
                    </a:lnTo>
                    <a:lnTo>
                      <a:pt x="161" y="51"/>
                    </a:lnTo>
                    <a:lnTo>
                      <a:pt x="160" y="49"/>
                    </a:lnTo>
                    <a:lnTo>
                      <a:pt x="160" y="46"/>
                    </a:lnTo>
                    <a:lnTo>
                      <a:pt x="160" y="42"/>
                    </a:lnTo>
                    <a:lnTo>
                      <a:pt x="157" y="37"/>
                    </a:lnTo>
                    <a:lnTo>
                      <a:pt x="156" y="37"/>
                    </a:lnTo>
                    <a:lnTo>
                      <a:pt x="153" y="43"/>
                    </a:lnTo>
                    <a:lnTo>
                      <a:pt x="152" y="43"/>
                    </a:lnTo>
                    <a:lnTo>
                      <a:pt x="152" y="47"/>
                    </a:lnTo>
                    <a:lnTo>
                      <a:pt x="153" y="49"/>
                    </a:lnTo>
                    <a:lnTo>
                      <a:pt x="152" y="51"/>
                    </a:lnTo>
                    <a:lnTo>
                      <a:pt x="150" y="49"/>
                    </a:lnTo>
                    <a:lnTo>
                      <a:pt x="150" y="46"/>
                    </a:lnTo>
                    <a:lnTo>
                      <a:pt x="150" y="44"/>
                    </a:lnTo>
                    <a:lnTo>
                      <a:pt x="150" y="42"/>
                    </a:lnTo>
                    <a:lnTo>
                      <a:pt x="150" y="37"/>
                    </a:lnTo>
                    <a:lnTo>
                      <a:pt x="147" y="36"/>
                    </a:lnTo>
                    <a:lnTo>
                      <a:pt x="147" y="32"/>
                    </a:lnTo>
                    <a:lnTo>
                      <a:pt x="146" y="29"/>
                    </a:lnTo>
                    <a:lnTo>
                      <a:pt x="145" y="28"/>
                    </a:lnTo>
                    <a:lnTo>
                      <a:pt x="142" y="32"/>
                    </a:lnTo>
                    <a:lnTo>
                      <a:pt x="139" y="32"/>
                    </a:lnTo>
                    <a:lnTo>
                      <a:pt x="139" y="36"/>
                    </a:lnTo>
                    <a:lnTo>
                      <a:pt x="139" y="39"/>
                    </a:lnTo>
                    <a:lnTo>
                      <a:pt x="139" y="40"/>
                    </a:lnTo>
                    <a:lnTo>
                      <a:pt x="139" y="43"/>
                    </a:lnTo>
                    <a:lnTo>
                      <a:pt x="137" y="44"/>
                    </a:lnTo>
                    <a:lnTo>
                      <a:pt x="137" y="42"/>
                    </a:lnTo>
                    <a:lnTo>
                      <a:pt x="138" y="40"/>
                    </a:lnTo>
                    <a:lnTo>
                      <a:pt x="137" y="39"/>
                    </a:lnTo>
                    <a:lnTo>
                      <a:pt x="135" y="41"/>
                    </a:lnTo>
                    <a:lnTo>
                      <a:pt x="133" y="46"/>
                    </a:lnTo>
                    <a:lnTo>
                      <a:pt x="132" y="46"/>
                    </a:lnTo>
                    <a:lnTo>
                      <a:pt x="132" y="39"/>
                    </a:lnTo>
                    <a:lnTo>
                      <a:pt x="133" y="37"/>
                    </a:lnTo>
                    <a:lnTo>
                      <a:pt x="133" y="35"/>
                    </a:lnTo>
                    <a:lnTo>
                      <a:pt x="130" y="34"/>
                    </a:lnTo>
                    <a:lnTo>
                      <a:pt x="129" y="35"/>
                    </a:lnTo>
                    <a:lnTo>
                      <a:pt x="123" y="36"/>
                    </a:lnTo>
                    <a:lnTo>
                      <a:pt x="119" y="38"/>
                    </a:lnTo>
                    <a:lnTo>
                      <a:pt x="116" y="38"/>
                    </a:lnTo>
                    <a:lnTo>
                      <a:pt x="113" y="39"/>
                    </a:lnTo>
                    <a:lnTo>
                      <a:pt x="112" y="43"/>
                    </a:lnTo>
                    <a:lnTo>
                      <a:pt x="108" y="43"/>
                    </a:lnTo>
                    <a:lnTo>
                      <a:pt x="106" y="44"/>
                    </a:lnTo>
                    <a:lnTo>
                      <a:pt x="106" y="48"/>
                    </a:lnTo>
                    <a:lnTo>
                      <a:pt x="104" y="46"/>
                    </a:lnTo>
                    <a:lnTo>
                      <a:pt x="103" y="48"/>
                    </a:lnTo>
                    <a:lnTo>
                      <a:pt x="104" y="51"/>
                    </a:lnTo>
                    <a:lnTo>
                      <a:pt x="105" y="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4" name="Freeform 1175">
                <a:extLst>
                  <a:ext uri="{FF2B5EF4-FFF2-40B4-BE49-F238E27FC236}">
                    <a16:creationId xmlns:a16="http://schemas.microsoft.com/office/drawing/2014/main" id="{6B47E31D-ED88-401B-BCFB-0B0D4DA52315}"/>
                  </a:ext>
                </a:extLst>
              </p:cNvPr>
              <p:cNvSpPr>
                <a:spLocks/>
              </p:cNvSpPr>
              <p:nvPr/>
            </p:nvSpPr>
            <p:spPr bwMode="auto">
              <a:xfrm>
                <a:off x="2800" y="1916"/>
                <a:ext cx="25" cy="33"/>
              </a:xfrm>
              <a:custGeom>
                <a:avLst/>
                <a:gdLst>
                  <a:gd name="T0" fmla="*/ 1 w 25"/>
                  <a:gd name="T1" fmla="*/ 29 h 33"/>
                  <a:gd name="T2" fmla="*/ 5 w 25"/>
                  <a:gd name="T3" fmla="*/ 31 h 33"/>
                  <a:gd name="T4" fmla="*/ 6 w 25"/>
                  <a:gd name="T5" fmla="*/ 33 h 33"/>
                  <a:gd name="T6" fmla="*/ 7 w 25"/>
                  <a:gd name="T7" fmla="*/ 32 h 33"/>
                  <a:gd name="T8" fmla="*/ 8 w 25"/>
                  <a:gd name="T9" fmla="*/ 29 h 33"/>
                  <a:gd name="T10" fmla="*/ 8 w 25"/>
                  <a:gd name="T11" fmla="*/ 29 h 33"/>
                  <a:gd name="T12" fmla="*/ 10 w 25"/>
                  <a:gd name="T13" fmla="*/ 31 h 33"/>
                  <a:gd name="T14" fmla="*/ 12 w 25"/>
                  <a:gd name="T15" fmla="*/ 31 h 33"/>
                  <a:gd name="T16" fmla="*/ 17 w 25"/>
                  <a:gd name="T17" fmla="*/ 27 h 33"/>
                  <a:gd name="T18" fmla="*/ 21 w 25"/>
                  <a:gd name="T19" fmla="*/ 26 h 33"/>
                  <a:gd name="T20" fmla="*/ 22 w 25"/>
                  <a:gd name="T21" fmla="*/ 25 h 33"/>
                  <a:gd name="T22" fmla="*/ 25 w 25"/>
                  <a:gd name="T23" fmla="*/ 24 h 33"/>
                  <a:gd name="T24" fmla="*/ 24 w 25"/>
                  <a:gd name="T25" fmla="*/ 22 h 33"/>
                  <a:gd name="T26" fmla="*/ 23 w 25"/>
                  <a:gd name="T27" fmla="*/ 18 h 33"/>
                  <a:gd name="T28" fmla="*/ 21 w 25"/>
                  <a:gd name="T29" fmla="*/ 18 h 33"/>
                  <a:gd name="T30" fmla="*/ 19 w 25"/>
                  <a:gd name="T31" fmla="*/ 18 h 33"/>
                  <a:gd name="T32" fmla="*/ 19 w 25"/>
                  <a:gd name="T33" fmla="*/ 21 h 33"/>
                  <a:gd name="T34" fmla="*/ 17 w 25"/>
                  <a:gd name="T35" fmla="*/ 22 h 33"/>
                  <a:gd name="T36" fmla="*/ 16 w 25"/>
                  <a:gd name="T37" fmla="*/ 21 h 33"/>
                  <a:gd name="T38" fmla="*/ 18 w 25"/>
                  <a:gd name="T39" fmla="*/ 18 h 33"/>
                  <a:gd name="T40" fmla="*/ 16 w 25"/>
                  <a:gd name="T41" fmla="*/ 16 h 33"/>
                  <a:gd name="T42" fmla="*/ 14 w 25"/>
                  <a:gd name="T43" fmla="*/ 15 h 33"/>
                  <a:gd name="T44" fmla="*/ 15 w 25"/>
                  <a:gd name="T45" fmla="*/ 12 h 33"/>
                  <a:gd name="T46" fmla="*/ 18 w 25"/>
                  <a:gd name="T47" fmla="*/ 6 h 33"/>
                  <a:gd name="T48" fmla="*/ 18 w 25"/>
                  <a:gd name="T49" fmla="*/ 4 h 33"/>
                  <a:gd name="T50" fmla="*/ 16 w 25"/>
                  <a:gd name="T51" fmla="*/ 4 h 33"/>
                  <a:gd name="T52" fmla="*/ 17 w 25"/>
                  <a:gd name="T53" fmla="*/ 1 h 33"/>
                  <a:gd name="T54" fmla="*/ 17 w 25"/>
                  <a:gd name="T55" fmla="*/ 0 h 33"/>
                  <a:gd name="T56" fmla="*/ 15 w 25"/>
                  <a:gd name="T57" fmla="*/ 1 h 33"/>
                  <a:gd name="T58" fmla="*/ 14 w 25"/>
                  <a:gd name="T59" fmla="*/ 3 h 33"/>
                  <a:gd name="T60" fmla="*/ 11 w 25"/>
                  <a:gd name="T61" fmla="*/ 6 h 33"/>
                  <a:gd name="T62" fmla="*/ 9 w 25"/>
                  <a:gd name="T63" fmla="*/ 10 h 33"/>
                  <a:gd name="T64" fmla="*/ 8 w 25"/>
                  <a:gd name="T65" fmla="*/ 12 h 33"/>
                  <a:gd name="T66" fmla="*/ 5 w 25"/>
                  <a:gd name="T67" fmla="*/ 17 h 33"/>
                  <a:gd name="T68" fmla="*/ 1 w 25"/>
                  <a:gd name="T69" fmla="*/ 19 h 33"/>
                  <a:gd name="T70" fmla="*/ 0 w 25"/>
                  <a:gd name="T71" fmla="*/ 22 h 33"/>
                  <a:gd name="T72" fmla="*/ 1 w 25"/>
                  <a:gd name="T73" fmla="*/ 24 h 33"/>
                  <a:gd name="T74" fmla="*/ 1 w 25"/>
                  <a:gd name="T7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3">
                    <a:moveTo>
                      <a:pt x="1" y="29"/>
                    </a:moveTo>
                    <a:lnTo>
                      <a:pt x="5" y="31"/>
                    </a:lnTo>
                    <a:lnTo>
                      <a:pt x="6" y="33"/>
                    </a:lnTo>
                    <a:lnTo>
                      <a:pt x="7" y="32"/>
                    </a:lnTo>
                    <a:lnTo>
                      <a:pt x="8" y="29"/>
                    </a:lnTo>
                    <a:lnTo>
                      <a:pt x="8" y="29"/>
                    </a:lnTo>
                    <a:lnTo>
                      <a:pt x="10" y="31"/>
                    </a:lnTo>
                    <a:lnTo>
                      <a:pt x="12" y="31"/>
                    </a:lnTo>
                    <a:lnTo>
                      <a:pt x="17" y="27"/>
                    </a:lnTo>
                    <a:lnTo>
                      <a:pt x="21" y="26"/>
                    </a:lnTo>
                    <a:lnTo>
                      <a:pt x="22" y="25"/>
                    </a:lnTo>
                    <a:lnTo>
                      <a:pt x="25" y="24"/>
                    </a:lnTo>
                    <a:lnTo>
                      <a:pt x="24" y="22"/>
                    </a:lnTo>
                    <a:lnTo>
                      <a:pt x="23" y="18"/>
                    </a:lnTo>
                    <a:lnTo>
                      <a:pt x="21" y="18"/>
                    </a:lnTo>
                    <a:lnTo>
                      <a:pt x="19" y="18"/>
                    </a:lnTo>
                    <a:lnTo>
                      <a:pt x="19" y="21"/>
                    </a:lnTo>
                    <a:lnTo>
                      <a:pt x="17" y="22"/>
                    </a:lnTo>
                    <a:lnTo>
                      <a:pt x="16" y="21"/>
                    </a:lnTo>
                    <a:lnTo>
                      <a:pt x="18" y="18"/>
                    </a:lnTo>
                    <a:lnTo>
                      <a:pt x="16" y="16"/>
                    </a:lnTo>
                    <a:lnTo>
                      <a:pt x="14" y="15"/>
                    </a:lnTo>
                    <a:lnTo>
                      <a:pt x="15" y="12"/>
                    </a:lnTo>
                    <a:lnTo>
                      <a:pt x="18" y="6"/>
                    </a:lnTo>
                    <a:lnTo>
                      <a:pt x="18" y="4"/>
                    </a:lnTo>
                    <a:lnTo>
                      <a:pt x="16" y="4"/>
                    </a:lnTo>
                    <a:lnTo>
                      <a:pt x="17" y="1"/>
                    </a:lnTo>
                    <a:lnTo>
                      <a:pt x="17" y="0"/>
                    </a:lnTo>
                    <a:lnTo>
                      <a:pt x="15" y="1"/>
                    </a:lnTo>
                    <a:lnTo>
                      <a:pt x="14" y="3"/>
                    </a:lnTo>
                    <a:lnTo>
                      <a:pt x="11" y="6"/>
                    </a:lnTo>
                    <a:lnTo>
                      <a:pt x="9" y="10"/>
                    </a:lnTo>
                    <a:lnTo>
                      <a:pt x="8" y="12"/>
                    </a:lnTo>
                    <a:lnTo>
                      <a:pt x="5" y="17"/>
                    </a:lnTo>
                    <a:lnTo>
                      <a:pt x="1" y="19"/>
                    </a:lnTo>
                    <a:lnTo>
                      <a:pt x="0" y="22"/>
                    </a:lnTo>
                    <a:lnTo>
                      <a:pt x="1" y="24"/>
                    </a:lnTo>
                    <a:lnTo>
                      <a:pt x="1"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5" name="Freeform 1176">
                <a:extLst>
                  <a:ext uri="{FF2B5EF4-FFF2-40B4-BE49-F238E27FC236}">
                    <a16:creationId xmlns:a16="http://schemas.microsoft.com/office/drawing/2014/main" id="{6DD35934-1D71-47B1-B600-16DEBDA35FCC}"/>
                  </a:ext>
                </a:extLst>
              </p:cNvPr>
              <p:cNvSpPr>
                <a:spLocks/>
              </p:cNvSpPr>
              <p:nvPr/>
            </p:nvSpPr>
            <p:spPr bwMode="auto">
              <a:xfrm>
                <a:off x="2834" y="1814"/>
                <a:ext cx="88" cy="116"/>
              </a:xfrm>
              <a:custGeom>
                <a:avLst/>
                <a:gdLst>
                  <a:gd name="T0" fmla="*/ 104 w 114"/>
                  <a:gd name="T1" fmla="*/ 73 h 150"/>
                  <a:gd name="T2" fmla="*/ 93 w 114"/>
                  <a:gd name="T3" fmla="*/ 65 h 150"/>
                  <a:gd name="T4" fmla="*/ 90 w 114"/>
                  <a:gd name="T5" fmla="*/ 69 h 150"/>
                  <a:gd name="T6" fmla="*/ 84 w 114"/>
                  <a:gd name="T7" fmla="*/ 68 h 150"/>
                  <a:gd name="T8" fmla="*/ 76 w 114"/>
                  <a:gd name="T9" fmla="*/ 75 h 150"/>
                  <a:gd name="T10" fmla="*/ 73 w 114"/>
                  <a:gd name="T11" fmla="*/ 69 h 150"/>
                  <a:gd name="T12" fmla="*/ 66 w 114"/>
                  <a:gd name="T13" fmla="*/ 65 h 150"/>
                  <a:gd name="T14" fmla="*/ 67 w 114"/>
                  <a:gd name="T15" fmla="*/ 57 h 150"/>
                  <a:gd name="T16" fmla="*/ 70 w 114"/>
                  <a:gd name="T17" fmla="*/ 53 h 150"/>
                  <a:gd name="T18" fmla="*/ 66 w 114"/>
                  <a:gd name="T19" fmla="*/ 47 h 150"/>
                  <a:gd name="T20" fmla="*/ 61 w 114"/>
                  <a:gd name="T21" fmla="*/ 45 h 150"/>
                  <a:gd name="T22" fmla="*/ 51 w 114"/>
                  <a:gd name="T23" fmla="*/ 56 h 150"/>
                  <a:gd name="T24" fmla="*/ 58 w 114"/>
                  <a:gd name="T25" fmla="*/ 38 h 150"/>
                  <a:gd name="T26" fmla="*/ 67 w 114"/>
                  <a:gd name="T27" fmla="*/ 24 h 150"/>
                  <a:gd name="T28" fmla="*/ 75 w 114"/>
                  <a:gd name="T29" fmla="*/ 17 h 150"/>
                  <a:gd name="T30" fmla="*/ 71 w 114"/>
                  <a:gd name="T31" fmla="*/ 8 h 150"/>
                  <a:gd name="T32" fmla="*/ 78 w 114"/>
                  <a:gd name="T33" fmla="*/ 2 h 150"/>
                  <a:gd name="T34" fmla="*/ 71 w 114"/>
                  <a:gd name="T35" fmla="*/ 4 h 150"/>
                  <a:gd name="T36" fmla="*/ 57 w 114"/>
                  <a:gd name="T37" fmla="*/ 16 h 150"/>
                  <a:gd name="T38" fmla="*/ 49 w 114"/>
                  <a:gd name="T39" fmla="*/ 26 h 150"/>
                  <a:gd name="T40" fmla="*/ 45 w 114"/>
                  <a:gd name="T41" fmla="*/ 34 h 150"/>
                  <a:gd name="T42" fmla="*/ 39 w 114"/>
                  <a:gd name="T43" fmla="*/ 42 h 150"/>
                  <a:gd name="T44" fmla="*/ 33 w 114"/>
                  <a:gd name="T45" fmla="*/ 61 h 150"/>
                  <a:gd name="T46" fmla="*/ 30 w 114"/>
                  <a:gd name="T47" fmla="*/ 69 h 150"/>
                  <a:gd name="T48" fmla="*/ 19 w 114"/>
                  <a:gd name="T49" fmla="*/ 78 h 150"/>
                  <a:gd name="T50" fmla="*/ 12 w 114"/>
                  <a:gd name="T51" fmla="*/ 81 h 150"/>
                  <a:gd name="T52" fmla="*/ 7 w 114"/>
                  <a:gd name="T53" fmla="*/ 89 h 150"/>
                  <a:gd name="T54" fmla="*/ 7 w 114"/>
                  <a:gd name="T55" fmla="*/ 102 h 150"/>
                  <a:gd name="T56" fmla="*/ 3 w 114"/>
                  <a:gd name="T57" fmla="*/ 115 h 150"/>
                  <a:gd name="T58" fmla="*/ 19 w 114"/>
                  <a:gd name="T59" fmla="*/ 110 h 150"/>
                  <a:gd name="T60" fmla="*/ 34 w 114"/>
                  <a:gd name="T61" fmla="*/ 116 h 150"/>
                  <a:gd name="T62" fmla="*/ 44 w 114"/>
                  <a:gd name="T63" fmla="*/ 116 h 150"/>
                  <a:gd name="T64" fmla="*/ 54 w 114"/>
                  <a:gd name="T65" fmla="*/ 114 h 150"/>
                  <a:gd name="T66" fmla="*/ 56 w 114"/>
                  <a:gd name="T67" fmla="*/ 113 h 150"/>
                  <a:gd name="T68" fmla="*/ 59 w 114"/>
                  <a:gd name="T69" fmla="*/ 115 h 150"/>
                  <a:gd name="T70" fmla="*/ 57 w 114"/>
                  <a:gd name="T71" fmla="*/ 120 h 150"/>
                  <a:gd name="T72" fmla="*/ 67 w 114"/>
                  <a:gd name="T73" fmla="*/ 117 h 150"/>
                  <a:gd name="T74" fmla="*/ 78 w 114"/>
                  <a:gd name="T75" fmla="*/ 117 h 150"/>
                  <a:gd name="T76" fmla="*/ 67 w 114"/>
                  <a:gd name="T77" fmla="*/ 127 h 150"/>
                  <a:gd name="T78" fmla="*/ 55 w 114"/>
                  <a:gd name="T79" fmla="*/ 135 h 150"/>
                  <a:gd name="T80" fmla="*/ 62 w 114"/>
                  <a:gd name="T81" fmla="*/ 137 h 150"/>
                  <a:gd name="T82" fmla="*/ 70 w 114"/>
                  <a:gd name="T83" fmla="*/ 132 h 150"/>
                  <a:gd name="T84" fmla="*/ 78 w 114"/>
                  <a:gd name="T85" fmla="*/ 126 h 150"/>
                  <a:gd name="T86" fmla="*/ 87 w 114"/>
                  <a:gd name="T87" fmla="*/ 110 h 150"/>
                  <a:gd name="T88" fmla="*/ 91 w 114"/>
                  <a:gd name="T89" fmla="*/ 125 h 150"/>
                  <a:gd name="T90" fmla="*/ 86 w 114"/>
                  <a:gd name="T91" fmla="*/ 144 h 150"/>
                  <a:gd name="T92" fmla="*/ 100 w 114"/>
                  <a:gd name="T93" fmla="*/ 132 h 150"/>
                  <a:gd name="T94" fmla="*/ 95 w 114"/>
                  <a:gd name="T95" fmla="*/ 148 h 150"/>
                  <a:gd name="T96" fmla="*/ 106 w 114"/>
                  <a:gd name="T97" fmla="*/ 147 h 150"/>
                  <a:gd name="T98" fmla="*/ 108 w 114"/>
                  <a:gd name="T99" fmla="*/ 135 h 150"/>
                  <a:gd name="T100" fmla="*/ 112 w 114"/>
                  <a:gd name="T101" fmla="*/ 116 h 150"/>
                  <a:gd name="T102" fmla="*/ 104 w 114"/>
                  <a:gd name="T103" fmla="*/ 116 h 150"/>
                  <a:gd name="T104" fmla="*/ 110 w 114"/>
                  <a:gd name="T105" fmla="*/ 107 h 150"/>
                  <a:gd name="T106" fmla="*/ 98 w 114"/>
                  <a:gd name="T107" fmla="*/ 119 h 150"/>
                  <a:gd name="T108" fmla="*/ 95 w 114"/>
                  <a:gd name="T109" fmla="*/ 113 h 150"/>
                  <a:gd name="T110" fmla="*/ 93 w 114"/>
                  <a:gd name="T111" fmla="*/ 105 h 150"/>
                  <a:gd name="T112" fmla="*/ 105 w 114"/>
                  <a:gd name="T113" fmla="*/ 95 h 150"/>
                  <a:gd name="T114" fmla="*/ 105 w 114"/>
                  <a:gd name="T115" fmla="*/ 90 h 150"/>
                  <a:gd name="T116" fmla="*/ 97 w 114"/>
                  <a:gd name="T117" fmla="*/ 96 h 150"/>
                  <a:gd name="T118" fmla="*/ 92 w 114"/>
                  <a:gd name="T119" fmla="*/ 97 h 150"/>
                  <a:gd name="T120" fmla="*/ 96 w 114"/>
                  <a:gd name="T121" fmla="*/ 86 h 150"/>
                  <a:gd name="T122" fmla="*/ 92 w 114"/>
                  <a:gd name="T123"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50">
                    <a:moveTo>
                      <a:pt x="93" y="82"/>
                    </a:moveTo>
                    <a:cubicBezTo>
                      <a:pt x="96" y="81"/>
                      <a:pt x="96" y="81"/>
                      <a:pt x="96" y="81"/>
                    </a:cubicBezTo>
                    <a:cubicBezTo>
                      <a:pt x="99" y="80"/>
                      <a:pt x="99" y="80"/>
                      <a:pt x="99" y="80"/>
                    </a:cubicBezTo>
                    <a:cubicBezTo>
                      <a:pt x="100" y="78"/>
                      <a:pt x="100" y="78"/>
                      <a:pt x="100" y="78"/>
                    </a:cubicBezTo>
                    <a:cubicBezTo>
                      <a:pt x="102" y="78"/>
                      <a:pt x="102" y="78"/>
                      <a:pt x="102" y="78"/>
                    </a:cubicBezTo>
                    <a:cubicBezTo>
                      <a:pt x="103" y="76"/>
                      <a:pt x="103" y="76"/>
                      <a:pt x="103" y="76"/>
                    </a:cubicBezTo>
                    <a:cubicBezTo>
                      <a:pt x="104" y="73"/>
                      <a:pt x="104" y="73"/>
                      <a:pt x="104" y="73"/>
                    </a:cubicBezTo>
                    <a:cubicBezTo>
                      <a:pt x="105" y="72"/>
                      <a:pt x="105" y="72"/>
                      <a:pt x="105" y="72"/>
                    </a:cubicBezTo>
                    <a:cubicBezTo>
                      <a:pt x="105" y="70"/>
                      <a:pt x="105" y="70"/>
                      <a:pt x="105" y="70"/>
                    </a:cubicBezTo>
                    <a:cubicBezTo>
                      <a:pt x="103" y="68"/>
                      <a:pt x="103" y="68"/>
                      <a:pt x="103" y="68"/>
                    </a:cubicBezTo>
                    <a:cubicBezTo>
                      <a:pt x="100" y="65"/>
                      <a:pt x="100" y="65"/>
                      <a:pt x="100" y="65"/>
                    </a:cubicBezTo>
                    <a:cubicBezTo>
                      <a:pt x="97" y="65"/>
                      <a:pt x="97" y="65"/>
                      <a:pt x="97" y="65"/>
                    </a:cubicBezTo>
                    <a:cubicBezTo>
                      <a:pt x="94" y="65"/>
                      <a:pt x="94" y="65"/>
                      <a:pt x="94" y="65"/>
                    </a:cubicBezTo>
                    <a:cubicBezTo>
                      <a:pt x="93" y="65"/>
                      <a:pt x="93" y="65"/>
                      <a:pt x="93" y="65"/>
                    </a:cubicBezTo>
                    <a:cubicBezTo>
                      <a:pt x="93" y="67"/>
                      <a:pt x="93" y="67"/>
                      <a:pt x="93" y="67"/>
                    </a:cubicBezTo>
                    <a:cubicBezTo>
                      <a:pt x="91" y="71"/>
                      <a:pt x="91" y="71"/>
                      <a:pt x="91" y="71"/>
                    </a:cubicBezTo>
                    <a:cubicBezTo>
                      <a:pt x="91" y="74"/>
                      <a:pt x="91" y="74"/>
                      <a:pt x="91" y="74"/>
                    </a:cubicBezTo>
                    <a:cubicBezTo>
                      <a:pt x="89" y="76"/>
                      <a:pt x="89" y="76"/>
                      <a:pt x="89" y="76"/>
                    </a:cubicBezTo>
                    <a:cubicBezTo>
                      <a:pt x="90" y="74"/>
                      <a:pt x="90" y="74"/>
                      <a:pt x="90" y="74"/>
                    </a:cubicBezTo>
                    <a:cubicBezTo>
                      <a:pt x="90" y="70"/>
                      <a:pt x="90" y="70"/>
                      <a:pt x="90" y="70"/>
                    </a:cubicBezTo>
                    <a:cubicBezTo>
                      <a:pt x="90" y="69"/>
                      <a:pt x="90" y="69"/>
                      <a:pt x="90" y="69"/>
                    </a:cubicBezTo>
                    <a:cubicBezTo>
                      <a:pt x="90" y="67"/>
                      <a:pt x="90" y="67"/>
                      <a:pt x="90" y="67"/>
                    </a:cubicBezTo>
                    <a:cubicBezTo>
                      <a:pt x="92" y="64"/>
                      <a:pt x="92" y="64"/>
                      <a:pt x="92" y="64"/>
                    </a:cubicBezTo>
                    <a:cubicBezTo>
                      <a:pt x="90" y="63"/>
                      <a:pt x="90" y="63"/>
                      <a:pt x="90" y="63"/>
                    </a:cubicBezTo>
                    <a:cubicBezTo>
                      <a:pt x="88" y="66"/>
                      <a:pt x="88" y="66"/>
                      <a:pt x="88" y="66"/>
                    </a:cubicBezTo>
                    <a:cubicBezTo>
                      <a:pt x="87" y="68"/>
                      <a:pt x="87" y="68"/>
                      <a:pt x="87" y="68"/>
                    </a:cubicBezTo>
                    <a:cubicBezTo>
                      <a:pt x="85" y="70"/>
                      <a:pt x="85" y="70"/>
                      <a:pt x="85" y="70"/>
                    </a:cubicBezTo>
                    <a:cubicBezTo>
                      <a:pt x="84" y="68"/>
                      <a:pt x="84" y="68"/>
                      <a:pt x="84" y="68"/>
                    </a:cubicBezTo>
                    <a:cubicBezTo>
                      <a:pt x="83" y="70"/>
                      <a:pt x="83" y="70"/>
                      <a:pt x="83" y="70"/>
                    </a:cubicBezTo>
                    <a:cubicBezTo>
                      <a:pt x="81" y="71"/>
                      <a:pt x="81" y="71"/>
                      <a:pt x="81" y="71"/>
                    </a:cubicBezTo>
                    <a:cubicBezTo>
                      <a:pt x="80" y="69"/>
                      <a:pt x="80" y="69"/>
                      <a:pt x="80" y="69"/>
                    </a:cubicBezTo>
                    <a:cubicBezTo>
                      <a:pt x="77" y="71"/>
                      <a:pt x="77" y="71"/>
                      <a:pt x="77" y="71"/>
                    </a:cubicBezTo>
                    <a:cubicBezTo>
                      <a:pt x="77" y="75"/>
                      <a:pt x="77" y="75"/>
                      <a:pt x="77" y="75"/>
                    </a:cubicBezTo>
                    <a:cubicBezTo>
                      <a:pt x="74" y="77"/>
                      <a:pt x="74" y="77"/>
                      <a:pt x="74" y="77"/>
                    </a:cubicBezTo>
                    <a:cubicBezTo>
                      <a:pt x="76" y="75"/>
                      <a:pt x="76" y="75"/>
                      <a:pt x="76" y="75"/>
                    </a:cubicBezTo>
                    <a:cubicBezTo>
                      <a:pt x="77" y="70"/>
                      <a:pt x="77" y="70"/>
                      <a:pt x="77" y="70"/>
                    </a:cubicBezTo>
                    <a:cubicBezTo>
                      <a:pt x="79" y="66"/>
                      <a:pt x="79" y="66"/>
                      <a:pt x="79" y="66"/>
                    </a:cubicBezTo>
                    <a:cubicBezTo>
                      <a:pt x="78" y="65"/>
                      <a:pt x="78" y="65"/>
                      <a:pt x="78" y="65"/>
                    </a:cubicBezTo>
                    <a:cubicBezTo>
                      <a:pt x="76" y="66"/>
                      <a:pt x="76" y="66"/>
                      <a:pt x="76" y="66"/>
                    </a:cubicBezTo>
                    <a:cubicBezTo>
                      <a:pt x="75" y="68"/>
                      <a:pt x="75" y="68"/>
                      <a:pt x="75" y="68"/>
                    </a:cubicBezTo>
                    <a:cubicBezTo>
                      <a:pt x="73" y="71"/>
                      <a:pt x="73" y="71"/>
                      <a:pt x="73" y="71"/>
                    </a:cubicBezTo>
                    <a:cubicBezTo>
                      <a:pt x="73" y="69"/>
                      <a:pt x="73" y="69"/>
                      <a:pt x="73" y="69"/>
                    </a:cubicBezTo>
                    <a:cubicBezTo>
                      <a:pt x="74" y="68"/>
                      <a:pt x="74" y="68"/>
                      <a:pt x="74" y="68"/>
                    </a:cubicBezTo>
                    <a:cubicBezTo>
                      <a:pt x="74" y="65"/>
                      <a:pt x="74" y="65"/>
                      <a:pt x="74" y="65"/>
                    </a:cubicBezTo>
                    <a:cubicBezTo>
                      <a:pt x="74" y="65"/>
                      <a:pt x="74" y="65"/>
                      <a:pt x="74" y="65"/>
                    </a:cubicBezTo>
                    <a:cubicBezTo>
                      <a:pt x="72" y="65"/>
                      <a:pt x="72" y="65"/>
                      <a:pt x="72" y="65"/>
                    </a:cubicBezTo>
                    <a:cubicBezTo>
                      <a:pt x="69" y="68"/>
                      <a:pt x="69" y="68"/>
                      <a:pt x="69" y="68"/>
                    </a:cubicBezTo>
                    <a:cubicBezTo>
                      <a:pt x="67" y="68"/>
                      <a:pt x="67" y="68"/>
                      <a:pt x="67" y="68"/>
                    </a:cubicBezTo>
                    <a:cubicBezTo>
                      <a:pt x="66" y="65"/>
                      <a:pt x="66" y="65"/>
                      <a:pt x="66" y="65"/>
                    </a:cubicBezTo>
                    <a:cubicBezTo>
                      <a:pt x="66" y="64"/>
                      <a:pt x="66" y="64"/>
                      <a:pt x="66" y="64"/>
                    </a:cubicBezTo>
                    <a:cubicBezTo>
                      <a:pt x="63" y="67"/>
                      <a:pt x="63" y="67"/>
                      <a:pt x="63" y="67"/>
                    </a:cubicBezTo>
                    <a:cubicBezTo>
                      <a:pt x="62" y="67"/>
                      <a:pt x="62" y="67"/>
                      <a:pt x="62" y="67"/>
                    </a:cubicBezTo>
                    <a:cubicBezTo>
                      <a:pt x="61" y="66"/>
                      <a:pt x="61" y="66"/>
                      <a:pt x="61" y="66"/>
                    </a:cubicBezTo>
                    <a:cubicBezTo>
                      <a:pt x="64" y="63"/>
                      <a:pt x="64" y="63"/>
                      <a:pt x="64" y="63"/>
                    </a:cubicBezTo>
                    <a:cubicBezTo>
                      <a:pt x="66" y="60"/>
                      <a:pt x="66" y="60"/>
                      <a:pt x="66" y="60"/>
                    </a:cubicBezTo>
                    <a:cubicBezTo>
                      <a:pt x="67" y="57"/>
                      <a:pt x="67" y="57"/>
                      <a:pt x="67" y="57"/>
                    </a:cubicBezTo>
                    <a:cubicBezTo>
                      <a:pt x="66" y="57"/>
                      <a:pt x="66" y="57"/>
                      <a:pt x="66" y="57"/>
                    </a:cubicBezTo>
                    <a:cubicBezTo>
                      <a:pt x="64" y="57"/>
                      <a:pt x="64" y="57"/>
                      <a:pt x="64" y="57"/>
                    </a:cubicBezTo>
                    <a:cubicBezTo>
                      <a:pt x="62" y="60"/>
                      <a:pt x="62" y="60"/>
                      <a:pt x="62" y="60"/>
                    </a:cubicBezTo>
                    <a:cubicBezTo>
                      <a:pt x="63" y="57"/>
                      <a:pt x="63" y="57"/>
                      <a:pt x="63" y="57"/>
                    </a:cubicBezTo>
                    <a:cubicBezTo>
                      <a:pt x="66" y="54"/>
                      <a:pt x="66" y="54"/>
                      <a:pt x="66" y="54"/>
                    </a:cubicBezTo>
                    <a:cubicBezTo>
                      <a:pt x="69" y="54"/>
                      <a:pt x="69" y="54"/>
                      <a:pt x="69" y="54"/>
                    </a:cubicBezTo>
                    <a:cubicBezTo>
                      <a:pt x="70" y="53"/>
                      <a:pt x="70" y="53"/>
                      <a:pt x="70" y="53"/>
                    </a:cubicBezTo>
                    <a:cubicBezTo>
                      <a:pt x="73" y="52"/>
                      <a:pt x="73" y="52"/>
                      <a:pt x="73" y="52"/>
                    </a:cubicBezTo>
                    <a:cubicBezTo>
                      <a:pt x="75" y="50"/>
                      <a:pt x="75" y="50"/>
                      <a:pt x="75" y="50"/>
                    </a:cubicBezTo>
                    <a:cubicBezTo>
                      <a:pt x="75" y="48"/>
                      <a:pt x="75" y="48"/>
                      <a:pt x="75" y="48"/>
                    </a:cubicBezTo>
                    <a:cubicBezTo>
                      <a:pt x="74" y="49"/>
                      <a:pt x="74" y="49"/>
                      <a:pt x="74" y="49"/>
                    </a:cubicBezTo>
                    <a:cubicBezTo>
                      <a:pt x="71" y="50"/>
                      <a:pt x="71" y="50"/>
                      <a:pt x="71" y="50"/>
                    </a:cubicBezTo>
                    <a:cubicBezTo>
                      <a:pt x="69" y="49"/>
                      <a:pt x="69" y="49"/>
                      <a:pt x="69" y="49"/>
                    </a:cubicBezTo>
                    <a:cubicBezTo>
                      <a:pt x="66" y="47"/>
                      <a:pt x="66" y="47"/>
                      <a:pt x="66" y="47"/>
                    </a:cubicBezTo>
                    <a:cubicBezTo>
                      <a:pt x="65" y="47"/>
                      <a:pt x="65" y="47"/>
                      <a:pt x="65" y="47"/>
                    </a:cubicBezTo>
                    <a:cubicBezTo>
                      <a:pt x="63" y="48"/>
                      <a:pt x="63" y="48"/>
                      <a:pt x="63" y="48"/>
                    </a:cubicBezTo>
                    <a:cubicBezTo>
                      <a:pt x="65" y="45"/>
                      <a:pt x="65" y="45"/>
                      <a:pt x="65" y="45"/>
                    </a:cubicBezTo>
                    <a:cubicBezTo>
                      <a:pt x="66" y="44"/>
                      <a:pt x="66" y="44"/>
                      <a:pt x="66" y="44"/>
                    </a:cubicBezTo>
                    <a:cubicBezTo>
                      <a:pt x="65" y="43"/>
                      <a:pt x="65" y="43"/>
                      <a:pt x="65" y="43"/>
                    </a:cubicBezTo>
                    <a:cubicBezTo>
                      <a:pt x="63" y="43"/>
                      <a:pt x="63" y="43"/>
                      <a:pt x="63" y="43"/>
                    </a:cubicBezTo>
                    <a:cubicBezTo>
                      <a:pt x="61" y="45"/>
                      <a:pt x="61" y="45"/>
                      <a:pt x="61" y="45"/>
                    </a:cubicBezTo>
                    <a:cubicBezTo>
                      <a:pt x="60" y="48"/>
                      <a:pt x="60" y="48"/>
                      <a:pt x="60" y="48"/>
                    </a:cubicBezTo>
                    <a:cubicBezTo>
                      <a:pt x="58" y="51"/>
                      <a:pt x="58" y="51"/>
                      <a:pt x="58" y="51"/>
                    </a:cubicBezTo>
                    <a:cubicBezTo>
                      <a:pt x="56" y="52"/>
                      <a:pt x="56" y="52"/>
                      <a:pt x="56" y="52"/>
                    </a:cubicBezTo>
                    <a:cubicBezTo>
                      <a:pt x="55" y="55"/>
                      <a:pt x="55" y="55"/>
                      <a:pt x="55" y="55"/>
                    </a:cubicBezTo>
                    <a:cubicBezTo>
                      <a:pt x="53" y="57"/>
                      <a:pt x="53" y="57"/>
                      <a:pt x="53" y="57"/>
                    </a:cubicBezTo>
                    <a:cubicBezTo>
                      <a:pt x="51" y="59"/>
                      <a:pt x="51" y="59"/>
                      <a:pt x="51" y="59"/>
                    </a:cubicBezTo>
                    <a:cubicBezTo>
                      <a:pt x="51" y="56"/>
                      <a:pt x="51" y="56"/>
                      <a:pt x="51" y="56"/>
                    </a:cubicBezTo>
                    <a:cubicBezTo>
                      <a:pt x="51" y="53"/>
                      <a:pt x="51" y="53"/>
                      <a:pt x="51" y="53"/>
                    </a:cubicBezTo>
                    <a:cubicBezTo>
                      <a:pt x="53" y="50"/>
                      <a:pt x="53" y="50"/>
                      <a:pt x="53" y="50"/>
                    </a:cubicBezTo>
                    <a:cubicBezTo>
                      <a:pt x="53" y="48"/>
                      <a:pt x="53" y="48"/>
                      <a:pt x="53" y="48"/>
                    </a:cubicBezTo>
                    <a:cubicBezTo>
                      <a:pt x="54" y="44"/>
                      <a:pt x="54" y="44"/>
                      <a:pt x="54" y="44"/>
                    </a:cubicBezTo>
                    <a:cubicBezTo>
                      <a:pt x="57" y="41"/>
                      <a:pt x="57" y="41"/>
                      <a:pt x="57" y="41"/>
                    </a:cubicBezTo>
                    <a:cubicBezTo>
                      <a:pt x="57" y="39"/>
                      <a:pt x="57" y="39"/>
                      <a:pt x="57" y="39"/>
                    </a:cubicBezTo>
                    <a:cubicBezTo>
                      <a:pt x="58" y="38"/>
                      <a:pt x="58" y="38"/>
                      <a:pt x="58" y="38"/>
                    </a:cubicBezTo>
                    <a:cubicBezTo>
                      <a:pt x="60" y="36"/>
                      <a:pt x="60" y="36"/>
                      <a:pt x="60" y="36"/>
                    </a:cubicBezTo>
                    <a:cubicBezTo>
                      <a:pt x="61" y="32"/>
                      <a:pt x="61" y="32"/>
                      <a:pt x="61" y="32"/>
                    </a:cubicBezTo>
                    <a:cubicBezTo>
                      <a:pt x="63" y="31"/>
                      <a:pt x="63" y="31"/>
                      <a:pt x="63" y="31"/>
                    </a:cubicBezTo>
                    <a:cubicBezTo>
                      <a:pt x="65" y="28"/>
                      <a:pt x="65" y="28"/>
                      <a:pt x="65" y="28"/>
                    </a:cubicBezTo>
                    <a:cubicBezTo>
                      <a:pt x="66" y="28"/>
                      <a:pt x="66" y="28"/>
                      <a:pt x="66" y="28"/>
                    </a:cubicBezTo>
                    <a:cubicBezTo>
                      <a:pt x="67" y="26"/>
                      <a:pt x="67" y="26"/>
                      <a:pt x="67" y="26"/>
                    </a:cubicBezTo>
                    <a:cubicBezTo>
                      <a:pt x="67" y="24"/>
                      <a:pt x="67" y="24"/>
                      <a:pt x="67" y="24"/>
                    </a:cubicBezTo>
                    <a:cubicBezTo>
                      <a:pt x="68" y="22"/>
                      <a:pt x="68" y="22"/>
                      <a:pt x="68" y="22"/>
                    </a:cubicBezTo>
                    <a:cubicBezTo>
                      <a:pt x="69" y="19"/>
                      <a:pt x="69" y="19"/>
                      <a:pt x="69" y="19"/>
                    </a:cubicBezTo>
                    <a:cubicBezTo>
                      <a:pt x="69" y="22"/>
                      <a:pt x="69" y="22"/>
                      <a:pt x="69" y="22"/>
                    </a:cubicBezTo>
                    <a:cubicBezTo>
                      <a:pt x="68" y="24"/>
                      <a:pt x="68" y="24"/>
                      <a:pt x="68" y="24"/>
                    </a:cubicBezTo>
                    <a:cubicBezTo>
                      <a:pt x="69" y="25"/>
                      <a:pt x="69" y="25"/>
                      <a:pt x="69" y="25"/>
                    </a:cubicBezTo>
                    <a:cubicBezTo>
                      <a:pt x="71" y="21"/>
                      <a:pt x="71" y="21"/>
                      <a:pt x="71" y="21"/>
                    </a:cubicBezTo>
                    <a:cubicBezTo>
                      <a:pt x="75" y="17"/>
                      <a:pt x="75" y="17"/>
                      <a:pt x="75" y="17"/>
                    </a:cubicBezTo>
                    <a:cubicBezTo>
                      <a:pt x="76" y="15"/>
                      <a:pt x="76" y="15"/>
                      <a:pt x="76" y="15"/>
                    </a:cubicBezTo>
                    <a:cubicBezTo>
                      <a:pt x="74" y="13"/>
                      <a:pt x="74" y="13"/>
                      <a:pt x="74" y="13"/>
                    </a:cubicBezTo>
                    <a:cubicBezTo>
                      <a:pt x="73" y="13"/>
                      <a:pt x="73" y="13"/>
                      <a:pt x="73" y="13"/>
                    </a:cubicBezTo>
                    <a:cubicBezTo>
                      <a:pt x="72" y="14"/>
                      <a:pt x="72" y="14"/>
                      <a:pt x="72" y="14"/>
                    </a:cubicBezTo>
                    <a:cubicBezTo>
                      <a:pt x="71" y="11"/>
                      <a:pt x="71" y="11"/>
                      <a:pt x="71" y="11"/>
                    </a:cubicBezTo>
                    <a:cubicBezTo>
                      <a:pt x="70" y="10"/>
                      <a:pt x="70" y="10"/>
                      <a:pt x="70" y="10"/>
                    </a:cubicBezTo>
                    <a:cubicBezTo>
                      <a:pt x="71" y="8"/>
                      <a:pt x="71" y="8"/>
                      <a:pt x="71" y="8"/>
                    </a:cubicBezTo>
                    <a:cubicBezTo>
                      <a:pt x="73" y="8"/>
                      <a:pt x="73" y="8"/>
                      <a:pt x="73" y="8"/>
                    </a:cubicBezTo>
                    <a:cubicBezTo>
                      <a:pt x="75" y="8"/>
                      <a:pt x="75" y="8"/>
                      <a:pt x="75" y="8"/>
                    </a:cubicBezTo>
                    <a:cubicBezTo>
                      <a:pt x="78" y="10"/>
                      <a:pt x="78" y="10"/>
                      <a:pt x="78" y="10"/>
                    </a:cubicBezTo>
                    <a:cubicBezTo>
                      <a:pt x="79" y="9"/>
                      <a:pt x="79" y="9"/>
                      <a:pt x="79" y="9"/>
                    </a:cubicBezTo>
                    <a:cubicBezTo>
                      <a:pt x="81" y="7"/>
                      <a:pt x="81" y="7"/>
                      <a:pt x="81" y="7"/>
                    </a:cubicBezTo>
                    <a:cubicBezTo>
                      <a:pt x="81" y="1"/>
                      <a:pt x="81" y="1"/>
                      <a:pt x="81" y="1"/>
                    </a:cubicBezTo>
                    <a:cubicBezTo>
                      <a:pt x="78" y="2"/>
                      <a:pt x="78" y="2"/>
                      <a:pt x="78" y="2"/>
                    </a:cubicBezTo>
                    <a:cubicBezTo>
                      <a:pt x="76" y="3"/>
                      <a:pt x="76" y="3"/>
                      <a:pt x="76" y="3"/>
                    </a:cubicBezTo>
                    <a:cubicBezTo>
                      <a:pt x="77" y="4"/>
                      <a:pt x="77" y="4"/>
                      <a:pt x="77" y="4"/>
                    </a:cubicBezTo>
                    <a:cubicBezTo>
                      <a:pt x="75" y="4"/>
                      <a:pt x="75" y="4"/>
                      <a:pt x="75" y="4"/>
                    </a:cubicBezTo>
                    <a:cubicBezTo>
                      <a:pt x="75" y="2"/>
                      <a:pt x="75" y="2"/>
                      <a:pt x="75" y="2"/>
                    </a:cubicBezTo>
                    <a:cubicBezTo>
                      <a:pt x="75" y="0"/>
                      <a:pt x="75" y="0"/>
                      <a:pt x="75" y="0"/>
                    </a:cubicBezTo>
                    <a:cubicBezTo>
                      <a:pt x="73" y="1"/>
                      <a:pt x="73" y="1"/>
                      <a:pt x="73" y="1"/>
                    </a:cubicBezTo>
                    <a:cubicBezTo>
                      <a:pt x="71" y="4"/>
                      <a:pt x="71" y="4"/>
                      <a:pt x="71" y="4"/>
                    </a:cubicBezTo>
                    <a:cubicBezTo>
                      <a:pt x="69" y="4"/>
                      <a:pt x="69" y="4"/>
                      <a:pt x="69" y="4"/>
                    </a:cubicBezTo>
                    <a:cubicBezTo>
                      <a:pt x="68" y="6"/>
                      <a:pt x="68" y="6"/>
                      <a:pt x="68" y="6"/>
                    </a:cubicBezTo>
                    <a:cubicBezTo>
                      <a:pt x="66" y="8"/>
                      <a:pt x="66" y="8"/>
                      <a:pt x="66" y="8"/>
                    </a:cubicBezTo>
                    <a:cubicBezTo>
                      <a:pt x="63" y="7"/>
                      <a:pt x="63" y="7"/>
                      <a:pt x="63" y="7"/>
                    </a:cubicBezTo>
                    <a:cubicBezTo>
                      <a:pt x="60" y="10"/>
                      <a:pt x="60" y="10"/>
                      <a:pt x="60" y="10"/>
                    </a:cubicBezTo>
                    <a:cubicBezTo>
                      <a:pt x="57" y="13"/>
                      <a:pt x="57" y="13"/>
                      <a:pt x="57" y="13"/>
                    </a:cubicBezTo>
                    <a:cubicBezTo>
                      <a:pt x="57" y="16"/>
                      <a:pt x="57" y="16"/>
                      <a:pt x="57" y="16"/>
                    </a:cubicBezTo>
                    <a:cubicBezTo>
                      <a:pt x="55" y="17"/>
                      <a:pt x="55" y="17"/>
                      <a:pt x="55" y="17"/>
                    </a:cubicBezTo>
                    <a:cubicBezTo>
                      <a:pt x="53" y="16"/>
                      <a:pt x="53" y="16"/>
                      <a:pt x="53" y="16"/>
                    </a:cubicBezTo>
                    <a:cubicBezTo>
                      <a:pt x="53" y="17"/>
                      <a:pt x="53" y="17"/>
                      <a:pt x="53" y="17"/>
                    </a:cubicBezTo>
                    <a:cubicBezTo>
                      <a:pt x="54" y="18"/>
                      <a:pt x="54" y="18"/>
                      <a:pt x="54" y="18"/>
                    </a:cubicBezTo>
                    <a:cubicBezTo>
                      <a:pt x="54" y="20"/>
                      <a:pt x="54" y="20"/>
                      <a:pt x="54" y="20"/>
                    </a:cubicBezTo>
                    <a:cubicBezTo>
                      <a:pt x="52" y="23"/>
                      <a:pt x="52" y="23"/>
                      <a:pt x="52" y="23"/>
                    </a:cubicBezTo>
                    <a:cubicBezTo>
                      <a:pt x="49" y="26"/>
                      <a:pt x="49" y="26"/>
                      <a:pt x="49" y="26"/>
                    </a:cubicBezTo>
                    <a:cubicBezTo>
                      <a:pt x="47" y="27"/>
                      <a:pt x="47" y="27"/>
                      <a:pt x="47" y="27"/>
                    </a:cubicBezTo>
                    <a:cubicBezTo>
                      <a:pt x="47" y="28"/>
                      <a:pt x="47" y="28"/>
                      <a:pt x="47" y="28"/>
                    </a:cubicBezTo>
                    <a:cubicBezTo>
                      <a:pt x="46" y="29"/>
                      <a:pt x="46" y="29"/>
                      <a:pt x="46" y="29"/>
                    </a:cubicBezTo>
                    <a:cubicBezTo>
                      <a:pt x="45" y="30"/>
                      <a:pt x="45" y="30"/>
                      <a:pt x="45" y="30"/>
                    </a:cubicBezTo>
                    <a:cubicBezTo>
                      <a:pt x="45" y="32"/>
                      <a:pt x="45" y="32"/>
                      <a:pt x="45" y="32"/>
                    </a:cubicBezTo>
                    <a:cubicBezTo>
                      <a:pt x="46" y="33"/>
                      <a:pt x="46" y="33"/>
                      <a:pt x="46" y="33"/>
                    </a:cubicBezTo>
                    <a:cubicBezTo>
                      <a:pt x="45" y="34"/>
                      <a:pt x="45" y="34"/>
                      <a:pt x="45" y="34"/>
                    </a:cubicBezTo>
                    <a:cubicBezTo>
                      <a:pt x="43" y="35"/>
                      <a:pt x="43" y="35"/>
                      <a:pt x="43" y="35"/>
                    </a:cubicBezTo>
                    <a:cubicBezTo>
                      <a:pt x="41" y="38"/>
                      <a:pt x="41" y="38"/>
                      <a:pt x="41" y="38"/>
                    </a:cubicBezTo>
                    <a:cubicBezTo>
                      <a:pt x="41" y="39"/>
                      <a:pt x="41" y="39"/>
                      <a:pt x="41" y="39"/>
                    </a:cubicBezTo>
                    <a:cubicBezTo>
                      <a:pt x="42" y="39"/>
                      <a:pt x="42" y="39"/>
                      <a:pt x="42" y="39"/>
                    </a:cubicBezTo>
                    <a:cubicBezTo>
                      <a:pt x="43" y="40"/>
                      <a:pt x="43" y="40"/>
                      <a:pt x="43" y="40"/>
                    </a:cubicBezTo>
                    <a:cubicBezTo>
                      <a:pt x="41" y="41"/>
                      <a:pt x="41" y="41"/>
                      <a:pt x="41" y="41"/>
                    </a:cubicBezTo>
                    <a:cubicBezTo>
                      <a:pt x="39" y="42"/>
                      <a:pt x="39" y="42"/>
                      <a:pt x="39" y="42"/>
                    </a:cubicBezTo>
                    <a:cubicBezTo>
                      <a:pt x="37" y="46"/>
                      <a:pt x="37" y="46"/>
                      <a:pt x="37" y="46"/>
                    </a:cubicBezTo>
                    <a:cubicBezTo>
                      <a:pt x="37" y="48"/>
                      <a:pt x="37" y="48"/>
                      <a:pt x="37" y="48"/>
                    </a:cubicBezTo>
                    <a:cubicBezTo>
                      <a:pt x="33" y="55"/>
                      <a:pt x="33" y="55"/>
                      <a:pt x="33" y="55"/>
                    </a:cubicBezTo>
                    <a:cubicBezTo>
                      <a:pt x="33" y="57"/>
                      <a:pt x="33" y="57"/>
                      <a:pt x="33" y="57"/>
                    </a:cubicBezTo>
                    <a:cubicBezTo>
                      <a:pt x="34" y="59"/>
                      <a:pt x="34" y="59"/>
                      <a:pt x="34" y="59"/>
                    </a:cubicBezTo>
                    <a:cubicBezTo>
                      <a:pt x="34" y="61"/>
                      <a:pt x="34" y="61"/>
                      <a:pt x="34" y="61"/>
                    </a:cubicBezTo>
                    <a:cubicBezTo>
                      <a:pt x="33" y="61"/>
                      <a:pt x="33" y="61"/>
                      <a:pt x="33" y="61"/>
                    </a:cubicBezTo>
                    <a:cubicBezTo>
                      <a:pt x="32" y="60"/>
                      <a:pt x="32" y="60"/>
                      <a:pt x="32" y="60"/>
                    </a:cubicBezTo>
                    <a:cubicBezTo>
                      <a:pt x="31" y="60"/>
                      <a:pt x="31" y="60"/>
                      <a:pt x="31" y="60"/>
                    </a:cubicBezTo>
                    <a:cubicBezTo>
                      <a:pt x="28" y="62"/>
                      <a:pt x="28" y="62"/>
                      <a:pt x="28" y="62"/>
                    </a:cubicBezTo>
                    <a:cubicBezTo>
                      <a:pt x="26" y="65"/>
                      <a:pt x="26" y="65"/>
                      <a:pt x="26" y="65"/>
                    </a:cubicBezTo>
                    <a:cubicBezTo>
                      <a:pt x="27" y="67"/>
                      <a:pt x="27" y="67"/>
                      <a:pt x="27" y="67"/>
                    </a:cubicBezTo>
                    <a:cubicBezTo>
                      <a:pt x="29" y="67"/>
                      <a:pt x="29" y="67"/>
                      <a:pt x="29" y="67"/>
                    </a:cubicBezTo>
                    <a:cubicBezTo>
                      <a:pt x="30" y="69"/>
                      <a:pt x="30" y="69"/>
                      <a:pt x="30" y="69"/>
                    </a:cubicBezTo>
                    <a:cubicBezTo>
                      <a:pt x="29" y="70"/>
                      <a:pt x="29" y="70"/>
                      <a:pt x="29" y="70"/>
                    </a:cubicBezTo>
                    <a:cubicBezTo>
                      <a:pt x="28" y="72"/>
                      <a:pt x="28" y="72"/>
                      <a:pt x="28" y="72"/>
                    </a:cubicBezTo>
                    <a:cubicBezTo>
                      <a:pt x="26" y="74"/>
                      <a:pt x="26" y="74"/>
                      <a:pt x="26" y="74"/>
                    </a:cubicBezTo>
                    <a:cubicBezTo>
                      <a:pt x="22" y="73"/>
                      <a:pt x="22" y="73"/>
                      <a:pt x="22" y="73"/>
                    </a:cubicBezTo>
                    <a:cubicBezTo>
                      <a:pt x="22" y="74"/>
                      <a:pt x="22" y="74"/>
                      <a:pt x="22" y="74"/>
                    </a:cubicBezTo>
                    <a:cubicBezTo>
                      <a:pt x="21" y="76"/>
                      <a:pt x="21" y="76"/>
                      <a:pt x="21" y="76"/>
                    </a:cubicBezTo>
                    <a:cubicBezTo>
                      <a:pt x="19" y="78"/>
                      <a:pt x="19" y="78"/>
                      <a:pt x="19" y="78"/>
                    </a:cubicBezTo>
                    <a:cubicBezTo>
                      <a:pt x="17" y="83"/>
                      <a:pt x="17" y="83"/>
                      <a:pt x="17" y="83"/>
                    </a:cubicBezTo>
                    <a:cubicBezTo>
                      <a:pt x="16" y="86"/>
                      <a:pt x="16" y="86"/>
                      <a:pt x="16" y="86"/>
                    </a:cubicBezTo>
                    <a:cubicBezTo>
                      <a:pt x="15" y="86"/>
                      <a:pt x="15" y="86"/>
                      <a:pt x="15" y="86"/>
                    </a:cubicBezTo>
                    <a:cubicBezTo>
                      <a:pt x="14" y="82"/>
                      <a:pt x="14" y="82"/>
                      <a:pt x="14" y="82"/>
                    </a:cubicBezTo>
                    <a:cubicBezTo>
                      <a:pt x="13" y="85"/>
                      <a:pt x="13" y="85"/>
                      <a:pt x="13" y="85"/>
                    </a:cubicBezTo>
                    <a:cubicBezTo>
                      <a:pt x="12" y="83"/>
                      <a:pt x="12" y="83"/>
                      <a:pt x="12" y="83"/>
                    </a:cubicBezTo>
                    <a:cubicBezTo>
                      <a:pt x="12" y="81"/>
                      <a:pt x="12" y="81"/>
                      <a:pt x="12" y="81"/>
                    </a:cubicBezTo>
                    <a:cubicBezTo>
                      <a:pt x="14" y="79"/>
                      <a:pt x="14" y="79"/>
                      <a:pt x="14" y="79"/>
                    </a:cubicBezTo>
                    <a:cubicBezTo>
                      <a:pt x="15" y="77"/>
                      <a:pt x="15" y="77"/>
                      <a:pt x="15" y="77"/>
                    </a:cubicBezTo>
                    <a:cubicBezTo>
                      <a:pt x="14" y="78"/>
                      <a:pt x="14" y="78"/>
                      <a:pt x="14" y="78"/>
                    </a:cubicBezTo>
                    <a:cubicBezTo>
                      <a:pt x="12" y="80"/>
                      <a:pt x="12" y="80"/>
                      <a:pt x="12" y="80"/>
                    </a:cubicBezTo>
                    <a:cubicBezTo>
                      <a:pt x="7" y="83"/>
                      <a:pt x="7" y="83"/>
                      <a:pt x="7" y="83"/>
                    </a:cubicBezTo>
                    <a:cubicBezTo>
                      <a:pt x="6" y="89"/>
                      <a:pt x="6" y="89"/>
                      <a:pt x="6" y="89"/>
                    </a:cubicBezTo>
                    <a:cubicBezTo>
                      <a:pt x="7" y="89"/>
                      <a:pt x="7" y="89"/>
                      <a:pt x="7" y="89"/>
                    </a:cubicBezTo>
                    <a:cubicBezTo>
                      <a:pt x="10" y="88"/>
                      <a:pt x="10" y="88"/>
                      <a:pt x="10" y="88"/>
                    </a:cubicBezTo>
                    <a:cubicBezTo>
                      <a:pt x="15" y="87"/>
                      <a:pt x="15" y="87"/>
                      <a:pt x="15" y="87"/>
                    </a:cubicBezTo>
                    <a:cubicBezTo>
                      <a:pt x="19" y="87"/>
                      <a:pt x="19" y="87"/>
                      <a:pt x="19" y="87"/>
                    </a:cubicBezTo>
                    <a:cubicBezTo>
                      <a:pt x="16" y="90"/>
                      <a:pt x="16" y="90"/>
                      <a:pt x="16" y="90"/>
                    </a:cubicBezTo>
                    <a:cubicBezTo>
                      <a:pt x="13" y="95"/>
                      <a:pt x="13" y="95"/>
                      <a:pt x="13" y="95"/>
                    </a:cubicBezTo>
                    <a:cubicBezTo>
                      <a:pt x="11" y="99"/>
                      <a:pt x="11" y="99"/>
                      <a:pt x="11" y="99"/>
                    </a:cubicBezTo>
                    <a:cubicBezTo>
                      <a:pt x="7" y="102"/>
                      <a:pt x="7" y="102"/>
                      <a:pt x="7" y="102"/>
                    </a:cubicBezTo>
                    <a:cubicBezTo>
                      <a:pt x="3" y="105"/>
                      <a:pt x="3" y="105"/>
                      <a:pt x="3" y="105"/>
                    </a:cubicBezTo>
                    <a:cubicBezTo>
                      <a:pt x="1" y="105"/>
                      <a:pt x="1" y="105"/>
                      <a:pt x="1" y="105"/>
                    </a:cubicBezTo>
                    <a:cubicBezTo>
                      <a:pt x="0" y="108"/>
                      <a:pt x="0" y="108"/>
                      <a:pt x="0" y="108"/>
                    </a:cubicBezTo>
                    <a:cubicBezTo>
                      <a:pt x="1" y="110"/>
                      <a:pt x="1" y="110"/>
                      <a:pt x="1" y="110"/>
                    </a:cubicBezTo>
                    <a:cubicBezTo>
                      <a:pt x="0" y="113"/>
                      <a:pt x="0" y="113"/>
                      <a:pt x="0" y="113"/>
                    </a:cubicBezTo>
                    <a:cubicBezTo>
                      <a:pt x="1" y="115"/>
                      <a:pt x="1" y="115"/>
                      <a:pt x="1" y="115"/>
                    </a:cubicBezTo>
                    <a:cubicBezTo>
                      <a:pt x="3" y="115"/>
                      <a:pt x="3" y="115"/>
                      <a:pt x="3" y="115"/>
                    </a:cubicBezTo>
                    <a:cubicBezTo>
                      <a:pt x="7" y="116"/>
                      <a:pt x="7" y="116"/>
                      <a:pt x="7" y="116"/>
                    </a:cubicBezTo>
                    <a:cubicBezTo>
                      <a:pt x="11" y="116"/>
                      <a:pt x="11" y="116"/>
                      <a:pt x="11" y="116"/>
                    </a:cubicBezTo>
                    <a:cubicBezTo>
                      <a:pt x="13" y="113"/>
                      <a:pt x="13" y="113"/>
                      <a:pt x="13" y="113"/>
                    </a:cubicBezTo>
                    <a:cubicBezTo>
                      <a:pt x="16" y="113"/>
                      <a:pt x="16" y="113"/>
                      <a:pt x="16" y="113"/>
                    </a:cubicBezTo>
                    <a:cubicBezTo>
                      <a:pt x="18" y="110"/>
                      <a:pt x="18" y="110"/>
                      <a:pt x="18" y="110"/>
                    </a:cubicBezTo>
                    <a:cubicBezTo>
                      <a:pt x="19" y="109"/>
                      <a:pt x="19" y="109"/>
                      <a:pt x="19" y="109"/>
                    </a:cubicBezTo>
                    <a:cubicBezTo>
                      <a:pt x="19" y="110"/>
                      <a:pt x="19" y="110"/>
                      <a:pt x="19" y="110"/>
                    </a:cubicBezTo>
                    <a:cubicBezTo>
                      <a:pt x="18" y="113"/>
                      <a:pt x="18" y="113"/>
                      <a:pt x="18" y="113"/>
                    </a:cubicBezTo>
                    <a:cubicBezTo>
                      <a:pt x="21" y="114"/>
                      <a:pt x="21" y="114"/>
                      <a:pt x="21" y="114"/>
                    </a:cubicBezTo>
                    <a:cubicBezTo>
                      <a:pt x="24" y="113"/>
                      <a:pt x="24" y="113"/>
                      <a:pt x="24" y="113"/>
                    </a:cubicBezTo>
                    <a:cubicBezTo>
                      <a:pt x="25" y="115"/>
                      <a:pt x="25" y="115"/>
                      <a:pt x="25" y="115"/>
                    </a:cubicBezTo>
                    <a:cubicBezTo>
                      <a:pt x="30" y="115"/>
                      <a:pt x="30" y="115"/>
                      <a:pt x="30" y="115"/>
                    </a:cubicBezTo>
                    <a:cubicBezTo>
                      <a:pt x="33" y="114"/>
                      <a:pt x="33" y="114"/>
                      <a:pt x="33" y="114"/>
                    </a:cubicBezTo>
                    <a:cubicBezTo>
                      <a:pt x="34" y="116"/>
                      <a:pt x="34" y="116"/>
                      <a:pt x="34" y="116"/>
                    </a:cubicBezTo>
                    <a:cubicBezTo>
                      <a:pt x="35" y="117"/>
                      <a:pt x="35" y="117"/>
                      <a:pt x="35" y="117"/>
                    </a:cubicBezTo>
                    <a:cubicBezTo>
                      <a:pt x="38" y="118"/>
                      <a:pt x="38" y="118"/>
                      <a:pt x="38" y="118"/>
                    </a:cubicBezTo>
                    <a:cubicBezTo>
                      <a:pt x="39" y="117"/>
                      <a:pt x="39" y="117"/>
                      <a:pt x="39" y="117"/>
                    </a:cubicBezTo>
                    <a:cubicBezTo>
                      <a:pt x="40" y="118"/>
                      <a:pt x="40" y="118"/>
                      <a:pt x="40" y="118"/>
                    </a:cubicBezTo>
                    <a:cubicBezTo>
                      <a:pt x="42" y="118"/>
                      <a:pt x="42" y="118"/>
                      <a:pt x="42" y="118"/>
                    </a:cubicBezTo>
                    <a:cubicBezTo>
                      <a:pt x="44" y="117"/>
                      <a:pt x="44" y="117"/>
                      <a:pt x="44" y="117"/>
                    </a:cubicBezTo>
                    <a:cubicBezTo>
                      <a:pt x="44" y="116"/>
                      <a:pt x="44" y="116"/>
                      <a:pt x="44" y="116"/>
                    </a:cubicBezTo>
                    <a:cubicBezTo>
                      <a:pt x="46" y="116"/>
                      <a:pt x="46" y="116"/>
                      <a:pt x="46" y="116"/>
                    </a:cubicBezTo>
                    <a:cubicBezTo>
                      <a:pt x="47" y="117"/>
                      <a:pt x="47" y="117"/>
                      <a:pt x="47" y="117"/>
                    </a:cubicBezTo>
                    <a:cubicBezTo>
                      <a:pt x="49" y="117"/>
                      <a:pt x="49" y="117"/>
                      <a:pt x="49" y="117"/>
                    </a:cubicBezTo>
                    <a:cubicBezTo>
                      <a:pt x="50" y="115"/>
                      <a:pt x="50" y="115"/>
                      <a:pt x="50" y="115"/>
                    </a:cubicBezTo>
                    <a:cubicBezTo>
                      <a:pt x="52" y="115"/>
                      <a:pt x="52" y="115"/>
                      <a:pt x="52" y="115"/>
                    </a:cubicBezTo>
                    <a:cubicBezTo>
                      <a:pt x="53" y="116"/>
                      <a:pt x="53" y="116"/>
                      <a:pt x="53" y="116"/>
                    </a:cubicBezTo>
                    <a:cubicBezTo>
                      <a:pt x="54" y="114"/>
                      <a:pt x="54" y="114"/>
                      <a:pt x="54" y="114"/>
                    </a:cubicBezTo>
                    <a:cubicBezTo>
                      <a:pt x="54" y="112"/>
                      <a:pt x="54" y="112"/>
                      <a:pt x="54" y="112"/>
                    </a:cubicBezTo>
                    <a:cubicBezTo>
                      <a:pt x="54" y="109"/>
                      <a:pt x="54" y="109"/>
                      <a:pt x="54" y="109"/>
                    </a:cubicBezTo>
                    <a:cubicBezTo>
                      <a:pt x="55" y="110"/>
                      <a:pt x="55" y="110"/>
                      <a:pt x="55" y="110"/>
                    </a:cubicBezTo>
                    <a:cubicBezTo>
                      <a:pt x="56" y="108"/>
                      <a:pt x="56" y="108"/>
                      <a:pt x="56" y="108"/>
                    </a:cubicBezTo>
                    <a:cubicBezTo>
                      <a:pt x="57" y="108"/>
                      <a:pt x="57" y="108"/>
                      <a:pt x="57" y="108"/>
                    </a:cubicBezTo>
                    <a:cubicBezTo>
                      <a:pt x="57" y="109"/>
                      <a:pt x="57" y="109"/>
                      <a:pt x="57" y="109"/>
                    </a:cubicBezTo>
                    <a:cubicBezTo>
                      <a:pt x="56" y="113"/>
                      <a:pt x="56" y="113"/>
                      <a:pt x="56" y="113"/>
                    </a:cubicBezTo>
                    <a:cubicBezTo>
                      <a:pt x="56" y="114"/>
                      <a:pt x="56" y="114"/>
                      <a:pt x="56" y="114"/>
                    </a:cubicBezTo>
                    <a:cubicBezTo>
                      <a:pt x="57" y="112"/>
                      <a:pt x="57" y="112"/>
                      <a:pt x="57" y="112"/>
                    </a:cubicBezTo>
                    <a:cubicBezTo>
                      <a:pt x="59" y="109"/>
                      <a:pt x="59" y="109"/>
                      <a:pt x="59" y="109"/>
                    </a:cubicBezTo>
                    <a:cubicBezTo>
                      <a:pt x="60" y="109"/>
                      <a:pt x="60" y="109"/>
                      <a:pt x="60" y="109"/>
                    </a:cubicBezTo>
                    <a:cubicBezTo>
                      <a:pt x="60" y="111"/>
                      <a:pt x="60" y="111"/>
                      <a:pt x="60" y="111"/>
                    </a:cubicBezTo>
                    <a:cubicBezTo>
                      <a:pt x="59" y="114"/>
                      <a:pt x="59" y="114"/>
                      <a:pt x="59" y="114"/>
                    </a:cubicBezTo>
                    <a:cubicBezTo>
                      <a:pt x="59" y="115"/>
                      <a:pt x="59" y="115"/>
                      <a:pt x="59" y="115"/>
                    </a:cubicBezTo>
                    <a:cubicBezTo>
                      <a:pt x="61" y="115"/>
                      <a:pt x="61" y="115"/>
                      <a:pt x="61" y="115"/>
                    </a:cubicBezTo>
                    <a:cubicBezTo>
                      <a:pt x="62" y="114"/>
                      <a:pt x="62" y="114"/>
                      <a:pt x="62" y="114"/>
                    </a:cubicBezTo>
                    <a:cubicBezTo>
                      <a:pt x="62" y="115"/>
                      <a:pt x="62" y="115"/>
                      <a:pt x="62" y="115"/>
                    </a:cubicBezTo>
                    <a:cubicBezTo>
                      <a:pt x="58" y="118"/>
                      <a:pt x="58" y="118"/>
                      <a:pt x="58" y="118"/>
                    </a:cubicBezTo>
                    <a:cubicBezTo>
                      <a:pt x="55" y="120"/>
                      <a:pt x="55" y="120"/>
                      <a:pt x="55" y="120"/>
                    </a:cubicBezTo>
                    <a:cubicBezTo>
                      <a:pt x="56" y="121"/>
                      <a:pt x="56" y="121"/>
                      <a:pt x="56" y="121"/>
                    </a:cubicBezTo>
                    <a:cubicBezTo>
                      <a:pt x="57" y="120"/>
                      <a:pt x="57" y="120"/>
                      <a:pt x="57" y="120"/>
                    </a:cubicBezTo>
                    <a:cubicBezTo>
                      <a:pt x="59" y="120"/>
                      <a:pt x="59" y="120"/>
                      <a:pt x="59" y="120"/>
                    </a:cubicBezTo>
                    <a:cubicBezTo>
                      <a:pt x="59" y="121"/>
                      <a:pt x="59" y="121"/>
                      <a:pt x="59" y="121"/>
                    </a:cubicBezTo>
                    <a:cubicBezTo>
                      <a:pt x="62" y="121"/>
                      <a:pt x="62" y="121"/>
                      <a:pt x="62" y="121"/>
                    </a:cubicBezTo>
                    <a:cubicBezTo>
                      <a:pt x="62" y="122"/>
                      <a:pt x="62" y="122"/>
                      <a:pt x="62" y="122"/>
                    </a:cubicBezTo>
                    <a:cubicBezTo>
                      <a:pt x="64" y="121"/>
                      <a:pt x="64" y="121"/>
                      <a:pt x="64" y="121"/>
                    </a:cubicBezTo>
                    <a:cubicBezTo>
                      <a:pt x="66" y="120"/>
                      <a:pt x="66" y="120"/>
                      <a:pt x="66" y="120"/>
                    </a:cubicBezTo>
                    <a:cubicBezTo>
                      <a:pt x="67" y="117"/>
                      <a:pt x="67" y="117"/>
                      <a:pt x="67" y="117"/>
                    </a:cubicBezTo>
                    <a:cubicBezTo>
                      <a:pt x="67" y="115"/>
                      <a:pt x="67" y="115"/>
                      <a:pt x="67" y="115"/>
                    </a:cubicBezTo>
                    <a:cubicBezTo>
                      <a:pt x="68" y="116"/>
                      <a:pt x="68" y="116"/>
                      <a:pt x="68" y="116"/>
                    </a:cubicBezTo>
                    <a:cubicBezTo>
                      <a:pt x="71" y="117"/>
                      <a:pt x="71" y="117"/>
                      <a:pt x="71" y="117"/>
                    </a:cubicBezTo>
                    <a:cubicBezTo>
                      <a:pt x="72" y="119"/>
                      <a:pt x="72" y="119"/>
                      <a:pt x="72" y="119"/>
                    </a:cubicBezTo>
                    <a:cubicBezTo>
                      <a:pt x="74" y="118"/>
                      <a:pt x="74" y="118"/>
                      <a:pt x="74" y="118"/>
                    </a:cubicBezTo>
                    <a:cubicBezTo>
                      <a:pt x="76" y="117"/>
                      <a:pt x="76" y="117"/>
                      <a:pt x="76" y="117"/>
                    </a:cubicBezTo>
                    <a:cubicBezTo>
                      <a:pt x="78" y="117"/>
                      <a:pt x="78" y="117"/>
                      <a:pt x="78" y="117"/>
                    </a:cubicBezTo>
                    <a:cubicBezTo>
                      <a:pt x="76" y="119"/>
                      <a:pt x="76" y="119"/>
                      <a:pt x="76" y="119"/>
                    </a:cubicBezTo>
                    <a:cubicBezTo>
                      <a:pt x="76" y="120"/>
                      <a:pt x="76" y="120"/>
                      <a:pt x="76" y="120"/>
                    </a:cubicBezTo>
                    <a:cubicBezTo>
                      <a:pt x="73" y="122"/>
                      <a:pt x="73" y="122"/>
                      <a:pt x="73" y="122"/>
                    </a:cubicBezTo>
                    <a:cubicBezTo>
                      <a:pt x="70" y="122"/>
                      <a:pt x="70" y="122"/>
                      <a:pt x="70" y="122"/>
                    </a:cubicBezTo>
                    <a:cubicBezTo>
                      <a:pt x="68" y="125"/>
                      <a:pt x="68" y="125"/>
                      <a:pt x="68" y="125"/>
                    </a:cubicBezTo>
                    <a:cubicBezTo>
                      <a:pt x="68" y="126"/>
                      <a:pt x="68" y="126"/>
                      <a:pt x="68" y="126"/>
                    </a:cubicBezTo>
                    <a:cubicBezTo>
                      <a:pt x="67" y="127"/>
                      <a:pt x="67" y="127"/>
                      <a:pt x="67" y="127"/>
                    </a:cubicBezTo>
                    <a:cubicBezTo>
                      <a:pt x="67" y="129"/>
                      <a:pt x="67" y="129"/>
                      <a:pt x="67" y="129"/>
                    </a:cubicBezTo>
                    <a:cubicBezTo>
                      <a:pt x="64" y="129"/>
                      <a:pt x="64" y="129"/>
                      <a:pt x="64" y="129"/>
                    </a:cubicBezTo>
                    <a:cubicBezTo>
                      <a:pt x="63" y="129"/>
                      <a:pt x="63" y="129"/>
                      <a:pt x="63" y="129"/>
                    </a:cubicBezTo>
                    <a:cubicBezTo>
                      <a:pt x="62" y="131"/>
                      <a:pt x="62" y="131"/>
                      <a:pt x="62" y="131"/>
                    </a:cubicBezTo>
                    <a:cubicBezTo>
                      <a:pt x="61" y="132"/>
                      <a:pt x="61" y="132"/>
                      <a:pt x="61" y="132"/>
                    </a:cubicBezTo>
                    <a:cubicBezTo>
                      <a:pt x="58" y="133"/>
                      <a:pt x="58" y="133"/>
                      <a:pt x="58" y="133"/>
                    </a:cubicBezTo>
                    <a:cubicBezTo>
                      <a:pt x="55" y="135"/>
                      <a:pt x="55" y="135"/>
                      <a:pt x="55" y="135"/>
                    </a:cubicBezTo>
                    <a:cubicBezTo>
                      <a:pt x="55" y="137"/>
                      <a:pt x="55" y="137"/>
                      <a:pt x="55" y="137"/>
                    </a:cubicBezTo>
                    <a:cubicBezTo>
                      <a:pt x="56" y="138"/>
                      <a:pt x="56" y="138"/>
                      <a:pt x="56" y="138"/>
                    </a:cubicBezTo>
                    <a:cubicBezTo>
                      <a:pt x="56" y="140"/>
                      <a:pt x="56" y="140"/>
                      <a:pt x="56" y="140"/>
                    </a:cubicBezTo>
                    <a:cubicBezTo>
                      <a:pt x="59" y="140"/>
                      <a:pt x="59" y="140"/>
                      <a:pt x="59" y="140"/>
                    </a:cubicBezTo>
                    <a:cubicBezTo>
                      <a:pt x="60" y="138"/>
                      <a:pt x="60" y="138"/>
                      <a:pt x="60" y="138"/>
                    </a:cubicBezTo>
                    <a:cubicBezTo>
                      <a:pt x="61" y="137"/>
                      <a:pt x="61" y="137"/>
                      <a:pt x="61" y="137"/>
                    </a:cubicBezTo>
                    <a:cubicBezTo>
                      <a:pt x="62" y="137"/>
                      <a:pt x="62" y="137"/>
                      <a:pt x="62" y="137"/>
                    </a:cubicBezTo>
                    <a:cubicBezTo>
                      <a:pt x="62" y="139"/>
                      <a:pt x="62" y="139"/>
                      <a:pt x="62" y="139"/>
                    </a:cubicBezTo>
                    <a:cubicBezTo>
                      <a:pt x="63" y="140"/>
                      <a:pt x="63" y="140"/>
                      <a:pt x="63" y="140"/>
                    </a:cubicBezTo>
                    <a:cubicBezTo>
                      <a:pt x="66" y="139"/>
                      <a:pt x="66" y="139"/>
                      <a:pt x="66" y="139"/>
                    </a:cubicBezTo>
                    <a:cubicBezTo>
                      <a:pt x="68" y="137"/>
                      <a:pt x="68" y="137"/>
                      <a:pt x="68" y="137"/>
                    </a:cubicBezTo>
                    <a:cubicBezTo>
                      <a:pt x="69" y="135"/>
                      <a:pt x="69" y="135"/>
                      <a:pt x="69" y="135"/>
                    </a:cubicBezTo>
                    <a:cubicBezTo>
                      <a:pt x="70" y="135"/>
                      <a:pt x="70" y="135"/>
                      <a:pt x="70" y="135"/>
                    </a:cubicBezTo>
                    <a:cubicBezTo>
                      <a:pt x="70" y="132"/>
                      <a:pt x="70" y="132"/>
                      <a:pt x="70" y="132"/>
                    </a:cubicBezTo>
                    <a:cubicBezTo>
                      <a:pt x="71" y="129"/>
                      <a:pt x="71" y="129"/>
                      <a:pt x="71" y="129"/>
                    </a:cubicBezTo>
                    <a:cubicBezTo>
                      <a:pt x="72" y="129"/>
                      <a:pt x="72" y="129"/>
                      <a:pt x="72" y="129"/>
                    </a:cubicBezTo>
                    <a:cubicBezTo>
                      <a:pt x="75" y="125"/>
                      <a:pt x="75" y="125"/>
                      <a:pt x="75" y="125"/>
                    </a:cubicBezTo>
                    <a:cubicBezTo>
                      <a:pt x="77" y="124"/>
                      <a:pt x="77" y="124"/>
                      <a:pt x="77" y="124"/>
                    </a:cubicBezTo>
                    <a:cubicBezTo>
                      <a:pt x="78" y="125"/>
                      <a:pt x="78" y="125"/>
                      <a:pt x="78" y="125"/>
                    </a:cubicBezTo>
                    <a:cubicBezTo>
                      <a:pt x="81" y="125"/>
                      <a:pt x="81" y="125"/>
                      <a:pt x="81" y="125"/>
                    </a:cubicBezTo>
                    <a:cubicBezTo>
                      <a:pt x="78" y="126"/>
                      <a:pt x="78" y="126"/>
                      <a:pt x="78" y="126"/>
                    </a:cubicBezTo>
                    <a:cubicBezTo>
                      <a:pt x="80" y="126"/>
                      <a:pt x="80" y="126"/>
                      <a:pt x="80" y="126"/>
                    </a:cubicBezTo>
                    <a:cubicBezTo>
                      <a:pt x="82" y="125"/>
                      <a:pt x="82" y="125"/>
                      <a:pt x="82" y="125"/>
                    </a:cubicBezTo>
                    <a:cubicBezTo>
                      <a:pt x="83" y="120"/>
                      <a:pt x="83" y="120"/>
                      <a:pt x="83" y="120"/>
                    </a:cubicBezTo>
                    <a:cubicBezTo>
                      <a:pt x="85" y="115"/>
                      <a:pt x="85" y="115"/>
                      <a:pt x="85" y="115"/>
                    </a:cubicBezTo>
                    <a:cubicBezTo>
                      <a:pt x="85" y="111"/>
                      <a:pt x="85" y="111"/>
                      <a:pt x="85" y="111"/>
                    </a:cubicBezTo>
                    <a:cubicBezTo>
                      <a:pt x="86" y="110"/>
                      <a:pt x="86" y="110"/>
                      <a:pt x="86" y="110"/>
                    </a:cubicBezTo>
                    <a:cubicBezTo>
                      <a:pt x="87" y="110"/>
                      <a:pt x="87" y="110"/>
                      <a:pt x="87" y="110"/>
                    </a:cubicBezTo>
                    <a:cubicBezTo>
                      <a:pt x="88" y="112"/>
                      <a:pt x="88" y="112"/>
                      <a:pt x="88" y="112"/>
                    </a:cubicBezTo>
                    <a:cubicBezTo>
                      <a:pt x="89" y="112"/>
                      <a:pt x="89" y="112"/>
                      <a:pt x="89" y="112"/>
                    </a:cubicBezTo>
                    <a:cubicBezTo>
                      <a:pt x="91" y="113"/>
                      <a:pt x="91" y="113"/>
                      <a:pt x="91" y="113"/>
                    </a:cubicBezTo>
                    <a:cubicBezTo>
                      <a:pt x="91" y="118"/>
                      <a:pt x="91" y="118"/>
                      <a:pt x="91" y="118"/>
                    </a:cubicBezTo>
                    <a:cubicBezTo>
                      <a:pt x="90" y="120"/>
                      <a:pt x="90" y="120"/>
                      <a:pt x="90" y="120"/>
                    </a:cubicBezTo>
                    <a:cubicBezTo>
                      <a:pt x="90" y="123"/>
                      <a:pt x="90" y="123"/>
                      <a:pt x="90" y="123"/>
                    </a:cubicBezTo>
                    <a:cubicBezTo>
                      <a:pt x="91" y="125"/>
                      <a:pt x="91" y="125"/>
                      <a:pt x="91" y="125"/>
                    </a:cubicBezTo>
                    <a:cubicBezTo>
                      <a:pt x="90" y="128"/>
                      <a:pt x="90" y="128"/>
                      <a:pt x="90" y="128"/>
                    </a:cubicBezTo>
                    <a:cubicBezTo>
                      <a:pt x="87" y="130"/>
                      <a:pt x="87" y="130"/>
                      <a:pt x="87" y="130"/>
                    </a:cubicBezTo>
                    <a:cubicBezTo>
                      <a:pt x="85" y="137"/>
                      <a:pt x="85" y="137"/>
                      <a:pt x="85" y="137"/>
                    </a:cubicBezTo>
                    <a:cubicBezTo>
                      <a:pt x="85" y="139"/>
                      <a:pt x="85" y="139"/>
                      <a:pt x="85" y="139"/>
                    </a:cubicBezTo>
                    <a:cubicBezTo>
                      <a:pt x="84" y="141"/>
                      <a:pt x="84" y="141"/>
                      <a:pt x="84" y="141"/>
                    </a:cubicBezTo>
                    <a:cubicBezTo>
                      <a:pt x="84" y="143"/>
                      <a:pt x="84" y="143"/>
                      <a:pt x="84" y="143"/>
                    </a:cubicBezTo>
                    <a:cubicBezTo>
                      <a:pt x="86" y="144"/>
                      <a:pt x="86" y="144"/>
                      <a:pt x="86" y="144"/>
                    </a:cubicBezTo>
                    <a:cubicBezTo>
                      <a:pt x="89" y="142"/>
                      <a:pt x="89" y="142"/>
                      <a:pt x="89" y="142"/>
                    </a:cubicBezTo>
                    <a:cubicBezTo>
                      <a:pt x="91" y="136"/>
                      <a:pt x="91" y="136"/>
                      <a:pt x="91" y="136"/>
                    </a:cubicBezTo>
                    <a:cubicBezTo>
                      <a:pt x="92" y="136"/>
                      <a:pt x="92" y="136"/>
                      <a:pt x="92" y="136"/>
                    </a:cubicBezTo>
                    <a:cubicBezTo>
                      <a:pt x="95" y="133"/>
                      <a:pt x="95" y="133"/>
                      <a:pt x="95" y="133"/>
                    </a:cubicBezTo>
                    <a:cubicBezTo>
                      <a:pt x="96" y="130"/>
                      <a:pt x="96" y="130"/>
                      <a:pt x="96" y="130"/>
                    </a:cubicBezTo>
                    <a:cubicBezTo>
                      <a:pt x="97" y="132"/>
                      <a:pt x="97" y="132"/>
                      <a:pt x="97" y="132"/>
                    </a:cubicBezTo>
                    <a:cubicBezTo>
                      <a:pt x="100" y="132"/>
                      <a:pt x="100" y="132"/>
                      <a:pt x="100" y="132"/>
                    </a:cubicBezTo>
                    <a:cubicBezTo>
                      <a:pt x="100" y="133"/>
                      <a:pt x="100" y="133"/>
                      <a:pt x="100" y="133"/>
                    </a:cubicBezTo>
                    <a:cubicBezTo>
                      <a:pt x="97" y="134"/>
                      <a:pt x="97" y="134"/>
                      <a:pt x="97" y="134"/>
                    </a:cubicBezTo>
                    <a:cubicBezTo>
                      <a:pt x="94" y="137"/>
                      <a:pt x="94" y="137"/>
                      <a:pt x="94" y="137"/>
                    </a:cubicBezTo>
                    <a:cubicBezTo>
                      <a:pt x="94" y="140"/>
                      <a:pt x="94" y="140"/>
                      <a:pt x="94" y="140"/>
                    </a:cubicBezTo>
                    <a:cubicBezTo>
                      <a:pt x="94" y="143"/>
                      <a:pt x="94" y="143"/>
                      <a:pt x="94" y="143"/>
                    </a:cubicBezTo>
                    <a:cubicBezTo>
                      <a:pt x="95" y="144"/>
                      <a:pt x="95" y="144"/>
                      <a:pt x="95" y="144"/>
                    </a:cubicBezTo>
                    <a:cubicBezTo>
                      <a:pt x="95" y="148"/>
                      <a:pt x="95" y="148"/>
                      <a:pt x="95" y="148"/>
                    </a:cubicBezTo>
                    <a:cubicBezTo>
                      <a:pt x="97" y="150"/>
                      <a:pt x="97" y="150"/>
                      <a:pt x="97" y="150"/>
                    </a:cubicBezTo>
                    <a:cubicBezTo>
                      <a:pt x="97" y="147"/>
                      <a:pt x="97" y="147"/>
                      <a:pt x="97" y="147"/>
                    </a:cubicBezTo>
                    <a:cubicBezTo>
                      <a:pt x="99" y="145"/>
                      <a:pt x="99" y="145"/>
                      <a:pt x="99" y="145"/>
                    </a:cubicBezTo>
                    <a:cubicBezTo>
                      <a:pt x="99" y="145"/>
                      <a:pt x="100" y="145"/>
                      <a:pt x="100" y="145"/>
                    </a:cubicBezTo>
                    <a:cubicBezTo>
                      <a:pt x="101" y="145"/>
                      <a:pt x="102" y="148"/>
                      <a:pt x="102" y="148"/>
                    </a:cubicBezTo>
                    <a:cubicBezTo>
                      <a:pt x="104" y="149"/>
                      <a:pt x="104" y="149"/>
                      <a:pt x="104" y="149"/>
                    </a:cubicBezTo>
                    <a:cubicBezTo>
                      <a:pt x="106" y="147"/>
                      <a:pt x="106" y="147"/>
                      <a:pt x="106" y="147"/>
                    </a:cubicBezTo>
                    <a:cubicBezTo>
                      <a:pt x="106" y="145"/>
                      <a:pt x="106" y="145"/>
                      <a:pt x="106" y="145"/>
                    </a:cubicBezTo>
                    <a:cubicBezTo>
                      <a:pt x="107" y="144"/>
                      <a:pt x="107" y="144"/>
                      <a:pt x="107" y="144"/>
                    </a:cubicBezTo>
                    <a:cubicBezTo>
                      <a:pt x="108" y="142"/>
                      <a:pt x="108" y="142"/>
                      <a:pt x="108" y="142"/>
                    </a:cubicBezTo>
                    <a:cubicBezTo>
                      <a:pt x="108" y="139"/>
                      <a:pt x="108" y="139"/>
                      <a:pt x="108" y="139"/>
                    </a:cubicBezTo>
                    <a:cubicBezTo>
                      <a:pt x="108" y="139"/>
                      <a:pt x="108" y="139"/>
                      <a:pt x="108" y="139"/>
                    </a:cubicBezTo>
                    <a:cubicBezTo>
                      <a:pt x="109" y="137"/>
                      <a:pt x="109" y="137"/>
                      <a:pt x="109" y="137"/>
                    </a:cubicBezTo>
                    <a:cubicBezTo>
                      <a:pt x="108" y="135"/>
                      <a:pt x="108" y="135"/>
                      <a:pt x="108" y="135"/>
                    </a:cubicBezTo>
                    <a:cubicBezTo>
                      <a:pt x="109" y="132"/>
                      <a:pt x="109" y="132"/>
                      <a:pt x="109" y="132"/>
                    </a:cubicBezTo>
                    <a:cubicBezTo>
                      <a:pt x="112" y="127"/>
                      <a:pt x="112" y="127"/>
                      <a:pt x="112" y="127"/>
                    </a:cubicBezTo>
                    <a:cubicBezTo>
                      <a:pt x="114" y="123"/>
                      <a:pt x="114" y="123"/>
                      <a:pt x="114" y="123"/>
                    </a:cubicBezTo>
                    <a:cubicBezTo>
                      <a:pt x="113" y="117"/>
                      <a:pt x="113" y="117"/>
                      <a:pt x="113" y="117"/>
                    </a:cubicBezTo>
                    <a:cubicBezTo>
                      <a:pt x="113" y="114"/>
                      <a:pt x="113" y="114"/>
                      <a:pt x="113" y="114"/>
                    </a:cubicBezTo>
                    <a:cubicBezTo>
                      <a:pt x="112" y="114"/>
                      <a:pt x="112" y="114"/>
                      <a:pt x="112" y="114"/>
                    </a:cubicBezTo>
                    <a:cubicBezTo>
                      <a:pt x="112" y="116"/>
                      <a:pt x="112" y="116"/>
                      <a:pt x="112" y="116"/>
                    </a:cubicBezTo>
                    <a:cubicBezTo>
                      <a:pt x="111" y="119"/>
                      <a:pt x="111" y="119"/>
                      <a:pt x="111" y="119"/>
                    </a:cubicBezTo>
                    <a:cubicBezTo>
                      <a:pt x="108" y="121"/>
                      <a:pt x="108" y="121"/>
                      <a:pt x="108" y="121"/>
                    </a:cubicBezTo>
                    <a:cubicBezTo>
                      <a:pt x="106" y="124"/>
                      <a:pt x="106" y="124"/>
                      <a:pt x="106" y="124"/>
                    </a:cubicBezTo>
                    <a:cubicBezTo>
                      <a:pt x="105" y="125"/>
                      <a:pt x="105" y="125"/>
                      <a:pt x="105" y="125"/>
                    </a:cubicBezTo>
                    <a:cubicBezTo>
                      <a:pt x="104" y="122"/>
                      <a:pt x="104" y="122"/>
                      <a:pt x="104" y="122"/>
                    </a:cubicBezTo>
                    <a:cubicBezTo>
                      <a:pt x="104" y="119"/>
                      <a:pt x="104" y="119"/>
                      <a:pt x="104" y="119"/>
                    </a:cubicBezTo>
                    <a:cubicBezTo>
                      <a:pt x="104" y="116"/>
                      <a:pt x="104" y="116"/>
                      <a:pt x="104" y="116"/>
                    </a:cubicBezTo>
                    <a:cubicBezTo>
                      <a:pt x="107" y="113"/>
                      <a:pt x="107" y="113"/>
                      <a:pt x="107" y="113"/>
                    </a:cubicBezTo>
                    <a:cubicBezTo>
                      <a:pt x="108" y="111"/>
                      <a:pt x="108" y="111"/>
                      <a:pt x="108" y="111"/>
                    </a:cubicBezTo>
                    <a:cubicBezTo>
                      <a:pt x="110" y="108"/>
                      <a:pt x="110" y="108"/>
                      <a:pt x="110" y="108"/>
                    </a:cubicBezTo>
                    <a:cubicBezTo>
                      <a:pt x="111" y="108"/>
                      <a:pt x="111" y="108"/>
                      <a:pt x="111" y="108"/>
                    </a:cubicBezTo>
                    <a:cubicBezTo>
                      <a:pt x="113" y="107"/>
                      <a:pt x="113" y="107"/>
                      <a:pt x="113" y="107"/>
                    </a:cubicBezTo>
                    <a:cubicBezTo>
                      <a:pt x="112" y="105"/>
                      <a:pt x="112" y="105"/>
                      <a:pt x="112" y="105"/>
                    </a:cubicBezTo>
                    <a:cubicBezTo>
                      <a:pt x="110" y="107"/>
                      <a:pt x="110" y="107"/>
                      <a:pt x="110" y="107"/>
                    </a:cubicBezTo>
                    <a:cubicBezTo>
                      <a:pt x="109" y="107"/>
                      <a:pt x="109" y="107"/>
                      <a:pt x="109" y="107"/>
                    </a:cubicBezTo>
                    <a:cubicBezTo>
                      <a:pt x="107" y="109"/>
                      <a:pt x="107" y="109"/>
                      <a:pt x="107" y="109"/>
                    </a:cubicBezTo>
                    <a:cubicBezTo>
                      <a:pt x="105" y="109"/>
                      <a:pt x="105" y="109"/>
                      <a:pt x="105" y="109"/>
                    </a:cubicBezTo>
                    <a:cubicBezTo>
                      <a:pt x="103" y="112"/>
                      <a:pt x="103" y="112"/>
                      <a:pt x="103" y="112"/>
                    </a:cubicBezTo>
                    <a:cubicBezTo>
                      <a:pt x="102" y="114"/>
                      <a:pt x="102" y="114"/>
                      <a:pt x="102" y="114"/>
                    </a:cubicBezTo>
                    <a:cubicBezTo>
                      <a:pt x="99" y="117"/>
                      <a:pt x="99" y="117"/>
                      <a:pt x="99" y="117"/>
                    </a:cubicBezTo>
                    <a:cubicBezTo>
                      <a:pt x="98" y="119"/>
                      <a:pt x="98" y="119"/>
                      <a:pt x="98" y="119"/>
                    </a:cubicBezTo>
                    <a:cubicBezTo>
                      <a:pt x="96" y="120"/>
                      <a:pt x="96" y="120"/>
                      <a:pt x="96" y="120"/>
                    </a:cubicBezTo>
                    <a:cubicBezTo>
                      <a:pt x="94" y="118"/>
                      <a:pt x="94" y="118"/>
                      <a:pt x="94" y="118"/>
                    </a:cubicBezTo>
                    <a:cubicBezTo>
                      <a:pt x="94" y="115"/>
                      <a:pt x="94" y="115"/>
                      <a:pt x="94" y="115"/>
                    </a:cubicBezTo>
                    <a:cubicBezTo>
                      <a:pt x="93" y="113"/>
                      <a:pt x="93" y="113"/>
                      <a:pt x="93" y="113"/>
                    </a:cubicBezTo>
                    <a:cubicBezTo>
                      <a:pt x="93" y="110"/>
                      <a:pt x="93" y="110"/>
                      <a:pt x="93" y="110"/>
                    </a:cubicBezTo>
                    <a:cubicBezTo>
                      <a:pt x="94" y="113"/>
                      <a:pt x="94" y="113"/>
                      <a:pt x="94" y="113"/>
                    </a:cubicBezTo>
                    <a:cubicBezTo>
                      <a:pt x="95" y="113"/>
                      <a:pt x="95" y="113"/>
                      <a:pt x="95" y="113"/>
                    </a:cubicBezTo>
                    <a:cubicBezTo>
                      <a:pt x="97" y="109"/>
                      <a:pt x="97" y="109"/>
                      <a:pt x="97" y="109"/>
                    </a:cubicBezTo>
                    <a:cubicBezTo>
                      <a:pt x="96" y="109"/>
                      <a:pt x="96" y="109"/>
                      <a:pt x="96" y="109"/>
                    </a:cubicBezTo>
                    <a:cubicBezTo>
                      <a:pt x="93" y="108"/>
                      <a:pt x="93" y="108"/>
                      <a:pt x="93" y="108"/>
                    </a:cubicBezTo>
                    <a:cubicBezTo>
                      <a:pt x="95" y="108"/>
                      <a:pt x="95" y="108"/>
                      <a:pt x="95" y="108"/>
                    </a:cubicBezTo>
                    <a:cubicBezTo>
                      <a:pt x="98" y="108"/>
                      <a:pt x="98" y="108"/>
                      <a:pt x="98" y="108"/>
                    </a:cubicBezTo>
                    <a:cubicBezTo>
                      <a:pt x="95" y="107"/>
                      <a:pt x="95" y="107"/>
                      <a:pt x="95" y="107"/>
                    </a:cubicBezTo>
                    <a:cubicBezTo>
                      <a:pt x="93" y="105"/>
                      <a:pt x="93" y="105"/>
                      <a:pt x="93" y="105"/>
                    </a:cubicBezTo>
                    <a:cubicBezTo>
                      <a:pt x="93" y="103"/>
                      <a:pt x="93" y="103"/>
                      <a:pt x="93" y="103"/>
                    </a:cubicBezTo>
                    <a:cubicBezTo>
                      <a:pt x="94" y="102"/>
                      <a:pt x="94" y="102"/>
                      <a:pt x="94" y="102"/>
                    </a:cubicBezTo>
                    <a:cubicBezTo>
                      <a:pt x="98" y="102"/>
                      <a:pt x="98" y="102"/>
                      <a:pt x="98" y="102"/>
                    </a:cubicBezTo>
                    <a:cubicBezTo>
                      <a:pt x="98" y="102"/>
                      <a:pt x="98" y="102"/>
                      <a:pt x="98" y="102"/>
                    </a:cubicBezTo>
                    <a:cubicBezTo>
                      <a:pt x="101" y="99"/>
                      <a:pt x="101" y="99"/>
                      <a:pt x="101" y="99"/>
                    </a:cubicBezTo>
                    <a:cubicBezTo>
                      <a:pt x="102" y="95"/>
                      <a:pt x="102" y="95"/>
                      <a:pt x="102" y="95"/>
                    </a:cubicBezTo>
                    <a:cubicBezTo>
                      <a:pt x="105" y="95"/>
                      <a:pt x="105" y="95"/>
                      <a:pt x="105" y="95"/>
                    </a:cubicBezTo>
                    <a:cubicBezTo>
                      <a:pt x="106" y="96"/>
                      <a:pt x="106" y="96"/>
                      <a:pt x="106" y="96"/>
                    </a:cubicBezTo>
                    <a:cubicBezTo>
                      <a:pt x="109" y="94"/>
                      <a:pt x="109" y="94"/>
                      <a:pt x="109" y="94"/>
                    </a:cubicBezTo>
                    <a:cubicBezTo>
                      <a:pt x="110" y="91"/>
                      <a:pt x="110" y="91"/>
                      <a:pt x="110" y="91"/>
                    </a:cubicBezTo>
                    <a:cubicBezTo>
                      <a:pt x="110" y="88"/>
                      <a:pt x="110" y="88"/>
                      <a:pt x="110" y="88"/>
                    </a:cubicBezTo>
                    <a:cubicBezTo>
                      <a:pt x="109" y="86"/>
                      <a:pt x="109" y="86"/>
                      <a:pt x="109" y="86"/>
                    </a:cubicBezTo>
                    <a:cubicBezTo>
                      <a:pt x="107" y="89"/>
                      <a:pt x="107" y="89"/>
                      <a:pt x="107" y="89"/>
                    </a:cubicBezTo>
                    <a:cubicBezTo>
                      <a:pt x="105" y="90"/>
                      <a:pt x="105" y="90"/>
                      <a:pt x="105" y="90"/>
                    </a:cubicBezTo>
                    <a:cubicBezTo>
                      <a:pt x="105" y="89"/>
                      <a:pt x="105" y="89"/>
                      <a:pt x="105" y="89"/>
                    </a:cubicBezTo>
                    <a:cubicBezTo>
                      <a:pt x="103" y="88"/>
                      <a:pt x="103" y="88"/>
                      <a:pt x="103" y="88"/>
                    </a:cubicBezTo>
                    <a:cubicBezTo>
                      <a:pt x="103" y="90"/>
                      <a:pt x="103" y="90"/>
                      <a:pt x="103" y="90"/>
                    </a:cubicBezTo>
                    <a:cubicBezTo>
                      <a:pt x="102" y="93"/>
                      <a:pt x="102" y="93"/>
                      <a:pt x="102" y="93"/>
                    </a:cubicBezTo>
                    <a:cubicBezTo>
                      <a:pt x="101" y="94"/>
                      <a:pt x="101" y="94"/>
                      <a:pt x="101" y="94"/>
                    </a:cubicBezTo>
                    <a:cubicBezTo>
                      <a:pt x="99" y="94"/>
                      <a:pt x="99" y="94"/>
                      <a:pt x="99" y="94"/>
                    </a:cubicBezTo>
                    <a:cubicBezTo>
                      <a:pt x="97" y="96"/>
                      <a:pt x="97" y="96"/>
                      <a:pt x="97" y="96"/>
                    </a:cubicBezTo>
                    <a:cubicBezTo>
                      <a:pt x="95" y="97"/>
                      <a:pt x="95" y="97"/>
                      <a:pt x="95" y="97"/>
                    </a:cubicBezTo>
                    <a:cubicBezTo>
                      <a:pt x="95" y="99"/>
                      <a:pt x="95" y="99"/>
                      <a:pt x="95" y="99"/>
                    </a:cubicBezTo>
                    <a:cubicBezTo>
                      <a:pt x="94" y="100"/>
                      <a:pt x="94" y="100"/>
                      <a:pt x="94" y="100"/>
                    </a:cubicBezTo>
                    <a:cubicBezTo>
                      <a:pt x="95" y="98"/>
                      <a:pt x="95" y="98"/>
                      <a:pt x="95" y="98"/>
                    </a:cubicBezTo>
                    <a:cubicBezTo>
                      <a:pt x="95" y="96"/>
                      <a:pt x="95" y="96"/>
                      <a:pt x="95" y="96"/>
                    </a:cubicBezTo>
                    <a:cubicBezTo>
                      <a:pt x="94" y="97"/>
                      <a:pt x="94" y="97"/>
                      <a:pt x="94" y="97"/>
                    </a:cubicBezTo>
                    <a:cubicBezTo>
                      <a:pt x="92" y="97"/>
                      <a:pt x="92" y="97"/>
                      <a:pt x="92" y="97"/>
                    </a:cubicBezTo>
                    <a:cubicBezTo>
                      <a:pt x="94" y="96"/>
                      <a:pt x="94" y="96"/>
                      <a:pt x="94" y="96"/>
                    </a:cubicBezTo>
                    <a:cubicBezTo>
                      <a:pt x="95" y="93"/>
                      <a:pt x="95" y="93"/>
                      <a:pt x="95" y="93"/>
                    </a:cubicBezTo>
                    <a:cubicBezTo>
                      <a:pt x="96" y="92"/>
                      <a:pt x="96" y="92"/>
                      <a:pt x="96" y="92"/>
                    </a:cubicBezTo>
                    <a:cubicBezTo>
                      <a:pt x="95" y="91"/>
                      <a:pt x="95" y="91"/>
                      <a:pt x="95" y="91"/>
                    </a:cubicBezTo>
                    <a:cubicBezTo>
                      <a:pt x="96" y="90"/>
                      <a:pt x="96" y="90"/>
                      <a:pt x="96" y="90"/>
                    </a:cubicBezTo>
                    <a:cubicBezTo>
                      <a:pt x="97" y="87"/>
                      <a:pt x="97" y="87"/>
                      <a:pt x="97" y="87"/>
                    </a:cubicBezTo>
                    <a:cubicBezTo>
                      <a:pt x="96" y="86"/>
                      <a:pt x="96" y="86"/>
                      <a:pt x="96" y="86"/>
                    </a:cubicBezTo>
                    <a:cubicBezTo>
                      <a:pt x="95" y="88"/>
                      <a:pt x="95" y="88"/>
                      <a:pt x="95" y="88"/>
                    </a:cubicBezTo>
                    <a:cubicBezTo>
                      <a:pt x="96" y="85"/>
                      <a:pt x="96" y="85"/>
                      <a:pt x="96" y="85"/>
                    </a:cubicBezTo>
                    <a:cubicBezTo>
                      <a:pt x="96" y="83"/>
                      <a:pt x="96" y="83"/>
                      <a:pt x="96" y="83"/>
                    </a:cubicBezTo>
                    <a:cubicBezTo>
                      <a:pt x="95" y="83"/>
                      <a:pt x="95" y="83"/>
                      <a:pt x="95" y="83"/>
                    </a:cubicBezTo>
                    <a:cubicBezTo>
                      <a:pt x="93" y="84"/>
                      <a:pt x="93" y="84"/>
                      <a:pt x="93" y="84"/>
                    </a:cubicBezTo>
                    <a:cubicBezTo>
                      <a:pt x="89" y="83"/>
                      <a:pt x="89" y="83"/>
                      <a:pt x="89" y="83"/>
                    </a:cubicBezTo>
                    <a:cubicBezTo>
                      <a:pt x="92" y="83"/>
                      <a:pt x="92" y="83"/>
                      <a:pt x="92" y="83"/>
                    </a:cubicBezTo>
                    <a:lnTo>
                      <a:pt x="93" y="8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6" name="Freeform 1177">
                <a:extLst>
                  <a:ext uri="{FF2B5EF4-FFF2-40B4-BE49-F238E27FC236}">
                    <a16:creationId xmlns:a16="http://schemas.microsoft.com/office/drawing/2014/main" id="{522AE46B-B7F3-4A82-9479-F6F409991364}"/>
                  </a:ext>
                </a:extLst>
              </p:cNvPr>
              <p:cNvSpPr>
                <a:spLocks/>
              </p:cNvSpPr>
              <p:nvPr/>
            </p:nvSpPr>
            <p:spPr bwMode="auto">
              <a:xfrm>
                <a:off x="2907" y="1894"/>
                <a:ext cx="4" cy="2"/>
              </a:xfrm>
              <a:custGeom>
                <a:avLst/>
                <a:gdLst>
                  <a:gd name="T0" fmla="*/ 0 w 4"/>
                  <a:gd name="T1" fmla="*/ 0 h 2"/>
                  <a:gd name="T2" fmla="*/ 0 w 4"/>
                  <a:gd name="T3" fmla="*/ 1 h 2"/>
                  <a:gd name="T4" fmla="*/ 2 w 4"/>
                  <a:gd name="T5" fmla="*/ 2 h 2"/>
                  <a:gd name="T6" fmla="*/ 4 w 4"/>
                  <a:gd name="T7" fmla="*/ 2 h 2"/>
                  <a:gd name="T8" fmla="*/ 4 w 4"/>
                  <a:gd name="T9" fmla="*/ 1 h 2"/>
                  <a:gd name="T10" fmla="*/ 2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0" y="1"/>
                    </a:lnTo>
                    <a:lnTo>
                      <a:pt x="2" y="2"/>
                    </a:lnTo>
                    <a:lnTo>
                      <a:pt x="4" y="2"/>
                    </a:lnTo>
                    <a:lnTo>
                      <a:pt x="4"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7" name="Freeform 1178">
                <a:extLst>
                  <a:ext uri="{FF2B5EF4-FFF2-40B4-BE49-F238E27FC236}">
                    <a16:creationId xmlns:a16="http://schemas.microsoft.com/office/drawing/2014/main" id="{181DDF7F-296B-499B-BAC0-545363AB267E}"/>
                  </a:ext>
                </a:extLst>
              </p:cNvPr>
              <p:cNvSpPr>
                <a:spLocks/>
              </p:cNvSpPr>
              <p:nvPr/>
            </p:nvSpPr>
            <p:spPr bwMode="auto">
              <a:xfrm>
                <a:off x="2877" y="1903"/>
                <a:ext cx="2" cy="1"/>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1"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8" name="Freeform 1179">
                <a:extLst>
                  <a:ext uri="{FF2B5EF4-FFF2-40B4-BE49-F238E27FC236}">
                    <a16:creationId xmlns:a16="http://schemas.microsoft.com/office/drawing/2014/main" id="{D970312E-50DB-40C8-8986-7DE91FB67970}"/>
                  </a:ext>
                </a:extLst>
              </p:cNvPr>
              <p:cNvSpPr>
                <a:spLocks/>
              </p:cNvSpPr>
              <p:nvPr/>
            </p:nvSpPr>
            <p:spPr bwMode="auto">
              <a:xfrm>
                <a:off x="1947" y="1665"/>
                <a:ext cx="9" cy="14"/>
              </a:xfrm>
              <a:custGeom>
                <a:avLst/>
                <a:gdLst>
                  <a:gd name="T0" fmla="*/ 2 w 9"/>
                  <a:gd name="T1" fmla="*/ 4 h 14"/>
                  <a:gd name="T2" fmla="*/ 2 w 9"/>
                  <a:gd name="T3" fmla="*/ 7 h 14"/>
                  <a:gd name="T4" fmla="*/ 2 w 9"/>
                  <a:gd name="T5" fmla="*/ 9 h 14"/>
                  <a:gd name="T6" fmla="*/ 4 w 9"/>
                  <a:gd name="T7" fmla="*/ 10 h 14"/>
                  <a:gd name="T8" fmla="*/ 6 w 9"/>
                  <a:gd name="T9" fmla="*/ 7 h 14"/>
                  <a:gd name="T10" fmla="*/ 5 w 9"/>
                  <a:gd name="T11" fmla="*/ 11 h 14"/>
                  <a:gd name="T12" fmla="*/ 6 w 9"/>
                  <a:gd name="T13" fmla="*/ 14 h 14"/>
                  <a:gd name="T14" fmla="*/ 9 w 9"/>
                  <a:gd name="T15" fmla="*/ 10 h 14"/>
                  <a:gd name="T16" fmla="*/ 9 w 9"/>
                  <a:gd name="T17" fmla="*/ 2 h 14"/>
                  <a:gd name="T18" fmla="*/ 6 w 9"/>
                  <a:gd name="T19" fmla="*/ 0 h 14"/>
                  <a:gd name="T20" fmla="*/ 3 w 9"/>
                  <a:gd name="T21" fmla="*/ 0 h 14"/>
                  <a:gd name="T22" fmla="*/ 0 w 9"/>
                  <a:gd name="T23" fmla="*/ 4 h 14"/>
                  <a:gd name="T24" fmla="*/ 2 w 9"/>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2" y="4"/>
                    </a:moveTo>
                    <a:lnTo>
                      <a:pt x="2" y="7"/>
                    </a:lnTo>
                    <a:lnTo>
                      <a:pt x="2" y="9"/>
                    </a:lnTo>
                    <a:lnTo>
                      <a:pt x="4" y="10"/>
                    </a:lnTo>
                    <a:lnTo>
                      <a:pt x="6" y="7"/>
                    </a:lnTo>
                    <a:lnTo>
                      <a:pt x="5" y="11"/>
                    </a:lnTo>
                    <a:lnTo>
                      <a:pt x="6" y="14"/>
                    </a:lnTo>
                    <a:lnTo>
                      <a:pt x="9" y="10"/>
                    </a:lnTo>
                    <a:lnTo>
                      <a:pt x="9" y="2"/>
                    </a:lnTo>
                    <a:lnTo>
                      <a:pt x="6" y="0"/>
                    </a:lnTo>
                    <a:lnTo>
                      <a:pt x="3" y="0"/>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9" name="Freeform 1180">
                <a:extLst>
                  <a:ext uri="{FF2B5EF4-FFF2-40B4-BE49-F238E27FC236}">
                    <a16:creationId xmlns:a16="http://schemas.microsoft.com/office/drawing/2014/main" id="{AF29FFF3-311F-4AAA-9772-BACB949C34DA}"/>
                  </a:ext>
                </a:extLst>
              </p:cNvPr>
              <p:cNvSpPr>
                <a:spLocks/>
              </p:cNvSpPr>
              <p:nvPr/>
            </p:nvSpPr>
            <p:spPr bwMode="auto">
              <a:xfrm>
                <a:off x="2059" y="1065"/>
                <a:ext cx="8" cy="7"/>
              </a:xfrm>
              <a:custGeom>
                <a:avLst/>
                <a:gdLst>
                  <a:gd name="T0" fmla="*/ 4 w 8"/>
                  <a:gd name="T1" fmla="*/ 6 h 7"/>
                  <a:gd name="T2" fmla="*/ 6 w 8"/>
                  <a:gd name="T3" fmla="*/ 7 h 7"/>
                  <a:gd name="T4" fmla="*/ 8 w 8"/>
                  <a:gd name="T5" fmla="*/ 7 h 7"/>
                  <a:gd name="T6" fmla="*/ 5 w 8"/>
                  <a:gd name="T7" fmla="*/ 2 h 7"/>
                  <a:gd name="T8" fmla="*/ 1 w 8"/>
                  <a:gd name="T9" fmla="*/ 0 h 7"/>
                  <a:gd name="T10" fmla="*/ 0 w 8"/>
                  <a:gd name="T11" fmla="*/ 3 h 7"/>
                  <a:gd name="T12" fmla="*/ 2 w 8"/>
                  <a:gd name="T13" fmla="*/ 7 h 7"/>
                  <a:gd name="T14" fmla="*/ 4 w 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6"/>
                    </a:moveTo>
                    <a:lnTo>
                      <a:pt x="6" y="7"/>
                    </a:lnTo>
                    <a:lnTo>
                      <a:pt x="8" y="7"/>
                    </a:lnTo>
                    <a:lnTo>
                      <a:pt x="5" y="2"/>
                    </a:lnTo>
                    <a:lnTo>
                      <a:pt x="1" y="0"/>
                    </a:lnTo>
                    <a:lnTo>
                      <a:pt x="0" y="3"/>
                    </a:lnTo>
                    <a:lnTo>
                      <a:pt x="2"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0" name="Freeform 1181">
                <a:extLst>
                  <a:ext uri="{FF2B5EF4-FFF2-40B4-BE49-F238E27FC236}">
                    <a16:creationId xmlns:a16="http://schemas.microsoft.com/office/drawing/2014/main" id="{20421980-EC0A-49F4-AF79-C297A15A5ED9}"/>
                  </a:ext>
                </a:extLst>
              </p:cNvPr>
              <p:cNvSpPr>
                <a:spLocks/>
              </p:cNvSpPr>
              <p:nvPr/>
            </p:nvSpPr>
            <p:spPr bwMode="auto">
              <a:xfrm>
                <a:off x="1935" y="1634"/>
                <a:ext cx="8" cy="6"/>
              </a:xfrm>
              <a:custGeom>
                <a:avLst/>
                <a:gdLst>
                  <a:gd name="T0" fmla="*/ 4 w 8"/>
                  <a:gd name="T1" fmla="*/ 4 h 6"/>
                  <a:gd name="T2" fmla="*/ 5 w 8"/>
                  <a:gd name="T3" fmla="*/ 6 h 6"/>
                  <a:gd name="T4" fmla="*/ 7 w 8"/>
                  <a:gd name="T5" fmla="*/ 6 h 6"/>
                  <a:gd name="T6" fmla="*/ 8 w 8"/>
                  <a:gd name="T7" fmla="*/ 2 h 6"/>
                  <a:gd name="T8" fmla="*/ 6 w 8"/>
                  <a:gd name="T9" fmla="*/ 0 h 6"/>
                  <a:gd name="T10" fmla="*/ 2 w 8"/>
                  <a:gd name="T11" fmla="*/ 1 h 6"/>
                  <a:gd name="T12" fmla="*/ 0 w 8"/>
                  <a:gd name="T13" fmla="*/ 4 h 6"/>
                  <a:gd name="T14" fmla="*/ 4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4" y="4"/>
                    </a:moveTo>
                    <a:lnTo>
                      <a:pt x="5" y="6"/>
                    </a:lnTo>
                    <a:lnTo>
                      <a:pt x="7" y="6"/>
                    </a:lnTo>
                    <a:lnTo>
                      <a:pt x="8" y="2"/>
                    </a:lnTo>
                    <a:lnTo>
                      <a:pt x="6" y="0"/>
                    </a:lnTo>
                    <a:lnTo>
                      <a:pt x="2" y="1"/>
                    </a:lnTo>
                    <a:lnTo>
                      <a:pt x="0"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1" name="Freeform 1182">
                <a:extLst>
                  <a:ext uri="{FF2B5EF4-FFF2-40B4-BE49-F238E27FC236}">
                    <a16:creationId xmlns:a16="http://schemas.microsoft.com/office/drawing/2014/main" id="{AEC5E460-4141-418C-96BD-1AA6C1365BBB}"/>
                  </a:ext>
                </a:extLst>
              </p:cNvPr>
              <p:cNvSpPr>
                <a:spLocks/>
              </p:cNvSpPr>
              <p:nvPr/>
            </p:nvSpPr>
            <p:spPr bwMode="auto">
              <a:xfrm>
                <a:off x="1947" y="1660"/>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2" name="Freeform 1183">
                <a:extLst>
                  <a:ext uri="{FF2B5EF4-FFF2-40B4-BE49-F238E27FC236}">
                    <a16:creationId xmlns:a16="http://schemas.microsoft.com/office/drawing/2014/main" id="{FF39D192-D092-428C-8AB2-39646485C879}"/>
                  </a:ext>
                </a:extLst>
              </p:cNvPr>
              <p:cNvSpPr>
                <a:spLocks/>
              </p:cNvSpPr>
              <p:nvPr/>
            </p:nvSpPr>
            <p:spPr bwMode="auto">
              <a:xfrm>
                <a:off x="1953" y="1650"/>
                <a:ext cx="5" cy="6"/>
              </a:xfrm>
              <a:custGeom>
                <a:avLst/>
                <a:gdLst>
                  <a:gd name="T0" fmla="*/ 3 w 5"/>
                  <a:gd name="T1" fmla="*/ 3 h 6"/>
                  <a:gd name="T2" fmla="*/ 5 w 5"/>
                  <a:gd name="T3" fmla="*/ 0 h 6"/>
                  <a:gd name="T4" fmla="*/ 3 w 5"/>
                  <a:gd name="T5" fmla="*/ 0 h 6"/>
                  <a:gd name="T6" fmla="*/ 0 w 5"/>
                  <a:gd name="T7" fmla="*/ 2 h 6"/>
                  <a:gd name="T8" fmla="*/ 0 w 5"/>
                  <a:gd name="T9" fmla="*/ 6 h 6"/>
                  <a:gd name="T10" fmla="*/ 1 w 5"/>
                  <a:gd name="T11" fmla="*/ 5 h 6"/>
                  <a:gd name="T12" fmla="*/ 3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3"/>
                    </a:moveTo>
                    <a:lnTo>
                      <a:pt x="5" y="0"/>
                    </a:lnTo>
                    <a:lnTo>
                      <a:pt x="3" y="0"/>
                    </a:lnTo>
                    <a:lnTo>
                      <a:pt x="0" y="2"/>
                    </a:lnTo>
                    <a:lnTo>
                      <a:pt x="0" y="6"/>
                    </a:lnTo>
                    <a:lnTo>
                      <a:pt x="1" y="5"/>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3" name="Freeform 1184">
                <a:extLst>
                  <a:ext uri="{FF2B5EF4-FFF2-40B4-BE49-F238E27FC236}">
                    <a16:creationId xmlns:a16="http://schemas.microsoft.com/office/drawing/2014/main" id="{779A1B0F-64E5-446F-80B0-55656DC5D7EC}"/>
                  </a:ext>
                </a:extLst>
              </p:cNvPr>
              <p:cNvSpPr>
                <a:spLocks/>
              </p:cNvSpPr>
              <p:nvPr/>
            </p:nvSpPr>
            <p:spPr bwMode="auto">
              <a:xfrm>
                <a:off x="2082" y="1099"/>
                <a:ext cx="5" cy="11"/>
              </a:xfrm>
              <a:custGeom>
                <a:avLst/>
                <a:gdLst>
                  <a:gd name="T0" fmla="*/ 4 w 6"/>
                  <a:gd name="T1" fmla="*/ 13 h 13"/>
                  <a:gd name="T2" fmla="*/ 5 w 6"/>
                  <a:gd name="T3" fmla="*/ 9 h 13"/>
                  <a:gd name="T4" fmla="*/ 6 w 6"/>
                  <a:gd name="T5" fmla="*/ 0 h 13"/>
                  <a:gd name="T6" fmla="*/ 2 w 6"/>
                  <a:gd name="T7" fmla="*/ 4 h 13"/>
                  <a:gd name="T8" fmla="*/ 1 w 6"/>
                  <a:gd name="T9" fmla="*/ 8 h 13"/>
                  <a:gd name="T10" fmla="*/ 0 w 6"/>
                  <a:gd name="T11" fmla="*/ 9 h 13"/>
                  <a:gd name="T12" fmla="*/ 1 w 6"/>
                  <a:gd name="T13" fmla="*/ 11 h 13"/>
                  <a:gd name="T14" fmla="*/ 4 w 6"/>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4" y="13"/>
                    </a:moveTo>
                    <a:cubicBezTo>
                      <a:pt x="5" y="9"/>
                      <a:pt x="5" y="9"/>
                      <a:pt x="5" y="9"/>
                    </a:cubicBezTo>
                    <a:cubicBezTo>
                      <a:pt x="6" y="0"/>
                      <a:pt x="6" y="0"/>
                      <a:pt x="6" y="0"/>
                    </a:cubicBezTo>
                    <a:cubicBezTo>
                      <a:pt x="2" y="4"/>
                      <a:pt x="2" y="4"/>
                      <a:pt x="2" y="4"/>
                    </a:cubicBezTo>
                    <a:cubicBezTo>
                      <a:pt x="1" y="8"/>
                      <a:pt x="1" y="8"/>
                      <a:pt x="1" y="8"/>
                    </a:cubicBezTo>
                    <a:cubicBezTo>
                      <a:pt x="0" y="9"/>
                      <a:pt x="0" y="9"/>
                      <a:pt x="0" y="9"/>
                    </a:cubicBezTo>
                    <a:cubicBezTo>
                      <a:pt x="1" y="11"/>
                      <a:pt x="1" y="11"/>
                      <a:pt x="1" y="11"/>
                    </a:cubicBezTo>
                    <a:cubicBezTo>
                      <a:pt x="1" y="11"/>
                      <a:pt x="4" y="13"/>
                      <a:pt x="4"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4" name="Freeform 1185">
                <a:extLst>
                  <a:ext uri="{FF2B5EF4-FFF2-40B4-BE49-F238E27FC236}">
                    <a16:creationId xmlns:a16="http://schemas.microsoft.com/office/drawing/2014/main" id="{8545ECCF-1928-44B8-A426-6DC7D6F42F81}"/>
                  </a:ext>
                </a:extLst>
              </p:cNvPr>
              <p:cNvSpPr>
                <a:spLocks/>
              </p:cNvSpPr>
              <p:nvPr/>
            </p:nvSpPr>
            <p:spPr bwMode="auto">
              <a:xfrm>
                <a:off x="2101" y="1081"/>
                <a:ext cx="3" cy="3"/>
              </a:xfrm>
              <a:custGeom>
                <a:avLst/>
                <a:gdLst>
                  <a:gd name="T0" fmla="*/ 4 w 4"/>
                  <a:gd name="T1" fmla="*/ 0 h 4"/>
                  <a:gd name="T2" fmla="*/ 3 w 4"/>
                  <a:gd name="T3" fmla="*/ 0 h 4"/>
                  <a:gd name="T4" fmla="*/ 0 w 4"/>
                  <a:gd name="T5" fmla="*/ 3 h 4"/>
                  <a:gd name="T6" fmla="*/ 2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cubicBezTo>
                      <a:pt x="3" y="0"/>
                      <a:pt x="3" y="0"/>
                      <a:pt x="3" y="0"/>
                    </a:cubicBezTo>
                    <a:cubicBezTo>
                      <a:pt x="3" y="0"/>
                      <a:pt x="0" y="3"/>
                      <a:pt x="0" y="3"/>
                    </a:cubicBezTo>
                    <a:cubicBezTo>
                      <a:pt x="2" y="4"/>
                      <a:pt x="2" y="4"/>
                      <a:pt x="2" y="4"/>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5" name="Freeform 1186">
                <a:extLst>
                  <a:ext uri="{FF2B5EF4-FFF2-40B4-BE49-F238E27FC236}">
                    <a16:creationId xmlns:a16="http://schemas.microsoft.com/office/drawing/2014/main" id="{961DF5CC-8EC1-48E1-A128-CF3F380E279D}"/>
                  </a:ext>
                </a:extLst>
              </p:cNvPr>
              <p:cNvSpPr>
                <a:spLocks/>
              </p:cNvSpPr>
              <p:nvPr/>
            </p:nvSpPr>
            <p:spPr bwMode="auto">
              <a:xfrm>
                <a:off x="2094" y="1085"/>
                <a:ext cx="23" cy="25"/>
              </a:xfrm>
              <a:custGeom>
                <a:avLst/>
                <a:gdLst>
                  <a:gd name="T0" fmla="*/ 1 w 23"/>
                  <a:gd name="T1" fmla="*/ 25 h 25"/>
                  <a:gd name="T2" fmla="*/ 4 w 23"/>
                  <a:gd name="T3" fmla="*/ 25 h 25"/>
                  <a:gd name="T4" fmla="*/ 5 w 23"/>
                  <a:gd name="T5" fmla="*/ 23 h 25"/>
                  <a:gd name="T6" fmla="*/ 8 w 23"/>
                  <a:gd name="T7" fmla="*/ 23 h 25"/>
                  <a:gd name="T8" fmla="*/ 18 w 23"/>
                  <a:gd name="T9" fmla="*/ 14 h 25"/>
                  <a:gd name="T10" fmla="*/ 22 w 23"/>
                  <a:gd name="T11" fmla="*/ 11 h 25"/>
                  <a:gd name="T12" fmla="*/ 23 w 23"/>
                  <a:gd name="T13" fmla="*/ 7 h 25"/>
                  <a:gd name="T14" fmla="*/ 22 w 23"/>
                  <a:gd name="T15" fmla="*/ 7 h 25"/>
                  <a:gd name="T16" fmla="*/ 20 w 23"/>
                  <a:gd name="T17" fmla="*/ 7 h 25"/>
                  <a:gd name="T18" fmla="*/ 19 w 23"/>
                  <a:gd name="T19" fmla="*/ 0 h 25"/>
                  <a:gd name="T20" fmla="*/ 18 w 23"/>
                  <a:gd name="T21" fmla="*/ 0 h 25"/>
                  <a:gd name="T22" fmla="*/ 15 w 23"/>
                  <a:gd name="T23" fmla="*/ 5 h 25"/>
                  <a:gd name="T24" fmla="*/ 13 w 23"/>
                  <a:gd name="T25" fmla="*/ 7 h 25"/>
                  <a:gd name="T26" fmla="*/ 14 w 23"/>
                  <a:gd name="T27" fmla="*/ 9 h 25"/>
                  <a:gd name="T28" fmla="*/ 11 w 23"/>
                  <a:gd name="T29" fmla="*/ 9 h 25"/>
                  <a:gd name="T30" fmla="*/ 10 w 23"/>
                  <a:gd name="T31" fmla="*/ 10 h 25"/>
                  <a:gd name="T32" fmla="*/ 9 w 23"/>
                  <a:gd name="T33" fmla="*/ 13 h 25"/>
                  <a:gd name="T34" fmla="*/ 8 w 23"/>
                  <a:gd name="T35" fmla="*/ 10 h 25"/>
                  <a:gd name="T36" fmla="*/ 9 w 23"/>
                  <a:gd name="T37" fmla="*/ 8 h 25"/>
                  <a:gd name="T38" fmla="*/ 8 w 23"/>
                  <a:gd name="T39" fmla="*/ 6 h 25"/>
                  <a:gd name="T40" fmla="*/ 5 w 23"/>
                  <a:gd name="T41" fmla="*/ 9 h 25"/>
                  <a:gd name="T42" fmla="*/ 4 w 23"/>
                  <a:gd name="T43" fmla="*/ 8 h 25"/>
                  <a:gd name="T44" fmla="*/ 3 w 23"/>
                  <a:gd name="T45" fmla="*/ 12 h 25"/>
                  <a:gd name="T46" fmla="*/ 1 w 23"/>
                  <a:gd name="T47" fmla="*/ 14 h 25"/>
                  <a:gd name="T48" fmla="*/ 2 w 23"/>
                  <a:gd name="T49" fmla="*/ 19 h 25"/>
                  <a:gd name="T50" fmla="*/ 0 w 23"/>
                  <a:gd name="T51" fmla="*/ 22 h 25"/>
                  <a:gd name="T52" fmla="*/ 1 w 23"/>
                  <a:gd name="T5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5">
                    <a:moveTo>
                      <a:pt x="1" y="25"/>
                    </a:moveTo>
                    <a:lnTo>
                      <a:pt x="4" y="25"/>
                    </a:lnTo>
                    <a:lnTo>
                      <a:pt x="5" y="23"/>
                    </a:lnTo>
                    <a:lnTo>
                      <a:pt x="8" y="23"/>
                    </a:lnTo>
                    <a:lnTo>
                      <a:pt x="18" y="14"/>
                    </a:lnTo>
                    <a:lnTo>
                      <a:pt x="22" y="11"/>
                    </a:lnTo>
                    <a:lnTo>
                      <a:pt x="23" y="7"/>
                    </a:lnTo>
                    <a:lnTo>
                      <a:pt x="22" y="7"/>
                    </a:lnTo>
                    <a:lnTo>
                      <a:pt x="20" y="7"/>
                    </a:lnTo>
                    <a:lnTo>
                      <a:pt x="19" y="0"/>
                    </a:lnTo>
                    <a:lnTo>
                      <a:pt x="18" y="0"/>
                    </a:lnTo>
                    <a:lnTo>
                      <a:pt x="15" y="5"/>
                    </a:lnTo>
                    <a:lnTo>
                      <a:pt x="13" y="7"/>
                    </a:lnTo>
                    <a:lnTo>
                      <a:pt x="14" y="9"/>
                    </a:lnTo>
                    <a:lnTo>
                      <a:pt x="11" y="9"/>
                    </a:lnTo>
                    <a:lnTo>
                      <a:pt x="10" y="10"/>
                    </a:lnTo>
                    <a:lnTo>
                      <a:pt x="9" y="13"/>
                    </a:lnTo>
                    <a:lnTo>
                      <a:pt x="8" y="10"/>
                    </a:lnTo>
                    <a:lnTo>
                      <a:pt x="9" y="8"/>
                    </a:lnTo>
                    <a:lnTo>
                      <a:pt x="8" y="6"/>
                    </a:lnTo>
                    <a:lnTo>
                      <a:pt x="5" y="9"/>
                    </a:lnTo>
                    <a:lnTo>
                      <a:pt x="4" y="8"/>
                    </a:lnTo>
                    <a:lnTo>
                      <a:pt x="3" y="12"/>
                    </a:lnTo>
                    <a:lnTo>
                      <a:pt x="1" y="14"/>
                    </a:lnTo>
                    <a:lnTo>
                      <a:pt x="2" y="19"/>
                    </a:lnTo>
                    <a:lnTo>
                      <a:pt x="0" y="22"/>
                    </a:lnTo>
                    <a:lnTo>
                      <a:pt x="1"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6" name="Freeform 1187">
                <a:extLst>
                  <a:ext uri="{FF2B5EF4-FFF2-40B4-BE49-F238E27FC236}">
                    <a16:creationId xmlns:a16="http://schemas.microsoft.com/office/drawing/2014/main" id="{EDDCCE37-80F9-450B-919F-D7E263E64285}"/>
                  </a:ext>
                </a:extLst>
              </p:cNvPr>
              <p:cNvSpPr>
                <a:spLocks/>
              </p:cNvSpPr>
              <p:nvPr/>
            </p:nvSpPr>
            <p:spPr bwMode="auto">
              <a:xfrm>
                <a:off x="2201" y="1068"/>
                <a:ext cx="4" cy="6"/>
              </a:xfrm>
              <a:custGeom>
                <a:avLst/>
                <a:gdLst>
                  <a:gd name="T0" fmla="*/ 4 w 4"/>
                  <a:gd name="T1" fmla="*/ 4 h 6"/>
                  <a:gd name="T2" fmla="*/ 4 w 4"/>
                  <a:gd name="T3" fmla="*/ 0 h 6"/>
                  <a:gd name="T4" fmla="*/ 1 w 4"/>
                  <a:gd name="T5" fmla="*/ 2 h 6"/>
                  <a:gd name="T6" fmla="*/ 0 w 4"/>
                  <a:gd name="T7" fmla="*/ 4 h 6"/>
                  <a:gd name="T8" fmla="*/ 1 w 4"/>
                  <a:gd name="T9" fmla="*/ 6 h 6"/>
                  <a:gd name="T10" fmla="*/ 4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4" y="4"/>
                    </a:moveTo>
                    <a:lnTo>
                      <a:pt x="4" y="0"/>
                    </a:lnTo>
                    <a:lnTo>
                      <a:pt x="1" y="2"/>
                    </a:lnTo>
                    <a:lnTo>
                      <a:pt x="0" y="4"/>
                    </a:lnTo>
                    <a:lnTo>
                      <a:pt x="1" y="6"/>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7" name="Freeform 1188">
                <a:extLst>
                  <a:ext uri="{FF2B5EF4-FFF2-40B4-BE49-F238E27FC236}">
                    <a16:creationId xmlns:a16="http://schemas.microsoft.com/office/drawing/2014/main" id="{90338D65-20E3-4DE0-8275-61366B26F009}"/>
                  </a:ext>
                </a:extLst>
              </p:cNvPr>
              <p:cNvSpPr>
                <a:spLocks/>
              </p:cNvSpPr>
              <p:nvPr/>
            </p:nvSpPr>
            <p:spPr bwMode="auto">
              <a:xfrm>
                <a:off x="2082" y="1111"/>
                <a:ext cx="10" cy="18"/>
              </a:xfrm>
              <a:custGeom>
                <a:avLst/>
                <a:gdLst>
                  <a:gd name="T0" fmla="*/ 2 w 10"/>
                  <a:gd name="T1" fmla="*/ 9 h 18"/>
                  <a:gd name="T2" fmla="*/ 5 w 10"/>
                  <a:gd name="T3" fmla="*/ 12 h 18"/>
                  <a:gd name="T4" fmla="*/ 9 w 10"/>
                  <a:gd name="T5" fmla="*/ 18 h 18"/>
                  <a:gd name="T6" fmla="*/ 10 w 10"/>
                  <a:gd name="T7" fmla="*/ 15 h 18"/>
                  <a:gd name="T8" fmla="*/ 8 w 10"/>
                  <a:gd name="T9" fmla="*/ 9 h 18"/>
                  <a:gd name="T10" fmla="*/ 8 w 10"/>
                  <a:gd name="T11" fmla="*/ 4 h 18"/>
                  <a:gd name="T12" fmla="*/ 6 w 10"/>
                  <a:gd name="T13" fmla="*/ 4 h 18"/>
                  <a:gd name="T14" fmla="*/ 2 w 10"/>
                  <a:gd name="T15" fmla="*/ 0 h 18"/>
                  <a:gd name="T16" fmla="*/ 0 w 10"/>
                  <a:gd name="T17" fmla="*/ 0 h 18"/>
                  <a:gd name="T18" fmla="*/ 0 w 10"/>
                  <a:gd name="T19" fmla="*/ 2 h 18"/>
                  <a:gd name="T20" fmla="*/ 5 w 10"/>
                  <a:gd name="T21" fmla="*/ 8 h 18"/>
                  <a:gd name="T22" fmla="*/ 2 w 10"/>
                  <a:gd name="T23" fmla="*/ 7 h 18"/>
                  <a:gd name="T24" fmla="*/ 2 w 10"/>
                  <a:gd name="T2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8">
                    <a:moveTo>
                      <a:pt x="2" y="9"/>
                    </a:moveTo>
                    <a:lnTo>
                      <a:pt x="5" y="12"/>
                    </a:lnTo>
                    <a:lnTo>
                      <a:pt x="9" y="18"/>
                    </a:lnTo>
                    <a:lnTo>
                      <a:pt x="10" y="15"/>
                    </a:lnTo>
                    <a:lnTo>
                      <a:pt x="8" y="9"/>
                    </a:lnTo>
                    <a:lnTo>
                      <a:pt x="8" y="4"/>
                    </a:lnTo>
                    <a:lnTo>
                      <a:pt x="6" y="4"/>
                    </a:lnTo>
                    <a:lnTo>
                      <a:pt x="2" y="0"/>
                    </a:lnTo>
                    <a:lnTo>
                      <a:pt x="0" y="0"/>
                    </a:lnTo>
                    <a:lnTo>
                      <a:pt x="0" y="2"/>
                    </a:lnTo>
                    <a:lnTo>
                      <a:pt x="5" y="8"/>
                    </a:lnTo>
                    <a:lnTo>
                      <a:pt x="2" y="7"/>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8" name="Freeform 1189">
                <a:extLst>
                  <a:ext uri="{FF2B5EF4-FFF2-40B4-BE49-F238E27FC236}">
                    <a16:creationId xmlns:a16="http://schemas.microsoft.com/office/drawing/2014/main" id="{7C372053-55DE-42E4-9888-FBDA738CB812}"/>
                  </a:ext>
                </a:extLst>
              </p:cNvPr>
              <p:cNvSpPr>
                <a:spLocks/>
              </p:cNvSpPr>
              <p:nvPr/>
            </p:nvSpPr>
            <p:spPr bwMode="auto">
              <a:xfrm>
                <a:off x="2086" y="1094"/>
                <a:ext cx="8" cy="19"/>
              </a:xfrm>
              <a:custGeom>
                <a:avLst/>
                <a:gdLst>
                  <a:gd name="T0" fmla="*/ 2 w 8"/>
                  <a:gd name="T1" fmla="*/ 16 h 19"/>
                  <a:gd name="T2" fmla="*/ 0 w 8"/>
                  <a:gd name="T3" fmla="*/ 18 h 19"/>
                  <a:gd name="T4" fmla="*/ 3 w 8"/>
                  <a:gd name="T5" fmla="*/ 19 h 19"/>
                  <a:gd name="T6" fmla="*/ 7 w 8"/>
                  <a:gd name="T7" fmla="*/ 17 h 19"/>
                  <a:gd name="T8" fmla="*/ 6 w 8"/>
                  <a:gd name="T9" fmla="*/ 15 h 19"/>
                  <a:gd name="T10" fmla="*/ 8 w 8"/>
                  <a:gd name="T11" fmla="*/ 12 h 19"/>
                  <a:gd name="T12" fmla="*/ 8 w 8"/>
                  <a:gd name="T13" fmla="*/ 4 h 19"/>
                  <a:gd name="T14" fmla="*/ 7 w 8"/>
                  <a:gd name="T15" fmla="*/ 0 h 19"/>
                  <a:gd name="T16" fmla="*/ 5 w 8"/>
                  <a:gd name="T17" fmla="*/ 1 h 19"/>
                  <a:gd name="T18" fmla="*/ 5 w 8"/>
                  <a:gd name="T19" fmla="*/ 3 h 19"/>
                  <a:gd name="T20" fmla="*/ 3 w 8"/>
                  <a:gd name="T21" fmla="*/ 2 h 19"/>
                  <a:gd name="T22" fmla="*/ 2 w 8"/>
                  <a:gd name="T23" fmla="*/ 4 h 19"/>
                  <a:gd name="T24" fmla="*/ 2 w 8"/>
                  <a:gd name="T25" fmla="*/ 11 h 19"/>
                  <a:gd name="T26" fmla="*/ 3 w 8"/>
                  <a:gd name="T27" fmla="*/ 14 h 19"/>
                  <a:gd name="T28" fmla="*/ 2 w 8"/>
                  <a:gd name="T2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9">
                    <a:moveTo>
                      <a:pt x="2" y="16"/>
                    </a:moveTo>
                    <a:lnTo>
                      <a:pt x="0" y="18"/>
                    </a:lnTo>
                    <a:lnTo>
                      <a:pt x="3" y="19"/>
                    </a:lnTo>
                    <a:lnTo>
                      <a:pt x="7" y="17"/>
                    </a:lnTo>
                    <a:lnTo>
                      <a:pt x="6" y="15"/>
                    </a:lnTo>
                    <a:lnTo>
                      <a:pt x="8" y="12"/>
                    </a:lnTo>
                    <a:lnTo>
                      <a:pt x="8" y="4"/>
                    </a:lnTo>
                    <a:lnTo>
                      <a:pt x="7" y="0"/>
                    </a:lnTo>
                    <a:lnTo>
                      <a:pt x="5" y="1"/>
                    </a:lnTo>
                    <a:lnTo>
                      <a:pt x="5" y="3"/>
                    </a:lnTo>
                    <a:lnTo>
                      <a:pt x="3" y="2"/>
                    </a:lnTo>
                    <a:lnTo>
                      <a:pt x="2" y="4"/>
                    </a:lnTo>
                    <a:lnTo>
                      <a:pt x="2" y="11"/>
                    </a:lnTo>
                    <a:lnTo>
                      <a:pt x="3" y="14"/>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9" name="Freeform 1190">
                <a:extLst>
                  <a:ext uri="{FF2B5EF4-FFF2-40B4-BE49-F238E27FC236}">
                    <a16:creationId xmlns:a16="http://schemas.microsoft.com/office/drawing/2014/main" id="{85EB9A22-9DFB-4847-89E6-7B6499DE215C}"/>
                  </a:ext>
                </a:extLst>
              </p:cNvPr>
              <p:cNvSpPr>
                <a:spLocks/>
              </p:cNvSpPr>
              <p:nvPr/>
            </p:nvSpPr>
            <p:spPr bwMode="auto">
              <a:xfrm>
                <a:off x="2689" y="1460"/>
                <a:ext cx="11" cy="12"/>
              </a:xfrm>
              <a:custGeom>
                <a:avLst/>
                <a:gdLst>
                  <a:gd name="T0" fmla="*/ 1 w 11"/>
                  <a:gd name="T1" fmla="*/ 4 h 12"/>
                  <a:gd name="T2" fmla="*/ 2 w 11"/>
                  <a:gd name="T3" fmla="*/ 5 h 12"/>
                  <a:gd name="T4" fmla="*/ 3 w 11"/>
                  <a:gd name="T5" fmla="*/ 6 h 12"/>
                  <a:gd name="T6" fmla="*/ 5 w 11"/>
                  <a:gd name="T7" fmla="*/ 8 h 12"/>
                  <a:gd name="T8" fmla="*/ 5 w 11"/>
                  <a:gd name="T9" fmla="*/ 10 h 12"/>
                  <a:gd name="T10" fmla="*/ 5 w 11"/>
                  <a:gd name="T11" fmla="*/ 11 h 12"/>
                  <a:gd name="T12" fmla="*/ 7 w 11"/>
                  <a:gd name="T13" fmla="*/ 11 h 12"/>
                  <a:gd name="T14" fmla="*/ 8 w 11"/>
                  <a:gd name="T15" fmla="*/ 12 h 12"/>
                  <a:gd name="T16" fmla="*/ 9 w 11"/>
                  <a:gd name="T17" fmla="*/ 12 h 12"/>
                  <a:gd name="T18" fmla="*/ 9 w 11"/>
                  <a:gd name="T19" fmla="*/ 10 h 12"/>
                  <a:gd name="T20" fmla="*/ 10 w 11"/>
                  <a:gd name="T21" fmla="*/ 10 h 12"/>
                  <a:gd name="T22" fmla="*/ 11 w 11"/>
                  <a:gd name="T23" fmla="*/ 9 h 12"/>
                  <a:gd name="T24" fmla="*/ 9 w 11"/>
                  <a:gd name="T25" fmla="*/ 7 h 12"/>
                  <a:gd name="T26" fmla="*/ 10 w 11"/>
                  <a:gd name="T27" fmla="*/ 6 h 12"/>
                  <a:gd name="T28" fmla="*/ 10 w 11"/>
                  <a:gd name="T29" fmla="*/ 5 h 12"/>
                  <a:gd name="T30" fmla="*/ 8 w 11"/>
                  <a:gd name="T31" fmla="*/ 3 h 12"/>
                  <a:gd name="T32" fmla="*/ 6 w 11"/>
                  <a:gd name="T33" fmla="*/ 3 h 12"/>
                  <a:gd name="T34" fmla="*/ 5 w 11"/>
                  <a:gd name="T35" fmla="*/ 2 h 12"/>
                  <a:gd name="T36" fmla="*/ 5 w 11"/>
                  <a:gd name="T37" fmla="*/ 1 h 12"/>
                  <a:gd name="T38" fmla="*/ 4 w 11"/>
                  <a:gd name="T39" fmla="*/ 1 h 12"/>
                  <a:gd name="T40" fmla="*/ 2 w 11"/>
                  <a:gd name="T41" fmla="*/ 0 h 12"/>
                  <a:gd name="T42" fmla="*/ 1 w 11"/>
                  <a:gd name="T43" fmla="*/ 1 h 12"/>
                  <a:gd name="T44" fmla="*/ 0 w 11"/>
                  <a:gd name="T45" fmla="*/ 2 h 12"/>
                  <a:gd name="T46" fmla="*/ 1 w 11"/>
                  <a:gd name="T47" fmla="*/ 4 h 12"/>
                  <a:gd name="T48" fmla="*/ 1 w 11"/>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1" y="4"/>
                    </a:moveTo>
                    <a:lnTo>
                      <a:pt x="2" y="5"/>
                    </a:lnTo>
                    <a:lnTo>
                      <a:pt x="3" y="6"/>
                    </a:lnTo>
                    <a:lnTo>
                      <a:pt x="5" y="8"/>
                    </a:lnTo>
                    <a:lnTo>
                      <a:pt x="5" y="10"/>
                    </a:lnTo>
                    <a:lnTo>
                      <a:pt x="5" y="11"/>
                    </a:lnTo>
                    <a:lnTo>
                      <a:pt x="7" y="11"/>
                    </a:lnTo>
                    <a:lnTo>
                      <a:pt x="8" y="12"/>
                    </a:lnTo>
                    <a:lnTo>
                      <a:pt x="9" y="12"/>
                    </a:lnTo>
                    <a:lnTo>
                      <a:pt x="9" y="10"/>
                    </a:lnTo>
                    <a:lnTo>
                      <a:pt x="10" y="10"/>
                    </a:lnTo>
                    <a:lnTo>
                      <a:pt x="11" y="9"/>
                    </a:lnTo>
                    <a:lnTo>
                      <a:pt x="9" y="7"/>
                    </a:lnTo>
                    <a:lnTo>
                      <a:pt x="10" y="6"/>
                    </a:lnTo>
                    <a:lnTo>
                      <a:pt x="10" y="5"/>
                    </a:lnTo>
                    <a:lnTo>
                      <a:pt x="8" y="3"/>
                    </a:lnTo>
                    <a:lnTo>
                      <a:pt x="6" y="3"/>
                    </a:lnTo>
                    <a:lnTo>
                      <a:pt x="5" y="2"/>
                    </a:lnTo>
                    <a:lnTo>
                      <a:pt x="5" y="1"/>
                    </a:lnTo>
                    <a:lnTo>
                      <a:pt x="4" y="1"/>
                    </a:lnTo>
                    <a:lnTo>
                      <a:pt x="2" y="0"/>
                    </a:lnTo>
                    <a:lnTo>
                      <a:pt x="1" y="1"/>
                    </a:lnTo>
                    <a:lnTo>
                      <a:pt x="0" y="2"/>
                    </a:lnTo>
                    <a:lnTo>
                      <a:pt x="1"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0" name="Freeform 1191">
                <a:extLst>
                  <a:ext uri="{FF2B5EF4-FFF2-40B4-BE49-F238E27FC236}">
                    <a16:creationId xmlns:a16="http://schemas.microsoft.com/office/drawing/2014/main" id="{70584D38-1F23-4478-947E-679752651DED}"/>
                  </a:ext>
                </a:extLst>
              </p:cNvPr>
              <p:cNvSpPr>
                <a:spLocks/>
              </p:cNvSpPr>
              <p:nvPr/>
            </p:nvSpPr>
            <p:spPr bwMode="auto">
              <a:xfrm>
                <a:off x="2692" y="1260"/>
                <a:ext cx="2" cy="2"/>
              </a:xfrm>
              <a:custGeom>
                <a:avLst/>
                <a:gdLst>
                  <a:gd name="T0" fmla="*/ 2 w 2"/>
                  <a:gd name="T1" fmla="*/ 2 h 2"/>
                  <a:gd name="T2" fmla="*/ 2 w 2"/>
                  <a:gd name="T3" fmla="*/ 1 h 2"/>
                  <a:gd name="T4" fmla="*/ 2 w 2"/>
                  <a:gd name="T5" fmla="*/ 1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1"/>
                    </a:ln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1" name="Freeform 1192">
                <a:extLst>
                  <a:ext uri="{FF2B5EF4-FFF2-40B4-BE49-F238E27FC236}">
                    <a16:creationId xmlns:a16="http://schemas.microsoft.com/office/drawing/2014/main" id="{92B07ECE-F263-4DAF-B16B-FB85F33D020E}"/>
                  </a:ext>
                </a:extLst>
              </p:cNvPr>
              <p:cNvSpPr>
                <a:spLocks/>
              </p:cNvSpPr>
              <p:nvPr/>
            </p:nvSpPr>
            <p:spPr bwMode="auto">
              <a:xfrm>
                <a:off x="2694" y="1264"/>
                <a:ext cx="5" cy="3"/>
              </a:xfrm>
              <a:custGeom>
                <a:avLst/>
                <a:gdLst>
                  <a:gd name="T0" fmla="*/ 0 w 5"/>
                  <a:gd name="T1" fmla="*/ 1 h 3"/>
                  <a:gd name="T2" fmla="*/ 1 w 5"/>
                  <a:gd name="T3" fmla="*/ 2 h 3"/>
                  <a:gd name="T4" fmla="*/ 3 w 5"/>
                  <a:gd name="T5" fmla="*/ 2 h 3"/>
                  <a:gd name="T6" fmla="*/ 4 w 5"/>
                  <a:gd name="T7" fmla="*/ 3 h 3"/>
                  <a:gd name="T8" fmla="*/ 5 w 5"/>
                  <a:gd name="T9" fmla="*/ 1 h 3"/>
                  <a:gd name="T10" fmla="*/ 3 w 5"/>
                  <a:gd name="T11" fmla="*/ 0 h 3"/>
                  <a:gd name="T12" fmla="*/ 1 w 5"/>
                  <a:gd name="T13" fmla="*/ 0 h 3"/>
                  <a:gd name="T14" fmla="*/ 0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1"/>
                    </a:moveTo>
                    <a:lnTo>
                      <a:pt x="1" y="2"/>
                    </a:lnTo>
                    <a:lnTo>
                      <a:pt x="3" y="2"/>
                    </a:lnTo>
                    <a:lnTo>
                      <a:pt x="4" y="3"/>
                    </a:lnTo>
                    <a:lnTo>
                      <a:pt x="5" y="1"/>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2" name="Freeform 1193">
                <a:extLst>
                  <a:ext uri="{FF2B5EF4-FFF2-40B4-BE49-F238E27FC236}">
                    <a16:creationId xmlns:a16="http://schemas.microsoft.com/office/drawing/2014/main" id="{48B7219A-F5FE-4151-A848-0F92F34B4F01}"/>
                  </a:ext>
                </a:extLst>
              </p:cNvPr>
              <p:cNvSpPr>
                <a:spLocks/>
              </p:cNvSpPr>
              <p:nvPr/>
            </p:nvSpPr>
            <p:spPr bwMode="auto">
              <a:xfrm>
                <a:off x="2687" y="1248"/>
                <a:ext cx="4" cy="3"/>
              </a:xfrm>
              <a:custGeom>
                <a:avLst/>
                <a:gdLst>
                  <a:gd name="T0" fmla="*/ 2 w 4"/>
                  <a:gd name="T1" fmla="*/ 0 h 3"/>
                  <a:gd name="T2" fmla="*/ 0 w 4"/>
                  <a:gd name="T3" fmla="*/ 0 h 3"/>
                  <a:gd name="T4" fmla="*/ 0 w 4"/>
                  <a:gd name="T5" fmla="*/ 1 h 3"/>
                  <a:gd name="T6" fmla="*/ 0 w 4"/>
                  <a:gd name="T7" fmla="*/ 2 h 3"/>
                  <a:gd name="T8" fmla="*/ 2 w 4"/>
                  <a:gd name="T9" fmla="*/ 3 h 3"/>
                  <a:gd name="T10" fmla="*/ 3 w 4"/>
                  <a:gd name="T11" fmla="*/ 3 h 3"/>
                  <a:gd name="T12" fmla="*/ 4 w 4"/>
                  <a:gd name="T13" fmla="*/ 3 h 3"/>
                  <a:gd name="T14" fmla="*/ 4 w 4"/>
                  <a:gd name="T15" fmla="*/ 2 h 3"/>
                  <a:gd name="T16" fmla="*/ 2 w 4"/>
                  <a:gd name="T17" fmla="*/ 0 h 3"/>
                  <a:gd name="T18" fmla="*/ 2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0"/>
                    </a:moveTo>
                    <a:lnTo>
                      <a:pt x="0" y="0"/>
                    </a:lnTo>
                    <a:lnTo>
                      <a:pt x="0" y="1"/>
                    </a:lnTo>
                    <a:lnTo>
                      <a:pt x="0" y="2"/>
                    </a:lnTo>
                    <a:lnTo>
                      <a:pt x="2" y="3"/>
                    </a:lnTo>
                    <a:lnTo>
                      <a:pt x="3" y="3"/>
                    </a:lnTo>
                    <a:lnTo>
                      <a:pt x="4" y="3"/>
                    </a:lnTo>
                    <a:lnTo>
                      <a:pt x="4" y="2"/>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3" name="Freeform 1194">
                <a:extLst>
                  <a:ext uri="{FF2B5EF4-FFF2-40B4-BE49-F238E27FC236}">
                    <a16:creationId xmlns:a16="http://schemas.microsoft.com/office/drawing/2014/main" id="{EBBFEEAB-5F4A-4961-9D7B-1C8FA1F2027E}"/>
                  </a:ext>
                </a:extLst>
              </p:cNvPr>
              <p:cNvSpPr>
                <a:spLocks/>
              </p:cNvSpPr>
              <p:nvPr/>
            </p:nvSpPr>
            <p:spPr bwMode="auto">
              <a:xfrm>
                <a:off x="2697" y="126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4" name="Freeform 1195">
                <a:extLst>
                  <a:ext uri="{FF2B5EF4-FFF2-40B4-BE49-F238E27FC236}">
                    <a16:creationId xmlns:a16="http://schemas.microsoft.com/office/drawing/2014/main" id="{7DAFFA28-2A52-4F42-9101-D1CB3D56F559}"/>
                  </a:ext>
                </a:extLst>
              </p:cNvPr>
              <p:cNvSpPr>
                <a:spLocks/>
              </p:cNvSpPr>
              <p:nvPr/>
            </p:nvSpPr>
            <p:spPr bwMode="auto">
              <a:xfrm>
                <a:off x="2677" y="1244"/>
                <a:ext cx="3" cy="4"/>
              </a:xfrm>
              <a:custGeom>
                <a:avLst/>
                <a:gdLst>
                  <a:gd name="T0" fmla="*/ 0 w 3"/>
                  <a:gd name="T1" fmla="*/ 0 h 4"/>
                  <a:gd name="T2" fmla="*/ 0 w 3"/>
                  <a:gd name="T3" fmla="*/ 4 h 4"/>
                  <a:gd name="T4" fmla="*/ 3 w 3"/>
                  <a:gd name="T5" fmla="*/ 4 h 4"/>
                  <a:gd name="T6" fmla="*/ 3 w 3"/>
                  <a:gd name="T7" fmla="*/ 3 h 4"/>
                  <a:gd name="T8" fmla="*/ 3 w 3"/>
                  <a:gd name="T9" fmla="*/ 1 h 4"/>
                  <a:gd name="T10" fmla="*/ 1 w 3"/>
                  <a:gd name="T11" fmla="*/ 1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0" y="4"/>
                    </a:lnTo>
                    <a:lnTo>
                      <a:pt x="3" y="4"/>
                    </a:lnTo>
                    <a:lnTo>
                      <a:pt x="3" y="3"/>
                    </a:lnTo>
                    <a:lnTo>
                      <a:pt x="3"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5" name="Freeform 1196">
                <a:extLst>
                  <a:ext uri="{FF2B5EF4-FFF2-40B4-BE49-F238E27FC236}">
                    <a16:creationId xmlns:a16="http://schemas.microsoft.com/office/drawing/2014/main" id="{D7C195F7-7254-47FD-B52B-58F7E0404BA2}"/>
                  </a:ext>
                </a:extLst>
              </p:cNvPr>
              <p:cNvSpPr>
                <a:spLocks/>
              </p:cNvSpPr>
              <p:nvPr/>
            </p:nvSpPr>
            <p:spPr bwMode="auto">
              <a:xfrm>
                <a:off x="2673" y="1464"/>
                <a:ext cx="12" cy="15"/>
              </a:xfrm>
              <a:custGeom>
                <a:avLst/>
                <a:gdLst>
                  <a:gd name="T0" fmla="*/ 12 w 12"/>
                  <a:gd name="T1" fmla="*/ 5 h 15"/>
                  <a:gd name="T2" fmla="*/ 10 w 12"/>
                  <a:gd name="T3" fmla="*/ 4 h 15"/>
                  <a:gd name="T4" fmla="*/ 8 w 12"/>
                  <a:gd name="T5" fmla="*/ 3 h 15"/>
                  <a:gd name="T6" fmla="*/ 7 w 12"/>
                  <a:gd name="T7" fmla="*/ 1 h 15"/>
                  <a:gd name="T8" fmla="*/ 5 w 12"/>
                  <a:gd name="T9" fmla="*/ 0 h 15"/>
                  <a:gd name="T10" fmla="*/ 4 w 12"/>
                  <a:gd name="T11" fmla="*/ 1 h 15"/>
                  <a:gd name="T12" fmla="*/ 1 w 12"/>
                  <a:gd name="T13" fmla="*/ 1 h 15"/>
                  <a:gd name="T14" fmla="*/ 0 w 12"/>
                  <a:gd name="T15" fmla="*/ 0 h 15"/>
                  <a:gd name="T16" fmla="*/ 0 w 12"/>
                  <a:gd name="T17" fmla="*/ 1 h 15"/>
                  <a:gd name="T18" fmla="*/ 0 w 12"/>
                  <a:gd name="T19" fmla="*/ 5 h 15"/>
                  <a:gd name="T20" fmla="*/ 2 w 12"/>
                  <a:gd name="T21" fmla="*/ 7 h 15"/>
                  <a:gd name="T22" fmla="*/ 4 w 12"/>
                  <a:gd name="T23" fmla="*/ 10 h 15"/>
                  <a:gd name="T24" fmla="*/ 4 w 12"/>
                  <a:gd name="T25" fmla="*/ 11 h 15"/>
                  <a:gd name="T26" fmla="*/ 5 w 12"/>
                  <a:gd name="T27" fmla="*/ 14 h 15"/>
                  <a:gd name="T28" fmla="*/ 6 w 12"/>
                  <a:gd name="T29" fmla="*/ 15 h 15"/>
                  <a:gd name="T30" fmla="*/ 8 w 12"/>
                  <a:gd name="T31" fmla="*/ 14 h 15"/>
                  <a:gd name="T32" fmla="*/ 10 w 12"/>
                  <a:gd name="T33" fmla="*/ 13 h 15"/>
                  <a:gd name="T34" fmla="*/ 11 w 12"/>
                  <a:gd name="T35" fmla="*/ 13 h 15"/>
                  <a:gd name="T36" fmla="*/ 12 w 12"/>
                  <a:gd name="T37" fmla="*/ 11 h 15"/>
                  <a:gd name="T38" fmla="*/ 12 w 12"/>
                  <a:gd name="T39" fmla="*/ 10 h 15"/>
                  <a:gd name="T40" fmla="*/ 12 w 12"/>
                  <a:gd name="T41" fmla="*/ 9 h 15"/>
                  <a:gd name="T42" fmla="*/ 12 w 12"/>
                  <a:gd name="T4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5">
                    <a:moveTo>
                      <a:pt x="12" y="5"/>
                    </a:moveTo>
                    <a:lnTo>
                      <a:pt x="10" y="4"/>
                    </a:lnTo>
                    <a:lnTo>
                      <a:pt x="8" y="3"/>
                    </a:lnTo>
                    <a:lnTo>
                      <a:pt x="7" y="1"/>
                    </a:lnTo>
                    <a:lnTo>
                      <a:pt x="5" y="0"/>
                    </a:lnTo>
                    <a:lnTo>
                      <a:pt x="4" y="1"/>
                    </a:lnTo>
                    <a:lnTo>
                      <a:pt x="1" y="1"/>
                    </a:lnTo>
                    <a:lnTo>
                      <a:pt x="0" y="0"/>
                    </a:lnTo>
                    <a:lnTo>
                      <a:pt x="0" y="1"/>
                    </a:lnTo>
                    <a:lnTo>
                      <a:pt x="0" y="5"/>
                    </a:lnTo>
                    <a:lnTo>
                      <a:pt x="2" y="7"/>
                    </a:lnTo>
                    <a:lnTo>
                      <a:pt x="4" y="10"/>
                    </a:lnTo>
                    <a:lnTo>
                      <a:pt x="4" y="11"/>
                    </a:lnTo>
                    <a:lnTo>
                      <a:pt x="5" y="14"/>
                    </a:lnTo>
                    <a:lnTo>
                      <a:pt x="6" y="15"/>
                    </a:lnTo>
                    <a:lnTo>
                      <a:pt x="8" y="14"/>
                    </a:lnTo>
                    <a:lnTo>
                      <a:pt x="10" y="13"/>
                    </a:lnTo>
                    <a:lnTo>
                      <a:pt x="11" y="13"/>
                    </a:lnTo>
                    <a:lnTo>
                      <a:pt x="12" y="11"/>
                    </a:lnTo>
                    <a:lnTo>
                      <a:pt x="12" y="10"/>
                    </a:lnTo>
                    <a:lnTo>
                      <a:pt x="12" y="9"/>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6" name="Freeform 1197">
                <a:extLst>
                  <a:ext uri="{FF2B5EF4-FFF2-40B4-BE49-F238E27FC236}">
                    <a16:creationId xmlns:a16="http://schemas.microsoft.com/office/drawing/2014/main" id="{7D628AD7-302E-4696-BC8F-7C7E3BC54260}"/>
                  </a:ext>
                </a:extLst>
              </p:cNvPr>
              <p:cNvSpPr>
                <a:spLocks/>
              </p:cNvSpPr>
              <p:nvPr/>
            </p:nvSpPr>
            <p:spPr bwMode="auto">
              <a:xfrm>
                <a:off x="2593" y="1244"/>
                <a:ext cx="3" cy="7"/>
              </a:xfrm>
              <a:custGeom>
                <a:avLst/>
                <a:gdLst>
                  <a:gd name="T0" fmla="*/ 2 w 3"/>
                  <a:gd name="T1" fmla="*/ 7 h 7"/>
                  <a:gd name="T2" fmla="*/ 3 w 3"/>
                  <a:gd name="T3" fmla="*/ 6 h 7"/>
                  <a:gd name="T4" fmla="*/ 3 w 3"/>
                  <a:gd name="T5" fmla="*/ 1 h 7"/>
                  <a:gd name="T6" fmla="*/ 2 w 3"/>
                  <a:gd name="T7" fmla="*/ 0 h 7"/>
                  <a:gd name="T8" fmla="*/ 1 w 3"/>
                  <a:gd name="T9" fmla="*/ 0 h 7"/>
                  <a:gd name="T10" fmla="*/ 0 w 3"/>
                  <a:gd name="T11" fmla="*/ 3 h 7"/>
                  <a:gd name="T12" fmla="*/ 1 w 3"/>
                  <a:gd name="T13" fmla="*/ 4 h 7"/>
                  <a:gd name="T14" fmla="*/ 1 w 3"/>
                  <a:gd name="T15" fmla="*/ 7 h 7"/>
                  <a:gd name="T16" fmla="*/ 2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2" y="7"/>
                    </a:moveTo>
                    <a:lnTo>
                      <a:pt x="3" y="6"/>
                    </a:lnTo>
                    <a:lnTo>
                      <a:pt x="3" y="1"/>
                    </a:lnTo>
                    <a:lnTo>
                      <a:pt x="2" y="0"/>
                    </a:lnTo>
                    <a:lnTo>
                      <a:pt x="1" y="0"/>
                    </a:lnTo>
                    <a:lnTo>
                      <a:pt x="0" y="3"/>
                    </a:lnTo>
                    <a:lnTo>
                      <a:pt x="1" y="4"/>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7" name="Freeform 1198">
                <a:extLst>
                  <a:ext uri="{FF2B5EF4-FFF2-40B4-BE49-F238E27FC236}">
                    <a16:creationId xmlns:a16="http://schemas.microsoft.com/office/drawing/2014/main" id="{96D8CB8D-97EF-4C66-933B-FE50FF1F3AAE}"/>
                  </a:ext>
                </a:extLst>
              </p:cNvPr>
              <p:cNvSpPr>
                <a:spLocks/>
              </p:cNvSpPr>
              <p:nvPr/>
            </p:nvSpPr>
            <p:spPr bwMode="auto">
              <a:xfrm>
                <a:off x="2597" y="1243"/>
                <a:ext cx="2" cy="5"/>
              </a:xfrm>
              <a:custGeom>
                <a:avLst/>
                <a:gdLst>
                  <a:gd name="T0" fmla="*/ 0 w 2"/>
                  <a:gd name="T1" fmla="*/ 1 h 5"/>
                  <a:gd name="T2" fmla="*/ 0 w 2"/>
                  <a:gd name="T3" fmla="*/ 5 h 5"/>
                  <a:gd name="T4" fmla="*/ 1 w 2"/>
                  <a:gd name="T5" fmla="*/ 4 h 5"/>
                  <a:gd name="T6" fmla="*/ 2 w 2"/>
                  <a:gd name="T7" fmla="*/ 4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5"/>
                    </a:lnTo>
                    <a:lnTo>
                      <a:pt x="1"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8" name="Freeform 1199">
                <a:extLst>
                  <a:ext uri="{FF2B5EF4-FFF2-40B4-BE49-F238E27FC236}">
                    <a16:creationId xmlns:a16="http://schemas.microsoft.com/office/drawing/2014/main" id="{604B3739-543E-4DCF-AF03-FDC05015F753}"/>
                  </a:ext>
                </a:extLst>
              </p:cNvPr>
              <p:cNvSpPr>
                <a:spLocks/>
              </p:cNvSpPr>
              <p:nvPr/>
            </p:nvSpPr>
            <p:spPr bwMode="auto">
              <a:xfrm>
                <a:off x="2587" y="1224"/>
                <a:ext cx="5" cy="3"/>
              </a:xfrm>
              <a:custGeom>
                <a:avLst/>
                <a:gdLst>
                  <a:gd name="T0" fmla="*/ 0 w 5"/>
                  <a:gd name="T1" fmla="*/ 2 h 3"/>
                  <a:gd name="T2" fmla="*/ 1 w 5"/>
                  <a:gd name="T3" fmla="*/ 3 h 3"/>
                  <a:gd name="T4" fmla="*/ 3 w 5"/>
                  <a:gd name="T5" fmla="*/ 3 h 3"/>
                  <a:gd name="T6" fmla="*/ 4 w 5"/>
                  <a:gd name="T7" fmla="*/ 3 h 3"/>
                  <a:gd name="T8" fmla="*/ 5 w 5"/>
                  <a:gd name="T9" fmla="*/ 1 h 3"/>
                  <a:gd name="T10" fmla="*/ 3 w 5"/>
                  <a:gd name="T11" fmla="*/ 0 h 3"/>
                  <a:gd name="T12" fmla="*/ 2 w 5"/>
                  <a:gd name="T13" fmla="*/ 0 h 3"/>
                  <a:gd name="T14" fmla="*/ 0 w 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2"/>
                    </a:moveTo>
                    <a:lnTo>
                      <a:pt x="1" y="3"/>
                    </a:lnTo>
                    <a:lnTo>
                      <a:pt x="3" y="3"/>
                    </a:lnTo>
                    <a:lnTo>
                      <a:pt x="4" y="3"/>
                    </a:lnTo>
                    <a:lnTo>
                      <a:pt x="5" y="1"/>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9" name="Freeform 1200">
                <a:extLst>
                  <a:ext uri="{FF2B5EF4-FFF2-40B4-BE49-F238E27FC236}">
                    <a16:creationId xmlns:a16="http://schemas.microsoft.com/office/drawing/2014/main" id="{C24F0CCA-33B6-42D7-B0A4-C91A18A2902C}"/>
                  </a:ext>
                </a:extLst>
              </p:cNvPr>
              <p:cNvSpPr>
                <a:spLocks/>
              </p:cNvSpPr>
              <p:nvPr/>
            </p:nvSpPr>
            <p:spPr bwMode="auto">
              <a:xfrm>
                <a:off x="2760" y="1302"/>
                <a:ext cx="4" cy="14"/>
              </a:xfrm>
              <a:custGeom>
                <a:avLst/>
                <a:gdLst>
                  <a:gd name="T0" fmla="*/ 3 w 4"/>
                  <a:gd name="T1" fmla="*/ 0 h 14"/>
                  <a:gd name="T2" fmla="*/ 1 w 4"/>
                  <a:gd name="T3" fmla="*/ 1 h 14"/>
                  <a:gd name="T4" fmla="*/ 1 w 4"/>
                  <a:gd name="T5" fmla="*/ 4 h 14"/>
                  <a:gd name="T6" fmla="*/ 0 w 4"/>
                  <a:gd name="T7" fmla="*/ 7 h 14"/>
                  <a:gd name="T8" fmla="*/ 0 w 4"/>
                  <a:gd name="T9" fmla="*/ 10 h 14"/>
                  <a:gd name="T10" fmla="*/ 1 w 4"/>
                  <a:gd name="T11" fmla="*/ 11 h 14"/>
                  <a:gd name="T12" fmla="*/ 2 w 4"/>
                  <a:gd name="T13" fmla="*/ 14 h 14"/>
                  <a:gd name="T14" fmla="*/ 3 w 4"/>
                  <a:gd name="T15" fmla="*/ 13 h 14"/>
                  <a:gd name="T16" fmla="*/ 4 w 4"/>
                  <a:gd name="T17" fmla="*/ 12 h 14"/>
                  <a:gd name="T18" fmla="*/ 3 w 4"/>
                  <a:gd name="T19" fmla="*/ 8 h 14"/>
                  <a:gd name="T20" fmla="*/ 4 w 4"/>
                  <a:gd name="T21" fmla="*/ 3 h 14"/>
                  <a:gd name="T22" fmla="*/ 3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3" y="0"/>
                    </a:moveTo>
                    <a:lnTo>
                      <a:pt x="1" y="1"/>
                    </a:lnTo>
                    <a:lnTo>
                      <a:pt x="1" y="4"/>
                    </a:lnTo>
                    <a:lnTo>
                      <a:pt x="0" y="7"/>
                    </a:lnTo>
                    <a:lnTo>
                      <a:pt x="0" y="10"/>
                    </a:lnTo>
                    <a:lnTo>
                      <a:pt x="1" y="11"/>
                    </a:lnTo>
                    <a:lnTo>
                      <a:pt x="2" y="14"/>
                    </a:lnTo>
                    <a:lnTo>
                      <a:pt x="3" y="13"/>
                    </a:lnTo>
                    <a:lnTo>
                      <a:pt x="4" y="12"/>
                    </a:lnTo>
                    <a:lnTo>
                      <a:pt x="3"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0" name="Freeform 1201">
                <a:extLst>
                  <a:ext uri="{FF2B5EF4-FFF2-40B4-BE49-F238E27FC236}">
                    <a16:creationId xmlns:a16="http://schemas.microsoft.com/office/drawing/2014/main" id="{BC372EB4-B47D-446D-9298-F3646C509731}"/>
                  </a:ext>
                </a:extLst>
              </p:cNvPr>
              <p:cNvSpPr>
                <a:spLocks/>
              </p:cNvSpPr>
              <p:nvPr/>
            </p:nvSpPr>
            <p:spPr bwMode="auto">
              <a:xfrm>
                <a:off x="2641" y="1224"/>
                <a:ext cx="10" cy="9"/>
              </a:xfrm>
              <a:custGeom>
                <a:avLst/>
                <a:gdLst>
                  <a:gd name="T0" fmla="*/ 7 w 13"/>
                  <a:gd name="T1" fmla="*/ 1 h 11"/>
                  <a:gd name="T2" fmla="*/ 4 w 13"/>
                  <a:gd name="T3" fmla="*/ 0 h 11"/>
                  <a:gd name="T4" fmla="*/ 3 w 13"/>
                  <a:gd name="T5" fmla="*/ 2 h 11"/>
                  <a:gd name="T6" fmla="*/ 0 w 13"/>
                  <a:gd name="T7" fmla="*/ 3 h 11"/>
                  <a:gd name="T8" fmla="*/ 1 w 13"/>
                  <a:gd name="T9" fmla="*/ 4 h 11"/>
                  <a:gd name="T10" fmla="*/ 1 w 13"/>
                  <a:gd name="T11" fmla="*/ 8 h 11"/>
                  <a:gd name="T12" fmla="*/ 3 w 13"/>
                  <a:gd name="T13" fmla="*/ 9 h 11"/>
                  <a:gd name="T14" fmla="*/ 4 w 13"/>
                  <a:gd name="T15" fmla="*/ 7 h 11"/>
                  <a:gd name="T16" fmla="*/ 6 w 13"/>
                  <a:gd name="T17" fmla="*/ 9 h 11"/>
                  <a:gd name="T18" fmla="*/ 9 w 13"/>
                  <a:gd name="T19" fmla="*/ 9 h 11"/>
                  <a:gd name="T20" fmla="*/ 10 w 13"/>
                  <a:gd name="T21" fmla="*/ 11 h 11"/>
                  <a:gd name="T22" fmla="*/ 12 w 13"/>
                  <a:gd name="T23" fmla="*/ 11 h 11"/>
                  <a:gd name="T24" fmla="*/ 13 w 13"/>
                  <a:gd name="T25" fmla="*/ 8 h 11"/>
                  <a:gd name="T26" fmla="*/ 13 w 13"/>
                  <a:gd name="T27" fmla="*/ 5 h 11"/>
                  <a:gd name="T28" fmla="*/ 9 w 13"/>
                  <a:gd name="T29" fmla="*/ 4 h 11"/>
                  <a:gd name="T30" fmla="*/ 7 w 13"/>
                  <a:gd name="T3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1">
                    <a:moveTo>
                      <a:pt x="7" y="1"/>
                    </a:moveTo>
                    <a:cubicBezTo>
                      <a:pt x="4" y="0"/>
                      <a:pt x="4" y="0"/>
                      <a:pt x="4" y="0"/>
                    </a:cubicBezTo>
                    <a:cubicBezTo>
                      <a:pt x="3" y="2"/>
                      <a:pt x="3" y="2"/>
                      <a:pt x="3" y="2"/>
                    </a:cubicBezTo>
                    <a:cubicBezTo>
                      <a:pt x="0" y="3"/>
                      <a:pt x="0" y="3"/>
                      <a:pt x="0" y="3"/>
                    </a:cubicBezTo>
                    <a:cubicBezTo>
                      <a:pt x="1" y="4"/>
                      <a:pt x="1" y="4"/>
                      <a:pt x="1" y="4"/>
                    </a:cubicBezTo>
                    <a:cubicBezTo>
                      <a:pt x="1" y="8"/>
                      <a:pt x="1" y="8"/>
                      <a:pt x="1" y="8"/>
                    </a:cubicBezTo>
                    <a:cubicBezTo>
                      <a:pt x="3" y="9"/>
                      <a:pt x="3" y="9"/>
                      <a:pt x="3" y="9"/>
                    </a:cubicBezTo>
                    <a:cubicBezTo>
                      <a:pt x="4" y="7"/>
                      <a:pt x="4" y="7"/>
                      <a:pt x="4" y="7"/>
                    </a:cubicBezTo>
                    <a:cubicBezTo>
                      <a:pt x="6" y="9"/>
                      <a:pt x="6" y="9"/>
                      <a:pt x="6" y="9"/>
                    </a:cubicBezTo>
                    <a:cubicBezTo>
                      <a:pt x="9" y="9"/>
                      <a:pt x="9" y="9"/>
                      <a:pt x="9" y="9"/>
                    </a:cubicBezTo>
                    <a:cubicBezTo>
                      <a:pt x="10" y="11"/>
                      <a:pt x="10" y="11"/>
                      <a:pt x="10" y="11"/>
                    </a:cubicBezTo>
                    <a:cubicBezTo>
                      <a:pt x="10" y="11"/>
                      <a:pt x="12" y="11"/>
                      <a:pt x="12" y="11"/>
                    </a:cubicBezTo>
                    <a:cubicBezTo>
                      <a:pt x="13" y="8"/>
                      <a:pt x="13" y="8"/>
                      <a:pt x="13" y="8"/>
                    </a:cubicBezTo>
                    <a:cubicBezTo>
                      <a:pt x="13" y="5"/>
                      <a:pt x="13" y="5"/>
                      <a:pt x="13" y="5"/>
                    </a:cubicBezTo>
                    <a:cubicBezTo>
                      <a:pt x="9" y="4"/>
                      <a:pt x="9" y="4"/>
                      <a:pt x="9" y="4"/>
                    </a:cubicBez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1" name="Freeform 1202">
                <a:extLst>
                  <a:ext uri="{FF2B5EF4-FFF2-40B4-BE49-F238E27FC236}">
                    <a16:creationId xmlns:a16="http://schemas.microsoft.com/office/drawing/2014/main" id="{05E18ADC-2AE5-4B54-977B-4665B1624594}"/>
                  </a:ext>
                </a:extLst>
              </p:cNvPr>
              <p:cNvSpPr>
                <a:spLocks/>
              </p:cNvSpPr>
              <p:nvPr/>
            </p:nvSpPr>
            <p:spPr bwMode="auto">
              <a:xfrm>
                <a:off x="1957" y="1691"/>
                <a:ext cx="11" cy="10"/>
              </a:xfrm>
              <a:custGeom>
                <a:avLst/>
                <a:gdLst>
                  <a:gd name="T0" fmla="*/ 6 w 11"/>
                  <a:gd name="T1" fmla="*/ 6 h 10"/>
                  <a:gd name="T2" fmla="*/ 11 w 11"/>
                  <a:gd name="T3" fmla="*/ 2 h 10"/>
                  <a:gd name="T4" fmla="*/ 11 w 11"/>
                  <a:gd name="T5" fmla="*/ 0 h 10"/>
                  <a:gd name="T6" fmla="*/ 7 w 11"/>
                  <a:gd name="T7" fmla="*/ 2 h 10"/>
                  <a:gd name="T8" fmla="*/ 6 w 11"/>
                  <a:gd name="T9" fmla="*/ 5 h 10"/>
                  <a:gd name="T10" fmla="*/ 3 w 11"/>
                  <a:gd name="T11" fmla="*/ 5 h 10"/>
                  <a:gd name="T12" fmla="*/ 0 w 11"/>
                  <a:gd name="T13" fmla="*/ 10 h 10"/>
                  <a:gd name="T14" fmla="*/ 2 w 11"/>
                  <a:gd name="T15" fmla="*/ 10 h 10"/>
                  <a:gd name="T16" fmla="*/ 5 w 11"/>
                  <a:gd name="T17" fmla="*/ 7 h 10"/>
                  <a:gd name="T18" fmla="*/ 6 w 11"/>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6" y="6"/>
                    </a:moveTo>
                    <a:lnTo>
                      <a:pt x="11" y="2"/>
                    </a:lnTo>
                    <a:lnTo>
                      <a:pt x="11" y="0"/>
                    </a:lnTo>
                    <a:lnTo>
                      <a:pt x="7" y="2"/>
                    </a:lnTo>
                    <a:lnTo>
                      <a:pt x="6" y="5"/>
                    </a:lnTo>
                    <a:lnTo>
                      <a:pt x="3" y="5"/>
                    </a:lnTo>
                    <a:lnTo>
                      <a:pt x="0" y="10"/>
                    </a:lnTo>
                    <a:lnTo>
                      <a:pt x="2" y="10"/>
                    </a:lnTo>
                    <a:lnTo>
                      <a:pt x="5" y="7"/>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2" name="Freeform 1203">
                <a:extLst>
                  <a:ext uri="{FF2B5EF4-FFF2-40B4-BE49-F238E27FC236}">
                    <a16:creationId xmlns:a16="http://schemas.microsoft.com/office/drawing/2014/main" id="{F29F153F-1A3D-40F0-9ADE-970E93FFC024}"/>
                  </a:ext>
                </a:extLst>
              </p:cNvPr>
              <p:cNvSpPr>
                <a:spLocks/>
              </p:cNvSpPr>
              <p:nvPr/>
            </p:nvSpPr>
            <p:spPr bwMode="auto">
              <a:xfrm>
                <a:off x="2769" y="1315"/>
                <a:ext cx="2" cy="4"/>
              </a:xfrm>
              <a:custGeom>
                <a:avLst/>
                <a:gdLst>
                  <a:gd name="T0" fmla="*/ 2 w 2"/>
                  <a:gd name="T1" fmla="*/ 3 h 4"/>
                  <a:gd name="T2" fmla="*/ 2 w 2"/>
                  <a:gd name="T3" fmla="*/ 0 h 4"/>
                  <a:gd name="T4" fmla="*/ 1 w 2"/>
                  <a:gd name="T5" fmla="*/ 0 h 4"/>
                  <a:gd name="T6" fmla="*/ 0 w 2"/>
                  <a:gd name="T7" fmla="*/ 2 h 4"/>
                  <a:gd name="T8" fmla="*/ 1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0"/>
                    </a:lnTo>
                    <a:lnTo>
                      <a:pt x="1" y="0"/>
                    </a:lnTo>
                    <a:lnTo>
                      <a:pt x="0" y="2"/>
                    </a:lnTo>
                    <a:lnTo>
                      <a:pt x="1"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3" name="Freeform 1204">
                <a:extLst>
                  <a:ext uri="{FF2B5EF4-FFF2-40B4-BE49-F238E27FC236}">
                    <a16:creationId xmlns:a16="http://schemas.microsoft.com/office/drawing/2014/main" id="{9A37AF79-6114-4B17-B683-E6EBE3311389}"/>
                  </a:ext>
                </a:extLst>
              </p:cNvPr>
              <p:cNvSpPr>
                <a:spLocks/>
              </p:cNvSpPr>
              <p:nvPr/>
            </p:nvSpPr>
            <p:spPr bwMode="auto">
              <a:xfrm>
                <a:off x="2683" y="1248"/>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4" name="Freeform 1205">
                <a:extLst>
                  <a:ext uri="{FF2B5EF4-FFF2-40B4-BE49-F238E27FC236}">
                    <a16:creationId xmlns:a16="http://schemas.microsoft.com/office/drawing/2014/main" id="{6EEF0EB9-9D4D-4A08-8C0E-1DFF2A0389F3}"/>
                  </a:ext>
                </a:extLst>
              </p:cNvPr>
              <p:cNvSpPr>
                <a:spLocks/>
              </p:cNvSpPr>
              <p:nvPr/>
            </p:nvSpPr>
            <p:spPr bwMode="auto">
              <a:xfrm>
                <a:off x="2491" y="1204"/>
                <a:ext cx="47" cy="58"/>
              </a:xfrm>
              <a:custGeom>
                <a:avLst/>
                <a:gdLst>
                  <a:gd name="T0" fmla="*/ 16 w 47"/>
                  <a:gd name="T1" fmla="*/ 47 h 58"/>
                  <a:gd name="T2" fmla="*/ 19 w 47"/>
                  <a:gd name="T3" fmla="*/ 48 h 58"/>
                  <a:gd name="T4" fmla="*/ 20 w 47"/>
                  <a:gd name="T5" fmla="*/ 53 h 58"/>
                  <a:gd name="T6" fmla="*/ 22 w 47"/>
                  <a:gd name="T7" fmla="*/ 55 h 58"/>
                  <a:gd name="T8" fmla="*/ 24 w 47"/>
                  <a:gd name="T9" fmla="*/ 51 h 58"/>
                  <a:gd name="T10" fmla="*/ 24 w 47"/>
                  <a:gd name="T11" fmla="*/ 54 h 58"/>
                  <a:gd name="T12" fmla="*/ 28 w 47"/>
                  <a:gd name="T13" fmla="*/ 58 h 58"/>
                  <a:gd name="T14" fmla="*/ 30 w 47"/>
                  <a:gd name="T15" fmla="*/ 57 h 58"/>
                  <a:gd name="T16" fmla="*/ 33 w 47"/>
                  <a:gd name="T17" fmla="*/ 57 h 58"/>
                  <a:gd name="T18" fmla="*/ 36 w 47"/>
                  <a:gd name="T19" fmla="*/ 54 h 58"/>
                  <a:gd name="T20" fmla="*/ 37 w 47"/>
                  <a:gd name="T21" fmla="*/ 54 h 58"/>
                  <a:gd name="T22" fmla="*/ 40 w 47"/>
                  <a:gd name="T23" fmla="*/ 51 h 58"/>
                  <a:gd name="T24" fmla="*/ 42 w 47"/>
                  <a:gd name="T25" fmla="*/ 54 h 58"/>
                  <a:gd name="T26" fmla="*/ 44 w 47"/>
                  <a:gd name="T27" fmla="*/ 52 h 58"/>
                  <a:gd name="T28" fmla="*/ 47 w 47"/>
                  <a:gd name="T29" fmla="*/ 49 h 58"/>
                  <a:gd name="T30" fmla="*/ 47 w 47"/>
                  <a:gd name="T31" fmla="*/ 46 h 58"/>
                  <a:gd name="T32" fmla="*/ 44 w 47"/>
                  <a:gd name="T33" fmla="*/ 47 h 58"/>
                  <a:gd name="T34" fmla="*/ 43 w 47"/>
                  <a:gd name="T35" fmla="*/ 45 h 58"/>
                  <a:gd name="T36" fmla="*/ 45 w 47"/>
                  <a:gd name="T37" fmla="*/ 38 h 58"/>
                  <a:gd name="T38" fmla="*/ 47 w 47"/>
                  <a:gd name="T39" fmla="*/ 35 h 58"/>
                  <a:gd name="T40" fmla="*/ 43 w 47"/>
                  <a:gd name="T41" fmla="*/ 37 h 58"/>
                  <a:gd name="T42" fmla="*/ 41 w 47"/>
                  <a:gd name="T43" fmla="*/ 42 h 58"/>
                  <a:gd name="T44" fmla="*/ 41 w 47"/>
                  <a:gd name="T45" fmla="*/ 39 h 58"/>
                  <a:gd name="T46" fmla="*/ 43 w 47"/>
                  <a:gd name="T47" fmla="*/ 31 h 58"/>
                  <a:gd name="T48" fmla="*/ 41 w 47"/>
                  <a:gd name="T49" fmla="*/ 19 h 58"/>
                  <a:gd name="T50" fmla="*/ 37 w 47"/>
                  <a:gd name="T51" fmla="*/ 16 h 58"/>
                  <a:gd name="T52" fmla="*/ 37 w 47"/>
                  <a:gd name="T53" fmla="*/ 13 h 58"/>
                  <a:gd name="T54" fmla="*/ 36 w 47"/>
                  <a:gd name="T55" fmla="*/ 13 h 58"/>
                  <a:gd name="T56" fmla="*/ 33 w 47"/>
                  <a:gd name="T57" fmla="*/ 16 h 58"/>
                  <a:gd name="T58" fmla="*/ 33 w 47"/>
                  <a:gd name="T59" fmla="*/ 13 h 58"/>
                  <a:gd name="T60" fmla="*/ 36 w 47"/>
                  <a:gd name="T61" fmla="*/ 10 h 58"/>
                  <a:gd name="T62" fmla="*/ 34 w 47"/>
                  <a:gd name="T63" fmla="*/ 6 h 58"/>
                  <a:gd name="T64" fmla="*/ 35 w 47"/>
                  <a:gd name="T65" fmla="*/ 4 h 58"/>
                  <a:gd name="T66" fmla="*/ 35 w 47"/>
                  <a:gd name="T67" fmla="*/ 0 h 58"/>
                  <a:gd name="T68" fmla="*/ 30 w 47"/>
                  <a:gd name="T69" fmla="*/ 2 h 58"/>
                  <a:gd name="T70" fmla="*/ 26 w 47"/>
                  <a:gd name="T71" fmla="*/ 6 h 58"/>
                  <a:gd name="T72" fmla="*/ 25 w 47"/>
                  <a:gd name="T73" fmla="*/ 12 h 58"/>
                  <a:gd name="T74" fmla="*/ 26 w 47"/>
                  <a:gd name="T75" fmla="*/ 17 h 58"/>
                  <a:gd name="T76" fmla="*/ 23 w 47"/>
                  <a:gd name="T77" fmla="*/ 16 h 58"/>
                  <a:gd name="T78" fmla="*/ 23 w 47"/>
                  <a:gd name="T79" fmla="*/ 12 h 58"/>
                  <a:gd name="T80" fmla="*/ 21 w 47"/>
                  <a:gd name="T81" fmla="*/ 11 h 58"/>
                  <a:gd name="T82" fmla="*/ 20 w 47"/>
                  <a:gd name="T83" fmla="*/ 15 h 58"/>
                  <a:gd name="T84" fmla="*/ 19 w 47"/>
                  <a:gd name="T85" fmla="*/ 16 h 58"/>
                  <a:gd name="T86" fmla="*/ 20 w 47"/>
                  <a:gd name="T87" fmla="*/ 19 h 58"/>
                  <a:gd name="T88" fmla="*/ 19 w 47"/>
                  <a:gd name="T89" fmla="*/ 22 h 58"/>
                  <a:gd name="T90" fmla="*/ 16 w 47"/>
                  <a:gd name="T91" fmla="*/ 22 h 58"/>
                  <a:gd name="T92" fmla="*/ 15 w 47"/>
                  <a:gd name="T93" fmla="*/ 24 h 58"/>
                  <a:gd name="T94" fmla="*/ 10 w 47"/>
                  <a:gd name="T95" fmla="*/ 24 h 58"/>
                  <a:gd name="T96" fmla="*/ 9 w 47"/>
                  <a:gd name="T97" fmla="*/ 25 h 58"/>
                  <a:gd name="T98" fmla="*/ 6 w 47"/>
                  <a:gd name="T99" fmla="*/ 24 h 58"/>
                  <a:gd name="T100" fmla="*/ 0 w 47"/>
                  <a:gd name="T101" fmla="*/ 29 h 58"/>
                  <a:gd name="T102" fmla="*/ 1 w 47"/>
                  <a:gd name="T103" fmla="*/ 33 h 58"/>
                  <a:gd name="T104" fmla="*/ 4 w 47"/>
                  <a:gd name="T105" fmla="*/ 37 h 58"/>
                  <a:gd name="T106" fmla="*/ 6 w 47"/>
                  <a:gd name="T107" fmla="*/ 35 h 58"/>
                  <a:gd name="T108" fmla="*/ 5 w 47"/>
                  <a:gd name="T109" fmla="*/ 33 h 58"/>
                  <a:gd name="T110" fmla="*/ 6 w 47"/>
                  <a:gd name="T111" fmla="*/ 31 h 58"/>
                  <a:gd name="T112" fmla="*/ 9 w 47"/>
                  <a:gd name="T113" fmla="*/ 33 h 58"/>
                  <a:gd name="T114" fmla="*/ 8 w 47"/>
                  <a:gd name="T115" fmla="*/ 38 h 58"/>
                  <a:gd name="T116" fmla="*/ 11 w 47"/>
                  <a:gd name="T117" fmla="*/ 41 h 58"/>
                  <a:gd name="T118" fmla="*/ 12 w 47"/>
                  <a:gd name="T119" fmla="*/ 38 h 58"/>
                  <a:gd name="T120" fmla="*/ 13 w 47"/>
                  <a:gd name="T121" fmla="*/ 40 h 58"/>
                  <a:gd name="T122" fmla="*/ 12 w 47"/>
                  <a:gd name="T123" fmla="*/ 43 h 58"/>
                  <a:gd name="T124" fmla="*/ 16 w 47"/>
                  <a:gd name="T1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58">
                    <a:moveTo>
                      <a:pt x="16" y="47"/>
                    </a:moveTo>
                    <a:lnTo>
                      <a:pt x="19" y="48"/>
                    </a:lnTo>
                    <a:lnTo>
                      <a:pt x="20" y="53"/>
                    </a:lnTo>
                    <a:lnTo>
                      <a:pt x="22" y="55"/>
                    </a:lnTo>
                    <a:lnTo>
                      <a:pt x="24" y="51"/>
                    </a:lnTo>
                    <a:lnTo>
                      <a:pt x="24" y="54"/>
                    </a:lnTo>
                    <a:lnTo>
                      <a:pt x="28" y="58"/>
                    </a:lnTo>
                    <a:lnTo>
                      <a:pt x="30" y="57"/>
                    </a:lnTo>
                    <a:lnTo>
                      <a:pt x="33" y="57"/>
                    </a:lnTo>
                    <a:lnTo>
                      <a:pt x="36" y="54"/>
                    </a:lnTo>
                    <a:lnTo>
                      <a:pt x="37" y="54"/>
                    </a:lnTo>
                    <a:lnTo>
                      <a:pt x="40" y="51"/>
                    </a:lnTo>
                    <a:lnTo>
                      <a:pt x="42" y="54"/>
                    </a:lnTo>
                    <a:lnTo>
                      <a:pt x="44" y="52"/>
                    </a:lnTo>
                    <a:lnTo>
                      <a:pt x="47" y="49"/>
                    </a:lnTo>
                    <a:lnTo>
                      <a:pt x="47" y="46"/>
                    </a:lnTo>
                    <a:lnTo>
                      <a:pt x="44" y="47"/>
                    </a:lnTo>
                    <a:lnTo>
                      <a:pt x="43" y="45"/>
                    </a:lnTo>
                    <a:lnTo>
                      <a:pt x="45" y="38"/>
                    </a:lnTo>
                    <a:lnTo>
                      <a:pt x="47" y="35"/>
                    </a:lnTo>
                    <a:lnTo>
                      <a:pt x="43" y="37"/>
                    </a:lnTo>
                    <a:lnTo>
                      <a:pt x="41" y="42"/>
                    </a:lnTo>
                    <a:lnTo>
                      <a:pt x="41" y="39"/>
                    </a:lnTo>
                    <a:lnTo>
                      <a:pt x="43" y="31"/>
                    </a:lnTo>
                    <a:lnTo>
                      <a:pt x="41" y="19"/>
                    </a:lnTo>
                    <a:lnTo>
                      <a:pt x="37" y="16"/>
                    </a:lnTo>
                    <a:lnTo>
                      <a:pt x="37" y="13"/>
                    </a:lnTo>
                    <a:lnTo>
                      <a:pt x="36" y="13"/>
                    </a:lnTo>
                    <a:lnTo>
                      <a:pt x="33" y="16"/>
                    </a:lnTo>
                    <a:lnTo>
                      <a:pt x="33" y="13"/>
                    </a:lnTo>
                    <a:lnTo>
                      <a:pt x="36" y="10"/>
                    </a:lnTo>
                    <a:lnTo>
                      <a:pt x="34" y="6"/>
                    </a:lnTo>
                    <a:lnTo>
                      <a:pt x="35" y="4"/>
                    </a:lnTo>
                    <a:lnTo>
                      <a:pt x="35" y="0"/>
                    </a:lnTo>
                    <a:lnTo>
                      <a:pt x="30" y="2"/>
                    </a:lnTo>
                    <a:lnTo>
                      <a:pt x="26" y="6"/>
                    </a:lnTo>
                    <a:lnTo>
                      <a:pt x="25" y="12"/>
                    </a:lnTo>
                    <a:lnTo>
                      <a:pt x="26" y="17"/>
                    </a:lnTo>
                    <a:lnTo>
                      <a:pt x="23" y="16"/>
                    </a:lnTo>
                    <a:lnTo>
                      <a:pt x="23" y="12"/>
                    </a:lnTo>
                    <a:lnTo>
                      <a:pt x="21" y="11"/>
                    </a:lnTo>
                    <a:lnTo>
                      <a:pt x="20" y="15"/>
                    </a:lnTo>
                    <a:lnTo>
                      <a:pt x="19" y="16"/>
                    </a:lnTo>
                    <a:lnTo>
                      <a:pt x="20" y="19"/>
                    </a:lnTo>
                    <a:lnTo>
                      <a:pt x="19" y="22"/>
                    </a:lnTo>
                    <a:lnTo>
                      <a:pt x="16" y="22"/>
                    </a:lnTo>
                    <a:lnTo>
                      <a:pt x="15" y="24"/>
                    </a:lnTo>
                    <a:lnTo>
                      <a:pt x="10" y="24"/>
                    </a:lnTo>
                    <a:lnTo>
                      <a:pt x="9" y="25"/>
                    </a:lnTo>
                    <a:lnTo>
                      <a:pt x="6" y="24"/>
                    </a:lnTo>
                    <a:lnTo>
                      <a:pt x="0" y="29"/>
                    </a:lnTo>
                    <a:lnTo>
                      <a:pt x="1" y="33"/>
                    </a:lnTo>
                    <a:lnTo>
                      <a:pt x="4" y="37"/>
                    </a:lnTo>
                    <a:lnTo>
                      <a:pt x="6" y="35"/>
                    </a:lnTo>
                    <a:lnTo>
                      <a:pt x="5" y="33"/>
                    </a:lnTo>
                    <a:lnTo>
                      <a:pt x="6" y="31"/>
                    </a:lnTo>
                    <a:lnTo>
                      <a:pt x="9" y="33"/>
                    </a:lnTo>
                    <a:lnTo>
                      <a:pt x="8" y="38"/>
                    </a:lnTo>
                    <a:lnTo>
                      <a:pt x="11" y="41"/>
                    </a:lnTo>
                    <a:lnTo>
                      <a:pt x="12" y="38"/>
                    </a:lnTo>
                    <a:lnTo>
                      <a:pt x="13" y="40"/>
                    </a:lnTo>
                    <a:lnTo>
                      <a:pt x="12" y="43"/>
                    </a:lnTo>
                    <a:lnTo>
                      <a:pt x="16"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5" name="Freeform 1206">
                <a:extLst>
                  <a:ext uri="{FF2B5EF4-FFF2-40B4-BE49-F238E27FC236}">
                    <a16:creationId xmlns:a16="http://schemas.microsoft.com/office/drawing/2014/main" id="{3F3370C2-0110-4802-B896-CA15CCB2EC31}"/>
                  </a:ext>
                </a:extLst>
              </p:cNvPr>
              <p:cNvSpPr>
                <a:spLocks/>
              </p:cNvSpPr>
              <p:nvPr/>
            </p:nvSpPr>
            <p:spPr bwMode="auto">
              <a:xfrm>
                <a:off x="2304" y="1011"/>
                <a:ext cx="186" cy="218"/>
              </a:xfrm>
              <a:custGeom>
                <a:avLst/>
                <a:gdLst>
                  <a:gd name="T0" fmla="*/ 179 w 186"/>
                  <a:gd name="T1" fmla="*/ 166 h 218"/>
                  <a:gd name="T2" fmla="*/ 170 w 186"/>
                  <a:gd name="T3" fmla="*/ 147 h 218"/>
                  <a:gd name="T4" fmla="*/ 164 w 186"/>
                  <a:gd name="T5" fmla="*/ 120 h 218"/>
                  <a:gd name="T6" fmla="*/ 171 w 186"/>
                  <a:gd name="T7" fmla="*/ 95 h 218"/>
                  <a:gd name="T8" fmla="*/ 180 w 186"/>
                  <a:gd name="T9" fmla="*/ 66 h 218"/>
                  <a:gd name="T10" fmla="*/ 182 w 186"/>
                  <a:gd name="T11" fmla="*/ 42 h 218"/>
                  <a:gd name="T12" fmla="*/ 170 w 186"/>
                  <a:gd name="T13" fmla="*/ 26 h 218"/>
                  <a:gd name="T14" fmla="*/ 158 w 186"/>
                  <a:gd name="T15" fmla="*/ 36 h 218"/>
                  <a:gd name="T16" fmla="*/ 149 w 186"/>
                  <a:gd name="T17" fmla="*/ 68 h 218"/>
                  <a:gd name="T18" fmla="*/ 141 w 186"/>
                  <a:gd name="T19" fmla="*/ 89 h 218"/>
                  <a:gd name="T20" fmla="*/ 137 w 186"/>
                  <a:gd name="T21" fmla="*/ 101 h 218"/>
                  <a:gd name="T22" fmla="*/ 137 w 186"/>
                  <a:gd name="T23" fmla="*/ 77 h 218"/>
                  <a:gd name="T24" fmla="*/ 142 w 186"/>
                  <a:gd name="T25" fmla="*/ 53 h 218"/>
                  <a:gd name="T26" fmla="*/ 131 w 186"/>
                  <a:gd name="T27" fmla="*/ 36 h 218"/>
                  <a:gd name="T28" fmla="*/ 130 w 186"/>
                  <a:gd name="T29" fmla="*/ 48 h 218"/>
                  <a:gd name="T30" fmla="*/ 125 w 186"/>
                  <a:gd name="T31" fmla="*/ 53 h 218"/>
                  <a:gd name="T32" fmla="*/ 113 w 186"/>
                  <a:gd name="T33" fmla="*/ 50 h 218"/>
                  <a:gd name="T34" fmla="*/ 113 w 186"/>
                  <a:gd name="T35" fmla="*/ 47 h 218"/>
                  <a:gd name="T36" fmla="*/ 113 w 186"/>
                  <a:gd name="T37" fmla="*/ 28 h 218"/>
                  <a:gd name="T38" fmla="*/ 97 w 186"/>
                  <a:gd name="T39" fmla="*/ 31 h 218"/>
                  <a:gd name="T40" fmla="*/ 82 w 186"/>
                  <a:gd name="T41" fmla="*/ 30 h 218"/>
                  <a:gd name="T42" fmla="*/ 97 w 186"/>
                  <a:gd name="T43" fmla="*/ 16 h 218"/>
                  <a:gd name="T44" fmla="*/ 71 w 186"/>
                  <a:gd name="T45" fmla="*/ 7 h 218"/>
                  <a:gd name="T46" fmla="*/ 34 w 186"/>
                  <a:gd name="T47" fmla="*/ 35 h 218"/>
                  <a:gd name="T48" fmla="*/ 17 w 186"/>
                  <a:gd name="T49" fmla="*/ 54 h 218"/>
                  <a:gd name="T50" fmla="*/ 23 w 186"/>
                  <a:gd name="T51" fmla="*/ 63 h 218"/>
                  <a:gd name="T52" fmla="*/ 27 w 186"/>
                  <a:gd name="T53" fmla="*/ 69 h 218"/>
                  <a:gd name="T54" fmla="*/ 55 w 186"/>
                  <a:gd name="T55" fmla="*/ 74 h 218"/>
                  <a:gd name="T56" fmla="*/ 40 w 186"/>
                  <a:gd name="T57" fmla="*/ 75 h 218"/>
                  <a:gd name="T58" fmla="*/ 11 w 186"/>
                  <a:gd name="T59" fmla="*/ 80 h 218"/>
                  <a:gd name="T60" fmla="*/ 16 w 186"/>
                  <a:gd name="T61" fmla="*/ 102 h 218"/>
                  <a:gd name="T62" fmla="*/ 27 w 186"/>
                  <a:gd name="T63" fmla="*/ 107 h 218"/>
                  <a:gd name="T64" fmla="*/ 45 w 186"/>
                  <a:gd name="T65" fmla="*/ 109 h 218"/>
                  <a:gd name="T66" fmla="*/ 61 w 186"/>
                  <a:gd name="T67" fmla="*/ 119 h 218"/>
                  <a:gd name="T68" fmla="*/ 74 w 186"/>
                  <a:gd name="T69" fmla="*/ 134 h 218"/>
                  <a:gd name="T70" fmla="*/ 59 w 186"/>
                  <a:gd name="T71" fmla="*/ 136 h 218"/>
                  <a:gd name="T72" fmla="*/ 41 w 186"/>
                  <a:gd name="T73" fmla="*/ 126 h 218"/>
                  <a:gd name="T74" fmla="*/ 10 w 186"/>
                  <a:gd name="T75" fmla="*/ 121 h 218"/>
                  <a:gd name="T76" fmla="*/ 3 w 186"/>
                  <a:gd name="T77" fmla="*/ 146 h 218"/>
                  <a:gd name="T78" fmla="*/ 15 w 186"/>
                  <a:gd name="T79" fmla="*/ 164 h 218"/>
                  <a:gd name="T80" fmla="*/ 28 w 186"/>
                  <a:gd name="T81" fmla="*/ 174 h 218"/>
                  <a:gd name="T82" fmla="*/ 23 w 186"/>
                  <a:gd name="T83" fmla="*/ 193 h 218"/>
                  <a:gd name="T84" fmla="*/ 33 w 186"/>
                  <a:gd name="T85" fmla="*/ 202 h 218"/>
                  <a:gd name="T86" fmla="*/ 51 w 186"/>
                  <a:gd name="T87" fmla="*/ 203 h 218"/>
                  <a:gd name="T88" fmla="*/ 61 w 186"/>
                  <a:gd name="T89" fmla="*/ 206 h 218"/>
                  <a:gd name="T90" fmla="*/ 82 w 186"/>
                  <a:gd name="T91" fmla="*/ 195 h 218"/>
                  <a:gd name="T92" fmla="*/ 103 w 186"/>
                  <a:gd name="T93" fmla="*/ 189 h 218"/>
                  <a:gd name="T94" fmla="*/ 113 w 186"/>
                  <a:gd name="T95" fmla="*/ 181 h 218"/>
                  <a:gd name="T96" fmla="*/ 112 w 186"/>
                  <a:gd name="T97" fmla="*/ 195 h 218"/>
                  <a:gd name="T98" fmla="*/ 123 w 186"/>
                  <a:gd name="T99" fmla="*/ 201 h 218"/>
                  <a:gd name="T100" fmla="*/ 126 w 186"/>
                  <a:gd name="T101" fmla="*/ 211 h 218"/>
                  <a:gd name="T102" fmla="*/ 139 w 186"/>
                  <a:gd name="T103" fmla="*/ 216 h 218"/>
                  <a:gd name="T104" fmla="*/ 148 w 186"/>
                  <a:gd name="T105" fmla="*/ 217 h 218"/>
                  <a:gd name="T106" fmla="*/ 158 w 186"/>
                  <a:gd name="T107" fmla="*/ 215 h 218"/>
                  <a:gd name="T108" fmla="*/ 161 w 186"/>
                  <a:gd name="T109" fmla="*/ 204 h 218"/>
                  <a:gd name="T110" fmla="*/ 156 w 186"/>
                  <a:gd name="T111" fmla="*/ 196 h 218"/>
                  <a:gd name="T112" fmla="*/ 148 w 186"/>
                  <a:gd name="T113" fmla="*/ 194 h 218"/>
                  <a:gd name="T114" fmla="*/ 157 w 186"/>
                  <a:gd name="T115" fmla="*/ 191 h 218"/>
                  <a:gd name="T116" fmla="*/ 167 w 186"/>
                  <a:gd name="T117" fmla="*/ 178 h 218"/>
                  <a:gd name="T118" fmla="*/ 172 w 186"/>
                  <a:gd name="T119" fmla="*/ 191 h 218"/>
                  <a:gd name="T120" fmla="*/ 179 w 186"/>
                  <a:gd name="T121" fmla="*/ 19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218">
                    <a:moveTo>
                      <a:pt x="186" y="173"/>
                    </a:moveTo>
                    <a:lnTo>
                      <a:pt x="185" y="173"/>
                    </a:lnTo>
                    <a:lnTo>
                      <a:pt x="183" y="172"/>
                    </a:lnTo>
                    <a:lnTo>
                      <a:pt x="182" y="174"/>
                    </a:lnTo>
                    <a:lnTo>
                      <a:pt x="182" y="170"/>
                    </a:lnTo>
                    <a:lnTo>
                      <a:pt x="182" y="169"/>
                    </a:lnTo>
                    <a:lnTo>
                      <a:pt x="182" y="168"/>
                    </a:lnTo>
                    <a:lnTo>
                      <a:pt x="179" y="168"/>
                    </a:lnTo>
                    <a:lnTo>
                      <a:pt x="179" y="166"/>
                    </a:lnTo>
                    <a:lnTo>
                      <a:pt x="176" y="164"/>
                    </a:lnTo>
                    <a:lnTo>
                      <a:pt x="176" y="161"/>
                    </a:lnTo>
                    <a:lnTo>
                      <a:pt x="174" y="156"/>
                    </a:lnTo>
                    <a:lnTo>
                      <a:pt x="174" y="152"/>
                    </a:lnTo>
                    <a:lnTo>
                      <a:pt x="175" y="148"/>
                    </a:lnTo>
                    <a:lnTo>
                      <a:pt x="174" y="143"/>
                    </a:lnTo>
                    <a:lnTo>
                      <a:pt x="172" y="147"/>
                    </a:lnTo>
                    <a:lnTo>
                      <a:pt x="172" y="150"/>
                    </a:lnTo>
                    <a:lnTo>
                      <a:pt x="170" y="147"/>
                    </a:lnTo>
                    <a:lnTo>
                      <a:pt x="168" y="145"/>
                    </a:lnTo>
                    <a:lnTo>
                      <a:pt x="167" y="138"/>
                    </a:lnTo>
                    <a:lnTo>
                      <a:pt x="165" y="137"/>
                    </a:lnTo>
                    <a:lnTo>
                      <a:pt x="165" y="132"/>
                    </a:lnTo>
                    <a:lnTo>
                      <a:pt x="162" y="129"/>
                    </a:lnTo>
                    <a:lnTo>
                      <a:pt x="162" y="125"/>
                    </a:lnTo>
                    <a:lnTo>
                      <a:pt x="161" y="123"/>
                    </a:lnTo>
                    <a:lnTo>
                      <a:pt x="161" y="121"/>
                    </a:lnTo>
                    <a:lnTo>
                      <a:pt x="164" y="120"/>
                    </a:lnTo>
                    <a:lnTo>
                      <a:pt x="165" y="116"/>
                    </a:lnTo>
                    <a:lnTo>
                      <a:pt x="167" y="116"/>
                    </a:lnTo>
                    <a:lnTo>
                      <a:pt x="168" y="118"/>
                    </a:lnTo>
                    <a:lnTo>
                      <a:pt x="169" y="116"/>
                    </a:lnTo>
                    <a:lnTo>
                      <a:pt x="169" y="113"/>
                    </a:lnTo>
                    <a:lnTo>
                      <a:pt x="172" y="107"/>
                    </a:lnTo>
                    <a:lnTo>
                      <a:pt x="172" y="102"/>
                    </a:lnTo>
                    <a:lnTo>
                      <a:pt x="172" y="100"/>
                    </a:lnTo>
                    <a:lnTo>
                      <a:pt x="171" y="95"/>
                    </a:lnTo>
                    <a:lnTo>
                      <a:pt x="172" y="91"/>
                    </a:lnTo>
                    <a:lnTo>
                      <a:pt x="173" y="91"/>
                    </a:lnTo>
                    <a:lnTo>
                      <a:pt x="173" y="86"/>
                    </a:lnTo>
                    <a:lnTo>
                      <a:pt x="176" y="81"/>
                    </a:lnTo>
                    <a:lnTo>
                      <a:pt x="176" y="78"/>
                    </a:lnTo>
                    <a:lnTo>
                      <a:pt x="178" y="76"/>
                    </a:lnTo>
                    <a:lnTo>
                      <a:pt x="178" y="70"/>
                    </a:lnTo>
                    <a:lnTo>
                      <a:pt x="180" y="69"/>
                    </a:lnTo>
                    <a:lnTo>
                      <a:pt x="180" y="66"/>
                    </a:lnTo>
                    <a:lnTo>
                      <a:pt x="183" y="61"/>
                    </a:lnTo>
                    <a:lnTo>
                      <a:pt x="182" y="57"/>
                    </a:lnTo>
                    <a:lnTo>
                      <a:pt x="183" y="55"/>
                    </a:lnTo>
                    <a:lnTo>
                      <a:pt x="185" y="55"/>
                    </a:lnTo>
                    <a:lnTo>
                      <a:pt x="185" y="51"/>
                    </a:lnTo>
                    <a:lnTo>
                      <a:pt x="183" y="48"/>
                    </a:lnTo>
                    <a:lnTo>
                      <a:pt x="184" y="46"/>
                    </a:lnTo>
                    <a:lnTo>
                      <a:pt x="184" y="43"/>
                    </a:lnTo>
                    <a:lnTo>
                      <a:pt x="182" y="42"/>
                    </a:lnTo>
                    <a:lnTo>
                      <a:pt x="180" y="37"/>
                    </a:lnTo>
                    <a:lnTo>
                      <a:pt x="181" y="35"/>
                    </a:lnTo>
                    <a:lnTo>
                      <a:pt x="179" y="30"/>
                    </a:lnTo>
                    <a:lnTo>
                      <a:pt x="177" y="29"/>
                    </a:lnTo>
                    <a:lnTo>
                      <a:pt x="175" y="27"/>
                    </a:lnTo>
                    <a:lnTo>
                      <a:pt x="175" y="28"/>
                    </a:lnTo>
                    <a:lnTo>
                      <a:pt x="174" y="32"/>
                    </a:lnTo>
                    <a:lnTo>
                      <a:pt x="172" y="32"/>
                    </a:lnTo>
                    <a:lnTo>
                      <a:pt x="170" y="26"/>
                    </a:lnTo>
                    <a:lnTo>
                      <a:pt x="168" y="25"/>
                    </a:lnTo>
                    <a:lnTo>
                      <a:pt x="166" y="23"/>
                    </a:lnTo>
                    <a:lnTo>
                      <a:pt x="164" y="23"/>
                    </a:lnTo>
                    <a:lnTo>
                      <a:pt x="165" y="28"/>
                    </a:lnTo>
                    <a:lnTo>
                      <a:pt x="164" y="29"/>
                    </a:lnTo>
                    <a:lnTo>
                      <a:pt x="161" y="28"/>
                    </a:lnTo>
                    <a:lnTo>
                      <a:pt x="160" y="33"/>
                    </a:lnTo>
                    <a:lnTo>
                      <a:pt x="160" y="34"/>
                    </a:lnTo>
                    <a:lnTo>
                      <a:pt x="158" y="36"/>
                    </a:lnTo>
                    <a:lnTo>
                      <a:pt x="156" y="43"/>
                    </a:lnTo>
                    <a:lnTo>
                      <a:pt x="156" y="47"/>
                    </a:lnTo>
                    <a:lnTo>
                      <a:pt x="154" y="50"/>
                    </a:lnTo>
                    <a:lnTo>
                      <a:pt x="154" y="54"/>
                    </a:lnTo>
                    <a:lnTo>
                      <a:pt x="154" y="55"/>
                    </a:lnTo>
                    <a:lnTo>
                      <a:pt x="154" y="57"/>
                    </a:lnTo>
                    <a:lnTo>
                      <a:pt x="151" y="59"/>
                    </a:lnTo>
                    <a:lnTo>
                      <a:pt x="151" y="66"/>
                    </a:lnTo>
                    <a:lnTo>
                      <a:pt x="149" y="68"/>
                    </a:lnTo>
                    <a:lnTo>
                      <a:pt x="147" y="68"/>
                    </a:lnTo>
                    <a:lnTo>
                      <a:pt x="146" y="73"/>
                    </a:lnTo>
                    <a:lnTo>
                      <a:pt x="147" y="74"/>
                    </a:lnTo>
                    <a:lnTo>
                      <a:pt x="146" y="78"/>
                    </a:lnTo>
                    <a:lnTo>
                      <a:pt x="145" y="81"/>
                    </a:lnTo>
                    <a:lnTo>
                      <a:pt x="144" y="85"/>
                    </a:lnTo>
                    <a:lnTo>
                      <a:pt x="145" y="87"/>
                    </a:lnTo>
                    <a:lnTo>
                      <a:pt x="144" y="89"/>
                    </a:lnTo>
                    <a:lnTo>
                      <a:pt x="141" y="89"/>
                    </a:lnTo>
                    <a:lnTo>
                      <a:pt x="143" y="91"/>
                    </a:lnTo>
                    <a:lnTo>
                      <a:pt x="145" y="92"/>
                    </a:lnTo>
                    <a:lnTo>
                      <a:pt x="145" y="95"/>
                    </a:lnTo>
                    <a:lnTo>
                      <a:pt x="144" y="95"/>
                    </a:lnTo>
                    <a:lnTo>
                      <a:pt x="141" y="95"/>
                    </a:lnTo>
                    <a:lnTo>
                      <a:pt x="139" y="97"/>
                    </a:lnTo>
                    <a:lnTo>
                      <a:pt x="137" y="96"/>
                    </a:lnTo>
                    <a:lnTo>
                      <a:pt x="137" y="98"/>
                    </a:lnTo>
                    <a:lnTo>
                      <a:pt x="137" y="101"/>
                    </a:lnTo>
                    <a:lnTo>
                      <a:pt x="135" y="102"/>
                    </a:lnTo>
                    <a:lnTo>
                      <a:pt x="134" y="101"/>
                    </a:lnTo>
                    <a:lnTo>
                      <a:pt x="133" y="98"/>
                    </a:lnTo>
                    <a:lnTo>
                      <a:pt x="134" y="95"/>
                    </a:lnTo>
                    <a:lnTo>
                      <a:pt x="133" y="93"/>
                    </a:lnTo>
                    <a:lnTo>
                      <a:pt x="132" y="88"/>
                    </a:lnTo>
                    <a:lnTo>
                      <a:pt x="134" y="83"/>
                    </a:lnTo>
                    <a:lnTo>
                      <a:pt x="135" y="78"/>
                    </a:lnTo>
                    <a:lnTo>
                      <a:pt x="137" y="77"/>
                    </a:lnTo>
                    <a:lnTo>
                      <a:pt x="137" y="74"/>
                    </a:lnTo>
                    <a:lnTo>
                      <a:pt x="137" y="71"/>
                    </a:lnTo>
                    <a:lnTo>
                      <a:pt x="139" y="64"/>
                    </a:lnTo>
                    <a:lnTo>
                      <a:pt x="143" y="62"/>
                    </a:lnTo>
                    <a:lnTo>
                      <a:pt x="143" y="57"/>
                    </a:lnTo>
                    <a:lnTo>
                      <a:pt x="141" y="58"/>
                    </a:lnTo>
                    <a:lnTo>
                      <a:pt x="140" y="57"/>
                    </a:lnTo>
                    <a:lnTo>
                      <a:pt x="140" y="55"/>
                    </a:lnTo>
                    <a:lnTo>
                      <a:pt x="142" y="53"/>
                    </a:lnTo>
                    <a:lnTo>
                      <a:pt x="142" y="46"/>
                    </a:lnTo>
                    <a:lnTo>
                      <a:pt x="141" y="45"/>
                    </a:lnTo>
                    <a:lnTo>
                      <a:pt x="139" y="41"/>
                    </a:lnTo>
                    <a:lnTo>
                      <a:pt x="141" y="40"/>
                    </a:lnTo>
                    <a:lnTo>
                      <a:pt x="141" y="36"/>
                    </a:lnTo>
                    <a:lnTo>
                      <a:pt x="139" y="35"/>
                    </a:lnTo>
                    <a:lnTo>
                      <a:pt x="136" y="31"/>
                    </a:lnTo>
                    <a:lnTo>
                      <a:pt x="132" y="33"/>
                    </a:lnTo>
                    <a:lnTo>
                      <a:pt x="131" y="36"/>
                    </a:lnTo>
                    <a:lnTo>
                      <a:pt x="134" y="39"/>
                    </a:lnTo>
                    <a:lnTo>
                      <a:pt x="134" y="42"/>
                    </a:lnTo>
                    <a:lnTo>
                      <a:pt x="135" y="43"/>
                    </a:lnTo>
                    <a:lnTo>
                      <a:pt x="135" y="47"/>
                    </a:lnTo>
                    <a:lnTo>
                      <a:pt x="134" y="47"/>
                    </a:lnTo>
                    <a:lnTo>
                      <a:pt x="133" y="43"/>
                    </a:lnTo>
                    <a:lnTo>
                      <a:pt x="130" y="43"/>
                    </a:lnTo>
                    <a:lnTo>
                      <a:pt x="130" y="47"/>
                    </a:lnTo>
                    <a:lnTo>
                      <a:pt x="130" y="48"/>
                    </a:lnTo>
                    <a:lnTo>
                      <a:pt x="131" y="50"/>
                    </a:lnTo>
                    <a:lnTo>
                      <a:pt x="133" y="55"/>
                    </a:lnTo>
                    <a:lnTo>
                      <a:pt x="131" y="56"/>
                    </a:lnTo>
                    <a:lnTo>
                      <a:pt x="130" y="54"/>
                    </a:lnTo>
                    <a:lnTo>
                      <a:pt x="130" y="53"/>
                    </a:lnTo>
                    <a:lnTo>
                      <a:pt x="129" y="57"/>
                    </a:lnTo>
                    <a:lnTo>
                      <a:pt x="127" y="55"/>
                    </a:lnTo>
                    <a:lnTo>
                      <a:pt x="127" y="52"/>
                    </a:lnTo>
                    <a:lnTo>
                      <a:pt x="125" y="53"/>
                    </a:lnTo>
                    <a:lnTo>
                      <a:pt x="123" y="56"/>
                    </a:lnTo>
                    <a:lnTo>
                      <a:pt x="122" y="55"/>
                    </a:lnTo>
                    <a:lnTo>
                      <a:pt x="122" y="52"/>
                    </a:lnTo>
                    <a:lnTo>
                      <a:pt x="123" y="50"/>
                    </a:lnTo>
                    <a:lnTo>
                      <a:pt x="123" y="49"/>
                    </a:lnTo>
                    <a:lnTo>
                      <a:pt x="120" y="50"/>
                    </a:lnTo>
                    <a:lnTo>
                      <a:pt x="116" y="54"/>
                    </a:lnTo>
                    <a:lnTo>
                      <a:pt x="114" y="50"/>
                    </a:lnTo>
                    <a:lnTo>
                      <a:pt x="113" y="50"/>
                    </a:lnTo>
                    <a:lnTo>
                      <a:pt x="110" y="53"/>
                    </a:lnTo>
                    <a:lnTo>
                      <a:pt x="107" y="53"/>
                    </a:lnTo>
                    <a:lnTo>
                      <a:pt x="107" y="50"/>
                    </a:lnTo>
                    <a:lnTo>
                      <a:pt x="104" y="51"/>
                    </a:lnTo>
                    <a:lnTo>
                      <a:pt x="102" y="50"/>
                    </a:lnTo>
                    <a:lnTo>
                      <a:pt x="105" y="47"/>
                    </a:lnTo>
                    <a:lnTo>
                      <a:pt x="108" y="47"/>
                    </a:lnTo>
                    <a:lnTo>
                      <a:pt x="110" y="47"/>
                    </a:lnTo>
                    <a:lnTo>
                      <a:pt x="113" y="47"/>
                    </a:lnTo>
                    <a:lnTo>
                      <a:pt x="113" y="44"/>
                    </a:lnTo>
                    <a:lnTo>
                      <a:pt x="115" y="44"/>
                    </a:lnTo>
                    <a:lnTo>
                      <a:pt x="117" y="44"/>
                    </a:lnTo>
                    <a:lnTo>
                      <a:pt x="120" y="42"/>
                    </a:lnTo>
                    <a:lnTo>
                      <a:pt x="120" y="39"/>
                    </a:lnTo>
                    <a:lnTo>
                      <a:pt x="120" y="37"/>
                    </a:lnTo>
                    <a:lnTo>
                      <a:pt x="119" y="35"/>
                    </a:lnTo>
                    <a:lnTo>
                      <a:pt x="116" y="30"/>
                    </a:lnTo>
                    <a:lnTo>
                      <a:pt x="113" y="28"/>
                    </a:lnTo>
                    <a:lnTo>
                      <a:pt x="113" y="26"/>
                    </a:lnTo>
                    <a:lnTo>
                      <a:pt x="109" y="21"/>
                    </a:lnTo>
                    <a:lnTo>
                      <a:pt x="108" y="19"/>
                    </a:lnTo>
                    <a:lnTo>
                      <a:pt x="106" y="19"/>
                    </a:lnTo>
                    <a:lnTo>
                      <a:pt x="102" y="22"/>
                    </a:lnTo>
                    <a:lnTo>
                      <a:pt x="100" y="22"/>
                    </a:lnTo>
                    <a:lnTo>
                      <a:pt x="96" y="28"/>
                    </a:lnTo>
                    <a:lnTo>
                      <a:pt x="97" y="29"/>
                    </a:lnTo>
                    <a:lnTo>
                      <a:pt x="97" y="31"/>
                    </a:lnTo>
                    <a:lnTo>
                      <a:pt x="95" y="32"/>
                    </a:lnTo>
                    <a:lnTo>
                      <a:pt x="93" y="33"/>
                    </a:lnTo>
                    <a:lnTo>
                      <a:pt x="93" y="31"/>
                    </a:lnTo>
                    <a:lnTo>
                      <a:pt x="91" y="32"/>
                    </a:lnTo>
                    <a:lnTo>
                      <a:pt x="89" y="30"/>
                    </a:lnTo>
                    <a:lnTo>
                      <a:pt x="86" y="30"/>
                    </a:lnTo>
                    <a:lnTo>
                      <a:pt x="85" y="32"/>
                    </a:lnTo>
                    <a:lnTo>
                      <a:pt x="82" y="32"/>
                    </a:lnTo>
                    <a:lnTo>
                      <a:pt x="82" y="30"/>
                    </a:lnTo>
                    <a:lnTo>
                      <a:pt x="82" y="30"/>
                    </a:lnTo>
                    <a:lnTo>
                      <a:pt x="86" y="28"/>
                    </a:lnTo>
                    <a:lnTo>
                      <a:pt x="87" y="25"/>
                    </a:lnTo>
                    <a:lnTo>
                      <a:pt x="89" y="24"/>
                    </a:lnTo>
                    <a:lnTo>
                      <a:pt x="92" y="25"/>
                    </a:lnTo>
                    <a:lnTo>
                      <a:pt x="93" y="21"/>
                    </a:lnTo>
                    <a:lnTo>
                      <a:pt x="94" y="17"/>
                    </a:lnTo>
                    <a:lnTo>
                      <a:pt x="95" y="16"/>
                    </a:lnTo>
                    <a:lnTo>
                      <a:pt x="97" y="16"/>
                    </a:lnTo>
                    <a:lnTo>
                      <a:pt x="99" y="11"/>
                    </a:lnTo>
                    <a:lnTo>
                      <a:pt x="99" y="5"/>
                    </a:lnTo>
                    <a:lnTo>
                      <a:pt x="99" y="3"/>
                    </a:lnTo>
                    <a:lnTo>
                      <a:pt x="99" y="0"/>
                    </a:lnTo>
                    <a:lnTo>
                      <a:pt x="96" y="0"/>
                    </a:lnTo>
                    <a:lnTo>
                      <a:pt x="92" y="2"/>
                    </a:lnTo>
                    <a:lnTo>
                      <a:pt x="87" y="3"/>
                    </a:lnTo>
                    <a:lnTo>
                      <a:pt x="82" y="5"/>
                    </a:lnTo>
                    <a:lnTo>
                      <a:pt x="71" y="7"/>
                    </a:lnTo>
                    <a:lnTo>
                      <a:pt x="58" y="13"/>
                    </a:lnTo>
                    <a:lnTo>
                      <a:pt x="55" y="16"/>
                    </a:lnTo>
                    <a:lnTo>
                      <a:pt x="47" y="19"/>
                    </a:lnTo>
                    <a:lnTo>
                      <a:pt x="37" y="25"/>
                    </a:lnTo>
                    <a:lnTo>
                      <a:pt x="33" y="29"/>
                    </a:lnTo>
                    <a:lnTo>
                      <a:pt x="33" y="31"/>
                    </a:lnTo>
                    <a:lnTo>
                      <a:pt x="36" y="31"/>
                    </a:lnTo>
                    <a:lnTo>
                      <a:pt x="37" y="33"/>
                    </a:lnTo>
                    <a:lnTo>
                      <a:pt x="34" y="35"/>
                    </a:lnTo>
                    <a:lnTo>
                      <a:pt x="32" y="35"/>
                    </a:lnTo>
                    <a:lnTo>
                      <a:pt x="27" y="40"/>
                    </a:lnTo>
                    <a:lnTo>
                      <a:pt x="23" y="40"/>
                    </a:lnTo>
                    <a:lnTo>
                      <a:pt x="21" y="42"/>
                    </a:lnTo>
                    <a:lnTo>
                      <a:pt x="21" y="45"/>
                    </a:lnTo>
                    <a:lnTo>
                      <a:pt x="17" y="49"/>
                    </a:lnTo>
                    <a:lnTo>
                      <a:pt x="16" y="51"/>
                    </a:lnTo>
                    <a:lnTo>
                      <a:pt x="15" y="55"/>
                    </a:lnTo>
                    <a:lnTo>
                      <a:pt x="17" y="54"/>
                    </a:lnTo>
                    <a:lnTo>
                      <a:pt x="19" y="56"/>
                    </a:lnTo>
                    <a:lnTo>
                      <a:pt x="18" y="58"/>
                    </a:lnTo>
                    <a:lnTo>
                      <a:pt x="19" y="59"/>
                    </a:lnTo>
                    <a:lnTo>
                      <a:pt x="20" y="59"/>
                    </a:lnTo>
                    <a:lnTo>
                      <a:pt x="23" y="57"/>
                    </a:lnTo>
                    <a:lnTo>
                      <a:pt x="26" y="57"/>
                    </a:lnTo>
                    <a:lnTo>
                      <a:pt x="27" y="59"/>
                    </a:lnTo>
                    <a:lnTo>
                      <a:pt x="26" y="61"/>
                    </a:lnTo>
                    <a:lnTo>
                      <a:pt x="23" y="63"/>
                    </a:lnTo>
                    <a:lnTo>
                      <a:pt x="20" y="61"/>
                    </a:lnTo>
                    <a:lnTo>
                      <a:pt x="19" y="62"/>
                    </a:lnTo>
                    <a:lnTo>
                      <a:pt x="19" y="65"/>
                    </a:lnTo>
                    <a:lnTo>
                      <a:pt x="24" y="68"/>
                    </a:lnTo>
                    <a:lnTo>
                      <a:pt x="26" y="68"/>
                    </a:lnTo>
                    <a:lnTo>
                      <a:pt x="26" y="65"/>
                    </a:lnTo>
                    <a:lnTo>
                      <a:pt x="27" y="64"/>
                    </a:lnTo>
                    <a:lnTo>
                      <a:pt x="29" y="67"/>
                    </a:lnTo>
                    <a:lnTo>
                      <a:pt x="27" y="69"/>
                    </a:lnTo>
                    <a:lnTo>
                      <a:pt x="30" y="68"/>
                    </a:lnTo>
                    <a:lnTo>
                      <a:pt x="34" y="70"/>
                    </a:lnTo>
                    <a:lnTo>
                      <a:pt x="39" y="68"/>
                    </a:lnTo>
                    <a:lnTo>
                      <a:pt x="41" y="68"/>
                    </a:lnTo>
                    <a:lnTo>
                      <a:pt x="45" y="70"/>
                    </a:lnTo>
                    <a:lnTo>
                      <a:pt x="48" y="69"/>
                    </a:lnTo>
                    <a:lnTo>
                      <a:pt x="51" y="71"/>
                    </a:lnTo>
                    <a:lnTo>
                      <a:pt x="53" y="74"/>
                    </a:lnTo>
                    <a:lnTo>
                      <a:pt x="55" y="74"/>
                    </a:lnTo>
                    <a:lnTo>
                      <a:pt x="54" y="76"/>
                    </a:lnTo>
                    <a:lnTo>
                      <a:pt x="52" y="76"/>
                    </a:lnTo>
                    <a:lnTo>
                      <a:pt x="48" y="73"/>
                    </a:lnTo>
                    <a:lnTo>
                      <a:pt x="43" y="72"/>
                    </a:lnTo>
                    <a:lnTo>
                      <a:pt x="42" y="74"/>
                    </a:lnTo>
                    <a:lnTo>
                      <a:pt x="45" y="75"/>
                    </a:lnTo>
                    <a:lnTo>
                      <a:pt x="46" y="77"/>
                    </a:lnTo>
                    <a:lnTo>
                      <a:pt x="41" y="77"/>
                    </a:lnTo>
                    <a:lnTo>
                      <a:pt x="40" y="75"/>
                    </a:lnTo>
                    <a:lnTo>
                      <a:pt x="33" y="76"/>
                    </a:lnTo>
                    <a:lnTo>
                      <a:pt x="31" y="78"/>
                    </a:lnTo>
                    <a:lnTo>
                      <a:pt x="30" y="76"/>
                    </a:lnTo>
                    <a:lnTo>
                      <a:pt x="28" y="76"/>
                    </a:lnTo>
                    <a:lnTo>
                      <a:pt x="26" y="77"/>
                    </a:lnTo>
                    <a:lnTo>
                      <a:pt x="24" y="77"/>
                    </a:lnTo>
                    <a:lnTo>
                      <a:pt x="17" y="78"/>
                    </a:lnTo>
                    <a:lnTo>
                      <a:pt x="16" y="78"/>
                    </a:lnTo>
                    <a:lnTo>
                      <a:pt x="11" y="80"/>
                    </a:lnTo>
                    <a:lnTo>
                      <a:pt x="10" y="83"/>
                    </a:lnTo>
                    <a:lnTo>
                      <a:pt x="11" y="92"/>
                    </a:lnTo>
                    <a:lnTo>
                      <a:pt x="11" y="94"/>
                    </a:lnTo>
                    <a:lnTo>
                      <a:pt x="11" y="98"/>
                    </a:lnTo>
                    <a:lnTo>
                      <a:pt x="10" y="99"/>
                    </a:lnTo>
                    <a:lnTo>
                      <a:pt x="10" y="101"/>
                    </a:lnTo>
                    <a:lnTo>
                      <a:pt x="12" y="102"/>
                    </a:lnTo>
                    <a:lnTo>
                      <a:pt x="14" y="102"/>
                    </a:lnTo>
                    <a:lnTo>
                      <a:pt x="16" y="102"/>
                    </a:lnTo>
                    <a:lnTo>
                      <a:pt x="17" y="103"/>
                    </a:lnTo>
                    <a:lnTo>
                      <a:pt x="19" y="103"/>
                    </a:lnTo>
                    <a:lnTo>
                      <a:pt x="20" y="102"/>
                    </a:lnTo>
                    <a:lnTo>
                      <a:pt x="21" y="102"/>
                    </a:lnTo>
                    <a:lnTo>
                      <a:pt x="23" y="103"/>
                    </a:lnTo>
                    <a:lnTo>
                      <a:pt x="24" y="104"/>
                    </a:lnTo>
                    <a:lnTo>
                      <a:pt x="25" y="103"/>
                    </a:lnTo>
                    <a:lnTo>
                      <a:pt x="26" y="106"/>
                    </a:lnTo>
                    <a:lnTo>
                      <a:pt x="27" y="107"/>
                    </a:lnTo>
                    <a:lnTo>
                      <a:pt x="29" y="108"/>
                    </a:lnTo>
                    <a:lnTo>
                      <a:pt x="31" y="107"/>
                    </a:lnTo>
                    <a:lnTo>
                      <a:pt x="33" y="107"/>
                    </a:lnTo>
                    <a:lnTo>
                      <a:pt x="34" y="109"/>
                    </a:lnTo>
                    <a:lnTo>
                      <a:pt x="37" y="109"/>
                    </a:lnTo>
                    <a:lnTo>
                      <a:pt x="39" y="108"/>
                    </a:lnTo>
                    <a:lnTo>
                      <a:pt x="41" y="109"/>
                    </a:lnTo>
                    <a:lnTo>
                      <a:pt x="44" y="108"/>
                    </a:lnTo>
                    <a:lnTo>
                      <a:pt x="45" y="109"/>
                    </a:lnTo>
                    <a:lnTo>
                      <a:pt x="49" y="109"/>
                    </a:lnTo>
                    <a:lnTo>
                      <a:pt x="51" y="109"/>
                    </a:lnTo>
                    <a:lnTo>
                      <a:pt x="54" y="109"/>
                    </a:lnTo>
                    <a:lnTo>
                      <a:pt x="55" y="112"/>
                    </a:lnTo>
                    <a:lnTo>
                      <a:pt x="57" y="111"/>
                    </a:lnTo>
                    <a:lnTo>
                      <a:pt x="57" y="113"/>
                    </a:lnTo>
                    <a:lnTo>
                      <a:pt x="59" y="116"/>
                    </a:lnTo>
                    <a:lnTo>
                      <a:pt x="59" y="117"/>
                    </a:lnTo>
                    <a:lnTo>
                      <a:pt x="61" y="119"/>
                    </a:lnTo>
                    <a:lnTo>
                      <a:pt x="63" y="119"/>
                    </a:lnTo>
                    <a:lnTo>
                      <a:pt x="64" y="119"/>
                    </a:lnTo>
                    <a:lnTo>
                      <a:pt x="65" y="122"/>
                    </a:lnTo>
                    <a:lnTo>
                      <a:pt x="67" y="123"/>
                    </a:lnTo>
                    <a:lnTo>
                      <a:pt x="68" y="125"/>
                    </a:lnTo>
                    <a:lnTo>
                      <a:pt x="68" y="126"/>
                    </a:lnTo>
                    <a:lnTo>
                      <a:pt x="68" y="128"/>
                    </a:lnTo>
                    <a:lnTo>
                      <a:pt x="71" y="131"/>
                    </a:lnTo>
                    <a:lnTo>
                      <a:pt x="74" y="134"/>
                    </a:lnTo>
                    <a:lnTo>
                      <a:pt x="74" y="136"/>
                    </a:lnTo>
                    <a:lnTo>
                      <a:pt x="73" y="137"/>
                    </a:lnTo>
                    <a:lnTo>
                      <a:pt x="74" y="139"/>
                    </a:lnTo>
                    <a:lnTo>
                      <a:pt x="72" y="138"/>
                    </a:lnTo>
                    <a:lnTo>
                      <a:pt x="68" y="137"/>
                    </a:lnTo>
                    <a:lnTo>
                      <a:pt x="64" y="135"/>
                    </a:lnTo>
                    <a:lnTo>
                      <a:pt x="61" y="136"/>
                    </a:lnTo>
                    <a:lnTo>
                      <a:pt x="59" y="135"/>
                    </a:lnTo>
                    <a:lnTo>
                      <a:pt x="59" y="136"/>
                    </a:lnTo>
                    <a:lnTo>
                      <a:pt x="57" y="136"/>
                    </a:lnTo>
                    <a:lnTo>
                      <a:pt x="54" y="133"/>
                    </a:lnTo>
                    <a:lnTo>
                      <a:pt x="53" y="133"/>
                    </a:lnTo>
                    <a:lnTo>
                      <a:pt x="51" y="130"/>
                    </a:lnTo>
                    <a:lnTo>
                      <a:pt x="50" y="130"/>
                    </a:lnTo>
                    <a:lnTo>
                      <a:pt x="47" y="130"/>
                    </a:lnTo>
                    <a:lnTo>
                      <a:pt x="46" y="130"/>
                    </a:lnTo>
                    <a:lnTo>
                      <a:pt x="44" y="128"/>
                    </a:lnTo>
                    <a:lnTo>
                      <a:pt x="41" y="126"/>
                    </a:lnTo>
                    <a:lnTo>
                      <a:pt x="40" y="124"/>
                    </a:lnTo>
                    <a:lnTo>
                      <a:pt x="40" y="124"/>
                    </a:lnTo>
                    <a:lnTo>
                      <a:pt x="38" y="123"/>
                    </a:lnTo>
                    <a:lnTo>
                      <a:pt x="35" y="123"/>
                    </a:lnTo>
                    <a:lnTo>
                      <a:pt x="33" y="123"/>
                    </a:lnTo>
                    <a:lnTo>
                      <a:pt x="27" y="123"/>
                    </a:lnTo>
                    <a:lnTo>
                      <a:pt x="23" y="123"/>
                    </a:lnTo>
                    <a:lnTo>
                      <a:pt x="21" y="122"/>
                    </a:lnTo>
                    <a:lnTo>
                      <a:pt x="10" y="121"/>
                    </a:lnTo>
                    <a:lnTo>
                      <a:pt x="8" y="122"/>
                    </a:lnTo>
                    <a:lnTo>
                      <a:pt x="5" y="123"/>
                    </a:lnTo>
                    <a:lnTo>
                      <a:pt x="3" y="126"/>
                    </a:lnTo>
                    <a:lnTo>
                      <a:pt x="3" y="131"/>
                    </a:lnTo>
                    <a:lnTo>
                      <a:pt x="1" y="136"/>
                    </a:lnTo>
                    <a:lnTo>
                      <a:pt x="2" y="140"/>
                    </a:lnTo>
                    <a:lnTo>
                      <a:pt x="0" y="143"/>
                    </a:lnTo>
                    <a:lnTo>
                      <a:pt x="1" y="144"/>
                    </a:lnTo>
                    <a:lnTo>
                      <a:pt x="3" y="146"/>
                    </a:lnTo>
                    <a:lnTo>
                      <a:pt x="2" y="147"/>
                    </a:lnTo>
                    <a:lnTo>
                      <a:pt x="2" y="148"/>
                    </a:lnTo>
                    <a:lnTo>
                      <a:pt x="3" y="155"/>
                    </a:lnTo>
                    <a:lnTo>
                      <a:pt x="5" y="157"/>
                    </a:lnTo>
                    <a:lnTo>
                      <a:pt x="6" y="159"/>
                    </a:lnTo>
                    <a:lnTo>
                      <a:pt x="10" y="162"/>
                    </a:lnTo>
                    <a:lnTo>
                      <a:pt x="12" y="164"/>
                    </a:lnTo>
                    <a:lnTo>
                      <a:pt x="13" y="163"/>
                    </a:lnTo>
                    <a:lnTo>
                      <a:pt x="15" y="164"/>
                    </a:lnTo>
                    <a:lnTo>
                      <a:pt x="17" y="165"/>
                    </a:lnTo>
                    <a:lnTo>
                      <a:pt x="20" y="164"/>
                    </a:lnTo>
                    <a:lnTo>
                      <a:pt x="22" y="164"/>
                    </a:lnTo>
                    <a:lnTo>
                      <a:pt x="23" y="166"/>
                    </a:lnTo>
                    <a:lnTo>
                      <a:pt x="26" y="166"/>
                    </a:lnTo>
                    <a:lnTo>
                      <a:pt x="29" y="170"/>
                    </a:lnTo>
                    <a:lnTo>
                      <a:pt x="30" y="171"/>
                    </a:lnTo>
                    <a:lnTo>
                      <a:pt x="30" y="173"/>
                    </a:lnTo>
                    <a:lnTo>
                      <a:pt x="28" y="174"/>
                    </a:lnTo>
                    <a:lnTo>
                      <a:pt x="28" y="176"/>
                    </a:lnTo>
                    <a:lnTo>
                      <a:pt x="26" y="178"/>
                    </a:lnTo>
                    <a:lnTo>
                      <a:pt x="26" y="179"/>
                    </a:lnTo>
                    <a:lnTo>
                      <a:pt x="26" y="181"/>
                    </a:lnTo>
                    <a:lnTo>
                      <a:pt x="23" y="184"/>
                    </a:lnTo>
                    <a:lnTo>
                      <a:pt x="23" y="185"/>
                    </a:lnTo>
                    <a:lnTo>
                      <a:pt x="21" y="187"/>
                    </a:lnTo>
                    <a:lnTo>
                      <a:pt x="23" y="189"/>
                    </a:lnTo>
                    <a:lnTo>
                      <a:pt x="23" y="193"/>
                    </a:lnTo>
                    <a:lnTo>
                      <a:pt x="25" y="197"/>
                    </a:lnTo>
                    <a:lnTo>
                      <a:pt x="25" y="199"/>
                    </a:lnTo>
                    <a:lnTo>
                      <a:pt x="22" y="200"/>
                    </a:lnTo>
                    <a:lnTo>
                      <a:pt x="23" y="202"/>
                    </a:lnTo>
                    <a:lnTo>
                      <a:pt x="27" y="202"/>
                    </a:lnTo>
                    <a:lnTo>
                      <a:pt x="29" y="202"/>
                    </a:lnTo>
                    <a:lnTo>
                      <a:pt x="30" y="202"/>
                    </a:lnTo>
                    <a:lnTo>
                      <a:pt x="31" y="203"/>
                    </a:lnTo>
                    <a:lnTo>
                      <a:pt x="33" y="202"/>
                    </a:lnTo>
                    <a:lnTo>
                      <a:pt x="34" y="201"/>
                    </a:lnTo>
                    <a:lnTo>
                      <a:pt x="35" y="202"/>
                    </a:lnTo>
                    <a:lnTo>
                      <a:pt x="39" y="202"/>
                    </a:lnTo>
                    <a:lnTo>
                      <a:pt x="43" y="204"/>
                    </a:lnTo>
                    <a:lnTo>
                      <a:pt x="45" y="202"/>
                    </a:lnTo>
                    <a:lnTo>
                      <a:pt x="48" y="202"/>
                    </a:lnTo>
                    <a:lnTo>
                      <a:pt x="49" y="204"/>
                    </a:lnTo>
                    <a:lnTo>
                      <a:pt x="50" y="204"/>
                    </a:lnTo>
                    <a:lnTo>
                      <a:pt x="51" y="203"/>
                    </a:lnTo>
                    <a:lnTo>
                      <a:pt x="53" y="202"/>
                    </a:lnTo>
                    <a:lnTo>
                      <a:pt x="54" y="203"/>
                    </a:lnTo>
                    <a:lnTo>
                      <a:pt x="54" y="206"/>
                    </a:lnTo>
                    <a:lnTo>
                      <a:pt x="56" y="205"/>
                    </a:lnTo>
                    <a:lnTo>
                      <a:pt x="57" y="204"/>
                    </a:lnTo>
                    <a:lnTo>
                      <a:pt x="58" y="205"/>
                    </a:lnTo>
                    <a:lnTo>
                      <a:pt x="59" y="208"/>
                    </a:lnTo>
                    <a:lnTo>
                      <a:pt x="61" y="208"/>
                    </a:lnTo>
                    <a:lnTo>
                      <a:pt x="61" y="206"/>
                    </a:lnTo>
                    <a:lnTo>
                      <a:pt x="65" y="206"/>
                    </a:lnTo>
                    <a:lnTo>
                      <a:pt x="67" y="203"/>
                    </a:lnTo>
                    <a:lnTo>
                      <a:pt x="69" y="202"/>
                    </a:lnTo>
                    <a:lnTo>
                      <a:pt x="71" y="202"/>
                    </a:lnTo>
                    <a:lnTo>
                      <a:pt x="74" y="199"/>
                    </a:lnTo>
                    <a:lnTo>
                      <a:pt x="78" y="198"/>
                    </a:lnTo>
                    <a:lnTo>
                      <a:pt x="80" y="197"/>
                    </a:lnTo>
                    <a:lnTo>
                      <a:pt x="80" y="195"/>
                    </a:lnTo>
                    <a:lnTo>
                      <a:pt x="82" y="195"/>
                    </a:lnTo>
                    <a:lnTo>
                      <a:pt x="85" y="196"/>
                    </a:lnTo>
                    <a:lnTo>
                      <a:pt x="87" y="195"/>
                    </a:lnTo>
                    <a:lnTo>
                      <a:pt x="89" y="197"/>
                    </a:lnTo>
                    <a:lnTo>
                      <a:pt x="94" y="197"/>
                    </a:lnTo>
                    <a:lnTo>
                      <a:pt x="100" y="192"/>
                    </a:lnTo>
                    <a:lnTo>
                      <a:pt x="101" y="190"/>
                    </a:lnTo>
                    <a:lnTo>
                      <a:pt x="102" y="190"/>
                    </a:lnTo>
                    <a:lnTo>
                      <a:pt x="102" y="192"/>
                    </a:lnTo>
                    <a:lnTo>
                      <a:pt x="103" y="189"/>
                    </a:lnTo>
                    <a:lnTo>
                      <a:pt x="106" y="188"/>
                    </a:lnTo>
                    <a:lnTo>
                      <a:pt x="106" y="186"/>
                    </a:lnTo>
                    <a:lnTo>
                      <a:pt x="106" y="185"/>
                    </a:lnTo>
                    <a:lnTo>
                      <a:pt x="107" y="185"/>
                    </a:lnTo>
                    <a:lnTo>
                      <a:pt x="109" y="185"/>
                    </a:lnTo>
                    <a:lnTo>
                      <a:pt x="110" y="183"/>
                    </a:lnTo>
                    <a:lnTo>
                      <a:pt x="110" y="181"/>
                    </a:lnTo>
                    <a:lnTo>
                      <a:pt x="111" y="182"/>
                    </a:lnTo>
                    <a:lnTo>
                      <a:pt x="113" y="181"/>
                    </a:lnTo>
                    <a:lnTo>
                      <a:pt x="113" y="184"/>
                    </a:lnTo>
                    <a:lnTo>
                      <a:pt x="113" y="185"/>
                    </a:lnTo>
                    <a:lnTo>
                      <a:pt x="114" y="187"/>
                    </a:lnTo>
                    <a:lnTo>
                      <a:pt x="113" y="188"/>
                    </a:lnTo>
                    <a:lnTo>
                      <a:pt x="113" y="191"/>
                    </a:lnTo>
                    <a:lnTo>
                      <a:pt x="111" y="193"/>
                    </a:lnTo>
                    <a:lnTo>
                      <a:pt x="109" y="194"/>
                    </a:lnTo>
                    <a:lnTo>
                      <a:pt x="110" y="195"/>
                    </a:lnTo>
                    <a:lnTo>
                      <a:pt x="112" y="195"/>
                    </a:lnTo>
                    <a:lnTo>
                      <a:pt x="114" y="198"/>
                    </a:lnTo>
                    <a:lnTo>
                      <a:pt x="115" y="197"/>
                    </a:lnTo>
                    <a:lnTo>
                      <a:pt x="116" y="196"/>
                    </a:lnTo>
                    <a:lnTo>
                      <a:pt x="119" y="198"/>
                    </a:lnTo>
                    <a:lnTo>
                      <a:pt x="120" y="201"/>
                    </a:lnTo>
                    <a:lnTo>
                      <a:pt x="121" y="202"/>
                    </a:lnTo>
                    <a:lnTo>
                      <a:pt x="121" y="201"/>
                    </a:lnTo>
                    <a:lnTo>
                      <a:pt x="122" y="199"/>
                    </a:lnTo>
                    <a:lnTo>
                      <a:pt x="123" y="201"/>
                    </a:lnTo>
                    <a:lnTo>
                      <a:pt x="123" y="203"/>
                    </a:lnTo>
                    <a:lnTo>
                      <a:pt x="122" y="205"/>
                    </a:lnTo>
                    <a:lnTo>
                      <a:pt x="120" y="205"/>
                    </a:lnTo>
                    <a:lnTo>
                      <a:pt x="118" y="207"/>
                    </a:lnTo>
                    <a:lnTo>
                      <a:pt x="119" y="209"/>
                    </a:lnTo>
                    <a:lnTo>
                      <a:pt x="120" y="209"/>
                    </a:lnTo>
                    <a:lnTo>
                      <a:pt x="122" y="209"/>
                    </a:lnTo>
                    <a:lnTo>
                      <a:pt x="123" y="212"/>
                    </a:lnTo>
                    <a:lnTo>
                      <a:pt x="126" y="211"/>
                    </a:lnTo>
                    <a:lnTo>
                      <a:pt x="127" y="207"/>
                    </a:lnTo>
                    <a:lnTo>
                      <a:pt x="128" y="207"/>
                    </a:lnTo>
                    <a:lnTo>
                      <a:pt x="128" y="210"/>
                    </a:lnTo>
                    <a:lnTo>
                      <a:pt x="130" y="213"/>
                    </a:lnTo>
                    <a:lnTo>
                      <a:pt x="131" y="214"/>
                    </a:lnTo>
                    <a:lnTo>
                      <a:pt x="133" y="212"/>
                    </a:lnTo>
                    <a:lnTo>
                      <a:pt x="135" y="213"/>
                    </a:lnTo>
                    <a:lnTo>
                      <a:pt x="137" y="216"/>
                    </a:lnTo>
                    <a:lnTo>
                      <a:pt x="139" y="216"/>
                    </a:lnTo>
                    <a:lnTo>
                      <a:pt x="140" y="217"/>
                    </a:lnTo>
                    <a:lnTo>
                      <a:pt x="141" y="217"/>
                    </a:lnTo>
                    <a:lnTo>
                      <a:pt x="141" y="215"/>
                    </a:lnTo>
                    <a:lnTo>
                      <a:pt x="142" y="215"/>
                    </a:lnTo>
                    <a:lnTo>
                      <a:pt x="144" y="214"/>
                    </a:lnTo>
                    <a:lnTo>
                      <a:pt x="145" y="215"/>
                    </a:lnTo>
                    <a:lnTo>
                      <a:pt x="145" y="217"/>
                    </a:lnTo>
                    <a:lnTo>
                      <a:pt x="146" y="218"/>
                    </a:lnTo>
                    <a:lnTo>
                      <a:pt x="148" y="217"/>
                    </a:lnTo>
                    <a:lnTo>
                      <a:pt x="149" y="215"/>
                    </a:lnTo>
                    <a:lnTo>
                      <a:pt x="151" y="216"/>
                    </a:lnTo>
                    <a:lnTo>
                      <a:pt x="151" y="218"/>
                    </a:lnTo>
                    <a:lnTo>
                      <a:pt x="152" y="218"/>
                    </a:lnTo>
                    <a:lnTo>
                      <a:pt x="153" y="216"/>
                    </a:lnTo>
                    <a:lnTo>
                      <a:pt x="154" y="216"/>
                    </a:lnTo>
                    <a:lnTo>
                      <a:pt x="155" y="214"/>
                    </a:lnTo>
                    <a:lnTo>
                      <a:pt x="157" y="214"/>
                    </a:lnTo>
                    <a:lnTo>
                      <a:pt x="158" y="215"/>
                    </a:lnTo>
                    <a:lnTo>
                      <a:pt x="159" y="216"/>
                    </a:lnTo>
                    <a:lnTo>
                      <a:pt x="160" y="215"/>
                    </a:lnTo>
                    <a:lnTo>
                      <a:pt x="160" y="214"/>
                    </a:lnTo>
                    <a:lnTo>
                      <a:pt x="160" y="212"/>
                    </a:lnTo>
                    <a:lnTo>
                      <a:pt x="161" y="209"/>
                    </a:lnTo>
                    <a:lnTo>
                      <a:pt x="161" y="208"/>
                    </a:lnTo>
                    <a:lnTo>
                      <a:pt x="163" y="206"/>
                    </a:lnTo>
                    <a:lnTo>
                      <a:pt x="163" y="204"/>
                    </a:lnTo>
                    <a:lnTo>
                      <a:pt x="161" y="204"/>
                    </a:lnTo>
                    <a:lnTo>
                      <a:pt x="160" y="202"/>
                    </a:lnTo>
                    <a:lnTo>
                      <a:pt x="161" y="199"/>
                    </a:lnTo>
                    <a:lnTo>
                      <a:pt x="163" y="199"/>
                    </a:lnTo>
                    <a:lnTo>
                      <a:pt x="163" y="195"/>
                    </a:lnTo>
                    <a:lnTo>
                      <a:pt x="161" y="193"/>
                    </a:lnTo>
                    <a:lnTo>
                      <a:pt x="158" y="194"/>
                    </a:lnTo>
                    <a:lnTo>
                      <a:pt x="158" y="196"/>
                    </a:lnTo>
                    <a:lnTo>
                      <a:pt x="158" y="198"/>
                    </a:lnTo>
                    <a:lnTo>
                      <a:pt x="156" y="196"/>
                    </a:lnTo>
                    <a:lnTo>
                      <a:pt x="152" y="196"/>
                    </a:lnTo>
                    <a:lnTo>
                      <a:pt x="149" y="200"/>
                    </a:lnTo>
                    <a:lnTo>
                      <a:pt x="147" y="202"/>
                    </a:lnTo>
                    <a:lnTo>
                      <a:pt x="147" y="201"/>
                    </a:lnTo>
                    <a:lnTo>
                      <a:pt x="149" y="199"/>
                    </a:lnTo>
                    <a:lnTo>
                      <a:pt x="151" y="196"/>
                    </a:lnTo>
                    <a:lnTo>
                      <a:pt x="151" y="192"/>
                    </a:lnTo>
                    <a:lnTo>
                      <a:pt x="150" y="195"/>
                    </a:lnTo>
                    <a:lnTo>
                      <a:pt x="148" y="194"/>
                    </a:lnTo>
                    <a:lnTo>
                      <a:pt x="148" y="192"/>
                    </a:lnTo>
                    <a:lnTo>
                      <a:pt x="151" y="189"/>
                    </a:lnTo>
                    <a:lnTo>
                      <a:pt x="149" y="185"/>
                    </a:lnTo>
                    <a:lnTo>
                      <a:pt x="151" y="182"/>
                    </a:lnTo>
                    <a:lnTo>
                      <a:pt x="152" y="182"/>
                    </a:lnTo>
                    <a:lnTo>
                      <a:pt x="152" y="185"/>
                    </a:lnTo>
                    <a:lnTo>
                      <a:pt x="154" y="189"/>
                    </a:lnTo>
                    <a:lnTo>
                      <a:pt x="155" y="192"/>
                    </a:lnTo>
                    <a:lnTo>
                      <a:pt x="157" y="191"/>
                    </a:lnTo>
                    <a:lnTo>
                      <a:pt x="159" y="191"/>
                    </a:lnTo>
                    <a:lnTo>
                      <a:pt x="161" y="187"/>
                    </a:lnTo>
                    <a:lnTo>
                      <a:pt x="159" y="185"/>
                    </a:lnTo>
                    <a:lnTo>
                      <a:pt x="159" y="184"/>
                    </a:lnTo>
                    <a:lnTo>
                      <a:pt x="161" y="184"/>
                    </a:lnTo>
                    <a:lnTo>
                      <a:pt x="162" y="185"/>
                    </a:lnTo>
                    <a:lnTo>
                      <a:pt x="164" y="185"/>
                    </a:lnTo>
                    <a:lnTo>
                      <a:pt x="166" y="181"/>
                    </a:lnTo>
                    <a:lnTo>
                      <a:pt x="167" y="178"/>
                    </a:lnTo>
                    <a:lnTo>
                      <a:pt x="167" y="181"/>
                    </a:lnTo>
                    <a:lnTo>
                      <a:pt x="168" y="181"/>
                    </a:lnTo>
                    <a:lnTo>
                      <a:pt x="171" y="178"/>
                    </a:lnTo>
                    <a:lnTo>
                      <a:pt x="168" y="184"/>
                    </a:lnTo>
                    <a:lnTo>
                      <a:pt x="168" y="188"/>
                    </a:lnTo>
                    <a:lnTo>
                      <a:pt x="170" y="188"/>
                    </a:lnTo>
                    <a:lnTo>
                      <a:pt x="171" y="188"/>
                    </a:lnTo>
                    <a:lnTo>
                      <a:pt x="170" y="191"/>
                    </a:lnTo>
                    <a:lnTo>
                      <a:pt x="172" y="191"/>
                    </a:lnTo>
                    <a:lnTo>
                      <a:pt x="173" y="188"/>
                    </a:lnTo>
                    <a:lnTo>
                      <a:pt x="174" y="186"/>
                    </a:lnTo>
                    <a:lnTo>
                      <a:pt x="176" y="181"/>
                    </a:lnTo>
                    <a:lnTo>
                      <a:pt x="178" y="181"/>
                    </a:lnTo>
                    <a:lnTo>
                      <a:pt x="178" y="184"/>
                    </a:lnTo>
                    <a:lnTo>
                      <a:pt x="175" y="187"/>
                    </a:lnTo>
                    <a:lnTo>
                      <a:pt x="176" y="192"/>
                    </a:lnTo>
                    <a:lnTo>
                      <a:pt x="178" y="192"/>
                    </a:lnTo>
                    <a:lnTo>
                      <a:pt x="179" y="194"/>
                    </a:lnTo>
                    <a:lnTo>
                      <a:pt x="181" y="192"/>
                    </a:lnTo>
                    <a:lnTo>
                      <a:pt x="184" y="188"/>
                    </a:lnTo>
                    <a:lnTo>
                      <a:pt x="185" y="183"/>
                    </a:lnTo>
                    <a:lnTo>
                      <a:pt x="186" y="180"/>
                    </a:lnTo>
                    <a:lnTo>
                      <a:pt x="186" y="176"/>
                    </a:lnTo>
                    <a:lnTo>
                      <a:pt x="186" y="175"/>
                    </a:lnTo>
                    <a:lnTo>
                      <a:pt x="186" y="1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6" name="Freeform 1207">
                <a:extLst>
                  <a:ext uri="{FF2B5EF4-FFF2-40B4-BE49-F238E27FC236}">
                    <a16:creationId xmlns:a16="http://schemas.microsoft.com/office/drawing/2014/main" id="{E2CE93EA-C86B-437E-93FA-0F87E427A498}"/>
                  </a:ext>
                </a:extLst>
              </p:cNvPr>
              <p:cNvSpPr>
                <a:spLocks/>
              </p:cNvSpPr>
              <p:nvPr/>
            </p:nvSpPr>
            <p:spPr bwMode="auto">
              <a:xfrm>
                <a:off x="2476" y="1227"/>
                <a:ext cx="7" cy="14"/>
              </a:xfrm>
              <a:custGeom>
                <a:avLst/>
                <a:gdLst>
                  <a:gd name="T0" fmla="*/ 0 w 7"/>
                  <a:gd name="T1" fmla="*/ 11 h 14"/>
                  <a:gd name="T2" fmla="*/ 1 w 7"/>
                  <a:gd name="T3" fmla="*/ 14 h 14"/>
                  <a:gd name="T4" fmla="*/ 3 w 7"/>
                  <a:gd name="T5" fmla="*/ 13 h 14"/>
                  <a:gd name="T6" fmla="*/ 3 w 7"/>
                  <a:gd name="T7" fmla="*/ 10 h 14"/>
                  <a:gd name="T8" fmla="*/ 6 w 7"/>
                  <a:gd name="T9" fmla="*/ 9 h 14"/>
                  <a:gd name="T10" fmla="*/ 7 w 7"/>
                  <a:gd name="T11" fmla="*/ 5 h 14"/>
                  <a:gd name="T12" fmla="*/ 5 w 7"/>
                  <a:gd name="T13" fmla="*/ 3 h 14"/>
                  <a:gd name="T14" fmla="*/ 5 w 7"/>
                  <a:gd name="T15" fmla="*/ 0 h 14"/>
                  <a:gd name="T16" fmla="*/ 3 w 7"/>
                  <a:gd name="T17" fmla="*/ 0 h 14"/>
                  <a:gd name="T18" fmla="*/ 2 w 7"/>
                  <a:gd name="T19" fmla="*/ 2 h 14"/>
                  <a:gd name="T20" fmla="*/ 3 w 7"/>
                  <a:gd name="T21" fmla="*/ 4 h 14"/>
                  <a:gd name="T22" fmla="*/ 0 w 7"/>
                  <a:gd name="T23" fmla="*/ 9 h 14"/>
                  <a:gd name="T24" fmla="*/ 0 w 7"/>
                  <a:gd name="T2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0" y="11"/>
                    </a:moveTo>
                    <a:lnTo>
                      <a:pt x="1" y="14"/>
                    </a:lnTo>
                    <a:lnTo>
                      <a:pt x="3" y="13"/>
                    </a:lnTo>
                    <a:lnTo>
                      <a:pt x="3" y="10"/>
                    </a:lnTo>
                    <a:lnTo>
                      <a:pt x="6" y="9"/>
                    </a:lnTo>
                    <a:lnTo>
                      <a:pt x="7" y="5"/>
                    </a:lnTo>
                    <a:lnTo>
                      <a:pt x="5" y="3"/>
                    </a:lnTo>
                    <a:lnTo>
                      <a:pt x="5" y="0"/>
                    </a:lnTo>
                    <a:lnTo>
                      <a:pt x="3" y="0"/>
                    </a:lnTo>
                    <a:lnTo>
                      <a:pt x="2" y="2"/>
                    </a:lnTo>
                    <a:lnTo>
                      <a:pt x="3" y="4"/>
                    </a:lnTo>
                    <a:lnTo>
                      <a:pt x="0" y="9"/>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7" name="Freeform 1208">
                <a:extLst>
                  <a:ext uri="{FF2B5EF4-FFF2-40B4-BE49-F238E27FC236}">
                    <a16:creationId xmlns:a16="http://schemas.microsoft.com/office/drawing/2014/main" id="{6AB67196-FA4A-4721-87B2-D0015FFBFC27}"/>
                  </a:ext>
                </a:extLst>
              </p:cNvPr>
              <p:cNvSpPr>
                <a:spLocks/>
              </p:cNvSpPr>
              <p:nvPr/>
            </p:nvSpPr>
            <p:spPr bwMode="auto">
              <a:xfrm>
                <a:off x="2477" y="1206"/>
                <a:ext cx="4" cy="10"/>
              </a:xfrm>
              <a:custGeom>
                <a:avLst/>
                <a:gdLst>
                  <a:gd name="T0" fmla="*/ 0 w 4"/>
                  <a:gd name="T1" fmla="*/ 8 h 10"/>
                  <a:gd name="T2" fmla="*/ 0 w 4"/>
                  <a:gd name="T3" fmla="*/ 10 h 10"/>
                  <a:gd name="T4" fmla="*/ 1 w 4"/>
                  <a:gd name="T5" fmla="*/ 10 h 10"/>
                  <a:gd name="T6" fmla="*/ 2 w 4"/>
                  <a:gd name="T7" fmla="*/ 8 h 10"/>
                  <a:gd name="T8" fmla="*/ 3 w 4"/>
                  <a:gd name="T9" fmla="*/ 8 h 10"/>
                  <a:gd name="T10" fmla="*/ 4 w 4"/>
                  <a:gd name="T11" fmla="*/ 6 h 10"/>
                  <a:gd name="T12" fmla="*/ 4 w 4"/>
                  <a:gd name="T13" fmla="*/ 4 h 10"/>
                  <a:gd name="T14" fmla="*/ 3 w 4"/>
                  <a:gd name="T15" fmla="*/ 3 h 10"/>
                  <a:gd name="T16" fmla="*/ 3 w 4"/>
                  <a:gd name="T17" fmla="*/ 0 h 10"/>
                  <a:gd name="T18" fmla="*/ 2 w 4"/>
                  <a:gd name="T19" fmla="*/ 0 h 10"/>
                  <a:gd name="T20" fmla="*/ 1 w 4"/>
                  <a:gd name="T21" fmla="*/ 3 h 10"/>
                  <a:gd name="T22" fmla="*/ 2 w 4"/>
                  <a:gd name="T23" fmla="*/ 5 h 10"/>
                  <a:gd name="T24" fmla="*/ 0 w 4"/>
                  <a:gd name="T25" fmla="*/ 6 h 10"/>
                  <a:gd name="T26" fmla="*/ 0 w 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0" y="8"/>
                    </a:moveTo>
                    <a:lnTo>
                      <a:pt x="0" y="10"/>
                    </a:lnTo>
                    <a:lnTo>
                      <a:pt x="1" y="10"/>
                    </a:lnTo>
                    <a:lnTo>
                      <a:pt x="2" y="8"/>
                    </a:lnTo>
                    <a:lnTo>
                      <a:pt x="3" y="8"/>
                    </a:lnTo>
                    <a:lnTo>
                      <a:pt x="4" y="6"/>
                    </a:lnTo>
                    <a:lnTo>
                      <a:pt x="4" y="4"/>
                    </a:lnTo>
                    <a:lnTo>
                      <a:pt x="3" y="3"/>
                    </a:lnTo>
                    <a:lnTo>
                      <a:pt x="3" y="0"/>
                    </a:lnTo>
                    <a:lnTo>
                      <a:pt x="2" y="0"/>
                    </a:lnTo>
                    <a:lnTo>
                      <a:pt x="1" y="3"/>
                    </a:lnTo>
                    <a:lnTo>
                      <a:pt x="2" y="5"/>
                    </a:lnTo>
                    <a:lnTo>
                      <a:pt x="0" y="6"/>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8" name="Freeform 1209">
                <a:extLst>
                  <a:ext uri="{FF2B5EF4-FFF2-40B4-BE49-F238E27FC236}">
                    <a16:creationId xmlns:a16="http://schemas.microsoft.com/office/drawing/2014/main" id="{EC96E874-F88A-4209-980C-DEDC06091CDC}"/>
                  </a:ext>
                </a:extLst>
              </p:cNvPr>
              <p:cNvSpPr>
                <a:spLocks/>
              </p:cNvSpPr>
              <p:nvPr/>
            </p:nvSpPr>
            <p:spPr bwMode="auto">
              <a:xfrm>
                <a:off x="2483" y="1223"/>
                <a:ext cx="5" cy="8"/>
              </a:xfrm>
              <a:custGeom>
                <a:avLst/>
                <a:gdLst>
                  <a:gd name="T0" fmla="*/ 4 w 6"/>
                  <a:gd name="T1" fmla="*/ 7 h 11"/>
                  <a:gd name="T2" fmla="*/ 6 w 6"/>
                  <a:gd name="T3" fmla="*/ 4 h 11"/>
                  <a:gd name="T4" fmla="*/ 4 w 6"/>
                  <a:gd name="T5" fmla="*/ 0 h 11"/>
                  <a:gd name="T6" fmla="*/ 3 w 6"/>
                  <a:gd name="T7" fmla="*/ 1 h 11"/>
                  <a:gd name="T8" fmla="*/ 0 w 6"/>
                  <a:gd name="T9" fmla="*/ 7 h 11"/>
                  <a:gd name="T10" fmla="*/ 1 w 6"/>
                  <a:gd name="T11" fmla="*/ 9 h 11"/>
                  <a:gd name="T12" fmla="*/ 2 w 6"/>
                  <a:gd name="T13" fmla="*/ 11 h 11"/>
                  <a:gd name="T14" fmla="*/ 4 w 6"/>
                  <a:gd name="T15" fmla="*/ 11 h 11"/>
                  <a:gd name="T16" fmla="*/ 4 w 6"/>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4" y="7"/>
                    </a:moveTo>
                    <a:cubicBezTo>
                      <a:pt x="6" y="4"/>
                      <a:pt x="6" y="4"/>
                      <a:pt x="6" y="4"/>
                    </a:cubicBezTo>
                    <a:cubicBezTo>
                      <a:pt x="4" y="0"/>
                      <a:pt x="4" y="0"/>
                      <a:pt x="4" y="0"/>
                    </a:cubicBezTo>
                    <a:cubicBezTo>
                      <a:pt x="3" y="1"/>
                      <a:pt x="3" y="1"/>
                      <a:pt x="3" y="1"/>
                    </a:cubicBezTo>
                    <a:cubicBezTo>
                      <a:pt x="0" y="7"/>
                      <a:pt x="0" y="7"/>
                      <a:pt x="0" y="7"/>
                    </a:cubicBezTo>
                    <a:cubicBezTo>
                      <a:pt x="1" y="9"/>
                      <a:pt x="1" y="9"/>
                      <a:pt x="1" y="9"/>
                    </a:cubicBezTo>
                    <a:cubicBezTo>
                      <a:pt x="2" y="11"/>
                      <a:pt x="2" y="11"/>
                      <a:pt x="2" y="11"/>
                    </a:cubicBezTo>
                    <a:cubicBezTo>
                      <a:pt x="2" y="11"/>
                      <a:pt x="4" y="11"/>
                      <a:pt x="4" y="11"/>
                    </a:cubicBez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05" name="Group 1404">
              <a:extLst>
                <a:ext uri="{FF2B5EF4-FFF2-40B4-BE49-F238E27FC236}">
                  <a16:creationId xmlns:a16="http://schemas.microsoft.com/office/drawing/2014/main" id="{8DAEF192-9647-4A61-9DD9-5D773A92244F}"/>
                </a:ext>
              </a:extLst>
            </p:cNvPr>
            <p:cNvGrpSpPr/>
            <p:nvPr/>
          </p:nvGrpSpPr>
          <p:grpSpPr>
            <a:xfrm>
              <a:off x="2425701" y="1103313"/>
              <a:ext cx="7337425" cy="5118100"/>
              <a:chOff x="2425792" y="1103208"/>
              <a:chExt cx="7337698" cy="5117624"/>
            </a:xfrm>
            <a:grpFill/>
          </p:grpSpPr>
          <p:sp>
            <p:nvSpPr>
              <p:cNvPr id="1406" name="Freeform 1263">
                <a:extLst>
                  <a:ext uri="{FF2B5EF4-FFF2-40B4-BE49-F238E27FC236}">
                    <a16:creationId xmlns:a16="http://schemas.microsoft.com/office/drawing/2014/main" id="{17861999-9CA4-4E16-BB00-0200C36AB9F1}"/>
                  </a:ext>
                </a:extLst>
              </p:cNvPr>
              <p:cNvSpPr>
                <a:spLocks/>
              </p:cNvSpPr>
              <p:nvPr/>
            </p:nvSpPr>
            <p:spPr bwMode="auto">
              <a:xfrm>
                <a:off x="3063990" y="2844532"/>
                <a:ext cx="1271636" cy="900028"/>
              </a:xfrm>
              <a:custGeom>
                <a:avLst/>
                <a:gdLst>
                  <a:gd name="T0" fmla="*/ 227 w 801"/>
                  <a:gd name="T1" fmla="*/ 444 h 567"/>
                  <a:gd name="T2" fmla="*/ 236 w 801"/>
                  <a:gd name="T3" fmla="*/ 468 h 567"/>
                  <a:gd name="T4" fmla="*/ 255 w 801"/>
                  <a:gd name="T5" fmla="*/ 485 h 567"/>
                  <a:gd name="T6" fmla="*/ 270 w 801"/>
                  <a:gd name="T7" fmla="*/ 472 h 567"/>
                  <a:gd name="T8" fmla="*/ 293 w 801"/>
                  <a:gd name="T9" fmla="*/ 494 h 567"/>
                  <a:gd name="T10" fmla="*/ 307 w 801"/>
                  <a:gd name="T11" fmla="*/ 539 h 567"/>
                  <a:gd name="T12" fmla="*/ 331 w 801"/>
                  <a:gd name="T13" fmla="*/ 534 h 567"/>
                  <a:gd name="T14" fmla="*/ 345 w 801"/>
                  <a:gd name="T15" fmla="*/ 497 h 567"/>
                  <a:gd name="T16" fmla="*/ 369 w 801"/>
                  <a:gd name="T17" fmla="*/ 474 h 567"/>
                  <a:gd name="T18" fmla="*/ 399 w 801"/>
                  <a:gd name="T19" fmla="*/ 478 h 567"/>
                  <a:gd name="T20" fmla="*/ 423 w 801"/>
                  <a:gd name="T21" fmla="*/ 484 h 567"/>
                  <a:gd name="T22" fmla="*/ 442 w 801"/>
                  <a:gd name="T23" fmla="*/ 486 h 567"/>
                  <a:gd name="T24" fmla="*/ 445 w 801"/>
                  <a:gd name="T25" fmla="*/ 474 h 567"/>
                  <a:gd name="T26" fmla="*/ 469 w 801"/>
                  <a:gd name="T27" fmla="*/ 459 h 567"/>
                  <a:gd name="T28" fmla="*/ 488 w 801"/>
                  <a:gd name="T29" fmla="*/ 465 h 567"/>
                  <a:gd name="T30" fmla="*/ 506 w 801"/>
                  <a:gd name="T31" fmla="*/ 477 h 567"/>
                  <a:gd name="T32" fmla="*/ 528 w 801"/>
                  <a:gd name="T33" fmla="*/ 479 h 567"/>
                  <a:gd name="T34" fmla="*/ 537 w 801"/>
                  <a:gd name="T35" fmla="*/ 518 h 567"/>
                  <a:gd name="T36" fmla="*/ 546 w 801"/>
                  <a:gd name="T37" fmla="*/ 532 h 567"/>
                  <a:gd name="T38" fmla="*/ 557 w 801"/>
                  <a:gd name="T39" fmla="*/ 563 h 567"/>
                  <a:gd name="T40" fmla="*/ 570 w 801"/>
                  <a:gd name="T41" fmla="*/ 526 h 567"/>
                  <a:gd name="T42" fmla="*/ 564 w 801"/>
                  <a:gd name="T43" fmla="*/ 442 h 567"/>
                  <a:gd name="T44" fmla="*/ 590 w 801"/>
                  <a:gd name="T45" fmla="*/ 420 h 567"/>
                  <a:gd name="T46" fmla="*/ 625 w 801"/>
                  <a:gd name="T47" fmla="*/ 386 h 567"/>
                  <a:gd name="T48" fmla="*/ 638 w 801"/>
                  <a:gd name="T49" fmla="*/ 374 h 567"/>
                  <a:gd name="T50" fmla="*/ 651 w 801"/>
                  <a:gd name="T51" fmla="*/ 363 h 567"/>
                  <a:gd name="T52" fmla="*/ 642 w 801"/>
                  <a:gd name="T53" fmla="*/ 354 h 567"/>
                  <a:gd name="T54" fmla="*/ 643 w 801"/>
                  <a:gd name="T55" fmla="*/ 331 h 567"/>
                  <a:gd name="T56" fmla="*/ 643 w 801"/>
                  <a:gd name="T57" fmla="*/ 316 h 567"/>
                  <a:gd name="T58" fmla="*/ 639 w 801"/>
                  <a:gd name="T59" fmla="*/ 301 h 567"/>
                  <a:gd name="T60" fmla="*/ 653 w 801"/>
                  <a:gd name="T61" fmla="*/ 279 h 567"/>
                  <a:gd name="T62" fmla="*/ 655 w 801"/>
                  <a:gd name="T63" fmla="*/ 309 h 567"/>
                  <a:gd name="T64" fmla="*/ 657 w 801"/>
                  <a:gd name="T65" fmla="*/ 324 h 567"/>
                  <a:gd name="T66" fmla="*/ 669 w 801"/>
                  <a:gd name="T67" fmla="*/ 273 h 567"/>
                  <a:gd name="T68" fmla="*/ 681 w 801"/>
                  <a:gd name="T69" fmla="*/ 279 h 567"/>
                  <a:gd name="T70" fmla="*/ 693 w 801"/>
                  <a:gd name="T71" fmla="*/ 249 h 567"/>
                  <a:gd name="T72" fmla="*/ 729 w 801"/>
                  <a:gd name="T73" fmla="*/ 238 h 567"/>
                  <a:gd name="T74" fmla="*/ 739 w 801"/>
                  <a:gd name="T75" fmla="*/ 229 h 567"/>
                  <a:gd name="T76" fmla="*/ 753 w 801"/>
                  <a:gd name="T77" fmla="*/ 184 h 567"/>
                  <a:gd name="T78" fmla="*/ 775 w 801"/>
                  <a:gd name="T79" fmla="*/ 173 h 567"/>
                  <a:gd name="T80" fmla="*/ 795 w 801"/>
                  <a:gd name="T81" fmla="*/ 167 h 567"/>
                  <a:gd name="T82" fmla="*/ 791 w 801"/>
                  <a:gd name="T83" fmla="*/ 117 h 567"/>
                  <a:gd name="T84" fmla="*/ 757 w 801"/>
                  <a:gd name="T85" fmla="*/ 137 h 567"/>
                  <a:gd name="T86" fmla="*/ 679 w 801"/>
                  <a:gd name="T87" fmla="*/ 164 h 567"/>
                  <a:gd name="T88" fmla="*/ 584 w 801"/>
                  <a:gd name="T89" fmla="*/ 174 h 567"/>
                  <a:gd name="T90" fmla="*/ 476 w 801"/>
                  <a:gd name="T91" fmla="*/ 65 h 567"/>
                  <a:gd name="T92" fmla="*/ 446 w 801"/>
                  <a:gd name="T93" fmla="*/ 48 h 567"/>
                  <a:gd name="T94" fmla="*/ 74 w 801"/>
                  <a:gd name="T95" fmla="*/ 27 h 567"/>
                  <a:gd name="T96" fmla="*/ 64 w 801"/>
                  <a:gd name="T97" fmla="*/ 44 h 567"/>
                  <a:gd name="T98" fmla="*/ 62 w 801"/>
                  <a:gd name="T99" fmla="*/ 27 h 567"/>
                  <a:gd name="T100" fmla="*/ 41 w 801"/>
                  <a:gd name="T101" fmla="*/ 52 h 567"/>
                  <a:gd name="T102" fmla="*/ 47 w 801"/>
                  <a:gd name="T103" fmla="*/ 75 h 567"/>
                  <a:gd name="T104" fmla="*/ 33 w 801"/>
                  <a:gd name="T105" fmla="*/ 91 h 567"/>
                  <a:gd name="T106" fmla="*/ 8 w 801"/>
                  <a:gd name="T107" fmla="*/ 175 h 567"/>
                  <a:gd name="T108" fmla="*/ 5 w 801"/>
                  <a:gd name="T109" fmla="*/ 229 h 567"/>
                  <a:gd name="T110" fmla="*/ 13 w 801"/>
                  <a:gd name="T111" fmla="*/ 281 h 567"/>
                  <a:gd name="T112" fmla="*/ 17 w 801"/>
                  <a:gd name="T113" fmla="*/ 280 h 567"/>
                  <a:gd name="T114" fmla="*/ 16 w 801"/>
                  <a:gd name="T115" fmla="*/ 301 h 567"/>
                  <a:gd name="T116" fmla="*/ 26 w 801"/>
                  <a:gd name="T117" fmla="*/ 341 h 567"/>
                  <a:gd name="T118" fmla="*/ 47 w 801"/>
                  <a:gd name="T119" fmla="*/ 370 h 567"/>
                  <a:gd name="T120" fmla="*/ 103 w 801"/>
                  <a:gd name="T121" fmla="*/ 40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 h="567">
                    <a:moveTo>
                      <a:pt x="103" y="404"/>
                    </a:moveTo>
                    <a:lnTo>
                      <a:pt x="102" y="405"/>
                    </a:lnTo>
                    <a:lnTo>
                      <a:pt x="151" y="432"/>
                    </a:lnTo>
                    <a:lnTo>
                      <a:pt x="192" y="432"/>
                    </a:lnTo>
                    <a:lnTo>
                      <a:pt x="192" y="426"/>
                    </a:lnTo>
                    <a:lnTo>
                      <a:pt x="214" y="428"/>
                    </a:lnTo>
                    <a:lnTo>
                      <a:pt x="217" y="429"/>
                    </a:lnTo>
                    <a:lnTo>
                      <a:pt x="220" y="433"/>
                    </a:lnTo>
                    <a:lnTo>
                      <a:pt x="220" y="435"/>
                    </a:lnTo>
                    <a:lnTo>
                      <a:pt x="221" y="436"/>
                    </a:lnTo>
                    <a:lnTo>
                      <a:pt x="222" y="436"/>
                    </a:lnTo>
                    <a:lnTo>
                      <a:pt x="224" y="439"/>
                    </a:lnTo>
                    <a:lnTo>
                      <a:pt x="224" y="441"/>
                    </a:lnTo>
                    <a:lnTo>
                      <a:pt x="225" y="442"/>
                    </a:lnTo>
                    <a:lnTo>
                      <a:pt x="227" y="444"/>
                    </a:lnTo>
                    <a:lnTo>
                      <a:pt x="227" y="445"/>
                    </a:lnTo>
                    <a:lnTo>
                      <a:pt x="227" y="446"/>
                    </a:lnTo>
                    <a:lnTo>
                      <a:pt x="228" y="447"/>
                    </a:lnTo>
                    <a:lnTo>
                      <a:pt x="231" y="449"/>
                    </a:lnTo>
                    <a:lnTo>
                      <a:pt x="231" y="451"/>
                    </a:lnTo>
                    <a:lnTo>
                      <a:pt x="232" y="455"/>
                    </a:lnTo>
                    <a:lnTo>
                      <a:pt x="233" y="456"/>
                    </a:lnTo>
                    <a:lnTo>
                      <a:pt x="234" y="456"/>
                    </a:lnTo>
                    <a:lnTo>
                      <a:pt x="234" y="458"/>
                    </a:lnTo>
                    <a:lnTo>
                      <a:pt x="236" y="460"/>
                    </a:lnTo>
                    <a:lnTo>
                      <a:pt x="236" y="462"/>
                    </a:lnTo>
                    <a:lnTo>
                      <a:pt x="235" y="463"/>
                    </a:lnTo>
                    <a:lnTo>
                      <a:pt x="234" y="463"/>
                    </a:lnTo>
                    <a:lnTo>
                      <a:pt x="234" y="465"/>
                    </a:lnTo>
                    <a:lnTo>
                      <a:pt x="236" y="468"/>
                    </a:lnTo>
                    <a:lnTo>
                      <a:pt x="237" y="471"/>
                    </a:lnTo>
                    <a:lnTo>
                      <a:pt x="238" y="474"/>
                    </a:lnTo>
                    <a:lnTo>
                      <a:pt x="238" y="474"/>
                    </a:lnTo>
                    <a:lnTo>
                      <a:pt x="239" y="474"/>
                    </a:lnTo>
                    <a:lnTo>
                      <a:pt x="241" y="476"/>
                    </a:lnTo>
                    <a:lnTo>
                      <a:pt x="241" y="476"/>
                    </a:lnTo>
                    <a:lnTo>
                      <a:pt x="243" y="476"/>
                    </a:lnTo>
                    <a:lnTo>
                      <a:pt x="243" y="477"/>
                    </a:lnTo>
                    <a:lnTo>
                      <a:pt x="243" y="478"/>
                    </a:lnTo>
                    <a:lnTo>
                      <a:pt x="244" y="480"/>
                    </a:lnTo>
                    <a:lnTo>
                      <a:pt x="246" y="480"/>
                    </a:lnTo>
                    <a:lnTo>
                      <a:pt x="248" y="481"/>
                    </a:lnTo>
                    <a:lnTo>
                      <a:pt x="249" y="483"/>
                    </a:lnTo>
                    <a:lnTo>
                      <a:pt x="251" y="484"/>
                    </a:lnTo>
                    <a:lnTo>
                      <a:pt x="255" y="485"/>
                    </a:lnTo>
                    <a:lnTo>
                      <a:pt x="255" y="487"/>
                    </a:lnTo>
                    <a:lnTo>
                      <a:pt x="256" y="487"/>
                    </a:lnTo>
                    <a:lnTo>
                      <a:pt x="258" y="486"/>
                    </a:lnTo>
                    <a:lnTo>
                      <a:pt x="258" y="485"/>
                    </a:lnTo>
                    <a:lnTo>
                      <a:pt x="260" y="483"/>
                    </a:lnTo>
                    <a:lnTo>
                      <a:pt x="262" y="483"/>
                    </a:lnTo>
                    <a:lnTo>
                      <a:pt x="262" y="481"/>
                    </a:lnTo>
                    <a:lnTo>
                      <a:pt x="262" y="481"/>
                    </a:lnTo>
                    <a:lnTo>
                      <a:pt x="262" y="478"/>
                    </a:lnTo>
                    <a:lnTo>
                      <a:pt x="265" y="474"/>
                    </a:lnTo>
                    <a:lnTo>
                      <a:pt x="266" y="472"/>
                    </a:lnTo>
                    <a:lnTo>
                      <a:pt x="268" y="471"/>
                    </a:lnTo>
                    <a:lnTo>
                      <a:pt x="269" y="472"/>
                    </a:lnTo>
                    <a:lnTo>
                      <a:pt x="269" y="472"/>
                    </a:lnTo>
                    <a:lnTo>
                      <a:pt x="270" y="472"/>
                    </a:lnTo>
                    <a:lnTo>
                      <a:pt x="271" y="470"/>
                    </a:lnTo>
                    <a:lnTo>
                      <a:pt x="274" y="470"/>
                    </a:lnTo>
                    <a:lnTo>
                      <a:pt x="276" y="470"/>
                    </a:lnTo>
                    <a:lnTo>
                      <a:pt x="279" y="470"/>
                    </a:lnTo>
                    <a:lnTo>
                      <a:pt x="279" y="470"/>
                    </a:lnTo>
                    <a:lnTo>
                      <a:pt x="280" y="472"/>
                    </a:lnTo>
                    <a:lnTo>
                      <a:pt x="282" y="471"/>
                    </a:lnTo>
                    <a:lnTo>
                      <a:pt x="284" y="473"/>
                    </a:lnTo>
                    <a:lnTo>
                      <a:pt x="286" y="475"/>
                    </a:lnTo>
                    <a:lnTo>
                      <a:pt x="288" y="477"/>
                    </a:lnTo>
                    <a:lnTo>
                      <a:pt x="290" y="482"/>
                    </a:lnTo>
                    <a:lnTo>
                      <a:pt x="291" y="485"/>
                    </a:lnTo>
                    <a:lnTo>
                      <a:pt x="292" y="487"/>
                    </a:lnTo>
                    <a:lnTo>
                      <a:pt x="293" y="489"/>
                    </a:lnTo>
                    <a:lnTo>
                      <a:pt x="293" y="494"/>
                    </a:lnTo>
                    <a:lnTo>
                      <a:pt x="294" y="494"/>
                    </a:lnTo>
                    <a:lnTo>
                      <a:pt x="295" y="497"/>
                    </a:lnTo>
                    <a:lnTo>
                      <a:pt x="296" y="503"/>
                    </a:lnTo>
                    <a:lnTo>
                      <a:pt x="298" y="504"/>
                    </a:lnTo>
                    <a:lnTo>
                      <a:pt x="299" y="506"/>
                    </a:lnTo>
                    <a:lnTo>
                      <a:pt x="300" y="507"/>
                    </a:lnTo>
                    <a:lnTo>
                      <a:pt x="301" y="511"/>
                    </a:lnTo>
                    <a:lnTo>
                      <a:pt x="303" y="513"/>
                    </a:lnTo>
                    <a:lnTo>
                      <a:pt x="305" y="516"/>
                    </a:lnTo>
                    <a:lnTo>
                      <a:pt x="305" y="519"/>
                    </a:lnTo>
                    <a:lnTo>
                      <a:pt x="304" y="522"/>
                    </a:lnTo>
                    <a:lnTo>
                      <a:pt x="304" y="523"/>
                    </a:lnTo>
                    <a:lnTo>
                      <a:pt x="305" y="525"/>
                    </a:lnTo>
                    <a:lnTo>
                      <a:pt x="307" y="534"/>
                    </a:lnTo>
                    <a:lnTo>
                      <a:pt x="307" y="539"/>
                    </a:lnTo>
                    <a:lnTo>
                      <a:pt x="309" y="540"/>
                    </a:lnTo>
                    <a:lnTo>
                      <a:pt x="309" y="541"/>
                    </a:lnTo>
                    <a:lnTo>
                      <a:pt x="310" y="542"/>
                    </a:lnTo>
                    <a:lnTo>
                      <a:pt x="313" y="541"/>
                    </a:lnTo>
                    <a:lnTo>
                      <a:pt x="314" y="543"/>
                    </a:lnTo>
                    <a:lnTo>
                      <a:pt x="317" y="546"/>
                    </a:lnTo>
                    <a:lnTo>
                      <a:pt x="321" y="547"/>
                    </a:lnTo>
                    <a:lnTo>
                      <a:pt x="324" y="549"/>
                    </a:lnTo>
                    <a:lnTo>
                      <a:pt x="326" y="550"/>
                    </a:lnTo>
                    <a:lnTo>
                      <a:pt x="328" y="552"/>
                    </a:lnTo>
                    <a:lnTo>
                      <a:pt x="328" y="553"/>
                    </a:lnTo>
                    <a:lnTo>
                      <a:pt x="330" y="547"/>
                    </a:lnTo>
                    <a:lnTo>
                      <a:pt x="331" y="543"/>
                    </a:lnTo>
                    <a:lnTo>
                      <a:pt x="330" y="541"/>
                    </a:lnTo>
                    <a:lnTo>
                      <a:pt x="331" y="534"/>
                    </a:lnTo>
                    <a:lnTo>
                      <a:pt x="329" y="532"/>
                    </a:lnTo>
                    <a:lnTo>
                      <a:pt x="331" y="527"/>
                    </a:lnTo>
                    <a:lnTo>
                      <a:pt x="332" y="522"/>
                    </a:lnTo>
                    <a:lnTo>
                      <a:pt x="334" y="519"/>
                    </a:lnTo>
                    <a:lnTo>
                      <a:pt x="333" y="512"/>
                    </a:lnTo>
                    <a:lnTo>
                      <a:pt x="335" y="512"/>
                    </a:lnTo>
                    <a:lnTo>
                      <a:pt x="338" y="508"/>
                    </a:lnTo>
                    <a:lnTo>
                      <a:pt x="336" y="507"/>
                    </a:lnTo>
                    <a:lnTo>
                      <a:pt x="339" y="503"/>
                    </a:lnTo>
                    <a:lnTo>
                      <a:pt x="340" y="504"/>
                    </a:lnTo>
                    <a:lnTo>
                      <a:pt x="343" y="502"/>
                    </a:lnTo>
                    <a:lnTo>
                      <a:pt x="342" y="498"/>
                    </a:lnTo>
                    <a:lnTo>
                      <a:pt x="344" y="500"/>
                    </a:lnTo>
                    <a:lnTo>
                      <a:pt x="347" y="498"/>
                    </a:lnTo>
                    <a:lnTo>
                      <a:pt x="345" y="497"/>
                    </a:lnTo>
                    <a:lnTo>
                      <a:pt x="348" y="494"/>
                    </a:lnTo>
                    <a:lnTo>
                      <a:pt x="349" y="495"/>
                    </a:lnTo>
                    <a:lnTo>
                      <a:pt x="351" y="494"/>
                    </a:lnTo>
                    <a:lnTo>
                      <a:pt x="352" y="497"/>
                    </a:lnTo>
                    <a:lnTo>
                      <a:pt x="350" y="499"/>
                    </a:lnTo>
                    <a:lnTo>
                      <a:pt x="352" y="499"/>
                    </a:lnTo>
                    <a:lnTo>
                      <a:pt x="355" y="496"/>
                    </a:lnTo>
                    <a:lnTo>
                      <a:pt x="357" y="496"/>
                    </a:lnTo>
                    <a:lnTo>
                      <a:pt x="362" y="493"/>
                    </a:lnTo>
                    <a:lnTo>
                      <a:pt x="367" y="488"/>
                    </a:lnTo>
                    <a:lnTo>
                      <a:pt x="369" y="488"/>
                    </a:lnTo>
                    <a:lnTo>
                      <a:pt x="371" y="486"/>
                    </a:lnTo>
                    <a:lnTo>
                      <a:pt x="370" y="483"/>
                    </a:lnTo>
                    <a:lnTo>
                      <a:pt x="370" y="479"/>
                    </a:lnTo>
                    <a:lnTo>
                      <a:pt x="369" y="474"/>
                    </a:lnTo>
                    <a:lnTo>
                      <a:pt x="370" y="477"/>
                    </a:lnTo>
                    <a:lnTo>
                      <a:pt x="372" y="477"/>
                    </a:lnTo>
                    <a:lnTo>
                      <a:pt x="374" y="474"/>
                    </a:lnTo>
                    <a:lnTo>
                      <a:pt x="375" y="472"/>
                    </a:lnTo>
                    <a:lnTo>
                      <a:pt x="376" y="475"/>
                    </a:lnTo>
                    <a:lnTo>
                      <a:pt x="374" y="478"/>
                    </a:lnTo>
                    <a:lnTo>
                      <a:pt x="375" y="481"/>
                    </a:lnTo>
                    <a:lnTo>
                      <a:pt x="374" y="484"/>
                    </a:lnTo>
                    <a:lnTo>
                      <a:pt x="377" y="483"/>
                    </a:lnTo>
                    <a:lnTo>
                      <a:pt x="379" y="479"/>
                    </a:lnTo>
                    <a:lnTo>
                      <a:pt x="382" y="479"/>
                    </a:lnTo>
                    <a:lnTo>
                      <a:pt x="383" y="477"/>
                    </a:lnTo>
                    <a:lnTo>
                      <a:pt x="389" y="476"/>
                    </a:lnTo>
                    <a:lnTo>
                      <a:pt x="392" y="476"/>
                    </a:lnTo>
                    <a:lnTo>
                      <a:pt x="399" y="478"/>
                    </a:lnTo>
                    <a:lnTo>
                      <a:pt x="400" y="480"/>
                    </a:lnTo>
                    <a:lnTo>
                      <a:pt x="408" y="481"/>
                    </a:lnTo>
                    <a:lnTo>
                      <a:pt x="411" y="480"/>
                    </a:lnTo>
                    <a:lnTo>
                      <a:pt x="410" y="478"/>
                    </a:lnTo>
                    <a:lnTo>
                      <a:pt x="411" y="477"/>
                    </a:lnTo>
                    <a:lnTo>
                      <a:pt x="413" y="475"/>
                    </a:lnTo>
                    <a:lnTo>
                      <a:pt x="414" y="476"/>
                    </a:lnTo>
                    <a:lnTo>
                      <a:pt x="414" y="477"/>
                    </a:lnTo>
                    <a:lnTo>
                      <a:pt x="415" y="478"/>
                    </a:lnTo>
                    <a:lnTo>
                      <a:pt x="417" y="477"/>
                    </a:lnTo>
                    <a:lnTo>
                      <a:pt x="418" y="479"/>
                    </a:lnTo>
                    <a:lnTo>
                      <a:pt x="418" y="481"/>
                    </a:lnTo>
                    <a:lnTo>
                      <a:pt x="419" y="483"/>
                    </a:lnTo>
                    <a:lnTo>
                      <a:pt x="421" y="482"/>
                    </a:lnTo>
                    <a:lnTo>
                      <a:pt x="423" y="484"/>
                    </a:lnTo>
                    <a:lnTo>
                      <a:pt x="421" y="486"/>
                    </a:lnTo>
                    <a:lnTo>
                      <a:pt x="420" y="488"/>
                    </a:lnTo>
                    <a:lnTo>
                      <a:pt x="421" y="488"/>
                    </a:lnTo>
                    <a:lnTo>
                      <a:pt x="424" y="488"/>
                    </a:lnTo>
                    <a:lnTo>
                      <a:pt x="425" y="489"/>
                    </a:lnTo>
                    <a:lnTo>
                      <a:pt x="429" y="491"/>
                    </a:lnTo>
                    <a:lnTo>
                      <a:pt x="431" y="488"/>
                    </a:lnTo>
                    <a:lnTo>
                      <a:pt x="432" y="487"/>
                    </a:lnTo>
                    <a:lnTo>
                      <a:pt x="435" y="489"/>
                    </a:lnTo>
                    <a:lnTo>
                      <a:pt x="436" y="491"/>
                    </a:lnTo>
                    <a:lnTo>
                      <a:pt x="438" y="490"/>
                    </a:lnTo>
                    <a:lnTo>
                      <a:pt x="438" y="485"/>
                    </a:lnTo>
                    <a:lnTo>
                      <a:pt x="437" y="483"/>
                    </a:lnTo>
                    <a:lnTo>
                      <a:pt x="439" y="482"/>
                    </a:lnTo>
                    <a:lnTo>
                      <a:pt x="442" y="486"/>
                    </a:lnTo>
                    <a:lnTo>
                      <a:pt x="443" y="487"/>
                    </a:lnTo>
                    <a:lnTo>
                      <a:pt x="445" y="489"/>
                    </a:lnTo>
                    <a:lnTo>
                      <a:pt x="446" y="489"/>
                    </a:lnTo>
                    <a:lnTo>
                      <a:pt x="448" y="490"/>
                    </a:lnTo>
                    <a:lnTo>
                      <a:pt x="448" y="494"/>
                    </a:lnTo>
                    <a:lnTo>
                      <a:pt x="449" y="491"/>
                    </a:lnTo>
                    <a:lnTo>
                      <a:pt x="451" y="491"/>
                    </a:lnTo>
                    <a:lnTo>
                      <a:pt x="452" y="490"/>
                    </a:lnTo>
                    <a:lnTo>
                      <a:pt x="448" y="487"/>
                    </a:lnTo>
                    <a:lnTo>
                      <a:pt x="443" y="484"/>
                    </a:lnTo>
                    <a:lnTo>
                      <a:pt x="442" y="482"/>
                    </a:lnTo>
                    <a:lnTo>
                      <a:pt x="442" y="479"/>
                    </a:lnTo>
                    <a:lnTo>
                      <a:pt x="447" y="477"/>
                    </a:lnTo>
                    <a:lnTo>
                      <a:pt x="448" y="476"/>
                    </a:lnTo>
                    <a:lnTo>
                      <a:pt x="445" y="474"/>
                    </a:lnTo>
                    <a:lnTo>
                      <a:pt x="445" y="473"/>
                    </a:lnTo>
                    <a:lnTo>
                      <a:pt x="444" y="473"/>
                    </a:lnTo>
                    <a:lnTo>
                      <a:pt x="442" y="475"/>
                    </a:lnTo>
                    <a:lnTo>
                      <a:pt x="440" y="476"/>
                    </a:lnTo>
                    <a:lnTo>
                      <a:pt x="440" y="474"/>
                    </a:lnTo>
                    <a:lnTo>
                      <a:pt x="442" y="470"/>
                    </a:lnTo>
                    <a:lnTo>
                      <a:pt x="447" y="468"/>
                    </a:lnTo>
                    <a:lnTo>
                      <a:pt x="449" y="465"/>
                    </a:lnTo>
                    <a:lnTo>
                      <a:pt x="458" y="463"/>
                    </a:lnTo>
                    <a:lnTo>
                      <a:pt x="461" y="464"/>
                    </a:lnTo>
                    <a:lnTo>
                      <a:pt x="463" y="463"/>
                    </a:lnTo>
                    <a:lnTo>
                      <a:pt x="465" y="464"/>
                    </a:lnTo>
                    <a:lnTo>
                      <a:pt x="466" y="461"/>
                    </a:lnTo>
                    <a:lnTo>
                      <a:pt x="467" y="458"/>
                    </a:lnTo>
                    <a:lnTo>
                      <a:pt x="469" y="459"/>
                    </a:lnTo>
                    <a:lnTo>
                      <a:pt x="469" y="461"/>
                    </a:lnTo>
                    <a:lnTo>
                      <a:pt x="469" y="463"/>
                    </a:lnTo>
                    <a:lnTo>
                      <a:pt x="472" y="466"/>
                    </a:lnTo>
                    <a:lnTo>
                      <a:pt x="474" y="464"/>
                    </a:lnTo>
                    <a:lnTo>
                      <a:pt x="478" y="465"/>
                    </a:lnTo>
                    <a:lnTo>
                      <a:pt x="480" y="463"/>
                    </a:lnTo>
                    <a:lnTo>
                      <a:pt x="482" y="465"/>
                    </a:lnTo>
                    <a:lnTo>
                      <a:pt x="486" y="464"/>
                    </a:lnTo>
                    <a:lnTo>
                      <a:pt x="487" y="465"/>
                    </a:lnTo>
                    <a:lnTo>
                      <a:pt x="490" y="463"/>
                    </a:lnTo>
                    <a:lnTo>
                      <a:pt x="494" y="463"/>
                    </a:lnTo>
                    <a:lnTo>
                      <a:pt x="494" y="464"/>
                    </a:lnTo>
                    <a:lnTo>
                      <a:pt x="492" y="464"/>
                    </a:lnTo>
                    <a:lnTo>
                      <a:pt x="489" y="464"/>
                    </a:lnTo>
                    <a:lnTo>
                      <a:pt x="488" y="465"/>
                    </a:lnTo>
                    <a:lnTo>
                      <a:pt x="492" y="466"/>
                    </a:lnTo>
                    <a:lnTo>
                      <a:pt x="496" y="466"/>
                    </a:lnTo>
                    <a:lnTo>
                      <a:pt x="498" y="468"/>
                    </a:lnTo>
                    <a:lnTo>
                      <a:pt x="500" y="470"/>
                    </a:lnTo>
                    <a:lnTo>
                      <a:pt x="499" y="467"/>
                    </a:lnTo>
                    <a:lnTo>
                      <a:pt x="499" y="466"/>
                    </a:lnTo>
                    <a:lnTo>
                      <a:pt x="501" y="466"/>
                    </a:lnTo>
                    <a:lnTo>
                      <a:pt x="501" y="467"/>
                    </a:lnTo>
                    <a:lnTo>
                      <a:pt x="504" y="470"/>
                    </a:lnTo>
                    <a:lnTo>
                      <a:pt x="503" y="471"/>
                    </a:lnTo>
                    <a:lnTo>
                      <a:pt x="501" y="470"/>
                    </a:lnTo>
                    <a:lnTo>
                      <a:pt x="501" y="470"/>
                    </a:lnTo>
                    <a:lnTo>
                      <a:pt x="504" y="473"/>
                    </a:lnTo>
                    <a:lnTo>
                      <a:pt x="505" y="476"/>
                    </a:lnTo>
                    <a:lnTo>
                      <a:pt x="506" y="477"/>
                    </a:lnTo>
                    <a:lnTo>
                      <a:pt x="505" y="477"/>
                    </a:lnTo>
                    <a:lnTo>
                      <a:pt x="505" y="477"/>
                    </a:lnTo>
                    <a:lnTo>
                      <a:pt x="504" y="477"/>
                    </a:lnTo>
                    <a:lnTo>
                      <a:pt x="505" y="479"/>
                    </a:lnTo>
                    <a:lnTo>
                      <a:pt x="510" y="478"/>
                    </a:lnTo>
                    <a:lnTo>
                      <a:pt x="512" y="477"/>
                    </a:lnTo>
                    <a:lnTo>
                      <a:pt x="516" y="474"/>
                    </a:lnTo>
                    <a:lnTo>
                      <a:pt x="517" y="474"/>
                    </a:lnTo>
                    <a:lnTo>
                      <a:pt x="518" y="474"/>
                    </a:lnTo>
                    <a:lnTo>
                      <a:pt x="518" y="473"/>
                    </a:lnTo>
                    <a:lnTo>
                      <a:pt x="519" y="471"/>
                    </a:lnTo>
                    <a:lnTo>
                      <a:pt x="522" y="470"/>
                    </a:lnTo>
                    <a:lnTo>
                      <a:pt x="524" y="471"/>
                    </a:lnTo>
                    <a:lnTo>
                      <a:pt x="527" y="473"/>
                    </a:lnTo>
                    <a:lnTo>
                      <a:pt x="528" y="479"/>
                    </a:lnTo>
                    <a:lnTo>
                      <a:pt x="530" y="481"/>
                    </a:lnTo>
                    <a:lnTo>
                      <a:pt x="531" y="481"/>
                    </a:lnTo>
                    <a:lnTo>
                      <a:pt x="532" y="484"/>
                    </a:lnTo>
                    <a:lnTo>
                      <a:pt x="533" y="486"/>
                    </a:lnTo>
                    <a:lnTo>
                      <a:pt x="535" y="486"/>
                    </a:lnTo>
                    <a:lnTo>
                      <a:pt x="535" y="488"/>
                    </a:lnTo>
                    <a:lnTo>
                      <a:pt x="535" y="490"/>
                    </a:lnTo>
                    <a:lnTo>
                      <a:pt x="538" y="491"/>
                    </a:lnTo>
                    <a:lnTo>
                      <a:pt x="540" y="494"/>
                    </a:lnTo>
                    <a:lnTo>
                      <a:pt x="539" y="498"/>
                    </a:lnTo>
                    <a:lnTo>
                      <a:pt x="538" y="506"/>
                    </a:lnTo>
                    <a:lnTo>
                      <a:pt x="535" y="512"/>
                    </a:lnTo>
                    <a:lnTo>
                      <a:pt x="535" y="515"/>
                    </a:lnTo>
                    <a:lnTo>
                      <a:pt x="536" y="519"/>
                    </a:lnTo>
                    <a:lnTo>
                      <a:pt x="537" y="518"/>
                    </a:lnTo>
                    <a:lnTo>
                      <a:pt x="539" y="515"/>
                    </a:lnTo>
                    <a:lnTo>
                      <a:pt x="539" y="514"/>
                    </a:lnTo>
                    <a:lnTo>
                      <a:pt x="539" y="512"/>
                    </a:lnTo>
                    <a:lnTo>
                      <a:pt x="542" y="514"/>
                    </a:lnTo>
                    <a:lnTo>
                      <a:pt x="542" y="517"/>
                    </a:lnTo>
                    <a:lnTo>
                      <a:pt x="538" y="522"/>
                    </a:lnTo>
                    <a:lnTo>
                      <a:pt x="539" y="525"/>
                    </a:lnTo>
                    <a:lnTo>
                      <a:pt x="539" y="528"/>
                    </a:lnTo>
                    <a:lnTo>
                      <a:pt x="541" y="530"/>
                    </a:lnTo>
                    <a:lnTo>
                      <a:pt x="542" y="532"/>
                    </a:lnTo>
                    <a:lnTo>
                      <a:pt x="542" y="532"/>
                    </a:lnTo>
                    <a:lnTo>
                      <a:pt x="543" y="535"/>
                    </a:lnTo>
                    <a:lnTo>
                      <a:pt x="544" y="533"/>
                    </a:lnTo>
                    <a:lnTo>
                      <a:pt x="544" y="532"/>
                    </a:lnTo>
                    <a:lnTo>
                      <a:pt x="546" y="532"/>
                    </a:lnTo>
                    <a:lnTo>
                      <a:pt x="548" y="532"/>
                    </a:lnTo>
                    <a:lnTo>
                      <a:pt x="546" y="534"/>
                    </a:lnTo>
                    <a:lnTo>
                      <a:pt x="546" y="537"/>
                    </a:lnTo>
                    <a:lnTo>
                      <a:pt x="544" y="539"/>
                    </a:lnTo>
                    <a:lnTo>
                      <a:pt x="545" y="541"/>
                    </a:lnTo>
                    <a:lnTo>
                      <a:pt x="548" y="544"/>
                    </a:lnTo>
                    <a:lnTo>
                      <a:pt x="549" y="547"/>
                    </a:lnTo>
                    <a:lnTo>
                      <a:pt x="548" y="552"/>
                    </a:lnTo>
                    <a:lnTo>
                      <a:pt x="549" y="553"/>
                    </a:lnTo>
                    <a:lnTo>
                      <a:pt x="552" y="553"/>
                    </a:lnTo>
                    <a:lnTo>
                      <a:pt x="553" y="556"/>
                    </a:lnTo>
                    <a:lnTo>
                      <a:pt x="553" y="558"/>
                    </a:lnTo>
                    <a:lnTo>
                      <a:pt x="556" y="562"/>
                    </a:lnTo>
                    <a:lnTo>
                      <a:pt x="554" y="563"/>
                    </a:lnTo>
                    <a:lnTo>
                      <a:pt x="557" y="563"/>
                    </a:lnTo>
                    <a:lnTo>
                      <a:pt x="558" y="566"/>
                    </a:lnTo>
                    <a:lnTo>
                      <a:pt x="561" y="567"/>
                    </a:lnTo>
                    <a:lnTo>
                      <a:pt x="563" y="565"/>
                    </a:lnTo>
                    <a:lnTo>
                      <a:pt x="566" y="564"/>
                    </a:lnTo>
                    <a:lnTo>
                      <a:pt x="566" y="560"/>
                    </a:lnTo>
                    <a:lnTo>
                      <a:pt x="568" y="557"/>
                    </a:lnTo>
                    <a:lnTo>
                      <a:pt x="570" y="553"/>
                    </a:lnTo>
                    <a:lnTo>
                      <a:pt x="572" y="547"/>
                    </a:lnTo>
                    <a:lnTo>
                      <a:pt x="572" y="544"/>
                    </a:lnTo>
                    <a:lnTo>
                      <a:pt x="572" y="543"/>
                    </a:lnTo>
                    <a:lnTo>
                      <a:pt x="573" y="536"/>
                    </a:lnTo>
                    <a:lnTo>
                      <a:pt x="572" y="536"/>
                    </a:lnTo>
                    <a:lnTo>
                      <a:pt x="573" y="533"/>
                    </a:lnTo>
                    <a:lnTo>
                      <a:pt x="573" y="529"/>
                    </a:lnTo>
                    <a:lnTo>
                      <a:pt x="570" y="526"/>
                    </a:lnTo>
                    <a:lnTo>
                      <a:pt x="568" y="515"/>
                    </a:lnTo>
                    <a:lnTo>
                      <a:pt x="567" y="514"/>
                    </a:lnTo>
                    <a:lnTo>
                      <a:pt x="568" y="508"/>
                    </a:lnTo>
                    <a:lnTo>
                      <a:pt x="569" y="505"/>
                    </a:lnTo>
                    <a:lnTo>
                      <a:pt x="568" y="501"/>
                    </a:lnTo>
                    <a:lnTo>
                      <a:pt x="566" y="498"/>
                    </a:lnTo>
                    <a:lnTo>
                      <a:pt x="565" y="491"/>
                    </a:lnTo>
                    <a:lnTo>
                      <a:pt x="563" y="488"/>
                    </a:lnTo>
                    <a:lnTo>
                      <a:pt x="563" y="480"/>
                    </a:lnTo>
                    <a:lnTo>
                      <a:pt x="561" y="475"/>
                    </a:lnTo>
                    <a:lnTo>
                      <a:pt x="562" y="468"/>
                    </a:lnTo>
                    <a:lnTo>
                      <a:pt x="562" y="463"/>
                    </a:lnTo>
                    <a:lnTo>
                      <a:pt x="563" y="453"/>
                    </a:lnTo>
                    <a:lnTo>
                      <a:pt x="563" y="447"/>
                    </a:lnTo>
                    <a:lnTo>
                      <a:pt x="564" y="442"/>
                    </a:lnTo>
                    <a:lnTo>
                      <a:pt x="567" y="437"/>
                    </a:lnTo>
                    <a:lnTo>
                      <a:pt x="570" y="436"/>
                    </a:lnTo>
                    <a:lnTo>
                      <a:pt x="570" y="435"/>
                    </a:lnTo>
                    <a:lnTo>
                      <a:pt x="572" y="434"/>
                    </a:lnTo>
                    <a:lnTo>
                      <a:pt x="573" y="431"/>
                    </a:lnTo>
                    <a:lnTo>
                      <a:pt x="574" y="428"/>
                    </a:lnTo>
                    <a:lnTo>
                      <a:pt x="573" y="427"/>
                    </a:lnTo>
                    <a:lnTo>
                      <a:pt x="573" y="426"/>
                    </a:lnTo>
                    <a:lnTo>
                      <a:pt x="577" y="426"/>
                    </a:lnTo>
                    <a:lnTo>
                      <a:pt x="577" y="424"/>
                    </a:lnTo>
                    <a:lnTo>
                      <a:pt x="580" y="425"/>
                    </a:lnTo>
                    <a:lnTo>
                      <a:pt x="581" y="422"/>
                    </a:lnTo>
                    <a:lnTo>
                      <a:pt x="585" y="422"/>
                    </a:lnTo>
                    <a:lnTo>
                      <a:pt x="587" y="419"/>
                    </a:lnTo>
                    <a:lnTo>
                      <a:pt x="590" y="420"/>
                    </a:lnTo>
                    <a:lnTo>
                      <a:pt x="591" y="418"/>
                    </a:lnTo>
                    <a:lnTo>
                      <a:pt x="592" y="418"/>
                    </a:lnTo>
                    <a:lnTo>
                      <a:pt x="594" y="418"/>
                    </a:lnTo>
                    <a:lnTo>
                      <a:pt x="596" y="415"/>
                    </a:lnTo>
                    <a:lnTo>
                      <a:pt x="597" y="413"/>
                    </a:lnTo>
                    <a:lnTo>
                      <a:pt x="598" y="413"/>
                    </a:lnTo>
                    <a:lnTo>
                      <a:pt x="600" y="411"/>
                    </a:lnTo>
                    <a:lnTo>
                      <a:pt x="600" y="409"/>
                    </a:lnTo>
                    <a:lnTo>
                      <a:pt x="605" y="401"/>
                    </a:lnTo>
                    <a:lnTo>
                      <a:pt x="608" y="398"/>
                    </a:lnTo>
                    <a:lnTo>
                      <a:pt x="612" y="397"/>
                    </a:lnTo>
                    <a:lnTo>
                      <a:pt x="614" y="398"/>
                    </a:lnTo>
                    <a:lnTo>
                      <a:pt x="615" y="398"/>
                    </a:lnTo>
                    <a:lnTo>
                      <a:pt x="617" y="393"/>
                    </a:lnTo>
                    <a:lnTo>
                      <a:pt x="625" y="386"/>
                    </a:lnTo>
                    <a:lnTo>
                      <a:pt x="631" y="381"/>
                    </a:lnTo>
                    <a:lnTo>
                      <a:pt x="634" y="381"/>
                    </a:lnTo>
                    <a:lnTo>
                      <a:pt x="636" y="380"/>
                    </a:lnTo>
                    <a:lnTo>
                      <a:pt x="637" y="380"/>
                    </a:lnTo>
                    <a:lnTo>
                      <a:pt x="637" y="381"/>
                    </a:lnTo>
                    <a:lnTo>
                      <a:pt x="639" y="381"/>
                    </a:lnTo>
                    <a:lnTo>
                      <a:pt x="643" y="377"/>
                    </a:lnTo>
                    <a:lnTo>
                      <a:pt x="642" y="377"/>
                    </a:lnTo>
                    <a:lnTo>
                      <a:pt x="641" y="375"/>
                    </a:lnTo>
                    <a:lnTo>
                      <a:pt x="638" y="378"/>
                    </a:lnTo>
                    <a:lnTo>
                      <a:pt x="635" y="377"/>
                    </a:lnTo>
                    <a:lnTo>
                      <a:pt x="632" y="375"/>
                    </a:lnTo>
                    <a:lnTo>
                      <a:pt x="635" y="377"/>
                    </a:lnTo>
                    <a:lnTo>
                      <a:pt x="639" y="374"/>
                    </a:lnTo>
                    <a:lnTo>
                      <a:pt x="638" y="374"/>
                    </a:lnTo>
                    <a:lnTo>
                      <a:pt x="639" y="372"/>
                    </a:lnTo>
                    <a:lnTo>
                      <a:pt x="639" y="370"/>
                    </a:lnTo>
                    <a:lnTo>
                      <a:pt x="636" y="370"/>
                    </a:lnTo>
                    <a:lnTo>
                      <a:pt x="634" y="367"/>
                    </a:lnTo>
                    <a:lnTo>
                      <a:pt x="636" y="367"/>
                    </a:lnTo>
                    <a:lnTo>
                      <a:pt x="638" y="368"/>
                    </a:lnTo>
                    <a:lnTo>
                      <a:pt x="639" y="367"/>
                    </a:lnTo>
                    <a:lnTo>
                      <a:pt x="640" y="365"/>
                    </a:lnTo>
                    <a:lnTo>
                      <a:pt x="641" y="369"/>
                    </a:lnTo>
                    <a:lnTo>
                      <a:pt x="643" y="368"/>
                    </a:lnTo>
                    <a:lnTo>
                      <a:pt x="645" y="370"/>
                    </a:lnTo>
                    <a:lnTo>
                      <a:pt x="646" y="369"/>
                    </a:lnTo>
                    <a:lnTo>
                      <a:pt x="647" y="366"/>
                    </a:lnTo>
                    <a:lnTo>
                      <a:pt x="650" y="363"/>
                    </a:lnTo>
                    <a:lnTo>
                      <a:pt x="651" y="363"/>
                    </a:lnTo>
                    <a:lnTo>
                      <a:pt x="652" y="360"/>
                    </a:lnTo>
                    <a:lnTo>
                      <a:pt x="650" y="356"/>
                    </a:lnTo>
                    <a:lnTo>
                      <a:pt x="650" y="356"/>
                    </a:lnTo>
                    <a:lnTo>
                      <a:pt x="649" y="360"/>
                    </a:lnTo>
                    <a:lnTo>
                      <a:pt x="648" y="362"/>
                    </a:lnTo>
                    <a:lnTo>
                      <a:pt x="647" y="362"/>
                    </a:lnTo>
                    <a:lnTo>
                      <a:pt x="646" y="356"/>
                    </a:lnTo>
                    <a:lnTo>
                      <a:pt x="646" y="356"/>
                    </a:lnTo>
                    <a:lnTo>
                      <a:pt x="639" y="357"/>
                    </a:lnTo>
                    <a:lnTo>
                      <a:pt x="637" y="358"/>
                    </a:lnTo>
                    <a:lnTo>
                      <a:pt x="637" y="356"/>
                    </a:lnTo>
                    <a:lnTo>
                      <a:pt x="638" y="351"/>
                    </a:lnTo>
                    <a:lnTo>
                      <a:pt x="639" y="350"/>
                    </a:lnTo>
                    <a:lnTo>
                      <a:pt x="640" y="354"/>
                    </a:lnTo>
                    <a:lnTo>
                      <a:pt x="642" y="354"/>
                    </a:lnTo>
                    <a:lnTo>
                      <a:pt x="643" y="353"/>
                    </a:lnTo>
                    <a:lnTo>
                      <a:pt x="647" y="352"/>
                    </a:lnTo>
                    <a:lnTo>
                      <a:pt x="647" y="351"/>
                    </a:lnTo>
                    <a:lnTo>
                      <a:pt x="650" y="351"/>
                    </a:lnTo>
                    <a:lnTo>
                      <a:pt x="650" y="349"/>
                    </a:lnTo>
                    <a:lnTo>
                      <a:pt x="650" y="346"/>
                    </a:lnTo>
                    <a:lnTo>
                      <a:pt x="649" y="344"/>
                    </a:lnTo>
                    <a:lnTo>
                      <a:pt x="649" y="343"/>
                    </a:lnTo>
                    <a:lnTo>
                      <a:pt x="650" y="343"/>
                    </a:lnTo>
                    <a:lnTo>
                      <a:pt x="651" y="340"/>
                    </a:lnTo>
                    <a:lnTo>
                      <a:pt x="650" y="336"/>
                    </a:lnTo>
                    <a:lnTo>
                      <a:pt x="650" y="336"/>
                    </a:lnTo>
                    <a:lnTo>
                      <a:pt x="647" y="336"/>
                    </a:lnTo>
                    <a:lnTo>
                      <a:pt x="645" y="336"/>
                    </a:lnTo>
                    <a:lnTo>
                      <a:pt x="643" y="331"/>
                    </a:lnTo>
                    <a:lnTo>
                      <a:pt x="642" y="331"/>
                    </a:lnTo>
                    <a:lnTo>
                      <a:pt x="639" y="330"/>
                    </a:lnTo>
                    <a:lnTo>
                      <a:pt x="638" y="327"/>
                    </a:lnTo>
                    <a:lnTo>
                      <a:pt x="640" y="329"/>
                    </a:lnTo>
                    <a:lnTo>
                      <a:pt x="643" y="329"/>
                    </a:lnTo>
                    <a:lnTo>
                      <a:pt x="645" y="332"/>
                    </a:lnTo>
                    <a:lnTo>
                      <a:pt x="646" y="332"/>
                    </a:lnTo>
                    <a:lnTo>
                      <a:pt x="648" y="330"/>
                    </a:lnTo>
                    <a:lnTo>
                      <a:pt x="644" y="327"/>
                    </a:lnTo>
                    <a:lnTo>
                      <a:pt x="647" y="328"/>
                    </a:lnTo>
                    <a:lnTo>
                      <a:pt x="647" y="326"/>
                    </a:lnTo>
                    <a:lnTo>
                      <a:pt x="648" y="325"/>
                    </a:lnTo>
                    <a:lnTo>
                      <a:pt x="647" y="322"/>
                    </a:lnTo>
                    <a:lnTo>
                      <a:pt x="644" y="320"/>
                    </a:lnTo>
                    <a:lnTo>
                      <a:pt x="643" y="316"/>
                    </a:lnTo>
                    <a:lnTo>
                      <a:pt x="645" y="317"/>
                    </a:lnTo>
                    <a:lnTo>
                      <a:pt x="646" y="320"/>
                    </a:lnTo>
                    <a:lnTo>
                      <a:pt x="647" y="320"/>
                    </a:lnTo>
                    <a:lnTo>
                      <a:pt x="648" y="316"/>
                    </a:lnTo>
                    <a:lnTo>
                      <a:pt x="648" y="314"/>
                    </a:lnTo>
                    <a:lnTo>
                      <a:pt x="646" y="312"/>
                    </a:lnTo>
                    <a:lnTo>
                      <a:pt x="643" y="308"/>
                    </a:lnTo>
                    <a:lnTo>
                      <a:pt x="639" y="306"/>
                    </a:lnTo>
                    <a:lnTo>
                      <a:pt x="638" y="303"/>
                    </a:lnTo>
                    <a:lnTo>
                      <a:pt x="636" y="301"/>
                    </a:lnTo>
                    <a:lnTo>
                      <a:pt x="636" y="299"/>
                    </a:lnTo>
                    <a:lnTo>
                      <a:pt x="638" y="295"/>
                    </a:lnTo>
                    <a:lnTo>
                      <a:pt x="637" y="299"/>
                    </a:lnTo>
                    <a:lnTo>
                      <a:pt x="637" y="301"/>
                    </a:lnTo>
                    <a:lnTo>
                      <a:pt x="639" y="301"/>
                    </a:lnTo>
                    <a:lnTo>
                      <a:pt x="640" y="305"/>
                    </a:lnTo>
                    <a:lnTo>
                      <a:pt x="643" y="305"/>
                    </a:lnTo>
                    <a:lnTo>
                      <a:pt x="646" y="310"/>
                    </a:lnTo>
                    <a:lnTo>
                      <a:pt x="647" y="310"/>
                    </a:lnTo>
                    <a:lnTo>
                      <a:pt x="647" y="303"/>
                    </a:lnTo>
                    <a:lnTo>
                      <a:pt x="647" y="300"/>
                    </a:lnTo>
                    <a:lnTo>
                      <a:pt x="648" y="298"/>
                    </a:lnTo>
                    <a:lnTo>
                      <a:pt x="647" y="295"/>
                    </a:lnTo>
                    <a:lnTo>
                      <a:pt x="647" y="291"/>
                    </a:lnTo>
                    <a:lnTo>
                      <a:pt x="648" y="288"/>
                    </a:lnTo>
                    <a:lnTo>
                      <a:pt x="646" y="286"/>
                    </a:lnTo>
                    <a:lnTo>
                      <a:pt x="648" y="287"/>
                    </a:lnTo>
                    <a:lnTo>
                      <a:pt x="650" y="285"/>
                    </a:lnTo>
                    <a:lnTo>
                      <a:pt x="653" y="282"/>
                    </a:lnTo>
                    <a:lnTo>
                      <a:pt x="653" y="279"/>
                    </a:lnTo>
                    <a:lnTo>
                      <a:pt x="653" y="278"/>
                    </a:lnTo>
                    <a:lnTo>
                      <a:pt x="654" y="279"/>
                    </a:lnTo>
                    <a:lnTo>
                      <a:pt x="653" y="282"/>
                    </a:lnTo>
                    <a:lnTo>
                      <a:pt x="654" y="284"/>
                    </a:lnTo>
                    <a:lnTo>
                      <a:pt x="652" y="285"/>
                    </a:lnTo>
                    <a:lnTo>
                      <a:pt x="650" y="289"/>
                    </a:lnTo>
                    <a:lnTo>
                      <a:pt x="653" y="293"/>
                    </a:lnTo>
                    <a:lnTo>
                      <a:pt x="652" y="298"/>
                    </a:lnTo>
                    <a:lnTo>
                      <a:pt x="650" y="301"/>
                    </a:lnTo>
                    <a:lnTo>
                      <a:pt x="650" y="305"/>
                    </a:lnTo>
                    <a:lnTo>
                      <a:pt x="652" y="308"/>
                    </a:lnTo>
                    <a:lnTo>
                      <a:pt x="653" y="307"/>
                    </a:lnTo>
                    <a:lnTo>
                      <a:pt x="653" y="308"/>
                    </a:lnTo>
                    <a:lnTo>
                      <a:pt x="655" y="308"/>
                    </a:lnTo>
                    <a:lnTo>
                      <a:pt x="655" y="309"/>
                    </a:lnTo>
                    <a:lnTo>
                      <a:pt x="654" y="311"/>
                    </a:lnTo>
                    <a:lnTo>
                      <a:pt x="655" y="313"/>
                    </a:lnTo>
                    <a:lnTo>
                      <a:pt x="658" y="313"/>
                    </a:lnTo>
                    <a:lnTo>
                      <a:pt x="656" y="315"/>
                    </a:lnTo>
                    <a:lnTo>
                      <a:pt x="656" y="315"/>
                    </a:lnTo>
                    <a:lnTo>
                      <a:pt x="654" y="318"/>
                    </a:lnTo>
                    <a:lnTo>
                      <a:pt x="655" y="320"/>
                    </a:lnTo>
                    <a:lnTo>
                      <a:pt x="653" y="323"/>
                    </a:lnTo>
                    <a:lnTo>
                      <a:pt x="653" y="327"/>
                    </a:lnTo>
                    <a:lnTo>
                      <a:pt x="653" y="330"/>
                    </a:lnTo>
                    <a:lnTo>
                      <a:pt x="653" y="329"/>
                    </a:lnTo>
                    <a:lnTo>
                      <a:pt x="654" y="328"/>
                    </a:lnTo>
                    <a:lnTo>
                      <a:pt x="656" y="322"/>
                    </a:lnTo>
                    <a:lnTo>
                      <a:pt x="657" y="322"/>
                    </a:lnTo>
                    <a:lnTo>
                      <a:pt x="657" y="324"/>
                    </a:lnTo>
                    <a:lnTo>
                      <a:pt x="658" y="322"/>
                    </a:lnTo>
                    <a:lnTo>
                      <a:pt x="658" y="321"/>
                    </a:lnTo>
                    <a:lnTo>
                      <a:pt x="660" y="317"/>
                    </a:lnTo>
                    <a:lnTo>
                      <a:pt x="662" y="311"/>
                    </a:lnTo>
                    <a:lnTo>
                      <a:pt x="665" y="308"/>
                    </a:lnTo>
                    <a:lnTo>
                      <a:pt x="667" y="301"/>
                    </a:lnTo>
                    <a:lnTo>
                      <a:pt x="667" y="298"/>
                    </a:lnTo>
                    <a:lnTo>
                      <a:pt x="666" y="292"/>
                    </a:lnTo>
                    <a:lnTo>
                      <a:pt x="664" y="290"/>
                    </a:lnTo>
                    <a:lnTo>
                      <a:pt x="664" y="285"/>
                    </a:lnTo>
                    <a:lnTo>
                      <a:pt x="663" y="284"/>
                    </a:lnTo>
                    <a:lnTo>
                      <a:pt x="662" y="280"/>
                    </a:lnTo>
                    <a:lnTo>
                      <a:pt x="663" y="277"/>
                    </a:lnTo>
                    <a:lnTo>
                      <a:pt x="666" y="274"/>
                    </a:lnTo>
                    <a:lnTo>
                      <a:pt x="669" y="273"/>
                    </a:lnTo>
                    <a:lnTo>
                      <a:pt x="664" y="278"/>
                    </a:lnTo>
                    <a:lnTo>
                      <a:pt x="663" y="281"/>
                    </a:lnTo>
                    <a:lnTo>
                      <a:pt x="665" y="284"/>
                    </a:lnTo>
                    <a:lnTo>
                      <a:pt x="668" y="287"/>
                    </a:lnTo>
                    <a:lnTo>
                      <a:pt x="670" y="287"/>
                    </a:lnTo>
                    <a:lnTo>
                      <a:pt x="671" y="288"/>
                    </a:lnTo>
                    <a:lnTo>
                      <a:pt x="670" y="293"/>
                    </a:lnTo>
                    <a:lnTo>
                      <a:pt x="672" y="291"/>
                    </a:lnTo>
                    <a:lnTo>
                      <a:pt x="672" y="292"/>
                    </a:lnTo>
                    <a:lnTo>
                      <a:pt x="674" y="288"/>
                    </a:lnTo>
                    <a:lnTo>
                      <a:pt x="675" y="287"/>
                    </a:lnTo>
                    <a:lnTo>
                      <a:pt x="676" y="287"/>
                    </a:lnTo>
                    <a:lnTo>
                      <a:pt x="677" y="284"/>
                    </a:lnTo>
                    <a:lnTo>
                      <a:pt x="679" y="284"/>
                    </a:lnTo>
                    <a:lnTo>
                      <a:pt x="681" y="279"/>
                    </a:lnTo>
                    <a:lnTo>
                      <a:pt x="681" y="277"/>
                    </a:lnTo>
                    <a:lnTo>
                      <a:pt x="683" y="277"/>
                    </a:lnTo>
                    <a:lnTo>
                      <a:pt x="684" y="274"/>
                    </a:lnTo>
                    <a:lnTo>
                      <a:pt x="685" y="271"/>
                    </a:lnTo>
                    <a:lnTo>
                      <a:pt x="684" y="270"/>
                    </a:lnTo>
                    <a:lnTo>
                      <a:pt x="686" y="267"/>
                    </a:lnTo>
                    <a:lnTo>
                      <a:pt x="686" y="265"/>
                    </a:lnTo>
                    <a:lnTo>
                      <a:pt x="688" y="263"/>
                    </a:lnTo>
                    <a:lnTo>
                      <a:pt x="687" y="260"/>
                    </a:lnTo>
                    <a:lnTo>
                      <a:pt x="685" y="259"/>
                    </a:lnTo>
                    <a:lnTo>
                      <a:pt x="684" y="256"/>
                    </a:lnTo>
                    <a:lnTo>
                      <a:pt x="688" y="254"/>
                    </a:lnTo>
                    <a:lnTo>
                      <a:pt x="688" y="252"/>
                    </a:lnTo>
                    <a:lnTo>
                      <a:pt x="690" y="249"/>
                    </a:lnTo>
                    <a:lnTo>
                      <a:pt x="693" y="249"/>
                    </a:lnTo>
                    <a:lnTo>
                      <a:pt x="697" y="246"/>
                    </a:lnTo>
                    <a:lnTo>
                      <a:pt x="700" y="246"/>
                    </a:lnTo>
                    <a:lnTo>
                      <a:pt x="705" y="242"/>
                    </a:lnTo>
                    <a:lnTo>
                      <a:pt x="706" y="242"/>
                    </a:lnTo>
                    <a:lnTo>
                      <a:pt x="708" y="242"/>
                    </a:lnTo>
                    <a:lnTo>
                      <a:pt x="713" y="242"/>
                    </a:lnTo>
                    <a:lnTo>
                      <a:pt x="715" y="243"/>
                    </a:lnTo>
                    <a:lnTo>
                      <a:pt x="719" y="242"/>
                    </a:lnTo>
                    <a:lnTo>
                      <a:pt x="725" y="242"/>
                    </a:lnTo>
                    <a:lnTo>
                      <a:pt x="726" y="241"/>
                    </a:lnTo>
                    <a:lnTo>
                      <a:pt x="726" y="239"/>
                    </a:lnTo>
                    <a:lnTo>
                      <a:pt x="726" y="235"/>
                    </a:lnTo>
                    <a:lnTo>
                      <a:pt x="726" y="231"/>
                    </a:lnTo>
                    <a:lnTo>
                      <a:pt x="729" y="235"/>
                    </a:lnTo>
                    <a:lnTo>
                      <a:pt x="729" y="238"/>
                    </a:lnTo>
                    <a:lnTo>
                      <a:pt x="729" y="240"/>
                    </a:lnTo>
                    <a:lnTo>
                      <a:pt x="730" y="241"/>
                    </a:lnTo>
                    <a:lnTo>
                      <a:pt x="733" y="237"/>
                    </a:lnTo>
                    <a:lnTo>
                      <a:pt x="736" y="232"/>
                    </a:lnTo>
                    <a:lnTo>
                      <a:pt x="736" y="235"/>
                    </a:lnTo>
                    <a:lnTo>
                      <a:pt x="736" y="237"/>
                    </a:lnTo>
                    <a:lnTo>
                      <a:pt x="739" y="238"/>
                    </a:lnTo>
                    <a:lnTo>
                      <a:pt x="745" y="234"/>
                    </a:lnTo>
                    <a:lnTo>
                      <a:pt x="747" y="230"/>
                    </a:lnTo>
                    <a:lnTo>
                      <a:pt x="746" y="225"/>
                    </a:lnTo>
                    <a:lnTo>
                      <a:pt x="744" y="225"/>
                    </a:lnTo>
                    <a:lnTo>
                      <a:pt x="744" y="228"/>
                    </a:lnTo>
                    <a:lnTo>
                      <a:pt x="743" y="232"/>
                    </a:lnTo>
                    <a:lnTo>
                      <a:pt x="740" y="232"/>
                    </a:lnTo>
                    <a:lnTo>
                      <a:pt x="739" y="229"/>
                    </a:lnTo>
                    <a:lnTo>
                      <a:pt x="737" y="224"/>
                    </a:lnTo>
                    <a:lnTo>
                      <a:pt x="734" y="221"/>
                    </a:lnTo>
                    <a:lnTo>
                      <a:pt x="734" y="219"/>
                    </a:lnTo>
                    <a:lnTo>
                      <a:pt x="739" y="214"/>
                    </a:lnTo>
                    <a:lnTo>
                      <a:pt x="739" y="211"/>
                    </a:lnTo>
                    <a:lnTo>
                      <a:pt x="736" y="211"/>
                    </a:lnTo>
                    <a:lnTo>
                      <a:pt x="737" y="209"/>
                    </a:lnTo>
                    <a:lnTo>
                      <a:pt x="739" y="208"/>
                    </a:lnTo>
                    <a:lnTo>
                      <a:pt x="739" y="206"/>
                    </a:lnTo>
                    <a:lnTo>
                      <a:pt x="741" y="203"/>
                    </a:lnTo>
                    <a:lnTo>
                      <a:pt x="743" y="198"/>
                    </a:lnTo>
                    <a:lnTo>
                      <a:pt x="748" y="192"/>
                    </a:lnTo>
                    <a:lnTo>
                      <a:pt x="750" y="187"/>
                    </a:lnTo>
                    <a:lnTo>
                      <a:pt x="751" y="187"/>
                    </a:lnTo>
                    <a:lnTo>
                      <a:pt x="753" y="184"/>
                    </a:lnTo>
                    <a:lnTo>
                      <a:pt x="753" y="187"/>
                    </a:lnTo>
                    <a:lnTo>
                      <a:pt x="755" y="187"/>
                    </a:lnTo>
                    <a:lnTo>
                      <a:pt x="756" y="186"/>
                    </a:lnTo>
                    <a:lnTo>
                      <a:pt x="757" y="182"/>
                    </a:lnTo>
                    <a:lnTo>
                      <a:pt x="758" y="186"/>
                    </a:lnTo>
                    <a:lnTo>
                      <a:pt x="760" y="186"/>
                    </a:lnTo>
                    <a:lnTo>
                      <a:pt x="761" y="182"/>
                    </a:lnTo>
                    <a:lnTo>
                      <a:pt x="762" y="184"/>
                    </a:lnTo>
                    <a:lnTo>
                      <a:pt x="764" y="182"/>
                    </a:lnTo>
                    <a:lnTo>
                      <a:pt x="767" y="177"/>
                    </a:lnTo>
                    <a:lnTo>
                      <a:pt x="770" y="171"/>
                    </a:lnTo>
                    <a:lnTo>
                      <a:pt x="769" y="175"/>
                    </a:lnTo>
                    <a:lnTo>
                      <a:pt x="770" y="177"/>
                    </a:lnTo>
                    <a:lnTo>
                      <a:pt x="773" y="177"/>
                    </a:lnTo>
                    <a:lnTo>
                      <a:pt x="775" y="173"/>
                    </a:lnTo>
                    <a:lnTo>
                      <a:pt x="778" y="173"/>
                    </a:lnTo>
                    <a:lnTo>
                      <a:pt x="779" y="177"/>
                    </a:lnTo>
                    <a:lnTo>
                      <a:pt x="781" y="177"/>
                    </a:lnTo>
                    <a:lnTo>
                      <a:pt x="783" y="173"/>
                    </a:lnTo>
                    <a:lnTo>
                      <a:pt x="785" y="175"/>
                    </a:lnTo>
                    <a:lnTo>
                      <a:pt x="787" y="173"/>
                    </a:lnTo>
                    <a:lnTo>
                      <a:pt x="789" y="172"/>
                    </a:lnTo>
                    <a:lnTo>
                      <a:pt x="792" y="172"/>
                    </a:lnTo>
                    <a:lnTo>
                      <a:pt x="795" y="170"/>
                    </a:lnTo>
                    <a:lnTo>
                      <a:pt x="796" y="172"/>
                    </a:lnTo>
                    <a:lnTo>
                      <a:pt x="798" y="171"/>
                    </a:lnTo>
                    <a:lnTo>
                      <a:pt x="801" y="168"/>
                    </a:lnTo>
                    <a:lnTo>
                      <a:pt x="798" y="167"/>
                    </a:lnTo>
                    <a:lnTo>
                      <a:pt x="797" y="169"/>
                    </a:lnTo>
                    <a:lnTo>
                      <a:pt x="795" y="167"/>
                    </a:lnTo>
                    <a:lnTo>
                      <a:pt x="795" y="163"/>
                    </a:lnTo>
                    <a:lnTo>
                      <a:pt x="790" y="159"/>
                    </a:lnTo>
                    <a:lnTo>
                      <a:pt x="790" y="159"/>
                    </a:lnTo>
                    <a:lnTo>
                      <a:pt x="790" y="159"/>
                    </a:lnTo>
                    <a:lnTo>
                      <a:pt x="789" y="158"/>
                    </a:lnTo>
                    <a:lnTo>
                      <a:pt x="790" y="156"/>
                    </a:lnTo>
                    <a:lnTo>
                      <a:pt x="790" y="155"/>
                    </a:lnTo>
                    <a:lnTo>
                      <a:pt x="790" y="153"/>
                    </a:lnTo>
                    <a:lnTo>
                      <a:pt x="790" y="150"/>
                    </a:lnTo>
                    <a:lnTo>
                      <a:pt x="789" y="148"/>
                    </a:lnTo>
                    <a:lnTo>
                      <a:pt x="788" y="146"/>
                    </a:lnTo>
                    <a:lnTo>
                      <a:pt x="787" y="146"/>
                    </a:lnTo>
                    <a:lnTo>
                      <a:pt x="788" y="143"/>
                    </a:lnTo>
                    <a:lnTo>
                      <a:pt x="791" y="122"/>
                    </a:lnTo>
                    <a:lnTo>
                      <a:pt x="791" y="117"/>
                    </a:lnTo>
                    <a:lnTo>
                      <a:pt x="785" y="110"/>
                    </a:lnTo>
                    <a:lnTo>
                      <a:pt x="784" y="111"/>
                    </a:lnTo>
                    <a:lnTo>
                      <a:pt x="780" y="111"/>
                    </a:lnTo>
                    <a:lnTo>
                      <a:pt x="777" y="111"/>
                    </a:lnTo>
                    <a:lnTo>
                      <a:pt x="775" y="109"/>
                    </a:lnTo>
                    <a:lnTo>
                      <a:pt x="774" y="108"/>
                    </a:lnTo>
                    <a:lnTo>
                      <a:pt x="772" y="108"/>
                    </a:lnTo>
                    <a:lnTo>
                      <a:pt x="770" y="111"/>
                    </a:lnTo>
                    <a:lnTo>
                      <a:pt x="769" y="114"/>
                    </a:lnTo>
                    <a:lnTo>
                      <a:pt x="764" y="120"/>
                    </a:lnTo>
                    <a:lnTo>
                      <a:pt x="761" y="124"/>
                    </a:lnTo>
                    <a:lnTo>
                      <a:pt x="761" y="127"/>
                    </a:lnTo>
                    <a:lnTo>
                      <a:pt x="758" y="129"/>
                    </a:lnTo>
                    <a:lnTo>
                      <a:pt x="757" y="133"/>
                    </a:lnTo>
                    <a:lnTo>
                      <a:pt x="757" y="137"/>
                    </a:lnTo>
                    <a:lnTo>
                      <a:pt x="753" y="142"/>
                    </a:lnTo>
                    <a:lnTo>
                      <a:pt x="751" y="142"/>
                    </a:lnTo>
                    <a:lnTo>
                      <a:pt x="747" y="149"/>
                    </a:lnTo>
                    <a:lnTo>
                      <a:pt x="746" y="151"/>
                    </a:lnTo>
                    <a:lnTo>
                      <a:pt x="744" y="153"/>
                    </a:lnTo>
                    <a:lnTo>
                      <a:pt x="742" y="152"/>
                    </a:lnTo>
                    <a:lnTo>
                      <a:pt x="740" y="152"/>
                    </a:lnTo>
                    <a:lnTo>
                      <a:pt x="739" y="153"/>
                    </a:lnTo>
                    <a:lnTo>
                      <a:pt x="737" y="153"/>
                    </a:lnTo>
                    <a:lnTo>
                      <a:pt x="734" y="157"/>
                    </a:lnTo>
                    <a:lnTo>
                      <a:pt x="693" y="156"/>
                    </a:lnTo>
                    <a:lnTo>
                      <a:pt x="688" y="157"/>
                    </a:lnTo>
                    <a:lnTo>
                      <a:pt x="685" y="160"/>
                    </a:lnTo>
                    <a:lnTo>
                      <a:pt x="682" y="162"/>
                    </a:lnTo>
                    <a:lnTo>
                      <a:pt x="679" y="164"/>
                    </a:lnTo>
                    <a:lnTo>
                      <a:pt x="673" y="172"/>
                    </a:lnTo>
                    <a:lnTo>
                      <a:pt x="669" y="173"/>
                    </a:lnTo>
                    <a:lnTo>
                      <a:pt x="667" y="175"/>
                    </a:lnTo>
                    <a:lnTo>
                      <a:pt x="655" y="185"/>
                    </a:lnTo>
                    <a:lnTo>
                      <a:pt x="628" y="194"/>
                    </a:lnTo>
                    <a:lnTo>
                      <a:pt x="627" y="203"/>
                    </a:lnTo>
                    <a:lnTo>
                      <a:pt x="621" y="205"/>
                    </a:lnTo>
                    <a:lnTo>
                      <a:pt x="572" y="221"/>
                    </a:lnTo>
                    <a:lnTo>
                      <a:pt x="570" y="216"/>
                    </a:lnTo>
                    <a:lnTo>
                      <a:pt x="573" y="211"/>
                    </a:lnTo>
                    <a:lnTo>
                      <a:pt x="578" y="208"/>
                    </a:lnTo>
                    <a:lnTo>
                      <a:pt x="580" y="205"/>
                    </a:lnTo>
                    <a:lnTo>
                      <a:pt x="582" y="201"/>
                    </a:lnTo>
                    <a:lnTo>
                      <a:pt x="583" y="198"/>
                    </a:lnTo>
                    <a:lnTo>
                      <a:pt x="584" y="174"/>
                    </a:lnTo>
                    <a:lnTo>
                      <a:pt x="575" y="122"/>
                    </a:lnTo>
                    <a:lnTo>
                      <a:pt x="566" y="115"/>
                    </a:lnTo>
                    <a:lnTo>
                      <a:pt x="563" y="109"/>
                    </a:lnTo>
                    <a:lnTo>
                      <a:pt x="506" y="77"/>
                    </a:lnTo>
                    <a:lnTo>
                      <a:pt x="504" y="75"/>
                    </a:lnTo>
                    <a:lnTo>
                      <a:pt x="501" y="74"/>
                    </a:lnTo>
                    <a:lnTo>
                      <a:pt x="499" y="73"/>
                    </a:lnTo>
                    <a:lnTo>
                      <a:pt x="493" y="72"/>
                    </a:lnTo>
                    <a:lnTo>
                      <a:pt x="491" y="70"/>
                    </a:lnTo>
                    <a:lnTo>
                      <a:pt x="490" y="68"/>
                    </a:lnTo>
                    <a:lnTo>
                      <a:pt x="488" y="70"/>
                    </a:lnTo>
                    <a:lnTo>
                      <a:pt x="483" y="70"/>
                    </a:lnTo>
                    <a:lnTo>
                      <a:pt x="481" y="69"/>
                    </a:lnTo>
                    <a:lnTo>
                      <a:pt x="479" y="66"/>
                    </a:lnTo>
                    <a:lnTo>
                      <a:pt x="476" y="65"/>
                    </a:lnTo>
                    <a:lnTo>
                      <a:pt x="472" y="63"/>
                    </a:lnTo>
                    <a:lnTo>
                      <a:pt x="470" y="60"/>
                    </a:lnTo>
                    <a:lnTo>
                      <a:pt x="468" y="60"/>
                    </a:lnTo>
                    <a:lnTo>
                      <a:pt x="465" y="56"/>
                    </a:lnTo>
                    <a:lnTo>
                      <a:pt x="463" y="56"/>
                    </a:lnTo>
                    <a:lnTo>
                      <a:pt x="460" y="56"/>
                    </a:lnTo>
                    <a:lnTo>
                      <a:pt x="457" y="56"/>
                    </a:lnTo>
                    <a:lnTo>
                      <a:pt x="456" y="57"/>
                    </a:lnTo>
                    <a:lnTo>
                      <a:pt x="455" y="55"/>
                    </a:lnTo>
                    <a:lnTo>
                      <a:pt x="452" y="54"/>
                    </a:lnTo>
                    <a:lnTo>
                      <a:pt x="452" y="53"/>
                    </a:lnTo>
                    <a:lnTo>
                      <a:pt x="449" y="52"/>
                    </a:lnTo>
                    <a:lnTo>
                      <a:pt x="448" y="51"/>
                    </a:lnTo>
                    <a:lnTo>
                      <a:pt x="446" y="49"/>
                    </a:lnTo>
                    <a:lnTo>
                      <a:pt x="446" y="48"/>
                    </a:lnTo>
                    <a:lnTo>
                      <a:pt x="443" y="45"/>
                    </a:lnTo>
                    <a:lnTo>
                      <a:pt x="439" y="45"/>
                    </a:lnTo>
                    <a:lnTo>
                      <a:pt x="437" y="44"/>
                    </a:lnTo>
                    <a:lnTo>
                      <a:pt x="70" y="0"/>
                    </a:lnTo>
                    <a:lnTo>
                      <a:pt x="71" y="6"/>
                    </a:lnTo>
                    <a:lnTo>
                      <a:pt x="74" y="9"/>
                    </a:lnTo>
                    <a:lnTo>
                      <a:pt x="74" y="11"/>
                    </a:lnTo>
                    <a:lnTo>
                      <a:pt x="71" y="14"/>
                    </a:lnTo>
                    <a:lnTo>
                      <a:pt x="71" y="16"/>
                    </a:lnTo>
                    <a:lnTo>
                      <a:pt x="74" y="18"/>
                    </a:lnTo>
                    <a:lnTo>
                      <a:pt x="73" y="19"/>
                    </a:lnTo>
                    <a:lnTo>
                      <a:pt x="71" y="22"/>
                    </a:lnTo>
                    <a:lnTo>
                      <a:pt x="72" y="23"/>
                    </a:lnTo>
                    <a:lnTo>
                      <a:pt x="72" y="25"/>
                    </a:lnTo>
                    <a:lnTo>
                      <a:pt x="74" y="27"/>
                    </a:lnTo>
                    <a:lnTo>
                      <a:pt x="71" y="31"/>
                    </a:lnTo>
                    <a:lnTo>
                      <a:pt x="69" y="32"/>
                    </a:lnTo>
                    <a:lnTo>
                      <a:pt x="68" y="37"/>
                    </a:lnTo>
                    <a:lnTo>
                      <a:pt x="67" y="39"/>
                    </a:lnTo>
                    <a:lnTo>
                      <a:pt x="67" y="42"/>
                    </a:lnTo>
                    <a:lnTo>
                      <a:pt x="65" y="44"/>
                    </a:lnTo>
                    <a:lnTo>
                      <a:pt x="64" y="47"/>
                    </a:lnTo>
                    <a:lnTo>
                      <a:pt x="61" y="49"/>
                    </a:lnTo>
                    <a:lnTo>
                      <a:pt x="58" y="48"/>
                    </a:lnTo>
                    <a:lnTo>
                      <a:pt x="57" y="46"/>
                    </a:lnTo>
                    <a:lnTo>
                      <a:pt x="60" y="43"/>
                    </a:lnTo>
                    <a:lnTo>
                      <a:pt x="61" y="45"/>
                    </a:lnTo>
                    <a:lnTo>
                      <a:pt x="62" y="43"/>
                    </a:lnTo>
                    <a:lnTo>
                      <a:pt x="63" y="46"/>
                    </a:lnTo>
                    <a:lnTo>
                      <a:pt x="64" y="44"/>
                    </a:lnTo>
                    <a:lnTo>
                      <a:pt x="64" y="40"/>
                    </a:lnTo>
                    <a:lnTo>
                      <a:pt x="65" y="36"/>
                    </a:lnTo>
                    <a:lnTo>
                      <a:pt x="68" y="34"/>
                    </a:lnTo>
                    <a:lnTo>
                      <a:pt x="67" y="32"/>
                    </a:lnTo>
                    <a:lnTo>
                      <a:pt x="66" y="32"/>
                    </a:lnTo>
                    <a:lnTo>
                      <a:pt x="63" y="35"/>
                    </a:lnTo>
                    <a:lnTo>
                      <a:pt x="61" y="36"/>
                    </a:lnTo>
                    <a:lnTo>
                      <a:pt x="60" y="36"/>
                    </a:lnTo>
                    <a:lnTo>
                      <a:pt x="60" y="35"/>
                    </a:lnTo>
                    <a:lnTo>
                      <a:pt x="62" y="32"/>
                    </a:lnTo>
                    <a:lnTo>
                      <a:pt x="65" y="30"/>
                    </a:lnTo>
                    <a:lnTo>
                      <a:pt x="66" y="29"/>
                    </a:lnTo>
                    <a:lnTo>
                      <a:pt x="65" y="26"/>
                    </a:lnTo>
                    <a:lnTo>
                      <a:pt x="64" y="26"/>
                    </a:lnTo>
                    <a:lnTo>
                      <a:pt x="62" y="27"/>
                    </a:lnTo>
                    <a:lnTo>
                      <a:pt x="61" y="24"/>
                    </a:lnTo>
                    <a:lnTo>
                      <a:pt x="59" y="22"/>
                    </a:lnTo>
                    <a:lnTo>
                      <a:pt x="53" y="22"/>
                    </a:lnTo>
                    <a:lnTo>
                      <a:pt x="49" y="19"/>
                    </a:lnTo>
                    <a:lnTo>
                      <a:pt x="43" y="12"/>
                    </a:lnTo>
                    <a:lnTo>
                      <a:pt x="42" y="13"/>
                    </a:lnTo>
                    <a:lnTo>
                      <a:pt x="41" y="16"/>
                    </a:lnTo>
                    <a:lnTo>
                      <a:pt x="39" y="22"/>
                    </a:lnTo>
                    <a:lnTo>
                      <a:pt x="39" y="25"/>
                    </a:lnTo>
                    <a:lnTo>
                      <a:pt x="40" y="32"/>
                    </a:lnTo>
                    <a:lnTo>
                      <a:pt x="39" y="41"/>
                    </a:lnTo>
                    <a:lnTo>
                      <a:pt x="40" y="45"/>
                    </a:lnTo>
                    <a:lnTo>
                      <a:pt x="39" y="49"/>
                    </a:lnTo>
                    <a:lnTo>
                      <a:pt x="40" y="52"/>
                    </a:lnTo>
                    <a:lnTo>
                      <a:pt x="41" y="52"/>
                    </a:lnTo>
                    <a:lnTo>
                      <a:pt x="41" y="53"/>
                    </a:lnTo>
                    <a:lnTo>
                      <a:pt x="40" y="55"/>
                    </a:lnTo>
                    <a:lnTo>
                      <a:pt x="39" y="55"/>
                    </a:lnTo>
                    <a:lnTo>
                      <a:pt x="38" y="58"/>
                    </a:lnTo>
                    <a:lnTo>
                      <a:pt x="39" y="60"/>
                    </a:lnTo>
                    <a:lnTo>
                      <a:pt x="41" y="60"/>
                    </a:lnTo>
                    <a:lnTo>
                      <a:pt x="40" y="63"/>
                    </a:lnTo>
                    <a:lnTo>
                      <a:pt x="40" y="66"/>
                    </a:lnTo>
                    <a:lnTo>
                      <a:pt x="39" y="69"/>
                    </a:lnTo>
                    <a:lnTo>
                      <a:pt x="38" y="68"/>
                    </a:lnTo>
                    <a:lnTo>
                      <a:pt x="37" y="70"/>
                    </a:lnTo>
                    <a:lnTo>
                      <a:pt x="37" y="71"/>
                    </a:lnTo>
                    <a:lnTo>
                      <a:pt x="41" y="73"/>
                    </a:lnTo>
                    <a:lnTo>
                      <a:pt x="45" y="73"/>
                    </a:lnTo>
                    <a:lnTo>
                      <a:pt x="47" y="75"/>
                    </a:lnTo>
                    <a:lnTo>
                      <a:pt x="50" y="76"/>
                    </a:lnTo>
                    <a:lnTo>
                      <a:pt x="52" y="78"/>
                    </a:lnTo>
                    <a:lnTo>
                      <a:pt x="52" y="82"/>
                    </a:lnTo>
                    <a:lnTo>
                      <a:pt x="51" y="78"/>
                    </a:lnTo>
                    <a:lnTo>
                      <a:pt x="48" y="77"/>
                    </a:lnTo>
                    <a:lnTo>
                      <a:pt x="47" y="77"/>
                    </a:lnTo>
                    <a:lnTo>
                      <a:pt x="44" y="75"/>
                    </a:lnTo>
                    <a:lnTo>
                      <a:pt x="40" y="75"/>
                    </a:lnTo>
                    <a:lnTo>
                      <a:pt x="38" y="73"/>
                    </a:lnTo>
                    <a:lnTo>
                      <a:pt x="37" y="74"/>
                    </a:lnTo>
                    <a:lnTo>
                      <a:pt x="37" y="77"/>
                    </a:lnTo>
                    <a:lnTo>
                      <a:pt x="34" y="81"/>
                    </a:lnTo>
                    <a:lnTo>
                      <a:pt x="34" y="84"/>
                    </a:lnTo>
                    <a:lnTo>
                      <a:pt x="35" y="87"/>
                    </a:lnTo>
                    <a:lnTo>
                      <a:pt x="33" y="91"/>
                    </a:lnTo>
                    <a:lnTo>
                      <a:pt x="31" y="95"/>
                    </a:lnTo>
                    <a:lnTo>
                      <a:pt x="27" y="105"/>
                    </a:lnTo>
                    <a:lnTo>
                      <a:pt x="26" y="113"/>
                    </a:lnTo>
                    <a:lnTo>
                      <a:pt x="23" y="121"/>
                    </a:lnTo>
                    <a:lnTo>
                      <a:pt x="23" y="130"/>
                    </a:lnTo>
                    <a:lnTo>
                      <a:pt x="20" y="134"/>
                    </a:lnTo>
                    <a:lnTo>
                      <a:pt x="18" y="138"/>
                    </a:lnTo>
                    <a:lnTo>
                      <a:pt x="16" y="143"/>
                    </a:lnTo>
                    <a:lnTo>
                      <a:pt x="15" y="146"/>
                    </a:lnTo>
                    <a:lnTo>
                      <a:pt x="14" y="149"/>
                    </a:lnTo>
                    <a:lnTo>
                      <a:pt x="10" y="154"/>
                    </a:lnTo>
                    <a:lnTo>
                      <a:pt x="9" y="157"/>
                    </a:lnTo>
                    <a:lnTo>
                      <a:pt x="9" y="163"/>
                    </a:lnTo>
                    <a:lnTo>
                      <a:pt x="8" y="170"/>
                    </a:lnTo>
                    <a:lnTo>
                      <a:pt x="8" y="175"/>
                    </a:lnTo>
                    <a:lnTo>
                      <a:pt x="10" y="178"/>
                    </a:lnTo>
                    <a:lnTo>
                      <a:pt x="9" y="180"/>
                    </a:lnTo>
                    <a:lnTo>
                      <a:pt x="9" y="183"/>
                    </a:lnTo>
                    <a:lnTo>
                      <a:pt x="9" y="187"/>
                    </a:lnTo>
                    <a:lnTo>
                      <a:pt x="9" y="194"/>
                    </a:lnTo>
                    <a:lnTo>
                      <a:pt x="8" y="198"/>
                    </a:lnTo>
                    <a:lnTo>
                      <a:pt x="6" y="200"/>
                    </a:lnTo>
                    <a:lnTo>
                      <a:pt x="6" y="202"/>
                    </a:lnTo>
                    <a:lnTo>
                      <a:pt x="7" y="203"/>
                    </a:lnTo>
                    <a:lnTo>
                      <a:pt x="5" y="207"/>
                    </a:lnTo>
                    <a:lnTo>
                      <a:pt x="2" y="211"/>
                    </a:lnTo>
                    <a:lnTo>
                      <a:pt x="0" y="215"/>
                    </a:lnTo>
                    <a:lnTo>
                      <a:pt x="0" y="218"/>
                    </a:lnTo>
                    <a:lnTo>
                      <a:pt x="2" y="222"/>
                    </a:lnTo>
                    <a:lnTo>
                      <a:pt x="5" y="229"/>
                    </a:lnTo>
                    <a:lnTo>
                      <a:pt x="5" y="236"/>
                    </a:lnTo>
                    <a:lnTo>
                      <a:pt x="5" y="239"/>
                    </a:lnTo>
                    <a:lnTo>
                      <a:pt x="3" y="242"/>
                    </a:lnTo>
                    <a:lnTo>
                      <a:pt x="3" y="244"/>
                    </a:lnTo>
                    <a:lnTo>
                      <a:pt x="4" y="247"/>
                    </a:lnTo>
                    <a:lnTo>
                      <a:pt x="5" y="250"/>
                    </a:lnTo>
                    <a:lnTo>
                      <a:pt x="3" y="253"/>
                    </a:lnTo>
                    <a:lnTo>
                      <a:pt x="2" y="255"/>
                    </a:lnTo>
                    <a:lnTo>
                      <a:pt x="3" y="257"/>
                    </a:lnTo>
                    <a:lnTo>
                      <a:pt x="9" y="268"/>
                    </a:lnTo>
                    <a:lnTo>
                      <a:pt x="9" y="271"/>
                    </a:lnTo>
                    <a:lnTo>
                      <a:pt x="9" y="274"/>
                    </a:lnTo>
                    <a:lnTo>
                      <a:pt x="9" y="276"/>
                    </a:lnTo>
                    <a:lnTo>
                      <a:pt x="12" y="279"/>
                    </a:lnTo>
                    <a:lnTo>
                      <a:pt x="13" y="281"/>
                    </a:lnTo>
                    <a:lnTo>
                      <a:pt x="14" y="281"/>
                    </a:lnTo>
                    <a:lnTo>
                      <a:pt x="15" y="281"/>
                    </a:lnTo>
                    <a:lnTo>
                      <a:pt x="15" y="277"/>
                    </a:lnTo>
                    <a:lnTo>
                      <a:pt x="16" y="274"/>
                    </a:lnTo>
                    <a:lnTo>
                      <a:pt x="17" y="275"/>
                    </a:lnTo>
                    <a:lnTo>
                      <a:pt x="18" y="274"/>
                    </a:lnTo>
                    <a:lnTo>
                      <a:pt x="18" y="276"/>
                    </a:lnTo>
                    <a:lnTo>
                      <a:pt x="20" y="276"/>
                    </a:lnTo>
                    <a:lnTo>
                      <a:pt x="21" y="277"/>
                    </a:lnTo>
                    <a:lnTo>
                      <a:pt x="25" y="277"/>
                    </a:lnTo>
                    <a:lnTo>
                      <a:pt x="22" y="278"/>
                    </a:lnTo>
                    <a:lnTo>
                      <a:pt x="19" y="279"/>
                    </a:lnTo>
                    <a:lnTo>
                      <a:pt x="19" y="278"/>
                    </a:lnTo>
                    <a:lnTo>
                      <a:pt x="17" y="278"/>
                    </a:lnTo>
                    <a:lnTo>
                      <a:pt x="17" y="280"/>
                    </a:lnTo>
                    <a:lnTo>
                      <a:pt x="18" y="281"/>
                    </a:lnTo>
                    <a:lnTo>
                      <a:pt x="19" y="286"/>
                    </a:lnTo>
                    <a:lnTo>
                      <a:pt x="19" y="288"/>
                    </a:lnTo>
                    <a:lnTo>
                      <a:pt x="20" y="290"/>
                    </a:lnTo>
                    <a:lnTo>
                      <a:pt x="18" y="288"/>
                    </a:lnTo>
                    <a:lnTo>
                      <a:pt x="17" y="285"/>
                    </a:lnTo>
                    <a:lnTo>
                      <a:pt x="16" y="284"/>
                    </a:lnTo>
                    <a:lnTo>
                      <a:pt x="15" y="286"/>
                    </a:lnTo>
                    <a:lnTo>
                      <a:pt x="15" y="288"/>
                    </a:lnTo>
                    <a:lnTo>
                      <a:pt x="14" y="290"/>
                    </a:lnTo>
                    <a:lnTo>
                      <a:pt x="14" y="291"/>
                    </a:lnTo>
                    <a:lnTo>
                      <a:pt x="13" y="294"/>
                    </a:lnTo>
                    <a:lnTo>
                      <a:pt x="13" y="297"/>
                    </a:lnTo>
                    <a:lnTo>
                      <a:pt x="15" y="298"/>
                    </a:lnTo>
                    <a:lnTo>
                      <a:pt x="16" y="301"/>
                    </a:lnTo>
                    <a:lnTo>
                      <a:pt x="18" y="303"/>
                    </a:lnTo>
                    <a:lnTo>
                      <a:pt x="19" y="305"/>
                    </a:lnTo>
                    <a:lnTo>
                      <a:pt x="19" y="308"/>
                    </a:lnTo>
                    <a:lnTo>
                      <a:pt x="17" y="310"/>
                    </a:lnTo>
                    <a:lnTo>
                      <a:pt x="16" y="310"/>
                    </a:lnTo>
                    <a:lnTo>
                      <a:pt x="16" y="311"/>
                    </a:lnTo>
                    <a:lnTo>
                      <a:pt x="17" y="315"/>
                    </a:lnTo>
                    <a:lnTo>
                      <a:pt x="16" y="318"/>
                    </a:lnTo>
                    <a:lnTo>
                      <a:pt x="17" y="320"/>
                    </a:lnTo>
                    <a:lnTo>
                      <a:pt x="19" y="322"/>
                    </a:lnTo>
                    <a:lnTo>
                      <a:pt x="20" y="328"/>
                    </a:lnTo>
                    <a:lnTo>
                      <a:pt x="23" y="336"/>
                    </a:lnTo>
                    <a:lnTo>
                      <a:pt x="25" y="339"/>
                    </a:lnTo>
                    <a:lnTo>
                      <a:pt x="26" y="340"/>
                    </a:lnTo>
                    <a:lnTo>
                      <a:pt x="26" y="341"/>
                    </a:lnTo>
                    <a:lnTo>
                      <a:pt x="26" y="342"/>
                    </a:lnTo>
                    <a:lnTo>
                      <a:pt x="28" y="345"/>
                    </a:lnTo>
                    <a:lnTo>
                      <a:pt x="29" y="349"/>
                    </a:lnTo>
                    <a:lnTo>
                      <a:pt x="28" y="354"/>
                    </a:lnTo>
                    <a:lnTo>
                      <a:pt x="27" y="356"/>
                    </a:lnTo>
                    <a:lnTo>
                      <a:pt x="26" y="357"/>
                    </a:lnTo>
                    <a:lnTo>
                      <a:pt x="27" y="360"/>
                    </a:lnTo>
                    <a:lnTo>
                      <a:pt x="29" y="361"/>
                    </a:lnTo>
                    <a:lnTo>
                      <a:pt x="33" y="361"/>
                    </a:lnTo>
                    <a:lnTo>
                      <a:pt x="37" y="362"/>
                    </a:lnTo>
                    <a:lnTo>
                      <a:pt x="39" y="363"/>
                    </a:lnTo>
                    <a:lnTo>
                      <a:pt x="41" y="364"/>
                    </a:lnTo>
                    <a:lnTo>
                      <a:pt x="44" y="364"/>
                    </a:lnTo>
                    <a:lnTo>
                      <a:pt x="47" y="367"/>
                    </a:lnTo>
                    <a:lnTo>
                      <a:pt x="47" y="370"/>
                    </a:lnTo>
                    <a:lnTo>
                      <a:pt x="50" y="372"/>
                    </a:lnTo>
                    <a:lnTo>
                      <a:pt x="53" y="372"/>
                    </a:lnTo>
                    <a:lnTo>
                      <a:pt x="56" y="374"/>
                    </a:lnTo>
                    <a:lnTo>
                      <a:pt x="57" y="375"/>
                    </a:lnTo>
                    <a:lnTo>
                      <a:pt x="57" y="378"/>
                    </a:lnTo>
                    <a:lnTo>
                      <a:pt x="57" y="378"/>
                    </a:lnTo>
                    <a:lnTo>
                      <a:pt x="59" y="378"/>
                    </a:lnTo>
                    <a:lnTo>
                      <a:pt x="61" y="378"/>
                    </a:lnTo>
                    <a:lnTo>
                      <a:pt x="64" y="382"/>
                    </a:lnTo>
                    <a:lnTo>
                      <a:pt x="68" y="391"/>
                    </a:lnTo>
                    <a:lnTo>
                      <a:pt x="69" y="396"/>
                    </a:lnTo>
                    <a:lnTo>
                      <a:pt x="68" y="400"/>
                    </a:lnTo>
                    <a:lnTo>
                      <a:pt x="69" y="403"/>
                    </a:lnTo>
                    <a:lnTo>
                      <a:pt x="102" y="402"/>
                    </a:lnTo>
                    <a:lnTo>
                      <a:pt x="103" y="40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7" name="Freeform 110">
                <a:extLst>
                  <a:ext uri="{FF2B5EF4-FFF2-40B4-BE49-F238E27FC236}">
                    <a16:creationId xmlns:a16="http://schemas.microsoft.com/office/drawing/2014/main" id="{026CE0B5-E113-4924-B664-19FBF2C16289}"/>
                  </a:ext>
                </a:extLst>
              </p:cNvPr>
              <p:cNvSpPr>
                <a:spLocks/>
              </p:cNvSpPr>
              <p:nvPr/>
            </p:nvSpPr>
            <p:spPr bwMode="auto">
              <a:xfrm>
                <a:off x="6218470" y="1354009"/>
                <a:ext cx="2956036" cy="1906408"/>
              </a:xfrm>
              <a:custGeom>
                <a:avLst/>
                <a:gdLst>
                  <a:gd name="T0" fmla="*/ 2353 w 2400"/>
                  <a:gd name="T1" fmla="*/ 75 h 1549"/>
                  <a:gd name="T2" fmla="*/ 2276 w 2400"/>
                  <a:gd name="T3" fmla="*/ 76 h 1549"/>
                  <a:gd name="T4" fmla="*/ 2098 w 2400"/>
                  <a:gd name="T5" fmla="*/ 47 h 1549"/>
                  <a:gd name="T6" fmla="*/ 1984 w 2400"/>
                  <a:gd name="T7" fmla="*/ 108 h 1549"/>
                  <a:gd name="T8" fmla="*/ 1798 w 2400"/>
                  <a:gd name="T9" fmla="*/ 97 h 1549"/>
                  <a:gd name="T10" fmla="*/ 1597 w 2400"/>
                  <a:gd name="T11" fmla="*/ 141 h 1549"/>
                  <a:gd name="T12" fmla="*/ 1514 w 2400"/>
                  <a:gd name="T13" fmla="*/ 156 h 1549"/>
                  <a:gd name="T14" fmla="*/ 1431 w 2400"/>
                  <a:gd name="T15" fmla="*/ 267 h 1549"/>
                  <a:gd name="T16" fmla="*/ 1333 w 2400"/>
                  <a:gd name="T17" fmla="*/ 153 h 1549"/>
                  <a:gd name="T18" fmla="*/ 1247 w 2400"/>
                  <a:gd name="T19" fmla="*/ 197 h 1549"/>
                  <a:gd name="T20" fmla="*/ 1073 w 2400"/>
                  <a:gd name="T21" fmla="*/ 204 h 1549"/>
                  <a:gd name="T22" fmla="*/ 1053 w 2400"/>
                  <a:gd name="T23" fmla="*/ 151 h 1549"/>
                  <a:gd name="T24" fmla="*/ 989 w 2400"/>
                  <a:gd name="T25" fmla="*/ 35 h 1549"/>
                  <a:gd name="T26" fmla="*/ 892 w 2400"/>
                  <a:gd name="T27" fmla="*/ 4 h 1549"/>
                  <a:gd name="T28" fmla="*/ 846 w 2400"/>
                  <a:gd name="T29" fmla="*/ 131 h 1549"/>
                  <a:gd name="T30" fmla="*/ 739 w 2400"/>
                  <a:gd name="T31" fmla="*/ 219 h 1549"/>
                  <a:gd name="T32" fmla="*/ 687 w 2400"/>
                  <a:gd name="T33" fmla="*/ 363 h 1549"/>
                  <a:gd name="T34" fmla="*/ 761 w 2400"/>
                  <a:gd name="T35" fmla="*/ 467 h 1549"/>
                  <a:gd name="T36" fmla="*/ 695 w 2400"/>
                  <a:gd name="T37" fmla="*/ 474 h 1549"/>
                  <a:gd name="T38" fmla="*/ 684 w 2400"/>
                  <a:gd name="T39" fmla="*/ 557 h 1549"/>
                  <a:gd name="T40" fmla="*/ 665 w 2400"/>
                  <a:gd name="T41" fmla="*/ 690 h 1549"/>
                  <a:gd name="T42" fmla="*/ 618 w 2400"/>
                  <a:gd name="T43" fmla="*/ 524 h 1549"/>
                  <a:gd name="T44" fmla="*/ 534 w 2400"/>
                  <a:gd name="T45" fmla="*/ 517 h 1549"/>
                  <a:gd name="T46" fmla="*/ 457 w 2400"/>
                  <a:gd name="T47" fmla="*/ 577 h 1549"/>
                  <a:gd name="T48" fmla="*/ 376 w 2400"/>
                  <a:gd name="T49" fmla="*/ 652 h 1549"/>
                  <a:gd name="T50" fmla="*/ 292 w 2400"/>
                  <a:gd name="T51" fmla="*/ 710 h 1549"/>
                  <a:gd name="T52" fmla="*/ 228 w 2400"/>
                  <a:gd name="T53" fmla="*/ 746 h 1549"/>
                  <a:gd name="T54" fmla="*/ 118 w 2400"/>
                  <a:gd name="T55" fmla="*/ 831 h 1549"/>
                  <a:gd name="T56" fmla="*/ 121 w 2400"/>
                  <a:gd name="T57" fmla="*/ 757 h 1549"/>
                  <a:gd name="T58" fmla="*/ 72 w 2400"/>
                  <a:gd name="T59" fmla="*/ 638 h 1549"/>
                  <a:gd name="T60" fmla="*/ 10 w 2400"/>
                  <a:gd name="T61" fmla="*/ 648 h 1549"/>
                  <a:gd name="T62" fmla="*/ 56 w 2400"/>
                  <a:gd name="T63" fmla="*/ 989 h 1549"/>
                  <a:gd name="T64" fmla="*/ 122 w 2400"/>
                  <a:gd name="T65" fmla="*/ 1215 h 1549"/>
                  <a:gd name="T66" fmla="*/ 255 w 2400"/>
                  <a:gd name="T67" fmla="*/ 1385 h 1549"/>
                  <a:gd name="T68" fmla="*/ 319 w 2400"/>
                  <a:gd name="T69" fmla="*/ 1538 h 1549"/>
                  <a:gd name="T70" fmla="*/ 409 w 2400"/>
                  <a:gd name="T71" fmla="*/ 1417 h 1549"/>
                  <a:gd name="T72" fmla="*/ 431 w 2400"/>
                  <a:gd name="T73" fmla="*/ 1241 h 1549"/>
                  <a:gd name="T74" fmla="*/ 602 w 2400"/>
                  <a:gd name="T75" fmla="*/ 1264 h 1549"/>
                  <a:gd name="T76" fmla="*/ 661 w 2400"/>
                  <a:gd name="T77" fmla="*/ 1136 h 1549"/>
                  <a:gd name="T78" fmla="*/ 799 w 2400"/>
                  <a:gd name="T79" fmla="*/ 1152 h 1549"/>
                  <a:gd name="T80" fmla="*/ 1027 w 2400"/>
                  <a:gd name="T81" fmla="*/ 1261 h 1549"/>
                  <a:gd name="T82" fmla="*/ 1214 w 2400"/>
                  <a:gd name="T83" fmla="*/ 1233 h 1549"/>
                  <a:gd name="T84" fmla="*/ 1366 w 2400"/>
                  <a:gd name="T85" fmla="*/ 1200 h 1549"/>
                  <a:gd name="T86" fmla="*/ 1601 w 2400"/>
                  <a:gd name="T87" fmla="*/ 1169 h 1549"/>
                  <a:gd name="T88" fmla="*/ 1664 w 2400"/>
                  <a:gd name="T89" fmla="*/ 1056 h 1549"/>
                  <a:gd name="T90" fmla="*/ 1763 w 2400"/>
                  <a:gd name="T91" fmla="*/ 1169 h 1549"/>
                  <a:gd name="T92" fmla="*/ 1862 w 2400"/>
                  <a:gd name="T93" fmla="*/ 1208 h 1549"/>
                  <a:gd name="T94" fmla="*/ 1855 w 2400"/>
                  <a:gd name="T95" fmla="*/ 1324 h 1549"/>
                  <a:gd name="T96" fmla="*/ 1943 w 2400"/>
                  <a:gd name="T97" fmla="*/ 1323 h 1549"/>
                  <a:gd name="T98" fmla="*/ 1944 w 2400"/>
                  <a:gd name="T99" fmla="*/ 1032 h 1549"/>
                  <a:gd name="T100" fmla="*/ 1832 w 2400"/>
                  <a:gd name="T101" fmla="*/ 965 h 1549"/>
                  <a:gd name="T102" fmla="*/ 1919 w 2400"/>
                  <a:gd name="T103" fmla="*/ 733 h 1549"/>
                  <a:gd name="T104" fmla="*/ 2039 w 2400"/>
                  <a:gd name="T105" fmla="*/ 713 h 1549"/>
                  <a:gd name="T106" fmla="*/ 2082 w 2400"/>
                  <a:gd name="T107" fmla="*/ 567 h 1549"/>
                  <a:gd name="T108" fmla="*/ 2129 w 2400"/>
                  <a:gd name="T109" fmla="*/ 516 h 1549"/>
                  <a:gd name="T110" fmla="*/ 2148 w 2400"/>
                  <a:gd name="T111" fmla="*/ 665 h 1549"/>
                  <a:gd name="T112" fmla="*/ 2241 w 2400"/>
                  <a:gd name="T113" fmla="*/ 997 h 1549"/>
                  <a:gd name="T114" fmla="*/ 2257 w 2400"/>
                  <a:gd name="T115" fmla="*/ 800 h 1549"/>
                  <a:gd name="T116" fmla="*/ 2188 w 2400"/>
                  <a:gd name="T117" fmla="*/ 627 h 1549"/>
                  <a:gd name="T118" fmla="*/ 2295 w 2400"/>
                  <a:gd name="T119" fmla="*/ 514 h 1549"/>
                  <a:gd name="T120" fmla="*/ 2327 w 2400"/>
                  <a:gd name="T121" fmla="*/ 364 h 1549"/>
                  <a:gd name="T122" fmla="*/ 2305 w 2400"/>
                  <a:gd name="T123" fmla="*/ 284 h 1549"/>
                  <a:gd name="T124" fmla="*/ 2360 w 2400"/>
                  <a:gd name="T125" fmla="*/ 211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0" h="1549">
                    <a:moveTo>
                      <a:pt x="2397" y="198"/>
                    </a:moveTo>
                    <a:cubicBezTo>
                      <a:pt x="2394" y="198"/>
                      <a:pt x="2394" y="198"/>
                      <a:pt x="2394" y="198"/>
                    </a:cubicBezTo>
                    <a:cubicBezTo>
                      <a:pt x="2390" y="195"/>
                      <a:pt x="2390" y="195"/>
                      <a:pt x="2390" y="195"/>
                    </a:cubicBezTo>
                    <a:cubicBezTo>
                      <a:pt x="2392" y="191"/>
                      <a:pt x="2392" y="191"/>
                      <a:pt x="2392" y="191"/>
                    </a:cubicBezTo>
                    <a:cubicBezTo>
                      <a:pt x="2396" y="194"/>
                      <a:pt x="2396" y="194"/>
                      <a:pt x="2396" y="194"/>
                    </a:cubicBezTo>
                    <a:cubicBezTo>
                      <a:pt x="2398" y="192"/>
                      <a:pt x="2398" y="192"/>
                      <a:pt x="2398" y="192"/>
                    </a:cubicBezTo>
                    <a:cubicBezTo>
                      <a:pt x="2398" y="187"/>
                      <a:pt x="2398" y="187"/>
                      <a:pt x="2398" y="187"/>
                    </a:cubicBezTo>
                    <a:cubicBezTo>
                      <a:pt x="2395" y="186"/>
                      <a:pt x="2395" y="186"/>
                      <a:pt x="2395" y="186"/>
                    </a:cubicBezTo>
                    <a:cubicBezTo>
                      <a:pt x="2392" y="185"/>
                      <a:pt x="2392" y="185"/>
                      <a:pt x="2392" y="185"/>
                    </a:cubicBezTo>
                    <a:cubicBezTo>
                      <a:pt x="2390" y="187"/>
                      <a:pt x="2390" y="187"/>
                      <a:pt x="2390" y="187"/>
                    </a:cubicBezTo>
                    <a:cubicBezTo>
                      <a:pt x="2390" y="191"/>
                      <a:pt x="2390" y="191"/>
                      <a:pt x="2390" y="191"/>
                    </a:cubicBezTo>
                    <a:cubicBezTo>
                      <a:pt x="2388" y="188"/>
                      <a:pt x="2388" y="188"/>
                      <a:pt x="2388" y="188"/>
                    </a:cubicBezTo>
                    <a:cubicBezTo>
                      <a:pt x="2384" y="189"/>
                      <a:pt x="2384" y="189"/>
                      <a:pt x="2384" y="189"/>
                    </a:cubicBezTo>
                    <a:cubicBezTo>
                      <a:pt x="2385" y="183"/>
                      <a:pt x="2385" y="183"/>
                      <a:pt x="2385" y="183"/>
                    </a:cubicBezTo>
                    <a:cubicBezTo>
                      <a:pt x="2383" y="180"/>
                      <a:pt x="2383" y="180"/>
                      <a:pt x="2383" y="180"/>
                    </a:cubicBezTo>
                    <a:cubicBezTo>
                      <a:pt x="2379" y="181"/>
                      <a:pt x="2379" y="181"/>
                      <a:pt x="2379" y="181"/>
                    </a:cubicBezTo>
                    <a:cubicBezTo>
                      <a:pt x="2379" y="185"/>
                      <a:pt x="2379" y="185"/>
                      <a:pt x="2379" y="185"/>
                    </a:cubicBezTo>
                    <a:cubicBezTo>
                      <a:pt x="2378" y="182"/>
                      <a:pt x="2378" y="182"/>
                      <a:pt x="2378" y="182"/>
                    </a:cubicBezTo>
                    <a:cubicBezTo>
                      <a:pt x="2378" y="179"/>
                      <a:pt x="2378" y="179"/>
                      <a:pt x="2378" y="179"/>
                    </a:cubicBezTo>
                    <a:cubicBezTo>
                      <a:pt x="2382" y="176"/>
                      <a:pt x="2382" y="176"/>
                      <a:pt x="2382" y="176"/>
                    </a:cubicBezTo>
                    <a:cubicBezTo>
                      <a:pt x="2381" y="170"/>
                      <a:pt x="2381" y="170"/>
                      <a:pt x="2381" y="170"/>
                    </a:cubicBezTo>
                    <a:cubicBezTo>
                      <a:pt x="2379" y="168"/>
                      <a:pt x="2379" y="168"/>
                      <a:pt x="2379" y="168"/>
                    </a:cubicBezTo>
                    <a:cubicBezTo>
                      <a:pt x="2383" y="165"/>
                      <a:pt x="2383" y="165"/>
                      <a:pt x="2383" y="165"/>
                    </a:cubicBezTo>
                    <a:cubicBezTo>
                      <a:pt x="2380" y="159"/>
                      <a:pt x="2380" y="159"/>
                      <a:pt x="2380" y="159"/>
                    </a:cubicBezTo>
                    <a:cubicBezTo>
                      <a:pt x="2381" y="156"/>
                      <a:pt x="2381" y="156"/>
                      <a:pt x="2381" y="156"/>
                    </a:cubicBezTo>
                    <a:cubicBezTo>
                      <a:pt x="2376" y="151"/>
                      <a:pt x="2376" y="151"/>
                      <a:pt x="2376" y="151"/>
                    </a:cubicBezTo>
                    <a:cubicBezTo>
                      <a:pt x="2371" y="152"/>
                      <a:pt x="2371" y="152"/>
                      <a:pt x="2371" y="152"/>
                    </a:cubicBezTo>
                    <a:cubicBezTo>
                      <a:pt x="2367" y="157"/>
                      <a:pt x="2367" y="157"/>
                      <a:pt x="2367" y="157"/>
                    </a:cubicBezTo>
                    <a:cubicBezTo>
                      <a:pt x="2368" y="150"/>
                      <a:pt x="2368" y="150"/>
                      <a:pt x="2368" y="150"/>
                    </a:cubicBezTo>
                    <a:cubicBezTo>
                      <a:pt x="2371" y="148"/>
                      <a:pt x="2371" y="148"/>
                      <a:pt x="2371" y="148"/>
                    </a:cubicBezTo>
                    <a:cubicBezTo>
                      <a:pt x="2367" y="142"/>
                      <a:pt x="2367" y="142"/>
                      <a:pt x="2367" y="142"/>
                    </a:cubicBezTo>
                    <a:cubicBezTo>
                      <a:pt x="2367" y="138"/>
                      <a:pt x="2367" y="138"/>
                      <a:pt x="2367" y="138"/>
                    </a:cubicBezTo>
                    <a:cubicBezTo>
                      <a:pt x="2365" y="138"/>
                      <a:pt x="2365" y="138"/>
                      <a:pt x="2365" y="138"/>
                    </a:cubicBezTo>
                    <a:cubicBezTo>
                      <a:pt x="2363" y="142"/>
                      <a:pt x="2363" y="142"/>
                      <a:pt x="2363" y="142"/>
                    </a:cubicBezTo>
                    <a:cubicBezTo>
                      <a:pt x="2361" y="138"/>
                      <a:pt x="2361" y="138"/>
                      <a:pt x="2361" y="138"/>
                    </a:cubicBezTo>
                    <a:cubicBezTo>
                      <a:pt x="2358" y="137"/>
                      <a:pt x="2358" y="137"/>
                      <a:pt x="2358" y="137"/>
                    </a:cubicBezTo>
                    <a:cubicBezTo>
                      <a:pt x="2353" y="138"/>
                      <a:pt x="2353" y="138"/>
                      <a:pt x="2353" y="138"/>
                    </a:cubicBezTo>
                    <a:cubicBezTo>
                      <a:pt x="2357" y="134"/>
                      <a:pt x="2357" y="134"/>
                      <a:pt x="2357" y="134"/>
                    </a:cubicBezTo>
                    <a:cubicBezTo>
                      <a:pt x="2362" y="134"/>
                      <a:pt x="2362" y="134"/>
                      <a:pt x="2362" y="134"/>
                    </a:cubicBezTo>
                    <a:cubicBezTo>
                      <a:pt x="2366" y="130"/>
                      <a:pt x="2366" y="130"/>
                      <a:pt x="2366" y="130"/>
                    </a:cubicBezTo>
                    <a:cubicBezTo>
                      <a:pt x="2367" y="132"/>
                      <a:pt x="2367" y="132"/>
                      <a:pt x="2367" y="132"/>
                    </a:cubicBezTo>
                    <a:cubicBezTo>
                      <a:pt x="2371" y="125"/>
                      <a:pt x="2371" y="125"/>
                      <a:pt x="2371" y="125"/>
                    </a:cubicBezTo>
                    <a:cubicBezTo>
                      <a:pt x="2375" y="123"/>
                      <a:pt x="2375" y="123"/>
                      <a:pt x="2375" y="123"/>
                    </a:cubicBezTo>
                    <a:cubicBezTo>
                      <a:pt x="2376" y="120"/>
                      <a:pt x="2376" y="120"/>
                      <a:pt x="2376" y="120"/>
                    </a:cubicBezTo>
                    <a:cubicBezTo>
                      <a:pt x="2373" y="116"/>
                      <a:pt x="2373" y="116"/>
                      <a:pt x="2373" y="116"/>
                    </a:cubicBezTo>
                    <a:cubicBezTo>
                      <a:pt x="2365" y="114"/>
                      <a:pt x="2365" y="114"/>
                      <a:pt x="2365" y="114"/>
                    </a:cubicBezTo>
                    <a:cubicBezTo>
                      <a:pt x="2371" y="112"/>
                      <a:pt x="2371" y="112"/>
                      <a:pt x="2371" y="112"/>
                    </a:cubicBezTo>
                    <a:cubicBezTo>
                      <a:pt x="2377" y="113"/>
                      <a:pt x="2377" y="113"/>
                      <a:pt x="2377" y="113"/>
                    </a:cubicBezTo>
                    <a:cubicBezTo>
                      <a:pt x="2379" y="110"/>
                      <a:pt x="2379" y="110"/>
                      <a:pt x="2379" y="110"/>
                    </a:cubicBezTo>
                    <a:cubicBezTo>
                      <a:pt x="2378" y="105"/>
                      <a:pt x="2378" y="105"/>
                      <a:pt x="2378" y="105"/>
                    </a:cubicBezTo>
                    <a:cubicBezTo>
                      <a:pt x="2374" y="103"/>
                      <a:pt x="2374" y="103"/>
                      <a:pt x="2374" y="103"/>
                    </a:cubicBezTo>
                    <a:cubicBezTo>
                      <a:pt x="2371" y="99"/>
                      <a:pt x="2371" y="99"/>
                      <a:pt x="2371" y="99"/>
                    </a:cubicBezTo>
                    <a:cubicBezTo>
                      <a:pt x="2368" y="100"/>
                      <a:pt x="2368" y="100"/>
                      <a:pt x="2368" y="100"/>
                    </a:cubicBezTo>
                    <a:cubicBezTo>
                      <a:pt x="2368" y="97"/>
                      <a:pt x="2368" y="97"/>
                      <a:pt x="2368" y="97"/>
                    </a:cubicBezTo>
                    <a:cubicBezTo>
                      <a:pt x="2369" y="91"/>
                      <a:pt x="2369" y="91"/>
                      <a:pt x="2369" y="91"/>
                    </a:cubicBezTo>
                    <a:cubicBezTo>
                      <a:pt x="2366" y="80"/>
                      <a:pt x="2366" y="80"/>
                      <a:pt x="2366" y="80"/>
                    </a:cubicBezTo>
                    <a:cubicBezTo>
                      <a:pt x="2367" y="77"/>
                      <a:pt x="2367" y="77"/>
                      <a:pt x="2367" y="77"/>
                    </a:cubicBezTo>
                    <a:cubicBezTo>
                      <a:pt x="2369" y="74"/>
                      <a:pt x="2369" y="74"/>
                      <a:pt x="2369" y="74"/>
                    </a:cubicBezTo>
                    <a:cubicBezTo>
                      <a:pt x="2369" y="70"/>
                      <a:pt x="2369" y="70"/>
                      <a:pt x="2369" y="70"/>
                    </a:cubicBezTo>
                    <a:cubicBezTo>
                      <a:pt x="2365" y="69"/>
                      <a:pt x="2365" y="69"/>
                      <a:pt x="2365" y="69"/>
                    </a:cubicBezTo>
                    <a:cubicBezTo>
                      <a:pt x="2362" y="74"/>
                      <a:pt x="2362" y="74"/>
                      <a:pt x="2362" y="74"/>
                    </a:cubicBezTo>
                    <a:cubicBezTo>
                      <a:pt x="2359" y="76"/>
                      <a:pt x="2359" y="76"/>
                      <a:pt x="2359" y="76"/>
                    </a:cubicBezTo>
                    <a:cubicBezTo>
                      <a:pt x="2359" y="71"/>
                      <a:pt x="2359" y="71"/>
                      <a:pt x="2359" y="71"/>
                    </a:cubicBezTo>
                    <a:cubicBezTo>
                      <a:pt x="2355" y="70"/>
                      <a:pt x="2355" y="70"/>
                      <a:pt x="2355" y="70"/>
                    </a:cubicBezTo>
                    <a:cubicBezTo>
                      <a:pt x="2355" y="74"/>
                      <a:pt x="2355" y="74"/>
                      <a:pt x="2355" y="74"/>
                    </a:cubicBezTo>
                    <a:cubicBezTo>
                      <a:pt x="2353" y="75"/>
                      <a:pt x="2353" y="75"/>
                      <a:pt x="2353" y="75"/>
                    </a:cubicBezTo>
                    <a:cubicBezTo>
                      <a:pt x="2352" y="73"/>
                      <a:pt x="2352" y="73"/>
                      <a:pt x="2352" y="73"/>
                    </a:cubicBezTo>
                    <a:cubicBezTo>
                      <a:pt x="2353" y="68"/>
                      <a:pt x="2353" y="68"/>
                      <a:pt x="2353" y="68"/>
                    </a:cubicBezTo>
                    <a:cubicBezTo>
                      <a:pt x="2342" y="66"/>
                      <a:pt x="2342" y="66"/>
                      <a:pt x="2342" y="66"/>
                    </a:cubicBezTo>
                    <a:cubicBezTo>
                      <a:pt x="2339" y="67"/>
                      <a:pt x="2339" y="67"/>
                      <a:pt x="2339" y="67"/>
                    </a:cubicBezTo>
                    <a:cubicBezTo>
                      <a:pt x="2334" y="66"/>
                      <a:pt x="2334" y="66"/>
                      <a:pt x="2334" y="66"/>
                    </a:cubicBezTo>
                    <a:cubicBezTo>
                      <a:pt x="2331" y="62"/>
                      <a:pt x="2331" y="62"/>
                      <a:pt x="2331" y="62"/>
                    </a:cubicBezTo>
                    <a:cubicBezTo>
                      <a:pt x="2330" y="60"/>
                      <a:pt x="2330" y="60"/>
                      <a:pt x="2330" y="60"/>
                    </a:cubicBezTo>
                    <a:cubicBezTo>
                      <a:pt x="2327" y="59"/>
                      <a:pt x="2327" y="59"/>
                      <a:pt x="2327" y="59"/>
                    </a:cubicBezTo>
                    <a:cubicBezTo>
                      <a:pt x="2325" y="60"/>
                      <a:pt x="2325" y="60"/>
                      <a:pt x="2325" y="60"/>
                    </a:cubicBezTo>
                    <a:cubicBezTo>
                      <a:pt x="2324" y="58"/>
                      <a:pt x="2324" y="58"/>
                      <a:pt x="2324" y="58"/>
                    </a:cubicBezTo>
                    <a:cubicBezTo>
                      <a:pt x="2321" y="57"/>
                      <a:pt x="2321" y="57"/>
                      <a:pt x="2321" y="57"/>
                    </a:cubicBezTo>
                    <a:cubicBezTo>
                      <a:pt x="2317" y="63"/>
                      <a:pt x="2317" y="63"/>
                      <a:pt x="2317" y="63"/>
                    </a:cubicBezTo>
                    <a:cubicBezTo>
                      <a:pt x="2314" y="64"/>
                      <a:pt x="2314" y="64"/>
                      <a:pt x="2314" y="64"/>
                    </a:cubicBezTo>
                    <a:cubicBezTo>
                      <a:pt x="2312" y="66"/>
                      <a:pt x="2312" y="66"/>
                      <a:pt x="2312" y="66"/>
                    </a:cubicBezTo>
                    <a:cubicBezTo>
                      <a:pt x="2310" y="67"/>
                      <a:pt x="2310" y="67"/>
                      <a:pt x="2310" y="67"/>
                    </a:cubicBezTo>
                    <a:cubicBezTo>
                      <a:pt x="2315" y="67"/>
                      <a:pt x="2315" y="67"/>
                      <a:pt x="2315" y="67"/>
                    </a:cubicBezTo>
                    <a:cubicBezTo>
                      <a:pt x="2313" y="71"/>
                      <a:pt x="2313" y="71"/>
                      <a:pt x="2313" y="71"/>
                    </a:cubicBezTo>
                    <a:cubicBezTo>
                      <a:pt x="2309" y="74"/>
                      <a:pt x="2309" y="74"/>
                      <a:pt x="2309" y="74"/>
                    </a:cubicBezTo>
                    <a:cubicBezTo>
                      <a:pt x="2307" y="74"/>
                      <a:pt x="2307" y="74"/>
                      <a:pt x="2307" y="74"/>
                    </a:cubicBezTo>
                    <a:cubicBezTo>
                      <a:pt x="2309" y="78"/>
                      <a:pt x="2309" y="78"/>
                      <a:pt x="2309" y="78"/>
                    </a:cubicBezTo>
                    <a:cubicBezTo>
                      <a:pt x="2312" y="81"/>
                      <a:pt x="2312" y="81"/>
                      <a:pt x="2312" y="81"/>
                    </a:cubicBezTo>
                    <a:cubicBezTo>
                      <a:pt x="2311" y="83"/>
                      <a:pt x="2311" y="83"/>
                      <a:pt x="2311" y="83"/>
                    </a:cubicBezTo>
                    <a:cubicBezTo>
                      <a:pt x="2307" y="82"/>
                      <a:pt x="2307" y="82"/>
                      <a:pt x="2307" y="82"/>
                    </a:cubicBezTo>
                    <a:cubicBezTo>
                      <a:pt x="2304" y="74"/>
                      <a:pt x="2304" y="74"/>
                      <a:pt x="2304" y="74"/>
                    </a:cubicBezTo>
                    <a:cubicBezTo>
                      <a:pt x="2305" y="71"/>
                      <a:pt x="2305" y="71"/>
                      <a:pt x="2305" y="71"/>
                    </a:cubicBezTo>
                    <a:cubicBezTo>
                      <a:pt x="2302" y="72"/>
                      <a:pt x="2302" y="72"/>
                      <a:pt x="2302" y="72"/>
                    </a:cubicBezTo>
                    <a:cubicBezTo>
                      <a:pt x="2298" y="80"/>
                      <a:pt x="2298" y="80"/>
                      <a:pt x="2298" y="80"/>
                    </a:cubicBezTo>
                    <a:cubicBezTo>
                      <a:pt x="2295" y="86"/>
                      <a:pt x="2295" y="86"/>
                      <a:pt x="2295" y="86"/>
                    </a:cubicBezTo>
                    <a:cubicBezTo>
                      <a:pt x="2291" y="90"/>
                      <a:pt x="2291" y="90"/>
                      <a:pt x="2291" y="90"/>
                    </a:cubicBezTo>
                    <a:cubicBezTo>
                      <a:pt x="2292" y="92"/>
                      <a:pt x="2292" y="92"/>
                      <a:pt x="2292" y="92"/>
                    </a:cubicBezTo>
                    <a:cubicBezTo>
                      <a:pt x="2297" y="88"/>
                      <a:pt x="2297" y="88"/>
                      <a:pt x="2297" y="88"/>
                    </a:cubicBezTo>
                    <a:cubicBezTo>
                      <a:pt x="2299" y="88"/>
                      <a:pt x="2299" y="88"/>
                      <a:pt x="2299" y="88"/>
                    </a:cubicBezTo>
                    <a:cubicBezTo>
                      <a:pt x="2301" y="92"/>
                      <a:pt x="2301" y="92"/>
                      <a:pt x="2301" y="92"/>
                    </a:cubicBezTo>
                    <a:cubicBezTo>
                      <a:pt x="2304" y="96"/>
                      <a:pt x="2304" y="96"/>
                      <a:pt x="2304" y="96"/>
                    </a:cubicBezTo>
                    <a:cubicBezTo>
                      <a:pt x="2311" y="102"/>
                      <a:pt x="2311" y="102"/>
                      <a:pt x="2311" y="102"/>
                    </a:cubicBezTo>
                    <a:cubicBezTo>
                      <a:pt x="2312" y="107"/>
                      <a:pt x="2312" y="107"/>
                      <a:pt x="2312" y="107"/>
                    </a:cubicBezTo>
                    <a:cubicBezTo>
                      <a:pt x="2309" y="110"/>
                      <a:pt x="2309" y="110"/>
                      <a:pt x="2309" y="110"/>
                    </a:cubicBezTo>
                    <a:cubicBezTo>
                      <a:pt x="2310" y="114"/>
                      <a:pt x="2310" y="114"/>
                      <a:pt x="2310" y="114"/>
                    </a:cubicBezTo>
                    <a:cubicBezTo>
                      <a:pt x="2315" y="113"/>
                      <a:pt x="2315" y="113"/>
                      <a:pt x="2315" y="113"/>
                    </a:cubicBezTo>
                    <a:cubicBezTo>
                      <a:pt x="2319" y="110"/>
                      <a:pt x="2319" y="110"/>
                      <a:pt x="2319" y="110"/>
                    </a:cubicBezTo>
                    <a:cubicBezTo>
                      <a:pt x="2322" y="113"/>
                      <a:pt x="2322" y="113"/>
                      <a:pt x="2322" y="113"/>
                    </a:cubicBezTo>
                    <a:cubicBezTo>
                      <a:pt x="2322" y="117"/>
                      <a:pt x="2322" y="117"/>
                      <a:pt x="2322" y="117"/>
                    </a:cubicBezTo>
                    <a:cubicBezTo>
                      <a:pt x="2325" y="124"/>
                      <a:pt x="2325" y="124"/>
                      <a:pt x="2325" y="124"/>
                    </a:cubicBezTo>
                    <a:cubicBezTo>
                      <a:pt x="2325" y="126"/>
                      <a:pt x="2325" y="126"/>
                      <a:pt x="2325" y="126"/>
                    </a:cubicBezTo>
                    <a:cubicBezTo>
                      <a:pt x="2322" y="122"/>
                      <a:pt x="2322" y="122"/>
                      <a:pt x="2322" y="122"/>
                    </a:cubicBezTo>
                    <a:cubicBezTo>
                      <a:pt x="2320" y="116"/>
                      <a:pt x="2320" y="116"/>
                      <a:pt x="2320" y="116"/>
                    </a:cubicBezTo>
                    <a:cubicBezTo>
                      <a:pt x="2317" y="115"/>
                      <a:pt x="2317" y="115"/>
                      <a:pt x="2317" y="115"/>
                    </a:cubicBezTo>
                    <a:cubicBezTo>
                      <a:pt x="2315" y="119"/>
                      <a:pt x="2315" y="119"/>
                      <a:pt x="2315" y="119"/>
                    </a:cubicBezTo>
                    <a:cubicBezTo>
                      <a:pt x="2316" y="123"/>
                      <a:pt x="2316" y="123"/>
                      <a:pt x="2316" y="123"/>
                    </a:cubicBezTo>
                    <a:cubicBezTo>
                      <a:pt x="2318" y="124"/>
                      <a:pt x="2318" y="124"/>
                      <a:pt x="2318" y="124"/>
                    </a:cubicBezTo>
                    <a:cubicBezTo>
                      <a:pt x="2317" y="126"/>
                      <a:pt x="2317" y="126"/>
                      <a:pt x="2317" y="126"/>
                    </a:cubicBezTo>
                    <a:cubicBezTo>
                      <a:pt x="2314" y="125"/>
                      <a:pt x="2314" y="125"/>
                      <a:pt x="2314" y="125"/>
                    </a:cubicBezTo>
                    <a:cubicBezTo>
                      <a:pt x="2311" y="119"/>
                      <a:pt x="2311" y="119"/>
                      <a:pt x="2311" y="119"/>
                    </a:cubicBezTo>
                    <a:cubicBezTo>
                      <a:pt x="2306" y="118"/>
                      <a:pt x="2306" y="118"/>
                      <a:pt x="2306" y="118"/>
                    </a:cubicBezTo>
                    <a:cubicBezTo>
                      <a:pt x="2303" y="122"/>
                      <a:pt x="2303" y="122"/>
                      <a:pt x="2303" y="122"/>
                    </a:cubicBezTo>
                    <a:cubicBezTo>
                      <a:pt x="2300" y="120"/>
                      <a:pt x="2300" y="120"/>
                      <a:pt x="2300" y="120"/>
                    </a:cubicBezTo>
                    <a:cubicBezTo>
                      <a:pt x="2299" y="116"/>
                      <a:pt x="2299" y="116"/>
                      <a:pt x="2299" y="116"/>
                    </a:cubicBezTo>
                    <a:cubicBezTo>
                      <a:pt x="2301" y="114"/>
                      <a:pt x="2301" y="114"/>
                      <a:pt x="2301" y="114"/>
                    </a:cubicBezTo>
                    <a:cubicBezTo>
                      <a:pt x="2298" y="109"/>
                      <a:pt x="2298" y="109"/>
                      <a:pt x="2298" y="109"/>
                    </a:cubicBezTo>
                    <a:cubicBezTo>
                      <a:pt x="2295" y="105"/>
                      <a:pt x="2295" y="105"/>
                      <a:pt x="2295" y="105"/>
                    </a:cubicBezTo>
                    <a:cubicBezTo>
                      <a:pt x="2294" y="101"/>
                      <a:pt x="2294" y="101"/>
                      <a:pt x="2294" y="101"/>
                    </a:cubicBezTo>
                    <a:cubicBezTo>
                      <a:pt x="2288" y="98"/>
                      <a:pt x="2288" y="98"/>
                      <a:pt x="2288" y="98"/>
                    </a:cubicBezTo>
                    <a:cubicBezTo>
                      <a:pt x="2282" y="86"/>
                      <a:pt x="2282" y="86"/>
                      <a:pt x="2282" y="86"/>
                    </a:cubicBezTo>
                    <a:cubicBezTo>
                      <a:pt x="2278" y="81"/>
                      <a:pt x="2278" y="81"/>
                      <a:pt x="2278" y="81"/>
                    </a:cubicBezTo>
                    <a:cubicBezTo>
                      <a:pt x="2279" y="79"/>
                      <a:pt x="2279" y="79"/>
                      <a:pt x="2279" y="79"/>
                    </a:cubicBezTo>
                    <a:cubicBezTo>
                      <a:pt x="2276" y="76"/>
                      <a:pt x="2276" y="76"/>
                      <a:pt x="2276" y="76"/>
                    </a:cubicBezTo>
                    <a:cubicBezTo>
                      <a:pt x="2273" y="75"/>
                      <a:pt x="2273" y="75"/>
                      <a:pt x="2273" y="75"/>
                    </a:cubicBezTo>
                    <a:cubicBezTo>
                      <a:pt x="2274" y="77"/>
                      <a:pt x="2274" y="77"/>
                      <a:pt x="2274" y="77"/>
                    </a:cubicBezTo>
                    <a:cubicBezTo>
                      <a:pt x="2273" y="81"/>
                      <a:pt x="2273" y="81"/>
                      <a:pt x="2273" y="81"/>
                    </a:cubicBezTo>
                    <a:cubicBezTo>
                      <a:pt x="2272" y="79"/>
                      <a:pt x="2272" y="79"/>
                      <a:pt x="2272" y="79"/>
                    </a:cubicBezTo>
                    <a:cubicBezTo>
                      <a:pt x="2270" y="75"/>
                      <a:pt x="2270" y="75"/>
                      <a:pt x="2270" y="75"/>
                    </a:cubicBezTo>
                    <a:cubicBezTo>
                      <a:pt x="2263" y="70"/>
                      <a:pt x="2263" y="70"/>
                      <a:pt x="2263" y="70"/>
                    </a:cubicBezTo>
                    <a:cubicBezTo>
                      <a:pt x="2259" y="69"/>
                      <a:pt x="2259" y="69"/>
                      <a:pt x="2259" y="69"/>
                    </a:cubicBezTo>
                    <a:cubicBezTo>
                      <a:pt x="2255" y="70"/>
                      <a:pt x="2255" y="70"/>
                      <a:pt x="2255" y="70"/>
                    </a:cubicBezTo>
                    <a:cubicBezTo>
                      <a:pt x="2256" y="73"/>
                      <a:pt x="2256" y="73"/>
                      <a:pt x="2256" y="73"/>
                    </a:cubicBezTo>
                    <a:cubicBezTo>
                      <a:pt x="2259" y="75"/>
                      <a:pt x="2259" y="75"/>
                      <a:pt x="2259" y="75"/>
                    </a:cubicBezTo>
                    <a:cubicBezTo>
                      <a:pt x="2266" y="78"/>
                      <a:pt x="2266" y="78"/>
                      <a:pt x="2266" y="78"/>
                    </a:cubicBezTo>
                    <a:cubicBezTo>
                      <a:pt x="2261" y="81"/>
                      <a:pt x="2261" y="81"/>
                      <a:pt x="2261" y="81"/>
                    </a:cubicBezTo>
                    <a:cubicBezTo>
                      <a:pt x="2254" y="77"/>
                      <a:pt x="2254" y="77"/>
                      <a:pt x="2254" y="77"/>
                    </a:cubicBezTo>
                    <a:cubicBezTo>
                      <a:pt x="2251" y="73"/>
                      <a:pt x="2251" y="73"/>
                      <a:pt x="2251" y="73"/>
                    </a:cubicBezTo>
                    <a:cubicBezTo>
                      <a:pt x="2252" y="70"/>
                      <a:pt x="2252" y="70"/>
                      <a:pt x="2252" y="70"/>
                    </a:cubicBezTo>
                    <a:cubicBezTo>
                      <a:pt x="2250" y="69"/>
                      <a:pt x="2250" y="69"/>
                      <a:pt x="2250" y="69"/>
                    </a:cubicBezTo>
                    <a:cubicBezTo>
                      <a:pt x="2244" y="69"/>
                      <a:pt x="2244" y="69"/>
                      <a:pt x="2244" y="69"/>
                    </a:cubicBezTo>
                    <a:cubicBezTo>
                      <a:pt x="2246" y="70"/>
                      <a:pt x="2246" y="70"/>
                      <a:pt x="2246" y="70"/>
                    </a:cubicBezTo>
                    <a:cubicBezTo>
                      <a:pt x="2246" y="72"/>
                      <a:pt x="2246" y="72"/>
                      <a:pt x="2246" y="72"/>
                    </a:cubicBezTo>
                    <a:cubicBezTo>
                      <a:pt x="2241" y="74"/>
                      <a:pt x="2241" y="74"/>
                      <a:pt x="2241" y="74"/>
                    </a:cubicBezTo>
                    <a:cubicBezTo>
                      <a:pt x="2238" y="70"/>
                      <a:pt x="2238" y="70"/>
                      <a:pt x="2238" y="70"/>
                    </a:cubicBezTo>
                    <a:cubicBezTo>
                      <a:pt x="2239" y="68"/>
                      <a:pt x="2239" y="68"/>
                      <a:pt x="2239" y="68"/>
                    </a:cubicBezTo>
                    <a:cubicBezTo>
                      <a:pt x="2234" y="66"/>
                      <a:pt x="2234" y="66"/>
                      <a:pt x="2234" y="66"/>
                    </a:cubicBezTo>
                    <a:cubicBezTo>
                      <a:pt x="2232" y="67"/>
                      <a:pt x="2232" y="67"/>
                      <a:pt x="2232" y="67"/>
                    </a:cubicBezTo>
                    <a:cubicBezTo>
                      <a:pt x="2233" y="71"/>
                      <a:pt x="2233" y="71"/>
                      <a:pt x="2233" y="71"/>
                    </a:cubicBezTo>
                    <a:cubicBezTo>
                      <a:pt x="2230" y="70"/>
                      <a:pt x="2230" y="70"/>
                      <a:pt x="2230" y="70"/>
                    </a:cubicBezTo>
                    <a:cubicBezTo>
                      <a:pt x="2228" y="66"/>
                      <a:pt x="2228" y="66"/>
                      <a:pt x="2228" y="66"/>
                    </a:cubicBezTo>
                    <a:cubicBezTo>
                      <a:pt x="2223" y="66"/>
                      <a:pt x="2223" y="66"/>
                      <a:pt x="2223" y="66"/>
                    </a:cubicBezTo>
                    <a:cubicBezTo>
                      <a:pt x="2225" y="70"/>
                      <a:pt x="2225" y="70"/>
                      <a:pt x="2225" y="70"/>
                    </a:cubicBezTo>
                    <a:cubicBezTo>
                      <a:pt x="2209" y="66"/>
                      <a:pt x="2209" y="66"/>
                      <a:pt x="2209" y="66"/>
                    </a:cubicBezTo>
                    <a:cubicBezTo>
                      <a:pt x="2205" y="68"/>
                      <a:pt x="2205" y="68"/>
                      <a:pt x="2205" y="68"/>
                    </a:cubicBezTo>
                    <a:cubicBezTo>
                      <a:pt x="2199" y="66"/>
                      <a:pt x="2199" y="66"/>
                      <a:pt x="2199" y="66"/>
                    </a:cubicBezTo>
                    <a:cubicBezTo>
                      <a:pt x="2199" y="63"/>
                      <a:pt x="2199" y="63"/>
                      <a:pt x="2199" y="63"/>
                    </a:cubicBezTo>
                    <a:cubicBezTo>
                      <a:pt x="2193" y="61"/>
                      <a:pt x="2193" y="61"/>
                      <a:pt x="2193" y="61"/>
                    </a:cubicBezTo>
                    <a:cubicBezTo>
                      <a:pt x="2193" y="62"/>
                      <a:pt x="2193" y="62"/>
                      <a:pt x="2193" y="62"/>
                    </a:cubicBezTo>
                    <a:cubicBezTo>
                      <a:pt x="2193" y="65"/>
                      <a:pt x="2193" y="65"/>
                      <a:pt x="2193" y="65"/>
                    </a:cubicBezTo>
                    <a:cubicBezTo>
                      <a:pt x="2191" y="63"/>
                      <a:pt x="2191" y="63"/>
                      <a:pt x="2191" y="63"/>
                    </a:cubicBezTo>
                    <a:cubicBezTo>
                      <a:pt x="2187" y="62"/>
                      <a:pt x="2187" y="62"/>
                      <a:pt x="2187" y="62"/>
                    </a:cubicBezTo>
                    <a:cubicBezTo>
                      <a:pt x="2184" y="59"/>
                      <a:pt x="2184" y="59"/>
                      <a:pt x="2184" y="59"/>
                    </a:cubicBezTo>
                    <a:cubicBezTo>
                      <a:pt x="2182" y="60"/>
                      <a:pt x="2182" y="60"/>
                      <a:pt x="2182" y="60"/>
                    </a:cubicBezTo>
                    <a:cubicBezTo>
                      <a:pt x="2183" y="64"/>
                      <a:pt x="2183" y="64"/>
                      <a:pt x="2183" y="64"/>
                    </a:cubicBezTo>
                    <a:cubicBezTo>
                      <a:pt x="2178" y="63"/>
                      <a:pt x="2178" y="63"/>
                      <a:pt x="2178" y="63"/>
                    </a:cubicBezTo>
                    <a:cubicBezTo>
                      <a:pt x="2173" y="64"/>
                      <a:pt x="2173" y="64"/>
                      <a:pt x="2173" y="64"/>
                    </a:cubicBezTo>
                    <a:cubicBezTo>
                      <a:pt x="2172" y="67"/>
                      <a:pt x="2172" y="67"/>
                      <a:pt x="2172" y="67"/>
                    </a:cubicBezTo>
                    <a:cubicBezTo>
                      <a:pt x="2166" y="67"/>
                      <a:pt x="2166" y="67"/>
                      <a:pt x="2166" y="67"/>
                    </a:cubicBezTo>
                    <a:cubicBezTo>
                      <a:pt x="2155" y="62"/>
                      <a:pt x="2155" y="62"/>
                      <a:pt x="2155" y="62"/>
                    </a:cubicBezTo>
                    <a:cubicBezTo>
                      <a:pt x="2156" y="61"/>
                      <a:pt x="2156" y="61"/>
                      <a:pt x="2156" y="61"/>
                    </a:cubicBezTo>
                    <a:cubicBezTo>
                      <a:pt x="2162" y="63"/>
                      <a:pt x="2162" y="63"/>
                      <a:pt x="2162" y="63"/>
                    </a:cubicBezTo>
                    <a:cubicBezTo>
                      <a:pt x="2165" y="65"/>
                      <a:pt x="2165" y="65"/>
                      <a:pt x="2165" y="65"/>
                    </a:cubicBezTo>
                    <a:cubicBezTo>
                      <a:pt x="2166" y="63"/>
                      <a:pt x="2166" y="63"/>
                      <a:pt x="2166" y="63"/>
                    </a:cubicBezTo>
                    <a:cubicBezTo>
                      <a:pt x="2155" y="55"/>
                      <a:pt x="2155" y="55"/>
                      <a:pt x="2155" y="55"/>
                    </a:cubicBezTo>
                    <a:cubicBezTo>
                      <a:pt x="2143" y="53"/>
                      <a:pt x="2143" y="53"/>
                      <a:pt x="2143" y="53"/>
                    </a:cubicBezTo>
                    <a:cubicBezTo>
                      <a:pt x="2137" y="55"/>
                      <a:pt x="2137" y="55"/>
                      <a:pt x="2137" y="55"/>
                    </a:cubicBezTo>
                    <a:cubicBezTo>
                      <a:pt x="2136" y="53"/>
                      <a:pt x="2136" y="53"/>
                      <a:pt x="2136" y="53"/>
                    </a:cubicBezTo>
                    <a:cubicBezTo>
                      <a:pt x="2138" y="51"/>
                      <a:pt x="2138" y="51"/>
                      <a:pt x="2138" y="51"/>
                    </a:cubicBezTo>
                    <a:cubicBezTo>
                      <a:pt x="2135" y="48"/>
                      <a:pt x="2135" y="48"/>
                      <a:pt x="2135" y="48"/>
                    </a:cubicBezTo>
                    <a:cubicBezTo>
                      <a:pt x="2131" y="50"/>
                      <a:pt x="2131" y="50"/>
                      <a:pt x="2131" y="50"/>
                    </a:cubicBezTo>
                    <a:cubicBezTo>
                      <a:pt x="2132" y="51"/>
                      <a:pt x="2132" y="51"/>
                      <a:pt x="2132" y="51"/>
                    </a:cubicBezTo>
                    <a:cubicBezTo>
                      <a:pt x="2130" y="52"/>
                      <a:pt x="2130" y="52"/>
                      <a:pt x="2130" y="52"/>
                    </a:cubicBezTo>
                    <a:cubicBezTo>
                      <a:pt x="2125" y="50"/>
                      <a:pt x="2125" y="50"/>
                      <a:pt x="2125" y="50"/>
                    </a:cubicBezTo>
                    <a:cubicBezTo>
                      <a:pt x="2114" y="45"/>
                      <a:pt x="2114" y="45"/>
                      <a:pt x="2114" y="45"/>
                    </a:cubicBezTo>
                    <a:cubicBezTo>
                      <a:pt x="2108" y="46"/>
                      <a:pt x="2108" y="46"/>
                      <a:pt x="2108" y="46"/>
                    </a:cubicBezTo>
                    <a:cubicBezTo>
                      <a:pt x="2106" y="49"/>
                      <a:pt x="2106" y="49"/>
                      <a:pt x="2106" y="49"/>
                    </a:cubicBezTo>
                    <a:cubicBezTo>
                      <a:pt x="2104" y="48"/>
                      <a:pt x="2104" y="48"/>
                      <a:pt x="2104" y="48"/>
                    </a:cubicBezTo>
                    <a:cubicBezTo>
                      <a:pt x="2102" y="45"/>
                      <a:pt x="2102" y="45"/>
                      <a:pt x="2102" y="45"/>
                    </a:cubicBezTo>
                    <a:cubicBezTo>
                      <a:pt x="2098" y="47"/>
                      <a:pt x="2098" y="47"/>
                      <a:pt x="2098" y="47"/>
                    </a:cubicBezTo>
                    <a:cubicBezTo>
                      <a:pt x="2092" y="47"/>
                      <a:pt x="2092" y="47"/>
                      <a:pt x="2092" y="47"/>
                    </a:cubicBezTo>
                    <a:cubicBezTo>
                      <a:pt x="2088" y="44"/>
                      <a:pt x="2088" y="44"/>
                      <a:pt x="2088" y="44"/>
                    </a:cubicBezTo>
                    <a:cubicBezTo>
                      <a:pt x="2086" y="44"/>
                      <a:pt x="2086" y="44"/>
                      <a:pt x="2086" y="44"/>
                    </a:cubicBezTo>
                    <a:cubicBezTo>
                      <a:pt x="2081" y="45"/>
                      <a:pt x="2081" y="45"/>
                      <a:pt x="2081" y="45"/>
                    </a:cubicBezTo>
                    <a:cubicBezTo>
                      <a:pt x="2079" y="44"/>
                      <a:pt x="2079" y="44"/>
                      <a:pt x="2079" y="44"/>
                    </a:cubicBezTo>
                    <a:cubicBezTo>
                      <a:pt x="2077" y="47"/>
                      <a:pt x="2077" y="47"/>
                      <a:pt x="2077" y="47"/>
                    </a:cubicBezTo>
                    <a:cubicBezTo>
                      <a:pt x="2076" y="51"/>
                      <a:pt x="2076" y="51"/>
                      <a:pt x="2076" y="51"/>
                    </a:cubicBezTo>
                    <a:cubicBezTo>
                      <a:pt x="2074" y="47"/>
                      <a:pt x="2074" y="47"/>
                      <a:pt x="2074" y="47"/>
                    </a:cubicBezTo>
                    <a:cubicBezTo>
                      <a:pt x="2060" y="51"/>
                      <a:pt x="2060" y="51"/>
                      <a:pt x="2060" y="51"/>
                    </a:cubicBezTo>
                    <a:cubicBezTo>
                      <a:pt x="2060" y="56"/>
                      <a:pt x="2060" y="56"/>
                      <a:pt x="2060" y="56"/>
                    </a:cubicBezTo>
                    <a:cubicBezTo>
                      <a:pt x="2056" y="54"/>
                      <a:pt x="2056" y="54"/>
                      <a:pt x="2056" y="54"/>
                    </a:cubicBezTo>
                    <a:cubicBezTo>
                      <a:pt x="2054" y="59"/>
                      <a:pt x="2054" y="59"/>
                      <a:pt x="2054" y="59"/>
                    </a:cubicBezTo>
                    <a:cubicBezTo>
                      <a:pt x="2053" y="59"/>
                      <a:pt x="2053" y="59"/>
                      <a:pt x="2053" y="59"/>
                    </a:cubicBezTo>
                    <a:cubicBezTo>
                      <a:pt x="2051" y="56"/>
                      <a:pt x="2051" y="56"/>
                      <a:pt x="2051" y="56"/>
                    </a:cubicBezTo>
                    <a:cubicBezTo>
                      <a:pt x="2046" y="57"/>
                      <a:pt x="2046" y="57"/>
                      <a:pt x="2046" y="57"/>
                    </a:cubicBezTo>
                    <a:cubicBezTo>
                      <a:pt x="2046" y="61"/>
                      <a:pt x="2046" y="61"/>
                      <a:pt x="2046" y="61"/>
                    </a:cubicBezTo>
                    <a:cubicBezTo>
                      <a:pt x="2044" y="61"/>
                      <a:pt x="2044" y="61"/>
                      <a:pt x="2044" y="61"/>
                    </a:cubicBezTo>
                    <a:cubicBezTo>
                      <a:pt x="2041" y="62"/>
                      <a:pt x="2041" y="62"/>
                      <a:pt x="2041" y="62"/>
                    </a:cubicBezTo>
                    <a:cubicBezTo>
                      <a:pt x="2036" y="59"/>
                      <a:pt x="2036" y="59"/>
                      <a:pt x="2036" y="59"/>
                    </a:cubicBezTo>
                    <a:cubicBezTo>
                      <a:pt x="2032" y="60"/>
                      <a:pt x="2032" y="60"/>
                      <a:pt x="2032" y="60"/>
                    </a:cubicBezTo>
                    <a:cubicBezTo>
                      <a:pt x="2031" y="64"/>
                      <a:pt x="2031" y="64"/>
                      <a:pt x="2031" y="64"/>
                    </a:cubicBezTo>
                    <a:cubicBezTo>
                      <a:pt x="2023" y="63"/>
                      <a:pt x="2023" y="63"/>
                      <a:pt x="2023" y="63"/>
                    </a:cubicBezTo>
                    <a:cubicBezTo>
                      <a:pt x="2013" y="65"/>
                      <a:pt x="2013" y="65"/>
                      <a:pt x="2013" y="65"/>
                    </a:cubicBezTo>
                    <a:cubicBezTo>
                      <a:pt x="2011" y="63"/>
                      <a:pt x="2011" y="63"/>
                      <a:pt x="2011" y="63"/>
                    </a:cubicBezTo>
                    <a:cubicBezTo>
                      <a:pt x="2003" y="64"/>
                      <a:pt x="2003" y="64"/>
                      <a:pt x="2003" y="64"/>
                    </a:cubicBezTo>
                    <a:cubicBezTo>
                      <a:pt x="2002" y="66"/>
                      <a:pt x="2002" y="66"/>
                      <a:pt x="2002" y="66"/>
                    </a:cubicBezTo>
                    <a:cubicBezTo>
                      <a:pt x="2007" y="70"/>
                      <a:pt x="2007" y="70"/>
                      <a:pt x="2007" y="70"/>
                    </a:cubicBezTo>
                    <a:cubicBezTo>
                      <a:pt x="2009" y="77"/>
                      <a:pt x="2009" y="77"/>
                      <a:pt x="2009" y="77"/>
                    </a:cubicBezTo>
                    <a:cubicBezTo>
                      <a:pt x="2011" y="79"/>
                      <a:pt x="2011" y="79"/>
                      <a:pt x="2011" y="79"/>
                    </a:cubicBezTo>
                    <a:cubicBezTo>
                      <a:pt x="2013" y="84"/>
                      <a:pt x="2013" y="84"/>
                      <a:pt x="2013" y="84"/>
                    </a:cubicBezTo>
                    <a:cubicBezTo>
                      <a:pt x="2015" y="90"/>
                      <a:pt x="2015" y="90"/>
                      <a:pt x="2015" y="90"/>
                    </a:cubicBezTo>
                    <a:cubicBezTo>
                      <a:pt x="2014" y="93"/>
                      <a:pt x="2014" y="93"/>
                      <a:pt x="2014" y="93"/>
                    </a:cubicBezTo>
                    <a:cubicBezTo>
                      <a:pt x="2014" y="98"/>
                      <a:pt x="2014" y="98"/>
                      <a:pt x="2014" y="98"/>
                    </a:cubicBezTo>
                    <a:cubicBezTo>
                      <a:pt x="2016" y="99"/>
                      <a:pt x="2016" y="99"/>
                      <a:pt x="2016" y="99"/>
                    </a:cubicBezTo>
                    <a:cubicBezTo>
                      <a:pt x="2019" y="95"/>
                      <a:pt x="2019" y="95"/>
                      <a:pt x="2019" y="95"/>
                    </a:cubicBezTo>
                    <a:cubicBezTo>
                      <a:pt x="2026" y="99"/>
                      <a:pt x="2026" y="99"/>
                      <a:pt x="2026" y="99"/>
                    </a:cubicBezTo>
                    <a:cubicBezTo>
                      <a:pt x="2027" y="102"/>
                      <a:pt x="2027" y="102"/>
                      <a:pt x="2027" y="102"/>
                    </a:cubicBezTo>
                    <a:cubicBezTo>
                      <a:pt x="2030" y="103"/>
                      <a:pt x="2030" y="103"/>
                      <a:pt x="2030" y="103"/>
                    </a:cubicBezTo>
                    <a:cubicBezTo>
                      <a:pt x="2037" y="111"/>
                      <a:pt x="2037" y="111"/>
                      <a:pt x="2037" y="111"/>
                    </a:cubicBezTo>
                    <a:cubicBezTo>
                      <a:pt x="2038" y="118"/>
                      <a:pt x="2038" y="118"/>
                      <a:pt x="2038" y="118"/>
                    </a:cubicBezTo>
                    <a:cubicBezTo>
                      <a:pt x="2043" y="120"/>
                      <a:pt x="2043" y="120"/>
                      <a:pt x="2043" y="120"/>
                    </a:cubicBezTo>
                    <a:cubicBezTo>
                      <a:pt x="2047" y="125"/>
                      <a:pt x="2047" y="125"/>
                      <a:pt x="2047" y="125"/>
                    </a:cubicBezTo>
                    <a:cubicBezTo>
                      <a:pt x="2046" y="128"/>
                      <a:pt x="2046" y="128"/>
                      <a:pt x="2046" y="128"/>
                    </a:cubicBezTo>
                    <a:cubicBezTo>
                      <a:pt x="2047" y="131"/>
                      <a:pt x="2047" y="131"/>
                      <a:pt x="2047" y="131"/>
                    </a:cubicBezTo>
                    <a:cubicBezTo>
                      <a:pt x="2046" y="133"/>
                      <a:pt x="2046" y="133"/>
                      <a:pt x="2046" y="133"/>
                    </a:cubicBezTo>
                    <a:cubicBezTo>
                      <a:pt x="2048" y="137"/>
                      <a:pt x="2048" y="137"/>
                      <a:pt x="2048" y="137"/>
                    </a:cubicBezTo>
                    <a:cubicBezTo>
                      <a:pt x="2047" y="139"/>
                      <a:pt x="2047" y="139"/>
                      <a:pt x="2047" y="139"/>
                    </a:cubicBezTo>
                    <a:cubicBezTo>
                      <a:pt x="2044" y="138"/>
                      <a:pt x="2044" y="138"/>
                      <a:pt x="2044" y="138"/>
                    </a:cubicBezTo>
                    <a:cubicBezTo>
                      <a:pt x="2040" y="141"/>
                      <a:pt x="2040" y="141"/>
                      <a:pt x="2040" y="141"/>
                    </a:cubicBezTo>
                    <a:cubicBezTo>
                      <a:pt x="2041" y="144"/>
                      <a:pt x="2041" y="144"/>
                      <a:pt x="2041" y="144"/>
                    </a:cubicBezTo>
                    <a:cubicBezTo>
                      <a:pt x="2036" y="145"/>
                      <a:pt x="2036" y="145"/>
                      <a:pt x="2036" y="145"/>
                    </a:cubicBezTo>
                    <a:cubicBezTo>
                      <a:pt x="2033" y="148"/>
                      <a:pt x="2033" y="148"/>
                      <a:pt x="2033" y="148"/>
                    </a:cubicBezTo>
                    <a:cubicBezTo>
                      <a:pt x="2027" y="147"/>
                      <a:pt x="2027" y="147"/>
                      <a:pt x="2027" y="147"/>
                    </a:cubicBezTo>
                    <a:cubicBezTo>
                      <a:pt x="2025" y="144"/>
                      <a:pt x="2025" y="144"/>
                      <a:pt x="2025" y="144"/>
                    </a:cubicBezTo>
                    <a:cubicBezTo>
                      <a:pt x="2025" y="139"/>
                      <a:pt x="2025" y="139"/>
                      <a:pt x="2025" y="139"/>
                    </a:cubicBezTo>
                    <a:cubicBezTo>
                      <a:pt x="2019" y="129"/>
                      <a:pt x="2019" y="129"/>
                      <a:pt x="2019" y="129"/>
                    </a:cubicBezTo>
                    <a:cubicBezTo>
                      <a:pt x="2016" y="129"/>
                      <a:pt x="2016" y="129"/>
                      <a:pt x="2016" y="129"/>
                    </a:cubicBezTo>
                    <a:cubicBezTo>
                      <a:pt x="2015" y="130"/>
                      <a:pt x="2015" y="130"/>
                      <a:pt x="2015" y="130"/>
                    </a:cubicBezTo>
                    <a:cubicBezTo>
                      <a:pt x="2006" y="128"/>
                      <a:pt x="2006" y="128"/>
                      <a:pt x="2006" y="128"/>
                    </a:cubicBezTo>
                    <a:cubicBezTo>
                      <a:pt x="2001" y="129"/>
                      <a:pt x="2001" y="129"/>
                      <a:pt x="2001" y="129"/>
                    </a:cubicBezTo>
                    <a:cubicBezTo>
                      <a:pt x="1998" y="127"/>
                      <a:pt x="1998" y="127"/>
                      <a:pt x="1998" y="127"/>
                    </a:cubicBezTo>
                    <a:cubicBezTo>
                      <a:pt x="1993" y="120"/>
                      <a:pt x="1993" y="120"/>
                      <a:pt x="1993" y="120"/>
                    </a:cubicBezTo>
                    <a:cubicBezTo>
                      <a:pt x="1993" y="114"/>
                      <a:pt x="1993" y="114"/>
                      <a:pt x="1993" y="114"/>
                    </a:cubicBezTo>
                    <a:cubicBezTo>
                      <a:pt x="1990" y="111"/>
                      <a:pt x="1990" y="111"/>
                      <a:pt x="1990" y="111"/>
                    </a:cubicBezTo>
                    <a:cubicBezTo>
                      <a:pt x="1985" y="111"/>
                      <a:pt x="1985" y="111"/>
                      <a:pt x="1985" y="111"/>
                    </a:cubicBezTo>
                    <a:cubicBezTo>
                      <a:pt x="1984" y="108"/>
                      <a:pt x="1984" y="108"/>
                      <a:pt x="1984" y="108"/>
                    </a:cubicBezTo>
                    <a:cubicBezTo>
                      <a:pt x="1982" y="103"/>
                      <a:pt x="1982" y="103"/>
                      <a:pt x="1982" y="103"/>
                    </a:cubicBezTo>
                    <a:cubicBezTo>
                      <a:pt x="1976" y="101"/>
                      <a:pt x="1976" y="101"/>
                      <a:pt x="1976" y="101"/>
                    </a:cubicBezTo>
                    <a:cubicBezTo>
                      <a:pt x="1975" y="103"/>
                      <a:pt x="1975" y="103"/>
                      <a:pt x="1975" y="103"/>
                    </a:cubicBezTo>
                    <a:cubicBezTo>
                      <a:pt x="1974" y="108"/>
                      <a:pt x="1974" y="108"/>
                      <a:pt x="1974" y="108"/>
                    </a:cubicBezTo>
                    <a:cubicBezTo>
                      <a:pt x="1974" y="114"/>
                      <a:pt x="1974" y="114"/>
                      <a:pt x="1974" y="114"/>
                    </a:cubicBezTo>
                    <a:cubicBezTo>
                      <a:pt x="1975" y="117"/>
                      <a:pt x="1975" y="117"/>
                      <a:pt x="1975" y="117"/>
                    </a:cubicBezTo>
                    <a:cubicBezTo>
                      <a:pt x="1971" y="124"/>
                      <a:pt x="1971" y="124"/>
                      <a:pt x="1971" y="124"/>
                    </a:cubicBezTo>
                    <a:cubicBezTo>
                      <a:pt x="1969" y="129"/>
                      <a:pt x="1969" y="129"/>
                      <a:pt x="1969" y="129"/>
                    </a:cubicBezTo>
                    <a:cubicBezTo>
                      <a:pt x="1967" y="126"/>
                      <a:pt x="1967" y="126"/>
                      <a:pt x="1967" y="126"/>
                    </a:cubicBezTo>
                    <a:cubicBezTo>
                      <a:pt x="1966" y="123"/>
                      <a:pt x="1966" y="123"/>
                      <a:pt x="1966" y="123"/>
                    </a:cubicBezTo>
                    <a:cubicBezTo>
                      <a:pt x="1964" y="124"/>
                      <a:pt x="1964" y="124"/>
                      <a:pt x="1964" y="124"/>
                    </a:cubicBezTo>
                    <a:cubicBezTo>
                      <a:pt x="1961" y="126"/>
                      <a:pt x="1961" y="126"/>
                      <a:pt x="1961" y="126"/>
                    </a:cubicBezTo>
                    <a:cubicBezTo>
                      <a:pt x="1953" y="126"/>
                      <a:pt x="1953" y="126"/>
                      <a:pt x="1953" y="126"/>
                    </a:cubicBezTo>
                    <a:cubicBezTo>
                      <a:pt x="1947" y="128"/>
                      <a:pt x="1947" y="128"/>
                      <a:pt x="1947" y="128"/>
                    </a:cubicBezTo>
                    <a:cubicBezTo>
                      <a:pt x="1944" y="127"/>
                      <a:pt x="1944" y="127"/>
                      <a:pt x="1944" y="127"/>
                    </a:cubicBezTo>
                    <a:cubicBezTo>
                      <a:pt x="1939" y="132"/>
                      <a:pt x="1939" y="132"/>
                      <a:pt x="1939" y="132"/>
                    </a:cubicBezTo>
                    <a:cubicBezTo>
                      <a:pt x="1934" y="133"/>
                      <a:pt x="1934" y="133"/>
                      <a:pt x="1934" y="133"/>
                    </a:cubicBezTo>
                    <a:cubicBezTo>
                      <a:pt x="1931" y="132"/>
                      <a:pt x="1931" y="132"/>
                      <a:pt x="1931" y="132"/>
                    </a:cubicBezTo>
                    <a:cubicBezTo>
                      <a:pt x="1927" y="128"/>
                      <a:pt x="1927" y="128"/>
                      <a:pt x="1927" y="128"/>
                    </a:cubicBezTo>
                    <a:cubicBezTo>
                      <a:pt x="1925" y="128"/>
                      <a:pt x="1925" y="128"/>
                      <a:pt x="1925" y="128"/>
                    </a:cubicBezTo>
                    <a:cubicBezTo>
                      <a:pt x="1924" y="129"/>
                      <a:pt x="1924" y="129"/>
                      <a:pt x="1924" y="129"/>
                    </a:cubicBezTo>
                    <a:cubicBezTo>
                      <a:pt x="1924" y="133"/>
                      <a:pt x="1924" y="133"/>
                      <a:pt x="1924" y="133"/>
                    </a:cubicBezTo>
                    <a:cubicBezTo>
                      <a:pt x="1918" y="136"/>
                      <a:pt x="1918" y="136"/>
                      <a:pt x="1918" y="136"/>
                    </a:cubicBezTo>
                    <a:cubicBezTo>
                      <a:pt x="1914" y="139"/>
                      <a:pt x="1914" y="139"/>
                      <a:pt x="1914" y="139"/>
                    </a:cubicBezTo>
                    <a:cubicBezTo>
                      <a:pt x="1907" y="140"/>
                      <a:pt x="1907" y="140"/>
                      <a:pt x="1907" y="140"/>
                    </a:cubicBezTo>
                    <a:cubicBezTo>
                      <a:pt x="1903" y="146"/>
                      <a:pt x="1903" y="146"/>
                      <a:pt x="1903" y="146"/>
                    </a:cubicBezTo>
                    <a:cubicBezTo>
                      <a:pt x="1903" y="154"/>
                      <a:pt x="1903" y="154"/>
                      <a:pt x="1903" y="154"/>
                    </a:cubicBezTo>
                    <a:cubicBezTo>
                      <a:pt x="1903" y="165"/>
                      <a:pt x="1903" y="165"/>
                      <a:pt x="1903" y="165"/>
                    </a:cubicBezTo>
                    <a:cubicBezTo>
                      <a:pt x="1909" y="176"/>
                      <a:pt x="1909" y="176"/>
                      <a:pt x="1909" y="176"/>
                    </a:cubicBezTo>
                    <a:cubicBezTo>
                      <a:pt x="1910" y="183"/>
                      <a:pt x="1910" y="183"/>
                      <a:pt x="1910" y="183"/>
                    </a:cubicBezTo>
                    <a:cubicBezTo>
                      <a:pt x="1905" y="174"/>
                      <a:pt x="1905" y="174"/>
                      <a:pt x="1905" y="174"/>
                    </a:cubicBezTo>
                    <a:cubicBezTo>
                      <a:pt x="1902" y="170"/>
                      <a:pt x="1902" y="170"/>
                      <a:pt x="1902" y="170"/>
                    </a:cubicBezTo>
                    <a:cubicBezTo>
                      <a:pt x="1899" y="170"/>
                      <a:pt x="1899" y="170"/>
                      <a:pt x="1899" y="170"/>
                    </a:cubicBezTo>
                    <a:cubicBezTo>
                      <a:pt x="1895" y="168"/>
                      <a:pt x="1895" y="168"/>
                      <a:pt x="1895" y="168"/>
                    </a:cubicBezTo>
                    <a:cubicBezTo>
                      <a:pt x="1895" y="172"/>
                      <a:pt x="1895" y="172"/>
                      <a:pt x="1895" y="172"/>
                    </a:cubicBezTo>
                    <a:cubicBezTo>
                      <a:pt x="1899" y="174"/>
                      <a:pt x="1899" y="174"/>
                      <a:pt x="1899" y="174"/>
                    </a:cubicBezTo>
                    <a:cubicBezTo>
                      <a:pt x="1901" y="181"/>
                      <a:pt x="1901" y="181"/>
                      <a:pt x="1901" y="181"/>
                    </a:cubicBezTo>
                    <a:cubicBezTo>
                      <a:pt x="1901" y="183"/>
                      <a:pt x="1901" y="183"/>
                      <a:pt x="1901" y="183"/>
                    </a:cubicBezTo>
                    <a:cubicBezTo>
                      <a:pt x="1896" y="175"/>
                      <a:pt x="1896" y="175"/>
                      <a:pt x="1896" y="175"/>
                    </a:cubicBezTo>
                    <a:cubicBezTo>
                      <a:pt x="1892" y="175"/>
                      <a:pt x="1892" y="175"/>
                      <a:pt x="1892" y="175"/>
                    </a:cubicBezTo>
                    <a:cubicBezTo>
                      <a:pt x="1891" y="167"/>
                      <a:pt x="1891" y="167"/>
                      <a:pt x="1891" y="167"/>
                    </a:cubicBezTo>
                    <a:cubicBezTo>
                      <a:pt x="1885" y="160"/>
                      <a:pt x="1885" y="160"/>
                      <a:pt x="1885" y="160"/>
                    </a:cubicBezTo>
                    <a:cubicBezTo>
                      <a:pt x="1882" y="154"/>
                      <a:pt x="1882" y="154"/>
                      <a:pt x="1882" y="154"/>
                    </a:cubicBezTo>
                    <a:cubicBezTo>
                      <a:pt x="1879" y="155"/>
                      <a:pt x="1879" y="155"/>
                      <a:pt x="1879" y="155"/>
                    </a:cubicBezTo>
                    <a:cubicBezTo>
                      <a:pt x="1881" y="162"/>
                      <a:pt x="1881" y="162"/>
                      <a:pt x="1881" y="162"/>
                    </a:cubicBezTo>
                    <a:cubicBezTo>
                      <a:pt x="1880" y="166"/>
                      <a:pt x="1880" y="166"/>
                      <a:pt x="1880" y="166"/>
                    </a:cubicBezTo>
                    <a:cubicBezTo>
                      <a:pt x="1878" y="161"/>
                      <a:pt x="1878" y="161"/>
                      <a:pt x="1878" y="161"/>
                    </a:cubicBezTo>
                    <a:cubicBezTo>
                      <a:pt x="1874" y="158"/>
                      <a:pt x="1874" y="158"/>
                      <a:pt x="1874" y="158"/>
                    </a:cubicBezTo>
                    <a:cubicBezTo>
                      <a:pt x="1869" y="159"/>
                      <a:pt x="1869" y="159"/>
                      <a:pt x="1869" y="159"/>
                    </a:cubicBezTo>
                    <a:cubicBezTo>
                      <a:pt x="1869" y="162"/>
                      <a:pt x="1869" y="162"/>
                      <a:pt x="1869" y="162"/>
                    </a:cubicBezTo>
                    <a:cubicBezTo>
                      <a:pt x="1867" y="159"/>
                      <a:pt x="1867" y="159"/>
                      <a:pt x="1867" y="159"/>
                    </a:cubicBezTo>
                    <a:cubicBezTo>
                      <a:pt x="1862" y="159"/>
                      <a:pt x="1862" y="159"/>
                      <a:pt x="1862" y="159"/>
                    </a:cubicBezTo>
                    <a:cubicBezTo>
                      <a:pt x="1857" y="165"/>
                      <a:pt x="1857" y="165"/>
                      <a:pt x="1857" y="165"/>
                    </a:cubicBezTo>
                    <a:cubicBezTo>
                      <a:pt x="1853" y="166"/>
                      <a:pt x="1853" y="166"/>
                      <a:pt x="1853" y="166"/>
                    </a:cubicBezTo>
                    <a:cubicBezTo>
                      <a:pt x="1856" y="162"/>
                      <a:pt x="1856" y="162"/>
                      <a:pt x="1856" y="162"/>
                    </a:cubicBezTo>
                    <a:cubicBezTo>
                      <a:pt x="1855" y="157"/>
                      <a:pt x="1855" y="157"/>
                      <a:pt x="1855" y="157"/>
                    </a:cubicBezTo>
                    <a:cubicBezTo>
                      <a:pt x="1852" y="149"/>
                      <a:pt x="1852" y="149"/>
                      <a:pt x="1852" y="149"/>
                    </a:cubicBezTo>
                    <a:cubicBezTo>
                      <a:pt x="1852" y="142"/>
                      <a:pt x="1852" y="142"/>
                      <a:pt x="1852" y="142"/>
                    </a:cubicBezTo>
                    <a:cubicBezTo>
                      <a:pt x="1850" y="140"/>
                      <a:pt x="1850" y="140"/>
                      <a:pt x="1850" y="140"/>
                    </a:cubicBezTo>
                    <a:cubicBezTo>
                      <a:pt x="1850" y="136"/>
                      <a:pt x="1850" y="136"/>
                      <a:pt x="1850" y="136"/>
                    </a:cubicBezTo>
                    <a:cubicBezTo>
                      <a:pt x="1847" y="128"/>
                      <a:pt x="1847" y="128"/>
                      <a:pt x="1847" y="128"/>
                    </a:cubicBezTo>
                    <a:cubicBezTo>
                      <a:pt x="1840" y="119"/>
                      <a:pt x="1840" y="119"/>
                      <a:pt x="1840" y="119"/>
                    </a:cubicBezTo>
                    <a:cubicBezTo>
                      <a:pt x="1832" y="115"/>
                      <a:pt x="1832" y="115"/>
                      <a:pt x="1832" y="115"/>
                    </a:cubicBezTo>
                    <a:cubicBezTo>
                      <a:pt x="1825" y="105"/>
                      <a:pt x="1825" y="105"/>
                      <a:pt x="1825" y="105"/>
                    </a:cubicBezTo>
                    <a:cubicBezTo>
                      <a:pt x="1807" y="98"/>
                      <a:pt x="1807" y="98"/>
                      <a:pt x="1807" y="98"/>
                    </a:cubicBezTo>
                    <a:cubicBezTo>
                      <a:pt x="1798" y="97"/>
                      <a:pt x="1798" y="97"/>
                      <a:pt x="1798" y="97"/>
                    </a:cubicBezTo>
                    <a:cubicBezTo>
                      <a:pt x="1793" y="98"/>
                      <a:pt x="1793" y="98"/>
                      <a:pt x="1793" y="98"/>
                    </a:cubicBezTo>
                    <a:cubicBezTo>
                      <a:pt x="1786" y="105"/>
                      <a:pt x="1786" y="105"/>
                      <a:pt x="1786" y="105"/>
                    </a:cubicBezTo>
                    <a:cubicBezTo>
                      <a:pt x="1785" y="106"/>
                      <a:pt x="1785" y="106"/>
                      <a:pt x="1785" y="106"/>
                    </a:cubicBezTo>
                    <a:cubicBezTo>
                      <a:pt x="1781" y="105"/>
                      <a:pt x="1781" y="105"/>
                      <a:pt x="1781" y="105"/>
                    </a:cubicBezTo>
                    <a:cubicBezTo>
                      <a:pt x="1774" y="108"/>
                      <a:pt x="1774" y="108"/>
                      <a:pt x="1774" y="108"/>
                    </a:cubicBezTo>
                    <a:cubicBezTo>
                      <a:pt x="1761" y="117"/>
                      <a:pt x="1761" y="117"/>
                      <a:pt x="1761" y="117"/>
                    </a:cubicBezTo>
                    <a:cubicBezTo>
                      <a:pt x="1756" y="118"/>
                      <a:pt x="1756" y="118"/>
                      <a:pt x="1756" y="118"/>
                    </a:cubicBezTo>
                    <a:cubicBezTo>
                      <a:pt x="1750" y="125"/>
                      <a:pt x="1750" y="125"/>
                      <a:pt x="1750" y="125"/>
                    </a:cubicBezTo>
                    <a:cubicBezTo>
                      <a:pt x="1746" y="127"/>
                      <a:pt x="1746" y="127"/>
                      <a:pt x="1746" y="127"/>
                    </a:cubicBezTo>
                    <a:cubicBezTo>
                      <a:pt x="1739" y="134"/>
                      <a:pt x="1739" y="134"/>
                      <a:pt x="1739" y="134"/>
                    </a:cubicBezTo>
                    <a:cubicBezTo>
                      <a:pt x="1735" y="136"/>
                      <a:pt x="1735" y="136"/>
                      <a:pt x="1735" y="136"/>
                    </a:cubicBezTo>
                    <a:cubicBezTo>
                      <a:pt x="1730" y="141"/>
                      <a:pt x="1730" y="141"/>
                      <a:pt x="1730" y="141"/>
                    </a:cubicBezTo>
                    <a:cubicBezTo>
                      <a:pt x="1724" y="143"/>
                      <a:pt x="1724" y="143"/>
                      <a:pt x="1724" y="143"/>
                    </a:cubicBezTo>
                    <a:cubicBezTo>
                      <a:pt x="1719" y="141"/>
                      <a:pt x="1719" y="141"/>
                      <a:pt x="1719" y="141"/>
                    </a:cubicBezTo>
                    <a:cubicBezTo>
                      <a:pt x="1712" y="143"/>
                      <a:pt x="1712" y="143"/>
                      <a:pt x="1712" y="143"/>
                    </a:cubicBezTo>
                    <a:cubicBezTo>
                      <a:pt x="1706" y="146"/>
                      <a:pt x="1706" y="146"/>
                      <a:pt x="1706" y="146"/>
                    </a:cubicBezTo>
                    <a:cubicBezTo>
                      <a:pt x="1710" y="141"/>
                      <a:pt x="1710" y="141"/>
                      <a:pt x="1710" y="141"/>
                    </a:cubicBezTo>
                    <a:cubicBezTo>
                      <a:pt x="1716" y="137"/>
                      <a:pt x="1716" y="137"/>
                      <a:pt x="1716" y="137"/>
                    </a:cubicBezTo>
                    <a:cubicBezTo>
                      <a:pt x="1717" y="133"/>
                      <a:pt x="1717" y="133"/>
                      <a:pt x="1717" y="133"/>
                    </a:cubicBezTo>
                    <a:cubicBezTo>
                      <a:pt x="1712" y="126"/>
                      <a:pt x="1712" y="126"/>
                      <a:pt x="1712" y="126"/>
                    </a:cubicBezTo>
                    <a:cubicBezTo>
                      <a:pt x="1703" y="123"/>
                      <a:pt x="1703" y="123"/>
                      <a:pt x="1703" y="123"/>
                    </a:cubicBezTo>
                    <a:cubicBezTo>
                      <a:pt x="1694" y="116"/>
                      <a:pt x="1694" y="116"/>
                      <a:pt x="1694" y="116"/>
                    </a:cubicBezTo>
                    <a:cubicBezTo>
                      <a:pt x="1691" y="114"/>
                      <a:pt x="1691" y="114"/>
                      <a:pt x="1691" y="114"/>
                    </a:cubicBezTo>
                    <a:cubicBezTo>
                      <a:pt x="1690" y="116"/>
                      <a:pt x="1690" y="116"/>
                      <a:pt x="1690" y="116"/>
                    </a:cubicBezTo>
                    <a:cubicBezTo>
                      <a:pt x="1686" y="125"/>
                      <a:pt x="1686" y="125"/>
                      <a:pt x="1686" y="125"/>
                    </a:cubicBezTo>
                    <a:cubicBezTo>
                      <a:pt x="1686" y="130"/>
                      <a:pt x="1686" y="130"/>
                      <a:pt x="1686" y="130"/>
                    </a:cubicBezTo>
                    <a:cubicBezTo>
                      <a:pt x="1685" y="127"/>
                      <a:pt x="1685" y="127"/>
                      <a:pt x="1685" y="127"/>
                    </a:cubicBezTo>
                    <a:cubicBezTo>
                      <a:pt x="1683" y="128"/>
                      <a:pt x="1683" y="128"/>
                      <a:pt x="1683" y="128"/>
                    </a:cubicBezTo>
                    <a:cubicBezTo>
                      <a:pt x="1681" y="133"/>
                      <a:pt x="1681" y="133"/>
                      <a:pt x="1681" y="133"/>
                    </a:cubicBezTo>
                    <a:cubicBezTo>
                      <a:pt x="1678" y="135"/>
                      <a:pt x="1678" y="135"/>
                      <a:pt x="1678" y="135"/>
                    </a:cubicBezTo>
                    <a:cubicBezTo>
                      <a:pt x="1677" y="133"/>
                      <a:pt x="1677" y="133"/>
                      <a:pt x="1677" y="133"/>
                    </a:cubicBezTo>
                    <a:cubicBezTo>
                      <a:pt x="1679" y="126"/>
                      <a:pt x="1679" y="126"/>
                      <a:pt x="1679" y="126"/>
                    </a:cubicBezTo>
                    <a:cubicBezTo>
                      <a:pt x="1680" y="123"/>
                      <a:pt x="1680" y="123"/>
                      <a:pt x="1680" y="123"/>
                    </a:cubicBezTo>
                    <a:cubicBezTo>
                      <a:pt x="1679" y="118"/>
                      <a:pt x="1679" y="118"/>
                      <a:pt x="1679" y="118"/>
                    </a:cubicBezTo>
                    <a:cubicBezTo>
                      <a:pt x="1674" y="115"/>
                      <a:pt x="1674" y="115"/>
                      <a:pt x="1674" y="115"/>
                    </a:cubicBezTo>
                    <a:cubicBezTo>
                      <a:pt x="1670" y="120"/>
                      <a:pt x="1670" y="120"/>
                      <a:pt x="1670" y="120"/>
                    </a:cubicBezTo>
                    <a:cubicBezTo>
                      <a:pt x="1671" y="123"/>
                      <a:pt x="1671" y="123"/>
                      <a:pt x="1671" y="123"/>
                    </a:cubicBezTo>
                    <a:cubicBezTo>
                      <a:pt x="1668" y="128"/>
                      <a:pt x="1668" y="128"/>
                      <a:pt x="1668" y="128"/>
                    </a:cubicBezTo>
                    <a:cubicBezTo>
                      <a:pt x="1666" y="125"/>
                      <a:pt x="1666" y="125"/>
                      <a:pt x="1666" y="125"/>
                    </a:cubicBezTo>
                    <a:cubicBezTo>
                      <a:pt x="1666" y="120"/>
                      <a:pt x="1666" y="120"/>
                      <a:pt x="1666" y="120"/>
                    </a:cubicBezTo>
                    <a:cubicBezTo>
                      <a:pt x="1663" y="115"/>
                      <a:pt x="1663" y="115"/>
                      <a:pt x="1663" y="115"/>
                    </a:cubicBezTo>
                    <a:cubicBezTo>
                      <a:pt x="1662" y="109"/>
                      <a:pt x="1662" y="109"/>
                      <a:pt x="1662" y="109"/>
                    </a:cubicBezTo>
                    <a:cubicBezTo>
                      <a:pt x="1658" y="113"/>
                      <a:pt x="1658" y="113"/>
                      <a:pt x="1658" y="113"/>
                    </a:cubicBezTo>
                    <a:cubicBezTo>
                      <a:pt x="1652" y="114"/>
                      <a:pt x="1652" y="114"/>
                      <a:pt x="1652" y="114"/>
                    </a:cubicBezTo>
                    <a:cubicBezTo>
                      <a:pt x="1648" y="117"/>
                      <a:pt x="1648" y="117"/>
                      <a:pt x="1648" y="117"/>
                    </a:cubicBezTo>
                    <a:cubicBezTo>
                      <a:pt x="1645" y="115"/>
                      <a:pt x="1645" y="115"/>
                      <a:pt x="1645" y="115"/>
                    </a:cubicBezTo>
                    <a:cubicBezTo>
                      <a:pt x="1648" y="112"/>
                      <a:pt x="1648" y="112"/>
                      <a:pt x="1648" y="112"/>
                    </a:cubicBezTo>
                    <a:cubicBezTo>
                      <a:pt x="1648" y="108"/>
                      <a:pt x="1648" y="108"/>
                      <a:pt x="1648" y="108"/>
                    </a:cubicBezTo>
                    <a:cubicBezTo>
                      <a:pt x="1648" y="104"/>
                      <a:pt x="1648" y="104"/>
                      <a:pt x="1648" y="104"/>
                    </a:cubicBezTo>
                    <a:cubicBezTo>
                      <a:pt x="1647" y="99"/>
                      <a:pt x="1647" y="99"/>
                      <a:pt x="1647" y="99"/>
                    </a:cubicBezTo>
                    <a:cubicBezTo>
                      <a:pt x="1647" y="98"/>
                      <a:pt x="1647" y="98"/>
                      <a:pt x="1647" y="98"/>
                    </a:cubicBezTo>
                    <a:cubicBezTo>
                      <a:pt x="1654" y="104"/>
                      <a:pt x="1654" y="104"/>
                      <a:pt x="1654" y="104"/>
                    </a:cubicBezTo>
                    <a:cubicBezTo>
                      <a:pt x="1657" y="101"/>
                      <a:pt x="1657" y="101"/>
                      <a:pt x="1657" y="101"/>
                    </a:cubicBezTo>
                    <a:cubicBezTo>
                      <a:pt x="1658" y="96"/>
                      <a:pt x="1658" y="96"/>
                      <a:pt x="1658" y="96"/>
                    </a:cubicBezTo>
                    <a:cubicBezTo>
                      <a:pt x="1651" y="87"/>
                      <a:pt x="1651" y="87"/>
                      <a:pt x="1651" y="87"/>
                    </a:cubicBezTo>
                    <a:cubicBezTo>
                      <a:pt x="1639" y="81"/>
                      <a:pt x="1639" y="81"/>
                      <a:pt x="1639" y="81"/>
                    </a:cubicBezTo>
                    <a:cubicBezTo>
                      <a:pt x="1630" y="80"/>
                      <a:pt x="1630" y="80"/>
                      <a:pt x="1630" y="80"/>
                    </a:cubicBezTo>
                    <a:cubicBezTo>
                      <a:pt x="1619" y="83"/>
                      <a:pt x="1619" y="83"/>
                      <a:pt x="1619" y="83"/>
                    </a:cubicBezTo>
                    <a:cubicBezTo>
                      <a:pt x="1609" y="86"/>
                      <a:pt x="1609" y="86"/>
                      <a:pt x="1609" y="86"/>
                    </a:cubicBezTo>
                    <a:cubicBezTo>
                      <a:pt x="1603" y="92"/>
                      <a:pt x="1603" y="92"/>
                      <a:pt x="1603" y="92"/>
                    </a:cubicBezTo>
                    <a:cubicBezTo>
                      <a:pt x="1604" y="114"/>
                      <a:pt x="1604" y="114"/>
                      <a:pt x="1604" y="114"/>
                    </a:cubicBezTo>
                    <a:cubicBezTo>
                      <a:pt x="1604" y="120"/>
                      <a:pt x="1604" y="120"/>
                      <a:pt x="1604" y="120"/>
                    </a:cubicBezTo>
                    <a:cubicBezTo>
                      <a:pt x="1605" y="124"/>
                      <a:pt x="1605" y="124"/>
                      <a:pt x="1605" y="124"/>
                    </a:cubicBezTo>
                    <a:cubicBezTo>
                      <a:pt x="1602" y="131"/>
                      <a:pt x="1602" y="131"/>
                      <a:pt x="1602" y="131"/>
                    </a:cubicBezTo>
                    <a:cubicBezTo>
                      <a:pt x="1602" y="137"/>
                      <a:pt x="1602" y="137"/>
                      <a:pt x="1602" y="137"/>
                    </a:cubicBezTo>
                    <a:cubicBezTo>
                      <a:pt x="1597" y="141"/>
                      <a:pt x="1597" y="141"/>
                      <a:pt x="1597" y="141"/>
                    </a:cubicBezTo>
                    <a:cubicBezTo>
                      <a:pt x="1594" y="141"/>
                      <a:pt x="1594" y="141"/>
                      <a:pt x="1594" y="141"/>
                    </a:cubicBezTo>
                    <a:cubicBezTo>
                      <a:pt x="1592" y="139"/>
                      <a:pt x="1592" y="139"/>
                      <a:pt x="1592" y="139"/>
                    </a:cubicBezTo>
                    <a:cubicBezTo>
                      <a:pt x="1593" y="136"/>
                      <a:pt x="1593" y="136"/>
                      <a:pt x="1593" y="136"/>
                    </a:cubicBezTo>
                    <a:cubicBezTo>
                      <a:pt x="1588" y="132"/>
                      <a:pt x="1588" y="132"/>
                      <a:pt x="1588" y="132"/>
                    </a:cubicBezTo>
                    <a:cubicBezTo>
                      <a:pt x="1591" y="130"/>
                      <a:pt x="1591" y="130"/>
                      <a:pt x="1591" y="130"/>
                    </a:cubicBezTo>
                    <a:cubicBezTo>
                      <a:pt x="1593" y="131"/>
                      <a:pt x="1593" y="131"/>
                      <a:pt x="1593" y="131"/>
                    </a:cubicBezTo>
                    <a:cubicBezTo>
                      <a:pt x="1596" y="124"/>
                      <a:pt x="1596" y="124"/>
                      <a:pt x="1596" y="124"/>
                    </a:cubicBezTo>
                    <a:cubicBezTo>
                      <a:pt x="1595" y="115"/>
                      <a:pt x="1595" y="115"/>
                      <a:pt x="1595" y="115"/>
                    </a:cubicBezTo>
                    <a:cubicBezTo>
                      <a:pt x="1591" y="114"/>
                      <a:pt x="1591" y="114"/>
                      <a:pt x="1591" y="114"/>
                    </a:cubicBezTo>
                    <a:cubicBezTo>
                      <a:pt x="1589" y="106"/>
                      <a:pt x="1589" y="106"/>
                      <a:pt x="1589" y="106"/>
                    </a:cubicBezTo>
                    <a:cubicBezTo>
                      <a:pt x="1591" y="107"/>
                      <a:pt x="1591" y="107"/>
                      <a:pt x="1591" y="107"/>
                    </a:cubicBezTo>
                    <a:cubicBezTo>
                      <a:pt x="1595" y="103"/>
                      <a:pt x="1595" y="103"/>
                      <a:pt x="1595" y="103"/>
                    </a:cubicBezTo>
                    <a:cubicBezTo>
                      <a:pt x="1595" y="108"/>
                      <a:pt x="1595" y="108"/>
                      <a:pt x="1595" y="108"/>
                    </a:cubicBezTo>
                    <a:cubicBezTo>
                      <a:pt x="1599" y="112"/>
                      <a:pt x="1599" y="112"/>
                      <a:pt x="1599" y="112"/>
                    </a:cubicBezTo>
                    <a:cubicBezTo>
                      <a:pt x="1601" y="119"/>
                      <a:pt x="1601" y="119"/>
                      <a:pt x="1601" y="119"/>
                    </a:cubicBezTo>
                    <a:cubicBezTo>
                      <a:pt x="1602" y="116"/>
                      <a:pt x="1602" y="116"/>
                      <a:pt x="1602" y="116"/>
                    </a:cubicBezTo>
                    <a:cubicBezTo>
                      <a:pt x="1601" y="105"/>
                      <a:pt x="1601" y="105"/>
                      <a:pt x="1601" y="105"/>
                    </a:cubicBezTo>
                    <a:cubicBezTo>
                      <a:pt x="1600" y="97"/>
                      <a:pt x="1600" y="97"/>
                      <a:pt x="1600" y="97"/>
                    </a:cubicBezTo>
                    <a:cubicBezTo>
                      <a:pt x="1587" y="103"/>
                      <a:pt x="1587" y="103"/>
                      <a:pt x="1587" y="103"/>
                    </a:cubicBezTo>
                    <a:cubicBezTo>
                      <a:pt x="1578" y="111"/>
                      <a:pt x="1578" y="111"/>
                      <a:pt x="1578" y="111"/>
                    </a:cubicBezTo>
                    <a:cubicBezTo>
                      <a:pt x="1578" y="115"/>
                      <a:pt x="1578" y="115"/>
                      <a:pt x="1578" y="115"/>
                    </a:cubicBezTo>
                    <a:cubicBezTo>
                      <a:pt x="1572" y="120"/>
                      <a:pt x="1572" y="120"/>
                      <a:pt x="1572" y="120"/>
                    </a:cubicBezTo>
                    <a:cubicBezTo>
                      <a:pt x="1569" y="117"/>
                      <a:pt x="1569" y="117"/>
                      <a:pt x="1569" y="117"/>
                    </a:cubicBezTo>
                    <a:cubicBezTo>
                      <a:pt x="1569" y="114"/>
                      <a:pt x="1569" y="114"/>
                      <a:pt x="1569" y="114"/>
                    </a:cubicBezTo>
                    <a:cubicBezTo>
                      <a:pt x="1572" y="113"/>
                      <a:pt x="1572" y="113"/>
                      <a:pt x="1572" y="113"/>
                    </a:cubicBezTo>
                    <a:cubicBezTo>
                      <a:pt x="1569" y="108"/>
                      <a:pt x="1569" y="108"/>
                      <a:pt x="1569" y="108"/>
                    </a:cubicBezTo>
                    <a:cubicBezTo>
                      <a:pt x="1571" y="98"/>
                      <a:pt x="1571" y="98"/>
                      <a:pt x="1571" y="98"/>
                    </a:cubicBezTo>
                    <a:cubicBezTo>
                      <a:pt x="1575" y="100"/>
                      <a:pt x="1575" y="100"/>
                      <a:pt x="1575" y="100"/>
                    </a:cubicBezTo>
                    <a:cubicBezTo>
                      <a:pt x="1577" y="99"/>
                      <a:pt x="1577" y="99"/>
                      <a:pt x="1577" y="99"/>
                    </a:cubicBezTo>
                    <a:cubicBezTo>
                      <a:pt x="1581" y="102"/>
                      <a:pt x="1581" y="102"/>
                      <a:pt x="1581" y="102"/>
                    </a:cubicBezTo>
                    <a:cubicBezTo>
                      <a:pt x="1593" y="95"/>
                      <a:pt x="1593" y="95"/>
                      <a:pt x="1593" y="95"/>
                    </a:cubicBezTo>
                    <a:cubicBezTo>
                      <a:pt x="1598" y="94"/>
                      <a:pt x="1598" y="94"/>
                      <a:pt x="1598" y="94"/>
                    </a:cubicBezTo>
                    <a:cubicBezTo>
                      <a:pt x="1589" y="93"/>
                      <a:pt x="1589" y="93"/>
                      <a:pt x="1589" y="93"/>
                    </a:cubicBezTo>
                    <a:cubicBezTo>
                      <a:pt x="1584" y="94"/>
                      <a:pt x="1584" y="94"/>
                      <a:pt x="1584" y="94"/>
                    </a:cubicBezTo>
                    <a:cubicBezTo>
                      <a:pt x="1577" y="93"/>
                      <a:pt x="1577" y="93"/>
                      <a:pt x="1577" y="93"/>
                    </a:cubicBezTo>
                    <a:cubicBezTo>
                      <a:pt x="1561" y="94"/>
                      <a:pt x="1561" y="94"/>
                      <a:pt x="1561" y="94"/>
                    </a:cubicBezTo>
                    <a:cubicBezTo>
                      <a:pt x="1558" y="96"/>
                      <a:pt x="1558" y="96"/>
                      <a:pt x="1558" y="96"/>
                    </a:cubicBezTo>
                    <a:cubicBezTo>
                      <a:pt x="1536" y="98"/>
                      <a:pt x="1536" y="98"/>
                      <a:pt x="1536" y="98"/>
                    </a:cubicBezTo>
                    <a:cubicBezTo>
                      <a:pt x="1524" y="98"/>
                      <a:pt x="1524" y="98"/>
                      <a:pt x="1524" y="98"/>
                    </a:cubicBezTo>
                    <a:cubicBezTo>
                      <a:pt x="1517" y="100"/>
                      <a:pt x="1517" y="100"/>
                      <a:pt x="1517" y="100"/>
                    </a:cubicBezTo>
                    <a:cubicBezTo>
                      <a:pt x="1508" y="96"/>
                      <a:pt x="1508" y="96"/>
                      <a:pt x="1508" y="96"/>
                    </a:cubicBezTo>
                    <a:cubicBezTo>
                      <a:pt x="1501" y="97"/>
                      <a:pt x="1501" y="97"/>
                      <a:pt x="1501" y="97"/>
                    </a:cubicBezTo>
                    <a:cubicBezTo>
                      <a:pt x="1496" y="100"/>
                      <a:pt x="1496" y="100"/>
                      <a:pt x="1496" y="100"/>
                    </a:cubicBezTo>
                    <a:cubicBezTo>
                      <a:pt x="1500" y="105"/>
                      <a:pt x="1500" y="105"/>
                      <a:pt x="1500" y="105"/>
                    </a:cubicBezTo>
                    <a:cubicBezTo>
                      <a:pt x="1506" y="105"/>
                      <a:pt x="1506" y="105"/>
                      <a:pt x="1506" y="105"/>
                    </a:cubicBezTo>
                    <a:cubicBezTo>
                      <a:pt x="1510" y="107"/>
                      <a:pt x="1510" y="107"/>
                      <a:pt x="1510" y="107"/>
                    </a:cubicBezTo>
                    <a:cubicBezTo>
                      <a:pt x="1513" y="106"/>
                      <a:pt x="1513" y="106"/>
                      <a:pt x="1513" y="106"/>
                    </a:cubicBezTo>
                    <a:cubicBezTo>
                      <a:pt x="1517" y="112"/>
                      <a:pt x="1517" y="112"/>
                      <a:pt x="1517" y="112"/>
                    </a:cubicBezTo>
                    <a:cubicBezTo>
                      <a:pt x="1516" y="115"/>
                      <a:pt x="1516" y="115"/>
                      <a:pt x="1516" y="115"/>
                    </a:cubicBezTo>
                    <a:cubicBezTo>
                      <a:pt x="1510" y="122"/>
                      <a:pt x="1510" y="122"/>
                      <a:pt x="1510" y="122"/>
                    </a:cubicBezTo>
                    <a:cubicBezTo>
                      <a:pt x="1506" y="121"/>
                      <a:pt x="1506" y="121"/>
                      <a:pt x="1506" y="121"/>
                    </a:cubicBezTo>
                    <a:cubicBezTo>
                      <a:pt x="1500" y="124"/>
                      <a:pt x="1500" y="124"/>
                      <a:pt x="1500" y="124"/>
                    </a:cubicBezTo>
                    <a:cubicBezTo>
                      <a:pt x="1499" y="130"/>
                      <a:pt x="1499" y="130"/>
                      <a:pt x="1499" y="130"/>
                    </a:cubicBezTo>
                    <a:cubicBezTo>
                      <a:pt x="1497" y="134"/>
                      <a:pt x="1497" y="134"/>
                      <a:pt x="1497" y="134"/>
                    </a:cubicBezTo>
                    <a:cubicBezTo>
                      <a:pt x="1501" y="143"/>
                      <a:pt x="1501" y="143"/>
                      <a:pt x="1501" y="143"/>
                    </a:cubicBezTo>
                    <a:cubicBezTo>
                      <a:pt x="1508" y="145"/>
                      <a:pt x="1508" y="145"/>
                      <a:pt x="1508" y="145"/>
                    </a:cubicBezTo>
                    <a:cubicBezTo>
                      <a:pt x="1508" y="140"/>
                      <a:pt x="1508" y="140"/>
                      <a:pt x="1508" y="140"/>
                    </a:cubicBezTo>
                    <a:cubicBezTo>
                      <a:pt x="1512" y="136"/>
                      <a:pt x="1512" y="136"/>
                      <a:pt x="1512" y="136"/>
                    </a:cubicBezTo>
                    <a:cubicBezTo>
                      <a:pt x="1519" y="133"/>
                      <a:pt x="1519" y="133"/>
                      <a:pt x="1519" y="133"/>
                    </a:cubicBezTo>
                    <a:cubicBezTo>
                      <a:pt x="1518" y="141"/>
                      <a:pt x="1518" y="141"/>
                      <a:pt x="1518" y="141"/>
                    </a:cubicBezTo>
                    <a:cubicBezTo>
                      <a:pt x="1512" y="141"/>
                      <a:pt x="1512" y="141"/>
                      <a:pt x="1512" y="141"/>
                    </a:cubicBezTo>
                    <a:cubicBezTo>
                      <a:pt x="1514" y="146"/>
                      <a:pt x="1514" y="146"/>
                      <a:pt x="1514" y="146"/>
                    </a:cubicBezTo>
                    <a:cubicBezTo>
                      <a:pt x="1514" y="148"/>
                      <a:pt x="1514" y="148"/>
                      <a:pt x="1514" y="148"/>
                    </a:cubicBezTo>
                    <a:cubicBezTo>
                      <a:pt x="1515" y="151"/>
                      <a:pt x="1515" y="151"/>
                      <a:pt x="1515" y="151"/>
                    </a:cubicBezTo>
                    <a:cubicBezTo>
                      <a:pt x="1511" y="155"/>
                      <a:pt x="1511" y="155"/>
                      <a:pt x="1511" y="155"/>
                    </a:cubicBezTo>
                    <a:cubicBezTo>
                      <a:pt x="1514" y="156"/>
                      <a:pt x="1514" y="156"/>
                      <a:pt x="1514" y="156"/>
                    </a:cubicBezTo>
                    <a:cubicBezTo>
                      <a:pt x="1518" y="154"/>
                      <a:pt x="1518" y="154"/>
                      <a:pt x="1518" y="154"/>
                    </a:cubicBezTo>
                    <a:cubicBezTo>
                      <a:pt x="1520" y="157"/>
                      <a:pt x="1520" y="157"/>
                      <a:pt x="1520" y="157"/>
                    </a:cubicBezTo>
                    <a:cubicBezTo>
                      <a:pt x="1519" y="162"/>
                      <a:pt x="1519" y="162"/>
                      <a:pt x="1519" y="162"/>
                    </a:cubicBezTo>
                    <a:cubicBezTo>
                      <a:pt x="1524" y="168"/>
                      <a:pt x="1524" y="168"/>
                      <a:pt x="1524" y="168"/>
                    </a:cubicBezTo>
                    <a:cubicBezTo>
                      <a:pt x="1528" y="168"/>
                      <a:pt x="1528" y="168"/>
                      <a:pt x="1528" y="168"/>
                    </a:cubicBezTo>
                    <a:cubicBezTo>
                      <a:pt x="1534" y="176"/>
                      <a:pt x="1534" y="176"/>
                      <a:pt x="1534" y="176"/>
                    </a:cubicBezTo>
                    <a:cubicBezTo>
                      <a:pt x="1533" y="180"/>
                      <a:pt x="1533" y="180"/>
                      <a:pt x="1533" y="180"/>
                    </a:cubicBezTo>
                    <a:cubicBezTo>
                      <a:pt x="1530" y="178"/>
                      <a:pt x="1530" y="178"/>
                      <a:pt x="1530" y="178"/>
                    </a:cubicBezTo>
                    <a:cubicBezTo>
                      <a:pt x="1526" y="180"/>
                      <a:pt x="1526" y="180"/>
                      <a:pt x="1526" y="180"/>
                    </a:cubicBezTo>
                    <a:cubicBezTo>
                      <a:pt x="1528" y="185"/>
                      <a:pt x="1528" y="185"/>
                      <a:pt x="1528" y="185"/>
                    </a:cubicBezTo>
                    <a:cubicBezTo>
                      <a:pt x="1525" y="186"/>
                      <a:pt x="1525" y="186"/>
                      <a:pt x="1525" y="186"/>
                    </a:cubicBezTo>
                    <a:cubicBezTo>
                      <a:pt x="1523" y="184"/>
                      <a:pt x="1523" y="184"/>
                      <a:pt x="1523" y="184"/>
                    </a:cubicBezTo>
                    <a:cubicBezTo>
                      <a:pt x="1521" y="185"/>
                      <a:pt x="1521" y="185"/>
                      <a:pt x="1521" y="185"/>
                    </a:cubicBezTo>
                    <a:cubicBezTo>
                      <a:pt x="1519" y="180"/>
                      <a:pt x="1519" y="180"/>
                      <a:pt x="1519" y="180"/>
                    </a:cubicBezTo>
                    <a:cubicBezTo>
                      <a:pt x="1514" y="175"/>
                      <a:pt x="1514" y="175"/>
                      <a:pt x="1514" y="175"/>
                    </a:cubicBezTo>
                    <a:cubicBezTo>
                      <a:pt x="1511" y="176"/>
                      <a:pt x="1511" y="176"/>
                      <a:pt x="1511" y="176"/>
                    </a:cubicBezTo>
                    <a:cubicBezTo>
                      <a:pt x="1513" y="180"/>
                      <a:pt x="1513" y="180"/>
                      <a:pt x="1513" y="180"/>
                    </a:cubicBezTo>
                    <a:cubicBezTo>
                      <a:pt x="1510" y="182"/>
                      <a:pt x="1510" y="182"/>
                      <a:pt x="1510" y="182"/>
                    </a:cubicBezTo>
                    <a:cubicBezTo>
                      <a:pt x="1508" y="180"/>
                      <a:pt x="1508" y="180"/>
                      <a:pt x="1508" y="180"/>
                    </a:cubicBezTo>
                    <a:cubicBezTo>
                      <a:pt x="1505" y="182"/>
                      <a:pt x="1505" y="182"/>
                      <a:pt x="1505" y="182"/>
                    </a:cubicBezTo>
                    <a:cubicBezTo>
                      <a:pt x="1507" y="187"/>
                      <a:pt x="1507" y="187"/>
                      <a:pt x="1507" y="187"/>
                    </a:cubicBezTo>
                    <a:cubicBezTo>
                      <a:pt x="1508" y="194"/>
                      <a:pt x="1508" y="194"/>
                      <a:pt x="1508" y="194"/>
                    </a:cubicBezTo>
                    <a:cubicBezTo>
                      <a:pt x="1512" y="195"/>
                      <a:pt x="1512" y="195"/>
                      <a:pt x="1512" y="195"/>
                    </a:cubicBezTo>
                    <a:cubicBezTo>
                      <a:pt x="1516" y="192"/>
                      <a:pt x="1516" y="192"/>
                      <a:pt x="1516" y="192"/>
                    </a:cubicBezTo>
                    <a:cubicBezTo>
                      <a:pt x="1520" y="196"/>
                      <a:pt x="1520" y="196"/>
                      <a:pt x="1520" y="196"/>
                    </a:cubicBezTo>
                    <a:cubicBezTo>
                      <a:pt x="1517" y="199"/>
                      <a:pt x="1517" y="199"/>
                      <a:pt x="1517" y="199"/>
                    </a:cubicBezTo>
                    <a:cubicBezTo>
                      <a:pt x="1521" y="202"/>
                      <a:pt x="1521" y="202"/>
                      <a:pt x="1521" y="202"/>
                    </a:cubicBezTo>
                    <a:cubicBezTo>
                      <a:pt x="1517" y="205"/>
                      <a:pt x="1517" y="205"/>
                      <a:pt x="1517" y="205"/>
                    </a:cubicBezTo>
                    <a:cubicBezTo>
                      <a:pt x="1512" y="203"/>
                      <a:pt x="1512" y="203"/>
                      <a:pt x="1512" y="203"/>
                    </a:cubicBezTo>
                    <a:cubicBezTo>
                      <a:pt x="1513" y="205"/>
                      <a:pt x="1513" y="205"/>
                      <a:pt x="1513" y="205"/>
                    </a:cubicBezTo>
                    <a:cubicBezTo>
                      <a:pt x="1518" y="209"/>
                      <a:pt x="1518" y="209"/>
                      <a:pt x="1518" y="209"/>
                    </a:cubicBezTo>
                    <a:cubicBezTo>
                      <a:pt x="1510" y="209"/>
                      <a:pt x="1510" y="209"/>
                      <a:pt x="1510" y="209"/>
                    </a:cubicBezTo>
                    <a:cubicBezTo>
                      <a:pt x="1508" y="205"/>
                      <a:pt x="1508" y="205"/>
                      <a:pt x="1508" y="205"/>
                    </a:cubicBezTo>
                    <a:cubicBezTo>
                      <a:pt x="1502" y="204"/>
                      <a:pt x="1502" y="204"/>
                      <a:pt x="1502" y="204"/>
                    </a:cubicBezTo>
                    <a:cubicBezTo>
                      <a:pt x="1499" y="200"/>
                      <a:pt x="1499" y="200"/>
                      <a:pt x="1499" y="200"/>
                    </a:cubicBezTo>
                    <a:cubicBezTo>
                      <a:pt x="1495" y="198"/>
                      <a:pt x="1495" y="198"/>
                      <a:pt x="1495" y="198"/>
                    </a:cubicBezTo>
                    <a:cubicBezTo>
                      <a:pt x="1491" y="193"/>
                      <a:pt x="1491" y="193"/>
                      <a:pt x="1491" y="193"/>
                    </a:cubicBezTo>
                    <a:cubicBezTo>
                      <a:pt x="1485" y="193"/>
                      <a:pt x="1485" y="193"/>
                      <a:pt x="1485" y="193"/>
                    </a:cubicBezTo>
                    <a:cubicBezTo>
                      <a:pt x="1481" y="190"/>
                      <a:pt x="1481" y="190"/>
                      <a:pt x="1481" y="190"/>
                    </a:cubicBezTo>
                    <a:cubicBezTo>
                      <a:pt x="1478" y="191"/>
                      <a:pt x="1478" y="191"/>
                      <a:pt x="1478" y="191"/>
                    </a:cubicBezTo>
                    <a:cubicBezTo>
                      <a:pt x="1476" y="190"/>
                      <a:pt x="1476" y="190"/>
                      <a:pt x="1476" y="190"/>
                    </a:cubicBezTo>
                    <a:cubicBezTo>
                      <a:pt x="1464" y="196"/>
                      <a:pt x="1464" y="196"/>
                      <a:pt x="1464" y="196"/>
                    </a:cubicBezTo>
                    <a:cubicBezTo>
                      <a:pt x="1463" y="200"/>
                      <a:pt x="1463" y="200"/>
                      <a:pt x="1463" y="200"/>
                    </a:cubicBezTo>
                    <a:cubicBezTo>
                      <a:pt x="1462" y="202"/>
                      <a:pt x="1462" y="202"/>
                      <a:pt x="1462" y="202"/>
                    </a:cubicBezTo>
                    <a:cubicBezTo>
                      <a:pt x="1465" y="206"/>
                      <a:pt x="1465" y="206"/>
                      <a:pt x="1465" y="206"/>
                    </a:cubicBezTo>
                    <a:cubicBezTo>
                      <a:pt x="1464" y="208"/>
                      <a:pt x="1464" y="208"/>
                      <a:pt x="1464" y="208"/>
                    </a:cubicBezTo>
                    <a:cubicBezTo>
                      <a:pt x="1467" y="213"/>
                      <a:pt x="1467" y="213"/>
                      <a:pt x="1467" y="213"/>
                    </a:cubicBezTo>
                    <a:cubicBezTo>
                      <a:pt x="1466" y="214"/>
                      <a:pt x="1466" y="214"/>
                      <a:pt x="1466" y="214"/>
                    </a:cubicBezTo>
                    <a:cubicBezTo>
                      <a:pt x="1462" y="211"/>
                      <a:pt x="1462" y="211"/>
                      <a:pt x="1462" y="211"/>
                    </a:cubicBezTo>
                    <a:cubicBezTo>
                      <a:pt x="1460" y="213"/>
                      <a:pt x="1460" y="213"/>
                      <a:pt x="1460" y="213"/>
                    </a:cubicBezTo>
                    <a:cubicBezTo>
                      <a:pt x="1456" y="211"/>
                      <a:pt x="1456" y="211"/>
                      <a:pt x="1456" y="211"/>
                    </a:cubicBezTo>
                    <a:cubicBezTo>
                      <a:pt x="1442" y="213"/>
                      <a:pt x="1442" y="213"/>
                      <a:pt x="1442" y="213"/>
                    </a:cubicBezTo>
                    <a:cubicBezTo>
                      <a:pt x="1435" y="212"/>
                      <a:pt x="1435" y="212"/>
                      <a:pt x="1435" y="212"/>
                    </a:cubicBezTo>
                    <a:cubicBezTo>
                      <a:pt x="1431" y="207"/>
                      <a:pt x="1431" y="207"/>
                      <a:pt x="1431" y="207"/>
                    </a:cubicBezTo>
                    <a:cubicBezTo>
                      <a:pt x="1427" y="206"/>
                      <a:pt x="1427" y="206"/>
                      <a:pt x="1427" y="206"/>
                    </a:cubicBezTo>
                    <a:cubicBezTo>
                      <a:pt x="1423" y="200"/>
                      <a:pt x="1423" y="200"/>
                      <a:pt x="1423" y="200"/>
                    </a:cubicBezTo>
                    <a:cubicBezTo>
                      <a:pt x="1421" y="195"/>
                      <a:pt x="1421" y="195"/>
                      <a:pt x="1421" y="195"/>
                    </a:cubicBezTo>
                    <a:cubicBezTo>
                      <a:pt x="1418" y="193"/>
                      <a:pt x="1418" y="193"/>
                      <a:pt x="1418" y="193"/>
                    </a:cubicBezTo>
                    <a:cubicBezTo>
                      <a:pt x="1418" y="196"/>
                      <a:pt x="1418" y="196"/>
                      <a:pt x="1418" y="196"/>
                    </a:cubicBezTo>
                    <a:cubicBezTo>
                      <a:pt x="1421" y="204"/>
                      <a:pt x="1421" y="204"/>
                      <a:pt x="1421" y="204"/>
                    </a:cubicBezTo>
                    <a:cubicBezTo>
                      <a:pt x="1422" y="215"/>
                      <a:pt x="1422" y="215"/>
                      <a:pt x="1422" y="215"/>
                    </a:cubicBezTo>
                    <a:cubicBezTo>
                      <a:pt x="1427" y="228"/>
                      <a:pt x="1427" y="228"/>
                      <a:pt x="1427" y="228"/>
                    </a:cubicBezTo>
                    <a:cubicBezTo>
                      <a:pt x="1431" y="239"/>
                      <a:pt x="1431" y="239"/>
                      <a:pt x="1431" y="239"/>
                    </a:cubicBezTo>
                    <a:cubicBezTo>
                      <a:pt x="1435" y="262"/>
                      <a:pt x="1435" y="262"/>
                      <a:pt x="1435" y="262"/>
                    </a:cubicBezTo>
                    <a:cubicBezTo>
                      <a:pt x="1434" y="267"/>
                      <a:pt x="1434" y="267"/>
                      <a:pt x="1434" y="267"/>
                    </a:cubicBezTo>
                    <a:cubicBezTo>
                      <a:pt x="1431" y="267"/>
                      <a:pt x="1431" y="267"/>
                      <a:pt x="1431" y="267"/>
                    </a:cubicBezTo>
                    <a:cubicBezTo>
                      <a:pt x="1429" y="263"/>
                      <a:pt x="1429" y="263"/>
                      <a:pt x="1429" y="263"/>
                    </a:cubicBezTo>
                    <a:cubicBezTo>
                      <a:pt x="1428" y="260"/>
                      <a:pt x="1428" y="260"/>
                      <a:pt x="1428" y="260"/>
                    </a:cubicBezTo>
                    <a:cubicBezTo>
                      <a:pt x="1425" y="256"/>
                      <a:pt x="1425" y="256"/>
                      <a:pt x="1425" y="256"/>
                    </a:cubicBezTo>
                    <a:cubicBezTo>
                      <a:pt x="1423" y="257"/>
                      <a:pt x="1423" y="257"/>
                      <a:pt x="1423" y="257"/>
                    </a:cubicBezTo>
                    <a:cubicBezTo>
                      <a:pt x="1425" y="260"/>
                      <a:pt x="1425" y="260"/>
                      <a:pt x="1425" y="260"/>
                    </a:cubicBezTo>
                    <a:cubicBezTo>
                      <a:pt x="1423" y="263"/>
                      <a:pt x="1423" y="263"/>
                      <a:pt x="1423" y="263"/>
                    </a:cubicBezTo>
                    <a:cubicBezTo>
                      <a:pt x="1418" y="261"/>
                      <a:pt x="1418" y="261"/>
                      <a:pt x="1418" y="261"/>
                    </a:cubicBezTo>
                    <a:cubicBezTo>
                      <a:pt x="1413" y="254"/>
                      <a:pt x="1413" y="254"/>
                      <a:pt x="1413" y="254"/>
                    </a:cubicBezTo>
                    <a:cubicBezTo>
                      <a:pt x="1404" y="253"/>
                      <a:pt x="1404" y="253"/>
                      <a:pt x="1404" y="253"/>
                    </a:cubicBezTo>
                    <a:cubicBezTo>
                      <a:pt x="1400" y="247"/>
                      <a:pt x="1400" y="247"/>
                      <a:pt x="1400" y="247"/>
                    </a:cubicBezTo>
                    <a:cubicBezTo>
                      <a:pt x="1397" y="246"/>
                      <a:pt x="1397" y="246"/>
                      <a:pt x="1397" y="246"/>
                    </a:cubicBezTo>
                    <a:cubicBezTo>
                      <a:pt x="1385" y="233"/>
                      <a:pt x="1385" y="233"/>
                      <a:pt x="1385" y="233"/>
                    </a:cubicBezTo>
                    <a:cubicBezTo>
                      <a:pt x="1383" y="233"/>
                      <a:pt x="1383" y="233"/>
                      <a:pt x="1383" y="233"/>
                    </a:cubicBezTo>
                    <a:cubicBezTo>
                      <a:pt x="1381" y="235"/>
                      <a:pt x="1381" y="235"/>
                      <a:pt x="1381" y="235"/>
                    </a:cubicBezTo>
                    <a:cubicBezTo>
                      <a:pt x="1378" y="235"/>
                      <a:pt x="1378" y="235"/>
                      <a:pt x="1378" y="235"/>
                    </a:cubicBezTo>
                    <a:cubicBezTo>
                      <a:pt x="1376" y="232"/>
                      <a:pt x="1376" y="232"/>
                      <a:pt x="1376" y="232"/>
                    </a:cubicBezTo>
                    <a:cubicBezTo>
                      <a:pt x="1383" y="224"/>
                      <a:pt x="1383" y="224"/>
                      <a:pt x="1383" y="224"/>
                    </a:cubicBezTo>
                    <a:cubicBezTo>
                      <a:pt x="1386" y="224"/>
                      <a:pt x="1386" y="224"/>
                      <a:pt x="1386" y="224"/>
                    </a:cubicBezTo>
                    <a:cubicBezTo>
                      <a:pt x="1384" y="222"/>
                      <a:pt x="1384" y="222"/>
                      <a:pt x="1384" y="222"/>
                    </a:cubicBezTo>
                    <a:cubicBezTo>
                      <a:pt x="1380" y="220"/>
                      <a:pt x="1380" y="220"/>
                      <a:pt x="1380" y="220"/>
                    </a:cubicBezTo>
                    <a:cubicBezTo>
                      <a:pt x="1375" y="215"/>
                      <a:pt x="1375" y="215"/>
                      <a:pt x="1375" y="215"/>
                    </a:cubicBezTo>
                    <a:cubicBezTo>
                      <a:pt x="1374" y="215"/>
                      <a:pt x="1374" y="215"/>
                      <a:pt x="1374" y="215"/>
                    </a:cubicBezTo>
                    <a:cubicBezTo>
                      <a:pt x="1375" y="217"/>
                      <a:pt x="1375" y="217"/>
                      <a:pt x="1375" y="217"/>
                    </a:cubicBezTo>
                    <a:cubicBezTo>
                      <a:pt x="1379" y="221"/>
                      <a:pt x="1379" y="221"/>
                      <a:pt x="1379" y="221"/>
                    </a:cubicBezTo>
                    <a:cubicBezTo>
                      <a:pt x="1379" y="226"/>
                      <a:pt x="1379" y="226"/>
                      <a:pt x="1379" y="226"/>
                    </a:cubicBezTo>
                    <a:cubicBezTo>
                      <a:pt x="1374" y="229"/>
                      <a:pt x="1374" y="229"/>
                      <a:pt x="1374" y="229"/>
                    </a:cubicBezTo>
                    <a:cubicBezTo>
                      <a:pt x="1368" y="227"/>
                      <a:pt x="1368" y="227"/>
                      <a:pt x="1368" y="227"/>
                    </a:cubicBezTo>
                    <a:cubicBezTo>
                      <a:pt x="1361" y="221"/>
                      <a:pt x="1361" y="221"/>
                      <a:pt x="1361" y="221"/>
                    </a:cubicBezTo>
                    <a:cubicBezTo>
                      <a:pt x="1359" y="218"/>
                      <a:pt x="1359" y="218"/>
                      <a:pt x="1359" y="218"/>
                    </a:cubicBezTo>
                    <a:cubicBezTo>
                      <a:pt x="1352" y="217"/>
                      <a:pt x="1352" y="217"/>
                      <a:pt x="1352" y="217"/>
                    </a:cubicBezTo>
                    <a:cubicBezTo>
                      <a:pt x="1351" y="212"/>
                      <a:pt x="1351" y="212"/>
                      <a:pt x="1351" y="212"/>
                    </a:cubicBezTo>
                    <a:cubicBezTo>
                      <a:pt x="1348" y="210"/>
                      <a:pt x="1348" y="210"/>
                      <a:pt x="1348" y="210"/>
                    </a:cubicBezTo>
                    <a:cubicBezTo>
                      <a:pt x="1356" y="210"/>
                      <a:pt x="1356" y="210"/>
                      <a:pt x="1356" y="210"/>
                    </a:cubicBezTo>
                    <a:cubicBezTo>
                      <a:pt x="1363" y="212"/>
                      <a:pt x="1363" y="212"/>
                      <a:pt x="1363" y="212"/>
                    </a:cubicBezTo>
                    <a:cubicBezTo>
                      <a:pt x="1366" y="215"/>
                      <a:pt x="1366" y="215"/>
                      <a:pt x="1366" y="215"/>
                    </a:cubicBezTo>
                    <a:cubicBezTo>
                      <a:pt x="1370" y="213"/>
                      <a:pt x="1370" y="213"/>
                      <a:pt x="1370" y="213"/>
                    </a:cubicBezTo>
                    <a:cubicBezTo>
                      <a:pt x="1373" y="206"/>
                      <a:pt x="1373" y="206"/>
                      <a:pt x="1373" y="206"/>
                    </a:cubicBezTo>
                    <a:cubicBezTo>
                      <a:pt x="1373" y="203"/>
                      <a:pt x="1373" y="203"/>
                      <a:pt x="1373" y="203"/>
                    </a:cubicBezTo>
                    <a:cubicBezTo>
                      <a:pt x="1370" y="204"/>
                      <a:pt x="1370" y="204"/>
                      <a:pt x="1370" y="204"/>
                    </a:cubicBezTo>
                    <a:cubicBezTo>
                      <a:pt x="1369" y="201"/>
                      <a:pt x="1369" y="201"/>
                      <a:pt x="1369" y="201"/>
                    </a:cubicBezTo>
                    <a:cubicBezTo>
                      <a:pt x="1366" y="202"/>
                      <a:pt x="1366" y="202"/>
                      <a:pt x="1366" y="202"/>
                    </a:cubicBezTo>
                    <a:cubicBezTo>
                      <a:pt x="1367" y="195"/>
                      <a:pt x="1367" y="195"/>
                      <a:pt x="1367" y="195"/>
                    </a:cubicBezTo>
                    <a:cubicBezTo>
                      <a:pt x="1363" y="190"/>
                      <a:pt x="1363" y="190"/>
                      <a:pt x="1363" y="190"/>
                    </a:cubicBezTo>
                    <a:cubicBezTo>
                      <a:pt x="1360" y="192"/>
                      <a:pt x="1360" y="192"/>
                      <a:pt x="1360" y="192"/>
                    </a:cubicBezTo>
                    <a:cubicBezTo>
                      <a:pt x="1360" y="188"/>
                      <a:pt x="1360" y="188"/>
                      <a:pt x="1360" y="188"/>
                    </a:cubicBezTo>
                    <a:cubicBezTo>
                      <a:pt x="1358" y="187"/>
                      <a:pt x="1358" y="187"/>
                      <a:pt x="1358" y="187"/>
                    </a:cubicBezTo>
                    <a:cubicBezTo>
                      <a:pt x="1355" y="188"/>
                      <a:pt x="1355" y="188"/>
                      <a:pt x="1355" y="188"/>
                    </a:cubicBezTo>
                    <a:cubicBezTo>
                      <a:pt x="1353" y="191"/>
                      <a:pt x="1353" y="191"/>
                      <a:pt x="1353" y="191"/>
                    </a:cubicBezTo>
                    <a:cubicBezTo>
                      <a:pt x="1348" y="190"/>
                      <a:pt x="1348" y="190"/>
                      <a:pt x="1348" y="190"/>
                    </a:cubicBezTo>
                    <a:cubicBezTo>
                      <a:pt x="1347" y="184"/>
                      <a:pt x="1347" y="184"/>
                      <a:pt x="1347" y="184"/>
                    </a:cubicBezTo>
                    <a:cubicBezTo>
                      <a:pt x="1354" y="176"/>
                      <a:pt x="1354" y="176"/>
                      <a:pt x="1354" y="176"/>
                    </a:cubicBezTo>
                    <a:cubicBezTo>
                      <a:pt x="1353" y="173"/>
                      <a:pt x="1353" y="173"/>
                      <a:pt x="1353" y="173"/>
                    </a:cubicBezTo>
                    <a:cubicBezTo>
                      <a:pt x="1350" y="173"/>
                      <a:pt x="1350" y="173"/>
                      <a:pt x="1350" y="173"/>
                    </a:cubicBezTo>
                    <a:cubicBezTo>
                      <a:pt x="1346" y="179"/>
                      <a:pt x="1346" y="179"/>
                      <a:pt x="1346" y="179"/>
                    </a:cubicBezTo>
                    <a:cubicBezTo>
                      <a:pt x="1345" y="174"/>
                      <a:pt x="1345" y="174"/>
                      <a:pt x="1345" y="174"/>
                    </a:cubicBezTo>
                    <a:cubicBezTo>
                      <a:pt x="1348" y="170"/>
                      <a:pt x="1348" y="170"/>
                      <a:pt x="1348" y="170"/>
                    </a:cubicBezTo>
                    <a:cubicBezTo>
                      <a:pt x="1347" y="165"/>
                      <a:pt x="1347" y="165"/>
                      <a:pt x="1347" y="165"/>
                    </a:cubicBezTo>
                    <a:cubicBezTo>
                      <a:pt x="1345" y="166"/>
                      <a:pt x="1345" y="166"/>
                      <a:pt x="1345" y="166"/>
                    </a:cubicBezTo>
                    <a:cubicBezTo>
                      <a:pt x="1344" y="168"/>
                      <a:pt x="1344" y="168"/>
                      <a:pt x="1344" y="168"/>
                    </a:cubicBezTo>
                    <a:cubicBezTo>
                      <a:pt x="1343" y="163"/>
                      <a:pt x="1343" y="163"/>
                      <a:pt x="1343" y="163"/>
                    </a:cubicBezTo>
                    <a:cubicBezTo>
                      <a:pt x="1339" y="163"/>
                      <a:pt x="1339" y="163"/>
                      <a:pt x="1339" y="163"/>
                    </a:cubicBezTo>
                    <a:cubicBezTo>
                      <a:pt x="1338" y="161"/>
                      <a:pt x="1338" y="161"/>
                      <a:pt x="1338" y="161"/>
                    </a:cubicBezTo>
                    <a:cubicBezTo>
                      <a:pt x="1335" y="159"/>
                      <a:pt x="1335" y="159"/>
                      <a:pt x="1335" y="159"/>
                    </a:cubicBezTo>
                    <a:cubicBezTo>
                      <a:pt x="1337" y="153"/>
                      <a:pt x="1337" y="153"/>
                      <a:pt x="1337" y="153"/>
                    </a:cubicBezTo>
                    <a:cubicBezTo>
                      <a:pt x="1336" y="151"/>
                      <a:pt x="1336" y="151"/>
                      <a:pt x="1336" y="151"/>
                    </a:cubicBezTo>
                    <a:cubicBezTo>
                      <a:pt x="1333" y="153"/>
                      <a:pt x="1333" y="153"/>
                      <a:pt x="1333" y="153"/>
                    </a:cubicBezTo>
                    <a:cubicBezTo>
                      <a:pt x="1331" y="159"/>
                      <a:pt x="1331" y="159"/>
                      <a:pt x="1331" y="159"/>
                    </a:cubicBezTo>
                    <a:cubicBezTo>
                      <a:pt x="1330" y="150"/>
                      <a:pt x="1330" y="150"/>
                      <a:pt x="1330" y="150"/>
                    </a:cubicBezTo>
                    <a:cubicBezTo>
                      <a:pt x="1326" y="147"/>
                      <a:pt x="1326" y="147"/>
                      <a:pt x="1326" y="147"/>
                    </a:cubicBezTo>
                    <a:cubicBezTo>
                      <a:pt x="1323" y="150"/>
                      <a:pt x="1323" y="150"/>
                      <a:pt x="1323" y="150"/>
                    </a:cubicBezTo>
                    <a:cubicBezTo>
                      <a:pt x="1321" y="150"/>
                      <a:pt x="1321" y="150"/>
                      <a:pt x="1321" y="150"/>
                    </a:cubicBezTo>
                    <a:cubicBezTo>
                      <a:pt x="1320" y="144"/>
                      <a:pt x="1320" y="144"/>
                      <a:pt x="1320" y="144"/>
                    </a:cubicBezTo>
                    <a:cubicBezTo>
                      <a:pt x="1316" y="147"/>
                      <a:pt x="1316" y="147"/>
                      <a:pt x="1316" y="147"/>
                    </a:cubicBezTo>
                    <a:cubicBezTo>
                      <a:pt x="1315" y="147"/>
                      <a:pt x="1315" y="147"/>
                      <a:pt x="1315" y="147"/>
                    </a:cubicBezTo>
                    <a:cubicBezTo>
                      <a:pt x="1314" y="150"/>
                      <a:pt x="1314" y="150"/>
                      <a:pt x="1314" y="150"/>
                    </a:cubicBezTo>
                    <a:cubicBezTo>
                      <a:pt x="1313" y="144"/>
                      <a:pt x="1313" y="144"/>
                      <a:pt x="1313" y="144"/>
                    </a:cubicBezTo>
                    <a:cubicBezTo>
                      <a:pt x="1313" y="141"/>
                      <a:pt x="1313" y="141"/>
                      <a:pt x="1313" y="141"/>
                    </a:cubicBezTo>
                    <a:cubicBezTo>
                      <a:pt x="1308" y="141"/>
                      <a:pt x="1308" y="141"/>
                      <a:pt x="1308" y="141"/>
                    </a:cubicBezTo>
                    <a:cubicBezTo>
                      <a:pt x="1306" y="143"/>
                      <a:pt x="1306" y="143"/>
                      <a:pt x="1306" y="143"/>
                    </a:cubicBezTo>
                    <a:cubicBezTo>
                      <a:pt x="1304" y="141"/>
                      <a:pt x="1304" y="141"/>
                      <a:pt x="1304" y="141"/>
                    </a:cubicBezTo>
                    <a:cubicBezTo>
                      <a:pt x="1298" y="143"/>
                      <a:pt x="1298" y="143"/>
                      <a:pt x="1298" y="143"/>
                    </a:cubicBezTo>
                    <a:cubicBezTo>
                      <a:pt x="1295" y="143"/>
                      <a:pt x="1295" y="143"/>
                      <a:pt x="1295" y="143"/>
                    </a:cubicBezTo>
                    <a:cubicBezTo>
                      <a:pt x="1294" y="145"/>
                      <a:pt x="1294" y="145"/>
                      <a:pt x="1294" y="145"/>
                    </a:cubicBezTo>
                    <a:cubicBezTo>
                      <a:pt x="1296" y="146"/>
                      <a:pt x="1296" y="146"/>
                      <a:pt x="1296" y="146"/>
                    </a:cubicBezTo>
                    <a:cubicBezTo>
                      <a:pt x="1298" y="151"/>
                      <a:pt x="1298" y="151"/>
                      <a:pt x="1298" y="151"/>
                    </a:cubicBezTo>
                    <a:cubicBezTo>
                      <a:pt x="1295" y="150"/>
                      <a:pt x="1295" y="150"/>
                      <a:pt x="1295" y="150"/>
                    </a:cubicBezTo>
                    <a:cubicBezTo>
                      <a:pt x="1293" y="151"/>
                      <a:pt x="1293" y="151"/>
                      <a:pt x="1293" y="151"/>
                    </a:cubicBezTo>
                    <a:cubicBezTo>
                      <a:pt x="1293" y="155"/>
                      <a:pt x="1293" y="155"/>
                      <a:pt x="1293" y="155"/>
                    </a:cubicBezTo>
                    <a:cubicBezTo>
                      <a:pt x="1292" y="154"/>
                      <a:pt x="1292" y="154"/>
                      <a:pt x="1292" y="154"/>
                    </a:cubicBezTo>
                    <a:cubicBezTo>
                      <a:pt x="1288" y="155"/>
                      <a:pt x="1288" y="155"/>
                      <a:pt x="1288" y="155"/>
                    </a:cubicBezTo>
                    <a:cubicBezTo>
                      <a:pt x="1287" y="154"/>
                      <a:pt x="1287" y="154"/>
                      <a:pt x="1287" y="154"/>
                    </a:cubicBezTo>
                    <a:cubicBezTo>
                      <a:pt x="1289" y="150"/>
                      <a:pt x="1289" y="150"/>
                      <a:pt x="1289" y="150"/>
                    </a:cubicBezTo>
                    <a:cubicBezTo>
                      <a:pt x="1291" y="148"/>
                      <a:pt x="1291" y="148"/>
                      <a:pt x="1291" y="148"/>
                    </a:cubicBezTo>
                    <a:cubicBezTo>
                      <a:pt x="1289" y="144"/>
                      <a:pt x="1289" y="144"/>
                      <a:pt x="1289" y="144"/>
                    </a:cubicBezTo>
                    <a:cubicBezTo>
                      <a:pt x="1286" y="143"/>
                      <a:pt x="1286" y="143"/>
                      <a:pt x="1286" y="143"/>
                    </a:cubicBezTo>
                    <a:cubicBezTo>
                      <a:pt x="1286" y="147"/>
                      <a:pt x="1286" y="147"/>
                      <a:pt x="1286" y="147"/>
                    </a:cubicBezTo>
                    <a:cubicBezTo>
                      <a:pt x="1284" y="149"/>
                      <a:pt x="1284" y="149"/>
                      <a:pt x="1284" y="149"/>
                    </a:cubicBezTo>
                    <a:cubicBezTo>
                      <a:pt x="1281" y="145"/>
                      <a:pt x="1281" y="145"/>
                      <a:pt x="1281" y="145"/>
                    </a:cubicBezTo>
                    <a:cubicBezTo>
                      <a:pt x="1278" y="144"/>
                      <a:pt x="1278" y="144"/>
                      <a:pt x="1278" y="144"/>
                    </a:cubicBezTo>
                    <a:cubicBezTo>
                      <a:pt x="1275" y="140"/>
                      <a:pt x="1275" y="140"/>
                      <a:pt x="1275" y="140"/>
                    </a:cubicBezTo>
                    <a:cubicBezTo>
                      <a:pt x="1274" y="142"/>
                      <a:pt x="1274" y="142"/>
                      <a:pt x="1274" y="142"/>
                    </a:cubicBezTo>
                    <a:cubicBezTo>
                      <a:pt x="1271" y="143"/>
                      <a:pt x="1271" y="143"/>
                      <a:pt x="1271" y="143"/>
                    </a:cubicBezTo>
                    <a:cubicBezTo>
                      <a:pt x="1266" y="143"/>
                      <a:pt x="1266" y="143"/>
                      <a:pt x="1266" y="143"/>
                    </a:cubicBezTo>
                    <a:cubicBezTo>
                      <a:pt x="1265" y="141"/>
                      <a:pt x="1265" y="141"/>
                      <a:pt x="1265" y="141"/>
                    </a:cubicBezTo>
                    <a:cubicBezTo>
                      <a:pt x="1264" y="145"/>
                      <a:pt x="1264" y="145"/>
                      <a:pt x="1264" y="145"/>
                    </a:cubicBezTo>
                    <a:cubicBezTo>
                      <a:pt x="1262" y="146"/>
                      <a:pt x="1262" y="146"/>
                      <a:pt x="1262" y="146"/>
                    </a:cubicBezTo>
                    <a:cubicBezTo>
                      <a:pt x="1258" y="142"/>
                      <a:pt x="1258" y="142"/>
                      <a:pt x="1258" y="142"/>
                    </a:cubicBezTo>
                    <a:cubicBezTo>
                      <a:pt x="1255" y="143"/>
                      <a:pt x="1255" y="143"/>
                      <a:pt x="1255" y="143"/>
                    </a:cubicBezTo>
                    <a:cubicBezTo>
                      <a:pt x="1256" y="147"/>
                      <a:pt x="1256" y="147"/>
                      <a:pt x="1256" y="147"/>
                    </a:cubicBezTo>
                    <a:cubicBezTo>
                      <a:pt x="1256" y="148"/>
                      <a:pt x="1256" y="148"/>
                      <a:pt x="1256" y="148"/>
                    </a:cubicBezTo>
                    <a:cubicBezTo>
                      <a:pt x="1252" y="152"/>
                      <a:pt x="1252" y="152"/>
                      <a:pt x="1252" y="152"/>
                    </a:cubicBezTo>
                    <a:cubicBezTo>
                      <a:pt x="1251" y="151"/>
                      <a:pt x="1251" y="151"/>
                      <a:pt x="1251" y="151"/>
                    </a:cubicBezTo>
                    <a:cubicBezTo>
                      <a:pt x="1250" y="148"/>
                      <a:pt x="1250" y="148"/>
                      <a:pt x="1250" y="148"/>
                    </a:cubicBezTo>
                    <a:cubicBezTo>
                      <a:pt x="1248" y="153"/>
                      <a:pt x="1248" y="153"/>
                      <a:pt x="1248" y="153"/>
                    </a:cubicBezTo>
                    <a:cubicBezTo>
                      <a:pt x="1249" y="158"/>
                      <a:pt x="1249" y="158"/>
                      <a:pt x="1249" y="158"/>
                    </a:cubicBezTo>
                    <a:cubicBezTo>
                      <a:pt x="1251" y="161"/>
                      <a:pt x="1251" y="161"/>
                      <a:pt x="1251" y="161"/>
                    </a:cubicBezTo>
                    <a:cubicBezTo>
                      <a:pt x="1252" y="166"/>
                      <a:pt x="1252" y="166"/>
                      <a:pt x="1252" y="166"/>
                    </a:cubicBezTo>
                    <a:cubicBezTo>
                      <a:pt x="1254" y="167"/>
                      <a:pt x="1254" y="167"/>
                      <a:pt x="1254" y="167"/>
                    </a:cubicBezTo>
                    <a:cubicBezTo>
                      <a:pt x="1255" y="172"/>
                      <a:pt x="1255" y="172"/>
                      <a:pt x="1255" y="172"/>
                    </a:cubicBezTo>
                    <a:cubicBezTo>
                      <a:pt x="1259" y="173"/>
                      <a:pt x="1259" y="173"/>
                      <a:pt x="1259" y="173"/>
                    </a:cubicBezTo>
                    <a:cubicBezTo>
                      <a:pt x="1260" y="177"/>
                      <a:pt x="1260" y="177"/>
                      <a:pt x="1260" y="177"/>
                    </a:cubicBezTo>
                    <a:cubicBezTo>
                      <a:pt x="1260" y="181"/>
                      <a:pt x="1260" y="181"/>
                      <a:pt x="1260" y="181"/>
                    </a:cubicBezTo>
                    <a:cubicBezTo>
                      <a:pt x="1263" y="185"/>
                      <a:pt x="1263" y="185"/>
                      <a:pt x="1263" y="185"/>
                    </a:cubicBezTo>
                    <a:cubicBezTo>
                      <a:pt x="1264" y="188"/>
                      <a:pt x="1264" y="188"/>
                      <a:pt x="1264" y="188"/>
                    </a:cubicBezTo>
                    <a:cubicBezTo>
                      <a:pt x="1262" y="192"/>
                      <a:pt x="1262" y="192"/>
                      <a:pt x="1262" y="192"/>
                    </a:cubicBezTo>
                    <a:cubicBezTo>
                      <a:pt x="1260" y="191"/>
                      <a:pt x="1260" y="191"/>
                      <a:pt x="1260" y="191"/>
                    </a:cubicBezTo>
                    <a:cubicBezTo>
                      <a:pt x="1259" y="188"/>
                      <a:pt x="1259" y="188"/>
                      <a:pt x="1259" y="188"/>
                    </a:cubicBezTo>
                    <a:cubicBezTo>
                      <a:pt x="1254" y="190"/>
                      <a:pt x="1254" y="190"/>
                      <a:pt x="1254" y="190"/>
                    </a:cubicBezTo>
                    <a:cubicBezTo>
                      <a:pt x="1251" y="189"/>
                      <a:pt x="1251" y="189"/>
                      <a:pt x="1251" y="189"/>
                    </a:cubicBezTo>
                    <a:cubicBezTo>
                      <a:pt x="1247" y="190"/>
                      <a:pt x="1247" y="190"/>
                      <a:pt x="1247" y="190"/>
                    </a:cubicBezTo>
                    <a:cubicBezTo>
                      <a:pt x="1249" y="193"/>
                      <a:pt x="1249" y="193"/>
                      <a:pt x="1249" y="193"/>
                    </a:cubicBezTo>
                    <a:cubicBezTo>
                      <a:pt x="1247" y="197"/>
                      <a:pt x="1247" y="197"/>
                      <a:pt x="1247" y="197"/>
                    </a:cubicBezTo>
                    <a:cubicBezTo>
                      <a:pt x="1243" y="197"/>
                      <a:pt x="1243" y="197"/>
                      <a:pt x="1243" y="197"/>
                    </a:cubicBezTo>
                    <a:cubicBezTo>
                      <a:pt x="1240" y="196"/>
                      <a:pt x="1240" y="196"/>
                      <a:pt x="1240" y="196"/>
                    </a:cubicBezTo>
                    <a:cubicBezTo>
                      <a:pt x="1232" y="201"/>
                      <a:pt x="1232" y="201"/>
                      <a:pt x="1232" y="201"/>
                    </a:cubicBezTo>
                    <a:cubicBezTo>
                      <a:pt x="1221" y="204"/>
                      <a:pt x="1221" y="204"/>
                      <a:pt x="1221" y="204"/>
                    </a:cubicBezTo>
                    <a:cubicBezTo>
                      <a:pt x="1216" y="202"/>
                      <a:pt x="1216" y="202"/>
                      <a:pt x="1216" y="202"/>
                    </a:cubicBezTo>
                    <a:cubicBezTo>
                      <a:pt x="1211" y="202"/>
                      <a:pt x="1211" y="202"/>
                      <a:pt x="1211" y="202"/>
                    </a:cubicBezTo>
                    <a:cubicBezTo>
                      <a:pt x="1209" y="203"/>
                      <a:pt x="1209" y="203"/>
                      <a:pt x="1209" y="203"/>
                    </a:cubicBezTo>
                    <a:cubicBezTo>
                      <a:pt x="1206" y="201"/>
                      <a:pt x="1206" y="201"/>
                      <a:pt x="1206" y="201"/>
                    </a:cubicBezTo>
                    <a:cubicBezTo>
                      <a:pt x="1190" y="201"/>
                      <a:pt x="1190" y="201"/>
                      <a:pt x="1190" y="201"/>
                    </a:cubicBezTo>
                    <a:cubicBezTo>
                      <a:pt x="1185" y="196"/>
                      <a:pt x="1185" y="196"/>
                      <a:pt x="1185" y="196"/>
                    </a:cubicBezTo>
                    <a:cubicBezTo>
                      <a:pt x="1183" y="188"/>
                      <a:pt x="1183" y="188"/>
                      <a:pt x="1183" y="188"/>
                    </a:cubicBezTo>
                    <a:cubicBezTo>
                      <a:pt x="1185" y="183"/>
                      <a:pt x="1185" y="183"/>
                      <a:pt x="1185" y="183"/>
                    </a:cubicBezTo>
                    <a:cubicBezTo>
                      <a:pt x="1187" y="182"/>
                      <a:pt x="1187" y="182"/>
                      <a:pt x="1187" y="182"/>
                    </a:cubicBezTo>
                    <a:cubicBezTo>
                      <a:pt x="1187" y="178"/>
                      <a:pt x="1187" y="178"/>
                      <a:pt x="1187" y="178"/>
                    </a:cubicBezTo>
                    <a:cubicBezTo>
                      <a:pt x="1182" y="176"/>
                      <a:pt x="1182" y="176"/>
                      <a:pt x="1182" y="176"/>
                    </a:cubicBezTo>
                    <a:cubicBezTo>
                      <a:pt x="1177" y="176"/>
                      <a:pt x="1177" y="176"/>
                      <a:pt x="1177" y="176"/>
                    </a:cubicBezTo>
                    <a:cubicBezTo>
                      <a:pt x="1165" y="182"/>
                      <a:pt x="1165" y="182"/>
                      <a:pt x="1165" y="182"/>
                    </a:cubicBezTo>
                    <a:cubicBezTo>
                      <a:pt x="1151" y="183"/>
                      <a:pt x="1151" y="183"/>
                      <a:pt x="1151" y="183"/>
                    </a:cubicBezTo>
                    <a:cubicBezTo>
                      <a:pt x="1139" y="187"/>
                      <a:pt x="1139" y="187"/>
                      <a:pt x="1139" y="187"/>
                    </a:cubicBezTo>
                    <a:cubicBezTo>
                      <a:pt x="1131" y="188"/>
                      <a:pt x="1131" y="188"/>
                      <a:pt x="1131" y="188"/>
                    </a:cubicBezTo>
                    <a:cubicBezTo>
                      <a:pt x="1130" y="191"/>
                      <a:pt x="1130" y="191"/>
                      <a:pt x="1130" y="191"/>
                    </a:cubicBezTo>
                    <a:cubicBezTo>
                      <a:pt x="1128" y="191"/>
                      <a:pt x="1128" y="191"/>
                      <a:pt x="1128" y="191"/>
                    </a:cubicBezTo>
                    <a:cubicBezTo>
                      <a:pt x="1126" y="194"/>
                      <a:pt x="1126" y="194"/>
                      <a:pt x="1126" y="194"/>
                    </a:cubicBezTo>
                    <a:cubicBezTo>
                      <a:pt x="1122" y="197"/>
                      <a:pt x="1122" y="197"/>
                      <a:pt x="1122" y="197"/>
                    </a:cubicBezTo>
                    <a:cubicBezTo>
                      <a:pt x="1117" y="202"/>
                      <a:pt x="1117" y="202"/>
                      <a:pt x="1117" y="202"/>
                    </a:cubicBezTo>
                    <a:cubicBezTo>
                      <a:pt x="1120" y="208"/>
                      <a:pt x="1120" y="208"/>
                      <a:pt x="1120" y="208"/>
                    </a:cubicBezTo>
                    <a:cubicBezTo>
                      <a:pt x="1122" y="209"/>
                      <a:pt x="1122" y="209"/>
                      <a:pt x="1122" y="209"/>
                    </a:cubicBezTo>
                    <a:cubicBezTo>
                      <a:pt x="1125" y="207"/>
                      <a:pt x="1125" y="207"/>
                      <a:pt x="1125" y="207"/>
                    </a:cubicBezTo>
                    <a:cubicBezTo>
                      <a:pt x="1127" y="208"/>
                      <a:pt x="1127" y="208"/>
                      <a:pt x="1127" y="208"/>
                    </a:cubicBezTo>
                    <a:cubicBezTo>
                      <a:pt x="1125" y="212"/>
                      <a:pt x="1125" y="212"/>
                      <a:pt x="1125" y="212"/>
                    </a:cubicBezTo>
                    <a:cubicBezTo>
                      <a:pt x="1123" y="212"/>
                      <a:pt x="1123" y="212"/>
                      <a:pt x="1123" y="212"/>
                    </a:cubicBezTo>
                    <a:cubicBezTo>
                      <a:pt x="1120" y="216"/>
                      <a:pt x="1120" y="216"/>
                      <a:pt x="1120" y="216"/>
                    </a:cubicBezTo>
                    <a:cubicBezTo>
                      <a:pt x="1120" y="219"/>
                      <a:pt x="1120" y="219"/>
                      <a:pt x="1120" y="219"/>
                    </a:cubicBezTo>
                    <a:cubicBezTo>
                      <a:pt x="1118" y="217"/>
                      <a:pt x="1118" y="217"/>
                      <a:pt x="1118" y="217"/>
                    </a:cubicBezTo>
                    <a:cubicBezTo>
                      <a:pt x="1118" y="209"/>
                      <a:pt x="1118" y="209"/>
                      <a:pt x="1118" y="209"/>
                    </a:cubicBezTo>
                    <a:cubicBezTo>
                      <a:pt x="1113" y="204"/>
                      <a:pt x="1113" y="204"/>
                      <a:pt x="1113" y="204"/>
                    </a:cubicBezTo>
                    <a:cubicBezTo>
                      <a:pt x="1112" y="201"/>
                      <a:pt x="1112" y="201"/>
                      <a:pt x="1112" y="201"/>
                    </a:cubicBezTo>
                    <a:cubicBezTo>
                      <a:pt x="1113" y="198"/>
                      <a:pt x="1113" y="198"/>
                      <a:pt x="1113" y="198"/>
                    </a:cubicBezTo>
                    <a:cubicBezTo>
                      <a:pt x="1109" y="194"/>
                      <a:pt x="1109" y="194"/>
                      <a:pt x="1109" y="194"/>
                    </a:cubicBezTo>
                    <a:cubicBezTo>
                      <a:pt x="1107" y="193"/>
                      <a:pt x="1107" y="193"/>
                      <a:pt x="1107" y="193"/>
                    </a:cubicBezTo>
                    <a:cubicBezTo>
                      <a:pt x="1100" y="185"/>
                      <a:pt x="1100" y="185"/>
                      <a:pt x="1100" y="185"/>
                    </a:cubicBezTo>
                    <a:cubicBezTo>
                      <a:pt x="1098" y="185"/>
                      <a:pt x="1098" y="185"/>
                      <a:pt x="1098" y="185"/>
                    </a:cubicBezTo>
                    <a:cubicBezTo>
                      <a:pt x="1098" y="187"/>
                      <a:pt x="1098" y="187"/>
                      <a:pt x="1098" y="187"/>
                    </a:cubicBezTo>
                    <a:cubicBezTo>
                      <a:pt x="1103" y="195"/>
                      <a:pt x="1103" y="195"/>
                      <a:pt x="1103" y="195"/>
                    </a:cubicBezTo>
                    <a:cubicBezTo>
                      <a:pt x="1104" y="200"/>
                      <a:pt x="1104" y="200"/>
                      <a:pt x="1104" y="200"/>
                    </a:cubicBezTo>
                    <a:cubicBezTo>
                      <a:pt x="1101" y="204"/>
                      <a:pt x="1101" y="204"/>
                      <a:pt x="1101" y="204"/>
                    </a:cubicBezTo>
                    <a:cubicBezTo>
                      <a:pt x="1094" y="205"/>
                      <a:pt x="1094" y="205"/>
                      <a:pt x="1094" y="205"/>
                    </a:cubicBezTo>
                    <a:cubicBezTo>
                      <a:pt x="1092" y="207"/>
                      <a:pt x="1092" y="207"/>
                      <a:pt x="1092" y="207"/>
                    </a:cubicBezTo>
                    <a:cubicBezTo>
                      <a:pt x="1087" y="206"/>
                      <a:pt x="1087" y="206"/>
                      <a:pt x="1087" y="206"/>
                    </a:cubicBezTo>
                    <a:cubicBezTo>
                      <a:pt x="1077" y="197"/>
                      <a:pt x="1077" y="197"/>
                      <a:pt x="1077" y="197"/>
                    </a:cubicBezTo>
                    <a:cubicBezTo>
                      <a:pt x="1077" y="192"/>
                      <a:pt x="1077" y="192"/>
                      <a:pt x="1077" y="192"/>
                    </a:cubicBezTo>
                    <a:cubicBezTo>
                      <a:pt x="1079" y="190"/>
                      <a:pt x="1079" y="190"/>
                      <a:pt x="1079" y="190"/>
                    </a:cubicBezTo>
                    <a:cubicBezTo>
                      <a:pt x="1078" y="186"/>
                      <a:pt x="1078" y="186"/>
                      <a:pt x="1078" y="186"/>
                    </a:cubicBezTo>
                    <a:cubicBezTo>
                      <a:pt x="1073" y="189"/>
                      <a:pt x="1073" y="189"/>
                      <a:pt x="1073" y="189"/>
                    </a:cubicBezTo>
                    <a:cubicBezTo>
                      <a:pt x="1073" y="194"/>
                      <a:pt x="1073" y="194"/>
                      <a:pt x="1073" y="194"/>
                    </a:cubicBezTo>
                    <a:cubicBezTo>
                      <a:pt x="1071" y="197"/>
                      <a:pt x="1071" y="197"/>
                      <a:pt x="1071" y="197"/>
                    </a:cubicBezTo>
                    <a:cubicBezTo>
                      <a:pt x="1065" y="192"/>
                      <a:pt x="1065" y="192"/>
                      <a:pt x="1065" y="192"/>
                    </a:cubicBezTo>
                    <a:cubicBezTo>
                      <a:pt x="1059" y="192"/>
                      <a:pt x="1059" y="192"/>
                      <a:pt x="1059" y="192"/>
                    </a:cubicBezTo>
                    <a:cubicBezTo>
                      <a:pt x="1056" y="196"/>
                      <a:pt x="1056" y="196"/>
                      <a:pt x="1056" y="196"/>
                    </a:cubicBezTo>
                    <a:cubicBezTo>
                      <a:pt x="1057" y="203"/>
                      <a:pt x="1057" y="203"/>
                      <a:pt x="1057" y="203"/>
                    </a:cubicBezTo>
                    <a:cubicBezTo>
                      <a:pt x="1054" y="208"/>
                      <a:pt x="1054" y="208"/>
                      <a:pt x="1054" y="208"/>
                    </a:cubicBezTo>
                    <a:cubicBezTo>
                      <a:pt x="1056" y="214"/>
                      <a:pt x="1056" y="214"/>
                      <a:pt x="1056" y="214"/>
                    </a:cubicBezTo>
                    <a:cubicBezTo>
                      <a:pt x="1060" y="216"/>
                      <a:pt x="1060" y="216"/>
                      <a:pt x="1060" y="216"/>
                    </a:cubicBezTo>
                    <a:cubicBezTo>
                      <a:pt x="1066" y="212"/>
                      <a:pt x="1066" y="212"/>
                      <a:pt x="1066" y="212"/>
                    </a:cubicBezTo>
                    <a:cubicBezTo>
                      <a:pt x="1066" y="209"/>
                      <a:pt x="1066" y="209"/>
                      <a:pt x="1066" y="209"/>
                    </a:cubicBezTo>
                    <a:cubicBezTo>
                      <a:pt x="1073" y="204"/>
                      <a:pt x="1073" y="204"/>
                      <a:pt x="1073" y="204"/>
                    </a:cubicBezTo>
                    <a:cubicBezTo>
                      <a:pt x="1075" y="207"/>
                      <a:pt x="1075" y="207"/>
                      <a:pt x="1075" y="207"/>
                    </a:cubicBezTo>
                    <a:cubicBezTo>
                      <a:pt x="1074" y="212"/>
                      <a:pt x="1074" y="212"/>
                      <a:pt x="1074" y="212"/>
                    </a:cubicBezTo>
                    <a:cubicBezTo>
                      <a:pt x="1067" y="218"/>
                      <a:pt x="1067" y="218"/>
                      <a:pt x="1067" y="218"/>
                    </a:cubicBezTo>
                    <a:cubicBezTo>
                      <a:pt x="1070" y="221"/>
                      <a:pt x="1070" y="221"/>
                      <a:pt x="1070" y="221"/>
                    </a:cubicBezTo>
                    <a:cubicBezTo>
                      <a:pt x="1067" y="226"/>
                      <a:pt x="1067" y="226"/>
                      <a:pt x="1067" y="226"/>
                    </a:cubicBezTo>
                    <a:cubicBezTo>
                      <a:pt x="1062" y="228"/>
                      <a:pt x="1062" y="228"/>
                      <a:pt x="1062" y="228"/>
                    </a:cubicBezTo>
                    <a:cubicBezTo>
                      <a:pt x="1059" y="225"/>
                      <a:pt x="1059" y="225"/>
                      <a:pt x="1059" y="225"/>
                    </a:cubicBezTo>
                    <a:cubicBezTo>
                      <a:pt x="1059" y="227"/>
                      <a:pt x="1059" y="227"/>
                      <a:pt x="1059" y="227"/>
                    </a:cubicBezTo>
                    <a:cubicBezTo>
                      <a:pt x="1061" y="232"/>
                      <a:pt x="1061" y="232"/>
                      <a:pt x="1061" y="232"/>
                    </a:cubicBezTo>
                    <a:cubicBezTo>
                      <a:pt x="1058" y="237"/>
                      <a:pt x="1058" y="237"/>
                      <a:pt x="1058" y="237"/>
                    </a:cubicBezTo>
                    <a:cubicBezTo>
                      <a:pt x="1053" y="242"/>
                      <a:pt x="1053" y="242"/>
                      <a:pt x="1053" y="242"/>
                    </a:cubicBezTo>
                    <a:cubicBezTo>
                      <a:pt x="1055" y="245"/>
                      <a:pt x="1055" y="245"/>
                      <a:pt x="1055" y="245"/>
                    </a:cubicBezTo>
                    <a:cubicBezTo>
                      <a:pt x="1053" y="248"/>
                      <a:pt x="1053" y="248"/>
                      <a:pt x="1053" y="248"/>
                    </a:cubicBezTo>
                    <a:cubicBezTo>
                      <a:pt x="1050" y="248"/>
                      <a:pt x="1050" y="248"/>
                      <a:pt x="1050" y="248"/>
                    </a:cubicBezTo>
                    <a:cubicBezTo>
                      <a:pt x="1045" y="253"/>
                      <a:pt x="1045" y="253"/>
                      <a:pt x="1045" y="253"/>
                    </a:cubicBezTo>
                    <a:cubicBezTo>
                      <a:pt x="1038" y="254"/>
                      <a:pt x="1038" y="254"/>
                      <a:pt x="1038" y="254"/>
                    </a:cubicBezTo>
                    <a:cubicBezTo>
                      <a:pt x="1032" y="255"/>
                      <a:pt x="1032" y="255"/>
                      <a:pt x="1032" y="255"/>
                    </a:cubicBezTo>
                    <a:cubicBezTo>
                      <a:pt x="1030" y="260"/>
                      <a:pt x="1030" y="260"/>
                      <a:pt x="1030" y="260"/>
                    </a:cubicBezTo>
                    <a:cubicBezTo>
                      <a:pt x="1032" y="266"/>
                      <a:pt x="1032" y="266"/>
                      <a:pt x="1032" y="266"/>
                    </a:cubicBezTo>
                    <a:cubicBezTo>
                      <a:pt x="1038" y="273"/>
                      <a:pt x="1038" y="273"/>
                      <a:pt x="1038" y="273"/>
                    </a:cubicBezTo>
                    <a:cubicBezTo>
                      <a:pt x="1041" y="274"/>
                      <a:pt x="1041" y="274"/>
                      <a:pt x="1041" y="274"/>
                    </a:cubicBezTo>
                    <a:cubicBezTo>
                      <a:pt x="1038" y="275"/>
                      <a:pt x="1038" y="275"/>
                      <a:pt x="1038" y="275"/>
                    </a:cubicBezTo>
                    <a:cubicBezTo>
                      <a:pt x="1033" y="275"/>
                      <a:pt x="1033" y="275"/>
                      <a:pt x="1033" y="275"/>
                    </a:cubicBezTo>
                    <a:cubicBezTo>
                      <a:pt x="1032" y="278"/>
                      <a:pt x="1032" y="278"/>
                      <a:pt x="1032" y="278"/>
                    </a:cubicBezTo>
                    <a:cubicBezTo>
                      <a:pt x="1033" y="280"/>
                      <a:pt x="1033" y="280"/>
                      <a:pt x="1033" y="280"/>
                    </a:cubicBezTo>
                    <a:cubicBezTo>
                      <a:pt x="1031" y="284"/>
                      <a:pt x="1031" y="284"/>
                      <a:pt x="1031" y="284"/>
                    </a:cubicBezTo>
                    <a:cubicBezTo>
                      <a:pt x="1028" y="288"/>
                      <a:pt x="1028" y="288"/>
                      <a:pt x="1028" y="288"/>
                    </a:cubicBezTo>
                    <a:cubicBezTo>
                      <a:pt x="1024" y="289"/>
                      <a:pt x="1024" y="289"/>
                      <a:pt x="1024" y="289"/>
                    </a:cubicBezTo>
                    <a:cubicBezTo>
                      <a:pt x="1023" y="292"/>
                      <a:pt x="1023" y="292"/>
                      <a:pt x="1023" y="292"/>
                    </a:cubicBezTo>
                    <a:cubicBezTo>
                      <a:pt x="1024" y="287"/>
                      <a:pt x="1024" y="287"/>
                      <a:pt x="1024" y="287"/>
                    </a:cubicBezTo>
                    <a:cubicBezTo>
                      <a:pt x="1027" y="285"/>
                      <a:pt x="1027" y="285"/>
                      <a:pt x="1027" y="285"/>
                    </a:cubicBezTo>
                    <a:cubicBezTo>
                      <a:pt x="1029" y="273"/>
                      <a:pt x="1029" y="273"/>
                      <a:pt x="1029" y="273"/>
                    </a:cubicBezTo>
                    <a:cubicBezTo>
                      <a:pt x="1027" y="271"/>
                      <a:pt x="1027" y="271"/>
                      <a:pt x="1027" y="271"/>
                    </a:cubicBezTo>
                    <a:cubicBezTo>
                      <a:pt x="1026" y="267"/>
                      <a:pt x="1026" y="267"/>
                      <a:pt x="1026" y="267"/>
                    </a:cubicBezTo>
                    <a:cubicBezTo>
                      <a:pt x="1028" y="265"/>
                      <a:pt x="1028" y="265"/>
                      <a:pt x="1028" y="265"/>
                    </a:cubicBezTo>
                    <a:cubicBezTo>
                      <a:pt x="1028" y="260"/>
                      <a:pt x="1028" y="260"/>
                      <a:pt x="1028" y="260"/>
                    </a:cubicBezTo>
                    <a:cubicBezTo>
                      <a:pt x="1026" y="254"/>
                      <a:pt x="1026" y="254"/>
                      <a:pt x="1026" y="254"/>
                    </a:cubicBezTo>
                    <a:cubicBezTo>
                      <a:pt x="1028" y="248"/>
                      <a:pt x="1028" y="248"/>
                      <a:pt x="1028" y="248"/>
                    </a:cubicBezTo>
                    <a:cubicBezTo>
                      <a:pt x="1031" y="245"/>
                      <a:pt x="1031" y="245"/>
                      <a:pt x="1031" y="245"/>
                    </a:cubicBezTo>
                    <a:cubicBezTo>
                      <a:pt x="1032" y="241"/>
                      <a:pt x="1032" y="241"/>
                      <a:pt x="1032" y="241"/>
                    </a:cubicBezTo>
                    <a:cubicBezTo>
                      <a:pt x="1030" y="233"/>
                      <a:pt x="1030" y="233"/>
                      <a:pt x="1030" y="233"/>
                    </a:cubicBezTo>
                    <a:cubicBezTo>
                      <a:pt x="1029" y="230"/>
                      <a:pt x="1029" y="230"/>
                      <a:pt x="1029" y="230"/>
                    </a:cubicBezTo>
                    <a:cubicBezTo>
                      <a:pt x="1031" y="228"/>
                      <a:pt x="1031" y="228"/>
                      <a:pt x="1031" y="228"/>
                    </a:cubicBezTo>
                    <a:cubicBezTo>
                      <a:pt x="1033" y="227"/>
                      <a:pt x="1033" y="227"/>
                      <a:pt x="1033" y="227"/>
                    </a:cubicBezTo>
                    <a:cubicBezTo>
                      <a:pt x="1034" y="228"/>
                      <a:pt x="1034" y="228"/>
                      <a:pt x="1034" y="228"/>
                    </a:cubicBezTo>
                    <a:cubicBezTo>
                      <a:pt x="1039" y="226"/>
                      <a:pt x="1039" y="226"/>
                      <a:pt x="1039" y="226"/>
                    </a:cubicBezTo>
                    <a:cubicBezTo>
                      <a:pt x="1043" y="216"/>
                      <a:pt x="1043" y="216"/>
                      <a:pt x="1043" y="216"/>
                    </a:cubicBezTo>
                    <a:cubicBezTo>
                      <a:pt x="1042" y="213"/>
                      <a:pt x="1042" y="213"/>
                      <a:pt x="1042" y="213"/>
                    </a:cubicBezTo>
                    <a:cubicBezTo>
                      <a:pt x="1040" y="208"/>
                      <a:pt x="1040" y="208"/>
                      <a:pt x="1040" y="208"/>
                    </a:cubicBezTo>
                    <a:cubicBezTo>
                      <a:pt x="1042" y="197"/>
                      <a:pt x="1042" y="197"/>
                      <a:pt x="1042" y="197"/>
                    </a:cubicBezTo>
                    <a:cubicBezTo>
                      <a:pt x="1045" y="193"/>
                      <a:pt x="1045" y="193"/>
                      <a:pt x="1045" y="193"/>
                    </a:cubicBezTo>
                    <a:cubicBezTo>
                      <a:pt x="1048" y="185"/>
                      <a:pt x="1048" y="185"/>
                      <a:pt x="1048" y="185"/>
                    </a:cubicBezTo>
                    <a:cubicBezTo>
                      <a:pt x="1046" y="179"/>
                      <a:pt x="1046" y="179"/>
                      <a:pt x="1046" y="179"/>
                    </a:cubicBezTo>
                    <a:cubicBezTo>
                      <a:pt x="1045" y="179"/>
                      <a:pt x="1045" y="179"/>
                      <a:pt x="1045" y="179"/>
                    </a:cubicBezTo>
                    <a:cubicBezTo>
                      <a:pt x="1043" y="182"/>
                      <a:pt x="1043" y="182"/>
                      <a:pt x="1043" y="182"/>
                    </a:cubicBezTo>
                    <a:cubicBezTo>
                      <a:pt x="1040" y="182"/>
                      <a:pt x="1040" y="182"/>
                      <a:pt x="1040" y="182"/>
                    </a:cubicBezTo>
                    <a:cubicBezTo>
                      <a:pt x="1036" y="180"/>
                      <a:pt x="1036" y="180"/>
                      <a:pt x="1036" y="180"/>
                    </a:cubicBezTo>
                    <a:cubicBezTo>
                      <a:pt x="1039" y="180"/>
                      <a:pt x="1039" y="180"/>
                      <a:pt x="1039" y="180"/>
                    </a:cubicBezTo>
                    <a:cubicBezTo>
                      <a:pt x="1044" y="176"/>
                      <a:pt x="1044" y="176"/>
                      <a:pt x="1044" y="176"/>
                    </a:cubicBezTo>
                    <a:cubicBezTo>
                      <a:pt x="1047" y="174"/>
                      <a:pt x="1047" y="174"/>
                      <a:pt x="1047" y="174"/>
                    </a:cubicBezTo>
                    <a:cubicBezTo>
                      <a:pt x="1049" y="170"/>
                      <a:pt x="1049" y="170"/>
                      <a:pt x="1049" y="170"/>
                    </a:cubicBezTo>
                    <a:cubicBezTo>
                      <a:pt x="1048" y="167"/>
                      <a:pt x="1048" y="167"/>
                      <a:pt x="1048" y="167"/>
                    </a:cubicBezTo>
                    <a:cubicBezTo>
                      <a:pt x="1050" y="165"/>
                      <a:pt x="1050" y="165"/>
                      <a:pt x="1050" y="165"/>
                    </a:cubicBezTo>
                    <a:cubicBezTo>
                      <a:pt x="1053" y="158"/>
                      <a:pt x="1053" y="158"/>
                      <a:pt x="1053" y="158"/>
                    </a:cubicBezTo>
                    <a:cubicBezTo>
                      <a:pt x="1052" y="155"/>
                      <a:pt x="1052" y="155"/>
                      <a:pt x="1052" y="155"/>
                    </a:cubicBezTo>
                    <a:cubicBezTo>
                      <a:pt x="1053" y="151"/>
                      <a:pt x="1053" y="151"/>
                      <a:pt x="1053" y="151"/>
                    </a:cubicBezTo>
                    <a:cubicBezTo>
                      <a:pt x="1058" y="148"/>
                      <a:pt x="1058" y="148"/>
                      <a:pt x="1058" y="148"/>
                    </a:cubicBezTo>
                    <a:cubicBezTo>
                      <a:pt x="1058" y="145"/>
                      <a:pt x="1058" y="145"/>
                      <a:pt x="1058" y="145"/>
                    </a:cubicBezTo>
                    <a:cubicBezTo>
                      <a:pt x="1055" y="142"/>
                      <a:pt x="1055" y="142"/>
                      <a:pt x="1055" y="142"/>
                    </a:cubicBezTo>
                    <a:cubicBezTo>
                      <a:pt x="1055" y="140"/>
                      <a:pt x="1055" y="140"/>
                      <a:pt x="1055" y="140"/>
                    </a:cubicBezTo>
                    <a:cubicBezTo>
                      <a:pt x="1058" y="134"/>
                      <a:pt x="1058" y="134"/>
                      <a:pt x="1058" y="134"/>
                    </a:cubicBezTo>
                    <a:cubicBezTo>
                      <a:pt x="1057" y="130"/>
                      <a:pt x="1057" y="130"/>
                      <a:pt x="1057" y="130"/>
                    </a:cubicBezTo>
                    <a:cubicBezTo>
                      <a:pt x="1058" y="127"/>
                      <a:pt x="1058" y="127"/>
                      <a:pt x="1058" y="127"/>
                    </a:cubicBezTo>
                    <a:cubicBezTo>
                      <a:pt x="1060" y="126"/>
                      <a:pt x="1060" y="126"/>
                      <a:pt x="1060" y="126"/>
                    </a:cubicBezTo>
                    <a:cubicBezTo>
                      <a:pt x="1062" y="119"/>
                      <a:pt x="1062" y="119"/>
                      <a:pt x="1062" y="119"/>
                    </a:cubicBezTo>
                    <a:cubicBezTo>
                      <a:pt x="1063" y="111"/>
                      <a:pt x="1063" y="111"/>
                      <a:pt x="1063" y="111"/>
                    </a:cubicBezTo>
                    <a:cubicBezTo>
                      <a:pt x="1061" y="103"/>
                      <a:pt x="1061" y="103"/>
                      <a:pt x="1061" y="103"/>
                    </a:cubicBezTo>
                    <a:cubicBezTo>
                      <a:pt x="1058" y="96"/>
                      <a:pt x="1058" y="96"/>
                      <a:pt x="1058" y="96"/>
                    </a:cubicBezTo>
                    <a:cubicBezTo>
                      <a:pt x="1059" y="94"/>
                      <a:pt x="1059" y="94"/>
                      <a:pt x="1059" y="94"/>
                    </a:cubicBezTo>
                    <a:cubicBezTo>
                      <a:pt x="1058" y="91"/>
                      <a:pt x="1058" y="91"/>
                      <a:pt x="1058" y="91"/>
                    </a:cubicBezTo>
                    <a:cubicBezTo>
                      <a:pt x="1056" y="90"/>
                      <a:pt x="1056" y="90"/>
                      <a:pt x="1056" y="90"/>
                    </a:cubicBezTo>
                    <a:cubicBezTo>
                      <a:pt x="1054" y="91"/>
                      <a:pt x="1054" y="91"/>
                      <a:pt x="1054" y="91"/>
                    </a:cubicBezTo>
                    <a:cubicBezTo>
                      <a:pt x="1052" y="89"/>
                      <a:pt x="1052" y="89"/>
                      <a:pt x="1052" y="89"/>
                    </a:cubicBezTo>
                    <a:cubicBezTo>
                      <a:pt x="1050" y="86"/>
                      <a:pt x="1050" y="86"/>
                      <a:pt x="1050" y="86"/>
                    </a:cubicBezTo>
                    <a:cubicBezTo>
                      <a:pt x="1049" y="86"/>
                      <a:pt x="1049" y="86"/>
                      <a:pt x="1049" y="86"/>
                    </a:cubicBezTo>
                    <a:cubicBezTo>
                      <a:pt x="1047" y="91"/>
                      <a:pt x="1047" y="91"/>
                      <a:pt x="1047" y="91"/>
                    </a:cubicBezTo>
                    <a:cubicBezTo>
                      <a:pt x="1046" y="93"/>
                      <a:pt x="1046" y="93"/>
                      <a:pt x="1046" y="93"/>
                    </a:cubicBezTo>
                    <a:cubicBezTo>
                      <a:pt x="1044" y="91"/>
                      <a:pt x="1044" y="91"/>
                      <a:pt x="1044" y="91"/>
                    </a:cubicBezTo>
                    <a:cubicBezTo>
                      <a:pt x="1041" y="86"/>
                      <a:pt x="1041" y="86"/>
                      <a:pt x="1041" y="86"/>
                    </a:cubicBezTo>
                    <a:cubicBezTo>
                      <a:pt x="1042" y="84"/>
                      <a:pt x="1042" y="84"/>
                      <a:pt x="1042" y="84"/>
                    </a:cubicBezTo>
                    <a:cubicBezTo>
                      <a:pt x="1040" y="83"/>
                      <a:pt x="1040" y="83"/>
                      <a:pt x="1040" y="83"/>
                    </a:cubicBezTo>
                    <a:cubicBezTo>
                      <a:pt x="1036" y="82"/>
                      <a:pt x="1036" y="82"/>
                      <a:pt x="1036" y="82"/>
                    </a:cubicBezTo>
                    <a:cubicBezTo>
                      <a:pt x="1033" y="78"/>
                      <a:pt x="1033" y="78"/>
                      <a:pt x="1033" y="78"/>
                    </a:cubicBezTo>
                    <a:cubicBezTo>
                      <a:pt x="1034" y="77"/>
                      <a:pt x="1034" y="77"/>
                      <a:pt x="1034" y="77"/>
                    </a:cubicBezTo>
                    <a:cubicBezTo>
                      <a:pt x="1039" y="77"/>
                      <a:pt x="1039" y="77"/>
                      <a:pt x="1039" y="77"/>
                    </a:cubicBezTo>
                    <a:cubicBezTo>
                      <a:pt x="1045" y="80"/>
                      <a:pt x="1045" y="80"/>
                      <a:pt x="1045" y="80"/>
                    </a:cubicBezTo>
                    <a:cubicBezTo>
                      <a:pt x="1048" y="83"/>
                      <a:pt x="1048" y="83"/>
                      <a:pt x="1048" y="83"/>
                    </a:cubicBezTo>
                    <a:cubicBezTo>
                      <a:pt x="1050" y="81"/>
                      <a:pt x="1050" y="81"/>
                      <a:pt x="1050" y="81"/>
                    </a:cubicBezTo>
                    <a:cubicBezTo>
                      <a:pt x="1051" y="80"/>
                      <a:pt x="1051" y="80"/>
                      <a:pt x="1051" y="80"/>
                    </a:cubicBezTo>
                    <a:cubicBezTo>
                      <a:pt x="1053" y="83"/>
                      <a:pt x="1053" y="83"/>
                      <a:pt x="1053" y="83"/>
                    </a:cubicBezTo>
                    <a:cubicBezTo>
                      <a:pt x="1053" y="85"/>
                      <a:pt x="1053" y="85"/>
                      <a:pt x="1053" y="85"/>
                    </a:cubicBezTo>
                    <a:cubicBezTo>
                      <a:pt x="1054" y="86"/>
                      <a:pt x="1054" y="86"/>
                      <a:pt x="1054" y="86"/>
                    </a:cubicBezTo>
                    <a:cubicBezTo>
                      <a:pt x="1055" y="82"/>
                      <a:pt x="1055" y="82"/>
                      <a:pt x="1055" y="82"/>
                    </a:cubicBezTo>
                    <a:cubicBezTo>
                      <a:pt x="1052" y="78"/>
                      <a:pt x="1052" y="78"/>
                      <a:pt x="1052" y="78"/>
                    </a:cubicBezTo>
                    <a:cubicBezTo>
                      <a:pt x="1051" y="74"/>
                      <a:pt x="1051" y="74"/>
                      <a:pt x="1051" y="74"/>
                    </a:cubicBezTo>
                    <a:cubicBezTo>
                      <a:pt x="1049" y="69"/>
                      <a:pt x="1049" y="69"/>
                      <a:pt x="1049" y="69"/>
                    </a:cubicBezTo>
                    <a:cubicBezTo>
                      <a:pt x="1047" y="68"/>
                      <a:pt x="1047" y="68"/>
                      <a:pt x="1047" y="68"/>
                    </a:cubicBezTo>
                    <a:cubicBezTo>
                      <a:pt x="1045" y="68"/>
                      <a:pt x="1045" y="68"/>
                      <a:pt x="1045" y="68"/>
                    </a:cubicBezTo>
                    <a:cubicBezTo>
                      <a:pt x="1043" y="69"/>
                      <a:pt x="1043" y="69"/>
                      <a:pt x="1043" y="69"/>
                    </a:cubicBezTo>
                    <a:cubicBezTo>
                      <a:pt x="1041" y="68"/>
                      <a:pt x="1041" y="68"/>
                      <a:pt x="1041" y="68"/>
                    </a:cubicBezTo>
                    <a:cubicBezTo>
                      <a:pt x="1040" y="63"/>
                      <a:pt x="1040" y="63"/>
                      <a:pt x="1040" y="63"/>
                    </a:cubicBezTo>
                    <a:cubicBezTo>
                      <a:pt x="1035" y="58"/>
                      <a:pt x="1035" y="58"/>
                      <a:pt x="1035" y="58"/>
                    </a:cubicBezTo>
                    <a:cubicBezTo>
                      <a:pt x="1035" y="54"/>
                      <a:pt x="1035" y="54"/>
                      <a:pt x="1035" y="54"/>
                    </a:cubicBezTo>
                    <a:cubicBezTo>
                      <a:pt x="1032" y="51"/>
                      <a:pt x="1032" y="51"/>
                      <a:pt x="1032" y="51"/>
                    </a:cubicBezTo>
                    <a:cubicBezTo>
                      <a:pt x="1030" y="48"/>
                      <a:pt x="1030" y="48"/>
                      <a:pt x="1030" y="48"/>
                    </a:cubicBezTo>
                    <a:cubicBezTo>
                      <a:pt x="1028" y="47"/>
                      <a:pt x="1028" y="47"/>
                      <a:pt x="1028" y="47"/>
                    </a:cubicBezTo>
                    <a:cubicBezTo>
                      <a:pt x="1025" y="50"/>
                      <a:pt x="1025" y="50"/>
                      <a:pt x="1025" y="50"/>
                    </a:cubicBezTo>
                    <a:cubicBezTo>
                      <a:pt x="1025" y="54"/>
                      <a:pt x="1025" y="54"/>
                      <a:pt x="1025" y="54"/>
                    </a:cubicBezTo>
                    <a:cubicBezTo>
                      <a:pt x="1028" y="54"/>
                      <a:pt x="1028" y="54"/>
                      <a:pt x="1028" y="54"/>
                    </a:cubicBezTo>
                    <a:cubicBezTo>
                      <a:pt x="1030" y="56"/>
                      <a:pt x="1030" y="56"/>
                      <a:pt x="1030" y="56"/>
                    </a:cubicBezTo>
                    <a:cubicBezTo>
                      <a:pt x="1030" y="59"/>
                      <a:pt x="1030" y="59"/>
                      <a:pt x="1030" y="59"/>
                    </a:cubicBezTo>
                    <a:cubicBezTo>
                      <a:pt x="1028" y="60"/>
                      <a:pt x="1028" y="60"/>
                      <a:pt x="1028" y="60"/>
                    </a:cubicBezTo>
                    <a:cubicBezTo>
                      <a:pt x="1028" y="63"/>
                      <a:pt x="1028" y="63"/>
                      <a:pt x="1028" y="63"/>
                    </a:cubicBezTo>
                    <a:cubicBezTo>
                      <a:pt x="1026" y="64"/>
                      <a:pt x="1026" y="64"/>
                      <a:pt x="1026" y="64"/>
                    </a:cubicBezTo>
                    <a:cubicBezTo>
                      <a:pt x="1020" y="56"/>
                      <a:pt x="1020" y="56"/>
                      <a:pt x="1020" y="56"/>
                    </a:cubicBezTo>
                    <a:cubicBezTo>
                      <a:pt x="1020" y="52"/>
                      <a:pt x="1020" y="52"/>
                      <a:pt x="1020" y="52"/>
                    </a:cubicBezTo>
                    <a:cubicBezTo>
                      <a:pt x="1018" y="48"/>
                      <a:pt x="1018" y="48"/>
                      <a:pt x="1018" y="48"/>
                    </a:cubicBezTo>
                    <a:cubicBezTo>
                      <a:pt x="1015" y="47"/>
                      <a:pt x="1015" y="47"/>
                      <a:pt x="1015" y="47"/>
                    </a:cubicBezTo>
                    <a:cubicBezTo>
                      <a:pt x="1001" y="37"/>
                      <a:pt x="1001" y="37"/>
                      <a:pt x="1001" y="37"/>
                    </a:cubicBezTo>
                    <a:cubicBezTo>
                      <a:pt x="998" y="36"/>
                      <a:pt x="998" y="36"/>
                      <a:pt x="998" y="36"/>
                    </a:cubicBezTo>
                    <a:cubicBezTo>
                      <a:pt x="997" y="35"/>
                      <a:pt x="997" y="35"/>
                      <a:pt x="997" y="35"/>
                    </a:cubicBezTo>
                    <a:cubicBezTo>
                      <a:pt x="989" y="35"/>
                      <a:pt x="989" y="35"/>
                      <a:pt x="989" y="35"/>
                    </a:cubicBezTo>
                    <a:cubicBezTo>
                      <a:pt x="988" y="32"/>
                      <a:pt x="988" y="32"/>
                      <a:pt x="988" y="32"/>
                    </a:cubicBezTo>
                    <a:cubicBezTo>
                      <a:pt x="989" y="29"/>
                      <a:pt x="989" y="29"/>
                      <a:pt x="989" y="29"/>
                    </a:cubicBezTo>
                    <a:cubicBezTo>
                      <a:pt x="989" y="27"/>
                      <a:pt x="989" y="27"/>
                      <a:pt x="989" y="27"/>
                    </a:cubicBezTo>
                    <a:cubicBezTo>
                      <a:pt x="985" y="28"/>
                      <a:pt x="985" y="28"/>
                      <a:pt x="985" y="28"/>
                    </a:cubicBezTo>
                    <a:cubicBezTo>
                      <a:pt x="983" y="26"/>
                      <a:pt x="983" y="26"/>
                      <a:pt x="983" y="26"/>
                    </a:cubicBezTo>
                    <a:cubicBezTo>
                      <a:pt x="980" y="27"/>
                      <a:pt x="980" y="27"/>
                      <a:pt x="980" y="27"/>
                    </a:cubicBezTo>
                    <a:cubicBezTo>
                      <a:pt x="977" y="30"/>
                      <a:pt x="977" y="30"/>
                      <a:pt x="977" y="30"/>
                    </a:cubicBezTo>
                    <a:cubicBezTo>
                      <a:pt x="975" y="29"/>
                      <a:pt x="975" y="29"/>
                      <a:pt x="975" y="29"/>
                    </a:cubicBezTo>
                    <a:cubicBezTo>
                      <a:pt x="972" y="33"/>
                      <a:pt x="972" y="33"/>
                      <a:pt x="972" y="33"/>
                    </a:cubicBezTo>
                    <a:cubicBezTo>
                      <a:pt x="971" y="37"/>
                      <a:pt x="971" y="37"/>
                      <a:pt x="971" y="37"/>
                    </a:cubicBezTo>
                    <a:cubicBezTo>
                      <a:pt x="966" y="37"/>
                      <a:pt x="966" y="37"/>
                      <a:pt x="966" y="37"/>
                    </a:cubicBezTo>
                    <a:cubicBezTo>
                      <a:pt x="963" y="37"/>
                      <a:pt x="963" y="37"/>
                      <a:pt x="963" y="37"/>
                    </a:cubicBezTo>
                    <a:cubicBezTo>
                      <a:pt x="959" y="42"/>
                      <a:pt x="959" y="42"/>
                      <a:pt x="959" y="42"/>
                    </a:cubicBezTo>
                    <a:cubicBezTo>
                      <a:pt x="953" y="44"/>
                      <a:pt x="953" y="44"/>
                      <a:pt x="953" y="44"/>
                    </a:cubicBezTo>
                    <a:cubicBezTo>
                      <a:pt x="950" y="45"/>
                      <a:pt x="950" y="45"/>
                      <a:pt x="950" y="45"/>
                    </a:cubicBezTo>
                    <a:cubicBezTo>
                      <a:pt x="948" y="44"/>
                      <a:pt x="948" y="44"/>
                      <a:pt x="948" y="44"/>
                    </a:cubicBezTo>
                    <a:cubicBezTo>
                      <a:pt x="946" y="44"/>
                      <a:pt x="946" y="44"/>
                      <a:pt x="946" y="44"/>
                    </a:cubicBezTo>
                    <a:cubicBezTo>
                      <a:pt x="944" y="45"/>
                      <a:pt x="944" y="45"/>
                      <a:pt x="944" y="45"/>
                    </a:cubicBezTo>
                    <a:cubicBezTo>
                      <a:pt x="944" y="50"/>
                      <a:pt x="944" y="50"/>
                      <a:pt x="944" y="50"/>
                    </a:cubicBezTo>
                    <a:cubicBezTo>
                      <a:pt x="947" y="51"/>
                      <a:pt x="947" y="51"/>
                      <a:pt x="947" y="51"/>
                    </a:cubicBezTo>
                    <a:cubicBezTo>
                      <a:pt x="949" y="51"/>
                      <a:pt x="949" y="51"/>
                      <a:pt x="949" y="51"/>
                    </a:cubicBezTo>
                    <a:cubicBezTo>
                      <a:pt x="951" y="57"/>
                      <a:pt x="951" y="57"/>
                      <a:pt x="951" y="57"/>
                    </a:cubicBezTo>
                    <a:cubicBezTo>
                      <a:pt x="951" y="65"/>
                      <a:pt x="951" y="65"/>
                      <a:pt x="951" y="65"/>
                    </a:cubicBezTo>
                    <a:cubicBezTo>
                      <a:pt x="949" y="71"/>
                      <a:pt x="949" y="71"/>
                      <a:pt x="949" y="71"/>
                    </a:cubicBezTo>
                    <a:cubicBezTo>
                      <a:pt x="944" y="71"/>
                      <a:pt x="944" y="71"/>
                      <a:pt x="944" y="71"/>
                    </a:cubicBezTo>
                    <a:cubicBezTo>
                      <a:pt x="939" y="76"/>
                      <a:pt x="939" y="76"/>
                      <a:pt x="939" y="76"/>
                    </a:cubicBezTo>
                    <a:cubicBezTo>
                      <a:pt x="932" y="78"/>
                      <a:pt x="932" y="78"/>
                      <a:pt x="932" y="78"/>
                    </a:cubicBezTo>
                    <a:cubicBezTo>
                      <a:pt x="930" y="77"/>
                      <a:pt x="930" y="77"/>
                      <a:pt x="930" y="77"/>
                    </a:cubicBezTo>
                    <a:cubicBezTo>
                      <a:pt x="933" y="74"/>
                      <a:pt x="933" y="74"/>
                      <a:pt x="933" y="74"/>
                    </a:cubicBezTo>
                    <a:cubicBezTo>
                      <a:pt x="936" y="73"/>
                      <a:pt x="936" y="73"/>
                      <a:pt x="936" y="73"/>
                    </a:cubicBezTo>
                    <a:cubicBezTo>
                      <a:pt x="936" y="68"/>
                      <a:pt x="936" y="68"/>
                      <a:pt x="936" y="68"/>
                    </a:cubicBezTo>
                    <a:cubicBezTo>
                      <a:pt x="932" y="59"/>
                      <a:pt x="932" y="59"/>
                      <a:pt x="932" y="59"/>
                    </a:cubicBezTo>
                    <a:cubicBezTo>
                      <a:pt x="934" y="53"/>
                      <a:pt x="934" y="53"/>
                      <a:pt x="934" y="53"/>
                    </a:cubicBezTo>
                    <a:cubicBezTo>
                      <a:pt x="934" y="49"/>
                      <a:pt x="934" y="49"/>
                      <a:pt x="934" y="49"/>
                    </a:cubicBezTo>
                    <a:cubicBezTo>
                      <a:pt x="936" y="46"/>
                      <a:pt x="936" y="46"/>
                      <a:pt x="936" y="46"/>
                    </a:cubicBezTo>
                    <a:cubicBezTo>
                      <a:pt x="933" y="40"/>
                      <a:pt x="933" y="40"/>
                      <a:pt x="933" y="40"/>
                    </a:cubicBezTo>
                    <a:cubicBezTo>
                      <a:pt x="933" y="35"/>
                      <a:pt x="933" y="35"/>
                      <a:pt x="933" y="35"/>
                    </a:cubicBezTo>
                    <a:cubicBezTo>
                      <a:pt x="929" y="30"/>
                      <a:pt x="929" y="30"/>
                      <a:pt x="929" y="30"/>
                    </a:cubicBezTo>
                    <a:cubicBezTo>
                      <a:pt x="926" y="32"/>
                      <a:pt x="926" y="32"/>
                      <a:pt x="926" y="32"/>
                    </a:cubicBezTo>
                    <a:cubicBezTo>
                      <a:pt x="923" y="30"/>
                      <a:pt x="923" y="30"/>
                      <a:pt x="923" y="30"/>
                    </a:cubicBezTo>
                    <a:cubicBezTo>
                      <a:pt x="921" y="30"/>
                      <a:pt x="921" y="30"/>
                      <a:pt x="921" y="30"/>
                    </a:cubicBezTo>
                    <a:cubicBezTo>
                      <a:pt x="920" y="35"/>
                      <a:pt x="920" y="35"/>
                      <a:pt x="920" y="35"/>
                    </a:cubicBezTo>
                    <a:cubicBezTo>
                      <a:pt x="916" y="35"/>
                      <a:pt x="916" y="35"/>
                      <a:pt x="916" y="35"/>
                    </a:cubicBezTo>
                    <a:cubicBezTo>
                      <a:pt x="914" y="33"/>
                      <a:pt x="914" y="33"/>
                      <a:pt x="914" y="33"/>
                    </a:cubicBezTo>
                    <a:cubicBezTo>
                      <a:pt x="910" y="36"/>
                      <a:pt x="910" y="36"/>
                      <a:pt x="910" y="36"/>
                    </a:cubicBezTo>
                    <a:cubicBezTo>
                      <a:pt x="907" y="42"/>
                      <a:pt x="907" y="42"/>
                      <a:pt x="907" y="42"/>
                    </a:cubicBezTo>
                    <a:cubicBezTo>
                      <a:pt x="904" y="42"/>
                      <a:pt x="904" y="42"/>
                      <a:pt x="904" y="42"/>
                    </a:cubicBezTo>
                    <a:cubicBezTo>
                      <a:pt x="904" y="38"/>
                      <a:pt x="904" y="38"/>
                      <a:pt x="904" y="38"/>
                    </a:cubicBezTo>
                    <a:cubicBezTo>
                      <a:pt x="906" y="34"/>
                      <a:pt x="906" y="34"/>
                      <a:pt x="906" y="34"/>
                    </a:cubicBezTo>
                    <a:cubicBezTo>
                      <a:pt x="906" y="31"/>
                      <a:pt x="906" y="31"/>
                      <a:pt x="906" y="31"/>
                    </a:cubicBezTo>
                    <a:cubicBezTo>
                      <a:pt x="903" y="30"/>
                      <a:pt x="903" y="30"/>
                      <a:pt x="903" y="30"/>
                    </a:cubicBezTo>
                    <a:cubicBezTo>
                      <a:pt x="897" y="41"/>
                      <a:pt x="897" y="41"/>
                      <a:pt x="897" y="41"/>
                    </a:cubicBezTo>
                    <a:cubicBezTo>
                      <a:pt x="889" y="45"/>
                      <a:pt x="889" y="45"/>
                      <a:pt x="889" y="45"/>
                    </a:cubicBezTo>
                    <a:cubicBezTo>
                      <a:pt x="886" y="44"/>
                      <a:pt x="886" y="44"/>
                      <a:pt x="886" y="44"/>
                    </a:cubicBezTo>
                    <a:cubicBezTo>
                      <a:pt x="889" y="38"/>
                      <a:pt x="889" y="38"/>
                      <a:pt x="889" y="38"/>
                    </a:cubicBezTo>
                    <a:cubicBezTo>
                      <a:pt x="893" y="37"/>
                      <a:pt x="893" y="37"/>
                      <a:pt x="893" y="37"/>
                    </a:cubicBezTo>
                    <a:cubicBezTo>
                      <a:pt x="897" y="30"/>
                      <a:pt x="897" y="30"/>
                      <a:pt x="897" y="30"/>
                    </a:cubicBezTo>
                    <a:cubicBezTo>
                      <a:pt x="896" y="25"/>
                      <a:pt x="896" y="25"/>
                      <a:pt x="896" y="25"/>
                    </a:cubicBezTo>
                    <a:cubicBezTo>
                      <a:pt x="898" y="21"/>
                      <a:pt x="898" y="21"/>
                      <a:pt x="898" y="21"/>
                    </a:cubicBezTo>
                    <a:cubicBezTo>
                      <a:pt x="898" y="19"/>
                      <a:pt x="898" y="19"/>
                      <a:pt x="898" y="19"/>
                    </a:cubicBezTo>
                    <a:cubicBezTo>
                      <a:pt x="901" y="17"/>
                      <a:pt x="901" y="17"/>
                      <a:pt x="901" y="17"/>
                    </a:cubicBezTo>
                    <a:cubicBezTo>
                      <a:pt x="901" y="15"/>
                      <a:pt x="901" y="15"/>
                      <a:pt x="901" y="15"/>
                    </a:cubicBezTo>
                    <a:cubicBezTo>
                      <a:pt x="895" y="13"/>
                      <a:pt x="895" y="13"/>
                      <a:pt x="895" y="13"/>
                    </a:cubicBezTo>
                    <a:cubicBezTo>
                      <a:pt x="894" y="11"/>
                      <a:pt x="894" y="11"/>
                      <a:pt x="894" y="11"/>
                    </a:cubicBezTo>
                    <a:cubicBezTo>
                      <a:pt x="894" y="5"/>
                      <a:pt x="894" y="5"/>
                      <a:pt x="894" y="5"/>
                    </a:cubicBezTo>
                    <a:cubicBezTo>
                      <a:pt x="892" y="4"/>
                      <a:pt x="892" y="4"/>
                      <a:pt x="892" y="4"/>
                    </a:cubicBezTo>
                    <a:cubicBezTo>
                      <a:pt x="887" y="9"/>
                      <a:pt x="887" y="9"/>
                      <a:pt x="887" y="9"/>
                    </a:cubicBezTo>
                    <a:cubicBezTo>
                      <a:pt x="882" y="8"/>
                      <a:pt x="882" y="8"/>
                      <a:pt x="882" y="8"/>
                    </a:cubicBezTo>
                    <a:cubicBezTo>
                      <a:pt x="880" y="2"/>
                      <a:pt x="880" y="2"/>
                      <a:pt x="880" y="2"/>
                    </a:cubicBezTo>
                    <a:cubicBezTo>
                      <a:pt x="877" y="2"/>
                      <a:pt x="877" y="2"/>
                      <a:pt x="877" y="2"/>
                    </a:cubicBezTo>
                    <a:cubicBezTo>
                      <a:pt x="874" y="6"/>
                      <a:pt x="874" y="6"/>
                      <a:pt x="874" y="6"/>
                    </a:cubicBezTo>
                    <a:cubicBezTo>
                      <a:pt x="869" y="0"/>
                      <a:pt x="869" y="0"/>
                      <a:pt x="869" y="0"/>
                    </a:cubicBezTo>
                    <a:cubicBezTo>
                      <a:pt x="867" y="0"/>
                      <a:pt x="867" y="0"/>
                      <a:pt x="867" y="0"/>
                    </a:cubicBezTo>
                    <a:cubicBezTo>
                      <a:pt x="862" y="5"/>
                      <a:pt x="862" y="5"/>
                      <a:pt x="862" y="5"/>
                    </a:cubicBezTo>
                    <a:cubicBezTo>
                      <a:pt x="861" y="9"/>
                      <a:pt x="861" y="9"/>
                      <a:pt x="861" y="9"/>
                    </a:cubicBezTo>
                    <a:cubicBezTo>
                      <a:pt x="858" y="10"/>
                      <a:pt x="858" y="10"/>
                      <a:pt x="858" y="10"/>
                    </a:cubicBezTo>
                    <a:cubicBezTo>
                      <a:pt x="860" y="15"/>
                      <a:pt x="860" y="15"/>
                      <a:pt x="860" y="15"/>
                    </a:cubicBezTo>
                    <a:cubicBezTo>
                      <a:pt x="856" y="19"/>
                      <a:pt x="856" y="19"/>
                      <a:pt x="856" y="19"/>
                    </a:cubicBezTo>
                    <a:cubicBezTo>
                      <a:pt x="856" y="26"/>
                      <a:pt x="856" y="26"/>
                      <a:pt x="856" y="26"/>
                    </a:cubicBezTo>
                    <a:cubicBezTo>
                      <a:pt x="857" y="31"/>
                      <a:pt x="857" y="31"/>
                      <a:pt x="857" y="31"/>
                    </a:cubicBezTo>
                    <a:cubicBezTo>
                      <a:pt x="853" y="37"/>
                      <a:pt x="853" y="37"/>
                      <a:pt x="853" y="37"/>
                    </a:cubicBezTo>
                    <a:cubicBezTo>
                      <a:pt x="853" y="57"/>
                      <a:pt x="853" y="57"/>
                      <a:pt x="853" y="57"/>
                    </a:cubicBezTo>
                    <a:cubicBezTo>
                      <a:pt x="857" y="62"/>
                      <a:pt x="857" y="62"/>
                      <a:pt x="857" y="62"/>
                    </a:cubicBezTo>
                    <a:cubicBezTo>
                      <a:pt x="857" y="67"/>
                      <a:pt x="857" y="67"/>
                      <a:pt x="857" y="67"/>
                    </a:cubicBezTo>
                    <a:cubicBezTo>
                      <a:pt x="854" y="67"/>
                      <a:pt x="854" y="67"/>
                      <a:pt x="854" y="67"/>
                    </a:cubicBezTo>
                    <a:cubicBezTo>
                      <a:pt x="854" y="72"/>
                      <a:pt x="854" y="72"/>
                      <a:pt x="854" y="72"/>
                    </a:cubicBezTo>
                    <a:cubicBezTo>
                      <a:pt x="858" y="77"/>
                      <a:pt x="858" y="77"/>
                      <a:pt x="858" y="77"/>
                    </a:cubicBezTo>
                    <a:cubicBezTo>
                      <a:pt x="861" y="77"/>
                      <a:pt x="861" y="77"/>
                      <a:pt x="861" y="77"/>
                    </a:cubicBezTo>
                    <a:cubicBezTo>
                      <a:pt x="865" y="84"/>
                      <a:pt x="865" y="84"/>
                      <a:pt x="865" y="84"/>
                    </a:cubicBezTo>
                    <a:cubicBezTo>
                      <a:pt x="870" y="85"/>
                      <a:pt x="870" y="85"/>
                      <a:pt x="870" y="85"/>
                    </a:cubicBezTo>
                    <a:cubicBezTo>
                      <a:pt x="865" y="89"/>
                      <a:pt x="865" y="89"/>
                      <a:pt x="865" y="89"/>
                    </a:cubicBezTo>
                    <a:cubicBezTo>
                      <a:pt x="867" y="94"/>
                      <a:pt x="867" y="94"/>
                      <a:pt x="867" y="94"/>
                    </a:cubicBezTo>
                    <a:cubicBezTo>
                      <a:pt x="867" y="98"/>
                      <a:pt x="867" y="98"/>
                      <a:pt x="867" y="98"/>
                    </a:cubicBezTo>
                    <a:cubicBezTo>
                      <a:pt x="873" y="98"/>
                      <a:pt x="873" y="98"/>
                      <a:pt x="873" y="98"/>
                    </a:cubicBezTo>
                    <a:cubicBezTo>
                      <a:pt x="878" y="96"/>
                      <a:pt x="878" y="96"/>
                      <a:pt x="878" y="96"/>
                    </a:cubicBezTo>
                    <a:cubicBezTo>
                      <a:pt x="884" y="99"/>
                      <a:pt x="884" y="99"/>
                      <a:pt x="884" y="99"/>
                    </a:cubicBezTo>
                    <a:cubicBezTo>
                      <a:pt x="889" y="99"/>
                      <a:pt x="889" y="99"/>
                      <a:pt x="889" y="99"/>
                    </a:cubicBezTo>
                    <a:cubicBezTo>
                      <a:pt x="891" y="102"/>
                      <a:pt x="891" y="102"/>
                      <a:pt x="891" y="102"/>
                    </a:cubicBezTo>
                    <a:cubicBezTo>
                      <a:pt x="888" y="105"/>
                      <a:pt x="888" y="105"/>
                      <a:pt x="888" y="105"/>
                    </a:cubicBezTo>
                    <a:cubicBezTo>
                      <a:pt x="885" y="104"/>
                      <a:pt x="885" y="104"/>
                      <a:pt x="885" y="104"/>
                    </a:cubicBezTo>
                    <a:cubicBezTo>
                      <a:pt x="882" y="104"/>
                      <a:pt x="882" y="104"/>
                      <a:pt x="882" y="104"/>
                    </a:cubicBezTo>
                    <a:cubicBezTo>
                      <a:pt x="877" y="102"/>
                      <a:pt x="877" y="102"/>
                      <a:pt x="877" y="102"/>
                    </a:cubicBezTo>
                    <a:cubicBezTo>
                      <a:pt x="869" y="106"/>
                      <a:pt x="869" y="106"/>
                      <a:pt x="869" y="106"/>
                    </a:cubicBezTo>
                    <a:cubicBezTo>
                      <a:pt x="867" y="104"/>
                      <a:pt x="867" y="104"/>
                      <a:pt x="867" y="104"/>
                    </a:cubicBezTo>
                    <a:cubicBezTo>
                      <a:pt x="863" y="106"/>
                      <a:pt x="863" y="106"/>
                      <a:pt x="863" y="106"/>
                    </a:cubicBezTo>
                    <a:cubicBezTo>
                      <a:pt x="859" y="105"/>
                      <a:pt x="859" y="105"/>
                      <a:pt x="859" y="105"/>
                    </a:cubicBezTo>
                    <a:cubicBezTo>
                      <a:pt x="856" y="105"/>
                      <a:pt x="856" y="105"/>
                      <a:pt x="856" y="105"/>
                    </a:cubicBezTo>
                    <a:cubicBezTo>
                      <a:pt x="854" y="108"/>
                      <a:pt x="854" y="108"/>
                      <a:pt x="854" y="108"/>
                    </a:cubicBezTo>
                    <a:cubicBezTo>
                      <a:pt x="846" y="108"/>
                      <a:pt x="846" y="108"/>
                      <a:pt x="846" y="108"/>
                    </a:cubicBezTo>
                    <a:cubicBezTo>
                      <a:pt x="844" y="111"/>
                      <a:pt x="844" y="111"/>
                      <a:pt x="844" y="111"/>
                    </a:cubicBezTo>
                    <a:cubicBezTo>
                      <a:pt x="844" y="113"/>
                      <a:pt x="844" y="113"/>
                      <a:pt x="844" y="113"/>
                    </a:cubicBezTo>
                    <a:cubicBezTo>
                      <a:pt x="848" y="115"/>
                      <a:pt x="848" y="115"/>
                      <a:pt x="848" y="115"/>
                    </a:cubicBezTo>
                    <a:cubicBezTo>
                      <a:pt x="849" y="118"/>
                      <a:pt x="849" y="118"/>
                      <a:pt x="849" y="118"/>
                    </a:cubicBezTo>
                    <a:cubicBezTo>
                      <a:pt x="853" y="117"/>
                      <a:pt x="853" y="117"/>
                      <a:pt x="853" y="117"/>
                    </a:cubicBezTo>
                    <a:cubicBezTo>
                      <a:pt x="855" y="119"/>
                      <a:pt x="855" y="119"/>
                      <a:pt x="855" y="119"/>
                    </a:cubicBezTo>
                    <a:cubicBezTo>
                      <a:pt x="859" y="116"/>
                      <a:pt x="859" y="116"/>
                      <a:pt x="859" y="116"/>
                    </a:cubicBezTo>
                    <a:cubicBezTo>
                      <a:pt x="863" y="122"/>
                      <a:pt x="863" y="122"/>
                      <a:pt x="863" y="122"/>
                    </a:cubicBezTo>
                    <a:cubicBezTo>
                      <a:pt x="867" y="125"/>
                      <a:pt x="867" y="125"/>
                      <a:pt x="867" y="125"/>
                    </a:cubicBezTo>
                    <a:cubicBezTo>
                      <a:pt x="871" y="134"/>
                      <a:pt x="871" y="134"/>
                      <a:pt x="871" y="134"/>
                    </a:cubicBezTo>
                    <a:cubicBezTo>
                      <a:pt x="868" y="143"/>
                      <a:pt x="868" y="143"/>
                      <a:pt x="868" y="143"/>
                    </a:cubicBezTo>
                    <a:cubicBezTo>
                      <a:pt x="863" y="146"/>
                      <a:pt x="863" y="146"/>
                      <a:pt x="863" y="146"/>
                    </a:cubicBezTo>
                    <a:cubicBezTo>
                      <a:pt x="866" y="136"/>
                      <a:pt x="866" y="136"/>
                      <a:pt x="866" y="136"/>
                    </a:cubicBezTo>
                    <a:cubicBezTo>
                      <a:pt x="864" y="134"/>
                      <a:pt x="864" y="134"/>
                      <a:pt x="864" y="134"/>
                    </a:cubicBezTo>
                    <a:cubicBezTo>
                      <a:pt x="864" y="127"/>
                      <a:pt x="864" y="127"/>
                      <a:pt x="864" y="127"/>
                    </a:cubicBezTo>
                    <a:cubicBezTo>
                      <a:pt x="858" y="127"/>
                      <a:pt x="858" y="127"/>
                      <a:pt x="858" y="127"/>
                    </a:cubicBezTo>
                    <a:cubicBezTo>
                      <a:pt x="857" y="126"/>
                      <a:pt x="857" y="126"/>
                      <a:pt x="857" y="126"/>
                    </a:cubicBezTo>
                    <a:cubicBezTo>
                      <a:pt x="857" y="123"/>
                      <a:pt x="857" y="123"/>
                      <a:pt x="857" y="123"/>
                    </a:cubicBezTo>
                    <a:cubicBezTo>
                      <a:pt x="855" y="122"/>
                      <a:pt x="855" y="122"/>
                      <a:pt x="855" y="122"/>
                    </a:cubicBezTo>
                    <a:cubicBezTo>
                      <a:pt x="851" y="124"/>
                      <a:pt x="851" y="124"/>
                      <a:pt x="851" y="124"/>
                    </a:cubicBezTo>
                    <a:cubicBezTo>
                      <a:pt x="846" y="125"/>
                      <a:pt x="846" y="125"/>
                      <a:pt x="846" y="125"/>
                    </a:cubicBezTo>
                    <a:cubicBezTo>
                      <a:pt x="842" y="130"/>
                      <a:pt x="842" y="130"/>
                      <a:pt x="842" y="130"/>
                    </a:cubicBezTo>
                    <a:cubicBezTo>
                      <a:pt x="846" y="131"/>
                      <a:pt x="846" y="131"/>
                      <a:pt x="846" y="131"/>
                    </a:cubicBezTo>
                    <a:cubicBezTo>
                      <a:pt x="844" y="134"/>
                      <a:pt x="844" y="134"/>
                      <a:pt x="844" y="134"/>
                    </a:cubicBezTo>
                    <a:cubicBezTo>
                      <a:pt x="840" y="134"/>
                      <a:pt x="840" y="134"/>
                      <a:pt x="840" y="134"/>
                    </a:cubicBezTo>
                    <a:cubicBezTo>
                      <a:pt x="843" y="137"/>
                      <a:pt x="843" y="137"/>
                      <a:pt x="843" y="137"/>
                    </a:cubicBezTo>
                    <a:cubicBezTo>
                      <a:pt x="842" y="140"/>
                      <a:pt x="842" y="140"/>
                      <a:pt x="842" y="140"/>
                    </a:cubicBezTo>
                    <a:cubicBezTo>
                      <a:pt x="836" y="145"/>
                      <a:pt x="836" y="145"/>
                      <a:pt x="836" y="145"/>
                    </a:cubicBezTo>
                    <a:cubicBezTo>
                      <a:pt x="836" y="140"/>
                      <a:pt x="836" y="140"/>
                      <a:pt x="836" y="140"/>
                    </a:cubicBezTo>
                    <a:cubicBezTo>
                      <a:pt x="834" y="140"/>
                      <a:pt x="834" y="140"/>
                      <a:pt x="834" y="140"/>
                    </a:cubicBezTo>
                    <a:cubicBezTo>
                      <a:pt x="832" y="142"/>
                      <a:pt x="832" y="142"/>
                      <a:pt x="832" y="142"/>
                    </a:cubicBezTo>
                    <a:cubicBezTo>
                      <a:pt x="833" y="147"/>
                      <a:pt x="833" y="147"/>
                      <a:pt x="833" y="147"/>
                    </a:cubicBezTo>
                    <a:cubicBezTo>
                      <a:pt x="832" y="152"/>
                      <a:pt x="832" y="152"/>
                      <a:pt x="832" y="152"/>
                    </a:cubicBezTo>
                    <a:cubicBezTo>
                      <a:pt x="829" y="152"/>
                      <a:pt x="829" y="152"/>
                      <a:pt x="829" y="152"/>
                    </a:cubicBezTo>
                    <a:cubicBezTo>
                      <a:pt x="828" y="145"/>
                      <a:pt x="828" y="145"/>
                      <a:pt x="828" y="145"/>
                    </a:cubicBezTo>
                    <a:cubicBezTo>
                      <a:pt x="825" y="141"/>
                      <a:pt x="825" y="141"/>
                      <a:pt x="825" y="141"/>
                    </a:cubicBezTo>
                    <a:cubicBezTo>
                      <a:pt x="824" y="142"/>
                      <a:pt x="824" y="142"/>
                      <a:pt x="824" y="142"/>
                    </a:cubicBezTo>
                    <a:cubicBezTo>
                      <a:pt x="825" y="147"/>
                      <a:pt x="825" y="147"/>
                      <a:pt x="825" y="147"/>
                    </a:cubicBezTo>
                    <a:cubicBezTo>
                      <a:pt x="822" y="153"/>
                      <a:pt x="822" y="153"/>
                      <a:pt x="822" y="153"/>
                    </a:cubicBezTo>
                    <a:cubicBezTo>
                      <a:pt x="820" y="160"/>
                      <a:pt x="820" y="160"/>
                      <a:pt x="820" y="160"/>
                    </a:cubicBezTo>
                    <a:cubicBezTo>
                      <a:pt x="817" y="156"/>
                      <a:pt x="817" y="156"/>
                      <a:pt x="817" y="156"/>
                    </a:cubicBezTo>
                    <a:cubicBezTo>
                      <a:pt x="817" y="154"/>
                      <a:pt x="817" y="154"/>
                      <a:pt x="817" y="154"/>
                    </a:cubicBezTo>
                    <a:cubicBezTo>
                      <a:pt x="820" y="143"/>
                      <a:pt x="820" y="143"/>
                      <a:pt x="820" y="143"/>
                    </a:cubicBezTo>
                    <a:cubicBezTo>
                      <a:pt x="819" y="141"/>
                      <a:pt x="819" y="141"/>
                      <a:pt x="819" y="141"/>
                    </a:cubicBezTo>
                    <a:cubicBezTo>
                      <a:pt x="816" y="142"/>
                      <a:pt x="813" y="142"/>
                      <a:pt x="810" y="141"/>
                    </a:cubicBezTo>
                    <a:cubicBezTo>
                      <a:pt x="805" y="143"/>
                      <a:pt x="805" y="143"/>
                      <a:pt x="805" y="143"/>
                    </a:cubicBezTo>
                    <a:cubicBezTo>
                      <a:pt x="801" y="142"/>
                      <a:pt x="801" y="142"/>
                      <a:pt x="801" y="142"/>
                    </a:cubicBezTo>
                    <a:cubicBezTo>
                      <a:pt x="796" y="146"/>
                      <a:pt x="796" y="146"/>
                      <a:pt x="796" y="146"/>
                    </a:cubicBezTo>
                    <a:cubicBezTo>
                      <a:pt x="793" y="145"/>
                      <a:pt x="793" y="145"/>
                      <a:pt x="793" y="145"/>
                    </a:cubicBezTo>
                    <a:cubicBezTo>
                      <a:pt x="790" y="143"/>
                      <a:pt x="790" y="143"/>
                      <a:pt x="790" y="143"/>
                    </a:cubicBezTo>
                    <a:cubicBezTo>
                      <a:pt x="785" y="144"/>
                      <a:pt x="785" y="144"/>
                      <a:pt x="785" y="144"/>
                    </a:cubicBezTo>
                    <a:cubicBezTo>
                      <a:pt x="789" y="148"/>
                      <a:pt x="789" y="148"/>
                      <a:pt x="789" y="148"/>
                    </a:cubicBezTo>
                    <a:cubicBezTo>
                      <a:pt x="787" y="152"/>
                      <a:pt x="787" y="152"/>
                      <a:pt x="787" y="152"/>
                    </a:cubicBezTo>
                    <a:cubicBezTo>
                      <a:pt x="785" y="151"/>
                      <a:pt x="785" y="151"/>
                      <a:pt x="785" y="151"/>
                    </a:cubicBezTo>
                    <a:cubicBezTo>
                      <a:pt x="785" y="149"/>
                      <a:pt x="785" y="149"/>
                      <a:pt x="785" y="149"/>
                    </a:cubicBezTo>
                    <a:cubicBezTo>
                      <a:pt x="783" y="148"/>
                      <a:pt x="783" y="148"/>
                      <a:pt x="783" y="148"/>
                    </a:cubicBezTo>
                    <a:cubicBezTo>
                      <a:pt x="782" y="152"/>
                      <a:pt x="782" y="152"/>
                      <a:pt x="782" y="152"/>
                    </a:cubicBezTo>
                    <a:cubicBezTo>
                      <a:pt x="780" y="154"/>
                      <a:pt x="780" y="154"/>
                      <a:pt x="780" y="154"/>
                    </a:cubicBezTo>
                    <a:cubicBezTo>
                      <a:pt x="780" y="163"/>
                      <a:pt x="780" y="163"/>
                      <a:pt x="780" y="163"/>
                    </a:cubicBezTo>
                    <a:cubicBezTo>
                      <a:pt x="782" y="166"/>
                      <a:pt x="782" y="166"/>
                      <a:pt x="782" y="166"/>
                    </a:cubicBezTo>
                    <a:cubicBezTo>
                      <a:pt x="786" y="161"/>
                      <a:pt x="786" y="161"/>
                      <a:pt x="786" y="161"/>
                    </a:cubicBezTo>
                    <a:cubicBezTo>
                      <a:pt x="788" y="163"/>
                      <a:pt x="788" y="163"/>
                      <a:pt x="788" y="163"/>
                    </a:cubicBezTo>
                    <a:cubicBezTo>
                      <a:pt x="794" y="159"/>
                      <a:pt x="794" y="159"/>
                      <a:pt x="794" y="159"/>
                    </a:cubicBezTo>
                    <a:cubicBezTo>
                      <a:pt x="797" y="160"/>
                      <a:pt x="797" y="160"/>
                      <a:pt x="797" y="160"/>
                    </a:cubicBezTo>
                    <a:cubicBezTo>
                      <a:pt x="796" y="164"/>
                      <a:pt x="796" y="164"/>
                      <a:pt x="796" y="164"/>
                    </a:cubicBezTo>
                    <a:cubicBezTo>
                      <a:pt x="786" y="169"/>
                      <a:pt x="786" y="169"/>
                      <a:pt x="786" y="169"/>
                    </a:cubicBezTo>
                    <a:cubicBezTo>
                      <a:pt x="784" y="174"/>
                      <a:pt x="784" y="174"/>
                      <a:pt x="784" y="174"/>
                    </a:cubicBezTo>
                    <a:cubicBezTo>
                      <a:pt x="779" y="177"/>
                      <a:pt x="779" y="177"/>
                      <a:pt x="779" y="177"/>
                    </a:cubicBezTo>
                    <a:cubicBezTo>
                      <a:pt x="771" y="178"/>
                      <a:pt x="771" y="178"/>
                      <a:pt x="771" y="178"/>
                    </a:cubicBezTo>
                    <a:cubicBezTo>
                      <a:pt x="771" y="182"/>
                      <a:pt x="771" y="182"/>
                      <a:pt x="771" y="182"/>
                    </a:cubicBezTo>
                    <a:cubicBezTo>
                      <a:pt x="772" y="184"/>
                      <a:pt x="772" y="184"/>
                      <a:pt x="772" y="184"/>
                    </a:cubicBezTo>
                    <a:cubicBezTo>
                      <a:pt x="766" y="186"/>
                      <a:pt x="766" y="186"/>
                      <a:pt x="766" y="186"/>
                    </a:cubicBezTo>
                    <a:cubicBezTo>
                      <a:pt x="763" y="184"/>
                      <a:pt x="763" y="184"/>
                      <a:pt x="763" y="184"/>
                    </a:cubicBezTo>
                    <a:cubicBezTo>
                      <a:pt x="761" y="185"/>
                      <a:pt x="761" y="185"/>
                      <a:pt x="761" y="185"/>
                    </a:cubicBezTo>
                    <a:cubicBezTo>
                      <a:pt x="760" y="189"/>
                      <a:pt x="760" y="189"/>
                      <a:pt x="760" y="189"/>
                    </a:cubicBezTo>
                    <a:cubicBezTo>
                      <a:pt x="758" y="190"/>
                      <a:pt x="758" y="190"/>
                      <a:pt x="758" y="190"/>
                    </a:cubicBezTo>
                    <a:cubicBezTo>
                      <a:pt x="753" y="192"/>
                      <a:pt x="753" y="192"/>
                      <a:pt x="753" y="192"/>
                    </a:cubicBezTo>
                    <a:cubicBezTo>
                      <a:pt x="752" y="194"/>
                      <a:pt x="752" y="194"/>
                      <a:pt x="752" y="194"/>
                    </a:cubicBezTo>
                    <a:cubicBezTo>
                      <a:pt x="754" y="198"/>
                      <a:pt x="754" y="198"/>
                      <a:pt x="754" y="198"/>
                    </a:cubicBezTo>
                    <a:cubicBezTo>
                      <a:pt x="752" y="198"/>
                      <a:pt x="752" y="198"/>
                      <a:pt x="752" y="198"/>
                    </a:cubicBezTo>
                    <a:cubicBezTo>
                      <a:pt x="751" y="202"/>
                      <a:pt x="751" y="202"/>
                      <a:pt x="751" y="202"/>
                    </a:cubicBezTo>
                    <a:cubicBezTo>
                      <a:pt x="749" y="203"/>
                      <a:pt x="749" y="203"/>
                      <a:pt x="749" y="203"/>
                    </a:cubicBezTo>
                    <a:cubicBezTo>
                      <a:pt x="748" y="200"/>
                      <a:pt x="748" y="200"/>
                      <a:pt x="748" y="200"/>
                    </a:cubicBezTo>
                    <a:cubicBezTo>
                      <a:pt x="746" y="200"/>
                      <a:pt x="746" y="200"/>
                      <a:pt x="746" y="200"/>
                    </a:cubicBezTo>
                    <a:cubicBezTo>
                      <a:pt x="743" y="206"/>
                      <a:pt x="743" y="206"/>
                      <a:pt x="743" y="206"/>
                    </a:cubicBezTo>
                    <a:cubicBezTo>
                      <a:pt x="743" y="209"/>
                      <a:pt x="743" y="209"/>
                      <a:pt x="743" y="209"/>
                    </a:cubicBezTo>
                    <a:cubicBezTo>
                      <a:pt x="742" y="210"/>
                      <a:pt x="742" y="210"/>
                      <a:pt x="742" y="210"/>
                    </a:cubicBezTo>
                    <a:cubicBezTo>
                      <a:pt x="742" y="214"/>
                      <a:pt x="742" y="214"/>
                      <a:pt x="742" y="214"/>
                    </a:cubicBezTo>
                    <a:cubicBezTo>
                      <a:pt x="739" y="219"/>
                      <a:pt x="739" y="219"/>
                      <a:pt x="739" y="219"/>
                    </a:cubicBezTo>
                    <a:cubicBezTo>
                      <a:pt x="739" y="223"/>
                      <a:pt x="739" y="223"/>
                      <a:pt x="739" y="223"/>
                    </a:cubicBezTo>
                    <a:cubicBezTo>
                      <a:pt x="735" y="225"/>
                      <a:pt x="735" y="225"/>
                      <a:pt x="735" y="225"/>
                    </a:cubicBezTo>
                    <a:cubicBezTo>
                      <a:pt x="729" y="225"/>
                      <a:pt x="729" y="225"/>
                      <a:pt x="729" y="225"/>
                    </a:cubicBezTo>
                    <a:cubicBezTo>
                      <a:pt x="729" y="226"/>
                      <a:pt x="730" y="227"/>
                      <a:pt x="730" y="228"/>
                    </a:cubicBezTo>
                    <a:cubicBezTo>
                      <a:pt x="730" y="229"/>
                      <a:pt x="730" y="230"/>
                      <a:pt x="730" y="231"/>
                    </a:cubicBezTo>
                    <a:cubicBezTo>
                      <a:pt x="738" y="233"/>
                      <a:pt x="738" y="233"/>
                      <a:pt x="738" y="233"/>
                    </a:cubicBezTo>
                    <a:cubicBezTo>
                      <a:pt x="736" y="236"/>
                      <a:pt x="736" y="236"/>
                      <a:pt x="736" y="236"/>
                    </a:cubicBezTo>
                    <a:cubicBezTo>
                      <a:pt x="732" y="235"/>
                      <a:pt x="732" y="235"/>
                      <a:pt x="732" y="235"/>
                    </a:cubicBezTo>
                    <a:cubicBezTo>
                      <a:pt x="732" y="237"/>
                      <a:pt x="732" y="237"/>
                      <a:pt x="732" y="237"/>
                    </a:cubicBezTo>
                    <a:cubicBezTo>
                      <a:pt x="732" y="237"/>
                      <a:pt x="732" y="237"/>
                      <a:pt x="732" y="237"/>
                    </a:cubicBezTo>
                    <a:cubicBezTo>
                      <a:pt x="734" y="239"/>
                      <a:pt x="734" y="239"/>
                      <a:pt x="734" y="239"/>
                    </a:cubicBezTo>
                    <a:cubicBezTo>
                      <a:pt x="733" y="248"/>
                      <a:pt x="733" y="248"/>
                      <a:pt x="733" y="248"/>
                    </a:cubicBezTo>
                    <a:cubicBezTo>
                      <a:pt x="733" y="249"/>
                      <a:pt x="733" y="249"/>
                      <a:pt x="733" y="249"/>
                    </a:cubicBezTo>
                    <a:cubicBezTo>
                      <a:pt x="733" y="254"/>
                      <a:pt x="733" y="258"/>
                      <a:pt x="732" y="263"/>
                    </a:cubicBezTo>
                    <a:cubicBezTo>
                      <a:pt x="733" y="266"/>
                      <a:pt x="733" y="266"/>
                      <a:pt x="733" y="266"/>
                    </a:cubicBezTo>
                    <a:cubicBezTo>
                      <a:pt x="736" y="269"/>
                      <a:pt x="736" y="269"/>
                      <a:pt x="736" y="269"/>
                    </a:cubicBezTo>
                    <a:cubicBezTo>
                      <a:pt x="740" y="268"/>
                      <a:pt x="740" y="268"/>
                      <a:pt x="740" y="268"/>
                    </a:cubicBezTo>
                    <a:cubicBezTo>
                      <a:pt x="742" y="267"/>
                      <a:pt x="742" y="267"/>
                      <a:pt x="742" y="267"/>
                    </a:cubicBezTo>
                    <a:cubicBezTo>
                      <a:pt x="743" y="270"/>
                      <a:pt x="743" y="270"/>
                      <a:pt x="743" y="270"/>
                    </a:cubicBezTo>
                    <a:cubicBezTo>
                      <a:pt x="739" y="272"/>
                      <a:pt x="739" y="272"/>
                      <a:pt x="739" y="272"/>
                    </a:cubicBezTo>
                    <a:cubicBezTo>
                      <a:pt x="738" y="272"/>
                      <a:pt x="738" y="272"/>
                      <a:pt x="738" y="272"/>
                    </a:cubicBezTo>
                    <a:cubicBezTo>
                      <a:pt x="739" y="274"/>
                      <a:pt x="740" y="277"/>
                      <a:pt x="740" y="279"/>
                    </a:cubicBezTo>
                    <a:cubicBezTo>
                      <a:pt x="740" y="279"/>
                      <a:pt x="740" y="279"/>
                      <a:pt x="740" y="279"/>
                    </a:cubicBezTo>
                    <a:cubicBezTo>
                      <a:pt x="742" y="285"/>
                      <a:pt x="742" y="285"/>
                      <a:pt x="742" y="285"/>
                    </a:cubicBezTo>
                    <a:cubicBezTo>
                      <a:pt x="744" y="287"/>
                      <a:pt x="744" y="287"/>
                      <a:pt x="744" y="287"/>
                    </a:cubicBezTo>
                    <a:cubicBezTo>
                      <a:pt x="746" y="285"/>
                      <a:pt x="746" y="285"/>
                      <a:pt x="746" y="285"/>
                    </a:cubicBezTo>
                    <a:cubicBezTo>
                      <a:pt x="752" y="285"/>
                      <a:pt x="752" y="285"/>
                      <a:pt x="752" y="285"/>
                    </a:cubicBezTo>
                    <a:cubicBezTo>
                      <a:pt x="751" y="289"/>
                      <a:pt x="751" y="289"/>
                      <a:pt x="751" y="289"/>
                    </a:cubicBezTo>
                    <a:cubicBezTo>
                      <a:pt x="756" y="293"/>
                      <a:pt x="756" y="293"/>
                      <a:pt x="756" y="293"/>
                    </a:cubicBezTo>
                    <a:cubicBezTo>
                      <a:pt x="760" y="293"/>
                      <a:pt x="760" y="293"/>
                      <a:pt x="760" y="293"/>
                    </a:cubicBezTo>
                    <a:cubicBezTo>
                      <a:pt x="763" y="299"/>
                      <a:pt x="763" y="299"/>
                      <a:pt x="763" y="299"/>
                    </a:cubicBezTo>
                    <a:cubicBezTo>
                      <a:pt x="760" y="307"/>
                      <a:pt x="760" y="307"/>
                      <a:pt x="760" y="307"/>
                    </a:cubicBezTo>
                    <a:cubicBezTo>
                      <a:pt x="753" y="312"/>
                      <a:pt x="753" y="312"/>
                      <a:pt x="753" y="312"/>
                    </a:cubicBezTo>
                    <a:cubicBezTo>
                      <a:pt x="750" y="317"/>
                      <a:pt x="750" y="317"/>
                      <a:pt x="750" y="317"/>
                    </a:cubicBezTo>
                    <a:cubicBezTo>
                      <a:pt x="750" y="320"/>
                      <a:pt x="750" y="320"/>
                      <a:pt x="750" y="320"/>
                    </a:cubicBezTo>
                    <a:cubicBezTo>
                      <a:pt x="757" y="328"/>
                      <a:pt x="757" y="328"/>
                      <a:pt x="757" y="328"/>
                    </a:cubicBezTo>
                    <a:cubicBezTo>
                      <a:pt x="761" y="330"/>
                      <a:pt x="761" y="330"/>
                      <a:pt x="761" y="330"/>
                    </a:cubicBezTo>
                    <a:cubicBezTo>
                      <a:pt x="754" y="330"/>
                      <a:pt x="754" y="330"/>
                      <a:pt x="754" y="330"/>
                    </a:cubicBezTo>
                    <a:cubicBezTo>
                      <a:pt x="746" y="323"/>
                      <a:pt x="746" y="323"/>
                      <a:pt x="746" y="323"/>
                    </a:cubicBezTo>
                    <a:cubicBezTo>
                      <a:pt x="746" y="318"/>
                      <a:pt x="746" y="318"/>
                      <a:pt x="746" y="318"/>
                    </a:cubicBezTo>
                    <a:cubicBezTo>
                      <a:pt x="750" y="309"/>
                      <a:pt x="750" y="309"/>
                      <a:pt x="750" y="309"/>
                    </a:cubicBezTo>
                    <a:cubicBezTo>
                      <a:pt x="752" y="307"/>
                      <a:pt x="752" y="307"/>
                      <a:pt x="752" y="307"/>
                    </a:cubicBezTo>
                    <a:cubicBezTo>
                      <a:pt x="752" y="304"/>
                      <a:pt x="752" y="304"/>
                      <a:pt x="752" y="304"/>
                    </a:cubicBezTo>
                    <a:cubicBezTo>
                      <a:pt x="754" y="299"/>
                      <a:pt x="754" y="299"/>
                      <a:pt x="754" y="299"/>
                    </a:cubicBezTo>
                    <a:cubicBezTo>
                      <a:pt x="753" y="297"/>
                      <a:pt x="753" y="297"/>
                      <a:pt x="753" y="297"/>
                    </a:cubicBezTo>
                    <a:cubicBezTo>
                      <a:pt x="740" y="304"/>
                      <a:pt x="740" y="304"/>
                      <a:pt x="740" y="304"/>
                    </a:cubicBezTo>
                    <a:cubicBezTo>
                      <a:pt x="733" y="306"/>
                      <a:pt x="733" y="306"/>
                      <a:pt x="733" y="306"/>
                    </a:cubicBezTo>
                    <a:cubicBezTo>
                      <a:pt x="732" y="312"/>
                      <a:pt x="732" y="312"/>
                      <a:pt x="732" y="312"/>
                    </a:cubicBezTo>
                    <a:cubicBezTo>
                      <a:pt x="727" y="314"/>
                      <a:pt x="727" y="314"/>
                      <a:pt x="727" y="314"/>
                    </a:cubicBezTo>
                    <a:cubicBezTo>
                      <a:pt x="724" y="312"/>
                      <a:pt x="724" y="312"/>
                      <a:pt x="724" y="312"/>
                    </a:cubicBezTo>
                    <a:cubicBezTo>
                      <a:pt x="719" y="313"/>
                      <a:pt x="719" y="313"/>
                      <a:pt x="719" y="313"/>
                    </a:cubicBezTo>
                    <a:cubicBezTo>
                      <a:pt x="714" y="319"/>
                      <a:pt x="714" y="319"/>
                      <a:pt x="714" y="319"/>
                    </a:cubicBezTo>
                    <a:cubicBezTo>
                      <a:pt x="700" y="325"/>
                      <a:pt x="700" y="325"/>
                      <a:pt x="700" y="325"/>
                    </a:cubicBezTo>
                    <a:cubicBezTo>
                      <a:pt x="690" y="328"/>
                      <a:pt x="690" y="328"/>
                      <a:pt x="690" y="328"/>
                    </a:cubicBezTo>
                    <a:cubicBezTo>
                      <a:pt x="686" y="328"/>
                      <a:pt x="686" y="328"/>
                      <a:pt x="686" y="328"/>
                    </a:cubicBezTo>
                    <a:cubicBezTo>
                      <a:pt x="681" y="333"/>
                      <a:pt x="681" y="333"/>
                      <a:pt x="681" y="333"/>
                    </a:cubicBezTo>
                    <a:cubicBezTo>
                      <a:pt x="676" y="333"/>
                      <a:pt x="676" y="333"/>
                      <a:pt x="676" y="333"/>
                    </a:cubicBezTo>
                    <a:cubicBezTo>
                      <a:pt x="673" y="336"/>
                      <a:pt x="673" y="336"/>
                      <a:pt x="673" y="336"/>
                    </a:cubicBezTo>
                    <a:cubicBezTo>
                      <a:pt x="678" y="340"/>
                      <a:pt x="678" y="340"/>
                      <a:pt x="678" y="340"/>
                    </a:cubicBezTo>
                    <a:cubicBezTo>
                      <a:pt x="677" y="345"/>
                      <a:pt x="677" y="345"/>
                      <a:pt x="677" y="345"/>
                    </a:cubicBezTo>
                    <a:cubicBezTo>
                      <a:pt x="676" y="349"/>
                      <a:pt x="676" y="349"/>
                      <a:pt x="676" y="349"/>
                    </a:cubicBezTo>
                    <a:cubicBezTo>
                      <a:pt x="678" y="352"/>
                      <a:pt x="678" y="352"/>
                      <a:pt x="678" y="352"/>
                    </a:cubicBezTo>
                    <a:cubicBezTo>
                      <a:pt x="681" y="352"/>
                      <a:pt x="681" y="352"/>
                      <a:pt x="681" y="352"/>
                    </a:cubicBezTo>
                    <a:cubicBezTo>
                      <a:pt x="682" y="355"/>
                      <a:pt x="682" y="355"/>
                      <a:pt x="682" y="355"/>
                    </a:cubicBezTo>
                    <a:cubicBezTo>
                      <a:pt x="681" y="358"/>
                      <a:pt x="681" y="358"/>
                      <a:pt x="681" y="358"/>
                    </a:cubicBezTo>
                    <a:cubicBezTo>
                      <a:pt x="687" y="363"/>
                      <a:pt x="687" y="363"/>
                      <a:pt x="687" y="363"/>
                    </a:cubicBezTo>
                    <a:cubicBezTo>
                      <a:pt x="692" y="373"/>
                      <a:pt x="692" y="373"/>
                      <a:pt x="692" y="373"/>
                    </a:cubicBezTo>
                    <a:cubicBezTo>
                      <a:pt x="692" y="381"/>
                      <a:pt x="692" y="381"/>
                      <a:pt x="692" y="381"/>
                    </a:cubicBezTo>
                    <a:cubicBezTo>
                      <a:pt x="693" y="384"/>
                      <a:pt x="693" y="384"/>
                      <a:pt x="693" y="384"/>
                    </a:cubicBezTo>
                    <a:cubicBezTo>
                      <a:pt x="695" y="384"/>
                      <a:pt x="695" y="384"/>
                      <a:pt x="695" y="384"/>
                    </a:cubicBezTo>
                    <a:cubicBezTo>
                      <a:pt x="695" y="390"/>
                      <a:pt x="695" y="390"/>
                      <a:pt x="695" y="390"/>
                    </a:cubicBezTo>
                    <a:cubicBezTo>
                      <a:pt x="701" y="394"/>
                      <a:pt x="701" y="394"/>
                      <a:pt x="701" y="394"/>
                    </a:cubicBezTo>
                    <a:cubicBezTo>
                      <a:pt x="705" y="394"/>
                      <a:pt x="705" y="394"/>
                      <a:pt x="705" y="394"/>
                    </a:cubicBezTo>
                    <a:cubicBezTo>
                      <a:pt x="717" y="394"/>
                      <a:pt x="717" y="394"/>
                      <a:pt x="717" y="394"/>
                    </a:cubicBezTo>
                    <a:cubicBezTo>
                      <a:pt x="722" y="391"/>
                      <a:pt x="722" y="391"/>
                      <a:pt x="722" y="391"/>
                    </a:cubicBezTo>
                    <a:cubicBezTo>
                      <a:pt x="722" y="394"/>
                      <a:pt x="722" y="394"/>
                      <a:pt x="722" y="394"/>
                    </a:cubicBezTo>
                    <a:cubicBezTo>
                      <a:pt x="724" y="398"/>
                      <a:pt x="724" y="398"/>
                      <a:pt x="724" y="398"/>
                    </a:cubicBezTo>
                    <a:cubicBezTo>
                      <a:pt x="723" y="404"/>
                      <a:pt x="723" y="404"/>
                      <a:pt x="723" y="404"/>
                    </a:cubicBezTo>
                    <a:cubicBezTo>
                      <a:pt x="729" y="407"/>
                      <a:pt x="729" y="407"/>
                      <a:pt x="729" y="407"/>
                    </a:cubicBezTo>
                    <a:cubicBezTo>
                      <a:pt x="732" y="413"/>
                      <a:pt x="732" y="413"/>
                      <a:pt x="732" y="413"/>
                    </a:cubicBezTo>
                    <a:cubicBezTo>
                      <a:pt x="741" y="414"/>
                      <a:pt x="741" y="414"/>
                      <a:pt x="741" y="414"/>
                    </a:cubicBezTo>
                    <a:cubicBezTo>
                      <a:pt x="748" y="419"/>
                      <a:pt x="748" y="419"/>
                      <a:pt x="748" y="419"/>
                    </a:cubicBezTo>
                    <a:cubicBezTo>
                      <a:pt x="750" y="419"/>
                      <a:pt x="750" y="419"/>
                      <a:pt x="750" y="419"/>
                    </a:cubicBezTo>
                    <a:cubicBezTo>
                      <a:pt x="754" y="424"/>
                      <a:pt x="754" y="424"/>
                      <a:pt x="754" y="424"/>
                    </a:cubicBezTo>
                    <a:cubicBezTo>
                      <a:pt x="755" y="435"/>
                      <a:pt x="755" y="435"/>
                      <a:pt x="755" y="435"/>
                    </a:cubicBezTo>
                    <a:cubicBezTo>
                      <a:pt x="756" y="440"/>
                      <a:pt x="756" y="440"/>
                      <a:pt x="756" y="440"/>
                    </a:cubicBezTo>
                    <a:cubicBezTo>
                      <a:pt x="755" y="445"/>
                      <a:pt x="755" y="445"/>
                      <a:pt x="755" y="445"/>
                    </a:cubicBezTo>
                    <a:cubicBezTo>
                      <a:pt x="759" y="451"/>
                      <a:pt x="759" y="451"/>
                      <a:pt x="759" y="451"/>
                    </a:cubicBezTo>
                    <a:cubicBezTo>
                      <a:pt x="763" y="454"/>
                      <a:pt x="763" y="454"/>
                      <a:pt x="763" y="454"/>
                    </a:cubicBezTo>
                    <a:cubicBezTo>
                      <a:pt x="768" y="464"/>
                      <a:pt x="768" y="464"/>
                      <a:pt x="768" y="464"/>
                    </a:cubicBezTo>
                    <a:cubicBezTo>
                      <a:pt x="771" y="474"/>
                      <a:pt x="771" y="474"/>
                      <a:pt x="771" y="474"/>
                    </a:cubicBezTo>
                    <a:cubicBezTo>
                      <a:pt x="776" y="479"/>
                      <a:pt x="776" y="479"/>
                      <a:pt x="776" y="479"/>
                    </a:cubicBezTo>
                    <a:cubicBezTo>
                      <a:pt x="777" y="483"/>
                      <a:pt x="777" y="483"/>
                      <a:pt x="777" y="483"/>
                    </a:cubicBezTo>
                    <a:cubicBezTo>
                      <a:pt x="773" y="493"/>
                      <a:pt x="773" y="493"/>
                      <a:pt x="773" y="493"/>
                    </a:cubicBezTo>
                    <a:cubicBezTo>
                      <a:pt x="771" y="494"/>
                      <a:pt x="771" y="494"/>
                      <a:pt x="771" y="494"/>
                    </a:cubicBezTo>
                    <a:cubicBezTo>
                      <a:pt x="768" y="492"/>
                      <a:pt x="768" y="492"/>
                      <a:pt x="768" y="492"/>
                    </a:cubicBezTo>
                    <a:cubicBezTo>
                      <a:pt x="771" y="499"/>
                      <a:pt x="771" y="499"/>
                      <a:pt x="771" y="499"/>
                    </a:cubicBezTo>
                    <a:cubicBezTo>
                      <a:pt x="777" y="499"/>
                      <a:pt x="777" y="499"/>
                      <a:pt x="777" y="499"/>
                    </a:cubicBezTo>
                    <a:cubicBezTo>
                      <a:pt x="781" y="502"/>
                      <a:pt x="781" y="502"/>
                      <a:pt x="781" y="502"/>
                    </a:cubicBezTo>
                    <a:cubicBezTo>
                      <a:pt x="788" y="511"/>
                      <a:pt x="788" y="511"/>
                      <a:pt x="788" y="511"/>
                    </a:cubicBezTo>
                    <a:cubicBezTo>
                      <a:pt x="794" y="514"/>
                      <a:pt x="794" y="514"/>
                      <a:pt x="794" y="514"/>
                    </a:cubicBezTo>
                    <a:cubicBezTo>
                      <a:pt x="795" y="514"/>
                      <a:pt x="795" y="514"/>
                      <a:pt x="795" y="514"/>
                    </a:cubicBezTo>
                    <a:cubicBezTo>
                      <a:pt x="797" y="515"/>
                      <a:pt x="797" y="515"/>
                      <a:pt x="797" y="515"/>
                    </a:cubicBezTo>
                    <a:cubicBezTo>
                      <a:pt x="803" y="509"/>
                      <a:pt x="803" y="509"/>
                      <a:pt x="803" y="509"/>
                    </a:cubicBezTo>
                    <a:cubicBezTo>
                      <a:pt x="809" y="508"/>
                      <a:pt x="809" y="508"/>
                      <a:pt x="809" y="508"/>
                    </a:cubicBezTo>
                    <a:cubicBezTo>
                      <a:pt x="816" y="513"/>
                      <a:pt x="816" y="513"/>
                      <a:pt x="816" y="513"/>
                    </a:cubicBezTo>
                    <a:cubicBezTo>
                      <a:pt x="821" y="515"/>
                      <a:pt x="821" y="515"/>
                      <a:pt x="821" y="515"/>
                    </a:cubicBezTo>
                    <a:cubicBezTo>
                      <a:pt x="824" y="516"/>
                      <a:pt x="824" y="516"/>
                      <a:pt x="824" y="516"/>
                    </a:cubicBezTo>
                    <a:cubicBezTo>
                      <a:pt x="827" y="521"/>
                      <a:pt x="827" y="521"/>
                      <a:pt x="827" y="521"/>
                    </a:cubicBezTo>
                    <a:cubicBezTo>
                      <a:pt x="828" y="530"/>
                      <a:pt x="828" y="530"/>
                      <a:pt x="828" y="530"/>
                    </a:cubicBezTo>
                    <a:cubicBezTo>
                      <a:pt x="826" y="522"/>
                      <a:pt x="826" y="522"/>
                      <a:pt x="826" y="522"/>
                    </a:cubicBezTo>
                    <a:cubicBezTo>
                      <a:pt x="823" y="518"/>
                      <a:pt x="823" y="518"/>
                      <a:pt x="823" y="518"/>
                    </a:cubicBezTo>
                    <a:cubicBezTo>
                      <a:pt x="817" y="518"/>
                      <a:pt x="817" y="518"/>
                      <a:pt x="817" y="518"/>
                    </a:cubicBezTo>
                    <a:cubicBezTo>
                      <a:pt x="809" y="510"/>
                      <a:pt x="809" y="510"/>
                      <a:pt x="809" y="510"/>
                    </a:cubicBezTo>
                    <a:cubicBezTo>
                      <a:pt x="805" y="510"/>
                      <a:pt x="805" y="510"/>
                      <a:pt x="805" y="510"/>
                    </a:cubicBezTo>
                    <a:cubicBezTo>
                      <a:pt x="800" y="517"/>
                      <a:pt x="800" y="517"/>
                      <a:pt x="800" y="517"/>
                    </a:cubicBezTo>
                    <a:cubicBezTo>
                      <a:pt x="800" y="523"/>
                      <a:pt x="800" y="523"/>
                      <a:pt x="800" y="523"/>
                    </a:cubicBezTo>
                    <a:cubicBezTo>
                      <a:pt x="801" y="526"/>
                      <a:pt x="801" y="526"/>
                      <a:pt x="801" y="526"/>
                    </a:cubicBezTo>
                    <a:cubicBezTo>
                      <a:pt x="793" y="517"/>
                      <a:pt x="793" y="517"/>
                      <a:pt x="793" y="517"/>
                    </a:cubicBezTo>
                    <a:cubicBezTo>
                      <a:pt x="786" y="517"/>
                      <a:pt x="786" y="517"/>
                      <a:pt x="786" y="517"/>
                    </a:cubicBezTo>
                    <a:cubicBezTo>
                      <a:pt x="782" y="514"/>
                      <a:pt x="782" y="514"/>
                      <a:pt x="782" y="514"/>
                    </a:cubicBezTo>
                    <a:cubicBezTo>
                      <a:pt x="782" y="509"/>
                      <a:pt x="782" y="509"/>
                      <a:pt x="782" y="509"/>
                    </a:cubicBezTo>
                    <a:cubicBezTo>
                      <a:pt x="779" y="503"/>
                      <a:pt x="779" y="503"/>
                      <a:pt x="779" y="503"/>
                    </a:cubicBezTo>
                    <a:cubicBezTo>
                      <a:pt x="773" y="502"/>
                      <a:pt x="773" y="502"/>
                      <a:pt x="773" y="502"/>
                    </a:cubicBezTo>
                    <a:cubicBezTo>
                      <a:pt x="767" y="502"/>
                      <a:pt x="767" y="502"/>
                      <a:pt x="767" y="502"/>
                    </a:cubicBezTo>
                    <a:cubicBezTo>
                      <a:pt x="761" y="497"/>
                      <a:pt x="761" y="497"/>
                      <a:pt x="761" y="497"/>
                    </a:cubicBezTo>
                    <a:cubicBezTo>
                      <a:pt x="762" y="495"/>
                      <a:pt x="762" y="495"/>
                      <a:pt x="762" y="495"/>
                    </a:cubicBezTo>
                    <a:cubicBezTo>
                      <a:pt x="762" y="490"/>
                      <a:pt x="762" y="490"/>
                      <a:pt x="762" y="490"/>
                    </a:cubicBezTo>
                    <a:cubicBezTo>
                      <a:pt x="765" y="488"/>
                      <a:pt x="765" y="488"/>
                      <a:pt x="765" y="488"/>
                    </a:cubicBezTo>
                    <a:cubicBezTo>
                      <a:pt x="764" y="485"/>
                      <a:pt x="764" y="485"/>
                      <a:pt x="764" y="485"/>
                    </a:cubicBezTo>
                    <a:cubicBezTo>
                      <a:pt x="763" y="474"/>
                      <a:pt x="763" y="474"/>
                      <a:pt x="763" y="474"/>
                    </a:cubicBezTo>
                    <a:cubicBezTo>
                      <a:pt x="761" y="467"/>
                      <a:pt x="761" y="467"/>
                      <a:pt x="761" y="467"/>
                    </a:cubicBezTo>
                    <a:cubicBezTo>
                      <a:pt x="758" y="464"/>
                      <a:pt x="758" y="464"/>
                      <a:pt x="758" y="464"/>
                    </a:cubicBezTo>
                    <a:cubicBezTo>
                      <a:pt x="756" y="471"/>
                      <a:pt x="756" y="471"/>
                      <a:pt x="756" y="471"/>
                    </a:cubicBezTo>
                    <a:cubicBezTo>
                      <a:pt x="753" y="473"/>
                      <a:pt x="753" y="473"/>
                      <a:pt x="753" y="473"/>
                    </a:cubicBezTo>
                    <a:cubicBezTo>
                      <a:pt x="754" y="478"/>
                      <a:pt x="754" y="478"/>
                      <a:pt x="754" y="478"/>
                    </a:cubicBezTo>
                    <a:cubicBezTo>
                      <a:pt x="752" y="481"/>
                      <a:pt x="752" y="481"/>
                      <a:pt x="752" y="481"/>
                    </a:cubicBezTo>
                    <a:cubicBezTo>
                      <a:pt x="753" y="484"/>
                      <a:pt x="753" y="484"/>
                      <a:pt x="753" y="484"/>
                    </a:cubicBezTo>
                    <a:cubicBezTo>
                      <a:pt x="752" y="489"/>
                      <a:pt x="752" y="489"/>
                      <a:pt x="752" y="489"/>
                    </a:cubicBezTo>
                    <a:cubicBezTo>
                      <a:pt x="749" y="489"/>
                      <a:pt x="749" y="489"/>
                      <a:pt x="749" y="489"/>
                    </a:cubicBezTo>
                    <a:cubicBezTo>
                      <a:pt x="748" y="475"/>
                      <a:pt x="748" y="475"/>
                      <a:pt x="748" y="475"/>
                    </a:cubicBezTo>
                    <a:cubicBezTo>
                      <a:pt x="750" y="472"/>
                      <a:pt x="750" y="472"/>
                      <a:pt x="750" y="472"/>
                    </a:cubicBezTo>
                    <a:cubicBezTo>
                      <a:pt x="750" y="467"/>
                      <a:pt x="750" y="467"/>
                      <a:pt x="750" y="467"/>
                    </a:cubicBezTo>
                    <a:cubicBezTo>
                      <a:pt x="744" y="461"/>
                      <a:pt x="744" y="461"/>
                      <a:pt x="744" y="461"/>
                    </a:cubicBezTo>
                    <a:cubicBezTo>
                      <a:pt x="744" y="454"/>
                      <a:pt x="744" y="454"/>
                      <a:pt x="744" y="454"/>
                    </a:cubicBezTo>
                    <a:cubicBezTo>
                      <a:pt x="741" y="449"/>
                      <a:pt x="741" y="449"/>
                      <a:pt x="741" y="449"/>
                    </a:cubicBezTo>
                    <a:cubicBezTo>
                      <a:pt x="741" y="443"/>
                      <a:pt x="741" y="443"/>
                      <a:pt x="741" y="443"/>
                    </a:cubicBezTo>
                    <a:cubicBezTo>
                      <a:pt x="747" y="439"/>
                      <a:pt x="747" y="439"/>
                      <a:pt x="747" y="439"/>
                    </a:cubicBezTo>
                    <a:cubicBezTo>
                      <a:pt x="747" y="436"/>
                      <a:pt x="747" y="436"/>
                      <a:pt x="747" y="436"/>
                    </a:cubicBezTo>
                    <a:cubicBezTo>
                      <a:pt x="746" y="431"/>
                      <a:pt x="746" y="431"/>
                      <a:pt x="746" y="431"/>
                    </a:cubicBezTo>
                    <a:cubicBezTo>
                      <a:pt x="747" y="424"/>
                      <a:pt x="747" y="424"/>
                      <a:pt x="747" y="424"/>
                    </a:cubicBezTo>
                    <a:cubicBezTo>
                      <a:pt x="743" y="423"/>
                      <a:pt x="743" y="423"/>
                      <a:pt x="743" y="423"/>
                    </a:cubicBezTo>
                    <a:cubicBezTo>
                      <a:pt x="741" y="424"/>
                      <a:pt x="741" y="424"/>
                      <a:pt x="741" y="424"/>
                    </a:cubicBezTo>
                    <a:cubicBezTo>
                      <a:pt x="739" y="420"/>
                      <a:pt x="739" y="420"/>
                      <a:pt x="739" y="420"/>
                    </a:cubicBezTo>
                    <a:cubicBezTo>
                      <a:pt x="731" y="426"/>
                      <a:pt x="731" y="426"/>
                      <a:pt x="731" y="426"/>
                    </a:cubicBezTo>
                    <a:cubicBezTo>
                      <a:pt x="721" y="428"/>
                      <a:pt x="721" y="428"/>
                      <a:pt x="721" y="428"/>
                    </a:cubicBezTo>
                    <a:cubicBezTo>
                      <a:pt x="716" y="427"/>
                      <a:pt x="716" y="427"/>
                      <a:pt x="716" y="427"/>
                    </a:cubicBezTo>
                    <a:cubicBezTo>
                      <a:pt x="709" y="418"/>
                      <a:pt x="709" y="418"/>
                      <a:pt x="709" y="418"/>
                    </a:cubicBezTo>
                    <a:cubicBezTo>
                      <a:pt x="704" y="415"/>
                      <a:pt x="704" y="415"/>
                      <a:pt x="704" y="415"/>
                    </a:cubicBezTo>
                    <a:cubicBezTo>
                      <a:pt x="704" y="411"/>
                      <a:pt x="704" y="411"/>
                      <a:pt x="704" y="411"/>
                    </a:cubicBezTo>
                    <a:cubicBezTo>
                      <a:pt x="693" y="410"/>
                      <a:pt x="693" y="410"/>
                      <a:pt x="693" y="410"/>
                    </a:cubicBezTo>
                    <a:cubicBezTo>
                      <a:pt x="688" y="406"/>
                      <a:pt x="688" y="406"/>
                      <a:pt x="688" y="406"/>
                    </a:cubicBezTo>
                    <a:cubicBezTo>
                      <a:pt x="684" y="400"/>
                      <a:pt x="684" y="400"/>
                      <a:pt x="684" y="400"/>
                    </a:cubicBezTo>
                    <a:cubicBezTo>
                      <a:pt x="671" y="401"/>
                      <a:pt x="671" y="401"/>
                      <a:pt x="671" y="401"/>
                    </a:cubicBezTo>
                    <a:cubicBezTo>
                      <a:pt x="669" y="399"/>
                      <a:pt x="669" y="399"/>
                      <a:pt x="669" y="399"/>
                    </a:cubicBezTo>
                    <a:cubicBezTo>
                      <a:pt x="666" y="404"/>
                      <a:pt x="663" y="409"/>
                      <a:pt x="659" y="412"/>
                    </a:cubicBezTo>
                    <a:cubicBezTo>
                      <a:pt x="659" y="415"/>
                      <a:pt x="659" y="415"/>
                      <a:pt x="659" y="415"/>
                    </a:cubicBezTo>
                    <a:cubicBezTo>
                      <a:pt x="657" y="417"/>
                      <a:pt x="657" y="417"/>
                      <a:pt x="657" y="417"/>
                    </a:cubicBezTo>
                    <a:cubicBezTo>
                      <a:pt x="656" y="416"/>
                      <a:pt x="656" y="416"/>
                      <a:pt x="656" y="416"/>
                    </a:cubicBezTo>
                    <a:cubicBezTo>
                      <a:pt x="655" y="416"/>
                      <a:pt x="655" y="416"/>
                      <a:pt x="654" y="417"/>
                    </a:cubicBezTo>
                    <a:cubicBezTo>
                      <a:pt x="654" y="418"/>
                      <a:pt x="654" y="418"/>
                      <a:pt x="654" y="418"/>
                    </a:cubicBezTo>
                    <a:cubicBezTo>
                      <a:pt x="656" y="421"/>
                      <a:pt x="656" y="421"/>
                      <a:pt x="656" y="421"/>
                    </a:cubicBezTo>
                    <a:cubicBezTo>
                      <a:pt x="662" y="416"/>
                      <a:pt x="662" y="416"/>
                      <a:pt x="662" y="416"/>
                    </a:cubicBezTo>
                    <a:cubicBezTo>
                      <a:pt x="669" y="418"/>
                      <a:pt x="669" y="418"/>
                      <a:pt x="669" y="418"/>
                    </a:cubicBezTo>
                    <a:cubicBezTo>
                      <a:pt x="672" y="426"/>
                      <a:pt x="672" y="426"/>
                      <a:pt x="672" y="426"/>
                    </a:cubicBezTo>
                    <a:cubicBezTo>
                      <a:pt x="668" y="435"/>
                      <a:pt x="668" y="435"/>
                      <a:pt x="668" y="435"/>
                    </a:cubicBezTo>
                    <a:cubicBezTo>
                      <a:pt x="663" y="436"/>
                      <a:pt x="663" y="436"/>
                      <a:pt x="663" y="436"/>
                    </a:cubicBezTo>
                    <a:cubicBezTo>
                      <a:pt x="655" y="432"/>
                      <a:pt x="655" y="432"/>
                      <a:pt x="655" y="432"/>
                    </a:cubicBezTo>
                    <a:cubicBezTo>
                      <a:pt x="650" y="425"/>
                      <a:pt x="650" y="425"/>
                      <a:pt x="650" y="425"/>
                    </a:cubicBezTo>
                    <a:cubicBezTo>
                      <a:pt x="647" y="425"/>
                      <a:pt x="647" y="425"/>
                      <a:pt x="647" y="425"/>
                    </a:cubicBezTo>
                    <a:cubicBezTo>
                      <a:pt x="642" y="430"/>
                      <a:pt x="642" y="430"/>
                      <a:pt x="642" y="430"/>
                    </a:cubicBezTo>
                    <a:cubicBezTo>
                      <a:pt x="641" y="432"/>
                      <a:pt x="641" y="432"/>
                      <a:pt x="641" y="432"/>
                    </a:cubicBezTo>
                    <a:cubicBezTo>
                      <a:pt x="638" y="433"/>
                      <a:pt x="638" y="433"/>
                      <a:pt x="638" y="433"/>
                    </a:cubicBezTo>
                    <a:cubicBezTo>
                      <a:pt x="644" y="443"/>
                      <a:pt x="644" y="443"/>
                      <a:pt x="644" y="443"/>
                    </a:cubicBezTo>
                    <a:cubicBezTo>
                      <a:pt x="646" y="444"/>
                      <a:pt x="646" y="444"/>
                      <a:pt x="646" y="444"/>
                    </a:cubicBezTo>
                    <a:cubicBezTo>
                      <a:pt x="647" y="449"/>
                      <a:pt x="647" y="449"/>
                      <a:pt x="647" y="449"/>
                    </a:cubicBezTo>
                    <a:cubicBezTo>
                      <a:pt x="653" y="456"/>
                      <a:pt x="653" y="456"/>
                      <a:pt x="653" y="456"/>
                    </a:cubicBezTo>
                    <a:cubicBezTo>
                      <a:pt x="659" y="456"/>
                      <a:pt x="659" y="456"/>
                      <a:pt x="659" y="456"/>
                    </a:cubicBezTo>
                    <a:cubicBezTo>
                      <a:pt x="663" y="459"/>
                      <a:pt x="663" y="459"/>
                      <a:pt x="663" y="459"/>
                    </a:cubicBezTo>
                    <a:cubicBezTo>
                      <a:pt x="672" y="460"/>
                      <a:pt x="672" y="460"/>
                      <a:pt x="672" y="460"/>
                    </a:cubicBezTo>
                    <a:cubicBezTo>
                      <a:pt x="674" y="457"/>
                      <a:pt x="674" y="457"/>
                      <a:pt x="674" y="457"/>
                    </a:cubicBezTo>
                    <a:cubicBezTo>
                      <a:pt x="676" y="458"/>
                      <a:pt x="676" y="458"/>
                      <a:pt x="676" y="458"/>
                    </a:cubicBezTo>
                    <a:cubicBezTo>
                      <a:pt x="676" y="461"/>
                      <a:pt x="676" y="461"/>
                      <a:pt x="676" y="461"/>
                    </a:cubicBezTo>
                    <a:cubicBezTo>
                      <a:pt x="683" y="461"/>
                      <a:pt x="683" y="461"/>
                      <a:pt x="683" y="461"/>
                    </a:cubicBezTo>
                    <a:cubicBezTo>
                      <a:pt x="685" y="468"/>
                      <a:pt x="685" y="468"/>
                      <a:pt x="685" y="468"/>
                    </a:cubicBezTo>
                    <a:cubicBezTo>
                      <a:pt x="687" y="469"/>
                      <a:pt x="687" y="469"/>
                      <a:pt x="687" y="469"/>
                    </a:cubicBezTo>
                    <a:cubicBezTo>
                      <a:pt x="688" y="473"/>
                      <a:pt x="688" y="473"/>
                      <a:pt x="688" y="473"/>
                    </a:cubicBezTo>
                    <a:cubicBezTo>
                      <a:pt x="695" y="474"/>
                      <a:pt x="695" y="474"/>
                      <a:pt x="695" y="474"/>
                    </a:cubicBezTo>
                    <a:cubicBezTo>
                      <a:pt x="699" y="471"/>
                      <a:pt x="699" y="471"/>
                      <a:pt x="699" y="471"/>
                    </a:cubicBezTo>
                    <a:cubicBezTo>
                      <a:pt x="696" y="475"/>
                      <a:pt x="696" y="475"/>
                      <a:pt x="696" y="475"/>
                    </a:cubicBezTo>
                    <a:cubicBezTo>
                      <a:pt x="688" y="477"/>
                      <a:pt x="688" y="477"/>
                      <a:pt x="688" y="477"/>
                    </a:cubicBezTo>
                    <a:cubicBezTo>
                      <a:pt x="684" y="473"/>
                      <a:pt x="684" y="473"/>
                      <a:pt x="684" y="473"/>
                    </a:cubicBezTo>
                    <a:cubicBezTo>
                      <a:pt x="680" y="473"/>
                      <a:pt x="680" y="473"/>
                      <a:pt x="680" y="473"/>
                    </a:cubicBezTo>
                    <a:cubicBezTo>
                      <a:pt x="675" y="466"/>
                      <a:pt x="675" y="466"/>
                      <a:pt x="675" y="466"/>
                    </a:cubicBezTo>
                    <a:cubicBezTo>
                      <a:pt x="672" y="465"/>
                      <a:pt x="672" y="465"/>
                      <a:pt x="672" y="465"/>
                    </a:cubicBezTo>
                    <a:cubicBezTo>
                      <a:pt x="669" y="467"/>
                      <a:pt x="669" y="467"/>
                      <a:pt x="669" y="467"/>
                    </a:cubicBezTo>
                    <a:cubicBezTo>
                      <a:pt x="664" y="468"/>
                      <a:pt x="664" y="468"/>
                      <a:pt x="664" y="468"/>
                    </a:cubicBezTo>
                    <a:cubicBezTo>
                      <a:pt x="661" y="473"/>
                      <a:pt x="661" y="473"/>
                      <a:pt x="661" y="473"/>
                    </a:cubicBezTo>
                    <a:cubicBezTo>
                      <a:pt x="660" y="469"/>
                      <a:pt x="660" y="469"/>
                      <a:pt x="660" y="469"/>
                    </a:cubicBezTo>
                    <a:cubicBezTo>
                      <a:pt x="657" y="466"/>
                      <a:pt x="657" y="466"/>
                      <a:pt x="657" y="466"/>
                    </a:cubicBezTo>
                    <a:cubicBezTo>
                      <a:pt x="653" y="468"/>
                      <a:pt x="653" y="468"/>
                      <a:pt x="653" y="468"/>
                    </a:cubicBezTo>
                    <a:cubicBezTo>
                      <a:pt x="647" y="468"/>
                      <a:pt x="647" y="468"/>
                      <a:pt x="647" y="468"/>
                    </a:cubicBezTo>
                    <a:cubicBezTo>
                      <a:pt x="642" y="464"/>
                      <a:pt x="642" y="464"/>
                      <a:pt x="642" y="464"/>
                    </a:cubicBezTo>
                    <a:cubicBezTo>
                      <a:pt x="637" y="465"/>
                      <a:pt x="637" y="465"/>
                      <a:pt x="637" y="465"/>
                    </a:cubicBezTo>
                    <a:cubicBezTo>
                      <a:pt x="636" y="462"/>
                      <a:pt x="636" y="462"/>
                      <a:pt x="636" y="462"/>
                    </a:cubicBezTo>
                    <a:cubicBezTo>
                      <a:pt x="639" y="459"/>
                      <a:pt x="639" y="459"/>
                      <a:pt x="639" y="459"/>
                    </a:cubicBezTo>
                    <a:cubicBezTo>
                      <a:pt x="639" y="456"/>
                      <a:pt x="639" y="456"/>
                      <a:pt x="639" y="456"/>
                    </a:cubicBezTo>
                    <a:cubicBezTo>
                      <a:pt x="636" y="453"/>
                      <a:pt x="636" y="453"/>
                      <a:pt x="636" y="453"/>
                    </a:cubicBezTo>
                    <a:cubicBezTo>
                      <a:pt x="636" y="449"/>
                      <a:pt x="636" y="449"/>
                      <a:pt x="636" y="449"/>
                    </a:cubicBezTo>
                    <a:cubicBezTo>
                      <a:pt x="630" y="444"/>
                      <a:pt x="630" y="444"/>
                      <a:pt x="630" y="444"/>
                    </a:cubicBezTo>
                    <a:cubicBezTo>
                      <a:pt x="628" y="439"/>
                      <a:pt x="628" y="439"/>
                      <a:pt x="628" y="439"/>
                    </a:cubicBezTo>
                    <a:cubicBezTo>
                      <a:pt x="629" y="433"/>
                      <a:pt x="629" y="433"/>
                      <a:pt x="629" y="433"/>
                    </a:cubicBezTo>
                    <a:cubicBezTo>
                      <a:pt x="627" y="427"/>
                      <a:pt x="627" y="427"/>
                      <a:pt x="627" y="427"/>
                    </a:cubicBezTo>
                    <a:cubicBezTo>
                      <a:pt x="627" y="418"/>
                      <a:pt x="627" y="418"/>
                      <a:pt x="627" y="418"/>
                    </a:cubicBezTo>
                    <a:cubicBezTo>
                      <a:pt x="623" y="413"/>
                      <a:pt x="623" y="413"/>
                      <a:pt x="623" y="413"/>
                    </a:cubicBezTo>
                    <a:cubicBezTo>
                      <a:pt x="623" y="406"/>
                      <a:pt x="623" y="406"/>
                      <a:pt x="623" y="406"/>
                    </a:cubicBezTo>
                    <a:cubicBezTo>
                      <a:pt x="621" y="404"/>
                      <a:pt x="621" y="404"/>
                      <a:pt x="621" y="404"/>
                    </a:cubicBezTo>
                    <a:cubicBezTo>
                      <a:pt x="618" y="403"/>
                      <a:pt x="618" y="403"/>
                      <a:pt x="618" y="403"/>
                    </a:cubicBezTo>
                    <a:cubicBezTo>
                      <a:pt x="618" y="397"/>
                      <a:pt x="618" y="397"/>
                      <a:pt x="618" y="397"/>
                    </a:cubicBezTo>
                    <a:cubicBezTo>
                      <a:pt x="612" y="393"/>
                      <a:pt x="612" y="393"/>
                      <a:pt x="612" y="393"/>
                    </a:cubicBezTo>
                    <a:cubicBezTo>
                      <a:pt x="610" y="394"/>
                      <a:pt x="610" y="394"/>
                      <a:pt x="610" y="394"/>
                    </a:cubicBezTo>
                    <a:cubicBezTo>
                      <a:pt x="618" y="412"/>
                      <a:pt x="618" y="412"/>
                      <a:pt x="618" y="412"/>
                    </a:cubicBezTo>
                    <a:cubicBezTo>
                      <a:pt x="620" y="424"/>
                      <a:pt x="620" y="424"/>
                      <a:pt x="620" y="424"/>
                    </a:cubicBezTo>
                    <a:cubicBezTo>
                      <a:pt x="618" y="433"/>
                      <a:pt x="618" y="433"/>
                      <a:pt x="618" y="433"/>
                    </a:cubicBezTo>
                    <a:cubicBezTo>
                      <a:pt x="612" y="442"/>
                      <a:pt x="612" y="442"/>
                      <a:pt x="612" y="442"/>
                    </a:cubicBezTo>
                    <a:cubicBezTo>
                      <a:pt x="608" y="447"/>
                      <a:pt x="608" y="447"/>
                      <a:pt x="608" y="447"/>
                    </a:cubicBezTo>
                    <a:cubicBezTo>
                      <a:pt x="608" y="449"/>
                      <a:pt x="608" y="449"/>
                      <a:pt x="608" y="449"/>
                    </a:cubicBezTo>
                    <a:cubicBezTo>
                      <a:pt x="611" y="452"/>
                      <a:pt x="611" y="452"/>
                      <a:pt x="611" y="452"/>
                    </a:cubicBezTo>
                    <a:cubicBezTo>
                      <a:pt x="612" y="459"/>
                      <a:pt x="612" y="459"/>
                      <a:pt x="612" y="459"/>
                    </a:cubicBezTo>
                    <a:cubicBezTo>
                      <a:pt x="610" y="467"/>
                      <a:pt x="610" y="467"/>
                      <a:pt x="610" y="467"/>
                    </a:cubicBezTo>
                    <a:cubicBezTo>
                      <a:pt x="610" y="473"/>
                      <a:pt x="610" y="473"/>
                      <a:pt x="610" y="473"/>
                    </a:cubicBezTo>
                    <a:cubicBezTo>
                      <a:pt x="617" y="477"/>
                      <a:pt x="617" y="477"/>
                      <a:pt x="617" y="477"/>
                    </a:cubicBezTo>
                    <a:cubicBezTo>
                      <a:pt x="625" y="486"/>
                      <a:pt x="625" y="486"/>
                      <a:pt x="625" y="486"/>
                    </a:cubicBezTo>
                    <a:cubicBezTo>
                      <a:pt x="627" y="492"/>
                      <a:pt x="627" y="492"/>
                      <a:pt x="627" y="492"/>
                    </a:cubicBezTo>
                    <a:cubicBezTo>
                      <a:pt x="632" y="492"/>
                      <a:pt x="632" y="492"/>
                      <a:pt x="632" y="492"/>
                    </a:cubicBezTo>
                    <a:cubicBezTo>
                      <a:pt x="636" y="497"/>
                      <a:pt x="636" y="497"/>
                      <a:pt x="636" y="497"/>
                    </a:cubicBezTo>
                    <a:cubicBezTo>
                      <a:pt x="639" y="506"/>
                      <a:pt x="639" y="506"/>
                      <a:pt x="639" y="506"/>
                    </a:cubicBezTo>
                    <a:cubicBezTo>
                      <a:pt x="638" y="521"/>
                      <a:pt x="638" y="521"/>
                      <a:pt x="638" y="521"/>
                    </a:cubicBezTo>
                    <a:cubicBezTo>
                      <a:pt x="637" y="526"/>
                      <a:pt x="637" y="526"/>
                      <a:pt x="637" y="526"/>
                    </a:cubicBezTo>
                    <a:cubicBezTo>
                      <a:pt x="641" y="534"/>
                      <a:pt x="641" y="534"/>
                      <a:pt x="641" y="534"/>
                    </a:cubicBezTo>
                    <a:cubicBezTo>
                      <a:pt x="640" y="544"/>
                      <a:pt x="640" y="544"/>
                      <a:pt x="640" y="544"/>
                    </a:cubicBezTo>
                    <a:cubicBezTo>
                      <a:pt x="643" y="549"/>
                      <a:pt x="643" y="549"/>
                      <a:pt x="643" y="549"/>
                    </a:cubicBezTo>
                    <a:cubicBezTo>
                      <a:pt x="649" y="557"/>
                      <a:pt x="649" y="557"/>
                      <a:pt x="649" y="557"/>
                    </a:cubicBezTo>
                    <a:cubicBezTo>
                      <a:pt x="650" y="562"/>
                      <a:pt x="650" y="562"/>
                      <a:pt x="650" y="562"/>
                    </a:cubicBezTo>
                    <a:cubicBezTo>
                      <a:pt x="649" y="568"/>
                      <a:pt x="649" y="568"/>
                      <a:pt x="649" y="568"/>
                    </a:cubicBezTo>
                    <a:cubicBezTo>
                      <a:pt x="651" y="570"/>
                      <a:pt x="651" y="570"/>
                      <a:pt x="651" y="570"/>
                    </a:cubicBezTo>
                    <a:cubicBezTo>
                      <a:pt x="656" y="572"/>
                      <a:pt x="656" y="572"/>
                      <a:pt x="656" y="572"/>
                    </a:cubicBezTo>
                    <a:cubicBezTo>
                      <a:pt x="662" y="568"/>
                      <a:pt x="662" y="568"/>
                      <a:pt x="662" y="568"/>
                    </a:cubicBezTo>
                    <a:cubicBezTo>
                      <a:pt x="668" y="571"/>
                      <a:pt x="668" y="571"/>
                      <a:pt x="668" y="571"/>
                    </a:cubicBezTo>
                    <a:cubicBezTo>
                      <a:pt x="671" y="568"/>
                      <a:pt x="671" y="568"/>
                      <a:pt x="671" y="568"/>
                    </a:cubicBezTo>
                    <a:cubicBezTo>
                      <a:pt x="672" y="562"/>
                      <a:pt x="672" y="562"/>
                      <a:pt x="672" y="562"/>
                    </a:cubicBezTo>
                    <a:cubicBezTo>
                      <a:pt x="676" y="557"/>
                      <a:pt x="676" y="557"/>
                      <a:pt x="676" y="557"/>
                    </a:cubicBezTo>
                    <a:cubicBezTo>
                      <a:pt x="681" y="559"/>
                      <a:pt x="681" y="559"/>
                      <a:pt x="681" y="559"/>
                    </a:cubicBezTo>
                    <a:cubicBezTo>
                      <a:pt x="684" y="557"/>
                      <a:pt x="684" y="557"/>
                      <a:pt x="684" y="557"/>
                    </a:cubicBezTo>
                    <a:cubicBezTo>
                      <a:pt x="691" y="562"/>
                      <a:pt x="691" y="562"/>
                      <a:pt x="691" y="562"/>
                    </a:cubicBezTo>
                    <a:cubicBezTo>
                      <a:pt x="695" y="560"/>
                      <a:pt x="695" y="560"/>
                      <a:pt x="695" y="560"/>
                    </a:cubicBezTo>
                    <a:cubicBezTo>
                      <a:pt x="697" y="565"/>
                      <a:pt x="697" y="565"/>
                      <a:pt x="697" y="565"/>
                    </a:cubicBezTo>
                    <a:cubicBezTo>
                      <a:pt x="705" y="570"/>
                      <a:pt x="705" y="570"/>
                      <a:pt x="705" y="570"/>
                    </a:cubicBezTo>
                    <a:cubicBezTo>
                      <a:pt x="712" y="569"/>
                      <a:pt x="712" y="569"/>
                      <a:pt x="712" y="569"/>
                    </a:cubicBezTo>
                    <a:cubicBezTo>
                      <a:pt x="716" y="576"/>
                      <a:pt x="716" y="576"/>
                      <a:pt x="716" y="576"/>
                    </a:cubicBezTo>
                    <a:cubicBezTo>
                      <a:pt x="716" y="579"/>
                      <a:pt x="716" y="579"/>
                      <a:pt x="716" y="579"/>
                    </a:cubicBezTo>
                    <a:cubicBezTo>
                      <a:pt x="722" y="583"/>
                      <a:pt x="722" y="583"/>
                      <a:pt x="722" y="583"/>
                    </a:cubicBezTo>
                    <a:cubicBezTo>
                      <a:pt x="723" y="587"/>
                      <a:pt x="723" y="587"/>
                      <a:pt x="723" y="587"/>
                    </a:cubicBezTo>
                    <a:cubicBezTo>
                      <a:pt x="724" y="588"/>
                      <a:pt x="724" y="588"/>
                      <a:pt x="724" y="588"/>
                    </a:cubicBezTo>
                    <a:cubicBezTo>
                      <a:pt x="725" y="591"/>
                      <a:pt x="725" y="591"/>
                      <a:pt x="725" y="591"/>
                    </a:cubicBezTo>
                    <a:cubicBezTo>
                      <a:pt x="727" y="594"/>
                      <a:pt x="727" y="594"/>
                      <a:pt x="727" y="594"/>
                    </a:cubicBezTo>
                    <a:cubicBezTo>
                      <a:pt x="724" y="596"/>
                      <a:pt x="724" y="596"/>
                      <a:pt x="724" y="596"/>
                    </a:cubicBezTo>
                    <a:cubicBezTo>
                      <a:pt x="721" y="598"/>
                      <a:pt x="721" y="598"/>
                      <a:pt x="721" y="598"/>
                    </a:cubicBezTo>
                    <a:cubicBezTo>
                      <a:pt x="720" y="605"/>
                      <a:pt x="720" y="605"/>
                      <a:pt x="720" y="605"/>
                    </a:cubicBezTo>
                    <a:cubicBezTo>
                      <a:pt x="723" y="611"/>
                      <a:pt x="723" y="611"/>
                      <a:pt x="723" y="611"/>
                    </a:cubicBezTo>
                    <a:cubicBezTo>
                      <a:pt x="725" y="613"/>
                      <a:pt x="725" y="613"/>
                      <a:pt x="725" y="613"/>
                    </a:cubicBezTo>
                    <a:cubicBezTo>
                      <a:pt x="724" y="617"/>
                      <a:pt x="724" y="617"/>
                      <a:pt x="724" y="617"/>
                    </a:cubicBezTo>
                    <a:cubicBezTo>
                      <a:pt x="726" y="620"/>
                      <a:pt x="726" y="620"/>
                      <a:pt x="726" y="620"/>
                    </a:cubicBezTo>
                    <a:cubicBezTo>
                      <a:pt x="730" y="620"/>
                      <a:pt x="730" y="620"/>
                      <a:pt x="730" y="620"/>
                    </a:cubicBezTo>
                    <a:cubicBezTo>
                      <a:pt x="733" y="624"/>
                      <a:pt x="733" y="624"/>
                      <a:pt x="733" y="624"/>
                    </a:cubicBezTo>
                    <a:cubicBezTo>
                      <a:pt x="738" y="624"/>
                      <a:pt x="738" y="624"/>
                      <a:pt x="738" y="624"/>
                    </a:cubicBezTo>
                    <a:cubicBezTo>
                      <a:pt x="741" y="619"/>
                      <a:pt x="741" y="619"/>
                      <a:pt x="741" y="619"/>
                    </a:cubicBezTo>
                    <a:cubicBezTo>
                      <a:pt x="742" y="622"/>
                      <a:pt x="742" y="622"/>
                      <a:pt x="742" y="622"/>
                    </a:cubicBezTo>
                    <a:cubicBezTo>
                      <a:pt x="746" y="621"/>
                      <a:pt x="746" y="621"/>
                      <a:pt x="746" y="621"/>
                    </a:cubicBezTo>
                    <a:cubicBezTo>
                      <a:pt x="748" y="622"/>
                      <a:pt x="748" y="622"/>
                      <a:pt x="748" y="622"/>
                    </a:cubicBezTo>
                    <a:cubicBezTo>
                      <a:pt x="746" y="623"/>
                      <a:pt x="746" y="623"/>
                      <a:pt x="746" y="623"/>
                    </a:cubicBezTo>
                    <a:cubicBezTo>
                      <a:pt x="745" y="626"/>
                      <a:pt x="745" y="626"/>
                      <a:pt x="745" y="626"/>
                    </a:cubicBezTo>
                    <a:cubicBezTo>
                      <a:pt x="739" y="627"/>
                      <a:pt x="739" y="627"/>
                      <a:pt x="739" y="627"/>
                    </a:cubicBezTo>
                    <a:cubicBezTo>
                      <a:pt x="736" y="628"/>
                      <a:pt x="736" y="628"/>
                      <a:pt x="736" y="628"/>
                    </a:cubicBezTo>
                    <a:cubicBezTo>
                      <a:pt x="731" y="629"/>
                      <a:pt x="731" y="629"/>
                      <a:pt x="731" y="629"/>
                    </a:cubicBezTo>
                    <a:cubicBezTo>
                      <a:pt x="726" y="625"/>
                      <a:pt x="726" y="625"/>
                      <a:pt x="726" y="625"/>
                    </a:cubicBezTo>
                    <a:cubicBezTo>
                      <a:pt x="722" y="625"/>
                      <a:pt x="722" y="625"/>
                      <a:pt x="722" y="625"/>
                    </a:cubicBezTo>
                    <a:cubicBezTo>
                      <a:pt x="719" y="620"/>
                      <a:pt x="719" y="620"/>
                      <a:pt x="719" y="620"/>
                    </a:cubicBezTo>
                    <a:cubicBezTo>
                      <a:pt x="721" y="618"/>
                      <a:pt x="721" y="618"/>
                      <a:pt x="721" y="618"/>
                    </a:cubicBezTo>
                    <a:cubicBezTo>
                      <a:pt x="720" y="612"/>
                      <a:pt x="720" y="612"/>
                      <a:pt x="720" y="612"/>
                    </a:cubicBezTo>
                    <a:cubicBezTo>
                      <a:pt x="717" y="607"/>
                      <a:pt x="717" y="607"/>
                      <a:pt x="717" y="607"/>
                    </a:cubicBezTo>
                    <a:cubicBezTo>
                      <a:pt x="716" y="602"/>
                      <a:pt x="716" y="602"/>
                      <a:pt x="716" y="602"/>
                    </a:cubicBezTo>
                    <a:cubicBezTo>
                      <a:pt x="713" y="600"/>
                      <a:pt x="713" y="600"/>
                      <a:pt x="713" y="600"/>
                    </a:cubicBezTo>
                    <a:cubicBezTo>
                      <a:pt x="713" y="594"/>
                      <a:pt x="713" y="594"/>
                      <a:pt x="713" y="594"/>
                    </a:cubicBezTo>
                    <a:cubicBezTo>
                      <a:pt x="709" y="588"/>
                      <a:pt x="709" y="588"/>
                      <a:pt x="709" y="588"/>
                    </a:cubicBezTo>
                    <a:cubicBezTo>
                      <a:pt x="707" y="588"/>
                      <a:pt x="707" y="588"/>
                      <a:pt x="707" y="588"/>
                    </a:cubicBezTo>
                    <a:cubicBezTo>
                      <a:pt x="706" y="584"/>
                      <a:pt x="706" y="584"/>
                      <a:pt x="706" y="584"/>
                    </a:cubicBezTo>
                    <a:cubicBezTo>
                      <a:pt x="700" y="581"/>
                      <a:pt x="700" y="581"/>
                      <a:pt x="700" y="581"/>
                    </a:cubicBezTo>
                    <a:cubicBezTo>
                      <a:pt x="700" y="575"/>
                      <a:pt x="700" y="575"/>
                      <a:pt x="700" y="575"/>
                    </a:cubicBezTo>
                    <a:cubicBezTo>
                      <a:pt x="694" y="568"/>
                      <a:pt x="694" y="568"/>
                      <a:pt x="694" y="568"/>
                    </a:cubicBezTo>
                    <a:cubicBezTo>
                      <a:pt x="689" y="568"/>
                      <a:pt x="689" y="568"/>
                      <a:pt x="689" y="568"/>
                    </a:cubicBezTo>
                    <a:cubicBezTo>
                      <a:pt x="682" y="577"/>
                      <a:pt x="682" y="577"/>
                      <a:pt x="682" y="577"/>
                    </a:cubicBezTo>
                    <a:cubicBezTo>
                      <a:pt x="677" y="578"/>
                      <a:pt x="677" y="578"/>
                      <a:pt x="677" y="578"/>
                    </a:cubicBezTo>
                    <a:cubicBezTo>
                      <a:pt x="674" y="583"/>
                      <a:pt x="674" y="583"/>
                      <a:pt x="674" y="583"/>
                    </a:cubicBezTo>
                    <a:cubicBezTo>
                      <a:pt x="668" y="588"/>
                      <a:pt x="668" y="588"/>
                      <a:pt x="668" y="588"/>
                    </a:cubicBezTo>
                    <a:cubicBezTo>
                      <a:pt x="669" y="601"/>
                      <a:pt x="669" y="601"/>
                      <a:pt x="669" y="601"/>
                    </a:cubicBezTo>
                    <a:cubicBezTo>
                      <a:pt x="671" y="605"/>
                      <a:pt x="671" y="605"/>
                      <a:pt x="671" y="605"/>
                    </a:cubicBezTo>
                    <a:cubicBezTo>
                      <a:pt x="679" y="610"/>
                      <a:pt x="679" y="610"/>
                      <a:pt x="679" y="610"/>
                    </a:cubicBezTo>
                    <a:cubicBezTo>
                      <a:pt x="684" y="626"/>
                      <a:pt x="684" y="626"/>
                      <a:pt x="684" y="626"/>
                    </a:cubicBezTo>
                    <a:cubicBezTo>
                      <a:pt x="684" y="630"/>
                      <a:pt x="684" y="630"/>
                      <a:pt x="684" y="630"/>
                    </a:cubicBezTo>
                    <a:cubicBezTo>
                      <a:pt x="678" y="642"/>
                      <a:pt x="678" y="642"/>
                      <a:pt x="678" y="642"/>
                    </a:cubicBezTo>
                    <a:cubicBezTo>
                      <a:pt x="677" y="649"/>
                      <a:pt x="677" y="649"/>
                      <a:pt x="677" y="649"/>
                    </a:cubicBezTo>
                    <a:cubicBezTo>
                      <a:pt x="680" y="656"/>
                      <a:pt x="680" y="656"/>
                      <a:pt x="680" y="656"/>
                    </a:cubicBezTo>
                    <a:cubicBezTo>
                      <a:pt x="677" y="666"/>
                      <a:pt x="677" y="666"/>
                      <a:pt x="677" y="666"/>
                    </a:cubicBezTo>
                    <a:cubicBezTo>
                      <a:pt x="677" y="670"/>
                      <a:pt x="677" y="670"/>
                      <a:pt x="677" y="670"/>
                    </a:cubicBezTo>
                    <a:cubicBezTo>
                      <a:pt x="671" y="676"/>
                      <a:pt x="671" y="676"/>
                      <a:pt x="671" y="676"/>
                    </a:cubicBezTo>
                    <a:cubicBezTo>
                      <a:pt x="671" y="679"/>
                      <a:pt x="671" y="679"/>
                      <a:pt x="671" y="679"/>
                    </a:cubicBezTo>
                    <a:cubicBezTo>
                      <a:pt x="668" y="681"/>
                      <a:pt x="668" y="681"/>
                      <a:pt x="668" y="681"/>
                    </a:cubicBezTo>
                    <a:cubicBezTo>
                      <a:pt x="665" y="685"/>
                      <a:pt x="665" y="685"/>
                      <a:pt x="665" y="685"/>
                    </a:cubicBezTo>
                    <a:cubicBezTo>
                      <a:pt x="665" y="690"/>
                      <a:pt x="665" y="690"/>
                      <a:pt x="665" y="690"/>
                    </a:cubicBezTo>
                    <a:cubicBezTo>
                      <a:pt x="668" y="693"/>
                      <a:pt x="668" y="693"/>
                      <a:pt x="668" y="693"/>
                    </a:cubicBezTo>
                    <a:cubicBezTo>
                      <a:pt x="668" y="698"/>
                      <a:pt x="668" y="698"/>
                      <a:pt x="668" y="698"/>
                    </a:cubicBezTo>
                    <a:cubicBezTo>
                      <a:pt x="662" y="702"/>
                      <a:pt x="662" y="702"/>
                      <a:pt x="662" y="702"/>
                    </a:cubicBezTo>
                    <a:cubicBezTo>
                      <a:pt x="655" y="700"/>
                      <a:pt x="655" y="700"/>
                      <a:pt x="655" y="700"/>
                    </a:cubicBezTo>
                    <a:cubicBezTo>
                      <a:pt x="654" y="697"/>
                      <a:pt x="654" y="697"/>
                      <a:pt x="654" y="697"/>
                    </a:cubicBezTo>
                    <a:cubicBezTo>
                      <a:pt x="648" y="698"/>
                      <a:pt x="648" y="698"/>
                      <a:pt x="648" y="698"/>
                    </a:cubicBezTo>
                    <a:cubicBezTo>
                      <a:pt x="641" y="699"/>
                      <a:pt x="641" y="699"/>
                      <a:pt x="641" y="699"/>
                    </a:cubicBezTo>
                    <a:cubicBezTo>
                      <a:pt x="635" y="697"/>
                      <a:pt x="635" y="697"/>
                      <a:pt x="635" y="697"/>
                    </a:cubicBezTo>
                    <a:cubicBezTo>
                      <a:pt x="622" y="694"/>
                      <a:pt x="622" y="694"/>
                      <a:pt x="622" y="694"/>
                    </a:cubicBezTo>
                    <a:cubicBezTo>
                      <a:pt x="617" y="689"/>
                      <a:pt x="617" y="689"/>
                      <a:pt x="617" y="689"/>
                    </a:cubicBezTo>
                    <a:cubicBezTo>
                      <a:pt x="615" y="685"/>
                      <a:pt x="615" y="685"/>
                      <a:pt x="615" y="685"/>
                    </a:cubicBezTo>
                    <a:cubicBezTo>
                      <a:pt x="609" y="686"/>
                      <a:pt x="609" y="686"/>
                      <a:pt x="609" y="686"/>
                    </a:cubicBezTo>
                    <a:cubicBezTo>
                      <a:pt x="607" y="690"/>
                      <a:pt x="607" y="690"/>
                      <a:pt x="607" y="690"/>
                    </a:cubicBezTo>
                    <a:cubicBezTo>
                      <a:pt x="606" y="688"/>
                      <a:pt x="606" y="688"/>
                      <a:pt x="606" y="688"/>
                    </a:cubicBezTo>
                    <a:cubicBezTo>
                      <a:pt x="604" y="688"/>
                      <a:pt x="604" y="688"/>
                      <a:pt x="604" y="688"/>
                    </a:cubicBezTo>
                    <a:cubicBezTo>
                      <a:pt x="606" y="682"/>
                      <a:pt x="606" y="682"/>
                      <a:pt x="606" y="682"/>
                    </a:cubicBezTo>
                    <a:cubicBezTo>
                      <a:pt x="612" y="682"/>
                      <a:pt x="612" y="682"/>
                      <a:pt x="612" y="682"/>
                    </a:cubicBezTo>
                    <a:cubicBezTo>
                      <a:pt x="622" y="680"/>
                      <a:pt x="622" y="680"/>
                      <a:pt x="622" y="680"/>
                    </a:cubicBezTo>
                    <a:cubicBezTo>
                      <a:pt x="624" y="677"/>
                      <a:pt x="624" y="677"/>
                      <a:pt x="624" y="677"/>
                    </a:cubicBezTo>
                    <a:cubicBezTo>
                      <a:pt x="632" y="683"/>
                      <a:pt x="632" y="683"/>
                      <a:pt x="632" y="683"/>
                    </a:cubicBezTo>
                    <a:cubicBezTo>
                      <a:pt x="635" y="682"/>
                      <a:pt x="635" y="682"/>
                      <a:pt x="635" y="682"/>
                    </a:cubicBezTo>
                    <a:cubicBezTo>
                      <a:pt x="636" y="680"/>
                      <a:pt x="636" y="680"/>
                      <a:pt x="636" y="680"/>
                    </a:cubicBezTo>
                    <a:cubicBezTo>
                      <a:pt x="640" y="680"/>
                      <a:pt x="640" y="680"/>
                      <a:pt x="640" y="680"/>
                    </a:cubicBezTo>
                    <a:cubicBezTo>
                      <a:pt x="639" y="683"/>
                      <a:pt x="639" y="683"/>
                      <a:pt x="639" y="683"/>
                    </a:cubicBezTo>
                    <a:cubicBezTo>
                      <a:pt x="634" y="687"/>
                      <a:pt x="634" y="687"/>
                      <a:pt x="634" y="687"/>
                    </a:cubicBezTo>
                    <a:cubicBezTo>
                      <a:pt x="637" y="690"/>
                      <a:pt x="637" y="690"/>
                      <a:pt x="637" y="690"/>
                    </a:cubicBezTo>
                    <a:cubicBezTo>
                      <a:pt x="644" y="690"/>
                      <a:pt x="644" y="690"/>
                      <a:pt x="644" y="690"/>
                    </a:cubicBezTo>
                    <a:cubicBezTo>
                      <a:pt x="647" y="685"/>
                      <a:pt x="647" y="685"/>
                      <a:pt x="647" y="685"/>
                    </a:cubicBezTo>
                    <a:cubicBezTo>
                      <a:pt x="651" y="683"/>
                      <a:pt x="651" y="683"/>
                      <a:pt x="651" y="683"/>
                    </a:cubicBezTo>
                    <a:cubicBezTo>
                      <a:pt x="650" y="680"/>
                      <a:pt x="650" y="680"/>
                      <a:pt x="650" y="680"/>
                    </a:cubicBezTo>
                    <a:cubicBezTo>
                      <a:pt x="647" y="675"/>
                      <a:pt x="647" y="675"/>
                      <a:pt x="647" y="675"/>
                    </a:cubicBezTo>
                    <a:cubicBezTo>
                      <a:pt x="647" y="672"/>
                      <a:pt x="647" y="672"/>
                      <a:pt x="647" y="672"/>
                    </a:cubicBezTo>
                    <a:cubicBezTo>
                      <a:pt x="651" y="674"/>
                      <a:pt x="651" y="674"/>
                      <a:pt x="651" y="674"/>
                    </a:cubicBezTo>
                    <a:cubicBezTo>
                      <a:pt x="653" y="672"/>
                      <a:pt x="653" y="672"/>
                      <a:pt x="653" y="672"/>
                    </a:cubicBezTo>
                    <a:cubicBezTo>
                      <a:pt x="653" y="663"/>
                      <a:pt x="653" y="663"/>
                      <a:pt x="653" y="663"/>
                    </a:cubicBezTo>
                    <a:cubicBezTo>
                      <a:pt x="657" y="660"/>
                      <a:pt x="657" y="660"/>
                      <a:pt x="657" y="660"/>
                    </a:cubicBezTo>
                    <a:cubicBezTo>
                      <a:pt x="657" y="657"/>
                      <a:pt x="657" y="657"/>
                      <a:pt x="657" y="657"/>
                    </a:cubicBezTo>
                    <a:cubicBezTo>
                      <a:pt x="654" y="658"/>
                      <a:pt x="654" y="658"/>
                      <a:pt x="654" y="658"/>
                    </a:cubicBezTo>
                    <a:cubicBezTo>
                      <a:pt x="653" y="656"/>
                      <a:pt x="653" y="656"/>
                      <a:pt x="653" y="656"/>
                    </a:cubicBezTo>
                    <a:cubicBezTo>
                      <a:pt x="657" y="654"/>
                      <a:pt x="657" y="654"/>
                      <a:pt x="657" y="654"/>
                    </a:cubicBezTo>
                    <a:cubicBezTo>
                      <a:pt x="657" y="644"/>
                      <a:pt x="657" y="644"/>
                      <a:pt x="657" y="644"/>
                    </a:cubicBezTo>
                    <a:cubicBezTo>
                      <a:pt x="656" y="642"/>
                      <a:pt x="656" y="642"/>
                      <a:pt x="656" y="642"/>
                    </a:cubicBezTo>
                    <a:cubicBezTo>
                      <a:pt x="658" y="638"/>
                      <a:pt x="658" y="638"/>
                      <a:pt x="658" y="638"/>
                    </a:cubicBezTo>
                    <a:cubicBezTo>
                      <a:pt x="658" y="636"/>
                      <a:pt x="658" y="636"/>
                      <a:pt x="658" y="636"/>
                    </a:cubicBezTo>
                    <a:cubicBezTo>
                      <a:pt x="661" y="632"/>
                      <a:pt x="661" y="632"/>
                      <a:pt x="661" y="632"/>
                    </a:cubicBezTo>
                    <a:cubicBezTo>
                      <a:pt x="661" y="626"/>
                      <a:pt x="661" y="626"/>
                      <a:pt x="661" y="626"/>
                    </a:cubicBezTo>
                    <a:cubicBezTo>
                      <a:pt x="657" y="621"/>
                      <a:pt x="657" y="621"/>
                      <a:pt x="657" y="621"/>
                    </a:cubicBezTo>
                    <a:cubicBezTo>
                      <a:pt x="654" y="612"/>
                      <a:pt x="654" y="612"/>
                      <a:pt x="654" y="612"/>
                    </a:cubicBezTo>
                    <a:cubicBezTo>
                      <a:pt x="655" y="606"/>
                      <a:pt x="655" y="606"/>
                      <a:pt x="655" y="606"/>
                    </a:cubicBezTo>
                    <a:cubicBezTo>
                      <a:pt x="655" y="602"/>
                      <a:pt x="655" y="602"/>
                      <a:pt x="655" y="602"/>
                    </a:cubicBezTo>
                    <a:cubicBezTo>
                      <a:pt x="657" y="602"/>
                      <a:pt x="657" y="602"/>
                      <a:pt x="657" y="602"/>
                    </a:cubicBezTo>
                    <a:cubicBezTo>
                      <a:pt x="657" y="599"/>
                      <a:pt x="657" y="599"/>
                      <a:pt x="657" y="599"/>
                    </a:cubicBezTo>
                    <a:cubicBezTo>
                      <a:pt x="652" y="593"/>
                      <a:pt x="652" y="593"/>
                      <a:pt x="652" y="593"/>
                    </a:cubicBezTo>
                    <a:cubicBezTo>
                      <a:pt x="649" y="592"/>
                      <a:pt x="649" y="592"/>
                      <a:pt x="649" y="592"/>
                    </a:cubicBezTo>
                    <a:cubicBezTo>
                      <a:pt x="647" y="588"/>
                      <a:pt x="647" y="588"/>
                      <a:pt x="647" y="588"/>
                    </a:cubicBezTo>
                    <a:cubicBezTo>
                      <a:pt x="641" y="586"/>
                      <a:pt x="641" y="586"/>
                      <a:pt x="641" y="586"/>
                    </a:cubicBezTo>
                    <a:cubicBezTo>
                      <a:pt x="633" y="575"/>
                      <a:pt x="633" y="575"/>
                      <a:pt x="633" y="575"/>
                    </a:cubicBezTo>
                    <a:cubicBezTo>
                      <a:pt x="632" y="565"/>
                      <a:pt x="632" y="565"/>
                      <a:pt x="632" y="565"/>
                    </a:cubicBezTo>
                    <a:cubicBezTo>
                      <a:pt x="630" y="563"/>
                      <a:pt x="630" y="563"/>
                      <a:pt x="630" y="563"/>
                    </a:cubicBezTo>
                    <a:cubicBezTo>
                      <a:pt x="632" y="559"/>
                      <a:pt x="632" y="559"/>
                      <a:pt x="632" y="559"/>
                    </a:cubicBezTo>
                    <a:cubicBezTo>
                      <a:pt x="628" y="556"/>
                      <a:pt x="628" y="556"/>
                      <a:pt x="628" y="556"/>
                    </a:cubicBezTo>
                    <a:cubicBezTo>
                      <a:pt x="626" y="552"/>
                      <a:pt x="626" y="552"/>
                      <a:pt x="626" y="552"/>
                    </a:cubicBezTo>
                    <a:cubicBezTo>
                      <a:pt x="627" y="546"/>
                      <a:pt x="627" y="546"/>
                      <a:pt x="627" y="546"/>
                    </a:cubicBezTo>
                    <a:cubicBezTo>
                      <a:pt x="621" y="536"/>
                      <a:pt x="621" y="536"/>
                      <a:pt x="621" y="536"/>
                    </a:cubicBezTo>
                    <a:cubicBezTo>
                      <a:pt x="621" y="529"/>
                      <a:pt x="621" y="529"/>
                      <a:pt x="621" y="529"/>
                    </a:cubicBezTo>
                    <a:cubicBezTo>
                      <a:pt x="618" y="524"/>
                      <a:pt x="618" y="524"/>
                      <a:pt x="618" y="524"/>
                    </a:cubicBezTo>
                    <a:cubicBezTo>
                      <a:pt x="619" y="521"/>
                      <a:pt x="619" y="521"/>
                      <a:pt x="619" y="521"/>
                    </a:cubicBezTo>
                    <a:cubicBezTo>
                      <a:pt x="619" y="518"/>
                      <a:pt x="619" y="518"/>
                      <a:pt x="619" y="518"/>
                    </a:cubicBezTo>
                    <a:cubicBezTo>
                      <a:pt x="616" y="514"/>
                      <a:pt x="616" y="514"/>
                      <a:pt x="616" y="514"/>
                    </a:cubicBezTo>
                    <a:cubicBezTo>
                      <a:pt x="614" y="501"/>
                      <a:pt x="614" y="501"/>
                      <a:pt x="614" y="501"/>
                    </a:cubicBezTo>
                    <a:cubicBezTo>
                      <a:pt x="612" y="496"/>
                      <a:pt x="612" y="496"/>
                      <a:pt x="612" y="496"/>
                    </a:cubicBezTo>
                    <a:cubicBezTo>
                      <a:pt x="608" y="493"/>
                      <a:pt x="608" y="493"/>
                      <a:pt x="608" y="493"/>
                    </a:cubicBezTo>
                    <a:cubicBezTo>
                      <a:pt x="606" y="484"/>
                      <a:pt x="606" y="484"/>
                      <a:pt x="606" y="484"/>
                    </a:cubicBezTo>
                    <a:cubicBezTo>
                      <a:pt x="604" y="483"/>
                      <a:pt x="604" y="483"/>
                      <a:pt x="604" y="483"/>
                    </a:cubicBezTo>
                    <a:cubicBezTo>
                      <a:pt x="601" y="484"/>
                      <a:pt x="601" y="484"/>
                      <a:pt x="601" y="484"/>
                    </a:cubicBezTo>
                    <a:cubicBezTo>
                      <a:pt x="601" y="483"/>
                      <a:pt x="601" y="483"/>
                      <a:pt x="601" y="483"/>
                    </a:cubicBezTo>
                    <a:cubicBezTo>
                      <a:pt x="597" y="481"/>
                      <a:pt x="597" y="481"/>
                      <a:pt x="597" y="481"/>
                    </a:cubicBezTo>
                    <a:cubicBezTo>
                      <a:pt x="595" y="476"/>
                      <a:pt x="595" y="476"/>
                      <a:pt x="595" y="476"/>
                    </a:cubicBezTo>
                    <a:cubicBezTo>
                      <a:pt x="591" y="471"/>
                      <a:pt x="591" y="471"/>
                      <a:pt x="591" y="471"/>
                    </a:cubicBezTo>
                    <a:cubicBezTo>
                      <a:pt x="590" y="466"/>
                      <a:pt x="590" y="466"/>
                      <a:pt x="590" y="466"/>
                    </a:cubicBezTo>
                    <a:cubicBezTo>
                      <a:pt x="592" y="465"/>
                      <a:pt x="592" y="465"/>
                      <a:pt x="592" y="465"/>
                    </a:cubicBezTo>
                    <a:cubicBezTo>
                      <a:pt x="593" y="461"/>
                      <a:pt x="593" y="461"/>
                      <a:pt x="593" y="461"/>
                    </a:cubicBezTo>
                    <a:cubicBezTo>
                      <a:pt x="591" y="457"/>
                      <a:pt x="591" y="457"/>
                      <a:pt x="591" y="457"/>
                    </a:cubicBezTo>
                    <a:cubicBezTo>
                      <a:pt x="592" y="454"/>
                      <a:pt x="592" y="454"/>
                      <a:pt x="592" y="454"/>
                    </a:cubicBezTo>
                    <a:cubicBezTo>
                      <a:pt x="590" y="451"/>
                      <a:pt x="590" y="451"/>
                      <a:pt x="590" y="451"/>
                    </a:cubicBezTo>
                    <a:cubicBezTo>
                      <a:pt x="592" y="439"/>
                      <a:pt x="592" y="439"/>
                      <a:pt x="592" y="439"/>
                    </a:cubicBezTo>
                    <a:cubicBezTo>
                      <a:pt x="589" y="432"/>
                      <a:pt x="589" y="432"/>
                      <a:pt x="589" y="432"/>
                    </a:cubicBezTo>
                    <a:cubicBezTo>
                      <a:pt x="589" y="424"/>
                      <a:pt x="589" y="424"/>
                      <a:pt x="589" y="424"/>
                    </a:cubicBezTo>
                    <a:cubicBezTo>
                      <a:pt x="587" y="422"/>
                      <a:pt x="587" y="422"/>
                      <a:pt x="587" y="422"/>
                    </a:cubicBezTo>
                    <a:cubicBezTo>
                      <a:pt x="587" y="416"/>
                      <a:pt x="587" y="416"/>
                      <a:pt x="587" y="416"/>
                    </a:cubicBezTo>
                    <a:cubicBezTo>
                      <a:pt x="585" y="411"/>
                      <a:pt x="585" y="411"/>
                      <a:pt x="585" y="411"/>
                    </a:cubicBezTo>
                    <a:cubicBezTo>
                      <a:pt x="588" y="410"/>
                      <a:pt x="588" y="410"/>
                      <a:pt x="588" y="410"/>
                    </a:cubicBezTo>
                    <a:cubicBezTo>
                      <a:pt x="586" y="406"/>
                      <a:pt x="586" y="406"/>
                      <a:pt x="586" y="406"/>
                    </a:cubicBezTo>
                    <a:cubicBezTo>
                      <a:pt x="583" y="405"/>
                      <a:pt x="583" y="405"/>
                      <a:pt x="583" y="405"/>
                    </a:cubicBezTo>
                    <a:cubicBezTo>
                      <a:pt x="578" y="405"/>
                      <a:pt x="578" y="405"/>
                      <a:pt x="578" y="405"/>
                    </a:cubicBezTo>
                    <a:cubicBezTo>
                      <a:pt x="567" y="399"/>
                      <a:pt x="567" y="399"/>
                      <a:pt x="567" y="399"/>
                    </a:cubicBezTo>
                    <a:cubicBezTo>
                      <a:pt x="562" y="399"/>
                      <a:pt x="562" y="399"/>
                      <a:pt x="562" y="399"/>
                    </a:cubicBezTo>
                    <a:cubicBezTo>
                      <a:pt x="560" y="401"/>
                      <a:pt x="560" y="401"/>
                      <a:pt x="560" y="401"/>
                    </a:cubicBezTo>
                    <a:cubicBezTo>
                      <a:pt x="557" y="400"/>
                      <a:pt x="557" y="400"/>
                      <a:pt x="557" y="400"/>
                    </a:cubicBezTo>
                    <a:cubicBezTo>
                      <a:pt x="554" y="399"/>
                      <a:pt x="554" y="399"/>
                      <a:pt x="554" y="399"/>
                    </a:cubicBezTo>
                    <a:cubicBezTo>
                      <a:pt x="549" y="402"/>
                      <a:pt x="549" y="402"/>
                      <a:pt x="549" y="402"/>
                    </a:cubicBezTo>
                    <a:cubicBezTo>
                      <a:pt x="544" y="402"/>
                      <a:pt x="544" y="402"/>
                      <a:pt x="544" y="402"/>
                    </a:cubicBezTo>
                    <a:cubicBezTo>
                      <a:pt x="540" y="404"/>
                      <a:pt x="540" y="404"/>
                      <a:pt x="540" y="404"/>
                    </a:cubicBezTo>
                    <a:cubicBezTo>
                      <a:pt x="539" y="403"/>
                      <a:pt x="539" y="403"/>
                      <a:pt x="539" y="403"/>
                    </a:cubicBezTo>
                    <a:cubicBezTo>
                      <a:pt x="540" y="401"/>
                      <a:pt x="540" y="401"/>
                      <a:pt x="540" y="401"/>
                    </a:cubicBezTo>
                    <a:cubicBezTo>
                      <a:pt x="537" y="399"/>
                      <a:pt x="537" y="399"/>
                      <a:pt x="537" y="399"/>
                    </a:cubicBezTo>
                    <a:cubicBezTo>
                      <a:pt x="534" y="400"/>
                      <a:pt x="534" y="400"/>
                      <a:pt x="534" y="400"/>
                    </a:cubicBezTo>
                    <a:cubicBezTo>
                      <a:pt x="535" y="409"/>
                      <a:pt x="535" y="409"/>
                      <a:pt x="535" y="409"/>
                    </a:cubicBezTo>
                    <a:cubicBezTo>
                      <a:pt x="534" y="416"/>
                      <a:pt x="534" y="416"/>
                      <a:pt x="534" y="416"/>
                    </a:cubicBezTo>
                    <a:cubicBezTo>
                      <a:pt x="537" y="421"/>
                      <a:pt x="537" y="421"/>
                      <a:pt x="537" y="421"/>
                    </a:cubicBezTo>
                    <a:cubicBezTo>
                      <a:pt x="536" y="423"/>
                      <a:pt x="536" y="423"/>
                      <a:pt x="536" y="423"/>
                    </a:cubicBezTo>
                    <a:cubicBezTo>
                      <a:pt x="534" y="431"/>
                      <a:pt x="534" y="431"/>
                      <a:pt x="534" y="431"/>
                    </a:cubicBezTo>
                    <a:cubicBezTo>
                      <a:pt x="536" y="434"/>
                      <a:pt x="536" y="434"/>
                      <a:pt x="536" y="434"/>
                    </a:cubicBezTo>
                    <a:cubicBezTo>
                      <a:pt x="536" y="439"/>
                      <a:pt x="536" y="439"/>
                      <a:pt x="536" y="439"/>
                    </a:cubicBezTo>
                    <a:cubicBezTo>
                      <a:pt x="537" y="442"/>
                      <a:pt x="537" y="442"/>
                      <a:pt x="537" y="442"/>
                    </a:cubicBezTo>
                    <a:cubicBezTo>
                      <a:pt x="536" y="446"/>
                      <a:pt x="536" y="446"/>
                      <a:pt x="536" y="446"/>
                    </a:cubicBezTo>
                    <a:cubicBezTo>
                      <a:pt x="536" y="452"/>
                      <a:pt x="536" y="452"/>
                      <a:pt x="536" y="452"/>
                    </a:cubicBezTo>
                    <a:cubicBezTo>
                      <a:pt x="539" y="457"/>
                      <a:pt x="539" y="457"/>
                      <a:pt x="539" y="457"/>
                    </a:cubicBezTo>
                    <a:cubicBezTo>
                      <a:pt x="536" y="463"/>
                      <a:pt x="536" y="463"/>
                      <a:pt x="536" y="463"/>
                    </a:cubicBezTo>
                    <a:cubicBezTo>
                      <a:pt x="537" y="467"/>
                      <a:pt x="537" y="467"/>
                      <a:pt x="537" y="467"/>
                    </a:cubicBezTo>
                    <a:cubicBezTo>
                      <a:pt x="539" y="473"/>
                      <a:pt x="539" y="473"/>
                      <a:pt x="539" y="473"/>
                    </a:cubicBezTo>
                    <a:cubicBezTo>
                      <a:pt x="537" y="475"/>
                      <a:pt x="537" y="475"/>
                      <a:pt x="537" y="475"/>
                    </a:cubicBezTo>
                    <a:cubicBezTo>
                      <a:pt x="533" y="478"/>
                      <a:pt x="533" y="478"/>
                      <a:pt x="533" y="478"/>
                    </a:cubicBezTo>
                    <a:cubicBezTo>
                      <a:pt x="527" y="490"/>
                      <a:pt x="527" y="490"/>
                      <a:pt x="527" y="490"/>
                    </a:cubicBezTo>
                    <a:cubicBezTo>
                      <a:pt x="525" y="492"/>
                      <a:pt x="525" y="492"/>
                      <a:pt x="525" y="492"/>
                    </a:cubicBezTo>
                    <a:cubicBezTo>
                      <a:pt x="525" y="496"/>
                      <a:pt x="525" y="496"/>
                      <a:pt x="525" y="496"/>
                    </a:cubicBezTo>
                    <a:cubicBezTo>
                      <a:pt x="528" y="500"/>
                      <a:pt x="528" y="500"/>
                      <a:pt x="528" y="500"/>
                    </a:cubicBezTo>
                    <a:cubicBezTo>
                      <a:pt x="526" y="504"/>
                      <a:pt x="526" y="504"/>
                      <a:pt x="526" y="504"/>
                    </a:cubicBezTo>
                    <a:cubicBezTo>
                      <a:pt x="525" y="511"/>
                      <a:pt x="525" y="511"/>
                      <a:pt x="525" y="511"/>
                    </a:cubicBezTo>
                    <a:cubicBezTo>
                      <a:pt x="529" y="516"/>
                      <a:pt x="529" y="516"/>
                      <a:pt x="529" y="516"/>
                    </a:cubicBezTo>
                    <a:cubicBezTo>
                      <a:pt x="532" y="515"/>
                      <a:pt x="532" y="515"/>
                      <a:pt x="532" y="515"/>
                    </a:cubicBezTo>
                    <a:cubicBezTo>
                      <a:pt x="534" y="517"/>
                      <a:pt x="534" y="517"/>
                      <a:pt x="534" y="517"/>
                    </a:cubicBezTo>
                    <a:cubicBezTo>
                      <a:pt x="537" y="525"/>
                      <a:pt x="537" y="525"/>
                      <a:pt x="537" y="525"/>
                    </a:cubicBezTo>
                    <a:cubicBezTo>
                      <a:pt x="541" y="526"/>
                      <a:pt x="541" y="526"/>
                      <a:pt x="541" y="526"/>
                    </a:cubicBezTo>
                    <a:cubicBezTo>
                      <a:pt x="544" y="529"/>
                      <a:pt x="544" y="529"/>
                      <a:pt x="544" y="529"/>
                    </a:cubicBezTo>
                    <a:cubicBezTo>
                      <a:pt x="542" y="528"/>
                      <a:pt x="542" y="528"/>
                      <a:pt x="542" y="528"/>
                    </a:cubicBezTo>
                    <a:cubicBezTo>
                      <a:pt x="539" y="533"/>
                      <a:pt x="539" y="533"/>
                      <a:pt x="539" y="533"/>
                    </a:cubicBezTo>
                    <a:cubicBezTo>
                      <a:pt x="540" y="538"/>
                      <a:pt x="540" y="538"/>
                      <a:pt x="540" y="538"/>
                    </a:cubicBezTo>
                    <a:cubicBezTo>
                      <a:pt x="545" y="543"/>
                      <a:pt x="545" y="543"/>
                      <a:pt x="545" y="543"/>
                    </a:cubicBezTo>
                    <a:cubicBezTo>
                      <a:pt x="545" y="548"/>
                      <a:pt x="545" y="548"/>
                      <a:pt x="545" y="548"/>
                    </a:cubicBezTo>
                    <a:cubicBezTo>
                      <a:pt x="542" y="551"/>
                      <a:pt x="542" y="551"/>
                      <a:pt x="542" y="551"/>
                    </a:cubicBezTo>
                    <a:cubicBezTo>
                      <a:pt x="540" y="549"/>
                      <a:pt x="540" y="549"/>
                      <a:pt x="540" y="549"/>
                    </a:cubicBezTo>
                    <a:cubicBezTo>
                      <a:pt x="540" y="552"/>
                      <a:pt x="540" y="552"/>
                      <a:pt x="540" y="552"/>
                    </a:cubicBezTo>
                    <a:cubicBezTo>
                      <a:pt x="543" y="561"/>
                      <a:pt x="543" y="561"/>
                      <a:pt x="543" y="561"/>
                    </a:cubicBezTo>
                    <a:cubicBezTo>
                      <a:pt x="545" y="564"/>
                      <a:pt x="545" y="564"/>
                      <a:pt x="545" y="564"/>
                    </a:cubicBezTo>
                    <a:cubicBezTo>
                      <a:pt x="547" y="572"/>
                      <a:pt x="547" y="572"/>
                      <a:pt x="547" y="572"/>
                    </a:cubicBezTo>
                    <a:cubicBezTo>
                      <a:pt x="548" y="568"/>
                      <a:pt x="548" y="568"/>
                      <a:pt x="548" y="568"/>
                    </a:cubicBezTo>
                    <a:cubicBezTo>
                      <a:pt x="552" y="571"/>
                      <a:pt x="552" y="571"/>
                      <a:pt x="552" y="571"/>
                    </a:cubicBezTo>
                    <a:cubicBezTo>
                      <a:pt x="556" y="571"/>
                      <a:pt x="556" y="571"/>
                      <a:pt x="556" y="571"/>
                    </a:cubicBezTo>
                    <a:cubicBezTo>
                      <a:pt x="560" y="574"/>
                      <a:pt x="560" y="574"/>
                      <a:pt x="560" y="574"/>
                    </a:cubicBezTo>
                    <a:cubicBezTo>
                      <a:pt x="563" y="569"/>
                      <a:pt x="563" y="569"/>
                      <a:pt x="563" y="569"/>
                    </a:cubicBezTo>
                    <a:cubicBezTo>
                      <a:pt x="565" y="571"/>
                      <a:pt x="565" y="571"/>
                      <a:pt x="565" y="571"/>
                    </a:cubicBezTo>
                    <a:cubicBezTo>
                      <a:pt x="565" y="578"/>
                      <a:pt x="565" y="578"/>
                      <a:pt x="565" y="578"/>
                    </a:cubicBezTo>
                    <a:cubicBezTo>
                      <a:pt x="568" y="583"/>
                      <a:pt x="568" y="583"/>
                      <a:pt x="568" y="583"/>
                    </a:cubicBezTo>
                    <a:cubicBezTo>
                      <a:pt x="570" y="583"/>
                      <a:pt x="570" y="583"/>
                      <a:pt x="570" y="583"/>
                    </a:cubicBezTo>
                    <a:cubicBezTo>
                      <a:pt x="578" y="594"/>
                      <a:pt x="578" y="594"/>
                      <a:pt x="578" y="594"/>
                    </a:cubicBezTo>
                    <a:cubicBezTo>
                      <a:pt x="581" y="595"/>
                      <a:pt x="581" y="595"/>
                      <a:pt x="581" y="595"/>
                    </a:cubicBezTo>
                    <a:cubicBezTo>
                      <a:pt x="584" y="593"/>
                      <a:pt x="584" y="593"/>
                      <a:pt x="584" y="593"/>
                    </a:cubicBezTo>
                    <a:cubicBezTo>
                      <a:pt x="587" y="593"/>
                      <a:pt x="587" y="593"/>
                      <a:pt x="587" y="593"/>
                    </a:cubicBezTo>
                    <a:cubicBezTo>
                      <a:pt x="588" y="595"/>
                      <a:pt x="588" y="595"/>
                      <a:pt x="588" y="595"/>
                    </a:cubicBezTo>
                    <a:cubicBezTo>
                      <a:pt x="591" y="594"/>
                      <a:pt x="591" y="594"/>
                      <a:pt x="591" y="594"/>
                    </a:cubicBezTo>
                    <a:cubicBezTo>
                      <a:pt x="588" y="597"/>
                      <a:pt x="588" y="597"/>
                      <a:pt x="588" y="597"/>
                    </a:cubicBezTo>
                    <a:cubicBezTo>
                      <a:pt x="588" y="609"/>
                      <a:pt x="588" y="609"/>
                      <a:pt x="588" y="609"/>
                    </a:cubicBezTo>
                    <a:cubicBezTo>
                      <a:pt x="587" y="612"/>
                      <a:pt x="587" y="612"/>
                      <a:pt x="587" y="612"/>
                    </a:cubicBezTo>
                    <a:cubicBezTo>
                      <a:pt x="590" y="617"/>
                      <a:pt x="590" y="617"/>
                      <a:pt x="590" y="617"/>
                    </a:cubicBezTo>
                    <a:cubicBezTo>
                      <a:pt x="589" y="619"/>
                      <a:pt x="589" y="619"/>
                      <a:pt x="589" y="619"/>
                    </a:cubicBezTo>
                    <a:cubicBezTo>
                      <a:pt x="586" y="619"/>
                      <a:pt x="586" y="619"/>
                      <a:pt x="586" y="619"/>
                    </a:cubicBezTo>
                    <a:cubicBezTo>
                      <a:pt x="587" y="625"/>
                      <a:pt x="587" y="625"/>
                      <a:pt x="587" y="625"/>
                    </a:cubicBezTo>
                    <a:cubicBezTo>
                      <a:pt x="587" y="628"/>
                      <a:pt x="587" y="628"/>
                      <a:pt x="587" y="628"/>
                    </a:cubicBezTo>
                    <a:cubicBezTo>
                      <a:pt x="583" y="627"/>
                      <a:pt x="583" y="627"/>
                      <a:pt x="583" y="627"/>
                    </a:cubicBezTo>
                    <a:cubicBezTo>
                      <a:pt x="579" y="618"/>
                      <a:pt x="579" y="618"/>
                      <a:pt x="579" y="618"/>
                    </a:cubicBezTo>
                    <a:cubicBezTo>
                      <a:pt x="574" y="613"/>
                      <a:pt x="574" y="613"/>
                      <a:pt x="574" y="613"/>
                    </a:cubicBezTo>
                    <a:cubicBezTo>
                      <a:pt x="568" y="612"/>
                      <a:pt x="568" y="612"/>
                      <a:pt x="568" y="612"/>
                    </a:cubicBezTo>
                    <a:cubicBezTo>
                      <a:pt x="566" y="606"/>
                      <a:pt x="566" y="606"/>
                      <a:pt x="566" y="606"/>
                    </a:cubicBezTo>
                    <a:cubicBezTo>
                      <a:pt x="562" y="602"/>
                      <a:pt x="562" y="602"/>
                      <a:pt x="562" y="602"/>
                    </a:cubicBezTo>
                    <a:cubicBezTo>
                      <a:pt x="553" y="601"/>
                      <a:pt x="553" y="601"/>
                      <a:pt x="553" y="601"/>
                    </a:cubicBezTo>
                    <a:cubicBezTo>
                      <a:pt x="543" y="594"/>
                      <a:pt x="543" y="594"/>
                      <a:pt x="543" y="594"/>
                    </a:cubicBezTo>
                    <a:cubicBezTo>
                      <a:pt x="536" y="593"/>
                      <a:pt x="536" y="593"/>
                      <a:pt x="536" y="593"/>
                    </a:cubicBezTo>
                    <a:cubicBezTo>
                      <a:pt x="536" y="589"/>
                      <a:pt x="536" y="589"/>
                      <a:pt x="536" y="589"/>
                    </a:cubicBezTo>
                    <a:cubicBezTo>
                      <a:pt x="533" y="588"/>
                      <a:pt x="533" y="588"/>
                      <a:pt x="533" y="588"/>
                    </a:cubicBezTo>
                    <a:cubicBezTo>
                      <a:pt x="530" y="585"/>
                      <a:pt x="530" y="585"/>
                      <a:pt x="530" y="585"/>
                    </a:cubicBezTo>
                    <a:cubicBezTo>
                      <a:pt x="525" y="587"/>
                      <a:pt x="525" y="587"/>
                      <a:pt x="525" y="587"/>
                    </a:cubicBezTo>
                    <a:cubicBezTo>
                      <a:pt x="521" y="591"/>
                      <a:pt x="521" y="591"/>
                      <a:pt x="521" y="591"/>
                    </a:cubicBezTo>
                    <a:cubicBezTo>
                      <a:pt x="520" y="586"/>
                      <a:pt x="520" y="586"/>
                      <a:pt x="520" y="586"/>
                    </a:cubicBezTo>
                    <a:cubicBezTo>
                      <a:pt x="521" y="584"/>
                      <a:pt x="521" y="584"/>
                      <a:pt x="521" y="584"/>
                    </a:cubicBezTo>
                    <a:cubicBezTo>
                      <a:pt x="520" y="581"/>
                      <a:pt x="520" y="581"/>
                      <a:pt x="520" y="581"/>
                    </a:cubicBezTo>
                    <a:cubicBezTo>
                      <a:pt x="508" y="576"/>
                      <a:pt x="508" y="576"/>
                      <a:pt x="508" y="576"/>
                    </a:cubicBezTo>
                    <a:cubicBezTo>
                      <a:pt x="503" y="572"/>
                      <a:pt x="503" y="572"/>
                      <a:pt x="503" y="572"/>
                    </a:cubicBezTo>
                    <a:cubicBezTo>
                      <a:pt x="486" y="570"/>
                      <a:pt x="486" y="570"/>
                      <a:pt x="486" y="570"/>
                    </a:cubicBezTo>
                    <a:cubicBezTo>
                      <a:pt x="472" y="573"/>
                      <a:pt x="472" y="573"/>
                      <a:pt x="472" y="573"/>
                    </a:cubicBezTo>
                    <a:cubicBezTo>
                      <a:pt x="468" y="571"/>
                      <a:pt x="468" y="571"/>
                      <a:pt x="468" y="571"/>
                    </a:cubicBezTo>
                    <a:cubicBezTo>
                      <a:pt x="465" y="572"/>
                      <a:pt x="465" y="572"/>
                      <a:pt x="465" y="572"/>
                    </a:cubicBezTo>
                    <a:cubicBezTo>
                      <a:pt x="462" y="570"/>
                      <a:pt x="462" y="570"/>
                      <a:pt x="462" y="570"/>
                    </a:cubicBezTo>
                    <a:cubicBezTo>
                      <a:pt x="460" y="570"/>
                      <a:pt x="460" y="570"/>
                      <a:pt x="460" y="570"/>
                    </a:cubicBezTo>
                    <a:cubicBezTo>
                      <a:pt x="457" y="570"/>
                      <a:pt x="457" y="570"/>
                      <a:pt x="457" y="570"/>
                    </a:cubicBezTo>
                    <a:cubicBezTo>
                      <a:pt x="457" y="570"/>
                      <a:pt x="457" y="570"/>
                      <a:pt x="457" y="570"/>
                    </a:cubicBezTo>
                    <a:cubicBezTo>
                      <a:pt x="457" y="572"/>
                      <a:pt x="456" y="573"/>
                      <a:pt x="456" y="575"/>
                    </a:cubicBezTo>
                    <a:cubicBezTo>
                      <a:pt x="457" y="577"/>
                      <a:pt x="457" y="577"/>
                      <a:pt x="457" y="577"/>
                    </a:cubicBezTo>
                    <a:cubicBezTo>
                      <a:pt x="457" y="580"/>
                      <a:pt x="457" y="580"/>
                      <a:pt x="457" y="580"/>
                    </a:cubicBezTo>
                    <a:cubicBezTo>
                      <a:pt x="453" y="582"/>
                      <a:pt x="453" y="582"/>
                      <a:pt x="453" y="582"/>
                    </a:cubicBezTo>
                    <a:cubicBezTo>
                      <a:pt x="453" y="584"/>
                      <a:pt x="453" y="584"/>
                      <a:pt x="453" y="584"/>
                    </a:cubicBezTo>
                    <a:cubicBezTo>
                      <a:pt x="455" y="589"/>
                      <a:pt x="455" y="589"/>
                      <a:pt x="455" y="589"/>
                    </a:cubicBezTo>
                    <a:cubicBezTo>
                      <a:pt x="458" y="591"/>
                      <a:pt x="458" y="591"/>
                      <a:pt x="458" y="591"/>
                    </a:cubicBezTo>
                    <a:cubicBezTo>
                      <a:pt x="460" y="598"/>
                      <a:pt x="460" y="598"/>
                      <a:pt x="460" y="598"/>
                    </a:cubicBezTo>
                    <a:cubicBezTo>
                      <a:pt x="462" y="602"/>
                      <a:pt x="462" y="602"/>
                      <a:pt x="462" y="602"/>
                    </a:cubicBezTo>
                    <a:cubicBezTo>
                      <a:pt x="462" y="598"/>
                      <a:pt x="462" y="598"/>
                      <a:pt x="462" y="598"/>
                    </a:cubicBezTo>
                    <a:cubicBezTo>
                      <a:pt x="465" y="599"/>
                      <a:pt x="465" y="599"/>
                      <a:pt x="465" y="599"/>
                    </a:cubicBezTo>
                    <a:cubicBezTo>
                      <a:pt x="468" y="606"/>
                      <a:pt x="468" y="606"/>
                      <a:pt x="468" y="606"/>
                    </a:cubicBezTo>
                    <a:cubicBezTo>
                      <a:pt x="468" y="610"/>
                      <a:pt x="468" y="610"/>
                      <a:pt x="468" y="610"/>
                    </a:cubicBezTo>
                    <a:cubicBezTo>
                      <a:pt x="472" y="611"/>
                      <a:pt x="472" y="611"/>
                      <a:pt x="472" y="611"/>
                    </a:cubicBezTo>
                    <a:cubicBezTo>
                      <a:pt x="477" y="618"/>
                      <a:pt x="477" y="618"/>
                      <a:pt x="477" y="618"/>
                    </a:cubicBezTo>
                    <a:cubicBezTo>
                      <a:pt x="472" y="617"/>
                      <a:pt x="472" y="617"/>
                      <a:pt x="472" y="617"/>
                    </a:cubicBezTo>
                    <a:cubicBezTo>
                      <a:pt x="471" y="615"/>
                      <a:pt x="471" y="615"/>
                      <a:pt x="471" y="615"/>
                    </a:cubicBezTo>
                    <a:cubicBezTo>
                      <a:pt x="468" y="615"/>
                      <a:pt x="468" y="615"/>
                      <a:pt x="468" y="615"/>
                    </a:cubicBezTo>
                    <a:cubicBezTo>
                      <a:pt x="466" y="622"/>
                      <a:pt x="466" y="622"/>
                      <a:pt x="466" y="622"/>
                    </a:cubicBezTo>
                    <a:cubicBezTo>
                      <a:pt x="463" y="625"/>
                      <a:pt x="463" y="625"/>
                      <a:pt x="463" y="625"/>
                    </a:cubicBezTo>
                    <a:cubicBezTo>
                      <a:pt x="458" y="622"/>
                      <a:pt x="458" y="622"/>
                      <a:pt x="458" y="622"/>
                    </a:cubicBezTo>
                    <a:cubicBezTo>
                      <a:pt x="455" y="625"/>
                      <a:pt x="455" y="625"/>
                      <a:pt x="455" y="625"/>
                    </a:cubicBezTo>
                    <a:cubicBezTo>
                      <a:pt x="455" y="627"/>
                      <a:pt x="455" y="627"/>
                      <a:pt x="455" y="627"/>
                    </a:cubicBezTo>
                    <a:cubicBezTo>
                      <a:pt x="459" y="633"/>
                      <a:pt x="459" y="633"/>
                      <a:pt x="459" y="633"/>
                    </a:cubicBezTo>
                    <a:cubicBezTo>
                      <a:pt x="460" y="634"/>
                      <a:pt x="460" y="634"/>
                      <a:pt x="460" y="634"/>
                    </a:cubicBezTo>
                    <a:cubicBezTo>
                      <a:pt x="460" y="637"/>
                      <a:pt x="460" y="637"/>
                      <a:pt x="460" y="637"/>
                    </a:cubicBezTo>
                    <a:cubicBezTo>
                      <a:pt x="458" y="640"/>
                      <a:pt x="458" y="640"/>
                      <a:pt x="458" y="640"/>
                    </a:cubicBezTo>
                    <a:cubicBezTo>
                      <a:pt x="449" y="639"/>
                      <a:pt x="449" y="639"/>
                      <a:pt x="449" y="639"/>
                    </a:cubicBezTo>
                    <a:cubicBezTo>
                      <a:pt x="447" y="636"/>
                      <a:pt x="447" y="636"/>
                      <a:pt x="447" y="636"/>
                    </a:cubicBezTo>
                    <a:cubicBezTo>
                      <a:pt x="448" y="633"/>
                      <a:pt x="448" y="633"/>
                      <a:pt x="448" y="633"/>
                    </a:cubicBezTo>
                    <a:cubicBezTo>
                      <a:pt x="446" y="628"/>
                      <a:pt x="446" y="628"/>
                      <a:pt x="446" y="628"/>
                    </a:cubicBezTo>
                    <a:cubicBezTo>
                      <a:pt x="449" y="625"/>
                      <a:pt x="449" y="625"/>
                      <a:pt x="449" y="625"/>
                    </a:cubicBezTo>
                    <a:cubicBezTo>
                      <a:pt x="449" y="623"/>
                      <a:pt x="449" y="623"/>
                      <a:pt x="449" y="623"/>
                    </a:cubicBezTo>
                    <a:cubicBezTo>
                      <a:pt x="445" y="618"/>
                      <a:pt x="445" y="618"/>
                      <a:pt x="445" y="618"/>
                    </a:cubicBezTo>
                    <a:cubicBezTo>
                      <a:pt x="442" y="617"/>
                      <a:pt x="442" y="617"/>
                      <a:pt x="442" y="617"/>
                    </a:cubicBezTo>
                    <a:cubicBezTo>
                      <a:pt x="445" y="613"/>
                      <a:pt x="445" y="613"/>
                      <a:pt x="445" y="613"/>
                    </a:cubicBezTo>
                    <a:cubicBezTo>
                      <a:pt x="445" y="612"/>
                      <a:pt x="445" y="612"/>
                      <a:pt x="445" y="612"/>
                    </a:cubicBezTo>
                    <a:cubicBezTo>
                      <a:pt x="442" y="613"/>
                      <a:pt x="442" y="613"/>
                      <a:pt x="442" y="613"/>
                    </a:cubicBezTo>
                    <a:cubicBezTo>
                      <a:pt x="440" y="614"/>
                      <a:pt x="440" y="614"/>
                      <a:pt x="440" y="614"/>
                    </a:cubicBezTo>
                    <a:cubicBezTo>
                      <a:pt x="435" y="619"/>
                      <a:pt x="435" y="619"/>
                      <a:pt x="435" y="619"/>
                    </a:cubicBezTo>
                    <a:cubicBezTo>
                      <a:pt x="432" y="620"/>
                      <a:pt x="432" y="620"/>
                      <a:pt x="432" y="620"/>
                    </a:cubicBezTo>
                    <a:cubicBezTo>
                      <a:pt x="429" y="624"/>
                      <a:pt x="429" y="624"/>
                      <a:pt x="429" y="624"/>
                    </a:cubicBezTo>
                    <a:cubicBezTo>
                      <a:pt x="429" y="626"/>
                      <a:pt x="429" y="626"/>
                      <a:pt x="429" y="626"/>
                    </a:cubicBezTo>
                    <a:cubicBezTo>
                      <a:pt x="424" y="626"/>
                      <a:pt x="424" y="626"/>
                      <a:pt x="424" y="626"/>
                    </a:cubicBezTo>
                    <a:cubicBezTo>
                      <a:pt x="422" y="629"/>
                      <a:pt x="422" y="629"/>
                      <a:pt x="422" y="629"/>
                    </a:cubicBezTo>
                    <a:cubicBezTo>
                      <a:pt x="422" y="632"/>
                      <a:pt x="422" y="632"/>
                      <a:pt x="422" y="632"/>
                    </a:cubicBezTo>
                    <a:cubicBezTo>
                      <a:pt x="419" y="634"/>
                      <a:pt x="419" y="634"/>
                      <a:pt x="419" y="634"/>
                    </a:cubicBezTo>
                    <a:cubicBezTo>
                      <a:pt x="411" y="634"/>
                      <a:pt x="411" y="634"/>
                      <a:pt x="411" y="634"/>
                    </a:cubicBezTo>
                    <a:cubicBezTo>
                      <a:pt x="409" y="633"/>
                      <a:pt x="409" y="633"/>
                      <a:pt x="409" y="633"/>
                    </a:cubicBezTo>
                    <a:cubicBezTo>
                      <a:pt x="407" y="634"/>
                      <a:pt x="407" y="634"/>
                      <a:pt x="407" y="634"/>
                    </a:cubicBezTo>
                    <a:cubicBezTo>
                      <a:pt x="405" y="634"/>
                      <a:pt x="405" y="634"/>
                      <a:pt x="405" y="634"/>
                    </a:cubicBezTo>
                    <a:cubicBezTo>
                      <a:pt x="402" y="632"/>
                      <a:pt x="402" y="632"/>
                      <a:pt x="402" y="632"/>
                    </a:cubicBezTo>
                    <a:cubicBezTo>
                      <a:pt x="398" y="636"/>
                      <a:pt x="398" y="636"/>
                      <a:pt x="398" y="636"/>
                    </a:cubicBezTo>
                    <a:cubicBezTo>
                      <a:pt x="397" y="638"/>
                      <a:pt x="397" y="638"/>
                      <a:pt x="397" y="638"/>
                    </a:cubicBezTo>
                    <a:cubicBezTo>
                      <a:pt x="393" y="639"/>
                      <a:pt x="393" y="639"/>
                      <a:pt x="393" y="639"/>
                    </a:cubicBezTo>
                    <a:cubicBezTo>
                      <a:pt x="390" y="643"/>
                      <a:pt x="390" y="643"/>
                      <a:pt x="390" y="643"/>
                    </a:cubicBezTo>
                    <a:cubicBezTo>
                      <a:pt x="390" y="645"/>
                      <a:pt x="390" y="645"/>
                      <a:pt x="390" y="645"/>
                    </a:cubicBezTo>
                    <a:cubicBezTo>
                      <a:pt x="393" y="647"/>
                      <a:pt x="393" y="647"/>
                      <a:pt x="393" y="647"/>
                    </a:cubicBezTo>
                    <a:cubicBezTo>
                      <a:pt x="392" y="650"/>
                      <a:pt x="392" y="650"/>
                      <a:pt x="392" y="650"/>
                    </a:cubicBezTo>
                    <a:cubicBezTo>
                      <a:pt x="392" y="652"/>
                      <a:pt x="392" y="652"/>
                      <a:pt x="392" y="652"/>
                    </a:cubicBezTo>
                    <a:cubicBezTo>
                      <a:pt x="391" y="654"/>
                      <a:pt x="391" y="654"/>
                      <a:pt x="391" y="654"/>
                    </a:cubicBezTo>
                    <a:cubicBezTo>
                      <a:pt x="388" y="651"/>
                      <a:pt x="388" y="651"/>
                      <a:pt x="388" y="651"/>
                    </a:cubicBezTo>
                    <a:cubicBezTo>
                      <a:pt x="387" y="648"/>
                      <a:pt x="387" y="648"/>
                      <a:pt x="387" y="648"/>
                    </a:cubicBezTo>
                    <a:cubicBezTo>
                      <a:pt x="385" y="649"/>
                      <a:pt x="385" y="649"/>
                      <a:pt x="385" y="649"/>
                    </a:cubicBezTo>
                    <a:cubicBezTo>
                      <a:pt x="381" y="654"/>
                      <a:pt x="381" y="654"/>
                      <a:pt x="381" y="654"/>
                    </a:cubicBezTo>
                    <a:cubicBezTo>
                      <a:pt x="379" y="659"/>
                      <a:pt x="379" y="659"/>
                      <a:pt x="379" y="659"/>
                    </a:cubicBezTo>
                    <a:cubicBezTo>
                      <a:pt x="379" y="654"/>
                      <a:pt x="379" y="654"/>
                      <a:pt x="379" y="654"/>
                    </a:cubicBezTo>
                    <a:cubicBezTo>
                      <a:pt x="376" y="652"/>
                      <a:pt x="376" y="652"/>
                      <a:pt x="376" y="652"/>
                    </a:cubicBezTo>
                    <a:cubicBezTo>
                      <a:pt x="373" y="654"/>
                      <a:pt x="373" y="654"/>
                      <a:pt x="373" y="654"/>
                    </a:cubicBezTo>
                    <a:cubicBezTo>
                      <a:pt x="371" y="654"/>
                      <a:pt x="371" y="654"/>
                      <a:pt x="371" y="654"/>
                    </a:cubicBezTo>
                    <a:cubicBezTo>
                      <a:pt x="368" y="655"/>
                      <a:pt x="368" y="655"/>
                      <a:pt x="368" y="655"/>
                    </a:cubicBezTo>
                    <a:cubicBezTo>
                      <a:pt x="365" y="654"/>
                      <a:pt x="365" y="654"/>
                      <a:pt x="365" y="654"/>
                    </a:cubicBezTo>
                    <a:cubicBezTo>
                      <a:pt x="365" y="651"/>
                      <a:pt x="365" y="651"/>
                      <a:pt x="365" y="651"/>
                    </a:cubicBezTo>
                    <a:cubicBezTo>
                      <a:pt x="368" y="647"/>
                      <a:pt x="368" y="647"/>
                      <a:pt x="368" y="647"/>
                    </a:cubicBezTo>
                    <a:cubicBezTo>
                      <a:pt x="372" y="646"/>
                      <a:pt x="372" y="646"/>
                      <a:pt x="372" y="646"/>
                    </a:cubicBezTo>
                    <a:cubicBezTo>
                      <a:pt x="373" y="643"/>
                      <a:pt x="373" y="643"/>
                      <a:pt x="373" y="643"/>
                    </a:cubicBezTo>
                    <a:cubicBezTo>
                      <a:pt x="371" y="639"/>
                      <a:pt x="371" y="639"/>
                      <a:pt x="371" y="639"/>
                    </a:cubicBezTo>
                    <a:cubicBezTo>
                      <a:pt x="372" y="637"/>
                      <a:pt x="372" y="637"/>
                      <a:pt x="372" y="637"/>
                    </a:cubicBezTo>
                    <a:cubicBezTo>
                      <a:pt x="374" y="635"/>
                      <a:pt x="374" y="635"/>
                      <a:pt x="374" y="635"/>
                    </a:cubicBezTo>
                    <a:cubicBezTo>
                      <a:pt x="370" y="631"/>
                      <a:pt x="370" y="631"/>
                      <a:pt x="370" y="631"/>
                    </a:cubicBezTo>
                    <a:cubicBezTo>
                      <a:pt x="368" y="632"/>
                      <a:pt x="368" y="632"/>
                      <a:pt x="368" y="632"/>
                    </a:cubicBezTo>
                    <a:cubicBezTo>
                      <a:pt x="365" y="631"/>
                      <a:pt x="365" y="631"/>
                      <a:pt x="365" y="631"/>
                    </a:cubicBezTo>
                    <a:cubicBezTo>
                      <a:pt x="364" y="629"/>
                      <a:pt x="364" y="629"/>
                      <a:pt x="364" y="629"/>
                    </a:cubicBezTo>
                    <a:cubicBezTo>
                      <a:pt x="371" y="625"/>
                      <a:pt x="371" y="625"/>
                      <a:pt x="371" y="625"/>
                    </a:cubicBezTo>
                    <a:cubicBezTo>
                      <a:pt x="374" y="625"/>
                      <a:pt x="374" y="625"/>
                      <a:pt x="374" y="625"/>
                    </a:cubicBezTo>
                    <a:cubicBezTo>
                      <a:pt x="377" y="623"/>
                      <a:pt x="377" y="623"/>
                      <a:pt x="377" y="623"/>
                    </a:cubicBezTo>
                    <a:cubicBezTo>
                      <a:pt x="377" y="621"/>
                      <a:pt x="377" y="621"/>
                      <a:pt x="377" y="621"/>
                    </a:cubicBezTo>
                    <a:cubicBezTo>
                      <a:pt x="370" y="622"/>
                      <a:pt x="370" y="622"/>
                      <a:pt x="370" y="622"/>
                    </a:cubicBezTo>
                    <a:cubicBezTo>
                      <a:pt x="360" y="627"/>
                      <a:pt x="360" y="627"/>
                      <a:pt x="360" y="627"/>
                    </a:cubicBezTo>
                    <a:cubicBezTo>
                      <a:pt x="358" y="630"/>
                      <a:pt x="358" y="630"/>
                      <a:pt x="358" y="630"/>
                    </a:cubicBezTo>
                    <a:cubicBezTo>
                      <a:pt x="359" y="632"/>
                      <a:pt x="359" y="632"/>
                      <a:pt x="359" y="632"/>
                    </a:cubicBezTo>
                    <a:cubicBezTo>
                      <a:pt x="360" y="636"/>
                      <a:pt x="360" y="636"/>
                      <a:pt x="360" y="636"/>
                    </a:cubicBezTo>
                    <a:cubicBezTo>
                      <a:pt x="361" y="639"/>
                      <a:pt x="361" y="639"/>
                      <a:pt x="361" y="639"/>
                    </a:cubicBezTo>
                    <a:cubicBezTo>
                      <a:pt x="359" y="642"/>
                      <a:pt x="359" y="642"/>
                      <a:pt x="359" y="642"/>
                    </a:cubicBezTo>
                    <a:cubicBezTo>
                      <a:pt x="357" y="643"/>
                      <a:pt x="357" y="643"/>
                      <a:pt x="357" y="643"/>
                    </a:cubicBezTo>
                    <a:cubicBezTo>
                      <a:pt x="354" y="638"/>
                      <a:pt x="354" y="638"/>
                      <a:pt x="354" y="638"/>
                    </a:cubicBezTo>
                    <a:cubicBezTo>
                      <a:pt x="355" y="636"/>
                      <a:pt x="355" y="636"/>
                      <a:pt x="355" y="636"/>
                    </a:cubicBezTo>
                    <a:cubicBezTo>
                      <a:pt x="356" y="635"/>
                      <a:pt x="356" y="635"/>
                      <a:pt x="356" y="635"/>
                    </a:cubicBezTo>
                    <a:cubicBezTo>
                      <a:pt x="356" y="633"/>
                      <a:pt x="356" y="633"/>
                      <a:pt x="356" y="633"/>
                    </a:cubicBezTo>
                    <a:cubicBezTo>
                      <a:pt x="354" y="633"/>
                      <a:pt x="354" y="633"/>
                      <a:pt x="354" y="633"/>
                    </a:cubicBezTo>
                    <a:cubicBezTo>
                      <a:pt x="348" y="641"/>
                      <a:pt x="348" y="641"/>
                      <a:pt x="348" y="641"/>
                    </a:cubicBezTo>
                    <a:cubicBezTo>
                      <a:pt x="348" y="643"/>
                      <a:pt x="348" y="643"/>
                      <a:pt x="348" y="643"/>
                    </a:cubicBezTo>
                    <a:cubicBezTo>
                      <a:pt x="351" y="646"/>
                      <a:pt x="351" y="646"/>
                      <a:pt x="351" y="646"/>
                    </a:cubicBezTo>
                    <a:cubicBezTo>
                      <a:pt x="353" y="647"/>
                      <a:pt x="353" y="647"/>
                      <a:pt x="353" y="647"/>
                    </a:cubicBezTo>
                    <a:cubicBezTo>
                      <a:pt x="352" y="650"/>
                      <a:pt x="352" y="650"/>
                      <a:pt x="352" y="650"/>
                    </a:cubicBezTo>
                    <a:cubicBezTo>
                      <a:pt x="348" y="655"/>
                      <a:pt x="348" y="655"/>
                      <a:pt x="348" y="655"/>
                    </a:cubicBezTo>
                    <a:cubicBezTo>
                      <a:pt x="346" y="654"/>
                      <a:pt x="346" y="654"/>
                      <a:pt x="346" y="654"/>
                    </a:cubicBezTo>
                    <a:cubicBezTo>
                      <a:pt x="347" y="651"/>
                      <a:pt x="347" y="651"/>
                      <a:pt x="347" y="651"/>
                    </a:cubicBezTo>
                    <a:cubicBezTo>
                      <a:pt x="347" y="648"/>
                      <a:pt x="347" y="648"/>
                      <a:pt x="347" y="648"/>
                    </a:cubicBezTo>
                    <a:cubicBezTo>
                      <a:pt x="346" y="648"/>
                      <a:pt x="346" y="648"/>
                      <a:pt x="346" y="648"/>
                    </a:cubicBezTo>
                    <a:cubicBezTo>
                      <a:pt x="345" y="644"/>
                      <a:pt x="345" y="644"/>
                      <a:pt x="345" y="644"/>
                    </a:cubicBezTo>
                    <a:cubicBezTo>
                      <a:pt x="338" y="647"/>
                      <a:pt x="338" y="647"/>
                      <a:pt x="338" y="647"/>
                    </a:cubicBezTo>
                    <a:cubicBezTo>
                      <a:pt x="337" y="650"/>
                      <a:pt x="337" y="650"/>
                      <a:pt x="337" y="650"/>
                    </a:cubicBezTo>
                    <a:cubicBezTo>
                      <a:pt x="332" y="652"/>
                      <a:pt x="332" y="652"/>
                      <a:pt x="332" y="652"/>
                    </a:cubicBezTo>
                    <a:cubicBezTo>
                      <a:pt x="328" y="652"/>
                      <a:pt x="328" y="652"/>
                      <a:pt x="328" y="652"/>
                    </a:cubicBezTo>
                    <a:cubicBezTo>
                      <a:pt x="326" y="653"/>
                      <a:pt x="326" y="653"/>
                      <a:pt x="326" y="653"/>
                    </a:cubicBezTo>
                    <a:cubicBezTo>
                      <a:pt x="326" y="655"/>
                      <a:pt x="326" y="655"/>
                      <a:pt x="326" y="655"/>
                    </a:cubicBezTo>
                    <a:cubicBezTo>
                      <a:pt x="319" y="666"/>
                      <a:pt x="319" y="666"/>
                      <a:pt x="319" y="666"/>
                    </a:cubicBezTo>
                    <a:cubicBezTo>
                      <a:pt x="317" y="667"/>
                      <a:pt x="317" y="667"/>
                      <a:pt x="317" y="667"/>
                    </a:cubicBezTo>
                    <a:cubicBezTo>
                      <a:pt x="310" y="677"/>
                      <a:pt x="310" y="677"/>
                      <a:pt x="310" y="677"/>
                    </a:cubicBezTo>
                    <a:cubicBezTo>
                      <a:pt x="307" y="679"/>
                      <a:pt x="307" y="679"/>
                      <a:pt x="307" y="679"/>
                    </a:cubicBezTo>
                    <a:cubicBezTo>
                      <a:pt x="304" y="676"/>
                      <a:pt x="304" y="676"/>
                      <a:pt x="304" y="676"/>
                    </a:cubicBezTo>
                    <a:cubicBezTo>
                      <a:pt x="302" y="676"/>
                      <a:pt x="302" y="676"/>
                      <a:pt x="302" y="676"/>
                    </a:cubicBezTo>
                    <a:cubicBezTo>
                      <a:pt x="304" y="680"/>
                      <a:pt x="304" y="680"/>
                      <a:pt x="304" y="680"/>
                    </a:cubicBezTo>
                    <a:cubicBezTo>
                      <a:pt x="309" y="684"/>
                      <a:pt x="309" y="684"/>
                      <a:pt x="309" y="684"/>
                    </a:cubicBezTo>
                    <a:cubicBezTo>
                      <a:pt x="309" y="688"/>
                      <a:pt x="309" y="688"/>
                      <a:pt x="309" y="688"/>
                    </a:cubicBezTo>
                    <a:cubicBezTo>
                      <a:pt x="303" y="685"/>
                      <a:pt x="303" y="685"/>
                      <a:pt x="303" y="685"/>
                    </a:cubicBezTo>
                    <a:cubicBezTo>
                      <a:pt x="302" y="688"/>
                      <a:pt x="302" y="688"/>
                      <a:pt x="302" y="688"/>
                    </a:cubicBezTo>
                    <a:cubicBezTo>
                      <a:pt x="292" y="689"/>
                      <a:pt x="292" y="689"/>
                      <a:pt x="292" y="689"/>
                    </a:cubicBezTo>
                    <a:cubicBezTo>
                      <a:pt x="290" y="691"/>
                      <a:pt x="290" y="691"/>
                      <a:pt x="290" y="691"/>
                    </a:cubicBezTo>
                    <a:cubicBezTo>
                      <a:pt x="293" y="695"/>
                      <a:pt x="293" y="695"/>
                      <a:pt x="293" y="695"/>
                    </a:cubicBezTo>
                    <a:cubicBezTo>
                      <a:pt x="293" y="699"/>
                      <a:pt x="293" y="699"/>
                      <a:pt x="293" y="699"/>
                    </a:cubicBezTo>
                    <a:cubicBezTo>
                      <a:pt x="291" y="704"/>
                      <a:pt x="291" y="704"/>
                      <a:pt x="291" y="704"/>
                    </a:cubicBezTo>
                    <a:cubicBezTo>
                      <a:pt x="292" y="710"/>
                      <a:pt x="292" y="710"/>
                      <a:pt x="292" y="710"/>
                    </a:cubicBezTo>
                    <a:cubicBezTo>
                      <a:pt x="291" y="715"/>
                      <a:pt x="291" y="715"/>
                      <a:pt x="291" y="715"/>
                    </a:cubicBezTo>
                    <a:cubicBezTo>
                      <a:pt x="285" y="718"/>
                      <a:pt x="285" y="718"/>
                      <a:pt x="285" y="718"/>
                    </a:cubicBezTo>
                    <a:cubicBezTo>
                      <a:pt x="284" y="721"/>
                      <a:pt x="284" y="721"/>
                      <a:pt x="284" y="721"/>
                    </a:cubicBezTo>
                    <a:cubicBezTo>
                      <a:pt x="280" y="721"/>
                      <a:pt x="280" y="721"/>
                      <a:pt x="280" y="721"/>
                    </a:cubicBezTo>
                    <a:cubicBezTo>
                      <a:pt x="278" y="723"/>
                      <a:pt x="278" y="723"/>
                      <a:pt x="278" y="723"/>
                    </a:cubicBezTo>
                    <a:cubicBezTo>
                      <a:pt x="276" y="719"/>
                      <a:pt x="276" y="719"/>
                      <a:pt x="276" y="719"/>
                    </a:cubicBezTo>
                    <a:cubicBezTo>
                      <a:pt x="271" y="723"/>
                      <a:pt x="271" y="723"/>
                      <a:pt x="271" y="723"/>
                    </a:cubicBezTo>
                    <a:cubicBezTo>
                      <a:pt x="268" y="723"/>
                      <a:pt x="268" y="723"/>
                      <a:pt x="268" y="723"/>
                    </a:cubicBezTo>
                    <a:cubicBezTo>
                      <a:pt x="261" y="711"/>
                      <a:pt x="261" y="711"/>
                      <a:pt x="261" y="711"/>
                    </a:cubicBezTo>
                    <a:cubicBezTo>
                      <a:pt x="253" y="704"/>
                      <a:pt x="253" y="704"/>
                      <a:pt x="253" y="704"/>
                    </a:cubicBezTo>
                    <a:cubicBezTo>
                      <a:pt x="250" y="702"/>
                      <a:pt x="250" y="702"/>
                      <a:pt x="250" y="702"/>
                    </a:cubicBezTo>
                    <a:cubicBezTo>
                      <a:pt x="251" y="696"/>
                      <a:pt x="251" y="696"/>
                      <a:pt x="251" y="696"/>
                    </a:cubicBezTo>
                    <a:cubicBezTo>
                      <a:pt x="252" y="693"/>
                      <a:pt x="252" y="693"/>
                      <a:pt x="252" y="693"/>
                    </a:cubicBezTo>
                    <a:cubicBezTo>
                      <a:pt x="254" y="694"/>
                      <a:pt x="254" y="694"/>
                      <a:pt x="254" y="694"/>
                    </a:cubicBezTo>
                    <a:cubicBezTo>
                      <a:pt x="255" y="691"/>
                      <a:pt x="255" y="691"/>
                      <a:pt x="255" y="691"/>
                    </a:cubicBezTo>
                    <a:cubicBezTo>
                      <a:pt x="255" y="689"/>
                      <a:pt x="255" y="689"/>
                      <a:pt x="255" y="689"/>
                    </a:cubicBezTo>
                    <a:cubicBezTo>
                      <a:pt x="256" y="687"/>
                      <a:pt x="256" y="687"/>
                      <a:pt x="256" y="687"/>
                    </a:cubicBezTo>
                    <a:cubicBezTo>
                      <a:pt x="262" y="686"/>
                      <a:pt x="262" y="686"/>
                      <a:pt x="262" y="686"/>
                    </a:cubicBezTo>
                    <a:cubicBezTo>
                      <a:pt x="264" y="683"/>
                      <a:pt x="264" y="683"/>
                      <a:pt x="264" y="683"/>
                    </a:cubicBezTo>
                    <a:cubicBezTo>
                      <a:pt x="270" y="684"/>
                      <a:pt x="270" y="684"/>
                      <a:pt x="270" y="684"/>
                    </a:cubicBezTo>
                    <a:cubicBezTo>
                      <a:pt x="271" y="680"/>
                      <a:pt x="271" y="680"/>
                      <a:pt x="271" y="680"/>
                    </a:cubicBezTo>
                    <a:cubicBezTo>
                      <a:pt x="266" y="672"/>
                      <a:pt x="266" y="672"/>
                      <a:pt x="266" y="672"/>
                    </a:cubicBezTo>
                    <a:cubicBezTo>
                      <a:pt x="265" y="669"/>
                      <a:pt x="265" y="669"/>
                      <a:pt x="265" y="669"/>
                    </a:cubicBezTo>
                    <a:cubicBezTo>
                      <a:pt x="261" y="668"/>
                      <a:pt x="261" y="668"/>
                      <a:pt x="261" y="668"/>
                    </a:cubicBezTo>
                    <a:cubicBezTo>
                      <a:pt x="257" y="663"/>
                      <a:pt x="257" y="663"/>
                      <a:pt x="257" y="663"/>
                    </a:cubicBezTo>
                    <a:cubicBezTo>
                      <a:pt x="257" y="659"/>
                      <a:pt x="257" y="659"/>
                      <a:pt x="257" y="659"/>
                    </a:cubicBezTo>
                    <a:cubicBezTo>
                      <a:pt x="253" y="655"/>
                      <a:pt x="253" y="655"/>
                      <a:pt x="253" y="655"/>
                    </a:cubicBezTo>
                    <a:cubicBezTo>
                      <a:pt x="243" y="654"/>
                      <a:pt x="243" y="654"/>
                      <a:pt x="243" y="654"/>
                    </a:cubicBezTo>
                    <a:cubicBezTo>
                      <a:pt x="236" y="655"/>
                      <a:pt x="236" y="655"/>
                      <a:pt x="236" y="655"/>
                    </a:cubicBezTo>
                    <a:cubicBezTo>
                      <a:pt x="233" y="657"/>
                      <a:pt x="233" y="657"/>
                      <a:pt x="233" y="657"/>
                    </a:cubicBezTo>
                    <a:cubicBezTo>
                      <a:pt x="229" y="657"/>
                      <a:pt x="229" y="657"/>
                      <a:pt x="229" y="657"/>
                    </a:cubicBezTo>
                    <a:cubicBezTo>
                      <a:pt x="221" y="651"/>
                      <a:pt x="221" y="651"/>
                      <a:pt x="221" y="651"/>
                    </a:cubicBezTo>
                    <a:cubicBezTo>
                      <a:pt x="217" y="651"/>
                      <a:pt x="217" y="651"/>
                      <a:pt x="217" y="651"/>
                    </a:cubicBezTo>
                    <a:cubicBezTo>
                      <a:pt x="217" y="653"/>
                      <a:pt x="217" y="653"/>
                      <a:pt x="217" y="653"/>
                    </a:cubicBezTo>
                    <a:cubicBezTo>
                      <a:pt x="226" y="662"/>
                      <a:pt x="226" y="662"/>
                      <a:pt x="226" y="662"/>
                    </a:cubicBezTo>
                    <a:cubicBezTo>
                      <a:pt x="232" y="667"/>
                      <a:pt x="232" y="667"/>
                      <a:pt x="232" y="667"/>
                    </a:cubicBezTo>
                    <a:cubicBezTo>
                      <a:pt x="234" y="676"/>
                      <a:pt x="234" y="676"/>
                      <a:pt x="234" y="676"/>
                    </a:cubicBezTo>
                    <a:cubicBezTo>
                      <a:pt x="234" y="681"/>
                      <a:pt x="234" y="681"/>
                      <a:pt x="234" y="681"/>
                    </a:cubicBezTo>
                    <a:cubicBezTo>
                      <a:pt x="236" y="684"/>
                      <a:pt x="236" y="684"/>
                      <a:pt x="236" y="684"/>
                    </a:cubicBezTo>
                    <a:cubicBezTo>
                      <a:pt x="235" y="685"/>
                      <a:pt x="235" y="685"/>
                      <a:pt x="235" y="685"/>
                    </a:cubicBezTo>
                    <a:cubicBezTo>
                      <a:pt x="235" y="689"/>
                      <a:pt x="235" y="689"/>
                      <a:pt x="235" y="689"/>
                    </a:cubicBezTo>
                    <a:cubicBezTo>
                      <a:pt x="235" y="692"/>
                      <a:pt x="235" y="692"/>
                      <a:pt x="235" y="692"/>
                    </a:cubicBezTo>
                    <a:cubicBezTo>
                      <a:pt x="234" y="694"/>
                      <a:pt x="234" y="694"/>
                      <a:pt x="234" y="694"/>
                    </a:cubicBezTo>
                    <a:cubicBezTo>
                      <a:pt x="234" y="704"/>
                      <a:pt x="234" y="704"/>
                      <a:pt x="234" y="704"/>
                    </a:cubicBezTo>
                    <a:cubicBezTo>
                      <a:pt x="233" y="709"/>
                      <a:pt x="233" y="709"/>
                      <a:pt x="233" y="709"/>
                    </a:cubicBezTo>
                    <a:cubicBezTo>
                      <a:pt x="234" y="715"/>
                      <a:pt x="234" y="715"/>
                      <a:pt x="234" y="715"/>
                    </a:cubicBezTo>
                    <a:cubicBezTo>
                      <a:pt x="240" y="714"/>
                      <a:pt x="240" y="714"/>
                      <a:pt x="240" y="714"/>
                    </a:cubicBezTo>
                    <a:cubicBezTo>
                      <a:pt x="244" y="717"/>
                      <a:pt x="244" y="717"/>
                      <a:pt x="244" y="717"/>
                    </a:cubicBezTo>
                    <a:cubicBezTo>
                      <a:pt x="246" y="721"/>
                      <a:pt x="246" y="721"/>
                      <a:pt x="246" y="721"/>
                    </a:cubicBezTo>
                    <a:cubicBezTo>
                      <a:pt x="245" y="723"/>
                      <a:pt x="245" y="723"/>
                      <a:pt x="245" y="723"/>
                    </a:cubicBezTo>
                    <a:cubicBezTo>
                      <a:pt x="246" y="726"/>
                      <a:pt x="246" y="726"/>
                      <a:pt x="246" y="726"/>
                    </a:cubicBezTo>
                    <a:cubicBezTo>
                      <a:pt x="245" y="728"/>
                      <a:pt x="245" y="728"/>
                      <a:pt x="245" y="728"/>
                    </a:cubicBezTo>
                    <a:cubicBezTo>
                      <a:pt x="246" y="731"/>
                      <a:pt x="246" y="731"/>
                      <a:pt x="246" y="731"/>
                    </a:cubicBezTo>
                    <a:cubicBezTo>
                      <a:pt x="247" y="732"/>
                      <a:pt x="247" y="732"/>
                      <a:pt x="247" y="732"/>
                    </a:cubicBezTo>
                    <a:cubicBezTo>
                      <a:pt x="246" y="735"/>
                      <a:pt x="246" y="735"/>
                      <a:pt x="246" y="735"/>
                    </a:cubicBezTo>
                    <a:cubicBezTo>
                      <a:pt x="246" y="745"/>
                      <a:pt x="246" y="745"/>
                      <a:pt x="246" y="745"/>
                    </a:cubicBezTo>
                    <a:cubicBezTo>
                      <a:pt x="245" y="748"/>
                      <a:pt x="245" y="748"/>
                      <a:pt x="245" y="748"/>
                    </a:cubicBezTo>
                    <a:cubicBezTo>
                      <a:pt x="247" y="754"/>
                      <a:pt x="247" y="754"/>
                      <a:pt x="247" y="754"/>
                    </a:cubicBezTo>
                    <a:cubicBezTo>
                      <a:pt x="248" y="762"/>
                      <a:pt x="248" y="762"/>
                      <a:pt x="248" y="762"/>
                    </a:cubicBezTo>
                    <a:cubicBezTo>
                      <a:pt x="245" y="759"/>
                      <a:pt x="245" y="759"/>
                      <a:pt x="245" y="759"/>
                    </a:cubicBezTo>
                    <a:cubicBezTo>
                      <a:pt x="244" y="754"/>
                      <a:pt x="244" y="754"/>
                      <a:pt x="244" y="754"/>
                    </a:cubicBezTo>
                    <a:cubicBezTo>
                      <a:pt x="239" y="749"/>
                      <a:pt x="239" y="749"/>
                      <a:pt x="239" y="749"/>
                    </a:cubicBezTo>
                    <a:cubicBezTo>
                      <a:pt x="235" y="754"/>
                      <a:pt x="235" y="754"/>
                      <a:pt x="235" y="754"/>
                    </a:cubicBezTo>
                    <a:cubicBezTo>
                      <a:pt x="236" y="750"/>
                      <a:pt x="236" y="750"/>
                      <a:pt x="236" y="750"/>
                    </a:cubicBezTo>
                    <a:cubicBezTo>
                      <a:pt x="234" y="747"/>
                      <a:pt x="234" y="747"/>
                      <a:pt x="234" y="747"/>
                    </a:cubicBezTo>
                    <a:cubicBezTo>
                      <a:pt x="228" y="746"/>
                      <a:pt x="228" y="746"/>
                      <a:pt x="228" y="746"/>
                    </a:cubicBezTo>
                    <a:cubicBezTo>
                      <a:pt x="223" y="747"/>
                      <a:pt x="223" y="747"/>
                      <a:pt x="223" y="747"/>
                    </a:cubicBezTo>
                    <a:cubicBezTo>
                      <a:pt x="219" y="743"/>
                      <a:pt x="219" y="743"/>
                      <a:pt x="219" y="743"/>
                    </a:cubicBezTo>
                    <a:cubicBezTo>
                      <a:pt x="215" y="742"/>
                      <a:pt x="215" y="742"/>
                      <a:pt x="215" y="742"/>
                    </a:cubicBezTo>
                    <a:cubicBezTo>
                      <a:pt x="212" y="745"/>
                      <a:pt x="212" y="745"/>
                      <a:pt x="212" y="745"/>
                    </a:cubicBezTo>
                    <a:cubicBezTo>
                      <a:pt x="208" y="755"/>
                      <a:pt x="208" y="755"/>
                      <a:pt x="208" y="755"/>
                    </a:cubicBezTo>
                    <a:cubicBezTo>
                      <a:pt x="202" y="761"/>
                      <a:pt x="202" y="761"/>
                      <a:pt x="202" y="761"/>
                    </a:cubicBezTo>
                    <a:cubicBezTo>
                      <a:pt x="198" y="762"/>
                      <a:pt x="198" y="762"/>
                      <a:pt x="198" y="762"/>
                    </a:cubicBezTo>
                    <a:cubicBezTo>
                      <a:pt x="195" y="766"/>
                      <a:pt x="195" y="766"/>
                      <a:pt x="195" y="766"/>
                    </a:cubicBezTo>
                    <a:cubicBezTo>
                      <a:pt x="194" y="771"/>
                      <a:pt x="194" y="771"/>
                      <a:pt x="194" y="771"/>
                    </a:cubicBezTo>
                    <a:cubicBezTo>
                      <a:pt x="190" y="778"/>
                      <a:pt x="190" y="778"/>
                      <a:pt x="190" y="778"/>
                    </a:cubicBezTo>
                    <a:cubicBezTo>
                      <a:pt x="185" y="783"/>
                      <a:pt x="185" y="783"/>
                      <a:pt x="185" y="783"/>
                    </a:cubicBezTo>
                    <a:cubicBezTo>
                      <a:pt x="184" y="786"/>
                      <a:pt x="184" y="786"/>
                      <a:pt x="184" y="786"/>
                    </a:cubicBezTo>
                    <a:cubicBezTo>
                      <a:pt x="186" y="793"/>
                      <a:pt x="186" y="793"/>
                      <a:pt x="186" y="793"/>
                    </a:cubicBezTo>
                    <a:cubicBezTo>
                      <a:pt x="194" y="803"/>
                      <a:pt x="194" y="803"/>
                      <a:pt x="194" y="803"/>
                    </a:cubicBezTo>
                    <a:cubicBezTo>
                      <a:pt x="199" y="811"/>
                      <a:pt x="199" y="811"/>
                      <a:pt x="199" y="811"/>
                    </a:cubicBezTo>
                    <a:cubicBezTo>
                      <a:pt x="196" y="815"/>
                      <a:pt x="196" y="815"/>
                      <a:pt x="196" y="815"/>
                    </a:cubicBezTo>
                    <a:cubicBezTo>
                      <a:pt x="194" y="815"/>
                      <a:pt x="194" y="815"/>
                      <a:pt x="194" y="815"/>
                    </a:cubicBezTo>
                    <a:cubicBezTo>
                      <a:pt x="194" y="820"/>
                      <a:pt x="194" y="820"/>
                      <a:pt x="194" y="820"/>
                    </a:cubicBezTo>
                    <a:cubicBezTo>
                      <a:pt x="190" y="823"/>
                      <a:pt x="190" y="823"/>
                      <a:pt x="190" y="823"/>
                    </a:cubicBezTo>
                    <a:cubicBezTo>
                      <a:pt x="189" y="827"/>
                      <a:pt x="189" y="827"/>
                      <a:pt x="189" y="827"/>
                    </a:cubicBezTo>
                    <a:cubicBezTo>
                      <a:pt x="184" y="821"/>
                      <a:pt x="184" y="821"/>
                      <a:pt x="184" y="821"/>
                    </a:cubicBezTo>
                    <a:cubicBezTo>
                      <a:pt x="172" y="814"/>
                      <a:pt x="172" y="814"/>
                      <a:pt x="172" y="814"/>
                    </a:cubicBezTo>
                    <a:cubicBezTo>
                      <a:pt x="168" y="814"/>
                      <a:pt x="168" y="814"/>
                      <a:pt x="168" y="814"/>
                    </a:cubicBezTo>
                    <a:cubicBezTo>
                      <a:pt x="167" y="811"/>
                      <a:pt x="167" y="811"/>
                      <a:pt x="167" y="811"/>
                    </a:cubicBezTo>
                    <a:cubicBezTo>
                      <a:pt x="161" y="811"/>
                      <a:pt x="161" y="811"/>
                      <a:pt x="161" y="811"/>
                    </a:cubicBezTo>
                    <a:cubicBezTo>
                      <a:pt x="157" y="808"/>
                      <a:pt x="157" y="808"/>
                      <a:pt x="157" y="808"/>
                    </a:cubicBezTo>
                    <a:cubicBezTo>
                      <a:pt x="155" y="803"/>
                      <a:pt x="155" y="803"/>
                      <a:pt x="155" y="803"/>
                    </a:cubicBezTo>
                    <a:cubicBezTo>
                      <a:pt x="150" y="802"/>
                      <a:pt x="150" y="802"/>
                      <a:pt x="150" y="802"/>
                    </a:cubicBezTo>
                    <a:cubicBezTo>
                      <a:pt x="146" y="798"/>
                      <a:pt x="146" y="798"/>
                      <a:pt x="146" y="798"/>
                    </a:cubicBezTo>
                    <a:cubicBezTo>
                      <a:pt x="141" y="799"/>
                      <a:pt x="141" y="799"/>
                      <a:pt x="141" y="799"/>
                    </a:cubicBezTo>
                    <a:cubicBezTo>
                      <a:pt x="141" y="801"/>
                      <a:pt x="141" y="801"/>
                      <a:pt x="141" y="801"/>
                    </a:cubicBezTo>
                    <a:cubicBezTo>
                      <a:pt x="142" y="804"/>
                      <a:pt x="142" y="804"/>
                      <a:pt x="142" y="804"/>
                    </a:cubicBezTo>
                    <a:cubicBezTo>
                      <a:pt x="141" y="807"/>
                      <a:pt x="141" y="807"/>
                      <a:pt x="141" y="807"/>
                    </a:cubicBezTo>
                    <a:cubicBezTo>
                      <a:pt x="142" y="809"/>
                      <a:pt x="142" y="809"/>
                      <a:pt x="142" y="809"/>
                    </a:cubicBezTo>
                    <a:cubicBezTo>
                      <a:pt x="140" y="812"/>
                      <a:pt x="140" y="812"/>
                      <a:pt x="140" y="812"/>
                    </a:cubicBezTo>
                    <a:cubicBezTo>
                      <a:pt x="136" y="811"/>
                      <a:pt x="136" y="811"/>
                      <a:pt x="136" y="811"/>
                    </a:cubicBezTo>
                    <a:cubicBezTo>
                      <a:pt x="139" y="817"/>
                      <a:pt x="139" y="817"/>
                      <a:pt x="139" y="817"/>
                    </a:cubicBezTo>
                    <a:cubicBezTo>
                      <a:pt x="140" y="822"/>
                      <a:pt x="140" y="822"/>
                      <a:pt x="140" y="822"/>
                    </a:cubicBezTo>
                    <a:cubicBezTo>
                      <a:pt x="145" y="825"/>
                      <a:pt x="145" y="825"/>
                      <a:pt x="145" y="825"/>
                    </a:cubicBezTo>
                    <a:cubicBezTo>
                      <a:pt x="148" y="830"/>
                      <a:pt x="148" y="830"/>
                      <a:pt x="148" y="830"/>
                    </a:cubicBezTo>
                    <a:cubicBezTo>
                      <a:pt x="152" y="833"/>
                      <a:pt x="152" y="833"/>
                      <a:pt x="152" y="833"/>
                    </a:cubicBezTo>
                    <a:cubicBezTo>
                      <a:pt x="156" y="831"/>
                      <a:pt x="156" y="831"/>
                      <a:pt x="156" y="831"/>
                    </a:cubicBezTo>
                    <a:cubicBezTo>
                      <a:pt x="158" y="831"/>
                      <a:pt x="158" y="831"/>
                      <a:pt x="158" y="831"/>
                    </a:cubicBezTo>
                    <a:cubicBezTo>
                      <a:pt x="161" y="829"/>
                      <a:pt x="161" y="829"/>
                      <a:pt x="161" y="829"/>
                    </a:cubicBezTo>
                    <a:cubicBezTo>
                      <a:pt x="161" y="832"/>
                      <a:pt x="161" y="832"/>
                      <a:pt x="161" y="832"/>
                    </a:cubicBezTo>
                    <a:cubicBezTo>
                      <a:pt x="165" y="834"/>
                      <a:pt x="165" y="834"/>
                      <a:pt x="165" y="834"/>
                    </a:cubicBezTo>
                    <a:cubicBezTo>
                      <a:pt x="165" y="836"/>
                      <a:pt x="165" y="836"/>
                      <a:pt x="165" y="836"/>
                    </a:cubicBezTo>
                    <a:cubicBezTo>
                      <a:pt x="164" y="838"/>
                      <a:pt x="164" y="838"/>
                      <a:pt x="164" y="838"/>
                    </a:cubicBezTo>
                    <a:cubicBezTo>
                      <a:pt x="167" y="841"/>
                      <a:pt x="167" y="841"/>
                      <a:pt x="167" y="841"/>
                    </a:cubicBezTo>
                    <a:cubicBezTo>
                      <a:pt x="167" y="848"/>
                      <a:pt x="167" y="848"/>
                      <a:pt x="167" y="848"/>
                    </a:cubicBezTo>
                    <a:cubicBezTo>
                      <a:pt x="164" y="849"/>
                      <a:pt x="164" y="849"/>
                      <a:pt x="164" y="849"/>
                    </a:cubicBezTo>
                    <a:cubicBezTo>
                      <a:pt x="161" y="849"/>
                      <a:pt x="161" y="849"/>
                      <a:pt x="161" y="849"/>
                    </a:cubicBezTo>
                    <a:cubicBezTo>
                      <a:pt x="157" y="854"/>
                      <a:pt x="157" y="854"/>
                      <a:pt x="157" y="854"/>
                    </a:cubicBezTo>
                    <a:cubicBezTo>
                      <a:pt x="155" y="854"/>
                      <a:pt x="155" y="854"/>
                      <a:pt x="155" y="854"/>
                    </a:cubicBezTo>
                    <a:cubicBezTo>
                      <a:pt x="152" y="850"/>
                      <a:pt x="152" y="850"/>
                      <a:pt x="152" y="850"/>
                    </a:cubicBezTo>
                    <a:cubicBezTo>
                      <a:pt x="147" y="850"/>
                      <a:pt x="147" y="850"/>
                      <a:pt x="147" y="850"/>
                    </a:cubicBezTo>
                    <a:cubicBezTo>
                      <a:pt x="145" y="848"/>
                      <a:pt x="145" y="848"/>
                      <a:pt x="145" y="848"/>
                    </a:cubicBezTo>
                    <a:cubicBezTo>
                      <a:pt x="139" y="848"/>
                      <a:pt x="139" y="848"/>
                      <a:pt x="139" y="848"/>
                    </a:cubicBezTo>
                    <a:cubicBezTo>
                      <a:pt x="137" y="846"/>
                      <a:pt x="137" y="846"/>
                      <a:pt x="137" y="846"/>
                    </a:cubicBezTo>
                    <a:cubicBezTo>
                      <a:pt x="137" y="841"/>
                      <a:pt x="137" y="841"/>
                      <a:pt x="137" y="841"/>
                    </a:cubicBezTo>
                    <a:cubicBezTo>
                      <a:pt x="134" y="838"/>
                      <a:pt x="134" y="838"/>
                      <a:pt x="134" y="838"/>
                    </a:cubicBezTo>
                    <a:cubicBezTo>
                      <a:pt x="131" y="834"/>
                      <a:pt x="131" y="834"/>
                      <a:pt x="131" y="834"/>
                    </a:cubicBezTo>
                    <a:cubicBezTo>
                      <a:pt x="130" y="834"/>
                      <a:pt x="130" y="834"/>
                      <a:pt x="130" y="834"/>
                    </a:cubicBezTo>
                    <a:cubicBezTo>
                      <a:pt x="126" y="837"/>
                      <a:pt x="126" y="837"/>
                      <a:pt x="126" y="837"/>
                    </a:cubicBezTo>
                    <a:cubicBezTo>
                      <a:pt x="119" y="834"/>
                      <a:pt x="119" y="834"/>
                      <a:pt x="119" y="834"/>
                    </a:cubicBezTo>
                    <a:cubicBezTo>
                      <a:pt x="118" y="831"/>
                      <a:pt x="118" y="831"/>
                      <a:pt x="118" y="831"/>
                    </a:cubicBezTo>
                    <a:cubicBezTo>
                      <a:pt x="116" y="828"/>
                      <a:pt x="116" y="828"/>
                      <a:pt x="116" y="828"/>
                    </a:cubicBezTo>
                    <a:cubicBezTo>
                      <a:pt x="117" y="825"/>
                      <a:pt x="117" y="825"/>
                      <a:pt x="117" y="825"/>
                    </a:cubicBezTo>
                    <a:cubicBezTo>
                      <a:pt x="117" y="820"/>
                      <a:pt x="117" y="820"/>
                      <a:pt x="117" y="820"/>
                    </a:cubicBezTo>
                    <a:cubicBezTo>
                      <a:pt x="117" y="816"/>
                      <a:pt x="117" y="816"/>
                      <a:pt x="117" y="816"/>
                    </a:cubicBezTo>
                    <a:cubicBezTo>
                      <a:pt x="113" y="813"/>
                      <a:pt x="113" y="813"/>
                      <a:pt x="113" y="813"/>
                    </a:cubicBezTo>
                    <a:cubicBezTo>
                      <a:pt x="113" y="809"/>
                      <a:pt x="113" y="809"/>
                      <a:pt x="113" y="809"/>
                    </a:cubicBezTo>
                    <a:cubicBezTo>
                      <a:pt x="108" y="803"/>
                      <a:pt x="108" y="803"/>
                      <a:pt x="108" y="803"/>
                    </a:cubicBezTo>
                    <a:cubicBezTo>
                      <a:pt x="108" y="798"/>
                      <a:pt x="108" y="798"/>
                      <a:pt x="108" y="798"/>
                    </a:cubicBezTo>
                    <a:cubicBezTo>
                      <a:pt x="105" y="797"/>
                      <a:pt x="105" y="797"/>
                      <a:pt x="105" y="797"/>
                    </a:cubicBezTo>
                    <a:cubicBezTo>
                      <a:pt x="106" y="793"/>
                      <a:pt x="106" y="793"/>
                      <a:pt x="106" y="793"/>
                    </a:cubicBezTo>
                    <a:cubicBezTo>
                      <a:pt x="109" y="792"/>
                      <a:pt x="109" y="792"/>
                      <a:pt x="109" y="792"/>
                    </a:cubicBezTo>
                    <a:cubicBezTo>
                      <a:pt x="109" y="785"/>
                      <a:pt x="109" y="785"/>
                      <a:pt x="109" y="785"/>
                    </a:cubicBezTo>
                    <a:cubicBezTo>
                      <a:pt x="109" y="781"/>
                      <a:pt x="109" y="781"/>
                      <a:pt x="109" y="781"/>
                    </a:cubicBezTo>
                    <a:cubicBezTo>
                      <a:pt x="108" y="781"/>
                      <a:pt x="108" y="781"/>
                      <a:pt x="108" y="781"/>
                    </a:cubicBezTo>
                    <a:cubicBezTo>
                      <a:pt x="108" y="778"/>
                      <a:pt x="108" y="778"/>
                      <a:pt x="108" y="778"/>
                    </a:cubicBezTo>
                    <a:cubicBezTo>
                      <a:pt x="109" y="775"/>
                      <a:pt x="109" y="775"/>
                      <a:pt x="109" y="775"/>
                    </a:cubicBezTo>
                    <a:cubicBezTo>
                      <a:pt x="107" y="774"/>
                      <a:pt x="107" y="774"/>
                      <a:pt x="107" y="774"/>
                    </a:cubicBezTo>
                    <a:cubicBezTo>
                      <a:pt x="103" y="768"/>
                      <a:pt x="103" y="768"/>
                      <a:pt x="103" y="768"/>
                    </a:cubicBezTo>
                    <a:cubicBezTo>
                      <a:pt x="95" y="764"/>
                      <a:pt x="95" y="764"/>
                      <a:pt x="95" y="764"/>
                    </a:cubicBezTo>
                    <a:cubicBezTo>
                      <a:pt x="93" y="766"/>
                      <a:pt x="93" y="766"/>
                      <a:pt x="93" y="766"/>
                    </a:cubicBezTo>
                    <a:cubicBezTo>
                      <a:pt x="91" y="763"/>
                      <a:pt x="91" y="763"/>
                      <a:pt x="91" y="763"/>
                    </a:cubicBezTo>
                    <a:cubicBezTo>
                      <a:pt x="88" y="763"/>
                      <a:pt x="88" y="763"/>
                      <a:pt x="88" y="763"/>
                    </a:cubicBezTo>
                    <a:cubicBezTo>
                      <a:pt x="86" y="765"/>
                      <a:pt x="86" y="765"/>
                      <a:pt x="86" y="765"/>
                    </a:cubicBezTo>
                    <a:cubicBezTo>
                      <a:pt x="82" y="764"/>
                      <a:pt x="82" y="764"/>
                      <a:pt x="82" y="764"/>
                    </a:cubicBezTo>
                    <a:cubicBezTo>
                      <a:pt x="84" y="761"/>
                      <a:pt x="84" y="761"/>
                      <a:pt x="84" y="761"/>
                    </a:cubicBezTo>
                    <a:cubicBezTo>
                      <a:pt x="87" y="761"/>
                      <a:pt x="87" y="761"/>
                      <a:pt x="87" y="761"/>
                    </a:cubicBezTo>
                    <a:cubicBezTo>
                      <a:pt x="88" y="757"/>
                      <a:pt x="88" y="757"/>
                      <a:pt x="88" y="757"/>
                    </a:cubicBezTo>
                    <a:cubicBezTo>
                      <a:pt x="84" y="757"/>
                      <a:pt x="84" y="757"/>
                      <a:pt x="84" y="757"/>
                    </a:cubicBezTo>
                    <a:cubicBezTo>
                      <a:pt x="84" y="756"/>
                      <a:pt x="84" y="756"/>
                      <a:pt x="84" y="756"/>
                    </a:cubicBezTo>
                    <a:cubicBezTo>
                      <a:pt x="87" y="754"/>
                      <a:pt x="87" y="754"/>
                      <a:pt x="87" y="754"/>
                    </a:cubicBezTo>
                    <a:cubicBezTo>
                      <a:pt x="84" y="752"/>
                      <a:pt x="84" y="752"/>
                      <a:pt x="84" y="752"/>
                    </a:cubicBezTo>
                    <a:cubicBezTo>
                      <a:pt x="82" y="754"/>
                      <a:pt x="82" y="754"/>
                      <a:pt x="82" y="754"/>
                    </a:cubicBezTo>
                    <a:cubicBezTo>
                      <a:pt x="76" y="756"/>
                      <a:pt x="76" y="756"/>
                      <a:pt x="76" y="756"/>
                    </a:cubicBezTo>
                    <a:cubicBezTo>
                      <a:pt x="75" y="755"/>
                      <a:pt x="75" y="755"/>
                      <a:pt x="75" y="755"/>
                    </a:cubicBezTo>
                    <a:cubicBezTo>
                      <a:pt x="77" y="752"/>
                      <a:pt x="77" y="752"/>
                      <a:pt x="77" y="752"/>
                    </a:cubicBezTo>
                    <a:cubicBezTo>
                      <a:pt x="80" y="750"/>
                      <a:pt x="80" y="750"/>
                      <a:pt x="80" y="750"/>
                    </a:cubicBezTo>
                    <a:cubicBezTo>
                      <a:pt x="79" y="748"/>
                      <a:pt x="79" y="748"/>
                      <a:pt x="79" y="748"/>
                    </a:cubicBezTo>
                    <a:cubicBezTo>
                      <a:pt x="74" y="747"/>
                      <a:pt x="74" y="747"/>
                      <a:pt x="74" y="747"/>
                    </a:cubicBezTo>
                    <a:cubicBezTo>
                      <a:pt x="73" y="744"/>
                      <a:pt x="73" y="744"/>
                      <a:pt x="73" y="744"/>
                    </a:cubicBezTo>
                    <a:cubicBezTo>
                      <a:pt x="69" y="740"/>
                      <a:pt x="69" y="740"/>
                      <a:pt x="69" y="740"/>
                    </a:cubicBezTo>
                    <a:cubicBezTo>
                      <a:pt x="68" y="734"/>
                      <a:pt x="68" y="734"/>
                      <a:pt x="68" y="734"/>
                    </a:cubicBezTo>
                    <a:cubicBezTo>
                      <a:pt x="64" y="731"/>
                      <a:pt x="64" y="731"/>
                      <a:pt x="64" y="731"/>
                    </a:cubicBezTo>
                    <a:cubicBezTo>
                      <a:pt x="65" y="730"/>
                      <a:pt x="65" y="730"/>
                      <a:pt x="65" y="730"/>
                    </a:cubicBezTo>
                    <a:cubicBezTo>
                      <a:pt x="68" y="729"/>
                      <a:pt x="68" y="729"/>
                      <a:pt x="68" y="729"/>
                    </a:cubicBezTo>
                    <a:cubicBezTo>
                      <a:pt x="69" y="731"/>
                      <a:pt x="69" y="731"/>
                      <a:pt x="69" y="731"/>
                    </a:cubicBezTo>
                    <a:cubicBezTo>
                      <a:pt x="74" y="731"/>
                      <a:pt x="74" y="731"/>
                      <a:pt x="74" y="731"/>
                    </a:cubicBezTo>
                    <a:cubicBezTo>
                      <a:pt x="75" y="735"/>
                      <a:pt x="75" y="735"/>
                      <a:pt x="75" y="735"/>
                    </a:cubicBezTo>
                    <a:cubicBezTo>
                      <a:pt x="82" y="743"/>
                      <a:pt x="82" y="743"/>
                      <a:pt x="82" y="743"/>
                    </a:cubicBezTo>
                    <a:cubicBezTo>
                      <a:pt x="85" y="743"/>
                      <a:pt x="85" y="743"/>
                      <a:pt x="85" y="743"/>
                    </a:cubicBezTo>
                    <a:cubicBezTo>
                      <a:pt x="86" y="742"/>
                      <a:pt x="86" y="742"/>
                      <a:pt x="86" y="742"/>
                    </a:cubicBezTo>
                    <a:cubicBezTo>
                      <a:pt x="89" y="745"/>
                      <a:pt x="89" y="745"/>
                      <a:pt x="89" y="745"/>
                    </a:cubicBezTo>
                    <a:cubicBezTo>
                      <a:pt x="95" y="745"/>
                      <a:pt x="95" y="745"/>
                      <a:pt x="95" y="745"/>
                    </a:cubicBezTo>
                    <a:cubicBezTo>
                      <a:pt x="96" y="743"/>
                      <a:pt x="96" y="743"/>
                      <a:pt x="96" y="743"/>
                    </a:cubicBezTo>
                    <a:cubicBezTo>
                      <a:pt x="98" y="746"/>
                      <a:pt x="98" y="746"/>
                      <a:pt x="98" y="746"/>
                    </a:cubicBezTo>
                    <a:cubicBezTo>
                      <a:pt x="96" y="748"/>
                      <a:pt x="96" y="748"/>
                      <a:pt x="96" y="748"/>
                    </a:cubicBezTo>
                    <a:cubicBezTo>
                      <a:pt x="97" y="750"/>
                      <a:pt x="97" y="750"/>
                      <a:pt x="97" y="750"/>
                    </a:cubicBezTo>
                    <a:cubicBezTo>
                      <a:pt x="97" y="752"/>
                      <a:pt x="97" y="752"/>
                      <a:pt x="97" y="752"/>
                    </a:cubicBezTo>
                    <a:cubicBezTo>
                      <a:pt x="101" y="752"/>
                      <a:pt x="101" y="752"/>
                      <a:pt x="101" y="752"/>
                    </a:cubicBezTo>
                    <a:cubicBezTo>
                      <a:pt x="103" y="750"/>
                      <a:pt x="103" y="750"/>
                      <a:pt x="103" y="750"/>
                    </a:cubicBezTo>
                    <a:cubicBezTo>
                      <a:pt x="108" y="750"/>
                      <a:pt x="108" y="750"/>
                      <a:pt x="108" y="750"/>
                    </a:cubicBezTo>
                    <a:cubicBezTo>
                      <a:pt x="107" y="751"/>
                      <a:pt x="107" y="751"/>
                      <a:pt x="107" y="751"/>
                    </a:cubicBezTo>
                    <a:cubicBezTo>
                      <a:pt x="110" y="752"/>
                      <a:pt x="110" y="752"/>
                      <a:pt x="110" y="752"/>
                    </a:cubicBezTo>
                    <a:cubicBezTo>
                      <a:pt x="114" y="751"/>
                      <a:pt x="114" y="751"/>
                      <a:pt x="114" y="751"/>
                    </a:cubicBezTo>
                    <a:cubicBezTo>
                      <a:pt x="113" y="754"/>
                      <a:pt x="113" y="754"/>
                      <a:pt x="113" y="754"/>
                    </a:cubicBezTo>
                    <a:cubicBezTo>
                      <a:pt x="118" y="759"/>
                      <a:pt x="118" y="759"/>
                      <a:pt x="118" y="759"/>
                    </a:cubicBezTo>
                    <a:cubicBezTo>
                      <a:pt x="121" y="757"/>
                      <a:pt x="121" y="757"/>
                      <a:pt x="121" y="757"/>
                    </a:cubicBezTo>
                    <a:cubicBezTo>
                      <a:pt x="124" y="758"/>
                      <a:pt x="124" y="758"/>
                      <a:pt x="124" y="758"/>
                    </a:cubicBezTo>
                    <a:cubicBezTo>
                      <a:pt x="125" y="760"/>
                      <a:pt x="125" y="760"/>
                      <a:pt x="125" y="760"/>
                    </a:cubicBezTo>
                    <a:cubicBezTo>
                      <a:pt x="130" y="760"/>
                      <a:pt x="130" y="760"/>
                      <a:pt x="130" y="760"/>
                    </a:cubicBezTo>
                    <a:cubicBezTo>
                      <a:pt x="133" y="761"/>
                      <a:pt x="133" y="761"/>
                      <a:pt x="133" y="761"/>
                    </a:cubicBezTo>
                    <a:cubicBezTo>
                      <a:pt x="135" y="759"/>
                      <a:pt x="135" y="759"/>
                      <a:pt x="135" y="759"/>
                    </a:cubicBezTo>
                    <a:cubicBezTo>
                      <a:pt x="140" y="763"/>
                      <a:pt x="140" y="763"/>
                      <a:pt x="140" y="763"/>
                    </a:cubicBezTo>
                    <a:cubicBezTo>
                      <a:pt x="146" y="765"/>
                      <a:pt x="146" y="765"/>
                      <a:pt x="146" y="765"/>
                    </a:cubicBezTo>
                    <a:cubicBezTo>
                      <a:pt x="156" y="765"/>
                      <a:pt x="156" y="765"/>
                      <a:pt x="156" y="765"/>
                    </a:cubicBezTo>
                    <a:cubicBezTo>
                      <a:pt x="164" y="764"/>
                      <a:pt x="164" y="764"/>
                      <a:pt x="164" y="764"/>
                    </a:cubicBezTo>
                    <a:cubicBezTo>
                      <a:pt x="165" y="762"/>
                      <a:pt x="165" y="762"/>
                      <a:pt x="165" y="762"/>
                    </a:cubicBezTo>
                    <a:cubicBezTo>
                      <a:pt x="171" y="762"/>
                      <a:pt x="171" y="762"/>
                      <a:pt x="171" y="762"/>
                    </a:cubicBezTo>
                    <a:cubicBezTo>
                      <a:pt x="173" y="760"/>
                      <a:pt x="173" y="760"/>
                      <a:pt x="173" y="760"/>
                    </a:cubicBezTo>
                    <a:cubicBezTo>
                      <a:pt x="179" y="759"/>
                      <a:pt x="179" y="759"/>
                      <a:pt x="179" y="759"/>
                    </a:cubicBezTo>
                    <a:cubicBezTo>
                      <a:pt x="184" y="755"/>
                      <a:pt x="184" y="755"/>
                      <a:pt x="184" y="755"/>
                    </a:cubicBezTo>
                    <a:cubicBezTo>
                      <a:pt x="191" y="744"/>
                      <a:pt x="191" y="744"/>
                      <a:pt x="191" y="744"/>
                    </a:cubicBezTo>
                    <a:cubicBezTo>
                      <a:pt x="192" y="741"/>
                      <a:pt x="192" y="741"/>
                      <a:pt x="192" y="741"/>
                    </a:cubicBezTo>
                    <a:cubicBezTo>
                      <a:pt x="196" y="735"/>
                      <a:pt x="196" y="735"/>
                      <a:pt x="196" y="735"/>
                    </a:cubicBezTo>
                    <a:cubicBezTo>
                      <a:pt x="196" y="732"/>
                      <a:pt x="196" y="732"/>
                      <a:pt x="196" y="732"/>
                    </a:cubicBezTo>
                    <a:cubicBezTo>
                      <a:pt x="197" y="729"/>
                      <a:pt x="197" y="729"/>
                      <a:pt x="197" y="729"/>
                    </a:cubicBezTo>
                    <a:cubicBezTo>
                      <a:pt x="198" y="722"/>
                      <a:pt x="198" y="722"/>
                      <a:pt x="198" y="722"/>
                    </a:cubicBezTo>
                    <a:cubicBezTo>
                      <a:pt x="198" y="717"/>
                      <a:pt x="198" y="717"/>
                      <a:pt x="198" y="717"/>
                    </a:cubicBezTo>
                    <a:cubicBezTo>
                      <a:pt x="198" y="712"/>
                      <a:pt x="198" y="712"/>
                      <a:pt x="198" y="712"/>
                    </a:cubicBezTo>
                    <a:cubicBezTo>
                      <a:pt x="196" y="710"/>
                      <a:pt x="196" y="710"/>
                      <a:pt x="196" y="710"/>
                    </a:cubicBezTo>
                    <a:cubicBezTo>
                      <a:pt x="195" y="711"/>
                      <a:pt x="195" y="711"/>
                      <a:pt x="195" y="711"/>
                    </a:cubicBezTo>
                    <a:cubicBezTo>
                      <a:pt x="192" y="705"/>
                      <a:pt x="192" y="705"/>
                      <a:pt x="192" y="705"/>
                    </a:cubicBezTo>
                    <a:cubicBezTo>
                      <a:pt x="190" y="703"/>
                      <a:pt x="190" y="703"/>
                      <a:pt x="190" y="703"/>
                    </a:cubicBezTo>
                    <a:cubicBezTo>
                      <a:pt x="189" y="698"/>
                      <a:pt x="189" y="698"/>
                      <a:pt x="189" y="698"/>
                    </a:cubicBezTo>
                    <a:cubicBezTo>
                      <a:pt x="185" y="693"/>
                      <a:pt x="185" y="693"/>
                      <a:pt x="185" y="693"/>
                    </a:cubicBezTo>
                    <a:cubicBezTo>
                      <a:pt x="182" y="692"/>
                      <a:pt x="182" y="692"/>
                      <a:pt x="182" y="692"/>
                    </a:cubicBezTo>
                    <a:cubicBezTo>
                      <a:pt x="181" y="694"/>
                      <a:pt x="181" y="694"/>
                      <a:pt x="181" y="694"/>
                    </a:cubicBezTo>
                    <a:cubicBezTo>
                      <a:pt x="177" y="692"/>
                      <a:pt x="177" y="692"/>
                      <a:pt x="177" y="692"/>
                    </a:cubicBezTo>
                    <a:cubicBezTo>
                      <a:pt x="177" y="689"/>
                      <a:pt x="177" y="689"/>
                      <a:pt x="177" y="689"/>
                    </a:cubicBezTo>
                    <a:cubicBezTo>
                      <a:pt x="170" y="683"/>
                      <a:pt x="170" y="683"/>
                      <a:pt x="170" y="683"/>
                    </a:cubicBezTo>
                    <a:cubicBezTo>
                      <a:pt x="170" y="679"/>
                      <a:pt x="170" y="679"/>
                      <a:pt x="170" y="679"/>
                    </a:cubicBezTo>
                    <a:cubicBezTo>
                      <a:pt x="166" y="674"/>
                      <a:pt x="166" y="674"/>
                      <a:pt x="166" y="674"/>
                    </a:cubicBezTo>
                    <a:cubicBezTo>
                      <a:pt x="164" y="674"/>
                      <a:pt x="164" y="674"/>
                      <a:pt x="164" y="674"/>
                    </a:cubicBezTo>
                    <a:cubicBezTo>
                      <a:pt x="165" y="676"/>
                      <a:pt x="165" y="676"/>
                      <a:pt x="165" y="676"/>
                    </a:cubicBezTo>
                    <a:cubicBezTo>
                      <a:pt x="168" y="682"/>
                      <a:pt x="168" y="682"/>
                      <a:pt x="168" y="682"/>
                    </a:cubicBezTo>
                    <a:cubicBezTo>
                      <a:pt x="165" y="683"/>
                      <a:pt x="165" y="683"/>
                      <a:pt x="165" y="683"/>
                    </a:cubicBezTo>
                    <a:cubicBezTo>
                      <a:pt x="161" y="678"/>
                      <a:pt x="161" y="678"/>
                      <a:pt x="161" y="678"/>
                    </a:cubicBezTo>
                    <a:cubicBezTo>
                      <a:pt x="158" y="678"/>
                      <a:pt x="158" y="678"/>
                      <a:pt x="158" y="678"/>
                    </a:cubicBezTo>
                    <a:cubicBezTo>
                      <a:pt x="153" y="672"/>
                      <a:pt x="153" y="672"/>
                      <a:pt x="153" y="672"/>
                    </a:cubicBezTo>
                    <a:cubicBezTo>
                      <a:pt x="151" y="672"/>
                      <a:pt x="151" y="672"/>
                      <a:pt x="151" y="672"/>
                    </a:cubicBezTo>
                    <a:cubicBezTo>
                      <a:pt x="151" y="674"/>
                      <a:pt x="151" y="674"/>
                      <a:pt x="151" y="674"/>
                    </a:cubicBezTo>
                    <a:cubicBezTo>
                      <a:pt x="151" y="676"/>
                      <a:pt x="151" y="676"/>
                      <a:pt x="151" y="676"/>
                    </a:cubicBezTo>
                    <a:cubicBezTo>
                      <a:pt x="149" y="675"/>
                      <a:pt x="149" y="675"/>
                      <a:pt x="149" y="675"/>
                    </a:cubicBezTo>
                    <a:cubicBezTo>
                      <a:pt x="144" y="668"/>
                      <a:pt x="144" y="668"/>
                      <a:pt x="144" y="668"/>
                    </a:cubicBezTo>
                    <a:cubicBezTo>
                      <a:pt x="141" y="666"/>
                      <a:pt x="141" y="666"/>
                      <a:pt x="141" y="666"/>
                    </a:cubicBezTo>
                    <a:cubicBezTo>
                      <a:pt x="138" y="663"/>
                      <a:pt x="138" y="663"/>
                      <a:pt x="138" y="663"/>
                    </a:cubicBezTo>
                    <a:cubicBezTo>
                      <a:pt x="126" y="653"/>
                      <a:pt x="126" y="653"/>
                      <a:pt x="126" y="653"/>
                    </a:cubicBezTo>
                    <a:cubicBezTo>
                      <a:pt x="107" y="641"/>
                      <a:pt x="107" y="641"/>
                      <a:pt x="107" y="641"/>
                    </a:cubicBezTo>
                    <a:cubicBezTo>
                      <a:pt x="103" y="639"/>
                      <a:pt x="103" y="639"/>
                      <a:pt x="103" y="639"/>
                    </a:cubicBezTo>
                    <a:cubicBezTo>
                      <a:pt x="102" y="641"/>
                      <a:pt x="102" y="641"/>
                      <a:pt x="102" y="641"/>
                    </a:cubicBezTo>
                    <a:cubicBezTo>
                      <a:pt x="99" y="638"/>
                      <a:pt x="99" y="638"/>
                      <a:pt x="99" y="638"/>
                    </a:cubicBezTo>
                    <a:cubicBezTo>
                      <a:pt x="94" y="637"/>
                      <a:pt x="94" y="637"/>
                      <a:pt x="94" y="637"/>
                    </a:cubicBezTo>
                    <a:cubicBezTo>
                      <a:pt x="95" y="639"/>
                      <a:pt x="95" y="639"/>
                      <a:pt x="95" y="639"/>
                    </a:cubicBezTo>
                    <a:cubicBezTo>
                      <a:pt x="92" y="641"/>
                      <a:pt x="92" y="641"/>
                      <a:pt x="92" y="641"/>
                    </a:cubicBezTo>
                    <a:cubicBezTo>
                      <a:pt x="88" y="639"/>
                      <a:pt x="88" y="639"/>
                      <a:pt x="88" y="639"/>
                    </a:cubicBezTo>
                    <a:cubicBezTo>
                      <a:pt x="83" y="639"/>
                      <a:pt x="83" y="639"/>
                      <a:pt x="83" y="639"/>
                    </a:cubicBezTo>
                    <a:cubicBezTo>
                      <a:pt x="81" y="635"/>
                      <a:pt x="81" y="635"/>
                      <a:pt x="81" y="635"/>
                    </a:cubicBezTo>
                    <a:cubicBezTo>
                      <a:pt x="77" y="633"/>
                      <a:pt x="77" y="633"/>
                      <a:pt x="77" y="633"/>
                    </a:cubicBezTo>
                    <a:cubicBezTo>
                      <a:pt x="77" y="634"/>
                      <a:pt x="77" y="634"/>
                      <a:pt x="77" y="634"/>
                    </a:cubicBezTo>
                    <a:cubicBezTo>
                      <a:pt x="79" y="637"/>
                      <a:pt x="79" y="637"/>
                      <a:pt x="79" y="637"/>
                    </a:cubicBezTo>
                    <a:cubicBezTo>
                      <a:pt x="79" y="639"/>
                      <a:pt x="79" y="639"/>
                      <a:pt x="79" y="639"/>
                    </a:cubicBezTo>
                    <a:cubicBezTo>
                      <a:pt x="76" y="637"/>
                      <a:pt x="76" y="637"/>
                      <a:pt x="76" y="637"/>
                    </a:cubicBezTo>
                    <a:cubicBezTo>
                      <a:pt x="72" y="638"/>
                      <a:pt x="72" y="638"/>
                      <a:pt x="72" y="638"/>
                    </a:cubicBezTo>
                    <a:cubicBezTo>
                      <a:pt x="71" y="639"/>
                      <a:pt x="71" y="639"/>
                      <a:pt x="71" y="639"/>
                    </a:cubicBezTo>
                    <a:cubicBezTo>
                      <a:pt x="72" y="642"/>
                      <a:pt x="72" y="642"/>
                      <a:pt x="72" y="642"/>
                    </a:cubicBezTo>
                    <a:cubicBezTo>
                      <a:pt x="69" y="647"/>
                      <a:pt x="69" y="647"/>
                      <a:pt x="69" y="647"/>
                    </a:cubicBezTo>
                    <a:cubicBezTo>
                      <a:pt x="65" y="648"/>
                      <a:pt x="65" y="648"/>
                      <a:pt x="65" y="648"/>
                    </a:cubicBezTo>
                    <a:cubicBezTo>
                      <a:pt x="68" y="644"/>
                      <a:pt x="68" y="644"/>
                      <a:pt x="68" y="644"/>
                    </a:cubicBezTo>
                    <a:cubicBezTo>
                      <a:pt x="70" y="642"/>
                      <a:pt x="70" y="642"/>
                      <a:pt x="70" y="642"/>
                    </a:cubicBezTo>
                    <a:cubicBezTo>
                      <a:pt x="69" y="640"/>
                      <a:pt x="69" y="640"/>
                      <a:pt x="69" y="640"/>
                    </a:cubicBezTo>
                    <a:cubicBezTo>
                      <a:pt x="66" y="640"/>
                      <a:pt x="66" y="640"/>
                      <a:pt x="66" y="640"/>
                    </a:cubicBezTo>
                    <a:cubicBezTo>
                      <a:pt x="67" y="638"/>
                      <a:pt x="67" y="638"/>
                      <a:pt x="67" y="638"/>
                    </a:cubicBezTo>
                    <a:cubicBezTo>
                      <a:pt x="67" y="636"/>
                      <a:pt x="67" y="636"/>
                      <a:pt x="67" y="636"/>
                    </a:cubicBezTo>
                    <a:cubicBezTo>
                      <a:pt x="66" y="635"/>
                      <a:pt x="66" y="635"/>
                      <a:pt x="66" y="635"/>
                    </a:cubicBezTo>
                    <a:cubicBezTo>
                      <a:pt x="64" y="637"/>
                      <a:pt x="64" y="637"/>
                      <a:pt x="64" y="637"/>
                    </a:cubicBezTo>
                    <a:cubicBezTo>
                      <a:pt x="61" y="642"/>
                      <a:pt x="61" y="642"/>
                      <a:pt x="61" y="642"/>
                    </a:cubicBezTo>
                    <a:cubicBezTo>
                      <a:pt x="61" y="639"/>
                      <a:pt x="61" y="639"/>
                      <a:pt x="61" y="639"/>
                    </a:cubicBezTo>
                    <a:cubicBezTo>
                      <a:pt x="62" y="637"/>
                      <a:pt x="62" y="637"/>
                      <a:pt x="62" y="637"/>
                    </a:cubicBezTo>
                    <a:cubicBezTo>
                      <a:pt x="61" y="636"/>
                      <a:pt x="61" y="636"/>
                      <a:pt x="61" y="636"/>
                    </a:cubicBezTo>
                    <a:cubicBezTo>
                      <a:pt x="59" y="639"/>
                      <a:pt x="59" y="639"/>
                      <a:pt x="59" y="639"/>
                    </a:cubicBezTo>
                    <a:cubicBezTo>
                      <a:pt x="58" y="639"/>
                      <a:pt x="58" y="639"/>
                      <a:pt x="58" y="639"/>
                    </a:cubicBezTo>
                    <a:cubicBezTo>
                      <a:pt x="58" y="636"/>
                      <a:pt x="58" y="636"/>
                      <a:pt x="58" y="636"/>
                    </a:cubicBezTo>
                    <a:cubicBezTo>
                      <a:pt x="55" y="634"/>
                      <a:pt x="55" y="634"/>
                      <a:pt x="55" y="634"/>
                    </a:cubicBezTo>
                    <a:cubicBezTo>
                      <a:pt x="52" y="637"/>
                      <a:pt x="52" y="637"/>
                      <a:pt x="52" y="637"/>
                    </a:cubicBezTo>
                    <a:cubicBezTo>
                      <a:pt x="51" y="633"/>
                      <a:pt x="51" y="633"/>
                      <a:pt x="51" y="633"/>
                    </a:cubicBezTo>
                    <a:cubicBezTo>
                      <a:pt x="50" y="632"/>
                      <a:pt x="50" y="632"/>
                      <a:pt x="50" y="632"/>
                    </a:cubicBezTo>
                    <a:cubicBezTo>
                      <a:pt x="47" y="635"/>
                      <a:pt x="47" y="635"/>
                      <a:pt x="47" y="635"/>
                    </a:cubicBezTo>
                    <a:cubicBezTo>
                      <a:pt x="46" y="631"/>
                      <a:pt x="46" y="631"/>
                      <a:pt x="46" y="631"/>
                    </a:cubicBezTo>
                    <a:cubicBezTo>
                      <a:pt x="46" y="626"/>
                      <a:pt x="46" y="626"/>
                      <a:pt x="46" y="626"/>
                    </a:cubicBezTo>
                    <a:cubicBezTo>
                      <a:pt x="48" y="623"/>
                      <a:pt x="48" y="623"/>
                      <a:pt x="48" y="623"/>
                    </a:cubicBezTo>
                    <a:cubicBezTo>
                      <a:pt x="48" y="626"/>
                      <a:pt x="48" y="626"/>
                      <a:pt x="48" y="626"/>
                    </a:cubicBezTo>
                    <a:cubicBezTo>
                      <a:pt x="51" y="630"/>
                      <a:pt x="51" y="630"/>
                      <a:pt x="51" y="630"/>
                    </a:cubicBezTo>
                    <a:cubicBezTo>
                      <a:pt x="55" y="629"/>
                      <a:pt x="55" y="629"/>
                      <a:pt x="55" y="629"/>
                    </a:cubicBezTo>
                    <a:cubicBezTo>
                      <a:pt x="58" y="630"/>
                      <a:pt x="58" y="630"/>
                      <a:pt x="58" y="630"/>
                    </a:cubicBezTo>
                    <a:cubicBezTo>
                      <a:pt x="61" y="627"/>
                      <a:pt x="61" y="627"/>
                      <a:pt x="61" y="627"/>
                    </a:cubicBezTo>
                    <a:cubicBezTo>
                      <a:pt x="61" y="625"/>
                      <a:pt x="61" y="625"/>
                      <a:pt x="61" y="625"/>
                    </a:cubicBezTo>
                    <a:cubicBezTo>
                      <a:pt x="59" y="623"/>
                      <a:pt x="59" y="623"/>
                      <a:pt x="59" y="623"/>
                    </a:cubicBezTo>
                    <a:cubicBezTo>
                      <a:pt x="58" y="622"/>
                      <a:pt x="58" y="622"/>
                      <a:pt x="58" y="622"/>
                    </a:cubicBezTo>
                    <a:cubicBezTo>
                      <a:pt x="55" y="621"/>
                      <a:pt x="55" y="621"/>
                      <a:pt x="55" y="621"/>
                    </a:cubicBezTo>
                    <a:cubicBezTo>
                      <a:pt x="54" y="622"/>
                      <a:pt x="54" y="622"/>
                      <a:pt x="54" y="622"/>
                    </a:cubicBezTo>
                    <a:cubicBezTo>
                      <a:pt x="52" y="620"/>
                      <a:pt x="52" y="620"/>
                      <a:pt x="52" y="620"/>
                    </a:cubicBezTo>
                    <a:cubicBezTo>
                      <a:pt x="50" y="617"/>
                      <a:pt x="50" y="617"/>
                      <a:pt x="50" y="617"/>
                    </a:cubicBezTo>
                    <a:cubicBezTo>
                      <a:pt x="46" y="615"/>
                      <a:pt x="46" y="615"/>
                      <a:pt x="46" y="615"/>
                    </a:cubicBezTo>
                    <a:cubicBezTo>
                      <a:pt x="43" y="614"/>
                      <a:pt x="43" y="614"/>
                      <a:pt x="43" y="614"/>
                    </a:cubicBezTo>
                    <a:cubicBezTo>
                      <a:pt x="42" y="616"/>
                      <a:pt x="42" y="616"/>
                      <a:pt x="42" y="616"/>
                    </a:cubicBezTo>
                    <a:cubicBezTo>
                      <a:pt x="43" y="618"/>
                      <a:pt x="43" y="618"/>
                      <a:pt x="43" y="618"/>
                    </a:cubicBezTo>
                    <a:cubicBezTo>
                      <a:pt x="44" y="619"/>
                      <a:pt x="44" y="619"/>
                      <a:pt x="44" y="619"/>
                    </a:cubicBezTo>
                    <a:cubicBezTo>
                      <a:pt x="44" y="620"/>
                      <a:pt x="44" y="620"/>
                      <a:pt x="44" y="620"/>
                    </a:cubicBezTo>
                    <a:cubicBezTo>
                      <a:pt x="42" y="621"/>
                      <a:pt x="42" y="621"/>
                      <a:pt x="42" y="621"/>
                    </a:cubicBezTo>
                    <a:cubicBezTo>
                      <a:pt x="40" y="621"/>
                      <a:pt x="40" y="621"/>
                      <a:pt x="40" y="621"/>
                    </a:cubicBezTo>
                    <a:cubicBezTo>
                      <a:pt x="40" y="622"/>
                      <a:pt x="40" y="622"/>
                      <a:pt x="40" y="622"/>
                    </a:cubicBezTo>
                    <a:cubicBezTo>
                      <a:pt x="43" y="625"/>
                      <a:pt x="43" y="625"/>
                      <a:pt x="43" y="625"/>
                    </a:cubicBezTo>
                    <a:cubicBezTo>
                      <a:pt x="41" y="626"/>
                      <a:pt x="41" y="626"/>
                      <a:pt x="41" y="626"/>
                    </a:cubicBezTo>
                    <a:cubicBezTo>
                      <a:pt x="39" y="625"/>
                      <a:pt x="39" y="625"/>
                      <a:pt x="39" y="625"/>
                    </a:cubicBezTo>
                    <a:cubicBezTo>
                      <a:pt x="38" y="628"/>
                      <a:pt x="38" y="628"/>
                      <a:pt x="38" y="628"/>
                    </a:cubicBezTo>
                    <a:cubicBezTo>
                      <a:pt x="37" y="634"/>
                      <a:pt x="37" y="634"/>
                      <a:pt x="37" y="634"/>
                    </a:cubicBezTo>
                    <a:cubicBezTo>
                      <a:pt x="36" y="631"/>
                      <a:pt x="36" y="631"/>
                      <a:pt x="36" y="631"/>
                    </a:cubicBezTo>
                    <a:cubicBezTo>
                      <a:pt x="36" y="627"/>
                      <a:pt x="36" y="627"/>
                      <a:pt x="36" y="627"/>
                    </a:cubicBezTo>
                    <a:cubicBezTo>
                      <a:pt x="34" y="625"/>
                      <a:pt x="34" y="625"/>
                      <a:pt x="34" y="625"/>
                    </a:cubicBezTo>
                    <a:cubicBezTo>
                      <a:pt x="30" y="624"/>
                      <a:pt x="30" y="624"/>
                      <a:pt x="30" y="624"/>
                    </a:cubicBezTo>
                    <a:cubicBezTo>
                      <a:pt x="30" y="625"/>
                      <a:pt x="30" y="625"/>
                      <a:pt x="30" y="625"/>
                    </a:cubicBezTo>
                    <a:cubicBezTo>
                      <a:pt x="30" y="629"/>
                      <a:pt x="30" y="629"/>
                      <a:pt x="30" y="629"/>
                    </a:cubicBezTo>
                    <a:cubicBezTo>
                      <a:pt x="28" y="632"/>
                      <a:pt x="28" y="632"/>
                      <a:pt x="28" y="632"/>
                    </a:cubicBezTo>
                    <a:cubicBezTo>
                      <a:pt x="24" y="631"/>
                      <a:pt x="24" y="631"/>
                      <a:pt x="24" y="631"/>
                    </a:cubicBezTo>
                    <a:cubicBezTo>
                      <a:pt x="21" y="631"/>
                      <a:pt x="21" y="631"/>
                      <a:pt x="21" y="631"/>
                    </a:cubicBezTo>
                    <a:cubicBezTo>
                      <a:pt x="22" y="637"/>
                      <a:pt x="22" y="637"/>
                      <a:pt x="22" y="637"/>
                    </a:cubicBezTo>
                    <a:cubicBezTo>
                      <a:pt x="19" y="642"/>
                      <a:pt x="19" y="642"/>
                      <a:pt x="19" y="642"/>
                    </a:cubicBezTo>
                    <a:cubicBezTo>
                      <a:pt x="15" y="643"/>
                      <a:pt x="15" y="643"/>
                      <a:pt x="15" y="643"/>
                    </a:cubicBezTo>
                    <a:cubicBezTo>
                      <a:pt x="10" y="648"/>
                      <a:pt x="10" y="648"/>
                      <a:pt x="10" y="648"/>
                    </a:cubicBezTo>
                    <a:cubicBezTo>
                      <a:pt x="10" y="656"/>
                      <a:pt x="10" y="656"/>
                      <a:pt x="10" y="656"/>
                    </a:cubicBezTo>
                    <a:cubicBezTo>
                      <a:pt x="7" y="656"/>
                      <a:pt x="7" y="656"/>
                      <a:pt x="7" y="656"/>
                    </a:cubicBezTo>
                    <a:cubicBezTo>
                      <a:pt x="7" y="656"/>
                      <a:pt x="7" y="656"/>
                      <a:pt x="7" y="656"/>
                    </a:cubicBezTo>
                    <a:cubicBezTo>
                      <a:pt x="3" y="659"/>
                      <a:pt x="3" y="659"/>
                      <a:pt x="3" y="659"/>
                    </a:cubicBezTo>
                    <a:cubicBezTo>
                      <a:pt x="0" y="661"/>
                      <a:pt x="0" y="661"/>
                      <a:pt x="0" y="661"/>
                    </a:cubicBezTo>
                    <a:cubicBezTo>
                      <a:pt x="3" y="662"/>
                      <a:pt x="3" y="662"/>
                      <a:pt x="3" y="662"/>
                    </a:cubicBezTo>
                    <a:cubicBezTo>
                      <a:pt x="2" y="668"/>
                      <a:pt x="2" y="668"/>
                      <a:pt x="2" y="668"/>
                    </a:cubicBezTo>
                    <a:cubicBezTo>
                      <a:pt x="0" y="676"/>
                      <a:pt x="0" y="676"/>
                      <a:pt x="0" y="676"/>
                    </a:cubicBezTo>
                    <a:cubicBezTo>
                      <a:pt x="3" y="679"/>
                      <a:pt x="3" y="679"/>
                      <a:pt x="3" y="679"/>
                    </a:cubicBezTo>
                    <a:cubicBezTo>
                      <a:pt x="6" y="689"/>
                      <a:pt x="6" y="689"/>
                      <a:pt x="6" y="689"/>
                    </a:cubicBezTo>
                    <a:cubicBezTo>
                      <a:pt x="9" y="690"/>
                      <a:pt x="9" y="690"/>
                      <a:pt x="9" y="690"/>
                    </a:cubicBezTo>
                    <a:cubicBezTo>
                      <a:pt x="14" y="693"/>
                      <a:pt x="14" y="693"/>
                      <a:pt x="14" y="693"/>
                    </a:cubicBezTo>
                    <a:cubicBezTo>
                      <a:pt x="16" y="698"/>
                      <a:pt x="16" y="698"/>
                      <a:pt x="16" y="698"/>
                    </a:cubicBezTo>
                    <a:cubicBezTo>
                      <a:pt x="18" y="702"/>
                      <a:pt x="18" y="702"/>
                      <a:pt x="18" y="702"/>
                    </a:cubicBezTo>
                    <a:cubicBezTo>
                      <a:pt x="26" y="708"/>
                      <a:pt x="26" y="708"/>
                      <a:pt x="26" y="708"/>
                    </a:cubicBezTo>
                    <a:cubicBezTo>
                      <a:pt x="28" y="711"/>
                      <a:pt x="28" y="711"/>
                      <a:pt x="28" y="711"/>
                    </a:cubicBezTo>
                    <a:cubicBezTo>
                      <a:pt x="27" y="717"/>
                      <a:pt x="27" y="717"/>
                      <a:pt x="27" y="717"/>
                    </a:cubicBezTo>
                    <a:cubicBezTo>
                      <a:pt x="23" y="725"/>
                      <a:pt x="23" y="725"/>
                      <a:pt x="23" y="725"/>
                    </a:cubicBezTo>
                    <a:cubicBezTo>
                      <a:pt x="20" y="735"/>
                      <a:pt x="20" y="735"/>
                      <a:pt x="20" y="735"/>
                    </a:cubicBezTo>
                    <a:cubicBezTo>
                      <a:pt x="24" y="741"/>
                      <a:pt x="24" y="741"/>
                      <a:pt x="24" y="741"/>
                    </a:cubicBezTo>
                    <a:cubicBezTo>
                      <a:pt x="26" y="747"/>
                      <a:pt x="26" y="747"/>
                      <a:pt x="26" y="747"/>
                    </a:cubicBezTo>
                    <a:cubicBezTo>
                      <a:pt x="33" y="763"/>
                      <a:pt x="33" y="763"/>
                      <a:pt x="33" y="763"/>
                    </a:cubicBezTo>
                    <a:cubicBezTo>
                      <a:pt x="41" y="786"/>
                      <a:pt x="41" y="786"/>
                      <a:pt x="41" y="786"/>
                    </a:cubicBezTo>
                    <a:cubicBezTo>
                      <a:pt x="38" y="787"/>
                      <a:pt x="38" y="787"/>
                      <a:pt x="38" y="787"/>
                    </a:cubicBezTo>
                    <a:cubicBezTo>
                      <a:pt x="37" y="801"/>
                      <a:pt x="37" y="801"/>
                      <a:pt x="37" y="801"/>
                    </a:cubicBezTo>
                    <a:cubicBezTo>
                      <a:pt x="37" y="805"/>
                      <a:pt x="37" y="805"/>
                      <a:pt x="37" y="805"/>
                    </a:cubicBezTo>
                    <a:cubicBezTo>
                      <a:pt x="41" y="806"/>
                      <a:pt x="41" y="806"/>
                      <a:pt x="41" y="806"/>
                    </a:cubicBezTo>
                    <a:cubicBezTo>
                      <a:pt x="38" y="810"/>
                      <a:pt x="38" y="810"/>
                      <a:pt x="38" y="810"/>
                    </a:cubicBezTo>
                    <a:cubicBezTo>
                      <a:pt x="38" y="817"/>
                      <a:pt x="38" y="817"/>
                      <a:pt x="38" y="817"/>
                    </a:cubicBezTo>
                    <a:cubicBezTo>
                      <a:pt x="41" y="821"/>
                      <a:pt x="41" y="821"/>
                      <a:pt x="41" y="821"/>
                    </a:cubicBezTo>
                    <a:cubicBezTo>
                      <a:pt x="45" y="822"/>
                      <a:pt x="45" y="822"/>
                      <a:pt x="45" y="822"/>
                    </a:cubicBezTo>
                    <a:cubicBezTo>
                      <a:pt x="47" y="826"/>
                      <a:pt x="47" y="826"/>
                      <a:pt x="47" y="826"/>
                    </a:cubicBezTo>
                    <a:cubicBezTo>
                      <a:pt x="45" y="828"/>
                      <a:pt x="45" y="828"/>
                      <a:pt x="45" y="828"/>
                    </a:cubicBezTo>
                    <a:cubicBezTo>
                      <a:pt x="46" y="836"/>
                      <a:pt x="46" y="836"/>
                      <a:pt x="46" y="836"/>
                    </a:cubicBezTo>
                    <a:cubicBezTo>
                      <a:pt x="48" y="841"/>
                      <a:pt x="48" y="841"/>
                      <a:pt x="48" y="841"/>
                    </a:cubicBezTo>
                    <a:cubicBezTo>
                      <a:pt x="53" y="846"/>
                      <a:pt x="53" y="846"/>
                      <a:pt x="53" y="846"/>
                    </a:cubicBezTo>
                    <a:cubicBezTo>
                      <a:pt x="54" y="852"/>
                      <a:pt x="54" y="852"/>
                      <a:pt x="54" y="852"/>
                    </a:cubicBezTo>
                    <a:cubicBezTo>
                      <a:pt x="50" y="858"/>
                      <a:pt x="50" y="858"/>
                      <a:pt x="50" y="858"/>
                    </a:cubicBezTo>
                    <a:cubicBezTo>
                      <a:pt x="49" y="864"/>
                      <a:pt x="49" y="864"/>
                      <a:pt x="49" y="864"/>
                    </a:cubicBezTo>
                    <a:cubicBezTo>
                      <a:pt x="57" y="878"/>
                      <a:pt x="57" y="878"/>
                      <a:pt x="57" y="878"/>
                    </a:cubicBezTo>
                    <a:cubicBezTo>
                      <a:pt x="62" y="880"/>
                      <a:pt x="62" y="880"/>
                      <a:pt x="62" y="880"/>
                    </a:cubicBezTo>
                    <a:cubicBezTo>
                      <a:pt x="70" y="891"/>
                      <a:pt x="70" y="891"/>
                      <a:pt x="70" y="891"/>
                    </a:cubicBezTo>
                    <a:cubicBezTo>
                      <a:pt x="71" y="898"/>
                      <a:pt x="71" y="898"/>
                      <a:pt x="71" y="898"/>
                    </a:cubicBezTo>
                    <a:cubicBezTo>
                      <a:pt x="66" y="913"/>
                      <a:pt x="66" y="913"/>
                      <a:pt x="66" y="913"/>
                    </a:cubicBezTo>
                    <a:cubicBezTo>
                      <a:pt x="58" y="928"/>
                      <a:pt x="58" y="928"/>
                      <a:pt x="58" y="928"/>
                    </a:cubicBezTo>
                    <a:cubicBezTo>
                      <a:pt x="54" y="939"/>
                      <a:pt x="54" y="939"/>
                      <a:pt x="54" y="939"/>
                    </a:cubicBezTo>
                    <a:cubicBezTo>
                      <a:pt x="49" y="948"/>
                      <a:pt x="49" y="948"/>
                      <a:pt x="49" y="948"/>
                    </a:cubicBezTo>
                    <a:cubicBezTo>
                      <a:pt x="44" y="959"/>
                      <a:pt x="44" y="959"/>
                      <a:pt x="44" y="959"/>
                    </a:cubicBezTo>
                    <a:cubicBezTo>
                      <a:pt x="40" y="961"/>
                      <a:pt x="40" y="961"/>
                      <a:pt x="40" y="961"/>
                    </a:cubicBezTo>
                    <a:cubicBezTo>
                      <a:pt x="32" y="971"/>
                      <a:pt x="32" y="971"/>
                      <a:pt x="32" y="971"/>
                    </a:cubicBezTo>
                    <a:cubicBezTo>
                      <a:pt x="32" y="977"/>
                      <a:pt x="32" y="977"/>
                      <a:pt x="32" y="977"/>
                    </a:cubicBezTo>
                    <a:cubicBezTo>
                      <a:pt x="32" y="977"/>
                      <a:pt x="32" y="977"/>
                      <a:pt x="32" y="977"/>
                    </a:cubicBezTo>
                    <a:cubicBezTo>
                      <a:pt x="33" y="976"/>
                      <a:pt x="33" y="976"/>
                      <a:pt x="33" y="976"/>
                    </a:cubicBezTo>
                    <a:cubicBezTo>
                      <a:pt x="34" y="976"/>
                      <a:pt x="38" y="973"/>
                      <a:pt x="38" y="973"/>
                    </a:cubicBezTo>
                    <a:cubicBezTo>
                      <a:pt x="42" y="972"/>
                      <a:pt x="42" y="972"/>
                      <a:pt x="42" y="972"/>
                    </a:cubicBezTo>
                    <a:cubicBezTo>
                      <a:pt x="40" y="974"/>
                      <a:pt x="40" y="974"/>
                      <a:pt x="40" y="974"/>
                    </a:cubicBezTo>
                    <a:cubicBezTo>
                      <a:pt x="41" y="977"/>
                      <a:pt x="41" y="977"/>
                      <a:pt x="41" y="977"/>
                    </a:cubicBezTo>
                    <a:cubicBezTo>
                      <a:pt x="41" y="981"/>
                      <a:pt x="41" y="981"/>
                      <a:pt x="41" y="981"/>
                    </a:cubicBezTo>
                    <a:cubicBezTo>
                      <a:pt x="37" y="977"/>
                      <a:pt x="37" y="977"/>
                      <a:pt x="37" y="977"/>
                    </a:cubicBezTo>
                    <a:cubicBezTo>
                      <a:pt x="36" y="980"/>
                      <a:pt x="36" y="980"/>
                      <a:pt x="36" y="980"/>
                    </a:cubicBezTo>
                    <a:cubicBezTo>
                      <a:pt x="41" y="985"/>
                      <a:pt x="41" y="985"/>
                      <a:pt x="41" y="985"/>
                    </a:cubicBezTo>
                    <a:cubicBezTo>
                      <a:pt x="45" y="986"/>
                      <a:pt x="45" y="986"/>
                      <a:pt x="45" y="986"/>
                    </a:cubicBezTo>
                    <a:cubicBezTo>
                      <a:pt x="47" y="990"/>
                      <a:pt x="47" y="990"/>
                      <a:pt x="47" y="990"/>
                    </a:cubicBezTo>
                    <a:cubicBezTo>
                      <a:pt x="51" y="990"/>
                      <a:pt x="51" y="990"/>
                      <a:pt x="51" y="990"/>
                    </a:cubicBezTo>
                    <a:cubicBezTo>
                      <a:pt x="53" y="989"/>
                      <a:pt x="53" y="989"/>
                      <a:pt x="53" y="989"/>
                    </a:cubicBezTo>
                    <a:cubicBezTo>
                      <a:pt x="56" y="989"/>
                      <a:pt x="56" y="989"/>
                      <a:pt x="56" y="989"/>
                    </a:cubicBezTo>
                    <a:cubicBezTo>
                      <a:pt x="59" y="995"/>
                      <a:pt x="59" y="995"/>
                      <a:pt x="59" y="995"/>
                    </a:cubicBezTo>
                    <a:cubicBezTo>
                      <a:pt x="57" y="998"/>
                      <a:pt x="57" y="998"/>
                      <a:pt x="57" y="998"/>
                    </a:cubicBezTo>
                    <a:cubicBezTo>
                      <a:pt x="51" y="996"/>
                      <a:pt x="51" y="996"/>
                      <a:pt x="51" y="996"/>
                    </a:cubicBezTo>
                    <a:cubicBezTo>
                      <a:pt x="49" y="997"/>
                      <a:pt x="49" y="997"/>
                      <a:pt x="49" y="997"/>
                    </a:cubicBezTo>
                    <a:cubicBezTo>
                      <a:pt x="48" y="1001"/>
                      <a:pt x="48" y="1001"/>
                      <a:pt x="48" y="1001"/>
                    </a:cubicBezTo>
                    <a:cubicBezTo>
                      <a:pt x="44" y="1005"/>
                      <a:pt x="44" y="1005"/>
                      <a:pt x="44" y="1005"/>
                    </a:cubicBezTo>
                    <a:cubicBezTo>
                      <a:pt x="40" y="1002"/>
                      <a:pt x="40" y="1002"/>
                      <a:pt x="40" y="1002"/>
                    </a:cubicBezTo>
                    <a:cubicBezTo>
                      <a:pt x="38" y="1004"/>
                      <a:pt x="38" y="1004"/>
                      <a:pt x="38" y="1004"/>
                    </a:cubicBezTo>
                    <a:cubicBezTo>
                      <a:pt x="39" y="1008"/>
                      <a:pt x="39" y="1008"/>
                      <a:pt x="39" y="1008"/>
                    </a:cubicBezTo>
                    <a:cubicBezTo>
                      <a:pt x="35" y="1009"/>
                      <a:pt x="35" y="1009"/>
                      <a:pt x="35" y="1009"/>
                    </a:cubicBezTo>
                    <a:cubicBezTo>
                      <a:pt x="34" y="1006"/>
                      <a:pt x="34" y="1006"/>
                      <a:pt x="34" y="1006"/>
                    </a:cubicBezTo>
                    <a:cubicBezTo>
                      <a:pt x="32" y="1006"/>
                      <a:pt x="32" y="1006"/>
                      <a:pt x="32" y="1006"/>
                    </a:cubicBezTo>
                    <a:cubicBezTo>
                      <a:pt x="32" y="1009"/>
                      <a:pt x="32" y="1009"/>
                      <a:pt x="32" y="1009"/>
                    </a:cubicBezTo>
                    <a:cubicBezTo>
                      <a:pt x="34" y="1012"/>
                      <a:pt x="34" y="1012"/>
                      <a:pt x="34" y="1012"/>
                    </a:cubicBezTo>
                    <a:cubicBezTo>
                      <a:pt x="33" y="1017"/>
                      <a:pt x="33" y="1017"/>
                      <a:pt x="33" y="1017"/>
                    </a:cubicBezTo>
                    <a:cubicBezTo>
                      <a:pt x="33" y="1017"/>
                      <a:pt x="33" y="1017"/>
                      <a:pt x="33" y="1017"/>
                    </a:cubicBezTo>
                    <a:cubicBezTo>
                      <a:pt x="34" y="1021"/>
                      <a:pt x="34" y="1021"/>
                      <a:pt x="34" y="1021"/>
                    </a:cubicBezTo>
                    <a:cubicBezTo>
                      <a:pt x="35" y="1022"/>
                      <a:pt x="35" y="1022"/>
                      <a:pt x="35" y="1022"/>
                    </a:cubicBezTo>
                    <a:cubicBezTo>
                      <a:pt x="34" y="1023"/>
                      <a:pt x="34" y="1023"/>
                      <a:pt x="34" y="1023"/>
                    </a:cubicBezTo>
                    <a:cubicBezTo>
                      <a:pt x="31" y="1027"/>
                      <a:pt x="31" y="1027"/>
                      <a:pt x="31" y="1027"/>
                    </a:cubicBezTo>
                    <a:cubicBezTo>
                      <a:pt x="30" y="1034"/>
                      <a:pt x="30" y="1034"/>
                      <a:pt x="30" y="1034"/>
                    </a:cubicBezTo>
                    <a:cubicBezTo>
                      <a:pt x="28" y="1035"/>
                      <a:pt x="28" y="1035"/>
                      <a:pt x="28" y="1035"/>
                    </a:cubicBezTo>
                    <a:cubicBezTo>
                      <a:pt x="27" y="1052"/>
                      <a:pt x="27" y="1052"/>
                      <a:pt x="27" y="1052"/>
                    </a:cubicBezTo>
                    <a:cubicBezTo>
                      <a:pt x="35" y="1070"/>
                      <a:pt x="35" y="1070"/>
                      <a:pt x="35" y="1070"/>
                    </a:cubicBezTo>
                    <a:cubicBezTo>
                      <a:pt x="35" y="1074"/>
                      <a:pt x="35" y="1074"/>
                      <a:pt x="35" y="1074"/>
                    </a:cubicBezTo>
                    <a:cubicBezTo>
                      <a:pt x="32" y="1077"/>
                      <a:pt x="32" y="1077"/>
                      <a:pt x="32" y="1077"/>
                    </a:cubicBezTo>
                    <a:cubicBezTo>
                      <a:pt x="33" y="1082"/>
                      <a:pt x="33" y="1082"/>
                      <a:pt x="33" y="1082"/>
                    </a:cubicBezTo>
                    <a:cubicBezTo>
                      <a:pt x="30" y="1086"/>
                      <a:pt x="30" y="1086"/>
                      <a:pt x="30" y="1086"/>
                    </a:cubicBezTo>
                    <a:cubicBezTo>
                      <a:pt x="33" y="1087"/>
                      <a:pt x="33" y="1087"/>
                      <a:pt x="33" y="1087"/>
                    </a:cubicBezTo>
                    <a:cubicBezTo>
                      <a:pt x="34" y="1091"/>
                      <a:pt x="34" y="1091"/>
                      <a:pt x="34" y="1091"/>
                    </a:cubicBezTo>
                    <a:cubicBezTo>
                      <a:pt x="33" y="1093"/>
                      <a:pt x="33" y="1093"/>
                      <a:pt x="33" y="1093"/>
                    </a:cubicBezTo>
                    <a:cubicBezTo>
                      <a:pt x="35" y="1095"/>
                      <a:pt x="35" y="1095"/>
                      <a:pt x="35" y="1095"/>
                    </a:cubicBezTo>
                    <a:cubicBezTo>
                      <a:pt x="36" y="1098"/>
                      <a:pt x="36" y="1098"/>
                      <a:pt x="36" y="1098"/>
                    </a:cubicBezTo>
                    <a:cubicBezTo>
                      <a:pt x="35" y="1101"/>
                      <a:pt x="35" y="1101"/>
                      <a:pt x="35" y="1101"/>
                    </a:cubicBezTo>
                    <a:cubicBezTo>
                      <a:pt x="38" y="1106"/>
                      <a:pt x="38" y="1106"/>
                      <a:pt x="38" y="1106"/>
                    </a:cubicBezTo>
                    <a:cubicBezTo>
                      <a:pt x="39" y="1109"/>
                      <a:pt x="39" y="1109"/>
                      <a:pt x="39" y="1109"/>
                    </a:cubicBezTo>
                    <a:cubicBezTo>
                      <a:pt x="41" y="1115"/>
                      <a:pt x="41" y="1115"/>
                      <a:pt x="41" y="1115"/>
                    </a:cubicBezTo>
                    <a:cubicBezTo>
                      <a:pt x="43" y="1119"/>
                      <a:pt x="43" y="1119"/>
                      <a:pt x="43" y="1119"/>
                    </a:cubicBezTo>
                    <a:cubicBezTo>
                      <a:pt x="44" y="1125"/>
                      <a:pt x="44" y="1125"/>
                      <a:pt x="44" y="1125"/>
                    </a:cubicBezTo>
                    <a:cubicBezTo>
                      <a:pt x="45" y="1125"/>
                      <a:pt x="45" y="1125"/>
                      <a:pt x="45" y="1125"/>
                    </a:cubicBezTo>
                    <a:cubicBezTo>
                      <a:pt x="49" y="1127"/>
                      <a:pt x="49" y="1127"/>
                      <a:pt x="49" y="1127"/>
                    </a:cubicBezTo>
                    <a:cubicBezTo>
                      <a:pt x="52" y="1124"/>
                      <a:pt x="52" y="1124"/>
                      <a:pt x="52" y="1124"/>
                    </a:cubicBezTo>
                    <a:cubicBezTo>
                      <a:pt x="56" y="1131"/>
                      <a:pt x="56" y="1131"/>
                      <a:pt x="56" y="1131"/>
                    </a:cubicBezTo>
                    <a:cubicBezTo>
                      <a:pt x="61" y="1129"/>
                      <a:pt x="61" y="1129"/>
                      <a:pt x="61" y="1129"/>
                    </a:cubicBezTo>
                    <a:cubicBezTo>
                      <a:pt x="65" y="1129"/>
                      <a:pt x="65" y="1129"/>
                      <a:pt x="65" y="1129"/>
                    </a:cubicBezTo>
                    <a:cubicBezTo>
                      <a:pt x="68" y="1137"/>
                      <a:pt x="68" y="1137"/>
                      <a:pt x="68" y="1137"/>
                    </a:cubicBezTo>
                    <a:cubicBezTo>
                      <a:pt x="73" y="1132"/>
                      <a:pt x="73" y="1132"/>
                      <a:pt x="73" y="1132"/>
                    </a:cubicBezTo>
                    <a:cubicBezTo>
                      <a:pt x="78" y="1130"/>
                      <a:pt x="78" y="1130"/>
                      <a:pt x="78" y="1130"/>
                    </a:cubicBezTo>
                    <a:cubicBezTo>
                      <a:pt x="80" y="1134"/>
                      <a:pt x="80" y="1134"/>
                      <a:pt x="80" y="1134"/>
                    </a:cubicBezTo>
                    <a:cubicBezTo>
                      <a:pt x="83" y="1134"/>
                      <a:pt x="83" y="1134"/>
                      <a:pt x="83" y="1134"/>
                    </a:cubicBezTo>
                    <a:cubicBezTo>
                      <a:pt x="91" y="1137"/>
                      <a:pt x="91" y="1137"/>
                      <a:pt x="91" y="1137"/>
                    </a:cubicBezTo>
                    <a:cubicBezTo>
                      <a:pt x="92" y="1142"/>
                      <a:pt x="92" y="1142"/>
                      <a:pt x="92" y="1142"/>
                    </a:cubicBezTo>
                    <a:cubicBezTo>
                      <a:pt x="90" y="1148"/>
                      <a:pt x="90" y="1148"/>
                      <a:pt x="90" y="1148"/>
                    </a:cubicBezTo>
                    <a:cubicBezTo>
                      <a:pt x="93" y="1152"/>
                      <a:pt x="93" y="1152"/>
                      <a:pt x="93" y="1152"/>
                    </a:cubicBezTo>
                    <a:cubicBezTo>
                      <a:pt x="93" y="1159"/>
                      <a:pt x="93" y="1159"/>
                      <a:pt x="93" y="1159"/>
                    </a:cubicBezTo>
                    <a:cubicBezTo>
                      <a:pt x="98" y="1164"/>
                      <a:pt x="98" y="1164"/>
                      <a:pt x="98" y="1164"/>
                    </a:cubicBezTo>
                    <a:cubicBezTo>
                      <a:pt x="100" y="1170"/>
                      <a:pt x="100" y="1170"/>
                      <a:pt x="100" y="1170"/>
                    </a:cubicBezTo>
                    <a:cubicBezTo>
                      <a:pt x="105" y="1178"/>
                      <a:pt x="105" y="1178"/>
                      <a:pt x="105" y="1178"/>
                    </a:cubicBezTo>
                    <a:cubicBezTo>
                      <a:pt x="108" y="1181"/>
                      <a:pt x="108" y="1181"/>
                      <a:pt x="108" y="1181"/>
                    </a:cubicBezTo>
                    <a:cubicBezTo>
                      <a:pt x="110" y="1188"/>
                      <a:pt x="110" y="1188"/>
                      <a:pt x="110" y="1188"/>
                    </a:cubicBezTo>
                    <a:cubicBezTo>
                      <a:pt x="116" y="1190"/>
                      <a:pt x="116" y="1190"/>
                      <a:pt x="116" y="1190"/>
                    </a:cubicBezTo>
                    <a:cubicBezTo>
                      <a:pt x="123" y="1198"/>
                      <a:pt x="123" y="1198"/>
                      <a:pt x="123" y="1198"/>
                    </a:cubicBezTo>
                    <a:cubicBezTo>
                      <a:pt x="123" y="1202"/>
                      <a:pt x="123" y="1202"/>
                      <a:pt x="123" y="1202"/>
                    </a:cubicBezTo>
                    <a:cubicBezTo>
                      <a:pt x="128" y="1206"/>
                      <a:pt x="128" y="1206"/>
                      <a:pt x="128" y="1206"/>
                    </a:cubicBezTo>
                    <a:cubicBezTo>
                      <a:pt x="126" y="1208"/>
                      <a:pt x="126" y="1208"/>
                      <a:pt x="126" y="1208"/>
                    </a:cubicBezTo>
                    <a:cubicBezTo>
                      <a:pt x="122" y="1215"/>
                      <a:pt x="122" y="1215"/>
                      <a:pt x="122" y="1215"/>
                    </a:cubicBezTo>
                    <a:cubicBezTo>
                      <a:pt x="113" y="1217"/>
                      <a:pt x="113" y="1217"/>
                      <a:pt x="113" y="1217"/>
                    </a:cubicBezTo>
                    <a:cubicBezTo>
                      <a:pt x="109" y="1212"/>
                      <a:pt x="109" y="1212"/>
                      <a:pt x="109" y="1212"/>
                    </a:cubicBezTo>
                    <a:cubicBezTo>
                      <a:pt x="107" y="1216"/>
                      <a:pt x="107" y="1216"/>
                      <a:pt x="107" y="1216"/>
                    </a:cubicBezTo>
                    <a:cubicBezTo>
                      <a:pt x="107" y="1221"/>
                      <a:pt x="107" y="1221"/>
                      <a:pt x="107" y="1221"/>
                    </a:cubicBezTo>
                    <a:cubicBezTo>
                      <a:pt x="111" y="1228"/>
                      <a:pt x="111" y="1228"/>
                      <a:pt x="111" y="1228"/>
                    </a:cubicBezTo>
                    <a:cubicBezTo>
                      <a:pt x="111" y="1234"/>
                      <a:pt x="111" y="1234"/>
                      <a:pt x="111" y="1234"/>
                    </a:cubicBezTo>
                    <a:cubicBezTo>
                      <a:pt x="115" y="1240"/>
                      <a:pt x="115" y="1240"/>
                      <a:pt x="115" y="1240"/>
                    </a:cubicBezTo>
                    <a:cubicBezTo>
                      <a:pt x="115" y="1245"/>
                      <a:pt x="115" y="1245"/>
                      <a:pt x="115" y="1245"/>
                    </a:cubicBezTo>
                    <a:cubicBezTo>
                      <a:pt x="118" y="1246"/>
                      <a:pt x="118" y="1246"/>
                      <a:pt x="118" y="1246"/>
                    </a:cubicBezTo>
                    <a:cubicBezTo>
                      <a:pt x="122" y="1245"/>
                      <a:pt x="122" y="1245"/>
                      <a:pt x="122" y="1245"/>
                    </a:cubicBezTo>
                    <a:cubicBezTo>
                      <a:pt x="122" y="1240"/>
                      <a:pt x="122" y="1240"/>
                      <a:pt x="122" y="1240"/>
                    </a:cubicBezTo>
                    <a:cubicBezTo>
                      <a:pt x="124" y="1237"/>
                      <a:pt x="124" y="1237"/>
                      <a:pt x="124" y="1237"/>
                    </a:cubicBezTo>
                    <a:cubicBezTo>
                      <a:pt x="133" y="1241"/>
                      <a:pt x="133" y="1241"/>
                      <a:pt x="133" y="1241"/>
                    </a:cubicBezTo>
                    <a:cubicBezTo>
                      <a:pt x="143" y="1241"/>
                      <a:pt x="143" y="1241"/>
                      <a:pt x="143" y="1241"/>
                    </a:cubicBezTo>
                    <a:cubicBezTo>
                      <a:pt x="147" y="1238"/>
                      <a:pt x="147" y="1238"/>
                      <a:pt x="147" y="1238"/>
                    </a:cubicBezTo>
                    <a:cubicBezTo>
                      <a:pt x="151" y="1238"/>
                      <a:pt x="151" y="1238"/>
                      <a:pt x="151" y="1238"/>
                    </a:cubicBezTo>
                    <a:cubicBezTo>
                      <a:pt x="154" y="1248"/>
                      <a:pt x="154" y="1248"/>
                      <a:pt x="154" y="1248"/>
                    </a:cubicBezTo>
                    <a:cubicBezTo>
                      <a:pt x="158" y="1252"/>
                      <a:pt x="158" y="1252"/>
                      <a:pt x="158" y="1252"/>
                    </a:cubicBezTo>
                    <a:cubicBezTo>
                      <a:pt x="156" y="1257"/>
                      <a:pt x="156" y="1257"/>
                      <a:pt x="156" y="1257"/>
                    </a:cubicBezTo>
                    <a:cubicBezTo>
                      <a:pt x="161" y="1265"/>
                      <a:pt x="161" y="1265"/>
                      <a:pt x="161" y="1265"/>
                    </a:cubicBezTo>
                    <a:cubicBezTo>
                      <a:pt x="171" y="1263"/>
                      <a:pt x="171" y="1263"/>
                      <a:pt x="171" y="1263"/>
                    </a:cubicBezTo>
                    <a:cubicBezTo>
                      <a:pt x="175" y="1267"/>
                      <a:pt x="175" y="1267"/>
                      <a:pt x="175" y="1267"/>
                    </a:cubicBezTo>
                    <a:cubicBezTo>
                      <a:pt x="175" y="1272"/>
                      <a:pt x="175" y="1272"/>
                      <a:pt x="175" y="1272"/>
                    </a:cubicBezTo>
                    <a:cubicBezTo>
                      <a:pt x="179" y="1272"/>
                      <a:pt x="179" y="1272"/>
                      <a:pt x="179" y="1272"/>
                    </a:cubicBezTo>
                    <a:cubicBezTo>
                      <a:pt x="179" y="1278"/>
                      <a:pt x="179" y="1278"/>
                      <a:pt x="179" y="1278"/>
                    </a:cubicBezTo>
                    <a:cubicBezTo>
                      <a:pt x="181" y="1285"/>
                      <a:pt x="181" y="1285"/>
                      <a:pt x="181" y="1285"/>
                    </a:cubicBezTo>
                    <a:cubicBezTo>
                      <a:pt x="189" y="1295"/>
                      <a:pt x="189" y="1295"/>
                      <a:pt x="189" y="1295"/>
                    </a:cubicBezTo>
                    <a:cubicBezTo>
                      <a:pt x="192" y="1290"/>
                      <a:pt x="192" y="1290"/>
                      <a:pt x="192" y="1290"/>
                    </a:cubicBezTo>
                    <a:cubicBezTo>
                      <a:pt x="197" y="1294"/>
                      <a:pt x="197" y="1294"/>
                      <a:pt x="197" y="1294"/>
                    </a:cubicBezTo>
                    <a:cubicBezTo>
                      <a:pt x="201" y="1292"/>
                      <a:pt x="201" y="1292"/>
                      <a:pt x="201" y="1292"/>
                    </a:cubicBezTo>
                    <a:cubicBezTo>
                      <a:pt x="205" y="1293"/>
                      <a:pt x="205" y="1293"/>
                      <a:pt x="205" y="1293"/>
                    </a:cubicBezTo>
                    <a:cubicBezTo>
                      <a:pt x="212" y="1288"/>
                      <a:pt x="212" y="1288"/>
                      <a:pt x="212" y="1288"/>
                    </a:cubicBezTo>
                    <a:cubicBezTo>
                      <a:pt x="214" y="1287"/>
                      <a:pt x="214" y="1287"/>
                      <a:pt x="214" y="1287"/>
                    </a:cubicBezTo>
                    <a:cubicBezTo>
                      <a:pt x="218" y="1298"/>
                      <a:pt x="218" y="1298"/>
                      <a:pt x="218" y="1298"/>
                    </a:cubicBezTo>
                    <a:cubicBezTo>
                      <a:pt x="224" y="1302"/>
                      <a:pt x="224" y="1302"/>
                      <a:pt x="224" y="1302"/>
                    </a:cubicBezTo>
                    <a:cubicBezTo>
                      <a:pt x="226" y="1306"/>
                      <a:pt x="226" y="1306"/>
                      <a:pt x="226" y="1306"/>
                    </a:cubicBezTo>
                    <a:cubicBezTo>
                      <a:pt x="228" y="1303"/>
                      <a:pt x="228" y="1303"/>
                      <a:pt x="228" y="1303"/>
                    </a:cubicBezTo>
                    <a:cubicBezTo>
                      <a:pt x="235" y="1305"/>
                      <a:pt x="235" y="1305"/>
                      <a:pt x="235" y="1305"/>
                    </a:cubicBezTo>
                    <a:cubicBezTo>
                      <a:pt x="240" y="1305"/>
                      <a:pt x="240" y="1305"/>
                      <a:pt x="240" y="1305"/>
                    </a:cubicBezTo>
                    <a:cubicBezTo>
                      <a:pt x="243" y="1308"/>
                      <a:pt x="243" y="1308"/>
                      <a:pt x="243" y="1308"/>
                    </a:cubicBezTo>
                    <a:cubicBezTo>
                      <a:pt x="247" y="1307"/>
                      <a:pt x="247" y="1307"/>
                      <a:pt x="247" y="1307"/>
                    </a:cubicBezTo>
                    <a:cubicBezTo>
                      <a:pt x="252" y="1310"/>
                      <a:pt x="252" y="1310"/>
                      <a:pt x="252" y="1310"/>
                    </a:cubicBezTo>
                    <a:cubicBezTo>
                      <a:pt x="257" y="1312"/>
                      <a:pt x="257" y="1312"/>
                      <a:pt x="257" y="1312"/>
                    </a:cubicBezTo>
                    <a:cubicBezTo>
                      <a:pt x="260" y="1308"/>
                      <a:pt x="260" y="1308"/>
                      <a:pt x="260" y="1308"/>
                    </a:cubicBezTo>
                    <a:cubicBezTo>
                      <a:pt x="262" y="1313"/>
                      <a:pt x="262" y="1313"/>
                      <a:pt x="262" y="1313"/>
                    </a:cubicBezTo>
                    <a:cubicBezTo>
                      <a:pt x="264" y="1315"/>
                      <a:pt x="264" y="1315"/>
                      <a:pt x="264" y="1315"/>
                    </a:cubicBezTo>
                    <a:cubicBezTo>
                      <a:pt x="264" y="1321"/>
                      <a:pt x="264" y="1321"/>
                      <a:pt x="264" y="1321"/>
                    </a:cubicBezTo>
                    <a:cubicBezTo>
                      <a:pt x="261" y="1326"/>
                      <a:pt x="261" y="1326"/>
                      <a:pt x="261" y="1326"/>
                    </a:cubicBezTo>
                    <a:cubicBezTo>
                      <a:pt x="257" y="1327"/>
                      <a:pt x="257" y="1327"/>
                      <a:pt x="257" y="1327"/>
                    </a:cubicBezTo>
                    <a:cubicBezTo>
                      <a:pt x="256" y="1336"/>
                      <a:pt x="256" y="1336"/>
                      <a:pt x="256" y="1336"/>
                    </a:cubicBezTo>
                    <a:cubicBezTo>
                      <a:pt x="261" y="1341"/>
                      <a:pt x="261" y="1341"/>
                      <a:pt x="261" y="1341"/>
                    </a:cubicBezTo>
                    <a:cubicBezTo>
                      <a:pt x="262" y="1347"/>
                      <a:pt x="262" y="1347"/>
                      <a:pt x="262" y="1347"/>
                    </a:cubicBezTo>
                    <a:cubicBezTo>
                      <a:pt x="260" y="1355"/>
                      <a:pt x="260" y="1355"/>
                      <a:pt x="260" y="1355"/>
                    </a:cubicBezTo>
                    <a:cubicBezTo>
                      <a:pt x="261" y="1361"/>
                      <a:pt x="261" y="1361"/>
                      <a:pt x="261" y="1361"/>
                    </a:cubicBezTo>
                    <a:cubicBezTo>
                      <a:pt x="257" y="1364"/>
                      <a:pt x="257" y="1364"/>
                      <a:pt x="257" y="1364"/>
                    </a:cubicBezTo>
                    <a:cubicBezTo>
                      <a:pt x="249" y="1364"/>
                      <a:pt x="249" y="1364"/>
                      <a:pt x="249" y="1364"/>
                    </a:cubicBezTo>
                    <a:cubicBezTo>
                      <a:pt x="245" y="1372"/>
                      <a:pt x="245" y="1372"/>
                      <a:pt x="245" y="1372"/>
                    </a:cubicBezTo>
                    <a:cubicBezTo>
                      <a:pt x="242" y="1373"/>
                      <a:pt x="242" y="1373"/>
                      <a:pt x="242" y="1373"/>
                    </a:cubicBezTo>
                    <a:cubicBezTo>
                      <a:pt x="241" y="1383"/>
                      <a:pt x="241" y="1383"/>
                      <a:pt x="241" y="1383"/>
                    </a:cubicBezTo>
                    <a:cubicBezTo>
                      <a:pt x="241" y="1383"/>
                      <a:pt x="241" y="1383"/>
                      <a:pt x="241" y="1383"/>
                    </a:cubicBezTo>
                    <a:cubicBezTo>
                      <a:pt x="242" y="1383"/>
                      <a:pt x="242" y="1383"/>
                      <a:pt x="242" y="1383"/>
                    </a:cubicBezTo>
                    <a:cubicBezTo>
                      <a:pt x="246" y="1384"/>
                      <a:pt x="246" y="1384"/>
                      <a:pt x="246" y="1384"/>
                    </a:cubicBezTo>
                    <a:cubicBezTo>
                      <a:pt x="250" y="1380"/>
                      <a:pt x="250" y="1380"/>
                      <a:pt x="250" y="1380"/>
                    </a:cubicBezTo>
                    <a:cubicBezTo>
                      <a:pt x="255" y="1380"/>
                      <a:pt x="255" y="1380"/>
                      <a:pt x="255" y="1380"/>
                    </a:cubicBezTo>
                    <a:cubicBezTo>
                      <a:pt x="256" y="1382"/>
                      <a:pt x="256" y="1382"/>
                      <a:pt x="256" y="1382"/>
                    </a:cubicBezTo>
                    <a:cubicBezTo>
                      <a:pt x="255" y="1385"/>
                      <a:pt x="255" y="1385"/>
                      <a:pt x="255" y="1385"/>
                    </a:cubicBezTo>
                    <a:cubicBezTo>
                      <a:pt x="245" y="1391"/>
                      <a:pt x="245" y="1391"/>
                      <a:pt x="245" y="1391"/>
                    </a:cubicBezTo>
                    <a:cubicBezTo>
                      <a:pt x="241" y="1395"/>
                      <a:pt x="241" y="1395"/>
                      <a:pt x="241" y="1395"/>
                    </a:cubicBezTo>
                    <a:cubicBezTo>
                      <a:pt x="243" y="1397"/>
                      <a:pt x="243" y="1397"/>
                      <a:pt x="243" y="1397"/>
                    </a:cubicBezTo>
                    <a:cubicBezTo>
                      <a:pt x="245" y="1397"/>
                      <a:pt x="245" y="1397"/>
                      <a:pt x="245" y="1397"/>
                    </a:cubicBezTo>
                    <a:cubicBezTo>
                      <a:pt x="243" y="1400"/>
                      <a:pt x="243" y="1400"/>
                      <a:pt x="243" y="1400"/>
                    </a:cubicBezTo>
                    <a:cubicBezTo>
                      <a:pt x="239" y="1399"/>
                      <a:pt x="239" y="1399"/>
                      <a:pt x="239" y="1399"/>
                    </a:cubicBezTo>
                    <a:cubicBezTo>
                      <a:pt x="232" y="1400"/>
                      <a:pt x="232" y="1400"/>
                      <a:pt x="232" y="1400"/>
                    </a:cubicBezTo>
                    <a:cubicBezTo>
                      <a:pt x="235" y="1406"/>
                      <a:pt x="235" y="1406"/>
                      <a:pt x="235" y="1406"/>
                    </a:cubicBezTo>
                    <a:cubicBezTo>
                      <a:pt x="238" y="1410"/>
                      <a:pt x="238" y="1410"/>
                      <a:pt x="238" y="1410"/>
                    </a:cubicBezTo>
                    <a:cubicBezTo>
                      <a:pt x="240" y="1408"/>
                      <a:pt x="240" y="1408"/>
                      <a:pt x="240" y="1408"/>
                    </a:cubicBezTo>
                    <a:cubicBezTo>
                      <a:pt x="240" y="1410"/>
                      <a:pt x="240" y="1410"/>
                      <a:pt x="240" y="1410"/>
                    </a:cubicBezTo>
                    <a:cubicBezTo>
                      <a:pt x="244" y="1411"/>
                      <a:pt x="244" y="1411"/>
                      <a:pt x="244" y="1411"/>
                    </a:cubicBezTo>
                    <a:cubicBezTo>
                      <a:pt x="244" y="1413"/>
                      <a:pt x="244" y="1413"/>
                      <a:pt x="244" y="1413"/>
                    </a:cubicBezTo>
                    <a:cubicBezTo>
                      <a:pt x="242" y="1414"/>
                      <a:pt x="242" y="1414"/>
                      <a:pt x="242" y="1414"/>
                    </a:cubicBezTo>
                    <a:cubicBezTo>
                      <a:pt x="240" y="1416"/>
                      <a:pt x="240" y="1416"/>
                      <a:pt x="240" y="1416"/>
                    </a:cubicBezTo>
                    <a:cubicBezTo>
                      <a:pt x="238" y="1416"/>
                      <a:pt x="238" y="1416"/>
                      <a:pt x="238" y="1416"/>
                    </a:cubicBezTo>
                    <a:cubicBezTo>
                      <a:pt x="236" y="1417"/>
                      <a:pt x="236" y="1417"/>
                      <a:pt x="236" y="1417"/>
                    </a:cubicBezTo>
                    <a:cubicBezTo>
                      <a:pt x="236" y="1419"/>
                      <a:pt x="236" y="1419"/>
                      <a:pt x="236" y="1419"/>
                    </a:cubicBezTo>
                    <a:cubicBezTo>
                      <a:pt x="232" y="1424"/>
                      <a:pt x="232" y="1424"/>
                      <a:pt x="232" y="1424"/>
                    </a:cubicBezTo>
                    <a:cubicBezTo>
                      <a:pt x="232" y="1428"/>
                      <a:pt x="232" y="1428"/>
                      <a:pt x="232" y="1428"/>
                    </a:cubicBezTo>
                    <a:cubicBezTo>
                      <a:pt x="234" y="1430"/>
                      <a:pt x="234" y="1430"/>
                      <a:pt x="234" y="1430"/>
                    </a:cubicBezTo>
                    <a:cubicBezTo>
                      <a:pt x="233" y="1436"/>
                      <a:pt x="233" y="1436"/>
                      <a:pt x="233" y="1436"/>
                    </a:cubicBezTo>
                    <a:cubicBezTo>
                      <a:pt x="230" y="1435"/>
                      <a:pt x="230" y="1435"/>
                      <a:pt x="230" y="1435"/>
                    </a:cubicBezTo>
                    <a:cubicBezTo>
                      <a:pt x="229" y="1436"/>
                      <a:pt x="229" y="1436"/>
                      <a:pt x="229" y="1436"/>
                    </a:cubicBezTo>
                    <a:cubicBezTo>
                      <a:pt x="226" y="1433"/>
                      <a:pt x="226" y="1433"/>
                      <a:pt x="226" y="1433"/>
                    </a:cubicBezTo>
                    <a:cubicBezTo>
                      <a:pt x="222" y="1432"/>
                      <a:pt x="222" y="1432"/>
                      <a:pt x="222" y="1432"/>
                    </a:cubicBezTo>
                    <a:cubicBezTo>
                      <a:pt x="222" y="1434"/>
                      <a:pt x="222" y="1434"/>
                      <a:pt x="222" y="1434"/>
                    </a:cubicBezTo>
                    <a:cubicBezTo>
                      <a:pt x="223" y="1437"/>
                      <a:pt x="223" y="1437"/>
                      <a:pt x="223" y="1437"/>
                    </a:cubicBezTo>
                    <a:cubicBezTo>
                      <a:pt x="221" y="1439"/>
                      <a:pt x="221" y="1439"/>
                      <a:pt x="221" y="1439"/>
                    </a:cubicBezTo>
                    <a:cubicBezTo>
                      <a:pt x="218" y="1441"/>
                      <a:pt x="218" y="1441"/>
                      <a:pt x="218" y="1441"/>
                    </a:cubicBezTo>
                    <a:cubicBezTo>
                      <a:pt x="222" y="1442"/>
                      <a:pt x="222" y="1442"/>
                      <a:pt x="222" y="1442"/>
                    </a:cubicBezTo>
                    <a:cubicBezTo>
                      <a:pt x="224" y="1442"/>
                      <a:pt x="224" y="1442"/>
                      <a:pt x="224" y="1442"/>
                    </a:cubicBezTo>
                    <a:cubicBezTo>
                      <a:pt x="229" y="1447"/>
                      <a:pt x="229" y="1447"/>
                      <a:pt x="229" y="1447"/>
                    </a:cubicBezTo>
                    <a:cubicBezTo>
                      <a:pt x="230" y="1450"/>
                      <a:pt x="230" y="1450"/>
                      <a:pt x="230" y="1450"/>
                    </a:cubicBezTo>
                    <a:cubicBezTo>
                      <a:pt x="234" y="1455"/>
                      <a:pt x="234" y="1455"/>
                      <a:pt x="234" y="1455"/>
                    </a:cubicBezTo>
                    <a:cubicBezTo>
                      <a:pt x="240" y="1454"/>
                      <a:pt x="240" y="1454"/>
                      <a:pt x="240" y="1454"/>
                    </a:cubicBezTo>
                    <a:cubicBezTo>
                      <a:pt x="248" y="1460"/>
                      <a:pt x="248" y="1460"/>
                      <a:pt x="248" y="1460"/>
                    </a:cubicBezTo>
                    <a:cubicBezTo>
                      <a:pt x="252" y="1461"/>
                      <a:pt x="252" y="1461"/>
                      <a:pt x="252" y="1461"/>
                    </a:cubicBezTo>
                    <a:cubicBezTo>
                      <a:pt x="264" y="1471"/>
                      <a:pt x="264" y="1471"/>
                      <a:pt x="264" y="1471"/>
                    </a:cubicBezTo>
                    <a:cubicBezTo>
                      <a:pt x="266" y="1477"/>
                      <a:pt x="266" y="1477"/>
                      <a:pt x="266" y="1477"/>
                    </a:cubicBezTo>
                    <a:cubicBezTo>
                      <a:pt x="270" y="1478"/>
                      <a:pt x="270" y="1478"/>
                      <a:pt x="270" y="1478"/>
                    </a:cubicBezTo>
                    <a:cubicBezTo>
                      <a:pt x="271" y="1481"/>
                      <a:pt x="271" y="1481"/>
                      <a:pt x="271" y="1481"/>
                    </a:cubicBezTo>
                    <a:cubicBezTo>
                      <a:pt x="274" y="1484"/>
                      <a:pt x="274" y="1484"/>
                      <a:pt x="274" y="1484"/>
                    </a:cubicBezTo>
                    <a:cubicBezTo>
                      <a:pt x="277" y="1484"/>
                      <a:pt x="277" y="1484"/>
                      <a:pt x="277" y="1484"/>
                    </a:cubicBezTo>
                    <a:cubicBezTo>
                      <a:pt x="278" y="1487"/>
                      <a:pt x="278" y="1487"/>
                      <a:pt x="278" y="1487"/>
                    </a:cubicBezTo>
                    <a:cubicBezTo>
                      <a:pt x="281" y="1488"/>
                      <a:pt x="281" y="1488"/>
                      <a:pt x="281" y="1488"/>
                    </a:cubicBezTo>
                    <a:cubicBezTo>
                      <a:pt x="283" y="1488"/>
                      <a:pt x="283" y="1488"/>
                      <a:pt x="283" y="1488"/>
                    </a:cubicBezTo>
                    <a:cubicBezTo>
                      <a:pt x="286" y="1493"/>
                      <a:pt x="286" y="1493"/>
                      <a:pt x="286" y="1493"/>
                    </a:cubicBezTo>
                    <a:cubicBezTo>
                      <a:pt x="290" y="1494"/>
                      <a:pt x="290" y="1494"/>
                      <a:pt x="290" y="1494"/>
                    </a:cubicBezTo>
                    <a:cubicBezTo>
                      <a:pt x="291" y="1495"/>
                      <a:pt x="291" y="1495"/>
                      <a:pt x="291" y="1495"/>
                    </a:cubicBezTo>
                    <a:cubicBezTo>
                      <a:pt x="293" y="1494"/>
                      <a:pt x="293" y="1494"/>
                      <a:pt x="293" y="1494"/>
                    </a:cubicBezTo>
                    <a:cubicBezTo>
                      <a:pt x="298" y="1499"/>
                      <a:pt x="298" y="1499"/>
                      <a:pt x="298" y="1499"/>
                    </a:cubicBezTo>
                    <a:cubicBezTo>
                      <a:pt x="298" y="1501"/>
                      <a:pt x="298" y="1501"/>
                      <a:pt x="298" y="1501"/>
                    </a:cubicBezTo>
                    <a:cubicBezTo>
                      <a:pt x="303" y="1502"/>
                      <a:pt x="303" y="1502"/>
                      <a:pt x="303" y="1502"/>
                    </a:cubicBezTo>
                    <a:cubicBezTo>
                      <a:pt x="306" y="1509"/>
                      <a:pt x="306" y="1509"/>
                      <a:pt x="306" y="1509"/>
                    </a:cubicBezTo>
                    <a:cubicBezTo>
                      <a:pt x="309" y="1513"/>
                      <a:pt x="309" y="1513"/>
                      <a:pt x="309" y="1513"/>
                    </a:cubicBezTo>
                    <a:cubicBezTo>
                      <a:pt x="310" y="1522"/>
                      <a:pt x="310" y="1522"/>
                      <a:pt x="310" y="1522"/>
                    </a:cubicBezTo>
                    <a:cubicBezTo>
                      <a:pt x="313" y="1529"/>
                      <a:pt x="313" y="1529"/>
                      <a:pt x="313" y="1529"/>
                    </a:cubicBezTo>
                    <a:cubicBezTo>
                      <a:pt x="312" y="1531"/>
                      <a:pt x="312" y="1531"/>
                      <a:pt x="312" y="1531"/>
                    </a:cubicBezTo>
                    <a:cubicBezTo>
                      <a:pt x="312" y="1535"/>
                      <a:pt x="312" y="1535"/>
                      <a:pt x="312" y="1535"/>
                    </a:cubicBezTo>
                    <a:cubicBezTo>
                      <a:pt x="312" y="1536"/>
                      <a:pt x="312" y="1536"/>
                      <a:pt x="312" y="1536"/>
                    </a:cubicBezTo>
                    <a:cubicBezTo>
                      <a:pt x="312" y="1536"/>
                      <a:pt x="312" y="1536"/>
                      <a:pt x="312" y="1536"/>
                    </a:cubicBezTo>
                    <a:cubicBezTo>
                      <a:pt x="314" y="1536"/>
                      <a:pt x="314" y="1536"/>
                      <a:pt x="314" y="1536"/>
                    </a:cubicBezTo>
                    <a:cubicBezTo>
                      <a:pt x="315" y="1540"/>
                      <a:pt x="315" y="1540"/>
                      <a:pt x="315" y="1540"/>
                    </a:cubicBezTo>
                    <a:cubicBezTo>
                      <a:pt x="317" y="1541"/>
                      <a:pt x="317" y="1541"/>
                      <a:pt x="317" y="1541"/>
                    </a:cubicBezTo>
                    <a:cubicBezTo>
                      <a:pt x="319" y="1538"/>
                      <a:pt x="319" y="1538"/>
                      <a:pt x="319" y="1538"/>
                    </a:cubicBezTo>
                    <a:cubicBezTo>
                      <a:pt x="323" y="1541"/>
                      <a:pt x="323" y="1541"/>
                      <a:pt x="323" y="1541"/>
                    </a:cubicBezTo>
                    <a:cubicBezTo>
                      <a:pt x="326" y="1540"/>
                      <a:pt x="326" y="1540"/>
                      <a:pt x="326" y="1540"/>
                    </a:cubicBezTo>
                    <a:cubicBezTo>
                      <a:pt x="328" y="1537"/>
                      <a:pt x="328" y="1537"/>
                      <a:pt x="328" y="1537"/>
                    </a:cubicBezTo>
                    <a:cubicBezTo>
                      <a:pt x="331" y="1538"/>
                      <a:pt x="331" y="1538"/>
                      <a:pt x="331" y="1538"/>
                    </a:cubicBezTo>
                    <a:cubicBezTo>
                      <a:pt x="339" y="1546"/>
                      <a:pt x="339" y="1546"/>
                      <a:pt x="339" y="1546"/>
                    </a:cubicBezTo>
                    <a:cubicBezTo>
                      <a:pt x="342" y="1547"/>
                      <a:pt x="342" y="1547"/>
                      <a:pt x="342" y="1547"/>
                    </a:cubicBezTo>
                    <a:cubicBezTo>
                      <a:pt x="342" y="1547"/>
                      <a:pt x="342" y="1547"/>
                      <a:pt x="342" y="1547"/>
                    </a:cubicBezTo>
                    <a:cubicBezTo>
                      <a:pt x="348" y="1545"/>
                      <a:pt x="348" y="1545"/>
                      <a:pt x="348" y="1545"/>
                    </a:cubicBezTo>
                    <a:cubicBezTo>
                      <a:pt x="356" y="1543"/>
                      <a:pt x="356" y="1543"/>
                      <a:pt x="356" y="1543"/>
                    </a:cubicBezTo>
                    <a:cubicBezTo>
                      <a:pt x="359" y="1543"/>
                      <a:pt x="359" y="1543"/>
                      <a:pt x="359" y="1543"/>
                    </a:cubicBezTo>
                    <a:cubicBezTo>
                      <a:pt x="369" y="1543"/>
                      <a:pt x="369" y="1543"/>
                      <a:pt x="369" y="1543"/>
                    </a:cubicBezTo>
                    <a:cubicBezTo>
                      <a:pt x="373" y="1548"/>
                      <a:pt x="373" y="1548"/>
                      <a:pt x="373" y="1548"/>
                    </a:cubicBezTo>
                    <a:cubicBezTo>
                      <a:pt x="370" y="1544"/>
                      <a:pt x="370" y="1544"/>
                      <a:pt x="370" y="1544"/>
                    </a:cubicBezTo>
                    <a:cubicBezTo>
                      <a:pt x="370" y="1541"/>
                      <a:pt x="370" y="1541"/>
                      <a:pt x="370" y="1541"/>
                    </a:cubicBezTo>
                    <a:cubicBezTo>
                      <a:pt x="377" y="1537"/>
                      <a:pt x="377" y="1537"/>
                      <a:pt x="377" y="1537"/>
                    </a:cubicBezTo>
                    <a:cubicBezTo>
                      <a:pt x="387" y="1544"/>
                      <a:pt x="387" y="1544"/>
                      <a:pt x="387" y="1544"/>
                    </a:cubicBezTo>
                    <a:cubicBezTo>
                      <a:pt x="394" y="1545"/>
                      <a:pt x="394" y="1545"/>
                      <a:pt x="394" y="1545"/>
                    </a:cubicBezTo>
                    <a:cubicBezTo>
                      <a:pt x="401" y="1549"/>
                      <a:pt x="401" y="1549"/>
                      <a:pt x="401" y="1549"/>
                    </a:cubicBezTo>
                    <a:cubicBezTo>
                      <a:pt x="402" y="1541"/>
                      <a:pt x="402" y="1541"/>
                      <a:pt x="402" y="1541"/>
                    </a:cubicBezTo>
                    <a:cubicBezTo>
                      <a:pt x="399" y="1537"/>
                      <a:pt x="399" y="1537"/>
                      <a:pt x="399" y="1537"/>
                    </a:cubicBezTo>
                    <a:cubicBezTo>
                      <a:pt x="394" y="1533"/>
                      <a:pt x="394" y="1533"/>
                      <a:pt x="394" y="1533"/>
                    </a:cubicBezTo>
                    <a:cubicBezTo>
                      <a:pt x="396" y="1525"/>
                      <a:pt x="396" y="1525"/>
                      <a:pt x="396" y="1525"/>
                    </a:cubicBezTo>
                    <a:cubicBezTo>
                      <a:pt x="401" y="1526"/>
                      <a:pt x="401" y="1526"/>
                      <a:pt x="401" y="1526"/>
                    </a:cubicBezTo>
                    <a:cubicBezTo>
                      <a:pt x="410" y="1534"/>
                      <a:pt x="410" y="1534"/>
                      <a:pt x="410" y="1534"/>
                    </a:cubicBezTo>
                    <a:cubicBezTo>
                      <a:pt x="412" y="1539"/>
                      <a:pt x="412" y="1539"/>
                      <a:pt x="412" y="1539"/>
                    </a:cubicBezTo>
                    <a:cubicBezTo>
                      <a:pt x="421" y="1540"/>
                      <a:pt x="421" y="1540"/>
                      <a:pt x="421" y="1540"/>
                    </a:cubicBezTo>
                    <a:cubicBezTo>
                      <a:pt x="422" y="1537"/>
                      <a:pt x="422" y="1537"/>
                      <a:pt x="422" y="1537"/>
                    </a:cubicBezTo>
                    <a:cubicBezTo>
                      <a:pt x="428" y="1533"/>
                      <a:pt x="428" y="1533"/>
                      <a:pt x="428" y="1533"/>
                    </a:cubicBezTo>
                    <a:cubicBezTo>
                      <a:pt x="434" y="1524"/>
                      <a:pt x="434" y="1524"/>
                      <a:pt x="434" y="1524"/>
                    </a:cubicBezTo>
                    <a:cubicBezTo>
                      <a:pt x="434" y="1524"/>
                      <a:pt x="434" y="1524"/>
                      <a:pt x="434" y="1524"/>
                    </a:cubicBezTo>
                    <a:cubicBezTo>
                      <a:pt x="432" y="1522"/>
                      <a:pt x="432" y="1522"/>
                      <a:pt x="432" y="1522"/>
                    </a:cubicBezTo>
                    <a:cubicBezTo>
                      <a:pt x="422" y="1513"/>
                      <a:pt x="422" y="1513"/>
                      <a:pt x="422" y="1513"/>
                    </a:cubicBezTo>
                    <a:cubicBezTo>
                      <a:pt x="416" y="1503"/>
                      <a:pt x="416" y="1503"/>
                      <a:pt x="416" y="1503"/>
                    </a:cubicBezTo>
                    <a:cubicBezTo>
                      <a:pt x="414" y="1496"/>
                      <a:pt x="414" y="1496"/>
                      <a:pt x="414" y="1496"/>
                    </a:cubicBezTo>
                    <a:cubicBezTo>
                      <a:pt x="412" y="1493"/>
                      <a:pt x="412" y="1493"/>
                      <a:pt x="412" y="1493"/>
                    </a:cubicBezTo>
                    <a:cubicBezTo>
                      <a:pt x="411" y="1486"/>
                      <a:pt x="411" y="1486"/>
                      <a:pt x="411" y="1486"/>
                    </a:cubicBezTo>
                    <a:cubicBezTo>
                      <a:pt x="410" y="1483"/>
                      <a:pt x="410" y="1483"/>
                      <a:pt x="410" y="1483"/>
                    </a:cubicBezTo>
                    <a:cubicBezTo>
                      <a:pt x="410" y="1481"/>
                      <a:pt x="410" y="1481"/>
                      <a:pt x="410" y="1481"/>
                    </a:cubicBezTo>
                    <a:cubicBezTo>
                      <a:pt x="407" y="1481"/>
                      <a:pt x="407" y="1481"/>
                      <a:pt x="407" y="1481"/>
                    </a:cubicBezTo>
                    <a:cubicBezTo>
                      <a:pt x="408" y="1477"/>
                      <a:pt x="408" y="1477"/>
                      <a:pt x="408" y="1477"/>
                    </a:cubicBezTo>
                    <a:cubicBezTo>
                      <a:pt x="409" y="1478"/>
                      <a:pt x="409" y="1478"/>
                      <a:pt x="409" y="1478"/>
                    </a:cubicBezTo>
                    <a:cubicBezTo>
                      <a:pt x="410" y="1474"/>
                      <a:pt x="410" y="1474"/>
                      <a:pt x="410" y="1474"/>
                    </a:cubicBezTo>
                    <a:cubicBezTo>
                      <a:pt x="412" y="1470"/>
                      <a:pt x="412" y="1470"/>
                      <a:pt x="412" y="1470"/>
                    </a:cubicBezTo>
                    <a:cubicBezTo>
                      <a:pt x="410" y="1471"/>
                      <a:pt x="410" y="1471"/>
                      <a:pt x="410" y="1471"/>
                    </a:cubicBezTo>
                    <a:cubicBezTo>
                      <a:pt x="408" y="1473"/>
                      <a:pt x="408" y="1473"/>
                      <a:pt x="408" y="1473"/>
                    </a:cubicBezTo>
                    <a:cubicBezTo>
                      <a:pt x="404" y="1469"/>
                      <a:pt x="404" y="1469"/>
                      <a:pt x="404" y="1469"/>
                    </a:cubicBezTo>
                    <a:cubicBezTo>
                      <a:pt x="404" y="1462"/>
                      <a:pt x="404" y="1462"/>
                      <a:pt x="404" y="1462"/>
                    </a:cubicBezTo>
                    <a:cubicBezTo>
                      <a:pt x="400" y="1461"/>
                      <a:pt x="400" y="1461"/>
                      <a:pt x="400" y="1461"/>
                    </a:cubicBezTo>
                    <a:cubicBezTo>
                      <a:pt x="398" y="1457"/>
                      <a:pt x="398" y="1457"/>
                      <a:pt x="398" y="1457"/>
                    </a:cubicBezTo>
                    <a:cubicBezTo>
                      <a:pt x="396" y="1458"/>
                      <a:pt x="396" y="1458"/>
                      <a:pt x="396" y="1458"/>
                    </a:cubicBezTo>
                    <a:cubicBezTo>
                      <a:pt x="393" y="1458"/>
                      <a:pt x="393" y="1458"/>
                      <a:pt x="393" y="1458"/>
                    </a:cubicBezTo>
                    <a:cubicBezTo>
                      <a:pt x="391" y="1450"/>
                      <a:pt x="391" y="1450"/>
                      <a:pt x="391" y="1450"/>
                    </a:cubicBezTo>
                    <a:cubicBezTo>
                      <a:pt x="392" y="1446"/>
                      <a:pt x="392" y="1446"/>
                      <a:pt x="392" y="1446"/>
                    </a:cubicBezTo>
                    <a:cubicBezTo>
                      <a:pt x="394" y="1445"/>
                      <a:pt x="394" y="1445"/>
                      <a:pt x="394" y="1445"/>
                    </a:cubicBezTo>
                    <a:cubicBezTo>
                      <a:pt x="394" y="1437"/>
                      <a:pt x="394" y="1437"/>
                      <a:pt x="394" y="1437"/>
                    </a:cubicBezTo>
                    <a:cubicBezTo>
                      <a:pt x="396" y="1433"/>
                      <a:pt x="396" y="1433"/>
                      <a:pt x="396" y="1433"/>
                    </a:cubicBezTo>
                    <a:cubicBezTo>
                      <a:pt x="397" y="1428"/>
                      <a:pt x="397" y="1428"/>
                      <a:pt x="397" y="1428"/>
                    </a:cubicBezTo>
                    <a:cubicBezTo>
                      <a:pt x="399" y="1427"/>
                      <a:pt x="399" y="1427"/>
                      <a:pt x="399" y="1427"/>
                    </a:cubicBezTo>
                    <a:cubicBezTo>
                      <a:pt x="400" y="1422"/>
                      <a:pt x="400" y="1422"/>
                      <a:pt x="400" y="1422"/>
                    </a:cubicBezTo>
                    <a:cubicBezTo>
                      <a:pt x="401" y="1419"/>
                      <a:pt x="401" y="1419"/>
                      <a:pt x="401" y="1419"/>
                    </a:cubicBezTo>
                    <a:cubicBezTo>
                      <a:pt x="401" y="1416"/>
                      <a:pt x="401" y="1416"/>
                      <a:pt x="401" y="1416"/>
                    </a:cubicBezTo>
                    <a:cubicBezTo>
                      <a:pt x="403" y="1417"/>
                      <a:pt x="403" y="1417"/>
                      <a:pt x="403" y="1417"/>
                    </a:cubicBezTo>
                    <a:cubicBezTo>
                      <a:pt x="405" y="1418"/>
                      <a:pt x="405" y="1418"/>
                      <a:pt x="405" y="1418"/>
                    </a:cubicBezTo>
                    <a:cubicBezTo>
                      <a:pt x="406" y="1417"/>
                      <a:pt x="406" y="1417"/>
                      <a:pt x="406" y="1417"/>
                    </a:cubicBezTo>
                    <a:cubicBezTo>
                      <a:pt x="407" y="1415"/>
                      <a:pt x="407" y="1415"/>
                      <a:pt x="407" y="1415"/>
                    </a:cubicBezTo>
                    <a:cubicBezTo>
                      <a:pt x="409" y="1417"/>
                      <a:pt x="409" y="1417"/>
                      <a:pt x="409" y="1417"/>
                    </a:cubicBezTo>
                    <a:cubicBezTo>
                      <a:pt x="410" y="1415"/>
                      <a:pt x="410" y="1415"/>
                      <a:pt x="410" y="1415"/>
                    </a:cubicBezTo>
                    <a:cubicBezTo>
                      <a:pt x="413" y="1415"/>
                      <a:pt x="413" y="1415"/>
                      <a:pt x="413" y="1415"/>
                    </a:cubicBezTo>
                    <a:cubicBezTo>
                      <a:pt x="415" y="1413"/>
                      <a:pt x="415" y="1413"/>
                      <a:pt x="415" y="1413"/>
                    </a:cubicBezTo>
                    <a:cubicBezTo>
                      <a:pt x="415" y="1411"/>
                      <a:pt x="415" y="1411"/>
                      <a:pt x="415" y="1411"/>
                    </a:cubicBezTo>
                    <a:cubicBezTo>
                      <a:pt x="412" y="1410"/>
                      <a:pt x="412" y="1410"/>
                      <a:pt x="412" y="1410"/>
                    </a:cubicBezTo>
                    <a:cubicBezTo>
                      <a:pt x="414" y="1410"/>
                      <a:pt x="414" y="1410"/>
                      <a:pt x="414" y="1410"/>
                    </a:cubicBezTo>
                    <a:cubicBezTo>
                      <a:pt x="414" y="1410"/>
                      <a:pt x="415" y="1410"/>
                      <a:pt x="416" y="1410"/>
                    </a:cubicBezTo>
                    <a:cubicBezTo>
                      <a:pt x="416" y="1410"/>
                      <a:pt x="418" y="1410"/>
                      <a:pt x="418" y="1410"/>
                    </a:cubicBezTo>
                    <a:cubicBezTo>
                      <a:pt x="420" y="1412"/>
                      <a:pt x="420" y="1412"/>
                      <a:pt x="420" y="1412"/>
                    </a:cubicBezTo>
                    <a:cubicBezTo>
                      <a:pt x="421" y="1410"/>
                      <a:pt x="421" y="1410"/>
                      <a:pt x="421" y="1410"/>
                    </a:cubicBezTo>
                    <a:cubicBezTo>
                      <a:pt x="421" y="1408"/>
                      <a:pt x="421" y="1408"/>
                      <a:pt x="421" y="1408"/>
                    </a:cubicBezTo>
                    <a:cubicBezTo>
                      <a:pt x="415" y="1404"/>
                      <a:pt x="415" y="1404"/>
                      <a:pt x="415" y="1404"/>
                    </a:cubicBezTo>
                    <a:cubicBezTo>
                      <a:pt x="418" y="1404"/>
                      <a:pt x="418" y="1404"/>
                      <a:pt x="418" y="1404"/>
                    </a:cubicBezTo>
                    <a:cubicBezTo>
                      <a:pt x="421" y="1405"/>
                      <a:pt x="421" y="1405"/>
                      <a:pt x="421" y="1405"/>
                    </a:cubicBezTo>
                    <a:cubicBezTo>
                      <a:pt x="422" y="1404"/>
                      <a:pt x="422" y="1404"/>
                      <a:pt x="422" y="1404"/>
                    </a:cubicBezTo>
                    <a:cubicBezTo>
                      <a:pt x="425" y="1405"/>
                      <a:pt x="425" y="1405"/>
                      <a:pt x="425" y="1405"/>
                    </a:cubicBezTo>
                    <a:cubicBezTo>
                      <a:pt x="425" y="1402"/>
                      <a:pt x="425" y="1402"/>
                      <a:pt x="425" y="1402"/>
                    </a:cubicBezTo>
                    <a:cubicBezTo>
                      <a:pt x="424" y="1401"/>
                      <a:pt x="424" y="1401"/>
                      <a:pt x="424" y="1401"/>
                    </a:cubicBezTo>
                    <a:cubicBezTo>
                      <a:pt x="426" y="1401"/>
                      <a:pt x="426" y="1401"/>
                      <a:pt x="426" y="1401"/>
                    </a:cubicBezTo>
                    <a:cubicBezTo>
                      <a:pt x="426" y="1398"/>
                      <a:pt x="426" y="1398"/>
                      <a:pt x="426" y="1398"/>
                    </a:cubicBezTo>
                    <a:cubicBezTo>
                      <a:pt x="424" y="1397"/>
                      <a:pt x="424" y="1397"/>
                      <a:pt x="424" y="1397"/>
                    </a:cubicBezTo>
                    <a:cubicBezTo>
                      <a:pt x="427" y="1396"/>
                      <a:pt x="427" y="1396"/>
                      <a:pt x="427" y="1396"/>
                    </a:cubicBezTo>
                    <a:cubicBezTo>
                      <a:pt x="427" y="1394"/>
                      <a:pt x="427" y="1394"/>
                      <a:pt x="427" y="1394"/>
                    </a:cubicBezTo>
                    <a:cubicBezTo>
                      <a:pt x="427" y="1392"/>
                      <a:pt x="427" y="1392"/>
                      <a:pt x="427" y="1392"/>
                    </a:cubicBezTo>
                    <a:cubicBezTo>
                      <a:pt x="427" y="1392"/>
                      <a:pt x="427" y="1392"/>
                      <a:pt x="427" y="1392"/>
                    </a:cubicBezTo>
                    <a:cubicBezTo>
                      <a:pt x="427" y="1392"/>
                      <a:pt x="427" y="1392"/>
                      <a:pt x="427" y="1392"/>
                    </a:cubicBezTo>
                    <a:cubicBezTo>
                      <a:pt x="423" y="1389"/>
                      <a:pt x="423" y="1389"/>
                      <a:pt x="423" y="1389"/>
                    </a:cubicBezTo>
                    <a:cubicBezTo>
                      <a:pt x="418" y="1390"/>
                      <a:pt x="418" y="1390"/>
                      <a:pt x="418" y="1390"/>
                    </a:cubicBezTo>
                    <a:cubicBezTo>
                      <a:pt x="411" y="1385"/>
                      <a:pt x="411" y="1385"/>
                      <a:pt x="411" y="1385"/>
                    </a:cubicBezTo>
                    <a:cubicBezTo>
                      <a:pt x="412" y="1381"/>
                      <a:pt x="412" y="1381"/>
                      <a:pt x="412" y="1381"/>
                    </a:cubicBezTo>
                    <a:cubicBezTo>
                      <a:pt x="419" y="1381"/>
                      <a:pt x="419" y="1381"/>
                      <a:pt x="419" y="1381"/>
                    </a:cubicBezTo>
                    <a:cubicBezTo>
                      <a:pt x="411" y="1367"/>
                      <a:pt x="411" y="1367"/>
                      <a:pt x="411" y="1367"/>
                    </a:cubicBezTo>
                    <a:cubicBezTo>
                      <a:pt x="403" y="1357"/>
                      <a:pt x="403" y="1357"/>
                      <a:pt x="403" y="1357"/>
                    </a:cubicBezTo>
                    <a:cubicBezTo>
                      <a:pt x="391" y="1353"/>
                      <a:pt x="391" y="1353"/>
                      <a:pt x="391" y="1353"/>
                    </a:cubicBezTo>
                    <a:cubicBezTo>
                      <a:pt x="390" y="1357"/>
                      <a:pt x="390" y="1357"/>
                      <a:pt x="390" y="1357"/>
                    </a:cubicBezTo>
                    <a:cubicBezTo>
                      <a:pt x="384" y="1351"/>
                      <a:pt x="384" y="1351"/>
                      <a:pt x="384" y="1351"/>
                    </a:cubicBezTo>
                    <a:cubicBezTo>
                      <a:pt x="385" y="1347"/>
                      <a:pt x="385" y="1347"/>
                      <a:pt x="385" y="1347"/>
                    </a:cubicBezTo>
                    <a:cubicBezTo>
                      <a:pt x="382" y="1341"/>
                      <a:pt x="382" y="1341"/>
                      <a:pt x="382" y="1341"/>
                    </a:cubicBezTo>
                    <a:cubicBezTo>
                      <a:pt x="374" y="1338"/>
                      <a:pt x="374" y="1338"/>
                      <a:pt x="374" y="1338"/>
                    </a:cubicBezTo>
                    <a:cubicBezTo>
                      <a:pt x="377" y="1330"/>
                      <a:pt x="377" y="1330"/>
                      <a:pt x="377" y="1330"/>
                    </a:cubicBezTo>
                    <a:cubicBezTo>
                      <a:pt x="379" y="1316"/>
                      <a:pt x="379" y="1316"/>
                      <a:pt x="379" y="1316"/>
                    </a:cubicBezTo>
                    <a:cubicBezTo>
                      <a:pt x="376" y="1313"/>
                      <a:pt x="376" y="1313"/>
                      <a:pt x="376" y="1313"/>
                    </a:cubicBezTo>
                    <a:cubicBezTo>
                      <a:pt x="375" y="1302"/>
                      <a:pt x="375" y="1302"/>
                      <a:pt x="375" y="1302"/>
                    </a:cubicBezTo>
                    <a:cubicBezTo>
                      <a:pt x="379" y="1300"/>
                      <a:pt x="379" y="1300"/>
                      <a:pt x="379" y="1300"/>
                    </a:cubicBezTo>
                    <a:cubicBezTo>
                      <a:pt x="383" y="1293"/>
                      <a:pt x="383" y="1293"/>
                      <a:pt x="383" y="1293"/>
                    </a:cubicBezTo>
                    <a:cubicBezTo>
                      <a:pt x="383" y="1288"/>
                      <a:pt x="383" y="1288"/>
                      <a:pt x="383" y="1288"/>
                    </a:cubicBezTo>
                    <a:cubicBezTo>
                      <a:pt x="386" y="1284"/>
                      <a:pt x="386" y="1284"/>
                      <a:pt x="386" y="1284"/>
                    </a:cubicBezTo>
                    <a:cubicBezTo>
                      <a:pt x="396" y="1294"/>
                      <a:pt x="396" y="1294"/>
                      <a:pt x="396" y="1294"/>
                    </a:cubicBezTo>
                    <a:cubicBezTo>
                      <a:pt x="397" y="1298"/>
                      <a:pt x="397" y="1298"/>
                      <a:pt x="397" y="1298"/>
                    </a:cubicBezTo>
                    <a:cubicBezTo>
                      <a:pt x="402" y="1302"/>
                      <a:pt x="402" y="1302"/>
                      <a:pt x="402" y="1302"/>
                    </a:cubicBezTo>
                    <a:cubicBezTo>
                      <a:pt x="408" y="1302"/>
                      <a:pt x="408" y="1302"/>
                      <a:pt x="408" y="1302"/>
                    </a:cubicBezTo>
                    <a:cubicBezTo>
                      <a:pt x="407" y="1295"/>
                      <a:pt x="407" y="1295"/>
                      <a:pt x="407" y="1295"/>
                    </a:cubicBezTo>
                    <a:cubicBezTo>
                      <a:pt x="410" y="1293"/>
                      <a:pt x="410" y="1293"/>
                      <a:pt x="410" y="1293"/>
                    </a:cubicBezTo>
                    <a:cubicBezTo>
                      <a:pt x="405" y="1275"/>
                      <a:pt x="405" y="1275"/>
                      <a:pt x="405" y="1275"/>
                    </a:cubicBezTo>
                    <a:cubicBezTo>
                      <a:pt x="411" y="1274"/>
                      <a:pt x="411" y="1274"/>
                      <a:pt x="411" y="1274"/>
                    </a:cubicBezTo>
                    <a:cubicBezTo>
                      <a:pt x="417" y="1274"/>
                      <a:pt x="417" y="1274"/>
                      <a:pt x="417" y="1274"/>
                    </a:cubicBezTo>
                    <a:cubicBezTo>
                      <a:pt x="417" y="1269"/>
                      <a:pt x="417" y="1269"/>
                      <a:pt x="417" y="1269"/>
                    </a:cubicBezTo>
                    <a:cubicBezTo>
                      <a:pt x="414" y="1265"/>
                      <a:pt x="414" y="1265"/>
                      <a:pt x="414" y="1265"/>
                    </a:cubicBezTo>
                    <a:cubicBezTo>
                      <a:pt x="416" y="1260"/>
                      <a:pt x="416" y="1260"/>
                      <a:pt x="416" y="1260"/>
                    </a:cubicBezTo>
                    <a:cubicBezTo>
                      <a:pt x="421" y="1256"/>
                      <a:pt x="421" y="1256"/>
                      <a:pt x="421" y="1256"/>
                    </a:cubicBezTo>
                    <a:cubicBezTo>
                      <a:pt x="423" y="1256"/>
                      <a:pt x="423" y="1256"/>
                      <a:pt x="423" y="1256"/>
                    </a:cubicBezTo>
                    <a:cubicBezTo>
                      <a:pt x="425" y="1250"/>
                      <a:pt x="425" y="1250"/>
                      <a:pt x="425" y="1250"/>
                    </a:cubicBezTo>
                    <a:cubicBezTo>
                      <a:pt x="428" y="1248"/>
                      <a:pt x="428" y="1248"/>
                      <a:pt x="428" y="1248"/>
                    </a:cubicBezTo>
                    <a:cubicBezTo>
                      <a:pt x="432" y="1249"/>
                      <a:pt x="432" y="1249"/>
                      <a:pt x="432" y="1249"/>
                    </a:cubicBezTo>
                    <a:cubicBezTo>
                      <a:pt x="432" y="1245"/>
                      <a:pt x="432" y="1245"/>
                      <a:pt x="432" y="1245"/>
                    </a:cubicBezTo>
                    <a:cubicBezTo>
                      <a:pt x="431" y="1241"/>
                      <a:pt x="431" y="1241"/>
                      <a:pt x="431" y="1241"/>
                    </a:cubicBezTo>
                    <a:cubicBezTo>
                      <a:pt x="432" y="1238"/>
                      <a:pt x="432" y="1238"/>
                      <a:pt x="432" y="1238"/>
                    </a:cubicBezTo>
                    <a:cubicBezTo>
                      <a:pt x="438" y="1242"/>
                      <a:pt x="438" y="1242"/>
                      <a:pt x="438" y="1242"/>
                    </a:cubicBezTo>
                    <a:cubicBezTo>
                      <a:pt x="442" y="1244"/>
                      <a:pt x="442" y="1244"/>
                      <a:pt x="442" y="1244"/>
                    </a:cubicBezTo>
                    <a:cubicBezTo>
                      <a:pt x="441" y="1247"/>
                      <a:pt x="441" y="1247"/>
                      <a:pt x="441" y="1247"/>
                    </a:cubicBezTo>
                    <a:cubicBezTo>
                      <a:pt x="439" y="1251"/>
                      <a:pt x="439" y="1251"/>
                      <a:pt x="439" y="1251"/>
                    </a:cubicBezTo>
                    <a:cubicBezTo>
                      <a:pt x="441" y="1253"/>
                      <a:pt x="441" y="1253"/>
                      <a:pt x="441" y="1253"/>
                    </a:cubicBezTo>
                    <a:cubicBezTo>
                      <a:pt x="444" y="1250"/>
                      <a:pt x="444" y="1250"/>
                      <a:pt x="444" y="1250"/>
                    </a:cubicBezTo>
                    <a:cubicBezTo>
                      <a:pt x="445" y="1247"/>
                      <a:pt x="445" y="1247"/>
                      <a:pt x="445" y="1247"/>
                    </a:cubicBezTo>
                    <a:cubicBezTo>
                      <a:pt x="448" y="1245"/>
                      <a:pt x="448" y="1245"/>
                      <a:pt x="448" y="1245"/>
                    </a:cubicBezTo>
                    <a:cubicBezTo>
                      <a:pt x="448" y="1249"/>
                      <a:pt x="448" y="1249"/>
                      <a:pt x="448" y="1249"/>
                    </a:cubicBezTo>
                    <a:cubicBezTo>
                      <a:pt x="450" y="1246"/>
                      <a:pt x="450" y="1246"/>
                      <a:pt x="450" y="1246"/>
                    </a:cubicBezTo>
                    <a:cubicBezTo>
                      <a:pt x="451" y="1243"/>
                      <a:pt x="451" y="1243"/>
                      <a:pt x="451" y="1243"/>
                    </a:cubicBezTo>
                    <a:cubicBezTo>
                      <a:pt x="454" y="1243"/>
                      <a:pt x="454" y="1243"/>
                      <a:pt x="454" y="1243"/>
                    </a:cubicBezTo>
                    <a:cubicBezTo>
                      <a:pt x="458" y="1240"/>
                      <a:pt x="458" y="1240"/>
                      <a:pt x="458" y="1240"/>
                    </a:cubicBezTo>
                    <a:cubicBezTo>
                      <a:pt x="461" y="1240"/>
                      <a:pt x="461" y="1240"/>
                      <a:pt x="461" y="1240"/>
                    </a:cubicBezTo>
                    <a:cubicBezTo>
                      <a:pt x="463" y="1245"/>
                      <a:pt x="463" y="1245"/>
                      <a:pt x="463" y="1245"/>
                    </a:cubicBezTo>
                    <a:cubicBezTo>
                      <a:pt x="467" y="1249"/>
                      <a:pt x="467" y="1249"/>
                      <a:pt x="467" y="1249"/>
                    </a:cubicBezTo>
                    <a:cubicBezTo>
                      <a:pt x="474" y="1246"/>
                      <a:pt x="474" y="1246"/>
                      <a:pt x="474" y="1246"/>
                    </a:cubicBezTo>
                    <a:cubicBezTo>
                      <a:pt x="477" y="1246"/>
                      <a:pt x="477" y="1246"/>
                      <a:pt x="477" y="1246"/>
                    </a:cubicBezTo>
                    <a:cubicBezTo>
                      <a:pt x="479" y="1250"/>
                      <a:pt x="479" y="1250"/>
                      <a:pt x="479" y="1250"/>
                    </a:cubicBezTo>
                    <a:cubicBezTo>
                      <a:pt x="481" y="1250"/>
                      <a:pt x="481" y="1250"/>
                      <a:pt x="481" y="1250"/>
                    </a:cubicBezTo>
                    <a:cubicBezTo>
                      <a:pt x="484" y="1255"/>
                      <a:pt x="484" y="1255"/>
                      <a:pt x="484" y="1255"/>
                    </a:cubicBezTo>
                    <a:cubicBezTo>
                      <a:pt x="488" y="1255"/>
                      <a:pt x="488" y="1255"/>
                      <a:pt x="488" y="1255"/>
                    </a:cubicBezTo>
                    <a:cubicBezTo>
                      <a:pt x="491" y="1260"/>
                      <a:pt x="491" y="1260"/>
                      <a:pt x="491" y="1260"/>
                    </a:cubicBezTo>
                    <a:cubicBezTo>
                      <a:pt x="496" y="1265"/>
                      <a:pt x="496" y="1265"/>
                      <a:pt x="496" y="1265"/>
                    </a:cubicBezTo>
                    <a:cubicBezTo>
                      <a:pt x="499" y="1265"/>
                      <a:pt x="499" y="1265"/>
                      <a:pt x="499" y="1265"/>
                    </a:cubicBezTo>
                    <a:cubicBezTo>
                      <a:pt x="501" y="1268"/>
                      <a:pt x="501" y="1268"/>
                      <a:pt x="501" y="1268"/>
                    </a:cubicBezTo>
                    <a:cubicBezTo>
                      <a:pt x="501" y="1273"/>
                      <a:pt x="501" y="1273"/>
                      <a:pt x="501" y="1273"/>
                    </a:cubicBezTo>
                    <a:cubicBezTo>
                      <a:pt x="503" y="1274"/>
                      <a:pt x="503" y="1274"/>
                      <a:pt x="503" y="1274"/>
                    </a:cubicBezTo>
                    <a:cubicBezTo>
                      <a:pt x="505" y="1270"/>
                      <a:pt x="505" y="1270"/>
                      <a:pt x="505" y="1270"/>
                    </a:cubicBezTo>
                    <a:cubicBezTo>
                      <a:pt x="505" y="1264"/>
                      <a:pt x="505" y="1264"/>
                      <a:pt x="505" y="1264"/>
                    </a:cubicBezTo>
                    <a:cubicBezTo>
                      <a:pt x="509" y="1261"/>
                      <a:pt x="509" y="1261"/>
                      <a:pt x="509" y="1261"/>
                    </a:cubicBezTo>
                    <a:cubicBezTo>
                      <a:pt x="511" y="1266"/>
                      <a:pt x="511" y="1266"/>
                      <a:pt x="511" y="1266"/>
                    </a:cubicBezTo>
                    <a:cubicBezTo>
                      <a:pt x="518" y="1267"/>
                      <a:pt x="518" y="1267"/>
                      <a:pt x="518" y="1267"/>
                    </a:cubicBezTo>
                    <a:cubicBezTo>
                      <a:pt x="520" y="1271"/>
                      <a:pt x="520" y="1271"/>
                      <a:pt x="520" y="1271"/>
                    </a:cubicBezTo>
                    <a:cubicBezTo>
                      <a:pt x="523" y="1272"/>
                      <a:pt x="523" y="1272"/>
                      <a:pt x="523" y="1272"/>
                    </a:cubicBezTo>
                    <a:cubicBezTo>
                      <a:pt x="527" y="1268"/>
                      <a:pt x="527" y="1268"/>
                      <a:pt x="527" y="1268"/>
                    </a:cubicBezTo>
                    <a:cubicBezTo>
                      <a:pt x="528" y="1260"/>
                      <a:pt x="528" y="1260"/>
                      <a:pt x="528" y="1260"/>
                    </a:cubicBezTo>
                    <a:cubicBezTo>
                      <a:pt x="532" y="1260"/>
                      <a:pt x="532" y="1260"/>
                      <a:pt x="532" y="1260"/>
                    </a:cubicBezTo>
                    <a:cubicBezTo>
                      <a:pt x="532" y="1256"/>
                      <a:pt x="532" y="1256"/>
                      <a:pt x="532" y="1256"/>
                    </a:cubicBezTo>
                    <a:cubicBezTo>
                      <a:pt x="535" y="1255"/>
                      <a:pt x="535" y="1255"/>
                      <a:pt x="535" y="1255"/>
                    </a:cubicBezTo>
                    <a:cubicBezTo>
                      <a:pt x="537" y="1258"/>
                      <a:pt x="537" y="1258"/>
                      <a:pt x="537" y="1258"/>
                    </a:cubicBezTo>
                    <a:cubicBezTo>
                      <a:pt x="539" y="1254"/>
                      <a:pt x="539" y="1254"/>
                      <a:pt x="539" y="1254"/>
                    </a:cubicBezTo>
                    <a:cubicBezTo>
                      <a:pt x="543" y="1253"/>
                      <a:pt x="543" y="1253"/>
                      <a:pt x="543" y="1253"/>
                    </a:cubicBezTo>
                    <a:cubicBezTo>
                      <a:pt x="548" y="1259"/>
                      <a:pt x="548" y="1259"/>
                      <a:pt x="548" y="1259"/>
                    </a:cubicBezTo>
                    <a:cubicBezTo>
                      <a:pt x="549" y="1262"/>
                      <a:pt x="549" y="1262"/>
                      <a:pt x="549" y="1262"/>
                    </a:cubicBezTo>
                    <a:cubicBezTo>
                      <a:pt x="554" y="1261"/>
                      <a:pt x="554" y="1261"/>
                      <a:pt x="554" y="1261"/>
                    </a:cubicBezTo>
                    <a:cubicBezTo>
                      <a:pt x="553" y="1256"/>
                      <a:pt x="553" y="1256"/>
                      <a:pt x="553" y="1256"/>
                    </a:cubicBezTo>
                    <a:cubicBezTo>
                      <a:pt x="556" y="1255"/>
                      <a:pt x="556" y="1255"/>
                      <a:pt x="556" y="1255"/>
                    </a:cubicBezTo>
                    <a:cubicBezTo>
                      <a:pt x="560" y="1255"/>
                      <a:pt x="560" y="1255"/>
                      <a:pt x="560" y="1255"/>
                    </a:cubicBezTo>
                    <a:cubicBezTo>
                      <a:pt x="562" y="1252"/>
                      <a:pt x="562" y="1252"/>
                      <a:pt x="562" y="1252"/>
                    </a:cubicBezTo>
                    <a:cubicBezTo>
                      <a:pt x="567" y="1255"/>
                      <a:pt x="567" y="1255"/>
                      <a:pt x="567" y="1255"/>
                    </a:cubicBezTo>
                    <a:cubicBezTo>
                      <a:pt x="569" y="1256"/>
                      <a:pt x="569" y="1256"/>
                      <a:pt x="569" y="1256"/>
                    </a:cubicBezTo>
                    <a:cubicBezTo>
                      <a:pt x="568" y="1259"/>
                      <a:pt x="568" y="1259"/>
                      <a:pt x="568" y="1259"/>
                    </a:cubicBezTo>
                    <a:cubicBezTo>
                      <a:pt x="565" y="1261"/>
                      <a:pt x="565" y="1261"/>
                      <a:pt x="565" y="1261"/>
                    </a:cubicBezTo>
                    <a:cubicBezTo>
                      <a:pt x="569" y="1266"/>
                      <a:pt x="569" y="1266"/>
                      <a:pt x="569" y="1266"/>
                    </a:cubicBezTo>
                    <a:cubicBezTo>
                      <a:pt x="572" y="1267"/>
                      <a:pt x="572" y="1267"/>
                      <a:pt x="572" y="1267"/>
                    </a:cubicBezTo>
                    <a:cubicBezTo>
                      <a:pt x="574" y="1266"/>
                      <a:pt x="574" y="1266"/>
                      <a:pt x="574" y="1266"/>
                    </a:cubicBezTo>
                    <a:cubicBezTo>
                      <a:pt x="576" y="1268"/>
                      <a:pt x="576" y="1268"/>
                      <a:pt x="576" y="1268"/>
                    </a:cubicBezTo>
                    <a:cubicBezTo>
                      <a:pt x="582" y="1268"/>
                      <a:pt x="582" y="1268"/>
                      <a:pt x="582" y="1268"/>
                    </a:cubicBezTo>
                    <a:cubicBezTo>
                      <a:pt x="588" y="1272"/>
                      <a:pt x="588" y="1272"/>
                      <a:pt x="588" y="1272"/>
                    </a:cubicBezTo>
                    <a:cubicBezTo>
                      <a:pt x="592" y="1271"/>
                      <a:pt x="592" y="1271"/>
                      <a:pt x="592" y="1271"/>
                    </a:cubicBezTo>
                    <a:cubicBezTo>
                      <a:pt x="594" y="1266"/>
                      <a:pt x="594" y="1266"/>
                      <a:pt x="594" y="1266"/>
                    </a:cubicBezTo>
                    <a:cubicBezTo>
                      <a:pt x="594" y="1262"/>
                      <a:pt x="594" y="1262"/>
                      <a:pt x="594" y="1262"/>
                    </a:cubicBezTo>
                    <a:cubicBezTo>
                      <a:pt x="596" y="1260"/>
                      <a:pt x="596" y="1260"/>
                      <a:pt x="596" y="1260"/>
                    </a:cubicBezTo>
                    <a:cubicBezTo>
                      <a:pt x="602" y="1264"/>
                      <a:pt x="602" y="1264"/>
                      <a:pt x="602" y="1264"/>
                    </a:cubicBezTo>
                    <a:cubicBezTo>
                      <a:pt x="607" y="1265"/>
                      <a:pt x="607" y="1265"/>
                      <a:pt x="607" y="1265"/>
                    </a:cubicBezTo>
                    <a:cubicBezTo>
                      <a:pt x="613" y="1262"/>
                      <a:pt x="613" y="1262"/>
                      <a:pt x="613" y="1262"/>
                    </a:cubicBezTo>
                    <a:cubicBezTo>
                      <a:pt x="615" y="1259"/>
                      <a:pt x="615" y="1259"/>
                      <a:pt x="615" y="1259"/>
                    </a:cubicBezTo>
                    <a:cubicBezTo>
                      <a:pt x="614" y="1241"/>
                      <a:pt x="614" y="1241"/>
                      <a:pt x="614" y="1241"/>
                    </a:cubicBezTo>
                    <a:cubicBezTo>
                      <a:pt x="612" y="1240"/>
                      <a:pt x="612" y="1240"/>
                      <a:pt x="612" y="1240"/>
                    </a:cubicBezTo>
                    <a:cubicBezTo>
                      <a:pt x="607" y="1240"/>
                      <a:pt x="607" y="1240"/>
                      <a:pt x="607" y="1240"/>
                    </a:cubicBezTo>
                    <a:cubicBezTo>
                      <a:pt x="603" y="1236"/>
                      <a:pt x="603" y="1236"/>
                      <a:pt x="603" y="1236"/>
                    </a:cubicBezTo>
                    <a:cubicBezTo>
                      <a:pt x="603" y="1234"/>
                      <a:pt x="603" y="1234"/>
                      <a:pt x="603" y="1234"/>
                    </a:cubicBezTo>
                    <a:cubicBezTo>
                      <a:pt x="599" y="1233"/>
                      <a:pt x="599" y="1233"/>
                      <a:pt x="599" y="1233"/>
                    </a:cubicBezTo>
                    <a:cubicBezTo>
                      <a:pt x="596" y="1230"/>
                      <a:pt x="596" y="1230"/>
                      <a:pt x="596" y="1230"/>
                    </a:cubicBezTo>
                    <a:cubicBezTo>
                      <a:pt x="592" y="1230"/>
                      <a:pt x="592" y="1230"/>
                      <a:pt x="592" y="1230"/>
                    </a:cubicBezTo>
                    <a:cubicBezTo>
                      <a:pt x="592" y="1227"/>
                      <a:pt x="592" y="1227"/>
                      <a:pt x="592" y="1227"/>
                    </a:cubicBezTo>
                    <a:cubicBezTo>
                      <a:pt x="590" y="1225"/>
                      <a:pt x="590" y="1225"/>
                      <a:pt x="590" y="1225"/>
                    </a:cubicBezTo>
                    <a:cubicBezTo>
                      <a:pt x="591" y="1222"/>
                      <a:pt x="591" y="1222"/>
                      <a:pt x="591" y="1222"/>
                    </a:cubicBezTo>
                    <a:cubicBezTo>
                      <a:pt x="594" y="1222"/>
                      <a:pt x="594" y="1222"/>
                      <a:pt x="594" y="1222"/>
                    </a:cubicBezTo>
                    <a:cubicBezTo>
                      <a:pt x="595" y="1217"/>
                      <a:pt x="595" y="1217"/>
                      <a:pt x="595" y="1217"/>
                    </a:cubicBezTo>
                    <a:cubicBezTo>
                      <a:pt x="598" y="1213"/>
                      <a:pt x="598" y="1213"/>
                      <a:pt x="598" y="1213"/>
                    </a:cubicBezTo>
                    <a:cubicBezTo>
                      <a:pt x="597" y="1208"/>
                      <a:pt x="597" y="1208"/>
                      <a:pt x="597" y="1208"/>
                    </a:cubicBezTo>
                    <a:cubicBezTo>
                      <a:pt x="594" y="1208"/>
                      <a:pt x="594" y="1208"/>
                      <a:pt x="594" y="1208"/>
                    </a:cubicBezTo>
                    <a:cubicBezTo>
                      <a:pt x="594" y="1203"/>
                      <a:pt x="594" y="1203"/>
                      <a:pt x="594" y="1203"/>
                    </a:cubicBezTo>
                    <a:cubicBezTo>
                      <a:pt x="598" y="1196"/>
                      <a:pt x="598" y="1196"/>
                      <a:pt x="598" y="1196"/>
                    </a:cubicBezTo>
                    <a:cubicBezTo>
                      <a:pt x="602" y="1191"/>
                      <a:pt x="602" y="1191"/>
                      <a:pt x="602" y="1191"/>
                    </a:cubicBezTo>
                    <a:cubicBezTo>
                      <a:pt x="610" y="1190"/>
                      <a:pt x="610" y="1190"/>
                      <a:pt x="610" y="1190"/>
                    </a:cubicBezTo>
                    <a:cubicBezTo>
                      <a:pt x="613" y="1192"/>
                      <a:pt x="613" y="1192"/>
                      <a:pt x="613" y="1192"/>
                    </a:cubicBezTo>
                    <a:cubicBezTo>
                      <a:pt x="615" y="1190"/>
                      <a:pt x="615" y="1190"/>
                      <a:pt x="615" y="1190"/>
                    </a:cubicBezTo>
                    <a:cubicBezTo>
                      <a:pt x="615" y="1186"/>
                      <a:pt x="615" y="1186"/>
                      <a:pt x="615" y="1186"/>
                    </a:cubicBezTo>
                    <a:cubicBezTo>
                      <a:pt x="611" y="1184"/>
                      <a:pt x="611" y="1184"/>
                      <a:pt x="611" y="1184"/>
                    </a:cubicBezTo>
                    <a:cubicBezTo>
                      <a:pt x="608" y="1181"/>
                      <a:pt x="608" y="1181"/>
                      <a:pt x="608" y="1181"/>
                    </a:cubicBezTo>
                    <a:cubicBezTo>
                      <a:pt x="606" y="1181"/>
                      <a:pt x="606" y="1181"/>
                      <a:pt x="606" y="1181"/>
                    </a:cubicBezTo>
                    <a:cubicBezTo>
                      <a:pt x="603" y="1183"/>
                      <a:pt x="603" y="1183"/>
                      <a:pt x="603" y="1183"/>
                    </a:cubicBezTo>
                    <a:cubicBezTo>
                      <a:pt x="600" y="1181"/>
                      <a:pt x="600" y="1181"/>
                      <a:pt x="600" y="1181"/>
                    </a:cubicBezTo>
                    <a:cubicBezTo>
                      <a:pt x="595" y="1181"/>
                      <a:pt x="595" y="1181"/>
                      <a:pt x="595" y="1181"/>
                    </a:cubicBezTo>
                    <a:cubicBezTo>
                      <a:pt x="595" y="1178"/>
                      <a:pt x="595" y="1178"/>
                      <a:pt x="595" y="1178"/>
                    </a:cubicBezTo>
                    <a:cubicBezTo>
                      <a:pt x="596" y="1176"/>
                      <a:pt x="596" y="1176"/>
                      <a:pt x="596" y="1176"/>
                    </a:cubicBezTo>
                    <a:cubicBezTo>
                      <a:pt x="601" y="1176"/>
                      <a:pt x="601" y="1176"/>
                      <a:pt x="601" y="1176"/>
                    </a:cubicBezTo>
                    <a:cubicBezTo>
                      <a:pt x="600" y="1172"/>
                      <a:pt x="600" y="1172"/>
                      <a:pt x="600" y="1172"/>
                    </a:cubicBezTo>
                    <a:cubicBezTo>
                      <a:pt x="595" y="1172"/>
                      <a:pt x="595" y="1172"/>
                      <a:pt x="595" y="1172"/>
                    </a:cubicBezTo>
                    <a:cubicBezTo>
                      <a:pt x="592" y="1171"/>
                      <a:pt x="592" y="1171"/>
                      <a:pt x="592" y="1171"/>
                    </a:cubicBezTo>
                    <a:cubicBezTo>
                      <a:pt x="593" y="1169"/>
                      <a:pt x="593" y="1169"/>
                      <a:pt x="593" y="1169"/>
                    </a:cubicBezTo>
                    <a:cubicBezTo>
                      <a:pt x="592" y="1164"/>
                      <a:pt x="592" y="1164"/>
                      <a:pt x="592" y="1164"/>
                    </a:cubicBezTo>
                    <a:cubicBezTo>
                      <a:pt x="593" y="1162"/>
                      <a:pt x="593" y="1162"/>
                      <a:pt x="593" y="1162"/>
                    </a:cubicBezTo>
                    <a:cubicBezTo>
                      <a:pt x="597" y="1162"/>
                      <a:pt x="597" y="1162"/>
                      <a:pt x="597" y="1162"/>
                    </a:cubicBezTo>
                    <a:cubicBezTo>
                      <a:pt x="599" y="1159"/>
                      <a:pt x="599" y="1159"/>
                      <a:pt x="599" y="1159"/>
                    </a:cubicBezTo>
                    <a:cubicBezTo>
                      <a:pt x="601" y="1160"/>
                      <a:pt x="601" y="1160"/>
                      <a:pt x="601" y="1160"/>
                    </a:cubicBezTo>
                    <a:cubicBezTo>
                      <a:pt x="602" y="1162"/>
                      <a:pt x="602" y="1162"/>
                      <a:pt x="602" y="1162"/>
                    </a:cubicBezTo>
                    <a:cubicBezTo>
                      <a:pt x="607" y="1161"/>
                      <a:pt x="607" y="1161"/>
                      <a:pt x="607" y="1161"/>
                    </a:cubicBezTo>
                    <a:cubicBezTo>
                      <a:pt x="610" y="1164"/>
                      <a:pt x="610" y="1164"/>
                      <a:pt x="610" y="1164"/>
                    </a:cubicBezTo>
                    <a:cubicBezTo>
                      <a:pt x="611" y="1162"/>
                      <a:pt x="611" y="1162"/>
                      <a:pt x="611" y="1162"/>
                    </a:cubicBezTo>
                    <a:cubicBezTo>
                      <a:pt x="611" y="1159"/>
                      <a:pt x="611" y="1159"/>
                      <a:pt x="611" y="1159"/>
                    </a:cubicBezTo>
                    <a:cubicBezTo>
                      <a:pt x="614" y="1157"/>
                      <a:pt x="614" y="1157"/>
                      <a:pt x="614" y="1157"/>
                    </a:cubicBezTo>
                    <a:cubicBezTo>
                      <a:pt x="618" y="1157"/>
                      <a:pt x="618" y="1157"/>
                      <a:pt x="618" y="1157"/>
                    </a:cubicBezTo>
                    <a:cubicBezTo>
                      <a:pt x="620" y="1161"/>
                      <a:pt x="620" y="1161"/>
                      <a:pt x="620" y="1161"/>
                    </a:cubicBezTo>
                    <a:cubicBezTo>
                      <a:pt x="622" y="1158"/>
                      <a:pt x="622" y="1158"/>
                      <a:pt x="622" y="1158"/>
                    </a:cubicBezTo>
                    <a:cubicBezTo>
                      <a:pt x="622" y="1155"/>
                      <a:pt x="622" y="1155"/>
                      <a:pt x="622" y="1155"/>
                    </a:cubicBezTo>
                    <a:cubicBezTo>
                      <a:pt x="628" y="1153"/>
                      <a:pt x="628" y="1153"/>
                      <a:pt x="628" y="1153"/>
                    </a:cubicBezTo>
                    <a:cubicBezTo>
                      <a:pt x="632" y="1152"/>
                      <a:pt x="632" y="1152"/>
                      <a:pt x="632" y="1152"/>
                    </a:cubicBezTo>
                    <a:cubicBezTo>
                      <a:pt x="637" y="1150"/>
                      <a:pt x="637" y="1150"/>
                      <a:pt x="637" y="1150"/>
                    </a:cubicBezTo>
                    <a:cubicBezTo>
                      <a:pt x="642" y="1149"/>
                      <a:pt x="642" y="1149"/>
                      <a:pt x="642" y="1149"/>
                    </a:cubicBezTo>
                    <a:cubicBezTo>
                      <a:pt x="643" y="1147"/>
                      <a:pt x="643" y="1147"/>
                      <a:pt x="643" y="1147"/>
                    </a:cubicBezTo>
                    <a:cubicBezTo>
                      <a:pt x="648" y="1144"/>
                      <a:pt x="648" y="1144"/>
                      <a:pt x="648" y="1144"/>
                    </a:cubicBezTo>
                    <a:cubicBezTo>
                      <a:pt x="652" y="1143"/>
                      <a:pt x="652" y="1143"/>
                      <a:pt x="652" y="1143"/>
                    </a:cubicBezTo>
                    <a:cubicBezTo>
                      <a:pt x="655" y="1141"/>
                      <a:pt x="655" y="1141"/>
                      <a:pt x="655" y="1141"/>
                    </a:cubicBezTo>
                    <a:cubicBezTo>
                      <a:pt x="658" y="1141"/>
                      <a:pt x="658" y="1141"/>
                      <a:pt x="658" y="1141"/>
                    </a:cubicBezTo>
                    <a:cubicBezTo>
                      <a:pt x="660" y="1142"/>
                      <a:pt x="660" y="1142"/>
                      <a:pt x="660" y="1142"/>
                    </a:cubicBezTo>
                    <a:cubicBezTo>
                      <a:pt x="662" y="1140"/>
                      <a:pt x="662" y="1140"/>
                      <a:pt x="662" y="1140"/>
                    </a:cubicBezTo>
                    <a:cubicBezTo>
                      <a:pt x="661" y="1136"/>
                      <a:pt x="661" y="1136"/>
                      <a:pt x="661" y="1136"/>
                    </a:cubicBezTo>
                    <a:cubicBezTo>
                      <a:pt x="664" y="1134"/>
                      <a:pt x="664" y="1134"/>
                      <a:pt x="664" y="1134"/>
                    </a:cubicBezTo>
                    <a:cubicBezTo>
                      <a:pt x="668" y="1134"/>
                      <a:pt x="668" y="1134"/>
                      <a:pt x="668" y="1134"/>
                    </a:cubicBezTo>
                    <a:cubicBezTo>
                      <a:pt x="668" y="1131"/>
                      <a:pt x="668" y="1131"/>
                      <a:pt x="668" y="1131"/>
                    </a:cubicBezTo>
                    <a:cubicBezTo>
                      <a:pt x="670" y="1128"/>
                      <a:pt x="670" y="1128"/>
                      <a:pt x="670" y="1128"/>
                    </a:cubicBezTo>
                    <a:cubicBezTo>
                      <a:pt x="672" y="1131"/>
                      <a:pt x="672" y="1131"/>
                      <a:pt x="672" y="1131"/>
                    </a:cubicBezTo>
                    <a:cubicBezTo>
                      <a:pt x="675" y="1131"/>
                      <a:pt x="675" y="1131"/>
                      <a:pt x="675" y="1131"/>
                    </a:cubicBezTo>
                    <a:cubicBezTo>
                      <a:pt x="678" y="1129"/>
                      <a:pt x="678" y="1129"/>
                      <a:pt x="678" y="1129"/>
                    </a:cubicBezTo>
                    <a:cubicBezTo>
                      <a:pt x="682" y="1127"/>
                      <a:pt x="682" y="1127"/>
                      <a:pt x="682" y="1127"/>
                    </a:cubicBezTo>
                    <a:cubicBezTo>
                      <a:pt x="690" y="1121"/>
                      <a:pt x="690" y="1121"/>
                      <a:pt x="690" y="1121"/>
                    </a:cubicBezTo>
                    <a:cubicBezTo>
                      <a:pt x="692" y="1121"/>
                      <a:pt x="692" y="1121"/>
                      <a:pt x="692" y="1121"/>
                    </a:cubicBezTo>
                    <a:cubicBezTo>
                      <a:pt x="694" y="1120"/>
                      <a:pt x="694" y="1120"/>
                      <a:pt x="694" y="1120"/>
                    </a:cubicBezTo>
                    <a:cubicBezTo>
                      <a:pt x="698" y="1119"/>
                      <a:pt x="698" y="1119"/>
                      <a:pt x="698" y="1119"/>
                    </a:cubicBezTo>
                    <a:cubicBezTo>
                      <a:pt x="700" y="1115"/>
                      <a:pt x="700" y="1115"/>
                      <a:pt x="700" y="1115"/>
                    </a:cubicBezTo>
                    <a:cubicBezTo>
                      <a:pt x="703" y="1115"/>
                      <a:pt x="703" y="1115"/>
                      <a:pt x="703" y="1115"/>
                    </a:cubicBezTo>
                    <a:cubicBezTo>
                      <a:pt x="708" y="1114"/>
                      <a:pt x="708" y="1114"/>
                      <a:pt x="708" y="1114"/>
                    </a:cubicBezTo>
                    <a:cubicBezTo>
                      <a:pt x="708" y="1111"/>
                      <a:pt x="708" y="1111"/>
                      <a:pt x="708" y="1111"/>
                    </a:cubicBezTo>
                    <a:cubicBezTo>
                      <a:pt x="706" y="1108"/>
                      <a:pt x="706" y="1108"/>
                      <a:pt x="706" y="1108"/>
                    </a:cubicBezTo>
                    <a:cubicBezTo>
                      <a:pt x="708" y="1106"/>
                      <a:pt x="708" y="1106"/>
                      <a:pt x="708" y="1106"/>
                    </a:cubicBezTo>
                    <a:cubicBezTo>
                      <a:pt x="713" y="1106"/>
                      <a:pt x="713" y="1106"/>
                      <a:pt x="713" y="1106"/>
                    </a:cubicBezTo>
                    <a:cubicBezTo>
                      <a:pt x="714" y="1102"/>
                      <a:pt x="714" y="1102"/>
                      <a:pt x="714" y="1102"/>
                    </a:cubicBezTo>
                    <a:cubicBezTo>
                      <a:pt x="717" y="1100"/>
                      <a:pt x="717" y="1100"/>
                      <a:pt x="717" y="1100"/>
                    </a:cubicBezTo>
                    <a:cubicBezTo>
                      <a:pt x="719" y="1100"/>
                      <a:pt x="719" y="1100"/>
                      <a:pt x="719" y="1100"/>
                    </a:cubicBezTo>
                    <a:cubicBezTo>
                      <a:pt x="722" y="1099"/>
                      <a:pt x="722" y="1099"/>
                      <a:pt x="722" y="1099"/>
                    </a:cubicBezTo>
                    <a:cubicBezTo>
                      <a:pt x="726" y="1101"/>
                      <a:pt x="726" y="1101"/>
                      <a:pt x="726" y="1101"/>
                    </a:cubicBezTo>
                    <a:cubicBezTo>
                      <a:pt x="731" y="1101"/>
                      <a:pt x="731" y="1101"/>
                      <a:pt x="731" y="1101"/>
                    </a:cubicBezTo>
                    <a:cubicBezTo>
                      <a:pt x="736" y="1104"/>
                      <a:pt x="736" y="1104"/>
                      <a:pt x="736" y="1104"/>
                    </a:cubicBezTo>
                    <a:cubicBezTo>
                      <a:pt x="740" y="1104"/>
                      <a:pt x="740" y="1104"/>
                      <a:pt x="740" y="1104"/>
                    </a:cubicBezTo>
                    <a:cubicBezTo>
                      <a:pt x="744" y="1102"/>
                      <a:pt x="744" y="1102"/>
                      <a:pt x="744" y="1102"/>
                    </a:cubicBezTo>
                    <a:cubicBezTo>
                      <a:pt x="748" y="1102"/>
                      <a:pt x="748" y="1102"/>
                      <a:pt x="748" y="1102"/>
                    </a:cubicBezTo>
                    <a:cubicBezTo>
                      <a:pt x="749" y="1108"/>
                      <a:pt x="749" y="1108"/>
                      <a:pt x="749" y="1108"/>
                    </a:cubicBezTo>
                    <a:cubicBezTo>
                      <a:pt x="751" y="1109"/>
                      <a:pt x="751" y="1109"/>
                      <a:pt x="751" y="1109"/>
                    </a:cubicBezTo>
                    <a:cubicBezTo>
                      <a:pt x="752" y="1114"/>
                      <a:pt x="752" y="1114"/>
                      <a:pt x="752" y="1114"/>
                    </a:cubicBezTo>
                    <a:cubicBezTo>
                      <a:pt x="755" y="1117"/>
                      <a:pt x="755" y="1117"/>
                      <a:pt x="755" y="1117"/>
                    </a:cubicBezTo>
                    <a:cubicBezTo>
                      <a:pt x="757" y="1119"/>
                      <a:pt x="757" y="1119"/>
                      <a:pt x="757" y="1119"/>
                    </a:cubicBezTo>
                    <a:cubicBezTo>
                      <a:pt x="757" y="1121"/>
                      <a:pt x="757" y="1121"/>
                      <a:pt x="757" y="1121"/>
                    </a:cubicBezTo>
                    <a:cubicBezTo>
                      <a:pt x="757" y="1125"/>
                      <a:pt x="757" y="1125"/>
                      <a:pt x="757" y="1125"/>
                    </a:cubicBezTo>
                    <a:cubicBezTo>
                      <a:pt x="757" y="1129"/>
                      <a:pt x="757" y="1129"/>
                      <a:pt x="757" y="1129"/>
                    </a:cubicBezTo>
                    <a:cubicBezTo>
                      <a:pt x="757" y="1131"/>
                      <a:pt x="757" y="1131"/>
                      <a:pt x="757" y="1131"/>
                    </a:cubicBezTo>
                    <a:cubicBezTo>
                      <a:pt x="754" y="1132"/>
                      <a:pt x="754" y="1132"/>
                      <a:pt x="754" y="1132"/>
                    </a:cubicBezTo>
                    <a:cubicBezTo>
                      <a:pt x="756" y="1136"/>
                      <a:pt x="756" y="1136"/>
                      <a:pt x="756" y="1136"/>
                    </a:cubicBezTo>
                    <a:cubicBezTo>
                      <a:pt x="758" y="1138"/>
                      <a:pt x="758" y="1138"/>
                      <a:pt x="758" y="1138"/>
                    </a:cubicBezTo>
                    <a:cubicBezTo>
                      <a:pt x="762" y="1135"/>
                      <a:pt x="762" y="1135"/>
                      <a:pt x="762" y="1135"/>
                    </a:cubicBezTo>
                    <a:cubicBezTo>
                      <a:pt x="765" y="1138"/>
                      <a:pt x="765" y="1138"/>
                      <a:pt x="765" y="1138"/>
                    </a:cubicBezTo>
                    <a:cubicBezTo>
                      <a:pt x="767" y="1137"/>
                      <a:pt x="767" y="1137"/>
                      <a:pt x="767" y="1137"/>
                    </a:cubicBezTo>
                    <a:cubicBezTo>
                      <a:pt x="768" y="1133"/>
                      <a:pt x="768" y="1133"/>
                      <a:pt x="768" y="1133"/>
                    </a:cubicBezTo>
                    <a:cubicBezTo>
                      <a:pt x="770" y="1132"/>
                      <a:pt x="770" y="1132"/>
                      <a:pt x="770" y="1132"/>
                    </a:cubicBezTo>
                    <a:cubicBezTo>
                      <a:pt x="771" y="1136"/>
                      <a:pt x="771" y="1136"/>
                      <a:pt x="771" y="1136"/>
                    </a:cubicBezTo>
                    <a:cubicBezTo>
                      <a:pt x="773" y="1136"/>
                      <a:pt x="773" y="1136"/>
                      <a:pt x="773" y="1136"/>
                    </a:cubicBezTo>
                    <a:cubicBezTo>
                      <a:pt x="774" y="1133"/>
                      <a:pt x="774" y="1133"/>
                      <a:pt x="774" y="1133"/>
                    </a:cubicBezTo>
                    <a:cubicBezTo>
                      <a:pt x="772" y="1128"/>
                      <a:pt x="772" y="1128"/>
                      <a:pt x="772" y="1128"/>
                    </a:cubicBezTo>
                    <a:cubicBezTo>
                      <a:pt x="774" y="1127"/>
                      <a:pt x="774" y="1127"/>
                      <a:pt x="774" y="1127"/>
                    </a:cubicBezTo>
                    <a:cubicBezTo>
                      <a:pt x="780" y="1133"/>
                      <a:pt x="780" y="1133"/>
                      <a:pt x="780" y="1133"/>
                    </a:cubicBezTo>
                    <a:cubicBezTo>
                      <a:pt x="781" y="1140"/>
                      <a:pt x="781" y="1140"/>
                      <a:pt x="781" y="1140"/>
                    </a:cubicBezTo>
                    <a:cubicBezTo>
                      <a:pt x="783" y="1145"/>
                      <a:pt x="783" y="1145"/>
                      <a:pt x="783" y="1145"/>
                    </a:cubicBezTo>
                    <a:cubicBezTo>
                      <a:pt x="785" y="1145"/>
                      <a:pt x="785" y="1145"/>
                      <a:pt x="785" y="1145"/>
                    </a:cubicBezTo>
                    <a:cubicBezTo>
                      <a:pt x="788" y="1142"/>
                      <a:pt x="788" y="1142"/>
                      <a:pt x="788" y="1142"/>
                    </a:cubicBezTo>
                    <a:cubicBezTo>
                      <a:pt x="786" y="1140"/>
                      <a:pt x="786" y="1140"/>
                      <a:pt x="786" y="1140"/>
                    </a:cubicBezTo>
                    <a:cubicBezTo>
                      <a:pt x="785" y="1138"/>
                      <a:pt x="785" y="1138"/>
                      <a:pt x="785" y="1138"/>
                    </a:cubicBezTo>
                    <a:cubicBezTo>
                      <a:pt x="789" y="1137"/>
                      <a:pt x="789" y="1137"/>
                      <a:pt x="789" y="1137"/>
                    </a:cubicBezTo>
                    <a:cubicBezTo>
                      <a:pt x="796" y="1141"/>
                      <a:pt x="796" y="1141"/>
                      <a:pt x="796" y="1141"/>
                    </a:cubicBezTo>
                    <a:cubicBezTo>
                      <a:pt x="798" y="1141"/>
                      <a:pt x="798" y="1141"/>
                      <a:pt x="798" y="1141"/>
                    </a:cubicBezTo>
                    <a:cubicBezTo>
                      <a:pt x="801" y="1138"/>
                      <a:pt x="801" y="1138"/>
                      <a:pt x="801" y="1138"/>
                    </a:cubicBezTo>
                    <a:cubicBezTo>
                      <a:pt x="803" y="1140"/>
                      <a:pt x="803" y="1140"/>
                      <a:pt x="803" y="1140"/>
                    </a:cubicBezTo>
                    <a:cubicBezTo>
                      <a:pt x="801" y="1144"/>
                      <a:pt x="801" y="1144"/>
                      <a:pt x="801" y="1144"/>
                    </a:cubicBezTo>
                    <a:cubicBezTo>
                      <a:pt x="799" y="1146"/>
                      <a:pt x="799" y="1146"/>
                      <a:pt x="799" y="1146"/>
                    </a:cubicBezTo>
                    <a:cubicBezTo>
                      <a:pt x="799" y="1152"/>
                      <a:pt x="799" y="1152"/>
                      <a:pt x="799" y="1152"/>
                    </a:cubicBezTo>
                    <a:cubicBezTo>
                      <a:pt x="801" y="1156"/>
                      <a:pt x="801" y="1156"/>
                      <a:pt x="801" y="1156"/>
                    </a:cubicBezTo>
                    <a:cubicBezTo>
                      <a:pt x="804" y="1156"/>
                      <a:pt x="804" y="1156"/>
                      <a:pt x="804" y="1156"/>
                    </a:cubicBezTo>
                    <a:cubicBezTo>
                      <a:pt x="806" y="1153"/>
                      <a:pt x="806" y="1153"/>
                      <a:pt x="806" y="1153"/>
                    </a:cubicBezTo>
                    <a:cubicBezTo>
                      <a:pt x="810" y="1151"/>
                      <a:pt x="810" y="1151"/>
                      <a:pt x="810" y="1151"/>
                    </a:cubicBezTo>
                    <a:cubicBezTo>
                      <a:pt x="817" y="1153"/>
                      <a:pt x="817" y="1153"/>
                      <a:pt x="817" y="1153"/>
                    </a:cubicBezTo>
                    <a:cubicBezTo>
                      <a:pt x="819" y="1155"/>
                      <a:pt x="819" y="1155"/>
                      <a:pt x="819" y="1155"/>
                    </a:cubicBezTo>
                    <a:cubicBezTo>
                      <a:pt x="821" y="1153"/>
                      <a:pt x="821" y="1153"/>
                      <a:pt x="821" y="1153"/>
                    </a:cubicBezTo>
                    <a:cubicBezTo>
                      <a:pt x="821" y="1148"/>
                      <a:pt x="821" y="1148"/>
                      <a:pt x="821" y="1148"/>
                    </a:cubicBezTo>
                    <a:cubicBezTo>
                      <a:pt x="824" y="1146"/>
                      <a:pt x="824" y="1146"/>
                      <a:pt x="824" y="1146"/>
                    </a:cubicBezTo>
                    <a:cubicBezTo>
                      <a:pt x="829" y="1145"/>
                      <a:pt x="829" y="1145"/>
                      <a:pt x="829" y="1145"/>
                    </a:cubicBezTo>
                    <a:cubicBezTo>
                      <a:pt x="833" y="1143"/>
                      <a:pt x="833" y="1143"/>
                      <a:pt x="833" y="1143"/>
                    </a:cubicBezTo>
                    <a:cubicBezTo>
                      <a:pt x="834" y="1139"/>
                      <a:pt x="834" y="1139"/>
                      <a:pt x="834" y="1139"/>
                    </a:cubicBezTo>
                    <a:cubicBezTo>
                      <a:pt x="837" y="1136"/>
                      <a:pt x="837" y="1136"/>
                      <a:pt x="837" y="1136"/>
                    </a:cubicBezTo>
                    <a:cubicBezTo>
                      <a:pt x="837" y="1133"/>
                      <a:pt x="837" y="1133"/>
                      <a:pt x="837" y="1133"/>
                    </a:cubicBezTo>
                    <a:cubicBezTo>
                      <a:pt x="841" y="1128"/>
                      <a:pt x="841" y="1128"/>
                      <a:pt x="841" y="1128"/>
                    </a:cubicBezTo>
                    <a:cubicBezTo>
                      <a:pt x="844" y="1127"/>
                      <a:pt x="844" y="1127"/>
                      <a:pt x="844" y="1127"/>
                    </a:cubicBezTo>
                    <a:cubicBezTo>
                      <a:pt x="847" y="1123"/>
                      <a:pt x="847" y="1123"/>
                      <a:pt x="847" y="1123"/>
                    </a:cubicBezTo>
                    <a:cubicBezTo>
                      <a:pt x="851" y="1122"/>
                      <a:pt x="851" y="1122"/>
                      <a:pt x="851" y="1122"/>
                    </a:cubicBezTo>
                    <a:cubicBezTo>
                      <a:pt x="856" y="1120"/>
                      <a:pt x="856" y="1120"/>
                      <a:pt x="856" y="1120"/>
                    </a:cubicBezTo>
                    <a:cubicBezTo>
                      <a:pt x="858" y="1122"/>
                      <a:pt x="858" y="1122"/>
                      <a:pt x="858" y="1122"/>
                    </a:cubicBezTo>
                    <a:cubicBezTo>
                      <a:pt x="858" y="1126"/>
                      <a:pt x="858" y="1126"/>
                      <a:pt x="858" y="1126"/>
                    </a:cubicBezTo>
                    <a:cubicBezTo>
                      <a:pt x="855" y="1130"/>
                      <a:pt x="855" y="1130"/>
                      <a:pt x="855" y="1130"/>
                    </a:cubicBezTo>
                    <a:cubicBezTo>
                      <a:pt x="852" y="1131"/>
                      <a:pt x="852" y="1131"/>
                      <a:pt x="852" y="1131"/>
                    </a:cubicBezTo>
                    <a:cubicBezTo>
                      <a:pt x="853" y="1134"/>
                      <a:pt x="853" y="1134"/>
                      <a:pt x="853" y="1134"/>
                    </a:cubicBezTo>
                    <a:cubicBezTo>
                      <a:pt x="886" y="1164"/>
                      <a:pt x="886" y="1164"/>
                      <a:pt x="886" y="1164"/>
                    </a:cubicBezTo>
                    <a:cubicBezTo>
                      <a:pt x="931" y="1231"/>
                      <a:pt x="931" y="1231"/>
                      <a:pt x="931" y="1231"/>
                    </a:cubicBezTo>
                    <a:cubicBezTo>
                      <a:pt x="935" y="1230"/>
                      <a:pt x="935" y="1230"/>
                      <a:pt x="935" y="1230"/>
                    </a:cubicBezTo>
                    <a:cubicBezTo>
                      <a:pt x="938" y="1228"/>
                      <a:pt x="938" y="1228"/>
                      <a:pt x="938" y="1228"/>
                    </a:cubicBezTo>
                    <a:cubicBezTo>
                      <a:pt x="939" y="1225"/>
                      <a:pt x="939" y="1225"/>
                      <a:pt x="939" y="1225"/>
                    </a:cubicBezTo>
                    <a:cubicBezTo>
                      <a:pt x="938" y="1224"/>
                      <a:pt x="938" y="1224"/>
                      <a:pt x="938" y="1224"/>
                    </a:cubicBezTo>
                    <a:cubicBezTo>
                      <a:pt x="938" y="1219"/>
                      <a:pt x="938" y="1219"/>
                      <a:pt x="938" y="1219"/>
                    </a:cubicBezTo>
                    <a:cubicBezTo>
                      <a:pt x="941" y="1218"/>
                      <a:pt x="941" y="1218"/>
                      <a:pt x="941" y="1218"/>
                    </a:cubicBezTo>
                    <a:cubicBezTo>
                      <a:pt x="946" y="1221"/>
                      <a:pt x="946" y="1221"/>
                      <a:pt x="946" y="1221"/>
                    </a:cubicBezTo>
                    <a:cubicBezTo>
                      <a:pt x="945" y="1224"/>
                      <a:pt x="945" y="1224"/>
                      <a:pt x="945" y="1224"/>
                    </a:cubicBezTo>
                    <a:cubicBezTo>
                      <a:pt x="946" y="1227"/>
                      <a:pt x="946" y="1227"/>
                      <a:pt x="946" y="1227"/>
                    </a:cubicBezTo>
                    <a:cubicBezTo>
                      <a:pt x="950" y="1228"/>
                      <a:pt x="950" y="1228"/>
                      <a:pt x="950" y="1228"/>
                    </a:cubicBezTo>
                    <a:cubicBezTo>
                      <a:pt x="952" y="1231"/>
                      <a:pt x="952" y="1231"/>
                      <a:pt x="952" y="1231"/>
                    </a:cubicBezTo>
                    <a:cubicBezTo>
                      <a:pt x="956" y="1231"/>
                      <a:pt x="956" y="1231"/>
                      <a:pt x="956" y="1231"/>
                    </a:cubicBezTo>
                    <a:cubicBezTo>
                      <a:pt x="958" y="1229"/>
                      <a:pt x="958" y="1229"/>
                      <a:pt x="958" y="1229"/>
                    </a:cubicBezTo>
                    <a:cubicBezTo>
                      <a:pt x="961" y="1229"/>
                      <a:pt x="961" y="1229"/>
                      <a:pt x="961" y="1229"/>
                    </a:cubicBezTo>
                    <a:cubicBezTo>
                      <a:pt x="966" y="1232"/>
                      <a:pt x="966" y="1232"/>
                      <a:pt x="966" y="1232"/>
                    </a:cubicBezTo>
                    <a:cubicBezTo>
                      <a:pt x="970" y="1230"/>
                      <a:pt x="970" y="1230"/>
                      <a:pt x="970" y="1230"/>
                    </a:cubicBezTo>
                    <a:cubicBezTo>
                      <a:pt x="973" y="1230"/>
                      <a:pt x="973" y="1230"/>
                      <a:pt x="973" y="1230"/>
                    </a:cubicBezTo>
                    <a:cubicBezTo>
                      <a:pt x="976" y="1229"/>
                      <a:pt x="976" y="1229"/>
                      <a:pt x="976" y="1229"/>
                    </a:cubicBezTo>
                    <a:cubicBezTo>
                      <a:pt x="977" y="1227"/>
                      <a:pt x="977" y="1227"/>
                      <a:pt x="977" y="1227"/>
                    </a:cubicBezTo>
                    <a:cubicBezTo>
                      <a:pt x="976" y="1224"/>
                      <a:pt x="976" y="1224"/>
                      <a:pt x="976" y="1224"/>
                    </a:cubicBezTo>
                    <a:cubicBezTo>
                      <a:pt x="977" y="1222"/>
                      <a:pt x="977" y="1222"/>
                      <a:pt x="977" y="1222"/>
                    </a:cubicBezTo>
                    <a:cubicBezTo>
                      <a:pt x="983" y="1221"/>
                      <a:pt x="983" y="1221"/>
                      <a:pt x="983" y="1221"/>
                    </a:cubicBezTo>
                    <a:cubicBezTo>
                      <a:pt x="989" y="1221"/>
                      <a:pt x="989" y="1221"/>
                      <a:pt x="989" y="1221"/>
                    </a:cubicBezTo>
                    <a:cubicBezTo>
                      <a:pt x="995" y="1223"/>
                      <a:pt x="995" y="1223"/>
                      <a:pt x="995" y="1223"/>
                    </a:cubicBezTo>
                    <a:cubicBezTo>
                      <a:pt x="1000" y="1228"/>
                      <a:pt x="1000" y="1228"/>
                      <a:pt x="1000" y="1228"/>
                    </a:cubicBezTo>
                    <a:cubicBezTo>
                      <a:pt x="1003" y="1234"/>
                      <a:pt x="1003" y="1234"/>
                      <a:pt x="1003" y="1234"/>
                    </a:cubicBezTo>
                    <a:cubicBezTo>
                      <a:pt x="1005" y="1239"/>
                      <a:pt x="1005" y="1239"/>
                      <a:pt x="1005" y="1239"/>
                    </a:cubicBezTo>
                    <a:cubicBezTo>
                      <a:pt x="1007" y="1239"/>
                      <a:pt x="1007" y="1239"/>
                      <a:pt x="1007" y="1239"/>
                    </a:cubicBezTo>
                    <a:cubicBezTo>
                      <a:pt x="1011" y="1240"/>
                      <a:pt x="1011" y="1240"/>
                      <a:pt x="1011" y="1240"/>
                    </a:cubicBezTo>
                    <a:cubicBezTo>
                      <a:pt x="1015" y="1244"/>
                      <a:pt x="1015" y="1244"/>
                      <a:pt x="1015" y="1244"/>
                    </a:cubicBezTo>
                    <a:cubicBezTo>
                      <a:pt x="1016" y="1244"/>
                      <a:pt x="1016" y="1244"/>
                      <a:pt x="1016" y="1244"/>
                    </a:cubicBezTo>
                    <a:cubicBezTo>
                      <a:pt x="1019" y="1245"/>
                      <a:pt x="1019" y="1245"/>
                      <a:pt x="1019" y="1245"/>
                    </a:cubicBezTo>
                    <a:cubicBezTo>
                      <a:pt x="1019" y="1248"/>
                      <a:pt x="1019" y="1248"/>
                      <a:pt x="1019" y="1248"/>
                    </a:cubicBezTo>
                    <a:cubicBezTo>
                      <a:pt x="1018" y="1250"/>
                      <a:pt x="1018" y="1250"/>
                      <a:pt x="1018" y="1250"/>
                    </a:cubicBezTo>
                    <a:cubicBezTo>
                      <a:pt x="1018" y="1253"/>
                      <a:pt x="1018" y="1253"/>
                      <a:pt x="1018" y="1253"/>
                    </a:cubicBezTo>
                    <a:cubicBezTo>
                      <a:pt x="1019" y="1256"/>
                      <a:pt x="1019" y="1256"/>
                      <a:pt x="1019" y="1256"/>
                    </a:cubicBezTo>
                    <a:cubicBezTo>
                      <a:pt x="1021" y="1258"/>
                      <a:pt x="1021" y="1258"/>
                      <a:pt x="1021" y="1258"/>
                    </a:cubicBezTo>
                    <a:cubicBezTo>
                      <a:pt x="1022" y="1259"/>
                      <a:pt x="1022" y="1259"/>
                      <a:pt x="1022" y="1259"/>
                    </a:cubicBezTo>
                    <a:cubicBezTo>
                      <a:pt x="1024" y="1259"/>
                      <a:pt x="1024" y="1259"/>
                      <a:pt x="1024" y="1259"/>
                    </a:cubicBezTo>
                    <a:cubicBezTo>
                      <a:pt x="1027" y="1261"/>
                      <a:pt x="1027" y="1261"/>
                      <a:pt x="1027" y="1261"/>
                    </a:cubicBezTo>
                    <a:cubicBezTo>
                      <a:pt x="1030" y="1263"/>
                      <a:pt x="1030" y="1263"/>
                      <a:pt x="1030" y="1263"/>
                    </a:cubicBezTo>
                    <a:cubicBezTo>
                      <a:pt x="1031" y="1261"/>
                      <a:pt x="1031" y="1261"/>
                      <a:pt x="1031" y="1261"/>
                    </a:cubicBezTo>
                    <a:cubicBezTo>
                      <a:pt x="1034" y="1259"/>
                      <a:pt x="1034" y="1259"/>
                      <a:pt x="1034" y="1259"/>
                    </a:cubicBezTo>
                    <a:cubicBezTo>
                      <a:pt x="1043" y="1258"/>
                      <a:pt x="1043" y="1258"/>
                      <a:pt x="1043" y="1258"/>
                    </a:cubicBezTo>
                    <a:cubicBezTo>
                      <a:pt x="1046" y="1257"/>
                      <a:pt x="1046" y="1257"/>
                      <a:pt x="1046" y="1257"/>
                    </a:cubicBezTo>
                    <a:cubicBezTo>
                      <a:pt x="1048" y="1253"/>
                      <a:pt x="1048" y="1253"/>
                      <a:pt x="1048" y="1253"/>
                    </a:cubicBezTo>
                    <a:cubicBezTo>
                      <a:pt x="1052" y="1251"/>
                      <a:pt x="1052" y="1251"/>
                      <a:pt x="1052" y="1251"/>
                    </a:cubicBezTo>
                    <a:cubicBezTo>
                      <a:pt x="1054" y="1252"/>
                      <a:pt x="1054" y="1252"/>
                      <a:pt x="1054" y="1252"/>
                    </a:cubicBezTo>
                    <a:cubicBezTo>
                      <a:pt x="1052" y="1257"/>
                      <a:pt x="1052" y="1257"/>
                      <a:pt x="1052" y="1257"/>
                    </a:cubicBezTo>
                    <a:cubicBezTo>
                      <a:pt x="1053" y="1261"/>
                      <a:pt x="1053" y="1261"/>
                      <a:pt x="1053" y="1261"/>
                    </a:cubicBezTo>
                    <a:cubicBezTo>
                      <a:pt x="1056" y="1261"/>
                      <a:pt x="1056" y="1261"/>
                      <a:pt x="1056" y="1261"/>
                    </a:cubicBezTo>
                    <a:cubicBezTo>
                      <a:pt x="1060" y="1266"/>
                      <a:pt x="1060" y="1266"/>
                      <a:pt x="1060" y="1266"/>
                    </a:cubicBezTo>
                    <a:cubicBezTo>
                      <a:pt x="1065" y="1268"/>
                      <a:pt x="1065" y="1268"/>
                      <a:pt x="1065" y="1268"/>
                    </a:cubicBezTo>
                    <a:cubicBezTo>
                      <a:pt x="1066" y="1269"/>
                      <a:pt x="1066" y="1269"/>
                      <a:pt x="1066" y="1269"/>
                    </a:cubicBezTo>
                    <a:cubicBezTo>
                      <a:pt x="1068" y="1269"/>
                      <a:pt x="1068" y="1269"/>
                      <a:pt x="1068" y="1269"/>
                    </a:cubicBezTo>
                    <a:cubicBezTo>
                      <a:pt x="1072" y="1271"/>
                      <a:pt x="1072" y="1271"/>
                      <a:pt x="1072" y="1271"/>
                    </a:cubicBezTo>
                    <a:cubicBezTo>
                      <a:pt x="1074" y="1271"/>
                      <a:pt x="1074" y="1271"/>
                      <a:pt x="1074" y="1271"/>
                    </a:cubicBezTo>
                    <a:cubicBezTo>
                      <a:pt x="1074" y="1270"/>
                      <a:pt x="1074" y="1270"/>
                      <a:pt x="1074" y="1270"/>
                    </a:cubicBezTo>
                    <a:cubicBezTo>
                      <a:pt x="1076" y="1262"/>
                      <a:pt x="1076" y="1262"/>
                      <a:pt x="1076" y="1262"/>
                    </a:cubicBezTo>
                    <a:cubicBezTo>
                      <a:pt x="1080" y="1260"/>
                      <a:pt x="1080" y="1260"/>
                      <a:pt x="1080" y="1260"/>
                    </a:cubicBezTo>
                    <a:cubicBezTo>
                      <a:pt x="1088" y="1261"/>
                      <a:pt x="1088" y="1261"/>
                      <a:pt x="1088" y="1261"/>
                    </a:cubicBezTo>
                    <a:cubicBezTo>
                      <a:pt x="1089" y="1258"/>
                      <a:pt x="1089" y="1258"/>
                      <a:pt x="1089" y="1258"/>
                    </a:cubicBezTo>
                    <a:cubicBezTo>
                      <a:pt x="1092" y="1254"/>
                      <a:pt x="1092" y="1254"/>
                      <a:pt x="1092" y="1254"/>
                    </a:cubicBezTo>
                    <a:cubicBezTo>
                      <a:pt x="1098" y="1252"/>
                      <a:pt x="1098" y="1252"/>
                      <a:pt x="1098" y="1252"/>
                    </a:cubicBezTo>
                    <a:cubicBezTo>
                      <a:pt x="1099" y="1247"/>
                      <a:pt x="1099" y="1247"/>
                      <a:pt x="1099" y="1247"/>
                    </a:cubicBezTo>
                    <a:cubicBezTo>
                      <a:pt x="1100" y="1243"/>
                      <a:pt x="1100" y="1243"/>
                      <a:pt x="1100" y="1243"/>
                    </a:cubicBezTo>
                    <a:cubicBezTo>
                      <a:pt x="1105" y="1240"/>
                      <a:pt x="1105" y="1240"/>
                      <a:pt x="1105" y="1240"/>
                    </a:cubicBezTo>
                    <a:cubicBezTo>
                      <a:pt x="1105" y="1237"/>
                      <a:pt x="1105" y="1237"/>
                      <a:pt x="1105" y="1237"/>
                    </a:cubicBezTo>
                    <a:cubicBezTo>
                      <a:pt x="1108" y="1234"/>
                      <a:pt x="1108" y="1234"/>
                      <a:pt x="1108" y="1234"/>
                    </a:cubicBezTo>
                    <a:cubicBezTo>
                      <a:pt x="1111" y="1233"/>
                      <a:pt x="1111" y="1233"/>
                      <a:pt x="1111" y="1233"/>
                    </a:cubicBezTo>
                    <a:cubicBezTo>
                      <a:pt x="1113" y="1229"/>
                      <a:pt x="1113" y="1229"/>
                      <a:pt x="1113" y="1229"/>
                    </a:cubicBezTo>
                    <a:cubicBezTo>
                      <a:pt x="1115" y="1227"/>
                      <a:pt x="1115" y="1227"/>
                      <a:pt x="1115" y="1227"/>
                    </a:cubicBezTo>
                    <a:cubicBezTo>
                      <a:pt x="1113" y="1225"/>
                      <a:pt x="1113" y="1225"/>
                      <a:pt x="1113" y="1225"/>
                    </a:cubicBezTo>
                    <a:cubicBezTo>
                      <a:pt x="1113" y="1222"/>
                      <a:pt x="1113" y="1222"/>
                      <a:pt x="1113" y="1222"/>
                    </a:cubicBezTo>
                    <a:cubicBezTo>
                      <a:pt x="1114" y="1220"/>
                      <a:pt x="1114" y="1220"/>
                      <a:pt x="1114" y="1220"/>
                    </a:cubicBezTo>
                    <a:cubicBezTo>
                      <a:pt x="1120" y="1222"/>
                      <a:pt x="1120" y="1222"/>
                      <a:pt x="1120" y="1222"/>
                    </a:cubicBezTo>
                    <a:cubicBezTo>
                      <a:pt x="1122" y="1221"/>
                      <a:pt x="1122" y="1221"/>
                      <a:pt x="1122" y="1221"/>
                    </a:cubicBezTo>
                    <a:cubicBezTo>
                      <a:pt x="1124" y="1215"/>
                      <a:pt x="1124" y="1215"/>
                      <a:pt x="1124" y="1215"/>
                    </a:cubicBezTo>
                    <a:cubicBezTo>
                      <a:pt x="1127" y="1214"/>
                      <a:pt x="1127" y="1214"/>
                      <a:pt x="1127" y="1214"/>
                    </a:cubicBezTo>
                    <a:cubicBezTo>
                      <a:pt x="1134" y="1213"/>
                      <a:pt x="1134" y="1213"/>
                      <a:pt x="1134" y="1213"/>
                    </a:cubicBezTo>
                    <a:cubicBezTo>
                      <a:pt x="1137" y="1211"/>
                      <a:pt x="1137" y="1211"/>
                      <a:pt x="1137" y="1211"/>
                    </a:cubicBezTo>
                    <a:cubicBezTo>
                      <a:pt x="1140" y="1211"/>
                      <a:pt x="1140" y="1211"/>
                      <a:pt x="1140" y="1211"/>
                    </a:cubicBezTo>
                    <a:cubicBezTo>
                      <a:pt x="1144" y="1212"/>
                      <a:pt x="1144" y="1212"/>
                      <a:pt x="1144" y="1212"/>
                    </a:cubicBezTo>
                    <a:cubicBezTo>
                      <a:pt x="1147" y="1210"/>
                      <a:pt x="1147" y="1210"/>
                      <a:pt x="1147" y="1210"/>
                    </a:cubicBezTo>
                    <a:cubicBezTo>
                      <a:pt x="1148" y="1210"/>
                      <a:pt x="1148" y="1210"/>
                      <a:pt x="1148" y="1210"/>
                    </a:cubicBezTo>
                    <a:cubicBezTo>
                      <a:pt x="1150" y="1213"/>
                      <a:pt x="1150" y="1213"/>
                      <a:pt x="1150" y="1213"/>
                    </a:cubicBezTo>
                    <a:cubicBezTo>
                      <a:pt x="1151" y="1216"/>
                      <a:pt x="1151" y="1216"/>
                      <a:pt x="1151" y="1216"/>
                    </a:cubicBezTo>
                    <a:cubicBezTo>
                      <a:pt x="1153" y="1219"/>
                      <a:pt x="1153" y="1219"/>
                      <a:pt x="1153" y="1219"/>
                    </a:cubicBezTo>
                    <a:cubicBezTo>
                      <a:pt x="1157" y="1218"/>
                      <a:pt x="1157" y="1218"/>
                      <a:pt x="1157" y="1218"/>
                    </a:cubicBezTo>
                    <a:cubicBezTo>
                      <a:pt x="1158" y="1217"/>
                      <a:pt x="1158" y="1217"/>
                      <a:pt x="1158" y="1217"/>
                    </a:cubicBezTo>
                    <a:cubicBezTo>
                      <a:pt x="1162" y="1218"/>
                      <a:pt x="1162" y="1218"/>
                      <a:pt x="1162" y="1218"/>
                    </a:cubicBezTo>
                    <a:cubicBezTo>
                      <a:pt x="1165" y="1216"/>
                      <a:pt x="1165" y="1216"/>
                      <a:pt x="1165" y="1216"/>
                    </a:cubicBezTo>
                    <a:cubicBezTo>
                      <a:pt x="1170" y="1215"/>
                      <a:pt x="1170" y="1215"/>
                      <a:pt x="1170" y="1215"/>
                    </a:cubicBezTo>
                    <a:cubicBezTo>
                      <a:pt x="1171" y="1219"/>
                      <a:pt x="1171" y="1219"/>
                      <a:pt x="1171" y="1219"/>
                    </a:cubicBezTo>
                    <a:cubicBezTo>
                      <a:pt x="1172" y="1222"/>
                      <a:pt x="1172" y="1222"/>
                      <a:pt x="1172" y="1222"/>
                    </a:cubicBezTo>
                    <a:cubicBezTo>
                      <a:pt x="1173" y="1225"/>
                      <a:pt x="1173" y="1225"/>
                      <a:pt x="1173" y="1225"/>
                    </a:cubicBezTo>
                    <a:cubicBezTo>
                      <a:pt x="1182" y="1231"/>
                      <a:pt x="1182" y="1231"/>
                      <a:pt x="1182" y="1231"/>
                    </a:cubicBezTo>
                    <a:cubicBezTo>
                      <a:pt x="1186" y="1234"/>
                      <a:pt x="1186" y="1234"/>
                      <a:pt x="1186" y="1234"/>
                    </a:cubicBezTo>
                    <a:cubicBezTo>
                      <a:pt x="1192" y="1238"/>
                      <a:pt x="1192" y="1238"/>
                      <a:pt x="1192" y="1238"/>
                    </a:cubicBezTo>
                    <a:cubicBezTo>
                      <a:pt x="1194" y="1237"/>
                      <a:pt x="1194" y="1237"/>
                      <a:pt x="1194" y="1237"/>
                    </a:cubicBezTo>
                    <a:cubicBezTo>
                      <a:pt x="1198" y="1235"/>
                      <a:pt x="1198" y="1235"/>
                      <a:pt x="1198" y="1235"/>
                    </a:cubicBezTo>
                    <a:cubicBezTo>
                      <a:pt x="1202" y="1232"/>
                      <a:pt x="1202" y="1232"/>
                      <a:pt x="1202" y="1232"/>
                    </a:cubicBezTo>
                    <a:cubicBezTo>
                      <a:pt x="1205" y="1231"/>
                      <a:pt x="1205" y="1231"/>
                      <a:pt x="1205" y="1231"/>
                    </a:cubicBezTo>
                    <a:cubicBezTo>
                      <a:pt x="1209" y="1232"/>
                      <a:pt x="1209" y="1232"/>
                      <a:pt x="1209" y="1232"/>
                    </a:cubicBezTo>
                    <a:cubicBezTo>
                      <a:pt x="1211" y="1234"/>
                      <a:pt x="1211" y="1234"/>
                      <a:pt x="1211" y="1234"/>
                    </a:cubicBezTo>
                    <a:cubicBezTo>
                      <a:pt x="1214" y="1233"/>
                      <a:pt x="1214" y="1233"/>
                      <a:pt x="1214" y="1233"/>
                    </a:cubicBezTo>
                    <a:cubicBezTo>
                      <a:pt x="1222" y="1234"/>
                      <a:pt x="1222" y="1234"/>
                      <a:pt x="1222" y="1234"/>
                    </a:cubicBezTo>
                    <a:cubicBezTo>
                      <a:pt x="1225" y="1235"/>
                      <a:pt x="1225" y="1235"/>
                      <a:pt x="1225" y="1235"/>
                    </a:cubicBezTo>
                    <a:cubicBezTo>
                      <a:pt x="1229" y="1235"/>
                      <a:pt x="1229" y="1235"/>
                      <a:pt x="1229" y="1235"/>
                    </a:cubicBezTo>
                    <a:cubicBezTo>
                      <a:pt x="1229" y="1234"/>
                      <a:pt x="1229" y="1234"/>
                      <a:pt x="1229" y="1234"/>
                    </a:cubicBezTo>
                    <a:cubicBezTo>
                      <a:pt x="1233" y="1234"/>
                      <a:pt x="1233" y="1234"/>
                      <a:pt x="1233" y="1234"/>
                    </a:cubicBezTo>
                    <a:cubicBezTo>
                      <a:pt x="1239" y="1234"/>
                      <a:pt x="1239" y="1234"/>
                      <a:pt x="1239" y="1234"/>
                    </a:cubicBezTo>
                    <a:cubicBezTo>
                      <a:pt x="1242" y="1227"/>
                      <a:pt x="1242" y="1227"/>
                      <a:pt x="1242" y="1227"/>
                    </a:cubicBezTo>
                    <a:cubicBezTo>
                      <a:pt x="1240" y="1224"/>
                      <a:pt x="1240" y="1224"/>
                      <a:pt x="1240" y="1224"/>
                    </a:cubicBezTo>
                    <a:cubicBezTo>
                      <a:pt x="1237" y="1221"/>
                      <a:pt x="1237" y="1221"/>
                      <a:pt x="1237" y="1221"/>
                    </a:cubicBezTo>
                    <a:cubicBezTo>
                      <a:pt x="1237" y="1215"/>
                      <a:pt x="1237" y="1215"/>
                      <a:pt x="1237" y="1215"/>
                    </a:cubicBezTo>
                    <a:cubicBezTo>
                      <a:pt x="1238" y="1208"/>
                      <a:pt x="1238" y="1208"/>
                      <a:pt x="1238" y="1208"/>
                    </a:cubicBezTo>
                    <a:cubicBezTo>
                      <a:pt x="1237" y="1205"/>
                      <a:pt x="1237" y="1205"/>
                      <a:pt x="1237" y="1205"/>
                    </a:cubicBezTo>
                    <a:cubicBezTo>
                      <a:pt x="1234" y="1203"/>
                      <a:pt x="1234" y="1203"/>
                      <a:pt x="1234" y="1203"/>
                    </a:cubicBezTo>
                    <a:cubicBezTo>
                      <a:pt x="1232" y="1200"/>
                      <a:pt x="1232" y="1200"/>
                      <a:pt x="1232" y="1200"/>
                    </a:cubicBezTo>
                    <a:cubicBezTo>
                      <a:pt x="1227" y="1199"/>
                      <a:pt x="1227" y="1199"/>
                      <a:pt x="1227" y="1199"/>
                    </a:cubicBezTo>
                    <a:cubicBezTo>
                      <a:pt x="1225" y="1193"/>
                      <a:pt x="1225" y="1193"/>
                      <a:pt x="1225" y="1193"/>
                    </a:cubicBezTo>
                    <a:cubicBezTo>
                      <a:pt x="1225" y="1183"/>
                      <a:pt x="1225" y="1183"/>
                      <a:pt x="1225" y="1183"/>
                    </a:cubicBezTo>
                    <a:cubicBezTo>
                      <a:pt x="1229" y="1178"/>
                      <a:pt x="1229" y="1178"/>
                      <a:pt x="1229" y="1178"/>
                    </a:cubicBezTo>
                    <a:cubicBezTo>
                      <a:pt x="1229" y="1174"/>
                      <a:pt x="1229" y="1174"/>
                      <a:pt x="1229" y="1174"/>
                    </a:cubicBezTo>
                    <a:cubicBezTo>
                      <a:pt x="1231" y="1171"/>
                      <a:pt x="1231" y="1171"/>
                      <a:pt x="1231" y="1171"/>
                    </a:cubicBezTo>
                    <a:cubicBezTo>
                      <a:pt x="1234" y="1169"/>
                      <a:pt x="1234" y="1169"/>
                      <a:pt x="1234" y="1169"/>
                    </a:cubicBezTo>
                    <a:cubicBezTo>
                      <a:pt x="1236" y="1170"/>
                      <a:pt x="1236" y="1170"/>
                      <a:pt x="1236" y="1170"/>
                    </a:cubicBezTo>
                    <a:cubicBezTo>
                      <a:pt x="1237" y="1167"/>
                      <a:pt x="1237" y="1167"/>
                      <a:pt x="1237" y="1167"/>
                    </a:cubicBezTo>
                    <a:cubicBezTo>
                      <a:pt x="1236" y="1163"/>
                      <a:pt x="1236" y="1163"/>
                      <a:pt x="1236" y="1163"/>
                    </a:cubicBezTo>
                    <a:cubicBezTo>
                      <a:pt x="1237" y="1159"/>
                      <a:pt x="1237" y="1159"/>
                      <a:pt x="1237" y="1159"/>
                    </a:cubicBezTo>
                    <a:cubicBezTo>
                      <a:pt x="1239" y="1157"/>
                      <a:pt x="1239" y="1157"/>
                      <a:pt x="1239" y="1157"/>
                    </a:cubicBezTo>
                    <a:cubicBezTo>
                      <a:pt x="1242" y="1157"/>
                      <a:pt x="1242" y="1157"/>
                      <a:pt x="1242" y="1157"/>
                    </a:cubicBezTo>
                    <a:cubicBezTo>
                      <a:pt x="1245" y="1159"/>
                      <a:pt x="1245" y="1159"/>
                      <a:pt x="1245" y="1159"/>
                    </a:cubicBezTo>
                    <a:cubicBezTo>
                      <a:pt x="1250" y="1161"/>
                      <a:pt x="1250" y="1161"/>
                      <a:pt x="1250" y="1161"/>
                    </a:cubicBezTo>
                    <a:cubicBezTo>
                      <a:pt x="1254" y="1164"/>
                      <a:pt x="1254" y="1164"/>
                      <a:pt x="1254" y="1164"/>
                    </a:cubicBezTo>
                    <a:cubicBezTo>
                      <a:pt x="1255" y="1165"/>
                      <a:pt x="1255" y="1165"/>
                      <a:pt x="1255" y="1165"/>
                    </a:cubicBezTo>
                    <a:cubicBezTo>
                      <a:pt x="1259" y="1167"/>
                      <a:pt x="1259" y="1167"/>
                      <a:pt x="1259" y="1167"/>
                    </a:cubicBezTo>
                    <a:cubicBezTo>
                      <a:pt x="1264" y="1167"/>
                      <a:pt x="1264" y="1167"/>
                      <a:pt x="1264" y="1167"/>
                    </a:cubicBezTo>
                    <a:cubicBezTo>
                      <a:pt x="1270" y="1167"/>
                      <a:pt x="1270" y="1167"/>
                      <a:pt x="1270" y="1167"/>
                    </a:cubicBezTo>
                    <a:cubicBezTo>
                      <a:pt x="1273" y="1169"/>
                      <a:pt x="1273" y="1169"/>
                      <a:pt x="1273" y="1169"/>
                    </a:cubicBezTo>
                    <a:cubicBezTo>
                      <a:pt x="1275" y="1171"/>
                      <a:pt x="1275" y="1171"/>
                      <a:pt x="1275" y="1171"/>
                    </a:cubicBezTo>
                    <a:cubicBezTo>
                      <a:pt x="1279" y="1172"/>
                      <a:pt x="1279" y="1172"/>
                      <a:pt x="1279" y="1172"/>
                    </a:cubicBezTo>
                    <a:cubicBezTo>
                      <a:pt x="1282" y="1173"/>
                      <a:pt x="1282" y="1173"/>
                      <a:pt x="1282" y="1173"/>
                    </a:cubicBezTo>
                    <a:cubicBezTo>
                      <a:pt x="1285" y="1174"/>
                      <a:pt x="1285" y="1174"/>
                      <a:pt x="1285" y="1174"/>
                    </a:cubicBezTo>
                    <a:cubicBezTo>
                      <a:pt x="1293" y="1173"/>
                      <a:pt x="1293" y="1173"/>
                      <a:pt x="1293" y="1173"/>
                    </a:cubicBezTo>
                    <a:cubicBezTo>
                      <a:pt x="1296" y="1175"/>
                      <a:pt x="1296" y="1175"/>
                      <a:pt x="1296" y="1175"/>
                    </a:cubicBezTo>
                    <a:cubicBezTo>
                      <a:pt x="1297" y="1178"/>
                      <a:pt x="1297" y="1178"/>
                      <a:pt x="1297" y="1178"/>
                    </a:cubicBezTo>
                    <a:cubicBezTo>
                      <a:pt x="1297" y="1181"/>
                      <a:pt x="1297" y="1181"/>
                      <a:pt x="1297" y="1181"/>
                    </a:cubicBezTo>
                    <a:cubicBezTo>
                      <a:pt x="1299" y="1184"/>
                      <a:pt x="1299" y="1184"/>
                      <a:pt x="1299" y="1184"/>
                    </a:cubicBezTo>
                    <a:cubicBezTo>
                      <a:pt x="1299" y="1187"/>
                      <a:pt x="1299" y="1187"/>
                      <a:pt x="1299" y="1187"/>
                    </a:cubicBezTo>
                    <a:cubicBezTo>
                      <a:pt x="1300" y="1190"/>
                      <a:pt x="1300" y="1190"/>
                      <a:pt x="1300" y="1190"/>
                    </a:cubicBezTo>
                    <a:cubicBezTo>
                      <a:pt x="1302" y="1194"/>
                      <a:pt x="1302" y="1194"/>
                      <a:pt x="1302" y="1194"/>
                    </a:cubicBezTo>
                    <a:cubicBezTo>
                      <a:pt x="1302" y="1198"/>
                      <a:pt x="1302" y="1198"/>
                      <a:pt x="1302" y="1198"/>
                    </a:cubicBezTo>
                    <a:cubicBezTo>
                      <a:pt x="1304" y="1201"/>
                      <a:pt x="1304" y="1201"/>
                      <a:pt x="1304" y="1201"/>
                    </a:cubicBezTo>
                    <a:cubicBezTo>
                      <a:pt x="1307" y="1201"/>
                      <a:pt x="1307" y="1201"/>
                      <a:pt x="1307" y="1201"/>
                    </a:cubicBezTo>
                    <a:cubicBezTo>
                      <a:pt x="1310" y="1205"/>
                      <a:pt x="1310" y="1205"/>
                      <a:pt x="1310" y="1205"/>
                    </a:cubicBezTo>
                    <a:cubicBezTo>
                      <a:pt x="1311" y="1207"/>
                      <a:pt x="1311" y="1207"/>
                      <a:pt x="1311" y="1207"/>
                    </a:cubicBezTo>
                    <a:cubicBezTo>
                      <a:pt x="1317" y="1209"/>
                      <a:pt x="1317" y="1209"/>
                      <a:pt x="1317" y="1209"/>
                    </a:cubicBezTo>
                    <a:cubicBezTo>
                      <a:pt x="1322" y="1212"/>
                      <a:pt x="1322" y="1212"/>
                      <a:pt x="1322" y="1212"/>
                    </a:cubicBezTo>
                    <a:cubicBezTo>
                      <a:pt x="1325" y="1213"/>
                      <a:pt x="1325" y="1213"/>
                      <a:pt x="1325" y="1213"/>
                    </a:cubicBezTo>
                    <a:cubicBezTo>
                      <a:pt x="1326" y="1211"/>
                      <a:pt x="1326" y="1211"/>
                      <a:pt x="1326" y="1211"/>
                    </a:cubicBezTo>
                    <a:cubicBezTo>
                      <a:pt x="1332" y="1211"/>
                      <a:pt x="1332" y="1211"/>
                      <a:pt x="1332" y="1211"/>
                    </a:cubicBezTo>
                    <a:cubicBezTo>
                      <a:pt x="1334" y="1209"/>
                      <a:pt x="1334" y="1209"/>
                      <a:pt x="1334" y="1209"/>
                    </a:cubicBezTo>
                    <a:cubicBezTo>
                      <a:pt x="1337" y="1209"/>
                      <a:pt x="1337" y="1209"/>
                      <a:pt x="1337" y="1209"/>
                    </a:cubicBezTo>
                    <a:cubicBezTo>
                      <a:pt x="1339" y="1210"/>
                      <a:pt x="1339" y="1210"/>
                      <a:pt x="1339" y="1210"/>
                    </a:cubicBezTo>
                    <a:cubicBezTo>
                      <a:pt x="1342" y="1210"/>
                      <a:pt x="1342" y="1210"/>
                      <a:pt x="1342" y="1210"/>
                    </a:cubicBezTo>
                    <a:cubicBezTo>
                      <a:pt x="1345" y="1205"/>
                      <a:pt x="1345" y="1205"/>
                      <a:pt x="1345" y="1205"/>
                    </a:cubicBezTo>
                    <a:cubicBezTo>
                      <a:pt x="1350" y="1203"/>
                      <a:pt x="1350" y="1203"/>
                      <a:pt x="1350" y="1203"/>
                    </a:cubicBezTo>
                    <a:cubicBezTo>
                      <a:pt x="1357" y="1203"/>
                      <a:pt x="1357" y="1203"/>
                      <a:pt x="1357" y="1203"/>
                    </a:cubicBezTo>
                    <a:cubicBezTo>
                      <a:pt x="1361" y="1200"/>
                      <a:pt x="1361" y="1200"/>
                      <a:pt x="1361" y="1200"/>
                    </a:cubicBezTo>
                    <a:cubicBezTo>
                      <a:pt x="1366" y="1200"/>
                      <a:pt x="1366" y="1200"/>
                      <a:pt x="1366" y="1200"/>
                    </a:cubicBezTo>
                    <a:cubicBezTo>
                      <a:pt x="1370" y="1198"/>
                      <a:pt x="1370" y="1198"/>
                      <a:pt x="1370" y="1198"/>
                    </a:cubicBezTo>
                    <a:cubicBezTo>
                      <a:pt x="1374" y="1201"/>
                      <a:pt x="1374" y="1201"/>
                      <a:pt x="1374" y="1201"/>
                    </a:cubicBezTo>
                    <a:cubicBezTo>
                      <a:pt x="1380" y="1202"/>
                      <a:pt x="1380" y="1202"/>
                      <a:pt x="1380" y="1202"/>
                    </a:cubicBezTo>
                    <a:cubicBezTo>
                      <a:pt x="1387" y="1202"/>
                      <a:pt x="1387" y="1202"/>
                      <a:pt x="1387" y="1202"/>
                    </a:cubicBezTo>
                    <a:cubicBezTo>
                      <a:pt x="1390" y="1208"/>
                      <a:pt x="1390" y="1208"/>
                      <a:pt x="1390" y="1208"/>
                    </a:cubicBezTo>
                    <a:cubicBezTo>
                      <a:pt x="1397" y="1211"/>
                      <a:pt x="1397" y="1211"/>
                      <a:pt x="1397" y="1211"/>
                    </a:cubicBezTo>
                    <a:cubicBezTo>
                      <a:pt x="1402" y="1211"/>
                      <a:pt x="1402" y="1211"/>
                      <a:pt x="1402" y="1211"/>
                    </a:cubicBezTo>
                    <a:cubicBezTo>
                      <a:pt x="1406" y="1210"/>
                      <a:pt x="1406" y="1210"/>
                      <a:pt x="1406" y="1210"/>
                    </a:cubicBezTo>
                    <a:cubicBezTo>
                      <a:pt x="1408" y="1212"/>
                      <a:pt x="1408" y="1212"/>
                      <a:pt x="1408" y="1212"/>
                    </a:cubicBezTo>
                    <a:cubicBezTo>
                      <a:pt x="1410" y="1219"/>
                      <a:pt x="1410" y="1219"/>
                      <a:pt x="1410" y="1219"/>
                    </a:cubicBezTo>
                    <a:cubicBezTo>
                      <a:pt x="1413" y="1222"/>
                      <a:pt x="1413" y="1222"/>
                      <a:pt x="1413" y="1222"/>
                    </a:cubicBezTo>
                    <a:cubicBezTo>
                      <a:pt x="1416" y="1223"/>
                      <a:pt x="1416" y="1223"/>
                      <a:pt x="1416" y="1223"/>
                    </a:cubicBezTo>
                    <a:cubicBezTo>
                      <a:pt x="1418" y="1224"/>
                      <a:pt x="1418" y="1224"/>
                      <a:pt x="1418" y="1224"/>
                    </a:cubicBezTo>
                    <a:cubicBezTo>
                      <a:pt x="1421" y="1228"/>
                      <a:pt x="1421" y="1228"/>
                      <a:pt x="1421" y="1228"/>
                    </a:cubicBezTo>
                    <a:cubicBezTo>
                      <a:pt x="1424" y="1228"/>
                      <a:pt x="1424" y="1228"/>
                      <a:pt x="1424" y="1228"/>
                    </a:cubicBezTo>
                    <a:cubicBezTo>
                      <a:pt x="1432" y="1227"/>
                      <a:pt x="1432" y="1227"/>
                      <a:pt x="1432" y="1227"/>
                    </a:cubicBezTo>
                    <a:cubicBezTo>
                      <a:pt x="1439" y="1230"/>
                      <a:pt x="1439" y="1230"/>
                      <a:pt x="1439" y="1230"/>
                    </a:cubicBezTo>
                    <a:cubicBezTo>
                      <a:pt x="1450" y="1229"/>
                      <a:pt x="1450" y="1229"/>
                      <a:pt x="1450" y="1229"/>
                    </a:cubicBezTo>
                    <a:cubicBezTo>
                      <a:pt x="1455" y="1229"/>
                      <a:pt x="1455" y="1229"/>
                      <a:pt x="1455" y="1229"/>
                    </a:cubicBezTo>
                    <a:cubicBezTo>
                      <a:pt x="1457" y="1227"/>
                      <a:pt x="1457" y="1227"/>
                      <a:pt x="1457" y="1227"/>
                    </a:cubicBezTo>
                    <a:cubicBezTo>
                      <a:pt x="1461" y="1227"/>
                      <a:pt x="1461" y="1227"/>
                      <a:pt x="1461" y="1227"/>
                    </a:cubicBezTo>
                    <a:cubicBezTo>
                      <a:pt x="1464" y="1229"/>
                      <a:pt x="1464" y="1229"/>
                      <a:pt x="1464" y="1229"/>
                    </a:cubicBezTo>
                    <a:cubicBezTo>
                      <a:pt x="1466" y="1229"/>
                      <a:pt x="1466" y="1229"/>
                      <a:pt x="1466" y="1229"/>
                    </a:cubicBezTo>
                    <a:cubicBezTo>
                      <a:pt x="1469" y="1223"/>
                      <a:pt x="1469" y="1223"/>
                      <a:pt x="1469" y="1223"/>
                    </a:cubicBezTo>
                    <a:cubicBezTo>
                      <a:pt x="1476" y="1219"/>
                      <a:pt x="1476" y="1219"/>
                      <a:pt x="1476" y="1219"/>
                    </a:cubicBezTo>
                    <a:cubicBezTo>
                      <a:pt x="1480" y="1219"/>
                      <a:pt x="1480" y="1219"/>
                      <a:pt x="1480" y="1219"/>
                    </a:cubicBezTo>
                    <a:cubicBezTo>
                      <a:pt x="1483" y="1215"/>
                      <a:pt x="1483" y="1215"/>
                      <a:pt x="1483" y="1215"/>
                    </a:cubicBezTo>
                    <a:cubicBezTo>
                      <a:pt x="1486" y="1214"/>
                      <a:pt x="1486" y="1214"/>
                      <a:pt x="1486" y="1214"/>
                    </a:cubicBezTo>
                    <a:cubicBezTo>
                      <a:pt x="1494" y="1214"/>
                      <a:pt x="1494" y="1214"/>
                      <a:pt x="1494" y="1214"/>
                    </a:cubicBezTo>
                    <a:cubicBezTo>
                      <a:pt x="1498" y="1211"/>
                      <a:pt x="1498" y="1211"/>
                      <a:pt x="1498" y="1211"/>
                    </a:cubicBezTo>
                    <a:cubicBezTo>
                      <a:pt x="1499" y="1206"/>
                      <a:pt x="1499" y="1206"/>
                      <a:pt x="1499" y="1206"/>
                    </a:cubicBezTo>
                    <a:cubicBezTo>
                      <a:pt x="1499" y="1204"/>
                      <a:pt x="1499" y="1204"/>
                      <a:pt x="1499" y="1204"/>
                    </a:cubicBezTo>
                    <a:cubicBezTo>
                      <a:pt x="1501" y="1200"/>
                      <a:pt x="1501" y="1200"/>
                      <a:pt x="1501" y="1200"/>
                    </a:cubicBezTo>
                    <a:cubicBezTo>
                      <a:pt x="1505" y="1198"/>
                      <a:pt x="1505" y="1198"/>
                      <a:pt x="1505" y="1198"/>
                    </a:cubicBezTo>
                    <a:cubicBezTo>
                      <a:pt x="1508" y="1195"/>
                      <a:pt x="1508" y="1195"/>
                      <a:pt x="1508" y="1195"/>
                    </a:cubicBezTo>
                    <a:cubicBezTo>
                      <a:pt x="1509" y="1190"/>
                      <a:pt x="1509" y="1190"/>
                      <a:pt x="1509" y="1190"/>
                    </a:cubicBezTo>
                    <a:cubicBezTo>
                      <a:pt x="1512" y="1187"/>
                      <a:pt x="1512" y="1187"/>
                      <a:pt x="1512" y="1187"/>
                    </a:cubicBezTo>
                    <a:cubicBezTo>
                      <a:pt x="1515" y="1187"/>
                      <a:pt x="1515" y="1187"/>
                      <a:pt x="1515" y="1187"/>
                    </a:cubicBezTo>
                    <a:cubicBezTo>
                      <a:pt x="1516" y="1188"/>
                      <a:pt x="1516" y="1188"/>
                      <a:pt x="1516" y="1188"/>
                    </a:cubicBezTo>
                    <a:cubicBezTo>
                      <a:pt x="1522" y="1186"/>
                      <a:pt x="1522" y="1186"/>
                      <a:pt x="1522" y="1186"/>
                    </a:cubicBezTo>
                    <a:cubicBezTo>
                      <a:pt x="1525" y="1187"/>
                      <a:pt x="1525" y="1187"/>
                      <a:pt x="1525" y="1187"/>
                    </a:cubicBezTo>
                    <a:cubicBezTo>
                      <a:pt x="1529" y="1190"/>
                      <a:pt x="1529" y="1190"/>
                      <a:pt x="1529" y="1190"/>
                    </a:cubicBezTo>
                    <a:cubicBezTo>
                      <a:pt x="1532" y="1194"/>
                      <a:pt x="1532" y="1194"/>
                      <a:pt x="1532" y="1194"/>
                    </a:cubicBezTo>
                    <a:cubicBezTo>
                      <a:pt x="1534" y="1195"/>
                      <a:pt x="1534" y="1195"/>
                      <a:pt x="1534" y="1195"/>
                    </a:cubicBezTo>
                    <a:cubicBezTo>
                      <a:pt x="1538" y="1193"/>
                      <a:pt x="1538" y="1193"/>
                      <a:pt x="1538" y="1193"/>
                    </a:cubicBezTo>
                    <a:cubicBezTo>
                      <a:pt x="1540" y="1195"/>
                      <a:pt x="1540" y="1195"/>
                      <a:pt x="1540" y="1195"/>
                    </a:cubicBezTo>
                    <a:cubicBezTo>
                      <a:pt x="1543" y="1195"/>
                      <a:pt x="1543" y="1195"/>
                      <a:pt x="1543" y="1195"/>
                    </a:cubicBezTo>
                    <a:cubicBezTo>
                      <a:pt x="1547" y="1192"/>
                      <a:pt x="1547" y="1192"/>
                      <a:pt x="1547" y="1192"/>
                    </a:cubicBezTo>
                    <a:cubicBezTo>
                      <a:pt x="1547" y="1190"/>
                      <a:pt x="1547" y="1190"/>
                      <a:pt x="1547" y="1190"/>
                    </a:cubicBezTo>
                    <a:cubicBezTo>
                      <a:pt x="1553" y="1188"/>
                      <a:pt x="1553" y="1188"/>
                      <a:pt x="1553" y="1188"/>
                    </a:cubicBezTo>
                    <a:cubicBezTo>
                      <a:pt x="1560" y="1191"/>
                      <a:pt x="1560" y="1191"/>
                      <a:pt x="1560" y="1191"/>
                    </a:cubicBezTo>
                    <a:cubicBezTo>
                      <a:pt x="1562" y="1193"/>
                      <a:pt x="1562" y="1193"/>
                      <a:pt x="1562" y="1193"/>
                    </a:cubicBezTo>
                    <a:cubicBezTo>
                      <a:pt x="1564" y="1192"/>
                      <a:pt x="1564" y="1192"/>
                      <a:pt x="1564" y="1192"/>
                    </a:cubicBezTo>
                    <a:cubicBezTo>
                      <a:pt x="1566" y="1193"/>
                      <a:pt x="1566" y="1193"/>
                      <a:pt x="1566" y="1193"/>
                    </a:cubicBezTo>
                    <a:cubicBezTo>
                      <a:pt x="1567" y="1194"/>
                      <a:pt x="1567" y="1194"/>
                      <a:pt x="1567" y="1194"/>
                    </a:cubicBezTo>
                    <a:cubicBezTo>
                      <a:pt x="1570" y="1194"/>
                      <a:pt x="1570" y="1194"/>
                      <a:pt x="1570" y="1194"/>
                    </a:cubicBezTo>
                    <a:cubicBezTo>
                      <a:pt x="1575" y="1194"/>
                      <a:pt x="1575" y="1194"/>
                      <a:pt x="1575" y="1194"/>
                    </a:cubicBezTo>
                    <a:cubicBezTo>
                      <a:pt x="1578" y="1197"/>
                      <a:pt x="1578" y="1197"/>
                      <a:pt x="1578" y="1197"/>
                    </a:cubicBezTo>
                    <a:cubicBezTo>
                      <a:pt x="1580" y="1197"/>
                      <a:pt x="1580" y="1197"/>
                      <a:pt x="1580" y="1197"/>
                    </a:cubicBezTo>
                    <a:cubicBezTo>
                      <a:pt x="1589" y="1187"/>
                      <a:pt x="1589" y="1187"/>
                      <a:pt x="1589" y="1187"/>
                    </a:cubicBezTo>
                    <a:cubicBezTo>
                      <a:pt x="1593" y="1183"/>
                      <a:pt x="1593" y="1183"/>
                      <a:pt x="1593" y="1183"/>
                    </a:cubicBezTo>
                    <a:cubicBezTo>
                      <a:pt x="1599" y="1182"/>
                      <a:pt x="1599" y="1182"/>
                      <a:pt x="1599" y="1182"/>
                    </a:cubicBezTo>
                    <a:cubicBezTo>
                      <a:pt x="1602" y="1179"/>
                      <a:pt x="1602" y="1179"/>
                      <a:pt x="1602" y="1179"/>
                    </a:cubicBezTo>
                    <a:cubicBezTo>
                      <a:pt x="1603" y="1174"/>
                      <a:pt x="1603" y="1174"/>
                      <a:pt x="1603" y="1174"/>
                    </a:cubicBezTo>
                    <a:cubicBezTo>
                      <a:pt x="1603" y="1170"/>
                      <a:pt x="1603" y="1170"/>
                      <a:pt x="1603" y="1170"/>
                    </a:cubicBezTo>
                    <a:cubicBezTo>
                      <a:pt x="1601" y="1169"/>
                      <a:pt x="1601" y="1169"/>
                      <a:pt x="1601" y="1169"/>
                    </a:cubicBezTo>
                    <a:cubicBezTo>
                      <a:pt x="1600" y="1170"/>
                      <a:pt x="1600" y="1170"/>
                      <a:pt x="1600" y="1170"/>
                    </a:cubicBezTo>
                    <a:cubicBezTo>
                      <a:pt x="1598" y="1169"/>
                      <a:pt x="1598" y="1169"/>
                      <a:pt x="1598" y="1169"/>
                    </a:cubicBezTo>
                    <a:cubicBezTo>
                      <a:pt x="1597" y="1168"/>
                      <a:pt x="1597" y="1168"/>
                      <a:pt x="1597" y="1168"/>
                    </a:cubicBezTo>
                    <a:cubicBezTo>
                      <a:pt x="1596" y="1162"/>
                      <a:pt x="1596" y="1162"/>
                      <a:pt x="1596" y="1162"/>
                    </a:cubicBezTo>
                    <a:cubicBezTo>
                      <a:pt x="1597" y="1161"/>
                      <a:pt x="1597" y="1161"/>
                      <a:pt x="1597" y="1161"/>
                    </a:cubicBezTo>
                    <a:cubicBezTo>
                      <a:pt x="1597" y="1154"/>
                      <a:pt x="1597" y="1154"/>
                      <a:pt x="1597" y="1154"/>
                    </a:cubicBezTo>
                    <a:cubicBezTo>
                      <a:pt x="1596" y="1150"/>
                      <a:pt x="1596" y="1150"/>
                      <a:pt x="1596" y="1150"/>
                    </a:cubicBezTo>
                    <a:cubicBezTo>
                      <a:pt x="1597" y="1148"/>
                      <a:pt x="1597" y="1148"/>
                      <a:pt x="1597" y="1148"/>
                    </a:cubicBezTo>
                    <a:cubicBezTo>
                      <a:pt x="1599" y="1146"/>
                      <a:pt x="1599" y="1146"/>
                      <a:pt x="1599" y="1146"/>
                    </a:cubicBezTo>
                    <a:cubicBezTo>
                      <a:pt x="1599" y="1142"/>
                      <a:pt x="1599" y="1142"/>
                      <a:pt x="1599" y="1142"/>
                    </a:cubicBezTo>
                    <a:cubicBezTo>
                      <a:pt x="1597" y="1140"/>
                      <a:pt x="1597" y="1140"/>
                      <a:pt x="1597" y="1140"/>
                    </a:cubicBezTo>
                    <a:cubicBezTo>
                      <a:pt x="1596" y="1135"/>
                      <a:pt x="1596" y="1135"/>
                      <a:pt x="1596" y="1135"/>
                    </a:cubicBezTo>
                    <a:cubicBezTo>
                      <a:pt x="1597" y="1132"/>
                      <a:pt x="1597" y="1132"/>
                      <a:pt x="1597" y="1132"/>
                    </a:cubicBezTo>
                    <a:cubicBezTo>
                      <a:pt x="1595" y="1129"/>
                      <a:pt x="1595" y="1129"/>
                      <a:pt x="1595" y="1129"/>
                    </a:cubicBezTo>
                    <a:cubicBezTo>
                      <a:pt x="1595" y="1125"/>
                      <a:pt x="1595" y="1125"/>
                      <a:pt x="1595" y="1125"/>
                    </a:cubicBezTo>
                    <a:cubicBezTo>
                      <a:pt x="1598" y="1121"/>
                      <a:pt x="1598" y="1121"/>
                      <a:pt x="1598" y="1121"/>
                    </a:cubicBezTo>
                    <a:cubicBezTo>
                      <a:pt x="1600" y="1119"/>
                      <a:pt x="1600" y="1119"/>
                      <a:pt x="1600" y="1119"/>
                    </a:cubicBezTo>
                    <a:cubicBezTo>
                      <a:pt x="1601" y="1114"/>
                      <a:pt x="1601" y="1114"/>
                      <a:pt x="1601" y="1114"/>
                    </a:cubicBezTo>
                    <a:cubicBezTo>
                      <a:pt x="1603" y="1109"/>
                      <a:pt x="1603" y="1109"/>
                      <a:pt x="1603" y="1109"/>
                    </a:cubicBezTo>
                    <a:cubicBezTo>
                      <a:pt x="1605" y="1107"/>
                      <a:pt x="1605" y="1107"/>
                      <a:pt x="1605" y="1107"/>
                    </a:cubicBezTo>
                    <a:cubicBezTo>
                      <a:pt x="1605" y="1102"/>
                      <a:pt x="1605" y="1102"/>
                      <a:pt x="1605" y="1102"/>
                    </a:cubicBezTo>
                    <a:cubicBezTo>
                      <a:pt x="1605" y="1099"/>
                      <a:pt x="1605" y="1099"/>
                      <a:pt x="1605" y="1099"/>
                    </a:cubicBezTo>
                    <a:cubicBezTo>
                      <a:pt x="1605" y="1096"/>
                      <a:pt x="1605" y="1096"/>
                      <a:pt x="1605" y="1096"/>
                    </a:cubicBezTo>
                    <a:cubicBezTo>
                      <a:pt x="1602" y="1094"/>
                      <a:pt x="1602" y="1094"/>
                      <a:pt x="1602" y="1094"/>
                    </a:cubicBezTo>
                    <a:cubicBezTo>
                      <a:pt x="1601" y="1090"/>
                      <a:pt x="1601" y="1090"/>
                      <a:pt x="1601" y="1090"/>
                    </a:cubicBezTo>
                    <a:cubicBezTo>
                      <a:pt x="1598" y="1084"/>
                      <a:pt x="1598" y="1084"/>
                      <a:pt x="1598" y="1084"/>
                    </a:cubicBezTo>
                    <a:cubicBezTo>
                      <a:pt x="1596" y="1084"/>
                      <a:pt x="1596" y="1084"/>
                      <a:pt x="1596" y="1084"/>
                    </a:cubicBezTo>
                    <a:cubicBezTo>
                      <a:pt x="1593" y="1085"/>
                      <a:pt x="1593" y="1085"/>
                      <a:pt x="1593" y="1085"/>
                    </a:cubicBezTo>
                    <a:cubicBezTo>
                      <a:pt x="1589" y="1088"/>
                      <a:pt x="1589" y="1088"/>
                      <a:pt x="1589" y="1088"/>
                    </a:cubicBezTo>
                    <a:cubicBezTo>
                      <a:pt x="1587" y="1088"/>
                      <a:pt x="1587" y="1088"/>
                      <a:pt x="1587" y="1088"/>
                    </a:cubicBezTo>
                    <a:cubicBezTo>
                      <a:pt x="1586" y="1086"/>
                      <a:pt x="1586" y="1086"/>
                      <a:pt x="1586" y="1086"/>
                    </a:cubicBezTo>
                    <a:cubicBezTo>
                      <a:pt x="1586" y="1081"/>
                      <a:pt x="1586" y="1081"/>
                      <a:pt x="1586" y="1081"/>
                    </a:cubicBezTo>
                    <a:cubicBezTo>
                      <a:pt x="1587" y="1079"/>
                      <a:pt x="1587" y="1079"/>
                      <a:pt x="1587" y="1079"/>
                    </a:cubicBezTo>
                    <a:cubicBezTo>
                      <a:pt x="1587" y="1077"/>
                      <a:pt x="1587" y="1077"/>
                      <a:pt x="1587" y="1077"/>
                    </a:cubicBezTo>
                    <a:cubicBezTo>
                      <a:pt x="1589" y="1074"/>
                      <a:pt x="1589" y="1074"/>
                      <a:pt x="1589" y="1074"/>
                    </a:cubicBezTo>
                    <a:cubicBezTo>
                      <a:pt x="1590" y="1070"/>
                      <a:pt x="1590" y="1070"/>
                      <a:pt x="1590" y="1070"/>
                    </a:cubicBezTo>
                    <a:cubicBezTo>
                      <a:pt x="1592" y="1066"/>
                      <a:pt x="1592" y="1066"/>
                      <a:pt x="1592" y="1066"/>
                    </a:cubicBezTo>
                    <a:cubicBezTo>
                      <a:pt x="1592" y="1064"/>
                      <a:pt x="1592" y="1064"/>
                      <a:pt x="1592" y="1064"/>
                    </a:cubicBezTo>
                    <a:cubicBezTo>
                      <a:pt x="1594" y="1062"/>
                      <a:pt x="1594" y="1062"/>
                      <a:pt x="1594" y="1062"/>
                    </a:cubicBezTo>
                    <a:cubicBezTo>
                      <a:pt x="1599" y="1061"/>
                      <a:pt x="1599" y="1061"/>
                      <a:pt x="1599" y="1061"/>
                    </a:cubicBezTo>
                    <a:cubicBezTo>
                      <a:pt x="1601" y="1060"/>
                      <a:pt x="1601" y="1060"/>
                      <a:pt x="1601" y="1060"/>
                    </a:cubicBezTo>
                    <a:cubicBezTo>
                      <a:pt x="1604" y="1060"/>
                      <a:pt x="1604" y="1060"/>
                      <a:pt x="1604" y="1060"/>
                    </a:cubicBezTo>
                    <a:cubicBezTo>
                      <a:pt x="1604" y="1059"/>
                      <a:pt x="1604" y="1059"/>
                      <a:pt x="1604" y="1059"/>
                    </a:cubicBezTo>
                    <a:cubicBezTo>
                      <a:pt x="1607" y="1059"/>
                      <a:pt x="1607" y="1059"/>
                      <a:pt x="1607" y="1059"/>
                    </a:cubicBezTo>
                    <a:cubicBezTo>
                      <a:pt x="1610" y="1058"/>
                      <a:pt x="1610" y="1058"/>
                      <a:pt x="1610" y="1058"/>
                    </a:cubicBezTo>
                    <a:cubicBezTo>
                      <a:pt x="1611" y="1055"/>
                      <a:pt x="1611" y="1055"/>
                      <a:pt x="1611" y="1055"/>
                    </a:cubicBezTo>
                    <a:cubicBezTo>
                      <a:pt x="1614" y="1055"/>
                      <a:pt x="1614" y="1055"/>
                      <a:pt x="1614" y="1055"/>
                    </a:cubicBezTo>
                    <a:cubicBezTo>
                      <a:pt x="1616" y="1052"/>
                      <a:pt x="1616" y="1052"/>
                      <a:pt x="1616" y="1052"/>
                    </a:cubicBezTo>
                    <a:cubicBezTo>
                      <a:pt x="1620" y="1053"/>
                      <a:pt x="1620" y="1053"/>
                      <a:pt x="1620" y="1053"/>
                    </a:cubicBezTo>
                    <a:cubicBezTo>
                      <a:pt x="1623" y="1052"/>
                      <a:pt x="1623" y="1052"/>
                      <a:pt x="1623" y="1052"/>
                    </a:cubicBezTo>
                    <a:cubicBezTo>
                      <a:pt x="1626" y="1052"/>
                      <a:pt x="1626" y="1052"/>
                      <a:pt x="1626" y="1052"/>
                    </a:cubicBezTo>
                    <a:cubicBezTo>
                      <a:pt x="1628" y="1051"/>
                      <a:pt x="1628" y="1051"/>
                      <a:pt x="1628" y="1051"/>
                    </a:cubicBezTo>
                    <a:cubicBezTo>
                      <a:pt x="1629" y="1051"/>
                      <a:pt x="1629" y="1051"/>
                      <a:pt x="1629" y="1051"/>
                    </a:cubicBezTo>
                    <a:cubicBezTo>
                      <a:pt x="1630" y="1047"/>
                      <a:pt x="1630" y="1047"/>
                      <a:pt x="1630" y="1047"/>
                    </a:cubicBezTo>
                    <a:cubicBezTo>
                      <a:pt x="1636" y="1047"/>
                      <a:pt x="1636" y="1047"/>
                      <a:pt x="1636" y="1047"/>
                    </a:cubicBezTo>
                    <a:cubicBezTo>
                      <a:pt x="1637" y="1046"/>
                      <a:pt x="1637" y="1046"/>
                      <a:pt x="1637" y="1046"/>
                    </a:cubicBezTo>
                    <a:cubicBezTo>
                      <a:pt x="1639" y="1047"/>
                      <a:pt x="1639" y="1047"/>
                      <a:pt x="1639" y="1047"/>
                    </a:cubicBezTo>
                    <a:cubicBezTo>
                      <a:pt x="1642" y="1047"/>
                      <a:pt x="1642" y="1047"/>
                      <a:pt x="1642" y="1047"/>
                    </a:cubicBezTo>
                    <a:cubicBezTo>
                      <a:pt x="1644" y="1049"/>
                      <a:pt x="1644" y="1049"/>
                      <a:pt x="1644" y="1049"/>
                    </a:cubicBezTo>
                    <a:cubicBezTo>
                      <a:pt x="1650" y="1050"/>
                      <a:pt x="1650" y="1050"/>
                      <a:pt x="1650" y="1050"/>
                    </a:cubicBezTo>
                    <a:cubicBezTo>
                      <a:pt x="1652" y="1052"/>
                      <a:pt x="1652" y="1052"/>
                      <a:pt x="1652" y="1052"/>
                    </a:cubicBezTo>
                    <a:cubicBezTo>
                      <a:pt x="1653" y="1054"/>
                      <a:pt x="1653" y="1054"/>
                      <a:pt x="1653" y="1054"/>
                    </a:cubicBezTo>
                    <a:cubicBezTo>
                      <a:pt x="1657" y="1054"/>
                      <a:pt x="1657" y="1054"/>
                      <a:pt x="1657" y="1054"/>
                    </a:cubicBezTo>
                    <a:cubicBezTo>
                      <a:pt x="1659" y="1053"/>
                      <a:pt x="1659" y="1053"/>
                      <a:pt x="1659" y="1053"/>
                    </a:cubicBezTo>
                    <a:cubicBezTo>
                      <a:pt x="1661" y="1054"/>
                      <a:pt x="1661" y="1054"/>
                      <a:pt x="1661" y="1054"/>
                    </a:cubicBezTo>
                    <a:cubicBezTo>
                      <a:pt x="1664" y="1056"/>
                      <a:pt x="1664" y="1056"/>
                      <a:pt x="1664" y="1056"/>
                    </a:cubicBezTo>
                    <a:cubicBezTo>
                      <a:pt x="1665" y="1056"/>
                      <a:pt x="1665" y="1056"/>
                      <a:pt x="1665" y="1056"/>
                    </a:cubicBezTo>
                    <a:cubicBezTo>
                      <a:pt x="1665" y="1053"/>
                      <a:pt x="1665" y="1053"/>
                      <a:pt x="1665" y="1053"/>
                    </a:cubicBezTo>
                    <a:cubicBezTo>
                      <a:pt x="1667" y="1052"/>
                      <a:pt x="1667" y="1052"/>
                      <a:pt x="1667" y="1052"/>
                    </a:cubicBezTo>
                    <a:cubicBezTo>
                      <a:pt x="1668" y="1052"/>
                      <a:pt x="1668" y="1052"/>
                      <a:pt x="1668" y="1052"/>
                    </a:cubicBezTo>
                    <a:cubicBezTo>
                      <a:pt x="1671" y="1052"/>
                      <a:pt x="1671" y="1052"/>
                      <a:pt x="1671" y="1052"/>
                    </a:cubicBezTo>
                    <a:cubicBezTo>
                      <a:pt x="1672" y="1052"/>
                      <a:pt x="1672" y="1052"/>
                      <a:pt x="1672" y="1052"/>
                    </a:cubicBezTo>
                    <a:cubicBezTo>
                      <a:pt x="1674" y="1054"/>
                      <a:pt x="1674" y="1054"/>
                      <a:pt x="1674" y="1054"/>
                    </a:cubicBezTo>
                    <a:cubicBezTo>
                      <a:pt x="1676" y="1054"/>
                      <a:pt x="1676" y="1054"/>
                      <a:pt x="1676" y="1054"/>
                    </a:cubicBezTo>
                    <a:cubicBezTo>
                      <a:pt x="1678" y="1055"/>
                      <a:pt x="1678" y="1055"/>
                      <a:pt x="1678" y="1055"/>
                    </a:cubicBezTo>
                    <a:cubicBezTo>
                      <a:pt x="1680" y="1057"/>
                      <a:pt x="1680" y="1057"/>
                      <a:pt x="1680" y="1057"/>
                    </a:cubicBezTo>
                    <a:cubicBezTo>
                      <a:pt x="1679" y="1059"/>
                      <a:pt x="1679" y="1059"/>
                      <a:pt x="1679" y="1059"/>
                    </a:cubicBezTo>
                    <a:cubicBezTo>
                      <a:pt x="1680" y="1061"/>
                      <a:pt x="1680" y="1061"/>
                      <a:pt x="1680" y="1061"/>
                    </a:cubicBezTo>
                    <a:cubicBezTo>
                      <a:pt x="1682" y="1062"/>
                      <a:pt x="1682" y="1062"/>
                      <a:pt x="1682" y="1062"/>
                    </a:cubicBezTo>
                    <a:cubicBezTo>
                      <a:pt x="1683" y="1063"/>
                      <a:pt x="1683" y="1063"/>
                      <a:pt x="1683" y="1063"/>
                    </a:cubicBezTo>
                    <a:cubicBezTo>
                      <a:pt x="1684" y="1061"/>
                      <a:pt x="1684" y="1061"/>
                      <a:pt x="1684" y="1061"/>
                    </a:cubicBezTo>
                    <a:cubicBezTo>
                      <a:pt x="1687" y="1062"/>
                      <a:pt x="1687" y="1062"/>
                      <a:pt x="1687" y="1062"/>
                    </a:cubicBezTo>
                    <a:cubicBezTo>
                      <a:pt x="1687" y="1064"/>
                      <a:pt x="1687" y="1064"/>
                      <a:pt x="1687" y="1064"/>
                    </a:cubicBezTo>
                    <a:cubicBezTo>
                      <a:pt x="1687" y="1066"/>
                      <a:pt x="1687" y="1066"/>
                      <a:pt x="1687" y="1066"/>
                    </a:cubicBezTo>
                    <a:cubicBezTo>
                      <a:pt x="1687" y="1068"/>
                      <a:pt x="1687" y="1068"/>
                      <a:pt x="1687" y="1068"/>
                    </a:cubicBezTo>
                    <a:cubicBezTo>
                      <a:pt x="1690" y="1069"/>
                      <a:pt x="1690" y="1069"/>
                      <a:pt x="1690" y="1069"/>
                    </a:cubicBezTo>
                    <a:cubicBezTo>
                      <a:pt x="1692" y="1069"/>
                      <a:pt x="1692" y="1069"/>
                      <a:pt x="1692" y="1069"/>
                    </a:cubicBezTo>
                    <a:cubicBezTo>
                      <a:pt x="1693" y="1070"/>
                      <a:pt x="1693" y="1070"/>
                      <a:pt x="1693" y="1070"/>
                    </a:cubicBezTo>
                    <a:cubicBezTo>
                      <a:pt x="1693" y="1072"/>
                      <a:pt x="1693" y="1072"/>
                      <a:pt x="1693" y="1072"/>
                    </a:cubicBezTo>
                    <a:cubicBezTo>
                      <a:pt x="1695" y="1073"/>
                      <a:pt x="1695" y="1073"/>
                      <a:pt x="1695" y="1073"/>
                    </a:cubicBezTo>
                    <a:cubicBezTo>
                      <a:pt x="1696" y="1076"/>
                      <a:pt x="1696" y="1076"/>
                      <a:pt x="1696" y="1076"/>
                    </a:cubicBezTo>
                    <a:cubicBezTo>
                      <a:pt x="1697" y="1079"/>
                      <a:pt x="1697" y="1079"/>
                      <a:pt x="1697" y="1079"/>
                    </a:cubicBezTo>
                    <a:cubicBezTo>
                      <a:pt x="1698" y="1082"/>
                      <a:pt x="1698" y="1082"/>
                      <a:pt x="1698" y="1082"/>
                    </a:cubicBezTo>
                    <a:cubicBezTo>
                      <a:pt x="1698" y="1084"/>
                      <a:pt x="1698" y="1084"/>
                      <a:pt x="1698" y="1084"/>
                    </a:cubicBezTo>
                    <a:cubicBezTo>
                      <a:pt x="1698" y="1085"/>
                      <a:pt x="1698" y="1085"/>
                      <a:pt x="1698" y="1085"/>
                    </a:cubicBezTo>
                    <a:cubicBezTo>
                      <a:pt x="1703" y="1086"/>
                      <a:pt x="1703" y="1086"/>
                      <a:pt x="1703" y="1086"/>
                    </a:cubicBezTo>
                    <a:cubicBezTo>
                      <a:pt x="1704" y="1088"/>
                      <a:pt x="1704" y="1088"/>
                      <a:pt x="1704" y="1088"/>
                    </a:cubicBezTo>
                    <a:cubicBezTo>
                      <a:pt x="1702" y="1091"/>
                      <a:pt x="1702" y="1091"/>
                      <a:pt x="1702" y="1091"/>
                    </a:cubicBezTo>
                    <a:cubicBezTo>
                      <a:pt x="1703" y="1093"/>
                      <a:pt x="1703" y="1093"/>
                      <a:pt x="1703" y="1093"/>
                    </a:cubicBezTo>
                    <a:cubicBezTo>
                      <a:pt x="1707" y="1096"/>
                      <a:pt x="1707" y="1096"/>
                      <a:pt x="1707" y="1096"/>
                    </a:cubicBezTo>
                    <a:cubicBezTo>
                      <a:pt x="1709" y="1100"/>
                      <a:pt x="1709" y="1100"/>
                      <a:pt x="1709" y="1100"/>
                    </a:cubicBezTo>
                    <a:cubicBezTo>
                      <a:pt x="1711" y="1103"/>
                      <a:pt x="1711" y="1103"/>
                      <a:pt x="1711" y="1103"/>
                    </a:cubicBezTo>
                    <a:cubicBezTo>
                      <a:pt x="1711" y="1106"/>
                      <a:pt x="1711" y="1106"/>
                      <a:pt x="1711" y="1106"/>
                    </a:cubicBezTo>
                    <a:cubicBezTo>
                      <a:pt x="1713" y="1108"/>
                      <a:pt x="1713" y="1108"/>
                      <a:pt x="1713" y="1108"/>
                    </a:cubicBezTo>
                    <a:cubicBezTo>
                      <a:pt x="1714" y="1111"/>
                      <a:pt x="1714" y="1111"/>
                      <a:pt x="1714" y="1111"/>
                    </a:cubicBezTo>
                    <a:cubicBezTo>
                      <a:pt x="1717" y="1113"/>
                      <a:pt x="1717" y="1113"/>
                      <a:pt x="1717" y="1113"/>
                    </a:cubicBezTo>
                    <a:cubicBezTo>
                      <a:pt x="1717" y="1115"/>
                      <a:pt x="1717" y="1115"/>
                      <a:pt x="1717" y="1115"/>
                    </a:cubicBezTo>
                    <a:cubicBezTo>
                      <a:pt x="1716" y="1118"/>
                      <a:pt x="1716" y="1118"/>
                      <a:pt x="1716" y="1118"/>
                    </a:cubicBezTo>
                    <a:cubicBezTo>
                      <a:pt x="1717" y="1118"/>
                      <a:pt x="1717" y="1118"/>
                      <a:pt x="1717" y="1118"/>
                    </a:cubicBezTo>
                    <a:cubicBezTo>
                      <a:pt x="1719" y="1117"/>
                      <a:pt x="1719" y="1117"/>
                      <a:pt x="1719" y="1117"/>
                    </a:cubicBezTo>
                    <a:cubicBezTo>
                      <a:pt x="1721" y="1121"/>
                      <a:pt x="1721" y="1121"/>
                      <a:pt x="1721" y="1121"/>
                    </a:cubicBezTo>
                    <a:cubicBezTo>
                      <a:pt x="1721" y="1123"/>
                      <a:pt x="1721" y="1123"/>
                      <a:pt x="1721" y="1123"/>
                    </a:cubicBezTo>
                    <a:cubicBezTo>
                      <a:pt x="1725" y="1129"/>
                      <a:pt x="1725" y="1129"/>
                      <a:pt x="1725" y="1129"/>
                    </a:cubicBezTo>
                    <a:cubicBezTo>
                      <a:pt x="1731" y="1134"/>
                      <a:pt x="1731" y="1134"/>
                      <a:pt x="1731" y="1134"/>
                    </a:cubicBezTo>
                    <a:cubicBezTo>
                      <a:pt x="1732" y="1138"/>
                      <a:pt x="1732" y="1138"/>
                      <a:pt x="1732" y="1138"/>
                    </a:cubicBezTo>
                    <a:cubicBezTo>
                      <a:pt x="1733" y="1143"/>
                      <a:pt x="1733" y="1143"/>
                      <a:pt x="1733" y="1143"/>
                    </a:cubicBezTo>
                    <a:cubicBezTo>
                      <a:pt x="1734" y="1144"/>
                      <a:pt x="1734" y="1144"/>
                      <a:pt x="1734" y="1144"/>
                    </a:cubicBezTo>
                    <a:cubicBezTo>
                      <a:pt x="1735" y="1148"/>
                      <a:pt x="1735" y="1148"/>
                      <a:pt x="1735" y="1148"/>
                    </a:cubicBezTo>
                    <a:cubicBezTo>
                      <a:pt x="1737" y="1150"/>
                      <a:pt x="1737" y="1150"/>
                      <a:pt x="1737" y="1150"/>
                    </a:cubicBezTo>
                    <a:cubicBezTo>
                      <a:pt x="1739" y="1150"/>
                      <a:pt x="1739" y="1150"/>
                      <a:pt x="1739" y="1150"/>
                    </a:cubicBezTo>
                    <a:cubicBezTo>
                      <a:pt x="1739" y="1154"/>
                      <a:pt x="1739" y="1154"/>
                      <a:pt x="1739" y="1154"/>
                    </a:cubicBezTo>
                    <a:cubicBezTo>
                      <a:pt x="1739" y="1157"/>
                      <a:pt x="1739" y="1157"/>
                      <a:pt x="1739" y="1157"/>
                    </a:cubicBezTo>
                    <a:cubicBezTo>
                      <a:pt x="1741" y="1161"/>
                      <a:pt x="1741" y="1161"/>
                      <a:pt x="1741" y="1161"/>
                    </a:cubicBezTo>
                    <a:cubicBezTo>
                      <a:pt x="1745" y="1166"/>
                      <a:pt x="1745" y="1166"/>
                      <a:pt x="1745" y="1166"/>
                    </a:cubicBezTo>
                    <a:cubicBezTo>
                      <a:pt x="1748" y="1168"/>
                      <a:pt x="1748" y="1168"/>
                      <a:pt x="1748" y="1168"/>
                    </a:cubicBezTo>
                    <a:cubicBezTo>
                      <a:pt x="1749" y="1170"/>
                      <a:pt x="1749" y="1170"/>
                      <a:pt x="1749" y="1170"/>
                    </a:cubicBezTo>
                    <a:cubicBezTo>
                      <a:pt x="1752" y="1171"/>
                      <a:pt x="1752" y="1171"/>
                      <a:pt x="1752" y="1171"/>
                    </a:cubicBezTo>
                    <a:cubicBezTo>
                      <a:pt x="1754" y="1170"/>
                      <a:pt x="1754" y="1170"/>
                      <a:pt x="1754" y="1170"/>
                    </a:cubicBezTo>
                    <a:cubicBezTo>
                      <a:pt x="1755" y="1171"/>
                      <a:pt x="1755" y="1171"/>
                      <a:pt x="1755" y="1171"/>
                    </a:cubicBezTo>
                    <a:cubicBezTo>
                      <a:pt x="1757" y="1170"/>
                      <a:pt x="1757" y="1170"/>
                      <a:pt x="1757" y="1170"/>
                    </a:cubicBezTo>
                    <a:cubicBezTo>
                      <a:pt x="1761" y="1171"/>
                      <a:pt x="1761" y="1171"/>
                      <a:pt x="1761" y="1171"/>
                    </a:cubicBezTo>
                    <a:cubicBezTo>
                      <a:pt x="1763" y="1169"/>
                      <a:pt x="1763" y="1169"/>
                      <a:pt x="1763" y="1169"/>
                    </a:cubicBezTo>
                    <a:cubicBezTo>
                      <a:pt x="1765" y="1169"/>
                      <a:pt x="1765" y="1169"/>
                      <a:pt x="1765" y="1169"/>
                    </a:cubicBezTo>
                    <a:cubicBezTo>
                      <a:pt x="1765" y="1170"/>
                      <a:pt x="1765" y="1170"/>
                      <a:pt x="1765" y="1170"/>
                    </a:cubicBezTo>
                    <a:cubicBezTo>
                      <a:pt x="1764" y="1172"/>
                      <a:pt x="1764" y="1172"/>
                      <a:pt x="1764" y="1172"/>
                    </a:cubicBezTo>
                    <a:cubicBezTo>
                      <a:pt x="1765" y="1173"/>
                      <a:pt x="1765" y="1173"/>
                      <a:pt x="1765" y="1173"/>
                    </a:cubicBezTo>
                    <a:cubicBezTo>
                      <a:pt x="1769" y="1174"/>
                      <a:pt x="1769" y="1174"/>
                      <a:pt x="1769" y="1174"/>
                    </a:cubicBezTo>
                    <a:cubicBezTo>
                      <a:pt x="1771" y="1175"/>
                      <a:pt x="1771" y="1175"/>
                      <a:pt x="1771" y="1175"/>
                    </a:cubicBezTo>
                    <a:cubicBezTo>
                      <a:pt x="1772" y="1177"/>
                      <a:pt x="1772" y="1177"/>
                      <a:pt x="1772" y="1177"/>
                    </a:cubicBezTo>
                    <a:cubicBezTo>
                      <a:pt x="1774" y="1179"/>
                      <a:pt x="1774" y="1179"/>
                      <a:pt x="1774" y="1179"/>
                    </a:cubicBezTo>
                    <a:cubicBezTo>
                      <a:pt x="1775" y="1177"/>
                      <a:pt x="1775" y="1177"/>
                      <a:pt x="1775" y="1177"/>
                    </a:cubicBezTo>
                    <a:cubicBezTo>
                      <a:pt x="1776" y="1176"/>
                      <a:pt x="1776" y="1176"/>
                      <a:pt x="1776" y="1176"/>
                    </a:cubicBezTo>
                    <a:cubicBezTo>
                      <a:pt x="1778" y="1177"/>
                      <a:pt x="1778" y="1177"/>
                      <a:pt x="1778" y="1177"/>
                    </a:cubicBezTo>
                    <a:cubicBezTo>
                      <a:pt x="1779" y="1174"/>
                      <a:pt x="1779" y="1174"/>
                      <a:pt x="1779" y="1174"/>
                    </a:cubicBezTo>
                    <a:cubicBezTo>
                      <a:pt x="1781" y="1174"/>
                      <a:pt x="1781" y="1174"/>
                      <a:pt x="1781" y="1174"/>
                    </a:cubicBezTo>
                    <a:cubicBezTo>
                      <a:pt x="1782" y="1175"/>
                      <a:pt x="1782" y="1175"/>
                      <a:pt x="1782" y="1175"/>
                    </a:cubicBezTo>
                    <a:cubicBezTo>
                      <a:pt x="1783" y="1178"/>
                      <a:pt x="1783" y="1178"/>
                      <a:pt x="1783" y="1178"/>
                    </a:cubicBezTo>
                    <a:cubicBezTo>
                      <a:pt x="1785" y="1180"/>
                      <a:pt x="1785" y="1180"/>
                      <a:pt x="1785" y="1180"/>
                    </a:cubicBezTo>
                    <a:cubicBezTo>
                      <a:pt x="1787" y="1181"/>
                      <a:pt x="1787" y="1181"/>
                      <a:pt x="1787" y="1181"/>
                    </a:cubicBezTo>
                    <a:cubicBezTo>
                      <a:pt x="1787" y="1183"/>
                      <a:pt x="1787" y="1183"/>
                      <a:pt x="1787" y="1183"/>
                    </a:cubicBezTo>
                    <a:cubicBezTo>
                      <a:pt x="1789" y="1185"/>
                      <a:pt x="1789" y="1185"/>
                      <a:pt x="1789" y="1185"/>
                    </a:cubicBezTo>
                    <a:cubicBezTo>
                      <a:pt x="1790" y="1185"/>
                      <a:pt x="1790" y="1185"/>
                      <a:pt x="1790" y="1185"/>
                    </a:cubicBezTo>
                    <a:cubicBezTo>
                      <a:pt x="1792" y="1187"/>
                      <a:pt x="1792" y="1187"/>
                      <a:pt x="1792" y="1187"/>
                    </a:cubicBezTo>
                    <a:cubicBezTo>
                      <a:pt x="1792" y="1189"/>
                      <a:pt x="1792" y="1189"/>
                      <a:pt x="1792" y="1189"/>
                    </a:cubicBezTo>
                    <a:cubicBezTo>
                      <a:pt x="1796" y="1191"/>
                      <a:pt x="1796" y="1191"/>
                      <a:pt x="1796" y="1191"/>
                    </a:cubicBezTo>
                    <a:cubicBezTo>
                      <a:pt x="1797" y="1192"/>
                      <a:pt x="1797" y="1192"/>
                      <a:pt x="1797" y="1192"/>
                    </a:cubicBezTo>
                    <a:cubicBezTo>
                      <a:pt x="1799" y="1192"/>
                      <a:pt x="1799" y="1192"/>
                      <a:pt x="1799" y="1192"/>
                    </a:cubicBezTo>
                    <a:cubicBezTo>
                      <a:pt x="1801" y="1194"/>
                      <a:pt x="1801" y="1194"/>
                      <a:pt x="1801" y="1194"/>
                    </a:cubicBezTo>
                    <a:cubicBezTo>
                      <a:pt x="1803" y="1194"/>
                      <a:pt x="1803" y="1194"/>
                      <a:pt x="1803" y="1194"/>
                    </a:cubicBezTo>
                    <a:cubicBezTo>
                      <a:pt x="1805" y="1194"/>
                      <a:pt x="1805" y="1194"/>
                      <a:pt x="1805" y="1194"/>
                    </a:cubicBezTo>
                    <a:cubicBezTo>
                      <a:pt x="1808" y="1194"/>
                      <a:pt x="1808" y="1194"/>
                      <a:pt x="1808" y="1194"/>
                    </a:cubicBezTo>
                    <a:cubicBezTo>
                      <a:pt x="1809" y="1192"/>
                      <a:pt x="1809" y="1192"/>
                      <a:pt x="1809" y="1192"/>
                    </a:cubicBezTo>
                    <a:cubicBezTo>
                      <a:pt x="1811" y="1191"/>
                      <a:pt x="1811" y="1191"/>
                      <a:pt x="1811" y="1191"/>
                    </a:cubicBezTo>
                    <a:cubicBezTo>
                      <a:pt x="1812" y="1192"/>
                      <a:pt x="1812" y="1192"/>
                      <a:pt x="1812" y="1192"/>
                    </a:cubicBezTo>
                    <a:cubicBezTo>
                      <a:pt x="1812" y="1195"/>
                      <a:pt x="1812" y="1195"/>
                      <a:pt x="1812" y="1195"/>
                    </a:cubicBezTo>
                    <a:cubicBezTo>
                      <a:pt x="1810" y="1198"/>
                      <a:pt x="1810" y="1198"/>
                      <a:pt x="1810" y="1198"/>
                    </a:cubicBezTo>
                    <a:cubicBezTo>
                      <a:pt x="1810" y="1201"/>
                      <a:pt x="1810" y="1201"/>
                      <a:pt x="1810" y="1201"/>
                    </a:cubicBezTo>
                    <a:cubicBezTo>
                      <a:pt x="1811" y="1203"/>
                      <a:pt x="1811" y="1203"/>
                      <a:pt x="1811" y="1203"/>
                    </a:cubicBezTo>
                    <a:cubicBezTo>
                      <a:pt x="1814" y="1203"/>
                      <a:pt x="1814" y="1203"/>
                      <a:pt x="1814" y="1203"/>
                    </a:cubicBezTo>
                    <a:cubicBezTo>
                      <a:pt x="1814" y="1207"/>
                      <a:pt x="1814" y="1207"/>
                      <a:pt x="1814" y="1207"/>
                    </a:cubicBezTo>
                    <a:cubicBezTo>
                      <a:pt x="1816" y="1210"/>
                      <a:pt x="1816" y="1210"/>
                      <a:pt x="1816" y="1210"/>
                    </a:cubicBezTo>
                    <a:cubicBezTo>
                      <a:pt x="1815" y="1215"/>
                      <a:pt x="1815" y="1215"/>
                      <a:pt x="1815" y="1215"/>
                    </a:cubicBezTo>
                    <a:cubicBezTo>
                      <a:pt x="1814" y="1216"/>
                      <a:pt x="1814" y="1216"/>
                      <a:pt x="1814" y="1216"/>
                    </a:cubicBezTo>
                    <a:cubicBezTo>
                      <a:pt x="1814" y="1219"/>
                      <a:pt x="1814" y="1219"/>
                      <a:pt x="1814" y="1219"/>
                    </a:cubicBezTo>
                    <a:cubicBezTo>
                      <a:pt x="1818" y="1224"/>
                      <a:pt x="1818" y="1224"/>
                      <a:pt x="1818" y="1224"/>
                    </a:cubicBezTo>
                    <a:cubicBezTo>
                      <a:pt x="1819" y="1225"/>
                      <a:pt x="1819" y="1225"/>
                      <a:pt x="1819" y="1225"/>
                    </a:cubicBezTo>
                    <a:cubicBezTo>
                      <a:pt x="1822" y="1230"/>
                      <a:pt x="1822" y="1230"/>
                      <a:pt x="1822" y="1230"/>
                    </a:cubicBezTo>
                    <a:cubicBezTo>
                      <a:pt x="1823" y="1232"/>
                      <a:pt x="1823" y="1232"/>
                      <a:pt x="1823" y="1232"/>
                    </a:cubicBezTo>
                    <a:cubicBezTo>
                      <a:pt x="1826" y="1231"/>
                      <a:pt x="1826" y="1231"/>
                      <a:pt x="1826" y="1231"/>
                    </a:cubicBezTo>
                    <a:cubicBezTo>
                      <a:pt x="1828" y="1229"/>
                      <a:pt x="1828" y="1229"/>
                      <a:pt x="1828" y="1229"/>
                    </a:cubicBezTo>
                    <a:cubicBezTo>
                      <a:pt x="1831" y="1229"/>
                      <a:pt x="1831" y="1229"/>
                      <a:pt x="1831" y="1229"/>
                    </a:cubicBezTo>
                    <a:cubicBezTo>
                      <a:pt x="1832" y="1232"/>
                      <a:pt x="1832" y="1232"/>
                      <a:pt x="1832" y="1232"/>
                    </a:cubicBezTo>
                    <a:cubicBezTo>
                      <a:pt x="1833" y="1235"/>
                      <a:pt x="1833" y="1235"/>
                      <a:pt x="1833" y="1235"/>
                    </a:cubicBezTo>
                    <a:cubicBezTo>
                      <a:pt x="1836" y="1234"/>
                      <a:pt x="1836" y="1234"/>
                      <a:pt x="1836" y="1234"/>
                    </a:cubicBezTo>
                    <a:cubicBezTo>
                      <a:pt x="1837" y="1232"/>
                      <a:pt x="1837" y="1232"/>
                      <a:pt x="1837" y="1232"/>
                    </a:cubicBezTo>
                    <a:cubicBezTo>
                      <a:pt x="1840" y="1233"/>
                      <a:pt x="1840" y="1233"/>
                      <a:pt x="1840" y="1233"/>
                    </a:cubicBezTo>
                    <a:cubicBezTo>
                      <a:pt x="1842" y="1232"/>
                      <a:pt x="1842" y="1232"/>
                      <a:pt x="1842" y="1232"/>
                    </a:cubicBezTo>
                    <a:cubicBezTo>
                      <a:pt x="1847" y="1231"/>
                      <a:pt x="1847" y="1231"/>
                      <a:pt x="1847" y="1231"/>
                    </a:cubicBezTo>
                    <a:cubicBezTo>
                      <a:pt x="1849" y="1228"/>
                      <a:pt x="1849" y="1228"/>
                      <a:pt x="1849" y="1228"/>
                    </a:cubicBezTo>
                    <a:cubicBezTo>
                      <a:pt x="1851" y="1227"/>
                      <a:pt x="1851" y="1227"/>
                      <a:pt x="1851" y="1227"/>
                    </a:cubicBezTo>
                    <a:cubicBezTo>
                      <a:pt x="1851" y="1225"/>
                      <a:pt x="1851" y="1225"/>
                      <a:pt x="1851" y="1225"/>
                    </a:cubicBezTo>
                    <a:cubicBezTo>
                      <a:pt x="1851" y="1221"/>
                      <a:pt x="1851" y="1221"/>
                      <a:pt x="1851" y="1221"/>
                    </a:cubicBezTo>
                    <a:cubicBezTo>
                      <a:pt x="1854" y="1219"/>
                      <a:pt x="1854" y="1219"/>
                      <a:pt x="1854" y="1219"/>
                    </a:cubicBezTo>
                    <a:cubicBezTo>
                      <a:pt x="1854" y="1216"/>
                      <a:pt x="1854" y="1216"/>
                      <a:pt x="1854" y="1216"/>
                    </a:cubicBezTo>
                    <a:cubicBezTo>
                      <a:pt x="1855" y="1213"/>
                      <a:pt x="1855" y="1213"/>
                      <a:pt x="1855" y="1213"/>
                    </a:cubicBezTo>
                    <a:cubicBezTo>
                      <a:pt x="1857" y="1212"/>
                      <a:pt x="1857" y="1212"/>
                      <a:pt x="1857" y="1212"/>
                    </a:cubicBezTo>
                    <a:cubicBezTo>
                      <a:pt x="1861" y="1212"/>
                      <a:pt x="1861" y="1212"/>
                      <a:pt x="1861" y="1212"/>
                    </a:cubicBezTo>
                    <a:cubicBezTo>
                      <a:pt x="1862" y="1208"/>
                      <a:pt x="1862" y="1208"/>
                      <a:pt x="1862" y="1208"/>
                    </a:cubicBezTo>
                    <a:cubicBezTo>
                      <a:pt x="1864" y="1207"/>
                      <a:pt x="1864" y="1207"/>
                      <a:pt x="1864" y="1207"/>
                    </a:cubicBezTo>
                    <a:cubicBezTo>
                      <a:pt x="1866" y="1207"/>
                      <a:pt x="1866" y="1207"/>
                      <a:pt x="1866" y="1207"/>
                    </a:cubicBezTo>
                    <a:cubicBezTo>
                      <a:pt x="1866" y="1203"/>
                      <a:pt x="1866" y="1203"/>
                      <a:pt x="1866" y="1203"/>
                    </a:cubicBezTo>
                    <a:cubicBezTo>
                      <a:pt x="1868" y="1201"/>
                      <a:pt x="1868" y="1201"/>
                      <a:pt x="1868" y="1201"/>
                    </a:cubicBezTo>
                    <a:cubicBezTo>
                      <a:pt x="1871" y="1201"/>
                      <a:pt x="1871" y="1201"/>
                      <a:pt x="1871" y="1201"/>
                    </a:cubicBezTo>
                    <a:cubicBezTo>
                      <a:pt x="1873" y="1199"/>
                      <a:pt x="1873" y="1199"/>
                      <a:pt x="1873" y="1199"/>
                    </a:cubicBezTo>
                    <a:cubicBezTo>
                      <a:pt x="1876" y="1200"/>
                      <a:pt x="1876" y="1200"/>
                      <a:pt x="1876" y="1200"/>
                    </a:cubicBezTo>
                    <a:cubicBezTo>
                      <a:pt x="1878" y="1202"/>
                      <a:pt x="1878" y="1202"/>
                      <a:pt x="1878" y="1202"/>
                    </a:cubicBezTo>
                    <a:cubicBezTo>
                      <a:pt x="1881" y="1202"/>
                      <a:pt x="1881" y="1202"/>
                      <a:pt x="1881" y="1202"/>
                    </a:cubicBezTo>
                    <a:cubicBezTo>
                      <a:pt x="1882" y="1205"/>
                      <a:pt x="1882" y="1205"/>
                      <a:pt x="1882" y="1205"/>
                    </a:cubicBezTo>
                    <a:cubicBezTo>
                      <a:pt x="1884" y="1208"/>
                      <a:pt x="1884" y="1208"/>
                      <a:pt x="1884" y="1208"/>
                    </a:cubicBezTo>
                    <a:cubicBezTo>
                      <a:pt x="1882" y="1211"/>
                      <a:pt x="1882" y="1211"/>
                      <a:pt x="1882" y="1211"/>
                    </a:cubicBezTo>
                    <a:cubicBezTo>
                      <a:pt x="1883" y="1213"/>
                      <a:pt x="1883" y="1213"/>
                      <a:pt x="1883" y="1213"/>
                    </a:cubicBezTo>
                    <a:cubicBezTo>
                      <a:pt x="1886" y="1217"/>
                      <a:pt x="1886" y="1217"/>
                      <a:pt x="1886" y="1217"/>
                    </a:cubicBezTo>
                    <a:cubicBezTo>
                      <a:pt x="1886" y="1220"/>
                      <a:pt x="1886" y="1220"/>
                      <a:pt x="1886" y="1220"/>
                    </a:cubicBezTo>
                    <a:cubicBezTo>
                      <a:pt x="1888" y="1222"/>
                      <a:pt x="1888" y="1222"/>
                      <a:pt x="1888" y="1222"/>
                    </a:cubicBezTo>
                    <a:cubicBezTo>
                      <a:pt x="1890" y="1224"/>
                      <a:pt x="1890" y="1224"/>
                      <a:pt x="1890" y="1224"/>
                    </a:cubicBezTo>
                    <a:cubicBezTo>
                      <a:pt x="1890" y="1228"/>
                      <a:pt x="1890" y="1228"/>
                      <a:pt x="1890" y="1228"/>
                    </a:cubicBezTo>
                    <a:cubicBezTo>
                      <a:pt x="1889" y="1232"/>
                      <a:pt x="1889" y="1232"/>
                      <a:pt x="1889" y="1232"/>
                    </a:cubicBezTo>
                    <a:cubicBezTo>
                      <a:pt x="1889" y="1234"/>
                      <a:pt x="1889" y="1234"/>
                      <a:pt x="1889" y="1234"/>
                    </a:cubicBezTo>
                    <a:cubicBezTo>
                      <a:pt x="1886" y="1234"/>
                      <a:pt x="1886" y="1234"/>
                      <a:pt x="1886" y="1234"/>
                    </a:cubicBezTo>
                    <a:cubicBezTo>
                      <a:pt x="1884" y="1238"/>
                      <a:pt x="1884" y="1238"/>
                      <a:pt x="1884" y="1238"/>
                    </a:cubicBezTo>
                    <a:cubicBezTo>
                      <a:pt x="1884" y="1240"/>
                      <a:pt x="1884" y="1240"/>
                      <a:pt x="1884" y="1240"/>
                    </a:cubicBezTo>
                    <a:cubicBezTo>
                      <a:pt x="1885" y="1243"/>
                      <a:pt x="1885" y="1243"/>
                      <a:pt x="1885" y="1243"/>
                    </a:cubicBezTo>
                    <a:cubicBezTo>
                      <a:pt x="1886" y="1244"/>
                      <a:pt x="1886" y="1244"/>
                      <a:pt x="1886" y="1244"/>
                    </a:cubicBezTo>
                    <a:cubicBezTo>
                      <a:pt x="1886" y="1247"/>
                      <a:pt x="1886" y="1247"/>
                      <a:pt x="1886" y="1247"/>
                    </a:cubicBezTo>
                    <a:cubicBezTo>
                      <a:pt x="1885" y="1251"/>
                      <a:pt x="1885" y="1251"/>
                      <a:pt x="1885" y="1251"/>
                    </a:cubicBezTo>
                    <a:cubicBezTo>
                      <a:pt x="1886" y="1253"/>
                      <a:pt x="1886" y="1253"/>
                      <a:pt x="1886" y="1253"/>
                    </a:cubicBezTo>
                    <a:cubicBezTo>
                      <a:pt x="1887" y="1254"/>
                      <a:pt x="1887" y="1254"/>
                      <a:pt x="1887" y="1254"/>
                    </a:cubicBezTo>
                    <a:cubicBezTo>
                      <a:pt x="1887" y="1256"/>
                      <a:pt x="1887" y="1256"/>
                      <a:pt x="1887" y="1256"/>
                    </a:cubicBezTo>
                    <a:cubicBezTo>
                      <a:pt x="1888" y="1258"/>
                      <a:pt x="1888" y="1258"/>
                      <a:pt x="1888" y="1258"/>
                    </a:cubicBezTo>
                    <a:cubicBezTo>
                      <a:pt x="1888" y="1259"/>
                      <a:pt x="1888" y="1259"/>
                      <a:pt x="1888" y="1259"/>
                    </a:cubicBezTo>
                    <a:cubicBezTo>
                      <a:pt x="1887" y="1260"/>
                      <a:pt x="1887" y="1260"/>
                      <a:pt x="1887" y="1260"/>
                    </a:cubicBezTo>
                    <a:cubicBezTo>
                      <a:pt x="1886" y="1261"/>
                      <a:pt x="1886" y="1261"/>
                      <a:pt x="1886" y="1261"/>
                    </a:cubicBezTo>
                    <a:cubicBezTo>
                      <a:pt x="1886" y="1266"/>
                      <a:pt x="1886" y="1266"/>
                      <a:pt x="1886" y="1266"/>
                    </a:cubicBezTo>
                    <a:cubicBezTo>
                      <a:pt x="1888" y="1271"/>
                      <a:pt x="1888" y="1271"/>
                      <a:pt x="1888" y="1271"/>
                    </a:cubicBezTo>
                    <a:cubicBezTo>
                      <a:pt x="1889" y="1273"/>
                      <a:pt x="1889" y="1273"/>
                      <a:pt x="1889" y="1273"/>
                    </a:cubicBezTo>
                    <a:cubicBezTo>
                      <a:pt x="1889" y="1275"/>
                      <a:pt x="1889" y="1275"/>
                      <a:pt x="1889" y="1275"/>
                    </a:cubicBezTo>
                    <a:cubicBezTo>
                      <a:pt x="1887" y="1276"/>
                      <a:pt x="1887" y="1276"/>
                      <a:pt x="1887" y="1276"/>
                    </a:cubicBezTo>
                    <a:cubicBezTo>
                      <a:pt x="1886" y="1279"/>
                      <a:pt x="1886" y="1279"/>
                      <a:pt x="1886" y="1279"/>
                    </a:cubicBezTo>
                    <a:cubicBezTo>
                      <a:pt x="1887" y="1281"/>
                      <a:pt x="1887" y="1281"/>
                      <a:pt x="1887" y="1281"/>
                    </a:cubicBezTo>
                    <a:cubicBezTo>
                      <a:pt x="1887" y="1284"/>
                      <a:pt x="1887" y="1284"/>
                      <a:pt x="1887" y="1284"/>
                    </a:cubicBezTo>
                    <a:cubicBezTo>
                      <a:pt x="1888" y="1286"/>
                      <a:pt x="1888" y="1286"/>
                      <a:pt x="1888" y="1286"/>
                    </a:cubicBezTo>
                    <a:cubicBezTo>
                      <a:pt x="1886" y="1287"/>
                      <a:pt x="1886" y="1287"/>
                      <a:pt x="1886" y="1287"/>
                    </a:cubicBezTo>
                    <a:cubicBezTo>
                      <a:pt x="1885" y="1289"/>
                      <a:pt x="1885" y="1289"/>
                      <a:pt x="1885" y="1289"/>
                    </a:cubicBezTo>
                    <a:cubicBezTo>
                      <a:pt x="1886" y="1291"/>
                      <a:pt x="1886" y="1291"/>
                      <a:pt x="1886" y="1291"/>
                    </a:cubicBezTo>
                    <a:cubicBezTo>
                      <a:pt x="1887" y="1294"/>
                      <a:pt x="1887" y="1294"/>
                      <a:pt x="1887" y="1294"/>
                    </a:cubicBezTo>
                    <a:cubicBezTo>
                      <a:pt x="1886" y="1296"/>
                      <a:pt x="1886" y="1296"/>
                      <a:pt x="1886" y="1296"/>
                    </a:cubicBezTo>
                    <a:cubicBezTo>
                      <a:pt x="1884" y="1300"/>
                      <a:pt x="1884" y="1300"/>
                      <a:pt x="1884" y="1300"/>
                    </a:cubicBezTo>
                    <a:cubicBezTo>
                      <a:pt x="1885" y="1303"/>
                      <a:pt x="1885" y="1303"/>
                      <a:pt x="1885" y="1303"/>
                    </a:cubicBezTo>
                    <a:cubicBezTo>
                      <a:pt x="1885" y="1305"/>
                      <a:pt x="1885" y="1305"/>
                      <a:pt x="1885" y="1305"/>
                    </a:cubicBezTo>
                    <a:cubicBezTo>
                      <a:pt x="1885" y="1307"/>
                      <a:pt x="1885" y="1307"/>
                      <a:pt x="1885" y="1307"/>
                    </a:cubicBezTo>
                    <a:cubicBezTo>
                      <a:pt x="1885" y="1309"/>
                      <a:pt x="1885" y="1309"/>
                      <a:pt x="1885" y="1309"/>
                    </a:cubicBezTo>
                    <a:cubicBezTo>
                      <a:pt x="1886" y="1311"/>
                      <a:pt x="1886" y="1311"/>
                      <a:pt x="1886" y="1311"/>
                    </a:cubicBezTo>
                    <a:cubicBezTo>
                      <a:pt x="1887" y="1315"/>
                      <a:pt x="1887" y="1315"/>
                      <a:pt x="1887" y="1315"/>
                    </a:cubicBezTo>
                    <a:cubicBezTo>
                      <a:pt x="1885" y="1317"/>
                      <a:pt x="1885" y="1317"/>
                      <a:pt x="1885" y="1317"/>
                    </a:cubicBezTo>
                    <a:cubicBezTo>
                      <a:pt x="1883" y="1317"/>
                      <a:pt x="1883" y="1317"/>
                      <a:pt x="1883" y="1317"/>
                    </a:cubicBezTo>
                    <a:cubicBezTo>
                      <a:pt x="1881" y="1316"/>
                      <a:pt x="1881" y="1316"/>
                      <a:pt x="1881" y="1316"/>
                    </a:cubicBezTo>
                    <a:cubicBezTo>
                      <a:pt x="1870" y="1314"/>
                      <a:pt x="1870" y="1314"/>
                      <a:pt x="1870" y="1314"/>
                    </a:cubicBezTo>
                    <a:cubicBezTo>
                      <a:pt x="1867" y="1313"/>
                      <a:pt x="1867" y="1313"/>
                      <a:pt x="1867" y="1313"/>
                    </a:cubicBezTo>
                    <a:cubicBezTo>
                      <a:pt x="1864" y="1312"/>
                      <a:pt x="1864" y="1312"/>
                      <a:pt x="1864" y="1312"/>
                    </a:cubicBezTo>
                    <a:cubicBezTo>
                      <a:pt x="1863" y="1312"/>
                      <a:pt x="1863" y="1312"/>
                      <a:pt x="1863" y="1312"/>
                    </a:cubicBezTo>
                    <a:cubicBezTo>
                      <a:pt x="1860" y="1318"/>
                      <a:pt x="1860" y="1318"/>
                      <a:pt x="1860" y="1318"/>
                    </a:cubicBezTo>
                    <a:cubicBezTo>
                      <a:pt x="1859" y="1321"/>
                      <a:pt x="1859" y="1321"/>
                      <a:pt x="1859" y="1321"/>
                    </a:cubicBezTo>
                    <a:cubicBezTo>
                      <a:pt x="1857" y="1324"/>
                      <a:pt x="1857" y="1324"/>
                      <a:pt x="1857" y="1324"/>
                    </a:cubicBezTo>
                    <a:cubicBezTo>
                      <a:pt x="1855" y="1324"/>
                      <a:pt x="1855" y="1324"/>
                      <a:pt x="1855" y="1324"/>
                    </a:cubicBezTo>
                    <a:cubicBezTo>
                      <a:pt x="1853" y="1326"/>
                      <a:pt x="1853" y="1326"/>
                      <a:pt x="1853" y="1326"/>
                    </a:cubicBezTo>
                    <a:cubicBezTo>
                      <a:pt x="1852" y="1328"/>
                      <a:pt x="1852" y="1328"/>
                      <a:pt x="1852" y="1328"/>
                    </a:cubicBezTo>
                    <a:cubicBezTo>
                      <a:pt x="1853" y="1332"/>
                      <a:pt x="1853" y="1332"/>
                      <a:pt x="1853" y="1332"/>
                    </a:cubicBezTo>
                    <a:cubicBezTo>
                      <a:pt x="1858" y="1340"/>
                      <a:pt x="1858" y="1340"/>
                      <a:pt x="1858" y="1340"/>
                    </a:cubicBezTo>
                    <a:cubicBezTo>
                      <a:pt x="1859" y="1343"/>
                      <a:pt x="1859" y="1343"/>
                      <a:pt x="1859" y="1343"/>
                    </a:cubicBezTo>
                    <a:cubicBezTo>
                      <a:pt x="1860" y="1346"/>
                      <a:pt x="1860" y="1346"/>
                      <a:pt x="1860" y="1346"/>
                    </a:cubicBezTo>
                    <a:cubicBezTo>
                      <a:pt x="1862" y="1349"/>
                      <a:pt x="1862" y="1349"/>
                      <a:pt x="1862" y="1349"/>
                    </a:cubicBezTo>
                    <a:cubicBezTo>
                      <a:pt x="1862" y="1353"/>
                      <a:pt x="1862" y="1353"/>
                      <a:pt x="1862" y="1353"/>
                    </a:cubicBezTo>
                    <a:cubicBezTo>
                      <a:pt x="1862" y="1359"/>
                      <a:pt x="1862" y="1359"/>
                      <a:pt x="1862" y="1359"/>
                    </a:cubicBezTo>
                    <a:cubicBezTo>
                      <a:pt x="1863" y="1362"/>
                      <a:pt x="1863" y="1362"/>
                      <a:pt x="1863" y="1362"/>
                    </a:cubicBezTo>
                    <a:cubicBezTo>
                      <a:pt x="1863" y="1370"/>
                      <a:pt x="1863" y="1370"/>
                      <a:pt x="1863" y="1370"/>
                    </a:cubicBezTo>
                    <a:cubicBezTo>
                      <a:pt x="1865" y="1372"/>
                      <a:pt x="1865" y="1372"/>
                      <a:pt x="1865" y="1372"/>
                    </a:cubicBezTo>
                    <a:cubicBezTo>
                      <a:pt x="1865" y="1375"/>
                      <a:pt x="1865" y="1375"/>
                      <a:pt x="1865" y="1375"/>
                    </a:cubicBezTo>
                    <a:cubicBezTo>
                      <a:pt x="1865" y="1379"/>
                      <a:pt x="1865" y="1379"/>
                      <a:pt x="1865" y="1379"/>
                    </a:cubicBezTo>
                    <a:cubicBezTo>
                      <a:pt x="1864" y="1381"/>
                      <a:pt x="1864" y="1381"/>
                      <a:pt x="1864" y="1381"/>
                    </a:cubicBezTo>
                    <a:cubicBezTo>
                      <a:pt x="1864" y="1384"/>
                      <a:pt x="1864" y="1384"/>
                      <a:pt x="1864" y="1384"/>
                    </a:cubicBezTo>
                    <a:cubicBezTo>
                      <a:pt x="1865" y="1387"/>
                      <a:pt x="1865" y="1387"/>
                      <a:pt x="1865" y="1387"/>
                    </a:cubicBezTo>
                    <a:cubicBezTo>
                      <a:pt x="1865" y="1390"/>
                      <a:pt x="1865" y="1390"/>
                      <a:pt x="1865" y="1390"/>
                    </a:cubicBezTo>
                    <a:cubicBezTo>
                      <a:pt x="1863" y="1391"/>
                      <a:pt x="1863" y="1391"/>
                      <a:pt x="1863" y="1391"/>
                    </a:cubicBezTo>
                    <a:cubicBezTo>
                      <a:pt x="1859" y="1390"/>
                      <a:pt x="1859" y="1390"/>
                      <a:pt x="1859" y="1390"/>
                    </a:cubicBezTo>
                    <a:cubicBezTo>
                      <a:pt x="1857" y="1392"/>
                      <a:pt x="1857" y="1392"/>
                      <a:pt x="1857" y="1392"/>
                    </a:cubicBezTo>
                    <a:cubicBezTo>
                      <a:pt x="1857" y="1393"/>
                      <a:pt x="1857" y="1393"/>
                      <a:pt x="1857" y="1393"/>
                    </a:cubicBezTo>
                    <a:cubicBezTo>
                      <a:pt x="1857" y="1397"/>
                      <a:pt x="1857" y="1397"/>
                      <a:pt x="1857" y="1397"/>
                    </a:cubicBezTo>
                    <a:cubicBezTo>
                      <a:pt x="1859" y="1398"/>
                      <a:pt x="1859" y="1398"/>
                      <a:pt x="1859" y="1398"/>
                    </a:cubicBezTo>
                    <a:cubicBezTo>
                      <a:pt x="1859" y="1401"/>
                      <a:pt x="1859" y="1401"/>
                      <a:pt x="1859" y="1401"/>
                    </a:cubicBezTo>
                    <a:cubicBezTo>
                      <a:pt x="1858" y="1402"/>
                      <a:pt x="1858" y="1402"/>
                      <a:pt x="1858" y="1402"/>
                    </a:cubicBezTo>
                    <a:cubicBezTo>
                      <a:pt x="1861" y="1407"/>
                      <a:pt x="1861" y="1407"/>
                      <a:pt x="1861" y="1407"/>
                    </a:cubicBezTo>
                    <a:cubicBezTo>
                      <a:pt x="1863" y="1407"/>
                      <a:pt x="1863" y="1407"/>
                      <a:pt x="1863" y="1407"/>
                    </a:cubicBezTo>
                    <a:cubicBezTo>
                      <a:pt x="1864" y="1401"/>
                      <a:pt x="1864" y="1401"/>
                      <a:pt x="1864" y="1401"/>
                    </a:cubicBezTo>
                    <a:cubicBezTo>
                      <a:pt x="1869" y="1400"/>
                      <a:pt x="1869" y="1400"/>
                      <a:pt x="1869" y="1400"/>
                    </a:cubicBezTo>
                    <a:cubicBezTo>
                      <a:pt x="1870" y="1402"/>
                      <a:pt x="1870" y="1402"/>
                      <a:pt x="1870" y="1402"/>
                    </a:cubicBezTo>
                    <a:cubicBezTo>
                      <a:pt x="1872" y="1395"/>
                      <a:pt x="1872" y="1395"/>
                      <a:pt x="1872" y="1395"/>
                    </a:cubicBezTo>
                    <a:cubicBezTo>
                      <a:pt x="1874" y="1393"/>
                      <a:pt x="1874" y="1393"/>
                      <a:pt x="1874" y="1393"/>
                    </a:cubicBezTo>
                    <a:cubicBezTo>
                      <a:pt x="1874" y="1385"/>
                      <a:pt x="1874" y="1385"/>
                      <a:pt x="1874" y="1385"/>
                    </a:cubicBezTo>
                    <a:cubicBezTo>
                      <a:pt x="1878" y="1382"/>
                      <a:pt x="1878" y="1382"/>
                      <a:pt x="1878" y="1382"/>
                    </a:cubicBezTo>
                    <a:cubicBezTo>
                      <a:pt x="1877" y="1378"/>
                      <a:pt x="1877" y="1378"/>
                      <a:pt x="1877" y="1378"/>
                    </a:cubicBezTo>
                    <a:cubicBezTo>
                      <a:pt x="1879" y="1375"/>
                      <a:pt x="1879" y="1375"/>
                      <a:pt x="1879" y="1375"/>
                    </a:cubicBezTo>
                    <a:cubicBezTo>
                      <a:pt x="1882" y="1378"/>
                      <a:pt x="1882" y="1378"/>
                      <a:pt x="1882" y="1378"/>
                    </a:cubicBezTo>
                    <a:cubicBezTo>
                      <a:pt x="1887" y="1376"/>
                      <a:pt x="1887" y="1376"/>
                      <a:pt x="1887" y="1376"/>
                    </a:cubicBezTo>
                    <a:cubicBezTo>
                      <a:pt x="1889" y="1378"/>
                      <a:pt x="1889" y="1378"/>
                      <a:pt x="1889" y="1378"/>
                    </a:cubicBezTo>
                    <a:cubicBezTo>
                      <a:pt x="1889" y="1386"/>
                      <a:pt x="1889" y="1386"/>
                      <a:pt x="1889" y="1386"/>
                    </a:cubicBezTo>
                    <a:cubicBezTo>
                      <a:pt x="1895" y="1388"/>
                      <a:pt x="1895" y="1388"/>
                      <a:pt x="1895" y="1388"/>
                    </a:cubicBezTo>
                    <a:cubicBezTo>
                      <a:pt x="1901" y="1392"/>
                      <a:pt x="1901" y="1392"/>
                      <a:pt x="1901" y="1392"/>
                    </a:cubicBezTo>
                    <a:cubicBezTo>
                      <a:pt x="1903" y="1389"/>
                      <a:pt x="1903" y="1389"/>
                      <a:pt x="1903" y="1389"/>
                    </a:cubicBezTo>
                    <a:cubicBezTo>
                      <a:pt x="1905" y="1392"/>
                      <a:pt x="1905" y="1392"/>
                      <a:pt x="1905" y="1392"/>
                    </a:cubicBezTo>
                    <a:cubicBezTo>
                      <a:pt x="1909" y="1387"/>
                      <a:pt x="1909" y="1387"/>
                      <a:pt x="1909" y="1387"/>
                    </a:cubicBezTo>
                    <a:cubicBezTo>
                      <a:pt x="1914" y="1386"/>
                      <a:pt x="1914" y="1386"/>
                      <a:pt x="1914" y="1386"/>
                    </a:cubicBezTo>
                    <a:cubicBezTo>
                      <a:pt x="1915" y="1383"/>
                      <a:pt x="1915" y="1383"/>
                      <a:pt x="1915" y="1383"/>
                    </a:cubicBezTo>
                    <a:cubicBezTo>
                      <a:pt x="1917" y="1383"/>
                      <a:pt x="1917" y="1383"/>
                      <a:pt x="1917" y="1383"/>
                    </a:cubicBezTo>
                    <a:cubicBezTo>
                      <a:pt x="1920" y="1377"/>
                      <a:pt x="1920" y="1377"/>
                      <a:pt x="1920" y="1377"/>
                    </a:cubicBezTo>
                    <a:cubicBezTo>
                      <a:pt x="1926" y="1368"/>
                      <a:pt x="1926" y="1368"/>
                      <a:pt x="1926" y="1368"/>
                    </a:cubicBezTo>
                    <a:cubicBezTo>
                      <a:pt x="1925" y="1366"/>
                      <a:pt x="1925" y="1366"/>
                      <a:pt x="1925" y="1366"/>
                    </a:cubicBezTo>
                    <a:cubicBezTo>
                      <a:pt x="1929" y="1364"/>
                      <a:pt x="1929" y="1364"/>
                      <a:pt x="1929" y="1364"/>
                    </a:cubicBezTo>
                    <a:cubicBezTo>
                      <a:pt x="1929" y="1359"/>
                      <a:pt x="1929" y="1359"/>
                      <a:pt x="1929" y="1359"/>
                    </a:cubicBezTo>
                    <a:cubicBezTo>
                      <a:pt x="1928" y="1354"/>
                      <a:pt x="1928" y="1354"/>
                      <a:pt x="1928" y="1354"/>
                    </a:cubicBezTo>
                    <a:cubicBezTo>
                      <a:pt x="1931" y="1355"/>
                      <a:pt x="1931" y="1355"/>
                      <a:pt x="1931" y="1355"/>
                    </a:cubicBezTo>
                    <a:cubicBezTo>
                      <a:pt x="1931" y="1356"/>
                      <a:pt x="1931" y="1356"/>
                      <a:pt x="1931" y="1356"/>
                    </a:cubicBezTo>
                    <a:cubicBezTo>
                      <a:pt x="1935" y="1349"/>
                      <a:pt x="1935" y="1349"/>
                      <a:pt x="1935" y="1349"/>
                    </a:cubicBezTo>
                    <a:cubicBezTo>
                      <a:pt x="1934" y="1345"/>
                      <a:pt x="1934" y="1345"/>
                      <a:pt x="1934" y="1345"/>
                    </a:cubicBezTo>
                    <a:cubicBezTo>
                      <a:pt x="1935" y="1344"/>
                      <a:pt x="1935" y="1344"/>
                      <a:pt x="1935" y="1344"/>
                    </a:cubicBezTo>
                    <a:cubicBezTo>
                      <a:pt x="1935" y="1337"/>
                      <a:pt x="1935" y="1337"/>
                      <a:pt x="1935" y="1337"/>
                    </a:cubicBezTo>
                    <a:cubicBezTo>
                      <a:pt x="1938" y="1335"/>
                      <a:pt x="1938" y="1335"/>
                      <a:pt x="1938" y="1335"/>
                    </a:cubicBezTo>
                    <a:cubicBezTo>
                      <a:pt x="1938" y="1331"/>
                      <a:pt x="1938" y="1331"/>
                      <a:pt x="1938" y="1331"/>
                    </a:cubicBezTo>
                    <a:cubicBezTo>
                      <a:pt x="1943" y="1327"/>
                      <a:pt x="1943" y="1327"/>
                      <a:pt x="1943" y="1327"/>
                    </a:cubicBezTo>
                    <a:cubicBezTo>
                      <a:pt x="1944" y="1325"/>
                      <a:pt x="1944" y="1325"/>
                      <a:pt x="1944" y="1325"/>
                    </a:cubicBezTo>
                    <a:cubicBezTo>
                      <a:pt x="1943" y="1323"/>
                      <a:pt x="1943" y="1323"/>
                      <a:pt x="1943" y="1323"/>
                    </a:cubicBezTo>
                    <a:cubicBezTo>
                      <a:pt x="1943" y="1318"/>
                      <a:pt x="1943" y="1318"/>
                      <a:pt x="1943" y="1318"/>
                    </a:cubicBezTo>
                    <a:cubicBezTo>
                      <a:pt x="1945" y="1316"/>
                      <a:pt x="1945" y="1316"/>
                      <a:pt x="1945" y="1316"/>
                    </a:cubicBezTo>
                    <a:cubicBezTo>
                      <a:pt x="1949" y="1298"/>
                      <a:pt x="1949" y="1298"/>
                      <a:pt x="1949" y="1298"/>
                    </a:cubicBezTo>
                    <a:cubicBezTo>
                      <a:pt x="1953" y="1292"/>
                      <a:pt x="1953" y="1292"/>
                      <a:pt x="1953" y="1292"/>
                    </a:cubicBezTo>
                    <a:cubicBezTo>
                      <a:pt x="1953" y="1288"/>
                      <a:pt x="1953" y="1288"/>
                      <a:pt x="1953" y="1288"/>
                    </a:cubicBezTo>
                    <a:cubicBezTo>
                      <a:pt x="1957" y="1284"/>
                      <a:pt x="1957" y="1284"/>
                      <a:pt x="1957" y="1284"/>
                    </a:cubicBezTo>
                    <a:cubicBezTo>
                      <a:pt x="1957" y="1279"/>
                      <a:pt x="1957" y="1279"/>
                      <a:pt x="1957" y="1279"/>
                    </a:cubicBezTo>
                    <a:cubicBezTo>
                      <a:pt x="1962" y="1272"/>
                      <a:pt x="1962" y="1272"/>
                      <a:pt x="1962" y="1272"/>
                    </a:cubicBezTo>
                    <a:cubicBezTo>
                      <a:pt x="1962" y="1268"/>
                      <a:pt x="1962" y="1268"/>
                      <a:pt x="1962" y="1268"/>
                    </a:cubicBezTo>
                    <a:cubicBezTo>
                      <a:pt x="1960" y="1267"/>
                      <a:pt x="1960" y="1267"/>
                      <a:pt x="1960" y="1267"/>
                    </a:cubicBezTo>
                    <a:cubicBezTo>
                      <a:pt x="1959" y="1261"/>
                      <a:pt x="1959" y="1261"/>
                      <a:pt x="1959" y="1261"/>
                    </a:cubicBezTo>
                    <a:cubicBezTo>
                      <a:pt x="1963" y="1257"/>
                      <a:pt x="1963" y="1257"/>
                      <a:pt x="1963" y="1257"/>
                    </a:cubicBezTo>
                    <a:cubicBezTo>
                      <a:pt x="1961" y="1247"/>
                      <a:pt x="1961" y="1247"/>
                      <a:pt x="1961" y="1247"/>
                    </a:cubicBezTo>
                    <a:cubicBezTo>
                      <a:pt x="1964" y="1242"/>
                      <a:pt x="1964" y="1242"/>
                      <a:pt x="1964" y="1242"/>
                    </a:cubicBezTo>
                    <a:cubicBezTo>
                      <a:pt x="1964" y="1239"/>
                      <a:pt x="1964" y="1239"/>
                      <a:pt x="1964" y="1239"/>
                    </a:cubicBezTo>
                    <a:cubicBezTo>
                      <a:pt x="1962" y="1239"/>
                      <a:pt x="1962" y="1239"/>
                      <a:pt x="1962" y="1239"/>
                    </a:cubicBezTo>
                    <a:cubicBezTo>
                      <a:pt x="1965" y="1232"/>
                      <a:pt x="1965" y="1232"/>
                      <a:pt x="1965" y="1232"/>
                    </a:cubicBezTo>
                    <a:cubicBezTo>
                      <a:pt x="1965" y="1226"/>
                      <a:pt x="1965" y="1226"/>
                      <a:pt x="1965" y="1226"/>
                    </a:cubicBezTo>
                    <a:cubicBezTo>
                      <a:pt x="1968" y="1222"/>
                      <a:pt x="1968" y="1222"/>
                      <a:pt x="1968" y="1222"/>
                    </a:cubicBezTo>
                    <a:cubicBezTo>
                      <a:pt x="1969" y="1216"/>
                      <a:pt x="1969" y="1216"/>
                      <a:pt x="1969" y="1216"/>
                    </a:cubicBezTo>
                    <a:cubicBezTo>
                      <a:pt x="1968" y="1215"/>
                      <a:pt x="1968" y="1215"/>
                      <a:pt x="1968" y="1215"/>
                    </a:cubicBezTo>
                    <a:cubicBezTo>
                      <a:pt x="1967" y="1208"/>
                      <a:pt x="1967" y="1208"/>
                      <a:pt x="1967" y="1208"/>
                    </a:cubicBezTo>
                    <a:cubicBezTo>
                      <a:pt x="1969" y="1201"/>
                      <a:pt x="1969" y="1201"/>
                      <a:pt x="1969" y="1201"/>
                    </a:cubicBezTo>
                    <a:cubicBezTo>
                      <a:pt x="1970" y="1194"/>
                      <a:pt x="1970" y="1194"/>
                      <a:pt x="1970" y="1194"/>
                    </a:cubicBezTo>
                    <a:cubicBezTo>
                      <a:pt x="1975" y="1188"/>
                      <a:pt x="1975" y="1188"/>
                      <a:pt x="1975" y="1188"/>
                    </a:cubicBezTo>
                    <a:cubicBezTo>
                      <a:pt x="1975" y="1182"/>
                      <a:pt x="1975" y="1182"/>
                      <a:pt x="1975" y="1182"/>
                    </a:cubicBezTo>
                    <a:cubicBezTo>
                      <a:pt x="1973" y="1178"/>
                      <a:pt x="1973" y="1178"/>
                      <a:pt x="1973" y="1178"/>
                    </a:cubicBezTo>
                    <a:cubicBezTo>
                      <a:pt x="1973" y="1171"/>
                      <a:pt x="1973" y="1171"/>
                      <a:pt x="1973" y="1171"/>
                    </a:cubicBezTo>
                    <a:cubicBezTo>
                      <a:pt x="1974" y="1169"/>
                      <a:pt x="1974" y="1169"/>
                      <a:pt x="1974" y="1169"/>
                    </a:cubicBezTo>
                    <a:cubicBezTo>
                      <a:pt x="1974" y="1164"/>
                      <a:pt x="1974" y="1164"/>
                      <a:pt x="1974" y="1164"/>
                    </a:cubicBezTo>
                    <a:cubicBezTo>
                      <a:pt x="1971" y="1165"/>
                      <a:pt x="1971" y="1165"/>
                      <a:pt x="1971" y="1165"/>
                    </a:cubicBezTo>
                    <a:cubicBezTo>
                      <a:pt x="1970" y="1154"/>
                      <a:pt x="1970" y="1154"/>
                      <a:pt x="1970" y="1154"/>
                    </a:cubicBezTo>
                    <a:cubicBezTo>
                      <a:pt x="1970" y="1151"/>
                      <a:pt x="1970" y="1151"/>
                      <a:pt x="1970" y="1151"/>
                    </a:cubicBezTo>
                    <a:cubicBezTo>
                      <a:pt x="1969" y="1148"/>
                      <a:pt x="1969" y="1148"/>
                      <a:pt x="1969" y="1148"/>
                    </a:cubicBezTo>
                    <a:cubicBezTo>
                      <a:pt x="1970" y="1140"/>
                      <a:pt x="1970" y="1140"/>
                      <a:pt x="1970" y="1140"/>
                    </a:cubicBezTo>
                    <a:cubicBezTo>
                      <a:pt x="1965" y="1133"/>
                      <a:pt x="1965" y="1133"/>
                      <a:pt x="1965" y="1133"/>
                    </a:cubicBezTo>
                    <a:cubicBezTo>
                      <a:pt x="1963" y="1133"/>
                      <a:pt x="1963" y="1133"/>
                      <a:pt x="1963" y="1133"/>
                    </a:cubicBezTo>
                    <a:cubicBezTo>
                      <a:pt x="1961" y="1129"/>
                      <a:pt x="1961" y="1129"/>
                      <a:pt x="1961" y="1129"/>
                    </a:cubicBezTo>
                    <a:cubicBezTo>
                      <a:pt x="1963" y="1127"/>
                      <a:pt x="1963" y="1127"/>
                      <a:pt x="1963" y="1127"/>
                    </a:cubicBezTo>
                    <a:cubicBezTo>
                      <a:pt x="1965" y="1122"/>
                      <a:pt x="1965" y="1122"/>
                      <a:pt x="1965" y="1122"/>
                    </a:cubicBezTo>
                    <a:cubicBezTo>
                      <a:pt x="1965" y="1120"/>
                      <a:pt x="1965" y="1120"/>
                      <a:pt x="1965" y="1120"/>
                    </a:cubicBezTo>
                    <a:cubicBezTo>
                      <a:pt x="1962" y="1123"/>
                      <a:pt x="1962" y="1123"/>
                      <a:pt x="1962" y="1123"/>
                    </a:cubicBezTo>
                    <a:cubicBezTo>
                      <a:pt x="1959" y="1122"/>
                      <a:pt x="1959" y="1122"/>
                      <a:pt x="1959" y="1122"/>
                    </a:cubicBezTo>
                    <a:cubicBezTo>
                      <a:pt x="1955" y="1108"/>
                      <a:pt x="1955" y="1108"/>
                      <a:pt x="1955" y="1108"/>
                    </a:cubicBezTo>
                    <a:cubicBezTo>
                      <a:pt x="1955" y="1104"/>
                      <a:pt x="1955" y="1104"/>
                      <a:pt x="1955" y="1104"/>
                    </a:cubicBezTo>
                    <a:cubicBezTo>
                      <a:pt x="1955" y="1101"/>
                      <a:pt x="1955" y="1101"/>
                      <a:pt x="1955" y="1101"/>
                    </a:cubicBezTo>
                    <a:cubicBezTo>
                      <a:pt x="1954" y="1093"/>
                      <a:pt x="1954" y="1093"/>
                      <a:pt x="1954" y="1093"/>
                    </a:cubicBezTo>
                    <a:cubicBezTo>
                      <a:pt x="1955" y="1090"/>
                      <a:pt x="1955" y="1090"/>
                      <a:pt x="1955" y="1090"/>
                    </a:cubicBezTo>
                    <a:cubicBezTo>
                      <a:pt x="1952" y="1079"/>
                      <a:pt x="1952" y="1079"/>
                      <a:pt x="1952" y="1079"/>
                    </a:cubicBezTo>
                    <a:cubicBezTo>
                      <a:pt x="1954" y="1076"/>
                      <a:pt x="1954" y="1076"/>
                      <a:pt x="1954" y="1076"/>
                    </a:cubicBezTo>
                    <a:cubicBezTo>
                      <a:pt x="1953" y="1075"/>
                      <a:pt x="1953" y="1075"/>
                      <a:pt x="1953" y="1075"/>
                    </a:cubicBezTo>
                    <a:cubicBezTo>
                      <a:pt x="1953" y="1072"/>
                      <a:pt x="1953" y="1072"/>
                      <a:pt x="1953" y="1072"/>
                    </a:cubicBezTo>
                    <a:cubicBezTo>
                      <a:pt x="1954" y="1070"/>
                      <a:pt x="1954" y="1070"/>
                      <a:pt x="1954" y="1070"/>
                    </a:cubicBezTo>
                    <a:cubicBezTo>
                      <a:pt x="1952" y="1068"/>
                      <a:pt x="1952" y="1068"/>
                      <a:pt x="1952" y="1068"/>
                    </a:cubicBezTo>
                    <a:cubicBezTo>
                      <a:pt x="1954" y="1064"/>
                      <a:pt x="1954" y="1064"/>
                      <a:pt x="1954" y="1064"/>
                    </a:cubicBezTo>
                    <a:cubicBezTo>
                      <a:pt x="1953" y="1060"/>
                      <a:pt x="1953" y="1060"/>
                      <a:pt x="1953" y="1060"/>
                    </a:cubicBezTo>
                    <a:cubicBezTo>
                      <a:pt x="1953" y="1057"/>
                      <a:pt x="1953" y="1057"/>
                      <a:pt x="1953" y="1057"/>
                    </a:cubicBezTo>
                    <a:cubicBezTo>
                      <a:pt x="1955" y="1054"/>
                      <a:pt x="1955" y="1054"/>
                      <a:pt x="1955" y="1054"/>
                    </a:cubicBezTo>
                    <a:cubicBezTo>
                      <a:pt x="1952" y="1051"/>
                      <a:pt x="1952" y="1051"/>
                      <a:pt x="1952" y="1051"/>
                    </a:cubicBezTo>
                    <a:cubicBezTo>
                      <a:pt x="1952" y="1046"/>
                      <a:pt x="1952" y="1046"/>
                      <a:pt x="1952" y="1046"/>
                    </a:cubicBezTo>
                    <a:cubicBezTo>
                      <a:pt x="1953" y="1043"/>
                      <a:pt x="1953" y="1043"/>
                      <a:pt x="1953" y="1043"/>
                    </a:cubicBezTo>
                    <a:cubicBezTo>
                      <a:pt x="1953" y="1040"/>
                      <a:pt x="1953" y="1040"/>
                      <a:pt x="1953" y="1040"/>
                    </a:cubicBezTo>
                    <a:cubicBezTo>
                      <a:pt x="1950" y="1042"/>
                      <a:pt x="1950" y="1042"/>
                      <a:pt x="1950" y="1042"/>
                    </a:cubicBezTo>
                    <a:cubicBezTo>
                      <a:pt x="1947" y="1041"/>
                      <a:pt x="1947" y="1041"/>
                      <a:pt x="1947" y="1041"/>
                    </a:cubicBezTo>
                    <a:cubicBezTo>
                      <a:pt x="1943" y="1037"/>
                      <a:pt x="1943" y="1037"/>
                      <a:pt x="1943" y="1037"/>
                    </a:cubicBezTo>
                    <a:cubicBezTo>
                      <a:pt x="1944" y="1032"/>
                      <a:pt x="1944" y="1032"/>
                      <a:pt x="1944" y="1032"/>
                    </a:cubicBezTo>
                    <a:cubicBezTo>
                      <a:pt x="1946" y="1029"/>
                      <a:pt x="1946" y="1029"/>
                      <a:pt x="1946" y="1029"/>
                    </a:cubicBezTo>
                    <a:cubicBezTo>
                      <a:pt x="1945" y="1025"/>
                      <a:pt x="1945" y="1025"/>
                      <a:pt x="1945" y="1025"/>
                    </a:cubicBezTo>
                    <a:cubicBezTo>
                      <a:pt x="1941" y="1018"/>
                      <a:pt x="1941" y="1018"/>
                      <a:pt x="1941" y="1018"/>
                    </a:cubicBezTo>
                    <a:cubicBezTo>
                      <a:pt x="1938" y="1018"/>
                      <a:pt x="1938" y="1018"/>
                      <a:pt x="1938" y="1018"/>
                    </a:cubicBezTo>
                    <a:cubicBezTo>
                      <a:pt x="1934" y="1013"/>
                      <a:pt x="1934" y="1013"/>
                      <a:pt x="1934" y="1013"/>
                    </a:cubicBezTo>
                    <a:cubicBezTo>
                      <a:pt x="1937" y="1012"/>
                      <a:pt x="1937" y="1012"/>
                      <a:pt x="1937" y="1012"/>
                    </a:cubicBezTo>
                    <a:cubicBezTo>
                      <a:pt x="1937" y="1008"/>
                      <a:pt x="1937" y="1008"/>
                      <a:pt x="1937" y="1008"/>
                    </a:cubicBezTo>
                    <a:cubicBezTo>
                      <a:pt x="1939" y="1004"/>
                      <a:pt x="1939" y="1004"/>
                      <a:pt x="1939" y="1004"/>
                    </a:cubicBezTo>
                    <a:cubicBezTo>
                      <a:pt x="1936" y="997"/>
                      <a:pt x="1936" y="997"/>
                      <a:pt x="1936" y="997"/>
                    </a:cubicBezTo>
                    <a:cubicBezTo>
                      <a:pt x="1934" y="997"/>
                      <a:pt x="1934" y="997"/>
                      <a:pt x="1934" y="997"/>
                    </a:cubicBezTo>
                    <a:cubicBezTo>
                      <a:pt x="1932" y="994"/>
                      <a:pt x="1932" y="994"/>
                      <a:pt x="1932" y="994"/>
                    </a:cubicBezTo>
                    <a:cubicBezTo>
                      <a:pt x="1929" y="993"/>
                      <a:pt x="1929" y="993"/>
                      <a:pt x="1929" y="993"/>
                    </a:cubicBezTo>
                    <a:cubicBezTo>
                      <a:pt x="1928" y="991"/>
                      <a:pt x="1928" y="991"/>
                      <a:pt x="1928" y="991"/>
                    </a:cubicBezTo>
                    <a:cubicBezTo>
                      <a:pt x="1920" y="987"/>
                      <a:pt x="1920" y="987"/>
                      <a:pt x="1920" y="987"/>
                    </a:cubicBezTo>
                    <a:cubicBezTo>
                      <a:pt x="1918" y="984"/>
                      <a:pt x="1918" y="984"/>
                      <a:pt x="1918" y="984"/>
                    </a:cubicBezTo>
                    <a:cubicBezTo>
                      <a:pt x="1913" y="983"/>
                      <a:pt x="1913" y="983"/>
                      <a:pt x="1913" y="983"/>
                    </a:cubicBezTo>
                    <a:cubicBezTo>
                      <a:pt x="1911" y="981"/>
                      <a:pt x="1911" y="981"/>
                      <a:pt x="1911" y="981"/>
                    </a:cubicBezTo>
                    <a:cubicBezTo>
                      <a:pt x="1909" y="976"/>
                      <a:pt x="1909" y="976"/>
                      <a:pt x="1909" y="976"/>
                    </a:cubicBezTo>
                    <a:cubicBezTo>
                      <a:pt x="1906" y="973"/>
                      <a:pt x="1906" y="973"/>
                      <a:pt x="1906" y="973"/>
                    </a:cubicBezTo>
                    <a:cubicBezTo>
                      <a:pt x="1902" y="973"/>
                      <a:pt x="1902" y="973"/>
                      <a:pt x="1902" y="973"/>
                    </a:cubicBezTo>
                    <a:cubicBezTo>
                      <a:pt x="1898" y="969"/>
                      <a:pt x="1898" y="969"/>
                      <a:pt x="1898" y="969"/>
                    </a:cubicBezTo>
                    <a:cubicBezTo>
                      <a:pt x="1893" y="973"/>
                      <a:pt x="1893" y="973"/>
                      <a:pt x="1893" y="973"/>
                    </a:cubicBezTo>
                    <a:cubicBezTo>
                      <a:pt x="1890" y="973"/>
                      <a:pt x="1890" y="973"/>
                      <a:pt x="1890" y="973"/>
                    </a:cubicBezTo>
                    <a:cubicBezTo>
                      <a:pt x="1888" y="976"/>
                      <a:pt x="1888" y="976"/>
                      <a:pt x="1888" y="976"/>
                    </a:cubicBezTo>
                    <a:cubicBezTo>
                      <a:pt x="1886" y="976"/>
                      <a:pt x="1886" y="976"/>
                      <a:pt x="1886" y="976"/>
                    </a:cubicBezTo>
                    <a:cubicBezTo>
                      <a:pt x="1885" y="974"/>
                      <a:pt x="1885" y="974"/>
                      <a:pt x="1885" y="974"/>
                    </a:cubicBezTo>
                    <a:cubicBezTo>
                      <a:pt x="1885" y="972"/>
                      <a:pt x="1885" y="972"/>
                      <a:pt x="1885" y="972"/>
                    </a:cubicBezTo>
                    <a:cubicBezTo>
                      <a:pt x="1882" y="970"/>
                      <a:pt x="1882" y="970"/>
                      <a:pt x="1882" y="970"/>
                    </a:cubicBezTo>
                    <a:cubicBezTo>
                      <a:pt x="1878" y="970"/>
                      <a:pt x="1878" y="970"/>
                      <a:pt x="1878" y="970"/>
                    </a:cubicBezTo>
                    <a:cubicBezTo>
                      <a:pt x="1880" y="977"/>
                      <a:pt x="1880" y="977"/>
                      <a:pt x="1880" y="977"/>
                    </a:cubicBezTo>
                    <a:cubicBezTo>
                      <a:pt x="1883" y="981"/>
                      <a:pt x="1883" y="981"/>
                      <a:pt x="1883" y="981"/>
                    </a:cubicBezTo>
                    <a:cubicBezTo>
                      <a:pt x="1882" y="985"/>
                      <a:pt x="1882" y="985"/>
                      <a:pt x="1882" y="985"/>
                    </a:cubicBezTo>
                    <a:cubicBezTo>
                      <a:pt x="1884" y="992"/>
                      <a:pt x="1884" y="992"/>
                      <a:pt x="1884" y="992"/>
                    </a:cubicBezTo>
                    <a:cubicBezTo>
                      <a:pt x="1882" y="998"/>
                      <a:pt x="1882" y="998"/>
                      <a:pt x="1882" y="998"/>
                    </a:cubicBezTo>
                    <a:cubicBezTo>
                      <a:pt x="1880" y="1000"/>
                      <a:pt x="1880" y="1000"/>
                      <a:pt x="1880" y="1000"/>
                    </a:cubicBezTo>
                    <a:cubicBezTo>
                      <a:pt x="1880" y="995"/>
                      <a:pt x="1880" y="995"/>
                      <a:pt x="1880" y="995"/>
                    </a:cubicBezTo>
                    <a:cubicBezTo>
                      <a:pt x="1880" y="989"/>
                      <a:pt x="1880" y="989"/>
                      <a:pt x="1880" y="989"/>
                    </a:cubicBezTo>
                    <a:cubicBezTo>
                      <a:pt x="1878" y="983"/>
                      <a:pt x="1878" y="983"/>
                      <a:pt x="1878" y="983"/>
                    </a:cubicBezTo>
                    <a:cubicBezTo>
                      <a:pt x="1877" y="986"/>
                      <a:pt x="1877" y="986"/>
                      <a:pt x="1877" y="986"/>
                    </a:cubicBezTo>
                    <a:cubicBezTo>
                      <a:pt x="1877" y="991"/>
                      <a:pt x="1877" y="991"/>
                      <a:pt x="1877" y="991"/>
                    </a:cubicBezTo>
                    <a:cubicBezTo>
                      <a:pt x="1876" y="997"/>
                      <a:pt x="1876" y="997"/>
                      <a:pt x="1876" y="997"/>
                    </a:cubicBezTo>
                    <a:cubicBezTo>
                      <a:pt x="1872" y="1000"/>
                      <a:pt x="1872" y="1000"/>
                      <a:pt x="1872" y="1000"/>
                    </a:cubicBezTo>
                    <a:cubicBezTo>
                      <a:pt x="1863" y="1002"/>
                      <a:pt x="1863" y="1002"/>
                      <a:pt x="1863" y="1002"/>
                    </a:cubicBezTo>
                    <a:cubicBezTo>
                      <a:pt x="1862" y="1000"/>
                      <a:pt x="1862" y="1000"/>
                      <a:pt x="1862" y="1000"/>
                    </a:cubicBezTo>
                    <a:cubicBezTo>
                      <a:pt x="1865" y="997"/>
                      <a:pt x="1865" y="997"/>
                      <a:pt x="1865" y="997"/>
                    </a:cubicBezTo>
                    <a:cubicBezTo>
                      <a:pt x="1867" y="997"/>
                      <a:pt x="1867" y="997"/>
                      <a:pt x="1867" y="997"/>
                    </a:cubicBezTo>
                    <a:cubicBezTo>
                      <a:pt x="1867" y="990"/>
                      <a:pt x="1867" y="990"/>
                      <a:pt x="1867" y="990"/>
                    </a:cubicBezTo>
                    <a:cubicBezTo>
                      <a:pt x="1869" y="987"/>
                      <a:pt x="1869" y="987"/>
                      <a:pt x="1869" y="987"/>
                    </a:cubicBezTo>
                    <a:cubicBezTo>
                      <a:pt x="1870" y="985"/>
                      <a:pt x="1870" y="985"/>
                      <a:pt x="1870" y="985"/>
                    </a:cubicBezTo>
                    <a:cubicBezTo>
                      <a:pt x="1866" y="985"/>
                      <a:pt x="1866" y="985"/>
                      <a:pt x="1866" y="985"/>
                    </a:cubicBezTo>
                    <a:cubicBezTo>
                      <a:pt x="1864" y="987"/>
                      <a:pt x="1864" y="987"/>
                      <a:pt x="1864" y="987"/>
                    </a:cubicBezTo>
                    <a:cubicBezTo>
                      <a:pt x="1863" y="985"/>
                      <a:pt x="1863" y="985"/>
                      <a:pt x="1863" y="985"/>
                    </a:cubicBezTo>
                    <a:cubicBezTo>
                      <a:pt x="1860" y="986"/>
                      <a:pt x="1860" y="986"/>
                      <a:pt x="1860" y="986"/>
                    </a:cubicBezTo>
                    <a:cubicBezTo>
                      <a:pt x="1858" y="990"/>
                      <a:pt x="1858" y="990"/>
                      <a:pt x="1858" y="990"/>
                    </a:cubicBezTo>
                    <a:cubicBezTo>
                      <a:pt x="1856" y="992"/>
                      <a:pt x="1856" y="992"/>
                      <a:pt x="1856" y="992"/>
                    </a:cubicBezTo>
                    <a:cubicBezTo>
                      <a:pt x="1855" y="992"/>
                      <a:pt x="1855" y="992"/>
                      <a:pt x="1855" y="992"/>
                    </a:cubicBezTo>
                    <a:cubicBezTo>
                      <a:pt x="1853" y="995"/>
                      <a:pt x="1853" y="995"/>
                      <a:pt x="1853" y="995"/>
                    </a:cubicBezTo>
                    <a:cubicBezTo>
                      <a:pt x="1848" y="990"/>
                      <a:pt x="1848" y="990"/>
                      <a:pt x="1848" y="990"/>
                    </a:cubicBezTo>
                    <a:cubicBezTo>
                      <a:pt x="1849" y="985"/>
                      <a:pt x="1849" y="985"/>
                      <a:pt x="1849" y="985"/>
                    </a:cubicBezTo>
                    <a:cubicBezTo>
                      <a:pt x="1847" y="978"/>
                      <a:pt x="1847" y="978"/>
                      <a:pt x="1847" y="978"/>
                    </a:cubicBezTo>
                    <a:cubicBezTo>
                      <a:pt x="1843" y="971"/>
                      <a:pt x="1843" y="971"/>
                      <a:pt x="1843" y="971"/>
                    </a:cubicBezTo>
                    <a:cubicBezTo>
                      <a:pt x="1843" y="960"/>
                      <a:pt x="1843" y="960"/>
                      <a:pt x="1843" y="960"/>
                    </a:cubicBezTo>
                    <a:cubicBezTo>
                      <a:pt x="1839" y="961"/>
                      <a:pt x="1839" y="961"/>
                      <a:pt x="1839" y="961"/>
                    </a:cubicBezTo>
                    <a:cubicBezTo>
                      <a:pt x="1838" y="961"/>
                      <a:pt x="1838" y="961"/>
                      <a:pt x="1838" y="961"/>
                    </a:cubicBezTo>
                    <a:cubicBezTo>
                      <a:pt x="1834" y="963"/>
                      <a:pt x="1834" y="963"/>
                      <a:pt x="1834" y="963"/>
                    </a:cubicBezTo>
                    <a:cubicBezTo>
                      <a:pt x="1832" y="965"/>
                      <a:pt x="1832" y="965"/>
                      <a:pt x="1832" y="965"/>
                    </a:cubicBezTo>
                    <a:cubicBezTo>
                      <a:pt x="1827" y="969"/>
                      <a:pt x="1827" y="969"/>
                      <a:pt x="1827" y="969"/>
                    </a:cubicBezTo>
                    <a:cubicBezTo>
                      <a:pt x="1824" y="968"/>
                      <a:pt x="1824" y="968"/>
                      <a:pt x="1824" y="968"/>
                    </a:cubicBezTo>
                    <a:cubicBezTo>
                      <a:pt x="1821" y="965"/>
                      <a:pt x="1821" y="965"/>
                      <a:pt x="1821" y="965"/>
                    </a:cubicBezTo>
                    <a:cubicBezTo>
                      <a:pt x="1817" y="966"/>
                      <a:pt x="1817" y="966"/>
                      <a:pt x="1817" y="966"/>
                    </a:cubicBezTo>
                    <a:cubicBezTo>
                      <a:pt x="1814" y="964"/>
                      <a:pt x="1814" y="964"/>
                      <a:pt x="1814" y="964"/>
                    </a:cubicBezTo>
                    <a:cubicBezTo>
                      <a:pt x="1812" y="960"/>
                      <a:pt x="1812" y="960"/>
                      <a:pt x="1812" y="960"/>
                    </a:cubicBezTo>
                    <a:cubicBezTo>
                      <a:pt x="1814" y="956"/>
                      <a:pt x="1814" y="956"/>
                      <a:pt x="1814" y="956"/>
                    </a:cubicBezTo>
                    <a:cubicBezTo>
                      <a:pt x="1815" y="951"/>
                      <a:pt x="1815" y="951"/>
                      <a:pt x="1815" y="951"/>
                    </a:cubicBezTo>
                    <a:cubicBezTo>
                      <a:pt x="1818" y="945"/>
                      <a:pt x="1818" y="945"/>
                      <a:pt x="1818" y="945"/>
                    </a:cubicBezTo>
                    <a:cubicBezTo>
                      <a:pt x="1818" y="941"/>
                      <a:pt x="1818" y="941"/>
                      <a:pt x="1818" y="941"/>
                    </a:cubicBezTo>
                    <a:cubicBezTo>
                      <a:pt x="1823" y="936"/>
                      <a:pt x="1823" y="936"/>
                      <a:pt x="1823" y="936"/>
                    </a:cubicBezTo>
                    <a:cubicBezTo>
                      <a:pt x="1823" y="928"/>
                      <a:pt x="1823" y="928"/>
                      <a:pt x="1823" y="928"/>
                    </a:cubicBezTo>
                    <a:cubicBezTo>
                      <a:pt x="1829" y="923"/>
                      <a:pt x="1829" y="923"/>
                      <a:pt x="1829" y="923"/>
                    </a:cubicBezTo>
                    <a:cubicBezTo>
                      <a:pt x="1829" y="917"/>
                      <a:pt x="1829" y="917"/>
                      <a:pt x="1829" y="917"/>
                    </a:cubicBezTo>
                    <a:cubicBezTo>
                      <a:pt x="1831" y="916"/>
                      <a:pt x="1831" y="916"/>
                      <a:pt x="1831" y="916"/>
                    </a:cubicBezTo>
                    <a:cubicBezTo>
                      <a:pt x="1831" y="914"/>
                      <a:pt x="1831" y="914"/>
                      <a:pt x="1831" y="914"/>
                    </a:cubicBezTo>
                    <a:cubicBezTo>
                      <a:pt x="1834" y="908"/>
                      <a:pt x="1834" y="908"/>
                      <a:pt x="1834" y="908"/>
                    </a:cubicBezTo>
                    <a:cubicBezTo>
                      <a:pt x="1835" y="903"/>
                      <a:pt x="1835" y="903"/>
                      <a:pt x="1835" y="903"/>
                    </a:cubicBezTo>
                    <a:cubicBezTo>
                      <a:pt x="1837" y="898"/>
                      <a:pt x="1837" y="898"/>
                      <a:pt x="1837" y="898"/>
                    </a:cubicBezTo>
                    <a:cubicBezTo>
                      <a:pt x="1836" y="893"/>
                      <a:pt x="1836" y="893"/>
                      <a:pt x="1836" y="893"/>
                    </a:cubicBezTo>
                    <a:cubicBezTo>
                      <a:pt x="1837" y="890"/>
                      <a:pt x="1837" y="890"/>
                      <a:pt x="1837" y="890"/>
                    </a:cubicBezTo>
                    <a:cubicBezTo>
                      <a:pt x="1837" y="882"/>
                      <a:pt x="1837" y="882"/>
                      <a:pt x="1837" y="882"/>
                    </a:cubicBezTo>
                    <a:cubicBezTo>
                      <a:pt x="1839" y="872"/>
                      <a:pt x="1839" y="872"/>
                      <a:pt x="1839" y="872"/>
                    </a:cubicBezTo>
                    <a:cubicBezTo>
                      <a:pt x="1840" y="872"/>
                      <a:pt x="1840" y="872"/>
                      <a:pt x="1840" y="872"/>
                    </a:cubicBezTo>
                    <a:cubicBezTo>
                      <a:pt x="1841" y="864"/>
                      <a:pt x="1841" y="864"/>
                      <a:pt x="1841" y="864"/>
                    </a:cubicBezTo>
                    <a:cubicBezTo>
                      <a:pt x="1844" y="862"/>
                      <a:pt x="1844" y="862"/>
                      <a:pt x="1844" y="862"/>
                    </a:cubicBezTo>
                    <a:cubicBezTo>
                      <a:pt x="1843" y="857"/>
                      <a:pt x="1843" y="857"/>
                      <a:pt x="1843" y="857"/>
                    </a:cubicBezTo>
                    <a:cubicBezTo>
                      <a:pt x="1848" y="850"/>
                      <a:pt x="1848" y="850"/>
                      <a:pt x="1848" y="850"/>
                    </a:cubicBezTo>
                    <a:cubicBezTo>
                      <a:pt x="1849" y="844"/>
                      <a:pt x="1849" y="844"/>
                      <a:pt x="1849" y="844"/>
                    </a:cubicBezTo>
                    <a:cubicBezTo>
                      <a:pt x="1852" y="841"/>
                      <a:pt x="1852" y="841"/>
                      <a:pt x="1852" y="841"/>
                    </a:cubicBezTo>
                    <a:cubicBezTo>
                      <a:pt x="1850" y="833"/>
                      <a:pt x="1850" y="833"/>
                      <a:pt x="1850" y="833"/>
                    </a:cubicBezTo>
                    <a:cubicBezTo>
                      <a:pt x="1852" y="832"/>
                      <a:pt x="1852" y="832"/>
                      <a:pt x="1852" y="832"/>
                    </a:cubicBezTo>
                    <a:cubicBezTo>
                      <a:pt x="1852" y="827"/>
                      <a:pt x="1852" y="827"/>
                      <a:pt x="1852" y="827"/>
                    </a:cubicBezTo>
                    <a:cubicBezTo>
                      <a:pt x="1855" y="825"/>
                      <a:pt x="1855" y="825"/>
                      <a:pt x="1855" y="825"/>
                    </a:cubicBezTo>
                    <a:cubicBezTo>
                      <a:pt x="1856" y="825"/>
                      <a:pt x="1856" y="825"/>
                      <a:pt x="1856" y="825"/>
                    </a:cubicBezTo>
                    <a:cubicBezTo>
                      <a:pt x="1856" y="820"/>
                      <a:pt x="1856" y="820"/>
                      <a:pt x="1856" y="820"/>
                    </a:cubicBezTo>
                    <a:cubicBezTo>
                      <a:pt x="1854" y="817"/>
                      <a:pt x="1854" y="817"/>
                      <a:pt x="1854" y="817"/>
                    </a:cubicBezTo>
                    <a:cubicBezTo>
                      <a:pt x="1855" y="808"/>
                      <a:pt x="1855" y="808"/>
                      <a:pt x="1855" y="808"/>
                    </a:cubicBezTo>
                    <a:cubicBezTo>
                      <a:pt x="1854" y="803"/>
                      <a:pt x="1854" y="803"/>
                      <a:pt x="1854" y="803"/>
                    </a:cubicBezTo>
                    <a:cubicBezTo>
                      <a:pt x="1856" y="796"/>
                      <a:pt x="1856" y="796"/>
                      <a:pt x="1856" y="796"/>
                    </a:cubicBezTo>
                    <a:cubicBezTo>
                      <a:pt x="1862" y="789"/>
                      <a:pt x="1862" y="789"/>
                      <a:pt x="1862" y="789"/>
                    </a:cubicBezTo>
                    <a:cubicBezTo>
                      <a:pt x="1863" y="780"/>
                      <a:pt x="1863" y="780"/>
                      <a:pt x="1863" y="780"/>
                    </a:cubicBezTo>
                    <a:cubicBezTo>
                      <a:pt x="1858" y="772"/>
                      <a:pt x="1858" y="772"/>
                      <a:pt x="1858" y="772"/>
                    </a:cubicBezTo>
                    <a:cubicBezTo>
                      <a:pt x="1859" y="767"/>
                      <a:pt x="1859" y="767"/>
                      <a:pt x="1859" y="767"/>
                    </a:cubicBezTo>
                    <a:cubicBezTo>
                      <a:pt x="1862" y="763"/>
                      <a:pt x="1862" y="763"/>
                      <a:pt x="1862" y="763"/>
                    </a:cubicBezTo>
                    <a:cubicBezTo>
                      <a:pt x="1863" y="758"/>
                      <a:pt x="1863" y="758"/>
                      <a:pt x="1863" y="758"/>
                    </a:cubicBezTo>
                    <a:cubicBezTo>
                      <a:pt x="1870" y="752"/>
                      <a:pt x="1870" y="752"/>
                      <a:pt x="1870" y="752"/>
                    </a:cubicBezTo>
                    <a:cubicBezTo>
                      <a:pt x="1871" y="748"/>
                      <a:pt x="1871" y="748"/>
                      <a:pt x="1871" y="748"/>
                    </a:cubicBezTo>
                    <a:cubicBezTo>
                      <a:pt x="1873" y="748"/>
                      <a:pt x="1873" y="748"/>
                      <a:pt x="1873" y="748"/>
                    </a:cubicBezTo>
                    <a:cubicBezTo>
                      <a:pt x="1876" y="751"/>
                      <a:pt x="1876" y="751"/>
                      <a:pt x="1876" y="751"/>
                    </a:cubicBezTo>
                    <a:cubicBezTo>
                      <a:pt x="1880" y="750"/>
                      <a:pt x="1880" y="750"/>
                      <a:pt x="1880" y="750"/>
                    </a:cubicBezTo>
                    <a:cubicBezTo>
                      <a:pt x="1886" y="744"/>
                      <a:pt x="1886" y="744"/>
                      <a:pt x="1886" y="744"/>
                    </a:cubicBezTo>
                    <a:cubicBezTo>
                      <a:pt x="1891" y="743"/>
                      <a:pt x="1891" y="743"/>
                      <a:pt x="1891" y="743"/>
                    </a:cubicBezTo>
                    <a:cubicBezTo>
                      <a:pt x="1897" y="739"/>
                      <a:pt x="1897" y="739"/>
                      <a:pt x="1897" y="739"/>
                    </a:cubicBezTo>
                    <a:cubicBezTo>
                      <a:pt x="1900" y="740"/>
                      <a:pt x="1900" y="740"/>
                      <a:pt x="1900" y="740"/>
                    </a:cubicBezTo>
                    <a:cubicBezTo>
                      <a:pt x="1904" y="737"/>
                      <a:pt x="1904" y="737"/>
                      <a:pt x="1904" y="737"/>
                    </a:cubicBezTo>
                    <a:cubicBezTo>
                      <a:pt x="1907" y="737"/>
                      <a:pt x="1907" y="737"/>
                      <a:pt x="1907" y="737"/>
                    </a:cubicBezTo>
                    <a:cubicBezTo>
                      <a:pt x="1910" y="736"/>
                      <a:pt x="1910" y="736"/>
                      <a:pt x="1910" y="736"/>
                    </a:cubicBezTo>
                    <a:cubicBezTo>
                      <a:pt x="1912" y="733"/>
                      <a:pt x="1912" y="733"/>
                      <a:pt x="1912" y="733"/>
                    </a:cubicBezTo>
                    <a:cubicBezTo>
                      <a:pt x="1915" y="736"/>
                      <a:pt x="1915" y="736"/>
                      <a:pt x="1915" y="736"/>
                    </a:cubicBezTo>
                    <a:cubicBezTo>
                      <a:pt x="1914" y="740"/>
                      <a:pt x="1914" y="740"/>
                      <a:pt x="1914" y="740"/>
                    </a:cubicBezTo>
                    <a:cubicBezTo>
                      <a:pt x="1916" y="741"/>
                      <a:pt x="1916" y="741"/>
                      <a:pt x="1916" y="741"/>
                    </a:cubicBezTo>
                    <a:cubicBezTo>
                      <a:pt x="1920" y="745"/>
                      <a:pt x="1920" y="745"/>
                      <a:pt x="1920" y="745"/>
                    </a:cubicBezTo>
                    <a:cubicBezTo>
                      <a:pt x="1921" y="741"/>
                      <a:pt x="1921" y="741"/>
                      <a:pt x="1921" y="741"/>
                    </a:cubicBezTo>
                    <a:cubicBezTo>
                      <a:pt x="1924" y="738"/>
                      <a:pt x="1924" y="738"/>
                      <a:pt x="1924" y="738"/>
                    </a:cubicBezTo>
                    <a:cubicBezTo>
                      <a:pt x="1919" y="733"/>
                      <a:pt x="1919" y="733"/>
                      <a:pt x="1919" y="733"/>
                    </a:cubicBezTo>
                    <a:cubicBezTo>
                      <a:pt x="1919" y="731"/>
                      <a:pt x="1919" y="731"/>
                      <a:pt x="1919" y="731"/>
                    </a:cubicBezTo>
                    <a:cubicBezTo>
                      <a:pt x="1923" y="728"/>
                      <a:pt x="1923" y="728"/>
                      <a:pt x="1923" y="728"/>
                    </a:cubicBezTo>
                    <a:cubicBezTo>
                      <a:pt x="1930" y="730"/>
                      <a:pt x="1930" y="730"/>
                      <a:pt x="1930" y="730"/>
                    </a:cubicBezTo>
                    <a:cubicBezTo>
                      <a:pt x="1933" y="727"/>
                      <a:pt x="1933" y="727"/>
                      <a:pt x="1933" y="727"/>
                    </a:cubicBezTo>
                    <a:cubicBezTo>
                      <a:pt x="1941" y="728"/>
                      <a:pt x="1941" y="728"/>
                      <a:pt x="1941" y="728"/>
                    </a:cubicBezTo>
                    <a:cubicBezTo>
                      <a:pt x="1942" y="731"/>
                      <a:pt x="1942" y="731"/>
                      <a:pt x="1942" y="731"/>
                    </a:cubicBezTo>
                    <a:cubicBezTo>
                      <a:pt x="1944" y="731"/>
                      <a:pt x="1944" y="731"/>
                      <a:pt x="1944" y="731"/>
                    </a:cubicBezTo>
                    <a:cubicBezTo>
                      <a:pt x="1946" y="728"/>
                      <a:pt x="1946" y="728"/>
                      <a:pt x="1946" y="728"/>
                    </a:cubicBezTo>
                    <a:cubicBezTo>
                      <a:pt x="1949" y="729"/>
                      <a:pt x="1949" y="729"/>
                      <a:pt x="1949" y="729"/>
                    </a:cubicBezTo>
                    <a:cubicBezTo>
                      <a:pt x="1948" y="725"/>
                      <a:pt x="1948" y="725"/>
                      <a:pt x="1948" y="725"/>
                    </a:cubicBezTo>
                    <a:cubicBezTo>
                      <a:pt x="1950" y="723"/>
                      <a:pt x="1950" y="723"/>
                      <a:pt x="1950" y="723"/>
                    </a:cubicBezTo>
                    <a:cubicBezTo>
                      <a:pt x="1956" y="724"/>
                      <a:pt x="1956" y="724"/>
                      <a:pt x="1956" y="724"/>
                    </a:cubicBezTo>
                    <a:cubicBezTo>
                      <a:pt x="1958" y="727"/>
                      <a:pt x="1958" y="727"/>
                      <a:pt x="1958" y="727"/>
                    </a:cubicBezTo>
                    <a:cubicBezTo>
                      <a:pt x="1965" y="724"/>
                      <a:pt x="1965" y="724"/>
                      <a:pt x="1965" y="724"/>
                    </a:cubicBezTo>
                    <a:cubicBezTo>
                      <a:pt x="1965" y="721"/>
                      <a:pt x="1965" y="721"/>
                      <a:pt x="1965" y="721"/>
                    </a:cubicBezTo>
                    <a:cubicBezTo>
                      <a:pt x="1963" y="719"/>
                      <a:pt x="1963" y="719"/>
                      <a:pt x="1963" y="719"/>
                    </a:cubicBezTo>
                    <a:cubicBezTo>
                      <a:pt x="1961" y="721"/>
                      <a:pt x="1961" y="721"/>
                      <a:pt x="1961" y="721"/>
                    </a:cubicBezTo>
                    <a:cubicBezTo>
                      <a:pt x="1957" y="718"/>
                      <a:pt x="1957" y="718"/>
                      <a:pt x="1957" y="718"/>
                    </a:cubicBezTo>
                    <a:cubicBezTo>
                      <a:pt x="1960" y="713"/>
                      <a:pt x="1960" y="713"/>
                      <a:pt x="1960" y="713"/>
                    </a:cubicBezTo>
                    <a:cubicBezTo>
                      <a:pt x="1961" y="716"/>
                      <a:pt x="1961" y="716"/>
                      <a:pt x="1961" y="716"/>
                    </a:cubicBezTo>
                    <a:cubicBezTo>
                      <a:pt x="1966" y="713"/>
                      <a:pt x="1966" y="713"/>
                      <a:pt x="1966" y="713"/>
                    </a:cubicBezTo>
                    <a:cubicBezTo>
                      <a:pt x="1961" y="710"/>
                      <a:pt x="1961" y="710"/>
                      <a:pt x="1961" y="710"/>
                    </a:cubicBezTo>
                    <a:cubicBezTo>
                      <a:pt x="1961" y="707"/>
                      <a:pt x="1961" y="707"/>
                      <a:pt x="1961" y="707"/>
                    </a:cubicBezTo>
                    <a:cubicBezTo>
                      <a:pt x="1964" y="707"/>
                      <a:pt x="1964" y="707"/>
                      <a:pt x="1964" y="707"/>
                    </a:cubicBezTo>
                    <a:cubicBezTo>
                      <a:pt x="1968" y="700"/>
                      <a:pt x="1968" y="700"/>
                      <a:pt x="1968" y="700"/>
                    </a:cubicBezTo>
                    <a:cubicBezTo>
                      <a:pt x="1974" y="700"/>
                      <a:pt x="1974" y="700"/>
                      <a:pt x="1974" y="700"/>
                    </a:cubicBezTo>
                    <a:cubicBezTo>
                      <a:pt x="1976" y="703"/>
                      <a:pt x="1976" y="703"/>
                      <a:pt x="1976" y="703"/>
                    </a:cubicBezTo>
                    <a:cubicBezTo>
                      <a:pt x="1979" y="701"/>
                      <a:pt x="1979" y="701"/>
                      <a:pt x="1979" y="701"/>
                    </a:cubicBezTo>
                    <a:cubicBezTo>
                      <a:pt x="1986" y="703"/>
                      <a:pt x="1986" y="703"/>
                      <a:pt x="1986" y="703"/>
                    </a:cubicBezTo>
                    <a:cubicBezTo>
                      <a:pt x="1991" y="702"/>
                      <a:pt x="1991" y="702"/>
                      <a:pt x="1991" y="702"/>
                    </a:cubicBezTo>
                    <a:cubicBezTo>
                      <a:pt x="1990" y="704"/>
                      <a:pt x="1990" y="704"/>
                      <a:pt x="1990" y="704"/>
                    </a:cubicBezTo>
                    <a:cubicBezTo>
                      <a:pt x="1993" y="706"/>
                      <a:pt x="1993" y="706"/>
                      <a:pt x="1993" y="706"/>
                    </a:cubicBezTo>
                    <a:cubicBezTo>
                      <a:pt x="1995" y="706"/>
                      <a:pt x="1995" y="706"/>
                      <a:pt x="1995" y="706"/>
                    </a:cubicBezTo>
                    <a:cubicBezTo>
                      <a:pt x="1993" y="702"/>
                      <a:pt x="1993" y="702"/>
                      <a:pt x="1993" y="702"/>
                    </a:cubicBezTo>
                    <a:cubicBezTo>
                      <a:pt x="1999" y="702"/>
                      <a:pt x="1999" y="702"/>
                      <a:pt x="1999" y="702"/>
                    </a:cubicBezTo>
                    <a:cubicBezTo>
                      <a:pt x="2004" y="703"/>
                      <a:pt x="2004" y="703"/>
                      <a:pt x="2004" y="703"/>
                    </a:cubicBezTo>
                    <a:cubicBezTo>
                      <a:pt x="2007" y="704"/>
                      <a:pt x="2007" y="704"/>
                      <a:pt x="2007" y="704"/>
                    </a:cubicBezTo>
                    <a:cubicBezTo>
                      <a:pt x="2011" y="707"/>
                      <a:pt x="2011" y="707"/>
                      <a:pt x="2011" y="707"/>
                    </a:cubicBezTo>
                    <a:cubicBezTo>
                      <a:pt x="2011" y="709"/>
                      <a:pt x="2011" y="709"/>
                      <a:pt x="2011" y="709"/>
                    </a:cubicBezTo>
                    <a:cubicBezTo>
                      <a:pt x="2016" y="710"/>
                      <a:pt x="2016" y="710"/>
                      <a:pt x="2016" y="710"/>
                    </a:cubicBezTo>
                    <a:cubicBezTo>
                      <a:pt x="2019" y="706"/>
                      <a:pt x="2019" y="706"/>
                      <a:pt x="2019" y="706"/>
                    </a:cubicBezTo>
                    <a:cubicBezTo>
                      <a:pt x="2022" y="707"/>
                      <a:pt x="2022" y="707"/>
                      <a:pt x="2022" y="707"/>
                    </a:cubicBezTo>
                    <a:cubicBezTo>
                      <a:pt x="2022" y="710"/>
                      <a:pt x="2022" y="710"/>
                      <a:pt x="2022" y="710"/>
                    </a:cubicBezTo>
                    <a:cubicBezTo>
                      <a:pt x="2016" y="715"/>
                      <a:pt x="2016" y="715"/>
                      <a:pt x="2016" y="715"/>
                    </a:cubicBezTo>
                    <a:cubicBezTo>
                      <a:pt x="2011" y="715"/>
                      <a:pt x="2011" y="715"/>
                      <a:pt x="2011" y="715"/>
                    </a:cubicBezTo>
                    <a:cubicBezTo>
                      <a:pt x="2009" y="717"/>
                      <a:pt x="2009" y="717"/>
                      <a:pt x="2009" y="717"/>
                    </a:cubicBezTo>
                    <a:cubicBezTo>
                      <a:pt x="2010" y="722"/>
                      <a:pt x="2010" y="722"/>
                      <a:pt x="2010" y="722"/>
                    </a:cubicBezTo>
                    <a:cubicBezTo>
                      <a:pt x="2007" y="722"/>
                      <a:pt x="2007" y="722"/>
                      <a:pt x="2007" y="722"/>
                    </a:cubicBezTo>
                    <a:cubicBezTo>
                      <a:pt x="2006" y="724"/>
                      <a:pt x="2006" y="724"/>
                      <a:pt x="2006" y="724"/>
                    </a:cubicBezTo>
                    <a:cubicBezTo>
                      <a:pt x="2007" y="725"/>
                      <a:pt x="2007" y="725"/>
                      <a:pt x="2007" y="725"/>
                    </a:cubicBezTo>
                    <a:cubicBezTo>
                      <a:pt x="2010" y="725"/>
                      <a:pt x="2010" y="725"/>
                      <a:pt x="2010" y="725"/>
                    </a:cubicBezTo>
                    <a:cubicBezTo>
                      <a:pt x="2015" y="733"/>
                      <a:pt x="2015" y="733"/>
                      <a:pt x="2015" y="733"/>
                    </a:cubicBezTo>
                    <a:cubicBezTo>
                      <a:pt x="2016" y="731"/>
                      <a:pt x="2016" y="731"/>
                      <a:pt x="2016" y="731"/>
                    </a:cubicBezTo>
                    <a:cubicBezTo>
                      <a:pt x="2022" y="729"/>
                      <a:pt x="2022" y="729"/>
                      <a:pt x="2022" y="729"/>
                    </a:cubicBezTo>
                    <a:cubicBezTo>
                      <a:pt x="2024" y="725"/>
                      <a:pt x="2024" y="725"/>
                      <a:pt x="2024" y="725"/>
                    </a:cubicBezTo>
                    <a:cubicBezTo>
                      <a:pt x="2023" y="724"/>
                      <a:pt x="2023" y="724"/>
                      <a:pt x="2023" y="724"/>
                    </a:cubicBezTo>
                    <a:cubicBezTo>
                      <a:pt x="2027" y="722"/>
                      <a:pt x="2027" y="722"/>
                      <a:pt x="2027" y="722"/>
                    </a:cubicBezTo>
                    <a:cubicBezTo>
                      <a:pt x="2024" y="717"/>
                      <a:pt x="2024" y="717"/>
                      <a:pt x="2024" y="717"/>
                    </a:cubicBezTo>
                    <a:cubicBezTo>
                      <a:pt x="2026" y="717"/>
                      <a:pt x="2026" y="717"/>
                      <a:pt x="2026" y="717"/>
                    </a:cubicBezTo>
                    <a:cubicBezTo>
                      <a:pt x="2031" y="723"/>
                      <a:pt x="2031" y="723"/>
                      <a:pt x="2031" y="723"/>
                    </a:cubicBezTo>
                    <a:cubicBezTo>
                      <a:pt x="2034" y="723"/>
                      <a:pt x="2034" y="723"/>
                      <a:pt x="2034" y="723"/>
                    </a:cubicBezTo>
                    <a:cubicBezTo>
                      <a:pt x="2035" y="720"/>
                      <a:pt x="2035" y="720"/>
                      <a:pt x="2035" y="720"/>
                    </a:cubicBezTo>
                    <a:cubicBezTo>
                      <a:pt x="2034" y="718"/>
                      <a:pt x="2034" y="718"/>
                      <a:pt x="2034" y="718"/>
                    </a:cubicBezTo>
                    <a:cubicBezTo>
                      <a:pt x="2036" y="716"/>
                      <a:pt x="2036" y="716"/>
                      <a:pt x="2036" y="716"/>
                    </a:cubicBezTo>
                    <a:cubicBezTo>
                      <a:pt x="2038" y="713"/>
                      <a:pt x="2038" y="713"/>
                      <a:pt x="2038" y="713"/>
                    </a:cubicBezTo>
                    <a:cubicBezTo>
                      <a:pt x="2039" y="713"/>
                      <a:pt x="2039" y="713"/>
                      <a:pt x="2039" y="713"/>
                    </a:cubicBezTo>
                    <a:cubicBezTo>
                      <a:pt x="2039" y="709"/>
                      <a:pt x="2039" y="709"/>
                      <a:pt x="2039" y="709"/>
                    </a:cubicBezTo>
                    <a:cubicBezTo>
                      <a:pt x="2039" y="707"/>
                      <a:pt x="2039" y="707"/>
                      <a:pt x="2039" y="707"/>
                    </a:cubicBezTo>
                    <a:cubicBezTo>
                      <a:pt x="2041" y="705"/>
                      <a:pt x="2041" y="705"/>
                      <a:pt x="2041" y="705"/>
                    </a:cubicBezTo>
                    <a:cubicBezTo>
                      <a:pt x="2043" y="707"/>
                      <a:pt x="2043" y="707"/>
                      <a:pt x="2043" y="707"/>
                    </a:cubicBezTo>
                    <a:cubicBezTo>
                      <a:pt x="2046" y="705"/>
                      <a:pt x="2046" y="705"/>
                      <a:pt x="2046" y="705"/>
                    </a:cubicBezTo>
                    <a:cubicBezTo>
                      <a:pt x="2048" y="708"/>
                      <a:pt x="2048" y="708"/>
                      <a:pt x="2048" y="708"/>
                    </a:cubicBezTo>
                    <a:cubicBezTo>
                      <a:pt x="2048" y="711"/>
                      <a:pt x="2048" y="711"/>
                      <a:pt x="2048" y="711"/>
                    </a:cubicBezTo>
                    <a:cubicBezTo>
                      <a:pt x="2051" y="713"/>
                      <a:pt x="2051" y="713"/>
                      <a:pt x="2051" y="713"/>
                    </a:cubicBezTo>
                    <a:cubicBezTo>
                      <a:pt x="2055" y="707"/>
                      <a:pt x="2055" y="707"/>
                      <a:pt x="2055" y="707"/>
                    </a:cubicBezTo>
                    <a:cubicBezTo>
                      <a:pt x="2053" y="705"/>
                      <a:pt x="2053" y="705"/>
                      <a:pt x="2053" y="705"/>
                    </a:cubicBezTo>
                    <a:cubicBezTo>
                      <a:pt x="2054" y="703"/>
                      <a:pt x="2054" y="703"/>
                      <a:pt x="2054" y="703"/>
                    </a:cubicBezTo>
                    <a:cubicBezTo>
                      <a:pt x="2056" y="701"/>
                      <a:pt x="2056" y="701"/>
                      <a:pt x="2056" y="701"/>
                    </a:cubicBezTo>
                    <a:cubicBezTo>
                      <a:pt x="2059" y="702"/>
                      <a:pt x="2059" y="702"/>
                      <a:pt x="2059" y="702"/>
                    </a:cubicBezTo>
                    <a:cubicBezTo>
                      <a:pt x="2061" y="700"/>
                      <a:pt x="2061" y="700"/>
                      <a:pt x="2061" y="700"/>
                    </a:cubicBezTo>
                    <a:cubicBezTo>
                      <a:pt x="2064" y="701"/>
                      <a:pt x="2064" y="701"/>
                      <a:pt x="2064" y="701"/>
                    </a:cubicBezTo>
                    <a:cubicBezTo>
                      <a:pt x="2064" y="699"/>
                      <a:pt x="2064" y="699"/>
                      <a:pt x="2064" y="699"/>
                    </a:cubicBezTo>
                    <a:cubicBezTo>
                      <a:pt x="2061" y="695"/>
                      <a:pt x="2061" y="695"/>
                      <a:pt x="2061" y="695"/>
                    </a:cubicBezTo>
                    <a:cubicBezTo>
                      <a:pt x="2062" y="693"/>
                      <a:pt x="2062" y="693"/>
                      <a:pt x="2062" y="693"/>
                    </a:cubicBezTo>
                    <a:cubicBezTo>
                      <a:pt x="2061" y="691"/>
                      <a:pt x="2061" y="691"/>
                      <a:pt x="2061" y="691"/>
                    </a:cubicBezTo>
                    <a:cubicBezTo>
                      <a:pt x="2058" y="689"/>
                      <a:pt x="2058" y="689"/>
                      <a:pt x="2058" y="689"/>
                    </a:cubicBezTo>
                    <a:cubicBezTo>
                      <a:pt x="2056" y="687"/>
                      <a:pt x="2056" y="687"/>
                      <a:pt x="2056" y="687"/>
                    </a:cubicBezTo>
                    <a:cubicBezTo>
                      <a:pt x="2055" y="688"/>
                      <a:pt x="2055" y="688"/>
                      <a:pt x="2055" y="688"/>
                    </a:cubicBezTo>
                    <a:cubicBezTo>
                      <a:pt x="2056" y="690"/>
                      <a:pt x="2056" y="690"/>
                      <a:pt x="2056" y="690"/>
                    </a:cubicBezTo>
                    <a:cubicBezTo>
                      <a:pt x="2054" y="690"/>
                      <a:pt x="2054" y="690"/>
                      <a:pt x="2054" y="690"/>
                    </a:cubicBezTo>
                    <a:cubicBezTo>
                      <a:pt x="2050" y="688"/>
                      <a:pt x="2050" y="688"/>
                      <a:pt x="2050" y="688"/>
                    </a:cubicBezTo>
                    <a:cubicBezTo>
                      <a:pt x="2049" y="689"/>
                      <a:pt x="2049" y="689"/>
                      <a:pt x="2049" y="689"/>
                    </a:cubicBezTo>
                    <a:cubicBezTo>
                      <a:pt x="2050" y="691"/>
                      <a:pt x="2050" y="691"/>
                      <a:pt x="2050" y="691"/>
                    </a:cubicBezTo>
                    <a:cubicBezTo>
                      <a:pt x="2046" y="691"/>
                      <a:pt x="2046" y="691"/>
                      <a:pt x="2046" y="691"/>
                    </a:cubicBezTo>
                    <a:cubicBezTo>
                      <a:pt x="2045" y="692"/>
                      <a:pt x="2045" y="692"/>
                      <a:pt x="2045" y="692"/>
                    </a:cubicBezTo>
                    <a:cubicBezTo>
                      <a:pt x="2042" y="690"/>
                      <a:pt x="2042" y="690"/>
                      <a:pt x="2042" y="690"/>
                    </a:cubicBezTo>
                    <a:cubicBezTo>
                      <a:pt x="2043" y="687"/>
                      <a:pt x="2043" y="687"/>
                      <a:pt x="2043" y="687"/>
                    </a:cubicBezTo>
                    <a:cubicBezTo>
                      <a:pt x="2045" y="685"/>
                      <a:pt x="2045" y="685"/>
                      <a:pt x="2045" y="685"/>
                    </a:cubicBezTo>
                    <a:cubicBezTo>
                      <a:pt x="2040" y="677"/>
                      <a:pt x="2040" y="677"/>
                      <a:pt x="2040" y="677"/>
                    </a:cubicBezTo>
                    <a:cubicBezTo>
                      <a:pt x="2043" y="675"/>
                      <a:pt x="2043" y="675"/>
                      <a:pt x="2043" y="675"/>
                    </a:cubicBezTo>
                    <a:cubicBezTo>
                      <a:pt x="2039" y="669"/>
                      <a:pt x="2039" y="669"/>
                      <a:pt x="2039" y="669"/>
                    </a:cubicBezTo>
                    <a:cubicBezTo>
                      <a:pt x="2041" y="662"/>
                      <a:pt x="2041" y="662"/>
                      <a:pt x="2041" y="662"/>
                    </a:cubicBezTo>
                    <a:cubicBezTo>
                      <a:pt x="2041" y="657"/>
                      <a:pt x="2041" y="657"/>
                      <a:pt x="2041" y="657"/>
                    </a:cubicBezTo>
                    <a:cubicBezTo>
                      <a:pt x="2044" y="653"/>
                      <a:pt x="2044" y="653"/>
                      <a:pt x="2044" y="653"/>
                    </a:cubicBezTo>
                    <a:cubicBezTo>
                      <a:pt x="2044" y="646"/>
                      <a:pt x="2044" y="646"/>
                      <a:pt x="2044" y="646"/>
                    </a:cubicBezTo>
                    <a:cubicBezTo>
                      <a:pt x="2048" y="642"/>
                      <a:pt x="2048" y="642"/>
                      <a:pt x="2048" y="642"/>
                    </a:cubicBezTo>
                    <a:cubicBezTo>
                      <a:pt x="2048" y="637"/>
                      <a:pt x="2048" y="637"/>
                      <a:pt x="2048" y="637"/>
                    </a:cubicBezTo>
                    <a:cubicBezTo>
                      <a:pt x="2046" y="636"/>
                      <a:pt x="2046" y="636"/>
                      <a:pt x="2046" y="636"/>
                    </a:cubicBezTo>
                    <a:cubicBezTo>
                      <a:pt x="2050" y="634"/>
                      <a:pt x="2050" y="634"/>
                      <a:pt x="2050" y="634"/>
                    </a:cubicBezTo>
                    <a:cubicBezTo>
                      <a:pt x="2046" y="628"/>
                      <a:pt x="2046" y="628"/>
                      <a:pt x="2046" y="628"/>
                    </a:cubicBezTo>
                    <a:cubicBezTo>
                      <a:pt x="2048" y="613"/>
                      <a:pt x="2048" y="613"/>
                      <a:pt x="2048" y="613"/>
                    </a:cubicBezTo>
                    <a:cubicBezTo>
                      <a:pt x="2050" y="610"/>
                      <a:pt x="2050" y="610"/>
                      <a:pt x="2050" y="610"/>
                    </a:cubicBezTo>
                    <a:cubicBezTo>
                      <a:pt x="2047" y="603"/>
                      <a:pt x="2047" y="603"/>
                      <a:pt x="2047" y="603"/>
                    </a:cubicBezTo>
                    <a:cubicBezTo>
                      <a:pt x="2046" y="598"/>
                      <a:pt x="2046" y="598"/>
                      <a:pt x="2046" y="598"/>
                    </a:cubicBezTo>
                    <a:cubicBezTo>
                      <a:pt x="2044" y="596"/>
                      <a:pt x="2044" y="596"/>
                      <a:pt x="2044" y="596"/>
                    </a:cubicBezTo>
                    <a:cubicBezTo>
                      <a:pt x="2044" y="594"/>
                      <a:pt x="2044" y="594"/>
                      <a:pt x="2044" y="594"/>
                    </a:cubicBezTo>
                    <a:cubicBezTo>
                      <a:pt x="2047" y="591"/>
                      <a:pt x="2047" y="591"/>
                      <a:pt x="2047" y="591"/>
                    </a:cubicBezTo>
                    <a:cubicBezTo>
                      <a:pt x="2047" y="585"/>
                      <a:pt x="2047" y="585"/>
                      <a:pt x="2047" y="585"/>
                    </a:cubicBezTo>
                    <a:cubicBezTo>
                      <a:pt x="2049" y="583"/>
                      <a:pt x="2049" y="583"/>
                      <a:pt x="2049" y="583"/>
                    </a:cubicBezTo>
                    <a:cubicBezTo>
                      <a:pt x="2053" y="575"/>
                      <a:pt x="2053" y="575"/>
                      <a:pt x="2053" y="575"/>
                    </a:cubicBezTo>
                    <a:cubicBezTo>
                      <a:pt x="2057" y="576"/>
                      <a:pt x="2057" y="576"/>
                      <a:pt x="2057" y="576"/>
                    </a:cubicBezTo>
                    <a:cubicBezTo>
                      <a:pt x="2059" y="574"/>
                      <a:pt x="2059" y="574"/>
                      <a:pt x="2059" y="574"/>
                    </a:cubicBezTo>
                    <a:cubicBezTo>
                      <a:pt x="2062" y="575"/>
                      <a:pt x="2062" y="575"/>
                      <a:pt x="2062" y="575"/>
                    </a:cubicBezTo>
                    <a:cubicBezTo>
                      <a:pt x="2064" y="572"/>
                      <a:pt x="2064" y="572"/>
                      <a:pt x="2064" y="572"/>
                    </a:cubicBezTo>
                    <a:cubicBezTo>
                      <a:pt x="2070" y="571"/>
                      <a:pt x="2070" y="571"/>
                      <a:pt x="2070" y="571"/>
                    </a:cubicBezTo>
                    <a:cubicBezTo>
                      <a:pt x="2071" y="569"/>
                      <a:pt x="2071" y="569"/>
                      <a:pt x="2071" y="569"/>
                    </a:cubicBezTo>
                    <a:cubicBezTo>
                      <a:pt x="2074" y="569"/>
                      <a:pt x="2074" y="569"/>
                      <a:pt x="2074" y="569"/>
                    </a:cubicBezTo>
                    <a:cubicBezTo>
                      <a:pt x="2074" y="564"/>
                      <a:pt x="2074" y="564"/>
                      <a:pt x="2074" y="564"/>
                    </a:cubicBezTo>
                    <a:cubicBezTo>
                      <a:pt x="2076" y="564"/>
                      <a:pt x="2076" y="564"/>
                      <a:pt x="2076" y="564"/>
                    </a:cubicBezTo>
                    <a:cubicBezTo>
                      <a:pt x="2077" y="563"/>
                      <a:pt x="2077" y="563"/>
                      <a:pt x="2077" y="563"/>
                    </a:cubicBezTo>
                    <a:cubicBezTo>
                      <a:pt x="2082" y="563"/>
                      <a:pt x="2082" y="563"/>
                      <a:pt x="2082" y="563"/>
                    </a:cubicBezTo>
                    <a:cubicBezTo>
                      <a:pt x="2082" y="567"/>
                      <a:pt x="2082" y="567"/>
                      <a:pt x="2082" y="567"/>
                    </a:cubicBezTo>
                    <a:cubicBezTo>
                      <a:pt x="2084" y="566"/>
                      <a:pt x="2084" y="566"/>
                      <a:pt x="2084" y="566"/>
                    </a:cubicBezTo>
                    <a:cubicBezTo>
                      <a:pt x="2085" y="566"/>
                      <a:pt x="2085" y="566"/>
                      <a:pt x="2085" y="566"/>
                    </a:cubicBezTo>
                    <a:cubicBezTo>
                      <a:pt x="2087" y="571"/>
                      <a:pt x="2087" y="571"/>
                      <a:pt x="2087" y="571"/>
                    </a:cubicBezTo>
                    <a:cubicBezTo>
                      <a:pt x="2089" y="571"/>
                      <a:pt x="2089" y="571"/>
                      <a:pt x="2089" y="571"/>
                    </a:cubicBezTo>
                    <a:cubicBezTo>
                      <a:pt x="2092" y="567"/>
                      <a:pt x="2092" y="567"/>
                      <a:pt x="2092" y="567"/>
                    </a:cubicBezTo>
                    <a:cubicBezTo>
                      <a:pt x="2091" y="561"/>
                      <a:pt x="2091" y="561"/>
                      <a:pt x="2091" y="561"/>
                    </a:cubicBezTo>
                    <a:cubicBezTo>
                      <a:pt x="2094" y="561"/>
                      <a:pt x="2094" y="561"/>
                      <a:pt x="2094" y="561"/>
                    </a:cubicBezTo>
                    <a:cubicBezTo>
                      <a:pt x="2095" y="555"/>
                      <a:pt x="2095" y="555"/>
                      <a:pt x="2095" y="555"/>
                    </a:cubicBezTo>
                    <a:cubicBezTo>
                      <a:pt x="2096" y="555"/>
                      <a:pt x="2096" y="555"/>
                      <a:pt x="2096" y="555"/>
                    </a:cubicBezTo>
                    <a:cubicBezTo>
                      <a:pt x="2097" y="559"/>
                      <a:pt x="2097" y="559"/>
                      <a:pt x="2097" y="559"/>
                    </a:cubicBezTo>
                    <a:cubicBezTo>
                      <a:pt x="2101" y="562"/>
                      <a:pt x="2101" y="562"/>
                      <a:pt x="2101" y="562"/>
                    </a:cubicBezTo>
                    <a:cubicBezTo>
                      <a:pt x="2101" y="567"/>
                      <a:pt x="2101" y="567"/>
                      <a:pt x="2101" y="567"/>
                    </a:cubicBezTo>
                    <a:cubicBezTo>
                      <a:pt x="2100" y="569"/>
                      <a:pt x="2100" y="569"/>
                      <a:pt x="2100" y="569"/>
                    </a:cubicBezTo>
                    <a:cubicBezTo>
                      <a:pt x="2102" y="571"/>
                      <a:pt x="2102" y="571"/>
                      <a:pt x="2102" y="571"/>
                    </a:cubicBezTo>
                    <a:cubicBezTo>
                      <a:pt x="2103" y="575"/>
                      <a:pt x="2103" y="575"/>
                      <a:pt x="2103" y="575"/>
                    </a:cubicBezTo>
                    <a:cubicBezTo>
                      <a:pt x="2101" y="578"/>
                      <a:pt x="2101" y="578"/>
                      <a:pt x="2101" y="578"/>
                    </a:cubicBezTo>
                    <a:cubicBezTo>
                      <a:pt x="2102" y="579"/>
                      <a:pt x="2102" y="579"/>
                      <a:pt x="2102" y="579"/>
                    </a:cubicBezTo>
                    <a:cubicBezTo>
                      <a:pt x="2103" y="584"/>
                      <a:pt x="2103" y="584"/>
                      <a:pt x="2103" y="584"/>
                    </a:cubicBezTo>
                    <a:cubicBezTo>
                      <a:pt x="2102" y="584"/>
                      <a:pt x="2102" y="584"/>
                      <a:pt x="2102" y="584"/>
                    </a:cubicBezTo>
                    <a:cubicBezTo>
                      <a:pt x="2102" y="588"/>
                      <a:pt x="2102" y="588"/>
                      <a:pt x="2102" y="588"/>
                    </a:cubicBezTo>
                    <a:cubicBezTo>
                      <a:pt x="2103" y="590"/>
                      <a:pt x="2103" y="590"/>
                      <a:pt x="2103" y="590"/>
                    </a:cubicBezTo>
                    <a:cubicBezTo>
                      <a:pt x="2102" y="592"/>
                      <a:pt x="2102" y="592"/>
                      <a:pt x="2102" y="592"/>
                    </a:cubicBezTo>
                    <a:cubicBezTo>
                      <a:pt x="2101" y="594"/>
                      <a:pt x="2101" y="594"/>
                      <a:pt x="2101" y="594"/>
                    </a:cubicBezTo>
                    <a:cubicBezTo>
                      <a:pt x="2102" y="596"/>
                      <a:pt x="2102" y="596"/>
                      <a:pt x="2102" y="596"/>
                    </a:cubicBezTo>
                    <a:cubicBezTo>
                      <a:pt x="2105" y="593"/>
                      <a:pt x="2105" y="593"/>
                      <a:pt x="2105" y="593"/>
                    </a:cubicBezTo>
                    <a:cubicBezTo>
                      <a:pt x="2106" y="596"/>
                      <a:pt x="2106" y="596"/>
                      <a:pt x="2106" y="596"/>
                    </a:cubicBezTo>
                    <a:cubicBezTo>
                      <a:pt x="2110" y="597"/>
                      <a:pt x="2110" y="597"/>
                      <a:pt x="2110" y="597"/>
                    </a:cubicBezTo>
                    <a:cubicBezTo>
                      <a:pt x="2111" y="605"/>
                      <a:pt x="2111" y="605"/>
                      <a:pt x="2111" y="605"/>
                    </a:cubicBezTo>
                    <a:cubicBezTo>
                      <a:pt x="2112" y="603"/>
                      <a:pt x="2112" y="603"/>
                      <a:pt x="2112" y="603"/>
                    </a:cubicBezTo>
                    <a:cubicBezTo>
                      <a:pt x="2113" y="600"/>
                      <a:pt x="2113" y="600"/>
                      <a:pt x="2113" y="600"/>
                    </a:cubicBezTo>
                    <a:cubicBezTo>
                      <a:pt x="2116" y="596"/>
                      <a:pt x="2116" y="596"/>
                      <a:pt x="2116" y="596"/>
                    </a:cubicBezTo>
                    <a:cubicBezTo>
                      <a:pt x="2118" y="596"/>
                      <a:pt x="2118" y="596"/>
                      <a:pt x="2118" y="596"/>
                    </a:cubicBezTo>
                    <a:cubicBezTo>
                      <a:pt x="2120" y="599"/>
                      <a:pt x="2120" y="599"/>
                      <a:pt x="2120" y="599"/>
                    </a:cubicBezTo>
                    <a:cubicBezTo>
                      <a:pt x="2117" y="605"/>
                      <a:pt x="2117" y="605"/>
                      <a:pt x="2117" y="605"/>
                    </a:cubicBezTo>
                    <a:cubicBezTo>
                      <a:pt x="2120" y="609"/>
                      <a:pt x="2120" y="609"/>
                      <a:pt x="2120" y="609"/>
                    </a:cubicBezTo>
                    <a:cubicBezTo>
                      <a:pt x="2121" y="613"/>
                      <a:pt x="2121" y="613"/>
                      <a:pt x="2121" y="613"/>
                    </a:cubicBezTo>
                    <a:cubicBezTo>
                      <a:pt x="2123" y="607"/>
                      <a:pt x="2123" y="607"/>
                      <a:pt x="2123" y="607"/>
                    </a:cubicBezTo>
                    <a:cubicBezTo>
                      <a:pt x="2126" y="605"/>
                      <a:pt x="2126" y="605"/>
                      <a:pt x="2126" y="605"/>
                    </a:cubicBezTo>
                    <a:cubicBezTo>
                      <a:pt x="2126" y="602"/>
                      <a:pt x="2126" y="602"/>
                      <a:pt x="2126" y="602"/>
                    </a:cubicBezTo>
                    <a:cubicBezTo>
                      <a:pt x="2127" y="600"/>
                      <a:pt x="2127" y="600"/>
                      <a:pt x="2127" y="600"/>
                    </a:cubicBezTo>
                    <a:cubicBezTo>
                      <a:pt x="2128" y="589"/>
                      <a:pt x="2128" y="589"/>
                      <a:pt x="2128" y="589"/>
                    </a:cubicBezTo>
                    <a:cubicBezTo>
                      <a:pt x="2130" y="586"/>
                      <a:pt x="2130" y="586"/>
                      <a:pt x="2130" y="586"/>
                    </a:cubicBezTo>
                    <a:cubicBezTo>
                      <a:pt x="2127" y="583"/>
                      <a:pt x="2127" y="583"/>
                      <a:pt x="2127" y="583"/>
                    </a:cubicBezTo>
                    <a:cubicBezTo>
                      <a:pt x="2130" y="579"/>
                      <a:pt x="2130" y="579"/>
                      <a:pt x="2130" y="579"/>
                    </a:cubicBezTo>
                    <a:cubicBezTo>
                      <a:pt x="2131" y="576"/>
                      <a:pt x="2131" y="576"/>
                      <a:pt x="2131" y="576"/>
                    </a:cubicBezTo>
                    <a:cubicBezTo>
                      <a:pt x="2129" y="575"/>
                      <a:pt x="2129" y="575"/>
                      <a:pt x="2129" y="575"/>
                    </a:cubicBezTo>
                    <a:cubicBezTo>
                      <a:pt x="2130" y="573"/>
                      <a:pt x="2130" y="573"/>
                      <a:pt x="2130" y="573"/>
                    </a:cubicBezTo>
                    <a:cubicBezTo>
                      <a:pt x="2131" y="572"/>
                      <a:pt x="2131" y="572"/>
                      <a:pt x="2131" y="572"/>
                    </a:cubicBezTo>
                    <a:cubicBezTo>
                      <a:pt x="2132" y="566"/>
                      <a:pt x="2132" y="566"/>
                      <a:pt x="2132" y="566"/>
                    </a:cubicBezTo>
                    <a:cubicBezTo>
                      <a:pt x="2130" y="563"/>
                      <a:pt x="2130" y="563"/>
                      <a:pt x="2130" y="563"/>
                    </a:cubicBezTo>
                    <a:cubicBezTo>
                      <a:pt x="2132" y="556"/>
                      <a:pt x="2132" y="556"/>
                      <a:pt x="2132" y="556"/>
                    </a:cubicBezTo>
                    <a:cubicBezTo>
                      <a:pt x="2134" y="554"/>
                      <a:pt x="2134" y="554"/>
                      <a:pt x="2134" y="554"/>
                    </a:cubicBezTo>
                    <a:cubicBezTo>
                      <a:pt x="2139" y="552"/>
                      <a:pt x="2139" y="552"/>
                      <a:pt x="2139" y="552"/>
                    </a:cubicBezTo>
                    <a:cubicBezTo>
                      <a:pt x="2141" y="556"/>
                      <a:pt x="2141" y="556"/>
                      <a:pt x="2141" y="556"/>
                    </a:cubicBezTo>
                    <a:cubicBezTo>
                      <a:pt x="2143" y="559"/>
                      <a:pt x="2143" y="559"/>
                      <a:pt x="2143" y="559"/>
                    </a:cubicBezTo>
                    <a:cubicBezTo>
                      <a:pt x="2145" y="556"/>
                      <a:pt x="2145" y="556"/>
                      <a:pt x="2145" y="556"/>
                    </a:cubicBezTo>
                    <a:cubicBezTo>
                      <a:pt x="2142" y="553"/>
                      <a:pt x="2142" y="553"/>
                      <a:pt x="2142" y="553"/>
                    </a:cubicBezTo>
                    <a:cubicBezTo>
                      <a:pt x="2143" y="548"/>
                      <a:pt x="2143" y="548"/>
                      <a:pt x="2143" y="548"/>
                    </a:cubicBezTo>
                    <a:cubicBezTo>
                      <a:pt x="2138" y="545"/>
                      <a:pt x="2138" y="545"/>
                      <a:pt x="2138" y="545"/>
                    </a:cubicBezTo>
                    <a:cubicBezTo>
                      <a:pt x="2136" y="536"/>
                      <a:pt x="2136" y="536"/>
                      <a:pt x="2136" y="536"/>
                    </a:cubicBezTo>
                    <a:cubicBezTo>
                      <a:pt x="2134" y="534"/>
                      <a:pt x="2134" y="534"/>
                      <a:pt x="2134" y="534"/>
                    </a:cubicBezTo>
                    <a:cubicBezTo>
                      <a:pt x="2133" y="532"/>
                      <a:pt x="2133" y="532"/>
                      <a:pt x="2133" y="532"/>
                    </a:cubicBezTo>
                    <a:cubicBezTo>
                      <a:pt x="2130" y="529"/>
                      <a:pt x="2130" y="529"/>
                      <a:pt x="2130" y="529"/>
                    </a:cubicBezTo>
                    <a:cubicBezTo>
                      <a:pt x="2129" y="523"/>
                      <a:pt x="2129" y="523"/>
                      <a:pt x="2129" y="523"/>
                    </a:cubicBezTo>
                    <a:cubicBezTo>
                      <a:pt x="2130" y="521"/>
                      <a:pt x="2130" y="521"/>
                      <a:pt x="2130" y="521"/>
                    </a:cubicBezTo>
                    <a:cubicBezTo>
                      <a:pt x="2129" y="516"/>
                      <a:pt x="2129" y="516"/>
                      <a:pt x="2129" y="516"/>
                    </a:cubicBezTo>
                    <a:cubicBezTo>
                      <a:pt x="2125" y="512"/>
                      <a:pt x="2125" y="512"/>
                      <a:pt x="2125" y="512"/>
                    </a:cubicBezTo>
                    <a:cubicBezTo>
                      <a:pt x="2126" y="509"/>
                      <a:pt x="2126" y="509"/>
                      <a:pt x="2126" y="509"/>
                    </a:cubicBezTo>
                    <a:cubicBezTo>
                      <a:pt x="2124" y="506"/>
                      <a:pt x="2124" y="506"/>
                      <a:pt x="2124" y="506"/>
                    </a:cubicBezTo>
                    <a:cubicBezTo>
                      <a:pt x="2129" y="501"/>
                      <a:pt x="2129" y="501"/>
                      <a:pt x="2129" y="501"/>
                    </a:cubicBezTo>
                    <a:cubicBezTo>
                      <a:pt x="2133" y="501"/>
                      <a:pt x="2133" y="501"/>
                      <a:pt x="2133" y="501"/>
                    </a:cubicBezTo>
                    <a:cubicBezTo>
                      <a:pt x="2136" y="496"/>
                      <a:pt x="2136" y="496"/>
                      <a:pt x="2136" y="496"/>
                    </a:cubicBezTo>
                    <a:cubicBezTo>
                      <a:pt x="2141" y="496"/>
                      <a:pt x="2141" y="496"/>
                      <a:pt x="2141" y="496"/>
                    </a:cubicBezTo>
                    <a:cubicBezTo>
                      <a:pt x="2142" y="495"/>
                      <a:pt x="2142" y="495"/>
                      <a:pt x="2142" y="495"/>
                    </a:cubicBezTo>
                    <a:cubicBezTo>
                      <a:pt x="2147" y="500"/>
                      <a:pt x="2147" y="500"/>
                      <a:pt x="2147" y="500"/>
                    </a:cubicBezTo>
                    <a:cubicBezTo>
                      <a:pt x="2152" y="500"/>
                      <a:pt x="2152" y="500"/>
                      <a:pt x="2152" y="500"/>
                    </a:cubicBezTo>
                    <a:cubicBezTo>
                      <a:pt x="2154" y="501"/>
                      <a:pt x="2154" y="501"/>
                      <a:pt x="2154" y="501"/>
                    </a:cubicBezTo>
                    <a:cubicBezTo>
                      <a:pt x="2158" y="501"/>
                      <a:pt x="2158" y="501"/>
                      <a:pt x="2158" y="501"/>
                    </a:cubicBezTo>
                    <a:cubicBezTo>
                      <a:pt x="2160" y="501"/>
                      <a:pt x="2160" y="501"/>
                      <a:pt x="2160" y="501"/>
                    </a:cubicBezTo>
                    <a:cubicBezTo>
                      <a:pt x="2156" y="504"/>
                      <a:pt x="2156" y="504"/>
                      <a:pt x="2156" y="504"/>
                    </a:cubicBezTo>
                    <a:cubicBezTo>
                      <a:pt x="2158" y="506"/>
                      <a:pt x="2158" y="506"/>
                      <a:pt x="2158" y="506"/>
                    </a:cubicBezTo>
                    <a:cubicBezTo>
                      <a:pt x="2154" y="508"/>
                      <a:pt x="2154" y="508"/>
                      <a:pt x="2154" y="508"/>
                    </a:cubicBezTo>
                    <a:cubicBezTo>
                      <a:pt x="2150" y="506"/>
                      <a:pt x="2150" y="506"/>
                      <a:pt x="2150" y="506"/>
                    </a:cubicBezTo>
                    <a:cubicBezTo>
                      <a:pt x="2145" y="513"/>
                      <a:pt x="2145" y="513"/>
                      <a:pt x="2145" y="513"/>
                    </a:cubicBezTo>
                    <a:cubicBezTo>
                      <a:pt x="2145" y="516"/>
                      <a:pt x="2145" y="516"/>
                      <a:pt x="2145" y="516"/>
                    </a:cubicBezTo>
                    <a:cubicBezTo>
                      <a:pt x="2147" y="521"/>
                      <a:pt x="2147" y="521"/>
                      <a:pt x="2147" y="521"/>
                    </a:cubicBezTo>
                    <a:cubicBezTo>
                      <a:pt x="2147" y="526"/>
                      <a:pt x="2147" y="526"/>
                      <a:pt x="2147" y="526"/>
                    </a:cubicBezTo>
                    <a:cubicBezTo>
                      <a:pt x="2149" y="528"/>
                      <a:pt x="2149" y="528"/>
                      <a:pt x="2149" y="528"/>
                    </a:cubicBezTo>
                    <a:cubicBezTo>
                      <a:pt x="2150" y="532"/>
                      <a:pt x="2150" y="532"/>
                      <a:pt x="2150" y="532"/>
                    </a:cubicBezTo>
                    <a:cubicBezTo>
                      <a:pt x="2154" y="537"/>
                      <a:pt x="2154" y="537"/>
                      <a:pt x="2154" y="537"/>
                    </a:cubicBezTo>
                    <a:cubicBezTo>
                      <a:pt x="2154" y="540"/>
                      <a:pt x="2154" y="540"/>
                      <a:pt x="2154" y="540"/>
                    </a:cubicBezTo>
                    <a:cubicBezTo>
                      <a:pt x="2155" y="540"/>
                      <a:pt x="2155" y="540"/>
                      <a:pt x="2155" y="540"/>
                    </a:cubicBezTo>
                    <a:cubicBezTo>
                      <a:pt x="2154" y="542"/>
                      <a:pt x="2154" y="542"/>
                      <a:pt x="2154" y="542"/>
                    </a:cubicBezTo>
                    <a:cubicBezTo>
                      <a:pt x="2157" y="544"/>
                      <a:pt x="2157" y="544"/>
                      <a:pt x="2157" y="544"/>
                    </a:cubicBezTo>
                    <a:cubicBezTo>
                      <a:pt x="2158" y="549"/>
                      <a:pt x="2158" y="549"/>
                      <a:pt x="2158" y="549"/>
                    </a:cubicBezTo>
                    <a:cubicBezTo>
                      <a:pt x="2158" y="551"/>
                      <a:pt x="2158" y="551"/>
                      <a:pt x="2158" y="551"/>
                    </a:cubicBezTo>
                    <a:cubicBezTo>
                      <a:pt x="2157" y="554"/>
                      <a:pt x="2157" y="554"/>
                      <a:pt x="2157" y="554"/>
                    </a:cubicBezTo>
                    <a:cubicBezTo>
                      <a:pt x="2158" y="564"/>
                      <a:pt x="2158" y="564"/>
                      <a:pt x="2158" y="564"/>
                    </a:cubicBezTo>
                    <a:cubicBezTo>
                      <a:pt x="2159" y="565"/>
                      <a:pt x="2159" y="565"/>
                      <a:pt x="2159" y="565"/>
                    </a:cubicBezTo>
                    <a:cubicBezTo>
                      <a:pt x="2160" y="562"/>
                      <a:pt x="2160" y="562"/>
                      <a:pt x="2160" y="562"/>
                    </a:cubicBezTo>
                    <a:cubicBezTo>
                      <a:pt x="2162" y="562"/>
                      <a:pt x="2162" y="562"/>
                      <a:pt x="2162" y="562"/>
                    </a:cubicBezTo>
                    <a:cubicBezTo>
                      <a:pt x="2164" y="566"/>
                      <a:pt x="2164" y="566"/>
                      <a:pt x="2164" y="566"/>
                    </a:cubicBezTo>
                    <a:cubicBezTo>
                      <a:pt x="2165" y="569"/>
                      <a:pt x="2165" y="569"/>
                      <a:pt x="2165" y="569"/>
                    </a:cubicBezTo>
                    <a:cubicBezTo>
                      <a:pt x="2163" y="576"/>
                      <a:pt x="2163" y="576"/>
                      <a:pt x="2163" y="576"/>
                    </a:cubicBezTo>
                    <a:cubicBezTo>
                      <a:pt x="2163" y="584"/>
                      <a:pt x="2163" y="584"/>
                      <a:pt x="2163" y="584"/>
                    </a:cubicBezTo>
                    <a:cubicBezTo>
                      <a:pt x="2166" y="587"/>
                      <a:pt x="2166" y="587"/>
                      <a:pt x="2166" y="587"/>
                    </a:cubicBezTo>
                    <a:cubicBezTo>
                      <a:pt x="2168" y="585"/>
                      <a:pt x="2168" y="585"/>
                      <a:pt x="2168" y="585"/>
                    </a:cubicBezTo>
                    <a:cubicBezTo>
                      <a:pt x="2171" y="586"/>
                      <a:pt x="2171" y="586"/>
                      <a:pt x="2171" y="586"/>
                    </a:cubicBezTo>
                    <a:cubicBezTo>
                      <a:pt x="2172" y="587"/>
                      <a:pt x="2172" y="587"/>
                      <a:pt x="2172" y="587"/>
                    </a:cubicBezTo>
                    <a:cubicBezTo>
                      <a:pt x="2171" y="590"/>
                      <a:pt x="2171" y="590"/>
                      <a:pt x="2171" y="590"/>
                    </a:cubicBezTo>
                    <a:cubicBezTo>
                      <a:pt x="2169" y="590"/>
                      <a:pt x="2169" y="590"/>
                      <a:pt x="2169" y="590"/>
                    </a:cubicBezTo>
                    <a:cubicBezTo>
                      <a:pt x="2166" y="593"/>
                      <a:pt x="2166" y="593"/>
                      <a:pt x="2166" y="593"/>
                    </a:cubicBezTo>
                    <a:cubicBezTo>
                      <a:pt x="2165" y="593"/>
                      <a:pt x="2165" y="593"/>
                      <a:pt x="2165" y="593"/>
                    </a:cubicBezTo>
                    <a:cubicBezTo>
                      <a:pt x="2160" y="598"/>
                      <a:pt x="2160" y="598"/>
                      <a:pt x="2160" y="598"/>
                    </a:cubicBezTo>
                    <a:cubicBezTo>
                      <a:pt x="2160" y="602"/>
                      <a:pt x="2160" y="602"/>
                      <a:pt x="2160" y="602"/>
                    </a:cubicBezTo>
                    <a:cubicBezTo>
                      <a:pt x="2156" y="605"/>
                      <a:pt x="2156" y="605"/>
                      <a:pt x="2156" y="605"/>
                    </a:cubicBezTo>
                    <a:cubicBezTo>
                      <a:pt x="2155" y="608"/>
                      <a:pt x="2155" y="608"/>
                      <a:pt x="2155" y="608"/>
                    </a:cubicBezTo>
                    <a:cubicBezTo>
                      <a:pt x="2152" y="609"/>
                      <a:pt x="2152" y="609"/>
                      <a:pt x="2152" y="609"/>
                    </a:cubicBezTo>
                    <a:cubicBezTo>
                      <a:pt x="2152" y="613"/>
                      <a:pt x="2152" y="613"/>
                      <a:pt x="2152" y="613"/>
                    </a:cubicBezTo>
                    <a:cubicBezTo>
                      <a:pt x="2150" y="616"/>
                      <a:pt x="2150" y="616"/>
                      <a:pt x="2150" y="616"/>
                    </a:cubicBezTo>
                    <a:cubicBezTo>
                      <a:pt x="2151" y="622"/>
                      <a:pt x="2151" y="622"/>
                      <a:pt x="2151" y="622"/>
                    </a:cubicBezTo>
                    <a:cubicBezTo>
                      <a:pt x="2154" y="621"/>
                      <a:pt x="2154" y="621"/>
                      <a:pt x="2154" y="621"/>
                    </a:cubicBezTo>
                    <a:cubicBezTo>
                      <a:pt x="2153" y="627"/>
                      <a:pt x="2153" y="627"/>
                      <a:pt x="2153" y="627"/>
                    </a:cubicBezTo>
                    <a:cubicBezTo>
                      <a:pt x="2150" y="634"/>
                      <a:pt x="2150" y="634"/>
                      <a:pt x="2150" y="634"/>
                    </a:cubicBezTo>
                    <a:cubicBezTo>
                      <a:pt x="2151" y="637"/>
                      <a:pt x="2151" y="637"/>
                      <a:pt x="2151" y="637"/>
                    </a:cubicBezTo>
                    <a:cubicBezTo>
                      <a:pt x="2153" y="638"/>
                      <a:pt x="2153" y="638"/>
                      <a:pt x="2153" y="638"/>
                    </a:cubicBezTo>
                    <a:cubicBezTo>
                      <a:pt x="2152" y="647"/>
                      <a:pt x="2152" y="647"/>
                      <a:pt x="2152" y="647"/>
                    </a:cubicBezTo>
                    <a:cubicBezTo>
                      <a:pt x="2153" y="654"/>
                      <a:pt x="2153" y="654"/>
                      <a:pt x="2153" y="654"/>
                    </a:cubicBezTo>
                    <a:cubicBezTo>
                      <a:pt x="2151" y="657"/>
                      <a:pt x="2151" y="657"/>
                      <a:pt x="2151" y="657"/>
                    </a:cubicBezTo>
                    <a:cubicBezTo>
                      <a:pt x="2147" y="659"/>
                      <a:pt x="2147" y="659"/>
                      <a:pt x="2147" y="659"/>
                    </a:cubicBezTo>
                    <a:cubicBezTo>
                      <a:pt x="2146" y="664"/>
                      <a:pt x="2146" y="664"/>
                      <a:pt x="2146" y="664"/>
                    </a:cubicBezTo>
                    <a:cubicBezTo>
                      <a:pt x="2148" y="665"/>
                      <a:pt x="2148" y="665"/>
                      <a:pt x="2148" y="665"/>
                    </a:cubicBezTo>
                    <a:cubicBezTo>
                      <a:pt x="2147" y="674"/>
                      <a:pt x="2147" y="674"/>
                      <a:pt x="2147" y="674"/>
                    </a:cubicBezTo>
                    <a:cubicBezTo>
                      <a:pt x="2146" y="676"/>
                      <a:pt x="2146" y="676"/>
                      <a:pt x="2146" y="676"/>
                    </a:cubicBezTo>
                    <a:cubicBezTo>
                      <a:pt x="2147" y="679"/>
                      <a:pt x="2147" y="679"/>
                      <a:pt x="2147" y="679"/>
                    </a:cubicBezTo>
                    <a:cubicBezTo>
                      <a:pt x="2150" y="683"/>
                      <a:pt x="2150" y="683"/>
                      <a:pt x="2150" y="683"/>
                    </a:cubicBezTo>
                    <a:cubicBezTo>
                      <a:pt x="2147" y="683"/>
                      <a:pt x="2147" y="683"/>
                      <a:pt x="2147" y="683"/>
                    </a:cubicBezTo>
                    <a:cubicBezTo>
                      <a:pt x="2146" y="690"/>
                      <a:pt x="2146" y="690"/>
                      <a:pt x="2146" y="690"/>
                    </a:cubicBezTo>
                    <a:cubicBezTo>
                      <a:pt x="2147" y="693"/>
                      <a:pt x="2147" y="693"/>
                      <a:pt x="2147" y="693"/>
                    </a:cubicBezTo>
                    <a:cubicBezTo>
                      <a:pt x="2147" y="698"/>
                      <a:pt x="2147" y="698"/>
                      <a:pt x="2147" y="698"/>
                    </a:cubicBezTo>
                    <a:cubicBezTo>
                      <a:pt x="2144" y="702"/>
                      <a:pt x="2144" y="702"/>
                      <a:pt x="2144" y="702"/>
                    </a:cubicBezTo>
                    <a:cubicBezTo>
                      <a:pt x="2146" y="707"/>
                      <a:pt x="2146" y="707"/>
                      <a:pt x="2146" y="707"/>
                    </a:cubicBezTo>
                    <a:cubicBezTo>
                      <a:pt x="2146" y="716"/>
                      <a:pt x="2146" y="716"/>
                      <a:pt x="2146" y="716"/>
                    </a:cubicBezTo>
                    <a:cubicBezTo>
                      <a:pt x="2149" y="724"/>
                      <a:pt x="2149" y="724"/>
                      <a:pt x="2149" y="724"/>
                    </a:cubicBezTo>
                    <a:cubicBezTo>
                      <a:pt x="2143" y="737"/>
                      <a:pt x="2143" y="737"/>
                      <a:pt x="2143" y="737"/>
                    </a:cubicBezTo>
                    <a:cubicBezTo>
                      <a:pt x="2146" y="742"/>
                      <a:pt x="2146" y="742"/>
                      <a:pt x="2146" y="742"/>
                    </a:cubicBezTo>
                    <a:cubicBezTo>
                      <a:pt x="2143" y="741"/>
                      <a:pt x="2143" y="741"/>
                      <a:pt x="2143" y="741"/>
                    </a:cubicBezTo>
                    <a:cubicBezTo>
                      <a:pt x="2136" y="742"/>
                      <a:pt x="2136" y="742"/>
                      <a:pt x="2136" y="742"/>
                    </a:cubicBezTo>
                    <a:cubicBezTo>
                      <a:pt x="2136" y="750"/>
                      <a:pt x="2136" y="750"/>
                      <a:pt x="2136" y="750"/>
                    </a:cubicBezTo>
                    <a:cubicBezTo>
                      <a:pt x="2137" y="754"/>
                      <a:pt x="2137" y="754"/>
                      <a:pt x="2137" y="754"/>
                    </a:cubicBezTo>
                    <a:cubicBezTo>
                      <a:pt x="2133" y="759"/>
                      <a:pt x="2133" y="759"/>
                      <a:pt x="2133" y="759"/>
                    </a:cubicBezTo>
                    <a:cubicBezTo>
                      <a:pt x="2126" y="755"/>
                      <a:pt x="2126" y="755"/>
                      <a:pt x="2126" y="755"/>
                    </a:cubicBezTo>
                    <a:cubicBezTo>
                      <a:pt x="2123" y="759"/>
                      <a:pt x="2123" y="759"/>
                      <a:pt x="2123" y="759"/>
                    </a:cubicBezTo>
                    <a:cubicBezTo>
                      <a:pt x="2123" y="762"/>
                      <a:pt x="2123" y="762"/>
                      <a:pt x="2123" y="762"/>
                    </a:cubicBezTo>
                    <a:cubicBezTo>
                      <a:pt x="2128" y="762"/>
                      <a:pt x="2128" y="762"/>
                      <a:pt x="2128" y="762"/>
                    </a:cubicBezTo>
                    <a:cubicBezTo>
                      <a:pt x="2134" y="773"/>
                      <a:pt x="2134" y="773"/>
                      <a:pt x="2134" y="773"/>
                    </a:cubicBezTo>
                    <a:cubicBezTo>
                      <a:pt x="2134" y="784"/>
                      <a:pt x="2134" y="784"/>
                      <a:pt x="2134" y="784"/>
                    </a:cubicBezTo>
                    <a:cubicBezTo>
                      <a:pt x="2133" y="787"/>
                      <a:pt x="2133" y="787"/>
                      <a:pt x="2133" y="787"/>
                    </a:cubicBezTo>
                    <a:cubicBezTo>
                      <a:pt x="2135" y="790"/>
                      <a:pt x="2135" y="790"/>
                      <a:pt x="2135" y="790"/>
                    </a:cubicBezTo>
                    <a:cubicBezTo>
                      <a:pt x="2132" y="791"/>
                      <a:pt x="2132" y="791"/>
                      <a:pt x="2132" y="791"/>
                    </a:cubicBezTo>
                    <a:cubicBezTo>
                      <a:pt x="2131" y="799"/>
                      <a:pt x="2131" y="799"/>
                      <a:pt x="2131" y="799"/>
                    </a:cubicBezTo>
                    <a:cubicBezTo>
                      <a:pt x="2127" y="804"/>
                      <a:pt x="2127" y="804"/>
                      <a:pt x="2127" y="804"/>
                    </a:cubicBezTo>
                    <a:cubicBezTo>
                      <a:pt x="2126" y="813"/>
                      <a:pt x="2126" y="813"/>
                      <a:pt x="2126" y="813"/>
                    </a:cubicBezTo>
                    <a:cubicBezTo>
                      <a:pt x="2129" y="821"/>
                      <a:pt x="2129" y="821"/>
                      <a:pt x="2129" y="821"/>
                    </a:cubicBezTo>
                    <a:cubicBezTo>
                      <a:pt x="2131" y="836"/>
                      <a:pt x="2131" y="836"/>
                      <a:pt x="2131" y="836"/>
                    </a:cubicBezTo>
                    <a:cubicBezTo>
                      <a:pt x="2136" y="846"/>
                      <a:pt x="2136" y="846"/>
                      <a:pt x="2136" y="846"/>
                    </a:cubicBezTo>
                    <a:cubicBezTo>
                      <a:pt x="2136" y="854"/>
                      <a:pt x="2136" y="854"/>
                      <a:pt x="2136" y="854"/>
                    </a:cubicBezTo>
                    <a:cubicBezTo>
                      <a:pt x="2144" y="875"/>
                      <a:pt x="2144" y="875"/>
                      <a:pt x="2144" y="875"/>
                    </a:cubicBezTo>
                    <a:cubicBezTo>
                      <a:pt x="2153" y="899"/>
                      <a:pt x="2153" y="899"/>
                      <a:pt x="2153" y="899"/>
                    </a:cubicBezTo>
                    <a:cubicBezTo>
                      <a:pt x="2163" y="918"/>
                      <a:pt x="2163" y="918"/>
                      <a:pt x="2163" y="918"/>
                    </a:cubicBezTo>
                    <a:cubicBezTo>
                      <a:pt x="2168" y="924"/>
                      <a:pt x="2168" y="924"/>
                      <a:pt x="2168" y="924"/>
                    </a:cubicBezTo>
                    <a:cubicBezTo>
                      <a:pt x="2168" y="931"/>
                      <a:pt x="2168" y="931"/>
                      <a:pt x="2168" y="931"/>
                    </a:cubicBezTo>
                    <a:cubicBezTo>
                      <a:pt x="2181" y="949"/>
                      <a:pt x="2181" y="949"/>
                      <a:pt x="2181" y="949"/>
                    </a:cubicBezTo>
                    <a:cubicBezTo>
                      <a:pt x="2195" y="979"/>
                      <a:pt x="2195" y="979"/>
                      <a:pt x="2195" y="979"/>
                    </a:cubicBezTo>
                    <a:cubicBezTo>
                      <a:pt x="2202" y="983"/>
                      <a:pt x="2202" y="983"/>
                      <a:pt x="2202" y="983"/>
                    </a:cubicBezTo>
                    <a:cubicBezTo>
                      <a:pt x="2206" y="983"/>
                      <a:pt x="2206" y="983"/>
                      <a:pt x="2206" y="983"/>
                    </a:cubicBezTo>
                    <a:cubicBezTo>
                      <a:pt x="2209" y="982"/>
                      <a:pt x="2209" y="982"/>
                      <a:pt x="2209" y="982"/>
                    </a:cubicBezTo>
                    <a:cubicBezTo>
                      <a:pt x="2208" y="985"/>
                      <a:pt x="2208" y="985"/>
                      <a:pt x="2208" y="985"/>
                    </a:cubicBezTo>
                    <a:cubicBezTo>
                      <a:pt x="2205" y="987"/>
                      <a:pt x="2205" y="987"/>
                      <a:pt x="2205" y="987"/>
                    </a:cubicBezTo>
                    <a:cubicBezTo>
                      <a:pt x="2202" y="987"/>
                      <a:pt x="2202" y="987"/>
                      <a:pt x="2202" y="987"/>
                    </a:cubicBezTo>
                    <a:cubicBezTo>
                      <a:pt x="2207" y="996"/>
                      <a:pt x="2207" y="996"/>
                      <a:pt x="2207" y="996"/>
                    </a:cubicBezTo>
                    <a:cubicBezTo>
                      <a:pt x="2214" y="1015"/>
                      <a:pt x="2214" y="1015"/>
                      <a:pt x="2214" y="1015"/>
                    </a:cubicBezTo>
                    <a:cubicBezTo>
                      <a:pt x="2215" y="1023"/>
                      <a:pt x="2215" y="1023"/>
                      <a:pt x="2215" y="1023"/>
                    </a:cubicBezTo>
                    <a:cubicBezTo>
                      <a:pt x="2219" y="1029"/>
                      <a:pt x="2219" y="1029"/>
                      <a:pt x="2219" y="1029"/>
                    </a:cubicBezTo>
                    <a:cubicBezTo>
                      <a:pt x="2226" y="1030"/>
                      <a:pt x="2226" y="1030"/>
                      <a:pt x="2226" y="1030"/>
                    </a:cubicBezTo>
                    <a:cubicBezTo>
                      <a:pt x="2227" y="1033"/>
                      <a:pt x="2227" y="1033"/>
                      <a:pt x="2227" y="1033"/>
                    </a:cubicBezTo>
                    <a:cubicBezTo>
                      <a:pt x="2227" y="1038"/>
                      <a:pt x="2227" y="1038"/>
                      <a:pt x="2227" y="1038"/>
                    </a:cubicBezTo>
                    <a:cubicBezTo>
                      <a:pt x="2228" y="1041"/>
                      <a:pt x="2228" y="1041"/>
                      <a:pt x="2228" y="1041"/>
                    </a:cubicBezTo>
                    <a:cubicBezTo>
                      <a:pt x="2227" y="1046"/>
                      <a:pt x="2227" y="1046"/>
                      <a:pt x="2227" y="1046"/>
                    </a:cubicBezTo>
                    <a:cubicBezTo>
                      <a:pt x="2231" y="1036"/>
                      <a:pt x="2231" y="1036"/>
                      <a:pt x="2231" y="1036"/>
                    </a:cubicBezTo>
                    <a:cubicBezTo>
                      <a:pt x="2233" y="1026"/>
                      <a:pt x="2233" y="1026"/>
                      <a:pt x="2233" y="1026"/>
                    </a:cubicBezTo>
                    <a:cubicBezTo>
                      <a:pt x="2234" y="1025"/>
                      <a:pt x="2234" y="1025"/>
                      <a:pt x="2234" y="1025"/>
                    </a:cubicBezTo>
                    <a:cubicBezTo>
                      <a:pt x="2234" y="1021"/>
                      <a:pt x="2234" y="1021"/>
                      <a:pt x="2234" y="1021"/>
                    </a:cubicBezTo>
                    <a:cubicBezTo>
                      <a:pt x="2239" y="1016"/>
                      <a:pt x="2239" y="1016"/>
                      <a:pt x="2239" y="1016"/>
                    </a:cubicBezTo>
                    <a:cubicBezTo>
                      <a:pt x="2240" y="1012"/>
                      <a:pt x="2240" y="1012"/>
                      <a:pt x="2240" y="1012"/>
                    </a:cubicBezTo>
                    <a:cubicBezTo>
                      <a:pt x="2239" y="1010"/>
                      <a:pt x="2239" y="1010"/>
                      <a:pt x="2239" y="1010"/>
                    </a:cubicBezTo>
                    <a:cubicBezTo>
                      <a:pt x="2240" y="1006"/>
                      <a:pt x="2240" y="1006"/>
                      <a:pt x="2240" y="1006"/>
                    </a:cubicBezTo>
                    <a:cubicBezTo>
                      <a:pt x="2241" y="997"/>
                      <a:pt x="2241" y="997"/>
                      <a:pt x="2241" y="997"/>
                    </a:cubicBezTo>
                    <a:cubicBezTo>
                      <a:pt x="2239" y="993"/>
                      <a:pt x="2239" y="993"/>
                      <a:pt x="2239" y="993"/>
                    </a:cubicBezTo>
                    <a:cubicBezTo>
                      <a:pt x="2240" y="987"/>
                      <a:pt x="2240" y="987"/>
                      <a:pt x="2240" y="987"/>
                    </a:cubicBezTo>
                    <a:cubicBezTo>
                      <a:pt x="2243" y="983"/>
                      <a:pt x="2243" y="983"/>
                      <a:pt x="2243" y="983"/>
                    </a:cubicBezTo>
                    <a:cubicBezTo>
                      <a:pt x="2240" y="979"/>
                      <a:pt x="2240" y="979"/>
                      <a:pt x="2240" y="979"/>
                    </a:cubicBezTo>
                    <a:cubicBezTo>
                      <a:pt x="2238" y="980"/>
                      <a:pt x="2238" y="980"/>
                      <a:pt x="2238" y="980"/>
                    </a:cubicBezTo>
                    <a:cubicBezTo>
                      <a:pt x="2235" y="980"/>
                      <a:pt x="2235" y="980"/>
                      <a:pt x="2235" y="980"/>
                    </a:cubicBezTo>
                    <a:cubicBezTo>
                      <a:pt x="2236" y="976"/>
                      <a:pt x="2236" y="976"/>
                      <a:pt x="2236" y="976"/>
                    </a:cubicBezTo>
                    <a:cubicBezTo>
                      <a:pt x="2234" y="970"/>
                      <a:pt x="2234" y="970"/>
                      <a:pt x="2234" y="970"/>
                    </a:cubicBezTo>
                    <a:cubicBezTo>
                      <a:pt x="2236" y="971"/>
                      <a:pt x="2236" y="971"/>
                      <a:pt x="2236" y="971"/>
                    </a:cubicBezTo>
                    <a:cubicBezTo>
                      <a:pt x="2237" y="969"/>
                      <a:pt x="2237" y="969"/>
                      <a:pt x="2237" y="969"/>
                    </a:cubicBezTo>
                    <a:cubicBezTo>
                      <a:pt x="2234" y="965"/>
                      <a:pt x="2234" y="965"/>
                      <a:pt x="2234" y="965"/>
                    </a:cubicBezTo>
                    <a:cubicBezTo>
                      <a:pt x="2235" y="962"/>
                      <a:pt x="2235" y="962"/>
                      <a:pt x="2235" y="962"/>
                    </a:cubicBezTo>
                    <a:cubicBezTo>
                      <a:pt x="2236" y="957"/>
                      <a:pt x="2236" y="957"/>
                      <a:pt x="2236" y="957"/>
                    </a:cubicBezTo>
                    <a:cubicBezTo>
                      <a:pt x="2232" y="957"/>
                      <a:pt x="2232" y="957"/>
                      <a:pt x="2232" y="957"/>
                    </a:cubicBezTo>
                    <a:cubicBezTo>
                      <a:pt x="2230" y="955"/>
                      <a:pt x="2230" y="955"/>
                      <a:pt x="2230" y="955"/>
                    </a:cubicBezTo>
                    <a:cubicBezTo>
                      <a:pt x="2231" y="951"/>
                      <a:pt x="2231" y="951"/>
                      <a:pt x="2231" y="951"/>
                    </a:cubicBezTo>
                    <a:cubicBezTo>
                      <a:pt x="2235" y="954"/>
                      <a:pt x="2235" y="954"/>
                      <a:pt x="2235" y="954"/>
                    </a:cubicBezTo>
                    <a:cubicBezTo>
                      <a:pt x="2240" y="948"/>
                      <a:pt x="2240" y="948"/>
                      <a:pt x="2240" y="948"/>
                    </a:cubicBezTo>
                    <a:cubicBezTo>
                      <a:pt x="2243" y="949"/>
                      <a:pt x="2243" y="949"/>
                      <a:pt x="2243" y="949"/>
                    </a:cubicBezTo>
                    <a:cubicBezTo>
                      <a:pt x="2246" y="945"/>
                      <a:pt x="2246" y="945"/>
                      <a:pt x="2246" y="945"/>
                    </a:cubicBezTo>
                    <a:cubicBezTo>
                      <a:pt x="2250" y="943"/>
                      <a:pt x="2250" y="943"/>
                      <a:pt x="2250" y="943"/>
                    </a:cubicBezTo>
                    <a:cubicBezTo>
                      <a:pt x="2251" y="944"/>
                      <a:pt x="2251" y="944"/>
                      <a:pt x="2251" y="944"/>
                    </a:cubicBezTo>
                    <a:cubicBezTo>
                      <a:pt x="2255" y="945"/>
                      <a:pt x="2255" y="945"/>
                      <a:pt x="2255" y="945"/>
                    </a:cubicBezTo>
                    <a:cubicBezTo>
                      <a:pt x="2252" y="940"/>
                      <a:pt x="2252" y="940"/>
                      <a:pt x="2252" y="940"/>
                    </a:cubicBezTo>
                    <a:cubicBezTo>
                      <a:pt x="2247" y="937"/>
                      <a:pt x="2247" y="937"/>
                      <a:pt x="2247" y="937"/>
                    </a:cubicBezTo>
                    <a:cubicBezTo>
                      <a:pt x="2247" y="932"/>
                      <a:pt x="2247" y="932"/>
                      <a:pt x="2247" y="932"/>
                    </a:cubicBezTo>
                    <a:cubicBezTo>
                      <a:pt x="2242" y="928"/>
                      <a:pt x="2242" y="928"/>
                      <a:pt x="2242" y="928"/>
                    </a:cubicBezTo>
                    <a:cubicBezTo>
                      <a:pt x="2239" y="916"/>
                      <a:pt x="2239" y="916"/>
                      <a:pt x="2239" y="916"/>
                    </a:cubicBezTo>
                    <a:cubicBezTo>
                      <a:pt x="2241" y="905"/>
                      <a:pt x="2241" y="905"/>
                      <a:pt x="2241" y="905"/>
                    </a:cubicBezTo>
                    <a:cubicBezTo>
                      <a:pt x="2238" y="901"/>
                      <a:pt x="2238" y="901"/>
                      <a:pt x="2238" y="901"/>
                    </a:cubicBezTo>
                    <a:cubicBezTo>
                      <a:pt x="2241" y="898"/>
                      <a:pt x="2241" y="898"/>
                      <a:pt x="2241" y="898"/>
                    </a:cubicBezTo>
                    <a:cubicBezTo>
                      <a:pt x="2241" y="893"/>
                      <a:pt x="2241" y="893"/>
                      <a:pt x="2241" y="893"/>
                    </a:cubicBezTo>
                    <a:cubicBezTo>
                      <a:pt x="2245" y="884"/>
                      <a:pt x="2245" y="884"/>
                      <a:pt x="2245" y="884"/>
                    </a:cubicBezTo>
                    <a:cubicBezTo>
                      <a:pt x="2243" y="882"/>
                      <a:pt x="2243" y="882"/>
                      <a:pt x="2243" y="882"/>
                    </a:cubicBezTo>
                    <a:cubicBezTo>
                      <a:pt x="2246" y="883"/>
                      <a:pt x="2246" y="883"/>
                      <a:pt x="2246" y="883"/>
                    </a:cubicBezTo>
                    <a:cubicBezTo>
                      <a:pt x="2252" y="878"/>
                      <a:pt x="2252" y="878"/>
                      <a:pt x="2252" y="878"/>
                    </a:cubicBezTo>
                    <a:cubicBezTo>
                      <a:pt x="2253" y="881"/>
                      <a:pt x="2253" y="881"/>
                      <a:pt x="2253" y="881"/>
                    </a:cubicBezTo>
                    <a:cubicBezTo>
                      <a:pt x="2263" y="876"/>
                      <a:pt x="2263" y="876"/>
                      <a:pt x="2263" y="876"/>
                    </a:cubicBezTo>
                    <a:cubicBezTo>
                      <a:pt x="2263" y="870"/>
                      <a:pt x="2263" y="870"/>
                      <a:pt x="2263" y="870"/>
                    </a:cubicBezTo>
                    <a:cubicBezTo>
                      <a:pt x="2265" y="867"/>
                      <a:pt x="2265" y="867"/>
                      <a:pt x="2265" y="867"/>
                    </a:cubicBezTo>
                    <a:cubicBezTo>
                      <a:pt x="2261" y="864"/>
                      <a:pt x="2261" y="864"/>
                      <a:pt x="2261" y="864"/>
                    </a:cubicBezTo>
                    <a:cubicBezTo>
                      <a:pt x="2255" y="853"/>
                      <a:pt x="2255" y="853"/>
                      <a:pt x="2255" y="853"/>
                    </a:cubicBezTo>
                    <a:cubicBezTo>
                      <a:pt x="2252" y="853"/>
                      <a:pt x="2252" y="853"/>
                      <a:pt x="2252" y="853"/>
                    </a:cubicBezTo>
                    <a:cubicBezTo>
                      <a:pt x="2243" y="837"/>
                      <a:pt x="2243" y="837"/>
                      <a:pt x="2243" y="837"/>
                    </a:cubicBezTo>
                    <a:cubicBezTo>
                      <a:pt x="2243" y="833"/>
                      <a:pt x="2243" y="833"/>
                      <a:pt x="2243" y="833"/>
                    </a:cubicBezTo>
                    <a:cubicBezTo>
                      <a:pt x="2241" y="830"/>
                      <a:pt x="2241" y="830"/>
                      <a:pt x="2241" y="830"/>
                    </a:cubicBezTo>
                    <a:cubicBezTo>
                      <a:pt x="2240" y="814"/>
                      <a:pt x="2240" y="814"/>
                      <a:pt x="2240" y="814"/>
                    </a:cubicBezTo>
                    <a:cubicBezTo>
                      <a:pt x="2241" y="812"/>
                      <a:pt x="2241" y="812"/>
                      <a:pt x="2241" y="812"/>
                    </a:cubicBezTo>
                    <a:cubicBezTo>
                      <a:pt x="2239" y="806"/>
                      <a:pt x="2239" y="806"/>
                      <a:pt x="2239" y="806"/>
                    </a:cubicBezTo>
                    <a:cubicBezTo>
                      <a:pt x="2242" y="801"/>
                      <a:pt x="2242" y="801"/>
                      <a:pt x="2242" y="801"/>
                    </a:cubicBezTo>
                    <a:cubicBezTo>
                      <a:pt x="2242" y="796"/>
                      <a:pt x="2242" y="796"/>
                      <a:pt x="2242" y="796"/>
                    </a:cubicBezTo>
                    <a:cubicBezTo>
                      <a:pt x="2238" y="797"/>
                      <a:pt x="2238" y="797"/>
                      <a:pt x="2238" y="797"/>
                    </a:cubicBezTo>
                    <a:cubicBezTo>
                      <a:pt x="2237" y="795"/>
                      <a:pt x="2237" y="795"/>
                      <a:pt x="2237" y="795"/>
                    </a:cubicBezTo>
                    <a:cubicBezTo>
                      <a:pt x="2240" y="788"/>
                      <a:pt x="2240" y="788"/>
                      <a:pt x="2240" y="788"/>
                    </a:cubicBezTo>
                    <a:cubicBezTo>
                      <a:pt x="2244" y="788"/>
                      <a:pt x="2244" y="788"/>
                      <a:pt x="2244" y="788"/>
                    </a:cubicBezTo>
                    <a:cubicBezTo>
                      <a:pt x="2244" y="784"/>
                      <a:pt x="2244" y="784"/>
                      <a:pt x="2244" y="784"/>
                    </a:cubicBezTo>
                    <a:cubicBezTo>
                      <a:pt x="2243" y="783"/>
                      <a:pt x="2243" y="783"/>
                      <a:pt x="2243" y="783"/>
                    </a:cubicBezTo>
                    <a:cubicBezTo>
                      <a:pt x="2245" y="780"/>
                      <a:pt x="2245" y="780"/>
                      <a:pt x="2245" y="780"/>
                    </a:cubicBezTo>
                    <a:cubicBezTo>
                      <a:pt x="2246" y="784"/>
                      <a:pt x="2246" y="784"/>
                      <a:pt x="2246" y="784"/>
                    </a:cubicBezTo>
                    <a:cubicBezTo>
                      <a:pt x="2245" y="790"/>
                      <a:pt x="2245" y="790"/>
                      <a:pt x="2245" y="790"/>
                    </a:cubicBezTo>
                    <a:cubicBezTo>
                      <a:pt x="2244" y="794"/>
                      <a:pt x="2244" y="794"/>
                      <a:pt x="2244" y="794"/>
                    </a:cubicBezTo>
                    <a:cubicBezTo>
                      <a:pt x="2244" y="800"/>
                      <a:pt x="2244" y="800"/>
                      <a:pt x="2244" y="800"/>
                    </a:cubicBezTo>
                    <a:cubicBezTo>
                      <a:pt x="2250" y="803"/>
                      <a:pt x="2250" y="803"/>
                      <a:pt x="2250" y="803"/>
                    </a:cubicBezTo>
                    <a:cubicBezTo>
                      <a:pt x="2254" y="807"/>
                      <a:pt x="2254" y="807"/>
                      <a:pt x="2254" y="807"/>
                    </a:cubicBezTo>
                    <a:cubicBezTo>
                      <a:pt x="2257" y="806"/>
                      <a:pt x="2257" y="806"/>
                      <a:pt x="2257" y="806"/>
                    </a:cubicBezTo>
                    <a:cubicBezTo>
                      <a:pt x="2257" y="800"/>
                      <a:pt x="2257" y="800"/>
                      <a:pt x="2257" y="800"/>
                    </a:cubicBezTo>
                    <a:cubicBezTo>
                      <a:pt x="2259" y="797"/>
                      <a:pt x="2259" y="797"/>
                      <a:pt x="2259" y="797"/>
                    </a:cubicBezTo>
                    <a:cubicBezTo>
                      <a:pt x="2256" y="790"/>
                      <a:pt x="2256" y="790"/>
                      <a:pt x="2256" y="790"/>
                    </a:cubicBezTo>
                    <a:cubicBezTo>
                      <a:pt x="2248" y="782"/>
                      <a:pt x="2248" y="782"/>
                      <a:pt x="2248" y="782"/>
                    </a:cubicBezTo>
                    <a:cubicBezTo>
                      <a:pt x="2248" y="771"/>
                      <a:pt x="2248" y="771"/>
                      <a:pt x="2248" y="771"/>
                    </a:cubicBezTo>
                    <a:cubicBezTo>
                      <a:pt x="2244" y="769"/>
                      <a:pt x="2244" y="769"/>
                      <a:pt x="2244" y="769"/>
                    </a:cubicBezTo>
                    <a:cubicBezTo>
                      <a:pt x="2243" y="768"/>
                      <a:pt x="2243" y="768"/>
                      <a:pt x="2243" y="768"/>
                    </a:cubicBezTo>
                    <a:cubicBezTo>
                      <a:pt x="2242" y="770"/>
                      <a:pt x="2242" y="770"/>
                      <a:pt x="2242" y="770"/>
                    </a:cubicBezTo>
                    <a:cubicBezTo>
                      <a:pt x="2239" y="772"/>
                      <a:pt x="2239" y="772"/>
                      <a:pt x="2239" y="772"/>
                    </a:cubicBezTo>
                    <a:cubicBezTo>
                      <a:pt x="2239" y="775"/>
                      <a:pt x="2239" y="775"/>
                      <a:pt x="2239" y="775"/>
                    </a:cubicBezTo>
                    <a:cubicBezTo>
                      <a:pt x="2237" y="776"/>
                      <a:pt x="2237" y="776"/>
                      <a:pt x="2237" y="776"/>
                    </a:cubicBezTo>
                    <a:cubicBezTo>
                      <a:pt x="2234" y="773"/>
                      <a:pt x="2234" y="773"/>
                      <a:pt x="2234" y="773"/>
                    </a:cubicBezTo>
                    <a:cubicBezTo>
                      <a:pt x="2234" y="765"/>
                      <a:pt x="2234" y="765"/>
                      <a:pt x="2234" y="765"/>
                    </a:cubicBezTo>
                    <a:cubicBezTo>
                      <a:pt x="2231" y="760"/>
                      <a:pt x="2231" y="760"/>
                      <a:pt x="2231" y="760"/>
                    </a:cubicBezTo>
                    <a:cubicBezTo>
                      <a:pt x="2228" y="752"/>
                      <a:pt x="2228" y="752"/>
                      <a:pt x="2228" y="752"/>
                    </a:cubicBezTo>
                    <a:cubicBezTo>
                      <a:pt x="2230" y="749"/>
                      <a:pt x="2230" y="749"/>
                      <a:pt x="2230" y="749"/>
                    </a:cubicBezTo>
                    <a:cubicBezTo>
                      <a:pt x="2232" y="747"/>
                      <a:pt x="2232" y="747"/>
                      <a:pt x="2232" y="747"/>
                    </a:cubicBezTo>
                    <a:cubicBezTo>
                      <a:pt x="2231" y="744"/>
                      <a:pt x="2231" y="744"/>
                      <a:pt x="2231" y="744"/>
                    </a:cubicBezTo>
                    <a:cubicBezTo>
                      <a:pt x="2233" y="740"/>
                      <a:pt x="2233" y="740"/>
                      <a:pt x="2233" y="740"/>
                    </a:cubicBezTo>
                    <a:cubicBezTo>
                      <a:pt x="2231" y="736"/>
                      <a:pt x="2231" y="736"/>
                      <a:pt x="2231" y="736"/>
                    </a:cubicBezTo>
                    <a:cubicBezTo>
                      <a:pt x="2232" y="734"/>
                      <a:pt x="2232" y="734"/>
                      <a:pt x="2232" y="734"/>
                    </a:cubicBezTo>
                    <a:cubicBezTo>
                      <a:pt x="2231" y="730"/>
                      <a:pt x="2231" y="730"/>
                      <a:pt x="2231" y="730"/>
                    </a:cubicBezTo>
                    <a:cubicBezTo>
                      <a:pt x="2229" y="728"/>
                      <a:pt x="2229" y="728"/>
                      <a:pt x="2229" y="728"/>
                    </a:cubicBezTo>
                    <a:cubicBezTo>
                      <a:pt x="2226" y="729"/>
                      <a:pt x="2226" y="729"/>
                      <a:pt x="2226" y="729"/>
                    </a:cubicBezTo>
                    <a:cubicBezTo>
                      <a:pt x="2220" y="723"/>
                      <a:pt x="2220" y="723"/>
                      <a:pt x="2220" y="723"/>
                    </a:cubicBezTo>
                    <a:cubicBezTo>
                      <a:pt x="2216" y="723"/>
                      <a:pt x="2216" y="723"/>
                      <a:pt x="2216" y="723"/>
                    </a:cubicBezTo>
                    <a:cubicBezTo>
                      <a:pt x="2213" y="726"/>
                      <a:pt x="2213" y="726"/>
                      <a:pt x="2213" y="726"/>
                    </a:cubicBezTo>
                    <a:cubicBezTo>
                      <a:pt x="2213" y="729"/>
                      <a:pt x="2213" y="729"/>
                      <a:pt x="2213" y="729"/>
                    </a:cubicBezTo>
                    <a:cubicBezTo>
                      <a:pt x="2218" y="735"/>
                      <a:pt x="2218" y="735"/>
                      <a:pt x="2218" y="735"/>
                    </a:cubicBezTo>
                    <a:cubicBezTo>
                      <a:pt x="2217" y="739"/>
                      <a:pt x="2217" y="739"/>
                      <a:pt x="2217" y="739"/>
                    </a:cubicBezTo>
                    <a:cubicBezTo>
                      <a:pt x="2216" y="740"/>
                      <a:pt x="2216" y="740"/>
                      <a:pt x="2216" y="740"/>
                    </a:cubicBezTo>
                    <a:cubicBezTo>
                      <a:pt x="2211" y="738"/>
                      <a:pt x="2211" y="738"/>
                      <a:pt x="2211" y="738"/>
                    </a:cubicBezTo>
                    <a:cubicBezTo>
                      <a:pt x="2207" y="730"/>
                      <a:pt x="2207" y="730"/>
                      <a:pt x="2207" y="730"/>
                    </a:cubicBezTo>
                    <a:cubicBezTo>
                      <a:pt x="2203" y="726"/>
                      <a:pt x="2203" y="726"/>
                      <a:pt x="2203" y="726"/>
                    </a:cubicBezTo>
                    <a:cubicBezTo>
                      <a:pt x="2200" y="724"/>
                      <a:pt x="2200" y="724"/>
                      <a:pt x="2200" y="724"/>
                    </a:cubicBezTo>
                    <a:cubicBezTo>
                      <a:pt x="2202" y="722"/>
                      <a:pt x="2202" y="722"/>
                      <a:pt x="2202" y="722"/>
                    </a:cubicBezTo>
                    <a:cubicBezTo>
                      <a:pt x="2199" y="714"/>
                      <a:pt x="2199" y="714"/>
                      <a:pt x="2199" y="714"/>
                    </a:cubicBezTo>
                    <a:cubicBezTo>
                      <a:pt x="2199" y="709"/>
                      <a:pt x="2199" y="709"/>
                      <a:pt x="2199" y="709"/>
                    </a:cubicBezTo>
                    <a:cubicBezTo>
                      <a:pt x="2199" y="706"/>
                      <a:pt x="2199" y="706"/>
                      <a:pt x="2199" y="706"/>
                    </a:cubicBezTo>
                    <a:cubicBezTo>
                      <a:pt x="2197" y="702"/>
                      <a:pt x="2197" y="702"/>
                      <a:pt x="2197" y="702"/>
                    </a:cubicBezTo>
                    <a:cubicBezTo>
                      <a:pt x="2198" y="699"/>
                      <a:pt x="2198" y="699"/>
                      <a:pt x="2198" y="699"/>
                    </a:cubicBezTo>
                    <a:cubicBezTo>
                      <a:pt x="2197" y="692"/>
                      <a:pt x="2197" y="692"/>
                      <a:pt x="2197" y="692"/>
                    </a:cubicBezTo>
                    <a:cubicBezTo>
                      <a:pt x="2199" y="689"/>
                      <a:pt x="2199" y="689"/>
                      <a:pt x="2199" y="689"/>
                    </a:cubicBezTo>
                    <a:cubicBezTo>
                      <a:pt x="2198" y="685"/>
                      <a:pt x="2198" y="685"/>
                      <a:pt x="2198" y="685"/>
                    </a:cubicBezTo>
                    <a:cubicBezTo>
                      <a:pt x="2200" y="680"/>
                      <a:pt x="2200" y="680"/>
                      <a:pt x="2200" y="680"/>
                    </a:cubicBezTo>
                    <a:cubicBezTo>
                      <a:pt x="2200" y="675"/>
                      <a:pt x="2200" y="675"/>
                      <a:pt x="2200" y="675"/>
                    </a:cubicBezTo>
                    <a:cubicBezTo>
                      <a:pt x="2198" y="677"/>
                      <a:pt x="2198" y="677"/>
                      <a:pt x="2198" y="677"/>
                    </a:cubicBezTo>
                    <a:cubicBezTo>
                      <a:pt x="2194" y="672"/>
                      <a:pt x="2194" y="672"/>
                      <a:pt x="2194" y="672"/>
                    </a:cubicBezTo>
                    <a:cubicBezTo>
                      <a:pt x="2194" y="670"/>
                      <a:pt x="2194" y="670"/>
                      <a:pt x="2194" y="670"/>
                    </a:cubicBezTo>
                    <a:cubicBezTo>
                      <a:pt x="2197" y="669"/>
                      <a:pt x="2197" y="669"/>
                      <a:pt x="2197" y="669"/>
                    </a:cubicBezTo>
                    <a:cubicBezTo>
                      <a:pt x="2200" y="672"/>
                      <a:pt x="2200" y="672"/>
                      <a:pt x="2200" y="672"/>
                    </a:cubicBezTo>
                    <a:cubicBezTo>
                      <a:pt x="2201" y="670"/>
                      <a:pt x="2201" y="670"/>
                      <a:pt x="2201" y="670"/>
                    </a:cubicBezTo>
                    <a:cubicBezTo>
                      <a:pt x="2198" y="667"/>
                      <a:pt x="2198" y="667"/>
                      <a:pt x="2198" y="667"/>
                    </a:cubicBezTo>
                    <a:cubicBezTo>
                      <a:pt x="2195" y="664"/>
                      <a:pt x="2195" y="664"/>
                      <a:pt x="2195" y="664"/>
                    </a:cubicBezTo>
                    <a:cubicBezTo>
                      <a:pt x="2196" y="661"/>
                      <a:pt x="2196" y="661"/>
                      <a:pt x="2196" y="661"/>
                    </a:cubicBezTo>
                    <a:cubicBezTo>
                      <a:pt x="2198" y="661"/>
                      <a:pt x="2198" y="661"/>
                      <a:pt x="2198" y="661"/>
                    </a:cubicBezTo>
                    <a:cubicBezTo>
                      <a:pt x="2197" y="659"/>
                      <a:pt x="2197" y="659"/>
                      <a:pt x="2197" y="659"/>
                    </a:cubicBezTo>
                    <a:cubicBezTo>
                      <a:pt x="2194" y="655"/>
                      <a:pt x="2194" y="655"/>
                      <a:pt x="2194" y="655"/>
                    </a:cubicBezTo>
                    <a:cubicBezTo>
                      <a:pt x="2190" y="654"/>
                      <a:pt x="2190" y="654"/>
                      <a:pt x="2190" y="654"/>
                    </a:cubicBezTo>
                    <a:cubicBezTo>
                      <a:pt x="2189" y="651"/>
                      <a:pt x="2189" y="651"/>
                      <a:pt x="2189" y="651"/>
                    </a:cubicBezTo>
                    <a:cubicBezTo>
                      <a:pt x="2191" y="650"/>
                      <a:pt x="2191" y="650"/>
                      <a:pt x="2191" y="650"/>
                    </a:cubicBezTo>
                    <a:cubicBezTo>
                      <a:pt x="2190" y="645"/>
                      <a:pt x="2190" y="645"/>
                      <a:pt x="2190" y="645"/>
                    </a:cubicBezTo>
                    <a:cubicBezTo>
                      <a:pt x="2187" y="640"/>
                      <a:pt x="2187" y="640"/>
                      <a:pt x="2187" y="640"/>
                    </a:cubicBezTo>
                    <a:cubicBezTo>
                      <a:pt x="2188" y="637"/>
                      <a:pt x="2188" y="637"/>
                      <a:pt x="2188" y="637"/>
                    </a:cubicBezTo>
                    <a:cubicBezTo>
                      <a:pt x="2189" y="633"/>
                      <a:pt x="2189" y="633"/>
                      <a:pt x="2189" y="633"/>
                    </a:cubicBezTo>
                    <a:cubicBezTo>
                      <a:pt x="2191" y="631"/>
                      <a:pt x="2191" y="631"/>
                      <a:pt x="2191" y="631"/>
                    </a:cubicBezTo>
                    <a:cubicBezTo>
                      <a:pt x="2188" y="627"/>
                      <a:pt x="2188" y="627"/>
                      <a:pt x="2188" y="627"/>
                    </a:cubicBezTo>
                    <a:cubicBezTo>
                      <a:pt x="2189" y="624"/>
                      <a:pt x="2189" y="624"/>
                      <a:pt x="2189" y="624"/>
                    </a:cubicBezTo>
                    <a:cubicBezTo>
                      <a:pt x="2191" y="624"/>
                      <a:pt x="2191" y="624"/>
                      <a:pt x="2191" y="624"/>
                    </a:cubicBezTo>
                    <a:cubicBezTo>
                      <a:pt x="2195" y="626"/>
                      <a:pt x="2195" y="626"/>
                      <a:pt x="2195" y="626"/>
                    </a:cubicBezTo>
                    <a:cubicBezTo>
                      <a:pt x="2197" y="626"/>
                      <a:pt x="2197" y="626"/>
                      <a:pt x="2197" y="626"/>
                    </a:cubicBezTo>
                    <a:cubicBezTo>
                      <a:pt x="2199" y="619"/>
                      <a:pt x="2199" y="619"/>
                      <a:pt x="2199" y="619"/>
                    </a:cubicBezTo>
                    <a:cubicBezTo>
                      <a:pt x="2201" y="619"/>
                      <a:pt x="2201" y="619"/>
                      <a:pt x="2201" y="619"/>
                    </a:cubicBezTo>
                    <a:cubicBezTo>
                      <a:pt x="2203" y="622"/>
                      <a:pt x="2203" y="622"/>
                      <a:pt x="2203" y="622"/>
                    </a:cubicBezTo>
                    <a:cubicBezTo>
                      <a:pt x="2205" y="622"/>
                      <a:pt x="2205" y="622"/>
                      <a:pt x="2205" y="622"/>
                    </a:cubicBezTo>
                    <a:cubicBezTo>
                      <a:pt x="2208" y="627"/>
                      <a:pt x="2208" y="627"/>
                      <a:pt x="2208" y="627"/>
                    </a:cubicBezTo>
                    <a:cubicBezTo>
                      <a:pt x="2212" y="617"/>
                      <a:pt x="2212" y="617"/>
                      <a:pt x="2212" y="617"/>
                    </a:cubicBezTo>
                    <a:cubicBezTo>
                      <a:pt x="2208" y="615"/>
                      <a:pt x="2208" y="615"/>
                      <a:pt x="2208" y="615"/>
                    </a:cubicBezTo>
                    <a:cubicBezTo>
                      <a:pt x="2208" y="611"/>
                      <a:pt x="2208" y="611"/>
                      <a:pt x="2208" y="611"/>
                    </a:cubicBezTo>
                    <a:cubicBezTo>
                      <a:pt x="2211" y="609"/>
                      <a:pt x="2211" y="609"/>
                      <a:pt x="2211" y="609"/>
                    </a:cubicBezTo>
                    <a:cubicBezTo>
                      <a:pt x="2216" y="600"/>
                      <a:pt x="2216" y="600"/>
                      <a:pt x="2216" y="600"/>
                    </a:cubicBezTo>
                    <a:cubicBezTo>
                      <a:pt x="2216" y="595"/>
                      <a:pt x="2216" y="595"/>
                      <a:pt x="2216" y="595"/>
                    </a:cubicBezTo>
                    <a:cubicBezTo>
                      <a:pt x="2219" y="599"/>
                      <a:pt x="2219" y="599"/>
                      <a:pt x="2219" y="599"/>
                    </a:cubicBezTo>
                    <a:cubicBezTo>
                      <a:pt x="2222" y="601"/>
                      <a:pt x="2222" y="601"/>
                      <a:pt x="2222" y="601"/>
                    </a:cubicBezTo>
                    <a:cubicBezTo>
                      <a:pt x="2222" y="606"/>
                      <a:pt x="2222" y="606"/>
                      <a:pt x="2222" y="606"/>
                    </a:cubicBezTo>
                    <a:cubicBezTo>
                      <a:pt x="2227" y="620"/>
                      <a:pt x="2227" y="620"/>
                      <a:pt x="2227" y="620"/>
                    </a:cubicBezTo>
                    <a:cubicBezTo>
                      <a:pt x="2229" y="623"/>
                      <a:pt x="2229" y="623"/>
                      <a:pt x="2229" y="623"/>
                    </a:cubicBezTo>
                    <a:cubicBezTo>
                      <a:pt x="2231" y="622"/>
                      <a:pt x="2231" y="622"/>
                      <a:pt x="2231" y="622"/>
                    </a:cubicBezTo>
                    <a:cubicBezTo>
                      <a:pt x="2232" y="610"/>
                      <a:pt x="2232" y="610"/>
                      <a:pt x="2232" y="610"/>
                    </a:cubicBezTo>
                    <a:cubicBezTo>
                      <a:pt x="2233" y="606"/>
                      <a:pt x="2233" y="606"/>
                      <a:pt x="2233" y="606"/>
                    </a:cubicBezTo>
                    <a:cubicBezTo>
                      <a:pt x="2233" y="601"/>
                      <a:pt x="2233" y="601"/>
                      <a:pt x="2233" y="601"/>
                    </a:cubicBezTo>
                    <a:cubicBezTo>
                      <a:pt x="2235" y="598"/>
                      <a:pt x="2235" y="598"/>
                      <a:pt x="2235" y="598"/>
                    </a:cubicBezTo>
                    <a:cubicBezTo>
                      <a:pt x="2232" y="592"/>
                      <a:pt x="2232" y="592"/>
                      <a:pt x="2232" y="592"/>
                    </a:cubicBezTo>
                    <a:cubicBezTo>
                      <a:pt x="2235" y="594"/>
                      <a:pt x="2235" y="594"/>
                      <a:pt x="2235" y="594"/>
                    </a:cubicBezTo>
                    <a:cubicBezTo>
                      <a:pt x="2238" y="591"/>
                      <a:pt x="2238" y="591"/>
                      <a:pt x="2238" y="591"/>
                    </a:cubicBezTo>
                    <a:cubicBezTo>
                      <a:pt x="2240" y="583"/>
                      <a:pt x="2240" y="583"/>
                      <a:pt x="2240" y="583"/>
                    </a:cubicBezTo>
                    <a:cubicBezTo>
                      <a:pt x="2243" y="583"/>
                      <a:pt x="2243" y="583"/>
                      <a:pt x="2243" y="583"/>
                    </a:cubicBezTo>
                    <a:cubicBezTo>
                      <a:pt x="2247" y="577"/>
                      <a:pt x="2247" y="577"/>
                      <a:pt x="2247" y="577"/>
                    </a:cubicBezTo>
                    <a:cubicBezTo>
                      <a:pt x="2251" y="576"/>
                      <a:pt x="2251" y="576"/>
                      <a:pt x="2251" y="576"/>
                    </a:cubicBezTo>
                    <a:cubicBezTo>
                      <a:pt x="2253" y="577"/>
                      <a:pt x="2253" y="577"/>
                      <a:pt x="2253" y="577"/>
                    </a:cubicBezTo>
                    <a:cubicBezTo>
                      <a:pt x="2259" y="573"/>
                      <a:pt x="2259" y="573"/>
                      <a:pt x="2259" y="573"/>
                    </a:cubicBezTo>
                    <a:cubicBezTo>
                      <a:pt x="2264" y="574"/>
                      <a:pt x="2264" y="574"/>
                      <a:pt x="2264" y="574"/>
                    </a:cubicBezTo>
                    <a:cubicBezTo>
                      <a:pt x="2274" y="581"/>
                      <a:pt x="2274" y="581"/>
                      <a:pt x="2274" y="581"/>
                    </a:cubicBezTo>
                    <a:cubicBezTo>
                      <a:pt x="2274" y="585"/>
                      <a:pt x="2274" y="585"/>
                      <a:pt x="2274" y="585"/>
                    </a:cubicBezTo>
                    <a:cubicBezTo>
                      <a:pt x="2277" y="585"/>
                      <a:pt x="2277" y="585"/>
                      <a:pt x="2277" y="585"/>
                    </a:cubicBezTo>
                    <a:cubicBezTo>
                      <a:pt x="2280" y="584"/>
                      <a:pt x="2280" y="584"/>
                      <a:pt x="2280" y="584"/>
                    </a:cubicBezTo>
                    <a:cubicBezTo>
                      <a:pt x="2282" y="585"/>
                      <a:pt x="2282" y="585"/>
                      <a:pt x="2282" y="585"/>
                    </a:cubicBezTo>
                    <a:cubicBezTo>
                      <a:pt x="2280" y="587"/>
                      <a:pt x="2280" y="587"/>
                      <a:pt x="2280" y="587"/>
                    </a:cubicBezTo>
                    <a:cubicBezTo>
                      <a:pt x="2286" y="594"/>
                      <a:pt x="2286" y="594"/>
                      <a:pt x="2286" y="594"/>
                    </a:cubicBezTo>
                    <a:cubicBezTo>
                      <a:pt x="2288" y="592"/>
                      <a:pt x="2288" y="592"/>
                      <a:pt x="2288" y="592"/>
                    </a:cubicBezTo>
                    <a:cubicBezTo>
                      <a:pt x="2291" y="596"/>
                      <a:pt x="2291" y="596"/>
                      <a:pt x="2291" y="596"/>
                    </a:cubicBezTo>
                    <a:cubicBezTo>
                      <a:pt x="2295" y="595"/>
                      <a:pt x="2295" y="595"/>
                      <a:pt x="2295" y="595"/>
                    </a:cubicBezTo>
                    <a:cubicBezTo>
                      <a:pt x="2298" y="596"/>
                      <a:pt x="2298" y="596"/>
                      <a:pt x="2298" y="596"/>
                    </a:cubicBezTo>
                    <a:cubicBezTo>
                      <a:pt x="2298" y="592"/>
                      <a:pt x="2298" y="592"/>
                      <a:pt x="2298" y="592"/>
                    </a:cubicBezTo>
                    <a:cubicBezTo>
                      <a:pt x="2292" y="584"/>
                      <a:pt x="2292" y="584"/>
                      <a:pt x="2292" y="584"/>
                    </a:cubicBezTo>
                    <a:cubicBezTo>
                      <a:pt x="2294" y="581"/>
                      <a:pt x="2294" y="581"/>
                      <a:pt x="2294" y="581"/>
                    </a:cubicBezTo>
                    <a:cubicBezTo>
                      <a:pt x="2293" y="579"/>
                      <a:pt x="2293" y="579"/>
                      <a:pt x="2293" y="579"/>
                    </a:cubicBezTo>
                    <a:cubicBezTo>
                      <a:pt x="2290" y="578"/>
                      <a:pt x="2290" y="578"/>
                      <a:pt x="2290" y="578"/>
                    </a:cubicBezTo>
                    <a:cubicBezTo>
                      <a:pt x="2291" y="574"/>
                      <a:pt x="2291" y="574"/>
                      <a:pt x="2291" y="574"/>
                    </a:cubicBezTo>
                    <a:cubicBezTo>
                      <a:pt x="2293" y="570"/>
                      <a:pt x="2293" y="570"/>
                      <a:pt x="2293" y="570"/>
                    </a:cubicBezTo>
                    <a:cubicBezTo>
                      <a:pt x="2294" y="560"/>
                      <a:pt x="2294" y="560"/>
                      <a:pt x="2294" y="560"/>
                    </a:cubicBezTo>
                    <a:cubicBezTo>
                      <a:pt x="2297" y="552"/>
                      <a:pt x="2297" y="552"/>
                      <a:pt x="2297" y="552"/>
                    </a:cubicBezTo>
                    <a:cubicBezTo>
                      <a:pt x="2296" y="548"/>
                      <a:pt x="2296" y="548"/>
                      <a:pt x="2296" y="548"/>
                    </a:cubicBezTo>
                    <a:cubicBezTo>
                      <a:pt x="2300" y="542"/>
                      <a:pt x="2300" y="542"/>
                      <a:pt x="2300" y="542"/>
                    </a:cubicBezTo>
                    <a:cubicBezTo>
                      <a:pt x="2298" y="539"/>
                      <a:pt x="2298" y="539"/>
                      <a:pt x="2298" y="539"/>
                    </a:cubicBezTo>
                    <a:cubicBezTo>
                      <a:pt x="2300" y="537"/>
                      <a:pt x="2300" y="537"/>
                      <a:pt x="2300" y="537"/>
                    </a:cubicBezTo>
                    <a:cubicBezTo>
                      <a:pt x="2298" y="530"/>
                      <a:pt x="2298" y="530"/>
                      <a:pt x="2298" y="530"/>
                    </a:cubicBezTo>
                    <a:cubicBezTo>
                      <a:pt x="2295" y="528"/>
                      <a:pt x="2295" y="528"/>
                      <a:pt x="2295" y="528"/>
                    </a:cubicBezTo>
                    <a:cubicBezTo>
                      <a:pt x="2295" y="526"/>
                      <a:pt x="2295" y="526"/>
                      <a:pt x="2295" y="526"/>
                    </a:cubicBezTo>
                    <a:cubicBezTo>
                      <a:pt x="2300" y="525"/>
                      <a:pt x="2300" y="525"/>
                      <a:pt x="2300" y="525"/>
                    </a:cubicBezTo>
                    <a:cubicBezTo>
                      <a:pt x="2302" y="520"/>
                      <a:pt x="2302" y="520"/>
                      <a:pt x="2302" y="520"/>
                    </a:cubicBezTo>
                    <a:cubicBezTo>
                      <a:pt x="2297" y="517"/>
                      <a:pt x="2297" y="517"/>
                      <a:pt x="2297" y="517"/>
                    </a:cubicBezTo>
                    <a:cubicBezTo>
                      <a:pt x="2295" y="514"/>
                      <a:pt x="2295" y="514"/>
                      <a:pt x="2295" y="514"/>
                    </a:cubicBezTo>
                    <a:cubicBezTo>
                      <a:pt x="2297" y="513"/>
                      <a:pt x="2297" y="513"/>
                      <a:pt x="2297" y="513"/>
                    </a:cubicBezTo>
                    <a:cubicBezTo>
                      <a:pt x="2299" y="515"/>
                      <a:pt x="2299" y="515"/>
                      <a:pt x="2299" y="515"/>
                    </a:cubicBezTo>
                    <a:cubicBezTo>
                      <a:pt x="2302" y="515"/>
                      <a:pt x="2302" y="515"/>
                      <a:pt x="2302" y="515"/>
                    </a:cubicBezTo>
                    <a:cubicBezTo>
                      <a:pt x="2303" y="511"/>
                      <a:pt x="2303" y="511"/>
                      <a:pt x="2303" y="511"/>
                    </a:cubicBezTo>
                    <a:cubicBezTo>
                      <a:pt x="2301" y="508"/>
                      <a:pt x="2301" y="508"/>
                      <a:pt x="2301" y="508"/>
                    </a:cubicBezTo>
                    <a:cubicBezTo>
                      <a:pt x="2304" y="504"/>
                      <a:pt x="2304" y="504"/>
                      <a:pt x="2304" y="504"/>
                    </a:cubicBezTo>
                    <a:cubicBezTo>
                      <a:pt x="2304" y="501"/>
                      <a:pt x="2304" y="501"/>
                      <a:pt x="2304" y="501"/>
                    </a:cubicBezTo>
                    <a:cubicBezTo>
                      <a:pt x="2302" y="498"/>
                      <a:pt x="2302" y="498"/>
                      <a:pt x="2302" y="498"/>
                    </a:cubicBezTo>
                    <a:cubicBezTo>
                      <a:pt x="2305" y="496"/>
                      <a:pt x="2305" y="496"/>
                      <a:pt x="2305" y="496"/>
                    </a:cubicBezTo>
                    <a:cubicBezTo>
                      <a:pt x="2307" y="497"/>
                      <a:pt x="2307" y="497"/>
                      <a:pt x="2307" y="497"/>
                    </a:cubicBezTo>
                    <a:cubicBezTo>
                      <a:pt x="2308" y="494"/>
                      <a:pt x="2308" y="494"/>
                      <a:pt x="2308" y="494"/>
                    </a:cubicBezTo>
                    <a:cubicBezTo>
                      <a:pt x="2309" y="491"/>
                      <a:pt x="2309" y="491"/>
                      <a:pt x="2309" y="491"/>
                    </a:cubicBezTo>
                    <a:cubicBezTo>
                      <a:pt x="2307" y="489"/>
                      <a:pt x="2307" y="489"/>
                      <a:pt x="2307" y="489"/>
                    </a:cubicBezTo>
                    <a:cubicBezTo>
                      <a:pt x="2310" y="488"/>
                      <a:pt x="2310" y="488"/>
                      <a:pt x="2310" y="488"/>
                    </a:cubicBezTo>
                    <a:cubicBezTo>
                      <a:pt x="2314" y="483"/>
                      <a:pt x="2314" y="483"/>
                      <a:pt x="2314" y="483"/>
                    </a:cubicBezTo>
                    <a:cubicBezTo>
                      <a:pt x="2313" y="480"/>
                      <a:pt x="2313" y="480"/>
                      <a:pt x="2313" y="480"/>
                    </a:cubicBezTo>
                    <a:cubicBezTo>
                      <a:pt x="2314" y="475"/>
                      <a:pt x="2314" y="475"/>
                      <a:pt x="2314" y="475"/>
                    </a:cubicBezTo>
                    <a:cubicBezTo>
                      <a:pt x="2316" y="478"/>
                      <a:pt x="2316" y="478"/>
                      <a:pt x="2316" y="478"/>
                    </a:cubicBezTo>
                    <a:cubicBezTo>
                      <a:pt x="2319" y="474"/>
                      <a:pt x="2319" y="474"/>
                      <a:pt x="2319" y="474"/>
                    </a:cubicBezTo>
                    <a:cubicBezTo>
                      <a:pt x="2317" y="468"/>
                      <a:pt x="2317" y="468"/>
                      <a:pt x="2317" y="468"/>
                    </a:cubicBezTo>
                    <a:cubicBezTo>
                      <a:pt x="2317" y="461"/>
                      <a:pt x="2317" y="461"/>
                      <a:pt x="2317" y="461"/>
                    </a:cubicBezTo>
                    <a:cubicBezTo>
                      <a:pt x="2320" y="461"/>
                      <a:pt x="2320" y="461"/>
                      <a:pt x="2320" y="461"/>
                    </a:cubicBezTo>
                    <a:cubicBezTo>
                      <a:pt x="2321" y="463"/>
                      <a:pt x="2321" y="463"/>
                      <a:pt x="2321" y="463"/>
                    </a:cubicBezTo>
                    <a:cubicBezTo>
                      <a:pt x="2323" y="460"/>
                      <a:pt x="2323" y="460"/>
                      <a:pt x="2323" y="460"/>
                    </a:cubicBezTo>
                    <a:cubicBezTo>
                      <a:pt x="2328" y="452"/>
                      <a:pt x="2328" y="452"/>
                      <a:pt x="2328" y="452"/>
                    </a:cubicBezTo>
                    <a:cubicBezTo>
                      <a:pt x="2326" y="451"/>
                      <a:pt x="2326" y="451"/>
                      <a:pt x="2326" y="451"/>
                    </a:cubicBezTo>
                    <a:cubicBezTo>
                      <a:pt x="2326" y="447"/>
                      <a:pt x="2326" y="447"/>
                      <a:pt x="2326" y="447"/>
                    </a:cubicBezTo>
                    <a:cubicBezTo>
                      <a:pt x="2329" y="447"/>
                      <a:pt x="2329" y="447"/>
                      <a:pt x="2329" y="447"/>
                    </a:cubicBezTo>
                    <a:cubicBezTo>
                      <a:pt x="2335" y="440"/>
                      <a:pt x="2335" y="440"/>
                      <a:pt x="2335" y="440"/>
                    </a:cubicBezTo>
                    <a:cubicBezTo>
                      <a:pt x="2333" y="438"/>
                      <a:pt x="2333" y="438"/>
                      <a:pt x="2333" y="438"/>
                    </a:cubicBezTo>
                    <a:cubicBezTo>
                      <a:pt x="2334" y="436"/>
                      <a:pt x="2334" y="436"/>
                      <a:pt x="2334" y="436"/>
                    </a:cubicBezTo>
                    <a:cubicBezTo>
                      <a:pt x="2339" y="436"/>
                      <a:pt x="2339" y="436"/>
                      <a:pt x="2339" y="436"/>
                    </a:cubicBezTo>
                    <a:cubicBezTo>
                      <a:pt x="2345" y="432"/>
                      <a:pt x="2345" y="432"/>
                      <a:pt x="2345" y="432"/>
                    </a:cubicBezTo>
                    <a:cubicBezTo>
                      <a:pt x="2343" y="428"/>
                      <a:pt x="2343" y="428"/>
                      <a:pt x="2343" y="428"/>
                    </a:cubicBezTo>
                    <a:cubicBezTo>
                      <a:pt x="2344" y="427"/>
                      <a:pt x="2344" y="427"/>
                      <a:pt x="2344" y="427"/>
                    </a:cubicBezTo>
                    <a:cubicBezTo>
                      <a:pt x="2346" y="428"/>
                      <a:pt x="2346" y="428"/>
                      <a:pt x="2346" y="428"/>
                    </a:cubicBezTo>
                    <a:cubicBezTo>
                      <a:pt x="2347" y="432"/>
                      <a:pt x="2347" y="432"/>
                      <a:pt x="2347" y="432"/>
                    </a:cubicBezTo>
                    <a:cubicBezTo>
                      <a:pt x="2350" y="433"/>
                      <a:pt x="2350" y="433"/>
                      <a:pt x="2350" y="433"/>
                    </a:cubicBezTo>
                    <a:cubicBezTo>
                      <a:pt x="2353" y="431"/>
                      <a:pt x="2353" y="431"/>
                      <a:pt x="2353" y="431"/>
                    </a:cubicBezTo>
                    <a:cubicBezTo>
                      <a:pt x="2357" y="434"/>
                      <a:pt x="2357" y="434"/>
                      <a:pt x="2357" y="434"/>
                    </a:cubicBezTo>
                    <a:cubicBezTo>
                      <a:pt x="2370" y="434"/>
                      <a:pt x="2370" y="434"/>
                      <a:pt x="2370" y="434"/>
                    </a:cubicBezTo>
                    <a:cubicBezTo>
                      <a:pt x="2372" y="437"/>
                      <a:pt x="2372" y="437"/>
                      <a:pt x="2372" y="437"/>
                    </a:cubicBezTo>
                    <a:cubicBezTo>
                      <a:pt x="2374" y="436"/>
                      <a:pt x="2374" y="436"/>
                      <a:pt x="2374" y="436"/>
                    </a:cubicBezTo>
                    <a:cubicBezTo>
                      <a:pt x="2372" y="430"/>
                      <a:pt x="2372" y="430"/>
                      <a:pt x="2372" y="430"/>
                    </a:cubicBezTo>
                    <a:cubicBezTo>
                      <a:pt x="2368" y="428"/>
                      <a:pt x="2368" y="428"/>
                      <a:pt x="2368" y="428"/>
                    </a:cubicBezTo>
                    <a:cubicBezTo>
                      <a:pt x="2368" y="425"/>
                      <a:pt x="2368" y="425"/>
                      <a:pt x="2368" y="425"/>
                    </a:cubicBezTo>
                    <a:cubicBezTo>
                      <a:pt x="2371" y="425"/>
                      <a:pt x="2371" y="425"/>
                      <a:pt x="2371" y="425"/>
                    </a:cubicBezTo>
                    <a:cubicBezTo>
                      <a:pt x="2371" y="411"/>
                      <a:pt x="2371" y="411"/>
                      <a:pt x="2371" y="411"/>
                    </a:cubicBezTo>
                    <a:cubicBezTo>
                      <a:pt x="2366" y="402"/>
                      <a:pt x="2366" y="402"/>
                      <a:pt x="2366" y="402"/>
                    </a:cubicBezTo>
                    <a:cubicBezTo>
                      <a:pt x="2362" y="401"/>
                      <a:pt x="2362" y="401"/>
                      <a:pt x="2362" y="401"/>
                    </a:cubicBezTo>
                    <a:cubicBezTo>
                      <a:pt x="2357" y="393"/>
                      <a:pt x="2357" y="393"/>
                      <a:pt x="2357" y="393"/>
                    </a:cubicBezTo>
                    <a:cubicBezTo>
                      <a:pt x="2360" y="390"/>
                      <a:pt x="2360" y="390"/>
                      <a:pt x="2360" y="390"/>
                    </a:cubicBezTo>
                    <a:cubicBezTo>
                      <a:pt x="2355" y="385"/>
                      <a:pt x="2355" y="385"/>
                      <a:pt x="2355" y="385"/>
                    </a:cubicBezTo>
                    <a:cubicBezTo>
                      <a:pt x="2347" y="383"/>
                      <a:pt x="2347" y="383"/>
                      <a:pt x="2347" y="383"/>
                    </a:cubicBezTo>
                    <a:cubicBezTo>
                      <a:pt x="2338" y="376"/>
                      <a:pt x="2338" y="376"/>
                      <a:pt x="2338" y="376"/>
                    </a:cubicBezTo>
                    <a:cubicBezTo>
                      <a:pt x="2335" y="370"/>
                      <a:pt x="2335" y="370"/>
                      <a:pt x="2335" y="370"/>
                    </a:cubicBezTo>
                    <a:cubicBezTo>
                      <a:pt x="2334" y="374"/>
                      <a:pt x="2334" y="374"/>
                      <a:pt x="2334" y="374"/>
                    </a:cubicBezTo>
                    <a:cubicBezTo>
                      <a:pt x="2332" y="373"/>
                      <a:pt x="2332" y="373"/>
                      <a:pt x="2332" y="373"/>
                    </a:cubicBezTo>
                    <a:cubicBezTo>
                      <a:pt x="2330" y="374"/>
                      <a:pt x="2330" y="374"/>
                      <a:pt x="2330" y="374"/>
                    </a:cubicBezTo>
                    <a:cubicBezTo>
                      <a:pt x="2330" y="379"/>
                      <a:pt x="2330" y="379"/>
                      <a:pt x="2330" y="379"/>
                    </a:cubicBezTo>
                    <a:cubicBezTo>
                      <a:pt x="2326" y="380"/>
                      <a:pt x="2326" y="380"/>
                      <a:pt x="2326" y="380"/>
                    </a:cubicBezTo>
                    <a:cubicBezTo>
                      <a:pt x="2325" y="377"/>
                      <a:pt x="2325" y="377"/>
                      <a:pt x="2325" y="377"/>
                    </a:cubicBezTo>
                    <a:cubicBezTo>
                      <a:pt x="2325" y="373"/>
                      <a:pt x="2325" y="373"/>
                      <a:pt x="2325" y="373"/>
                    </a:cubicBezTo>
                    <a:cubicBezTo>
                      <a:pt x="2329" y="370"/>
                      <a:pt x="2329" y="370"/>
                      <a:pt x="2329" y="370"/>
                    </a:cubicBezTo>
                    <a:cubicBezTo>
                      <a:pt x="2326" y="365"/>
                      <a:pt x="2326" y="365"/>
                      <a:pt x="2326" y="365"/>
                    </a:cubicBezTo>
                    <a:cubicBezTo>
                      <a:pt x="2327" y="364"/>
                      <a:pt x="2327" y="364"/>
                      <a:pt x="2327" y="364"/>
                    </a:cubicBezTo>
                    <a:cubicBezTo>
                      <a:pt x="2329" y="364"/>
                      <a:pt x="2329" y="364"/>
                      <a:pt x="2329" y="364"/>
                    </a:cubicBezTo>
                    <a:cubicBezTo>
                      <a:pt x="2332" y="367"/>
                      <a:pt x="2332" y="367"/>
                      <a:pt x="2332" y="367"/>
                    </a:cubicBezTo>
                    <a:cubicBezTo>
                      <a:pt x="2325" y="353"/>
                      <a:pt x="2325" y="353"/>
                      <a:pt x="2325" y="353"/>
                    </a:cubicBezTo>
                    <a:cubicBezTo>
                      <a:pt x="2319" y="348"/>
                      <a:pt x="2319" y="348"/>
                      <a:pt x="2319" y="348"/>
                    </a:cubicBezTo>
                    <a:cubicBezTo>
                      <a:pt x="2319" y="354"/>
                      <a:pt x="2319" y="354"/>
                      <a:pt x="2319" y="354"/>
                    </a:cubicBezTo>
                    <a:cubicBezTo>
                      <a:pt x="2319" y="356"/>
                      <a:pt x="2319" y="356"/>
                      <a:pt x="2319" y="356"/>
                    </a:cubicBezTo>
                    <a:cubicBezTo>
                      <a:pt x="2317" y="357"/>
                      <a:pt x="2317" y="357"/>
                      <a:pt x="2317" y="357"/>
                    </a:cubicBezTo>
                    <a:cubicBezTo>
                      <a:pt x="2310" y="349"/>
                      <a:pt x="2310" y="349"/>
                      <a:pt x="2310" y="349"/>
                    </a:cubicBezTo>
                    <a:cubicBezTo>
                      <a:pt x="2311" y="345"/>
                      <a:pt x="2311" y="345"/>
                      <a:pt x="2311" y="345"/>
                    </a:cubicBezTo>
                    <a:cubicBezTo>
                      <a:pt x="2314" y="345"/>
                      <a:pt x="2314" y="345"/>
                      <a:pt x="2314" y="345"/>
                    </a:cubicBezTo>
                    <a:cubicBezTo>
                      <a:pt x="2313" y="342"/>
                      <a:pt x="2313" y="342"/>
                      <a:pt x="2313" y="342"/>
                    </a:cubicBezTo>
                    <a:cubicBezTo>
                      <a:pt x="2303" y="332"/>
                      <a:pt x="2303" y="332"/>
                      <a:pt x="2303" y="332"/>
                    </a:cubicBezTo>
                    <a:cubicBezTo>
                      <a:pt x="2301" y="332"/>
                      <a:pt x="2301" y="332"/>
                      <a:pt x="2301" y="332"/>
                    </a:cubicBezTo>
                    <a:cubicBezTo>
                      <a:pt x="2302" y="335"/>
                      <a:pt x="2302" y="335"/>
                      <a:pt x="2302" y="335"/>
                    </a:cubicBezTo>
                    <a:cubicBezTo>
                      <a:pt x="2301" y="339"/>
                      <a:pt x="2301" y="339"/>
                      <a:pt x="2301" y="339"/>
                    </a:cubicBezTo>
                    <a:cubicBezTo>
                      <a:pt x="2296" y="340"/>
                      <a:pt x="2296" y="340"/>
                      <a:pt x="2296" y="340"/>
                    </a:cubicBezTo>
                    <a:cubicBezTo>
                      <a:pt x="2291" y="334"/>
                      <a:pt x="2291" y="334"/>
                      <a:pt x="2291" y="334"/>
                    </a:cubicBezTo>
                    <a:cubicBezTo>
                      <a:pt x="2287" y="333"/>
                      <a:pt x="2287" y="333"/>
                      <a:pt x="2287" y="333"/>
                    </a:cubicBezTo>
                    <a:cubicBezTo>
                      <a:pt x="2282" y="325"/>
                      <a:pt x="2282" y="325"/>
                      <a:pt x="2282" y="325"/>
                    </a:cubicBezTo>
                    <a:cubicBezTo>
                      <a:pt x="2282" y="322"/>
                      <a:pt x="2282" y="322"/>
                      <a:pt x="2282" y="322"/>
                    </a:cubicBezTo>
                    <a:cubicBezTo>
                      <a:pt x="2280" y="319"/>
                      <a:pt x="2280" y="319"/>
                      <a:pt x="2280" y="319"/>
                    </a:cubicBezTo>
                    <a:cubicBezTo>
                      <a:pt x="2277" y="320"/>
                      <a:pt x="2277" y="320"/>
                      <a:pt x="2277" y="320"/>
                    </a:cubicBezTo>
                    <a:cubicBezTo>
                      <a:pt x="2271" y="327"/>
                      <a:pt x="2271" y="327"/>
                      <a:pt x="2271" y="327"/>
                    </a:cubicBezTo>
                    <a:cubicBezTo>
                      <a:pt x="2271" y="329"/>
                      <a:pt x="2271" y="329"/>
                      <a:pt x="2271" y="329"/>
                    </a:cubicBezTo>
                    <a:cubicBezTo>
                      <a:pt x="2268" y="328"/>
                      <a:pt x="2268" y="328"/>
                      <a:pt x="2268" y="328"/>
                    </a:cubicBezTo>
                    <a:cubicBezTo>
                      <a:pt x="2266" y="330"/>
                      <a:pt x="2266" y="330"/>
                      <a:pt x="2266" y="330"/>
                    </a:cubicBezTo>
                    <a:cubicBezTo>
                      <a:pt x="2265" y="339"/>
                      <a:pt x="2265" y="339"/>
                      <a:pt x="2265" y="339"/>
                    </a:cubicBezTo>
                    <a:cubicBezTo>
                      <a:pt x="2267" y="341"/>
                      <a:pt x="2267" y="341"/>
                      <a:pt x="2267" y="341"/>
                    </a:cubicBezTo>
                    <a:cubicBezTo>
                      <a:pt x="2264" y="339"/>
                      <a:pt x="2264" y="339"/>
                      <a:pt x="2264" y="339"/>
                    </a:cubicBezTo>
                    <a:cubicBezTo>
                      <a:pt x="2262" y="332"/>
                      <a:pt x="2262" y="332"/>
                      <a:pt x="2262" y="332"/>
                    </a:cubicBezTo>
                    <a:cubicBezTo>
                      <a:pt x="2263" y="325"/>
                      <a:pt x="2263" y="325"/>
                      <a:pt x="2263" y="325"/>
                    </a:cubicBezTo>
                    <a:cubicBezTo>
                      <a:pt x="2257" y="322"/>
                      <a:pt x="2257" y="322"/>
                      <a:pt x="2257" y="322"/>
                    </a:cubicBezTo>
                    <a:cubicBezTo>
                      <a:pt x="2256" y="316"/>
                      <a:pt x="2256" y="316"/>
                      <a:pt x="2256" y="316"/>
                    </a:cubicBezTo>
                    <a:cubicBezTo>
                      <a:pt x="2254" y="316"/>
                      <a:pt x="2254" y="316"/>
                      <a:pt x="2254" y="316"/>
                    </a:cubicBezTo>
                    <a:cubicBezTo>
                      <a:pt x="2257" y="315"/>
                      <a:pt x="2257" y="315"/>
                      <a:pt x="2257" y="315"/>
                    </a:cubicBezTo>
                    <a:cubicBezTo>
                      <a:pt x="2261" y="320"/>
                      <a:pt x="2261" y="320"/>
                      <a:pt x="2261" y="320"/>
                    </a:cubicBezTo>
                    <a:cubicBezTo>
                      <a:pt x="2261" y="316"/>
                      <a:pt x="2261" y="316"/>
                      <a:pt x="2261" y="316"/>
                    </a:cubicBezTo>
                    <a:cubicBezTo>
                      <a:pt x="2265" y="315"/>
                      <a:pt x="2265" y="315"/>
                      <a:pt x="2265" y="315"/>
                    </a:cubicBezTo>
                    <a:cubicBezTo>
                      <a:pt x="2268" y="318"/>
                      <a:pt x="2268" y="318"/>
                      <a:pt x="2268" y="318"/>
                    </a:cubicBezTo>
                    <a:cubicBezTo>
                      <a:pt x="2273" y="314"/>
                      <a:pt x="2273" y="314"/>
                      <a:pt x="2273" y="314"/>
                    </a:cubicBezTo>
                    <a:cubicBezTo>
                      <a:pt x="2271" y="310"/>
                      <a:pt x="2271" y="310"/>
                      <a:pt x="2271" y="310"/>
                    </a:cubicBezTo>
                    <a:cubicBezTo>
                      <a:pt x="2262" y="305"/>
                      <a:pt x="2262" y="305"/>
                      <a:pt x="2262" y="305"/>
                    </a:cubicBezTo>
                    <a:cubicBezTo>
                      <a:pt x="2259" y="310"/>
                      <a:pt x="2259" y="310"/>
                      <a:pt x="2259" y="310"/>
                    </a:cubicBezTo>
                    <a:cubicBezTo>
                      <a:pt x="2254" y="309"/>
                      <a:pt x="2254" y="309"/>
                      <a:pt x="2254" y="309"/>
                    </a:cubicBezTo>
                    <a:cubicBezTo>
                      <a:pt x="2250" y="307"/>
                      <a:pt x="2250" y="307"/>
                      <a:pt x="2250" y="307"/>
                    </a:cubicBezTo>
                    <a:cubicBezTo>
                      <a:pt x="2254" y="307"/>
                      <a:pt x="2254" y="307"/>
                      <a:pt x="2254" y="307"/>
                    </a:cubicBezTo>
                    <a:cubicBezTo>
                      <a:pt x="2257" y="302"/>
                      <a:pt x="2257" y="302"/>
                      <a:pt x="2257" y="302"/>
                    </a:cubicBezTo>
                    <a:cubicBezTo>
                      <a:pt x="2261" y="301"/>
                      <a:pt x="2261" y="301"/>
                      <a:pt x="2261" y="301"/>
                    </a:cubicBezTo>
                    <a:cubicBezTo>
                      <a:pt x="2264" y="303"/>
                      <a:pt x="2264" y="303"/>
                      <a:pt x="2264" y="303"/>
                    </a:cubicBezTo>
                    <a:cubicBezTo>
                      <a:pt x="2268" y="304"/>
                      <a:pt x="2268" y="304"/>
                      <a:pt x="2268" y="304"/>
                    </a:cubicBezTo>
                    <a:cubicBezTo>
                      <a:pt x="2272" y="308"/>
                      <a:pt x="2272" y="308"/>
                      <a:pt x="2272" y="308"/>
                    </a:cubicBezTo>
                    <a:cubicBezTo>
                      <a:pt x="2278" y="314"/>
                      <a:pt x="2278" y="314"/>
                      <a:pt x="2278" y="314"/>
                    </a:cubicBezTo>
                    <a:cubicBezTo>
                      <a:pt x="2282" y="315"/>
                      <a:pt x="2282" y="315"/>
                      <a:pt x="2282" y="315"/>
                    </a:cubicBezTo>
                    <a:cubicBezTo>
                      <a:pt x="2284" y="319"/>
                      <a:pt x="2284" y="319"/>
                      <a:pt x="2284" y="319"/>
                    </a:cubicBezTo>
                    <a:cubicBezTo>
                      <a:pt x="2286" y="320"/>
                      <a:pt x="2286" y="320"/>
                      <a:pt x="2286" y="320"/>
                    </a:cubicBezTo>
                    <a:cubicBezTo>
                      <a:pt x="2290" y="316"/>
                      <a:pt x="2290" y="316"/>
                      <a:pt x="2290" y="316"/>
                    </a:cubicBezTo>
                    <a:cubicBezTo>
                      <a:pt x="2292" y="319"/>
                      <a:pt x="2292" y="319"/>
                      <a:pt x="2292" y="319"/>
                    </a:cubicBezTo>
                    <a:cubicBezTo>
                      <a:pt x="2301" y="312"/>
                      <a:pt x="2301" y="312"/>
                      <a:pt x="2301" y="312"/>
                    </a:cubicBezTo>
                    <a:cubicBezTo>
                      <a:pt x="2302" y="313"/>
                      <a:pt x="2302" y="313"/>
                      <a:pt x="2302" y="313"/>
                    </a:cubicBezTo>
                    <a:cubicBezTo>
                      <a:pt x="2301" y="318"/>
                      <a:pt x="2301" y="318"/>
                      <a:pt x="2301" y="318"/>
                    </a:cubicBezTo>
                    <a:cubicBezTo>
                      <a:pt x="2304" y="315"/>
                      <a:pt x="2304" y="315"/>
                      <a:pt x="2304" y="315"/>
                    </a:cubicBezTo>
                    <a:cubicBezTo>
                      <a:pt x="2304" y="309"/>
                      <a:pt x="2304" y="309"/>
                      <a:pt x="2304" y="309"/>
                    </a:cubicBezTo>
                    <a:cubicBezTo>
                      <a:pt x="2308" y="301"/>
                      <a:pt x="2308" y="301"/>
                      <a:pt x="2308" y="301"/>
                    </a:cubicBezTo>
                    <a:cubicBezTo>
                      <a:pt x="2307" y="298"/>
                      <a:pt x="2307" y="298"/>
                      <a:pt x="2307" y="298"/>
                    </a:cubicBezTo>
                    <a:cubicBezTo>
                      <a:pt x="2307" y="292"/>
                      <a:pt x="2307" y="292"/>
                      <a:pt x="2307" y="292"/>
                    </a:cubicBezTo>
                    <a:cubicBezTo>
                      <a:pt x="2305" y="284"/>
                      <a:pt x="2305" y="284"/>
                      <a:pt x="2305" y="284"/>
                    </a:cubicBezTo>
                    <a:cubicBezTo>
                      <a:pt x="2308" y="270"/>
                      <a:pt x="2308" y="270"/>
                      <a:pt x="2308" y="270"/>
                    </a:cubicBezTo>
                    <a:cubicBezTo>
                      <a:pt x="2308" y="260"/>
                      <a:pt x="2308" y="260"/>
                      <a:pt x="2308" y="260"/>
                    </a:cubicBezTo>
                    <a:cubicBezTo>
                      <a:pt x="2305" y="255"/>
                      <a:pt x="2305" y="255"/>
                      <a:pt x="2305" y="255"/>
                    </a:cubicBezTo>
                    <a:cubicBezTo>
                      <a:pt x="2304" y="250"/>
                      <a:pt x="2304" y="250"/>
                      <a:pt x="2304" y="250"/>
                    </a:cubicBezTo>
                    <a:cubicBezTo>
                      <a:pt x="2298" y="245"/>
                      <a:pt x="2298" y="245"/>
                      <a:pt x="2298" y="245"/>
                    </a:cubicBezTo>
                    <a:cubicBezTo>
                      <a:pt x="2296" y="239"/>
                      <a:pt x="2296" y="239"/>
                      <a:pt x="2296" y="239"/>
                    </a:cubicBezTo>
                    <a:cubicBezTo>
                      <a:pt x="2298" y="239"/>
                      <a:pt x="2298" y="239"/>
                      <a:pt x="2298" y="239"/>
                    </a:cubicBezTo>
                    <a:cubicBezTo>
                      <a:pt x="2301" y="244"/>
                      <a:pt x="2301" y="244"/>
                      <a:pt x="2301" y="244"/>
                    </a:cubicBezTo>
                    <a:cubicBezTo>
                      <a:pt x="2302" y="244"/>
                      <a:pt x="2302" y="244"/>
                      <a:pt x="2302" y="244"/>
                    </a:cubicBezTo>
                    <a:cubicBezTo>
                      <a:pt x="2301" y="238"/>
                      <a:pt x="2301" y="238"/>
                      <a:pt x="2301" y="238"/>
                    </a:cubicBezTo>
                    <a:cubicBezTo>
                      <a:pt x="2296" y="235"/>
                      <a:pt x="2296" y="235"/>
                      <a:pt x="2296" y="235"/>
                    </a:cubicBezTo>
                    <a:cubicBezTo>
                      <a:pt x="2292" y="237"/>
                      <a:pt x="2292" y="237"/>
                      <a:pt x="2292" y="237"/>
                    </a:cubicBezTo>
                    <a:cubicBezTo>
                      <a:pt x="2284" y="235"/>
                      <a:pt x="2284" y="235"/>
                      <a:pt x="2284" y="235"/>
                    </a:cubicBezTo>
                    <a:cubicBezTo>
                      <a:pt x="2274" y="220"/>
                      <a:pt x="2274" y="220"/>
                      <a:pt x="2274" y="220"/>
                    </a:cubicBezTo>
                    <a:cubicBezTo>
                      <a:pt x="2272" y="219"/>
                      <a:pt x="2272" y="219"/>
                      <a:pt x="2272" y="219"/>
                    </a:cubicBezTo>
                    <a:cubicBezTo>
                      <a:pt x="2272" y="216"/>
                      <a:pt x="2272" y="216"/>
                      <a:pt x="2272" y="216"/>
                    </a:cubicBezTo>
                    <a:cubicBezTo>
                      <a:pt x="2278" y="216"/>
                      <a:pt x="2278" y="216"/>
                      <a:pt x="2278" y="216"/>
                    </a:cubicBezTo>
                    <a:cubicBezTo>
                      <a:pt x="2279" y="211"/>
                      <a:pt x="2279" y="211"/>
                      <a:pt x="2279" y="211"/>
                    </a:cubicBezTo>
                    <a:cubicBezTo>
                      <a:pt x="2277" y="207"/>
                      <a:pt x="2277" y="207"/>
                      <a:pt x="2277" y="207"/>
                    </a:cubicBezTo>
                    <a:cubicBezTo>
                      <a:pt x="2272" y="207"/>
                      <a:pt x="2272" y="207"/>
                      <a:pt x="2272" y="207"/>
                    </a:cubicBezTo>
                    <a:cubicBezTo>
                      <a:pt x="2271" y="206"/>
                      <a:pt x="2271" y="206"/>
                      <a:pt x="2271" y="206"/>
                    </a:cubicBezTo>
                    <a:cubicBezTo>
                      <a:pt x="2273" y="203"/>
                      <a:pt x="2273" y="203"/>
                      <a:pt x="2273" y="203"/>
                    </a:cubicBezTo>
                    <a:cubicBezTo>
                      <a:pt x="2271" y="198"/>
                      <a:pt x="2271" y="198"/>
                      <a:pt x="2271" y="198"/>
                    </a:cubicBezTo>
                    <a:cubicBezTo>
                      <a:pt x="2272" y="197"/>
                      <a:pt x="2272" y="197"/>
                      <a:pt x="2272" y="197"/>
                    </a:cubicBezTo>
                    <a:cubicBezTo>
                      <a:pt x="2276" y="203"/>
                      <a:pt x="2276" y="203"/>
                      <a:pt x="2276" y="203"/>
                    </a:cubicBezTo>
                    <a:cubicBezTo>
                      <a:pt x="2282" y="207"/>
                      <a:pt x="2282" y="207"/>
                      <a:pt x="2282" y="207"/>
                    </a:cubicBezTo>
                    <a:cubicBezTo>
                      <a:pt x="2283" y="204"/>
                      <a:pt x="2283" y="204"/>
                      <a:pt x="2283" y="204"/>
                    </a:cubicBezTo>
                    <a:cubicBezTo>
                      <a:pt x="2280" y="201"/>
                      <a:pt x="2280" y="201"/>
                      <a:pt x="2280" y="201"/>
                    </a:cubicBezTo>
                    <a:cubicBezTo>
                      <a:pt x="2281" y="197"/>
                      <a:pt x="2281" y="197"/>
                      <a:pt x="2281" y="197"/>
                    </a:cubicBezTo>
                    <a:cubicBezTo>
                      <a:pt x="2279" y="194"/>
                      <a:pt x="2279" y="194"/>
                      <a:pt x="2279" y="194"/>
                    </a:cubicBezTo>
                    <a:cubicBezTo>
                      <a:pt x="2281" y="192"/>
                      <a:pt x="2281" y="192"/>
                      <a:pt x="2281" y="192"/>
                    </a:cubicBezTo>
                    <a:cubicBezTo>
                      <a:pt x="2283" y="194"/>
                      <a:pt x="2283" y="194"/>
                      <a:pt x="2283" y="194"/>
                    </a:cubicBezTo>
                    <a:cubicBezTo>
                      <a:pt x="2285" y="197"/>
                      <a:pt x="2285" y="197"/>
                      <a:pt x="2285" y="197"/>
                    </a:cubicBezTo>
                    <a:cubicBezTo>
                      <a:pt x="2288" y="199"/>
                      <a:pt x="2288" y="199"/>
                      <a:pt x="2288" y="199"/>
                    </a:cubicBezTo>
                    <a:cubicBezTo>
                      <a:pt x="2289" y="209"/>
                      <a:pt x="2289" y="209"/>
                      <a:pt x="2289" y="209"/>
                    </a:cubicBezTo>
                    <a:cubicBezTo>
                      <a:pt x="2289" y="213"/>
                      <a:pt x="2289" y="213"/>
                      <a:pt x="2289" y="213"/>
                    </a:cubicBezTo>
                    <a:cubicBezTo>
                      <a:pt x="2298" y="221"/>
                      <a:pt x="2298" y="221"/>
                      <a:pt x="2298" y="221"/>
                    </a:cubicBezTo>
                    <a:cubicBezTo>
                      <a:pt x="2301" y="219"/>
                      <a:pt x="2301" y="219"/>
                      <a:pt x="2301" y="219"/>
                    </a:cubicBezTo>
                    <a:cubicBezTo>
                      <a:pt x="2305" y="221"/>
                      <a:pt x="2305" y="221"/>
                      <a:pt x="2305" y="221"/>
                    </a:cubicBezTo>
                    <a:cubicBezTo>
                      <a:pt x="2305" y="228"/>
                      <a:pt x="2305" y="228"/>
                      <a:pt x="2305" y="228"/>
                    </a:cubicBezTo>
                    <a:cubicBezTo>
                      <a:pt x="2308" y="228"/>
                      <a:pt x="2308" y="228"/>
                      <a:pt x="2308" y="228"/>
                    </a:cubicBezTo>
                    <a:cubicBezTo>
                      <a:pt x="2315" y="217"/>
                      <a:pt x="2315" y="217"/>
                      <a:pt x="2315" y="217"/>
                    </a:cubicBezTo>
                    <a:cubicBezTo>
                      <a:pt x="2316" y="212"/>
                      <a:pt x="2316" y="212"/>
                      <a:pt x="2316" y="212"/>
                    </a:cubicBezTo>
                    <a:cubicBezTo>
                      <a:pt x="2315" y="207"/>
                      <a:pt x="2315" y="207"/>
                      <a:pt x="2315" y="207"/>
                    </a:cubicBezTo>
                    <a:cubicBezTo>
                      <a:pt x="2315" y="198"/>
                      <a:pt x="2315" y="198"/>
                      <a:pt x="2315" y="198"/>
                    </a:cubicBezTo>
                    <a:cubicBezTo>
                      <a:pt x="2314" y="194"/>
                      <a:pt x="2314" y="194"/>
                      <a:pt x="2314" y="194"/>
                    </a:cubicBezTo>
                    <a:cubicBezTo>
                      <a:pt x="2316" y="199"/>
                      <a:pt x="2316" y="199"/>
                      <a:pt x="2316" y="199"/>
                    </a:cubicBezTo>
                    <a:cubicBezTo>
                      <a:pt x="2317" y="204"/>
                      <a:pt x="2317" y="204"/>
                      <a:pt x="2317" y="204"/>
                    </a:cubicBezTo>
                    <a:cubicBezTo>
                      <a:pt x="2319" y="204"/>
                      <a:pt x="2319" y="204"/>
                      <a:pt x="2319" y="204"/>
                    </a:cubicBezTo>
                    <a:cubicBezTo>
                      <a:pt x="2322" y="200"/>
                      <a:pt x="2322" y="200"/>
                      <a:pt x="2322" y="200"/>
                    </a:cubicBezTo>
                    <a:cubicBezTo>
                      <a:pt x="2328" y="198"/>
                      <a:pt x="2328" y="198"/>
                      <a:pt x="2328" y="198"/>
                    </a:cubicBezTo>
                    <a:cubicBezTo>
                      <a:pt x="2329" y="193"/>
                      <a:pt x="2329" y="193"/>
                      <a:pt x="2329" y="193"/>
                    </a:cubicBezTo>
                    <a:cubicBezTo>
                      <a:pt x="2335" y="196"/>
                      <a:pt x="2335" y="196"/>
                      <a:pt x="2335" y="196"/>
                    </a:cubicBezTo>
                    <a:cubicBezTo>
                      <a:pt x="2334" y="197"/>
                      <a:pt x="2334" y="197"/>
                      <a:pt x="2334" y="197"/>
                    </a:cubicBezTo>
                    <a:cubicBezTo>
                      <a:pt x="2335" y="199"/>
                      <a:pt x="2335" y="199"/>
                      <a:pt x="2335" y="199"/>
                    </a:cubicBezTo>
                    <a:cubicBezTo>
                      <a:pt x="2344" y="207"/>
                      <a:pt x="2344" y="207"/>
                      <a:pt x="2344" y="207"/>
                    </a:cubicBezTo>
                    <a:cubicBezTo>
                      <a:pt x="2346" y="208"/>
                      <a:pt x="2346" y="208"/>
                      <a:pt x="2346" y="208"/>
                    </a:cubicBezTo>
                    <a:cubicBezTo>
                      <a:pt x="2347" y="213"/>
                      <a:pt x="2347" y="213"/>
                      <a:pt x="2347" y="213"/>
                    </a:cubicBezTo>
                    <a:cubicBezTo>
                      <a:pt x="2347" y="216"/>
                      <a:pt x="2347" y="216"/>
                      <a:pt x="2347" y="216"/>
                    </a:cubicBezTo>
                    <a:cubicBezTo>
                      <a:pt x="2349" y="217"/>
                      <a:pt x="2349" y="217"/>
                      <a:pt x="2349" y="217"/>
                    </a:cubicBezTo>
                    <a:cubicBezTo>
                      <a:pt x="2356" y="215"/>
                      <a:pt x="2356" y="215"/>
                      <a:pt x="2356" y="215"/>
                    </a:cubicBezTo>
                    <a:cubicBezTo>
                      <a:pt x="2358" y="216"/>
                      <a:pt x="2358" y="216"/>
                      <a:pt x="2358" y="216"/>
                    </a:cubicBezTo>
                    <a:cubicBezTo>
                      <a:pt x="2358" y="218"/>
                      <a:pt x="2358" y="218"/>
                      <a:pt x="2358" y="218"/>
                    </a:cubicBezTo>
                    <a:cubicBezTo>
                      <a:pt x="2359" y="218"/>
                      <a:pt x="2359" y="218"/>
                      <a:pt x="2359" y="218"/>
                    </a:cubicBezTo>
                    <a:cubicBezTo>
                      <a:pt x="2362" y="214"/>
                      <a:pt x="2362" y="214"/>
                      <a:pt x="2362" y="214"/>
                    </a:cubicBezTo>
                    <a:cubicBezTo>
                      <a:pt x="2360" y="211"/>
                      <a:pt x="2360" y="211"/>
                      <a:pt x="2360" y="211"/>
                    </a:cubicBezTo>
                    <a:cubicBezTo>
                      <a:pt x="2361" y="209"/>
                      <a:pt x="2361" y="209"/>
                      <a:pt x="2361" y="209"/>
                    </a:cubicBezTo>
                    <a:cubicBezTo>
                      <a:pt x="2363" y="209"/>
                      <a:pt x="2363" y="209"/>
                      <a:pt x="2363" y="209"/>
                    </a:cubicBezTo>
                    <a:cubicBezTo>
                      <a:pt x="2362" y="204"/>
                      <a:pt x="2362" y="204"/>
                      <a:pt x="2362" y="204"/>
                    </a:cubicBezTo>
                    <a:cubicBezTo>
                      <a:pt x="2365" y="204"/>
                      <a:pt x="2365" y="204"/>
                      <a:pt x="2365" y="204"/>
                    </a:cubicBezTo>
                    <a:cubicBezTo>
                      <a:pt x="2366" y="207"/>
                      <a:pt x="2366" y="207"/>
                      <a:pt x="2366" y="207"/>
                    </a:cubicBezTo>
                    <a:cubicBezTo>
                      <a:pt x="2365" y="210"/>
                      <a:pt x="2365" y="210"/>
                      <a:pt x="2365" y="210"/>
                    </a:cubicBezTo>
                    <a:cubicBezTo>
                      <a:pt x="2369" y="210"/>
                      <a:pt x="2369" y="210"/>
                      <a:pt x="2369" y="210"/>
                    </a:cubicBezTo>
                    <a:cubicBezTo>
                      <a:pt x="2372" y="208"/>
                      <a:pt x="2372" y="208"/>
                      <a:pt x="2372" y="208"/>
                    </a:cubicBezTo>
                    <a:cubicBezTo>
                      <a:pt x="2380" y="209"/>
                      <a:pt x="2380" y="209"/>
                      <a:pt x="2380" y="209"/>
                    </a:cubicBezTo>
                    <a:cubicBezTo>
                      <a:pt x="2383" y="211"/>
                      <a:pt x="2383" y="211"/>
                      <a:pt x="2383" y="211"/>
                    </a:cubicBezTo>
                    <a:cubicBezTo>
                      <a:pt x="2386" y="210"/>
                      <a:pt x="2386" y="210"/>
                      <a:pt x="2386" y="210"/>
                    </a:cubicBezTo>
                    <a:cubicBezTo>
                      <a:pt x="2387" y="212"/>
                      <a:pt x="2387" y="212"/>
                      <a:pt x="2387" y="212"/>
                    </a:cubicBezTo>
                    <a:cubicBezTo>
                      <a:pt x="2388" y="213"/>
                      <a:pt x="2388" y="213"/>
                      <a:pt x="2388" y="213"/>
                    </a:cubicBezTo>
                    <a:cubicBezTo>
                      <a:pt x="2391" y="209"/>
                      <a:pt x="2391" y="209"/>
                      <a:pt x="2391" y="209"/>
                    </a:cubicBezTo>
                    <a:cubicBezTo>
                      <a:pt x="2389" y="201"/>
                      <a:pt x="2389" y="201"/>
                      <a:pt x="2389" y="201"/>
                    </a:cubicBezTo>
                    <a:cubicBezTo>
                      <a:pt x="2390" y="202"/>
                      <a:pt x="2390" y="202"/>
                      <a:pt x="2390" y="202"/>
                    </a:cubicBezTo>
                    <a:cubicBezTo>
                      <a:pt x="2394" y="209"/>
                      <a:pt x="2394" y="209"/>
                      <a:pt x="2394" y="209"/>
                    </a:cubicBezTo>
                    <a:cubicBezTo>
                      <a:pt x="2400" y="207"/>
                      <a:pt x="2400" y="207"/>
                      <a:pt x="2400" y="207"/>
                    </a:cubicBezTo>
                    <a:cubicBezTo>
                      <a:pt x="2400" y="204"/>
                      <a:pt x="2400" y="204"/>
                      <a:pt x="2400" y="204"/>
                    </a:cubicBezTo>
                    <a:lnTo>
                      <a:pt x="2397"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8" name="Freeform 5">
                <a:extLst>
                  <a:ext uri="{FF2B5EF4-FFF2-40B4-BE49-F238E27FC236}">
                    <a16:creationId xmlns:a16="http://schemas.microsoft.com/office/drawing/2014/main" id="{47CB445E-DDA0-4A7C-B9D1-05643986A9AE}"/>
                  </a:ext>
                </a:extLst>
              </p:cNvPr>
              <p:cNvSpPr>
                <a:spLocks/>
              </p:cNvSpPr>
              <p:nvPr/>
            </p:nvSpPr>
            <p:spPr bwMode="auto">
              <a:xfrm>
                <a:off x="6281972" y="3242956"/>
                <a:ext cx="1588" cy="7937"/>
              </a:xfrm>
              <a:custGeom>
                <a:avLst/>
                <a:gdLst>
                  <a:gd name="T0" fmla="*/ 1 w 1"/>
                  <a:gd name="T1" fmla="*/ 0 h 5"/>
                  <a:gd name="T2" fmla="*/ 1 w 1"/>
                  <a:gd name="T3" fmla="*/ 0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0"/>
                    </a:lnTo>
                    <a:lnTo>
                      <a:pt x="0" y="5"/>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6">
                <a:extLst>
                  <a:ext uri="{FF2B5EF4-FFF2-40B4-BE49-F238E27FC236}">
                    <a16:creationId xmlns:a16="http://schemas.microsoft.com/office/drawing/2014/main" id="{328731C3-4496-4904-A7E8-4CEDA9298DF6}"/>
                  </a:ext>
                </a:extLst>
              </p:cNvPr>
              <p:cNvSpPr>
                <a:spLocks/>
              </p:cNvSpPr>
              <p:nvPr/>
            </p:nvSpPr>
            <p:spPr bwMode="auto">
              <a:xfrm>
                <a:off x="6118454" y="3144540"/>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0" name="Freeform 7">
                <a:extLst>
                  <a:ext uri="{FF2B5EF4-FFF2-40B4-BE49-F238E27FC236}">
                    <a16:creationId xmlns:a16="http://schemas.microsoft.com/office/drawing/2014/main" id="{0F0338C8-0F1F-415F-A1EE-9B74C9798F7E}"/>
                  </a:ext>
                </a:extLst>
              </p:cNvPr>
              <p:cNvSpPr>
                <a:spLocks/>
              </p:cNvSpPr>
              <p:nvPr/>
            </p:nvSpPr>
            <p:spPr bwMode="auto">
              <a:xfrm>
                <a:off x="6185131" y="3031838"/>
                <a:ext cx="3175" cy="6349"/>
              </a:xfrm>
              <a:custGeom>
                <a:avLst/>
                <a:gdLst>
                  <a:gd name="T0" fmla="*/ 1 w 2"/>
                  <a:gd name="T1" fmla="*/ 3 h 4"/>
                  <a:gd name="T2" fmla="*/ 0 w 2"/>
                  <a:gd name="T3" fmla="*/ 0 h 4"/>
                  <a:gd name="T4" fmla="*/ 2 w 2"/>
                  <a:gd name="T5" fmla="*/ 4 h 4"/>
                  <a:gd name="T6" fmla="*/ 1 w 2"/>
                  <a:gd name="T7" fmla="*/ 3 h 4"/>
                </a:gdLst>
                <a:ahLst/>
                <a:cxnLst>
                  <a:cxn ang="0">
                    <a:pos x="T0" y="T1"/>
                  </a:cxn>
                  <a:cxn ang="0">
                    <a:pos x="T2" y="T3"/>
                  </a:cxn>
                  <a:cxn ang="0">
                    <a:pos x="T4" y="T5"/>
                  </a:cxn>
                  <a:cxn ang="0">
                    <a:pos x="T6" y="T7"/>
                  </a:cxn>
                </a:cxnLst>
                <a:rect l="0" t="0" r="r" b="b"/>
                <a:pathLst>
                  <a:path w="2" h="4">
                    <a:moveTo>
                      <a:pt x="1" y="3"/>
                    </a:moveTo>
                    <a:lnTo>
                      <a:pt x="0" y="0"/>
                    </a:lnTo>
                    <a:lnTo>
                      <a:pt x="2"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8">
                <a:extLst>
                  <a:ext uri="{FF2B5EF4-FFF2-40B4-BE49-F238E27FC236}">
                    <a16:creationId xmlns:a16="http://schemas.microsoft.com/office/drawing/2014/main" id="{244B9977-EB39-49AB-A8E5-5EB0ABAD9AF5}"/>
                  </a:ext>
                </a:extLst>
              </p:cNvPr>
              <p:cNvSpPr>
                <a:spLocks/>
              </p:cNvSpPr>
              <p:nvPr/>
            </p:nvSpPr>
            <p:spPr bwMode="auto">
              <a:xfrm>
                <a:off x="6126392" y="3188987"/>
                <a:ext cx="3175" cy="1587"/>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2" name="Freeform 9">
                <a:extLst>
                  <a:ext uri="{FF2B5EF4-FFF2-40B4-BE49-F238E27FC236}">
                    <a16:creationId xmlns:a16="http://schemas.microsoft.com/office/drawing/2014/main" id="{D6E46A88-5160-4AC1-8969-B4F9D8057A9C}"/>
                  </a:ext>
                </a:extLst>
              </p:cNvPr>
              <p:cNvSpPr>
                <a:spLocks/>
              </p:cNvSpPr>
              <p:nvPr/>
            </p:nvSpPr>
            <p:spPr bwMode="auto">
              <a:xfrm>
                <a:off x="6145442" y="3219146"/>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10">
                <a:extLst>
                  <a:ext uri="{FF2B5EF4-FFF2-40B4-BE49-F238E27FC236}">
                    <a16:creationId xmlns:a16="http://schemas.microsoft.com/office/drawing/2014/main" id="{BD74056C-8492-4CEA-9A60-7371D7420AE1}"/>
                  </a:ext>
                </a:extLst>
              </p:cNvPr>
              <p:cNvSpPr>
                <a:spLocks/>
              </p:cNvSpPr>
              <p:nvPr/>
            </p:nvSpPr>
            <p:spPr bwMode="auto">
              <a:xfrm>
                <a:off x="6261333" y="3030251"/>
                <a:ext cx="14289" cy="3175"/>
              </a:xfrm>
              <a:custGeom>
                <a:avLst/>
                <a:gdLst>
                  <a:gd name="T0" fmla="*/ 3 w 9"/>
                  <a:gd name="T1" fmla="*/ 1 h 2"/>
                  <a:gd name="T2" fmla="*/ 0 w 9"/>
                  <a:gd name="T3" fmla="*/ 2 h 2"/>
                  <a:gd name="T4" fmla="*/ 9 w 9"/>
                  <a:gd name="T5" fmla="*/ 0 h 2"/>
                  <a:gd name="T6" fmla="*/ 3 w 9"/>
                  <a:gd name="T7" fmla="*/ 1 h 2"/>
                </a:gdLst>
                <a:ahLst/>
                <a:cxnLst>
                  <a:cxn ang="0">
                    <a:pos x="T0" y="T1"/>
                  </a:cxn>
                  <a:cxn ang="0">
                    <a:pos x="T2" y="T3"/>
                  </a:cxn>
                  <a:cxn ang="0">
                    <a:pos x="T4" y="T5"/>
                  </a:cxn>
                  <a:cxn ang="0">
                    <a:pos x="T6" y="T7"/>
                  </a:cxn>
                </a:cxnLst>
                <a:rect l="0" t="0" r="r" b="b"/>
                <a:pathLst>
                  <a:path w="9" h="2">
                    <a:moveTo>
                      <a:pt x="3" y="1"/>
                    </a:moveTo>
                    <a:lnTo>
                      <a:pt x="0" y="2"/>
                    </a:lnTo>
                    <a:lnTo>
                      <a:pt x="9"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4" name="Freeform 11">
                <a:extLst>
                  <a:ext uri="{FF2B5EF4-FFF2-40B4-BE49-F238E27FC236}">
                    <a16:creationId xmlns:a16="http://schemas.microsoft.com/office/drawing/2014/main" id="{FF3807E3-5963-46E9-B785-8C52E374FCAD}"/>
                  </a:ext>
                </a:extLst>
              </p:cNvPr>
              <p:cNvSpPr>
                <a:spLocks/>
              </p:cNvSpPr>
              <p:nvPr/>
            </p:nvSpPr>
            <p:spPr bwMode="auto">
              <a:xfrm>
                <a:off x="6080352" y="2166733"/>
                <a:ext cx="4763" cy="4762"/>
              </a:xfrm>
              <a:custGeom>
                <a:avLst/>
                <a:gdLst>
                  <a:gd name="T0" fmla="*/ 3 w 3"/>
                  <a:gd name="T1" fmla="*/ 3 h 3"/>
                  <a:gd name="T2" fmla="*/ 0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12">
                <a:extLst>
                  <a:ext uri="{FF2B5EF4-FFF2-40B4-BE49-F238E27FC236}">
                    <a16:creationId xmlns:a16="http://schemas.microsoft.com/office/drawing/2014/main" id="{AB3A006A-73AF-4300-8776-7CC41CFFED8F}"/>
                  </a:ext>
                </a:extLst>
              </p:cNvPr>
              <p:cNvSpPr>
                <a:spLocks/>
              </p:cNvSpPr>
              <p:nvPr/>
            </p:nvSpPr>
            <p:spPr bwMode="auto">
              <a:xfrm>
                <a:off x="5916834" y="3060411"/>
                <a:ext cx="0" cy="4762"/>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6" name="Freeform 13">
                <a:extLst>
                  <a:ext uri="{FF2B5EF4-FFF2-40B4-BE49-F238E27FC236}">
                    <a16:creationId xmlns:a16="http://schemas.microsoft.com/office/drawing/2014/main" id="{85071803-33AB-4B1B-97E2-2E5B81B43D8F}"/>
                  </a:ext>
                </a:extLst>
              </p:cNvPr>
              <p:cNvSpPr>
                <a:spLocks/>
              </p:cNvSpPr>
              <p:nvPr/>
            </p:nvSpPr>
            <p:spPr bwMode="auto">
              <a:xfrm>
                <a:off x="5843807" y="2992155"/>
                <a:ext cx="4763" cy="1587"/>
              </a:xfrm>
              <a:custGeom>
                <a:avLst/>
                <a:gdLst>
                  <a:gd name="T0" fmla="*/ 0 w 3"/>
                  <a:gd name="T1" fmla="*/ 1 h 1"/>
                  <a:gd name="T2" fmla="*/ 3 w 3"/>
                  <a:gd name="T3" fmla="*/ 0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14">
                <a:extLst>
                  <a:ext uri="{FF2B5EF4-FFF2-40B4-BE49-F238E27FC236}">
                    <a16:creationId xmlns:a16="http://schemas.microsoft.com/office/drawing/2014/main" id="{3B2A79A5-BAD1-42EE-AF5F-651609414680}"/>
                  </a:ext>
                </a:extLst>
              </p:cNvPr>
              <p:cNvSpPr>
                <a:spLocks/>
              </p:cNvSpPr>
              <p:nvPr/>
            </p:nvSpPr>
            <p:spPr bwMode="auto">
              <a:xfrm>
                <a:off x="5870794" y="3054061"/>
                <a:ext cx="6350" cy="4762"/>
              </a:xfrm>
              <a:custGeom>
                <a:avLst/>
                <a:gdLst>
                  <a:gd name="T0" fmla="*/ 4 w 4"/>
                  <a:gd name="T1" fmla="*/ 0 h 3"/>
                  <a:gd name="T2" fmla="*/ 0 w 4"/>
                  <a:gd name="T3" fmla="*/ 3 h 3"/>
                  <a:gd name="T4" fmla="*/ 4 w 4"/>
                  <a:gd name="T5" fmla="*/ 0 h 3"/>
                  <a:gd name="T6" fmla="*/ 4 w 4"/>
                  <a:gd name="T7" fmla="*/ 0 h 3"/>
                </a:gdLst>
                <a:ahLst/>
                <a:cxnLst>
                  <a:cxn ang="0">
                    <a:pos x="T0" y="T1"/>
                  </a:cxn>
                  <a:cxn ang="0">
                    <a:pos x="T2" y="T3"/>
                  </a:cxn>
                  <a:cxn ang="0">
                    <a:pos x="T4" y="T5"/>
                  </a:cxn>
                  <a:cxn ang="0">
                    <a:pos x="T6" y="T7"/>
                  </a:cxn>
                </a:cxnLst>
                <a:rect l="0" t="0" r="r" b="b"/>
                <a:pathLst>
                  <a:path w="4" h="3">
                    <a:moveTo>
                      <a:pt x="4" y="0"/>
                    </a:moveTo>
                    <a:lnTo>
                      <a:pt x="0" y="3"/>
                    </a:lnTo>
                    <a:lnTo>
                      <a:pt x="4"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8" name="Freeform 15">
                <a:extLst>
                  <a:ext uri="{FF2B5EF4-FFF2-40B4-BE49-F238E27FC236}">
                    <a16:creationId xmlns:a16="http://schemas.microsoft.com/office/drawing/2014/main" id="{45CBFE84-EB3E-4581-B510-0CED31C912AC}"/>
                  </a:ext>
                </a:extLst>
              </p:cNvPr>
              <p:cNvSpPr>
                <a:spLocks/>
              </p:cNvSpPr>
              <p:nvPr/>
            </p:nvSpPr>
            <p:spPr bwMode="auto">
              <a:xfrm>
                <a:off x="6124804" y="2992155"/>
                <a:ext cx="1588" cy="7937"/>
              </a:xfrm>
              <a:custGeom>
                <a:avLst/>
                <a:gdLst>
                  <a:gd name="T0" fmla="*/ 1 w 1"/>
                  <a:gd name="T1" fmla="*/ 4 h 5"/>
                  <a:gd name="T2" fmla="*/ 0 w 1"/>
                  <a:gd name="T3" fmla="*/ 0 h 5"/>
                  <a:gd name="T4" fmla="*/ 1 w 1"/>
                  <a:gd name="T5" fmla="*/ 5 h 5"/>
                  <a:gd name="T6" fmla="*/ 1 w 1"/>
                  <a:gd name="T7" fmla="*/ 4 h 5"/>
                </a:gdLst>
                <a:ahLst/>
                <a:cxnLst>
                  <a:cxn ang="0">
                    <a:pos x="T0" y="T1"/>
                  </a:cxn>
                  <a:cxn ang="0">
                    <a:pos x="T2" y="T3"/>
                  </a:cxn>
                  <a:cxn ang="0">
                    <a:pos x="T4" y="T5"/>
                  </a:cxn>
                  <a:cxn ang="0">
                    <a:pos x="T6" y="T7"/>
                  </a:cxn>
                </a:cxnLst>
                <a:rect l="0" t="0" r="r" b="b"/>
                <a:pathLst>
                  <a:path w="1" h="5">
                    <a:moveTo>
                      <a:pt x="1" y="4"/>
                    </a:moveTo>
                    <a:lnTo>
                      <a:pt x="0" y="0"/>
                    </a:lnTo>
                    <a:lnTo>
                      <a:pt x="1" y="5"/>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16">
                <a:extLst>
                  <a:ext uri="{FF2B5EF4-FFF2-40B4-BE49-F238E27FC236}">
                    <a16:creationId xmlns:a16="http://schemas.microsoft.com/office/drawing/2014/main" id="{B0355909-C442-4E3B-B776-4C16D2B35B38}"/>
                  </a:ext>
                </a:extLst>
              </p:cNvPr>
              <p:cNvSpPr>
                <a:spLocks/>
              </p:cNvSpPr>
              <p:nvPr/>
            </p:nvSpPr>
            <p:spPr bwMode="auto">
              <a:xfrm>
                <a:off x="5912071" y="3057236"/>
                <a:ext cx="4763" cy="3175"/>
              </a:xfrm>
              <a:custGeom>
                <a:avLst/>
                <a:gdLst>
                  <a:gd name="T0" fmla="*/ 2 w 3"/>
                  <a:gd name="T1" fmla="*/ 1 h 2"/>
                  <a:gd name="T2" fmla="*/ 0 w 3"/>
                  <a:gd name="T3" fmla="*/ 0 h 2"/>
                  <a:gd name="T4" fmla="*/ 3 w 3"/>
                  <a:gd name="T5" fmla="*/ 2 h 2"/>
                  <a:gd name="T6" fmla="*/ 2 w 3"/>
                  <a:gd name="T7" fmla="*/ 1 h 2"/>
                </a:gdLst>
                <a:ahLst/>
                <a:cxnLst>
                  <a:cxn ang="0">
                    <a:pos x="T0" y="T1"/>
                  </a:cxn>
                  <a:cxn ang="0">
                    <a:pos x="T2" y="T3"/>
                  </a:cxn>
                  <a:cxn ang="0">
                    <a:pos x="T4" y="T5"/>
                  </a:cxn>
                  <a:cxn ang="0">
                    <a:pos x="T6" y="T7"/>
                  </a:cxn>
                </a:cxnLst>
                <a:rect l="0" t="0" r="r" b="b"/>
                <a:pathLst>
                  <a:path w="3" h="2">
                    <a:moveTo>
                      <a:pt x="2" y="1"/>
                    </a:moveTo>
                    <a:lnTo>
                      <a:pt x="0" y="0"/>
                    </a:lnTo>
                    <a:lnTo>
                      <a:pt x="3"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0" name="Freeform 17">
                <a:extLst>
                  <a:ext uri="{FF2B5EF4-FFF2-40B4-BE49-F238E27FC236}">
                    <a16:creationId xmlns:a16="http://schemas.microsoft.com/office/drawing/2014/main" id="{419BE9B7-E854-4E38-B3A5-7F1CAB4634EB}"/>
                  </a:ext>
                </a:extLst>
              </p:cNvPr>
              <p:cNvSpPr>
                <a:spLocks/>
              </p:cNvSpPr>
              <p:nvPr/>
            </p:nvSpPr>
            <p:spPr bwMode="auto">
              <a:xfrm>
                <a:off x="8085439" y="4047742"/>
                <a:ext cx="6350" cy="3175"/>
              </a:xfrm>
              <a:custGeom>
                <a:avLst/>
                <a:gdLst>
                  <a:gd name="T0" fmla="*/ 0 w 4"/>
                  <a:gd name="T1" fmla="*/ 2 h 2"/>
                  <a:gd name="T2" fmla="*/ 2 w 4"/>
                  <a:gd name="T3" fmla="*/ 1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2" y="1"/>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1" name="Freeform 18">
                <a:extLst>
                  <a:ext uri="{FF2B5EF4-FFF2-40B4-BE49-F238E27FC236}">
                    <a16:creationId xmlns:a16="http://schemas.microsoft.com/office/drawing/2014/main" id="{016F5D26-215B-459C-A94B-3A71348A9ED1}"/>
                  </a:ext>
                </a:extLst>
              </p:cNvPr>
              <p:cNvSpPr>
                <a:spLocks/>
              </p:cNvSpPr>
              <p:nvPr/>
            </p:nvSpPr>
            <p:spPr bwMode="auto">
              <a:xfrm>
                <a:off x="6064476" y="3090571"/>
                <a:ext cx="1588" cy="9524"/>
              </a:xfrm>
              <a:custGeom>
                <a:avLst/>
                <a:gdLst>
                  <a:gd name="T0" fmla="*/ 1 w 1"/>
                  <a:gd name="T1" fmla="*/ 6 h 6"/>
                  <a:gd name="T2" fmla="*/ 1 w 1"/>
                  <a:gd name="T3" fmla="*/ 5 h 6"/>
                  <a:gd name="T4" fmla="*/ 0 w 1"/>
                  <a:gd name="T5" fmla="*/ 0 h 6"/>
                  <a:gd name="T6" fmla="*/ 1 w 1"/>
                  <a:gd name="T7" fmla="*/ 6 h 6"/>
                </a:gdLst>
                <a:ahLst/>
                <a:cxnLst>
                  <a:cxn ang="0">
                    <a:pos x="T0" y="T1"/>
                  </a:cxn>
                  <a:cxn ang="0">
                    <a:pos x="T2" y="T3"/>
                  </a:cxn>
                  <a:cxn ang="0">
                    <a:pos x="T4" y="T5"/>
                  </a:cxn>
                  <a:cxn ang="0">
                    <a:pos x="T6" y="T7"/>
                  </a:cxn>
                </a:cxnLst>
                <a:rect l="0" t="0" r="r" b="b"/>
                <a:pathLst>
                  <a:path w="1" h="6">
                    <a:moveTo>
                      <a:pt x="1" y="6"/>
                    </a:moveTo>
                    <a:lnTo>
                      <a:pt x="1" y="5"/>
                    </a:lnTo>
                    <a:lnTo>
                      <a:pt x="0" y="0"/>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2" name="Freeform 19">
                <a:extLst>
                  <a:ext uri="{FF2B5EF4-FFF2-40B4-BE49-F238E27FC236}">
                    <a16:creationId xmlns:a16="http://schemas.microsoft.com/office/drawing/2014/main" id="{632907D3-CFF5-4AA8-9676-6C5445F8160F}"/>
                  </a:ext>
                </a:extLst>
              </p:cNvPr>
              <p:cNvSpPr>
                <a:spLocks/>
              </p:cNvSpPr>
              <p:nvPr/>
            </p:nvSpPr>
            <p:spPr bwMode="auto">
              <a:xfrm>
                <a:off x="6000974" y="3092157"/>
                <a:ext cx="6350" cy="9524"/>
              </a:xfrm>
              <a:custGeom>
                <a:avLst/>
                <a:gdLst>
                  <a:gd name="T0" fmla="*/ 0 w 4"/>
                  <a:gd name="T1" fmla="*/ 6 h 6"/>
                  <a:gd name="T2" fmla="*/ 3 w 4"/>
                  <a:gd name="T3" fmla="*/ 0 h 6"/>
                  <a:gd name="T4" fmla="*/ 4 w 4"/>
                  <a:gd name="T5" fmla="*/ 0 h 6"/>
                  <a:gd name="T6" fmla="*/ 0 w 4"/>
                  <a:gd name="T7" fmla="*/ 6 h 6"/>
                </a:gdLst>
                <a:ahLst/>
                <a:cxnLst>
                  <a:cxn ang="0">
                    <a:pos x="T0" y="T1"/>
                  </a:cxn>
                  <a:cxn ang="0">
                    <a:pos x="T2" y="T3"/>
                  </a:cxn>
                  <a:cxn ang="0">
                    <a:pos x="T4" y="T5"/>
                  </a:cxn>
                  <a:cxn ang="0">
                    <a:pos x="T6" y="T7"/>
                  </a:cxn>
                </a:cxnLst>
                <a:rect l="0" t="0" r="r" b="b"/>
                <a:pathLst>
                  <a:path w="4" h="6">
                    <a:moveTo>
                      <a:pt x="0" y="6"/>
                    </a:moveTo>
                    <a:lnTo>
                      <a:pt x="3" y="0"/>
                    </a:lnTo>
                    <a:lnTo>
                      <a:pt x="4"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20">
                <a:extLst>
                  <a:ext uri="{FF2B5EF4-FFF2-40B4-BE49-F238E27FC236}">
                    <a16:creationId xmlns:a16="http://schemas.microsoft.com/office/drawing/2014/main" id="{8131AF21-CA25-40E8-8426-451E080DFF2D}"/>
                  </a:ext>
                </a:extLst>
              </p:cNvPr>
              <p:cNvSpPr>
                <a:spLocks/>
              </p:cNvSpPr>
              <p:nvPr/>
            </p:nvSpPr>
            <p:spPr bwMode="auto">
              <a:xfrm>
                <a:off x="5864444" y="3114380"/>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4" name="Freeform 21">
                <a:extLst>
                  <a:ext uri="{FF2B5EF4-FFF2-40B4-BE49-F238E27FC236}">
                    <a16:creationId xmlns:a16="http://schemas.microsoft.com/office/drawing/2014/main" id="{3E784858-8199-49C3-911F-0F4D9FDD3072}"/>
                  </a:ext>
                </a:extLst>
              </p:cNvPr>
              <p:cNvSpPr>
                <a:spLocks/>
              </p:cNvSpPr>
              <p:nvPr/>
            </p:nvSpPr>
            <p:spPr bwMode="auto">
              <a:xfrm>
                <a:off x="6307374" y="3117555"/>
                <a:ext cx="4763" cy="7937"/>
              </a:xfrm>
              <a:custGeom>
                <a:avLst/>
                <a:gdLst>
                  <a:gd name="T0" fmla="*/ 3 w 3"/>
                  <a:gd name="T1" fmla="*/ 5 h 5"/>
                  <a:gd name="T2" fmla="*/ 1 w 3"/>
                  <a:gd name="T3" fmla="*/ 0 h 5"/>
                  <a:gd name="T4" fmla="*/ 0 w 3"/>
                  <a:gd name="T5" fmla="*/ 0 h 5"/>
                  <a:gd name="T6" fmla="*/ 3 w 3"/>
                  <a:gd name="T7" fmla="*/ 5 h 5"/>
                </a:gdLst>
                <a:ahLst/>
                <a:cxnLst>
                  <a:cxn ang="0">
                    <a:pos x="T0" y="T1"/>
                  </a:cxn>
                  <a:cxn ang="0">
                    <a:pos x="T2" y="T3"/>
                  </a:cxn>
                  <a:cxn ang="0">
                    <a:pos x="T4" y="T5"/>
                  </a:cxn>
                  <a:cxn ang="0">
                    <a:pos x="T6" y="T7"/>
                  </a:cxn>
                </a:cxnLst>
                <a:rect l="0" t="0" r="r" b="b"/>
                <a:pathLst>
                  <a:path w="3" h="5">
                    <a:moveTo>
                      <a:pt x="3" y="5"/>
                    </a:moveTo>
                    <a:lnTo>
                      <a:pt x="1" y="0"/>
                    </a:lnTo>
                    <a:lnTo>
                      <a:pt x="0" y="0"/>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22">
                <a:extLst>
                  <a:ext uri="{FF2B5EF4-FFF2-40B4-BE49-F238E27FC236}">
                    <a16:creationId xmlns:a16="http://schemas.microsoft.com/office/drawing/2014/main" id="{FCD8D6F5-7AAC-471D-96B9-8E104A18492A}"/>
                  </a:ext>
                </a:extLst>
              </p:cNvPr>
              <p:cNvSpPr>
                <a:spLocks/>
              </p:cNvSpPr>
              <p:nvPr/>
            </p:nvSpPr>
            <p:spPr bwMode="auto">
              <a:xfrm>
                <a:off x="7061463" y="3584236"/>
                <a:ext cx="17464" cy="26985"/>
              </a:xfrm>
              <a:custGeom>
                <a:avLst/>
                <a:gdLst>
                  <a:gd name="T0" fmla="*/ 0 w 11"/>
                  <a:gd name="T1" fmla="*/ 17 h 17"/>
                  <a:gd name="T2" fmla="*/ 0 w 11"/>
                  <a:gd name="T3" fmla="*/ 17 h 17"/>
                  <a:gd name="T4" fmla="*/ 11 w 11"/>
                  <a:gd name="T5" fmla="*/ 0 h 17"/>
                  <a:gd name="T6" fmla="*/ 0 w 11"/>
                  <a:gd name="T7" fmla="*/ 17 h 17"/>
                </a:gdLst>
                <a:ahLst/>
                <a:cxnLst>
                  <a:cxn ang="0">
                    <a:pos x="T0" y="T1"/>
                  </a:cxn>
                  <a:cxn ang="0">
                    <a:pos x="T2" y="T3"/>
                  </a:cxn>
                  <a:cxn ang="0">
                    <a:pos x="T4" y="T5"/>
                  </a:cxn>
                  <a:cxn ang="0">
                    <a:pos x="T6" y="T7"/>
                  </a:cxn>
                </a:cxnLst>
                <a:rect l="0" t="0" r="r" b="b"/>
                <a:pathLst>
                  <a:path w="11" h="17">
                    <a:moveTo>
                      <a:pt x="0" y="17"/>
                    </a:moveTo>
                    <a:lnTo>
                      <a:pt x="0" y="17"/>
                    </a:lnTo>
                    <a:lnTo>
                      <a:pt x="11" y="0"/>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6" name="Freeform 23">
                <a:extLst>
                  <a:ext uri="{FF2B5EF4-FFF2-40B4-BE49-F238E27FC236}">
                    <a16:creationId xmlns:a16="http://schemas.microsoft.com/office/drawing/2014/main" id="{02A33488-33B4-4FB1-8253-F6981293364B}"/>
                  </a:ext>
                </a:extLst>
              </p:cNvPr>
              <p:cNvSpPr>
                <a:spLocks/>
              </p:cNvSpPr>
              <p:nvPr/>
            </p:nvSpPr>
            <p:spPr bwMode="auto">
              <a:xfrm>
                <a:off x="6701088" y="3046125"/>
                <a:ext cx="190507" cy="357155"/>
              </a:xfrm>
              <a:custGeom>
                <a:avLst/>
                <a:gdLst>
                  <a:gd name="T0" fmla="*/ 144 w 155"/>
                  <a:gd name="T1" fmla="*/ 227 h 290"/>
                  <a:gd name="T2" fmla="*/ 131 w 155"/>
                  <a:gd name="T3" fmla="*/ 218 h 290"/>
                  <a:gd name="T4" fmla="*/ 134 w 155"/>
                  <a:gd name="T5" fmla="*/ 214 h 290"/>
                  <a:gd name="T6" fmla="*/ 136 w 155"/>
                  <a:gd name="T7" fmla="*/ 210 h 290"/>
                  <a:gd name="T8" fmla="*/ 126 w 155"/>
                  <a:gd name="T9" fmla="*/ 201 h 290"/>
                  <a:gd name="T10" fmla="*/ 121 w 155"/>
                  <a:gd name="T11" fmla="*/ 197 h 290"/>
                  <a:gd name="T12" fmla="*/ 117 w 155"/>
                  <a:gd name="T13" fmla="*/ 164 h 290"/>
                  <a:gd name="T14" fmla="*/ 109 w 155"/>
                  <a:gd name="T15" fmla="*/ 149 h 290"/>
                  <a:gd name="T16" fmla="*/ 110 w 155"/>
                  <a:gd name="T17" fmla="*/ 124 h 290"/>
                  <a:gd name="T18" fmla="*/ 99 w 155"/>
                  <a:gd name="T19" fmla="*/ 119 h 290"/>
                  <a:gd name="T20" fmla="*/ 90 w 155"/>
                  <a:gd name="T21" fmla="*/ 111 h 290"/>
                  <a:gd name="T22" fmla="*/ 83 w 155"/>
                  <a:gd name="T23" fmla="*/ 106 h 290"/>
                  <a:gd name="T24" fmla="*/ 74 w 155"/>
                  <a:gd name="T25" fmla="*/ 87 h 290"/>
                  <a:gd name="T26" fmla="*/ 62 w 155"/>
                  <a:gd name="T27" fmla="*/ 77 h 290"/>
                  <a:gd name="T28" fmla="*/ 72 w 155"/>
                  <a:gd name="T29" fmla="*/ 74 h 290"/>
                  <a:gd name="T30" fmla="*/ 83 w 155"/>
                  <a:gd name="T31" fmla="*/ 74 h 290"/>
                  <a:gd name="T32" fmla="*/ 78 w 155"/>
                  <a:gd name="T33" fmla="*/ 67 h 290"/>
                  <a:gd name="T34" fmla="*/ 75 w 155"/>
                  <a:gd name="T35" fmla="*/ 53 h 290"/>
                  <a:gd name="T36" fmla="*/ 91 w 155"/>
                  <a:gd name="T37" fmla="*/ 47 h 290"/>
                  <a:gd name="T38" fmla="*/ 103 w 155"/>
                  <a:gd name="T39" fmla="*/ 51 h 290"/>
                  <a:gd name="T40" fmla="*/ 104 w 155"/>
                  <a:gd name="T41" fmla="*/ 45 h 290"/>
                  <a:gd name="T42" fmla="*/ 105 w 155"/>
                  <a:gd name="T43" fmla="*/ 30 h 290"/>
                  <a:gd name="T44" fmla="*/ 102 w 155"/>
                  <a:gd name="T45" fmla="*/ 15 h 290"/>
                  <a:gd name="T46" fmla="*/ 99 w 155"/>
                  <a:gd name="T47" fmla="*/ 4 h 290"/>
                  <a:gd name="T48" fmla="*/ 87 w 155"/>
                  <a:gd name="T49" fmla="*/ 4 h 290"/>
                  <a:gd name="T50" fmla="*/ 81 w 155"/>
                  <a:gd name="T51" fmla="*/ 6 h 290"/>
                  <a:gd name="T52" fmla="*/ 75 w 155"/>
                  <a:gd name="T53" fmla="*/ 0 h 290"/>
                  <a:gd name="T54" fmla="*/ 62 w 155"/>
                  <a:gd name="T55" fmla="*/ 3 h 290"/>
                  <a:gd name="T56" fmla="*/ 55 w 155"/>
                  <a:gd name="T57" fmla="*/ 9 h 290"/>
                  <a:gd name="T58" fmla="*/ 46 w 155"/>
                  <a:gd name="T59" fmla="*/ 17 h 290"/>
                  <a:gd name="T60" fmla="*/ 39 w 155"/>
                  <a:gd name="T61" fmla="*/ 19 h 290"/>
                  <a:gd name="T62" fmla="*/ 36 w 155"/>
                  <a:gd name="T63" fmla="*/ 17 h 290"/>
                  <a:gd name="T64" fmla="*/ 35 w 155"/>
                  <a:gd name="T65" fmla="*/ 26 h 290"/>
                  <a:gd name="T66" fmla="*/ 30 w 155"/>
                  <a:gd name="T67" fmla="*/ 30 h 290"/>
                  <a:gd name="T68" fmla="*/ 29 w 155"/>
                  <a:gd name="T69" fmla="*/ 37 h 290"/>
                  <a:gd name="T70" fmla="*/ 24 w 155"/>
                  <a:gd name="T71" fmla="*/ 36 h 290"/>
                  <a:gd name="T72" fmla="*/ 16 w 155"/>
                  <a:gd name="T73" fmla="*/ 40 h 290"/>
                  <a:gd name="T74" fmla="*/ 10 w 155"/>
                  <a:gd name="T75" fmla="*/ 44 h 290"/>
                  <a:gd name="T76" fmla="*/ 3 w 155"/>
                  <a:gd name="T77" fmla="*/ 62 h 290"/>
                  <a:gd name="T78" fmla="*/ 5 w 155"/>
                  <a:gd name="T79" fmla="*/ 83 h 290"/>
                  <a:gd name="T80" fmla="*/ 17 w 155"/>
                  <a:gd name="T81" fmla="*/ 98 h 290"/>
                  <a:gd name="T82" fmla="*/ 17 w 155"/>
                  <a:gd name="T83" fmla="*/ 102 h 290"/>
                  <a:gd name="T84" fmla="*/ 21 w 155"/>
                  <a:gd name="T85" fmla="*/ 118 h 290"/>
                  <a:gd name="T86" fmla="*/ 43 w 155"/>
                  <a:gd name="T87" fmla="*/ 149 h 290"/>
                  <a:gd name="T88" fmla="*/ 52 w 155"/>
                  <a:gd name="T89" fmla="*/ 161 h 290"/>
                  <a:gd name="T90" fmla="*/ 66 w 155"/>
                  <a:gd name="T91" fmla="*/ 184 h 290"/>
                  <a:gd name="T92" fmla="*/ 73 w 155"/>
                  <a:gd name="T93" fmla="*/ 192 h 290"/>
                  <a:gd name="T94" fmla="*/ 62 w 155"/>
                  <a:gd name="T95" fmla="*/ 211 h 290"/>
                  <a:gd name="T96" fmla="*/ 61 w 155"/>
                  <a:gd name="T97" fmla="*/ 230 h 290"/>
                  <a:gd name="T98" fmla="*/ 56 w 155"/>
                  <a:gd name="T99" fmla="*/ 224 h 290"/>
                  <a:gd name="T100" fmla="*/ 56 w 155"/>
                  <a:gd name="T101" fmla="*/ 247 h 290"/>
                  <a:gd name="T102" fmla="*/ 60 w 155"/>
                  <a:gd name="T103" fmla="*/ 265 h 290"/>
                  <a:gd name="T104" fmla="*/ 78 w 155"/>
                  <a:gd name="T105" fmla="*/ 269 h 290"/>
                  <a:gd name="T106" fmla="*/ 98 w 155"/>
                  <a:gd name="T107" fmla="*/ 286 h 290"/>
                  <a:gd name="T108" fmla="*/ 139 w 155"/>
                  <a:gd name="T109" fmla="*/ 285 h 290"/>
                  <a:gd name="T110" fmla="*/ 151 w 155"/>
                  <a:gd name="T111" fmla="*/ 27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 h="290">
                    <a:moveTo>
                      <a:pt x="146" y="252"/>
                    </a:moveTo>
                    <a:cubicBezTo>
                      <a:pt x="146" y="241"/>
                      <a:pt x="146" y="241"/>
                      <a:pt x="146" y="241"/>
                    </a:cubicBezTo>
                    <a:cubicBezTo>
                      <a:pt x="145" y="237"/>
                      <a:pt x="145" y="237"/>
                      <a:pt x="145" y="237"/>
                    </a:cubicBezTo>
                    <a:cubicBezTo>
                      <a:pt x="146" y="231"/>
                      <a:pt x="146" y="231"/>
                      <a:pt x="146" y="231"/>
                    </a:cubicBezTo>
                    <a:cubicBezTo>
                      <a:pt x="144" y="227"/>
                      <a:pt x="144" y="227"/>
                      <a:pt x="144" y="227"/>
                    </a:cubicBezTo>
                    <a:cubicBezTo>
                      <a:pt x="140" y="224"/>
                      <a:pt x="140" y="224"/>
                      <a:pt x="140" y="224"/>
                    </a:cubicBezTo>
                    <a:cubicBezTo>
                      <a:pt x="138" y="219"/>
                      <a:pt x="138" y="219"/>
                      <a:pt x="138" y="219"/>
                    </a:cubicBezTo>
                    <a:cubicBezTo>
                      <a:pt x="135" y="219"/>
                      <a:pt x="135" y="219"/>
                      <a:pt x="135" y="219"/>
                    </a:cubicBezTo>
                    <a:cubicBezTo>
                      <a:pt x="133" y="218"/>
                      <a:pt x="133" y="218"/>
                      <a:pt x="133" y="218"/>
                    </a:cubicBezTo>
                    <a:cubicBezTo>
                      <a:pt x="131" y="218"/>
                      <a:pt x="131" y="218"/>
                      <a:pt x="131" y="218"/>
                    </a:cubicBezTo>
                    <a:cubicBezTo>
                      <a:pt x="132" y="223"/>
                      <a:pt x="132" y="223"/>
                      <a:pt x="132" y="223"/>
                    </a:cubicBezTo>
                    <a:cubicBezTo>
                      <a:pt x="130" y="220"/>
                      <a:pt x="130" y="220"/>
                      <a:pt x="130" y="220"/>
                    </a:cubicBezTo>
                    <a:cubicBezTo>
                      <a:pt x="129" y="216"/>
                      <a:pt x="129" y="216"/>
                      <a:pt x="129" y="216"/>
                    </a:cubicBezTo>
                    <a:cubicBezTo>
                      <a:pt x="133" y="212"/>
                      <a:pt x="133" y="212"/>
                      <a:pt x="133" y="212"/>
                    </a:cubicBezTo>
                    <a:cubicBezTo>
                      <a:pt x="134" y="214"/>
                      <a:pt x="134" y="214"/>
                      <a:pt x="134" y="214"/>
                    </a:cubicBezTo>
                    <a:cubicBezTo>
                      <a:pt x="136" y="213"/>
                      <a:pt x="136" y="213"/>
                      <a:pt x="136" y="213"/>
                    </a:cubicBezTo>
                    <a:cubicBezTo>
                      <a:pt x="139" y="215"/>
                      <a:pt x="139" y="215"/>
                      <a:pt x="139" y="215"/>
                    </a:cubicBezTo>
                    <a:cubicBezTo>
                      <a:pt x="141" y="213"/>
                      <a:pt x="141" y="213"/>
                      <a:pt x="141" y="213"/>
                    </a:cubicBezTo>
                    <a:cubicBezTo>
                      <a:pt x="138" y="209"/>
                      <a:pt x="138" y="209"/>
                      <a:pt x="138" y="209"/>
                    </a:cubicBezTo>
                    <a:cubicBezTo>
                      <a:pt x="136" y="210"/>
                      <a:pt x="136" y="210"/>
                      <a:pt x="136" y="210"/>
                    </a:cubicBezTo>
                    <a:cubicBezTo>
                      <a:pt x="135" y="206"/>
                      <a:pt x="135" y="206"/>
                      <a:pt x="135" y="206"/>
                    </a:cubicBezTo>
                    <a:cubicBezTo>
                      <a:pt x="136" y="201"/>
                      <a:pt x="136" y="201"/>
                      <a:pt x="136" y="201"/>
                    </a:cubicBezTo>
                    <a:cubicBezTo>
                      <a:pt x="134" y="200"/>
                      <a:pt x="134" y="200"/>
                      <a:pt x="134" y="200"/>
                    </a:cubicBezTo>
                    <a:cubicBezTo>
                      <a:pt x="132" y="202"/>
                      <a:pt x="132" y="202"/>
                      <a:pt x="132" y="202"/>
                    </a:cubicBezTo>
                    <a:cubicBezTo>
                      <a:pt x="126" y="201"/>
                      <a:pt x="126" y="201"/>
                      <a:pt x="126" y="201"/>
                    </a:cubicBezTo>
                    <a:cubicBezTo>
                      <a:pt x="125" y="202"/>
                      <a:pt x="125" y="202"/>
                      <a:pt x="125" y="202"/>
                    </a:cubicBezTo>
                    <a:cubicBezTo>
                      <a:pt x="127" y="205"/>
                      <a:pt x="127" y="205"/>
                      <a:pt x="127" y="205"/>
                    </a:cubicBezTo>
                    <a:cubicBezTo>
                      <a:pt x="128" y="207"/>
                      <a:pt x="128" y="207"/>
                      <a:pt x="128" y="207"/>
                    </a:cubicBezTo>
                    <a:cubicBezTo>
                      <a:pt x="121" y="200"/>
                      <a:pt x="121" y="200"/>
                      <a:pt x="121" y="200"/>
                    </a:cubicBezTo>
                    <a:cubicBezTo>
                      <a:pt x="121" y="197"/>
                      <a:pt x="121" y="197"/>
                      <a:pt x="121" y="197"/>
                    </a:cubicBezTo>
                    <a:cubicBezTo>
                      <a:pt x="118" y="194"/>
                      <a:pt x="118" y="194"/>
                      <a:pt x="118" y="194"/>
                    </a:cubicBezTo>
                    <a:cubicBezTo>
                      <a:pt x="118" y="183"/>
                      <a:pt x="118" y="183"/>
                      <a:pt x="118" y="183"/>
                    </a:cubicBezTo>
                    <a:cubicBezTo>
                      <a:pt x="120" y="178"/>
                      <a:pt x="120" y="178"/>
                      <a:pt x="120" y="178"/>
                    </a:cubicBezTo>
                    <a:cubicBezTo>
                      <a:pt x="121" y="172"/>
                      <a:pt x="121" y="172"/>
                      <a:pt x="121" y="172"/>
                    </a:cubicBezTo>
                    <a:cubicBezTo>
                      <a:pt x="117" y="164"/>
                      <a:pt x="117" y="164"/>
                      <a:pt x="117" y="164"/>
                    </a:cubicBezTo>
                    <a:cubicBezTo>
                      <a:pt x="116" y="160"/>
                      <a:pt x="116" y="160"/>
                      <a:pt x="116" y="160"/>
                    </a:cubicBezTo>
                    <a:cubicBezTo>
                      <a:pt x="113" y="158"/>
                      <a:pt x="113" y="158"/>
                      <a:pt x="113" y="158"/>
                    </a:cubicBezTo>
                    <a:cubicBezTo>
                      <a:pt x="112" y="154"/>
                      <a:pt x="112" y="154"/>
                      <a:pt x="112" y="154"/>
                    </a:cubicBezTo>
                    <a:cubicBezTo>
                      <a:pt x="109" y="151"/>
                      <a:pt x="109" y="151"/>
                      <a:pt x="109" y="151"/>
                    </a:cubicBezTo>
                    <a:cubicBezTo>
                      <a:pt x="109" y="149"/>
                      <a:pt x="109" y="149"/>
                      <a:pt x="109" y="149"/>
                    </a:cubicBezTo>
                    <a:cubicBezTo>
                      <a:pt x="108" y="144"/>
                      <a:pt x="108" y="144"/>
                      <a:pt x="108" y="144"/>
                    </a:cubicBezTo>
                    <a:cubicBezTo>
                      <a:pt x="107" y="139"/>
                      <a:pt x="107" y="139"/>
                      <a:pt x="107" y="139"/>
                    </a:cubicBezTo>
                    <a:cubicBezTo>
                      <a:pt x="109" y="133"/>
                      <a:pt x="109" y="133"/>
                      <a:pt x="109" y="133"/>
                    </a:cubicBezTo>
                    <a:cubicBezTo>
                      <a:pt x="110" y="126"/>
                      <a:pt x="110" y="126"/>
                      <a:pt x="110" y="126"/>
                    </a:cubicBezTo>
                    <a:cubicBezTo>
                      <a:pt x="110" y="124"/>
                      <a:pt x="110" y="124"/>
                      <a:pt x="110" y="124"/>
                    </a:cubicBezTo>
                    <a:cubicBezTo>
                      <a:pt x="110" y="123"/>
                      <a:pt x="110" y="123"/>
                      <a:pt x="110" y="123"/>
                    </a:cubicBezTo>
                    <a:cubicBezTo>
                      <a:pt x="109" y="122"/>
                      <a:pt x="109" y="122"/>
                      <a:pt x="109" y="122"/>
                    </a:cubicBezTo>
                    <a:cubicBezTo>
                      <a:pt x="105" y="122"/>
                      <a:pt x="105" y="122"/>
                      <a:pt x="105" y="122"/>
                    </a:cubicBezTo>
                    <a:cubicBezTo>
                      <a:pt x="102" y="120"/>
                      <a:pt x="102" y="120"/>
                      <a:pt x="102" y="120"/>
                    </a:cubicBezTo>
                    <a:cubicBezTo>
                      <a:pt x="99" y="119"/>
                      <a:pt x="99" y="119"/>
                      <a:pt x="99" y="119"/>
                    </a:cubicBezTo>
                    <a:cubicBezTo>
                      <a:pt x="96" y="121"/>
                      <a:pt x="96" y="121"/>
                      <a:pt x="96" y="121"/>
                    </a:cubicBezTo>
                    <a:cubicBezTo>
                      <a:pt x="95" y="120"/>
                      <a:pt x="95" y="120"/>
                      <a:pt x="95" y="120"/>
                    </a:cubicBezTo>
                    <a:cubicBezTo>
                      <a:pt x="93" y="116"/>
                      <a:pt x="93" y="116"/>
                      <a:pt x="93" y="116"/>
                    </a:cubicBezTo>
                    <a:cubicBezTo>
                      <a:pt x="92" y="115"/>
                      <a:pt x="92" y="115"/>
                      <a:pt x="92" y="115"/>
                    </a:cubicBezTo>
                    <a:cubicBezTo>
                      <a:pt x="90" y="111"/>
                      <a:pt x="90" y="111"/>
                      <a:pt x="90" y="111"/>
                    </a:cubicBezTo>
                    <a:cubicBezTo>
                      <a:pt x="88" y="110"/>
                      <a:pt x="88" y="110"/>
                      <a:pt x="88" y="110"/>
                    </a:cubicBezTo>
                    <a:cubicBezTo>
                      <a:pt x="87" y="111"/>
                      <a:pt x="87" y="111"/>
                      <a:pt x="87" y="111"/>
                    </a:cubicBezTo>
                    <a:cubicBezTo>
                      <a:pt x="84" y="112"/>
                      <a:pt x="84" y="112"/>
                      <a:pt x="84" y="112"/>
                    </a:cubicBezTo>
                    <a:cubicBezTo>
                      <a:pt x="82" y="112"/>
                      <a:pt x="82" y="112"/>
                      <a:pt x="82" y="112"/>
                    </a:cubicBezTo>
                    <a:cubicBezTo>
                      <a:pt x="83" y="106"/>
                      <a:pt x="83" y="106"/>
                      <a:pt x="83" y="106"/>
                    </a:cubicBezTo>
                    <a:cubicBezTo>
                      <a:pt x="82" y="102"/>
                      <a:pt x="82" y="102"/>
                      <a:pt x="82" y="102"/>
                    </a:cubicBezTo>
                    <a:cubicBezTo>
                      <a:pt x="77" y="95"/>
                      <a:pt x="77" y="95"/>
                      <a:pt x="77" y="95"/>
                    </a:cubicBezTo>
                    <a:cubicBezTo>
                      <a:pt x="76" y="92"/>
                      <a:pt x="76" y="92"/>
                      <a:pt x="76" y="92"/>
                    </a:cubicBezTo>
                    <a:cubicBezTo>
                      <a:pt x="75" y="92"/>
                      <a:pt x="75" y="92"/>
                      <a:pt x="75" y="92"/>
                    </a:cubicBezTo>
                    <a:cubicBezTo>
                      <a:pt x="74" y="87"/>
                      <a:pt x="74" y="87"/>
                      <a:pt x="74" y="87"/>
                    </a:cubicBezTo>
                    <a:cubicBezTo>
                      <a:pt x="71" y="85"/>
                      <a:pt x="71" y="85"/>
                      <a:pt x="71" y="85"/>
                    </a:cubicBezTo>
                    <a:cubicBezTo>
                      <a:pt x="70" y="82"/>
                      <a:pt x="70" y="82"/>
                      <a:pt x="70" y="82"/>
                    </a:cubicBezTo>
                    <a:cubicBezTo>
                      <a:pt x="67" y="81"/>
                      <a:pt x="67" y="81"/>
                      <a:pt x="67" y="81"/>
                    </a:cubicBezTo>
                    <a:cubicBezTo>
                      <a:pt x="64" y="80"/>
                      <a:pt x="64" y="80"/>
                      <a:pt x="64" y="80"/>
                    </a:cubicBezTo>
                    <a:cubicBezTo>
                      <a:pt x="62" y="77"/>
                      <a:pt x="62" y="77"/>
                      <a:pt x="62" y="77"/>
                    </a:cubicBezTo>
                    <a:cubicBezTo>
                      <a:pt x="62" y="75"/>
                      <a:pt x="62" y="75"/>
                      <a:pt x="62" y="75"/>
                    </a:cubicBezTo>
                    <a:cubicBezTo>
                      <a:pt x="64" y="73"/>
                      <a:pt x="64" y="73"/>
                      <a:pt x="64" y="73"/>
                    </a:cubicBezTo>
                    <a:cubicBezTo>
                      <a:pt x="66" y="74"/>
                      <a:pt x="66" y="74"/>
                      <a:pt x="66" y="74"/>
                    </a:cubicBezTo>
                    <a:cubicBezTo>
                      <a:pt x="71" y="73"/>
                      <a:pt x="71" y="73"/>
                      <a:pt x="71" y="73"/>
                    </a:cubicBezTo>
                    <a:cubicBezTo>
                      <a:pt x="72" y="74"/>
                      <a:pt x="72" y="74"/>
                      <a:pt x="72" y="74"/>
                    </a:cubicBezTo>
                    <a:cubicBezTo>
                      <a:pt x="74" y="74"/>
                      <a:pt x="74" y="74"/>
                      <a:pt x="74" y="74"/>
                    </a:cubicBezTo>
                    <a:cubicBezTo>
                      <a:pt x="76" y="75"/>
                      <a:pt x="76" y="75"/>
                      <a:pt x="76" y="75"/>
                    </a:cubicBezTo>
                    <a:cubicBezTo>
                      <a:pt x="78" y="73"/>
                      <a:pt x="78" y="73"/>
                      <a:pt x="78" y="73"/>
                    </a:cubicBezTo>
                    <a:cubicBezTo>
                      <a:pt x="80" y="72"/>
                      <a:pt x="80" y="72"/>
                      <a:pt x="80" y="72"/>
                    </a:cubicBezTo>
                    <a:cubicBezTo>
                      <a:pt x="83" y="74"/>
                      <a:pt x="83" y="74"/>
                      <a:pt x="83" y="74"/>
                    </a:cubicBezTo>
                    <a:cubicBezTo>
                      <a:pt x="84" y="72"/>
                      <a:pt x="84" y="72"/>
                      <a:pt x="84" y="72"/>
                    </a:cubicBezTo>
                    <a:cubicBezTo>
                      <a:pt x="83" y="70"/>
                      <a:pt x="83" y="70"/>
                      <a:pt x="83" y="70"/>
                    </a:cubicBezTo>
                    <a:cubicBezTo>
                      <a:pt x="79" y="71"/>
                      <a:pt x="79" y="71"/>
                      <a:pt x="79" y="71"/>
                    </a:cubicBezTo>
                    <a:cubicBezTo>
                      <a:pt x="78" y="70"/>
                      <a:pt x="78" y="70"/>
                      <a:pt x="78" y="70"/>
                    </a:cubicBezTo>
                    <a:cubicBezTo>
                      <a:pt x="78" y="67"/>
                      <a:pt x="78" y="67"/>
                      <a:pt x="78" y="67"/>
                    </a:cubicBezTo>
                    <a:cubicBezTo>
                      <a:pt x="74" y="62"/>
                      <a:pt x="74" y="62"/>
                      <a:pt x="74" y="62"/>
                    </a:cubicBezTo>
                    <a:cubicBezTo>
                      <a:pt x="74" y="59"/>
                      <a:pt x="74" y="59"/>
                      <a:pt x="74" y="59"/>
                    </a:cubicBezTo>
                    <a:cubicBezTo>
                      <a:pt x="76" y="58"/>
                      <a:pt x="76" y="58"/>
                      <a:pt x="76" y="58"/>
                    </a:cubicBezTo>
                    <a:cubicBezTo>
                      <a:pt x="76" y="54"/>
                      <a:pt x="76" y="54"/>
                      <a:pt x="76" y="54"/>
                    </a:cubicBezTo>
                    <a:cubicBezTo>
                      <a:pt x="75" y="53"/>
                      <a:pt x="75" y="53"/>
                      <a:pt x="75" y="53"/>
                    </a:cubicBezTo>
                    <a:cubicBezTo>
                      <a:pt x="78" y="50"/>
                      <a:pt x="78" y="50"/>
                      <a:pt x="78" y="50"/>
                    </a:cubicBezTo>
                    <a:cubicBezTo>
                      <a:pt x="82" y="48"/>
                      <a:pt x="82" y="48"/>
                      <a:pt x="82" y="48"/>
                    </a:cubicBezTo>
                    <a:cubicBezTo>
                      <a:pt x="85" y="47"/>
                      <a:pt x="85" y="47"/>
                      <a:pt x="85" y="47"/>
                    </a:cubicBezTo>
                    <a:cubicBezTo>
                      <a:pt x="88" y="49"/>
                      <a:pt x="88" y="49"/>
                      <a:pt x="88" y="49"/>
                    </a:cubicBezTo>
                    <a:cubicBezTo>
                      <a:pt x="91" y="47"/>
                      <a:pt x="91" y="47"/>
                      <a:pt x="91" y="47"/>
                    </a:cubicBezTo>
                    <a:cubicBezTo>
                      <a:pt x="94" y="47"/>
                      <a:pt x="94" y="47"/>
                      <a:pt x="94" y="47"/>
                    </a:cubicBezTo>
                    <a:cubicBezTo>
                      <a:pt x="96" y="49"/>
                      <a:pt x="96" y="49"/>
                      <a:pt x="96" y="49"/>
                    </a:cubicBezTo>
                    <a:cubicBezTo>
                      <a:pt x="97" y="47"/>
                      <a:pt x="97" y="47"/>
                      <a:pt x="97" y="47"/>
                    </a:cubicBezTo>
                    <a:cubicBezTo>
                      <a:pt x="100" y="47"/>
                      <a:pt x="100" y="47"/>
                      <a:pt x="100" y="47"/>
                    </a:cubicBezTo>
                    <a:cubicBezTo>
                      <a:pt x="103" y="51"/>
                      <a:pt x="103" y="51"/>
                      <a:pt x="103" y="51"/>
                    </a:cubicBezTo>
                    <a:cubicBezTo>
                      <a:pt x="106" y="51"/>
                      <a:pt x="106" y="51"/>
                      <a:pt x="106" y="51"/>
                    </a:cubicBezTo>
                    <a:cubicBezTo>
                      <a:pt x="109" y="49"/>
                      <a:pt x="109" y="49"/>
                      <a:pt x="109" y="49"/>
                    </a:cubicBezTo>
                    <a:cubicBezTo>
                      <a:pt x="110" y="47"/>
                      <a:pt x="110" y="47"/>
                      <a:pt x="110" y="47"/>
                    </a:cubicBezTo>
                    <a:cubicBezTo>
                      <a:pt x="107" y="46"/>
                      <a:pt x="107" y="46"/>
                      <a:pt x="107" y="46"/>
                    </a:cubicBezTo>
                    <a:cubicBezTo>
                      <a:pt x="104" y="45"/>
                      <a:pt x="104" y="45"/>
                      <a:pt x="104" y="45"/>
                    </a:cubicBezTo>
                    <a:cubicBezTo>
                      <a:pt x="102" y="39"/>
                      <a:pt x="102" y="39"/>
                      <a:pt x="102" y="39"/>
                    </a:cubicBezTo>
                    <a:cubicBezTo>
                      <a:pt x="102" y="34"/>
                      <a:pt x="102" y="34"/>
                      <a:pt x="102" y="34"/>
                    </a:cubicBezTo>
                    <a:cubicBezTo>
                      <a:pt x="104" y="33"/>
                      <a:pt x="104" y="33"/>
                      <a:pt x="104" y="33"/>
                    </a:cubicBezTo>
                    <a:cubicBezTo>
                      <a:pt x="106" y="31"/>
                      <a:pt x="106" y="31"/>
                      <a:pt x="106" y="31"/>
                    </a:cubicBezTo>
                    <a:cubicBezTo>
                      <a:pt x="105" y="30"/>
                      <a:pt x="105" y="30"/>
                      <a:pt x="105" y="30"/>
                    </a:cubicBezTo>
                    <a:cubicBezTo>
                      <a:pt x="104" y="28"/>
                      <a:pt x="104" y="28"/>
                      <a:pt x="104" y="28"/>
                    </a:cubicBezTo>
                    <a:cubicBezTo>
                      <a:pt x="103" y="26"/>
                      <a:pt x="103" y="26"/>
                      <a:pt x="103" y="26"/>
                    </a:cubicBezTo>
                    <a:cubicBezTo>
                      <a:pt x="105" y="21"/>
                      <a:pt x="105" y="21"/>
                      <a:pt x="105" y="21"/>
                    </a:cubicBezTo>
                    <a:cubicBezTo>
                      <a:pt x="105" y="18"/>
                      <a:pt x="105" y="18"/>
                      <a:pt x="105" y="18"/>
                    </a:cubicBezTo>
                    <a:cubicBezTo>
                      <a:pt x="102" y="15"/>
                      <a:pt x="102" y="15"/>
                      <a:pt x="102" y="15"/>
                    </a:cubicBezTo>
                    <a:cubicBezTo>
                      <a:pt x="102" y="12"/>
                      <a:pt x="102" y="12"/>
                      <a:pt x="102" y="12"/>
                    </a:cubicBezTo>
                    <a:cubicBezTo>
                      <a:pt x="103" y="9"/>
                      <a:pt x="103" y="9"/>
                      <a:pt x="103" y="9"/>
                    </a:cubicBezTo>
                    <a:cubicBezTo>
                      <a:pt x="103" y="8"/>
                      <a:pt x="103" y="8"/>
                      <a:pt x="103" y="8"/>
                    </a:cubicBezTo>
                    <a:cubicBezTo>
                      <a:pt x="101" y="7"/>
                      <a:pt x="101" y="7"/>
                      <a:pt x="101" y="7"/>
                    </a:cubicBezTo>
                    <a:cubicBezTo>
                      <a:pt x="99" y="4"/>
                      <a:pt x="99" y="4"/>
                      <a:pt x="99" y="4"/>
                    </a:cubicBezTo>
                    <a:cubicBezTo>
                      <a:pt x="99" y="3"/>
                      <a:pt x="99" y="3"/>
                      <a:pt x="99" y="3"/>
                    </a:cubicBezTo>
                    <a:cubicBezTo>
                      <a:pt x="92" y="2"/>
                      <a:pt x="92" y="2"/>
                      <a:pt x="92" y="2"/>
                    </a:cubicBezTo>
                    <a:cubicBezTo>
                      <a:pt x="90" y="2"/>
                      <a:pt x="90" y="2"/>
                      <a:pt x="90" y="2"/>
                    </a:cubicBezTo>
                    <a:cubicBezTo>
                      <a:pt x="88" y="2"/>
                      <a:pt x="88" y="2"/>
                      <a:pt x="88" y="2"/>
                    </a:cubicBezTo>
                    <a:cubicBezTo>
                      <a:pt x="87" y="4"/>
                      <a:pt x="87" y="4"/>
                      <a:pt x="87" y="4"/>
                    </a:cubicBezTo>
                    <a:cubicBezTo>
                      <a:pt x="85" y="5"/>
                      <a:pt x="85" y="5"/>
                      <a:pt x="85" y="5"/>
                    </a:cubicBezTo>
                    <a:cubicBezTo>
                      <a:pt x="85" y="7"/>
                      <a:pt x="85" y="7"/>
                      <a:pt x="85" y="7"/>
                    </a:cubicBezTo>
                    <a:cubicBezTo>
                      <a:pt x="83" y="9"/>
                      <a:pt x="83" y="9"/>
                      <a:pt x="83" y="9"/>
                    </a:cubicBezTo>
                    <a:cubicBezTo>
                      <a:pt x="81" y="7"/>
                      <a:pt x="81" y="7"/>
                      <a:pt x="81" y="7"/>
                    </a:cubicBezTo>
                    <a:cubicBezTo>
                      <a:pt x="81" y="6"/>
                      <a:pt x="81" y="6"/>
                      <a:pt x="81" y="6"/>
                    </a:cubicBezTo>
                    <a:cubicBezTo>
                      <a:pt x="78" y="6"/>
                      <a:pt x="78" y="6"/>
                      <a:pt x="78" y="6"/>
                    </a:cubicBezTo>
                    <a:cubicBezTo>
                      <a:pt x="77" y="7"/>
                      <a:pt x="77" y="7"/>
                      <a:pt x="77" y="7"/>
                    </a:cubicBezTo>
                    <a:cubicBezTo>
                      <a:pt x="76" y="5"/>
                      <a:pt x="76" y="5"/>
                      <a:pt x="76" y="5"/>
                    </a:cubicBezTo>
                    <a:cubicBezTo>
                      <a:pt x="76" y="1"/>
                      <a:pt x="76" y="1"/>
                      <a:pt x="76" y="1"/>
                    </a:cubicBezTo>
                    <a:cubicBezTo>
                      <a:pt x="75" y="0"/>
                      <a:pt x="75" y="0"/>
                      <a:pt x="75" y="0"/>
                    </a:cubicBezTo>
                    <a:cubicBezTo>
                      <a:pt x="74" y="2"/>
                      <a:pt x="74" y="2"/>
                      <a:pt x="74" y="2"/>
                    </a:cubicBezTo>
                    <a:cubicBezTo>
                      <a:pt x="71" y="2"/>
                      <a:pt x="71" y="2"/>
                      <a:pt x="71" y="2"/>
                    </a:cubicBezTo>
                    <a:cubicBezTo>
                      <a:pt x="70" y="0"/>
                      <a:pt x="70" y="0"/>
                      <a:pt x="70" y="0"/>
                    </a:cubicBezTo>
                    <a:cubicBezTo>
                      <a:pt x="65" y="0"/>
                      <a:pt x="65" y="0"/>
                      <a:pt x="65" y="0"/>
                    </a:cubicBezTo>
                    <a:cubicBezTo>
                      <a:pt x="62" y="3"/>
                      <a:pt x="62" y="3"/>
                      <a:pt x="62" y="3"/>
                    </a:cubicBezTo>
                    <a:cubicBezTo>
                      <a:pt x="61" y="6"/>
                      <a:pt x="61" y="6"/>
                      <a:pt x="61" y="6"/>
                    </a:cubicBezTo>
                    <a:cubicBezTo>
                      <a:pt x="60" y="7"/>
                      <a:pt x="60" y="7"/>
                      <a:pt x="60" y="7"/>
                    </a:cubicBezTo>
                    <a:cubicBezTo>
                      <a:pt x="59" y="6"/>
                      <a:pt x="59" y="6"/>
                      <a:pt x="59" y="6"/>
                    </a:cubicBezTo>
                    <a:cubicBezTo>
                      <a:pt x="57" y="6"/>
                      <a:pt x="57" y="6"/>
                      <a:pt x="57" y="6"/>
                    </a:cubicBezTo>
                    <a:cubicBezTo>
                      <a:pt x="55" y="9"/>
                      <a:pt x="55" y="9"/>
                      <a:pt x="55" y="9"/>
                    </a:cubicBezTo>
                    <a:cubicBezTo>
                      <a:pt x="53" y="9"/>
                      <a:pt x="53" y="9"/>
                      <a:pt x="53" y="9"/>
                    </a:cubicBezTo>
                    <a:cubicBezTo>
                      <a:pt x="52" y="12"/>
                      <a:pt x="52" y="12"/>
                      <a:pt x="52" y="12"/>
                    </a:cubicBezTo>
                    <a:cubicBezTo>
                      <a:pt x="49" y="15"/>
                      <a:pt x="49" y="15"/>
                      <a:pt x="49" y="15"/>
                    </a:cubicBezTo>
                    <a:cubicBezTo>
                      <a:pt x="47" y="15"/>
                      <a:pt x="47" y="15"/>
                      <a:pt x="47" y="15"/>
                    </a:cubicBezTo>
                    <a:cubicBezTo>
                      <a:pt x="46" y="17"/>
                      <a:pt x="46" y="17"/>
                      <a:pt x="46" y="17"/>
                    </a:cubicBezTo>
                    <a:cubicBezTo>
                      <a:pt x="45" y="19"/>
                      <a:pt x="45" y="19"/>
                      <a:pt x="45" y="19"/>
                    </a:cubicBezTo>
                    <a:cubicBezTo>
                      <a:pt x="44" y="17"/>
                      <a:pt x="44" y="17"/>
                      <a:pt x="44" y="17"/>
                    </a:cubicBezTo>
                    <a:cubicBezTo>
                      <a:pt x="42" y="17"/>
                      <a:pt x="42" y="17"/>
                      <a:pt x="42" y="17"/>
                    </a:cubicBezTo>
                    <a:cubicBezTo>
                      <a:pt x="41" y="19"/>
                      <a:pt x="41" y="19"/>
                      <a:pt x="41" y="19"/>
                    </a:cubicBezTo>
                    <a:cubicBezTo>
                      <a:pt x="39" y="19"/>
                      <a:pt x="39" y="19"/>
                      <a:pt x="39" y="19"/>
                    </a:cubicBezTo>
                    <a:cubicBezTo>
                      <a:pt x="38" y="17"/>
                      <a:pt x="38" y="17"/>
                      <a:pt x="38" y="17"/>
                    </a:cubicBezTo>
                    <a:cubicBezTo>
                      <a:pt x="36" y="17"/>
                      <a:pt x="36" y="17"/>
                      <a:pt x="36" y="17"/>
                    </a:cubicBezTo>
                    <a:cubicBezTo>
                      <a:pt x="36" y="17"/>
                      <a:pt x="36" y="17"/>
                      <a:pt x="36" y="17"/>
                    </a:cubicBezTo>
                    <a:cubicBezTo>
                      <a:pt x="36" y="17"/>
                      <a:pt x="36" y="17"/>
                      <a:pt x="36" y="17"/>
                    </a:cubicBezTo>
                    <a:cubicBezTo>
                      <a:pt x="36" y="17"/>
                      <a:pt x="36" y="17"/>
                      <a:pt x="36" y="17"/>
                    </a:cubicBezTo>
                    <a:cubicBezTo>
                      <a:pt x="36" y="19"/>
                      <a:pt x="36" y="19"/>
                      <a:pt x="36" y="19"/>
                    </a:cubicBezTo>
                    <a:cubicBezTo>
                      <a:pt x="36" y="21"/>
                      <a:pt x="36" y="21"/>
                      <a:pt x="36" y="21"/>
                    </a:cubicBezTo>
                    <a:cubicBezTo>
                      <a:pt x="33" y="22"/>
                      <a:pt x="33" y="22"/>
                      <a:pt x="33" y="22"/>
                    </a:cubicBezTo>
                    <a:cubicBezTo>
                      <a:pt x="35" y="23"/>
                      <a:pt x="35" y="23"/>
                      <a:pt x="35" y="23"/>
                    </a:cubicBezTo>
                    <a:cubicBezTo>
                      <a:pt x="35" y="26"/>
                      <a:pt x="35" y="26"/>
                      <a:pt x="35" y="26"/>
                    </a:cubicBezTo>
                    <a:cubicBezTo>
                      <a:pt x="33" y="26"/>
                      <a:pt x="33" y="26"/>
                      <a:pt x="33" y="26"/>
                    </a:cubicBezTo>
                    <a:cubicBezTo>
                      <a:pt x="34" y="27"/>
                      <a:pt x="34" y="27"/>
                      <a:pt x="34" y="27"/>
                    </a:cubicBezTo>
                    <a:cubicBezTo>
                      <a:pt x="34" y="30"/>
                      <a:pt x="34" y="30"/>
                      <a:pt x="34" y="30"/>
                    </a:cubicBezTo>
                    <a:cubicBezTo>
                      <a:pt x="31" y="29"/>
                      <a:pt x="31" y="29"/>
                      <a:pt x="31" y="29"/>
                    </a:cubicBezTo>
                    <a:cubicBezTo>
                      <a:pt x="30" y="30"/>
                      <a:pt x="30" y="30"/>
                      <a:pt x="30" y="30"/>
                    </a:cubicBezTo>
                    <a:cubicBezTo>
                      <a:pt x="27" y="29"/>
                      <a:pt x="27" y="29"/>
                      <a:pt x="27" y="29"/>
                    </a:cubicBezTo>
                    <a:cubicBezTo>
                      <a:pt x="24" y="29"/>
                      <a:pt x="24" y="29"/>
                      <a:pt x="24" y="29"/>
                    </a:cubicBezTo>
                    <a:cubicBezTo>
                      <a:pt x="30" y="33"/>
                      <a:pt x="30" y="33"/>
                      <a:pt x="30" y="33"/>
                    </a:cubicBezTo>
                    <a:cubicBezTo>
                      <a:pt x="30" y="35"/>
                      <a:pt x="30" y="35"/>
                      <a:pt x="30" y="35"/>
                    </a:cubicBezTo>
                    <a:cubicBezTo>
                      <a:pt x="29" y="37"/>
                      <a:pt x="29" y="37"/>
                      <a:pt x="29" y="37"/>
                    </a:cubicBezTo>
                    <a:cubicBezTo>
                      <a:pt x="27" y="35"/>
                      <a:pt x="27" y="35"/>
                      <a:pt x="27" y="35"/>
                    </a:cubicBezTo>
                    <a:cubicBezTo>
                      <a:pt x="27" y="35"/>
                      <a:pt x="25" y="35"/>
                      <a:pt x="25" y="35"/>
                    </a:cubicBezTo>
                    <a:cubicBezTo>
                      <a:pt x="24" y="35"/>
                      <a:pt x="23" y="35"/>
                      <a:pt x="23" y="35"/>
                    </a:cubicBezTo>
                    <a:cubicBezTo>
                      <a:pt x="21" y="35"/>
                      <a:pt x="21" y="35"/>
                      <a:pt x="21" y="35"/>
                    </a:cubicBezTo>
                    <a:cubicBezTo>
                      <a:pt x="24" y="36"/>
                      <a:pt x="24" y="36"/>
                      <a:pt x="24" y="36"/>
                    </a:cubicBezTo>
                    <a:cubicBezTo>
                      <a:pt x="24" y="38"/>
                      <a:pt x="24" y="38"/>
                      <a:pt x="24" y="38"/>
                    </a:cubicBezTo>
                    <a:cubicBezTo>
                      <a:pt x="22" y="40"/>
                      <a:pt x="22" y="40"/>
                      <a:pt x="22" y="40"/>
                    </a:cubicBezTo>
                    <a:cubicBezTo>
                      <a:pt x="19" y="40"/>
                      <a:pt x="19" y="40"/>
                      <a:pt x="19" y="40"/>
                    </a:cubicBezTo>
                    <a:cubicBezTo>
                      <a:pt x="18" y="42"/>
                      <a:pt x="18" y="42"/>
                      <a:pt x="18" y="42"/>
                    </a:cubicBezTo>
                    <a:cubicBezTo>
                      <a:pt x="16" y="40"/>
                      <a:pt x="16" y="40"/>
                      <a:pt x="16" y="40"/>
                    </a:cubicBezTo>
                    <a:cubicBezTo>
                      <a:pt x="15" y="42"/>
                      <a:pt x="15" y="42"/>
                      <a:pt x="15" y="42"/>
                    </a:cubicBezTo>
                    <a:cubicBezTo>
                      <a:pt x="14" y="43"/>
                      <a:pt x="14" y="43"/>
                      <a:pt x="14" y="43"/>
                    </a:cubicBezTo>
                    <a:cubicBezTo>
                      <a:pt x="12" y="42"/>
                      <a:pt x="12" y="42"/>
                      <a:pt x="12" y="42"/>
                    </a:cubicBezTo>
                    <a:cubicBezTo>
                      <a:pt x="10" y="41"/>
                      <a:pt x="10" y="41"/>
                      <a:pt x="10" y="41"/>
                    </a:cubicBezTo>
                    <a:cubicBezTo>
                      <a:pt x="10" y="44"/>
                      <a:pt x="10" y="44"/>
                      <a:pt x="10" y="44"/>
                    </a:cubicBezTo>
                    <a:cubicBezTo>
                      <a:pt x="9" y="47"/>
                      <a:pt x="9" y="47"/>
                      <a:pt x="9" y="47"/>
                    </a:cubicBezTo>
                    <a:cubicBezTo>
                      <a:pt x="8" y="52"/>
                      <a:pt x="8" y="52"/>
                      <a:pt x="8" y="52"/>
                    </a:cubicBezTo>
                    <a:cubicBezTo>
                      <a:pt x="6" y="53"/>
                      <a:pt x="6" y="53"/>
                      <a:pt x="6" y="53"/>
                    </a:cubicBezTo>
                    <a:cubicBezTo>
                      <a:pt x="5" y="58"/>
                      <a:pt x="5" y="58"/>
                      <a:pt x="5" y="58"/>
                    </a:cubicBezTo>
                    <a:cubicBezTo>
                      <a:pt x="3" y="62"/>
                      <a:pt x="3" y="62"/>
                      <a:pt x="3" y="62"/>
                    </a:cubicBezTo>
                    <a:cubicBezTo>
                      <a:pt x="3" y="70"/>
                      <a:pt x="3" y="70"/>
                      <a:pt x="3" y="70"/>
                    </a:cubicBezTo>
                    <a:cubicBezTo>
                      <a:pt x="1" y="71"/>
                      <a:pt x="1" y="71"/>
                      <a:pt x="1" y="71"/>
                    </a:cubicBezTo>
                    <a:cubicBezTo>
                      <a:pt x="0" y="75"/>
                      <a:pt x="0" y="75"/>
                      <a:pt x="0" y="75"/>
                    </a:cubicBezTo>
                    <a:cubicBezTo>
                      <a:pt x="2" y="83"/>
                      <a:pt x="2" y="83"/>
                      <a:pt x="2" y="83"/>
                    </a:cubicBezTo>
                    <a:cubicBezTo>
                      <a:pt x="5" y="83"/>
                      <a:pt x="5" y="83"/>
                      <a:pt x="5" y="83"/>
                    </a:cubicBezTo>
                    <a:cubicBezTo>
                      <a:pt x="7" y="82"/>
                      <a:pt x="7" y="82"/>
                      <a:pt x="7" y="82"/>
                    </a:cubicBezTo>
                    <a:cubicBezTo>
                      <a:pt x="9" y="86"/>
                      <a:pt x="9" y="86"/>
                      <a:pt x="9" y="86"/>
                    </a:cubicBezTo>
                    <a:cubicBezTo>
                      <a:pt x="13" y="87"/>
                      <a:pt x="13" y="87"/>
                      <a:pt x="13" y="87"/>
                    </a:cubicBezTo>
                    <a:cubicBezTo>
                      <a:pt x="13" y="94"/>
                      <a:pt x="13" y="94"/>
                      <a:pt x="13" y="94"/>
                    </a:cubicBezTo>
                    <a:cubicBezTo>
                      <a:pt x="17" y="98"/>
                      <a:pt x="17" y="98"/>
                      <a:pt x="17" y="98"/>
                    </a:cubicBezTo>
                    <a:cubicBezTo>
                      <a:pt x="19" y="96"/>
                      <a:pt x="19" y="96"/>
                      <a:pt x="19" y="96"/>
                    </a:cubicBezTo>
                    <a:cubicBezTo>
                      <a:pt x="21" y="95"/>
                      <a:pt x="21" y="95"/>
                      <a:pt x="21" y="95"/>
                    </a:cubicBezTo>
                    <a:cubicBezTo>
                      <a:pt x="19" y="99"/>
                      <a:pt x="19" y="99"/>
                      <a:pt x="19" y="99"/>
                    </a:cubicBezTo>
                    <a:cubicBezTo>
                      <a:pt x="18" y="103"/>
                      <a:pt x="18" y="103"/>
                      <a:pt x="18" y="103"/>
                    </a:cubicBezTo>
                    <a:cubicBezTo>
                      <a:pt x="17" y="102"/>
                      <a:pt x="17" y="102"/>
                      <a:pt x="17" y="102"/>
                    </a:cubicBezTo>
                    <a:cubicBezTo>
                      <a:pt x="16" y="106"/>
                      <a:pt x="16" y="106"/>
                      <a:pt x="16" y="106"/>
                    </a:cubicBezTo>
                    <a:cubicBezTo>
                      <a:pt x="19" y="106"/>
                      <a:pt x="19" y="106"/>
                      <a:pt x="19" y="106"/>
                    </a:cubicBezTo>
                    <a:cubicBezTo>
                      <a:pt x="19" y="108"/>
                      <a:pt x="19" y="108"/>
                      <a:pt x="19" y="108"/>
                    </a:cubicBezTo>
                    <a:cubicBezTo>
                      <a:pt x="20" y="111"/>
                      <a:pt x="20" y="111"/>
                      <a:pt x="20" y="111"/>
                    </a:cubicBezTo>
                    <a:cubicBezTo>
                      <a:pt x="21" y="118"/>
                      <a:pt x="21" y="118"/>
                      <a:pt x="21" y="118"/>
                    </a:cubicBezTo>
                    <a:cubicBezTo>
                      <a:pt x="23" y="121"/>
                      <a:pt x="23" y="121"/>
                      <a:pt x="23" y="121"/>
                    </a:cubicBezTo>
                    <a:cubicBezTo>
                      <a:pt x="25" y="128"/>
                      <a:pt x="25" y="128"/>
                      <a:pt x="25" y="128"/>
                    </a:cubicBezTo>
                    <a:cubicBezTo>
                      <a:pt x="31" y="138"/>
                      <a:pt x="31" y="138"/>
                      <a:pt x="31" y="138"/>
                    </a:cubicBezTo>
                    <a:cubicBezTo>
                      <a:pt x="41" y="147"/>
                      <a:pt x="41" y="147"/>
                      <a:pt x="41" y="147"/>
                    </a:cubicBezTo>
                    <a:cubicBezTo>
                      <a:pt x="43" y="149"/>
                      <a:pt x="43" y="149"/>
                      <a:pt x="43" y="149"/>
                    </a:cubicBezTo>
                    <a:cubicBezTo>
                      <a:pt x="43" y="149"/>
                      <a:pt x="43" y="149"/>
                      <a:pt x="43" y="149"/>
                    </a:cubicBezTo>
                    <a:cubicBezTo>
                      <a:pt x="37" y="158"/>
                      <a:pt x="37" y="158"/>
                      <a:pt x="37" y="158"/>
                    </a:cubicBezTo>
                    <a:cubicBezTo>
                      <a:pt x="43" y="149"/>
                      <a:pt x="43" y="149"/>
                      <a:pt x="43" y="149"/>
                    </a:cubicBezTo>
                    <a:cubicBezTo>
                      <a:pt x="47" y="152"/>
                      <a:pt x="47" y="152"/>
                      <a:pt x="47" y="152"/>
                    </a:cubicBezTo>
                    <a:cubicBezTo>
                      <a:pt x="52" y="161"/>
                      <a:pt x="52" y="161"/>
                      <a:pt x="52" y="161"/>
                    </a:cubicBezTo>
                    <a:cubicBezTo>
                      <a:pt x="53" y="165"/>
                      <a:pt x="53" y="165"/>
                      <a:pt x="53" y="165"/>
                    </a:cubicBezTo>
                    <a:cubicBezTo>
                      <a:pt x="55" y="171"/>
                      <a:pt x="55" y="171"/>
                      <a:pt x="55" y="171"/>
                    </a:cubicBezTo>
                    <a:cubicBezTo>
                      <a:pt x="61" y="177"/>
                      <a:pt x="61" y="177"/>
                      <a:pt x="61" y="177"/>
                    </a:cubicBezTo>
                    <a:cubicBezTo>
                      <a:pt x="62" y="180"/>
                      <a:pt x="62" y="180"/>
                      <a:pt x="62" y="180"/>
                    </a:cubicBezTo>
                    <a:cubicBezTo>
                      <a:pt x="66" y="184"/>
                      <a:pt x="66" y="184"/>
                      <a:pt x="66" y="184"/>
                    </a:cubicBezTo>
                    <a:cubicBezTo>
                      <a:pt x="71" y="183"/>
                      <a:pt x="71" y="183"/>
                      <a:pt x="71" y="183"/>
                    </a:cubicBezTo>
                    <a:cubicBezTo>
                      <a:pt x="75" y="186"/>
                      <a:pt x="75" y="186"/>
                      <a:pt x="75" y="186"/>
                    </a:cubicBezTo>
                    <a:cubicBezTo>
                      <a:pt x="78" y="190"/>
                      <a:pt x="78" y="190"/>
                      <a:pt x="78" y="190"/>
                    </a:cubicBezTo>
                    <a:cubicBezTo>
                      <a:pt x="75" y="190"/>
                      <a:pt x="75" y="190"/>
                      <a:pt x="75" y="190"/>
                    </a:cubicBezTo>
                    <a:cubicBezTo>
                      <a:pt x="73" y="192"/>
                      <a:pt x="73" y="192"/>
                      <a:pt x="73" y="192"/>
                    </a:cubicBezTo>
                    <a:cubicBezTo>
                      <a:pt x="68" y="192"/>
                      <a:pt x="68" y="192"/>
                      <a:pt x="68" y="192"/>
                    </a:cubicBezTo>
                    <a:cubicBezTo>
                      <a:pt x="62" y="198"/>
                      <a:pt x="62" y="198"/>
                      <a:pt x="62" y="198"/>
                    </a:cubicBezTo>
                    <a:cubicBezTo>
                      <a:pt x="63" y="204"/>
                      <a:pt x="63" y="204"/>
                      <a:pt x="63" y="204"/>
                    </a:cubicBezTo>
                    <a:cubicBezTo>
                      <a:pt x="63" y="208"/>
                      <a:pt x="63" y="208"/>
                      <a:pt x="63" y="208"/>
                    </a:cubicBezTo>
                    <a:cubicBezTo>
                      <a:pt x="62" y="211"/>
                      <a:pt x="62" y="211"/>
                      <a:pt x="62" y="211"/>
                    </a:cubicBezTo>
                    <a:cubicBezTo>
                      <a:pt x="61" y="215"/>
                      <a:pt x="61" y="215"/>
                      <a:pt x="61" y="215"/>
                    </a:cubicBezTo>
                    <a:cubicBezTo>
                      <a:pt x="62" y="217"/>
                      <a:pt x="62" y="217"/>
                      <a:pt x="62" y="217"/>
                    </a:cubicBezTo>
                    <a:cubicBezTo>
                      <a:pt x="62" y="220"/>
                      <a:pt x="62" y="220"/>
                      <a:pt x="62" y="220"/>
                    </a:cubicBezTo>
                    <a:cubicBezTo>
                      <a:pt x="61" y="222"/>
                      <a:pt x="61" y="222"/>
                      <a:pt x="61" y="222"/>
                    </a:cubicBezTo>
                    <a:cubicBezTo>
                      <a:pt x="61" y="230"/>
                      <a:pt x="61" y="230"/>
                      <a:pt x="61" y="230"/>
                    </a:cubicBezTo>
                    <a:cubicBezTo>
                      <a:pt x="60" y="233"/>
                      <a:pt x="60" y="233"/>
                      <a:pt x="60" y="233"/>
                    </a:cubicBezTo>
                    <a:cubicBezTo>
                      <a:pt x="58" y="230"/>
                      <a:pt x="58" y="230"/>
                      <a:pt x="58" y="230"/>
                    </a:cubicBezTo>
                    <a:cubicBezTo>
                      <a:pt x="60" y="225"/>
                      <a:pt x="60" y="225"/>
                      <a:pt x="60" y="225"/>
                    </a:cubicBezTo>
                    <a:cubicBezTo>
                      <a:pt x="57" y="222"/>
                      <a:pt x="57" y="222"/>
                      <a:pt x="57" y="222"/>
                    </a:cubicBezTo>
                    <a:cubicBezTo>
                      <a:pt x="56" y="224"/>
                      <a:pt x="56" y="224"/>
                      <a:pt x="56" y="224"/>
                    </a:cubicBezTo>
                    <a:cubicBezTo>
                      <a:pt x="55" y="227"/>
                      <a:pt x="55" y="227"/>
                      <a:pt x="55" y="227"/>
                    </a:cubicBezTo>
                    <a:cubicBezTo>
                      <a:pt x="56" y="233"/>
                      <a:pt x="56" y="233"/>
                      <a:pt x="56" y="233"/>
                    </a:cubicBezTo>
                    <a:cubicBezTo>
                      <a:pt x="56" y="236"/>
                      <a:pt x="56" y="236"/>
                      <a:pt x="56" y="236"/>
                    </a:cubicBezTo>
                    <a:cubicBezTo>
                      <a:pt x="57" y="238"/>
                      <a:pt x="57" y="238"/>
                      <a:pt x="57" y="238"/>
                    </a:cubicBezTo>
                    <a:cubicBezTo>
                      <a:pt x="56" y="247"/>
                      <a:pt x="56" y="247"/>
                      <a:pt x="56" y="247"/>
                    </a:cubicBezTo>
                    <a:cubicBezTo>
                      <a:pt x="56" y="248"/>
                      <a:pt x="56" y="248"/>
                      <a:pt x="56" y="248"/>
                    </a:cubicBezTo>
                    <a:cubicBezTo>
                      <a:pt x="59" y="253"/>
                      <a:pt x="59" y="253"/>
                      <a:pt x="59" y="253"/>
                    </a:cubicBezTo>
                    <a:cubicBezTo>
                      <a:pt x="60" y="258"/>
                      <a:pt x="60" y="258"/>
                      <a:pt x="60" y="258"/>
                    </a:cubicBezTo>
                    <a:cubicBezTo>
                      <a:pt x="59" y="263"/>
                      <a:pt x="59" y="263"/>
                      <a:pt x="59" y="263"/>
                    </a:cubicBezTo>
                    <a:cubicBezTo>
                      <a:pt x="60" y="265"/>
                      <a:pt x="60" y="265"/>
                      <a:pt x="60" y="265"/>
                    </a:cubicBezTo>
                    <a:cubicBezTo>
                      <a:pt x="63" y="265"/>
                      <a:pt x="63" y="265"/>
                      <a:pt x="63" y="265"/>
                    </a:cubicBezTo>
                    <a:cubicBezTo>
                      <a:pt x="66" y="270"/>
                      <a:pt x="66" y="270"/>
                      <a:pt x="66" y="270"/>
                    </a:cubicBezTo>
                    <a:cubicBezTo>
                      <a:pt x="71" y="270"/>
                      <a:pt x="71" y="270"/>
                      <a:pt x="71" y="270"/>
                    </a:cubicBezTo>
                    <a:cubicBezTo>
                      <a:pt x="74" y="271"/>
                      <a:pt x="74" y="271"/>
                      <a:pt x="74" y="271"/>
                    </a:cubicBezTo>
                    <a:cubicBezTo>
                      <a:pt x="78" y="269"/>
                      <a:pt x="78" y="269"/>
                      <a:pt x="78" y="269"/>
                    </a:cubicBezTo>
                    <a:cubicBezTo>
                      <a:pt x="82" y="273"/>
                      <a:pt x="82" y="273"/>
                      <a:pt x="82" y="273"/>
                    </a:cubicBezTo>
                    <a:cubicBezTo>
                      <a:pt x="85" y="273"/>
                      <a:pt x="85" y="273"/>
                      <a:pt x="85" y="273"/>
                    </a:cubicBezTo>
                    <a:cubicBezTo>
                      <a:pt x="86" y="277"/>
                      <a:pt x="86" y="277"/>
                      <a:pt x="86" y="277"/>
                    </a:cubicBezTo>
                    <a:cubicBezTo>
                      <a:pt x="89" y="282"/>
                      <a:pt x="89" y="282"/>
                      <a:pt x="89" y="282"/>
                    </a:cubicBezTo>
                    <a:cubicBezTo>
                      <a:pt x="98" y="286"/>
                      <a:pt x="98" y="286"/>
                      <a:pt x="98" y="286"/>
                    </a:cubicBezTo>
                    <a:cubicBezTo>
                      <a:pt x="102" y="286"/>
                      <a:pt x="102" y="286"/>
                      <a:pt x="102" y="286"/>
                    </a:cubicBezTo>
                    <a:cubicBezTo>
                      <a:pt x="113" y="290"/>
                      <a:pt x="113" y="290"/>
                      <a:pt x="113" y="290"/>
                    </a:cubicBezTo>
                    <a:cubicBezTo>
                      <a:pt x="118" y="290"/>
                      <a:pt x="118" y="290"/>
                      <a:pt x="118" y="290"/>
                    </a:cubicBezTo>
                    <a:cubicBezTo>
                      <a:pt x="130" y="286"/>
                      <a:pt x="130" y="286"/>
                      <a:pt x="130" y="286"/>
                    </a:cubicBezTo>
                    <a:cubicBezTo>
                      <a:pt x="139" y="285"/>
                      <a:pt x="139" y="285"/>
                      <a:pt x="139" y="285"/>
                    </a:cubicBezTo>
                    <a:cubicBezTo>
                      <a:pt x="150" y="286"/>
                      <a:pt x="150" y="286"/>
                      <a:pt x="150" y="286"/>
                    </a:cubicBezTo>
                    <a:cubicBezTo>
                      <a:pt x="154" y="287"/>
                      <a:pt x="154" y="287"/>
                      <a:pt x="154" y="287"/>
                    </a:cubicBezTo>
                    <a:cubicBezTo>
                      <a:pt x="155" y="281"/>
                      <a:pt x="155" y="281"/>
                      <a:pt x="155" y="281"/>
                    </a:cubicBezTo>
                    <a:cubicBezTo>
                      <a:pt x="153" y="276"/>
                      <a:pt x="153" y="276"/>
                      <a:pt x="153" y="276"/>
                    </a:cubicBezTo>
                    <a:cubicBezTo>
                      <a:pt x="151" y="270"/>
                      <a:pt x="151" y="270"/>
                      <a:pt x="151" y="270"/>
                    </a:cubicBezTo>
                    <a:cubicBezTo>
                      <a:pt x="147" y="260"/>
                      <a:pt x="147" y="260"/>
                      <a:pt x="147" y="260"/>
                    </a:cubicBezTo>
                    <a:lnTo>
                      <a:pt x="146" y="2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24">
                <a:extLst>
                  <a:ext uri="{FF2B5EF4-FFF2-40B4-BE49-F238E27FC236}">
                    <a16:creationId xmlns:a16="http://schemas.microsoft.com/office/drawing/2014/main" id="{D8F9B06A-460B-44A4-AB5F-18F4E9790A21}"/>
                  </a:ext>
                </a:extLst>
              </p:cNvPr>
              <p:cNvSpPr>
                <a:spLocks/>
              </p:cNvSpPr>
              <p:nvPr/>
            </p:nvSpPr>
            <p:spPr bwMode="auto">
              <a:xfrm>
                <a:off x="6578846" y="3544553"/>
                <a:ext cx="20639" cy="3175"/>
              </a:xfrm>
              <a:custGeom>
                <a:avLst/>
                <a:gdLst>
                  <a:gd name="T0" fmla="*/ 13 w 13"/>
                  <a:gd name="T1" fmla="*/ 2 h 2"/>
                  <a:gd name="T2" fmla="*/ 1 w 13"/>
                  <a:gd name="T3" fmla="*/ 0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lnTo>
                      <a:pt x="1" y="0"/>
                    </a:lnTo>
                    <a:lnTo>
                      <a:pt x="0" y="0"/>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8" name="Freeform 25">
                <a:extLst>
                  <a:ext uri="{FF2B5EF4-FFF2-40B4-BE49-F238E27FC236}">
                    <a16:creationId xmlns:a16="http://schemas.microsoft.com/office/drawing/2014/main" id="{62F0CFE4-7219-45E1-8F0B-B35165B6C95B}"/>
                  </a:ext>
                </a:extLst>
              </p:cNvPr>
              <p:cNvSpPr>
                <a:spLocks/>
              </p:cNvSpPr>
              <p:nvPr/>
            </p:nvSpPr>
            <p:spPr bwMode="auto">
              <a:xfrm>
                <a:off x="4145118" y="2652461"/>
                <a:ext cx="6350" cy="11112"/>
              </a:xfrm>
              <a:custGeom>
                <a:avLst/>
                <a:gdLst>
                  <a:gd name="T0" fmla="*/ 0 w 4"/>
                  <a:gd name="T1" fmla="*/ 7 h 7"/>
                  <a:gd name="T2" fmla="*/ 0 w 4"/>
                  <a:gd name="T3" fmla="*/ 6 h 7"/>
                  <a:gd name="T4" fmla="*/ 3 w 4"/>
                  <a:gd name="T5" fmla="*/ 4 h 7"/>
                  <a:gd name="T6" fmla="*/ 4 w 4"/>
                  <a:gd name="T7" fmla="*/ 0 h 7"/>
                  <a:gd name="T8" fmla="*/ 0 w 4"/>
                  <a:gd name="T9" fmla="*/ 5 h 7"/>
                  <a:gd name="T10" fmla="*/ 0 w 4"/>
                  <a:gd name="T11" fmla="*/ 7 h 7"/>
                </a:gdLst>
                <a:ahLst/>
                <a:cxnLst>
                  <a:cxn ang="0">
                    <a:pos x="T0" y="T1"/>
                  </a:cxn>
                  <a:cxn ang="0">
                    <a:pos x="T2" y="T3"/>
                  </a:cxn>
                  <a:cxn ang="0">
                    <a:pos x="T4" y="T5"/>
                  </a:cxn>
                  <a:cxn ang="0">
                    <a:pos x="T6" y="T7"/>
                  </a:cxn>
                  <a:cxn ang="0">
                    <a:pos x="T8" y="T9"/>
                  </a:cxn>
                  <a:cxn ang="0">
                    <a:pos x="T10" y="T11"/>
                  </a:cxn>
                </a:cxnLst>
                <a:rect l="0" t="0" r="r" b="b"/>
                <a:pathLst>
                  <a:path w="4" h="7">
                    <a:moveTo>
                      <a:pt x="0" y="7"/>
                    </a:moveTo>
                    <a:lnTo>
                      <a:pt x="0" y="6"/>
                    </a:lnTo>
                    <a:lnTo>
                      <a:pt x="3" y="4"/>
                    </a:lnTo>
                    <a:lnTo>
                      <a:pt x="4"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26">
                <a:extLst>
                  <a:ext uri="{FF2B5EF4-FFF2-40B4-BE49-F238E27FC236}">
                    <a16:creationId xmlns:a16="http://schemas.microsoft.com/office/drawing/2014/main" id="{9300ADED-3111-4B5B-8F2C-BDAFE84EE464}"/>
                  </a:ext>
                </a:extLst>
              </p:cNvPr>
              <p:cNvSpPr>
                <a:spLocks/>
              </p:cNvSpPr>
              <p:nvPr/>
            </p:nvSpPr>
            <p:spPr bwMode="auto">
              <a:xfrm>
                <a:off x="4389602" y="4222351"/>
                <a:ext cx="11114" cy="14286"/>
              </a:xfrm>
              <a:custGeom>
                <a:avLst/>
                <a:gdLst>
                  <a:gd name="T0" fmla="*/ 7 w 7"/>
                  <a:gd name="T1" fmla="*/ 0 h 9"/>
                  <a:gd name="T2" fmla="*/ 3 w 7"/>
                  <a:gd name="T3" fmla="*/ 6 h 9"/>
                  <a:gd name="T4" fmla="*/ 0 w 7"/>
                  <a:gd name="T5" fmla="*/ 9 h 9"/>
                  <a:gd name="T6" fmla="*/ 3 w 7"/>
                  <a:gd name="T7" fmla="*/ 6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lnTo>
                      <a:pt x="3" y="6"/>
                    </a:lnTo>
                    <a:lnTo>
                      <a:pt x="0" y="9"/>
                    </a:lnTo>
                    <a:lnTo>
                      <a:pt x="3" y="6"/>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0" name="Rectangle 27">
                <a:extLst>
                  <a:ext uri="{FF2B5EF4-FFF2-40B4-BE49-F238E27FC236}">
                    <a16:creationId xmlns:a16="http://schemas.microsoft.com/office/drawing/2014/main" id="{B5DA7B6D-12E0-497C-A747-40B190AE5702}"/>
                  </a:ext>
                </a:extLst>
              </p:cNvPr>
              <p:cNvSpPr>
                <a:spLocks noChangeArrowheads="1"/>
              </p:cNvSpPr>
              <p:nvPr/>
            </p:nvSpPr>
            <p:spPr bwMode="auto">
              <a:xfrm>
                <a:off x="3710127" y="3962025"/>
                <a:ext cx="39690"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28">
                <a:extLst>
                  <a:ext uri="{FF2B5EF4-FFF2-40B4-BE49-F238E27FC236}">
                    <a16:creationId xmlns:a16="http://schemas.microsoft.com/office/drawing/2014/main" id="{66E53D47-1683-4EA5-A812-AD5EF19D3868}"/>
                  </a:ext>
                </a:extLst>
              </p:cNvPr>
              <p:cNvSpPr>
                <a:spLocks/>
              </p:cNvSpPr>
              <p:nvPr/>
            </p:nvSpPr>
            <p:spPr bwMode="auto">
              <a:xfrm>
                <a:off x="3740290" y="4055680"/>
                <a:ext cx="6350" cy="4762"/>
              </a:xfrm>
              <a:custGeom>
                <a:avLst/>
                <a:gdLst>
                  <a:gd name="T0" fmla="*/ 2 w 4"/>
                  <a:gd name="T1" fmla="*/ 1 h 3"/>
                  <a:gd name="T2" fmla="*/ 4 w 4"/>
                  <a:gd name="T3" fmla="*/ 0 h 3"/>
                  <a:gd name="T4" fmla="*/ 0 w 4"/>
                  <a:gd name="T5" fmla="*/ 3 h 3"/>
                  <a:gd name="T6" fmla="*/ 2 w 4"/>
                  <a:gd name="T7" fmla="*/ 1 h 3"/>
                </a:gdLst>
                <a:ahLst/>
                <a:cxnLst>
                  <a:cxn ang="0">
                    <a:pos x="T0" y="T1"/>
                  </a:cxn>
                  <a:cxn ang="0">
                    <a:pos x="T2" y="T3"/>
                  </a:cxn>
                  <a:cxn ang="0">
                    <a:pos x="T4" y="T5"/>
                  </a:cxn>
                  <a:cxn ang="0">
                    <a:pos x="T6" y="T7"/>
                  </a:cxn>
                </a:cxnLst>
                <a:rect l="0" t="0" r="r" b="b"/>
                <a:pathLst>
                  <a:path w="4" h="3">
                    <a:moveTo>
                      <a:pt x="2" y="1"/>
                    </a:moveTo>
                    <a:lnTo>
                      <a:pt x="4"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2" name="Freeform 29">
                <a:extLst>
                  <a:ext uri="{FF2B5EF4-FFF2-40B4-BE49-F238E27FC236}">
                    <a16:creationId xmlns:a16="http://schemas.microsoft.com/office/drawing/2014/main" id="{B6D51F8E-6F44-41C4-AA5D-169AB85B0CA1}"/>
                  </a:ext>
                </a:extLst>
              </p:cNvPr>
              <p:cNvSpPr>
                <a:spLocks/>
              </p:cNvSpPr>
              <p:nvPr/>
            </p:nvSpPr>
            <p:spPr bwMode="auto">
              <a:xfrm>
                <a:off x="6678862" y="3393754"/>
                <a:ext cx="4763" cy="1587"/>
              </a:xfrm>
              <a:custGeom>
                <a:avLst/>
                <a:gdLst>
                  <a:gd name="T0" fmla="*/ 3 w 3"/>
                  <a:gd name="T1" fmla="*/ 0 h 1"/>
                  <a:gd name="T2" fmla="*/ 3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3"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30">
                <a:extLst>
                  <a:ext uri="{FF2B5EF4-FFF2-40B4-BE49-F238E27FC236}">
                    <a16:creationId xmlns:a16="http://schemas.microsoft.com/office/drawing/2014/main" id="{68EEE294-57B9-4CFA-9A5B-6D72F853057F}"/>
                  </a:ext>
                </a:extLst>
              </p:cNvPr>
              <p:cNvSpPr>
                <a:spLocks/>
              </p:cNvSpPr>
              <p:nvPr/>
            </p:nvSpPr>
            <p:spPr bwMode="auto">
              <a:xfrm>
                <a:off x="7531381" y="2914374"/>
                <a:ext cx="3175" cy="1587"/>
              </a:xfrm>
              <a:custGeom>
                <a:avLst/>
                <a:gdLst>
                  <a:gd name="T0" fmla="*/ 2 w 2"/>
                  <a:gd name="T1" fmla="*/ 1 h 1"/>
                  <a:gd name="T2" fmla="*/ 0 w 2"/>
                  <a:gd name="T3" fmla="*/ 1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4" name="Freeform 31">
                <a:extLst>
                  <a:ext uri="{FF2B5EF4-FFF2-40B4-BE49-F238E27FC236}">
                    <a16:creationId xmlns:a16="http://schemas.microsoft.com/office/drawing/2014/main" id="{58EB4052-1EBB-4B83-9FCE-9048097D856A}"/>
                  </a:ext>
                </a:extLst>
              </p:cNvPr>
              <p:cNvSpPr>
                <a:spLocks/>
              </p:cNvSpPr>
              <p:nvPr/>
            </p:nvSpPr>
            <p:spPr bwMode="auto">
              <a:xfrm>
                <a:off x="6640761" y="3257241"/>
                <a:ext cx="3175" cy="4762"/>
              </a:xfrm>
              <a:custGeom>
                <a:avLst/>
                <a:gdLst>
                  <a:gd name="T0" fmla="*/ 0 w 2"/>
                  <a:gd name="T1" fmla="*/ 0 h 3"/>
                  <a:gd name="T2" fmla="*/ 2 w 2"/>
                  <a:gd name="T3" fmla="*/ 3 h 3"/>
                  <a:gd name="T4" fmla="*/ 0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32">
                <a:extLst>
                  <a:ext uri="{FF2B5EF4-FFF2-40B4-BE49-F238E27FC236}">
                    <a16:creationId xmlns:a16="http://schemas.microsoft.com/office/drawing/2014/main" id="{1950873B-25E5-41A9-8DB6-734B1BD26843}"/>
                  </a:ext>
                </a:extLst>
              </p:cNvPr>
              <p:cNvSpPr>
                <a:spLocks/>
              </p:cNvSpPr>
              <p:nvPr/>
            </p:nvSpPr>
            <p:spPr bwMode="auto">
              <a:xfrm>
                <a:off x="6701088" y="3317561"/>
                <a:ext cx="11114" cy="15874"/>
              </a:xfrm>
              <a:custGeom>
                <a:avLst/>
                <a:gdLst>
                  <a:gd name="T0" fmla="*/ 7 w 7"/>
                  <a:gd name="T1" fmla="*/ 10 h 10"/>
                  <a:gd name="T2" fmla="*/ 7 w 7"/>
                  <a:gd name="T3" fmla="*/ 10 h 10"/>
                  <a:gd name="T4" fmla="*/ 0 w 7"/>
                  <a:gd name="T5" fmla="*/ 0 h 10"/>
                  <a:gd name="T6" fmla="*/ 7 w 7"/>
                  <a:gd name="T7" fmla="*/ 10 h 10"/>
                </a:gdLst>
                <a:ahLst/>
                <a:cxnLst>
                  <a:cxn ang="0">
                    <a:pos x="T0" y="T1"/>
                  </a:cxn>
                  <a:cxn ang="0">
                    <a:pos x="T2" y="T3"/>
                  </a:cxn>
                  <a:cxn ang="0">
                    <a:pos x="T4" y="T5"/>
                  </a:cxn>
                  <a:cxn ang="0">
                    <a:pos x="T6" y="T7"/>
                  </a:cxn>
                </a:cxnLst>
                <a:rect l="0" t="0" r="r" b="b"/>
                <a:pathLst>
                  <a:path w="7" h="10">
                    <a:moveTo>
                      <a:pt x="7" y="10"/>
                    </a:moveTo>
                    <a:lnTo>
                      <a:pt x="7" y="10"/>
                    </a:lnTo>
                    <a:lnTo>
                      <a:pt x="0" y="0"/>
                    </a:lnTo>
                    <a:lnTo>
                      <a:pt x="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6" name="Freeform 33">
                <a:extLst>
                  <a:ext uri="{FF2B5EF4-FFF2-40B4-BE49-F238E27FC236}">
                    <a16:creationId xmlns:a16="http://schemas.microsoft.com/office/drawing/2014/main" id="{78D5D863-7A5A-40E6-A99A-8709785638F4}"/>
                  </a:ext>
                </a:extLst>
              </p:cNvPr>
              <p:cNvSpPr>
                <a:spLocks/>
              </p:cNvSpPr>
              <p:nvPr/>
            </p:nvSpPr>
            <p:spPr bwMode="auto">
              <a:xfrm>
                <a:off x="6497881" y="3560426"/>
                <a:ext cx="0" cy="20636"/>
              </a:xfrm>
              <a:custGeom>
                <a:avLst/>
                <a:gdLst>
                  <a:gd name="T0" fmla="*/ 13 h 13"/>
                  <a:gd name="T1" fmla="*/ 0 h 13"/>
                  <a:gd name="T2" fmla="*/ 6 h 13"/>
                  <a:gd name="T3" fmla="*/ 13 h 13"/>
                </a:gdLst>
                <a:ahLst/>
                <a:cxnLst>
                  <a:cxn ang="0">
                    <a:pos x="0" y="T0"/>
                  </a:cxn>
                  <a:cxn ang="0">
                    <a:pos x="0" y="T1"/>
                  </a:cxn>
                  <a:cxn ang="0">
                    <a:pos x="0" y="T2"/>
                  </a:cxn>
                  <a:cxn ang="0">
                    <a:pos x="0" y="T3"/>
                  </a:cxn>
                </a:cxnLst>
                <a:rect l="0" t="0" r="r" b="b"/>
                <a:pathLst>
                  <a:path h="13">
                    <a:moveTo>
                      <a:pt x="0" y="13"/>
                    </a:moveTo>
                    <a:lnTo>
                      <a:pt x="0" y="0"/>
                    </a:lnTo>
                    <a:lnTo>
                      <a:pt x="0" y="6"/>
                    </a:ln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7" name="Freeform 34">
                <a:extLst>
                  <a:ext uri="{FF2B5EF4-FFF2-40B4-BE49-F238E27FC236}">
                    <a16:creationId xmlns:a16="http://schemas.microsoft.com/office/drawing/2014/main" id="{861F4D5E-D8BD-4A96-B122-DC4C637501FE}"/>
                  </a:ext>
                </a:extLst>
              </p:cNvPr>
              <p:cNvSpPr>
                <a:spLocks/>
              </p:cNvSpPr>
              <p:nvPr/>
            </p:nvSpPr>
            <p:spPr bwMode="auto">
              <a:xfrm>
                <a:off x="6674099" y="3304862"/>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8" name="Freeform 35">
                <a:extLst>
                  <a:ext uri="{FF2B5EF4-FFF2-40B4-BE49-F238E27FC236}">
                    <a16:creationId xmlns:a16="http://schemas.microsoft.com/office/drawing/2014/main" id="{48A7C7DF-56C8-4628-9D73-ED4DE1F0ED2E}"/>
                  </a:ext>
                </a:extLst>
              </p:cNvPr>
              <p:cNvSpPr>
                <a:spLocks/>
              </p:cNvSpPr>
              <p:nvPr/>
            </p:nvSpPr>
            <p:spPr bwMode="auto">
              <a:xfrm>
                <a:off x="6499468" y="3538203"/>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36">
                <a:extLst>
                  <a:ext uri="{FF2B5EF4-FFF2-40B4-BE49-F238E27FC236}">
                    <a16:creationId xmlns:a16="http://schemas.microsoft.com/office/drawing/2014/main" id="{9F64C7A7-4078-48FA-AEB5-A57DB02CEF7B}"/>
                  </a:ext>
                </a:extLst>
              </p:cNvPr>
              <p:cNvSpPr>
                <a:spLocks/>
              </p:cNvSpPr>
              <p:nvPr/>
            </p:nvSpPr>
            <p:spPr bwMode="auto">
              <a:xfrm>
                <a:off x="6505818" y="35318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0" name="Freeform 37">
                <a:extLst>
                  <a:ext uri="{FF2B5EF4-FFF2-40B4-BE49-F238E27FC236}">
                    <a16:creationId xmlns:a16="http://schemas.microsoft.com/office/drawing/2014/main" id="{41357AA4-EF16-4BCD-A623-29D937547A09}"/>
                  </a:ext>
                </a:extLst>
              </p:cNvPr>
              <p:cNvSpPr>
                <a:spLocks/>
              </p:cNvSpPr>
              <p:nvPr/>
            </p:nvSpPr>
            <p:spPr bwMode="auto">
              <a:xfrm>
                <a:off x="6039076" y="4095363"/>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38">
                <a:extLst>
                  <a:ext uri="{FF2B5EF4-FFF2-40B4-BE49-F238E27FC236}">
                    <a16:creationId xmlns:a16="http://schemas.microsoft.com/office/drawing/2014/main" id="{147A3FD6-B37A-4C32-B45F-ADDDB38D12A0}"/>
                  </a:ext>
                </a:extLst>
              </p:cNvPr>
              <p:cNvSpPr>
                <a:spLocks/>
              </p:cNvSpPr>
              <p:nvPr/>
            </p:nvSpPr>
            <p:spPr bwMode="auto">
              <a:xfrm>
                <a:off x="5750140" y="4149333"/>
                <a:ext cx="1588" cy="4762"/>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2" name="Freeform 39">
                <a:extLst>
                  <a:ext uri="{FF2B5EF4-FFF2-40B4-BE49-F238E27FC236}">
                    <a16:creationId xmlns:a16="http://schemas.microsoft.com/office/drawing/2014/main" id="{100DC3BC-CD38-498D-817B-A3D60F289503}"/>
                  </a:ext>
                </a:extLst>
              </p:cNvPr>
              <p:cNvSpPr>
                <a:spLocks/>
              </p:cNvSpPr>
              <p:nvPr/>
            </p:nvSpPr>
            <p:spPr bwMode="auto">
              <a:xfrm>
                <a:off x="4295936" y="4371562"/>
                <a:ext cx="1588" cy="12699"/>
              </a:xfrm>
              <a:custGeom>
                <a:avLst/>
                <a:gdLst>
                  <a:gd name="T0" fmla="*/ 0 w 1"/>
                  <a:gd name="T1" fmla="*/ 8 h 8"/>
                  <a:gd name="T2" fmla="*/ 1 w 1"/>
                  <a:gd name="T3" fmla="*/ 2 h 8"/>
                  <a:gd name="T4" fmla="*/ 0 w 1"/>
                  <a:gd name="T5" fmla="*/ 0 h 8"/>
                  <a:gd name="T6" fmla="*/ 1 w 1"/>
                  <a:gd name="T7" fmla="*/ 2 h 8"/>
                  <a:gd name="T8" fmla="*/ 0 w 1"/>
                  <a:gd name="T9" fmla="*/ 8 h 8"/>
                </a:gdLst>
                <a:ahLst/>
                <a:cxnLst>
                  <a:cxn ang="0">
                    <a:pos x="T0" y="T1"/>
                  </a:cxn>
                  <a:cxn ang="0">
                    <a:pos x="T2" y="T3"/>
                  </a:cxn>
                  <a:cxn ang="0">
                    <a:pos x="T4" y="T5"/>
                  </a:cxn>
                  <a:cxn ang="0">
                    <a:pos x="T6" y="T7"/>
                  </a:cxn>
                  <a:cxn ang="0">
                    <a:pos x="T8" y="T9"/>
                  </a:cxn>
                </a:cxnLst>
                <a:rect l="0" t="0" r="r" b="b"/>
                <a:pathLst>
                  <a:path w="1" h="8">
                    <a:moveTo>
                      <a:pt x="0" y="8"/>
                    </a:moveTo>
                    <a:lnTo>
                      <a:pt x="1" y="2"/>
                    </a:lnTo>
                    <a:lnTo>
                      <a:pt x="0" y="0"/>
                    </a:lnTo>
                    <a:lnTo>
                      <a:pt x="1"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40">
                <a:extLst>
                  <a:ext uri="{FF2B5EF4-FFF2-40B4-BE49-F238E27FC236}">
                    <a16:creationId xmlns:a16="http://schemas.microsoft.com/office/drawing/2014/main" id="{C7BC0CA1-2A56-44C3-A3EA-DAAA6D671776}"/>
                  </a:ext>
                </a:extLst>
              </p:cNvPr>
              <p:cNvSpPr>
                <a:spLocks/>
              </p:cNvSpPr>
              <p:nvPr/>
            </p:nvSpPr>
            <p:spPr bwMode="auto">
              <a:xfrm>
                <a:off x="5458029" y="4046156"/>
                <a:ext cx="4763" cy="158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4" name="Freeform 41">
                <a:extLst>
                  <a:ext uri="{FF2B5EF4-FFF2-40B4-BE49-F238E27FC236}">
                    <a16:creationId xmlns:a16="http://schemas.microsoft.com/office/drawing/2014/main" id="{7241EBDD-A239-44A3-9163-2F0E3F88DE86}"/>
                  </a:ext>
                </a:extLst>
              </p:cNvPr>
              <p:cNvSpPr>
                <a:spLocks/>
              </p:cNvSpPr>
              <p:nvPr/>
            </p:nvSpPr>
            <p:spPr bwMode="auto">
              <a:xfrm>
                <a:off x="6088290" y="4365213"/>
                <a:ext cx="11114" cy="22223"/>
              </a:xfrm>
              <a:custGeom>
                <a:avLst/>
                <a:gdLst>
                  <a:gd name="T0" fmla="*/ 0 w 7"/>
                  <a:gd name="T1" fmla="*/ 14 h 14"/>
                  <a:gd name="T2" fmla="*/ 7 w 7"/>
                  <a:gd name="T3" fmla="*/ 0 h 14"/>
                  <a:gd name="T4" fmla="*/ 1 w 7"/>
                  <a:gd name="T5" fmla="*/ 13 h 14"/>
                  <a:gd name="T6" fmla="*/ 0 w 7"/>
                  <a:gd name="T7" fmla="*/ 14 h 14"/>
                </a:gdLst>
                <a:ahLst/>
                <a:cxnLst>
                  <a:cxn ang="0">
                    <a:pos x="T0" y="T1"/>
                  </a:cxn>
                  <a:cxn ang="0">
                    <a:pos x="T2" y="T3"/>
                  </a:cxn>
                  <a:cxn ang="0">
                    <a:pos x="T4" y="T5"/>
                  </a:cxn>
                  <a:cxn ang="0">
                    <a:pos x="T6" y="T7"/>
                  </a:cxn>
                </a:cxnLst>
                <a:rect l="0" t="0" r="r" b="b"/>
                <a:pathLst>
                  <a:path w="7" h="14">
                    <a:moveTo>
                      <a:pt x="0" y="14"/>
                    </a:moveTo>
                    <a:lnTo>
                      <a:pt x="7" y="0"/>
                    </a:lnTo>
                    <a:lnTo>
                      <a:pt x="1" y="13"/>
                    </a:lnTo>
                    <a:lnTo>
                      <a:pt x="0"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5" name="Freeform 42">
                <a:extLst>
                  <a:ext uri="{FF2B5EF4-FFF2-40B4-BE49-F238E27FC236}">
                    <a16:creationId xmlns:a16="http://schemas.microsoft.com/office/drawing/2014/main" id="{DAEDEA5C-DB21-42D8-AB8B-E34A43B5F493}"/>
                  </a:ext>
                </a:extLst>
              </p:cNvPr>
              <p:cNvSpPr>
                <a:spLocks/>
              </p:cNvSpPr>
              <p:nvPr/>
            </p:nvSpPr>
            <p:spPr bwMode="auto">
              <a:xfrm>
                <a:off x="5935885" y="3076284"/>
                <a:ext cx="4763" cy="6349"/>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6" name="Freeform 43">
                <a:extLst>
                  <a:ext uri="{FF2B5EF4-FFF2-40B4-BE49-F238E27FC236}">
                    <a16:creationId xmlns:a16="http://schemas.microsoft.com/office/drawing/2014/main" id="{451F269A-F1EE-4E09-B9D7-CF5A8A5302FF}"/>
                  </a:ext>
                </a:extLst>
              </p:cNvPr>
              <p:cNvSpPr>
                <a:spLocks/>
              </p:cNvSpPr>
              <p:nvPr/>
            </p:nvSpPr>
            <p:spPr bwMode="auto">
              <a:xfrm>
                <a:off x="6415328" y="4479501"/>
                <a:ext cx="26989" cy="1587"/>
              </a:xfrm>
              <a:custGeom>
                <a:avLst/>
                <a:gdLst>
                  <a:gd name="T0" fmla="*/ 0 w 17"/>
                  <a:gd name="T1" fmla="*/ 1 h 1"/>
                  <a:gd name="T2" fmla="*/ 17 w 17"/>
                  <a:gd name="T3" fmla="*/ 0 h 1"/>
                  <a:gd name="T4" fmla="*/ 12 w 17"/>
                  <a:gd name="T5" fmla="*/ 0 h 1"/>
                  <a:gd name="T6" fmla="*/ 0 w 17"/>
                  <a:gd name="T7" fmla="*/ 1 h 1"/>
                </a:gdLst>
                <a:ahLst/>
                <a:cxnLst>
                  <a:cxn ang="0">
                    <a:pos x="T0" y="T1"/>
                  </a:cxn>
                  <a:cxn ang="0">
                    <a:pos x="T2" y="T3"/>
                  </a:cxn>
                  <a:cxn ang="0">
                    <a:pos x="T4" y="T5"/>
                  </a:cxn>
                  <a:cxn ang="0">
                    <a:pos x="T6" y="T7"/>
                  </a:cxn>
                </a:cxnLst>
                <a:rect l="0" t="0" r="r" b="b"/>
                <a:pathLst>
                  <a:path w="17" h="1">
                    <a:moveTo>
                      <a:pt x="0" y="1"/>
                    </a:moveTo>
                    <a:lnTo>
                      <a:pt x="17" y="0"/>
                    </a:lnTo>
                    <a:lnTo>
                      <a:pt x="1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7" name="Freeform 44">
                <a:extLst>
                  <a:ext uri="{FF2B5EF4-FFF2-40B4-BE49-F238E27FC236}">
                    <a16:creationId xmlns:a16="http://schemas.microsoft.com/office/drawing/2014/main" id="{862F2823-8974-4D37-90E0-2D51E7FFD673}"/>
                  </a:ext>
                </a:extLst>
              </p:cNvPr>
              <p:cNvSpPr>
                <a:spLocks/>
              </p:cNvSpPr>
              <p:nvPr/>
            </p:nvSpPr>
            <p:spPr bwMode="auto">
              <a:xfrm>
                <a:off x="6012088" y="4582680"/>
                <a:ext cx="4763" cy="4762"/>
              </a:xfrm>
              <a:custGeom>
                <a:avLst/>
                <a:gdLst>
                  <a:gd name="T0" fmla="*/ 0 w 3"/>
                  <a:gd name="T1" fmla="*/ 3 h 3"/>
                  <a:gd name="T2" fmla="*/ 3 w 3"/>
                  <a:gd name="T3" fmla="*/ 0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8" name="Freeform 45">
                <a:extLst>
                  <a:ext uri="{FF2B5EF4-FFF2-40B4-BE49-F238E27FC236}">
                    <a16:creationId xmlns:a16="http://schemas.microsoft.com/office/drawing/2014/main" id="{F2DD72F6-D86C-41AD-8581-C9D7ADEF624E}"/>
                  </a:ext>
                </a:extLst>
              </p:cNvPr>
              <p:cNvSpPr>
                <a:spLocks/>
              </p:cNvSpPr>
              <p:nvPr/>
            </p:nvSpPr>
            <p:spPr bwMode="auto">
              <a:xfrm>
                <a:off x="6142268" y="4347752"/>
                <a:ext cx="1588" cy="6349"/>
              </a:xfrm>
              <a:custGeom>
                <a:avLst/>
                <a:gdLst>
                  <a:gd name="T0" fmla="*/ 0 w 1"/>
                  <a:gd name="T1" fmla="*/ 4 h 4"/>
                  <a:gd name="T2" fmla="*/ 1 w 1"/>
                  <a:gd name="T3" fmla="*/ 0 h 4"/>
                  <a:gd name="T4" fmla="*/ 1 w 1"/>
                  <a:gd name="T5" fmla="*/ 3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46">
                <a:extLst>
                  <a:ext uri="{FF2B5EF4-FFF2-40B4-BE49-F238E27FC236}">
                    <a16:creationId xmlns:a16="http://schemas.microsoft.com/office/drawing/2014/main" id="{22FC99AC-C68A-4696-AD15-F06EC6EFE12A}"/>
                  </a:ext>
                </a:extLst>
              </p:cNvPr>
              <p:cNvSpPr>
                <a:spLocks/>
              </p:cNvSpPr>
              <p:nvPr/>
            </p:nvSpPr>
            <p:spPr bwMode="auto">
              <a:xfrm>
                <a:off x="6020025" y="4396959"/>
                <a:ext cx="26989" cy="0"/>
              </a:xfrm>
              <a:custGeom>
                <a:avLst/>
                <a:gdLst>
                  <a:gd name="T0" fmla="*/ 0 w 17"/>
                  <a:gd name="T1" fmla="*/ 17 w 17"/>
                  <a:gd name="T2" fmla="*/ 0 w 17"/>
                  <a:gd name="T3" fmla="*/ 0 w 17"/>
                </a:gdLst>
                <a:ahLst/>
                <a:cxnLst>
                  <a:cxn ang="0">
                    <a:pos x="T0" y="0"/>
                  </a:cxn>
                  <a:cxn ang="0">
                    <a:pos x="T1" y="0"/>
                  </a:cxn>
                  <a:cxn ang="0">
                    <a:pos x="T2" y="0"/>
                  </a:cxn>
                  <a:cxn ang="0">
                    <a:pos x="T3" y="0"/>
                  </a:cxn>
                </a:cxnLst>
                <a:rect l="0" t="0" r="r" b="b"/>
                <a:pathLst>
                  <a:path w="17">
                    <a:moveTo>
                      <a:pt x="0" y="0"/>
                    </a:moveTo>
                    <a:lnTo>
                      <a:pt x="17"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0" name="Freeform 47">
                <a:extLst>
                  <a:ext uri="{FF2B5EF4-FFF2-40B4-BE49-F238E27FC236}">
                    <a16:creationId xmlns:a16="http://schemas.microsoft.com/office/drawing/2014/main" id="{D31C8A54-77C8-4EE1-BD05-6410B0A9396B}"/>
                  </a:ext>
                </a:extLst>
              </p:cNvPr>
              <p:cNvSpPr>
                <a:spLocks/>
              </p:cNvSpPr>
              <p:nvPr/>
            </p:nvSpPr>
            <p:spPr bwMode="auto">
              <a:xfrm>
                <a:off x="6002562" y="4090601"/>
                <a:ext cx="1588" cy="4762"/>
              </a:xfrm>
              <a:custGeom>
                <a:avLst/>
                <a:gdLst>
                  <a:gd name="T0" fmla="*/ 0 w 1"/>
                  <a:gd name="T1" fmla="*/ 3 h 3"/>
                  <a:gd name="T2" fmla="*/ 1 w 1"/>
                  <a:gd name="T3" fmla="*/ 0 h 3"/>
                  <a:gd name="T4" fmla="*/ 1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1" name="Freeform 48">
                <a:extLst>
                  <a:ext uri="{FF2B5EF4-FFF2-40B4-BE49-F238E27FC236}">
                    <a16:creationId xmlns:a16="http://schemas.microsoft.com/office/drawing/2014/main" id="{AF8E2125-2233-40F0-B81D-287259B6CD1B}"/>
                  </a:ext>
                </a:extLst>
              </p:cNvPr>
              <p:cNvSpPr>
                <a:spLocks/>
              </p:cNvSpPr>
              <p:nvPr/>
            </p:nvSpPr>
            <p:spPr bwMode="auto">
              <a:xfrm>
                <a:off x="5537407" y="3687414"/>
                <a:ext cx="0" cy="7937"/>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2" name="Freeform 49">
                <a:extLst>
                  <a:ext uri="{FF2B5EF4-FFF2-40B4-BE49-F238E27FC236}">
                    <a16:creationId xmlns:a16="http://schemas.microsoft.com/office/drawing/2014/main" id="{9B54CE4F-894F-4C49-B864-8061BF99562A}"/>
                  </a:ext>
                </a:extLst>
              </p:cNvPr>
              <p:cNvSpPr>
                <a:spLocks/>
              </p:cNvSpPr>
              <p:nvPr/>
            </p:nvSpPr>
            <p:spPr bwMode="auto">
              <a:xfrm>
                <a:off x="6948747" y="3746146"/>
                <a:ext cx="19051" cy="71431"/>
              </a:xfrm>
              <a:custGeom>
                <a:avLst/>
                <a:gdLst>
                  <a:gd name="T0" fmla="*/ 0 w 12"/>
                  <a:gd name="T1" fmla="*/ 45 h 45"/>
                  <a:gd name="T2" fmla="*/ 0 w 12"/>
                  <a:gd name="T3" fmla="*/ 45 h 45"/>
                  <a:gd name="T4" fmla="*/ 12 w 12"/>
                  <a:gd name="T5" fmla="*/ 0 h 45"/>
                  <a:gd name="T6" fmla="*/ 0 w 12"/>
                  <a:gd name="T7" fmla="*/ 45 h 45"/>
                </a:gdLst>
                <a:ahLst/>
                <a:cxnLst>
                  <a:cxn ang="0">
                    <a:pos x="T0" y="T1"/>
                  </a:cxn>
                  <a:cxn ang="0">
                    <a:pos x="T2" y="T3"/>
                  </a:cxn>
                  <a:cxn ang="0">
                    <a:pos x="T4" y="T5"/>
                  </a:cxn>
                  <a:cxn ang="0">
                    <a:pos x="T6" y="T7"/>
                  </a:cxn>
                </a:cxnLst>
                <a:rect l="0" t="0" r="r" b="b"/>
                <a:pathLst>
                  <a:path w="12" h="45">
                    <a:moveTo>
                      <a:pt x="0" y="45"/>
                    </a:moveTo>
                    <a:lnTo>
                      <a:pt x="0" y="45"/>
                    </a:lnTo>
                    <a:lnTo>
                      <a:pt x="12" y="0"/>
                    </a:lnTo>
                    <a:lnTo>
                      <a:pt x="0"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3" name="Rectangle 50">
                <a:extLst>
                  <a:ext uri="{FF2B5EF4-FFF2-40B4-BE49-F238E27FC236}">
                    <a16:creationId xmlns:a16="http://schemas.microsoft.com/office/drawing/2014/main" id="{23DCCBD3-76EC-450F-B66C-1449ACC880E9}"/>
                  </a:ext>
                </a:extLst>
              </p:cNvPr>
              <p:cNvSpPr>
                <a:spLocks noChangeArrowheads="1"/>
              </p:cNvSpPr>
              <p:nvPr/>
            </p:nvSpPr>
            <p:spPr bwMode="auto">
              <a:xfrm>
                <a:off x="6039076" y="4095363"/>
                <a:ext cx="1588" cy="1587"/>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4" name="Freeform 51">
                <a:extLst>
                  <a:ext uri="{FF2B5EF4-FFF2-40B4-BE49-F238E27FC236}">
                    <a16:creationId xmlns:a16="http://schemas.microsoft.com/office/drawing/2014/main" id="{BFB4C885-F5E8-4530-AA9A-C5A8AF43CE59}"/>
                  </a:ext>
                </a:extLst>
              </p:cNvPr>
              <p:cNvSpPr>
                <a:spLocks/>
              </p:cNvSpPr>
              <p:nvPr/>
            </p:nvSpPr>
            <p:spPr bwMode="auto">
              <a:xfrm>
                <a:off x="5739028" y="4038218"/>
                <a:ext cx="0" cy="3175"/>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52">
                <a:extLst>
                  <a:ext uri="{FF2B5EF4-FFF2-40B4-BE49-F238E27FC236}">
                    <a16:creationId xmlns:a16="http://schemas.microsoft.com/office/drawing/2014/main" id="{9A9C2BB5-62B9-4173-9294-10D561B63755}"/>
                  </a:ext>
                </a:extLst>
              </p:cNvPr>
              <p:cNvSpPr>
                <a:spLocks/>
              </p:cNvSpPr>
              <p:nvPr/>
            </p:nvSpPr>
            <p:spPr bwMode="auto">
              <a:xfrm>
                <a:off x="5994624" y="4093776"/>
                <a:ext cx="4763" cy="3175"/>
              </a:xfrm>
              <a:custGeom>
                <a:avLst/>
                <a:gdLst>
                  <a:gd name="T0" fmla="*/ 0 w 3"/>
                  <a:gd name="T1" fmla="*/ 0 h 2"/>
                  <a:gd name="T2" fmla="*/ 3 w 3"/>
                  <a:gd name="T3" fmla="*/ 2 h 2"/>
                  <a:gd name="T4" fmla="*/ 2 w 3"/>
                  <a:gd name="T5" fmla="*/ 1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6" name="Freeform 53">
                <a:extLst>
                  <a:ext uri="{FF2B5EF4-FFF2-40B4-BE49-F238E27FC236}">
                    <a16:creationId xmlns:a16="http://schemas.microsoft.com/office/drawing/2014/main" id="{91EE2891-3030-4938-A506-0552AB422679}"/>
                  </a:ext>
                </a:extLst>
              </p:cNvPr>
              <p:cNvSpPr>
                <a:spLocks/>
              </p:cNvSpPr>
              <p:nvPr/>
            </p:nvSpPr>
            <p:spPr bwMode="auto">
              <a:xfrm>
                <a:off x="5612023" y="4158857"/>
                <a:ext cx="3175" cy="1587"/>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54">
                <a:extLst>
                  <a:ext uri="{FF2B5EF4-FFF2-40B4-BE49-F238E27FC236}">
                    <a16:creationId xmlns:a16="http://schemas.microsoft.com/office/drawing/2014/main" id="{3B1FB493-37F0-4E03-83A6-ED76E0449FB6}"/>
                  </a:ext>
                </a:extLst>
              </p:cNvPr>
              <p:cNvSpPr>
                <a:spLocks/>
              </p:cNvSpPr>
              <p:nvPr/>
            </p:nvSpPr>
            <p:spPr bwMode="auto">
              <a:xfrm>
                <a:off x="5558046" y="4162032"/>
                <a:ext cx="9525" cy="6349"/>
              </a:xfrm>
              <a:custGeom>
                <a:avLst/>
                <a:gdLst>
                  <a:gd name="T0" fmla="*/ 0 w 6"/>
                  <a:gd name="T1" fmla="*/ 4 h 4"/>
                  <a:gd name="T2" fmla="*/ 6 w 6"/>
                  <a:gd name="T3" fmla="*/ 0 h 4"/>
                  <a:gd name="T4" fmla="*/ 1 w 6"/>
                  <a:gd name="T5" fmla="*/ 3 h 4"/>
                  <a:gd name="T6" fmla="*/ 0 w 6"/>
                  <a:gd name="T7" fmla="*/ 4 h 4"/>
                </a:gdLst>
                <a:ahLst/>
                <a:cxnLst>
                  <a:cxn ang="0">
                    <a:pos x="T0" y="T1"/>
                  </a:cxn>
                  <a:cxn ang="0">
                    <a:pos x="T2" y="T3"/>
                  </a:cxn>
                  <a:cxn ang="0">
                    <a:pos x="T4" y="T5"/>
                  </a:cxn>
                  <a:cxn ang="0">
                    <a:pos x="T6" y="T7"/>
                  </a:cxn>
                </a:cxnLst>
                <a:rect l="0" t="0" r="r" b="b"/>
                <a:pathLst>
                  <a:path w="6" h="4">
                    <a:moveTo>
                      <a:pt x="0" y="4"/>
                    </a:moveTo>
                    <a:lnTo>
                      <a:pt x="6" y="0"/>
                    </a:lnTo>
                    <a:lnTo>
                      <a:pt x="1" y="3"/>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8" name="Freeform 55">
                <a:extLst>
                  <a:ext uri="{FF2B5EF4-FFF2-40B4-BE49-F238E27FC236}">
                    <a16:creationId xmlns:a16="http://schemas.microsoft.com/office/drawing/2014/main" id="{47388827-3670-469F-9DCA-6DEA0FA50F1E}"/>
                  </a:ext>
                </a:extLst>
              </p:cNvPr>
              <p:cNvSpPr>
                <a:spLocks/>
              </p:cNvSpPr>
              <p:nvPr/>
            </p:nvSpPr>
            <p:spPr bwMode="auto">
              <a:xfrm>
                <a:off x="6185131" y="2822308"/>
                <a:ext cx="4763" cy="7937"/>
              </a:xfrm>
              <a:custGeom>
                <a:avLst/>
                <a:gdLst>
                  <a:gd name="T0" fmla="*/ 0 w 3"/>
                  <a:gd name="T1" fmla="*/ 0 h 5"/>
                  <a:gd name="T2" fmla="*/ 3 w 3"/>
                  <a:gd name="T3" fmla="*/ 5 h 5"/>
                  <a:gd name="T4" fmla="*/ 2 w 3"/>
                  <a:gd name="T5" fmla="*/ 4 h 5"/>
                  <a:gd name="T6" fmla="*/ 0 w 3"/>
                  <a:gd name="T7" fmla="*/ 0 h 5"/>
                </a:gdLst>
                <a:ahLst/>
                <a:cxnLst>
                  <a:cxn ang="0">
                    <a:pos x="T0" y="T1"/>
                  </a:cxn>
                  <a:cxn ang="0">
                    <a:pos x="T2" y="T3"/>
                  </a:cxn>
                  <a:cxn ang="0">
                    <a:pos x="T4" y="T5"/>
                  </a:cxn>
                  <a:cxn ang="0">
                    <a:pos x="T6" y="T7"/>
                  </a:cxn>
                </a:cxnLst>
                <a:rect l="0" t="0" r="r" b="b"/>
                <a:pathLst>
                  <a:path w="3" h="5">
                    <a:moveTo>
                      <a:pt x="0" y="0"/>
                    </a:moveTo>
                    <a:lnTo>
                      <a:pt x="3" y="5"/>
                    </a:lnTo>
                    <a:lnTo>
                      <a:pt x="2"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56">
                <a:extLst>
                  <a:ext uri="{FF2B5EF4-FFF2-40B4-BE49-F238E27FC236}">
                    <a16:creationId xmlns:a16="http://schemas.microsoft.com/office/drawing/2014/main" id="{4C0B13E6-B90D-42C8-80C1-263847F78C01}"/>
                  </a:ext>
                </a:extLst>
              </p:cNvPr>
              <p:cNvSpPr>
                <a:spLocks/>
              </p:cNvSpPr>
              <p:nvPr/>
            </p:nvSpPr>
            <p:spPr bwMode="auto">
              <a:xfrm>
                <a:off x="6180369" y="3000091"/>
                <a:ext cx="476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0" name="Freeform 57">
                <a:extLst>
                  <a:ext uri="{FF2B5EF4-FFF2-40B4-BE49-F238E27FC236}">
                    <a16:creationId xmlns:a16="http://schemas.microsoft.com/office/drawing/2014/main" id="{9DE97886-001F-405C-BCF3-5CA17DC1EDB9}"/>
                  </a:ext>
                </a:extLst>
              </p:cNvPr>
              <p:cNvSpPr>
                <a:spLocks/>
              </p:cNvSpPr>
              <p:nvPr/>
            </p:nvSpPr>
            <p:spPr bwMode="auto">
              <a:xfrm>
                <a:off x="6248633" y="2688971"/>
                <a:ext cx="11114" cy="3175"/>
              </a:xfrm>
              <a:custGeom>
                <a:avLst/>
                <a:gdLst>
                  <a:gd name="T0" fmla="*/ 7 w 7"/>
                  <a:gd name="T1" fmla="*/ 2 h 2"/>
                  <a:gd name="T2" fmla="*/ 4 w 7"/>
                  <a:gd name="T3" fmla="*/ 1 h 2"/>
                  <a:gd name="T4" fmla="*/ 0 w 7"/>
                  <a:gd name="T5" fmla="*/ 0 h 2"/>
                  <a:gd name="T6" fmla="*/ 7 w 7"/>
                  <a:gd name="T7" fmla="*/ 2 h 2"/>
                </a:gdLst>
                <a:ahLst/>
                <a:cxnLst>
                  <a:cxn ang="0">
                    <a:pos x="T0" y="T1"/>
                  </a:cxn>
                  <a:cxn ang="0">
                    <a:pos x="T2" y="T3"/>
                  </a:cxn>
                  <a:cxn ang="0">
                    <a:pos x="T4" y="T5"/>
                  </a:cxn>
                  <a:cxn ang="0">
                    <a:pos x="T6" y="T7"/>
                  </a:cxn>
                </a:cxnLst>
                <a:rect l="0" t="0" r="r" b="b"/>
                <a:pathLst>
                  <a:path w="7" h="2">
                    <a:moveTo>
                      <a:pt x="7" y="2"/>
                    </a:moveTo>
                    <a:lnTo>
                      <a:pt x="4" y="1"/>
                    </a:lnTo>
                    <a:lnTo>
                      <a:pt x="0" y="0"/>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1" name="Freeform 58">
                <a:extLst>
                  <a:ext uri="{FF2B5EF4-FFF2-40B4-BE49-F238E27FC236}">
                    <a16:creationId xmlns:a16="http://schemas.microsoft.com/office/drawing/2014/main" id="{C03364CB-906B-4E57-AAE6-7F56D81A6B65}"/>
                  </a:ext>
                </a:extLst>
              </p:cNvPr>
              <p:cNvSpPr>
                <a:spLocks/>
              </p:cNvSpPr>
              <p:nvPr/>
            </p:nvSpPr>
            <p:spPr bwMode="auto">
              <a:xfrm>
                <a:off x="6269272" y="3635032"/>
                <a:ext cx="9525" cy="265088"/>
              </a:xfrm>
              <a:custGeom>
                <a:avLst/>
                <a:gdLst>
                  <a:gd name="T0" fmla="*/ 5 w 6"/>
                  <a:gd name="T1" fmla="*/ 134 h 167"/>
                  <a:gd name="T2" fmla="*/ 0 w 6"/>
                  <a:gd name="T3" fmla="*/ 0 h 167"/>
                  <a:gd name="T4" fmla="*/ 6 w 6"/>
                  <a:gd name="T5" fmla="*/ 167 h 167"/>
                  <a:gd name="T6" fmla="*/ 5 w 6"/>
                  <a:gd name="T7" fmla="*/ 134 h 167"/>
                </a:gdLst>
                <a:ahLst/>
                <a:cxnLst>
                  <a:cxn ang="0">
                    <a:pos x="T0" y="T1"/>
                  </a:cxn>
                  <a:cxn ang="0">
                    <a:pos x="T2" y="T3"/>
                  </a:cxn>
                  <a:cxn ang="0">
                    <a:pos x="T4" y="T5"/>
                  </a:cxn>
                  <a:cxn ang="0">
                    <a:pos x="T6" y="T7"/>
                  </a:cxn>
                </a:cxnLst>
                <a:rect l="0" t="0" r="r" b="b"/>
                <a:pathLst>
                  <a:path w="6" h="167">
                    <a:moveTo>
                      <a:pt x="5" y="134"/>
                    </a:moveTo>
                    <a:lnTo>
                      <a:pt x="0" y="0"/>
                    </a:lnTo>
                    <a:lnTo>
                      <a:pt x="6" y="167"/>
                    </a:lnTo>
                    <a:lnTo>
                      <a:pt x="5" y="1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2" name="Freeform 59">
                <a:extLst>
                  <a:ext uri="{FF2B5EF4-FFF2-40B4-BE49-F238E27FC236}">
                    <a16:creationId xmlns:a16="http://schemas.microsoft.com/office/drawing/2014/main" id="{82CF2E8D-0909-4785-AF76-A5FA55110630}"/>
                  </a:ext>
                </a:extLst>
              </p:cNvPr>
              <p:cNvSpPr>
                <a:spLocks/>
              </p:cNvSpPr>
              <p:nvPr/>
            </p:nvSpPr>
            <p:spPr bwMode="auto">
              <a:xfrm>
                <a:off x="6169255" y="3020728"/>
                <a:ext cx="6350" cy="4762"/>
              </a:xfrm>
              <a:custGeom>
                <a:avLst/>
                <a:gdLst>
                  <a:gd name="T0" fmla="*/ 3 w 4"/>
                  <a:gd name="T1" fmla="*/ 0 h 3"/>
                  <a:gd name="T2" fmla="*/ 4 w 4"/>
                  <a:gd name="T3" fmla="*/ 0 h 3"/>
                  <a:gd name="T4" fmla="*/ 0 w 4"/>
                  <a:gd name="T5" fmla="*/ 3 h 3"/>
                  <a:gd name="T6" fmla="*/ 3 w 4"/>
                  <a:gd name="T7" fmla="*/ 0 h 3"/>
                </a:gdLst>
                <a:ahLst/>
                <a:cxnLst>
                  <a:cxn ang="0">
                    <a:pos x="T0" y="T1"/>
                  </a:cxn>
                  <a:cxn ang="0">
                    <a:pos x="T2" y="T3"/>
                  </a:cxn>
                  <a:cxn ang="0">
                    <a:pos x="T4" y="T5"/>
                  </a:cxn>
                  <a:cxn ang="0">
                    <a:pos x="T6" y="T7"/>
                  </a:cxn>
                </a:cxnLst>
                <a:rect l="0" t="0" r="r" b="b"/>
                <a:pathLst>
                  <a:path w="4" h="3">
                    <a:moveTo>
                      <a:pt x="3" y="0"/>
                    </a:moveTo>
                    <a:lnTo>
                      <a:pt x="4" y="0"/>
                    </a:lnTo>
                    <a:lnTo>
                      <a:pt x="0"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60">
                <a:extLst>
                  <a:ext uri="{FF2B5EF4-FFF2-40B4-BE49-F238E27FC236}">
                    <a16:creationId xmlns:a16="http://schemas.microsoft.com/office/drawing/2014/main" id="{D344CA22-B4F6-4458-ABDB-A4CA61DB85D5}"/>
                  </a:ext>
                </a:extLst>
              </p:cNvPr>
              <p:cNvSpPr>
                <a:spLocks/>
              </p:cNvSpPr>
              <p:nvPr/>
            </p:nvSpPr>
            <p:spPr bwMode="auto">
              <a:xfrm>
                <a:off x="6110516" y="3115969"/>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4" name="Freeform 61">
                <a:extLst>
                  <a:ext uri="{FF2B5EF4-FFF2-40B4-BE49-F238E27FC236}">
                    <a16:creationId xmlns:a16="http://schemas.microsoft.com/office/drawing/2014/main" id="{71239FEA-97B5-4B41-A328-F87ABAF93FC6}"/>
                  </a:ext>
                </a:extLst>
              </p:cNvPr>
              <p:cNvSpPr>
                <a:spLocks/>
              </p:cNvSpPr>
              <p:nvPr/>
            </p:nvSpPr>
            <p:spPr bwMode="auto">
              <a:xfrm>
                <a:off x="6156554" y="3246131"/>
                <a:ext cx="1588" cy="1587"/>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62">
                <a:extLst>
                  <a:ext uri="{FF2B5EF4-FFF2-40B4-BE49-F238E27FC236}">
                    <a16:creationId xmlns:a16="http://schemas.microsoft.com/office/drawing/2014/main" id="{E272F5AE-CAE2-457E-A1FC-571687B2ED06}"/>
                  </a:ext>
                </a:extLst>
              </p:cNvPr>
              <p:cNvSpPr>
                <a:spLocks/>
              </p:cNvSpPr>
              <p:nvPr/>
            </p:nvSpPr>
            <p:spPr bwMode="auto">
              <a:xfrm>
                <a:off x="6672512" y="4115999"/>
                <a:ext cx="9525" cy="1587"/>
              </a:xfrm>
              <a:custGeom>
                <a:avLst/>
                <a:gdLst>
                  <a:gd name="T0" fmla="*/ 6 w 6"/>
                  <a:gd name="T1" fmla="*/ 0 h 1"/>
                  <a:gd name="T2" fmla="*/ 3 w 6"/>
                  <a:gd name="T3" fmla="*/ 1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3" y="1"/>
                    </a:lnTo>
                    <a:lnTo>
                      <a:pt x="0" y="1"/>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6" name="Freeform 63">
                <a:extLst>
                  <a:ext uri="{FF2B5EF4-FFF2-40B4-BE49-F238E27FC236}">
                    <a16:creationId xmlns:a16="http://schemas.microsoft.com/office/drawing/2014/main" id="{4A83806A-EAC4-4354-A8FC-E5F7E4328D19}"/>
                  </a:ext>
                </a:extLst>
              </p:cNvPr>
              <p:cNvSpPr>
                <a:spLocks/>
              </p:cNvSpPr>
              <p:nvPr/>
            </p:nvSpPr>
            <p:spPr bwMode="auto">
              <a:xfrm>
                <a:off x="6412153" y="5068409"/>
                <a:ext cx="3175" cy="3175"/>
              </a:xfrm>
              <a:custGeom>
                <a:avLst/>
                <a:gdLst>
                  <a:gd name="T0" fmla="*/ 2 w 2"/>
                  <a:gd name="T1" fmla="*/ 2 h 2"/>
                  <a:gd name="T2" fmla="*/ 2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1"/>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64">
                <a:extLst>
                  <a:ext uri="{FF2B5EF4-FFF2-40B4-BE49-F238E27FC236}">
                    <a16:creationId xmlns:a16="http://schemas.microsoft.com/office/drawing/2014/main" id="{CF8E9C72-5A41-4A04-9683-1BCC4CB50816}"/>
                  </a:ext>
                </a:extLst>
              </p:cNvPr>
              <p:cNvSpPr>
                <a:spLocks/>
              </p:cNvSpPr>
              <p:nvPr/>
            </p:nvSpPr>
            <p:spPr bwMode="auto">
              <a:xfrm>
                <a:off x="6278797" y="4933484"/>
                <a:ext cx="3175" cy="4762"/>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8" name="Freeform 65">
                <a:extLst>
                  <a:ext uri="{FF2B5EF4-FFF2-40B4-BE49-F238E27FC236}">
                    <a16:creationId xmlns:a16="http://schemas.microsoft.com/office/drawing/2014/main" id="{EC9C4F87-F027-43FD-A150-711071CA5E35}"/>
                  </a:ext>
                </a:extLst>
              </p:cNvPr>
              <p:cNvSpPr>
                <a:spLocks/>
              </p:cNvSpPr>
              <p:nvPr/>
            </p:nvSpPr>
            <p:spPr bwMode="auto">
              <a:xfrm>
                <a:off x="6421678" y="5160476"/>
                <a:ext cx="0" cy="7937"/>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66">
                <a:extLst>
                  <a:ext uri="{FF2B5EF4-FFF2-40B4-BE49-F238E27FC236}">
                    <a16:creationId xmlns:a16="http://schemas.microsoft.com/office/drawing/2014/main" id="{D3A976DA-5B87-4B90-BB0E-2602B8073CF0}"/>
                  </a:ext>
                </a:extLst>
              </p:cNvPr>
              <p:cNvSpPr>
                <a:spLocks/>
              </p:cNvSpPr>
              <p:nvPr/>
            </p:nvSpPr>
            <p:spPr bwMode="auto">
              <a:xfrm>
                <a:off x="6688388" y="4150921"/>
                <a:ext cx="1588" cy="4762"/>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0" name="Freeform 67">
                <a:extLst>
                  <a:ext uri="{FF2B5EF4-FFF2-40B4-BE49-F238E27FC236}">
                    <a16:creationId xmlns:a16="http://schemas.microsoft.com/office/drawing/2014/main" id="{AFB4557F-9358-4437-A72C-4F824E759FB7}"/>
                  </a:ext>
                </a:extLst>
              </p:cNvPr>
              <p:cNvSpPr>
                <a:spLocks/>
              </p:cNvSpPr>
              <p:nvPr/>
            </p:nvSpPr>
            <p:spPr bwMode="auto">
              <a:xfrm>
                <a:off x="6491530" y="4766813"/>
                <a:ext cx="6350" cy="23810"/>
              </a:xfrm>
              <a:custGeom>
                <a:avLst/>
                <a:gdLst>
                  <a:gd name="T0" fmla="*/ 4 w 4"/>
                  <a:gd name="T1" fmla="*/ 0 h 15"/>
                  <a:gd name="T2" fmla="*/ 1 w 4"/>
                  <a:gd name="T3" fmla="*/ 12 h 15"/>
                  <a:gd name="T4" fmla="*/ 0 w 4"/>
                  <a:gd name="T5" fmla="*/ 15 h 15"/>
                  <a:gd name="T6" fmla="*/ 4 w 4"/>
                  <a:gd name="T7" fmla="*/ 0 h 15"/>
                </a:gdLst>
                <a:ahLst/>
                <a:cxnLst>
                  <a:cxn ang="0">
                    <a:pos x="T0" y="T1"/>
                  </a:cxn>
                  <a:cxn ang="0">
                    <a:pos x="T2" y="T3"/>
                  </a:cxn>
                  <a:cxn ang="0">
                    <a:pos x="T4" y="T5"/>
                  </a:cxn>
                  <a:cxn ang="0">
                    <a:pos x="T6" y="T7"/>
                  </a:cxn>
                </a:cxnLst>
                <a:rect l="0" t="0" r="r" b="b"/>
                <a:pathLst>
                  <a:path w="4" h="15">
                    <a:moveTo>
                      <a:pt x="4" y="0"/>
                    </a:moveTo>
                    <a:lnTo>
                      <a:pt x="1" y="12"/>
                    </a:lnTo>
                    <a:lnTo>
                      <a:pt x="0" y="15"/>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68">
                <a:extLst>
                  <a:ext uri="{FF2B5EF4-FFF2-40B4-BE49-F238E27FC236}">
                    <a16:creationId xmlns:a16="http://schemas.microsoft.com/office/drawing/2014/main" id="{FAB74E42-2FC9-41FE-9219-5E4D198B6EE7}"/>
                  </a:ext>
                </a:extLst>
              </p:cNvPr>
              <p:cNvSpPr>
                <a:spLocks/>
              </p:cNvSpPr>
              <p:nvPr/>
            </p:nvSpPr>
            <p:spPr bwMode="auto">
              <a:xfrm>
                <a:off x="6383576" y="4489025"/>
                <a:ext cx="4763" cy="6349"/>
              </a:xfrm>
              <a:custGeom>
                <a:avLst/>
                <a:gdLst>
                  <a:gd name="T0" fmla="*/ 3 w 3"/>
                  <a:gd name="T1" fmla="*/ 0 h 4"/>
                  <a:gd name="T2" fmla="*/ 0 w 3"/>
                  <a:gd name="T3" fmla="*/ 4 h 4"/>
                  <a:gd name="T4" fmla="*/ 3 w 3"/>
                  <a:gd name="T5" fmla="*/ 0 h 4"/>
                  <a:gd name="T6" fmla="*/ 3 w 3"/>
                  <a:gd name="T7" fmla="*/ 0 h 4"/>
                </a:gdLst>
                <a:ahLst/>
                <a:cxnLst>
                  <a:cxn ang="0">
                    <a:pos x="T0" y="T1"/>
                  </a:cxn>
                  <a:cxn ang="0">
                    <a:pos x="T2" y="T3"/>
                  </a:cxn>
                  <a:cxn ang="0">
                    <a:pos x="T4" y="T5"/>
                  </a:cxn>
                  <a:cxn ang="0">
                    <a:pos x="T6" y="T7"/>
                  </a:cxn>
                </a:cxnLst>
                <a:rect l="0" t="0" r="r" b="b"/>
                <a:pathLst>
                  <a:path w="3" h="4">
                    <a:moveTo>
                      <a:pt x="3" y="0"/>
                    </a:moveTo>
                    <a:lnTo>
                      <a:pt x="0" y="4"/>
                    </a:lnTo>
                    <a:lnTo>
                      <a:pt x="3"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2" name="Freeform 69">
                <a:extLst>
                  <a:ext uri="{FF2B5EF4-FFF2-40B4-BE49-F238E27FC236}">
                    <a16:creationId xmlns:a16="http://schemas.microsoft.com/office/drawing/2014/main" id="{69AFF744-5FFA-4BB2-B2B8-ADB5C8E3B95B}"/>
                  </a:ext>
                </a:extLst>
              </p:cNvPr>
              <p:cNvSpPr>
                <a:spLocks/>
              </p:cNvSpPr>
              <p:nvPr/>
            </p:nvSpPr>
            <p:spPr bwMode="auto">
              <a:xfrm>
                <a:off x="6545507" y="4060441"/>
                <a:ext cx="3175" cy="1587"/>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70">
                <a:extLst>
                  <a:ext uri="{FF2B5EF4-FFF2-40B4-BE49-F238E27FC236}">
                    <a16:creationId xmlns:a16="http://schemas.microsoft.com/office/drawing/2014/main" id="{851B9805-29C4-49F0-84CB-3E8D57D803D2}"/>
                  </a:ext>
                </a:extLst>
              </p:cNvPr>
              <p:cNvSpPr>
                <a:spLocks/>
              </p:cNvSpPr>
              <p:nvPr/>
            </p:nvSpPr>
            <p:spPr bwMode="auto">
              <a:xfrm>
                <a:off x="6269272" y="2738179"/>
                <a:ext cx="4763" cy="1587"/>
              </a:xfrm>
              <a:custGeom>
                <a:avLst/>
                <a:gdLst>
                  <a:gd name="T0" fmla="*/ 3 w 3"/>
                  <a:gd name="T1" fmla="*/ 0 h 1"/>
                  <a:gd name="T2" fmla="*/ 2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2" y="0"/>
                    </a:lnTo>
                    <a:lnTo>
                      <a:pt x="0"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4" name="Freeform 71">
                <a:extLst>
                  <a:ext uri="{FF2B5EF4-FFF2-40B4-BE49-F238E27FC236}">
                    <a16:creationId xmlns:a16="http://schemas.microsoft.com/office/drawing/2014/main" id="{7A2709F4-5D6F-42F2-B0E9-3FAA1EAA8993}"/>
                  </a:ext>
                </a:extLst>
              </p:cNvPr>
              <p:cNvSpPr>
                <a:spLocks/>
              </p:cNvSpPr>
              <p:nvPr/>
            </p:nvSpPr>
            <p:spPr bwMode="auto">
              <a:xfrm>
                <a:off x="4257834" y="5093806"/>
                <a:ext cx="1588" cy="7937"/>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72">
                <a:extLst>
                  <a:ext uri="{FF2B5EF4-FFF2-40B4-BE49-F238E27FC236}">
                    <a16:creationId xmlns:a16="http://schemas.microsoft.com/office/drawing/2014/main" id="{1879316D-C9E9-46FB-A61C-9692A6E92331}"/>
                  </a:ext>
                </a:extLst>
              </p:cNvPr>
              <p:cNvSpPr>
                <a:spLocks/>
              </p:cNvSpPr>
              <p:nvPr/>
            </p:nvSpPr>
            <p:spPr bwMode="auto">
              <a:xfrm>
                <a:off x="4449929" y="5004915"/>
                <a:ext cx="3175" cy="4762"/>
              </a:xfrm>
              <a:custGeom>
                <a:avLst/>
                <a:gdLst>
                  <a:gd name="T0" fmla="*/ 2 w 2"/>
                  <a:gd name="T1" fmla="*/ 3 h 3"/>
                  <a:gd name="T2" fmla="*/ 2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1"/>
                    </a:lnTo>
                    <a:lnTo>
                      <a:pt x="0"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6" name="Freeform 73">
                <a:extLst>
                  <a:ext uri="{FF2B5EF4-FFF2-40B4-BE49-F238E27FC236}">
                    <a16:creationId xmlns:a16="http://schemas.microsoft.com/office/drawing/2014/main" id="{6A85C8F5-DF80-48BA-BDA7-90A8E6824264}"/>
                  </a:ext>
                </a:extLst>
              </p:cNvPr>
              <p:cNvSpPr>
                <a:spLocks/>
              </p:cNvSpPr>
              <p:nvPr/>
            </p:nvSpPr>
            <p:spPr bwMode="auto">
              <a:xfrm>
                <a:off x="4348325" y="4336640"/>
                <a:ext cx="476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74">
                <a:extLst>
                  <a:ext uri="{FF2B5EF4-FFF2-40B4-BE49-F238E27FC236}">
                    <a16:creationId xmlns:a16="http://schemas.microsoft.com/office/drawing/2014/main" id="{D30C95F6-DF0E-4F60-86DF-AE86F9B3699B}"/>
                  </a:ext>
                </a:extLst>
              </p:cNvPr>
              <p:cNvSpPr>
                <a:spLocks/>
              </p:cNvSpPr>
              <p:nvPr/>
            </p:nvSpPr>
            <p:spPr bwMode="auto">
              <a:xfrm>
                <a:off x="4303874" y="4396959"/>
                <a:ext cx="11114" cy="4762"/>
              </a:xfrm>
              <a:custGeom>
                <a:avLst/>
                <a:gdLst>
                  <a:gd name="T0" fmla="*/ 0 w 7"/>
                  <a:gd name="T1" fmla="*/ 3 h 3"/>
                  <a:gd name="T2" fmla="*/ 1 w 7"/>
                  <a:gd name="T3" fmla="*/ 2 h 3"/>
                  <a:gd name="T4" fmla="*/ 7 w 7"/>
                  <a:gd name="T5" fmla="*/ 0 h 3"/>
                  <a:gd name="T6" fmla="*/ 1 w 7"/>
                  <a:gd name="T7" fmla="*/ 2 h 3"/>
                  <a:gd name="T8" fmla="*/ 0 w 7"/>
                  <a:gd name="T9" fmla="*/ 3 h 3"/>
                </a:gdLst>
                <a:ahLst/>
                <a:cxnLst>
                  <a:cxn ang="0">
                    <a:pos x="T0" y="T1"/>
                  </a:cxn>
                  <a:cxn ang="0">
                    <a:pos x="T2" y="T3"/>
                  </a:cxn>
                  <a:cxn ang="0">
                    <a:pos x="T4" y="T5"/>
                  </a:cxn>
                  <a:cxn ang="0">
                    <a:pos x="T6" y="T7"/>
                  </a:cxn>
                  <a:cxn ang="0">
                    <a:pos x="T8" y="T9"/>
                  </a:cxn>
                </a:cxnLst>
                <a:rect l="0" t="0" r="r" b="b"/>
                <a:pathLst>
                  <a:path w="7" h="3">
                    <a:moveTo>
                      <a:pt x="0" y="3"/>
                    </a:moveTo>
                    <a:lnTo>
                      <a:pt x="1" y="2"/>
                    </a:lnTo>
                    <a:lnTo>
                      <a:pt x="7" y="0"/>
                    </a:lnTo>
                    <a:lnTo>
                      <a:pt x="1"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8" name="Freeform 75">
                <a:extLst>
                  <a:ext uri="{FF2B5EF4-FFF2-40B4-BE49-F238E27FC236}">
                    <a16:creationId xmlns:a16="http://schemas.microsoft.com/office/drawing/2014/main" id="{5E40EDFF-69E0-49AF-9247-DBE9DF164A56}"/>
                  </a:ext>
                </a:extLst>
              </p:cNvPr>
              <p:cNvSpPr>
                <a:spLocks/>
              </p:cNvSpPr>
              <p:nvPr/>
            </p:nvSpPr>
            <p:spPr bwMode="auto">
              <a:xfrm>
                <a:off x="4172106" y="4566806"/>
                <a:ext cx="0" cy="7937"/>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9" name="Freeform 76">
                <a:extLst>
                  <a:ext uri="{FF2B5EF4-FFF2-40B4-BE49-F238E27FC236}">
                    <a16:creationId xmlns:a16="http://schemas.microsoft.com/office/drawing/2014/main" id="{AF2C5A9A-A957-4E70-9019-0F5F95CFAAB7}"/>
                  </a:ext>
                </a:extLst>
              </p:cNvPr>
              <p:cNvSpPr>
                <a:spLocks/>
              </p:cNvSpPr>
              <p:nvPr/>
            </p:nvSpPr>
            <p:spPr bwMode="auto">
              <a:xfrm>
                <a:off x="4248309" y="4428706"/>
                <a:ext cx="14289" cy="9524"/>
              </a:xfrm>
              <a:custGeom>
                <a:avLst/>
                <a:gdLst>
                  <a:gd name="T0" fmla="*/ 0 w 9"/>
                  <a:gd name="T1" fmla="*/ 0 h 6"/>
                  <a:gd name="T2" fmla="*/ 5 w 9"/>
                  <a:gd name="T3" fmla="*/ 5 h 6"/>
                  <a:gd name="T4" fmla="*/ 9 w 9"/>
                  <a:gd name="T5" fmla="*/ 6 h 6"/>
                  <a:gd name="T6" fmla="*/ 5 w 9"/>
                  <a:gd name="T7" fmla="*/ 5 h 6"/>
                  <a:gd name="T8" fmla="*/ 0 w 9"/>
                  <a:gd name="T9" fmla="*/ 0 h 6"/>
                </a:gdLst>
                <a:ahLst/>
                <a:cxnLst>
                  <a:cxn ang="0">
                    <a:pos x="T0" y="T1"/>
                  </a:cxn>
                  <a:cxn ang="0">
                    <a:pos x="T2" y="T3"/>
                  </a:cxn>
                  <a:cxn ang="0">
                    <a:pos x="T4" y="T5"/>
                  </a:cxn>
                  <a:cxn ang="0">
                    <a:pos x="T6" y="T7"/>
                  </a:cxn>
                  <a:cxn ang="0">
                    <a:pos x="T8" y="T9"/>
                  </a:cxn>
                </a:cxnLst>
                <a:rect l="0" t="0" r="r" b="b"/>
                <a:pathLst>
                  <a:path w="9" h="6">
                    <a:moveTo>
                      <a:pt x="0" y="0"/>
                    </a:moveTo>
                    <a:lnTo>
                      <a:pt x="5" y="5"/>
                    </a:lnTo>
                    <a:lnTo>
                      <a:pt x="9" y="6"/>
                    </a:lnTo>
                    <a:lnTo>
                      <a:pt x="5"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0" name="Freeform 77">
                <a:extLst>
                  <a:ext uri="{FF2B5EF4-FFF2-40B4-BE49-F238E27FC236}">
                    <a16:creationId xmlns:a16="http://schemas.microsoft.com/office/drawing/2014/main" id="{69B36281-9A53-408E-9222-DAD2414DA4B6}"/>
                  </a:ext>
                </a:extLst>
              </p:cNvPr>
              <p:cNvSpPr>
                <a:spLocks/>
              </p:cNvSpPr>
              <p:nvPr/>
            </p:nvSpPr>
            <p:spPr bwMode="auto">
              <a:xfrm>
                <a:off x="4227671" y="4281083"/>
                <a:ext cx="4763" cy="12699"/>
              </a:xfrm>
              <a:custGeom>
                <a:avLst/>
                <a:gdLst>
                  <a:gd name="T0" fmla="*/ 0 w 3"/>
                  <a:gd name="T1" fmla="*/ 0 h 8"/>
                  <a:gd name="T2" fmla="*/ 2 w 3"/>
                  <a:gd name="T3" fmla="*/ 1 h 8"/>
                  <a:gd name="T4" fmla="*/ 3 w 3"/>
                  <a:gd name="T5" fmla="*/ 8 h 8"/>
                  <a:gd name="T6" fmla="*/ 2 w 3"/>
                  <a:gd name="T7" fmla="*/ 1 h 8"/>
                  <a:gd name="T8" fmla="*/ 0 w 3"/>
                  <a:gd name="T9" fmla="*/ 0 h 8"/>
                </a:gdLst>
                <a:ahLst/>
                <a:cxnLst>
                  <a:cxn ang="0">
                    <a:pos x="T0" y="T1"/>
                  </a:cxn>
                  <a:cxn ang="0">
                    <a:pos x="T2" y="T3"/>
                  </a:cxn>
                  <a:cxn ang="0">
                    <a:pos x="T4" y="T5"/>
                  </a:cxn>
                  <a:cxn ang="0">
                    <a:pos x="T6" y="T7"/>
                  </a:cxn>
                  <a:cxn ang="0">
                    <a:pos x="T8" y="T9"/>
                  </a:cxn>
                </a:cxnLst>
                <a:rect l="0" t="0" r="r" b="b"/>
                <a:pathLst>
                  <a:path w="3" h="8">
                    <a:moveTo>
                      <a:pt x="0" y="0"/>
                    </a:moveTo>
                    <a:lnTo>
                      <a:pt x="2" y="1"/>
                    </a:lnTo>
                    <a:lnTo>
                      <a:pt x="3" y="8"/>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1" name="Freeform 78">
                <a:extLst>
                  <a:ext uri="{FF2B5EF4-FFF2-40B4-BE49-F238E27FC236}">
                    <a16:creationId xmlns:a16="http://schemas.microsoft.com/office/drawing/2014/main" id="{754AE7A3-9F4E-44A7-9939-0567694BA983}"/>
                  </a:ext>
                </a:extLst>
              </p:cNvPr>
              <p:cNvSpPr>
                <a:spLocks/>
              </p:cNvSpPr>
              <p:nvPr/>
            </p:nvSpPr>
            <p:spPr bwMode="auto">
              <a:xfrm>
                <a:off x="4138768" y="4258860"/>
                <a:ext cx="4763" cy="3175"/>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2" name="Freeform 79">
                <a:extLst>
                  <a:ext uri="{FF2B5EF4-FFF2-40B4-BE49-F238E27FC236}">
                    <a16:creationId xmlns:a16="http://schemas.microsoft.com/office/drawing/2014/main" id="{F77BCD07-7382-4F14-BB92-6B7D19435C2F}"/>
                  </a:ext>
                </a:extLst>
              </p:cNvPr>
              <p:cNvSpPr>
                <a:spLocks/>
              </p:cNvSpPr>
              <p:nvPr/>
            </p:nvSpPr>
            <p:spPr bwMode="auto">
              <a:xfrm>
                <a:off x="4221320" y="4325530"/>
                <a:ext cx="1588" cy="6349"/>
              </a:xfrm>
              <a:custGeom>
                <a:avLst/>
                <a:gdLst>
                  <a:gd name="T0" fmla="*/ 0 w 1"/>
                  <a:gd name="T1" fmla="*/ 4 h 4"/>
                  <a:gd name="T2" fmla="*/ 0 w 1"/>
                  <a:gd name="T3" fmla="*/ 4 h 4"/>
                  <a:gd name="T4" fmla="*/ 1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0" y="4"/>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3" name="Freeform 80">
                <a:extLst>
                  <a:ext uri="{FF2B5EF4-FFF2-40B4-BE49-F238E27FC236}">
                    <a16:creationId xmlns:a16="http://schemas.microsoft.com/office/drawing/2014/main" id="{22793A53-2E96-414C-8254-EF4F1C0F7272}"/>
                  </a:ext>
                </a:extLst>
              </p:cNvPr>
              <p:cNvSpPr>
                <a:spLocks/>
              </p:cNvSpPr>
              <p:nvPr/>
            </p:nvSpPr>
            <p:spPr bwMode="auto">
              <a:xfrm>
                <a:off x="4119717" y="4249336"/>
                <a:ext cx="11114" cy="9524"/>
              </a:xfrm>
              <a:custGeom>
                <a:avLst/>
                <a:gdLst>
                  <a:gd name="T0" fmla="*/ 0 w 7"/>
                  <a:gd name="T1" fmla="*/ 0 h 6"/>
                  <a:gd name="T2" fmla="*/ 3 w 7"/>
                  <a:gd name="T3" fmla="*/ 3 h 6"/>
                  <a:gd name="T4" fmla="*/ 7 w 7"/>
                  <a:gd name="T5" fmla="*/ 6 h 6"/>
                  <a:gd name="T6" fmla="*/ 3 w 7"/>
                  <a:gd name="T7" fmla="*/ 3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3" y="3"/>
                    </a:lnTo>
                    <a:lnTo>
                      <a:pt x="7" y="6"/>
                    </a:lnTo>
                    <a:lnTo>
                      <a:pt x="3"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4" name="Freeform 81">
                <a:extLst>
                  <a:ext uri="{FF2B5EF4-FFF2-40B4-BE49-F238E27FC236}">
                    <a16:creationId xmlns:a16="http://schemas.microsoft.com/office/drawing/2014/main" id="{15C7DE76-396F-4111-9B1A-5A9DBEC06455}"/>
                  </a:ext>
                </a:extLst>
              </p:cNvPr>
              <p:cNvSpPr>
                <a:spLocks/>
              </p:cNvSpPr>
              <p:nvPr/>
            </p:nvSpPr>
            <p:spPr bwMode="auto">
              <a:xfrm>
                <a:off x="2851257" y="2166733"/>
                <a:ext cx="4763" cy="9524"/>
              </a:xfrm>
              <a:custGeom>
                <a:avLst/>
                <a:gdLst>
                  <a:gd name="T0" fmla="*/ 1 w 3"/>
                  <a:gd name="T1" fmla="*/ 0 h 6"/>
                  <a:gd name="T2" fmla="*/ 0 w 3"/>
                  <a:gd name="T3" fmla="*/ 2 h 6"/>
                  <a:gd name="T4" fmla="*/ 2 w 3"/>
                  <a:gd name="T5" fmla="*/ 6 h 6"/>
                  <a:gd name="T6" fmla="*/ 3 w 3"/>
                  <a:gd name="T7" fmla="*/ 4 h 6"/>
                  <a:gd name="T8" fmla="*/ 3 w 3"/>
                  <a:gd name="T9" fmla="*/ 3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2"/>
                    </a:lnTo>
                    <a:lnTo>
                      <a:pt x="2" y="6"/>
                    </a:lnTo>
                    <a:lnTo>
                      <a:pt x="3" y="4"/>
                    </a:lnTo>
                    <a:lnTo>
                      <a:pt x="3"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5" name="Freeform 82">
                <a:extLst>
                  <a:ext uri="{FF2B5EF4-FFF2-40B4-BE49-F238E27FC236}">
                    <a16:creationId xmlns:a16="http://schemas.microsoft.com/office/drawing/2014/main" id="{1C60C9DA-7442-4D8E-AA99-DC11B179471E}"/>
                  </a:ext>
                </a:extLst>
              </p:cNvPr>
              <p:cNvSpPr>
                <a:spLocks/>
              </p:cNvSpPr>
              <p:nvPr/>
            </p:nvSpPr>
            <p:spPr bwMode="auto">
              <a:xfrm>
                <a:off x="2714727" y="2211178"/>
                <a:ext cx="6350" cy="3175"/>
              </a:xfrm>
              <a:custGeom>
                <a:avLst/>
                <a:gdLst>
                  <a:gd name="T0" fmla="*/ 0 w 4"/>
                  <a:gd name="T1" fmla="*/ 0 h 2"/>
                  <a:gd name="T2" fmla="*/ 2 w 4"/>
                  <a:gd name="T3" fmla="*/ 2 h 2"/>
                  <a:gd name="T4" fmla="*/ 4 w 4"/>
                  <a:gd name="T5" fmla="*/ 0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0"/>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6" name="Freeform 83">
                <a:extLst>
                  <a:ext uri="{FF2B5EF4-FFF2-40B4-BE49-F238E27FC236}">
                    <a16:creationId xmlns:a16="http://schemas.microsoft.com/office/drawing/2014/main" id="{D1E06A1B-0509-4A7B-BDA5-3F8AC6819A63}"/>
                  </a:ext>
                </a:extLst>
              </p:cNvPr>
              <p:cNvSpPr>
                <a:spLocks/>
              </p:cNvSpPr>
              <p:nvPr/>
            </p:nvSpPr>
            <p:spPr bwMode="auto">
              <a:xfrm>
                <a:off x="2873482" y="2171494"/>
                <a:ext cx="4763" cy="3175"/>
              </a:xfrm>
              <a:custGeom>
                <a:avLst/>
                <a:gdLst>
                  <a:gd name="T0" fmla="*/ 3 w 3"/>
                  <a:gd name="T1" fmla="*/ 0 h 2"/>
                  <a:gd name="T2" fmla="*/ 1 w 3"/>
                  <a:gd name="T3" fmla="*/ 0 h 2"/>
                  <a:gd name="T4" fmla="*/ 0 w 3"/>
                  <a:gd name="T5" fmla="*/ 1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1"/>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7" name="Freeform 84">
                <a:extLst>
                  <a:ext uri="{FF2B5EF4-FFF2-40B4-BE49-F238E27FC236}">
                    <a16:creationId xmlns:a16="http://schemas.microsoft.com/office/drawing/2014/main" id="{62996258-C164-439C-AF49-094B124A4C9E}"/>
                  </a:ext>
                </a:extLst>
              </p:cNvPr>
              <p:cNvSpPr>
                <a:spLocks/>
              </p:cNvSpPr>
              <p:nvPr/>
            </p:nvSpPr>
            <p:spPr bwMode="auto">
              <a:xfrm>
                <a:off x="2552796" y="2203242"/>
                <a:ext cx="9525" cy="12699"/>
              </a:xfrm>
              <a:custGeom>
                <a:avLst/>
                <a:gdLst>
                  <a:gd name="T0" fmla="*/ 3 w 6"/>
                  <a:gd name="T1" fmla="*/ 6 h 8"/>
                  <a:gd name="T2" fmla="*/ 6 w 6"/>
                  <a:gd name="T3" fmla="*/ 1 h 8"/>
                  <a:gd name="T4" fmla="*/ 6 w 6"/>
                  <a:gd name="T5" fmla="*/ 0 h 8"/>
                  <a:gd name="T6" fmla="*/ 4 w 6"/>
                  <a:gd name="T7" fmla="*/ 1 h 8"/>
                  <a:gd name="T8" fmla="*/ 1 w 6"/>
                  <a:gd name="T9" fmla="*/ 4 h 8"/>
                  <a:gd name="T10" fmla="*/ 0 w 6"/>
                  <a:gd name="T11" fmla="*/ 7 h 8"/>
                  <a:gd name="T12" fmla="*/ 2 w 6"/>
                  <a:gd name="T13" fmla="*/ 8 h 8"/>
                  <a:gd name="T14" fmla="*/ 3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6"/>
                    </a:moveTo>
                    <a:lnTo>
                      <a:pt x="6" y="1"/>
                    </a:lnTo>
                    <a:lnTo>
                      <a:pt x="6" y="0"/>
                    </a:lnTo>
                    <a:lnTo>
                      <a:pt x="4" y="1"/>
                    </a:lnTo>
                    <a:lnTo>
                      <a:pt x="1" y="4"/>
                    </a:lnTo>
                    <a:lnTo>
                      <a:pt x="0" y="7"/>
                    </a:lnTo>
                    <a:lnTo>
                      <a:pt x="2" y="8"/>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8" name="Freeform 85">
                <a:extLst>
                  <a:ext uri="{FF2B5EF4-FFF2-40B4-BE49-F238E27FC236}">
                    <a16:creationId xmlns:a16="http://schemas.microsoft.com/office/drawing/2014/main" id="{D92C2A74-DB14-4F19-A73D-9CC717146818}"/>
                  </a:ext>
                </a:extLst>
              </p:cNvPr>
              <p:cNvSpPr>
                <a:spLocks/>
              </p:cNvSpPr>
              <p:nvPr/>
            </p:nvSpPr>
            <p:spPr bwMode="auto">
              <a:xfrm>
                <a:off x="2562321" y="2209591"/>
                <a:ext cx="4763" cy="3175"/>
              </a:xfrm>
              <a:custGeom>
                <a:avLst/>
                <a:gdLst>
                  <a:gd name="T0" fmla="*/ 3 w 3"/>
                  <a:gd name="T1" fmla="*/ 0 h 2"/>
                  <a:gd name="T2" fmla="*/ 0 w 3"/>
                  <a:gd name="T3" fmla="*/ 1 h 2"/>
                  <a:gd name="T4" fmla="*/ 1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1"/>
                    </a:lnTo>
                    <a:lnTo>
                      <a:pt x="1" y="2"/>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9" name="Freeform 86">
                <a:extLst>
                  <a:ext uri="{FF2B5EF4-FFF2-40B4-BE49-F238E27FC236}">
                    <a16:creationId xmlns:a16="http://schemas.microsoft.com/office/drawing/2014/main" id="{4150BD64-8CAF-4A86-A0E2-56ADD9B9E3A2}"/>
                  </a:ext>
                </a:extLst>
              </p:cNvPr>
              <p:cNvSpPr>
                <a:spLocks/>
              </p:cNvSpPr>
              <p:nvPr/>
            </p:nvSpPr>
            <p:spPr bwMode="auto">
              <a:xfrm>
                <a:off x="2760767" y="2165145"/>
                <a:ext cx="9525" cy="7937"/>
              </a:xfrm>
              <a:custGeom>
                <a:avLst/>
                <a:gdLst>
                  <a:gd name="T0" fmla="*/ 6 w 6"/>
                  <a:gd name="T1" fmla="*/ 0 h 5"/>
                  <a:gd name="T2" fmla="*/ 4 w 6"/>
                  <a:gd name="T3" fmla="*/ 0 h 5"/>
                  <a:gd name="T4" fmla="*/ 0 w 6"/>
                  <a:gd name="T5" fmla="*/ 5 h 5"/>
                  <a:gd name="T6" fmla="*/ 3 w 6"/>
                  <a:gd name="T7" fmla="*/ 5 h 5"/>
                  <a:gd name="T8" fmla="*/ 6 w 6"/>
                  <a:gd name="T9" fmla="*/ 2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lnTo>
                      <a:pt x="4" y="0"/>
                    </a:lnTo>
                    <a:lnTo>
                      <a:pt x="0" y="5"/>
                    </a:lnTo>
                    <a:lnTo>
                      <a:pt x="3" y="5"/>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0" name="Freeform 87">
                <a:extLst>
                  <a:ext uri="{FF2B5EF4-FFF2-40B4-BE49-F238E27FC236}">
                    <a16:creationId xmlns:a16="http://schemas.microsoft.com/office/drawing/2014/main" id="{A46E04FD-21CC-4FC3-9C97-7DDFE6615FCC}"/>
                  </a:ext>
                </a:extLst>
              </p:cNvPr>
              <p:cNvSpPr>
                <a:spLocks/>
              </p:cNvSpPr>
              <p:nvPr/>
            </p:nvSpPr>
            <p:spPr bwMode="auto">
              <a:xfrm>
                <a:off x="2425792" y="1455600"/>
                <a:ext cx="809656" cy="1101621"/>
              </a:xfrm>
              <a:custGeom>
                <a:avLst/>
                <a:gdLst>
                  <a:gd name="T0" fmla="*/ 542 w 657"/>
                  <a:gd name="T1" fmla="*/ 800 h 895"/>
                  <a:gd name="T2" fmla="*/ 511 w 657"/>
                  <a:gd name="T3" fmla="*/ 685 h 895"/>
                  <a:gd name="T4" fmla="*/ 648 w 657"/>
                  <a:gd name="T5" fmla="*/ 171 h 895"/>
                  <a:gd name="T6" fmla="*/ 607 w 657"/>
                  <a:gd name="T7" fmla="*/ 137 h 895"/>
                  <a:gd name="T8" fmla="*/ 578 w 657"/>
                  <a:gd name="T9" fmla="*/ 113 h 895"/>
                  <a:gd name="T10" fmla="*/ 534 w 657"/>
                  <a:gd name="T11" fmla="*/ 102 h 895"/>
                  <a:gd name="T12" fmla="*/ 518 w 657"/>
                  <a:gd name="T13" fmla="*/ 42 h 895"/>
                  <a:gd name="T14" fmla="*/ 497 w 657"/>
                  <a:gd name="T15" fmla="*/ 36 h 895"/>
                  <a:gd name="T16" fmla="*/ 504 w 657"/>
                  <a:gd name="T17" fmla="*/ 19 h 895"/>
                  <a:gd name="T18" fmla="*/ 453 w 657"/>
                  <a:gd name="T19" fmla="*/ 16 h 895"/>
                  <a:gd name="T20" fmla="*/ 409 w 657"/>
                  <a:gd name="T21" fmla="*/ 50 h 895"/>
                  <a:gd name="T22" fmla="*/ 332 w 657"/>
                  <a:gd name="T23" fmla="*/ 77 h 895"/>
                  <a:gd name="T24" fmla="*/ 261 w 657"/>
                  <a:gd name="T25" fmla="*/ 134 h 895"/>
                  <a:gd name="T26" fmla="*/ 280 w 657"/>
                  <a:gd name="T27" fmla="*/ 232 h 895"/>
                  <a:gd name="T28" fmla="*/ 273 w 657"/>
                  <a:gd name="T29" fmla="*/ 209 h 895"/>
                  <a:gd name="T30" fmla="*/ 256 w 657"/>
                  <a:gd name="T31" fmla="*/ 259 h 895"/>
                  <a:gd name="T32" fmla="*/ 234 w 657"/>
                  <a:gd name="T33" fmla="*/ 216 h 895"/>
                  <a:gd name="T34" fmla="*/ 171 w 657"/>
                  <a:gd name="T35" fmla="*/ 230 h 895"/>
                  <a:gd name="T36" fmla="*/ 172 w 657"/>
                  <a:gd name="T37" fmla="*/ 281 h 895"/>
                  <a:gd name="T38" fmla="*/ 170 w 657"/>
                  <a:gd name="T39" fmla="*/ 323 h 895"/>
                  <a:gd name="T40" fmla="*/ 227 w 657"/>
                  <a:gd name="T41" fmla="*/ 321 h 895"/>
                  <a:gd name="T42" fmla="*/ 219 w 657"/>
                  <a:gd name="T43" fmla="*/ 367 h 895"/>
                  <a:gd name="T44" fmla="*/ 137 w 657"/>
                  <a:gd name="T45" fmla="*/ 417 h 895"/>
                  <a:gd name="T46" fmla="*/ 88 w 657"/>
                  <a:gd name="T47" fmla="*/ 452 h 895"/>
                  <a:gd name="T48" fmla="*/ 90 w 657"/>
                  <a:gd name="T49" fmla="*/ 493 h 895"/>
                  <a:gd name="T50" fmla="*/ 92 w 657"/>
                  <a:gd name="T51" fmla="*/ 499 h 895"/>
                  <a:gd name="T52" fmla="*/ 87 w 657"/>
                  <a:gd name="T53" fmla="*/ 552 h 895"/>
                  <a:gd name="T54" fmla="*/ 108 w 657"/>
                  <a:gd name="T55" fmla="*/ 553 h 895"/>
                  <a:gd name="T56" fmla="*/ 100 w 657"/>
                  <a:gd name="T57" fmla="*/ 604 h 895"/>
                  <a:gd name="T58" fmla="*/ 126 w 657"/>
                  <a:gd name="T59" fmla="*/ 612 h 895"/>
                  <a:gd name="T60" fmla="*/ 155 w 657"/>
                  <a:gd name="T61" fmla="*/ 623 h 895"/>
                  <a:gd name="T62" fmla="*/ 136 w 657"/>
                  <a:gd name="T63" fmla="*/ 679 h 895"/>
                  <a:gd name="T64" fmla="*/ 91 w 657"/>
                  <a:gd name="T65" fmla="*/ 713 h 895"/>
                  <a:gd name="T66" fmla="*/ 43 w 657"/>
                  <a:gd name="T67" fmla="*/ 737 h 895"/>
                  <a:gd name="T68" fmla="*/ 4 w 657"/>
                  <a:gd name="T69" fmla="*/ 771 h 895"/>
                  <a:gd name="T70" fmla="*/ 37 w 657"/>
                  <a:gd name="T71" fmla="*/ 753 h 895"/>
                  <a:gd name="T72" fmla="*/ 68 w 657"/>
                  <a:gd name="T73" fmla="*/ 748 h 895"/>
                  <a:gd name="T74" fmla="*/ 96 w 657"/>
                  <a:gd name="T75" fmla="*/ 744 h 895"/>
                  <a:gd name="T76" fmla="*/ 127 w 657"/>
                  <a:gd name="T77" fmla="*/ 716 h 895"/>
                  <a:gd name="T78" fmla="*/ 161 w 657"/>
                  <a:gd name="T79" fmla="*/ 690 h 895"/>
                  <a:gd name="T80" fmla="*/ 201 w 657"/>
                  <a:gd name="T81" fmla="*/ 670 h 895"/>
                  <a:gd name="T82" fmla="*/ 226 w 657"/>
                  <a:gd name="T83" fmla="*/ 627 h 895"/>
                  <a:gd name="T84" fmla="*/ 251 w 657"/>
                  <a:gd name="T85" fmla="*/ 599 h 895"/>
                  <a:gd name="T86" fmla="*/ 309 w 657"/>
                  <a:gd name="T87" fmla="*/ 547 h 895"/>
                  <a:gd name="T88" fmla="*/ 316 w 657"/>
                  <a:gd name="T89" fmla="*/ 570 h 895"/>
                  <a:gd name="T90" fmla="*/ 275 w 657"/>
                  <a:gd name="T91" fmla="*/ 623 h 895"/>
                  <a:gd name="T92" fmla="*/ 283 w 657"/>
                  <a:gd name="T93" fmla="*/ 623 h 895"/>
                  <a:gd name="T94" fmla="*/ 318 w 657"/>
                  <a:gd name="T95" fmla="*/ 614 h 895"/>
                  <a:gd name="T96" fmla="*/ 338 w 657"/>
                  <a:gd name="T97" fmla="*/ 584 h 895"/>
                  <a:gd name="T98" fmla="*/ 363 w 657"/>
                  <a:gd name="T99" fmla="*/ 579 h 895"/>
                  <a:gd name="T100" fmla="*/ 374 w 657"/>
                  <a:gd name="T101" fmla="*/ 591 h 895"/>
                  <a:gd name="T102" fmla="*/ 399 w 657"/>
                  <a:gd name="T103" fmla="*/ 617 h 895"/>
                  <a:gd name="T104" fmla="*/ 430 w 657"/>
                  <a:gd name="T105" fmla="*/ 644 h 895"/>
                  <a:gd name="T106" fmla="*/ 464 w 657"/>
                  <a:gd name="T107" fmla="*/ 668 h 895"/>
                  <a:gd name="T108" fmla="*/ 472 w 657"/>
                  <a:gd name="T109" fmla="*/ 699 h 895"/>
                  <a:gd name="T110" fmla="*/ 492 w 657"/>
                  <a:gd name="T111" fmla="*/ 727 h 895"/>
                  <a:gd name="T112" fmla="*/ 502 w 657"/>
                  <a:gd name="T113" fmla="*/ 728 h 895"/>
                  <a:gd name="T114" fmla="*/ 526 w 657"/>
                  <a:gd name="T115" fmla="*/ 697 h 895"/>
                  <a:gd name="T116" fmla="*/ 535 w 657"/>
                  <a:gd name="T117" fmla="*/ 765 h 895"/>
                  <a:gd name="T118" fmla="*/ 532 w 657"/>
                  <a:gd name="T119" fmla="*/ 804 h 895"/>
                  <a:gd name="T120" fmla="*/ 540 w 657"/>
                  <a:gd name="T121" fmla="*/ 842 h 895"/>
                  <a:gd name="T122" fmla="*/ 550 w 657"/>
                  <a:gd name="T123" fmla="*/ 88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895">
                    <a:moveTo>
                      <a:pt x="562" y="848"/>
                    </a:moveTo>
                    <a:cubicBezTo>
                      <a:pt x="560" y="846"/>
                      <a:pt x="560" y="846"/>
                      <a:pt x="560" y="846"/>
                    </a:cubicBezTo>
                    <a:cubicBezTo>
                      <a:pt x="560" y="842"/>
                      <a:pt x="560" y="842"/>
                      <a:pt x="560" y="842"/>
                    </a:cubicBezTo>
                    <a:cubicBezTo>
                      <a:pt x="558" y="838"/>
                      <a:pt x="558" y="838"/>
                      <a:pt x="558" y="838"/>
                    </a:cubicBezTo>
                    <a:cubicBezTo>
                      <a:pt x="554" y="835"/>
                      <a:pt x="554" y="835"/>
                      <a:pt x="554" y="835"/>
                    </a:cubicBezTo>
                    <a:cubicBezTo>
                      <a:pt x="552" y="832"/>
                      <a:pt x="552" y="832"/>
                      <a:pt x="552" y="832"/>
                    </a:cubicBezTo>
                    <a:cubicBezTo>
                      <a:pt x="551" y="830"/>
                      <a:pt x="551" y="830"/>
                      <a:pt x="551" y="830"/>
                    </a:cubicBezTo>
                    <a:cubicBezTo>
                      <a:pt x="547" y="824"/>
                      <a:pt x="547" y="824"/>
                      <a:pt x="547" y="824"/>
                    </a:cubicBezTo>
                    <a:cubicBezTo>
                      <a:pt x="545" y="823"/>
                      <a:pt x="545" y="823"/>
                      <a:pt x="545" y="823"/>
                    </a:cubicBezTo>
                    <a:cubicBezTo>
                      <a:pt x="542" y="823"/>
                      <a:pt x="542" y="823"/>
                      <a:pt x="542" y="823"/>
                    </a:cubicBezTo>
                    <a:cubicBezTo>
                      <a:pt x="542" y="821"/>
                      <a:pt x="542" y="821"/>
                      <a:pt x="542" y="821"/>
                    </a:cubicBezTo>
                    <a:cubicBezTo>
                      <a:pt x="543" y="819"/>
                      <a:pt x="543" y="819"/>
                      <a:pt x="543" y="819"/>
                    </a:cubicBezTo>
                    <a:cubicBezTo>
                      <a:pt x="542" y="816"/>
                      <a:pt x="542" y="816"/>
                      <a:pt x="542" y="816"/>
                    </a:cubicBezTo>
                    <a:cubicBezTo>
                      <a:pt x="541" y="814"/>
                      <a:pt x="541" y="814"/>
                      <a:pt x="541" y="814"/>
                    </a:cubicBezTo>
                    <a:cubicBezTo>
                      <a:pt x="540" y="812"/>
                      <a:pt x="540" y="812"/>
                      <a:pt x="540" y="812"/>
                    </a:cubicBezTo>
                    <a:cubicBezTo>
                      <a:pt x="542" y="809"/>
                      <a:pt x="542" y="809"/>
                      <a:pt x="542" y="809"/>
                    </a:cubicBezTo>
                    <a:cubicBezTo>
                      <a:pt x="543" y="809"/>
                      <a:pt x="543" y="809"/>
                      <a:pt x="543" y="809"/>
                    </a:cubicBezTo>
                    <a:cubicBezTo>
                      <a:pt x="543" y="807"/>
                      <a:pt x="543" y="807"/>
                      <a:pt x="543" y="807"/>
                    </a:cubicBezTo>
                    <a:cubicBezTo>
                      <a:pt x="541" y="805"/>
                      <a:pt x="541" y="805"/>
                      <a:pt x="541" y="805"/>
                    </a:cubicBezTo>
                    <a:cubicBezTo>
                      <a:pt x="539" y="805"/>
                      <a:pt x="539" y="805"/>
                      <a:pt x="539" y="805"/>
                    </a:cubicBezTo>
                    <a:cubicBezTo>
                      <a:pt x="539" y="803"/>
                      <a:pt x="539" y="803"/>
                      <a:pt x="539" y="803"/>
                    </a:cubicBezTo>
                    <a:cubicBezTo>
                      <a:pt x="542" y="800"/>
                      <a:pt x="542" y="800"/>
                      <a:pt x="542" y="800"/>
                    </a:cubicBezTo>
                    <a:cubicBezTo>
                      <a:pt x="541" y="784"/>
                      <a:pt x="541" y="784"/>
                      <a:pt x="541" y="784"/>
                    </a:cubicBezTo>
                    <a:cubicBezTo>
                      <a:pt x="541" y="769"/>
                      <a:pt x="541" y="769"/>
                      <a:pt x="541" y="769"/>
                    </a:cubicBezTo>
                    <a:cubicBezTo>
                      <a:pt x="543" y="756"/>
                      <a:pt x="543" y="756"/>
                      <a:pt x="543" y="756"/>
                    </a:cubicBezTo>
                    <a:cubicBezTo>
                      <a:pt x="541" y="752"/>
                      <a:pt x="541" y="752"/>
                      <a:pt x="541" y="752"/>
                    </a:cubicBezTo>
                    <a:cubicBezTo>
                      <a:pt x="541" y="748"/>
                      <a:pt x="541" y="748"/>
                      <a:pt x="541" y="748"/>
                    </a:cubicBezTo>
                    <a:cubicBezTo>
                      <a:pt x="543" y="744"/>
                      <a:pt x="543" y="744"/>
                      <a:pt x="543" y="744"/>
                    </a:cubicBezTo>
                    <a:cubicBezTo>
                      <a:pt x="542" y="740"/>
                      <a:pt x="542" y="740"/>
                      <a:pt x="542" y="740"/>
                    </a:cubicBezTo>
                    <a:cubicBezTo>
                      <a:pt x="541" y="737"/>
                      <a:pt x="541" y="737"/>
                      <a:pt x="541" y="737"/>
                    </a:cubicBezTo>
                    <a:cubicBezTo>
                      <a:pt x="540" y="729"/>
                      <a:pt x="540" y="729"/>
                      <a:pt x="540" y="729"/>
                    </a:cubicBezTo>
                    <a:cubicBezTo>
                      <a:pt x="536" y="724"/>
                      <a:pt x="536" y="724"/>
                      <a:pt x="536" y="724"/>
                    </a:cubicBezTo>
                    <a:cubicBezTo>
                      <a:pt x="535" y="715"/>
                      <a:pt x="535" y="715"/>
                      <a:pt x="535" y="715"/>
                    </a:cubicBezTo>
                    <a:cubicBezTo>
                      <a:pt x="535" y="712"/>
                      <a:pt x="535" y="712"/>
                      <a:pt x="535" y="712"/>
                    </a:cubicBezTo>
                    <a:cubicBezTo>
                      <a:pt x="532" y="699"/>
                      <a:pt x="532" y="699"/>
                      <a:pt x="532" y="699"/>
                    </a:cubicBezTo>
                    <a:cubicBezTo>
                      <a:pt x="532" y="696"/>
                      <a:pt x="532" y="696"/>
                      <a:pt x="532" y="696"/>
                    </a:cubicBezTo>
                    <a:cubicBezTo>
                      <a:pt x="535" y="690"/>
                      <a:pt x="535" y="690"/>
                      <a:pt x="535" y="690"/>
                    </a:cubicBezTo>
                    <a:cubicBezTo>
                      <a:pt x="534" y="687"/>
                      <a:pt x="534" y="687"/>
                      <a:pt x="534" y="687"/>
                    </a:cubicBezTo>
                    <a:cubicBezTo>
                      <a:pt x="534" y="683"/>
                      <a:pt x="534" y="683"/>
                      <a:pt x="534" y="683"/>
                    </a:cubicBezTo>
                    <a:cubicBezTo>
                      <a:pt x="530" y="679"/>
                      <a:pt x="530" y="679"/>
                      <a:pt x="530" y="679"/>
                    </a:cubicBezTo>
                    <a:cubicBezTo>
                      <a:pt x="525" y="680"/>
                      <a:pt x="525" y="680"/>
                      <a:pt x="525" y="680"/>
                    </a:cubicBezTo>
                    <a:cubicBezTo>
                      <a:pt x="519" y="682"/>
                      <a:pt x="519" y="682"/>
                      <a:pt x="519" y="682"/>
                    </a:cubicBezTo>
                    <a:cubicBezTo>
                      <a:pt x="517" y="683"/>
                      <a:pt x="517" y="683"/>
                      <a:pt x="517" y="683"/>
                    </a:cubicBezTo>
                    <a:cubicBezTo>
                      <a:pt x="511" y="685"/>
                      <a:pt x="511" y="685"/>
                      <a:pt x="511" y="685"/>
                    </a:cubicBezTo>
                    <a:cubicBezTo>
                      <a:pt x="506" y="690"/>
                      <a:pt x="506" y="690"/>
                      <a:pt x="506" y="690"/>
                    </a:cubicBezTo>
                    <a:cubicBezTo>
                      <a:pt x="501" y="700"/>
                      <a:pt x="501" y="700"/>
                      <a:pt x="501" y="700"/>
                    </a:cubicBezTo>
                    <a:cubicBezTo>
                      <a:pt x="497" y="702"/>
                      <a:pt x="497" y="702"/>
                      <a:pt x="497" y="702"/>
                    </a:cubicBezTo>
                    <a:cubicBezTo>
                      <a:pt x="491" y="703"/>
                      <a:pt x="491" y="703"/>
                      <a:pt x="491" y="703"/>
                    </a:cubicBezTo>
                    <a:cubicBezTo>
                      <a:pt x="484" y="705"/>
                      <a:pt x="484" y="705"/>
                      <a:pt x="484" y="705"/>
                    </a:cubicBezTo>
                    <a:cubicBezTo>
                      <a:pt x="483" y="705"/>
                      <a:pt x="483" y="705"/>
                      <a:pt x="483" y="705"/>
                    </a:cubicBezTo>
                    <a:cubicBezTo>
                      <a:pt x="483" y="702"/>
                      <a:pt x="483" y="702"/>
                      <a:pt x="483" y="702"/>
                    </a:cubicBezTo>
                    <a:cubicBezTo>
                      <a:pt x="486" y="696"/>
                      <a:pt x="486" y="696"/>
                      <a:pt x="486" y="696"/>
                    </a:cubicBezTo>
                    <a:cubicBezTo>
                      <a:pt x="484" y="690"/>
                      <a:pt x="484" y="690"/>
                      <a:pt x="484" y="690"/>
                    </a:cubicBezTo>
                    <a:cubicBezTo>
                      <a:pt x="479" y="665"/>
                      <a:pt x="479" y="665"/>
                      <a:pt x="479" y="665"/>
                    </a:cubicBezTo>
                    <a:cubicBezTo>
                      <a:pt x="476" y="654"/>
                      <a:pt x="476" y="654"/>
                      <a:pt x="476" y="654"/>
                    </a:cubicBezTo>
                    <a:cubicBezTo>
                      <a:pt x="474" y="648"/>
                      <a:pt x="474" y="648"/>
                      <a:pt x="474" y="648"/>
                    </a:cubicBezTo>
                    <a:cubicBezTo>
                      <a:pt x="478" y="639"/>
                      <a:pt x="478" y="639"/>
                      <a:pt x="478" y="639"/>
                    </a:cubicBezTo>
                    <a:cubicBezTo>
                      <a:pt x="469" y="637"/>
                      <a:pt x="469" y="637"/>
                      <a:pt x="469" y="637"/>
                    </a:cubicBezTo>
                    <a:cubicBezTo>
                      <a:pt x="462" y="642"/>
                      <a:pt x="462" y="642"/>
                      <a:pt x="462" y="642"/>
                    </a:cubicBezTo>
                    <a:cubicBezTo>
                      <a:pt x="458" y="639"/>
                      <a:pt x="458" y="639"/>
                      <a:pt x="458" y="639"/>
                    </a:cubicBezTo>
                    <a:cubicBezTo>
                      <a:pt x="446" y="639"/>
                      <a:pt x="446" y="639"/>
                      <a:pt x="446" y="639"/>
                    </a:cubicBezTo>
                    <a:cubicBezTo>
                      <a:pt x="657" y="177"/>
                      <a:pt x="657" y="177"/>
                      <a:pt x="657" y="177"/>
                    </a:cubicBezTo>
                    <a:cubicBezTo>
                      <a:pt x="657" y="175"/>
                      <a:pt x="657" y="175"/>
                      <a:pt x="657" y="175"/>
                    </a:cubicBezTo>
                    <a:cubicBezTo>
                      <a:pt x="653" y="173"/>
                      <a:pt x="653" y="173"/>
                      <a:pt x="653" y="173"/>
                    </a:cubicBezTo>
                    <a:cubicBezTo>
                      <a:pt x="650" y="174"/>
                      <a:pt x="650" y="174"/>
                      <a:pt x="650" y="174"/>
                    </a:cubicBezTo>
                    <a:cubicBezTo>
                      <a:pt x="648" y="171"/>
                      <a:pt x="648" y="171"/>
                      <a:pt x="648" y="171"/>
                    </a:cubicBezTo>
                    <a:cubicBezTo>
                      <a:pt x="647" y="163"/>
                      <a:pt x="647" y="163"/>
                      <a:pt x="647" y="163"/>
                    </a:cubicBezTo>
                    <a:cubicBezTo>
                      <a:pt x="645" y="158"/>
                      <a:pt x="645" y="158"/>
                      <a:pt x="645" y="158"/>
                    </a:cubicBezTo>
                    <a:cubicBezTo>
                      <a:pt x="642" y="156"/>
                      <a:pt x="642" y="156"/>
                      <a:pt x="642" y="156"/>
                    </a:cubicBezTo>
                    <a:cubicBezTo>
                      <a:pt x="642" y="152"/>
                      <a:pt x="642" y="152"/>
                      <a:pt x="642" y="152"/>
                    </a:cubicBezTo>
                    <a:cubicBezTo>
                      <a:pt x="639" y="146"/>
                      <a:pt x="639" y="146"/>
                      <a:pt x="639" y="146"/>
                    </a:cubicBezTo>
                    <a:cubicBezTo>
                      <a:pt x="638" y="144"/>
                      <a:pt x="638" y="144"/>
                      <a:pt x="638" y="144"/>
                    </a:cubicBezTo>
                    <a:cubicBezTo>
                      <a:pt x="631" y="144"/>
                      <a:pt x="631" y="144"/>
                      <a:pt x="631" y="144"/>
                    </a:cubicBezTo>
                    <a:cubicBezTo>
                      <a:pt x="630" y="145"/>
                      <a:pt x="630" y="145"/>
                      <a:pt x="630" y="145"/>
                    </a:cubicBezTo>
                    <a:cubicBezTo>
                      <a:pt x="625" y="144"/>
                      <a:pt x="625" y="144"/>
                      <a:pt x="625" y="144"/>
                    </a:cubicBezTo>
                    <a:cubicBezTo>
                      <a:pt x="620" y="146"/>
                      <a:pt x="620" y="146"/>
                      <a:pt x="620" y="146"/>
                    </a:cubicBezTo>
                    <a:cubicBezTo>
                      <a:pt x="618" y="144"/>
                      <a:pt x="618" y="144"/>
                      <a:pt x="618" y="144"/>
                    </a:cubicBezTo>
                    <a:cubicBezTo>
                      <a:pt x="617" y="144"/>
                      <a:pt x="617" y="144"/>
                      <a:pt x="617" y="144"/>
                    </a:cubicBezTo>
                    <a:cubicBezTo>
                      <a:pt x="615" y="143"/>
                      <a:pt x="615" y="143"/>
                      <a:pt x="615" y="143"/>
                    </a:cubicBezTo>
                    <a:cubicBezTo>
                      <a:pt x="614" y="144"/>
                      <a:pt x="614" y="144"/>
                      <a:pt x="614" y="144"/>
                    </a:cubicBezTo>
                    <a:cubicBezTo>
                      <a:pt x="612" y="144"/>
                      <a:pt x="612" y="144"/>
                      <a:pt x="612" y="144"/>
                    </a:cubicBezTo>
                    <a:cubicBezTo>
                      <a:pt x="612" y="143"/>
                      <a:pt x="612" y="143"/>
                      <a:pt x="612" y="143"/>
                    </a:cubicBezTo>
                    <a:cubicBezTo>
                      <a:pt x="613" y="142"/>
                      <a:pt x="613" y="142"/>
                      <a:pt x="613" y="142"/>
                    </a:cubicBezTo>
                    <a:cubicBezTo>
                      <a:pt x="614" y="140"/>
                      <a:pt x="614" y="140"/>
                      <a:pt x="614" y="140"/>
                    </a:cubicBezTo>
                    <a:cubicBezTo>
                      <a:pt x="611" y="138"/>
                      <a:pt x="611" y="138"/>
                      <a:pt x="611" y="138"/>
                    </a:cubicBezTo>
                    <a:cubicBezTo>
                      <a:pt x="609" y="139"/>
                      <a:pt x="609" y="139"/>
                      <a:pt x="609" y="139"/>
                    </a:cubicBezTo>
                    <a:cubicBezTo>
                      <a:pt x="606" y="138"/>
                      <a:pt x="606" y="138"/>
                      <a:pt x="606" y="138"/>
                    </a:cubicBezTo>
                    <a:cubicBezTo>
                      <a:pt x="607" y="137"/>
                      <a:pt x="607" y="137"/>
                      <a:pt x="607" y="137"/>
                    </a:cubicBezTo>
                    <a:cubicBezTo>
                      <a:pt x="608" y="135"/>
                      <a:pt x="608" y="135"/>
                      <a:pt x="608" y="135"/>
                    </a:cubicBezTo>
                    <a:cubicBezTo>
                      <a:pt x="607" y="134"/>
                      <a:pt x="607" y="134"/>
                      <a:pt x="607" y="134"/>
                    </a:cubicBezTo>
                    <a:cubicBezTo>
                      <a:pt x="605" y="134"/>
                      <a:pt x="605" y="134"/>
                      <a:pt x="605" y="134"/>
                    </a:cubicBezTo>
                    <a:cubicBezTo>
                      <a:pt x="602" y="133"/>
                      <a:pt x="602" y="133"/>
                      <a:pt x="602" y="133"/>
                    </a:cubicBezTo>
                    <a:cubicBezTo>
                      <a:pt x="602" y="131"/>
                      <a:pt x="602" y="131"/>
                      <a:pt x="602" y="131"/>
                    </a:cubicBezTo>
                    <a:cubicBezTo>
                      <a:pt x="600" y="128"/>
                      <a:pt x="600" y="128"/>
                      <a:pt x="600" y="128"/>
                    </a:cubicBezTo>
                    <a:cubicBezTo>
                      <a:pt x="594" y="123"/>
                      <a:pt x="594" y="123"/>
                      <a:pt x="594" y="123"/>
                    </a:cubicBezTo>
                    <a:cubicBezTo>
                      <a:pt x="593" y="124"/>
                      <a:pt x="593" y="124"/>
                      <a:pt x="593" y="124"/>
                    </a:cubicBezTo>
                    <a:cubicBezTo>
                      <a:pt x="592" y="122"/>
                      <a:pt x="592" y="122"/>
                      <a:pt x="592" y="122"/>
                    </a:cubicBezTo>
                    <a:cubicBezTo>
                      <a:pt x="590" y="122"/>
                      <a:pt x="590" y="122"/>
                      <a:pt x="590" y="122"/>
                    </a:cubicBezTo>
                    <a:cubicBezTo>
                      <a:pt x="588" y="124"/>
                      <a:pt x="588" y="124"/>
                      <a:pt x="588" y="124"/>
                    </a:cubicBezTo>
                    <a:cubicBezTo>
                      <a:pt x="589" y="123"/>
                      <a:pt x="589" y="123"/>
                      <a:pt x="589" y="123"/>
                    </a:cubicBezTo>
                    <a:cubicBezTo>
                      <a:pt x="588" y="121"/>
                      <a:pt x="588" y="121"/>
                      <a:pt x="588" y="121"/>
                    </a:cubicBezTo>
                    <a:cubicBezTo>
                      <a:pt x="586" y="119"/>
                      <a:pt x="586" y="119"/>
                      <a:pt x="586" y="119"/>
                    </a:cubicBezTo>
                    <a:cubicBezTo>
                      <a:pt x="584" y="123"/>
                      <a:pt x="584" y="123"/>
                      <a:pt x="584" y="123"/>
                    </a:cubicBezTo>
                    <a:cubicBezTo>
                      <a:pt x="582" y="122"/>
                      <a:pt x="582" y="122"/>
                      <a:pt x="582" y="122"/>
                    </a:cubicBezTo>
                    <a:cubicBezTo>
                      <a:pt x="582" y="119"/>
                      <a:pt x="582" y="119"/>
                      <a:pt x="582" y="119"/>
                    </a:cubicBezTo>
                    <a:cubicBezTo>
                      <a:pt x="583" y="118"/>
                      <a:pt x="583" y="118"/>
                      <a:pt x="583" y="118"/>
                    </a:cubicBezTo>
                    <a:cubicBezTo>
                      <a:pt x="582" y="116"/>
                      <a:pt x="582" y="116"/>
                      <a:pt x="582" y="116"/>
                    </a:cubicBezTo>
                    <a:cubicBezTo>
                      <a:pt x="579" y="115"/>
                      <a:pt x="579" y="115"/>
                      <a:pt x="579" y="115"/>
                    </a:cubicBezTo>
                    <a:cubicBezTo>
                      <a:pt x="577" y="115"/>
                      <a:pt x="577" y="115"/>
                      <a:pt x="577" y="115"/>
                    </a:cubicBezTo>
                    <a:cubicBezTo>
                      <a:pt x="578" y="113"/>
                      <a:pt x="578" y="113"/>
                      <a:pt x="578" y="113"/>
                    </a:cubicBezTo>
                    <a:cubicBezTo>
                      <a:pt x="577" y="112"/>
                      <a:pt x="577" y="112"/>
                      <a:pt x="577" y="112"/>
                    </a:cubicBezTo>
                    <a:cubicBezTo>
                      <a:pt x="574" y="109"/>
                      <a:pt x="574" y="109"/>
                      <a:pt x="574" y="109"/>
                    </a:cubicBezTo>
                    <a:cubicBezTo>
                      <a:pt x="572" y="106"/>
                      <a:pt x="572" y="106"/>
                      <a:pt x="572" y="106"/>
                    </a:cubicBezTo>
                    <a:cubicBezTo>
                      <a:pt x="572" y="104"/>
                      <a:pt x="572" y="104"/>
                      <a:pt x="572" y="104"/>
                    </a:cubicBezTo>
                    <a:cubicBezTo>
                      <a:pt x="571" y="103"/>
                      <a:pt x="571" y="103"/>
                      <a:pt x="571" y="103"/>
                    </a:cubicBezTo>
                    <a:cubicBezTo>
                      <a:pt x="569" y="102"/>
                      <a:pt x="569" y="102"/>
                      <a:pt x="569" y="102"/>
                    </a:cubicBezTo>
                    <a:cubicBezTo>
                      <a:pt x="567" y="104"/>
                      <a:pt x="567" y="104"/>
                      <a:pt x="567" y="104"/>
                    </a:cubicBezTo>
                    <a:cubicBezTo>
                      <a:pt x="560" y="112"/>
                      <a:pt x="560" y="112"/>
                      <a:pt x="560" y="112"/>
                    </a:cubicBezTo>
                    <a:cubicBezTo>
                      <a:pt x="553" y="116"/>
                      <a:pt x="553" y="116"/>
                      <a:pt x="553" y="116"/>
                    </a:cubicBezTo>
                    <a:cubicBezTo>
                      <a:pt x="559" y="111"/>
                      <a:pt x="559" y="111"/>
                      <a:pt x="559" y="111"/>
                    </a:cubicBezTo>
                    <a:cubicBezTo>
                      <a:pt x="563" y="103"/>
                      <a:pt x="563" y="103"/>
                      <a:pt x="563" y="103"/>
                    </a:cubicBezTo>
                    <a:cubicBezTo>
                      <a:pt x="567" y="98"/>
                      <a:pt x="567" y="98"/>
                      <a:pt x="567" y="98"/>
                    </a:cubicBezTo>
                    <a:cubicBezTo>
                      <a:pt x="568" y="93"/>
                      <a:pt x="568" y="93"/>
                      <a:pt x="568" y="93"/>
                    </a:cubicBezTo>
                    <a:cubicBezTo>
                      <a:pt x="566" y="91"/>
                      <a:pt x="566" y="91"/>
                      <a:pt x="566" y="91"/>
                    </a:cubicBezTo>
                    <a:cubicBezTo>
                      <a:pt x="561" y="87"/>
                      <a:pt x="561" y="87"/>
                      <a:pt x="561" y="87"/>
                    </a:cubicBezTo>
                    <a:cubicBezTo>
                      <a:pt x="557" y="87"/>
                      <a:pt x="557" y="87"/>
                      <a:pt x="557" y="87"/>
                    </a:cubicBezTo>
                    <a:cubicBezTo>
                      <a:pt x="552" y="89"/>
                      <a:pt x="552" y="89"/>
                      <a:pt x="552" y="89"/>
                    </a:cubicBezTo>
                    <a:cubicBezTo>
                      <a:pt x="549" y="89"/>
                      <a:pt x="549" y="89"/>
                      <a:pt x="549" y="89"/>
                    </a:cubicBezTo>
                    <a:cubicBezTo>
                      <a:pt x="548" y="90"/>
                      <a:pt x="548" y="90"/>
                      <a:pt x="548" y="90"/>
                    </a:cubicBezTo>
                    <a:cubicBezTo>
                      <a:pt x="543" y="91"/>
                      <a:pt x="543" y="91"/>
                      <a:pt x="543" y="91"/>
                    </a:cubicBezTo>
                    <a:cubicBezTo>
                      <a:pt x="538" y="98"/>
                      <a:pt x="538" y="98"/>
                      <a:pt x="538" y="98"/>
                    </a:cubicBezTo>
                    <a:cubicBezTo>
                      <a:pt x="534" y="102"/>
                      <a:pt x="534" y="102"/>
                      <a:pt x="534" y="102"/>
                    </a:cubicBezTo>
                    <a:cubicBezTo>
                      <a:pt x="537" y="97"/>
                      <a:pt x="537" y="97"/>
                      <a:pt x="537" y="97"/>
                    </a:cubicBezTo>
                    <a:cubicBezTo>
                      <a:pt x="536" y="91"/>
                      <a:pt x="536" y="91"/>
                      <a:pt x="536" y="91"/>
                    </a:cubicBezTo>
                    <a:cubicBezTo>
                      <a:pt x="537" y="86"/>
                      <a:pt x="537" y="86"/>
                      <a:pt x="537" y="86"/>
                    </a:cubicBezTo>
                    <a:cubicBezTo>
                      <a:pt x="537" y="82"/>
                      <a:pt x="537" y="82"/>
                      <a:pt x="537" y="82"/>
                    </a:cubicBezTo>
                    <a:cubicBezTo>
                      <a:pt x="531" y="78"/>
                      <a:pt x="531" y="78"/>
                      <a:pt x="531" y="78"/>
                    </a:cubicBezTo>
                    <a:cubicBezTo>
                      <a:pt x="531" y="76"/>
                      <a:pt x="531" y="76"/>
                      <a:pt x="531" y="76"/>
                    </a:cubicBezTo>
                    <a:cubicBezTo>
                      <a:pt x="535" y="75"/>
                      <a:pt x="535" y="75"/>
                      <a:pt x="535" y="75"/>
                    </a:cubicBezTo>
                    <a:cubicBezTo>
                      <a:pt x="538" y="75"/>
                      <a:pt x="538" y="75"/>
                      <a:pt x="538" y="75"/>
                    </a:cubicBezTo>
                    <a:cubicBezTo>
                      <a:pt x="537" y="73"/>
                      <a:pt x="537" y="73"/>
                      <a:pt x="537" y="73"/>
                    </a:cubicBezTo>
                    <a:cubicBezTo>
                      <a:pt x="528" y="67"/>
                      <a:pt x="528" y="67"/>
                      <a:pt x="528" y="67"/>
                    </a:cubicBezTo>
                    <a:cubicBezTo>
                      <a:pt x="528" y="64"/>
                      <a:pt x="528" y="64"/>
                      <a:pt x="528" y="64"/>
                    </a:cubicBezTo>
                    <a:cubicBezTo>
                      <a:pt x="529" y="61"/>
                      <a:pt x="529" y="61"/>
                      <a:pt x="529" y="61"/>
                    </a:cubicBezTo>
                    <a:cubicBezTo>
                      <a:pt x="534" y="58"/>
                      <a:pt x="534" y="58"/>
                      <a:pt x="534" y="58"/>
                    </a:cubicBezTo>
                    <a:cubicBezTo>
                      <a:pt x="537" y="55"/>
                      <a:pt x="537" y="55"/>
                      <a:pt x="537" y="55"/>
                    </a:cubicBezTo>
                    <a:cubicBezTo>
                      <a:pt x="535" y="52"/>
                      <a:pt x="535" y="52"/>
                      <a:pt x="535" y="52"/>
                    </a:cubicBezTo>
                    <a:cubicBezTo>
                      <a:pt x="533" y="48"/>
                      <a:pt x="533" y="48"/>
                      <a:pt x="533" y="48"/>
                    </a:cubicBezTo>
                    <a:cubicBezTo>
                      <a:pt x="531" y="47"/>
                      <a:pt x="531" y="47"/>
                      <a:pt x="531" y="47"/>
                    </a:cubicBezTo>
                    <a:cubicBezTo>
                      <a:pt x="529" y="49"/>
                      <a:pt x="529" y="49"/>
                      <a:pt x="529" y="49"/>
                    </a:cubicBezTo>
                    <a:cubicBezTo>
                      <a:pt x="528" y="46"/>
                      <a:pt x="528" y="46"/>
                      <a:pt x="528" y="46"/>
                    </a:cubicBezTo>
                    <a:cubicBezTo>
                      <a:pt x="525" y="44"/>
                      <a:pt x="525" y="44"/>
                      <a:pt x="525" y="44"/>
                    </a:cubicBezTo>
                    <a:cubicBezTo>
                      <a:pt x="522" y="44"/>
                      <a:pt x="522" y="44"/>
                      <a:pt x="522" y="44"/>
                    </a:cubicBezTo>
                    <a:cubicBezTo>
                      <a:pt x="518" y="42"/>
                      <a:pt x="518" y="42"/>
                      <a:pt x="518" y="42"/>
                    </a:cubicBezTo>
                    <a:cubicBezTo>
                      <a:pt x="516" y="42"/>
                      <a:pt x="516" y="42"/>
                      <a:pt x="516" y="42"/>
                    </a:cubicBezTo>
                    <a:cubicBezTo>
                      <a:pt x="513" y="43"/>
                      <a:pt x="513" y="43"/>
                      <a:pt x="513" y="43"/>
                    </a:cubicBezTo>
                    <a:cubicBezTo>
                      <a:pt x="509" y="43"/>
                      <a:pt x="509" y="43"/>
                      <a:pt x="509" y="43"/>
                    </a:cubicBezTo>
                    <a:cubicBezTo>
                      <a:pt x="507" y="46"/>
                      <a:pt x="507" y="46"/>
                      <a:pt x="507" y="46"/>
                    </a:cubicBezTo>
                    <a:cubicBezTo>
                      <a:pt x="507" y="48"/>
                      <a:pt x="507" y="48"/>
                      <a:pt x="507" y="48"/>
                    </a:cubicBezTo>
                    <a:cubicBezTo>
                      <a:pt x="505" y="44"/>
                      <a:pt x="505" y="44"/>
                      <a:pt x="505" y="44"/>
                    </a:cubicBezTo>
                    <a:cubicBezTo>
                      <a:pt x="506" y="41"/>
                      <a:pt x="506" y="41"/>
                      <a:pt x="506" y="41"/>
                    </a:cubicBezTo>
                    <a:cubicBezTo>
                      <a:pt x="508" y="40"/>
                      <a:pt x="508" y="40"/>
                      <a:pt x="508" y="40"/>
                    </a:cubicBezTo>
                    <a:cubicBezTo>
                      <a:pt x="507" y="36"/>
                      <a:pt x="507" y="36"/>
                      <a:pt x="507" y="36"/>
                    </a:cubicBezTo>
                    <a:cubicBezTo>
                      <a:pt x="509" y="33"/>
                      <a:pt x="509" y="33"/>
                      <a:pt x="509" y="33"/>
                    </a:cubicBezTo>
                    <a:cubicBezTo>
                      <a:pt x="511" y="32"/>
                      <a:pt x="511" y="32"/>
                      <a:pt x="511" y="32"/>
                    </a:cubicBezTo>
                    <a:cubicBezTo>
                      <a:pt x="511" y="28"/>
                      <a:pt x="511" y="28"/>
                      <a:pt x="511" y="28"/>
                    </a:cubicBezTo>
                    <a:cubicBezTo>
                      <a:pt x="512" y="24"/>
                      <a:pt x="512" y="24"/>
                      <a:pt x="512" y="24"/>
                    </a:cubicBezTo>
                    <a:cubicBezTo>
                      <a:pt x="511" y="21"/>
                      <a:pt x="511" y="21"/>
                      <a:pt x="511" y="21"/>
                    </a:cubicBezTo>
                    <a:cubicBezTo>
                      <a:pt x="510" y="21"/>
                      <a:pt x="510" y="21"/>
                      <a:pt x="510" y="21"/>
                    </a:cubicBezTo>
                    <a:cubicBezTo>
                      <a:pt x="505" y="26"/>
                      <a:pt x="505" y="26"/>
                      <a:pt x="505" y="26"/>
                    </a:cubicBezTo>
                    <a:cubicBezTo>
                      <a:pt x="504" y="30"/>
                      <a:pt x="504" y="30"/>
                      <a:pt x="504" y="30"/>
                    </a:cubicBezTo>
                    <a:cubicBezTo>
                      <a:pt x="504" y="30"/>
                      <a:pt x="504" y="30"/>
                      <a:pt x="504" y="30"/>
                    </a:cubicBezTo>
                    <a:cubicBezTo>
                      <a:pt x="501" y="28"/>
                      <a:pt x="501" y="28"/>
                      <a:pt x="501" y="28"/>
                    </a:cubicBezTo>
                    <a:cubicBezTo>
                      <a:pt x="497" y="30"/>
                      <a:pt x="497" y="30"/>
                      <a:pt x="497" y="30"/>
                    </a:cubicBezTo>
                    <a:cubicBezTo>
                      <a:pt x="497" y="32"/>
                      <a:pt x="497" y="32"/>
                      <a:pt x="497" y="32"/>
                    </a:cubicBezTo>
                    <a:cubicBezTo>
                      <a:pt x="497" y="36"/>
                      <a:pt x="497" y="36"/>
                      <a:pt x="497" y="36"/>
                    </a:cubicBezTo>
                    <a:cubicBezTo>
                      <a:pt x="495" y="39"/>
                      <a:pt x="495" y="39"/>
                      <a:pt x="495" y="39"/>
                    </a:cubicBezTo>
                    <a:cubicBezTo>
                      <a:pt x="493" y="40"/>
                      <a:pt x="493" y="40"/>
                      <a:pt x="493" y="40"/>
                    </a:cubicBezTo>
                    <a:cubicBezTo>
                      <a:pt x="492" y="38"/>
                      <a:pt x="492" y="38"/>
                      <a:pt x="492" y="38"/>
                    </a:cubicBezTo>
                    <a:cubicBezTo>
                      <a:pt x="490" y="43"/>
                      <a:pt x="490" y="43"/>
                      <a:pt x="490" y="43"/>
                    </a:cubicBezTo>
                    <a:cubicBezTo>
                      <a:pt x="490" y="48"/>
                      <a:pt x="490" y="48"/>
                      <a:pt x="490" y="48"/>
                    </a:cubicBezTo>
                    <a:cubicBezTo>
                      <a:pt x="489" y="43"/>
                      <a:pt x="489" y="43"/>
                      <a:pt x="489" y="43"/>
                    </a:cubicBezTo>
                    <a:cubicBezTo>
                      <a:pt x="489" y="39"/>
                      <a:pt x="489" y="39"/>
                      <a:pt x="489" y="39"/>
                    </a:cubicBezTo>
                    <a:cubicBezTo>
                      <a:pt x="491" y="35"/>
                      <a:pt x="491" y="35"/>
                      <a:pt x="491" y="35"/>
                    </a:cubicBezTo>
                    <a:cubicBezTo>
                      <a:pt x="489" y="34"/>
                      <a:pt x="489" y="34"/>
                      <a:pt x="489" y="34"/>
                    </a:cubicBezTo>
                    <a:cubicBezTo>
                      <a:pt x="487" y="37"/>
                      <a:pt x="487" y="37"/>
                      <a:pt x="487" y="37"/>
                    </a:cubicBezTo>
                    <a:cubicBezTo>
                      <a:pt x="486" y="40"/>
                      <a:pt x="486" y="40"/>
                      <a:pt x="486" y="40"/>
                    </a:cubicBezTo>
                    <a:cubicBezTo>
                      <a:pt x="483" y="41"/>
                      <a:pt x="483" y="41"/>
                      <a:pt x="483" y="41"/>
                    </a:cubicBezTo>
                    <a:cubicBezTo>
                      <a:pt x="485" y="35"/>
                      <a:pt x="485" y="35"/>
                      <a:pt x="485" y="35"/>
                    </a:cubicBezTo>
                    <a:cubicBezTo>
                      <a:pt x="483" y="30"/>
                      <a:pt x="483" y="30"/>
                      <a:pt x="483" y="30"/>
                    </a:cubicBezTo>
                    <a:cubicBezTo>
                      <a:pt x="480" y="31"/>
                      <a:pt x="480" y="31"/>
                      <a:pt x="480" y="31"/>
                    </a:cubicBezTo>
                    <a:cubicBezTo>
                      <a:pt x="480" y="28"/>
                      <a:pt x="480" y="28"/>
                      <a:pt x="480" y="28"/>
                    </a:cubicBezTo>
                    <a:cubicBezTo>
                      <a:pt x="484" y="24"/>
                      <a:pt x="484" y="24"/>
                      <a:pt x="484" y="24"/>
                    </a:cubicBezTo>
                    <a:cubicBezTo>
                      <a:pt x="488" y="23"/>
                      <a:pt x="488" y="23"/>
                      <a:pt x="488" y="23"/>
                    </a:cubicBezTo>
                    <a:cubicBezTo>
                      <a:pt x="492" y="27"/>
                      <a:pt x="492" y="27"/>
                      <a:pt x="492" y="27"/>
                    </a:cubicBezTo>
                    <a:cubicBezTo>
                      <a:pt x="497" y="24"/>
                      <a:pt x="497" y="24"/>
                      <a:pt x="497" y="24"/>
                    </a:cubicBezTo>
                    <a:cubicBezTo>
                      <a:pt x="500" y="23"/>
                      <a:pt x="500" y="23"/>
                      <a:pt x="500" y="23"/>
                    </a:cubicBezTo>
                    <a:cubicBezTo>
                      <a:pt x="504" y="19"/>
                      <a:pt x="504" y="19"/>
                      <a:pt x="504" y="19"/>
                    </a:cubicBezTo>
                    <a:cubicBezTo>
                      <a:pt x="504" y="17"/>
                      <a:pt x="504" y="17"/>
                      <a:pt x="504" y="17"/>
                    </a:cubicBezTo>
                    <a:cubicBezTo>
                      <a:pt x="505" y="15"/>
                      <a:pt x="505" y="15"/>
                      <a:pt x="505" y="15"/>
                    </a:cubicBezTo>
                    <a:cubicBezTo>
                      <a:pt x="504" y="13"/>
                      <a:pt x="504" y="13"/>
                      <a:pt x="504" y="13"/>
                    </a:cubicBezTo>
                    <a:cubicBezTo>
                      <a:pt x="500" y="11"/>
                      <a:pt x="500" y="11"/>
                      <a:pt x="500" y="11"/>
                    </a:cubicBezTo>
                    <a:cubicBezTo>
                      <a:pt x="499" y="11"/>
                      <a:pt x="499" y="11"/>
                      <a:pt x="499" y="11"/>
                    </a:cubicBezTo>
                    <a:cubicBezTo>
                      <a:pt x="499" y="7"/>
                      <a:pt x="499" y="7"/>
                      <a:pt x="499" y="7"/>
                    </a:cubicBezTo>
                    <a:cubicBezTo>
                      <a:pt x="497" y="6"/>
                      <a:pt x="497" y="6"/>
                      <a:pt x="497" y="6"/>
                    </a:cubicBezTo>
                    <a:cubicBezTo>
                      <a:pt x="496" y="4"/>
                      <a:pt x="496" y="4"/>
                      <a:pt x="496" y="4"/>
                    </a:cubicBezTo>
                    <a:cubicBezTo>
                      <a:pt x="497" y="3"/>
                      <a:pt x="497" y="3"/>
                      <a:pt x="497" y="3"/>
                    </a:cubicBezTo>
                    <a:cubicBezTo>
                      <a:pt x="498" y="2"/>
                      <a:pt x="498" y="2"/>
                      <a:pt x="498" y="2"/>
                    </a:cubicBezTo>
                    <a:cubicBezTo>
                      <a:pt x="499" y="1"/>
                      <a:pt x="499" y="1"/>
                      <a:pt x="499" y="1"/>
                    </a:cubicBezTo>
                    <a:cubicBezTo>
                      <a:pt x="497" y="0"/>
                      <a:pt x="497" y="0"/>
                      <a:pt x="497" y="0"/>
                    </a:cubicBezTo>
                    <a:cubicBezTo>
                      <a:pt x="491" y="4"/>
                      <a:pt x="491" y="4"/>
                      <a:pt x="491" y="4"/>
                    </a:cubicBezTo>
                    <a:cubicBezTo>
                      <a:pt x="489" y="6"/>
                      <a:pt x="489" y="6"/>
                      <a:pt x="489" y="6"/>
                    </a:cubicBezTo>
                    <a:cubicBezTo>
                      <a:pt x="484" y="7"/>
                      <a:pt x="484" y="7"/>
                      <a:pt x="484" y="7"/>
                    </a:cubicBezTo>
                    <a:cubicBezTo>
                      <a:pt x="480" y="9"/>
                      <a:pt x="480" y="9"/>
                      <a:pt x="480" y="9"/>
                    </a:cubicBezTo>
                    <a:cubicBezTo>
                      <a:pt x="473" y="17"/>
                      <a:pt x="473" y="17"/>
                      <a:pt x="473" y="17"/>
                    </a:cubicBezTo>
                    <a:cubicBezTo>
                      <a:pt x="468" y="19"/>
                      <a:pt x="468" y="19"/>
                      <a:pt x="468" y="19"/>
                    </a:cubicBezTo>
                    <a:cubicBezTo>
                      <a:pt x="460" y="19"/>
                      <a:pt x="460" y="19"/>
                      <a:pt x="460" y="19"/>
                    </a:cubicBezTo>
                    <a:cubicBezTo>
                      <a:pt x="455" y="15"/>
                      <a:pt x="455" y="15"/>
                      <a:pt x="455" y="15"/>
                    </a:cubicBezTo>
                    <a:cubicBezTo>
                      <a:pt x="453" y="13"/>
                      <a:pt x="453" y="13"/>
                      <a:pt x="453" y="13"/>
                    </a:cubicBezTo>
                    <a:cubicBezTo>
                      <a:pt x="453" y="16"/>
                      <a:pt x="453" y="16"/>
                      <a:pt x="453" y="16"/>
                    </a:cubicBezTo>
                    <a:cubicBezTo>
                      <a:pt x="450" y="15"/>
                      <a:pt x="450" y="15"/>
                      <a:pt x="450" y="15"/>
                    </a:cubicBezTo>
                    <a:cubicBezTo>
                      <a:pt x="446" y="12"/>
                      <a:pt x="446" y="12"/>
                      <a:pt x="446" y="12"/>
                    </a:cubicBezTo>
                    <a:cubicBezTo>
                      <a:pt x="443" y="13"/>
                      <a:pt x="443" y="13"/>
                      <a:pt x="443" y="13"/>
                    </a:cubicBezTo>
                    <a:cubicBezTo>
                      <a:pt x="442" y="17"/>
                      <a:pt x="442" y="17"/>
                      <a:pt x="442" y="17"/>
                    </a:cubicBezTo>
                    <a:cubicBezTo>
                      <a:pt x="440" y="17"/>
                      <a:pt x="440" y="17"/>
                      <a:pt x="440" y="17"/>
                    </a:cubicBezTo>
                    <a:cubicBezTo>
                      <a:pt x="439" y="14"/>
                      <a:pt x="439" y="14"/>
                      <a:pt x="439" y="14"/>
                    </a:cubicBezTo>
                    <a:cubicBezTo>
                      <a:pt x="440" y="11"/>
                      <a:pt x="440" y="11"/>
                      <a:pt x="440" y="11"/>
                    </a:cubicBezTo>
                    <a:cubicBezTo>
                      <a:pt x="443" y="10"/>
                      <a:pt x="443" y="10"/>
                      <a:pt x="443" y="10"/>
                    </a:cubicBezTo>
                    <a:cubicBezTo>
                      <a:pt x="442" y="8"/>
                      <a:pt x="442" y="8"/>
                      <a:pt x="442" y="8"/>
                    </a:cubicBezTo>
                    <a:cubicBezTo>
                      <a:pt x="437" y="10"/>
                      <a:pt x="437" y="10"/>
                      <a:pt x="437" y="10"/>
                    </a:cubicBezTo>
                    <a:cubicBezTo>
                      <a:pt x="430" y="14"/>
                      <a:pt x="430" y="14"/>
                      <a:pt x="430" y="14"/>
                    </a:cubicBezTo>
                    <a:cubicBezTo>
                      <a:pt x="425" y="17"/>
                      <a:pt x="425" y="17"/>
                      <a:pt x="425" y="17"/>
                    </a:cubicBezTo>
                    <a:cubicBezTo>
                      <a:pt x="424" y="21"/>
                      <a:pt x="424" y="21"/>
                      <a:pt x="424" y="21"/>
                    </a:cubicBezTo>
                    <a:cubicBezTo>
                      <a:pt x="424" y="25"/>
                      <a:pt x="424" y="25"/>
                      <a:pt x="424" y="25"/>
                    </a:cubicBezTo>
                    <a:cubicBezTo>
                      <a:pt x="429" y="27"/>
                      <a:pt x="429" y="27"/>
                      <a:pt x="429" y="27"/>
                    </a:cubicBezTo>
                    <a:cubicBezTo>
                      <a:pt x="426" y="29"/>
                      <a:pt x="426" y="29"/>
                      <a:pt x="426" y="29"/>
                    </a:cubicBezTo>
                    <a:cubicBezTo>
                      <a:pt x="422" y="29"/>
                      <a:pt x="422" y="29"/>
                      <a:pt x="422" y="29"/>
                    </a:cubicBezTo>
                    <a:cubicBezTo>
                      <a:pt x="417" y="34"/>
                      <a:pt x="417" y="34"/>
                      <a:pt x="417" y="34"/>
                    </a:cubicBezTo>
                    <a:cubicBezTo>
                      <a:pt x="413" y="43"/>
                      <a:pt x="413" y="43"/>
                      <a:pt x="413" y="43"/>
                    </a:cubicBezTo>
                    <a:cubicBezTo>
                      <a:pt x="411" y="51"/>
                      <a:pt x="411" y="51"/>
                      <a:pt x="411" y="51"/>
                    </a:cubicBezTo>
                    <a:cubicBezTo>
                      <a:pt x="410" y="51"/>
                      <a:pt x="410" y="51"/>
                      <a:pt x="410" y="51"/>
                    </a:cubicBezTo>
                    <a:cubicBezTo>
                      <a:pt x="409" y="50"/>
                      <a:pt x="409" y="50"/>
                      <a:pt x="409" y="50"/>
                    </a:cubicBezTo>
                    <a:cubicBezTo>
                      <a:pt x="410" y="42"/>
                      <a:pt x="410" y="42"/>
                      <a:pt x="410" y="42"/>
                    </a:cubicBezTo>
                    <a:cubicBezTo>
                      <a:pt x="416" y="32"/>
                      <a:pt x="416" y="32"/>
                      <a:pt x="416" y="32"/>
                    </a:cubicBezTo>
                    <a:cubicBezTo>
                      <a:pt x="416" y="30"/>
                      <a:pt x="416" y="30"/>
                      <a:pt x="416" y="30"/>
                    </a:cubicBezTo>
                    <a:cubicBezTo>
                      <a:pt x="414" y="29"/>
                      <a:pt x="414" y="29"/>
                      <a:pt x="414" y="29"/>
                    </a:cubicBezTo>
                    <a:cubicBezTo>
                      <a:pt x="405" y="34"/>
                      <a:pt x="405" y="34"/>
                      <a:pt x="405" y="34"/>
                    </a:cubicBezTo>
                    <a:cubicBezTo>
                      <a:pt x="401" y="34"/>
                      <a:pt x="401" y="34"/>
                      <a:pt x="401" y="34"/>
                    </a:cubicBezTo>
                    <a:cubicBezTo>
                      <a:pt x="399" y="33"/>
                      <a:pt x="399" y="33"/>
                      <a:pt x="399" y="33"/>
                    </a:cubicBezTo>
                    <a:cubicBezTo>
                      <a:pt x="396" y="28"/>
                      <a:pt x="396" y="28"/>
                      <a:pt x="396" y="28"/>
                    </a:cubicBezTo>
                    <a:cubicBezTo>
                      <a:pt x="391" y="27"/>
                      <a:pt x="391" y="27"/>
                      <a:pt x="391" y="27"/>
                    </a:cubicBezTo>
                    <a:cubicBezTo>
                      <a:pt x="389" y="27"/>
                      <a:pt x="389" y="27"/>
                      <a:pt x="389" y="27"/>
                    </a:cubicBezTo>
                    <a:cubicBezTo>
                      <a:pt x="390" y="29"/>
                      <a:pt x="390" y="29"/>
                      <a:pt x="390" y="29"/>
                    </a:cubicBezTo>
                    <a:cubicBezTo>
                      <a:pt x="395" y="32"/>
                      <a:pt x="395" y="32"/>
                      <a:pt x="395" y="32"/>
                    </a:cubicBezTo>
                    <a:cubicBezTo>
                      <a:pt x="397" y="34"/>
                      <a:pt x="397" y="34"/>
                      <a:pt x="397" y="34"/>
                    </a:cubicBezTo>
                    <a:cubicBezTo>
                      <a:pt x="395" y="36"/>
                      <a:pt x="395" y="36"/>
                      <a:pt x="395" y="36"/>
                    </a:cubicBezTo>
                    <a:cubicBezTo>
                      <a:pt x="390" y="34"/>
                      <a:pt x="390" y="34"/>
                      <a:pt x="390" y="34"/>
                    </a:cubicBezTo>
                    <a:cubicBezTo>
                      <a:pt x="384" y="33"/>
                      <a:pt x="384" y="33"/>
                      <a:pt x="384" y="33"/>
                    </a:cubicBezTo>
                    <a:cubicBezTo>
                      <a:pt x="376" y="37"/>
                      <a:pt x="376" y="37"/>
                      <a:pt x="376" y="37"/>
                    </a:cubicBezTo>
                    <a:cubicBezTo>
                      <a:pt x="367" y="47"/>
                      <a:pt x="367" y="47"/>
                      <a:pt x="367" y="47"/>
                    </a:cubicBezTo>
                    <a:cubicBezTo>
                      <a:pt x="356" y="53"/>
                      <a:pt x="356" y="53"/>
                      <a:pt x="356" y="53"/>
                    </a:cubicBezTo>
                    <a:cubicBezTo>
                      <a:pt x="349" y="59"/>
                      <a:pt x="349" y="59"/>
                      <a:pt x="349" y="59"/>
                    </a:cubicBezTo>
                    <a:cubicBezTo>
                      <a:pt x="342" y="68"/>
                      <a:pt x="342" y="68"/>
                      <a:pt x="342" y="68"/>
                    </a:cubicBezTo>
                    <a:cubicBezTo>
                      <a:pt x="332" y="77"/>
                      <a:pt x="332" y="77"/>
                      <a:pt x="332" y="77"/>
                    </a:cubicBezTo>
                    <a:cubicBezTo>
                      <a:pt x="326" y="80"/>
                      <a:pt x="326" y="80"/>
                      <a:pt x="326" y="80"/>
                    </a:cubicBezTo>
                    <a:cubicBezTo>
                      <a:pt x="323" y="81"/>
                      <a:pt x="323" y="81"/>
                      <a:pt x="323" y="81"/>
                    </a:cubicBezTo>
                    <a:cubicBezTo>
                      <a:pt x="318" y="85"/>
                      <a:pt x="318" y="85"/>
                      <a:pt x="318" y="85"/>
                    </a:cubicBezTo>
                    <a:cubicBezTo>
                      <a:pt x="314" y="85"/>
                      <a:pt x="314" y="85"/>
                      <a:pt x="314" y="85"/>
                    </a:cubicBezTo>
                    <a:cubicBezTo>
                      <a:pt x="308" y="90"/>
                      <a:pt x="308" y="90"/>
                      <a:pt x="308" y="90"/>
                    </a:cubicBezTo>
                    <a:cubicBezTo>
                      <a:pt x="302" y="90"/>
                      <a:pt x="302" y="90"/>
                      <a:pt x="302" y="90"/>
                    </a:cubicBezTo>
                    <a:cubicBezTo>
                      <a:pt x="300" y="87"/>
                      <a:pt x="300" y="87"/>
                      <a:pt x="300" y="87"/>
                    </a:cubicBezTo>
                    <a:cubicBezTo>
                      <a:pt x="294" y="87"/>
                      <a:pt x="294" y="87"/>
                      <a:pt x="294" y="87"/>
                    </a:cubicBezTo>
                    <a:cubicBezTo>
                      <a:pt x="289" y="83"/>
                      <a:pt x="289" y="83"/>
                      <a:pt x="289" y="83"/>
                    </a:cubicBezTo>
                    <a:cubicBezTo>
                      <a:pt x="286" y="81"/>
                      <a:pt x="286" y="81"/>
                      <a:pt x="286" y="81"/>
                    </a:cubicBezTo>
                    <a:cubicBezTo>
                      <a:pt x="280" y="77"/>
                      <a:pt x="280" y="77"/>
                      <a:pt x="280" y="77"/>
                    </a:cubicBezTo>
                    <a:cubicBezTo>
                      <a:pt x="278" y="78"/>
                      <a:pt x="278" y="78"/>
                      <a:pt x="278" y="78"/>
                    </a:cubicBezTo>
                    <a:cubicBezTo>
                      <a:pt x="274" y="83"/>
                      <a:pt x="274" y="83"/>
                      <a:pt x="274" y="83"/>
                    </a:cubicBezTo>
                    <a:cubicBezTo>
                      <a:pt x="267" y="91"/>
                      <a:pt x="267" y="91"/>
                      <a:pt x="267" y="91"/>
                    </a:cubicBezTo>
                    <a:cubicBezTo>
                      <a:pt x="266" y="96"/>
                      <a:pt x="266" y="96"/>
                      <a:pt x="266" y="96"/>
                    </a:cubicBezTo>
                    <a:cubicBezTo>
                      <a:pt x="262" y="100"/>
                      <a:pt x="262" y="100"/>
                      <a:pt x="262" y="100"/>
                    </a:cubicBezTo>
                    <a:cubicBezTo>
                      <a:pt x="260" y="106"/>
                      <a:pt x="260" y="106"/>
                      <a:pt x="260" y="106"/>
                    </a:cubicBezTo>
                    <a:cubicBezTo>
                      <a:pt x="257" y="105"/>
                      <a:pt x="257" y="105"/>
                      <a:pt x="257" y="105"/>
                    </a:cubicBezTo>
                    <a:cubicBezTo>
                      <a:pt x="255" y="103"/>
                      <a:pt x="255" y="103"/>
                      <a:pt x="255" y="103"/>
                    </a:cubicBezTo>
                    <a:cubicBezTo>
                      <a:pt x="253" y="105"/>
                      <a:pt x="253" y="105"/>
                      <a:pt x="253" y="105"/>
                    </a:cubicBezTo>
                    <a:cubicBezTo>
                      <a:pt x="256" y="114"/>
                      <a:pt x="256" y="114"/>
                      <a:pt x="256" y="114"/>
                    </a:cubicBezTo>
                    <a:cubicBezTo>
                      <a:pt x="261" y="134"/>
                      <a:pt x="261" y="134"/>
                      <a:pt x="261" y="134"/>
                    </a:cubicBezTo>
                    <a:cubicBezTo>
                      <a:pt x="265" y="148"/>
                      <a:pt x="265" y="148"/>
                      <a:pt x="265" y="148"/>
                    </a:cubicBezTo>
                    <a:cubicBezTo>
                      <a:pt x="267" y="162"/>
                      <a:pt x="267" y="162"/>
                      <a:pt x="267" y="162"/>
                    </a:cubicBezTo>
                    <a:cubicBezTo>
                      <a:pt x="266" y="174"/>
                      <a:pt x="266" y="174"/>
                      <a:pt x="266" y="174"/>
                    </a:cubicBezTo>
                    <a:cubicBezTo>
                      <a:pt x="262" y="183"/>
                      <a:pt x="262" y="183"/>
                      <a:pt x="262" y="183"/>
                    </a:cubicBezTo>
                    <a:cubicBezTo>
                      <a:pt x="259" y="188"/>
                      <a:pt x="259" y="188"/>
                      <a:pt x="259" y="188"/>
                    </a:cubicBezTo>
                    <a:cubicBezTo>
                      <a:pt x="259" y="191"/>
                      <a:pt x="259" y="191"/>
                      <a:pt x="259" y="191"/>
                    </a:cubicBezTo>
                    <a:cubicBezTo>
                      <a:pt x="265" y="201"/>
                      <a:pt x="265" y="201"/>
                      <a:pt x="265" y="201"/>
                    </a:cubicBezTo>
                    <a:cubicBezTo>
                      <a:pt x="269" y="203"/>
                      <a:pt x="269" y="203"/>
                      <a:pt x="269" y="203"/>
                    </a:cubicBezTo>
                    <a:cubicBezTo>
                      <a:pt x="269" y="198"/>
                      <a:pt x="269" y="198"/>
                      <a:pt x="269" y="198"/>
                    </a:cubicBezTo>
                    <a:cubicBezTo>
                      <a:pt x="271" y="200"/>
                      <a:pt x="271" y="200"/>
                      <a:pt x="271" y="200"/>
                    </a:cubicBezTo>
                    <a:cubicBezTo>
                      <a:pt x="274" y="198"/>
                      <a:pt x="274" y="198"/>
                      <a:pt x="274" y="198"/>
                    </a:cubicBezTo>
                    <a:cubicBezTo>
                      <a:pt x="276" y="198"/>
                      <a:pt x="276" y="198"/>
                      <a:pt x="276" y="198"/>
                    </a:cubicBezTo>
                    <a:cubicBezTo>
                      <a:pt x="274" y="200"/>
                      <a:pt x="274" y="200"/>
                      <a:pt x="274" y="200"/>
                    </a:cubicBezTo>
                    <a:cubicBezTo>
                      <a:pt x="274" y="203"/>
                      <a:pt x="274" y="203"/>
                      <a:pt x="274" y="203"/>
                    </a:cubicBezTo>
                    <a:cubicBezTo>
                      <a:pt x="282" y="212"/>
                      <a:pt x="282" y="212"/>
                      <a:pt x="282" y="212"/>
                    </a:cubicBezTo>
                    <a:cubicBezTo>
                      <a:pt x="280" y="214"/>
                      <a:pt x="280" y="214"/>
                      <a:pt x="280" y="214"/>
                    </a:cubicBezTo>
                    <a:cubicBezTo>
                      <a:pt x="276" y="213"/>
                      <a:pt x="276" y="213"/>
                      <a:pt x="276" y="213"/>
                    </a:cubicBezTo>
                    <a:cubicBezTo>
                      <a:pt x="275" y="216"/>
                      <a:pt x="275" y="216"/>
                      <a:pt x="275" y="216"/>
                    </a:cubicBezTo>
                    <a:cubicBezTo>
                      <a:pt x="275" y="227"/>
                      <a:pt x="275" y="227"/>
                      <a:pt x="275" y="227"/>
                    </a:cubicBezTo>
                    <a:cubicBezTo>
                      <a:pt x="275" y="232"/>
                      <a:pt x="275" y="232"/>
                      <a:pt x="275" y="232"/>
                    </a:cubicBezTo>
                    <a:cubicBezTo>
                      <a:pt x="277" y="234"/>
                      <a:pt x="277" y="234"/>
                      <a:pt x="277" y="234"/>
                    </a:cubicBezTo>
                    <a:cubicBezTo>
                      <a:pt x="280" y="232"/>
                      <a:pt x="280" y="232"/>
                      <a:pt x="280" y="232"/>
                    </a:cubicBezTo>
                    <a:cubicBezTo>
                      <a:pt x="284" y="230"/>
                      <a:pt x="284" y="230"/>
                      <a:pt x="284" y="230"/>
                    </a:cubicBezTo>
                    <a:cubicBezTo>
                      <a:pt x="287" y="232"/>
                      <a:pt x="287" y="232"/>
                      <a:pt x="287" y="232"/>
                    </a:cubicBezTo>
                    <a:cubicBezTo>
                      <a:pt x="288" y="235"/>
                      <a:pt x="288" y="235"/>
                      <a:pt x="288" y="235"/>
                    </a:cubicBezTo>
                    <a:cubicBezTo>
                      <a:pt x="293" y="233"/>
                      <a:pt x="293" y="233"/>
                      <a:pt x="293" y="233"/>
                    </a:cubicBezTo>
                    <a:cubicBezTo>
                      <a:pt x="298" y="235"/>
                      <a:pt x="298" y="235"/>
                      <a:pt x="298" y="235"/>
                    </a:cubicBezTo>
                    <a:cubicBezTo>
                      <a:pt x="303" y="238"/>
                      <a:pt x="303" y="238"/>
                      <a:pt x="303" y="238"/>
                    </a:cubicBezTo>
                    <a:cubicBezTo>
                      <a:pt x="299" y="241"/>
                      <a:pt x="299" y="241"/>
                      <a:pt x="299" y="241"/>
                    </a:cubicBezTo>
                    <a:cubicBezTo>
                      <a:pt x="300" y="246"/>
                      <a:pt x="300" y="246"/>
                      <a:pt x="300" y="246"/>
                    </a:cubicBezTo>
                    <a:cubicBezTo>
                      <a:pt x="298" y="250"/>
                      <a:pt x="298" y="250"/>
                      <a:pt x="298" y="250"/>
                    </a:cubicBezTo>
                    <a:cubicBezTo>
                      <a:pt x="292" y="251"/>
                      <a:pt x="292" y="251"/>
                      <a:pt x="292" y="251"/>
                    </a:cubicBezTo>
                    <a:cubicBezTo>
                      <a:pt x="293" y="248"/>
                      <a:pt x="293" y="248"/>
                      <a:pt x="293" y="248"/>
                    </a:cubicBezTo>
                    <a:cubicBezTo>
                      <a:pt x="289" y="246"/>
                      <a:pt x="289" y="246"/>
                      <a:pt x="289" y="246"/>
                    </a:cubicBezTo>
                    <a:cubicBezTo>
                      <a:pt x="287" y="247"/>
                      <a:pt x="287" y="247"/>
                      <a:pt x="287" y="247"/>
                    </a:cubicBezTo>
                    <a:cubicBezTo>
                      <a:pt x="282" y="247"/>
                      <a:pt x="282" y="247"/>
                      <a:pt x="282" y="247"/>
                    </a:cubicBezTo>
                    <a:cubicBezTo>
                      <a:pt x="280" y="244"/>
                      <a:pt x="280" y="244"/>
                      <a:pt x="280" y="244"/>
                    </a:cubicBezTo>
                    <a:cubicBezTo>
                      <a:pt x="279" y="238"/>
                      <a:pt x="279" y="238"/>
                      <a:pt x="279" y="238"/>
                    </a:cubicBezTo>
                    <a:cubicBezTo>
                      <a:pt x="276" y="237"/>
                      <a:pt x="276" y="237"/>
                      <a:pt x="276" y="237"/>
                    </a:cubicBezTo>
                    <a:cubicBezTo>
                      <a:pt x="274" y="237"/>
                      <a:pt x="274" y="237"/>
                      <a:pt x="274" y="237"/>
                    </a:cubicBezTo>
                    <a:cubicBezTo>
                      <a:pt x="269" y="233"/>
                      <a:pt x="269" y="233"/>
                      <a:pt x="269" y="233"/>
                    </a:cubicBezTo>
                    <a:cubicBezTo>
                      <a:pt x="270" y="226"/>
                      <a:pt x="270" y="226"/>
                      <a:pt x="270" y="226"/>
                    </a:cubicBezTo>
                    <a:cubicBezTo>
                      <a:pt x="274" y="213"/>
                      <a:pt x="274" y="213"/>
                      <a:pt x="274" y="213"/>
                    </a:cubicBezTo>
                    <a:cubicBezTo>
                      <a:pt x="273" y="209"/>
                      <a:pt x="273" y="209"/>
                      <a:pt x="273" y="209"/>
                    </a:cubicBezTo>
                    <a:cubicBezTo>
                      <a:pt x="272" y="209"/>
                      <a:pt x="272" y="209"/>
                      <a:pt x="272" y="209"/>
                    </a:cubicBezTo>
                    <a:cubicBezTo>
                      <a:pt x="269" y="213"/>
                      <a:pt x="269" y="213"/>
                      <a:pt x="269" y="213"/>
                    </a:cubicBezTo>
                    <a:cubicBezTo>
                      <a:pt x="268" y="226"/>
                      <a:pt x="268" y="226"/>
                      <a:pt x="268" y="226"/>
                    </a:cubicBezTo>
                    <a:cubicBezTo>
                      <a:pt x="267" y="234"/>
                      <a:pt x="267" y="234"/>
                      <a:pt x="267" y="234"/>
                    </a:cubicBezTo>
                    <a:cubicBezTo>
                      <a:pt x="263" y="239"/>
                      <a:pt x="263" y="239"/>
                      <a:pt x="263" y="239"/>
                    </a:cubicBezTo>
                    <a:cubicBezTo>
                      <a:pt x="263" y="242"/>
                      <a:pt x="263" y="242"/>
                      <a:pt x="263" y="242"/>
                    </a:cubicBezTo>
                    <a:cubicBezTo>
                      <a:pt x="266" y="238"/>
                      <a:pt x="266" y="238"/>
                      <a:pt x="266" y="238"/>
                    </a:cubicBezTo>
                    <a:cubicBezTo>
                      <a:pt x="268" y="238"/>
                      <a:pt x="268" y="238"/>
                      <a:pt x="268" y="238"/>
                    </a:cubicBezTo>
                    <a:cubicBezTo>
                      <a:pt x="270" y="240"/>
                      <a:pt x="270" y="240"/>
                      <a:pt x="270" y="240"/>
                    </a:cubicBezTo>
                    <a:cubicBezTo>
                      <a:pt x="274" y="240"/>
                      <a:pt x="274" y="240"/>
                      <a:pt x="274" y="240"/>
                    </a:cubicBezTo>
                    <a:cubicBezTo>
                      <a:pt x="276" y="245"/>
                      <a:pt x="276" y="245"/>
                      <a:pt x="276" y="245"/>
                    </a:cubicBezTo>
                    <a:cubicBezTo>
                      <a:pt x="276" y="252"/>
                      <a:pt x="276" y="252"/>
                      <a:pt x="276" y="252"/>
                    </a:cubicBezTo>
                    <a:cubicBezTo>
                      <a:pt x="272" y="257"/>
                      <a:pt x="272" y="257"/>
                      <a:pt x="272" y="257"/>
                    </a:cubicBezTo>
                    <a:cubicBezTo>
                      <a:pt x="267" y="260"/>
                      <a:pt x="267" y="260"/>
                      <a:pt x="267" y="260"/>
                    </a:cubicBezTo>
                    <a:cubicBezTo>
                      <a:pt x="272" y="252"/>
                      <a:pt x="272" y="252"/>
                      <a:pt x="272" y="252"/>
                    </a:cubicBezTo>
                    <a:cubicBezTo>
                      <a:pt x="272" y="250"/>
                      <a:pt x="272" y="250"/>
                      <a:pt x="272" y="250"/>
                    </a:cubicBezTo>
                    <a:cubicBezTo>
                      <a:pt x="269" y="248"/>
                      <a:pt x="269" y="248"/>
                      <a:pt x="269" y="248"/>
                    </a:cubicBezTo>
                    <a:cubicBezTo>
                      <a:pt x="268" y="247"/>
                      <a:pt x="268" y="247"/>
                      <a:pt x="268" y="247"/>
                    </a:cubicBezTo>
                    <a:cubicBezTo>
                      <a:pt x="266" y="249"/>
                      <a:pt x="266" y="249"/>
                      <a:pt x="266" y="249"/>
                    </a:cubicBezTo>
                    <a:cubicBezTo>
                      <a:pt x="260" y="254"/>
                      <a:pt x="260" y="254"/>
                      <a:pt x="260" y="254"/>
                    </a:cubicBezTo>
                    <a:cubicBezTo>
                      <a:pt x="260" y="258"/>
                      <a:pt x="260" y="258"/>
                      <a:pt x="260" y="258"/>
                    </a:cubicBezTo>
                    <a:cubicBezTo>
                      <a:pt x="256" y="259"/>
                      <a:pt x="256" y="259"/>
                      <a:pt x="256" y="259"/>
                    </a:cubicBezTo>
                    <a:cubicBezTo>
                      <a:pt x="253" y="261"/>
                      <a:pt x="253" y="261"/>
                      <a:pt x="253" y="261"/>
                    </a:cubicBezTo>
                    <a:cubicBezTo>
                      <a:pt x="252" y="257"/>
                      <a:pt x="252" y="257"/>
                      <a:pt x="252" y="257"/>
                    </a:cubicBezTo>
                    <a:cubicBezTo>
                      <a:pt x="251" y="256"/>
                      <a:pt x="251" y="256"/>
                      <a:pt x="251" y="256"/>
                    </a:cubicBezTo>
                    <a:cubicBezTo>
                      <a:pt x="246" y="257"/>
                      <a:pt x="246" y="257"/>
                      <a:pt x="246" y="257"/>
                    </a:cubicBezTo>
                    <a:cubicBezTo>
                      <a:pt x="244" y="255"/>
                      <a:pt x="244" y="255"/>
                      <a:pt x="244" y="255"/>
                    </a:cubicBezTo>
                    <a:cubicBezTo>
                      <a:pt x="243" y="251"/>
                      <a:pt x="243" y="251"/>
                      <a:pt x="243" y="251"/>
                    </a:cubicBezTo>
                    <a:cubicBezTo>
                      <a:pt x="241" y="250"/>
                      <a:pt x="241" y="250"/>
                      <a:pt x="241" y="250"/>
                    </a:cubicBezTo>
                    <a:cubicBezTo>
                      <a:pt x="239" y="251"/>
                      <a:pt x="239" y="251"/>
                      <a:pt x="239" y="251"/>
                    </a:cubicBezTo>
                    <a:cubicBezTo>
                      <a:pt x="236" y="251"/>
                      <a:pt x="236" y="251"/>
                      <a:pt x="236" y="251"/>
                    </a:cubicBezTo>
                    <a:cubicBezTo>
                      <a:pt x="235" y="247"/>
                      <a:pt x="235" y="247"/>
                      <a:pt x="235" y="247"/>
                    </a:cubicBezTo>
                    <a:cubicBezTo>
                      <a:pt x="233" y="245"/>
                      <a:pt x="233" y="245"/>
                      <a:pt x="233" y="245"/>
                    </a:cubicBezTo>
                    <a:cubicBezTo>
                      <a:pt x="230" y="247"/>
                      <a:pt x="230" y="247"/>
                      <a:pt x="230" y="247"/>
                    </a:cubicBezTo>
                    <a:cubicBezTo>
                      <a:pt x="229" y="247"/>
                      <a:pt x="229" y="247"/>
                      <a:pt x="229" y="247"/>
                    </a:cubicBezTo>
                    <a:cubicBezTo>
                      <a:pt x="229" y="242"/>
                      <a:pt x="229" y="242"/>
                      <a:pt x="229" y="242"/>
                    </a:cubicBezTo>
                    <a:cubicBezTo>
                      <a:pt x="227" y="238"/>
                      <a:pt x="227" y="238"/>
                      <a:pt x="227" y="238"/>
                    </a:cubicBezTo>
                    <a:cubicBezTo>
                      <a:pt x="227" y="236"/>
                      <a:pt x="227" y="236"/>
                      <a:pt x="227" y="236"/>
                    </a:cubicBezTo>
                    <a:cubicBezTo>
                      <a:pt x="230" y="235"/>
                      <a:pt x="230" y="235"/>
                      <a:pt x="230" y="235"/>
                    </a:cubicBezTo>
                    <a:cubicBezTo>
                      <a:pt x="234" y="228"/>
                      <a:pt x="234" y="228"/>
                      <a:pt x="234" y="228"/>
                    </a:cubicBezTo>
                    <a:cubicBezTo>
                      <a:pt x="236" y="227"/>
                      <a:pt x="236" y="227"/>
                      <a:pt x="236" y="227"/>
                    </a:cubicBezTo>
                    <a:cubicBezTo>
                      <a:pt x="239" y="224"/>
                      <a:pt x="239" y="224"/>
                      <a:pt x="239" y="224"/>
                    </a:cubicBezTo>
                    <a:cubicBezTo>
                      <a:pt x="238" y="222"/>
                      <a:pt x="238" y="222"/>
                      <a:pt x="238" y="222"/>
                    </a:cubicBezTo>
                    <a:cubicBezTo>
                      <a:pt x="234" y="216"/>
                      <a:pt x="234" y="216"/>
                      <a:pt x="234" y="216"/>
                    </a:cubicBezTo>
                    <a:cubicBezTo>
                      <a:pt x="231" y="214"/>
                      <a:pt x="231" y="214"/>
                      <a:pt x="231" y="214"/>
                    </a:cubicBezTo>
                    <a:cubicBezTo>
                      <a:pt x="227" y="214"/>
                      <a:pt x="227" y="214"/>
                      <a:pt x="227" y="214"/>
                    </a:cubicBezTo>
                    <a:cubicBezTo>
                      <a:pt x="221" y="218"/>
                      <a:pt x="221" y="218"/>
                      <a:pt x="221" y="218"/>
                    </a:cubicBezTo>
                    <a:cubicBezTo>
                      <a:pt x="218" y="218"/>
                      <a:pt x="218" y="218"/>
                      <a:pt x="218" y="218"/>
                    </a:cubicBezTo>
                    <a:cubicBezTo>
                      <a:pt x="215" y="215"/>
                      <a:pt x="215" y="215"/>
                      <a:pt x="215" y="215"/>
                    </a:cubicBezTo>
                    <a:cubicBezTo>
                      <a:pt x="212" y="215"/>
                      <a:pt x="212" y="215"/>
                      <a:pt x="212" y="215"/>
                    </a:cubicBezTo>
                    <a:cubicBezTo>
                      <a:pt x="201" y="221"/>
                      <a:pt x="201" y="221"/>
                      <a:pt x="201" y="221"/>
                    </a:cubicBezTo>
                    <a:cubicBezTo>
                      <a:pt x="200" y="223"/>
                      <a:pt x="200" y="223"/>
                      <a:pt x="200" y="223"/>
                    </a:cubicBezTo>
                    <a:cubicBezTo>
                      <a:pt x="202" y="225"/>
                      <a:pt x="202" y="225"/>
                      <a:pt x="202" y="225"/>
                    </a:cubicBezTo>
                    <a:cubicBezTo>
                      <a:pt x="206" y="230"/>
                      <a:pt x="206" y="230"/>
                      <a:pt x="206" y="230"/>
                    </a:cubicBezTo>
                    <a:cubicBezTo>
                      <a:pt x="205" y="231"/>
                      <a:pt x="205" y="231"/>
                      <a:pt x="205" y="231"/>
                    </a:cubicBezTo>
                    <a:cubicBezTo>
                      <a:pt x="202" y="230"/>
                      <a:pt x="202" y="230"/>
                      <a:pt x="202" y="230"/>
                    </a:cubicBezTo>
                    <a:cubicBezTo>
                      <a:pt x="199" y="230"/>
                      <a:pt x="199" y="230"/>
                      <a:pt x="199" y="230"/>
                    </a:cubicBezTo>
                    <a:cubicBezTo>
                      <a:pt x="198" y="228"/>
                      <a:pt x="198" y="228"/>
                      <a:pt x="198" y="228"/>
                    </a:cubicBezTo>
                    <a:cubicBezTo>
                      <a:pt x="195" y="227"/>
                      <a:pt x="195" y="227"/>
                      <a:pt x="195" y="227"/>
                    </a:cubicBezTo>
                    <a:cubicBezTo>
                      <a:pt x="188" y="226"/>
                      <a:pt x="188" y="226"/>
                      <a:pt x="188" y="226"/>
                    </a:cubicBezTo>
                    <a:cubicBezTo>
                      <a:pt x="181" y="227"/>
                      <a:pt x="181" y="227"/>
                      <a:pt x="181" y="227"/>
                    </a:cubicBezTo>
                    <a:cubicBezTo>
                      <a:pt x="179" y="229"/>
                      <a:pt x="179" y="229"/>
                      <a:pt x="179" y="229"/>
                    </a:cubicBezTo>
                    <a:cubicBezTo>
                      <a:pt x="179" y="231"/>
                      <a:pt x="179" y="231"/>
                      <a:pt x="179" y="231"/>
                    </a:cubicBezTo>
                    <a:cubicBezTo>
                      <a:pt x="175" y="232"/>
                      <a:pt x="175" y="232"/>
                      <a:pt x="175" y="232"/>
                    </a:cubicBezTo>
                    <a:cubicBezTo>
                      <a:pt x="174" y="230"/>
                      <a:pt x="174" y="230"/>
                      <a:pt x="174" y="230"/>
                    </a:cubicBezTo>
                    <a:cubicBezTo>
                      <a:pt x="171" y="230"/>
                      <a:pt x="171" y="230"/>
                      <a:pt x="171" y="230"/>
                    </a:cubicBezTo>
                    <a:cubicBezTo>
                      <a:pt x="166" y="234"/>
                      <a:pt x="166" y="234"/>
                      <a:pt x="166" y="234"/>
                    </a:cubicBezTo>
                    <a:cubicBezTo>
                      <a:pt x="166" y="236"/>
                      <a:pt x="166" y="236"/>
                      <a:pt x="166" y="236"/>
                    </a:cubicBezTo>
                    <a:cubicBezTo>
                      <a:pt x="163" y="237"/>
                      <a:pt x="163" y="237"/>
                      <a:pt x="163" y="237"/>
                    </a:cubicBezTo>
                    <a:cubicBezTo>
                      <a:pt x="158" y="240"/>
                      <a:pt x="158" y="240"/>
                      <a:pt x="158" y="240"/>
                    </a:cubicBezTo>
                    <a:cubicBezTo>
                      <a:pt x="154" y="243"/>
                      <a:pt x="154" y="243"/>
                      <a:pt x="154" y="243"/>
                    </a:cubicBezTo>
                    <a:cubicBezTo>
                      <a:pt x="152" y="244"/>
                      <a:pt x="152" y="244"/>
                      <a:pt x="152" y="244"/>
                    </a:cubicBezTo>
                    <a:cubicBezTo>
                      <a:pt x="153" y="242"/>
                      <a:pt x="153" y="242"/>
                      <a:pt x="153" y="242"/>
                    </a:cubicBezTo>
                    <a:cubicBezTo>
                      <a:pt x="154" y="240"/>
                      <a:pt x="154" y="240"/>
                      <a:pt x="154" y="240"/>
                    </a:cubicBezTo>
                    <a:cubicBezTo>
                      <a:pt x="151" y="241"/>
                      <a:pt x="151" y="241"/>
                      <a:pt x="151" y="241"/>
                    </a:cubicBezTo>
                    <a:cubicBezTo>
                      <a:pt x="148" y="246"/>
                      <a:pt x="148" y="246"/>
                      <a:pt x="148" y="246"/>
                    </a:cubicBezTo>
                    <a:cubicBezTo>
                      <a:pt x="148" y="248"/>
                      <a:pt x="148" y="248"/>
                      <a:pt x="148" y="248"/>
                    </a:cubicBezTo>
                    <a:cubicBezTo>
                      <a:pt x="153" y="255"/>
                      <a:pt x="153" y="255"/>
                      <a:pt x="153" y="255"/>
                    </a:cubicBezTo>
                    <a:cubicBezTo>
                      <a:pt x="157" y="264"/>
                      <a:pt x="157" y="264"/>
                      <a:pt x="157" y="264"/>
                    </a:cubicBezTo>
                    <a:cubicBezTo>
                      <a:pt x="163" y="266"/>
                      <a:pt x="163" y="266"/>
                      <a:pt x="163" y="266"/>
                    </a:cubicBezTo>
                    <a:cubicBezTo>
                      <a:pt x="166" y="272"/>
                      <a:pt x="166" y="272"/>
                      <a:pt x="166" y="272"/>
                    </a:cubicBezTo>
                    <a:cubicBezTo>
                      <a:pt x="170" y="275"/>
                      <a:pt x="170" y="275"/>
                      <a:pt x="170" y="275"/>
                    </a:cubicBezTo>
                    <a:cubicBezTo>
                      <a:pt x="172" y="280"/>
                      <a:pt x="172" y="280"/>
                      <a:pt x="172" y="280"/>
                    </a:cubicBezTo>
                    <a:cubicBezTo>
                      <a:pt x="176" y="281"/>
                      <a:pt x="176" y="281"/>
                      <a:pt x="176" y="281"/>
                    </a:cubicBezTo>
                    <a:cubicBezTo>
                      <a:pt x="180" y="284"/>
                      <a:pt x="180" y="284"/>
                      <a:pt x="180" y="284"/>
                    </a:cubicBezTo>
                    <a:cubicBezTo>
                      <a:pt x="178" y="285"/>
                      <a:pt x="178" y="285"/>
                      <a:pt x="178" y="285"/>
                    </a:cubicBezTo>
                    <a:cubicBezTo>
                      <a:pt x="172" y="285"/>
                      <a:pt x="172" y="285"/>
                      <a:pt x="172" y="285"/>
                    </a:cubicBezTo>
                    <a:cubicBezTo>
                      <a:pt x="172" y="281"/>
                      <a:pt x="172" y="281"/>
                      <a:pt x="172" y="281"/>
                    </a:cubicBezTo>
                    <a:cubicBezTo>
                      <a:pt x="167" y="277"/>
                      <a:pt x="167" y="277"/>
                      <a:pt x="167" y="277"/>
                    </a:cubicBezTo>
                    <a:cubicBezTo>
                      <a:pt x="165" y="275"/>
                      <a:pt x="165" y="275"/>
                      <a:pt x="165" y="275"/>
                    </a:cubicBezTo>
                    <a:cubicBezTo>
                      <a:pt x="163" y="275"/>
                      <a:pt x="163" y="275"/>
                      <a:pt x="163" y="275"/>
                    </a:cubicBezTo>
                    <a:cubicBezTo>
                      <a:pt x="159" y="280"/>
                      <a:pt x="159" y="280"/>
                      <a:pt x="159" y="280"/>
                    </a:cubicBezTo>
                    <a:cubicBezTo>
                      <a:pt x="157" y="280"/>
                      <a:pt x="157" y="280"/>
                      <a:pt x="157" y="280"/>
                    </a:cubicBezTo>
                    <a:cubicBezTo>
                      <a:pt x="154" y="276"/>
                      <a:pt x="154" y="276"/>
                      <a:pt x="154" y="276"/>
                    </a:cubicBezTo>
                    <a:cubicBezTo>
                      <a:pt x="158" y="272"/>
                      <a:pt x="158" y="272"/>
                      <a:pt x="158" y="272"/>
                    </a:cubicBezTo>
                    <a:cubicBezTo>
                      <a:pt x="158" y="270"/>
                      <a:pt x="158" y="270"/>
                      <a:pt x="158" y="270"/>
                    </a:cubicBezTo>
                    <a:cubicBezTo>
                      <a:pt x="155" y="270"/>
                      <a:pt x="155" y="270"/>
                      <a:pt x="155" y="270"/>
                    </a:cubicBezTo>
                    <a:cubicBezTo>
                      <a:pt x="152" y="275"/>
                      <a:pt x="152" y="275"/>
                      <a:pt x="152" y="275"/>
                    </a:cubicBezTo>
                    <a:cubicBezTo>
                      <a:pt x="153" y="284"/>
                      <a:pt x="153" y="284"/>
                      <a:pt x="153" y="284"/>
                    </a:cubicBezTo>
                    <a:cubicBezTo>
                      <a:pt x="154" y="285"/>
                      <a:pt x="154" y="285"/>
                      <a:pt x="154" y="285"/>
                    </a:cubicBezTo>
                    <a:cubicBezTo>
                      <a:pt x="154" y="289"/>
                      <a:pt x="154" y="289"/>
                      <a:pt x="154" y="289"/>
                    </a:cubicBezTo>
                    <a:cubicBezTo>
                      <a:pt x="150" y="293"/>
                      <a:pt x="150" y="293"/>
                      <a:pt x="150" y="293"/>
                    </a:cubicBezTo>
                    <a:cubicBezTo>
                      <a:pt x="147" y="299"/>
                      <a:pt x="147" y="299"/>
                      <a:pt x="147" y="299"/>
                    </a:cubicBezTo>
                    <a:cubicBezTo>
                      <a:pt x="146" y="305"/>
                      <a:pt x="146" y="305"/>
                      <a:pt x="146" y="305"/>
                    </a:cubicBezTo>
                    <a:cubicBezTo>
                      <a:pt x="147" y="311"/>
                      <a:pt x="147" y="311"/>
                      <a:pt x="147" y="311"/>
                    </a:cubicBezTo>
                    <a:cubicBezTo>
                      <a:pt x="153" y="319"/>
                      <a:pt x="153" y="319"/>
                      <a:pt x="153" y="319"/>
                    </a:cubicBezTo>
                    <a:cubicBezTo>
                      <a:pt x="159" y="322"/>
                      <a:pt x="159" y="322"/>
                      <a:pt x="159" y="322"/>
                    </a:cubicBezTo>
                    <a:cubicBezTo>
                      <a:pt x="163" y="327"/>
                      <a:pt x="163" y="327"/>
                      <a:pt x="163" y="327"/>
                    </a:cubicBezTo>
                    <a:cubicBezTo>
                      <a:pt x="165" y="327"/>
                      <a:pt x="165" y="327"/>
                      <a:pt x="165" y="327"/>
                    </a:cubicBezTo>
                    <a:cubicBezTo>
                      <a:pt x="170" y="323"/>
                      <a:pt x="170" y="323"/>
                      <a:pt x="170" y="323"/>
                    </a:cubicBezTo>
                    <a:cubicBezTo>
                      <a:pt x="175" y="321"/>
                      <a:pt x="175" y="321"/>
                      <a:pt x="175" y="321"/>
                    </a:cubicBezTo>
                    <a:cubicBezTo>
                      <a:pt x="179" y="324"/>
                      <a:pt x="179" y="324"/>
                      <a:pt x="179" y="324"/>
                    </a:cubicBezTo>
                    <a:cubicBezTo>
                      <a:pt x="187" y="325"/>
                      <a:pt x="187" y="325"/>
                      <a:pt x="187" y="325"/>
                    </a:cubicBezTo>
                    <a:cubicBezTo>
                      <a:pt x="190" y="328"/>
                      <a:pt x="190" y="328"/>
                      <a:pt x="190" y="328"/>
                    </a:cubicBezTo>
                    <a:cubicBezTo>
                      <a:pt x="192" y="333"/>
                      <a:pt x="192" y="333"/>
                      <a:pt x="192" y="333"/>
                    </a:cubicBezTo>
                    <a:cubicBezTo>
                      <a:pt x="194" y="334"/>
                      <a:pt x="194" y="334"/>
                      <a:pt x="194" y="334"/>
                    </a:cubicBezTo>
                    <a:cubicBezTo>
                      <a:pt x="195" y="332"/>
                      <a:pt x="195" y="332"/>
                      <a:pt x="195" y="332"/>
                    </a:cubicBezTo>
                    <a:cubicBezTo>
                      <a:pt x="195" y="326"/>
                      <a:pt x="195" y="326"/>
                      <a:pt x="195" y="326"/>
                    </a:cubicBezTo>
                    <a:cubicBezTo>
                      <a:pt x="196" y="324"/>
                      <a:pt x="196" y="324"/>
                      <a:pt x="196" y="324"/>
                    </a:cubicBezTo>
                    <a:cubicBezTo>
                      <a:pt x="200" y="326"/>
                      <a:pt x="200" y="326"/>
                      <a:pt x="200" y="326"/>
                    </a:cubicBezTo>
                    <a:cubicBezTo>
                      <a:pt x="200" y="328"/>
                      <a:pt x="200" y="328"/>
                      <a:pt x="200" y="328"/>
                    </a:cubicBezTo>
                    <a:cubicBezTo>
                      <a:pt x="196" y="334"/>
                      <a:pt x="196" y="334"/>
                      <a:pt x="196" y="334"/>
                    </a:cubicBezTo>
                    <a:cubicBezTo>
                      <a:pt x="196" y="338"/>
                      <a:pt x="196" y="338"/>
                      <a:pt x="196" y="338"/>
                    </a:cubicBezTo>
                    <a:cubicBezTo>
                      <a:pt x="198" y="338"/>
                      <a:pt x="198" y="338"/>
                      <a:pt x="198" y="338"/>
                    </a:cubicBezTo>
                    <a:cubicBezTo>
                      <a:pt x="203" y="333"/>
                      <a:pt x="203" y="333"/>
                      <a:pt x="203" y="333"/>
                    </a:cubicBezTo>
                    <a:cubicBezTo>
                      <a:pt x="204" y="330"/>
                      <a:pt x="204" y="330"/>
                      <a:pt x="204" y="330"/>
                    </a:cubicBezTo>
                    <a:cubicBezTo>
                      <a:pt x="210" y="329"/>
                      <a:pt x="210" y="329"/>
                      <a:pt x="210" y="329"/>
                    </a:cubicBezTo>
                    <a:cubicBezTo>
                      <a:pt x="217" y="323"/>
                      <a:pt x="217" y="323"/>
                      <a:pt x="217" y="323"/>
                    </a:cubicBezTo>
                    <a:cubicBezTo>
                      <a:pt x="223" y="323"/>
                      <a:pt x="223" y="323"/>
                      <a:pt x="223" y="323"/>
                    </a:cubicBezTo>
                    <a:cubicBezTo>
                      <a:pt x="225" y="318"/>
                      <a:pt x="225" y="318"/>
                      <a:pt x="225" y="318"/>
                    </a:cubicBezTo>
                    <a:cubicBezTo>
                      <a:pt x="226" y="318"/>
                      <a:pt x="226" y="318"/>
                      <a:pt x="226" y="318"/>
                    </a:cubicBezTo>
                    <a:cubicBezTo>
                      <a:pt x="227" y="321"/>
                      <a:pt x="227" y="321"/>
                      <a:pt x="227" y="321"/>
                    </a:cubicBezTo>
                    <a:cubicBezTo>
                      <a:pt x="229" y="322"/>
                      <a:pt x="229" y="322"/>
                      <a:pt x="229" y="322"/>
                    </a:cubicBezTo>
                    <a:cubicBezTo>
                      <a:pt x="235" y="317"/>
                      <a:pt x="235" y="317"/>
                      <a:pt x="235" y="317"/>
                    </a:cubicBezTo>
                    <a:cubicBezTo>
                      <a:pt x="240" y="317"/>
                      <a:pt x="240" y="317"/>
                      <a:pt x="240" y="317"/>
                    </a:cubicBezTo>
                    <a:cubicBezTo>
                      <a:pt x="242" y="315"/>
                      <a:pt x="242" y="315"/>
                      <a:pt x="242" y="315"/>
                    </a:cubicBezTo>
                    <a:cubicBezTo>
                      <a:pt x="240" y="318"/>
                      <a:pt x="240" y="318"/>
                      <a:pt x="240" y="318"/>
                    </a:cubicBezTo>
                    <a:cubicBezTo>
                      <a:pt x="236" y="322"/>
                      <a:pt x="236" y="322"/>
                      <a:pt x="236" y="322"/>
                    </a:cubicBezTo>
                    <a:cubicBezTo>
                      <a:pt x="236" y="324"/>
                      <a:pt x="236" y="324"/>
                      <a:pt x="236" y="324"/>
                    </a:cubicBezTo>
                    <a:cubicBezTo>
                      <a:pt x="238" y="325"/>
                      <a:pt x="238" y="325"/>
                      <a:pt x="238" y="325"/>
                    </a:cubicBezTo>
                    <a:cubicBezTo>
                      <a:pt x="235" y="332"/>
                      <a:pt x="235" y="332"/>
                      <a:pt x="235" y="332"/>
                    </a:cubicBezTo>
                    <a:cubicBezTo>
                      <a:pt x="230" y="333"/>
                      <a:pt x="230" y="333"/>
                      <a:pt x="230" y="333"/>
                    </a:cubicBezTo>
                    <a:cubicBezTo>
                      <a:pt x="228" y="331"/>
                      <a:pt x="228" y="331"/>
                      <a:pt x="228" y="331"/>
                    </a:cubicBezTo>
                    <a:cubicBezTo>
                      <a:pt x="226" y="331"/>
                      <a:pt x="226" y="331"/>
                      <a:pt x="226" y="331"/>
                    </a:cubicBezTo>
                    <a:cubicBezTo>
                      <a:pt x="221" y="335"/>
                      <a:pt x="221" y="335"/>
                      <a:pt x="221" y="335"/>
                    </a:cubicBezTo>
                    <a:cubicBezTo>
                      <a:pt x="221" y="336"/>
                      <a:pt x="221" y="336"/>
                      <a:pt x="221" y="336"/>
                    </a:cubicBezTo>
                    <a:cubicBezTo>
                      <a:pt x="225" y="337"/>
                      <a:pt x="225" y="337"/>
                      <a:pt x="225" y="337"/>
                    </a:cubicBezTo>
                    <a:cubicBezTo>
                      <a:pt x="227" y="340"/>
                      <a:pt x="227" y="340"/>
                      <a:pt x="227" y="340"/>
                    </a:cubicBezTo>
                    <a:cubicBezTo>
                      <a:pt x="227" y="346"/>
                      <a:pt x="227" y="346"/>
                      <a:pt x="227" y="346"/>
                    </a:cubicBezTo>
                    <a:cubicBezTo>
                      <a:pt x="221" y="354"/>
                      <a:pt x="221" y="354"/>
                      <a:pt x="221" y="354"/>
                    </a:cubicBezTo>
                    <a:cubicBezTo>
                      <a:pt x="220" y="359"/>
                      <a:pt x="220" y="359"/>
                      <a:pt x="220" y="359"/>
                    </a:cubicBezTo>
                    <a:cubicBezTo>
                      <a:pt x="219" y="362"/>
                      <a:pt x="219" y="362"/>
                      <a:pt x="219" y="362"/>
                    </a:cubicBezTo>
                    <a:cubicBezTo>
                      <a:pt x="218" y="365"/>
                      <a:pt x="218" y="365"/>
                      <a:pt x="218" y="365"/>
                    </a:cubicBezTo>
                    <a:cubicBezTo>
                      <a:pt x="219" y="367"/>
                      <a:pt x="219" y="367"/>
                      <a:pt x="219" y="367"/>
                    </a:cubicBezTo>
                    <a:cubicBezTo>
                      <a:pt x="219" y="370"/>
                      <a:pt x="219" y="370"/>
                      <a:pt x="219" y="370"/>
                    </a:cubicBezTo>
                    <a:cubicBezTo>
                      <a:pt x="218" y="374"/>
                      <a:pt x="218" y="374"/>
                      <a:pt x="218" y="374"/>
                    </a:cubicBezTo>
                    <a:cubicBezTo>
                      <a:pt x="215" y="380"/>
                      <a:pt x="215" y="380"/>
                      <a:pt x="215" y="380"/>
                    </a:cubicBezTo>
                    <a:cubicBezTo>
                      <a:pt x="212" y="382"/>
                      <a:pt x="212" y="382"/>
                      <a:pt x="212" y="382"/>
                    </a:cubicBezTo>
                    <a:cubicBezTo>
                      <a:pt x="208" y="382"/>
                      <a:pt x="208" y="382"/>
                      <a:pt x="208" y="382"/>
                    </a:cubicBezTo>
                    <a:cubicBezTo>
                      <a:pt x="206" y="384"/>
                      <a:pt x="206" y="384"/>
                      <a:pt x="206" y="384"/>
                    </a:cubicBezTo>
                    <a:cubicBezTo>
                      <a:pt x="202" y="388"/>
                      <a:pt x="202" y="388"/>
                      <a:pt x="202" y="388"/>
                    </a:cubicBezTo>
                    <a:cubicBezTo>
                      <a:pt x="199" y="389"/>
                      <a:pt x="199" y="389"/>
                      <a:pt x="199" y="389"/>
                    </a:cubicBezTo>
                    <a:cubicBezTo>
                      <a:pt x="195" y="388"/>
                      <a:pt x="195" y="388"/>
                      <a:pt x="195" y="388"/>
                    </a:cubicBezTo>
                    <a:cubicBezTo>
                      <a:pt x="190" y="384"/>
                      <a:pt x="190" y="384"/>
                      <a:pt x="190" y="384"/>
                    </a:cubicBezTo>
                    <a:cubicBezTo>
                      <a:pt x="188" y="385"/>
                      <a:pt x="188" y="385"/>
                      <a:pt x="188" y="385"/>
                    </a:cubicBezTo>
                    <a:cubicBezTo>
                      <a:pt x="187" y="383"/>
                      <a:pt x="187" y="383"/>
                      <a:pt x="187" y="383"/>
                    </a:cubicBezTo>
                    <a:cubicBezTo>
                      <a:pt x="187" y="383"/>
                      <a:pt x="187" y="383"/>
                      <a:pt x="187" y="383"/>
                    </a:cubicBezTo>
                    <a:cubicBezTo>
                      <a:pt x="183" y="386"/>
                      <a:pt x="179" y="388"/>
                      <a:pt x="175" y="390"/>
                    </a:cubicBezTo>
                    <a:cubicBezTo>
                      <a:pt x="173" y="393"/>
                      <a:pt x="173" y="393"/>
                      <a:pt x="173" y="393"/>
                    </a:cubicBezTo>
                    <a:cubicBezTo>
                      <a:pt x="165" y="396"/>
                      <a:pt x="165" y="396"/>
                      <a:pt x="165" y="396"/>
                    </a:cubicBezTo>
                    <a:cubicBezTo>
                      <a:pt x="163" y="398"/>
                      <a:pt x="163" y="398"/>
                      <a:pt x="163" y="398"/>
                    </a:cubicBezTo>
                    <a:cubicBezTo>
                      <a:pt x="160" y="399"/>
                      <a:pt x="160" y="399"/>
                      <a:pt x="160" y="399"/>
                    </a:cubicBezTo>
                    <a:cubicBezTo>
                      <a:pt x="158" y="398"/>
                      <a:pt x="158" y="398"/>
                      <a:pt x="158" y="398"/>
                    </a:cubicBezTo>
                    <a:cubicBezTo>
                      <a:pt x="158" y="399"/>
                      <a:pt x="157" y="399"/>
                      <a:pt x="157" y="400"/>
                    </a:cubicBezTo>
                    <a:cubicBezTo>
                      <a:pt x="151" y="406"/>
                      <a:pt x="145" y="412"/>
                      <a:pt x="138" y="415"/>
                    </a:cubicBezTo>
                    <a:cubicBezTo>
                      <a:pt x="137" y="417"/>
                      <a:pt x="137" y="417"/>
                      <a:pt x="137" y="417"/>
                    </a:cubicBezTo>
                    <a:cubicBezTo>
                      <a:pt x="135" y="420"/>
                      <a:pt x="135" y="420"/>
                      <a:pt x="135" y="420"/>
                    </a:cubicBezTo>
                    <a:cubicBezTo>
                      <a:pt x="134" y="417"/>
                      <a:pt x="134" y="417"/>
                      <a:pt x="134" y="417"/>
                    </a:cubicBezTo>
                    <a:cubicBezTo>
                      <a:pt x="134" y="417"/>
                      <a:pt x="134" y="417"/>
                      <a:pt x="134" y="417"/>
                    </a:cubicBezTo>
                    <a:cubicBezTo>
                      <a:pt x="131" y="417"/>
                      <a:pt x="128" y="418"/>
                      <a:pt x="124" y="417"/>
                    </a:cubicBezTo>
                    <a:cubicBezTo>
                      <a:pt x="125" y="419"/>
                      <a:pt x="125" y="419"/>
                      <a:pt x="125" y="419"/>
                    </a:cubicBezTo>
                    <a:cubicBezTo>
                      <a:pt x="124" y="422"/>
                      <a:pt x="124" y="422"/>
                      <a:pt x="124" y="422"/>
                    </a:cubicBezTo>
                    <a:cubicBezTo>
                      <a:pt x="122" y="422"/>
                      <a:pt x="122" y="422"/>
                      <a:pt x="122" y="422"/>
                    </a:cubicBezTo>
                    <a:cubicBezTo>
                      <a:pt x="121" y="418"/>
                      <a:pt x="121" y="418"/>
                      <a:pt x="121" y="418"/>
                    </a:cubicBezTo>
                    <a:cubicBezTo>
                      <a:pt x="120" y="417"/>
                      <a:pt x="120" y="417"/>
                      <a:pt x="120" y="417"/>
                    </a:cubicBezTo>
                    <a:cubicBezTo>
                      <a:pt x="118" y="416"/>
                      <a:pt x="117" y="415"/>
                      <a:pt x="116" y="414"/>
                    </a:cubicBezTo>
                    <a:cubicBezTo>
                      <a:pt x="111" y="420"/>
                      <a:pt x="111" y="420"/>
                      <a:pt x="111" y="420"/>
                    </a:cubicBezTo>
                    <a:cubicBezTo>
                      <a:pt x="109" y="426"/>
                      <a:pt x="109" y="426"/>
                      <a:pt x="109" y="426"/>
                    </a:cubicBezTo>
                    <a:cubicBezTo>
                      <a:pt x="107" y="427"/>
                      <a:pt x="107" y="427"/>
                      <a:pt x="107" y="427"/>
                    </a:cubicBezTo>
                    <a:cubicBezTo>
                      <a:pt x="104" y="427"/>
                      <a:pt x="104" y="427"/>
                      <a:pt x="104" y="427"/>
                    </a:cubicBezTo>
                    <a:cubicBezTo>
                      <a:pt x="96" y="436"/>
                      <a:pt x="96" y="436"/>
                      <a:pt x="96" y="436"/>
                    </a:cubicBezTo>
                    <a:cubicBezTo>
                      <a:pt x="95" y="442"/>
                      <a:pt x="95" y="442"/>
                      <a:pt x="95" y="442"/>
                    </a:cubicBezTo>
                    <a:cubicBezTo>
                      <a:pt x="93" y="444"/>
                      <a:pt x="93" y="444"/>
                      <a:pt x="93" y="444"/>
                    </a:cubicBezTo>
                    <a:cubicBezTo>
                      <a:pt x="90" y="445"/>
                      <a:pt x="90" y="445"/>
                      <a:pt x="90" y="445"/>
                    </a:cubicBezTo>
                    <a:cubicBezTo>
                      <a:pt x="86" y="443"/>
                      <a:pt x="86" y="443"/>
                      <a:pt x="86" y="443"/>
                    </a:cubicBezTo>
                    <a:cubicBezTo>
                      <a:pt x="85" y="444"/>
                      <a:pt x="85" y="444"/>
                      <a:pt x="85" y="444"/>
                    </a:cubicBezTo>
                    <a:cubicBezTo>
                      <a:pt x="89" y="449"/>
                      <a:pt x="89" y="449"/>
                      <a:pt x="89" y="449"/>
                    </a:cubicBezTo>
                    <a:cubicBezTo>
                      <a:pt x="88" y="452"/>
                      <a:pt x="88" y="452"/>
                      <a:pt x="88" y="452"/>
                    </a:cubicBezTo>
                    <a:cubicBezTo>
                      <a:pt x="86" y="453"/>
                      <a:pt x="86" y="453"/>
                      <a:pt x="86" y="453"/>
                    </a:cubicBezTo>
                    <a:cubicBezTo>
                      <a:pt x="84" y="449"/>
                      <a:pt x="84" y="449"/>
                      <a:pt x="84" y="449"/>
                    </a:cubicBezTo>
                    <a:cubicBezTo>
                      <a:pt x="82" y="449"/>
                      <a:pt x="82" y="449"/>
                      <a:pt x="82" y="449"/>
                    </a:cubicBezTo>
                    <a:cubicBezTo>
                      <a:pt x="81" y="453"/>
                      <a:pt x="81" y="453"/>
                      <a:pt x="81" y="453"/>
                    </a:cubicBezTo>
                    <a:cubicBezTo>
                      <a:pt x="76" y="459"/>
                      <a:pt x="76" y="459"/>
                      <a:pt x="76" y="459"/>
                    </a:cubicBezTo>
                    <a:cubicBezTo>
                      <a:pt x="76" y="462"/>
                      <a:pt x="76" y="462"/>
                      <a:pt x="76" y="462"/>
                    </a:cubicBezTo>
                    <a:cubicBezTo>
                      <a:pt x="80" y="468"/>
                      <a:pt x="80" y="468"/>
                      <a:pt x="80" y="468"/>
                    </a:cubicBezTo>
                    <a:cubicBezTo>
                      <a:pt x="80" y="473"/>
                      <a:pt x="80" y="473"/>
                      <a:pt x="80" y="473"/>
                    </a:cubicBezTo>
                    <a:cubicBezTo>
                      <a:pt x="79" y="477"/>
                      <a:pt x="79" y="477"/>
                      <a:pt x="79" y="477"/>
                    </a:cubicBezTo>
                    <a:cubicBezTo>
                      <a:pt x="78" y="481"/>
                      <a:pt x="78" y="481"/>
                      <a:pt x="78" y="481"/>
                    </a:cubicBezTo>
                    <a:cubicBezTo>
                      <a:pt x="78" y="484"/>
                      <a:pt x="78" y="484"/>
                      <a:pt x="78" y="484"/>
                    </a:cubicBezTo>
                    <a:cubicBezTo>
                      <a:pt x="81" y="484"/>
                      <a:pt x="81" y="484"/>
                      <a:pt x="81" y="484"/>
                    </a:cubicBezTo>
                    <a:cubicBezTo>
                      <a:pt x="83" y="480"/>
                      <a:pt x="83" y="480"/>
                      <a:pt x="83" y="480"/>
                    </a:cubicBezTo>
                    <a:cubicBezTo>
                      <a:pt x="84" y="483"/>
                      <a:pt x="84" y="483"/>
                      <a:pt x="84" y="483"/>
                    </a:cubicBezTo>
                    <a:cubicBezTo>
                      <a:pt x="84" y="489"/>
                      <a:pt x="84" y="489"/>
                      <a:pt x="84" y="489"/>
                    </a:cubicBezTo>
                    <a:cubicBezTo>
                      <a:pt x="82" y="490"/>
                      <a:pt x="82" y="490"/>
                      <a:pt x="82" y="490"/>
                    </a:cubicBezTo>
                    <a:cubicBezTo>
                      <a:pt x="81" y="492"/>
                      <a:pt x="81" y="492"/>
                      <a:pt x="81" y="492"/>
                    </a:cubicBezTo>
                    <a:cubicBezTo>
                      <a:pt x="82" y="494"/>
                      <a:pt x="82" y="494"/>
                      <a:pt x="82" y="494"/>
                    </a:cubicBezTo>
                    <a:cubicBezTo>
                      <a:pt x="85" y="493"/>
                      <a:pt x="85" y="493"/>
                      <a:pt x="85" y="493"/>
                    </a:cubicBezTo>
                    <a:cubicBezTo>
                      <a:pt x="86" y="491"/>
                      <a:pt x="86" y="491"/>
                      <a:pt x="86" y="491"/>
                    </a:cubicBezTo>
                    <a:cubicBezTo>
                      <a:pt x="88" y="491"/>
                      <a:pt x="88" y="491"/>
                      <a:pt x="88" y="491"/>
                    </a:cubicBezTo>
                    <a:cubicBezTo>
                      <a:pt x="90" y="493"/>
                      <a:pt x="90" y="493"/>
                      <a:pt x="90" y="493"/>
                    </a:cubicBezTo>
                    <a:cubicBezTo>
                      <a:pt x="90" y="495"/>
                      <a:pt x="90" y="495"/>
                      <a:pt x="90" y="495"/>
                    </a:cubicBezTo>
                    <a:cubicBezTo>
                      <a:pt x="94" y="496"/>
                      <a:pt x="94" y="496"/>
                      <a:pt x="94" y="496"/>
                    </a:cubicBezTo>
                    <a:cubicBezTo>
                      <a:pt x="97" y="498"/>
                      <a:pt x="97" y="498"/>
                      <a:pt x="97" y="498"/>
                    </a:cubicBezTo>
                    <a:cubicBezTo>
                      <a:pt x="101" y="498"/>
                      <a:pt x="101" y="498"/>
                      <a:pt x="101" y="498"/>
                    </a:cubicBezTo>
                    <a:cubicBezTo>
                      <a:pt x="103" y="495"/>
                      <a:pt x="103" y="495"/>
                      <a:pt x="103" y="495"/>
                    </a:cubicBezTo>
                    <a:cubicBezTo>
                      <a:pt x="105" y="487"/>
                      <a:pt x="105" y="487"/>
                      <a:pt x="105" y="487"/>
                    </a:cubicBezTo>
                    <a:cubicBezTo>
                      <a:pt x="107" y="484"/>
                      <a:pt x="107" y="484"/>
                      <a:pt x="107" y="484"/>
                    </a:cubicBezTo>
                    <a:cubicBezTo>
                      <a:pt x="114" y="484"/>
                      <a:pt x="114" y="484"/>
                      <a:pt x="114" y="484"/>
                    </a:cubicBezTo>
                    <a:cubicBezTo>
                      <a:pt x="117" y="481"/>
                      <a:pt x="117" y="481"/>
                      <a:pt x="117" y="481"/>
                    </a:cubicBezTo>
                    <a:cubicBezTo>
                      <a:pt x="113" y="486"/>
                      <a:pt x="113" y="486"/>
                      <a:pt x="113" y="486"/>
                    </a:cubicBezTo>
                    <a:cubicBezTo>
                      <a:pt x="110" y="486"/>
                      <a:pt x="110" y="486"/>
                      <a:pt x="110" y="486"/>
                    </a:cubicBezTo>
                    <a:cubicBezTo>
                      <a:pt x="105" y="493"/>
                      <a:pt x="105" y="493"/>
                      <a:pt x="105" y="493"/>
                    </a:cubicBezTo>
                    <a:cubicBezTo>
                      <a:pt x="104" y="497"/>
                      <a:pt x="104" y="497"/>
                      <a:pt x="104" y="497"/>
                    </a:cubicBezTo>
                    <a:cubicBezTo>
                      <a:pt x="102" y="500"/>
                      <a:pt x="102" y="500"/>
                      <a:pt x="102" y="500"/>
                    </a:cubicBezTo>
                    <a:cubicBezTo>
                      <a:pt x="105" y="505"/>
                      <a:pt x="105" y="505"/>
                      <a:pt x="105" y="505"/>
                    </a:cubicBezTo>
                    <a:cubicBezTo>
                      <a:pt x="105" y="508"/>
                      <a:pt x="105" y="508"/>
                      <a:pt x="105" y="508"/>
                    </a:cubicBezTo>
                    <a:cubicBezTo>
                      <a:pt x="101" y="509"/>
                      <a:pt x="101" y="509"/>
                      <a:pt x="101" y="509"/>
                    </a:cubicBezTo>
                    <a:cubicBezTo>
                      <a:pt x="99" y="508"/>
                      <a:pt x="99" y="508"/>
                      <a:pt x="99" y="508"/>
                    </a:cubicBezTo>
                    <a:cubicBezTo>
                      <a:pt x="99" y="505"/>
                      <a:pt x="99" y="505"/>
                      <a:pt x="99" y="505"/>
                    </a:cubicBezTo>
                    <a:cubicBezTo>
                      <a:pt x="97" y="503"/>
                      <a:pt x="97" y="503"/>
                      <a:pt x="97" y="503"/>
                    </a:cubicBezTo>
                    <a:cubicBezTo>
                      <a:pt x="94" y="503"/>
                      <a:pt x="94" y="503"/>
                      <a:pt x="94" y="503"/>
                    </a:cubicBezTo>
                    <a:cubicBezTo>
                      <a:pt x="92" y="499"/>
                      <a:pt x="92" y="499"/>
                      <a:pt x="92" y="499"/>
                    </a:cubicBezTo>
                    <a:cubicBezTo>
                      <a:pt x="87" y="498"/>
                      <a:pt x="87" y="498"/>
                      <a:pt x="87" y="498"/>
                    </a:cubicBezTo>
                    <a:cubicBezTo>
                      <a:pt x="86" y="495"/>
                      <a:pt x="86" y="495"/>
                      <a:pt x="86" y="495"/>
                    </a:cubicBezTo>
                    <a:cubicBezTo>
                      <a:pt x="83" y="498"/>
                      <a:pt x="83" y="498"/>
                      <a:pt x="83" y="498"/>
                    </a:cubicBezTo>
                    <a:cubicBezTo>
                      <a:pt x="80" y="499"/>
                      <a:pt x="80" y="499"/>
                      <a:pt x="80" y="499"/>
                    </a:cubicBezTo>
                    <a:cubicBezTo>
                      <a:pt x="79" y="502"/>
                      <a:pt x="79" y="502"/>
                      <a:pt x="79" y="502"/>
                    </a:cubicBezTo>
                    <a:cubicBezTo>
                      <a:pt x="76" y="505"/>
                      <a:pt x="76" y="505"/>
                      <a:pt x="76" y="505"/>
                    </a:cubicBezTo>
                    <a:cubicBezTo>
                      <a:pt x="72" y="504"/>
                      <a:pt x="72" y="504"/>
                      <a:pt x="72" y="504"/>
                    </a:cubicBezTo>
                    <a:cubicBezTo>
                      <a:pt x="72" y="507"/>
                      <a:pt x="72" y="507"/>
                      <a:pt x="72" y="507"/>
                    </a:cubicBezTo>
                    <a:cubicBezTo>
                      <a:pt x="73" y="510"/>
                      <a:pt x="73" y="510"/>
                      <a:pt x="73" y="510"/>
                    </a:cubicBezTo>
                    <a:cubicBezTo>
                      <a:pt x="75" y="510"/>
                      <a:pt x="75" y="510"/>
                      <a:pt x="75" y="510"/>
                    </a:cubicBezTo>
                    <a:cubicBezTo>
                      <a:pt x="73" y="514"/>
                      <a:pt x="73" y="514"/>
                      <a:pt x="73" y="514"/>
                    </a:cubicBezTo>
                    <a:cubicBezTo>
                      <a:pt x="72" y="519"/>
                      <a:pt x="72" y="519"/>
                      <a:pt x="72" y="519"/>
                    </a:cubicBezTo>
                    <a:cubicBezTo>
                      <a:pt x="73" y="523"/>
                      <a:pt x="73" y="523"/>
                      <a:pt x="73" y="523"/>
                    </a:cubicBezTo>
                    <a:cubicBezTo>
                      <a:pt x="76" y="524"/>
                      <a:pt x="76" y="524"/>
                      <a:pt x="76" y="524"/>
                    </a:cubicBezTo>
                    <a:cubicBezTo>
                      <a:pt x="76" y="531"/>
                      <a:pt x="76" y="531"/>
                      <a:pt x="76" y="531"/>
                    </a:cubicBezTo>
                    <a:cubicBezTo>
                      <a:pt x="77" y="533"/>
                      <a:pt x="77" y="533"/>
                      <a:pt x="77" y="533"/>
                    </a:cubicBezTo>
                    <a:cubicBezTo>
                      <a:pt x="77" y="537"/>
                      <a:pt x="77" y="537"/>
                      <a:pt x="77" y="537"/>
                    </a:cubicBezTo>
                    <a:cubicBezTo>
                      <a:pt x="80" y="540"/>
                      <a:pt x="80" y="540"/>
                      <a:pt x="80" y="540"/>
                    </a:cubicBezTo>
                    <a:cubicBezTo>
                      <a:pt x="80" y="542"/>
                      <a:pt x="80" y="542"/>
                      <a:pt x="80" y="542"/>
                    </a:cubicBezTo>
                    <a:cubicBezTo>
                      <a:pt x="76" y="543"/>
                      <a:pt x="76" y="543"/>
                      <a:pt x="76" y="543"/>
                    </a:cubicBezTo>
                    <a:cubicBezTo>
                      <a:pt x="75" y="545"/>
                      <a:pt x="75" y="545"/>
                      <a:pt x="75" y="545"/>
                    </a:cubicBezTo>
                    <a:cubicBezTo>
                      <a:pt x="87" y="552"/>
                      <a:pt x="87" y="552"/>
                      <a:pt x="87" y="552"/>
                    </a:cubicBezTo>
                    <a:cubicBezTo>
                      <a:pt x="92" y="551"/>
                      <a:pt x="92" y="551"/>
                      <a:pt x="92" y="551"/>
                    </a:cubicBezTo>
                    <a:cubicBezTo>
                      <a:pt x="97" y="549"/>
                      <a:pt x="97" y="549"/>
                      <a:pt x="97" y="549"/>
                    </a:cubicBezTo>
                    <a:cubicBezTo>
                      <a:pt x="100" y="547"/>
                      <a:pt x="100" y="547"/>
                      <a:pt x="100" y="547"/>
                    </a:cubicBezTo>
                    <a:cubicBezTo>
                      <a:pt x="102" y="549"/>
                      <a:pt x="102" y="549"/>
                      <a:pt x="102" y="549"/>
                    </a:cubicBezTo>
                    <a:cubicBezTo>
                      <a:pt x="104" y="549"/>
                      <a:pt x="104" y="549"/>
                      <a:pt x="104" y="549"/>
                    </a:cubicBezTo>
                    <a:cubicBezTo>
                      <a:pt x="109" y="541"/>
                      <a:pt x="109" y="541"/>
                      <a:pt x="109" y="541"/>
                    </a:cubicBezTo>
                    <a:cubicBezTo>
                      <a:pt x="109" y="537"/>
                      <a:pt x="109" y="537"/>
                      <a:pt x="109" y="537"/>
                    </a:cubicBezTo>
                    <a:cubicBezTo>
                      <a:pt x="107" y="534"/>
                      <a:pt x="107" y="534"/>
                      <a:pt x="107" y="534"/>
                    </a:cubicBezTo>
                    <a:cubicBezTo>
                      <a:pt x="107" y="532"/>
                      <a:pt x="107" y="532"/>
                      <a:pt x="107" y="532"/>
                    </a:cubicBezTo>
                    <a:cubicBezTo>
                      <a:pt x="112" y="529"/>
                      <a:pt x="112" y="529"/>
                      <a:pt x="112" y="529"/>
                    </a:cubicBezTo>
                    <a:cubicBezTo>
                      <a:pt x="117" y="524"/>
                      <a:pt x="117" y="524"/>
                      <a:pt x="117" y="524"/>
                    </a:cubicBezTo>
                    <a:cubicBezTo>
                      <a:pt x="125" y="518"/>
                      <a:pt x="125" y="518"/>
                      <a:pt x="125" y="518"/>
                    </a:cubicBezTo>
                    <a:cubicBezTo>
                      <a:pt x="129" y="519"/>
                      <a:pt x="129" y="519"/>
                      <a:pt x="129" y="519"/>
                    </a:cubicBezTo>
                    <a:cubicBezTo>
                      <a:pt x="125" y="519"/>
                      <a:pt x="125" y="519"/>
                      <a:pt x="125" y="519"/>
                    </a:cubicBezTo>
                    <a:cubicBezTo>
                      <a:pt x="118" y="528"/>
                      <a:pt x="118" y="528"/>
                      <a:pt x="118" y="528"/>
                    </a:cubicBezTo>
                    <a:cubicBezTo>
                      <a:pt x="113" y="531"/>
                      <a:pt x="113" y="531"/>
                      <a:pt x="113" y="531"/>
                    </a:cubicBezTo>
                    <a:cubicBezTo>
                      <a:pt x="113" y="534"/>
                      <a:pt x="113" y="534"/>
                      <a:pt x="113" y="534"/>
                    </a:cubicBezTo>
                    <a:cubicBezTo>
                      <a:pt x="116" y="537"/>
                      <a:pt x="116" y="537"/>
                      <a:pt x="116" y="537"/>
                    </a:cubicBezTo>
                    <a:cubicBezTo>
                      <a:pt x="116" y="540"/>
                      <a:pt x="116" y="540"/>
                      <a:pt x="116" y="540"/>
                    </a:cubicBezTo>
                    <a:cubicBezTo>
                      <a:pt x="113" y="546"/>
                      <a:pt x="113" y="546"/>
                      <a:pt x="113" y="546"/>
                    </a:cubicBezTo>
                    <a:cubicBezTo>
                      <a:pt x="109" y="549"/>
                      <a:pt x="109" y="549"/>
                      <a:pt x="109" y="549"/>
                    </a:cubicBezTo>
                    <a:cubicBezTo>
                      <a:pt x="108" y="553"/>
                      <a:pt x="108" y="553"/>
                      <a:pt x="108" y="553"/>
                    </a:cubicBezTo>
                    <a:cubicBezTo>
                      <a:pt x="109" y="559"/>
                      <a:pt x="109" y="559"/>
                      <a:pt x="109" y="559"/>
                    </a:cubicBezTo>
                    <a:cubicBezTo>
                      <a:pt x="108" y="563"/>
                      <a:pt x="108" y="563"/>
                      <a:pt x="108" y="563"/>
                    </a:cubicBezTo>
                    <a:cubicBezTo>
                      <a:pt x="108" y="565"/>
                      <a:pt x="108" y="565"/>
                      <a:pt x="108" y="565"/>
                    </a:cubicBezTo>
                    <a:cubicBezTo>
                      <a:pt x="108" y="569"/>
                      <a:pt x="108" y="569"/>
                      <a:pt x="108" y="569"/>
                    </a:cubicBezTo>
                    <a:cubicBezTo>
                      <a:pt x="109" y="574"/>
                      <a:pt x="109" y="574"/>
                      <a:pt x="109" y="574"/>
                    </a:cubicBezTo>
                    <a:cubicBezTo>
                      <a:pt x="104" y="576"/>
                      <a:pt x="104" y="576"/>
                      <a:pt x="104" y="576"/>
                    </a:cubicBezTo>
                    <a:cubicBezTo>
                      <a:pt x="101" y="578"/>
                      <a:pt x="101" y="578"/>
                      <a:pt x="101" y="578"/>
                    </a:cubicBezTo>
                    <a:cubicBezTo>
                      <a:pt x="100" y="581"/>
                      <a:pt x="100" y="581"/>
                      <a:pt x="100" y="581"/>
                    </a:cubicBezTo>
                    <a:cubicBezTo>
                      <a:pt x="99" y="581"/>
                      <a:pt x="99" y="581"/>
                      <a:pt x="99" y="581"/>
                    </a:cubicBezTo>
                    <a:cubicBezTo>
                      <a:pt x="97" y="582"/>
                      <a:pt x="97" y="582"/>
                      <a:pt x="97" y="582"/>
                    </a:cubicBezTo>
                    <a:cubicBezTo>
                      <a:pt x="99" y="586"/>
                      <a:pt x="99" y="586"/>
                      <a:pt x="99" y="586"/>
                    </a:cubicBezTo>
                    <a:cubicBezTo>
                      <a:pt x="99" y="591"/>
                      <a:pt x="99" y="591"/>
                      <a:pt x="99" y="591"/>
                    </a:cubicBezTo>
                    <a:cubicBezTo>
                      <a:pt x="100" y="592"/>
                      <a:pt x="100" y="592"/>
                      <a:pt x="100" y="592"/>
                    </a:cubicBezTo>
                    <a:cubicBezTo>
                      <a:pt x="104" y="590"/>
                      <a:pt x="104" y="590"/>
                      <a:pt x="104" y="590"/>
                    </a:cubicBezTo>
                    <a:cubicBezTo>
                      <a:pt x="106" y="590"/>
                      <a:pt x="106" y="590"/>
                      <a:pt x="106" y="590"/>
                    </a:cubicBezTo>
                    <a:cubicBezTo>
                      <a:pt x="107" y="593"/>
                      <a:pt x="107" y="593"/>
                      <a:pt x="107" y="593"/>
                    </a:cubicBezTo>
                    <a:cubicBezTo>
                      <a:pt x="105" y="595"/>
                      <a:pt x="105" y="595"/>
                      <a:pt x="105" y="595"/>
                    </a:cubicBezTo>
                    <a:cubicBezTo>
                      <a:pt x="101" y="595"/>
                      <a:pt x="101" y="595"/>
                      <a:pt x="101" y="595"/>
                    </a:cubicBezTo>
                    <a:cubicBezTo>
                      <a:pt x="99" y="597"/>
                      <a:pt x="99" y="597"/>
                      <a:pt x="99" y="597"/>
                    </a:cubicBezTo>
                    <a:cubicBezTo>
                      <a:pt x="100" y="599"/>
                      <a:pt x="100" y="599"/>
                      <a:pt x="100" y="599"/>
                    </a:cubicBezTo>
                    <a:cubicBezTo>
                      <a:pt x="100" y="601"/>
                      <a:pt x="100" y="601"/>
                      <a:pt x="100" y="601"/>
                    </a:cubicBezTo>
                    <a:cubicBezTo>
                      <a:pt x="100" y="604"/>
                      <a:pt x="100" y="604"/>
                      <a:pt x="100" y="604"/>
                    </a:cubicBezTo>
                    <a:cubicBezTo>
                      <a:pt x="98" y="606"/>
                      <a:pt x="98" y="606"/>
                      <a:pt x="98" y="606"/>
                    </a:cubicBezTo>
                    <a:cubicBezTo>
                      <a:pt x="95" y="607"/>
                      <a:pt x="95" y="607"/>
                      <a:pt x="95" y="607"/>
                    </a:cubicBezTo>
                    <a:cubicBezTo>
                      <a:pt x="92" y="610"/>
                      <a:pt x="92" y="610"/>
                      <a:pt x="92" y="610"/>
                    </a:cubicBezTo>
                    <a:cubicBezTo>
                      <a:pt x="90" y="609"/>
                      <a:pt x="90" y="609"/>
                      <a:pt x="90" y="609"/>
                    </a:cubicBezTo>
                    <a:cubicBezTo>
                      <a:pt x="88" y="610"/>
                      <a:pt x="88" y="610"/>
                      <a:pt x="88" y="610"/>
                    </a:cubicBezTo>
                    <a:cubicBezTo>
                      <a:pt x="91" y="612"/>
                      <a:pt x="91" y="612"/>
                      <a:pt x="91" y="612"/>
                    </a:cubicBezTo>
                    <a:cubicBezTo>
                      <a:pt x="94" y="612"/>
                      <a:pt x="94" y="612"/>
                      <a:pt x="94" y="612"/>
                    </a:cubicBezTo>
                    <a:cubicBezTo>
                      <a:pt x="96" y="615"/>
                      <a:pt x="96" y="615"/>
                      <a:pt x="96" y="615"/>
                    </a:cubicBezTo>
                    <a:cubicBezTo>
                      <a:pt x="100" y="610"/>
                      <a:pt x="100" y="610"/>
                      <a:pt x="100" y="610"/>
                    </a:cubicBezTo>
                    <a:cubicBezTo>
                      <a:pt x="108" y="604"/>
                      <a:pt x="108" y="604"/>
                      <a:pt x="108" y="604"/>
                    </a:cubicBezTo>
                    <a:cubicBezTo>
                      <a:pt x="109" y="604"/>
                      <a:pt x="109" y="604"/>
                      <a:pt x="109" y="604"/>
                    </a:cubicBezTo>
                    <a:cubicBezTo>
                      <a:pt x="112" y="605"/>
                      <a:pt x="112" y="605"/>
                      <a:pt x="112" y="605"/>
                    </a:cubicBezTo>
                    <a:cubicBezTo>
                      <a:pt x="115" y="602"/>
                      <a:pt x="115" y="602"/>
                      <a:pt x="115" y="602"/>
                    </a:cubicBezTo>
                    <a:cubicBezTo>
                      <a:pt x="120" y="599"/>
                      <a:pt x="120" y="599"/>
                      <a:pt x="120" y="599"/>
                    </a:cubicBezTo>
                    <a:cubicBezTo>
                      <a:pt x="120" y="602"/>
                      <a:pt x="120" y="602"/>
                      <a:pt x="120" y="602"/>
                    </a:cubicBezTo>
                    <a:cubicBezTo>
                      <a:pt x="117" y="604"/>
                      <a:pt x="117" y="604"/>
                      <a:pt x="117" y="604"/>
                    </a:cubicBezTo>
                    <a:cubicBezTo>
                      <a:pt x="117" y="606"/>
                      <a:pt x="117" y="606"/>
                      <a:pt x="117" y="606"/>
                    </a:cubicBezTo>
                    <a:cubicBezTo>
                      <a:pt x="120" y="607"/>
                      <a:pt x="120" y="607"/>
                      <a:pt x="120" y="607"/>
                    </a:cubicBezTo>
                    <a:cubicBezTo>
                      <a:pt x="121" y="611"/>
                      <a:pt x="121" y="611"/>
                      <a:pt x="121" y="611"/>
                    </a:cubicBezTo>
                    <a:cubicBezTo>
                      <a:pt x="120" y="613"/>
                      <a:pt x="120" y="613"/>
                      <a:pt x="120" y="613"/>
                    </a:cubicBezTo>
                    <a:cubicBezTo>
                      <a:pt x="123" y="615"/>
                      <a:pt x="123" y="615"/>
                      <a:pt x="123" y="615"/>
                    </a:cubicBezTo>
                    <a:cubicBezTo>
                      <a:pt x="126" y="612"/>
                      <a:pt x="126" y="612"/>
                      <a:pt x="126" y="612"/>
                    </a:cubicBezTo>
                    <a:cubicBezTo>
                      <a:pt x="127" y="609"/>
                      <a:pt x="127" y="609"/>
                      <a:pt x="127" y="609"/>
                    </a:cubicBezTo>
                    <a:cubicBezTo>
                      <a:pt x="129" y="611"/>
                      <a:pt x="129" y="611"/>
                      <a:pt x="129" y="611"/>
                    </a:cubicBezTo>
                    <a:cubicBezTo>
                      <a:pt x="127" y="613"/>
                      <a:pt x="127" y="613"/>
                      <a:pt x="127" y="613"/>
                    </a:cubicBezTo>
                    <a:cubicBezTo>
                      <a:pt x="130" y="618"/>
                      <a:pt x="130" y="618"/>
                      <a:pt x="130" y="618"/>
                    </a:cubicBezTo>
                    <a:cubicBezTo>
                      <a:pt x="131" y="625"/>
                      <a:pt x="131" y="625"/>
                      <a:pt x="131" y="625"/>
                    </a:cubicBezTo>
                    <a:cubicBezTo>
                      <a:pt x="130" y="629"/>
                      <a:pt x="130" y="629"/>
                      <a:pt x="130" y="629"/>
                    </a:cubicBezTo>
                    <a:cubicBezTo>
                      <a:pt x="132" y="635"/>
                      <a:pt x="132" y="635"/>
                      <a:pt x="132" y="635"/>
                    </a:cubicBezTo>
                    <a:cubicBezTo>
                      <a:pt x="134" y="635"/>
                      <a:pt x="134" y="635"/>
                      <a:pt x="134" y="635"/>
                    </a:cubicBezTo>
                    <a:cubicBezTo>
                      <a:pt x="136" y="630"/>
                      <a:pt x="136" y="630"/>
                      <a:pt x="136" y="630"/>
                    </a:cubicBezTo>
                    <a:cubicBezTo>
                      <a:pt x="135" y="626"/>
                      <a:pt x="135" y="626"/>
                      <a:pt x="135" y="626"/>
                    </a:cubicBezTo>
                    <a:cubicBezTo>
                      <a:pt x="138" y="619"/>
                      <a:pt x="138" y="619"/>
                      <a:pt x="138" y="619"/>
                    </a:cubicBezTo>
                    <a:cubicBezTo>
                      <a:pt x="139" y="616"/>
                      <a:pt x="139" y="616"/>
                      <a:pt x="139" y="616"/>
                    </a:cubicBezTo>
                    <a:cubicBezTo>
                      <a:pt x="143" y="612"/>
                      <a:pt x="143" y="612"/>
                      <a:pt x="143" y="612"/>
                    </a:cubicBezTo>
                    <a:cubicBezTo>
                      <a:pt x="144" y="612"/>
                      <a:pt x="144" y="612"/>
                      <a:pt x="144" y="612"/>
                    </a:cubicBezTo>
                    <a:cubicBezTo>
                      <a:pt x="148" y="608"/>
                      <a:pt x="148" y="608"/>
                      <a:pt x="148" y="608"/>
                    </a:cubicBezTo>
                    <a:cubicBezTo>
                      <a:pt x="153" y="608"/>
                      <a:pt x="153" y="608"/>
                      <a:pt x="153" y="608"/>
                    </a:cubicBezTo>
                    <a:cubicBezTo>
                      <a:pt x="148" y="611"/>
                      <a:pt x="148" y="611"/>
                      <a:pt x="148" y="611"/>
                    </a:cubicBezTo>
                    <a:cubicBezTo>
                      <a:pt x="143" y="617"/>
                      <a:pt x="143" y="617"/>
                      <a:pt x="143" y="617"/>
                    </a:cubicBezTo>
                    <a:cubicBezTo>
                      <a:pt x="143" y="620"/>
                      <a:pt x="143" y="620"/>
                      <a:pt x="143" y="620"/>
                    </a:cubicBezTo>
                    <a:cubicBezTo>
                      <a:pt x="148" y="626"/>
                      <a:pt x="148" y="626"/>
                      <a:pt x="148" y="626"/>
                    </a:cubicBezTo>
                    <a:cubicBezTo>
                      <a:pt x="150" y="627"/>
                      <a:pt x="150" y="627"/>
                      <a:pt x="150" y="627"/>
                    </a:cubicBezTo>
                    <a:cubicBezTo>
                      <a:pt x="155" y="623"/>
                      <a:pt x="155" y="623"/>
                      <a:pt x="155" y="623"/>
                    </a:cubicBezTo>
                    <a:cubicBezTo>
                      <a:pt x="162" y="622"/>
                      <a:pt x="162" y="622"/>
                      <a:pt x="162" y="622"/>
                    </a:cubicBezTo>
                    <a:cubicBezTo>
                      <a:pt x="166" y="619"/>
                      <a:pt x="166" y="619"/>
                      <a:pt x="166" y="619"/>
                    </a:cubicBezTo>
                    <a:cubicBezTo>
                      <a:pt x="168" y="619"/>
                      <a:pt x="168" y="619"/>
                      <a:pt x="168" y="619"/>
                    </a:cubicBezTo>
                    <a:cubicBezTo>
                      <a:pt x="174" y="615"/>
                      <a:pt x="174" y="615"/>
                      <a:pt x="174" y="615"/>
                    </a:cubicBezTo>
                    <a:cubicBezTo>
                      <a:pt x="177" y="615"/>
                      <a:pt x="177" y="615"/>
                      <a:pt x="177" y="615"/>
                    </a:cubicBezTo>
                    <a:cubicBezTo>
                      <a:pt x="174" y="616"/>
                      <a:pt x="174" y="616"/>
                      <a:pt x="174" y="616"/>
                    </a:cubicBezTo>
                    <a:cubicBezTo>
                      <a:pt x="170" y="622"/>
                      <a:pt x="170" y="622"/>
                      <a:pt x="170" y="622"/>
                    </a:cubicBezTo>
                    <a:cubicBezTo>
                      <a:pt x="170" y="624"/>
                      <a:pt x="170" y="624"/>
                      <a:pt x="170" y="624"/>
                    </a:cubicBezTo>
                    <a:cubicBezTo>
                      <a:pt x="168" y="627"/>
                      <a:pt x="168" y="627"/>
                      <a:pt x="168" y="627"/>
                    </a:cubicBezTo>
                    <a:cubicBezTo>
                      <a:pt x="158" y="634"/>
                      <a:pt x="158" y="634"/>
                      <a:pt x="158" y="634"/>
                    </a:cubicBezTo>
                    <a:cubicBezTo>
                      <a:pt x="153" y="638"/>
                      <a:pt x="153" y="638"/>
                      <a:pt x="153" y="638"/>
                    </a:cubicBezTo>
                    <a:cubicBezTo>
                      <a:pt x="150" y="645"/>
                      <a:pt x="150" y="645"/>
                      <a:pt x="150" y="645"/>
                    </a:cubicBezTo>
                    <a:cubicBezTo>
                      <a:pt x="150" y="649"/>
                      <a:pt x="150" y="649"/>
                      <a:pt x="150" y="649"/>
                    </a:cubicBezTo>
                    <a:cubicBezTo>
                      <a:pt x="151" y="653"/>
                      <a:pt x="151" y="653"/>
                      <a:pt x="151" y="653"/>
                    </a:cubicBezTo>
                    <a:cubicBezTo>
                      <a:pt x="155" y="656"/>
                      <a:pt x="155" y="656"/>
                      <a:pt x="155" y="656"/>
                    </a:cubicBezTo>
                    <a:cubicBezTo>
                      <a:pt x="148" y="654"/>
                      <a:pt x="148" y="654"/>
                      <a:pt x="148" y="654"/>
                    </a:cubicBezTo>
                    <a:cubicBezTo>
                      <a:pt x="146" y="655"/>
                      <a:pt x="146" y="655"/>
                      <a:pt x="146" y="655"/>
                    </a:cubicBezTo>
                    <a:cubicBezTo>
                      <a:pt x="143" y="660"/>
                      <a:pt x="143" y="660"/>
                      <a:pt x="143" y="660"/>
                    </a:cubicBezTo>
                    <a:cubicBezTo>
                      <a:pt x="142" y="666"/>
                      <a:pt x="142" y="666"/>
                      <a:pt x="142" y="666"/>
                    </a:cubicBezTo>
                    <a:cubicBezTo>
                      <a:pt x="137" y="672"/>
                      <a:pt x="137" y="672"/>
                      <a:pt x="137" y="672"/>
                    </a:cubicBezTo>
                    <a:cubicBezTo>
                      <a:pt x="135" y="676"/>
                      <a:pt x="135" y="676"/>
                      <a:pt x="135" y="676"/>
                    </a:cubicBezTo>
                    <a:cubicBezTo>
                      <a:pt x="136" y="679"/>
                      <a:pt x="136" y="679"/>
                      <a:pt x="136" y="679"/>
                    </a:cubicBezTo>
                    <a:cubicBezTo>
                      <a:pt x="137" y="680"/>
                      <a:pt x="137" y="680"/>
                      <a:pt x="137" y="680"/>
                    </a:cubicBezTo>
                    <a:cubicBezTo>
                      <a:pt x="137" y="683"/>
                      <a:pt x="137" y="683"/>
                      <a:pt x="137" y="683"/>
                    </a:cubicBezTo>
                    <a:cubicBezTo>
                      <a:pt x="134" y="682"/>
                      <a:pt x="134" y="682"/>
                      <a:pt x="134" y="682"/>
                    </a:cubicBezTo>
                    <a:cubicBezTo>
                      <a:pt x="133" y="680"/>
                      <a:pt x="133" y="680"/>
                      <a:pt x="133" y="680"/>
                    </a:cubicBezTo>
                    <a:cubicBezTo>
                      <a:pt x="131" y="679"/>
                      <a:pt x="131" y="679"/>
                      <a:pt x="131" y="679"/>
                    </a:cubicBezTo>
                    <a:cubicBezTo>
                      <a:pt x="128" y="683"/>
                      <a:pt x="128" y="683"/>
                      <a:pt x="128" y="683"/>
                    </a:cubicBezTo>
                    <a:cubicBezTo>
                      <a:pt x="123" y="687"/>
                      <a:pt x="123" y="687"/>
                      <a:pt x="123" y="687"/>
                    </a:cubicBezTo>
                    <a:cubicBezTo>
                      <a:pt x="125" y="689"/>
                      <a:pt x="125" y="689"/>
                      <a:pt x="125" y="689"/>
                    </a:cubicBezTo>
                    <a:cubicBezTo>
                      <a:pt x="123" y="692"/>
                      <a:pt x="123" y="692"/>
                      <a:pt x="123" y="692"/>
                    </a:cubicBezTo>
                    <a:cubicBezTo>
                      <a:pt x="121" y="692"/>
                      <a:pt x="121" y="692"/>
                      <a:pt x="121" y="692"/>
                    </a:cubicBezTo>
                    <a:cubicBezTo>
                      <a:pt x="120" y="690"/>
                      <a:pt x="120" y="690"/>
                      <a:pt x="120" y="690"/>
                    </a:cubicBezTo>
                    <a:cubicBezTo>
                      <a:pt x="118" y="691"/>
                      <a:pt x="118" y="691"/>
                      <a:pt x="118" y="691"/>
                    </a:cubicBezTo>
                    <a:cubicBezTo>
                      <a:pt x="110" y="699"/>
                      <a:pt x="110" y="699"/>
                      <a:pt x="110" y="699"/>
                    </a:cubicBezTo>
                    <a:cubicBezTo>
                      <a:pt x="108" y="703"/>
                      <a:pt x="108" y="703"/>
                      <a:pt x="108" y="703"/>
                    </a:cubicBezTo>
                    <a:cubicBezTo>
                      <a:pt x="108" y="706"/>
                      <a:pt x="108" y="706"/>
                      <a:pt x="108" y="706"/>
                    </a:cubicBezTo>
                    <a:cubicBezTo>
                      <a:pt x="107" y="708"/>
                      <a:pt x="107" y="708"/>
                      <a:pt x="107" y="708"/>
                    </a:cubicBezTo>
                    <a:cubicBezTo>
                      <a:pt x="104" y="706"/>
                      <a:pt x="104" y="706"/>
                      <a:pt x="104" y="706"/>
                    </a:cubicBezTo>
                    <a:cubicBezTo>
                      <a:pt x="104" y="702"/>
                      <a:pt x="104" y="702"/>
                      <a:pt x="104" y="702"/>
                    </a:cubicBezTo>
                    <a:cubicBezTo>
                      <a:pt x="99" y="705"/>
                      <a:pt x="99" y="705"/>
                      <a:pt x="99" y="705"/>
                    </a:cubicBezTo>
                    <a:cubicBezTo>
                      <a:pt x="95" y="708"/>
                      <a:pt x="95" y="708"/>
                      <a:pt x="95" y="708"/>
                    </a:cubicBezTo>
                    <a:cubicBezTo>
                      <a:pt x="92" y="710"/>
                      <a:pt x="92" y="710"/>
                      <a:pt x="92" y="710"/>
                    </a:cubicBezTo>
                    <a:cubicBezTo>
                      <a:pt x="91" y="713"/>
                      <a:pt x="91" y="713"/>
                      <a:pt x="91" y="713"/>
                    </a:cubicBezTo>
                    <a:cubicBezTo>
                      <a:pt x="88" y="715"/>
                      <a:pt x="88" y="715"/>
                      <a:pt x="88" y="715"/>
                    </a:cubicBezTo>
                    <a:cubicBezTo>
                      <a:pt x="83" y="715"/>
                      <a:pt x="83" y="715"/>
                      <a:pt x="83" y="715"/>
                    </a:cubicBezTo>
                    <a:cubicBezTo>
                      <a:pt x="78" y="720"/>
                      <a:pt x="78" y="720"/>
                      <a:pt x="78" y="720"/>
                    </a:cubicBezTo>
                    <a:cubicBezTo>
                      <a:pt x="70" y="724"/>
                      <a:pt x="70" y="724"/>
                      <a:pt x="70" y="724"/>
                    </a:cubicBezTo>
                    <a:cubicBezTo>
                      <a:pt x="64" y="729"/>
                      <a:pt x="64" y="729"/>
                      <a:pt x="64" y="729"/>
                    </a:cubicBezTo>
                    <a:cubicBezTo>
                      <a:pt x="62" y="735"/>
                      <a:pt x="62" y="735"/>
                      <a:pt x="62" y="735"/>
                    </a:cubicBezTo>
                    <a:cubicBezTo>
                      <a:pt x="61" y="738"/>
                      <a:pt x="61" y="738"/>
                      <a:pt x="61" y="738"/>
                    </a:cubicBezTo>
                    <a:cubicBezTo>
                      <a:pt x="63" y="741"/>
                      <a:pt x="63" y="741"/>
                      <a:pt x="63" y="741"/>
                    </a:cubicBezTo>
                    <a:cubicBezTo>
                      <a:pt x="62" y="744"/>
                      <a:pt x="62" y="744"/>
                      <a:pt x="62" y="744"/>
                    </a:cubicBezTo>
                    <a:cubicBezTo>
                      <a:pt x="61" y="745"/>
                      <a:pt x="61" y="745"/>
                      <a:pt x="61" y="745"/>
                    </a:cubicBezTo>
                    <a:cubicBezTo>
                      <a:pt x="59" y="742"/>
                      <a:pt x="59" y="742"/>
                      <a:pt x="59" y="742"/>
                    </a:cubicBezTo>
                    <a:cubicBezTo>
                      <a:pt x="57" y="742"/>
                      <a:pt x="57" y="742"/>
                      <a:pt x="57" y="742"/>
                    </a:cubicBezTo>
                    <a:cubicBezTo>
                      <a:pt x="57" y="744"/>
                      <a:pt x="57" y="744"/>
                      <a:pt x="57" y="744"/>
                    </a:cubicBezTo>
                    <a:cubicBezTo>
                      <a:pt x="57" y="747"/>
                      <a:pt x="57" y="747"/>
                      <a:pt x="57" y="747"/>
                    </a:cubicBezTo>
                    <a:cubicBezTo>
                      <a:pt x="56" y="748"/>
                      <a:pt x="56" y="748"/>
                      <a:pt x="56" y="748"/>
                    </a:cubicBezTo>
                    <a:cubicBezTo>
                      <a:pt x="54" y="745"/>
                      <a:pt x="54" y="745"/>
                      <a:pt x="54" y="745"/>
                    </a:cubicBezTo>
                    <a:cubicBezTo>
                      <a:pt x="54" y="741"/>
                      <a:pt x="54" y="741"/>
                      <a:pt x="54" y="741"/>
                    </a:cubicBezTo>
                    <a:cubicBezTo>
                      <a:pt x="55" y="738"/>
                      <a:pt x="55" y="738"/>
                      <a:pt x="55" y="738"/>
                    </a:cubicBezTo>
                    <a:cubicBezTo>
                      <a:pt x="52" y="737"/>
                      <a:pt x="52" y="737"/>
                      <a:pt x="52" y="737"/>
                    </a:cubicBezTo>
                    <a:cubicBezTo>
                      <a:pt x="49" y="737"/>
                      <a:pt x="49" y="737"/>
                      <a:pt x="49" y="737"/>
                    </a:cubicBezTo>
                    <a:cubicBezTo>
                      <a:pt x="47" y="736"/>
                      <a:pt x="47" y="736"/>
                      <a:pt x="47" y="736"/>
                    </a:cubicBezTo>
                    <a:cubicBezTo>
                      <a:pt x="43" y="737"/>
                      <a:pt x="43" y="737"/>
                      <a:pt x="43" y="737"/>
                    </a:cubicBezTo>
                    <a:cubicBezTo>
                      <a:pt x="38" y="738"/>
                      <a:pt x="38" y="738"/>
                      <a:pt x="38" y="738"/>
                    </a:cubicBezTo>
                    <a:cubicBezTo>
                      <a:pt x="35" y="740"/>
                      <a:pt x="35" y="740"/>
                      <a:pt x="35" y="740"/>
                    </a:cubicBezTo>
                    <a:cubicBezTo>
                      <a:pt x="33" y="743"/>
                      <a:pt x="33" y="743"/>
                      <a:pt x="33" y="743"/>
                    </a:cubicBezTo>
                    <a:cubicBezTo>
                      <a:pt x="28" y="746"/>
                      <a:pt x="28" y="746"/>
                      <a:pt x="28" y="746"/>
                    </a:cubicBezTo>
                    <a:cubicBezTo>
                      <a:pt x="24" y="749"/>
                      <a:pt x="24" y="749"/>
                      <a:pt x="24" y="749"/>
                    </a:cubicBezTo>
                    <a:cubicBezTo>
                      <a:pt x="19" y="754"/>
                      <a:pt x="19" y="754"/>
                      <a:pt x="19" y="754"/>
                    </a:cubicBezTo>
                    <a:cubicBezTo>
                      <a:pt x="20" y="756"/>
                      <a:pt x="20" y="756"/>
                      <a:pt x="20" y="756"/>
                    </a:cubicBezTo>
                    <a:cubicBezTo>
                      <a:pt x="19" y="758"/>
                      <a:pt x="19" y="758"/>
                      <a:pt x="19" y="758"/>
                    </a:cubicBezTo>
                    <a:cubicBezTo>
                      <a:pt x="17" y="758"/>
                      <a:pt x="17" y="758"/>
                      <a:pt x="17" y="758"/>
                    </a:cubicBezTo>
                    <a:cubicBezTo>
                      <a:pt x="13" y="760"/>
                      <a:pt x="13" y="760"/>
                      <a:pt x="13" y="760"/>
                    </a:cubicBezTo>
                    <a:cubicBezTo>
                      <a:pt x="10" y="762"/>
                      <a:pt x="10" y="762"/>
                      <a:pt x="10" y="762"/>
                    </a:cubicBezTo>
                    <a:cubicBezTo>
                      <a:pt x="10" y="765"/>
                      <a:pt x="10" y="765"/>
                      <a:pt x="10" y="765"/>
                    </a:cubicBezTo>
                    <a:cubicBezTo>
                      <a:pt x="8" y="765"/>
                      <a:pt x="8" y="765"/>
                      <a:pt x="8" y="765"/>
                    </a:cubicBezTo>
                    <a:cubicBezTo>
                      <a:pt x="5" y="764"/>
                      <a:pt x="5" y="764"/>
                      <a:pt x="5" y="764"/>
                    </a:cubicBezTo>
                    <a:cubicBezTo>
                      <a:pt x="2" y="765"/>
                      <a:pt x="2" y="765"/>
                      <a:pt x="2" y="765"/>
                    </a:cubicBezTo>
                    <a:cubicBezTo>
                      <a:pt x="0" y="768"/>
                      <a:pt x="0" y="768"/>
                      <a:pt x="0" y="768"/>
                    </a:cubicBezTo>
                    <a:cubicBezTo>
                      <a:pt x="0" y="772"/>
                      <a:pt x="0" y="772"/>
                      <a:pt x="0" y="772"/>
                    </a:cubicBezTo>
                    <a:cubicBezTo>
                      <a:pt x="0" y="772"/>
                      <a:pt x="0" y="773"/>
                      <a:pt x="1" y="773"/>
                    </a:cubicBezTo>
                    <a:cubicBezTo>
                      <a:pt x="1" y="773"/>
                      <a:pt x="1" y="773"/>
                      <a:pt x="1" y="773"/>
                    </a:cubicBezTo>
                    <a:cubicBezTo>
                      <a:pt x="1" y="774"/>
                      <a:pt x="2" y="774"/>
                      <a:pt x="3" y="774"/>
                    </a:cubicBezTo>
                    <a:cubicBezTo>
                      <a:pt x="3" y="774"/>
                      <a:pt x="3" y="774"/>
                      <a:pt x="3" y="774"/>
                    </a:cubicBezTo>
                    <a:cubicBezTo>
                      <a:pt x="4" y="771"/>
                      <a:pt x="4" y="771"/>
                      <a:pt x="4" y="771"/>
                    </a:cubicBezTo>
                    <a:cubicBezTo>
                      <a:pt x="4" y="769"/>
                      <a:pt x="4" y="769"/>
                      <a:pt x="4" y="769"/>
                    </a:cubicBezTo>
                    <a:cubicBezTo>
                      <a:pt x="6" y="767"/>
                      <a:pt x="6" y="767"/>
                      <a:pt x="6" y="767"/>
                    </a:cubicBezTo>
                    <a:cubicBezTo>
                      <a:pt x="7" y="769"/>
                      <a:pt x="7" y="769"/>
                      <a:pt x="7" y="769"/>
                    </a:cubicBezTo>
                    <a:cubicBezTo>
                      <a:pt x="7" y="772"/>
                      <a:pt x="7" y="772"/>
                      <a:pt x="7" y="772"/>
                    </a:cubicBezTo>
                    <a:cubicBezTo>
                      <a:pt x="7" y="773"/>
                      <a:pt x="7" y="773"/>
                      <a:pt x="7" y="773"/>
                    </a:cubicBezTo>
                    <a:cubicBezTo>
                      <a:pt x="10" y="773"/>
                      <a:pt x="10" y="773"/>
                      <a:pt x="10" y="773"/>
                    </a:cubicBezTo>
                    <a:cubicBezTo>
                      <a:pt x="13" y="766"/>
                      <a:pt x="13" y="766"/>
                      <a:pt x="13" y="766"/>
                    </a:cubicBezTo>
                    <a:cubicBezTo>
                      <a:pt x="15" y="765"/>
                      <a:pt x="15" y="765"/>
                      <a:pt x="15" y="765"/>
                    </a:cubicBezTo>
                    <a:cubicBezTo>
                      <a:pt x="16" y="768"/>
                      <a:pt x="16" y="768"/>
                      <a:pt x="16" y="768"/>
                    </a:cubicBezTo>
                    <a:cubicBezTo>
                      <a:pt x="16" y="770"/>
                      <a:pt x="16" y="770"/>
                      <a:pt x="16" y="770"/>
                    </a:cubicBezTo>
                    <a:cubicBezTo>
                      <a:pt x="16" y="772"/>
                      <a:pt x="16" y="772"/>
                      <a:pt x="16" y="772"/>
                    </a:cubicBezTo>
                    <a:cubicBezTo>
                      <a:pt x="19" y="772"/>
                      <a:pt x="19" y="772"/>
                      <a:pt x="19" y="772"/>
                    </a:cubicBezTo>
                    <a:cubicBezTo>
                      <a:pt x="21" y="768"/>
                      <a:pt x="21" y="768"/>
                      <a:pt x="21" y="768"/>
                    </a:cubicBezTo>
                    <a:cubicBezTo>
                      <a:pt x="22" y="771"/>
                      <a:pt x="22" y="771"/>
                      <a:pt x="22" y="771"/>
                    </a:cubicBezTo>
                    <a:cubicBezTo>
                      <a:pt x="23" y="771"/>
                      <a:pt x="23" y="771"/>
                      <a:pt x="23" y="771"/>
                    </a:cubicBezTo>
                    <a:cubicBezTo>
                      <a:pt x="23" y="768"/>
                      <a:pt x="23" y="768"/>
                      <a:pt x="23" y="768"/>
                    </a:cubicBezTo>
                    <a:cubicBezTo>
                      <a:pt x="26" y="766"/>
                      <a:pt x="26" y="766"/>
                      <a:pt x="26" y="766"/>
                    </a:cubicBezTo>
                    <a:cubicBezTo>
                      <a:pt x="29" y="766"/>
                      <a:pt x="29" y="766"/>
                      <a:pt x="29" y="766"/>
                    </a:cubicBezTo>
                    <a:cubicBezTo>
                      <a:pt x="33" y="764"/>
                      <a:pt x="33" y="764"/>
                      <a:pt x="33" y="764"/>
                    </a:cubicBezTo>
                    <a:cubicBezTo>
                      <a:pt x="35" y="759"/>
                      <a:pt x="35" y="759"/>
                      <a:pt x="35" y="759"/>
                    </a:cubicBezTo>
                    <a:cubicBezTo>
                      <a:pt x="34" y="755"/>
                      <a:pt x="34" y="755"/>
                      <a:pt x="34" y="755"/>
                    </a:cubicBezTo>
                    <a:cubicBezTo>
                      <a:pt x="37" y="753"/>
                      <a:pt x="37" y="753"/>
                      <a:pt x="37" y="753"/>
                    </a:cubicBezTo>
                    <a:cubicBezTo>
                      <a:pt x="40" y="749"/>
                      <a:pt x="40" y="749"/>
                      <a:pt x="40" y="749"/>
                    </a:cubicBezTo>
                    <a:cubicBezTo>
                      <a:pt x="42" y="749"/>
                      <a:pt x="42" y="749"/>
                      <a:pt x="42" y="749"/>
                    </a:cubicBezTo>
                    <a:cubicBezTo>
                      <a:pt x="46" y="752"/>
                      <a:pt x="46" y="752"/>
                      <a:pt x="46" y="752"/>
                    </a:cubicBezTo>
                    <a:cubicBezTo>
                      <a:pt x="44" y="754"/>
                      <a:pt x="44" y="754"/>
                      <a:pt x="44" y="754"/>
                    </a:cubicBezTo>
                    <a:cubicBezTo>
                      <a:pt x="42" y="755"/>
                      <a:pt x="42" y="755"/>
                      <a:pt x="42" y="755"/>
                    </a:cubicBezTo>
                    <a:cubicBezTo>
                      <a:pt x="40" y="759"/>
                      <a:pt x="40" y="759"/>
                      <a:pt x="40" y="759"/>
                    </a:cubicBezTo>
                    <a:cubicBezTo>
                      <a:pt x="40" y="762"/>
                      <a:pt x="40" y="762"/>
                      <a:pt x="40" y="762"/>
                    </a:cubicBezTo>
                    <a:cubicBezTo>
                      <a:pt x="41" y="763"/>
                      <a:pt x="41" y="763"/>
                      <a:pt x="41" y="763"/>
                    </a:cubicBezTo>
                    <a:cubicBezTo>
                      <a:pt x="46" y="759"/>
                      <a:pt x="46" y="759"/>
                      <a:pt x="46" y="759"/>
                    </a:cubicBezTo>
                    <a:cubicBezTo>
                      <a:pt x="47" y="756"/>
                      <a:pt x="47" y="756"/>
                      <a:pt x="47" y="756"/>
                    </a:cubicBezTo>
                    <a:cubicBezTo>
                      <a:pt x="49" y="755"/>
                      <a:pt x="49" y="755"/>
                      <a:pt x="49" y="755"/>
                    </a:cubicBezTo>
                    <a:cubicBezTo>
                      <a:pt x="50" y="757"/>
                      <a:pt x="50" y="757"/>
                      <a:pt x="50" y="757"/>
                    </a:cubicBezTo>
                    <a:cubicBezTo>
                      <a:pt x="51" y="755"/>
                      <a:pt x="51" y="755"/>
                      <a:pt x="51" y="755"/>
                    </a:cubicBezTo>
                    <a:cubicBezTo>
                      <a:pt x="52" y="755"/>
                      <a:pt x="52" y="755"/>
                      <a:pt x="52" y="755"/>
                    </a:cubicBezTo>
                    <a:cubicBezTo>
                      <a:pt x="53" y="757"/>
                      <a:pt x="53" y="757"/>
                      <a:pt x="53" y="757"/>
                    </a:cubicBezTo>
                    <a:cubicBezTo>
                      <a:pt x="52" y="760"/>
                      <a:pt x="52" y="760"/>
                      <a:pt x="52" y="760"/>
                    </a:cubicBezTo>
                    <a:cubicBezTo>
                      <a:pt x="53" y="760"/>
                      <a:pt x="53" y="760"/>
                      <a:pt x="53" y="760"/>
                    </a:cubicBezTo>
                    <a:cubicBezTo>
                      <a:pt x="56" y="756"/>
                      <a:pt x="56" y="756"/>
                      <a:pt x="56" y="756"/>
                    </a:cubicBezTo>
                    <a:cubicBezTo>
                      <a:pt x="59" y="757"/>
                      <a:pt x="59" y="757"/>
                      <a:pt x="59" y="757"/>
                    </a:cubicBezTo>
                    <a:cubicBezTo>
                      <a:pt x="61" y="754"/>
                      <a:pt x="61" y="754"/>
                      <a:pt x="61" y="754"/>
                    </a:cubicBezTo>
                    <a:cubicBezTo>
                      <a:pt x="65" y="754"/>
                      <a:pt x="65" y="754"/>
                      <a:pt x="65" y="754"/>
                    </a:cubicBezTo>
                    <a:cubicBezTo>
                      <a:pt x="68" y="748"/>
                      <a:pt x="68" y="748"/>
                      <a:pt x="68" y="748"/>
                    </a:cubicBezTo>
                    <a:cubicBezTo>
                      <a:pt x="71" y="746"/>
                      <a:pt x="71" y="746"/>
                      <a:pt x="71" y="746"/>
                    </a:cubicBezTo>
                    <a:cubicBezTo>
                      <a:pt x="74" y="747"/>
                      <a:pt x="74" y="747"/>
                      <a:pt x="74" y="747"/>
                    </a:cubicBezTo>
                    <a:cubicBezTo>
                      <a:pt x="74" y="749"/>
                      <a:pt x="74" y="749"/>
                      <a:pt x="74" y="749"/>
                    </a:cubicBezTo>
                    <a:cubicBezTo>
                      <a:pt x="71" y="753"/>
                      <a:pt x="71" y="753"/>
                      <a:pt x="71" y="753"/>
                    </a:cubicBezTo>
                    <a:cubicBezTo>
                      <a:pt x="69" y="758"/>
                      <a:pt x="69" y="758"/>
                      <a:pt x="69" y="758"/>
                    </a:cubicBezTo>
                    <a:cubicBezTo>
                      <a:pt x="69" y="760"/>
                      <a:pt x="69" y="760"/>
                      <a:pt x="69" y="760"/>
                    </a:cubicBezTo>
                    <a:cubicBezTo>
                      <a:pt x="71" y="760"/>
                      <a:pt x="71" y="760"/>
                      <a:pt x="71" y="760"/>
                    </a:cubicBezTo>
                    <a:cubicBezTo>
                      <a:pt x="76" y="754"/>
                      <a:pt x="76" y="754"/>
                      <a:pt x="76" y="754"/>
                    </a:cubicBezTo>
                    <a:cubicBezTo>
                      <a:pt x="76" y="747"/>
                      <a:pt x="76" y="747"/>
                      <a:pt x="76" y="747"/>
                    </a:cubicBezTo>
                    <a:cubicBezTo>
                      <a:pt x="76" y="746"/>
                      <a:pt x="76" y="746"/>
                      <a:pt x="76" y="746"/>
                    </a:cubicBezTo>
                    <a:cubicBezTo>
                      <a:pt x="78" y="748"/>
                      <a:pt x="78" y="748"/>
                      <a:pt x="78" y="748"/>
                    </a:cubicBezTo>
                    <a:cubicBezTo>
                      <a:pt x="81" y="747"/>
                      <a:pt x="81" y="747"/>
                      <a:pt x="81" y="747"/>
                    </a:cubicBezTo>
                    <a:cubicBezTo>
                      <a:pt x="83" y="747"/>
                      <a:pt x="83" y="747"/>
                      <a:pt x="83" y="747"/>
                    </a:cubicBezTo>
                    <a:cubicBezTo>
                      <a:pt x="87" y="747"/>
                      <a:pt x="87" y="747"/>
                      <a:pt x="87" y="747"/>
                    </a:cubicBezTo>
                    <a:cubicBezTo>
                      <a:pt x="90" y="743"/>
                      <a:pt x="90" y="743"/>
                      <a:pt x="90" y="743"/>
                    </a:cubicBezTo>
                    <a:cubicBezTo>
                      <a:pt x="91" y="742"/>
                      <a:pt x="91" y="742"/>
                      <a:pt x="91" y="742"/>
                    </a:cubicBezTo>
                    <a:cubicBezTo>
                      <a:pt x="92" y="743"/>
                      <a:pt x="92" y="743"/>
                      <a:pt x="92" y="743"/>
                    </a:cubicBezTo>
                    <a:cubicBezTo>
                      <a:pt x="94" y="738"/>
                      <a:pt x="94" y="738"/>
                      <a:pt x="94" y="738"/>
                    </a:cubicBezTo>
                    <a:cubicBezTo>
                      <a:pt x="96" y="736"/>
                      <a:pt x="96" y="736"/>
                      <a:pt x="96" y="736"/>
                    </a:cubicBezTo>
                    <a:cubicBezTo>
                      <a:pt x="97" y="738"/>
                      <a:pt x="97" y="738"/>
                      <a:pt x="97" y="738"/>
                    </a:cubicBezTo>
                    <a:cubicBezTo>
                      <a:pt x="96" y="741"/>
                      <a:pt x="96" y="741"/>
                      <a:pt x="96" y="741"/>
                    </a:cubicBezTo>
                    <a:cubicBezTo>
                      <a:pt x="96" y="744"/>
                      <a:pt x="96" y="744"/>
                      <a:pt x="96" y="744"/>
                    </a:cubicBezTo>
                    <a:cubicBezTo>
                      <a:pt x="98" y="743"/>
                      <a:pt x="98" y="743"/>
                      <a:pt x="98" y="743"/>
                    </a:cubicBezTo>
                    <a:cubicBezTo>
                      <a:pt x="101" y="740"/>
                      <a:pt x="101" y="740"/>
                      <a:pt x="101" y="740"/>
                    </a:cubicBezTo>
                    <a:cubicBezTo>
                      <a:pt x="100" y="739"/>
                      <a:pt x="100" y="739"/>
                      <a:pt x="100" y="739"/>
                    </a:cubicBezTo>
                    <a:cubicBezTo>
                      <a:pt x="103" y="736"/>
                      <a:pt x="103" y="736"/>
                      <a:pt x="103" y="736"/>
                    </a:cubicBezTo>
                    <a:cubicBezTo>
                      <a:pt x="102" y="734"/>
                      <a:pt x="102" y="734"/>
                      <a:pt x="102" y="734"/>
                    </a:cubicBezTo>
                    <a:cubicBezTo>
                      <a:pt x="97" y="734"/>
                      <a:pt x="97" y="734"/>
                      <a:pt x="97" y="734"/>
                    </a:cubicBezTo>
                    <a:cubicBezTo>
                      <a:pt x="96" y="733"/>
                      <a:pt x="96" y="733"/>
                      <a:pt x="96" y="733"/>
                    </a:cubicBezTo>
                    <a:cubicBezTo>
                      <a:pt x="100" y="731"/>
                      <a:pt x="100" y="731"/>
                      <a:pt x="100" y="731"/>
                    </a:cubicBezTo>
                    <a:cubicBezTo>
                      <a:pt x="106" y="728"/>
                      <a:pt x="106" y="728"/>
                      <a:pt x="106" y="728"/>
                    </a:cubicBezTo>
                    <a:cubicBezTo>
                      <a:pt x="113" y="728"/>
                      <a:pt x="113" y="728"/>
                      <a:pt x="113" y="728"/>
                    </a:cubicBezTo>
                    <a:cubicBezTo>
                      <a:pt x="115" y="726"/>
                      <a:pt x="115" y="726"/>
                      <a:pt x="115" y="726"/>
                    </a:cubicBezTo>
                    <a:cubicBezTo>
                      <a:pt x="114" y="723"/>
                      <a:pt x="114" y="723"/>
                      <a:pt x="114" y="723"/>
                    </a:cubicBezTo>
                    <a:cubicBezTo>
                      <a:pt x="113" y="722"/>
                      <a:pt x="113" y="722"/>
                      <a:pt x="113" y="722"/>
                    </a:cubicBezTo>
                    <a:cubicBezTo>
                      <a:pt x="114" y="721"/>
                      <a:pt x="114" y="721"/>
                      <a:pt x="114" y="721"/>
                    </a:cubicBezTo>
                    <a:cubicBezTo>
                      <a:pt x="117" y="720"/>
                      <a:pt x="117" y="720"/>
                      <a:pt x="117" y="720"/>
                    </a:cubicBezTo>
                    <a:cubicBezTo>
                      <a:pt x="119" y="719"/>
                      <a:pt x="119" y="719"/>
                      <a:pt x="119" y="719"/>
                    </a:cubicBezTo>
                    <a:cubicBezTo>
                      <a:pt x="121" y="719"/>
                      <a:pt x="121" y="719"/>
                      <a:pt x="121" y="719"/>
                    </a:cubicBezTo>
                    <a:cubicBezTo>
                      <a:pt x="122" y="722"/>
                      <a:pt x="122" y="722"/>
                      <a:pt x="122" y="722"/>
                    </a:cubicBezTo>
                    <a:cubicBezTo>
                      <a:pt x="124" y="722"/>
                      <a:pt x="124" y="722"/>
                      <a:pt x="124" y="722"/>
                    </a:cubicBezTo>
                    <a:cubicBezTo>
                      <a:pt x="125" y="719"/>
                      <a:pt x="125" y="719"/>
                      <a:pt x="125" y="719"/>
                    </a:cubicBezTo>
                    <a:cubicBezTo>
                      <a:pt x="124" y="718"/>
                      <a:pt x="124" y="718"/>
                      <a:pt x="124" y="718"/>
                    </a:cubicBezTo>
                    <a:cubicBezTo>
                      <a:pt x="127" y="716"/>
                      <a:pt x="127" y="716"/>
                      <a:pt x="127" y="716"/>
                    </a:cubicBezTo>
                    <a:cubicBezTo>
                      <a:pt x="127" y="712"/>
                      <a:pt x="127" y="712"/>
                      <a:pt x="127" y="712"/>
                    </a:cubicBezTo>
                    <a:cubicBezTo>
                      <a:pt x="129" y="710"/>
                      <a:pt x="129" y="710"/>
                      <a:pt x="129" y="710"/>
                    </a:cubicBezTo>
                    <a:cubicBezTo>
                      <a:pt x="130" y="712"/>
                      <a:pt x="130" y="712"/>
                      <a:pt x="130" y="712"/>
                    </a:cubicBezTo>
                    <a:cubicBezTo>
                      <a:pt x="130" y="715"/>
                      <a:pt x="130" y="715"/>
                      <a:pt x="130" y="715"/>
                    </a:cubicBezTo>
                    <a:cubicBezTo>
                      <a:pt x="132" y="716"/>
                      <a:pt x="132" y="716"/>
                      <a:pt x="132" y="716"/>
                    </a:cubicBezTo>
                    <a:cubicBezTo>
                      <a:pt x="136" y="713"/>
                      <a:pt x="136" y="713"/>
                      <a:pt x="136" y="713"/>
                    </a:cubicBezTo>
                    <a:cubicBezTo>
                      <a:pt x="138" y="710"/>
                      <a:pt x="138" y="710"/>
                      <a:pt x="138" y="710"/>
                    </a:cubicBezTo>
                    <a:cubicBezTo>
                      <a:pt x="140" y="710"/>
                      <a:pt x="140" y="710"/>
                      <a:pt x="140" y="710"/>
                    </a:cubicBezTo>
                    <a:cubicBezTo>
                      <a:pt x="142" y="706"/>
                      <a:pt x="142" y="706"/>
                      <a:pt x="142" y="706"/>
                    </a:cubicBezTo>
                    <a:cubicBezTo>
                      <a:pt x="144" y="705"/>
                      <a:pt x="144" y="705"/>
                      <a:pt x="144" y="705"/>
                    </a:cubicBezTo>
                    <a:cubicBezTo>
                      <a:pt x="145" y="708"/>
                      <a:pt x="145" y="708"/>
                      <a:pt x="145" y="708"/>
                    </a:cubicBezTo>
                    <a:cubicBezTo>
                      <a:pt x="148" y="707"/>
                      <a:pt x="148" y="707"/>
                      <a:pt x="148" y="707"/>
                    </a:cubicBezTo>
                    <a:cubicBezTo>
                      <a:pt x="152" y="701"/>
                      <a:pt x="152" y="701"/>
                      <a:pt x="152" y="701"/>
                    </a:cubicBezTo>
                    <a:cubicBezTo>
                      <a:pt x="152" y="698"/>
                      <a:pt x="152" y="698"/>
                      <a:pt x="152" y="698"/>
                    </a:cubicBezTo>
                    <a:cubicBezTo>
                      <a:pt x="151" y="698"/>
                      <a:pt x="151" y="698"/>
                      <a:pt x="151" y="698"/>
                    </a:cubicBezTo>
                    <a:cubicBezTo>
                      <a:pt x="149" y="698"/>
                      <a:pt x="149" y="698"/>
                      <a:pt x="149" y="698"/>
                    </a:cubicBezTo>
                    <a:cubicBezTo>
                      <a:pt x="148" y="697"/>
                      <a:pt x="148" y="697"/>
                      <a:pt x="148" y="697"/>
                    </a:cubicBezTo>
                    <a:cubicBezTo>
                      <a:pt x="153" y="693"/>
                      <a:pt x="153" y="693"/>
                      <a:pt x="153" y="693"/>
                    </a:cubicBezTo>
                    <a:cubicBezTo>
                      <a:pt x="156" y="691"/>
                      <a:pt x="156" y="691"/>
                      <a:pt x="156" y="691"/>
                    </a:cubicBezTo>
                    <a:cubicBezTo>
                      <a:pt x="159" y="688"/>
                      <a:pt x="159" y="688"/>
                      <a:pt x="159" y="688"/>
                    </a:cubicBezTo>
                    <a:cubicBezTo>
                      <a:pt x="160" y="688"/>
                      <a:pt x="160" y="688"/>
                      <a:pt x="160" y="688"/>
                    </a:cubicBezTo>
                    <a:cubicBezTo>
                      <a:pt x="161" y="690"/>
                      <a:pt x="161" y="690"/>
                      <a:pt x="161" y="690"/>
                    </a:cubicBezTo>
                    <a:cubicBezTo>
                      <a:pt x="165" y="685"/>
                      <a:pt x="165" y="685"/>
                      <a:pt x="165" y="685"/>
                    </a:cubicBezTo>
                    <a:cubicBezTo>
                      <a:pt x="169" y="683"/>
                      <a:pt x="169" y="683"/>
                      <a:pt x="169" y="683"/>
                    </a:cubicBezTo>
                    <a:cubicBezTo>
                      <a:pt x="170" y="680"/>
                      <a:pt x="170" y="680"/>
                      <a:pt x="170" y="680"/>
                    </a:cubicBezTo>
                    <a:cubicBezTo>
                      <a:pt x="172" y="679"/>
                      <a:pt x="172" y="679"/>
                      <a:pt x="172" y="679"/>
                    </a:cubicBezTo>
                    <a:cubicBezTo>
                      <a:pt x="173" y="677"/>
                      <a:pt x="173" y="677"/>
                      <a:pt x="173" y="677"/>
                    </a:cubicBezTo>
                    <a:cubicBezTo>
                      <a:pt x="175" y="676"/>
                      <a:pt x="175" y="676"/>
                      <a:pt x="175" y="676"/>
                    </a:cubicBezTo>
                    <a:cubicBezTo>
                      <a:pt x="177" y="679"/>
                      <a:pt x="177" y="679"/>
                      <a:pt x="177" y="679"/>
                    </a:cubicBezTo>
                    <a:cubicBezTo>
                      <a:pt x="178" y="680"/>
                      <a:pt x="178" y="680"/>
                      <a:pt x="178" y="680"/>
                    </a:cubicBezTo>
                    <a:cubicBezTo>
                      <a:pt x="179" y="677"/>
                      <a:pt x="179" y="677"/>
                      <a:pt x="179" y="677"/>
                    </a:cubicBezTo>
                    <a:cubicBezTo>
                      <a:pt x="182" y="677"/>
                      <a:pt x="182" y="677"/>
                      <a:pt x="182" y="677"/>
                    </a:cubicBezTo>
                    <a:cubicBezTo>
                      <a:pt x="184" y="676"/>
                      <a:pt x="184" y="676"/>
                      <a:pt x="184" y="676"/>
                    </a:cubicBezTo>
                    <a:cubicBezTo>
                      <a:pt x="183" y="673"/>
                      <a:pt x="183" y="673"/>
                      <a:pt x="183" y="673"/>
                    </a:cubicBezTo>
                    <a:cubicBezTo>
                      <a:pt x="187" y="672"/>
                      <a:pt x="187" y="672"/>
                      <a:pt x="187" y="672"/>
                    </a:cubicBezTo>
                    <a:cubicBezTo>
                      <a:pt x="188" y="670"/>
                      <a:pt x="188" y="670"/>
                      <a:pt x="188" y="670"/>
                    </a:cubicBezTo>
                    <a:cubicBezTo>
                      <a:pt x="189" y="671"/>
                      <a:pt x="189" y="671"/>
                      <a:pt x="189" y="671"/>
                    </a:cubicBezTo>
                    <a:cubicBezTo>
                      <a:pt x="194" y="672"/>
                      <a:pt x="194" y="672"/>
                      <a:pt x="194" y="672"/>
                    </a:cubicBezTo>
                    <a:cubicBezTo>
                      <a:pt x="195" y="668"/>
                      <a:pt x="195" y="668"/>
                      <a:pt x="195" y="668"/>
                    </a:cubicBezTo>
                    <a:cubicBezTo>
                      <a:pt x="196" y="668"/>
                      <a:pt x="196" y="668"/>
                      <a:pt x="196" y="668"/>
                    </a:cubicBezTo>
                    <a:cubicBezTo>
                      <a:pt x="197" y="670"/>
                      <a:pt x="197" y="670"/>
                      <a:pt x="197" y="670"/>
                    </a:cubicBezTo>
                    <a:cubicBezTo>
                      <a:pt x="198" y="670"/>
                      <a:pt x="198" y="670"/>
                      <a:pt x="198" y="670"/>
                    </a:cubicBezTo>
                    <a:cubicBezTo>
                      <a:pt x="200" y="668"/>
                      <a:pt x="200" y="668"/>
                      <a:pt x="200" y="668"/>
                    </a:cubicBezTo>
                    <a:cubicBezTo>
                      <a:pt x="201" y="670"/>
                      <a:pt x="201" y="670"/>
                      <a:pt x="201" y="670"/>
                    </a:cubicBezTo>
                    <a:cubicBezTo>
                      <a:pt x="202" y="669"/>
                      <a:pt x="202" y="668"/>
                      <a:pt x="203" y="668"/>
                    </a:cubicBezTo>
                    <a:cubicBezTo>
                      <a:pt x="204" y="663"/>
                      <a:pt x="204" y="663"/>
                      <a:pt x="204" y="663"/>
                    </a:cubicBezTo>
                    <a:cubicBezTo>
                      <a:pt x="203" y="663"/>
                      <a:pt x="203" y="663"/>
                      <a:pt x="203" y="663"/>
                    </a:cubicBezTo>
                    <a:cubicBezTo>
                      <a:pt x="201" y="664"/>
                      <a:pt x="201" y="664"/>
                      <a:pt x="201" y="664"/>
                    </a:cubicBezTo>
                    <a:cubicBezTo>
                      <a:pt x="202" y="660"/>
                      <a:pt x="202" y="660"/>
                      <a:pt x="202" y="660"/>
                    </a:cubicBezTo>
                    <a:cubicBezTo>
                      <a:pt x="206" y="657"/>
                      <a:pt x="206" y="657"/>
                      <a:pt x="206" y="657"/>
                    </a:cubicBezTo>
                    <a:cubicBezTo>
                      <a:pt x="208" y="657"/>
                      <a:pt x="208" y="657"/>
                      <a:pt x="208" y="657"/>
                    </a:cubicBezTo>
                    <a:cubicBezTo>
                      <a:pt x="209" y="658"/>
                      <a:pt x="209" y="658"/>
                      <a:pt x="209" y="658"/>
                    </a:cubicBezTo>
                    <a:cubicBezTo>
                      <a:pt x="210" y="657"/>
                      <a:pt x="210" y="657"/>
                      <a:pt x="210" y="657"/>
                    </a:cubicBezTo>
                    <a:cubicBezTo>
                      <a:pt x="208" y="654"/>
                      <a:pt x="208" y="654"/>
                      <a:pt x="208" y="654"/>
                    </a:cubicBezTo>
                    <a:cubicBezTo>
                      <a:pt x="206" y="653"/>
                      <a:pt x="206" y="653"/>
                      <a:pt x="206" y="653"/>
                    </a:cubicBezTo>
                    <a:cubicBezTo>
                      <a:pt x="208" y="652"/>
                      <a:pt x="208" y="652"/>
                      <a:pt x="208" y="652"/>
                    </a:cubicBezTo>
                    <a:cubicBezTo>
                      <a:pt x="211" y="653"/>
                      <a:pt x="211" y="653"/>
                      <a:pt x="211" y="653"/>
                    </a:cubicBezTo>
                    <a:cubicBezTo>
                      <a:pt x="215" y="649"/>
                      <a:pt x="215" y="649"/>
                      <a:pt x="215" y="649"/>
                    </a:cubicBezTo>
                    <a:cubicBezTo>
                      <a:pt x="219" y="649"/>
                      <a:pt x="219" y="649"/>
                      <a:pt x="219" y="649"/>
                    </a:cubicBezTo>
                    <a:cubicBezTo>
                      <a:pt x="223" y="645"/>
                      <a:pt x="223" y="645"/>
                      <a:pt x="223" y="645"/>
                    </a:cubicBezTo>
                    <a:cubicBezTo>
                      <a:pt x="226" y="645"/>
                      <a:pt x="226" y="645"/>
                      <a:pt x="226" y="645"/>
                    </a:cubicBezTo>
                    <a:cubicBezTo>
                      <a:pt x="230" y="640"/>
                      <a:pt x="230" y="640"/>
                      <a:pt x="230" y="640"/>
                    </a:cubicBezTo>
                    <a:cubicBezTo>
                      <a:pt x="230" y="633"/>
                      <a:pt x="230" y="633"/>
                      <a:pt x="230" y="633"/>
                    </a:cubicBezTo>
                    <a:cubicBezTo>
                      <a:pt x="229" y="632"/>
                      <a:pt x="229" y="632"/>
                      <a:pt x="229" y="632"/>
                    </a:cubicBezTo>
                    <a:cubicBezTo>
                      <a:pt x="227" y="632"/>
                      <a:pt x="227" y="632"/>
                      <a:pt x="227" y="632"/>
                    </a:cubicBezTo>
                    <a:cubicBezTo>
                      <a:pt x="226" y="627"/>
                      <a:pt x="226" y="627"/>
                      <a:pt x="226" y="627"/>
                    </a:cubicBezTo>
                    <a:cubicBezTo>
                      <a:pt x="224" y="626"/>
                      <a:pt x="224" y="626"/>
                      <a:pt x="224" y="626"/>
                    </a:cubicBezTo>
                    <a:cubicBezTo>
                      <a:pt x="219" y="626"/>
                      <a:pt x="219" y="626"/>
                      <a:pt x="219" y="626"/>
                    </a:cubicBezTo>
                    <a:cubicBezTo>
                      <a:pt x="220" y="622"/>
                      <a:pt x="220" y="622"/>
                      <a:pt x="220" y="622"/>
                    </a:cubicBezTo>
                    <a:cubicBezTo>
                      <a:pt x="220" y="617"/>
                      <a:pt x="220" y="617"/>
                      <a:pt x="220" y="617"/>
                    </a:cubicBezTo>
                    <a:cubicBezTo>
                      <a:pt x="225" y="615"/>
                      <a:pt x="225" y="615"/>
                      <a:pt x="225" y="615"/>
                    </a:cubicBezTo>
                    <a:cubicBezTo>
                      <a:pt x="226" y="613"/>
                      <a:pt x="226" y="613"/>
                      <a:pt x="226" y="613"/>
                    </a:cubicBezTo>
                    <a:cubicBezTo>
                      <a:pt x="228" y="612"/>
                      <a:pt x="228" y="612"/>
                      <a:pt x="228" y="612"/>
                    </a:cubicBezTo>
                    <a:cubicBezTo>
                      <a:pt x="229" y="610"/>
                      <a:pt x="229" y="610"/>
                      <a:pt x="229" y="610"/>
                    </a:cubicBezTo>
                    <a:cubicBezTo>
                      <a:pt x="228" y="609"/>
                      <a:pt x="228" y="609"/>
                      <a:pt x="228" y="609"/>
                    </a:cubicBezTo>
                    <a:cubicBezTo>
                      <a:pt x="230" y="607"/>
                      <a:pt x="230" y="607"/>
                      <a:pt x="230" y="607"/>
                    </a:cubicBezTo>
                    <a:cubicBezTo>
                      <a:pt x="234" y="608"/>
                      <a:pt x="234" y="608"/>
                      <a:pt x="234" y="608"/>
                    </a:cubicBezTo>
                    <a:cubicBezTo>
                      <a:pt x="239" y="604"/>
                      <a:pt x="239" y="604"/>
                      <a:pt x="239" y="604"/>
                    </a:cubicBezTo>
                    <a:cubicBezTo>
                      <a:pt x="242" y="608"/>
                      <a:pt x="242" y="608"/>
                      <a:pt x="242" y="608"/>
                    </a:cubicBezTo>
                    <a:cubicBezTo>
                      <a:pt x="246" y="605"/>
                      <a:pt x="246" y="605"/>
                      <a:pt x="246" y="605"/>
                    </a:cubicBezTo>
                    <a:cubicBezTo>
                      <a:pt x="246" y="608"/>
                      <a:pt x="246" y="608"/>
                      <a:pt x="246" y="608"/>
                    </a:cubicBezTo>
                    <a:cubicBezTo>
                      <a:pt x="247" y="610"/>
                      <a:pt x="247" y="610"/>
                      <a:pt x="247" y="610"/>
                    </a:cubicBezTo>
                    <a:cubicBezTo>
                      <a:pt x="249" y="610"/>
                      <a:pt x="249" y="610"/>
                      <a:pt x="249" y="610"/>
                    </a:cubicBezTo>
                    <a:cubicBezTo>
                      <a:pt x="253" y="605"/>
                      <a:pt x="253" y="605"/>
                      <a:pt x="253" y="605"/>
                    </a:cubicBezTo>
                    <a:cubicBezTo>
                      <a:pt x="252" y="603"/>
                      <a:pt x="252" y="603"/>
                      <a:pt x="252" y="603"/>
                    </a:cubicBezTo>
                    <a:cubicBezTo>
                      <a:pt x="250" y="602"/>
                      <a:pt x="250" y="602"/>
                      <a:pt x="250" y="602"/>
                    </a:cubicBezTo>
                    <a:cubicBezTo>
                      <a:pt x="249" y="600"/>
                      <a:pt x="249" y="600"/>
                      <a:pt x="249" y="600"/>
                    </a:cubicBezTo>
                    <a:cubicBezTo>
                      <a:pt x="251" y="599"/>
                      <a:pt x="251" y="599"/>
                      <a:pt x="251" y="599"/>
                    </a:cubicBezTo>
                    <a:cubicBezTo>
                      <a:pt x="254" y="601"/>
                      <a:pt x="254" y="601"/>
                      <a:pt x="254" y="601"/>
                    </a:cubicBezTo>
                    <a:cubicBezTo>
                      <a:pt x="261" y="599"/>
                      <a:pt x="261" y="599"/>
                      <a:pt x="261" y="599"/>
                    </a:cubicBezTo>
                    <a:cubicBezTo>
                      <a:pt x="262" y="593"/>
                      <a:pt x="262" y="593"/>
                      <a:pt x="262" y="593"/>
                    </a:cubicBezTo>
                    <a:cubicBezTo>
                      <a:pt x="261" y="588"/>
                      <a:pt x="261" y="588"/>
                      <a:pt x="261" y="588"/>
                    </a:cubicBezTo>
                    <a:cubicBezTo>
                      <a:pt x="255" y="584"/>
                      <a:pt x="255" y="584"/>
                      <a:pt x="255" y="584"/>
                    </a:cubicBezTo>
                    <a:cubicBezTo>
                      <a:pt x="253" y="584"/>
                      <a:pt x="253" y="584"/>
                      <a:pt x="253" y="584"/>
                    </a:cubicBezTo>
                    <a:cubicBezTo>
                      <a:pt x="251" y="586"/>
                      <a:pt x="251" y="586"/>
                      <a:pt x="251" y="586"/>
                    </a:cubicBezTo>
                    <a:cubicBezTo>
                      <a:pt x="251" y="585"/>
                      <a:pt x="251" y="585"/>
                      <a:pt x="251" y="585"/>
                    </a:cubicBezTo>
                    <a:cubicBezTo>
                      <a:pt x="254" y="582"/>
                      <a:pt x="254" y="582"/>
                      <a:pt x="254" y="582"/>
                    </a:cubicBezTo>
                    <a:cubicBezTo>
                      <a:pt x="258" y="582"/>
                      <a:pt x="258" y="582"/>
                      <a:pt x="258" y="582"/>
                    </a:cubicBezTo>
                    <a:cubicBezTo>
                      <a:pt x="261" y="585"/>
                      <a:pt x="261" y="585"/>
                      <a:pt x="261" y="585"/>
                    </a:cubicBezTo>
                    <a:cubicBezTo>
                      <a:pt x="266" y="584"/>
                      <a:pt x="266" y="584"/>
                      <a:pt x="266" y="584"/>
                    </a:cubicBezTo>
                    <a:cubicBezTo>
                      <a:pt x="269" y="580"/>
                      <a:pt x="269" y="580"/>
                      <a:pt x="269" y="580"/>
                    </a:cubicBezTo>
                    <a:cubicBezTo>
                      <a:pt x="269" y="578"/>
                      <a:pt x="269" y="578"/>
                      <a:pt x="269" y="578"/>
                    </a:cubicBezTo>
                    <a:cubicBezTo>
                      <a:pt x="277" y="573"/>
                      <a:pt x="277" y="573"/>
                      <a:pt x="277" y="573"/>
                    </a:cubicBezTo>
                    <a:cubicBezTo>
                      <a:pt x="282" y="568"/>
                      <a:pt x="282" y="568"/>
                      <a:pt x="282" y="568"/>
                    </a:cubicBezTo>
                    <a:cubicBezTo>
                      <a:pt x="286" y="568"/>
                      <a:pt x="286" y="568"/>
                      <a:pt x="286" y="568"/>
                    </a:cubicBezTo>
                    <a:cubicBezTo>
                      <a:pt x="287" y="566"/>
                      <a:pt x="287" y="566"/>
                      <a:pt x="287" y="566"/>
                    </a:cubicBezTo>
                    <a:cubicBezTo>
                      <a:pt x="287" y="563"/>
                      <a:pt x="287" y="563"/>
                      <a:pt x="287" y="563"/>
                    </a:cubicBezTo>
                    <a:cubicBezTo>
                      <a:pt x="295" y="556"/>
                      <a:pt x="295" y="556"/>
                      <a:pt x="295" y="556"/>
                    </a:cubicBezTo>
                    <a:cubicBezTo>
                      <a:pt x="301" y="556"/>
                      <a:pt x="301" y="556"/>
                      <a:pt x="301" y="556"/>
                    </a:cubicBezTo>
                    <a:cubicBezTo>
                      <a:pt x="309" y="547"/>
                      <a:pt x="309" y="547"/>
                      <a:pt x="309" y="547"/>
                    </a:cubicBezTo>
                    <a:cubicBezTo>
                      <a:pt x="314" y="547"/>
                      <a:pt x="314" y="547"/>
                      <a:pt x="314" y="547"/>
                    </a:cubicBezTo>
                    <a:cubicBezTo>
                      <a:pt x="321" y="538"/>
                      <a:pt x="321" y="538"/>
                      <a:pt x="321" y="538"/>
                    </a:cubicBezTo>
                    <a:cubicBezTo>
                      <a:pt x="319" y="543"/>
                      <a:pt x="319" y="543"/>
                      <a:pt x="319" y="543"/>
                    </a:cubicBezTo>
                    <a:cubicBezTo>
                      <a:pt x="319" y="548"/>
                      <a:pt x="319" y="548"/>
                      <a:pt x="319" y="548"/>
                    </a:cubicBezTo>
                    <a:cubicBezTo>
                      <a:pt x="321" y="549"/>
                      <a:pt x="321" y="549"/>
                      <a:pt x="321" y="549"/>
                    </a:cubicBezTo>
                    <a:cubicBezTo>
                      <a:pt x="323" y="550"/>
                      <a:pt x="323" y="550"/>
                      <a:pt x="323" y="550"/>
                    </a:cubicBezTo>
                    <a:cubicBezTo>
                      <a:pt x="324" y="552"/>
                      <a:pt x="324" y="552"/>
                      <a:pt x="324" y="552"/>
                    </a:cubicBezTo>
                    <a:cubicBezTo>
                      <a:pt x="329" y="546"/>
                      <a:pt x="329" y="546"/>
                      <a:pt x="329" y="546"/>
                    </a:cubicBezTo>
                    <a:cubicBezTo>
                      <a:pt x="333" y="544"/>
                      <a:pt x="333" y="544"/>
                      <a:pt x="333" y="544"/>
                    </a:cubicBezTo>
                    <a:cubicBezTo>
                      <a:pt x="340" y="541"/>
                      <a:pt x="340" y="541"/>
                      <a:pt x="340" y="541"/>
                    </a:cubicBezTo>
                    <a:cubicBezTo>
                      <a:pt x="342" y="538"/>
                      <a:pt x="342" y="538"/>
                      <a:pt x="342" y="538"/>
                    </a:cubicBezTo>
                    <a:cubicBezTo>
                      <a:pt x="341" y="543"/>
                      <a:pt x="341" y="543"/>
                      <a:pt x="341" y="543"/>
                    </a:cubicBezTo>
                    <a:cubicBezTo>
                      <a:pt x="335" y="547"/>
                      <a:pt x="335" y="547"/>
                      <a:pt x="335" y="547"/>
                    </a:cubicBezTo>
                    <a:cubicBezTo>
                      <a:pt x="331" y="547"/>
                      <a:pt x="331" y="547"/>
                      <a:pt x="331" y="547"/>
                    </a:cubicBezTo>
                    <a:cubicBezTo>
                      <a:pt x="323" y="557"/>
                      <a:pt x="323" y="557"/>
                      <a:pt x="323" y="557"/>
                    </a:cubicBezTo>
                    <a:cubicBezTo>
                      <a:pt x="322" y="561"/>
                      <a:pt x="322" y="561"/>
                      <a:pt x="322" y="561"/>
                    </a:cubicBezTo>
                    <a:cubicBezTo>
                      <a:pt x="326" y="568"/>
                      <a:pt x="326" y="568"/>
                      <a:pt x="326" y="568"/>
                    </a:cubicBezTo>
                    <a:cubicBezTo>
                      <a:pt x="327" y="573"/>
                      <a:pt x="327" y="573"/>
                      <a:pt x="327" y="573"/>
                    </a:cubicBezTo>
                    <a:cubicBezTo>
                      <a:pt x="324" y="569"/>
                      <a:pt x="324" y="569"/>
                      <a:pt x="324" y="569"/>
                    </a:cubicBezTo>
                    <a:cubicBezTo>
                      <a:pt x="321" y="569"/>
                      <a:pt x="321" y="569"/>
                      <a:pt x="321" y="569"/>
                    </a:cubicBezTo>
                    <a:cubicBezTo>
                      <a:pt x="319" y="570"/>
                      <a:pt x="319" y="570"/>
                      <a:pt x="319" y="570"/>
                    </a:cubicBezTo>
                    <a:cubicBezTo>
                      <a:pt x="316" y="570"/>
                      <a:pt x="316" y="570"/>
                      <a:pt x="316" y="570"/>
                    </a:cubicBezTo>
                    <a:cubicBezTo>
                      <a:pt x="313" y="567"/>
                      <a:pt x="313" y="567"/>
                      <a:pt x="313" y="567"/>
                    </a:cubicBezTo>
                    <a:cubicBezTo>
                      <a:pt x="312" y="561"/>
                      <a:pt x="312" y="561"/>
                      <a:pt x="312" y="561"/>
                    </a:cubicBezTo>
                    <a:cubicBezTo>
                      <a:pt x="306" y="565"/>
                      <a:pt x="306" y="565"/>
                      <a:pt x="306" y="565"/>
                    </a:cubicBezTo>
                    <a:cubicBezTo>
                      <a:pt x="303" y="565"/>
                      <a:pt x="303" y="565"/>
                      <a:pt x="303" y="565"/>
                    </a:cubicBezTo>
                    <a:cubicBezTo>
                      <a:pt x="298" y="569"/>
                      <a:pt x="298" y="569"/>
                      <a:pt x="298" y="569"/>
                    </a:cubicBezTo>
                    <a:cubicBezTo>
                      <a:pt x="293" y="569"/>
                      <a:pt x="293" y="569"/>
                      <a:pt x="293" y="569"/>
                    </a:cubicBezTo>
                    <a:cubicBezTo>
                      <a:pt x="289" y="573"/>
                      <a:pt x="289" y="573"/>
                      <a:pt x="289" y="573"/>
                    </a:cubicBezTo>
                    <a:cubicBezTo>
                      <a:pt x="289" y="578"/>
                      <a:pt x="289" y="578"/>
                      <a:pt x="289" y="578"/>
                    </a:cubicBezTo>
                    <a:cubicBezTo>
                      <a:pt x="290" y="580"/>
                      <a:pt x="290" y="580"/>
                      <a:pt x="290" y="580"/>
                    </a:cubicBezTo>
                    <a:cubicBezTo>
                      <a:pt x="287" y="587"/>
                      <a:pt x="287" y="587"/>
                      <a:pt x="287" y="587"/>
                    </a:cubicBezTo>
                    <a:cubicBezTo>
                      <a:pt x="283" y="590"/>
                      <a:pt x="283" y="590"/>
                      <a:pt x="283" y="590"/>
                    </a:cubicBezTo>
                    <a:cubicBezTo>
                      <a:pt x="281" y="596"/>
                      <a:pt x="281" y="596"/>
                      <a:pt x="281" y="596"/>
                    </a:cubicBezTo>
                    <a:cubicBezTo>
                      <a:pt x="270" y="606"/>
                      <a:pt x="270" y="606"/>
                      <a:pt x="270" y="606"/>
                    </a:cubicBezTo>
                    <a:cubicBezTo>
                      <a:pt x="268" y="611"/>
                      <a:pt x="268" y="611"/>
                      <a:pt x="268" y="611"/>
                    </a:cubicBezTo>
                    <a:cubicBezTo>
                      <a:pt x="268" y="614"/>
                      <a:pt x="268" y="614"/>
                      <a:pt x="268" y="614"/>
                    </a:cubicBezTo>
                    <a:cubicBezTo>
                      <a:pt x="272" y="620"/>
                      <a:pt x="272" y="620"/>
                      <a:pt x="272" y="620"/>
                    </a:cubicBezTo>
                    <a:cubicBezTo>
                      <a:pt x="274" y="617"/>
                      <a:pt x="274" y="617"/>
                      <a:pt x="274" y="617"/>
                    </a:cubicBezTo>
                    <a:cubicBezTo>
                      <a:pt x="275" y="617"/>
                      <a:pt x="275" y="617"/>
                      <a:pt x="275" y="617"/>
                    </a:cubicBezTo>
                    <a:cubicBezTo>
                      <a:pt x="279" y="614"/>
                      <a:pt x="279" y="614"/>
                      <a:pt x="279" y="614"/>
                    </a:cubicBezTo>
                    <a:cubicBezTo>
                      <a:pt x="281" y="614"/>
                      <a:pt x="281" y="614"/>
                      <a:pt x="281" y="614"/>
                    </a:cubicBezTo>
                    <a:cubicBezTo>
                      <a:pt x="281" y="617"/>
                      <a:pt x="281" y="617"/>
                      <a:pt x="281" y="617"/>
                    </a:cubicBezTo>
                    <a:cubicBezTo>
                      <a:pt x="275" y="623"/>
                      <a:pt x="275" y="623"/>
                      <a:pt x="275" y="623"/>
                    </a:cubicBezTo>
                    <a:cubicBezTo>
                      <a:pt x="272" y="623"/>
                      <a:pt x="272" y="623"/>
                      <a:pt x="272" y="623"/>
                    </a:cubicBezTo>
                    <a:cubicBezTo>
                      <a:pt x="271" y="627"/>
                      <a:pt x="271" y="627"/>
                      <a:pt x="271" y="627"/>
                    </a:cubicBezTo>
                    <a:cubicBezTo>
                      <a:pt x="267" y="625"/>
                      <a:pt x="267" y="625"/>
                      <a:pt x="267" y="625"/>
                    </a:cubicBezTo>
                    <a:cubicBezTo>
                      <a:pt x="264" y="625"/>
                      <a:pt x="264" y="625"/>
                      <a:pt x="264" y="625"/>
                    </a:cubicBezTo>
                    <a:cubicBezTo>
                      <a:pt x="262" y="626"/>
                      <a:pt x="262" y="626"/>
                      <a:pt x="262" y="626"/>
                    </a:cubicBezTo>
                    <a:cubicBezTo>
                      <a:pt x="262" y="630"/>
                      <a:pt x="262" y="630"/>
                      <a:pt x="262" y="630"/>
                    </a:cubicBezTo>
                    <a:cubicBezTo>
                      <a:pt x="259" y="629"/>
                      <a:pt x="259" y="629"/>
                      <a:pt x="259" y="629"/>
                    </a:cubicBezTo>
                    <a:cubicBezTo>
                      <a:pt x="256" y="630"/>
                      <a:pt x="256" y="630"/>
                      <a:pt x="256" y="630"/>
                    </a:cubicBezTo>
                    <a:cubicBezTo>
                      <a:pt x="256" y="636"/>
                      <a:pt x="256" y="636"/>
                      <a:pt x="256" y="636"/>
                    </a:cubicBezTo>
                    <a:cubicBezTo>
                      <a:pt x="261" y="642"/>
                      <a:pt x="261" y="642"/>
                      <a:pt x="261" y="642"/>
                    </a:cubicBezTo>
                    <a:cubicBezTo>
                      <a:pt x="263" y="641"/>
                      <a:pt x="263" y="641"/>
                      <a:pt x="263" y="641"/>
                    </a:cubicBezTo>
                    <a:cubicBezTo>
                      <a:pt x="265" y="638"/>
                      <a:pt x="265" y="638"/>
                      <a:pt x="265" y="638"/>
                    </a:cubicBezTo>
                    <a:cubicBezTo>
                      <a:pt x="267" y="641"/>
                      <a:pt x="267" y="641"/>
                      <a:pt x="267" y="641"/>
                    </a:cubicBezTo>
                    <a:cubicBezTo>
                      <a:pt x="268" y="636"/>
                      <a:pt x="268" y="636"/>
                      <a:pt x="268" y="636"/>
                    </a:cubicBezTo>
                    <a:cubicBezTo>
                      <a:pt x="271" y="636"/>
                      <a:pt x="271" y="636"/>
                      <a:pt x="271" y="636"/>
                    </a:cubicBezTo>
                    <a:cubicBezTo>
                      <a:pt x="271" y="640"/>
                      <a:pt x="271" y="640"/>
                      <a:pt x="271" y="640"/>
                    </a:cubicBezTo>
                    <a:cubicBezTo>
                      <a:pt x="273" y="638"/>
                      <a:pt x="273" y="638"/>
                      <a:pt x="273" y="638"/>
                    </a:cubicBezTo>
                    <a:cubicBezTo>
                      <a:pt x="273" y="635"/>
                      <a:pt x="273" y="635"/>
                      <a:pt x="273" y="635"/>
                    </a:cubicBezTo>
                    <a:cubicBezTo>
                      <a:pt x="276" y="634"/>
                      <a:pt x="276" y="634"/>
                      <a:pt x="276" y="634"/>
                    </a:cubicBezTo>
                    <a:cubicBezTo>
                      <a:pt x="280" y="631"/>
                      <a:pt x="280" y="631"/>
                      <a:pt x="280" y="631"/>
                    </a:cubicBezTo>
                    <a:cubicBezTo>
                      <a:pt x="280" y="626"/>
                      <a:pt x="280" y="626"/>
                      <a:pt x="280" y="626"/>
                    </a:cubicBezTo>
                    <a:cubicBezTo>
                      <a:pt x="283" y="623"/>
                      <a:pt x="283" y="623"/>
                      <a:pt x="283" y="623"/>
                    </a:cubicBezTo>
                    <a:cubicBezTo>
                      <a:pt x="283" y="625"/>
                      <a:pt x="283" y="625"/>
                      <a:pt x="283" y="625"/>
                    </a:cubicBezTo>
                    <a:cubicBezTo>
                      <a:pt x="282" y="628"/>
                      <a:pt x="282" y="628"/>
                      <a:pt x="282" y="628"/>
                    </a:cubicBezTo>
                    <a:cubicBezTo>
                      <a:pt x="283" y="630"/>
                      <a:pt x="283" y="630"/>
                      <a:pt x="283" y="630"/>
                    </a:cubicBezTo>
                    <a:cubicBezTo>
                      <a:pt x="287" y="630"/>
                      <a:pt x="287" y="630"/>
                      <a:pt x="287" y="630"/>
                    </a:cubicBezTo>
                    <a:cubicBezTo>
                      <a:pt x="293" y="625"/>
                      <a:pt x="293" y="625"/>
                      <a:pt x="293" y="625"/>
                    </a:cubicBezTo>
                    <a:cubicBezTo>
                      <a:pt x="297" y="624"/>
                      <a:pt x="297" y="624"/>
                      <a:pt x="297" y="624"/>
                    </a:cubicBezTo>
                    <a:cubicBezTo>
                      <a:pt x="298" y="627"/>
                      <a:pt x="298" y="627"/>
                      <a:pt x="298" y="627"/>
                    </a:cubicBezTo>
                    <a:cubicBezTo>
                      <a:pt x="300" y="625"/>
                      <a:pt x="300" y="625"/>
                      <a:pt x="300" y="625"/>
                    </a:cubicBezTo>
                    <a:cubicBezTo>
                      <a:pt x="301" y="617"/>
                      <a:pt x="301" y="617"/>
                      <a:pt x="301" y="617"/>
                    </a:cubicBezTo>
                    <a:cubicBezTo>
                      <a:pt x="306" y="614"/>
                      <a:pt x="306" y="614"/>
                      <a:pt x="306" y="614"/>
                    </a:cubicBezTo>
                    <a:cubicBezTo>
                      <a:pt x="307" y="614"/>
                      <a:pt x="307" y="614"/>
                      <a:pt x="307" y="614"/>
                    </a:cubicBezTo>
                    <a:cubicBezTo>
                      <a:pt x="303" y="620"/>
                      <a:pt x="303" y="620"/>
                      <a:pt x="303" y="620"/>
                    </a:cubicBezTo>
                    <a:cubicBezTo>
                      <a:pt x="303" y="623"/>
                      <a:pt x="303" y="623"/>
                      <a:pt x="303" y="623"/>
                    </a:cubicBezTo>
                    <a:cubicBezTo>
                      <a:pt x="305" y="622"/>
                      <a:pt x="305" y="622"/>
                      <a:pt x="305" y="622"/>
                    </a:cubicBezTo>
                    <a:cubicBezTo>
                      <a:pt x="309" y="615"/>
                      <a:pt x="309" y="615"/>
                      <a:pt x="309" y="615"/>
                    </a:cubicBezTo>
                    <a:cubicBezTo>
                      <a:pt x="311" y="608"/>
                      <a:pt x="311" y="608"/>
                      <a:pt x="311" y="608"/>
                    </a:cubicBezTo>
                    <a:cubicBezTo>
                      <a:pt x="314" y="606"/>
                      <a:pt x="314" y="606"/>
                      <a:pt x="314" y="606"/>
                    </a:cubicBezTo>
                    <a:cubicBezTo>
                      <a:pt x="314" y="610"/>
                      <a:pt x="314" y="610"/>
                      <a:pt x="314" y="610"/>
                    </a:cubicBezTo>
                    <a:cubicBezTo>
                      <a:pt x="312" y="615"/>
                      <a:pt x="312" y="615"/>
                      <a:pt x="312" y="615"/>
                    </a:cubicBezTo>
                    <a:cubicBezTo>
                      <a:pt x="312" y="617"/>
                      <a:pt x="312" y="617"/>
                      <a:pt x="312" y="617"/>
                    </a:cubicBezTo>
                    <a:cubicBezTo>
                      <a:pt x="316" y="611"/>
                      <a:pt x="316" y="611"/>
                      <a:pt x="316" y="611"/>
                    </a:cubicBezTo>
                    <a:cubicBezTo>
                      <a:pt x="318" y="614"/>
                      <a:pt x="318" y="614"/>
                      <a:pt x="318" y="614"/>
                    </a:cubicBezTo>
                    <a:cubicBezTo>
                      <a:pt x="317" y="617"/>
                      <a:pt x="317" y="617"/>
                      <a:pt x="317" y="617"/>
                    </a:cubicBezTo>
                    <a:cubicBezTo>
                      <a:pt x="321" y="617"/>
                      <a:pt x="321" y="617"/>
                      <a:pt x="321" y="617"/>
                    </a:cubicBezTo>
                    <a:cubicBezTo>
                      <a:pt x="323" y="619"/>
                      <a:pt x="323" y="619"/>
                      <a:pt x="323" y="619"/>
                    </a:cubicBezTo>
                    <a:cubicBezTo>
                      <a:pt x="326" y="616"/>
                      <a:pt x="326" y="616"/>
                      <a:pt x="326" y="616"/>
                    </a:cubicBezTo>
                    <a:cubicBezTo>
                      <a:pt x="327" y="611"/>
                      <a:pt x="327" y="611"/>
                      <a:pt x="327" y="611"/>
                    </a:cubicBezTo>
                    <a:cubicBezTo>
                      <a:pt x="332" y="611"/>
                      <a:pt x="332" y="611"/>
                      <a:pt x="332" y="611"/>
                    </a:cubicBezTo>
                    <a:cubicBezTo>
                      <a:pt x="334" y="609"/>
                      <a:pt x="334" y="609"/>
                      <a:pt x="334" y="609"/>
                    </a:cubicBezTo>
                    <a:cubicBezTo>
                      <a:pt x="334" y="609"/>
                      <a:pt x="334" y="608"/>
                      <a:pt x="334" y="608"/>
                    </a:cubicBezTo>
                    <a:cubicBezTo>
                      <a:pt x="334" y="608"/>
                      <a:pt x="334" y="608"/>
                      <a:pt x="334" y="607"/>
                    </a:cubicBezTo>
                    <a:cubicBezTo>
                      <a:pt x="333" y="607"/>
                      <a:pt x="333" y="607"/>
                      <a:pt x="333" y="607"/>
                    </a:cubicBezTo>
                    <a:cubicBezTo>
                      <a:pt x="334" y="602"/>
                      <a:pt x="334" y="602"/>
                      <a:pt x="334" y="602"/>
                    </a:cubicBezTo>
                    <a:cubicBezTo>
                      <a:pt x="335" y="602"/>
                      <a:pt x="335" y="602"/>
                      <a:pt x="335" y="602"/>
                    </a:cubicBezTo>
                    <a:cubicBezTo>
                      <a:pt x="335" y="598"/>
                      <a:pt x="337" y="595"/>
                      <a:pt x="339" y="593"/>
                    </a:cubicBezTo>
                    <a:cubicBezTo>
                      <a:pt x="339" y="593"/>
                      <a:pt x="339" y="593"/>
                      <a:pt x="339" y="593"/>
                    </a:cubicBezTo>
                    <a:cubicBezTo>
                      <a:pt x="337" y="591"/>
                      <a:pt x="337" y="591"/>
                      <a:pt x="337" y="591"/>
                    </a:cubicBezTo>
                    <a:cubicBezTo>
                      <a:pt x="332" y="590"/>
                      <a:pt x="332" y="590"/>
                      <a:pt x="332" y="590"/>
                    </a:cubicBezTo>
                    <a:cubicBezTo>
                      <a:pt x="334" y="587"/>
                      <a:pt x="334" y="587"/>
                      <a:pt x="334" y="587"/>
                    </a:cubicBezTo>
                    <a:cubicBezTo>
                      <a:pt x="337" y="587"/>
                      <a:pt x="337" y="587"/>
                      <a:pt x="337" y="587"/>
                    </a:cubicBezTo>
                    <a:cubicBezTo>
                      <a:pt x="340" y="588"/>
                      <a:pt x="340" y="588"/>
                      <a:pt x="340" y="588"/>
                    </a:cubicBezTo>
                    <a:cubicBezTo>
                      <a:pt x="341" y="586"/>
                      <a:pt x="341" y="586"/>
                      <a:pt x="341" y="586"/>
                    </a:cubicBezTo>
                    <a:cubicBezTo>
                      <a:pt x="341" y="582"/>
                      <a:pt x="341" y="582"/>
                      <a:pt x="341" y="582"/>
                    </a:cubicBezTo>
                    <a:cubicBezTo>
                      <a:pt x="338" y="584"/>
                      <a:pt x="338" y="584"/>
                      <a:pt x="338" y="584"/>
                    </a:cubicBezTo>
                    <a:cubicBezTo>
                      <a:pt x="335" y="580"/>
                      <a:pt x="335" y="580"/>
                      <a:pt x="335" y="580"/>
                    </a:cubicBezTo>
                    <a:cubicBezTo>
                      <a:pt x="334" y="577"/>
                      <a:pt x="334" y="577"/>
                      <a:pt x="334" y="577"/>
                    </a:cubicBezTo>
                    <a:cubicBezTo>
                      <a:pt x="339" y="576"/>
                      <a:pt x="339" y="576"/>
                      <a:pt x="339" y="576"/>
                    </a:cubicBezTo>
                    <a:cubicBezTo>
                      <a:pt x="341" y="575"/>
                      <a:pt x="341" y="575"/>
                      <a:pt x="341" y="575"/>
                    </a:cubicBezTo>
                    <a:cubicBezTo>
                      <a:pt x="343" y="576"/>
                      <a:pt x="343" y="576"/>
                      <a:pt x="343" y="576"/>
                    </a:cubicBezTo>
                    <a:cubicBezTo>
                      <a:pt x="343" y="574"/>
                      <a:pt x="343" y="574"/>
                      <a:pt x="343" y="574"/>
                    </a:cubicBezTo>
                    <a:cubicBezTo>
                      <a:pt x="342" y="569"/>
                      <a:pt x="342" y="569"/>
                      <a:pt x="342" y="569"/>
                    </a:cubicBezTo>
                    <a:cubicBezTo>
                      <a:pt x="348" y="566"/>
                      <a:pt x="348" y="566"/>
                      <a:pt x="348" y="566"/>
                    </a:cubicBezTo>
                    <a:cubicBezTo>
                      <a:pt x="351" y="569"/>
                      <a:pt x="351" y="569"/>
                      <a:pt x="351" y="569"/>
                    </a:cubicBezTo>
                    <a:cubicBezTo>
                      <a:pt x="354" y="568"/>
                      <a:pt x="354" y="568"/>
                      <a:pt x="354" y="568"/>
                    </a:cubicBezTo>
                    <a:cubicBezTo>
                      <a:pt x="358" y="568"/>
                      <a:pt x="358" y="568"/>
                      <a:pt x="358" y="568"/>
                    </a:cubicBezTo>
                    <a:cubicBezTo>
                      <a:pt x="352" y="574"/>
                      <a:pt x="352" y="574"/>
                      <a:pt x="352" y="574"/>
                    </a:cubicBezTo>
                    <a:cubicBezTo>
                      <a:pt x="352" y="577"/>
                      <a:pt x="352" y="577"/>
                      <a:pt x="352" y="577"/>
                    </a:cubicBezTo>
                    <a:cubicBezTo>
                      <a:pt x="353" y="585"/>
                      <a:pt x="353" y="585"/>
                      <a:pt x="353" y="585"/>
                    </a:cubicBezTo>
                    <a:cubicBezTo>
                      <a:pt x="355" y="584"/>
                      <a:pt x="355" y="584"/>
                      <a:pt x="355" y="584"/>
                    </a:cubicBezTo>
                    <a:cubicBezTo>
                      <a:pt x="357" y="576"/>
                      <a:pt x="357" y="576"/>
                      <a:pt x="357" y="576"/>
                    </a:cubicBezTo>
                    <a:cubicBezTo>
                      <a:pt x="360" y="574"/>
                      <a:pt x="360" y="574"/>
                      <a:pt x="360" y="574"/>
                    </a:cubicBezTo>
                    <a:cubicBezTo>
                      <a:pt x="361" y="574"/>
                      <a:pt x="361" y="574"/>
                      <a:pt x="361" y="574"/>
                    </a:cubicBezTo>
                    <a:cubicBezTo>
                      <a:pt x="360" y="576"/>
                      <a:pt x="360" y="576"/>
                      <a:pt x="360" y="576"/>
                    </a:cubicBezTo>
                    <a:cubicBezTo>
                      <a:pt x="358" y="580"/>
                      <a:pt x="358" y="580"/>
                      <a:pt x="358" y="580"/>
                    </a:cubicBezTo>
                    <a:cubicBezTo>
                      <a:pt x="359" y="582"/>
                      <a:pt x="359" y="582"/>
                      <a:pt x="359" y="582"/>
                    </a:cubicBezTo>
                    <a:cubicBezTo>
                      <a:pt x="363" y="579"/>
                      <a:pt x="363" y="579"/>
                      <a:pt x="363" y="579"/>
                    </a:cubicBezTo>
                    <a:cubicBezTo>
                      <a:pt x="364" y="576"/>
                      <a:pt x="364" y="576"/>
                      <a:pt x="364" y="576"/>
                    </a:cubicBezTo>
                    <a:cubicBezTo>
                      <a:pt x="367" y="579"/>
                      <a:pt x="367" y="579"/>
                      <a:pt x="367" y="579"/>
                    </a:cubicBezTo>
                    <a:cubicBezTo>
                      <a:pt x="371" y="576"/>
                      <a:pt x="371" y="576"/>
                      <a:pt x="371" y="576"/>
                    </a:cubicBezTo>
                    <a:cubicBezTo>
                      <a:pt x="372" y="575"/>
                      <a:pt x="372" y="575"/>
                      <a:pt x="372" y="575"/>
                    </a:cubicBezTo>
                    <a:cubicBezTo>
                      <a:pt x="376" y="572"/>
                      <a:pt x="376" y="572"/>
                      <a:pt x="376" y="572"/>
                    </a:cubicBezTo>
                    <a:cubicBezTo>
                      <a:pt x="380" y="571"/>
                      <a:pt x="380" y="571"/>
                      <a:pt x="380" y="571"/>
                    </a:cubicBezTo>
                    <a:cubicBezTo>
                      <a:pt x="383" y="573"/>
                      <a:pt x="383" y="573"/>
                      <a:pt x="383" y="573"/>
                    </a:cubicBezTo>
                    <a:cubicBezTo>
                      <a:pt x="382" y="574"/>
                      <a:pt x="382" y="574"/>
                      <a:pt x="382" y="574"/>
                    </a:cubicBezTo>
                    <a:cubicBezTo>
                      <a:pt x="378" y="574"/>
                      <a:pt x="378" y="574"/>
                      <a:pt x="378" y="574"/>
                    </a:cubicBezTo>
                    <a:cubicBezTo>
                      <a:pt x="374" y="579"/>
                      <a:pt x="374" y="579"/>
                      <a:pt x="374" y="579"/>
                    </a:cubicBezTo>
                    <a:cubicBezTo>
                      <a:pt x="372" y="579"/>
                      <a:pt x="372" y="579"/>
                      <a:pt x="372" y="579"/>
                    </a:cubicBezTo>
                    <a:cubicBezTo>
                      <a:pt x="370" y="582"/>
                      <a:pt x="370" y="582"/>
                      <a:pt x="370" y="582"/>
                    </a:cubicBezTo>
                    <a:cubicBezTo>
                      <a:pt x="372" y="585"/>
                      <a:pt x="372" y="585"/>
                      <a:pt x="372" y="585"/>
                    </a:cubicBezTo>
                    <a:cubicBezTo>
                      <a:pt x="378" y="586"/>
                      <a:pt x="378" y="586"/>
                      <a:pt x="378" y="586"/>
                    </a:cubicBezTo>
                    <a:cubicBezTo>
                      <a:pt x="381" y="589"/>
                      <a:pt x="381" y="589"/>
                      <a:pt x="381" y="589"/>
                    </a:cubicBezTo>
                    <a:cubicBezTo>
                      <a:pt x="380" y="591"/>
                      <a:pt x="380" y="591"/>
                      <a:pt x="380" y="591"/>
                    </a:cubicBezTo>
                    <a:cubicBezTo>
                      <a:pt x="376" y="587"/>
                      <a:pt x="376" y="587"/>
                      <a:pt x="376" y="587"/>
                    </a:cubicBezTo>
                    <a:cubicBezTo>
                      <a:pt x="372" y="587"/>
                      <a:pt x="372" y="587"/>
                      <a:pt x="372" y="587"/>
                    </a:cubicBezTo>
                    <a:cubicBezTo>
                      <a:pt x="369" y="588"/>
                      <a:pt x="369" y="588"/>
                      <a:pt x="369" y="588"/>
                    </a:cubicBezTo>
                    <a:cubicBezTo>
                      <a:pt x="368" y="592"/>
                      <a:pt x="368" y="592"/>
                      <a:pt x="368" y="592"/>
                    </a:cubicBezTo>
                    <a:cubicBezTo>
                      <a:pt x="371" y="593"/>
                      <a:pt x="371" y="593"/>
                      <a:pt x="371" y="593"/>
                    </a:cubicBezTo>
                    <a:cubicBezTo>
                      <a:pt x="374" y="591"/>
                      <a:pt x="374" y="591"/>
                      <a:pt x="374" y="591"/>
                    </a:cubicBezTo>
                    <a:cubicBezTo>
                      <a:pt x="377" y="594"/>
                      <a:pt x="377" y="594"/>
                      <a:pt x="377" y="594"/>
                    </a:cubicBezTo>
                    <a:cubicBezTo>
                      <a:pt x="375" y="595"/>
                      <a:pt x="375" y="595"/>
                      <a:pt x="375" y="595"/>
                    </a:cubicBezTo>
                    <a:cubicBezTo>
                      <a:pt x="371" y="595"/>
                      <a:pt x="371" y="595"/>
                      <a:pt x="371" y="595"/>
                    </a:cubicBezTo>
                    <a:cubicBezTo>
                      <a:pt x="372" y="598"/>
                      <a:pt x="372" y="598"/>
                      <a:pt x="372" y="598"/>
                    </a:cubicBezTo>
                    <a:cubicBezTo>
                      <a:pt x="377" y="600"/>
                      <a:pt x="377" y="600"/>
                      <a:pt x="377" y="600"/>
                    </a:cubicBezTo>
                    <a:cubicBezTo>
                      <a:pt x="378" y="603"/>
                      <a:pt x="378" y="603"/>
                      <a:pt x="378" y="603"/>
                    </a:cubicBezTo>
                    <a:cubicBezTo>
                      <a:pt x="375" y="604"/>
                      <a:pt x="375" y="604"/>
                      <a:pt x="375" y="604"/>
                    </a:cubicBezTo>
                    <a:cubicBezTo>
                      <a:pt x="373" y="605"/>
                      <a:pt x="373" y="605"/>
                      <a:pt x="373" y="605"/>
                    </a:cubicBezTo>
                    <a:cubicBezTo>
                      <a:pt x="373" y="606"/>
                      <a:pt x="374" y="606"/>
                      <a:pt x="374" y="607"/>
                    </a:cubicBezTo>
                    <a:cubicBezTo>
                      <a:pt x="377" y="607"/>
                      <a:pt x="377" y="607"/>
                      <a:pt x="377" y="607"/>
                    </a:cubicBezTo>
                    <a:cubicBezTo>
                      <a:pt x="380" y="605"/>
                      <a:pt x="380" y="605"/>
                      <a:pt x="380" y="605"/>
                    </a:cubicBezTo>
                    <a:cubicBezTo>
                      <a:pt x="383" y="609"/>
                      <a:pt x="383" y="609"/>
                      <a:pt x="383" y="609"/>
                    </a:cubicBezTo>
                    <a:cubicBezTo>
                      <a:pt x="387" y="610"/>
                      <a:pt x="387" y="610"/>
                      <a:pt x="387" y="610"/>
                    </a:cubicBezTo>
                    <a:cubicBezTo>
                      <a:pt x="392" y="608"/>
                      <a:pt x="392" y="608"/>
                      <a:pt x="392" y="608"/>
                    </a:cubicBezTo>
                    <a:cubicBezTo>
                      <a:pt x="393" y="611"/>
                      <a:pt x="393" y="611"/>
                      <a:pt x="393" y="611"/>
                    </a:cubicBezTo>
                    <a:cubicBezTo>
                      <a:pt x="393" y="613"/>
                      <a:pt x="393" y="613"/>
                      <a:pt x="393" y="613"/>
                    </a:cubicBezTo>
                    <a:cubicBezTo>
                      <a:pt x="391" y="615"/>
                      <a:pt x="391" y="615"/>
                      <a:pt x="391" y="615"/>
                    </a:cubicBezTo>
                    <a:cubicBezTo>
                      <a:pt x="391" y="617"/>
                      <a:pt x="391" y="617"/>
                      <a:pt x="391" y="617"/>
                    </a:cubicBezTo>
                    <a:cubicBezTo>
                      <a:pt x="393" y="618"/>
                      <a:pt x="393" y="618"/>
                      <a:pt x="393" y="618"/>
                    </a:cubicBezTo>
                    <a:cubicBezTo>
                      <a:pt x="394" y="620"/>
                      <a:pt x="394" y="620"/>
                      <a:pt x="394" y="620"/>
                    </a:cubicBezTo>
                    <a:cubicBezTo>
                      <a:pt x="396" y="622"/>
                      <a:pt x="396" y="622"/>
                      <a:pt x="396" y="622"/>
                    </a:cubicBezTo>
                    <a:cubicBezTo>
                      <a:pt x="399" y="617"/>
                      <a:pt x="399" y="617"/>
                      <a:pt x="399" y="617"/>
                    </a:cubicBezTo>
                    <a:cubicBezTo>
                      <a:pt x="398" y="615"/>
                      <a:pt x="398" y="615"/>
                      <a:pt x="398" y="615"/>
                    </a:cubicBezTo>
                    <a:cubicBezTo>
                      <a:pt x="399" y="614"/>
                      <a:pt x="399" y="614"/>
                      <a:pt x="399" y="614"/>
                    </a:cubicBezTo>
                    <a:cubicBezTo>
                      <a:pt x="403" y="614"/>
                      <a:pt x="403" y="614"/>
                      <a:pt x="403" y="614"/>
                    </a:cubicBezTo>
                    <a:cubicBezTo>
                      <a:pt x="401" y="618"/>
                      <a:pt x="401" y="618"/>
                      <a:pt x="401" y="618"/>
                    </a:cubicBezTo>
                    <a:cubicBezTo>
                      <a:pt x="401" y="620"/>
                      <a:pt x="401" y="620"/>
                      <a:pt x="401" y="620"/>
                    </a:cubicBezTo>
                    <a:cubicBezTo>
                      <a:pt x="396" y="626"/>
                      <a:pt x="396" y="626"/>
                      <a:pt x="396" y="626"/>
                    </a:cubicBezTo>
                    <a:cubicBezTo>
                      <a:pt x="400" y="630"/>
                      <a:pt x="400" y="630"/>
                      <a:pt x="400" y="630"/>
                    </a:cubicBezTo>
                    <a:cubicBezTo>
                      <a:pt x="398" y="631"/>
                      <a:pt x="398" y="631"/>
                      <a:pt x="398" y="631"/>
                    </a:cubicBezTo>
                    <a:cubicBezTo>
                      <a:pt x="396" y="630"/>
                      <a:pt x="396" y="630"/>
                      <a:pt x="396" y="630"/>
                    </a:cubicBezTo>
                    <a:cubicBezTo>
                      <a:pt x="394" y="631"/>
                      <a:pt x="394" y="631"/>
                      <a:pt x="394" y="631"/>
                    </a:cubicBezTo>
                    <a:cubicBezTo>
                      <a:pt x="395" y="634"/>
                      <a:pt x="395" y="634"/>
                      <a:pt x="395" y="634"/>
                    </a:cubicBezTo>
                    <a:cubicBezTo>
                      <a:pt x="404" y="636"/>
                      <a:pt x="404" y="636"/>
                      <a:pt x="404" y="636"/>
                    </a:cubicBezTo>
                    <a:cubicBezTo>
                      <a:pt x="406" y="635"/>
                      <a:pt x="406" y="635"/>
                      <a:pt x="406" y="635"/>
                    </a:cubicBezTo>
                    <a:cubicBezTo>
                      <a:pt x="409" y="635"/>
                      <a:pt x="409" y="635"/>
                      <a:pt x="409" y="635"/>
                    </a:cubicBezTo>
                    <a:cubicBezTo>
                      <a:pt x="413" y="635"/>
                      <a:pt x="413" y="635"/>
                      <a:pt x="413" y="635"/>
                    </a:cubicBezTo>
                    <a:cubicBezTo>
                      <a:pt x="417" y="635"/>
                      <a:pt x="417" y="635"/>
                      <a:pt x="417" y="635"/>
                    </a:cubicBezTo>
                    <a:cubicBezTo>
                      <a:pt x="421" y="634"/>
                      <a:pt x="421" y="634"/>
                      <a:pt x="421" y="634"/>
                    </a:cubicBezTo>
                    <a:cubicBezTo>
                      <a:pt x="423" y="635"/>
                      <a:pt x="423" y="635"/>
                      <a:pt x="423" y="635"/>
                    </a:cubicBezTo>
                    <a:cubicBezTo>
                      <a:pt x="423" y="638"/>
                      <a:pt x="423" y="638"/>
                      <a:pt x="423" y="638"/>
                    </a:cubicBezTo>
                    <a:cubicBezTo>
                      <a:pt x="426" y="639"/>
                      <a:pt x="426" y="639"/>
                      <a:pt x="426" y="639"/>
                    </a:cubicBezTo>
                    <a:cubicBezTo>
                      <a:pt x="428" y="642"/>
                      <a:pt x="428" y="642"/>
                      <a:pt x="428" y="642"/>
                    </a:cubicBezTo>
                    <a:cubicBezTo>
                      <a:pt x="430" y="644"/>
                      <a:pt x="430" y="644"/>
                      <a:pt x="430" y="644"/>
                    </a:cubicBezTo>
                    <a:cubicBezTo>
                      <a:pt x="431" y="647"/>
                      <a:pt x="431" y="647"/>
                      <a:pt x="431" y="647"/>
                    </a:cubicBezTo>
                    <a:cubicBezTo>
                      <a:pt x="434" y="647"/>
                      <a:pt x="434" y="647"/>
                      <a:pt x="434" y="647"/>
                    </a:cubicBezTo>
                    <a:cubicBezTo>
                      <a:pt x="439" y="644"/>
                      <a:pt x="439" y="644"/>
                      <a:pt x="439" y="644"/>
                    </a:cubicBezTo>
                    <a:cubicBezTo>
                      <a:pt x="440" y="643"/>
                      <a:pt x="440" y="643"/>
                      <a:pt x="440" y="643"/>
                    </a:cubicBezTo>
                    <a:cubicBezTo>
                      <a:pt x="442" y="644"/>
                      <a:pt x="442" y="644"/>
                      <a:pt x="442" y="644"/>
                    </a:cubicBezTo>
                    <a:cubicBezTo>
                      <a:pt x="442" y="647"/>
                      <a:pt x="442" y="647"/>
                      <a:pt x="442" y="647"/>
                    </a:cubicBezTo>
                    <a:cubicBezTo>
                      <a:pt x="439" y="650"/>
                      <a:pt x="439" y="650"/>
                      <a:pt x="439" y="650"/>
                    </a:cubicBezTo>
                    <a:cubicBezTo>
                      <a:pt x="436" y="651"/>
                      <a:pt x="436" y="651"/>
                      <a:pt x="436" y="651"/>
                    </a:cubicBezTo>
                    <a:cubicBezTo>
                      <a:pt x="437" y="653"/>
                      <a:pt x="437" y="653"/>
                      <a:pt x="437" y="653"/>
                    </a:cubicBezTo>
                    <a:cubicBezTo>
                      <a:pt x="442" y="654"/>
                      <a:pt x="442" y="654"/>
                      <a:pt x="442" y="654"/>
                    </a:cubicBezTo>
                    <a:cubicBezTo>
                      <a:pt x="443" y="658"/>
                      <a:pt x="443" y="658"/>
                      <a:pt x="443" y="658"/>
                    </a:cubicBezTo>
                    <a:cubicBezTo>
                      <a:pt x="445" y="661"/>
                      <a:pt x="445" y="661"/>
                      <a:pt x="445" y="661"/>
                    </a:cubicBezTo>
                    <a:cubicBezTo>
                      <a:pt x="450" y="663"/>
                      <a:pt x="450" y="663"/>
                      <a:pt x="450" y="663"/>
                    </a:cubicBezTo>
                    <a:cubicBezTo>
                      <a:pt x="457" y="661"/>
                      <a:pt x="457" y="661"/>
                      <a:pt x="457" y="661"/>
                    </a:cubicBezTo>
                    <a:cubicBezTo>
                      <a:pt x="460" y="660"/>
                      <a:pt x="460" y="660"/>
                      <a:pt x="460" y="660"/>
                    </a:cubicBezTo>
                    <a:cubicBezTo>
                      <a:pt x="461" y="662"/>
                      <a:pt x="461" y="662"/>
                      <a:pt x="461" y="662"/>
                    </a:cubicBezTo>
                    <a:cubicBezTo>
                      <a:pt x="463" y="658"/>
                      <a:pt x="463" y="658"/>
                      <a:pt x="463" y="658"/>
                    </a:cubicBezTo>
                    <a:cubicBezTo>
                      <a:pt x="468" y="654"/>
                      <a:pt x="468" y="654"/>
                      <a:pt x="468" y="654"/>
                    </a:cubicBezTo>
                    <a:cubicBezTo>
                      <a:pt x="470" y="655"/>
                      <a:pt x="470" y="655"/>
                      <a:pt x="470" y="655"/>
                    </a:cubicBezTo>
                    <a:cubicBezTo>
                      <a:pt x="468" y="657"/>
                      <a:pt x="468" y="657"/>
                      <a:pt x="468" y="657"/>
                    </a:cubicBezTo>
                    <a:cubicBezTo>
                      <a:pt x="465" y="660"/>
                      <a:pt x="465" y="660"/>
                      <a:pt x="465" y="660"/>
                    </a:cubicBezTo>
                    <a:cubicBezTo>
                      <a:pt x="464" y="668"/>
                      <a:pt x="464" y="668"/>
                      <a:pt x="464" y="668"/>
                    </a:cubicBezTo>
                    <a:cubicBezTo>
                      <a:pt x="462" y="673"/>
                      <a:pt x="462" y="673"/>
                      <a:pt x="462" y="673"/>
                    </a:cubicBezTo>
                    <a:cubicBezTo>
                      <a:pt x="460" y="673"/>
                      <a:pt x="460" y="673"/>
                      <a:pt x="460" y="673"/>
                    </a:cubicBezTo>
                    <a:cubicBezTo>
                      <a:pt x="456" y="670"/>
                      <a:pt x="456" y="670"/>
                      <a:pt x="456" y="670"/>
                    </a:cubicBezTo>
                    <a:cubicBezTo>
                      <a:pt x="455" y="671"/>
                      <a:pt x="455" y="671"/>
                      <a:pt x="455" y="671"/>
                    </a:cubicBezTo>
                    <a:cubicBezTo>
                      <a:pt x="457" y="676"/>
                      <a:pt x="457" y="676"/>
                      <a:pt x="457" y="676"/>
                    </a:cubicBezTo>
                    <a:cubicBezTo>
                      <a:pt x="458" y="680"/>
                      <a:pt x="458" y="680"/>
                      <a:pt x="458" y="680"/>
                    </a:cubicBezTo>
                    <a:cubicBezTo>
                      <a:pt x="461" y="683"/>
                      <a:pt x="461" y="683"/>
                      <a:pt x="461" y="683"/>
                    </a:cubicBezTo>
                    <a:cubicBezTo>
                      <a:pt x="464" y="682"/>
                      <a:pt x="464" y="682"/>
                      <a:pt x="464" y="682"/>
                    </a:cubicBezTo>
                    <a:cubicBezTo>
                      <a:pt x="466" y="683"/>
                      <a:pt x="466" y="683"/>
                      <a:pt x="466" y="683"/>
                    </a:cubicBezTo>
                    <a:cubicBezTo>
                      <a:pt x="465" y="686"/>
                      <a:pt x="465" y="686"/>
                      <a:pt x="465" y="686"/>
                    </a:cubicBezTo>
                    <a:cubicBezTo>
                      <a:pt x="463" y="686"/>
                      <a:pt x="463" y="686"/>
                      <a:pt x="463" y="686"/>
                    </a:cubicBezTo>
                    <a:cubicBezTo>
                      <a:pt x="463" y="687"/>
                      <a:pt x="463" y="687"/>
                      <a:pt x="463" y="687"/>
                    </a:cubicBezTo>
                    <a:cubicBezTo>
                      <a:pt x="468" y="693"/>
                      <a:pt x="468" y="693"/>
                      <a:pt x="468" y="693"/>
                    </a:cubicBezTo>
                    <a:cubicBezTo>
                      <a:pt x="470" y="692"/>
                      <a:pt x="470" y="692"/>
                      <a:pt x="470" y="692"/>
                    </a:cubicBezTo>
                    <a:cubicBezTo>
                      <a:pt x="474" y="693"/>
                      <a:pt x="474" y="693"/>
                      <a:pt x="474" y="693"/>
                    </a:cubicBezTo>
                    <a:cubicBezTo>
                      <a:pt x="475" y="688"/>
                      <a:pt x="475" y="688"/>
                      <a:pt x="475" y="688"/>
                    </a:cubicBezTo>
                    <a:cubicBezTo>
                      <a:pt x="480" y="679"/>
                      <a:pt x="480" y="679"/>
                      <a:pt x="480" y="679"/>
                    </a:cubicBezTo>
                    <a:cubicBezTo>
                      <a:pt x="478" y="686"/>
                      <a:pt x="478" y="686"/>
                      <a:pt x="478" y="686"/>
                    </a:cubicBezTo>
                    <a:cubicBezTo>
                      <a:pt x="478" y="691"/>
                      <a:pt x="478" y="691"/>
                      <a:pt x="478" y="691"/>
                    </a:cubicBezTo>
                    <a:cubicBezTo>
                      <a:pt x="477" y="694"/>
                      <a:pt x="477" y="694"/>
                      <a:pt x="477" y="694"/>
                    </a:cubicBezTo>
                    <a:cubicBezTo>
                      <a:pt x="475" y="696"/>
                      <a:pt x="475" y="696"/>
                      <a:pt x="475" y="696"/>
                    </a:cubicBezTo>
                    <a:cubicBezTo>
                      <a:pt x="472" y="699"/>
                      <a:pt x="472" y="699"/>
                      <a:pt x="472" y="699"/>
                    </a:cubicBezTo>
                    <a:cubicBezTo>
                      <a:pt x="473" y="702"/>
                      <a:pt x="473" y="702"/>
                      <a:pt x="473" y="702"/>
                    </a:cubicBezTo>
                    <a:cubicBezTo>
                      <a:pt x="475" y="704"/>
                      <a:pt x="475" y="704"/>
                      <a:pt x="475" y="704"/>
                    </a:cubicBezTo>
                    <a:cubicBezTo>
                      <a:pt x="474" y="706"/>
                      <a:pt x="474" y="706"/>
                      <a:pt x="474" y="706"/>
                    </a:cubicBezTo>
                    <a:cubicBezTo>
                      <a:pt x="474" y="716"/>
                      <a:pt x="474" y="716"/>
                      <a:pt x="474" y="716"/>
                    </a:cubicBezTo>
                    <a:cubicBezTo>
                      <a:pt x="476" y="719"/>
                      <a:pt x="476" y="719"/>
                      <a:pt x="476" y="719"/>
                    </a:cubicBezTo>
                    <a:cubicBezTo>
                      <a:pt x="478" y="719"/>
                      <a:pt x="478" y="719"/>
                      <a:pt x="478" y="719"/>
                    </a:cubicBezTo>
                    <a:cubicBezTo>
                      <a:pt x="477" y="722"/>
                      <a:pt x="477" y="722"/>
                      <a:pt x="477" y="722"/>
                    </a:cubicBezTo>
                    <a:cubicBezTo>
                      <a:pt x="478" y="726"/>
                      <a:pt x="478" y="726"/>
                      <a:pt x="478" y="726"/>
                    </a:cubicBezTo>
                    <a:cubicBezTo>
                      <a:pt x="484" y="734"/>
                      <a:pt x="484" y="734"/>
                      <a:pt x="484" y="734"/>
                    </a:cubicBezTo>
                    <a:cubicBezTo>
                      <a:pt x="486" y="735"/>
                      <a:pt x="486" y="735"/>
                      <a:pt x="486" y="735"/>
                    </a:cubicBezTo>
                    <a:cubicBezTo>
                      <a:pt x="486" y="737"/>
                      <a:pt x="486" y="737"/>
                      <a:pt x="486" y="737"/>
                    </a:cubicBezTo>
                    <a:cubicBezTo>
                      <a:pt x="488" y="735"/>
                      <a:pt x="488" y="735"/>
                      <a:pt x="488" y="735"/>
                    </a:cubicBezTo>
                    <a:cubicBezTo>
                      <a:pt x="490" y="738"/>
                      <a:pt x="490" y="738"/>
                      <a:pt x="490" y="738"/>
                    </a:cubicBezTo>
                    <a:cubicBezTo>
                      <a:pt x="493" y="737"/>
                      <a:pt x="493" y="737"/>
                      <a:pt x="493" y="737"/>
                    </a:cubicBezTo>
                    <a:cubicBezTo>
                      <a:pt x="492" y="735"/>
                      <a:pt x="492" y="735"/>
                      <a:pt x="492" y="735"/>
                    </a:cubicBezTo>
                    <a:cubicBezTo>
                      <a:pt x="493" y="733"/>
                      <a:pt x="493" y="733"/>
                      <a:pt x="493" y="733"/>
                    </a:cubicBezTo>
                    <a:cubicBezTo>
                      <a:pt x="494" y="735"/>
                      <a:pt x="494" y="735"/>
                      <a:pt x="494" y="735"/>
                    </a:cubicBezTo>
                    <a:cubicBezTo>
                      <a:pt x="496" y="736"/>
                      <a:pt x="496" y="736"/>
                      <a:pt x="496" y="736"/>
                    </a:cubicBezTo>
                    <a:cubicBezTo>
                      <a:pt x="497" y="732"/>
                      <a:pt x="497" y="732"/>
                      <a:pt x="497" y="732"/>
                    </a:cubicBezTo>
                    <a:cubicBezTo>
                      <a:pt x="495" y="726"/>
                      <a:pt x="495" y="726"/>
                      <a:pt x="495" y="726"/>
                    </a:cubicBezTo>
                    <a:cubicBezTo>
                      <a:pt x="493" y="726"/>
                      <a:pt x="493" y="726"/>
                      <a:pt x="493" y="726"/>
                    </a:cubicBezTo>
                    <a:cubicBezTo>
                      <a:pt x="492" y="727"/>
                      <a:pt x="492" y="727"/>
                      <a:pt x="492" y="727"/>
                    </a:cubicBezTo>
                    <a:cubicBezTo>
                      <a:pt x="491" y="726"/>
                      <a:pt x="491" y="726"/>
                      <a:pt x="491" y="726"/>
                    </a:cubicBezTo>
                    <a:cubicBezTo>
                      <a:pt x="493" y="722"/>
                      <a:pt x="493" y="722"/>
                      <a:pt x="493" y="722"/>
                    </a:cubicBezTo>
                    <a:cubicBezTo>
                      <a:pt x="493" y="719"/>
                      <a:pt x="493" y="719"/>
                      <a:pt x="493" y="719"/>
                    </a:cubicBezTo>
                    <a:cubicBezTo>
                      <a:pt x="492" y="716"/>
                      <a:pt x="492" y="716"/>
                      <a:pt x="492" y="716"/>
                    </a:cubicBezTo>
                    <a:cubicBezTo>
                      <a:pt x="490" y="715"/>
                      <a:pt x="490" y="715"/>
                      <a:pt x="490" y="715"/>
                    </a:cubicBezTo>
                    <a:cubicBezTo>
                      <a:pt x="490" y="713"/>
                      <a:pt x="490" y="713"/>
                      <a:pt x="490" y="713"/>
                    </a:cubicBezTo>
                    <a:cubicBezTo>
                      <a:pt x="491" y="711"/>
                      <a:pt x="491" y="711"/>
                      <a:pt x="491" y="711"/>
                    </a:cubicBezTo>
                    <a:cubicBezTo>
                      <a:pt x="491" y="706"/>
                      <a:pt x="491" y="706"/>
                      <a:pt x="491" y="706"/>
                    </a:cubicBezTo>
                    <a:cubicBezTo>
                      <a:pt x="493" y="706"/>
                      <a:pt x="493" y="706"/>
                      <a:pt x="493" y="706"/>
                    </a:cubicBezTo>
                    <a:cubicBezTo>
                      <a:pt x="494" y="711"/>
                      <a:pt x="494" y="711"/>
                      <a:pt x="494" y="711"/>
                    </a:cubicBezTo>
                    <a:cubicBezTo>
                      <a:pt x="495" y="713"/>
                      <a:pt x="495" y="713"/>
                      <a:pt x="495" y="713"/>
                    </a:cubicBezTo>
                    <a:cubicBezTo>
                      <a:pt x="497" y="709"/>
                      <a:pt x="497" y="709"/>
                      <a:pt x="497" y="709"/>
                    </a:cubicBezTo>
                    <a:cubicBezTo>
                      <a:pt x="498" y="712"/>
                      <a:pt x="498" y="712"/>
                      <a:pt x="498" y="712"/>
                    </a:cubicBezTo>
                    <a:cubicBezTo>
                      <a:pt x="499" y="715"/>
                      <a:pt x="499" y="715"/>
                      <a:pt x="499" y="715"/>
                    </a:cubicBezTo>
                    <a:cubicBezTo>
                      <a:pt x="498" y="719"/>
                      <a:pt x="498" y="719"/>
                      <a:pt x="498" y="719"/>
                    </a:cubicBezTo>
                    <a:cubicBezTo>
                      <a:pt x="499" y="722"/>
                      <a:pt x="499" y="722"/>
                      <a:pt x="499" y="722"/>
                    </a:cubicBezTo>
                    <a:cubicBezTo>
                      <a:pt x="501" y="723"/>
                      <a:pt x="501" y="723"/>
                      <a:pt x="501" y="723"/>
                    </a:cubicBezTo>
                    <a:cubicBezTo>
                      <a:pt x="504" y="719"/>
                      <a:pt x="504" y="719"/>
                      <a:pt x="504" y="719"/>
                    </a:cubicBezTo>
                    <a:cubicBezTo>
                      <a:pt x="506" y="719"/>
                      <a:pt x="506" y="719"/>
                      <a:pt x="506" y="719"/>
                    </a:cubicBezTo>
                    <a:cubicBezTo>
                      <a:pt x="504" y="722"/>
                      <a:pt x="504" y="722"/>
                      <a:pt x="504" y="722"/>
                    </a:cubicBezTo>
                    <a:cubicBezTo>
                      <a:pt x="502" y="725"/>
                      <a:pt x="502" y="725"/>
                      <a:pt x="502" y="725"/>
                    </a:cubicBezTo>
                    <a:cubicBezTo>
                      <a:pt x="502" y="728"/>
                      <a:pt x="502" y="728"/>
                      <a:pt x="502" y="728"/>
                    </a:cubicBezTo>
                    <a:cubicBezTo>
                      <a:pt x="503" y="732"/>
                      <a:pt x="503" y="732"/>
                      <a:pt x="503" y="732"/>
                    </a:cubicBezTo>
                    <a:cubicBezTo>
                      <a:pt x="502" y="737"/>
                      <a:pt x="502" y="737"/>
                      <a:pt x="502" y="737"/>
                    </a:cubicBezTo>
                    <a:cubicBezTo>
                      <a:pt x="504" y="737"/>
                      <a:pt x="506" y="737"/>
                      <a:pt x="507" y="738"/>
                    </a:cubicBezTo>
                    <a:cubicBezTo>
                      <a:pt x="509" y="735"/>
                      <a:pt x="509" y="735"/>
                      <a:pt x="509" y="735"/>
                    </a:cubicBezTo>
                    <a:cubicBezTo>
                      <a:pt x="509" y="738"/>
                      <a:pt x="509" y="738"/>
                      <a:pt x="509" y="738"/>
                    </a:cubicBezTo>
                    <a:cubicBezTo>
                      <a:pt x="509" y="738"/>
                      <a:pt x="509" y="738"/>
                      <a:pt x="509" y="738"/>
                    </a:cubicBezTo>
                    <a:cubicBezTo>
                      <a:pt x="511" y="739"/>
                      <a:pt x="513" y="740"/>
                      <a:pt x="514" y="741"/>
                    </a:cubicBezTo>
                    <a:cubicBezTo>
                      <a:pt x="515" y="740"/>
                      <a:pt x="515" y="740"/>
                      <a:pt x="515" y="740"/>
                    </a:cubicBezTo>
                    <a:cubicBezTo>
                      <a:pt x="515" y="735"/>
                      <a:pt x="515" y="735"/>
                      <a:pt x="515" y="735"/>
                    </a:cubicBezTo>
                    <a:cubicBezTo>
                      <a:pt x="517" y="731"/>
                      <a:pt x="517" y="731"/>
                      <a:pt x="517" y="731"/>
                    </a:cubicBezTo>
                    <a:cubicBezTo>
                      <a:pt x="517" y="721"/>
                      <a:pt x="517" y="721"/>
                      <a:pt x="517" y="721"/>
                    </a:cubicBezTo>
                    <a:cubicBezTo>
                      <a:pt x="520" y="712"/>
                      <a:pt x="520" y="712"/>
                      <a:pt x="520" y="712"/>
                    </a:cubicBezTo>
                    <a:cubicBezTo>
                      <a:pt x="520" y="702"/>
                      <a:pt x="520" y="702"/>
                      <a:pt x="520" y="702"/>
                    </a:cubicBezTo>
                    <a:cubicBezTo>
                      <a:pt x="519" y="696"/>
                      <a:pt x="519" y="696"/>
                      <a:pt x="519" y="696"/>
                    </a:cubicBezTo>
                    <a:cubicBezTo>
                      <a:pt x="518" y="693"/>
                      <a:pt x="518" y="693"/>
                      <a:pt x="518" y="693"/>
                    </a:cubicBezTo>
                    <a:cubicBezTo>
                      <a:pt x="518" y="692"/>
                      <a:pt x="518" y="692"/>
                      <a:pt x="518" y="692"/>
                    </a:cubicBezTo>
                    <a:cubicBezTo>
                      <a:pt x="519" y="693"/>
                      <a:pt x="519" y="693"/>
                      <a:pt x="519" y="693"/>
                    </a:cubicBezTo>
                    <a:cubicBezTo>
                      <a:pt x="521" y="698"/>
                      <a:pt x="521" y="698"/>
                      <a:pt x="521" y="698"/>
                    </a:cubicBezTo>
                    <a:cubicBezTo>
                      <a:pt x="523" y="699"/>
                      <a:pt x="523" y="699"/>
                      <a:pt x="523" y="699"/>
                    </a:cubicBezTo>
                    <a:cubicBezTo>
                      <a:pt x="525" y="694"/>
                      <a:pt x="525" y="694"/>
                      <a:pt x="525" y="694"/>
                    </a:cubicBezTo>
                    <a:cubicBezTo>
                      <a:pt x="528" y="691"/>
                      <a:pt x="528" y="691"/>
                      <a:pt x="528" y="691"/>
                    </a:cubicBezTo>
                    <a:cubicBezTo>
                      <a:pt x="526" y="697"/>
                      <a:pt x="526" y="697"/>
                      <a:pt x="526" y="697"/>
                    </a:cubicBezTo>
                    <a:cubicBezTo>
                      <a:pt x="525" y="704"/>
                      <a:pt x="525" y="704"/>
                      <a:pt x="525" y="704"/>
                    </a:cubicBezTo>
                    <a:cubicBezTo>
                      <a:pt x="526" y="710"/>
                      <a:pt x="526" y="710"/>
                      <a:pt x="526" y="710"/>
                    </a:cubicBezTo>
                    <a:cubicBezTo>
                      <a:pt x="522" y="718"/>
                      <a:pt x="522" y="718"/>
                      <a:pt x="522" y="718"/>
                    </a:cubicBezTo>
                    <a:cubicBezTo>
                      <a:pt x="522" y="724"/>
                      <a:pt x="522" y="724"/>
                      <a:pt x="522" y="724"/>
                    </a:cubicBezTo>
                    <a:cubicBezTo>
                      <a:pt x="523" y="726"/>
                      <a:pt x="523" y="726"/>
                      <a:pt x="523" y="726"/>
                    </a:cubicBezTo>
                    <a:cubicBezTo>
                      <a:pt x="521" y="729"/>
                      <a:pt x="521" y="729"/>
                      <a:pt x="521" y="729"/>
                    </a:cubicBezTo>
                    <a:cubicBezTo>
                      <a:pt x="520" y="735"/>
                      <a:pt x="520" y="735"/>
                      <a:pt x="520" y="735"/>
                    </a:cubicBezTo>
                    <a:cubicBezTo>
                      <a:pt x="521" y="739"/>
                      <a:pt x="521" y="739"/>
                      <a:pt x="521" y="739"/>
                    </a:cubicBezTo>
                    <a:cubicBezTo>
                      <a:pt x="522" y="743"/>
                      <a:pt x="522" y="743"/>
                      <a:pt x="522" y="743"/>
                    </a:cubicBezTo>
                    <a:cubicBezTo>
                      <a:pt x="525" y="747"/>
                      <a:pt x="525" y="747"/>
                      <a:pt x="525" y="747"/>
                    </a:cubicBezTo>
                    <a:cubicBezTo>
                      <a:pt x="525" y="752"/>
                      <a:pt x="525" y="752"/>
                      <a:pt x="525" y="752"/>
                    </a:cubicBezTo>
                    <a:cubicBezTo>
                      <a:pt x="527" y="752"/>
                      <a:pt x="527" y="752"/>
                      <a:pt x="527" y="752"/>
                    </a:cubicBezTo>
                    <a:cubicBezTo>
                      <a:pt x="527" y="757"/>
                      <a:pt x="527" y="757"/>
                      <a:pt x="527" y="757"/>
                    </a:cubicBezTo>
                    <a:cubicBezTo>
                      <a:pt x="530" y="759"/>
                      <a:pt x="530" y="759"/>
                      <a:pt x="530" y="759"/>
                    </a:cubicBezTo>
                    <a:cubicBezTo>
                      <a:pt x="532" y="758"/>
                      <a:pt x="532" y="758"/>
                      <a:pt x="532" y="758"/>
                    </a:cubicBezTo>
                    <a:cubicBezTo>
                      <a:pt x="534" y="759"/>
                      <a:pt x="534" y="759"/>
                      <a:pt x="534" y="759"/>
                    </a:cubicBezTo>
                    <a:cubicBezTo>
                      <a:pt x="537" y="758"/>
                      <a:pt x="537" y="758"/>
                      <a:pt x="537" y="758"/>
                    </a:cubicBezTo>
                    <a:cubicBezTo>
                      <a:pt x="541" y="757"/>
                      <a:pt x="541" y="757"/>
                      <a:pt x="541" y="757"/>
                    </a:cubicBezTo>
                    <a:cubicBezTo>
                      <a:pt x="541" y="758"/>
                      <a:pt x="541" y="758"/>
                      <a:pt x="541" y="758"/>
                    </a:cubicBezTo>
                    <a:cubicBezTo>
                      <a:pt x="536" y="762"/>
                      <a:pt x="536" y="762"/>
                      <a:pt x="536" y="762"/>
                    </a:cubicBezTo>
                    <a:cubicBezTo>
                      <a:pt x="535" y="763"/>
                      <a:pt x="535" y="763"/>
                      <a:pt x="535" y="763"/>
                    </a:cubicBezTo>
                    <a:cubicBezTo>
                      <a:pt x="535" y="765"/>
                      <a:pt x="535" y="765"/>
                      <a:pt x="535" y="765"/>
                    </a:cubicBezTo>
                    <a:cubicBezTo>
                      <a:pt x="537" y="767"/>
                      <a:pt x="537" y="767"/>
                      <a:pt x="537" y="767"/>
                    </a:cubicBezTo>
                    <a:cubicBezTo>
                      <a:pt x="535" y="769"/>
                      <a:pt x="535" y="769"/>
                      <a:pt x="535" y="769"/>
                    </a:cubicBezTo>
                    <a:cubicBezTo>
                      <a:pt x="533" y="769"/>
                      <a:pt x="533" y="769"/>
                      <a:pt x="533" y="769"/>
                    </a:cubicBezTo>
                    <a:cubicBezTo>
                      <a:pt x="533" y="772"/>
                      <a:pt x="533" y="772"/>
                      <a:pt x="533" y="772"/>
                    </a:cubicBezTo>
                    <a:cubicBezTo>
                      <a:pt x="535" y="777"/>
                      <a:pt x="535" y="777"/>
                      <a:pt x="535" y="777"/>
                    </a:cubicBezTo>
                    <a:cubicBezTo>
                      <a:pt x="535" y="781"/>
                      <a:pt x="535" y="781"/>
                      <a:pt x="535" y="781"/>
                    </a:cubicBezTo>
                    <a:cubicBezTo>
                      <a:pt x="534" y="782"/>
                      <a:pt x="534" y="782"/>
                      <a:pt x="534" y="782"/>
                    </a:cubicBezTo>
                    <a:cubicBezTo>
                      <a:pt x="531" y="779"/>
                      <a:pt x="531" y="779"/>
                      <a:pt x="531" y="779"/>
                    </a:cubicBezTo>
                    <a:cubicBezTo>
                      <a:pt x="530" y="776"/>
                      <a:pt x="530" y="776"/>
                      <a:pt x="530" y="776"/>
                    </a:cubicBezTo>
                    <a:cubicBezTo>
                      <a:pt x="529" y="777"/>
                      <a:pt x="529" y="777"/>
                      <a:pt x="529" y="777"/>
                    </a:cubicBezTo>
                    <a:cubicBezTo>
                      <a:pt x="530" y="780"/>
                      <a:pt x="530" y="780"/>
                      <a:pt x="530" y="780"/>
                    </a:cubicBezTo>
                    <a:cubicBezTo>
                      <a:pt x="528" y="783"/>
                      <a:pt x="528" y="783"/>
                      <a:pt x="528" y="783"/>
                    </a:cubicBezTo>
                    <a:cubicBezTo>
                      <a:pt x="528" y="788"/>
                      <a:pt x="528" y="788"/>
                      <a:pt x="528" y="788"/>
                    </a:cubicBezTo>
                    <a:cubicBezTo>
                      <a:pt x="529" y="790"/>
                      <a:pt x="529" y="790"/>
                      <a:pt x="529" y="790"/>
                    </a:cubicBezTo>
                    <a:cubicBezTo>
                      <a:pt x="528" y="792"/>
                      <a:pt x="528" y="792"/>
                      <a:pt x="528" y="792"/>
                    </a:cubicBezTo>
                    <a:cubicBezTo>
                      <a:pt x="525" y="792"/>
                      <a:pt x="525" y="792"/>
                      <a:pt x="525" y="792"/>
                    </a:cubicBezTo>
                    <a:cubicBezTo>
                      <a:pt x="524" y="795"/>
                      <a:pt x="524" y="795"/>
                      <a:pt x="524" y="795"/>
                    </a:cubicBezTo>
                    <a:cubicBezTo>
                      <a:pt x="524" y="797"/>
                      <a:pt x="524" y="797"/>
                      <a:pt x="524" y="797"/>
                    </a:cubicBezTo>
                    <a:cubicBezTo>
                      <a:pt x="527" y="798"/>
                      <a:pt x="527" y="798"/>
                      <a:pt x="527" y="798"/>
                    </a:cubicBezTo>
                    <a:cubicBezTo>
                      <a:pt x="529" y="797"/>
                      <a:pt x="529" y="797"/>
                      <a:pt x="529" y="797"/>
                    </a:cubicBezTo>
                    <a:cubicBezTo>
                      <a:pt x="530" y="801"/>
                      <a:pt x="530" y="801"/>
                      <a:pt x="530" y="801"/>
                    </a:cubicBezTo>
                    <a:cubicBezTo>
                      <a:pt x="532" y="804"/>
                      <a:pt x="532" y="804"/>
                      <a:pt x="532" y="804"/>
                    </a:cubicBezTo>
                    <a:cubicBezTo>
                      <a:pt x="534" y="803"/>
                      <a:pt x="534" y="803"/>
                      <a:pt x="534" y="803"/>
                    </a:cubicBezTo>
                    <a:cubicBezTo>
                      <a:pt x="536" y="805"/>
                      <a:pt x="536" y="805"/>
                      <a:pt x="536" y="805"/>
                    </a:cubicBezTo>
                    <a:cubicBezTo>
                      <a:pt x="536" y="806"/>
                      <a:pt x="536" y="806"/>
                      <a:pt x="536" y="806"/>
                    </a:cubicBezTo>
                    <a:cubicBezTo>
                      <a:pt x="533" y="806"/>
                      <a:pt x="533" y="806"/>
                      <a:pt x="533" y="806"/>
                    </a:cubicBezTo>
                    <a:cubicBezTo>
                      <a:pt x="532" y="807"/>
                      <a:pt x="532" y="807"/>
                      <a:pt x="532" y="807"/>
                    </a:cubicBezTo>
                    <a:cubicBezTo>
                      <a:pt x="533" y="810"/>
                      <a:pt x="533" y="810"/>
                      <a:pt x="533" y="810"/>
                    </a:cubicBezTo>
                    <a:cubicBezTo>
                      <a:pt x="535" y="812"/>
                      <a:pt x="535" y="812"/>
                      <a:pt x="535" y="812"/>
                    </a:cubicBezTo>
                    <a:cubicBezTo>
                      <a:pt x="536" y="815"/>
                      <a:pt x="536" y="815"/>
                      <a:pt x="536" y="815"/>
                    </a:cubicBezTo>
                    <a:cubicBezTo>
                      <a:pt x="539" y="819"/>
                      <a:pt x="539" y="819"/>
                      <a:pt x="539" y="819"/>
                    </a:cubicBezTo>
                    <a:cubicBezTo>
                      <a:pt x="541" y="819"/>
                      <a:pt x="541" y="819"/>
                      <a:pt x="541" y="819"/>
                    </a:cubicBezTo>
                    <a:cubicBezTo>
                      <a:pt x="539" y="820"/>
                      <a:pt x="539" y="820"/>
                      <a:pt x="539" y="820"/>
                    </a:cubicBezTo>
                    <a:cubicBezTo>
                      <a:pt x="537" y="820"/>
                      <a:pt x="537" y="820"/>
                      <a:pt x="537" y="820"/>
                    </a:cubicBezTo>
                    <a:cubicBezTo>
                      <a:pt x="535" y="824"/>
                      <a:pt x="535" y="824"/>
                      <a:pt x="535" y="824"/>
                    </a:cubicBezTo>
                    <a:cubicBezTo>
                      <a:pt x="535" y="828"/>
                      <a:pt x="535" y="828"/>
                      <a:pt x="535" y="828"/>
                    </a:cubicBezTo>
                    <a:cubicBezTo>
                      <a:pt x="538" y="835"/>
                      <a:pt x="538" y="835"/>
                      <a:pt x="538" y="835"/>
                    </a:cubicBezTo>
                    <a:cubicBezTo>
                      <a:pt x="541" y="837"/>
                      <a:pt x="541" y="837"/>
                      <a:pt x="541" y="837"/>
                    </a:cubicBezTo>
                    <a:cubicBezTo>
                      <a:pt x="545" y="837"/>
                      <a:pt x="545" y="837"/>
                      <a:pt x="545" y="837"/>
                    </a:cubicBezTo>
                    <a:cubicBezTo>
                      <a:pt x="547" y="838"/>
                      <a:pt x="547" y="838"/>
                      <a:pt x="547" y="838"/>
                    </a:cubicBezTo>
                    <a:cubicBezTo>
                      <a:pt x="543" y="840"/>
                      <a:pt x="543" y="840"/>
                      <a:pt x="543" y="840"/>
                    </a:cubicBezTo>
                    <a:cubicBezTo>
                      <a:pt x="539" y="839"/>
                      <a:pt x="539" y="839"/>
                      <a:pt x="539" y="839"/>
                    </a:cubicBezTo>
                    <a:cubicBezTo>
                      <a:pt x="538" y="840"/>
                      <a:pt x="538" y="840"/>
                      <a:pt x="538" y="840"/>
                    </a:cubicBezTo>
                    <a:cubicBezTo>
                      <a:pt x="538" y="841"/>
                      <a:pt x="539" y="841"/>
                      <a:pt x="540" y="842"/>
                    </a:cubicBezTo>
                    <a:cubicBezTo>
                      <a:pt x="541" y="843"/>
                      <a:pt x="541" y="843"/>
                      <a:pt x="541" y="843"/>
                    </a:cubicBezTo>
                    <a:cubicBezTo>
                      <a:pt x="542" y="845"/>
                      <a:pt x="543" y="847"/>
                      <a:pt x="544" y="849"/>
                    </a:cubicBezTo>
                    <a:cubicBezTo>
                      <a:pt x="548" y="848"/>
                      <a:pt x="548" y="848"/>
                      <a:pt x="548" y="848"/>
                    </a:cubicBezTo>
                    <a:cubicBezTo>
                      <a:pt x="545" y="852"/>
                      <a:pt x="545" y="852"/>
                      <a:pt x="545" y="852"/>
                    </a:cubicBezTo>
                    <a:cubicBezTo>
                      <a:pt x="546" y="852"/>
                      <a:pt x="546" y="853"/>
                      <a:pt x="546" y="854"/>
                    </a:cubicBezTo>
                    <a:cubicBezTo>
                      <a:pt x="550" y="854"/>
                      <a:pt x="550" y="854"/>
                      <a:pt x="550" y="854"/>
                    </a:cubicBezTo>
                    <a:cubicBezTo>
                      <a:pt x="550" y="855"/>
                      <a:pt x="550" y="855"/>
                      <a:pt x="550" y="855"/>
                    </a:cubicBezTo>
                    <a:cubicBezTo>
                      <a:pt x="546" y="859"/>
                      <a:pt x="546" y="859"/>
                      <a:pt x="546" y="859"/>
                    </a:cubicBezTo>
                    <a:cubicBezTo>
                      <a:pt x="546" y="860"/>
                      <a:pt x="546" y="861"/>
                      <a:pt x="546" y="862"/>
                    </a:cubicBezTo>
                    <a:cubicBezTo>
                      <a:pt x="546" y="863"/>
                      <a:pt x="546" y="863"/>
                      <a:pt x="546" y="863"/>
                    </a:cubicBezTo>
                    <a:cubicBezTo>
                      <a:pt x="547" y="866"/>
                      <a:pt x="547" y="866"/>
                      <a:pt x="547" y="866"/>
                    </a:cubicBezTo>
                    <a:cubicBezTo>
                      <a:pt x="546" y="867"/>
                      <a:pt x="546" y="867"/>
                      <a:pt x="546" y="867"/>
                    </a:cubicBezTo>
                    <a:cubicBezTo>
                      <a:pt x="547" y="868"/>
                      <a:pt x="547" y="870"/>
                      <a:pt x="547" y="871"/>
                    </a:cubicBezTo>
                    <a:cubicBezTo>
                      <a:pt x="547" y="875"/>
                      <a:pt x="547" y="875"/>
                      <a:pt x="547" y="875"/>
                    </a:cubicBezTo>
                    <a:cubicBezTo>
                      <a:pt x="547" y="878"/>
                      <a:pt x="546" y="881"/>
                      <a:pt x="545" y="884"/>
                    </a:cubicBezTo>
                    <a:cubicBezTo>
                      <a:pt x="545" y="884"/>
                      <a:pt x="545" y="884"/>
                      <a:pt x="545" y="884"/>
                    </a:cubicBezTo>
                    <a:cubicBezTo>
                      <a:pt x="544" y="885"/>
                      <a:pt x="544" y="885"/>
                      <a:pt x="544" y="885"/>
                    </a:cubicBezTo>
                    <a:cubicBezTo>
                      <a:pt x="544" y="886"/>
                      <a:pt x="543" y="887"/>
                      <a:pt x="543" y="887"/>
                    </a:cubicBezTo>
                    <a:cubicBezTo>
                      <a:pt x="543" y="890"/>
                      <a:pt x="542" y="892"/>
                      <a:pt x="542" y="895"/>
                    </a:cubicBezTo>
                    <a:cubicBezTo>
                      <a:pt x="542" y="895"/>
                      <a:pt x="542" y="895"/>
                      <a:pt x="542" y="895"/>
                    </a:cubicBezTo>
                    <a:cubicBezTo>
                      <a:pt x="545" y="893"/>
                      <a:pt x="545" y="893"/>
                      <a:pt x="545" y="893"/>
                    </a:cubicBezTo>
                    <a:cubicBezTo>
                      <a:pt x="550" y="887"/>
                      <a:pt x="550" y="887"/>
                      <a:pt x="550" y="887"/>
                    </a:cubicBezTo>
                    <a:cubicBezTo>
                      <a:pt x="553" y="880"/>
                      <a:pt x="553" y="880"/>
                      <a:pt x="553" y="880"/>
                    </a:cubicBezTo>
                    <a:cubicBezTo>
                      <a:pt x="555" y="871"/>
                      <a:pt x="555" y="871"/>
                      <a:pt x="555" y="871"/>
                    </a:cubicBezTo>
                    <a:cubicBezTo>
                      <a:pt x="559" y="861"/>
                      <a:pt x="559" y="861"/>
                      <a:pt x="559" y="861"/>
                    </a:cubicBezTo>
                    <a:cubicBezTo>
                      <a:pt x="560" y="859"/>
                      <a:pt x="560" y="859"/>
                      <a:pt x="560" y="859"/>
                    </a:cubicBezTo>
                    <a:cubicBezTo>
                      <a:pt x="560" y="859"/>
                      <a:pt x="560" y="859"/>
                      <a:pt x="560" y="859"/>
                    </a:cubicBezTo>
                    <a:cubicBezTo>
                      <a:pt x="561" y="858"/>
                      <a:pt x="561" y="858"/>
                      <a:pt x="561" y="858"/>
                    </a:cubicBezTo>
                    <a:cubicBezTo>
                      <a:pt x="561" y="854"/>
                      <a:pt x="561" y="854"/>
                      <a:pt x="561" y="854"/>
                    </a:cubicBezTo>
                    <a:cubicBezTo>
                      <a:pt x="562" y="854"/>
                      <a:pt x="562" y="854"/>
                      <a:pt x="562" y="854"/>
                    </a:cubicBezTo>
                    <a:cubicBezTo>
                      <a:pt x="562" y="852"/>
                      <a:pt x="562" y="852"/>
                      <a:pt x="562" y="852"/>
                    </a:cubicBezTo>
                    <a:cubicBezTo>
                      <a:pt x="563" y="850"/>
                      <a:pt x="563" y="850"/>
                      <a:pt x="563" y="850"/>
                    </a:cubicBezTo>
                    <a:lnTo>
                      <a:pt x="562" y="8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1" name="Freeform 88">
                <a:extLst>
                  <a:ext uri="{FF2B5EF4-FFF2-40B4-BE49-F238E27FC236}">
                    <a16:creationId xmlns:a16="http://schemas.microsoft.com/office/drawing/2014/main" id="{507B2B7E-5B07-4D5B-9DE7-2FAD5B646F4B}"/>
                  </a:ext>
                </a:extLst>
              </p:cNvPr>
              <p:cNvSpPr>
                <a:spLocks/>
              </p:cNvSpPr>
              <p:nvPr/>
            </p:nvSpPr>
            <p:spPr bwMode="auto">
              <a:xfrm>
                <a:off x="6732840" y="4798560"/>
                <a:ext cx="6350" cy="12699"/>
              </a:xfrm>
              <a:custGeom>
                <a:avLst/>
                <a:gdLst>
                  <a:gd name="T0" fmla="*/ 1 w 4"/>
                  <a:gd name="T1" fmla="*/ 8 h 8"/>
                  <a:gd name="T2" fmla="*/ 4 w 4"/>
                  <a:gd name="T3" fmla="*/ 2 h 8"/>
                  <a:gd name="T4" fmla="*/ 2 w 4"/>
                  <a:gd name="T5" fmla="*/ 0 h 8"/>
                  <a:gd name="T6" fmla="*/ 1 w 4"/>
                  <a:gd name="T7" fmla="*/ 0 h 8"/>
                  <a:gd name="T8" fmla="*/ 1 w 4"/>
                  <a:gd name="T9" fmla="*/ 3 h 8"/>
                  <a:gd name="T10" fmla="*/ 0 w 4"/>
                  <a:gd name="T11" fmla="*/ 6 h 8"/>
                  <a:gd name="T12" fmla="*/ 1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1" y="8"/>
                    </a:moveTo>
                    <a:lnTo>
                      <a:pt x="4" y="2"/>
                    </a:lnTo>
                    <a:lnTo>
                      <a:pt x="2" y="0"/>
                    </a:lnTo>
                    <a:lnTo>
                      <a:pt x="1" y="0"/>
                    </a:lnTo>
                    <a:lnTo>
                      <a:pt x="1" y="3"/>
                    </a:lnTo>
                    <a:lnTo>
                      <a:pt x="0" y="6"/>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2" name="Freeform 89">
                <a:extLst>
                  <a:ext uri="{FF2B5EF4-FFF2-40B4-BE49-F238E27FC236}">
                    <a16:creationId xmlns:a16="http://schemas.microsoft.com/office/drawing/2014/main" id="{E8AA2303-9B94-48D4-A425-7D99C6173749}"/>
                  </a:ext>
                </a:extLst>
              </p:cNvPr>
              <p:cNvSpPr>
                <a:spLocks/>
              </p:cNvSpPr>
              <p:nvPr/>
            </p:nvSpPr>
            <p:spPr bwMode="auto">
              <a:xfrm>
                <a:off x="6715376" y="4784273"/>
                <a:ext cx="7938" cy="6349"/>
              </a:xfrm>
              <a:custGeom>
                <a:avLst/>
                <a:gdLst>
                  <a:gd name="T0" fmla="*/ 4 w 5"/>
                  <a:gd name="T1" fmla="*/ 4 h 4"/>
                  <a:gd name="T2" fmla="*/ 5 w 5"/>
                  <a:gd name="T3" fmla="*/ 3 h 4"/>
                  <a:gd name="T4" fmla="*/ 4 w 5"/>
                  <a:gd name="T5" fmla="*/ 0 h 4"/>
                  <a:gd name="T6" fmla="*/ 2 w 5"/>
                  <a:gd name="T7" fmla="*/ 1 h 4"/>
                  <a:gd name="T8" fmla="*/ 0 w 5"/>
                  <a:gd name="T9" fmla="*/ 1 h 4"/>
                  <a:gd name="T10" fmla="*/ 2 w 5"/>
                  <a:gd name="T11" fmla="*/ 3 h 4"/>
                  <a:gd name="T12" fmla="*/ 4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4"/>
                    </a:moveTo>
                    <a:lnTo>
                      <a:pt x="5" y="3"/>
                    </a:lnTo>
                    <a:lnTo>
                      <a:pt x="4" y="0"/>
                    </a:lnTo>
                    <a:lnTo>
                      <a:pt x="2" y="1"/>
                    </a:lnTo>
                    <a:lnTo>
                      <a:pt x="0" y="1"/>
                    </a:lnTo>
                    <a:lnTo>
                      <a:pt x="2"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3" name="Freeform 90">
                <a:extLst>
                  <a:ext uri="{FF2B5EF4-FFF2-40B4-BE49-F238E27FC236}">
                    <a16:creationId xmlns:a16="http://schemas.microsoft.com/office/drawing/2014/main" id="{1A001415-DF05-48E1-97A5-9E057133397C}"/>
                  </a:ext>
                </a:extLst>
              </p:cNvPr>
              <p:cNvSpPr>
                <a:spLocks/>
              </p:cNvSpPr>
              <p:nvPr/>
            </p:nvSpPr>
            <p:spPr bwMode="auto">
              <a:xfrm>
                <a:off x="6689976" y="4760463"/>
                <a:ext cx="7938" cy="17461"/>
              </a:xfrm>
              <a:custGeom>
                <a:avLst/>
                <a:gdLst>
                  <a:gd name="T0" fmla="*/ 3 w 5"/>
                  <a:gd name="T1" fmla="*/ 0 h 11"/>
                  <a:gd name="T2" fmla="*/ 2 w 5"/>
                  <a:gd name="T3" fmla="*/ 0 h 11"/>
                  <a:gd name="T4" fmla="*/ 0 w 5"/>
                  <a:gd name="T5" fmla="*/ 5 h 11"/>
                  <a:gd name="T6" fmla="*/ 0 w 5"/>
                  <a:gd name="T7" fmla="*/ 6 h 11"/>
                  <a:gd name="T8" fmla="*/ 1 w 5"/>
                  <a:gd name="T9" fmla="*/ 10 h 11"/>
                  <a:gd name="T10" fmla="*/ 2 w 5"/>
                  <a:gd name="T11" fmla="*/ 11 h 11"/>
                  <a:gd name="T12" fmla="*/ 3 w 5"/>
                  <a:gd name="T13" fmla="*/ 11 h 11"/>
                  <a:gd name="T14" fmla="*/ 4 w 5"/>
                  <a:gd name="T15" fmla="*/ 9 h 11"/>
                  <a:gd name="T16" fmla="*/ 3 w 5"/>
                  <a:gd name="T17" fmla="*/ 5 h 11"/>
                  <a:gd name="T18" fmla="*/ 5 w 5"/>
                  <a:gd name="T19" fmla="*/ 4 h 11"/>
                  <a:gd name="T20" fmla="*/ 3 w 5"/>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1">
                    <a:moveTo>
                      <a:pt x="3" y="0"/>
                    </a:moveTo>
                    <a:lnTo>
                      <a:pt x="2" y="0"/>
                    </a:lnTo>
                    <a:lnTo>
                      <a:pt x="0" y="5"/>
                    </a:lnTo>
                    <a:lnTo>
                      <a:pt x="0" y="6"/>
                    </a:lnTo>
                    <a:lnTo>
                      <a:pt x="1" y="10"/>
                    </a:lnTo>
                    <a:lnTo>
                      <a:pt x="2" y="11"/>
                    </a:lnTo>
                    <a:lnTo>
                      <a:pt x="3" y="11"/>
                    </a:lnTo>
                    <a:lnTo>
                      <a:pt x="4" y="9"/>
                    </a:lnTo>
                    <a:lnTo>
                      <a:pt x="3" y="5"/>
                    </a:lnTo>
                    <a:lnTo>
                      <a:pt x="5"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4" name="Freeform 91">
                <a:extLst>
                  <a:ext uri="{FF2B5EF4-FFF2-40B4-BE49-F238E27FC236}">
                    <a16:creationId xmlns:a16="http://schemas.microsoft.com/office/drawing/2014/main" id="{0EC6976C-C1B3-4E3D-9A7E-53EFB9896AF1}"/>
                  </a:ext>
                </a:extLst>
              </p:cNvPr>
              <p:cNvSpPr>
                <a:spLocks/>
              </p:cNvSpPr>
              <p:nvPr/>
            </p:nvSpPr>
            <p:spPr bwMode="auto">
              <a:xfrm>
                <a:off x="6696326" y="4787447"/>
                <a:ext cx="4763" cy="3175"/>
              </a:xfrm>
              <a:custGeom>
                <a:avLst/>
                <a:gdLst>
                  <a:gd name="T0" fmla="*/ 1 w 3"/>
                  <a:gd name="T1" fmla="*/ 2 h 2"/>
                  <a:gd name="T2" fmla="*/ 3 w 3"/>
                  <a:gd name="T3" fmla="*/ 2 h 2"/>
                  <a:gd name="T4" fmla="*/ 3 w 3"/>
                  <a:gd name="T5" fmla="*/ 1 h 2"/>
                  <a:gd name="T6" fmla="*/ 1 w 3"/>
                  <a:gd name="T7" fmla="*/ 0 h 2"/>
                  <a:gd name="T8" fmla="*/ 0 w 3"/>
                  <a:gd name="T9" fmla="*/ 1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3" y="2"/>
                    </a:lnTo>
                    <a:lnTo>
                      <a:pt x="3" y="1"/>
                    </a:lnTo>
                    <a:lnTo>
                      <a:pt x="1"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5" name="Freeform 92">
                <a:extLst>
                  <a:ext uri="{FF2B5EF4-FFF2-40B4-BE49-F238E27FC236}">
                    <a16:creationId xmlns:a16="http://schemas.microsoft.com/office/drawing/2014/main" id="{99C59858-847B-48E1-9959-1C867FAA1F1F}"/>
                  </a:ext>
                </a:extLst>
              </p:cNvPr>
              <p:cNvSpPr>
                <a:spLocks/>
              </p:cNvSpPr>
              <p:nvPr/>
            </p:nvSpPr>
            <p:spPr bwMode="auto">
              <a:xfrm>
                <a:off x="6969386" y="4581092"/>
                <a:ext cx="6350" cy="6349"/>
              </a:xfrm>
              <a:custGeom>
                <a:avLst/>
                <a:gdLst>
                  <a:gd name="T0" fmla="*/ 1 w 4"/>
                  <a:gd name="T1" fmla="*/ 0 h 4"/>
                  <a:gd name="T2" fmla="*/ 0 w 4"/>
                  <a:gd name="T3" fmla="*/ 2 h 4"/>
                  <a:gd name="T4" fmla="*/ 1 w 4"/>
                  <a:gd name="T5" fmla="*/ 4 h 4"/>
                  <a:gd name="T6" fmla="*/ 4 w 4"/>
                  <a:gd name="T7" fmla="*/ 3 h 4"/>
                  <a:gd name="T8" fmla="*/ 4 w 4"/>
                  <a:gd name="T9" fmla="*/ 1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lnTo>
                      <a:pt x="0" y="2"/>
                    </a:lnTo>
                    <a:lnTo>
                      <a:pt x="1" y="4"/>
                    </a:lnTo>
                    <a:lnTo>
                      <a:pt x="4" y="3"/>
                    </a:lnTo>
                    <a:lnTo>
                      <a:pt x="4"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6" name="Freeform 93">
                <a:extLst>
                  <a:ext uri="{FF2B5EF4-FFF2-40B4-BE49-F238E27FC236}">
                    <a16:creationId xmlns:a16="http://schemas.microsoft.com/office/drawing/2014/main" id="{E6B235D0-9C1E-4ECA-8414-44AB7C17793F}"/>
                  </a:ext>
                </a:extLst>
              </p:cNvPr>
              <p:cNvSpPr>
                <a:spLocks/>
              </p:cNvSpPr>
              <p:nvPr/>
            </p:nvSpPr>
            <p:spPr bwMode="auto">
              <a:xfrm>
                <a:off x="6767767" y="4716018"/>
                <a:ext cx="1588" cy="317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7" name="Freeform 94">
                <a:extLst>
                  <a:ext uri="{FF2B5EF4-FFF2-40B4-BE49-F238E27FC236}">
                    <a16:creationId xmlns:a16="http://schemas.microsoft.com/office/drawing/2014/main" id="{2AD93C82-45BA-4A65-975D-682622DB4C52}"/>
                  </a:ext>
                </a:extLst>
              </p:cNvPr>
              <p:cNvSpPr>
                <a:spLocks/>
              </p:cNvSpPr>
              <p:nvPr/>
            </p:nvSpPr>
            <p:spPr bwMode="auto">
              <a:xfrm>
                <a:off x="6761416" y="4704905"/>
                <a:ext cx="9525" cy="4762"/>
              </a:xfrm>
              <a:custGeom>
                <a:avLst/>
                <a:gdLst>
                  <a:gd name="T0" fmla="*/ 4 w 6"/>
                  <a:gd name="T1" fmla="*/ 2 h 3"/>
                  <a:gd name="T2" fmla="*/ 2 w 6"/>
                  <a:gd name="T3" fmla="*/ 0 h 3"/>
                  <a:gd name="T4" fmla="*/ 0 w 6"/>
                  <a:gd name="T5" fmla="*/ 2 h 3"/>
                  <a:gd name="T6" fmla="*/ 2 w 6"/>
                  <a:gd name="T7" fmla="*/ 3 h 3"/>
                  <a:gd name="T8" fmla="*/ 5 w 6"/>
                  <a:gd name="T9" fmla="*/ 2 h 3"/>
                  <a:gd name="T10" fmla="*/ 6 w 6"/>
                  <a:gd name="T11" fmla="*/ 2 h 3"/>
                  <a:gd name="T12" fmla="*/ 4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2"/>
                    </a:moveTo>
                    <a:lnTo>
                      <a:pt x="2" y="0"/>
                    </a:lnTo>
                    <a:lnTo>
                      <a:pt x="0" y="2"/>
                    </a:lnTo>
                    <a:lnTo>
                      <a:pt x="2" y="3"/>
                    </a:lnTo>
                    <a:lnTo>
                      <a:pt x="5" y="2"/>
                    </a:lnTo>
                    <a:lnTo>
                      <a:pt x="6" y="2"/>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8" name="Freeform 95">
                <a:extLst>
                  <a:ext uri="{FF2B5EF4-FFF2-40B4-BE49-F238E27FC236}">
                    <a16:creationId xmlns:a16="http://schemas.microsoft.com/office/drawing/2014/main" id="{4529028E-823E-44D4-B876-B30C4DC3484B}"/>
                  </a:ext>
                </a:extLst>
              </p:cNvPr>
              <p:cNvSpPr>
                <a:spLocks/>
              </p:cNvSpPr>
              <p:nvPr/>
            </p:nvSpPr>
            <p:spPr bwMode="auto">
              <a:xfrm>
                <a:off x="7807617" y="4074727"/>
                <a:ext cx="9525" cy="36509"/>
              </a:xfrm>
              <a:custGeom>
                <a:avLst/>
                <a:gdLst>
                  <a:gd name="T0" fmla="*/ 2 w 6"/>
                  <a:gd name="T1" fmla="*/ 23 h 23"/>
                  <a:gd name="T2" fmla="*/ 5 w 6"/>
                  <a:gd name="T3" fmla="*/ 20 h 23"/>
                  <a:gd name="T4" fmla="*/ 5 w 6"/>
                  <a:gd name="T5" fmla="*/ 15 h 23"/>
                  <a:gd name="T6" fmla="*/ 3 w 6"/>
                  <a:gd name="T7" fmla="*/ 13 h 23"/>
                  <a:gd name="T8" fmla="*/ 5 w 6"/>
                  <a:gd name="T9" fmla="*/ 9 h 23"/>
                  <a:gd name="T10" fmla="*/ 6 w 6"/>
                  <a:gd name="T11" fmla="*/ 6 h 23"/>
                  <a:gd name="T12" fmla="*/ 4 w 6"/>
                  <a:gd name="T13" fmla="*/ 5 h 23"/>
                  <a:gd name="T14" fmla="*/ 6 w 6"/>
                  <a:gd name="T15" fmla="*/ 2 h 23"/>
                  <a:gd name="T16" fmla="*/ 5 w 6"/>
                  <a:gd name="T17" fmla="*/ 0 h 23"/>
                  <a:gd name="T18" fmla="*/ 2 w 6"/>
                  <a:gd name="T19" fmla="*/ 4 h 23"/>
                  <a:gd name="T20" fmla="*/ 2 w 6"/>
                  <a:gd name="T21" fmla="*/ 9 h 23"/>
                  <a:gd name="T22" fmla="*/ 2 w 6"/>
                  <a:gd name="T23" fmla="*/ 12 h 23"/>
                  <a:gd name="T24" fmla="*/ 2 w 6"/>
                  <a:gd name="T25" fmla="*/ 14 h 23"/>
                  <a:gd name="T26" fmla="*/ 0 w 6"/>
                  <a:gd name="T27" fmla="*/ 21 h 23"/>
                  <a:gd name="T28" fmla="*/ 2 w 6"/>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3">
                    <a:moveTo>
                      <a:pt x="2" y="23"/>
                    </a:moveTo>
                    <a:lnTo>
                      <a:pt x="5" y="20"/>
                    </a:lnTo>
                    <a:lnTo>
                      <a:pt x="5" y="15"/>
                    </a:lnTo>
                    <a:lnTo>
                      <a:pt x="3" y="13"/>
                    </a:lnTo>
                    <a:lnTo>
                      <a:pt x="5" y="9"/>
                    </a:lnTo>
                    <a:lnTo>
                      <a:pt x="6" y="6"/>
                    </a:lnTo>
                    <a:lnTo>
                      <a:pt x="4" y="5"/>
                    </a:lnTo>
                    <a:lnTo>
                      <a:pt x="6" y="2"/>
                    </a:lnTo>
                    <a:lnTo>
                      <a:pt x="5" y="0"/>
                    </a:lnTo>
                    <a:lnTo>
                      <a:pt x="2" y="4"/>
                    </a:lnTo>
                    <a:lnTo>
                      <a:pt x="2" y="9"/>
                    </a:lnTo>
                    <a:lnTo>
                      <a:pt x="2" y="12"/>
                    </a:lnTo>
                    <a:lnTo>
                      <a:pt x="2" y="14"/>
                    </a:lnTo>
                    <a:lnTo>
                      <a:pt x="0" y="21"/>
                    </a:lnTo>
                    <a:lnTo>
                      <a:pt x="2"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9" name="Freeform 96">
                <a:extLst>
                  <a:ext uri="{FF2B5EF4-FFF2-40B4-BE49-F238E27FC236}">
                    <a16:creationId xmlns:a16="http://schemas.microsoft.com/office/drawing/2014/main" id="{2BF2290E-ECD0-46AD-9CE2-64B7CA094EFC}"/>
                  </a:ext>
                </a:extLst>
              </p:cNvPr>
              <p:cNvSpPr>
                <a:spLocks/>
              </p:cNvSpPr>
              <p:nvPr/>
            </p:nvSpPr>
            <p:spPr bwMode="auto">
              <a:xfrm>
                <a:off x="7837781" y="4254098"/>
                <a:ext cx="6350" cy="15874"/>
              </a:xfrm>
              <a:custGeom>
                <a:avLst/>
                <a:gdLst>
                  <a:gd name="T0" fmla="*/ 4 w 5"/>
                  <a:gd name="T1" fmla="*/ 2 h 13"/>
                  <a:gd name="T2" fmla="*/ 2 w 5"/>
                  <a:gd name="T3" fmla="*/ 0 h 13"/>
                  <a:gd name="T4" fmla="*/ 0 w 5"/>
                  <a:gd name="T5" fmla="*/ 3 h 13"/>
                  <a:gd name="T6" fmla="*/ 0 w 5"/>
                  <a:gd name="T7" fmla="*/ 7 h 13"/>
                  <a:gd name="T8" fmla="*/ 2 w 5"/>
                  <a:gd name="T9" fmla="*/ 8 h 13"/>
                  <a:gd name="T10" fmla="*/ 3 w 5"/>
                  <a:gd name="T11" fmla="*/ 13 h 13"/>
                  <a:gd name="T12" fmla="*/ 5 w 5"/>
                  <a:gd name="T13" fmla="*/ 10 h 13"/>
                  <a:gd name="T14" fmla="*/ 4 w 5"/>
                  <a:gd name="T15" fmla="*/ 6 h 13"/>
                  <a:gd name="T16" fmla="*/ 4 w 5"/>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4" y="2"/>
                    </a:moveTo>
                    <a:cubicBezTo>
                      <a:pt x="2" y="0"/>
                      <a:pt x="2" y="0"/>
                      <a:pt x="2" y="0"/>
                    </a:cubicBezTo>
                    <a:cubicBezTo>
                      <a:pt x="0" y="3"/>
                      <a:pt x="0" y="3"/>
                      <a:pt x="0" y="3"/>
                    </a:cubicBezTo>
                    <a:cubicBezTo>
                      <a:pt x="0" y="7"/>
                      <a:pt x="0" y="7"/>
                      <a:pt x="0" y="7"/>
                    </a:cubicBezTo>
                    <a:cubicBezTo>
                      <a:pt x="0" y="7"/>
                      <a:pt x="2" y="8"/>
                      <a:pt x="2" y="8"/>
                    </a:cubicBezTo>
                    <a:cubicBezTo>
                      <a:pt x="2" y="9"/>
                      <a:pt x="3" y="13"/>
                      <a:pt x="3" y="13"/>
                    </a:cubicBezTo>
                    <a:cubicBezTo>
                      <a:pt x="5" y="10"/>
                      <a:pt x="5" y="10"/>
                      <a:pt x="5" y="10"/>
                    </a:cubicBezTo>
                    <a:cubicBezTo>
                      <a:pt x="4" y="6"/>
                      <a:pt x="4" y="6"/>
                      <a:pt x="4" y="6"/>
                    </a:cubicBez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0" name="Freeform 97">
                <a:extLst>
                  <a:ext uri="{FF2B5EF4-FFF2-40B4-BE49-F238E27FC236}">
                    <a16:creationId xmlns:a16="http://schemas.microsoft.com/office/drawing/2014/main" id="{2C38D3AB-74F7-47B8-93D7-0BD6098BA8B0}"/>
                  </a:ext>
                </a:extLst>
              </p:cNvPr>
              <p:cNvSpPr>
                <a:spLocks/>
              </p:cNvSpPr>
              <p:nvPr/>
            </p:nvSpPr>
            <p:spPr bwMode="auto">
              <a:xfrm>
                <a:off x="7812380" y="4198541"/>
                <a:ext cx="4763" cy="4762"/>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1" name="Freeform 98">
                <a:extLst>
                  <a:ext uri="{FF2B5EF4-FFF2-40B4-BE49-F238E27FC236}">
                    <a16:creationId xmlns:a16="http://schemas.microsoft.com/office/drawing/2014/main" id="{F655EA75-2CB4-4822-B535-CF7289EAA2F5}"/>
                  </a:ext>
                </a:extLst>
              </p:cNvPr>
              <p:cNvSpPr>
                <a:spLocks/>
              </p:cNvSpPr>
              <p:nvPr/>
            </p:nvSpPr>
            <p:spPr bwMode="auto">
              <a:xfrm>
                <a:off x="7834606" y="4247749"/>
                <a:ext cx="4763" cy="6349"/>
              </a:xfrm>
              <a:custGeom>
                <a:avLst/>
                <a:gdLst>
                  <a:gd name="T0" fmla="*/ 2 w 3"/>
                  <a:gd name="T1" fmla="*/ 0 h 4"/>
                  <a:gd name="T2" fmla="*/ 0 w 3"/>
                  <a:gd name="T3" fmla="*/ 2 h 4"/>
                  <a:gd name="T4" fmla="*/ 1 w 3"/>
                  <a:gd name="T5" fmla="*/ 4 h 4"/>
                  <a:gd name="T6" fmla="*/ 3 w 3"/>
                  <a:gd name="T7" fmla="*/ 0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0" y="2"/>
                    </a:lnTo>
                    <a:lnTo>
                      <a:pt x="1" y="4"/>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2" name="Freeform 99">
                <a:extLst>
                  <a:ext uri="{FF2B5EF4-FFF2-40B4-BE49-F238E27FC236}">
                    <a16:creationId xmlns:a16="http://schemas.microsoft.com/office/drawing/2014/main" id="{6DF1185D-BDF3-4ADB-B6AF-C05F44D133CC}"/>
                  </a:ext>
                </a:extLst>
              </p:cNvPr>
              <p:cNvSpPr>
                <a:spLocks/>
              </p:cNvSpPr>
              <p:nvPr/>
            </p:nvSpPr>
            <p:spPr bwMode="auto">
              <a:xfrm>
                <a:off x="7833018" y="4225525"/>
                <a:ext cx="3175" cy="6349"/>
              </a:xfrm>
              <a:custGeom>
                <a:avLst/>
                <a:gdLst>
                  <a:gd name="T0" fmla="*/ 2 w 2"/>
                  <a:gd name="T1" fmla="*/ 1 h 4"/>
                  <a:gd name="T2" fmla="*/ 0 w 2"/>
                  <a:gd name="T3" fmla="*/ 0 h 4"/>
                  <a:gd name="T4" fmla="*/ 0 w 2"/>
                  <a:gd name="T5" fmla="*/ 2 h 4"/>
                  <a:gd name="T6" fmla="*/ 0 w 2"/>
                  <a:gd name="T7" fmla="*/ 4 h 4"/>
                  <a:gd name="T8" fmla="*/ 2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0" y="0"/>
                    </a:lnTo>
                    <a:lnTo>
                      <a:pt x="0" y="2"/>
                    </a:lnTo>
                    <a:lnTo>
                      <a:pt x="0" y="4"/>
                    </a:lnTo>
                    <a:lnTo>
                      <a:pt x="2"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3" name="Freeform 100">
                <a:extLst>
                  <a:ext uri="{FF2B5EF4-FFF2-40B4-BE49-F238E27FC236}">
                    <a16:creationId xmlns:a16="http://schemas.microsoft.com/office/drawing/2014/main" id="{0E3851D1-7F3E-4A2C-B836-4DC1AF3CC7E9}"/>
                  </a:ext>
                </a:extLst>
              </p:cNvPr>
              <p:cNvSpPr>
                <a:spLocks/>
              </p:cNvSpPr>
              <p:nvPr/>
            </p:nvSpPr>
            <p:spPr bwMode="auto">
              <a:xfrm>
                <a:off x="7794916" y="4133459"/>
                <a:ext cx="4763" cy="4762"/>
              </a:xfrm>
              <a:custGeom>
                <a:avLst/>
                <a:gdLst>
                  <a:gd name="T0" fmla="*/ 0 w 3"/>
                  <a:gd name="T1" fmla="*/ 2 h 3"/>
                  <a:gd name="T2" fmla="*/ 3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lnTo>
                      <a:pt x="3" y="3"/>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4" name="Freeform 101">
                <a:extLst>
                  <a:ext uri="{FF2B5EF4-FFF2-40B4-BE49-F238E27FC236}">
                    <a16:creationId xmlns:a16="http://schemas.microsoft.com/office/drawing/2014/main" id="{924E520A-83FA-4768-928D-4A6D55475E48}"/>
                  </a:ext>
                </a:extLst>
              </p:cNvPr>
              <p:cNvSpPr>
                <a:spLocks/>
              </p:cNvSpPr>
              <p:nvPr/>
            </p:nvSpPr>
            <p:spPr bwMode="auto">
              <a:xfrm>
                <a:off x="7828256" y="4233463"/>
                <a:ext cx="4763" cy="7937"/>
              </a:xfrm>
              <a:custGeom>
                <a:avLst/>
                <a:gdLst>
                  <a:gd name="T0" fmla="*/ 0 w 3"/>
                  <a:gd name="T1" fmla="*/ 1 h 5"/>
                  <a:gd name="T2" fmla="*/ 0 w 3"/>
                  <a:gd name="T3" fmla="*/ 3 h 5"/>
                  <a:gd name="T4" fmla="*/ 2 w 3"/>
                  <a:gd name="T5" fmla="*/ 5 h 5"/>
                  <a:gd name="T6" fmla="*/ 3 w 3"/>
                  <a:gd name="T7" fmla="*/ 4 h 5"/>
                  <a:gd name="T8" fmla="*/ 2 w 3"/>
                  <a:gd name="T9" fmla="*/ 0 h 5"/>
                  <a:gd name="T10" fmla="*/ 0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0" y="1"/>
                    </a:moveTo>
                    <a:lnTo>
                      <a:pt x="0" y="3"/>
                    </a:lnTo>
                    <a:lnTo>
                      <a:pt x="2" y="5"/>
                    </a:lnTo>
                    <a:lnTo>
                      <a:pt x="3"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5" name="Freeform 102">
                <a:extLst>
                  <a:ext uri="{FF2B5EF4-FFF2-40B4-BE49-F238E27FC236}">
                    <a16:creationId xmlns:a16="http://schemas.microsoft.com/office/drawing/2014/main" id="{82BDA2F1-1BFF-4B38-814F-AAADA26780DF}"/>
                  </a:ext>
                </a:extLst>
              </p:cNvPr>
              <p:cNvSpPr>
                <a:spLocks/>
              </p:cNvSpPr>
              <p:nvPr/>
            </p:nvSpPr>
            <p:spPr bwMode="auto">
              <a:xfrm>
                <a:off x="7821906" y="4220764"/>
                <a:ext cx="6350" cy="9524"/>
              </a:xfrm>
              <a:custGeom>
                <a:avLst/>
                <a:gdLst>
                  <a:gd name="T0" fmla="*/ 0 w 4"/>
                  <a:gd name="T1" fmla="*/ 0 h 7"/>
                  <a:gd name="T2" fmla="*/ 1 w 4"/>
                  <a:gd name="T3" fmla="*/ 3 h 7"/>
                  <a:gd name="T4" fmla="*/ 4 w 4"/>
                  <a:gd name="T5" fmla="*/ 7 h 7"/>
                  <a:gd name="T6" fmla="*/ 2 w 4"/>
                  <a:gd name="T7" fmla="*/ 1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0"/>
                      <a:pt x="1" y="3"/>
                      <a:pt x="1" y="3"/>
                    </a:cubicBezTo>
                    <a:cubicBezTo>
                      <a:pt x="4" y="7"/>
                      <a:pt x="4" y="7"/>
                      <a:pt x="4" y="7"/>
                    </a:cubicBezTo>
                    <a:cubicBezTo>
                      <a:pt x="2" y="1"/>
                      <a:pt x="2" y="1"/>
                      <a:pt x="2"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6" name="Freeform 103">
                <a:extLst>
                  <a:ext uri="{FF2B5EF4-FFF2-40B4-BE49-F238E27FC236}">
                    <a16:creationId xmlns:a16="http://schemas.microsoft.com/office/drawing/2014/main" id="{B0AAE6A1-4388-49D0-886C-56329BB89FB7}"/>
                  </a:ext>
                </a:extLst>
              </p:cNvPr>
              <p:cNvSpPr>
                <a:spLocks/>
              </p:cNvSpPr>
              <p:nvPr/>
            </p:nvSpPr>
            <p:spPr bwMode="auto">
              <a:xfrm>
                <a:off x="7806030" y="4114411"/>
                <a:ext cx="6350" cy="28573"/>
              </a:xfrm>
              <a:custGeom>
                <a:avLst/>
                <a:gdLst>
                  <a:gd name="T0" fmla="*/ 2 w 4"/>
                  <a:gd name="T1" fmla="*/ 7 h 18"/>
                  <a:gd name="T2" fmla="*/ 3 w 4"/>
                  <a:gd name="T3" fmla="*/ 3 h 18"/>
                  <a:gd name="T4" fmla="*/ 4 w 4"/>
                  <a:gd name="T5" fmla="*/ 2 h 18"/>
                  <a:gd name="T6" fmla="*/ 4 w 4"/>
                  <a:gd name="T7" fmla="*/ 0 h 18"/>
                  <a:gd name="T8" fmla="*/ 0 w 4"/>
                  <a:gd name="T9" fmla="*/ 2 h 18"/>
                  <a:gd name="T10" fmla="*/ 0 w 4"/>
                  <a:gd name="T11" fmla="*/ 6 h 18"/>
                  <a:gd name="T12" fmla="*/ 0 w 4"/>
                  <a:gd name="T13" fmla="*/ 8 h 18"/>
                  <a:gd name="T14" fmla="*/ 1 w 4"/>
                  <a:gd name="T15" fmla="*/ 12 h 18"/>
                  <a:gd name="T16" fmla="*/ 0 w 4"/>
                  <a:gd name="T17" fmla="*/ 15 h 18"/>
                  <a:gd name="T18" fmla="*/ 1 w 4"/>
                  <a:gd name="T19" fmla="*/ 18 h 18"/>
                  <a:gd name="T20" fmla="*/ 3 w 4"/>
                  <a:gd name="T21" fmla="*/ 12 h 18"/>
                  <a:gd name="T22" fmla="*/ 3 w 4"/>
                  <a:gd name="T23" fmla="*/ 9 h 18"/>
                  <a:gd name="T24" fmla="*/ 2 w 4"/>
                  <a:gd name="T2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8">
                    <a:moveTo>
                      <a:pt x="2" y="7"/>
                    </a:moveTo>
                    <a:lnTo>
                      <a:pt x="3" y="3"/>
                    </a:lnTo>
                    <a:lnTo>
                      <a:pt x="4" y="2"/>
                    </a:lnTo>
                    <a:lnTo>
                      <a:pt x="4" y="0"/>
                    </a:lnTo>
                    <a:lnTo>
                      <a:pt x="0" y="2"/>
                    </a:lnTo>
                    <a:lnTo>
                      <a:pt x="0" y="6"/>
                    </a:lnTo>
                    <a:lnTo>
                      <a:pt x="0" y="8"/>
                    </a:lnTo>
                    <a:lnTo>
                      <a:pt x="1" y="12"/>
                    </a:lnTo>
                    <a:lnTo>
                      <a:pt x="0" y="15"/>
                    </a:lnTo>
                    <a:lnTo>
                      <a:pt x="1" y="18"/>
                    </a:lnTo>
                    <a:lnTo>
                      <a:pt x="3" y="12"/>
                    </a:lnTo>
                    <a:lnTo>
                      <a:pt x="3" y="9"/>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7" name="Freeform 104">
                <a:extLst>
                  <a:ext uri="{FF2B5EF4-FFF2-40B4-BE49-F238E27FC236}">
                    <a16:creationId xmlns:a16="http://schemas.microsoft.com/office/drawing/2014/main" id="{10C0238A-68C7-4373-BA3A-9A2BC9CDB64C}"/>
                  </a:ext>
                </a:extLst>
              </p:cNvPr>
              <p:cNvSpPr>
                <a:spLocks/>
              </p:cNvSpPr>
              <p:nvPr/>
            </p:nvSpPr>
            <p:spPr bwMode="auto">
              <a:xfrm>
                <a:off x="7804442" y="4154096"/>
                <a:ext cx="6350" cy="12699"/>
              </a:xfrm>
              <a:custGeom>
                <a:avLst/>
                <a:gdLst>
                  <a:gd name="T0" fmla="*/ 0 w 5"/>
                  <a:gd name="T1" fmla="*/ 2 h 11"/>
                  <a:gd name="T2" fmla="*/ 0 w 5"/>
                  <a:gd name="T3" fmla="*/ 7 h 11"/>
                  <a:gd name="T4" fmla="*/ 0 w 5"/>
                  <a:gd name="T5" fmla="*/ 11 h 11"/>
                  <a:gd name="T6" fmla="*/ 3 w 5"/>
                  <a:gd name="T7" fmla="*/ 11 h 11"/>
                  <a:gd name="T8" fmla="*/ 5 w 5"/>
                  <a:gd name="T9" fmla="*/ 5 h 11"/>
                  <a:gd name="T10" fmla="*/ 4 w 5"/>
                  <a:gd name="T11" fmla="*/ 0 h 11"/>
                  <a:gd name="T12" fmla="*/ 0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2"/>
                    </a:moveTo>
                    <a:cubicBezTo>
                      <a:pt x="0" y="7"/>
                      <a:pt x="0" y="7"/>
                      <a:pt x="0" y="7"/>
                    </a:cubicBezTo>
                    <a:cubicBezTo>
                      <a:pt x="0" y="7"/>
                      <a:pt x="0" y="11"/>
                      <a:pt x="0" y="11"/>
                    </a:cubicBezTo>
                    <a:cubicBezTo>
                      <a:pt x="3" y="11"/>
                      <a:pt x="3" y="11"/>
                      <a:pt x="3" y="11"/>
                    </a:cubicBezTo>
                    <a:cubicBezTo>
                      <a:pt x="5" y="5"/>
                      <a:pt x="5" y="5"/>
                      <a:pt x="5" y="5"/>
                    </a:cubicBezTo>
                    <a:cubicBezTo>
                      <a:pt x="4" y="0"/>
                      <a:pt x="4" y="0"/>
                      <a:pt x="4"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105">
                <a:extLst>
                  <a:ext uri="{FF2B5EF4-FFF2-40B4-BE49-F238E27FC236}">
                    <a16:creationId xmlns:a16="http://schemas.microsoft.com/office/drawing/2014/main" id="{37019CDA-F533-444A-A2FC-9347913F0488}"/>
                  </a:ext>
                </a:extLst>
              </p:cNvPr>
              <p:cNvSpPr>
                <a:spLocks/>
              </p:cNvSpPr>
              <p:nvPr/>
            </p:nvSpPr>
            <p:spPr bwMode="auto">
              <a:xfrm>
                <a:off x="8985586" y="4050917"/>
                <a:ext cx="4763" cy="4762"/>
              </a:xfrm>
              <a:custGeom>
                <a:avLst/>
                <a:gdLst>
                  <a:gd name="T0" fmla="*/ 3 w 3"/>
                  <a:gd name="T1" fmla="*/ 3 h 3"/>
                  <a:gd name="T2" fmla="*/ 2 w 3"/>
                  <a:gd name="T3" fmla="*/ 0 h 3"/>
                  <a:gd name="T4" fmla="*/ 0 w 3"/>
                  <a:gd name="T5" fmla="*/ 3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3"/>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9" name="Freeform 106">
                <a:extLst>
                  <a:ext uri="{FF2B5EF4-FFF2-40B4-BE49-F238E27FC236}">
                    <a16:creationId xmlns:a16="http://schemas.microsoft.com/office/drawing/2014/main" id="{398AB725-47FC-433A-95D8-C018763D64A7}"/>
                  </a:ext>
                </a:extLst>
              </p:cNvPr>
              <p:cNvSpPr>
                <a:spLocks/>
              </p:cNvSpPr>
              <p:nvPr/>
            </p:nvSpPr>
            <p:spPr bwMode="auto">
              <a:xfrm>
                <a:off x="8993524" y="4017583"/>
                <a:ext cx="4763" cy="11112"/>
              </a:xfrm>
              <a:custGeom>
                <a:avLst/>
                <a:gdLst>
                  <a:gd name="T0" fmla="*/ 3 w 3"/>
                  <a:gd name="T1" fmla="*/ 0 h 7"/>
                  <a:gd name="T2" fmla="*/ 0 w 3"/>
                  <a:gd name="T3" fmla="*/ 2 h 7"/>
                  <a:gd name="T4" fmla="*/ 2 w 3"/>
                  <a:gd name="T5" fmla="*/ 7 h 7"/>
                  <a:gd name="T6" fmla="*/ 2 w 3"/>
                  <a:gd name="T7" fmla="*/ 4 h 7"/>
                  <a:gd name="T8" fmla="*/ 3 w 3"/>
                  <a:gd name="T9" fmla="*/ 1 h 7"/>
                  <a:gd name="T10" fmla="*/ 3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3" y="0"/>
                    </a:moveTo>
                    <a:lnTo>
                      <a:pt x="0" y="2"/>
                    </a:lnTo>
                    <a:lnTo>
                      <a:pt x="2" y="7"/>
                    </a:lnTo>
                    <a:lnTo>
                      <a:pt x="2" y="4"/>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0" name="Freeform 107">
                <a:extLst>
                  <a:ext uri="{FF2B5EF4-FFF2-40B4-BE49-F238E27FC236}">
                    <a16:creationId xmlns:a16="http://schemas.microsoft.com/office/drawing/2014/main" id="{9BC3B02B-B283-487B-B01C-2D7A8571AE76}"/>
                  </a:ext>
                </a:extLst>
              </p:cNvPr>
              <p:cNvSpPr>
                <a:spLocks/>
              </p:cNvSpPr>
              <p:nvPr/>
            </p:nvSpPr>
            <p:spPr bwMode="auto">
              <a:xfrm>
                <a:off x="8971298" y="4069965"/>
                <a:ext cx="9525" cy="11112"/>
              </a:xfrm>
              <a:custGeom>
                <a:avLst/>
                <a:gdLst>
                  <a:gd name="T0" fmla="*/ 6 w 6"/>
                  <a:gd name="T1" fmla="*/ 1 h 7"/>
                  <a:gd name="T2" fmla="*/ 5 w 6"/>
                  <a:gd name="T3" fmla="*/ 0 h 7"/>
                  <a:gd name="T4" fmla="*/ 2 w 6"/>
                  <a:gd name="T5" fmla="*/ 1 h 7"/>
                  <a:gd name="T6" fmla="*/ 1 w 6"/>
                  <a:gd name="T7" fmla="*/ 4 h 7"/>
                  <a:gd name="T8" fmla="*/ 0 w 6"/>
                  <a:gd name="T9" fmla="*/ 6 h 7"/>
                  <a:gd name="T10" fmla="*/ 2 w 6"/>
                  <a:gd name="T11" fmla="*/ 7 h 7"/>
                  <a:gd name="T12" fmla="*/ 4 w 6"/>
                  <a:gd name="T13" fmla="*/ 6 h 7"/>
                  <a:gd name="T14" fmla="*/ 6 w 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6" y="1"/>
                    </a:moveTo>
                    <a:lnTo>
                      <a:pt x="5" y="0"/>
                    </a:lnTo>
                    <a:lnTo>
                      <a:pt x="2" y="1"/>
                    </a:lnTo>
                    <a:lnTo>
                      <a:pt x="1" y="4"/>
                    </a:lnTo>
                    <a:lnTo>
                      <a:pt x="0" y="6"/>
                    </a:lnTo>
                    <a:lnTo>
                      <a:pt x="2" y="7"/>
                    </a:lnTo>
                    <a:lnTo>
                      <a:pt x="4"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1" name="Freeform 108">
                <a:extLst>
                  <a:ext uri="{FF2B5EF4-FFF2-40B4-BE49-F238E27FC236}">
                    <a16:creationId xmlns:a16="http://schemas.microsoft.com/office/drawing/2014/main" id="{B81EB01E-18B8-480A-99B7-F5D7435B1DD5}"/>
                  </a:ext>
                </a:extLst>
              </p:cNvPr>
              <p:cNvSpPr>
                <a:spLocks/>
              </p:cNvSpPr>
              <p:nvPr/>
            </p:nvSpPr>
            <p:spPr bwMode="auto">
              <a:xfrm>
                <a:off x="8839531" y="2906438"/>
                <a:ext cx="33340" cy="55558"/>
              </a:xfrm>
              <a:custGeom>
                <a:avLst/>
                <a:gdLst>
                  <a:gd name="T0" fmla="*/ 0 w 21"/>
                  <a:gd name="T1" fmla="*/ 31 h 35"/>
                  <a:gd name="T2" fmla="*/ 1 w 21"/>
                  <a:gd name="T3" fmla="*/ 35 h 35"/>
                  <a:gd name="T4" fmla="*/ 3 w 21"/>
                  <a:gd name="T5" fmla="*/ 34 h 35"/>
                  <a:gd name="T6" fmla="*/ 3 w 21"/>
                  <a:gd name="T7" fmla="*/ 31 h 35"/>
                  <a:gd name="T8" fmla="*/ 6 w 21"/>
                  <a:gd name="T9" fmla="*/ 29 h 35"/>
                  <a:gd name="T10" fmla="*/ 5 w 21"/>
                  <a:gd name="T11" fmla="*/ 24 h 35"/>
                  <a:gd name="T12" fmla="*/ 7 w 21"/>
                  <a:gd name="T13" fmla="*/ 23 h 35"/>
                  <a:gd name="T14" fmla="*/ 7 w 21"/>
                  <a:gd name="T15" fmla="*/ 21 h 35"/>
                  <a:gd name="T16" fmla="*/ 8 w 21"/>
                  <a:gd name="T17" fmla="*/ 20 h 35"/>
                  <a:gd name="T18" fmla="*/ 10 w 21"/>
                  <a:gd name="T19" fmla="*/ 21 h 35"/>
                  <a:gd name="T20" fmla="*/ 11 w 21"/>
                  <a:gd name="T21" fmla="*/ 18 h 35"/>
                  <a:gd name="T22" fmla="*/ 14 w 21"/>
                  <a:gd name="T23" fmla="*/ 14 h 35"/>
                  <a:gd name="T24" fmla="*/ 16 w 21"/>
                  <a:gd name="T25" fmla="*/ 9 h 35"/>
                  <a:gd name="T26" fmla="*/ 20 w 21"/>
                  <a:gd name="T27" fmla="*/ 9 h 35"/>
                  <a:gd name="T28" fmla="*/ 21 w 21"/>
                  <a:gd name="T29" fmla="*/ 7 h 35"/>
                  <a:gd name="T30" fmla="*/ 21 w 21"/>
                  <a:gd name="T31" fmla="*/ 3 h 35"/>
                  <a:gd name="T32" fmla="*/ 21 w 21"/>
                  <a:gd name="T33" fmla="*/ 0 h 35"/>
                  <a:gd name="T34" fmla="*/ 19 w 21"/>
                  <a:gd name="T35" fmla="*/ 1 h 35"/>
                  <a:gd name="T36" fmla="*/ 16 w 21"/>
                  <a:gd name="T37" fmla="*/ 5 h 35"/>
                  <a:gd name="T38" fmla="*/ 15 w 21"/>
                  <a:gd name="T39" fmla="*/ 8 h 35"/>
                  <a:gd name="T40" fmla="*/ 14 w 21"/>
                  <a:gd name="T41" fmla="*/ 8 h 35"/>
                  <a:gd name="T42" fmla="*/ 11 w 21"/>
                  <a:gd name="T43" fmla="*/ 10 h 35"/>
                  <a:gd name="T44" fmla="*/ 10 w 21"/>
                  <a:gd name="T45" fmla="*/ 9 h 35"/>
                  <a:gd name="T46" fmla="*/ 9 w 21"/>
                  <a:gd name="T47" fmla="*/ 7 h 35"/>
                  <a:gd name="T48" fmla="*/ 8 w 21"/>
                  <a:gd name="T49" fmla="*/ 7 h 35"/>
                  <a:gd name="T50" fmla="*/ 7 w 21"/>
                  <a:gd name="T51" fmla="*/ 10 h 35"/>
                  <a:gd name="T52" fmla="*/ 8 w 21"/>
                  <a:gd name="T53" fmla="*/ 11 h 35"/>
                  <a:gd name="T54" fmla="*/ 7 w 21"/>
                  <a:gd name="T55" fmla="*/ 14 h 35"/>
                  <a:gd name="T56" fmla="*/ 5 w 21"/>
                  <a:gd name="T57" fmla="*/ 17 h 35"/>
                  <a:gd name="T58" fmla="*/ 4 w 21"/>
                  <a:gd name="T59" fmla="*/ 17 h 35"/>
                  <a:gd name="T60" fmla="*/ 4 w 21"/>
                  <a:gd name="T61" fmla="*/ 19 h 35"/>
                  <a:gd name="T62" fmla="*/ 3 w 21"/>
                  <a:gd name="T63" fmla="*/ 22 h 35"/>
                  <a:gd name="T64" fmla="*/ 1 w 21"/>
                  <a:gd name="T65" fmla="*/ 24 h 35"/>
                  <a:gd name="T66" fmla="*/ 1 w 21"/>
                  <a:gd name="T67" fmla="*/ 26 h 35"/>
                  <a:gd name="T68" fmla="*/ 3 w 21"/>
                  <a:gd name="T69" fmla="*/ 27 h 35"/>
                  <a:gd name="T70" fmla="*/ 1 w 21"/>
                  <a:gd name="T71" fmla="*/ 29 h 35"/>
                  <a:gd name="T72" fmla="*/ 0 w 21"/>
                  <a:gd name="T7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35">
                    <a:moveTo>
                      <a:pt x="0" y="31"/>
                    </a:moveTo>
                    <a:lnTo>
                      <a:pt x="1" y="35"/>
                    </a:lnTo>
                    <a:lnTo>
                      <a:pt x="3" y="34"/>
                    </a:lnTo>
                    <a:lnTo>
                      <a:pt x="3" y="31"/>
                    </a:lnTo>
                    <a:lnTo>
                      <a:pt x="6" y="29"/>
                    </a:lnTo>
                    <a:lnTo>
                      <a:pt x="5" y="24"/>
                    </a:lnTo>
                    <a:lnTo>
                      <a:pt x="7" y="23"/>
                    </a:lnTo>
                    <a:lnTo>
                      <a:pt x="7" y="21"/>
                    </a:lnTo>
                    <a:lnTo>
                      <a:pt x="8" y="20"/>
                    </a:lnTo>
                    <a:lnTo>
                      <a:pt x="10" y="21"/>
                    </a:lnTo>
                    <a:lnTo>
                      <a:pt x="11" y="18"/>
                    </a:lnTo>
                    <a:lnTo>
                      <a:pt x="14" y="14"/>
                    </a:lnTo>
                    <a:lnTo>
                      <a:pt x="16" y="9"/>
                    </a:lnTo>
                    <a:lnTo>
                      <a:pt x="20" y="9"/>
                    </a:lnTo>
                    <a:lnTo>
                      <a:pt x="21" y="7"/>
                    </a:lnTo>
                    <a:lnTo>
                      <a:pt x="21" y="3"/>
                    </a:lnTo>
                    <a:lnTo>
                      <a:pt x="21" y="0"/>
                    </a:lnTo>
                    <a:lnTo>
                      <a:pt x="19" y="1"/>
                    </a:lnTo>
                    <a:lnTo>
                      <a:pt x="16" y="5"/>
                    </a:lnTo>
                    <a:lnTo>
                      <a:pt x="15" y="8"/>
                    </a:lnTo>
                    <a:lnTo>
                      <a:pt x="14" y="8"/>
                    </a:lnTo>
                    <a:lnTo>
                      <a:pt x="11" y="10"/>
                    </a:lnTo>
                    <a:lnTo>
                      <a:pt x="10" y="9"/>
                    </a:lnTo>
                    <a:lnTo>
                      <a:pt x="9" y="7"/>
                    </a:lnTo>
                    <a:lnTo>
                      <a:pt x="8" y="7"/>
                    </a:lnTo>
                    <a:lnTo>
                      <a:pt x="7" y="10"/>
                    </a:lnTo>
                    <a:lnTo>
                      <a:pt x="8" y="11"/>
                    </a:lnTo>
                    <a:lnTo>
                      <a:pt x="7" y="14"/>
                    </a:lnTo>
                    <a:lnTo>
                      <a:pt x="5" y="17"/>
                    </a:lnTo>
                    <a:lnTo>
                      <a:pt x="4" y="17"/>
                    </a:lnTo>
                    <a:lnTo>
                      <a:pt x="4" y="19"/>
                    </a:lnTo>
                    <a:lnTo>
                      <a:pt x="3" y="22"/>
                    </a:lnTo>
                    <a:lnTo>
                      <a:pt x="1" y="24"/>
                    </a:lnTo>
                    <a:lnTo>
                      <a:pt x="1" y="26"/>
                    </a:lnTo>
                    <a:lnTo>
                      <a:pt x="3" y="27"/>
                    </a:lnTo>
                    <a:lnTo>
                      <a:pt x="1" y="29"/>
                    </a:lnTo>
                    <a:lnTo>
                      <a:pt x="0"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2" name="Freeform 109">
                <a:extLst>
                  <a:ext uri="{FF2B5EF4-FFF2-40B4-BE49-F238E27FC236}">
                    <a16:creationId xmlns:a16="http://schemas.microsoft.com/office/drawing/2014/main" id="{57FEAB72-F887-46BF-A744-4753515C6DDD}"/>
                  </a:ext>
                </a:extLst>
              </p:cNvPr>
              <p:cNvSpPr>
                <a:spLocks/>
              </p:cNvSpPr>
              <p:nvPr/>
            </p:nvSpPr>
            <p:spPr bwMode="auto">
              <a:xfrm>
                <a:off x="8883982" y="2869929"/>
                <a:ext cx="19051" cy="33335"/>
              </a:xfrm>
              <a:custGeom>
                <a:avLst/>
                <a:gdLst>
                  <a:gd name="T0" fmla="*/ 4 w 12"/>
                  <a:gd name="T1" fmla="*/ 18 h 21"/>
                  <a:gd name="T2" fmla="*/ 7 w 12"/>
                  <a:gd name="T3" fmla="*/ 14 h 21"/>
                  <a:gd name="T4" fmla="*/ 8 w 12"/>
                  <a:gd name="T5" fmla="*/ 13 h 21"/>
                  <a:gd name="T6" fmla="*/ 8 w 12"/>
                  <a:gd name="T7" fmla="*/ 9 h 21"/>
                  <a:gd name="T8" fmla="*/ 9 w 12"/>
                  <a:gd name="T9" fmla="*/ 5 h 21"/>
                  <a:gd name="T10" fmla="*/ 12 w 12"/>
                  <a:gd name="T11" fmla="*/ 0 h 21"/>
                  <a:gd name="T12" fmla="*/ 10 w 12"/>
                  <a:gd name="T13" fmla="*/ 2 h 21"/>
                  <a:gd name="T14" fmla="*/ 8 w 12"/>
                  <a:gd name="T15" fmla="*/ 2 h 21"/>
                  <a:gd name="T16" fmla="*/ 7 w 12"/>
                  <a:gd name="T17" fmla="*/ 6 h 21"/>
                  <a:gd name="T18" fmla="*/ 5 w 12"/>
                  <a:gd name="T19" fmla="*/ 6 h 21"/>
                  <a:gd name="T20" fmla="*/ 4 w 12"/>
                  <a:gd name="T21" fmla="*/ 9 h 21"/>
                  <a:gd name="T22" fmla="*/ 3 w 12"/>
                  <a:gd name="T23" fmla="*/ 11 h 21"/>
                  <a:gd name="T24" fmla="*/ 3 w 12"/>
                  <a:gd name="T25" fmla="*/ 13 h 21"/>
                  <a:gd name="T26" fmla="*/ 1 w 12"/>
                  <a:gd name="T27" fmla="*/ 16 h 21"/>
                  <a:gd name="T28" fmla="*/ 0 w 12"/>
                  <a:gd name="T29" fmla="*/ 21 h 21"/>
                  <a:gd name="T30" fmla="*/ 1 w 12"/>
                  <a:gd name="T31" fmla="*/ 21 h 21"/>
                  <a:gd name="T32" fmla="*/ 4 w 12"/>
                  <a:gd name="T3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1">
                    <a:moveTo>
                      <a:pt x="4" y="18"/>
                    </a:moveTo>
                    <a:lnTo>
                      <a:pt x="7" y="14"/>
                    </a:lnTo>
                    <a:lnTo>
                      <a:pt x="8" y="13"/>
                    </a:lnTo>
                    <a:lnTo>
                      <a:pt x="8" y="9"/>
                    </a:lnTo>
                    <a:lnTo>
                      <a:pt x="9" y="5"/>
                    </a:lnTo>
                    <a:lnTo>
                      <a:pt x="12" y="0"/>
                    </a:lnTo>
                    <a:lnTo>
                      <a:pt x="10" y="2"/>
                    </a:lnTo>
                    <a:lnTo>
                      <a:pt x="8" y="2"/>
                    </a:lnTo>
                    <a:lnTo>
                      <a:pt x="7" y="6"/>
                    </a:lnTo>
                    <a:lnTo>
                      <a:pt x="5" y="6"/>
                    </a:lnTo>
                    <a:lnTo>
                      <a:pt x="4" y="9"/>
                    </a:lnTo>
                    <a:lnTo>
                      <a:pt x="3" y="11"/>
                    </a:lnTo>
                    <a:lnTo>
                      <a:pt x="3" y="13"/>
                    </a:lnTo>
                    <a:lnTo>
                      <a:pt x="1" y="16"/>
                    </a:lnTo>
                    <a:lnTo>
                      <a:pt x="0" y="21"/>
                    </a:lnTo>
                    <a:lnTo>
                      <a:pt x="1" y="21"/>
                    </a:lnTo>
                    <a:lnTo>
                      <a:pt x="4"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3" name="Freeform 1512">
                <a:extLst>
                  <a:ext uri="{FF2B5EF4-FFF2-40B4-BE49-F238E27FC236}">
                    <a16:creationId xmlns:a16="http://schemas.microsoft.com/office/drawing/2014/main" id="{D57FDE70-908D-40F8-A5E1-AB02505EAFFB}"/>
                  </a:ext>
                </a:extLst>
              </p:cNvPr>
              <p:cNvSpPr>
                <a:spLocks/>
              </p:cNvSpPr>
              <p:nvPr/>
            </p:nvSpPr>
            <p:spPr bwMode="auto">
              <a:xfrm>
                <a:off x="8842705" y="2984217"/>
                <a:ext cx="6350" cy="7937"/>
              </a:xfrm>
              <a:custGeom>
                <a:avLst/>
                <a:gdLst>
                  <a:gd name="T0" fmla="*/ 0 w 4"/>
                  <a:gd name="T1" fmla="*/ 4 h 5"/>
                  <a:gd name="T2" fmla="*/ 1 w 4"/>
                  <a:gd name="T3" fmla="*/ 5 h 5"/>
                  <a:gd name="T4" fmla="*/ 4 w 4"/>
                  <a:gd name="T5" fmla="*/ 3 h 5"/>
                  <a:gd name="T6" fmla="*/ 4 w 4"/>
                  <a:gd name="T7" fmla="*/ 0 h 5"/>
                  <a:gd name="T8" fmla="*/ 2 w 4"/>
                  <a:gd name="T9" fmla="*/ 1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lnTo>
                      <a:pt x="1" y="5"/>
                    </a:lnTo>
                    <a:lnTo>
                      <a:pt x="4" y="3"/>
                    </a:lnTo>
                    <a:lnTo>
                      <a:pt x="4" y="0"/>
                    </a:lnTo>
                    <a:lnTo>
                      <a:pt x="2"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4" name="Freeform 1513">
                <a:extLst>
                  <a:ext uri="{FF2B5EF4-FFF2-40B4-BE49-F238E27FC236}">
                    <a16:creationId xmlns:a16="http://schemas.microsoft.com/office/drawing/2014/main" id="{5C10A4F8-21FF-48D1-8914-836430F47898}"/>
                  </a:ext>
                </a:extLst>
              </p:cNvPr>
              <p:cNvSpPr>
                <a:spLocks/>
              </p:cNvSpPr>
              <p:nvPr/>
            </p:nvSpPr>
            <p:spPr bwMode="auto">
              <a:xfrm>
                <a:off x="8930022" y="2809609"/>
                <a:ext cx="3175" cy="3175"/>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5" name="Freeform 1514">
                <a:extLst>
                  <a:ext uri="{FF2B5EF4-FFF2-40B4-BE49-F238E27FC236}">
                    <a16:creationId xmlns:a16="http://schemas.microsoft.com/office/drawing/2014/main" id="{1E21EA10-B221-4104-B9F5-7432C053FEAA}"/>
                  </a:ext>
                </a:extLst>
              </p:cNvPr>
              <p:cNvSpPr>
                <a:spLocks/>
              </p:cNvSpPr>
              <p:nvPr/>
            </p:nvSpPr>
            <p:spPr bwMode="auto">
              <a:xfrm>
                <a:off x="8931609" y="2782625"/>
                <a:ext cx="3175" cy="3175"/>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6" name="Freeform 1515">
                <a:extLst>
                  <a:ext uri="{FF2B5EF4-FFF2-40B4-BE49-F238E27FC236}">
                    <a16:creationId xmlns:a16="http://schemas.microsoft.com/office/drawing/2014/main" id="{D23C8E48-E035-46E5-9E4B-0D411F66E466}"/>
                  </a:ext>
                </a:extLst>
              </p:cNvPr>
              <p:cNvSpPr>
                <a:spLocks/>
              </p:cNvSpPr>
              <p:nvPr/>
            </p:nvSpPr>
            <p:spPr bwMode="auto">
              <a:xfrm>
                <a:off x="8491856" y="2511187"/>
                <a:ext cx="20639" cy="22223"/>
              </a:xfrm>
              <a:custGeom>
                <a:avLst/>
                <a:gdLst>
                  <a:gd name="T0" fmla="*/ 9 w 13"/>
                  <a:gd name="T1" fmla="*/ 2 h 14"/>
                  <a:gd name="T2" fmla="*/ 8 w 13"/>
                  <a:gd name="T3" fmla="*/ 1 h 14"/>
                  <a:gd name="T4" fmla="*/ 6 w 13"/>
                  <a:gd name="T5" fmla="*/ 2 h 14"/>
                  <a:gd name="T6" fmla="*/ 4 w 13"/>
                  <a:gd name="T7" fmla="*/ 0 h 14"/>
                  <a:gd name="T8" fmla="*/ 2 w 13"/>
                  <a:gd name="T9" fmla="*/ 2 h 14"/>
                  <a:gd name="T10" fmla="*/ 1 w 13"/>
                  <a:gd name="T11" fmla="*/ 5 h 14"/>
                  <a:gd name="T12" fmla="*/ 0 w 13"/>
                  <a:gd name="T13" fmla="*/ 7 h 14"/>
                  <a:gd name="T14" fmla="*/ 0 w 13"/>
                  <a:gd name="T15" fmla="*/ 10 h 14"/>
                  <a:gd name="T16" fmla="*/ 2 w 13"/>
                  <a:gd name="T17" fmla="*/ 14 h 14"/>
                  <a:gd name="T18" fmla="*/ 3 w 13"/>
                  <a:gd name="T19" fmla="*/ 14 h 14"/>
                  <a:gd name="T20" fmla="*/ 3 w 13"/>
                  <a:gd name="T21" fmla="*/ 12 h 14"/>
                  <a:gd name="T22" fmla="*/ 4 w 13"/>
                  <a:gd name="T23" fmla="*/ 11 h 14"/>
                  <a:gd name="T24" fmla="*/ 5 w 13"/>
                  <a:gd name="T25" fmla="*/ 11 h 14"/>
                  <a:gd name="T26" fmla="*/ 7 w 13"/>
                  <a:gd name="T27" fmla="*/ 14 h 14"/>
                  <a:gd name="T28" fmla="*/ 9 w 13"/>
                  <a:gd name="T29" fmla="*/ 14 h 14"/>
                  <a:gd name="T30" fmla="*/ 11 w 13"/>
                  <a:gd name="T31" fmla="*/ 13 h 14"/>
                  <a:gd name="T32" fmla="*/ 11 w 13"/>
                  <a:gd name="T33" fmla="*/ 11 h 14"/>
                  <a:gd name="T34" fmla="*/ 11 w 13"/>
                  <a:gd name="T35" fmla="*/ 9 h 14"/>
                  <a:gd name="T36" fmla="*/ 11 w 13"/>
                  <a:gd name="T37" fmla="*/ 7 h 14"/>
                  <a:gd name="T38" fmla="*/ 12 w 13"/>
                  <a:gd name="T39" fmla="*/ 5 h 14"/>
                  <a:gd name="T40" fmla="*/ 13 w 13"/>
                  <a:gd name="T41" fmla="*/ 4 h 14"/>
                  <a:gd name="T42" fmla="*/ 11 w 13"/>
                  <a:gd name="T43" fmla="*/ 4 h 14"/>
                  <a:gd name="T44" fmla="*/ 10 w 13"/>
                  <a:gd name="T45" fmla="*/ 5 h 14"/>
                  <a:gd name="T46" fmla="*/ 8 w 13"/>
                  <a:gd name="T47" fmla="*/ 6 h 14"/>
                  <a:gd name="T48" fmla="*/ 8 w 13"/>
                  <a:gd name="T49" fmla="*/ 5 h 14"/>
                  <a:gd name="T50" fmla="*/ 9 w 13"/>
                  <a:gd name="T51" fmla="*/ 3 h 14"/>
                  <a:gd name="T52" fmla="*/ 9 w 13"/>
                  <a:gd name="T5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4">
                    <a:moveTo>
                      <a:pt x="9" y="2"/>
                    </a:moveTo>
                    <a:lnTo>
                      <a:pt x="8" y="1"/>
                    </a:lnTo>
                    <a:lnTo>
                      <a:pt x="6" y="2"/>
                    </a:lnTo>
                    <a:lnTo>
                      <a:pt x="4" y="0"/>
                    </a:lnTo>
                    <a:lnTo>
                      <a:pt x="2" y="2"/>
                    </a:lnTo>
                    <a:lnTo>
                      <a:pt x="1" y="5"/>
                    </a:lnTo>
                    <a:lnTo>
                      <a:pt x="0" y="7"/>
                    </a:lnTo>
                    <a:lnTo>
                      <a:pt x="0" y="10"/>
                    </a:lnTo>
                    <a:lnTo>
                      <a:pt x="2" y="14"/>
                    </a:lnTo>
                    <a:lnTo>
                      <a:pt x="3" y="14"/>
                    </a:lnTo>
                    <a:lnTo>
                      <a:pt x="3" y="12"/>
                    </a:lnTo>
                    <a:lnTo>
                      <a:pt x="4" y="11"/>
                    </a:lnTo>
                    <a:lnTo>
                      <a:pt x="5" y="11"/>
                    </a:lnTo>
                    <a:lnTo>
                      <a:pt x="7" y="14"/>
                    </a:lnTo>
                    <a:lnTo>
                      <a:pt x="9" y="14"/>
                    </a:lnTo>
                    <a:lnTo>
                      <a:pt x="11" y="13"/>
                    </a:lnTo>
                    <a:lnTo>
                      <a:pt x="11" y="11"/>
                    </a:lnTo>
                    <a:lnTo>
                      <a:pt x="11" y="9"/>
                    </a:lnTo>
                    <a:lnTo>
                      <a:pt x="11" y="7"/>
                    </a:lnTo>
                    <a:lnTo>
                      <a:pt x="12" y="5"/>
                    </a:lnTo>
                    <a:lnTo>
                      <a:pt x="13" y="4"/>
                    </a:lnTo>
                    <a:lnTo>
                      <a:pt x="11" y="4"/>
                    </a:lnTo>
                    <a:lnTo>
                      <a:pt x="10" y="5"/>
                    </a:lnTo>
                    <a:lnTo>
                      <a:pt x="8" y="6"/>
                    </a:lnTo>
                    <a:lnTo>
                      <a:pt x="8" y="5"/>
                    </a:lnTo>
                    <a:lnTo>
                      <a:pt x="9" y="3"/>
                    </a:lnTo>
                    <a:lnTo>
                      <a:pt x="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7" name="Freeform 1516">
                <a:extLst>
                  <a:ext uri="{FF2B5EF4-FFF2-40B4-BE49-F238E27FC236}">
                    <a16:creationId xmlns:a16="http://schemas.microsoft.com/office/drawing/2014/main" id="{E5F3C9EC-89DA-4ACB-95EB-17899806A07B}"/>
                  </a:ext>
                </a:extLst>
              </p:cNvPr>
              <p:cNvSpPr>
                <a:spLocks/>
              </p:cNvSpPr>
              <p:nvPr/>
            </p:nvSpPr>
            <p:spPr bwMode="auto">
              <a:xfrm>
                <a:off x="8922084" y="2830246"/>
                <a:ext cx="3175" cy="11112"/>
              </a:xfrm>
              <a:custGeom>
                <a:avLst/>
                <a:gdLst>
                  <a:gd name="T0" fmla="*/ 1 w 2"/>
                  <a:gd name="T1" fmla="*/ 6 h 7"/>
                  <a:gd name="T2" fmla="*/ 2 w 2"/>
                  <a:gd name="T3" fmla="*/ 0 h 7"/>
                  <a:gd name="T4" fmla="*/ 1 w 2"/>
                  <a:gd name="T5" fmla="*/ 0 h 7"/>
                  <a:gd name="T6" fmla="*/ 0 w 2"/>
                  <a:gd name="T7" fmla="*/ 3 h 7"/>
                  <a:gd name="T8" fmla="*/ 0 w 2"/>
                  <a:gd name="T9" fmla="*/ 6 h 7"/>
                  <a:gd name="T10" fmla="*/ 0 w 2"/>
                  <a:gd name="T11" fmla="*/ 7 h 7"/>
                  <a:gd name="T12" fmla="*/ 1 w 2"/>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1" y="6"/>
                    </a:moveTo>
                    <a:lnTo>
                      <a:pt x="2" y="0"/>
                    </a:lnTo>
                    <a:lnTo>
                      <a:pt x="1" y="0"/>
                    </a:lnTo>
                    <a:lnTo>
                      <a:pt x="0" y="3"/>
                    </a:lnTo>
                    <a:lnTo>
                      <a:pt x="0" y="6"/>
                    </a:lnTo>
                    <a:lnTo>
                      <a:pt x="0" y="7"/>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8" name="Freeform 1517">
                <a:extLst>
                  <a:ext uri="{FF2B5EF4-FFF2-40B4-BE49-F238E27FC236}">
                    <a16:creationId xmlns:a16="http://schemas.microsoft.com/office/drawing/2014/main" id="{77C38089-CC2A-4720-B538-F4F657A935A9}"/>
                  </a:ext>
                </a:extLst>
              </p:cNvPr>
              <p:cNvSpPr>
                <a:spLocks/>
              </p:cNvSpPr>
              <p:nvPr/>
            </p:nvSpPr>
            <p:spPr bwMode="auto">
              <a:xfrm>
                <a:off x="8930022" y="2798498"/>
                <a:ext cx="3175" cy="7937"/>
              </a:xfrm>
              <a:custGeom>
                <a:avLst/>
                <a:gdLst>
                  <a:gd name="T0" fmla="*/ 1 w 2"/>
                  <a:gd name="T1" fmla="*/ 5 h 5"/>
                  <a:gd name="T2" fmla="*/ 2 w 2"/>
                  <a:gd name="T3" fmla="*/ 2 h 5"/>
                  <a:gd name="T4" fmla="*/ 1 w 2"/>
                  <a:gd name="T5" fmla="*/ 0 h 5"/>
                  <a:gd name="T6" fmla="*/ 0 w 2"/>
                  <a:gd name="T7" fmla="*/ 2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lnTo>
                      <a:pt x="2" y="2"/>
                    </a:lnTo>
                    <a:lnTo>
                      <a:pt x="1"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9" name="Freeform 1518">
                <a:extLst>
                  <a:ext uri="{FF2B5EF4-FFF2-40B4-BE49-F238E27FC236}">
                    <a16:creationId xmlns:a16="http://schemas.microsoft.com/office/drawing/2014/main" id="{9003D769-9C7F-40F2-82EC-8847F765185C}"/>
                  </a:ext>
                </a:extLst>
              </p:cNvPr>
              <p:cNvSpPr>
                <a:spLocks/>
              </p:cNvSpPr>
              <p:nvPr/>
            </p:nvSpPr>
            <p:spPr bwMode="auto">
              <a:xfrm>
                <a:off x="8504556" y="2550872"/>
                <a:ext cx="9525" cy="15874"/>
              </a:xfrm>
              <a:custGeom>
                <a:avLst/>
                <a:gdLst>
                  <a:gd name="T0" fmla="*/ 2 w 6"/>
                  <a:gd name="T1" fmla="*/ 1 h 10"/>
                  <a:gd name="T2" fmla="*/ 0 w 6"/>
                  <a:gd name="T3" fmla="*/ 5 h 10"/>
                  <a:gd name="T4" fmla="*/ 0 w 6"/>
                  <a:gd name="T5" fmla="*/ 8 h 10"/>
                  <a:gd name="T6" fmla="*/ 2 w 6"/>
                  <a:gd name="T7" fmla="*/ 10 h 10"/>
                  <a:gd name="T8" fmla="*/ 3 w 6"/>
                  <a:gd name="T9" fmla="*/ 6 h 10"/>
                  <a:gd name="T10" fmla="*/ 5 w 6"/>
                  <a:gd name="T11" fmla="*/ 6 h 10"/>
                  <a:gd name="T12" fmla="*/ 6 w 6"/>
                  <a:gd name="T13" fmla="*/ 3 h 10"/>
                  <a:gd name="T14" fmla="*/ 5 w 6"/>
                  <a:gd name="T15" fmla="*/ 2 h 10"/>
                  <a:gd name="T16" fmla="*/ 6 w 6"/>
                  <a:gd name="T17" fmla="*/ 0 h 10"/>
                  <a:gd name="T18" fmla="*/ 2 w 6"/>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
                    </a:moveTo>
                    <a:lnTo>
                      <a:pt x="0" y="5"/>
                    </a:lnTo>
                    <a:lnTo>
                      <a:pt x="0" y="8"/>
                    </a:lnTo>
                    <a:lnTo>
                      <a:pt x="2" y="10"/>
                    </a:lnTo>
                    <a:lnTo>
                      <a:pt x="3" y="6"/>
                    </a:lnTo>
                    <a:lnTo>
                      <a:pt x="5" y="6"/>
                    </a:lnTo>
                    <a:lnTo>
                      <a:pt x="6" y="3"/>
                    </a:lnTo>
                    <a:lnTo>
                      <a:pt x="5" y="2"/>
                    </a:lnTo>
                    <a:lnTo>
                      <a:pt x="6"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0" name="Freeform 1519">
                <a:extLst>
                  <a:ext uri="{FF2B5EF4-FFF2-40B4-BE49-F238E27FC236}">
                    <a16:creationId xmlns:a16="http://schemas.microsoft.com/office/drawing/2014/main" id="{AC703889-E636-463A-B396-284B4882846F}"/>
                  </a:ext>
                </a:extLst>
              </p:cNvPr>
              <p:cNvSpPr>
                <a:spLocks/>
              </p:cNvSpPr>
              <p:nvPr/>
            </p:nvSpPr>
            <p:spPr bwMode="auto">
              <a:xfrm>
                <a:off x="8933197" y="2642938"/>
                <a:ext cx="7938" cy="7937"/>
              </a:xfrm>
              <a:custGeom>
                <a:avLst/>
                <a:gdLst>
                  <a:gd name="T0" fmla="*/ 0 w 5"/>
                  <a:gd name="T1" fmla="*/ 1 h 5"/>
                  <a:gd name="T2" fmla="*/ 0 w 5"/>
                  <a:gd name="T3" fmla="*/ 4 h 5"/>
                  <a:gd name="T4" fmla="*/ 2 w 5"/>
                  <a:gd name="T5" fmla="*/ 5 h 5"/>
                  <a:gd name="T6" fmla="*/ 4 w 5"/>
                  <a:gd name="T7" fmla="*/ 5 h 5"/>
                  <a:gd name="T8" fmla="*/ 5 w 5"/>
                  <a:gd name="T9" fmla="*/ 3 h 5"/>
                  <a:gd name="T10" fmla="*/ 3 w 5"/>
                  <a:gd name="T11" fmla="*/ 0 h 5"/>
                  <a:gd name="T12" fmla="*/ 0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1"/>
                    </a:moveTo>
                    <a:lnTo>
                      <a:pt x="0" y="4"/>
                    </a:lnTo>
                    <a:lnTo>
                      <a:pt x="2" y="5"/>
                    </a:lnTo>
                    <a:lnTo>
                      <a:pt x="4" y="5"/>
                    </a:lnTo>
                    <a:lnTo>
                      <a:pt x="5" y="3"/>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1" name="Freeform 1520">
                <a:extLst>
                  <a:ext uri="{FF2B5EF4-FFF2-40B4-BE49-F238E27FC236}">
                    <a16:creationId xmlns:a16="http://schemas.microsoft.com/office/drawing/2014/main" id="{1F82574C-01B0-459A-9C5A-7231E7F97C89}"/>
                  </a:ext>
                </a:extLst>
              </p:cNvPr>
              <p:cNvSpPr>
                <a:spLocks/>
              </p:cNvSpPr>
              <p:nvPr/>
            </p:nvSpPr>
            <p:spPr bwMode="auto">
              <a:xfrm>
                <a:off x="8863344" y="2030220"/>
                <a:ext cx="3175" cy="7937"/>
              </a:xfrm>
              <a:custGeom>
                <a:avLst/>
                <a:gdLst>
                  <a:gd name="T0" fmla="*/ 0 w 2"/>
                  <a:gd name="T1" fmla="*/ 2 h 5"/>
                  <a:gd name="T2" fmla="*/ 2 w 2"/>
                  <a:gd name="T3" fmla="*/ 5 h 5"/>
                  <a:gd name="T4" fmla="*/ 2 w 2"/>
                  <a:gd name="T5" fmla="*/ 3 h 5"/>
                  <a:gd name="T6" fmla="*/ 2 w 2"/>
                  <a:gd name="T7" fmla="*/ 1 h 5"/>
                  <a:gd name="T8" fmla="*/ 2 w 2"/>
                  <a:gd name="T9" fmla="*/ 0 h 5"/>
                  <a:gd name="T10" fmla="*/ 2 w 2"/>
                  <a:gd name="T11" fmla="*/ 1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2" y="5"/>
                    </a:lnTo>
                    <a:lnTo>
                      <a:pt x="2" y="3"/>
                    </a:lnTo>
                    <a:lnTo>
                      <a:pt x="2" y="1"/>
                    </a:lnTo>
                    <a:lnTo>
                      <a:pt x="2"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2" name="Freeform 1521">
                <a:extLst>
                  <a:ext uri="{FF2B5EF4-FFF2-40B4-BE49-F238E27FC236}">
                    <a16:creationId xmlns:a16="http://schemas.microsoft.com/office/drawing/2014/main" id="{FC8CC68F-CA94-4616-8634-7FF0CD048047}"/>
                  </a:ext>
                </a:extLst>
              </p:cNvPr>
              <p:cNvSpPr>
                <a:spLocks/>
              </p:cNvSpPr>
              <p:nvPr/>
            </p:nvSpPr>
            <p:spPr bwMode="auto">
              <a:xfrm>
                <a:off x="8860169" y="2019109"/>
                <a:ext cx="6350" cy="7937"/>
              </a:xfrm>
              <a:custGeom>
                <a:avLst/>
                <a:gdLst>
                  <a:gd name="T0" fmla="*/ 0 w 4"/>
                  <a:gd name="T1" fmla="*/ 0 h 5"/>
                  <a:gd name="T2" fmla="*/ 0 w 4"/>
                  <a:gd name="T3" fmla="*/ 2 h 5"/>
                  <a:gd name="T4" fmla="*/ 2 w 4"/>
                  <a:gd name="T5" fmla="*/ 5 h 5"/>
                  <a:gd name="T6" fmla="*/ 4 w 4"/>
                  <a:gd name="T7" fmla="*/ 4 h 5"/>
                  <a:gd name="T8" fmla="*/ 4 w 4"/>
                  <a:gd name="T9" fmla="*/ 3 h 5"/>
                  <a:gd name="T10" fmla="*/ 2 w 4"/>
                  <a:gd name="T11" fmla="*/ 0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0" y="2"/>
                    </a:lnTo>
                    <a:lnTo>
                      <a:pt x="2" y="5"/>
                    </a:lnTo>
                    <a:lnTo>
                      <a:pt x="4" y="4"/>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3" name="Freeform 1522">
                <a:extLst>
                  <a:ext uri="{FF2B5EF4-FFF2-40B4-BE49-F238E27FC236}">
                    <a16:creationId xmlns:a16="http://schemas.microsoft.com/office/drawing/2014/main" id="{073BA497-7566-471D-AD0F-BF43E68CD932}"/>
                  </a:ext>
                </a:extLst>
              </p:cNvPr>
              <p:cNvSpPr>
                <a:spLocks/>
              </p:cNvSpPr>
              <p:nvPr/>
            </p:nvSpPr>
            <p:spPr bwMode="auto">
              <a:xfrm>
                <a:off x="8933197" y="2738179"/>
                <a:ext cx="4763" cy="3175"/>
              </a:xfrm>
              <a:custGeom>
                <a:avLst/>
                <a:gdLst>
                  <a:gd name="T0" fmla="*/ 2 w 3"/>
                  <a:gd name="T1" fmla="*/ 2 h 2"/>
                  <a:gd name="T2" fmla="*/ 3 w 3"/>
                  <a:gd name="T3" fmla="*/ 2 h 2"/>
                  <a:gd name="T4" fmla="*/ 2 w 3"/>
                  <a:gd name="T5" fmla="*/ 0 h 2"/>
                  <a:gd name="T6" fmla="*/ 0 w 3"/>
                  <a:gd name="T7" fmla="*/ 0 h 2"/>
                  <a:gd name="T8" fmla="*/ 0 w 3"/>
                  <a:gd name="T9" fmla="*/ 1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3" y="2"/>
                    </a:lnTo>
                    <a:lnTo>
                      <a:pt x="2" y="0"/>
                    </a:lnTo>
                    <a:lnTo>
                      <a:pt x="0"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4" name="Freeform 1523">
                <a:extLst>
                  <a:ext uri="{FF2B5EF4-FFF2-40B4-BE49-F238E27FC236}">
                    <a16:creationId xmlns:a16="http://schemas.microsoft.com/office/drawing/2014/main" id="{0780F781-2765-4D78-A901-3D91C61CF75D}"/>
                  </a:ext>
                </a:extLst>
              </p:cNvPr>
              <p:cNvSpPr>
                <a:spLocks/>
              </p:cNvSpPr>
              <p:nvPr/>
            </p:nvSpPr>
            <p:spPr bwMode="auto">
              <a:xfrm>
                <a:off x="8477567" y="2515950"/>
                <a:ext cx="9525" cy="12699"/>
              </a:xfrm>
              <a:custGeom>
                <a:avLst/>
                <a:gdLst>
                  <a:gd name="T0" fmla="*/ 6 w 6"/>
                  <a:gd name="T1" fmla="*/ 0 h 8"/>
                  <a:gd name="T2" fmla="*/ 5 w 6"/>
                  <a:gd name="T3" fmla="*/ 0 h 8"/>
                  <a:gd name="T4" fmla="*/ 3 w 6"/>
                  <a:gd name="T5" fmla="*/ 2 h 8"/>
                  <a:gd name="T6" fmla="*/ 0 w 6"/>
                  <a:gd name="T7" fmla="*/ 4 h 8"/>
                  <a:gd name="T8" fmla="*/ 0 w 6"/>
                  <a:gd name="T9" fmla="*/ 6 h 8"/>
                  <a:gd name="T10" fmla="*/ 2 w 6"/>
                  <a:gd name="T11" fmla="*/ 8 h 8"/>
                  <a:gd name="T12" fmla="*/ 3 w 6"/>
                  <a:gd name="T13" fmla="*/ 8 h 8"/>
                  <a:gd name="T14" fmla="*/ 3 w 6"/>
                  <a:gd name="T15" fmla="*/ 8 h 8"/>
                  <a:gd name="T16" fmla="*/ 3 w 6"/>
                  <a:gd name="T17" fmla="*/ 6 h 8"/>
                  <a:gd name="T18" fmla="*/ 5 w 6"/>
                  <a:gd name="T19" fmla="*/ 8 h 8"/>
                  <a:gd name="T20" fmla="*/ 6 w 6"/>
                  <a:gd name="T21" fmla="*/ 7 h 8"/>
                  <a:gd name="T22" fmla="*/ 5 w 6"/>
                  <a:gd name="T23" fmla="*/ 4 h 8"/>
                  <a:gd name="T24" fmla="*/ 6 w 6"/>
                  <a:gd name="T25" fmla="*/ 2 h 8"/>
                  <a:gd name="T26" fmla="*/ 6 w 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6" y="0"/>
                    </a:moveTo>
                    <a:lnTo>
                      <a:pt x="5" y="0"/>
                    </a:lnTo>
                    <a:lnTo>
                      <a:pt x="3" y="2"/>
                    </a:lnTo>
                    <a:lnTo>
                      <a:pt x="0" y="4"/>
                    </a:lnTo>
                    <a:lnTo>
                      <a:pt x="0" y="6"/>
                    </a:lnTo>
                    <a:lnTo>
                      <a:pt x="2" y="8"/>
                    </a:lnTo>
                    <a:lnTo>
                      <a:pt x="3" y="8"/>
                    </a:lnTo>
                    <a:lnTo>
                      <a:pt x="3" y="8"/>
                    </a:lnTo>
                    <a:lnTo>
                      <a:pt x="3" y="6"/>
                    </a:lnTo>
                    <a:lnTo>
                      <a:pt x="5" y="8"/>
                    </a:lnTo>
                    <a:lnTo>
                      <a:pt x="6" y="7"/>
                    </a:lnTo>
                    <a:lnTo>
                      <a:pt x="5" y="4"/>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5" name="Freeform 1524">
                <a:extLst>
                  <a:ext uri="{FF2B5EF4-FFF2-40B4-BE49-F238E27FC236}">
                    <a16:creationId xmlns:a16="http://schemas.microsoft.com/office/drawing/2014/main" id="{B81E7E6A-51C6-4EC0-8928-6CF796B62391}"/>
                  </a:ext>
                </a:extLst>
              </p:cNvPr>
              <p:cNvSpPr>
                <a:spLocks/>
              </p:cNvSpPr>
              <p:nvPr/>
            </p:nvSpPr>
            <p:spPr bwMode="auto">
              <a:xfrm>
                <a:off x="8939547" y="2647699"/>
                <a:ext cx="19051" cy="42859"/>
              </a:xfrm>
              <a:custGeom>
                <a:avLst/>
                <a:gdLst>
                  <a:gd name="T0" fmla="*/ 3 w 12"/>
                  <a:gd name="T1" fmla="*/ 13 h 27"/>
                  <a:gd name="T2" fmla="*/ 2 w 12"/>
                  <a:gd name="T3" fmla="*/ 16 h 27"/>
                  <a:gd name="T4" fmla="*/ 0 w 12"/>
                  <a:gd name="T5" fmla="*/ 16 h 27"/>
                  <a:gd name="T6" fmla="*/ 0 w 12"/>
                  <a:gd name="T7" fmla="*/ 17 h 27"/>
                  <a:gd name="T8" fmla="*/ 2 w 12"/>
                  <a:gd name="T9" fmla="*/ 20 h 27"/>
                  <a:gd name="T10" fmla="*/ 2 w 12"/>
                  <a:gd name="T11" fmla="*/ 23 h 27"/>
                  <a:gd name="T12" fmla="*/ 0 w 12"/>
                  <a:gd name="T13" fmla="*/ 24 h 27"/>
                  <a:gd name="T14" fmla="*/ 1 w 12"/>
                  <a:gd name="T15" fmla="*/ 25 h 27"/>
                  <a:gd name="T16" fmla="*/ 3 w 12"/>
                  <a:gd name="T17" fmla="*/ 25 h 27"/>
                  <a:gd name="T18" fmla="*/ 5 w 12"/>
                  <a:gd name="T19" fmla="*/ 26 h 27"/>
                  <a:gd name="T20" fmla="*/ 6 w 12"/>
                  <a:gd name="T21" fmla="*/ 27 h 27"/>
                  <a:gd name="T22" fmla="*/ 6 w 12"/>
                  <a:gd name="T23" fmla="*/ 23 h 27"/>
                  <a:gd name="T24" fmla="*/ 6 w 12"/>
                  <a:gd name="T25" fmla="*/ 20 h 27"/>
                  <a:gd name="T26" fmla="*/ 8 w 12"/>
                  <a:gd name="T27" fmla="*/ 19 h 27"/>
                  <a:gd name="T28" fmla="*/ 10 w 12"/>
                  <a:gd name="T29" fmla="*/ 16 h 27"/>
                  <a:gd name="T30" fmla="*/ 10 w 12"/>
                  <a:gd name="T31" fmla="*/ 12 h 27"/>
                  <a:gd name="T32" fmla="*/ 10 w 12"/>
                  <a:gd name="T33" fmla="*/ 9 h 27"/>
                  <a:gd name="T34" fmla="*/ 12 w 12"/>
                  <a:gd name="T35" fmla="*/ 8 h 27"/>
                  <a:gd name="T36" fmla="*/ 11 w 12"/>
                  <a:gd name="T37" fmla="*/ 4 h 27"/>
                  <a:gd name="T38" fmla="*/ 6 w 12"/>
                  <a:gd name="T39" fmla="*/ 0 h 27"/>
                  <a:gd name="T40" fmla="*/ 6 w 12"/>
                  <a:gd name="T41" fmla="*/ 2 h 27"/>
                  <a:gd name="T42" fmla="*/ 6 w 12"/>
                  <a:gd name="T43" fmla="*/ 8 h 27"/>
                  <a:gd name="T44" fmla="*/ 6 w 12"/>
                  <a:gd name="T45" fmla="*/ 12 h 27"/>
                  <a:gd name="T46" fmla="*/ 3 w 12"/>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7">
                    <a:moveTo>
                      <a:pt x="3" y="13"/>
                    </a:moveTo>
                    <a:lnTo>
                      <a:pt x="2" y="16"/>
                    </a:lnTo>
                    <a:lnTo>
                      <a:pt x="0" y="16"/>
                    </a:lnTo>
                    <a:lnTo>
                      <a:pt x="0" y="17"/>
                    </a:lnTo>
                    <a:lnTo>
                      <a:pt x="2" y="20"/>
                    </a:lnTo>
                    <a:lnTo>
                      <a:pt x="2" y="23"/>
                    </a:lnTo>
                    <a:lnTo>
                      <a:pt x="0" y="24"/>
                    </a:lnTo>
                    <a:lnTo>
                      <a:pt x="1" y="25"/>
                    </a:lnTo>
                    <a:lnTo>
                      <a:pt x="3" y="25"/>
                    </a:lnTo>
                    <a:lnTo>
                      <a:pt x="5" y="26"/>
                    </a:lnTo>
                    <a:lnTo>
                      <a:pt x="6" y="27"/>
                    </a:lnTo>
                    <a:lnTo>
                      <a:pt x="6" y="23"/>
                    </a:lnTo>
                    <a:lnTo>
                      <a:pt x="6" y="20"/>
                    </a:lnTo>
                    <a:lnTo>
                      <a:pt x="8" y="19"/>
                    </a:lnTo>
                    <a:lnTo>
                      <a:pt x="10" y="16"/>
                    </a:lnTo>
                    <a:lnTo>
                      <a:pt x="10" y="12"/>
                    </a:lnTo>
                    <a:lnTo>
                      <a:pt x="10" y="9"/>
                    </a:lnTo>
                    <a:lnTo>
                      <a:pt x="12" y="8"/>
                    </a:lnTo>
                    <a:lnTo>
                      <a:pt x="11" y="4"/>
                    </a:lnTo>
                    <a:lnTo>
                      <a:pt x="6" y="0"/>
                    </a:lnTo>
                    <a:lnTo>
                      <a:pt x="6" y="2"/>
                    </a:lnTo>
                    <a:lnTo>
                      <a:pt x="6" y="8"/>
                    </a:lnTo>
                    <a:lnTo>
                      <a:pt x="6" y="12"/>
                    </a:lnTo>
                    <a:lnTo>
                      <a:pt x="3"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6" name="Freeform 1525">
                <a:extLst>
                  <a:ext uri="{FF2B5EF4-FFF2-40B4-BE49-F238E27FC236}">
                    <a16:creationId xmlns:a16="http://schemas.microsoft.com/office/drawing/2014/main" id="{56DF0948-0C49-4D77-B8A9-169DF58EA6B1}"/>
                  </a:ext>
                </a:extLst>
              </p:cNvPr>
              <p:cNvSpPr>
                <a:spLocks/>
              </p:cNvSpPr>
              <p:nvPr/>
            </p:nvSpPr>
            <p:spPr bwMode="auto">
              <a:xfrm>
                <a:off x="8955423" y="2641350"/>
                <a:ext cx="6350" cy="11112"/>
              </a:xfrm>
              <a:custGeom>
                <a:avLst/>
                <a:gdLst>
                  <a:gd name="T0" fmla="*/ 3 w 4"/>
                  <a:gd name="T1" fmla="*/ 7 h 7"/>
                  <a:gd name="T2" fmla="*/ 4 w 4"/>
                  <a:gd name="T3" fmla="*/ 5 h 7"/>
                  <a:gd name="T4" fmla="*/ 3 w 4"/>
                  <a:gd name="T5" fmla="*/ 2 h 7"/>
                  <a:gd name="T6" fmla="*/ 2 w 4"/>
                  <a:gd name="T7" fmla="*/ 0 h 7"/>
                  <a:gd name="T8" fmla="*/ 0 w 4"/>
                  <a:gd name="T9" fmla="*/ 2 h 7"/>
                  <a:gd name="T10" fmla="*/ 0 w 4"/>
                  <a:gd name="T11" fmla="*/ 4 h 7"/>
                  <a:gd name="T12" fmla="*/ 2 w 4"/>
                  <a:gd name="T13" fmla="*/ 7 h 7"/>
                  <a:gd name="T14" fmla="*/ 3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7"/>
                    </a:moveTo>
                    <a:lnTo>
                      <a:pt x="4" y="5"/>
                    </a:lnTo>
                    <a:lnTo>
                      <a:pt x="3" y="2"/>
                    </a:lnTo>
                    <a:lnTo>
                      <a:pt x="2" y="0"/>
                    </a:lnTo>
                    <a:lnTo>
                      <a:pt x="0" y="2"/>
                    </a:lnTo>
                    <a:lnTo>
                      <a:pt x="0" y="4"/>
                    </a:lnTo>
                    <a:lnTo>
                      <a:pt x="2" y="7"/>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7" name="Freeform 1526">
                <a:extLst>
                  <a:ext uri="{FF2B5EF4-FFF2-40B4-BE49-F238E27FC236}">
                    <a16:creationId xmlns:a16="http://schemas.microsoft.com/office/drawing/2014/main" id="{7B877978-C520-4442-A74E-5F829411AB78}"/>
                  </a:ext>
                </a:extLst>
              </p:cNvPr>
              <p:cNvSpPr>
                <a:spLocks/>
              </p:cNvSpPr>
              <p:nvPr/>
            </p:nvSpPr>
            <p:spPr bwMode="auto">
              <a:xfrm>
                <a:off x="8926847" y="2817547"/>
                <a:ext cx="1588" cy="4762"/>
              </a:xfrm>
              <a:custGeom>
                <a:avLst/>
                <a:gdLst>
                  <a:gd name="T0" fmla="*/ 1 w 1"/>
                  <a:gd name="T1" fmla="*/ 1 h 3"/>
                  <a:gd name="T2" fmla="*/ 0 w 1"/>
                  <a:gd name="T3" fmla="*/ 0 h 3"/>
                  <a:gd name="T4" fmla="*/ 0 w 1"/>
                  <a:gd name="T5" fmla="*/ 1 h 3"/>
                  <a:gd name="T6" fmla="*/ 0 w 1"/>
                  <a:gd name="T7" fmla="*/ 2 h 3"/>
                  <a:gd name="T8" fmla="*/ 1 w 1"/>
                  <a:gd name="T9" fmla="*/ 3 h 3"/>
                  <a:gd name="T10" fmla="*/ 1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1" y="1"/>
                    </a:moveTo>
                    <a:lnTo>
                      <a:pt x="0" y="0"/>
                    </a:lnTo>
                    <a:lnTo>
                      <a:pt x="0" y="1"/>
                    </a:lnTo>
                    <a:lnTo>
                      <a:pt x="0" y="2"/>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8" name="Freeform 1527">
                <a:extLst>
                  <a:ext uri="{FF2B5EF4-FFF2-40B4-BE49-F238E27FC236}">
                    <a16:creationId xmlns:a16="http://schemas.microsoft.com/office/drawing/2014/main" id="{DDFEE2EF-8674-4683-A808-82AB58296E02}"/>
                  </a:ext>
                </a:extLst>
              </p:cNvPr>
              <p:cNvSpPr>
                <a:spLocks/>
              </p:cNvSpPr>
              <p:nvPr/>
            </p:nvSpPr>
            <p:spPr bwMode="auto">
              <a:xfrm>
                <a:off x="8510906" y="2541348"/>
                <a:ext cx="4763" cy="7937"/>
              </a:xfrm>
              <a:custGeom>
                <a:avLst/>
                <a:gdLst>
                  <a:gd name="T0" fmla="*/ 3 w 3"/>
                  <a:gd name="T1" fmla="*/ 1 h 5"/>
                  <a:gd name="T2" fmla="*/ 1 w 3"/>
                  <a:gd name="T3" fmla="*/ 0 h 5"/>
                  <a:gd name="T4" fmla="*/ 1 w 3"/>
                  <a:gd name="T5" fmla="*/ 1 h 5"/>
                  <a:gd name="T6" fmla="*/ 1 w 3"/>
                  <a:gd name="T7" fmla="*/ 2 h 5"/>
                  <a:gd name="T8" fmla="*/ 0 w 3"/>
                  <a:gd name="T9" fmla="*/ 4 h 5"/>
                  <a:gd name="T10" fmla="*/ 0 w 3"/>
                  <a:gd name="T11" fmla="*/ 5 h 5"/>
                  <a:gd name="T12" fmla="*/ 2 w 3"/>
                  <a:gd name="T13" fmla="*/ 3 h 5"/>
                  <a:gd name="T14" fmla="*/ 3 w 3"/>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1"/>
                    </a:moveTo>
                    <a:lnTo>
                      <a:pt x="1" y="0"/>
                    </a:lnTo>
                    <a:lnTo>
                      <a:pt x="1" y="1"/>
                    </a:lnTo>
                    <a:lnTo>
                      <a:pt x="1" y="2"/>
                    </a:lnTo>
                    <a:lnTo>
                      <a:pt x="0" y="4"/>
                    </a:lnTo>
                    <a:lnTo>
                      <a:pt x="0" y="5"/>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9" name="Freeform 1528">
                <a:extLst>
                  <a:ext uri="{FF2B5EF4-FFF2-40B4-BE49-F238E27FC236}">
                    <a16:creationId xmlns:a16="http://schemas.microsoft.com/office/drawing/2014/main" id="{EB9BA69C-0450-4C72-83E0-D25B94BA75E2}"/>
                  </a:ext>
                </a:extLst>
              </p:cNvPr>
              <p:cNvSpPr>
                <a:spLocks/>
              </p:cNvSpPr>
              <p:nvPr/>
            </p:nvSpPr>
            <p:spPr bwMode="auto">
              <a:xfrm>
                <a:off x="8939547" y="2709607"/>
                <a:ext cx="4763" cy="12699"/>
              </a:xfrm>
              <a:custGeom>
                <a:avLst/>
                <a:gdLst>
                  <a:gd name="T0" fmla="*/ 4 w 4"/>
                  <a:gd name="T1" fmla="*/ 9 h 11"/>
                  <a:gd name="T2" fmla="*/ 2 w 4"/>
                  <a:gd name="T3" fmla="*/ 4 h 11"/>
                  <a:gd name="T4" fmla="*/ 2 w 4"/>
                  <a:gd name="T5" fmla="*/ 1 h 11"/>
                  <a:gd name="T6" fmla="*/ 1 w 4"/>
                  <a:gd name="T7" fmla="*/ 0 h 11"/>
                  <a:gd name="T8" fmla="*/ 1 w 4"/>
                  <a:gd name="T9" fmla="*/ 4 h 11"/>
                  <a:gd name="T10" fmla="*/ 0 w 4"/>
                  <a:gd name="T11" fmla="*/ 8 h 11"/>
                  <a:gd name="T12" fmla="*/ 2 w 4"/>
                  <a:gd name="T13" fmla="*/ 11 h 11"/>
                  <a:gd name="T14" fmla="*/ 4 w 4"/>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4" y="9"/>
                    </a:moveTo>
                    <a:cubicBezTo>
                      <a:pt x="2" y="4"/>
                      <a:pt x="2" y="4"/>
                      <a:pt x="2" y="4"/>
                    </a:cubicBezTo>
                    <a:cubicBezTo>
                      <a:pt x="2" y="1"/>
                      <a:pt x="2" y="1"/>
                      <a:pt x="2" y="1"/>
                    </a:cubicBezTo>
                    <a:cubicBezTo>
                      <a:pt x="1" y="0"/>
                      <a:pt x="1" y="0"/>
                      <a:pt x="1" y="0"/>
                    </a:cubicBezTo>
                    <a:cubicBezTo>
                      <a:pt x="1" y="4"/>
                      <a:pt x="1" y="4"/>
                      <a:pt x="1" y="4"/>
                    </a:cubicBezTo>
                    <a:cubicBezTo>
                      <a:pt x="0" y="8"/>
                      <a:pt x="0" y="8"/>
                      <a:pt x="0" y="8"/>
                    </a:cubicBezTo>
                    <a:cubicBezTo>
                      <a:pt x="2" y="11"/>
                      <a:pt x="2" y="11"/>
                      <a:pt x="2" y="11"/>
                    </a:cubicBezTo>
                    <a:cubicBezTo>
                      <a:pt x="2" y="11"/>
                      <a:pt x="4" y="9"/>
                      <a:pt x="4"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0" name="Freeform 1529">
                <a:extLst>
                  <a:ext uri="{FF2B5EF4-FFF2-40B4-BE49-F238E27FC236}">
                    <a16:creationId xmlns:a16="http://schemas.microsoft.com/office/drawing/2014/main" id="{87F5C843-F201-4E6E-98C5-2DFE484E0B17}"/>
                  </a:ext>
                </a:extLst>
              </p:cNvPr>
              <p:cNvSpPr>
                <a:spLocks/>
              </p:cNvSpPr>
              <p:nvPr/>
            </p:nvSpPr>
            <p:spPr bwMode="auto">
              <a:xfrm>
                <a:off x="8937959" y="2742940"/>
                <a:ext cx="4763" cy="9524"/>
              </a:xfrm>
              <a:custGeom>
                <a:avLst/>
                <a:gdLst>
                  <a:gd name="T0" fmla="*/ 1 w 3"/>
                  <a:gd name="T1" fmla="*/ 3 h 6"/>
                  <a:gd name="T2" fmla="*/ 0 w 3"/>
                  <a:gd name="T3" fmla="*/ 6 h 6"/>
                  <a:gd name="T4" fmla="*/ 1 w 3"/>
                  <a:gd name="T5" fmla="*/ 6 h 6"/>
                  <a:gd name="T6" fmla="*/ 3 w 3"/>
                  <a:gd name="T7" fmla="*/ 4 h 6"/>
                  <a:gd name="T8" fmla="*/ 3 w 3"/>
                  <a:gd name="T9" fmla="*/ 1 h 6"/>
                  <a:gd name="T10" fmla="*/ 2 w 3"/>
                  <a:gd name="T11" fmla="*/ 0 h 6"/>
                  <a:gd name="T12" fmla="*/ 1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3"/>
                    </a:moveTo>
                    <a:lnTo>
                      <a:pt x="0" y="6"/>
                    </a:lnTo>
                    <a:lnTo>
                      <a:pt x="1" y="6"/>
                    </a:lnTo>
                    <a:lnTo>
                      <a:pt x="3" y="4"/>
                    </a:lnTo>
                    <a:lnTo>
                      <a:pt x="3" y="1"/>
                    </a:lnTo>
                    <a:lnTo>
                      <a:pt x="2"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1" name="Freeform 1530">
                <a:extLst>
                  <a:ext uri="{FF2B5EF4-FFF2-40B4-BE49-F238E27FC236}">
                    <a16:creationId xmlns:a16="http://schemas.microsoft.com/office/drawing/2014/main" id="{6693DDC5-F49B-4992-85F1-ACBD80EBAEF2}"/>
                  </a:ext>
                </a:extLst>
              </p:cNvPr>
              <p:cNvSpPr>
                <a:spLocks/>
              </p:cNvSpPr>
              <p:nvPr/>
            </p:nvSpPr>
            <p:spPr bwMode="auto">
              <a:xfrm>
                <a:off x="8939547" y="2727067"/>
                <a:ext cx="6350" cy="6349"/>
              </a:xfrm>
              <a:custGeom>
                <a:avLst/>
                <a:gdLst>
                  <a:gd name="T0" fmla="*/ 4 w 4"/>
                  <a:gd name="T1" fmla="*/ 3 h 4"/>
                  <a:gd name="T2" fmla="*/ 3 w 4"/>
                  <a:gd name="T3" fmla="*/ 1 h 4"/>
                  <a:gd name="T4" fmla="*/ 2 w 4"/>
                  <a:gd name="T5" fmla="*/ 0 h 4"/>
                  <a:gd name="T6" fmla="*/ 0 w 4"/>
                  <a:gd name="T7" fmla="*/ 1 h 4"/>
                  <a:gd name="T8" fmla="*/ 1 w 4"/>
                  <a:gd name="T9" fmla="*/ 2 h 4"/>
                  <a:gd name="T10" fmla="*/ 3 w 4"/>
                  <a:gd name="T11" fmla="*/ 4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3" y="1"/>
                    </a:lnTo>
                    <a:lnTo>
                      <a:pt x="2" y="0"/>
                    </a:lnTo>
                    <a:lnTo>
                      <a:pt x="0" y="1"/>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2" name="Freeform 1531">
                <a:extLst>
                  <a:ext uri="{FF2B5EF4-FFF2-40B4-BE49-F238E27FC236}">
                    <a16:creationId xmlns:a16="http://schemas.microsoft.com/office/drawing/2014/main" id="{AC14E1CC-8B2F-46A5-85BE-3DBCD05802CF}"/>
                  </a:ext>
                </a:extLst>
              </p:cNvPr>
              <p:cNvSpPr>
                <a:spLocks/>
              </p:cNvSpPr>
              <p:nvPr/>
            </p:nvSpPr>
            <p:spPr bwMode="auto">
              <a:xfrm>
                <a:off x="8506143" y="2539759"/>
                <a:ext cx="3175" cy="7937"/>
              </a:xfrm>
              <a:custGeom>
                <a:avLst/>
                <a:gdLst>
                  <a:gd name="T0" fmla="*/ 0 w 2"/>
                  <a:gd name="T1" fmla="*/ 1 h 5"/>
                  <a:gd name="T2" fmla="*/ 0 w 2"/>
                  <a:gd name="T3" fmla="*/ 3 h 5"/>
                  <a:gd name="T4" fmla="*/ 1 w 2"/>
                  <a:gd name="T5" fmla="*/ 5 h 5"/>
                  <a:gd name="T6" fmla="*/ 2 w 2"/>
                  <a:gd name="T7" fmla="*/ 3 h 5"/>
                  <a:gd name="T8" fmla="*/ 2 w 2"/>
                  <a:gd name="T9" fmla="*/ 1 h 5"/>
                  <a:gd name="T10" fmla="*/ 1 w 2"/>
                  <a:gd name="T11" fmla="*/ 0 h 5"/>
                  <a:gd name="T12" fmla="*/ 0 w 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1"/>
                    </a:moveTo>
                    <a:lnTo>
                      <a:pt x="0" y="3"/>
                    </a:lnTo>
                    <a:lnTo>
                      <a:pt x="1" y="5"/>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3" name="Freeform 1532">
                <a:extLst>
                  <a:ext uri="{FF2B5EF4-FFF2-40B4-BE49-F238E27FC236}">
                    <a16:creationId xmlns:a16="http://schemas.microsoft.com/office/drawing/2014/main" id="{191A22E2-CB65-4870-A911-41C3D3DB12E3}"/>
                  </a:ext>
                </a:extLst>
              </p:cNvPr>
              <p:cNvSpPr>
                <a:spLocks/>
              </p:cNvSpPr>
              <p:nvPr/>
            </p:nvSpPr>
            <p:spPr bwMode="auto">
              <a:xfrm>
                <a:off x="6464542" y="1355596"/>
                <a:ext cx="6350" cy="14286"/>
              </a:xfrm>
              <a:custGeom>
                <a:avLst/>
                <a:gdLst>
                  <a:gd name="T0" fmla="*/ 1 w 4"/>
                  <a:gd name="T1" fmla="*/ 0 h 9"/>
                  <a:gd name="T2" fmla="*/ 0 w 4"/>
                  <a:gd name="T3" fmla="*/ 1 h 9"/>
                  <a:gd name="T4" fmla="*/ 0 w 4"/>
                  <a:gd name="T5" fmla="*/ 4 h 9"/>
                  <a:gd name="T6" fmla="*/ 3 w 4"/>
                  <a:gd name="T7" fmla="*/ 9 h 9"/>
                  <a:gd name="T8" fmla="*/ 3 w 4"/>
                  <a:gd name="T9" fmla="*/ 9 h 9"/>
                  <a:gd name="T10" fmla="*/ 4 w 4"/>
                  <a:gd name="T11" fmla="*/ 7 h 9"/>
                  <a:gd name="T12" fmla="*/ 3 w 4"/>
                  <a:gd name="T13" fmla="*/ 4 h 9"/>
                  <a:gd name="T14" fmla="*/ 1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1" y="0"/>
                    </a:moveTo>
                    <a:lnTo>
                      <a:pt x="0" y="1"/>
                    </a:lnTo>
                    <a:lnTo>
                      <a:pt x="0" y="4"/>
                    </a:lnTo>
                    <a:lnTo>
                      <a:pt x="3" y="9"/>
                    </a:lnTo>
                    <a:lnTo>
                      <a:pt x="3" y="9"/>
                    </a:lnTo>
                    <a:lnTo>
                      <a:pt x="4" y="7"/>
                    </a:lnTo>
                    <a:lnTo>
                      <a:pt x="3" y="4"/>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4" name="Freeform 1533">
                <a:extLst>
                  <a:ext uri="{FF2B5EF4-FFF2-40B4-BE49-F238E27FC236}">
                    <a16:creationId xmlns:a16="http://schemas.microsoft.com/office/drawing/2014/main" id="{54F72444-CADD-4F1B-BDB3-BEF5DECAE383}"/>
                  </a:ext>
                </a:extLst>
              </p:cNvPr>
              <p:cNvSpPr>
                <a:spLocks/>
              </p:cNvSpPr>
              <p:nvPr/>
            </p:nvSpPr>
            <p:spPr bwMode="auto">
              <a:xfrm>
                <a:off x="6980500" y="2193717"/>
                <a:ext cx="14289" cy="11112"/>
              </a:xfrm>
              <a:custGeom>
                <a:avLst/>
                <a:gdLst>
                  <a:gd name="T0" fmla="*/ 4 w 9"/>
                  <a:gd name="T1" fmla="*/ 1 h 7"/>
                  <a:gd name="T2" fmla="*/ 1 w 9"/>
                  <a:gd name="T3" fmla="*/ 0 h 7"/>
                  <a:gd name="T4" fmla="*/ 0 w 9"/>
                  <a:gd name="T5" fmla="*/ 0 h 7"/>
                  <a:gd name="T6" fmla="*/ 0 w 9"/>
                  <a:gd name="T7" fmla="*/ 2 h 7"/>
                  <a:gd name="T8" fmla="*/ 1 w 9"/>
                  <a:gd name="T9" fmla="*/ 3 h 7"/>
                  <a:gd name="T10" fmla="*/ 2 w 9"/>
                  <a:gd name="T11" fmla="*/ 4 h 7"/>
                  <a:gd name="T12" fmla="*/ 5 w 9"/>
                  <a:gd name="T13" fmla="*/ 7 h 7"/>
                  <a:gd name="T14" fmla="*/ 7 w 9"/>
                  <a:gd name="T15" fmla="*/ 6 h 7"/>
                  <a:gd name="T16" fmla="*/ 9 w 9"/>
                  <a:gd name="T17" fmla="*/ 4 h 7"/>
                  <a:gd name="T18" fmla="*/ 7 w 9"/>
                  <a:gd name="T19" fmla="*/ 1 h 7"/>
                  <a:gd name="T20" fmla="*/ 6 w 9"/>
                  <a:gd name="T21" fmla="*/ 0 h 7"/>
                  <a:gd name="T22" fmla="*/ 4 w 9"/>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4" y="1"/>
                    </a:moveTo>
                    <a:lnTo>
                      <a:pt x="1" y="0"/>
                    </a:lnTo>
                    <a:lnTo>
                      <a:pt x="0" y="0"/>
                    </a:lnTo>
                    <a:lnTo>
                      <a:pt x="0" y="2"/>
                    </a:lnTo>
                    <a:lnTo>
                      <a:pt x="1" y="3"/>
                    </a:lnTo>
                    <a:lnTo>
                      <a:pt x="2" y="4"/>
                    </a:lnTo>
                    <a:lnTo>
                      <a:pt x="5" y="7"/>
                    </a:lnTo>
                    <a:lnTo>
                      <a:pt x="7" y="6"/>
                    </a:lnTo>
                    <a:lnTo>
                      <a:pt x="9" y="4"/>
                    </a:lnTo>
                    <a:lnTo>
                      <a:pt x="7" y="1"/>
                    </a:lnTo>
                    <a:lnTo>
                      <a:pt x="6" y="0"/>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5" name="Freeform 1534">
                <a:extLst>
                  <a:ext uri="{FF2B5EF4-FFF2-40B4-BE49-F238E27FC236}">
                    <a16:creationId xmlns:a16="http://schemas.microsoft.com/office/drawing/2014/main" id="{EC8755F0-DAB4-4816-A767-24FEA6BAE738}"/>
                  </a:ext>
                </a:extLst>
              </p:cNvPr>
              <p:cNvSpPr>
                <a:spLocks/>
              </p:cNvSpPr>
              <p:nvPr/>
            </p:nvSpPr>
            <p:spPr bwMode="auto">
              <a:xfrm>
                <a:off x="7169419" y="1944504"/>
                <a:ext cx="3175" cy="9524"/>
              </a:xfrm>
              <a:custGeom>
                <a:avLst/>
                <a:gdLst>
                  <a:gd name="T0" fmla="*/ 2 w 2"/>
                  <a:gd name="T1" fmla="*/ 3 h 6"/>
                  <a:gd name="T2" fmla="*/ 1 w 2"/>
                  <a:gd name="T3" fmla="*/ 1 h 6"/>
                  <a:gd name="T4" fmla="*/ 0 w 2"/>
                  <a:gd name="T5" fmla="*/ 0 h 6"/>
                  <a:gd name="T6" fmla="*/ 0 w 2"/>
                  <a:gd name="T7" fmla="*/ 4 h 6"/>
                  <a:gd name="T8" fmla="*/ 1 w 2"/>
                  <a:gd name="T9" fmla="*/ 6 h 6"/>
                  <a:gd name="T10" fmla="*/ 2 w 2"/>
                  <a:gd name="T11" fmla="*/ 3 h 6"/>
                </a:gdLst>
                <a:ahLst/>
                <a:cxnLst>
                  <a:cxn ang="0">
                    <a:pos x="T0" y="T1"/>
                  </a:cxn>
                  <a:cxn ang="0">
                    <a:pos x="T2" y="T3"/>
                  </a:cxn>
                  <a:cxn ang="0">
                    <a:pos x="T4" y="T5"/>
                  </a:cxn>
                  <a:cxn ang="0">
                    <a:pos x="T6" y="T7"/>
                  </a:cxn>
                  <a:cxn ang="0">
                    <a:pos x="T8" y="T9"/>
                  </a:cxn>
                  <a:cxn ang="0">
                    <a:pos x="T10" y="T11"/>
                  </a:cxn>
                </a:cxnLst>
                <a:rect l="0" t="0" r="r" b="b"/>
                <a:pathLst>
                  <a:path w="2" h="6">
                    <a:moveTo>
                      <a:pt x="2" y="3"/>
                    </a:moveTo>
                    <a:lnTo>
                      <a:pt x="1" y="1"/>
                    </a:lnTo>
                    <a:lnTo>
                      <a:pt x="0" y="0"/>
                    </a:lnTo>
                    <a:lnTo>
                      <a:pt x="0" y="4"/>
                    </a:lnTo>
                    <a:lnTo>
                      <a:pt x="1" y="6"/>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6" name="Freeform 1535">
                <a:extLst>
                  <a:ext uri="{FF2B5EF4-FFF2-40B4-BE49-F238E27FC236}">
                    <a16:creationId xmlns:a16="http://schemas.microsoft.com/office/drawing/2014/main" id="{CABA5ED4-5ACB-4B58-BEC3-768ED500EB80}"/>
                  </a:ext>
                </a:extLst>
              </p:cNvPr>
              <p:cNvSpPr>
                <a:spLocks/>
              </p:cNvSpPr>
              <p:nvPr/>
            </p:nvSpPr>
            <p:spPr bwMode="auto">
              <a:xfrm>
                <a:off x="8690300" y="1463536"/>
                <a:ext cx="6350" cy="7937"/>
              </a:xfrm>
              <a:custGeom>
                <a:avLst/>
                <a:gdLst>
                  <a:gd name="T0" fmla="*/ 4 w 4"/>
                  <a:gd name="T1" fmla="*/ 0 h 5"/>
                  <a:gd name="T2" fmla="*/ 1 w 4"/>
                  <a:gd name="T3" fmla="*/ 1 h 5"/>
                  <a:gd name="T4" fmla="*/ 0 w 4"/>
                  <a:gd name="T5" fmla="*/ 2 h 5"/>
                  <a:gd name="T6" fmla="*/ 2 w 4"/>
                  <a:gd name="T7" fmla="*/ 5 h 5"/>
                  <a:gd name="T8" fmla="*/ 4 w 4"/>
                  <a:gd name="T9" fmla="*/ 2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1" y="1"/>
                    </a:lnTo>
                    <a:lnTo>
                      <a:pt x="0" y="2"/>
                    </a:lnTo>
                    <a:lnTo>
                      <a:pt x="2" y="5"/>
                    </a:lnTo>
                    <a:lnTo>
                      <a:pt x="4"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7" name="Freeform 1536">
                <a:extLst>
                  <a:ext uri="{FF2B5EF4-FFF2-40B4-BE49-F238E27FC236}">
                    <a16:creationId xmlns:a16="http://schemas.microsoft.com/office/drawing/2014/main" id="{EA1D9808-1689-4741-8A0A-23FFD17E926E}"/>
                  </a:ext>
                </a:extLst>
              </p:cNvPr>
              <p:cNvSpPr>
                <a:spLocks/>
              </p:cNvSpPr>
              <p:nvPr/>
            </p:nvSpPr>
            <p:spPr bwMode="auto">
              <a:xfrm>
                <a:off x="7153543" y="1917518"/>
                <a:ext cx="4763" cy="7937"/>
              </a:xfrm>
              <a:custGeom>
                <a:avLst/>
                <a:gdLst>
                  <a:gd name="T0" fmla="*/ 3 w 3"/>
                  <a:gd name="T1" fmla="*/ 5 h 5"/>
                  <a:gd name="T2" fmla="*/ 3 w 3"/>
                  <a:gd name="T3" fmla="*/ 2 h 5"/>
                  <a:gd name="T4" fmla="*/ 2 w 3"/>
                  <a:gd name="T5" fmla="*/ 0 h 5"/>
                  <a:gd name="T6" fmla="*/ 0 w 3"/>
                  <a:gd name="T7" fmla="*/ 1 h 5"/>
                  <a:gd name="T8" fmla="*/ 2 w 3"/>
                  <a:gd name="T9" fmla="*/ 4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lnTo>
                      <a:pt x="3" y="2"/>
                    </a:lnTo>
                    <a:lnTo>
                      <a:pt x="2"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8" name="Freeform 1537">
                <a:extLst>
                  <a:ext uri="{FF2B5EF4-FFF2-40B4-BE49-F238E27FC236}">
                    <a16:creationId xmlns:a16="http://schemas.microsoft.com/office/drawing/2014/main" id="{E84019DD-B91D-4012-9398-6710CF4F4101}"/>
                  </a:ext>
                </a:extLst>
              </p:cNvPr>
              <p:cNvSpPr>
                <a:spLocks/>
              </p:cNvSpPr>
              <p:nvPr/>
            </p:nvSpPr>
            <p:spPr bwMode="auto">
              <a:xfrm>
                <a:off x="7159893" y="1928630"/>
                <a:ext cx="6350" cy="25398"/>
              </a:xfrm>
              <a:custGeom>
                <a:avLst/>
                <a:gdLst>
                  <a:gd name="T0" fmla="*/ 2 w 4"/>
                  <a:gd name="T1" fmla="*/ 16 h 16"/>
                  <a:gd name="T2" fmla="*/ 4 w 4"/>
                  <a:gd name="T3" fmla="*/ 13 h 16"/>
                  <a:gd name="T4" fmla="*/ 3 w 4"/>
                  <a:gd name="T5" fmla="*/ 4 h 16"/>
                  <a:gd name="T6" fmla="*/ 2 w 4"/>
                  <a:gd name="T7" fmla="*/ 0 h 16"/>
                  <a:gd name="T8" fmla="*/ 0 w 4"/>
                  <a:gd name="T9" fmla="*/ 0 h 16"/>
                  <a:gd name="T10" fmla="*/ 1 w 4"/>
                  <a:gd name="T11" fmla="*/ 6 h 16"/>
                  <a:gd name="T12" fmla="*/ 2 w 4"/>
                  <a:gd name="T13" fmla="*/ 9 h 16"/>
                  <a:gd name="T14" fmla="*/ 2 w 4"/>
                  <a:gd name="T15" fmla="*/ 15 h 16"/>
                  <a:gd name="T16" fmla="*/ 2 w 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2" y="16"/>
                    </a:moveTo>
                    <a:lnTo>
                      <a:pt x="4" y="13"/>
                    </a:lnTo>
                    <a:lnTo>
                      <a:pt x="3" y="4"/>
                    </a:lnTo>
                    <a:lnTo>
                      <a:pt x="2" y="0"/>
                    </a:lnTo>
                    <a:lnTo>
                      <a:pt x="0" y="0"/>
                    </a:lnTo>
                    <a:lnTo>
                      <a:pt x="1" y="6"/>
                    </a:lnTo>
                    <a:lnTo>
                      <a:pt x="2" y="9"/>
                    </a:lnTo>
                    <a:lnTo>
                      <a:pt x="2" y="15"/>
                    </a:ln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9" name="Freeform 1538">
                <a:extLst>
                  <a:ext uri="{FF2B5EF4-FFF2-40B4-BE49-F238E27FC236}">
                    <a16:creationId xmlns:a16="http://schemas.microsoft.com/office/drawing/2014/main" id="{47D448B3-67D4-4C7C-A685-B96B118E90AF}"/>
                  </a:ext>
                </a:extLst>
              </p:cNvPr>
              <p:cNvSpPr>
                <a:spLocks/>
              </p:cNvSpPr>
              <p:nvPr/>
            </p:nvSpPr>
            <p:spPr bwMode="auto">
              <a:xfrm>
                <a:off x="7047177" y="1201624"/>
                <a:ext cx="120655" cy="114289"/>
              </a:xfrm>
              <a:custGeom>
                <a:avLst/>
                <a:gdLst>
                  <a:gd name="T0" fmla="*/ 8 w 76"/>
                  <a:gd name="T1" fmla="*/ 12 h 72"/>
                  <a:gd name="T2" fmla="*/ 4 w 76"/>
                  <a:gd name="T3" fmla="*/ 16 h 72"/>
                  <a:gd name="T4" fmla="*/ 0 w 76"/>
                  <a:gd name="T5" fmla="*/ 24 h 72"/>
                  <a:gd name="T6" fmla="*/ 4 w 76"/>
                  <a:gd name="T7" fmla="*/ 29 h 72"/>
                  <a:gd name="T8" fmla="*/ 7 w 76"/>
                  <a:gd name="T9" fmla="*/ 31 h 72"/>
                  <a:gd name="T10" fmla="*/ 3 w 76"/>
                  <a:gd name="T11" fmla="*/ 38 h 72"/>
                  <a:gd name="T12" fmla="*/ 4 w 76"/>
                  <a:gd name="T13" fmla="*/ 45 h 72"/>
                  <a:gd name="T14" fmla="*/ 0 w 76"/>
                  <a:gd name="T15" fmla="*/ 49 h 72"/>
                  <a:gd name="T16" fmla="*/ 4 w 76"/>
                  <a:gd name="T17" fmla="*/ 53 h 72"/>
                  <a:gd name="T18" fmla="*/ 4 w 76"/>
                  <a:gd name="T19" fmla="*/ 50 h 72"/>
                  <a:gd name="T20" fmla="*/ 7 w 76"/>
                  <a:gd name="T21" fmla="*/ 49 h 72"/>
                  <a:gd name="T22" fmla="*/ 12 w 76"/>
                  <a:gd name="T23" fmla="*/ 50 h 72"/>
                  <a:gd name="T24" fmla="*/ 16 w 76"/>
                  <a:gd name="T25" fmla="*/ 54 h 72"/>
                  <a:gd name="T26" fmla="*/ 20 w 76"/>
                  <a:gd name="T27" fmla="*/ 63 h 72"/>
                  <a:gd name="T28" fmla="*/ 26 w 76"/>
                  <a:gd name="T29" fmla="*/ 66 h 72"/>
                  <a:gd name="T30" fmla="*/ 32 w 76"/>
                  <a:gd name="T31" fmla="*/ 64 h 72"/>
                  <a:gd name="T32" fmla="*/ 38 w 76"/>
                  <a:gd name="T33" fmla="*/ 64 h 72"/>
                  <a:gd name="T34" fmla="*/ 49 w 76"/>
                  <a:gd name="T35" fmla="*/ 67 h 72"/>
                  <a:gd name="T36" fmla="*/ 53 w 76"/>
                  <a:gd name="T37" fmla="*/ 67 h 72"/>
                  <a:gd name="T38" fmla="*/ 58 w 76"/>
                  <a:gd name="T39" fmla="*/ 69 h 72"/>
                  <a:gd name="T40" fmla="*/ 63 w 76"/>
                  <a:gd name="T41" fmla="*/ 71 h 72"/>
                  <a:gd name="T42" fmla="*/ 69 w 76"/>
                  <a:gd name="T43" fmla="*/ 65 h 72"/>
                  <a:gd name="T44" fmla="*/ 76 w 76"/>
                  <a:gd name="T45" fmla="*/ 59 h 72"/>
                  <a:gd name="T46" fmla="*/ 73 w 76"/>
                  <a:gd name="T47" fmla="*/ 51 h 72"/>
                  <a:gd name="T48" fmla="*/ 68 w 76"/>
                  <a:gd name="T49" fmla="*/ 45 h 72"/>
                  <a:gd name="T50" fmla="*/ 61 w 76"/>
                  <a:gd name="T51" fmla="*/ 42 h 72"/>
                  <a:gd name="T52" fmla="*/ 62 w 76"/>
                  <a:gd name="T53" fmla="*/ 39 h 72"/>
                  <a:gd name="T54" fmla="*/ 66 w 76"/>
                  <a:gd name="T55" fmla="*/ 40 h 72"/>
                  <a:gd name="T56" fmla="*/ 63 w 76"/>
                  <a:gd name="T57" fmla="*/ 33 h 72"/>
                  <a:gd name="T58" fmla="*/ 59 w 76"/>
                  <a:gd name="T59" fmla="*/ 23 h 72"/>
                  <a:gd name="T60" fmla="*/ 56 w 76"/>
                  <a:gd name="T61" fmla="*/ 17 h 72"/>
                  <a:gd name="T62" fmla="*/ 55 w 76"/>
                  <a:gd name="T63" fmla="*/ 11 h 72"/>
                  <a:gd name="T64" fmla="*/ 45 w 76"/>
                  <a:gd name="T65" fmla="*/ 2 h 72"/>
                  <a:gd name="T66" fmla="*/ 35 w 76"/>
                  <a:gd name="T67" fmla="*/ 2 h 72"/>
                  <a:gd name="T68" fmla="*/ 35 w 76"/>
                  <a:gd name="T69" fmla="*/ 7 h 72"/>
                  <a:gd name="T70" fmla="*/ 38 w 76"/>
                  <a:gd name="T71" fmla="*/ 14 h 72"/>
                  <a:gd name="T72" fmla="*/ 37 w 76"/>
                  <a:gd name="T73" fmla="*/ 20 h 72"/>
                  <a:gd name="T74" fmla="*/ 35 w 76"/>
                  <a:gd name="T75" fmla="*/ 28 h 72"/>
                  <a:gd name="T76" fmla="*/ 33 w 76"/>
                  <a:gd name="T77" fmla="*/ 27 h 72"/>
                  <a:gd name="T78" fmla="*/ 35 w 76"/>
                  <a:gd name="T79" fmla="*/ 21 h 72"/>
                  <a:gd name="T80" fmla="*/ 35 w 76"/>
                  <a:gd name="T81" fmla="*/ 14 h 72"/>
                  <a:gd name="T82" fmla="*/ 29 w 76"/>
                  <a:gd name="T83" fmla="*/ 4 h 72"/>
                  <a:gd name="T84" fmla="*/ 20 w 76"/>
                  <a:gd name="T85" fmla="*/ 0 h 72"/>
                  <a:gd name="T86" fmla="*/ 18 w 76"/>
                  <a:gd name="T87" fmla="*/ 4 h 72"/>
                  <a:gd name="T88" fmla="*/ 10 w 76"/>
                  <a:gd name="T8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2">
                    <a:moveTo>
                      <a:pt x="10" y="10"/>
                    </a:moveTo>
                    <a:lnTo>
                      <a:pt x="8" y="12"/>
                    </a:lnTo>
                    <a:lnTo>
                      <a:pt x="8" y="15"/>
                    </a:lnTo>
                    <a:lnTo>
                      <a:pt x="4" y="16"/>
                    </a:lnTo>
                    <a:lnTo>
                      <a:pt x="2" y="19"/>
                    </a:lnTo>
                    <a:lnTo>
                      <a:pt x="0" y="24"/>
                    </a:lnTo>
                    <a:lnTo>
                      <a:pt x="1" y="27"/>
                    </a:lnTo>
                    <a:lnTo>
                      <a:pt x="4" y="29"/>
                    </a:lnTo>
                    <a:lnTo>
                      <a:pt x="6" y="29"/>
                    </a:lnTo>
                    <a:lnTo>
                      <a:pt x="7" y="31"/>
                    </a:lnTo>
                    <a:lnTo>
                      <a:pt x="4" y="35"/>
                    </a:lnTo>
                    <a:lnTo>
                      <a:pt x="3" y="38"/>
                    </a:lnTo>
                    <a:lnTo>
                      <a:pt x="4" y="43"/>
                    </a:lnTo>
                    <a:lnTo>
                      <a:pt x="4" y="45"/>
                    </a:lnTo>
                    <a:lnTo>
                      <a:pt x="0" y="48"/>
                    </a:lnTo>
                    <a:lnTo>
                      <a:pt x="0" y="49"/>
                    </a:lnTo>
                    <a:lnTo>
                      <a:pt x="3" y="52"/>
                    </a:lnTo>
                    <a:lnTo>
                      <a:pt x="4" y="53"/>
                    </a:lnTo>
                    <a:lnTo>
                      <a:pt x="5" y="52"/>
                    </a:lnTo>
                    <a:lnTo>
                      <a:pt x="4" y="50"/>
                    </a:lnTo>
                    <a:lnTo>
                      <a:pt x="5" y="48"/>
                    </a:lnTo>
                    <a:lnTo>
                      <a:pt x="7" y="49"/>
                    </a:lnTo>
                    <a:lnTo>
                      <a:pt x="10" y="52"/>
                    </a:lnTo>
                    <a:lnTo>
                      <a:pt x="12" y="50"/>
                    </a:lnTo>
                    <a:lnTo>
                      <a:pt x="14" y="51"/>
                    </a:lnTo>
                    <a:lnTo>
                      <a:pt x="16" y="54"/>
                    </a:lnTo>
                    <a:lnTo>
                      <a:pt x="18" y="60"/>
                    </a:lnTo>
                    <a:lnTo>
                      <a:pt x="20" y="63"/>
                    </a:lnTo>
                    <a:lnTo>
                      <a:pt x="23" y="63"/>
                    </a:lnTo>
                    <a:lnTo>
                      <a:pt x="26" y="66"/>
                    </a:lnTo>
                    <a:lnTo>
                      <a:pt x="29" y="66"/>
                    </a:lnTo>
                    <a:lnTo>
                      <a:pt x="32" y="64"/>
                    </a:lnTo>
                    <a:lnTo>
                      <a:pt x="36" y="63"/>
                    </a:lnTo>
                    <a:lnTo>
                      <a:pt x="38" y="64"/>
                    </a:lnTo>
                    <a:lnTo>
                      <a:pt x="42" y="67"/>
                    </a:lnTo>
                    <a:lnTo>
                      <a:pt x="49" y="67"/>
                    </a:lnTo>
                    <a:lnTo>
                      <a:pt x="51" y="66"/>
                    </a:lnTo>
                    <a:lnTo>
                      <a:pt x="53" y="67"/>
                    </a:lnTo>
                    <a:lnTo>
                      <a:pt x="56" y="67"/>
                    </a:lnTo>
                    <a:lnTo>
                      <a:pt x="58" y="69"/>
                    </a:lnTo>
                    <a:lnTo>
                      <a:pt x="61" y="72"/>
                    </a:lnTo>
                    <a:lnTo>
                      <a:pt x="63" y="71"/>
                    </a:lnTo>
                    <a:lnTo>
                      <a:pt x="66" y="69"/>
                    </a:lnTo>
                    <a:lnTo>
                      <a:pt x="69" y="65"/>
                    </a:lnTo>
                    <a:lnTo>
                      <a:pt x="73" y="64"/>
                    </a:lnTo>
                    <a:lnTo>
                      <a:pt x="76" y="59"/>
                    </a:lnTo>
                    <a:lnTo>
                      <a:pt x="76" y="56"/>
                    </a:lnTo>
                    <a:lnTo>
                      <a:pt x="73" y="51"/>
                    </a:lnTo>
                    <a:lnTo>
                      <a:pt x="71" y="50"/>
                    </a:lnTo>
                    <a:lnTo>
                      <a:pt x="68" y="45"/>
                    </a:lnTo>
                    <a:lnTo>
                      <a:pt x="64" y="45"/>
                    </a:lnTo>
                    <a:lnTo>
                      <a:pt x="61" y="42"/>
                    </a:lnTo>
                    <a:lnTo>
                      <a:pt x="60" y="39"/>
                    </a:lnTo>
                    <a:lnTo>
                      <a:pt x="62" y="39"/>
                    </a:lnTo>
                    <a:lnTo>
                      <a:pt x="64" y="40"/>
                    </a:lnTo>
                    <a:lnTo>
                      <a:pt x="66" y="40"/>
                    </a:lnTo>
                    <a:lnTo>
                      <a:pt x="66" y="38"/>
                    </a:lnTo>
                    <a:lnTo>
                      <a:pt x="63" y="33"/>
                    </a:lnTo>
                    <a:lnTo>
                      <a:pt x="59" y="28"/>
                    </a:lnTo>
                    <a:lnTo>
                      <a:pt x="59" y="23"/>
                    </a:lnTo>
                    <a:lnTo>
                      <a:pt x="59" y="18"/>
                    </a:lnTo>
                    <a:lnTo>
                      <a:pt x="56" y="17"/>
                    </a:lnTo>
                    <a:lnTo>
                      <a:pt x="56" y="13"/>
                    </a:lnTo>
                    <a:lnTo>
                      <a:pt x="55" y="11"/>
                    </a:lnTo>
                    <a:lnTo>
                      <a:pt x="53" y="11"/>
                    </a:lnTo>
                    <a:lnTo>
                      <a:pt x="45" y="2"/>
                    </a:lnTo>
                    <a:lnTo>
                      <a:pt x="39" y="1"/>
                    </a:lnTo>
                    <a:lnTo>
                      <a:pt x="35" y="2"/>
                    </a:lnTo>
                    <a:lnTo>
                      <a:pt x="34" y="4"/>
                    </a:lnTo>
                    <a:lnTo>
                      <a:pt x="35" y="7"/>
                    </a:lnTo>
                    <a:lnTo>
                      <a:pt x="38" y="12"/>
                    </a:lnTo>
                    <a:lnTo>
                      <a:pt x="38" y="14"/>
                    </a:lnTo>
                    <a:lnTo>
                      <a:pt x="37" y="17"/>
                    </a:lnTo>
                    <a:lnTo>
                      <a:pt x="37" y="20"/>
                    </a:lnTo>
                    <a:lnTo>
                      <a:pt x="37" y="24"/>
                    </a:lnTo>
                    <a:lnTo>
                      <a:pt x="35" y="28"/>
                    </a:lnTo>
                    <a:lnTo>
                      <a:pt x="33" y="30"/>
                    </a:lnTo>
                    <a:lnTo>
                      <a:pt x="33" y="27"/>
                    </a:lnTo>
                    <a:lnTo>
                      <a:pt x="35" y="25"/>
                    </a:lnTo>
                    <a:lnTo>
                      <a:pt x="35" y="21"/>
                    </a:lnTo>
                    <a:lnTo>
                      <a:pt x="34" y="20"/>
                    </a:lnTo>
                    <a:lnTo>
                      <a:pt x="35" y="14"/>
                    </a:lnTo>
                    <a:lnTo>
                      <a:pt x="34" y="11"/>
                    </a:lnTo>
                    <a:lnTo>
                      <a:pt x="29" y="4"/>
                    </a:lnTo>
                    <a:lnTo>
                      <a:pt x="25" y="1"/>
                    </a:lnTo>
                    <a:lnTo>
                      <a:pt x="20" y="0"/>
                    </a:lnTo>
                    <a:lnTo>
                      <a:pt x="19" y="1"/>
                    </a:lnTo>
                    <a:lnTo>
                      <a:pt x="18" y="4"/>
                    </a:lnTo>
                    <a:lnTo>
                      <a:pt x="14" y="8"/>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0" name="Freeform 1539">
                <a:extLst>
                  <a:ext uri="{FF2B5EF4-FFF2-40B4-BE49-F238E27FC236}">
                    <a16:creationId xmlns:a16="http://schemas.microsoft.com/office/drawing/2014/main" id="{5102673B-671E-4924-B55D-FF12363322CF}"/>
                  </a:ext>
                </a:extLst>
              </p:cNvPr>
              <p:cNvSpPr>
                <a:spLocks/>
              </p:cNvSpPr>
              <p:nvPr/>
            </p:nvSpPr>
            <p:spPr bwMode="auto">
              <a:xfrm>
                <a:off x="7129730" y="1714337"/>
                <a:ext cx="4763" cy="7937"/>
              </a:xfrm>
              <a:custGeom>
                <a:avLst/>
                <a:gdLst>
                  <a:gd name="T0" fmla="*/ 3 w 3"/>
                  <a:gd name="T1" fmla="*/ 4 h 5"/>
                  <a:gd name="T2" fmla="*/ 1 w 3"/>
                  <a:gd name="T3" fmla="*/ 2 h 5"/>
                  <a:gd name="T4" fmla="*/ 0 w 3"/>
                  <a:gd name="T5" fmla="*/ 0 h 5"/>
                  <a:gd name="T6" fmla="*/ 0 w 3"/>
                  <a:gd name="T7" fmla="*/ 5 h 5"/>
                  <a:gd name="T8" fmla="*/ 2 w 3"/>
                  <a:gd name="T9" fmla="*/ 5 h 5"/>
                  <a:gd name="T10" fmla="*/ 3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3" y="4"/>
                    </a:moveTo>
                    <a:lnTo>
                      <a:pt x="1" y="2"/>
                    </a:lnTo>
                    <a:lnTo>
                      <a:pt x="0" y="0"/>
                    </a:lnTo>
                    <a:lnTo>
                      <a:pt x="0" y="5"/>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1" name="Freeform 1540">
                <a:extLst>
                  <a:ext uri="{FF2B5EF4-FFF2-40B4-BE49-F238E27FC236}">
                    <a16:creationId xmlns:a16="http://schemas.microsoft.com/office/drawing/2014/main" id="{EA3DC64C-4A4C-4306-A2FF-22331D5E7D9B}"/>
                  </a:ext>
                </a:extLst>
              </p:cNvPr>
              <p:cNvSpPr>
                <a:spLocks/>
              </p:cNvSpPr>
              <p:nvPr/>
            </p:nvSpPr>
            <p:spPr bwMode="auto">
              <a:xfrm>
                <a:off x="6996374" y="1241307"/>
                <a:ext cx="46040" cy="38097"/>
              </a:xfrm>
              <a:custGeom>
                <a:avLst/>
                <a:gdLst>
                  <a:gd name="T0" fmla="*/ 15 w 29"/>
                  <a:gd name="T1" fmla="*/ 17 h 24"/>
                  <a:gd name="T2" fmla="*/ 19 w 29"/>
                  <a:gd name="T3" fmla="*/ 17 h 24"/>
                  <a:gd name="T4" fmla="*/ 22 w 29"/>
                  <a:gd name="T5" fmla="*/ 18 h 24"/>
                  <a:gd name="T6" fmla="*/ 20 w 29"/>
                  <a:gd name="T7" fmla="*/ 19 h 24"/>
                  <a:gd name="T8" fmla="*/ 16 w 29"/>
                  <a:gd name="T9" fmla="*/ 20 h 24"/>
                  <a:gd name="T10" fmla="*/ 13 w 29"/>
                  <a:gd name="T11" fmla="*/ 20 h 24"/>
                  <a:gd name="T12" fmla="*/ 13 w 29"/>
                  <a:gd name="T13" fmla="*/ 22 h 24"/>
                  <a:gd name="T14" fmla="*/ 15 w 29"/>
                  <a:gd name="T15" fmla="*/ 24 h 24"/>
                  <a:gd name="T16" fmla="*/ 18 w 29"/>
                  <a:gd name="T17" fmla="*/ 24 h 24"/>
                  <a:gd name="T18" fmla="*/ 22 w 29"/>
                  <a:gd name="T19" fmla="*/ 21 h 24"/>
                  <a:gd name="T20" fmla="*/ 25 w 29"/>
                  <a:gd name="T21" fmla="*/ 18 h 24"/>
                  <a:gd name="T22" fmla="*/ 26 w 29"/>
                  <a:gd name="T23" fmla="*/ 17 h 24"/>
                  <a:gd name="T24" fmla="*/ 28 w 29"/>
                  <a:gd name="T25" fmla="*/ 12 h 24"/>
                  <a:gd name="T26" fmla="*/ 29 w 29"/>
                  <a:gd name="T27" fmla="*/ 7 h 24"/>
                  <a:gd name="T28" fmla="*/ 29 w 29"/>
                  <a:gd name="T29" fmla="*/ 5 h 24"/>
                  <a:gd name="T30" fmla="*/ 23 w 29"/>
                  <a:gd name="T31" fmla="*/ 1 h 24"/>
                  <a:gd name="T32" fmla="*/ 18 w 29"/>
                  <a:gd name="T33" fmla="*/ 0 h 24"/>
                  <a:gd name="T34" fmla="*/ 14 w 29"/>
                  <a:gd name="T35" fmla="*/ 1 h 24"/>
                  <a:gd name="T36" fmla="*/ 11 w 29"/>
                  <a:gd name="T37" fmla="*/ 3 h 24"/>
                  <a:gd name="T38" fmla="*/ 8 w 29"/>
                  <a:gd name="T39" fmla="*/ 1 h 24"/>
                  <a:gd name="T40" fmla="*/ 7 w 29"/>
                  <a:gd name="T41" fmla="*/ 1 h 24"/>
                  <a:gd name="T42" fmla="*/ 4 w 29"/>
                  <a:gd name="T43" fmla="*/ 3 h 24"/>
                  <a:gd name="T44" fmla="*/ 1 w 29"/>
                  <a:gd name="T45" fmla="*/ 3 h 24"/>
                  <a:gd name="T46" fmla="*/ 0 w 29"/>
                  <a:gd name="T47" fmla="*/ 5 h 24"/>
                  <a:gd name="T48" fmla="*/ 1 w 29"/>
                  <a:gd name="T49" fmla="*/ 7 h 24"/>
                  <a:gd name="T50" fmla="*/ 4 w 29"/>
                  <a:gd name="T51" fmla="*/ 8 h 24"/>
                  <a:gd name="T52" fmla="*/ 6 w 29"/>
                  <a:gd name="T53" fmla="*/ 10 h 24"/>
                  <a:gd name="T54" fmla="*/ 9 w 29"/>
                  <a:gd name="T55" fmla="*/ 13 h 24"/>
                  <a:gd name="T56" fmla="*/ 11 w 29"/>
                  <a:gd name="T57" fmla="*/ 16 h 24"/>
                  <a:gd name="T58" fmla="*/ 15 w 29"/>
                  <a:gd name="T5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24">
                    <a:moveTo>
                      <a:pt x="15" y="17"/>
                    </a:moveTo>
                    <a:lnTo>
                      <a:pt x="19" y="17"/>
                    </a:lnTo>
                    <a:lnTo>
                      <a:pt x="22" y="18"/>
                    </a:lnTo>
                    <a:lnTo>
                      <a:pt x="20" y="19"/>
                    </a:lnTo>
                    <a:lnTo>
                      <a:pt x="16" y="20"/>
                    </a:lnTo>
                    <a:lnTo>
                      <a:pt x="13" y="20"/>
                    </a:lnTo>
                    <a:lnTo>
                      <a:pt x="13" y="22"/>
                    </a:lnTo>
                    <a:lnTo>
                      <a:pt x="15" y="24"/>
                    </a:lnTo>
                    <a:lnTo>
                      <a:pt x="18" y="24"/>
                    </a:lnTo>
                    <a:lnTo>
                      <a:pt x="22" y="21"/>
                    </a:lnTo>
                    <a:lnTo>
                      <a:pt x="25" y="18"/>
                    </a:lnTo>
                    <a:lnTo>
                      <a:pt x="26" y="17"/>
                    </a:lnTo>
                    <a:lnTo>
                      <a:pt x="28" y="12"/>
                    </a:lnTo>
                    <a:lnTo>
                      <a:pt x="29" y="7"/>
                    </a:lnTo>
                    <a:lnTo>
                      <a:pt x="29" y="5"/>
                    </a:lnTo>
                    <a:lnTo>
                      <a:pt x="23" y="1"/>
                    </a:lnTo>
                    <a:lnTo>
                      <a:pt x="18" y="0"/>
                    </a:lnTo>
                    <a:lnTo>
                      <a:pt x="14" y="1"/>
                    </a:lnTo>
                    <a:lnTo>
                      <a:pt x="11" y="3"/>
                    </a:lnTo>
                    <a:lnTo>
                      <a:pt x="8" y="1"/>
                    </a:lnTo>
                    <a:lnTo>
                      <a:pt x="7" y="1"/>
                    </a:lnTo>
                    <a:lnTo>
                      <a:pt x="4" y="3"/>
                    </a:lnTo>
                    <a:lnTo>
                      <a:pt x="1" y="3"/>
                    </a:lnTo>
                    <a:lnTo>
                      <a:pt x="0" y="5"/>
                    </a:lnTo>
                    <a:lnTo>
                      <a:pt x="1" y="7"/>
                    </a:lnTo>
                    <a:lnTo>
                      <a:pt x="4" y="8"/>
                    </a:lnTo>
                    <a:lnTo>
                      <a:pt x="6" y="10"/>
                    </a:lnTo>
                    <a:lnTo>
                      <a:pt x="9" y="13"/>
                    </a:lnTo>
                    <a:lnTo>
                      <a:pt x="11" y="16"/>
                    </a:lnTo>
                    <a:lnTo>
                      <a:pt x="1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2" name="Freeform 1541">
                <a:extLst>
                  <a:ext uri="{FF2B5EF4-FFF2-40B4-BE49-F238E27FC236}">
                    <a16:creationId xmlns:a16="http://schemas.microsoft.com/office/drawing/2014/main" id="{E7564BDA-1860-4634-A237-D6213FD3F81C}"/>
                  </a:ext>
                </a:extLst>
              </p:cNvPr>
              <p:cNvSpPr>
                <a:spLocks/>
              </p:cNvSpPr>
              <p:nvPr/>
            </p:nvSpPr>
            <p:spPr bwMode="auto">
              <a:xfrm>
                <a:off x="8647436" y="1457187"/>
                <a:ext cx="30164" cy="28573"/>
              </a:xfrm>
              <a:custGeom>
                <a:avLst/>
                <a:gdLst>
                  <a:gd name="T0" fmla="*/ 2 w 19"/>
                  <a:gd name="T1" fmla="*/ 12 h 18"/>
                  <a:gd name="T2" fmla="*/ 4 w 19"/>
                  <a:gd name="T3" fmla="*/ 12 h 18"/>
                  <a:gd name="T4" fmla="*/ 7 w 19"/>
                  <a:gd name="T5" fmla="*/ 13 h 18"/>
                  <a:gd name="T6" fmla="*/ 11 w 19"/>
                  <a:gd name="T7" fmla="*/ 16 h 18"/>
                  <a:gd name="T8" fmla="*/ 14 w 19"/>
                  <a:gd name="T9" fmla="*/ 18 h 18"/>
                  <a:gd name="T10" fmla="*/ 17 w 19"/>
                  <a:gd name="T11" fmla="*/ 17 h 18"/>
                  <a:gd name="T12" fmla="*/ 19 w 19"/>
                  <a:gd name="T13" fmla="*/ 14 h 18"/>
                  <a:gd name="T14" fmla="*/ 18 w 19"/>
                  <a:gd name="T15" fmla="*/ 10 h 18"/>
                  <a:gd name="T16" fmla="*/ 17 w 19"/>
                  <a:gd name="T17" fmla="*/ 7 h 18"/>
                  <a:gd name="T18" fmla="*/ 17 w 19"/>
                  <a:gd name="T19" fmla="*/ 6 h 18"/>
                  <a:gd name="T20" fmla="*/ 16 w 19"/>
                  <a:gd name="T21" fmla="*/ 2 h 18"/>
                  <a:gd name="T22" fmla="*/ 14 w 19"/>
                  <a:gd name="T23" fmla="*/ 0 h 18"/>
                  <a:gd name="T24" fmla="*/ 13 w 19"/>
                  <a:gd name="T25" fmla="*/ 2 h 18"/>
                  <a:gd name="T26" fmla="*/ 10 w 19"/>
                  <a:gd name="T27" fmla="*/ 2 h 18"/>
                  <a:gd name="T28" fmla="*/ 7 w 19"/>
                  <a:gd name="T29" fmla="*/ 0 h 18"/>
                  <a:gd name="T30" fmla="*/ 5 w 19"/>
                  <a:gd name="T31" fmla="*/ 0 h 18"/>
                  <a:gd name="T32" fmla="*/ 4 w 19"/>
                  <a:gd name="T33" fmla="*/ 2 h 18"/>
                  <a:gd name="T34" fmla="*/ 3 w 19"/>
                  <a:gd name="T35" fmla="*/ 2 h 18"/>
                  <a:gd name="T36" fmla="*/ 3 w 19"/>
                  <a:gd name="T37" fmla="*/ 3 h 18"/>
                  <a:gd name="T38" fmla="*/ 1 w 19"/>
                  <a:gd name="T39" fmla="*/ 3 h 18"/>
                  <a:gd name="T40" fmla="*/ 0 w 19"/>
                  <a:gd name="T41" fmla="*/ 6 h 18"/>
                  <a:gd name="T42" fmla="*/ 0 w 19"/>
                  <a:gd name="T43" fmla="*/ 12 h 18"/>
                  <a:gd name="T44" fmla="*/ 2 w 19"/>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8">
                    <a:moveTo>
                      <a:pt x="2" y="12"/>
                    </a:moveTo>
                    <a:lnTo>
                      <a:pt x="4" y="12"/>
                    </a:lnTo>
                    <a:lnTo>
                      <a:pt x="7" y="13"/>
                    </a:lnTo>
                    <a:lnTo>
                      <a:pt x="11" y="16"/>
                    </a:lnTo>
                    <a:lnTo>
                      <a:pt x="14" y="18"/>
                    </a:lnTo>
                    <a:lnTo>
                      <a:pt x="17" y="17"/>
                    </a:lnTo>
                    <a:lnTo>
                      <a:pt x="19" y="14"/>
                    </a:lnTo>
                    <a:lnTo>
                      <a:pt x="18" y="10"/>
                    </a:lnTo>
                    <a:lnTo>
                      <a:pt x="17" y="7"/>
                    </a:lnTo>
                    <a:lnTo>
                      <a:pt x="17" y="6"/>
                    </a:lnTo>
                    <a:lnTo>
                      <a:pt x="16" y="2"/>
                    </a:lnTo>
                    <a:lnTo>
                      <a:pt x="14" y="0"/>
                    </a:lnTo>
                    <a:lnTo>
                      <a:pt x="13" y="2"/>
                    </a:lnTo>
                    <a:lnTo>
                      <a:pt x="10" y="2"/>
                    </a:lnTo>
                    <a:lnTo>
                      <a:pt x="7" y="0"/>
                    </a:lnTo>
                    <a:lnTo>
                      <a:pt x="5" y="0"/>
                    </a:lnTo>
                    <a:lnTo>
                      <a:pt x="4" y="2"/>
                    </a:lnTo>
                    <a:lnTo>
                      <a:pt x="3" y="2"/>
                    </a:lnTo>
                    <a:lnTo>
                      <a:pt x="3" y="3"/>
                    </a:lnTo>
                    <a:lnTo>
                      <a:pt x="1" y="3"/>
                    </a:lnTo>
                    <a:lnTo>
                      <a:pt x="0" y="6"/>
                    </a:lnTo>
                    <a:lnTo>
                      <a:pt x="0" y="12"/>
                    </a:lnTo>
                    <a:lnTo>
                      <a:pt x="2"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3" name="Freeform 1542">
                <a:extLst>
                  <a:ext uri="{FF2B5EF4-FFF2-40B4-BE49-F238E27FC236}">
                    <a16:creationId xmlns:a16="http://schemas.microsoft.com/office/drawing/2014/main" id="{76CC8511-BDFE-4DD1-8C83-07C3CD815240}"/>
                  </a:ext>
                </a:extLst>
              </p:cNvPr>
              <p:cNvSpPr>
                <a:spLocks/>
              </p:cNvSpPr>
              <p:nvPr/>
            </p:nvSpPr>
            <p:spPr bwMode="auto">
              <a:xfrm>
                <a:off x="7988599" y="1120668"/>
                <a:ext cx="11114" cy="19048"/>
              </a:xfrm>
              <a:custGeom>
                <a:avLst/>
                <a:gdLst>
                  <a:gd name="T0" fmla="*/ 6 w 7"/>
                  <a:gd name="T1" fmla="*/ 8 h 12"/>
                  <a:gd name="T2" fmla="*/ 7 w 7"/>
                  <a:gd name="T3" fmla="*/ 6 h 12"/>
                  <a:gd name="T4" fmla="*/ 6 w 7"/>
                  <a:gd name="T5" fmla="*/ 5 h 12"/>
                  <a:gd name="T6" fmla="*/ 6 w 7"/>
                  <a:gd name="T7" fmla="*/ 2 h 12"/>
                  <a:gd name="T8" fmla="*/ 6 w 7"/>
                  <a:gd name="T9" fmla="*/ 0 h 12"/>
                  <a:gd name="T10" fmla="*/ 2 w 7"/>
                  <a:gd name="T11" fmla="*/ 5 h 12"/>
                  <a:gd name="T12" fmla="*/ 0 w 7"/>
                  <a:gd name="T13" fmla="*/ 12 h 12"/>
                  <a:gd name="T14" fmla="*/ 3 w 7"/>
                  <a:gd name="T15" fmla="*/ 10 h 12"/>
                  <a:gd name="T16" fmla="*/ 6 w 7"/>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6" y="8"/>
                    </a:moveTo>
                    <a:lnTo>
                      <a:pt x="7" y="6"/>
                    </a:lnTo>
                    <a:lnTo>
                      <a:pt x="6" y="5"/>
                    </a:lnTo>
                    <a:lnTo>
                      <a:pt x="6" y="2"/>
                    </a:lnTo>
                    <a:lnTo>
                      <a:pt x="6" y="0"/>
                    </a:lnTo>
                    <a:lnTo>
                      <a:pt x="2" y="5"/>
                    </a:lnTo>
                    <a:lnTo>
                      <a:pt x="0" y="12"/>
                    </a:lnTo>
                    <a:lnTo>
                      <a:pt x="3" y="10"/>
                    </a:lnTo>
                    <a:lnTo>
                      <a:pt x="6"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4" name="Freeform 1543">
                <a:extLst>
                  <a:ext uri="{FF2B5EF4-FFF2-40B4-BE49-F238E27FC236}">
                    <a16:creationId xmlns:a16="http://schemas.microsoft.com/office/drawing/2014/main" id="{E52C3FB8-0917-4B6B-82DB-A3F4E01F4E1A}"/>
                  </a:ext>
                </a:extLst>
              </p:cNvPr>
              <p:cNvSpPr>
                <a:spLocks/>
              </p:cNvSpPr>
              <p:nvPr/>
            </p:nvSpPr>
            <p:spPr bwMode="auto">
              <a:xfrm>
                <a:off x="7861595" y="1223847"/>
                <a:ext cx="146055" cy="133338"/>
              </a:xfrm>
              <a:custGeom>
                <a:avLst/>
                <a:gdLst>
                  <a:gd name="T0" fmla="*/ 7 w 92"/>
                  <a:gd name="T1" fmla="*/ 38 h 84"/>
                  <a:gd name="T2" fmla="*/ 4 w 92"/>
                  <a:gd name="T3" fmla="*/ 40 h 84"/>
                  <a:gd name="T4" fmla="*/ 7 w 92"/>
                  <a:gd name="T5" fmla="*/ 44 h 84"/>
                  <a:gd name="T6" fmla="*/ 8 w 92"/>
                  <a:gd name="T7" fmla="*/ 49 h 84"/>
                  <a:gd name="T8" fmla="*/ 13 w 92"/>
                  <a:gd name="T9" fmla="*/ 52 h 84"/>
                  <a:gd name="T10" fmla="*/ 13 w 92"/>
                  <a:gd name="T11" fmla="*/ 56 h 84"/>
                  <a:gd name="T12" fmla="*/ 16 w 92"/>
                  <a:gd name="T13" fmla="*/ 56 h 84"/>
                  <a:gd name="T14" fmla="*/ 19 w 92"/>
                  <a:gd name="T15" fmla="*/ 59 h 84"/>
                  <a:gd name="T16" fmla="*/ 17 w 92"/>
                  <a:gd name="T17" fmla="*/ 59 h 84"/>
                  <a:gd name="T18" fmla="*/ 13 w 92"/>
                  <a:gd name="T19" fmla="*/ 62 h 84"/>
                  <a:gd name="T20" fmla="*/ 23 w 92"/>
                  <a:gd name="T21" fmla="*/ 71 h 84"/>
                  <a:gd name="T22" fmla="*/ 31 w 92"/>
                  <a:gd name="T23" fmla="*/ 73 h 84"/>
                  <a:gd name="T24" fmla="*/ 37 w 92"/>
                  <a:gd name="T25" fmla="*/ 77 h 84"/>
                  <a:gd name="T26" fmla="*/ 40 w 92"/>
                  <a:gd name="T27" fmla="*/ 83 h 84"/>
                  <a:gd name="T28" fmla="*/ 48 w 92"/>
                  <a:gd name="T29" fmla="*/ 82 h 84"/>
                  <a:gd name="T30" fmla="*/ 55 w 92"/>
                  <a:gd name="T31" fmla="*/ 84 h 84"/>
                  <a:gd name="T32" fmla="*/ 58 w 92"/>
                  <a:gd name="T33" fmla="*/ 80 h 84"/>
                  <a:gd name="T34" fmla="*/ 57 w 92"/>
                  <a:gd name="T35" fmla="*/ 73 h 84"/>
                  <a:gd name="T36" fmla="*/ 55 w 92"/>
                  <a:gd name="T37" fmla="*/ 71 h 84"/>
                  <a:gd name="T38" fmla="*/ 53 w 92"/>
                  <a:gd name="T39" fmla="*/ 67 h 84"/>
                  <a:gd name="T40" fmla="*/ 55 w 92"/>
                  <a:gd name="T41" fmla="*/ 66 h 84"/>
                  <a:gd name="T42" fmla="*/ 59 w 92"/>
                  <a:gd name="T43" fmla="*/ 69 h 84"/>
                  <a:gd name="T44" fmla="*/ 60 w 92"/>
                  <a:gd name="T45" fmla="*/ 73 h 84"/>
                  <a:gd name="T46" fmla="*/ 65 w 92"/>
                  <a:gd name="T47" fmla="*/ 69 h 84"/>
                  <a:gd name="T48" fmla="*/ 72 w 92"/>
                  <a:gd name="T49" fmla="*/ 56 h 84"/>
                  <a:gd name="T50" fmla="*/ 78 w 92"/>
                  <a:gd name="T51" fmla="*/ 53 h 84"/>
                  <a:gd name="T52" fmla="*/ 79 w 92"/>
                  <a:gd name="T53" fmla="*/ 57 h 84"/>
                  <a:gd name="T54" fmla="*/ 83 w 92"/>
                  <a:gd name="T55" fmla="*/ 59 h 84"/>
                  <a:gd name="T56" fmla="*/ 86 w 92"/>
                  <a:gd name="T57" fmla="*/ 54 h 84"/>
                  <a:gd name="T58" fmla="*/ 92 w 92"/>
                  <a:gd name="T59" fmla="*/ 49 h 84"/>
                  <a:gd name="T60" fmla="*/ 87 w 92"/>
                  <a:gd name="T61" fmla="*/ 48 h 84"/>
                  <a:gd name="T62" fmla="*/ 79 w 92"/>
                  <a:gd name="T63" fmla="*/ 47 h 84"/>
                  <a:gd name="T64" fmla="*/ 72 w 92"/>
                  <a:gd name="T65" fmla="*/ 43 h 84"/>
                  <a:gd name="T66" fmla="*/ 69 w 92"/>
                  <a:gd name="T67" fmla="*/ 42 h 84"/>
                  <a:gd name="T68" fmla="*/ 62 w 92"/>
                  <a:gd name="T69" fmla="*/ 35 h 84"/>
                  <a:gd name="T70" fmla="*/ 61 w 92"/>
                  <a:gd name="T71" fmla="*/ 26 h 84"/>
                  <a:gd name="T72" fmla="*/ 58 w 92"/>
                  <a:gd name="T73" fmla="*/ 20 h 84"/>
                  <a:gd name="T74" fmla="*/ 55 w 92"/>
                  <a:gd name="T75" fmla="*/ 16 h 84"/>
                  <a:gd name="T76" fmla="*/ 55 w 92"/>
                  <a:gd name="T77" fmla="*/ 13 h 84"/>
                  <a:gd name="T78" fmla="*/ 57 w 92"/>
                  <a:gd name="T79" fmla="*/ 11 h 84"/>
                  <a:gd name="T80" fmla="*/ 56 w 92"/>
                  <a:gd name="T81" fmla="*/ 7 h 84"/>
                  <a:gd name="T82" fmla="*/ 48 w 92"/>
                  <a:gd name="T83" fmla="*/ 5 h 84"/>
                  <a:gd name="T84" fmla="*/ 42 w 92"/>
                  <a:gd name="T85" fmla="*/ 2 h 84"/>
                  <a:gd name="T86" fmla="*/ 36 w 92"/>
                  <a:gd name="T87" fmla="*/ 0 h 84"/>
                  <a:gd name="T88" fmla="*/ 40 w 92"/>
                  <a:gd name="T89" fmla="*/ 6 h 84"/>
                  <a:gd name="T90" fmla="*/ 43 w 92"/>
                  <a:gd name="T91" fmla="*/ 8 h 84"/>
                  <a:gd name="T92" fmla="*/ 39 w 92"/>
                  <a:gd name="T93" fmla="*/ 7 h 84"/>
                  <a:gd name="T94" fmla="*/ 35 w 92"/>
                  <a:gd name="T95" fmla="*/ 11 h 84"/>
                  <a:gd name="T96" fmla="*/ 38 w 92"/>
                  <a:gd name="T97" fmla="*/ 18 h 84"/>
                  <a:gd name="T98" fmla="*/ 43 w 92"/>
                  <a:gd name="T99" fmla="*/ 28 h 84"/>
                  <a:gd name="T100" fmla="*/ 42 w 92"/>
                  <a:gd name="T101" fmla="*/ 31 h 84"/>
                  <a:gd name="T102" fmla="*/ 36 w 92"/>
                  <a:gd name="T103" fmla="*/ 28 h 84"/>
                  <a:gd name="T104" fmla="*/ 32 w 92"/>
                  <a:gd name="T105" fmla="*/ 21 h 84"/>
                  <a:gd name="T106" fmla="*/ 28 w 92"/>
                  <a:gd name="T107" fmla="*/ 24 h 84"/>
                  <a:gd name="T108" fmla="*/ 24 w 92"/>
                  <a:gd name="T109" fmla="*/ 21 h 84"/>
                  <a:gd name="T110" fmla="*/ 23 w 92"/>
                  <a:gd name="T111" fmla="*/ 15 h 84"/>
                  <a:gd name="T112" fmla="*/ 17 w 92"/>
                  <a:gd name="T113" fmla="*/ 11 h 84"/>
                  <a:gd name="T114" fmla="*/ 12 w 92"/>
                  <a:gd name="T115" fmla="*/ 10 h 84"/>
                  <a:gd name="T116" fmla="*/ 7 w 92"/>
                  <a:gd name="T117" fmla="*/ 8 h 84"/>
                  <a:gd name="T118" fmla="*/ 5 w 92"/>
                  <a:gd name="T119" fmla="*/ 15 h 84"/>
                  <a:gd name="T120" fmla="*/ 5 w 92"/>
                  <a:gd name="T121" fmla="*/ 21 h 84"/>
                  <a:gd name="T122" fmla="*/ 0 w 92"/>
                  <a:gd name="T123" fmla="*/ 28 h 84"/>
                  <a:gd name="T124" fmla="*/ 3 w 92"/>
                  <a:gd name="T125" fmla="*/ 3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84">
                    <a:moveTo>
                      <a:pt x="6" y="36"/>
                    </a:moveTo>
                    <a:lnTo>
                      <a:pt x="7" y="38"/>
                    </a:lnTo>
                    <a:lnTo>
                      <a:pt x="6" y="39"/>
                    </a:lnTo>
                    <a:lnTo>
                      <a:pt x="4" y="40"/>
                    </a:lnTo>
                    <a:lnTo>
                      <a:pt x="5" y="43"/>
                    </a:lnTo>
                    <a:lnTo>
                      <a:pt x="7" y="44"/>
                    </a:lnTo>
                    <a:lnTo>
                      <a:pt x="8" y="47"/>
                    </a:lnTo>
                    <a:lnTo>
                      <a:pt x="8" y="49"/>
                    </a:lnTo>
                    <a:lnTo>
                      <a:pt x="10" y="51"/>
                    </a:lnTo>
                    <a:lnTo>
                      <a:pt x="13" y="52"/>
                    </a:lnTo>
                    <a:lnTo>
                      <a:pt x="14" y="54"/>
                    </a:lnTo>
                    <a:lnTo>
                      <a:pt x="13" y="56"/>
                    </a:lnTo>
                    <a:lnTo>
                      <a:pt x="15" y="57"/>
                    </a:lnTo>
                    <a:lnTo>
                      <a:pt x="16" y="56"/>
                    </a:lnTo>
                    <a:lnTo>
                      <a:pt x="18" y="57"/>
                    </a:lnTo>
                    <a:lnTo>
                      <a:pt x="19" y="59"/>
                    </a:lnTo>
                    <a:lnTo>
                      <a:pt x="17" y="60"/>
                    </a:lnTo>
                    <a:lnTo>
                      <a:pt x="17" y="59"/>
                    </a:lnTo>
                    <a:lnTo>
                      <a:pt x="14" y="59"/>
                    </a:lnTo>
                    <a:lnTo>
                      <a:pt x="13" y="62"/>
                    </a:lnTo>
                    <a:lnTo>
                      <a:pt x="14" y="65"/>
                    </a:lnTo>
                    <a:lnTo>
                      <a:pt x="23" y="71"/>
                    </a:lnTo>
                    <a:lnTo>
                      <a:pt x="27" y="73"/>
                    </a:lnTo>
                    <a:lnTo>
                      <a:pt x="31" y="73"/>
                    </a:lnTo>
                    <a:lnTo>
                      <a:pt x="34" y="76"/>
                    </a:lnTo>
                    <a:lnTo>
                      <a:pt x="37" y="77"/>
                    </a:lnTo>
                    <a:lnTo>
                      <a:pt x="38" y="80"/>
                    </a:lnTo>
                    <a:lnTo>
                      <a:pt x="40" y="83"/>
                    </a:lnTo>
                    <a:lnTo>
                      <a:pt x="44" y="83"/>
                    </a:lnTo>
                    <a:lnTo>
                      <a:pt x="48" y="82"/>
                    </a:lnTo>
                    <a:lnTo>
                      <a:pt x="52" y="82"/>
                    </a:lnTo>
                    <a:lnTo>
                      <a:pt x="55" y="84"/>
                    </a:lnTo>
                    <a:lnTo>
                      <a:pt x="57" y="83"/>
                    </a:lnTo>
                    <a:lnTo>
                      <a:pt x="58" y="80"/>
                    </a:lnTo>
                    <a:lnTo>
                      <a:pt x="58" y="77"/>
                    </a:lnTo>
                    <a:lnTo>
                      <a:pt x="57" y="73"/>
                    </a:lnTo>
                    <a:lnTo>
                      <a:pt x="57" y="71"/>
                    </a:lnTo>
                    <a:lnTo>
                      <a:pt x="55" y="71"/>
                    </a:lnTo>
                    <a:lnTo>
                      <a:pt x="54" y="69"/>
                    </a:lnTo>
                    <a:lnTo>
                      <a:pt x="53" y="67"/>
                    </a:lnTo>
                    <a:lnTo>
                      <a:pt x="54" y="65"/>
                    </a:lnTo>
                    <a:lnTo>
                      <a:pt x="55" y="66"/>
                    </a:lnTo>
                    <a:lnTo>
                      <a:pt x="57" y="69"/>
                    </a:lnTo>
                    <a:lnTo>
                      <a:pt x="59" y="69"/>
                    </a:lnTo>
                    <a:lnTo>
                      <a:pt x="61" y="72"/>
                    </a:lnTo>
                    <a:lnTo>
                      <a:pt x="60" y="73"/>
                    </a:lnTo>
                    <a:lnTo>
                      <a:pt x="62" y="73"/>
                    </a:lnTo>
                    <a:lnTo>
                      <a:pt x="65" y="69"/>
                    </a:lnTo>
                    <a:lnTo>
                      <a:pt x="68" y="63"/>
                    </a:lnTo>
                    <a:lnTo>
                      <a:pt x="72" y="56"/>
                    </a:lnTo>
                    <a:lnTo>
                      <a:pt x="76" y="56"/>
                    </a:lnTo>
                    <a:lnTo>
                      <a:pt x="78" y="53"/>
                    </a:lnTo>
                    <a:lnTo>
                      <a:pt x="79" y="54"/>
                    </a:lnTo>
                    <a:lnTo>
                      <a:pt x="79" y="57"/>
                    </a:lnTo>
                    <a:lnTo>
                      <a:pt x="81" y="57"/>
                    </a:lnTo>
                    <a:lnTo>
                      <a:pt x="83" y="59"/>
                    </a:lnTo>
                    <a:lnTo>
                      <a:pt x="86" y="57"/>
                    </a:lnTo>
                    <a:lnTo>
                      <a:pt x="86" y="54"/>
                    </a:lnTo>
                    <a:lnTo>
                      <a:pt x="90" y="52"/>
                    </a:lnTo>
                    <a:lnTo>
                      <a:pt x="92" y="49"/>
                    </a:lnTo>
                    <a:lnTo>
                      <a:pt x="91" y="47"/>
                    </a:lnTo>
                    <a:lnTo>
                      <a:pt x="87" y="48"/>
                    </a:lnTo>
                    <a:lnTo>
                      <a:pt x="83" y="50"/>
                    </a:lnTo>
                    <a:lnTo>
                      <a:pt x="79" y="47"/>
                    </a:lnTo>
                    <a:lnTo>
                      <a:pt x="74" y="45"/>
                    </a:lnTo>
                    <a:lnTo>
                      <a:pt x="72" y="43"/>
                    </a:lnTo>
                    <a:lnTo>
                      <a:pt x="69" y="43"/>
                    </a:lnTo>
                    <a:lnTo>
                      <a:pt x="69" y="42"/>
                    </a:lnTo>
                    <a:lnTo>
                      <a:pt x="65" y="36"/>
                    </a:lnTo>
                    <a:lnTo>
                      <a:pt x="62" y="35"/>
                    </a:lnTo>
                    <a:lnTo>
                      <a:pt x="61" y="29"/>
                    </a:lnTo>
                    <a:lnTo>
                      <a:pt x="61" y="26"/>
                    </a:lnTo>
                    <a:lnTo>
                      <a:pt x="58" y="23"/>
                    </a:lnTo>
                    <a:lnTo>
                      <a:pt x="58" y="20"/>
                    </a:lnTo>
                    <a:lnTo>
                      <a:pt x="55" y="18"/>
                    </a:lnTo>
                    <a:lnTo>
                      <a:pt x="55" y="16"/>
                    </a:lnTo>
                    <a:lnTo>
                      <a:pt x="56" y="15"/>
                    </a:lnTo>
                    <a:lnTo>
                      <a:pt x="55" y="13"/>
                    </a:lnTo>
                    <a:lnTo>
                      <a:pt x="56" y="11"/>
                    </a:lnTo>
                    <a:lnTo>
                      <a:pt x="57" y="11"/>
                    </a:lnTo>
                    <a:lnTo>
                      <a:pt x="57" y="8"/>
                    </a:lnTo>
                    <a:lnTo>
                      <a:pt x="56" y="7"/>
                    </a:lnTo>
                    <a:lnTo>
                      <a:pt x="54" y="5"/>
                    </a:lnTo>
                    <a:lnTo>
                      <a:pt x="48" y="5"/>
                    </a:lnTo>
                    <a:lnTo>
                      <a:pt x="45" y="4"/>
                    </a:lnTo>
                    <a:lnTo>
                      <a:pt x="42" y="2"/>
                    </a:lnTo>
                    <a:lnTo>
                      <a:pt x="39" y="2"/>
                    </a:lnTo>
                    <a:lnTo>
                      <a:pt x="36" y="0"/>
                    </a:lnTo>
                    <a:lnTo>
                      <a:pt x="35" y="1"/>
                    </a:lnTo>
                    <a:lnTo>
                      <a:pt x="40" y="6"/>
                    </a:lnTo>
                    <a:lnTo>
                      <a:pt x="42" y="7"/>
                    </a:lnTo>
                    <a:lnTo>
                      <a:pt x="43" y="8"/>
                    </a:lnTo>
                    <a:lnTo>
                      <a:pt x="40" y="8"/>
                    </a:lnTo>
                    <a:lnTo>
                      <a:pt x="39" y="7"/>
                    </a:lnTo>
                    <a:lnTo>
                      <a:pt x="37" y="7"/>
                    </a:lnTo>
                    <a:lnTo>
                      <a:pt x="35" y="11"/>
                    </a:lnTo>
                    <a:lnTo>
                      <a:pt x="36" y="14"/>
                    </a:lnTo>
                    <a:lnTo>
                      <a:pt x="38" y="18"/>
                    </a:lnTo>
                    <a:lnTo>
                      <a:pt x="38" y="22"/>
                    </a:lnTo>
                    <a:lnTo>
                      <a:pt x="43" y="28"/>
                    </a:lnTo>
                    <a:lnTo>
                      <a:pt x="44" y="30"/>
                    </a:lnTo>
                    <a:lnTo>
                      <a:pt x="42" y="31"/>
                    </a:lnTo>
                    <a:lnTo>
                      <a:pt x="39" y="31"/>
                    </a:lnTo>
                    <a:lnTo>
                      <a:pt x="36" y="28"/>
                    </a:lnTo>
                    <a:lnTo>
                      <a:pt x="34" y="23"/>
                    </a:lnTo>
                    <a:lnTo>
                      <a:pt x="32" y="21"/>
                    </a:lnTo>
                    <a:lnTo>
                      <a:pt x="30" y="22"/>
                    </a:lnTo>
                    <a:lnTo>
                      <a:pt x="28" y="24"/>
                    </a:lnTo>
                    <a:lnTo>
                      <a:pt x="27" y="22"/>
                    </a:lnTo>
                    <a:lnTo>
                      <a:pt x="24" y="21"/>
                    </a:lnTo>
                    <a:lnTo>
                      <a:pt x="24" y="18"/>
                    </a:lnTo>
                    <a:lnTo>
                      <a:pt x="23" y="15"/>
                    </a:lnTo>
                    <a:lnTo>
                      <a:pt x="20" y="14"/>
                    </a:lnTo>
                    <a:lnTo>
                      <a:pt x="17" y="11"/>
                    </a:lnTo>
                    <a:lnTo>
                      <a:pt x="13" y="11"/>
                    </a:lnTo>
                    <a:lnTo>
                      <a:pt x="12" y="10"/>
                    </a:lnTo>
                    <a:lnTo>
                      <a:pt x="10" y="7"/>
                    </a:lnTo>
                    <a:lnTo>
                      <a:pt x="7" y="8"/>
                    </a:lnTo>
                    <a:lnTo>
                      <a:pt x="5" y="11"/>
                    </a:lnTo>
                    <a:lnTo>
                      <a:pt x="5" y="15"/>
                    </a:lnTo>
                    <a:lnTo>
                      <a:pt x="4" y="17"/>
                    </a:lnTo>
                    <a:lnTo>
                      <a:pt x="5" y="21"/>
                    </a:lnTo>
                    <a:lnTo>
                      <a:pt x="3" y="25"/>
                    </a:lnTo>
                    <a:lnTo>
                      <a:pt x="0" y="28"/>
                    </a:lnTo>
                    <a:lnTo>
                      <a:pt x="0" y="31"/>
                    </a:lnTo>
                    <a:lnTo>
                      <a:pt x="3" y="36"/>
                    </a:lnTo>
                    <a:lnTo>
                      <a:pt x="6"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5" name="Freeform 1544">
                <a:extLst>
                  <a:ext uri="{FF2B5EF4-FFF2-40B4-BE49-F238E27FC236}">
                    <a16:creationId xmlns:a16="http://schemas.microsoft.com/office/drawing/2014/main" id="{DAB599D0-0F1B-4922-87EC-B103D0647397}"/>
                  </a:ext>
                </a:extLst>
              </p:cNvPr>
              <p:cNvSpPr>
                <a:spLocks/>
              </p:cNvSpPr>
              <p:nvPr/>
            </p:nvSpPr>
            <p:spPr bwMode="auto">
              <a:xfrm>
                <a:off x="8018763" y="1388931"/>
                <a:ext cx="68265" cy="53969"/>
              </a:xfrm>
              <a:custGeom>
                <a:avLst/>
                <a:gdLst>
                  <a:gd name="T0" fmla="*/ 4 w 43"/>
                  <a:gd name="T1" fmla="*/ 33 h 34"/>
                  <a:gd name="T2" fmla="*/ 6 w 43"/>
                  <a:gd name="T3" fmla="*/ 29 h 34"/>
                  <a:gd name="T4" fmla="*/ 10 w 43"/>
                  <a:gd name="T5" fmla="*/ 27 h 34"/>
                  <a:gd name="T6" fmla="*/ 15 w 43"/>
                  <a:gd name="T7" fmla="*/ 28 h 34"/>
                  <a:gd name="T8" fmla="*/ 20 w 43"/>
                  <a:gd name="T9" fmla="*/ 28 h 34"/>
                  <a:gd name="T10" fmla="*/ 24 w 43"/>
                  <a:gd name="T11" fmla="*/ 27 h 34"/>
                  <a:gd name="T12" fmla="*/ 31 w 43"/>
                  <a:gd name="T13" fmla="*/ 27 h 34"/>
                  <a:gd name="T14" fmla="*/ 33 w 43"/>
                  <a:gd name="T15" fmla="*/ 24 h 34"/>
                  <a:gd name="T16" fmla="*/ 38 w 43"/>
                  <a:gd name="T17" fmla="*/ 24 h 34"/>
                  <a:gd name="T18" fmla="*/ 41 w 43"/>
                  <a:gd name="T19" fmla="*/ 25 h 34"/>
                  <a:gd name="T20" fmla="*/ 43 w 43"/>
                  <a:gd name="T21" fmla="*/ 22 h 34"/>
                  <a:gd name="T22" fmla="*/ 41 w 43"/>
                  <a:gd name="T23" fmla="*/ 20 h 34"/>
                  <a:gd name="T24" fmla="*/ 39 w 43"/>
                  <a:gd name="T25" fmla="*/ 17 h 34"/>
                  <a:gd name="T26" fmla="*/ 36 w 43"/>
                  <a:gd name="T27" fmla="*/ 11 h 34"/>
                  <a:gd name="T28" fmla="*/ 30 w 43"/>
                  <a:gd name="T29" fmla="*/ 6 h 34"/>
                  <a:gd name="T30" fmla="*/ 26 w 43"/>
                  <a:gd name="T31" fmla="*/ 6 h 34"/>
                  <a:gd name="T32" fmla="*/ 22 w 43"/>
                  <a:gd name="T33" fmla="*/ 4 h 34"/>
                  <a:gd name="T34" fmla="*/ 20 w 43"/>
                  <a:gd name="T35" fmla="*/ 1 h 34"/>
                  <a:gd name="T36" fmla="*/ 18 w 43"/>
                  <a:gd name="T37" fmla="*/ 1 h 34"/>
                  <a:gd name="T38" fmla="*/ 15 w 43"/>
                  <a:gd name="T39" fmla="*/ 3 h 34"/>
                  <a:gd name="T40" fmla="*/ 11 w 43"/>
                  <a:gd name="T41" fmla="*/ 0 h 34"/>
                  <a:gd name="T42" fmla="*/ 9 w 43"/>
                  <a:gd name="T43" fmla="*/ 0 h 34"/>
                  <a:gd name="T44" fmla="*/ 7 w 43"/>
                  <a:gd name="T45" fmla="*/ 4 h 34"/>
                  <a:gd name="T46" fmla="*/ 4 w 43"/>
                  <a:gd name="T47" fmla="*/ 10 h 34"/>
                  <a:gd name="T48" fmla="*/ 5 w 43"/>
                  <a:gd name="T49" fmla="*/ 13 h 34"/>
                  <a:gd name="T50" fmla="*/ 4 w 43"/>
                  <a:gd name="T51" fmla="*/ 21 h 34"/>
                  <a:gd name="T52" fmla="*/ 3 w 43"/>
                  <a:gd name="T53" fmla="*/ 28 h 34"/>
                  <a:gd name="T54" fmla="*/ 0 w 43"/>
                  <a:gd name="T55" fmla="*/ 31 h 34"/>
                  <a:gd name="T56" fmla="*/ 0 w 43"/>
                  <a:gd name="T57" fmla="*/ 34 h 34"/>
                  <a:gd name="T58" fmla="*/ 2 w 43"/>
                  <a:gd name="T59" fmla="*/ 34 h 34"/>
                  <a:gd name="T60" fmla="*/ 4 w 43"/>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4">
                    <a:moveTo>
                      <a:pt x="4" y="33"/>
                    </a:moveTo>
                    <a:lnTo>
                      <a:pt x="6" y="29"/>
                    </a:lnTo>
                    <a:lnTo>
                      <a:pt x="10" y="27"/>
                    </a:lnTo>
                    <a:lnTo>
                      <a:pt x="15" y="28"/>
                    </a:lnTo>
                    <a:lnTo>
                      <a:pt x="20" y="28"/>
                    </a:lnTo>
                    <a:lnTo>
                      <a:pt x="24" y="27"/>
                    </a:lnTo>
                    <a:lnTo>
                      <a:pt x="31" y="27"/>
                    </a:lnTo>
                    <a:lnTo>
                      <a:pt x="33" y="24"/>
                    </a:lnTo>
                    <a:lnTo>
                      <a:pt x="38" y="24"/>
                    </a:lnTo>
                    <a:lnTo>
                      <a:pt x="41" y="25"/>
                    </a:lnTo>
                    <a:lnTo>
                      <a:pt x="43" y="22"/>
                    </a:lnTo>
                    <a:lnTo>
                      <a:pt x="41" y="20"/>
                    </a:lnTo>
                    <a:lnTo>
                      <a:pt x="39" y="17"/>
                    </a:lnTo>
                    <a:lnTo>
                      <a:pt x="36" y="11"/>
                    </a:lnTo>
                    <a:lnTo>
                      <a:pt x="30" y="6"/>
                    </a:lnTo>
                    <a:lnTo>
                      <a:pt x="26" y="6"/>
                    </a:lnTo>
                    <a:lnTo>
                      <a:pt x="22" y="4"/>
                    </a:lnTo>
                    <a:lnTo>
                      <a:pt x="20" y="1"/>
                    </a:lnTo>
                    <a:lnTo>
                      <a:pt x="18" y="1"/>
                    </a:lnTo>
                    <a:lnTo>
                      <a:pt x="15" y="3"/>
                    </a:lnTo>
                    <a:lnTo>
                      <a:pt x="11" y="0"/>
                    </a:lnTo>
                    <a:lnTo>
                      <a:pt x="9" y="0"/>
                    </a:lnTo>
                    <a:lnTo>
                      <a:pt x="7" y="4"/>
                    </a:lnTo>
                    <a:lnTo>
                      <a:pt x="4" y="10"/>
                    </a:lnTo>
                    <a:lnTo>
                      <a:pt x="5" y="13"/>
                    </a:lnTo>
                    <a:lnTo>
                      <a:pt x="4" y="21"/>
                    </a:lnTo>
                    <a:lnTo>
                      <a:pt x="3" y="28"/>
                    </a:lnTo>
                    <a:lnTo>
                      <a:pt x="0" y="31"/>
                    </a:lnTo>
                    <a:lnTo>
                      <a:pt x="0" y="34"/>
                    </a:lnTo>
                    <a:lnTo>
                      <a:pt x="2" y="34"/>
                    </a:lnTo>
                    <a:lnTo>
                      <a:pt x="4"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6" name="Freeform 1545">
                <a:extLst>
                  <a:ext uri="{FF2B5EF4-FFF2-40B4-BE49-F238E27FC236}">
                    <a16:creationId xmlns:a16="http://schemas.microsoft.com/office/drawing/2014/main" id="{DA66F793-285D-4290-85C9-864D32B2D153}"/>
                  </a:ext>
                </a:extLst>
              </p:cNvPr>
              <p:cNvSpPr>
                <a:spLocks/>
              </p:cNvSpPr>
              <p:nvPr/>
            </p:nvSpPr>
            <p:spPr bwMode="auto">
              <a:xfrm>
                <a:off x="8036226" y="1230196"/>
                <a:ext cx="85728" cy="41272"/>
              </a:xfrm>
              <a:custGeom>
                <a:avLst/>
                <a:gdLst>
                  <a:gd name="T0" fmla="*/ 7 w 54"/>
                  <a:gd name="T1" fmla="*/ 15 h 26"/>
                  <a:gd name="T2" fmla="*/ 8 w 54"/>
                  <a:gd name="T3" fmla="*/ 18 h 26"/>
                  <a:gd name="T4" fmla="*/ 18 w 54"/>
                  <a:gd name="T5" fmla="*/ 22 h 26"/>
                  <a:gd name="T6" fmla="*/ 25 w 54"/>
                  <a:gd name="T7" fmla="*/ 23 h 26"/>
                  <a:gd name="T8" fmla="*/ 30 w 54"/>
                  <a:gd name="T9" fmla="*/ 26 h 26"/>
                  <a:gd name="T10" fmla="*/ 35 w 54"/>
                  <a:gd name="T11" fmla="*/ 26 h 26"/>
                  <a:gd name="T12" fmla="*/ 38 w 54"/>
                  <a:gd name="T13" fmla="*/ 24 h 26"/>
                  <a:gd name="T14" fmla="*/ 43 w 54"/>
                  <a:gd name="T15" fmla="*/ 26 h 26"/>
                  <a:gd name="T16" fmla="*/ 45 w 54"/>
                  <a:gd name="T17" fmla="*/ 25 h 26"/>
                  <a:gd name="T18" fmla="*/ 51 w 54"/>
                  <a:gd name="T19" fmla="*/ 21 h 26"/>
                  <a:gd name="T20" fmla="*/ 52 w 54"/>
                  <a:gd name="T21" fmla="*/ 17 h 26"/>
                  <a:gd name="T22" fmla="*/ 54 w 54"/>
                  <a:gd name="T23" fmla="*/ 13 h 26"/>
                  <a:gd name="T24" fmla="*/ 53 w 54"/>
                  <a:gd name="T25" fmla="*/ 8 h 26"/>
                  <a:gd name="T26" fmla="*/ 51 w 54"/>
                  <a:gd name="T27" fmla="*/ 7 h 26"/>
                  <a:gd name="T28" fmla="*/ 49 w 54"/>
                  <a:gd name="T29" fmla="*/ 7 h 26"/>
                  <a:gd name="T30" fmla="*/ 48 w 54"/>
                  <a:gd name="T31" fmla="*/ 4 h 26"/>
                  <a:gd name="T32" fmla="*/ 48 w 54"/>
                  <a:gd name="T33" fmla="*/ 3 h 26"/>
                  <a:gd name="T34" fmla="*/ 46 w 54"/>
                  <a:gd name="T35" fmla="*/ 0 h 26"/>
                  <a:gd name="T36" fmla="*/ 44 w 54"/>
                  <a:gd name="T37" fmla="*/ 2 h 26"/>
                  <a:gd name="T38" fmla="*/ 40 w 54"/>
                  <a:gd name="T39" fmla="*/ 1 h 26"/>
                  <a:gd name="T40" fmla="*/ 33 w 54"/>
                  <a:gd name="T41" fmla="*/ 3 h 26"/>
                  <a:gd name="T42" fmla="*/ 29 w 54"/>
                  <a:gd name="T43" fmla="*/ 6 h 26"/>
                  <a:gd name="T44" fmla="*/ 26 w 54"/>
                  <a:gd name="T45" fmla="*/ 7 h 26"/>
                  <a:gd name="T46" fmla="*/ 25 w 54"/>
                  <a:gd name="T47" fmla="*/ 5 h 26"/>
                  <a:gd name="T48" fmla="*/ 25 w 54"/>
                  <a:gd name="T49" fmla="*/ 2 h 26"/>
                  <a:gd name="T50" fmla="*/ 22 w 54"/>
                  <a:gd name="T51" fmla="*/ 3 h 26"/>
                  <a:gd name="T52" fmla="*/ 19 w 54"/>
                  <a:gd name="T53" fmla="*/ 3 h 26"/>
                  <a:gd name="T54" fmla="*/ 14 w 54"/>
                  <a:gd name="T55" fmla="*/ 3 h 26"/>
                  <a:gd name="T56" fmla="*/ 12 w 54"/>
                  <a:gd name="T57" fmla="*/ 2 h 26"/>
                  <a:gd name="T58" fmla="*/ 12 w 54"/>
                  <a:gd name="T59" fmla="*/ 5 h 26"/>
                  <a:gd name="T60" fmla="*/ 11 w 54"/>
                  <a:gd name="T61" fmla="*/ 7 h 26"/>
                  <a:gd name="T62" fmla="*/ 5 w 54"/>
                  <a:gd name="T63" fmla="*/ 6 h 26"/>
                  <a:gd name="T64" fmla="*/ 4 w 54"/>
                  <a:gd name="T65" fmla="*/ 3 h 26"/>
                  <a:gd name="T66" fmla="*/ 3 w 54"/>
                  <a:gd name="T67" fmla="*/ 1 h 26"/>
                  <a:gd name="T68" fmla="*/ 0 w 54"/>
                  <a:gd name="T69" fmla="*/ 1 h 26"/>
                  <a:gd name="T70" fmla="*/ 2 w 54"/>
                  <a:gd name="T71" fmla="*/ 7 h 26"/>
                  <a:gd name="T72" fmla="*/ 7 w 54"/>
                  <a:gd name="T7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26">
                    <a:moveTo>
                      <a:pt x="7" y="15"/>
                    </a:moveTo>
                    <a:lnTo>
                      <a:pt x="8" y="18"/>
                    </a:lnTo>
                    <a:lnTo>
                      <a:pt x="18" y="22"/>
                    </a:lnTo>
                    <a:lnTo>
                      <a:pt x="25" y="23"/>
                    </a:lnTo>
                    <a:lnTo>
                      <a:pt x="30" y="26"/>
                    </a:lnTo>
                    <a:lnTo>
                      <a:pt x="35" y="26"/>
                    </a:lnTo>
                    <a:lnTo>
                      <a:pt x="38" y="24"/>
                    </a:lnTo>
                    <a:lnTo>
                      <a:pt x="43" y="26"/>
                    </a:lnTo>
                    <a:lnTo>
                      <a:pt x="45" y="25"/>
                    </a:lnTo>
                    <a:lnTo>
                      <a:pt x="51" y="21"/>
                    </a:lnTo>
                    <a:lnTo>
                      <a:pt x="52" y="17"/>
                    </a:lnTo>
                    <a:lnTo>
                      <a:pt x="54" y="13"/>
                    </a:lnTo>
                    <a:lnTo>
                      <a:pt x="53" y="8"/>
                    </a:lnTo>
                    <a:lnTo>
                      <a:pt x="51" y="7"/>
                    </a:lnTo>
                    <a:lnTo>
                      <a:pt x="49" y="7"/>
                    </a:lnTo>
                    <a:lnTo>
                      <a:pt x="48" y="4"/>
                    </a:lnTo>
                    <a:lnTo>
                      <a:pt x="48" y="3"/>
                    </a:lnTo>
                    <a:lnTo>
                      <a:pt x="46" y="0"/>
                    </a:lnTo>
                    <a:lnTo>
                      <a:pt x="44" y="2"/>
                    </a:lnTo>
                    <a:lnTo>
                      <a:pt x="40" y="1"/>
                    </a:lnTo>
                    <a:lnTo>
                      <a:pt x="33" y="3"/>
                    </a:lnTo>
                    <a:lnTo>
                      <a:pt x="29" y="6"/>
                    </a:lnTo>
                    <a:lnTo>
                      <a:pt x="26" y="7"/>
                    </a:lnTo>
                    <a:lnTo>
                      <a:pt x="25" y="5"/>
                    </a:lnTo>
                    <a:lnTo>
                      <a:pt x="25" y="2"/>
                    </a:lnTo>
                    <a:lnTo>
                      <a:pt x="22" y="3"/>
                    </a:lnTo>
                    <a:lnTo>
                      <a:pt x="19" y="3"/>
                    </a:lnTo>
                    <a:lnTo>
                      <a:pt x="14" y="3"/>
                    </a:lnTo>
                    <a:lnTo>
                      <a:pt x="12" y="2"/>
                    </a:lnTo>
                    <a:lnTo>
                      <a:pt x="12" y="5"/>
                    </a:lnTo>
                    <a:lnTo>
                      <a:pt x="11" y="7"/>
                    </a:lnTo>
                    <a:lnTo>
                      <a:pt x="5" y="6"/>
                    </a:lnTo>
                    <a:lnTo>
                      <a:pt x="4" y="3"/>
                    </a:lnTo>
                    <a:lnTo>
                      <a:pt x="3" y="1"/>
                    </a:lnTo>
                    <a:lnTo>
                      <a:pt x="0" y="1"/>
                    </a:lnTo>
                    <a:lnTo>
                      <a:pt x="2" y="7"/>
                    </a:lnTo>
                    <a:lnTo>
                      <a:pt x="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7" name="Freeform 1546">
                <a:extLst>
                  <a:ext uri="{FF2B5EF4-FFF2-40B4-BE49-F238E27FC236}">
                    <a16:creationId xmlns:a16="http://schemas.microsoft.com/office/drawing/2014/main" id="{1D9A0D48-3666-4059-9216-385BA097D475}"/>
                  </a:ext>
                </a:extLst>
              </p:cNvPr>
              <p:cNvSpPr>
                <a:spLocks/>
              </p:cNvSpPr>
              <p:nvPr/>
            </p:nvSpPr>
            <p:spPr bwMode="auto">
              <a:xfrm>
                <a:off x="7993362" y="1369883"/>
                <a:ext cx="20639" cy="33335"/>
              </a:xfrm>
              <a:custGeom>
                <a:avLst/>
                <a:gdLst>
                  <a:gd name="T0" fmla="*/ 13 w 13"/>
                  <a:gd name="T1" fmla="*/ 12 h 21"/>
                  <a:gd name="T2" fmla="*/ 13 w 13"/>
                  <a:gd name="T3" fmla="*/ 9 h 21"/>
                  <a:gd name="T4" fmla="*/ 9 w 13"/>
                  <a:gd name="T5" fmla="*/ 5 h 21"/>
                  <a:gd name="T6" fmla="*/ 7 w 13"/>
                  <a:gd name="T7" fmla="*/ 1 h 21"/>
                  <a:gd name="T8" fmla="*/ 5 w 13"/>
                  <a:gd name="T9" fmla="*/ 0 h 21"/>
                  <a:gd name="T10" fmla="*/ 2 w 13"/>
                  <a:gd name="T11" fmla="*/ 1 h 21"/>
                  <a:gd name="T12" fmla="*/ 0 w 13"/>
                  <a:gd name="T13" fmla="*/ 5 h 21"/>
                  <a:gd name="T14" fmla="*/ 0 w 13"/>
                  <a:gd name="T15" fmla="*/ 7 h 21"/>
                  <a:gd name="T16" fmla="*/ 2 w 13"/>
                  <a:gd name="T17" fmla="*/ 11 h 21"/>
                  <a:gd name="T18" fmla="*/ 1 w 13"/>
                  <a:gd name="T19" fmla="*/ 12 h 21"/>
                  <a:gd name="T20" fmla="*/ 2 w 13"/>
                  <a:gd name="T21" fmla="*/ 15 h 21"/>
                  <a:gd name="T22" fmla="*/ 4 w 13"/>
                  <a:gd name="T23" fmla="*/ 15 h 21"/>
                  <a:gd name="T24" fmla="*/ 7 w 13"/>
                  <a:gd name="T25" fmla="*/ 20 h 21"/>
                  <a:gd name="T26" fmla="*/ 10 w 13"/>
                  <a:gd name="T27" fmla="*/ 21 h 21"/>
                  <a:gd name="T28" fmla="*/ 11 w 13"/>
                  <a:gd name="T29" fmla="*/ 20 h 21"/>
                  <a:gd name="T30" fmla="*/ 10 w 13"/>
                  <a:gd name="T31" fmla="*/ 19 h 21"/>
                  <a:gd name="T32" fmla="*/ 11 w 13"/>
                  <a:gd name="T33" fmla="*/ 15 h 21"/>
                  <a:gd name="T34" fmla="*/ 13 w 13"/>
                  <a:gd name="T3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21">
                    <a:moveTo>
                      <a:pt x="13" y="12"/>
                    </a:moveTo>
                    <a:lnTo>
                      <a:pt x="13" y="9"/>
                    </a:lnTo>
                    <a:lnTo>
                      <a:pt x="9" y="5"/>
                    </a:lnTo>
                    <a:lnTo>
                      <a:pt x="7" y="1"/>
                    </a:lnTo>
                    <a:lnTo>
                      <a:pt x="5" y="0"/>
                    </a:lnTo>
                    <a:lnTo>
                      <a:pt x="2" y="1"/>
                    </a:lnTo>
                    <a:lnTo>
                      <a:pt x="0" y="5"/>
                    </a:lnTo>
                    <a:lnTo>
                      <a:pt x="0" y="7"/>
                    </a:lnTo>
                    <a:lnTo>
                      <a:pt x="2" y="11"/>
                    </a:lnTo>
                    <a:lnTo>
                      <a:pt x="1" y="12"/>
                    </a:lnTo>
                    <a:lnTo>
                      <a:pt x="2" y="15"/>
                    </a:lnTo>
                    <a:lnTo>
                      <a:pt x="4" y="15"/>
                    </a:lnTo>
                    <a:lnTo>
                      <a:pt x="7" y="20"/>
                    </a:lnTo>
                    <a:lnTo>
                      <a:pt x="10" y="21"/>
                    </a:lnTo>
                    <a:lnTo>
                      <a:pt x="11" y="20"/>
                    </a:lnTo>
                    <a:lnTo>
                      <a:pt x="10" y="19"/>
                    </a:lnTo>
                    <a:lnTo>
                      <a:pt x="11" y="15"/>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8" name="Freeform 1547">
                <a:extLst>
                  <a:ext uri="{FF2B5EF4-FFF2-40B4-BE49-F238E27FC236}">
                    <a16:creationId xmlns:a16="http://schemas.microsoft.com/office/drawing/2014/main" id="{8491FB85-3762-4FD5-89B7-2D867EADBEDC}"/>
                  </a:ext>
                </a:extLst>
              </p:cNvPr>
              <p:cNvSpPr>
                <a:spLocks/>
              </p:cNvSpPr>
              <p:nvPr/>
            </p:nvSpPr>
            <p:spPr bwMode="auto">
              <a:xfrm>
                <a:off x="8472805" y="1452425"/>
                <a:ext cx="6350" cy="7937"/>
              </a:xfrm>
              <a:custGeom>
                <a:avLst/>
                <a:gdLst>
                  <a:gd name="T0" fmla="*/ 3 w 4"/>
                  <a:gd name="T1" fmla="*/ 5 h 5"/>
                  <a:gd name="T2" fmla="*/ 4 w 4"/>
                  <a:gd name="T3" fmla="*/ 4 h 5"/>
                  <a:gd name="T4" fmla="*/ 4 w 4"/>
                  <a:gd name="T5" fmla="*/ 1 h 5"/>
                  <a:gd name="T6" fmla="*/ 2 w 4"/>
                  <a:gd name="T7" fmla="*/ 0 h 5"/>
                  <a:gd name="T8" fmla="*/ 0 w 4"/>
                  <a:gd name="T9" fmla="*/ 2 h 5"/>
                  <a:gd name="T10" fmla="*/ 2 w 4"/>
                  <a:gd name="T11" fmla="*/ 5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4"/>
                    </a:lnTo>
                    <a:lnTo>
                      <a:pt x="4" y="1"/>
                    </a:lnTo>
                    <a:lnTo>
                      <a:pt x="2" y="0"/>
                    </a:lnTo>
                    <a:lnTo>
                      <a:pt x="0" y="2"/>
                    </a:lnTo>
                    <a:lnTo>
                      <a:pt x="2"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9" name="Freeform 1548">
                <a:extLst>
                  <a:ext uri="{FF2B5EF4-FFF2-40B4-BE49-F238E27FC236}">
                    <a16:creationId xmlns:a16="http://schemas.microsoft.com/office/drawing/2014/main" id="{E1F3CA26-9005-40D4-9757-2F4BF64AD3B8}"/>
                  </a:ext>
                </a:extLst>
              </p:cNvPr>
              <p:cNvSpPr>
                <a:spLocks/>
              </p:cNvSpPr>
              <p:nvPr/>
            </p:nvSpPr>
            <p:spPr bwMode="auto">
              <a:xfrm>
                <a:off x="7953673" y="1230196"/>
                <a:ext cx="63502" cy="65082"/>
              </a:xfrm>
              <a:custGeom>
                <a:avLst/>
                <a:gdLst>
                  <a:gd name="T0" fmla="*/ 4 w 40"/>
                  <a:gd name="T1" fmla="*/ 7 h 41"/>
                  <a:gd name="T2" fmla="*/ 6 w 40"/>
                  <a:gd name="T3" fmla="*/ 8 h 41"/>
                  <a:gd name="T4" fmla="*/ 7 w 40"/>
                  <a:gd name="T5" fmla="*/ 11 h 41"/>
                  <a:gd name="T6" fmla="*/ 8 w 40"/>
                  <a:gd name="T7" fmla="*/ 13 h 41"/>
                  <a:gd name="T8" fmla="*/ 10 w 40"/>
                  <a:gd name="T9" fmla="*/ 16 h 41"/>
                  <a:gd name="T10" fmla="*/ 9 w 40"/>
                  <a:gd name="T11" fmla="*/ 17 h 41"/>
                  <a:gd name="T12" fmla="*/ 8 w 40"/>
                  <a:gd name="T13" fmla="*/ 21 h 41"/>
                  <a:gd name="T14" fmla="*/ 7 w 40"/>
                  <a:gd name="T15" fmla="*/ 24 h 41"/>
                  <a:gd name="T16" fmla="*/ 8 w 40"/>
                  <a:gd name="T17" fmla="*/ 28 h 41"/>
                  <a:gd name="T18" fmla="*/ 15 w 40"/>
                  <a:gd name="T19" fmla="*/ 34 h 41"/>
                  <a:gd name="T20" fmla="*/ 18 w 40"/>
                  <a:gd name="T21" fmla="*/ 38 h 41"/>
                  <a:gd name="T22" fmla="*/ 25 w 40"/>
                  <a:gd name="T23" fmla="*/ 41 h 41"/>
                  <a:gd name="T24" fmla="*/ 28 w 40"/>
                  <a:gd name="T25" fmla="*/ 41 h 41"/>
                  <a:gd name="T26" fmla="*/ 31 w 40"/>
                  <a:gd name="T27" fmla="*/ 39 h 41"/>
                  <a:gd name="T28" fmla="*/ 32 w 40"/>
                  <a:gd name="T29" fmla="*/ 38 h 41"/>
                  <a:gd name="T30" fmla="*/ 35 w 40"/>
                  <a:gd name="T31" fmla="*/ 41 h 41"/>
                  <a:gd name="T32" fmla="*/ 36 w 40"/>
                  <a:gd name="T33" fmla="*/ 39 h 41"/>
                  <a:gd name="T34" fmla="*/ 39 w 40"/>
                  <a:gd name="T35" fmla="*/ 36 h 41"/>
                  <a:gd name="T36" fmla="*/ 39 w 40"/>
                  <a:gd name="T37" fmla="*/ 31 h 41"/>
                  <a:gd name="T38" fmla="*/ 40 w 40"/>
                  <a:gd name="T39" fmla="*/ 28 h 41"/>
                  <a:gd name="T40" fmla="*/ 40 w 40"/>
                  <a:gd name="T41" fmla="*/ 26 h 41"/>
                  <a:gd name="T42" fmla="*/ 39 w 40"/>
                  <a:gd name="T43" fmla="*/ 22 h 41"/>
                  <a:gd name="T44" fmla="*/ 36 w 40"/>
                  <a:gd name="T45" fmla="*/ 21 h 41"/>
                  <a:gd name="T46" fmla="*/ 33 w 40"/>
                  <a:gd name="T47" fmla="*/ 17 h 41"/>
                  <a:gd name="T48" fmla="*/ 33 w 40"/>
                  <a:gd name="T49" fmla="*/ 14 h 41"/>
                  <a:gd name="T50" fmla="*/ 35 w 40"/>
                  <a:gd name="T51" fmla="*/ 11 h 41"/>
                  <a:gd name="T52" fmla="*/ 39 w 40"/>
                  <a:gd name="T53" fmla="*/ 10 h 41"/>
                  <a:gd name="T54" fmla="*/ 39 w 40"/>
                  <a:gd name="T55" fmla="*/ 8 h 41"/>
                  <a:gd name="T56" fmla="*/ 32 w 40"/>
                  <a:gd name="T57" fmla="*/ 6 h 41"/>
                  <a:gd name="T58" fmla="*/ 25 w 40"/>
                  <a:gd name="T59" fmla="*/ 5 h 41"/>
                  <a:gd name="T60" fmla="*/ 22 w 40"/>
                  <a:gd name="T61" fmla="*/ 6 h 41"/>
                  <a:gd name="T62" fmla="*/ 19 w 40"/>
                  <a:gd name="T63" fmla="*/ 5 h 41"/>
                  <a:gd name="T64" fmla="*/ 12 w 40"/>
                  <a:gd name="T65" fmla="*/ 1 h 41"/>
                  <a:gd name="T66" fmla="*/ 9 w 40"/>
                  <a:gd name="T67" fmla="*/ 0 h 41"/>
                  <a:gd name="T68" fmla="*/ 4 w 40"/>
                  <a:gd name="T69" fmla="*/ 0 h 41"/>
                  <a:gd name="T70" fmla="*/ 0 w 40"/>
                  <a:gd name="T71" fmla="*/ 0 h 41"/>
                  <a:gd name="T72" fmla="*/ 2 w 40"/>
                  <a:gd name="T73" fmla="*/ 4 h 41"/>
                  <a:gd name="T74" fmla="*/ 4 w 40"/>
                  <a:gd name="T75"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1">
                    <a:moveTo>
                      <a:pt x="4" y="7"/>
                    </a:moveTo>
                    <a:lnTo>
                      <a:pt x="6" y="8"/>
                    </a:lnTo>
                    <a:lnTo>
                      <a:pt x="7" y="11"/>
                    </a:lnTo>
                    <a:lnTo>
                      <a:pt x="8" y="13"/>
                    </a:lnTo>
                    <a:lnTo>
                      <a:pt x="10" y="16"/>
                    </a:lnTo>
                    <a:lnTo>
                      <a:pt x="9" y="17"/>
                    </a:lnTo>
                    <a:lnTo>
                      <a:pt x="8" y="21"/>
                    </a:lnTo>
                    <a:lnTo>
                      <a:pt x="7" y="24"/>
                    </a:lnTo>
                    <a:lnTo>
                      <a:pt x="8" y="28"/>
                    </a:lnTo>
                    <a:lnTo>
                      <a:pt x="15" y="34"/>
                    </a:lnTo>
                    <a:lnTo>
                      <a:pt x="18" y="38"/>
                    </a:lnTo>
                    <a:lnTo>
                      <a:pt x="25" y="41"/>
                    </a:lnTo>
                    <a:lnTo>
                      <a:pt x="28" y="41"/>
                    </a:lnTo>
                    <a:lnTo>
                      <a:pt x="31" y="39"/>
                    </a:lnTo>
                    <a:lnTo>
                      <a:pt x="32" y="38"/>
                    </a:lnTo>
                    <a:lnTo>
                      <a:pt x="35" y="41"/>
                    </a:lnTo>
                    <a:lnTo>
                      <a:pt x="36" y="39"/>
                    </a:lnTo>
                    <a:lnTo>
                      <a:pt x="39" y="36"/>
                    </a:lnTo>
                    <a:lnTo>
                      <a:pt x="39" y="31"/>
                    </a:lnTo>
                    <a:lnTo>
                      <a:pt x="40" y="28"/>
                    </a:lnTo>
                    <a:lnTo>
                      <a:pt x="40" y="26"/>
                    </a:lnTo>
                    <a:lnTo>
                      <a:pt x="39" y="22"/>
                    </a:lnTo>
                    <a:lnTo>
                      <a:pt x="36" y="21"/>
                    </a:lnTo>
                    <a:lnTo>
                      <a:pt x="33" y="17"/>
                    </a:lnTo>
                    <a:lnTo>
                      <a:pt x="33" y="14"/>
                    </a:lnTo>
                    <a:lnTo>
                      <a:pt x="35" y="11"/>
                    </a:lnTo>
                    <a:lnTo>
                      <a:pt x="39" y="10"/>
                    </a:lnTo>
                    <a:lnTo>
                      <a:pt x="39" y="8"/>
                    </a:lnTo>
                    <a:lnTo>
                      <a:pt x="32" y="6"/>
                    </a:lnTo>
                    <a:lnTo>
                      <a:pt x="25" y="5"/>
                    </a:lnTo>
                    <a:lnTo>
                      <a:pt x="22" y="6"/>
                    </a:lnTo>
                    <a:lnTo>
                      <a:pt x="19" y="5"/>
                    </a:lnTo>
                    <a:lnTo>
                      <a:pt x="12" y="1"/>
                    </a:lnTo>
                    <a:lnTo>
                      <a:pt x="9" y="0"/>
                    </a:lnTo>
                    <a:lnTo>
                      <a:pt x="4" y="0"/>
                    </a:lnTo>
                    <a:lnTo>
                      <a:pt x="0" y="0"/>
                    </a:lnTo>
                    <a:lnTo>
                      <a:pt x="2" y="4"/>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1549">
                <a:extLst>
                  <a:ext uri="{FF2B5EF4-FFF2-40B4-BE49-F238E27FC236}">
                    <a16:creationId xmlns:a16="http://schemas.microsoft.com/office/drawing/2014/main" id="{D39BF917-6EDD-417F-AD1E-B4638E104B16}"/>
                  </a:ext>
                </a:extLst>
              </p:cNvPr>
              <p:cNvSpPr>
                <a:spLocks/>
              </p:cNvSpPr>
              <p:nvPr/>
            </p:nvSpPr>
            <p:spPr bwMode="auto">
              <a:xfrm>
                <a:off x="8058452" y="1577825"/>
                <a:ext cx="14289" cy="17461"/>
              </a:xfrm>
              <a:custGeom>
                <a:avLst/>
                <a:gdLst>
                  <a:gd name="T0" fmla="*/ 6 w 12"/>
                  <a:gd name="T1" fmla="*/ 14 h 14"/>
                  <a:gd name="T2" fmla="*/ 6 w 12"/>
                  <a:gd name="T3" fmla="*/ 12 h 14"/>
                  <a:gd name="T4" fmla="*/ 11 w 12"/>
                  <a:gd name="T5" fmla="*/ 10 h 14"/>
                  <a:gd name="T6" fmla="*/ 12 w 12"/>
                  <a:gd name="T7" fmla="*/ 8 h 14"/>
                  <a:gd name="T8" fmla="*/ 11 w 12"/>
                  <a:gd name="T9" fmla="*/ 5 h 14"/>
                  <a:gd name="T10" fmla="*/ 10 w 12"/>
                  <a:gd name="T11" fmla="*/ 0 h 14"/>
                  <a:gd name="T12" fmla="*/ 8 w 12"/>
                  <a:gd name="T13" fmla="*/ 1 h 14"/>
                  <a:gd name="T14" fmla="*/ 7 w 12"/>
                  <a:gd name="T15" fmla="*/ 5 h 14"/>
                  <a:gd name="T16" fmla="*/ 4 w 12"/>
                  <a:gd name="T17" fmla="*/ 8 h 14"/>
                  <a:gd name="T18" fmla="*/ 0 w 12"/>
                  <a:gd name="T19" fmla="*/ 8 h 14"/>
                  <a:gd name="T20" fmla="*/ 3 w 12"/>
                  <a:gd name="T21" fmla="*/ 13 h 14"/>
                  <a:gd name="T22" fmla="*/ 6 w 12"/>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6" y="14"/>
                    </a:moveTo>
                    <a:cubicBezTo>
                      <a:pt x="6" y="12"/>
                      <a:pt x="6" y="12"/>
                      <a:pt x="6" y="12"/>
                    </a:cubicBezTo>
                    <a:cubicBezTo>
                      <a:pt x="11" y="10"/>
                      <a:pt x="11" y="10"/>
                      <a:pt x="11" y="10"/>
                    </a:cubicBezTo>
                    <a:cubicBezTo>
                      <a:pt x="12" y="8"/>
                      <a:pt x="12" y="8"/>
                      <a:pt x="12" y="8"/>
                    </a:cubicBezTo>
                    <a:cubicBezTo>
                      <a:pt x="11" y="5"/>
                      <a:pt x="11" y="5"/>
                      <a:pt x="11" y="5"/>
                    </a:cubicBezTo>
                    <a:cubicBezTo>
                      <a:pt x="10" y="0"/>
                      <a:pt x="10" y="0"/>
                      <a:pt x="10" y="0"/>
                    </a:cubicBezTo>
                    <a:cubicBezTo>
                      <a:pt x="8" y="1"/>
                      <a:pt x="8" y="1"/>
                      <a:pt x="8" y="1"/>
                    </a:cubicBezTo>
                    <a:cubicBezTo>
                      <a:pt x="7" y="5"/>
                      <a:pt x="7" y="5"/>
                      <a:pt x="7" y="5"/>
                    </a:cubicBezTo>
                    <a:cubicBezTo>
                      <a:pt x="4" y="8"/>
                      <a:pt x="4" y="8"/>
                      <a:pt x="4" y="8"/>
                    </a:cubicBezTo>
                    <a:cubicBezTo>
                      <a:pt x="4" y="8"/>
                      <a:pt x="0" y="8"/>
                      <a:pt x="0" y="8"/>
                    </a:cubicBezTo>
                    <a:cubicBezTo>
                      <a:pt x="3" y="13"/>
                      <a:pt x="3" y="13"/>
                      <a:pt x="3" y="13"/>
                    </a:cubicBezTo>
                    <a:lnTo>
                      <a:pt x="6"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1550">
                <a:extLst>
                  <a:ext uri="{FF2B5EF4-FFF2-40B4-BE49-F238E27FC236}">
                    <a16:creationId xmlns:a16="http://schemas.microsoft.com/office/drawing/2014/main" id="{E77460D0-FFD9-4D43-B028-5E16E0E377A3}"/>
                  </a:ext>
                </a:extLst>
              </p:cNvPr>
              <p:cNvSpPr>
                <a:spLocks/>
              </p:cNvSpPr>
              <p:nvPr/>
            </p:nvSpPr>
            <p:spPr bwMode="auto">
              <a:xfrm>
                <a:off x="8552182" y="1546079"/>
                <a:ext cx="6350" cy="12699"/>
              </a:xfrm>
              <a:custGeom>
                <a:avLst/>
                <a:gdLst>
                  <a:gd name="T0" fmla="*/ 2 w 4"/>
                  <a:gd name="T1" fmla="*/ 4 h 8"/>
                  <a:gd name="T2" fmla="*/ 4 w 4"/>
                  <a:gd name="T3" fmla="*/ 8 h 8"/>
                  <a:gd name="T4" fmla="*/ 4 w 4"/>
                  <a:gd name="T5" fmla="*/ 7 h 8"/>
                  <a:gd name="T6" fmla="*/ 3 w 4"/>
                  <a:gd name="T7" fmla="*/ 2 h 8"/>
                  <a:gd name="T8" fmla="*/ 1 w 4"/>
                  <a:gd name="T9" fmla="*/ 0 h 8"/>
                  <a:gd name="T10" fmla="*/ 0 w 4"/>
                  <a:gd name="T11" fmla="*/ 0 h 8"/>
                  <a:gd name="T12" fmla="*/ 0 w 4"/>
                  <a:gd name="T13" fmla="*/ 1 h 8"/>
                  <a:gd name="T14" fmla="*/ 2 w 4"/>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4"/>
                    </a:moveTo>
                    <a:lnTo>
                      <a:pt x="4" y="8"/>
                    </a:lnTo>
                    <a:lnTo>
                      <a:pt x="4" y="7"/>
                    </a:lnTo>
                    <a:lnTo>
                      <a:pt x="3" y="2"/>
                    </a:lnTo>
                    <a:lnTo>
                      <a:pt x="1" y="0"/>
                    </a:lnTo>
                    <a:lnTo>
                      <a:pt x="0"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2" name="Freeform 1551">
                <a:extLst>
                  <a:ext uri="{FF2B5EF4-FFF2-40B4-BE49-F238E27FC236}">
                    <a16:creationId xmlns:a16="http://schemas.microsoft.com/office/drawing/2014/main" id="{88148B53-98A5-483E-B9D0-5D75CB06BB2E}"/>
                  </a:ext>
                </a:extLst>
              </p:cNvPr>
              <p:cNvSpPr>
                <a:spLocks/>
              </p:cNvSpPr>
              <p:nvPr/>
            </p:nvSpPr>
            <p:spPr bwMode="auto">
              <a:xfrm>
                <a:off x="8552182" y="1538142"/>
                <a:ext cx="6350" cy="9524"/>
              </a:xfrm>
              <a:custGeom>
                <a:avLst/>
                <a:gdLst>
                  <a:gd name="T0" fmla="*/ 4 w 4"/>
                  <a:gd name="T1" fmla="*/ 6 h 6"/>
                  <a:gd name="T2" fmla="*/ 3 w 4"/>
                  <a:gd name="T3" fmla="*/ 3 h 6"/>
                  <a:gd name="T4" fmla="*/ 2 w 4"/>
                  <a:gd name="T5" fmla="*/ 0 h 6"/>
                  <a:gd name="T6" fmla="*/ 1 w 4"/>
                  <a:gd name="T7" fmla="*/ 0 h 6"/>
                  <a:gd name="T8" fmla="*/ 0 w 4"/>
                  <a:gd name="T9" fmla="*/ 2 h 6"/>
                  <a:gd name="T10" fmla="*/ 2 w 4"/>
                  <a:gd name="T11" fmla="*/ 5 h 6"/>
                  <a:gd name="T12" fmla="*/ 4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6"/>
                    </a:moveTo>
                    <a:lnTo>
                      <a:pt x="3" y="3"/>
                    </a:lnTo>
                    <a:lnTo>
                      <a:pt x="2" y="0"/>
                    </a:lnTo>
                    <a:lnTo>
                      <a:pt x="1" y="0"/>
                    </a:lnTo>
                    <a:lnTo>
                      <a:pt x="0" y="2"/>
                    </a:lnTo>
                    <a:lnTo>
                      <a:pt x="2" y="5"/>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3" name="Freeform 1552">
                <a:extLst>
                  <a:ext uri="{FF2B5EF4-FFF2-40B4-BE49-F238E27FC236}">
                    <a16:creationId xmlns:a16="http://schemas.microsoft.com/office/drawing/2014/main" id="{F82CA43E-AAA2-444D-A61B-CD7F2444A123}"/>
                  </a:ext>
                </a:extLst>
              </p:cNvPr>
              <p:cNvSpPr>
                <a:spLocks/>
              </p:cNvSpPr>
              <p:nvPr/>
            </p:nvSpPr>
            <p:spPr bwMode="auto">
              <a:xfrm>
                <a:off x="8556945" y="1531792"/>
                <a:ext cx="4763" cy="9524"/>
              </a:xfrm>
              <a:custGeom>
                <a:avLst/>
                <a:gdLst>
                  <a:gd name="T0" fmla="*/ 2 w 3"/>
                  <a:gd name="T1" fmla="*/ 6 h 6"/>
                  <a:gd name="T2" fmla="*/ 3 w 3"/>
                  <a:gd name="T3" fmla="*/ 3 h 6"/>
                  <a:gd name="T4" fmla="*/ 1 w 3"/>
                  <a:gd name="T5" fmla="*/ 0 h 6"/>
                  <a:gd name="T6" fmla="*/ 1 w 3"/>
                  <a:gd name="T7" fmla="*/ 0 h 6"/>
                  <a:gd name="T8" fmla="*/ 0 w 3"/>
                  <a:gd name="T9" fmla="*/ 1 h 6"/>
                  <a:gd name="T10" fmla="*/ 1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lnTo>
                      <a:pt x="3" y="3"/>
                    </a:lnTo>
                    <a:lnTo>
                      <a:pt x="1" y="0"/>
                    </a:lnTo>
                    <a:lnTo>
                      <a:pt x="1" y="0"/>
                    </a:lnTo>
                    <a:lnTo>
                      <a:pt x="0" y="1"/>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1553">
                <a:extLst>
                  <a:ext uri="{FF2B5EF4-FFF2-40B4-BE49-F238E27FC236}">
                    <a16:creationId xmlns:a16="http://schemas.microsoft.com/office/drawing/2014/main" id="{1084B31E-027C-4218-84F9-D6B3FD42CEED}"/>
                  </a:ext>
                </a:extLst>
              </p:cNvPr>
              <p:cNvSpPr>
                <a:spLocks/>
              </p:cNvSpPr>
              <p:nvPr/>
            </p:nvSpPr>
            <p:spPr bwMode="auto">
              <a:xfrm>
                <a:off x="8509318" y="1450837"/>
                <a:ext cx="3175" cy="6349"/>
              </a:xfrm>
              <a:custGeom>
                <a:avLst/>
                <a:gdLst>
                  <a:gd name="T0" fmla="*/ 1 w 2"/>
                  <a:gd name="T1" fmla="*/ 3 h 4"/>
                  <a:gd name="T2" fmla="*/ 2 w 2"/>
                  <a:gd name="T3" fmla="*/ 2 h 4"/>
                  <a:gd name="T4" fmla="*/ 0 w 2"/>
                  <a:gd name="T5" fmla="*/ 0 h 4"/>
                  <a:gd name="T6" fmla="*/ 0 w 2"/>
                  <a:gd name="T7" fmla="*/ 2 h 4"/>
                  <a:gd name="T8" fmla="*/ 0 w 2"/>
                  <a:gd name="T9" fmla="*/ 4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lnTo>
                      <a:pt x="2" y="2"/>
                    </a:lnTo>
                    <a:lnTo>
                      <a:pt x="0" y="0"/>
                    </a:lnTo>
                    <a:lnTo>
                      <a:pt x="0" y="2"/>
                    </a:lnTo>
                    <a:lnTo>
                      <a:pt x="0"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5" name="Freeform 1554">
                <a:extLst>
                  <a:ext uri="{FF2B5EF4-FFF2-40B4-BE49-F238E27FC236}">
                    <a16:creationId xmlns:a16="http://schemas.microsoft.com/office/drawing/2014/main" id="{CE7CE6BD-80F0-47B1-ACB6-9537414FCD27}"/>
                  </a:ext>
                </a:extLst>
              </p:cNvPr>
              <p:cNvSpPr>
                <a:spLocks/>
              </p:cNvSpPr>
              <p:nvPr/>
            </p:nvSpPr>
            <p:spPr bwMode="auto">
              <a:xfrm>
                <a:off x="8541070" y="1542904"/>
                <a:ext cx="6350" cy="9524"/>
              </a:xfrm>
              <a:custGeom>
                <a:avLst/>
                <a:gdLst>
                  <a:gd name="T0" fmla="*/ 3 w 4"/>
                  <a:gd name="T1" fmla="*/ 6 h 6"/>
                  <a:gd name="T2" fmla="*/ 4 w 4"/>
                  <a:gd name="T3" fmla="*/ 4 h 6"/>
                  <a:gd name="T4" fmla="*/ 4 w 4"/>
                  <a:gd name="T5" fmla="*/ 4 h 6"/>
                  <a:gd name="T6" fmla="*/ 4 w 4"/>
                  <a:gd name="T7" fmla="*/ 0 h 6"/>
                  <a:gd name="T8" fmla="*/ 2 w 4"/>
                  <a:gd name="T9" fmla="*/ 0 h 6"/>
                  <a:gd name="T10" fmla="*/ 1 w 4"/>
                  <a:gd name="T11" fmla="*/ 0 h 6"/>
                  <a:gd name="T12" fmla="*/ 0 w 4"/>
                  <a:gd name="T13" fmla="*/ 1 h 6"/>
                  <a:gd name="T14" fmla="*/ 1 w 4"/>
                  <a:gd name="T15" fmla="*/ 5 h 6"/>
                  <a:gd name="T16" fmla="*/ 3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6"/>
                    </a:moveTo>
                    <a:lnTo>
                      <a:pt x="4" y="4"/>
                    </a:lnTo>
                    <a:lnTo>
                      <a:pt x="4" y="4"/>
                    </a:lnTo>
                    <a:lnTo>
                      <a:pt x="4" y="0"/>
                    </a:lnTo>
                    <a:lnTo>
                      <a:pt x="2" y="0"/>
                    </a:lnTo>
                    <a:lnTo>
                      <a:pt x="1" y="0"/>
                    </a:lnTo>
                    <a:lnTo>
                      <a:pt x="0" y="1"/>
                    </a:lnTo>
                    <a:lnTo>
                      <a:pt x="1" y="5"/>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1555">
                <a:extLst>
                  <a:ext uri="{FF2B5EF4-FFF2-40B4-BE49-F238E27FC236}">
                    <a16:creationId xmlns:a16="http://schemas.microsoft.com/office/drawing/2014/main" id="{173DD3D4-5F93-4D2E-8ECD-96216764BD5D}"/>
                  </a:ext>
                </a:extLst>
              </p:cNvPr>
              <p:cNvSpPr>
                <a:spLocks/>
              </p:cNvSpPr>
              <p:nvPr/>
            </p:nvSpPr>
            <p:spPr bwMode="auto">
              <a:xfrm>
                <a:off x="6894771" y="2058793"/>
                <a:ext cx="7938" cy="11112"/>
              </a:xfrm>
              <a:custGeom>
                <a:avLst/>
                <a:gdLst>
                  <a:gd name="T0" fmla="*/ 6 w 6"/>
                  <a:gd name="T1" fmla="*/ 6 h 9"/>
                  <a:gd name="T2" fmla="*/ 5 w 6"/>
                  <a:gd name="T3" fmla="*/ 2 h 9"/>
                  <a:gd name="T4" fmla="*/ 4 w 6"/>
                  <a:gd name="T5" fmla="*/ 0 h 9"/>
                  <a:gd name="T6" fmla="*/ 1 w 6"/>
                  <a:gd name="T7" fmla="*/ 2 h 9"/>
                  <a:gd name="T8" fmla="*/ 1 w 6"/>
                  <a:gd name="T9" fmla="*/ 4 h 9"/>
                  <a:gd name="T10" fmla="*/ 0 w 6"/>
                  <a:gd name="T11" fmla="*/ 6 h 9"/>
                  <a:gd name="T12" fmla="*/ 1 w 6"/>
                  <a:gd name="T13" fmla="*/ 8 h 9"/>
                  <a:gd name="T14" fmla="*/ 4 w 6"/>
                  <a:gd name="T15" fmla="*/ 9 h 9"/>
                  <a:gd name="T16" fmla="*/ 6 w 6"/>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6" y="6"/>
                    </a:moveTo>
                    <a:cubicBezTo>
                      <a:pt x="5" y="2"/>
                      <a:pt x="5" y="2"/>
                      <a:pt x="5" y="2"/>
                    </a:cubicBezTo>
                    <a:cubicBezTo>
                      <a:pt x="4" y="0"/>
                      <a:pt x="4" y="0"/>
                      <a:pt x="4" y="0"/>
                    </a:cubicBezTo>
                    <a:cubicBezTo>
                      <a:pt x="1" y="2"/>
                      <a:pt x="1" y="2"/>
                      <a:pt x="1" y="2"/>
                    </a:cubicBezTo>
                    <a:cubicBezTo>
                      <a:pt x="1" y="4"/>
                      <a:pt x="1" y="4"/>
                      <a:pt x="1" y="4"/>
                    </a:cubicBezTo>
                    <a:cubicBezTo>
                      <a:pt x="0" y="6"/>
                      <a:pt x="0" y="6"/>
                      <a:pt x="0" y="6"/>
                    </a:cubicBezTo>
                    <a:cubicBezTo>
                      <a:pt x="0" y="6"/>
                      <a:pt x="1" y="8"/>
                      <a:pt x="1" y="8"/>
                    </a:cubicBezTo>
                    <a:cubicBezTo>
                      <a:pt x="4" y="9"/>
                      <a:pt x="4" y="9"/>
                      <a:pt x="4" y="9"/>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7" name="Freeform 1556">
                <a:extLst>
                  <a:ext uri="{FF2B5EF4-FFF2-40B4-BE49-F238E27FC236}">
                    <a16:creationId xmlns:a16="http://schemas.microsoft.com/office/drawing/2014/main" id="{C75AD350-C453-449B-AF2F-98C7D7E19E20}"/>
                  </a:ext>
                </a:extLst>
              </p:cNvPr>
              <p:cNvSpPr>
                <a:spLocks/>
              </p:cNvSpPr>
              <p:nvPr/>
            </p:nvSpPr>
            <p:spPr bwMode="auto">
              <a:xfrm>
                <a:off x="8490267" y="1447663"/>
                <a:ext cx="7938" cy="6349"/>
              </a:xfrm>
              <a:custGeom>
                <a:avLst/>
                <a:gdLst>
                  <a:gd name="T0" fmla="*/ 3 w 5"/>
                  <a:gd name="T1" fmla="*/ 3 h 4"/>
                  <a:gd name="T2" fmla="*/ 5 w 5"/>
                  <a:gd name="T3" fmla="*/ 1 h 4"/>
                  <a:gd name="T4" fmla="*/ 1 w 5"/>
                  <a:gd name="T5" fmla="*/ 0 h 4"/>
                  <a:gd name="T6" fmla="*/ 0 w 5"/>
                  <a:gd name="T7" fmla="*/ 1 h 4"/>
                  <a:gd name="T8" fmla="*/ 2 w 5"/>
                  <a:gd name="T9" fmla="*/ 4 h 4"/>
                  <a:gd name="T10" fmla="*/ 3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3" y="3"/>
                    </a:moveTo>
                    <a:lnTo>
                      <a:pt x="5" y="1"/>
                    </a:lnTo>
                    <a:lnTo>
                      <a:pt x="1" y="0"/>
                    </a:lnTo>
                    <a:lnTo>
                      <a:pt x="0" y="1"/>
                    </a:lnTo>
                    <a:lnTo>
                      <a:pt x="2"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1557">
                <a:extLst>
                  <a:ext uri="{FF2B5EF4-FFF2-40B4-BE49-F238E27FC236}">
                    <a16:creationId xmlns:a16="http://schemas.microsoft.com/office/drawing/2014/main" id="{428495EF-67CE-426D-9741-78D1B93F62AD}"/>
                  </a:ext>
                </a:extLst>
              </p:cNvPr>
              <p:cNvSpPr>
                <a:spLocks/>
              </p:cNvSpPr>
              <p:nvPr/>
            </p:nvSpPr>
            <p:spPr bwMode="auto">
              <a:xfrm>
                <a:off x="6262923" y="2566745"/>
                <a:ext cx="6350" cy="6349"/>
              </a:xfrm>
              <a:custGeom>
                <a:avLst/>
                <a:gdLst>
                  <a:gd name="T0" fmla="*/ 5 w 5"/>
                  <a:gd name="T1" fmla="*/ 4 h 6"/>
                  <a:gd name="T2" fmla="*/ 1 w 5"/>
                  <a:gd name="T3" fmla="*/ 0 h 6"/>
                  <a:gd name="T4" fmla="*/ 0 w 5"/>
                  <a:gd name="T5" fmla="*/ 4 h 6"/>
                  <a:gd name="T6" fmla="*/ 3 w 5"/>
                  <a:gd name="T7" fmla="*/ 6 h 6"/>
                  <a:gd name="T8" fmla="*/ 5 w 5"/>
                  <a:gd name="T9" fmla="*/ 4 h 6"/>
                </a:gdLst>
                <a:ahLst/>
                <a:cxnLst>
                  <a:cxn ang="0">
                    <a:pos x="T0" y="T1"/>
                  </a:cxn>
                  <a:cxn ang="0">
                    <a:pos x="T2" y="T3"/>
                  </a:cxn>
                  <a:cxn ang="0">
                    <a:pos x="T4" y="T5"/>
                  </a:cxn>
                  <a:cxn ang="0">
                    <a:pos x="T6" y="T7"/>
                  </a:cxn>
                  <a:cxn ang="0">
                    <a:pos x="T8" y="T9"/>
                  </a:cxn>
                </a:cxnLst>
                <a:rect l="0" t="0" r="r" b="b"/>
                <a:pathLst>
                  <a:path w="5" h="6">
                    <a:moveTo>
                      <a:pt x="5" y="4"/>
                    </a:moveTo>
                    <a:cubicBezTo>
                      <a:pt x="1" y="0"/>
                      <a:pt x="1" y="0"/>
                      <a:pt x="1" y="0"/>
                    </a:cubicBezTo>
                    <a:cubicBezTo>
                      <a:pt x="1" y="0"/>
                      <a:pt x="0" y="4"/>
                      <a:pt x="0" y="4"/>
                    </a:cubicBezTo>
                    <a:cubicBezTo>
                      <a:pt x="3" y="6"/>
                      <a:pt x="3" y="6"/>
                      <a:pt x="3" y="6"/>
                    </a:cubicBez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9" name="Freeform 1558">
                <a:extLst>
                  <a:ext uri="{FF2B5EF4-FFF2-40B4-BE49-F238E27FC236}">
                    <a16:creationId xmlns:a16="http://schemas.microsoft.com/office/drawing/2014/main" id="{35CC551D-C34E-4814-8368-046A10C82E12}"/>
                  </a:ext>
                </a:extLst>
              </p:cNvPr>
              <p:cNvSpPr>
                <a:spLocks/>
              </p:cNvSpPr>
              <p:nvPr/>
            </p:nvSpPr>
            <p:spPr bwMode="auto">
              <a:xfrm>
                <a:off x="7178944" y="1236546"/>
                <a:ext cx="88903" cy="134925"/>
              </a:xfrm>
              <a:custGeom>
                <a:avLst/>
                <a:gdLst>
                  <a:gd name="T0" fmla="*/ 0 w 72"/>
                  <a:gd name="T1" fmla="*/ 19 h 109"/>
                  <a:gd name="T2" fmla="*/ 2 w 72"/>
                  <a:gd name="T3" fmla="*/ 26 h 109"/>
                  <a:gd name="T4" fmla="*/ 6 w 72"/>
                  <a:gd name="T5" fmla="*/ 29 h 109"/>
                  <a:gd name="T6" fmla="*/ 10 w 72"/>
                  <a:gd name="T7" fmla="*/ 44 h 109"/>
                  <a:gd name="T8" fmla="*/ 16 w 72"/>
                  <a:gd name="T9" fmla="*/ 47 h 109"/>
                  <a:gd name="T10" fmla="*/ 10 w 72"/>
                  <a:gd name="T11" fmla="*/ 51 h 109"/>
                  <a:gd name="T12" fmla="*/ 11 w 72"/>
                  <a:gd name="T13" fmla="*/ 66 h 109"/>
                  <a:gd name="T14" fmla="*/ 12 w 72"/>
                  <a:gd name="T15" fmla="*/ 77 h 109"/>
                  <a:gd name="T16" fmla="*/ 15 w 72"/>
                  <a:gd name="T17" fmla="*/ 83 h 109"/>
                  <a:gd name="T18" fmla="*/ 16 w 72"/>
                  <a:gd name="T19" fmla="*/ 92 h 109"/>
                  <a:gd name="T20" fmla="*/ 21 w 72"/>
                  <a:gd name="T21" fmla="*/ 102 h 109"/>
                  <a:gd name="T22" fmla="*/ 23 w 72"/>
                  <a:gd name="T23" fmla="*/ 109 h 109"/>
                  <a:gd name="T24" fmla="*/ 30 w 72"/>
                  <a:gd name="T25" fmla="*/ 101 h 109"/>
                  <a:gd name="T26" fmla="*/ 37 w 72"/>
                  <a:gd name="T27" fmla="*/ 93 h 109"/>
                  <a:gd name="T28" fmla="*/ 37 w 72"/>
                  <a:gd name="T29" fmla="*/ 86 h 109"/>
                  <a:gd name="T30" fmla="*/ 48 w 72"/>
                  <a:gd name="T31" fmla="*/ 79 h 109"/>
                  <a:gd name="T32" fmla="*/ 53 w 72"/>
                  <a:gd name="T33" fmla="*/ 81 h 109"/>
                  <a:gd name="T34" fmla="*/ 56 w 72"/>
                  <a:gd name="T35" fmla="*/ 73 h 109"/>
                  <a:gd name="T36" fmla="*/ 66 w 72"/>
                  <a:gd name="T37" fmla="*/ 66 h 109"/>
                  <a:gd name="T38" fmla="*/ 69 w 72"/>
                  <a:gd name="T39" fmla="*/ 60 h 109"/>
                  <a:gd name="T40" fmla="*/ 71 w 72"/>
                  <a:gd name="T41" fmla="*/ 47 h 109"/>
                  <a:gd name="T42" fmla="*/ 64 w 72"/>
                  <a:gd name="T43" fmla="*/ 35 h 109"/>
                  <a:gd name="T44" fmla="*/ 58 w 72"/>
                  <a:gd name="T45" fmla="*/ 27 h 109"/>
                  <a:gd name="T46" fmla="*/ 53 w 72"/>
                  <a:gd name="T47" fmla="*/ 27 h 109"/>
                  <a:gd name="T48" fmla="*/ 46 w 72"/>
                  <a:gd name="T49" fmla="*/ 23 h 109"/>
                  <a:gd name="T50" fmla="*/ 40 w 72"/>
                  <a:gd name="T51" fmla="*/ 17 h 109"/>
                  <a:gd name="T52" fmla="*/ 36 w 72"/>
                  <a:gd name="T53" fmla="*/ 18 h 109"/>
                  <a:gd name="T54" fmla="*/ 33 w 72"/>
                  <a:gd name="T55" fmla="*/ 11 h 109"/>
                  <a:gd name="T56" fmla="*/ 30 w 72"/>
                  <a:gd name="T57" fmla="*/ 15 h 109"/>
                  <a:gd name="T58" fmla="*/ 24 w 72"/>
                  <a:gd name="T59" fmla="*/ 10 h 109"/>
                  <a:gd name="T60" fmla="*/ 22 w 72"/>
                  <a:gd name="T61" fmla="*/ 10 h 109"/>
                  <a:gd name="T62" fmla="*/ 25 w 72"/>
                  <a:gd name="T63" fmla="*/ 17 h 109"/>
                  <a:gd name="T64" fmla="*/ 23 w 72"/>
                  <a:gd name="T65" fmla="*/ 23 h 109"/>
                  <a:gd name="T66" fmla="*/ 19 w 72"/>
                  <a:gd name="T67" fmla="*/ 20 h 109"/>
                  <a:gd name="T68" fmla="*/ 15 w 72"/>
                  <a:gd name="T69" fmla="*/ 4 h 109"/>
                  <a:gd name="T70" fmla="*/ 7 w 72"/>
                  <a:gd name="T71" fmla="*/ 0 h 109"/>
                  <a:gd name="T72" fmla="*/ 2 w 72"/>
                  <a:gd name="T73" fmla="*/ 3 h 109"/>
                  <a:gd name="T74" fmla="*/ 7 w 72"/>
                  <a:gd name="T75" fmla="*/ 10 h 109"/>
                  <a:gd name="T76" fmla="*/ 8 w 72"/>
                  <a:gd name="T77" fmla="*/ 16 h 109"/>
                  <a:gd name="T78" fmla="*/ 3 w 72"/>
                  <a:gd name="T79" fmla="*/ 13 h 109"/>
                  <a:gd name="T80" fmla="*/ 0 w 72"/>
                  <a:gd name="T81" fmla="*/ 11 h 109"/>
                  <a:gd name="T82" fmla="*/ 1 w 72"/>
                  <a:gd name="T83"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9">
                    <a:moveTo>
                      <a:pt x="1" y="18"/>
                    </a:moveTo>
                    <a:cubicBezTo>
                      <a:pt x="0" y="19"/>
                      <a:pt x="0" y="19"/>
                      <a:pt x="0" y="19"/>
                    </a:cubicBezTo>
                    <a:cubicBezTo>
                      <a:pt x="0" y="24"/>
                      <a:pt x="0" y="24"/>
                      <a:pt x="0" y="24"/>
                    </a:cubicBezTo>
                    <a:cubicBezTo>
                      <a:pt x="2" y="26"/>
                      <a:pt x="2" y="26"/>
                      <a:pt x="2" y="26"/>
                    </a:cubicBezTo>
                    <a:cubicBezTo>
                      <a:pt x="5" y="27"/>
                      <a:pt x="5" y="27"/>
                      <a:pt x="5" y="27"/>
                    </a:cubicBezTo>
                    <a:cubicBezTo>
                      <a:pt x="6" y="29"/>
                      <a:pt x="6" y="29"/>
                      <a:pt x="6" y="29"/>
                    </a:cubicBezTo>
                    <a:cubicBezTo>
                      <a:pt x="6" y="33"/>
                      <a:pt x="6" y="33"/>
                      <a:pt x="6" y="33"/>
                    </a:cubicBezTo>
                    <a:cubicBezTo>
                      <a:pt x="10" y="44"/>
                      <a:pt x="10" y="44"/>
                      <a:pt x="10" y="44"/>
                    </a:cubicBezTo>
                    <a:cubicBezTo>
                      <a:pt x="12" y="47"/>
                      <a:pt x="12" y="47"/>
                      <a:pt x="12" y="47"/>
                    </a:cubicBezTo>
                    <a:cubicBezTo>
                      <a:pt x="16" y="47"/>
                      <a:pt x="16" y="47"/>
                      <a:pt x="16" y="47"/>
                    </a:cubicBezTo>
                    <a:cubicBezTo>
                      <a:pt x="13" y="50"/>
                      <a:pt x="13" y="50"/>
                      <a:pt x="13" y="50"/>
                    </a:cubicBezTo>
                    <a:cubicBezTo>
                      <a:pt x="10" y="51"/>
                      <a:pt x="10" y="51"/>
                      <a:pt x="10" y="51"/>
                    </a:cubicBezTo>
                    <a:cubicBezTo>
                      <a:pt x="8" y="58"/>
                      <a:pt x="8" y="58"/>
                      <a:pt x="8" y="58"/>
                    </a:cubicBezTo>
                    <a:cubicBezTo>
                      <a:pt x="11" y="66"/>
                      <a:pt x="11" y="66"/>
                      <a:pt x="11" y="66"/>
                    </a:cubicBezTo>
                    <a:cubicBezTo>
                      <a:pt x="13" y="72"/>
                      <a:pt x="13" y="72"/>
                      <a:pt x="13" y="72"/>
                    </a:cubicBezTo>
                    <a:cubicBezTo>
                      <a:pt x="12" y="77"/>
                      <a:pt x="12" y="77"/>
                      <a:pt x="12" y="77"/>
                    </a:cubicBezTo>
                    <a:cubicBezTo>
                      <a:pt x="14" y="79"/>
                      <a:pt x="14" y="79"/>
                      <a:pt x="14" y="79"/>
                    </a:cubicBezTo>
                    <a:cubicBezTo>
                      <a:pt x="15" y="83"/>
                      <a:pt x="15" y="83"/>
                      <a:pt x="15" y="83"/>
                    </a:cubicBezTo>
                    <a:cubicBezTo>
                      <a:pt x="14" y="85"/>
                      <a:pt x="14" y="85"/>
                      <a:pt x="14" y="85"/>
                    </a:cubicBezTo>
                    <a:cubicBezTo>
                      <a:pt x="16" y="92"/>
                      <a:pt x="16" y="92"/>
                      <a:pt x="16" y="92"/>
                    </a:cubicBezTo>
                    <a:cubicBezTo>
                      <a:pt x="18" y="99"/>
                      <a:pt x="18" y="99"/>
                      <a:pt x="18" y="99"/>
                    </a:cubicBezTo>
                    <a:cubicBezTo>
                      <a:pt x="21" y="102"/>
                      <a:pt x="21" y="102"/>
                      <a:pt x="21" y="102"/>
                    </a:cubicBezTo>
                    <a:cubicBezTo>
                      <a:pt x="21" y="106"/>
                      <a:pt x="21" y="106"/>
                      <a:pt x="21" y="106"/>
                    </a:cubicBezTo>
                    <a:cubicBezTo>
                      <a:pt x="23" y="109"/>
                      <a:pt x="23" y="109"/>
                      <a:pt x="23" y="109"/>
                    </a:cubicBezTo>
                    <a:cubicBezTo>
                      <a:pt x="23" y="109"/>
                      <a:pt x="28" y="107"/>
                      <a:pt x="28" y="107"/>
                    </a:cubicBezTo>
                    <a:cubicBezTo>
                      <a:pt x="30" y="101"/>
                      <a:pt x="30" y="101"/>
                      <a:pt x="30" y="101"/>
                    </a:cubicBezTo>
                    <a:cubicBezTo>
                      <a:pt x="34" y="94"/>
                      <a:pt x="34" y="94"/>
                      <a:pt x="34" y="94"/>
                    </a:cubicBezTo>
                    <a:cubicBezTo>
                      <a:pt x="37" y="93"/>
                      <a:pt x="37" y="93"/>
                      <a:pt x="37" y="93"/>
                    </a:cubicBezTo>
                    <a:cubicBezTo>
                      <a:pt x="36" y="90"/>
                      <a:pt x="36" y="90"/>
                      <a:pt x="36" y="90"/>
                    </a:cubicBezTo>
                    <a:cubicBezTo>
                      <a:pt x="37" y="86"/>
                      <a:pt x="37" y="86"/>
                      <a:pt x="37" y="86"/>
                    </a:cubicBezTo>
                    <a:cubicBezTo>
                      <a:pt x="45" y="80"/>
                      <a:pt x="45" y="80"/>
                      <a:pt x="45" y="80"/>
                    </a:cubicBezTo>
                    <a:cubicBezTo>
                      <a:pt x="48" y="79"/>
                      <a:pt x="48" y="79"/>
                      <a:pt x="48" y="79"/>
                    </a:cubicBezTo>
                    <a:cubicBezTo>
                      <a:pt x="50" y="81"/>
                      <a:pt x="50" y="81"/>
                      <a:pt x="50" y="81"/>
                    </a:cubicBezTo>
                    <a:cubicBezTo>
                      <a:pt x="53" y="81"/>
                      <a:pt x="53" y="81"/>
                      <a:pt x="53" y="81"/>
                    </a:cubicBezTo>
                    <a:cubicBezTo>
                      <a:pt x="54" y="77"/>
                      <a:pt x="54" y="77"/>
                      <a:pt x="54" y="77"/>
                    </a:cubicBezTo>
                    <a:cubicBezTo>
                      <a:pt x="56" y="73"/>
                      <a:pt x="56" y="73"/>
                      <a:pt x="56" y="73"/>
                    </a:cubicBezTo>
                    <a:cubicBezTo>
                      <a:pt x="60" y="72"/>
                      <a:pt x="60" y="72"/>
                      <a:pt x="60" y="72"/>
                    </a:cubicBezTo>
                    <a:cubicBezTo>
                      <a:pt x="66" y="66"/>
                      <a:pt x="66" y="66"/>
                      <a:pt x="66" y="66"/>
                    </a:cubicBezTo>
                    <a:cubicBezTo>
                      <a:pt x="67" y="62"/>
                      <a:pt x="67" y="62"/>
                      <a:pt x="67" y="62"/>
                    </a:cubicBezTo>
                    <a:cubicBezTo>
                      <a:pt x="69" y="60"/>
                      <a:pt x="69" y="60"/>
                      <a:pt x="69" y="60"/>
                    </a:cubicBezTo>
                    <a:cubicBezTo>
                      <a:pt x="72" y="52"/>
                      <a:pt x="72" y="52"/>
                      <a:pt x="72" y="52"/>
                    </a:cubicBezTo>
                    <a:cubicBezTo>
                      <a:pt x="71" y="47"/>
                      <a:pt x="71" y="47"/>
                      <a:pt x="71" y="47"/>
                    </a:cubicBezTo>
                    <a:cubicBezTo>
                      <a:pt x="67" y="40"/>
                      <a:pt x="67" y="40"/>
                      <a:pt x="67" y="40"/>
                    </a:cubicBezTo>
                    <a:cubicBezTo>
                      <a:pt x="64" y="35"/>
                      <a:pt x="64" y="35"/>
                      <a:pt x="64" y="35"/>
                    </a:cubicBezTo>
                    <a:cubicBezTo>
                      <a:pt x="64" y="31"/>
                      <a:pt x="64" y="31"/>
                      <a:pt x="64" y="31"/>
                    </a:cubicBezTo>
                    <a:cubicBezTo>
                      <a:pt x="58" y="27"/>
                      <a:pt x="58" y="27"/>
                      <a:pt x="58" y="27"/>
                    </a:cubicBezTo>
                    <a:cubicBezTo>
                      <a:pt x="55" y="26"/>
                      <a:pt x="55" y="26"/>
                      <a:pt x="55" y="26"/>
                    </a:cubicBezTo>
                    <a:cubicBezTo>
                      <a:pt x="53" y="27"/>
                      <a:pt x="53" y="27"/>
                      <a:pt x="53" y="27"/>
                    </a:cubicBezTo>
                    <a:cubicBezTo>
                      <a:pt x="51" y="25"/>
                      <a:pt x="51" y="25"/>
                      <a:pt x="51" y="25"/>
                    </a:cubicBezTo>
                    <a:cubicBezTo>
                      <a:pt x="46" y="23"/>
                      <a:pt x="46" y="23"/>
                      <a:pt x="46" y="23"/>
                    </a:cubicBezTo>
                    <a:cubicBezTo>
                      <a:pt x="42" y="18"/>
                      <a:pt x="42" y="18"/>
                      <a:pt x="42" y="18"/>
                    </a:cubicBezTo>
                    <a:cubicBezTo>
                      <a:pt x="40" y="17"/>
                      <a:pt x="40" y="17"/>
                      <a:pt x="40" y="17"/>
                    </a:cubicBezTo>
                    <a:cubicBezTo>
                      <a:pt x="39" y="19"/>
                      <a:pt x="39" y="19"/>
                      <a:pt x="39" y="19"/>
                    </a:cubicBezTo>
                    <a:cubicBezTo>
                      <a:pt x="36" y="18"/>
                      <a:pt x="36" y="18"/>
                      <a:pt x="36" y="18"/>
                    </a:cubicBezTo>
                    <a:cubicBezTo>
                      <a:pt x="35" y="15"/>
                      <a:pt x="35" y="15"/>
                      <a:pt x="35" y="15"/>
                    </a:cubicBezTo>
                    <a:cubicBezTo>
                      <a:pt x="33" y="11"/>
                      <a:pt x="33" y="11"/>
                      <a:pt x="33" y="11"/>
                    </a:cubicBezTo>
                    <a:cubicBezTo>
                      <a:pt x="30" y="11"/>
                      <a:pt x="30" y="11"/>
                      <a:pt x="30" y="11"/>
                    </a:cubicBezTo>
                    <a:cubicBezTo>
                      <a:pt x="30" y="15"/>
                      <a:pt x="30" y="15"/>
                      <a:pt x="30" y="15"/>
                    </a:cubicBezTo>
                    <a:cubicBezTo>
                      <a:pt x="28" y="15"/>
                      <a:pt x="28" y="15"/>
                      <a:pt x="28" y="15"/>
                    </a:cubicBezTo>
                    <a:cubicBezTo>
                      <a:pt x="24" y="10"/>
                      <a:pt x="24" y="10"/>
                      <a:pt x="24" y="10"/>
                    </a:cubicBezTo>
                    <a:cubicBezTo>
                      <a:pt x="22" y="8"/>
                      <a:pt x="22" y="8"/>
                      <a:pt x="22" y="8"/>
                    </a:cubicBezTo>
                    <a:cubicBezTo>
                      <a:pt x="22" y="10"/>
                      <a:pt x="22" y="10"/>
                      <a:pt x="22" y="10"/>
                    </a:cubicBezTo>
                    <a:cubicBezTo>
                      <a:pt x="25" y="14"/>
                      <a:pt x="25" y="14"/>
                      <a:pt x="25" y="14"/>
                    </a:cubicBezTo>
                    <a:cubicBezTo>
                      <a:pt x="25" y="17"/>
                      <a:pt x="25" y="17"/>
                      <a:pt x="25" y="17"/>
                    </a:cubicBezTo>
                    <a:cubicBezTo>
                      <a:pt x="22" y="19"/>
                      <a:pt x="22" y="19"/>
                      <a:pt x="22" y="19"/>
                    </a:cubicBezTo>
                    <a:cubicBezTo>
                      <a:pt x="23" y="23"/>
                      <a:pt x="23" y="23"/>
                      <a:pt x="23" y="23"/>
                    </a:cubicBezTo>
                    <a:cubicBezTo>
                      <a:pt x="21" y="23"/>
                      <a:pt x="21" y="23"/>
                      <a:pt x="21" y="23"/>
                    </a:cubicBezTo>
                    <a:cubicBezTo>
                      <a:pt x="19" y="20"/>
                      <a:pt x="19" y="20"/>
                      <a:pt x="19" y="20"/>
                    </a:cubicBezTo>
                    <a:cubicBezTo>
                      <a:pt x="19" y="5"/>
                      <a:pt x="19" y="5"/>
                      <a:pt x="19" y="5"/>
                    </a:cubicBezTo>
                    <a:cubicBezTo>
                      <a:pt x="15" y="4"/>
                      <a:pt x="15" y="4"/>
                      <a:pt x="15" y="4"/>
                    </a:cubicBezTo>
                    <a:cubicBezTo>
                      <a:pt x="11" y="3"/>
                      <a:pt x="11" y="3"/>
                      <a:pt x="11" y="3"/>
                    </a:cubicBezTo>
                    <a:cubicBezTo>
                      <a:pt x="7" y="0"/>
                      <a:pt x="7" y="0"/>
                      <a:pt x="7" y="0"/>
                    </a:cubicBezTo>
                    <a:cubicBezTo>
                      <a:pt x="4" y="0"/>
                      <a:pt x="4" y="0"/>
                      <a:pt x="4" y="0"/>
                    </a:cubicBezTo>
                    <a:cubicBezTo>
                      <a:pt x="2" y="3"/>
                      <a:pt x="2" y="3"/>
                      <a:pt x="2" y="3"/>
                    </a:cubicBezTo>
                    <a:cubicBezTo>
                      <a:pt x="3" y="8"/>
                      <a:pt x="3" y="8"/>
                      <a:pt x="3" y="8"/>
                    </a:cubicBezTo>
                    <a:cubicBezTo>
                      <a:pt x="7" y="10"/>
                      <a:pt x="7" y="10"/>
                      <a:pt x="7" y="10"/>
                    </a:cubicBezTo>
                    <a:cubicBezTo>
                      <a:pt x="9" y="14"/>
                      <a:pt x="9" y="14"/>
                      <a:pt x="9" y="14"/>
                    </a:cubicBezTo>
                    <a:cubicBezTo>
                      <a:pt x="8" y="16"/>
                      <a:pt x="8" y="16"/>
                      <a:pt x="8" y="16"/>
                    </a:cubicBezTo>
                    <a:cubicBezTo>
                      <a:pt x="5" y="16"/>
                      <a:pt x="5" y="16"/>
                      <a:pt x="5" y="16"/>
                    </a:cubicBezTo>
                    <a:cubicBezTo>
                      <a:pt x="3" y="13"/>
                      <a:pt x="3" y="13"/>
                      <a:pt x="3" y="13"/>
                    </a:cubicBezTo>
                    <a:cubicBezTo>
                      <a:pt x="1" y="11"/>
                      <a:pt x="1" y="11"/>
                      <a:pt x="1" y="11"/>
                    </a:cubicBezTo>
                    <a:cubicBezTo>
                      <a:pt x="0" y="11"/>
                      <a:pt x="0" y="11"/>
                      <a:pt x="0" y="11"/>
                    </a:cubicBezTo>
                    <a:cubicBezTo>
                      <a:pt x="0" y="14"/>
                      <a:pt x="0" y="14"/>
                      <a:pt x="0" y="14"/>
                    </a:cubicBezTo>
                    <a:lnTo>
                      <a:pt x="1"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1559">
                <a:extLst>
                  <a:ext uri="{FF2B5EF4-FFF2-40B4-BE49-F238E27FC236}">
                    <a16:creationId xmlns:a16="http://schemas.microsoft.com/office/drawing/2014/main" id="{7C4E2906-3ADF-4079-A349-D72C17E899FE}"/>
                  </a:ext>
                </a:extLst>
              </p:cNvPr>
              <p:cNvSpPr>
                <a:spLocks/>
              </p:cNvSpPr>
              <p:nvPr/>
            </p:nvSpPr>
            <p:spPr bwMode="auto">
              <a:xfrm>
                <a:off x="6488356" y="2254036"/>
                <a:ext cx="4763" cy="6349"/>
              </a:xfrm>
              <a:custGeom>
                <a:avLst/>
                <a:gdLst>
                  <a:gd name="T0" fmla="*/ 3 w 3"/>
                  <a:gd name="T1" fmla="*/ 4 h 4"/>
                  <a:gd name="T2" fmla="*/ 3 w 3"/>
                  <a:gd name="T3" fmla="*/ 2 h 4"/>
                  <a:gd name="T4" fmla="*/ 2 w 3"/>
                  <a:gd name="T5" fmla="*/ 0 h 4"/>
                  <a:gd name="T6" fmla="*/ 0 w 3"/>
                  <a:gd name="T7" fmla="*/ 0 h 4"/>
                  <a:gd name="T8" fmla="*/ 0 w 3"/>
                  <a:gd name="T9" fmla="*/ 2 h 4"/>
                  <a:gd name="T10" fmla="*/ 2 w 3"/>
                  <a:gd name="T11" fmla="*/ 4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3" y="2"/>
                    </a:lnTo>
                    <a:lnTo>
                      <a:pt x="2" y="0"/>
                    </a:lnTo>
                    <a:lnTo>
                      <a:pt x="0" y="0"/>
                    </a:lnTo>
                    <a:lnTo>
                      <a:pt x="0" y="2"/>
                    </a:lnTo>
                    <a:lnTo>
                      <a:pt x="2" y="4"/>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1" name="Freeform 1560">
                <a:extLst>
                  <a:ext uri="{FF2B5EF4-FFF2-40B4-BE49-F238E27FC236}">
                    <a16:creationId xmlns:a16="http://schemas.microsoft.com/office/drawing/2014/main" id="{281BDA83-5716-4C20-BF42-E1D26EA8F70F}"/>
                  </a:ext>
                </a:extLst>
              </p:cNvPr>
              <p:cNvSpPr>
                <a:spLocks/>
              </p:cNvSpPr>
              <p:nvPr/>
            </p:nvSpPr>
            <p:spPr bwMode="auto">
              <a:xfrm>
                <a:off x="6678863" y="2147685"/>
                <a:ext cx="4763" cy="6349"/>
              </a:xfrm>
              <a:custGeom>
                <a:avLst/>
                <a:gdLst>
                  <a:gd name="T0" fmla="*/ 0 w 3"/>
                  <a:gd name="T1" fmla="*/ 4 h 4"/>
                  <a:gd name="T2" fmla="*/ 2 w 3"/>
                  <a:gd name="T3" fmla="*/ 4 h 4"/>
                  <a:gd name="T4" fmla="*/ 3 w 3"/>
                  <a:gd name="T5" fmla="*/ 2 h 4"/>
                  <a:gd name="T6" fmla="*/ 2 w 3"/>
                  <a:gd name="T7" fmla="*/ 0 h 4"/>
                  <a:gd name="T8" fmla="*/ 0 w 3"/>
                  <a:gd name="T9" fmla="*/ 1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2" y="4"/>
                    </a:lnTo>
                    <a:lnTo>
                      <a:pt x="3" y="2"/>
                    </a:lnTo>
                    <a:lnTo>
                      <a:pt x="2"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1561">
                <a:extLst>
                  <a:ext uri="{FF2B5EF4-FFF2-40B4-BE49-F238E27FC236}">
                    <a16:creationId xmlns:a16="http://schemas.microsoft.com/office/drawing/2014/main" id="{15091128-6121-49B1-BD9F-063C43DD1266}"/>
                  </a:ext>
                </a:extLst>
              </p:cNvPr>
              <p:cNvSpPr>
                <a:spLocks/>
              </p:cNvSpPr>
              <p:nvPr/>
            </p:nvSpPr>
            <p:spPr bwMode="auto">
              <a:xfrm>
                <a:off x="6367702" y="2338167"/>
                <a:ext cx="7938" cy="14286"/>
              </a:xfrm>
              <a:custGeom>
                <a:avLst/>
                <a:gdLst>
                  <a:gd name="T0" fmla="*/ 4 w 5"/>
                  <a:gd name="T1" fmla="*/ 1 h 9"/>
                  <a:gd name="T2" fmla="*/ 2 w 5"/>
                  <a:gd name="T3" fmla="*/ 0 h 9"/>
                  <a:gd name="T4" fmla="*/ 0 w 5"/>
                  <a:gd name="T5" fmla="*/ 2 h 9"/>
                  <a:gd name="T6" fmla="*/ 1 w 5"/>
                  <a:gd name="T7" fmla="*/ 5 h 9"/>
                  <a:gd name="T8" fmla="*/ 2 w 5"/>
                  <a:gd name="T9" fmla="*/ 7 h 9"/>
                  <a:gd name="T10" fmla="*/ 3 w 5"/>
                  <a:gd name="T11" fmla="*/ 9 h 9"/>
                  <a:gd name="T12" fmla="*/ 5 w 5"/>
                  <a:gd name="T13" fmla="*/ 9 h 9"/>
                  <a:gd name="T14" fmla="*/ 5 w 5"/>
                  <a:gd name="T15" fmla="*/ 7 h 9"/>
                  <a:gd name="T16" fmla="*/ 3 w 5"/>
                  <a:gd name="T17" fmla="*/ 4 h 9"/>
                  <a:gd name="T18" fmla="*/ 5 w 5"/>
                  <a:gd name="T19" fmla="*/ 2 h 9"/>
                  <a:gd name="T20" fmla="*/ 4 w 5"/>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4" y="1"/>
                    </a:moveTo>
                    <a:lnTo>
                      <a:pt x="2" y="0"/>
                    </a:lnTo>
                    <a:lnTo>
                      <a:pt x="0" y="2"/>
                    </a:lnTo>
                    <a:lnTo>
                      <a:pt x="1" y="5"/>
                    </a:lnTo>
                    <a:lnTo>
                      <a:pt x="2" y="7"/>
                    </a:lnTo>
                    <a:lnTo>
                      <a:pt x="3" y="9"/>
                    </a:lnTo>
                    <a:lnTo>
                      <a:pt x="5" y="9"/>
                    </a:lnTo>
                    <a:lnTo>
                      <a:pt x="5" y="7"/>
                    </a:lnTo>
                    <a:lnTo>
                      <a:pt x="3" y="4"/>
                    </a:lnTo>
                    <a:lnTo>
                      <a:pt x="5"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3" name="Freeform 1562">
                <a:extLst>
                  <a:ext uri="{FF2B5EF4-FFF2-40B4-BE49-F238E27FC236}">
                    <a16:creationId xmlns:a16="http://schemas.microsoft.com/office/drawing/2014/main" id="{CEC3D929-49F1-4BDC-A78A-DFF68339DA55}"/>
                  </a:ext>
                </a:extLst>
              </p:cNvPr>
              <p:cNvSpPr>
                <a:spLocks/>
              </p:cNvSpPr>
              <p:nvPr/>
            </p:nvSpPr>
            <p:spPr bwMode="auto">
              <a:xfrm>
                <a:off x="7758404" y="1514331"/>
                <a:ext cx="9525" cy="11112"/>
              </a:xfrm>
              <a:custGeom>
                <a:avLst/>
                <a:gdLst>
                  <a:gd name="T0" fmla="*/ 2 w 6"/>
                  <a:gd name="T1" fmla="*/ 6 h 7"/>
                  <a:gd name="T2" fmla="*/ 3 w 6"/>
                  <a:gd name="T3" fmla="*/ 7 h 7"/>
                  <a:gd name="T4" fmla="*/ 5 w 6"/>
                  <a:gd name="T5" fmla="*/ 6 h 7"/>
                  <a:gd name="T6" fmla="*/ 6 w 6"/>
                  <a:gd name="T7" fmla="*/ 2 h 7"/>
                  <a:gd name="T8" fmla="*/ 5 w 6"/>
                  <a:gd name="T9" fmla="*/ 0 h 7"/>
                  <a:gd name="T10" fmla="*/ 1 w 6"/>
                  <a:gd name="T11" fmla="*/ 1 h 7"/>
                  <a:gd name="T12" fmla="*/ 0 w 6"/>
                  <a:gd name="T13" fmla="*/ 3 h 7"/>
                  <a:gd name="T14" fmla="*/ 1 w 6"/>
                  <a:gd name="T15" fmla="*/ 6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3" y="7"/>
                    </a:lnTo>
                    <a:lnTo>
                      <a:pt x="5" y="6"/>
                    </a:lnTo>
                    <a:lnTo>
                      <a:pt x="6" y="2"/>
                    </a:lnTo>
                    <a:lnTo>
                      <a:pt x="5" y="0"/>
                    </a:lnTo>
                    <a:lnTo>
                      <a:pt x="1" y="1"/>
                    </a:lnTo>
                    <a:lnTo>
                      <a:pt x="0" y="3"/>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1563">
                <a:extLst>
                  <a:ext uri="{FF2B5EF4-FFF2-40B4-BE49-F238E27FC236}">
                    <a16:creationId xmlns:a16="http://schemas.microsoft.com/office/drawing/2014/main" id="{44488157-EB02-4A9D-BABC-5BB1C8D1BBD9}"/>
                  </a:ext>
                </a:extLst>
              </p:cNvPr>
              <p:cNvSpPr>
                <a:spLocks/>
              </p:cNvSpPr>
              <p:nvPr/>
            </p:nvSpPr>
            <p:spPr bwMode="auto">
              <a:xfrm>
                <a:off x="7915571" y="1415915"/>
                <a:ext cx="25401" cy="19048"/>
              </a:xfrm>
              <a:custGeom>
                <a:avLst/>
                <a:gdLst>
                  <a:gd name="T0" fmla="*/ 9 w 16"/>
                  <a:gd name="T1" fmla="*/ 4 h 12"/>
                  <a:gd name="T2" fmla="*/ 6 w 16"/>
                  <a:gd name="T3" fmla="*/ 4 h 12"/>
                  <a:gd name="T4" fmla="*/ 2 w 16"/>
                  <a:gd name="T5" fmla="*/ 0 h 12"/>
                  <a:gd name="T6" fmla="*/ 0 w 16"/>
                  <a:gd name="T7" fmla="*/ 0 h 12"/>
                  <a:gd name="T8" fmla="*/ 0 w 16"/>
                  <a:gd name="T9" fmla="*/ 0 h 12"/>
                  <a:gd name="T10" fmla="*/ 0 w 16"/>
                  <a:gd name="T11" fmla="*/ 4 h 12"/>
                  <a:gd name="T12" fmla="*/ 2 w 16"/>
                  <a:gd name="T13" fmla="*/ 7 h 12"/>
                  <a:gd name="T14" fmla="*/ 5 w 16"/>
                  <a:gd name="T15" fmla="*/ 7 h 12"/>
                  <a:gd name="T16" fmla="*/ 8 w 16"/>
                  <a:gd name="T17" fmla="*/ 9 h 12"/>
                  <a:gd name="T18" fmla="*/ 11 w 16"/>
                  <a:gd name="T19" fmla="*/ 9 h 12"/>
                  <a:gd name="T20" fmla="*/ 14 w 16"/>
                  <a:gd name="T21" fmla="*/ 12 h 12"/>
                  <a:gd name="T22" fmla="*/ 16 w 16"/>
                  <a:gd name="T23" fmla="*/ 12 h 12"/>
                  <a:gd name="T24" fmla="*/ 16 w 16"/>
                  <a:gd name="T25" fmla="*/ 10 h 12"/>
                  <a:gd name="T26" fmla="*/ 12 w 16"/>
                  <a:gd name="T27" fmla="*/ 5 h 12"/>
                  <a:gd name="T28" fmla="*/ 9 w 16"/>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2">
                    <a:moveTo>
                      <a:pt x="9" y="4"/>
                    </a:moveTo>
                    <a:lnTo>
                      <a:pt x="6" y="4"/>
                    </a:lnTo>
                    <a:lnTo>
                      <a:pt x="2" y="0"/>
                    </a:lnTo>
                    <a:lnTo>
                      <a:pt x="0" y="0"/>
                    </a:lnTo>
                    <a:lnTo>
                      <a:pt x="0" y="0"/>
                    </a:lnTo>
                    <a:lnTo>
                      <a:pt x="0" y="4"/>
                    </a:lnTo>
                    <a:lnTo>
                      <a:pt x="2" y="7"/>
                    </a:lnTo>
                    <a:lnTo>
                      <a:pt x="5" y="7"/>
                    </a:lnTo>
                    <a:lnTo>
                      <a:pt x="8" y="9"/>
                    </a:lnTo>
                    <a:lnTo>
                      <a:pt x="11" y="9"/>
                    </a:lnTo>
                    <a:lnTo>
                      <a:pt x="14" y="12"/>
                    </a:lnTo>
                    <a:lnTo>
                      <a:pt x="16" y="12"/>
                    </a:lnTo>
                    <a:lnTo>
                      <a:pt x="16" y="10"/>
                    </a:lnTo>
                    <a:lnTo>
                      <a:pt x="12" y="5"/>
                    </a:lnTo>
                    <a:lnTo>
                      <a:pt x="9"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5" name="Freeform 1564">
                <a:extLst>
                  <a:ext uri="{FF2B5EF4-FFF2-40B4-BE49-F238E27FC236}">
                    <a16:creationId xmlns:a16="http://schemas.microsoft.com/office/drawing/2014/main" id="{01FF9A2B-962B-4388-BE6D-DC91BE481756}"/>
                  </a:ext>
                </a:extLst>
              </p:cNvPr>
              <p:cNvSpPr>
                <a:spLocks/>
              </p:cNvSpPr>
              <p:nvPr/>
            </p:nvSpPr>
            <p:spPr bwMode="auto">
              <a:xfrm>
                <a:off x="7704426" y="1588937"/>
                <a:ext cx="14289" cy="11112"/>
              </a:xfrm>
              <a:custGeom>
                <a:avLst/>
                <a:gdLst>
                  <a:gd name="T0" fmla="*/ 3 w 11"/>
                  <a:gd name="T1" fmla="*/ 6 h 9"/>
                  <a:gd name="T2" fmla="*/ 3 w 11"/>
                  <a:gd name="T3" fmla="*/ 9 h 9"/>
                  <a:gd name="T4" fmla="*/ 8 w 11"/>
                  <a:gd name="T5" fmla="*/ 9 h 9"/>
                  <a:gd name="T6" fmla="*/ 9 w 11"/>
                  <a:gd name="T7" fmla="*/ 8 h 9"/>
                  <a:gd name="T8" fmla="*/ 10 w 11"/>
                  <a:gd name="T9" fmla="*/ 8 h 9"/>
                  <a:gd name="T10" fmla="*/ 11 w 11"/>
                  <a:gd name="T11" fmla="*/ 6 h 9"/>
                  <a:gd name="T12" fmla="*/ 8 w 11"/>
                  <a:gd name="T13" fmla="*/ 4 h 9"/>
                  <a:gd name="T14" fmla="*/ 5 w 11"/>
                  <a:gd name="T15" fmla="*/ 0 h 9"/>
                  <a:gd name="T16" fmla="*/ 2 w 11"/>
                  <a:gd name="T17" fmla="*/ 0 h 9"/>
                  <a:gd name="T18" fmla="*/ 0 w 11"/>
                  <a:gd name="T19" fmla="*/ 2 h 9"/>
                  <a:gd name="T20" fmla="*/ 0 w 11"/>
                  <a:gd name="T21" fmla="*/ 4 h 9"/>
                  <a:gd name="T22" fmla="*/ 3 w 11"/>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
                    <a:moveTo>
                      <a:pt x="3" y="6"/>
                    </a:moveTo>
                    <a:cubicBezTo>
                      <a:pt x="3" y="6"/>
                      <a:pt x="3" y="9"/>
                      <a:pt x="3" y="9"/>
                    </a:cubicBezTo>
                    <a:cubicBezTo>
                      <a:pt x="8" y="9"/>
                      <a:pt x="8" y="9"/>
                      <a:pt x="8" y="9"/>
                    </a:cubicBezTo>
                    <a:cubicBezTo>
                      <a:pt x="9" y="8"/>
                      <a:pt x="9" y="8"/>
                      <a:pt x="9" y="8"/>
                    </a:cubicBezTo>
                    <a:cubicBezTo>
                      <a:pt x="10" y="8"/>
                      <a:pt x="10" y="8"/>
                      <a:pt x="10" y="8"/>
                    </a:cubicBezTo>
                    <a:cubicBezTo>
                      <a:pt x="11" y="6"/>
                      <a:pt x="11" y="6"/>
                      <a:pt x="11" y="6"/>
                    </a:cubicBezTo>
                    <a:cubicBezTo>
                      <a:pt x="8" y="4"/>
                      <a:pt x="8" y="4"/>
                      <a:pt x="8" y="4"/>
                    </a:cubicBezTo>
                    <a:cubicBezTo>
                      <a:pt x="5" y="0"/>
                      <a:pt x="5" y="0"/>
                      <a:pt x="5" y="0"/>
                    </a:cubicBezTo>
                    <a:cubicBezTo>
                      <a:pt x="2" y="0"/>
                      <a:pt x="2" y="0"/>
                      <a:pt x="2" y="0"/>
                    </a:cubicBezTo>
                    <a:cubicBezTo>
                      <a:pt x="0" y="2"/>
                      <a:pt x="0" y="2"/>
                      <a:pt x="0" y="2"/>
                    </a:cubicBezTo>
                    <a:cubicBezTo>
                      <a:pt x="0" y="4"/>
                      <a:pt x="0" y="4"/>
                      <a:pt x="0" y="4"/>
                    </a:cubicBez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1565">
                <a:extLst>
                  <a:ext uri="{FF2B5EF4-FFF2-40B4-BE49-F238E27FC236}">
                    <a16:creationId xmlns:a16="http://schemas.microsoft.com/office/drawing/2014/main" id="{CF7345E2-8C8F-4D10-AFBB-D7C51C858DCA}"/>
                  </a:ext>
                </a:extLst>
              </p:cNvPr>
              <p:cNvSpPr>
                <a:spLocks/>
              </p:cNvSpPr>
              <p:nvPr/>
            </p:nvSpPr>
            <p:spPr bwMode="auto">
              <a:xfrm>
                <a:off x="7836193" y="1288927"/>
                <a:ext cx="28576" cy="44446"/>
              </a:xfrm>
              <a:custGeom>
                <a:avLst/>
                <a:gdLst>
                  <a:gd name="T0" fmla="*/ 4 w 18"/>
                  <a:gd name="T1" fmla="*/ 8 h 28"/>
                  <a:gd name="T2" fmla="*/ 8 w 18"/>
                  <a:gd name="T3" fmla="*/ 12 h 28"/>
                  <a:gd name="T4" fmla="*/ 12 w 18"/>
                  <a:gd name="T5" fmla="*/ 19 h 28"/>
                  <a:gd name="T6" fmla="*/ 14 w 18"/>
                  <a:gd name="T7" fmla="*/ 26 h 28"/>
                  <a:gd name="T8" fmla="*/ 16 w 18"/>
                  <a:gd name="T9" fmla="*/ 28 h 28"/>
                  <a:gd name="T10" fmla="*/ 18 w 18"/>
                  <a:gd name="T11" fmla="*/ 26 h 28"/>
                  <a:gd name="T12" fmla="*/ 18 w 18"/>
                  <a:gd name="T13" fmla="*/ 22 h 28"/>
                  <a:gd name="T14" fmla="*/ 15 w 18"/>
                  <a:gd name="T15" fmla="*/ 14 h 28"/>
                  <a:gd name="T16" fmla="*/ 14 w 18"/>
                  <a:gd name="T17" fmla="*/ 10 h 28"/>
                  <a:gd name="T18" fmla="*/ 12 w 18"/>
                  <a:gd name="T19" fmla="*/ 8 h 28"/>
                  <a:gd name="T20" fmla="*/ 7 w 18"/>
                  <a:gd name="T21" fmla="*/ 8 h 28"/>
                  <a:gd name="T22" fmla="*/ 5 w 18"/>
                  <a:gd name="T23" fmla="*/ 3 h 28"/>
                  <a:gd name="T24" fmla="*/ 2 w 18"/>
                  <a:gd name="T25" fmla="*/ 1 h 28"/>
                  <a:gd name="T26" fmla="*/ 0 w 18"/>
                  <a:gd name="T27" fmla="*/ 0 h 28"/>
                  <a:gd name="T28" fmla="*/ 1 w 18"/>
                  <a:gd name="T29" fmla="*/ 2 h 28"/>
                  <a:gd name="T30" fmla="*/ 4 w 18"/>
                  <a:gd name="T31"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8">
                    <a:moveTo>
                      <a:pt x="4" y="8"/>
                    </a:moveTo>
                    <a:lnTo>
                      <a:pt x="8" y="12"/>
                    </a:lnTo>
                    <a:lnTo>
                      <a:pt x="12" y="19"/>
                    </a:lnTo>
                    <a:lnTo>
                      <a:pt x="14" y="26"/>
                    </a:lnTo>
                    <a:lnTo>
                      <a:pt x="16" y="28"/>
                    </a:lnTo>
                    <a:lnTo>
                      <a:pt x="18" y="26"/>
                    </a:lnTo>
                    <a:lnTo>
                      <a:pt x="18" y="22"/>
                    </a:lnTo>
                    <a:lnTo>
                      <a:pt x="15" y="14"/>
                    </a:lnTo>
                    <a:lnTo>
                      <a:pt x="14" y="10"/>
                    </a:lnTo>
                    <a:lnTo>
                      <a:pt x="12" y="8"/>
                    </a:lnTo>
                    <a:lnTo>
                      <a:pt x="7" y="8"/>
                    </a:lnTo>
                    <a:lnTo>
                      <a:pt x="5" y="3"/>
                    </a:lnTo>
                    <a:lnTo>
                      <a:pt x="2" y="1"/>
                    </a:lnTo>
                    <a:lnTo>
                      <a:pt x="0" y="0"/>
                    </a:lnTo>
                    <a:lnTo>
                      <a:pt x="1" y="2"/>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7" name="Freeform 1566">
                <a:extLst>
                  <a:ext uri="{FF2B5EF4-FFF2-40B4-BE49-F238E27FC236}">
                    <a16:creationId xmlns:a16="http://schemas.microsoft.com/office/drawing/2014/main" id="{A1B4DAF1-91F5-4DC9-963B-5AD89D6453B0}"/>
                  </a:ext>
                </a:extLst>
              </p:cNvPr>
              <p:cNvSpPr>
                <a:spLocks/>
              </p:cNvSpPr>
              <p:nvPr/>
            </p:nvSpPr>
            <p:spPr bwMode="auto">
              <a:xfrm>
                <a:off x="7531382" y="1531792"/>
                <a:ext cx="34927" cy="38097"/>
              </a:xfrm>
              <a:custGeom>
                <a:avLst/>
                <a:gdLst>
                  <a:gd name="T0" fmla="*/ 6 w 22"/>
                  <a:gd name="T1" fmla="*/ 20 h 24"/>
                  <a:gd name="T2" fmla="*/ 13 w 22"/>
                  <a:gd name="T3" fmla="*/ 22 h 24"/>
                  <a:gd name="T4" fmla="*/ 16 w 22"/>
                  <a:gd name="T5" fmla="*/ 23 h 24"/>
                  <a:gd name="T6" fmla="*/ 17 w 22"/>
                  <a:gd name="T7" fmla="*/ 24 h 24"/>
                  <a:gd name="T8" fmla="*/ 20 w 22"/>
                  <a:gd name="T9" fmla="*/ 23 h 24"/>
                  <a:gd name="T10" fmla="*/ 21 w 22"/>
                  <a:gd name="T11" fmla="*/ 20 h 24"/>
                  <a:gd name="T12" fmla="*/ 22 w 22"/>
                  <a:gd name="T13" fmla="*/ 19 h 24"/>
                  <a:gd name="T14" fmla="*/ 22 w 22"/>
                  <a:gd name="T15" fmla="*/ 17 h 24"/>
                  <a:gd name="T16" fmla="*/ 21 w 22"/>
                  <a:gd name="T17" fmla="*/ 14 h 24"/>
                  <a:gd name="T18" fmla="*/ 20 w 22"/>
                  <a:gd name="T19" fmla="*/ 9 h 24"/>
                  <a:gd name="T20" fmla="*/ 18 w 22"/>
                  <a:gd name="T21" fmla="*/ 7 h 24"/>
                  <a:gd name="T22" fmla="*/ 17 w 22"/>
                  <a:gd name="T23" fmla="*/ 3 h 24"/>
                  <a:gd name="T24" fmla="*/ 17 w 22"/>
                  <a:gd name="T25" fmla="*/ 1 h 24"/>
                  <a:gd name="T26" fmla="*/ 15 w 22"/>
                  <a:gd name="T27" fmla="*/ 0 h 24"/>
                  <a:gd name="T28" fmla="*/ 10 w 22"/>
                  <a:gd name="T29" fmla="*/ 2 h 24"/>
                  <a:gd name="T30" fmla="*/ 4 w 22"/>
                  <a:gd name="T31" fmla="*/ 6 h 24"/>
                  <a:gd name="T32" fmla="*/ 2 w 22"/>
                  <a:gd name="T33" fmla="*/ 6 h 24"/>
                  <a:gd name="T34" fmla="*/ 1 w 22"/>
                  <a:gd name="T35" fmla="*/ 7 h 24"/>
                  <a:gd name="T36" fmla="*/ 2 w 22"/>
                  <a:gd name="T37" fmla="*/ 11 h 24"/>
                  <a:gd name="T38" fmla="*/ 4 w 22"/>
                  <a:gd name="T39" fmla="*/ 13 h 24"/>
                  <a:gd name="T40" fmla="*/ 5 w 22"/>
                  <a:gd name="T41" fmla="*/ 16 h 24"/>
                  <a:gd name="T42" fmla="*/ 3 w 22"/>
                  <a:gd name="T43" fmla="*/ 17 h 24"/>
                  <a:gd name="T44" fmla="*/ 1 w 22"/>
                  <a:gd name="T45" fmla="*/ 17 h 24"/>
                  <a:gd name="T46" fmla="*/ 0 w 22"/>
                  <a:gd name="T47" fmla="*/ 18 h 24"/>
                  <a:gd name="T48" fmla="*/ 2 w 22"/>
                  <a:gd name="T49" fmla="*/ 20 h 24"/>
                  <a:gd name="T50" fmla="*/ 6 w 22"/>
                  <a:gd name="T5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6" y="20"/>
                    </a:moveTo>
                    <a:lnTo>
                      <a:pt x="13" y="22"/>
                    </a:lnTo>
                    <a:lnTo>
                      <a:pt x="16" y="23"/>
                    </a:lnTo>
                    <a:lnTo>
                      <a:pt x="17" y="24"/>
                    </a:lnTo>
                    <a:lnTo>
                      <a:pt x="20" y="23"/>
                    </a:lnTo>
                    <a:lnTo>
                      <a:pt x="21" y="20"/>
                    </a:lnTo>
                    <a:lnTo>
                      <a:pt x="22" y="19"/>
                    </a:lnTo>
                    <a:lnTo>
                      <a:pt x="22" y="17"/>
                    </a:lnTo>
                    <a:lnTo>
                      <a:pt x="21" y="14"/>
                    </a:lnTo>
                    <a:lnTo>
                      <a:pt x="20" y="9"/>
                    </a:lnTo>
                    <a:lnTo>
                      <a:pt x="18" y="7"/>
                    </a:lnTo>
                    <a:lnTo>
                      <a:pt x="17" y="3"/>
                    </a:lnTo>
                    <a:lnTo>
                      <a:pt x="17" y="1"/>
                    </a:lnTo>
                    <a:lnTo>
                      <a:pt x="15" y="0"/>
                    </a:lnTo>
                    <a:lnTo>
                      <a:pt x="10" y="2"/>
                    </a:lnTo>
                    <a:lnTo>
                      <a:pt x="4" y="6"/>
                    </a:lnTo>
                    <a:lnTo>
                      <a:pt x="2" y="6"/>
                    </a:lnTo>
                    <a:lnTo>
                      <a:pt x="1" y="7"/>
                    </a:lnTo>
                    <a:lnTo>
                      <a:pt x="2" y="11"/>
                    </a:lnTo>
                    <a:lnTo>
                      <a:pt x="4" y="13"/>
                    </a:lnTo>
                    <a:lnTo>
                      <a:pt x="5" y="16"/>
                    </a:lnTo>
                    <a:lnTo>
                      <a:pt x="3" y="17"/>
                    </a:lnTo>
                    <a:lnTo>
                      <a:pt x="1" y="17"/>
                    </a:lnTo>
                    <a:lnTo>
                      <a:pt x="0" y="18"/>
                    </a:lnTo>
                    <a:lnTo>
                      <a:pt x="2" y="20"/>
                    </a:lnTo>
                    <a:lnTo>
                      <a:pt x="6"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1567">
                <a:extLst>
                  <a:ext uri="{FF2B5EF4-FFF2-40B4-BE49-F238E27FC236}">
                    <a16:creationId xmlns:a16="http://schemas.microsoft.com/office/drawing/2014/main" id="{06842007-B610-4211-BD2A-773B59B7FD25}"/>
                  </a:ext>
                </a:extLst>
              </p:cNvPr>
              <p:cNvSpPr>
                <a:spLocks/>
              </p:cNvSpPr>
              <p:nvPr/>
            </p:nvSpPr>
            <p:spPr bwMode="auto">
              <a:xfrm>
                <a:off x="6491531" y="1363533"/>
                <a:ext cx="7938" cy="6349"/>
              </a:xfrm>
              <a:custGeom>
                <a:avLst/>
                <a:gdLst>
                  <a:gd name="T0" fmla="*/ 4 w 5"/>
                  <a:gd name="T1" fmla="*/ 3 h 4"/>
                  <a:gd name="T2" fmla="*/ 5 w 5"/>
                  <a:gd name="T3" fmla="*/ 1 h 4"/>
                  <a:gd name="T4" fmla="*/ 4 w 5"/>
                  <a:gd name="T5" fmla="*/ 0 h 4"/>
                  <a:gd name="T6" fmla="*/ 2 w 5"/>
                  <a:gd name="T7" fmla="*/ 0 h 4"/>
                  <a:gd name="T8" fmla="*/ 2 w 5"/>
                  <a:gd name="T9" fmla="*/ 1 h 4"/>
                  <a:gd name="T10" fmla="*/ 0 w 5"/>
                  <a:gd name="T11" fmla="*/ 2 h 4"/>
                  <a:gd name="T12" fmla="*/ 0 w 5"/>
                  <a:gd name="T13" fmla="*/ 3 h 4"/>
                  <a:gd name="T14" fmla="*/ 2 w 5"/>
                  <a:gd name="T15" fmla="*/ 4 h 4"/>
                  <a:gd name="T16" fmla="*/ 4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3"/>
                    </a:moveTo>
                    <a:lnTo>
                      <a:pt x="5" y="1"/>
                    </a:lnTo>
                    <a:lnTo>
                      <a:pt x="4" y="0"/>
                    </a:lnTo>
                    <a:lnTo>
                      <a:pt x="2" y="0"/>
                    </a:lnTo>
                    <a:lnTo>
                      <a:pt x="2" y="1"/>
                    </a:lnTo>
                    <a:lnTo>
                      <a:pt x="0" y="2"/>
                    </a:lnTo>
                    <a:lnTo>
                      <a:pt x="0" y="3"/>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9" name="Freeform 1568">
                <a:extLst>
                  <a:ext uri="{FF2B5EF4-FFF2-40B4-BE49-F238E27FC236}">
                    <a16:creationId xmlns:a16="http://schemas.microsoft.com/office/drawing/2014/main" id="{006F2FCF-33EF-4AA5-BF01-3E82AD63EAB2}"/>
                  </a:ext>
                </a:extLst>
              </p:cNvPr>
              <p:cNvSpPr>
                <a:spLocks/>
              </p:cNvSpPr>
              <p:nvPr/>
            </p:nvSpPr>
            <p:spPr bwMode="auto">
              <a:xfrm>
                <a:off x="6482006" y="1374645"/>
                <a:ext cx="11114" cy="11112"/>
              </a:xfrm>
              <a:custGeom>
                <a:avLst/>
                <a:gdLst>
                  <a:gd name="T0" fmla="*/ 4 w 7"/>
                  <a:gd name="T1" fmla="*/ 7 h 7"/>
                  <a:gd name="T2" fmla="*/ 6 w 7"/>
                  <a:gd name="T3" fmla="*/ 6 h 7"/>
                  <a:gd name="T4" fmla="*/ 7 w 7"/>
                  <a:gd name="T5" fmla="*/ 5 h 7"/>
                  <a:gd name="T6" fmla="*/ 6 w 7"/>
                  <a:gd name="T7" fmla="*/ 2 h 7"/>
                  <a:gd name="T8" fmla="*/ 6 w 7"/>
                  <a:gd name="T9" fmla="*/ 0 h 7"/>
                  <a:gd name="T10" fmla="*/ 4 w 7"/>
                  <a:gd name="T11" fmla="*/ 1 h 7"/>
                  <a:gd name="T12" fmla="*/ 3 w 7"/>
                  <a:gd name="T13" fmla="*/ 3 h 7"/>
                  <a:gd name="T14" fmla="*/ 0 w 7"/>
                  <a:gd name="T15" fmla="*/ 4 h 7"/>
                  <a:gd name="T16" fmla="*/ 1 w 7"/>
                  <a:gd name="T17" fmla="*/ 6 h 7"/>
                  <a:gd name="T18" fmla="*/ 4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7"/>
                    </a:moveTo>
                    <a:lnTo>
                      <a:pt x="6" y="6"/>
                    </a:lnTo>
                    <a:lnTo>
                      <a:pt x="7" y="5"/>
                    </a:lnTo>
                    <a:lnTo>
                      <a:pt x="6" y="2"/>
                    </a:lnTo>
                    <a:lnTo>
                      <a:pt x="6" y="0"/>
                    </a:lnTo>
                    <a:lnTo>
                      <a:pt x="4" y="1"/>
                    </a:lnTo>
                    <a:lnTo>
                      <a:pt x="3"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1569">
                <a:extLst>
                  <a:ext uri="{FF2B5EF4-FFF2-40B4-BE49-F238E27FC236}">
                    <a16:creationId xmlns:a16="http://schemas.microsoft.com/office/drawing/2014/main" id="{390667E2-B0A6-48A4-B4D3-C6DED26F3FF1}"/>
                  </a:ext>
                </a:extLst>
              </p:cNvPr>
              <p:cNvSpPr>
                <a:spLocks/>
              </p:cNvSpPr>
              <p:nvPr/>
            </p:nvSpPr>
            <p:spPr bwMode="auto">
              <a:xfrm>
                <a:off x="6485181" y="1363533"/>
                <a:ext cx="3175" cy="7937"/>
              </a:xfrm>
              <a:custGeom>
                <a:avLst/>
                <a:gdLst>
                  <a:gd name="T0" fmla="*/ 0 w 2"/>
                  <a:gd name="T1" fmla="*/ 5 h 5"/>
                  <a:gd name="T2" fmla="*/ 1 w 2"/>
                  <a:gd name="T3" fmla="*/ 5 h 5"/>
                  <a:gd name="T4" fmla="*/ 2 w 2"/>
                  <a:gd name="T5" fmla="*/ 2 h 5"/>
                  <a:gd name="T6" fmla="*/ 2 w 2"/>
                  <a:gd name="T7" fmla="*/ 0 h 5"/>
                  <a:gd name="T8" fmla="*/ 1 w 2"/>
                  <a:gd name="T9" fmla="*/ 2 h 5"/>
                  <a:gd name="T10" fmla="*/ 0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0" y="5"/>
                    </a:moveTo>
                    <a:lnTo>
                      <a:pt x="1" y="5"/>
                    </a:lnTo>
                    <a:lnTo>
                      <a:pt x="2" y="2"/>
                    </a:lnTo>
                    <a:lnTo>
                      <a:pt x="2" y="0"/>
                    </a:lnTo>
                    <a:lnTo>
                      <a:pt x="1" y="2"/>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1" name="Freeform 1570">
                <a:extLst>
                  <a:ext uri="{FF2B5EF4-FFF2-40B4-BE49-F238E27FC236}">
                    <a16:creationId xmlns:a16="http://schemas.microsoft.com/office/drawing/2014/main" id="{AED6C12C-5357-431F-82B3-D7B4CFBE3E2F}"/>
                  </a:ext>
                </a:extLst>
              </p:cNvPr>
              <p:cNvSpPr>
                <a:spLocks/>
              </p:cNvSpPr>
              <p:nvPr/>
            </p:nvSpPr>
            <p:spPr bwMode="auto">
              <a:xfrm>
                <a:off x="6501057" y="1290515"/>
                <a:ext cx="12701" cy="12699"/>
              </a:xfrm>
              <a:custGeom>
                <a:avLst/>
                <a:gdLst>
                  <a:gd name="T0" fmla="*/ 2 w 8"/>
                  <a:gd name="T1" fmla="*/ 0 h 8"/>
                  <a:gd name="T2" fmla="*/ 1 w 8"/>
                  <a:gd name="T3" fmla="*/ 0 h 8"/>
                  <a:gd name="T4" fmla="*/ 0 w 8"/>
                  <a:gd name="T5" fmla="*/ 2 h 8"/>
                  <a:gd name="T6" fmla="*/ 1 w 8"/>
                  <a:gd name="T7" fmla="*/ 5 h 8"/>
                  <a:gd name="T8" fmla="*/ 5 w 8"/>
                  <a:gd name="T9" fmla="*/ 8 h 8"/>
                  <a:gd name="T10" fmla="*/ 8 w 8"/>
                  <a:gd name="T11" fmla="*/ 7 h 8"/>
                  <a:gd name="T12" fmla="*/ 8 w 8"/>
                  <a:gd name="T13" fmla="*/ 4 h 8"/>
                  <a:gd name="T14" fmla="*/ 6 w 8"/>
                  <a:gd name="T15" fmla="*/ 2 h 8"/>
                  <a:gd name="T16" fmla="*/ 3 w 8"/>
                  <a:gd name="T17" fmla="*/ 2 h 8"/>
                  <a:gd name="T18" fmla="*/ 2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2" y="0"/>
                    </a:moveTo>
                    <a:lnTo>
                      <a:pt x="1" y="0"/>
                    </a:lnTo>
                    <a:lnTo>
                      <a:pt x="0" y="2"/>
                    </a:lnTo>
                    <a:lnTo>
                      <a:pt x="1" y="5"/>
                    </a:lnTo>
                    <a:lnTo>
                      <a:pt x="5" y="8"/>
                    </a:lnTo>
                    <a:lnTo>
                      <a:pt x="8" y="7"/>
                    </a:lnTo>
                    <a:lnTo>
                      <a:pt x="8" y="4"/>
                    </a:lnTo>
                    <a:lnTo>
                      <a:pt x="6"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1571">
                <a:extLst>
                  <a:ext uri="{FF2B5EF4-FFF2-40B4-BE49-F238E27FC236}">
                    <a16:creationId xmlns:a16="http://schemas.microsoft.com/office/drawing/2014/main" id="{86B83834-159D-4CBF-90C6-8276D80869BC}"/>
                  </a:ext>
                </a:extLst>
              </p:cNvPr>
              <p:cNvSpPr>
                <a:spLocks/>
              </p:cNvSpPr>
              <p:nvPr/>
            </p:nvSpPr>
            <p:spPr bwMode="auto">
              <a:xfrm>
                <a:off x="6508994" y="1307975"/>
                <a:ext cx="11114" cy="15874"/>
              </a:xfrm>
              <a:custGeom>
                <a:avLst/>
                <a:gdLst>
                  <a:gd name="T0" fmla="*/ 2 w 7"/>
                  <a:gd name="T1" fmla="*/ 6 h 10"/>
                  <a:gd name="T2" fmla="*/ 0 w 7"/>
                  <a:gd name="T3" fmla="*/ 7 h 10"/>
                  <a:gd name="T4" fmla="*/ 0 w 7"/>
                  <a:gd name="T5" fmla="*/ 10 h 10"/>
                  <a:gd name="T6" fmla="*/ 1 w 7"/>
                  <a:gd name="T7" fmla="*/ 10 h 10"/>
                  <a:gd name="T8" fmla="*/ 4 w 7"/>
                  <a:gd name="T9" fmla="*/ 10 h 10"/>
                  <a:gd name="T10" fmla="*/ 6 w 7"/>
                  <a:gd name="T11" fmla="*/ 9 h 10"/>
                  <a:gd name="T12" fmla="*/ 6 w 7"/>
                  <a:gd name="T13" fmla="*/ 6 h 10"/>
                  <a:gd name="T14" fmla="*/ 7 w 7"/>
                  <a:gd name="T15" fmla="*/ 6 h 10"/>
                  <a:gd name="T16" fmla="*/ 7 w 7"/>
                  <a:gd name="T17" fmla="*/ 3 h 10"/>
                  <a:gd name="T18" fmla="*/ 5 w 7"/>
                  <a:gd name="T19" fmla="*/ 0 h 10"/>
                  <a:gd name="T20" fmla="*/ 4 w 7"/>
                  <a:gd name="T21" fmla="*/ 0 h 10"/>
                  <a:gd name="T22" fmla="*/ 3 w 7"/>
                  <a:gd name="T23" fmla="*/ 2 h 10"/>
                  <a:gd name="T24" fmla="*/ 2 w 7"/>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6"/>
                    </a:moveTo>
                    <a:lnTo>
                      <a:pt x="0" y="7"/>
                    </a:lnTo>
                    <a:lnTo>
                      <a:pt x="0" y="10"/>
                    </a:lnTo>
                    <a:lnTo>
                      <a:pt x="1" y="10"/>
                    </a:lnTo>
                    <a:lnTo>
                      <a:pt x="4" y="10"/>
                    </a:lnTo>
                    <a:lnTo>
                      <a:pt x="6" y="9"/>
                    </a:lnTo>
                    <a:lnTo>
                      <a:pt x="6" y="6"/>
                    </a:lnTo>
                    <a:lnTo>
                      <a:pt x="7" y="6"/>
                    </a:lnTo>
                    <a:lnTo>
                      <a:pt x="7" y="3"/>
                    </a:lnTo>
                    <a:lnTo>
                      <a:pt x="5" y="0"/>
                    </a:lnTo>
                    <a:lnTo>
                      <a:pt x="4" y="0"/>
                    </a:lnTo>
                    <a:lnTo>
                      <a:pt x="3" y="2"/>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3" name="Freeform 1572">
                <a:extLst>
                  <a:ext uri="{FF2B5EF4-FFF2-40B4-BE49-F238E27FC236}">
                    <a16:creationId xmlns:a16="http://schemas.microsoft.com/office/drawing/2014/main" id="{766199FB-3AB0-40CE-84A6-40243F04946F}"/>
                  </a:ext>
                </a:extLst>
              </p:cNvPr>
              <p:cNvSpPr>
                <a:spLocks/>
              </p:cNvSpPr>
              <p:nvPr/>
            </p:nvSpPr>
            <p:spPr bwMode="auto">
              <a:xfrm>
                <a:off x="6508994" y="1339723"/>
                <a:ext cx="11114" cy="7937"/>
              </a:xfrm>
              <a:custGeom>
                <a:avLst/>
                <a:gdLst>
                  <a:gd name="T0" fmla="*/ 4 w 7"/>
                  <a:gd name="T1" fmla="*/ 0 h 5"/>
                  <a:gd name="T2" fmla="*/ 3 w 7"/>
                  <a:gd name="T3" fmla="*/ 2 h 5"/>
                  <a:gd name="T4" fmla="*/ 0 w 7"/>
                  <a:gd name="T5" fmla="*/ 2 h 5"/>
                  <a:gd name="T6" fmla="*/ 3 w 7"/>
                  <a:gd name="T7" fmla="*/ 4 h 5"/>
                  <a:gd name="T8" fmla="*/ 4 w 7"/>
                  <a:gd name="T9" fmla="*/ 5 h 5"/>
                  <a:gd name="T10" fmla="*/ 7 w 7"/>
                  <a:gd name="T11" fmla="*/ 3 h 5"/>
                  <a:gd name="T12" fmla="*/ 7 w 7"/>
                  <a:gd name="T13" fmla="*/ 1 h 5"/>
                  <a:gd name="T14" fmla="*/ 6 w 7"/>
                  <a:gd name="T15" fmla="*/ 0 h 5"/>
                  <a:gd name="T16" fmla="*/ 4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4" y="0"/>
                    </a:moveTo>
                    <a:lnTo>
                      <a:pt x="3" y="2"/>
                    </a:lnTo>
                    <a:lnTo>
                      <a:pt x="0" y="2"/>
                    </a:lnTo>
                    <a:lnTo>
                      <a:pt x="3" y="4"/>
                    </a:lnTo>
                    <a:lnTo>
                      <a:pt x="4" y="5"/>
                    </a:lnTo>
                    <a:lnTo>
                      <a:pt x="7" y="3"/>
                    </a:lnTo>
                    <a:lnTo>
                      <a:pt x="7" y="1"/>
                    </a:lnTo>
                    <a:lnTo>
                      <a:pt x="6"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1573">
                <a:extLst>
                  <a:ext uri="{FF2B5EF4-FFF2-40B4-BE49-F238E27FC236}">
                    <a16:creationId xmlns:a16="http://schemas.microsoft.com/office/drawing/2014/main" id="{35E3A4DA-8C9D-4FBB-8987-413D6E270FD4}"/>
                  </a:ext>
                </a:extLst>
              </p:cNvPr>
              <p:cNvSpPr>
                <a:spLocks/>
              </p:cNvSpPr>
              <p:nvPr/>
            </p:nvSpPr>
            <p:spPr bwMode="auto">
              <a:xfrm>
                <a:off x="6477243" y="1296865"/>
                <a:ext cx="31752" cy="22223"/>
              </a:xfrm>
              <a:custGeom>
                <a:avLst/>
                <a:gdLst>
                  <a:gd name="T0" fmla="*/ 20 w 20"/>
                  <a:gd name="T1" fmla="*/ 6 h 14"/>
                  <a:gd name="T2" fmla="*/ 17 w 20"/>
                  <a:gd name="T3" fmla="*/ 7 h 14"/>
                  <a:gd name="T4" fmla="*/ 16 w 20"/>
                  <a:gd name="T5" fmla="*/ 7 h 14"/>
                  <a:gd name="T6" fmla="*/ 12 w 20"/>
                  <a:gd name="T7" fmla="*/ 3 h 14"/>
                  <a:gd name="T8" fmla="*/ 7 w 20"/>
                  <a:gd name="T9" fmla="*/ 0 h 14"/>
                  <a:gd name="T10" fmla="*/ 3 w 20"/>
                  <a:gd name="T11" fmla="*/ 0 h 14"/>
                  <a:gd name="T12" fmla="*/ 1 w 20"/>
                  <a:gd name="T13" fmla="*/ 1 h 14"/>
                  <a:gd name="T14" fmla="*/ 0 w 20"/>
                  <a:gd name="T15" fmla="*/ 3 h 14"/>
                  <a:gd name="T16" fmla="*/ 2 w 20"/>
                  <a:gd name="T17" fmla="*/ 4 h 14"/>
                  <a:gd name="T18" fmla="*/ 4 w 20"/>
                  <a:gd name="T19" fmla="*/ 4 h 14"/>
                  <a:gd name="T20" fmla="*/ 9 w 20"/>
                  <a:gd name="T21" fmla="*/ 6 h 14"/>
                  <a:gd name="T22" fmla="*/ 14 w 20"/>
                  <a:gd name="T23" fmla="*/ 11 h 14"/>
                  <a:gd name="T24" fmla="*/ 16 w 20"/>
                  <a:gd name="T25" fmla="*/ 14 h 14"/>
                  <a:gd name="T26" fmla="*/ 19 w 20"/>
                  <a:gd name="T27" fmla="*/ 13 h 14"/>
                  <a:gd name="T28" fmla="*/ 20 w 20"/>
                  <a:gd name="T29" fmla="*/ 10 h 14"/>
                  <a:gd name="T30" fmla="*/ 20 w 20"/>
                  <a:gd name="T31" fmla="*/ 6 h 14"/>
                  <a:gd name="T32" fmla="*/ 20 w 20"/>
                  <a:gd name="T3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4">
                    <a:moveTo>
                      <a:pt x="20" y="6"/>
                    </a:moveTo>
                    <a:lnTo>
                      <a:pt x="17" y="7"/>
                    </a:lnTo>
                    <a:lnTo>
                      <a:pt x="16" y="7"/>
                    </a:lnTo>
                    <a:lnTo>
                      <a:pt x="12" y="3"/>
                    </a:lnTo>
                    <a:lnTo>
                      <a:pt x="7" y="0"/>
                    </a:lnTo>
                    <a:lnTo>
                      <a:pt x="3" y="0"/>
                    </a:lnTo>
                    <a:lnTo>
                      <a:pt x="1" y="1"/>
                    </a:lnTo>
                    <a:lnTo>
                      <a:pt x="0" y="3"/>
                    </a:lnTo>
                    <a:lnTo>
                      <a:pt x="2" y="4"/>
                    </a:lnTo>
                    <a:lnTo>
                      <a:pt x="4" y="4"/>
                    </a:lnTo>
                    <a:lnTo>
                      <a:pt x="9" y="6"/>
                    </a:lnTo>
                    <a:lnTo>
                      <a:pt x="14" y="11"/>
                    </a:lnTo>
                    <a:lnTo>
                      <a:pt x="16" y="14"/>
                    </a:lnTo>
                    <a:lnTo>
                      <a:pt x="19" y="13"/>
                    </a:lnTo>
                    <a:lnTo>
                      <a:pt x="20" y="10"/>
                    </a:lnTo>
                    <a:lnTo>
                      <a:pt x="20" y="6"/>
                    </a:lnTo>
                    <a:lnTo>
                      <a:pt x="2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5" name="Freeform 1574">
                <a:extLst>
                  <a:ext uri="{FF2B5EF4-FFF2-40B4-BE49-F238E27FC236}">
                    <a16:creationId xmlns:a16="http://schemas.microsoft.com/office/drawing/2014/main" id="{0980C006-254A-46BD-A15D-3D1BAD624E19}"/>
                  </a:ext>
                </a:extLst>
              </p:cNvPr>
              <p:cNvSpPr>
                <a:spLocks/>
              </p:cNvSpPr>
              <p:nvPr/>
            </p:nvSpPr>
            <p:spPr bwMode="auto">
              <a:xfrm>
                <a:off x="6497882" y="1365121"/>
                <a:ext cx="22226" cy="31747"/>
              </a:xfrm>
              <a:custGeom>
                <a:avLst/>
                <a:gdLst>
                  <a:gd name="T0" fmla="*/ 3 w 14"/>
                  <a:gd name="T1" fmla="*/ 17 h 20"/>
                  <a:gd name="T2" fmla="*/ 4 w 14"/>
                  <a:gd name="T3" fmla="*/ 19 h 20"/>
                  <a:gd name="T4" fmla="*/ 7 w 14"/>
                  <a:gd name="T5" fmla="*/ 20 h 20"/>
                  <a:gd name="T6" fmla="*/ 10 w 14"/>
                  <a:gd name="T7" fmla="*/ 18 h 20"/>
                  <a:gd name="T8" fmla="*/ 14 w 14"/>
                  <a:gd name="T9" fmla="*/ 18 h 20"/>
                  <a:gd name="T10" fmla="*/ 14 w 14"/>
                  <a:gd name="T11" fmla="*/ 16 h 20"/>
                  <a:gd name="T12" fmla="*/ 12 w 14"/>
                  <a:gd name="T13" fmla="*/ 13 h 20"/>
                  <a:gd name="T14" fmla="*/ 12 w 14"/>
                  <a:gd name="T15" fmla="*/ 9 h 20"/>
                  <a:gd name="T16" fmla="*/ 12 w 14"/>
                  <a:gd name="T17" fmla="*/ 6 h 20"/>
                  <a:gd name="T18" fmla="*/ 10 w 14"/>
                  <a:gd name="T19" fmla="*/ 2 h 20"/>
                  <a:gd name="T20" fmla="*/ 8 w 14"/>
                  <a:gd name="T21" fmla="*/ 0 h 20"/>
                  <a:gd name="T22" fmla="*/ 7 w 14"/>
                  <a:gd name="T23" fmla="*/ 1 h 20"/>
                  <a:gd name="T24" fmla="*/ 3 w 14"/>
                  <a:gd name="T25" fmla="*/ 2 h 20"/>
                  <a:gd name="T26" fmla="*/ 0 w 14"/>
                  <a:gd name="T27" fmla="*/ 5 h 20"/>
                  <a:gd name="T28" fmla="*/ 0 w 14"/>
                  <a:gd name="T29" fmla="*/ 7 h 20"/>
                  <a:gd name="T30" fmla="*/ 2 w 14"/>
                  <a:gd name="T31" fmla="*/ 11 h 20"/>
                  <a:gd name="T32" fmla="*/ 3 w 14"/>
                  <a:gd name="T3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3" y="17"/>
                    </a:moveTo>
                    <a:lnTo>
                      <a:pt x="4" y="19"/>
                    </a:lnTo>
                    <a:lnTo>
                      <a:pt x="7" y="20"/>
                    </a:lnTo>
                    <a:lnTo>
                      <a:pt x="10" y="18"/>
                    </a:lnTo>
                    <a:lnTo>
                      <a:pt x="14" y="18"/>
                    </a:lnTo>
                    <a:lnTo>
                      <a:pt x="14" y="16"/>
                    </a:lnTo>
                    <a:lnTo>
                      <a:pt x="12" y="13"/>
                    </a:lnTo>
                    <a:lnTo>
                      <a:pt x="12" y="9"/>
                    </a:lnTo>
                    <a:lnTo>
                      <a:pt x="12" y="6"/>
                    </a:lnTo>
                    <a:lnTo>
                      <a:pt x="10" y="2"/>
                    </a:lnTo>
                    <a:lnTo>
                      <a:pt x="8" y="0"/>
                    </a:lnTo>
                    <a:lnTo>
                      <a:pt x="7" y="1"/>
                    </a:lnTo>
                    <a:lnTo>
                      <a:pt x="3" y="2"/>
                    </a:lnTo>
                    <a:lnTo>
                      <a:pt x="0" y="5"/>
                    </a:lnTo>
                    <a:lnTo>
                      <a:pt x="0" y="7"/>
                    </a:lnTo>
                    <a:lnTo>
                      <a:pt x="2" y="11"/>
                    </a:lnTo>
                    <a:lnTo>
                      <a:pt x="3"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1575">
                <a:extLst>
                  <a:ext uri="{FF2B5EF4-FFF2-40B4-BE49-F238E27FC236}">
                    <a16:creationId xmlns:a16="http://schemas.microsoft.com/office/drawing/2014/main" id="{8CF96C6C-A9AA-47E0-8AAF-83F87F3BC40B}"/>
                  </a:ext>
                </a:extLst>
              </p:cNvPr>
              <p:cNvSpPr>
                <a:spLocks/>
              </p:cNvSpPr>
              <p:nvPr/>
            </p:nvSpPr>
            <p:spPr bwMode="auto">
              <a:xfrm>
                <a:off x="8817305" y="2960408"/>
                <a:ext cx="15876" cy="38097"/>
              </a:xfrm>
              <a:custGeom>
                <a:avLst/>
                <a:gdLst>
                  <a:gd name="T0" fmla="*/ 6 w 13"/>
                  <a:gd name="T1" fmla="*/ 13 h 30"/>
                  <a:gd name="T2" fmla="*/ 8 w 13"/>
                  <a:gd name="T3" fmla="*/ 12 h 30"/>
                  <a:gd name="T4" fmla="*/ 12 w 13"/>
                  <a:gd name="T5" fmla="*/ 7 h 30"/>
                  <a:gd name="T6" fmla="*/ 13 w 13"/>
                  <a:gd name="T7" fmla="*/ 2 h 30"/>
                  <a:gd name="T8" fmla="*/ 12 w 13"/>
                  <a:gd name="T9" fmla="*/ 2 h 30"/>
                  <a:gd name="T10" fmla="*/ 9 w 13"/>
                  <a:gd name="T11" fmla="*/ 3 h 30"/>
                  <a:gd name="T12" fmla="*/ 7 w 13"/>
                  <a:gd name="T13" fmla="*/ 2 h 30"/>
                  <a:gd name="T14" fmla="*/ 5 w 13"/>
                  <a:gd name="T15" fmla="*/ 0 h 30"/>
                  <a:gd name="T16" fmla="*/ 4 w 13"/>
                  <a:gd name="T17" fmla="*/ 2 h 30"/>
                  <a:gd name="T18" fmla="*/ 4 w 13"/>
                  <a:gd name="T19" fmla="*/ 7 h 30"/>
                  <a:gd name="T20" fmla="*/ 3 w 13"/>
                  <a:gd name="T21" fmla="*/ 12 h 30"/>
                  <a:gd name="T22" fmla="*/ 2 w 13"/>
                  <a:gd name="T23" fmla="*/ 18 h 30"/>
                  <a:gd name="T24" fmla="*/ 0 w 13"/>
                  <a:gd name="T25" fmla="*/ 23 h 30"/>
                  <a:gd name="T26" fmla="*/ 1 w 13"/>
                  <a:gd name="T27" fmla="*/ 25 h 30"/>
                  <a:gd name="T28" fmla="*/ 4 w 13"/>
                  <a:gd name="T29" fmla="*/ 30 h 30"/>
                  <a:gd name="T30" fmla="*/ 4 w 13"/>
                  <a:gd name="T31" fmla="*/ 24 h 30"/>
                  <a:gd name="T32" fmla="*/ 6 w 13"/>
                  <a:gd name="T3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30">
                    <a:moveTo>
                      <a:pt x="6" y="13"/>
                    </a:moveTo>
                    <a:cubicBezTo>
                      <a:pt x="8" y="12"/>
                      <a:pt x="8" y="12"/>
                      <a:pt x="8" y="12"/>
                    </a:cubicBezTo>
                    <a:cubicBezTo>
                      <a:pt x="12" y="7"/>
                      <a:pt x="12" y="7"/>
                      <a:pt x="12" y="7"/>
                    </a:cubicBezTo>
                    <a:cubicBezTo>
                      <a:pt x="13" y="2"/>
                      <a:pt x="13" y="2"/>
                      <a:pt x="13" y="2"/>
                    </a:cubicBezTo>
                    <a:cubicBezTo>
                      <a:pt x="12" y="2"/>
                      <a:pt x="12" y="2"/>
                      <a:pt x="12" y="2"/>
                    </a:cubicBezTo>
                    <a:cubicBezTo>
                      <a:pt x="9" y="3"/>
                      <a:pt x="9" y="3"/>
                      <a:pt x="9" y="3"/>
                    </a:cubicBezTo>
                    <a:cubicBezTo>
                      <a:pt x="7" y="2"/>
                      <a:pt x="7" y="2"/>
                      <a:pt x="7" y="2"/>
                    </a:cubicBezTo>
                    <a:cubicBezTo>
                      <a:pt x="5" y="0"/>
                      <a:pt x="5" y="0"/>
                      <a:pt x="5" y="0"/>
                    </a:cubicBezTo>
                    <a:cubicBezTo>
                      <a:pt x="4" y="2"/>
                      <a:pt x="4" y="2"/>
                      <a:pt x="4" y="2"/>
                    </a:cubicBezTo>
                    <a:cubicBezTo>
                      <a:pt x="4" y="7"/>
                      <a:pt x="4" y="7"/>
                      <a:pt x="4" y="7"/>
                    </a:cubicBezTo>
                    <a:cubicBezTo>
                      <a:pt x="3" y="12"/>
                      <a:pt x="3" y="12"/>
                      <a:pt x="3" y="12"/>
                    </a:cubicBezTo>
                    <a:cubicBezTo>
                      <a:pt x="2" y="18"/>
                      <a:pt x="2" y="18"/>
                      <a:pt x="2" y="18"/>
                    </a:cubicBezTo>
                    <a:cubicBezTo>
                      <a:pt x="0" y="23"/>
                      <a:pt x="0" y="23"/>
                      <a:pt x="0" y="23"/>
                    </a:cubicBezTo>
                    <a:cubicBezTo>
                      <a:pt x="1" y="25"/>
                      <a:pt x="1" y="25"/>
                      <a:pt x="1" y="25"/>
                    </a:cubicBezTo>
                    <a:cubicBezTo>
                      <a:pt x="4" y="30"/>
                      <a:pt x="4" y="30"/>
                      <a:pt x="4" y="30"/>
                    </a:cubicBezTo>
                    <a:cubicBezTo>
                      <a:pt x="4" y="29"/>
                      <a:pt x="4" y="24"/>
                      <a:pt x="4" y="24"/>
                    </a:cubicBezTo>
                    <a:lnTo>
                      <a:pt x="6"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7" name="Freeform 1576">
                <a:extLst>
                  <a:ext uri="{FF2B5EF4-FFF2-40B4-BE49-F238E27FC236}">
                    <a16:creationId xmlns:a16="http://schemas.microsoft.com/office/drawing/2014/main" id="{FBAEE54B-0BA8-47B3-A27A-ABD4556F0890}"/>
                  </a:ext>
                </a:extLst>
              </p:cNvPr>
              <p:cNvSpPr>
                <a:spLocks/>
              </p:cNvSpPr>
              <p:nvPr/>
            </p:nvSpPr>
            <p:spPr bwMode="auto">
              <a:xfrm>
                <a:off x="6474068" y="1366708"/>
                <a:ext cx="4763" cy="11112"/>
              </a:xfrm>
              <a:custGeom>
                <a:avLst/>
                <a:gdLst>
                  <a:gd name="T0" fmla="*/ 3 w 3"/>
                  <a:gd name="T1" fmla="*/ 0 h 7"/>
                  <a:gd name="T2" fmla="*/ 1 w 3"/>
                  <a:gd name="T3" fmla="*/ 0 h 7"/>
                  <a:gd name="T4" fmla="*/ 0 w 3"/>
                  <a:gd name="T5" fmla="*/ 1 h 7"/>
                  <a:gd name="T6" fmla="*/ 1 w 3"/>
                  <a:gd name="T7" fmla="*/ 3 h 7"/>
                  <a:gd name="T8" fmla="*/ 0 w 3"/>
                  <a:gd name="T9" fmla="*/ 5 h 7"/>
                  <a:gd name="T10" fmla="*/ 1 w 3"/>
                  <a:gd name="T11" fmla="*/ 7 h 7"/>
                  <a:gd name="T12" fmla="*/ 2 w 3"/>
                  <a:gd name="T13" fmla="*/ 6 h 7"/>
                  <a:gd name="T14" fmla="*/ 3 w 3"/>
                  <a:gd name="T15" fmla="*/ 3 h 7"/>
                  <a:gd name="T16" fmla="*/ 3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0"/>
                    </a:moveTo>
                    <a:lnTo>
                      <a:pt x="1" y="0"/>
                    </a:lnTo>
                    <a:lnTo>
                      <a:pt x="0" y="1"/>
                    </a:lnTo>
                    <a:lnTo>
                      <a:pt x="1" y="3"/>
                    </a:lnTo>
                    <a:lnTo>
                      <a:pt x="0" y="5"/>
                    </a:lnTo>
                    <a:lnTo>
                      <a:pt x="1" y="7"/>
                    </a:lnTo>
                    <a:lnTo>
                      <a:pt x="2" y="6"/>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1577">
                <a:extLst>
                  <a:ext uri="{FF2B5EF4-FFF2-40B4-BE49-F238E27FC236}">
                    <a16:creationId xmlns:a16="http://schemas.microsoft.com/office/drawing/2014/main" id="{0368A532-395A-4394-B6F3-6397639C8352}"/>
                  </a:ext>
                </a:extLst>
              </p:cNvPr>
              <p:cNvSpPr>
                <a:spLocks/>
              </p:cNvSpPr>
              <p:nvPr/>
            </p:nvSpPr>
            <p:spPr bwMode="auto">
              <a:xfrm>
                <a:off x="6483593" y="1333373"/>
                <a:ext cx="19051" cy="15874"/>
              </a:xfrm>
              <a:custGeom>
                <a:avLst/>
                <a:gdLst>
                  <a:gd name="T0" fmla="*/ 5 w 12"/>
                  <a:gd name="T1" fmla="*/ 7 h 10"/>
                  <a:gd name="T2" fmla="*/ 8 w 12"/>
                  <a:gd name="T3" fmla="*/ 8 h 10"/>
                  <a:gd name="T4" fmla="*/ 10 w 12"/>
                  <a:gd name="T5" fmla="*/ 8 h 10"/>
                  <a:gd name="T6" fmla="*/ 12 w 12"/>
                  <a:gd name="T7" fmla="*/ 7 h 10"/>
                  <a:gd name="T8" fmla="*/ 12 w 12"/>
                  <a:gd name="T9" fmla="*/ 4 h 10"/>
                  <a:gd name="T10" fmla="*/ 9 w 12"/>
                  <a:gd name="T11" fmla="*/ 3 h 10"/>
                  <a:gd name="T12" fmla="*/ 8 w 12"/>
                  <a:gd name="T13" fmla="*/ 1 h 10"/>
                  <a:gd name="T14" fmla="*/ 5 w 12"/>
                  <a:gd name="T15" fmla="*/ 0 h 10"/>
                  <a:gd name="T16" fmla="*/ 2 w 12"/>
                  <a:gd name="T17" fmla="*/ 1 h 10"/>
                  <a:gd name="T18" fmla="*/ 0 w 12"/>
                  <a:gd name="T19" fmla="*/ 5 h 10"/>
                  <a:gd name="T20" fmla="*/ 1 w 12"/>
                  <a:gd name="T21" fmla="*/ 8 h 10"/>
                  <a:gd name="T22" fmla="*/ 2 w 12"/>
                  <a:gd name="T23" fmla="*/ 10 h 10"/>
                  <a:gd name="T24" fmla="*/ 4 w 12"/>
                  <a:gd name="T25" fmla="*/ 10 h 10"/>
                  <a:gd name="T26" fmla="*/ 5 w 12"/>
                  <a:gd name="T2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
                    <a:moveTo>
                      <a:pt x="5" y="7"/>
                    </a:moveTo>
                    <a:lnTo>
                      <a:pt x="8" y="8"/>
                    </a:lnTo>
                    <a:lnTo>
                      <a:pt x="10" y="8"/>
                    </a:lnTo>
                    <a:lnTo>
                      <a:pt x="12" y="7"/>
                    </a:lnTo>
                    <a:lnTo>
                      <a:pt x="12" y="4"/>
                    </a:lnTo>
                    <a:lnTo>
                      <a:pt x="9" y="3"/>
                    </a:lnTo>
                    <a:lnTo>
                      <a:pt x="8" y="1"/>
                    </a:lnTo>
                    <a:lnTo>
                      <a:pt x="5" y="0"/>
                    </a:lnTo>
                    <a:lnTo>
                      <a:pt x="2" y="1"/>
                    </a:lnTo>
                    <a:lnTo>
                      <a:pt x="0" y="5"/>
                    </a:lnTo>
                    <a:lnTo>
                      <a:pt x="1" y="8"/>
                    </a:lnTo>
                    <a:lnTo>
                      <a:pt x="2" y="10"/>
                    </a:lnTo>
                    <a:lnTo>
                      <a:pt x="4" y="10"/>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9" name="Freeform 1578">
                <a:extLst>
                  <a:ext uri="{FF2B5EF4-FFF2-40B4-BE49-F238E27FC236}">
                    <a16:creationId xmlns:a16="http://schemas.microsoft.com/office/drawing/2014/main" id="{256652FD-6AF5-4B7A-BB3F-6B9BF19F656B}"/>
                  </a:ext>
                </a:extLst>
              </p:cNvPr>
              <p:cNvSpPr>
                <a:spLocks/>
              </p:cNvSpPr>
              <p:nvPr/>
            </p:nvSpPr>
            <p:spPr bwMode="auto">
              <a:xfrm>
                <a:off x="8679187" y="2242926"/>
                <a:ext cx="6350" cy="7937"/>
              </a:xfrm>
              <a:custGeom>
                <a:avLst/>
                <a:gdLst>
                  <a:gd name="T0" fmla="*/ 3 w 4"/>
                  <a:gd name="T1" fmla="*/ 2 h 5"/>
                  <a:gd name="T2" fmla="*/ 4 w 4"/>
                  <a:gd name="T3" fmla="*/ 0 h 5"/>
                  <a:gd name="T4" fmla="*/ 1 w 4"/>
                  <a:gd name="T5" fmla="*/ 0 h 5"/>
                  <a:gd name="T6" fmla="*/ 0 w 4"/>
                  <a:gd name="T7" fmla="*/ 3 h 5"/>
                  <a:gd name="T8" fmla="*/ 0 w 4"/>
                  <a:gd name="T9" fmla="*/ 5 h 5"/>
                  <a:gd name="T10" fmla="*/ 1 w 4"/>
                  <a:gd name="T11" fmla="*/ 5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4" y="0"/>
                    </a:lnTo>
                    <a:lnTo>
                      <a:pt x="1" y="0"/>
                    </a:lnTo>
                    <a:lnTo>
                      <a:pt x="0" y="3"/>
                    </a:lnTo>
                    <a:lnTo>
                      <a:pt x="0" y="5"/>
                    </a:lnTo>
                    <a:lnTo>
                      <a:pt x="1"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1579">
                <a:extLst>
                  <a:ext uri="{FF2B5EF4-FFF2-40B4-BE49-F238E27FC236}">
                    <a16:creationId xmlns:a16="http://schemas.microsoft.com/office/drawing/2014/main" id="{759061BD-8D92-4901-8515-DC073A97614D}"/>
                  </a:ext>
                </a:extLst>
              </p:cNvPr>
              <p:cNvSpPr>
                <a:spLocks/>
              </p:cNvSpPr>
              <p:nvPr/>
            </p:nvSpPr>
            <p:spPr bwMode="auto">
              <a:xfrm>
                <a:off x="6459780" y="1328612"/>
                <a:ext cx="23814" cy="14286"/>
              </a:xfrm>
              <a:custGeom>
                <a:avLst/>
                <a:gdLst>
                  <a:gd name="T0" fmla="*/ 19 w 19"/>
                  <a:gd name="T1" fmla="*/ 6 h 12"/>
                  <a:gd name="T2" fmla="*/ 19 w 19"/>
                  <a:gd name="T3" fmla="*/ 4 h 12"/>
                  <a:gd name="T4" fmla="*/ 17 w 19"/>
                  <a:gd name="T5" fmla="*/ 3 h 12"/>
                  <a:gd name="T6" fmla="*/ 16 w 19"/>
                  <a:gd name="T7" fmla="*/ 4 h 12"/>
                  <a:gd name="T8" fmla="*/ 13 w 19"/>
                  <a:gd name="T9" fmla="*/ 4 h 12"/>
                  <a:gd name="T10" fmla="*/ 12 w 19"/>
                  <a:gd name="T11" fmla="*/ 0 h 12"/>
                  <a:gd name="T12" fmla="*/ 10 w 19"/>
                  <a:gd name="T13" fmla="*/ 2 h 12"/>
                  <a:gd name="T14" fmla="*/ 6 w 19"/>
                  <a:gd name="T15" fmla="*/ 1 h 12"/>
                  <a:gd name="T16" fmla="*/ 2 w 19"/>
                  <a:gd name="T17" fmla="*/ 2 h 12"/>
                  <a:gd name="T18" fmla="*/ 0 w 19"/>
                  <a:gd name="T19" fmla="*/ 4 h 12"/>
                  <a:gd name="T20" fmla="*/ 0 w 19"/>
                  <a:gd name="T21" fmla="*/ 6 h 12"/>
                  <a:gd name="T22" fmla="*/ 3 w 19"/>
                  <a:gd name="T23" fmla="*/ 9 h 12"/>
                  <a:gd name="T24" fmla="*/ 7 w 19"/>
                  <a:gd name="T25" fmla="*/ 9 h 12"/>
                  <a:gd name="T26" fmla="*/ 9 w 19"/>
                  <a:gd name="T27" fmla="*/ 11 h 12"/>
                  <a:gd name="T28" fmla="*/ 11 w 19"/>
                  <a:gd name="T29" fmla="*/ 12 h 12"/>
                  <a:gd name="T30" fmla="*/ 19 w 19"/>
                  <a:gd name="T31" fmla="*/ 8 h 12"/>
                  <a:gd name="T32" fmla="*/ 19 w 19"/>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2">
                    <a:moveTo>
                      <a:pt x="19" y="6"/>
                    </a:moveTo>
                    <a:cubicBezTo>
                      <a:pt x="19" y="4"/>
                      <a:pt x="19" y="4"/>
                      <a:pt x="19" y="4"/>
                    </a:cubicBezTo>
                    <a:cubicBezTo>
                      <a:pt x="17" y="3"/>
                      <a:pt x="17" y="3"/>
                      <a:pt x="17" y="3"/>
                    </a:cubicBezTo>
                    <a:cubicBezTo>
                      <a:pt x="16" y="4"/>
                      <a:pt x="16" y="4"/>
                      <a:pt x="16" y="4"/>
                    </a:cubicBezTo>
                    <a:cubicBezTo>
                      <a:pt x="13" y="4"/>
                      <a:pt x="13" y="4"/>
                      <a:pt x="13" y="4"/>
                    </a:cubicBezTo>
                    <a:cubicBezTo>
                      <a:pt x="12" y="0"/>
                      <a:pt x="12" y="0"/>
                      <a:pt x="12" y="0"/>
                    </a:cubicBezTo>
                    <a:cubicBezTo>
                      <a:pt x="10" y="2"/>
                      <a:pt x="10" y="2"/>
                      <a:pt x="10" y="2"/>
                    </a:cubicBezTo>
                    <a:cubicBezTo>
                      <a:pt x="6" y="1"/>
                      <a:pt x="6" y="1"/>
                      <a:pt x="6" y="1"/>
                    </a:cubicBezTo>
                    <a:cubicBezTo>
                      <a:pt x="2" y="2"/>
                      <a:pt x="2" y="2"/>
                      <a:pt x="2" y="2"/>
                    </a:cubicBezTo>
                    <a:cubicBezTo>
                      <a:pt x="0" y="4"/>
                      <a:pt x="0" y="4"/>
                      <a:pt x="0" y="4"/>
                    </a:cubicBezTo>
                    <a:cubicBezTo>
                      <a:pt x="0" y="6"/>
                      <a:pt x="0" y="6"/>
                      <a:pt x="0" y="6"/>
                    </a:cubicBezTo>
                    <a:cubicBezTo>
                      <a:pt x="3" y="9"/>
                      <a:pt x="3" y="9"/>
                      <a:pt x="3" y="9"/>
                    </a:cubicBezTo>
                    <a:cubicBezTo>
                      <a:pt x="7" y="9"/>
                      <a:pt x="7" y="9"/>
                      <a:pt x="7" y="9"/>
                    </a:cubicBezTo>
                    <a:cubicBezTo>
                      <a:pt x="9" y="11"/>
                      <a:pt x="9" y="11"/>
                      <a:pt x="9" y="11"/>
                    </a:cubicBezTo>
                    <a:cubicBezTo>
                      <a:pt x="9" y="11"/>
                      <a:pt x="11" y="12"/>
                      <a:pt x="11" y="12"/>
                    </a:cubicBezTo>
                    <a:cubicBezTo>
                      <a:pt x="19" y="8"/>
                      <a:pt x="19" y="8"/>
                      <a:pt x="19" y="8"/>
                    </a:cubicBez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1" name="Freeform 1580">
                <a:extLst>
                  <a:ext uri="{FF2B5EF4-FFF2-40B4-BE49-F238E27FC236}">
                    <a16:creationId xmlns:a16="http://schemas.microsoft.com/office/drawing/2014/main" id="{D67F2CC0-0174-40FD-B28C-CFBBF3F41A47}"/>
                  </a:ext>
                </a:extLst>
              </p:cNvPr>
              <p:cNvSpPr>
                <a:spLocks/>
              </p:cNvSpPr>
              <p:nvPr/>
            </p:nvSpPr>
            <p:spPr bwMode="auto">
              <a:xfrm>
                <a:off x="6474068" y="1357184"/>
                <a:ext cx="7938" cy="9524"/>
              </a:xfrm>
              <a:custGeom>
                <a:avLst/>
                <a:gdLst>
                  <a:gd name="T0" fmla="*/ 7 w 7"/>
                  <a:gd name="T1" fmla="*/ 5 h 7"/>
                  <a:gd name="T2" fmla="*/ 4 w 7"/>
                  <a:gd name="T3" fmla="*/ 1 h 7"/>
                  <a:gd name="T4" fmla="*/ 1 w 7"/>
                  <a:gd name="T5" fmla="*/ 0 h 7"/>
                  <a:gd name="T6" fmla="*/ 0 w 7"/>
                  <a:gd name="T7" fmla="*/ 2 h 7"/>
                  <a:gd name="T8" fmla="*/ 3 w 7"/>
                  <a:gd name="T9" fmla="*/ 6 h 7"/>
                  <a:gd name="T10" fmla="*/ 6 w 7"/>
                  <a:gd name="T11" fmla="*/ 7 h 7"/>
                  <a:gd name="T12" fmla="*/ 7 w 7"/>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5"/>
                    </a:moveTo>
                    <a:cubicBezTo>
                      <a:pt x="4" y="1"/>
                      <a:pt x="4" y="1"/>
                      <a:pt x="4" y="1"/>
                    </a:cubicBezTo>
                    <a:cubicBezTo>
                      <a:pt x="1" y="0"/>
                      <a:pt x="1" y="0"/>
                      <a:pt x="1" y="0"/>
                    </a:cubicBezTo>
                    <a:cubicBezTo>
                      <a:pt x="0" y="2"/>
                      <a:pt x="0" y="2"/>
                      <a:pt x="0" y="2"/>
                    </a:cubicBezTo>
                    <a:cubicBezTo>
                      <a:pt x="3" y="6"/>
                      <a:pt x="3" y="6"/>
                      <a:pt x="3" y="6"/>
                    </a:cubicBezTo>
                    <a:cubicBezTo>
                      <a:pt x="3" y="6"/>
                      <a:pt x="6" y="7"/>
                      <a:pt x="6" y="7"/>
                    </a:cubicBezTo>
                    <a:lnTo>
                      <a:pt x="7"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1581">
                <a:extLst>
                  <a:ext uri="{FF2B5EF4-FFF2-40B4-BE49-F238E27FC236}">
                    <a16:creationId xmlns:a16="http://schemas.microsoft.com/office/drawing/2014/main" id="{41716412-2DBD-43B3-9A0C-A12A9EA05FE8}"/>
                  </a:ext>
                </a:extLst>
              </p:cNvPr>
              <p:cNvSpPr>
                <a:spLocks/>
              </p:cNvSpPr>
              <p:nvPr/>
            </p:nvSpPr>
            <p:spPr bwMode="auto">
              <a:xfrm>
                <a:off x="6474068" y="1382582"/>
                <a:ext cx="4763" cy="11112"/>
              </a:xfrm>
              <a:custGeom>
                <a:avLst/>
                <a:gdLst>
                  <a:gd name="T0" fmla="*/ 0 w 3"/>
                  <a:gd name="T1" fmla="*/ 0 h 7"/>
                  <a:gd name="T2" fmla="*/ 0 w 3"/>
                  <a:gd name="T3" fmla="*/ 3 h 7"/>
                  <a:gd name="T4" fmla="*/ 1 w 3"/>
                  <a:gd name="T5" fmla="*/ 6 h 7"/>
                  <a:gd name="T6" fmla="*/ 3 w 3"/>
                  <a:gd name="T7" fmla="*/ 7 h 7"/>
                  <a:gd name="T8" fmla="*/ 3 w 3"/>
                  <a:gd name="T9" fmla="*/ 4 h 7"/>
                  <a:gd name="T10" fmla="*/ 1 w 3"/>
                  <a:gd name="T11" fmla="*/ 0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3"/>
                    </a:lnTo>
                    <a:lnTo>
                      <a:pt x="1" y="6"/>
                    </a:lnTo>
                    <a:lnTo>
                      <a:pt x="3" y="7"/>
                    </a:lnTo>
                    <a:lnTo>
                      <a:pt x="3" y="4"/>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3" name="Freeform 1582">
                <a:extLst>
                  <a:ext uri="{FF2B5EF4-FFF2-40B4-BE49-F238E27FC236}">
                    <a16:creationId xmlns:a16="http://schemas.microsoft.com/office/drawing/2014/main" id="{25C73B1E-7D79-4C53-8040-B467DBE28B3C}"/>
                  </a:ext>
                </a:extLst>
              </p:cNvPr>
              <p:cNvSpPr>
                <a:spLocks/>
              </p:cNvSpPr>
              <p:nvPr/>
            </p:nvSpPr>
            <p:spPr bwMode="auto">
              <a:xfrm>
                <a:off x="8602985" y="2525474"/>
                <a:ext cx="147643" cy="390488"/>
              </a:xfrm>
              <a:custGeom>
                <a:avLst/>
                <a:gdLst>
                  <a:gd name="T0" fmla="*/ 34 w 93"/>
                  <a:gd name="T1" fmla="*/ 98 h 246"/>
                  <a:gd name="T2" fmla="*/ 37 w 93"/>
                  <a:gd name="T3" fmla="*/ 112 h 246"/>
                  <a:gd name="T4" fmla="*/ 42 w 93"/>
                  <a:gd name="T5" fmla="*/ 121 h 246"/>
                  <a:gd name="T6" fmla="*/ 44 w 93"/>
                  <a:gd name="T7" fmla="*/ 130 h 246"/>
                  <a:gd name="T8" fmla="*/ 47 w 93"/>
                  <a:gd name="T9" fmla="*/ 145 h 246"/>
                  <a:gd name="T10" fmla="*/ 48 w 93"/>
                  <a:gd name="T11" fmla="*/ 156 h 246"/>
                  <a:gd name="T12" fmla="*/ 50 w 93"/>
                  <a:gd name="T13" fmla="*/ 170 h 246"/>
                  <a:gd name="T14" fmla="*/ 58 w 93"/>
                  <a:gd name="T15" fmla="*/ 184 h 246"/>
                  <a:gd name="T16" fmla="*/ 60 w 93"/>
                  <a:gd name="T17" fmla="*/ 202 h 246"/>
                  <a:gd name="T18" fmla="*/ 67 w 93"/>
                  <a:gd name="T19" fmla="*/ 216 h 246"/>
                  <a:gd name="T20" fmla="*/ 66 w 93"/>
                  <a:gd name="T21" fmla="*/ 231 h 246"/>
                  <a:gd name="T22" fmla="*/ 73 w 93"/>
                  <a:gd name="T23" fmla="*/ 243 h 246"/>
                  <a:gd name="T24" fmla="*/ 76 w 93"/>
                  <a:gd name="T25" fmla="*/ 238 h 246"/>
                  <a:gd name="T26" fmla="*/ 75 w 93"/>
                  <a:gd name="T27" fmla="*/ 226 h 246"/>
                  <a:gd name="T28" fmla="*/ 79 w 93"/>
                  <a:gd name="T29" fmla="*/ 226 h 246"/>
                  <a:gd name="T30" fmla="*/ 87 w 93"/>
                  <a:gd name="T31" fmla="*/ 225 h 246"/>
                  <a:gd name="T32" fmla="*/ 88 w 93"/>
                  <a:gd name="T33" fmla="*/ 228 h 246"/>
                  <a:gd name="T34" fmla="*/ 91 w 93"/>
                  <a:gd name="T35" fmla="*/ 237 h 246"/>
                  <a:gd name="T36" fmla="*/ 93 w 93"/>
                  <a:gd name="T37" fmla="*/ 235 h 246"/>
                  <a:gd name="T38" fmla="*/ 90 w 93"/>
                  <a:gd name="T39" fmla="*/ 225 h 246"/>
                  <a:gd name="T40" fmla="*/ 87 w 93"/>
                  <a:gd name="T41" fmla="*/ 219 h 246"/>
                  <a:gd name="T42" fmla="*/ 80 w 93"/>
                  <a:gd name="T43" fmla="*/ 211 h 246"/>
                  <a:gd name="T44" fmla="*/ 73 w 93"/>
                  <a:gd name="T45" fmla="*/ 202 h 246"/>
                  <a:gd name="T46" fmla="*/ 67 w 93"/>
                  <a:gd name="T47" fmla="*/ 189 h 246"/>
                  <a:gd name="T48" fmla="*/ 66 w 93"/>
                  <a:gd name="T49" fmla="*/ 173 h 246"/>
                  <a:gd name="T50" fmla="*/ 64 w 93"/>
                  <a:gd name="T51" fmla="*/ 161 h 246"/>
                  <a:gd name="T52" fmla="*/ 64 w 93"/>
                  <a:gd name="T53" fmla="*/ 151 h 246"/>
                  <a:gd name="T54" fmla="*/ 67 w 93"/>
                  <a:gd name="T55" fmla="*/ 150 h 246"/>
                  <a:gd name="T56" fmla="*/ 76 w 93"/>
                  <a:gd name="T57" fmla="*/ 151 h 246"/>
                  <a:gd name="T58" fmla="*/ 84 w 93"/>
                  <a:gd name="T59" fmla="*/ 160 h 246"/>
                  <a:gd name="T60" fmla="*/ 87 w 93"/>
                  <a:gd name="T61" fmla="*/ 161 h 246"/>
                  <a:gd name="T62" fmla="*/ 77 w 93"/>
                  <a:gd name="T63" fmla="*/ 148 h 246"/>
                  <a:gd name="T64" fmla="*/ 73 w 93"/>
                  <a:gd name="T65" fmla="*/ 140 h 246"/>
                  <a:gd name="T66" fmla="*/ 68 w 93"/>
                  <a:gd name="T67" fmla="*/ 129 h 246"/>
                  <a:gd name="T68" fmla="*/ 59 w 93"/>
                  <a:gd name="T69" fmla="*/ 112 h 246"/>
                  <a:gd name="T70" fmla="*/ 51 w 93"/>
                  <a:gd name="T71" fmla="*/ 94 h 246"/>
                  <a:gd name="T72" fmla="*/ 47 w 93"/>
                  <a:gd name="T73" fmla="*/ 85 h 246"/>
                  <a:gd name="T74" fmla="*/ 44 w 93"/>
                  <a:gd name="T75" fmla="*/ 85 h 246"/>
                  <a:gd name="T76" fmla="*/ 42 w 93"/>
                  <a:gd name="T77" fmla="*/ 79 h 246"/>
                  <a:gd name="T78" fmla="*/ 36 w 93"/>
                  <a:gd name="T79" fmla="*/ 69 h 246"/>
                  <a:gd name="T80" fmla="*/ 35 w 93"/>
                  <a:gd name="T81" fmla="*/ 60 h 246"/>
                  <a:gd name="T82" fmla="*/ 35 w 93"/>
                  <a:gd name="T83" fmla="*/ 50 h 246"/>
                  <a:gd name="T84" fmla="*/ 28 w 93"/>
                  <a:gd name="T85" fmla="*/ 41 h 246"/>
                  <a:gd name="T86" fmla="*/ 26 w 93"/>
                  <a:gd name="T87" fmla="*/ 35 h 246"/>
                  <a:gd name="T88" fmla="*/ 32 w 93"/>
                  <a:gd name="T89" fmla="*/ 43 h 246"/>
                  <a:gd name="T90" fmla="*/ 24 w 93"/>
                  <a:gd name="T91" fmla="*/ 28 h 246"/>
                  <a:gd name="T92" fmla="*/ 17 w 93"/>
                  <a:gd name="T93" fmla="*/ 20 h 246"/>
                  <a:gd name="T94" fmla="*/ 14 w 93"/>
                  <a:gd name="T95" fmla="*/ 9 h 246"/>
                  <a:gd name="T96" fmla="*/ 7 w 93"/>
                  <a:gd name="T97" fmla="*/ 0 h 246"/>
                  <a:gd name="T98" fmla="*/ 7 w 93"/>
                  <a:gd name="T99" fmla="*/ 5 h 246"/>
                  <a:gd name="T100" fmla="*/ 0 w 93"/>
                  <a:gd name="T101" fmla="*/ 5 h 246"/>
                  <a:gd name="T102" fmla="*/ 10 w 93"/>
                  <a:gd name="T103" fmla="*/ 16 h 246"/>
                  <a:gd name="T104" fmla="*/ 13 w 93"/>
                  <a:gd name="T105" fmla="*/ 18 h 246"/>
                  <a:gd name="T106" fmla="*/ 10 w 93"/>
                  <a:gd name="T107" fmla="*/ 22 h 246"/>
                  <a:gd name="T108" fmla="*/ 14 w 93"/>
                  <a:gd name="T109" fmla="*/ 29 h 246"/>
                  <a:gd name="T110" fmla="*/ 8 w 93"/>
                  <a:gd name="T111" fmla="*/ 26 h 246"/>
                  <a:gd name="T112" fmla="*/ 7 w 93"/>
                  <a:gd name="T113" fmla="*/ 36 h 246"/>
                  <a:gd name="T114" fmla="*/ 13 w 93"/>
                  <a:gd name="T115" fmla="*/ 50 h 246"/>
                  <a:gd name="T116" fmla="*/ 15 w 93"/>
                  <a:gd name="T117" fmla="*/ 64 h 246"/>
                  <a:gd name="T118" fmla="*/ 22 w 93"/>
                  <a:gd name="T119" fmla="*/ 80 h 246"/>
                  <a:gd name="T120" fmla="*/ 28 w 93"/>
                  <a:gd name="T121" fmla="*/ 9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246">
                    <a:moveTo>
                      <a:pt x="28" y="91"/>
                    </a:moveTo>
                    <a:lnTo>
                      <a:pt x="31" y="91"/>
                    </a:lnTo>
                    <a:lnTo>
                      <a:pt x="34" y="98"/>
                    </a:lnTo>
                    <a:lnTo>
                      <a:pt x="35" y="103"/>
                    </a:lnTo>
                    <a:lnTo>
                      <a:pt x="35" y="108"/>
                    </a:lnTo>
                    <a:lnTo>
                      <a:pt x="37" y="112"/>
                    </a:lnTo>
                    <a:lnTo>
                      <a:pt x="37" y="116"/>
                    </a:lnTo>
                    <a:lnTo>
                      <a:pt x="39" y="117"/>
                    </a:lnTo>
                    <a:lnTo>
                      <a:pt x="42" y="121"/>
                    </a:lnTo>
                    <a:lnTo>
                      <a:pt x="41" y="122"/>
                    </a:lnTo>
                    <a:lnTo>
                      <a:pt x="41" y="125"/>
                    </a:lnTo>
                    <a:lnTo>
                      <a:pt x="44" y="130"/>
                    </a:lnTo>
                    <a:lnTo>
                      <a:pt x="45" y="134"/>
                    </a:lnTo>
                    <a:lnTo>
                      <a:pt x="46" y="139"/>
                    </a:lnTo>
                    <a:lnTo>
                      <a:pt x="47" y="145"/>
                    </a:lnTo>
                    <a:lnTo>
                      <a:pt x="48" y="147"/>
                    </a:lnTo>
                    <a:lnTo>
                      <a:pt x="48" y="150"/>
                    </a:lnTo>
                    <a:lnTo>
                      <a:pt x="48" y="156"/>
                    </a:lnTo>
                    <a:lnTo>
                      <a:pt x="50" y="163"/>
                    </a:lnTo>
                    <a:lnTo>
                      <a:pt x="49" y="165"/>
                    </a:lnTo>
                    <a:lnTo>
                      <a:pt x="50" y="170"/>
                    </a:lnTo>
                    <a:lnTo>
                      <a:pt x="52" y="173"/>
                    </a:lnTo>
                    <a:lnTo>
                      <a:pt x="58" y="181"/>
                    </a:lnTo>
                    <a:lnTo>
                      <a:pt x="58" y="184"/>
                    </a:lnTo>
                    <a:lnTo>
                      <a:pt x="60" y="188"/>
                    </a:lnTo>
                    <a:lnTo>
                      <a:pt x="59" y="195"/>
                    </a:lnTo>
                    <a:lnTo>
                      <a:pt x="60" y="202"/>
                    </a:lnTo>
                    <a:lnTo>
                      <a:pt x="62" y="206"/>
                    </a:lnTo>
                    <a:lnTo>
                      <a:pt x="63" y="210"/>
                    </a:lnTo>
                    <a:lnTo>
                      <a:pt x="67" y="216"/>
                    </a:lnTo>
                    <a:lnTo>
                      <a:pt x="67" y="219"/>
                    </a:lnTo>
                    <a:lnTo>
                      <a:pt x="66" y="224"/>
                    </a:lnTo>
                    <a:lnTo>
                      <a:pt x="66" y="231"/>
                    </a:lnTo>
                    <a:lnTo>
                      <a:pt x="67" y="235"/>
                    </a:lnTo>
                    <a:lnTo>
                      <a:pt x="70" y="238"/>
                    </a:lnTo>
                    <a:lnTo>
                      <a:pt x="73" y="243"/>
                    </a:lnTo>
                    <a:lnTo>
                      <a:pt x="76" y="246"/>
                    </a:lnTo>
                    <a:lnTo>
                      <a:pt x="76" y="242"/>
                    </a:lnTo>
                    <a:lnTo>
                      <a:pt x="76" y="238"/>
                    </a:lnTo>
                    <a:lnTo>
                      <a:pt x="75" y="235"/>
                    </a:lnTo>
                    <a:lnTo>
                      <a:pt x="74" y="231"/>
                    </a:lnTo>
                    <a:lnTo>
                      <a:pt x="75" y="226"/>
                    </a:lnTo>
                    <a:lnTo>
                      <a:pt x="77" y="223"/>
                    </a:lnTo>
                    <a:lnTo>
                      <a:pt x="79" y="223"/>
                    </a:lnTo>
                    <a:lnTo>
                      <a:pt x="79" y="226"/>
                    </a:lnTo>
                    <a:lnTo>
                      <a:pt x="80" y="227"/>
                    </a:lnTo>
                    <a:lnTo>
                      <a:pt x="86" y="226"/>
                    </a:lnTo>
                    <a:lnTo>
                      <a:pt x="87" y="225"/>
                    </a:lnTo>
                    <a:lnTo>
                      <a:pt x="87" y="225"/>
                    </a:lnTo>
                    <a:lnTo>
                      <a:pt x="89" y="226"/>
                    </a:lnTo>
                    <a:lnTo>
                      <a:pt x="88" y="228"/>
                    </a:lnTo>
                    <a:lnTo>
                      <a:pt x="88" y="230"/>
                    </a:lnTo>
                    <a:lnTo>
                      <a:pt x="91" y="234"/>
                    </a:lnTo>
                    <a:lnTo>
                      <a:pt x="91" y="237"/>
                    </a:lnTo>
                    <a:lnTo>
                      <a:pt x="93" y="239"/>
                    </a:lnTo>
                    <a:lnTo>
                      <a:pt x="93" y="236"/>
                    </a:lnTo>
                    <a:lnTo>
                      <a:pt x="93" y="235"/>
                    </a:lnTo>
                    <a:lnTo>
                      <a:pt x="93" y="231"/>
                    </a:lnTo>
                    <a:lnTo>
                      <a:pt x="93" y="227"/>
                    </a:lnTo>
                    <a:lnTo>
                      <a:pt x="90" y="225"/>
                    </a:lnTo>
                    <a:lnTo>
                      <a:pt x="90" y="220"/>
                    </a:lnTo>
                    <a:lnTo>
                      <a:pt x="88" y="217"/>
                    </a:lnTo>
                    <a:lnTo>
                      <a:pt x="87" y="219"/>
                    </a:lnTo>
                    <a:lnTo>
                      <a:pt x="84" y="219"/>
                    </a:lnTo>
                    <a:lnTo>
                      <a:pt x="80" y="216"/>
                    </a:lnTo>
                    <a:lnTo>
                      <a:pt x="80" y="211"/>
                    </a:lnTo>
                    <a:lnTo>
                      <a:pt x="78" y="207"/>
                    </a:lnTo>
                    <a:lnTo>
                      <a:pt x="75" y="203"/>
                    </a:lnTo>
                    <a:lnTo>
                      <a:pt x="73" y="202"/>
                    </a:lnTo>
                    <a:lnTo>
                      <a:pt x="70" y="199"/>
                    </a:lnTo>
                    <a:lnTo>
                      <a:pt x="69" y="193"/>
                    </a:lnTo>
                    <a:lnTo>
                      <a:pt x="67" y="189"/>
                    </a:lnTo>
                    <a:lnTo>
                      <a:pt x="66" y="185"/>
                    </a:lnTo>
                    <a:lnTo>
                      <a:pt x="66" y="179"/>
                    </a:lnTo>
                    <a:lnTo>
                      <a:pt x="66" y="173"/>
                    </a:lnTo>
                    <a:lnTo>
                      <a:pt x="64" y="169"/>
                    </a:lnTo>
                    <a:lnTo>
                      <a:pt x="65" y="164"/>
                    </a:lnTo>
                    <a:lnTo>
                      <a:pt x="64" y="161"/>
                    </a:lnTo>
                    <a:lnTo>
                      <a:pt x="62" y="156"/>
                    </a:lnTo>
                    <a:lnTo>
                      <a:pt x="63" y="154"/>
                    </a:lnTo>
                    <a:lnTo>
                      <a:pt x="64" y="151"/>
                    </a:lnTo>
                    <a:lnTo>
                      <a:pt x="64" y="150"/>
                    </a:lnTo>
                    <a:lnTo>
                      <a:pt x="66" y="149"/>
                    </a:lnTo>
                    <a:lnTo>
                      <a:pt x="67" y="150"/>
                    </a:lnTo>
                    <a:lnTo>
                      <a:pt x="70" y="149"/>
                    </a:lnTo>
                    <a:lnTo>
                      <a:pt x="73" y="149"/>
                    </a:lnTo>
                    <a:lnTo>
                      <a:pt x="76" y="151"/>
                    </a:lnTo>
                    <a:lnTo>
                      <a:pt x="79" y="157"/>
                    </a:lnTo>
                    <a:lnTo>
                      <a:pt x="81" y="157"/>
                    </a:lnTo>
                    <a:lnTo>
                      <a:pt x="84" y="160"/>
                    </a:lnTo>
                    <a:lnTo>
                      <a:pt x="87" y="164"/>
                    </a:lnTo>
                    <a:lnTo>
                      <a:pt x="88" y="165"/>
                    </a:lnTo>
                    <a:lnTo>
                      <a:pt x="87" y="161"/>
                    </a:lnTo>
                    <a:lnTo>
                      <a:pt x="84" y="157"/>
                    </a:lnTo>
                    <a:lnTo>
                      <a:pt x="80" y="153"/>
                    </a:lnTo>
                    <a:lnTo>
                      <a:pt x="77" y="148"/>
                    </a:lnTo>
                    <a:lnTo>
                      <a:pt x="75" y="144"/>
                    </a:lnTo>
                    <a:lnTo>
                      <a:pt x="75" y="142"/>
                    </a:lnTo>
                    <a:lnTo>
                      <a:pt x="73" y="140"/>
                    </a:lnTo>
                    <a:lnTo>
                      <a:pt x="71" y="134"/>
                    </a:lnTo>
                    <a:lnTo>
                      <a:pt x="69" y="130"/>
                    </a:lnTo>
                    <a:lnTo>
                      <a:pt x="68" y="129"/>
                    </a:lnTo>
                    <a:lnTo>
                      <a:pt x="67" y="126"/>
                    </a:lnTo>
                    <a:lnTo>
                      <a:pt x="63" y="120"/>
                    </a:lnTo>
                    <a:lnTo>
                      <a:pt x="59" y="112"/>
                    </a:lnTo>
                    <a:lnTo>
                      <a:pt x="59" y="108"/>
                    </a:lnTo>
                    <a:lnTo>
                      <a:pt x="53" y="99"/>
                    </a:lnTo>
                    <a:lnTo>
                      <a:pt x="51" y="94"/>
                    </a:lnTo>
                    <a:lnTo>
                      <a:pt x="49" y="92"/>
                    </a:lnTo>
                    <a:lnTo>
                      <a:pt x="49" y="88"/>
                    </a:lnTo>
                    <a:lnTo>
                      <a:pt x="47" y="85"/>
                    </a:lnTo>
                    <a:lnTo>
                      <a:pt x="45" y="85"/>
                    </a:lnTo>
                    <a:lnTo>
                      <a:pt x="45" y="86"/>
                    </a:lnTo>
                    <a:lnTo>
                      <a:pt x="44" y="85"/>
                    </a:lnTo>
                    <a:lnTo>
                      <a:pt x="43" y="85"/>
                    </a:lnTo>
                    <a:lnTo>
                      <a:pt x="44" y="81"/>
                    </a:lnTo>
                    <a:lnTo>
                      <a:pt x="42" y="79"/>
                    </a:lnTo>
                    <a:lnTo>
                      <a:pt x="40" y="77"/>
                    </a:lnTo>
                    <a:lnTo>
                      <a:pt x="38" y="74"/>
                    </a:lnTo>
                    <a:lnTo>
                      <a:pt x="36" y="69"/>
                    </a:lnTo>
                    <a:lnTo>
                      <a:pt x="35" y="66"/>
                    </a:lnTo>
                    <a:lnTo>
                      <a:pt x="35" y="63"/>
                    </a:lnTo>
                    <a:lnTo>
                      <a:pt x="35" y="60"/>
                    </a:lnTo>
                    <a:lnTo>
                      <a:pt x="35" y="60"/>
                    </a:lnTo>
                    <a:lnTo>
                      <a:pt x="35" y="56"/>
                    </a:lnTo>
                    <a:lnTo>
                      <a:pt x="35" y="50"/>
                    </a:lnTo>
                    <a:lnTo>
                      <a:pt x="34" y="47"/>
                    </a:lnTo>
                    <a:lnTo>
                      <a:pt x="31" y="45"/>
                    </a:lnTo>
                    <a:lnTo>
                      <a:pt x="28" y="41"/>
                    </a:lnTo>
                    <a:lnTo>
                      <a:pt x="28" y="39"/>
                    </a:lnTo>
                    <a:lnTo>
                      <a:pt x="26" y="36"/>
                    </a:lnTo>
                    <a:lnTo>
                      <a:pt x="26" y="35"/>
                    </a:lnTo>
                    <a:lnTo>
                      <a:pt x="27" y="35"/>
                    </a:lnTo>
                    <a:lnTo>
                      <a:pt x="30" y="38"/>
                    </a:lnTo>
                    <a:lnTo>
                      <a:pt x="32" y="43"/>
                    </a:lnTo>
                    <a:lnTo>
                      <a:pt x="31" y="38"/>
                    </a:lnTo>
                    <a:lnTo>
                      <a:pt x="28" y="33"/>
                    </a:lnTo>
                    <a:lnTo>
                      <a:pt x="24" y="28"/>
                    </a:lnTo>
                    <a:lnTo>
                      <a:pt x="24" y="28"/>
                    </a:lnTo>
                    <a:lnTo>
                      <a:pt x="23" y="26"/>
                    </a:lnTo>
                    <a:lnTo>
                      <a:pt x="17" y="20"/>
                    </a:lnTo>
                    <a:lnTo>
                      <a:pt x="15" y="16"/>
                    </a:lnTo>
                    <a:lnTo>
                      <a:pt x="15" y="10"/>
                    </a:lnTo>
                    <a:lnTo>
                      <a:pt x="14" y="9"/>
                    </a:lnTo>
                    <a:lnTo>
                      <a:pt x="9" y="6"/>
                    </a:lnTo>
                    <a:lnTo>
                      <a:pt x="7" y="2"/>
                    </a:lnTo>
                    <a:lnTo>
                      <a:pt x="7" y="0"/>
                    </a:lnTo>
                    <a:lnTo>
                      <a:pt x="5" y="2"/>
                    </a:lnTo>
                    <a:lnTo>
                      <a:pt x="7" y="3"/>
                    </a:lnTo>
                    <a:lnTo>
                      <a:pt x="7" y="5"/>
                    </a:lnTo>
                    <a:lnTo>
                      <a:pt x="5" y="6"/>
                    </a:lnTo>
                    <a:lnTo>
                      <a:pt x="3" y="5"/>
                    </a:lnTo>
                    <a:lnTo>
                      <a:pt x="0" y="5"/>
                    </a:lnTo>
                    <a:lnTo>
                      <a:pt x="4" y="9"/>
                    </a:lnTo>
                    <a:lnTo>
                      <a:pt x="9" y="13"/>
                    </a:lnTo>
                    <a:lnTo>
                      <a:pt x="10" y="16"/>
                    </a:lnTo>
                    <a:lnTo>
                      <a:pt x="10" y="19"/>
                    </a:lnTo>
                    <a:lnTo>
                      <a:pt x="11" y="18"/>
                    </a:lnTo>
                    <a:lnTo>
                      <a:pt x="13" y="18"/>
                    </a:lnTo>
                    <a:lnTo>
                      <a:pt x="14" y="20"/>
                    </a:lnTo>
                    <a:lnTo>
                      <a:pt x="13" y="22"/>
                    </a:lnTo>
                    <a:lnTo>
                      <a:pt x="10" y="22"/>
                    </a:lnTo>
                    <a:lnTo>
                      <a:pt x="11" y="25"/>
                    </a:lnTo>
                    <a:lnTo>
                      <a:pt x="14" y="25"/>
                    </a:lnTo>
                    <a:lnTo>
                      <a:pt x="14" y="29"/>
                    </a:lnTo>
                    <a:lnTo>
                      <a:pt x="12" y="30"/>
                    </a:lnTo>
                    <a:lnTo>
                      <a:pt x="10" y="29"/>
                    </a:lnTo>
                    <a:lnTo>
                      <a:pt x="8" y="26"/>
                    </a:lnTo>
                    <a:lnTo>
                      <a:pt x="6" y="29"/>
                    </a:lnTo>
                    <a:lnTo>
                      <a:pt x="4" y="33"/>
                    </a:lnTo>
                    <a:lnTo>
                      <a:pt x="7" y="36"/>
                    </a:lnTo>
                    <a:lnTo>
                      <a:pt x="8" y="40"/>
                    </a:lnTo>
                    <a:lnTo>
                      <a:pt x="10" y="45"/>
                    </a:lnTo>
                    <a:lnTo>
                      <a:pt x="13" y="50"/>
                    </a:lnTo>
                    <a:lnTo>
                      <a:pt x="14" y="57"/>
                    </a:lnTo>
                    <a:lnTo>
                      <a:pt x="14" y="59"/>
                    </a:lnTo>
                    <a:lnTo>
                      <a:pt x="15" y="64"/>
                    </a:lnTo>
                    <a:lnTo>
                      <a:pt x="17" y="72"/>
                    </a:lnTo>
                    <a:lnTo>
                      <a:pt x="19" y="78"/>
                    </a:lnTo>
                    <a:lnTo>
                      <a:pt x="22" y="80"/>
                    </a:lnTo>
                    <a:lnTo>
                      <a:pt x="23" y="81"/>
                    </a:lnTo>
                    <a:lnTo>
                      <a:pt x="21" y="82"/>
                    </a:lnTo>
                    <a:lnTo>
                      <a:pt x="28" y="9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1583">
                <a:extLst>
                  <a:ext uri="{FF2B5EF4-FFF2-40B4-BE49-F238E27FC236}">
                    <a16:creationId xmlns:a16="http://schemas.microsoft.com/office/drawing/2014/main" id="{4D3347AE-F461-43D6-90B7-3023C89AD735}"/>
                  </a:ext>
                </a:extLst>
              </p:cNvPr>
              <p:cNvSpPr>
                <a:spLocks/>
              </p:cNvSpPr>
              <p:nvPr/>
            </p:nvSpPr>
            <p:spPr bwMode="auto">
              <a:xfrm>
                <a:off x="6421678" y="1403216"/>
                <a:ext cx="20639" cy="23810"/>
              </a:xfrm>
              <a:custGeom>
                <a:avLst/>
                <a:gdLst>
                  <a:gd name="T0" fmla="*/ 0 w 17"/>
                  <a:gd name="T1" fmla="*/ 13 h 20"/>
                  <a:gd name="T2" fmla="*/ 4 w 17"/>
                  <a:gd name="T3" fmla="*/ 16 h 20"/>
                  <a:gd name="T4" fmla="*/ 5 w 17"/>
                  <a:gd name="T5" fmla="*/ 20 h 20"/>
                  <a:gd name="T6" fmla="*/ 8 w 17"/>
                  <a:gd name="T7" fmla="*/ 20 h 20"/>
                  <a:gd name="T8" fmla="*/ 11 w 17"/>
                  <a:gd name="T9" fmla="*/ 18 h 20"/>
                  <a:gd name="T10" fmla="*/ 16 w 17"/>
                  <a:gd name="T11" fmla="*/ 18 h 20"/>
                  <a:gd name="T12" fmla="*/ 17 w 17"/>
                  <a:gd name="T13" fmla="*/ 15 h 20"/>
                  <a:gd name="T14" fmla="*/ 16 w 17"/>
                  <a:gd name="T15" fmla="*/ 12 h 20"/>
                  <a:gd name="T16" fmla="*/ 12 w 17"/>
                  <a:gd name="T17" fmla="*/ 11 h 20"/>
                  <a:gd name="T18" fmla="*/ 12 w 17"/>
                  <a:gd name="T19" fmla="*/ 7 h 20"/>
                  <a:gd name="T20" fmla="*/ 8 w 17"/>
                  <a:gd name="T21" fmla="*/ 0 h 20"/>
                  <a:gd name="T22" fmla="*/ 7 w 17"/>
                  <a:gd name="T23" fmla="*/ 2 h 20"/>
                  <a:gd name="T24" fmla="*/ 7 w 17"/>
                  <a:gd name="T25" fmla="*/ 9 h 20"/>
                  <a:gd name="T26" fmla="*/ 6 w 17"/>
                  <a:gd name="T27" fmla="*/ 12 h 20"/>
                  <a:gd name="T28" fmla="*/ 1 w 17"/>
                  <a:gd name="T29" fmla="*/ 12 h 20"/>
                  <a:gd name="T30" fmla="*/ 0 w 17"/>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0">
                    <a:moveTo>
                      <a:pt x="0" y="13"/>
                    </a:moveTo>
                    <a:cubicBezTo>
                      <a:pt x="4" y="16"/>
                      <a:pt x="4" y="16"/>
                      <a:pt x="4" y="16"/>
                    </a:cubicBezTo>
                    <a:cubicBezTo>
                      <a:pt x="5" y="20"/>
                      <a:pt x="5" y="20"/>
                      <a:pt x="5" y="20"/>
                    </a:cubicBezTo>
                    <a:cubicBezTo>
                      <a:pt x="5" y="20"/>
                      <a:pt x="8" y="20"/>
                      <a:pt x="8" y="20"/>
                    </a:cubicBezTo>
                    <a:cubicBezTo>
                      <a:pt x="11" y="18"/>
                      <a:pt x="11" y="18"/>
                      <a:pt x="11" y="18"/>
                    </a:cubicBezTo>
                    <a:cubicBezTo>
                      <a:pt x="16" y="18"/>
                      <a:pt x="16" y="18"/>
                      <a:pt x="16" y="18"/>
                    </a:cubicBezTo>
                    <a:cubicBezTo>
                      <a:pt x="17" y="15"/>
                      <a:pt x="17" y="15"/>
                      <a:pt x="17" y="15"/>
                    </a:cubicBezTo>
                    <a:cubicBezTo>
                      <a:pt x="16" y="12"/>
                      <a:pt x="16" y="12"/>
                      <a:pt x="16" y="12"/>
                    </a:cubicBezTo>
                    <a:cubicBezTo>
                      <a:pt x="12" y="11"/>
                      <a:pt x="12" y="11"/>
                      <a:pt x="12" y="11"/>
                    </a:cubicBezTo>
                    <a:cubicBezTo>
                      <a:pt x="12" y="7"/>
                      <a:pt x="12" y="7"/>
                      <a:pt x="12" y="7"/>
                    </a:cubicBezTo>
                    <a:cubicBezTo>
                      <a:pt x="8" y="0"/>
                      <a:pt x="8" y="0"/>
                      <a:pt x="8" y="0"/>
                    </a:cubicBezTo>
                    <a:cubicBezTo>
                      <a:pt x="7" y="2"/>
                      <a:pt x="7" y="2"/>
                      <a:pt x="7" y="2"/>
                    </a:cubicBezTo>
                    <a:cubicBezTo>
                      <a:pt x="7" y="9"/>
                      <a:pt x="7" y="9"/>
                      <a:pt x="7" y="9"/>
                    </a:cubicBezTo>
                    <a:cubicBezTo>
                      <a:pt x="6" y="12"/>
                      <a:pt x="6" y="12"/>
                      <a:pt x="6" y="12"/>
                    </a:cubicBezTo>
                    <a:cubicBezTo>
                      <a:pt x="1" y="12"/>
                      <a:pt x="1" y="12"/>
                      <a:pt x="1" y="12"/>
                    </a:cubicBezTo>
                    <a:lnTo>
                      <a:pt x="0"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5" name="Freeform 1584">
                <a:extLst>
                  <a:ext uri="{FF2B5EF4-FFF2-40B4-BE49-F238E27FC236}">
                    <a16:creationId xmlns:a16="http://schemas.microsoft.com/office/drawing/2014/main" id="{4F175883-1D34-4623-A3BA-B490DF3384E3}"/>
                  </a:ext>
                </a:extLst>
              </p:cNvPr>
              <p:cNvSpPr>
                <a:spLocks/>
              </p:cNvSpPr>
              <p:nvPr/>
            </p:nvSpPr>
            <p:spPr bwMode="auto">
              <a:xfrm>
                <a:off x="6455017" y="1382582"/>
                <a:ext cx="14289" cy="19048"/>
              </a:xfrm>
              <a:custGeom>
                <a:avLst/>
                <a:gdLst>
                  <a:gd name="T0" fmla="*/ 6 w 9"/>
                  <a:gd name="T1" fmla="*/ 12 h 12"/>
                  <a:gd name="T2" fmla="*/ 9 w 9"/>
                  <a:gd name="T3" fmla="*/ 10 h 12"/>
                  <a:gd name="T4" fmla="*/ 9 w 9"/>
                  <a:gd name="T5" fmla="*/ 6 h 12"/>
                  <a:gd name="T6" fmla="*/ 9 w 9"/>
                  <a:gd name="T7" fmla="*/ 3 h 12"/>
                  <a:gd name="T8" fmla="*/ 7 w 9"/>
                  <a:gd name="T9" fmla="*/ 3 h 12"/>
                  <a:gd name="T10" fmla="*/ 5 w 9"/>
                  <a:gd name="T11" fmla="*/ 0 h 12"/>
                  <a:gd name="T12" fmla="*/ 3 w 9"/>
                  <a:gd name="T13" fmla="*/ 0 h 12"/>
                  <a:gd name="T14" fmla="*/ 1 w 9"/>
                  <a:gd name="T15" fmla="*/ 1 h 12"/>
                  <a:gd name="T16" fmla="*/ 3 w 9"/>
                  <a:gd name="T17" fmla="*/ 4 h 12"/>
                  <a:gd name="T18" fmla="*/ 3 w 9"/>
                  <a:gd name="T19" fmla="*/ 7 h 12"/>
                  <a:gd name="T20" fmla="*/ 0 w 9"/>
                  <a:gd name="T21" fmla="*/ 9 h 12"/>
                  <a:gd name="T22" fmla="*/ 2 w 9"/>
                  <a:gd name="T23" fmla="*/ 11 h 12"/>
                  <a:gd name="T24" fmla="*/ 6 w 9"/>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6" y="12"/>
                    </a:moveTo>
                    <a:lnTo>
                      <a:pt x="9" y="10"/>
                    </a:lnTo>
                    <a:lnTo>
                      <a:pt x="9" y="6"/>
                    </a:lnTo>
                    <a:lnTo>
                      <a:pt x="9" y="3"/>
                    </a:lnTo>
                    <a:lnTo>
                      <a:pt x="7" y="3"/>
                    </a:lnTo>
                    <a:lnTo>
                      <a:pt x="5" y="0"/>
                    </a:lnTo>
                    <a:lnTo>
                      <a:pt x="3" y="0"/>
                    </a:lnTo>
                    <a:lnTo>
                      <a:pt x="1" y="1"/>
                    </a:lnTo>
                    <a:lnTo>
                      <a:pt x="3" y="4"/>
                    </a:lnTo>
                    <a:lnTo>
                      <a:pt x="3" y="7"/>
                    </a:lnTo>
                    <a:lnTo>
                      <a:pt x="0" y="9"/>
                    </a:lnTo>
                    <a:lnTo>
                      <a:pt x="2" y="11"/>
                    </a:lnTo>
                    <a:lnTo>
                      <a:pt x="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1585">
                <a:extLst>
                  <a:ext uri="{FF2B5EF4-FFF2-40B4-BE49-F238E27FC236}">
                    <a16:creationId xmlns:a16="http://schemas.microsoft.com/office/drawing/2014/main" id="{F0D1F9C5-ACAD-4B5D-A783-1F8F057A071B}"/>
                  </a:ext>
                </a:extLst>
              </p:cNvPr>
              <p:cNvSpPr>
                <a:spLocks/>
              </p:cNvSpPr>
              <p:nvPr/>
            </p:nvSpPr>
            <p:spPr bwMode="auto">
              <a:xfrm>
                <a:off x="6413740" y="1393692"/>
                <a:ext cx="11114" cy="20636"/>
              </a:xfrm>
              <a:custGeom>
                <a:avLst/>
                <a:gdLst>
                  <a:gd name="T0" fmla="*/ 7 w 7"/>
                  <a:gd name="T1" fmla="*/ 4 h 13"/>
                  <a:gd name="T2" fmla="*/ 4 w 7"/>
                  <a:gd name="T3" fmla="*/ 3 h 13"/>
                  <a:gd name="T4" fmla="*/ 1 w 7"/>
                  <a:gd name="T5" fmla="*/ 0 h 13"/>
                  <a:gd name="T6" fmla="*/ 1 w 7"/>
                  <a:gd name="T7" fmla="*/ 5 h 13"/>
                  <a:gd name="T8" fmla="*/ 0 w 7"/>
                  <a:gd name="T9" fmla="*/ 7 h 13"/>
                  <a:gd name="T10" fmla="*/ 1 w 7"/>
                  <a:gd name="T11" fmla="*/ 10 h 13"/>
                  <a:gd name="T12" fmla="*/ 4 w 7"/>
                  <a:gd name="T13" fmla="*/ 13 h 13"/>
                  <a:gd name="T14" fmla="*/ 5 w 7"/>
                  <a:gd name="T15" fmla="*/ 10 h 13"/>
                  <a:gd name="T16" fmla="*/ 7 w 7"/>
                  <a:gd name="T17" fmla="*/ 7 h 13"/>
                  <a:gd name="T18" fmla="*/ 7 w 7"/>
                  <a:gd name="T1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4"/>
                    </a:moveTo>
                    <a:lnTo>
                      <a:pt x="4" y="3"/>
                    </a:lnTo>
                    <a:lnTo>
                      <a:pt x="1" y="0"/>
                    </a:lnTo>
                    <a:lnTo>
                      <a:pt x="1" y="5"/>
                    </a:lnTo>
                    <a:lnTo>
                      <a:pt x="0" y="7"/>
                    </a:lnTo>
                    <a:lnTo>
                      <a:pt x="1" y="10"/>
                    </a:lnTo>
                    <a:lnTo>
                      <a:pt x="4" y="13"/>
                    </a:lnTo>
                    <a:lnTo>
                      <a:pt x="5" y="10"/>
                    </a:lnTo>
                    <a:lnTo>
                      <a:pt x="7" y="7"/>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7" name="Freeform 1586">
                <a:extLst>
                  <a:ext uri="{FF2B5EF4-FFF2-40B4-BE49-F238E27FC236}">
                    <a16:creationId xmlns:a16="http://schemas.microsoft.com/office/drawing/2014/main" id="{BBA9CB6C-9E54-4A13-AE64-4D0A423D0342}"/>
                  </a:ext>
                </a:extLst>
              </p:cNvPr>
              <p:cNvSpPr>
                <a:spLocks/>
              </p:cNvSpPr>
              <p:nvPr/>
            </p:nvSpPr>
            <p:spPr bwMode="auto">
              <a:xfrm>
                <a:off x="6456605" y="1358771"/>
                <a:ext cx="7938" cy="14286"/>
              </a:xfrm>
              <a:custGeom>
                <a:avLst/>
                <a:gdLst>
                  <a:gd name="T0" fmla="*/ 4 w 5"/>
                  <a:gd name="T1" fmla="*/ 9 h 9"/>
                  <a:gd name="T2" fmla="*/ 5 w 5"/>
                  <a:gd name="T3" fmla="*/ 9 h 9"/>
                  <a:gd name="T4" fmla="*/ 3 w 5"/>
                  <a:gd name="T5" fmla="*/ 5 h 9"/>
                  <a:gd name="T6" fmla="*/ 3 w 5"/>
                  <a:gd name="T7" fmla="*/ 1 h 9"/>
                  <a:gd name="T8" fmla="*/ 2 w 5"/>
                  <a:gd name="T9" fmla="*/ 0 h 9"/>
                  <a:gd name="T10" fmla="*/ 1 w 5"/>
                  <a:gd name="T11" fmla="*/ 5 h 9"/>
                  <a:gd name="T12" fmla="*/ 0 w 5"/>
                  <a:gd name="T13" fmla="*/ 6 h 9"/>
                  <a:gd name="T14" fmla="*/ 1 w 5"/>
                  <a:gd name="T15" fmla="*/ 8 h 9"/>
                  <a:gd name="T16" fmla="*/ 4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4" y="9"/>
                    </a:moveTo>
                    <a:lnTo>
                      <a:pt x="5" y="9"/>
                    </a:lnTo>
                    <a:lnTo>
                      <a:pt x="3" y="5"/>
                    </a:lnTo>
                    <a:lnTo>
                      <a:pt x="3" y="1"/>
                    </a:lnTo>
                    <a:lnTo>
                      <a:pt x="2" y="0"/>
                    </a:lnTo>
                    <a:lnTo>
                      <a:pt x="1" y="5"/>
                    </a:lnTo>
                    <a:lnTo>
                      <a:pt x="0" y="6"/>
                    </a:lnTo>
                    <a:lnTo>
                      <a:pt x="1" y="8"/>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1587">
                <a:extLst>
                  <a:ext uri="{FF2B5EF4-FFF2-40B4-BE49-F238E27FC236}">
                    <a16:creationId xmlns:a16="http://schemas.microsoft.com/office/drawing/2014/main" id="{CDE8E0D6-634A-4D02-BB92-96912CC9069D}"/>
                  </a:ext>
                </a:extLst>
              </p:cNvPr>
              <p:cNvSpPr>
                <a:spLocks/>
              </p:cNvSpPr>
              <p:nvPr/>
            </p:nvSpPr>
            <p:spPr bwMode="auto">
              <a:xfrm>
                <a:off x="6501057" y="1254006"/>
                <a:ext cx="7938" cy="11112"/>
              </a:xfrm>
              <a:custGeom>
                <a:avLst/>
                <a:gdLst>
                  <a:gd name="T0" fmla="*/ 2 w 5"/>
                  <a:gd name="T1" fmla="*/ 7 h 7"/>
                  <a:gd name="T2" fmla="*/ 5 w 5"/>
                  <a:gd name="T3" fmla="*/ 6 h 7"/>
                  <a:gd name="T4" fmla="*/ 5 w 5"/>
                  <a:gd name="T5" fmla="*/ 4 h 7"/>
                  <a:gd name="T6" fmla="*/ 5 w 5"/>
                  <a:gd name="T7" fmla="*/ 2 h 7"/>
                  <a:gd name="T8" fmla="*/ 3 w 5"/>
                  <a:gd name="T9" fmla="*/ 0 h 7"/>
                  <a:gd name="T10" fmla="*/ 1 w 5"/>
                  <a:gd name="T11" fmla="*/ 1 h 7"/>
                  <a:gd name="T12" fmla="*/ 0 w 5"/>
                  <a:gd name="T13" fmla="*/ 2 h 7"/>
                  <a:gd name="T14" fmla="*/ 1 w 5"/>
                  <a:gd name="T15" fmla="*/ 7 h 7"/>
                  <a:gd name="T16" fmla="*/ 2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7"/>
                    </a:moveTo>
                    <a:lnTo>
                      <a:pt x="5" y="6"/>
                    </a:lnTo>
                    <a:lnTo>
                      <a:pt x="5" y="4"/>
                    </a:lnTo>
                    <a:lnTo>
                      <a:pt x="5" y="2"/>
                    </a:lnTo>
                    <a:lnTo>
                      <a:pt x="3" y="0"/>
                    </a:lnTo>
                    <a:lnTo>
                      <a:pt x="1" y="1"/>
                    </a:lnTo>
                    <a:lnTo>
                      <a:pt x="0" y="2"/>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9" name="Freeform 1588">
                <a:extLst>
                  <a:ext uri="{FF2B5EF4-FFF2-40B4-BE49-F238E27FC236}">
                    <a16:creationId xmlns:a16="http://schemas.microsoft.com/office/drawing/2014/main" id="{481CE582-24B6-4646-8A5B-DE1CDB10C5C9}"/>
                  </a:ext>
                </a:extLst>
              </p:cNvPr>
              <p:cNvSpPr>
                <a:spLocks/>
              </p:cNvSpPr>
              <p:nvPr/>
            </p:nvSpPr>
            <p:spPr bwMode="auto">
              <a:xfrm>
                <a:off x="6401040" y="1306389"/>
                <a:ext cx="7938" cy="11112"/>
              </a:xfrm>
              <a:custGeom>
                <a:avLst/>
                <a:gdLst>
                  <a:gd name="T0" fmla="*/ 1 w 7"/>
                  <a:gd name="T1" fmla="*/ 9 h 9"/>
                  <a:gd name="T2" fmla="*/ 6 w 7"/>
                  <a:gd name="T3" fmla="*/ 9 h 9"/>
                  <a:gd name="T4" fmla="*/ 7 w 7"/>
                  <a:gd name="T5" fmla="*/ 6 h 9"/>
                  <a:gd name="T6" fmla="*/ 5 w 7"/>
                  <a:gd name="T7" fmla="*/ 4 h 9"/>
                  <a:gd name="T8" fmla="*/ 5 w 7"/>
                  <a:gd name="T9" fmla="*/ 0 h 9"/>
                  <a:gd name="T10" fmla="*/ 3 w 7"/>
                  <a:gd name="T11" fmla="*/ 0 h 9"/>
                  <a:gd name="T12" fmla="*/ 1 w 7"/>
                  <a:gd name="T13" fmla="*/ 3 h 9"/>
                  <a:gd name="T14" fmla="*/ 0 w 7"/>
                  <a:gd name="T15" fmla="*/ 8 h 9"/>
                  <a:gd name="T16" fmla="*/ 1 w 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1" y="9"/>
                    </a:moveTo>
                    <a:cubicBezTo>
                      <a:pt x="6" y="9"/>
                      <a:pt x="6" y="9"/>
                      <a:pt x="6" y="9"/>
                    </a:cubicBezTo>
                    <a:cubicBezTo>
                      <a:pt x="7" y="6"/>
                      <a:pt x="7" y="6"/>
                      <a:pt x="7" y="6"/>
                    </a:cubicBezTo>
                    <a:cubicBezTo>
                      <a:pt x="5" y="4"/>
                      <a:pt x="5" y="4"/>
                      <a:pt x="5" y="4"/>
                    </a:cubicBezTo>
                    <a:cubicBezTo>
                      <a:pt x="5" y="0"/>
                      <a:pt x="5" y="0"/>
                      <a:pt x="5" y="0"/>
                    </a:cubicBezTo>
                    <a:cubicBezTo>
                      <a:pt x="3" y="0"/>
                      <a:pt x="3" y="0"/>
                      <a:pt x="3" y="0"/>
                    </a:cubicBezTo>
                    <a:cubicBezTo>
                      <a:pt x="1" y="3"/>
                      <a:pt x="1" y="3"/>
                      <a:pt x="1" y="3"/>
                    </a:cubicBezTo>
                    <a:cubicBezTo>
                      <a:pt x="0" y="8"/>
                      <a:pt x="0" y="8"/>
                      <a:pt x="0" y="8"/>
                    </a:cubicBezTo>
                    <a:cubicBezTo>
                      <a:pt x="0" y="8"/>
                      <a:pt x="1" y="9"/>
                      <a:pt x="1"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1589">
                <a:extLst>
                  <a:ext uri="{FF2B5EF4-FFF2-40B4-BE49-F238E27FC236}">
                    <a16:creationId xmlns:a16="http://schemas.microsoft.com/office/drawing/2014/main" id="{5B9C1F16-9EBC-41F2-8EE3-9B81B8D35B95}"/>
                  </a:ext>
                </a:extLst>
              </p:cNvPr>
              <p:cNvSpPr>
                <a:spLocks/>
              </p:cNvSpPr>
              <p:nvPr/>
            </p:nvSpPr>
            <p:spPr bwMode="auto">
              <a:xfrm>
                <a:off x="6367702" y="1327024"/>
                <a:ext cx="60327" cy="96828"/>
              </a:xfrm>
              <a:custGeom>
                <a:avLst/>
                <a:gdLst>
                  <a:gd name="T0" fmla="*/ 9 w 38"/>
                  <a:gd name="T1" fmla="*/ 29 h 61"/>
                  <a:gd name="T2" fmla="*/ 4 w 38"/>
                  <a:gd name="T3" fmla="*/ 28 h 61"/>
                  <a:gd name="T4" fmla="*/ 1 w 38"/>
                  <a:gd name="T5" fmla="*/ 28 h 61"/>
                  <a:gd name="T6" fmla="*/ 0 w 38"/>
                  <a:gd name="T7" fmla="*/ 32 h 61"/>
                  <a:gd name="T8" fmla="*/ 2 w 38"/>
                  <a:gd name="T9" fmla="*/ 35 h 61"/>
                  <a:gd name="T10" fmla="*/ 6 w 38"/>
                  <a:gd name="T11" fmla="*/ 35 h 61"/>
                  <a:gd name="T12" fmla="*/ 9 w 38"/>
                  <a:gd name="T13" fmla="*/ 39 h 61"/>
                  <a:gd name="T14" fmla="*/ 9 w 38"/>
                  <a:gd name="T15" fmla="*/ 41 h 61"/>
                  <a:gd name="T16" fmla="*/ 3 w 38"/>
                  <a:gd name="T17" fmla="*/ 44 h 61"/>
                  <a:gd name="T18" fmla="*/ 6 w 38"/>
                  <a:gd name="T19" fmla="*/ 55 h 61"/>
                  <a:gd name="T20" fmla="*/ 6 w 38"/>
                  <a:gd name="T21" fmla="*/ 59 h 61"/>
                  <a:gd name="T22" fmla="*/ 10 w 38"/>
                  <a:gd name="T23" fmla="*/ 57 h 61"/>
                  <a:gd name="T24" fmla="*/ 12 w 38"/>
                  <a:gd name="T25" fmla="*/ 52 h 61"/>
                  <a:gd name="T26" fmla="*/ 15 w 38"/>
                  <a:gd name="T27" fmla="*/ 54 h 61"/>
                  <a:gd name="T28" fmla="*/ 16 w 38"/>
                  <a:gd name="T29" fmla="*/ 61 h 61"/>
                  <a:gd name="T30" fmla="*/ 19 w 38"/>
                  <a:gd name="T31" fmla="*/ 57 h 61"/>
                  <a:gd name="T32" fmla="*/ 19 w 38"/>
                  <a:gd name="T33" fmla="*/ 53 h 61"/>
                  <a:gd name="T34" fmla="*/ 23 w 38"/>
                  <a:gd name="T35" fmla="*/ 53 h 61"/>
                  <a:gd name="T36" fmla="*/ 23 w 38"/>
                  <a:gd name="T37" fmla="*/ 43 h 61"/>
                  <a:gd name="T38" fmla="*/ 20 w 38"/>
                  <a:gd name="T39" fmla="*/ 39 h 61"/>
                  <a:gd name="T40" fmla="*/ 26 w 38"/>
                  <a:gd name="T41" fmla="*/ 38 h 61"/>
                  <a:gd name="T42" fmla="*/ 31 w 38"/>
                  <a:gd name="T43" fmla="*/ 36 h 61"/>
                  <a:gd name="T44" fmla="*/ 30 w 38"/>
                  <a:gd name="T45" fmla="*/ 34 h 61"/>
                  <a:gd name="T46" fmla="*/ 27 w 38"/>
                  <a:gd name="T47" fmla="*/ 32 h 61"/>
                  <a:gd name="T48" fmla="*/ 27 w 38"/>
                  <a:gd name="T49" fmla="*/ 27 h 61"/>
                  <a:gd name="T50" fmla="*/ 30 w 38"/>
                  <a:gd name="T51" fmla="*/ 26 h 61"/>
                  <a:gd name="T52" fmla="*/ 32 w 38"/>
                  <a:gd name="T53" fmla="*/ 28 h 61"/>
                  <a:gd name="T54" fmla="*/ 36 w 38"/>
                  <a:gd name="T55" fmla="*/ 24 h 61"/>
                  <a:gd name="T56" fmla="*/ 38 w 38"/>
                  <a:gd name="T57" fmla="*/ 21 h 61"/>
                  <a:gd name="T58" fmla="*/ 37 w 38"/>
                  <a:gd name="T59" fmla="*/ 15 h 61"/>
                  <a:gd name="T60" fmla="*/ 33 w 38"/>
                  <a:gd name="T61" fmla="*/ 11 h 61"/>
                  <a:gd name="T62" fmla="*/ 29 w 38"/>
                  <a:gd name="T63" fmla="*/ 12 h 61"/>
                  <a:gd name="T64" fmla="*/ 26 w 38"/>
                  <a:gd name="T65" fmla="*/ 17 h 61"/>
                  <a:gd name="T66" fmla="*/ 26 w 38"/>
                  <a:gd name="T67" fmla="*/ 11 h 61"/>
                  <a:gd name="T68" fmla="*/ 30 w 38"/>
                  <a:gd name="T69" fmla="*/ 5 h 61"/>
                  <a:gd name="T70" fmla="*/ 30 w 38"/>
                  <a:gd name="T71" fmla="*/ 0 h 61"/>
                  <a:gd name="T72" fmla="*/ 24 w 38"/>
                  <a:gd name="T73" fmla="*/ 9 h 61"/>
                  <a:gd name="T74" fmla="*/ 23 w 38"/>
                  <a:gd name="T75" fmla="*/ 8 h 61"/>
                  <a:gd name="T76" fmla="*/ 23 w 38"/>
                  <a:gd name="T77" fmla="*/ 3 h 61"/>
                  <a:gd name="T78" fmla="*/ 21 w 38"/>
                  <a:gd name="T79" fmla="*/ 8 h 61"/>
                  <a:gd name="T80" fmla="*/ 19 w 38"/>
                  <a:gd name="T81" fmla="*/ 12 h 61"/>
                  <a:gd name="T82" fmla="*/ 22 w 38"/>
                  <a:gd name="T83" fmla="*/ 13 h 61"/>
                  <a:gd name="T84" fmla="*/ 23 w 38"/>
                  <a:gd name="T85" fmla="*/ 15 h 61"/>
                  <a:gd name="T86" fmla="*/ 19 w 38"/>
                  <a:gd name="T87" fmla="*/ 18 h 61"/>
                  <a:gd name="T88" fmla="*/ 18 w 38"/>
                  <a:gd name="T89" fmla="*/ 25 h 61"/>
                  <a:gd name="T90" fmla="*/ 14 w 38"/>
                  <a:gd name="T9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61">
                    <a:moveTo>
                      <a:pt x="12" y="31"/>
                    </a:moveTo>
                    <a:lnTo>
                      <a:pt x="9" y="29"/>
                    </a:lnTo>
                    <a:lnTo>
                      <a:pt x="7" y="29"/>
                    </a:lnTo>
                    <a:lnTo>
                      <a:pt x="4" y="28"/>
                    </a:lnTo>
                    <a:lnTo>
                      <a:pt x="2" y="26"/>
                    </a:lnTo>
                    <a:lnTo>
                      <a:pt x="1" y="28"/>
                    </a:lnTo>
                    <a:lnTo>
                      <a:pt x="1" y="30"/>
                    </a:lnTo>
                    <a:lnTo>
                      <a:pt x="0" y="32"/>
                    </a:lnTo>
                    <a:lnTo>
                      <a:pt x="0" y="34"/>
                    </a:lnTo>
                    <a:lnTo>
                      <a:pt x="2" y="35"/>
                    </a:lnTo>
                    <a:lnTo>
                      <a:pt x="5" y="32"/>
                    </a:lnTo>
                    <a:lnTo>
                      <a:pt x="6" y="35"/>
                    </a:lnTo>
                    <a:lnTo>
                      <a:pt x="7" y="39"/>
                    </a:lnTo>
                    <a:lnTo>
                      <a:pt x="9" y="39"/>
                    </a:lnTo>
                    <a:lnTo>
                      <a:pt x="11" y="40"/>
                    </a:lnTo>
                    <a:lnTo>
                      <a:pt x="9" y="41"/>
                    </a:lnTo>
                    <a:lnTo>
                      <a:pt x="6" y="41"/>
                    </a:lnTo>
                    <a:lnTo>
                      <a:pt x="3" y="44"/>
                    </a:lnTo>
                    <a:lnTo>
                      <a:pt x="4" y="52"/>
                    </a:lnTo>
                    <a:lnTo>
                      <a:pt x="6" y="55"/>
                    </a:lnTo>
                    <a:lnTo>
                      <a:pt x="5" y="56"/>
                    </a:lnTo>
                    <a:lnTo>
                      <a:pt x="6" y="59"/>
                    </a:lnTo>
                    <a:lnTo>
                      <a:pt x="8" y="57"/>
                    </a:lnTo>
                    <a:lnTo>
                      <a:pt x="10" y="57"/>
                    </a:lnTo>
                    <a:lnTo>
                      <a:pt x="11" y="55"/>
                    </a:lnTo>
                    <a:lnTo>
                      <a:pt x="12" y="52"/>
                    </a:lnTo>
                    <a:lnTo>
                      <a:pt x="13" y="52"/>
                    </a:lnTo>
                    <a:lnTo>
                      <a:pt x="15" y="54"/>
                    </a:lnTo>
                    <a:lnTo>
                      <a:pt x="16" y="61"/>
                    </a:lnTo>
                    <a:lnTo>
                      <a:pt x="16" y="61"/>
                    </a:lnTo>
                    <a:lnTo>
                      <a:pt x="18" y="60"/>
                    </a:lnTo>
                    <a:lnTo>
                      <a:pt x="19" y="57"/>
                    </a:lnTo>
                    <a:lnTo>
                      <a:pt x="19" y="54"/>
                    </a:lnTo>
                    <a:lnTo>
                      <a:pt x="19" y="53"/>
                    </a:lnTo>
                    <a:lnTo>
                      <a:pt x="21" y="54"/>
                    </a:lnTo>
                    <a:lnTo>
                      <a:pt x="23" y="53"/>
                    </a:lnTo>
                    <a:lnTo>
                      <a:pt x="23" y="48"/>
                    </a:lnTo>
                    <a:lnTo>
                      <a:pt x="23" y="43"/>
                    </a:lnTo>
                    <a:lnTo>
                      <a:pt x="21" y="41"/>
                    </a:lnTo>
                    <a:lnTo>
                      <a:pt x="20" y="39"/>
                    </a:lnTo>
                    <a:lnTo>
                      <a:pt x="23" y="38"/>
                    </a:lnTo>
                    <a:lnTo>
                      <a:pt x="26" y="38"/>
                    </a:lnTo>
                    <a:lnTo>
                      <a:pt x="30" y="37"/>
                    </a:lnTo>
                    <a:lnTo>
                      <a:pt x="31" y="36"/>
                    </a:lnTo>
                    <a:lnTo>
                      <a:pt x="31" y="35"/>
                    </a:lnTo>
                    <a:lnTo>
                      <a:pt x="30" y="34"/>
                    </a:lnTo>
                    <a:lnTo>
                      <a:pt x="30" y="32"/>
                    </a:lnTo>
                    <a:lnTo>
                      <a:pt x="27" y="32"/>
                    </a:lnTo>
                    <a:lnTo>
                      <a:pt x="27" y="30"/>
                    </a:lnTo>
                    <a:lnTo>
                      <a:pt x="27" y="27"/>
                    </a:lnTo>
                    <a:lnTo>
                      <a:pt x="28" y="25"/>
                    </a:lnTo>
                    <a:lnTo>
                      <a:pt x="30" y="26"/>
                    </a:lnTo>
                    <a:lnTo>
                      <a:pt x="30" y="27"/>
                    </a:lnTo>
                    <a:lnTo>
                      <a:pt x="32" y="28"/>
                    </a:lnTo>
                    <a:lnTo>
                      <a:pt x="33" y="27"/>
                    </a:lnTo>
                    <a:lnTo>
                      <a:pt x="36" y="24"/>
                    </a:lnTo>
                    <a:lnTo>
                      <a:pt x="38" y="22"/>
                    </a:lnTo>
                    <a:lnTo>
                      <a:pt x="38" y="21"/>
                    </a:lnTo>
                    <a:lnTo>
                      <a:pt x="37" y="18"/>
                    </a:lnTo>
                    <a:lnTo>
                      <a:pt x="37" y="15"/>
                    </a:lnTo>
                    <a:lnTo>
                      <a:pt x="33" y="14"/>
                    </a:lnTo>
                    <a:lnTo>
                      <a:pt x="33" y="11"/>
                    </a:lnTo>
                    <a:lnTo>
                      <a:pt x="32" y="10"/>
                    </a:lnTo>
                    <a:lnTo>
                      <a:pt x="29" y="12"/>
                    </a:lnTo>
                    <a:lnTo>
                      <a:pt x="27" y="15"/>
                    </a:lnTo>
                    <a:lnTo>
                      <a:pt x="26" y="17"/>
                    </a:lnTo>
                    <a:lnTo>
                      <a:pt x="26" y="15"/>
                    </a:lnTo>
                    <a:lnTo>
                      <a:pt x="26" y="11"/>
                    </a:lnTo>
                    <a:lnTo>
                      <a:pt x="28" y="10"/>
                    </a:lnTo>
                    <a:lnTo>
                      <a:pt x="30" y="5"/>
                    </a:lnTo>
                    <a:lnTo>
                      <a:pt x="30" y="1"/>
                    </a:lnTo>
                    <a:lnTo>
                      <a:pt x="30" y="0"/>
                    </a:lnTo>
                    <a:lnTo>
                      <a:pt x="26" y="4"/>
                    </a:lnTo>
                    <a:lnTo>
                      <a:pt x="24" y="9"/>
                    </a:lnTo>
                    <a:lnTo>
                      <a:pt x="23" y="9"/>
                    </a:lnTo>
                    <a:lnTo>
                      <a:pt x="23" y="8"/>
                    </a:lnTo>
                    <a:lnTo>
                      <a:pt x="23" y="4"/>
                    </a:lnTo>
                    <a:lnTo>
                      <a:pt x="23" y="3"/>
                    </a:lnTo>
                    <a:lnTo>
                      <a:pt x="22" y="4"/>
                    </a:lnTo>
                    <a:lnTo>
                      <a:pt x="21" y="8"/>
                    </a:lnTo>
                    <a:lnTo>
                      <a:pt x="19" y="9"/>
                    </a:lnTo>
                    <a:lnTo>
                      <a:pt x="19" y="12"/>
                    </a:lnTo>
                    <a:lnTo>
                      <a:pt x="19" y="13"/>
                    </a:lnTo>
                    <a:lnTo>
                      <a:pt x="22" y="13"/>
                    </a:lnTo>
                    <a:lnTo>
                      <a:pt x="23" y="13"/>
                    </a:lnTo>
                    <a:lnTo>
                      <a:pt x="23" y="15"/>
                    </a:lnTo>
                    <a:lnTo>
                      <a:pt x="21" y="16"/>
                    </a:lnTo>
                    <a:lnTo>
                      <a:pt x="19" y="18"/>
                    </a:lnTo>
                    <a:lnTo>
                      <a:pt x="19" y="22"/>
                    </a:lnTo>
                    <a:lnTo>
                      <a:pt x="18" y="25"/>
                    </a:lnTo>
                    <a:lnTo>
                      <a:pt x="16" y="25"/>
                    </a:lnTo>
                    <a:lnTo>
                      <a:pt x="14" y="29"/>
                    </a:lnTo>
                    <a:lnTo>
                      <a:pt x="1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1" name="Freeform 1590">
                <a:extLst>
                  <a:ext uri="{FF2B5EF4-FFF2-40B4-BE49-F238E27FC236}">
                    <a16:creationId xmlns:a16="http://schemas.microsoft.com/office/drawing/2014/main" id="{4B24F8B9-B5A5-4CD7-B32A-C112EE704AD4}"/>
                  </a:ext>
                </a:extLst>
              </p:cNvPr>
              <p:cNvSpPr>
                <a:spLocks/>
              </p:cNvSpPr>
              <p:nvPr/>
            </p:nvSpPr>
            <p:spPr bwMode="auto">
              <a:xfrm>
                <a:off x="6332775" y="1347660"/>
                <a:ext cx="58740" cy="50795"/>
              </a:xfrm>
              <a:custGeom>
                <a:avLst/>
                <a:gdLst>
                  <a:gd name="T0" fmla="*/ 3 w 37"/>
                  <a:gd name="T1" fmla="*/ 26 h 32"/>
                  <a:gd name="T2" fmla="*/ 7 w 37"/>
                  <a:gd name="T3" fmla="*/ 23 h 32"/>
                  <a:gd name="T4" fmla="*/ 9 w 37"/>
                  <a:gd name="T5" fmla="*/ 26 h 32"/>
                  <a:gd name="T6" fmla="*/ 10 w 37"/>
                  <a:gd name="T7" fmla="*/ 28 h 32"/>
                  <a:gd name="T8" fmla="*/ 12 w 37"/>
                  <a:gd name="T9" fmla="*/ 29 h 32"/>
                  <a:gd name="T10" fmla="*/ 14 w 37"/>
                  <a:gd name="T11" fmla="*/ 26 h 32"/>
                  <a:gd name="T12" fmla="*/ 14 w 37"/>
                  <a:gd name="T13" fmla="*/ 25 h 32"/>
                  <a:gd name="T14" fmla="*/ 15 w 37"/>
                  <a:gd name="T15" fmla="*/ 23 h 32"/>
                  <a:gd name="T16" fmla="*/ 17 w 37"/>
                  <a:gd name="T17" fmla="*/ 26 h 32"/>
                  <a:gd name="T18" fmla="*/ 18 w 37"/>
                  <a:gd name="T19" fmla="*/ 30 h 32"/>
                  <a:gd name="T20" fmla="*/ 21 w 37"/>
                  <a:gd name="T21" fmla="*/ 32 h 32"/>
                  <a:gd name="T22" fmla="*/ 21 w 37"/>
                  <a:gd name="T23" fmla="*/ 29 h 32"/>
                  <a:gd name="T24" fmla="*/ 19 w 37"/>
                  <a:gd name="T25" fmla="*/ 26 h 32"/>
                  <a:gd name="T26" fmla="*/ 19 w 37"/>
                  <a:gd name="T27" fmla="*/ 21 h 32"/>
                  <a:gd name="T28" fmla="*/ 17 w 37"/>
                  <a:gd name="T29" fmla="*/ 19 h 32"/>
                  <a:gd name="T30" fmla="*/ 16 w 37"/>
                  <a:gd name="T31" fmla="*/ 19 h 32"/>
                  <a:gd name="T32" fmla="*/ 14 w 37"/>
                  <a:gd name="T33" fmla="*/ 15 h 32"/>
                  <a:gd name="T34" fmla="*/ 17 w 37"/>
                  <a:gd name="T35" fmla="*/ 12 h 32"/>
                  <a:gd name="T36" fmla="*/ 20 w 37"/>
                  <a:gd name="T37" fmla="*/ 9 h 32"/>
                  <a:gd name="T38" fmla="*/ 24 w 37"/>
                  <a:gd name="T39" fmla="*/ 8 h 32"/>
                  <a:gd name="T40" fmla="*/ 25 w 37"/>
                  <a:gd name="T41" fmla="*/ 6 h 32"/>
                  <a:gd name="T42" fmla="*/ 27 w 37"/>
                  <a:gd name="T43" fmla="*/ 7 h 32"/>
                  <a:gd name="T44" fmla="*/ 28 w 37"/>
                  <a:gd name="T45" fmla="*/ 11 h 32"/>
                  <a:gd name="T46" fmla="*/ 31 w 37"/>
                  <a:gd name="T47" fmla="*/ 12 h 32"/>
                  <a:gd name="T48" fmla="*/ 35 w 37"/>
                  <a:gd name="T49" fmla="*/ 12 h 32"/>
                  <a:gd name="T50" fmla="*/ 35 w 37"/>
                  <a:gd name="T51" fmla="*/ 11 h 32"/>
                  <a:gd name="T52" fmla="*/ 37 w 37"/>
                  <a:gd name="T53" fmla="*/ 9 h 32"/>
                  <a:gd name="T54" fmla="*/ 35 w 37"/>
                  <a:gd name="T55" fmla="*/ 7 h 32"/>
                  <a:gd name="T56" fmla="*/ 32 w 37"/>
                  <a:gd name="T57" fmla="*/ 6 h 32"/>
                  <a:gd name="T58" fmla="*/ 24 w 37"/>
                  <a:gd name="T59" fmla="*/ 1 h 32"/>
                  <a:gd name="T60" fmla="*/ 18 w 37"/>
                  <a:gd name="T61" fmla="*/ 0 h 32"/>
                  <a:gd name="T62" fmla="*/ 14 w 37"/>
                  <a:gd name="T63" fmla="*/ 0 h 32"/>
                  <a:gd name="T64" fmla="*/ 9 w 37"/>
                  <a:gd name="T65" fmla="*/ 6 h 32"/>
                  <a:gd name="T66" fmla="*/ 7 w 37"/>
                  <a:gd name="T67" fmla="*/ 11 h 32"/>
                  <a:gd name="T68" fmla="*/ 4 w 37"/>
                  <a:gd name="T69" fmla="*/ 12 h 32"/>
                  <a:gd name="T70" fmla="*/ 0 w 37"/>
                  <a:gd name="T71" fmla="*/ 16 h 32"/>
                  <a:gd name="T72" fmla="*/ 1 w 37"/>
                  <a:gd name="T73" fmla="*/ 24 h 32"/>
                  <a:gd name="T74" fmla="*/ 3 w 37"/>
                  <a:gd name="T75"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32">
                    <a:moveTo>
                      <a:pt x="3" y="26"/>
                    </a:moveTo>
                    <a:lnTo>
                      <a:pt x="7" y="23"/>
                    </a:lnTo>
                    <a:lnTo>
                      <a:pt x="9" y="26"/>
                    </a:lnTo>
                    <a:lnTo>
                      <a:pt x="10" y="28"/>
                    </a:lnTo>
                    <a:lnTo>
                      <a:pt x="12" y="29"/>
                    </a:lnTo>
                    <a:lnTo>
                      <a:pt x="14" y="26"/>
                    </a:lnTo>
                    <a:lnTo>
                      <a:pt x="14" y="25"/>
                    </a:lnTo>
                    <a:lnTo>
                      <a:pt x="15" y="23"/>
                    </a:lnTo>
                    <a:lnTo>
                      <a:pt x="17" y="26"/>
                    </a:lnTo>
                    <a:lnTo>
                      <a:pt x="18" y="30"/>
                    </a:lnTo>
                    <a:lnTo>
                      <a:pt x="21" y="32"/>
                    </a:lnTo>
                    <a:lnTo>
                      <a:pt x="21" y="29"/>
                    </a:lnTo>
                    <a:lnTo>
                      <a:pt x="19" y="26"/>
                    </a:lnTo>
                    <a:lnTo>
                      <a:pt x="19" y="21"/>
                    </a:lnTo>
                    <a:lnTo>
                      <a:pt x="17" y="19"/>
                    </a:lnTo>
                    <a:lnTo>
                      <a:pt x="16" y="19"/>
                    </a:lnTo>
                    <a:lnTo>
                      <a:pt x="14" y="15"/>
                    </a:lnTo>
                    <a:lnTo>
                      <a:pt x="17" y="12"/>
                    </a:lnTo>
                    <a:lnTo>
                      <a:pt x="20" y="9"/>
                    </a:lnTo>
                    <a:lnTo>
                      <a:pt x="24" y="8"/>
                    </a:lnTo>
                    <a:lnTo>
                      <a:pt x="25" y="6"/>
                    </a:lnTo>
                    <a:lnTo>
                      <a:pt x="27" y="7"/>
                    </a:lnTo>
                    <a:lnTo>
                      <a:pt x="28" y="11"/>
                    </a:lnTo>
                    <a:lnTo>
                      <a:pt x="31" y="12"/>
                    </a:lnTo>
                    <a:lnTo>
                      <a:pt x="35" y="12"/>
                    </a:lnTo>
                    <a:lnTo>
                      <a:pt x="35" y="11"/>
                    </a:lnTo>
                    <a:lnTo>
                      <a:pt x="37" y="9"/>
                    </a:lnTo>
                    <a:lnTo>
                      <a:pt x="35" y="7"/>
                    </a:lnTo>
                    <a:lnTo>
                      <a:pt x="32" y="6"/>
                    </a:lnTo>
                    <a:lnTo>
                      <a:pt x="24" y="1"/>
                    </a:lnTo>
                    <a:lnTo>
                      <a:pt x="18" y="0"/>
                    </a:lnTo>
                    <a:lnTo>
                      <a:pt x="14" y="0"/>
                    </a:lnTo>
                    <a:lnTo>
                      <a:pt x="9" y="6"/>
                    </a:lnTo>
                    <a:lnTo>
                      <a:pt x="7" y="11"/>
                    </a:lnTo>
                    <a:lnTo>
                      <a:pt x="4" y="12"/>
                    </a:lnTo>
                    <a:lnTo>
                      <a:pt x="0" y="16"/>
                    </a:lnTo>
                    <a:lnTo>
                      <a:pt x="1" y="24"/>
                    </a:lnTo>
                    <a:lnTo>
                      <a:pt x="3"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2" name="Freeform 1591">
                <a:extLst>
                  <a:ext uri="{FF2B5EF4-FFF2-40B4-BE49-F238E27FC236}">
                    <a16:creationId xmlns:a16="http://schemas.microsoft.com/office/drawing/2014/main" id="{A722A35A-D2D3-4DC1-BD99-5D9CA1A6D99A}"/>
                  </a:ext>
                </a:extLst>
              </p:cNvPr>
              <p:cNvSpPr>
                <a:spLocks/>
              </p:cNvSpPr>
              <p:nvPr/>
            </p:nvSpPr>
            <p:spPr bwMode="auto">
              <a:xfrm>
                <a:off x="6489943" y="1241307"/>
                <a:ext cx="1588" cy="4762"/>
              </a:xfrm>
              <a:custGeom>
                <a:avLst/>
                <a:gdLst>
                  <a:gd name="T0" fmla="*/ 0 w 1"/>
                  <a:gd name="T1" fmla="*/ 3 h 3"/>
                  <a:gd name="T2" fmla="*/ 1 w 1"/>
                  <a:gd name="T3" fmla="*/ 2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3" name="Freeform 1592">
                <a:extLst>
                  <a:ext uri="{FF2B5EF4-FFF2-40B4-BE49-F238E27FC236}">
                    <a16:creationId xmlns:a16="http://schemas.microsoft.com/office/drawing/2014/main" id="{B5392EE0-0687-45F1-A677-2E06CBA33E4B}"/>
                  </a:ext>
                </a:extLst>
              </p:cNvPr>
              <p:cNvSpPr>
                <a:spLocks/>
              </p:cNvSpPr>
              <p:nvPr/>
            </p:nvSpPr>
            <p:spPr bwMode="auto">
              <a:xfrm>
                <a:off x="6480418" y="1219084"/>
                <a:ext cx="17464" cy="17461"/>
              </a:xfrm>
              <a:custGeom>
                <a:avLst/>
                <a:gdLst>
                  <a:gd name="T0" fmla="*/ 3 w 14"/>
                  <a:gd name="T1" fmla="*/ 12 h 15"/>
                  <a:gd name="T2" fmla="*/ 5 w 14"/>
                  <a:gd name="T3" fmla="*/ 15 h 15"/>
                  <a:gd name="T4" fmla="*/ 8 w 14"/>
                  <a:gd name="T5" fmla="*/ 12 h 15"/>
                  <a:gd name="T6" fmla="*/ 12 w 14"/>
                  <a:gd name="T7" fmla="*/ 12 h 15"/>
                  <a:gd name="T8" fmla="*/ 13 w 14"/>
                  <a:gd name="T9" fmla="*/ 10 h 15"/>
                  <a:gd name="T10" fmla="*/ 14 w 14"/>
                  <a:gd name="T11" fmla="*/ 9 h 15"/>
                  <a:gd name="T12" fmla="*/ 13 w 14"/>
                  <a:gd name="T13" fmla="*/ 6 h 15"/>
                  <a:gd name="T14" fmla="*/ 12 w 14"/>
                  <a:gd name="T15" fmla="*/ 1 h 15"/>
                  <a:gd name="T16" fmla="*/ 10 w 14"/>
                  <a:gd name="T17" fmla="*/ 0 h 15"/>
                  <a:gd name="T18" fmla="*/ 7 w 14"/>
                  <a:gd name="T19" fmla="*/ 2 h 15"/>
                  <a:gd name="T20" fmla="*/ 3 w 14"/>
                  <a:gd name="T21" fmla="*/ 3 h 15"/>
                  <a:gd name="T22" fmla="*/ 0 w 14"/>
                  <a:gd name="T23" fmla="*/ 5 h 15"/>
                  <a:gd name="T24" fmla="*/ 0 w 14"/>
                  <a:gd name="T25" fmla="*/ 7 h 15"/>
                  <a:gd name="T26" fmla="*/ 1 w 14"/>
                  <a:gd name="T27" fmla="*/ 9 h 15"/>
                  <a:gd name="T28" fmla="*/ 3 w 14"/>
                  <a:gd name="T2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3" y="12"/>
                    </a:moveTo>
                    <a:cubicBezTo>
                      <a:pt x="3" y="12"/>
                      <a:pt x="5" y="15"/>
                      <a:pt x="5" y="15"/>
                    </a:cubicBezTo>
                    <a:cubicBezTo>
                      <a:pt x="8" y="12"/>
                      <a:pt x="8" y="12"/>
                      <a:pt x="8" y="12"/>
                    </a:cubicBezTo>
                    <a:cubicBezTo>
                      <a:pt x="12" y="12"/>
                      <a:pt x="12" y="12"/>
                      <a:pt x="12" y="12"/>
                    </a:cubicBezTo>
                    <a:cubicBezTo>
                      <a:pt x="13" y="10"/>
                      <a:pt x="13" y="10"/>
                      <a:pt x="13" y="10"/>
                    </a:cubicBezTo>
                    <a:cubicBezTo>
                      <a:pt x="14" y="9"/>
                      <a:pt x="14" y="9"/>
                      <a:pt x="14" y="9"/>
                    </a:cubicBezTo>
                    <a:cubicBezTo>
                      <a:pt x="13" y="6"/>
                      <a:pt x="13" y="6"/>
                      <a:pt x="13" y="6"/>
                    </a:cubicBezTo>
                    <a:cubicBezTo>
                      <a:pt x="12" y="1"/>
                      <a:pt x="12" y="1"/>
                      <a:pt x="12" y="1"/>
                    </a:cubicBezTo>
                    <a:cubicBezTo>
                      <a:pt x="10" y="0"/>
                      <a:pt x="10" y="0"/>
                      <a:pt x="10" y="0"/>
                    </a:cubicBezTo>
                    <a:cubicBezTo>
                      <a:pt x="7" y="2"/>
                      <a:pt x="7" y="2"/>
                      <a:pt x="7" y="2"/>
                    </a:cubicBezTo>
                    <a:cubicBezTo>
                      <a:pt x="3" y="3"/>
                      <a:pt x="3" y="3"/>
                      <a:pt x="3" y="3"/>
                    </a:cubicBezTo>
                    <a:cubicBezTo>
                      <a:pt x="0" y="5"/>
                      <a:pt x="0" y="5"/>
                      <a:pt x="0" y="5"/>
                    </a:cubicBezTo>
                    <a:cubicBezTo>
                      <a:pt x="0" y="7"/>
                      <a:pt x="0" y="7"/>
                      <a:pt x="0" y="7"/>
                    </a:cubicBezTo>
                    <a:cubicBezTo>
                      <a:pt x="1" y="9"/>
                      <a:pt x="1" y="9"/>
                      <a:pt x="1" y="9"/>
                    </a:cubicBezTo>
                    <a:lnTo>
                      <a:pt x="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4" name="Freeform 1593">
                <a:extLst>
                  <a:ext uri="{FF2B5EF4-FFF2-40B4-BE49-F238E27FC236}">
                    <a16:creationId xmlns:a16="http://schemas.microsoft.com/office/drawing/2014/main" id="{B517545D-5605-43FC-9275-717F705E63DF}"/>
                  </a:ext>
                </a:extLst>
              </p:cNvPr>
              <p:cNvSpPr>
                <a:spLocks/>
              </p:cNvSpPr>
              <p:nvPr/>
            </p:nvSpPr>
            <p:spPr bwMode="auto">
              <a:xfrm>
                <a:off x="6486768" y="1280991"/>
                <a:ext cx="11114" cy="14286"/>
              </a:xfrm>
              <a:custGeom>
                <a:avLst/>
                <a:gdLst>
                  <a:gd name="T0" fmla="*/ 4 w 7"/>
                  <a:gd name="T1" fmla="*/ 2 h 9"/>
                  <a:gd name="T2" fmla="*/ 2 w 7"/>
                  <a:gd name="T3" fmla="*/ 5 h 9"/>
                  <a:gd name="T4" fmla="*/ 0 w 7"/>
                  <a:gd name="T5" fmla="*/ 8 h 9"/>
                  <a:gd name="T6" fmla="*/ 2 w 7"/>
                  <a:gd name="T7" fmla="*/ 9 h 9"/>
                  <a:gd name="T8" fmla="*/ 3 w 7"/>
                  <a:gd name="T9" fmla="*/ 8 h 9"/>
                  <a:gd name="T10" fmla="*/ 6 w 7"/>
                  <a:gd name="T11" fmla="*/ 8 h 9"/>
                  <a:gd name="T12" fmla="*/ 7 w 7"/>
                  <a:gd name="T13" fmla="*/ 5 h 9"/>
                  <a:gd name="T14" fmla="*/ 7 w 7"/>
                  <a:gd name="T15" fmla="*/ 3 h 9"/>
                  <a:gd name="T16" fmla="*/ 5 w 7"/>
                  <a:gd name="T17" fmla="*/ 0 h 9"/>
                  <a:gd name="T18" fmla="*/ 4 w 7"/>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2"/>
                    </a:moveTo>
                    <a:lnTo>
                      <a:pt x="2" y="5"/>
                    </a:lnTo>
                    <a:lnTo>
                      <a:pt x="0" y="8"/>
                    </a:lnTo>
                    <a:lnTo>
                      <a:pt x="2" y="9"/>
                    </a:lnTo>
                    <a:lnTo>
                      <a:pt x="3" y="8"/>
                    </a:lnTo>
                    <a:lnTo>
                      <a:pt x="6" y="8"/>
                    </a:lnTo>
                    <a:lnTo>
                      <a:pt x="7" y="5"/>
                    </a:lnTo>
                    <a:lnTo>
                      <a:pt x="7" y="3"/>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5" name="Freeform 1594">
                <a:extLst>
                  <a:ext uri="{FF2B5EF4-FFF2-40B4-BE49-F238E27FC236}">
                    <a16:creationId xmlns:a16="http://schemas.microsoft.com/office/drawing/2014/main" id="{4D254A22-A1F2-48C6-899A-45A952A6B531}"/>
                  </a:ext>
                </a:extLst>
              </p:cNvPr>
              <p:cNvSpPr>
                <a:spLocks/>
              </p:cNvSpPr>
              <p:nvPr/>
            </p:nvSpPr>
            <p:spPr bwMode="auto">
              <a:xfrm>
                <a:off x="6475656" y="1250831"/>
                <a:ext cx="22226" cy="15874"/>
              </a:xfrm>
              <a:custGeom>
                <a:avLst/>
                <a:gdLst>
                  <a:gd name="T0" fmla="*/ 3 w 14"/>
                  <a:gd name="T1" fmla="*/ 9 h 10"/>
                  <a:gd name="T2" fmla="*/ 5 w 14"/>
                  <a:gd name="T3" fmla="*/ 8 h 10"/>
                  <a:gd name="T4" fmla="*/ 7 w 14"/>
                  <a:gd name="T5" fmla="*/ 10 h 10"/>
                  <a:gd name="T6" fmla="*/ 8 w 14"/>
                  <a:gd name="T7" fmla="*/ 10 h 10"/>
                  <a:gd name="T8" fmla="*/ 10 w 14"/>
                  <a:gd name="T9" fmla="*/ 8 h 10"/>
                  <a:gd name="T10" fmla="*/ 11 w 14"/>
                  <a:gd name="T11" fmla="*/ 5 h 10"/>
                  <a:gd name="T12" fmla="*/ 13 w 14"/>
                  <a:gd name="T13" fmla="*/ 4 h 10"/>
                  <a:gd name="T14" fmla="*/ 14 w 14"/>
                  <a:gd name="T15" fmla="*/ 2 h 10"/>
                  <a:gd name="T16" fmla="*/ 12 w 14"/>
                  <a:gd name="T17" fmla="*/ 1 h 10"/>
                  <a:gd name="T18" fmla="*/ 11 w 14"/>
                  <a:gd name="T19" fmla="*/ 1 h 10"/>
                  <a:gd name="T20" fmla="*/ 8 w 14"/>
                  <a:gd name="T21" fmla="*/ 1 h 10"/>
                  <a:gd name="T22" fmla="*/ 7 w 14"/>
                  <a:gd name="T23" fmla="*/ 0 h 10"/>
                  <a:gd name="T24" fmla="*/ 4 w 14"/>
                  <a:gd name="T25" fmla="*/ 0 h 10"/>
                  <a:gd name="T26" fmla="*/ 2 w 14"/>
                  <a:gd name="T27" fmla="*/ 1 h 10"/>
                  <a:gd name="T28" fmla="*/ 0 w 14"/>
                  <a:gd name="T29" fmla="*/ 4 h 10"/>
                  <a:gd name="T30" fmla="*/ 0 w 14"/>
                  <a:gd name="T31" fmla="*/ 6 h 10"/>
                  <a:gd name="T32" fmla="*/ 0 w 14"/>
                  <a:gd name="T33" fmla="*/ 8 h 10"/>
                  <a:gd name="T34" fmla="*/ 3 w 14"/>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0">
                    <a:moveTo>
                      <a:pt x="3" y="9"/>
                    </a:moveTo>
                    <a:lnTo>
                      <a:pt x="5" y="8"/>
                    </a:lnTo>
                    <a:lnTo>
                      <a:pt x="7" y="10"/>
                    </a:lnTo>
                    <a:lnTo>
                      <a:pt x="8" y="10"/>
                    </a:lnTo>
                    <a:lnTo>
                      <a:pt x="10" y="8"/>
                    </a:lnTo>
                    <a:lnTo>
                      <a:pt x="11" y="5"/>
                    </a:lnTo>
                    <a:lnTo>
                      <a:pt x="13" y="4"/>
                    </a:lnTo>
                    <a:lnTo>
                      <a:pt x="14" y="2"/>
                    </a:lnTo>
                    <a:lnTo>
                      <a:pt x="12" y="1"/>
                    </a:lnTo>
                    <a:lnTo>
                      <a:pt x="11" y="1"/>
                    </a:lnTo>
                    <a:lnTo>
                      <a:pt x="8" y="1"/>
                    </a:lnTo>
                    <a:lnTo>
                      <a:pt x="7" y="0"/>
                    </a:lnTo>
                    <a:lnTo>
                      <a:pt x="4" y="0"/>
                    </a:lnTo>
                    <a:lnTo>
                      <a:pt x="2" y="1"/>
                    </a:lnTo>
                    <a:lnTo>
                      <a:pt x="0" y="4"/>
                    </a:lnTo>
                    <a:lnTo>
                      <a:pt x="0" y="6"/>
                    </a:lnTo>
                    <a:lnTo>
                      <a:pt x="0"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1595">
                <a:extLst>
                  <a:ext uri="{FF2B5EF4-FFF2-40B4-BE49-F238E27FC236}">
                    <a16:creationId xmlns:a16="http://schemas.microsoft.com/office/drawing/2014/main" id="{C1914BE8-BCD8-4C66-8F4D-1D0E3ECDF66C}"/>
                  </a:ext>
                </a:extLst>
              </p:cNvPr>
              <p:cNvSpPr>
                <a:spLocks/>
              </p:cNvSpPr>
              <p:nvPr/>
            </p:nvSpPr>
            <p:spPr bwMode="auto">
              <a:xfrm>
                <a:off x="6456605" y="1306389"/>
                <a:ext cx="50802" cy="28573"/>
              </a:xfrm>
              <a:custGeom>
                <a:avLst/>
                <a:gdLst>
                  <a:gd name="T0" fmla="*/ 1 w 32"/>
                  <a:gd name="T1" fmla="*/ 6 h 18"/>
                  <a:gd name="T2" fmla="*/ 2 w 32"/>
                  <a:gd name="T3" fmla="*/ 7 h 18"/>
                  <a:gd name="T4" fmla="*/ 6 w 32"/>
                  <a:gd name="T5" fmla="*/ 9 h 18"/>
                  <a:gd name="T6" fmla="*/ 8 w 32"/>
                  <a:gd name="T7" fmla="*/ 7 h 18"/>
                  <a:gd name="T8" fmla="*/ 9 w 32"/>
                  <a:gd name="T9" fmla="*/ 7 h 18"/>
                  <a:gd name="T10" fmla="*/ 12 w 32"/>
                  <a:gd name="T11" fmla="*/ 9 h 18"/>
                  <a:gd name="T12" fmla="*/ 12 w 32"/>
                  <a:gd name="T13" fmla="*/ 12 h 18"/>
                  <a:gd name="T14" fmla="*/ 14 w 32"/>
                  <a:gd name="T15" fmla="*/ 12 h 18"/>
                  <a:gd name="T16" fmla="*/ 15 w 32"/>
                  <a:gd name="T17" fmla="*/ 11 h 18"/>
                  <a:gd name="T18" fmla="*/ 17 w 32"/>
                  <a:gd name="T19" fmla="*/ 14 h 18"/>
                  <a:gd name="T20" fmla="*/ 21 w 32"/>
                  <a:gd name="T21" fmla="*/ 16 h 18"/>
                  <a:gd name="T22" fmla="*/ 24 w 32"/>
                  <a:gd name="T23" fmla="*/ 15 h 18"/>
                  <a:gd name="T24" fmla="*/ 27 w 32"/>
                  <a:gd name="T25" fmla="*/ 17 h 18"/>
                  <a:gd name="T26" fmla="*/ 30 w 32"/>
                  <a:gd name="T27" fmla="*/ 18 h 18"/>
                  <a:gd name="T28" fmla="*/ 32 w 32"/>
                  <a:gd name="T29" fmla="*/ 17 h 18"/>
                  <a:gd name="T30" fmla="*/ 32 w 32"/>
                  <a:gd name="T31" fmla="*/ 12 h 18"/>
                  <a:gd name="T32" fmla="*/ 30 w 32"/>
                  <a:gd name="T33" fmla="*/ 9 h 18"/>
                  <a:gd name="T34" fmla="*/ 28 w 32"/>
                  <a:gd name="T35" fmla="*/ 9 h 18"/>
                  <a:gd name="T36" fmla="*/ 23 w 32"/>
                  <a:gd name="T37" fmla="*/ 7 h 18"/>
                  <a:gd name="T38" fmla="*/ 19 w 32"/>
                  <a:gd name="T39" fmla="*/ 4 h 18"/>
                  <a:gd name="T40" fmla="*/ 18 w 32"/>
                  <a:gd name="T41" fmla="*/ 4 h 18"/>
                  <a:gd name="T42" fmla="*/ 15 w 32"/>
                  <a:gd name="T43" fmla="*/ 2 h 18"/>
                  <a:gd name="T44" fmla="*/ 12 w 32"/>
                  <a:gd name="T45" fmla="*/ 2 h 18"/>
                  <a:gd name="T46" fmla="*/ 10 w 32"/>
                  <a:gd name="T47" fmla="*/ 0 h 18"/>
                  <a:gd name="T48" fmla="*/ 3 w 32"/>
                  <a:gd name="T49" fmla="*/ 0 h 18"/>
                  <a:gd name="T50" fmla="*/ 0 w 32"/>
                  <a:gd name="T51" fmla="*/ 1 h 18"/>
                  <a:gd name="T52" fmla="*/ 1 w 32"/>
                  <a:gd name="T53" fmla="*/ 4 h 18"/>
                  <a:gd name="T54" fmla="*/ 1 w 32"/>
                  <a:gd name="T5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18">
                    <a:moveTo>
                      <a:pt x="1" y="6"/>
                    </a:moveTo>
                    <a:lnTo>
                      <a:pt x="2" y="7"/>
                    </a:lnTo>
                    <a:lnTo>
                      <a:pt x="6" y="9"/>
                    </a:lnTo>
                    <a:lnTo>
                      <a:pt x="8" y="7"/>
                    </a:lnTo>
                    <a:lnTo>
                      <a:pt x="9" y="7"/>
                    </a:lnTo>
                    <a:lnTo>
                      <a:pt x="12" y="9"/>
                    </a:lnTo>
                    <a:lnTo>
                      <a:pt x="12" y="12"/>
                    </a:lnTo>
                    <a:lnTo>
                      <a:pt x="14" y="12"/>
                    </a:lnTo>
                    <a:lnTo>
                      <a:pt x="15" y="11"/>
                    </a:lnTo>
                    <a:lnTo>
                      <a:pt x="17" y="14"/>
                    </a:lnTo>
                    <a:lnTo>
                      <a:pt x="21" y="16"/>
                    </a:lnTo>
                    <a:lnTo>
                      <a:pt x="24" y="15"/>
                    </a:lnTo>
                    <a:lnTo>
                      <a:pt x="27" y="17"/>
                    </a:lnTo>
                    <a:lnTo>
                      <a:pt x="30" y="18"/>
                    </a:lnTo>
                    <a:lnTo>
                      <a:pt x="32" y="17"/>
                    </a:lnTo>
                    <a:lnTo>
                      <a:pt x="32" y="12"/>
                    </a:lnTo>
                    <a:lnTo>
                      <a:pt x="30" y="9"/>
                    </a:lnTo>
                    <a:lnTo>
                      <a:pt x="28" y="9"/>
                    </a:lnTo>
                    <a:lnTo>
                      <a:pt x="23" y="7"/>
                    </a:lnTo>
                    <a:lnTo>
                      <a:pt x="19" y="4"/>
                    </a:lnTo>
                    <a:lnTo>
                      <a:pt x="18" y="4"/>
                    </a:lnTo>
                    <a:lnTo>
                      <a:pt x="15" y="2"/>
                    </a:lnTo>
                    <a:lnTo>
                      <a:pt x="12" y="2"/>
                    </a:lnTo>
                    <a:lnTo>
                      <a:pt x="10" y="0"/>
                    </a:lnTo>
                    <a:lnTo>
                      <a:pt x="3" y="0"/>
                    </a:lnTo>
                    <a:lnTo>
                      <a:pt x="0" y="1"/>
                    </a:lnTo>
                    <a:lnTo>
                      <a:pt x="1" y="4"/>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7" name="Freeform 1596">
                <a:extLst>
                  <a:ext uri="{FF2B5EF4-FFF2-40B4-BE49-F238E27FC236}">
                    <a16:creationId xmlns:a16="http://schemas.microsoft.com/office/drawing/2014/main" id="{BE37F81E-A0D3-4F2F-B5D9-F2695F198CDC}"/>
                  </a:ext>
                </a:extLst>
              </p:cNvPr>
              <p:cNvSpPr>
                <a:spLocks/>
              </p:cNvSpPr>
              <p:nvPr/>
            </p:nvSpPr>
            <p:spPr bwMode="auto">
              <a:xfrm>
                <a:off x="6466130" y="1268292"/>
                <a:ext cx="28576" cy="31747"/>
              </a:xfrm>
              <a:custGeom>
                <a:avLst/>
                <a:gdLst>
                  <a:gd name="T0" fmla="*/ 6 w 23"/>
                  <a:gd name="T1" fmla="*/ 25 h 25"/>
                  <a:gd name="T2" fmla="*/ 9 w 23"/>
                  <a:gd name="T3" fmla="*/ 21 h 25"/>
                  <a:gd name="T4" fmla="*/ 14 w 23"/>
                  <a:gd name="T5" fmla="*/ 19 h 25"/>
                  <a:gd name="T6" fmla="*/ 18 w 23"/>
                  <a:gd name="T7" fmla="*/ 13 h 25"/>
                  <a:gd name="T8" fmla="*/ 20 w 23"/>
                  <a:gd name="T9" fmla="*/ 7 h 25"/>
                  <a:gd name="T10" fmla="*/ 23 w 23"/>
                  <a:gd name="T11" fmla="*/ 4 h 25"/>
                  <a:gd name="T12" fmla="*/ 23 w 23"/>
                  <a:gd name="T13" fmla="*/ 2 h 25"/>
                  <a:gd name="T14" fmla="*/ 20 w 23"/>
                  <a:gd name="T15" fmla="*/ 0 h 25"/>
                  <a:gd name="T16" fmla="*/ 16 w 23"/>
                  <a:gd name="T17" fmla="*/ 3 h 25"/>
                  <a:gd name="T18" fmla="*/ 12 w 23"/>
                  <a:gd name="T19" fmla="*/ 1 h 25"/>
                  <a:gd name="T20" fmla="*/ 8 w 23"/>
                  <a:gd name="T21" fmla="*/ 1 h 25"/>
                  <a:gd name="T22" fmla="*/ 7 w 23"/>
                  <a:gd name="T23" fmla="*/ 5 h 25"/>
                  <a:gd name="T24" fmla="*/ 6 w 23"/>
                  <a:gd name="T25" fmla="*/ 8 h 25"/>
                  <a:gd name="T26" fmla="*/ 7 w 23"/>
                  <a:gd name="T27" fmla="*/ 9 h 25"/>
                  <a:gd name="T28" fmla="*/ 9 w 23"/>
                  <a:gd name="T29" fmla="*/ 8 h 25"/>
                  <a:gd name="T30" fmla="*/ 11 w 23"/>
                  <a:gd name="T31" fmla="*/ 14 h 25"/>
                  <a:gd name="T32" fmla="*/ 12 w 23"/>
                  <a:gd name="T33" fmla="*/ 15 h 25"/>
                  <a:gd name="T34" fmla="*/ 7 w 23"/>
                  <a:gd name="T35" fmla="*/ 16 h 25"/>
                  <a:gd name="T36" fmla="*/ 1 w 23"/>
                  <a:gd name="T37" fmla="*/ 19 h 25"/>
                  <a:gd name="T38" fmla="*/ 0 w 23"/>
                  <a:gd name="T39" fmla="*/ 21 h 25"/>
                  <a:gd name="T40" fmla="*/ 2 w 23"/>
                  <a:gd name="T41" fmla="*/ 24 h 25"/>
                  <a:gd name="T42" fmla="*/ 6 w 23"/>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5">
                    <a:moveTo>
                      <a:pt x="6" y="25"/>
                    </a:moveTo>
                    <a:cubicBezTo>
                      <a:pt x="9" y="21"/>
                      <a:pt x="9" y="21"/>
                      <a:pt x="9" y="21"/>
                    </a:cubicBezTo>
                    <a:cubicBezTo>
                      <a:pt x="9" y="21"/>
                      <a:pt x="14" y="20"/>
                      <a:pt x="14" y="19"/>
                    </a:cubicBezTo>
                    <a:cubicBezTo>
                      <a:pt x="18" y="13"/>
                      <a:pt x="18" y="13"/>
                      <a:pt x="18" y="13"/>
                    </a:cubicBezTo>
                    <a:cubicBezTo>
                      <a:pt x="20" y="7"/>
                      <a:pt x="20" y="7"/>
                      <a:pt x="20" y="7"/>
                    </a:cubicBezTo>
                    <a:cubicBezTo>
                      <a:pt x="23" y="4"/>
                      <a:pt x="23" y="4"/>
                      <a:pt x="23" y="4"/>
                    </a:cubicBezTo>
                    <a:cubicBezTo>
                      <a:pt x="23" y="2"/>
                      <a:pt x="23" y="2"/>
                      <a:pt x="23" y="2"/>
                    </a:cubicBezTo>
                    <a:cubicBezTo>
                      <a:pt x="20" y="0"/>
                      <a:pt x="20" y="0"/>
                      <a:pt x="20" y="0"/>
                    </a:cubicBezTo>
                    <a:cubicBezTo>
                      <a:pt x="16" y="3"/>
                      <a:pt x="16" y="3"/>
                      <a:pt x="16" y="3"/>
                    </a:cubicBezTo>
                    <a:cubicBezTo>
                      <a:pt x="12" y="1"/>
                      <a:pt x="12" y="1"/>
                      <a:pt x="12" y="1"/>
                    </a:cubicBezTo>
                    <a:cubicBezTo>
                      <a:pt x="8" y="1"/>
                      <a:pt x="8" y="1"/>
                      <a:pt x="8" y="1"/>
                    </a:cubicBezTo>
                    <a:cubicBezTo>
                      <a:pt x="7" y="5"/>
                      <a:pt x="7" y="5"/>
                      <a:pt x="7" y="5"/>
                    </a:cubicBezTo>
                    <a:cubicBezTo>
                      <a:pt x="6" y="8"/>
                      <a:pt x="6" y="8"/>
                      <a:pt x="6" y="8"/>
                    </a:cubicBezTo>
                    <a:cubicBezTo>
                      <a:pt x="7" y="9"/>
                      <a:pt x="7" y="9"/>
                      <a:pt x="7" y="9"/>
                    </a:cubicBezTo>
                    <a:cubicBezTo>
                      <a:pt x="9" y="8"/>
                      <a:pt x="9" y="8"/>
                      <a:pt x="9" y="8"/>
                    </a:cubicBezTo>
                    <a:cubicBezTo>
                      <a:pt x="11" y="14"/>
                      <a:pt x="11" y="14"/>
                      <a:pt x="11" y="14"/>
                    </a:cubicBezTo>
                    <a:cubicBezTo>
                      <a:pt x="12" y="15"/>
                      <a:pt x="12" y="15"/>
                      <a:pt x="12" y="15"/>
                    </a:cubicBezTo>
                    <a:cubicBezTo>
                      <a:pt x="7" y="16"/>
                      <a:pt x="7" y="16"/>
                      <a:pt x="7" y="16"/>
                    </a:cubicBezTo>
                    <a:cubicBezTo>
                      <a:pt x="1" y="19"/>
                      <a:pt x="1" y="19"/>
                      <a:pt x="1" y="19"/>
                    </a:cubicBezTo>
                    <a:cubicBezTo>
                      <a:pt x="0" y="21"/>
                      <a:pt x="0" y="21"/>
                      <a:pt x="0" y="21"/>
                    </a:cubicBezTo>
                    <a:cubicBezTo>
                      <a:pt x="2" y="24"/>
                      <a:pt x="2" y="24"/>
                      <a:pt x="2" y="24"/>
                    </a:cubicBezTo>
                    <a:lnTo>
                      <a:pt x="6"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8" name="Freeform 1597">
                <a:extLst>
                  <a:ext uri="{FF2B5EF4-FFF2-40B4-BE49-F238E27FC236}">
                    <a16:creationId xmlns:a16="http://schemas.microsoft.com/office/drawing/2014/main" id="{1DF8D224-E14B-40A3-8584-509FE8A4E67F}"/>
                  </a:ext>
                </a:extLst>
              </p:cNvPr>
              <p:cNvSpPr>
                <a:spLocks/>
              </p:cNvSpPr>
              <p:nvPr/>
            </p:nvSpPr>
            <p:spPr bwMode="auto">
              <a:xfrm>
                <a:off x="6807454" y="1355596"/>
                <a:ext cx="17464" cy="9524"/>
              </a:xfrm>
              <a:custGeom>
                <a:avLst/>
                <a:gdLst>
                  <a:gd name="T0" fmla="*/ 4 w 11"/>
                  <a:gd name="T1" fmla="*/ 1 h 6"/>
                  <a:gd name="T2" fmla="*/ 2 w 11"/>
                  <a:gd name="T3" fmla="*/ 0 h 6"/>
                  <a:gd name="T4" fmla="*/ 0 w 11"/>
                  <a:gd name="T5" fmla="*/ 0 h 6"/>
                  <a:gd name="T6" fmla="*/ 0 w 11"/>
                  <a:gd name="T7" fmla="*/ 3 h 6"/>
                  <a:gd name="T8" fmla="*/ 1 w 11"/>
                  <a:gd name="T9" fmla="*/ 4 h 6"/>
                  <a:gd name="T10" fmla="*/ 3 w 11"/>
                  <a:gd name="T11" fmla="*/ 4 h 6"/>
                  <a:gd name="T12" fmla="*/ 6 w 11"/>
                  <a:gd name="T13" fmla="*/ 6 h 6"/>
                  <a:gd name="T14" fmla="*/ 7 w 11"/>
                  <a:gd name="T15" fmla="*/ 6 h 6"/>
                  <a:gd name="T16" fmla="*/ 11 w 11"/>
                  <a:gd name="T17" fmla="*/ 4 h 6"/>
                  <a:gd name="T18" fmla="*/ 11 w 11"/>
                  <a:gd name="T19" fmla="*/ 2 h 6"/>
                  <a:gd name="T20" fmla="*/ 9 w 11"/>
                  <a:gd name="T21" fmla="*/ 1 h 6"/>
                  <a:gd name="T22" fmla="*/ 6 w 11"/>
                  <a:gd name="T23" fmla="*/ 3 h 6"/>
                  <a:gd name="T24" fmla="*/ 4 w 11"/>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
                    <a:moveTo>
                      <a:pt x="4" y="1"/>
                    </a:moveTo>
                    <a:lnTo>
                      <a:pt x="2" y="0"/>
                    </a:lnTo>
                    <a:lnTo>
                      <a:pt x="0" y="0"/>
                    </a:lnTo>
                    <a:lnTo>
                      <a:pt x="0" y="3"/>
                    </a:lnTo>
                    <a:lnTo>
                      <a:pt x="1" y="4"/>
                    </a:lnTo>
                    <a:lnTo>
                      <a:pt x="3" y="4"/>
                    </a:lnTo>
                    <a:lnTo>
                      <a:pt x="6" y="6"/>
                    </a:lnTo>
                    <a:lnTo>
                      <a:pt x="7" y="6"/>
                    </a:lnTo>
                    <a:lnTo>
                      <a:pt x="11" y="4"/>
                    </a:lnTo>
                    <a:lnTo>
                      <a:pt x="11" y="2"/>
                    </a:lnTo>
                    <a:lnTo>
                      <a:pt x="9" y="1"/>
                    </a:lnTo>
                    <a:lnTo>
                      <a:pt x="6"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9" name="Freeform 1598">
                <a:extLst>
                  <a:ext uri="{FF2B5EF4-FFF2-40B4-BE49-F238E27FC236}">
                    <a16:creationId xmlns:a16="http://schemas.microsoft.com/office/drawing/2014/main" id="{33BA6863-7122-466D-B8CD-565A4EAACE16}"/>
                  </a:ext>
                </a:extLst>
              </p:cNvPr>
              <p:cNvSpPr>
                <a:spLocks/>
              </p:cNvSpPr>
              <p:nvPr/>
            </p:nvSpPr>
            <p:spPr bwMode="auto">
              <a:xfrm>
                <a:off x="6637586" y="1682590"/>
                <a:ext cx="11114" cy="12699"/>
              </a:xfrm>
              <a:custGeom>
                <a:avLst/>
                <a:gdLst>
                  <a:gd name="T0" fmla="*/ 2 w 7"/>
                  <a:gd name="T1" fmla="*/ 7 h 8"/>
                  <a:gd name="T2" fmla="*/ 3 w 7"/>
                  <a:gd name="T3" fmla="*/ 5 h 8"/>
                  <a:gd name="T4" fmla="*/ 7 w 7"/>
                  <a:gd name="T5" fmla="*/ 2 h 8"/>
                  <a:gd name="T6" fmla="*/ 7 w 7"/>
                  <a:gd name="T7" fmla="*/ 0 h 8"/>
                  <a:gd name="T8" fmla="*/ 6 w 7"/>
                  <a:gd name="T9" fmla="*/ 0 h 8"/>
                  <a:gd name="T10" fmla="*/ 3 w 7"/>
                  <a:gd name="T11" fmla="*/ 2 h 8"/>
                  <a:gd name="T12" fmla="*/ 2 w 7"/>
                  <a:gd name="T13" fmla="*/ 3 h 8"/>
                  <a:gd name="T14" fmla="*/ 0 w 7"/>
                  <a:gd name="T15" fmla="*/ 5 h 8"/>
                  <a:gd name="T16" fmla="*/ 1 w 7"/>
                  <a:gd name="T17" fmla="*/ 8 h 8"/>
                  <a:gd name="T18" fmla="*/ 2 w 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2" y="7"/>
                    </a:moveTo>
                    <a:lnTo>
                      <a:pt x="3" y="5"/>
                    </a:lnTo>
                    <a:lnTo>
                      <a:pt x="7" y="2"/>
                    </a:lnTo>
                    <a:lnTo>
                      <a:pt x="7" y="0"/>
                    </a:lnTo>
                    <a:lnTo>
                      <a:pt x="6" y="0"/>
                    </a:lnTo>
                    <a:lnTo>
                      <a:pt x="3" y="2"/>
                    </a:lnTo>
                    <a:lnTo>
                      <a:pt x="2" y="3"/>
                    </a:lnTo>
                    <a:lnTo>
                      <a:pt x="0" y="5"/>
                    </a:lnTo>
                    <a:lnTo>
                      <a:pt x="1" y="8"/>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0" name="Freeform 1599">
                <a:extLst>
                  <a:ext uri="{FF2B5EF4-FFF2-40B4-BE49-F238E27FC236}">
                    <a16:creationId xmlns:a16="http://schemas.microsoft.com/office/drawing/2014/main" id="{F9328FD1-E5F2-482A-BC38-BA99BAFAF27E}"/>
                  </a:ext>
                </a:extLst>
              </p:cNvPr>
              <p:cNvSpPr>
                <a:spLocks/>
              </p:cNvSpPr>
              <p:nvPr/>
            </p:nvSpPr>
            <p:spPr bwMode="auto">
              <a:xfrm>
                <a:off x="6796343" y="1234958"/>
                <a:ext cx="20639" cy="12699"/>
              </a:xfrm>
              <a:custGeom>
                <a:avLst/>
                <a:gdLst>
                  <a:gd name="T0" fmla="*/ 4 w 17"/>
                  <a:gd name="T1" fmla="*/ 11 h 11"/>
                  <a:gd name="T2" fmla="*/ 10 w 17"/>
                  <a:gd name="T3" fmla="*/ 11 h 11"/>
                  <a:gd name="T4" fmla="*/ 15 w 17"/>
                  <a:gd name="T5" fmla="*/ 9 h 11"/>
                  <a:gd name="T6" fmla="*/ 17 w 17"/>
                  <a:gd name="T7" fmla="*/ 6 h 11"/>
                  <a:gd name="T8" fmla="*/ 15 w 17"/>
                  <a:gd name="T9" fmla="*/ 1 h 11"/>
                  <a:gd name="T10" fmla="*/ 10 w 17"/>
                  <a:gd name="T11" fmla="*/ 0 h 11"/>
                  <a:gd name="T12" fmla="*/ 4 w 17"/>
                  <a:gd name="T13" fmla="*/ 0 h 11"/>
                  <a:gd name="T14" fmla="*/ 0 w 17"/>
                  <a:gd name="T15" fmla="*/ 5 h 11"/>
                  <a:gd name="T16" fmla="*/ 0 w 17"/>
                  <a:gd name="T17" fmla="*/ 8 h 11"/>
                  <a:gd name="T18" fmla="*/ 1 w 17"/>
                  <a:gd name="T19" fmla="*/ 10 h 11"/>
                  <a:gd name="T20" fmla="*/ 4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4" y="11"/>
                    </a:moveTo>
                    <a:cubicBezTo>
                      <a:pt x="10" y="11"/>
                      <a:pt x="10" y="11"/>
                      <a:pt x="10" y="11"/>
                    </a:cubicBezTo>
                    <a:cubicBezTo>
                      <a:pt x="15" y="9"/>
                      <a:pt x="15" y="9"/>
                      <a:pt x="15" y="9"/>
                    </a:cubicBezTo>
                    <a:cubicBezTo>
                      <a:pt x="17" y="6"/>
                      <a:pt x="17" y="6"/>
                      <a:pt x="17" y="6"/>
                    </a:cubicBezTo>
                    <a:cubicBezTo>
                      <a:pt x="15" y="1"/>
                      <a:pt x="15" y="1"/>
                      <a:pt x="15" y="1"/>
                    </a:cubicBezTo>
                    <a:cubicBezTo>
                      <a:pt x="10" y="0"/>
                      <a:pt x="10" y="0"/>
                      <a:pt x="10" y="0"/>
                    </a:cubicBezTo>
                    <a:cubicBezTo>
                      <a:pt x="4" y="0"/>
                      <a:pt x="4" y="0"/>
                      <a:pt x="4" y="0"/>
                    </a:cubicBezTo>
                    <a:cubicBezTo>
                      <a:pt x="0" y="5"/>
                      <a:pt x="0" y="5"/>
                      <a:pt x="0" y="5"/>
                    </a:cubicBezTo>
                    <a:cubicBezTo>
                      <a:pt x="0" y="8"/>
                      <a:pt x="0" y="8"/>
                      <a:pt x="0" y="8"/>
                    </a:cubicBezTo>
                    <a:cubicBezTo>
                      <a:pt x="1" y="10"/>
                      <a:pt x="1" y="10"/>
                      <a:pt x="1" y="10"/>
                    </a:cubicBezTo>
                    <a:cubicBezTo>
                      <a:pt x="1" y="10"/>
                      <a:pt x="4" y="11"/>
                      <a:pt x="4" y="1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1" name="Freeform 1600">
                <a:extLst>
                  <a:ext uri="{FF2B5EF4-FFF2-40B4-BE49-F238E27FC236}">
                    <a16:creationId xmlns:a16="http://schemas.microsoft.com/office/drawing/2014/main" id="{DCFB80E2-C78C-4CD3-8F92-1585F43F59B6}"/>
                  </a:ext>
                </a:extLst>
              </p:cNvPr>
              <p:cNvSpPr>
                <a:spLocks/>
              </p:cNvSpPr>
              <p:nvPr/>
            </p:nvSpPr>
            <p:spPr bwMode="auto">
              <a:xfrm>
                <a:off x="6597897" y="1581000"/>
                <a:ext cx="190507" cy="285723"/>
              </a:xfrm>
              <a:custGeom>
                <a:avLst/>
                <a:gdLst>
                  <a:gd name="T0" fmla="*/ 4 w 155"/>
                  <a:gd name="T1" fmla="*/ 210 h 233"/>
                  <a:gd name="T2" fmla="*/ 7 w 155"/>
                  <a:gd name="T3" fmla="*/ 221 h 233"/>
                  <a:gd name="T4" fmla="*/ 20 w 155"/>
                  <a:gd name="T5" fmla="*/ 210 h 233"/>
                  <a:gd name="T6" fmla="*/ 22 w 155"/>
                  <a:gd name="T7" fmla="*/ 212 h 233"/>
                  <a:gd name="T8" fmla="*/ 11 w 155"/>
                  <a:gd name="T9" fmla="*/ 226 h 233"/>
                  <a:gd name="T10" fmla="*/ 22 w 155"/>
                  <a:gd name="T11" fmla="*/ 230 h 233"/>
                  <a:gd name="T12" fmla="*/ 38 w 155"/>
                  <a:gd name="T13" fmla="*/ 231 h 233"/>
                  <a:gd name="T14" fmla="*/ 43 w 155"/>
                  <a:gd name="T15" fmla="*/ 232 h 233"/>
                  <a:gd name="T16" fmla="*/ 53 w 155"/>
                  <a:gd name="T17" fmla="*/ 219 h 233"/>
                  <a:gd name="T18" fmla="*/ 48 w 155"/>
                  <a:gd name="T19" fmla="*/ 201 h 233"/>
                  <a:gd name="T20" fmla="*/ 52 w 155"/>
                  <a:gd name="T21" fmla="*/ 198 h 233"/>
                  <a:gd name="T22" fmla="*/ 56 w 155"/>
                  <a:gd name="T23" fmla="*/ 196 h 233"/>
                  <a:gd name="T24" fmla="*/ 53 w 155"/>
                  <a:gd name="T25" fmla="*/ 188 h 233"/>
                  <a:gd name="T26" fmla="*/ 58 w 155"/>
                  <a:gd name="T27" fmla="*/ 184 h 233"/>
                  <a:gd name="T28" fmla="*/ 54 w 155"/>
                  <a:gd name="T29" fmla="*/ 163 h 233"/>
                  <a:gd name="T30" fmla="*/ 62 w 155"/>
                  <a:gd name="T31" fmla="*/ 159 h 233"/>
                  <a:gd name="T32" fmla="*/ 70 w 155"/>
                  <a:gd name="T33" fmla="*/ 157 h 233"/>
                  <a:gd name="T34" fmla="*/ 74 w 155"/>
                  <a:gd name="T35" fmla="*/ 152 h 233"/>
                  <a:gd name="T36" fmla="*/ 81 w 155"/>
                  <a:gd name="T37" fmla="*/ 138 h 233"/>
                  <a:gd name="T38" fmla="*/ 81 w 155"/>
                  <a:gd name="T39" fmla="*/ 130 h 233"/>
                  <a:gd name="T40" fmla="*/ 92 w 155"/>
                  <a:gd name="T41" fmla="*/ 107 h 233"/>
                  <a:gd name="T42" fmla="*/ 112 w 155"/>
                  <a:gd name="T43" fmla="*/ 83 h 233"/>
                  <a:gd name="T44" fmla="*/ 138 w 155"/>
                  <a:gd name="T45" fmla="*/ 59 h 233"/>
                  <a:gd name="T46" fmla="*/ 154 w 155"/>
                  <a:gd name="T47" fmla="*/ 45 h 233"/>
                  <a:gd name="T48" fmla="*/ 155 w 155"/>
                  <a:gd name="T49" fmla="*/ 27 h 233"/>
                  <a:gd name="T50" fmla="*/ 151 w 155"/>
                  <a:gd name="T51" fmla="*/ 12 h 233"/>
                  <a:gd name="T52" fmla="*/ 140 w 155"/>
                  <a:gd name="T53" fmla="*/ 2 h 233"/>
                  <a:gd name="T54" fmla="*/ 129 w 155"/>
                  <a:gd name="T55" fmla="*/ 3 h 233"/>
                  <a:gd name="T56" fmla="*/ 116 w 155"/>
                  <a:gd name="T57" fmla="*/ 14 h 233"/>
                  <a:gd name="T58" fmla="*/ 112 w 155"/>
                  <a:gd name="T59" fmla="*/ 29 h 233"/>
                  <a:gd name="T60" fmla="*/ 106 w 155"/>
                  <a:gd name="T61" fmla="*/ 39 h 233"/>
                  <a:gd name="T62" fmla="*/ 91 w 155"/>
                  <a:gd name="T63" fmla="*/ 49 h 233"/>
                  <a:gd name="T64" fmla="*/ 80 w 155"/>
                  <a:gd name="T65" fmla="*/ 55 h 233"/>
                  <a:gd name="T66" fmla="*/ 76 w 155"/>
                  <a:gd name="T67" fmla="*/ 60 h 233"/>
                  <a:gd name="T68" fmla="*/ 58 w 155"/>
                  <a:gd name="T69" fmla="*/ 61 h 233"/>
                  <a:gd name="T70" fmla="*/ 58 w 155"/>
                  <a:gd name="T71" fmla="*/ 74 h 233"/>
                  <a:gd name="T72" fmla="*/ 56 w 155"/>
                  <a:gd name="T73" fmla="*/ 70 h 233"/>
                  <a:gd name="T74" fmla="*/ 51 w 155"/>
                  <a:gd name="T75" fmla="*/ 81 h 233"/>
                  <a:gd name="T76" fmla="*/ 41 w 155"/>
                  <a:gd name="T77" fmla="*/ 91 h 233"/>
                  <a:gd name="T78" fmla="*/ 38 w 155"/>
                  <a:gd name="T79" fmla="*/ 103 h 233"/>
                  <a:gd name="T80" fmla="*/ 28 w 155"/>
                  <a:gd name="T81" fmla="*/ 117 h 233"/>
                  <a:gd name="T82" fmla="*/ 33 w 155"/>
                  <a:gd name="T83" fmla="*/ 125 h 233"/>
                  <a:gd name="T84" fmla="*/ 19 w 155"/>
                  <a:gd name="T85" fmla="*/ 130 h 233"/>
                  <a:gd name="T86" fmla="*/ 10 w 155"/>
                  <a:gd name="T87" fmla="*/ 136 h 233"/>
                  <a:gd name="T88" fmla="*/ 11 w 155"/>
                  <a:gd name="T89" fmla="*/ 147 h 233"/>
                  <a:gd name="T90" fmla="*/ 13 w 155"/>
                  <a:gd name="T91" fmla="*/ 156 h 233"/>
                  <a:gd name="T92" fmla="*/ 24 w 155"/>
                  <a:gd name="T93" fmla="*/ 156 h 233"/>
                  <a:gd name="T94" fmla="*/ 19 w 155"/>
                  <a:gd name="T95" fmla="*/ 159 h 233"/>
                  <a:gd name="T96" fmla="*/ 18 w 155"/>
                  <a:gd name="T97" fmla="*/ 170 h 233"/>
                  <a:gd name="T98" fmla="*/ 19 w 155"/>
                  <a:gd name="T99" fmla="*/ 175 h 233"/>
                  <a:gd name="T100" fmla="*/ 17 w 155"/>
                  <a:gd name="T101" fmla="*/ 180 h 233"/>
                  <a:gd name="T102" fmla="*/ 15 w 155"/>
                  <a:gd name="T103" fmla="*/ 186 h 233"/>
                  <a:gd name="T104" fmla="*/ 28 w 155"/>
                  <a:gd name="T105" fmla="*/ 194 h 233"/>
                  <a:gd name="T106" fmla="*/ 16 w 155"/>
                  <a:gd name="T107" fmla="*/ 189 h 233"/>
                  <a:gd name="T108" fmla="*/ 9 w 155"/>
                  <a:gd name="T109" fmla="*/ 19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 h="233">
                    <a:moveTo>
                      <a:pt x="8" y="203"/>
                    </a:moveTo>
                    <a:cubicBezTo>
                      <a:pt x="7" y="202"/>
                      <a:pt x="7" y="202"/>
                      <a:pt x="7" y="202"/>
                    </a:cubicBezTo>
                    <a:cubicBezTo>
                      <a:pt x="5" y="205"/>
                      <a:pt x="5" y="205"/>
                      <a:pt x="5" y="205"/>
                    </a:cubicBezTo>
                    <a:cubicBezTo>
                      <a:pt x="4" y="209"/>
                      <a:pt x="4" y="209"/>
                      <a:pt x="4" y="209"/>
                    </a:cubicBezTo>
                    <a:cubicBezTo>
                      <a:pt x="4" y="210"/>
                      <a:pt x="4" y="210"/>
                      <a:pt x="4" y="210"/>
                    </a:cubicBezTo>
                    <a:cubicBezTo>
                      <a:pt x="3" y="212"/>
                      <a:pt x="3" y="212"/>
                      <a:pt x="3" y="212"/>
                    </a:cubicBezTo>
                    <a:cubicBezTo>
                      <a:pt x="0" y="213"/>
                      <a:pt x="0" y="213"/>
                      <a:pt x="0" y="213"/>
                    </a:cubicBezTo>
                    <a:cubicBezTo>
                      <a:pt x="0" y="215"/>
                      <a:pt x="0" y="215"/>
                      <a:pt x="0" y="215"/>
                    </a:cubicBezTo>
                    <a:cubicBezTo>
                      <a:pt x="4" y="219"/>
                      <a:pt x="4" y="219"/>
                      <a:pt x="4" y="219"/>
                    </a:cubicBezTo>
                    <a:cubicBezTo>
                      <a:pt x="7" y="221"/>
                      <a:pt x="7" y="221"/>
                      <a:pt x="7" y="221"/>
                    </a:cubicBezTo>
                    <a:cubicBezTo>
                      <a:pt x="9" y="220"/>
                      <a:pt x="9" y="220"/>
                      <a:pt x="9" y="220"/>
                    </a:cubicBezTo>
                    <a:cubicBezTo>
                      <a:pt x="10" y="218"/>
                      <a:pt x="10" y="218"/>
                      <a:pt x="10" y="218"/>
                    </a:cubicBezTo>
                    <a:cubicBezTo>
                      <a:pt x="12" y="216"/>
                      <a:pt x="12" y="216"/>
                      <a:pt x="12" y="216"/>
                    </a:cubicBezTo>
                    <a:cubicBezTo>
                      <a:pt x="17" y="212"/>
                      <a:pt x="17" y="212"/>
                      <a:pt x="17" y="212"/>
                    </a:cubicBezTo>
                    <a:cubicBezTo>
                      <a:pt x="20" y="210"/>
                      <a:pt x="20" y="210"/>
                      <a:pt x="20" y="210"/>
                    </a:cubicBezTo>
                    <a:cubicBezTo>
                      <a:pt x="24" y="210"/>
                      <a:pt x="24" y="210"/>
                      <a:pt x="24" y="210"/>
                    </a:cubicBezTo>
                    <a:cubicBezTo>
                      <a:pt x="26" y="212"/>
                      <a:pt x="26" y="212"/>
                      <a:pt x="26" y="212"/>
                    </a:cubicBezTo>
                    <a:cubicBezTo>
                      <a:pt x="26" y="214"/>
                      <a:pt x="26" y="214"/>
                      <a:pt x="26" y="214"/>
                    </a:cubicBezTo>
                    <a:cubicBezTo>
                      <a:pt x="24" y="215"/>
                      <a:pt x="24" y="215"/>
                      <a:pt x="24" y="215"/>
                    </a:cubicBezTo>
                    <a:cubicBezTo>
                      <a:pt x="22" y="212"/>
                      <a:pt x="22" y="212"/>
                      <a:pt x="22" y="212"/>
                    </a:cubicBezTo>
                    <a:cubicBezTo>
                      <a:pt x="20" y="212"/>
                      <a:pt x="20" y="212"/>
                      <a:pt x="20" y="212"/>
                    </a:cubicBezTo>
                    <a:cubicBezTo>
                      <a:pt x="19" y="215"/>
                      <a:pt x="19" y="215"/>
                      <a:pt x="19" y="215"/>
                    </a:cubicBezTo>
                    <a:cubicBezTo>
                      <a:pt x="14" y="218"/>
                      <a:pt x="14" y="218"/>
                      <a:pt x="14" y="218"/>
                    </a:cubicBezTo>
                    <a:cubicBezTo>
                      <a:pt x="12" y="222"/>
                      <a:pt x="12" y="222"/>
                      <a:pt x="12" y="222"/>
                    </a:cubicBezTo>
                    <a:cubicBezTo>
                      <a:pt x="11" y="226"/>
                      <a:pt x="11" y="226"/>
                      <a:pt x="11" y="226"/>
                    </a:cubicBezTo>
                    <a:cubicBezTo>
                      <a:pt x="12" y="229"/>
                      <a:pt x="12" y="229"/>
                      <a:pt x="12" y="229"/>
                    </a:cubicBezTo>
                    <a:cubicBezTo>
                      <a:pt x="11" y="231"/>
                      <a:pt x="11" y="231"/>
                      <a:pt x="11" y="231"/>
                    </a:cubicBezTo>
                    <a:cubicBezTo>
                      <a:pt x="11" y="231"/>
                      <a:pt x="11" y="233"/>
                      <a:pt x="11" y="233"/>
                    </a:cubicBezTo>
                    <a:cubicBezTo>
                      <a:pt x="16" y="233"/>
                      <a:pt x="16" y="233"/>
                      <a:pt x="16" y="233"/>
                    </a:cubicBezTo>
                    <a:cubicBezTo>
                      <a:pt x="22" y="230"/>
                      <a:pt x="22" y="230"/>
                      <a:pt x="22" y="230"/>
                    </a:cubicBezTo>
                    <a:cubicBezTo>
                      <a:pt x="26" y="228"/>
                      <a:pt x="26" y="228"/>
                      <a:pt x="26" y="228"/>
                    </a:cubicBezTo>
                    <a:cubicBezTo>
                      <a:pt x="29" y="229"/>
                      <a:pt x="29" y="229"/>
                      <a:pt x="29" y="229"/>
                    </a:cubicBezTo>
                    <a:cubicBezTo>
                      <a:pt x="31" y="231"/>
                      <a:pt x="31" y="231"/>
                      <a:pt x="31" y="231"/>
                    </a:cubicBezTo>
                    <a:cubicBezTo>
                      <a:pt x="35" y="232"/>
                      <a:pt x="35" y="232"/>
                      <a:pt x="35" y="232"/>
                    </a:cubicBezTo>
                    <a:cubicBezTo>
                      <a:pt x="38" y="231"/>
                      <a:pt x="38" y="231"/>
                      <a:pt x="38" y="231"/>
                    </a:cubicBezTo>
                    <a:cubicBezTo>
                      <a:pt x="36" y="228"/>
                      <a:pt x="36" y="228"/>
                      <a:pt x="36" y="228"/>
                    </a:cubicBezTo>
                    <a:cubicBezTo>
                      <a:pt x="37" y="225"/>
                      <a:pt x="37" y="225"/>
                      <a:pt x="37" y="225"/>
                    </a:cubicBezTo>
                    <a:cubicBezTo>
                      <a:pt x="38" y="226"/>
                      <a:pt x="38" y="226"/>
                      <a:pt x="38" y="226"/>
                    </a:cubicBezTo>
                    <a:cubicBezTo>
                      <a:pt x="40" y="230"/>
                      <a:pt x="40" y="230"/>
                      <a:pt x="40" y="230"/>
                    </a:cubicBezTo>
                    <a:cubicBezTo>
                      <a:pt x="43" y="232"/>
                      <a:pt x="43" y="232"/>
                      <a:pt x="43" y="232"/>
                    </a:cubicBezTo>
                    <a:cubicBezTo>
                      <a:pt x="48" y="232"/>
                      <a:pt x="48" y="232"/>
                      <a:pt x="48" y="232"/>
                    </a:cubicBezTo>
                    <a:cubicBezTo>
                      <a:pt x="49" y="229"/>
                      <a:pt x="49" y="229"/>
                      <a:pt x="49" y="229"/>
                    </a:cubicBezTo>
                    <a:cubicBezTo>
                      <a:pt x="52" y="229"/>
                      <a:pt x="52" y="229"/>
                      <a:pt x="52" y="229"/>
                    </a:cubicBezTo>
                    <a:cubicBezTo>
                      <a:pt x="54" y="223"/>
                      <a:pt x="54" y="223"/>
                      <a:pt x="54" y="223"/>
                    </a:cubicBezTo>
                    <a:cubicBezTo>
                      <a:pt x="53" y="219"/>
                      <a:pt x="53" y="219"/>
                      <a:pt x="53" y="219"/>
                    </a:cubicBezTo>
                    <a:cubicBezTo>
                      <a:pt x="56" y="214"/>
                      <a:pt x="56" y="214"/>
                      <a:pt x="56" y="214"/>
                    </a:cubicBezTo>
                    <a:cubicBezTo>
                      <a:pt x="56" y="210"/>
                      <a:pt x="56" y="210"/>
                      <a:pt x="56" y="210"/>
                    </a:cubicBezTo>
                    <a:cubicBezTo>
                      <a:pt x="54" y="207"/>
                      <a:pt x="54" y="207"/>
                      <a:pt x="54" y="207"/>
                    </a:cubicBezTo>
                    <a:cubicBezTo>
                      <a:pt x="52" y="202"/>
                      <a:pt x="52" y="202"/>
                      <a:pt x="52" y="202"/>
                    </a:cubicBezTo>
                    <a:cubicBezTo>
                      <a:pt x="48" y="201"/>
                      <a:pt x="48" y="201"/>
                      <a:pt x="48" y="201"/>
                    </a:cubicBezTo>
                    <a:cubicBezTo>
                      <a:pt x="46" y="201"/>
                      <a:pt x="46" y="201"/>
                      <a:pt x="46" y="201"/>
                    </a:cubicBezTo>
                    <a:cubicBezTo>
                      <a:pt x="45" y="199"/>
                      <a:pt x="45" y="199"/>
                      <a:pt x="45" y="199"/>
                    </a:cubicBezTo>
                    <a:cubicBezTo>
                      <a:pt x="47" y="198"/>
                      <a:pt x="47" y="198"/>
                      <a:pt x="47" y="198"/>
                    </a:cubicBezTo>
                    <a:cubicBezTo>
                      <a:pt x="50" y="199"/>
                      <a:pt x="50" y="199"/>
                      <a:pt x="50" y="199"/>
                    </a:cubicBezTo>
                    <a:cubicBezTo>
                      <a:pt x="52" y="198"/>
                      <a:pt x="52" y="198"/>
                      <a:pt x="52" y="198"/>
                    </a:cubicBezTo>
                    <a:cubicBezTo>
                      <a:pt x="54" y="201"/>
                      <a:pt x="54" y="201"/>
                      <a:pt x="54" y="201"/>
                    </a:cubicBezTo>
                    <a:cubicBezTo>
                      <a:pt x="54" y="204"/>
                      <a:pt x="54" y="204"/>
                      <a:pt x="54" y="204"/>
                    </a:cubicBezTo>
                    <a:cubicBezTo>
                      <a:pt x="56" y="205"/>
                      <a:pt x="56" y="205"/>
                      <a:pt x="56" y="205"/>
                    </a:cubicBezTo>
                    <a:cubicBezTo>
                      <a:pt x="58" y="202"/>
                      <a:pt x="58" y="202"/>
                      <a:pt x="58" y="202"/>
                    </a:cubicBezTo>
                    <a:cubicBezTo>
                      <a:pt x="56" y="196"/>
                      <a:pt x="56" y="196"/>
                      <a:pt x="56" y="196"/>
                    </a:cubicBezTo>
                    <a:cubicBezTo>
                      <a:pt x="52" y="190"/>
                      <a:pt x="52" y="190"/>
                      <a:pt x="52" y="190"/>
                    </a:cubicBezTo>
                    <a:cubicBezTo>
                      <a:pt x="49" y="184"/>
                      <a:pt x="49" y="184"/>
                      <a:pt x="49" y="184"/>
                    </a:cubicBezTo>
                    <a:cubicBezTo>
                      <a:pt x="50" y="181"/>
                      <a:pt x="50" y="181"/>
                      <a:pt x="50" y="181"/>
                    </a:cubicBezTo>
                    <a:cubicBezTo>
                      <a:pt x="52" y="185"/>
                      <a:pt x="52" y="185"/>
                      <a:pt x="52" y="185"/>
                    </a:cubicBezTo>
                    <a:cubicBezTo>
                      <a:pt x="53" y="188"/>
                      <a:pt x="53" y="188"/>
                      <a:pt x="53" y="188"/>
                    </a:cubicBezTo>
                    <a:cubicBezTo>
                      <a:pt x="56" y="190"/>
                      <a:pt x="56" y="190"/>
                      <a:pt x="56" y="190"/>
                    </a:cubicBezTo>
                    <a:cubicBezTo>
                      <a:pt x="59" y="191"/>
                      <a:pt x="59" y="191"/>
                      <a:pt x="59" y="191"/>
                    </a:cubicBezTo>
                    <a:cubicBezTo>
                      <a:pt x="60" y="188"/>
                      <a:pt x="60" y="188"/>
                      <a:pt x="60" y="188"/>
                    </a:cubicBezTo>
                    <a:cubicBezTo>
                      <a:pt x="60" y="185"/>
                      <a:pt x="60" y="185"/>
                      <a:pt x="60" y="185"/>
                    </a:cubicBezTo>
                    <a:cubicBezTo>
                      <a:pt x="58" y="184"/>
                      <a:pt x="58" y="184"/>
                      <a:pt x="58" y="184"/>
                    </a:cubicBezTo>
                    <a:cubicBezTo>
                      <a:pt x="59" y="181"/>
                      <a:pt x="59" y="181"/>
                      <a:pt x="59" y="181"/>
                    </a:cubicBezTo>
                    <a:cubicBezTo>
                      <a:pt x="61" y="177"/>
                      <a:pt x="61" y="177"/>
                      <a:pt x="61" y="177"/>
                    </a:cubicBezTo>
                    <a:cubicBezTo>
                      <a:pt x="60" y="173"/>
                      <a:pt x="60" y="173"/>
                      <a:pt x="60" y="173"/>
                    </a:cubicBezTo>
                    <a:cubicBezTo>
                      <a:pt x="58" y="168"/>
                      <a:pt x="58" y="168"/>
                      <a:pt x="58" y="168"/>
                    </a:cubicBezTo>
                    <a:cubicBezTo>
                      <a:pt x="54" y="163"/>
                      <a:pt x="54" y="163"/>
                      <a:pt x="54" y="163"/>
                    </a:cubicBezTo>
                    <a:cubicBezTo>
                      <a:pt x="56" y="162"/>
                      <a:pt x="56" y="162"/>
                      <a:pt x="56" y="162"/>
                    </a:cubicBezTo>
                    <a:cubicBezTo>
                      <a:pt x="59" y="165"/>
                      <a:pt x="59" y="165"/>
                      <a:pt x="59" y="165"/>
                    </a:cubicBezTo>
                    <a:cubicBezTo>
                      <a:pt x="62" y="165"/>
                      <a:pt x="62" y="165"/>
                      <a:pt x="62" y="165"/>
                    </a:cubicBezTo>
                    <a:cubicBezTo>
                      <a:pt x="63" y="160"/>
                      <a:pt x="63" y="160"/>
                      <a:pt x="63" y="160"/>
                    </a:cubicBezTo>
                    <a:cubicBezTo>
                      <a:pt x="62" y="159"/>
                      <a:pt x="62" y="159"/>
                      <a:pt x="62" y="159"/>
                    </a:cubicBezTo>
                    <a:cubicBezTo>
                      <a:pt x="60" y="159"/>
                      <a:pt x="60" y="159"/>
                      <a:pt x="60" y="159"/>
                    </a:cubicBezTo>
                    <a:cubicBezTo>
                      <a:pt x="60" y="153"/>
                      <a:pt x="60" y="153"/>
                      <a:pt x="60" y="153"/>
                    </a:cubicBezTo>
                    <a:cubicBezTo>
                      <a:pt x="63" y="152"/>
                      <a:pt x="63" y="152"/>
                      <a:pt x="63" y="152"/>
                    </a:cubicBezTo>
                    <a:cubicBezTo>
                      <a:pt x="66" y="155"/>
                      <a:pt x="66" y="155"/>
                      <a:pt x="66" y="155"/>
                    </a:cubicBezTo>
                    <a:cubicBezTo>
                      <a:pt x="70" y="157"/>
                      <a:pt x="70" y="157"/>
                      <a:pt x="70" y="157"/>
                    </a:cubicBezTo>
                    <a:cubicBezTo>
                      <a:pt x="72" y="155"/>
                      <a:pt x="72" y="155"/>
                      <a:pt x="72" y="155"/>
                    </a:cubicBezTo>
                    <a:cubicBezTo>
                      <a:pt x="69" y="153"/>
                      <a:pt x="69" y="153"/>
                      <a:pt x="69" y="153"/>
                    </a:cubicBezTo>
                    <a:cubicBezTo>
                      <a:pt x="69" y="150"/>
                      <a:pt x="69" y="150"/>
                      <a:pt x="69" y="150"/>
                    </a:cubicBezTo>
                    <a:cubicBezTo>
                      <a:pt x="72" y="150"/>
                      <a:pt x="72" y="150"/>
                      <a:pt x="72" y="150"/>
                    </a:cubicBezTo>
                    <a:cubicBezTo>
                      <a:pt x="74" y="152"/>
                      <a:pt x="74" y="152"/>
                      <a:pt x="74" y="152"/>
                    </a:cubicBezTo>
                    <a:cubicBezTo>
                      <a:pt x="76" y="149"/>
                      <a:pt x="76" y="149"/>
                      <a:pt x="76" y="149"/>
                    </a:cubicBezTo>
                    <a:cubicBezTo>
                      <a:pt x="77" y="144"/>
                      <a:pt x="77" y="144"/>
                      <a:pt x="77" y="144"/>
                    </a:cubicBezTo>
                    <a:cubicBezTo>
                      <a:pt x="76" y="143"/>
                      <a:pt x="76" y="143"/>
                      <a:pt x="76" y="143"/>
                    </a:cubicBezTo>
                    <a:cubicBezTo>
                      <a:pt x="76" y="141"/>
                      <a:pt x="76" y="141"/>
                      <a:pt x="76" y="141"/>
                    </a:cubicBezTo>
                    <a:cubicBezTo>
                      <a:pt x="81" y="138"/>
                      <a:pt x="81" y="138"/>
                      <a:pt x="81" y="138"/>
                    </a:cubicBezTo>
                    <a:cubicBezTo>
                      <a:pt x="82" y="135"/>
                      <a:pt x="82" y="135"/>
                      <a:pt x="82" y="135"/>
                    </a:cubicBezTo>
                    <a:cubicBezTo>
                      <a:pt x="79" y="133"/>
                      <a:pt x="79" y="133"/>
                      <a:pt x="79" y="133"/>
                    </a:cubicBezTo>
                    <a:cubicBezTo>
                      <a:pt x="77" y="130"/>
                      <a:pt x="77" y="130"/>
                      <a:pt x="77" y="130"/>
                    </a:cubicBezTo>
                    <a:cubicBezTo>
                      <a:pt x="79" y="126"/>
                      <a:pt x="79" y="126"/>
                      <a:pt x="79" y="126"/>
                    </a:cubicBezTo>
                    <a:cubicBezTo>
                      <a:pt x="81" y="130"/>
                      <a:pt x="81" y="130"/>
                      <a:pt x="81" y="130"/>
                    </a:cubicBezTo>
                    <a:cubicBezTo>
                      <a:pt x="83" y="127"/>
                      <a:pt x="83" y="127"/>
                      <a:pt x="83" y="127"/>
                    </a:cubicBezTo>
                    <a:cubicBezTo>
                      <a:pt x="88" y="120"/>
                      <a:pt x="88" y="120"/>
                      <a:pt x="88" y="120"/>
                    </a:cubicBezTo>
                    <a:cubicBezTo>
                      <a:pt x="90" y="115"/>
                      <a:pt x="90" y="115"/>
                      <a:pt x="90" y="115"/>
                    </a:cubicBezTo>
                    <a:cubicBezTo>
                      <a:pt x="92" y="112"/>
                      <a:pt x="92" y="112"/>
                      <a:pt x="92" y="112"/>
                    </a:cubicBezTo>
                    <a:cubicBezTo>
                      <a:pt x="92" y="107"/>
                      <a:pt x="92" y="107"/>
                      <a:pt x="92" y="107"/>
                    </a:cubicBezTo>
                    <a:cubicBezTo>
                      <a:pt x="97" y="103"/>
                      <a:pt x="97" y="103"/>
                      <a:pt x="97" y="103"/>
                    </a:cubicBezTo>
                    <a:cubicBezTo>
                      <a:pt x="100" y="97"/>
                      <a:pt x="100" y="97"/>
                      <a:pt x="100" y="97"/>
                    </a:cubicBezTo>
                    <a:cubicBezTo>
                      <a:pt x="102" y="89"/>
                      <a:pt x="102" y="89"/>
                      <a:pt x="102" y="89"/>
                    </a:cubicBezTo>
                    <a:cubicBezTo>
                      <a:pt x="105" y="89"/>
                      <a:pt x="105" y="89"/>
                      <a:pt x="105" y="89"/>
                    </a:cubicBezTo>
                    <a:cubicBezTo>
                      <a:pt x="112" y="83"/>
                      <a:pt x="112" y="83"/>
                      <a:pt x="112" y="83"/>
                    </a:cubicBezTo>
                    <a:cubicBezTo>
                      <a:pt x="119" y="73"/>
                      <a:pt x="119" y="73"/>
                      <a:pt x="119" y="73"/>
                    </a:cubicBezTo>
                    <a:cubicBezTo>
                      <a:pt x="125" y="67"/>
                      <a:pt x="125" y="67"/>
                      <a:pt x="125" y="67"/>
                    </a:cubicBezTo>
                    <a:cubicBezTo>
                      <a:pt x="127" y="66"/>
                      <a:pt x="127" y="66"/>
                      <a:pt x="127" y="66"/>
                    </a:cubicBezTo>
                    <a:cubicBezTo>
                      <a:pt x="132" y="61"/>
                      <a:pt x="132" y="61"/>
                      <a:pt x="132" y="61"/>
                    </a:cubicBezTo>
                    <a:cubicBezTo>
                      <a:pt x="138" y="59"/>
                      <a:pt x="138" y="59"/>
                      <a:pt x="138" y="59"/>
                    </a:cubicBezTo>
                    <a:cubicBezTo>
                      <a:pt x="141" y="56"/>
                      <a:pt x="141" y="56"/>
                      <a:pt x="141" y="56"/>
                    </a:cubicBezTo>
                    <a:cubicBezTo>
                      <a:pt x="146" y="48"/>
                      <a:pt x="146" y="48"/>
                      <a:pt x="146" y="48"/>
                    </a:cubicBezTo>
                    <a:cubicBezTo>
                      <a:pt x="149" y="46"/>
                      <a:pt x="149" y="46"/>
                      <a:pt x="149" y="46"/>
                    </a:cubicBezTo>
                    <a:cubicBezTo>
                      <a:pt x="151" y="47"/>
                      <a:pt x="151" y="47"/>
                      <a:pt x="151" y="47"/>
                    </a:cubicBezTo>
                    <a:cubicBezTo>
                      <a:pt x="154" y="45"/>
                      <a:pt x="154" y="45"/>
                      <a:pt x="154" y="45"/>
                    </a:cubicBezTo>
                    <a:cubicBezTo>
                      <a:pt x="154" y="42"/>
                      <a:pt x="154" y="42"/>
                      <a:pt x="154" y="42"/>
                    </a:cubicBezTo>
                    <a:cubicBezTo>
                      <a:pt x="153" y="40"/>
                      <a:pt x="153" y="40"/>
                      <a:pt x="153" y="40"/>
                    </a:cubicBezTo>
                    <a:cubicBezTo>
                      <a:pt x="155" y="36"/>
                      <a:pt x="155" y="36"/>
                      <a:pt x="155" y="36"/>
                    </a:cubicBezTo>
                    <a:cubicBezTo>
                      <a:pt x="155" y="33"/>
                      <a:pt x="155" y="33"/>
                      <a:pt x="155" y="33"/>
                    </a:cubicBezTo>
                    <a:cubicBezTo>
                      <a:pt x="155" y="27"/>
                      <a:pt x="155" y="27"/>
                      <a:pt x="155" y="27"/>
                    </a:cubicBezTo>
                    <a:cubicBezTo>
                      <a:pt x="153" y="26"/>
                      <a:pt x="153" y="26"/>
                      <a:pt x="153" y="26"/>
                    </a:cubicBezTo>
                    <a:cubicBezTo>
                      <a:pt x="151" y="25"/>
                      <a:pt x="151" y="25"/>
                      <a:pt x="151" y="25"/>
                    </a:cubicBezTo>
                    <a:cubicBezTo>
                      <a:pt x="151" y="20"/>
                      <a:pt x="151" y="20"/>
                      <a:pt x="151" y="20"/>
                    </a:cubicBezTo>
                    <a:cubicBezTo>
                      <a:pt x="152" y="14"/>
                      <a:pt x="152" y="14"/>
                      <a:pt x="152" y="14"/>
                    </a:cubicBezTo>
                    <a:cubicBezTo>
                      <a:pt x="151" y="12"/>
                      <a:pt x="151" y="12"/>
                      <a:pt x="151" y="12"/>
                    </a:cubicBezTo>
                    <a:cubicBezTo>
                      <a:pt x="148" y="12"/>
                      <a:pt x="148" y="12"/>
                      <a:pt x="148" y="12"/>
                    </a:cubicBezTo>
                    <a:cubicBezTo>
                      <a:pt x="146" y="9"/>
                      <a:pt x="146" y="9"/>
                      <a:pt x="146" y="9"/>
                    </a:cubicBezTo>
                    <a:cubicBezTo>
                      <a:pt x="142" y="9"/>
                      <a:pt x="142" y="9"/>
                      <a:pt x="142" y="9"/>
                    </a:cubicBezTo>
                    <a:cubicBezTo>
                      <a:pt x="140" y="6"/>
                      <a:pt x="140" y="6"/>
                      <a:pt x="140" y="6"/>
                    </a:cubicBezTo>
                    <a:cubicBezTo>
                      <a:pt x="140" y="2"/>
                      <a:pt x="140" y="2"/>
                      <a:pt x="140" y="2"/>
                    </a:cubicBezTo>
                    <a:cubicBezTo>
                      <a:pt x="139" y="0"/>
                      <a:pt x="139" y="0"/>
                      <a:pt x="139" y="0"/>
                    </a:cubicBezTo>
                    <a:cubicBezTo>
                      <a:pt x="135" y="3"/>
                      <a:pt x="135" y="3"/>
                      <a:pt x="135" y="3"/>
                    </a:cubicBezTo>
                    <a:cubicBezTo>
                      <a:pt x="134" y="5"/>
                      <a:pt x="134" y="5"/>
                      <a:pt x="134" y="5"/>
                    </a:cubicBezTo>
                    <a:cubicBezTo>
                      <a:pt x="132" y="4"/>
                      <a:pt x="132" y="4"/>
                      <a:pt x="132" y="4"/>
                    </a:cubicBezTo>
                    <a:cubicBezTo>
                      <a:pt x="129" y="3"/>
                      <a:pt x="129" y="3"/>
                      <a:pt x="129" y="3"/>
                    </a:cubicBezTo>
                    <a:cubicBezTo>
                      <a:pt x="126" y="4"/>
                      <a:pt x="126" y="4"/>
                      <a:pt x="126" y="4"/>
                    </a:cubicBezTo>
                    <a:cubicBezTo>
                      <a:pt x="121" y="7"/>
                      <a:pt x="121" y="7"/>
                      <a:pt x="121" y="7"/>
                    </a:cubicBezTo>
                    <a:cubicBezTo>
                      <a:pt x="120" y="11"/>
                      <a:pt x="120" y="11"/>
                      <a:pt x="120" y="11"/>
                    </a:cubicBezTo>
                    <a:cubicBezTo>
                      <a:pt x="118" y="13"/>
                      <a:pt x="118" y="13"/>
                      <a:pt x="118" y="13"/>
                    </a:cubicBezTo>
                    <a:cubicBezTo>
                      <a:pt x="116" y="14"/>
                      <a:pt x="116" y="14"/>
                      <a:pt x="116" y="14"/>
                    </a:cubicBezTo>
                    <a:cubicBezTo>
                      <a:pt x="114" y="16"/>
                      <a:pt x="114" y="16"/>
                      <a:pt x="114" y="16"/>
                    </a:cubicBezTo>
                    <a:cubicBezTo>
                      <a:pt x="113" y="19"/>
                      <a:pt x="113" y="19"/>
                      <a:pt x="113" y="19"/>
                    </a:cubicBezTo>
                    <a:cubicBezTo>
                      <a:pt x="110" y="23"/>
                      <a:pt x="110" y="23"/>
                      <a:pt x="110" y="23"/>
                    </a:cubicBezTo>
                    <a:cubicBezTo>
                      <a:pt x="110" y="25"/>
                      <a:pt x="110" y="25"/>
                      <a:pt x="110" y="25"/>
                    </a:cubicBezTo>
                    <a:cubicBezTo>
                      <a:pt x="112" y="29"/>
                      <a:pt x="112" y="29"/>
                      <a:pt x="112" y="29"/>
                    </a:cubicBezTo>
                    <a:cubicBezTo>
                      <a:pt x="113" y="32"/>
                      <a:pt x="113" y="32"/>
                      <a:pt x="113" y="32"/>
                    </a:cubicBezTo>
                    <a:cubicBezTo>
                      <a:pt x="109" y="32"/>
                      <a:pt x="109" y="32"/>
                      <a:pt x="109" y="32"/>
                    </a:cubicBezTo>
                    <a:cubicBezTo>
                      <a:pt x="108" y="35"/>
                      <a:pt x="108" y="35"/>
                      <a:pt x="108" y="35"/>
                    </a:cubicBezTo>
                    <a:cubicBezTo>
                      <a:pt x="108" y="38"/>
                      <a:pt x="108" y="38"/>
                      <a:pt x="108" y="38"/>
                    </a:cubicBezTo>
                    <a:cubicBezTo>
                      <a:pt x="106" y="39"/>
                      <a:pt x="106" y="39"/>
                      <a:pt x="106" y="39"/>
                    </a:cubicBezTo>
                    <a:cubicBezTo>
                      <a:pt x="104" y="43"/>
                      <a:pt x="104" y="43"/>
                      <a:pt x="104" y="43"/>
                    </a:cubicBezTo>
                    <a:cubicBezTo>
                      <a:pt x="98" y="48"/>
                      <a:pt x="98" y="48"/>
                      <a:pt x="98" y="48"/>
                    </a:cubicBezTo>
                    <a:cubicBezTo>
                      <a:pt x="95" y="50"/>
                      <a:pt x="95" y="50"/>
                      <a:pt x="95" y="50"/>
                    </a:cubicBezTo>
                    <a:cubicBezTo>
                      <a:pt x="94" y="49"/>
                      <a:pt x="94" y="49"/>
                      <a:pt x="94" y="49"/>
                    </a:cubicBezTo>
                    <a:cubicBezTo>
                      <a:pt x="91" y="49"/>
                      <a:pt x="91" y="49"/>
                      <a:pt x="91" y="49"/>
                    </a:cubicBezTo>
                    <a:cubicBezTo>
                      <a:pt x="88" y="51"/>
                      <a:pt x="88" y="51"/>
                      <a:pt x="88" y="51"/>
                    </a:cubicBezTo>
                    <a:cubicBezTo>
                      <a:pt x="85" y="57"/>
                      <a:pt x="85" y="57"/>
                      <a:pt x="85" y="57"/>
                    </a:cubicBezTo>
                    <a:cubicBezTo>
                      <a:pt x="83" y="59"/>
                      <a:pt x="83" y="59"/>
                      <a:pt x="83" y="59"/>
                    </a:cubicBezTo>
                    <a:cubicBezTo>
                      <a:pt x="81" y="58"/>
                      <a:pt x="81" y="58"/>
                      <a:pt x="81" y="58"/>
                    </a:cubicBezTo>
                    <a:cubicBezTo>
                      <a:pt x="80" y="55"/>
                      <a:pt x="80" y="55"/>
                      <a:pt x="80" y="55"/>
                    </a:cubicBezTo>
                    <a:cubicBezTo>
                      <a:pt x="78" y="55"/>
                      <a:pt x="78" y="55"/>
                      <a:pt x="78" y="55"/>
                    </a:cubicBezTo>
                    <a:cubicBezTo>
                      <a:pt x="78" y="57"/>
                      <a:pt x="78" y="57"/>
                      <a:pt x="78" y="57"/>
                    </a:cubicBezTo>
                    <a:cubicBezTo>
                      <a:pt x="78" y="62"/>
                      <a:pt x="78" y="62"/>
                      <a:pt x="78" y="62"/>
                    </a:cubicBezTo>
                    <a:cubicBezTo>
                      <a:pt x="77" y="64"/>
                      <a:pt x="77" y="64"/>
                      <a:pt x="77" y="64"/>
                    </a:cubicBezTo>
                    <a:cubicBezTo>
                      <a:pt x="76" y="60"/>
                      <a:pt x="76" y="60"/>
                      <a:pt x="76" y="60"/>
                    </a:cubicBezTo>
                    <a:cubicBezTo>
                      <a:pt x="74" y="56"/>
                      <a:pt x="74" y="56"/>
                      <a:pt x="74" y="56"/>
                    </a:cubicBezTo>
                    <a:cubicBezTo>
                      <a:pt x="69" y="57"/>
                      <a:pt x="69" y="57"/>
                      <a:pt x="69" y="57"/>
                    </a:cubicBezTo>
                    <a:cubicBezTo>
                      <a:pt x="62" y="59"/>
                      <a:pt x="62" y="59"/>
                      <a:pt x="62" y="59"/>
                    </a:cubicBezTo>
                    <a:cubicBezTo>
                      <a:pt x="61" y="61"/>
                      <a:pt x="61" y="61"/>
                      <a:pt x="61" y="61"/>
                    </a:cubicBezTo>
                    <a:cubicBezTo>
                      <a:pt x="58" y="61"/>
                      <a:pt x="58" y="61"/>
                      <a:pt x="58" y="61"/>
                    </a:cubicBezTo>
                    <a:cubicBezTo>
                      <a:pt x="57" y="64"/>
                      <a:pt x="57" y="64"/>
                      <a:pt x="57" y="64"/>
                    </a:cubicBezTo>
                    <a:cubicBezTo>
                      <a:pt x="59" y="69"/>
                      <a:pt x="59" y="69"/>
                      <a:pt x="59" y="69"/>
                    </a:cubicBezTo>
                    <a:cubicBezTo>
                      <a:pt x="61" y="71"/>
                      <a:pt x="61" y="71"/>
                      <a:pt x="61" y="71"/>
                    </a:cubicBezTo>
                    <a:cubicBezTo>
                      <a:pt x="60" y="73"/>
                      <a:pt x="60" y="73"/>
                      <a:pt x="60" y="73"/>
                    </a:cubicBezTo>
                    <a:cubicBezTo>
                      <a:pt x="58" y="74"/>
                      <a:pt x="58" y="74"/>
                      <a:pt x="58" y="74"/>
                    </a:cubicBezTo>
                    <a:cubicBezTo>
                      <a:pt x="56" y="77"/>
                      <a:pt x="56" y="77"/>
                      <a:pt x="56" y="77"/>
                    </a:cubicBezTo>
                    <a:cubicBezTo>
                      <a:pt x="55" y="77"/>
                      <a:pt x="55" y="77"/>
                      <a:pt x="55" y="77"/>
                    </a:cubicBezTo>
                    <a:cubicBezTo>
                      <a:pt x="55" y="74"/>
                      <a:pt x="55" y="74"/>
                      <a:pt x="55" y="74"/>
                    </a:cubicBezTo>
                    <a:cubicBezTo>
                      <a:pt x="56" y="73"/>
                      <a:pt x="56" y="73"/>
                      <a:pt x="56" y="73"/>
                    </a:cubicBezTo>
                    <a:cubicBezTo>
                      <a:pt x="56" y="70"/>
                      <a:pt x="56" y="70"/>
                      <a:pt x="56" y="70"/>
                    </a:cubicBezTo>
                    <a:cubicBezTo>
                      <a:pt x="54" y="70"/>
                      <a:pt x="54" y="70"/>
                      <a:pt x="54" y="70"/>
                    </a:cubicBezTo>
                    <a:cubicBezTo>
                      <a:pt x="51" y="74"/>
                      <a:pt x="51" y="74"/>
                      <a:pt x="51" y="74"/>
                    </a:cubicBezTo>
                    <a:cubicBezTo>
                      <a:pt x="48" y="77"/>
                      <a:pt x="48" y="77"/>
                      <a:pt x="48" y="77"/>
                    </a:cubicBezTo>
                    <a:cubicBezTo>
                      <a:pt x="49" y="80"/>
                      <a:pt x="49" y="80"/>
                      <a:pt x="49" y="80"/>
                    </a:cubicBezTo>
                    <a:cubicBezTo>
                      <a:pt x="51" y="81"/>
                      <a:pt x="51" y="81"/>
                      <a:pt x="51" y="81"/>
                    </a:cubicBezTo>
                    <a:cubicBezTo>
                      <a:pt x="49" y="83"/>
                      <a:pt x="49" y="83"/>
                      <a:pt x="49" y="83"/>
                    </a:cubicBezTo>
                    <a:cubicBezTo>
                      <a:pt x="48" y="87"/>
                      <a:pt x="48" y="87"/>
                      <a:pt x="48" y="87"/>
                    </a:cubicBezTo>
                    <a:cubicBezTo>
                      <a:pt x="44" y="87"/>
                      <a:pt x="44" y="87"/>
                      <a:pt x="44" y="87"/>
                    </a:cubicBezTo>
                    <a:cubicBezTo>
                      <a:pt x="41" y="89"/>
                      <a:pt x="41" y="89"/>
                      <a:pt x="41" y="89"/>
                    </a:cubicBezTo>
                    <a:cubicBezTo>
                      <a:pt x="41" y="91"/>
                      <a:pt x="41" y="91"/>
                      <a:pt x="41" y="91"/>
                    </a:cubicBezTo>
                    <a:cubicBezTo>
                      <a:pt x="38" y="93"/>
                      <a:pt x="38" y="93"/>
                      <a:pt x="38" y="93"/>
                    </a:cubicBezTo>
                    <a:cubicBezTo>
                      <a:pt x="35" y="95"/>
                      <a:pt x="35" y="95"/>
                      <a:pt x="35" y="95"/>
                    </a:cubicBezTo>
                    <a:cubicBezTo>
                      <a:pt x="35" y="101"/>
                      <a:pt x="35" y="101"/>
                      <a:pt x="35" y="101"/>
                    </a:cubicBezTo>
                    <a:cubicBezTo>
                      <a:pt x="36" y="103"/>
                      <a:pt x="36" y="103"/>
                      <a:pt x="36" y="103"/>
                    </a:cubicBezTo>
                    <a:cubicBezTo>
                      <a:pt x="38" y="103"/>
                      <a:pt x="38" y="103"/>
                      <a:pt x="38" y="103"/>
                    </a:cubicBezTo>
                    <a:cubicBezTo>
                      <a:pt x="35" y="106"/>
                      <a:pt x="35" y="106"/>
                      <a:pt x="35" y="106"/>
                    </a:cubicBezTo>
                    <a:cubicBezTo>
                      <a:pt x="30" y="106"/>
                      <a:pt x="30" y="106"/>
                      <a:pt x="30" y="106"/>
                    </a:cubicBezTo>
                    <a:cubicBezTo>
                      <a:pt x="28" y="108"/>
                      <a:pt x="28" y="108"/>
                      <a:pt x="28" y="108"/>
                    </a:cubicBezTo>
                    <a:cubicBezTo>
                      <a:pt x="27" y="114"/>
                      <a:pt x="27" y="114"/>
                      <a:pt x="27" y="114"/>
                    </a:cubicBezTo>
                    <a:cubicBezTo>
                      <a:pt x="28" y="117"/>
                      <a:pt x="28" y="117"/>
                      <a:pt x="28" y="117"/>
                    </a:cubicBezTo>
                    <a:cubicBezTo>
                      <a:pt x="29" y="117"/>
                      <a:pt x="29" y="117"/>
                      <a:pt x="29" y="117"/>
                    </a:cubicBezTo>
                    <a:cubicBezTo>
                      <a:pt x="32" y="117"/>
                      <a:pt x="32" y="117"/>
                      <a:pt x="32" y="117"/>
                    </a:cubicBezTo>
                    <a:cubicBezTo>
                      <a:pt x="33" y="119"/>
                      <a:pt x="33" y="119"/>
                      <a:pt x="33" y="119"/>
                    </a:cubicBezTo>
                    <a:cubicBezTo>
                      <a:pt x="33" y="121"/>
                      <a:pt x="33" y="121"/>
                      <a:pt x="33" y="121"/>
                    </a:cubicBezTo>
                    <a:cubicBezTo>
                      <a:pt x="33" y="125"/>
                      <a:pt x="33" y="125"/>
                      <a:pt x="33" y="125"/>
                    </a:cubicBezTo>
                    <a:cubicBezTo>
                      <a:pt x="31" y="127"/>
                      <a:pt x="31" y="127"/>
                      <a:pt x="31" y="127"/>
                    </a:cubicBezTo>
                    <a:cubicBezTo>
                      <a:pt x="28" y="126"/>
                      <a:pt x="28" y="126"/>
                      <a:pt x="28" y="126"/>
                    </a:cubicBezTo>
                    <a:cubicBezTo>
                      <a:pt x="24" y="125"/>
                      <a:pt x="24" y="125"/>
                      <a:pt x="24" y="125"/>
                    </a:cubicBezTo>
                    <a:cubicBezTo>
                      <a:pt x="20" y="127"/>
                      <a:pt x="20" y="127"/>
                      <a:pt x="20" y="127"/>
                    </a:cubicBezTo>
                    <a:cubicBezTo>
                      <a:pt x="19" y="130"/>
                      <a:pt x="19" y="130"/>
                      <a:pt x="19" y="130"/>
                    </a:cubicBezTo>
                    <a:cubicBezTo>
                      <a:pt x="19" y="133"/>
                      <a:pt x="19" y="133"/>
                      <a:pt x="19" y="133"/>
                    </a:cubicBezTo>
                    <a:cubicBezTo>
                      <a:pt x="18" y="137"/>
                      <a:pt x="18" y="137"/>
                      <a:pt x="18" y="137"/>
                    </a:cubicBezTo>
                    <a:cubicBezTo>
                      <a:pt x="14" y="140"/>
                      <a:pt x="14" y="140"/>
                      <a:pt x="14" y="140"/>
                    </a:cubicBezTo>
                    <a:cubicBezTo>
                      <a:pt x="12" y="139"/>
                      <a:pt x="12" y="139"/>
                      <a:pt x="12" y="139"/>
                    </a:cubicBezTo>
                    <a:cubicBezTo>
                      <a:pt x="10" y="136"/>
                      <a:pt x="10" y="136"/>
                      <a:pt x="10" y="136"/>
                    </a:cubicBezTo>
                    <a:cubicBezTo>
                      <a:pt x="9" y="133"/>
                      <a:pt x="9" y="133"/>
                      <a:pt x="9" y="133"/>
                    </a:cubicBezTo>
                    <a:cubicBezTo>
                      <a:pt x="8" y="134"/>
                      <a:pt x="8" y="134"/>
                      <a:pt x="8" y="134"/>
                    </a:cubicBezTo>
                    <a:cubicBezTo>
                      <a:pt x="7" y="139"/>
                      <a:pt x="7" y="139"/>
                      <a:pt x="7" y="139"/>
                    </a:cubicBezTo>
                    <a:cubicBezTo>
                      <a:pt x="7" y="144"/>
                      <a:pt x="7" y="144"/>
                      <a:pt x="7" y="144"/>
                    </a:cubicBezTo>
                    <a:cubicBezTo>
                      <a:pt x="11" y="147"/>
                      <a:pt x="11" y="147"/>
                      <a:pt x="11" y="147"/>
                    </a:cubicBezTo>
                    <a:cubicBezTo>
                      <a:pt x="13" y="146"/>
                      <a:pt x="13" y="146"/>
                      <a:pt x="13" y="146"/>
                    </a:cubicBezTo>
                    <a:cubicBezTo>
                      <a:pt x="14" y="147"/>
                      <a:pt x="14" y="147"/>
                      <a:pt x="14" y="147"/>
                    </a:cubicBezTo>
                    <a:cubicBezTo>
                      <a:pt x="14" y="150"/>
                      <a:pt x="14" y="150"/>
                      <a:pt x="14" y="150"/>
                    </a:cubicBezTo>
                    <a:cubicBezTo>
                      <a:pt x="12" y="154"/>
                      <a:pt x="12" y="154"/>
                      <a:pt x="12" y="154"/>
                    </a:cubicBezTo>
                    <a:cubicBezTo>
                      <a:pt x="13" y="156"/>
                      <a:pt x="13" y="156"/>
                      <a:pt x="13" y="156"/>
                    </a:cubicBezTo>
                    <a:cubicBezTo>
                      <a:pt x="15" y="158"/>
                      <a:pt x="15" y="158"/>
                      <a:pt x="15" y="158"/>
                    </a:cubicBezTo>
                    <a:cubicBezTo>
                      <a:pt x="17" y="155"/>
                      <a:pt x="17" y="155"/>
                      <a:pt x="17" y="155"/>
                    </a:cubicBezTo>
                    <a:cubicBezTo>
                      <a:pt x="19" y="155"/>
                      <a:pt x="19" y="155"/>
                      <a:pt x="19" y="155"/>
                    </a:cubicBezTo>
                    <a:cubicBezTo>
                      <a:pt x="20" y="156"/>
                      <a:pt x="20" y="156"/>
                      <a:pt x="20" y="156"/>
                    </a:cubicBezTo>
                    <a:cubicBezTo>
                      <a:pt x="24" y="156"/>
                      <a:pt x="24" y="156"/>
                      <a:pt x="24" y="156"/>
                    </a:cubicBezTo>
                    <a:cubicBezTo>
                      <a:pt x="26" y="155"/>
                      <a:pt x="26" y="155"/>
                      <a:pt x="26" y="155"/>
                    </a:cubicBezTo>
                    <a:cubicBezTo>
                      <a:pt x="27" y="156"/>
                      <a:pt x="27" y="156"/>
                      <a:pt x="27" y="156"/>
                    </a:cubicBezTo>
                    <a:cubicBezTo>
                      <a:pt x="26" y="159"/>
                      <a:pt x="26" y="159"/>
                      <a:pt x="26" y="159"/>
                    </a:cubicBezTo>
                    <a:cubicBezTo>
                      <a:pt x="23" y="159"/>
                      <a:pt x="23" y="159"/>
                      <a:pt x="23" y="159"/>
                    </a:cubicBezTo>
                    <a:cubicBezTo>
                      <a:pt x="19" y="159"/>
                      <a:pt x="19" y="159"/>
                      <a:pt x="19" y="159"/>
                    </a:cubicBezTo>
                    <a:cubicBezTo>
                      <a:pt x="17" y="162"/>
                      <a:pt x="17" y="162"/>
                      <a:pt x="17" y="162"/>
                    </a:cubicBezTo>
                    <a:cubicBezTo>
                      <a:pt x="15" y="161"/>
                      <a:pt x="15" y="161"/>
                      <a:pt x="15" y="161"/>
                    </a:cubicBezTo>
                    <a:cubicBezTo>
                      <a:pt x="14" y="164"/>
                      <a:pt x="14" y="164"/>
                      <a:pt x="14" y="164"/>
                    </a:cubicBezTo>
                    <a:cubicBezTo>
                      <a:pt x="15" y="168"/>
                      <a:pt x="15" y="168"/>
                      <a:pt x="15" y="168"/>
                    </a:cubicBezTo>
                    <a:cubicBezTo>
                      <a:pt x="18" y="170"/>
                      <a:pt x="18" y="170"/>
                      <a:pt x="18" y="170"/>
                    </a:cubicBezTo>
                    <a:cubicBezTo>
                      <a:pt x="20" y="171"/>
                      <a:pt x="20" y="171"/>
                      <a:pt x="20" y="171"/>
                    </a:cubicBezTo>
                    <a:cubicBezTo>
                      <a:pt x="22" y="170"/>
                      <a:pt x="22" y="170"/>
                      <a:pt x="22" y="170"/>
                    </a:cubicBezTo>
                    <a:cubicBezTo>
                      <a:pt x="24" y="171"/>
                      <a:pt x="24" y="171"/>
                      <a:pt x="24" y="171"/>
                    </a:cubicBezTo>
                    <a:cubicBezTo>
                      <a:pt x="23" y="173"/>
                      <a:pt x="23" y="173"/>
                      <a:pt x="23" y="173"/>
                    </a:cubicBezTo>
                    <a:cubicBezTo>
                      <a:pt x="19" y="175"/>
                      <a:pt x="19" y="175"/>
                      <a:pt x="19" y="175"/>
                    </a:cubicBezTo>
                    <a:cubicBezTo>
                      <a:pt x="14" y="175"/>
                      <a:pt x="14" y="175"/>
                      <a:pt x="14" y="175"/>
                    </a:cubicBezTo>
                    <a:cubicBezTo>
                      <a:pt x="12" y="176"/>
                      <a:pt x="12" y="176"/>
                      <a:pt x="12" y="176"/>
                    </a:cubicBezTo>
                    <a:cubicBezTo>
                      <a:pt x="12" y="179"/>
                      <a:pt x="12" y="179"/>
                      <a:pt x="12" y="179"/>
                    </a:cubicBezTo>
                    <a:cubicBezTo>
                      <a:pt x="14" y="180"/>
                      <a:pt x="14" y="180"/>
                      <a:pt x="14" y="180"/>
                    </a:cubicBezTo>
                    <a:cubicBezTo>
                      <a:pt x="17" y="180"/>
                      <a:pt x="17" y="180"/>
                      <a:pt x="17" y="180"/>
                    </a:cubicBezTo>
                    <a:cubicBezTo>
                      <a:pt x="20" y="180"/>
                      <a:pt x="20" y="180"/>
                      <a:pt x="20" y="180"/>
                    </a:cubicBezTo>
                    <a:cubicBezTo>
                      <a:pt x="20" y="182"/>
                      <a:pt x="20" y="182"/>
                      <a:pt x="20" y="182"/>
                    </a:cubicBezTo>
                    <a:cubicBezTo>
                      <a:pt x="18" y="183"/>
                      <a:pt x="18" y="183"/>
                      <a:pt x="18" y="183"/>
                    </a:cubicBezTo>
                    <a:cubicBezTo>
                      <a:pt x="15" y="183"/>
                      <a:pt x="15" y="183"/>
                      <a:pt x="15" y="183"/>
                    </a:cubicBezTo>
                    <a:cubicBezTo>
                      <a:pt x="15" y="186"/>
                      <a:pt x="15" y="186"/>
                      <a:pt x="15" y="186"/>
                    </a:cubicBezTo>
                    <a:cubicBezTo>
                      <a:pt x="16" y="186"/>
                      <a:pt x="16" y="186"/>
                      <a:pt x="16" y="186"/>
                    </a:cubicBezTo>
                    <a:cubicBezTo>
                      <a:pt x="20" y="187"/>
                      <a:pt x="20" y="187"/>
                      <a:pt x="20" y="187"/>
                    </a:cubicBezTo>
                    <a:cubicBezTo>
                      <a:pt x="25" y="191"/>
                      <a:pt x="25" y="191"/>
                      <a:pt x="25" y="191"/>
                    </a:cubicBezTo>
                    <a:cubicBezTo>
                      <a:pt x="28" y="192"/>
                      <a:pt x="28" y="192"/>
                      <a:pt x="28" y="192"/>
                    </a:cubicBezTo>
                    <a:cubicBezTo>
                      <a:pt x="28" y="194"/>
                      <a:pt x="28" y="194"/>
                      <a:pt x="28" y="194"/>
                    </a:cubicBezTo>
                    <a:cubicBezTo>
                      <a:pt x="29" y="196"/>
                      <a:pt x="29" y="196"/>
                      <a:pt x="29" y="196"/>
                    </a:cubicBezTo>
                    <a:cubicBezTo>
                      <a:pt x="26" y="193"/>
                      <a:pt x="26" y="193"/>
                      <a:pt x="26" y="193"/>
                    </a:cubicBezTo>
                    <a:cubicBezTo>
                      <a:pt x="23" y="191"/>
                      <a:pt x="23" y="191"/>
                      <a:pt x="23" y="191"/>
                    </a:cubicBezTo>
                    <a:cubicBezTo>
                      <a:pt x="19" y="191"/>
                      <a:pt x="19" y="191"/>
                      <a:pt x="19" y="191"/>
                    </a:cubicBezTo>
                    <a:cubicBezTo>
                      <a:pt x="16" y="189"/>
                      <a:pt x="16" y="189"/>
                      <a:pt x="16" y="189"/>
                    </a:cubicBezTo>
                    <a:cubicBezTo>
                      <a:pt x="13" y="189"/>
                      <a:pt x="13" y="189"/>
                      <a:pt x="13" y="189"/>
                    </a:cubicBezTo>
                    <a:cubicBezTo>
                      <a:pt x="11" y="191"/>
                      <a:pt x="11" y="191"/>
                      <a:pt x="11" y="191"/>
                    </a:cubicBezTo>
                    <a:cubicBezTo>
                      <a:pt x="11" y="194"/>
                      <a:pt x="11" y="194"/>
                      <a:pt x="11" y="194"/>
                    </a:cubicBezTo>
                    <a:cubicBezTo>
                      <a:pt x="9" y="196"/>
                      <a:pt x="9" y="196"/>
                      <a:pt x="9" y="196"/>
                    </a:cubicBezTo>
                    <a:cubicBezTo>
                      <a:pt x="9" y="198"/>
                      <a:pt x="9" y="198"/>
                      <a:pt x="9" y="198"/>
                    </a:cubicBezTo>
                    <a:cubicBezTo>
                      <a:pt x="11" y="200"/>
                      <a:pt x="11" y="200"/>
                      <a:pt x="11" y="200"/>
                    </a:cubicBezTo>
                    <a:cubicBezTo>
                      <a:pt x="10" y="202"/>
                      <a:pt x="10" y="202"/>
                      <a:pt x="10" y="202"/>
                    </a:cubicBezTo>
                    <a:lnTo>
                      <a:pt x="8"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2" name="Freeform 1601">
                <a:extLst>
                  <a:ext uri="{FF2B5EF4-FFF2-40B4-BE49-F238E27FC236}">
                    <a16:creationId xmlns:a16="http://schemas.microsoft.com/office/drawing/2014/main" id="{A4CCED8F-3D48-4FAA-93AE-35F7CE07A608}"/>
                  </a:ext>
                </a:extLst>
              </p:cNvPr>
              <p:cNvSpPr>
                <a:spLocks/>
              </p:cNvSpPr>
              <p:nvPr/>
            </p:nvSpPr>
            <p:spPr bwMode="auto">
              <a:xfrm>
                <a:off x="6766178" y="2098476"/>
                <a:ext cx="4763" cy="3175"/>
              </a:xfrm>
              <a:custGeom>
                <a:avLst/>
                <a:gdLst>
                  <a:gd name="T0" fmla="*/ 1 w 3"/>
                  <a:gd name="T1" fmla="*/ 3 h 3"/>
                  <a:gd name="T2" fmla="*/ 3 w 3"/>
                  <a:gd name="T3" fmla="*/ 0 h 3"/>
                  <a:gd name="T4" fmla="*/ 0 w 3"/>
                  <a:gd name="T5" fmla="*/ 1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3" y="0"/>
                      <a:pt x="3" y="0"/>
                    </a:cubicBezTo>
                    <a:cubicBezTo>
                      <a:pt x="0" y="1"/>
                      <a:pt x="0" y="1"/>
                      <a:pt x="0" y="1"/>
                    </a:cubicBez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3" name="Freeform 1602">
                <a:extLst>
                  <a:ext uri="{FF2B5EF4-FFF2-40B4-BE49-F238E27FC236}">
                    <a16:creationId xmlns:a16="http://schemas.microsoft.com/office/drawing/2014/main" id="{8C58D982-52B4-4641-98FC-9C8DD0BDA20A}"/>
                  </a:ext>
                </a:extLst>
              </p:cNvPr>
              <p:cNvSpPr>
                <a:spLocks/>
              </p:cNvSpPr>
              <p:nvPr/>
            </p:nvSpPr>
            <p:spPr bwMode="auto">
              <a:xfrm>
                <a:off x="6535983" y="1284166"/>
                <a:ext cx="22226" cy="22223"/>
              </a:xfrm>
              <a:custGeom>
                <a:avLst/>
                <a:gdLst>
                  <a:gd name="T0" fmla="*/ 5 w 14"/>
                  <a:gd name="T1" fmla="*/ 13 h 14"/>
                  <a:gd name="T2" fmla="*/ 8 w 14"/>
                  <a:gd name="T3" fmla="*/ 14 h 14"/>
                  <a:gd name="T4" fmla="*/ 11 w 14"/>
                  <a:gd name="T5" fmla="*/ 12 h 14"/>
                  <a:gd name="T6" fmla="*/ 12 w 14"/>
                  <a:gd name="T7" fmla="*/ 8 h 14"/>
                  <a:gd name="T8" fmla="*/ 14 w 14"/>
                  <a:gd name="T9" fmla="*/ 7 h 14"/>
                  <a:gd name="T10" fmla="*/ 14 w 14"/>
                  <a:gd name="T11" fmla="*/ 5 h 14"/>
                  <a:gd name="T12" fmla="*/ 12 w 14"/>
                  <a:gd name="T13" fmla="*/ 4 h 14"/>
                  <a:gd name="T14" fmla="*/ 10 w 14"/>
                  <a:gd name="T15" fmla="*/ 0 h 14"/>
                  <a:gd name="T16" fmla="*/ 8 w 14"/>
                  <a:gd name="T17" fmla="*/ 0 h 14"/>
                  <a:gd name="T18" fmla="*/ 4 w 14"/>
                  <a:gd name="T19" fmla="*/ 2 h 14"/>
                  <a:gd name="T20" fmla="*/ 0 w 14"/>
                  <a:gd name="T21" fmla="*/ 4 h 14"/>
                  <a:gd name="T22" fmla="*/ 0 w 14"/>
                  <a:gd name="T23" fmla="*/ 7 h 14"/>
                  <a:gd name="T24" fmla="*/ 0 w 14"/>
                  <a:gd name="T25" fmla="*/ 9 h 14"/>
                  <a:gd name="T26" fmla="*/ 5 w 14"/>
                  <a:gd name="T2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4">
                    <a:moveTo>
                      <a:pt x="5" y="13"/>
                    </a:moveTo>
                    <a:lnTo>
                      <a:pt x="8" y="14"/>
                    </a:lnTo>
                    <a:lnTo>
                      <a:pt x="11" y="12"/>
                    </a:lnTo>
                    <a:lnTo>
                      <a:pt x="12" y="8"/>
                    </a:lnTo>
                    <a:lnTo>
                      <a:pt x="14" y="7"/>
                    </a:lnTo>
                    <a:lnTo>
                      <a:pt x="14" y="5"/>
                    </a:lnTo>
                    <a:lnTo>
                      <a:pt x="12" y="4"/>
                    </a:lnTo>
                    <a:lnTo>
                      <a:pt x="10" y="0"/>
                    </a:lnTo>
                    <a:lnTo>
                      <a:pt x="8" y="0"/>
                    </a:lnTo>
                    <a:lnTo>
                      <a:pt x="4" y="2"/>
                    </a:lnTo>
                    <a:lnTo>
                      <a:pt x="0" y="4"/>
                    </a:lnTo>
                    <a:lnTo>
                      <a:pt x="0" y="7"/>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1603">
                <a:extLst>
                  <a:ext uri="{FF2B5EF4-FFF2-40B4-BE49-F238E27FC236}">
                    <a16:creationId xmlns:a16="http://schemas.microsoft.com/office/drawing/2014/main" id="{909702A6-85FB-42BC-B591-AC2759D3F803}"/>
                  </a:ext>
                </a:extLst>
              </p:cNvPr>
              <p:cNvSpPr>
                <a:spLocks/>
              </p:cNvSpPr>
              <p:nvPr/>
            </p:nvSpPr>
            <p:spPr bwMode="auto">
              <a:xfrm>
                <a:off x="6937635" y="1149241"/>
                <a:ext cx="17464" cy="14286"/>
              </a:xfrm>
              <a:custGeom>
                <a:avLst/>
                <a:gdLst>
                  <a:gd name="T0" fmla="*/ 4 w 11"/>
                  <a:gd name="T1" fmla="*/ 9 h 9"/>
                  <a:gd name="T2" fmla="*/ 7 w 11"/>
                  <a:gd name="T3" fmla="*/ 9 h 9"/>
                  <a:gd name="T4" fmla="*/ 10 w 11"/>
                  <a:gd name="T5" fmla="*/ 6 h 9"/>
                  <a:gd name="T6" fmla="*/ 10 w 11"/>
                  <a:gd name="T7" fmla="*/ 3 h 9"/>
                  <a:gd name="T8" fmla="*/ 11 w 11"/>
                  <a:gd name="T9" fmla="*/ 1 h 9"/>
                  <a:gd name="T10" fmla="*/ 8 w 11"/>
                  <a:gd name="T11" fmla="*/ 0 h 9"/>
                  <a:gd name="T12" fmla="*/ 4 w 11"/>
                  <a:gd name="T13" fmla="*/ 1 h 9"/>
                  <a:gd name="T14" fmla="*/ 3 w 11"/>
                  <a:gd name="T15" fmla="*/ 3 h 9"/>
                  <a:gd name="T16" fmla="*/ 0 w 11"/>
                  <a:gd name="T17" fmla="*/ 7 h 9"/>
                  <a:gd name="T18" fmla="*/ 1 w 11"/>
                  <a:gd name="T19" fmla="*/ 9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7" y="9"/>
                    </a:lnTo>
                    <a:lnTo>
                      <a:pt x="10" y="6"/>
                    </a:lnTo>
                    <a:lnTo>
                      <a:pt x="10" y="3"/>
                    </a:lnTo>
                    <a:lnTo>
                      <a:pt x="11" y="1"/>
                    </a:lnTo>
                    <a:lnTo>
                      <a:pt x="8" y="0"/>
                    </a:lnTo>
                    <a:lnTo>
                      <a:pt x="4" y="1"/>
                    </a:lnTo>
                    <a:lnTo>
                      <a:pt x="3" y="3"/>
                    </a:lnTo>
                    <a:lnTo>
                      <a:pt x="0" y="7"/>
                    </a:lnTo>
                    <a:lnTo>
                      <a:pt x="1" y="9"/>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5" name="Freeform 1604">
                <a:extLst>
                  <a:ext uri="{FF2B5EF4-FFF2-40B4-BE49-F238E27FC236}">
                    <a16:creationId xmlns:a16="http://schemas.microsoft.com/office/drawing/2014/main" id="{1994ABA2-3210-4254-87BE-6C37A161761A}"/>
                  </a:ext>
                </a:extLst>
              </p:cNvPr>
              <p:cNvSpPr>
                <a:spLocks/>
              </p:cNvSpPr>
              <p:nvPr/>
            </p:nvSpPr>
            <p:spPr bwMode="auto">
              <a:xfrm>
                <a:off x="6986850" y="1120668"/>
                <a:ext cx="84141" cy="115877"/>
              </a:xfrm>
              <a:custGeom>
                <a:avLst/>
                <a:gdLst>
                  <a:gd name="T0" fmla="*/ 2 w 53"/>
                  <a:gd name="T1" fmla="*/ 45 h 73"/>
                  <a:gd name="T2" fmla="*/ 5 w 53"/>
                  <a:gd name="T3" fmla="*/ 47 h 73"/>
                  <a:gd name="T4" fmla="*/ 5 w 53"/>
                  <a:gd name="T5" fmla="*/ 51 h 73"/>
                  <a:gd name="T6" fmla="*/ 4 w 53"/>
                  <a:gd name="T7" fmla="*/ 60 h 73"/>
                  <a:gd name="T8" fmla="*/ 3 w 53"/>
                  <a:gd name="T9" fmla="*/ 63 h 73"/>
                  <a:gd name="T10" fmla="*/ 2 w 53"/>
                  <a:gd name="T11" fmla="*/ 66 h 73"/>
                  <a:gd name="T12" fmla="*/ 3 w 53"/>
                  <a:gd name="T13" fmla="*/ 69 h 73"/>
                  <a:gd name="T14" fmla="*/ 4 w 53"/>
                  <a:gd name="T15" fmla="*/ 68 h 73"/>
                  <a:gd name="T16" fmla="*/ 6 w 53"/>
                  <a:gd name="T17" fmla="*/ 65 h 73"/>
                  <a:gd name="T18" fmla="*/ 10 w 53"/>
                  <a:gd name="T19" fmla="*/ 63 h 73"/>
                  <a:gd name="T20" fmla="*/ 10 w 53"/>
                  <a:gd name="T21" fmla="*/ 64 h 73"/>
                  <a:gd name="T22" fmla="*/ 11 w 53"/>
                  <a:gd name="T23" fmla="*/ 68 h 73"/>
                  <a:gd name="T24" fmla="*/ 16 w 53"/>
                  <a:gd name="T25" fmla="*/ 71 h 73"/>
                  <a:gd name="T26" fmla="*/ 17 w 53"/>
                  <a:gd name="T27" fmla="*/ 71 h 73"/>
                  <a:gd name="T28" fmla="*/ 19 w 53"/>
                  <a:gd name="T29" fmla="*/ 69 h 73"/>
                  <a:gd name="T30" fmla="*/ 21 w 53"/>
                  <a:gd name="T31" fmla="*/ 70 h 73"/>
                  <a:gd name="T32" fmla="*/ 25 w 53"/>
                  <a:gd name="T33" fmla="*/ 72 h 73"/>
                  <a:gd name="T34" fmla="*/ 28 w 53"/>
                  <a:gd name="T35" fmla="*/ 73 h 73"/>
                  <a:gd name="T36" fmla="*/ 32 w 53"/>
                  <a:gd name="T37" fmla="*/ 72 h 73"/>
                  <a:gd name="T38" fmla="*/ 37 w 53"/>
                  <a:gd name="T39" fmla="*/ 69 h 73"/>
                  <a:gd name="T40" fmla="*/ 38 w 53"/>
                  <a:gd name="T41" fmla="*/ 66 h 73"/>
                  <a:gd name="T42" fmla="*/ 39 w 53"/>
                  <a:gd name="T43" fmla="*/ 62 h 73"/>
                  <a:gd name="T44" fmla="*/ 42 w 53"/>
                  <a:gd name="T45" fmla="*/ 59 h 73"/>
                  <a:gd name="T46" fmla="*/ 48 w 53"/>
                  <a:gd name="T47" fmla="*/ 54 h 73"/>
                  <a:gd name="T48" fmla="*/ 52 w 53"/>
                  <a:gd name="T49" fmla="*/ 52 h 73"/>
                  <a:gd name="T50" fmla="*/ 53 w 53"/>
                  <a:gd name="T51" fmla="*/ 48 h 73"/>
                  <a:gd name="T52" fmla="*/ 52 w 53"/>
                  <a:gd name="T53" fmla="*/ 45 h 73"/>
                  <a:gd name="T54" fmla="*/ 48 w 53"/>
                  <a:gd name="T55" fmla="*/ 41 h 73"/>
                  <a:gd name="T56" fmla="*/ 44 w 53"/>
                  <a:gd name="T57" fmla="*/ 37 h 73"/>
                  <a:gd name="T58" fmla="*/ 41 w 53"/>
                  <a:gd name="T59" fmla="*/ 31 h 73"/>
                  <a:gd name="T60" fmla="*/ 42 w 53"/>
                  <a:gd name="T61" fmla="*/ 27 h 73"/>
                  <a:gd name="T62" fmla="*/ 43 w 53"/>
                  <a:gd name="T63" fmla="*/ 24 h 73"/>
                  <a:gd name="T64" fmla="*/ 43 w 53"/>
                  <a:gd name="T65" fmla="*/ 21 h 73"/>
                  <a:gd name="T66" fmla="*/ 42 w 53"/>
                  <a:gd name="T67" fmla="*/ 21 h 73"/>
                  <a:gd name="T68" fmla="*/ 35 w 53"/>
                  <a:gd name="T69" fmla="*/ 21 h 73"/>
                  <a:gd name="T70" fmla="*/ 29 w 53"/>
                  <a:gd name="T71" fmla="*/ 18 h 73"/>
                  <a:gd name="T72" fmla="*/ 25 w 53"/>
                  <a:gd name="T73" fmla="*/ 15 h 73"/>
                  <a:gd name="T74" fmla="*/ 20 w 53"/>
                  <a:gd name="T75" fmla="*/ 7 h 73"/>
                  <a:gd name="T76" fmla="*/ 16 w 53"/>
                  <a:gd name="T77" fmla="*/ 3 h 73"/>
                  <a:gd name="T78" fmla="*/ 11 w 53"/>
                  <a:gd name="T79" fmla="*/ 0 h 73"/>
                  <a:gd name="T80" fmla="*/ 9 w 53"/>
                  <a:gd name="T81" fmla="*/ 0 h 73"/>
                  <a:gd name="T82" fmla="*/ 8 w 53"/>
                  <a:gd name="T83" fmla="*/ 1 h 73"/>
                  <a:gd name="T84" fmla="*/ 7 w 53"/>
                  <a:gd name="T85" fmla="*/ 4 h 73"/>
                  <a:gd name="T86" fmla="*/ 8 w 53"/>
                  <a:gd name="T87" fmla="*/ 7 h 73"/>
                  <a:gd name="T88" fmla="*/ 8 w 53"/>
                  <a:gd name="T89" fmla="*/ 11 h 73"/>
                  <a:gd name="T90" fmla="*/ 6 w 53"/>
                  <a:gd name="T91" fmla="*/ 16 h 73"/>
                  <a:gd name="T92" fmla="*/ 3 w 53"/>
                  <a:gd name="T93" fmla="*/ 21 h 73"/>
                  <a:gd name="T94" fmla="*/ 0 w 53"/>
                  <a:gd name="T95" fmla="*/ 25 h 73"/>
                  <a:gd name="T96" fmla="*/ 0 w 53"/>
                  <a:gd name="T97" fmla="*/ 28 h 73"/>
                  <a:gd name="T98" fmla="*/ 0 w 53"/>
                  <a:gd name="T99" fmla="*/ 42 h 73"/>
                  <a:gd name="T100" fmla="*/ 2 w 53"/>
                  <a:gd name="T101"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73">
                    <a:moveTo>
                      <a:pt x="2" y="45"/>
                    </a:moveTo>
                    <a:lnTo>
                      <a:pt x="5" y="47"/>
                    </a:lnTo>
                    <a:lnTo>
                      <a:pt x="5" y="51"/>
                    </a:lnTo>
                    <a:lnTo>
                      <a:pt x="4" y="60"/>
                    </a:lnTo>
                    <a:lnTo>
                      <a:pt x="3" y="63"/>
                    </a:lnTo>
                    <a:lnTo>
                      <a:pt x="2" y="66"/>
                    </a:lnTo>
                    <a:lnTo>
                      <a:pt x="3" y="69"/>
                    </a:lnTo>
                    <a:lnTo>
                      <a:pt x="4" y="68"/>
                    </a:lnTo>
                    <a:lnTo>
                      <a:pt x="6" y="65"/>
                    </a:lnTo>
                    <a:lnTo>
                      <a:pt x="10" y="63"/>
                    </a:lnTo>
                    <a:lnTo>
                      <a:pt x="10" y="64"/>
                    </a:lnTo>
                    <a:lnTo>
                      <a:pt x="11" y="68"/>
                    </a:lnTo>
                    <a:lnTo>
                      <a:pt x="16" y="71"/>
                    </a:lnTo>
                    <a:lnTo>
                      <a:pt x="17" y="71"/>
                    </a:lnTo>
                    <a:lnTo>
                      <a:pt x="19" y="69"/>
                    </a:lnTo>
                    <a:lnTo>
                      <a:pt x="21" y="70"/>
                    </a:lnTo>
                    <a:lnTo>
                      <a:pt x="25" y="72"/>
                    </a:lnTo>
                    <a:lnTo>
                      <a:pt x="28" y="73"/>
                    </a:lnTo>
                    <a:lnTo>
                      <a:pt x="32" y="72"/>
                    </a:lnTo>
                    <a:lnTo>
                      <a:pt x="37" y="69"/>
                    </a:lnTo>
                    <a:lnTo>
                      <a:pt x="38" y="66"/>
                    </a:lnTo>
                    <a:lnTo>
                      <a:pt x="39" y="62"/>
                    </a:lnTo>
                    <a:lnTo>
                      <a:pt x="42" y="59"/>
                    </a:lnTo>
                    <a:lnTo>
                      <a:pt x="48" y="54"/>
                    </a:lnTo>
                    <a:lnTo>
                      <a:pt x="52" y="52"/>
                    </a:lnTo>
                    <a:lnTo>
                      <a:pt x="53" y="48"/>
                    </a:lnTo>
                    <a:lnTo>
                      <a:pt x="52" y="45"/>
                    </a:lnTo>
                    <a:lnTo>
                      <a:pt x="48" y="41"/>
                    </a:lnTo>
                    <a:lnTo>
                      <a:pt x="44" y="37"/>
                    </a:lnTo>
                    <a:lnTo>
                      <a:pt x="41" y="31"/>
                    </a:lnTo>
                    <a:lnTo>
                      <a:pt x="42" y="27"/>
                    </a:lnTo>
                    <a:lnTo>
                      <a:pt x="43" y="24"/>
                    </a:lnTo>
                    <a:lnTo>
                      <a:pt x="43" y="21"/>
                    </a:lnTo>
                    <a:lnTo>
                      <a:pt x="42" y="21"/>
                    </a:lnTo>
                    <a:lnTo>
                      <a:pt x="35" y="21"/>
                    </a:lnTo>
                    <a:lnTo>
                      <a:pt x="29" y="18"/>
                    </a:lnTo>
                    <a:lnTo>
                      <a:pt x="25" y="15"/>
                    </a:lnTo>
                    <a:lnTo>
                      <a:pt x="20" y="7"/>
                    </a:lnTo>
                    <a:lnTo>
                      <a:pt x="16" y="3"/>
                    </a:lnTo>
                    <a:lnTo>
                      <a:pt x="11" y="0"/>
                    </a:lnTo>
                    <a:lnTo>
                      <a:pt x="9" y="0"/>
                    </a:lnTo>
                    <a:lnTo>
                      <a:pt x="8" y="1"/>
                    </a:lnTo>
                    <a:lnTo>
                      <a:pt x="7" y="4"/>
                    </a:lnTo>
                    <a:lnTo>
                      <a:pt x="8" y="7"/>
                    </a:lnTo>
                    <a:lnTo>
                      <a:pt x="8" y="11"/>
                    </a:lnTo>
                    <a:lnTo>
                      <a:pt x="6" y="16"/>
                    </a:lnTo>
                    <a:lnTo>
                      <a:pt x="3" y="21"/>
                    </a:lnTo>
                    <a:lnTo>
                      <a:pt x="0" y="25"/>
                    </a:lnTo>
                    <a:lnTo>
                      <a:pt x="0" y="28"/>
                    </a:lnTo>
                    <a:lnTo>
                      <a:pt x="0" y="42"/>
                    </a:lnTo>
                    <a:lnTo>
                      <a:pt x="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6" name="Freeform 1605">
                <a:extLst>
                  <a:ext uri="{FF2B5EF4-FFF2-40B4-BE49-F238E27FC236}">
                    <a16:creationId xmlns:a16="http://schemas.microsoft.com/office/drawing/2014/main" id="{E0E0CBD2-B5D3-47B9-B3F1-E0665E253B0F}"/>
                  </a:ext>
                </a:extLst>
              </p:cNvPr>
              <p:cNvSpPr>
                <a:spLocks/>
              </p:cNvSpPr>
              <p:nvPr/>
            </p:nvSpPr>
            <p:spPr bwMode="auto">
              <a:xfrm>
                <a:off x="6539158" y="1295276"/>
                <a:ext cx="36515" cy="60319"/>
              </a:xfrm>
              <a:custGeom>
                <a:avLst/>
                <a:gdLst>
                  <a:gd name="T0" fmla="*/ 12 w 23"/>
                  <a:gd name="T1" fmla="*/ 7 h 38"/>
                  <a:gd name="T2" fmla="*/ 10 w 23"/>
                  <a:gd name="T3" fmla="*/ 7 h 38"/>
                  <a:gd name="T4" fmla="*/ 6 w 23"/>
                  <a:gd name="T5" fmla="*/ 11 h 38"/>
                  <a:gd name="T6" fmla="*/ 3 w 23"/>
                  <a:gd name="T7" fmla="*/ 11 h 38"/>
                  <a:gd name="T8" fmla="*/ 1 w 23"/>
                  <a:gd name="T9" fmla="*/ 10 h 38"/>
                  <a:gd name="T10" fmla="*/ 0 w 23"/>
                  <a:gd name="T11" fmla="*/ 11 h 38"/>
                  <a:gd name="T12" fmla="*/ 0 w 23"/>
                  <a:gd name="T13" fmla="*/ 14 h 38"/>
                  <a:gd name="T14" fmla="*/ 1 w 23"/>
                  <a:gd name="T15" fmla="*/ 18 h 38"/>
                  <a:gd name="T16" fmla="*/ 1 w 23"/>
                  <a:gd name="T17" fmla="*/ 27 h 38"/>
                  <a:gd name="T18" fmla="*/ 2 w 23"/>
                  <a:gd name="T19" fmla="*/ 31 h 38"/>
                  <a:gd name="T20" fmla="*/ 5 w 23"/>
                  <a:gd name="T21" fmla="*/ 38 h 38"/>
                  <a:gd name="T22" fmla="*/ 8 w 23"/>
                  <a:gd name="T23" fmla="*/ 38 h 38"/>
                  <a:gd name="T24" fmla="*/ 12 w 23"/>
                  <a:gd name="T25" fmla="*/ 35 h 38"/>
                  <a:gd name="T26" fmla="*/ 16 w 23"/>
                  <a:gd name="T27" fmla="*/ 35 h 38"/>
                  <a:gd name="T28" fmla="*/ 19 w 23"/>
                  <a:gd name="T29" fmla="*/ 33 h 38"/>
                  <a:gd name="T30" fmla="*/ 23 w 23"/>
                  <a:gd name="T31" fmla="*/ 31 h 38"/>
                  <a:gd name="T32" fmla="*/ 22 w 23"/>
                  <a:gd name="T33" fmla="*/ 29 h 38"/>
                  <a:gd name="T34" fmla="*/ 21 w 23"/>
                  <a:gd name="T35" fmla="*/ 27 h 38"/>
                  <a:gd name="T36" fmla="*/ 19 w 23"/>
                  <a:gd name="T37" fmla="*/ 24 h 38"/>
                  <a:gd name="T38" fmla="*/ 15 w 23"/>
                  <a:gd name="T39" fmla="*/ 22 h 38"/>
                  <a:gd name="T40" fmla="*/ 14 w 23"/>
                  <a:gd name="T41" fmla="*/ 18 h 38"/>
                  <a:gd name="T42" fmla="*/ 15 w 23"/>
                  <a:gd name="T43" fmla="*/ 16 h 38"/>
                  <a:gd name="T44" fmla="*/ 17 w 23"/>
                  <a:gd name="T45" fmla="*/ 14 h 38"/>
                  <a:gd name="T46" fmla="*/ 20 w 23"/>
                  <a:gd name="T47" fmla="*/ 14 h 38"/>
                  <a:gd name="T48" fmla="*/ 22 w 23"/>
                  <a:gd name="T49" fmla="*/ 12 h 38"/>
                  <a:gd name="T50" fmla="*/ 22 w 23"/>
                  <a:gd name="T51" fmla="*/ 10 h 38"/>
                  <a:gd name="T52" fmla="*/ 20 w 23"/>
                  <a:gd name="T53" fmla="*/ 6 h 38"/>
                  <a:gd name="T54" fmla="*/ 17 w 23"/>
                  <a:gd name="T55" fmla="*/ 4 h 38"/>
                  <a:gd name="T56" fmla="*/ 16 w 23"/>
                  <a:gd name="T57" fmla="*/ 0 h 38"/>
                  <a:gd name="T58" fmla="*/ 15 w 23"/>
                  <a:gd name="T59" fmla="*/ 2 h 38"/>
                  <a:gd name="T60" fmla="*/ 15 w 23"/>
                  <a:gd name="T61" fmla="*/ 6 h 38"/>
                  <a:gd name="T62" fmla="*/ 12 w 23"/>
                  <a:gd name="T63" fmla="*/ 8 h 38"/>
                  <a:gd name="T64" fmla="*/ 12 w 23"/>
                  <a:gd name="T65"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38">
                    <a:moveTo>
                      <a:pt x="12" y="7"/>
                    </a:moveTo>
                    <a:lnTo>
                      <a:pt x="10" y="7"/>
                    </a:lnTo>
                    <a:lnTo>
                      <a:pt x="6" y="11"/>
                    </a:lnTo>
                    <a:lnTo>
                      <a:pt x="3" y="11"/>
                    </a:lnTo>
                    <a:lnTo>
                      <a:pt x="1" y="10"/>
                    </a:lnTo>
                    <a:lnTo>
                      <a:pt x="0" y="11"/>
                    </a:lnTo>
                    <a:lnTo>
                      <a:pt x="0" y="14"/>
                    </a:lnTo>
                    <a:lnTo>
                      <a:pt x="1" y="18"/>
                    </a:lnTo>
                    <a:lnTo>
                      <a:pt x="1" y="27"/>
                    </a:lnTo>
                    <a:lnTo>
                      <a:pt x="2" y="31"/>
                    </a:lnTo>
                    <a:lnTo>
                      <a:pt x="5" y="38"/>
                    </a:lnTo>
                    <a:lnTo>
                      <a:pt x="8" y="38"/>
                    </a:lnTo>
                    <a:lnTo>
                      <a:pt x="12" y="35"/>
                    </a:lnTo>
                    <a:lnTo>
                      <a:pt x="16" y="35"/>
                    </a:lnTo>
                    <a:lnTo>
                      <a:pt x="19" y="33"/>
                    </a:lnTo>
                    <a:lnTo>
                      <a:pt x="23" y="31"/>
                    </a:lnTo>
                    <a:lnTo>
                      <a:pt x="22" y="29"/>
                    </a:lnTo>
                    <a:lnTo>
                      <a:pt x="21" y="27"/>
                    </a:lnTo>
                    <a:lnTo>
                      <a:pt x="19" y="24"/>
                    </a:lnTo>
                    <a:lnTo>
                      <a:pt x="15" y="22"/>
                    </a:lnTo>
                    <a:lnTo>
                      <a:pt x="14" y="18"/>
                    </a:lnTo>
                    <a:lnTo>
                      <a:pt x="15" y="16"/>
                    </a:lnTo>
                    <a:lnTo>
                      <a:pt x="17" y="14"/>
                    </a:lnTo>
                    <a:lnTo>
                      <a:pt x="20" y="14"/>
                    </a:lnTo>
                    <a:lnTo>
                      <a:pt x="22" y="12"/>
                    </a:lnTo>
                    <a:lnTo>
                      <a:pt x="22" y="10"/>
                    </a:lnTo>
                    <a:lnTo>
                      <a:pt x="20" y="6"/>
                    </a:lnTo>
                    <a:lnTo>
                      <a:pt x="17" y="4"/>
                    </a:lnTo>
                    <a:lnTo>
                      <a:pt x="16" y="0"/>
                    </a:lnTo>
                    <a:lnTo>
                      <a:pt x="15" y="2"/>
                    </a:lnTo>
                    <a:lnTo>
                      <a:pt x="15" y="6"/>
                    </a:lnTo>
                    <a:lnTo>
                      <a:pt x="12" y="8"/>
                    </a:lnTo>
                    <a:lnTo>
                      <a:pt x="1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1607" name="Group 406">
                <a:extLst>
                  <a:ext uri="{FF2B5EF4-FFF2-40B4-BE49-F238E27FC236}">
                    <a16:creationId xmlns:a16="http://schemas.microsoft.com/office/drawing/2014/main" id="{90F1CBAF-EDFC-4C98-A046-B2CEF0131093}"/>
                  </a:ext>
                </a:extLst>
              </p:cNvPr>
              <p:cNvGrpSpPr>
                <a:grpSpLocks/>
              </p:cNvGrpSpPr>
              <p:nvPr/>
            </p:nvGrpSpPr>
            <p:grpSpPr bwMode="auto">
              <a:xfrm>
                <a:off x="5867620" y="1222259"/>
                <a:ext cx="3895870" cy="3819165"/>
                <a:chOff x="3696" y="770"/>
                <a:chExt cx="2454" cy="2406"/>
              </a:xfrm>
              <a:grpFill/>
            </p:grpSpPr>
            <p:sp>
              <p:nvSpPr>
                <p:cNvPr id="2389" name="Freeform 206">
                  <a:extLst>
                    <a:ext uri="{FF2B5EF4-FFF2-40B4-BE49-F238E27FC236}">
                      <a16:creationId xmlns:a16="http://schemas.microsoft.com/office/drawing/2014/main" id="{5CA5E85D-85F3-45BD-9F36-7BB494A27E38}"/>
                    </a:ext>
                  </a:extLst>
                </p:cNvPr>
                <p:cNvSpPr>
                  <a:spLocks/>
                </p:cNvSpPr>
                <p:nvPr/>
              </p:nvSpPr>
              <p:spPr bwMode="auto">
                <a:xfrm>
                  <a:off x="4138" y="785"/>
                  <a:ext cx="21" cy="38"/>
                </a:xfrm>
                <a:custGeom>
                  <a:avLst/>
                  <a:gdLst>
                    <a:gd name="T0" fmla="*/ 1 w 21"/>
                    <a:gd name="T1" fmla="*/ 23 h 38"/>
                    <a:gd name="T2" fmla="*/ 0 w 21"/>
                    <a:gd name="T3" fmla="*/ 26 h 38"/>
                    <a:gd name="T4" fmla="*/ 0 w 21"/>
                    <a:gd name="T5" fmla="*/ 28 h 38"/>
                    <a:gd name="T6" fmla="*/ 3 w 21"/>
                    <a:gd name="T7" fmla="*/ 31 h 38"/>
                    <a:gd name="T8" fmla="*/ 6 w 21"/>
                    <a:gd name="T9" fmla="*/ 31 h 38"/>
                    <a:gd name="T10" fmla="*/ 7 w 21"/>
                    <a:gd name="T11" fmla="*/ 33 h 38"/>
                    <a:gd name="T12" fmla="*/ 8 w 21"/>
                    <a:gd name="T13" fmla="*/ 35 h 38"/>
                    <a:gd name="T14" fmla="*/ 10 w 21"/>
                    <a:gd name="T15" fmla="*/ 38 h 38"/>
                    <a:gd name="T16" fmla="*/ 12 w 21"/>
                    <a:gd name="T17" fmla="*/ 34 h 38"/>
                    <a:gd name="T18" fmla="*/ 13 w 21"/>
                    <a:gd name="T19" fmla="*/ 30 h 38"/>
                    <a:gd name="T20" fmla="*/ 12 w 21"/>
                    <a:gd name="T21" fmla="*/ 27 h 38"/>
                    <a:gd name="T22" fmla="*/ 13 w 21"/>
                    <a:gd name="T23" fmla="*/ 24 h 38"/>
                    <a:gd name="T24" fmla="*/ 17 w 21"/>
                    <a:gd name="T25" fmla="*/ 22 h 38"/>
                    <a:gd name="T26" fmla="*/ 21 w 21"/>
                    <a:gd name="T27" fmla="*/ 19 h 38"/>
                    <a:gd name="T28" fmla="*/ 21 w 21"/>
                    <a:gd name="T29" fmla="*/ 17 h 38"/>
                    <a:gd name="T30" fmla="*/ 20 w 21"/>
                    <a:gd name="T31" fmla="*/ 17 h 38"/>
                    <a:gd name="T32" fmla="*/ 17 w 21"/>
                    <a:gd name="T33" fmla="*/ 13 h 38"/>
                    <a:gd name="T34" fmla="*/ 14 w 21"/>
                    <a:gd name="T35" fmla="*/ 12 h 38"/>
                    <a:gd name="T36" fmla="*/ 14 w 21"/>
                    <a:gd name="T37" fmla="*/ 11 h 38"/>
                    <a:gd name="T38" fmla="*/ 14 w 21"/>
                    <a:gd name="T39" fmla="*/ 5 h 38"/>
                    <a:gd name="T40" fmla="*/ 12 w 21"/>
                    <a:gd name="T41" fmla="*/ 1 h 38"/>
                    <a:gd name="T42" fmla="*/ 10 w 21"/>
                    <a:gd name="T43" fmla="*/ 0 h 38"/>
                    <a:gd name="T44" fmla="*/ 8 w 21"/>
                    <a:gd name="T45" fmla="*/ 0 h 38"/>
                    <a:gd name="T46" fmla="*/ 6 w 21"/>
                    <a:gd name="T47" fmla="*/ 0 h 38"/>
                    <a:gd name="T48" fmla="*/ 5 w 21"/>
                    <a:gd name="T49" fmla="*/ 2 h 38"/>
                    <a:gd name="T50" fmla="*/ 5 w 21"/>
                    <a:gd name="T51" fmla="*/ 4 h 38"/>
                    <a:gd name="T52" fmla="*/ 3 w 21"/>
                    <a:gd name="T53" fmla="*/ 8 h 38"/>
                    <a:gd name="T54" fmla="*/ 0 w 21"/>
                    <a:gd name="T55" fmla="*/ 11 h 38"/>
                    <a:gd name="T56" fmla="*/ 0 w 21"/>
                    <a:gd name="T57" fmla="*/ 14 h 38"/>
                    <a:gd name="T58" fmla="*/ 0 w 21"/>
                    <a:gd name="T59" fmla="*/ 19 h 38"/>
                    <a:gd name="T60" fmla="*/ 1 w 21"/>
                    <a:gd name="T6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38">
                      <a:moveTo>
                        <a:pt x="1" y="23"/>
                      </a:moveTo>
                      <a:lnTo>
                        <a:pt x="0" y="26"/>
                      </a:lnTo>
                      <a:lnTo>
                        <a:pt x="0" y="28"/>
                      </a:lnTo>
                      <a:lnTo>
                        <a:pt x="3" y="31"/>
                      </a:lnTo>
                      <a:lnTo>
                        <a:pt x="6" y="31"/>
                      </a:lnTo>
                      <a:lnTo>
                        <a:pt x="7" y="33"/>
                      </a:lnTo>
                      <a:lnTo>
                        <a:pt x="8" y="35"/>
                      </a:lnTo>
                      <a:lnTo>
                        <a:pt x="10" y="38"/>
                      </a:lnTo>
                      <a:lnTo>
                        <a:pt x="12" y="34"/>
                      </a:lnTo>
                      <a:lnTo>
                        <a:pt x="13" y="30"/>
                      </a:lnTo>
                      <a:lnTo>
                        <a:pt x="12" y="27"/>
                      </a:lnTo>
                      <a:lnTo>
                        <a:pt x="13" y="24"/>
                      </a:lnTo>
                      <a:lnTo>
                        <a:pt x="17" y="22"/>
                      </a:lnTo>
                      <a:lnTo>
                        <a:pt x="21" y="19"/>
                      </a:lnTo>
                      <a:lnTo>
                        <a:pt x="21" y="17"/>
                      </a:lnTo>
                      <a:lnTo>
                        <a:pt x="20" y="17"/>
                      </a:lnTo>
                      <a:lnTo>
                        <a:pt x="17" y="13"/>
                      </a:lnTo>
                      <a:lnTo>
                        <a:pt x="14" y="12"/>
                      </a:lnTo>
                      <a:lnTo>
                        <a:pt x="14" y="11"/>
                      </a:lnTo>
                      <a:lnTo>
                        <a:pt x="14" y="5"/>
                      </a:lnTo>
                      <a:lnTo>
                        <a:pt x="12" y="1"/>
                      </a:lnTo>
                      <a:lnTo>
                        <a:pt x="10" y="0"/>
                      </a:lnTo>
                      <a:lnTo>
                        <a:pt x="8" y="0"/>
                      </a:lnTo>
                      <a:lnTo>
                        <a:pt x="6" y="0"/>
                      </a:lnTo>
                      <a:lnTo>
                        <a:pt x="5" y="2"/>
                      </a:lnTo>
                      <a:lnTo>
                        <a:pt x="5" y="4"/>
                      </a:lnTo>
                      <a:lnTo>
                        <a:pt x="3" y="8"/>
                      </a:lnTo>
                      <a:lnTo>
                        <a:pt x="0" y="11"/>
                      </a:lnTo>
                      <a:lnTo>
                        <a:pt x="0" y="14"/>
                      </a:lnTo>
                      <a:lnTo>
                        <a:pt x="0" y="19"/>
                      </a:lnTo>
                      <a:lnTo>
                        <a:pt x="1"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0" name="Freeform 207">
                  <a:extLst>
                    <a:ext uri="{FF2B5EF4-FFF2-40B4-BE49-F238E27FC236}">
                      <a16:creationId xmlns:a16="http://schemas.microsoft.com/office/drawing/2014/main" id="{0F690931-4B68-48F7-A8CC-4DDDECFA1FF8}"/>
                    </a:ext>
                  </a:extLst>
                </p:cNvPr>
                <p:cNvSpPr>
                  <a:spLocks/>
                </p:cNvSpPr>
                <p:nvPr/>
              </p:nvSpPr>
              <p:spPr bwMode="auto">
                <a:xfrm>
                  <a:off x="4227" y="1335"/>
                  <a:ext cx="3" cy="3"/>
                </a:xfrm>
                <a:custGeom>
                  <a:avLst/>
                  <a:gdLst>
                    <a:gd name="T0" fmla="*/ 3 w 3"/>
                    <a:gd name="T1" fmla="*/ 3 h 3"/>
                    <a:gd name="T2" fmla="*/ 3 w 3"/>
                    <a:gd name="T3" fmla="*/ 1 h 3"/>
                    <a:gd name="T4" fmla="*/ 1 w 3"/>
                    <a:gd name="T5" fmla="*/ 0 h 3"/>
                    <a:gd name="T6" fmla="*/ 0 w 3"/>
                    <a:gd name="T7" fmla="*/ 1 h 3"/>
                    <a:gd name="T8" fmla="*/ 1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1" y="0"/>
                      </a:lnTo>
                      <a:lnTo>
                        <a:pt x="0" y="1"/>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1" name="Freeform 208">
                  <a:extLst>
                    <a:ext uri="{FF2B5EF4-FFF2-40B4-BE49-F238E27FC236}">
                      <a16:creationId xmlns:a16="http://schemas.microsoft.com/office/drawing/2014/main" id="{040FCC4A-D732-48EB-8A34-1300807B815F}"/>
                    </a:ext>
                  </a:extLst>
                </p:cNvPr>
                <p:cNvSpPr>
                  <a:spLocks/>
                </p:cNvSpPr>
                <p:nvPr/>
              </p:nvSpPr>
              <p:spPr bwMode="auto">
                <a:xfrm>
                  <a:off x="4123" y="770"/>
                  <a:ext cx="11" cy="7"/>
                </a:xfrm>
                <a:custGeom>
                  <a:avLst/>
                  <a:gdLst>
                    <a:gd name="T0" fmla="*/ 4 w 11"/>
                    <a:gd name="T1" fmla="*/ 5 h 7"/>
                    <a:gd name="T2" fmla="*/ 6 w 11"/>
                    <a:gd name="T3" fmla="*/ 7 h 7"/>
                    <a:gd name="T4" fmla="*/ 8 w 11"/>
                    <a:gd name="T5" fmla="*/ 7 h 7"/>
                    <a:gd name="T6" fmla="*/ 11 w 11"/>
                    <a:gd name="T7" fmla="*/ 4 h 7"/>
                    <a:gd name="T8" fmla="*/ 10 w 11"/>
                    <a:gd name="T9" fmla="*/ 1 h 7"/>
                    <a:gd name="T10" fmla="*/ 8 w 11"/>
                    <a:gd name="T11" fmla="*/ 1 h 7"/>
                    <a:gd name="T12" fmla="*/ 7 w 11"/>
                    <a:gd name="T13" fmla="*/ 0 h 7"/>
                    <a:gd name="T14" fmla="*/ 5 w 11"/>
                    <a:gd name="T15" fmla="*/ 0 h 7"/>
                    <a:gd name="T16" fmla="*/ 3 w 11"/>
                    <a:gd name="T17" fmla="*/ 3 h 7"/>
                    <a:gd name="T18" fmla="*/ 1 w 11"/>
                    <a:gd name="T19" fmla="*/ 3 h 7"/>
                    <a:gd name="T20" fmla="*/ 0 w 11"/>
                    <a:gd name="T21" fmla="*/ 4 h 7"/>
                    <a:gd name="T22" fmla="*/ 1 w 11"/>
                    <a:gd name="T23" fmla="*/ 5 h 7"/>
                    <a:gd name="T24" fmla="*/ 4 w 11"/>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4" y="5"/>
                      </a:moveTo>
                      <a:lnTo>
                        <a:pt x="6" y="7"/>
                      </a:lnTo>
                      <a:lnTo>
                        <a:pt x="8" y="7"/>
                      </a:lnTo>
                      <a:lnTo>
                        <a:pt x="11" y="4"/>
                      </a:lnTo>
                      <a:lnTo>
                        <a:pt x="10" y="1"/>
                      </a:lnTo>
                      <a:lnTo>
                        <a:pt x="8" y="1"/>
                      </a:lnTo>
                      <a:lnTo>
                        <a:pt x="7" y="0"/>
                      </a:lnTo>
                      <a:lnTo>
                        <a:pt x="5" y="0"/>
                      </a:lnTo>
                      <a:lnTo>
                        <a:pt x="3" y="3"/>
                      </a:lnTo>
                      <a:lnTo>
                        <a:pt x="1" y="3"/>
                      </a:lnTo>
                      <a:lnTo>
                        <a:pt x="0" y="4"/>
                      </a:lnTo>
                      <a:lnTo>
                        <a:pt x="1" y="5"/>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2" name="Freeform 209">
                  <a:extLst>
                    <a:ext uri="{FF2B5EF4-FFF2-40B4-BE49-F238E27FC236}">
                      <a16:creationId xmlns:a16="http://schemas.microsoft.com/office/drawing/2014/main" id="{D071887B-B1BF-4D7E-8F6A-E7F082AB701D}"/>
                    </a:ext>
                  </a:extLst>
                </p:cNvPr>
                <p:cNvSpPr>
                  <a:spLocks/>
                </p:cNvSpPr>
                <p:nvPr/>
              </p:nvSpPr>
              <p:spPr bwMode="auto">
                <a:xfrm>
                  <a:off x="4123" y="871"/>
                  <a:ext cx="11" cy="12"/>
                </a:xfrm>
                <a:custGeom>
                  <a:avLst/>
                  <a:gdLst>
                    <a:gd name="T0" fmla="*/ 8 w 11"/>
                    <a:gd name="T1" fmla="*/ 12 h 12"/>
                    <a:gd name="T2" fmla="*/ 11 w 11"/>
                    <a:gd name="T3" fmla="*/ 7 h 12"/>
                    <a:gd name="T4" fmla="*/ 10 w 11"/>
                    <a:gd name="T5" fmla="*/ 2 h 12"/>
                    <a:gd name="T6" fmla="*/ 8 w 11"/>
                    <a:gd name="T7" fmla="*/ 0 h 12"/>
                    <a:gd name="T8" fmla="*/ 4 w 11"/>
                    <a:gd name="T9" fmla="*/ 1 h 12"/>
                    <a:gd name="T10" fmla="*/ 0 w 11"/>
                    <a:gd name="T11" fmla="*/ 4 h 12"/>
                    <a:gd name="T12" fmla="*/ 0 w 11"/>
                    <a:gd name="T13" fmla="*/ 7 h 12"/>
                    <a:gd name="T14" fmla="*/ 3 w 11"/>
                    <a:gd name="T15" fmla="*/ 8 h 12"/>
                    <a:gd name="T16" fmla="*/ 5 w 11"/>
                    <a:gd name="T17" fmla="*/ 11 h 12"/>
                    <a:gd name="T18" fmla="*/ 8 w 11"/>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8" y="12"/>
                      </a:moveTo>
                      <a:lnTo>
                        <a:pt x="11" y="7"/>
                      </a:lnTo>
                      <a:lnTo>
                        <a:pt x="10" y="2"/>
                      </a:lnTo>
                      <a:lnTo>
                        <a:pt x="8" y="0"/>
                      </a:lnTo>
                      <a:lnTo>
                        <a:pt x="4" y="1"/>
                      </a:lnTo>
                      <a:lnTo>
                        <a:pt x="0" y="4"/>
                      </a:lnTo>
                      <a:lnTo>
                        <a:pt x="0" y="7"/>
                      </a:lnTo>
                      <a:lnTo>
                        <a:pt x="3" y="8"/>
                      </a:lnTo>
                      <a:lnTo>
                        <a:pt x="5" y="11"/>
                      </a:lnTo>
                      <a:lnTo>
                        <a:pt x="8"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3" name="Freeform 210">
                  <a:extLst>
                    <a:ext uri="{FF2B5EF4-FFF2-40B4-BE49-F238E27FC236}">
                      <a16:creationId xmlns:a16="http://schemas.microsoft.com/office/drawing/2014/main" id="{798AB824-BD22-49A0-AFFB-2CB75DE97C22}"/>
                    </a:ext>
                  </a:extLst>
                </p:cNvPr>
                <p:cNvSpPr>
                  <a:spLocks/>
                </p:cNvSpPr>
                <p:nvPr/>
              </p:nvSpPr>
              <p:spPr bwMode="auto">
                <a:xfrm>
                  <a:off x="4137" y="1324"/>
                  <a:ext cx="22" cy="29"/>
                </a:xfrm>
                <a:custGeom>
                  <a:avLst/>
                  <a:gdLst>
                    <a:gd name="T0" fmla="*/ 22 w 22"/>
                    <a:gd name="T1" fmla="*/ 14 h 29"/>
                    <a:gd name="T2" fmla="*/ 22 w 22"/>
                    <a:gd name="T3" fmla="*/ 10 h 29"/>
                    <a:gd name="T4" fmla="*/ 19 w 22"/>
                    <a:gd name="T5" fmla="*/ 6 h 29"/>
                    <a:gd name="T6" fmla="*/ 9 w 22"/>
                    <a:gd name="T7" fmla="*/ 1 h 29"/>
                    <a:gd name="T8" fmla="*/ 4 w 22"/>
                    <a:gd name="T9" fmla="*/ 0 h 29"/>
                    <a:gd name="T10" fmla="*/ 1 w 22"/>
                    <a:gd name="T11" fmla="*/ 3 h 29"/>
                    <a:gd name="T12" fmla="*/ 0 w 22"/>
                    <a:gd name="T13" fmla="*/ 10 h 29"/>
                    <a:gd name="T14" fmla="*/ 0 w 22"/>
                    <a:gd name="T15" fmla="*/ 18 h 29"/>
                    <a:gd name="T16" fmla="*/ 1 w 22"/>
                    <a:gd name="T17" fmla="*/ 22 h 29"/>
                    <a:gd name="T18" fmla="*/ 2 w 22"/>
                    <a:gd name="T19" fmla="*/ 26 h 29"/>
                    <a:gd name="T20" fmla="*/ 3 w 22"/>
                    <a:gd name="T21" fmla="*/ 25 h 29"/>
                    <a:gd name="T22" fmla="*/ 5 w 22"/>
                    <a:gd name="T23" fmla="*/ 27 h 29"/>
                    <a:gd name="T24" fmla="*/ 4 w 22"/>
                    <a:gd name="T25" fmla="*/ 29 h 29"/>
                    <a:gd name="T26" fmla="*/ 7 w 22"/>
                    <a:gd name="T27" fmla="*/ 29 h 29"/>
                    <a:gd name="T28" fmla="*/ 9 w 22"/>
                    <a:gd name="T29" fmla="*/ 27 h 29"/>
                    <a:gd name="T30" fmla="*/ 11 w 22"/>
                    <a:gd name="T31" fmla="*/ 27 h 29"/>
                    <a:gd name="T32" fmla="*/ 15 w 22"/>
                    <a:gd name="T33" fmla="*/ 23 h 29"/>
                    <a:gd name="T34" fmla="*/ 18 w 22"/>
                    <a:gd name="T35" fmla="*/ 19 h 29"/>
                    <a:gd name="T36" fmla="*/ 18 w 22"/>
                    <a:gd name="T37" fmla="*/ 13 h 29"/>
                    <a:gd name="T38" fmla="*/ 20 w 22"/>
                    <a:gd name="T39" fmla="*/ 10 h 29"/>
                    <a:gd name="T40" fmla="*/ 21 w 22"/>
                    <a:gd name="T41" fmla="*/ 13 h 29"/>
                    <a:gd name="T42" fmla="*/ 20 w 22"/>
                    <a:gd name="T43" fmla="*/ 18 h 29"/>
                    <a:gd name="T44" fmla="*/ 22 w 22"/>
                    <a:gd name="T45"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22" y="14"/>
                      </a:moveTo>
                      <a:lnTo>
                        <a:pt x="22" y="10"/>
                      </a:lnTo>
                      <a:lnTo>
                        <a:pt x="19" y="6"/>
                      </a:lnTo>
                      <a:lnTo>
                        <a:pt x="9" y="1"/>
                      </a:lnTo>
                      <a:lnTo>
                        <a:pt x="4" y="0"/>
                      </a:lnTo>
                      <a:lnTo>
                        <a:pt x="1" y="3"/>
                      </a:lnTo>
                      <a:lnTo>
                        <a:pt x="0" y="10"/>
                      </a:lnTo>
                      <a:lnTo>
                        <a:pt x="0" y="18"/>
                      </a:lnTo>
                      <a:lnTo>
                        <a:pt x="1" y="22"/>
                      </a:lnTo>
                      <a:lnTo>
                        <a:pt x="2" y="26"/>
                      </a:lnTo>
                      <a:lnTo>
                        <a:pt x="3" y="25"/>
                      </a:lnTo>
                      <a:lnTo>
                        <a:pt x="5" y="27"/>
                      </a:lnTo>
                      <a:lnTo>
                        <a:pt x="4" y="29"/>
                      </a:lnTo>
                      <a:lnTo>
                        <a:pt x="7" y="29"/>
                      </a:lnTo>
                      <a:lnTo>
                        <a:pt x="9" y="27"/>
                      </a:lnTo>
                      <a:lnTo>
                        <a:pt x="11" y="27"/>
                      </a:lnTo>
                      <a:lnTo>
                        <a:pt x="15" y="23"/>
                      </a:lnTo>
                      <a:lnTo>
                        <a:pt x="18" y="19"/>
                      </a:lnTo>
                      <a:lnTo>
                        <a:pt x="18" y="13"/>
                      </a:lnTo>
                      <a:lnTo>
                        <a:pt x="20" y="10"/>
                      </a:lnTo>
                      <a:lnTo>
                        <a:pt x="21" y="13"/>
                      </a:lnTo>
                      <a:lnTo>
                        <a:pt x="20" y="18"/>
                      </a:lnTo>
                      <a:lnTo>
                        <a:pt x="2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4" name="Freeform 211">
                  <a:extLst>
                    <a:ext uri="{FF2B5EF4-FFF2-40B4-BE49-F238E27FC236}">
                      <a16:creationId xmlns:a16="http://schemas.microsoft.com/office/drawing/2014/main" id="{E59EB454-82B9-4925-BB35-23B71CDA7EB5}"/>
                    </a:ext>
                  </a:extLst>
                </p:cNvPr>
                <p:cNvSpPr>
                  <a:spLocks/>
                </p:cNvSpPr>
                <p:nvPr/>
              </p:nvSpPr>
              <p:spPr bwMode="auto">
                <a:xfrm>
                  <a:off x="4121" y="882"/>
                  <a:ext cx="6" cy="5"/>
                </a:xfrm>
                <a:custGeom>
                  <a:avLst/>
                  <a:gdLst>
                    <a:gd name="T0" fmla="*/ 1 w 6"/>
                    <a:gd name="T1" fmla="*/ 0 h 5"/>
                    <a:gd name="T2" fmla="*/ 0 w 6"/>
                    <a:gd name="T3" fmla="*/ 3 h 5"/>
                    <a:gd name="T4" fmla="*/ 3 w 6"/>
                    <a:gd name="T5" fmla="*/ 4 h 5"/>
                    <a:gd name="T6" fmla="*/ 5 w 6"/>
                    <a:gd name="T7" fmla="*/ 5 h 5"/>
                    <a:gd name="T8" fmla="*/ 6 w 6"/>
                    <a:gd name="T9" fmla="*/ 3 h 5"/>
                    <a:gd name="T10" fmla="*/ 3 w 6"/>
                    <a:gd name="T11" fmla="*/ 0 h 5"/>
                    <a:gd name="T12" fmla="*/ 1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1" y="0"/>
                      </a:moveTo>
                      <a:lnTo>
                        <a:pt x="0" y="3"/>
                      </a:lnTo>
                      <a:lnTo>
                        <a:pt x="3" y="4"/>
                      </a:lnTo>
                      <a:lnTo>
                        <a:pt x="5" y="5"/>
                      </a:lnTo>
                      <a:lnTo>
                        <a:pt x="6" y="3"/>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5" name="Freeform 212">
                  <a:extLst>
                    <a:ext uri="{FF2B5EF4-FFF2-40B4-BE49-F238E27FC236}">
                      <a16:creationId xmlns:a16="http://schemas.microsoft.com/office/drawing/2014/main" id="{7C3EEFD5-5A09-4C57-8EB4-EA6DFCFBCD74}"/>
                    </a:ext>
                  </a:extLst>
                </p:cNvPr>
                <p:cNvSpPr>
                  <a:spLocks/>
                </p:cNvSpPr>
                <p:nvPr/>
              </p:nvSpPr>
              <p:spPr bwMode="auto">
                <a:xfrm>
                  <a:off x="4212" y="1351"/>
                  <a:ext cx="3" cy="7"/>
                </a:xfrm>
                <a:custGeom>
                  <a:avLst/>
                  <a:gdLst>
                    <a:gd name="T0" fmla="*/ 0 w 3"/>
                    <a:gd name="T1" fmla="*/ 4 h 7"/>
                    <a:gd name="T2" fmla="*/ 0 w 3"/>
                    <a:gd name="T3" fmla="*/ 5 h 7"/>
                    <a:gd name="T4" fmla="*/ 1 w 3"/>
                    <a:gd name="T5" fmla="*/ 7 h 7"/>
                    <a:gd name="T6" fmla="*/ 3 w 3"/>
                    <a:gd name="T7" fmla="*/ 3 h 7"/>
                    <a:gd name="T8" fmla="*/ 3 w 3"/>
                    <a:gd name="T9" fmla="*/ 0 h 7"/>
                    <a:gd name="T10" fmla="*/ 1 w 3"/>
                    <a:gd name="T11" fmla="*/ 1 h 7"/>
                    <a:gd name="T12" fmla="*/ 0 w 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4"/>
                      </a:moveTo>
                      <a:lnTo>
                        <a:pt x="0" y="5"/>
                      </a:lnTo>
                      <a:lnTo>
                        <a:pt x="1" y="7"/>
                      </a:lnTo>
                      <a:lnTo>
                        <a:pt x="3" y="3"/>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6" name="Freeform 213">
                  <a:extLst>
                    <a:ext uri="{FF2B5EF4-FFF2-40B4-BE49-F238E27FC236}">
                      <a16:creationId xmlns:a16="http://schemas.microsoft.com/office/drawing/2014/main" id="{1DD6605E-3D3A-4A1B-9AFB-31FB14DFFD39}"/>
                    </a:ext>
                  </a:extLst>
                </p:cNvPr>
                <p:cNvSpPr>
                  <a:spLocks/>
                </p:cNvSpPr>
                <p:nvPr/>
              </p:nvSpPr>
              <p:spPr bwMode="auto">
                <a:xfrm>
                  <a:off x="4218" y="1334"/>
                  <a:ext cx="6" cy="4"/>
                </a:xfrm>
                <a:custGeom>
                  <a:avLst/>
                  <a:gdLst>
                    <a:gd name="T0" fmla="*/ 2 w 6"/>
                    <a:gd name="T1" fmla="*/ 0 h 4"/>
                    <a:gd name="T2" fmla="*/ 0 w 6"/>
                    <a:gd name="T3" fmla="*/ 1 h 4"/>
                    <a:gd name="T4" fmla="*/ 2 w 6"/>
                    <a:gd name="T5" fmla="*/ 2 h 4"/>
                    <a:gd name="T6" fmla="*/ 3 w 6"/>
                    <a:gd name="T7" fmla="*/ 3 h 4"/>
                    <a:gd name="T8" fmla="*/ 6 w 6"/>
                    <a:gd name="T9" fmla="*/ 4 h 4"/>
                    <a:gd name="T10" fmla="*/ 5 w 6"/>
                    <a:gd name="T11" fmla="*/ 1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2" y="2"/>
                      </a:lnTo>
                      <a:lnTo>
                        <a:pt x="3" y="3"/>
                      </a:lnTo>
                      <a:lnTo>
                        <a:pt x="6" y="4"/>
                      </a:lnTo>
                      <a:lnTo>
                        <a:pt x="5"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7" name="Freeform 214">
                  <a:extLst>
                    <a:ext uri="{FF2B5EF4-FFF2-40B4-BE49-F238E27FC236}">
                      <a16:creationId xmlns:a16="http://schemas.microsoft.com/office/drawing/2014/main" id="{8B04642F-B909-4C6F-8F1E-4C0AC5D653D6}"/>
                    </a:ext>
                  </a:extLst>
                </p:cNvPr>
                <p:cNvSpPr>
                  <a:spLocks/>
                </p:cNvSpPr>
                <p:nvPr/>
              </p:nvSpPr>
              <p:spPr bwMode="auto">
                <a:xfrm>
                  <a:off x="4171" y="1354"/>
                  <a:ext cx="7" cy="3"/>
                </a:xfrm>
                <a:custGeom>
                  <a:avLst/>
                  <a:gdLst>
                    <a:gd name="T0" fmla="*/ 1 w 7"/>
                    <a:gd name="T1" fmla="*/ 1 h 3"/>
                    <a:gd name="T2" fmla="*/ 0 w 7"/>
                    <a:gd name="T3" fmla="*/ 3 h 3"/>
                    <a:gd name="T4" fmla="*/ 1 w 7"/>
                    <a:gd name="T5" fmla="*/ 3 h 3"/>
                    <a:gd name="T6" fmla="*/ 2 w 7"/>
                    <a:gd name="T7" fmla="*/ 2 h 3"/>
                    <a:gd name="T8" fmla="*/ 5 w 7"/>
                    <a:gd name="T9" fmla="*/ 1 h 3"/>
                    <a:gd name="T10" fmla="*/ 7 w 7"/>
                    <a:gd name="T11" fmla="*/ 0 h 3"/>
                    <a:gd name="T12" fmla="*/ 3 w 7"/>
                    <a:gd name="T13" fmla="*/ 0 h 3"/>
                    <a:gd name="T14" fmla="*/ 1 w 7"/>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1"/>
                      </a:moveTo>
                      <a:lnTo>
                        <a:pt x="0" y="3"/>
                      </a:lnTo>
                      <a:lnTo>
                        <a:pt x="1" y="3"/>
                      </a:lnTo>
                      <a:lnTo>
                        <a:pt x="2" y="2"/>
                      </a:lnTo>
                      <a:lnTo>
                        <a:pt x="5" y="1"/>
                      </a:lnTo>
                      <a:lnTo>
                        <a:pt x="7" y="0"/>
                      </a:lnTo>
                      <a:lnTo>
                        <a:pt x="3"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8" name="Freeform 215">
                  <a:extLst>
                    <a:ext uri="{FF2B5EF4-FFF2-40B4-BE49-F238E27FC236}">
                      <a16:creationId xmlns:a16="http://schemas.microsoft.com/office/drawing/2014/main" id="{057FC118-63E1-4022-961B-8845E2D6A3C9}"/>
                    </a:ext>
                  </a:extLst>
                </p:cNvPr>
                <p:cNvSpPr>
                  <a:spLocks/>
                </p:cNvSpPr>
                <p:nvPr/>
              </p:nvSpPr>
              <p:spPr bwMode="auto">
                <a:xfrm>
                  <a:off x="4214" y="1334"/>
                  <a:ext cx="3" cy="3"/>
                </a:xfrm>
                <a:custGeom>
                  <a:avLst/>
                  <a:gdLst>
                    <a:gd name="T0" fmla="*/ 3 w 3"/>
                    <a:gd name="T1" fmla="*/ 1 h 3"/>
                    <a:gd name="T2" fmla="*/ 2 w 3"/>
                    <a:gd name="T3" fmla="*/ 0 h 3"/>
                    <a:gd name="T4" fmla="*/ 0 w 3"/>
                    <a:gd name="T5" fmla="*/ 2 h 3"/>
                    <a:gd name="T6" fmla="*/ 0 w 3"/>
                    <a:gd name="T7" fmla="*/ 3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2" y="0"/>
                      </a:lnTo>
                      <a:lnTo>
                        <a:pt x="0" y="2"/>
                      </a:lnTo>
                      <a:lnTo>
                        <a:pt x="0" y="3"/>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9" name="Freeform 216">
                  <a:extLst>
                    <a:ext uri="{FF2B5EF4-FFF2-40B4-BE49-F238E27FC236}">
                      <a16:creationId xmlns:a16="http://schemas.microsoft.com/office/drawing/2014/main" id="{7739D44A-A995-4C85-8910-15B15AE16802}"/>
                    </a:ext>
                  </a:extLst>
                </p:cNvPr>
                <p:cNvSpPr>
                  <a:spLocks/>
                </p:cNvSpPr>
                <p:nvPr/>
              </p:nvSpPr>
              <p:spPr bwMode="auto">
                <a:xfrm>
                  <a:off x="4152" y="1175"/>
                  <a:ext cx="76" cy="107"/>
                </a:xfrm>
                <a:custGeom>
                  <a:avLst/>
                  <a:gdLst>
                    <a:gd name="T0" fmla="*/ 98 w 99"/>
                    <a:gd name="T1" fmla="*/ 125 h 139"/>
                    <a:gd name="T2" fmla="*/ 95 w 99"/>
                    <a:gd name="T3" fmla="*/ 117 h 139"/>
                    <a:gd name="T4" fmla="*/ 87 w 99"/>
                    <a:gd name="T5" fmla="*/ 111 h 139"/>
                    <a:gd name="T6" fmla="*/ 75 w 99"/>
                    <a:gd name="T7" fmla="*/ 101 h 139"/>
                    <a:gd name="T8" fmla="*/ 61 w 99"/>
                    <a:gd name="T9" fmla="*/ 83 h 139"/>
                    <a:gd name="T10" fmla="*/ 55 w 99"/>
                    <a:gd name="T11" fmla="*/ 55 h 139"/>
                    <a:gd name="T12" fmla="*/ 50 w 99"/>
                    <a:gd name="T13" fmla="*/ 34 h 139"/>
                    <a:gd name="T14" fmla="*/ 48 w 99"/>
                    <a:gd name="T15" fmla="*/ 27 h 139"/>
                    <a:gd name="T16" fmla="*/ 44 w 99"/>
                    <a:gd name="T17" fmla="*/ 25 h 139"/>
                    <a:gd name="T18" fmla="*/ 53 w 99"/>
                    <a:gd name="T19" fmla="*/ 14 h 139"/>
                    <a:gd name="T20" fmla="*/ 46 w 99"/>
                    <a:gd name="T21" fmla="*/ 12 h 139"/>
                    <a:gd name="T22" fmla="*/ 53 w 99"/>
                    <a:gd name="T23" fmla="*/ 6 h 139"/>
                    <a:gd name="T24" fmla="*/ 36 w 99"/>
                    <a:gd name="T25" fmla="*/ 2 h 139"/>
                    <a:gd name="T26" fmla="*/ 24 w 99"/>
                    <a:gd name="T27" fmla="*/ 5 h 139"/>
                    <a:gd name="T28" fmla="*/ 10 w 99"/>
                    <a:gd name="T29" fmla="*/ 11 h 139"/>
                    <a:gd name="T30" fmla="*/ 10 w 99"/>
                    <a:gd name="T31" fmla="*/ 23 h 139"/>
                    <a:gd name="T32" fmla="*/ 13 w 99"/>
                    <a:gd name="T33" fmla="*/ 27 h 139"/>
                    <a:gd name="T34" fmla="*/ 3 w 99"/>
                    <a:gd name="T35" fmla="*/ 35 h 139"/>
                    <a:gd name="T36" fmla="*/ 8 w 99"/>
                    <a:gd name="T37" fmla="*/ 41 h 139"/>
                    <a:gd name="T38" fmla="*/ 10 w 99"/>
                    <a:gd name="T39" fmla="*/ 43 h 139"/>
                    <a:gd name="T40" fmla="*/ 13 w 99"/>
                    <a:gd name="T41" fmla="*/ 44 h 139"/>
                    <a:gd name="T42" fmla="*/ 14 w 99"/>
                    <a:gd name="T43" fmla="*/ 48 h 139"/>
                    <a:gd name="T44" fmla="*/ 19 w 99"/>
                    <a:gd name="T45" fmla="*/ 54 h 139"/>
                    <a:gd name="T46" fmla="*/ 12 w 99"/>
                    <a:gd name="T47" fmla="*/ 59 h 139"/>
                    <a:gd name="T48" fmla="*/ 13 w 99"/>
                    <a:gd name="T49" fmla="*/ 68 h 139"/>
                    <a:gd name="T50" fmla="*/ 5 w 99"/>
                    <a:gd name="T51" fmla="*/ 66 h 139"/>
                    <a:gd name="T52" fmla="*/ 0 w 99"/>
                    <a:gd name="T53" fmla="*/ 75 h 139"/>
                    <a:gd name="T54" fmla="*/ 1 w 99"/>
                    <a:gd name="T55" fmla="*/ 90 h 139"/>
                    <a:gd name="T56" fmla="*/ 11 w 99"/>
                    <a:gd name="T57" fmla="*/ 102 h 139"/>
                    <a:gd name="T58" fmla="*/ 19 w 99"/>
                    <a:gd name="T59" fmla="*/ 101 h 139"/>
                    <a:gd name="T60" fmla="*/ 21 w 99"/>
                    <a:gd name="T61" fmla="*/ 86 h 139"/>
                    <a:gd name="T62" fmla="*/ 22 w 99"/>
                    <a:gd name="T63" fmla="*/ 90 h 139"/>
                    <a:gd name="T64" fmla="*/ 27 w 99"/>
                    <a:gd name="T65" fmla="*/ 99 h 139"/>
                    <a:gd name="T66" fmla="*/ 31 w 99"/>
                    <a:gd name="T67" fmla="*/ 90 h 139"/>
                    <a:gd name="T68" fmla="*/ 32 w 99"/>
                    <a:gd name="T69" fmla="*/ 98 h 139"/>
                    <a:gd name="T70" fmla="*/ 42 w 99"/>
                    <a:gd name="T71" fmla="*/ 107 h 139"/>
                    <a:gd name="T72" fmla="*/ 46 w 99"/>
                    <a:gd name="T73" fmla="*/ 108 h 139"/>
                    <a:gd name="T74" fmla="*/ 41 w 99"/>
                    <a:gd name="T75" fmla="*/ 112 h 139"/>
                    <a:gd name="T76" fmla="*/ 46 w 99"/>
                    <a:gd name="T77" fmla="*/ 127 h 139"/>
                    <a:gd name="T78" fmla="*/ 58 w 99"/>
                    <a:gd name="T79" fmla="*/ 130 h 139"/>
                    <a:gd name="T80" fmla="*/ 61 w 99"/>
                    <a:gd name="T81" fmla="*/ 130 h 139"/>
                    <a:gd name="T82" fmla="*/ 68 w 99"/>
                    <a:gd name="T83" fmla="*/ 138 h 139"/>
                    <a:gd name="T84" fmla="*/ 65 w 99"/>
                    <a:gd name="T85" fmla="*/ 128 h 139"/>
                    <a:gd name="T86" fmla="*/ 67 w 99"/>
                    <a:gd name="T87" fmla="*/ 126 h 139"/>
                    <a:gd name="T88" fmla="*/ 74 w 99"/>
                    <a:gd name="T89" fmla="*/ 136 h 139"/>
                    <a:gd name="T90" fmla="*/ 78 w 99"/>
                    <a:gd name="T91" fmla="*/ 131 h 139"/>
                    <a:gd name="T92" fmla="*/ 86 w 99"/>
                    <a:gd name="T93" fmla="*/ 137 h 139"/>
                    <a:gd name="T94" fmla="*/ 83 w 99"/>
                    <a:gd name="T95" fmla="*/ 130 h 139"/>
                    <a:gd name="T96" fmla="*/ 90 w 99"/>
                    <a:gd name="T97" fmla="*/ 133 h 139"/>
                    <a:gd name="T98" fmla="*/ 94 w 99"/>
                    <a:gd name="T99" fmla="*/ 139 h 139"/>
                    <a:gd name="T100" fmla="*/ 95 w 99"/>
                    <a:gd name="T101" fmla="*/ 131 h 139"/>
                    <a:gd name="T102" fmla="*/ 92 w 99"/>
                    <a:gd name="T103"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39">
                      <a:moveTo>
                        <a:pt x="94" y="129"/>
                      </a:moveTo>
                      <a:cubicBezTo>
                        <a:pt x="96" y="129"/>
                        <a:pt x="96" y="129"/>
                        <a:pt x="96" y="129"/>
                      </a:cubicBezTo>
                      <a:cubicBezTo>
                        <a:pt x="98" y="125"/>
                        <a:pt x="98" y="125"/>
                        <a:pt x="98" y="125"/>
                      </a:cubicBezTo>
                      <a:cubicBezTo>
                        <a:pt x="99" y="123"/>
                        <a:pt x="99" y="123"/>
                        <a:pt x="99" y="123"/>
                      </a:cubicBezTo>
                      <a:cubicBezTo>
                        <a:pt x="99" y="120"/>
                        <a:pt x="99" y="120"/>
                        <a:pt x="99" y="120"/>
                      </a:cubicBezTo>
                      <a:cubicBezTo>
                        <a:pt x="95" y="117"/>
                        <a:pt x="95" y="117"/>
                        <a:pt x="95" y="117"/>
                      </a:cubicBezTo>
                      <a:cubicBezTo>
                        <a:pt x="93" y="118"/>
                        <a:pt x="93" y="118"/>
                        <a:pt x="93" y="118"/>
                      </a:cubicBezTo>
                      <a:cubicBezTo>
                        <a:pt x="90" y="117"/>
                        <a:pt x="90" y="117"/>
                        <a:pt x="90" y="117"/>
                      </a:cubicBezTo>
                      <a:cubicBezTo>
                        <a:pt x="87" y="111"/>
                        <a:pt x="87" y="111"/>
                        <a:pt x="87" y="111"/>
                      </a:cubicBezTo>
                      <a:cubicBezTo>
                        <a:pt x="84" y="111"/>
                        <a:pt x="84" y="111"/>
                        <a:pt x="84" y="111"/>
                      </a:cubicBezTo>
                      <a:cubicBezTo>
                        <a:pt x="78" y="106"/>
                        <a:pt x="78" y="106"/>
                        <a:pt x="78" y="106"/>
                      </a:cubicBezTo>
                      <a:cubicBezTo>
                        <a:pt x="75" y="101"/>
                        <a:pt x="75" y="101"/>
                        <a:pt x="75" y="101"/>
                      </a:cubicBezTo>
                      <a:cubicBezTo>
                        <a:pt x="71" y="101"/>
                        <a:pt x="71" y="101"/>
                        <a:pt x="71" y="101"/>
                      </a:cubicBezTo>
                      <a:cubicBezTo>
                        <a:pt x="67" y="92"/>
                        <a:pt x="67" y="92"/>
                        <a:pt x="67" y="92"/>
                      </a:cubicBezTo>
                      <a:cubicBezTo>
                        <a:pt x="61" y="83"/>
                        <a:pt x="61" y="83"/>
                        <a:pt x="61" y="83"/>
                      </a:cubicBezTo>
                      <a:cubicBezTo>
                        <a:pt x="58" y="73"/>
                        <a:pt x="58" y="73"/>
                        <a:pt x="58" y="73"/>
                      </a:cubicBezTo>
                      <a:cubicBezTo>
                        <a:pt x="55" y="66"/>
                        <a:pt x="55" y="66"/>
                        <a:pt x="55" y="66"/>
                      </a:cubicBezTo>
                      <a:cubicBezTo>
                        <a:pt x="55" y="55"/>
                        <a:pt x="55" y="55"/>
                        <a:pt x="55" y="55"/>
                      </a:cubicBezTo>
                      <a:cubicBezTo>
                        <a:pt x="52" y="49"/>
                        <a:pt x="52" y="49"/>
                        <a:pt x="52" y="49"/>
                      </a:cubicBezTo>
                      <a:cubicBezTo>
                        <a:pt x="50" y="37"/>
                        <a:pt x="50" y="37"/>
                        <a:pt x="50" y="37"/>
                      </a:cubicBezTo>
                      <a:cubicBezTo>
                        <a:pt x="50" y="34"/>
                        <a:pt x="50" y="34"/>
                        <a:pt x="50" y="34"/>
                      </a:cubicBezTo>
                      <a:cubicBezTo>
                        <a:pt x="51" y="31"/>
                        <a:pt x="51" y="31"/>
                        <a:pt x="51" y="31"/>
                      </a:cubicBezTo>
                      <a:cubicBezTo>
                        <a:pt x="51" y="28"/>
                        <a:pt x="51" y="28"/>
                        <a:pt x="51" y="28"/>
                      </a:cubicBezTo>
                      <a:cubicBezTo>
                        <a:pt x="48" y="27"/>
                        <a:pt x="48" y="27"/>
                        <a:pt x="48" y="27"/>
                      </a:cubicBezTo>
                      <a:cubicBezTo>
                        <a:pt x="45" y="29"/>
                        <a:pt x="45" y="29"/>
                        <a:pt x="45" y="29"/>
                      </a:cubicBezTo>
                      <a:cubicBezTo>
                        <a:pt x="43" y="27"/>
                        <a:pt x="43" y="27"/>
                        <a:pt x="43" y="27"/>
                      </a:cubicBezTo>
                      <a:cubicBezTo>
                        <a:pt x="44" y="25"/>
                        <a:pt x="44" y="25"/>
                        <a:pt x="44" y="25"/>
                      </a:cubicBezTo>
                      <a:cubicBezTo>
                        <a:pt x="49" y="26"/>
                        <a:pt x="49" y="26"/>
                        <a:pt x="49" y="26"/>
                      </a:cubicBezTo>
                      <a:cubicBezTo>
                        <a:pt x="53" y="23"/>
                        <a:pt x="53" y="23"/>
                        <a:pt x="53" y="23"/>
                      </a:cubicBezTo>
                      <a:cubicBezTo>
                        <a:pt x="53" y="14"/>
                        <a:pt x="53" y="14"/>
                        <a:pt x="53" y="14"/>
                      </a:cubicBezTo>
                      <a:cubicBezTo>
                        <a:pt x="53" y="10"/>
                        <a:pt x="53" y="10"/>
                        <a:pt x="53" y="10"/>
                      </a:cubicBezTo>
                      <a:cubicBezTo>
                        <a:pt x="49" y="11"/>
                        <a:pt x="49" y="11"/>
                        <a:pt x="49" y="11"/>
                      </a:cubicBezTo>
                      <a:cubicBezTo>
                        <a:pt x="46" y="12"/>
                        <a:pt x="46" y="12"/>
                        <a:pt x="46" y="12"/>
                      </a:cubicBezTo>
                      <a:cubicBezTo>
                        <a:pt x="47" y="10"/>
                        <a:pt x="47" y="10"/>
                        <a:pt x="47" y="10"/>
                      </a:cubicBezTo>
                      <a:cubicBezTo>
                        <a:pt x="52" y="8"/>
                        <a:pt x="52" y="8"/>
                        <a:pt x="52" y="8"/>
                      </a:cubicBezTo>
                      <a:cubicBezTo>
                        <a:pt x="53" y="6"/>
                        <a:pt x="53" y="6"/>
                        <a:pt x="53" y="6"/>
                      </a:cubicBezTo>
                      <a:cubicBezTo>
                        <a:pt x="52" y="4"/>
                        <a:pt x="52" y="4"/>
                        <a:pt x="52" y="4"/>
                      </a:cubicBezTo>
                      <a:cubicBezTo>
                        <a:pt x="45" y="4"/>
                        <a:pt x="45" y="4"/>
                        <a:pt x="45" y="4"/>
                      </a:cubicBezTo>
                      <a:cubicBezTo>
                        <a:pt x="36" y="2"/>
                        <a:pt x="36" y="2"/>
                        <a:pt x="36" y="2"/>
                      </a:cubicBezTo>
                      <a:cubicBezTo>
                        <a:pt x="33" y="0"/>
                        <a:pt x="33" y="0"/>
                        <a:pt x="33" y="0"/>
                      </a:cubicBezTo>
                      <a:cubicBezTo>
                        <a:pt x="30" y="0"/>
                        <a:pt x="30" y="0"/>
                        <a:pt x="30" y="0"/>
                      </a:cubicBezTo>
                      <a:cubicBezTo>
                        <a:pt x="24" y="5"/>
                        <a:pt x="24" y="5"/>
                        <a:pt x="24" y="5"/>
                      </a:cubicBezTo>
                      <a:cubicBezTo>
                        <a:pt x="17" y="5"/>
                        <a:pt x="17" y="5"/>
                        <a:pt x="17" y="5"/>
                      </a:cubicBezTo>
                      <a:cubicBezTo>
                        <a:pt x="15" y="7"/>
                        <a:pt x="15" y="7"/>
                        <a:pt x="15" y="7"/>
                      </a:cubicBezTo>
                      <a:cubicBezTo>
                        <a:pt x="10" y="11"/>
                        <a:pt x="10" y="11"/>
                        <a:pt x="10" y="11"/>
                      </a:cubicBezTo>
                      <a:cubicBezTo>
                        <a:pt x="10" y="16"/>
                        <a:pt x="10" y="16"/>
                        <a:pt x="10" y="16"/>
                      </a:cubicBezTo>
                      <a:cubicBezTo>
                        <a:pt x="9" y="19"/>
                        <a:pt x="9" y="19"/>
                        <a:pt x="9" y="19"/>
                      </a:cubicBezTo>
                      <a:cubicBezTo>
                        <a:pt x="10" y="23"/>
                        <a:pt x="10" y="23"/>
                        <a:pt x="10" y="23"/>
                      </a:cubicBezTo>
                      <a:cubicBezTo>
                        <a:pt x="13" y="23"/>
                        <a:pt x="13" y="23"/>
                        <a:pt x="13" y="23"/>
                      </a:cubicBezTo>
                      <a:cubicBezTo>
                        <a:pt x="14" y="25"/>
                        <a:pt x="14" y="25"/>
                        <a:pt x="14" y="25"/>
                      </a:cubicBezTo>
                      <a:cubicBezTo>
                        <a:pt x="13" y="27"/>
                        <a:pt x="13" y="27"/>
                        <a:pt x="13" y="27"/>
                      </a:cubicBezTo>
                      <a:cubicBezTo>
                        <a:pt x="10" y="27"/>
                        <a:pt x="10" y="27"/>
                        <a:pt x="10" y="27"/>
                      </a:cubicBezTo>
                      <a:cubicBezTo>
                        <a:pt x="6" y="29"/>
                        <a:pt x="6" y="29"/>
                        <a:pt x="6" y="29"/>
                      </a:cubicBezTo>
                      <a:cubicBezTo>
                        <a:pt x="3" y="35"/>
                        <a:pt x="3" y="35"/>
                        <a:pt x="3" y="35"/>
                      </a:cubicBezTo>
                      <a:cubicBezTo>
                        <a:pt x="3" y="40"/>
                        <a:pt x="3" y="40"/>
                        <a:pt x="3" y="40"/>
                      </a:cubicBezTo>
                      <a:cubicBezTo>
                        <a:pt x="5" y="42"/>
                        <a:pt x="5" y="42"/>
                        <a:pt x="5" y="42"/>
                      </a:cubicBezTo>
                      <a:cubicBezTo>
                        <a:pt x="8" y="41"/>
                        <a:pt x="8" y="41"/>
                        <a:pt x="8" y="41"/>
                      </a:cubicBezTo>
                      <a:cubicBezTo>
                        <a:pt x="12" y="38"/>
                        <a:pt x="12" y="38"/>
                        <a:pt x="12" y="38"/>
                      </a:cubicBezTo>
                      <a:cubicBezTo>
                        <a:pt x="13" y="40"/>
                        <a:pt x="13" y="40"/>
                        <a:pt x="13" y="40"/>
                      </a:cubicBezTo>
                      <a:cubicBezTo>
                        <a:pt x="10" y="43"/>
                        <a:pt x="10" y="43"/>
                        <a:pt x="10" y="43"/>
                      </a:cubicBezTo>
                      <a:cubicBezTo>
                        <a:pt x="9" y="47"/>
                        <a:pt x="9" y="47"/>
                        <a:pt x="9" y="47"/>
                      </a:cubicBezTo>
                      <a:cubicBezTo>
                        <a:pt x="11" y="47"/>
                        <a:pt x="11" y="47"/>
                        <a:pt x="11" y="47"/>
                      </a:cubicBezTo>
                      <a:cubicBezTo>
                        <a:pt x="13" y="44"/>
                        <a:pt x="13" y="44"/>
                        <a:pt x="13" y="44"/>
                      </a:cubicBezTo>
                      <a:cubicBezTo>
                        <a:pt x="16" y="43"/>
                        <a:pt x="16" y="43"/>
                        <a:pt x="16" y="43"/>
                      </a:cubicBezTo>
                      <a:cubicBezTo>
                        <a:pt x="17" y="45"/>
                        <a:pt x="17" y="45"/>
                        <a:pt x="17" y="45"/>
                      </a:cubicBezTo>
                      <a:cubicBezTo>
                        <a:pt x="14" y="48"/>
                        <a:pt x="14" y="48"/>
                        <a:pt x="14" y="48"/>
                      </a:cubicBezTo>
                      <a:cubicBezTo>
                        <a:pt x="13" y="51"/>
                        <a:pt x="13" y="51"/>
                        <a:pt x="13" y="51"/>
                      </a:cubicBezTo>
                      <a:cubicBezTo>
                        <a:pt x="16" y="54"/>
                        <a:pt x="16" y="54"/>
                        <a:pt x="16" y="54"/>
                      </a:cubicBezTo>
                      <a:cubicBezTo>
                        <a:pt x="19" y="54"/>
                        <a:pt x="19" y="54"/>
                        <a:pt x="19" y="54"/>
                      </a:cubicBezTo>
                      <a:cubicBezTo>
                        <a:pt x="17" y="56"/>
                        <a:pt x="17" y="56"/>
                        <a:pt x="17" y="56"/>
                      </a:cubicBezTo>
                      <a:cubicBezTo>
                        <a:pt x="15" y="56"/>
                        <a:pt x="15" y="56"/>
                        <a:pt x="15" y="56"/>
                      </a:cubicBezTo>
                      <a:cubicBezTo>
                        <a:pt x="12" y="59"/>
                        <a:pt x="12" y="59"/>
                        <a:pt x="12" y="59"/>
                      </a:cubicBezTo>
                      <a:cubicBezTo>
                        <a:pt x="12" y="62"/>
                        <a:pt x="12" y="62"/>
                        <a:pt x="12" y="62"/>
                      </a:cubicBezTo>
                      <a:cubicBezTo>
                        <a:pt x="14" y="66"/>
                        <a:pt x="14" y="66"/>
                        <a:pt x="14" y="66"/>
                      </a:cubicBezTo>
                      <a:cubicBezTo>
                        <a:pt x="13" y="68"/>
                        <a:pt x="13" y="68"/>
                        <a:pt x="13" y="68"/>
                      </a:cubicBezTo>
                      <a:cubicBezTo>
                        <a:pt x="11" y="67"/>
                        <a:pt x="11" y="67"/>
                        <a:pt x="11" y="67"/>
                      </a:cubicBezTo>
                      <a:cubicBezTo>
                        <a:pt x="8" y="68"/>
                        <a:pt x="8" y="68"/>
                        <a:pt x="8" y="68"/>
                      </a:cubicBezTo>
                      <a:cubicBezTo>
                        <a:pt x="5" y="66"/>
                        <a:pt x="5" y="66"/>
                        <a:pt x="5" y="66"/>
                      </a:cubicBezTo>
                      <a:cubicBezTo>
                        <a:pt x="3" y="66"/>
                        <a:pt x="3" y="66"/>
                        <a:pt x="3" y="66"/>
                      </a:cubicBezTo>
                      <a:cubicBezTo>
                        <a:pt x="0" y="71"/>
                        <a:pt x="0" y="71"/>
                        <a:pt x="0" y="71"/>
                      </a:cubicBezTo>
                      <a:cubicBezTo>
                        <a:pt x="0" y="75"/>
                        <a:pt x="0" y="75"/>
                        <a:pt x="0" y="75"/>
                      </a:cubicBezTo>
                      <a:cubicBezTo>
                        <a:pt x="1" y="81"/>
                        <a:pt x="1" y="81"/>
                        <a:pt x="1" y="81"/>
                      </a:cubicBezTo>
                      <a:cubicBezTo>
                        <a:pt x="0" y="86"/>
                        <a:pt x="0" y="86"/>
                        <a:pt x="0" y="86"/>
                      </a:cubicBezTo>
                      <a:cubicBezTo>
                        <a:pt x="1" y="90"/>
                        <a:pt x="1" y="90"/>
                        <a:pt x="1" y="90"/>
                      </a:cubicBezTo>
                      <a:cubicBezTo>
                        <a:pt x="6" y="95"/>
                        <a:pt x="6" y="95"/>
                        <a:pt x="6" y="95"/>
                      </a:cubicBezTo>
                      <a:cubicBezTo>
                        <a:pt x="6" y="97"/>
                        <a:pt x="6" y="97"/>
                        <a:pt x="6" y="97"/>
                      </a:cubicBezTo>
                      <a:cubicBezTo>
                        <a:pt x="11" y="102"/>
                        <a:pt x="11" y="102"/>
                        <a:pt x="11" y="102"/>
                      </a:cubicBezTo>
                      <a:cubicBezTo>
                        <a:pt x="14" y="103"/>
                        <a:pt x="14" y="103"/>
                        <a:pt x="14" y="103"/>
                      </a:cubicBezTo>
                      <a:cubicBezTo>
                        <a:pt x="16" y="102"/>
                        <a:pt x="16" y="102"/>
                        <a:pt x="16" y="102"/>
                      </a:cubicBezTo>
                      <a:cubicBezTo>
                        <a:pt x="19" y="101"/>
                        <a:pt x="19" y="101"/>
                        <a:pt x="19" y="101"/>
                      </a:cubicBezTo>
                      <a:cubicBezTo>
                        <a:pt x="22" y="96"/>
                        <a:pt x="22" y="96"/>
                        <a:pt x="22" y="96"/>
                      </a:cubicBezTo>
                      <a:cubicBezTo>
                        <a:pt x="21" y="90"/>
                        <a:pt x="21" y="90"/>
                        <a:pt x="21" y="90"/>
                      </a:cubicBezTo>
                      <a:cubicBezTo>
                        <a:pt x="21" y="86"/>
                        <a:pt x="21" y="86"/>
                        <a:pt x="21" y="86"/>
                      </a:cubicBezTo>
                      <a:cubicBezTo>
                        <a:pt x="24" y="82"/>
                        <a:pt x="24" y="82"/>
                        <a:pt x="24" y="82"/>
                      </a:cubicBezTo>
                      <a:cubicBezTo>
                        <a:pt x="22" y="87"/>
                        <a:pt x="22" y="87"/>
                        <a:pt x="22" y="87"/>
                      </a:cubicBezTo>
                      <a:cubicBezTo>
                        <a:pt x="22" y="90"/>
                        <a:pt x="22" y="90"/>
                        <a:pt x="22" y="90"/>
                      </a:cubicBezTo>
                      <a:cubicBezTo>
                        <a:pt x="23" y="93"/>
                        <a:pt x="23" y="93"/>
                        <a:pt x="23" y="93"/>
                      </a:cubicBezTo>
                      <a:cubicBezTo>
                        <a:pt x="25" y="99"/>
                        <a:pt x="25" y="99"/>
                        <a:pt x="25" y="99"/>
                      </a:cubicBezTo>
                      <a:cubicBezTo>
                        <a:pt x="27" y="99"/>
                        <a:pt x="27" y="99"/>
                        <a:pt x="27" y="99"/>
                      </a:cubicBezTo>
                      <a:cubicBezTo>
                        <a:pt x="29" y="97"/>
                        <a:pt x="29" y="97"/>
                        <a:pt x="29" y="97"/>
                      </a:cubicBezTo>
                      <a:cubicBezTo>
                        <a:pt x="29" y="94"/>
                        <a:pt x="29" y="94"/>
                        <a:pt x="29" y="94"/>
                      </a:cubicBezTo>
                      <a:cubicBezTo>
                        <a:pt x="31" y="90"/>
                        <a:pt x="31" y="90"/>
                        <a:pt x="31" y="90"/>
                      </a:cubicBezTo>
                      <a:cubicBezTo>
                        <a:pt x="32" y="92"/>
                        <a:pt x="32" y="92"/>
                        <a:pt x="32" y="92"/>
                      </a:cubicBezTo>
                      <a:cubicBezTo>
                        <a:pt x="32" y="94"/>
                        <a:pt x="32" y="94"/>
                        <a:pt x="32" y="94"/>
                      </a:cubicBezTo>
                      <a:cubicBezTo>
                        <a:pt x="32" y="98"/>
                        <a:pt x="32" y="98"/>
                        <a:pt x="32" y="98"/>
                      </a:cubicBezTo>
                      <a:cubicBezTo>
                        <a:pt x="35" y="105"/>
                        <a:pt x="35" y="105"/>
                        <a:pt x="35" y="105"/>
                      </a:cubicBezTo>
                      <a:cubicBezTo>
                        <a:pt x="40" y="108"/>
                        <a:pt x="40" y="108"/>
                        <a:pt x="40" y="108"/>
                      </a:cubicBezTo>
                      <a:cubicBezTo>
                        <a:pt x="42" y="107"/>
                        <a:pt x="42" y="107"/>
                        <a:pt x="42" y="107"/>
                      </a:cubicBezTo>
                      <a:cubicBezTo>
                        <a:pt x="45" y="105"/>
                        <a:pt x="45" y="105"/>
                        <a:pt x="45" y="105"/>
                      </a:cubicBezTo>
                      <a:cubicBezTo>
                        <a:pt x="47" y="106"/>
                        <a:pt x="47" y="106"/>
                        <a:pt x="47" y="106"/>
                      </a:cubicBezTo>
                      <a:cubicBezTo>
                        <a:pt x="46" y="108"/>
                        <a:pt x="46" y="108"/>
                        <a:pt x="46" y="108"/>
                      </a:cubicBezTo>
                      <a:cubicBezTo>
                        <a:pt x="44" y="108"/>
                        <a:pt x="44" y="108"/>
                        <a:pt x="44" y="108"/>
                      </a:cubicBezTo>
                      <a:cubicBezTo>
                        <a:pt x="43" y="111"/>
                        <a:pt x="43" y="111"/>
                        <a:pt x="43" y="111"/>
                      </a:cubicBezTo>
                      <a:cubicBezTo>
                        <a:pt x="41" y="112"/>
                        <a:pt x="41" y="112"/>
                        <a:pt x="41" y="112"/>
                      </a:cubicBezTo>
                      <a:cubicBezTo>
                        <a:pt x="42" y="113"/>
                        <a:pt x="43" y="115"/>
                        <a:pt x="44" y="117"/>
                      </a:cubicBezTo>
                      <a:cubicBezTo>
                        <a:pt x="44" y="120"/>
                        <a:pt x="45" y="123"/>
                        <a:pt x="44" y="127"/>
                      </a:cubicBezTo>
                      <a:cubicBezTo>
                        <a:pt x="46" y="127"/>
                        <a:pt x="46" y="127"/>
                        <a:pt x="46" y="127"/>
                      </a:cubicBezTo>
                      <a:cubicBezTo>
                        <a:pt x="50" y="129"/>
                        <a:pt x="50" y="129"/>
                        <a:pt x="50" y="129"/>
                      </a:cubicBezTo>
                      <a:cubicBezTo>
                        <a:pt x="54" y="128"/>
                        <a:pt x="54" y="128"/>
                        <a:pt x="54" y="128"/>
                      </a:cubicBezTo>
                      <a:cubicBezTo>
                        <a:pt x="58" y="130"/>
                        <a:pt x="58" y="130"/>
                        <a:pt x="58" y="130"/>
                      </a:cubicBezTo>
                      <a:cubicBezTo>
                        <a:pt x="58" y="126"/>
                        <a:pt x="58" y="126"/>
                        <a:pt x="58" y="126"/>
                      </a:cubicBezTo>
                      <a:cubicBezTo>
                        <a:pt x="60" y="127"/>
                        <a:pt x="60" y="127"/>
                        <a:pt x="60" y="127"/>
                      </a:cubicBezTo>
                      <a:cubicBezTo>
                        <a:pt x="61" y="130"/>
                        <a:pt x="61" y="130"/>
                        <a:pt x="61" y="130"/>
                      </a:cubicBezTo>
                      <a:cubicBezTo>
                        <a:pt x="63" y="136"/>
                        <a:pt x="63" y="136"/>
                        <a:pt x="63" y="136"/>
                      </a:cubicBezTo>
                      <a:cubicBezTo>
                        <a:pt x="65" y="138"/>
                        <a:pt x="65" y="138"/>
                        <a:pt x="65" y="138"/>
                      </a:cubicBezTo>
                      <a:cubicBezTo>
                        <a:pt x="68" y="138"/>
                        <a:pt x="68" y="138"/>
                        <a:pt x="68" y="138"/>
                      </a:cubicBezTo>
                      <a:cubicBezTo>
                        <a:pt x="70" y="135"/>
                        <a:pt x="70" y="135"/>
                        <a:pt x="70" y="135"/>
                      </a:cubicBezTo>
                      <a:cubicBezTo>
                        <a:pt x="70" y="130"/>
                        <a:pt x="70" y="130"/>
                        <a:pt x="70" y="130"/>
                      </a:cubicBezTo>
                      <a:cubicBezTo>
                        <a:pt x="65" y="128"/>
                        <a:pt x="65" y="128"/>
                        <a:pt x="65" y="128"/>
                      </a:cubicBezTo>
                      <a:cubicBezTo>
                        <a:pt x="63" y="126"/>
                        <a:pt x="63" y="126"/>
                        <a:pt x="63" y="126"/>
                      </a:cubicBezTo>
                      <a:cubicBezTo>
                        <a:pt x="65" y="125"/>
                        <a:pt x="65" y="125"/>
                        <a:pt x="65" y="125"/>
                      </a:cubicBezTo>
                      <a:cubicBezTo>
                        <a:pt x="67" y="126"/>
                        <a:pt x="67" y="126"/>
                        <a:pt x="67" y="126"/>
                      </a:cubicBezTo>
                      <a:cubicBezTo>
                        <a:pt x="71" y="129"/>
                        <a:pt x="71" y="129"/>
                        <a:pt x="71" y="129"/>
                      </a:cubicBezTo>
                      <a:cubicBezTo>
                        <a:pt x="73" y="132"/>
                        <a:pt x="73" y="132"/>
                        <a:pt x="73" y="132"/>
                      </a:cubicBezTo>
                      <a:cubicBezTo>
                        <a:pt x="74" y="136"/>
                        <a:pt x="74" y="136"/>
                        <a:pt x="74" y="136"/>
                      </a:cubicBezTo>
                      <a:cubicBezTo>
                        <a:pt x="75" y="136"/>
                        <a:pt x="75" y="136"/>
                        <a:pt x="75" y="136"/>
                      </a:cubicBezTo>
                      <a:cubicBezTo>
                        <a:pt x="76" y="132"/>
                        <a:pt x="76" y="132"/>
                        <a:pt x="76" y="132"/>
                      </a:cubicBezTo>
                      <a:cubicBezTo>
                        <a:pt x="78" y="131"/>
                        <a:pt x="78" y="131"/>
                        <a:pt x="78" y="131"/>
                      </a:cubicBezTo>
                      <a:cubicBezTo>
                        <a:pt x="80" y="135"/>
                        <a:pt x="80" y="135"/>
                        <a:pt x="80" y="135"/>
                      </a:cubicBezTo>
                      <a:cubicBezTo>
                        <a:pt x="84" y="137"/>
                        <a:pt x="84" y="137"/>
                        <a:pt x="84" y="137"/>
                      </a:cubicBezTo>
                      <a:cubicBezTo>
                        <a:pt x="86" y="137"/>
                        <a:pt x="86" y="137"/>
                        <a:pt x="86" y="137"/>
                      </a:cubicBezTo>
                      <a:cubicBezTo>
                        <a:pt x="86" y="134"/>
                        <a:pt x="86" y="134"/>
                        <a:pt x="86" y="134"/>
                      </a:cubicBezTo>
                      <a:cubicBezTo>
                        <a:pt x="83" y="131"/>
                        <a:pt x="83" y="131"/>
                        <a:pt x="83" y="131"/>
                      </a:cubicBezTo>
                      <a:cubicBezTo>
                        <a:pt x="83" y="130"/>
                        <a:pt x="83" y="130"/>
                        <a:pt x="83" y="130"/>
                      </a:cubicBezTo>
                      <a:cubicBezTo>
                        <a:pt x="85" y="129"/>
                        <a:pt x="85" y="129"/>
                        <a:pt x="85" y="129"/>
                      </a:cubicBezTo>
                      <a:cubicBezTo>
                        <a:pt x="89" y="131"/>
                        <a:pt x="89" y="131"/>
                        <a:pt x="89" y="131"/>
                      </a:cubicBezTo>
                      <a:cubicBezTo>
                        <a:pt x="90" y="133"/>
                        <a:pt x="90" y="133"/>
                        <a:pt x="90" y="133"/>
                      </a:cubicBezTo>
                      <a:cubicBezTo>
                        <a:pt x="91" y="133"/>
                        <a:pt x="91" y="133"/>
                        <a:pt x="91" y="133"/>
                      </a:cubicBezTo>
                      <a:cubicBezTo>
                        <a:pt x="92" y="137"/>
                        <a:pt x="92" y="137"/>
                        <a:pt x="92" y="137"/>
                      </a:cubicBezTo>
                      <a:cubicBezTo>
                        <a:pt x="94" y="139"/>
                        <a:pt x="94" y="139"/>
                        <a:pt x="94" y="139"/>
                      </a:cubicBezTo>
                      <a:cubicBezTo>
                        <a:pt x="96" y="138"/>
                        <a:pt x="96" y="138"/>
                        <a:pt x="96" y="138"/>
                      </a:cubicBezTo>
                      <a:cubicBezTo>
                        <a:pt x="97" y="135"/>
                        <a:pt x="97" y="135"/>
                        <a:pt x="97" y="135"/>
                      </a:cubicBezTo>
                      <a:cubicBezTo>
                        <a:pt x="95" y="131"/>
                        <a:pt x="95" y="131"/>
                        <a:pt x="95" y="131"/>
                      </a:cubicBezTo>
                      <a:cubicBezTo>
                        <a:pt x="93" y="131"/>
                        <a:pt x="93" y="131"/>
                        <a:pt x="93" y="131"/>
                      </a:cubicBezTo>
                      <a:cubicBezTo>
                        <a:pt x="91" y="129"/>
                        <a:pt x="91" y="129"/>
                        <a:pt x="91" y="129"/>
                      </a:cubicBezTo>
                      <a:cubicBezTo>
                        <a:pt x="92" y="128"/>
                        <a:pt x="92" y="128"/>
                        <a:pt x="92" y="128"/>
                      </a:cubicBezTo>
                      <a:lnTo>
                        <a:pt x="94" y="1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0" name="Freeform 217">
                  <a:extLst>
                    <a:ext uri="{FF2B5EF4-FFF2-40B4-BE49-F238E27FC236}">
                      <a16:creationId xmlns:a16="http://schemas.microsoft.com/office/drawing/2014/main" id="{43F794B3-FED9-4599-9213-1817D3BA4360}"/>
                    </a:ext>
                  </a:extLst>
                </p:cNvPr>
                <p:cNvSpPr>
                  <a:spLocks/>
                </p:cNvSpPr>
                <p:nvPr/>
              </p:nvSpPr>
              <p:spPr bwMode="auto">
                <a:xfrm>
                  <a:off x="4240" y="1334"/>
                  <a:ext cx="8" cy="6"/>
                </a:xfrm>
                <a:custGeom>
                  <a:avLst/>
                  <a:gdLst>
                    <a:gd name="T0" fmla="*/ 2 w 8"/>
                    <a:gd name="T1" fmla="*/ 3 h 6"/>
                    <a:gd name="T2" fmla="*/ 0 w 8"/>
                    <a:gd name="T3" fmla="*/ 6 h 6"/>
                    <a:gd name="T4" fmla="*/ 2 w 8"/>
                    <a:gd name="T5" fmla="*/ 6 h 6"/>
                    <a:gd name="T6" fmla="*/ 3 w 8"/>
                    <a:gd name="T7" fmla="*/ 4 h 6"/>
                    <a:gd name="T8" fmla="*/ 7 w 8"/>
                    <a:gd name="T9" fmla="*/ 3 h 6"/>
                    <a:gd name="T10" fmla="*/ 8 w 8"/>
                    <a:gd name="T11" fmla="*/ 1 h 6"/>
                    <a:gd name="T12" fmla="*/ 5 w 8"/>
                    <a:gd name="T13" fmla="*/ 0 h 6"/>
                    <a:gd name="T14" fmla="*/ 2 w 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2" y="3"/>
                      </a:moveTo>
                      <a:lnTo>
                        <a:pt x="0" y="6"/>
                      </a:lnTo>
                      <a:lnTo>
                        <a:pt x="2" y="6"/>
                      </a:lnTo>
                      <a:lnTo>
                        <a:pt x="3" y="4"/>
                      </a:lnTo>
                      <a:lnTo>
                        <a:pt x="7" y="3"/>
                      </a:lnTo>
                      <a:lnTo>
                        <a:pt x="8" y="1"/>
                      </a:lnTo>
                      <a:lnTo>
                        <a:pt x="5" y="0"/>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1" name="Freeform 218">
                  <a:extLst>
                    <a:ext uri="{FF2B5EF4-FFF2-40B4-BE49-F238E27FC236}">
                      <a16:creationId xmlns:a16="http://schemas.microsoft.com/office/drawing/2014/main" id="{9FF28F0B-01FA-48BD-9E89-6945F45BF308}"/>
                    </a:ext>
                  </a:extLst>
                </p:cNvPr>
                <p:cNvSpPr>
                  <a:spLocks/>
                </p:cNvSpPr>
                <p:nvPr/>
              </p:nvSpPr>
              <p:spPr bwMode="auto">
                <a:xfrm>
                  <a:off x="4103" y="851"/>
                  <a:ext cx="19" cy="24"/>
                </a:xfrm>
                <a:custGeom>
                  <a:avLst/>
                  <a:gdLst>
                    <a:gd name="T0" fmla="*/ 0 w 19"/>
                    <a:gd name="T1" fmla="*/ 3 h 24"/>
                    <a:gd name="T2" fmla="*/ 0 w 19"/>
                    <a:gd name="T3" fmla="*/ 5 h 24"/>
                    <a:gd name="T4" fmla="*/ 4 w 19"/>
                    <a:gd name="T5" fmla="*/ 12 h 24"/>
                    <a:gd name="T6" fmla="*/ 4 w 19"/>
                    <a:gd name="T7" fmla="*/ 17 h 24"/>
                    <a:gd name="T8" fmla="*/ 6 w 19"/>
                    <a:gd name="T9" fmla="*/ 23 h 24"/>
                    <a:gd name="T10" fmla="*/ 9 w 19"/>
                    <a:gd name="T11" fmla="*/ 24 h 24"/>
                    <a:gd name="T12" fmla="*/ 11 w 19"/>
                    <a:gd name="T13" fmla="*/ 24 h 24"/>
                    <a:gd name="T14" fmla="*/ 11 w 19"/>
                    <a:gd name="T15" fmla="*/ 23 h 24"/>
                    <a:gd name="T16" fmla="*/ 9 w 19"/>
                    <a:gd name="T17" fmla="*/ 20 h 24"/>
                    <a:gd name="T18" fmla="*/ 9 w 19"/>
                    <a:gd name="T19" fmla="*/ 19 h 24"/>
                    <a:gd name="T20" fmla="*/ 11 w 19"/>
                    <a:gd name="T21" fmla="*/ 17 h 24"/>
                    <a:gd name="T22" fmla="*/ 12 w 19"/>
                    <a:gd name="T23" fmla="*/ 14 h 24"/>
                    <a:gd name="T24" fmla="*/ 13 w 19"/>
                    <a:gd name="T25" fmla="*/ 12 h 24"/>
                    <a:gd name="T26" fmla="*/ 17 w 19"/>
                    <a:gd name="T27" fmla="*/ 9 h 24"/>
                    <a:gd name="T28" fmla="*/ 18 w 19"/>
                    <a:gd name="T29" fmla="*/ 9 h 24"/>
                    <a:gd name="T30" fmla="*/ 19 w 19"/>
                    <a:gd name="T31" fmla="*/ 7 h 24"/>
                    <a:gd name="T32" fmla="*/ 17 w 19"/>
                    <a:gd name="T33" fmla="*/ 7 h 24"/>
                    <a:gd name="T34" fmla="*/ 14 w 19"/>
                    <a:gd name="T35" fmla="*/ 7 h 24"/>
                    <a:gd name="T36" fmla="*/ 9 w 19"/>
                    <a:gd name="T37" fmla="*/ 3 h 24"/>
                    <a:gd name="T38" fmla="*/ 6 w 19"/>
                    <a:gd name="T39" fmla="*/ 0 h 24"/>
                    <a:gd name="T40" fmla="*/ 4 w 19"/>
                    <a:gd name="T41" fmla="*/ 2 h 24"/>
                    <a:gd name="T42" fmla="*/ 2 w 19"/>
                    <a:gd name="T43" fmla="*/ 3 h 24"/>
                    <a:gd name="T44" fmla="*/ 0 w 19"/>
                    <a:gd name="T4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4">
                      <a:moveTo>
                        <a:pt x="0" y="3"/>
                      </a:moveTo>
                      <a:lnTo>
                        <a:pt x="0" y="5"/>
                      </a:lnTo>
                      <a:lnTo>
                        <a:pt x="4" y="12"/>
                      </a:lnTo>
                      <a:lnTo>
                        <a:pt x="4" y="17"/>
                      </a:lnTo>
                      <a:lnTo>
                        <a:pt x="6" y="23"/>
                      </a:lnTo>
                      <a:lnTo>
                        <a:pt x="9" y="24"/>
                      </a:lnTo>
                      <a:lnTo>
                        <a:pt x="11" y="24"/>
                      </a:lnTo>
                      <a:lnTo>
                        <a:pt x="11" y="23"/>
                      </a:lnTo>
                      <a:lnTo>
                        <a:pt x="9" y="20"/>
                      </a:lnTo>
                      <a:lnTo>
                        <a:pt x="9" y="19"/>
                      </a:lnTo>
                      <a:lnTo>
                        <a:pt x="11" y="17"/>
                      </a:lnTo>
                      <a:lnTo>
                        <a:pt x="12" y="14"/>
                      </a:lnTo>
                      <a:lnTo>
                        <a:pt x="13" y="12"/>
                      </a:lnTo>
                      <a:lnTo>
                        <a:pt x="17" y="9"/>
                      </a:lnTo>
                      <a:lnTo>
                        <a:pt x="18" y="9"/>
                      </a:lnTo>
                      <a:lnTo>
                        <a:pt x="19" y="7"/>
                      </a:lnTo>
                      <a:lnTo>
                        <a:pt x="17" y="7"/>
                      </a:lnTo>
                      <a:lnTo>
                        <a:pt x="14" y="7"/>
                      </a:lnTo>
                      <a:lnTo>
                        <a:pt x="9" y="3"/>
                      </a:lnTo>
                      <a:lnTo>
                        <a:pt x="6" y="0"/>
                      </a:lnTo>
                      <a:lnTo>
                        <a:pt x="4" y="2"/>
                      </a:lnTo>
                      <a:lnTo>
                        <a:pt x="2" y="3"/>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2" name="Freeform 219">
                  <a:extLst>
                    <a:ext uri="{FF2B5EF4-FFF2-40B4-BE49-F238E27FC236}">
                      <a16:creationId xmlns:a16="http://schemas.microsoft.com/office/drawing/2014/main" id="{85716169-6CC6-4784-82AE-B12CBF4F609B}"/>
                    </a:ext>
                  </a:extLst>
                </p:cNvPr>
                <p:cNvSpPr>
                  <a:spLocks/>
                </p:cNvSpPr>
                <p:nvPr/>
              </p:nvSpPr>
              <p:spPr bwMode="auto">
                <a:xfrm>
                  <a:off x="5298" y="2238"/>
                  <a:ext cx="6" cy="4"/>
                </a:xfrm>
                <a:custGeom>
                  <a:avLst/>
                  <a:gdLst>
                    <a:gd name="T0" fmla="*/ 6 w 6"/>
                    <a:gd name="T1" fmla="*/ 2 h 4"/>
                    <a:gd name="T2" fmla="*/ 3 w 6"/>
                    <a:gd name="T3" fmla="*/ 0 h 4"/>
                    <a:gd name="T4" fmla="*/ 2 w 6"/>
                    <a:gd name="T5" fmla="*/ 0 h 4"/>
                    <a:gd name="T6" fmla="*/ 0 w 6"/>
                    <a:gd name="T7" fmla="*/ 0 h 4"/>
                    <a:gd name="T8" fmla="*/ 1 w 6"/>
                    <a:gd name="T9" fmla="*/ 2 h 4"/>
                    <a:gd name="T10" fmla="*/ 4 w 6"/>
                    <a:gd name="T11" fmla="*/ 3 h 4"/>
                    <a:gd name="T12" fmla="*/ 6 w 6"/>
                    <a:gd name="T13" fmla="*/ 4 h 4"/>
                    <a:gd name="T14" fmla="*/ 6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2"/>
                      </a:moveTo>
                      <a:lnTo>
                        <a:pt x="3" y="0"/>
                      </a:lnTo>
                      <a:lnTo>
                        <a:pt x="2" y="0"/>
                      </a:lnTo>
                      <a:lnTo>
                        <a:pt x="0" y="0"/>
                      </a:lnTo>
                      <a:lnTo>
                        <a:pt x="1" y="2"/>
                      </a:lnTo>
                      <a:lnTo>
                        <a:pt x="4" y="3"/>
                      </a:lnTo>
                      <a:lnTo>
                        <a:pt x="6" y="4"/>
                      </a:ln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3" name="Freeform 220">
                  <a:extLst>
                    <a:ext uri="{FF2B5EF4-FFF2-40B4-BE49-F238E27FC236}">
                      <a16:creationId xmlns:a16="http://schemas.microsoft.com/office/drawing/2014/main" id="{93158B39-B1ED-4186-B8DA-579AB8D5418F}"/>
                    </a:ext>
                  </a:extLst>
                </p:cNvPr>
                <p:cNvSpPr>
                  <a:spLocks/>
                </p:cNvSpPr>
                <p:nvPr/>
              </p:nvSpPr>
              <p:spPr bwMode="auto">
                <a:xfrm>
                  <a:off x="5288" y="2338"/>
                  <a:ext cx="25" cy="72"/>
                </a:xfrm>
                <a:custGeom>
                  <a:avLst/>
                  <a:gdLst>
                    <a:gd name="T0" fmla="*/ 6 w 25"/>
                    <a:gd name="T1" fmla="*/ 19 h 72"/>
                    <a:gd name="T2" fmla="*/ 3 w 25"/>
                    <a:gd name="T3" fmla="*/ 26 h 72"/>
                    <a:gd name="T4" fmla="*/ 1 w 25"/>
                    <a:gd name="T5" fmla="*/ 32 h 72"/>
                    <a:gd name="T6" fmla="*/ 0 w 25"/>
                    <a:gd name="T7" fmla="*/ 34 h 72"/>
                    <a:gd name="T8" fmla="*/ 1 w 25"/>
                    <a:gd name="T9" fmla="*/ 35 h 72"/>
                    <a:gd name="T10" fmla="*/ 1 w 25"/>
                    <a:gd name="T11" fmla="*/ 42 h 72"/>
                    <a:gd name="T12" fmla="*/ 2 w 25"/>
                    <a:gd name="T13" fmla="*/ 48 h 72"/>
                    <a:gd name="T14" fmla="*/ 3 w 25"/>
                    <a:gd name="T15" fmla="*/ 49 h 72"/>
                    <a:gd name="T16" fmla="*/ 3 w 25"/>
                    <a:gd name="T17" fmla="*/ 52 h 72"/>
                    <a:gd name="T18" fmla="*/ 3 w 25"/>
                    <a:gd name="T19" fmla="*/ 52 h 72"/>
                    <a:gd name="T20" fmla="*/ 3 w 25"/>
                    <a:gd name="T21" fmla="*/ 54 h 72"/>
                    <a:gd name="T22" fmla="*/ 4 w 25"/>
                    <a:gd name="T23" fmla="*/ 57 h 72"/>
                    <a:gd name="T24" fmla="*/ 6 w 25"/>
                    <a:gd name="T25" fmla="*/ 57 h 72"/>
                    <a:gd name="T26" fmla="*/ 6 w 25"/>
                    <a:gd name="T27" fmla="*/ 59 h 72"/>
                    <a:gd name="T28" fmla="*/ 10 w 25"/>
                    <a:gd name="T29" fmla="*/ 61 h 72"/>
                    <a:gd name="T30" fmla="*/ 13 w 25"/>
                    <a:gd name="T31" fmla="*/ 65 h 72"/>
                    <a:gd name="T32" fmla="*/ 12 w 25"/>
                    <a:gd name="T33" fmla="*/ 69 h 72"/>
                    <a:gd name="T34" fmla="*/ 13 w 25"/>
                    <a:gd name="T35" fmla="*/ 72 h 72"/>
                    <a:gd name="T36" fmla="*/ 14 w 25"/>
                    <a:gd name="T37" fmla="*/ 70 h 72"/>
                    <a:gd name="T38" fmla="*/ 17 w 25"/>
                    <a:gd name="T39" fmla="*/ 72 h 72"/>
                    <a:gd name="T40" fmla="*/ 16 w 25"/>
                    <a:gd name="T41" fmla="*/ 68 h 72"/>
                    <a:gd name="T42" fmla="*/ 17 w 25"/>
                    <a:gd name="T43" fmla="*/ 64 h 72"/>
                    <a:gd name="T44" fmla="*/ 15 w 25"/>
                    <a:gd name="T45" fmla="*/ 59 h 72"/>
                    <a:gd name="T46" fmla="*/ 17 w 25"/>
                    <a:gd name="T47" fmla="*/ 55 h 72"/>
                    <a:gd name="T48" fmla="*/ 21 w 25"/>
                    <a:gd name="T49" fmla="*/ 48 h 72"/>
                    <a:gd name="T50" fmla="*/ 21 w 25"/>
                    <a:gd name="T51" fmla="*/ 45 h 72"/>
                    <a:gd name="T52" fmla="*/ 22 w 25"/>
                    <a:gd name="T53" fmla="*/ 43 h 72"/>
                    <a:gd name="T54" fmla="*/ 20 w 25"/>
                    <a:gd name="T55" fmla="*/ 42 h 72"/>
                    <a:gd name="T56" fmla="*/ 21 w 25"/>
                    <a:gd name="T57" fmla="*/ 36 h 72"/>
                    <a:gd name="T58" fmla="*/ 22 w 25"/>
                    <a:gd name="T59" fmla="*/ 31 h 72"/>
                    <a:gd name="T60" fmla="*/ 21 w 25"/>
                    <a:gd name="T61" fmla="*/ 27 h 72"/>
                    <a:gd name="T62" fmla="*/ 23 w 25"/>
                    <a:gd name="T63" fmla="*/ 23 h 72"/>
                    <a:gd name="T64" fmla="*/ 24 w 25"/>
                    <a:gd name="T65" fmla="*/ 14 h 72"/>
                    <a:gd name="T66" fmla="*/ 24 w 25"/>
                    <a:gd name="T67" fmla="*/ 10 h 72"/>
                    <a:gd name="T68" fmla="*/ 25 w 25"/>
                    <a:gd name="T69" fmla="*/ 10 h 72"/>
                    <a:gd name="T70" fmla="*/ 25 w 25"/>
                    <a:gd name="T71" fmla="*/ 7 h 72"/>
                    <a:gd name="T72" fmla="*/ 23 w 25"/>
                    <a:gd name="T73" fmla="*/ 4 h 72"/>
                    <a:gd name="T74" fmla="*/ 21 w 25"/>
                    <a:gd name="T75" fmla="*/ 4 h 72"/>
                    <a:gd name="T76" fmla="*/ 20 w 25"/>
                    <a:gd name="T77" fmla="*/ 0 h 72"/>
                    <a:gd name="T78" fmla="*/ 17 w 25"/>
                    <a:gd name="T79" fmla="*/ 0 h 72"/>
                    <a:gd name="T80" fmla="*/ 15 w 25"/>
                    <a:gd name="T81" fmla="*/ 0 h 72"/>
                    <a:gd name="T82" fmla="*/ 15 w 25"/>
                    <a:gd name="T83" fmla="*/ 3 h 72"/>
                    <a:gd name="T84" fmla="*/ 13 w 25"/>
                    <a:gd name="T85" fmla="*/ 4 h 72"/>
                    <a:gd name="T86" fmla="*/ 10 w 25"/>
                    <a:gd name="T87" fmla="*/ 8 h 72"/>
                    <a:gd name="T88" fmla="*/ 7 w 25"/>
                    <a:gd name="T89" fmla="*/ 14 h 72"/>
                    <a:gd name="T90" fmla="*/ 8 w 25"/>
                    <a:gd name="T91" fmla="*/ 16 h 72"/>
                    <a:gd name="T92" fmla="*/ 7 w 25"/>
                    <a:gd name="T93" fmla="*/ 18 h 72"/>
                    <a:gd name="T94" fmla="*/ 6 w 25"/>
                    <a:gd name="T95" fmla="*/ 1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72">
                      <a:moveTo>
                        <a:pt x="6" y="19"/>
                      </a:moveTo>
                      <a:lnTo>
                        <a:pt x="3" y="26"/>
                      </a:lnTo>
                      <a:lnTo>
                        <a:pt x="1" y="32"/>
                      </a:lnTo>
                      <a:lnTo>
                        <a:pt x="0" y="34"/>
                      </a:lnTo>
                      <a:lnTo>
                        <a:pt x="1" y="35"/>
                      </a:lnTo>
                      <a:lnTo>
                        <a:pt x="1" y="42"/>
                      </a:lnTo>
                      <a:lnTo>
                        <a:pt x="2" y="48"/>
                      </a:lnTo>
                      <a:lnTo>
                        <a:pt x="3" y="49"/>
                      </a:lnTo>
                      <a:lnTo>
                        <a:pt x="3" y="52"/>
                      </a:lnTo>
                      <a:lnTo>
                        <a:pt x="3" y="52"/>
                      </a:lnTo>
                      <a:lnTo>
                        <a:pt x="3" y="54"/>
                      </a:lnTo>
                      <a:lnTo>
                        <a:pt x="4" y="57"/>
                      </a:lnTo>
                      <a:lnTo>
                        <a:pt x="6" y="57"/>
                      </a:lnTo>
                      <a:lnTo>
                        <a:pt x="6" y="59"/>
                      </a:lnTo>
                      <a:lnTo>
                        <a:pt x="10" y="61"/>
                      </a:lnTo>
                      <a:lnTo>
                        <a:pt x="13" y="65"/>
                      </a:lnTo>
                      <a:lnTo>
                        <a:pt x="12" y="69"/>
                      </a:lnTo>
                      <a:lnTo>
                        <a:pt x="13" y="72"/>
                      </a:lnTo>
                      <a:lnTo>
                        <a:pt x="14" y="70"/>
                      </a:lnTo>
                      <a:lnTo>
                        <a:pt x="17" y="72"/>
                      </a:lnTo>
                      <a:lnTo>
                        <a:pt x="16" y="68"/>
                      </a:lnTo>
                      <a:lnTo>
                        <a:pt x="17" y="64"/>
                      </a:lnTo>
                      <a:lnTo>
                        <a:pt x="15" y="59"/>
                      </a:lnTo>
                      <a:lnTo>
                        <a:pt x="17" y="55"/>
                      </a:lnTo>
                      <a:lnTo>
                        <a:pt x="21" y="48"/>
                      </a:lnTo>
                      <a:lnTo>
                        <a:pt x="21" y="45"/>
                      </a:lnTo>
                      <a:lnTo>
                        <a:pt x="22" y="43"/>
                      </a:lnTo>
                      <a:lnTo>
                        <a:pt x="20" y="42"/>
                      </a:lnTo>
                      <a:lnTo>
                        <a:pt x="21" y="36"/>
                      </a:lnTo>
                      <a:lnTo>
                        <a:pt x="22" y="31"/>
                      </a:lnTo>
                      <a:lnTo>
                        <a:pt x="21" y="27"/>
                      </a:lnTo>
                      <a:lnTo>
                        <a:pt x="23" y="23"/>
                      </a:lnTo>
                      <a:lnTo>
                        <a:pt x="24" y="14"/>
                      </a:lnTo>
                      <a:lnTo>
                        <a:pt x="24" y="10"/>
                      </a:lnTo>
                      <a:lnTo>
                        <a:pt x="25" y="10"/>
                      </a:lnTo>
                      <a:lnTo>
                        <a:pt x="25" y="7"/>
                      </a:lnTo>
                      <a:lnTo>
                        <a:pt x="23" y="4"/>
                      </a:lnTo>
                      <a:lnTo>
                        <a:pt x="21" y="4"/>
                      </a:lnTo>
                      <a:lnTo>
                        <a:pt x="20" y="0"/>
                      </a:lnTo>
                      <a:lnTo>
                        <a:pt x="17" y="0"/>
                      </a:lnTo>
                      <a:lnTo>
                        <a:pt x="15" y="0"/>
                      </a:lnTo>
                      <a:lnTo>
                        <a:pt x="15" y="3"/>
                      </a:lnTo>
                      <a:lnTo>
                        <a:pt x="13" y="4"/>
                      </a:lnTo>
                      <a:lnTo>
                        <a:pt x="10" y="8"/>
                      </a:lnTo>
                      <a:lnTo>
                        <a:pt x="7" y="14"/>
                      </a:lnTo>
                      <a:lnTo>
                        <a:pt x="8" y="16"/>
                      </a:lnTo>
                      <a:lnTo>
                        <a:pt x="7" y="18"/>
                      </a:lnTo>
                      <a:lnTo>
                        <a:pt x="6"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4" name="Freeform 221">
                  <a:extLst>
                    <a:ext uri="{FF2B5EF4-FFF2-40B4-BE49-F238E27FC236}">
                      <a16:creationId xmlns:a16="http://schemas.microsoft.com/office/drawing/2014/main" id="{C22B8E88-8E23-464C-82A8-AA8DB77C0A4D}"/>
                    </a:ext>
                  </a:extLst>
                </p:cNvPr>
                <p:cNvSpPr>
                  <a:spLocks/>
                </p:cNvSpPr>
                <p:nvPr/>
              </p:nvSpPr>
              <p:spPr bwMode="auto">
                <a:xfrm>
                  <a:off x="4516" y="1664"/>
                  <a:ext cx="868" cy="778"/>
                </a:xfrm>
                <a:custGeom>
                  <a:avLst/>
                  <a:gdLst>
                    <a:gd name="T0" fmla="*/ 822 w 868"/>
                    <a:gd name="T1" fmla="*/ 293 h 778"/>
                    <a:gd name="T2" fmla="*/ 848 w 868"/>
                    <a:gd name="T3" fmla="*/ 262 h 778"/>
                    <a:gd name="T4" fmla="*/ 861 w 868"/>
                    <a:gd name="T5" fmla="*/ 209 h 778"/>
                    <a:gd name="T6" fmla="*/ 865 w 868"/>
                    <a:gd name="T7" fmla="*/ 167 h 778"/>
                    <a:gd name="T8" fmla="*/ 861 w 868"/>
                    <a:gd name="T9" fmla="*/ 123 h 778"/>
                    <a:gd name="T10" fmla="*/ 826 w 868"/>
                    <a:gd name="T11" fmla="*/ 146 h 778"/>
                    <a:gd name="T12" fmla="*/ 802 w 868"/>
                    <a:gd name="T13" fmla="*/ 115 h 778"/>
                    <a:gd name="T14" fmla="*/ 771 w 868"/>
                    <a:gd name="T15" fmla="*/ 98 h 778"/>
                    <a:gd name="T16" fmla="*/ 737 w 868"/>
                    <a:gd name="T17" fmla="*/ 60 h 778"/>
                    <a:gd name="T18" fmla="*/ 715 w 868"/>
                    <a:gd name="T19" fmla="*/ 18 h 778"/>
                    <a:gd name="T20" fmla="*/ 688 w 868"/>
                    <a:gd name="T21" fmla="*/ 5 h 778"/>
                    <a:gd name="T22" fmla="*/ 642 w 868"/>
                    <a:gd name="T23" fmla="*/ 12 h 778"/>
                    <a:gd name="T24" fmla="*/ 641 w 868"/>
                    <a:gd name="T25" fmla="*/ 58 h 778"/>
                    <a:gd name="T26" fmla="*/ 626 w 868"/>
                    <a:gd name="T27" fmla="*/ 117 h 778"/>
                    <a:gd name="T28" fmla="*/ 651 w 868"/>
                    <a:gd name="T29" fmla="*/ 157 h 778"/>
                    <a:gd name="T30" fmla="*/ 638 w 868"/>
                    <a:gd name="T31" fmla="*/ 205 h 778"/>
                    <a:gd name="T32" fmla="*/ 574 w 868"/>
                    <a:gd name="T33" fmla="*/ 243 h 778"/>
                    <a:gd name="T34" fmla="*/ 511 w 868"/>
                    <a:gd name="T35" fmla="*/ 324 h 778"/>
                    <a:gd name="T36" fmla="*/ 387 w 868"/>
                    <a:gd name="T37" fmla="*/ 315 h 778"/>
                    <a:gd name="T38" fmla="*/ 332 w 868"/>
                    <a:gd name="T39" fmla="*/ 266 h 778"/>
                    <a:gd name="T40" fmla="*/ 280 w 868"/>
                    <a:gd name="T41" fmla="*/ 212 h 778"/>
                    <a:gd name="T42" fmla="*/ 241 w 868"/>
                    <a:gd name="T43" fmla="*/ 189 h 778"/>
                    <a:gd name="T44" fmla="*/ 212 w 868"/>
                    <a:gd name="T45" fmla="*/ 199 h 778"/>
                    <a:gd name="T46" fmla="*/ 183 w 868"/>
                    <a:gd name="T47" fmla="*/ 266 h 778"/>
                    <a:gd name="T48" fmla="*/ 160 w 868"/>
                    <a:gd name="T49" fmla="*/ 301 h 778"/>
                    <a:gd name="T50" fmla="*/ 100 w 868"/>
                    <a:gd name="T51" fmla="*/ 331 h 778"/>
                    <a:gd name="T52" fmla="*/ 33 w 868"/>
                    <a:gd name="T53" fmla="*/ 357 h 778"/>
                    <a:gd name="T54" fmla="*/ 16 w 868"/>
                    <a:gd name="T55" fmla="*/ 397 h 778"/>
                    <a:gd name="T56" fmla="*/ 21 w 868"/>
                    <a:gd name="T57" fmla="*/ 459 h 778"/>
                    <a:gd name="T58" fmla="*/ 56 w 868"/>
                    <a:gd name="T59" fmla="*/ 436 h 778"/>
                    <a:gd name="T60" fmla="*/ 106 w 868"/>
                    <a:gd name="T61" fmla="*/ 450 h 778"/>
                    <a:gd name="T62" fmla="*/ 162 w 868"/>
                    <a:gd name="T63" fmla="*/ 503 h 778"/>
                    <a:gd name="T64" fmla="*/ 186 w 868"/>
                    <a:gd name="T65" fmla="*/ 583 h 778"/>
                    <a:gd name="T66" fmla="*/ 244 w 868"/>
                    <a:gd name="T67" fmla="*/ 608 h 778"/>
                    <a:gd name="T68" fmla="*/ 300 w 868"/>
                    <a:gd name="T69" fmla="*/ 636 h 778"/>
                    <a:gd name="T70" fmla="*/ 366 w 868"/>
                    <a:gd name="T71" fmla="*/ 638 h 778"/>
                    <a:gd name="T72" fmla="*/ 426 w 868"/>
                    <a:gd name="T73" fmla="*/ 607 h 778"/>
                    <a:gd name="T74" fmla="*/ 463 w 868"/>
                    <a:gd name="T75" fmla="*/ 646 h 778"/>
                    <a:gd name="T76" fmla="*/ 464 w 868"/>
                    <a:gd name="T77" fmla="*/ 710 h 778"/>
                    <a:gd name="T78" fmla="*/ 491 w 868"/>
                    <a:gd name="T79" fmla="*/ 745 h 778"/>
                    <a:gd name="T80" fmla="*/ 524 w 868"/>
                    <a:gd name="T81" fmla="*/ 740 h 778"/>
                    <a:gd name="T82" fmla="*/ 568 w 868"/>
                    <a:gd name="T83" fmla="*/ 721 h 778"/>
                    <a:gd name="T84" fmla="*/ 612 w 868"/>
                    <a:gd name="T85" fmla="*/ 754 h 778"/>
                    <a:gd name="T86" fmla="*/ 637 w 868"/>
                    <a:gd name="T87" fmla="*/ 775 h 778"/>
                    <a:gd name="T88" fmla="*/ 645 w 868"/>
                    <a:gd name="T89" fmla="*/ 760 h 778"/>
                    <a:gd name="T90" fmla="*/ 680 w 868"/>
                    <a:gd name="T91" fmla="*/ 726 h 778"/>
                    <a:gd name="T92" fmla="*/ 713 w 868"/>
                    <a:gd name="T93" fmla="*/ 729 h 778"/>
                    <a:gd name="T94" fmla="*/ 740 w 868"/>
                    <a:gd name="T95" fmla="*/ 702 h 778"/>
                    <a:gd name="T96" fmla="*/ 751 w 868"/>
                    <a:gd name="T97" fmla="*/ 681 h 778"/>
                    <a:gd name="T98" fmla="*/ 758 w 868"/>
                    <a:gd name="T99" fmla="*/ 660 h 778"/>
                    <a:gd name="T100" fmla="*/ 769 w 868"/>
                    <a:gd name="T101" fmla="*/ 633 h 778"/>
                    <a:gd name="T102" fmla="*/ 779 w 868"/>
                    <a:gd name="T103" fmla="*/ 602 h 778"/>
                    <a:gd name="T104" fmla="*/ 782 w 868"/>
                    <a:gd name="T105" fmla="*/ 581 h 778"/>
                    <a:gd name="T106" fmla="*/ 777 w 868"/>
                    <a:gd name="T107" fmla="*/ 557 h 778"/>
                    <a:gd name="T108" fmla="*/ 750 w 868"/>
                    <a:gd name="T109" fmla="*/ 536 h 778"/>
                    <a:gd name="T110" fmla="*/ 737 w 868"/>
                    <a:gd name="T111" fmla="*/ 483 h 778"/>
                    <a:gd name="T112" fmla="*/ 746 w 868"/>
                    <a:gd name="T113" fmla="*/ 430 h 778"/>
                    <a:gd name="T114" fmla="*/ 745 w 868"/>
                    <a:gd name="T115" fmla="*/ 412 h 778"/>
                    <a:gd name="T116" fmla="*/ 703 w 868"/>
                    <a:gd name="T117" fmla="*/ 405 h 778"/>
                    <a:gd name="T118" fmla="*/ 706 w 868"/>
                    <a:gd name="T119" fmla="*/ 367 h 778"/>
                    <a:gd name="T120" fmla="*/ 738 w 868"/>
                    <a:gd name="T121" fmla="*/ 354 h 778"/>
                    <a:gd name="T122" fmla="*/ 745 w 868"/>
                    <a:gd name="T123" fmla="*/ 377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8" h="778">
                      <a:moveTo>
                        <a:pt x="782" y="339"/>
                      </a:moveTo>
                      <a:lnTo>
                        <a:pt x="784" y="335"/>
                      </a:lnTo>
                      <a:lnTo>
                        <a:pt x="784" y="333"/>
                      </a:lnTo>
                      <a:lnTo>
                        <a:pt x="788" y="329"/>
                      </a:lnTo>
                      <a:lnTo>
                        <a:pt x="790" y="324"/>
                      </a:lnTo>
                      <a:lnTo>
                        <a:pt x="792" y="322"/>
                      </a:lnTo>
                      <a:lnTo>
                        <a:pt x="795" y="314"/>
                      </a:lnTo>
                      <a:lnTo>
                        <a:pt x="796" y="311"/>
                      </a:lnTo>
                      <a:lnTo>
                        <a:pt x="796" y="309"/>
                      </a:lnTo>
                      <a:lnTo>
                        <a:pt x="796" y="304"/>
                      </a:lnTo>
                      <a:lnTo>
                        <a:pt x="799" y="300"/>
                      </a:lnTo>
                      <a:lnTo>
                        <a:pt x="801" y="305"/>
                      </a:lnTo>
                      <a:lnTo>
                        <a:pt x="803" y="306"/>
                      </a:lnTo>
                      <a:lnTo>
                        <a:pt x="806" y="308"/>
                      </a:lnTo>
                      <a:lnTo>
                        <a:pt x="808" y="307"/>
                      </a:lnTo>
                      <a:lnTo>
                        <a:pt x="811" y="308"/>
                      </a:lnTo>
                      <a:lnTo>
                        <a:pt x="816" y="308"/>
                      </a:lnTo>
                      <a:lnTo>
                        <a:pt x="820" y="308"/>
                      </a:lnTo>
                      <a:lnTo>
                        <a:pt x="822" y="304"/>
                      </a:lnTo>
                      <a:lnTo>
                        <a:pt x="822" y="301"/>
                      </a:lnTo>
                      <a:lnTo>
                        <a:pt x="819" y="298"/>
                      </a:lnTo>
                      <a:lnTo>
                        <a:pt x="816" y="295"/>
                      </a:lnTo>
                      <a:lnTo>
                        <a:pt x="818" y="293"/>
                      </a:lnTo>
                      <a:lnTo>
                        <a:pt x="822" y="293"/>
                      </a:lnTo>
                      <a:lnTo>
                        <a:pt x="827" y="288"/>
                      </a:lnTo>
                      <a:lnTo>
                        <a:pt x="827" y="284"/>
                      </a:lnTo>
                      <a:lnTo>
                        <a:pt x="830" y="280"/>
                      </a:lnTo>
                      <a:lnTo>
                        <a:pt x="832" y="280"/>
                      </a:lnTo>
                      <a:lnTo>
                        <a:pt x="834" y="277"/>
                      </a:lnTo>
                      <a:lnTo>
                        <a:pt x="832" y="274"/>
                      </a:lnTo>
                      <a:lnTo>
                        <a:pt x="833" y="270"/>
                      </a:lnTo>
                      <a:lnTo>
                        <a:pt x="833" y="267"/>
                      </a:lnTo>
                      <a:lnTo>
                        <a:pt x="834" y="266"/>
                      </a:lnTo>
                      <a:lnTo>
                        <a:pt x="837" y="268"/>
                      </a:lnTo>
                      <a:lnTo>
                        <a:pt x="837" y="272"/>
                      </a:lnTo>
                      <a:lnTo>
                        <a:pt x="838" y="274"/>
                      </a:lnTo>
                      <a:lnTo>
                        <a:pt x="842" y="274"/>
                      </a:lnTo>
                      <a:lnTo>
                        <a:pt x="843" y="276"/>
                      </a:lnTo>
                      <a:lnTo>
                        <a:pt x="844" y="275"/>
                      </a:lnTo>
                      <a:lnTo>
                        <a:pt x="844" y="273"/>
                      </a:lnTo>
                      <a:lnTo>
                        <a:pt x="842" y="272"/>
                      </a:lnTo>
                      <a:lnTo>
                        <a:pt x="842" y="269"/>
                      </a:lnTo>
                      <a:lnTo>
                        <a:pt x="842" y="268"/>
                      </a:lnTo>
                      <a:lnTo>
                        <a:pt x="844" y="267"/>
                      </a:lnTo>
                      <a:lnTo>
                        <a:pt x="847" y="267"/>
                      </a:lnTo>
                      <a:lnTo>
                        <a:pt x="848" y="267"/>
                      </a:lnTo>
                      <a:lnTo>
                        <a:pt x="848" y="264"/>
                      </a:lnTo>
                      <a:lnTo>
                        <a:pt x="848" y="262"/>
                      </a:lnTo>
                      <a:lnTo>
                        <a:pt x="848" y="260"/>
                      </a:lnTo>
                      <a:lnTo>
                        <a:pt x="848" y="258"/>
                      </a:lnTo>
                      <a:lnTo>
                        <a:pt x="848" y="255"/>
                      </a:lnTo>
                      <a:lnTo>
                        <a:pt x="848" y="253"/>
                      </a:lnTo>
                      <a:lnTo>
                        <a:pt x="847" y="251"/>
                      </a:lnTo>
                      <a:lnTo>
                        <a:pt x="847" y="245"/>
                      </a:lnTo>
                      <a:lnTo>
                        <a:pt x="846" y="243"/>
                      </a:lnTo>
                      <a:lnTo>
                        <a:pt x="846" y="238"/>
                      </a:lnTo>
                      <a:lnTo>
                        <a:pt x="846" y="235"/>
                      </a:lnTo>
                      <a:lnTo>
                        <a:pt x="844" y="232"/>
                      </a:lnTo>
                      <a:lnTo>
                        <a:pt x="844" y="230"/>
                      </a:lnTo>
                      <a:lnTo>
                        <a:pt x="843" y="228"/>
                      </a:lnTo>
                      <a:lnTo>
                        <a:pt x="839" y="222"/>
                      </a:lnTo>
                      <a:lnTo>
                        <a:pt x="838" y="219"/>
                      </a:lnTo>
                      <a:lnTo>
                        <a:pt x="839" y="217"/>
                      </a:lnTo>
                      <a:lnTo>
                        <a:pt x="841" y="215"/>
                      </a:lnTo>
                      <a:lnTo>
                        <a:pt x="842" y="215"/>
                      </a:lnTo>
                      <a:lnTo>
                        <a:pt x="844" y="213"/>
                      </a:lnTo>
                      <a:lnTo>
                        <a:pt x="844" y="211"/>
                      </a:lnTo>
                      <a:lnTo>
                        <a:pt x="847" y="206"/>
                      </a:lnTo>
                      <a:lnTo>
                        <a:pt x="848" y="206"/>
                      </a:lnTo>
                      <a:lnTo>
                        <a:pt x="850" y="207"/>
                      </a:lnTo>
                      <a:lnTo>
                        <a:pt x="852" y="208"/>
                      </a:lnTo>
                      <a:lnTo>
                        <a:pt x="861" y="209"/>
                      </a:lnTo>
                      <a:lnTo>
                        <a:pt x="862" y="210"/>
                      </a:lnTo>
                      <a:lnTo>
                        <a:pt x="864" y="210"/>
                      </a:lnTo>
                      <a:lnTo>
                        <a:pt x="865" y="208"/>
                      </a:lnTo>
                      <a:lnTo>
                        <a:pt x="865" y="205"/>
                      </a:lnTo>
                      <a:lnTo>
                        <a:pt x="864" y="204"/>
                      </a:lnTo>
                      <a:lnTo>
                        <a:pt x="864" y="202"/>
                      </a:lnTo>
                      <a:lnTo>
                        <a:pt x="864" y="201"/>
                      </a:lnTo>
                      <a:lnTo>
                        <a:pt x="864" y="199"/>
                      </a:lnTo>
                      <a:lnTo>
                        <a:pt x="863" y="197"/>
                      </a:lnTo>
                      <a:lnTo>
                        <a:pt x="865" y="194"/>
                      </a:lnTo>
                      <a:lnTo>
                        <a:pt x="865" y="192"/>
                      </a:lnTo>
                      <a:lnTo>
                        <a:pt x="865" y="190"/>
                      </a:lnTo>
                      <a:lnTo>
                        <a:pt x="864" y="188"/>
                      </a:lnTo>
                      <a:lnTo>
                        <a:pt x="865" y="187"/>
                      </a:lnTo>
                      <a:lnTo>
                        <a:pt x="866" y="186"/>
                      </a:lnTo>
                      <a:lnTo>
                        <a:pt x="865" y="184"/>
                      </a:lnTo>
                      <a:lnTo>
                        <a:pt x="865" y="182"/>
                      </a:lnTo>
                      <a:lnTo>
                        <a:pt x="865" y="181"/>
                      </a:lnTo>
                      <a:lnTo>
                        <a:pt x="865" y="178"/>
                      </a:lnTo>
                      <a:lnTo>
                        <a:pt x="867" y="177"/>
                      </a:lnTo>
                      <a:lnTo>
                        <a:pt x="867" y="176"/>
                      </a:lnTo>
                      <a:lnTo>
                        <a:pt x="866" y="174"/>
                      </a:lnTo>
                      <a:lnTo>
                        <a:pt x="865" y="170"/>
                      </a:lnTo>
                      <a:lnTo>
                        <a:pt x="865" y="167"/>
                      </a:lnTo>
                      <a:lnTo>
                        <a:pt x="865" y="166"/>
                      </a:lnTo>
                      <a:lnTo>
                        <a:pt x="866" y="165"/>
                      </a:lnTo>
                      <a:lnTo>
                        <a:pt x="866" y="164"/>
                      </a:lnTo>
                      <a:lnTo>
                        <a:pt x="865" y="163"/>
                      </a:lnTo>
                      <a:lnTo>
                        <a:pt x="865" y="161"/>
                      </a:lnTo>
                      <a:lnTo>
                        <a:pt x="865" y="160"/>
                      </a:lnTo>
                      <a:lnTo>
                        <a:pt x="864" y="159"/>
                      </a:lnTo>
                      <a:lnTo>
                        <a:pt x="865" y="156"/>
                      </a:lnTo>
                      <a:lnTo>
                        <a:pt x="865" y="153"/>
                      </a:lnTo>
                      <a:lnTo>
                        <a:pt x="864" y="153"/>
                      </a:lnTo>
                      <a:lnTo>
                        <a:pt x="863" y="150"/>
                      </a:lnTo>
                      <a:lnTo>
                        <a:pt x="863" y="149"/>
                      </a:lnTo>
                      <a:lnTo>
                        <a:pt x="865" y="146"/>
                      </a:lnTo>
                      <a:lnTo>
                        <a:pt x="867" y="146"/>
                      </a:lnTo>
                      <a:lnTo>
                        <a:pt x="867" y="144"/>
                      </a:lnTo>
                      <a:lnTo>
                        <a:pt x="868" y="141"/>
                      </a:lnTo>
                      <a:lnTo>
                        <a:pt x="868" y="138"/>
                      </a:lnTo>
                      <a:lnTo>
                        <a:pt x="866" y="136"/>
                      </a:lnTo>
                      <a:lnTo>
                        <a:pt x="865" y="135"/>
                      </a:lnTo>
                      <a:lnTo>
                        <a:pt x="865" y="132"/>
                      </a:lnTo>
                      <a:lnTo>
                        <a:pt x="862" y="129"/>
                      </a:lnTo>
                      <a:lnTo>
                        <a:pt x="861" y="128"/>
                      </a:lnTo>
                      <a:lnTo>
                        <a:pt x="863" y="125"/>
                      </a:lnTo>
                      <a:lnTo>
                        <a:pt x="861" y="123"/>
                      </a:lnTo>
                      <a:lnTo>
                        <a:pt x="861" y="121"/>
                      </a:lnTo>
                      <a:lnTo>
                        <a:pt x="858" y="121"/>
                      </a:lnTo>
                      <a:lnTo>
                        <a:pt x="857" y="119"/>
                      </a:lnTo>
                      <a:lnTo>
                        <a:pt x="855" y="119"/>
                      </a:lnTo>
                      <a:lnTo>
                        <a:pt x="853" y="120"/>
                      </a:lnTo>
                      <a:lnTo>
                        <a:pt x="851" y="120"/>
                      </a:lnTo>
                      <a:lnTo>
                        <a:pt x="849" y="122"/>
                      </a:lnTo>
                      <a:lnTo>
                        <a:pt x="849" y="125"/>
                      </a:lnTo>
                      <a:lnTo>
                        <a:pt x="848" y="125"/>
                      </a:lnTo>
                      <a:lnTo>
                        <a:pt x="846" y="125"/>
                      </a:lnTo>
                      <a:lnTo>
                        <a:pt x="845" y="129"/>
                      </a:lnTo>
                      <a:lnTo>
                        <a:pt x="842" y="129"/>
                      </a:lnTo>
                      <a:lnTo>
                        <a:pt x="841" y="129"/>
                      </a:lnTo>
                      <a:lnTo>
                        <a:pt x="840" y="132"/>
                      </a:lnTo>
                      <a:lnTo>
                        <a:pt x="840" y="134"/>
                      </a:lnTo>
                      <a:lnTo>
                        <a:pt x="837" y="136"/>
                      </a:lnTo>
                      <a:lnTo>
                        <a:pt x="837" y="139"/>
                      </a:lnTo>
                      <a:lnTo>
                        <a:pt x="837" y="140"/>
                      </a:lnTo>
                      <a:lnTo>
                        <a:pt x="836" y="141"/>
                      </a:lnTo>
                      <a:lnTo>
                        <a:pt x="834" y="143"/>
                      </a:lnTo>
                      <a:lnTo>
                        <a:pt x="830" y="144"/>
                      </a:lnTo>
                      <a:lnTo>
                        <a:pt x="829" y="145"/>
                      </a:lnTo>
                      <a:lnTo>
                        <a:pt x="827" y="144"/>
                      </a:lnTo>
                      <a:lnTo>
                        <a:pt x="826" y="146"/>
                      </a:lnTo>
                      <a:lnTo>
                        <a:pt x="823" y="146"/>
                      </a:lnTo>
                      <a:lnTo>
                        <a:pt x="823" y="144"/>
                      </a:lnTo>
                      <a:lnTo>
                        <a:pt x="822" y="142"/>
                      </a:lnTo>
                      <a:lnTo>
                        <a:pt x="820" y="142"/>
                      </a:lnTo>
                      <a:lnTo>
                        <a:pt x="818" y="143"/>
                      </a:lnTo>
                      <a:lnTo>
                        <a:pt x="816" y="144"/>
                      </a:lnTo>
                      <a:lnTo>
                        <a:pt x="815" y="143"/>
                      </a:lnTo>
                      <a:lnTo>
                        <a:pt x="813" y="139"/>
                      </a:lnTo>
                      <a:lnTo>
                        <a:pt x="812" y="138"/>
                      </a:lnTo>
                      <a:lnTo>
                        <a:pt x="809" y="134"/>
                      </a:lnTo>
                      <a:lnTo>
                        <a:pt x="809" y="132"/>
                      </a:lnTo>
                      <a:lnTo>
                        <a:pt x="810" y="131"/>
                      </a:lnTo>
                      <a:lnTo>
                        <a:pt x="810" y="127"/>
                      </a:lnTo>
                      <a:lnTo>
                        <a:pt x="809" y="125"/>
                      </a:lnTo>
                      <a:lnTo>
                        <a:pt x="809" y="122"/>
                      </a:lnTo>
                      <a:lnTo>
                        <a:pt x="806" y="122"/>
                      </a:lnTo>
                      <a:lnTo>
                        <a:pt x="806" y="120"/>
                      </a:lnTo>
                      <a:lnTo>
                        <a:pt x="806" y="118"/>
                      </a:lnTo>
                      <a:lnTo>
                        <a:pt x="807" y="115"/>
                      </a:lnTo>
                      <a:lnTo>
                        <a:pt x="807" y="113"/>
                      </a:lnTo>
                      <a:lnTo>
                        <a:pt x="806" y="112"/>
                      </a:lnTo>
                      <a:lnTo>
                        <a:pt x="805" y="113"/>
                      </a:lnTo>
                      <a:lnTo>
                        <a:pt x="804" y="115"/>
                      </a:lnTo>
                      <a:lnTo>
                        <a:pt x="802" y="115"/>
                      </a:lnTo>
                      <a:lnTo>
                        <a:pt x="800" y="115"/>
                      </a:lnTo>
                      <a:lnTo>
                        <a:pt x="799" y="115"/>
                      </a:lnTo>
                      <a:lnTo>
                        <a:pt x="797" y="113"/>
                      </a:lnTo>
                      <a:lnTo>
                        <a:pt x="796" y="113"/>
                      </a:lnTo>
                      <a:lnTo>
                        <a:pt x="795" y="112"/>
                      </a:lnTo>
                      <a:lnTo>
                        <a:pt x="792" y="111"/>
                      </a:lnTo>
                      <a:lnTo>
                        <a:pt x="792" y="109"/>
                      </a:lnTo>
                      <a:lnTo>
                        <a:pt x="790" y="108"/>
                      </a:lnTo>
                      <a:lnTo>
                        <a:pt x="789" y="108"/>
                      </a:lnTo>
                      <a:lnTo>
                        <a:pt x="788" y="106"/>
                      </a:lnTo>
                      <a:lnTo>
                        <a:pt x="788" y="105"/>
                      </a:lnTo>
                      <a:lnTo>
                        <a:pt x="786" y="104"/>
                      </a:lnTo>
                      <a:lnTo>
                        <a:pt x="785" y="102"/>
                      </a:lnTo>
                      <a:lnTo>
                        <a:pt x="784" y="100"/>
                      </a:lnTo>
                      <a:lnTo>
                        <a:pt x="783" y="99"/>
                      </a:lnTo>
                      <a:lnTo>
                        <a:pt x="782" y="99"/>
                      </a:lnTo>
                      <a:lnTo>
                        <a:pt x="781" y="101"/>
                      </a:lnTo>
                      <a:lnTo>
                        <a:pt x="779" y="101"/>
                      </a:lnTo>
                      <a:lnTo>
                        <a:pt x="778" y="101"/>
                      </a:lnTo>
                      <a:lnTo>
                        <a:pt x="778" y="103"/>
                      </a:lnTo>
                      <a:lnTo>
                        <a:pt x="776" y="101"/>
                      </a:lnTo>
                      <a:lnTo>
                        <a:pt x="775" y="100"/>
                      </a:lnTo>
                      <a:lnTo>
                        <a:pt x="774" y="99"/>
                      </a:lnTo>
                      <a:lnTo>
                        <a:pt x="771" y="98"/>
                      </a:lnTo>
                      <a:lnTo>
                        <a:pt x="770" y="98"/>
                      </a:lnTo>
                      <a:lnTo>
                        <a:pt x="771" y="96"/>
                      </a:lnTo>
                      <a:lnTo>
                        <a:pt x="771" y="95"/>
                      </a:lnTo>
                      <a:lnTo>
                        <a:pt x="769" y="95"/>
                      </a:lnTo>
                      <a:lnTo>
                        <a:pt x="768" y="97"/>
                      </a:lnTo>
                      <a:lnTo>
                        <a:pt x="765" y="96"/>
                      </a:lnTo>
                      <a:lnTo>
                        <a:pt x="763" y="97"/>
                      </a:lnTo>
                      <a:lnTo>
                        <a:pt x="762" y="96"/>
                      </a:lnTo>
                      <a:lnTo>
                        <a:pt x="761" y="97"/>
                      </a:lnTo>
                      <a:lnTo>
                        <a:pt x="758" y="96"/>
                      </a:lnTo>
                      <a:lnTo>
                        <a:pt x="758" y="94"/>
                      </a:lnTo>
                      <a:lnTo>
                        <a:pt x="755" y="93"/>
                      </a:lnTo>
                      <a:lnTo>
                        <a:pt x="752" y="89"/>
                      </a:lnTo>
                      <a:lnTo>
                        <a:pt x="751" y="86"/>
                      </a:lnTo>
                      <a:lnTo>
                        <a:pt x="751" y="84"/>
                      </a:lnTo>
                      <a:lnTo>
                        <a:pt x="751" y="81"/>
                      </a:lnTo>
                      <a:lnTo>
                        <a:pt x="749" y="81"/>
                      </a:lnTo>
                      <a:lnTo>
                        <a:pt x="747" y="79"/>
                      </a:lnTo>
                      <a:lnTo>
                        <a:pt x="747" y="76"/>
                      </a:lnTo>
                      <a:lnTo>
                        <a:pt x="746" y="75"/>
                      </a:lnTo>
                      <a:lnTo>
                        <a:pt x="745" y="71"/>
                      </a:lnTo>
                      <a:lnTo>
                        <a:pt x="744" y="68"/>
                      </a:lnTo>
                      <a:lnTo>
                        <a:pt x="740" y="64"/>
                      </a:lnTo>
                      <a:lnTo>
                        <a:pt x="737" y="60"/>
                      </a:lnTo>
                      <a:lnTo>
                        <a:pt x="737" y="58"/>
                      </a:lnTo>
                      <a:lnTo>
                        <a:pt x="735" y="55"/>
                      </a:lnTo>
                      <a:lnTo>
                        <a:pt x="733" y="56"/>
                      </a:lnTo>
                      <a:lnTo>
                        <a:pt x="733" y="56"/>
                      </a:lnTo>
                      <a:lnTo>
                        <a:pt x="733" y="53"/>
                      </a:lnTo>
                      <a:lnTo>
                        <a:pt x="733" y="52"/>
                      </a:lnTo>
                      <a:lnTo>
                        <a:pt x="731" y="50"/>
                      </a:lnTo>
                      <a:lnTo>
                        <a:pt x="730" y="48"/>
                      </a:lnTo>
                      <a:lnTo>
                        <a:pt x="729" y="46"/>
                      </a:lnTo>
                      <a:lnTo>
                        <a:pt x="729" y="44"/>
                      </a:lnTo>
                      <a:lnTo>
                        <a:pt x="727" y="42"/>
                      </a:lnTo>
                      <a:lnTo>
                        <a:pt x="726" y="39"/>
                      </a:lnTo>
                      <a:lnTo>
                        <a:pt x="723" y="36"/>
                      </a:lnTo>
                      <a:lnTo>
                        <a:pt x="722" y="35"/>
                      </a:lnTo>
                      <a:lnTo>
                        <a:pt x="723" y="32"/>
                      </a:lnTo>
                      <a:lnTo>
                        <a:pt x="723" y="31"/>
                      </a:lnTo>
                      <a:lnTo>
                        <a:pt x="719" y="30"/>
                      </a:lnTo>
                      <a:lnTo>
                        <a:pt x="719" y="29"/>
                      </a:lnTo>
                      <a:lnTo>
                        <a:pt x="719" y="28"/>
                      </a:lnTo>
                      <a:lnTo>
                        <a:pt x="718" y="25"/>
                      </a:lnTo>
                      <a:lnTo>
                        <a:pt x="717" y="23"/>
                      </a:lnTo>
                      <a:lnTo>
                        <a:pt x="716" y="21"/>
                      </a:lnTo>
                      <a:lnTo>
                        <a:pt x="715" y="20"/>
                      </a:lnTo>
                      <a:lnTo>
                        <a:pt x="715" y="18"/>
                      </a:lnTo>
                      <a:lnTo>
                        <a:pt x="714" y="18"/>
                      </a:lnTo>
                      <a:lnTo>
                        <a:pt x="713" y="18"/>
                      </a:lnTo>
                      <a:lnTo>
                        <a:pt x="710" y="17"/>
                      </a:lnTo>
                      <a:lnTo>
                        <a:pt x="710" y="15"/>
                      </a:lnTo>
                      <a:lnTo>
                        <a:pt x="710" y="14"/>
                      </a:lnTo>
                      <a:lnTo>
                        <a:pt x="710" y="12"/>
                      </a:lnTo>
                      <a:lnTo>
                        <a:pt x="708" y="12"/>
                      </a:lnTo>
                      <a:lnTo>
                        <a:pt x="707" y="13"/>
                      </a:lnTo>
                      <a:lnTo>
                        <a:pt x="706" y="12"/>
                      </a:lnTo>
                      <a:lnTo>
                        <a:pt x="705" y="12"/>
                      </a:lnTo>
                      <a:lnTo>
                        <a:pt x="704" y="10"/>
                      </a:lnTo>
                      <a:lnTo>
                        <a:pt x="705" y="8"/>
                      </a:lnTo>
                      <a:lnTo>
                        <a:pt x="703" y="7"/>
                      </a:lnTo>
                      <a:lnTo>
                        <a:pt x="702" y="6"/>
                      </a:lnTo>
                      <a:lnTo>
                        <a:pt x="700" y="6"/>
                      </a:lnTo>
                      <a:lnTo>
                        <a:pt x="699" y="5"/>
                      </a:lnTo>
                      <a:lnTo>
                        <a:pt x="698" y="5"/>
                      </a:lnTo>
                      <a:lnTo>
                        <a:pt x="695" y="5"/>
                      </a:lnTo>
                      <a:lnTo>
                        <a:pt x="695" y="5"/>
                      </a:lnTo>
                      <a:lnTo>
                        <a:pt x="693" y="5"/>
                      </a:lnTo>
                      <a:lnTo>
                        <a:pt x="693" y="8"/>
                      </a:lnTo>
                      <a:lnTo>
                        <a:pt x="692" y="8"/>
                      </a:lnTo>
                      <a:lnTo>
                        <a:pt x="690" y="6"/>
                      </a:lnTo>
                      <a:lnTo>
                        <a:pt x="688" y="5"/>
                      </a:lnTo>
                      <a:lnTo>
                        <a:pt x="687" y="6"/>
                      </a:lnTo>
                      <a:lnTo>
                        <a:pt x="684" y="6"/>
                      </a:lnTo>
                      <a:lnTo>
                        <a:pt x="683" y="5"/>
                      </a:lnTo>
                      <a:lnTo>
                        <a:pt x="681" y="3"/>
                      </a:lnTo>
                      <a:lnTo>
                        <a:pt x="677" y="2"/>
                      </a:lnTo>
                      <a:lnTo>
                        <a:pt x="675" y="1"/>
                      </a:lnTo>
                      <a:lnTo>
                        <a:pt x="673" y="1"/>
                      </a:lnTo>
                      <a:lnTo>
                        <a:pt x="671" y="0"/>
                      </a:lnTo>
                      <a:lnTo>
                        <a:pt x="671" y="1"/>
                      </a:lnTo>
                      <a:lnTo>
                        <a:pt x="666" y="1"/>
                      </a:lnTo>
                      <a:lnTo>
                        <a:pt x="665" y="4"/>
                      </a:lnTo>
                      <a:lnTo>
                        <a:pt x="664" y="4"/>
                      </a:lnTo>
                      <a:lnTo>
                        <a:pt x="663" y="5"/>
                      </a:lnTo>
                      <a:lnTo>
                        <a:pt x="661" y="5"/>
                      </a:lnTo>
                      <a:lnTo>
                        <a:pt x="658" y="5"/>
                      </a:lnTo>
                      <a:lnTo>
                        <a:pt x="655" y="5"/>
                      </a:lnTo>
                      <a:lnTo>
                        <a:pt x="654" y="7"/>
                      </a:lnTo>
                      <a:lnTo>
                        <a:pt x="651" y="7"/>
                      </a:lnTo>
                      <a:lnTo>
                        <a:pt x="650" y="9"/>
                      </a:lnTo>
                      <a:lnTo>
                        <a:pt x="648" y="10"/>
                      </a:lnTo>
                      <a:lnTo>
                        <a:pt x="646" y="10"/>
                      </a:lnTo>
                      <a:lnTo>
                        <a:pt x="646" y="11"/>
                      </a:lnTo>
                      <a:lnTo>
                        <a:pt x="643" y="11"/>
                      </a:lnTo>
                      <a:lnTo>
                        <a:pt x="642" y="12"/>
                      </a:lnTo>
                      <a:lnTo>
                        <a:pt x="638" y="12"/>
                      </a:lnTo>
                      <a:lnTo>
                        <a:pt x="636" y="14"/>
                      </a:lnTo>
                      <a:lnTo>
                        <a:pt x="636" y="15"/>
                      </a:lnTo>
                      <a:lnTo>
                        <a:pt x="635" y="18"/>
                      </a:lnTo>
                      <a:lnTo>
                        <a:pt x="634" y="22"/>
                      </a:lnTo>
                      <a:lnTo>
                        <a:pt x="633" y="24"/>
                      </a:lnTo>
                      <a:lnTo>
                        <a:pt x="633" y="25"/>
                      </a:lnTo>
                      <a:lnTo>
                        <a:pt x="632" y="27"/>
                      </a:lnTo>
                      <a:lnTo>
                        <a:pt x="632" y="31"/>
                      </a:lnTo>
                      <a:lnTo>
                        <a:pt x="633" y="32"/>
                      </a:lnTo>
                      <a:lnTo>
                        <a:pt x="634" y="32"/>
                      </a:lnTo>
                      <a:lnTo>
                        <a:pt x="637" y="30"/>
                      </a:lnTo>
                      <a:lnTo>
                        <a:pt x="640" y="29"/>
                      </a:lnTo>
                      <a:lnTo>
                        <a:pt x="641" y="29"/>
                      </a:lnTo>
                      <a:lnTo>
                        <a:pt x="643" y="34"/>
                      </a:lnTo>
                      <a:lnTo>
                        <a:pt x="644" y="37"/>
                      </a:lnTo>
                      <a:lnTo>
                        <a:pt x="647" y="39"/>
                      </a:lnTo>
                      <a:lnTo>
                        <a:pt x="647" y="41"/>
                      </a:lnTo>
                      <a:lnTo>
                        <a:pt x="647" y="43"/>
                      </a:lnTo>
                      <a:lnTo>
                        <a:pt x="647" y="47"/>
                      </a:lnTo>
                      <a:lnTo>
                        <a:pt x="645" y="49"/>
                      </a:lnTo>
                      <a:lnTo>
                        <a:pt x="643" y="53"/>
                      </a:lnTo>
                      <a:lnTo>
                        <a:pt x="643" y="56"/>
                      </a:lnTo>
                      <a:lnTo>
                        <a:pt x="641" y="58"/>
                      </a:lnTo>
                      <a:lnTo>
                        <a:pt x="639" y="61"/>
                      </a:lnTo>
                      <a:lnTo>
                        <a:pt x="639" y="64"/>
                      </a:lnTo>
                      <a:lnTo>
                        <a:pt x="640" y="67"/>
                      </a:lnTo>
                      <a:lnTo>
                        <a:pt x="640" y="69"/>
                      </a:lnTo>
                      <a:lnTo>
                        <a:pt x="640" y="73"/>
                      </a:lnTo>
                      <a:lnTo>
                        <a:pt x="642" y="74"/>
                      </a:lnTo>
                      <a:lnTo>
                        <a:pt x="642" y="77"/>
                      </a:lnTo>
                      <a:lnTo>
                        <a:pt x="640" y="79"/>
                      </a:lnTo>
                      <a:lnTo>
                        <a:pt x="640" y="81"/>
                      </a:lnTo>
                      <a:lnTo>
                        <a:pt x="640" y="84"/>
                      </a:lnTo>
                      <a:lnTo>
                        <a:pt x="640" y="89"/>
                      </a:lnTo>
                      <a:lnTo>
                        <a:pt x="640" y="90"/>
                      </a:lnTo>
                      <a:lnTo>
                        <a:pt x="640" y="94"/>
                      </a:lnTo>
                      <a:lnTo>
                        <a:pt x="641" y="95"/>
                      </a:lnTo>
                      <a:lnTo>
                        <a:pt x="643" y="96"/>
                      </a:lnTo>
                      <a:lnTo>
                        <a:pt x="643" y="95"/>
                      </a:lnTo>
                      <a:lnTo>
                        <a:pt x="645" y="96"/>
                      </a:lnTo>
                      <a:lnTo>
                        <a:pt x="645" y="99"/>
                      </a:lnTo>
                      <a:lnTo>
                        <a:pt x="644" y="103"/>
                      </a:lnTo>
                      <a:lnTo>
                        <a:pt x="642" y="105"/>
                      </a:lnTo>
                      <a:lnTo>
                        <a:pt x="637" y="106"/>
                      </a:lnTo>
                      <a:lnTo>
                        <a:pt x="634" y="109"/>
                      </a:lnTo>
                      <a:lnTo>
                        <a:pt x="627" y="117"/>
                      </a:lnTo>
                      <a:lnTo>
                        <a:pt x="626" y="117"/>
                      </a:lnTo>
                      <a:lnTo>
                        <a:pt x="623" y="115"/>
                      </a:lnTo>
                      <a:lnTo>
                        <a:pt x="619" y="115"/>
                      </a:lnTo>
                      <a:lnTo>
                        <a:pt x="617" y="115"/>
                      </a:lnTo>
                      <a:lnTo>
                        <a:pt x="616" y="114"/>
                      </a:lnTo>
                      <a:lnTo>
                        <a:pt x="615" y="113"/>
                      </a:lnTo>
                      <a:lnTo>
                        <a:pt x="613" y="114"/>
                      </a:lnTo>
                      <a:lnTo>
                        <a:pt x="613" y="114"/>
                      </a:lnTo>
                      <a:lnTo>
                        <a:pt x="610" y="140"/>
                      </a:lnTo>
                      <a:lnTo>
                        <a:pt x="611" y="146"/>
                      </a:lnTo>
                      <a:lnTo>
                        <a:pt x="609" y="151"/>
                      </a:lnTo>
                      <a:lnTo>
                        <a:pt x="610" y="154"/>
                      </a:lnTo>
                      <a:lnTo>
                        <a:pt x="608" y="162"/>
                      </a:lnTo>
                      <a:lnTo>
                        <a:pt x="610" y="167"/>
                      </a:lnTo>
                      <a:lnTo>
                        <a:pt x="617" y="171"/>
                      </a:lnTo>
                      <a:lnTo>
                        <a:pt x="622" y="167"/>
                      </a:lnTo>
                      <a:lnTo>
                        <a:pt x="627" y="167"/>
                      </a:lnTo>
                      <a:lnTo>
                        <a:pt x="633" y="168"/>
                      </a:lnTo>
                      <a:lnTo>
                        <a:pt x="636" y="171"/>
                      </a:lnTo>
                      <a:lnTo>
                        <a:pt x="640" y="165"/>
                      </a:lnTo>
                      <a:lnTo>
                        <a:pt x="639" y="161"/>
                      </a:lnTo>
                      <a:lnTo>
                        <a:pt x="640" y="158"/>
                      </a:lnTo>
                      <a:lnTo>
                        <a:pt x="643" y="157"/>
                      </a:lnTo>
                      <a:lnTo>
                        <a:pt x="645" y="156"/>
                      </a:lnTo>
                      <a:lnTo>
                        <a:pt x="651" y="157"/>
                      </a:lnTo>
                      <a:lnTo>
                        <a:pt x="654" y="163"/>
                      </a:lnTo>
                      <a:lnTo>
                        <a:pt x="660" y="168"/>
                      </a:lnTo>
                      <a:lnTo>
                        <a:pt x="664" y="174"/>
                      </a:lnTo>
                      <a:lnTo>
                        <a:pt x="669" y="179"/>
                      </a:lnTo>
                      <a:lnTo>
                        <a:pt x="669" y="182"/>
                      </a:lnTo>
                      <a:lnTo>
                        <a:pt x="670" y="184"/>
                      </a:lnTo>
                      <a:lnTo>
                        <a:pt x="670" y="188"/>
                      </a:lnTo>
                      <a:lnTo>
                        <a:pt x="669" y="189"/>
                      </a:lnTo>
                      <a:lnTo>
                        <a:pt x="669" y="191"/>
                      </a:lnTo>
                      <a:lnTo>
                        <a:pt x="668" y="194"/>
                      </a:lnTo>
                      <a:lnTo>
                        <a:pt x="666" y="193"/>
                      </a:lnTo>
                      <a:lnTo>
                        <a:pt x="664" y="191"/>
                      </a:lnTo>
                      <a:lnTo>
                        <a:pt x="661" y="192"/>
                      </a:lnTo>
                      <a:lnTo>
                        <a:pt x="660" y="193"/>
                      </a:lnTo>
                      <a:lnTo>
                        <a:pt x="656" y="191"/>
                      </a:lnTo>
                      <a:lnTo>
                        <a:pt x="654" y="191"/>
                      </a:lnTo>
                      <a:lnTo>
                        <a:pt x="651" y="196"/>
                      </a:lnTo>
                      <a:lnTo>
                        <a:pt x="647" y="200"/>
                      </a:lnTo>
                      <a:lnTo>
                        <a:pt x="645" y="201"/>
                      </a:lnTo>
                      <a:lnTo>
                        <a:pt x="642" y="199"/>
                      </a:lnTo>
                      <a:lnTo>
                        <a:pt x="641" y="200"/>
                      </a:lnTo>
                      <a:lnTo>
                        <a:pt x="641" y="203"/>
                      </a:lnTo>
                      <a:lnTo>
                        <a:pt x="640" y="205"/>
                      </a:lnTo>
                      <a:lnTo>
                        <a:pt x="638" y="205"/>
                      </a:lnTo>
                      <a:lnTo>
                        <a:pt x="636" y="205"/>
                      </a:lnTo>
                      <a:lnTo>
                        <a:pt x="636" y="207"/>
                      </a:lnTo>
                      <a:lnTo>
                        <a:pt x="633" y="212"/>
                      </a:lnTo>
                      <a:lnTo>
                        <a:pt x="633" y="216"/>
                      </a:lnTo>
                      <a:lnTo>
                        <a:pt x="633" y="220"/>
                      </a:lnTo>
                      <a:lnTo>
                        <a:pt x="631" y="222"/>
                      </a:lnTo>
                      <a:lnTo>
                        <a:pt x="628" y="223"/>
                      </a:lnTo>
                      <a:lnTo>
                        <a:pt x="622" y="228"/>
                      </a:lnTo>
                      <a:lnTo>
                        <a:pt x="619" y="228"/>
                      </a:lnTo>
                      <a:lnTo>
                        <a:pt x="615" y="227"/>
                      </a:lnTo>
                      <a:lnTo>
                        <a:pt x="613" y="229"/>
                      </a:lnTo>
                      <a:lnTo>
                        <a:pt x="611" y="236"/>
                      </a:lnTo>
                      <a:lnTo>
                        <a:pt x="608" y="238"/>
                      </a:lnTo>
                      <a:lnTo>
                        <a:pt x="605" y="240"/>
                      </a:lnTo>
                      <a:lnTo>
                        <a:pt x="603" y="243"/>
                      </a:lnTo>
                      <a:lnTo>
                        <a:pt x="602" y="246"/>
                      </a:lnTo>
                      <a:lnTo>
                        <a:pt x="601" y="246"/>
                      </a:lnTo>
                      <a:lnTo>
                        <a:pt x="598" y="244"/>
                      </a:lnTo>
                      <a:lnTo>
                        <a:pt x="595" y="243"/>
                      </a:lnTo>
                      <a:lnTo>
                        <a:pt x="590" y="242"/>
                      </a:lnTo>
                      <a:lnTo>
                        <a:pt x="587" y="239"/>
                      </a:lnTo>
                      <a:lnTo>
                        <a:pt x="583" y="239"/>
                      </a:lnTo>
                      <a:lnTo>
                        <a:pt x="578" y="240"/>
                      </a:lnTo>
                      <a:lnTo>
                        <a:pt x="574" y="243"/>
                      </a:lnTo>
                      <a:lnTo>
                        <a:pt x="572" y="246"/>
                      </a:lnTo>
                      <a:lnTo>
                        <a:pt x="572" y="254"/>
                      </a:lnTo>
                      <a:lnTo>
                        <a:pt x="572" y="257"/>
                      </a:lnTo>
                      <a:lnTo>
                        <a:pt x="572" y="260"/>
                      </a:lnTo>
                      <a:lnTo>
                        <a:pt x="578" y="265"/>
                      </a:lnTo>
                      <a:lnTo>
                        <a:pt x="584" y="269"/>
                      </a:lnTo>
                      <a:lnTo>
                        <a:pt x="584" y="271"/>
                      </a:lnTo>
                      <a:lnTo>
                        <a:pt x="583" y="274"/>
                      </a:lnTo>
                      <a:lnTo>
                        <a:pt x="581" y="277"/>
                      </a:lnTo>
                      <a:lnTo>
                        <a:pt x="575" y="286"/>
                      </a:lnTo>
                      <a:lnTo>
                        <a:pt x="571" y="293"/>
                      </a:lnTo>
                      <a:lnTo>
                        <a:pt x="569" y="299"/>
                      </a:lnTo>
                      <a:lnTo>
                        <a:pt x="567" y="299"/>
                      </a:lnTo>
                      <a:lnTo>
                        <a:pt x="562" y="301"/>
                      </a:lnTo>
                      <a:lnTo>
                        <a:pt x="559" y="301"/>
                      </a:lnTo>
                      <a:lnTo>
                        <a:pt x="555" y="304"/>
                      </a:lnTo>
                      <a:lnTo>
                        <a:pt x="551" y="307"/>
                      </a:lnTo>
                      <a:lnTo>
                        <a:pt x="547" y="308"/>
                      </a:lnTo>
                      <a:lnTo>
                        <a:pt x="542" y="308"/>
                      </a:lnTo>
                      <a:lnTo>
                        <a:pt x="537" y="310"/>
                      </a:lnTo>
                      <a:lnTo>
                        <a:pt x="533" y="312"/>
                      </a:lnTo>
                      <a:lnTo>
                        <a:pt x="523" y="315"/>
                      </a:lnTo>
                      <a:lnTo>
                        <a:pt x="515" y="319"/>
                      </a:lnTo>
                      <a:lnTo>
                        <a:pt x="511" y="324"/>
                      </a:lnTo>
                      <a:lnTo>
                        <a:pt x="505" y="330"/>
                      </a:lnTo>
                      <a:lnTo>
                        <a:pt x="502" y="333"/>
                      </a:lnTo>
                      <a:lnTo>
                        <a:pt x="499" y="333"/>
                      </a:lnTo>
                      <a:lnTo>
                        <a:pt x="494" y="332"/>
                      </a:lnTo>
                      <a:lnTo>
                        <a:pt x="494" y="329"/>
                      </a:lnTo>
                      <a:lnTo>
                        <a:pt x="494" y="327"/>
                      </a:lnTo>
                      <a:lnTo>
                        <a:pt x="488" y="329"/>
                      </a:lnTo>
                      <a:lnTo>
                        <a:pt x="484" y="330"/>
                      </a:lnTo>
                      <a:lnTo>
                        <a:pt x="478" y="327"/>
                      </a:lnTo>
                      <a:lnTo>
                        <a:pt x="474" y="326"/>
                      </a:lnTo>
                      <a:lnTo>
                        <a:pt x="465" y="322"/>
                      </a:lnTo>
                      <a:lnTo>
                        <a:pt x="456" y="317"/>
                      </a:lnTo>
                      <a:lnTo>
                        <a:pt x="452" y="312"/>
                      </a:lnTo>
                      <a:lnTo>
                        <a:pt x="448" y="312"/>
                      </a:lnTo>
                      <a:lnTo>
                        <a:pt x="438" y="310"/>
                      </a:lnTo>
                      <a:lnTo>
                        <a:pt x="429" y="311"/>
                      </a:lnTo>
                      <a:lnTo>
                        <a:pt x="427" y="310"/>
                      </a:lnTo>
                      <a:lnTo>
                        <a:pt x="425" y="311"/>
                      </a:lnTo>
                      <a:lnTo>
                        <a:pt x="425" y="313"/>
                      </a:lnTo>
                      <a:lnTo>
                        <a:pt x="420" y="315"/>
                      </a:lnTo>
                      <a:lnTo>
                        <a:pt x="413" y="316"/>
                      </a:lnTo>
                      <a:lnTo>
                        <a:pt x="401" y="315"/>
                      </a:lnTo>
                      <a:lnTo>
                        <a:pt x="393" y="315"/>
                      </a:lnTo>
                      <a:lnTo>
                        <a:pt x="387" y="315"/>
                      </a:lnTo>
                      <a:lnTo>
                        <a:pt x="381" y="315"/>
                      </a:lnTo>
                      <a:lnTo>
                        <a:pt x="378" y="316"/>
                      </a:lnTo>
                      <a:lnTo>
                        <a:pt x="376" y="315"/>
                      </a:lnTo>
                      <a:lnTo>
                        <a:pt x="373" y="308"/>
                      </a:lnTo>
                      <a:lnTo>
                        <a:pt x="371" y="304"/>
                      </a:lnTo>
                      <a:lnTo>
                        <a:pt x="368" y="298"/>
                      </a:lnTo>
                      <a:lnTo>
                        <a:pt x="366" y="295"/>
                      </a:lnTo>
                      <a:lnTo>
                        <a:pt x="364" y="291"/>
                      </a:lnTo>
                      <a:lnTo>
                        <a:pt x="364" y="288"/>
                      </a:lnTo>
                      <a:lnTo>
                        <a:pt x="362" y="285"/>
                      </a:lnTo>
                      <a:lnTo>
                        <a:pt x="359" y="284"/>
                      </a:lnTo>
                      <a:lnTo>
                        <a:pt x="359" y="284"/>
                      </a:lnTo>
                      <a:lnTo>
                        <a:pt x="358" y="282"/>
                      </a:lnTo>
                      <a:lnTo>
                        <a:pt x="357" y="280"/>
                      </a:lnTo>
                      <a:lnTo>
                        <a:pt x="356" y="279"/>
                      </a:lnTo>
                      <a:lnTo>
                        <a:pt x="355" y="279"/>
                      </a:lnTo>
                      <a:lnTo>
                        <a:pt x="351" y="279"/>
                      </a:lnTo>
                      <a:lnTo>
                        <a:pt x="348" y="277"/>
                      </a:lnTo>
                      <a:lnTo>
                        <a:pt x="342" y="273"/>
                      </a:lnTo>
                      <a:lnTo>
                        <a:pt x="341" y="272"/>
                      </a:lnTo>
                      <a:lnTo>
                        <a:pt x="339" y="272"/>
                      </a:lnTo>
                      <a:lnTo>
                        <a:pt x="337" y="271"/>
                      </a:lnTo>
                      <a:lnTo>
                        <a:pt x="336" y="270"/>
                      </a:lnTo>
                      <a:lnTo>
                        <a:pt x="332" y="266"/>
                      </a:lnTo>
                      <a:lnTo>
                        <a:pt x="322" y="264"/>
                      </a:lnTo>
                      <a:lnTo>
                        <a:pt x="321" y="264"/>
                      </a:lnTo>
                      <a:lnTo>
                        <a:pt x="320" y="265"/>
                      </a:lnTo>
                      <a:lnTo>
                        <a:pt x="316" y="266"/>
                      </a:lnTo>
                      <a:lnTo>
                        <a:pt x="310" y="266"/>
                      </a:lnTo>
                      <a:lnTo>
                        <a:pt x="296" y="262"/>
                      </a:lnTo>
                      <a:lnTo>
                        <a:pt x="293" y="260"/>
                      </a:lnTo>
                      <a:lnTo>
                        <a:pt x="290" y="254"/>
                      </a:lnTo>
                      <a:lnTo>
                        <a:pt x="289" y="252"/>
                      </a:lnTo>
                      <a:lnTo>
                        <a:pt x="289" y="249"/>
                      </a:lnTo>
                      <a:lnTo>
                        <a:pt x="290" y="247"/>
                      </a:lnTo>
                      <a:lnTo>
                        <a:pt x="292" y="246"/>
                      </a:lnTo>
                      <a:lnTo>
                        <a:pt x="293" y="243"/>
                      </a:lnTo>
                      <a:lnTo>
                        <a:pt x="291" y="240"/>
                      </a:lnTo>
                      <a:lnTo>
                        <a:pt x="290" y="236"/>
                      </a:lnTo>
                      <a:lnTo>
                        <a:pt x="291" y="234"/>
                      </a:lnTo>
                      <a:lnTo>
                        <a:pt x="291" y="230"/>
                      </a:lnTo>
                      <a:lnTo>
                        <a:pt x="290" y="228"/>
                      </a:lnTo>
                      <a:lnTo>
                        <a:pt x="288" y="225"/>
                      </a:lnTo>
                      <a:lnTo>
                        <a:pt x="286" y="223"/>
                      </a:lnTo>
                      <a:lnTo>
                        <a:pt x="284" y="221"/>
                      </a:lnTo>
                      <a:lnTo>
                        <a:pt x="283" y="218"/>
                      </a:lnTo>
                      <a:lnTo>
                        <a:pt x="281" y="215"/>
                      </a:lnTo>
                      <a:lnTo>
                        <a:pt x="280" y="212"/>
                      </a:lnTo>
                      <a:lnTo>
                        <a:pt x="280" y="210"/>
                      </a:lnTo>
                      <a:lnTo>
                        <a:pt x="279" y="207"/>
                      </a:lnTo>
                      <a:lnTo>
                        <a:pt x="276" y="205"/>
                      </a:lnTo>
                      <a:lnTo>
                        <a:pt x="274" y="204"/>
                      </a:lnTo>
                      <a:lnTo>
                        <a:pt x="273" y="202"/>
                      </a:lnTo>
                      <a:lnTo>
                        <a:pt x="271" y="201"/>
                      </a:lnTo>
                      <a:lnTo>
                        <a:pt x="269" y="201"/>
                      </a:lnTo>
                      <a:lnTo>
                        <a:pt x="267" y="203"/>
                      </a:lnTo>
                      <a:lnTo>
                        <a:pt x="266" y="204"/>
                      </a:lnTo>
                      <a:lnTo>
                        <a:pt x="264" y="203"/>
                      </a:lnTo>
                      <a:lnTo>
                        <a:pt x="262" y="200"/>
                      </a:lnTo>
                      <a:lnTo>
                        <a:pt x="262" y="198"/>
                      </a:lnTo>
                      <a:lnTo>
                        <a:pt x="259" y="198"/>
                      </a:lnTo>
                      <a:lnTo>
                        <a:pt x="256" y="200"/>
                      </a:lnTo>
                      <a:lnTo>
                        <a:pt x="255" y="201"/>
                      </a:lnTo>
                      <a:lnTo>
                        <a:pt x="255" y="204"/>
                      </a:lnTo>
                      <a:lnTo>
                        <a:pt x="253" y="204"/>
                      </a:lnTo>
                      <a:lnTo>
                        <a:pt x="250" y="201"/>
                      </a:lnTo>
                      <a:lnTo>
                        <a:pt x="249" y="199"/>
                      </a:lnTo>
                      <a:lnTo>
                        <a:pt x="249" y="198"/>
                      </a:lnTo>
                      <a:lnTo>
                        <a:pt x="248" y="194"/>
                      </a:lnTo>
                      <a:lnTo>
                        <a:pt x="245" y="193"/>
                      </a:lnTo>
                      <a:lnTo>
                        <a:pt x="242" y="190"/>
                      </a:lnTo>
                      <a:lnTo>
                        <a:pt x="241" y="189"/>
                      </a:lnTo>
                      <a:lnTo>
                        <a:pt x="239" y="188"/>
                      </a:lnTo>
                      <a:lnTo>
                        <a:pt x="239" y="185"/>
                      </a:lnTo>
                      <a:lnTo>
                        <a:pt x="238" y="183"/>
                      </a:lnTo>
                      <a:lnTo>
                        <a:pt x="238" y="181"/>
                      </a:lnTo>
                      <a:lnTo>
                        <a:pt x="238" y="181"/>
                      </a:lnTo>
                      <a:lnTo>
                        <a:pt x="238" y="183"/>
                      </a:lnTo>
                      <a:lnTo>
                        <a:pt x="236" y="183"/>
                      </a:lnTo>
                      <a:lnTo>
                        <a:pt x="235" y="181"/>
                      </a:lnTo>
                      <a:lnTo>
                        <a:pt x="235" y="180"/>
                      </a:lnTo>
                      <a:lnTo>
                        <a:pt x="235" y="176"/>
                      </a:lnTo>
                      <a:lnTo>
                        <a:pt x="235" y="174"/>
                      </a:lnTo>
                      <a:lnTo>
                        <a:pt x="233" y="174"/>
                      </a:lnTo>
                      <a:lnTo>
                        <a:pt x="230" y="173"/>
                      </a:lnTo>
                      <a:lnTo>
                        <a:pt x="228" y="173"/>
                      </a:lnTo>
                      <a:lnTo>
                        <a:pt x="229" y="174"/>
                      </a:lnTo>
                      <a:lnTo>
                        <a:pt x="226" y="177"/>
                      </a:lnTo>
                      <a:lnTo>
                        <a:pt x="224" y="178"/>
                      </a:lnTo>
                      <a:lnTo>
                        <a:pt x="221" y="183"/>
                      </a:lnTo>
                      <a:lnTo>
                        <a:pt x="220" y="186"/>
                      </a:lnTo>
                      <a:lnTo>
                        <a:pt x="221" y="188"/>
                      </a:lnTo>
                      <a:lnTo>
                        <a:pt x="219" y="191"/>
                      </a:lnTo>
                      <a:lnTo>
                        <a:pt x="215" y="193"/>
                      </a:lnTo>
                      <a:lnTo>
                        <a:pt x="213" y="195"/>
                      </a:lnTo>
                      <a:lnTo>
                        <a:pt x="212" y="199"/>
                      </a:lnTo>
                      <a:lnTo>
                        <a:pt x="212" y="206"/>
                      </a:lnTo>
                      <a:lnTo>
                        <a:pt x="215" y="213"/>
                      </a:lnTo>
                      <a:lnTo>
                        <a:pt x="217" y="217"/>
                      </a:lnTo>
                      <a:lnTo>
                        <a:pt x="217" y="219"/>
                      </a:lnTo>
                      <a:lnTo>
                        <a:pt x="214" y="225"/>
                      </a:lnTo>
                      <a:lnTo>
                        <a:pt x="210" y="226"/>
                      </a:lnTo>
                      <a:lnTo>
                        <a:pt x="208" y="229"/>
                      </a:lnTo>
                      <a:lnTo>
                        <a:pt x="206" y="230"/>
                      </a:lnTo>
                      <a:lnTo>
                        <a:pt x="205" y="229"/>
                      </a:lnTo>
                      <a:lnTo>
                        <a:pt x="204" y="228"/>
                      </a:lnTo>
                      <a:lnTo>
                        <a:pt x="202" y="228"/>
                      </a:lnTo>
                      <a:lnTo>
                        <a:pt x="197" y="229"/>
                      </a:lnTo>
                      <a:lnTo>
                        <a:pt x="193" y="229"/>
                      </a:lnTo>
                      <a:lnTo>
                        <a:pt x="187" y="226"/>
                      </a:lnTo>
                      <a:lnTo>
                        <a:pt x="183" y="226"/>
                      </a:lnTo>
                      <a:lnTo>
                        <a:pt x="182" y="226"/>
                      </a:lnTo>
                      <a:lnTo>
                        <a:pt x="181" y="234"/>
                      </a:lnTo>
                      <a:lnTo>
                        <a:pt x="179" y="239"/>
                      </a:lnTo>
                      <a:lnTo>
                        <a:pt x="179" y="243"/>
                      </a:lnTo>
                      <a:lnTo>
                        <a:pt x="178" y="252"/>
                      </a:lnTo>
                      <a:lnTo>
                        <a:pt x="178" y="260"/>
                      </a:lnTo>
                      <a:lnTo>
                        <a:pt x="177" y="262"/>
                      </a:lnTo>
                      <a:lnTo>
                        <a:pt x="179" y="264"/>
                      </a:lnTo>
                      <a:lnTo>
                        <a:pt x="183" y="266"/>
                      </a:lnTo>
                      <a:lnTo>
                        <a:pt x="181" y="269"/>
                      </a:lnTo>
                      <a:lnTo>
                        <a:pt x="180" y="271"/>
                      </a:lnTo>
                      <a:lnTo>
                        <a:pt x="179" y="271"/>
                      </a:lnTo>
                      <a:lnTo>
                        <a:pt x="177" y="273"/>
                      </a:lnTo>
                      <a:lnTo>
                        <a:pt x="175" y="273"/>
                      </a:lnTo>
                      <a:lnTo>
                        <a:pt x="173" y="271"/>
                      </a:lnTo>
                      <a:lnTo>
                        <a:pt x="172" y="272"/>
                      </a:lnTo>
                      <a:lnTo>
                        <a:pt x="168" y="273"/>
                      </a:lnTo>
                      <a:lnTo>
                        <a:pt x="162" y="274"/>
                      </a:lnTo>
                      <a:lnTo>
                        <a:pt x="158" y="277"/>
                      </a:lnTo>
                      <a:lnTo>
                        <a:pt x="155" y="277"/>
                      </a:lnTo>
                      <a:lnTo>
                        <a:pt x="154" y="276"/>
                      </a:lnTo>
                      <a:lnTo>
                        <a:pt x="152" y="277"/>
                      </a:lnTo>
                      <a:lnTo>
                        <a:pt x="149" y="280"/>
                      </a:lnTo>
                      <a:lnTo>
                        <a:pt x="148" y="282"/>
                      </a:lnTo>
                      <a:lnTo>
                        <a:pt x="152" y="284"/>
                      </a:lnTo>
                      <a:lnTo>
                        <a:pt x="155" y="284"/>
                      </a:lnTo>
                      <a:lnTo>
                        <a:pt x="159" y="284"/>
                      </a:lnTo>
                      <a:lnTo>
                        <a:pt x="159" y="286"/>
                      </a:lnTo>
                      <a:lnTo>
                        <a:pt x="156" y="288"/>
                      </a:lnTo>
                      <a:lnTo>
                        <a:pt x="158" y="294"/>
                      </a:lnTo>
                      <a:lnTo>
                        <a:pt x="158" y="296"/>
                      </a:lnTo>
                      <a:lnTo>
                        <a:pt x="159" y="298"/>
                      </a:lnTo>
                      <a:lnTo>
                        <a:pt x="160" y="301"/>
                      </a:lnTo>
                      <a:lnTo>
                        <a:pt x="162" y="307"/>
                      </a:lnTo>
                      <a:lnTo>
                        <a:pt x="163" y="309"/>
                      </a:lnTo>
                      <a:lnTo>
                        <a:pt x="166" y="312"/>
                      </a:lnTo>
                      <a:lnTo>
                        <a:pt x="167" y="319"/>
                      </a:lnTo>
                      <a:lnTo>
                        <a:pt x="165" y="321"/>
                      </a:lnTo>
                      <a:lnTo>
                        <a:pt x="165" y="324"/>
                      </a:lnTo>
                      <a:lnTo>
                        <a:pt x="167" y="328"/>
                      </a:lnTo>
                      <a:lnTo>
                        <a:pt x="165" y="329"/>
                      </a:lnTo>
                      <a:lnTo>
                        <a:pt x="165" y="330"/>
                      </a:lnTo>
                      <a:lnTo>
                        <a:pt x="162" y="333"/>
                      </a:lnTo>
                      <a:lnTo>
                        <a:pt x="162" y="337"/>
                      </a:lnTo>
                      <a:lnTo>
                        <a:pt x="160" y="339"/>
                      </a:lnTo>
                      <a:lnTo>
                        <a:pt x="154" y="336"/>
                      </a:lnTo>
                      <a:lnTo>
                        <a:pt x="148" y="329"/>
                      </a:lnTo>
                      <a:lnTo>
                        <a:pt x="145" y="329"/>
                      </a:lnTo>
                      <a:lnTo>
                        <a:pt x="139" y="326"/>
                      </a:lnTo>
                      <a:lnTo>
                        <a:pt x="131" y="326"/>
                      </a:lnTo>
                      <a:lnTo>
                        <a:pt x="126" y="328"/>
                      </a:lnTo>
                      <a:lnTo>
                        <a:pt x="119" y="326"/>
                      </a:lnTo>
                      <a:lnTo>
                        <a:pt x="112" y="327"/>
                      </a:lnTo>
                      <a:lnTo>
                        <a:pt x="109" y="328"/>
                      </a:lnTo>
                      <a:lnTo>
                        <a:pt x="106" y="326"/>
                      </a:lnTo>
                      <a:lnTo>
                        <a:pt x="103" y="329"/>
                      </a:lnTo>
                      <a:lnTo>
                        <a:pt x="100" y="331"/>
                      </a:lnTo>
                      <a:lnTo>
                        <a:pt x="93" y="329"/>
                      </a:lnTo>
                      <a:lnTo>
                        <a:pt x="87" y="328"/>
                      </a:lnTo>
                      <a:lnTo>
                        <a:pt x="84" y="326"/>
                      </a:lnTo>
                      <a:lnTo>
                        <a:pt x="79" y="326"/>
                      </a:lnTo>
                      <a:lnTo>
                        <a:pt x="78" y="326"/>
                      </a:lnTo>
                      <a:lnTo>
                        <a:pt x="75" y="326"/>
                      </a:lnTo>
                      <a:lnTo>
                        <a:pt x="72" y="326"/>
                      </a:lnTo>
                      <a:lnTo>
                        <a:pt x="70" y="327"/>
                      </a:lnTo>
                      <a:lnTo>
                        <a:pt x="71" y="330"/>
                      </a:lnTo>
                      <a:lnTo>
                        <a:pt x="72" y="334"/>
                      </a:lnTo>
                      <a:lnTo>
                        <a:pt x="72" y="339"/>
                      </a:lnTo>
                      <a:lnTo>
                        <a:pt x="67" y="339"/>
                      </a:lnTo>
                      <a:lnTo>
                        <a:pt x="58" y="339"/>
                      </a:lnTo>
                      <a:lnTo>
                        <a:pt x="48" y="339"/>
                      </a:lnTo>
                      <a:lnTo>
                        <a:pt x="45" y="337"/>
                      </a:lnTo>
                      <a:lnTo>
                        <a:pt x="41" y="336"/>
                      </a:lnTo>
                      <a:lnTo>
                        <a:pt x="38" y="339"/>
                      </a:lnTo>
                      <a:lnTo>
                        <a:pt x="39" y="342"/>
                      </a:lnTo>
                      <a:lnTo>
                        <a:pt x="36" y="344"/>
                      </a:lnTo>
                      <a:lnTo>
                        <a:pt x="36" y="346"/>
                      </a:lnTo>
                      <a:lnTo>
                        <a:pt x="35" y="346"/>
                      </a:lnTo>
                      <a:lnTo>
                        <a:pt x="37" y="346"/>
                      </a:lnTo>
                      <a:lnTo>
                        <a:pt x="37" y="350"/>
                      </a:lnTo>
                      <a:lnTo>
                        <a:pt x="33" y="357"/>
                      </a:lnTo>
                      <a:lnTo>
                        <a:pt x="30" y="362"/>
                      </a:lnTo>
                      <a:lnTo>
                        <a:pt x="34" y="364"/>
                      </a:lnTo>
                      <a:lnTo>
                        <a:pt x="40" y="366"/>
                      </a:lnTo>
                      <a:lnTo>
                        <a:pt x="42" y="369"/>
                      </a:lnTo>
                      <a:lnTo>
                        <a:pt x="44" y="370"/>
                      </a:lnTo>
                      <a:lnTo>
                        <a:pt x="48" y="367"/>
                      </a:lnTo>
                      <a:lnTo>
                        <a:pt x="48" y="362"/>
                      </a:lnTo>
                      <a:lnTo>
                        <a:pt x="49" y="363"/>
                      </a:lnTo>
                      <a:lnTo>
                        <a:pt x="56" y="369"/>
                      </a:lnTo>
                      <a:lnTo>
                        <a:pt x="57" y="373"/>
                      </a:lnTo>
                      <a:lnTo>
                        <a:pt x="53" y="377"/>
                      </a:lnTo>
                      <a:lnTo>
                        <a:pt x="48" y="377"/>
                      </a:lnTo>
                      <a:lnTo>
                        <a:pt x="41" y="379"/>
                      </a:lnTo>
                      <a:lnTo>
                        <a:pt x="40" y="377"/>
                      </a:lnTo>
                      <a:lnTo>
                        <a:pt x="37" y="373"/>
                      </a:lnTo>
                      <a:lnTo>
                        <a:pt x="33" y="378"/>
                      </a:lnTo>
                      <a:lnTo>
                        <a:pt x="30" y="377"/>
                      </a:lnTo>
                      <a:lnTo>
                        <a:pt x="26" y="381"/>
                      </a:lnTo>
                      <a:lnTo>
                        <a:pt x="23" y="383"/>
                      </a:lnTo>
                      <a:lnTo>
                        <a:pt x="22" y="387"/>
                      </a:lnTo>
                      <a:lnTo>
                        <a:pt x="27" y="389"/>
                      </a:lnTo>
                      <a:lnTo>
                        <a:pt x="27" y="393"/>
                      </a:lnTo>
                      <a:lnTo>
                        <a:pt x="22" y="395"/>
                      </a:lnTo>
                      <a:lnTo>
                        <a:pt x="16" y="397"/>
                      </a:lnTo>
                      <a:lnTo>
                        <a:pt x="17" y="398"/>
                      </a:lnTo>
                      <a:lnTo>
                        <a:pt x="18" y="401"/>
                      </a:lnTo>
                      <a:lnTo>
                        <a:pt x="13" y="403"/>
                      </a:lnTo>
                      <a:lnTo>
                        <a:pt x="12" y="407"/>
                      </a:lnTo>
                      <a:lnTo>
                        <a:pt x="10" y="408"/>
                      </a:lnTo>
                      <a:lnTo>
                        <a:pt x="3" y="407"/>
                      </a:lnTo>
                      <a:lnTo>
                        <a:pt x="0" y="409"/>
                      </a:lnTo>
                      <a:lnTo>
                        <a:pt x="0" y="415"/>
                      </a:lnTo>
                      <a:lnTo>
                        <a:pt x="4" y="421"/>
                      </a:lnTo>
                      <a:lnTo>
                        <a:pt x="6" y="419"/>
                      </a:lnTo>
                      <a:lnTo>
                        <a:pt x="10" y="419"/>
                      </a:lnTo>
                      <a:lnTo>
                        <a:pt x="11" y="423"/>
                      </a:lnTo>
                      <a:lnTo>
                        <a:pt x="10" y="427"/>
                      </a:lnTo>
                      <a:lnTo>
                        <a:pt x="11" y="432"/>
                      </a:lnTo>
                      <a:lnTo>
                        <a:pt x="14" y="433"/>
                      </a:lnTo>
                      <a:lnTo>
                        <a:pt x="14" y="438"/>
                      </a:lnTo>
                      <a:lnTo>
                        <a:pt x="13" y="440"/>
                      </a:lnTo>
                      <a:lnTo>
                        <a:pt x="10" y="448"/>
                      </a:lnTo>
                      <a:lnTo>
                        <a:pt x="10" y="459"/>
                      </a:lnTo>
                      <a:lnTo>
                        <a:pt x="8" y="457"/>
                      </a:lnTo>
                      <a:lnTo>
                        <a:pt x="11" y="461"/>
                      </a:lnTo>
                      <a:lnTo>
                        <a:pt x="13" y="463"/>
                      </a:lnTo>
                      <a:lnTo>
                        <a:pt x="18" y="461"/>
                      </a:lnTo>
                      <a:lnTo>
                        <a:pt x="21" y="459"/>
                      </a:lnTo>
                      <a:lnTo>
                        <a:pt x="23" y="457"/>
                      </a:lnTo>
                      <a:lnTo>
                        <a:pt x="24" y="457"/>
                      </a:lnTo>
                      <a:lnTo>
                        <a:pt x="26" y="454"/>
                      </a:lnTo>
                      <a:lnTo>
                        <a:pt x="27" y="456"/>
                      </a:lnTo>
                      <a:lnTo>
                        <a:pt x="29" y="458"/>
                      </a:lnTo>
                      <a:lnTo>
                        <a:pt x="34" y="459"/>
                      </a:lnTo>
                      <a:lnTo>
                        <a:pt x="34" y="456"/>
                      </a:lnTo>
                      <a:lnTo>
                        <a:pt x="32" y="454"/>
                      </a:lnTo>
                      <a:lnTo>
                        <a:pt x="32" y="452"/>
                      </a:lnTo>
                      <a:lnTo>
                        <a:pt x="35" y="451"/>
                      </a:lnTo>
                      <a:lnTo>
                        <a:pt x="37" y="449"/>
                      </a:lnTo>
                      <a:lnTo>
                        <a:pt x="38" y="449"/>
                      </a:lnTo>
                      <a:lnTo>
                        <a:pt x="38" y="451"/>
                      </a:lnTo>
                      <a:lnTo>
                        <a:pt x="41" y="450"/>
                      </a:lnTo>
                      <a:lnTo>
                        <a:pt x="44" y="447"/>
                      </a:lnTo>
                      <a:lnTo>
                        <a:pt x="43" y="443"/>
                      </a:lnTo>
                      <a:lnTo>
                        <a:pt x="44" y="440"/>
                      </a:lnTo>
                      <a:lnTo>
                        <a:pt x="45" y="438"/>
                      </a:lnTo>
                      <a:lnTo>
                        <a:pt x="46" y="433"/>
                      </a:lnTo>
                      <a:lnTo>
                        <a:pt x="48" y="430"/>
                      </a:lnTo>
                      <a:lnTo>
                        <a:pt x="51" y="430"/>
                      </a:lnTo>
                      <a:lnTo>
                        <a:pt x="53" y="433"/>
                      </a:lnTo>
                      <a:lnTo>
                        <a:pt x="56" y="434"/>
                      </a:lnTo>
                      <a:lnTo>
                        <a:pt x="56" y="436"/>
                      </a:lnTo>
                      <a:lnTo>
                        <a:pt x="55" y="440"/>
                      </a:lnTo>
                      <a:lnTo>
                        <a:pt x="56" y="443"/>
                      </a:lnTo>
                      <a:lnTo>
                        <a:pt x="58" y="443"/>
                      </a:lnTo>
                      <a:lnTo>
                        <a:pt x="59" y="446"/>
                      </a:lnTo>
                      <a:lnTo>
                        <a:pt x="59" y="451"/>
                      </a:lnTo>
                      <a:lnTo>
                        <a:pt x="60" y="454"/>
                      </a:lnTo>
                      <a:lnTo>
                        <a:pt x="60" y="461"/>
                      </a:lnTo>
                      <a:lnTo>
                        <a:pt x="62" y="464"/>
                      </a:lnTo>
                      <a:lnTo>
                        <a:pt x="62" y="467"/>
                      </a:lnTo>
                      <a:lnTo>
                        <a:pt x="65" y="468"/>
                      </a:lnTo>
                      <a:lnTo>
                        <a:pt x="68" y="468"/>
                      </a:lnTo>
                      <a:lnTo>
                        <a:pt x="71" y="466"/>
                      </a:lnTo>
                      <a:lnTo>
                        <a:pt x="71" y="464"/>
                      </a:lnTo>
                      <a:lnTo>
                        <a:pt x="76" y="461"/>
                      </a:lnTo>
                      <a:lnTo>
                        <a:pt x="78" y="459"/>
                      </a:lnTo>
                      <a:lnTo>
                        <a:pt x="79" y="456"/>
                      </a:lnTo>
                      <a:lnTo>
                        <a:pt x="81" y="453"/>
                      </a:lnTo>
                      <a:lnTo>
                        <a:pt x="87" y="449"/>
                      </a:lnTo>
                      <a:lnTo>
                        <a:pt x="91" y="448"/>
                      </a:lnTo>
                      <a:lnTo>
                        <a:pt x="92" y="451"/>
                      </a:lnTo>
                      <a:lnTo>
                        <a:pt x="97" y="450"/>
                      </a:lnTo>
                      <a:lnTo>
                        <a:pt x="99" y="448"/>
                      </a:lnTo>
                      <a:lnTo>
                        <a:pt x="105" y="448"/>
                      </a:lnTo>
                      <a:lnTo>
                        <a:pt x="106" y="450"/>
                      </a:lnTo>
                      <a:lnTo>
                        <a:pt x="101" y="455"/>
                      </a:lnTo>
                      <a:lnTo>
                        <a:pt x="103" y="456"/>
                      </a:lnTo>
                      <a:lnTo>
                        <a:pt x="105" y="455"/>
                      </a:lnTo>
                      <a:lnTo>
                        <a:pt x="107" y="454"/>
                      </a:lnTo>
                      <a:lnTo>
                        <a:pt x="110" y="457"/>
                      </a:lnTo>
                      <a:lnTo>
                        <a:pt x="111" y="456"/>
                      </a:lnTo>
                      <a:lnTo>
                        <a:pt x="114" y="456"/>
                      </a:lnTo>
                      <a:lnTo>
                        <a:pt x="115" y="455"/>
                      </a:lnTo>
                      <a:lnTo>
                        <a:pt x="116" y="453"/>
                      </a:lnTo>
                      <a:lnTo>
                        <a:pt x="118" y="453"/>
                      </a:lnTo>
                      <a:lnTo>
                        <a:pt x="120" y="456"/>
                      </a:lnTo>
                      <a:lnTo>
                        <a:pt x="121" y="461"/>
                      </a:lnTo>
                      <a:lnTo>
                        <a:pt x="128" y="472"/>
                      </a:lnTo>
                      <a:lnTo>
                        <a:pt x="131" y="475"/>
                      </a:lnTo>
                      <a:lnTo>
                        <a:pt x="132" y="480"/>
                      </a:lnTo>
                      <a:lnTo>
                        <a:pt x="134" y="481"/>
                      </a:lnTo>
                      <a:lnTo>
                        <a:pt x="136" y="484"/>
                      </a:lnTo>
                      <a:lnTo>
                        <a:pt x="141" y="484"/>
                      </a:lnTo>
                      <a:lnTo>
                        <a:pt x="147" y="484"/>
                      </a:lnTo>
                      <a:lnTo>
                        <a:pt x="150" y="485"/>
                      </a:lnTo>
                      <a:lnTo>
                        <a:pt x="150" y="489"/>
                      </a:lnTo>
                      <a:lnTo>
                        <a:pt x="155" y="491"/>
                      </a:lnTo>
                      <a:lnTo>
                        <a:pt x="160" y="495"/>
                      </a:lnTo>
                      <a:lnTo>
                        <a:pt x="162" y="503"/>
                      </a:lnTo>
                      <a:lnTo>
                        <a:pt x="166" y="508"/>
                      </a:lnTo>
                      <a:lnTo>
                        <a:pt x="171" y="511"/>
                      </a:lnTo>
                      <a:lnTo>
                        <a:pt x="173" y="515"/>
                      </a:lnTo>
                      <a:lnTo>
                        <a:pt x="173" y="523"/>
                      </a:lnTo>
                      <a:lnTo>
                        <a:pt x="176" y="531"/>
                      </a:lnTo>
                      <a:lnTo>
                        <a:pt x="179" y="532"/>
                      </a:lnTo>
                      <a:lnTo>
                        <a:pt x="181" y="540"/>
                      </a:lnTo>
                      <a:lnTo>
                        <a:pt x="182" y="546"/>
                      </a:lnTo>
                      <a:lnTo>
                        <a:pt x="180" y="549"/>
                      </a:lnTo>
                      <a:lnTo>
                        <a:pt x="179" y="546"/>
                      </a:lnTo>
                      <a:lnTo>
                        <a:pt x="177" y="546"/>
                      </a:lnTo>
                      <a:lnTo>
                        <a:pt x="173" y="551"/>
                      </a:lnTo>
                      <a:lnTo>
                        <a:pt x="174" y="553"/>
                      </a:lnTo>
                      <a:lnTo>
                        <a:pt x="174" y="556"/>
                      </a:lnTo>
                      <a:lnTo>
                        <a:pt x="178" y="558"/>
                      </a:lnTo>
                      <a:lnTo>
                        <a:pt x="177" y="565"/>
                      </a:lnTo>
                      <a:lnTo>
                        <a:pt x="179" y="568"/>
                      </a:lnTo>
                      <a:lnTo>
                        <a:pt x="178" y="570"/>
                      </a:lnTo>
                      <a:lnTo>
                        <a:pt x="179" y="571"/>
                      </a:lnTo>
                      <a:lnTo>
                        <a:pt x="181" y="574"/>
                      </a:lnTo>
                      <a:lnTo>
                        <a:pt x="181" y="577"/>
                      </a:lnTo>
                      <a:lnTo>
                        <a:pt x="183" y="578"/>
                      </a:lnTo>
                      <a:lnTo>
                        <a:pt x="183" y="581"/>
                      </a:lnTo>
                      <a:lnTo>
                        <a:pt x="186" y="583"/>
                      </a:lnTo>
                      <a:lnTo>
                        <a:pt x="188" y="580"/>
                      </a:lnTo>
                      <a:lnTo>
                        <a:pt x="191" y="580"/>
                      </a:lnTo>
                      <a:lnTo>
                        <a:pt x="193" y="581"/>
                      </a:lnTo>
                      <a:lnTo>
                        <a:pt x="196" y="582"/>
                      </a:lnTo>
                      <a:lnTo>
                        <a:pt x="199" y="586"/>
                      </a:lnTo>
                      <a:lnTo>
                        <a:pt x="201" y="587"/>
                      </a:lnTo>
                      <a:lnTo>
                        <a:pt x="203" y="591"/>
                      </a:lnTo>
                      <a:lnTo>
                        <a:pt x="205" y="591"/>
                      </a:lnTo>
                      <a:lnTo>
                        <a:pt x="206" y="594"/>
                      </a:lnTo>
                      <a:lnTo>
                        <a:pt x="207" y="594"/>
                      </a:lnTo>
                      <a:lnTo>
                        <a:pt x="207" y="592"/>
                      </a:lnTo>
                      <a:lnTo>
                        <a:pt x="211" y="595"/>
                      </a:lnTo>
                      <a:lnTo>
                        <a:pt x="212" y="597"/>
                      </a:lnTo>
                      <a:lnTo>
                        <a:pt x="215" y="597"/>
                      </a:lnTo>
                      <a:lnTo>
                        <a:pt x="217" y="598"/>
                      </a:lnTo>
                      <a:lnTo>
                        <a:pt x="218" y="595"/>
                      </a:lnTo>
                      <a:lnTo>
                        <a:pt x="221" y="595"/>
                      </a:lnTo>
                      <a:lnTo>
                        <a:pt x="227" y="597"/>
                      </a:lnTo>
                      <a:lnTo>
                        <a:pt x="228" y="598"/>
                      </a:lnTo>
                      <a:lnTo>
                        <a:pt x="231" y="598"/>
                      </a:lnTo>
                      <a:lnTo>
                        <a:pt x="234" y="600"/>
                      </a:lnTo>
                      <a:lnTo>
                        <a:pt x="238" y="605"/>
                      </a:lnTo>
                      <a:lnTo>
                        <a:pt x="242" y="605"/>
                      </a:lnTo>
                      <a:lnTo>
                        <a:pt x="244" y="608"/>
                      </a:lnTo>
                      <a:lnTo>
                        <a:pt x="245" y="610"/>
                      </a:lnTo>
                      <a:lnTo>
                        <a:pt x="248" y="613"/>
                      </a:lnTo>
                      <a:lnTo>
                        <a:pt x="249" y="617"/>
                      </a:lnTo>
                      <a:lnTo>
                        <a:pt x="251" y="616"/>
                      </a:lnTo>
                      <a:lnTo>
                        <a:pt x="251" y="611"/>
                      </a:lnTo>
                      <a:lnTo>
                        <a:pt x="252" y="609"/>
                      </a:lnTo>
                      <a:lnTo>
                        <a:pt x="253" y="611"/>
                      </a:lnTo>
                      <a:lnTo>
                        <a:pt x="256" y="611"/>
                      </a:lnTo>
                      <a:lnTo>
                        <a:pt x="259" y="613"/>
                      </a:lnTo>
                      <a:lnTo>
                        <a:pt x="260" y="618"/>
                      </a:lnTo>
                      <a:lnTo>
                        <a:pt x="263" y="622"/>
                      </a:lnTo>
                      <a:lnTo>
                        <a:pt x="268" y="620"/>
                      </a:lnTo>
                      <a:lnTo>
                        <a:pt x="271" y="620"/>
                      </a:lnTo>
                      <a:lnTo>
                        <a:pt x="270" y="627"/>
                      </a:lnTo>
                      <a:lnTo>
                        <a:pt x="272" y="631"/>
                      </a:lnTo>
                      <a:lnTo>
                        <a:pt x="274" y="631"/>
                      </a:lnTo>
                      <a:lnTo>
                        <a:pt x="279" y="633"/>
                      </a:lnTo>
                      <a:lnTo>
                        <a:pt x="280" y="631"/>
                      </a:lnTo>
                      <a:lnTo>
                        <a:pt x="283" y="630"/>
                      </a:lnTo>
                      <a:lnTo>
                        <a:pt x="286" y="626"/>
                      </a:lnTo>
                      <a:lnTo>
                        <a:pt x="291" y="627"/>
                      </a:lnTo>
                      <a:lnTo>
                        <a:pt x="294" y="629"/>
                      </a:lnTo>
                      <a:lnTo>
                        <a:pt x="295" y="633"/>
                      </a:lnTo>
                      <a:lnTo>
                        <a:pt x="300" y="636"/>
                      </a:lnTo>
                      <a:lnTo>
                        <a:pt x="302" y="640"/>
                      </a:lnTo>
                      <a:lnTo>
                        <a:pt x="305" y="641"/>
                      </a:lnTo>
                      <a:lnTo>
                        <a:pt x="308" y="639"/>
                      </a:lnTo>
                      <a:lnTo>
                        <a:pt x="310" y="640"/>
                      </a:lnTo>
                      <a:lnTo>
                        <a:pt x="314" y="638"/>
                      </a:lnTo>
                      <a:lnTo>
                        <a:pt x="316" y="639"/>
                      </a:lnTo>
                      <a:lnTo>
                        <a:pt x="317" y="639"/>
                      </a:lnTo>
                      <a:lnTo>
                        <a:pt x="319" y="636"/>
                      </a:lnTo>
                      <a:lnTo>
                        <a:pt x="322" y="636"/>
                      </a:lnTo>
                      <a:lnTo>
                        <a:pt x="324" y="639"/>
                      </a:lnTo>
                      <a:lnTo>
                        <a:pt x="325" y="643"/>
                      </a:lnTo>
                      <a:lnTo>
                        <a:pt x="327" y="646"/>
                      </a:lnTo>
                      <a:lnTo>
                        <a:pt x="327" y="646"/>
                      </a:lnTo>
                      <a:lnTo>
                        <a:pt x="330" y="644"/>
                      </a:lnTo>
                      <a:lnTo>
                        <a:pt x="333" y="636"/>
                      </a:lnTo>
                      <a:lnTo>
                        <a:pt x="340" y="632"/>
                      </a:lnTo>
                      <a:lnTo>
                        <a:pt x="345" y="631"/>
                      </a:lnTo>
                      <a:lnTo>
                        <a:pt x="346" y="633"/>
                      </a:lnTo>
                      <a:lnTo>
                        <a:pt x="352" y="635"/>
                      </a:lnTo>
                      <a:lnTo>
                        <a:pt x="356" y="636"/>
                      </a:lnTo>
                      <a:lnTo>
                        <a:pt x="359" y="634"/>
                      </a:lnTo>
                      <a:lnTo>
                        <a:pt x="363" y="634"/>
                      </a:lnTo>
                      <a:lnTo>
                        <a:pt x="365" y="638"/>
                      </a:lnTo>
                      <a:lnTo>
                        <a:pt x="366" y="638"/>
                      </a:lnTo>
                      <a:lnTo>
                        <a:pt x="367" y="638"/>
                      </a:lnTo>
                      <a:lnTo>
                        <a:pt x="373" y="636"/>
                      </a:lnTo>
                      <a:lnTo>
                        <a:pt x="375" y="636"/>
                      </a:lnTo>
                      <a:lnTo>
                        <a:pt x="377" y="632"/>
                      </a:lnTo>
                      <a:lnTo>
                        <a:pt x="379" y="630"/>
                      </a:lnTo>
                      <a:lnTo>
                        <a:pt x="380" y="631"/>
                      </a:lnTo>
                      <a:lnTo>
                        <a:pt x="380" y="629"/>
                      </a:lnTo>
                      <a:lnTo>
                        <a:pt x="384" y="628"/>
                      </a:lnTo>
                      <a:lnTo>
                        <a:pt x="384" y="624"/>
                      </a:lnTo>
                      <a:lnTo>
                        <a:pt x="387" y="621"/>
                      </a:lnTo>
                      <a:lnTo>
                        <a:pt x="390" y="620"/>
                      </a:lnTo>
                      <a:lnTo>
                        <a:pt x="395" y="619"/>
                      </a:lnTo>
                      <a:lnTo>
                        <a:pt x="398" y="614"/>
                      </a:lnTo>
                      <a:lnTo>
                        <a:pt x="398" y="610"/>
                      </a:lnTo>
                      <a:lnTo>
                        <a:pt x="401" y="610"/>
                      </a:lnTo>
                      <a:lnTo>
                        <a:pt x="404" y="607"/>
                      </a:lnTo>
                      <a:lnTo>
                        <a:pt x="406" y="612"/>
                      </a:lnTo>
                      <a:lnTo>
                        <a:pt x="410" y="610"/>
                      </a:lnTo>
                      <a:lnTo>
                        <a:pt x="415" y="612"/>
                      </a:lnTo>
                      <a:lnTo>
                        <a:pt x="417" y="611"/>
                      </a:lnTo>
                      <a:lnTo>
                        <a:pt x="416" y="608"/>
                      </a:lnTo>
                      <a:lnTo>
                        <a:pt x="422" y="603"/>
                      </a:lnTo>
                      <a:lnTo>
                        <a:pt x="425" y="604"/>
                      </a:lnTo>
                      <a:lnTo>
                        <a:pt x="426" y="607"/>
                      </a:lnTo>
                      <a:lnTo>
                        <a:pt x="428" y="606"/>
                      </a:lnTo>
                      <a:lnTo>
                        <a:pt x="429" y="608"/>
                      </a:lnTo>
                      <a:lnTo>
                        <a:pt x="426" y="612"/>
                      </a:lnTo>
                      <a:lnTo>
                        <a:pt x="428" y="615"/>
                      </a:lnTo>
                      <a:lnTo>
                        <a:pt x="429" y="615"/>
                      </a:lnTo>
                      <a:lnTo>
                        <a:pt x="431" y="614"/>
                      </a:lnTo>
                      <a:lnTo>
                        <a:pt x="432" y="616"/>
                      </a:lnTo>
                      <a:lnTo>
                        <a:pt x="434" y="619"/>
                      </a:lnTo>
                      <a:lnTo>
                        <a:pt x="434" y="622"/>
                      </a:lnTo>
                      <a:lnTo>
                        <a:pt x="432" y="625"/>
                      </a:lnTo>
                      <a:lnTo>
                        <a:pt x="432" y="628"/>
                      </a:lnTo>
                      <a:lnTo>
                        <a:pt x="436" y="629"/>
                      </a:lnTo>
                      <a:lnTo>
                        <a:pt x="437" y="627"/>
                      </a:lnTo>
                      <a:lnTo>
                        <a:pt x="440" y="629"/>
                      </a:lnTo>
                      <a:lnTo>
                        <a:pt x="442" y="632"/>
                      </a:lnTo>
                      <a:lnTo>
                        <a:pt x="444" y="630"/>
                      </a:lnTo>
                      <a:lnTo>
                        <a:pt x="448" y="632"/>
                      </a:lnTo>
                      <a:lnTo>
                        <a:pt x="449" y="630"/>
                      </a:lnTo>
                      <a:lnTo>
                        <a:pt x="453" y="630"/>
                      </a:lnTo>
                      <a:lnTo>
                        <a:pt x="455" y="635"/>
                      </a:lnTo>
                      <a:lnTo>
                        <a:pt x="457" y="637"/>
                      </a:lnTo>
                      <a:lnTo>
                        <a:pt x="459" y="643"/>
                      </a:lnTo>
                      <a:lnTo>
                        <a:pt x="461" y="643"/>
                      </a:lnTo>
                      <a:lnTo>
                        <a:pt x="463" y="646"/>
                      </a:lnTo>
                      <a:lnTo>
                        <a:pt x="463" y="651"/>
                      </a:lnTo>
                      <a:lnTo>
                        <a:pt x="466" y="657"/>
                      </a:lnTo>
                      <a:lnTo>
                        <a:pt x="466" y="662"/>
                      </a:lnTo>
                      <a:lnTo>
                        <a:pt x="465" y="669"/>
                      </a:lnTo>
                      <a:lnTo>
                        <a:pt x="465" y="673"/>
                      </a:lnTo>
                      <a:lnTo>
                        <a:pt x="465" y="674"/>
                      </a:lnTo>
                      <a:lnTo>
                        <a:pt x="462" y="676"/>
                      </a:lnTo>
                      <a:lnTo>
                        <a:pt x="462" y="679"/>
                      </a:lnTo>
                      <a:lnTo>
                        <a:pt x="460" y="680"/>
                      </a:lnTo>
                      <a:lnTo>
                        <a:pt x="460" y="682"/>
                      </a:lnTo>
                      <a:lnTo>
                        <a:pt x="461" y="685"/>
                      </a:lnTo>
                      <a:lnTo>
                        <a:pt x="460" y="688"/>
                      </a:lnTo>
                      <a:lnTo>
                        <a:pt x="458" y="687"/>
                      </a:lnTo>
                      <a:lnTo>
                        <a:pt x="456" y="689"/>
                      </a:lnTo>
                      <a:lnTo>
                        <a:pt x="455" y="692"/>
                      </a:lnTo>
                      <a:lnTo>
                        <a:pt x="456" y="695"/>
                      </a:lnTo>
                      <a:lnTo>
                        <a:pt x="455" y="697"/>
                      </a:lnTo>
                      <a:lnTo>
                        <a:pt x="455" y="699"/>
                      </a:lnTo>
                      <a:lnTo>
                        <a:pt x="457" y="701"/>
                      </a:lnTo>
                      <a:lnTo>
                        <a:pt x="458" y="703"/>
                      </a:lnTo>
                      <a:lnTo>
                        <a:pt x="460" y="705"/>
                      </a:lnTo>
                      <a:lnTo>
                        <a:pt x="460" y="709"/>
                      </a:lnTo>
                      <a:lnTo>
                        <a:pt x="461" y="713"/>
                      </a:lnTo>
                      <a:lnTo>
                        <a:pt x="464" y="710"/>
                      </a:lnTo>
                      <a:lnTo>
                        <a:pt x="471" y="709"/>
                      </a:lnTo>
                      <a:lnTo>
                        <a:pt x="471" y="712"/>
                      </a:lnTo>
                      <a:lnTo>
                        <a:pt x="470" y="713"/>
                      </a:lnTo>
                      <a:lnTo>
                        <a:pt x="472" y="716"/>
                      </a:lnTo>
                      <a:lnTo>
                        <a:pt x="476" y="714"/>
                      </a:lnTo>
                      <a:lnTo>
                        <a:pt x="477" y="717"/>
                      </a:lnTo>
                      <a:lnTo>
                        <a:pt x="476" y="720"/>
                      </a:lnTo>
                      <a:lnTo>
                        <a:pt x="477" y="722"/>
                      </a:lnTo>
                      <a:lnTo>
                        <a:pt x="481" y="723"/>
                      </a:lnTo>
                      <a:lnTo>
                        <a:pt x="481" y="725"/>
                      </a:lnTo>
                      <a:lnTo>
                        <a:pt x="481" y="727"/>
                      </a:lnTo>
                      <a:lnTo>
                        <a:pt x="482" y="726"/>
                      </a:lnTo>
                      <a:lnTo>
                        <a:pt x="486" y="726"/>
                      </a:lnTo>
                      <a:lnTo>
                        <a:pt x="489" y="728"/>
                      </a:lnTo>
                      <a:lnTo>
                        <a:pt x="489" y="730"/>
                      </a:lnTo>
                      <a:lnTo>
                        <a:pt x="488" y="733"/>
                      </a:lnTo>
                      <a:lnTo>
                        <a:pt x="488" y="736"/>
                      </a:lnTo>
                      <a:lnTo>
                        <a:pt x="484" y="741"/>
                      </a:lnTo>
                      <a:lnTo>
                        <a:pt x="482" y="744"/>
                      </a:lnTo>
                      <a:lnTo>
                        <a:pt x="482" y="747"/>
                      </a:lnTo>
                      <a:lnTo>
                        <a:pt x="484" y="745"/>
                      </a:lnTo>
                      <a:lnTo>
                        <a:pt x="489" y="746"/>
                      </a:lnTo>
                      <a:lnTo>
                        <a:pt x="490" y="747"/>
                      </a:lnTo>
                      <a:lnTo>
                        <a:pt x="491" y="745"/>
                      </a:lnTo>
                      <a:lnTo>
                        <a:pt x="494" y="747"/>
                      </a:lnTo>
                      <a:lnTo>
                        <a:pt x="493" y="752"/>
                      </a:lnTo>
                      <a:lnTo>
                        <a:pt x="494" y="755"/>
                      </a:lnTo>
                      <a:lnTo>
                        <a:pt x="497" y="757"/>
                      </a:lnTo>
                      <a:lnTo>
                        <a:pt x="499" y="755"/>
                      </a:lnTo>
                      <a:lnTo>
                        <a:pt x="502" y="755"/>
                      </a:lnTo>
                      <a:lnTo>
                        <a:pt x="508" y="752"/>
                      </a:lnTo>
                      <a:lnTo>
                        <a:pt x="512" y="753"/>
                      </a:lnTo>
                      <a:lnTo>
                        <a:pt x="511" y="756"/>
                      </a:lnTo>
                      <a:lnTo>
                        <a:pt x="507" y="760"/>
                      </a:lnTo>
                      <a:lnTo>
                        <a:pt x="510" y="757"/>
                      </a:lnTo>
                      <a:lnTo>
                        <a:pt x="512" y="759"/>
                      </a:lnTo>
                      <a:lnTo>
                        <a:pt x="513" y="762"/>
                      </a:lnTo>
                      <a:lnTo>
                        <a:pt x="516" y="760"/>
                      </a:lnTo>
                      <a:lnTo>
                        <a:pt x="519" y="761"/>
                      </a:lnTo>
                      <a:lnTo>
                        <a:pt x="518" y="757"/>
                      </a:lnTo>
                      <a:lnTo>
                        <a:pt x="518" y="753"/>
                      </a:lnTo>
                      <a:lnTo>
                        <a:pt x="517" y="749"/>
                      </a:lnTo>
                      <a:lnTo>
                        <a:pt x="517" y="743"/>
                      </a:lnTo>
                      <a:lnTo>
                        <a:pt x="519" y="742"/>
                      </a:lnTo>
                      <a:lnTo>
                        <a:pt x="519" y="740"/>
                      </a:lnTo>
                      <a:lnTo>
                        <a:pt x="524" y="740"/>
                      </a:lnTo>
                      <a:lnTo>
                        <a:pt x="525" y="742"/>
                      </a:lnTo>
                      <a:lnTo>
                        <a:pt x="524" y="740"/>
                      </a:lnTo>
                      <a:lnTo>
                        <a:pt x="525" y="739"/>
                      </a:lnTo>
                      <a:lnTo>
                        <a:pt x="526" y="738"/>
                      </a:lnTo>
                      <a:lnTo>
                        <a:pt x="527" y="736"/>
                      </a:lnTo>
                      <a:lnTo>
                        <a:pt x="529" y="735"/>
                      </a:lnTo>
                      <a:lnTo>
                        <a:pt x="532" y="733"/>
                      </a:lnTo>
                      <a:lnTo>
                        <a:pt x="533" y="734"/>
                      </a:lnTo>
                      <a:lnTo>
                        <a:pt x="533" y="736"/>
                      </a:lnTo>
                      <a:lnTo>
                        <a:pt x="534" y="737"/>
                      </a:lnTo>
                      <a:lnTo>
                        <a:pt x="536" y="737"/>
                      </a:lnTo>
                      <a:lnTo>
                        <a:pt x="536" y="734"/>
                      </a:lnTo>
                      <a:lnTo>
                        <a:pt x="539" y="733"/>
                      </a:lnTo>
                      <a:lnTo>
                        <a:pt x="542" y="736"/>
                      </a:lnTo>
                      <a:lnTo>
                        <a:pt x="543" y="733"/>
                      </a:lnTo>
                      <a:lnTo>
                        <a:pt x="545" y="733"/>
                      </a:lnTo>
                      <a:lnTo>
                        <a:pt x="546" y="736"/>
                      </a:lnTo>
                      <a:lnTo>
                        <a:pt x="549" y="734"/>
                      </a:lnTo>
                      <a:lnTo>
                        <a:pt x="549" y="732"/>
                      </a:lnTo>
                      <a:lnTo>
                        <a:pt x="553" y="730"/>
                      </a:lnTo>
                      <a:lnTo>
                        <a:pt x="556" y="733"/>
                      </a:lnTo>
                      <a:lnTo>
                        <a:pt x="560" y="730"/>
                      </a:lnTo>
                      <a:lnTo>
                        <a:pt x="560" y="725"/>
                      </a:lnTo>
                      <a:lnTo>
                        <a:pt x="563" y="723"/>
                      </a:lnTo>
                      <a:lnTo>
                        <a:pt x="567" y="723"/>
                      </a:lnTo>
                      <a:lnTo>
                        <a:pt x="568" y="721"/>
                      </a:lnTo>
                      <a:lnTo>
                        <a:pt x="571" y="724"/>
                      </a:lnTo>
                      <a:lnTo>
                        <a:pt x="571" y="726"/>
                      </a:lnTo>
                      <a:lnTo>
                        <a:pt x="574" y="726"/>
                      </a:lnTo>
                      <a:lnTo>
                        <a:pt x="576" y="729"/>
                      </a:lnTo>
                      <a:lnTo>
                        <a:pt x="582" y="729"/>
                      </a:lnTo>
                      <a:lnTo>
                        <a:pt x="584" y="730"/>
                      </a:lnTo>
                      <a:lnTo>
                        <a:pt x="587" y="729"/>
                      </a:lnTo>
                      <a:lnTo>
                        <a:pt x="590" y="731"/>
                      </a:lnTo>
                      <a:lnTo>
                        <a:pt x="589" y="734"/>
                      </a:lnTo>
                      <a:lnTo>
                        <a:pt x="587" y="735"/>
                      </a:lnTo>
                      <a:lnTo>
                        <a:pt x="585" y="741"/>
                      </a:lnTo>
                      <a:lnTo>
                        <a:pt x="588" y="742"/>
                      </a:lnTo>
                      <a:lnTo>
                        <a:pt x="588" y="745"/>
                      </a:lnTo>
                      <a:lnTo>
                        <a:pt x="594" y="747"/>
                      </a:lnTo>
                      <a:lnTo>
                        <a:pt x="595" y="750"/>
                      </a:lnTo>
                      <a:lnTo>
                        <a:pt x="597" y="751"/>
                      </a:lnTo>
                      <a:lnTo>
                        <a:pt x="600" y="754"/>
                      </a:lnTo>
                      <a:lnTo>
                        <a:pt x="603" y="752"/>
                      </a:lnTo>
                      <a:lnTo>
                        <a:pt x="604" y="754"/>
                      </a:lnTo>
                      <a:lnTo>
                        <a:pt x="606" y="753"/>
                      </a:lnTo>
                      <a:lnTo>
                        <a:pt x="609" y="754"/>
                      </a:lnTo>
                      <a:lnTo>
                        <a:pt x="609" y="754"/>
                      </a:lnTo>
                      <a:lnTo>
                        <a:pt x="610" y="754"/>
                      </a:lnTo>
                      <a:lnTo>
                        <a:pt x="612" y="754"/>
                      </a:lnTo>
                      <a:lnTo>
                        <a:pt x="614" y="754"/>
                      </a:lnTo>
                      <a:lnTo>
                        <a:pt x="614" y="752"/>
                      </a:lnTo>
                      <a:lnTo>
                        <a:pt x="615" y="748"/>
                      </a:lnTo>
                      <a:lnTo>
                        <a:pt x="616" y="751"/>
                      </a:lnTo>
                      <a:lnTo>
                        <a:pt x="619" y="754"/>
                      </a:lnTo>
                      <a:lnTo>
                        <a:pt x="620" y="754"/>
                      </a:lnTo>
                      <a:lnTo>
                        <a:pt x="623" y="757"/>
                      </a:lnTo>
                      <a:lnTo>
                        <a:pt x="625" y="757"/>
                      </a:lnTo>
                      <a:lnTo>
                        <a:pt x="627" y="757"/>
                      </a:lnTo>
                      <a:lnTo>
                        <a:pt x="629" y="754"/>
                      </a:lnTo>
                      <a:lnTo>
                        <a:pt x="630" y="757"/>
                      </a:lnTo>
                      <a:lnTo>
                        <a:pt x="633" y="756"/>
                      </a:lnTo>
                      <a:lnTo>
                        <a:pt x="634" y="757"/>
                      </a:lnTo>
                      <a:lnTo>
                        <a:pt x="634" y="757"/>
                      </a:lnTo>
                      <a:lnTo>
                        <a:pt x="632" y="758"/>
                      </a:lnTo>
                      <a:lnTo>
                        <a:pt x="632" y="760"/>
                      </a:lnTo>
                      <a:lnTo>
                        <a:pt x="629" y="764"/>
                      </a:lnTo>
                      <a:lnTo>
                        <a:pt x="629" y="766"/>
                      </a:lnTo>
                      <a:lnTo>
                        <a:pt x="633" y="771"/>
                      </a:lnTo>
                      <a:lnTo>
                        <a:pt x="635" y="773"/>
                      </a:lnTo>
                      <a:lnTo>
                        <a:pt x="635" y="774"/>
                      </a:lnTo>
                      <a:lnTo>
                        <a:pt x="636" y="778"/>
                      </a:lnTo>
                      <a:lnTo>
                        <a:pt x="636" y="778"/>
                      </a:lnTo>
                      <a:lnTo>
                        <a:pt x="637" y="775"/>
                      </a:lnTo>
                      <a:lnTo>
                        <a:pt x="640" y="776"/>
                      </a:lnTo>
                      <a:lnTo>
                        <a:pt x="640" y="777"/>
                      </a:lnTo>
                      <a:lnTo>
                        <a:pt x="642" y="777"/>
                      </a:lnTo>
                      <a:lnTo>
                        <a:pt x="644" y="773"/>
                      </a:lnTo>
                      <a:lnTo>
                        <a:pt x="643" y="771"/>
                      </a:lnTo>
                      <a:lnTo>
                        <a:pt x="643" y="771"/>
                      </a:lnTo>
                      <a:lnTo>
                        <a:pt x="643" y="771"/>
                      </a:lnTo>
                      <a:lnTo>
                        <a:pt x="641" y="767"/>
                      </a:lnTo>
                      <a:lnTo>
                        <a:pt x="640" y="767"/>
                      </a:lnTo>
                      <a:lnTo>
                        <a:pt x="638" y="764"/>
                      </a:lnTo>
                      <a:lnTo>
                        <a:pt x="639" y="763"/>
                      </a:lnTo>
                      <a:lnTo>
                        <a:pt x="641" y="760"/>
                      </a:lnTo>
                      <a:lnTo>
                        <a:pt x="641" y="758"/>
                      </a:lnTo>
                      <a:lnTo>
                        <a:pt x="641" y="757"/>
                      </a:lnTo>
                      <a:lnTo>
                        <a:pt x="642" y="757"/>
                      </a:lnTo>
                      <a:lnTo>
                        <a:pt x="643" y="755"/>
                      </a:lnTo>
                      <a:lnTo>
                        <a:pt x="643" y="756"/>
                      </a:lnTo>
                      <a:lnTo>
                        <a:pt x="643" y="757"/>
                      </a:lnTo>
                      <a:lnTo>
                        <a:pt x="644" y="757"/>
                      </a:lnTo>
                      <a:lnTo>
                        <a:pt x="643" y="758"/>
                      </a:lnTo>
                      <a:lnTo>
                        <a:pt x="644" y="759"/>
                      </a:lnTo>
                      <a:lnTo>
                        <a:pt x="645" y="759"/>
                      </a:lnTo>
                      <a:lnTo>
                        <a:pt x="644" y="760"/>
                      </a:lnTo>
                      <a:lnTo>
                        <a:pt x="645" y="760"/>
                      </a:lnTo>
                      <a:lnTo>
                        <a:pt x="647" y="758"/>
                      </a:lnTo>
                      <a:lnTo>
                        <a:pt x="650" y="757"/>
                      </a:lnTo>
                      <a:lnTo>
                        <a:pt x="650" y="755"/>
                      </a:lnTo>
                      <a:lnTo>
                        <a:pt x="653" y="756"/>
                      </a:lnTo>
                      <a:lnTo>
                        <a:pt x="656" y="755"/>
                      </a:lnTo>
                      <a:lnTo>
                        <a:pt x="658" y="753"/>
                      </a:lnTo>
                      <a:lnTo>
                        <a:pt x="657" y="750"/>
                      </a:lnTo>
                      <a:lnTo>
                        <a:pt x="660" y="751"/>
                      </a:lnTo>
                      <a:lnTo>
                        <a:pt x="663" y="750"/>
                      </a:lnTo>
                      <a:lnTo>
                        <a:pt x="665" y="751"/>
                      </a:lnTo>
                      <a:lnTo>
                        <a:pt x="667" y="750"/>
                      </a:lnTo>
                      <a:lnTo>
                        <a:pt x="670" y="749"/>
                      </a:lnTo>
                      <a:lnTo>
                        <a:pt x="673" y="746"/>
                      </a:lnTo>
                      <a:lnTo>
                        <a:pt x="674" y="743"/>
                      </a:lnTo>
                      <a:lnTo>
                        <a:pt x="674" y="741"/>
                      </a:lnTo>
                      <a:lnTo>
                        <a:pt x="675" y="742"/>
                      </a:lnTo>
                      <a:lnTo>
                        <a:pt x="677" y="743"/>
                      </a:lnTo>
                      <a:lnTo>
                        <a:pt x="678" y="742"/>
                      </a:lnTo>
                      <a:lnTo>
                        <a:pt x="679" y="740"/>
                      </a:lnTo>
                      <a:lnTo>
                        <a:pt x="681" y="738"/>
                      </a:lnTo>
                      <a:lnTo>
                        <a:pt x="681" y="734"/>
                      </a:lnTo>
                      <a:lnTo>
                        <a:pt x="681" y="731"/>
                      </a:lnTo>
                      <a:lnTo>
                        <a:pt x="681" y="729"/>
                      </a:lnTo>
                      <a:lnTo>
                        <a:pt x="680" y="726"/>
                      </a:lnTo>
                      <a:lnTo>
                        <a:pt x="681" y="728"/>
                      </a:lnTo>
                      <a:lnTo>
                        <a:pt x="685" y="730"/>
                      </a:lnTo>
                      <a:lnTo>
                        <a:pt x="685" y="733"/>
                      </a:lnTo>
                      <a:lnTo>
                        <a:pt x="688" y="736"/>
                      </a:lnTo>
                      <a:lnTo>
                        <a:pt x="690" y="735"/>
                      </a:lnTo>
                      <a:lnTo>
                        <a:pt x="688" y="737"/>
                      </a:lnTo>
                      <a:lnTo>
                        <a:pt x="687" y="739"/>
                      </a:lnTo>
                      <a:lnTo>
                        <a:pt x="687" y="740"/>
                      </a:lnTo>
                      <a:lnTo>
                        <a:pt x="692" y="737"/>
                      </a:lnTo>
                      <a:lnTo>
                        <a:pt x="692" y="733"/>
                      </a:lnTo>
                      <a:lnTo>
                        <a:pt x="695" y="733"/>
                      </a:lnTo>
                      <a:lnTo>
                        <a:pt x="696" y="731"/>
                      </a:lnTo>
                      <a:lnTo>
                        <a:pt x="699" y="733"/>
                      </a:lnTo>
                      <a:lnTo>
                        <a:pt x="701" y="732"/>
                      </a:lnTo>
                      <a:lnTo>
                        <a:pt x="701" y="729"/>
                      </a:lnTo>
                      <a:lnTo>
                        <a:pt x="703" y="729"/>
                      </a:lnTo>
                      <a:lnTo>
                        <a:pt x="704" y="728"/>
                      </a:lnTo>
                      <a:lnTo>
                        <a:pt x="705" y="729"/>
                      </a:lnTo>
                      <a:lnTo>
                        <a:pt x="707" y="733"/>
                      </a:lnTo>
                      <a:lnTo>
                        <a:pt x="709" y="731"/>
                      </a:lnTo>
                      <a:lnTo>
                        <a:pt x="709" y="728"/>
                      </a:lnTo>
                      <a:lnTo>
                        <a:pt x="711" y="728"/>
                      </a:lnTo>
                      <a:lnTo>
                        <a:pt x="711" y="729"/>
                      </a:lnTo>
                      <a:lnTo>
                        <a:pt x="713" y="729"/>
                      </a:lnTo>
                      <a:lnTo>
                        <a:pt x="713" y="727"/>
                      </a:lnTo>
                      <a:lnTo>
                        <a:pt x="716" y="727"/>
                      </a:lnTo>
                      <a:lnTo>
                        <a:pt x="719" y="725"/>
                      </a:lnTo>
                      <a:lnTo>
                        <a:pt x="720" y="723"/>
                      </a:lnTo>
                      <a:lnTo>
                        <a:pt x="720" y="726"/>
                      </a:lnTo>
                      <a:lnTo>
                        <a:pt x="721" y="724"/>
                      </a:lnTo>
                      <a:lnTo>
                        <a:pt x="723" y="724"/>
                      </a:lnTo>
                      <a:lnTo>
                        <a:pt x="725" y="723"/>
                      </a:lnTo>
                      <a:lnTo>
                        <a:pt x="723" y="721"/>
                      </a:lnTo>
                      <a:lnTo>
                        <a:pt x="725" y="719"/>
                      </a:lnTo>
                      <a:lnTo>
                        <a:pt x="726" y="716"/>
                      </a:lnTo>
                      <a:lnTo>
                        <a:pt x="725" y="712"/>
                      </a:lnTo>
                      <a:lnTo>
                        <a:pt x="726" y="712"/>
                      </a:lnTo>
                      <a:lnTo>
                        <a:pt x="727" y="710"/>
                      </a:lnTo>
                      <a:lnTo>
                        <a:pt x="730" y="710"/>
                      </a:lnTo>
                      <a:lnTo>
                        <a:pt x="731" y="712"/>
                      </a:lnTo>
                      <a:lnTo>
                        <a:pt x="733" y="712"/>
                      </a:lnTo>
                      <a:lnTo>
                        <a:pt x="734" y="708"/>
                      </a:lnTo>
                      <a:lnTo>
                        <a:pt x="736" y="708"/>
                      </a:lnTo>
                      <a:lnTo>
                        <a:pt x="736" y="705"/>
                      </a:lnTo>
                      <a:lnTo>
                        <a:pt x="737" y="705"/>
                      </a:lnTo>
                      <a:lnTo>
                        <a:pt x="737" y="706"/>
                      </a:lnTo>
                      <a:lnTo>
                        <a:pt x="738" y="705"/>
                      </a:lnTo>
                      <a:lnTo>
                        <a:pt x="740" y="702"/>
                      </a:lnTo>
                      <a:lnTo>
                        <a:pt x="741" y="705"/>
                      </a:lnTo>
                      <a:lnTo>
                        <a:pt x="742" y="701"/>
                      </a:lnTo>
                      <a:lnTo>
                        <a:pt x="744" y="701"/>
                      </a:lnTo>
                      <a:lnTo>
                        <a:pt x="744" y="698"/>
                      </a:lnTo>
                      <a:lnTo>
                        <a:pt x="742" y="698"/>
                      </a:lnTo>
                      <a:lnTo>
                        <a:pt x="740" y="698"/>
                      </a:lnTo>
                      <a:lnTo>
                        <a:pt x="737" y="695"/>
                      </a:lnTo>
                      <a:lnTo>
                        <a:pt x="741" y="695"/>
                      </a:lnTo>
                      <a:lnTo>
                        <a:pt x="744" y="691"/>
                      </a:lnTo>
                      <a:lnTo>
                        <a:pt x="744" y="692"/>
                      </a:lnTo>
                      <a:lnTo>
                        <a:pt x="746" y="691"/>
                      </a:lnTo>
                      <a:lnTo>
                        <a:pt x="750" y="694"/>
                      </a:lnTo>
                      <a:lnTo>
                        <a:pt x="751" y="690"/>
                      </a:lnTo>
                      <a:lnTo>
                        <a:pt x="749" y="689"/>
                      </a:lnTo>
                      <a:lnTo>
                        <a:pt x="747" y="688"/>
                      </a:lnTo>
                      <a:lnTo>
                        <a:pt x="748" y="685"/>
                      </a:lnTo>
                      <a:lnTo>
                        <a:pt x="751" y="688"/>
                      </a:lnTo>
                      <a:lnTo>
                        <a:pt x="753" y="685"/>
                      </a:lnTo>
                      <a:lnTo>
                        <a:pt x="752" y="685"/>
                      </a:lnTo>
                      <a:lnTo>
                        <a:pt x="751" y="685"/>
                      </a:lnTo>
                      <a:lnTo>
                        <a:pt x="750" y="681"/>
                      </a:lnTo>
                      <a:lnTo>
                        <a:pt x="748" y="680"/>
                      </a:lnTo>
                      <a:lnTo>
                        <a:pt x="751" y="680"/>
                      </a:lnTo>
                      <a:lnTo>
                        <a:pt x="751" y="681"/>
                      </a:lnTo>
                      <a:lnTo>
                        <a:pt x="753" y="681"/>
                      </a:lnTo>
                      <a:lnTo>
                        <a:pt x="754" y="683"/>
                      </a:lnTo>
                      <a:lnTo>
                        <a:pt x="754" y="680"/>
                      </a:lnTo>
                      <a:lnTo>
                        <a:pt x="751" y="678"/>
                      </a:lnTo>
                      <a:lnTo>
                        <a:pt x="752" y="675"/>
                      </a:lnTo>
                      <a:lnTo>
                        <a:pt x="753" y="675"/>
                      </a:lnTo>
                      <a:lnTo>
                        <a:pt x="754" y="673"/>
                      </a:lnTo>
                      <a:lnTo>
                        <a:pt x="756" y="675"/>
                      </a:lnTo>
                      <a:lnTo>
                        <a:pt x="756" y="678"/>
                      </a:lnTo>
                      <a:lnTo>
                        <a:pt x="758" y="678"/>
                      </a:lnTo>
                      <a:lnTo>
                        <a:pt x="759" y="681"/>
                      </a:lnTo>
                      <a:lnTo>
                        <a:pt x="760" y="677"/>
                      </a:lnTo>
                      <a:lnTo>
                        <a:pt x="758" y="674"/>
                      </a:lnTo>
                      <a:lnTo>
                        <a:pt x="757" y="674"/>
                      </a:lnTo>
                      <a:lnTo>
                        <a:pt x="757" y="672"/>
                      </a:lnTo>
                      <a:lnTo>
                        <a:pt x="758" y="671"/>
                      </a:lnTo>
                      <a:lnTo>
                        <a:pt x="759" y="669"/>
                      </a:lnTo>
                      <a:lnTo>
                        <a:pt x="757" y="668"/>
                      </a:lnTo>
                      <a:lnTo>
                        <a:pt x="760" y="665"/>
                      </a:lnTo>
                      <a:lnTo>
                        <a:pt x="758" y="663"/>
                      </a:lnTo>
                      <a:lnTo>
                        <a:pt x="756" y="664"/>
                      </a:lnTo>
                      <a:lnTo>
                        <a:pt x="755" y="664"/>
                      </a:lnTo>
                      <a:lnTo>
                        <a:pt x="755" y="662"/>
                      </a:lnTo>
                      <a:lnTo>
                        <a:pt x="758" y="660"/>
                      </a:lnTo>
                      <a:lnTo>
                        <a:pt x="763" y="657"/>
                      </a:lnTo>
                      <a:lnTo>
                        <a:pt x="761" y="655"/>
                      </a:lnTo>
                      <a:lnTo>
                        <a:pt x="760" y="657"/>
                      </a:lnTo>
                      <a:lnTo>
                        <a:pt x="756" y="653"/>
                      </a:lnTo>
                      <a:lnTo>
                        <a:pt x="759" y="653"/>
                      </a:lnTo>
                      <a:lnTo>
                        <a:pt x="758" y="650"/>
                      </a:lnTo>
                      <a:lnTo>
                        <a:pt x="755" y="650"/>
                      </a:lnTo>
                      <a:lnTo>
                        <a:pt x="757" y="649"/>
                      </a:lnTo>
                      <a:lnTo>
                        <a:pt x="755" y="647"/>
                      </a:lnTo>
                      <a:lnTo>
                        <a:pt x="758" y="647"/>
                      </a:lnTo>
                      <a:lnTo>
                        <a:pt x="758" y="644"/>
                      </a:lnTo>
                      <a:lnTo>
                        <a:pt x="758" y="645"/>
                      </a:lnTo>
                      <a:lnTo>
                        <a:pt x="760" y="644"/>
                      </a:lnTo>
                      <a:lnTo>
                        <a:pt x="760" y="648"/>
                      </a:lnTo>
                      <a:lnTo>
                        <a:pt x="761" y="648"/>
                      </a:lnTo>
                      <a:lnTo>
                        <a:pt x="765" y="643"/>
                      </a:lnTo>
                      <a:lnTo>
                        <a:pt x="765" y="641"/>
                      </a:lnTo>
                      <a:lnTo>
                        <a:pt x="768" y="642"/>
                      </a:lnTo>
                      <a:lnTo>
                        <a:pt x="767" y="639"/>
                      </a:lnTo>
                      <a:lnTo>
                        <a:pt x="765" y="639"/>
                      </a:lnTo>
                      <a:lnTo>
                        <a:pt x="765" y="636"/>
                      </a:lnTo>
                      <a:lnTo>
                        <a:pt x="768" y="638"/>
                      </a:lnTo>
                      <a:lnTo>
                        <a:pt x="770" y="636"/>
                      </a:lnTo>
                      <a:lnTo>
                        <a:pt x="769" y="633"/>
                      </a:lnTo>
                      <a:lnTo>
                        <a:pt x="771" y="633"/>
                      </a:lnTo>
                      <a:lnTo>
                        <a:pt x="769" y="630"/>
                      </a:lnTo>
                      <a:lnTo>
                        <a:pt x="769" y="628"/>
                      </a:lnTo>
                      <a:lnTo>
                        <a:pt x="771" y="627"/>
                      </a:lnTo>
                      <a:lnTo>
                        <a:pt x="770" y="625"/>
                      </a:lnTo>
                      <a:lnTo>
                        <a:pt x="770" y="623"/>
                      </a:lnTo>
                      <a:lnTo>
                        <a:pt x="768" y="621"/>
                      </a:lnTo>
                      <a:lnTo>
                        <a:pt x="771" y="622"/>
                      </a:lnTo>
                      <a:lnTo>
                        <a:pt x="773" y="621"/>
                      </a:lnTo>
                      <a:lnTo>
                        <a:pt x="775" y="615"/>
                      </a:lnTo>
                      <a:lnTo>
                        <a:pt x="777" y="615"/>
                      </a:lnTo>
                      <a:lnTo>
                        <a:pt x="778" y="617"/>
                      </a:lnTo>
                      <a:lnTo>
                        <a:pt x="778" y="619"/>
                      </a:lnTo>
                      <a:lnTo>
                        <a:pt x="779" y="616"/>
                      </a:lnTo>
                      <a:lnTo>
                        <a:pt x="781" y="614"/>
                      </a:lnTo>
                      <a:lnTo>
                        <a:pt x="779" y="611"/>
                      </a:lnTo>
                      <a:lnTo>
                        <a:pt x="777" y="610"/>
                      </a:lnTo>
                      <a:lnTo>
                        <a:pt x="775" y="609"/>
                      </a:lnTo>
                      <a:lnTo>
                        <a:pt x="777" y="608"/>
                      </a:lnTo>
                      <a:lnTo>
                        <a:pt x="778" y="609"/>
                      </a:lnTo>
                      <a:lnTo>
                        <a:pt x="780" y="606"/>
                      </a:lnTo>
                      <a:lnTo>
                        <a:pt x="779" y="605"/>
                      </a:lnTo>
                      <a:lnTo>
                        <a:pt x="777" y="604"/>
                      </a:lnTo>
                      <a:lnTo>
                        <a:pt x="779" y="602"/>
                      </a:lnTo>
                      <a:lnTo>
                        <a:pt x="780" y="602"/>
                      </a:lnTo>
                      <a:lnTo>
                        <a:pt x="780" y="600"/>
                      </a:lnTo>
                      <a:lnTo>
                        <a:pt x="778" y="598"/>
                      </a:lnTo>
                      <a:lnTo>
                        <a:pt x="775" y="599"/>
                      </a:lnTo>
                      <a:lnTo>
                        <a:pt x="775" y="598"/>
                      </a:lnTo>
                      <a:lnTo>
                        <a:pt x="778" y="595"/>
                      </a:lnTo>
                      <a:lnTo>
                        <a:pt x="780" y="595"/>
                      </a:lnTo>
                      <a:lnTo>
                        <a:pt x="781" y="595"/>
                      </a:lnTo>
                      <a:lnTo>
                        <a:pt x="782" y="592"/>
                      </a:lnTo>
                      <a:lnTo>
                        <a:pt x="783" y="594"/>
                      </a:lnTo>
                      <a:lnTo>
                        <a:pt x="783" y="595"/>
                      </a:lnTo>
                      <a:lnTo>
                        <a:pt x="785" y="593"/>
                      </a:lnTo>
                      <a:lnTo>
                        <a:pt x="784" y="591"/>
                      </a:lnTo>
                      <a:lnTo>
                        <a:pt x="784" y="586"/>
                      </a:lnTo>
                      <a:lnTo>
                        <a:pt x="782" y="585"/>
                      </a:lnTo>
                      <a:lnTo>
                        <a:pt x="781" y="587"/>
                      </a:lnTo>
                      <a:lnTo>
                        <a:pt x="781" y="588"/>
                      </a:lnTo>
                      <a:lnTo>
                        <a:pt x="781" y="589"/>
                      </a:lnTo>
                      <a:lnTo>
                        <a:pt x="778" y="588"/>
                      </a:lnTo>
                      <a:lnTo>
                        <a:pt x="775" y="592"/>
                      </a:lnTo>
                      <a:lnTo>
                        <a:pt x="772" y="592"/>
                      </a:lnTo>
                      <a:lnTo>
                        <a:pt x="772" y="589"/>
                      </a:lnTo>
                      <a:lnTo>
                        <a:pt x="776" y="588"/>
                      </a:lnTo>
                      <a:lnTo>
                        <a:pt x="782" y="581"/>
                      </a:lnTo>
                      <a:lnTo>
                        <a:pt x="782" y="580"/>
                      </a:lnTo>
                      <a:lnTo>
                        <a:pt x="779" y="580"/>
                      </a:lnTo>
                      <a:lnTo>
                        <a:pt x="778" y="578"/>
                      </a:lnTo>
                      <a:lnTo>
                        <a:pt x="778" y="580"/>
                      </a:lnTo>
                      <a:lnTo>
                        <a:pt x="773" y="573"/>
                      </a:lnTo>
                      <a:lnTo>
                        <a:pt x="770" y="572"/>
                      </a:lnTo>
                      <a:lnTo>
                        <a:pt x="765" y="577"/>
                      </a:lnTo>
                      <a:lnTo>
                        <a:pt x="763" y="576"/>
                      </a:lnTo>
                      <a:lnTo>
                        <a:pt x="760" y="571"/>
                      </a:lnTo>
                      <a:lnTo>
                        <a:pt x="758" y="571"/>
                      </a:lnTo>
                      <a:lnTo>
                        <a:pt x="754" y="574"/>
                      </a:lnTo>
                      <a:lnTo>
                        <a:pt x="754" y="578"/>
                      </a:lnTo>
                      <a:lnTo>
                        <a:pt x="754" y="573"/>
                      </a:lnTo>
                      <a:lnTo>
                        <a:pt x="757" y="570"/>
                      </a:lnTo>
                      <a:lnTo>
                        <a:pt x="759" y="570"/>
                      </a:lnTo>
                      <a:lnTo>
                        <a:pt x="761" y="568"/>
                      </a:lnTo>
                      <a:lnTo>
                        <a:pt x="765" y="571"/>
                      </a:lnTo>
                      <a:lnTo>
                        <a:pt x="767" y="569"/>
                      </a:lnTo>
                      <a:lnTo>
                        <a:pt x="767" y="566"/>
                      </a:lnTo>
                      <a:lnTo>
                        <a:pt x="768" y="564"/>
                      </a:lnTo>
                      <a:lnTo>
                        <a:pt x="770" y="565"/>
                      </a:lnTo>
                      <a:lnTo>
                        <a:pt x="773" y="560"/>
                      </a:lnTo>
                      <a:lnTo>
                        <a:pt x="777" y="560"/>
                      </a:lnTo>
                      <a:lnTo>
                        <a:pt x="777" y="557"/>
                      </a:lnTo>
                      <a:lnTo>
                        <a:pt x="774" y="550"/>
                      </a:lnTo>
                      <a:lnTo>
                        <a:pt x="767" y="545"/>
                      </a:lnTo>
                      <a:lnTo>
                        <a:pt x="762" y="542"/>
                      </a:lnTo>
                      <a:lnTo>
                        <a:pt x="756" y="536"/>
                      </a:lnTo>
                      <a:lnTo>
                        <a:pt x="754" y="535"/>
                      </a:lnTo>
                      <a:lnTo>
                        <a:pt x="749" y="539"/>
                      </a:lnTo>
                      <a:lnTo>
                        <a:pt x="747" y="539"/>
                      </a:lnTo>
                      <a:lnTo>
                        <a:pt x="743" y="534"/>
                      </a:lnTo>
                      <a:lnTo>
                        <a:pt x="743" y="533"/>
                      </a:lnTo>
                      <a:lnTo>
                        <a:pt x="741" y="532"/>
                      </a:lnTo>
                      <a:lnTo>
                        <a:pt x="738" y="533"/>
                      </a:lnTo>
                      <a:lnTo>
                        <a:pt x="734" y="533"/>
                      </a:lnTo>
                      <a:lnTo>
                        <a:pt x="731" y="534"/>
                      </a:lnTo>
                      <a:lnTo>
                        <a:pt x="727" y="540"/>
                      </a:lnTo>
                      <a:lnTo>
                        <a:pt x="731" y="533"/>
                      </a:lnTo>
                      <a:lnTo>
                        <a:pt x="733" y="531"/>
                      </a:lnTo>
                      <a:lnTo>
                        <a:pt x="735" y="531"/>
                      </a:lnTo>
                      <a:lnTo>
                        <a:pt x="737" y="531"/>
                      </a:lnTo>
                      <a:lnTo>
                        <a:pt x="737" y="530"/>
                      </a:lnTo>
                      <a:lnTo>
                        <a:pt x="740" y="531"/>
                      </a:lnTo>
                      <a:lnTo>
                        <a:pt x="744" y="529"/>
                      </a:lnTo>
                      <a:lnTo>
                        <a:pt x="745" y="535"/>
                      </a:lnTo>
                      <a:lnTo>
                        <a:pt x="747" y="536"/>
                      </a:lnTo>
                      <a:lnTo>
                        <a:pt x="750" y="536"/>
                      </a:lnTo>
                      <a:lnTo>
                        <a:pt x="751" y="533"/>
                      </a:lnTo>
                      <a:lnTo>
                        <a:pt x="756" y="534"/>
                      </a:lnTo>
                      <a:lnTo>
                        <a:pt x="759" y="537"/>
                      </a:lnTo>
                      <a:lnTo>
                        <a:pt x="761" y="537"/>
                      </a:lnTo>
                      <a:lnTo>
                        <a:pt x="765" y="540"/>
                      </a:lnTo>
                      <a:lnTo>
                        <a:pt x="768" y="538"/>
                      </a:lnTo>
                      <a:lnTo>
                        <a:pt x="774" y="540"/>
                      </a:lnTo>
                      <a:lnTo>
                        <a:pt x="775" y="539"/>
                      </a:lnTo>
                      <a:lnTo>
                        <a:pt x="774" y="534"/>
                      </a:lnTo>
                      <a:lnTo>
                        <a:pt x="771" y="533"/>
                      </a:lnTo>
                      <a:lnTo>
                        <a:pt x="768" y="529"/>
                      </a:lnTo>
                      <a:lnTo>
                        <a:pt x="768" y="527"/>
                      </a:lnTo>
                      <a:lnTo>
                        <a:pt x="767" y="526"/>
                      </a:lnTo>
                      <a:lnTo>
                        <a:pt x="764" y="526"/>
                      </a:lnTo>
                      <a:lnTo>
                        <a:pt x="761" y="525"/>
                      </a:lnTo>
                      <a:lnTo>
                        <a:pt x="758" y="518"/>
                      </a:lnTo>
                      <a:lnTo>
                        <a:pt x="758" y="513"/>
                      </a:lnTo>
                      <a:lnTo>
                        <a:pt x="752" y="509"/>
                      </a:lnTo>
                      <a:lnTo>
                        <a:pt x="752" y="504"/>
                      </a:lnTo>
                      <a:lnTo>
                        <a:pt x="749" y="502"/>
                      </a:lnTo>
                      <a:lnTo>
                        <a:pt x="751" y="498"/>
                      </a:lnTo>
                      <a:lnTo>
                        <a:pt x="750" y="498"/>
                      </a:lnTo>
                      <a:lnTo>
                        <a:pt x="745" y="488"/>
                      </a:lnTo>
                      <a:lnTo>
                        <a:pt x="737" y="483"/>
                      </a:lnTo>
                      <a:lnTo>
                        <a:pt x="735" y="484"/>
                      </a:lnTo>
                      <a:lnTo>
                        <a:pt x="735" y="481"/>
                      </a:lnTo>
                      <a:lnTo>
                        <a:pt x="728" y="477"/>
                      </a:lnTo>
                      <a:lnTo>
                        <a:pt x="727" y="477"/>
                      </a:lnTo>
                      <a:lnTo>
                        <a:pt x="727" y="469"/>
                      </a:lnTo>
                      <a:lnTo>
                        <a:pt x="728" y="464"/>
                      </a:lnTo>
                      <a:lnTo>
                        <a:pt x="727" y="460"/>
                      </a:lnTo>
                      <a:lnTo>
                        <a:pt x="728" y="455"/>
                      </a:lnTo>
                      <a:lnTo>
                        <a:pt x="729" y="456"/>
                      </a:lnTo>
                      <a:lnTo>
                        <a:pt x="730" y="455"/>
                      </a:lnTo>
                      <a:lnTo>
                        <a:pt x="733" y="450"/>
                      </a:lnTo>
                      <a:lnTo>
                        <a:pt x="734" y="450"/>
                      </a:lnTo>
                      <a:lnTo>
                        <a:pt x="737" y="447"/>
                      </a:lnTo>
                      <a:lnTo>
                        <a:pt x="734" y="445"/>
                      </a:lnTo>
                      <a:lnTo>
                        <a:pt x="733" y="443"/>
                      </a:lnTo>
                      <a:lnTo>
                        <a:pt x="736" y="440"/>
                      </a:lnTo>
                      <a:lnTo>
                        <a:pt x="740" y="440"/>
                      </a:lnTo>
                      <a:lnTo>
                        <a:pt x="740" y="437"/>
                      </a:lnTo>
                      <a:lnTo>
                        <a:pt x="744" y="436"/>
                      </a:lnTo>
                      <a:lnTo>
                        <a:pt x="743" y="433"/>
                      </a:lnTo>
                      <a:lnTo>
                        <a:pt x="740" y="431"/>
                      </a:lnTo>
                      <a:lnTo>
                        <a:pt x="743" y="430"/>
                      </a:lnTo>
                      <a:lnTo>
                        <a:pt x="745" y="433"/>
                      </a:lnTo>
                      <a:lnTo>
                        <a:pt x="746" y="430"/>
                      </a:lnTo>
                      <a:lnTo>
                        <a:pt x="749" y="431"/>
                      </a:lnTo>
                      <a:lnTo>
                        <a:pt x="751" y="428"/>
                      </a:lnTo>
                      <a:lnTo>
                        <a:pt x="753" y="428"/>
                      </a:lnTo>
                      <a:lnTo>
                        <a:pt x="756" y="423"/>
                      </a:lnTo>
                      <a:lnTo>
                        <a:pt x="757" y="426"/>
                      </a:lnTo>
                      <a:lnTo>
                        <a:pt x="758" y="423"/>
                      </a:lnTo>
                      <a:lnTo>
                        <a:pt x="758" y="426"/>
                      </a:lnTo>
                      <a:lnTo>
                        <a:pt x="762" y="428"/>
                      </a:lnTo>
                      <a:lnTo>
                        <a:pt x="765" y="425"/>
                      </a:lnTo>
                      <a:lnTo>
                        <a:pt x="765" y="423"/>
                      </a:lnTo>
                      <a:lnTo>
                        <a:pt x="764" y="422"/>
                      </a:lnTo>
                      <a:lnTo>
                        <a:pt x="763" y="419"/>
                      </a:lnTo>
                      <a:lnTo>
                        <a:pt x="765" y="418"/>
                      </a:lnTo>
                      <a:lnTo>
                        <a:pt x="766" y="418"/>
                      </a:lnTo>
                      <a:lnTo>
                        <a:pt x="764" y="414"/>
                      </a:lnTo>
                      <a:lnTo>
                        <a:pt x="765" y="412"/>
                      </a:lnTo>
                      <a:lnTo>
                        <a:pt x="768" y="411"/>
                      </a:lnTo>
                      <a:lnTo>
                        <a:pt x="765" y="410"/>
                      </a:lnTo>
                      <a:lnTo>
                        <a:pt x="762" y="411"/>
                      </a:lnTo>
                      <a:lnTo>
                        <a:pt x="758" y="411"/>
                      </a:lnTo>
                      <a:lnTo>
                        <a:pt x="758" y="409"/>
                      </a:lnTo>
                      <a:lnTo>
                        <a:pt x="755" y="409"/>
                      </a:lnTo>
                      <a:lnTo>
                        <a:pt x="754" y="411"/>
                      </a:lnTo>
                      <a:lnTo>
                        <a:pt x="745" y="412"/>
                      </a:lnTo>
                      <a:lnTo>
                        <a:pt x="744" y="409"/>
                      </a:lnTo>
                      <a:lnTo>
                        <a:pt x="742" y="408"/>
                      </a:lnTo>
                      <a:lnTo>
                        <a:pt x="740" y="405"/>
                      </a:lnTo>
                      <a:lnTo>
                        <a:pt x="738" y="405"/>
                      </a:lnTo>
                      <a:lnTo>
                        <a:pt x="737" y="403"/>
                      </a:lnTo>
                      <a:lnTo>
                        <a:pt x="731" y="407"/>
                      </a:lnTo>
                      <a:lnTo>
                        <a:pt x="728" y="407"/>
                      </a:lnTo>
                      <a:lnTo>
                        <a:pt x="729" y="408"/>
                      </a:lnTo>
                      <a:lnTo>
                        <a:pt x="729" y="412"/>
                      </a:lnTo>
                      <a:lnTo>
                        <a:pt x="727" y="413"/>
                      </a:lnTo>
                      <a:lnTo>
                        <a:pt x="723" y="415"/>
                      </a:lnTo>
                      <a:lnTo>
                        <a:pt x="724" y="415"/>
                      </a:lnTo>
                      <a:lnTo>
                        <a:pt x="725" y="418"/>
                      </a:lnTo>
                      <a:lnTo>
                        <a:pt x="723" y="421"/>
                      </a:lnTo>
                      <a:lnTo>
                        <a:pt x="723" y="422"/>
                      </a:lnTo>
                      <a:lnTo>
                        <a:pt x="720" y="421"/>
                      </a:lnTo>
                      <a:lnTo>
                        <a:pt x="717" y="422"/>
                      </a:lnTo>
                      <a:lnTo>
                        <a:pt x="713" y="422"/>
                      </a:lnTo>
                      <a:lnTo>
                        <a:pt x="709" y="414"/>
                      </a:lnTo>
                      <a:lnTo>
                        <a:pt x="709" y="409"/>
                      </a:lnTo>
                      <a:lnTo>
                        <a:pt x="709" y="406"/>
                      </a:lnTo>
                      <a:lnTo>
                        <a:pt x="705" y="406"/>
                      </a:lnTo>
                      <a:lnTo>
                        <a:pt x="703" y="407"/>
                      </a:lnTo>
                      <a:lnTo>
                        <a:pt x="703" y="405"/>
                      </a:lnTo>
                      <a:lnTo>
                        <a:pt x="702" y="405"/>
                      </a:lnTo>
                      <a:lnTo>
                        <a:pt x="700" y="408"/>
                      </a:lnTo>
                      <a:lnTo>
                        <a:pt x="699" y="405"/>
                      </a:lnTo>
                      <a:lnTo>
                        <a:pt x="699" y="407"/>
                      </a:lnTo>
                      <a:lnTo>
                        <a:pt x="697" y="403"/>
                      </a:lnTo>
                      <a:lnTo>
                        <a:pt x="697" y="401"/>
                      </a:lnTo>
                      <a:lnTo>
                        <a:pt x="692" y="397"/>
                      </a:lnTo>
                      <a:lnTo>
                        <a:pt x="689" y="395"/>
                      </a:lnTo>
                      <a:lnTo>
                        <a:pt x="688" y="391"/>
                      </a:lnTo>
                      <a:lnTo>
                        <a:pt x="687" y="387"/>
                      </a:lnTo>
                      <a:lnTo>
                        <a:pt x="688" y="386"/>
                      </a:lnTo>
                      <a:lnTo>
                        <a:pt x="688" y="384"/>
                      </a:lnTo>
                      <a:lnTo>
                        <a:pt x="688" y="382"/>
                      </a:lnTo>
                      <a:lnTo>
                        <a:pt x="689" y="379"/>
                      </a:lnTo>
                      <a:lnTo>
                        <a:pt x="691" y="377"/>
                      </a:lnTo>
                      <a:lnTo>
                        <a:pt x="691" y="375"/>
                      </a:lnTo>
                      <a:lnTo>
                        <a:pt x="696" y="377"/>
                      </a:lnTo>
                      <a:lnTo>
                        <a:pt x="701" y="377"/>
                      </a:lnTo>
                      <a:lnTo>
                        <a:pt x="705" y="377"/>
                      </a:lnTo>
                      <a:lnTo>
                        <a:pt x="706" y="374"/>
                      </a:lnTo>
                      <a:lnTo>
                        <a:pt x="706" y="372"/>
                      </a:lnTo>
                      <a:lnTo>
                        <a:pt x="707" y="372"/>
                      </a:lnTo>
                      <a:lnTo>
                        <a:pt x="707" y="368"/>
                      </a:lnTo>
                      <a:lnTo>
                        <a:pt x="706" y="367"/>
                      </a:lnTo>
                      <a:lnTo>
                        <a:pt x="707" y="365"/>
                      </a:lnTo>
                      <a:lnTo>
                        <a:pt x="709" y="357"/>
                      </a:lnTo>
                      <a:lnTo>
                        <a:pt x="713" y="353"/>
                      </a:lnTo>
                      <a:lnTo>
                        <a:pt x="716" y="353"/>
                      </a:lnTo>
                      <a:lnTo>
                        <a:pt x="719" y="349"/>
                      </a:lnTo>
                      <a:lnTo>
                        <a:pt x="720" y="348"/>
                      </a:lnTo>
                      <a:lnTo>
                        <a:pt x="720" y="341"/>
                      </a:lnTo>
                      <a:lnTo>
                        <a:pt x="723" y="337"/>
                      </a:lnTo>
                      <a:lnTo>
                        <a:pt x="724" y="334"/>
                      </a:lnTo>
                      <a:lnTo>
                        <a:pt x="725" y="333"/>
                      </a:lnTo>
                      <a:lnTo>
                        <a:pt x="727" y="329"/>
                      </a:lnTo>
                      <a:lnTo>
                        <a:pt x="730" y="329"/>
                      </a:lnTo>
                      <a:lnTo>
                        <a:pt x="731" y="330"/>
                      </a:lnTo>
                      <a:lnTo>
                        <a:pt x="734" y="330"/>
                      </a:lnTo>
                      <a:lnTo>
                        <a:pt x="735" y="327"/>
                      </a:lnTo>
                      <a:lnTo>
                        <a:pt x="739" y="333"/>
                      </a:lnTo>
                      <a:lnTo>
                        <a:pt x="746" y="337"/>
                      </a:lnTo>
                      <a:lnTo>
                        <a:pt x="746" y="340"/>
                      </a:lnTo>
                      <a:lnTo>
                        <a:pt x="744" y="342"/>
                      </a:lnTo>
                      <a:lnTo>
                        <a:pt x="744" y="344"/>
                      </a:lnTo>
                      <a:lnTo>
                        <a:pt x="740" y="349"/>
                      </a:lnTo>
                      <a:lnTo>
                        <a:pt x="740" y="353"/>
                      </a:lnTo>
                      <a:lnTo>
                        <a:pt x="737" y="353"/>
                      </a:lnTo>
                      <a:lnTo>
                        <a:pt x="738" y="354"/>
                      </a:lnTo>
                      <a:lnTo>
                        <a:pt x="737" y="358"/>
                      </a:lnTo>
                      <a:lnTo>
                        <a:pt x="740" y="362"/>
                      </a:lnTo>
                      <a:lnTo>
                        <a:pt x="740" y="364"/>
                      </a:lnTo>
                      <a:lnTo>
                        <a:pt x="739" y="365"/>
                      </a:lnTo>
                      <a:lnTo>
                        <a:pt x="739" y="367"/>
                      </a:lnTo>
                      <a:lnTo>
                        <a:pt x="740" y="369"/>
                      </a:lnTo>
                      <a:lnTo>
                        <a:pt x="744" y="367"/>
                      </a:lnTo>
                      <a:lnTo>
                        <a:pt x="747" y="364"/>
                      </a:lnTo>
                      <a:lnTo>
                        <a:pt x="745" y="367"/>
                      </a:lnTo>
                      <a:lnTo>
                        <a:pt x="743" y="370"/>
                      </a:lnTo>
                      <a:lnTo>
                        <a:pt x="743" y="371"/>
                      </a:lnTo>
                      <a:lnTo>
                        <a:pt x="744" y="372"/>
                      </a:lnTo>
                      <a:lnTo>
                        <a:pt x="744" y="374"/>
                      </a:lnTo>
                      <a:lnTo>
                        <a:pt x="743" y="375"/>
                      </a:lnTo>
                      <a:lnTo>
                        <a:pt x="740" y="374"/>
                      </a:lnTo>
                      <a:lnTo>
                        <a:pt x="738" y="377"/>
                      </a:lnTo>
                      <a:lnTo>
                        <a:pt x="736" y="377"/>
                      </a:lnTo>
                      <a:lnTo>
                        <a:pt x="735" y="380"/>
                      </a:lnTo>
                      <a:lnTo>
                        <a:pt x="737" y="381"/>
                      </a:lnTo>
                      <a:lnTo>
                        <a:pt x="737" y="384"/>
                      </a:lnTo>
                      <a:lnTo>
                        <a:pt x="740" y="384"/>
                      </a:lnTo>
                      <a:lnTo>
                        <a:pt x="741" y="381"/>
                      </a:lnTo>
                      <a:lnTo>
                        <a:pt x="743" y="381"/>
                      </a:lnTo>
                      <a:lnTo>
                        <a:pt x="745" y="377"/>
                      </a:lnTo>
                      <a:lnTo>
                        <a:pt x="749" y="375"/>
                      </a:lnTo>
                      <a:lnTo>
                        <a:pt x="750" y="374"/>
                      </a:lnTo>
                      <a:lnTo>
                        <a:pt x="748" y="370"/>
                      </a:lnTo>
                      <a:lnTo>
                        <a:pt x="752" y="367"/>
                      </a:lnTo>
                      <a:lnTo>
                        <a:pt x="758" y="361"/>
                      </a:lnTo>
                      <a:lnTo>
                        <a:pt x="760" y="361"/>
                      </a:lnTo>
                      <a:lnTo>
                        <a:pt x="761" y="358"/>
                      </a:lnTo>
                      <a:lnTo>
                        <a:pt x="764" y="358"/>
                      </a:lnTo>
                      <a:lnTo>
                        <a:pt x="768" y="355"/>
                      </a:lnTo>
                      <a:lnTo>
                        <a:pt x="768" y="357"/>
                      </a:lnTo>
                      <a:lnTo>
                        <a:pt x="771" y="356"/>
                      </a:lnTo>
                      <a:lnTo>
                        <a:pt x="774" y="356"/>
                      </a:lnTo>
                      <a:lnTo>
                        <a:pt x="778" y="350"/>
                      </a:lnTo>
                      <a:lnTo>
                        <a:pt x="778" y="353"/>
                      </a:lnTo>
                      <a:lnTo>
                        <a:pt x="778" y="343"/>
                      </a:lnTo>
                      <a:lnTo>
                        <a:pt x="782" y="33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5" name="Freeform 222">
                  <a:extLst>
                    <a:ext uri="{FF2B5EF4-FFF2-40B4-BE49-F238E27FC236}">
                      <a16:creationId xmlns:a16="http://schemas.microsoft.com/office/drawing/2014/main" id="{FC212B9A-F623-4A01-865D-26EE591507EB}"/>
                    </a:ext>
                  </a:extLst>
                </p:cNvPr>
                <p:cNvSpPr>
                  <a:spLocks/>
                </p:cNvSpPr>
                <p:nvPr/>
              </p:nvSpPr>
              <p:spPr bwMode="auto">
                <a:xfrm>
                  <a:off x="5135" y="2445"/>
                  <a:ext cx="34" cy="36"/>
                </a:xfrm>
                <a:custGeom>
                  <a:avLst/>
                  <a:gdLst>
                    <a:gd name="T0" fmla="*/ 7 w 43"/>
                    <a:gd name="T1" fmla="*/ 42 h 47"/>
                    <a:gd name="T2" fmla="*/ 11 w 43"/>
                    <a:gd name="T3" fmla="*/ 42 h 47"/>
                    <a:gd name="T4" fmla="*/ 13 w 43"/>
                    <a:gd name="T5" fmla="*/ 44 h 47"/>
                    <a:gd name="T6" fmla="*/ 16 w 43"/>
                    <a:gd name="T7" fmla="*/ 44 h 47"/>
                    <a:gd name="T8" fmla="*/ 19 w 43"/>
                    <a:gd name="T9" fmla="*/ 47 h 47"/>
                    <a:gd name="T10" fmla="*/ 21 w 43"/>
                    <a:gd name="T11" fmla="*/ 45 h 47"/>
                    <a:gd name="T12" fmla="*/ 22 w 43"/>
                    <a:gd name="T13" fmla="*/ 41 h 47"/>
                    <a:gd name="T14" fmla="*/ 25 w 43"/>
                    <a:gd name="T15" fmla="*/ 41 h 47"/>
                    <a:gd name="T16" fmla="*/ 28 w 43"/>
                    <a:gd name="T17" fmla="*/ 42 h 47"/>
                    <a:gd name="T18" fmla="*/ 31 w 43"/>
                    <a:gd name="T19" fmla="*/ 38 h 47"/>
                    <a:gd name="T20" fmla="*/ 31 w 43"/>
                    <a:gd name="T21" fmla="*/ 36 h 47"/>
                    <a:gd name="T22" fmla="*/ 34 w 43"/>
                    <a:gd name="T23" fmla="*/ 35 h 47"/>
                    <a:gd name="T24" fmla="*/ 37 w 43"/>
                    <a:gd name="T25" fmla="*/ 31 h 47"/>
                    <a:gd name="T26" fmla="*/ 36 w 43"/>
                    <a:gd name="T27" fmla="*/ 28 h 47"/>
                    <a:gd name="T28" fmla="*/ 38 w 43"/>
                    <a:gd name="T29" fmla="*/ 21 h 47"/>
                    <a:gd name="T30" fmla="*/ 40 w 43"/>
                    <a:gd name="T31" fmla="*/ 19 h 47"/>
                    <a:gd name="T32" fmla="*/ 41 w 43"/>
                    <a:gd name="T33" fmla="*/ 16 h 47"/>
                    <a:gd name="T34" fmla="*/ 43 w 43"/>
                    <a:gd name="T35" fmla="*/ 11 h 47"/>
                    <a:gd name="T36" fmla="*/ 42 w 43"/>
                    <a:gd name="T37" fmla="*/ 5 h 47"/>
                    <a:gd name="T38" fmla="*/ 38 w 43"/>
                    <a:gd name="T39" fmla="*/ 2 h 47"/>
                    <a:gd name="T40" fmla="*/ 34 w 43"/>
                    <a:gd name="T41" fmla="*/ 0 h 47"/>
                    <a:gd name="T42" fmla="*/ 31 w 43"/>
                    <a:gd name="T43" fmla="*/ 2 h 47"/>
                    <a:gd name="T44" fmla="*/ 30 w 43"/>
                    <a:gd name="T45" fmla="*/ 1 h 47"/>
                    <a:gd name="T46" fmla="*/ 26 w 43"/>
                    <a:gd name="T47" fmla="*/ 2 h 47"/>
                    <a:gd name="T48" fmla="*/ 24 w 43"/>
                    <a:gd name="T49" fmla="*/ 1 h 47"/>
                    <a:gd name="T50" fmla="*/ 21 w 43"/>
                    <a:gd name="T51" fmla="*/ 3 h 47"/>
                    <a:gd name="T52" fmla="*/ 18 w 43"/>
                    <a:gd name="T53" fmla="*/ 3 h 47"/>
                    <a:gd name="T54" fmla="*/ 14 w 43"/>
                    <a:gd name="T55" fmla="*/ 5 h 47"/>
                    <a:gd name="T56" fmla="*/ 11 w 43"/>
                    <a:gd name="T57" fmla="*/ 6 h 47"/>
                    <a:gd name="T58" fmla="*/ 10 w 43"/>
                    <a:gd name="T59" fmla="*/ 10 h 47"/>
                    <a:gd name="T60" fmla="*/ 5 w 43"/>
                    <a:gd name="T61" fmla="*/ 14 h 47"/>
                    <a:gd name="T62" fmla="*/ 0 w 43"/>
                    <a:gd name="T63" fmla="*/ 20 h 47"/>
                    <a:gd name="T64" fmla="*/ 2 w 43"/>
                    <a:gd name="T65" fmla="*/ 23 h 47"/>
                    <a:gd name="T66" fmla="*/ 2 w 43"/>
                    <a:gd name="T67" fmla="*/ 31 h 47"/>
                    <a:gd name="T68" fmla="*/ 4 w 43"/>
                    <a:gd name="T69" fmla="*/ 36 h 47"/>
                    <a:gd name="T70" fmla="*/ 4 w 43"/>
                    <a:gd name="T71" fmla="*/ 38 h 47"/>
                    <a:gd name="T72" fmla="*/ 7 w 43"/>
                    <a:gd name="T7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47">
                      <a:moveTo>
                        <a:pt x="7" y="42"/>
                      </a:moveTo>
                      <a:cubicBezTo>
                        <a:pt x="11" y="42"/>
                        <a:pt x="11" y="42"/>
                        <a:pt x="11" y="42"/>
                      </a:cubicBezTo>
                      <a:cubicBezTo>
                        <a:pt x="13" y="44"/>
                        <a:pt x="13" y="44"/>
                        <a:pt x="13" y="44"/>
                      </a:cubicBezTo>
                      <a:cubicBezTo>
                        <a:pt x="16" y="44"/>
                        <a:pt x="16" y="44"/>
                        <a:pt x="16" y="44"/>
                      </a:cubicBezTo>
                      <a:cubicBezTo>
                        <a:pt x="19" y="47"/>
                        <a:pt x="19" y="47"/>
                        <a:pt x="19" y="47"/>
                      </a:cubicBezTo>
                      <a:cubicBezTo>
                        <a:pt x="21" y="45"/>
                        <a:pt x="21" y="45"/>
                        <a:pt x="21" y="45"/>
                      </a:cubicBezTo>
                      <a:cubicBezTo>
                        <a:pt x="22" y="41"/>
                        <a:pt x="22" y="41"/>
                        <a:pt x="22" y="41"/>
                      </a:cubicBezTo>
                      <a:cubicBezTo>
                        <a:pt x="25" y="41"/>
                        <a:pt x="25" y="41"/>
                        <a:pt x="25" y="41"/>
                      </a:cubicBezTo>
                      <a:cubicBezTo>
                        <a:pt x="28" y="42"/>
                        <a:pt x="28" y="42"/>
                        <a:pt x="28" y="42"/>
                      </a:cubicBezTo>
                      <a:cubicBezTo>
                        <a:pt x="31" y="38"/>
                        <a:pt x="31" y="38"/>
                        <a:pt x="31" y="38"/>
                      </a:cubicBezTo>
                      <a:cubicBezTo>
                        <a:pt x="31" y="36"/>
                        <a:pt x="31" y="36"/>
                        <a:pt x="31" y="36"/>
                      </a:cubicBezTo>
                      <a:cubicBezTo>
                        <a:pt x="34" y="35"/>
                        <a:pt x="34" y="35"/>
                        <a:pt x="34" y="35"/>
                      </a:cubicBezTo>
                      <a:cubicBezTo>
                        <a:pt x="37" y="31"/>
                        <a:pt x="37" y="31"/>
                        <a:pt x="37" y="31"/>
                      </a:cubicBezTo>
                      <a:cubicBezTo>
                        <a:pt x="36" y="28"/>
                        <a:pt x="36" y="28"/>
                        <a:pt x="36" y="28"/>
                      </a:cubicBezTo>
                      <a:cubicBezTo>
                        <a:pt x="38" y="21"/>
                        <a:pt x="38" y="21"/>
                        <a:pt x="38" y="21"/>
                      </a:cubicBezTo>
                      <a:cubicBezTo>
                        <a:pt x="40" y="19"/>
                        <a:pt x="40" y="19"/>
                        <a:pt x="40" y="19"/>
                      </a:cubicBezTo>
                      <a:cubicBezTo>
                        <a:pt x="41" y="16"/>
                        <a:pt x="41" y="16"/>
                        <a:pt x="41" y="16"/>
                      </a:cubicBezTo>
                      <a:cubicBezTo>
                        <a:pt x="43" y="11"/>
                        <a:pt x="43" y="11"/>
                        <a:pt x="43" y="11"/>
                      </a:cubicBezTo>
                      <a:cubicBezTo>
                        <a:pt x="42" y="5"/>
                        <a:pt x="42" y="5"/>
                        <a:pt x="42" y="5"/>
                      </a:cubicBezTo>
                      <a:cubicBezTo>
                        <a:pt x="38" y="2"/>
                        <a:pt x="38" y="2"/>
                        <a:pt x="38" y="2"/>
                      </a:cubicBezTo>
                      <a:cubicBezTo>
                        <a:pt x="34" y="0"/>
                        <a:pt x="34" y="0"/>
                        <a:pt x="34" y="0"/>
                      </a:cubicBezTo>
                      <a:cubicBezTo>
                        <a:pt x="31" y="2"/>
                        <a:pt x="31" y="2"/>
                        <a:pt x="31" y="2"/>
                      </a:cubicBezTo>
                      <a:cubicBezTo>
                        <a:pt x="31" y="2"/>
                        <a:pt x="29" y="1"/>
                        <a:pt x="30" y="1"/>
                      </a:cubicBezTo>
                      <a:cubicBezTo>
                        <a:pt x="26" y="2"/>
                        <a:pt x="26" y="2"/>
                        <a:pt x="26" y="2"/>
                      </a:cubicBezTo>
                      <a:cubicBezTo>
                        <a:pt x="24" y="1"/>
                        <a:pt x="24" y="1"/>
                        <a:pt x="24" y="1"/>
                      </a:cubicBezTo>
                      <a:cubicBezTo>
                        <a:pt x="21" y="3"/>
                        <a:pt x="21" y="3"/>
                        <a:pt x="21" y="3"/>
                      </a:cubicBezTo>
                      <a:cubicBezTo>
                        <a:pt x="18" y="3"/>
                        <a:pt x="18" y="3"/>
                        <a:pt x="18" y="3"/>
                      </a:cubicBezTo>
                      <a:cubicBezTo>
                        <a:pt x="14" y="5"/>
                        <a:pt x="14" y="5"/>
                        <a:pt x="14" y="5"/>
                      </a:cubicBezTo>
                      <a:cubicBezTo>
                        <a:pt x="11" y="6"/>
                        <a:pt x="11" y="6"/>
                        <a:pt x="11" y="6"/>
                      </a:cubicBezTo>
                      <a:cubicBezTo>
                        <a:pt x="10" y="10"/>
                        <a:pt x="10" y="10"/>
                        <a:pt x="10" y="10"/>
                      </a:cubicBezTo>
                      <a:cubicBezTo>
                        <a:pt x="5" y="14"/>
                        <a:pt x="5" y="14"/>
                        <a:pt x="5" y="14"/>
                      </a:cubicBezTo>
                      <a:cubicBezTo>
                        <a:pt x="0" y="20"/>
                        <a:pt x="0" y="20"/>
                        <a:pt x="0" y="20"/>
                      </a:cubicBezTo>
                      <a:cubicBezTo>
                        <a:pt x="2" y="23"/>
                        <a:pt x="2" y="23"/>
                        <a:pt x="2" y="23"/>
                      </a:cubicBezTo>
                      <a:cubicBezTo>
                        <a:pt x="2" y="31"/>
                        <a:pt x="2" y="31"/>
                        <a:pt x="2" y="31"/>
                      </a:cubicBezTo>
                      <a:cubicBezTo>
                        <a:pt x="4" y="36"/>
                        <a:pt x="4" y="36"/>
                        <a:pt x="4" y="36"/>
                      </a:cubicBezTo>
                      <a:cubicBezTo>
                        <a:pt x="4" y="38"/>
                        <a:pt x="4" y="38"/>
                        <a:pt x="4" y="38"/>
                      </a:cubicBezTo>
                      <a:lnTo>
                        <a:pt x="7"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6" name="Freeform 223">
                  <a:extLst>
                    <a:ext uri="{FF2B5EF4-FFF2-40B4-BE49-F238E27FC236}">
                      <a16:creationId xmlns:a16="http://schemas.microsoft.com/office/drawing/2014/main" id="{5898642B-B7CD-4803-84C2-276B757798FD}"/>
                    </a:ext>
                  </a:extLst>
                </p:cNvPr>
                <p:cNvSpPr>
                  <a:spLocks/>
                </p:cNvSpPr>
                <p:nvPr/>
              </p:nvSpPr>
              <p:spPr bwMode="auto">
                <a:xfrm>
                  <a:off x="5283" y="2204"/>
                  <a:ext cx="8" cy="6"/>
                </a:xfrm>
                <a:custGeom>
                  <a:avLst/>
                  <a:gdLst>
                    <a:gd name="T0" fmla="*/ 4 w 8"/>
                    <a:gd name="T1" fmla="*/ 1 h 6"/>
                    <a:gd name="T2" fmla="*/ 0 w 8"/>
                    <a:gd name="T3" fmla="*/ 0 h 6"/>
                    <a:gd name="T4" fmla="*/ 0 w 8"/>
                    <a:gd name="T5" fmla="*/ 2 h 6"/>
                    <a:gd name="T6" fmla="*/ 1 w 8"/>
                    <a:gd name="T7" fmla="*/ 3 h 6"/>
                    <a:gd name="T8" fmla="*/ 4 w 8"/>
                    <a:gd name="T9" fmla="*/ 4 h 6"/>
                    <a:gd name="T10" fmla="*/ 8 w 8"/>
                    <a:gd name="T11" fmla="*/ 6 h 6"/>
                    <a:gd name="T12" fmla="*/ 7 w 8"/>
                    <a:gd name="T13" fmla="*/ 2 h 6"/>
                    <a:gd name="T14" fmla="*/ 4 w 8"/>
                    <a:gd name="T15" fmla="*/ 2 h 6"/>
                    <a:gd name="T16" fmla="*/ 4 w 8"/>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4" y="1"/>
                      </a:moveTo>
                      <a:lnTo>
                        <a:pt x="0" y="0"/>
                      </a:lnTo>
                      <a:lnTo>
                        <a:pt x="0" y="2"/>
                      </a:lnTo>
                      <a:lnTo>
                        <a:pt x="1" y="3"/>
                      </a:lnTo>
                      <a:lnTo>
                        <a:pt x="4" y="4"/>
                      </a:lnTo>
                      <a:lnTo>
                        <a:pt x="8" y="6"/>
                      </a:lnTo>
                      <a:lnTo>
                        <a:pt x="7" y="2"/>
                      </a:lnTo>
                      <a:lnTo>
                        <a:pt x="4"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7" name="Freeform 224">
                  <a:extLst>
                    <a:ext uri="{FF2B5EF4-FFF2-40B4-BE49-F238E27FC236}">
                      <a16:creationId xmlns:a16="http://schemas.microsoft.com/office/drawing/2014/main" id="{EA104061-6B77-4A98-B4BC-5BC0DA182634}"/>
                    </a:ext>
                  </a:extLst>
                </p:cNvPr>
                <p:cNvSpPr>
                  <a:spLocks/>
                </p:cNvSpPr>
                <p:nvPr/>
              </p:nvSpPr>
              <p:spPr bwMode="auto">
                <a:xfrm>
                  <a:off x="5158" y="2428"/>
                  <a:ext cx="6" cy="2"/>
                </a:xfrm>
                <a:custGeom>
                  <a:avLst/>
                  <a:gdLst>
                    <a:gd name="T0" fmla="*/ 6 w 6"/>
                    <a:gd name="T1" fmla="*/ 0 h 2"/>
                    <a:gd name="T2" fmla="*/ 3 w 6"/>
                    <a:gd name="T3" fmla="*/ 0 h 2"/>
                    <a:gd name="T4" fmla="*/ 0 w 6"/>
                    <a:gd name="T5" fmla="*/ 0 h 2"/>
                    <a:gd name="T6" fmla="*/ 1 w 6"/>
                    <a:gd name="T7" fmla="*/ 2 h 2"/>
                    <a:gd name="T8" fmla="*/ 3 w 6"/>
                    <a:gd name="T9" fmla="*/ 1 h 2"/>
                    <a:gd name="T10" fmla="*/ 6 w 6"/>
                    <a:gd name="T11" fmla="*/ 2 h 2"/>
                    <a:gd name="T12" fmla="*/ 6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lnTo>
                        <a:pt x="3" y="0"/>
                      </a:lnTo>
                      <a:lnTo>
                        <a:pt x="0" y="0"/>
                      </a:lnTo>
                      <a:lnTo>
                        <a:pt x="1" y="2"/>
                      </a:lnTo>
                      <a:lnTo>
                        <a:pt x="3" y="1"/>
                      </a:lnTo>
                      <a:lnTo>
                        <a:pt x="6" y="2"/>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8" name="Freeform 225">
                  <a:extLst>
                    <a:ext uri="{FF2B5EF4-FFF2-40B4-BE49-F238E27FC236}">
                      <a16:creationId xmlns:a16="http://schemas.microsoft.com/office/drawing/2014/main" id="{02D5868E-E918-4BCE-9C33-7B46E0B45287}"/>
                    </a:ext>
                  </a:extLst>
                </p:cNvPr>
                <p:cNvSpPr>
                  <a:spLocks/>
                </p:cNvSpPr>
                <p:nvPr/>
              </p:nvSpPr>
              <p:spPr bwMode="auto">
                <a:xfrm>
                  <a:off x="5277" y="2335"/>
                  <a:ext cx="2" cy="4"/>
                </a:xfrm>
                <a:custGeom>
                  <a:avLst/>
                  <a:gdLst>
                    <a:gd name="T0" fmla="*/ 2 w 2"/>
                    <a:gd name="T1" fmla="*/ 3 h 4"/>
                    <a:gd name="T2" fmla="*/ 2 w 2"/>
                    <a:gd name="T3" fmla="*/ 1 h 4"/>
                    <a:gd name="T4" fmla="*/ 0 w 2"/>
                    <a:gd name="T5" fmla="*/ 0 h 4"/>
                    <a:gd name="T6" fmla="*/ 0 w 2"/>
                    <a:gd name="T7" fmla="*/ 0 h 4"/>
                    <a:gd name="T8" fmla="*/ 0 w 2"/>
                    <a:gd name="T9" fmla="*/ 4 h 4"/>
                    <a:gd name="T10" fmla="*/ 2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2" y="3"/>
                      </a:moveTo>
                      <a:lnTo>
                        <a:pt x="2" y="1"/>
                      </a:lnTo>
                      <a:lnTo>
                        <a:pt x="0" y="0"/>
                      </a:lnTo>
                      <a:lnTo>
                        <a:pt x="0" y="0"/>
                      </a:lnTo>
                      <a:lnTo>
                        <a:pt x="0" y="4"/>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9" name="Rectangle 226">
                  <a:extLst>
                    <a:ext uri="{FF2B5EF4-FFF2-40B4-BE49-F238E27FC236}">
                      <a16:creationId xmlns:a16="http://schemas.microsoft.com/office/drawing/2014/main" id="{CA3544E6-9520-4FC8-AF21-BAD7F422C20D}"/>
                    </a:ext>
                  </a:extLst>
                </p:cNvPr>
                <p:cNvSpPr>
                  <a:spLocks noChangeArrowheads="1"/>
                </p:cNvSpPr>
                <p:nvPr/>
              </p:nvSpPr>
              <p:spPr bwMode="auto">
                <a:xfrm>
                  <a:off x="5125" y="2418"/>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0" name="Freeform 227">
                  <a:extLst>
                    <a:ext uri="{FF2B5EF4-FFF2-40B4-BE49-F238E27FC236}">
                      <a16:creationId xmlns:a16="http://schemas.microsoft.com/office/drawing/2014/main" id="{7D03B62A-0F94-4A52-97B7-32A5F2C5FA31}"/>
                    </a:ext>
                  </a:extLst>
                </p:cNvPr>
                <p:cNvSpPr>
                  <a:spLocks/>
                </p:cNvSpPr>
                <p:nvPr/>
              </p:nvSpPr>
              <p:spPr bwMode="auto">
                <a:xfrm>
                  <a:off x="5246" y="2378"/>
                  <a:ext cx="4" cy="3"/>
                </a:xfrm>
                <a:custGeom>
                  <a:avLst/>
                  <a:gdLst>
                    <a:gd name="T0" fmla="*/ 3 w 4"/>
                    <a:gd name="T1" fmla="*/ 3 h 3"/>
                    <a:gd name="T2" fmla="*/ 4 w 4"/>
                    <a:gd name="T3" fmla="*/ 2 h 3"/>
                    <a:gd name="T4" fmla="*/ 3 w 4"/>
                    <a:gd name="T5" fmla="*/ 0 h 3"/>
                    <a:gd name="T6" fmla="*/ 0 w 4"/>
                    <a:gd name="T7" fmla="*/ 2 h 3"/>
                    <a:gd name="T8" fmla="*/ 1 w 4"/>
                    <a:gd name="T9" fmla="*/ 3 h 3"/>
                    <a:gd name="T10" fmla="*/ 3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3" y="3"/>
                      </a:moveTo>
                      <a:lnTo>
                        <a:pt x="4" y="2"/>
                      </a:lnTo>
                      <a:lnTo>
                        <a:pt x="3" y="0"/>
                      </a:lnTo>
                      <a:lnTo>
                        <a:pt x="0" y="2"/>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1" name="Freeform 228">
                  <a:extLst>
                    <a:ext uri="{FF2B5EF4-FFF2-40B4-BE49-F238E27FC236}">
                      <a16:creationId xmlns:a16="http://schemas.microsoft.com/office/drawing/2014/main" id="{B425744E-9E70-4C3E-92AE-2676D0E98DA3}"/>
                    </a:ext>
                  </a:extLst>
                </p:cNvPr>
                <p:cNvSpPr>
                  <a:spLocks/>
                </p:cNvSpPr>
                <p:nvPr/>
              </p:nvSpPr>
              <p:spPr bwMode="auto">
                <a:xfrm>
                  <a:off x="4508" y="2118"/>
                  <a:ext cx="4" cy="2"/>
                </a:xfrm>
                <a:custGeom>
                  <a:avLst/>
                  <a:gdLst>
                    <a:gd name="T0" fmla="*/ 0 w 4"/>
                    <a:gd name="T1" fmla="*/ 2 h 2"/>
                    <a:gd name="T2" fmla="*/ 4 w 4"/>
                    <a:gd name="T3" fmla="*/ 0 h 2"/>
                    <a:gd name="T4" fmla="*/ 0 w 4"/>
                    <a:gd name="T5" fmla="*/ 1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2" name="Freeform 229">
                  <a:extLst>
                    <a:ext uri="{FF2B5EF4-FFF2-40B4-BE49-F238E27FC236}">
                      <a16:creationId xmlns:a16="http://schemas.microsoft.com/office/drawing/2014/main" id="{06F4ADCD-46B1-4918-B490-44FDBE4E1510}"/>
                    </a:ext>
                  </a:extLst>
                </p:cNvPr>
                <p:cNvSpPr>
                  <a:spLocks/>
                </p:cNvSpPr>
                <p:nvPr/>
              </p:nvSpPr>
              <p:spPr bwMode="auto">
                <a:xfrm>
                  <a:off x="3698" y="986"/>
                  <a:ext cx="15" cy="32"/>
                </a:xfrm>
                <a:custGeom>
                  <a:avLst/>
                  <a:gdLst>
                    <a:gd name="T0" fmla="*/ 18 w 20"/>
                    <a:gd name="T1" fmla="*/ 41 h 41"/>
                    <a:gd name="T2" fmla="*/ 19 w 20"/>
                    <a:gd name="T3" fmla="*/ 40 h 41"/>
                    <a:gd name="T4" fmla="*/ 20 w 20"/>
                    <a:gd name="T5" fmla="*/ 37 h 41"/>
                    <a:gd name="T6" fmla="*/ 19 w 20"/>
                    <a:gd name="T7" fmla="*/ 33 h 41"/>
                    <a:gd name="T8" fmla="*/ 16 w 20"/>
                    <a:gd name="T9" fmla="*/ 28 h 41"/>
                    <a:gd name="T10" fmla="*/ 15 w 20"/>
                    <a:gd name="T11" fmla="*/ 23 h 41"/>
                    <a:gd name="T12" fmla="*/ 13 w 20"/>
                    <a:gd name="T13" fmla="*/ 23 h 41"/>
                    <a:gd name="T14" fmla="*/ 13 w 20"/>
                    <a:gd name="T15" fmla="*/ 22 h 41"/>
                    <a:gd name="T16" fmla="*/ 11 w 20"/>
                    <a:gd name="T17" fmla="*/ 22 h 41"/>
                    <a:gd name="T18" fmla="*/ 9 w 20"/>
                    <a:gd name="T19" fmla="*/ 20 h 41"/>
                    <a:gd name="T20" fmla="*/ 7 w 20"/>
                    <a:gd name="T21" fmla="*/ 15 h 41"/>
                    <a:gd name="T22" fmla="*/ 7 w 20"/>
                    <a:gd name="T23" fmla="*/ 10 h 41"/>
                    <a:gd name="T24" fmla="*/ 7 w 20"/>
                    <a:gd name="T25" fmla="*/ 6 h 41"/>
                    <a:gd name="T26" fmla="*/ 3 w 20"/>
                    <a:gd name="T27" fmla="*/ 1 h 41"/>
                    <a:gd name="T28" fmla="*/ 2 w 20"/>
                    <a:gd name="T29" fmla="*/ 0 h 41"/>
                    <a:gd name="T30" fmla="*/ 0 w 20"/>
                    <a:gd name="T31" fmla="*/ 3 h 41"/>
                    <a:gd name="T32" fmla="*/ 0 w 20"/>
                    <a:gd name="T33" fmla="*/ 8 h 41"/>
                    <a:gd name="T34" fmla="*/ 3 w 20"/>
                    <a:gd name="T35" fmla="*/ 11 h 41"/>
                    <a:gd name="T36" fmla="*/ 4 w 20"/>
                    <a:gd name="T37" fmla="*/ 15 h 41"/>
                    <a:gd name="T38" fmla="*/ 4 w 20"/>
                    <a:gd name="T39" fmla="*/ 22 h 41"/>
                    <a:gd name="T40" fmla="*/ 6 w 20"/>
                    <a:gd name="T41" fmla="*/ 26 h 41"/>
                    <a:gd name="T42" fmla="*/ 9 w 20"/>
                    <a:gd name="T43" fmla="*/ 26 h 41"/>
                    <a:gd name="T44" fmla="*/ 12 w 20"/>
                    <a:gd name="T45" fmla="*/ 29 h 41"/>
                    <a:gd name="T46" fmla="*/ 14 w 20"/>
                    <a:gd name="T47" fmla="*/ 33 h 41"/>
                    <a:gd name="T48" fmla="*/ 15 w 20"/>
                    <a:gd name="T49" fmla="*/ 34 h 41"/>
                    <a:gd name="T50" fmla="*/ 17 w 20"/>
                    <a:gd name="T51" fmla="*/ 39 h 41"/>
                    <a:gd name="T52" fmla="*/ 18 w 20"/>
                    <a:gd name="T5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41">
                      <a:moveTo>
                        <a:pt x="18" y="41"/>
                      </a:moveTo>
                      <a:cubicBezTo>
                        <a:pt x="19" y="40"/>
                        <a:pt x="19" y="40"/>
                        <a:pt x="19" y="40"/>
                      </a:cubicBezTo>
                      <a:cubicBezTo>
                        <a:pt x="20" y="37"/>
                        <a:pt x="20" y="37"/>
                        <a:pt x="20" y="37"/>
                      </a:cubicBezTo>
                      <a:cubicBezTo>
                        <a:pt x="19" y="33"/>
                        <a:pt x="19" y="33"/>
                        <a:pt x="19" y="33"/>
                      </a:cubicBezTo>
                      <a:cubicBezTo>
                        <a:pt x="16" y="28"/>
                        <a:pt x="16" y="28"/>
                        <a:pt x="16" y="28"/>
                      </a:cubicBezTo>
                      <a:cubicBezTo>
                        <a:pt x="15" y="23"/>
                        <a:pt x="15" y="23"/>
                        <a:pt x="15" y="23"/>
                      </a:cubicBezTo>
                      <a:cubicBezTo>
                        <a:pt x="13" y="23"/>
                        <a:pt x="13" y="23"/>
                        <a:pt x="13" y="23"/>
                      </a:cubicBezTo>
                      <a:cubicBezTo>
                        <a:pt x="13" y="22"/>
                        <a:pt x="13" y="22"/>
                        <a:pt x="13" y="22"/>
                      </a:cubicBezTo>
                      <a:cubicBezTo>
                        <a:pt x="11" y="22"/>
                        <a:pt x="11" y="22"/>
                        <a:pt x="11" y="22"/>
                      </a:cubicBezTo>
                      <a:cubicBezTo>
                        <a:pt x="9" y="20"/>
                        <a:pt x="9" y="20"/>
                        <a:pt x="9" y="20"/>
                      </a:cubicBezTo>
                      <a:cubicBezTo>
                        <a:pt x="7" y="15"/>
                        <a:pt x="7" y="15"/>
                        <a:pt x="7" y="15"/>
                      </a:cubicBezTo>
                      <a:cubicBezTo>
                        <a:pt x="7" y="10"/>
                        <a:pt x="7" y="10"/>
                        <a:pt x="7" y="10"/>
                      </a:cubicBezTo>
                      <a:cubicBezTo>
                        <a:pt x="7" y="6"/>
                        <a:pt x="7" y="6"/>
                        <a:pt x="7" y="6"/>
                      </a:cubicBezTo>
                      <a:cubicBezTo>
                        <a:pt x="3" y="1"/>
                        <a:pt x="3" y="1"/>
                        <a:pt x="3" y="1"/>
                      </a:cubicBezTo>
                      <a:cubicBezTo>
                        <a:pt x="2" y="0"/>
                        <a:pt x="2" y="0"/>
                        <a:pt x="2" y="0"/>
                      </a:cubicBezTo>
                      <a:cubicBezTo>
                        <a:pt x="0" y="3"/>
                        <a:pt x="0" y="3"/>
                        <a:pt x="0" y="3"/>
                      </a:cubicBezTo>
                      <a:cubicBezTo>
                        <a:pt x="0" y="8"/>
                        <a:pt x="0" y="8"/>
                        <a:pt x="0" y="8"/>
                      </a:cubicBezTo>
                      <a:cubicBezTo>
                        <a:pt x="3" y="11"/>
                        <a:pt x="3" y="11"/>
                        <a:pt x="3" y="11"/>
                      </a:cubicBezTo>
                      <a:cubicBezTo>
                        <a:pt x="4" y="15"/>
                        <a:pt x="4" y="15"/>
                        <a:pt x="4" y="15"/>
                      </a:cubicBezTo>
                      <a:cubicBezTo>
                        <a:pt x="4" y="22"/>
                        <a:pt x="4" y="22"/>
                        <a:pt x="4" y="22"/>
                      </a:cubicBezTo>
                      <a:cubicBezTo>
                        <a:pt x="6" y="26"/>
                        <a:pt x="6" y="26"/>
                        <a:pt x="6" y="26"/>
                      </a:cubicBezTo>
                      <a:cubicBezTo>
                        <a:pt x="9" y="26"/>
                        <a:pt x="9" y="26"/>
                        <a:pt x="9" y="26"/>
                      </a:cubicBezTo>
                      <a:cubicBezTo>
                        <a:pt x="12" y="29"/>
                        <a:pt x="12" y="29"/>
                        <a:pt x="12" y="29"/>
                      </a:cubicBezTo>
                      <a:cubicBezTo>
                        <a:pt x="14" y="33"/>
                        <a:pt x="14" y="33"/>
                        <a:pt x="14" y="33"/>
                      </a:cubicBezTo>
                      <a:cubicBezTo>
                        <a:pt x="15" y="34"/>
                        <a:pt x="15" y="34"/>
                        <a:pt x="15" y="34"/>
                      </a:cubicBezTo>
                      <a:cubicBezTo>
                        <a:pt x="17" y="39"/>
                        <a:pt x="17" y="39"/>
                        <a:pt x="17" y="39"/>
                      </a:cubicBezTo>
                      <a:cubicBezTo>
                        <a:pt x="16" y="40"/>
                        <a:pt x="18" y="41"/>
                        <a:pt x="18" y="4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3" name="Freeform 230">
                  <a:extLst>
                    <a:ext uri="{FF2B5EF4-FFF2-40B4-BE49-F238E27FC236}">
                      <a16:creationId xmlns:a16="http://schemas.microsoft.com/office/drawing/2014/main" id="{A8762923-08FF-4ECA-9A2B-52CABD7A6AEA}"/>
                    </a:ext>
                  </a:extLst>
                </p:cNvPr>
                <p:cNvSpPr>
                  <a:spLocks/>
                </p:cNvSpPr>
                <p:nvPr/>
              </p:nvSpPr>
              <p:spPr bwMode="auto">
                <a:xfrm>
                  <a:off x="3762" y="910"/>
                  <a:ext cx="5" cy="7"/>
                </a:xfrm>
                <a:custGeom>
                  <a:avLst/>
                  <a:gdLst>
                    <a:gd name="T0" fmla="*/ 3 w 5"/>
                    <a:gd name="T1" fmla="*/ 7 h 7"/>
                    <a:gd name="T2" fmla="*/ 4 w 5"/>
                    <a:gd name="T3" fmla="*/ 7 h 7"/>
                    <a:gd name="T4" fmla="*/ 5 w 5"/>
                    <a:gd name="T5" fmla="*/ 6 h 7"/>
                    <a:gd name="T6" fmla="*/ 5 w 5"/>
                    <a:gd name="T7" fmla="*/ 3 h 7"/>
                    <a:gd name="T8" fmla="*/ 4 w 5"/>
                    <a:gd name="T9" fmla="*/ 1 h 7"/>
                    <a:gd name="T10" fmla="*/ 2 w 5"/>
                    <a:gd name="T11" fmla="*/ 0 h 7"/>
                    <a:gd name="T12" fmla="*/ 1 w 5"/>
                    <a:gd name="T13" fmla="*/ 2 h 7"/>
                    <a:gd name="T14" fmla="*/ 0 w 5"/>
                    <a:gd name="T15" fmla="*/ 4 h 7"/>
                    <a:gd name="T16" fmla="*/ 1 w 5"/>
                    <a:gd name="T17" fmla="*/ 6 h 7"/>
                    <a:gd name="T18" fmla="*/ 3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7"/>
                      </a:moveTo>
                      <a:lnTo>
                        <a:pt x="4" y="7"/>
                      </a:lnTo>
                      <a:lnTo>
                        <a:pt x="5" y="6"/>
                      </a:lnTo>
                      <a:lnTo>
                        <a:pt x="5" y="3"/>
                      </a:lnTo>
                      <a:lnTo>
                        <a:pt x="4" y="1"/>
                      </a:lnTo>
                      <a:lnTo>
                        <a:pt x="2" y="0"/>
                      </a:lnTo>
                      <a:lnTo>
                        <a:pt x="1" y="2"/>
                      </a:lnTo>
                      <a:lnTo>
                        <a:pt x="0" y="4"/>
                      </a:lnTo>
                      <a:lnTo>
                        <a:pt x="1" y="6"/>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4" name="Freeform 231">
                  <a:extLst>
                    <a:ext uri="{FF2B5EF4-FFF2-40B4-BE49-F238E27FC236}">
                      <a16:creationId xmlns:a16="http://schemas.microsoft.com/office/drawing/2014/main" id="{D6711EC2-4B1E-4052-BCAB-91A64D1F1DDC}"/>
                    </a:ext>
                  </a:extLst>
                </p:cNvPr>
                <p:cNvSpPr>
                  <a:spLocks/>
                </p:cNvSpPr>
                <p:nvPr/>
              </p:nvSpPr>
              <p:spPr bwMode="auto">
                <a:xfrm>
                  <a:off x="3845" y="982"/>
                  <a:ext cx="5" cy="10"/>
                </a:xfrm>
                <a:custGeom>
                  <a:avLst/>
                  <a:gdLst>
                    <a:gd name="T0" fmla="*/ 2 w 5"/>
                    <a:gd name="T1" fmla="*/ 10 h 10"/>
                    <a:gd name="T2" fmla="*/ 3 w 5"/>
                    <a:gd name="T3" fmla="*/ 10 h 10"/>
                    <a:gd name="T4" fmla="*/ 5 w 5"/>
                    <a:gd name="T5" fmla="*/ 8 h 10"/>
                    <a:gd name="T6" fmla="*/ 5 w 5"/>
                    <a:gd name="T7" fmla="*/ 6 h 10"/>
                    <a:gd name="T8" fmla="*/ 3 w 5"/>
                    <a:gd name="T9" fmla="*/ 3 h 10"/>
                    <a:gd name="T10" fmla="*/ 2 w 5"/>
                    <a:gd name="T11" fmla="*/ 0 h 10"/>
                    <a:gd name="T12" fmla="*/ 2 w 5"/>
                    <a:gd name="T13" fmla="*/ 0 h 10"/>
                    <a:gd name="T14" fmla="*/ 1 w 5"/>
                    <a:gd name="T15" fmla="*/ 1 h 10"/>
                    <a:gd name="T16" fmla="*/ 0 w 5"/>
                    <a:gd name="T17" fmla="*/ 2 h 10"/>
                    <a:gd name="T18" fmla="*/ 0 w 5"/>
                    <a:gd name="T19" fmla="*/ 5 h 10"/>
                    <a:gd name="T20" fmla="*/ 2 w 5"/>
                    <a:gd name="T21" fmla="*/ 7 h 10"/>
                    <a:gd name="T22" fmla="*/ 2 w 5"/>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2" y="10"/>
                      </a:moveTo>
                      <a:lnTo>
                        <a:pt x="3" y="10"/>
                      </a:lnTo>
                      <a:lnTo>
                        <a:pt x="5" y="8"/>
                      </a:lnTo>
                      <a:lnTo>
                        <a:pt x="5" y="6"/>
                      </a:lnTo>
                      <a:lnTo>
                        <a:pt x="3" y="3"/>
                      </a:lnTo>
                      <a:lnTo>
                        <a:pt x="2" y="0"/>
                      </a:lnTo>
                      <a:lnTo>
                        <a:pt x="2" y="0"/>
                      </a:lnTo>
                      <a:lnTo>
                        <a:pt x="1" y="1"/>
                      </a:lnTo>
                      <a:lnTo>
                        <a:pt x="0" y="2"/>
                      </a:lnTo>
                      <a:lnTo>
                        <a:pt x="0" y="5"/>
                      </a:lnTo>
                      <a:lnTo>
                        <a:pt x="2"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5" name="Freeform 232">
                  <a:extLst>
                    <a:ext uri="{FF2B5EF4-FFF2-40B4-BE49-F238E27FC236}">
                      <a16:creationId xmlns:a16="http://schemas.microsoft.com/office/drawing/2014/main" id="{FB057145-334E-4396-950B-CAFB9A27B53E}"/>
                    </a:ext>
                  </a:extLst>
                </p:cNvPr>
                <p:cNvSpPr>
                  <a:spLocks/>
                </p:cNvSpPr>
                <p:nvPr/>
              </p:nvSpPr>
              <p:spPr bwMode="auto">
                <a:xfrm>
                  <a:off x="3760" y="899"/>
                  <a:ext cx="85" cy="69"/>
                </a:xfrm>
                <a:custGeom>
                  <a:avLst/>
                  <a:gdLst>
                    <a:gd name="T0" fmla="*/ 4 w 110"/>
                    <a:gd name="T1" fmla="*/ 37 h 90"/>
                    <a:gd name="T2" fmla="*/ 9 w 110"/>
                    <a:gd name="T3" fmla="*/ 40 h 90"/>
                    <a:gd name="T4" fmla="*/ 8 w 110"/>
                    <a:gd name="T5" fmla="*/ 53 h 90"/>
                    <a:gd name="T6" fmla="*/ 18 w 110"/>
                    <a:gd name="T7" fmla="*/ 57 h 90"/>
                    <a:gd name="T8" fmla="*/ 25 w 110"/>
                    <a:gd name="T9" fmla="*/ 57 h 90"/>
                    <a:gd name="T10" fmla="*/ 37 w 110"/>
                    <a:gd name="T11" fmla="*/ 52 h 90"/>
                    <a:gd name="T12" fmla="*/ 47 w 110"/>
                    <a:gd name="T13" fmla="*/ 50 h 90"/>
                    <a:gd name="T14" fmla="*/ 47 w 110"/>
                    <a:gd name="T15" fmla="*/ 54 h 90"/>
                    <a:gd name="T16" fmla="*/ 41 w 110"/>
                    <a:gd name="T17" fmla="*/ 57 h 90"/>
                    <a:gd name="T18" fmla="*/ 32 w 110"/>
                    <a:gd name="T19" fmla="*/ 58 h 90"/>
                    <a:gd name="T20" fmla="*/ 41 w 110"/>
                    <a:gd name="T21" fmla="*/ 63 h 90"/>
                    <a:gd name="T22" fmla="*/ 35 w 110"/>
                    <a:gd name="T23" fmla="*/ 63 h 90"/>
                    <a:gd name="T24" fmla="*/ 29 w 110"/>
                    <a:gd name="T25" fmla="*/ 62 h 90"/>
                    <a:gd name="T26" fmla="*/ 21 w 110"/>
                    <a:gd name="T27" fmla="*/ 65 h 90"/>
                    <a:gd name="T28" fmla="*/ 32 w 110"/>
                    <a:gd name="T29" fmla="*/ 74 h 90"/>
                    <a:gd name="T30" fmla="*/ 38 w 110"/>
                    <a:gd name="T31" fmla="*/ 77 h 90"/>
                    <a:gd name="T32" fmla="*/ 44 w 110"/>
                    <a:gd name="T33" fmla="*/ 80 h 90"/>
                    <a:gd name="T34" fmla="*/ 58 w 110"/>
                    <a:gd name="T35" fmla="*/ 77 h 90"/>
                    <a:gd name="T36" fmla="*/ 62 w 110"/>
                    <a:gd name="T37" fmla="*/ 82 h 90"/>
                    <a:gd name="T38" fmla="*/ 71 w 110"/>
                    <a:gd name="T39" fmla="*/ 90 h 90"/>
                    <a:gd name="T40" fmla="*/ 77 w 110"/>
                    <a:gd name="T41" fmla="*/ 84 h 90"/>
                    <a:gd name="T42" fmla="*/ 81 w 110"/>
                    <a:gd name="T43" fmla="*/ 75 h 90"/>
                    <a:gd name="T44" fmla="*/ 89 w 110"/>
                    <a:gd name="T45" fmla="*/ 79 h 90"/>
                    <a:gd name="T46" fmla="*/ 97 w 110"/>
                    <a:gd name="T47" fmla="*/ 74 h 90"/>
                    <a:gd name="T48" fmla="*/ 97 w 110"/>
                    <a:gd name="T49" fmla="*/ 62 h 90"/>
                    <a:gd name="T50" fmla="*/ 105 w 110"/>
                    <a:gd name="T51" fmla="*/ 48 h 90"/>
                    <a:gd name="T52" fmla="*/ 110 w 110"/>
                    <a:gd name="T53" fmla="*/ 36 h 90"/>
                    <a:gd name="T54" fmla="*/ 109 w 110"/>
                    <a:gd name="T55" fmla="*/ 27 h 90"/>
                    <a:gd name="T56" fmla="*/ 103 w 110"/>
                    <a:gd name="T57" fmla="*/ 24 h 90"/>
                    <a:gd name="T58" fmla="*/ 92 w 110"/>
                    <a:gd name="T59" fmla="*/ 21 h 90"/>
                    <a:gd name="T60" fmla="*/ 83 w 110"/>
                    <a:gd name="T61" fmla="*/ 18 h 90"/>
                    <a:gd name="T62" fmla="*/ 79 w 110"/>
                    <a:gd name="T63" fmla="*/ 13 h 90"/>
                    <a:gd name="T64" fmla="*/ 76 w 110"/>
                    <a:gd name="T65" fmla="*/ 11 h 90"/>
                    <a:gd name="T66" fmla="*/ 72 w 110"/>
                    <a:gd name="T67" fmla="*/ 14 h 90"/>
                    <a:gd name="T68" fmla="*/ 69 w 110"/>
                    <a:gd name="T69" fmla="*/ 9 h 90"/>
                    <a:gd name="T70" fmla="*/ 68 w 110"/>
                    <a:gd name="T71" fmla="*/ 15 h 90"/>
                    <a:gd name="T72" fmla="*/ 65 w 110"/>
                    <a:gd name="T73" fmla="*/ 25 h 90"/>
                    <a:gd name="T74" fmla="*/ 61 w 110"/>
                    <a:gd name="T75" fmla="*/ 20 h 90"/>
                    <a:gd name="T76" fmla="*/ 59 w 110"/>
                    <a:gd name="T77" fmla="*/ 23 h 90"/>
                    <a:gd name="T78" fmla="*/ 59 w 110"/>
                    <a:gd name="T79" fmla="*/ 9 h 90"/>
                    <a:gd name="T80" fmla="*/ 53 w 110"/>
                    <a:gd name="T81" fmla="*/ 0 h 90"/>
                    <a:gd name="T82" fmla="*/ 53 w 110"/>
                    <a:gd name="T83" fmla="*/ 6 h 90"/>
                    <a:gd name="T84" fmla="*/ 50 w 110"/>
                    <a:gd name="T85" fmla="*/ 5 h 90"/>
                    <a:gd name="T86" fmla="*/ 52 w 110"/>
                    <a:gd name="T87" fmla="*/ 15 h 90"/>
                    <a:gd name="T88" fmla="*/ 51 w 110"/>
                    <a:gd name="T89" fmla="*/ 27 h 90"/>
                    <a:gd name="T90" fmla="*/ 51 w 110"/>
                    <a:gd name="T91" fmla="*/ 37 h 90"/>
                    <a:gd name="T92" fmla="*/ 43 w 110"/>
                    <a:gd name="T93" fmla="*/ 27 h 90"/>
                    <a:gd name="T94" fmla="*/ 44 w 110"/>
                    <a:gd name="T95" fmla="*/ 19 h 90"/>
                    <a:gd name="T96" fmla="*/ 37 w 110"/>
                    <a:gd name="T97" fmla="*/ 20 h 90"/>
                    <a:gd name="T98" fmla="*/ 31 w 110"/>
                    <a:gd name="T99" fmla="*/ 23 h 90"/>
                    <a:gd name="T100" fmla="*/ 29 w 110"/>
                    <a:gd name="T101" fmla="*/ 19 h 90"/>
                    <a:gd name="T102" fmla="*/ 23 w 110"/>
                    <a:gd name="T103" fmla="*/ 10 h 90"/>
                    <a:gd name="T104" fmla="*/ 20 w 110"/>
                    <a:gd name="T105" fmla="*/ 5 h 90"/>
                    <a:gd name="T106" fmla="*/ 16 w 110"/>
                    <a:gd name="T107" fmla="*/ 3 h 90"/>
                    <a:gd name="T108" fmla="*/ 18 w 110"/>
                    <a:gd name="T109" fmla="*/ 18 h 90"/>
                    <a:gd name="T110" fmla="*/ 15 w 110"/>
                    <a:gd name="T111" fmla="*/ 22 h 90"/>
                    <a:gd name="T112" fmla="*/ 13 w 110"/>
                    <a:gd name="T113" fmla="*/ 21 h 90"/>
                    <a:gd name="T114" fmla="*/ 15 w 110"/>
                    <a:gd name="T115" fmla="*/ 32 h 90"/>
                    <a:gd name="T116" fmla="*/ 11 w 110"/>
                    <a:gd name="T117" fmla="*/ 29 h 90"/>
                    <a:gd name="T118" fmla="*/ 1 w 110"/>
                    <a:gd name="T119" fmla="*/ 26 h 90"/>
                    <a:gd name="T120" fmla="*/ 3 w 110"/>
                    <a:gd name="T121" fmla="*/ 3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90">
                      <a:moveTo>
                        <a:pt x="3" y="32"/>
                      </a:moveTo>
                      <a:cubicBezTo>
                        <a:pt x="5" y="34"/>
                        <a:pt x="5" y="34"/>
                        <a:pt x="5" y="34"/>
                      </a:cubicBezTo>
                      <a:cubicBezTo>
                        <a:pt x="4" y="37"/>
                        <a:pt x="4" y="37"/>
                        <a:pt x="4" y="37"/>
                      </a:cubicBezTo>
                      <a:cubicBezTo>
                        <a:pt x="5" y="38"/>
                        <a:pt x="5" y="38"/>
                        <a:pt x="5" y="38"/>
                      </a:cubicBezTo>
                      <a:cubicBezTo>
                        <a:pt x="8" y="38"/>
                        <a:pt x="8" y="38"/>
                        <a:pt x="8" y="38"/>
                      </a:cubicBezTo>
                      <a:cubicBezTo>
                        <a:pt x="9" y="40"/>
                        <a:pt x="9" y="40"/>
                        <a:pt x="9" y="40"/>
                      </a:cubicBezTo>
                      <a:cubicBezTo>
                        <a:pt x="4" y="44"/>
                        <a:pt x="4" y="44"/>
                        <a:pt x="4" y="44"/>
                      </a:cubicBezTo>
                      <a:cubicBezTo>
                        <a:pt x="4" y="46"/>
                        <a:pt x="4" y="46"/>
                        <a:pt x="4" y="46"/>
                      </a:cubicBezTo>
                      <a:cubicBezTo>
                        <a:pt x="8" y="53"/>
                        <a:pt x="8" y="53"/>
                        <a:pt x="8" y="53"/>
                      </a:cubicBezTo>
                      <a:cubicBezTo>
                        <a:pt x="11" y="54"/>
                        <a:pt x="11" y="54"/>
                        <a:pt x="11" y="54"/>
                      </a:cubicBezTo>
                      <a:cubicBezTo>
                        <a:pt x="14" y="57"/>
                        <a:pt x="14" y="57"/>
                        <a:pt x="14" y="57"/>
                      </a:cubicBezTo>
                      <a:cubicBezTo>
                        <a:pt x="18" y="57"/>
                        <a:pt x="18" y="57"/>
                        <a:pt x="18" y="57"/>
                      </a:cubicBezTo>
                      <a:cubicBezTo>
                        <a:pt x="21" y="56"/>
                        <a:pt x="21" y="56"/>
                        <a:pt x="21" y="56"/>
                      </a:cubicBezTo>
                      <a:cubicBezTo>
                        <a:pt x="23" y="58"/>
                        <a:pt x="23" y="58"/>
                        <a:pt x="23" y="58"/>
                      </a:cubicBezTo>
                      <a:cubicBezTo>
                        <a:pt x="23" y="58"/>
                        <a:pt x="25" y="57"/>
                        <a:pt x="25" y="57"/>
                      </a:cubicBezTo>
                      <a:cubicBezTo>
                        <a:pt x="29" y="54"/>
                        <a:pt x="29" y="54"/>
                        <a:pt x="29" y="54"/>
                      </a:cubicBezTo>
                      <a:cubicBezTo>
                        <a:pt x="31" y="53"/>
                        <a:pt x="31" y="53"/>
                        <a:pt x="31" y="53"/>
                      </a:cubicBezTo>
                      <a:cubicBezTo>
                        <a:pt x="37" y="52"/>
                        <a:pt x="37" y="52"/>
                        <a:pt x="37" y="52"/>
                      </a:cubicBezTo>
                      <a:cubicBezTo>
                        <a:pt x="42" y="53"/>
                        <a:pt x="42" y="53"/>
                        <a:pt x="42" y="53"/>
                      </a:cubicBezTo>
                      <a:cubicBezTo>
                        <a:pt x="45" y="50"/>
                        <a:pt x="45" y="50"/>
                        <a:pt x="45" y="50"/>
                      </a:cubicBezTo>
                      <a:cubicBezTo>
                        <a:pt x="47" y="50"/>
                        <a:pt x="47" y="50"/>
                        <a:pt x="47" y="50"/>
                      </a:cubicBezTo>
                      <a:cubicBezTo>
                        <a:pt x="49" y="51"/>
                        <a:pt x="49" y="51"/>
                        <a:pt x="49" y="51"/>
                      </a:cubicBezTo>
                      <a:cubicBezTo>
                        <a:pt x="49" y="53"/>
                        <a:pt x="49" y="53"/>
                        <a:pt x="49" y="53"/>
                      </a:cubicBezTo>
                      <a:cubicBezTo>
                        <a:pt x="47" y="54"/>
                        <a:pt x="47" y="54"/>
                        <a:pt x="47" y="54"/>
                      </a:cubicBezTo>
                      <a:cubicBezTo>
                        <a:pt x="46" y="57"/>
                        <a:pt x="46" y="57"/>
                        <a:pt x="46" y="57"/>
                      </a:cubicBezTo>
                      <a:cubicBezTo>
                        <a:pt x="44" y="58"/>
                        <a:pt x="44" y="58"/>
                        <a:pt x="44" y="58"/>
                      </a:cubicBezTo>
                      <a:cubicBezTo>
                        <a:pt x="41" y="57"/>
                        <a:pt x="41" y="57"/>
                        <a:pt x="41" y="57"/>
                      </a:cubicBezTo>
                      <a:cubicBezTo>
                        <a:pt x="36" y="57"/>
                        <a:pt x="36" y="57"/>
                        <a:pt x="36" y="57"/>
                      </a:cubicBezTo>
                      <a:cubicBezTo>
                        <a:pt x="33" y="57"/>
                        <a:pt x="33" y="57"/>
                        <a:pt x="33" y="57"/>
                      </a:cubicBezTo>
                      <a:cubicBezTo>
                        <a:pt x="32" y="58"/>
                        <a:pt x="32" y="58"/>
                        <a:pt x="32" y="58"/>
                      </a:cubicBezTo>
                      <a:cubicBezTo>
                        <a:pt x="34" y="60"/>
                        <a:pt x="34" y="60"/>
                        <a:pt x="34" y="60"/>
                      </a:cubicBezTo>
                      <a:cubicBezTo>
                        <a:pt x="39" y="61"/>
                        <a:pt x="39" y="61"/>
                        <a:pt x="39" y="61"/>
                      </a:cubicBezTo>
                      <a:cubicBezTo>
                        <a:pt x="41" y="63"/>
                        <a:pt x="41" y="63"/>
                        <a:pt x="41" y="63"/>
                      </a:cubicBezTo>
                      <a:cubicBezTo>
                        <a:pt x="41" y="65"/>
                        <a:pt x="41" y="65"/>
                        <a:pt x="41" y="65"/>
                      </a:cubicBezTo>
                      <a:cubicBezTo>
                        <a:pt x="39" y="65"/>
                        <a:pt x="39" y="65"/>
                        <a:pt x="39" y="65"/>
                      </a:cubicBezTo>
                      <a:cubicBezTo>
                        <a:pt x="35" y="63"/>
                        <a:pt x="35" y="63"/>
                        <a:pt x="35" y="63"/>
                      </a:cubicBezTo>
                      <a:cubicBezTo>
                        <a:pt x="34" y="65"/>
                        <a:pt x="34" y="65"/>
                        <a:pt x="34" y="65"/>
                      </a:cubicBezTo>
                      <a:cubicBezTo>
                        <a:pt x="32" y="65"/>
                        <a:pt x="32" y="65"/>
                        <a:pt x="32" y="65"/>
                      </a:cubicBezTo>
                      <a:cubicBezTo>
                        <a:pt x="29" y="62"/>
                        <a:pt x="29" y="62"/>
                        <a:pt x="29" y="62"/>
                      </a:cubicBezTo>
                      <a:cubicBezTo>
                        <a:pt x="25" y="61"/>
                        <a:pt x="25" y="61"/>
                        <a:pt x="25" y="61"/>
                      </a:cubicBezTo>
                      <a:cubicBezTo>
                        <a:pt x="21" y="63"/>
                        <a:pt x="21" y="63"/>
                        <a:pt x="21" y="63"/>
                      </a:cubicBezTo>
                      <a:cubicBezTo>
                        <a:pt x="21" y="65"/>
                        <a:pt x="21" y="65"/>
                        <a:pt x="21" y="65"/>
                      </a:cubicBezTo>
                      <a:cubicBezTo>
                        <a:pt x="24" y="66"/>
                        <a:pt x="24" y="66"/>
                        <a:pt x="24" y="66"/>
                      </a:cubicBezTo>
                      <a:cubicBezTo>
                        <a:pt x="30" y="73"/>
                        <a:pt x="30" y="73"/>
                        <a:pt x="30" y="73"/>
                      </a:cubicBezTo>
                      <a:cubicBezTo>
                        <a:pt x="32" y="74"/>
                        <a:pt x="32" y="74"/>
                        <a:pt x="32" y="74"/>
                      </a:cubicBezTo>
                      <a:cubicBezTo>
                        <a:pt x="35" y="72"/>
                        <a:pt x="35" y="72"/>
                        <a:pt x="35" y="72"/>
                      </a:cubicBezTo>
                      <a:cubicBezTo>
                        <a:pt x="37" y="73"/>
                        <a:pt x="37" y="73"/>
                        <a:pt x="37" y="73"/>
                      </a:cubicBezTo>
                      <a:cubicBezTo>
                        <a:pt x="38" y="77"/>
                        <a:pt x="38" y="77"/>
                        <a:pt x="38" y="77"/>
                      </a:cubicBezTo>
                      <a:cubicBezTo>
                        <a:pt x="38" y="80"/>
                        <a:pt x="38" y="80"/>
                        <a:pt x="38" y="80"/>
                      </a:cubicBezTo>
                      <a:cubicBezTo>
                        <a:pt x="41" y="81"/>
                        <a:pt x="41" y="81"/>
                        <a:pt x="41" y="81"/>
                      </a:cubicBezTo>
                      <a:cubicBezTo>
                        <a:pt x="44" y="80"/>
                        <a:pt x="44" y="80"/>
                        <a:pt x="44" y="80"/>
                      </a:cubicBezTo>
                      <a:cubicBezTo>
                        <a:pt x="49" y="80"/>
                        <a:pt x="49" y="80"/>
                        <a:pt x="49" y="80"/>
                      </a:cubicBezTo>
                      <a:cubicBezTo>
                        <a:pt x="54" y="77"/>
                        <a:pt x="54" y="77"/>
                        <a:pt x="54" y="77"/>
                      </a:cubicBezTo>
                      <a:cubicBezTo>
                        <a:pt x="58" y="77"/>
                        <a:pt x="58" y="77"/>
                        <a:pt x="58" y="77"/>
                      </a:cubicBezTo>
                      <a:cubicBezTo>
                        <a:pt x="63" y="76"/>
                        <a:pt x="63" y="76"/>
                        <a:pt x="63" y="76"/>
                      </a:cubicBezTo>
                      <a:cubicBezTo>
                        <a:pt x="63" y="78"/>
                        <a:pt x="63" y="78"/>
                        <a:pt x="63" y="78"/>
                      </a:cubicBezTo>
                      <a:cubicBezTo>
                        <a:pt x="62" y="82"/>
                        <a:pt x="62" y="82"/>
                        <a:pt x="62" y="82"/>
                      </a:cubicBezTo>
                      <a:cubicBezTo>
                        <a:pt x="63" y="86"/>
                        <a:pt x="63" y="86"/>
                        <a:pt x="63" y="86"/>
                      </a:cubicBezTo>
                      <a:cubicBezTo>
                        <a:pt x="67" y="89"/>
                        <a:pt x="67" y="89"/>
                        <a:pt x="67" y="89"/>
                      </a:cubicBezTo>
                      <a:cubicBezTo>
                        <a:pt x="71" y="90"/>
                        <a:pt x="71" y="90"/>
                        <a:pt x="71" y="90"/>
                      </a:cubicBezTo>
                      <a:cubicBezTo>
                        <a:pt x="76" y="88"/>
                        <a:pt x="76" y="88"/>
                        <a:pt x="76" y="88"/>
                      </a:cubicBezTo>
                      <a:cubicBezTo>
                        <a:pt x="77" y="86"/>
                        <a:pt x="77" y="86"/>
                        <a:pt x="77" y="86"/>
                      </a:cubicBezTo>
                      <a:cubicBezTo>
                        <a:pt x="77" y="84"/>
                        <a:pt x="77" y="84"/>
                        <a:pt x="77" y="84"/>
                      </a:cubicBezTo>
                      <a:cubicBezTo>
                        <a:pt x="77" y="82"/>
                        <a:pt x="77" y="82"/>
                        <a:pt x="77" y="82"/>
                      </a:cubicBezTo>
                      <a:cubicBezTo>
                        <a:pt x="78" y="79"/>
                        <a:pt x="78" y="79"/>
                        <a:pt x="78" y="79"/>
                      </a:cubicBezTo>
                      <a:cubicBezTo>
                        <a:pt x="81" y="75"/>
                        <a:pt x="81" y="75"/>
                        <a:pt x="81" y="75"/>
                      </a:cubicBezTo>
                      <a:cubicBezTo>
                        <a:pt x="84" y="74"/>
                        <a:pt x="84" y="74"/>
                        <a:pt x="84" y="74"/>
                      </a:cubicBezTo>
                      <a:cubicBezTo>
                        <a:pt x="86" y="77"/>
                        <a:pt x="86" y="77"/>
                        <a:pt x="86" y="77"/>
                      </a:cubicBezTo>
                      <a:cubicBezTo>
                        <a:pt x="89" y="79"/>
                        <a:pt x="89" y="79"/>
                        <a:pt x="89" y="79"/>
                      </a:cubicBezTo>
                      <a:cubicBezTo>
                        <a:pt x="92" y="79"/>
                        <a:pt x="92" y="79"/>
                        <a:pt x="92" y="79"/>
                      </a:cubicBezTo>
                      <a:cubicBezTo>
                        <a:pt x="96" y="76"/>
                        <a:pt x="96" y="76"/>
                        <a:pt x="96" y="76"/>
                      </a:cubicBezTo>
                      <a:cubicBezTo>
                        <a:pt x="97" y="74"/>
                        <a:pt x="97" y="74"/>
                        <a:pt x="97" y="74"/>
                      </a:cubicBezTo>
                      <a:cubicBezTo>
                        <a:pt x="96" y="68"/>
                        <a:pt x="96" y="68"/>
                        <a:pt x="96" y="68"/>
                      </a:cubicBezTo>
                      <a:cubicBezTo>
                        <a:pt x="95" y="64"/>
                        <a:pt x="95" y="64"/>
                        <a:pt x="95" y="64"/>
                      </a:cubicBezTo>
                      <a:cubicBezTo>
                        <a:pt x="97" y="62"/>
                        <a:pt x="97" y="62"/>
                        <a:pt x="97" y="62"/>
                      </a:cubicBezTo>
                      <a:cubicBezTo>
                        <a:pt x="100" y="59"/>
                        <a:pt x="100" y="59"/>
                        <a:pt x="100" y="59"/>
                      </a:cubicBezTo>
                      <a:cubicBezTo>
                        <a:pt x="103" y="52"/>
                        <a:pt x="103" y="52"/>
                        <a:pt x="103" y="52"/>
                      </a:cubicBezTo>
                      <a:cubicBezTo>
                        <a:pt x="105" y="48"/>
                        <a:pt x="105" y="48"/>
                        <a:pt x="105" y="48"/>
                      </a:cubicBezTo>
                      <a:cubicBezTo>
                        <a:pt x="109" y="43"/>
                        <a:pt x="109" y="43"/>
                        <a:pt x="109" y="43"/>
                      </a:cubicBezTo>
                      <a:cubicBezTo>
                        <a:pt x="110" y="40"/>
                        <a:pt x="110" y="40"/>
                        <a:pt x="110" y="40"/>
                      </a:cubicBezTo>
                      <a:cubicBezTo>
                        <a:pt x="110" y="36"/>
                        <a:pt x="110" y="36"/>
                        <a:pt x="110" y="36"/>
                      </a:cubicBezTo>
                      <a:cubicBezTo>
                        <a:pt x="108" y="33"/>
                        <a:pt x="108" y="33"/>
                        <a:pt x="108" y="33"/>
                      </a:cubicBezTo>
                      <a:cubicBezTo>
                        <a:pt x="108" y="30"/>
                        <a:pt x="108" y="30"/>
                        <a:pt x="108" y="30"/>
                      </a:cubicBezTo>
                      <a:cubicBezTo>
                        <a:pt x="109" y="27"/>
                        <a:pt x="109" y="27"/>
                        <a:pt x="109" y="27"/>
                      </a:cubicBezTo>
                      <a:cubicBezTo>
                        <a:pt x="109" y="25"/>
                        <a:pt x="109" y="25"/>
                        <a:pt x="109" y="25"/>
                      </a:cubicBezTo>
                      <a:cubicBezTo>
                        <a:pt x="108" y="24"/>
                        <a:pt x="108" y="24"/>
                        <a:pt x="108" y="24"/>
                      </a:cubicBezTo>
                      <a:cubicBezTo>
                        <a:pt x="103" y="24"/>
                        <a:pt x="103" y="24"/>
                        <a:pt x="103" y="24"/>
                      </a:cubicBezTo>
                      <a:cubicBezTo>
                        <a:pt x="100" y="21"/>
                        <a:pt x="100" y="21"/>
                        <a:pt x="100" y="21"/>
                      </a:cubicBezTo>
                      <a:cubicBezTo>
                        <a:pt x="98" y="20"/>
                        <a:pt x="98" y="20"/>
                        <a:pt x="98" y="20"/>
                      </a:cubicBezTo>
                      <a:cubicBezTo>
                        <a:pt x="92" y="21"/>
                        <a:pt x="92" y="21"/>
                        <a:pt x="92" y="21"/>
                      </a:cubicBezTo>
                      <a:cubicBezTo>
                        <a:pt x="89" y="20"/>
                        <a:pt x="89" y="20"/>
                        <a:pt x="89" y="20"/>
                      </a:cubicBezTo>
                      <a:cubicBezTo>
                        <a:pt x="86" y="18"/>
                        <a:pt x="86" y="18"/>
                        <a:pt x="86" y="18"/>
                      </a:cubicBezTo>
                      <a:cubicBezTo>
                        <a:pt x="83" y="18"/>
                        <a:pt x="83" y="18"/>
                        <a:pt x="83" y="18"/>
                      </a:cubicBezTo>
                      <a:cubicBezTo>
                        <a:pt x="80" y="16"/>
                        <a:pt x="80" y="16"/>
                        <a:pt x="80" y="16"/>
                      </a:cubicBezTo>
                      <a:cubicBezTo>
                        <a:pt x="80" y="14"/>
                        <a:pt x="80" y="14"/>
                        <a:pt x="80" y="14"/>
                      </a:cubicBezTo>
                      <a:cubicBezTo>
                        <a:pt x="79" y="13"/>
                        <a:pt x="79" y="13"/>
                        <a:pt x="79" y="13"/>
                      </a:cubicBezTo>
                      <a:cubicBezTo>
                        <a:pt x="76" y="15"/>
                        <a:pt x="76" y="15"/>
                        <a:pt x="76" y="15"/>
                      </a:cubicBezTo>
                      <a:cubicBezTo>
                        <a:pt x="76" y="14"/>
                        <a:pt x="76" y="14"/>
                        <a:pt x="76" y="14"/>
                      </a:cubicBezTo>
                      <a:cubicBezTo>
                        <a:pt x="76" y="11"/>
                        <a:pt x="76" y="11"/>
                        <a:pt x="76" y="11"/>
                      </a:cubicBezTo>
                      <a:cubicBezTo>
                        <a:pt x="76" y="8"/>
                        <a:pt x="76" y="8"/>
                        <a:pt x="76" y="8"/>
                      </a:cubicBezTo>
                      <a:cubicBezTo>
                        <a:pt x="73" y="10"/>
                        <a:pt x="73" y="10"/>
                        <a:pt x="73" y="10"/>
                      </a:cubicBezTo>
                      <a:cubicBezTo>
                        <a:pt x="72" y="14"/>
                        <a:pt x="72" y="14"/>
                        <a:pt x="72" y="14"/>
                      </a:cubicBezTo>
                      <a:cubicBezTo>
                        <a:pt x="71" y="15"/>
                        <a:pt x="71" y="15"/>
                        <a:pt x="71" y="15"/>
                      </a:cubicBezTo>
                      <a:cubicBezTo>
                        <a:pt x="70" y="10"/>
                        <a:pt x="70" y="10"/>
                        <a:pt x="70" y="10"/>
                      </a:cubicBezTo>
                      <a:cubicBezTo>
                        <a:pt x="69" y="9"/>
                        <a:pt x="69" y="9"/>
                        <a:pt x="69" y="9"/>
                      </a:cubicBezTo>
                      <a:cubicBezTo>
                        <a:pt x="68" y="11"/>
                        <a:pt x="68" y="11"/>
                        <a:pt x="68" y="11"/>
                      </a:cubicBezTo>
                      <a:cubicBezTo>
                        <a:pt x="69" y="13"/>
                        <a:pt x="69" y="13"/>
                        <a:pt x="69" y="13"/>
                      </a:cubicBezTo>
                      <a:cubicBezTo>
                        <a:pt x="68" y="15"/>
                        <a:pt x="68" y="15"/>
                        <a:pt x="68" y="15"/>
                      </a:cubicBezTo>
                      <a:cubicBezTo>
                        <a:pt x="66" y="18"/>
                        <a:pt x="66" y="18"/>
                        <a:pt x="66" y="18"/>
                      </a:cubicBezTo>
                      <a:cubicBezTo>
                        <a:pt x="66" y="22"/>
                        <a:pt x="66" y="22"/>
                        <a:pt x="66" y="22"/>
                      </a:cubicBezTo>
                      <a:cubicBezTo>
                        <a:pt x="65" y="25"/>
                        <a:pt x="65" y="25"/>
                        <a:pt x="65" y="25"/>
                      </a:cubicBezTo>
                      <a:cubicBezTo>
                        <a:pt x="63" y="23"/>
                        <a:pt x="63" y="23"/>
                        <a:pt x="63" y="23"/>
                      </a:cubicBezTo>
                      <a:cubicBezTo>
                        <a:pt x="61" y="21"/>
                        <a:pt x="61" y="21"/>
                        <a:pt x="61" y="21"/>
                      </a:cubicBezTo>
                      <a:cubicBezTo>
                        <a:pt x="61" y="20"/>
                        <a:pt x="61" y="20"/>
                        <a:pt x="61" y="20"/>
                      </a:cubicBezTo>
                      <a:cubicBezTo>
                        <a:pt x="61" y="23"/>
                        <a:pt x="61" y="23"/>
                        <a:pt x="61" y="23"/>
                      </a:cubicBezTo>
                      <a:cubicBezTo>
                        <a:pt x="60" y="25"/>
                        <a:pt x="60" y="25"/>
                        <a:pt x="60" y="25"/>
                      </a:cubicBezTo>
                      <a:cubicBezTo>
                        <a:pt x="59" y="23"/>
                        <a:pt x="59" y="23"/>
                        <a:pt x="59" y="23"/>
                      </a:cubicBezTo>
                      <a:cubicBezTo>
                        <a:pt x="58" y="20"/>
                        <a:pt x="58" y="20"/>
                        <a:pt x="58" y="20"/>
                      </a:cubicBezTo>
                      <a:cubicBezTo>
                        <a:pt x="59" y="15"/>
                        <a:pt x="59" y="15"/>
                        <a:pt x="59" y="15"/>
                      </a:cubicBezTo>
                      <a:cubicBezTo>
                        <a:pt x="59" y="9"/>
                        <a:pt x="59" y="9"/>
                        <a:pt x="59" y="9"/>
                      </a:cubicBezTo>
                      <a:cubicBezTo>
                        <a:pt x="59" y="6"/>
                        <a:pt x="59" y="6"/>
                        <a:pt x="59" y="6"/>
                      </a:cubicBezTo>
                      <a:cubicBezTo>
                        <a:pt x="55" y="3"/>
                        <a:pt x="55" y="3"/>
                        <a:pt x="55" y="3"/>
                      </a:cubicBezTo>
                      <a:cubicBezTo>
                        <a:pt x="53" y="0"/>
                        <a:pt x="53" y="0"/>
                        <a:pt x="53" y="0"/>
                      </a:cubicBezTo>
                      <a:cubicBezTo>
                        <a:pt x="52" y="0"/>
                        <a:pt x="52" y="0"/>
                        <a:pt x="52" y="0"/>
                      </a:cubicBezTo>
                      <a:cubicBezTo>
                        <a:pt x="51" y="3"/>
                        <a:pt x="51" y="3"/>
                        <a:pt x="51" y="3"/>
                      </a:cubicBezTo>
                      <a:cubicBezTo>
                        <a:pt x="53" y="6"/>
                        <a:pt x="53" y="6"/>
                        <a:pt x="53" y="6"/>
                      </a:cubicBezTo>
                      <a:cubicBezTo>
                        <a:pt x="54" y="8"/>
                        <a:pt x="54" y="8"/>
                        <a:pt x="54" y="8"/>
                      </a:cubicBezTo>
                      <a:cubicBezTo>
                        <a:pt x="52" y="8"/>
                        <a:pt x="52" y="8"/>
                        <a:pt x="52" y="8"/>
                      </a:cubicBezTo>
                      <a:cubicBezTo>
                        <a:pt x="50" y="5"/>
                        <a:pt x="50" y="5"/>
                        <a:pt x="50" y="5"/>
                      </a:cubicBezTo>
                      <a:cubicBezTo>
                        <a:pt x="49" y="7"/>
                        <a:pt x="49" y="7"/>
                        <a:pt x="49" y="7"/>
                      </a:cubicBezTo>
                      <a:cubicBezTo>
                        <a:pt x="49" y="11"/>
                        <a:pt x="49" y="11"/>
                        <a:pt x="49" y="11"/>
                      </a:cubicBezTo>
                      <a:cubicBezTo>
                        <a:pt x="52" y="15"/>
                        <a:pt x="52" y="15"/>
                        <a:pt x="52" y="15"/>
                      </a:cubicBezTo>
                      <a:cubicBezTo>
                        <a:pt x="52" y="19"/>
                        <a:pt x="52" y="19"/>
                        <a:pt x="52" y="19"/>
                      </a:cubicBezTo>
                      <a:cubicBezTo>
                        <a:pt x="51" y="22"/>
                        <a:pt x="51" y="22"/>
                        <a:pt x="51" y="22"/>
                      </a:cubicBezTo>
                      <a:cubicBezTo>
                        <a:pt x="51" y="27"/>
                        <a:pt x="51" y="27"/>
                        <a:pt x="51" y="27"/>
                      </a:cubicBezTo>
                      <a:cubicBezTo>
                        <a:pt x="53" y="33"/>
                        <a:pt x="53" y="33"/>
                        <a:pt x="53" y="33"/>
                      </a:cubicBezTo>
                      <a:cubicBezTo>
                        <a:pt x="52" y="37"/>
                        <a:pt x="52" y="37"/>
                        <a:pt x="52" y="37"/>
                      </a:cubicBezTo>
                      <a:cubicBezTo>
                        <a:pt x="51" y="37"/>
                        <a:pt x="51" y="37"/>
                        <a:pt x="51" y="37"/>
                      </a:cubicBezTo>
                      <a:cubicBezTo>
                        <a:pt x="49" y="33"/>
                        <a:pt x="49" y="33"/>
                        <a:pt x="49" y="33"/>
                      </a:cubicBezTo>
                      <a:cubicBezTo>
                        <a:pt x="46" y="30"/>
                        <a:pt x="46" y="30"/>
                        <a:pt x="46" y="30"/>
                      </a:cubicBezTo>
                      <a:cubicBezTo>
                        <a:pt x="43" y="27"/>
                        <a:pt x="43" y="27"/>
                        <a:pt x="43" y="27"/>
                      </a:cubicBezTo>
                      <a:cubicBezTo>
                        <a:pt x="43" y="24"/>
                        <a:pt x="43" y="24"/>
                        <a:pt x="43" y="24"/>
                      </a:cubicBezTo>
                      <a:cubicBezTo>
                        <a:pt x="44" y="21"/>
                        <a:pt x="44" y="21"/>
                        <a:pt x="44" y="21"/>
                      </a:cubicBezTo>
                      <a:cubicBezTo>
                        <a:pt x="44" y="19"/>
                        <a:pt x="44" y="19"/>
                        <a:pt x="44" y="19"/>
                      </a:cubicBezTo>
                      <a:cubicBezTo>
                        <a:pt x="42" y="18"/>
                        <a:pt x="42" y="18"/>
                        <a:pt x="42" y="18"/>
                      </a:cubicBezTo>
                      <a:cubicBezTo>
                        <a:pt x="39" y="20"/>
                        <a:pt x="39" y="20"/>
                        <a:pt x="39" y="20"/>
                      </a:cubicBezTo>
                      <a:cubicBezTo>
                        <a:pt x="37" y="20"/>
                        <a:pt x="37" y="20"/>
                        <a:pt x="37" y="20"/>
                      </a:cubicBezTo>
                      <a:cubicBezTo>
                        <a:pt x="36" y="22"/>
                        <a:pt x="36" y="22"/>
                        <a:pt x="36" y="22"/>
                      </a:cubicBezTo>
                      <a:cubicBezTo>
                        <a:pt x="33" y="24"/>
                        <a:pt x="33" y="24"/>
                        <a:pt x="33" y="24"/>
                      </a:cubicBezTo>
                      <a:cubicBezTo>
                        <a:pt x="31" y="23"/>
                        <a:pt x="31" y="23"/>
                        <a:pt x="31" y="23"/>
                      </a:cubicBezTo>
                      <a:cubicBezTo>
                        <a:pt x="31" y="20"/>
                        <a:pt x="31" y="20"/>
                        <a:pt x="31" y="20"/>
                      </a:cubicBezTo>
                      <a:cubicBezTo>
                        <a:pt x="31" y="18"/>
                        <a:pt x="31" y="18"/>
                        <a:pt x="31" y="18"/>
                      </a:cubicBezTo>
                      <a:cubicBezTo>
                        <a:pt x="29" y="19"/>
                        <a:pt x="29" y="19"/>
                        <a:pt x="29" y="19"/>
                      </a:cubicBezTo>
                      <a:cubicBezTo>
                        <a:pt x="27" y="15"/>
                        <a:pt x="27" y="15"/>
                        <a:pt x="27" y="15"/>
                      </a:cubicBezTo>
                      <a:cubicBezTo>
                        <a:pt x="25" y="12"/>
                        <a:pt x="25" y="12"/>
                        <a:pt x="25" y="12"/>
                      </a:cubicBezTo>
                      <a:cubicBezTo>
                        <a:pt x="23" y="10"/>
                        <a:pt x="23" y="10"/>
                        <a:pt x="23" y="10"/>
                      </a:cubicBezTo>
                      <a:cubicBezTo>
                        <a:pt x="22" y="11"/>
                        <a:pt x="22" y="11"/>
                        <a:pt x="22" y="11"/>
                      </a:cubicBezTo>
                      <a:cubicBezTo>
                        <a:pt x="19" y="8"/>
                        <a:pt x="19" y="8"/>
                        <a:pt x="19" y="8"/>
                      </a:cubicBezTo>
                      <a:cubicBezTo>
                        <a:pt x="20" y="5"/>
                        <a:pt x="20" y="5"/>
                        <a:pt x="20" y="5"/>
                      </a:cubicBezTo>
                      <a:cubicBezTo>
                        <a:pt x="19" y="1"/>
                        <a:pt x="19" y="1"/>
                        <a:pt x="19" y="1"/>
                      </a:cubicBezTo>
                      <a:cubicBezTo>
                        <a:pt x="18" y="1"/>
                        <a:pt x="18" y="1"/>
                        <a:pt x="18" y="1"/>
                      </a:cubicBezTo>
                      <a:cubicBezTo>
                        <a:pt x="16" y="3"/>
                        <a:pt x="16" y="3"/>
                        <a:pt x="16" y="3"/>
                      </a:cubicBezTo>
                      <a:cubicBezTo>
                        <a:pt x="15" y="9"/>
                        <a:pt x="15" y="9"/>
                        <a:pt x="15" y="9"/>
                      </a:cubicBezTo>
                      <a:cubicBezTo>
                        <a:pt x="16" y="14"/>
                        <a:pt x="16" y="14"/>
                        <a:pt x="16" y="14"/>
                      </a:cubicBezTo>
                      <a:cubicBezTo>
                        <a:pt x="18" y="18"/>
                        <a:pt x="18" y="18"/>
                        <a:pt x="18" y="18"/>
                      </a:cubicBezTo>
                      <a:cubicBezTo>
                        <a:pt x="19" y="24"/>
                        <a:pt x="19" y="24"/>
                        <a:pt x="19" y="24"/>
                      </a:cubicBezTo>
                      <a:cubicBezTo>
                        <a:pt x="17" y="25"/>
                        <a:pt x="17" y="25"/>
                        <a:pt x="17" y="25"/>
                      </a:cubicBezTo>
                      <a:cubicBezTo>
                        <a:pt x="15" y="22"/>
                        <a:pt x="15" y="22"/>
                        <a:pt x="15" y="22"/>
                      </a:cubicBezTo>
                      <a:cubicBezTo>
                        <a:pt x="14" y="18"/>
                        <a:pt x="14" y="18"/>
                        <a:pt x="14" y="18"/>
                      </a:cubicBezTo>
                      <a:cubicBezTo>
                        <a:pt x="13" y="17"/>
                        <a:pt x="13" y="17"/>
                        <a:pt x="13" y="17"/>
                      </a:cubicBezTo>
                      <a:cubicBezTo>
                        <a:pt x="13" y="21"/>
                        <a:pt x="13" y="21"/>
                        <a:pt x="13" y="21"/>
                      </a:cubicBezTo>
                      <a:cubicBezTo>
                        <a:pt x="14" y="25"/>
                        <a:pt x="14" y="25"/>
                        <a:pt x="14" y="25"/>
                      </a:cubicBezTo>
                      <a:cubicBezTo>
                        <a:pt x="15" y="29"/>
                        <a:pt x="15" y="29"/>
                        <a:pt x="15" y="29"/>
                      </a:cubicBezTo>
                      <a:cubicBezTo>
                        <a:pt x="15" y="32"/>
                        <a:pt x="15" y="32"/>
                        <a:pt x="15" y="32"/>
                      </a:cubicBezTo>
                      <a:cubicBezTo>
                        <a:pt x="14" y="35"/>
                        <a:pt x="14" y="35"/>
                        <a:pt x="14" y="35"/>
                      </a:cubicBezTo>
                      <a:cubicBezTo>
                        <a:pt x="13" y="34"/>
                        <a:pt x="13" y="34"/>
                        <a:pt x="13" y="34"/>
                      </a:cubicBezTo>
                      <a:cubicBezTo>
                        <a:pt x="11" y="29"/>
                        <a:pt x="11" y="29"/>
                        <a:pt x="11" y="29"/>
                      </a:cubicBezTo>
                      <a:cubicBezTo>
                        <a:pt x="10" y="27"/>
                        <a:pt x="10" y="27"/>
                        <a:pt x="10" y="27"/>
                      </a:cubicBezTo>
                      <a:cubicBezTo>
                        <a:pt x="4" y="28"/>
                        <a:pt x="4" y="28"/>
                        <a:pt x="4" y="28"/>
                      </a:cubicBezTo>
                      <a:cubicBezTo>
                        <a:pt x="1" y="26"/>
                        <a:pt x="1" y="26"/>
                        <a:pt x="1" y="26"/>
                      </a:cubicBezTo>
                      <a:cubicBezTo>
                        <a:pt x="0" y="28"/>
                        <a:pt x="0" y="28"/>
                        <a:pt x="0" y="28"/>
                      </a:cubicBezTo>
                      <a:cubicBezTo>
                        <a:pt x="1" y="32"/>
                        <a:pt x="1" y="32"/>
                        <a:pt x="1" y="32"/>
                      </a:cubicBezTo>
                      <a:lnTo>
                        <a:pt x="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6" name="Freeform 233">
                  <a:extLst>
                    <a:ext uri="{FF2B5EF4-FFF2-40B4-BE49-F238E27FC236}">
                      <a16:creationId xmlns:a16="http://schemas.microsoft.com/office/drawing/2014/main" id="{2E43252D-19F6-4295-8DEF-13B0E30EED21}"/>
                    </a:ext>
                  </a:extLst>
                </p:cNvPr>
                <p:cNvSpPr>
                  <a:spLocks/>
                </p:cNvSpPr>
                <p:nvPr/>
              </p:nvSpPr>
              <p:spPr bwMode="auto">
                <a:xfrm>
                  <a:off x="3788" y="992"/>
                  <a:ext cx="22" cy="21"/>
                </a:xfrm>
                <a:custGeom>
                  <a:avLst/>
                  <a:gdLst>
                    <a:gd name="T0" fmla="*/ 21 w 22"/>
                    <a:gd name="T1" fmla="*/ 8 h 21"/>
                    <a:gd name="T2" fmla="*/ 22 w 22"/>
                    <a:gd name="T3" fmla="*/ 6 h 21"/>
                    <a:gd name="T4" fmla="*/ 21 w 22"/>
                    <a:gd name="T5" fmla="*/ 3 h 21"/>
                    <a:gd name="T6" fmla="*/ 19 w 22"/>
                    <a:gd name="T7" fmla="*/ 3 h 21"/>
                    <a:gd name="T8" fmla="*/ 17 w 22"/>
                    <a:gd name="T9" fmla="*/ 0 h 21"/>
                    <a:gd name="T10" fmla="*/ 17 w 22"/>
                    <a:gd name="T11" fmla="*/ 0 h 21"/>
                    <a:gd name="T12" fmla="*/ 15 w 22"/>
                    <a:gd name="T13" fmla="*/ 1 h 21"/>
                    <a:gd name="T14" fmla="*/ 11 w 22"/>
                    <a:gd name="T15" fmla="*/ 4 h 21"/>
                    <a:gd name="T16" fmla="*/ 11 w 22"/>
                    <a:gd name="T17" fmla="*/ 2 h 21"/>
                    <a:gd name="T18" fmla="*/ 10 w 22"/>
                    <a:gd name="T19" fmla="*/ 1 h 21"/>
                    <a:gd name="T20" fmla="*/ 8 w 22"/>
                    <a:gd name="T21" fmla="*/ 3 h 21"/>
                    <a:gd name="T22" fmla="*/ 7 w 22"/>
                    <a:gd name="T23" fmla="*/ 5 h 21"/>
                    <a:gd name="T24" fmla="*/ 7 w 22"/>
                    <a:gd name="T25" fmla="*/ 6 h 21"/>
                    <a:gd name="T26" fmla="*/ 4 w 22"/>
                    <a:gd name="T27" fmla="*/ 6 h 21"/>
                    <a:gd name="T28" fmla="*/ 3 w 22"/>
                    <a:gd name="T29" fmla="*/ 8 h 21"/>
                    <a:gd name="T30" fmla="*/ 0 w 22"/>
                    <a:gd name="T31" fmla="*/ 10 h 21"/>
                    <a:gd name="T32" fmla="*/ 3 w 22"/>
                    <a:gd name="T33" fmla="*/ 11 h 21"/>
                    <a:gd name="T34" fmla="*/ 6 w 22"/>
                    <a:gd name="T35" fmla="*/ 11 h 21"/>
                    <a:gd name="T36" fmla="*/ 7 w 22"/>
                    <a:gd name="T37" fmla="*/ 14 h 21"/>
                    <a:gd name="T38" fmla="*/ 8 w 22"/>
                    <a:gd name="T39" fmla="*/ 16 h 21"/>
                    <a:gd name="T40" fmla="*/ 7 w 22"/>
                    <a:gd name="T41" fmla="*/ 18 h 21"/>
                    <a:gd name="T42" fmla="*/ 9 w 22"/>
                    <a:gd name="T43" fmla="*/ 18 h 21"/>
                    <a:gd name="T44" fmla="*/ 7 w 22"/>
                    <a:gd name="T45" fmla="*/ 21 h 21"/>
                    <a:gd name="T46" fmla="*/ 10 w 22"/>
                    <a:gd name="T47" fmla="*/ 21 h 21"/>
                    <a:gd name="T48" fmla="*/ 11 w 22"/>
                    <a:gd name="T49" fmla="*/ 21 h 21"/>
                    <a:gd name="T50" fmla="*/ 12 w 22"/>
                    <a:gd name="T51" fmla="*/ 20 h 21"/>
                    <a:gd name="T52" fmla="*/ 16 w 22"/>
                    <a:gd name="T53" fmla="*/ 18 h 21"/>
                    <a:gd name="T54" fmla="*/ 17 w 22"/>
                    <a:gd name="T55" fmla="*/ 18 h 21"/>
                    <a:gd name="T56" fmla="*/ 19 w 22"/>
                    <a:gd name="T57" fmla="*/ 16 h 21"/>
                    <a:gd name="T58" fmla="*/ 19 w 22"/>
                    <a:gd name="T59" fmla="*/ 14 h 21"/>
                    <a:gd name="T60" fmla="*/ 19 w 22"/>
                    <a:gd name="T61" fmla="*/ 10 h 21"/>
                    <a:gd name="T62" fmla="*/ 21 w 22"/>
                    <a:gd name="T6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21" y="8"/>
                      </a:moveTo>
                      <a:lnTo>
                        <a:pt x="22" y="6"/>
                      </a:lnTo>
                      <a:lnTo>
                        <a:pt x="21" y="3"/>
                      </a:lnTo>
                      <a:lnTo>
                        <a:pt x="19" y="3"/>
                      </a:lnTo>
                      <a:lnTo>
                        <a:pt x="17" y="0"/>
                      </a:lnTo>
                      <a:lnTo>
                        <a:pt x="17" y="0"/>
                      </a:lnTo>
                      <a:lnTo>
                        <a:pt x="15" y="1"/>
                      </a:lnTo>
                      <a:lnTo>
                        <a:pt x="11" y="4"/>
                      </a:lnTo>
                      <a:lnTo>
                        <a:pt x="11" y="2"/>
                      </a:lnTo>
                      <a:lnTo>
                        <a:pt x="10" y="1"/>
                      </a:lnTo>
                      <a:lnTo>
                        <a:pt x="8" y="3"/>
                      </a:lnTo>
                      <a:lnTo>
                        <a:pt x="7" y="5"/>
                      </a:lnTo>
                      <a:lnTo>
                        <a:pt x="7" y="6"/>
                      </a:lnTo>
                      <a:lnTo>
                        <a:pt x="4" y="6"/>
                      </a:lnTo>
                      <a:lnTo>
                        <a:pt x="3" y="8"/>
                      </a:lnTo>
                      <a:lnTo>
                        <a:pt x="0" y="10"/>
                      </a:lnTo>
                      <a:lnTo>
                        <a:pt x="3" y="11"/>
                      </a:lnTo>
                      <a:lnTo>
                        <a:pt x="6" y="11"/>
                      </a:lnTo>
                      <a:lnTo>
                        <a:pt x="7" y="14"/>
                      </a:lnTo>
                      <a:lnTo>
                        <a:pt x="8" y="16"/>
                      </a:lnTo>
                      <a:lnTo>
                        <a:pt x="7" y="18"/>
                      </a:lnTo>
                      <a:lnTo>
                        <a:pt x="9" y="18"/>
                      </a:lnTo>
                      <a:lnTo>
                        <a:pt x="7" y="21"/>
                      </a:lnTo>
                      <a:lnTo>
                        <a:pt x="10" y="21"/>
                      </a:lnTo>
                      <a:lnTo>
                        <a:pt x="11" y="21"/>
                      </a:lnTo>
                      <a:lnTo>
                        <a:pt x="12" y="20"/>
                      </a:lnTo>
                      <a:lnTo>
                        <a:pt x="16" y="18"/>
                      </a:lnTo>
                      <a:lnTo>
                        <a:pt x="17" y="18"/>
                      </a:lnTo>
                      <a:lnTo>
                        <a:pt x="19" y="16"/>
                      </a:lnTo>
                      <a:lnTo>
                        <a:pt x="19" y="14"/>
                      </a:lnTo>
                      <a:lnTo>
                        <a:pt x="19" y="10"/>
                      </a:lnTo>
                      <a:lnTo>
                        <a:pt x="2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7" name="Freeform 234">
                  <a:extLst>
                    <a:ext uri="{FF2B5EF4-FFF2-40B4-BE49-F238E27FC236}">
                      <a16:creationId xmlns:a16="http://schemas.microsoft.com/office/drawing/2014/main" id="{8CA64845-B8D5-4859-A54C-52A6E24685D3}"/>
                    </a:ext>
                  </a:extLst>
                </p:cNvPr>
                <p:cNvSpPr>
                  <a:spLocks/>
                </p:cNvSpPr>
                <p:nvPr/>
              </p:nvSpPr>
              <p:spPr bwMode="auto">
                <a:xfrm>
                  <a:off x="3796" y="1006"/>
                  <a:ext cx="39" cy="51"/>
                </a:xfrm>
                <a:custGeom>
                  <a:avLst/>
                  <a:gdLst>
                    <a:gd name="T0" fmla="*/ 32 w 39"/>
                    <a:gd name="T1" fmla="*/ 31 h 51"/>
                    <a:gd name="T2" fmla="*/ 35 w 39"/>
                    <a:gd name="T3" fmla="*/ 26 h 51"/>
                    <a:gd name="T4" fmla="*/ 38 w 39"/>
                    <a:gd name="T5" fmla="*/ 24 h 51"/>
                    <a:gd name="T6" fmla="*/ 39 w 39"/>
                    <a:gd name="T7" fmla="*/ 24 h 51"/>
                    <a:gd name="T8" fmla="*/ 36 w 39"/>
                    <a:gd name="T9" fmla="*/ 22 h 51"/>
                    <a:gd name="T10" fmla="*/ 35 w 39"/>
                    <a:gd name="T11" fmla="*/ 20 h 51"/>
                    <a:gd name="T12" fmla="*/ 33 w 39"/>
                    <a:gd name="T13" fmla="*/ 18 h 51"/>
                    <a:gd name="T14" fmla="*/ 30 w 39"/>
                    <a:gd name="T15" fmla="*/ 21 h 51"/>
                    <a:gd name="T16" fmla="*/ 27 w 39"/>
                    <a:gd name="T17" fmla="*/ 23 h 51"/>
                    <a:gd name="T18" fmla="*/ 24 w 39"/>
                    <a:gd name="T19" fmla="*/ 20 h 51"/>
                    <a:gd name="T20" fmla="*/ 21 w 39"/>
                    <a:gd name="T21" fmla="*/ 16 h 51"/>
                    <a:gd name="T22" fmla="*/ 20 w 39"/>
                    <a:gd name="T23" fmla="*/ 12 h 51"/>
                    <a:gd name="T24" fmla="*/ 21 w 39"/>
                    <a:gd name="T25" fmla="*/ 10 h 51"/>
                    <a:gd name="T26" fmla="*/ 23 w 39"/>
                    <a:gd name="T27" fmla="*/ 10 h 51"/>
                    <a:gd name="T28" fmla="*/ 23 w 39"/>
                    <a:gd name="T29" fmla="*/ 8 h 51"/>
                    <a:gd name="T30" fmla="*/ 21 w 39"/>
                    <a:gd name="T31" fmla="*/ 4 h 51"/>
                    <a:gd name="T32" fmla="*/ 20 w 39"/>
                    <a:gd name="T33" fmla="*/ 0 h 51"/>
                    <a:gd name="T34" fmla="*/ 16 w 39"/>
                    <a:gd name="T35" fmla="*/ 4 h 51"/>
                    <a:gd name="T36" fmla="*/ 13 w 39"/>
                    <a:gd name="T37" fmla="*/ 7 h 51"/>
                    <a:gd name="T38" fmla="*/ 9 w 39"/>
                    <a:gd name="T39" fmla="*/ 7 h 51"/>
                    <a:gd name="T40" fmla="*/ 4 w 39"/>
                    <a:gd name="T41" fmla="*/ 9 h 51"/>
                    <a:gd name="T42" fmla="*/ 2 w 39"/>
                    <a:gd name="T43" fmla="*/ 11 h 51"/>
                    <a:gd name="T44" fmla="*/ 0 w 39"/>
                    <a:gd name="T45" fmla="*/ 15 h 51"/>
                    <a:gd name="T46" fmla="*/ 2 w 39"/>
                    <a:gd name="T47" fmla="*/ 17 h 51"/>
                    <a:gd name="T48" fmla="*/ 5 w 39"/>
                    <a:gd name="T49" fmla="*/ 19 h 51"/>
                    <a:gd name="T50" fmla="*/ 7 w 39"/>
                    <a:gd name="T51" fmla="*/ 19 h 51"/>
                    <a:gd name="T52" fmla="*/ 8 w 39"/>
                    <a:gd name="T53" fmla="*/ 21 h 51"/>
                    <a:gd name="T54" fmla="*/ 7 w 39"/>
                    <a:gd name="T55" fmla="*/ 23 h 51"/>
                    <a:gd name="T56" fmla="*/ 7 w 39"/>
                    <a:gd name="T57" fmla="*/ 27 h 51"/>
                    <a:gd name="T58" fmla="*/ 6 w 39"/>
                    <a:gd name="T59" fmla="*/ 31 h 51"/>
                    <a:gd name="T60" fmla="*/ 5 w 39"/>
                    <a:gd name="T61" fmla="*/ 36 h 51"/>
                    <a:gd name="T62" fmla="*/ 2 w 39"/>
                    <a:gd name="T63" fmla="*/ 38 h 51"/>
                    <a:gd name="T64" fmla="*/ 3 w 39"/>
                    <a:gd name="T65" fmla="*/ 41 h 51"/>
                    <a:gd name="T66" fmla="*/ 2 w 39"/>
                    <a:gd name="T67" fmla="*/ 42 h 51"/>
                    <a:gd name="T68" fmla="*/ 2 w 39"/>
                    <a:gd name="T69" fmla="*/ 45 h 51"/>
                    <a:gd name="T70" fmla="*/ 3 w 39"/>
                    <a:gd name="T71" fmla="*/ 45 h 51"/>
                    <a:gd name="T72" fmla="*/ 6 w 39"/>
                    <a:gd name="T73" fmla="*/ 44 h 51"/>
                    <a:gd name="T74" fmla="*/ 9 w 39"/>
                    <a:gd name="T75" fmla="*/ 44 h 51"/>
                    <a:gd name="T76" fmla="*/ 11 w 39"/>
                    <a:gd name="T77" fmla="*/ 41 h 51"/>
                    <a:gd name="T78" fmla="*/ 13 w 39"/>
                    <a:gd name="T79" fmla="*/ 41 h 51"/>
                    <a:gd name="T80" fmla="*/ 15 w 39"/>
                    <a:gd name="T81" fmla="*/ 38 h 51"/>
                    <a:gd name="T82" fmla="*/ 16 w 39"/>
                    <a:gd name="T83" fmla="*/ 35 h 51"/>
                    <a:gd name="T84" fmla="*/ 18 w 39"/>
                    <a:gd name="T85" fmla="*/ 34 h 51"/>
                    <a:gd name="T86" fmla="*/ 20 w 39"/>
                    <a:gd name="T87" fmla="*/ 34 h 51"/>
                    <a:gd name="T88" fmla="*/ 21 w 39"/>
                    <a:gd name="T89" fmla="*/ 33 h 51"/>
                    <a:gd name="T90" fmla="*/ 21 w 39"/>
                    <a:gd name="T91" fmla="*/ 37 h 51"/>
                    <a:gd name="T92" fmla="*/ 20 w 39"/>
                    <a:gd name="T93" fmla="*/ 41 h 51"/>
                    <a:gd name="T94" fmla="*/ 20 w 39"/>
                    <a:gd name="T95" fmla="*/ 45 h 51"/>
                    <a:gd name="T96" fmla="*/ 19 w 39"/>
                    <a:gd name="T97" fmla="*/ 48 h 51"/>
                    <a:gd name="T98" fmla="*/ 20 w 39"/>
                    <a:gd name="T99" fmla="*/ 51 h 51"/>
                    <a:gd name="T100" fmla="*/ 22 w 39"/>
                    <a:gd name="T101" fmla="*/ 51 h 51"/>
                    <a:gd name="T102" fmla="*/ 23 w 39"/>
                    <a:gd name="T103" fmla="*/ 48 h 51"/>
                    <a:gd name="T104" fmla="*/ 23 w 39"/>
                    <a:gd name="T105" fmla="*/ 46 h 51"/>
                    <a:gd name="T106" fmla="*/ 25 w 39"/>
                    <a:gd name="T107" fmla="*/ 43 h 51"/>
                    <a:gd name="T108" fmla="*/ 28 w 39"/>
                    <a:gd name="T109" fmla="*/ 41 h 51"/>
                    <a:gd name="T110" fmla="*/ 30 w 39"/>
                    <a:gd name="T111" fmla="*/ 41 h 51"/>
                    <a:gd name="T112" fmla="*/ 32 w 39"/>
                    <a:gd name="T113" fmla="*/ 34 h 51"/>
                    <a:gd name="T114" fmla="*/ 32 w 39"/>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51">
                      <a:moveTo>
                        <a:pt x="32" y="31"/>
                      </a:moveTo>
                      <a:lnTo>
                        <a:pt x="35" y="26"/>
                      </a:lnTo>
                      <a:lnTo>
                        <a:pt x="38" y="24"/>
                      </a:lnTo>
                      <a:lnTo>
                        <a:pt x="39" y="24"/>
                      </a:lnTo>
                      <a:lnTo>
                        <a:pt x="36" y="22"/>
                      </a:lnTo>
                      <a:lnTo>
                        <a:pt x="35" y="20"/>
                      </a:lnTo>
                      <a:lnTo>
                        <a:pt x="33" y="18"/>
                      </a:lnTo>
                      <a:lnTo>
                        <a:pt x="30" y="21"/>
                      </a:lnTo>
                      <a:lnTo>
                        <a:pt x="27" y="23"/>
                      </a:lnTo>
                      <a:lnTo>
                        <a:pt x="24" y="20"/>
                      </a:lnTo>
                      <a:lnTo>
                        <a:pt x="21" y="16"/>
                      </a:lnTo>
                      <a:lnTo>
                        <a:pt x="20" y="12"/>
                      </a:lnTo>
                      <a:lnTo>
                        <a:pt x="21" y="10"/>
                      </a:lnTo>
                      <a:lnTo>
                        <a:pt x="23" y="10"/>
                      </a:lnTo>
                      <a:lnTo>
                        <a:pt x="23" y="8"/>
                      </a:lnTo>
                      <a:lnTo>
                        <a:pt x="21" y="4"/>
                      </a:lnTo>
                      <a:lnTo>
                        <a:pt x="20" y="0"/>
                      </a:lnTo>
                      <a:lnTo>
                        <a:pt x="16" y="4"/>
                      </a:lnTo>
                      <a:lnTo>
                        <a:pt x="13" y="7"/>
                      </a:lnTo>
                      <a:lnTo>
                        <a:pt x="9" y="7"/>
                      </a:lnTo>
                      <a:lnTo>
                        <a:pt x="4" y="9"/>
                      </a:lnTo>
                      <a:lnTo>
                        <a:pt x="2" y="11"/>
                      </a:lnTo>
                      <a:lnTo>
                        <a:pt x="0" y="15"/>
                      </a:lnTo>
                      <a:lnTo>
                        <a:pt x="2" y="17"/>
                      </a:lnTo>
                      <a:lnTo>
                        <a:pt x="5" y="19"/>
                      </a:lnTo>
                      <a:lnTo>
                        <a:pt x="7" y="19"/>
                      </a:lnTo>
                      <a:lnTo>
                        <a:pt x="8" y="21"/>
                      </a:lnTo>
                      <a:lnTo>
                        <a:pt x="7" y="23"/>
                      </a:lnTo>
                      <a:lnTo>
                        <a:pt x="7" y="27"/>
                      </a:lnTo>
                      <a:lnTo>
                        <a:pt x="6" y="31"/>
                      </a:lnTo>
                      <a:lnTo>
                        <a:pt x="5" y="36"/>
                      </a:lnTo>
                      <a:lnTo>
                        <a:pt x="2" y="38"/>
                      </a:lnTo>
                      <a:lnTo>
                        <a:pt x="3" y="41"/>
                      </a:lnTo>
                      <a:lnTo>
                        <a:pt x="2" y="42"/>
                      </a:lnTo>
                      <a:lnTo>
                        <a:pt x="2" y="45"/>
                      </a:lnTo>
                      <a:lnTo>
                        <a:pt x="3" y="45"/>
                      </a:lnTo>
                      <a:lnTo>
                        <a:pt x="6" y="44"/>
                      </a:lnTo>
                      <a:lnTo>
                        <a:pt x="9" y="44"/>
                      </a:lnTo>
                      <a:lnTo>
                        <a:pt x="11" y="41"/>
                      </a:lnTo>
                      <a:lnTo>
                        <a:pt x="13" y="41"/>
                      </a:lnTo>
                      <a:lnTo>
                        <a:pt x="15" y="38"/>
                      </a:lnTo>
                      <a:lnTo>
                        <a:pt x="16" y="35"/>
                      </a:lnTo>
                      <a:lnTo>
                        <a:pt x="18" y="34"/>
                      </a:lnTo>
                      <a:lnTo>
                        <a:pt x="20" y="34"/>
                      </a:lnTo>
                      <a:lnTo>
                        <a:pt x="21" y="33"/>
                      </a:lnTo>
                      <a:lnTo>
                        <a:pt x="21" y="37"/>
                      </a:lnTo>
                      <a:lnTo>
                        <a:pt x="20" y="41"/>
                      </a:lnTo>
                      <a:lnTo>
                        <a:pt x="20" y="45"/>
                      </a:lnTo>
                      <a:lnTo>
                        <a:pt x="19" y="48"/>
                      </a:lnTo>
                      <a:lnTo>
                        <a:pt x="20" y="51"/>
                      </a:lnTo>
                      <a:lnTo>
                        <a:pt x="22" y="51"/>
                      </a:lnTo>
                      <a:lnTo>
                        <a:pt x="23" y="48"/>
                      </a:lnTo>
                      <a:lnTo>
                        <a:pt x="23" y="46"/>
                      </a:lnTo>
                      <a:lnTo>
                        <a:pt x="25" y="43"/>
                      </a:lnTo>
                      <a:lnTo>
                        <a:pt x="28" y="41"/>
                      </a:lnTo>
                      <a:lnTo>
                        <a:pt x="30" y="41"/>
                      </a:lnTo>
                      <a:lnTo>
                        <a:pt x="32" y="34"/>
                      </a:lnTo>
                      <a:lnTo>
                        <a:pt x="32"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8" name="Freeform 235">
                  <a:extLst>
                    <a:ext uri="{FF2B5EF4-FFF2-40B4-BE49-F238E27FC236}">
                      <a16:creationId xmlns:a16="http://schemas.microsoft.com/office/drawing/2014/main" id="{D90DB481-DF89-40DF-90A9-BE123C6FF30C}"/>
                    </a:ext>
                  </a:extLst>
                </p:cNvPr>
                <p:cNvSpPr>
                  <a:spLocks/>
                </p:cNvSpPr>
                <p:nvPr/>
              </p:nvSpPr>
              <p:spPr bwMode="auto">
                <a:xfrm>
                  <a:off x="3777" y="886"/>
                  <a:ext cx="10" cy="7"/>
                </a:xfrm>
                <a:custGeom>
                  <a:avLst/>
                  <a:gdLst>
                    <a:gd name="T0" fmla="*/ 6 w 10"/>
                    <a:gd name="T1" fmla="*/ 6 h 7"/>
                    <a:gd name="T2" fmla="*/ 8 w 10"/>
                    <a:gd name="T3" fmla="*/ 7 h 7"/>
                    <a:gd name="T4" fmla="*/ 9 w 10"/>
                    <a:gd name="T5" fmla="*/ 6 h 7"/>
                    <a:gd name="T6" fmla="*/ 10 w 10"/>
                    <a:gd name="T7" fmla="*/ 4 h 7"/>
                    <a:gd name="T8" fmla="*/ 9 w 10"/>
                    <a:gd name="T9" fmla="*/ 3 h 7"/>
                    <a:gd name="T10" fmla="*/ 6 w 10"/>
                    <a:gd name="T11" fmla="*/ 3 h 7"/>
                    <a:gd name="T12" fmla="*/ 3 w 10"/>
                    <a:gd name="T13" fmla="*/ 1 h 7"/>
                    <a:gd name="T14" fmla="*/ 1 w 10"/>
                    <a:gd name="T15" fmla="*/ 0 h 7"/>
                    <a:gd name="T16" fmla="*/ 0 w 10"/>
                    <a:gd name="T17" fmla="*/ 1 h 7"/>
                    <a:gd name="T18" fmla="*/ 1 w 10"/>
                    <a:gd name="T19" fmla="*/ 3 h 7"/>
                    <a:gd name="T20" fmla="*/ 6 w 10"/>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6" y="6"/>
                      </a:moveTo>
                      <a:lnTo>
                        <a:pt x="8" y="7"/>
                      </a:lnTo>
                      <a:lnTo>
                        <a:pt x="9" y="6"/>
                      </a:lnTo>
                      <a:lnTo>
                        <a:pt x="10" y="4"/>
                      </a:lnTo>
                      <a:lnTo>
                        <a:pt x="9" y="3"/>
                      </a:lnTo>
                      <a:lnTo>
                        <a:pt x="6" y="3"/>
                      </a:lnTo>
                      <a:lnTo>
                        <a:pt x="3" y="1"/>
                      </a:lnTo>
                      <a:lnTo>
                        <a:pt x="1" y="0"/>
                      </a:lnTo>
                      <a:lnTo>
                        <a:pt x="0" y="1"/>
                      </a:lnTo>
                      <a:lnTo>
                        <a:pt x="1" y="3"/>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9" name="Freeform 236">
                  <a:extLst>
                    <a:ext uri="{FF2B5EF4-FFF2-40B4-BE49-F238E27FC236}">
                      <a16:creationId xmlns:a16="http://schemas.microsoft.com/office/drawing/2014/main" id="{74A2F848-4166-49F4-808A-63C1FD454BE2}"/>
                    </a:ext>
                  </a:extLst>
                </p:cNvPr>
                <p:cNvSpPr>
                  <a:spLocks/>
                </p:cNvSpPr>
                <p:nvPr/>
              </p:nvSpPr>
              <p:spPr bwMode="auto">
                <a:xfrm>
                  <a:off x="3792" y="1171"/>
                  <a:ext cx="4" cy="9"/>
                </a:xfrm>
                <a:custGeom>
                  <a:avLst/>
                  <a:gdLst>
                    <a:gd name="T0" fmla="*/ 0 w 4"/>
                    <a:gd name="T1" fmla="*/ 0 h 9"/>
                    <a:gd name="T2" fmla="*/ 0 w 4"/>
                    <a:gd name="T3" fmla="*/ 2 h 9"/>
                    <a:gd name="T4" fmla="*/ 0 w 4"/>
                    <a:gd name="T5" fmla="*/ 4 h 9"/>
                    <a:gd name="T6" fmla="*/ 2 w 4"/>
                    <a:gd name="T7" fmla="*/ 6 h 9"/>
                    <a:gd name="T8" fmla="*/ 2 w 4"/>
                    <a:gd name="T9" fmla="*/ 8 h 9"/>
                    <a:gd name="T10" fmla="*/ 3 w 4"/>
                    <a:gd name="T11" fmla="*/ 9 h 9"/>
                    <a:gd name="T12" fmla="*/ 4 w 4"/>
                    <a:gd name="T13" fmla="*/ 8 h 9"/>
                    <a:gd name="T14" fmla="*/ 4 w 4"/>
                    <a:gd name="T15" fmla="*/ 3 h 9"/>
                    <a:gd name="T16" fmla="*/ 3 w 4"/>
                    <a:gd name="T17" fmla="*/ 0 h 9"/>
                    <a:gd name="T18" fmla="*/ 0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0" y="0"/>
                      </a:moveTo>
                      <a:lnTo>
                        <a:pt x="0" y="2"/>
                      </a:lnTo>
                      <a:lnTo>
                        <a:pt x="0" y="4"/>
                      </a:lnTo>
                      <a:lnTo>
                        <a:pt x="2" y="6"/>
                      </a:lnTo>
                      <a:lnTo>
                        <a:pt x="2" y="8"/>
                      </a:lnTo>
                      <a:lnTo>
                        <a:pt x="3" y="9"/>
                      </a:lnTo>
                      <a:lnTo>
                        <a:pt x="4" y="8"/>
                      </a:lnTo>
                      <a:lnTo>
                        <a:pt x="4" y="3"/>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0" name="Freeform 237">
                  <a:extLst>
                    <a:ext uri="{FF2B5EF4-FFF2-40B4-BE49-F238E27FC236}">
                      <a16:creationId xmlns:a16="http://schemas.microsoft.com/office/drawing/2014/main" id="{A852681B-E578-4850-AF8A-0525824DDF85}"/>
                    </a:ext>
                  </a:extLst>
                </p:cNvPr>
                <p:cNvSpPr>
                  <a:spLocks/>
                </p:cNvSpPr>
                <p:nvPr/>
              </p:nvSpPr>
              <p:spPr bwMode="auto">
                <a:xfrm>
                  <a:off x="3784" y="970"/>
                  <a:ext cx="7" cy="8"/>
                </a:xfrm>
                <a:custGeom>
                  <a:avLst/>
                  <a:gdLst>
                    <a:gd name="T0" fmla="*/ 1 w 7"/>
                    <a:gd name="T1" fmla="*/ 0 h 8"/>
                    <a:gd name="T2" fmla="*/ 0 w 7"/>
                    <a:gd name="T3" fmla="*/ 1 h 8"/>
                    <a:gd name="T4" fmla="*/ 0 w 7"/>
                    <a:gd name="T5" fmla="*/ 2 h 8"/>
                    <a:gd name="T6" fmla="*/ 1 w 7"/>
                    <a:gd name="T7" fmla="*/ 5 h 8"/>
                    <a:gd name="T8" fmla="*/ 2 w 7"/>
                    <a:gd name="T9" fmla="*/ 7 h 8"/>
                    <a:gd name="T10" fmla="*/ 4 w 7"/>
                    <a:gd name="T11" fmla="*/ 8 h 8"/>
                    <a:gd name="T12" fmla="*/ 7 w 7"/>
                    <a:gd name="T13" fmla="*/ 6 h 8"/>
                    <a:gd name="T14" fmla="*/ 7 w 7"/>
                    <a:gd name="T15" fmla="*/ 3 h 8"/>
                    <a:gd name="T16" fmla="*/ 5 w 7"/>
                    <a:gd name="T17" fmla="*/ 2 h 8"/>
                    <a:gd name="T18" fmla="*/ 1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1" y="0"/>
                      </a:moveTo>
                      <a:lnTo>
                        <a:pt x="0" y="1"/>
                      </a:lnTo>
                      <a:lnTo>
                        <a:pt x="0" y="2"/>
                      </a:lnTo>
                      <a:lnTo>
                        <a:pt x="1" y="5"/>
                      </a:lnTo>
                      <a:lnTo>
                        <a:pt x="2" y="7"/>
                      </a:lnTo>
                      <a:lnTo>
                        <a:pt x="4" y="8"/>
                      </a:lnTo>
                      <a:lnTo>
                        <a:pt x="7" y="6"/>
                      </a:lnTo>
                      <a:lnTo>
                        <a:pt x="7" y="3"/>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1" name="Freeform 238">
                  <a:extLst>
                    <a:ext uri="{FF2B5EF4-FFF2-40B4-BE49-F238E27FC236}">
                      <a16:creationId xmlns:a16="http://schemas.microsoft.com/office/drawing/2014/main" id="{A1BC6F8F-AD57-4116-85DE-AFFEB3FA9D53}"/>
                    </a:ext>
                  </a:extLst>
                </p:cNvPr>
                <p:cNvSpPr>
                  <a:spLocks/>
                </p:cNvSpPr>
                <p:nvPr/>
              </p:nvSpPr>
              <p:spPr bwMode="auto">
                <a:xfrm>
                  <a:off x="3846" y="912"/>
                  <a:ext cx="4" cy="5"/>
                </a:xfrm>
                <a:custGeom>
                  <a:avLst/>
                  <a:gdLst>
                    <a:gd name="T0" fmla="*/ 3 w 4"/>
                    <a:gd name="T1" fmla="*/ 5 h 5"/>
                    <a:gd name="T2" fmla="*/ 4 w 4"/>
                    <a:gd name="T3" fmla="*/ 4 h 5"/>
                    <a:gd name="T4" fmla="*/ 3 w 4"/>
                    <a:gd name="T5" fmla="*/ 1 h 5"/>
                    <a:gd name="T6" fmla="*/ 1 w 4"/>
                    <a:gd name="T7" fmla="*/ 0 h 5"/>
                    <a:gd name="T8" fmla="*/ 0 w 4"/>
                    <a:gd name="T9" fmla="*/ 1 h 5"/>
                    <a:gd name="T10" fmla="*/ 0 w 4"/>
                    <a:gd name="T11" fmla="*/ 2 h 5"/>
                    <a:gd name="T12" fmla="*/ 1 w 4"/>
                    <a:gd name="T13" fmla="*/ 5 h 5"/>
                    <a:gd name="T14" fmla="*/ 3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5"/>
                      </a:moveTo>
                      <a:lnTo>
                        <a:pt x="4" y="4"/>
                      </a:lnTo>
                      <a:lnTo>
                        <a:pt x="3" y="1"/>
                      </a:lnTo>
                      <a:lnTo>
                        <a:pt x="1" y="0"/>
                      </a:lnTo>
                      <a:lnTo>
                        <a:pt x="0" y="1"/>
                      </a:lnTo>
                      <a:lnTo>
                        <a:pt x="0" y="2"/>
                      </a:lnTo>
                      <a:lnTo>
                        <a:pt x="1" y="5"/>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2" name="Freeform 239">
                  <a:extLst>
                    <a:ext uri="{FF2B5EF4-FFF2-40B4-BE49-F238E27FC236}">
                      <a16:creationId xmlns:a16="http://schemas.microsoft.com/office/drawing/2014/main" id="{9E2BF606-E25A-4740-A230-B546FF3E6149}"/>
                    </a:ext>
                  </a:extLst>
                </p:cNvPr>
                <p:cNvSpPr>
                  <a:spLocks/>
                </p:cNvSpPr>
                <p:nvPr/>
              </p:nvSpPr>
              <p:spPr bwMode="auto">
                <a:xfrm>
                  <a:off x="3696" y="927"/>
                  <a:ext cx="101" cy="167"/>
                </a:xfrm>
                <a:custGeom>
                  <a:avLst/>
                  <a:gdLst>
                    <a:gd name="T0" fmla="*/ 7 w 101"/>
                    <a:gd name="T1" fmla="*/ 42 h 167"/>
                    <a:gd name="T2" fmla="*/ 12 w 101"/>
                    <a:gd name="T3" fmla="*/ 43 h 167"/>
                    <a:gd name="T4" fmla="*/ 14 w 101"/>
                    <a:gd name="T5" fmla="*/ 55 h 167"/>
                    <a:gd name="T6" fmla="*/ 13 w 101"/>
                    <a:gd name="T7" fmla="*/ 58 h 167"/>
                    <a:gd name="T8" fmla="*/ 11 w 101"/>
                    <a:gd name="T9" fmla="*/ 61 h 167"/>
                    <a:gd name="T10" fmla="*/ 17 w 101"/>
                    <a:gd name="T11" fmla="*/ 70 h 167"/>
                    <a:gd name="T12" fmla="*/ 22 w 101"/>
                    <a:gd name="T13" fmla="*/ 76 h 167"/>
                    <a:gd name="T14" fmla="*/ 26 w 101"/>
                    <a:gd name="T15" fmla="*/ 86 h 167"/>
                    <a:gd name="T16" fmla="*/ 37 w 101"/>
                    <a:gd name="T17" fmla="*/ 89 h 167"/>
                    <a:gd name="T18" fmla="*/ 40 w 101"/>
                    <a:gd name="T19" fmla="*/ 77 h 167"/>
                    <a:gd name="T20" fmla="*/ 41 w 101"/>
                    <a:gd name="T21" fmla="*/ 66 h 167"/>
                    <a:gd name="T22" fmla="*/ 44 w 101"/>
                    <a:gd name="T23" fmla="*/ 62 h 167"/>
                    <a:gd name="T24" fmla="*/ 48 w 101"/>
                    <a:gd name="T25" fmla="*/ 70 h 167"/>
                    <a:gd name="T26" fmla="*/ 54 w 101"/>
                    <a:gd name="T27" fmla="*/ 73 h 167"/>
                    <a:gd name="T28" fmla="*/ 57 w 101"/>
                    <a:gd name="T29" fmla="*/ 71 h 167"/>
                    <a:gd name="T30" fmla="*/ 64 w 101"/>
                    <a:gd name="T31" fmla="*/ 75 h 167"/>
                    <a:gd name="T32" fmla="*/ 50 w 101"/>
                    <a:gd name="T33" fmla="*/ 84 h 167"/>
                    <a:gd name="T34" fmla="*/ 42 w 101"/>
                    <a:gd name="T35" fmla="*/ 94 h 167"/>
                    <a:gd name="T36" fmla="*/ 34 w 101"/>
                    <a:gd name="T37" fmla="*/ 96 h 167"/>
                    <a:gd name="T38" fmla="*/ 34 w 101"/>
                    <a:gd name="T39" fmla="*/ 111 h 167"/>
                    <a:gd name="T40" fmla="*/ 46 w 101"/>
                    <a:gd name="T41" fmla="*/ 108 h 167"/>
                    <a:gd name="T42" fmla="*/ 54 w 101"/>
                    <a:gd name="T43" fmla="*/ 104 h 167"/>
                    <a:gd name="T44" fmla="*/ 63 w 101"/>
                    <a:gd name="T45" fmla="*/ 105 h 167"/>
                    <a:gd name="T46" fmla="*/ 54 w 101"/>
                    <a:gd name="T47" fmla="*/ 109 h 167"/>
                    <a:gd name="T48" fmla="*/ 51 w 101"/>
                    <a:gd name="T49" fmla="*/ 115 h 167"/>
                    <a:gd name="T50" fmla="*/ 47 w 101"/>
                    <a:gd name="T51" fmla="*/ 119 h 167"/>
                    <a:gd name="T52" fmla="*/ 40 w 101"/>
                    <a:gd name="T53" fmla="*/ 116 h 167"/>
                    <a:gd name="T54" fmla="*/ 37 w 101"/>
                    <a:gd name="T55" fmla="*/ 125 h 167"/>
                    <a:gd name="T56" fmla="*/ 41 w 101"/>
                    <a:gd name="T57" fmla="*/ 132 h 167"/>
                    <a:gd name="T58" fmla="*/ 48 w 101"/>
                    <a:gd name="T59" fmla="*/ 141 h 167"/>
                    <a:gd name="T60" fmla="*/ 57 w 101"/>
                    <a:gd name="T61" fmla="*/ 143 h 167"/>
                    <a:gd name="T62" fmla="*/ 58 w 101"/>
                    <a:gd name="T63" fmla="*/ 148 h 167"/>
                    <a:gd name="T64" fmla="*/ 62 w 101"/>
                    <a:gd name="T65" fmla="*/ 165 h 167"/>
                    <a:gd name="T66" fmla="*/ 69 w 101"/>
                    <a:gd name="T67" fmla="*/ 166 h 167"/>
                    <a:gd name="T68" fmla="*/ 71 w 101"/>
                    <a:gd name="T69" fmla="*/ 148 h 167"/>
                    <a:gd name="T70" fmla="*/ 75 w 101"/>
                    <a:gd name="T71" fmla="*/ 125 h 167"/>
                    <a:gd name="T72" fmla="*/ 80 w 101"/>
                    <a:gd name="T73" fmla="*/ 117 h 167"/>
                    <a:gd name="T74" fmla="*/ 80 w 101"/>
                    <a:gd name="T75" fmla="*/ 96 h 167"/>
                    <a:gd name="T76" fmla="*/ 83 w 101"/>
                    <a:gd name="T77" fmla="*/ 82 h 167"/>
                    <a:gd name="T78" fmla="*/ 86 w 101"/>
                    <a:gd name="T79" fmla="*/ 68 h 167"/>
                    <a:gd name="T80" fmla="*/ 100 w 101"/>
                    <a:gd name="T81" fmla="*/ 65 h 167"/>
                    <a:gd name="T82" fmla="*/ 90 w 101"/>
                    <a:gd name="T83" fmla="*/ 53 h 167"/>
                    <a:gd name="T84" fmla="*/ 75 w 101"/>
                    <a:gd name="T85" fmla="*/ 38 h 167"/>
                    <a:gd name="T86" fmla="*/ 65 w 101"/>
                    <a:gd name="T87" fmla="*/ 24 h 167"/>
                    <a:gd name="T88" fmla="*/ 64 w 101"/>
                    <a:gd name="T89" fmla="*/ 29 h 167"/>
                    <a:gd name="T90" fmla="*/ 58 w 101"/>
                    <a:gd name="T91" fmla="*/ 6 h 167"/>
                    <a:gd name="T92" fmla="*/ 50 w 101"/>
                    <a:gd name="T93" fmla="*/ 0 h 167"/>
                    <a:gd name="T94" fmla="*/ 45 w 101"/>
                    <a:gd name="T95" fmla="*/ 19 h 167"/>
                    <a:gd name="T96" fmla="*/ 51 w 101"/>
                    <a:gd name="T97" fmla="*/ 45 h 167"/>
                    <a:gd name="T98" fmla="*/ 48 w 101"/>
                    <a:gd name="T99" fmla="*/ 48 h 167"/>
                    <a:gd name="T100" fmla="*/ 44 w 101"/>
                    <a:gd name="T101" fmla="*/ 42 h 167"/>
                    <a:gd name="T102" fmla="*/ 39 w 101"/>
                    <a:gd name="T103" fmla="*/ 20 h 167"/>
                    <a:gd name="T104" fmla="*/ 30 w 101"/>
                    <a:gd name="T105" fmla="*/ 29 h 167"/>
                    <a:gd name="T106" fmla="*/ 29 w 101"/>
                    <a:gd name="T107" fmla="*/ 35 h 167"/>
                    <a:gd name="T108" fmla="*/ 23 w 101"/>
                    <a:gd name="T109" fmla="*/ 30 h 167"/>
                    <a:gd name="T110" fmla="*/ 19 w 101"/>
                    <a:gd name="T111" fmla="*/ 27 h 167"/>
                    <a:gd name="T112" fmla="*/ 25 w 101"/>
                    <a:gd name="T113" fmla="*/ 19 h 167"/>
                    <a:gd name="T114" fmla="*/ 26 w 101"/>
                    <a:gd name="T115" fmla="*/ 10 h 167"/>
                    <a:gd name="T116" fmla="*/ 12 w 101"/>
                    <a:gd name="T117" fmla="*/ 13 h 167"/>
                    <a:gd name="T118" fmla="*/ 10 w 101"/>
                    <a:gd name="T119" fmla="*/ 20 h 167"/>
                    <a:gd name="T120" fmla="*/ 5 w 101"/>
                    <a:gd name="T121" fmla="*/ 27 h 167"/>
                    <a:gd name="T122" fmla="*/ 2 w 101"/>
                    <a:gd name="T123" fmla="*/ 4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67">
                      <a:moveTo>
                        <a:pt x="2" y="41"/>
                      </a:moveTo>
                      <a:lnTo>
                        <a:pt x="5" y="45"/>
                      </a:lnTo>
                      <a:lnTo>
                        <a:pt x="5" y="48"/>
                      </a:lnTo>
                      <a:lnTo>
                        <a:pt x="6" y="48"/>
                      </a:lnTo>
                      <a:lnTo>
                        <a:pt x="8" y="45"/>
                      </a:lnTo>
                      <a:lnTo>
                        <a:pt x="7" y="42"/>
                      </a:lnTo>
                      <a:lnTo>
                        <a:pt x="8" y="39"/>
                      </a:lnTo>
                      <a:lnTo>
                        <a:pt x="9" y="38"/>
                      </a:lnTo>
                      <a:lnTo>
                        <a:pt x="10" y="41"/>
                      </a:lnTo>
                      <a:lnTo>
                        <a:pt x="12" y="39"/>
                      </a:lnTo>
                      <a:lnTo>
                        <a:pt x="13" y="40"/>
                      </a:lnTo>
                      <a:lnTo>
                        <a:pt x="12" y="43"/>
                      </a:lnTo>
                      <a:lnTo>
                        <a:pt x="11" y="48"/>
                      </a:lnTo>
                      <a:lnTo>
                        <a:pt x="10" y="48"/>
                      </a:lnTo>
                      <a:lnTo>
                        <a:pt x="10" y="50"/>
                      </a:lnTo>
                      <a:lnTo>
                        <a:pt x="12" y="52"/>
                      </a:lnTo>
                      <a:lnTo>
                        <a:pt x="12" y="54"/>
                      </a:lnTo>
                      <a:lnTo>
                        <a:pt x="14" y="55"/>
                      </a:lnTo>
                      <a:lnTo>
                        <a:pt x="16" y="54"/>
                      </a:lnTo>
                      <a:lnTo>
                        <a:pt x="16" y="55"/>
                      </a:lnTo>
                      <a:lnTo>
                        <a:pt x="16" y="58"/>
                      </a:lnTo>
                      <a:lnTo>
                        <a:pt x="14" y="59"/>
                      </a:lnTo>
                      <a:lnTo>
                        <a:pt x="13" y="59"/>
                      </a:lnTo>
                      <a:lnTo>
                        <a:pt x="13" y="58"/>
                      </a:lnTo>
                      <a:lnTo>
                        <a:pt x="12" y="57"/>
                      </a:lnTo>
                      <a:lnTo>
                        <a:pt x="9" y="54"/>
                      </a:lnTo>
                      <a:lnTo>
                        <a:pt x="8" y="54"/>
                      </a:lnTo>
                      <a:lnTo>
                        <a:pt x="7" y="56"/>
                      </a:lnTo>
                      <a:lnTo>
                        <a:pt x="9" y="59"/>
                      </a:lnTo>
                      <a:lnTo>
                        <a:pt x="11" y="61"/>
                      </a:lnTo>
                      <a:lnTo>
                        <a:pt x="12" y="62"/>
                      </a:lnTo>
                      <a:lnTo>
                        <a:pt x="12" y="63"/>
                      </a:lnTo>
                      <a:lnTo>
                        <a:pt x="12" y="65"/>
                      </a:lnTo>
                      <a:lnTo>
                        <a:pt x="12" y="67"/>
                      </a:lnTo>
                      <a:lnTo>
                        <a:pt x="16" y="69"/>
                      </a:lnTo>
                      <a:lnTo>
                        <a:pt x="17" y="70"/>
                      </a:lnTo>
                      <a:lnTo>
                        <a:pt x="18" y="72"/>
                      </a:lnTo>
                      <a:lnTo>
                        <a:pt x="19" y="73"/>
                      </a:lnTo>
                      <a:lnTo>
                        <a:pt x="21" y="72"/>
                      </a:lnTo>
                      <a:lnTo>
                        <a:pt x="23" y="72"/>
                      </a:lnTo>
                      <a:lnTo>
                        <a:pt x="23" y="74"/>
                      </a:lnTo>
                      <a:lnTo>
                        <a:pt x="22" y="76"/>
                      </a:lnTo>
                      <a:lnTo>
                        <a:pt x="19" y="76"/>
                      </a:lnTo>
                      <a:lnTo>
                        <a:pt x="19" y="78"/>
                      </a:lnTo>
                      <a:lnTo>
                        <a:pt x="20" y="82"/>
                      </a:lnTo>
                      <a:lnTo>
                        <a:pt x="21" y="81"/>
                      </a:lnTo>
                      <a:lnTo>
                        <a:pt x="23" y="82"/>
                      </a:lnTo>
                      <a:lnTo>
                        <a:pt x="26" y="86"/>
                      </a:lnTo>
                      <a:lnTo>
                        <a:pt x="28" y="88"/>
                      </a:lnTo>
                      <a:lnTo>
                        <a:pt x="27" y="89"/>
                      </a:lnTo>
                      <a:lnTo>
                        <a:pt x="26" y="91"/>
                      </a:lnTo>
                      <a:lnTo>
                        <a:pt x="30" y="92"/>
                      </a:lnTo>
                      <a:lnTo>
                        <a:pt x="35" y="91"/>
                      </a:lnTo>
                      <a:lnTo>
                        <a:pt x="37" y="89"/>
                      </a:lnTo>
                      <a:lnTo>
                        <a:pt x="37" y="87"/>
                      </a:lnTo>
                      <a:lnTo>
                        <a:pt x="38" y="83"/>
                      </a:lnTo>
                      <a:lnTo>
                        <a:pt x="40" y="83"/>
                      </a:lnTo>
                      <a:lnTo>
                        <a:pt x="41" y="83"/>
                      </a:lnTo>
                      <a:lnTo>
                        <a:pt x="41" y="80"/>
                      </a:lnTo>
                      <a:lnTo>
                        <a:pt x="40" y="77"/>
                      </a:lnTo>
                      <a:lnTo>
                        <a:pt x="39" y="74"/>
                      </a:lnTo>
                      <a:lnTo>
                        <a:pt x="39" y="71"/>
                      </a:lnTo>
                      <a:lnTo>
                        <a:pt x="38" y="69"/>
                      </a:lnTo>
                      <a:lnTo>
                        <a:pt x="38" y="66"/>
                      </a:lnTo>
                      <a:lnTo>
                        <a:pt x="40" y="65"/>
                      </a:lnTo>
                      <a:lnTo>
                        <a:pt x="41" y="66"/>
                      </a:lnTo>
                      <a:lnTo>
                        <a:pt x="42" y="69"/>
                      </a:lnTo>
                      <a:lnTo>
                        <a:pt x="42" y="70"/>
                      </a:lnTo>
                      <a:lnTo>
                        <a:pt x="42" y="72"/>
                      </a:lnTo>
                      <a:lnTo>
                        <a:pt x="44" y="70"/>
                      </a:lnTo>
                      <a:lnTo>
                        <a:pt x="44" y="68"/>
                      </a:lnTo>
                      <a:lnTo>
                        <a:pt x="44" y="62"/>
                      </a:lnTo>
                      <a:lnTo>
                        <a:pt x="45" y="60"/>
                      </a:lnTo>
                      <a:lnTo>
                        <a:pt x="46" y="60"/>
                      </a:lnTo>
                      <a:lnTo>
                        <a:pt x="47" y="62"/>
                      </a:lnTo>
                      <a:lnTo>
                        <a:pt x="47" y="66"/>
                      </a:lnTo>
                      <a:lnTo>
                        <a:pt x="48" y="68"/>
                      </a:lnTo>
                      <a:lnTo>
                        <a:pt x="48" y="70"/>
                      </a:lnTo>
                      <a:lnTo>
                        <a:pt x="47" y="72"/>
                      </a:lnTo>
                      <a:lnTo>
                        <a:pt x="46" y="73"/>
                      </a:lnTo>
                      <a:lnTo>
                        <a:pt x="47" y="78"/>
                      </a:lnTo>
                      <a:lnTo>
                        <a:pt x="48" y="79"/>
                      </a:lnTo>
                      <a:lnTo>
                        <a:pt x="50" y="78"/>
                      </a:lnTo>
                      <a:lnTo>
                        <a:pt x="54" y="73"/>
                      </a:lnTo>
                      <a:lnTo>
                        <a:pt x="55" y="70"/>
                      </a:lnTo>
                      <a:lnTo>
                        <a:pt x="54" y="66"/>
                      </a:lnTo>
                      <a:lnTo>
                        <a:pt x="55" y="65"/>
                      </a:lnTo>
                      <a:lnTo>
                        <a:pt x="57" y="65"/>
                      </a:lnTo>
                      <a:lnTo>
                        <a:pt x="58" y="67"/>
                      </a:lnTo>
                      <a:lnTo>
                        <a:pt x="57" y="71"/>
                      </a:lnTo>
                      <a:lnTo>
                        <a:pt x="57" y="74"/>
                      </a:lnTo>
                      <a:lnTo>
                        <a:pt x="57" y="76"/>
                      </a:lnTo>
                      <a:lnTo>
                        <a:pt x="58" y="78"/>
                      </a:lnTo>
                      <a:lnTo>
                        <a:pt x="61" y="77"/>
                      </a:lnTo>
                      <a:lnTo>
                        <a:pt x="63" y="75"/>
                      </a:lnTo>
                      <a:lnTo>
                        <a:pt x="64" y="75"/>
                      </a:lnTo>
                      <a:lnTo>
                        <a:pt x="64" y="76"/>
                      </a:lnTo>
                      <a:lnTo>
                        <a:pt x="63" y="78"/>
                      </a:lnTo>
                      <a:lnTo>
                        <a:pt x="61" y="79"/>
                      </a:lnTo>
                      <a:lnTo>
                        <a:pt x="58" y="82"/>
                      </a:lnTo>
                      <a:lnTo>
                        <a:pt x="54" y="82"/>
                      </a:lnTo>
                      <a:lnTo>
                        <a:pt x="50" y="84"/>
                      </a:lnTo>
                      <a:lnTo>
                        <a:pt x="49" y="86"/>
                      </a:lnTo>
                      <a:lnTo>
                        <a:pt x="50" y="87"/>
                      </a:lnTo>
                      <a:lnTo>
                        <a:pt x="47" y="89"/>
                      </a:lnTo>
                      <a:lnTo>
                        <a:pt x="44" y="92"/>
                      </a:lnTo>
                      <a:lnTo>
                        <a:pt x="43" y="95"/>
                      </a:lnTo>
                      <a:lnTo>
                        <a:pt x="42" y="94"/>
                      </a:lnTo>
                      <a:lnTo>
                        <a:pt x="40" y="96"/>
                      </a:lnTo>
                      <a:lnTo>
                        <a:pt x="39" y="99"/>
                      </a:lnTo>
                      <a:lnTo>
                        <a:pt x="37" y="99"/>
                      </a:lnTo>
                      <a:lnTo>
                        <a:pt x="37" y="96"/>
                      </a:lnTo>
                      <a:lnTo>
                        <a:pt x="37" y="96"/>
                      </a:lnTo>
                      <a:lnTo>
                        <a:pt x="34" y="96"/>
                      </a:lnTo>
                      <a:lnTo>
                        <a:pt x="33" y="97"/>
                      </a:lnTo>
                      <a:lnTo>
                        <a:pt x="33" y="100"/>
                      </a:lnTo>
                      <a:lnTo>
                        <a:pt x="32" y="100"/>
                      </a:lnTo>
                      <a:lnTo>
                        <a:pt x="33" y="106"/>
                      </a:lnTo>
                      <a:lnTo>
                        <a:pt x="33" y="110"/>
                      </a:lnTo>
                      <a:lnTo>
                        <a:pt x="34" y="111"/>
                      </a:lnTo>
                      <a:lnTo>
                        <a:pt x="36" y="110"/>
                      </a:lnTo>
                      <a:lnTo>
                        <a:pt x="38" y="110"/>
                      </a:lnTo>
                      <a:lnTo>
                        <a:pt x="41" y="109"/>
                      </a:lnTo>
                      <a:lnTo>
                        <a:pt x="42" y="108"/>
                      </a:lnTo>
                      <a:lnTo>
                        <a:pt x="44" y="108"/>
                      </a:lnTo>
                      <a:lnTo>
                        <a:pt x="46" y="108"/>
                      </a:lnTo>
                      <a:lnTo>
                        <a:pt x="48" y="105"/>
                      </a:lnTo>
                      <a:lnTo>
                        <a:pt x="49" y="104"/>
                      </a:lnTo>
                      <a:lnTo>
                        <a:pt x="50" y="103"/>
                      </a:lnTo>
                      <a:lnTo>
                        <a:pt x="52" y="103"/>
                      </a:lnTo>
                      <a:lnTo>
                        <a:pt x="53" y="105"/>
                      </a:lnTo>
                      <a:lnTo>
                        <a:pt x="54" y="104"/>
                      </a:lnTo>
                      <a:lnTo>
                        <a:pt x="60" y="104"/>
                      </a:lnTo>
                      <a:lnTo>
                        <a:pt x="61" y="103"/>
                      </a:lnTo>
                      <a:lnTo>
                        <a:pt x="63" y="101"/>
                      </a:lnTo>
                      <a:lnTo>
                        <a:pt x="64" y="102"/>
                      </a:lnTo>
                      <a:lnTo>
                        <a:pt x="64" y="103"/>
                      </a:lnTo>
                      <a:lnTo>
                        <a:pt x="63" y="105"/>
                      </a:lnTo>
                      <a:lnTo>
                        <a:pt x="63" y="107"/>
                      </a:lnTo>
                      <a:lnTo>
                        <a:pt x="62" y="107"/>
                      </a:lnTo>
                      <a:lnTo>
                        <a:pt x="61" y="107"/>
                      </a:lnTo>
                      <a:lnTo>
                        <a:pt x="59" y="107"/>
                      </a:lnTo>
                      <a:lnTo>
                        <a:pt x="56" y="107"/>
                      </a:lnTo>
                      <a:lnTo>
                        <a:pt x="54" y="109"/>
                      </a:lnTo>
                      <a:lnTo>
                        <a:pt x="49" y="111"/>
                      </a:lnTo>
                      <a:lnTo>
                        <a:pt x="47" y="111"/>
                      </a:lnTo>
                      <a:lnTo>
                        <a:pt x="44" y="112"/>
                      </a:lnTo>
                      <a:lnTo>
                        <a:pt x="44" y="114"/>
                      </a:lnTo>
                      <a:lnTo>
                        <a:pt x="47" y="114"/>
                      </a:lnTo>
                      <a:lnTo>
                        <a:pt x="51" y="115"/>
                      </a:lnTo>
                      <a:lnTo>
                        <a:pt x="53" y="115"/>
                      </a:lnTo>
                      <a:lnTo>
                        <a:pt x="56" y="117"/>
                      </a:lnTo>
                      <a:lnTo>
                        <a:pt x="55" y="119"/>
                      </a:lnTo>
                      <a:lnTo>
                        <a:pt x="51" y="120"/>
                      </a:lnTo>
                      <a:lnTo>
                        <a:pt x="48" y="120"/>
                      </a:lnTo>
                      <a:lnTo>
                        <a:pt x="47" y="119"/>
                      </a:lnTo>
                      <a:lnTo>
                        <a:pt x="45" y="118"/>
                      </a:lnTo>
                      <a:lnTo>
                        <a:pt x="44" y="120"/>
                      </a:lnTo>
                      <a:lnTo>
                        <a:pt x="44" y="120"/>
                      </a:lnTo>
                      <a:lnTo>
                        <a:pt x="42" y="118"/>
                      </a:lnTo>
                      <a:lnTo>
                        <a:pt x="40" y="116"/>
                      </a:lnTo>
                      <a:lnTo>
                        <a:pt x="40" y="116"/>
                      </a:lnTo>
                      <a:lnTo>
                        <a:pt x="36" y="118"/>
                      </a:lnTo>
                      <a:lnTo>
                        <a:pt x="36" y="119"/>
                      </a:lnTo>
                      <a:lnTo>
                        <a:pt x="37" y="121"/>
                      </a:lnTo>
                      <a:lnTo>
                        <a:pt x="37" y="123"/>
                      </a:lnTo>
                      <a:lnTo>
                        <a:pt x="37" y="125"/>
                      </a:lnTo>
                      <a:lnTo>
                        <a:pt x="37" y="125"/>
                      </a:lnTo>
                      <a:lnTo>
                        <a:pt x="37" y="127"/>
                      </a:lnTo>
                      <a:lnTo>
                        <a:pt x="37" y="128"/>
                      </a:lnTo>
                      <a:lnTo>
                        <a:pt x="40" y="130"/>
                      </a:lnTo>
                      <a:lnTo>
                        <a:pt x="40" y="131"/>
                      </a:lnTo>
                      <a:lnTo>
                        <a:pt x="40" y="133"/>
                      </a:lnTo>
                      <a:lnTo>
                        <a:pt x="41" y="132"/>
                      </a:lnTo>
                      <a:lnTo>
                        <a:pt x="43" y="134"/>
                      </a:lnTo>
                      <a:lnTo>
                        <a:pt x="43" y="136"/>
                      </a:lnTo>
                      <a:lnTo>
                        <a:pt x="44" y="138"/>
                      </a:lnTo>
                      <a:lnTo>
                        <a:pt x="45" y="138"/>
                      </a:lnTo>
                      <a:lnTo>
                        <a:pt x="47" y="138"/>
                      </a:lnTo>
                      <a:lnTo>
                        <a:pt x="48" y="141"/>
                      </a:lnTo>
                      <a:lnTo>
                        <a:pt x="49" y="141"/>
                      </a:lnTo>
                      <a:lnTo>
                        <a:pt x="50" y="144"/>
                      </a:lnTo>
                      <a:lnTo>
                        <a:pt x="52" y="146"/>
                      </a:lnTo>
                      <a:lnTo>
                        <a:pt x="55" y="145"/>
                      </a:lnTo>
                      <a:lnTo>
                        <a:pt x="57" y="143"/>
                      </a:lnTo>
                      <a:lnTo>
                        <a:pt x="57" y="143"/>
                      </a:lnTo>
                      <a:lnTo>
                        <a:pt x="58" y="145"/>
                      </a:lnTo>
                      <a:lnTo>
                        <a:pt x="60" y="144"/>
                      </a:lnTo>
                      <a:lnTo>
                        <a:pt x="61" y="145"/>
                      </a:lnTo>
                      <a:lnTo>
                        <a:pt x="61" y="147"/>
                      </a:lnTo>
                      <a:lnTo>
                        <a:pt x="60" y="148"/>
                      </a:lnTo>
                      <a:lnTo>
                        <a:pt x="58" y="148"/>
                      </a:lnTo>
                      <a:lnTo>
                        <a:pt x="56" y="151"/>
                      </a:lnTo>
                      <a:lnTo>
                        <a:pt x="56" y="152"/>
                      </a:lnTo>
                      <a:lnTo>
                        <a:pt x="61" y="158"/>
                      </a:lnTo>
                      <a:lnTo>
                        <a:pt x="61" y="158"/>
                      </a:lnTo>
                      <a:lnTo>
                        <a:pt x="63" y="160"/>
                      </a:lnTo>
                      <a:lnTo>
                        <a:pt x="62" y="165"/>
                      </a:lnTo>
                      <a:lnTo>
                        <a:pt x="63" y="167"/>
                      </a:lnTo>
                      <a:lnTo>
                        <a:pt x="64" y="166"/>
                      </a:lnTo>
                      <a:lnTo>
                        <a:pt x="64" y="165"/>
                      </a:lnTo>
                      <a:lnTo>
                        <a:pt x="66" y="165"/>
                      </a:lnTo>
                      <a:lnTo>
                        <a:pt x="68" y="166"/>
                      </a:lnTo>
                      <a:lnTo>
                        <a:pt x="69" y="166"/>
                      </a:lnTo>
                      <a:lnTo>
                        <a:pt x="71" y="163"/>
                      </a:lnTo>
                      <a:lnTo>
                        <a:pt x="71" y="159"/>
                      </a:lnTo>
                      <a:lnTo>
                        <a:pt x="72" y="158"/>
                      </a:lnTo>
                      <a:lnTo>
                        <a:pt x="72" y="156"/>
                      </a:lnTo>
                      <a:lnTo>
                        <a:pt x="71" y="152"/>
                      </a:lnTo>
                      <a:lnTo>
                        <a:pt x="71" y="148"/>
                      </a:lnTo>
                      <a:lnTo>
                        <a:pt x="72" y="146"/>
                      </a:lnTo>
                      <a:lnTo>
                        <a:pt x="73" y="144"/>
                      </a:lnTo>
                      <a:lnTo>
                        <a:pt x="73" y="133"/>
                      </a:lnTo>
                      <a:lnTo>
                        <a:pt x="74" y="130"/>
                      </a:lnTo>
                      <a:lnTo>
                        <a:pt x="74" y="127"/>
                      </a:lnTo>
                      <a:lnTo>
                        <a:pt x="75" y="125"/>
                      </a:lnTo>
                      <a:lnTo>
                        <a:pt x="76" y="124"/>
                      </a:lnTo>
                      <a:lnTo>
                        <a:pt x="73" y="123"/>
                      </a:lnTo>
                      <a:lnTo>
                        <a:pt x="75" y="120"/>
                      </a:lnTo>
                      <a:lnTo>
                        <a:pt x="78" y="120"/>
                      </a:lnTo>
                      <a:lnTo>
                        <a:pt x="80" y="120"/>
                      </a:lnTo>
                      <a:lnTo>
                        <a:pt x="80" y="117"/>
                      </a:lnTo>
                      <a:lnTo>
                        <a:pt x="80" y="113"/>
                      </a:lnTo>
                      <a:lnTo>
                        <a:pt x="81" y="109"/>
                      </a:lnTo>
                      <a:lnTo>
                        <a:pt x="81" y="106"/>
                      </a:lnTo>
                      <a:lnTo>
                        <a:pt x="78" y="101"/>
                      </a:lnTo>
                      <a:lnTo>
                        <a:pt x="79" y="98"/>
                      </a:lnTo>
                      <a:lnTo>
                        <a:pt x="80" y="96"/>
                      </a:lnTo>
                      <a:lnTo>
                        <a:pt x="82" y="98"/>
                      </a:lnTo>
                      <a:lnTo>
                        <a:pt x="84" y="96"/>
                      </a:lnTo>
                      <a:lnTo>
                        <a:pt x="83" y="94"/>
                      </a:lnTo>
                      <a:lnTo>
                        <a:pt x="83" y="90"/>
                      </a:lnTo>
                      <a:lnTo>
                        <a:pt x="84" y="88"/>
                      </a:lnTo>
                      <a:lnTo>
                        <a:pt x="83" y="82"/>
                      </a:lnTo>
                      <a:lnTo>
                        <a:pt x="82" y="78"/>
                      </a:lnTo>
                      <a:lnTo>
                        <a:pt x="83" y="76"/>
                      </a:lnTo>
                      <a:lnTo>
                        <a:pt x="86" y="72"/>
                      </a:lnTo>
                      <a:lnTo>
                        <a:pt x="86" y="71"/>
                      </a:lnTo>
                      <a:lnTo>
                        <a:pt x="85" y="69"/>
                      </a:lnTo>
                      <a:lnTo>
                        <a:pt x="86" y="68"/>
                      </a:lnTo>
                      <a:lnTo>
                        <a:pt x="89" y="67"/>
                      </a:lnTo>
                      <a:lnTo>
                        <a:pt x="92" y="64"/>
                      </a:lnTo>
                      <a:lnTo>
                        <a:pt x="95" y="64"/>
                      </a:lnTo>
                      <a:lnTo>
                        <a:pt x="97" y="62"/>
                      </a:lnTo>
                      <a:lnTo>
                        <a:pt x="99" y="65"/>
                      </a:lnTo>
                      <a:lnTo>
                        <a:pt x="100" y="65"/>
                      </a:lnTo>
                      <a:lnTo>
                        <a:pt x="100" y="63"/>
                      </a:lnTo>
                      <a:lnTo>
                        <a:pt x="101" y="61"/>
                      </a:lnTo>
                      <a:lnTo>
                        <a:pt x="101" y="57"/>
                      </a:lnTo>
                      <a:lnTo>
                        <a:pt x="99" y="57"/>
                      </a:lnTo>
                      <a:lnTo>
                        <a:pt x="93" y="55"/>
                      </a:lnTo>
                      <a:lnTo>
                        <a:pt x="90" y="53"/>
                      </a:lnTo>
                      <a:lnTo>
                        <a:pt x="86" y="48"/>
                      </a:lnTo>
                      <a:lnTo>
                        <a:pt x="85" y="46"/>
                      </a:lnTo>
                      <a:lnTo>
                        <a:pt x="82" y="41"/>
                      </a:lnTo>
                      <a:lnTo>
                        <a:pt x="80" y="41"/>
                      </a:lnTo>
                      <a:lnTo>
                        <a:pt x="77" y="41"/>
                      </a:lnTo>
                      <a:lnTo>
                        <a:pt x="75" y="38"/>
                      </a:lnTo>
                      <a:lnTo>
                        <a:pt x="75" y="36"/>
                      </a:lnTo>
                      <a:lnTo>
                        <a:pt x="74" y="28"/>
                      </a:lnTo>
                      <a:lnTo>
                        <a:pt x="71" y="22"/>
                      </a:lnTo>
                      <a:lnTo>
                        <a:pt x="68" y="18"/>
                      </a:lnTo>
                      <a:lnTo>
                        <a:pt x="66" y="20"/>
                      </a:lnTo>
                      <a:lnTo>
                        <a:pt x="65" y="24"/>
                      </a:lnTo>
                      <a:lnTo>
                        <a:pt x="66" y="30"/>
                      </a:lnTo>
                      <a:lnTo>
                        <a:pt x="66" y="34"/>
                      </a:lnTo>
                      <a:lnTo>
                        <a:pt x="64" y="36"/>
                      </a:lnTo>
                      <a:lnTo>
                        <a:pt x="63" y="35"/>
                      </a:lnTo>
                      <a:lnTo>
                        <a:pt x="64" y="34"/>
                      </a:lnTo>
                      <a:lnTo>
                        <a:pt x="64" y="29"/>
                      </a:lnTo>
                      <a:lnTo>
                        <a:pt x="64" y="22"/>
                      </a:lnTo>
                      <a:lnTo>
                        <a:pt x="64" y="20"/>
                      </a:lnTo>
                      <a:lnTo>
                        <a:pt x="64" y="17"/>
                      </a:lnTo>
                      <a:lnTo>
                        <a:pt x="63" y="13"/>
                      </a:lnTo>
                      <a:lnTo>
                        <a:pt x="61" y="8"/>
                      </a:lnTo>
                      <a:lnTo>
                        <a:pt x="58" y="6"/>
                      </a:lnTo>
                      <a:lnTo>
                        <a:pt x="57" y="7"/>
                      </a:lnTo>
                      <a:lnTo>
                        <a:pt x="55" y="10"/>
                      </a:lnTo>
                      <a:lnTo>
                        <a:pt x="54" y="9"/>
                      </a:lnTo>
                      <a:lnTo>
                        <a:pt x="53" y="5"/>
                      </a:lnTo>
                      <a:lnTo>
                        <a:pt x="51" y="1"/>
                      </a:lnTo>
                      <a:lnTo>
                        <a:pt x="50" y="0"/>
                      </a:lnTo>
                      <a:lnTo>
                        <a:pt x="48" y="1"/>
                      </a:lnTo>
                      <a:lnTo>
                        <a:pt x="46" y="4"/>
                      </a:lnTo>
                      <a:lnTo>
                        <a:pt x="47" y="10"/>
                      </a:lnTo>
                      <a:lnTo>
                        <a:pt x="45" y="13"/>
                      </a:lnTo>
                      <a:lnTo>
                        <a:pt x="46" y="16"/>
                      </a:lnTo>
                      <a:lnTo>
                        <a:pt x="45" y="19"/>
                      </a:lnTo>
                      <a:lnTo>
                        <a:pt x="46" y="20"/>
                      </a:lnTo>
                      <a:lnTo>
                        <a:pt x="47" y="22"/>
                      </a:lnTo>
                      <a:lnTo>
                        <a:pt x="47" y="32"/>
                      </a:lnTo>
                      <a:lnTo>
                        <a:pt x="47" y="37"/>
                      </a:lnTo>
                      <a:lnTo>
                        <a:pt x="48" y="41"/>
                      </a:lnTo>
                      <a:lnTo>
                        <a:pt x="51" y="45"/>
                      </a:lnTo>
                      <a:lnTo>
                        <a:pt x="51" y="48"/>
                      </a:lnTo>
                      <a:lnTo>
                        <a:pt x="54" y="52"/>
                      </a:lnTo>
                      <a:lnTo>
                        <a:pt x="53" y="55"/>
                      </a:lnTo>
                      <a:lnTo>
                        <a:pt x="51" y="55"/>
                      </a:lnTo>
                      <a:lnTo>
                        <a:pt x="50" y="54"/>
                      </a:lnTo>
                      <a:lnTo>
                        <a:pt x="48" y="48"/>
                      </a:lnTo>
                      <a:lnTo>
                        <a:pt x="46" y="45"/>
                      </a:lnTo>
                      <a:lnTo>
                        <a:pt x="45" y="45"/>
                      </a:lnTo>
                      <a:lnTo>
                        <a:pt x="43" y="47"/>
                      </a:lnTo>
                      <a:lnTo>
                        <a:pt x="42" y="46"/>
                      </a:lnTo>
                      <a:lnTo>
                        <a:pt x="41" y="45"/>
                      </a:lnTo>
                      <a:lnTo>
                        <a:pt x="44" y="42"/>
                      </a:lnTo>
                      <a:lnTo>
                        <a:pt x="44" y="41"/>
                      </a:lnTo>
                      <a:lnTo>
                        <a:pt x="44" y="38"/>
                      </a:lnTo>
                      <a:lnTo>
                        <a:pt x="42" y="31"/>
                      </a:lnTo>
                      <a:lnTo>
                        <a:pt x="42" y="24"/>
                      </a:lnTo>
                      <a:lnTo>
                        <a:pt x="42" y="22"/>
                      </a:lnTo>
                      <a:lnTo>
                        <a:pt x="39" y="20"/>
                      </a:lnTo>
                      <a:lnTo>
                        <a:pt x="36" y="16"/>
                      </a:lnTo>
                      <a:lnTo>
                        <a:pt x="35" y="15"/>
                      </a:lnTo>
                      <a:lnTo>
                        <a:pt x="33" y="17"/>
                      </a:lnTo>
                      <a:lnTo>
                        <a:pt x="33" y="20"/>
                      </a:lnTo>
                      <a:lnTo>
                        <a:pt x="30" y="25"/>
                      </a:lnTo>
                      <a:lnTo>
                        <a:pt x="30" y="29"/>
                      </a:lnTo>
                      <a:lnTo>
                        <a:pt x="30" y="33"/>
                      </a:lnTo>
                      <a:lnTo>
                        <a:pt x="31" y="37"/>
                      </a:lnTo>
                      <a:lnTo>
                        <a:pt x="32" y="41"/>
                      </a:lnTo>
                      <a:lnTo>
                        <a:pt x="31" y="41"/>
                      </a:lnTo>
                      <a:lnTo>
                        <a:pt x="30" y="39"/>
                      </a:lnTo>
                      <a:lnTo>
                        <a:pt x="29" y="35"/>
                      </a:lnTo>
                      <a:lnTo>
                        <a:pt x="29" y="33"/>
                      </a:lnTo>
                      <a:lnTo>
                        <a:pt x="28" y="32"/>
                      </a:lnTo>
                      <a:lnTo>
                        <a:pt x="26" y="30"/>
                      </a:lnTo>
                      <a:lnTo>
                        <a:pt x="26" y="30"/>
                      </a:lnTo>
                      <a:lnTo>
                        <a:pt x="25" y="31"/>
                      </a:lnTo>
                      <a:lnTo>
                        <a:pt x="23" y="30"/>
                      </a:lnTo>
                      <a:lnTo>
                        <a:pt x="24" y="28"/>
                      </a:lnTo>
                      <a:lnTo>
                        <a:pt x="26" y="26"/>
                      </a:lnTo>
                      <a:lnTo>
                        <a:pt x="26" y="25"/>
                      </a:lnTo>
                      <a:lnTo>
                        <a:pt x="25" y="24"/>
                      </a:lnTo>
                      <a:lnTo>
                        <a:pt x="22" y="26"/>
                      </a:lnTo>
                      <a:lnTo>
                        <a:pt x="19" y="27"/>
                      </a:lnTo>
                      <a:lnTo>
                        <a:pt x="18" y="26"/>
                      </a:lnTo>
                      <a:lnTo>
                        <a:pt x="19" y="24"/>
                      </a:lnTo>
                      <a:lnTo>
                        <a:pt x="20" y="24"/>
                      </a:lnTo>
                      <a:lnTo>
                        <a:pt x="20" y="22"/>
                      </a:lnTo>
                      <a:lnTo>
                        <a:pt x="23" y="20"/>
                      </a:lnTo>
                      <a:lnTo>
                        <a:pt x="25" y="19"/>
                      </a:lnTo>
                      <a:lnTo>
                        <a:pt x="26" y="20"/>
                      </a:lnTo>
                      <a:lnTo>
                        <a:pt x="27" y="20"/>
                      </a:lnTo>
                      <a:lnTo>
                        <a:pt x="29" y="18"/>
                      </a:lnTo>
                      <a:lnTo>
                        <a:pt x="30" y="16"/>
                      </a:lnTo>
                      <a:lnTo>
                        <a:pt x="27" y="12"/>
                      </a:lnTo>
                      <a:lnTo>
                        <a:pt x="26" y="10"/>
                      </a:lnTo>
                      <a:lnTo>
                        <a:pt x="23" y="11"/>
                      </a:lnTo>
                      <a:lnTo>
                        <a:pt x="17" y="17"/>
                      </a:lnTo>
                      <a:lnTo>
                        <a:pt x="16" y="17"/>
                      </a:lnTo>
                      <a:lnTo>
                        <a:pt x="14" y="17"/>
                      </a:lnTo>
                      <a:lnTo>
                        <a:pt x="14" y="14"/>
                      </a:lnTo>
                      <a:lnTo>
                        <a:pt x="12" y="13"/>
                      </a:lnTo>
                      <a:lnTo>
                        <a:pt x="11" y="14"/>
                      </a:lnTo>
                      <a:lnTo>
                        <a:pt x="11" y="17"/>
                      </a:lnTo>
                      <a:lnTo>
                        <a:pt x="14" y="21"/>
                      </a:lnTo>
                      <a:lnTo>
                        <a:pt x="13" y="23"/>
                      </a:lnTo>
                      <a:lnTo>
                        <a:pt x="11" y="23"/>
                      </a:lnTo>
                      <a:lnTo>
                        <a:pt x="10" y="20"/>
                      </a:lnTo>
                      <a:lnTo>
                        <a:pt x="9" y="15"/>
                      </a:lnTo>
                      <a:lnTo>
                        <a:pt x="6" y="15"/>
                      </a:lnTo>
                      <a:lnTo>
                        <a:pt x="4" y="18"/>
                      </a:lnTo>
                      <a:lnTo>
                        <a:pt x="4" y="22"/>
                      </a:lnTo>
                      <a:lnTo>
                        <a:pt x="5" y="24"/>
                      </a:lnTo>
                      <a:lnTo>
                        <a:pt x="5" y="27"/>
                      </a:lnTo>
                      <a:lnTo>
                        <a:pt x="4" y="27"/>
                      </a:lnTo>
                      <a:lnTo>
                        <a:pt x="2" y="29"/>
                      </a:lnTo>
                      <a:lnTo>
                        <a:pt x="0" y="30"/>
                      </a:lnTo>
                      <a:lnTo>
                        <a:pt x="0" y="33"/>
                      </a:lnTo>
                      <a:lnTo>
                        <a:pt x="1" y="37"/>
                      </a:lnTo>
                      <a:lnTo>
                        <a:pt x="2"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3" name="Freeform 240">
                  <a:extLst>
                    <a:ext uri="{FF2B5EF4-FFF2-40B4-BE49-F238E27FC236}">
                      <a16:creationId xmlns:a16="http://schemas.microsoft.com/office/drawing/2014/main" id="{F9C116E6-27F2-42ED-A691-1CC082322E85}"/>
                    </a:ext>
                  </a:extLst>
                </p:cNvPr>
                <p:cNvSpPr>
                  <a:spLocks/>
                </p:cNvSpPr>
                <p:nvPr/>
              </p:nvSpPr>
              <p:spPr bwMode="auto">
                <a:xfrm>
                  <a:off x="3882" y="901"/>
                  <a:ext cx="14" cy="12"/>
                </a:xfrm>
                <a:custGeom>
                  <a:avLst/>
                  <a:gdLst>
                    <a:gd name="T0" fmla="*/ 2 w 19"/>
                    <a:gd name="T1" fmla="*/ 16 h 16"/>
                    <a:gd name="T2" fmla="*/ 6 w 19"/>
                    <a:gd name="T3" fmla="*/ 14 h 16"/>
                    <a:gd name="T4" fmla="*/ 11 w 19"/>
                    <a:gd name="T5" fmla="*/ 9 h 16"/>
                    <a:gd name="T6" fmla="*/ 14 w 19"/>
                    <a:gd name="T7" fmla="*/ 8 h 16"/>
                    <a:gd name="T8" fmla="*/ 19 w 19"/>
                    <a:gd name="T9" fmla="*/ 4 h 16"/>
                    <a:gd name="T10" fmla="*/ 19 w 19"/>
                    <a:gd name="T11" fmla="*/ 2 h 16"/>
                    <a:gd name="T12" fmla="*/ 18 w 19"/>
                    <a:gd name="T13" fmla="*/ 0 h 16"/>
                    <a:gd name="T14" fmla="*/ 15 w 19"/>
                    <a:gd name="T15" fmla="*/ 0 h 16"/>
                    <a:gd name="T16" fmla="*/ 11 w 19"/>
                    <a:gd name="T17" fmla="*/ 2 h 16"/>
                    <a:gd name="T18" fmla="*/ 8 w 19"/>
                    <a:gd name="T19" fmla="*/ 7 h 16"/>
                    <a:gd name="T20" fmla="*/ 6 w 19"/>
                    <a:gd name="T21" fmla="*/ 9 h 16"/>
                    <a:gd name="T22" fmla="*/ 2 w 19"/>
                    <a:gd name="T23" fmla="*/ 10 h 16"/>
                    <a:gd name="T24" fmla="*/ 0 w 19"/>
                    <a:gd name="T25" fmla="*/ 13 h 16"/>
                    <a:gd name="T26" fmla="*/ 1 w 19"/>
                    <a:gd name="T27" fmla="*/ 15 h 16"/>
                    <a:gd name="T28" fmla="*/ 2 w 19"/>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6">
                      <a:moveTo>
                        <a:pt x="2" y="16"/>
                      </a:moveTo>
                      <a:cubicBezTo>
                        <a:pt x="6" y="14"/>
                        <a:pt x="6" y="14"/>
                        <a:pt x="6" y="14"/>
                      </a:cubicBezTo>
                      <a:cubicBezTo>
                        <a:pt x="11" y="9"/>
                        <a:pt x="11" y="9"/>
                        <a:pt x="11" y="9"/>
                      </a:cubicBezTo>
                      <a:cubicBezTo>
                        <a:pt x="14" y="8"/>
                        <a:pt x="14" y="8"/>
                        <a:pt x="14" y="8"/>
                      </a:cubicBezTo>
                      <a:cubicBezTo>
                        <a:pt x="19" y="4"/>
                        <a:pt x="19" y="4"/>
                        <a:pt x="19" y="4"/>
                      </a:cubicBezTo>
                      <a:cubicBezTo>
                        <a:pt x="19" y="2"/>
                        <a:pt x="19" y="2"/>
                        <a:pt x="19" y="2"/>
                      </a:cubicBezTo>
                      <a:cubicBezTo>
                        <a:pt x="18" y="0"/>
                        <a:pt x="18" y="0"/>
                        <a:pt x="18" y="0"/>
                      </a:cubicBezTo>
                      <a:cubicBezTo>
                        <a:pt x="15" y="0"/>
                        <a:pt x="15" y="0"/>
                        <a:pt x="15" y="0"/>
                      </a:cubicBezTo>
                      <a:cubicBezTo>
                        <a:pt x="11" y="2"/>
                        <a:pt x="11" y="2"/>
                        <a:pt x="11" y="2"/>
                      </a:cubicBezTo>
                      <a:cubicBezTo>
                        <a:pt x="8" y="7"/>
                        <a:pt x="8" y="7"/>
                        <a:pt x="8" y="7"/>
                      </a:cubicBezTo>
                      <a:cubicBezTo>
                        <a:pt x="6" y="9"/>
                        <a:pt x="6" y="9"/>
                        <a:pt x="6" y="9"/>
                      </a:cubicBezTo>
                      <a:cubicBezTo>
                        <a:pt x="2" y="10"/>
                        <a:pt x="2" y="10"/>
                        <a:pt x="2" y="10"/>
                      </a:cubicBezTo>
                      <a:cubicBezTo>
                        <a:pt x="2" y="10"/>
                        <a:pt x="0" y="13"/>
                        <a:pt x="0" y="13"/>
                      </a:cubicBezTo>
                      <a:cubicBezTo>
                        <a:pt x="1" y="15"/>
                        <a:pt x="1" y="15"/>
                        <a:pt x="1" y="15"/>
                      </a:cubicBezTo>
                      <a:lnTo>
                        <a:pt x="2"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4" name="Freeform 241">
                  <a:extLst>
                    <a:ext uri="{FF2B5EF4-FFF2-40B4-BE49-F238E27FC236}">
                      <a16:creationId xmlns:a16="http://schemas.microsoft.com/office/drawing/2014/main" id="{55D19572-6C8C-4300-930C-5FBA86E9C168}"/>
                    </a:ext>
                  </a:extLst>
                </p:cNvPr>
                <p:cNvSpPr>
                  <a:spLocks/>
                </p:cNvSpPr>
                <p:nvPr/>
              </p:nvSpPr>
              <p:spPr bwMode="auto">
                <a:xfrm>
                  <a:off x="3857" y="973"/>
                  <a:ext cx="15" cy="9"/>
                </a:xfrm>
                <a:custGeom>
                  <a:avLst/>
                  <a:gdLst>
                    <a:gd name="T0" fmla="*/ 4 w 15"/>
                    <a:gd name="T1" fmla="*/ 5 h 9"/>
                    <a:gd name="T2" fmla="*/ 5 w 15"/>
                    <a:gd name="T3" fmla="*/ 5 h 9"/>
                    <a:gd name="T4" fmla="*/ 7 w 15"/>
                    <a:gd name="T5" fmla="*/ 4 h 9"/>
                    <a:gd name="T6" fmla="*/ 8 w 15"/>
                    <a:gd name="T7" fmla="*/ 4 h 9"/>
                    <a:gd name="T8" fmla="*/ 12 w 15"/>
                    <a:gd name="T9" fmla="*/ 5 h 9"/>
                    <a:gd name="T10" fmla="*/ 14 w 15"/>
                    <a:gd name="T11" fmla="*/ 4 h 9"/>
                    <a:gd name="T12" fmla="*/ 15 w 15"/>
                    <a:gd name="T13" fmla="*/ 2 h 9"/>
                    <a:gd name="T14" fmla="*/ 14 w 15"/>
                    <a:gd name="T15" fmla="*/ 2 h 9"/>
                    <a:gd name="T16" fmla="*/ 9 w 15"/>
                    <a:gd name="T17" fmla="*/ 2 h 9"/>
                    <a:gd name="T18" fmla="*/ 8 w 15"/>
                    <a:gd name="T19" fmla="*/ 0 h 9"/>
                    <a:gd name="T20" fmla="*/ 7 w 15"/>
                    <a:gd name="T21" fmla="*/ 1 h 9"/>
                    <a:gd name="T22" fmla="*/ 5 w 15"/>
                    <a:gd name="T23" fmla="*/ 1 h 9"/>
                    <a:gd name="T24" fmla="*/ 3 w 15"/>
                    <a:gd name="T25" fmla="*/ 3 h 9"/>
                    <a:gd name="T26" fmla="*/ 0 w 15"/>
                    <a:gd name="T27" fmla="*/ 9 h 9"/>
                    <a:gd name="T28" fmla="*/ 1 w 15"/>
                    <a:gd name="T29" fmla="*/ 9 h 9"/>
                    <a:gd name="T30" fmla="*/ 4 w 15"/>
                    <a:gd name="T3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
                      <a:moveTo>
                        <a:pt x="4" y="5"/>
                      </a:moveTo>
                      <a:lnTo>
                        <a:pt x="5" y="5"/>
                      </a:lnTo>
                      <a:lnTo>
                        <a:pt x="7" y="4"/>
                      </a:lnTo>
                      <a:lnTo>
                        <a:pt x="8" y="4"/>
                      </a:lnTo>
                      <a:lnTo>
                        <a:pt x="12" y="5"/>
                      </a:lnTo>
                      <a:lnTo>
                        <a:pt x="14" y="4"/>
                      </a:lnTo>
                      <a:lnTo>
                        <a:pt x="15" y="2"/>
                      </a:lnTo>
                      <a:lnTo>
                        <a:pt x="14" y="2"/>
                      </a:lnTo>
                      <a:lnTo>
                        <a:pt x="9" y="2"/>
                      </a:lnTo>
                      <a:lnTo>
                        <a:pt x="8" y="0"/>
                      </a:lnTo>
                      <a:lnTo>
                        <a:pt x="7" y="1"/>
                      </a:lnTo>
                      <a:lnTo>
                        <a:pt x="5" y="1"/>
                      </a:lnTo>
                      <a:lnTo>
                        <a:pt x="3" y="3"/>
                      </a:lnTo>
                      <a:lnTo>
                        <a:pt x="0" y="9"/>
                      </a:lnTo>
                      <a:lnTo>
                        <a:pt x="1" y="9"/>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5" name="Freeform 242">
                  <a:extLst>
                    <a:ext uri="{FF2B5EF4-FFF2-40B4-BE49-F238E27FC236}">
                      <a16:creationId xmlns:a16="http://schemas.microsoft.com/office/drawing/2014/main" id="{9E6D7CF7-0B5F-41B8-BA1D-559EFD2129F2}"/>
                    </a:ext>
                  </a:extLst>
                </p:cNvPr>
                <p:cNvSpPr>
                  <a:spLocks/>
                </p:cNvSpPr>
                <p:nvPr/>
              </p:nvSpPr>
              <p:spPr bwMode="auto">
                <a:xfrm>
                  <a:off x="5486" y="1848"/>
                  <a:ext cx="78" cy="109"/>
                </a:xfrm>
                <a:custGeom>
                  <a:avLst/>
                  <a:gdLst>
                    <a:gd name="T0" fmla="*/ 65 w 78"/>
                    <a:gd name="T1" fmla="*/ 24 h 109"/>
                    <a:gd name="T2" fmla="*/ 61 w 78"/>
                    <a:gd name="T3" fmla="*/ 31 h 109"/>
                    <a:gd name="T4" fmla="*/ 52 w 78"/>
                    <a:gd name="T5" fmla="*/ 35 h 109"/>
                    <a:gd name="T6" fmla="*/ 44 w 78"/>
                    <a:gd name="T7" fmla="*/ 32 h 109"/>
                    <a:gd name="T8" fmla="*/ 34 w 78"/>
                    <a:gd name="T9" fmla="*/ 25 h 109"/>
                    <a:gd name="T10" fmla="*/ 23 w 78"/>
                    <a:gd name="T11" fmla="*/ 12 h 109"/>
                    <a:gd name="T12" fmla="*/ 13 w 78"/>
                    <a:gd name="T13" fmla="*/ 3 h 109"/>
                    <a:gd name="T14" fmla="*/ 9 w 78"/>
                    <a:gd name="T15" fmla="*/ 1 h 109"/>
                    <a:gd name="T16" fmla="*/ 6 w 78"/>
                    <a:gd name="T17" fmla="*/ 4 h 109"/>
                    <a:gd name="T18" fmla="*/ 13 w 78"/>
                    <a:gd name="T19" fmla="*/ 20 h 109"/>
                    <a:gd name="T20" fmla="*/ 13 w 78"/>
                    <a:gd name="T21" fmla="*/ 32 h 109"/>
                    <a:gd name="T22" fmla="*/ 16 w 78"/>
                    <a:gd name="T23" fmla="*/ 42 h 109"/>
                    <a:gd name="T24" fmla="*/ 13 w 78"/>
                    <a:gd name="T25" fmla="*/ 48 h 109"/>
                    <a:gd name="T26" fmla="*/ 16 w 78"/>
                    <a:gd name="T27" fmla="*/ 54 h 109"/>
                    <a:gd name="T28" fmla="*/ 16 w 78"/>
                    <a:gd name="T29" fmla="*/ 60 h 109"/>
                    <a:gd name="T30" fmla="*/ 6 w 78"/>
                    <a:gd name="T31" fmla="*/ 58 h 109"/>
                    <a:gd name="T32" fmla="*/ 3 w 78"/>
                    <a:gd name="T33" fmla="*/ 62 h 109"/>
                    <a:gd name="T34" fmla="*/ 7 w 78"/>
                    <a:gd name="T35" fmla="*/ 66 h 109"/>
                    <a:gd name="T36" fmla="*/ 3 w 78"/>
                    <a:gd name="T37" fmla="*/ 72 h 109"/>
                    <a:gd name="T38" fmla="*/ 0 w 78"/>
                    <a:gd name="T39" fmla="*/ 77 h 109"/>
                    <a:gd name="T40" fmla="*/ 1 w 78"/>
                    <a:gd name="T41" fmla="*/ 87 h 109"/>
                    <a:gd name="T42" fmla="*/ 7 w 78"/>
                    <a:gd name="T43" fmla="*/ 92 h 109"/>
                    <a:gd name="T44" fmla="*/ 9 w 78"/>
                    <a:gd name="T45" fmla="*/ 104 h 109"/>
                    <a:gd name="T46" fmla="*/ 16 w 78"/>
                    <a:gd name="T47" fmla="*/ 104 h 109"/>
                    <a:gd name="T48" fmla="*/ 18 w 78"/>
                    <a:gd name="T49" fmla="*/ 98 h 109"/>
                    <a:gd name="T50" fmla="*/ 24 w 78"/>
                    <a:gd name="T51" fmla="*/ 97 h 109"/>
                    <a:gd name="T52" fmla="*/ 22 w 78"/>
                    <a:gd name="T53" fmla="*/ 92 h 109"/>
                    <a:gd name="T54" fmla="*/ 13 w 78"/>
                    <a:gd name="T55" fmla="*/ 87 h 109"/>
                    <a:gd name="T56" fmla="*/ 9 w 78"/>
                    <a:gd name="T57" fmla="*/ 80 h 109"/>
                    <a:gd name="T58" fmla="*/ 16 w 78"/>
                    <a:gd name="T59" fmla="*/ 80 h 109"/>
                    <a:gd name="T60" fmla="*/ 23 w 78"/>
                    <a:gd name="T61" fmla="*/ 73 h 109"/>
                    <a:gd name="T62" fmla="*/ 30 w 78"/>
                    <a:gd name="T63" fmla="*/ 75 h 109"/>
                    <a:gd name="T64" fmla="*/ 38 w 78"/>
                    <a:gd name="T65" fmla="*/ 82 h 109"/>
                    <a:gd name="T66" fmla="*/ 48 w 78"/>
                    <a:gd name="T67" fmla="*/ 88 h 109"/>
                    <a:gd name="T68" fmla="*/ 51 w 78"/>
                    <a:gd name="T69" fmla="*/ 84 h 109"/>
                    <a:gd name="T70" fmla="*/ 52 w 78"/>
                    <a:gd name="T71" fmla="*/ 68 h 109"/>
                    <a:gd name="T72" fmla="*/ 61 w 78"/>
                    <a:gd name="T73" fmla="*/ 62 h 109"/>
                    <a:gd name="T74" fmla="*/ 67 w 78"/>
                    <a:gd name="T75" fmla="*/ 58 h 109"/>
                    <a:gd name="T76" fmla="*/ 71 w 78"/>
                    <a:gd name="T77" fmla="*/ 57 h 109"/>
                    <a:gd name="T78" fmla="*/ 75 w 78"/>
                    <a:gd name="T79" fmla="*/ 52 h 109"/>
                    <a:gd name="T80" fmla="*/ 78 w 78"/>
                    <a:gd name="T81" fmla="*/ 45 h 109"/>
                    <a:gd name="T82" fmla="*/ 72 w 78"/>
                    <a:gd name="T83" fmla="*/ 50 h 109"/>
                    <a:gd name="T84" fmla="*/ 71 w 78"/>
                    <a:gd name="T85" fmla="*/ 45 h 109"/>
                    <a:gd name="T86" fmla="*/ 64 w 78"/>
                    <a:gd name="T87" fmla="*/ 3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109">
                      <a:moveTo>
                        <a:pt x="65" y="28"/>
                      </a:moveTo>
                      <a:lnTo>
                        <a:pt x="65" y="25"/>
                      </a:lnTo>
                      <a:lnTo>
                        <a:pt x="65" y="24"/>
                      </a:lnTo>
                      <a:lnTo>
                        <a:pt x="64" y="25"/>
                      </a:lnTo>
                      <a:lnTo>
                        <a:pt x="64" y="28"/>
                      </a:lnTo>
                      <a:lnTo>
                        <a:pt x="61" y="31"/>
                      </a:lnTo>
                      <a:lnTo>
                        <a:pt x="57" y="35"/>
                      </a:lnTo>
                      <a:lnTo>
                        <a:pt x="53" y="36"/>
                      </a:lnTo>
                      <a:lnTo>
                        <a:pt x="52" y="35"/>
                      </a:lnTo>
                      <a:lnTo>
                        <a:pt x="50" y="35"/>
                      </a:lnTo>
                      <a:lnTo>
                        <a:pt x="47" y="32"/>
                      </a:lnTo>
                      <a:lnTo>
                        <a:pt x="44" y="32"/>
                      </a:lnTo>
                      <a:lnTo>
                        <a:pt x="40" y="29"/>
                      </a:lnTo>
                      <a:lnTo>
                        <a:pt x="37" y="26"/>
                      </a:lnTo>
                      <a:lnTo>
                        <a:pt x="34" y="25"/>
                      </a:lnTo>
                      <a:lnTo>
                        <a:pt x="33" y="23"/>
                      </a:lnTo>
                      <a:lnTo>
                        <a:pt x="30" y="20"/>
                      </a:lnTo>
                      <a:lnTo>
                        <a:pt x="23" y="12"/>
                      </a:lnTo>
                      <a:lnTo>
                        <a:pt x="21" y="8"/>
                      </a:lnTo>
                      <a:lnTo>
                        <a:pt x="17" y="7"/>
                      </a:lnTo>
                      <a:lnTo>
                        <a:pt x="13" y="3"/>
                      </a:lnTo>
                      <a:lnTo>
                        <a:pt x="12" y="0"/>
                      </a:lnTo>
                      <a:lnTo>
                        <a:pt x="9" y="0"/>
                      </a:lnTo>
                      <a:lnTo>
                        <a:pt x="9" y="1"/>
                      </a:lnTo>
                      <a:lnTo>
                        <a:pt x="7" y="4"/>
                      </a:lnTo>
                      <a:lnTo>
                        <a:pt x="6" y="4"/>
                      </a:lnTo>
                      <a:lnTo>
                        <a:pt x="6" y="4"/>
                      </a:lnTo>
                      <a:lnTo>
                        <a:pt x="6" y="7"/>
                      </a:lnTo>
                      <a:lnTo>
                        <a:pt x="7" y="10"/>
                      </a:lnTo>
                      <a:lnTo>
                        <a:pt x="13" y="20"/>
                      </a:lnTo>
                      <a:lnTo>
                        <a:pt x="13" y="24"/>
                      </a:lnTo>
                      <a:lnTo>
                        <a:pt x="14" y="30"/>
                      </a:lnTo>
                      <a:lnTo>
                        <a:pt x="13" y="32"/>
                      </a:lnTo>
                      <a:lnTo>
                        <a:pt x="15" y="38"/>
                      </a:lnTo>
                      <a:lnTo>
                        <a:pt x="16" y="41"/>
                      </a:lnTo>
                      <a:lnTo>
                        <a:pt x="16" y="42"/>
                      </a:lnTo>
                      <a:lnTo>
                        <a:pt x="14" y="42"/>
                      </a:lnTo>
                      <a:lnTo>
                        <a:pt x="12" y="45"/>
                      </a:lnTo>
                      <a:lnTo>
                        <a:pt x="13" y="48"/>
                      </a:lnTo>
                      <a:lnTo>
                        <a:pt x="15" y="52"/>
                      </a:lnTo>
                      <a:lnTo>
                        <a:pt x="15" y="53"/>
                      </a:lnTo>
                      <a:lnTo>
                        <a:pt x="16" y="54"/>
                      </a:lnTo>
                      <a:lnTo>
                        <a:pt x="17" y="56"/>
                      </a:lnTo>
                      <a:lnTo>
                        <a:pt x="16" y="58"/>
                      </a:lnTo>
                      <a:lnTo>
                        <a:pt x="16" y="60"/>
                      </a:lnTo>
                      <a:lnTo>
                        <a:pt x="15" y="62"/>
                      </a:lnTo>
                      <a:lnTo>
                        <a:pt x="9" y="61"/>
                      </a:lnTo>
                      <a:lnTo>
                        <a:pt x="6" y="58"/>
                      </a:lnTo>
                      <a:lnTo>
                        <a:pt x="3" y="59"/>
                      </a:lnTo>
                      <a:lnTo>
                        <a:pt x="2" y="61"/>
                      </a:lnTo>
                      <a:lnTo>
                        <a:pt x="3" y="62"/>
                      </a:lnTo>
                      <a:lnTo>
                        <a:pt x="4" y="62"/>
                      </a:lnTo>
                      <a:lnTo>
                        <a:pt x="7" y="65"/>
                      </a:lnTo>
                      <a:lnTo>
                        <a:pt x="7" y="66"/>
                      </a:lnTo>
                      <a:lnTo>
                        <a:pt x="6" y="68"/>
                      </a:lnTo>
                      <a:lnTo>
                        <a:pt x="5" y="71"/>
                      </a:lnTo>
                      <a:lnTo>
                        <a:pt x="3" y="72"/>
                      </a:lnTo>
                      <a:lnTo>
                        <a:pt x="2" y="73"/>
                      </a:lnTo>
                      <a:lnTo>
                        <a:pt x="1" y="74"/>
                      </a:lnTo>
                      <a:lnTo>
                        <a:pt x="0" y="77"/>
                      </a:lnTo>
                      <a:lnTo>
                        <a:pt x="1" y="80"/>
                      </a:lnTo>
                      <a:lnTo>
                        <a:pt x="0" y="85"/>
                      </a:lnTo>
                      <a:lnTo>
                        <a:pt x="1" y="87"/>
                      </a:lnTo>
                      <a:lnTo>
                        <a:pt x="2" y="87"/>
                      </a:lnTo>
                      <a:lnTo>
                        <a:pt x="5" y="90"/>
                      </a:lnTo>
                      <a:lnTo>
                        <a:pt x="7" y="92"/>
                      </a:lnTo>
                      <a:lnTo>
                        <a:pt x="9" y="97"/>
                      </a:lnTo>
                      <a:lnTo>
                        <a:pt x="9" y="104"/>
                      </a:lnTo>
                      <a:lnTo>
                        <a:pt x="9" y="104"/>
                      </a:lnTo>
                      <a:lnTo>
                        <a:pt x="10" y="107"/>
                      </a:lnTo>
                      <a:lnTo>
                        <a:pt x="13" y="109"/>
                      </a:lnTo>
                      <a:lnTo>
                        <a:pt x="16" y="104"/>
                      </a:lnTo>
                      <a:lnTo>
                        <a:pt x="16" y="102"/>
                      </a:lnTo>
                      <a:lnTo>
                        <a:pt x="16" y="99"/>
                      </a:lnTo>
                      <a:lnTo>
                        <a:pt x="18" y="98"/>
                      </a:lnTo>
                      <a:lnTo>
                        <a:pt x="22" y="98"/>
                      </a:lnTo>
                      <a:lnTo>
                        <a:pt x="23" y="100"/>
                      </a:lnTo>
                      <a:lnTo>
                        <a:pt x="24" y="97"/>
                      </a:lnTo>
                      <a:lnTo>
                        <a:pt x="27" y="94"/>
                      </a:lnTo>
                      <a:lnTo>
                        <a:pt x="25" y="92"/>
                      </a:lnTo>
                      <a:lnTo>
                        <a:pt x="22" y="92"/>
                      </a:lnTo>
                      <a:lnTo>
                        <a:pt x="19" y="91"/>
                      </a:lnTo>
                      <a:lnTo>
                        <a:pt x="16" y="86"/>
                      </a:lnTo>
                      <a:lnTo>
                        <a:pt x="13" y="87"/>
                      </a:lnTo>
                      <a:lnTo>
                        <a:pt x="9" y="86"/>
                      </a:lnTo>
                      <a:lnTo>
                        <a:pt x="9" y="83"/>
                      </a:lnTo>
                      <a:lnTo>
                        <a:pt x="9" y="80"/>
                      </a:lnTo>
                      <a:lnTo>
                        <a:pt x="10" y="77"/>
                      </a:lnTo>
                      <a:lnTo>
                        <a:pt x="12" y="77"/>
                      </a:lnTo>
                      <a:lnTo>
                        <a:pt x="16" y="80"/>
                      </a:lnTo>
                      <a:lnTo>
                        <a:pt x="17" y="81"/>
                      </a:lnTo>
                      <a:lnTo>
                        <a:pt x="20" y="76"/>
                      </a:lnTo>
                      <a:lnTo>
                        <a:pt x="23" y="73"/>
                      </a:lnTo>
                      <a:lnTo>
                        <a:pt x="27" y="73"/>
                      </a:lnTo>
                      <a:lnTo>
                        <a:pt x="27" y="74"/>
                      </a:lnTo>
                      <a:lnTo>
                        <a:pt x="30" y="75"/>
                      </a:lnTo>
                      <a:lnTo>
                        <a:pt x="32" y="74"/>
                      </a:lnTo>
                      <a:lnTo>
                        <a:pt x="34" y="78"/>
                      </a:lnTo>
                      <a:lnTo>
                        <a:pt x="38" y="82"/>
                      </a:lnTo>
                      <a:lnTo>
                        <a:pt x="43" y="84"/>
                      </a:lnTo>
                      <a:lnTo>
                        <a:pt x="47" y="86"/>
                      </a:lnTo>
                      <a:lnTo>
                        <a:pt x="48" y="88"/>
                      </a:lnTo>
                      <a:lnTo>
                        <a:pt x="51" y="90"/>
                      </a:lnTo>
                      <a:lnTo>
                        <a:pt x="51" y="86"/>
                      </a:lnTo>
                      <a:lnTo>
                        <a:pt x="51" y="84"/>
                      </a:lnTo>
                      <a:lnTo>
                        <a:pt x="51" y="80"/>
                      </a:lnTo>
                      <a:lnTo>
                        <a:pt x="51" y="75"/>
                      </a:lnTo>
                      <a:lnTo>
                        <a:pt x="52" y="68"/>
                      </a:lnTo>
                      <a:lnTo>
                        <a:pt x="56" y="62"/>
                      </a:lnTo>
                      <a:lnTo>
                        <a:pt x="58" y="60"/>
                      </a:lnTo>
                      <a:lnTo>
                        <a:pt x="61" y="62"/>
                      </a:lnTo>
                      <a:lnTo>
                        <a:pt x="65" y="62"/>
                      </a:lnTo>
                      <a:lnTo>
                        <a:pt x="65" y="59"/>
                      </a:lnTo>
                      <a:lnTo>
                        <a:pt x="67" y="58"/>
                      </a:lnTo>
                      <a:lnTo>
                        <a:pt x="68" y="59"/>
                      </a:lnTo>
                      <a:lnTo>
                        <a:pt x="69" y="59"/>
                      </a:lnTo>
                      <a:lnTo>
                        <a:pt x="71" y="57"/>
                      </a:lnTo>
                      <a:lnTo>
                        <a:pt x="71" y="54"/>
                      </a:lnTo>
                      <a:lnTo>
                        <a:pt x="74" y="53"/>
                      </a:lnTo>
                      <a:lnTo>
                        <a:pt x="75" y="52"/>
                      </a:lnTo>
                      <a:lnTo>
                        <a:pt x="75" y="48"/>
                      </a:lnTo>
                      <a:lnTo>
                        <a:pt x="77" y="47"/>
                      </a:lnTo>
                      <a:lnTo>
                        <a:pt x="78" y="45"/>
                      </a:lnTo>
                      <a:lnTo>
                        <a:pt x="76" y="45"/>
                      </a:lnTo>
                      <a:lnTo>
                        <a:pt x="74" y="47"/>
                      </a:lnTo>
                      <a:lnTo>
                        <a:pt x="72" y="50"/>
                      </a:lnTo>
                      <a:lnTo>
                        <a:pt x="71" y="50"/>
                      </a:lnTo>
                      <a:lnTo>
                        <a:pt x="71" y="48"/>
                      </a:lnTo>
                      <a:lnTo>
                        <a:pt x="71" y="45"/>
                      </a:lnTo>
                      <a:lnTo>
                        <a:pt x="68" y="42"/>
                      </a:lnTo>
                      <a:lnTo>
                        <a:pt x="65" y="39"/>
                      </a:lnTo>
                      <a:lnTo>
                        <a:pt x="64" y="38"/>
                      </a:lnTo>
                      <a:lnTo>
                        <a:pt x="64" y="33"/>
                      </a:lnTo>
                      <a:lnTo>
                        <a:pt x="6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6" name="Freeform 243">
                  <a:extLst>
                    <a:ext uri="{FF2B5EF4-FFF2-40B4-BE49-F238E27FC236}">
                      <a16:creationId xmlns:a16="http://schemas.microsoft.com/office/drawing/2014/main" id="{F8EC84F3-B9C8-4D6F-B22F-EA6AABD44FBB}"/>
                    </a:ext>
                  </a:extLst>
                </p:cNvPr>
                <p:cNvSpPr>
                  <a:spLocks/>
                </p:cNvSpPr>
                <p:nvPr/>
              </p:nvSpPr>
              <p:spPr bwMode="auto">
                <a:xfrm>
                  <a:off x="5480" y="1933"/>
                  <a:ext cx="4" cy="7"/>
                </a:xfrm>
                <a:custGeom>
                  <a:avLst/>
                  <a:gdLst>
                    <a:gd name="T0" fmla="*/ 0 w 4"/>
                    <a:gd name="T1" fmla="*/ 3 h 7"/>
                    <a:gd name="T2" fmla="*/ 0 w 4"/>
                    <a:gd name="T3" fmla="*/ 5 h 7"/>
                    <a:gd name="T4" fmla="*/ 1 w 4"/>
                    <a:gd name="T5" fmla="*/ 7 h 7"/>
                    <a:gd name="T6" fmla="*/ 3 w 4"/>
                    <a:gd name="T7" fmla="*/ 6 h 7"/>
                    <a:gd name="T8" fmla="*/ 3 w 4"/>
                    <a:gd name="T9" fmla="*/ 3 h 7"/>
                    <a:gd name="T10" fmla="*/ 4 w 4"/>
                    <a:gd name="T11" fmla="*/ 0 h 7"/>
                    <a:gd name="T12" fmla="*/ 2 w 4"/>
                    <a:gd name="T13" fmla="*/ 1 h 7"/>
                    <a:gd name="T14" fmla="*/ 0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3"/>
                      </a:moveTo>
                      <a:lnTo>
                        <a:pt x="0" y="5"/>
                      </a:lnTo>
                      <a:lnTo>
                        <a:pt x="1" y="7"/>
                      </a:lnTo>
                      <a:lnTo>
                        <a:pt x="3" y="6"/>
                      </a:lnTo>
                      <a:lnTo>
                        <a:pt x="3" y="3"/>
                      </a:lnTo>
                      <a:lnTo>
                        <a:pt x="4" y="0"/>
                      </a:lnTo>
                      <a:lnTo>
                        <a:pt x="2"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7" name="Freeform 244">
                  <a:extLst>
                    <a:ext uri="{FF2B5EF4-FFF2-40B4-BE49-F238E27FC236}">
                      <a16:creationId xmlns:a16="http://schemas.microsoft.com/office/drawing/2014/main" id="{F0EA8DAC-C5CA-4AC2-80A1-0D9CDF3876D5}"/>
                    </a:ext>
                  </a:extLst>
                </p:cNvPr>
                <p:cNvSpPr>
                  <a:spLocks/>
                </p:cNvSpPr>
                <p:nvPr/>
              </p:nvSpPr>
              <p:spPr bwMode="auto">
                <a:xfrm>
                  <a:off x="5492" y="2038"/>
                  <a:ext cx="5" cy="13"/>
                </a:xfrm>
                <a:custGeom>
                  <a:avLst/>
                  <a:gdLst>
                    <a:gd name="T0" fmla="*/ 2 w 5"/>
                    <a:gd name="T1" fmla="*/ 13 h 13"/>
                    <a:gd name="T2" fmla="*/ 3 w 5"/>
                    <a:gd name="T3" fmla="*/ 13 h 13"/>
                    <a:gd name="T4" fmla="*/ 4 w 5"/>
                    <a:gd name="T5" fmla="*/ 10 h 13"/>
                    <a:gd name="T6" fmla="*/ 5 w 5"/>
                    <a:gd name="T7" fmla="*/ 7 h 13"/>
                    <a:gd name="T8" fmla="*/ 4 w 5"/>
                    <a:gd name="T9" fmla="*/ 5 h 13"/>
                    <a:gd name="T10" fmla="*/ 3 w 5"/>
                    <a:gd name="T11" fmla="*/ 4 h 13"/>
                    <a:gd name="T12" fmla="*/ 3 w 5"/>
                    <a:gd name="T13" fmla="*/ 2 h 13"/>
                    <a:gd name="T14" fmla="*/ 3 w 5"/>
                    <a:gd name="T15" fmla="*/ 0 h 13"/>
                    <a:gd name="T16" fmla="*/ 1 w 5"/>
                    <a:gd name="T17" fmla="*/ 0 h 13"/>
                    <a:gd name="T18" fmla="*/ 0 w 5"/>
                    <a:gd name="T19" fmla="*/ 7 h 13"/>
                    <a:gd name="T20" fmla="*/ 0 w 5"/>
                    <a:gd name="T21" fmla="*/ 8 h 13"/>
                    <a:gd name="T22" fmla="*/ 2 w 5"/>
                    <a:gd name="T23" fmla="*/ 7 h 13"/>
                    <a:gd name="T24" fmla="*/ 3 w 5"/>
                    <a:gd name="T25" fmla="*/ 7 h 13"/>
                    <a:gd name="T26" fmla="*/ 2 w 5"/>
                    <a:gd name="T27" fmla="*/ 10 h 13"/>
                    <a:gd name="T28" fmla="*/ 2 w 5"/>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3">
                      <a:moveTo>
                        <a:pt x="2" y="13"/>
                      </a:moveTo>
                      <a:lnTo>
                        <a:pt x="3" y="13"/>
                      </a:lnTo>
                      <a:lnTo>
                        <a:pt x="4" y="10"/>
                      </a:lnTo>
                      <a:lnTo>
                        <a:pt x="5" y="7"/>
                      </a:lnTo>
                      <a:lnTo>
                        <a:pt x="4" y="5"/>
                      </a:lnTo>
                      <a:lnTo>
                        <a:pt x="3" y="4"/>
                      </a:lnTo>
                      <a:lnTo>
                        <a:pt x="3" y="2"/>
                      </a:lnTo>
                      <a:lnTo>
                        <a:pt x="3" y="0"/>
                      </a:lnTo>
                      <a:lnTo>
                        <a:pt x="1" y="0"/>
                      </a:lnTo>
                      <a:lnTo>
                        <a:pt x="0" y="7"/>
                      </a:lnTo>
                      <a:lnTo>
                        <a:pt x="0" y="8"/>
                      </a:lnTo>
                      <a:lnTo>
                        <a:pt x="2" y="7"/>
                      </a:lnTo>
                      <a:lnTo>
                        <a:pt x="3" y="7"/>
                      </a:lnTo>
                      <a:lnTo>
                        <a:pt x="2" y="10"/>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8" name="Freeform 245">
                  <a:extLst>
                    <a:ext uri="{FF2B5EF4-FFF2-40B4-BE49-F238E27FC236}">
                      <a16:creationId xmlns:a16="http://schemas.microsoft.com/office/drawing/2014/main" id="{9B83105F-B8B0-4092-ADD4-D8C8FED6B92F}"/>
                    </a:ext>
                  </a:extLst>
                </p:cNvPr>
                <p:cNvSpPr>
                  <a:spLocks/>
                </p:cNvSpPr>
                <p:nvPr/>
              </p:nvSpPr>
              <p:spPr bwMode="auto">
                <a:xfrm>
                  <a:off x="5461" y="2130"/>
                  <a:ext cx="3" cy="8"/>
                </a:xfrm>
                <a:custGeom>
                  <a:avLst/>
                  <a:gdLst>
                    <a:gd name="T0" fmla="*/ 3 w 3"/>
                    <a:gd name="T1" fmla="*/ 0 h 8"/>
                    <a:gd name="T2" fmla="*/ 1 w 3"/>
                    <a:gd name="T3" fmla="*/ 0 h 8"/>
                    <a:gd name="T4" fmla="*/ 0 w 3"/>
                    <a:gd name="T5" fmla="*/ 1 h 8"/>
                    <a:gd name="T6" fmla="*/ 0 w 3"/>
                    <a:gd name="T7" fmla="*/ 5 h 8"/>
                    <a:gd name="T8" fmla="*/ 1 w 3"/>
                    <a:gd name="T9" fmla="*/ 8 h 8"/>
                    <a:gd name="T10" fmla="*/ 3 w 3"/>
                    <a:gd name="T11" fmla="*/ 8 h 8"/>
                    <a:gd name="T12" fmla="*/ 3 w 3"/>
                    <a:gd name="T13" fmla="*/ 5 h 8"/>
                    <a:gd name="T14" fmla="*/ 3 w 3"/>
                    <a:gd name="T15" fmla="*/ 5 h 8"/>
                    <a:gd name="T16" fmla="*/ 3 w 3"/>
                    <a:gd name="T17" fmla="*/ 1 h 8"/>
                    <a:gd name="T18" fmla="*/ 3 w 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8">
                      <a:moveTo>
                        <a:pt x="3" y="0"/>
                      </a:moveTo>
                      <a:lnTo>
                        <a:pt x="1" y="0"/>
                      </a:lnTo>
                      <a:lnTo>
                        <a:pt x="0" y="1"/>
                      </a:lnTo>
                      <a:lnTo>
                        <a:pt x="0" y="5"/>
                      </a:lnTo>
                      <a:lnTo>
                        <a:pt x="1" y="8"/>
                      </a:lnTo>
                      <a:lnTo>
                        <a:pt x="3" y="8"/>
                      </a:lnTo>
                      <a:lnTo>
                        <a:pt x="3" y="5"/>
                      </a:lnTo>
                      <a:lnTo>
                        <a:pt x="3" y="5"/>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9" name="Freeform 246">
                  <a:extLst>
                    <a:ext uri="{FF2B5EF4-FFF2-40B4-BE49-F238E27FC236}">
                      <a16:creationId xmlns:a16="http://schemas.microsoft.com/office/drawing/2014/main" id="{C865E616-84A7-4086-A187-3E401DD4179C}"/>
                    </a:ext>
                  </a:extLst>
                </p:cNvPr>
                <p:cNvSpPr>
                  <a:spLocks/>
                </p:cNvSpPr>
                <p:nvPr/>
              </p:nvSpPr>
              <p:spPr bwMode="auto">
                <a:xfrm>
                  <a:off x="5430" y="2137"/>
                  <a:ext cx="33" cy="34"/>
                </a:xfrm>
                <a:custGeom>
                  <a:avLst/>
                  <a:gdLst>
                    <a:gd name="T0" fmla="*/ 21 w 33"/>
                    <a:gd name="T1" fmla="*/ 16 h 34"/>
                    <a:gd name="T2" fmla="*/ 26 w 33"/>
                    <a:gd name="T3" fmla="*/ 19 h 34"/>
                    <a:gd name="T4" fmla="*/ 27 w 33"/>
                    <a:gd name="T5" fmla="*/ 22 h 34"/>
                    <a:gd name="T6" fmla="*/ 28 w 33"/>
                    <a:gd name="T7" fmla="*/ 21 h 34"/>
                    <a:gd name="T8" fmla="*/ 30 w 33"/>
                    <a:gd name="T9" fmla="*/ 15 h 34"/>
                    <a:gd name="T10" fmla="*/ 33 w 33"/>
                    <a:gd name="T11" fmla="*/ 11 h 34"/>
                    <a:gd name="T12" fmla="*/ 33 w 33"/>
                    <a:gd name="T13" fmla="*/ 9 h 34"/>
                    <a:gd name="T14" fmla="*/ 32 w 33"/>
                    <a:gd name="T15" fmla="*/ 8 h 34"/>
                    <a:gd name="T16" fmla="*/ 31 w 33"/>
                    <a:gd name="T17" fmla="*/ 5 h 34"/>
                    <a:gd name="T18" fmla="*/ 28 w 33"/>
                    <a:gd name="T19" fmla="*/ 2 h 34"/>
                    <a:gd name="T20" fmla="*/ 27 w 33"/>
                    <a:gd name="T21" fmla="*/ 2 h 34"/>
                    <a:gd name="T22" fmla="*/ 24 w 33"/>
                    <a:gd name="T23" fmla="*/ 1 h 34"/>
                    <a:gd name="T24" fmla="*/ 20 w 33"/>
                    <a:gd name="T25" fmla="*/ 0 h 34"/>
                    <a:gd name="T26" fmla="*/ 17 w 33"/>
                    <a:gd name="T27" fmla="*/ 4 h 34"/>
                    <a:gd name="T28" fmla="*/ 17 w 33"/>
                    <a:gd name="T29" fmla="*/ 6 h 34"/>
                    <a:gd name="T30" fmla="*/ 16 w 33"/>
                    <a:gd name="T31" fmla="*/ 8 h 34"/>
                    <a:gd name="T32" fmla="*/ 13 w 33"/>
                    <a:gd name="T33" fmla="*/ 9 h 34"/>
                    <a:gd name="T34" fmla="*/ 11 w 33"/>
                    <a:gd name="T35" fmla="*/ 11 h 34"/>
                    <a:gd name="T36" fmla="*/ 10 w 33"/>
                    <a:gd name="T37" fmla="*/ 11 h 34"/>
                    <a:gd name="T38" fmla="*/ 8 w 33"/>
                    <a:gd name="T39" fmla="*/ 6 h 34"/>
                    <a:gd name="T40" fmla="*/ 6 w 33"/>
                    <a:gd name="T41" fmla="*/ 6 h 34"/>
                    <a:gd name="T42" fmla="*/ 3 w 33"/>
                    <a:gd name="T43" fmla="*/ 11 h 34"/>
                    <a:gd name="T44" fmla="*/ 3 w 33"/>
                    <a:gd name="T45" fmla="*/ 15 h 34"/>
                    <a:gd name="T46" fmla="*/ 0 w 33"/>
                    <a:gd name="T47" fmla="*/ 16 h 34"/>
                    <a:gd name="T48" fmla="*/ 0 w 33"/>
                    <a:gd name="T49" fmla="*/ 20 h 34"/>
                    <a:gd name="T50" fmla="*/ 4 w 33"/>
                    <a:gd name="T51" fmla="*/ 21 h 34"/>
                    <a:gd name="T52" fmla="*/ 5 w 33"/>
                    <a:gd name="T53" fmla="*/ 24 h 34"/>
                    <a:gd name="T54" fmla="*/ 4 w 33"/>
                    <a:gd name="T55" fmla="*/ 25 h 34"/>
                    <a:gd name="T56" fmla="*/ 4 w 33"/>
                    <a:gd name="T57" fmla="*/ 27 h 34"/>
                    <a:gd name="T58" fmla="*/ 6 w 33"/>
                    <a:gd name="T59" fmla="*/ 31 h 34"/>
                    <a:gd name="T60" fmla="*/ 10 w 33"/>
                    <a:gd name="T61" fmla="*/ 32 h 34"/>
                    <a:gd name="T62" fmla="*/ 10 w 33"/>
                    <a:gd name="T63" fmla="*/ 33 h 34"/>
                    <a:gd name="T64" fmla="*/ 10 w 33"/>
                    <a:gd name="T65" fmla="*/ 34 h 34"/>
                    <a:gd name="T66" fmla="*/ 11 w 33"/>
                    <a:gd name="T67" fmla="*/ 33 h 34"/>
                    <a:gd name="T68" fmla="*/ 13 w 33"/>
                    <a:gd name="T69" fmla="*/ 34 h 34"/>
                    <a:gd name="T70" fmla="*/ 14 w 33"/>
                    <a:gd name="T71" fmla="*/ 33 h 34"/>
                    <a:gd name="T72" fmla="*/ 14 w 33"/>
                    <a:gd name="T73" fmla="*/ 31 h 34"/>
                    <a:gd name="T74" fmla="*/ 12 w 33"/>
                    <a:gd name="T75" fmla="*/ 28 h 34"/>
                    <a:gd name="T76" fmla="*/ 13 w 33"/>
                    <a:gd name="T77" fmla="*/ 25 h 34"/>
                    <a:gd name="T78" fmla="*/ 14 w 33"/>
                    <a:gd name="T79" fmla="*/ 20 h 34"/>
                    <a:gd name="T80" fmla="*/ 17 w 33"/>
                    <a:gd name="T81" fmla="*/ 18 h 34"/>
                    <a:gd name="T82" fmla="*/ 18 w 33"/>
                    <a:gd name="T83" fmla="*/ 15 h 34"/>
                    <a:gd name="T84" fmla="*/ 21 w 33"/>
                    <a:gd name="T8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4">
                      <a:moveTo>
                        <a:pt x="21" y="16"/>
                      </a:moveTo>
                      <a:lnTo>
                        <a:pt x="26" y="19"/>
                      </a:lnTo>
                      <a:lnTo>
                        <a:pt x="27" y="22"/>
                      </a:lnTo>
                      <a:lnTo>
                        <a:pt x="28" y="21"/>
                      </a:lnTo>
                      <a:lnTo>
                        <a:pt x="30" y="15"/>
                      </a:lnTo>
                      <a:lnTo>
                        <a:pt x="33" y="11"/>
                      </a:lnTo>
                      <a:lnTo>
                        <a:pt x="33" y="9"/>
                      </a:lnTo>
                      <a:lnTo>
                        <a:pt x="32" y="8"/>
                      </a:lnTo>
                      <a:lnTo>
                        <a:pt x="31" y="5"/>
                      </a:lnTo>
                      <a:lnTo>
                        <a:pt x="28" y="2"/>
                      </a:lnTo>
                      <a:lnTo>
                        <a:pt x="27" y="2"/>
                      </a:lnTo>
                      <a:lnTo>
                        <a:pt x="24" y="1"/>
                      </a:lnTo>
                      <a:lnTo>
                        <a:pt x="20" y="0"/>
                      </a:lnTo>
                      <a:lnTo>
                        <a:pt x="17" y="4"/>
                      </a:lnTo>
                      <a:lnTo>
                        <a:pt x="17" y="6"/>
                      </a:lnTo>
                      <a:lnTo>
                        <a:pt x="16" y="8"/>
                      </a:lnTo>
                      <a:lnTo>
                        <a:pt x="13" y="9"/>
                      </a:lnTo>
                      <a:lnTo>
                        <a:pt x="11" y="11"/>
                      </a:lnTo>
                      <a:lnTo>
                        <a:pt x="10" y="11"/>
                      </a:lnTo>
                      <a:lnTo>
                        <a:pt x="8" y="6"/>
                      </a:lnTo>
                      <a:lnTo>
                        <a:pt x="6" y="6"/>
                      </a:lnTo>
                      <a:lnTo>
                        <a:pt x="3" y="11"/>
                      </a:lnTo>
                      <a:lnTo>
                        <a:pt x="3" y="15"/>
                      </a:lnTo>
                      <a:lnTo>
                        <a:pt x="0" y="16"/>
                      </a:lnTo>
                      <a:lnTo>
                        <a:pt x="0" y="20"/>
                      </a:lnTo>
                      <a:lnTo>
                        <a:pt x="4" y="21"/>
                      </a:lnTo>
                      <a:lnTo>
                        <a:pt x="5" y="24"/>
                      </a:lnTo>
                      <a:lnTo>
                        <a:pt x="4" y="25"/>
                      </a:lnTo>
                      <a:lnTo>
                        <a:pt x="4" y="27"/>
                      </a:lnTo>
                      <a:lnTo>
                        <a:pt x="6" y="31"/>
                      </a:lnTo>
                      <a:lnTo>
                        <a:pt x="10" y="32"/>
                      </a:lnTo>
                      <a:lnTo>
                        <a:pt x="10" y="33"/>
                      </a:lnTo>
                      <a:lnTo>
                        <a:pt x="10" y="34"/>
                      </a:lnTo>
                      <a:lnTo>
                        <a:pt x="11" y="33"/>
                      </a:lnTo>
                      <a:lnTo>
                        <a:pt x="13" y="34"/>
                      </a:lnTo>
                      <a:lnTo>
                        <a:pt x="14" y="33"/>
                      </a:lnTo>
                      <a:lnTo>
                        <a:pt x="14" y="31"/>
                      </a:lnTo>
                      <a:lnTo>
                        <a:pt x="12" y="28"/>
                      </a:lnTo>
                      <a:lnTo>
                        <a:pt x="13" y="25"/>
                      </a:lnTo>
                      <a:lnTo>
                        <a:pt x="14" y="20"/>
                      </a:lnTo>
                      <a:lnTo>
                        <a:pt x="17" y="18"/>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0" name="Freeform 247">
                  <a:extLst>
                    <a:ext uri="{FF2B5EF4-FFF2-40B4-BE49-F238E27FC236}">
                      <a16:creationId xmlns:a16="http://schemas.microsoft.com/office/drawing/2014/main" id="{406EF3A9-A950-4FCE-B20A-24072A57E437}"/>
                    </a:ext>
                  </a:extLst>
                </p:cNvPr>
                <p:cNvSpPr>
                  <a:spLocks/>
                </p:cNvSpPr>
                <p:nvPr/>
              </p:nvSpPr>
              <p:spPr bwMode="auto">
                <a:xfrm>
                  <a:off x="5452" y="2132"/>
                  <a:ext cx="4" cy="3"/>
                </a:xfrm>
                <a:custGeom>
                  <a:avLst/>
                  <a:gdLst>
                    <a:gd name="T0" fmla="*/ 4 w 4"/>
                    <a:gd name="T1" fmla="*/ 1 h 3"/>
                    <a:gd name="T2" fmla="*/ 2 w 4"/>
                    <a:gd name="T3" fmla="*/ 0 h 3"/>
                    <a:gd name="T4" fmla="*/ 0 w 4"/>
                    <a:gd name="T5" fmla="*/ 3 h 3"/>
                    <a:gd name="T6" fmla="*/ 2 w 4"/>
                    <a:gd name="T7" fmla="*/ 3 h 3"/>
                    <a:gd name="T8" fmla="*/ 4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2" y="0"/>
                      </a:lnTo>
                      <a:lnTo>
                        <a:pt x="0" y="3"/>
                      </a:lnTo>
                      <a:lnTo>
                        <a:pt x="2" y="3"/>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1" name="Freeform 248">
                  <a:extLst>
                    <a:ext uri="{FF2B5EF4-FFF2-40B4-BE49-F238E27FC236}">
                      <a16:creationId xmlns:a16="http://schemas.microsoft.com/office/drawing/2014/main" id="{12379425-4AE2-4640-AEE9-8454FC5AA1CC}"/>
                    </a:ext>
                  </a:extLst>
                </p:cNvPr>
                <p:cNvSpPr>
                  <a:spLocks/>
                </p:cNvSpPr>
                <p:nvPr/>
              </p:nvSpPr>
              <p:spPr bwMode="auto">
                <a:xfrm>
                  <a:off x="5417" y="2225"/>
                  <a:ext cx="5" cy="7"/>
                </a:xfrm>
                <a:custGeom>
                  <a:avLst/>
                  <a:gdLst>
                    <a:gd name="T0" fmla="*/ 4 w 5"/>
                    <a:gd name="T1" fmla="*/ 7 h 7"/>
                    <a:gd name="T2" fmla="*/ 5 w 5"/>
                    <a:gd name="T3" fmla="*/ 6 h 7"/>
                    <a:gd name="T4" fmla="*/ 4 w 5"/>
                    <a:gd name="T5" fmla="*/ 3 h 7"/>
                    <a:gd name="T6" fmla="*/ 2 w 5"/>
                    <a:gd name="T7" fmla="*/ 0 h 7"/>
                    <a:gd name="T8" fmla="*/ 0 w 5"/>
                    <a:gd name="T9" fmla="*/ 1 h 7"/>
                    <a:gd name="T10" fmla="*/ 0 w 5"/>
                    <a:gd name="T11" fmla="*/ 3 h 7"/>
                    <a:gd name="T12" fmla="*/ 2 w 5"/>
                    <a:gd name="T13" fmla="*/ 6 h 7"/>
                    <a:gd name="T14" fmla="*/ 4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4" y="7"/>
                      </a:moveTo>
                      <a:lnTo>
                        <a:pt x="5" y="6"/>
                      </a:lnTo>
                      <a:lnTo>
                        <a:pt x="4" y="3"/>
                      </a:lnTo>
                      <a:lnTo>
                        <a:pt x="2" y="0"/>
                      </a:lnTo>
                      <a:lnTo>
                        <a:pt x="0" y="1"/>
                      </a:lnTo>
                      <a:lnTo>
                        <a:pt x="0" y="3"/>
                      </a:lnTo>
                      <a:lnTo>
                        <a:pt x="2"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2" name="Freeform 249">
                  <a:extLst>
                    <a:ext uri="{FF2B5EF4-FFF2-40B4-BE49-F238E27FC236}">
                      <a16:creationId xmlns:a16="http://schemas.microsoft.com/office/drawing/2014/main" id="{077C119F-899D-4A37-85B5-02E2185C695D}"/>
                    </a:ext>
                  </a:extLst>
                </p:cNvPr>
                <p:cNvSpPr>
                  <a:spLocks/>
                </p:cNvSpPr>
                <p:nvPr/>
              </p:nvSpPr>
              <p:spPr bwMode="auto">
                <a:xfrm>
                  <a:off x="5429" y="2095"/>
                  <a:ext cx="2" cy="2"/>
                </a:xfrm>
                <a:custGeom>
                  <a:avLst/>
                  <a:gdLst>
                    <a:gd name="T0" fmla="*/ 0 w 2"/>
                    <a:gd name="T1" fmla="*/ 0 h 2"/>
                    <a:gd name="T2" fmla="*/ 0 w 2"/>
                    <a:gd name="T3" fmla="*/ 2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1"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3" name="Freeform 250">
                  <a:extLst>
                    <a:ext uri="{FF2B5EF4-FFF2-40B4-BE49-F238E27FC236}">
                      <a16:creationId xmlns:a16="http://schemas.microsoft.com/office/drawing/2014/main" id="{32DF610A-7441-4007-8B03-7D9F19E8634C}"/>
                    </a:ext>
                  </a:extLst>
                </p:cNvPr>
                <p:cNvSpPr>
                  <a:spLocks/>
                </p:cNvSpPr>
                <p:nvPr/>
              </p:nvSpPr>
              <p:spPr bwMode="auto">
                <a:xfrm>
                  <a:off x="5385" y="2172"/>
                  <a:ext cx="3" cy="1"/>
                </a:xfrm>
                <a:custGeom>
                  <a:avLst/>
                  <a:gdLst>
                    <a:gd name="T0" fmla="*/ 1 w 3"/>
                    <a:gd name="T1" fmla="*/ 1 h 1"/>
                    <a:gd name="T2" fmla="*/ 3 w 3"/>
                    <a:gd name="T3" fmla="*/ 1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4" name="Freeform 251">
                  <a:extLst>
                    <a:ext uri="{FF2B5EF4-FFF2-40B4-BE49-F238E27FC236}">
                      <a16:creationId xmlns:a16="http://schemas.microsoft.com/office/drawing/2014/main" id="{05F45E26-25F9-474B-A6E4-67DE771A5C7D}"/>
                    </a:ext>
                  </a:extLst>
                </p:cNvPr>
                <p:cNvSpPr>
                  <a:spLocks/>
                </p:cNvSpPr>
                <p:nvPr/>
              </p:nvSpPr>
              <p:spPr bwMode="auto">
                <a:xfrm>
                  <a:off x="5340" y="2360"/>
                  <a:ext cx="3" cy="3"/>
                </a:xfrm>
                <a:custGeom>
                  <a:avLst/>
                  <a:gdLst>
                    <a:gd name="T0" fmla="*/ 3 w 3"/>
                    <a:gd name="T1" fmla="*/ 3 h 3"/>
                    <a:gd name="T2" fmla="*/ 3 w 3"/>
                    <a:gd name="T3" fmla="*/ 2 h 3"/>
                    <a:gd name="T4" fmla="*/ 3 w 3"/>
                    <a:gd name="T5" fmla="*/ 0 h 3"/>
                    <a:gd name="T6" fmla="*/ 1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2"/>
                      </a:lnTo>
                      <a:lnTo>
                        <a:pt x="3" y="0"/>
                      </a:lnTo>
                      <a:lnTo>
                        <a:pt x="1" y="0"/>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5" name="Freeform 252">
                  <a:extLst>
                    <a:ext uri="{FF2B5EF4-FFF2-40B4-BE49-F238E27FC236}">
                      <a16:creationId xmlns:a16="http://schemas.microsoft.com/office/drawing/2014/main" id="{A18A31DE-A521-40E7-B785-DF549F3DDD9C}"/>
                    </a:ext>
                  </a:extLst>
                </p:cNvPr>
                <p:cNvSpPr>
                  <a:spLocks/>
                </p:cNvSpPr>
                <p:nvPr/>
              </p:nvSpPr>
              <p:spPr bwMode="auto">
                <a:xfrm>
                  <a:off x="5405" y="2179"/>
                  <a:ext cx="1" cy="4"/>
                </a:xfrm>
                <a:custGeom>
                  <a:avLst/>
                  <a:gdLst>
                    <a:gd name="T0" fmla="*/ 1 w 1"/>
                    <a:gd name="T1" fmla="*/ 1 h 4"/>
                    <a:gd name="T2" fmla="*/ 0 w 1"/>
                    <a:gd name="T3" fmla="*/ 0 h 4"/>
                    <a:gd name="T4" fmla="*/ 0 w 1"/>
                    <a:gd name="T5" fmla="*/ 1 h 4"/>
                    <a:gd name="T6" fmla="*/ 0 w 1"/>
                    <a:gd name="T7" fmla="*/ 4 h 4"/>
                    <a:gd name="T8" fmla="*/ 1 w 1"/>
                    <a:gd name="T9" fmla="*/ 3 h 4"/>
                    <a:gd name="T10" fmla="*/ 1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1" y="1"/>
                      </a:moveTo>
                      <a:lnTo>
                        <a:pt x="0" y="0"/>
                      </a:lnTo>
                      <a:lnTo>
                        <a:pt x="0" y="1"/>
                      </a:lnTo>
                      <a:lnTo>
                        <a:pt x="0" y="4"/>
                      </a:lnTo>
                      <a:lnTo>
                        <a:pt x="1" y="3"/>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6" name="Freeform 253">
                  <a:extLst>
                    <a:ext uri="{FF2B5EF4-FFF2-40B4-BE49-F238E27FC236}">
                      <a16:creationId xmlns:a16="http://schemas.microsoft.com/office/drawing/2014/main" id="{1A88D711-D2DD-4D82-8403-BD98063B746C}"/>
                    </a:ext>
                  </a:extLst>
                </p:cNvPr>
                <p:cNvSpPr>
                  <a:spLocks/>
                </p:cNvSpPr>
                <p:nvPr/>
              </p:nvSpPr>
              <p:spPr bwMode="auto">
                <a:xfrm>
                  <a:off x="5346" y="2358"/>
                  <a:ext cx="2" cy="4"/>
                </a:xfrm>
                <a:custGeom>
                  <a:avLst/>
                  <a:gdLst>
                    <a:gd name="T0" fmla="*/ 0 w 2"/>
                    <a:gd name="T1" fmla="*/ 4 h 4"/>
                    <a:gd name="T2" fmla="*/ 1 w 2"/>
                    <a:gd name="T3" fmla="*/ 4 h 4"/>
                    <a:gd name="T4" fmla="*/ 2 w 2"/>
                    <a:gd name="T5" fmla="*/ 1 h 4"/>
                    <a:gd name="T6" fmla="*/ 1 w 2"/>
                    <a:gd name="T7" fmla="*/ 0 h 4"/>
                    <a:gd name="T8" fmla="*/ 0 w 2"/>
                    <a:gd name="T9" fmla="*/ 1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1" y="4"/>
                      </a:lnTo>
                      <a:lnTo>
                        <a:pt x="2"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7" name="Freeform 254">
                  <a:extLst>
                    <a:ext uri="{FF2B5EF4-FFF2-40B4-BE49-F238E27FC236}">
                      <a16:creationId xmlns:a16="http://schemas.microsoft.com/office/drawing/2014/main" id="{85CC02BA-6B72-4AEF-A2BD-D216A1993581}"/>
                    </a:ext>
                  </a:extLst>
                </p:cNvPr>
                <p:cNvSpPr>
                  <a:spLocks/>
                </p:cNvSpPr>
                <p:nvPr/>
              </p:nvSpPr>
              <p:spPr bwMode="auto">
                <a:xfrm>
                  <a:off x="5387" y="2169"/>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8" name="Freeform 255">
                  <a:extLst>
                    <a:ext uri="{FF2B5EF4-FFF2-40B4-BE49-F238E27FC236}">
                      <a16:creationId xmlns:a16="http://schemas.microsoft.com/office/drawing/2014/main" id="{AD0627F9-3E39-4B1F-B7A0-2C5F0FFF2178}"/>
                    </a:ext>
                  </a:extLst>
                </p:cNvPr>
                <p:cNvSpPr>
                  <a:spLocks/>
                </p:cNvSpPr>
                <p:nvPr/>
              </p:nvSpPr>
              <p:spPr bwMode="auto">
                <a:xfrm>
                  <a:off x="5431" y="2092"/>
                  <a:ext cx="4" cy="4"/>
                </a:xfrm>
                <a:custGeom>
                  <a:avLst/>
                  <a:gdLst>
                    <a:gd name="T0" fmla="*/ 4 w 4"/>
                    <a:gd name="T1" fmla="*/ 2 h 4"/>
                    <a:gd name="T2" fmla="*/ 3 w 4"/>
                    <a:gd name="T3" fmla="*/ 0 h 4"/>
                    <a:gd name="T4" fmla="*/ 2 w 4"/>
                    <a:gd name="T5" fmla="*/ 0 h 4"/>
                    <a:gd name="T6" fmla="*/ 0 w 4"/>
                    <a:gd name="T7" fmla="*/ 2 h 4"/>
                    <a:gd name="T8" fmla="*/ 1 w 4"/>
                    <a:gd name="T9" fmla="*/ 4 h 4"/>
                    <a:gd name="T10" fmla="*/ 2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3" y="0"/>
                      </a:lnTo>
                      <a:lnTo>
                        <a:pt x="2" y="0"/>
                      </a:lnTo>
                      <a:lnTo>
                        <a:pt x="0" y="2"/>
                      </a:lnTo>
                      <a:lnTo>
                        <a:pt x="1"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9" name="Freeform 256">
                  <a:extLst>
                    <a:ext uri="{FF2B5EF4-FFF2-40B4-BE49-F238E27FC236}">
                      <a16:creationId xmlns:a16="http://schemas.microsoft.com/office/drawing/2014/main" id="{925D6234-CB3F-4D4C-A0D6-A9083FA0A3D4}"/>
                    </a:ext>
                  </a:extLst>
                </p:cNvPr>
                <p:cNvSpPr>
                  <a:spLocks/>
                </p:cNvSpPr>
                <p:nvPr/>
              </p:nvSpPr>
              <p:spPr bwMode="auto">
                <a:xfrm>
                  <a:off x="5388" y="2304"/>
                  <a:ext cx="7" cy="14"/>
                </a:xfrm>
                <a:custGeom>
                  <a:avLst/>
                  <a:gdLst>
                    <a:gd name="T0" fmla="*/ 1 w 7"/>
                    <a:gd name="T1" fmla="*/ 14 h 14"/>
                    <a:gd name="T2" fmla="*/ 3 w 7"/>
                    <a:gd name="T3" fmla="*/ 13 h 14"/>
                    <a:gd name="T4" fmla="*/ 3 w 7"/>
                    <a:gd name="T5" fmla="*/ 10 h 14"/>
                    <a:gd name="T6" fmla="*/ 7 w 7"/>
                    <a:gd name="T7" fmla="*/ 8 h 14"/>
                    <a:gd name="T8" fmla="*/ 7 w 7"/>
                    <a:gd name="T9" fmla="*/ 5 h 14"/>
                    <a:gd name="T10" fmla="*/ 7 w 7"/>
                    <a:gd name="T11" fmla="*/ 3 h 14"/>
                    <a:gd name="T12" fmla="*/ 7 w 7"/>
                    <a:gd name="T13" fmla="*/ 0 h 14"/>
                    <a:gd name="T14" fmla="*/ 5 w 7"/>
                    <a:gd name="T15" fmla="*/ 3 h 14"/>
                    <a:gd name="T16" fmla="*/ 3 w 7"/>
                    <a:gd name="T17" fmla="*/ 4 h 14"/>
                    <a:gd name="T18" fmla="*/ 3 w 7"/>
                    <a:gd name="T19" fmla="*/ 6 h 14"/>
                    <a:gd name="T20" fmla="*/ 3 w 7"/>
                    <a:gd name="T21" fmla="*/ 7 h 14"/>
                    <a:gd name="T22" fmla="*/ 0 w 7"/>
                    <a:gd name="T23" fmla="*/ 10 h 14"/>
                    <a:gd name="T24" fmla="*/ 1 w 7"/>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1" y="14"/>
                      </a:moveTo>
                      <a:lnTo>
                        <a:pt x="3" y="13"/>
                      </a:lnTo>
                      <a:lnTo>
                        <a:pt x="3" y="10"/>
                      </a:lnTo>
                      <a:lnTo>
                        <a:pt x="7" y="8"/>
                      </a:lnTo>
                      <a:lnTo>
                        <a:pt x="7" y="5"/>
                      </a:lnTo>
                      <a:lnTo>
                        <a:pt x="7" y="3"/>
                      </a:lnTo>
                      <a:lnTo>
                        <a:pt x="7" y="0"/>
                      </a:lnTo>
                      <a:lnTo>
                        <a:pt x="5" y="3"/>
                      </a:lnTo>
                      <a:lnTo>
                        <a:pt x="3" y="4"/>
                      </a:lnTo>
                      <a:lnTo>
                        <a:pt x="3" y="6"/>
                      </a:lnTo>
                      <a:lnTo>
                        <a:pt x="3" y="7"/>
                      </a:lnTo>
                      <a:lnTo>
                        <a:pt x="0" y="10"/>
                      </a:lnTo>
                      <a:lnTo>
                        <a:pt x="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0" name="Freeform 257">
                  <a:extLst>
                    <a:ext uri="{FF2B5EF4-FFF2-40B4-BE49-F238E27FC236}">
                      <a16:creationId xmlns:a16="http://schemas.microsoft.com/office/drawing/2014/main" id="{DA45CA9F-F8CF-47C4-A4DD-87642B4A65DA}"/>
                    </a:ext>
                  </a:extLst>
                </p:cNvPr>
                <p:cNvSpPr>
                  <a:spLocks/>
                </p:cNvSpPr>
                <p:nvPr/>
              </p:nvSpPr>
              <p:spPr bwMode="auto">
                <a:xfrm>
                  <a:off x="5358" y="2348"/>
                  <a:ext cx="4" cy="5"/>
                </a:xfrm>
                <a:custGeom>
                  <a:avLst/>
                  <a:gdLst>
                    <a:gd name="T0" fmla="*/ 4 w 4"/>
                    <a:gd name="T1" fmla="*/ 1 h 5"/>
                    <a:gd name="T2" fmla="*/ 1 w 4"/>
                    <a:gd name="T3" fmla="*/ 0 h 5"/>
                    <a:gd name="T4" fmla="*/ 0 w 4"/>
                    <a:gd name="T5" fmla="*/ 4 h 5"/>
                    <a:gd name="T6" fmla="*/ 2 w 4"/>
                    <a:gd name="T7" fmla="*/ 4 h 5"/>
                    <a:gd name="T8" fmla="*/ 3 w 4"/>
                    <a:gd name="T9" fmla="*/ 5 h 5"/>
                    <a:gd name="T10" fmla="*/ 4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4" y="1"/>
                      </a:moveTo>
                      <a:lnTo>
                        <a:pt x="1" y="0"/>
                      </a:lnTo>
                      <a:lnTo>
                        <a:pt x="0" y="4"/>
                      </a:lnTo>
                      <a:lnTo>
                        <a:pt x="2" y="4"/>
                      </a:lnTo>
                      <a:lnTo>
                        <a:pt x="3" y="5"/>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1" name="Freeform 258">
                  <a:extLst>
                    <a:ext uri="{FF2B5EF4-FFF2-40B4-BE49-F238E27FC236}">
                      <a16:creationId xmlns:a16="http://schemas.microsoft.com/office/drawing/2014/main" id="{99123054-9156-4A29-89A0-8A9E2D6C051D}"/>
                    </a:ext>
                  </a:extLst>
                </p:cNvPr>
                <p:cNvSpPr>
                  <a:spLocks/>
                </p:cNvSpPr>
                <p:nvPr/>
              </p:nvSpPr>
              <p:spPr bwMode="auto">
                <a:xfrm>
                  <a:off x="5394" y="1953"/>
                  <a:ext cx="146" cy="261"/>
                </a:xfrm>
                <a:custGeom>
                  <a:avLst/>
                  <a:gdLst>
                    <a:gd name="T0" fmla="*/ 4 w 146"/>
                    <a:gd name="T1" fmla="*/ 209 h 261"/>
                    <a:gd name="T2" fmla="*/ 4 w 146"/>
                    <a:gd name="T3" fmla="*/ 218 h 261"/>
                    <a:gd name="T4" fmla="*/ 4 w 146"/>
                    <a:gd name="T5" fmla="*/ 221 h 261"/>
                    <a:gd name="T6" fmla="*/ 9 w 146"/>
                    <a:gd name="T7" fmla="*/ 222 h 261"/>
                    <a:gd name="T8" fmla="*/ 7 w 146"/>
                    <a:gd name="T9" fmla="*/ 220 h 261"/>
                    <a:gd name="T10" fmla="*/ 13 w 146"/>
                    <a:gd name="T11" fmla="*/ 218 h 261"/>
                    <a:gd name="T12" fmla="*/ 11 w 146"/>
                    <a:gd name="T13" fmla="*/ 237 h 261"/>
                    <a:gd name="T14" fmla="*/ 17 w 146"/>
                    <a:gd name="T15" fmla="*/ 258 h 261"/>
                    <a:gd name="T16" fmla="*/ 20 w 146"/>
                    <a:gd name="T17" fmla="*/ 247 h 261"/>
                    <a:gd name="T18" fmla="*/ 25 w 146"/>
                    <a:gd name="T19" fmla="*/ 257 h 261"/>
                    <a:gd name="T20" fmla="*/ 27 w 146"/>
                    <a:gd name="T21" fmla="*/ 251 h 261"/>
                    <a:gd name="T22" fmla="*/ 32 w 146"/>
                    <a:gd name="T23" fmla="*/ 240 h 261"/>
                    <a:gd name="T24" fmla="*/ 33 w 146"/>
                    <a:gd name="T25" fmla="*/ 216 h 261"/>
                    <a:gd name="T26" fmla="*/ 29 w 146"/>
                    <a:gd name="T27" fmla="*/ 207 h 261"/>
                    <a:gd name="T28" fmla="*/ 23 w 146"/>
                    <a:gd name="T29" fmla="*/ 202 h 261"/>
                    <a:gd name="T30" fmla="*/ 31 w 146"/>
                    <a:gd name="T31" fmla="*/ 194 h 261"/>
                    <a:gd name="T32" fmla="*/ 34 w 146"/>
                    <a:gd name="T33" fmla="*/ 184 h 261"/>
                    <a:gd name="T34" fmla="*/ 50 w 146"/>
                    <a:gd name="T35" fmla="*/ 182 h 261"/>
                    <a:gd name="T36" fmla="*/ 60 w 146"/>
                    <a:gd name="T37" fmla="*/ 176 h 261"/>
                    <a:gd name="T38" fmla="*/ 74 w 146"/>
                    <a:gd name="T39" fmla="*/ 176 h 261"/>
                    <a:gd name="T40" fmla="*/ 73 w 146"/>
                    <a:gd name="T41" fmla="*/ 191 h 261"/>
                    <a:gd name="T42" fmla="*/ 87 w 146"/>
                    <a:gd name="T43" fmla="*/ 195 h 261"/>
                    <a:gd name="T44" fmla="*/ 94 w 146"/>
                    <a:gd name="T45" fmla="*/ 182 h 261"/>
                    <a:gd name="T46" fmla="*/ 89 w 146"/>
                    <a:gd name="T47" fmla="*/ 171 h 261"/>
                    <a:gd name="T48" fmla="*/ 94 w 146"/>
                    <a:gd name="T49" fmla="*/ 171 h 261"/>
                    <a:gd name="T50" fmla="*/ 101 w 146"/>
                    <a:gd name="T51" fmla="*/ 170 h 261"/>
                    <a:gd name="T52" fmla="*/ 105 w 146"/>
                    <a:gd name="T53" fmla="*/ 171 h 261"/>
                    <a:gd name="T54" fmla="*/ 118 w 146"/>
                    <a:gd name="T55" fmla="*/ 161 h 261"/>
                    <a:gd name="T56" fmla="*/ 125 w 146"/>
                    <a:gd name="T57" fmla="*/ 167 h 261"/>
                    <a:gd name="T58" fmla="*/ 129 w 146"/>
                    <a:gd name="T59" fmla="*/ 150 h 261"/>
                    <a:gd name="T60" fmla="*/ 132 w 146"/>
                    <a:gd name="T61" fmla="*/ 154 h 261"/>
                    <a:gd name="T62" fmla="*/ 143 w 146"/>
                    <a:gd name="T63" fmla="*/ 156 h 261"/>
                    <a:gd name="T64" fmla="*/ 141 w 146"/>
                    <a:gd name="T65" fmla="*/ 137 h 261"/>
                    <a:gd name="T66" fmla="*/ 134 w 146"/>
                    <a:gd name="T67" fmla="*/ 91 h 261"/>
                    <a:gd name="T68" fmla="*/ 143 w 146"/>
                    <a:gd name="T69" fmla="*/ 79 h 261"/>
                    <a:gd name="T70" fmla="*/ 140 w 146"/>
                    <a:gd name="T71" fmla="*/ 64 h 261"/>
                    <a:gd name="T72" fmla="*/ 141 w 146"/>
                    <a:gd name="T73" fmla="*/ 50 h 261"/>
                    <a:gd name="T74" fmla="*/ 133 w 146"/>
                    <a:gd name="T75" fmla="*/ 28 h 261"/>
                    <a:gd name="T76" fmla="*/ 122 w 146"/>
                    <a:gd name="T77" fmla="*/ 2 h 261"/>
                    <a:gd name="T78" fmla="*/ 115 w 146"/>
                    <a:gd name="T79" fmla="*/ 2 h 261"/>
                    <a:gd name="T80" fmla="*/ 121 w 146"/>
                    <a:gd name="T81" fmla="*/ 10 h 261"/>
                    <a:gd name="T82" fmla="*/ 115 w 146"/>
                    <a:gd name="T83" fmla="*/ 18 h 261"/>
                    <a:gd name="T84" fmla="*/ 108 w 146"/>
                    <a:gd name="T85" fmla="*/ 9 h 261"/>
                    <a:gd name="T86" fmla="*/ 105 w 146"/>
                    <a:gd name="T87" fmla="*/ 26 h 261"/>
                    <a:gd name="T88" fmla="*/ 105 w 146"/>
                    <a:gd name="T89" fmla="*/ 40 h 261"/>
                    <a:gd name="T90" fmla="*/ 114 w 146"/>
                    <a:gd name="T91" fmla="*/ 60 h 261"/>
                    <a:gd name="T92" fmla="*/ 106 w 146"/>
                    <a:gd name="T93" fmla="*/ 97 h 261"/>
                    <a:gd name="T94" fmla="*/ 91 w 146"/>
                    <a:gd name="T95" fmla="*/ 119 h 261"/>
                    <a:gd name="T96" fmla="*/ 86 w 146"/>
                    <a:gd name="T97" fmla="*/ 109 h 261"/>
                    <a:gd name="T98" fmla="*/ 79 w 146"/>
                    <a:gd name="T99" fmla="*/ 109 h 261"/>
                    <a:gd name="T100" fmla="*/ 77 w 146"/>
                    <a:gd name="T101" fmla="*/ 134 h 261"/>
                    <a:gd name="T102" fmla="*/ 77 w 146"/>
                    <a:gd name="T103" fmla="*/ 148 h 261"/>
                    <a:gd name="T104" fmla="*/ 70 w 146"/>
                    <a:gd name="T105" fmla="*/ 154 h 261"/>
                    <a:gd name="T106" fmla="*/ 63 w 146"/>
                    <a:gd name="T107" fmla="*/ 150 h 261"/>
                    <a:gd name="T108" fmla="*/ 42 w 146"/>
                    <a:gd name="T109" fmla="*/ 156 h 261"/>
                    <a:gd name="T110" fmla="*/ 26 w 146"/>
                    <a:gd name="T111" fmla="*/ 174 h 261"/>
                    <a:gd name="T112" fmla="*/ 15 w 146"/>
                    <a:gd name="T113"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61">
                      <a:moveTo>
                        <a:pt x="14" y="197"/>
                      </a:moveTo>
                      <a:lnTo>
                        <a:pt x="11" y="199"/>
                      </a:lnTo>
                      <a:lnTo>
                        <a:pt x="10" y="202"/>
                      </a:lnTo>
                      <a:lnTo>
                        <a:pt x="8" y="203"/>
                      </a:lnTo>
                      <a:lnTo>
                        <a:pt x="5" y="206"/>
                      </a:lnTo>
                      <a:lnTo>
                        <a:pt x="4" y="209"/>
                      </a:lnTo>
                      <a:lnTo>
                        <a:pt x="2" y="209"/>
                      </a:lnTo>
                      <a:lnTo>
                        <a:pt x="0" y="211"/>
                      </a:lnTo>
                      <a:lnTo>
                        <a:pt x="1" y="211"/>
                      </a:lnTo>
                      <a:lnTo>
                        <a:pt x="2" y="211"/>
                      </a:lnTo>
                      <a:lnTo>
                        <a:pt x="3" y="214"/>
                      </a:lnTo>
                      <a:lnTo>
                        <a:pt x="4" y="218"/>
                      </a:lnTo>
                      <a:lnTo>
                        <a:pt x="4" y="220"/>
                      </a:lnTo>
                      <a:lnTo>
                        <a:pt x="3" y="216"/>
                      </a:lnTo>
                      <a:lnTo>
                        <a:pt x="2" y="215"/>
                      </a:lnTo>
                      <a:lnTo>
                        <a:pt x="1" y="217"/>
                      </a:lnTo>
                      <a:lnTo>
                        <a:pt x="2" y="220"/>
                      </a:lnTo>
                      <a:lnTo>
                        <a:pt x="4" y="221"/>
                      </a:lnTo>
                      <a:lnTo>
                        <a:pt x="4" y="223"/>
                      </a:lnTo>
                      <a:lnTo>
                        <a:pt x="3" y="226"/>
                      </a:lnTo>
                      <a:lnTo>
                        <a:pt x="4" y="224"/>
                      </a:lnTo>
                      <a:lnTo>
                        <a:pt x="5" y="223"/>
                      </a:lnTo>
                      <a:lnTo>
                        <a:pt x="8" y="221"/>
                      </a:lnTo>
                      <a:lnTo>
                        <a:pt x="9" y="222"/>
                      </a:lnTo>
                      <a:lnTo>
                        <a:pt x="8" y="223"/>
                      </a:lnTo>
                      <a:lnTo>
                        <a:pt x="9" y="224"/>
                      </a:lnTo>
                      <a:lnTo>
                        <a:pt x="11" y="223"/>
                      </a:lnTo>
                      <a:lnTo>
                        <a:pt x="11" y="220"/>
                      </a:lnTo>
                      <a:lnTo>
                        <a:pt x="9" y="219"/>
                      </a:lnTo>
                      <a:lnTo>
                        <a:pt x="7" y="220"/>
                      </a:lnTo>
                      <a:lnTo>
                        <a:pt x="7" y="218"/>
                      </a:lnTo>
                      <a:lnTo>
                        <a:pt x="8" y="216"/>
                      </a:lnTo>
                      <a:lnTo>
                        <a:pt x="7" y="214"/>
                      </a:lnTo>
                      <a:lnTo>
                        <a:pt x="8" y="212"/>
                      </a:lnTo>
                      <a:lnTo>
                        <a:pt x="11" y="213"/>
                      </a:lnTo>
                      <a:lnTo>
                        <a:pt x="13" y="218"/>
                      </a:lnTo>
                      <a:lnTo>
                        <a:pt x="13" y="222"/>
                      </a:lnTo>
                      <a:lnTo>
                        <a:pt x="15" y="223"/>
                      </a:lnTo>
                      <a:lnTo>
                        <a:pt x="15" y="230"/>
                      </a:lnTo>
                      <a:lnTo>
                        <a:pt x="13" y="235"/>
                      </a:lnTo>
                      <a:lnTo>
                        <a:pt x="10" y="235"/>
                      </a:lnTo>
                      <a:lnTo>
                        <a:pt x="11" y="237"/>
                      </a:lnTo>
                      <a:lnTo>
                        <a:pt x="13" y="241"/>
                      </a:lnTo>
                      <a:lnTo>
                        <a:pt x="14" y="247"/>
                      </a:lnTo>
                      <a:lnTo>
                        <a:pt x="16" y="251"/>
                      </a:lnTo>
                      <a:lnTo>
                        <a:pt x="16" y="254"/>
                      </a:lnTo>
                      <a:lnTo>
                        <a:pt x="15" y="255"/>
                      </a:lnTo>
                      <a:lnTo>
                        <a:pt x="17" y="258"/>
                      </a:lnTo>
                      <a:lnTo>
                        <a:pt x="19" y="257"/>
                      </a:lnTo>
                      <a:lnTo>
                        <a:pt x="21" y="259"/>
                      </a:lnTo>
                      <a:lnTo>
                        <a:pt x="22" y="257"/>
                      </a:lnTo>
                      <a:lnTo>
                        <a:pt x="22" y="256"/>
                      </a:lnTo>
                      <a:lnTo>
                        <a:pt x="20" y="252"/>
                      </a:lnTo>
                      <a:lnTo>
                        <a:pt x="20" y="247"/>
                      </a:lnTo>
                      <a:lnTo>
                        <a:pt x="21" y="245"/>
                      </a:lnTo>
                      <a:lnTo>
                        <a:pt x="22" y="247"/>
                      </a:lnTo>
                      <a:lnTo>
                        <a:pt x="22" y="248"/>
                      </a:lnTo>
                      <a:lnTo>
                        <a:pt x="22" y="250"/>
                      </a:lnTo>
                      <a:lnTo>
                        <a:pt x="24" y="252"/>
                      </a:lnTo>
                      <a:lnTo>
                        <a:pt x="25" y="257"/>
                      </a:lnTo>
                      <a:lnTo>
                        <a:pt x="24" y="259"/>
                      </a:lnTo>
                      <a:lnTo>
                        <a:pt x="25" y="261"/>
                      </a:lnTo>
                      <a:lnTo>
                        <a:pt x="27" y="260"/>
                      </a:lnTo>
                      <a:lnTo>
                        <a:pt x="29" y="255"/>
                      </a:lnTo>
                      <a:lnTo>
                        <a:pt x="27" y="252"/>
                      </a:lnTo>
                      <a:lnTo>
                        <a:pt x="27" y="251"/>
                      </a:lnTo>
                      <a:lnTo>
                        <a:pt x="29" y="250"/>
                      </a:lnTo>
                      <a:lnTo>
                        <a:pt x="30" y="251"/>
                      </a:lnTo>
                      <a:lnTo>
                        <a:pt x="32" y="251"/>
                      </a:lnTo>
                      <a:lnTo>
                        <a:pt x="32" y="248"/>
                      </a:lnTo>
                      <a:lnTo>
                        <a:pt x="32" y="243"/>
                      </a:lnTo>
                      <a:lnTo>
                        <a:pt x="32" y="240"/>
                      </a:lnTo>
                      <a:lnTo>
                        <a:pt x="32" y="230"/>
                      </a:lnTo>
                      <a:lnTo>
                        <a:pt x="32" y="225"/>
                      </a:lnTo>
                      <a:lnTo>
                        <a:pt x="33" y="222"/>
                      </a:lnTo>
                      <a:lnTo>
                        <a:pt x="35" y="219"/>
                      </a:lnTo>
                      <a:lnTo>
                        <a:pt x="35" y="216"/>
                      </a:lnTo>
                      <a:lnTo>
                        <a:pt x="33" y="216"/>
                      </a:lnTo>
                      <a:lnTo>
                        <a:pt x="33" y="213"/>
                      </a:lnTo>
                      <a:lnTo>
                        <a:pt x="32" y="213"/>
                      </a:lnTo>
                      <a:lnTo>
                        <a:pt x="32" y="210"/>
                      </a:lnTo>
                      <a:lnTo>
                        <a:pt x="28" y="210"/>
                      </a:lnTo>
                      <a:lnTo>
                        <a:pt x="27" y="209"/>
                      </a:lnTo>
                      <a:lnTo>
                        <a:pt x="29" y="207"/>
                      </a:lnTo>
                      <a:lnTo>
                        <a:pt x="30" y="205"/>
                      </a:lnTo>
                      <a:lnTo>
                        <a:pt x="29" y="201"/>
                      </a:lnTo>
                      <a:lnTo>
                        <a:pt x="28" y="199"/>
                      </a:lnTo>
                      <a:lnTo>
                        <a:pt x="25" y="200"/>
                      </a:lnTo>
                      <a:lnTo>
                        <a:pt x="25" y="201"/>
                      </a:lnTo>
                      <a:lnTo>
                        <a:pt x="23" y="202"/>
                      </a:lnTo>
                      <a:lnTo>
                        <a:pt x="22" y="202"/>
                      </a:lnTo>
                      <a:lnTo>
                        <a:pt x="18" y="199"/>
                      </a:lnTo>
                      <a:lnTo>
                        <a:pt x="18" y="195"/>
                      </a:lnTo>
                      <a:lnTo>
                        <a:pt x="23" y="193"/>
                      </a:lnTo>
                      <a:lnTo>
                        <a:pt x="27" y="192"/>
                      </a:lnTo>
                      <a:lnTo>
                        <a:pt x="31" y="194"/>
                      </a:lnTo>
                      <a:lnTo>
                        <a:pt x="33" y="195"/>
                      </a:lnTo>
                      <a:lnTo>
                        <a:pt x="34" y="194"/>
                      </a:lnTo>
                      <a:lnTo>
                        <a:pt x="33" y="192"/>
                      </a:lnTo>
                      <a:lnTo>
                        <a:pt x="34" y="188"/>
                      </a:lnTo>
                      <a:lnTo>
                        <a:pt x="33" y="185"/>
                      </a:lnTo>
                      <a:lnTo>
                        <a:pt x="34" y="184"/>
                      </a:lnTo>
                      <a:lnTo>
                        <a:pt x="36" y="184"/>
                      </a:lnTo>
                      <a:lnTo>
                        <a:pt x="37" y="185"/>
                      </a:lnTo>
                      <a:lnTo>
                        <a:pt x="39" y="186"/>
                      </a:lnTo>
                      <a:lnTo>
                        <a:pt x="42" y="185"/>
                      </a:lnTo>
                      <a:lnTo>
                        <a:pt x="46" y="183"/>
                      </a:lnTo>
                      <a:lnTo>
                        <a:pt x="50" y="182"/>
                      </a:lnTo>
                      <a:lnTo>
                        <a:pt x="53" y="182"/>
                      </a:lnTo>
                      <a:lnTo>
                        <a:pt x="54" y="182"/>
                      </a:lnTo>
                      <a:lnTo>
                        <a:pt x="56" y="182"/>
                      </a:lnTo>
                      <a:lnTo>
                        <a:pt x="56" y="180"/>
                      </a:lnTo>
                      <a:lnTo>
                        <a:pt x="59" y="178"/>
                      </a:lnTo>
                      <a:lnTo>
                        <a:pt x="60" y="176"/>
                      </a:lnTo>
                      <a:lnTo>
                        <a:pt x="63" y="173"/>
                      </a:lnTo>
                      <a:lnTo>
                        <a:pt x="67" y="171"/>
                      </a:lnTo>
                      <a:lnTo>
                        <a:pt x="70" y="172"/>
                      </a:lnTo>
                      <a:lnTo>
                        <a:pt x="73" y="171"/>
                      </a:lnTo>
                      <a:lnTo>
                        <a:pt x="74" y="173"/>
                      </a:lnTo>
                      <a:lnTo>
                        <a:pt x="74" y="176"/>
                      </a:lnTo>
                      <a:lnTo>
                        <a:pt x="72" y="179"/>
                      </a:lnTo>
                      <a:lnTo>
                        <a:pt x="71" y="182"/>
                      </a:lnTo>
                      <a:lnTo>
                        <a:pt x="73" y="183"/>
                      </a:lnTo>
                      <a:lnTo>
                        <a:pt x="73" y="186"/>
                      </a:lnTo>
                      <a:lnTo>
                        <a:pt x="74" y="189"/>
                      </a:lnTo>
                      <a:lnTo>
                        <a:pt x="73" y="191"/>
                      </a:lnTo>
                      <a:lnTo>
                        <a:pt x="74" y="194"/>
                      </a:lnTo>
                      <a:lnTo>
                        <a:pt x="77" y="195"/>
                      </a:lnTo>
                      <a:lnTo>
                        <a:pt x="80" y="200"/>
                      </a:lnTo>
                      <a:lnTo>
                        <a:pt x="83" y="201"/>
                      </a:lnTo>
                      <a:lnTo>
                        <a:pt x="84" y="200"/>
                      </a:lnTo>
                      <a:lnTo>
                        <a:pt x="87" y="195"/>
                      </a:lnTo>
                      <a:lnTo>
                        <a:pt x="87" y="192"/>
                      </a:lnTo>
                      <a:lnTo>
                        <a:pt x="89" y="191"/>
                      </a:lnTo>
                      <a:lnTo>
                        <a:pt x="90" y="188"/>
                      </a:lnTo>
                      <a:lnTo>
                        <a:pt x="89" y="187"/>
                      </a:lnTo>
                      <a:lnTo>
                        <a:pt x="91" y="182"/>
                      </a:lnTo>
                      <a:lnTo>
                        <a:pt x="94" y="182"/>
                      </a:lnTo>
                      <a:lnTo>
                        <a:pt x="95" y="182"/>
                      </a:lnTo>
                      <a:lnTo>
                        <a:pt x="96" y="180"/>
                      </a:lnTo>
                      <a:lnTo>
                        <a:pt x="95" y="179"/>
                      </a:lnTo>
                      <a:lnTo>
                        <a:pt x="95" y="175"/>
                      </a:lnTo>
                      <a:lnTo>
                        <a:pt x="90" y="173"/>
                      </a:lnTo>
                      <a:lnTo>
                        <a:pt x="89" y="171"/>
                      </a:lnTo>
                      <a:lnTo>
                        <a:pt x="91" y="167"/>
                      </a:lnTo>
                      <a:lnTo>
                        <a:pt x="92" y="165"/>
                      </a:lnTo>
                      <a:lnTo>
                        <a:pt x="93" y="164"/>
                      </a:lnTo>
                      <a:lnTo>
                        <a:pt x="93" y="166"/>
                      </a:lnTo>
                      <a:lnTo>
                        <a:pt x="93" y="170"/>
                      </a:lnTo>
                      <a:lnTo>
                        <a:pt x="94" y="171"/>
                      </a:lnTo>
                      <a:lnTo>
                        <a:pt x="95" y="170"/>
                      </a:lnTo>
                      <a:lnTo>
                        <a:pt x="96" y="168"/>
                      </a:lnTo>
                      <a:lnTo>
                        <a:pt x="98" y="169"/>
                      </a:lnTo>
                      <a:lnTo>
                        <a:pt x="99" y="171"/>
                      </a:lnTo>
                      <a:lnTo>
                        <a:pt x="101" y="170"/>
                      </a:lnTo>
                      <a:lnTo>
                        <a:pt x="101" y="170"/>
                      </a:lnTo>
                      <a:lnTo>
                        <a:pt x="101" y="171"/>
                      </a:lnTo>
                      <a:lnTo>
                        <a:pt x="98" y="172"/>
                      </a:lnTo>
                      <a:lnTo>
                        <a:pt x="98" y="173"/>
                      </a:lnTo>
                      <a:lnTo>
                        <a:pt x="99" y="174"/>
                      </a:lnTo>
                      <a:lnTo>
                        <a:pt x="101" y="173"/>
                      </a:lnTo>
                      <a:lnTo>
                        <a:pt x="105" y="171"/>
                      </a:lnTo>
                      <a:lnTo>
                        <a:pt x="112" y="171"/>
                      </a:lnTo>
                      <a:lnTo>
                        <a:pt x="115" y="171"/>
                      </a:lnTo>
                      <a:lnTo>
                        <a:pt x="115" y="170"/>
                      </a:lnTo>
                      <a:lnTo>
                        <a:pt x="114" y="167"/>
                      </a:lnTo>
                      <a:lnTo>
                        <a:pt x="115" y="163"/>
                      </a:lnTo>
                      <a:lnTo>
                        <a:pt x="118" y="161"/>
                      </a:lnTo>
                      <a:lnTo>
                        <a:pt x="120" y="161"/>
                      </a:lnTo>
                      <a:lnTo>
                        <a:pt x="120" y="164"/>
                      </a:lnTo>
                      <a:lnTo>
                        <a:pt x="119" y="168"/>
                      </a:lnTo>
                      <a:lnTo>
                        <a:pt x="121" y="170"/>
                      </a:lnTo>
                      <a:lnTo>
                        <a:pt x="122" y="170"/>
                      </a:lnTo>
                      <a:lnTo>
                        <a:pt x="125" y="167"/>
                      </a:lnTo>
                      <a:lnTo>
                        <a:pt x="123" y="161"/>
                      </a:lnTo>
                      <a:lnTo>
                        <a:pt x="124" y="157"/>
                      </a:lnTo>
                      <a:lnTo>
                        <a:pt x="128" y="154"/>
                      </a:lnTo>
                      <a:lnTo>
                        <a:pt x="129" y="154"/>
                      </a:lnTo>
                      <a:lnTo>
                        <a:pt x="130" y="152"/>
                      </a:lnTo>
                      <a:lnTo>
                        <a:pt x="129" y="150"/>
                      </a:lnTo>
                      <a:lnTo>
                        <a:pt x="129" y="146"/>
                      </a:lnTo>
                      <a:lnTo>
                        <a:pt x="131" y="144"/>
                      </a:lnTo>
                      <a:lnTo>
                        <a:pt x="134" y="145"/>
                      </a:lnTo>
                      <a:lnTo>
                        <a:pt x="135" y="147"/>
                      </a:lnTo>
                      <a:lnTo>
                        <a:pt x="133" y="150"/>
                      </a:lnTo>
                      <a:lnTo>
                        <a:pt x="132" y="154"/>
                      </a:lnTo>
                      <a:lnTo>
                        <a:pt x="133" y="164"/>
                      </a:lnTo>
                      <a:lnTo>
                        <a:pt x="135" y="164"/>
                      </a:lnTo>
                      <a:lnTo>
                        <a:pt x="136" y="163"/>
                      </a:lnTo>
                      <a:lnTo>
                        <a:pt x="138" y="160"/>
                      </a:lnTo>
                      <a:lnTo>
                        <a:pt x="140" y="160"/>
                      </a:lnTo>
                      <a:lnTo>
                        <a:pt x="143" y="156"/>
                      </a:lnTo>
                      <a:lnTo>
                        <a:pt x="143" y="152"/>
                      </a:lnTo>
                      <a:lnTo>
                        <a:pt x="143" y="149"/>
                      </a:lnTo>
                      <a:lnTo>
                        <a:pt x="146" y="146"/>
                      </a:lnTo>
                      <a:lnTo>
                        <a:pt x="146" y="144"/>
                      </a:lnTo>
                      <a:lnTo>
                        <a:pt x="144" y="142"/>
                      </a:lnTo>
                      <a:lnTo>
                        <a:pt x="141" y="137"/>
                      </a:lnTo>
                      <a:lnTo>
                        <a:pt x="139" y="132"/>
                      </a:lnTo>
                      <a:lnTo>
                        <a:pt x="139" y="124"/>
                      </a:lnTo>
                      <a:lnTo>
                        <a:pt x="140" y="115"/>
                      </a:lnTo>
                      <a:lnTo>
                        <a:pt x="140" y="108"/>
                      </a:lnTo>
                      <a:lnTo>
                        <a:pt x="138" y="96"/>
                      </a:lnTo>
                      <a:lnTo>
                        <a:pt x="134" y="91"/>
                      </a:lnTo>
                      <a:lnTo>
                        <a:pt x="134" y="86"/>
                      </a:lnTo>
                      <a:lnTo>
                        <a:pt x="135" y="81"/>
                      </a:lnTo>
                      <a:lnTo>
                        <a:pt x="139" y="78"/>
                      </a:lnTo>
                      <a:lnTo>
                        <a:pt x="141" y="78"/>
                      </a:lnTo>
                      <a:lnTo>
                        <a:pt x="143" y="81"/>
                      </a:lnTo>
                      <a:lnTo>
                        <a:pt x="143" y="79"/>
                      </a:lnTo>
                      <a:lnTo>
                        <a:pt x="143" y="75"/>
                      </a:lnTo>
                      <a:lnTo>
                        <a:pt x="142" y="73"/>
                      </a:lnTo>
                      <a:lnTo>
                        <a:pt x="141" y="71"/>
                      </a:lnTo>
                      <a:lnTo>
                        <a:pt x="140" y="68"/>
                      </a:lnTo>
                      <a:lnTo>
                        <a:pt x="140" y="67"/>
                      </a:lnTo>
                      <a:lnTo>
                        <a:pt x="140" y="64"/>
                      </a:lnTo>
                      <a:lnTo>
                        <a:pt x="142" y="61"/>
                      </a:lnTo>
                      <a:lnTo>
                        <a:pt x="142" y="61"/>
                      </a:lnTo>
                      <a:lnTo>
                        <a:pt x="142" y="58"/>
                      </a:lnTo>
                      <a:lnTo>
                        <a:pt x="141" y="57"/>
                      </a:lnTo>
                      <a:lnTo>
                        <a:pt x="141" y="52"/>
                      </a:lnTo>
                      <a:lnTo>
                        <a:pt x="141" y="50"/>
                      </a:lnTo>
                      <a:lnTo>
                        <a:pt x="140" y="48"/>
                      </a:lnTo>
                      <a:lnTo>
                        <a:pt x="139" y="41"/>
                      </a:lnTo>
                      <a:lnTo>
                        <a:pt x="137" y="36"/>
                      </a:lnTo>
                      <a:lnTo>
                        <a:pt x="136" y="36"/>
                      </a:lnTo>
                      <a:lnTo>
                        <a:pt x="134" y="35"/>
                      </a:lnTo>
                      <a:lnTo>
                        <a:pt x="133" y="28"/>
                      </a:lnTo>
                      <a:lnTo>
                        <a:pt x="131" y="25"/>
                      </a:lnTo>
                      <a:lnTo>
                        <a:pt x="125" y="17"/>
                      </a:lnTo>
                      <a:lnTo>
                        <a:pt x="124" y="13"/>
                      </a:lnTo>
                      <a:lnTo>
                        <a:pt x="122" y="9"/>
                      </a:lnTo>
                      <a:lnTo>
                        <a:pt x="122" y="3"/>
                      </a:lnTo>
                      <a:lnTo>
                        <a:pt x="122" y="2"/>
                      </a:lnTo>
                      <a:lnTo>
                        <a:pt x="121" y="2"/>
                      </a:lnTo>
                      <a:lnTo>
                        <a:pt x="119" y="3"/>
                      </a:lnTo>
                      <a:lnTo>
                        <a:pt x="119" y="2"/>
                      </a:lnTo>
                      <a:lnTo>
                        <a:pt x="116" y="1"/>
                      </a:lnTo>
                      <a:lnTo>
                        <a:pt x="115" y="0"/>
                      </a:lnTo>
                      <a:lnTo>
                        <a:pt x="115" y="2"/>
                      </a:lnTo>
                      <a:lnTo>
                        <a:pt x="114" y="6"/>
                      </a:lnTo>
                      <a:lnTo>
                        <a:pt x="114" y="9"/>
                      </a:lnTo>
                      <a:lnTo>
                        <a:pt x="115" y="10"/>
                      </a:lnTo>
                      <a:lnTo>
                        <a:pt x="116" y="9"/>
                      </a:lnTo>
                      <a:lnTo>
                        <a:pt x="119" y="6"/>
                      </a:lnTo>
                      <a:lnTo>
                        <a:pt x="121" y="10"/>
                      </a:lnTo>
                      <a:lnTo>
                        <a:pt x="120" y="13"/>
                      </a:lnTo>
                      <a:lnTo>
                        <a:pt x="119" y="14"/>
                      </a:lnTo>
                      <a:lnTo>
                        <a:pt x="116" y="12"/>
                      </a:lnTo>
                      <a:lnTo>
                        <a:pt x="115" y="12"/>
                      </a:lnTo>
                      <a:lnTo>
                        <a:pt x="116" y="16"/>
                      </a:lnTo>
                      <a:lnTo>
                        <a:pt x="115" y="18"/>
                      </a:lnTo>
                      <a:lnTo>
                        <a:pt x="113" y="17"/>
                      </a:lnTo>
                      <a:lnTo>
                        <a:pt x="113" y="14"/>
                      </a:lnTo>
                      <a:lnTo>
                        <a:pt x="112" y="11"/>
                      </a:lnTo>
                      <a:lnTo>
                        <a:pt x="112" y="9"/>
                      </a:lnTo>
                      <a:lnTo>
                        <a:pt x="110" y="10"/>
                      </a:lnTo>
                      <a:lnTo>
                        <a:pt x="108" y="9"/>
                      </a:lnTo>
                      <a:lnTo>
                        <a:pt x="108" y="12"/>
                      </a:lnTo>
                      <a:lnTo>
                        <a:pt x="108" y="16"/>
                      </a:lnTo>
                      <a:lnTo>
                        <a:pt x="109" y="20"/>
                      </a:lnTo>
                      <a:lnTo>
                        <a:pt x="107" y="21"/>
                      </a:lnTo>
                      <a:lnTo>
                        <a:pt x="105" y="24"/>
                      </a:lnTo>
                      <a:lnTo>
                        <a:pt x="105" y="26"/>
                      </a:lnTo>
                      <a:lnTo>
                        <a:pt x="109" y="30"/>
                      </a:lnTo>
                      <a:lnTo>
                        <a:pt x="110" y="33"/>
                      </a:lnTo>
                      <a:lnTo>
                        <a:pt x="109" y="37"/>
                      </a:lnTo>
                      <a:lnTo>
                        <a:pt x="107" y="39"/>
                      </a:lnTo>
                      <a:lnTo>
                        <a:pt x="105" y="38"/>
                      </a:lnTo>
                      <a:lnTo>
                        <a:pt x="105" y="40"/>
                      </a:lnTo>
                      <a:lnTo>
                        <a:pt x="106" y="43"/>
                      </a:lnTo>
                      <a:lnTo>
                        <a:pt x="108" y="43"/>
                      </a:lnTo>
                      <a:lnTo>
                        <a:pt x="111" y="40"/>
                      </a:lnTo>
                      <a:lnTo>
                        <a:pt x="113" y="47"/>
                      </a:lnTo>
                      <a:lnTo>
                        <a:pt x="114" y="56"/>
                      </a:lnTo>
                      <a:lnTo>
                        <a:pt x="114" y="60"/>
                      </a:lnTo>
                      <a:lnTo>
                        <a:pt x="114" y="68"/>
                      </a:lnTo>
                      <a:lnTo>
                        <a:pt x="112" y="80"/>
                      </a:lnTo>
                      <a:lnTo>
                        <a:pt x="112" y="85"/>
                      </a:lnTo>
                      <a:lnTo>
                        <a:pt x="111" y="90"/>
                      </a:lnTo>
                      <a:lnTo>
                        <a:pt x="108" y="92"/>
                      </a:lnTo>
                      <a:lnTo>
                        <a:pt x="106" y="97"/>
                      </a:lnTo>
                      <a:lnTo>
                        <a:pt x="106" y="102"/>
                      </a:lnTo>
                      <a:lnTo>
                        <a:pt x="105" y="106"/>
                      </a:lnTo>
                      <a:lnTo>
                        <a:pt x="104" y="109"/>
                      </a:lnTo>
                      <a:lnTo>
                        <a:pt x="101" y="113"/>
                      </a:lnTo>
                      <a:lnTo>
                        <a:pt x="94" y="118"/>
                      </a:lnTo>
                      <a:lnTo>
                        <a:pt x="91" y="119"/>
                      </a:lnTo>
                      <a:lnTo>
                        <a:pt x="90" y="122"/>
                      </a:lnTo>
                      <a:lnTo>
                        <a:pt x="87" y="119"/>
                      </a:lnTo>
                      <a:lnTo>
                        <a:pt x="84" y="115"/>
                      </a:lnTo>
                      <a:lnTo>
                        <a:pt x="84" y="113"/>
                      </a:lnTo>
                      <a:lnTo>
                        <a:pt x="85" y="112"/>
                      </a:lnTo>
                      <a:lnTo>
                        <a:pt x="86" y="109"/>
                      </a:lnTo>
                      <a:lnTo>
                        <a:pt x="86" y="107"/>
                      </a:lnTo>
                      <a:lnTo>
                        <a:pt x="87" y="105"/>
                      </a:lnTo>
                      <a:lnTo>
                        <a:pt x="87" y="104"/>
                      </a:lnTo>
                      <a:lnTo>
                        <a:pt x="84" y="105"/>
                      </a:lnTo>
                      <a:lnTo>
                        <a:pt x="82" y="108"/>
                      </a:lnTo>
                      <a:lnTo>
                        <a:pt x="79" y="109"/>
                      </a:lnTo>
                      <a:lnTo>
                        <a:pt x="78" y="113"/>
                      </a:lnTo>
                      <a:lnTo>
                        <a:pt x="80" y="116"/>
                      </a:lnTo>
                      <a:lnTo>
                        <a:pt x="80" y="124"/>
                      </a:lnTo>
                      <a:lnTo>
                        <a:pt x="80" y="128"/>
                      </a:lnTo>
                      <a:lnTo>
                        <a:pt x="77" y="133"/>
                      </a:lnTo>
                      <a:lnTo>
                        <a:pt x="77" y="134"/>
                      </a:lnTo>
                      <a:lnTo>
                        <a:pt x="76" y="137"/>
                      </a:lnTo>
                      <a:lnTo>
                        <a:pt x="76" y="142"/>
                      </a:lnTo>
                      <a:lnTo>
                        <a:pt x="77" y="144"/>
                      </a:lnTo>
                      <a:lnTo>
                        <a:pt x="77" y="147"/>
                      </a:lnTo>
                      <a:lnTo>
                        <a:pt x="76" y="147"/>
                      </a:lnTo>
                      <a:lnTo>
                        <a:pt x="77" y="148"/>
                      </a:lnTo>
                      <a:lnTo>
                        <a:pt x="76" y="151"/>
                      </a:lnTo>
                      <a:lnTo>
                        <a:pt x="74" y="151"/>
                      </a:lnTo>
                      <a:lnTo>
                        <a:pt x="75" y="152"/>
                      </a:lnTo>
                      <a:lnTo>
                        <a:pt x="74" y="153"/>
                      </a:lnTo>
                      <a:lnTo>
                        <a:pt x="72" y="151"/>
                      </a:lnTo>
                      <a:lnTo>
                        <a:pt x="70" y="154"/>
                      </a:lnTo>
                      <a:lnTo>
                        <a:pt x="69" y="153"/>
                      </a:lnTo>
                      <a:lnTo>
                        <a:pt x="68" y="149"/>
                      </a:lnTo>
                      <a:lnTo>
                        <a:pt x="67" y="149"/>
                      </a:lnTo>
                      <a:lnTo>
                        <a:pt x="66" y="151"/>
                      </a:lnTo>
                      <a:lnTo>
                        <a:pt x="63" y="151"/>
                      </a:lnTo>
                      <a:lnTo>
                        <a:pt x="63" y="150"/>
                      </a:lnTo>
                      <a:lnTo>
                        <a:pt x="56" y="152"/>
                      </a:lnTo>
                      <a:lnTo>
                        <a:pt x="53" y="154"/>
                      </a:lnTo>
                      <a:lnTo>
                        <a:pt x="50" y="155"/>
                      </a:lnTo>
                      <a:lnTo>
                        <a:pt x="46" y="155"/>
                      </a:lnTo>
                      <a:lnTo>
                        <a:pt x="43" y="157"/>
                      </a:lnTo>
                      <a:lnTo>
                        <a:pt x="42" y="156"/>
                      </a:lnTo>
                      <a:lnTo>
                        <a:pt x="39" y="156"/>
                      </a:lnTo>
                      <a:lnTo>
                        <a:pt x="34" y="161"/>
                      </a:lnTo>
                      <a:lnTo>
                        <a:pt x="32" y="164"/>
                      </a:lnTo>
                      <a:lnTo>
                        <a:pt x="31" y="166"/>
                      </a:lnTo>
                      <a:lnTo>
                        <a:pt x="30" y="169"/>
                      </a:lnTo>
                      <a:lnTo>
                        <a:pt x="26" y="174"/>
                      </a:lnTo>
                      <a:lnTo>
                        <a:pt x="24" y="175"/>
                      </a:lnTo>
                      <a:lnTo>
                        <a:pt x="22" y="178"/>
                      </a:lnTo>
                      <a:lnTo>
                        <a:pt x="22" y="181"/>
                      </a:lnTo>
                      <a:lnTo>
                        <a:pt x="19" y="183"/>
                      </a:lnTo>
                      <a:lnTo>
                        <a:pt x="15" y="184"/>
                      </a:lnTo>
                      <a:lnTo>
                        <a:pt x="15" y="187"/>
                      </a:lnTo>
                      <a:lnTo>
                        <a:pt x="15" y="192"/>
                      </a:lnTo>
                      <a:lnTo>
                        <a:pt x="17" y="193"/>
                      </a:lnTo>
                      <a:lnTo>
                        <a:pt x="17" y="195"/>
                      </a:lnTo>
                      <a:lnTo>
                        <a:pt x="16" y="196"/>
                      </a:lnTo>
                      <a:lnTo>
                        <a:pt x="14"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2" name="Freeform 259">
                  <a:extLst>
                    <a:ext uri="{FF2B5EF4-FFF2-40B4-BE49-F238E27FC236}">
                      <a16:creationId xmlns:a16="http://schemas.microsoft.com/office/drawing/2014/main" id="{CC17173C-9431-490A-9D4E-F39185168BAD}"/>
                    </a:ext>
                  </a:extLst>
                </p:cNvPr>
                <p:cNvSpPr>
                  <a:spLocks/>
                </p:cNvSpPr>
                <p:nvPr/>
              </p:nvSpPr>
              <p:spPr bwMode="auto">
                <a:xfrm>
                  <a:off x="5389" y="2168"/>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3" name="Freeform 260">
                  <a:extLst>
                    <a:ext uri="{FF2B5EF4-FFF2-40B4-BE49-F238E27FC236}">
                      <a16:creationId xmlns:a16="http://schemas.microsoft.com/office/drawing/2014/main" id="{DA9E0D79-F73B-498F-AC19-1922D5CF8674}"/>
                    </a:ext>
                  </a:extLst>
                </p:cNvPr>
                <p:cNvSpPr>
                  <a:spLocks/>
                </p:cNvSpPr>
                <p:nvPr/>
              </p:nvSpPr>
              <p:spPr bwMode="auto">
                <a:xfrm>
                  <a:off x="5389" y="2165"/>
                  <a:ext cx="3" cy="2"/>
                </a:xfrm>
                <a:custGeom>
                  <a:avLst/>
                  <a:gdLst>
                    <a:gd name="T0" fmla="*/ 3 w 3"/>
                    <a:gd name="T1" fmla="*/ 1 h 2"/>
                    <a:gd name="T2" fmla="*/ 1 w 3"/>
                    <a:gd name="T3" fmla="*/ 0 h 2"/>
                    <a:gd name="T4" fmla="*/ 0 w 3"/>
                    <a:gd name="T5" fmla="*/ 1 h 2"/>
                    <a:gd name="T6" fmla="*/ 1 w 3"/>
                    <a:gd name="T7" fmla="*/ 1 h 2"/>
                    <a:gd name="T8" fmla="*/ 2 w 3"/>
                    <a:gd name="T9" fmla="*/ 2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1" y="0"/>
                      </a:lnTo>
                      <a:lnTo>
                        <a:pt x="0" y="1"/>
                      </a:lnTo>
                      <a:lnTo>
                        <a:pt x="1" y="1"/>
                      </a:lnTo>
                      <a:lnTo>
                        <a:pt x="2"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4" name="Freeform 261">
                  <a:extLst>
                    <a:ext uri="{FF2B5EF4-FFF2-40B4-BE49-F238E27FC236}">
                      <a16:creationId xmlns:a16="http://schemas.microsoft.com/office/drawing/2014/main" id="{E1BB3382-313E-4C02-AF0A-B4C5F7F3C271}"/>
                    </a:ext>
                  </a:extLst>
                </p:cNvPr>
                <p:cNvSpPr>
                  <a:spLocks/>
                </p:cNvSpPr>
                <p:nvPr/>
              </p:nvSpPr>
              <p:spPr bwMode="auto">
                <a:xfrm>
                  <a:off x="5423" y="2217"/>
                  <a:ext cx="2" cy="7"/>
                </a:xfrm>
                <a:custGeom>
                  <a:avLst/>
                  <a:gdLst>
                    <a:gd name="T0" fmla="*/ 2 w 2"/>
                    <a:gd name="T1" fmla="*/ 4 h 7"/>
                    <a:gd name="T2" fmla="*/ 1 w 2"/>
                    <a:gd name="T3" fmla="*/ 1 h 7"/>
                    <a:gd name="T4" fmla="*/ 0 w 2"/>
                    <a:gd name="T5" fmla="*/ 0 h 7"/>
                    <a:gd name="T6" fmla="*/ 0 w 2"/>
                    <a:gd name="T7" fmla="*/ 2 h 7"/>
                    <a:gd name="T8" fmla="*/ 0 w 2"/>
                    <a:gd name="T9" fmla="*/ 7 h 7"/>
                    <a:gd name="T10" fmla="*/ 1 w 2"/>
                    <a:gd name="T11" fmla="*/ 7 h 7"/>
                    <a:gd name="T12" fmla="*/ 2 w 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4"/>
                      </a:moveTo>
                      <a:lnTo>
                        <a:pt x="1" y="1"/>
                      </a:lnTo>
                      <a:lnTo>
                        <a:pt x="0" y="0"/>
                      </a:lnTo>
                      <a:lnTo>
                        <a:pt x="0" y="2"/>
                      </a:lnTo>
                      <a:lnTo>
                        <a:pt x="0" y="7"/>
                      </a:lnTo>
                      <a:lnTo>
                        <a:pt x="1"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5" name="Freeform 262">
                  <a:extLst>
                    <a:ext uri="{FF2B5EF4-FFF2-40B4-BE49-F238E27FC236}">
                      <a16:creationId xmlns:a16="http://schemas.microsoft.com/office/drawing/2014/main" id="{222BA497-578B-4D72-8A55-FBA76309DCBF}"/>
                    </a:ext>
                  </a:extLst>
                </p:cNvPr>
                <p:cNvSpPr>
                  <a:spLocks/>
                </p:cNvSpPr>
                <p:nvPr/>
              </p:nvSpPr>
              <p:spPr bwMode="auto">
                <a:xfrm>
                  <a:off x="5400" y="2179"/>
                  <a:ext cx="4" cy="7"/>
                </a:xfrm>
                <a:custGeom>
                  <a:avLst/>
                  <a:gdLst>
                    <a:gd name="T0" fmla="*/ 2 w 4"/>
                    <a:gd name="T1" fmla="*/ 0 h 7"/>
                    <a:gd name="T2" fmla="*/ 2 w 4"/>
                    <a:gd name="T3" fmla="*/ 0 h 7"/>
                    <a:gd name="T4" fmla="*/ 0 w 4"/>
                    <a:gd name="T5" fmla="*/ 1 h 7"/>
                    <a:gd name="T6" fmla="*/ 1 w 4"/>
                    <a:gd name="T7" fmla="*/ 4 h 7"/>
                    <a:gd name="T8" fmla="*/ 2 w 4"/>
                    <a:gd name="T9" fmla="*/ 7 h 7"/>
                    <a:gd name="T10" fmla="*/ 3 w 4"/>
                    <a:gd name="T11" fmla="*/ 7 h 7"/>
                    <a:gd name="T12" fmla="*/ 4 w 4"/>
                    <a:gd name="T13" fmla="*/ 4 h 7"/>
                    <a:gd name="T14" fmla="*/ 2 w 4"/>
                    <a:gd name="T15" fmla="*/ 1 h 7"/>
                    <a:gd name="T16" fmla="*/ 2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2" y="0"/>
                      </a:moveTo>
                      <a:lnTo>
                        <a:pt x="2" y="0"/>
                      </a:lnTo>
                      <a:lnTo>
                        <a:pt x="0" y="1"/>
                      </a:lnTo>
                      <a:lnTo>
                        <a:pt x="1" y="4"/>
                      </a:lnTo>
                      <a:lnTo>
                        <a:pt x="2" y="7"/>
                      </a:lnTo>
                      <a:lnTo>
                        <a:pt x="3" y="7"/>
                      </a:lnTo>
                      <a:lnTo>
                        <a:pt x="4" y="4"/>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6" name="Freeform 263">
                  <a:extLst>
                    <a:ext uri="{FF2B5EF4-FFF2-40B4-BE49-F238E27FC236}">
                      <a16:creationId xmlns:a16="http://schemas.microsoft.com/office/drawing/2014/main" id="{57F5E85A-2BE6-4222-9C10-848D1C4912BD}"/>
                    </a:ext>
                  </a:extLst>
                </p:cNvPr>
                <p:cNvSpPr>
                  <a:spLocks/>
                </p:cNvSpPr>
                <p:nvPr/>
              </p:nvSpPr>
              <p:spPr bwMode="auto">
                <a:xfrm>
                  <a:off x="5402" y="2283"/>
                  <a:ext cx="3" cy="6"/>
                </a:xfrm>
                <a:custGeom>
                  <a:avLst/>
                  <a:gdLst>
                    <a:gd name="T0" fmla="*/ 0 w 3"/>
                    <a:gd name="T1" fmla="*/ 2 h 6"/>
                    <a:gd name="T2" fmla="*/ 0 w 3"/>
                    <a:gd name="T3" fmla="*/ 4 h 6"/>
                    <a:gd name="T4" fmla="*/ 2 w 3"/>
                    <a:gd name="T5" fmla="*/ 6 h 6"/>
                    <a:gd name="T6" fmla="*/ 3 w 3"/>
                    <a:gd name="T7" fmla="*/ 5 h 6"/>
                    <a:gd name="T8" fmla="*/ 2 w 3"/>
                    <a:gd name="T9" fmla="*/ 3 h 6"/>
                    <a:gd name="T10" fmla="*/ 0 w 3"/>
                    <a:gd name="T11" fmla="*/ 0 h 6"/>
                    <a:gd name="T12" fmla="*/ 0 w 3"/>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2"/>
                      </a:moveTo>
                      <a:lnTo>
                        <a:pt x="0" y="4"/>
                      </a:lnTo>
                      <a:lnTo>
                        <a:pt x="2" y="6"/>
                      </a:lnTo>
                      <a:lnTo>
                        <a:pt x="3" y="5"/>
                      </a:lnTo>
                      <a:lnTo>
                        <a:pt x="2" y="3"/>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7" name="Freeform 264">
                  <a:extLst>
                    <a:ext uri="{FF2B5EF4-FFF2-40B4-BE49-F238E27FC236}">
                      <a16:creationId xmlns:a16="http://schemas.microsoft.com/office/drawing/2014/main" id="{26F05EDF-2886-4AAB-8A43-A73BA20A2191}"/>
                    </a:ext>
                  </a:extLst>
                </p:cNvPr>
                <p:cNvSpPr>
                  <a:spLocks/>
                </p:cNvSpPr>
                <p:nvPr/>
              </p:nvSpPr>
              <p:spPr bwMode="auto">
                <a:xfrm>
                  <a:off x="5404" y="2269"/>
                  <a:ext cx="9" cy="8"/>
                </a:xfrm>
                <a:custGeom>
                  <a:avLst/>
                  <a:gdLst>
                    <a:gd name="T0" fmla="*/ 9 w 9"/>
                    <a:gd name="T1" fmla="*/ 0 h 8"/>
                    <a:gd name="T2" fmla="*/ 7 w 9"/>
                    <a:gd name="T3" fmla="*/ 0 h 8"/>
                    <a:gd name="T4" fmla="*/ 6 w 9"/>
                    <a:gd name="T5" fmla="*/ 1 h 8"/>
                    <a:gd name="T6" fmla="*/ 5 w 9"/>
                    <a:gd name="T7" fmla="*/ 1 h 8"/>
                    <a:gd name="T8" fmla="*/ 4 w 9"/>
                    <a:gd name="T9" fmla="*/ 3 h 8"/>
                    <a:gd name="T10" fmla="*/ 3 w 9"/>
                    <a:gd name="T11" fmla="*/ 3 h 8"/>
                    <a:gd name="T12" fmla="*/ 1 w 9"/>
                    <a:gd name="T13" fmla="*/ 4 h 8"/>
                    <a:gd name="T14" fmla="*/ 0 w 9"/>
                    <a:gd name="T15" fmla="*/ 7 h 8"/>
                    <a:gd name="T16" fmla="*/ 1 w 9"/>
                    <a:gd name="T17" fmla="*/ 7 h 8"/>
                    <a:gd name="T18" fmla="*/ 3 w 9"/>
                    <a:gd name="T19" fmla="*/ 7 h 8"/>
                    <a:gd name="T20" fmla="*/ 4 w 9"/>
                    <a:gd name="T21" fmla="*/ 8 h 8"/>
                    <a:gd name="T22" fmla="*/ 5 w 9"/>
                    <a:gd name="T23" fmla="*/ 7 h 8"/>
                    <a:gd name="T24" fmla="*/ 5 w 9"/>
                    <a:gd name="T25" fmla="*/ 5 h 8"/>
                    <a:gd name="T26" fmla="*/ 8 w 9"/>
                    <a:gd name="T27" fmla="*/ 4 h 8"/>
                    <a:gd name="T28" fmla="*/ 9 w 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8">
                      <a:moveTo>
                        <a:pt x="9" y="0"/>
                      </a:moveTo>
                      <a:lnTo>
                        <a:pt x="7" y="0"/>
                      </a:lnTo>
                      <a:lnTo>
                        <a:pt x="6" y="1"/>
                      </a:lnTo>
                      <a:lnTo>
                        <a:pt x="5" y="1"/>
                      </a:lnTo>
                      <a:lnTo>
                        <a:pt x="4" y="3"/>
                      </a:lnTo>
                      <a:lnTo>
                        <a:pt x="3" y="3"/>
                      </a:lnTo>
                      <a:lnTo>
                        <a:pt x="1" y="4"/>
                      </a:lnTo>
                      <a:lnTo>
                        <a:pt x="0" y="7"/>
                      </a:lnTo>
                      <a:lnTo>
                        <a:pt x="1" y="7"/>
                      </a:lnTo>
                      <a:lnTo>
                        <a:pt x="3" y="7"/>
                      </a:lnTo>
                      <a:lnTo>
                        <a:pt x="4" y="8"/>
                      </a:lnTo>
                      <a:lnTo>
                        <a:pt x="5" y="7"/>
                      </a:lnTo>
                      <a:lnTo>
                        <a:pt x="5" y="5"/>
                      </a:lnTo>
                      <a:lnTo>
                        <a:pt x="8"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8" name="Freeform 265">
                  <a:extLst>
                    <a:ext uri="{FF2B5EF4-FFF2-40B4-BE49-F238E27FC236}">
                      <a16:creationId xmlns:a16="http://schemas.microsoft.com/office/drawing/2014/main" id="{95C7218D-7EF2-43E2-874C-B1F637CA2ACE}"/>
                    </a:ext>
                  </a:extLst>
                </p:cNvPr>
                <p:cNvSpPr>
                  <a:spLocks/>
                </p:cNvSpPr>
                <p:nvPr/>
              </p:nvSpPr>
              <p:spPr bwMode="auto">
                <a:xfrm>
                  <a:off x="5382" y="2173"/>
                  <a:ext cx="5" cy="7"/>
                </a:xfrm>
                <a:custGeom>
                  <a:avLst/>
                  <a:gdLst>
                    <a:gd name="T0" fmla="*/ 0 w 5"/>
                    <a:gd name="T1" fmla="*/ 3 h 7"/>
                    <a:gd name="T2" fmla="*/ 2 w 5"/>
                    <a:gd name="T3" fmla="*/ 7 h 7"/>
                    <a:gd name="T4" fmla="*/ 3 w 5"/>
                    <a:gd name="T5" fmla="*/ 7 h 7"/>
                    <a:gd name="T6" fmla="*/ 5 w 5"/>
                    <a:gd name="T7" fmla="*/ 6 h 7"/>
                    <a:gd name="T8" fmla="*/ 4 w 5"/>
                    <a:gd name="T9" fmla="*/ 3 h 7"/>
                    <a:gd name="T10" fmla="*/ 2 w 5"/>
                    <a:gd name="T11" fmla="*/ 3 h 7"/>
                    <a:gd name="T12" fmla="*/ 2 w 5"/>
                    <a:gd name="T13" fmla="*/ 0 h 7"/>
                    <a:gd name="T14" fmla="*/ 0 w 5"/>
                    <a:gd name="T15" fmla="*/ 1 h 7"/>
                    <a:gd name="T16" fmla="*/ 0 w 5"/>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3"/>
                      </a:moveTo>
                      <a:lnTo>
                        <a:pt x="2" y="7"/>
                      </a:lnTo>
                      <a:lnTo>
                        <a:pt x="3" y="7"/>
                      </a:lnTo>
                      <a:lnTo>
                        <a:pt x="5" y="6"/>
                      </a:lnTo>
                      <a:lnTo>
                        <a:pt x="4" y="3"/>
                      </a:lnTo>
                      <a:lnTo>
                        <a:pt x="2" y="3"/>
                      </a:lnTo>
                      <a:lnTo>
                        <a:pt x="2"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9" name="Freeform 266">
                  <a:extLst>
                    <a:ext uri="{FF2B5EF4-FFF2-40B4-BE49-F238E27FC236}">
                      <a16:creationId xmlns:a16="http://schemas.microsoft.com/office/drawing/2014/main" id="{6C45DCEA-09BF-4AEE-B249-377B62D866BF}"/>
                    </a:ext>
                  </a:extLst>
                </p:cNvPr>
                <p:cNvSpPr>
                  <a:spLocks/>
                </p:cNvSpPr>
                <p:nvPr/>
              </p:nvSpPr>
              <p:spPr bwMode="auto">
                <a:xfrm>
                  <a:off x="5402" y="2186"/>
                  <a:ext cx="3" cy="3"/>
                </a:xfrm>
                <a:custGeom>
                  <a:avLst/>
                  <a:gdLst>
                    <a:gd name="T0" fmla="*/ 2 w 3"/>
                    <a:gd name="T1" fmla="*/ 0 h 3"/>
                    <a:gd name="T2" fmla="*/ 0 w 3"/>
                    <a:gd name="T3" fmla="*/ 2 h 3"/>
                    <a:gd name="T4" fmla="*/ 1 w 3"/>
                    <a:gd name="T5" fmla="*/ 3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2"/>
                      </a:lnTo>
                      <a:lnTo>
                        <a:pt x="1" y="3"/>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0" name="Freeform 267">
                  <a:extLst>
                    <a:ext uri="{FF2B5EF4-FFF2-40B4-BE49-F238E27FC236}">
                      <a16:creationId xmlns:a16="http://schemas.microsoft.com/office/drawing/2014/main" id="{810E123F-4D4C-493D-928C-A8391895411E}"/>
                    </a:ext>
                  </a:extLst>
                </p:cNvPr>
                <p:cNvSpPr>
                  <a:spLocks/>
                </p:cNvSpPr>
                <p:nvPr/>
              </p:nvSpPr>
              <p:spPr bwMode="auto">
                <a:xfrm>
                  <a:off x="5341" y="2138"/>
                  <a:ext cx="3" cy="5"/>
                </a:xfrm>
                <a:custGeom>
                  <a:avLst/>
                  <a:gdLst>
                    <a:gd name="T0" fmla="*/ 2 w 3"/>
                    <a:gd name="T1" fmla="*/ 4 h 5"/>
                    <a:gd name="T2" fmla="*/ 3 w 3"/>
                    <a:gd name="T3" fmla="*/ 4 h 5"/>
                    <a:gd name="T4" fmla="*/ 3 w 3"/>
                    <a:gd name="T5" fmla="*/ 2 h 5"/>
                    <a:gd name="T6" fmla="*/ 2 w 3"/>
                    <a:gd name="T7" fmla="*/ 0 h 5"/>
                    <a:gd name="T8" fmla="*/ 2 w 3"/>
                    <a:gd name="T9" fmla="*/ 2 h 5"/>
                    <a:gd name="T10" fmla="*/ 1 w 3"/>
                    <a:gd name="T11" fmla="*/ 2 h 5"/>
                    <a:gd name="T12" fmla="*/ 0 w 3"/>
                    <a:gd name="T13" fmla="*/ 3 h 5"/>
                    <a:gd name="T14" fmla="*/ 2 w 3"/>
                    <a:gd name="T15" fmla="*/ 5 h 5"/>
                    <a:gd name="T16" fmla="*/ 2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4"/>
                      </a:moveTo>
                      <a:lnTo>
                        <a:pt x="3" y="4"/>
                      </a:lnTo>
                      <a:lnTo>
                        <a:pt x="3" y="2"/>
                      </a:lnTo>
                      <a:lnTo>
                        <a:pt x="2" y="0"/>
                      </a:lnTo>
                      <a:lnTo>
                        <a:pt x="2" y="2"/>
                      </a:lnTo>
                      <a:lnTo>
                        <a:pt x="1" y="2"/>
                      </a:lnTo>
                      <a:lnTo>
                        <a:pt x="0" y="3"/>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1" name="Freeform 268">
                  <a:extLst>
                    <a:ext uri="{FF2B5EF4-FFF2-40B4-BE49-F238E27FC236}">
                      <a16:creationId xmlns:a16="http://schemas.microsoft.com/office/drawing/2014/main" id="{2D693F95-CBA9-4666-99E0-31D1740522E1}"/>
                    </a:ext>
                  </a:extLst>
                </p:cNvPr>
                <p:cNvSpPr>
                  <a:spLocks/>
                </p:cNvSpPr>
                <p:nvPr/>
              </p:nvSpPr>
              <p:spPr bwMode="auto">
                <a:xfrm>
                  <a:off x="5345" y="2159"/>
                  <a:ext cx="11" cy="7"/>
                </a:xfrm>
                <a:custGeom>
                  <a:avLst/>
                  <a:gdLst>
                    <a:gd name="T0" fmla="*/ 8 w 11"/>
                    <a:gd name="T1" fmla="*/ 7 h 7"/>
                    <a:gd name="T2" fmla="*/ 11 w 11"/>
                    <a:gd name="T3" fmla="*/ 3 h 7"/>
                    <a:gd name="T4" fmla="*/ 10 w 11"/>
                    <a:gd name="T5" fmla="*/ 0 h 7"/>
                    <a:gd name="T6" fmla="*/ 8 w 11"/>
                    <a:gd name="T7" fmla="*/ 0 h 7"/>
                    <a:gd name="T8" fmla="*/ 1 w 11"/>
                    <a:gd name="T9" fmla="*/ 2 h 7"/>
                    <a:gd name="T10" fmla="*/ 0 w 11"/>
                    <a:gd name="T11" fmla="*/ 4 h 7"/>
                    <a:gd name="T12" fmla="*/ 1 w 11"/>
                    <a:gd name="T13" fmla="*/ 7 h 7"/>
                    <a:gd name="T14" fmla="*/ 4 w 11"/>
                    <a:gd name="T15" fmla="*/ 7 h 7"/>
                    <a:gd name="T16" fmla="*/ 8 w 11"/>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7"/>
                      </a:moveTo>
                      <a:lnTo>
                        <a:pt x="11" y="3"/>
                      </a:lnTo>
                      <a:lnTo>
                        <a:pt x="10" y="0"/>
                      </a:lnTo>
                      <a:lnTo>
                        <a:pt x="8" y="0"/>
                      </a:lnTo>
                      <a:lnTo>
                        <a:pt x="1" y="2"/>
                      </a:lnTo>
                      <a:lnTo>
                        <a:pt x="0" y="4"/>
                      </a:lnTo>
                      <a:lnTo>
                        <a:pt x="1" y="7"/>
                      </a:lnTo>
                      <a:lnTo>
                        <a:pt x="4" y="7"/>
                      </a:lnTo>
                      <a:lnTo>
                        <a:pt x="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2" name="Freeform 269">
                  <a:extLst>
                    <a:ext uri="{FF2B5EF4-FFF2-40B4-BE49-F238E27FC236}">
                      <a16:creationId xmlns:a16="http://schemas.microsoft.com/office/drawing/2014/main" id="{B07CC3C4-FB5F-4E05-A2F3-B5CDA65BE0C0}"/>
                    </a:ext>
                  </a:extLst>
                </p:cNvPr>
                <p:cNvSpPr>
                  <a:spLocks/>
                </p:cNvSpPr>
                <p:nvPr/>
              </p:nvSpPr>
              <p:spPr bwMode="auto">
                <a:xfrm>
                  <a:off x="5362" y="2130"/>
                  <a:ext cx="3" cy="3"/>
                </a:xfrm>
                <a:custGeom>
                  <a:avLst/>
                  <a:gdLst>
                    <a:gd name="T0" fmla="*/ 2 w 3"/>
                    <a:gd name="T1" fmla="*/ 0 h 3"/>
                    <a:gd name="T2" fmla="*/ 0 w 3"/>
                    <a:gd name="T3" fmla="*/ 1 h 3"/>
                    <a:gd name="T4" fmla="*/ 1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1"/>
                      </a:lnTo>
                      <a:lnTo>
                        <a:pt x="1" y="3"/>
                      </a:lnTo>
                      <a:lnTo>
                        <a:pt x="3"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3" name="Freeform 270">
                  <a:extLst>
                    <a:ext uri="{FF2B5EF4-FFF2-40B4-BE49-F238E27FC236}">
                      <a16:creationId xmlns:a16="http://schemas.microsoft.com/office/drawing/2014/main" id="{DB9A0A43-8150-4F1C-8E57-670C05C90F7C}"/>
                    </a:ext>
                  </a:extLst>
                </p:cNvPr>
                <p:cNvSpPr>
                  <a:spLocks/>
                </p:cNvSpPr>
                <p:nvPr/>
              </p:nvSpPr>
              <p:spPr bwMode="auto">
                <a:xfrm>
                  <a:off x="5384" y="2134"/>
                  <a:ext cx="4" cy="7"/>
                </a:xfrm>
                <a:custGeom>
                  <a:avLst/>
                  <a:gdLst>
                    <a:gd name="T0" fmla="*/ 3 w 4"/>
                    <a:gd name="T1" fmla="*/ 0 h 7"/>
                    <a:gd name="T2" fmla="*/ 1 w 4"/>
                    <a:gd name="T3" fmla="*/ 1 h 7"/>
                    <a:gd name="T4" fmla="*/ 0 w 4"/>
                    <a:gd name="T5" fmla="*/ 3 h 7"/>
                    <a:gd name="T6" fmla="*/ 0 w 4"/>
                    <a:gd name="T7" fmla="*/ 5 h 7"/>
                    <a:gd name="T8" fmla="*/ 1 w 4"/>
                    <a:gd name="T9" fmla="*/ 7 h 7"/>
                    <a:gd name="T10" fmla="*/ 2 w 4"/>
                    <a:gd name="T11" fmla="*/ 7 h 7"/>
                    <a:gd name="T12" fmla="*/ 4 w 4"/>
                    <a:gd name="T13" fmla="*/ 3 h 7"/>
                    <a:gd name="T14" fmla="*/ 3 w 4"/>
                    <a:gd name="T15" fmla="*/ 1 h 7"/>
                    <a:gd name="T16" fmla="*/ 3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3" y="0"/>
                      </a:moveTo>
                      <a:lnTo>
                        <a:pt x="1" y="1"/>
                      </a:lnTo>
                      <a:lnTo>
                        <a:pt x="0" y="3"/>
                      </a:lnTo>
                      <a:lnTo>
                        <a:pt x="0" y="5"/>
                      </a:lnTo>
                      <a:lnTo>
                        <a:pt x="1" y="7"/>
                      </a:lnTo>
                      <a:lnTo>
                        <a:pt x="2" y="7"/>
                      </a:lnTo>
                      <a:lnTo>
                        <a:pt x="4" y="3"/>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4" name="Freeform 271">
                  <a:extLst>
                    <a:ext uri="{FF2B5EF4-FFF2-40B4-BE49-F238E27FC236}">
                      <a16:creationId xmlns:a16="http://schemas.microsoft.com/office/drawing/2014/main" id="{30ACE3A6-D428-4475-B549-A5610393DF95}"/>
                    </a:ext>
                  </a:extLst>
                </p:cNvPr>
                <p:cNvSpPr>
                  <a:spLocks/>
                </p:cNvSpPr>
                <p:nvPr/>
              </p:nvSpPr>
              <p:spPr bwMode="auto">
                <a:xfrm>
                  <a:off x="5372" y="2125"/>
                  <a:ext cx="4" cy="6"/>
                </a:xfrm>
                <a:custGeom>
                  <a:avLst/>
                  <a:gdLst>
                    <a:gd name="T0" fmla="*/ 2 w 4"/>
                    <a:gd name="T1" fmla="*/ 6 h 6"/>
                    <a:gd name="T2" fmla="*/ 4 w 4"/>
                    <a:gd name="T3" fmla="*/ 4 h 6"/>
                    <a:gd name="T4" fmla="*/ 3 w 4"/>
                    <a:gd name="T5" fmla="*/ 2 h 6"/>
                    <a:gd name="T6" fmla="*/ 2 w 4"/>
                    <a:gd name="T7" fmla="*/ 0 h 6"/>
                    <a:gd name="T8" fmla="*/ 0 w 4"/>
                    <a:gd name="T9" fmla="*/ 3 h 6"/>
                    <a:gd name="T10" fmla="*/ 1 w 4"/>
                    <a:gd name="T11" fmla="*/ 4 h 6"/>
                    <a:gd name="T12" fmla="*/ 2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4"/>
                      </a:lnTo>
                      <a:lnTo>
                        <a:pt x="3" y="2"/>
                      </a:lnTo>
                      <a:lnTo>
                        <a:pt x="2" y="0"/>
                      </a:lnTo>
                      <a:lnTo>
                        <a:pt x="0" y="3"/>
                      </a:lnTo>
                      <a:lnTo>
                        <a:pt x="1" y="4"/>
                      </a:lnTo>
                      <a:lnTo>
                        <a:pt x="2"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5" name="Freeform 272">
                  <a:extLst>
                    <a:ext uri="{FF2B5EF4-FFF2-40B4-BE49-F238E27FC236}">
                      <a16:creationId xmlns:a16="http://schemas.microsoft.com/office/drawing/2014/main" id="{3B1976CF-DF21-4801-A7C3-F876BD8F5F8D}"/>
                    </a:ext>
                  </a:extLst>
                </p:cNvPr>
                <p:cNvSpPr>
                  <a:spLocks/>
                </p:cNvSpPr>
                <p:nvPr/>
              </p:nvSpPr>
              <p:spPr bwMode="auto">
                <a:xfrm>
                  <a:off x="5323" y="2043"/>
                  <a:ext cx="59" cy="99"/>
                </a:xfrm>
                <a:custGeom>
                  <a:avLst/>
                  <a:gdLst>
                    <a:gd name="T0" fmla="*/ 10 w 59"/>
                    <a:gd name="T1" fmla="*/ 11 h 99"/>
                    <a:gd name="T2" fmla="*/ 1 w 59"/>
                    <a:gd name="T3" fmla="*/ 17 h 99"/>
                    <a:gd name="T4" fmla="*/ 1 w 59"/>
                    <a:gd name="T5" fmla="*/ 22 h 99"/>
                    <a:gd name="T6" fmla="*/ 7 w 59"/>
                    <a:gd name="T7" fmla="*/ 20 h 99"/>
                    <a:gd name="T8" fmla="*/ 11 w 59"/>
                    <a:gd name="T9" fmla="*/ 26 h 99"/>
                    <a:gd name="T10" fmla="*/ 16 w 59"/>
                    <a:gd name="T11" fmla="*/ 33 h 99"/>
                    <a:gd name="T12" fmla="*/ 17 w 59"/>
                    <a:gd name="T13" fmla="*/ 39 h 99"/>
                    <a:gd name="T14" fmla="*/ 14 w 59"/>
                    <a:gd name="T15" fmla="*/ 40 h 99"/>
                    <a:gd name="T16" fmla="*/ 12 w 59"/>
                    <a:gd name="T17" fmla="*/ 41 h 99"/>
                    <a:gd name="T18" fmla="*/ 7 w 59"/>
                    <a:gd name="T19" fmla="*/ 45 h 99"/>
                    <a:gd name="T20" fmla="*/ 15 w 59"/>
                    <a:gd name="T21" fmla="*/ 48 h 99"/>
                    <a:gd name="T22" fmla="*/ 16 w 59"/>
                    <a:gd name="T23" fmla="*/ 59 h 99"/>
                    <a:gd name="T24" fmla="*/ 19 w 59"/>
                    <a:gd name="T25" fmla="*/ 59 h 99"/>
                    <a:gd name="T26" fmla="*/ 16 w 59"/>
                    <a:gd name="T27" fmla="*/ 68 h 99"/>
                    <a:gd name="T28" fmla="*/ 19 w 59"/>
                    <a:gd name="T29" fmla="*/ 72 h 99"/>
                    <a:gd name="T30" fmla="*/ 17 w 59"/>
                    <a:gd name="T31" fmla="*/ 77 h 99"/>
                    <a:gd name="T32" fmla="*/ 19 w 59"/>
                    <a:gd name="T33" fmla="*/ 83 h 99"/>
                    <a:gd name="T34" fmla="*/ 20 w 59"/>
                    <a:gd name="T35" fmla="*/ 91 h 99"/>
                    <a:gd name="T36" fmla="*/ 23 w 59"/>
                    <a:gd name="T37" fmla="*/ 95 h 99"/>
                    <a:gd name="T38" fmla="*/ 23 w 59"/>
                    <a:gd name="T39" fmla="*/ 99 h 99"/>
                    <a:gd name="T40" fmla="*/ 26 w 59"/>
                    <a:gd name="T41" fmla="*/ 93 h 99"/>
                    <a:gd name="T42" fmla="*/ 30 w 59"/>
                    <a:gd name="T43" fmla="*/ 92 h 99"/>
                    <a:gd name="T44" fmla="*/ 38 w 59"/>
                    <a:gd name="T45" fmla="*/ 85 h 99"/>
                    <a:gd name="T46" fmla="*/ 41 w 59"/>
                    <a:gd name="T47" fmla="*/ 83 h 99"/>
                    <a:gd name="T48" fmla="*/ 44 w 59"/>
                    <a:gd name="T49" fmla="*/ 87 h 99"/>
                    <a:gd name="T50" fmla="*/ 48 w 59"/>
                    <a:gd name="T51" fmla="*/ 87 h 99"/>
                    <a:gd name="T52" fmla="*/ 48 w 59"/>
                    <a:gd name="T53" fmla="*/ 84 h 99"/>
                    <a:gd name="T54" fmla="*/ 54 w 59"/>
                    <a:gd name="T55" fmla="*/ 81 h 99"/>
                    <a:gd name="T56" fmla="*/ 57 w 59"/>
                    <a:gd name="T57" fmla="*/ 73 h 99"/>
                    <a:gd name="T58" fmla="*/ 58 w 59"/>
                    <a:gd name="T59" fmla="*/ 58 h 99"/>
                    <a:gd name="T60" fmla="*/ 56 w 59"/>
                    <a:gd name="T61" fmla="*/ 60 h 99"/>
                    <a:gd name="T62" fmla="*/ 54 w 59"/>
                    <a:gd name="T63" fmla="*/ 43 h 99"/>
                    <a:gd name="T64" fmla="*/ 52 w 59"/>
                    <a:gd name="T65" fmla="*/ 33 h 99"/>
                    <a:gd name="T66" fmla="*/ 36 w 59"/>
                    <a:gd name="T67" fmla="*/ 12 h 99"/>
                    <a:gd name="T68" fmla="*/ 25 w 59"/>
                    <a:gd name="T69"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99">
                      <a:moveTo>
                        <a:pt x="16" y="5"/>
                      </a:moveTo>
                      <a:lnTo>
                        <a:pt x="10" y="11"/>
                      </a:lnTo>
                      <a:lnTo>
                        <a:pt x="6" y="12"/>
                      </a:lnTo>
                      <a:lnTo>
                        <a:pt x="1" y="17"/>
                      </a:lnTo>
                      <a:lnTo>
                        <a:pt x="0" y="21"/>
                      </a:lnTo>
                      <a:lnTo>
                        <a:pt x="1" y="22"/>
                      </a:lnTo>
                      <a:lnTo>
                        <a:pt x="3" y="19"/>
                      </a:lnTo>
                      <a:lnTo>
                        <a:pt x="7" y="20"/>
                      </a:lnTo>
                      <a:lnTo>
                        <a:pt x="5" y="21"/>
                      </a:lnTo>
                      <a:lnTo>
                        <a:pt x="11" y="26"/>
                      </a:lnTo>
                      <a:lnTo>
                        <a:pt x="14" y="33"/>
                      </a:lnTo>
                      <a:lnTo>
                        <a:pt x="16" y="33"/>
                      </a:lnTo>
                      <a:lnTo>
                        <a:pt x="16" y="36"/>
                      </a:lnTo>
                      <a:lnTo>
                        <a:pt x="17" y="39"/>
                      </a:lnTo>
                      <a:lnTo>
                        <a:pt x="19" y="42"/>
                      </a:lnTo>
                      <a:lnTo>
                        <a:pt x="14" y="40"/>
                      </a:lnTo>
                      <a:lnTo>
                        <a:pt x="13" y="38"/>
                      </a:lnTo>
                      <a:lnTo>
                        <a:pt x="12" y="41"/>
                      </a:lnTo>
                      <a:lnTo>
                        <a:pt x="9" y="40"/>
                      </a:lnTo>
                      <a:lnTo>
                        <a:pt x="7" y="45"/>
                      </a:lnTo>
                      <a:lnTo>
                        <a:pt x="13" y="49"/>
                      </a:lnTo>
                      <a:lnTo>
                        <a:pt x="15" y="48"/>
                      </a:lnTo>
                      <a:lnTo>
                        <a:pt x="16" y="52"/>
                      </a:lnTo>
                      <a:lnTo>
                        <a:pt x="16" y="59"/>
                      </a:lnTo>
                      <a:lnTo>
                        <a:pt x="18" y="61"/>
                      </a:lnTo>
                      <a:lnTo>
                        <a:pt x="19" y="59"/>
                      </a:lnTo>
                      <a:lnTo>
                        <a:pt x="21" y="65"/>
                      </a:lnTo>
                      <a:lnTo>
                        <a:pt x="16" y="68"/>
                      </a:lnTo>
                      <a:lnTo>
                        <a:pt x="16" y="71"/>
                      </a:lnTo>
                      <a:lnTo>
                        <a:pt x="19" y="72"/>
                      </a:lnTo>
                      <a:lnTo>
                        <a:pt x="19" y="75"/>
                      </a:lnTo>
                      <a:lnTo>
                        <a:pt x="17" y="77"/>
                      </a:lnTo>
                      <a:lnTo>
                        <a:pt x="17" y="80"/>
                      </a:lnTo>
                      <a:lnTo>
                        <a:pt x="19" y="83"/>
                      </a:lnTo>
                      <a:lnTo>
                        <a:pt x="16" y="83"/>
                      </a:lnTo>
                      <a:lnTo>
                        <a:pt x="20" y="91"/>
                      </a:lnTo>
                      <a:lnTo>
                        <a:pt x="22" y="92"/>
                      </a:lnTo>
                      <a:lnTo>
                        <a:pt x="23" y="95"/>
                      </a:lnTo>
                      <a:lnTo>
                        <a:pt x="24" y="96"/>
                      </a:lnTo>
                      <a:lnTo>
                        <a:pt x="23" y="99"/>
                      </a:lnTo>
                      <a:lnTo>
                        <a:pt x="26" y="97"/>
                      </a:lnTo>
                      <a:lnTo>
                        <a:pt x="26" y="93"/>
                      </a:lnTo>
                      <a:lnTo>
                        <a:pt x="27" y="95"/>
                      </a:lnTo>
                      <a:lnTo>
                        <a:pt x="30" y="92"/>
                      </a:lnTo>
                      <a:lnTo>
                        <a:pt x="36" y="85"/>
                      </a:lnTo>
                      <a:lnTo>
                        <a:pt x="38" y="85"/>
                      </a:lnTo>
                      <a:lnTo>
                        <a:pt x="39" y="86"/>
                      </a:lnTo>
                      <a:lnTo>
                        <a:pt x="41" y="83"/>
                      </a:lnTo>
                      <a:lnTo>
                        <a:pt x="42" y="84"/>
                      </a:lnTo>
                      <a:lnTo>
                        <a:pt x="44" y="87"/>
                      </a:lnTo>
                      <a:lnTo>
                        <a:pt x="46" y="85"/>
                      </a:lnTo>
                      <a:lnTo>
                        <a:pt x="48" y="87"/>
                      </a:lnTo>
                      <a:lnTo>
                        <a:pt x="48" y="86"/>
                      </a:lnTo>
                      <a:lnTo>
                        <a:pt x="48" y="84"/>
                      </a:lnTo>
                      <a:lnTo>
                        <a:pt x="51" y="81"/>
                      </a:lnTo>
                      <a:lnTo>
                        <a:pt x="54" y="81"/>
                      </a:lnTo>
                      <a:lnTo>
                        <a:pt x="58" y="75"/>
                      </a:lnTo>
                      <a:lnTo>
                        <a:pt x="57" y="73"/>
                      </a:lnTo>
                      <a:lnTo>
                        <a:pt x="59" y="71"/>
                      </a:lnTo>
                      <a:lnTo>
                        <a:pt x="58" y="58"/>
                      </a:lnTo>
                      <a:lnTo>
                        <a:pt x="58" y="58"/>
                      </a:lnTo>
                      <a:lnTo>
                        <a:pt x="56" y="60"/>
                      </a:lnTo>
                      <a:lnTo>
                        <a:pt x="56" y="56"/>
                      </a:lnTo>
                      <a:lnTo>
                        <a:pt x="54" y="43"/>
                      </a:lnTo>
                      <a:lnTo>
                        <a:pt x="52" y="41"/>
                      </a:lnTo>
                      <a:lnTo>
                        <a:pt x="52" y="33"/>
                      </a:lnTo>
                      <a:lnTo>
                        <a:pt x="44" y="21"/>
                      </a:lnTo>
                      <a:lnTo>
                        <a:pt x="36" y="12"/>
                      </a:lnTo>
                      <a:lnTo>
                        <a:pt x="31" y="0"/>
                      </a:lnTo>
                      <a:lnTo>
                        <a:pt x="25" y="5"/>
                      </a:lnTo>
                      <a:lnTo>
                        <a:pt x="1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6" name="Freeform 273">
                  <a:extLst>
                    <a:ext uri="{FF2B5EF4-FFF2-40B4-BE49-F238E27FC236}">
                      <a16:creationId xmlns:a16="http://schemas.microsoft.com/office/drawing/2014/main" id="{A3570576-503A-4EBD-892C-A0DCB27984D4}"/>
                    </a:ext>
                  </a:extLst>
                </p:cNvPr>
                <p:cNvSpPr>
                  <a:spLocks/>
                </p:cNvSpPr>
                <p:nvPr/>
              </p:nvSpPr>
              <p:spPr bwMode="auto">
                <a:xfrm>
                  <a:off x="5384" y="2144"/>
                  <a:ext cx="3" cy="4"/>
                </a:xfrm>
                <a:custGeom>
                  <a:avLst/>
                  <a:gdLst>
                    <a:gd name="T0" fmla="*/ 0 w 3"/>
                    <a:gd name="T1" fmla="*/ 4 h 4"/>
                    <a:gd name="T2" fmla="*/ 1 w 3"/>
                    <a:gd name="T3" fmla="*/ 4 h 4"/>
                    <a:gd name="T4" fmla="*/ 2 w 3"/>
                    <a:gd name="T5" fmla="*/ 2 h 4"/>
                    <a:gd name="T6" fmla="*/ 3 w 3"/>
                    <a:gd name="T7" fmla="*/ 0 h 4"/>
                    <a:gd name="T8" fmla="*/ 0 w 3"/>
                    <a:gd name="T9" fmla="*/ 0 h 4"/>
                    <a:gd name="T10" fmla="*/ 0 w 3"/>
                    <a:gd name="T11" fmla="*/ 1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lnTo>
                        <a:pt x="1" y="4"/>
                      </a:lnTo>
                      <a:lnTo>
                        <a:pt x="2" y="2"/>
                      </a:lnTo>
                      <a:lnTo>
                        <a:pt x="3" y="0"/>
                      </a:lnTo>
                      <a:lnTo>
                        <a:pt x="0"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7" name="Freeform 274">
                  <a:extLst>
                    <a:ext uri="{FF2B5EF4-FFF2-40B4-BE49-F238E27FC236}">
                      <a16:creationId xmlns:a16="http://schemas.microsoft.com/office/drawing/2014/main" id="{65333C99-7150-4250-9607-1CB1521504AE}"/>
                    </a:ext>
                  </a:extLst>
                </p:cNvPr>
                <p:cNvSpPr>
                  <a:spLocks/>
                </p:cNvSpPr>
                <p:nvPr/>
              </p:nvSpPr>
              <p:spPr bwMode="auto">
                <a:xfrm>
                  <a:off x="5294" y="1930"/>
                  <a:ext cx="68" cy="139"/>
                </a:xfrm>
                <a:custGeom>
                  <a:avLst/>
                  <a:gdLst>
                    <a:gd name="T0" fmla="*/ 60 w 68"/>
                    <a:gd name="T1" fmla="*/ 8 h 139"/>
                    <a:gd name="T2" fmla="*/ 59 w 68"/>
                    <a:gd name="T3" fmla="*/ 2 h 139"/>
                    <a:gd name="T4" fmla="*/ 55 w 68"/>
                    <a:gd name="T5" fmla="*/ 1 h 139"/>
                    <a:gd name="T6" fmla="*/ 54 w 68"/>
                    <a:gd name="T7" fmla="*/ 8 h 139"/>
                    <a:gd name="T8" fmla="*/ 54 w 68"/>
                    <a:gd name="T9" fmla="*/ 14 h 139"/>
                    <a:gd name="T10" fmla="*/ 49 w 68"/>
                    <a:gd name="T11" fmla="*/ 18 h 139"/>
                    <a:gd name="T12" fmla="*/ 44 w 68"/>
                    <a:gd name="T13" fmla="*/ 27 h 139"/>
                    <a:gd name="T14" fmla="*/ 38 w 68"/>
                    <a:gd name="T15" fmla="*/ 29 h 139"/>
                    <a:gd name="T16" fmla="*/ 44 w 68"/>
                    <a:gd name="T17" fmla="*/ 35 h 139"/>
                    <a:gd name="T18" fmla="*/ 42 w 68"/>
                    <a:gd name="T19" fmla="*/ 42 h 139"/>
                    <a:gd name="T20" fmla="*/ 33 w 68"/>
                    <a:gd name="T21" fmla="*/ 42 h 139"/>
                    <a:gd name="T22" fmla="*/ 28 w 68"/>
                    <a:gd name="T23" fmla="*/ 42 h 139"/>
                    <a:gd name="T24" fmla="*/ 23 w 68"/>
                    <a:gd name="T25" fmla="*/ 39 h 139"/>
                    <a:gd name="T26" fmla="*/ 18 w 68"/>
                    <a:gd name="T27" fmla="*/ 38 h 139"/>
                    <a:gd name="T28" fmla="*/ 18 w 68"/>
                    <a:gd name="T29" fmla="*/ 45 h 139"/>
                    <a:gd name="T30" fmla="*/ 14 w 68"/>
                    <a:gd name="T31" fmla="*/ 56 h 139"/>
                    <a:gd name="T32" fmla="*/ 10 w 68"/>
                    <a:gd name="T33" fmla="*/ 63 h 139"/>
                    <a:gd name="T34" fmla="*/ 6 w 68"/>
                    <a:gd name="T35" fmla="*/ 69 h 139"/>
                    <a:gd name="T36" fmla="*/ 0 w 68"/>
                    <a:gd name="T37" fmla="*/ 77 h 139"/>
                    <a:gd name="T38" fmla="*/ 0 w 68"/>
                    <a:gd name="T39" fmla="*/ 87 h 139"/>
                    <a:gd name="T40" fmla="*/ 1 w 68"/>
                    <a:gd name="T41" fmla="*/ 87 h 139"/>
                    <a:gd name="T42" fmla="*/ 5 w 68"/>
                    <a:gd name="T43" fmla="*/ 92 h 139"/>
                    <a:gd name="T44" fmla="*/ 8 w 68"/>
                    <a:gd name="T45" fmla="*/ 91 h 139"/>
                    <a:gd name="T46" fmla="*/ 14 w 68"/>
                    <a:gd name="T47" fmla="*/ 93 h 139"/>
                    <a:gd name="T48" fmla="*/ 18 w 68"/>
                    <a:gd name="T49" fmla="*/ 91 h 139"/>
                    <a:gd name="T50" fmla="*/ 14 w 68"/>
                    <a:gd name="T51" fmla="*/ 95 h 139"/>
                    <a:gd name="T52" fmla="*/ 13 w 68"/>
                    <a:gd name="T53" fmla="*/ 104 h 139"/>
                    <a:gd name="T54" fmla="*/ 14 w 68"/>
                    <a:gd name="T55" fmla="*/ 115 h 139"/>
                    <a:gd name="T56" fmla="*/ 22 w 68"/>
                    <a:gd name="T57" fmla="*/ 113 h 139"/>
                    <a:gd name="T58" fmla="*/ 15 w 68"/>
                    <a:gd name="T59" fmla="*/ 117 h 139"/>
                    <a:gd name="T60" fmla="*/ 14 w 68"/>
                    <a:gd name="T61" fmla="*/ 129 h 139"/>
                    <a:gd name="T62" fmla="*/ 14 w 68"/>
                    <a:gd name="T63" fmla="*/ 132 h 139"/>
                    <a:gd name="T64" fmla="*/ 19 w 68"/>
                    <a:gd name="T65" fmla="*/ 132 h 139"/>
                    <a:gd name="T66" fmla="*/ 18 w 68"/>
                    <a:gd name="T67" fmla="*/ 139 h 139"/>
                    <a:gd name="T68" fmla="*/ 23 w 68"/>
                    <a:gd name="T69" fmla="*/ 137 h 139"/>
                    <a:gd name="T70" fmla="*/ 25 w 68"/>
                    <a:gd name="T71" fmla="*/ 132 h 139"/>
                    <a:gd name="T72" fmla="*/ 29 w 68"/>
                    <a:gd name="T73" fmla="*/ 134 h 139"/>
                    <a:gd name="T74" fmla="*/ 35 w 68"/>
                    <a:gd name="T75" fmla="*/ 125 h 139"/>
                    <a:gd name="T76" fmla="*/ 45 w 68"/>
                    <a:gd name="T77" fmla="*/ 118 h 139"/>
                    <a:gd name="T78" fmla="*/ 60 w 68"/>
                    <a:gd name="T79" fmla="*/ 113 h 139"/>
                    <a:gd name="T80" fmla="*/ 48 w 68"/>
                    <a:gd name="T81" fmla="*/ 102 h 139"/>
                    <a:gd name="T82" fmla="*/ 42 w 68"/>
                    <a:gd name="T83" fmla="*/ 98 h 139"/>
                    <a:gd name="T84" fmla="*/ 42 w 68"/>
                    <a:gd name="T85" fmla="*/ 92 h 139"/>
                    <a:gd name="T86" fmla="*/ 41 w 68"/>
                    <a:gd name="T87" fmla="*/ 84 h 139"/>
                    <a:gd name="T88" fmla="*/ 45 w 68"/>
                    <a:gd name="T89" fmla="*/ 77 h 139"/>
                    <a:gd name="T90" fmla="*/ 51 w 68"/>
                    <a:gd name="T91" fmla="*/ 75 h 139"/>
                    <a:gd name="T92" fmla="*/ 54 w 68"/>
                    <a:gd name="T93" fmla="*/ 71 h 139"/>
                    <a:gd name="T94" fmla="*/ 60 w 68"/>
                    <a:gd name="T95" fmla="*/ 60 h 139"/>
                    <a:gd name="T96" fmla="*/ 63 w 68"/>
                    <a:gd name="T97" fmla="*/ 55 h 139"/>
                    <a:gd name="T98" fmla="*/ 62 w 68"/>
                    <a:gd name="T99" fmla="*/ 49 h 139"/>
                    <a:gd name="T100" fmla="*/ 59 w 68"/>
                    <a:gd name="T101" fmla="*/ 37 h 139"/>
                    <a:gd name="T102" fmla="*/ 61 w 68"/>
                    <a:gd name="T103" fmla="*/ 24 h 139"/>
                    <a:gd name="T104" fmla="*/ 63 w 68"/>
                    <a:gd name="T105" fmla="*/ 20 h 139"/>
                    <a:gd name="T106" fmla="*/ 68 w 68"/>
                    <a:gd name="T107" fmla="*/ 14 h 139"/>
                    <a:gd name="T108" fmla="*/ 65 w 68"/>
                    <a:gd name="T109" fmla="*/ 1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139">
                      <a:moveTo>
                        <a:pt x="64" y="8"/>
                      </a:moveTo>
                      <a:lnTo>
                        <a:pt x="60" y="8"/>
                      </a:lnTo>
                      <a:lnTo>
                        <a:pt x="59" y="6"/>
                      </a:lnTo>
                      <a:lnTo>
                        <a:pt x="59" y="2"/>
                      </a:lnTo>
                      <a:lnTo>
                        <a:pt x="56" y="0"/>
                      </a:lnTo>
                      <a:lnTo>
                        <a:pt x="55" y="1"/>
                      </a:lnTo>
                      <a:lnTo>
                        <a:pt x="55" y="4"/>
                      </a:lnTo>
                      <a:lnTo>
                        <a:pt x="54" y="8"/>
                      </a:lnTo>
                      <a:lnTo>
                        <a:pt x="56" y="11"/>
                      </a:lnTo>
                      <a:lnTo>
                        <a:pt x="54" y="14"/>
                      </a:lnTo>
                      <a:lnTo>
                        <a:pt x="52" y="14"/>
                      </a:lnTo>
                      <a:lnTo>
                        <a:pt x="49" y="18"/>
                      </a:lnTo>
                      <a:lnTo>
                        <a:pt x="49" y="22"/>
                      </a:lnTo>
                      <a:lnTo>
                        <a:pt x="44" y="27"/>
                      </a:lnTo>
                      <a:lnTo>
                        <a:pt x="40" y="27"/>
                      </a:lnTo>
                      <a:lnTo>
                        <a:pt x="38" y="29"/>
                      </a:lnTo>
                      <a:lnTo>
                        <a:pt x="41" y="32"/>
                      </a:lnTo>
                      <a:lnTo>
                        <a:pt x="44" y="35"/>
                      </a:lnTo>
                      <a:lnTo>
                        <a:pt x="44" y="38"/>
                      </a:lnTo>
                      <a:lnTo>
                        <a:pt x="42" y="42"/>
                      </a:lnTo>
                      <a:lnTo>
                        <a:pt x="38" y="42"/>
                      </a:lnTo>
                      <a:lnTo>
                        <a:pt x="33" y="42"/>
                      </a:lnTo>
                      <a:lnTo>
                        <a:pt x="30" y="41"/>
                      </a:lnTo>
                      <a:lnTo>
                        <a:pt x="28" y="42"/>
                      </a:lnTo>
                      <a:lnTo>
                        <a:pt x="25" y="40"/>
                      </a:lnTo>
                      <a:lnTo>
                        <a:pt x="23" y="39"/>
                      </a:lnTo>
                      <a:lnTo>
                        <a:pt x="21" y="34"/>
                      </a:lnTo>
                      <a:lnTo>
                        <a:pt x="18" y="38"/>
                      </a:lnTo>
                      <a:lnTo>
                        <a:pt x="18" y="43"/>
                      </a:lnTo>
                      <a:lnTo>
                        <a:pt x="18" y="45"/>
                      </a:lnTo>
                      <a:lnTo>
                        <a:pt x="17" y="48"/>
                      </a:lnTo>
                      <a:lnTo>
                        <a:pt x="14" y="56"/>
                      </a:lnTo>
                      <a:lnTo>
                        <a:pt x="12" y="58"/>
                      </a:lnTo>
                      <a:lnTo>
                        <a:pt x="10" y="63"/>
                      </a:lnTo>
                      <a:lnTo>
                        <a:pt x="6" y="67"/>
                      </a:lnTo>
                      <a:lnTo>
                        <a:pt x="6" y="69"/>
                      </a:lnTo>
                      <a:lnTo>
                        <a:pt x="4" y="73"/>
                      </a:lnTo>
                      <a:lnTo>
                        <a:pt x="0" y="77"/>
                      </a:lnTo>
                      <a:lnTo>
                        <a:pt x="0" y="87"/>
                      </a:lnTo>
                      <a:lnTo>
                        <a:pt x="0" y="87"/>
                      </a:lnTo>
                      <a:lnTo>
                        <a:pt x="0" y="88"/>
                      </a:lnTo>
                      <a:lnTo>
                        <a:pt x="1" y="87"/>
                      </a:lnTo>
                      <a:lnTo>
                        <a:pt x="3" y="94"/>
                      </a:lnTo>
                      <a:lnTo>
                        <a:pt x="5" y="92"/>
                      </a:lnTo>
                      <a:lnTo>
                        <a:pt x="5" y="90"/>
                      </a:lnTo>
                      <a:lnTo>
                        <a:pt x="8" y="91"/>
                      </a:lnTo>
                      <a:lnTo>
                        <a:pt x="9" y="94"/>
                      </a:lnTo>
                      <a:lnTo>
                        <a:pt x="14" y="93"/>
                      </a:lnTo>
                      <a:lnTo>
                        <a:pt x="15" y="91"/>
                      </a:lnTo>
                      <a:lnTo>
                        <a:pt x="18" y="91"/>
                      </a:lnTo>
                      <a:lnTo>
                        <a:pt x="17" y="94"/>
                      </a:lnTo>
                      <a:lnTo>
                        <a:pt x="14" y="95"/>
                      </a:lnTo>
                      <a:lnTo>
                        <a:pt x="17" y="98"/>
                      </a:lnTo>
                      <a:lnTo>
                        <a:pt x="13" y="104"/>
                      </a:lnTo>
                      <a:lnTo>
                        <a:pt x="13" y="113"/>
                      </a:lnTo>
                      <a:lnTo>
                        <a:pt x="14" y="115"/>
                      </a:lnTo>
                      <a:lnTo>
                        <a:pt x="19" y="115"/>
                      </a:lnTo>
                      <a:lnTo>
                        <a:pt x="22" y="113"/>
                      </a:lnTo>
                      <a:lnTo>
                        <a:pt x="19" y="116"/>
                      </a:lnTo>
                      <a:lnTo>
                        <a:pt x="15" y="117"/>
                      </a:lnTo>
                      <a:lnTo>
                        <a:pt x="14" y="122"/>
                      </a:lnTo>
                      <a:lnTo>
                        <a:pt x="14" y="129"/>
                      </a:lnTo>
                      <a:lnTo>
                        <a:pt x="13" y="132"/>
                      </a:lnTo>
                      <a:lnTo>
                        <a:pt x="14" y="132"/>
                      </a:lnTo>
                      <a:lnTo>
                        <a:pt x="17" y="130"/>
                      </a:lnTo>
                      <a:lnTo>
                        <a:pt x="19" y="132"/>
                      </a:lnTo>
                      <a:lnTo>
                        <a:pt x="17" y="136"/>
                      </a:lnTo>
                      <a:lnTo>
                        <a:pt x="18" y="139"/>
                      </a:lnTo>
                      <a:lnTo>
                        <a:pt x="21" y="136"/>
                      </a:lnTo>
                      <a:lnTo>
                        <a:pt x="23" y="137"/>
                      </a:lnTo>
                      <a:lnTo>
                        <a:pt x="25" y="133"/>
                      </a:lnTo>
                      <a:lnTo>
                        <a:pt x="25" y="132"/>
                      </a:lnTo>
                      <a:lnTo>
                        <a:pt x="26" y="130"/>
                      </a:lnTo>
                      <a:lnTo>
                        <a:pt x="29" y="134"/>
                      </a:lnTo>
                      <a:lnTo>
                        <a:pt x="30" y="130"/>
                      </a:lnTo>
                      <a:lnTo>
                        <a:pt x="35" y="125"/>
                      </a:lnTo>
                      <a:lnTo>
                        <a:pt x="39" y="124"/>
                      </a:lnTo>
                      <a:lnTo>
                        <a:pt x="45" y="118"/>
                      </a:lnTo>
                      <a:lnTo>
                        <a:pt x="54" y="118"/>
                      </a:lnTo>
                      <a:lnTo>
                        <a:pt x="60" y="113"/>
                      </a:lnTo>
                      <a:lnTo>
                        <a:pt x="58" y="109"/>
                      </a:lnTo>
                      <a:lnTo>
                        <a:pt x="48" y="102"/>
                      </a:lnTo>
                      <a:lnTo>
                        <a:pt x="46" y="99"/>
                      </a:lnTo>
                      <a:lnTo>
                        <a:pt x="42" y="98"/>
                      </a:lnTo>
                      <a:lnTo>
                        <a:pt x="40" y="94"/>
                      </a:lnTo>
                      <a:lnTo>
                        <a:pt x="42" y="92"/>
                      </a:lnTo>
                      <a:lnTo>
                        <a:pt x="41" y="88"/>
                      </a:lnTo>
                      <a:lnTo>
                        <a:pt x="41" y="84"/>
                      </a:lnTo>
                      <a:lnTo>
                        <a:pt x="45" y="81"/>
                      </a:lnTo>
                      <a:lnTo>
                        <a:pt x="45" y="77"/>
                      </a:lnTo>
                      <a:lnTo>
                        <a:pt x="49" y="75"/>
                      </a:lnTo>
                      <a:lnTo>
                        <a:pt x="51" y="75"/>
                      </a:lnTo>
                      <a:lnTo>
                        <a:pt x="52" y="73"/>
                      </a:lnTo>
                      <a:lnTo>
                        <a:pt x="54" y="71"/>
                      </a:lnTo>
                      <a:lnTo>
                        <a:pt x="53" y="69"/>
                      </a:lnTo>
                      <a:lnTo>
                        <a:pt x="60" y="60"/>
                      </a:lnTo>
                      <a:lnTo>
                        <a:pt x="59" y="59"/>
                      </a:lnTo>
                      <a:lnTo>
                        <a:pt x="63" y="55"/>
                      </a:lnTo>
                      <a:lnTo>
                        <a:pt x="64" y="51"/>
                      </a:lnTo>
                      <a:lnTo>
                        <a:pt x="62" y="49"/>
                      </a:lnTo>
                      <a:lnTo>
                        <a:pt x="62" y="40"/>
                      </a:lnTo>
                      <a:lnTo>
                        <a:pt x="59" y="37"/>
                      </a:lnTo>
                      <a:lnTo>
                        <a:pt x="59" y="32"/>
                      </a:lnTo>
                      <a:lnTo>
                        <a:pt x="61" y="24"/>
                      </a:lnTo>
                      <a:lnTo>
                        <a:pt x="61" y="20"/>
                      </a:lnTo>
                      <a:lnTo>
                        <a:pt x="63" y="20"/>
                      </a:lnTo>
                      <a:lnTo>
                        <a:pt x="67" y="14"/>
                      </a:lnTo>
                      <a:lnTo>
                        <a:pt x="68" y="14"/>
                      </a:lnTo>
                      <a:lnTo>
                        <a:pt x="67" y="14"/>
                      </a:lnTo>
                      <a:lnTo>
                        <a:pt x="65" y="10"/>
                      </a:lnTo>
                      <a:lnTo>
                        <a:pt x="6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8" name="Freeform 275">
                  <a:extLst>
                    <a:ext uri="{FF2B5EF4-FFF2-40B4-BE49-F238E27FC236}">
                      <a16:creationId xmlns:a16="http://schemas.microsoft.com/office/drawing/2014/main" id="{AE36C03A-754B-46F6-8A93-0AFEE965DCC4}"/>
                    </a:ext>
                  </a:extLst>
                </p:cNvPr>
                <p:cNvSpPr>
                  <a:spLocks/>
                </p:cNvSpPr>
                <p:nvPr/>
              </p:nvSpPr>
              <p:spPr bwMode="auto">
                <a:xfrm>
                  <a:off x="4751" y="1750"/>
                  <a:ext cx="435" cy="247"/>
                </a:xfrm>
                <a:custGeom>
                  <a:avLst/>
                  <a:gdLst>
                    <a:gd name="T0" fmla="*/ 3 w 435"/>
                    <a:gd name="T1" fmla="*/ 95 h 247"/>
                    <a:gd name="T2" fmla="*/ 7 w 435"/>
                    <a:gd name="T3" fmla="*/ 104 h 247"/>
                    <a:gd name="T4" fmla="*/ 18 w 435"/>
                    <a:gd name="T5" fmla="*/ 118 h 247"/>
                    <a:gd name="T6" fmla="*/ 27 w 435"/>
                    <a:gd name="T7" fmla="*/ 114 h 247"/>
                    <a:gd name="T8" fmla="*/ 38 w 435"/>
                    <a:gd name="T9" fmla="*/ 116 h 247"/>
                    <a:gd name="T10" fmla="*/ 46 w 435"/>
                    <a:gd name="T11" fmla="*/ 129 h 247"/>
                    <a:gd name="T12" fmla="*/ 56 w 435"/>
                    <a:gd name="T13" fmla="*/ 144 h 247"/>
                    <a:gd name="T14" fmla="*/ 55 w 435"/>
                    <a:gd name="T15" fmla="*/ 161 h 247"/>
                    <a:gd name="T16" fmla="*/ 75 w 435"/>
                    <a:gd name="T17" fmla="*/ 180 h 247"/>
                    <a:gd name="T18" fmla="*/ 101 w 435"/>
                    <a:gd name="T19" fmla="*/ 184 h 247"/>
                    <a:gd name="T20" fmla="*/ 116 w 435"/>
                    <a:gd name="T21" fmla="*/ 193 h 247"/>
                    <a:gd name="T22" fmla="*/ 124 w 435"/>
                    <a:gd name="T23" fmla="*/ 198 h 247"/>
                    <a:gd name="T24" fmla="*/ 136 w 435"/>
                    <a:gd name="T25" fmla="*/ 218 h 247"/>
                    <a:gd name="T26" fmla="*/ 158 w 435"/>
                    <a:gd name="T27" fmla="*/ 229 h 247"/>
                    <a:gd name="T28" fmla="*/ 192 w 435"/>
                    <a:gd name="T29" fmla="*/ 224 h 247"/>
                    <a:gd name="T30" fmla="*/ 230 w 435"/>
                    <a:gd name="T31" fmla="*/ 236 h 247"/>
                    <a:gd name="T32" fmla="*/ 259 w 435"/>
                    <a:gd name="T33" fmla="*/ 243 h 247"/>
                    <a:gd name="T34" fmla="*/ 280 w 435"/>
                    <a:gd name="T35" fmla="*/ 233 h 247"/>
                    <a:gd name="T36" fmla="*/ 316 w 435"/>
                    <a:gd name="T37" fmla="*/ 221 h 247"/>
                    <a:gd name="T38" fmla="*/ 336 w 435"/>
                    <a:gd name="T39" fmla="*/ 207 h 247"/>
                    <a:gd name="T40" fmla="*/ 343 w 435"/>
                    <a:gd name="T41" fmla="*/ 179 h 247"/>
                    <a:gd name="T42" fmla="*/ 343 w 435"/>
                    <a:gd name="T43" fmla="*/ 154 h 247"/>
                    <a:gd name="T44" fmla="*/ 366 w 435"/>
                    <a:gd name="T45" fmla="*/ 160 h 247"/>
                    <a:gd name="T46" fmla="*/ 378 w 435"/>
                    <a:gd name="T47" fmla="*/ 143 h 247"/>
                    <a:gd name="T48" fmla="*/ 398 w 435"/>
                    <a:gd name="T49" fmla="*/ 134 h 247"/>
                    <a:gd name="T50" fmla="*/ 405 w 435"/>
                    <a:gd name="T51" fmla="*/ 119 h 247"/>
                    <a:gd name="T52" fmla="*/ 416 w 435"/>
                    <a:gd name="T53" fmla="*/ 110 h 247"/>
                    <a:gd name="T54" fmla="*/ 431 w 435"/>
                    <a:gd name="T55" fmla="*/ 107 h 247"/>
                    <a:gd name="T56" fmla="*/ 434 w 435"/>
                    <a:gd name="T57" fmla="*/ 96 h 247"/>
                    <a:gd name="T58" fmla="*/ 410 w 435"/>
                    <a:gd name="T59" fmla="*/ 70 h 247"/>
                    <a:gd name="T60" fmla="*/ 398 w 435"/>
                    <a:gd name="T61" fmla="*/ 82 h 247"/>
                    <a:gd name="T62" fmla="*/ 375 w 435"/>
                    <a:gd name="T63" fmla="*/ 68 h 247"/>
                    <a:gd name="T64" fmla="*/ 377 w 435"/>
                    <a:gd name="T65" fmla="*/ 26 h 247"/>
                    <a:gd name="T66" fmla="*/ 360 w 435"/>
                    <a:gd name="T67" fmla="*/ 28 h 247"/>
                    <a:gd name="T68" fmla="*/ 343 w 435"/>
                    <a:gd name="T69" fmla="*/ 24 h 247"/>
                    <a:gd name="T70" fmla="*/ 331 w 435"/>
                    <a:gd name="T71" fmla="*/ 33 h 247"/>
                    <a:gd name="T72" fmla="*/ 317 w 435"/>
                    <a:gd name="T73" fmla="*/ 45 h 247"/>
                    <a:gd name="T74" fmla="*/ 300 w 435"/>
                    <a:gd name="T75" fmla="*/ 54 h 247"/>
                    <a:gd name="T76" fmla="*/ 271 w 435"/>
                    <a:gd name="T77" fmla="*/ 55 h 247"/>
                    <a:gd name="T78" fmla="*/ 259 w 435"/>
                    <a:gd name="T79" fmla="*/ 43 h 247"/>
                    <a:gd name="T80" fmla="*/ 237 w 435"/>
                    <a:gd name="T81" fmla="*/ 35 h 247"/>
                    <a:gd name="T82" fmla="*/ 214 w 435"/>
                    <a:gd name="T83" fmla="*/ 36 h 247"/>
                    <a:gd name="T84" fmla="*/ 200 w 435"/>
                    <a:gd name="T85" fmla="*/ 42 h 247"/>
                    <a:gd name="T86" fmla="*/ 183 w 435"/>
                    <a:gd name="T87" fmla="*/ 37 h 247"/>
                    <a:gd name="T88" fmla="*/ 174 w 435"/>
                    <a:gd name="T89" fmla="*/ 23 h 247"/>
                    <a:gd name="T90" fmla="*/ 163 w 435"/>
                    <a:gd name="T91" fmla="*/ 13 h 247"/>
                    <a:gd name="T92" fmla="*/ 147 w 435"/>
                    <a:gd name="T93" fmla="*/ 8 h 247"/>
                    <a:gd name="T94" fmla="*/ 130 w 435"/>
                    <a:gd name="T95" fmla="*/ 0 h 247"/>
                    <a:gd name="T96" fmla="*/ 124 w 435"/>
                    <a:gd name="T97" fmla="*/ 9 h 247"/>
                    <a:gd name="T98" fmla="*/ 118 w 435"/>
                    <a:gd name="T99" fmla="*/ 33 h 247"/>
                    <a:gd name="T100" fmla="*/ 126 w 435"/>
                    <a:gd name="T101" fmla="*/ 50 h 247"/>
                    <a:gd name="T102" fmla="*/ 120 w 435"/>
                    <a:gd name="T103" fmla="*/ 60 h 247"/>
                    <a:gd name="T104" fmla="*/ 101 w 435"/>
                    <a:gd name="T105" fmla="*/ 57 h 247"/>
                    <a:gd name="T106" fmla="*/ 83 w 435"/>
                    <a:gd name="T107" fmla="*/ 57 h 247"/>
                    <a:gd name="T108" fmla="*/ 68 w 435"/>
                    <a:gd name="T109" fmla="*/ 47 h 247"/>
                    <a:gd name="T110" fmla="*/ 57 w 435"/>
                    <a:gd name="T111" fmla="*/ 41 h 247"/>
                    <a:gd name="T112" fmla="*/ 41 w 435"/>
                    <a:gd name="T113" fmla="*/ 44 h 247"/>
                    <a:gd name="T114" fmla="*/ 30 w 435"/>
                    <a:gd name="T115" fmla="*/ 53 h 247"/>
                    <a:gd name="T116" fmla="*/ 24 w 435"/>
                    <a:gd name="T117" fmla="*/ 64 h 247"/>
                    <a:gd name="T118" fmla="*/ 10 w 435"/>
                    <a:gd name="T119" fmla="*/ 8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5" h="247">
                      <a:moveTo>
                        <a:pt x="0" y="90"/>
                      </a:moveTo>
                      <a:lnTo>
                        <a:pt x="0" y="94"/>
                      </a:lnTo>
                      <a:lnTo>
                        <a:pt x="0" y="95"/>
                      </a:lnTo>
                      <a:lnTo>
                        <a:pt x="1" y="97"/>
                      </a:lnTo>
                      <a:lnTo>
                        <a:pt x="3" y="97"/>
                      </a:lnTo>
                      <a:lnTo>
                        <a:pt x="3" y="95"/>
                      </a:lnTo>
                      <a:lnTo>
                        <a:pt x="3" y="95"/>
                      </a:lnTo>
                      <a:lnTo>
                        <a:pt x="3" y="97"/>
                      </a:lnTo>
                      <a:lnTo>
                        <a:pt x="4" y="99"/>
                      </a:lnTo>
                      <a:lnTo>
                        <a:pt x="4" y="102"/>
                      </a:lnTo>
                      <a:lnTo>
                        <a:pt x="6" y="103"/>
                      </a:lnTo>
                      <a:lnTo>
                        <a:pt x="7" y="104"/>
                      </a:lnTo>
                      <a:lnTo>
                        <a:pt x="10" y="107"/>
                      </a:lnTo>
                      <a:lnTo>
                        <a:pt x="13" y="108"/>
                      </a:lnTo>
                      <a:lnTo>
                        <a:pt x="14" y="112"/>
                      </a:lnTo>
                      <a:lnTo>
                        <a:pt x="14" y="113"/>
                      </a:lnTo>
                      <a:lnTo>
                        <a:pt x="15" y="115"/>
                      </a:lnTo>
                      <a:lnTo>
                        <a:pt x="18" y="118"/>
                      </a:lnTo>
                      <a:lnTo>
                        <a:pt x="20" y="118"/>
                      </a:lnTo>
                      <a:lnTo>
                        <a:pt x="20" y="115"/>
                      </a:lnTo>
                      <a:lnTo>
                        <a:pt x="21" y="114"/>
                      </a:lnTo>
                      <a:lnTo>
                        <a:pt x="24" y="112"/>
                      </a:lnTo>
                      <a:lnTo>
                        <a:pt x="27" y="112"/>
                      </a:lnTo>
                      <a:lnTo>
                        <a:pt x="27" y="114"/>
                      </a:lnTo>
                      <a:lnTo>
                        <a:pt x="29" y="117"/>
                      </a:lnTo>
                      <a:lnTo>
                        <a:pt x="31" y="118"/>
                      </a:lnTo>
                      <a:lnTo>
                        <a:pt x="32" y="117"/>
                      </a:lnTo>
                      <a:lnTo>
                        <a:pt x="34" y="115"/>
                      </a:lnTo>
                      <a:lnTo>
                        <a:pt x="36" y="115"/>
                      </a:lnTo>
                      <a:lnTo>
                        <a:pt x="38" y="116"/>
                      </a:lnTo>
                      <a:lnTo>
                        <a:pt x="39" y="118"/>
                      </a:lnTo>
                      <a:lnTo>
                        <a:pt x="41" y="119"/>
                      </a:lnTo>
                      <a:lnTo>
                        <a:pt x="44" y="121"/>
                      </a:lnTo>
                      <a:lnTo>
                        <a:pt x="45" y="124"/>
                      </a:lnTo>
                      <a:lnTo>
                        <a:pt x="45" y="126"/>
                      </a:lnTo>
                      <a:lnTo>
                        <a:pt x="46" y="129"/>
                      </a:lnTo>
                      <a:lnTo>
                        <a:pt x="48" y="132"/>
                      </a:lnTo>
                      <a:lnTo>
                        <a:pt x="49" y="135"/>
                      </a:lnTo>
                      <a:lnTo>
                        <a:pt x="51" y="137"/>
                      </a:lnTo>
                      <a:lnTo>
                        <a:pt x="53" y="139"/>
                      </a:lnTo>
                      <a:lnTo>
                        <a:pt x="55" y="142"/>
                      </a:lnTo>
                      <a:lnTo>
                        <a:pt x="56" y="144"/>
                      </a:lnTo>
                      <a:lnTo>
                        <a:pt x="56" y="148"/>
                      </a:lnTo>
                      <a:lnTo>
                        <a:pt x="55" y="150"/>
                      </a:lnTo>
                      <a:lnTo>
                        <a:pt x="56" y="154"/>
                      </a:lnTo>
                      <a:lnTo>
                        <a:pt x="58" y="157"/>
                      </a:lnTo>
                      <a:lnTo>
                        <a:pt x="57" y="160"/>
                      </a:lnTo>
                      <a:lnTo>
                        <a:pt x="55" y="161"/>
                      </a:lnTo>
                      <a:lnTo>
                        <a:pt x="54" y="163"/>
                      </a:lnTo>
                      <a:lnTo>
                        <a:pt x="54" y="166"/>
                      </a:lnTo>
                      <a:lnTo>
                        <a:pt x="55" y="168"/>
                      </a:lnTo>
                      <a:lnTo>
                        <a:pt x="58" y="174"/>
                      </a:lnTo>
                      <a:lnTo>
                        <a:pt x="61" y="176"/>
                      </a:lnTo>
                      <a:lnTo>
                        <a:pt x="75" y="180"/>
                      </a:lnTo>
                      <a:lnTo>
                        <a:pt x="81" y="180"/>
                      </a:lnTo>
                      <a:lnTo>
                        <a:pt x="85" y="179"/>
                      </a:lnTo>
                      <a:lnTo>
                        <a:pt x="86" y="178"/>
                      </a:lnTo>
                      <a:lnTo>
                        <a:pt x="87" y="178"/>
                      </a:lnTo>
                      <a:lnTo>
                        <a:pt x="97" y="180"/>
                      </a:lnTo>
                      <a:lnTo>
                        <a:pt x="101" y="184"/>
                      </a:lnTo>
                      <a:lnTo>
                        <a:pt x="102" y="185"/>
                      </a:lnTo>
                      <a:lnTo>
                        <a:pt x="104" y="186"/>
                      </a:lnTo>
                      <a:lnTo>
                        <a:pt x="106" y="186"/>
                      </a:lnTo>
                      <a:lnTo>
                        <a:pt x="107" y="187"/>
                      </a:lnTo>
                      <a:lnTo>
                        <a:pt x="113" y="191"/>
                      </a:lnTo>
                      <a:lnTo>
                        <a:pt x="116" y="193"/>
                      </a:lnTo>
                      <a:lnTo>
                        <a:pt x="120" y="193"/>
                      </a:lnTo>
                      <a:lnTo>
                        <a:pt x="121" y="193"/>
                      </a:lnTo>
                      <a:lnTo>
                        <a:pt x="122" y="194"/>
                      </a:lnTo>
                      <a:lnTo>
                        <a:pt x="123" y="196"/>
                      </a:lnTo>
                      <a:lnTo>
                        <a:pt x="124" y="198"/>
                      </a:lnTo>
                      <a:lnTo>
                        <a:pt x="124" y="198"/>
                      </a:lnTo>
                      <a:lnTo>
                        <a:pt x="127" y="199"/>
                      </a:lnTo>
                      <a:lnTo>
                        <a:pt x="129" y="202"/>
                      </a:lnTo>
                      <a:lnTo>
                        <a:pt x="129" y="205"/>
                      </a:lnTo>
                      <a:lnTo>
                        <a:pt x="131" y="209"/>
                      </a:lnTo>
                      <a:lnTo>
                        <a:pt x="133" y="212"/>
                      </a:lnTo>
                      <a:lnTo>
                        <a:pt x="136" y="218"/>
                      </a:lnTo>
                      <a:lnTo>
                        <a:pt x="138" y="222"/>
                      </a:lnTo>
                      <a:lnTo>
                        <a:pt x="141" y="229"/>
                      </a:lnTo>
                      <a:lnTo>
                        <a:pt x="143" y="230"/>
                      </a:lnTo>
                      <a:lnTo>
                        <a:pt x="146" y="229"/>
                      </a:lnTo>
                      <a:lnTo>
                        <a:pt x="152" y="229"/>
                      </a:lnTo>
                      <a:lnTo>
                        <a:pt x="158" y="229"/>
                      </a:lnTo>
                      <a:lnTo>
                        <a:pt x="166" y="229"/>
                      </a:lnTo>
                      <a:lnTo>
                        <a:pt x="178" y="230"/>
                      </a:lnTo>
                      <a:lnTo>
                        <a:pt x="185" y="229"/>
                      </a:lnTo>
                      <a:lnTo>
                        <a:pt x="190" y="227"/>
                      </a:lnTo>
                      <a:lnTo>
                        <a:pt x="190" y="225"/>
                      </a:lnTo>
                      <a:lnTo>
                        <a:pt x="192" y="224"/>
                      </a:lnTo>
                      <a:lnTo>
                        <a:pt x="194" y="225"/>
                      </a:lnTo>
                      <a:lnTo>
                        <a:pt x="203" y="224"/>
                      </a:lnTo>
                      <a:lnTo>
                        <a:pt x="213" y="226"/>
                      </a:lnTo>
                      <a:lnTo>
                        <a:pt x="217" y="226"/>
                      </a:lnTo>
                      <a:lnTo>
                        <a:pt x="221" y="231"/>
                      </a:lnTo>
                      <a:lnTo>
                        <a:pt x="230" y="236"/>
                      </a:lnTo>
                      <a:lnTo>
                        <a:pt x="239" y="240"/>
                      </a:lnTo>
                      <a:lnTo>
                        <a:pt x="243" y="241"/>
                      </a:lnTo>
                      <a:lnTo>
                        <a:pt x="249" y="244"/>
                      </a:lnTo>
                      <a:lnTo>
                        <a:pt x="253" y="243"/>
                      </a:lnTo>
                      <a:lnTo>
                        <a:pt x="259" y="241"/>
                      </a:lnTo>
                      <a:lnTo>
                        <a:pt x="259" y="243"/>
                      </a:lnTo>
                      <a:lnTo>
                        <a:pt x="259" y="246"/>
                      </a:lnTo>
                      <a:lnTo>
                        <a:pt x="264" y="247"/>
                      </a:lnTo>
                      <a:lnTo>
                        <a:pt x="267" y="247"/>
                      </a:lnTo>
                      <a:lnTo>
                        <a:pt x="270" y="244"/>
                      </a:lnTo>
                      <a:lnTo>
                        <a:pt x="276" y="238"/>
                      </a:lnTo>
                      <a:lnTo>
                        <a:pt x="280" y="233"/>
                      </a:lnTo>
                      <a:lnTo>
                        <a:pt x="288" y="229"/>
                      </a:lnTo>
                      <a:lnTo>
                        <a:pt x="298" y="226"/>
                      </a:lnTo>
                      <a:lnTo>
                        <a:pt x="302" y="224"/>
                      </a:lnTo>
                      <a:lnTo>
                        <a:pt x="307" y="222"/>
                      </a:lnTo>
                      <a:lnTo>
                        <a:pt x="312" y="222"/>
                      </a:lnTo>
                      <a:lnTo>
                        <a:pt x="316" y="221"/>
                      </a:lnTo>
                      <a:lnTo>
                        <a:pt x="320" y="218"/>
                      </a:lnTo>
                      <a:lnTo>
                        <a:pt x="324" y="215"/>
                      </a:lnTo>
                      <a:lnTo>
                        <a:pt x="327" y="215"/>
                      </a:lnTo>
                      <a:lnTo>
                        <a:pt x="332" y="213"/>
                      </a:lnTo>
                      <a:lnTo>
                        <a:pt x="334" y="213"/>
                      </a:lnTo>
                      <a:lnTo>
                        <a:pt x="336" y="207"/>
                      </a:lnTo>
                      <a:lnTo>
                        <a:pt x="340" y="200"/>
                      </a:lnTo>
                      <a:lnTo>
                        <a:pt x="346" y="191"/>
                      </a:lnTo>
                      <a:lnTo>
                        <a:pt x="348" y="188"/>
                      </a:lnTo>
                      <a:lnTo>
                        <a:pt x="349" y="185"/>
                      </a:lnTo>
                      <a:lnTo>
                        <a:pt x="349" y="183"/>
                      </a:lnTo>
                      <a:lnTo>
                        <a:pt x="343" y="179"/>
                      </a:lnTo>
                      <a:lnTo>
                        <a:pt x="337" y="174"/>
                      </a:lnTo>
                      <a:lnTo>
                        <a:pt x="337" y="171"/>
                      </a:lnTo>
                      <a:lnTo>
                        <a:pt x="337" y="168"/>
                      </a:lnTo>
                      <a:lnTo>
                        <a:pt x="337" y="160"/>
                      </a:lnTo>
                      <a:lnTo>
                        <a:pt x="339" y="157"/>
                      </a:lnTo>
                      <a:lnTo>
                        <a:pt x="343" y="154"/>
                      </a:lnTo>
                      <a:lnTo>
                        <a:pt x="348" y="153"/>
                      </a:lnTo>
                      <a:lnTo>
                        <a:pt x="352" y="153"/>
                      </a:lnTo>
                      <a:lnTo>
                        <a:pt x="355" y="156"/>
                      </a:lnTo>
                      <a:lnTo>
                        <a:pt x="360" y="157"/>
                      </a:lnTo>
                      <a:lnTo>
                        <a:pt x="363" y="158"/>
                      </a:lnTo>
                      <a:lnTo>
                        <a:pt x="366" y="160"/>
                      </a:lnTo>
                      <a:lnTo>
                        <a:pt x="367" y="160"/>
                      </a:lnTo>
                      <a:lnTo>
                        <a:pt x="368" y="157"/>
                      </a:lnTo>
                      <a:lnTo>
                        <a:pt x="370" y="154"/>
                      </a:lnTo>
                      <a:lnTo>
                        <a:pt x="373" y="152"/>
                      </a:lnTo>
                      <a:lnTo>
                        <a:pt x="376" y="150"/>
                      </a:lnTo>
                      <a:lnTo>
                        <a:pt x="378" y="143"/>
                      </a:lnTo>
                      <a:lnTo>
                        <a:pt x="380" y="141"/>
                      </a:lnTo>
                      <a:lnTo>
                        <a:pt x="384" y="142"/>
                      </a:lnTo>
                      <a:lnTo>
                        <a:pt x="387" y="142"/>
                      </a:lnTo>
                      <a:lnTo>
                        <a:pt x="393" y="137"/>
                      </a:lnTo>
                      <a:lnTo>
                        <a:pt x="396" y="136"/>
                      </a:lnTo>
                      <a:lnTo>
                        <a:pt x="398" y="134"/>
                      </a:lnTo>
                      <a:lnTo>
                        <a:pt x="398" y="130"/>
                      </a:lnTo>
                      <a:lnTo>
                        <a:pt x="398" y="126"/>
                      </a:lnTo>
                      <a:lnTo>
                        <a:pt x="401" y="121"/>
                      </a:lnTo>
                      <a:lnTo>
                        <a:pt x="401" y="119"/>
                      </a:lnTo>
                      <a:lnTo>
                        <a:pt x="403" y="119"/>
                      </a:lnTo>
                      <a:lnTo>
                        <a:pt x="405" y="119"/>
                      </a:lnTo>
                      <a:lnTo>
                        <a:pt x="406" y="117"/>
                      </a:lnTo>
                      <a:lnTo>
                        <a:pt x="406" y="114"/>
                      </a:lnTo>
                      <a:lnTo>
                        <a:pt x="407" y="113"/>
                      </a:lnTo>
                      <a:lnTo>
                        <a:pt x="410" y="115"/>
                      </a:lnTo>
                      <a:lnTo>
                        <a:pt x="412" y="114"/>
                      </a:lnTo>
                      <a:lnTo>
                        <a:pt x="416" y="110"/>
                      </a:lnTo>
                      <a:lnTo>
                        <a:pt x="419" y="105"/>
                      </a:lnTo>
                      <a:lnTo>
                        <a:pt x="421" y="105"/>
                      </a:lnTo>
                      <a:lnTo>
                        <a:pt x="425" y="107"/>
                      </a:lnTo>
                      <a:lnTo>
                        <a:pt x="426" y="106"/>
                      </a:lnTo>
                      <a:lnTo>
                        <a:pt x="429" y="105"/>
                      </a:lnTo>
                      <a:lnTo>
                        <a:pt x="431" y="107"/>
                      </a:lnTo>
                      <a:lnTo>
                        <a:pt x="433" y="108"/>
                      </a:lnTo>
                      <a:lnTo>
                        <a:pt x="434" y="105"/>
                      </a:lnTo>
                      <a:lnTo>
                        <a:pt x="434" y="103"/>
                      </a:lnTo>
                      <a:lnTo>
                        <a:pt x="435" y="102"/>
                      </a:lnTo>
                      <a:lnTo>
                        <a:pt x="435" y="98"/>
                      </a:lnTo>
                      <a:lnTo>
                        <a:pt x="434" y="96"/>
                      </a:lnTo>
                      <a:lnTo>
                        <a:pt x="434" y="93"/>
                      </a:lnTo>
                      <a:lnTo>
                        <a:pt x="429" y="88"/>
                      </a:lnTo>
                      <a:lnTo>
                        <a:pt x="425" y="82"/>
                      </a:lnTo>
                      <a:lnTo>
                        <a:pt x="419" y="77"/>
                      </a:lnTo>
                      <a:lnTo>
                        <a:pt x="416" y="71"/>
                      </a:lnTo>
                      <a:lnTo>
                        <a:pt x="410" y="70"/>
                      </a:lnTo>
                      <a:lnTo>
                        <a:pt x="408" y="71"/>
                      </a:lnTo>
                      <a:lnTo>
                        <a:pt x="405" y="72"/>
                      </a:lnTo>
                      <a:lnTo>
                        <a:pt x="404" y="75"/>
                      </a:lnTo>
                      <a:lnTo>
                        <a:pt x="405" y="79"/>
                      </a:lnTo>
                      <a:lnTo>
                        <a:pt x="401" y="85"/>
                      </a:lnTo>
                      <a:lnTo>
                        <a:pt x="398" y="82"/>
                      </a:lnTo>
                      <a:lnTo>
                        <a:pt x="392" y="81"/>
                      </a:lnTo>
                      <a:lnTo>
                        <a:pt x="387" y="81"/>
                      </a:lnTo>
                      <a:lnTo>
                        <a:pt x="382" y="85"/>
                      </a:lnTo>
                      <a:lnTo>
                        <a:pt x="375" y="81"/>
                      </a:lnTo>
                      <a:lnTo>
                        <a:pt x="373" y="76"/>
                      </a:lnTo>
                      <a:lnTo>
                        <a:pt x="375" y="68"/>
                      </a:lnTo>
                      <a:lnTo>
                        <a:pt x="374" y="65"/>
                      </a:lnTo>
                      <a:lnTo>
                        <a:pt x="376" y="60"/>
                      </a:lnTo>
                      <a:lnTo>
                        <a:pt x="375" y="54"/>
                      </a:lnTo>
                      <a:lnTo>
                        <a:pt x="378" y="28"/>
                      </a:lnTo>
                      <a:lnTo>
                        <a:pt x="378" y="28"/>
                      </a:lnTo>
                      <a:lnTo>
                        <a:pt x="377" y="26"/>
                      </a:lnTo>
                      <a:lnTo>
                        <a:pt x="371" y="24"/>
                      </a:lnTo>
                      <a:lnTo>
                        <a:pt x="367" y="26"/>
                      </a:lnTo>
                      <a:lnTo>
                        <a:pt x="367" y="27"/>
                      </a:lnTo>
                      <a:lnTo>
                        <a:pt x="363" y="29"/>
                      </a:lnTo>
                      <a:lnTo>
                        <a:pt x="361" y="29"/>
                      </a:lnTo>
                      <a:lnTo>
                        <a:pt x="360" y="28"/>
                      </a:lnTo>
                      <a:lnTo>
                        <a:pt x="356" y="29"/>
                      </a:lnTo>
                      <a:lnTo>
                        <a:pt x="355" y="29"/>
                      </a:lnTo>
                      <a:lnTo>
                        <a:pt x="353" y="26"/>
                      </a:lnTo>
                      <a:lnTo>
                        <a:pt x="349" y="23"/>
                      </a:lnTo>
                      <a:lnTo>
                        <a:pt x="347" y="22"/>
                      </a:lnTo>
                      <a:lnTo>
                        <a:pt x="343" y="24"/>
                      </a:lnTo>
                      <a:lnTo>
                        <a:pt x="342" y="23"/>
                      </a:lnTo>
                      <a:lnTo>
                        <a:pt x="339" y="23"/>
                      </a:lnTo>
                      <a:lnTo>
                        <a:pt x="337" y="26"/>
                      </a:lnTo>
                      <a:lnTo>
                        <a:pt x="336" y="29"/>
                      </a:lnTo>
                      <a:lnTo>
                        <a:pt x="334" y="32"/>
                      </a:lnTo>
                      <a:lnTo>
                        <a:pt x="331" y="33"/>
                      </a:lnTo>
                      <a:lnTo>
                        <a:pt x="329" y="36"/>
                      </a:lnTo>
                      <a:lnTo>
                        <a:pt x="329" y="38"/>
                      </a:lnTo>
                      <a:lnTo>
                        <a:pt x="329" y="42"/>
                      </a:lnTo>
                      <a:lnTo>
                        <a:pt x="325" y="44"/>
                      </a:lnTo>
                      <a:lnTo>
                        <a:pt x="319" y="44"/>
                      </a:lnTo>
                      <a:lnTo>
                        <a:pt x="317" y="45"/>
                      </a:lnTo>
                      <a:lnTo>
                        <a:pt x="315" y="48"/>
                      </a:lnTo>
                      <a:lnTo>
                        <a:pt x="311" y="48"/>
                      </a:lnTo>
                      <a:lnTo>
                        <a:pt x="306" y="51"/>
                      </a:lnTo>
                      <a:lnTo>
                        <a:pt x="304" y="56"/>
                      </a:lnTo>
                      <a:lnTo>
                        <a:pt x="302" y="56"/>
                      </a:lnTo>
                      <a:lnTo>
                        <a:pt x="300" y="54"/>
                      </a:lnTo>
                      <a:lnTo>
                        <a:pt x="297" y="54"/>
                      </a:lnTo>
                      <a:lnTo>
                        <a:pt x="295" y="56"/>
                      </a:lnTo>
                      <a:lnTo>
                        <a:pt x="291" y="56"/>
                      </a:lnTo>
                      <a:lnTo>
                        <a:pt x="283" y="57"/>
                      </a:lnTo>
                      <a:lnTo>
                        <a:pt x="277" y="54"/>
                      </a:lnTo>
                      <a:lnTo>
                        <a:pt x="271" y="55"/>
                      </a:lnTo>
                      <a:lnTo>
                        <a:pt x="269" y="55"/>
                      </a:lnTo>
                      <a:lnTo>
                        <a:pt x="266" y="52"/>
                      </a:lnTo>
                      <a:lnTo>
                        <a:pt x="265" y="51"/>
                      </a:lnTo>
                      <a:lnTo>
                        <a:pt x="263" y="50"/>
                      </a:lnTo>
                      <a:lnTo>
                        <a:pt x="260" y="48"/>
                      </a:lnTo>
                      <a:lnTo>
                        <a:pt x="259" y="43"/>
                      </a:lnTo>
                      <a:lnTo>
                        <a:pt x="257" y="41"/>
                      </a:lnTo>
                      <a:lnTo>
                        <a:pt x="254" y="42"/>
                      </a:lnTo>
                      <a:lnTo>
                        <a:pt x="250" y="42"/>
                      </a:lnTo>
                      <a:lnTo>
                        <a:pt x="245" y="39"/>
                      </a:lnTo>
                      <a:lnTo>
                        <a:pt x="242" y="35"/>
                      </a:lnTo>
                      <a:lnTo>
                        <a:pt x="237" y="35"/>
                      </a:lnTo>
                      <a:lnTo>
                        <a:pt x="232" y="34"/>
                      </a:lnTo>
                      <a:lnTo>
                        <a:pt x="229" y="32"/>
                      </a:lnTo>
                      <a:lnTo>
                        <a:pt x="226" y="33"/>
                      </a:lnTo>
                      <a:lnTo>
                        <a:pt x="222" y="33"/>
                      </a:lnTo>
                      <a:lnTo>
                        <a:pt x="219" y="36"/>
                      </a:lnTo>
                      <a:lnTo>
                        <a:pt x="214" y="36"/>
                      </a:lnTo>
                      <a:lnTo>
                        <a:pt x="210" y="37"/>
                      </a:lnTo>
                      <a:lnTo>
                        <a:pt x="207" y="41"/>
                      </a:lnTo>
                      <a:lnTo>
                        <a:pt x="205" y="41"/>
                      </a:lnTo>
                      <a:lnTo>
                        <a:pt x="204" y="40"/>
                      </a:lnTo>
                      <a:lnTo>
                        <a:pt x="201" y="40"/>
                      </a:lnTo>
                      <a:lnTo>
                        <a:pt x="200" y="42"/>
                      </a:lnTo>
                      <a:lnTo>
                        <a:pt x="195" y="42"/>
                      </a:lnTo>
                      <a:lnTo>
                        <a:pt x="194" y="43"/>
                      </a:lnTo>
                      <a:lnTo>
                        <a:pt x="192" y="43"/>
                      </a:lnTo>
                      <a:lnTo>
                        <a:pt x="188" y="40"/>
                      </a:lnTo>
                      <a:lnTo>
                        <a:pt x="183" y="39"/>
                      </a:lnTo>
                      <a:lnTo>
                        <a:pt x="183" y="37"/>
                      </a:lnTo>
                      <a:lnTo>
                        <a:pt x="180" y="34"/>
                      </a:lnTo>
                      <a:lnTo>
                        <a:pt x="178" y="34"/>
                      </a:lnTo>
                      <a:lnTo>
                        <a:pt x="176" y="32"/>
                      </a:lnTo>
                      <a:lnTo>
                        <a:pt x="176" y="29"/>
                      </a:lnTo>
                      <a:lnTo>
                        <a:pt x="175" y="26"/>
                      </a:lnTo>
                      <a:lnTo>
                        <a:pt x="174" y="23"/>
                      </a:lnTo>
                      <a:lnTo>
                        <a:pt x="174" y="21"/>
                      </a:lnTo>
                      <a:lnTo>
                        <a:pt x="173" y="19"/>
                      </a:lnTo>
                      <a:lnTo>
                        <a:pt x="173" y="16"/>
                      </a:lnTo>
                      <a:lnTo>
                        <a:pt x="172" y="14"/>
                      </a:lnTo>
                      <a:lnTo>
                        <a:pt x="169" y="12"/>
                      </a:lnTo>
                      <a:lnTo>
                        <a:pt x="163" y="13"/>
                      </a:lnTo>
                      <a:lnTo>
                        <a:pt x="161" y="12"/>
                      </a:lnTo>
                      <a:lnTo>
                        <a:pt x="159" y="12"/>
                      </a:lnTo>
                      <a:lnTo>
                        <a:pt x="156" y="11"/>
                      </a:lnTo>
                      <a:lnTo>
                        <a:pt x="154" y="9"/>
                      </a:lnTo>
                      <a:lnTo>
                        <a:pt x="152" y="8"/>
                      </a:lnTo>
                      <a:lnTo>
                        <a:pt x="147" y="8"/>
                      </a:lnTo>
                      <a:lnTo>
                        <a:pt x="143" y="8"/>
                      </a:lnTo>
                      <a:lnTo>
                        <a:pt x="140" y="6"/>
                      </a:lnTo>
                      <a:lnTo>
                        <a:pt x="139" y="5"/>
                      </a:lnTo>
                      <a:lnTo>
                        <a:pt x="136" y="3"/>
                      </a:lnTo>
                      <a:lnTo>
                        <a:pt x="132" y="2"/>
                      </a:lnTo>
                      <a:lnTo>
                        <a:pt x="130" y="0"/>
                      </a:lnTo>
                      <a:lnTo>
                        <a:pt x="128" y="0"/>
                      </a:lnTo>
                      <a:lnTo>
                        <a:pt x="126" y="2"/>
                      </a:lnTo>
                      <a:lnTo>
                        <a:pt x="125" y="5"/>
                      </a:lnTo>
                      <a:lnTo>
                        <a:pt x="126" y="8"/>
                      </a:lnTo>
                      <a:lnTo>
                        <a:pt x="125" y="10"/>
                      </a:lnTo>
                      <a:lnTo>
                        <a:pt x="124" y="9"/>
                      </a:lnTo>
                      <a:lnTo>
                        <a:pt x="121" y="11"/>
                      </a:lnTo>
                      <a:lnTo>
                        <a:pt x="120" y="13"/>
                      </a:lnTo>
                      <a:lnTo>
                        <a:pt x="120" y="16"/>
                      </a:lnTo>
                      <a:lnTo>
                        <a:pt x="117" y="20"/>
                      </a:lnTo>
                      <a:lnTo>
                        <a:pt x="117" y="28"/>
                      </a:lnTo>
                      <a:lnTo>
                        <a:pt x="118" y="33"/>
                      </a:lnTo>
                      <a:lnTo>
                        <a:pt x="122" y="33"/>
                      </a:lnTo>
                      <a:lnTo>
                        <a:pt x="124" y="36"/>
                      </a:lnTo>
                      <a:lnTo>
                        <a:pt x="126" y="37"/>
                      </a:lnTo>
                      <a:lnTo>
                        <a:pt x="127" y="39"/>
                      </a:lnTo>
                      <a:lnTo>
                        <a:pt x="126" y="45"/>
                      </a:lnTo>
                      <a:lnTo>
                        <a:pt x="126" y="50"/>
                      </a:lnTo>
                      <a:lnTo>
                        <a:pt x="128" y="52"/>
                      </a:lnTo>
                      <a:lnTo>
                        <a:pt x="130" y="54"/>
                      </a:lnTo>
                      <a:lnTo>
                        <a:pt x="128" y="60"/>
                      </a:lnTo>
                      <a:lnTo>
                        <a:pt x="123" y="60"/>
                      </a:lnTo>
                      <a:lnTo>
                        <a:pt x="120" y="60"/>
                      </a:lnTo>
                      <a:lnTo>
                        <a:pt x="120" y="60"/>
                      </a:lnTo>
                      <a:lnTo>
                        <a:pt x="117" y="60"/>
                      </a:lnTo>
                      <a:lnTo>
                        <a:pt x="114" y="60"/>
                      </a:lnTo>
                      <a:lnTo>
                        <a:pt x="108" y="59"/>
                      </a:lnTo>
                      <a:lnTo>
                        <a:pt x="106" y="60"/>
                      </a:lnTo>
                      <a:lnTo>
                        <a:pt x="104" y="58"/>
                      </a:lnTo>
                      <a:lnTo>
                        <a:pt x="101" y="57"/>
                      </a:lnTo>
                      <a:lnTo>
                        <a:pt x="99" y="58"/>
                      </a:lnTo>
                      <a:lnTo>
                        <a:pt x="96" y="60"/>
                      </a:lnTo>
                      <a:lnTo>
                        <a:pt x="93" y="62"/>
                      </a:lnTo>
                      <a:lnTo>
                        <a:pt x="91" y="63"/>
                      </a:lnTo>
                      <a:lnTo>
                        <a:pt x="86" y="60"/>
                      </a:lnTo>
                      <a:lnTo>
                        <a:pt x="83" y="57"/>
                      </a:lnTo>
                      <a:lnTo>
                        <a:pt x="76" y="53"/>
                      </a:lnTo>
                      <a:lnTo>
                        <a:pt x="76" y="50"/>
                      </a:lnTo>
                      <a:lnTo>
                        <a:pt x="75" y="48"/>
                      </a:lnTo>
                      <a:lnTo>
                        <a:pt x="74" y="45"/>
                      </a:lnTo>
                      <a:lnTo>
                        <a:pt x="70" y="46"/>
                      </a:lnTo>
                      <a:lnTo>
                        <a:pt x="68" y="47"/>
                      </a:lnTo>
                      <a:lnTo>
                        <a:pt x="65" y="46"/>
                      </a:lnTo>
                      <a:lnTo>
                        <a:pt x="64" y="47"/>
                      </a:lnTo>
                      <a:lnTo>
                        <a:pt x="61" y="48"/>
                      </a:lnTo>
                      <a:lnTo>
                        <a:pt x="59" y="46"/>
                      </a:lnTo>
                      <a:lnTo>
                        <a:pt x="59" y="43"/>
                      </a:lnTo>
                      <a:lnTo>
                        <a:pt x="57" y="41"/>
                      </a:lnTo>
                      <a:lnTo>
                        <a:pt x="56" y="41"/>
                      </a:lnTo>
                      <a:lnTo>
                        <a:pt x="54" y="43"/>
                      </a:lnTo>
                      <a:lnTo>
                        <a:pt x="51" y="42"/>
                      </a:lnTo>
                      <a:lnTo>
                        <a:pt x="48" y="42"/>
                      </a:lnTo>
                      <a:lnTo>
                        <a:pt x="46" y="43"/>
                      </a:lnTo>
                      <a:lnTo>
                        <a:pt x="41" y="44"/>
                      </a:lnTo>
                      <a:lnTo>
                        <a:pt x="38" y="45"/>
                      </a:lnTo>
                      <a:lnTo>
                        <a:pt x="37" y="50"/>
                      </a:lnTo>
                      <a:lnTo>
                        <a:pt x="35" y="50"/>
                      </a:lnTo>
                      <a:lnTo>
                        <a:pt x="31" y="49"/>
                      </a:lnTo>
                      <a:lnTo>
                        <a:pt x="30" y="50"/>
                      </a:lnTo>
                      <a:lnTo>
                        <a:pt x="30" y="53"/>
                      </a:lnTo>
                      <a:lnTo>
                        <a:pt x="31" y="54"/>
                      </a:lnTo>
                      <a:lnTo>
                        <a:pt x="30" y="56"/>
                      </a:lnTo>
                      <a:lnTo>
                        <a:pt x="28" y="59"/>
                      </a:lnTo>
                      <a:lnTo>
                        <a:pt x="26" y="60"/>
                      </a:lnTo>
                      <a:lnTo>
                        <a:pt x="24" y="62"/>
                      </a:lnTo>
                      <a:lnTo>
                        <a:pt x="24" y="64"/>
                      </a:lnTo>
                      <a:lnTo>
                        <a:pt x="20" y="67"/>
                      </a:lnTo>
                      <a:lnTo>
                        <a:pt x="19" y="70"/>
                      </a:lnTo>
                      <a:lnTo>
                        <a:pt x="18" y="74"/>
                      </a:lnTo>
                      <a:lnTo>
                        <a:pt x="14" y="75"/>
                      </a:lnTo>
                      <a:lnTo>
                        <a:pt x="11" y="78"/>
                      </a:lnTo>
                      <a:lnTo>
                        <a:pt x="10" y="81"/>
                      </a:lnTo>
                      <a:lnTo>
                        <a:pt x="4" y="80"/>
                      </a:lnTo>
                      <a:lnTo>
                        <a:pt x="1" y="81"/>
                      </a:lnTo>
                      <a:lnTo>
                        <a:pt x="0" y="88"/>
                      </a:lnTo>
                      <a:lnTo>
                        <a:pt x="0" y="88"/>
                      </a:lnTo>
                      <a:lnTo>
                        <a:pt x="0" y="9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9" name="Freeform 276">
                  <a:extLst>
                    <a:ext uri="{FF2B5EF4-FFF2-40B4-BE49-F238E27FC236}">
                      <a16:creationId xmlns:a16="http://schemas.microsoft.com/office/drawing/2014/main" id="{47534EDC-A7C8-4B5F-BAD2-914D176CF318}"/>
                    </a:ext>
                  </a:extLst>
                </p:cNvPr>
                <p:cNvSpPr>
                  <a:spLocks/>
                </p:cNvSpPr>
                <p:nvPr/>
              </p:nvSpPr>
              <p:spPr bwMode="auto">
                <a:xfrm>
                  <a:off x="4207" y="1705"/>
                  <a:ext cx="538" cy="339"/>
                </a:xfrm>
                <a:custGeom>
                  <a:avLst/>
                  <a:gdLst>
                    <a:gd name="T0" fmla="*/ 52 w 538"/>
                    <a:gd name="T1" fmla="*/ 226 h 339"/>
                    <a:gd name="T2" fmla="*/ 64 w 538"/>
                    <a:gd name="T3" fmla="*/ 214 h 339"/>
                    <a:gd name="T4" fmla="*/ 76 w 538"/>
                    <a:gd name="T5" fmla="*/ 219 h 339"/>
                    <a:gd name="T6" fmla="*/ 90 w 538"/>
                    <a:gd name="T7" fmla="*/ 216 h 339"/>
                    <a:gd name="T8" fmla="*/ 94 w 538"/>
                    <a:gd name="T9" fmla="*/ 234 h 339"/>
                    <a:gd name="T10" fmla="*/ 99 w 538"/>
                    <a:gd name="T11" fmla="*/ 250 h 339"/>
                    <a:gd name="T12" fmla="*/ 82 w 538"/>
                    <a:gd name="T13" fmla="*/ 252 h 339"/>
                    <a:gd name="T14" fmla="*/ 74 w 538"/>
                    <a:gd name="T15" fmla="*/ 266 h 339"/>
                    <a:gd name="T16" fmla="*/ 71 w 538"/>
                    <a:gd name="T17" fmla="*/ 271 h 339"/>
                    <a:gd name="T18" fmla="*/ 68 w 538"/>
                    <a:gd name="T19" fmla="*/ 278 h 339"/>
                    <a:gd name="T20" fmla="*/ 79 w 538"/>
                    <a:gd name="T21" fmla="*/ 301 h 339"/>
                    <a:gd name="T22" fmla="*/ 93 w 538"/>
                    <a:gd name="T23" fmla="*/ 307 h 339"/>
                    <a:gd name="T24" fmla="*/ 98 w 538"/>
                    <a:gd name="T25" fmla="*/ 329 h 339"/>
                    <a:gd name="T26" fmla="*/ 176 w 538"/>
                    <a:gd name="T27" fmla="*/ 247 h 339"/>
                    <a:gd name="T28" fmla="*/ 279 w 538"/>
                    <a:gd name="T29" fmla="*/ 316 h 339"/>
                    <a:gd name="T30" fmla="*/ 326 w 538"/>
                    <a:gd name="T31" fmla="*/ 331 h 339"/>
                    <a:gd name="T32" fmla="*/ 348 w 538"/>
                    <a:gd name="T33" fmla="*/ 301 h 339"/>
                    <a:gd name="T34" fmla="*/ 380 w 538"/>
                    <a:gd name="T35" fmla="*/ 289 h 339"/>
                    <a:gd name="T36" fmla="*/ 409 w 538"/>
                    <a:gd name="T37" fmla="*/ 290 h 339"/>
                    <a:gd name="T38" fmla="*/ 454 w 538"/>
                    <a:gd name="T39" fmla="*/ 288 h 339"/>
                    <a:gd name="T40" fmla="*/ 474 w 538"/>
                    <a:gd name="T41" fmla="*/ 283 h 339"/>
                    <a:gd name="T42" fmla="*/ 467 w 538"/>
                    <a:gd name="T43" fmla="*/ 253 h 339"/>
                    <a:gd name="T44" fmla="*/ 463 w 538"/>
                    <a:gd name="T45" fmla="*/ 235 h 339"/>
                    <a:gd name="T46" fmla="*/ 488 w 538"/>
                    <a:gd name="T47" fmla="*/ 230 h 339"/>
                    <a:gd name="T48" fmla="*/ 488 w 538"/>
                    <a:gd name="T49" fmla="*/ 198 h 339"/>
                    <a:gd name="T50" fmla="*/ 514 w 538"/>
                    <a:gd name="T51" fmla="*/ 188 h 339"/>
                    <a:gd name="T52" fmla="*/ 521 w 538"/>
                    <a:gd name="T53" fmla="*/ 158 h 339"/>
                    <a:gd name="T54" fmla="*/ 538 w 538"/>
                    <a:gd name="T55" fmla="*/ 133 h 339"/>
                    <a:gd name="T56" fmla="*/ 523 w 538"/>
                    <a:gd name="T57" fmla="*/ 119 h 339"/>
                    <a:gd name="T58" fmla="*/ 502 w 538"/>
                    <a:gd name="T59" fmla="*/ 123 h 339"/>
                    <a:gd name="T60" fmla="*/ 492 w 538"/>
                    <a:gd name="T61" fmla="*/ 109 h 339"/>
                    <a:gd name="T62" fmla="*/ 468 w 538"/>
                    <a:gd name="T63" fmla="*/ 99 h 339"/>
                    <a:gd name="T64" fmla="*/ 447 w 538"/>
                    <a:gd name="T65" fmla="*/ 100 h 339"/>
                    <a:gd name="T66" fmla="*/ 436 w 538"/>
                    <a:gd name="T67" fmla="*/ 102 h 339"/>
                    <a:gd name="T68" fmla="*/ 371 w 538"/>
                    <a:gd name="T69" fmla="*/ 18 h 339"/>
                    <a:gd name="T70" fmla="*/ 350 w 538"/>
                    <a:gd name="T71" fmla="*/ 36 h 339"/>
                    <a:gd name="T72" fmla="*/ 330 w 538"/>
                    <a:gd name="T73" fmla="*/ 41 h 339"/>
                    <a:gd name="T74" fmla="*/ 320 w 538"/>
                    <a:gd name="T75" fmla="*/ 32 h 339"/>
                    <a:gd name="T76" fmla="*/ 310 w 538"/>
                    <a:gd name="T77" fmla="*/ 29 h 339"/>
                    <a:gd name="T78" fmla="*/ 295 w 538"/>
                    <a:gd name="T79" fmla="*/ 26 h 339"/>
                    <a:gd name="T80" fmla="*/ 291 w 538"/>
                    <a:gd name="T81" fmla="*/ 7 h 339"/>
                    <a:gd name="T82" fmla="*/ 267 w 538"/>
                    <a:gd name="T83" fmla="*/ 1 h 339"/>
                    <a:gd name="T84" fmla="*/ 252 w 538"/>
                    <a:gd name="T85" fmla="*/ 15 h 339"/>
                    <a:gd name="T86" fmla="*/ 229 w 538"/>
                    <a:gd name="T87" fmla="*/ 25 h 339"/>
                    <a:gd name="T88" fmla="*/ 213 w 538"/>
                    <a:gd name="T89" fmla="*/ 35 h 339"/>
                    <a:gd name="T90" fmla="*/ 190 w 538"/>
                    <a:gd name="T91" fmla="*/ 45 h 339"/>
                    <a:gd name="T92" fmla="*/ 173 w 538"/>
                    <a:gd name="T93" fmla="*/ 49 h 339"/>
                    <a:gd name="T94" fmla="*/ 172 w 538"/>
                    <a:gd name="T95" fmla="*/ 61 h 339"/>
                    <a:gd name="T96" fmla="*/ 186 w 538"/>
                    <a:gd name="T97" fmla="*/ 72 h 339"/>
                    <a:gd name="T98" fmla="*/ 171 w 538"/>
                    <a:gd name="T99" fmla="*/ 95 h 339"/>
                    <a:gd name="T100" fmla="*/ 181 w 538"/>
                    <a:gd name="T101" fmla="*/ 109 h 339"/>
                    <a:gd name="T102" fmla="*/ 171 w 538"/>
                    <a:gd name="T103" fmla="*/ 129 h 339"/>
                    <a:gd name="T104" fmla="*/ 151 w 538"/>
                    <a:gd name="T105" fmla="*/ 124 h 339"/>
                    <a:gd name="T106" fmla="*/ 135 w 538"/>
                    <a:gd name="T107" fmla="*/ 124 h 339"/>
                    <a:gd name="T108" fmla="*/ 116 w 538"/>
                    <a:gd name="T109" fmla="*/ 134 h 339"/>
                    <a:gd name="T110" fmla="*/ 99 w 538"/>
                    <a:gd name="T111" fmla="*/ 131 h 339"/>
                    <a:gd name="T112" fmla="*/ 78 w 538"/>
                    <a:gd name="T113" fmla="*/ 114 h 339"/>
                    <a:gd name="T114" fmla="*/ 58 w 538"/>
                    <a:gd name="T115" fmla="*/ 113 h 339"/>
                    <a:gd name="T116" fmla="*/ 45 w 538"/>
                    <a:gd name="T117" fmla="*/ 110 h 339"/>
                    <a:gd name="T118" fmla="*/ 34 w 538"/>
                    <a:gd name="T119" fmla="*/ 132 h 339"/>
                    <a:gd name="T120" fmla="*/ 17 w 538"/>
                    <a:gd name="T121" fmla="*/ 151 h 339"/>
                    <a:gd name="T122" fmla="*/ 0 w 538"/>
                    <a:gd name="T123" fmla="*/ 185 h 339"/>
                    <a:gd name="T124" fmla="*/ 30 w 538"/>
                    <a:gd name="T125" fmla="*/ 21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8" h="339">
                      <a:moveTo>
                        <a:pt x="43" y="227"/>
                      </a:moveTo>
                      <a:lnTo>
                        <a:pt x="44" y="229"/>
                      </a:lnTo>
                      <a:lnTo>
                        <a:pt x="45" y="229"/>
                      </a:lnTo>
                      <a:lnTo>
                        <a:pt x="46" y="227"/>
                      </a:lnTo>
                      <a:lnTo>
                        <a:pt x="48" y="227"/>
                      </a:lnTo>
                      <a:lnTo>
                        <a:pt x="49" y="229"/>
                      </a:lnTo>
                      <a:lnTo>
                        <a:pt x="49" y="227"/>
                      </a:lnTo>
                      <a:lnTo>
                        <a:pt x="50" y="226"/>
                      </a:lnTo>
                      <a:lnTo>
                        <a:pt x="52" y="226"/>
                      </a:lnTo>
                      <a:lnTo>
                        <a:pt x="54" y="223"/>
                      </a:lnTo>
                      <a:lnTo>
                        <a:pt x="55" y="221"/>
                      </a:lnTo>
                      <a:lnTo>
                        <a:pt x="56" y="221"/>
                      </a:lnTo>
                      <a:lnTo>
                        <a:pt x="58" y="219"/>
                      </a:lnTo>
                      <a:lnTo>
                        <a:pt x="59" y="219"/>
                      </a:lnTo>
                      <a:lnTo>
                        <a:pt x="60" y="219"/>
                      </a:lnTo>
                      <a:lnTo>
                        <a:pt x="61" y="219"/>
                      </a:lnTo>
                      <a:lnTo>
                        <a:pt x="62" y="216"/>
                      </a:lnTo>
                      <a:lnTo>
                        <a:pt x="64" y="214"/>
                      </a:lnTo>
                      <a:lnTo>
                        <a:pt x="68" y="214"/>
                      </a:lnTo>
                      <a:lnTo>
                        <a:pt x="69" y="216"/>
                      </a:lnTo>
                      <a:lnTo>
                        <a:pt x="71" y="216"/>
                      </a:lnTo>
                      <a:lnTo>
                        <a:pt x="72" y="214"/>
                      </a:lnTo>
                      <a:lnTo>
                        <a:pt x="73" y="215"/>
                      </a:lnTo>
                      <a:lnTo>
                        <a:pt x="73" y="218"/>
                      </a:lnTo>
                      <a:lnTo>
                        <a:pt x="73" y="219"/>
                      </a:lnTo>
                      <a:lnTo>
                        <a:pt x="74" y="219"/>
                      </a:lnTo>
                      <a:lnTo>
                        <a:pt x="76" y="219"/>
                      </a:lnTo>
                      <a:lnTo>
                        <a:pt x="76" y="219"/>
                      </a:lnTo>
                      <a:lnTo>
                        <a:pt x="78" y="221"/>
                      </a:lnTo>
                      <a:lnTo>
                        <a:pt x="80" y="219"/>
                      </a:lnTo>
                      <a:lnTo>
                        <a:pt x="80" y="218"/>
                      </a:lnTo>
                      <a:lnTo>
                        <a:pt x="81" y="217"/>
                      </a:lnTo>
                      <a:lnTo>
                        <a:pt x="82" y="216"/>
                      </a:lnTo>
                      <a:lnTo>
                        <a:pt x="83" y="216"/>
                      </a:lnTo>
                      <a:lnTo>
                        <a:pt x="85" y="216"/>
                      </a:lnTo>
                      <a:lnTo>
                        <a:pt x="90" y="216"/>
                      </a:lnTo>
                      <a:lnTo>
                        <a:pt x="90" y="217"/>
                      </a:lnTo>
                      <a:lnTo>
                        <a:pt x="92" y="219"/>
                      </a:lnTo>
                      <a:lnTo>
                        <a:pt x="94" y="220"/>
                      </a:lnTo>
                      <a:lnTo>
                        <a:pt x="94" y="221"/>
                      </a:lnTo>
                      <a:lnTo>
                        <a:pt x="93" y="223"/>
                      </a:lnTo>
                      <a:lnTo>
                        <a:pt x="93" y="226"/>
                      </a:lnTo>
                      <a:lnTo>
                        <a:pt x="95" y="228"/>
                      </a:lnTo>
                      <a:lnTo>
                        <a:pt x="95" y="230"/>
                      </a:lnTo>
                      <a:lnTo>
                        <a:pt x="94" y="234"/>
                      </a:lnTo>
                      <a:lnTo>
                        <a:pt x="94" y="236"/>
                      </a:lnTo>
                      <a:lnTo>
                        <a:pt x="95" y="237"/>
                      </a:lnTo>
                      <a:lnTo>
                        <a:pt x="96" y="238"/>
                      </a:lnTo>
                      <a:lnTo>
                        <a:pt x="94" y="240"/>
                      </a:lnTo>
                      <a:lnTo>
                        <a:pt x="93" y="240"/>
                      </a:lnTo>
                      <a:lnTo>
                        <a:pt x="93" y="244"/>
                      </a:lnTo>
                      <a:lnTo>
                        <a:pt x="94" y="249"/>
                      </a:lnTo>
                      <a:lnTo>
                        <a:pt x="97" y="250"/>
                      </a:lnTo>
                      <a:lnTo>
                        <a:pt x="99" y="250"/>
                      </a:lnTo>
                      <a:lnTo>
                        <a:pt x="98" y="252"/>
                      </a:lnTo>
                      <a:lnTo>
                        <a:pt x="96" y="254"/>
                      </a:lnTo>
                      <a:lnTo>
                        <a:pt x="94" y="254"/>
                      </a:lnTo>
                      <a:lnTo>
                        <a:pt x="91" y="250"/>
                      </a:lnTo>
                      <a:lnTo>
                        <a:pt x="89" y="250"/>
                      </a:lnTo>
                      <a:lnTo>
                        <a:pt x="88" y="252"/>
                      </a:lnTo>
                      <a:lnTo>
                        <a:pt x="87" y="250"/>
                      </a:lnTo>
                      <a:lnTo>
                        <a:pt x="84" y="250"/>
                      </a:lnTo>
                      <a:lnTo>
                        <a:pt x="82" y="252"/>
                      </a:lnTo>
                      <a:lnTo>
                        <a:pt x="80" y="250"/>
                      </a:lnTo>
                      <a:lnTo>
                        <a:pt x="77" y="251"/>
                      </a:lnTo>
                      <a:lnTo>
                        <a:pt x="74" y="253"/>
                      </a:lnTo>
                      <a:lnTo>
                        <a:pt x="72" y="255"/>
                      </a:lnTo>
                      <a:lnTo>
                        <a:pt x="73" y="256"/>
                      </a:lnTo>
                      <a:lnTo>
                        <a:pt x="73" y="259"/>
                      </a:lnTo>
                      <a:lnTo>
                        <a:pt x="71" y="260"/>
                      </a:lnTo>
                      <a:lnTo>
                        <a:pt x="71" y="262"/>
                      </a:lnTo>
                      <a:lnTo>
                        <a:pt x="74" y="266"/>
                      </a:lnTo>
                      <a:lnTo>
                        <a:pt x="74" y="268"/>
                      </a:lnTo>
                      <a:lnTo>
                        <a:pt x="75" y="269"/>
                      </a:lnTo>
                      <a:lnTo>
                        <a:pt x="78" y="268"/>
                      </a:lnTo>
                      <a:lnTo>
                        <a:pt x="79" y="270"/>
                      </a:lnTo>
                      <a:lnTo>
                        <a:pt x="78" y="271"/>
                      </a:lnTo>
                      <a:lnTo>
                        <a:pt x="76" y="270"/>
                      </a:lnTo>
                      <a:lnTo>
                        <a:pt x="74" y="271"/>
                      </a:lnTo>
                      <a:lnTo>
                        <a:pt x="73" y="272"/>
                      </a:lnTo>
                      <a:lnTo>
                        <a:pt x="71" y="271"/>
                      </a:lnTo>
                      <a:lnTo>
                        <a:pt x="69" y="271"/>
                      </a:lnTo>
                      <a:lnTo>
                        <a:pt x="69" y="271"/>
                      </a:lnTo>
                      <a:lnTo>
                        <a:pt x="65" y="271"/>
                      </a:lnTo>
                      <a:lnTo>
                        <a:pt x="63" y="271"/>
                      </a:lnTo>
                      <a:lnTo>
                        <a:pt x="62" y="272"/>
                      </a:lnTo>
                      <a:lnTo>
                        <a:pt x="62" y="274"/>
                      </a:lnTo>
                      <a:lnTo>
                        <a:pt x="63" y="276"/>
                      </a:lnTo>
                      <a:lnTo>
                        <a:pt x="66" y="277"/>
                      </a:lnTo>
                      <a:lnTo>
                        <a:pt x="68" y="278"/>
                      </a:lnTo>
                      <a:lnTo>
                        <a:pt x="69" y="280"/>
                      </a:lnTo>
                      <a:lnTo>
                        <a:pt x="71" y="281"/>
                      </a:lnTo>
                      <a:lnTo>
                        <a:pt x="72" y="285"/>
                      </a:lnTo>
                      <a:lnTo>
                        <a:pt x="73" y="285"/>
                      </a:lnTo>
                      <a:lnTo>
                        <a:pt x="73" y="288"/>
                      </a:lnTo>
                      <a:lnTo>
                        <a:pt x="77" y="293"/>
                      </a:lnTo>
                      <a:lnTo>
                        <a:pt x="78" y="296"/>
                      </a:lnTo>
                      <a:lnTo>
                        <a:pt x="77" y="301"/>
                      </a:lnTo>
                      <a:lnTo>
                        <a:pt x="79" y="301"/>
                      </a:lnTo>
                      <a:lnTo>
                        <a:pt x="81" y="300"/>
                      </a:lnTo>
                      <a:lnTo>
                        <a:pt x="82" y="299"/>
                      </a:lnTo>
                      <a:lnTo>
                        <a:pt x="83" y="300"/>
                      </a:lnTo>
                      <a:lnTo>
                        <a:pt x="85" y="303"/>
                      </a:lnTo>
                      <a:lnTo>
                        <a:pt x="86" y="304"/>
                      </a:lnTo>
                      <a:lnTo>
                        <a:pt x="87" y="307"/>
                      </a:lnTo>
                      <a:lnTo>
                        <a:pt x="88" y="308"/>
                      </a:lnTo>
                      <a:lnTo>
                        <a:pt x="90" y="306"/>
                      </a:lnTo>
                      <a:lnTo>
                        <a:pt x="93" y="307"/>
                      </a:lnTo>
                      <a:lnTo>
                        <a:pt x="95" y="309"/>
                      </a:lnTo>
                      <a:lnTo>
                        <a:pt x="98" y="309"/>
                      </a:lnTo>
                      <a:lnTo>
                        <a:pt x="99" y="309"/>
                      </a:lnTo>
                      <a:lnTo>
                        <a:pt x="99" y="310"/>
                      </a:lnTo>
                      <a:lnTo>
                        <a:pt x="99" y="312"/>
                      </a:lnTo>
                      <a:lnTo>
                        <a:pt x="98" y="317"/>
                      </a:lnTo>
                      <a:lnTo>
                        <a:pt x="97" y="322"/>
                      </a:lnTo>
                      <a:lnTo>
                        <a:pt x="97" y="326"/>
                      </a:lnTo>
                      <a:lnTo>
                        <a:pt x="98" y="329"/>
                      </a:lnTo>
                      <a:lnTo>
                        <a:pt x="107" y="320"/>
                      </a:lnTo>
                      <a:lnTo>
                        <a:pt x="114" y="317"/>
                      </a:lnTo>
                      <a:lnTo>
                        <a:pt x="123" y="319"/>
                      </a:lnTo>
                      <a:lnTo>
                        <a:pt x="132" y="326"/>
                      </a:lnTo>
                      <a:lnTo>
                        <a:pt x="142" y="339"/>
                      </a:lnTo>
                      <a:lnTo>
                        <a:pt x="148" y="337"/>
                      </a:lnTo>
                      <a:lnTo>
                        <a:pt x="149" y="337"/>
                      </a:lnTo>
                      <a:lnTo>
                        <a:pt x="139" y="256"/>
                      </a:lnTo>
                      <a:lnTo>
                        <a:pt x="176" y="247"/>
                      </a:lnTo>
                      <a:lnTo>
                        <a:pt x="198" y="267"/>
                      </a:lnTo>
                      <a:lnTo>
                        <a:pt x="207" y="271"/>
                      </a:lnTo>
                      <a:lnTo>
                        <a:pt x="218" y="279"/>
                      </a:lnTo>
                      <a:lnTo>
                        <a:pt x="239" y="277"/>
                      </a:lnTo>
                      <a:lnTo>
                        <a:pt x="263" y="277"/>
                      </a:lnTo>
                      <a:lnTo>
                        <a:pt x="270" y="283"/>
                      </a:lnTo>
                      <a:lnTo>
                        <a:pt x="274" y="293"/>
                      </a:lnTo>
                      <a:lnTo>
                        <a:pt x="278" y="292"/>
                      </a:lnTo>
                      <a:lnTo>
                        <a:pt x="279" y="316"/>
                      </a:lnTo>
                      <a:lnTo>
                        <a:pt x="289" y="317"/>
                      </a:lnTo>
                      <a:lnTo>
                        <a:pt x="294" y="336"/>
                      </a:lnTo>
                      <a:lnTo>
                        <a:pt x="298" y="336"/>
                      </a:lnTo>
                      <a:lnTo>
                        <a:pt x="304" y="333"/>
                      </a:lnTo>
                      <a:lnTo>
                        <a:pt x="308" y="332"/>
                      </a:lnTo>
                      <a:lnTo>
                        <a:pt x="313" y="333"/>
                      </a:lnTo>
                      <a:lnTo>
                        <a:pt x="319" y="336"/>
                      </a:lnTo>
                      <a:lnTo>
                        <a:pt x="321" y="337"/>
                      </a:lnTo>
                      <a:lnTo>
                        <a:pt x="326" y="331"/>
                      </a:lnTo>
                      <a:lnTo>
                        <a:pt x="329" y="325"/>
                      </a:lnTo>
                      <a:lnTo>
                        <a:pt x="331" y="323"/>
                      </a:lnTo>
                      <a:lnTo>
                        <a:pt x="333" y="318"/>
                      </a:lnTo>
                      <a:lnTo>
                        <a:pt x="339" y="310"/>
                      </a:lnTo>
                      <a:lnTo>
                        <a:pt x="341" y="309"/>
                      </a:lnTo>
                      <a:lnTo>
                        <a:pt x="344" y="305"/>
                      </a:lnTo>
                      <a:lnTo>
                        <a:pt x="345" y="305"/>
                      </a:lnTo>
                      <a:lnTo>
                        <a:pt x="345" y="303"/>
                      </a:lnTo>
                      <a:lnTo>
                        <a:pt x="348" y="301"/>
                      </a:lnTo>
                      <a:lnTo>
                        <a:pt x="347" y="298"/>
                      </a:lnTo>
                      <a:lnTo>
                        <a:pt x="350" y="295"/>
                      </a:lnTo>
                      <a:lnTo>
                        <a:pt x="354" y="296"/>
                      </a:lnTo>
                      <a:lnTo>
                        <a:pt x="357" y="298"/>
                      </a:lnTo>
                      <a:lnTo>
                        <a:pt x="367" y="298"/>
                      </a:lnTo>
                      <a:lnTo>
                        <a:pt x="376" y="298"/>
                      </a:lnTo>
                      <a:lnTo>
                        <a:pt x="381" y="298"/>
                      </a:lnTo>
                      <a:lnTo>
                        <a:pt x="381" y="293"/>
                      </a:lnTo>
                      <a:lnTo>
                        <a:pt x="380" y="289"/>
                      </a:lnTo>
                      <a:lnTo>
                        <a:pt x="379" y="286"/>
                      </a:lnTo>
                      <a:lnTo>
                        <a:pt x="381" y="285"/>
                      </a:lnTo>
                      <a:lnTo>
                        <a:pt x="384" y="285"/>
                      </a:lnTo>
                      <a:lnTo>
                        <a:pt x="387" y="285"/>
                      </a:lnTo>
                      <a:lnTo>
                        <a:pt x="388" y="285"/>
                      </a:lnTo>
                      <a:lnTo>
                        <a:pt x="393" y="285"/>
                      </a:lnTo>
                      <a:lnTo>
                        <a:pt x="396" y="287"/>
                      </a:lnTo>
                      <a:lnTo>
                        <a:pt x="402" y="288"/>
                      </a:lnTo>
                      <a:lnTo>
                        <a:pt x="409" y="290"/>
                      </a:lnTo>
                      <a:lnTo>
                        <a:pt x="412" y="288"/>
                      </a:lnTo>
                      <a:lnTo>
                        <a:pt x="415" y="285"/>
                      </a:lnTo>
                      <a:lnTo>
                        <a:pt x="418" y="287"/>
                      </a:lnTo>
                      <a:lnTo>
                        <a:pt x="421" y="286"/>
                      </a:lnTo>
                      <a:lnTo>
                        <a:pt x="428" y="285"/>
                      </a:lnTo>
                      <a:lnTo>
                        <a:pt x="435" y="287"/>
                      </a:lnTo>
                      <a:lnTo>
                        <a:pt x="440" y="285"/>
                      </a:lnTo>
                      <a:lnTo>
                        <a:pt x="448" y="285"/>
                      </a:lnTo>
                      <a:lnTo>
                        <a:pt x="454" y="288"/>
                      </a:lnTo>
                      <a:lnTo>
                        <a:pt x="457" y="288"/>
                      </a:lnTo>
                      <a:lnTo>
                        <a:pt x="463" y="295"/>
                      </a:lnTo>
                      <a:lnTo>
                        <a:pt x="469" y="298"/>
                      </a:lnTo>
                      <a:lnTo>
                        <a:pt x="471" y="296"/>
                      </a:lnTo>
                      <a:lnTo>
                        <a:pt x="471" y="292"/>
                      </a:lnTo>
                      <a:lnTo>
                        <a:pt x="474" y="289"/>
                      </a:lnTo>
                      <a:lnTo>
                        <a:pt x="474" y="288"/>
                      </a:lnTo>
                      <a:lnTo>
                        <a:pt x="476" y="287"/>
                      </a:lnTo>
                      <a:lnTo>
                        <a:pt x="474" y="283"/>
                      </a:lnTo>
                      <a:lnTo>
                        <a:pt x="474" y="280"/>
                      </a:lnTo>
                      <a:lnTo>
                        <a:pt x="476" y="278"/>
                      </a:lnTo>
                      <a:lnTo>
                        <a:pt x="475" y="271"/>
                      </a:lnTo>
                      <a:lnTo>
                        <a:pt x="472" y="268"/>
                      </a:lnTo>
                      <a:lnTo>
                        <a:pt x="471" y="266"/>
                      </a:lnTo>
                      <a:lnTo>
                        <a:pt x="469" y="260"/>
                      </a:lnTo>
                      <a:lnTo>
                        <a:pt x="468" y="257"/>
                      </a:lnTo>
                      <a:lnTo>
                        <a:pt x="467" y="255"/>
                      </a:lnTo>
                      <a:lnTo>
                        <a:pt x="467" y="253"/>
                      </a:lnTo>
                      <a:lnTo>
                        <a:pt x="465" y="247"/>
                      </a:lnTo>
                      <a:lnTo>
                        <a:pt x="468" y="245"/>
                      </a:lnTo>
                      <a:lnTo>
                        <a:pt x="468" y="243"/>
                      </a:lnTo>
                      <a:lnTo>
                        <a:pt x="464" y="243"/>
                      </a:lnTo>
                      <a:lnTo>
                        <a:pt x="461" y="243"/>
                      </a:lnTo>
                      <a:lnTo>
                        <a:pt x="457" y="241"/>
                      </a:lnTo>
                      <a:lnTo>
                        <a:pt x="458" y="239"/>
                      </a:lnTo>
                      <a:lnTo>
                        <a:pt x="461" y="236"/>
                      </a:lnTo>
                      <a:lnTo>
                        <a:pt x="463" y="235"/>
                      </a:lnTo>
                      <a:lnTo>
                        <a:pt x="464" y="236"/>
                      </a:lnTo>
                      <a:lnTo>
                        <a:pt x="467" y="236"/>
                      </a:lnTo>
                      <a:lnTo>
                        <a:pt x="471" y="233"/>
                      </a:lnTo>
                      <a:lnTo>
                        <a:pt x="477" y="232"/>
                      </a:lnTo>
                      <a:lnTo>
                        <a:pt x="481" y="231"/>
                      </a:lnTo>
                      <a:lnTo>
                        <a:pt x="482" y="230"/>
                      </a:lnTo>
                      <a:lnTo>
                        <a:pt x="484" y="232"/>
                      </a:lnTo>
                      <a:lnTo>
                        <a:pt x="486" y="232"/>
                      </a:lnTo>
                      <a:lnTo>
                        <a:pt x="488" y="230"/>
                      </a:lnTo>
                      <a:lnTo>
                        <a:pt x="489" y="230"/>
                      </a:lnTo>
                      <a:lnTo>
                        <a:pt x="490" y="228"/>
                      </a:lnTo>
                      <a:lnTo>
                        <a:pt x="492" y="225"/>
                      </a:lnTo>
                      <a:lnTo>
                        <a:pt x="488" y="223"/>
                      </a:lnTo>
                      <a:lnTo>
                        <a:pt x="486" y="221"/>
                      </a:lnTo>
                      <a:lnTo>
                        <a:pt x="487" y="219"/>
                      </a:lnTo>
                      <a:lnTo>
                        <a:pt x="487" y="211"/>
                      </a:lnTo>
                      <a:lnTo>
                        <a:pt x="488" y="202"/>
                      </a:lnTo>
                      <a:lnTo>
                        <a:pt x="488" y="198"/>
                      </a:lnTo>
                      <a:lnTo>
                        <a:pt x="490" y="193"/>
                      </a:lnTo>
                      <a:lnTo>
                        <a:pt x="491" y="185"/>
                      </a:lnTo>
                      <a:lnTo>
                        <a:pt x="492" y="185"/>
                      </a:lnTo>
                      <a:lnTo>
                        <a:pt x="496" y="185"/>
                      </a:lnTo>
                      <a:lnTo>
                        <a:pt x="502" y="188"/>
                      </a:lnTo>
                      <a:lnTo>
                        <a:pt x="506" y="188"/>
                      </a:lnTo>
                      <a:lnTo>
                        <a:pt x="511" y="187"/>
                      </a:lnTo>
                      <a:lnTo>
                        <a:pt x="513" y="187"/>
                      </a:lnTo>
                      <a:lnTo>
                        <a:pt x="514" y="188"/>
                      </a:lnTo>
                      <a:lnTo>
                        <a:pt x="515" y="189"/>
                      </a:lnTo>
                      <a:lnTo>
                        <a:pt x="517" y="188"/>
                      </a:lnTo>
                      <a:lnTo>
                        <a:pt x="519" y="185"/>
                      </a:lnTo>
                      <a:lnTo>
                        <a:pt x="523" y="184"/>
                      </a:lnTo>
                      <a:lnTo>
                        <a:pt x="526" y="178"/>
                      </a:lnTo>
                      <a:lnTo>
                        <a:pt x="526" y="176"/>
                      </a:lnTo>
                      <a:lnTo>
                        <a:pt x="524" y="172"/>
                      </a:lnTo>
                      <a:lnTo>
                        <a:pt x="521" y="165"/>
                      </a:lnTo>
                      <a:lnTo>
                        <a:pt x="521" y="158"/>
                      </a:lnTo>
                      <a:lnTo>
                        <a:pt x="522" y="154"/>
                      </a:lnTo>
                      <a:lnTo>
                        <a:pt x="524" y="152"/>
                      </a:lnTo>
                      <a:lnTo>
                        <a:pt x="528" y="150"/>
                      </a:lnTo>
                      <a:lnTo>
                        <a:pt x="530" y="147"/>
                      </a:lnTo>
                      <a:lnTo>
                        <a:pt x="529" y="145"/>
                      </a:lnTo>
                      <a:lnTo>
                        <a:pt x="530" y="142"/>
                      </a:lnTo>
                      <a:lnTo>
                        <a:pt x="533" y="137"/>
                      </a:lnTo>
                      <a:lnTo>
                        <a:pt x="535" y="136"/>
                      </a:lnTo>
                      <a:lnTo>
                        <a:pt x="538" y="133"/>
                      </a:lnTo>
                      <a:lnTo>
                        <a:pt x="537" y="132"/>
                      </a:lnTo>
                      <a:lnTo>
                        <a:pt x="537" y="131"/>
                      </a:lnTo>
                      <a:lnTo>
                        <a:pt x="533" y="129"/>
                      </a:lnTo>
                      <a:lnTo>
                        <a:pt x="530" y="126"/>
                      </a:lnTo>
                      <a:lnTo>
                        <a:pt x="527" y="126"/>
                      </a:lnTo>
                      <a:lnTo>
                        <a:pt x="526" y="122"/>
                      </a:lnTo>
                      <a:lnTo>
                        <a:pt x="528" y="119"/>
                      </a:lnTo>
                      <a:lnTo>
                        <a:pt x="526" y="118"/>
                      </a:lnTo>
                      <a:lnTo>
                        <a:pt x="523" y="119"/>
                      </a:lnTo>
                      <a:lnTo>
                        <a:pt x="522" y="122"/>
                      </a:lnTo>
                      <a:lnTo>
                        <a:pt x="519" y="123"/>
                      </a:lnTo>
                      <a:lnTo>
                        <a:pt x="513" y="124"/>
                      </a:lnTo>
                      <a:lnTo>
                        <a:pt x="510" y="126"/>
                      </a:lnTo>
                      <a:lnTo>
                        <a:pt x="509" y="127"/>
                      </a:lnTo>
                      <a:lnTo>
                        <a:pt x="507" y="126"/>
                      </a:lnTo>
                      <a:lnTo>
                        <a:pt x="505" y="124"/>
                      </a:lnTo>
                      <a:lnTo>
                        <a:pt x="503" y="124"/>
                      </a:lnTo>
                      <a:lnTo>
                        <a:pt x="502" y="123"/>
                      </a:lnTo>
                      <a:lnTo>
                        <a:pt x="501" y="122"/>
                      </a:lnTo>
                      <a:lnTo>
                        <a:pt x="500" y="119"/>
                      </a:lnTo>
                      <a:lnTo>
                        <a:pt x="500" y="117"/>
                      </a:lnTo>
                      <a:lnTo>
                        <a:pt x="501" y="116"/>
                      </a:lnTo>
                      <a:lnTo>
                        <a:pt x="501" y="113"/>
                      </a:lnTo>
                      <a:lnTo>
                        <a:pt x="499" y="112"/>
                      </a:lnTo>
                      <a:lnTo>
                        <a:pt x="498" y="112"/>
                      </a:lnTo>
                      <a:lnTo>
                        <a:pt x="495" y="109"/>
                      </a:lnTo>
                      <a:lnTo>
                        <a:pt x="492" y="109"/>
                      </a:lnTo>
                      <a:lnTo>
                        <a:pt x="490" y="109"/>
                      </a:lnTo>
                      <a:lnTo>
                        <a:pt x="488" y="105"/>
                      </a:lnTo>
                      <a:lnTo>
                        <a:pt x="486" y="100"/>
                      </a:lnTo>
                      <a:lnTo>
                        <a:pt x="482" y="96"/>
                      </a:lnTo>
                      <a:lnTo>
                        <a:pt x="478" y="95"/>
                      </a:lnTo>
                      <a:lnTo>
                        <a:pt x="473" y="95"/>
                      </a:lnTo>
                      <a:lnTo>
                        <a:pt x="468" y="95"/>
                      </a:lnTo>
                      <a:lnTo>
                        <a:pt x="468" y="97"/>
                      </a:lnTo>
                      <a:lnTo>
                        <a:pt x="468" y="99"/>
                      </a:lnTo>
                      <a:lnTo>
                        <a:pt x="468" y="101"/>
                      </a:lnTo>
                      <a:lnTo>
                        <a:pt x="465" y="102"/>
                      </a:lnTo>
                      <a:lnTo>
                        <a:pt x="463" y="102"/>
                      </a:lnTo>
                      <a:lnTo>
                        <a:pt x="460" y="103"/>
                      </a:lnTo>
                      <a:lnTo>
                        <a:pt x="456" y="101"/>
                      </a:lnTo>
                      <a:lnTo>
                        <a:pt x="454" y="101"/>
                      </a:lnTo>
                      <a:lnTo>
                        <a:pt x="452" y="102"/>
                      </a:lnTo>
                      <a:lnTo>
                        <a:pt x="449" y="102"/>
                      </a:lnTo>
                      <a:lnTo>
                        <a:pt x="447" y="100"/>
                      </a:lnTo>
                      <a:lnTo>
                        <a:pt x="444" y="99"/>
                      </a:lnTo>
                      <a:lnTo>
                        <a:pt x="443" y="97"/>
                      </a:lnTo>
                      <a:lnTo>
                        <a:pt x="444" y="95"/>
                      </a:lnTo>
                      <a:lnTo>
                        <a:pt x="440" y="92"/>
                      </a:lnTo>
                      <a:lnTo>
                        <a:pt x="438" y="93"/>
                      </a:lnTo>
                      <a:lnTo>
                        <a:pt x="438" y="97"/>
                      </a:lnTo>
                      <a:lnTo>
                        <a:pt x="439" y="98"/>
                      </a:lnTo>
                      <a:lnTo>
                        <a:pt x="438" y="100"/>
                      </a:lnTo>
                      <a:lnTo>
                        <a:pt x="436" y="102"/>
                      </a:lnTo>
                      <a:lnTo>
                        <a:pt x="433" y="102"/>
                      </a:lnTo>
                      <a:lnTo>
                        <a:pt x="398" y="50"/>
                      </a:lnTo>
                      <a:lnTo>
                        <a:pt x="372" y="27"/>
                      </a:lnTo>
                      <a:lnTo>
                        <a:pt x="371" y="25"/>
                      </a:lnTo>
                      <a:lnTo>
                        <a:pt x="374" y="24"/>
                      </a:lnTo>
                      <a:lnTo>
                        <a:pt x="376" y="21"/>
                      </a:lnTo>
                      <a:lnTo>
                        <a:pt x="376" y="18"/>
                      </a:lnTo>
                      <a:lnTo>
                        <a:pt x="374" y="16"/>
                      </a:lnTo>
                      <a:lnTo>
                        <a:pt x="371" y="18"/>
                      </a:lnTo>
                      <a:lnTo>
                        <a:pt x="367" y="19"/>
                      </a:lnTo>
                      <a:lnTo>
                        <a:pt x="365" y="22"/>
                      </a:lnTo>
                      <a:lnTo>
                        <a:pt x="363" y="22"/>
                      </a:lnTo>
                      <a:lnTo>
                        <a:pt x="360" y="26"/>
                      </a:lnTo>
                      <a:lnTo>
                        <a:pt x="360" y="29"/>
                      </a:lnTo>
                      <a:lnTo>
                        <a:pt x="357" y="31"/>
                      </a:lnTo>
                      <a:lnTo>
                        <a:pt x="357" y="34"/>
                      </a:lnTo>
                      <a:lnTo>
                        <a:pt x="353" y="36"/>
                      </a:lnTo>
                      <a:lnTo>
                        <a:pt x="350" y="36"/>
                      </a:lnTo>
                      <a:lnTo>
                        <a:pt x="347" y="38"/>
                      </a:lnTo>
                      <a:lnTo>
                        <a:pt x="347" y="42"/>
                      </a:lnTo>
                      <a:lnTo>
                        <a:pt x="346" y="43"/>
                      </a:lnTo>
                      <a:lnTo>
                        <a:pt x="344" y="42"/>
                      </a:lnTo>
                      <a:lnTo>
                        <a:pt x="339" y="40"/>
                      </a:lnTo>
                      <a:lnTo>
                        <a:pt x="336" y="42"/>
                      </a:lnTo>
                      <a:lnTo>
                        <a:pt x="334" y="44"/>
                      </a:lnTo>
                      <a:lnTo>
                        <a:pt x="332" y="44"/>
                      </a:lnTo>
                      <a:lnTo>
                        <a:pt x="330" y="41"/>
                      </a:lnTo>
                      <a:lnTo>
                        <a:pt x="330" y="36"/>
                      </a:lnTo>
                      <a:lnTo>
                        <a:pt x="332" y="35"/>
                      </a:lnTo>
                      <a:lnTo>
                        <a:pt x="333" y="32"/>
                      </a:lnTo>
                      <a:lnTo>
                        <a:pt x="332" y="30"/>
                      </a:lnTo>
                      <a:lnTo>
                        <a:pt x="329" y="33"/>
                      </a:lnTo>
                      <a:lnTo>
                        <a:pt x="328" y="33"/>
                      </a:lnTo>
                      <a:lnTo>
                        <a:pt x="322" y="29"/>
                      </a:lnTo>
                      <a:lnTo>
                        <a:pt x="319" y="30"/>
                      </a:lnTo>
                      <a:lnTo>
                        <a:pt x="320" y="32"/>
                      </a:lnTo>
                      <a:lnTo>
                        <a:pt x="322" y="33"/>
                      </a:lnTo>
                      <a:lnTo>
                        <a:pt x="319" y="36"/>
                      </a:lnTo>
                      <a:lnTo>
                        <a:pt x="318" y="36"/>
                      </a:lnTo>
                      <a:lnTo>
                        <a:pt x="316" y="32"/>
                      </a:lnTo>
                      <a:lnTo>
                        <a:pt x="315" y="26"/>
                      </a:lnTo>
                      <a:lnTo>
                        <a:pt x="311" y="22"/>
                      </a:lnTo>
                      <a:lnTo>
                        <a:pt x="309" y="22"/>
                      </a:lnTo>
                      <a:lnTo>
                        <a:pt x="311" y="26"/>
                      </a:lnTo>
                      <a:lnTo>
                        <a:pt x="310" y="29"/>
                      </a:lnTo>
                      <a:lnTo>
                        <a:pt x="308" y="29"/>
                      </a:lnTo>
                      <a:lnTo>
                        <a:pt x="308" y="26"/>
                      </a:lnTo>
                      <a:lnTo>
                        <a:pt x="306" y="26"/>
                      </a:lnTo>
                      <a:lnTo>
                        <a:pt x="305" y="29"/>
                      </a:lnTo>
                      <a:lnTo>
                        <a:pt x="304" y="30"/>
                      </a:lnTo>
                      <a:lnTo>
                        <a:pt x="301" y="28"/>
                      </a:lnTo>
                      <a:lnTo>
                        <a:pt x="298" y="30"/>
                      </a:lnTo>
                      <a:lnTo>
                        <a:pt x="297" y="29"/>
                      </a:lnTo>
                      <a:lnTo>
                        <a:pt x="295" y="26"/>
                      </a:lnTo>
                      <a:lnTo>
                        <a:pt x="298" y="25"/>
                      </a:lnTo>
                      <a:lnTo>
                        <a:pt x="298" y="23"/>
                      </a:lnTo>
                      <a:lnTo>
                        <a:pt x="298" y="20"/>
                      </a:lnTo>
                      <a:lnTo>
                        <a:pt x="298" y="17"/>
                      </a:lnTo>
                      <a:lnTo>
                        <a:pt x="298" y="15"/>
                      </a:lnTo>
                      <a:lnTo>
                        <a:pt x="296" y="14"/>
                      </a:lnTo>
                      <a:lnTo>
                        <a:pt x="294" y="12"/>
                      </a:lnTo>
                      <a:lnTo>
                        <a:pt x="293" y="8"/>
                      </a:lnTo>
                      <a:lnTo>
                        <a:pt x="291" y="7"/>
                      </a:lnTo>
                      <a:lnTo>
                        <a:pt x="291" y="2"/>
                      </a:lnTo>
                      <a:lnTo>
                        <a:pt x="287" y="2"/>
                      </a:lnTo>
                      <a:lnTo>
                        <a:pt x="284" y="4"/>
                      </a:lnTo>
                      <a:lnTo>
                        <a:pt x="281" y="4"/>
                      </a:lnTo>
                      <a:lnTo>
                        <a:pt x="277" y="2"/>
                      </a:lnTo>
                      <a:lnTo>
                        <a:pt x="274" y="2"/>
                      </a:lnTo>
                      <a:lnTo>
                        <a:pt x="270" y="0"/>
                      </a:lnTo>
                      <a:lnTo>
                        <a:pt x="268" y="1"/>
                      </a:lnTo>
                      <a:lnTo>
                        <a:pt x="267" y="1"/>
                      </a:lnTo>
                      <a:lnTo>
                        <a:pt x="264" y="2"/>
                      </a:lnTo>
                      <a:lnTo>
                        <a:pt x="263" y="5"/>
                      </a:lnTo>
                      <a:lnTo>
                        <a:pt x="260" y="5"/>
                      </a:lnTo>
                      <a:lnTo>
                        <a:pt x="258" y="7"/>
                      </a:lnTo>
                      <a:lnTo>
                        <a:pt x="260" y="9"/>
                      </a:lnTo>
                      <a:lnTo>
                        <a:pt x="260" y="12"/>
                      </a:lnTo>
                      <a:lnTo>
                        <a:pt x="256" y="12"/>
                      </a:lnTo>
                      <a:lnTo>
                        <a:pt x="253" y="12"/>
                      </a:lnTo>
                      <a:lnTo>
                        <a:pt x="252" y="15"/>
                      </a:lnTo>
                      <a:lnTo>
                        <a:pt x="249" y="16"/>
                      </a:lnTo>
                      <a:lnTo>
                        <a:pt x="247" y="17"/>
                      </a:lnTo>
                      <a:lnTo>
                        <a:pt x="246" y="17"/>
                      </a:lnTo>
                      <a:lnTo>
                        <a:pt x="239" y="22"/>
                      </a:lnTo>
                      <a:lnTo>
                        <a:pt x="236" y="23"/>
                      </a:lnTo>
                      <a:lnTo>
                        <a:pt x="234" y="25"/>
                      </a:lnTo>
                      <a:lnTo>
                        <a:pt x="232" y="25"/>
                      </a:lnTo>
                      <a:lnTo>
                        <a:pt x="230" y="22"/>
                      </a:lnTo>
                      <a:lnTo>
                        <a:pt x="229" y="25"/>
                      </a:lnTo>
                      <a:lnTo>
                        <a:pt x="229" y="27"/>
                      </a:lnTo>
                      <a:lnTo>
                        <a:pt x="225" y="27"/>
                      </a:lnTo>
                      <a:lnTo>
                        <a:pt x="223" y="29"/>
                      </a:lnTo>
                      <a:lnTo>
                        <a:pt x="224" y="32"/>
                      </a:lnTo>
                      <a:lnTo>
                        <a:pt x="222" y="33"/>
                      </a:lnTo>
                      <a:lnTo>
                        <a:pt x="221" y="33"/>
                      </a:lnTo>
                      <a:lnTo>
                        <a:pt x="218" y="33"/>
                      </a:lnTo>
                      <a:lnTo>
                        <a:pt x="216" y="34"/>
                      </a:lnTo>
                      <a:lnTo>
                        <a:pt x="213" y="35"/>
                      </a:lnTo>
                      <a:lnTo>
                        <a:pt x="209" y="37"/>
                      </a:lnTo>
                      <a:lnTo>
                        <a:pt x="208" y="39"/>
                      </a:lnTo>
                      <a:lnTo>
                        <a:pt x="204" y="40"/>
                      </a:lnTo>
                      <a:lnTo>
                        <a:pt x="201" y="41"/>
                      </a:lnTo>
                      <a:lnTo>
                        <a:pt x="197" y="42"/>
                      </a:lnTo>
                      <a:lnTo>
                        <a:pt x="193" y="43"/>
                      </a:lnTo>
                      <a:lnTo>
                        <a:pt x="193" y="46"/>
                      </a:lnTo>
                      <a:lnTo>
                        <a:pt x="191" y="48"/>
                      </a:lnTo>
                      <a:lnTo>
                        <a:pt x="190" y="45"/>
                      </a:lnTo>
                      <a:lnTo>
                        <a:pt x="187" y="45"/>
                      </a:lnTo>
                      <a:lnTo>
                        <a:pt x="184" y="47"/>
                      </a:lnTo>
                      <a:lnTo>
                        <a:pt x="184" y="49"/>
                      </a:lnTo>
                      <a:lnTo>
                        <a:pt x="184" y="50"/>
                      </a:lnTo>
                      <a:lnTo>
                        <a:pt x="181" y="48"/>
                      </a:lnTo>
                      <a:lnTo>
                        <a:pt x="177" y="49"/>
                      </a:lnTo>
                      <a:lnTo>
                        <a:pt x="177" y="47"/>
                      </a:lnTo>
                      <a:lnTo>
                        <a:pt x="175" y="47"/>
                      </a:lnTo>
                      <a:lnTo>
                        <a:pt x="173" y="49"/>
                      </a:lnTo>
                      <a:lnTo>
                        <a:pt x="170" y="49"/>
                      </a:lnTo>
                      <a:lnTo>
                        <a:pt x="170" y="50"/>
                      </a:lnTo>
                      <a:lnTo>
                        <a:pt x="170" y="54"/>
                      </a:lnTo>
                      <a:lnTo>
                        <a:pt x="170" y="56"/>
                      </a:lnTo>
                      <a:lnTo>
                        <a:pt x="172" y="57"/>
                      </a:lnTo>
                      <a:lnTo>
                        <a:pt x="176" y="57"/>
                      </a:lnTo>
                      <a:lnTo>
                        <a:pt x="177" y="60"/>
                      </a:lnTo>
                      <a:lnTo>
                        <a:pt x="173" y="60"/>
                      </a:lnTo>
                      <a:lnTo>
                        <a:pt x="172" y="61"/>
                      </a:lnTo>
                      <a:lnTo>
                        <a:pt x="172" y="64"/>
                      </a:lnTo>
                      <a:lnTo>
                        <a:pt x="176" y="64"/>
                      </a:lnTo>
                      <a:lnTo>
                        <a:pt x="178" y="65"/>
                      </a:lnTo>
                      <a:lnTo>
                        <a:pt x="180" y="64"/>
                      </a:lnTo>
                      <a:lnTo>
                        <a:pt x="182" y="64"/>
                      </a:lnTo>
                      <a:lnTo>
                        <a:pt x="184" y="66"/>
                      </a:lnTo>
                      <a:lnTo>
                        <a:pt x="187" y="67"/>
                      </a:lnTo>
                      <a:lnTo>
                        <a:pt x="187" y="71"/>
                      </a:lnTo>
                      <a:lnTo>
                        <a:pt x="186" y="72"/>
                      </a:lnTo>
                      <a:lnTo>
                        <a:pt x="184" y="71"/>
                      </a:lnTo>
                      <a:lnTo>
                        <a:pt x="177" y="71"/>
                      </a:lnTo>
                      <a:lnTo>
                        <a:pt x="174" y="75"/>
                      </a:lnTo>
                      <a:lnTo>
                        <a:pt x="171" y="81"/>
                      </a:lnTo>
                      <a:lnTo>
                        <a:pt x="171" y="84"/>
                      </a:lnTo>
                      <a:lnTo>
                        <a:pt x="173" y="84"/>
                      </a:lnTo>
                      <a:lnTo>
                        <a:pt x="174" y="88"/>
                      </a:lnTo>
                      <a:lnTo>
                        <a:pt x="172" y="91"/>
                      </a:lnTo>
                      <a:lnTo>
                        <a:pt x="171" y="95"/>
                      </a:lnTo>
                      <a:lnTo>
                        <a:pt x="169" y="95"/>
                      </a:lnTo>
                      <a:lnTo>
                        <a:pt x="168" y="98"/>
                      </a:lnTo>
                      <a:lnTo>
                        <a:pt x="170" y="99"/>
                      </a:lnTo>
                      <a:lnTo>
                        <a:pt x="170" y="102"/>
                      </a:lnTo>
                      <a:lnTo>
                        <a:pt x="173" y="102"/>
                      </a:lnTo>
                      <a:lnTo>
                        <a:pt x="175" y="104"/>
                      </a:lnTo>
                      <a:lnTo>
                        <a:pt x="178" y="105"/>
                      </a:lnTo>
                      <a:lnTo>
                        <a:pt x="178" y="106"/>
                      </a:lnTo>
                      <a:lnTo>
                        <a:pt x="181" y="109"/>
                      </a:lnTo>
                      <a:lnTo>
                        <a:pt x="185" y="109"/>
                      </a:lnTo>
                      <a:lnTo>
                        <a:pt x="187" y="110"/>
                      </a:lnTo>
                      <a:lnTo>
                        <a:pt x="187" y="124"/>
                      </a:lnTo>
                      <a:lnTo>
                        <a:pt x="186" y="126"/>
                      </a:lnTo>
                      <a:lnTo>
                        <a:pt x="181" y="129"/>
                      </a:lnTo>
                      <a:lnTo>
                        <a:pt x="177" y="128"/>
                      </a:lnTo>
                      <a:lnTo>
                        <a:pt x="173" y="125"/>
                      </a:lnTo>
                      <a:lnTo>
                        <a:pt x="171" y="126"/>
                      </a:lnTo>
                      <a:lnTo>
                        <a:pt x="171" y="129"/>
                      </a:lnTo>
                      <a:lnTo>
                        <a:pt x="170" y="133"/>
                      </a:lnTo>
                      <a:lnTo>
                        <a:pt x="166" y="134"/>
                      </a:lnTo>
                      <a:lnTo>
                        <a:pt x="162" y="131"/>
                      </a:lnTo>
                      <a:lnTo>
                        <a:pt x="157" y="131"/>
                      </a:lnTo>
                      <a:lnTo>
                        <a:pt x="156" y="129"/>
                      </a:lnTo>
                      <a:lnTo>
                        <a:pt x="154" y="130"/>
                      </a:lnTo>
                      <a:lnTo>
                        <a:pt x="152" y="129"/>
                      </a:lnTo>
                      <a:lnTo>
                        <a:pt x="149" y="126"/>
                      </a:lnTo>
                      <a:lnTo>
                        <a:pt x="151" y="124"/>
                      </a:lnTo>
                      <a:lnTo>
                        <a:pt x="152" y="122"/>
                      </a:lnTo>
                      <a:lnTo>
                        <a:pt x="150" y="121"/>
                      </a:lnTo>
                      <a:lnTo>
                        <a:pt x="146" y="119"/>
                      </a:lnTo>
                      <a:lnTo>
                        <a:pt x="145" y="121"/>
                      </a:lnTo>
                      <a:lnTo>
                        <a:pt x="142" y="121"/>
                      </a:lnTo>
                      <a:lnTo>
                        <a:pt x="139" y="122"/>
                      </a:lnTo>
                      <a:lnTo>
                        <a:pt x="140" y="126"/>
                      </a:lnTo>
                      <a:lnTo>
                        <a:pt x="136" y="126"/>
                      </a:lnTo>
                      <a:lnTo>
                        <a:pt x="135" y="124"/>
                      </a:lnTo>
                      <a:lnTo>
                        <a:pt x="132" y="119"/>
                      </a:lnTo>
                      <a:lnTo>
                        <a:pt x="128" y="120"/>
                      </a:lnTo>
                      <a:lnTo>
                        <a:pt x="127" y="123"/>
                      </a:lnTo>
                      <a:lnTo>
                        <a:pt x="125" y="121"/>
                      </a:lnTo>
                      <a:lnTo>
                        <a:pt x="123" y="122"/>
                      </a:lnTo>
                      <a:lnTo>
                        <a:pt x="123" y="125"/>
                      </a:lnTo>
                      <a:lnTo>
                        <a:pt x="120" y="125"/>
                      </a:lnTo>
                      <a:lnTo>
                        <a:pt x="119" y="131"/>
                      </a:lnTo>
                      <a:lnTo>
                        <a:pt x="116" y="134"/>
                      </a:lnTo>
                      <a:lnTo>
                        <a:pt x="114" y="133"/>
                      </a:lnTo>
                      <a:lnTo>
                        <a:pt x="112" y="130"/>
                      </a:lnTo>
                      <a:lnTo>
                        <a:pt x="107" y="129"/>
                      </a:lnTo>
                      <a:lnTo>
                        <a:pt x="105" y="126"/>
                      </a:lnTo>
                      <a:lnTo>
                        <a:pt x="102" y="128"/>
                      </a:lnTo>
                      <a:lnTo>
                        <a:pt x="102" y="133"/>
                      </a:lnTo>
                      <a:lnTo>
                        <a:pt x="100" y="136"/>
                      </a:lnTo>
                      <a:lnTo>
                        <a:pt x="99" y="135"/>
                      </a:lnTo>
                      <a:lnTo>
                        <a:pt x="99" y="131"/>
                      </a:lnTo>
                      <a:lnTo>
                        <a:pt x="97" y="129"/>
                      </a:lnTo>
                      <a:lnTo>
                        <a:pt x="95" y="129"/>
                      </a:lnTo>
                      <a:lnTo>
                        <a:pt x="91" y="125"/>
                      </a:lnTo>
                      <a:lnTo>
                        <a:pt x="89" y="121"/>
                      </a:lnTo>
                      <a:lnTo>
                        <a:pt x="86" y="121"/>
                      </a:lnTo>
                      <a:lnTo>
                        <a:pt x="83" y="117"/>
                      </a:lnTo>
                      <a:lnTo>
                        <a:pt x="82" y="117"/>
                      </a:lnTo>
                      <a:lnTo>
                        <a:pt x="80" y="114"/>
                      </a:lnTo>
                      <a:lnTo>
                        <a:pt x="78" y="114"/>
                      </a:lnTo>
                      <a:lnTo>
                        <a:pt x="73" y="116"/>
                      </a:lnTo>
                      <a:lnTo>
                        <a:pt x="69" y="113"/>
                      </a:lnTo>
                      <a:lnTo>
                        <a:pt x="68" y="109"/>
                      </a:lnTo>
                      <a:lnTo>
                        <a:pt x="66" y="109"/>
                      </a:lnTo>
                      <a:lnTo>
                        <a:pt x="62" y="112"/>
                      </a:lnTo>
                      <a:lnTo>
                        <a:pt x="60" y="112"/>
                      </a:lnTo>
                      <a:lnTo>
                        <a:pt x="59" y="114"/>
                      </a:lnTo>
                      <a:lnTo>
                        <a:pt x="58" y="116"/>
                      </a:lnTo>
                      <a:lnTo>
                        <a:pt x="58" y="113"/>
                      </a:lnTo>
                      <a:lnTo>
                        <a:pt x="55" y="115"/>
                      </a:lnTo>
                      <a:lnTo>
                        <a:pt x="55" y="117"/>
                      </a:lnTo>
                      <a:lnTo>
                        <a:pt x="52" y="119"/>
                      </a:lnTo>
                      <a:lnTo>
                        <a:pt x="51" y="118"/>
                      </a:lnTo>
                      <a:lnTo>
                        <a:pt x="52" y="115"/>
                      </a:lnTo>
                      <a:lnTo>
                        <a:pt x="53" y="112"/>
                      </a:lnTo>
                      <a:lnTo>
                        <a:pt x="50" y="111"/>
                      </a:lnTo>
                      <a:lnTo>
                        <a:pt x="45" y="108"/>
                      </a:lnTo>
                      <a:lnTo>
                        <a:pt x="45" y="110"/>
                      </a:lnTo>
                      <a:lnTo>
                        <a:pt x="45" y="113"/>
                      </a:lnTo>
                      <a:lnTo>
                        <a:pt x="45" y="116"/>
                      </a:lnTo>
                      <a:lnTo>
                        <a:pt x="42" y="116"/>
                      </a:lnTo>
                      <a:lnTo>
                        <a:pt x="40" y="117"/>
                      </a:lnTo>
                      <a:lnTo>
                        <a:pt x="38" y="122"/>
                      </a:lnTo>
                      <a:lnTo>
                        <a:pt x="37" y="122"/>
                      </a:lnTo>
                      <a:lnTo>
                        <a:pt x="33" y="125"/>
                      </a:lnTo>
                      <a:lnTo>
                        <a:pt x="31" y="129"/>
                      </a:lnTo>
                      <a:lnTo>
                        <a:pt x="34" y="132"/>
                      </a:lnTo>
                      <a:lnTo>
                        <a:pt x="34" y="136"/>
                      </a:lnTo>
                      <a:lnTo>
                        <a:pt x="29" y="136"/>
                      </a:lnTo>
                      <a:lnTo>
                        <a:pt x="24" y="136"/>
                      </a:lnTo>
                      <a:lnTo>
                        <a:pt x="28" y="150"/>
                      </a:lnTo>
                      <a:lnTo>
                        <a:pt x="26" y="152"/>
                      </a:lnTo>
                      <a:lnTo>
                        <a:pt x="27" y="157"/>
                      </a:lnTo>
                      <a:lnTo>
                        <a:pt x="22" y="157"/>
                      </a:lnTo>
                      <a:lnTo>
                        <a:pt x="18" y="154"/>
                      </a:lnTo>
                      <a:lnTo>
                        <a:pt x="17" y="151"/>
                      </a:lnTo>
                      <a:lnTo>
                        <a:pt x="10" y="143"/>
                      </a:lnTo>
                      <a:lnTo>
                        <a:pt x="7" y="147"/>
                      </a:lnTo>
                      <a:lnTo>
                        <a:pt x="7" y="150"/>
                      </a:lnTo>
                      <a:lnTo>
                        <a:pt x="4" y="156"/>
                      </a:lnTo>
                      <a:lnTo>
                        <a:pt x="1" y="157"/>
                      </a:lnTo>
                      <a:lnTo>
                        <a:pt x="2" y="166"/>
                      </a:lnTo>
                      <a:lnTo>
                        <a:pt x="4" y="168"/>
                      </a:lnTo>
                      <a:lnTo>
                        <a:pt x="3" y="179"/>
                      </a:lnTo>
                      <a:lnTo>
                        <a:pt x="0" y="185"/>
                      </a:lnTo>
                      <a:lnTo>
                        <a:pt x="7" y="188"/>
                      </a:lnTo>
                      <a:lnTo>
                        <a:pt x="9" y="192"/>
                      </a:lnTo>
                      <a:lnTo>
                        <a:pt x="8" y="195"/>
                      </a:lnTo>
                      <a:lnTo>
                        <a:pt x="13" y="200"/>
                      </a:lnTo>
                      <a:lnTo>
                        <a:pt x="14" y="197"/>
                      </a:lnTo>
                      <a:lnTo>
                        <a:pt x="23" y="200"/>
                      </a:lnTo>
                      <a:lnTo>
                        <a:pt x="29" y="208"/>
                      </a:lnTo>
                      <a:lnTo>
                        <a:pt x="35" y="219"/>
                      </a:lnTo>
                      <a:lnTo>
                        <a:pt x="30" y="219"/>
                      </a:lnTo>
                      <a:lnTo>
                        <a:pt x="29" y="222"/>
                      </a:lnTo>
                      <a:lnTo>
                        <a:pt x="35" y="226"/>
                      </a:lnTo>
                      <a:lnTo>
                        <a:pt x="38" y="225"/>
                      </a:lnTo>
                      <a:lnTo>
                        <a:pt x="42" y="227"/>
                      </a:lnTo>
                      <a:lnTo>
                        <a:pt x="42" y="227"/>
                      </a:lnTo>
                      <a:lnTo>
                        <a:pt x="43" y="2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0" name="Freeform 277">
                  <a:extLst>
                    <a:ext uri="{FF2B5EF4-FFF2-40B4-BE49-F238E27FC236}">
                      <a16:creationId xmlns:a16="http://schemas.microsoft.com/office/drawing/2014/main" id="{89724C54-46D3-4792-843C-FC58E3C8727A}"/>
                    </a:ext>
                  </a:extLst>
                </p:cNvPr>
                <p:cNvSpPr>
                  <a:spLocks/>
                </p:cNvSpPr>
                <p:nvPr/>
              </p:nvSpPr>
              <p:spPr bwMode="auto">
                <a:xfrm>
                  <a:off x="4346" y="1952"/>
                  <a:ext cx="227" cy="171"/>
                </a:xfrm>
                <a:custGeom>
                  <a:avLst/>
                  <a:gdLst>
                    <a:gd name="T0" fmla="*/ 194 w 227"/>
                    <a:gd name="T1" fmla="*/ 71 h 171"/>
                    <a:gd name="T2" fmla="*/ 190 w 227"/>
                    <a:gd name="T3" fmla="*/ 78 h 171"/>
                    <a:gd name="T4" fmla="*/ 182 w 227"/>
                    <a:gd name="T5" fmla="*/ 90 h 171"/>
                    <a:gd name="T6" fmla="*/ 174 w 227"/>
                    <a:gd name="T7" fmla="*/ 86 h 171"/>
                    <a:gd name="T8" fmla="*/ 165 w 227"/>
                    <a:gd name="T9" fmla="*/ 86 h 171"/>
                    <a:gd name="T10" fmla="*/ 155 w 227"/>
                    <a:gd name="T11" fmla="*/ 89 h 171"/>
                    <a:gd name="T12" fmla="*/ 140 w 227"/>
                    <a:gd name="T13" fmla="*/ 69 h 171"/>
                    <a:gd name="T14" fmla="*/ 135 w 227"/>
                    <a:gd name="T15" fmla="*/ 46 h 171"/>
                    <a:gd name="T16" fmla="*/ 124 w 227"/>
                    <a:gd name="T17" fmla="*/ 30 h 171"/>
                    <a:gd name="T18" fmla="*/ 79 w 227"/>
                    <a:gd name="T19" fmla="*/ 32 h 171"/>
                    <a:gd name="T20" fmla="*/ 59 w 227"/>
                    <a:gd name="T21" fmla="*/ 20 h 171"/>
                    <a:gd name="T22" fmla="*/ 0 w 227"/>
                    <a:gd name="T23" fmla="*/ 9 h 171"/>
                    <a:gd name="T24" fmla="*/ 17 w 227"/>
                    <a:gd name="T25" fmla="*/ 89 h 171"/>
                    <a:gd name="T26" fmla="*/ 24 w 227"/>
                    <a:gd name="T27" fmla="*/ 86 h 171"/>
                    <a:gd name="T28" fmla="*/ 21 w 227"/>
                    <a:gd name="T29" fmla="*/ 78 h 171"/>
                    <a:gd name="T30" fmla="*/ 28 w 227"/>
                    <a:gd name="T31" fmla="*/ 69 h 171"/>
                    <a:gd name="T32" fmla="*/ 34 w 227"/>
                    <a:gd name="T33" fmla="*/ 63 h 171"/>
                    <a:gd name="T34" fmla="*/ 39 w 227"/>
                    <a:gd name="T35" fmla="*/ 65 h 171"/>
                    <a:gd name="T36" fmla="*/ 43 w 227"/>
                    <a:gd name="T37" fmla="*/ 61 h 171"/>
                    <a:gd name="T38" fmla="*/ 61 w 227"/>
                    <a:gd name="T39" fmla="*/ 72 h 171"/>
                    <a:gd name="T40" fmla="*/ 72 w 227"/>
                    <a:gd name="T41" fmla="*/ 83 h 171"/>
                    <a:gd name="T42" fmla="*/ 83 w 227"/>
                    <a:gd name="T43" fmla="*/ 86 h 171"/>
                    <a:gd name="T44" fmla="*/ 92 w 227"/>
                    <a:gd name="T45" fmla="*/ 93 h 171"/>
                    <a:gd name="T46" fmla="*/ 97 w 227"/>
                    <a:gd name="T47" fmla="*/ 105 h 171"/>
                    <a:gd name="T48" fmla="*/ 101 w 227"/>
                    <a:gd name="T49" fmla="*/ 116 h 171"/>
                    <a:gd name="T50" fmla="*/ 116 w 227"/>
                    <a:gd name="T51" fmla="*/ 126 h 171"/>
                    <a:gd name="T52" fmla="*/ 135 w 227"/>
                    <a:gd name="T53" fmla="*/ 140 h 171"/>
                    <a:gd name="T54" fmla="*/ 152 w 227"/>
                    <a:gd name="T55" fmla="*/ 149 h 171"/>
                    <a:gd name="T56" fmla="*/ 156 w 227"/>
                    <a:gd name="T57" fmla="*/ 151 h 171"/>
                    <a:gd name="T58" fmla="*/ 162 w 227"/>
                    <a:gd name="T59" fmla="*/ 160 h 171"/>
                    <a:gd name="T60" fmla="*/ 166 w 227"/>
                    <a:gd name="T61" fmla="*/ 166 h 171"/>
                    <a:gd name="T62" fmla="*/ 171 w 227"/>
                    <a:gd name="T63" fmla="*/ 171 h 171"/>
                    <a:gd name="T64" fmla="*/ 176 w 227"/>
                    <a:gd name="T65" fmla="*/ 169 h 171"/>
                    <a:gd name="T66" fmla="*/ 180 w 227"/>
                    <a:gd name="T67" fmla="*/ 171 h 171"/>
                    <a:gd name="T68" fmla="*/ 183 w 227"/>
                    <a:gd name="T69" fmla="*/ 152 h 171"/>
                    <a:gd name="T70" fmla="*/ 184 w 227"/>
                    <a:gd name="T71" fmla="*/ 145 h 171"/>
                    <a:gd name="T72" fmla="*/ 180 w 227"/>
                    <a:gd name="T73" fmla="*/ 139 h 171"/>
                    <a:gd name="T74" fmla="*/ 180 w 227"/>
                    <a:gd name="T75" fmla="*/ 131 h 171"/>
                    <a:gd name="T76" fmla="*/ 174 w 227"/>
                    <a:gd name="T77" fmla="*/ 133 h 171"/>
                    <a:gd name="T78" fmla="*/ 170 w 227"/>
                    <a:gd name="T79" fmla="*/ 121 h 171"/>
                    <a:gd name="T80" fmla="*/ 180 w 227"/>
                    <a:gd name="T81" fmla="*/ 120 h 171"/>
                    <a:gd name="T82" fmla="*/ 183 w 227"/>
                    <a:gd name="T83" fmla="*/ 115 h 171"/>
                    <a:gd name="T84" fmla="*/ 187 w 227"/>
                    <a:gd name="T85" fmla="*/ 110 h 171"/>
                    <a:gd name="T86" fmla="*/ 192 w 227"/>
                    <a:gd name="T87" fmla="*/ 107 h 171"/>
                    <a:gd name="T88" fmla="*/ 197 w 227"/>
                    <a:gd name="T89" fmla="*/ 101 h 171"/>
                    <a:gd name="T90" fmla="*/ 193 w 227"/>
                    <a:gd name="T91" fmla="*/ 95 h 171"/>
                    <a:gd name="T92" fmla="*/ 200 w 227"/>
                    <a:gd name="T93" fmla="*/ 89 h 171"/>
                    <a:gd name="T94" fmla="*/ 207 w 227"/>
                    <a:gd name="T95" fmla="*/ 85 h 171"/>
                    <a:gd name="T96" fmla="*/ 211 w 227"/>
                    <a:gd name="T97" fmla="*/ 91 h 171"/>
                    <a:gd name="T98" fmla="*/ 223 w 227"/>
                    <a:gd name="T99" fmla="*/ 89 h 171"/>
                    <a:gd name="T100" fmla="*/ 226 w 227"/>
                    <a:gd name="T101" fmla="*/ 81 h 171"/>
                    <a:gd name="T102" fmla="*/ 218 w 227"/>
                    <a:gd name="T103" fmla="*/ 74 h 171"/>
                    <a:gd name="T104" fmla="*/ 214 w 227"/>
                    <a:gd name="T105" fmla="*/ 82 h 171"/>
                    <a:gd name="T106" fmla="*/ 210 w 227"/>
                    <a:gd name="T107" fmla="*/ 78 h 171"/>
                    <a:gd name="T108" fmla="*/ 200 w 227"/>
                    <a:gd name="T109" fmla="*/ 74 h 171"/>
                    <a:gd name="T110" fmla="*/ 207 w 227"/>
                    <a:gd name="T111" fmla="*/ 62 h 171"/>
                    <a:gd name="T112" fmla="*/ 205 w 227"/>
                    <a:gd name="T113" fmla="*/ 58 h 171"/>
                    <a:gd name="T114" fmla="*/ 200 w 227"/>
                    <a:gd name="T115"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 h="171">
                      <a:moveTo>
                        <a:pt x="200" y="63"/>
                      </a:moveTo>
                      <a:lnTo>
                        <a:pt x="194" y="71"/>
                      </a:lnTo>
                      <a:lnTo>
                        <a:pt x="192" y="76"/>
                      </a:lnTo>
                      <a:lnTo>
                        <a:pt x="190" y="78"/>
                      </a:lnTo>
                      <a:lnTo>
                        <a:pt x="187" y="84"/>
                      </a:lnTo>
                      <a:lnTo>
                        <a:pt x="182" y="90"/>
                      </a:lnTo>
                      <a:lnTo>
                        <a:pt x="180" y="89"/>
                      </a:lnTo>
                      <a:lnTo>
                        <a:pt x="174" y="86"/>
                      </a:lnTo>
                      <a:lnTo>
                        <a:pt x="169" y="85"/>
                      </a:lnTo>
                      <a:lnTo>
                        <a:pt x="165" y="86"/>
                      </a:lnTo>
                      <a:lnTo>
                        <a:pt x="159" y="89"/>
                      </a:lnTo>
                      <a:lnTo>
                        <a:pt x="155" y="89"/>
                      </a:lnTo>
                      <a:lnTo>
                        <a:pt x="150" y="70"/>
                      </a:lnTo>
                      <a:lnTo>
                        <a:pt x="140" y="69"/>
                      </a:lnTo>
                      <a:lnTo>
                        <a:pt x="139" y="45"/>
                      </a:lnTo>
                      <a:lnTo>
                        <a:pt x="135" y="46"/>
                      </a:lnTo>
                      <a:lnTo>
                        <a:pt x="131" y="36"/>
                      </a:lnTo>
                      <a:lnTo>
                        <a:pt x="124" y="30"/>
                      </a:lnTo>
                      <a:lnTo>
                        <a:pt x="100" y="30"/>
                      </a:lnTo>
                      <a:lnTo>
                        <a:pt x="79" y="32"/>
                      </a:lnTo>
                      <a:lnTo>
                        <a:pt x="68" y="24"/>
                      </a:lnTo>
                      <a:lnTo>
                        <a:pt x="59" y="20"/>
                      </a:lnTo>
                      <a:lnTo>
                        <a:pt x="37" y="0"/>
                      </a:lnTo>
                      <a:lnTo>
                        <a:pt x="0" y="9"/>
                      </a:lnTo>
                      <a:lnTo>
                        <a:pt x="10" y="90"/>
                      </a:lnTo>
                      <a:lnTo>
                        <a:pt x="17" y="89"/>
                      </a:lnTo>
                      <a:lnTo>
                        <a:pt x="23" y="90"/>
                      </a:lnTo>
                      <a:lnTo>
                        <a:pt x="24" y="86"/>
                      </a:lnTo>
                      <a:lnTo>
                        <a:pt x="22" y="83"/>
                      </a:lnTo>
                      <a:lnTo>
                        <a:pt x="21" y="78"/>
                      </a:lnTo>
                      <a:lnTo>
                        <a:pt x="24" y="70"/>
                      </a:lnTo>
                      <a:lnTo>
                        <a:pt x="28" y="69"/>
                      </a:lnTo>
                      <a:lnTo>
                        <a:pt x="31" y="65"/>
                      </a:lnTo>
                      <a:lnTo>
                        <a:pt x="34" y="63"/>
                      </a:lnTo>
                      <a:lnTo>
                        <a:pt x="38" y="65"/>
                      </a:lnTo>
                      <a:lnTo>
                        <a:pt x="39" y="65"/>
                      </a:lnTo>
                      <a:lnTo>
                        <a:pt x="37" y="60"/>
                      </a:lnTo>
                      <a:lnTo>
                        <a:pt x="43" y="61"/>
                      </a:lnTo>
                      <a:lnTo>
                        <a:pt x="52" y="66"/>
                      </a:lnTo>
                      <a:lnTo>
                        <a:pt x="61" y="72"/>
                      </a:lnTo>
                      <a:lnTo>
                        <a:pt x="62" y="76"/>
                      </a:lnTo>
                      <a:lnTo>
                        <a:pt x="72" y="83"/>
                      </a:lnTo>
                      <a:lnTo>
                        <a:pt x="81" y="88"/>
                      </a:lnTo>
                      <a:lnTo>
                        <a:pt x="83" y="86"/>
                      </a:lnTo>
                      <a:lnTo>
                        <a:pt x="86" y="87"/>
                      </a:lnTo>
                      <a:lnTo>
                        <a:pt x="92" y="93"/>
                      </a:lnTo>
                      <a:lnTo>
                        <a:pt x="94" y="102"/>
                      </a:lnTo>
                      <a:lnTo>
                        <a:pt x="97" y="105"/>
                      </a:lnTo>
                      <a:lnTo>
                        <a:pt x="98" y="109"/>
                      </a:lnTo>
                      <a:lnTo>
                        <a:pt x="101" y="116"/>
                      </a:lnTo>
                      <a:lnTo>
                        <a:pt x="107" y="119"/>
                      </a:lnTo>
                      <a:lnTo>
                        <a:pt x="116" y="126"/>
                      </a:lnTo>
                      <a:lnTo>
                        <a:pt x="125" y="134"/>
                      </a:lnTo>
                      <a:lnTo>
                        <a:pt x="135" y="140"/>
                      </a:lnTo>
                      <a:lnTo>
                        <a:pt x="145" y="148"/>
                      </a:lnTo>
                      <a:lnTo>
                        <a:pt x="152" y="149"/>
                      </a:lnTo>
                      <a:lnTo>
                        <a:pt x="155" y="152"/>
                      </a:lnTo>
                      <a:lnTo>
                        <a:pt x="156" y="151"/>
                      </a:lnTo>
                      <a:lnTo>
                        <a:pt x="162" y="155"/>
                      </a:lnTo>
                      <a:lnTo>
                        <a:pt x="162" y="160"/>
                      </a:lnTo>
                      <a:lnTo>
                        <a:pt x="162" y="167"/>
                      </a:lnTo>
                      <a:lnTo>
                        <a:pt x="166" y="166"/>
                      </a:lnTo>
                      <a:lnTo>
                        <a:pt x="169" y="168"/>
                      </a:lnTo>
                      <a:lnTo>
                        <a:pt x="171" y="171"/>
                      </a:lnTo>
                      <a:lnTo>
                        <a:pt x="173" y="171"/>
                      </a:lnTo>
                      <a:lnTo>
                        <a:pt x="176" y="169"/>
                      </a:lnTo>
                      <a:lnTo>
                        <a:pt x="178" y="169"/>
                      </a:lnTo>
                      <a:lnTo>
                        <a:pt x="180" y="171"/>
                      </a:lnTo>
                      <a:lnTo>
                        <a:pt x="180" y="160"/>
                      </a:lnTo>
                      <a:lnTo>
                        <a:pt x="183" y="152"/>
                      </a:lnTo>
                      <a:lnTo>
                        <a:pt x="184" y="150"/>
                      </a:lnTo>
                      <a:lnTo>
                        <a:pt x="184" y="145"/>
                      </a:lnTo>
                      <a:lnTo>
                        <a:pt x="181" y="144"/>
                      </a:lnTo>
                      <a:lnTo>
                        <a:pt x="180" y="139"/>
                      </a:lnTo>
                      <a:lnTo>
                        <a:pt x="181" y="135"/>
                      </a:lnTo>
                      <a:lnTo>
                        <a:pt x="180" y="131"/>
                      </a:lnTo>
                      <a:lnTo>
                        <a:pt x="176" y="131"/>
                      </a:lnTo>
                      <a:lnTo>
                        <a:pt x="174" y="133"/>
                      </a:lnTo>
                      <a:lnTo>
                        <a:pt x="170" y="127"/>
                      </a:lnTo>
                      <a:lnTo>
                        <a:pt x="170" y="121"/>
                      </a:lnTo>
                      <a:lnTo>
                        <a:pt x="173" y="119"/>
                      </a:lnTo>
                      <a:lnTo>
                        <a:pt x="180" y="120"/>
                      </a:lnTo>
                      <a:lnTo>
                        <a:pt x="182" y="119"/>
                      </a:lnTo>
                      <a:lnTo>
                        <a:pt x="183" y="115"/>
                      </a:lnTo>
                      <a:lnTo>
                        <a:pt x="188" y="113"/>
                      </a:lnTo>
                      <a:lnTo>
                        <a:pt x="187" y="110"/>
                      </a:lnTo>
                      <a:lnTo>
                        <a:pt x="186" y="109"/>
                      </a:lnTo>
                      <a:lnTo>
                        <a:pt x="192" y="107"/>
                      </a:lnTo>
                      <a:lnTo>
                        <a:pt x="197" y="105"/>
                      </a:lnTo>
                      <a:lnTo>
                        <a:pt x="197" y="101"/>
                      </a:lnTo>
                      <a:lnTo>
                        <a:pt x="192" y="99"/>
                      </a:lnTo>
                      <a:lnTo>
                        <a:pt x="193" y="95"/>
                      </a:lnTo>
                      <a:lnTo>
                        <a:pt x="196" y="93"/>
                      </a:lnTo>
                      <a:lnTo>
                        <a:pt x="200" y="89"/>
                      </a:lnTo>
                      <a:lnTo>
                        <a:pt x="203" y="90"/>
                      </a:lnTo>
                      <a:lnTo>
                        <a:pt x="207" y="85"/>
                      </a:lnTo>
                      <a:lnTo>
                        <a:pt x="210" y="89"/>
                      </a:lnTo>
                      <a:lnTo>
                        <a:pt x="211" y="91"/>
                      </a:lnTo>
                      <a:lnTo>
                        <a:pt x="218" y="89"/>
                      </a:lnTo>
                      <a:lnTo>
                        <a:pt x="223" y="89"/>
                      </a:lnTo>
                      <a:lnTo>
                        <a:pt x="227" y="85"/>
                      </a:lnTo>
                      <a:lnTo>
                        <a:pt x="226" y="81"/>
                      </a:lnTo>
                      <a:lnTo>
                        <a:pt x="219" y="75"/>
                      </a:lnTo>
                      <a:lnTo>
                        <a:pt x="218" y="74"/>
                      </a:lnTo>
                      <a:lnTo>
                        <a:pt x="218" y="79"/>
                      </a:lnTo>
                      <a:lnTo>
                        <a:pt x="214" y="82"/>
                      </a:lnTo>
                      <a:lnTo>
                        <a:pt x="212" y="81"/>
                      </a:lnTo>
                      <a:lnTo>
                        <a:pt x="210" y="78"/>
                      </a:lnTo>
                      <a:lnTo>
                        <a:pt x="204" y="76"/>
                      </a:lnTo>
                      <a:lnTo>
                        <a:pt x="200" y="74"/>
                      </a:lnTo>
                      <a:lnTo>
                        <a:pt x="203" y="69"/>
                      </a:lnTo>
                      <a:lnTo>
                        <a:pt x="207" y="62"/>
                      </a:lnTo>
                      <a:lnTo>
                        <a:pt x="207" y="58"/>
                      </a:lnTo>
                      <a:lnTo>
                        <a:pt x="205" y="58"/>
                      </a:lnTo>
                      <a:lnTo>
                        <a:pt x="202" y="62"/>
                      </a:lnTo>
                      <a:lnTo>
                        <a:pt x="200"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1" name="Freeform 278">
                  <a:extLst>
                    <a:ext uri="{FF2B5EF4-FFF2-40B4-BE49-F238E27FC236}">
                      <a16:creationId xmlns:a16="http://schemas.microsoft.com/office/drawing/2014/main" id="{77DBFEF3-D60B-44BC-B04D-B4FFC03AB852}"/>
                    </a:ext>
                  </a:extLst>
                </p:cNvPr>
                <p:cNvSpPr>
                  <a:spLocks/>
                </p:cNvSpPr>
                <p:nvPr/>
              </p:nvSpPr>
              <p:spPr bwMode="auto">
                <a:xfrm>
                  <a:off x="4305" y="2012"/>
                  <a:ext cx="203" cy="154"/>
                </a:xfrm>
                <a:custGeom>
                  <a:avLst/>
                  <a:gdLst>
                    <a:gd name="T0" fmla="*/ 144 w 203"/>
                    <a:gd name="T1" fmla="*/ 149 h 154"/>
                    <a:gd name="T2" fmla="*/ 151 w 203"/>
                    <a:gd name="T3" fmla="*/ 150 h 154"/>
                    <a:gd name="T4" fmla="*/ 155 w 203"/>
                    <a:gd name="T5" fmla="*/ 152 h 154"/>
                    <a:gd name="T6" fmla="*/ 162 w 203"/>
                    <a:gd name="T7" fmla="*/ 146 h 154"/>
                    <a:gd name="T8" fmla="*/ 167 w 203"/>
                    <a:gd name="T9" fmla="*/ 139 h 154"/>
                    <a:gd name="T10" fmla="*/ 176 w 203"/>
                    <a:gd name="T11" fmla="*/ 133 h 154"/>
                    <a:gd name="T12" fmla="*/ 179 w 203"/>
                    <a:gd name="T13" fmla="*/ 124 h 154"/>
                    <a:gd name="T14" fmla="*/ 180 w 203"/>
                    <a:gd name="T15" fmla="*/ 116 h 154"/>
                    <a:gd name="T16" fmla="*/ 183 w 203"/>
                    <a:gd name="T17" fmla="*/ 111 h 154"/>
                    <a:gd name="T18" fmla="*/ 193 w 203"/>
                    <a:gd name="T19" fmla="*/ 106 h 154"/>
                    <a:gd name="T20" fmla="*/ 202 w 203"/>
                    <a:gd name="T21" fmla="*/ 106 h 154"/>
                    <a:gd name="T22" fmla="*/ 203 w 203"/>
                    <a:gd name="T23" fmla="*/ 100 h 154"/>
                    <a:gd name="T24" fmla="*/ 196 w 203"/>
                    <a:gd name="T25" fmla="*/ 92 h 154"/>
                    <a:gd name="T26" fmla="*/ 176 w 203"/>
                    <a:gd name="T27" fmla="*/ 80 h 154"/>
                    <a:gd name="T28" fmla="*/ 148 w 203"/>
                    <a:gd name="T29" fmla="*/ 59 h 154"/>
                    <a:gd name="T30" fmla="*/ 138 w 203"/>
                    <a:gd name="T31" fmla="*/ 45 h 154"/>
                    <a:gd name="T32" fmla="*/ 127 w 203"/>
                    <a:gd name="T33" fmla="*/ 27 h 154"/>
                    <a:gd name="T34" fmla="*/ 113 w 203"/>
                    <a:gd name="T35" fmla="*/ 23 h 154"/>
                    <a:gd name="T36" fmla="*/ 93 w 203"/>
                    <a:gd name="T37" fmla="*/ 6 h 154"/>
                    <a:gd name="T38" fmla="*/ 80 w 203"/>
                    <a:gd name="T39" fmla="*/ 5 h 154"/>
                    <a:gd name="T40" fmla="*/ 72 w 203"/>
                    <a:gd name="T41" fmla="*/ 5 h 154"/>
                    <a:gd name="T42" fmla="*/ 62 w 203"/>
                    <a:gd name="T43" fmla="*/ 18 h 154"/>
                    <a:gd name="T44" fmla="*/ 64 w 203"/>
                    <a:gd name="T45" fmla="*/ 30 h 154"/>
                    <a:gd name="T46" fmla="*/ 50 w 203"/>
                    <a:gd name="T47" fmla="*/ 30 h 154"/>
                    <a:gd name="T48" fmla="*/ 25 w 203"/>
                    <a:gd name="T49" fmla="*/ 12 h 154"/>
                    <a:gd name="T50" fmla="*/ 0 w 203"/>
                    <a:gd name="T51" fmla="*/ 22 h 154"/>
                    <a:gd name="T52" fmla="*/ 3 w 203"/>
                    <a:gd name="T53" fmla="*/ 29 h 154"/>
                    <a:gd name="T54" fmla="*/ 9 w 203"/>
                    <a:gd name="T55" fmla="*/ 40 h 154"/>
                    <a:gd name="T56" fmla="*/ 7 w 203"/>
                    <a:gd name="T57" fmla="*/ 57 h 154"/>
                    <a:gd name="T58" fmla="*/ 15 w 203"/>
                    <a:gd name="T59" fmla="*/ 67 h 154"/>
                    <a:gd name="T60" fmla="*/ 13 w 203"/>
                    <a:gd name="T61" fmla="*/ 63 h 154"/>
                    <a:gd name="T62" fmla="*/ 21 w 203"/>
                    <a:gd name="T63" fmla="*/ 63 h 154"/>
                    <a:gd name="T64" fmla="*/ 23 w 203"/>
                    <a:gd name="T65" fmla="*/ 69 h 154"/>
                    <a:gd name="T66" fmla="*/ 21 w 203"/>
                    <a:gd name="T67" fmla="*/ 72 h 154"/>
                    <a:gd name="T68" fmla="*/ 16 w 203"/>
                    <a:gd name="T69" fmla="*/ 74 h 154"/>
                    <a:gd name="T70" fmla="*/ 17 w 203"/>
                    <a:gd name="T71" fmla="*/ 76 h 154"/>
                    <a:gd name="T72" fmla="*/ 23 w 203"/>
                    <a:gd name="T73" fmla="*/ 77 h 154"/>
                    <a:gd name="T74" fmla="*/ 29 w 203"/>
                    <a:gd name="T75" fmla="*/ 86 h 154"/>
                    <a:gd name="T76" fmla="*/ 29 w 203"/>
                    <a:gd name="T77" fmla="*/ 102 h 154"/>
                    <a:gd name="T78" fmla="*/ 36 w 203"/>
                    <a:gd name="T79" fmla="*/ 115 h 154"/>
                    <a:gd name="T80" fmla="*/ 45 w 203"/>
                    <a:gd name="T81" fmla="*/ 107 h 154"/>
                    <a:gd name="T82" fmla="*/ 60 w 203"/>
                    <a:gd name="T83" fmla="*/ 99 h 154"/>
                    <a:gd name="T84" fmla="*/ 69 w 203"/>
                    <a:gd name="T85" fmla="*/ 95 h 154"/>
                    <a:gd name="T86" fmla="*/ 80 w 203"/>
                    <a:gd name="T87" fmla="*/ 102 h 154"/>
                    <a:gd name="T88" fmla="*/ 95 w 203"/>
                    <a:gd name="T89" fmla="*/ 109 h 154"/>
                    <a:gd name="T90" fmla="*/ 106 w 203"/>
                    <a:gd name="T91" fmla="*/ 111 h 154"/>
                    <a:gd name="T92" fmla="*/ 111 w 203"/>
                    <a:gd name="T93" fmla="*/ 116 h 154"/>
                    <a:gd name="T94" fmla="*/ 128 w 203"/>
                    <a:gd name="T95" fmla="*/ 128 h 154"/>
                    <a:gd name="T96" fmla="*/ 133 w 203"/>
                    <a:gd name="T97" fmla="*/ 137 h 154"/>
                    <a:gd name="T98" fmla="*/ 135 w 203"/>
                    <a:gd name="T99"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154">
                      <a:moveTo>
                        <a:pt x="140" y="147"/>
                      </a:moveTo>
                      <a:lnTo>
                        <a:pt x="142" y="149"/>
                      </a:lnTo>
                      <a:lnTo>
                        <a:pt x="144" y="149"/>
                      </a:lnTo>
                      <a:lnTo>
                        <a:pt x="146" y="147"/>
                      </a:lnTo>
                      <a:lnTo>
                        <a:pt x="148" y="147"/>
                      </a:lnTo>
                      <a:lnTo>
                        <a:pt x="151" y="150"/>
                      </a:lnTo>
                      <a:lnTo>
                        <a:pt x="152" y="152"/>
                      </a:lnTo>
                      <a:lnTo>
                        <a:pt x="154" y="154"/>
                      </a:lnTo>
                      <a:lnTo>
                        <a:pt x="155" y="152"/>
                      </a:lnTo>
                      <a:lnTo>
                        <a:pt x="159" y="151"/>
                      </a:lnTo>
                      <a:lnTo>
                        <a:pt x="162" y="148"/>
                      </a:lnTo>
                      <a:lnTo>
                        <a:pt x="162" y="146"/>
                      </a:lnTo>
                      <a:lnTo>
                        <a:pt x="163" y="144"/>
                      </a:lnTo>
                      <a:lnTo>
                        <a:pt x="162" y="142"/>
                      </a:lnTo>
                      <a:lnTo>
                        <a:pt x="167" y="139"/>
                      </a:lnTo>
                      <a:lnTo>
                        <a:pt x="172" y="137"/>
                      </a:lnTo>
                      <a:lnTo>
                        <a:pt x="173" y="136"/>
                      </a:lnTo>
                      <a:lnTo>
                        <a:pt x="176" y="133"/>
                      </a:lnTo>
                      <a:lnTo>
                        <a:pt x="178" y="133"/>
                      </a:lnTo>
                      <a:lnTo>
                        <a:pt x="179" y="129"/>
                      </a:lnTo>
                      <a:lnTo>
                        <a:pt x="179" y="124"/>
                      </a:lnTo>
                      <a:lnTo>
                        <a:pt x="182" y="120"/>
                      </a:lnTo>
                      <a:lnTo>
                        <a:pt x="182" y="116"/>
                      </a:lnTo>
                      <a:lnTo>
                        <a:pt x="180" y="116"/>
                      </a:lnTo>
                      <a:lnTo>
                        <a:pt x="181" y="113"/>
                      </a:lnTo>
                      <a:lnTo>
                        <a:pt x="182" y="112"/>
                      </a:lnTo>
                      <a:lnTo>
                        <a:pt x="183" y="111"/>
                      </a:lnTo>
                      <a:lnTo>
                        <a:pt x="187" y="110"/>
                      </a:lnTo>
                      <a:lnTo>
                        <a:pt x="189" y="110"/>
                      </a:lnTo>
                      <a:lnTo>
                        <a:pt x="193" y="106"/>
                      </a:lnTo>
                      <a:lnTo>
                        <a:pt x="196" y="105"/>
                      </a:lnTo>
                      <a:lnTo>
                        <a:pt x="199" y="107"/>
                      </a:lnTo>
                      <a:lnTo>
                        <a:pt x="202" y="106"/>
                      </a:lnTo>
                      <a:lnTo>
                        <a:pt x="203" y="108"/>
                      </a:lnTo>
                      <a:lnTo>
                        <a:pt x="203" y="107"/>
                      </a:lnTo>
                      <a:lnTo>
                        <a:pt x="203" y="100"/>
                      </a:lnTo>
                      <a:lnTo>
                        <a:pt x="203" y="95"/>
                      </a:lnTo>
                      <a:lnTo>
                        <a:pt x="197" y="91"/>
                      </a:lnTo>
                      <a:lnTo>
                        <a:pt x="196" y="92"/>
                      </a:lnTo>
                      <a:lnTo>
                        <a:pt x="193" y="89"/>
                      </a:lnTo>
                      <a:lnTo>
                        <a:pt x="186" y="88"/>
                      </a:lnTo>
                      <a:lnTo>
                        <a:pt x="176" y="80"/>
                      </a:lnTo>
                      <a:lnTo>
                        <a:pt x="166" y="74"/>
                      </a:lnTo>
                      <a:lnTo>
                        <a:pt x="157" y="66"/>
                      </a:lnTo>
                      <a:lnTo>
                        <a:pt x="148" y="59"/>
                      </a:lnTo>
                      <a:lnTo>
                        <a:pt x="142" y="56"/>
                      </a:lnTo>
                      <a:lnTo>
                        <a:pt x="139" y="49"/>
                      </a:lnTo>
                      <a:lnTo>
                        <a:pt x="138" y="45"/>
                      </a:lnTo>
                      <a:lnTo>
                        <a:pt x="135" y="42"/>
                      </a:lnTo>
                      <a:lnTo>
                        <a:pt x="133" y="33"/>
                      </a:lnTo>
                      <a:lnTo>
                        <a:pt x="127" y="27"/>
                      </a:lnTo>
                      <a:lnTo>
                        <a:pt x="124" y="26"/>
                      </a:lnTo>
                      <a:lnTo>
                        <a:pt x="122" y="28"/>
                      </a:lnTo>
                      <a:lnTo>
                        <a:pt x="113" y="23"/>
                      </a:lnTo>
                      <a:lnTo>
                        <a:pt x="103" y="16"/>
                      </a:lnTo>
                      <a:lnTo>
                        <a:pt x="102" y="12"/>
                      </a:lnTo>
                      <a:lnTo>
                        <a:pt x="93" y="6"/>
                      </a:lnTo>
                      <a:lnTo>
                        <a:pt x="84" y="1"/>
                      </a:lnTo>
                      <a:lnTo>
                        <a:pt x="78" y="0"/>
                      </a:lnTo>
                      <a:lnTo>
                        <a:pt x="80" y="5"/>
                      </a:lnTo>
                      <a:lnTo>
                        <a:pt x="79" y="5"/>
                      </a:lnTo>
                      <a:lnTo>
                        <a:pt x="75" y="3"/>
                      </a:lnTo>
                      <a:lnTo>
                        <a:pt x="72" y="5"/>
                      </a:lnTo>
                      <a:lnTo>
                        <a:pt x="69" y="9"/>
                      </a:lnTo>
                      <a:lnTo>
                        <a:pt x="65" y="10"/>
                      </a:lnTo>
                      <a:lnTo>
                        <a:pt x="62" y="18"/>
                      </a:lnTo>
                      <a:lnTo>
                        <a:pt x="63" y="23"/>
                      </a:lnTo>
                      <a:lnTo>
                        <a:pt x="65" y="26"/>
                      </a:lnTo>
                      <a:lnTo>
                        <a:pt x="64" y="30"/>
                      </a:lnTo>
                      <a:lnTo>
                        <a:pt x="58" y="29"/>
                      </a:lnTo>
                      <a:lnTo>
                        <a:pt x="51" y="30"/>
                      </a:lnTo>
                      <a:lnTo>
                        <a:pt x="50" y="30"/>
                      </a:lnTo>
                      <a:lnTo>
                        <a:pt x="44" y="32"/>
                      </a:lnTo>
                      <a:lnTo>
                        <a:pt x="34" y="19"/>
                      </a:lnTo>
                      <a:lnTo>
                        <a:pt x="25" y="12"/>
                      </a:lnTo>
                      <a:lnTo>
                        <a:pt x="16" y="10"/>
                      </a:lnTo>
                      <a:lnTo>
                        <a:pt x="9" y="13"/>
                      </a:lnTo>
                      <a:lnTo>
                        <a:pt x="0" y="22"/>
                      </a:lnTo>
                      <a:lnTo>
                        <a:pt x="0" y="24"/>
                      </a:lnTo>
                      <a:lnTo>
                        <a:pt x="2" y="26"/>
                      </a:lnTo>
                      <a:lnTo>
                        <a:pt x="3" y="29"/>
                      </a:lnTo>
                      <a:lnTo>
                        <a:pt x="6" y="31"/>
                      </a:lnTo>
                      <a:lnTo>
                        <a:pt x="6" y="34"/>
                      </a:lnTo>
                      <a:lnTo>
                        <a:pt x="9" y="40"/>
                      </a:lnTo>
                      <a:lnTo>
                        <a:pt x="9" y="45"/>
                      </a:lnTo>
                      <a:lnTo>
                        <a:pt x="7" y="49"/>
                      </a:lnTo>
                      <a:lnTo>
                        <a:pt x="7" y="57"/>
                      </a:lnTo>
                      <a:lnTo>
                        <a:pt x="9" y="60"/>
                      </a:lnTo>
                      <a:lnTo>
                        <a:pt x="9" y="62"/>
                      </a:lnTo>
                      <a:lnTo>
                        <a:pt x="15" y="67"/>
                      </a:lnTo>
                      <a:lnTo>
                        <a:pt x="14" y="66"/>
                      </a:lnTo>
                      <a:lnTo>
                        <a:pt x="13" y="64"/>
                      </a:lnTo>
                      <a:lnTo>
                        <a:pt x="13" y="63"/>
                      </a:lnTo>
                      <a:lnTo>
                        <a:pt x="18" y="64"/>
                      </a:lnTo>
                      <a:lnTo>
                        <a:pt x="20" y="62"/>
                      </a:lnTo>
                      <a:lnTo>
                        <a:pt x="21" y="63"/>
                      </a:lnTo>
                      <a:lnTo>
                        <a:pt x="20" y="67"/>
                      </a:lnTo>
                      <a:lnTo>
                        <a:pt x="21" y="70"/>
                      </a:lnTo>
                      <a:lnTo>
                        <a:pt x="23" y="69"/>
                      </a:lnTo>
                      <a:lnTo>
                        <a:pt x="25" y="72"/>
                      </a:lnTo>
                      <a:lnTo>
                        <a:pt x="23" y="74"/>
                      </a:lnTo>
                      <a:lnTo>
                        <a:pt x="21" y="72"/>
                      </a:lnTo>
                      <a:lnTo>
                        <a:pt x="20" y="73"/>
                      </a:lnTo>
                      <a:lnTo>
                        <a:pt x="19" y="71"/>
                      </a:lnTo>
                      <a:lnTo>
                        <a:pt x="16" y="74"/>
                      </a:lnTo>
                      <a:lnTo>
                        <a:pt x="16" y="78"/>
                      </a:lnTo>
                      <a:lnTo>
                        <a:pt x="18" y="80"/>
                      </a:lnTo>
                      <a:lnTo>
                        <a:pt x="17" y="76"/>
                      </a:lnTo>
                      <a:lnTo>
                        <a:pt x="19" y="76"/>
                      </a:lnTo>
                      <a:lnTo>
                        <a:pt x="20" y="77"/>
                      </a:lnTo>
                      <a:lnTo>
                        <a:pt x="23" y="77"/>
                      </a:lnTo>
                      <a:lnTo>
                        <a:pt x="24" y="81"/>
                      </a:lnTo>
                      <a:lnTo>
                        <a:pt x="27" y="83"/>
                      </a:lnTo>
                      <a:lnTo>
                        <a:pt x="29" y="86"/>
                      </a:lnTo>
                      <a:lnTo>
                        <a:pt x="28" y="91"/>
                      </a:lnTo>
                      <a:lnTo>
                        <a:pt x="29" y="94"/>
                      </a:lnTo>
                      <a:lnTo>
                        <a:pt x="29" y="102"/>
                      </a:lnTo>
                      <a:lnTo>
                        <a:pt x="30" y="109"/>
                      </a:lnTo>
                      <a:lnTo>
                        <a:pt x="33" y="116"/>
                      </a:lnTo>
                      <a:lnTo>
                        <a:pt x="36" y="115"/>
                      </a:lnTo>
                      <a:lnTo>
                        <a:pt x="43" y="114"/>
                      </a:lnTo>
                      <a:lnTo>
                        <a:pt x="44" y="109"/>
                      </a:lnTo>
                      <a:lnTo>
                        <a:pt x="45" y="107"/>
                      </a:lnTo>
                      <a:lnTo>
                        <a:pt x="47" y="106"/>
                      </a:lnTo>
                      <a:lnTo>
                        <a:pt x="54" y="101"/>
                      </a:lnTo>
                      <a:lnTo>
                        <a:pt x="60" y="99"/>
                      </a:lnTo>
                      <a:lnTo>
                        <a:pt x="65" y="101"/>
                      </a:lnTo>
                      <a:lnTo>
                        <a:pt x="66" y="97"/>
                      </a:lnTo>
                      <a:lnTo>
                        <a:pt x="69" y="95"/>
                      </a:lnTo>
                      <a:lnTo>
                        <a:pt x="72" y="97"/>
                      </a:lnTo>
                      <a:lnTo>
                        <a:pt x="75" y="97"/>
                      </a:lnTo>
                      <a:lnTo>
                        <a:pt x="80" y="102"/>
                      </a:lnTo>
                      <a:lnTo>
                        <a:pt x="84" y="103"/>
                      </a:lnTo>
                      <a:lnTo>
                        <a:pt x="93" y="109"/>
                      </a:lnTo>
                      <a:lnTo>
                        <a:pt x="95" y="109"/>
                      </a:lnTo>
                      <a:lnTo>
                        <a:pt x="97" y="108"/>
                      </a:lnTo>
                      <a:lnTo>
                        <a:pt x="103" y="110"/>
                      </a:lnTo>
                      <a:lnTo>
                        <a:pt x="106" y="111"/>
                      </a:lnTo>
                      <a:lnTo>
                        <a:pt x="106" y="116"/>
                      </a:lnTo>
                      <a:lnTo>
                        <a:pt x="108" y="117"/>
                      </a:lnTo>
                      <a:lnTo>
                        <a:pt x="111" y="116"/>
                      </a:lnTo>
                      <a:lnTo>
                        <a:pt x="116" y="118"/>
                      </a:lnTo>
                      <a:lnTo>
                        <a:pt x="122" y="127"/>
                      </a:lnTo>
                      <a:lnTo>
                        <a:pt x="128" y="128"/>
                      </a:lnTo>
                      <a:lnTo>
                        <a:pt x="131" y="129"/>
                      </a:lnTo>
                      <a:lnTo>
                        <a:pt x="134" y="135"/>
                      </a:lnTo>
                      <a:lnTo>
                        <a:pt x="133" y="137"/>
                      </a:lnTo>
                      <a:lnTo>
                        <a:pt x="134" y="141"/>
                      </a:lnTo>
                      <a:lnTo>
                        <a:pt x="134" y="144"/>
                      </a:lnTo>
                      <a:lnTo>
                        <a:pt x="135" y="147"/>
                      </a:lnTo>
                      <a:lnTo>
                        <a:pt x="137" y="146"/>
                      </a:lnTo>
                      <a:lnTo>
                        <a:pt x="140" y="1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2" name="Freeform 279">
                  <a:extLst>
                    <a:ext uri="{FF2B5EF4-FFF2-40B4-BE49-F238E27FC236}">
                      <a16:creationId xmlns:a16="http://schemas.microsoft.com/office/drawing/2014/main" id="{85CD2207-D438-4A68-B97D-64A265A9D976}"/>
                    </a:ext>
                  </a:extLst>
                </p:cNvPr>
                <p:cNvSpPr>
                  <a:spLocks/>
                </p:cNvSpPr>
                <p:nvPr/>
              </p:nvSpPr>
              <p:spPr bwMode="auto">
                <a:xfrm>
                  <a:off x="6127" y="3107"/>
                  <a:ext cx="23" cy="18"/>
                </a:xfrm>
                <a:custGeom>
                  <a:avLst/>
                  <a:gdLst>
                    <a:gd name="T0" fmla="*/ 19 w 23"/>
                    <a:gd name="T1" fmla="*/ 14 h 18"/>
                    <a:gd name="T2" fmla="*/ 16 w 23"/>
                    <a:gd name="T3" fmla="*/ 13 h 18"/>
                    <a:gd name="T4" fmla="*/ 21 w 23"/>
                    <a:gd name="T5" fmla="*/ 8 h 18"/>
                    <a:gd name="T6" fmla="*/ 21 w 23"/>
                    <a:gd name="T7" fmla="*/ 5 h 18"/>
                    <a:gd name="T8" fmla="*/ 23 w 23"/>
                    <a:gd name="T9" fmla="*/ 2 h 18"/>
                    <a:gd name="T10" fmla="*/ 23 w 23"/>
                    <a:gd name="T11" fmla="*/ 0 h 18"/>
                    <a:gd name="T12" fmla="*/ 19 w 23"/>
                    <a:gd name="T13" fmla="*/ 4 h 18"/>
                    <a:gd name="T14" fmla="*/ 16 w 23"/>
                    <a:gd name="T15" fmla="*/ 4 h 18"/>
                    <a:gd name="T16" fmla="*/ 12 w 23"/>
                    <a:gd name="T17" fmla="*/ 9 h 18"/>
                    <a:gd name="T18" fmla="*/ 9 w 23"/>
                    <a:gd name="T19" fmla="*/ 7 h 18"/>
                    <a:gd name="T20" fmla="*/ 6 w 23"/>
                    <a:gd name="T21" fmla="*/ 9 h 18"/>
                    <a:gd name="T22" fmla="*/ 2 w 23"/>
                    <a:gd name="T23" fmla="*/ 9 h 18"/>
                    <a:gd name="T24" fmla="*/ 0 w 23"/>
                    <a:gd name="T25" fmla="*/ 15 h 18"/>
                    <a:gd name="T26" fmla="*/ 4 w 23"/>
                    <a:gd name="T27" fmla="*/ 18 h 18"/>
                    <a:gd name="T28" fmla="*/ 5 w 23"/>
                    <a:gd name="T29" fmla="*/ 16 h 18"/>
                    <a:gd name="T30" fmla="*/ 9 w 23"/>
                    <a:gd name="T31" fmla="*/ 16 h 18"/>
                    <a:gd name="T32" fmla="*/ 10 w 23"/>
                    <a:gd name="T33" fmla="*/ 15 h 18"/>
                    <a:gd name="T34" fmla="*/ 13 w 23"/>
                    <a:gd name="T35" fmla="*/ 15 h 18"/>
                    <a:gd name="T36" fmla="*/ 13 w 23"/>
                    <a:gd name="T37" fmla="*/ 17 h 18"/>
                    <a:gd name="T38" fmla="*/ 20 w 23"/>
                    <a:gd name="T39" fmla="*/ 16 h 18"/>
                    <a:gd name="T40" fmla="*/ 23 w 23"/>
                    <a:gd name="T41" fmla="*/ 12 h 18"/>
                    <a:gd name="T42" fmla="*/ 21 w 23"/>
                    <a:gd name="T43" fmla="*/ 10 h 18"/>
                    <a:gd name="T44" fmla="*/ 19 w 23"/>
                    <a:gd name="T4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18">
                      <a:moveTo>
                        <a:pt x="19" y="14"/>
                      </a:moveTo>
                      <a:lnTo>
                        <a:pt x="16" y="13"/>
                      </a:lnTo>
                      <a:lnTo>
                        <a:pt x="21" y="8"/>
                      </a:lnTo>
                      <a:lnTo>
                        <a:pt x="21" y="5"/>
                      </a:lnTo>
                      <a:lnTo>
                        <a:pt x="23" y="2"/>
                      </a:lnTo>
                      <a:lnTo>
                        <a:pt x="23" y="0"/>
                      </a:lnTo>
                      <a:lnTo>
                        <a:pt x="19" y="4"/>
                      </a:lnTo>
                      <a:lnTo>
                        <a:pt x="16" y="4"/>
                      </a:lnTo>
                      <a:lnTo>
                        <a:pt x="12" y="9"/>
                      </a:lnTo>
                      <a:lnTo>
                        <a:pt x="9" y="7"/>
                      </a:lnTo>
                      <a:lnTo>
                        <a:pt x="6" y="9"/>
                      </a:lnTo>
                      <a:lnTo>
                        <a:pt x="2" y="9"/>
                      </a:lnTo>
                      <a:lnTo>
                        <a:pt x="0" y="15"/>
                      </a:lnTo>
                      <a:lnTo>
                        <a:pt x="4" y="18"/>
                      </a:lnTo>
                      <a:lnTo>
                        <a:pt x="5" y="16"/>
                      </a:lnTo>
                      <a:lnTo>
                        <a:pt x="9" y="16"/>
                      </a:lnTo>
                      <a:lnTo>
                        <a:pt x="10" y="15"/>
                      </a:lnTo>
                      <a:lnTo>
                        <a:pt x="13" y="15"/>
                      </a:lnTo>
                      <a:lnTo>
                        <a:pt x="13" y="17"/>
                      </a:lnTo>
                      <a:lnTo>
                        <a:pt x="20" y="16"/>
                      </a:lnTo>
                      <a:lnTo>
                        <a:pt x="23" y="12"/>
                      </a:lnTo>
                      <a:lnTo>
                        <a:pt x="21" y="10"/>
                      </a:lnTo>
                      <a:lnTo>
                        <a:pt x="19"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3" name="Freeform 280">
                  <a:extLst>
                    <a:ext uri="{FF2B5EF4-FFF2-40B4-BE49-F238E27FC236}">
                      <a16:creationId xmlns:a16="http://schemas.microsoft.com/office/drawing/2014/main" id="{D1CFE180-E79D-429A-BA9B-7A7CC20CF8E4}"/>
                    </a:ext>
                  </a:extLst>
                </p:cNvPr>
                <p:cNvSpPr>
                  <a:spLocks/>
                </p:cNvSpPr>
                <p:nvPr/>
              </p:nvSpPr>
              <p:spPr bwMode="auto">
                <a:xfrm>
                  <a:off x="6108" y="3131"/>
                  <a:ext cx="21" cy="19"/>
                </a:xfrm>
                <a:custGeom>
                  <a:avLst/>
                  <a:gdLst>
                    <a:gd name="T0" fmla="*/ 14 w 21"/>
                    <a:gd name="T1" fmla="*/ 0 h 19"/>
                    <a:gd name="T2" fmla="*/ 8 w 21"/>
                    <a:gd name="T3" fmla="*/ 1 h 19"/>
                    <a:gd name="T4" fmla="*/ 4 w 21"/>
                    <a:gd name="T5" fmla="*/ 7 h 19"/>
                    <a:gd name="T6" fmla="*/ 3 w 21"/>
                    <a:gd name="T7" fmla="*/ 10 h 19"/>
                    <a:gd name="T8" fmla="*/ 0 w 21"/>
                    <a:gd name="T9" fmla="*/ 11 h 19"/>
                    <a:gd name="T10" fmla="*/ 0 w 21"/>
                    <a:gd name="T11" fmla="*/ 15 h 19"/>
                    <a:gd name="T12" fmla="*/ 5 w 21"/>
                    <a:gd name="T13" fmla="*/ 18 h 19"/>
                    <a:gd name="T14" fmla="*/ 11 w 21"/>
                    <a:gd name="T15" fmla="*/ 19 h 19"/>
                    <a:gd name="T16" fmla="*/ 14 w 21"/>
                    <a:gd name="T17" fmla="*/ 18 h 19"/>
                    <a:gd name="T18" fmla="*/ 17 w 21"/>
                    <a:gd name="T19" fmla="*/ 18 h 19"/>
                    <a:gd name="T20" fmla="*/ 21 w 21"/>
                    <a:gd name="T21" fmla="*/ 15 h 19"/>
                    <a:gd name="T22" fmla="*/ 20 w 21"/>
                    <a:gd name="T23" fmla="*/ 6 h 19"/>
                    <a:gd name="T24" fmla="*/ 14 w 21"/>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9">
                      <a:moveTo>
                        <a:pt x="14" y="0"/>
                      </a:moveTo>
                      <a:lnTo>
                        <a:pt x="8" y="1"/>
                      </a:lnTo>
                      <a:lnTo>
                        <a:pt x="4" y="7"/>
                      </a:lnTo>
                      <a:lnTo>
                        <a:pt x="3" y="10"/>
                      </a:lnTo>
                      <a:lnTo>
                        <a:pt x="0" y="11"/>
                      </a:lnTo>
                      <a:lnTo>
                        <a:pt x="0" y="15"/>
                      </a:lnTo>
                      <a:lnTo>
                        <a:pt x="5" y="18"/>
                      </a:lnTo>
                      <a:lnTo>
                        <a:pt x="11" y="19"/>
                      </a:lnTo>
                      <a:lnTo>
                        <a:pt x="14" y="18"/>
                      </a:lnTo>
                      <a:lnTo>
                        <a:pt x="17" y="18"/>
                      </a:lnTo>
                      <a:lnTo>
                        <a:pt x="21" y="15"/>
                      </a:lnTo>
                      <a:lnTo>
                        <a:pt x="20" y="6"/>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4" name="Freeform 281">
                  <a:extLst>
                    <a:ext uri="{FF2B5EF4-FFF2-40B4-BE49-F238E27FC236}">
                      <a16:creationId xmlns:a16="http://schemas.microsoft.com/office/drawing/2014/main" id="{5D0682AD-5D96-4B84-953F-DFA8D9A0CC59}"/>
                    </a:ext>
                  </a:extLst>
                </p:cNvPr>
                <p:cNvSpPr>
                  <a:spLocks/>
                </p:cNvSpPr>
                <p:nvPr/>
              </p:nvSpPr>
              <p:spPr bwMode="auto">
                <a:xfrm>
                  <a:off x="5992" y="3170"/>
                  <a:ext cx="2" cy="6"/>
                </a:xfrm>
                <a:custGeom>
                  <a:avLst/>
                  <a:gdLst>
                    <a:gd name="T0" fmla="*/ 2 w 2"/>
                    <a:gd name="T1" fmla="*/ 6 h 6"/>
                    <a:gd name="T2" fmla="*/ 2 w 2"/>
                    <a:gd name="T3" fmla="*/ 3 h 6"/>
                    <a:gd name="T4" fmla="*/ 1 w 2"/>
                    <a:gd name="T5" fmla="*/ 0 h 6"/>
                    <a:gd name="T6" fmla="*/ 0 w 2"/>
                    <a:gd name="T7" fmla="*/ 3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3"/>
                      </a:lnTo>
                      <a:lnTo>
                        <a:pt x="1" y="0"/>
                      </a:lnTo>
                      <a:lnTo>
                        <a:pt x="0" y="3"/>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5" name="Freeform 282">
                  <a:extLst>
                    <a:ext uri="{FF2B5EF4-FFF2-40B4-BE49-F238E27FC236}">
                      <a16:creationId xmlns:a16="http://schemas.microsoft.com/office/drawing/2014/main" id="{48C430F4-1C05-4D05-A6E2-29773BB24534}"/>
                    </a:ext>
                  </a:extLst>
                </p:cNvPr>
                <p:cNvSpPr>
                  <a:spLocks/>
                </p:cNvSpPr>
                <p:nvPr/>
              </p:nvSpPr>
              <p:spPr bwMode="auto">
                <a:xfrm>
                  <a:off x="5981" y="3116"/>
                  <a:ext cx="5" cy="4"/>
                </a:xfrm>
                <a:custGeom>
                  <a:avLst/>
                  <a:gdLst>
                    <a:gd name="T0" fmla="*/ 5 w 5"/>
                    <a:gd name="T1" fmla="*/ 2 h 4"/>
                    <a:gd name="T2" fmla="*/ 2 w 5"/>
                    <a:gd name="T3" fmla="*/ 0 h 4"/>
                    <a:gd name="T4" fmla="*/ 0 w 5"/>
                    <a:gd name="T5" fmla="*/ 3 h 4"/>
                    <a:gd name="T6" fmla="*/ 2 w 5"/>
                    <a:gd name="T7" fmla="*/ 4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3"/>
                      </a:lnTo>
                      <a:lnTo>
                        <a:pt x="2" y="4"/>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6" name="Freeform 283">
                  <a:extLst>
                    <a:ext uri="{FF2B5EF4-FFF2-40B4-BE49-F238E27FC236}">
                      <a16:creationId xmlns:a16="http://schemas.microsoft.com/office/drawing/2014/main" id="{919F941B-9320-43EE-A0A0-7B3310ACDC76}"/>
                    </a:ext>
                  </a:extLst>
                </p:cNvPr>
                <p:cNvSpPr>
                  <a:spLocks/>
                </p:cNvSpPr>
                <p:nvPr/>
              </p:nvSpPr>
              <p:spPr bwMode="auto">
                <a:xfrm>
                  <a:off x="5961" y="3076"/>
                  <a:ext cx="10" cy="19"/>
                </a:xfrm>
                <a:custGeom>
                  <a:avLst/>
                  <a:gdLst>
                    <a:gd name="T0" fmla="*/ 2 w 13"/>
                    <a:gd name="T1" fmla="*/ 19 h 25"/>
                    <a:gd name="T2" fmla="*/ 3 w 13"/>
                    <a:gd name="T3" fmla="*/ 25 h 25"/>
                    <a:gd name="T4" fmla="*/ 6 w 13"/>
                    <a:gd name="T5" fmla="*/ 25 h 25"/>
                    <a:gd name="T6" fmla="*/ 8 w 13"/>
                    <a:gd name="T7" fmla="*/ 22 h 25"/>
                    <a:gd name="T8" fmla="*/ 10 w 13"/>
                    <a:gd name="T9" fmla="*/ 23 h 25"/>
                    <a:gd name="T10" fmla="*/ 13 w 13"/>
                    <a:gd name="T11" fmla="*/ 21 h 25"/>
                    <a:gd name="T12" fmla="*/ 13 w 13"/>
                    <a:gd name="T13" fmla="*/ 16 h 25"/>
                    <a:gd name="T14" fmla="*/ 11 w 13"/>
                    <a:gd name="T15" fmla="*/ 13 h 25"/>
                    <a:gd name="T16" fmla="*/ 12 w 13"/>
                    <a:gd name="T17" fmla="*/ 9 h 25"/>
                    <a:gd name="T18" fmla="*/ 10 w 13"/>
                    <a:gd name="T19" fmla="*/ 6 h 25"/>
                    <a:gd name="T20" fmla="*/ 9 w 13"/>
                    <a:gd name="T21" fmla="*/ 8 h 25"/>
                    <a:gd name="T22" fmla="*/ 9 w 13"/>
                    <a:gd name="T23" fmla="*/ 12 h 25"/>
                    <a:gd name="T24" fmla="*/ 7 w 13"/>
                    <a:gd name="T25" fmla="*/ 13 h 25"/>
                    <a:gd name="T26" fmla="*/ 5 w 13"/>
                    <a:gd name="T27" fmla="*/ 11 h 25"/>
                    <a:gd name="T28" fmla="*/ 5 w 13"/>
                    <a:gd name="T29" fmla="*/ 3 h 25"/>
                    <a:gd name="T30" fmla="*/ 2 w 13"/>
                    <a:gd name="T31" fmla="*/ 0 h 25"/>
                    <a:gd name="T32" fmla="*/ 0 w 13"/>
                    <a:gd name="T33" fmla="*/ 9 h 25"/>
                    <a:gd name="T34" fmla="*/ 2 w 13"/>
                    <a:gd name="T35" fmla="*/ 14 h 25"/>
                    <a:gd name="T36" fmla="*/ 2 w 13"/>
                    <a:gd name="T37"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5">
                      <a:moveTo>
                        <a:pt x="2" y="19"/>
                      </a:moveTo>
                      <a:cubicBezTo>
                        <a:pt x="3" y="25"/>
                        <a:pt x="3" y="25"/>
                        <a:pt x="3" y="25"/>
                      </a:cubicBezTo>
                      <a:cubicBezTo>
                        <a:pt x="6" y="25"/>
                        <a:pt x="6" y="25"/>
                        <a:pt x="6" y="25"/>
                      </a:cubicBezTo>
                      <a:cubicBezTo>
                        <a:pt x="8" y="22"/>
                        <a:pt x="8" y="22"/>
                        <a:pt x="8" y="22"/>
                      </a:cubicBezTo>
                      <a:cubicBezTo>
                        <a:pt x="10" y="23"/>
                        <a:pt x="10" y="23"/>
                        <a:pt x="10" y="23"/>
                      </a:cubicBezTo>
                      <a:cubicBezTo>
                        <a:pt x="13" y="21"/>
                        <a:pt x="13" y="21"/>
                        <a:pt x="13" y="21"/>
                      </a:cubicBezTo>
                      <a:cubicBezTo>
                        <a:pt x="13" y="16"/>
                        <a:pt x="13" y="16"/>
                        <a:pt x="13" y="16"/>
                      </a:cubicBezTo>
                      <a:cubicBezTo>
                        <a:pt x="11" y="13"/>
                        <a:pt x="11" y="13"/>
                        <a:pt x="11" y="13"/>
                      </a:cubicBezTo>
                      <a:cubicBezTo>
                        <a:pt x="12" y="9"/>
                        <a:pt x="12" y="9"/>
                        <a:pt x="12" y="9"/>
                      </a:cubicBezTo>
                      <a:cubicBezTo>
                        <a:pt x="10" y="6"/>
                        <a:pt x="10" y="6"/>
                        <a:pt x="10" y="6"/>
                      </a:cubicBezTo>
                      <a:cubicBezTo>
                        <a:pt x="9" y="8"/>
                        <a:pt x="9" y="8"/>
                        <a:pt x="9" y="8"/>
                      </a:cubicBezTo>
                      <a:cubicBezTo>
                        <a:pt x="9" y="12"/>
                        <a:pt x="9" y="12"/>
                        <a:pt x="9" y="12"/>
                      </a:cubicBezTo>
                      <a:cubicBezTo>
                        <a:pt x="7" y="13"/>
                        <a:pt x="7" y="13"/>
                        <a:pt x="7" y="13"/>
                      </a:cubicBezTo>
                      <a:cubicBezTo>
                        <a:pt x="5" y="11"/>
                        <a:pt x="5" y="11"/>
                        <a:pt x="5" y="11"/>
                      </a:cubicBezTo>
                      <a:cubicBezTo>
                        <a:pt x="5" y="3"/>
                        <a:pt x="5" y="3"/>
                        <a:pt x="5" y="3"/>
                      </a:cubicBezTo>
                      <a:cubicBezTo>
                        <a:pt x="5" y="3"/>
                        <a:pt x="2" y="0"/>
                        <a:pt x="2" y="0"/>
                      </a:cubicBezTo>
                      <a:cubicBezTo>
                        <a:pt x="0" y="9"/>
                        <a:pt x="0" y="9"/>
                        <a:pt x="0" y="9"/>
                      </a:cubicBezTo>
                      <a:cubicBezTo>
                        <a:pt x="2" y="14"/>
                        <a:pt x="2" y="14"/>
                        <a:pt x="2" y="14"/>
                      </a:cubicBezTo>
                      <a:lnTo>
                        <a:pt x="2"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7" name="Freeform 284">
                  <a:extLst>
                    <a:ext uri="{FF2B5EF4-FFF2-40B4-BE49-F238E27FC236}">
                      <a16:creationId xmlns:a16="http://schemas.microsoft.com/office/drawing/2014/main" id="{9EE8093A-0D81-4FFC-BD32-892A873DB6F3}"/>
                    </a:ext>
                  </a:extLst>
                </p:cNvPr>
                <p:cNvSpPr>
                  <a:spLocks/>
                </p:cNvSpPr>
                <p:nvPr/>
              </p:nvSpPr>
              <p:spPr bwMode="auto">
                <a:xfrm>
                  <a:off x="5984" y="3080"/>
                  <a:ext cx="2" cy="9"/>
                </a:xfrm>
                <a:custGeom>
                  <a:avLst/>
                  <a:gdLst>
                    <a:gd name="T0" fmla="*/ 2 w 2"/>
                    <a:gd name="T1" fmla="*/ 6 h 9"/>
                    <a:gd name="T2" fmla="*/ 0 w 2"/>
                    <a:gd name="T3" fmla="*/ 0 h 9"/>
                    <a:gd name="T4" fmla="*/ 1 w 2"/>
                    <a:gd name="T5" fmla="*/ 6 h 9"/>
                    <a:gd name="T6" fmla="*/ 0 w 2"/>
                    <a:gd name="T7" fmla="*/ 9 h 9"/>
                    <a:gd name="T8" fmla="*/ 2 w 2"/>
                    <a:gd name="T9" fmla="*/ 6 h 9"/>
                  </a:gdLst>
                  <a:ahLst/>
                  <a:cxnLst>
                    <a:cxn ang="0">
                      <a:pos x="T0" y="T1"/>
                    </a:cxn>
                    <a:cxn ang="0">
                      <a:pos x="T2" y="T3"/>
                    </a:cxn>
                    <a:cxn ang="0">
                      <a:pos x="T4" y="T5"/>
                    </a:cxn>
                    <a:cxn ang="0">
                      <a:pos x="T6" y="T7"/>
                    </a:cxn>
                    <a:cxn ang="0">
                      <a:pos x="T8" y="T9"/>
                    </a:cxn>
                  </a:cxnLst>
                  <a:rect l="0" t="0" r="r" b="b"/>
                  <a:pathLst>
                    <a:path w="2" h="9">
                      <a:moveTo>
                        <a:pt x="2" y="6"/>
                      </a:moveTo>
                      <a:lnTo>
                        <a:pt x="0" y="0"/>
                      </a:lnTo>
                      <a:lnTo>
                        <a:pt x="1" y="6"/>
                      </a:lnTo>
                      <a:lnTo>
                        <a:pt x="0" y="9"/>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8" name="Freeform 285">
                  <a:extLst>
                    <a:ext uri="{FF2B5EF4-FFF2-40B4-BE49-F238E27FC236}">
                      <a16:creationId xmlns:a16="http://schemas.microsoft.com/office/drawing/2014/main" id="{55FAF71D-8EB9-4583-96EB-B2DCAFAA6F68}"/>
                    </a:ext>
                  </a:extLst>
                </p:cNvPr>
                <p:cNvSpPr>
                  <a:spLocks/>
                </p:cNvSpPr>
                <p:nvPr/>
              </p:nvSpPr>
              <p:spPr bwMode="auto">
                <a:xfrm>
                  <a:off x="5969" y="3101"/>
                  <a:ext cx="8" cy="15"/>
                </a:xfrm>
                <a:custGeom>
                  <a:avLst/>
                  <a:gdLst>
                    <a:gd name="T0" fmla="*/ 0 w 8"/>
                    <a:gd name="T1" fmla="*/ 1 h 15"/>
                    <a:gd name="T2" fmla="*/ 1 w 8"/>
                    <a:gd name="T3" fmla="*/ 3 h 15"/>
                    <a:gd name="T4" fmla="*/ 2 w 8"/>
                    <a:gd name="T5" fmla="*/ 3 h 15"/>
                    <a:gd name="T6" fmla="*/ 4 w 8"/>
                    <a:gd name="T7" fmla="*/ 5 h 15"/>
                    <a:gd name="T8" fmla="*/ 3 w 8"/>
                    <a:gd name="T9" fmla="*/ 7 h 15"/>
                    <a:gd name="T10" fmla="*/ 2 w 8"/>
                    <a:gd name="T11" fmla="*/ 12 h 15"/>
                    <a:gd name="T12" fmla="*/ 2 w 8"/>
                    <a:gd name="T13" fmla="*/ 15 h 15"/>
                    <a:gd name="T14" fmla="*/ 6 w 8"/>
                    <a:gd name="T15" fmla="*/ 13 h 15"/>
                    <a:gd name="T16" fmla="*/ 8 w 8"/>
                    <a:gd name="T17" fmla="*/ 12 h 15"/>
                    <a:gd name="T18" fmla="*/ 7 w 8"/>
                    <a:gd name="T19" fmla="*/ 10 h 15"/>
                    <a:gd name="T20" fmla="*/ 5 w 8"/>
                    <a:gd name="T21" fmla="*/ 5 h 15"/>
                    <a:gd name="T22" fmla="*/ 5 w 8"/>
                    <a:gd name="T23" fmla="*/ 2 h 15"/>
                    <a:gd name="T24" fmla="*/ 3 w 8"/>
                    <a:gd name="T25" fmla="*/ 0 h 15"/>
                    <a:gd name="T26" fmla="*/ 1 w 8"/>
                    <a:gd name="T27" fmla="*/ 0 h 15"/>
                    <a:gd name="T28" fmla="*/ 0 w 8"/>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5">
                      <a:moveTo>
                        <a:pt x="0" y="1"/>
                      </a:moveTo>
                      <a:lnTo>
                        <a:pt x="1" y="3"/>
                      </a:lnTo>
                      <a:lnTo>
                        <a:pt x="2" y="3"/>
                      </a:lnTo>
                      <a:lnTo>
                        <a:pt x="4" y="5"/>
                      </a:lnTo>
                      <a:lnTo>
                        <a:pt x="3" y="7"/>
                      </a:lnTo>
                      <a:lnTo>
                        <a:pt x="2" y="12"/>
                      </a:lnTo>
                      <a:lnTo>
                        <a:pt x="2" y="15"/>
                      </a:lnTo>
                      <a:lnTo>
                        <a:pt x="6" y="13"/>
                      </a:lnTo>
                      <a:lnTo>
                        <a:pt x="8" y="12"/>
                      </a:lnTo>
                      <a:lnTo>
                        <a:pt x="7" y="10"/>
                      </a:lnTo>
                      <a:lnTo>
                        <a:pt x="5" y="5"/>
                      </a:lnTo>
                      <a:lnTo>
                        <a:pt x="5" y="2"/>
                      </a:lnTo>
                      <a:lnTo>
                        <a:pt x="3"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9" name="Freeform 286">
                  <a:extLst>
                    <a:ext uri="{FF2B5EF4-FFF2-40B4-BE49-F238E27FC236}">
                      <a16:creationId xmlns:a16="http://schemas.microsoft.com/office/drawing/2014/main" id="{F74E0455-1F5B-4535-874E-853399EC0E32}"/>
                    </a:ext>
                  </a:extLst>
                </p:cNvPr>
                <p:cNvSpPr>
                  <a:spLocks/>
                </p:cNvSpPr>
                <p:nvPr/>
              </p:nvSpPr>
              <p:spPr bwMode="auto">
                <a:xfrm>
                  <a:off x="5990" y="3155"/>
                  <a:ext cx="2" cy="8"/>
                </a:xfrm>
                <a:custGeom>
                  <a:avLst/>
                  <a:gdLst>
                    <a:gd name="T0" fmla="*/ 2 w 2"/>
                    <a:gd name="T1" fmla="*/ 8 h 8"/>
                    <a:gd name="T2" fmla="*/ 2 w 2"/>
                    <a:gd name="T3" fmla="*/ 2 h 8"/>
                    <a:gd name="T4" fmla="*/ 0 w 2"/>
                    <a:gd name="T5" fmla="*/ 0 h 8"/>
                    <a:gd name="T6" fmla="*/ 0 w 2"/>
                    <a:gd name="T7" fmla="*/ 1 h 8"/>
                    <a:gd name="T8" fmla="*/ 0 w 2"/>
                    <a:gd name="T9" fmla="*/ 5 h 8"/>
                    <a:gd name="T10" fmla="*/ 2 w 2"/>
                    <a:gd name="T11" fmla="*/ 8 h 8"/>
                  </a:gdLst>
                  <a:ahLst/>
                  <a:cxnLst>
                    <a:cxn ang="0">
                      <a:pos x="T0" y="T1"/>
                    </a:cxn>
                    <a:cxn ang="0">
                      <a:pos x="T2" y="T3"/>
                    </a:cxn>
                    <a:cxn ang="0">
                      <a:pos x="T4" y="T5"/>
                    </a:cxn>
                    <a:cxn ang="0">
                      <a:pos x="T6" y="T7"/>
                    </a:cxn>
                    <a:cxn ang="0">
                      <a:pos x="T8" y="T9"/>
                    </a:cxn>
                    <a:cxn ang="0">
                      <a:pos x="T10" y="T11"/>
                    </a:cxn>
                  </a:cxnLst>
                  <a:rect l="0" t="0" r="r" b="b"/>
                  <a:pathLst>
                    <a:path w="2" h="8">
                      <a:moveTo>
                        <a:pt x="2" y="8"/>
                      </a:moveTo>
                      <a:lnTo>
                        <a:pt x="2" y="2"/>
                      </a:lnTo>
                      <a:lnTo>
                        <a:pt x="0" y="0"/>
                      </a:lnTo>
                      <a:lnTo>
                        <a:pt x="0" y="1"/>
                      </a:lnTo>
                      <a:lnTo>
                        <a:pt x="0" y="5"/>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0" name="Freeform 287">
                  <a:extLst>
                    <a:ext uri="{FF2B5EF4-FFF2-40B4-BE49-F238E27FC236}">
                      <a16:creationId xmlns:a16="http://schemas.microsoft.com/office/drawing/2014/main" id="{B73482B4-65C7-43CF-942F-CC24B56DC412}"/>
                    </a:ext>
                  </a:extLst>
                </p:cNvPr>
                <p:cNvSpPr>
                  <a:spLocks/>
                </p:cNvSpPr>
                <p:nvPr/>
              </p:nvSpPr>
              <p:spPr bwMode="auto">
                <a:xfrm>
                  <a:off x="5980" y="3132"/>
                  <a:ext cx="6" cy="7"/>
                </a:xfrm>
                <a:custGeom>
                  <a:avLst/>
                  <a:gdLst>
                    <a:gd name="T0" fmla="*/ 1 w 6"/>
                    <a:gd name="T1" fmla="*/ 5 h 7"/>
                    <a:gd name="T2" fmla="*/ 3 w 6"/>
                    <a:gd name="T3" fmla="*/ 7 h 7"/>
                    <a:gd name="T4" fmla="*/ 6 w 6"/>
                    <a:gd name="T5" fmla="*/ 6 h 7"/>
                    <a:gd name="T6" fmla="*/ 6 w 6"/>
                    <a:gd name="T7" fmla="*/ 3 h 7"/>
                    <a:gd name="T8" fmla="*/ 4 w 6"/>
                    <a:gd name="T9" fmla="*/ 0 h 7"/>
                    <a:gd name="T10" fmla="*/ 0 w 6"/>
                    <a:gd name="T11" fmla="*/ 2 h 7"/>
                    <a:gd name="T12" fmla="*/ 1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1" y="5"/>
                      </a:moveTo>
                      <a:lnTo>
                        <a:pt x="3" y="7"/>
                      </a:lnTo>
                      <a:lnTo>
                        <a:pt x="6" y="6"/>
                      </a:lnTo>
                      <a:lnTo>
                        <a:pt x="6" y="3"/>
                      </a:lnTo>
                      <a:lnTo>
                        <a:pt x="4" y="0"/>
                      </a:lnTo>
                      <a:lnTo>
                        <a:pt x="0" y="2"/>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1" name="Freeform 288">
                  <a:extLst>
                    <a:ext uri="{FF2B5EF4-FFF2-40B4-BE49-F238E27FC236}">
                      <a16:creationId xmlns:a16="http://schemas.microsoft.com/office/drawing/2014/main" id="{0CBF24B1-F5AA-4CCB-A20A-9A20174EF146}"/>
                    </a:ext>
                  </a:extLst>
                </p:cNvPr>
                <p:cNvSpPr>
                  <a:spLocks/>
                </p:cNvSpPr>
                <p:nvPr/>
              </p:nvSpPr>
              <p:spPr bwMode="auto">
                <a:xfrm>
                  <a:off x="5979" y="3106"/>
                  <a:ext cx="6" cy="6"/>
                </a:xfrm>
                <a:custGeom>
                  <a:avLst/>
                  <a:gdLst>
                    <a:gd name="T0" fmla="*/ 0 w 6"/>
                    <a:gd name="T1" fmla="*/ 5 h 6"/>
                    <a:gd name="T2" fmla="*/ 1 w 6"/>
                    <a:gd name="T3" fmla="*/ 6 h 6"/>
                    <a:gd name="T4" fmla="*/ 3 w 6"/>
                    <a:gd name="T5" fmla="*/ 6 h 6"/>
                    <a:gd name="T6" fmla="*/ 4 w 6"/>
                    <a:gd name="T7" fmla="*/ 5 h 6"/>
                    <a:gd name="T8" fmla="*/ 6 w 6"/>
                    <a:gd name="T9" fmla="*/ 5 h 6"/>
                    <a:gd name="T10" fmla="*/ 6 w 6"/>
                    <a:gd name="T11" fmla="*/ 3 h 6"/>
                    <a:gd name="T12" fmla="*/ 4 w 6"/>
                    <a:gd name="T13" fmla="*/ 2 h 6"/>
                    <a:gd name="T14" fmla="*/ 4 w 6"/>
                    <a:gd name="T15" fmla="*/ 0 h 6"/>
                    <a:gd name="T16" fmla="*/ 0 w 6"/>
                    <a:gd name="T17" fmla="*/ 3 h 6"/>
                    <a:gd name="T18" fmla="*/ 0 w 6"/>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5"/>
                      </a:moveTo>
                      <a:lnTo>
                        <a:pt x="1" y="6"/>
                      </a:lnTo>
                      <a:lnTo>
                        <a:pt x="3" y="6"/>
                      </a:lnTo>
                      <a:lnTo>
                        <a:pt x="4" y="5"/>
                      </a:lnTo>
                      <a:lnTo>
                        <a:pt x="6" y="5"/>
                      </a:lnTo>
                      <a:lnTo>
                        <a:pt x="6" y="3"/>
                      </a:lnTo>
                      <a:lnTo>
                        <a:pt x="4" y="2"/>
                      </a:lnTo>
                      <a:lnTo>
                        <a:pt x="4" y="0"/>
                      </a:lnTo>
                      <a:lnTo>
                        <a:pt x="0" y="3"/>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2" name="Freeform 289">
                  <a:extLst>
                    <a:ext uri="{FF2B5EF4-FFF2-40B4-BE49-F238E27FC236}">
                      <a16:creationId xmlns:a16="http://schemas.microsoft.com/office/drawing/2014/main" id="{54E76E3D-1F15-4FB9-A90D-DA4211F26343}"/>
                    </a:ext>
                  </a:extLst>
                </p:cNvPr>
                <p:cNvSpPr>
                  <a:spLocks/>
                </p:cNvSpPr>
                <p:nvPr/>
              </p:nvSpPr>
              <p:spPr bwMode="auto">
                <a:xfrm>
                  <a:off x="5977" y="3087"/>
                  <a:ext cx="5" cy="4"/>
                </a:xfrm>
                <a:custGeom>
                  <a:avLst/>
                  <a:gdLst>
                    <a:gd name="T0" fmla="*/ 6 w 6"/>
                    <a:gd name="T1" fmla="*/ 2 h 5"/>
                    <a:gd name="T2" fmla="*/ 6 w 6"/>
                    <a:gd name="T3" fmla="*/ 0 h 5"/>
                    <a:gd name="T4" fmla="*/ 2 w 6"/>
                    <a:gd name="T5" fmla="*/ 2 h 5"/>
                    <a:gd name="T6" fmla="*/ 0 w 6"/>
                    <a:gd name="T7" fmla="*/ 4 h 5"/>
                    <a:gd name="T8" fmla="*/ 3 w 6"/>
                    <a:gd name="T9" fmla="*/ 5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6" y="0"/>
                        <a:pt x="6" y="0"/>
                        <a:pt x="6" y="0"/>
                      </a:cubicBezTo>
                      <a:cubicBezTo>
                        <a:pt x="2" y="2"/>
                        <a:pt x="2" y="2"/>
                        <a:pt x="2" y="2"/>
                      </a:cubicBezTo>
                      <a:cubicBezTo>
                        <a:pt x="2" y="2"/>
                        <a:pt x="0" y="4"/>
                        <a:pt x="0" y="4"/>
                      </a:cubicBezTo>
                      <a:cubicBezTo>
                        <a:pt x="3" y="5"/>
                        <a:pt x="3" y="5"/>
                        <a:pt x="3" y="5"/>
                      </a:cubicBezTo>
                      <a:lnTo>
                        <a:pt x="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3" name="Freeform 290">
                  <a:extLst>
                    <a:ext uri="{FF2B5EF4-FFF2-40B4-BE49-F238E27FC236}">
                      <a16:creationId xmlns:a16="http://schemas.microsoft.com/office/drawing/2014/main" id="{7F337535-98D1-4967-B879-B465D9100162}"/>
                    </a:ext>
                  </a:extLst>
                </p:cNvPr>
                <p:cNvSpPr>
                  <a:spLocks/>
                </p:cNvSpPr>
                <p:nvPr/>
              </p:nvSpPr>
              <p:spPr bwMode="auto">
                <a:xfrm>
                  <a:off x="5983" y="3094"/>
                  <a:ext cx="3" cy="7"/>
                </a:xfrm>
                <a:custGeom>
                  <a:avLst/>
                  <a:gdLst>
                    <a:gd name="T0" fmla="*/ 1 w 3"/>
                    <a:gd name="T1" fmla="*/ 10 h 10"/>
                    <a:gd name="T2" fmla="*/ 3 w 3"/>
                    <a:gd name="T3" fmla="*/ 10 h 10"/>
                    <a:gd name="T4" fmla="*/ 2 w 3"/>
                    <a:gd name="T5" fmla="*/ 6 h 10"/>
                    <a:gd name="T6" fmla="*/ 2 w 3"/>
                    <a:gd name="T7" fmla="*/ 2 h 10"/>
                    <a:gd name="T8" fmla="*/ 1 w 3"/>
                    <a:gd name="T9" fmla="*/ 0 h 10"/>
                    <a:gd name="T10" fmla="*/ 0 w 3"/>
                    <a:gd name="T11" fmla="*/ 5 h 10"/>
                    <a:gd name="T12" fmla="*/ 1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1" y="10"/>
                      </a:moveTo>
                      <a:cubicBezTo>
                        <a:pt x="3" y="10"/>
                        <a:pt x="3" y="10"/>
                        <a:pt x="3" y="10"/>
                      </a:cubicBezTo>
                      <a:cubicBezTo>
                        <a:pt x="2" y="6"/>
                        <a:pt x="2" y="6"/>
                        <a:pt x="2" y="6"/>
                      </a:cubicBezTo>
                      <a:cubicBezTo>
                        <a:pt x="2" y="2"/>
                        <a:pt x="2" y="2"/>
                        <a:pt x="2" y="2"/>
                      </a:cubicBezTo>
                      <a:cubicBezTo>
                        <a:pt x="1" y="0"/>
                        <a:pt x="1" y="0"/>
                        <a:pt x="1" y="0"/>
                      </a:cubicBezTo>
                      <a:cubicBezTo>
                        <a:pt x="1" y="0"/>
                        <a:pt x="0" y="5"/>
                        <a:pt x="0" y="5"/>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4" name="Freeform 291">
                  <a:extLst>
                    <a:ext uri="{FF2B5EF4-FFF2-40B4-BE49-F238E27FC236}">
                      <a16:creationId xmlns:a16="http://schemas.microsoft.com/office/drawing/2014/main" id="{2B0858E5-79EE-401C-BA8E-7414F83C5F12}"/>
                    </a:ext>
                  </a:extLst>
                </p:cNvPr>
                <p:cNvSpPr>
                  <a:spLocks/>
                </p:cNvSpPr>
                <p:nvPr/>
              </p:nvSpPr>
              <p:spPr bwMode="auto">
                <a:xfrm>
                  <a:off x="5828" y="2918"/>
                  <a:ext cx="3" cy="5"/>
                </a:xfrm>
                <a:custGeom>
                  <a:avLst/>
                  <a:gdLst>
                    <a:gd name="T0" fmla="*/ 3 w 3"/>
                    <a:gd name="T1" fmla="*/ 0 h 5"/>
                    <a:gd name="T2" fmla="*/ 0 w 3"/>
                    <a:gd name="T3" fmla="*/ 5 h 5"/>
                    <a:gd name="T4" fmla="*/ 2 w 3"/>
                    <a:gd name="T5" fmla="*/ 3 h 5"/>
                    <a:gd name="T6" fmla="*/ 3 w 3"/>
                    <a:gd name="T7" fmla="*/ 0 h 5"/>
                  </a:gdLst>
                  <a:ahLst/>
                  <a:cxnLst>
                    <a:cxn ang="0">
                      <a:pos x="T0" y="T1"/>
                    </a:cxn>
                    <a:cxn ang="0">
                      <a:pos x="T2" y="T3"/>
                    </a:cxn>
                    <a:cxn ang="0">
                      <a:pos x="T4" y="T5"/>
                    </a:cxn>
                    <a:cxn ang="0">
                      <a:pos x="T6" y="T7"/>
                    </a:cxn>
                  </a:cxnLst>
                  <a:rect l="0" t="0" r="r" b="b"/>
                  <a:pathLst>
                    <a:path w="3" h="5">
                      <a:moveTo>
                        <a:pt x="3" y="0"/>
                      </a:moveTo>
                      <a:lnTo>
                        <a:pt x="0" y="5"/>
                      </a:lnTo>
                      <a:lnTo>
                        <a:pt x="2"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5" name="Freeform 292">
                  <a:extLst>
                    <a:ext uri="{FF2B5EF4-FFF2-40B4-BE49-F238E27FC236}">
                      <a16:creationId xmlns:a16="http://schemas.microsoft.com/office/drawing/2014/main" id="{4FFE24ED-DF70-4BDE-982B-EEFB4D8F08E4}"/>
                    </a:ext>
                  </a:extLst>
                </p:cNvPr>
                <p:cNvSpPr>
                  <a:spLocks/>
                </p:cNvSpPr>
                <p:nvPr/>
              </p:nvSpPr>
              <p:spPr bwMode="auto">
                <a:xfrm>
                  <a:off x="5823" y="2928"/>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6" name="Freeform 293">
                  <a:extLst>
                    <a:ext uri="{FF2B5EF4-FFF2-40B4-BE49-F238E27FC236}">
                      <a16:creationId xmlns:a16="http://schemas.microsoft.com/office/drawing/2014/main" id="{F7CB1456-8847-41FB-A538-F36FC92B95F4}"/>
                    </a:ext>
                  </a:extLst>
                </p:cNvPr>
                <p:cNvSpPr>
                  <a:spLocks/>
                </p:cNvSpPr>
                <p:nvPr/>
              </p:nvSpPr>
              <p:spPr bwMode="auto">
                <a:xfrm>
                  <a:off x="5848" y="2959"/>
                  <a:ext cx="3" cy="4"/>
                </a:xfrm>
                <a:custGeom>
                  <a:avLst/>
                  <a:gdLst>
                    <a:gd name="T0" fmla="*/ 0 w 3"/>
                    <a:gd name="T1" fmla="*/ 4 h 4"/>
                    <a:gd name="T2" fmla="*/ 3 w 3"/>
                    <a:gd name="T3" fmla="*/ 4 h 4"/>
                    <a:gd name="T4" fmla="*/ 3 w 3"/>
                    <a:gd name="T5" fmla="*/ 1 h 4"/>
                    <a:gd name="T6" fmla="*/ 0 w 3"/>
                    <a:gd name="T7" fmla="*/ 0 h 4"/>
                    <a:gd name="T8" fmla="*/ 0 w 3"/>
                    <a:gd name="T9" fmla="*/ 2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3" y="4"/>
                      </a:lnTo>
                      <a:lnTo>
                        <a:pt x="3" y="1"/>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7" name="Freeform 294">
                  <a:extLst>
                    <a:ext uri="{FF2B5EF4-FFF2-40B4-BE49-F238E27FC236}">
                      <a16:creationId xmlns:a16="http://schemas.microsoft.com/office/drawing/2014/main" id="{46F5CEEB-E353-40A7-8B48-4CE2FF154CF3}"/>
                    </a:ext>
                  </a:extLst>
                </p:cNvPr>
                <p:cNvSpPr>
                  <a:spLocks/>
                </p:cNvSpPr>
                <p:nvPr/>
              </p:nvSpPr>
              <p:spPr bwMode="auto">
                <a:xfrm>
                  <a:off x="5831" y="2942"/>
                  <a:ext cx="3" cy="7"/>
                </a:xfrm>
                <a:custGeom>
                  <a:avLst/>
                  <a:gdLst>
                    <a:gd name="T0" fmla="*/ 2 w 3"/>
                    <a:gd name="T1" fmla="*/ 5 h 7"/>
                    <a:gd name="T2" fmla="*/ 3 w 3"/>
                    <a:gd name="T3" fmla="*/ 4 h 7"/>
                    <a:gd name="T4" fmla="*/ 0 w 3"/>
                    <a:gd name="T5" fmla="*/ 0 h 7"/>
                    <a:gd name="T6" fmla="*/ 0 w 3"/>
                    <a:gd name="T7" fmla="*/ 3 h 7"/>
                    <a:gd name="T8" fmla="*/ 0 w 3"/>
                    <a:gd name="T9" fmla="*/ 5 h 7"/>
                    <a:gd name="T10" fmla="*/ 0 w 3"/>
                    <a:gd name="T11" fmla="*/ 7 h 7"/>
                    <a:gd name="T12" fmla="*/ 2 w 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5"/>
                      </a:moveTo>
                      <a:lnTo>
                        <a:pt x="3" y="4"/>
                      </a:lnTo>
                      <a:lnTo>
                        <a:pt x="0" y="0"/>
                      </a:lnTo>
                      <a:lnTo>
                        <a:pt x="0" y="3"/>
                      </a:lnTo>
                      <a:lnTo>
                        <a:pt x="0" y="5"/>
                      </a:lnTo>
                      <a:lnTo>
                        <a:pt x="0"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8" name="Freeform 295">
                  <a:extLst>
                    <a:ext uri="{FF2B5EF4-FFF2-40B4-BE49-F238E27FC236}">
                      <a16:creationId xmlns:a16="http://schemas.microsoft.com/office/drawing/2014/main" id="{B69EF64F-76E5-4026-815B-88552000EF22}"/>
                    </a:ext>
                  </a:extLst>
                </p:cNvPr>
                <p:cNvSpPr>
                  <a:spLocks/>
                </p:cNvSpPr>
                <p:nvPr/>
              </p:nvSpPr>
              <p:spPr bwMode="auto">
                <a:xfrm>
                  <a:off x="5839" y="2949"/>
                  <a:ext cx="9" cy="10"/>
                </a:xfrm>
                <a:custGeom>
                  <a:avLst/>
                  <a:gdLst>
                    <a:gd name="T0" fmla="*/ 5 w 9"/>
                    <a:gd name="T1" fmla="*/ 0 h 10"/>
                    <a:gd name="T2" fmla="*/ 3 w 9"/>
                    <a:gd name="T3" fmla="*/ 0 h 10"/>
                    <a:gd name="T4" fmla="*/ 2 w 9"/>
                    <a:gd name="T5" fmla="*/ 1 h 10"/>
                    <a:gd name="T6" fmla="*/ 0 w 9"/>
                    <a:gd name="T7" fmla="*/ 5 h 10"/>
                    <a:gd name="T8" fmla="*/ 3 w 9"/>
                    <a:gd name="T9" fmla="*/ 6 h 10"/>
                    <a:gd name="T10" fmla="*/ 4 w 9"/>
                    <a:gd name="T11" fmla="*/ 6 h 10"/>
                    <a:gd name="T12" fmla="*/ 5 w 9"/>
                    <a:gd name="T13" fmla="*/ 8 h 10"/>
                    <a:gd name="T14" fmla="*/ 7 w 9"/>
                    <a:gd name="T15" fmla="*/ 10 h 10"/>
                    <a:gd name="T16" fmla="*/ 9 w 9"/>
                    <a:gd name="T17" fmla="*/ 10 h 10"/>
                    <a:gd name="T18" fmla="*/ 9 w 9"/>
                    <a:gd name="T19" fmla="*/ 7 h 10"/>
                    <a:gd name="T20" fmla="*/ 8 w 9"/>
                    <a:gd name="T21" fmla="*/ 4 h 10"/>
                    <a:gd name="T22" fmla="*/ 6 w 9"/>
                    <a:gd name="T23" fmla="*/ 3 h 10"/>
                    <a:gd name="T24" fmla="*/ 5 w 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5" y="0"/>
                      </a:moveTo>
                      <a:lnTo>
                        <a:pt x="3" y="0"/>
                      </a:lnTo>
                      <a:lnTo>
                        <a:pt x="2" y="1"/>
                      </a:lnTo>
                      <a:lnTo>
                        <a:pt x="0" y="5"/>
                      </a:lnTo>
                      <a:lnTo>
                        <a:pt x="3" y="6"/>
                      </a:lnTo>
                      <a:lnTo>
                        <a:pt x="4" y="6"/>
                      </a:lnTo>
                      <a:lnTo>
                        <a:pt x="5" y="8"/>
                      </a:lnTo>
                      <a:lnTo>
                        <a:pt x="7" y="10"/>
                      </a:lnTo>
                      <a:lnTo>
                        <a:pt x="9" y="10"/>
                      </a:lnTo>
                      <a:lnTo>
                        <a:pt x="9" y="7"/>
                      </a:lnTo>
                      <a:lnTo>
                        <a:pt x="8" y="4"/>
                      </a:lnTo>
                      <a:lnTo>
                        <a:pt x="6" y="3"/>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9" name="Freeform 296">
                  <a:extLst>
                    <a:ext uri="{FF2B5EF4-FFF2-40B4-BE49-F238E27FC236}">
                      <a16:creationId xmlns:a16="http://schemas.microsoft.com/office/drawing/2014/main" id="{D37EAD46-756F-4A7E-A42B-3AFDB1EA2F66}"/>
                    </a:ext>
                  </a:extLst>
                </p:cNvPr>
                <p:cNvSpPr>
                  <a:spLocks/>
                </p:cNvSpPr>
                <p:nvPr/>
              </p:nvSpPr>
              <p:spPr bwMode="auto">
                <a:xfrm>
                  <a:off x="5839" y="2958"/>
                  <a:ext cx="3" cy="1"/>
                </a:xfrm>
                <a:custGeom>
                  <a:avLst/>
                  <a:gdLst>
                    <a:gd name="T0" fmla="*/ 3 w 3"/>
                    <a:gd name="T1" fmla="*/ 1 h 1"/>
                    <a:gd name="T2" fmla="*/ 1 w 3"/>
                    <a:gd name="T3" fmla="*/ 0 h 1"/>
                    <a:gd name="T4" fmla="*/ 0 w 3"/>
                    <a:gd name="T5" fmla="*/ 1 h 1"/>
                    <a:gd name="T6" fmla="*/ 3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1" y="0"/>
                      </a:lnTo>
                      <a:lnTo>
                        <a:pt x="0" y="1"/>
                      </a:lnTo>
                      <a:lnTo>
                        <a:pt x="3"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0" name="Freeform 297">
                  <a:extLst>
                    <a:ext uri="{FF2B5EF4-FFF2-40B4-BE49-F238E27FC236}">
                      <a16:creationId xmlns:a16="http://schemas.microsoft.com/office/drawing/2014/main" id="{4F389A42-99E2-4C20-B6B3-EC9DE1DA8C9D}"/>
                    </a:ext>
                  </a:extLst>
                </p:cNvPr>
                <p:cNvSpPr>
                  <a:spLocks/>
                </p:cNvSpPr>
                <p:nvPr/>
              </p:nvSpPr>
              <p:spPr bwMode="auto">
                <a:xfrm>
                  <a:off x="5955" y="3000"/>
                  <a:ext cx="5" cy="4"/>
                </a:xfrm>
                <a:custGeom>
                  <a:avLst/>
                  <a:gdLst>
                    <a:gd name="T0" fmla="*/ 3 w 5"/>
                    <a:gd name="T1" fmla="*/ 4 h 4"/>
                    <a:gd name="T2" fmla="*/ 5 w 5"/>
                    <a:gd name="T3" fmla="*/ 1 h 4"/>
                    <a:gd name="T4" fmla="*/ 4 w 5"/>
                    <a:gd name="T5" fmla="*/ 0 h 4"/>
                    <a:gd name="T6" fmla="*/ 2 w 5"/>
                    <a:gd name="T7" fmla="*/ 0 h 4"/>
                    <a:gd name="T8" fmla="*/ 0 w 5"/>
                    <a:gd name="T9" fmla="*/ 1 h 4"/>
                    <a:gd name="T10" fmla="*/ 1 w 5"/>
                    <a:gd name="T11" fmla="*/ 3 h 4"/>
                    <a:gd name="T12" fmla="*/ 3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4"/>
                      </a:moveTo>
                      <a:lnTo>
                        <a:pt x="5" y="1"/>
                      </a:lnTo>
                      <a:lnTo>
                        <a:pt x="4" y="0"/>
                      </a:lnTo>
                      <a:lnTo>
                        <a:pt x="2" y="0"/>
                      </a:lnTo>
                      <a:lnTo>
                        <a:pt x="0" y="1"/>
                      </a:lnTo>
                      <a:lnTo>
                        <a:pt x="1" y="3"/>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1" name="Freeform 298">
                  <a:extLst>
                    <a:ext uri="{FF2B5EF4-FFF2-40B4-BE49-F238E27FC236}">
                      <a16:creationId xmlns:a16="http://schemas.microsoft.com/office/drawing/2014/main" id="{E021E681-7DDF-43E6-891A-31B2F0F917FE}"/>
                    </a:ext>
                  </a:extLst>
                </p:cNvPr>
                <p:cNvSpPr>
                  <a:spLocks/>
                </p:cNvSpPr>
                <p:nvPr/>
              </p:nvSpPr>
              <p:spPr bwMode="auto">
                <a:xfrm>
                  <a:off x="5829" y="2924"/>
                  <a:ext cx="16" cy="15"/>
                </a:xfrm>
                <a:custGeom>
                  <a:avLst/>
                  <a:gdLst>
                    <a:gd name="T0" fmla="*/ 0 w 16"/>
                    <a:gd name="T1" fmla="*/ 1 h 15"/>
                    <a:gd name="T2" fmla="*/ 2 w 16"/>
                    <a:gd name="T3" fmla="*/ 6 h 15"/>
                    <a:gd name="T4" fmla="*/ 6 w 16"/>
                    <a:gd name="T5" fmla="*/ 10 h 15"/>
                    <a:gd name="T6" fmla="*/ 9 w 16"/>
                    <a:gd name="T7" fmla="*/ 13 h 15"/>
                    <a:gd name="T8" fmla="*/ 13 w 16"/>
                    <a:gd name="T9" fmla="*/ 15 h 15"/>
                    <a:gd name="T10" fmla="*/ 16 w 16"/>
                    <a:gd name="T11" fmla="*/ 15 h 15"/>
                    <a:gd name="T12" fmla="*/ 15 w 16"/>
                    <a:gd name="T13" fmla="*/ 12 h 15"/>
                    <a:gd name="T14" fmla="*/ 12 w 16"/>
                    <a:gd name="T15" fmla="*/ 9 h 15"/>
                    <a:gd name="T16" fmla="*/ 10 w 16"/>
                    <a:gd name="T17" fmla="*/ 8 h 15"/>
                    <a:gd name="T18" fmla="*/ 9 w 16"/>
                    <a:gd name="T19" fmla="*/ 5 h 15"/>
                    <a:gd name="T20" fmla="*/ 7 w 16"/>
                    <a:gd name="T21" fmla="*/ 4 h 15"/>
                    <a:gd name="T22" fmla="*/ 3 w 16"/>
                    <a:gd name="T23" fmla="*/ 3 h 15"/>
                    <a:gd name="T24" fmla="*/ 2 w 16"/>
                    <a:gd name="T25" fmla="*/ 1 h 15"/>
                    <a:gd name="T26" fmla="*/ 1 w 16"/>
                    <a:gd name="T27" fmla="*/ 0 h 15"/>
                    <a:gd name="T28" fmla="*/ 0 w 16"/>
                    <a:gd name="T2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0" y="1"/>
                      </a:moveTo>
                      <a:lnTo>
                        <a:pt x="2" y="6"/>
                      </a:lnTo>
                      <a:lnTo>
                        <a:pt x="6" y="10"/>
                      </a:lnTo>
                      <a:lnTo>
                        <a:pt x="9" y="13"/>
                      </a:lnTo>
                      <a:lnTo>
                        <a:pt x="13" y="15"/>
                      </a:lnTo>
                      <a:lnTo>
                        <a:pt x="16" y="15"/>
                      </a:lnTo>
                      <a:lnTo>
                        <a:pt x="15" y="12"/>
                      </a:lnTo>
                      <a:lnTo>
                        <a:pt x="12" y="9"/>
                      </a:lnTo>
                      <a:lnTo>
                        <a:pt x="10" y="8"/>
                      </a:lnTo>
                      <a:lnTo>
                        <a:pt x="9" y="5"/>
                      </a:lnTo>
                      <a:lnTo>
                        <a:pt x="7" y="4"/>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2" name="Freeform 299">
                  <a:extLst>
                    <a:ext uri="{FF2B5EF4-FFF2-40B4-BE49-F238E27FC236}">
                      <a16:creationId xmlns:a16="http://schemas.microsoft.com/office/drawing/2014/main" id="{8B1E045D-2C8D-4BD0-9BA8-1CF68DA5BF14}"/>
                    </a:ext>
                  </a:extLst>
                </p:cNvPr>
                <p:cNvSpPr>
                  <a:spLocks/>
                </p:cNvSpPr>
                <p:nvPr/>
              </p:nvSpPr>
              <p:spPr bwMode="auto">
                <a:xfrm>
                  <a:off x="5885" y="2956"/>
                  <a:ext cx="15" cy="24"/>
                </a:xfrm>
                <a:custGeom>
                  <a:avLst/>
                  <a:gdLst>
                    <a:gd name="T0" fmla="*/ 2 w 15"/>
                    <a:gd name="T1" fmla="*/ 3 h 24"/>
                    <a:gd name="T2" fmla="*/ 2 w 15"/>
                    <a:gd name="T3" fmla="*/ 5 h 24"/>
                    <a:gd name="T4" fmla="*/ 3 w 15"/>
                    <a:gd name="T5" fmla="*/ 8 h 24"/>
                    <a:gd name="T6" fmla="*/ 4 w 15"/>
                    <a:gd name="T7" fmla="*/ 14 h 24"/>
                    <a:gd name="T8" fmla="*/ 10 w 15"/>
                    <a:gd name="T9" fmla="*/ 19 h 24"/>
                    <a:gd name="T10" fmla="*/ 12 w 15"/>
                    <a:gd name="T11" fmla="*/ 20 h 24"/>
                    <a:gd name="T12" fmla="*/ 12 w 15"/>
                    <a:gd name="T13" fmla="*/ 24 h 24"/>
                    <a:gd name="T14" fmla="*/ 15 w 15"/>
                    <a:gd name="T15" fmla="*/ 24 h 24"/>
                    <a:gd name="T16" fmla="*/ 15 w 15"/>
                    <a:gd name="T17" fmla="*/ 21 h 24"/>
                    <a:gd name="T18" fmla="*/ 12 w 15"/>
                    <a:gd name="T19" fmla="*/ 17 h 24"/>
                    <a:gd name="T20" fmla="*/ 10 w 15"/>
                    <a:gd name="T21" fmla="*/ 16 h 24"/>
                    <a:gd name="T22" fmla="*/ 9 w 15"/>
                    <a:gd name="T23" fmla="*/ 13 h 24"/>
                    <a:gd name="T24" fmla="*/ 5 w 15"/>
                    <a:gd name="T25" fmla="*/ 7 h 24"/>
                    <a:gd name="T26" fmla="*/ 6 w 15"/>
                    <a:gd name="T27" fmla="*/ 4 h 24"/>
                    <a:gd name="T28" fmla="*/ 3 w 15"/>
                    <a:gd name="T29" fmla="*/ 0 h 24"/>
                    <a:gd name="T30" fmla="*/ 0 w 15"/>
                    <a:gd name="T31" fmla="*/ 0 h 24"/>
                    <a:gd name="T32" fmla="*/ 0 w 15"/>
                    <a:gd name="T33" fmla="*/ 2 h 24"/>
                    <a:gd name="T34" fmla="*/ 2 w 15"/>
                    <a:gd name="T3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4">
                      <a:moveTo>
                        <a:pt x="2" y="3"/>
                      </a:moveTo>
                      <a:lnTo>
                        <a:pt x="2" y="5"/>
                      </a:lnTo>
                      <a:lnTo>
                        <a:pt x="3" y="8"/>
                      </a:lnTo>
                      <a:lnTo>
                        <a:pt x="4" y="14"/>
                      </a:lnTo>
                      <a:lnTo>
                        <a:pt x="10" y="19"/>
                      </a:lnTo>
                      <a:lnTo>
                        <a:pt x="12" y="20"/>
                      </a:lnTo>
                      <a:lnTo>
                        <a:pt x="12" y="24"/>
                      </a:lnTo>
                      <a:lnTo>
                        <a:pt x="15" y="24"/>
                      </a:lnTo>
                      <a:lnTo>
                        <a:pt x="15" y="21"/>
                      </a:lnTo>
                      <a:lnTo>
                        <a:pt x="12" y="17"/>
                      </a:lnTo>
                      <a:lnTo>
                        <a:pt x="10" y="16"/>
                      </a:lnTo>
                      <a:lnTo>
                        <a:pt x="9" y="13"/>
                      </a:lnTo>
                      <a:lnTo>
                        <a:pt x="5" y="7"/>
                      </a:lnTo>
                      <a:lnTo>
                        <a:pt x="6" y="4"/>
                      </a:lnTo>
                      <a:lnTo>
                        <a:pt x="3" y="0"/>
                      </a:lnTo>
                      <a:lnTo>
                        <a:pt x="0"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3" name="Freeform 300">
                  <a:extLst>
                    <a:ext uri="{FF2B5EF4-FFF2-40B4-BE49-F238E27FC236}">
                      <a16:creationId xmlns:a16="http://schemas.microsoft.com/office/drawing/2014/main" id="{40138684-4933-466F-A8DF-849D6951554F}"/>
                    </a:ext>
                  </a:extLst>
                </p:cNvPr>
                <p:cNvSpPr>
                  <a:spLocks/>
                </p:cNvSpPr>
                <p:nvPr/>
              </p:nvSpPr>
              <p:spPr bwMode="auto">
                <a:xfrm>
                  <a:off x="5856" y="2941"/>
                  <a:ext cx="19" cy="18"/>
                </a:xfrm>
                <a:custGeom>
                  <a:avLst/>
                  <a:gdLst>
                    <a:gd name="T0" fmla="*/ 13 w 24"/>
                    <a:gd name="T1" fmla="*/ 14 h 23"/>
                    <a:gd name="T2" fmla="*/ 17 w 24"/>
                    <a:gd name="T3" fmla="*/ 18 h 23"/>
                    <a:gd name="T4" fmla="*/ 18 w 24"/>
                    <a:gd name="T5" fmla="*/ 20 h 23"/>
                    <a:gd name="T6" fmla="*/ 19 w 24"/>
                    <a:gd name="T7" fmla="*/ 23 h 23"/>
                    <a:gd name="T8" fmla="*/ 21 w 24"/>
                    <a:gd name="T9" fmla="*/ 20 h 23"/>
                    <a:gd name="T10" fmla="*/ 24 w 24"/>
                    <a:gd name="T11" fmla="*/ 23 h 23"/>
                    <a:gd name="T12" fmla="*/ 22 w 24"/>
                    <a:gd name="T13" fmla="*/ 20 h 23"/>
                    <a:gd name="T14" fmla="*/ 24 w 24"/>
                    <a:gd name="T15" fmla="*/ 18 h 23"/>
                    <a:gd name="T16" fmla="*/ 17 w 24"/>
                    <a:gd name="T17" fmla="*/ 9 h 23"/>
                    <a:gd name="T18" fmla="*/ 11 w 24"/>
                    <a:gd name="T19" fmla="*/ 6 h 23"/>
                    <a:gd name="T20" fmla="*/ 6 w 24"/>
                    <a:gd name="T21" fmla="*/ 1 h 23"/>
                    <a:gd name="T22" fmla="*/ 0 w 24"/>
                    <a:gd name="T23" fmla="*/ 0 h 23"/>
                    <a:gd name="T24" fmla="*/ 4 w 24"/>
                    <a:gd name="T25" fmla="*/ 4 h 23"/>
                    <a:gd name="T26" fmla="*/ 13 w 24"/>
                    <a:gd name="T2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3">
                      <a:moveTo>
                        <a:pt x="13" y="14"/>
                      </a:moveTo>
                      <a:cubicBezTo>
                        <a:pt x="17" y="18"/>
                        <a:pt x="17" y="18"/>
                        <a:pt x="17" y="18"/>
                      </a:cubicBezTo>
                      <a:cubicBezTo>
                        <a:pt x="18" y="20"/>
                        <a:pt x="18" y="20"/>
                        <a:pt x="18" y="20"/>
                      </a:cubicBezTo>
                      <a:cubicBezTo>
                        <a:pt x="19" y="23"/>
                        <a:pt x="19" y="23"/>
                        <a:pt x="19" y="23"/>
                      </a:cubicBezTo>
                      <a:cubicBezTo>
                        <a:pt x="21" y="20"/>
                        <a:pt x="21" y="20"/>
                        <a:pt x="21" y="20"/>
                      </a:cubicBezTo>
                      <a:cubicBezTo>
                        <a:pt x="24" y="23"/>
                        <a:pt x="24" y="23"/>
                        <a:pt x="24" y="23"/>
                      </a:cubicBezTo>
                      <a:cubicBezTo>
                        <a:pt x="22" y="20"/>
                        <a:pt x="22" y="20"/>
                        <a:pt x="22" y="20"/>
                      </a:cubicBezTo>
                      <a:cubicBezTo>
                        <a:pt x="24" y="18"/>
                        <a:pt x="24" y="18"/>
                        <a:pt x="24" y="18"/>
                      </a:cubicBezTo>
                      <a:cubicBezTo>
                        <a:pt x="17" y="9"/>
                        <a:pt x="17" y="9"/>
                        <a:pt x="17" y="9"/>
                      </a:cubicBezTo>
                      <a:cubicBezTo>
                        <a:pt x="11" y="6"/>
                        <a:pt x="11" y="6"/>
                        <a:pt x="11" y="6"/>
                      </a:cubicBezTo>
                      <a:cubicBezTo>
                        <a:pt x="6" y="1"/>
                        <a:pt x="6" y="1"/>
                        <a:pt x="6" y="1"/>
                      </a:cubicBezTo>
                      <a:cubicBezTo>
                        <a:pt x="0" y="0"/>
                        <a:pt x="0" y="0"/>
                        <a:pt x="0" y="0"/>
                      </a:cubicBezTo>
                      <a:cubicBezTo>
                        <a:pt x="0" y="0"/>
                        <a:pt x="4" y="4"/>
                        <a:pt x="4" y="4"/>
                      </a:cubicBezTo>
                      <a:lnTo>
                        <a:pt x="1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4" name="Freeform 301">
                  <a:extLst>
                    <a:ext uri="{FF2B5EF4-FFF2-40B4-BE49-F238E27FC236}">
                      <a16:creationId xmlns:a16="http://schemas.microsoft.com/office/drawing/2014/main" id="{89ADDE97-8B35-4A86-831F-C76A47BC8D51}"/>
                    </a:ext>
                  </a:extLst>
                </p:cNvPr>
                <p:cNvSpPr>
                  <a:spLocks/>
                </p:cNvSpPr>
                <p:nvPr/>
              </p:nvSpPr>
              <p:spPr bwMode="auto">
                <a:xfrm>
                  <a:off x="5880" y="2967"/>
                  <a:ext cx="3" cy="3"/>
                </a:xfrm>
                <a:custGeom>
                  <a:avLst/>
                  <a:gdLst>
                    <a:gd name="T0" fmla="*/ 3 w 3"/>
                    <a:gd name="T1" fmla="*/ 3 h 3"/>
                    <a:gd name="T2" fmla="*/ 3 w 3"/>
                    <a:gd name="T3" fmla="*/ 1 h 3"/>
                    <a:gd name="T4" fmla="*/ 0 w 3"/>
                    <a:gd name="T5" fmla="*/ 0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3" y="1"/>
                      </a:ln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5" name="Freeform 302">
                  <a:extLst>
                    <a:ext uri="{FF2B5EF4-FFF2-40B4-BE49-F238E27FC236}">
                      <a16:creationId xmlns:a16="http://schemas.microsoft.com/office/drawing/2014/main" id="{7C1DE47F-DF38-4591-B996-C4BAF2267A69}"/>
                    </a:ext>
                  </a:extLst>
                </p:cNvPr>
                <p:cNvSpPr>
                  <a:spLocks/>
                </p:cNvSpPr>
                <p:nvPr/>
              </p:nvSpPr>
              <p:spPr bwMode="auto">
                <a:xfrm>
                  <a:off x="5894" y="2991"/>
                  <a:ext cx="13" cy="12"/>
                </a:xfrm>
                <a:custGeom>
                  <a:avLst/>
                  <a:gdLst>
                    <a:gd name="T0" fmla="*/ 3 w 13"/>
                    <a:gd name="T1" fmla="*/ 0 h 12"/>
                    <a:gd name="T2" fmla="*/ 0 w 13"/>
                    <a:gd name="T3" fmla="*/ 0 h 12"/>
                    <a:gd name="T4" fmla="*/ 2 w 13"/>
                    <a:gd name="T5" fmla="*/ 3 h 12"/>
                    <a:gd name="T6" fmla="*/ 2 w 13"/>
                    <a:gd name="T7" fmla="*/ 6 h 12"/>
                    <a:gd name="T8" fmla="*/ 6 w 13"/>
                    <a:gd name="T9" fmla="*/ 10 h 12"/>
                    <a:gd name="T10" fmla="*/ 10 w 13"/>
                    <a:gd name="T11" fmla="*/ 12 h 12"/>
                    <a:gd name="T12" fmla="*/ 13 w 13"/>
                    <a:gd name="T13" fmla="*/ 12 h 12"/>
                    <a:gd name="T14" fmla="*/ 13 w 13"/>
                    <a:gd name="T15" fmla="*/ 10 h 12"/>
                    <a:gd name="T16" fmla="*/ 13 w 13"/>
                    <a:gd name="T17" fmla="*/ 9 h 12"/>
                    <a:gd name="T18" fmla="*/ 11 w 13"/>
                    <a:gd name="T19" fmla="*/ 6 h 12"/>
                    <a:gd name="T20" fmla="*/ 6 w 13"/>
                    <a:gd name="T21" fmla="*/ 4 h 12"/>
                    <a:gd name="T22" fmla="*/ 3 w 13"/>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2">
                      <a:moveTo>
                        <a:pt x="3" y="0"/>
                      </a:moveTo>
                      <a:lnTo>
                        <a:pt x="0" y="0"/>
                      </a:lnTo>
                      <a:lnTo>
                        <a:pt x="2" y="3"/>
                      </a:lnTo>
                      <a:lnTo>
                        <a:pt x="2" y="6"/>
                      </a:lnTo>
                      <a:lnTo>
                        <a:pt x="6" y="10"/>
                      </a:lnTo>
                      <a:lnTo>
                        <a:pt x="10" y="12"/>
                      </a:lnTo>
                      <a:lnTo>
                        <a:pt x="13" y="12"/>
                      </a:lnTo>
                      <a:lnTo>
                        <a:pt x="13" y="10"/>
                      </a:lnTo>
                      <a:lnTo>
                        <a:pt x="13" y="9"/>
                      </a:lnTo>
                      <a:lnTo>
                        <a:pt x="11" y="6"/>
                      </a:lnTo>
                      <a:lnTo>
                        <a:pt x="6"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6" name="Freeform 303">
                  <a:extLst>
                    <a:ext uri="{FF2B5EF4-FFF2-40B4-BE49-F238E27FC236}">
                      <a16:creationId xmlns:a16="http://schemas.microsoft.com/office/drawing/2014/main" id="{DD0CEE66-91DA-490A-8B22-97EB01B87D51}"/>
                    </a:ext>
                  </a:extLst>
                </p:cNvPr>
                <p:cNvSpPr>
                  <a:spLocks/>
                </p:cNvSpPr>
                <p:nvPr/>
              </p:nvSpPr>
              <p:spPr bwMode="auto">
                <a:xfrm>
                  <a:off x="5872" y="2972"/>
                  <a:ext cx="16" cy="14"/>
                </a:xfrm>
                <a:custGeom>
                  <a:avLst/>
                  <a:gdLst>
                    <a:gd name="T0" fmla="*/ 1 w 16"/>
                    <a:gd name="T1" fmla="*/ 1 h 14"/>
                    <a:gd name="T2" fmla="*/ 0 w 16"/>
                    <a:gd name="T3" fmla="*/ 5 h 14"/>
                    <a:gd name="T4" fmla="*/ 3 w 16"/>
                    <a:gd name="T5" fmla="*/ 9 h 14"/>
                    <a:gd name="T6" fmla="*/ 7 w 16"/>
                    <a:gd name="T7" fmla="*/ 11 h 14"/>
                    <a:gd name="T8" fmla="*/ 10 w 16"/>
                    <a:gd name="T9" fmla="*/ 10 h 14"/>
                    <a:gd name="T10" fmla="*/ 12 w 16"/>
                    <a:gd name="T11" fmla="*/ 14 h 14"/>
                    <a:gd name="T12" fmla="*/ 15 w 16"/>
                    <a:gd name="T13" fmla="*/ 13 h 14"/>
                    <a:gd name="T14" fmla="*/ 16 w 16"/>
                    <a:gd name="T15" fmla="*/ 10 h 14"/>
                    <a:gd name="T16" fmla="*/ 16 w 16"/>
                    <a:gd name="T17" fmla="*/ 8 h 14"/>
                    <a:gd name="T18" fmla="*/ 14 w 16"/>
                    <a:gd name="T19" fmla="*/ 8 h 14"/>
                    <a:gd name="T20" fmla="*/ 12 w 16"/>
                    <a:gd name="T21" fmla="*/ 5 h 14"/>
                    <a:gd name="T22" fmla="*/ 8 w 16"/>
                    <a:gd name="T23" fmla="*/ 3 h 14"/>
                    <a:gd name="T24" fmla="*/ 4 w 16"/>
                    <a:gd name="T25" fmla="*/ 3 h 14"/>
                    <a:gd name="T26" fmla="*/ 2 w 16"/>
                    <a:gd name="T27" fmla="*/ 0 h 14"/>
                    <a:gd name="T28" fmla="*/ 1 w 16"/>
                    <a:gd name="T2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4">
                      <a:moveTo>
                        <a:pt x="1" y="1"/>
                      </a:moveTo>
                      <a:lnTo>
                        <a:pt x="0" y="5"/>
                      </a:lnTo>
                      <a:lnTo>
                        <a:pt x="3" y="9"/>
                      </a:lnTo>
                      <a:lnTo>
                        <a:pt x="7" y="11"/>
                      </a:lnTo>
                      <a:lnTo>
                        <a:pt x="10" y="10"/>
                      </a:lnTo>
                      <a:lnTo>
                        <a:pt x="12" y="14"/>
                      </a:lnTo>
                      <a:lnTo>
                        <a:pt x="15" y="13"/>
                      </a:lnTo>
                      <a:lnTo>
                        <a:pt x="16" y="10"/>
                      </a:lnTo>
                      <a:lnTo>
                        <a:pt x="16" y="8"/>
                      </a:lnTo>
                      <a:lnTo>
                        <a:pt x="14" y="8"/>
                      </a:lnTo>
                      <a:lnTo>
                        <a:pt x="12" y="5"/>
                      </a:lnTo>
                      <a:lnTo>
                        <a:pt x="8" y="3"/>
                      </a:lnTo>
                      <a:lnTo>
                        <a:pt x="4" y="3"/>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7" name="Freeform 304">
                  <a:extLst>
                    <a:ext uri="{FF2B5EF4-FFF2-40B4-BE49-F238E27FC236}">
                      <a16:creationId xmlns:a16="http://schemas.microsoft.com/office/drawing/2014/main" id="{0D2FDAFA-A0F5-422B-8DDD-C22D6930E318}"/>
                    </a:ext>
                  </a:extLst>
                </p:cNvPr>
                <p:cNvSpPr>
                  <a:spLocks/>
                </p:cNvSpPr>
                <p:nvPr/>
              </p:nvSpPr>
              <p:spPr bwMode="auto">
                <a:xfrm>
                  <a:off x="5875" y="3014"/>
                  <a:ext cx="8" cy="4"/>
                </a:xfrm>
                <a:custGeom>
                  <a:avLst/>
                  <a:gdLst>
                    <a:gd name="T0" fmla="*/ 3 w 8"/>
                    <a:gd name="T1" fmla="*/ 0 h 4"/>
                    <a:gd name="T2" fmla="*/ 0 w 8"/>
                    <a:gd name="T3" fmla="*/ 0 h 4"/>
                    <a:gd name="T4" fmla="*/ 0 w 8"/>
                    <a:gd name="T5" fmla="*/ 2 h 4"/>
                    <a:gd name="T6" fmla="*/ 1 w 8"/>
                    <a:gd name="T7" fmla="*/ 4 h 4"/>
                    <a:gd name="T8" fmla="*/ 4 w 8"/>
                    <a:gd name="T9" fmla="*/ 3 h 4"/>
                    <a:gd name="T10" fmla="*/ 6 w 8"/>
                    <a:gd name="T11" fmla="*/ 4 h 4"/>
                    <a:gd name="T12" fmla="*/ 8 w 8"/>
                    <a:gd name="T13" fmla="*/ 3 h 4"/>
                    <a:gd name="T14" fmla="*/ 5 w 8"/>
                    <a:gd name="T15" fmla="*/ 1 h 4"/>
                    <a:gd name="T16" fmla="*/ 3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3" y="0"/>
                      </a:moveTo>
                      <a:lnTo>
                        <a:pt x="0" y="0"/>
                      </a:lnTo>
                      <a:lnTo>
                        <a:pt x="0" y="2"/>
                      </a:lnTo>
                      <a:lnTo>
                        <a:pt x="1" y="4"/>
                      </a:lnTo>
                      <a:lnTo>
                        <a:pt x="4" y="3"/>
                      </a:lnTo>
                      <a:lnTo>
                        <a:pt x="6" y="4"/>
                      </a:lnTo>
                      <a:lnTo>
                        <a:pt x="8" y="3"/>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8" name="Freeform 305">
                  <a:extLst>
                    <a:ext uri="{FF2B5EF4-FFF2-40B4-BE49-F238E27FC236}">
                      <a16:creationId xmlns:a16="http://schemas.microsoft.com/office/drawing/2014/main" id="{64747C0F-5AA3-4B19-9776-B0B888AC2502}"/>
                    </a:ext>
                  </a:extLst>
                </p:cNvPr>
                <p:cNvSpPr>
                  <a:spLocks/>
                </p:cNvSpPr>
                <p:nvPr/>
              </p:nvSpPr>
              <p:spPr bwMode="auto">
                <a:xfrm>
                  <a:off x="5835" y="2946"/>
                  <a:ext cx="5" cy="5"/>
                </a:xfrm>
                <a:custGeom>
                  <a:avLst/>
                  <a:gdLst>
                    <a:gd name="T0" fmla="*/ 2 w 6"/>
                    <a:gd name="T1" fmla="*/ 0 h 6"/>
                    <a:gd name="T2" fmla="*/ 0 w 6"/>
                    <a:gd name="T3" fmla="*/ 2 h 6"/>
                    <a:gd name="T4" fmla="*/ 0 w 6"/>
                    <a:gd name="T5" fmla="*/ 4 h 6"/>
                    <a:gd name="T6" fmla="*/ 2 w 6"/>
                    <a:gd name="T7" fmla="*/ 6 h 6"/>
                    <a:gd name="T8" fmla="*/ 5 w 6"/>
                    <a:gd name="T9" fmla="*/ 5 h 6"/>
                    <a:gd name="T10" fmla="*/ 6 w 6"/>
                    <a:gd name="T11" fmla="*/ 3 h 6"/>
                    <a:gd name="T12" fmla="*/ 2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0"/>
                      </a:moveTo>
                      <a:cubicBezTo>
                        <a:pt x="0" y="2"/>
                        <a:pt x="0" y="2"/>
                        <a:pt x="0" y="2"/>
                      </a:cubicBezTo>
                      <a:cubicBezTo>
                        <a:pt x="0" y="2"/>
                        <a:pt x="0" y="4"/>
                        <a:pt x="0" y="4"/>
                      </a:cubicBezTo>
                      <a:cubicBezTo>
                        <a:pt x="2" y="6"/>
                        <a:pt x="2" y="6"/>
                        <a:pt x="2" y="6"/>
                      </a:cubicBezTo>
                      <a:cubicBezTo>
                        <a:pt x="5" y="5"/>
                        <a:pt x="5" y="5"/>
                        <a:pt x="5" y="5"/>
                      </a:cubicBezTo>
                      <a:cubicBezTo>
                        <a:pt x="6" y="3"/>
                        <a:pt x="6" y="3"/>
                        <a:pt x="6" y="3"/>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9" name="Freeform 306">
                  <a:extLst>
                    <a:ext uri="{FF2B5EF4-FFF2-40B4-BE49-F238E27FC236}">
                      <a16:creationId xmlns:a16="http://schemas.microsoft.com/office/drawing/2014/main" id="{C0683A6F-D3BD-46BD-8182-A6FDC34A759D}"/>
                    </a:ext>
                  </a:extLst>
                </p:cNvPr>
                <p:cNvSpPr>
                  <a:spLocks/>
                </p:cNvSpPr>
                <p:nvPr/>
              </p:nvSpPr>
              <p:spPr bwMode="auto">
                <a:xfrm>
                  <a:off x="5797" y="2886"/>
                  <a:ext cx="5" cy="4"/>
                </a:xfrm>
                <a:custGeom>
                  <a:avLst/>
                  <a:gdLst>
                    <a:gd name="T0" fmla="*/ 3 w 5"/>
                    <a:gd name="T1" fmla="*/ 0 h 4"/>
                    <a:gd name="T2" fmla="*/ 2 w 5"/>
                    <a:gd name="T3" fmla="*/ 2 h 4"/>
                    <a:gd name="T4" fmla="*/ 0 w 5"/>
                    <a:gd name="T5" fmla="*/ 3 h 4"/>
                    <a:gd name="T6" fmla="*/ 1 w 5"/>
                    <a:gd name="T7" fmla="*/ 4 h 4"/>
                    <a:gd name="T8" fmla="*/ 3 w 5"/>
                    <a:gd name="T9" fmla="*/ 4 h 4"/>
                    <a:gd name="T10" fmla="*/ 5 w 5"/>
                    <a:gd name="T11" fmla="*/ 2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lnTo>
                        <a:pt x="2" y="2"/>
                      </a:lnTo>
                      <a:lnTo>
                        <a:pt x="0" y="3"/>
                      </a:lnTo>
                      <a:lnTo>
                        <a:pt x="1" y="4"/>
                      </a:lnTo>
                      <a:lnTo>
                        <a:pt x="3" y="4"/>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0" name="Freeform 307">
                  <a:extLst>
                    <a:ext uri="{FF2B5EF4-FFF2-40B4-BE49-F238E27FC236}">
                      <a16:creationId xmlns:a16="http://schemas.microsoft.com/office/drawing/2014/main" id="{0E555EF0-48B7-4FF2-A091-66A5D12D69FD}"/>
                    </a:ext>
                  </a:extLst>
                </p:cNvPr>
                <p:cNvSpPr>
                  <a:spLocks/>
                </p:cNvSpPr>
                <p:nvPr/>
              </p:nvSpPr>
              <p:spPr bwMode="auto">
                <a:xfrm>
                  <a:off x="5801" y="2897"/>
                  <a:ext cx="3" cy="6"/>
                </a:xfrm>
                <a:custGeom>
                  <a:avLst/>
                  <a:gdLst>
                    <a:gd name="T0" fmla="*/ 1 w 3"/>
                    <a:gd name="T1" fmla="*/ 0 h 6"/>
                    <a:gd name="T2" fmla="*/ 0 w 3"/>
                    <a:gd name="T3" fmla="*/ 1 h 6"/>
                    <a:gd name="T4" fmla="*/ 2 w 3"/>
                    <a:gd name="T5" fmla="*/ 3 h 6"/>
                    <a:gd name="T6" fmla="*/ 2 w 3"/>
                    <a:gd name="T7" fmla="*/ 6 h 6"/>
                    <a:gd name="T8" fmla="*/ 3 w 3"/>
                    <a:gd name="T9" fmla="*/ 4 h 6"/>
                    <a:gd name="T10" fmla="*/ 3 w 3"/>
                    <a:gd name="T11" fmla="*/ 0 h 6"/>
                    <a:gd name="T12" fmla="*/ 1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0"/>
                      </a:moveTo>
                      <a:lnTo>
                        <a:pt x="0" y="1"/>
                      </a:lnTo>
                      <a:lnTo>
                        <a:pt x="2" y="3"/>
                      </a:lnTo>
                      <a:lnTo>
                        <a:pt x="2" y="6"/>
                      </a:lnTo>
                      <a:lnTo>
                        <a:pt x="3" y="4"/>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1" name="Freeform 308">
                  <a:extLst>
                    <a:ext uri="{FF2B5EF4-FFF2-40B4-BE49-F238E27FC236}">
                      <a16:creationId xmlns:a16="http://schemas.microsoft.com/office/drawing/2014/main" id="{A75E7DA2-96DD-45C6-B882-2931E3A9B337}"/>
                    </a:ext>
                  </a:extLst>
                </p:cNvPr>
                <p:cNvSpPr>
                  <a:spLocks/>
                </p:cNvSpPr>
                <p:nvPr/>
              </p:nvSpPr>
              <p:spPr bwMode="auto">
                <a:xfrm>
                  <a:off x="5607" y="2856"/>
                  <a:ext cx="139" cy="143"/>
                </a:xfrm>
                <a:custGeom>
                  <a:avLst/>
                  <a:gdLst>
                    <a:gd name="T0" fmla="*/ 114 w 139"/>
                    <a:gd name="T1" fmla="*/ 113 h 143"/>
                    <a:gd name="T2" fmla="*/ 107 w 139"/>
                    <a:gd name="T3" fmla="*/ 104 h 143"/>
                    <a:gd name="T4" fmla="*/ 100 w 139"/>
                    <a:gd name="T5" fmla="*/ 93 h 143"/>
                    <a:gd name="T6" fmla="*/ 91 w 139"/>
                    <a:gd name="T7" fmla="*/ 84 h 143"/>
                    <a:gd name="T8" fmla="*/ 86 w 139"/>
                    <a:gd name="T9" fmla="*/ 72 h 143"/>
                    <a:gd name="T10" fmla="*/ 99 w 139"/>
                    <a:gd name="T11" fmla="*/ 64 h 143"/>
                    <a:gd name="T12" fmla="*/ 87 w 139"/>
                    <a:gd name="T13" fmla="*/ 57 h 143"/>
                    <a:gd name="T14" fmla="*/ 70 w 139"/>
                    <a:gd name="T15" fmla="*/ 48 h 143"/>
                    <a:gd name="T16" fmla="*/ 70 w 139"/>
                    <a:gd name="T17" fmla="*/ 37 h 143"/>
                    <a:gd name="T18" fmla="*/ 61 w 139"/>
                    <a:gd name="T19" fmla="*/ 29 h 143"/>
                    <a:gd name="T20" fmla="*/ 53 w 139"/>
                    <a:gd name="T21" fmla="*/ 21 h 143"/>
                    <a:gd name="T22" fmla="*/ 43 w 139"/>
                    <a:gd name="T23" fmla="*/ 17 h 143"/>
                    <a:gd name="T24" fmla="*/ 24 w 139"/>
                    <a:gd name="T25" fmla="*/ 10 h 143"/>
                    <a:gd name="T26" fmla="*/ 14 w 139"/>
                    <a:gd name="T27" fmla="*/ 5 h 143"/>
                    <a:gd name="T28" fmla="*/ 3 w 139"/>
                    <a:gd name="T29" fmla="*/ 0 h 143"/>
                    <a:gd name="T30" fmla="*/ 1 w 139"/>
                    <a:gd name="T31" fmla="*/ 72 h 143"/>
                    <a:gd name="T32" fmla="*/ 9 w 139"/>
                    <a:gd name="T33" fmla="*/ 114 h 143"/>
                    <a:gd name="T34" fmla="*/ 21 w 139"/>
                    <a:gd name="T35" fmla="*/ 118 h 143"/>
                    <a:gd name="T36" fmla="*/ 31 w 139"/>
                    <a:gd name="T37" fmla="*/ 114 h 143"/>
                    <a:gd name="T38" fmla="*/ 30 w 139"/>
                    <a:gd name="T39" fmla="*/ 105 h 143"/>
                    <a:gd name="T40" fmla="*/ 19 w 139"/>
                    <a:gd name="T41" fmla="*/ 100 h 143"/>
                    <a:gd name="T42" fmla="*/ 13 w 139"/>
                    <a:gd name="T43" fmla="*/ 90 h 143"/>
                    <a:gd name="T44" fmla="*/ 11 w 139"/>
                    <a:gd name="T45" fmla="*/ 86 h 143"/>
                    <a:gd name="T46" fmla="*/ 16 w 139"/>
                    <a:gd name="T47" fmla="*/ 94 h 143"/>
                    <a:gd name="T48" fmla="*/ 23 w 139"/>
                    <a:gd name="T49" fmla="*/ 101 h 143"/>
                    <a:gd name="T50" fmla="*/ 35 w 139"/>
                    <a:gd name="T51" fmla="*/ 100 h 143"/>
                    <a:gd name="T52" fmla="*/ 34 w 139"/>
                    <a:gd name="T53" fmla="*/ 93 h 143"/>
                    <a:gd name="T54" fmla="*/ 35 w 139"/>
                    <a:gd name="T55" fmla="*/ 93 h 143"/>
                    <a:gd name="T56" fmla="*/ 39 w 139"/>
                    <a:gd name="T57" fmla="*/ 92 h 143"/>
                    <a:gd name="T58" fmla="*/ 38 w 139"/>
                    <a:gd name="T59" fmla="*/ 84 h 143"/>
                    <a:gd name="T60" fmla="*/ 44 w 139"/>
                    <a:gd name="T61" fmla="*/ 90 h 143"/>
                    <a:gd name="T62" fmla="*/ 47 w 139"/>
                    <a:gd name="T63" fmla="*/ 86 h 143"/>
                    <a:gd name="T64" fmla="*/ 48 w 139"/>
                    <a:gd name="T65" fmla="*/ 85 h 143"/>
                    <a:gd name="T66" fmla="*/ 54 w 139"/>
                    <a:gd name="T67" fmla="*/ 87 h 143"/>
                    <a:gd name="T68" fmla="*/ 60 w 139"/>
                    <a:gd name="T69" fmla="*/ 86 h 143"/>
                    <a:gd name="T70" fmla="*/ 63 w 139"/>
                    <a:gd name="T71" fmla="*/ 93 h 143"/>
                    <a:gd name="T72" fmla="*/ 76 w 139"/>
                    <a:gd name="T73" fmla="*/ 105 h 143"/>
                    <a:gd name="T74" fmla="*/ 85 w 139"/>
                    <a:gd name="T75" fmla="*/ 117 h 143"/>
                    <a:gd name="T76" fmla="*/ 95 w 139"/>
                    <a:gd name="T77" fmla="*/ 131 h 143"/>
                    <a:gd name="T78" fmla="*/ 104 w 139"/>
                    <a:gd name="T79" fmla="*/ 133 h 143"/>
                    <a:gd name="T80" fmla="*/ 118 w 139"/>
                    <a:gd name="T81" fmla="*/ 134 h 143"/>
                    <a:gd name="T82" fmla="*/ 127 w 139"/>
                    <a:gd name="T83" fmla="*/ 138 h 143"/>
                    <a:gd name="T84" fmla="*/ 132 w 139"/>
                    <a:gd name="T85" fmla="*/ 143 h 143"/>
                    <a:gd name="T86" fmla="*/ 132 w 139"/>
                    <a:gd name="T87" fmla="*/ 138 h 143"/>
                    <a:gd name="T88" fmla="*/ 139 w 139"/>
                    <a:gd name="T89" fmla="*/ 134 h 143"/>
                    <a:gd name="T90" fmla="*/ 123 w 139"/>
                    <a:gd name="T91" fmla="*/ 128 h 143"/>
                    <a:gd name="T92" fmla="*/ 127 w 139"/>
                    <a:gd name="T93" fmla="*/ 124 h 143"/>
                    <a:gd name="T94" fmla="*/ 116 w 139"/>
                    <a:gd name="T95" fmla="*/ 1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43">
                      <a:moveTo>
                        <a:pt x="118" y="114"/>
                      </a:moveTo>
                      <a:lnTo>
                        <a:pt x="117" y="112"/>
                      </a:lnTo>
                      <a:lnTo>
                        <a:pt x="115" y="112"/>
                      </a:lnTo>
                      <a:lnTo>
                        <a:pt x="114" y="113"/>
                      </a:lnTo>
                      <a:lnTo>
                        <a:pt x="112" y="112"/>
                      </a:lnTo>
                      <a:lnTo>
                        <a:pt x="110" y="112"/>
                      </a:lnTo>
                      <a:lnTo>
                        <a:pt x="108" y="109"/>
                      </a:lnTo>
                      <a:lnTo>
                        <a:pt x="107" y="104"/>
                      </a:lnTo>
                      <a:lnTo>
                        <a:pt x="105" y="103"/>
                      </a:lnTo>
                      <a:lnTo>
                        <a:pt x="103" y="96"/>
                      </a:lnTo>
                      <a:lnTo>
                        <a:pt x="101" y="95"/>
                      </a:lnTo>
                      <a:lnTo>
                        <a:pt x="100" y="93"/>
                      </a:lnTo>
                      <a:lnTo>
                        <a:pt x="97" y="93"/>
                      </a:lnTo>
                      <a:lnTo>
                        <a:pt x="96" y="91"/>
                      </a:lnTo>
                      <a:lnTo>
                        <a:pt x="94" y="87"/>
                      </a:lnTo>
                      <a:lnTo>
                        <a:pt x="91" y="84"/>
                      </a:lnTo>
                      <a:lnTo>
                        <a:pt x="90" y="79"/>
                      </a:lnTo>
                      <a:lnTo>
                        <a:pt x="88" y="78"/>
                      </a:lnTo>
                      <a:lnTo>
                        <a:pt x="86" y="74"/>
                      </a:lnTo>
                      <a:lnTo>
                        <a:pt x="86" y="72"/>
                      </a:lnTo>
                      <a:lnTo>
                        <a:pt x="93" y="73"/>
                      </a:lnTo>
                      <a:lnTo>
                        <a:pt x="97" y="70"/>
                      </a:lnTo>
                      <a:lnTo>
                        <a:pt x="99" y="67"/>
                      </a:lnTo>
                      <a:lnTo>
                        <a:pt x="99" y="64"/>
                      </a:lnTo>
                      <a:lnTo>
                        <a:pt x="95" y="58"/>
                      </a:lnTo>
                      <a:lnTo>
                        <a:pt x="92" y="58"/>
                      </a:lnTo>
                      <a:lnTo>
                        <a:pt x="90" y="58"/>
                      </a:lnTo>
                      <a:lnTo>
                        <a:pt x="87" y="57"/>
                      </a:lnTo>
                      <a:lnTo>
                        <a:pt x="82" y="55"/>
                      </a:lnTo>
                      <a:lnTo>
                        <a:pt x="79" y="52"/>
                      </a:lnTo>
                      <a:lnTo>
                        <a:pt x="77" y="52"/>
                      </a:lnTo>
                      <a:lnTo>
                        <a:pt x="70" y="48"/>
                      </a:lnTo>
                      <a:lnTo>
                        <a:pt x="69" y="46"/>
                      </a:lnTo>
                      <a:lnTo>
                        <a:pt x="71" y="42"/>
                      </a:lnTo>
                      <a:lnTo>
                        <a:pt x="72" y="40"/>
                      </a:lnTo>
                      <a:lnTo>
                        <a:pt x="70" y="37"/>
                      </a:lnTo>
                      <a:lnTo>
                        <a:pt x="65" y="31"/>
                      </a:lnTo>
                      <a:lnTo>
                        <a:pt x="63" y="31"/>
                      </a:lnTo>
                      <a:lnTo>
                        <a:pt x="61" y="31"/>
                      </a:lnTo>
                      <a:lnTo>
                        <a:pt x="61" y="29"/>
                      </a:lnTo>
                      <a:lnTo>
                        <a:pt x="58" y="27"/>
                      </a:lnTo>
                      <a:lnTo>
                        <a:pt x="58" y="24"/>
                      </a:lnTo>
                      <a:lnTo>
                        <a:pt x="54" y="24"/>
                      </a:lnTo>
                      <a:lnTo>
                        <a:pt x="53" y="21"/>
                      </a:lnTo>
                      <a:lnTo>
                        <a:pt x="51" y="21"/>
                      </a:lnTo>
                      <a:lnTo>
                        <a:pt x="49" y="20"/>
                      </a:lnTo>
                      <a:lnTo>
                        <a:pt x="46" y="20"/>
                      </a:lnTo>
                      <a:lnTo>
                        <a:pt x="43" y="17"/>
                      </a:lnTo>
                      <a:lnTo>
                        <a:pt x="40" y="16"/>
                      </a:lnTo>
                      <a:lnTo>
                        <a:pt x="34" y="12"/>
                      </a:lnTo>
                      <a:lnTo>
                        <a:pt x="27" y="11"/>
                      </a:lnTo>
                      <a:lnTo>
                        <a:pt x="24" y="10"/>
                      </a:lnTo>
                      <a:lnTo>
                        <a:pt x="23" y="7"/>
                      </a:lnTo>
                      <a:lnTo>
                        <a:pt x="21" y="7"/>
                      </a:lnTo>
                      <a:lnTo>
                        <a:pt x="20" y="8"/>
                      </a:lnTo>
                      <a:lnTo>
                        <a:pt x="14" y="5"/>
                      </a:lnTo>
                      <a:lnTo>
                        <a:pt x="13" y="3"/>
                      </a:lnTo>
                      <a:lnTo>
                        <a:pt x="10" y="3"/>
                      </a:lnTo>
                      <a:lnTo>
                        <a:pt x="6" y="0"/>
                      </a:lnTo>
                      <a:lnTo>
                        <a:pt x="3" y="0"/>
                      </a:lnTo>
                      <a:lnTo>
                        <a:pt x="2" y="64"/>
                      </a:lnTo>
                      <a:lnTo>
                        <a:pt x="1" y="69"/>
                      </a:lnTo>
                      <a:lnTo>
                        <a:pt x="1" y="71"/>
                      </a:lnTo>
                      <a:lnTo>
                        <a:pt x="1" y="72"/>
                      </a:lnTo>
                      <a:lnTo>
                        <a:pt x="0" y="114"/>
                      </a:lnTo>
                      <a:lnTo>
                        <a:pt x="5" y="114"/>
                      </a:lnTo>
                      <a:lnTo>
                        <a:pt x="6" y="115"/>
                      </a:lnTo>
                      <a:lnTo>
                        <a:pt x="9" y="114"/>
                      </a:lnTo>
                      <a:lnTo>
                        <a:pt x="16" y="114"/>
                      </a:lnTo>
                      <a:lnTo>
                        <a:pt x="19" y="114"/>
                      </a:lnTo>
                      <a:lnTo>
                        <a:pt x="19" y="116"/>
                      </a:lnTo>
                      <a:lnTo>
                        <a:pt x="21" y="118"/>
                      </a:lnTo>
                      <a:lnTo>
                        <a:pt x="23" y="119"/>
                      </a:lnTo>
                      <a:lnTo>
                        <a:pt x="27" y="117"/>
                      </a:lnTo>
                      <a:lnTo>
                        <a:pt x="31" y="115"/>
                      </a:lnTo>
                      <a:lnTo>
                        <a:pt x="31" y="114"/>
                      </a:lnTo>
                      <a:lnTo>
                        <a:pt x="33" y="114"/>
                      </a:lnTo>
                      <a:lnTo>
                        <a:pt x="34" y="113"/>
                      </a:lnTo>
                      <a:lnTo>
                        <a:pt x="34" y="108"/>
                      </a:lnTo>
                      <a:lnTo>
                        <a:pt x="30" y="105"/>
                      </a:lnTo>
                      <a:lnTo>
                        <a:pt x="27" y="103"/>
                      </a:lnTo>
                      <a:lnTo>
                        <a:pt x="23" y="102"/>
                      </a:lnTo>
                      <a:lnTo>
                        <a:pt x="21" y="100"/>
                      </a:lnTo>
                      <a:lnTo>
                        <a:pt x="19" y="100"/>
                      </a:lnTo>
                      <a:lnTo>
                        <a:pt x="18" y="100"/>
                      </a:lnTo>
                      <a:lnTo>
                        <a:pt x="16" y="98"/>
                      </a:lnTo>
                      <a:lnTo>
                        <a:pt x="16" y="94"/>
                      </a:lnTo>
                      <a:lnTo>
                        <a:pt x="13" y="90"/>
                      </a:lnTo>
                      <a:lnTo>
                        <a:pt x="11" y="89"/>
                      </a:lnTo>
                      <a:lnTo>
                        <a:pt x="10" y="86"/>
                      </a:lnTo>
                      <a:lnTo>
                        <a:pt x="9" y="85"/>
                      </a:lnTo>
                      <a:lnTo>
                        <a:pt x="11" y="86"/>
                      </a:lnTo>
                      <a:lnTo>
                        <a:pt x="12" y="89"/>
                      </a:lnTo>
                      <a:lnTo>
                        <a:pt x="13" y="89"/>
                      </a:lnTo>
                      <a:lnTo>
                        <a:pt x="16" y="91"/>
                      </a:lnTo>
                      <a:lnTo>
                        <a:pt x="16" y="94"/>
                      </a:lnTo>
                      <a:lnTo>
                        <a:pt x="17" y="98"/>
                      </a:lnTo>
                      <a:lnTo>
                        <a:pt x="18" y="98"/>
                      </a:lnTo>
                      <a:lnTo>
                        <a:pt x="22" y="99"/>
                      </a:lnTo>
                      <a:lnTo>
                        <a:pt x="23" y="101"/>
                      </a:lnTo>
                      <a:lnTo>
                        <a:pt x="25" y="101"/>
                      </a:lnTo>
                      <a:lnTo>
                        <a:pt x="29" y="101"/>
                      </a:lnTo>
                      <a:lnTo>
                        <a:pt x="33" y="100"/>
                      </a:lnTo>
                      <a:lnTo>
                        <a:pt x="35" y="100"/>
                      </a:lnTo>
                      <a:lnTo>
                        <a:pt x="37" y="99"/>
                      </a:lnTo>
                      <a:lnTo>
                        <a:pt x="37" y="98"/>
                      </a:lnTo>
                      <a:lnTo>
                        <a:pt x="35" y="96"/>
                      </a:lnTo>
                      <a:lnTo>
                        <a:pt x="34" y="93"/>
                      </a:lnTo>
                      <a:lnTo>
                        <a:pt x="32" y="94"/>
                      </a:lnTo>
                      <a:lnTo>
                        <a:pt x="31" y="92"/>
                      </a:lnTo>
                      <a:lnTo>
                        <a:pt x="33" y="93"/>
                      </a:lnTo>
                      <a:lnTo>
                        <a:pt x="35" y="93"/>
                      </a:lnTo>
                      <a:lnTo>
                        <a:pt x="37" y="96"/>
                      </a:lnTo>
                      <a:lnTo>
                        <a:pt x="40" y="96"/>
                      </a:lnTo>
                      <a:lnTo>
                        <a:pt x="39" y="94"/>
                      </a:lnTo>
                      <a:lnTo>
                        <a:pt x="39" y="92"/>
                      </a:lnTo>
                      <a:lnTo>
                        <a:pt x="41" y="90"/>
                      </a:lnTo>
                      <a:lnTo>
                        <a:pt x="41" y="89"/>
                      </a:lnTo>
                      <a:lnTo>
                        <a:pt x="41" y="86"/>
                      </a:lnTo>
                      <a:lnTo>
                        <a:pt x="38" y="84"/>
                      </a:lnTo>
                      <a:lnTo>
                        <a:pt x="38" y="83"/>
                      </a:lnTo>
                      <a:lnTo>
                        <a:pt x="41" y="84"/>
                      </a:lnTo>
                      <a:lnTo>
                        <a:pt x="41" y="86"/>
                      </a:lnTo>
                      <a:lnTo>
                        <a:pt x="44" y="90"/>
                      </a:lnTo>
                      <a:lnTo>
                        <a:pt x="46" y="90"/>
                      </a:lnTo>
                      <a:lnTo>
                        <a:pt x="47" y="88"/>
                      </a:lnTo>
                      <a:lnTo>
                        <a:pt x="46" y="86"/>
                      </a:lnTo>
                      <a:lnTo>
                        <a:pt x="47" y="86"/>
                      </a:lnTo>
                      <a:lnTo>
                        <a:pt x="48" y="90"/>
                      </a:lnTo>
                      <a:lnTo>
                        <a:pt x="48" y="90"/>
                      </a:lnTo>
                      <a:lnTo>
                        <a:pt x="48" y="87"/>
                      </a:lnTo>
                      <a:lnTo>
                        <a:pt x="48" y="85"/>
                      </a:lnTo>
                      <a:lnTo>
                        <a:pt x="48" y="82"/>
                      </a:lnTo>
                      <a:lnTo>
                        <a:pt x="50" y="83"/>
                      </a:lnTo>
                      <a:lnTo>
                        <a:pt x="53" y="85"/>
                      </a:lnTo>
                      <a:lnTo>
                        <a:pt x="54" y="87"/>
                      </a:lnTo>
                      <a:lnTo>
                        <a:pt x="56" y="88"/>
                      </a:lnTo>
                      <a:lnTo>
                        <a:pt x="58" y="87"/>
                      </a:lnTo>
                      <a:lnTo>
                        <a:pt x="58" y="89"/>
                      </a:lnTo>
                      <a:lnTo>
                        <a:pt x="60" y="86"/>
                      </a:lnTo>
                      <a:lnTo>
                        <a:pt x="60" y="89"/>
                      </a:lnTo>
                      <a:lnTo>
                        <a:pt x="60" y="91"/>
                      </a:lnTo>
                      <a:lnTo>
                        <a:pt x="61" y="91"/>
                      </a:lnTo>
                      <a:lnTo>
                        <a:pt x="63" y="93"/>
                      </a:lnTo>
                      <a:lnTo>
                        <a:pt x="71" y="96"/>
                      </a:lnTo>
                      <a:lnTo>
                        <a:pt x="73" y="97"/>
                      </a:lnTo>
                      <a:lnTo>
                        <a:pt x="75" y="100"/>
                      </a:lnTo>
                      <a:lnTo>
                        <a:pt x="76" y="105"/>
                      </a:lnTo>
                      <a:lnTo>
                        <a:pt x="80" y="110"/>
                      </a:lnTo>
                      <a:lnTo>
                        <a:pt x="81" y="113"/>
                      </a:lnTo>
                      <a:lnTo>
                        <a:pt x="83" y="114"/>
                      </a:lnTo>
                      <a:lnTo>
                        <a:pt x="85" y="117"/>
                      </a:lnTo>
                      <a:lnTo>
                        <a:pt x="86" y="118"/>
                      </a:lnTo>
                      <a:lnTo>
                        <a:pt x="92" y="127"/>
                      </a:lnTo>
                      <a:lnTo>
                        <a:pt x="92" y="129"/>
                      </a:lnTo>
                      <a:lnTo>
                        <a:pt x="95" y="131"/>
                      </a:lnTo>
                      <a:lnTo>
                        <a:pt x="99" y="133"/>
                      </a:lnTo>
                      <a:lnTo>
                        <a:pt x="100" y="132"/>
                      </a:lnTo>
                      <a:lnTo>
                        <a:pt x="102" y="132"/>
                      </a:lnTo>
                      <a:lnTo>
                        <a:pt x="104" y="133"/>
                      </a:lnTo>
                      <a:lnTo>
                        <a:pt x="108" y="132"/>
                      </a:lnTo>
                      <a:lnTo>
                        <a:pt x="111" y="134"/>
                      </a:lnTo>
                      <a:lnTo>
                        <a:pt x="113" y="134"/>
                      </a:lnTo>
                      <a:lnTo>
                        <a:pt x="118" y="134"/>
                      </a:lnTo>
                      <a:lnTo>
                        <a:pt x="120" y="136"/>
                      </a:lnTo>
                      <a:lnTo>
                        <a:pt x="123" y="135"/>
                      </a:lnTo>
                      <a:lnTo>
                        <a:pt x="124" y="138"/>
                      </a:lnTo>
                      <a:lnTo>
                        <a:pt x="127" y="138"/>
                      </a:lnTo>
                      <a:lnTo>
                        <a:pt x="128" y="138"/>
                      </a:lnTo>
                      <a:lnTo>
                        <a:pt x="127" y="140"/>
                      </a:lnTo>
                      <a:lnTo>
                        <a:pt x="129" y="141"/>
                      </a:lnTo>
                      <a:lnTo>
                        <a:pt x="132" y="143"/>
                      </a:lnTo>
                      <a:lnTo>
                        <a:pt x="135" y="142"/>
                      </a:lnTo>
                      <a:lnTo>
                        <a:pt x="136" y="140"/>
                      </a:lnTo>
                      <a:lnTo>
                        <a:pt x="133" y="138"/>
                      </a:lnTo>
                      <a:lnTo>
                        <a:pt x="132" y="138"/>
                      </a:lnTo>
                      <a:lnTo>
                        <a:pt x="132" y="136"/>
                      </a:lnTo>
                      <a:lnTo>
                        <a:pt x="134" y="134"/>
                      </a:lnTo>
                      <a:lnTo>
                        <a:pt x="137" y="136"/>
                      </a:lnTo>
                      <a:lnTo>
                        <a:pt x="139" y="134"/>
                      </a:lnTo>
                      <a:lnTo>
                        <a:pt x="134" y="133"/>
                      </a:lnTo>
                      <a:lnTo>
                        <a:pt x="127" y="132"/>
                      </a:lnTo>
                      <a:lnTo>
                        <a:pt x="124" y="129"/>
                      </a:lnTo>
                      <a:lnTo>
                        <a:pt x="123" y="128"/>
                      </a:lnTo>
                      <a:lnTo>
                        <a:pt x="126" y="126"/>
                      </a:lnTo>
                      <a:lnTo>
                        <a:pt x="128" y="126"/>
                      </a:lnTo>
                      <a:lnTo>
                        <a:pt x="129" y="124"/>
                      </a:lnTo>
                      <a:lnTo>
                        <a:pt x="127" y="124"/>
                      </a:lnTo>
                      <a:lnTo>
                        <a:pt x="123" y="124"/>
                      </a:lnTo>
                      <a:lnTo>
                        <a:pt x="118" y="122"/>
                      </a:lnTo>
                      <a:lnTo>
                        <a:pt x="116" y="121"/>
                      </a:lnTo>
                      <a:lnTo>
                        <a:pt x="116" y="118"/>
                      </a:lnTo>
                      <a:lnTo>
                        <a:pt x="117" y="116"/>
                      </a:lnTo>
                      <a:lnTo>
                        <a:pt x="118" y="1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2" name="Freeform 309">
                  <a:extLst>
                    <a:ext uri="{FF2B5EF4-FFF2-40B4-BE49-F238E27FC236}">
                      <a16:creationId xmlns:a16="http://schemas.microsoft.com/office/drawing/2014/main" id="{7A7D496B-3689-4C8D-8041-A1FB19589C60}"/>
                    </a:ext>
                  </a:extLst>
                </p:cNvPr>
                <p:cNvSpPr>
                  <a:spLocks/>
                </p:cNvSpPr>
                <p:nvPr/>
              </p:nvSpPr>
              <p:spPr bwMode="auto">
                <a:xfrm>
                  <a:off x="5804" y="2904"/>
                  <a:ext cx="18" cy="24"/>
                </a:xfrm>
                <a:custGeom>
                  <a:avLst/>
                  <a:gdLst>
                    <a:gd name="T0" fmla="*/ 10 w 18"/>
                    <a:gd name="T1" fmla="*/ 9 h 24"/>
                    <a:gd name="T2" fmla="*/ 6 w 18"/>
                    <a:gd name="T3" fmla="*/ 7 h 24"/>
                    <a:gd name="T4" fmla="*/ 6 w 18"/>
                    <a:gd name="T5" fmla="*/ 3 h 24"/>
                    <a:gd name="T6" fmla="*/ 4 w 18"/>
                    <a:gd name="T7" fmla="*/ 0 h 24"/>
                    <a:gd name="T8" fmla="*/ 1 w 18"/>
                    <a:gd name="T9" fmla="*/ 0 h 24"/>
                    <a:gd name="T10" fmla="*/ 0 w 18"/>
                    <a:gd name="T11" fmla="*/ 4 h 24"/>
                    <a:gd name="T12" fmla="*/ 1 w 18"/>
                    <a:gd name="T13" fmla="*/ 7 h 24"/>
                    <a:gd name="T14" fmla="*/ 1 w 18"/>
                    <a:gd name="T15" fmla="*/ 12 h 24"/>
                    <a:gd name="T16" fmla="*/ 4 w 18"/>
                    <a:gd name="T17" fmla="*/ 14 h 24"/>
                    <a:gd name="T18" fmla="*/ 6 w 18"/>
                    <a:gd name="T19" fmla="*/ 19 h 24"/>
                    <a:gd name="T20" fmla="*/ 6 w 18"/>
                    <a:gd name="T21" fmla="*/ 21 h 24"/>
                    <a:gd name="T22" fmla="*/ 7 w 18"/>
                    <a:gd name="T23" fmla="*/ 24 h 24"/>
                    <a:gd name="T24" fmla="*/ 10 w 18"/>
                    <a:gd name="T25" fmla="*/ 24 h 24"/>
                    <a:gd name="T26" fmla="*/ 11 w 18"/>
                    <a:gd name="T27" fmla="*/ 24 h 24"/>
                    <a:gd name="T28" fmla="*/ 15 w 18"/>
                    <a:gd name="T29" fmla="*/ 24 h 24"/>
                    <a:gd name="T30" fmla="*/ 16 w 18"/>
                    <a:gd name="T31" fmla="*/ 23 h 24"/>
                    <a:gd name="T32" fmla="*/ 17 w 18"/>
                    <a:gd name="T33" fmla="*/ 22 h 24"/>
                    <a:gd name="T34" fmla="*/ 18 w 18"/>
                    <a:gd name="T35" fmla="*/ 17 h 24"/>
                    <a:gd name="T36" fmla="*/ 15 w 18"/>
                    <a:gd name="T37" fmla="*/ 13 h 24"/>
                    <a:gd name="T38" fmla="*/ 10 w 18"/>
                    <a:gd name="T3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4">
                      <a:moveTo>
                        <a:pt x="10" y="9"/>
                      </a:moveTo>
                      <a:lnTo>
                        <a:pt x="6" y="7"/>
                      </a:lnTo>
                      <a:lnTo>
                        <a:pt x="6" y="3"/>
                      </a:lnTo>
                      <a:lnTo>
                        <a:pt x="4" y="0"/>
                      </a:lnTo>
                      <a:lnTo>
                        <a:pt x="1" y="0"/>
                      </a:lnTo>
                      <a:lnTo>
                        <a:pt x="0" y="4"/>
                      </a:lnTo>
                      <a:lnTo>
                        <a:pt x="1" y="7"/>
                      </a:lnTo>
                      <a:lnTo>
                        <a:pt x="1" y="12"/>
                      </a:lnTo>
                      <a:lnTo>
                        <a:pt x="4" y="14"/>
                      </a:lnTo>
                      <a:lnTo>
                        <a:pt x="6" y="19"/>
                      </a:lnTo>
                      <a:lnTo>
                        <a:pt x="6" y="21"/>
                      </a:lnTo>
                      <a:lnTo>
                        <a:pt x="7" y="24"/>
                      </a:lnTo>
                      <a:lnTo>
                        <a:pt x="10" y="24"/>
                      </a:lnTo>
                      <a:lnTo>
                        <a:pt x="11" y="24"/>
                      </a:lnTo>
                      <a:lnTo>
                        <a:pt x="15" y="24"/>
                      </a:lnTo>
                      <a:lnTo>
                        <a:pt x="16" y="23"/>
                      </a:lnTo>
                      <a:lnTo>
                        <a:pt x="17" y="22"/>
                      </a:lnTo>
                      <a:lnTo>
                        <a:pt x="18" y="17"/>
                      </a:lnTo>
                      <a:lnTo>
                        <a:pt x="15" y="13"/>
                      </a:lnTo>
                      <a:lnTo>
                        <a:pt x="1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3" name="Freeform 310">
                  <a:extLst>
                    <a:ext uri="{FF2B5EF4-FFF2-40B4-BE49-F238E27FC236}">
                      <a16:creationId xmlns:a16="http://schemas.microsoft.com/office/drawing/2014/main" id="{4F06B47E-088B-452C-A916-41C01CD8CB53}"/>
                    </a:ext>
                  </a:extLst>
                </p:cNvPr>
                <p:cNvSpPr>
                  <a:spLocks/>
                </p:cNvSpPr>
                <p:nvPr/>
              </p:nvSpPr>
              <p:spPr bwMode="auto">
                <a:xfrm>
                  <a:off x="5791" y="3009"/>
                  <a:ext cx="4" cy="3"/>
                </a:xfrm>
                <a:custGeom>
                  <a:avLst/>
                  <a:gdLst>
                    <a:gd name="T0" fmla="*/ 0 w 4"/>
                    <a:gd name="T1" fmla="*/ 2 h 3"/>
                    <a:gd name="T2" fmla="*/ 0 w 4"/>
                    <a:gd name="T3" fmla="*/ 3 h 3"/>
                    <a:gd name="T4" fmla="*/ 2 w 4"/>
                    <a:gd name="T5" fmla="*/ 3 h 3"/>
                    <a:gd name="T6" fmla="*/ 4 w 4"/>
                    <a:gd name="T7" fmla="*/ 3 h 3"/>
                    <a:gd name="T8" fmla="*/ 4 w 4"/>
                    <a:gd name="T9" fmla="*/ 1 h 3"/>
                    <a:gd name="T10" fmla="*/ 2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3"/>
                      </a:lnTo>
                      <a:lnTo>
                        <a:pt x="2" y="3"/>
                      </a:lnTo>
                      <a:lnTo>
                        <a:pt x="4" y="3"/>
                      </a:lnTo>
                      <a:lnTo>
                        <a:pt x="4" y="1"/>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4" name="Freeform 311">
                  <a:extLst>
                    <a:ext uri="{FF2B5EF4-FFF2-40B4-BE49-F238E27FC236}">
                      <a16:creationId xmlns:a16="http://schemas.microsoft.com/office/drawing/2014/main" id="{E30E1C47-80EF-4AAE-A9D1-68977FD80FAB}"/>
                    </a:ext>
                  </a:extLst>
                </p:cNvPr>
                <p:cNvSpPr>
                  <a:spLocks/>
                </p:cNvSpPr>
                <p:nvPr/>
              </p:nvSpPr>
              <p:spPr bwMode="auto">
                <a:xfrm>
                  <a:off x="5750" y="2854"/>
                  <a:ext cx="33" cy="40"/>
                </a:xfrm>
                <a:custGeom>
                  <a:avLst/>
                  <a:gdLst>
                    <a:gd name="T0" fmla="*/ 31 w 33"/>
                    <a:gd name="T1" fmla="*/ 36 h 40"/>
                    <a:gd name="T2" fmla="*/ 33 w 33"/>
                    <a:gd name="T3" fmla="*/ 33 h 40"/>
                    <a:gd name="T4" fmla="*/ 33 w 33"/>
                    <a:gd name="T5" fmla="*/ 30 h 40"/>
                    <a:gd name="T6" fmla="*/ 31 w 33"/>
                    <a:gd name="T7" fmla="*/ 29 h 40"/>
                    <a:gd name="T8" fmla="*/ 29 w 33"/>
                    <a:gd name="T9" fmla="*/ 22 h 40"/>
                    <a:gd name="T10" fmla="*/ 28 w 33"/>
                    <a:gd name="T11" fmla="*/ 22 h 40"/>
                    <a:gd name="T12" fmla="*/ 26 w 33"/>
                    <a:gd name="T13" fmla="*/ 17 h 40"/>
                    <a:gd name="T14" fmla="*/ 22 w 33"/>
                    <a:gd name="T15" fmla="*/ 16 h 40"/>
                    <a:gd name="T16" fmla="*/ 20 w 33"/>
                    <a:gd name="T17" fmla="*/ 12 h 40"/>
                    <a:gd name="T18" fmla="*/ 16 w 33"/>
                    <a:gd name="T19" fmla="*/ 12 h 40"/>
                    <a:gd name="T20" fmla="*/ 11 w 33"/>
                    <a:gd name="T21" fmla="*/ 6 h 40"/>
                    <a:gd name="T22" fmla="*/ 6 w 33"/>
                    <a:gd name="T23" fmla="*/ 5 h 40"/>
                    <a:gd name="T24" fmla="*/ 0 w 33"/>
                    <a:gd name="T25" fmla="*/ 0 h 40"/>
                    <a:gd name="T26" fmla="*/ 1 w 33"/>
                    <a:gd name="T27" fmla="*/ 2 h 40"/>
                    <a:gd name="T28" fmla="*/ 2 w 33"/>
                    <a:gd name="T29" fmla="*/ 5 h 40"/>
                    <a:gd name="T30" fmla="*/ 12 w 33"/>
                    <a:gd name="T31" fmla="*/ 12 h 40"/>
                    <a:gd name="T32" fmla="*/ 17 w 33"/>
                    <a:gd name="T33" fmla="*/ 15 h 40"/>
                    <a:gd name="T34" fmla="*/ 20 w 33"/>
                    <a:gd name="T35" fmla="*/ 15 h 40"/>
                    <a:gd name="T36" fmla="*/ 26 w 33"/>
                    <a:gd name="T37" fmla="*/ 21 h 40"/>
                    <a:gd name="T38" fmla="*/ 27 w 33"/>
                    <a:gd name="T39" fmla="*/ 30 h 40"/>
                    <a:gd name="T40" fmla="*/ 26 w 33"/>
                    <a:gd name="T41" fmla="*/ 33 h 40"/>
                    <a:gd name="T42" fmla="*/ 27 w 33"/>
                    <a:gd name="T43" fmla="*/ 36 h 40"/>
                    <a:gd name="T44" fmla="*/ 30 w 33"/>
                    <a:gd name="T45" fmla="*/ 40 h 40"/>
                    <a:gd name="T46" fmla="*/ 31 w 33"/>
                    <a:gd name="T4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40">
                      <a:moveTo>
                        <a:pt x="31" y="36"/>
                      </a:moveTo>
                      <a:lnTo>
                        <a:pt x="33" y="33"/>
                      </a:lnTo>
                      <a:lnTo>
                        <a:pt x="33" y="30"/>
                      </a:lnTo>
                      <a:lnTo>
                        <a:pt x="31" y="29"/>
                      </a:lnTo>
                      <a:lnTo>
                        <a:pt x="29" y="22"/>
                      </a:lnTo>
                      <a:lnTo>
                        <a:pt x="28" y="22"/>
                      </a:lnTo>
                      <a:lnTo>
                        <a:pt x="26" y="17"/>
                      </a:lnTo>
                      <a:lnTo>
                        <a:pt x="22" y="16"/>
                      </a:lnTo>
                      <a:lnTo>
                        <a:pt x="20" y="12"/>
                      </a:lnTo>
                      <a:lnTo>
                        <a:pt x="16" y="12"/>
                      </a:lnTo>
                      <a:lnTo>
                        <a:pt x="11" y="6"/>
                      </a:lnTo>
                      <a:lnTo>
                        <a:pt x="6" y="5"/>
                      </a:lnTo>
                      <a:lnTo>
                        <a:pt x="0" y="0"/>
                      </a:lnTo>
                      <a:lnTo>
                        <a:pt x="1" y="2"/>
                      </a:lnTo>
                      <a:lnTo>
                        <a:pt x="2" y="5"/>
                      </a:lnTo>
                      <a:lnTo>
                        <a:pt x="12" y="12"/>
                      </a:lnTo>
                      <a:lnTo>
                        <a:pt x="17" y="15"/>
                      </a:lnTo>
                      <a:lnTo>
                        <a:pt x="20" y="15"/>
                      </a:lnTo>
                      <a:lnTo>
                        <a:pt x="26" y="21"/>
                      </a:lnTo>
                      <a:lnTo>
                        <a:pt x="27" y="30"/>
                      </a:lnTo>
                      <a:lnTo>
                        <a:pt x="26" y="33"/>
                      </a:lnTo>
                      <a:lnTo>
                        <a:pt x="27" y="36"/>
                      </a:lnTo>
                      <a:lnTo>
                        <a:pt x="30" y="40"/>
                      </a:lnTo>
                      <a:lnTo>
                        <a:pt x="31" y="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5" name="Freeform 312">
                  <a:extLst>
                    <a:ext uri="{FF2B5EF4-FFF2-40B4-BE49-F238E27FC236}">
                      <a16:creationId xmlns:a16="http://schemas.microsoft.com/office/drawing/2014/main" id="{ED51631E-82D5-41BF-B665-22C38908FE9A}"/>
                    </a:ext>
                  </a:extLst>
                </p:cNvPr>
                <p:cNvSpPr>
                  <a:spLocks/>
                </p:cNvSpPr>
                <p:nvPr/>
              </p:nvSpPr>
              <p:spPr bwMode="auto">
                <a:xfrm>
                  <a:off x="5772" y="2967"/>
                  <a:ext cx="4" cy="6"/>
                </a:xfrm>
                <a:custGeom>
                  <a:avLst/>
                  <a:gdLst>
                    <a:gd name="T0" fmla="*/ 0 w 4"/>
                    <a:gd name="T1" fmla="*/ 0 h 6"/>
                    <a:gd name="T2" fmla="*/ 0 w 4"/>
                    <a:gd name="T3" fmla="*/ 3 h 6"/>
                    <a:gd name="T4" fmla="*/ 0 w 4"/>
                    <a:gd name="T5" fmla="*/ 4 h 6"/>
                    <a:gd name="T6" fmla="*/ 1 w 4"/>
                    <a:gd name="T7" fmla="*/ 4 h 6"/>
                    <a:gd name="T8" fmla="*/ 4 w 4"/>
                    <a:gd name="T9" fmla="*/ 6 h 6"/>
                    <a:gd name="T10" fmla="*/ 4 w 4"/>
                    <a:gd name="T11" fmla="*/ 4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0"/>
                      </a:moveTo>
                      <a:lnTo>
                        <a:pt x="0" y="3"/>
                      </a:lnTo>
                      <a:lnTo>
                        <a:pt x="0" y="4"/>
                      </a:lnTo>
                      <a:lnTo>
                        <a:pt x="1" y="4"/>
                      </a:lnTo>
                      <a:lnTo>
                        <a:pt x="4" y="6"/>
                      </a:lnTo>
                      <a:lnTo>
                        <a:pt x="4"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6" name="Freeform 313">
                  <a:extLst>
                    <a:ext uri="{FF2B5EF4-FFF2-40B4-BE49-F238E27FC236}">
                      <a16:creationId xmlns:a16="http://schemas.microsoft.com/office/drawing/2014/main" id="{8BFF3BEC-AF5D-420E-AFD3-532B335952CB}"/>
                    </a:ext>
                  </a:extLst>
                </p:cNvPr>
                <p:cNvSpPr>
                  <a:spLocks/>
                </p:cNvSpPr>
                <p:nvPr/>
              </p:nvSpPr>
              <p:spPr bwMode="auto">
                <a:xfrm>
                  <a:off x="5779" y="3011"/>
                  <a:ext cx="8" cy="5"/>
                </a:xfrm>
                <a:custGeom>
                  <a:avLst/>
                  <a:gdLst>
                    <a:gd name="T0" fmla="*/ 7 w 8"/>
                    <a:gd name="T1" fmla="*/ 3 h 5"/>
                    <a:gd name="T2" fmla="*/ 5 w 8"/>
                    <a:gd name="T3" fmla="*/ 3 h 5"/>
                    <a:gd name="T4" fmla="*/ 2 w 8"/>
                    <a:gd name="T5" fmla="*/ 0 h 5"/>
                    <a:gd name="T6" fmla="*/ 0 w 8"/>
                    <a:gd name="T7" fmla="*/ 0 h 5"/>
                    <a:gd name="T8" fmla="*/ 4 w 8"/>
                    <a:gd name="T9" fmla="*/ 4 h 5"/>
                    <a:gd name="T10" fmla="*/ 5 w 8"/>
                    <a:gd name="T11" fmla="*/ 4 h 5"/>
                    <a:gd name="T12" fmla="*/ 7 w 8"/>
                    <a:gd name="T13" fmla="*/ 5 h 5"/>
                    <a:gd name="T14" fmla="*/ 8 w 8"/>
                    <a:gd name="T15" fmla="*/ 4 h 5"/>
                    <a:gd name="T16" fmla="*/ 7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7" y="3"/>
                      </a:moveTo>
                      <a:lnTo>
                        <a:pt x="5" y="3"/>
                      </a:lnTo>
                      <a:lnTo>
                        <a:pt x="2" y="0"/>
                      </a:lnTo>
                      <a:lnTo>
                        <a:pt x="0" y="0"/>
                      </a:lnTo>
                      <a:lnTo>
                        <a:pt x="4" y="4"/>
                      </a:lnTo>
                      <a:lnTo>
                        <a:pt x="5" y="4"/>
                      </a:lnTo>
                      <a:lnTo>
                        <a:pt x="7"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7" name="Freeform 314">
                  <a:extLst>
                    <a:ext uri="{FF2B5EF4-FFF2-40B4-BE49-F238E27FC236}">
                      <a16:creationId xmlns:a16="http://schemas.microsoft.com/office/drawing/2014/main" id="{7740DBE9-88CA-4229-AE85-0B4D3ECF40AE}"/>
                    </a:ext>
                  </a:extLst>
                </p:cNvPr>
                <p:cNvSpPr>
                  <a:spLocks/>
                </p:cNvSpPr>
                <p:nvPr/>
              </p:nvSpPr>
              <p:spPr bwMode="auto">
                <a:xfrm>
                  <a:off x="5739" y="2852"/>
                  <a:ext cx="6" cy="6"/>
                </a:xfrm>
                <a:custGeom>
                  <a:avLst/>
                  <a:gdLst>
                    <a:gd name="T0" fmla="*/ 6 w 6"/>
                    <a:gd name="T1" fmla="*/ 1 h 6"/>
                    <a:gd name="T2" fmla="*/ 3 w 6"/>
                    <a:gd name="T3" fmla="*/ 0 h 6"/>
                    <a:gd name="T4" fmla="*/ 0 w 6"/>
                    <a:gd name="T5" fmla="*/ 1 h 6"/>
                    <a:gd name="T6" fmla="*/ 0 w 6"/>
                    <a:gd name="T7" fmla="*/ 4 h 6"/>
                    <a:gd name="T8" fmla="*/ 2 w 6"/>
                    <a:gd name="T9" fmla="*/ 6 h 6"/>
                    <a:gd name="T10" fmla="*/ 6 w 6"/>
                    <a:gd name="T11" fmla="*/ 5 h 6"/>
                    <a:gd name="T12" fmla="*/ 6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1"/>
                      </a:moveTo>
                      <a:lnTo>
                        <a:pt x="3" y="0"/>
                      </a:lnTo>
                      <a:lnTo>
                        <a:pt x="0" y="1"/>
                      </a:lnTo>
                      <a:lnTo>
                        <a:pt x="0" y="4"/>
                      </a:lnTo>
                      <a:lnTo>
                        <a:pt x="2" y="6"/>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8" name="Freeform 315">
                  <a:extLst>
                    <a:ext uri="{FF2B5EF4-FFF2-40B4-BE49-F238E27FC236}">
                      <a16:creationId xmlns:a16="http://schemas.microsoft.com/office/drawing/2014/main" id="{BEDC2A24-C2E5-4582-9705-C3692831BEDA}"/>
                    </a:ext>
                  </a:extLst>
                </p:cNvPr>
                <p:cNvSpPr>
                  <a:spLocks/>
                </p:cNvSpPr>
                <p:nvPr/>
              </p:nvSpPr>
              <p:spPr bwMode="auto">
                <a:xfrm>
                  <a:off x="5665" y="2945"/>
                  <a:ext cx="1" cy="2"/>
                </a:xfrm>
                <a:custGeom>
                  <a:avLst/>
                  <a:gdLst>
                    <a:gd name="T0" fmla="*/ 0 w 1"/>
                    <a:gd name="T1" fmla="*/ 1 h 3"/>
                    <a:gd name="T2" fmla="*/ 1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cubicBezTo>
                        <a:pt x="1" y="3"/>
                        <a:pt x="1" y="3"/>
                        <a:pt x="1" y="3"/>
                      </a:cubicBezTo>
                      <a:cubicBezTo>
                        <a:pt x="1" y="3"/>
                        <a:pt x="1" y="0"/>
                        <a:pt x="1"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9" name="Freeform 316">
                  <a:extLst>
                    <a:ext uri="{FF2B5EF4-FFF2-40B4-BE49-F238E27FC236}">
                      <a16:creationId xmlns:a16="http://schemas.microsoft.com/office/drawing/2014/main" id="{DA140D33-B94C-45A1-A04E-EDDEB7C2CF47}"/>
                    </a:ext>
                  </a:extLst>
                </p:cNvPr>
                <p:cNvSpPr>
                  <a:spLocks/>
                </p:cNvSpPr>
                <p:nvPr/>
              </p:nvSpPr>
              <p:spPr bwMode="auto">
                <a:xfrm>
                  <a:off x="5738" y="2893"/>
                  <a:ext cx="4" cy="5"/>
                </a:xfrm>
                <a:custGeom>
                  <a:avLst/>
                  <a:gdLst>
                    <a:gd name="T0" fmla="*/ 0 w 4"/>
                    <a:gd name="T1" fmla="*/ 1 h 5"/>
                    <a:gd name="T2" fmla="*/ 0 w 4"/>
                    <a:gd name="T3" fmla="*/ 2 h 5"/>
                    <a:gd name="T4" fmla="*/ 3 w 4"/>
                    <a:gd name="T5" fmla="*/ 5 h 5"/>
                    <a:gd name="T6" fmla="*/ 4 w 4"/>
                    <a:gd name="T7" fmla="*/ 4 h 5"/>
                    <a:gd name="T8" fmla="*/ 2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0" y="2"/>
                      </a:lnTo>
                      <a:lnTo>
                        <a:pt x="3" y="5"/>
                      </a:lnTo>
                      <a:lnTo>
                        <a:pt x="4" y="4"/>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0" name="Freeform 317">
                  <a:extLst>
                    <a:ext uri="{FF2B5EF4-FFF2-40B4-BE49-F238E27FC236}">
                      <a16:creationId xmlns:a16="http://schemas.microsoft.com/office/drawing/2014/main" id="{EEBF8619-7D25-415F-BC99-60EEF97A45F7}"/>
                    </a:ext>
                  </a:extLst>
                </p:cNvPr>
                <p:cNvSpPr>
                  <a:spLocks/>
                </p:cNvSpPr>
                <p:nvPr/>
              </p:nvSpPr>
              <p:spPr bwMode="auto">
                <a:xfrm>
                  <a:off x="5751" y="2956"/>
                  <a:ext cx="2" cy="7"/>
                </a:xfrm>
                <a:custGeom>
                  <a:avLst/>
                  <a:gdLst>
                    <a:gd name="T0" fmla="*/ 2 w 2"/>
                    <a:gd name="T1" fmla="*/ 7 h 7"/>
                    <a:gd name="T2" fmla="*/ 2 w 2"/>
                    <a:gd name="T3" fmla="*/ 5 h 7"/>
                    <a:gd name="T4" fmla="*/ 2 w 2"/>
                    <a:gd name="T5" fmla="*/ 0 h 7"/>
                    <a:gd name="T6" fmla="*/ 0 w 2"/>
                    <a:gd name="T7" fmla="*/ 0 h 7"/>
                    <a:gd name="T8" fmla="*/ 0 w 2"/>
                    <a:gd name="T9" fmla="*/ 2 h 7"/>
                    <a:gd name="T10" fmla="*/ 0 w 2"/>
                    <a:gd name="T11" fmla="*/ 4 h 7"/>
                    <a:gd name="T12" fmla="*/ 1 w 2"/>
                    <a:gd name="T13" fmla="*/ 4 h 7"/>
                    <a:gd name="T14" fmla="*/ 1 w 2"/>
                    <a:gd name="T15" fmla="*/ 7 h 7"/>
                    <a:gd name="T16" fmla="*/ 1 w 2"/>
                    <a:gd name="T17" fmla="*/ 7 h 7"/>
                    <a:gd name="T18" fmla="*/ 2 w 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2" y="7"/>
                      </a:moveTo>
                      <a:lnTo>
                        <a:pt x="2" y="5"/>
                      </a:lnTo>
                      <a:lnTo>
                        <a:pt x="2" y="0"/>
                      </a:lnTo>
                      <a:lnTo>
                        <a:pt x="0" y="0"/>
                      </a:lnTo>
                      <a:lnTo>
                        <a:pt x="0" y="2"/>
                      </a:lnTo>
                      <a:lnTo>
                        <a:pt x="0" y="4"/>
                      </a:lnTo>
                      <a:lnTo>
                        <a:pt x="1" y="4"/>
                      </a:lnTo>
                      <a:lnTo>
                        <a:pt x="1" y="7"/>
                      </a:lnTo>
                      <a:lnTo>
                        <a:pt x="1"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1" name="Freeform 318">
                  <a:extLst>
                    <a:ext uri="{FF2B5EF4-FFF2-40B4-BE49-F238E27FC236}">
                      <a16:creationId xmlns:a16="http://schemas.microsoft.com/office/drawing/2014/main" id="{0C1ABAA9-08BC-4CE5-BD85-258580430908}"/>
                    </a:ext>
                  </a:extLst>
                </p:cNvPr>
                <p:cNvSpPr>
                  <a:spLocks/>
                </p:cNvSpPr>
                <p:nvPr/>
              </p:nvSpPr>
              <p:spPr bwMode="auto">
                <a:xfrm>
                  <a:off x="5679" y="2889"/>
                  <a:ext cx="3" cy="4"/>
                </a:xfrm>
                <a:custGeom>
                  <a:avLst/>
                  <a:gdLst>
                    <a:gd name="T0" fmla="*/ 3 w 3"/>
                    <a:gd name="T1" fmla="*/ 0 h 4"/>
                    <a:gd name="T2" fmla="*/ 0 w 3"/>
                    <a:gd name="T3" fmla="*/ 1 h 4"/>
                    <a:gd name="T4" fmla="*/ 1 w 3"/>
                    <a:gd name="T5" fmla="*/ 4 h 4"/>
                    <a:gd name="T6" fmla="*/ 3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0" y="1"/>
                      </a:lnTo>
                      <a:lnTo>
                        <a:pt x="1" y="4"/>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2" name="Freeform 319">
                  <a:extLst>
                    <a:ext uri="{FF2B5EF4-FFF2-40B4-BE49-F238E27FC236}">
                      <a16:creationId xmlns:a16="http://schemas.microsoft.com/office/drawing/2014/main" id="{B1ECF328-ABC9-425C-B200-62857C739003}"/>
                    </a:ext>
                  </a:extLst>
                </p:cNvPr>
                <p:cNvSpPr>
                  <a:spLocks/>
                </p:cNvSpPr>
                <p:nvPr/>
              </p:nvSpPr>
              <p:spPr bwMode="auto">
                <a:xfrm>
                  <a:off x="5731" y="2828"/>
                  <a:ext cx="3" cy="6"/>
                </a:xfrm>
                <a:custGeom>
                  <a:avLst/>
                  <a:gdLst>
                    <a:gd name="T0" fmla="*/ 3 w 3"/>
                    <a:gd name="T1" fmla="*/ 6 h 6"/>
                    <a:gd name="T2" fmla="*/ 3 w 3"/>
                    <a:gd name="T3" fmla="*/ 4 h 6"/>
                    <a:gd name="T4" fmla="*/ 2 w 3"/>
                    <a:gd name="T5" fmla="*/ 1 h 6"/>
                    <a:gd name="T6" fmla="*/ 0 w 3"/>
                    <a:gd name="T7" fmla="*/ 0 h 6"/>
                    <a:gd name="T8" fmla="*/ 0 w 3"/>
                    <a:gd name="T9" fmla="*/ 3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4"/>
                      </a:lnTo>
                      <a:lnTo>
                        <a:pt x="2" y="1"/>
                      </a:lnTo>
                      <a:lnTo>
                        <a:pt x="0" y="0"/>
                      </a:lnTo>
                      <a:lnTo>
                        <a:pt x="0"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3" name="Freeform 320">
                  <a:extLst>
                    <a:ext uri="{FF2B5EF4-FFF2-40B4-BE49-F238E27FC236}">
                      <a16:creationId xmlns:a16="http://schemas.microsoft.com/office/drawing/2014/main" id="{4C87029A-07E8-46AB-9925-670E51204F46}"/>
                    </a:ext>
                  </a:extLst>
                </p:cNvPr>
                <p:cNvSpPr>
                  <a:spLocks/>
                </p:cNvSpPr>
                <p:nvPr/>
              </p:nvSpPr>
              <p:spPr bwMode="auto">
                <a:xfrm>
                  <a:off x="5690" y="2842"/>
                  <a:ext cx="11" cy="6"/>
                </a:xfrm>
                <a:custGeom>
                  <a:avLst/>
                  <a:gdLst>
                    <a:gd name="T0" fmla="*/ 12 w 14"/>
                    <a:gd name="T1" fmla="*/ 1 h 7"/>
                    <a:gd name="T2" fmla="*/ 9 w 14"/>
                    <a:gd name="T3" fmla="*/ 1 h 7"/>
                    <a:gd name="T4" fmla="*/ 7 w 14"/>
                    <a:gd name="T5" fmla="*/ 0 h 7"/>
                    <a:gd name="T6" fmla="*/ 4 w 14"/>
                    <a:gd name="T7" fmla="*/ 1 h 7"/>
                    <a:gd name="T8" fmla="*/ 1 w 14"/>
                    <a:gd name="T9" fmla="*/ 0 h 7"/>
                    <a:gd name="T10" fmla="*/ 0 w 14"/>
                    <a:gd name="T11" fmla="*/ 1 h 7"/>
                    <a:gd name="T12" fmla="*/ 1 w 14"/>
                    <a:gd name="T13" fmla="*/ 5 h 7"/>
                    <a:gd name="T14" fmla="*/ 4 w 14"/>
                    <a:gd name="T15" fmla="*/ 5 h 7"/>
                    <a:gd name="T16" fmla="*/ 6 w 14"/>
                    <a:gd name="T17" fmla="*/ 7 h 7"/>
                    <a:gd name="T18" fmla="*/ 10 w 14"/>
                    <a:gd name="T19" fmla="*/ 7 h 7"/>
                    <a:gd name="T20" fmla="*/ 14 w 14"/>
                    <a:gd name="T21" fmla="*/ 3 h 7"/>
                    <a:gd name="T22" fmla="*/ 12 w 14"/>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7">
                      <a:moveTo>
                        <a:pt x="12" y="1"/>
                      </a:moveTo>
                      <a:cubicBezTo>
                        <a:pt x="9" y="1"/>
                        <a:pt x="9" y="1"/>
                        <a:pt x="9" y="1"/>
                      </a:cubicBezTo>
                      <a:cubicBezTo>
                        <a:pt x="7" y="0"/>
                        <a:pt x="7" y="0"/>
                        <a:pt x="7" y="0"/>
                      </a:cubicBezTo>
                      <a:cubicBezTo>
                        <a:pt x="4" y="1"/>
                        <a:pt x="4" y="1"/>
                        <a:pt x="4" y="1"/>
                      </a:cubicBezTo>
                      <a:cubicBezTo>
                        <a:pt x="1" y="0"/>
                        <a:pt x="1" y="0"/>
                        <a:pt x="1" y="0"/>
                      </a:cubicBezTo>
                      <a:cubicBezTo>
                        <a:pt x="0" y="1"/>
                        <a:pt x="0" y="1"/>
                        <a:pt x="0" y="1"/>
                      </a:cubicBezTo>
                      <a:cubicBezTo>
                        <a:pt x="0" y="1"/>
                        <a:pt x="1" y="5"/>
                        <a:pt x="1" y="5"/>
                      </a:cubicBezTo>
                      <a:cubicBezTo>
                        <a:pt x="4" y="5"/>
                        <a:pt x="4" y="5"/>
                        <a:pt x="4" y="5"/>
                      </a:cubicBezTo>
                      <a:cubicBezTo>
                        <a:pt x="6" y="7"/>
                        <a:pt x="6" y="7"/>
                        <a:pt x="6" y="7"/>
                      </a:cubicBezTo>
                      <a:cubicBezTo>
                        <a:pt x="10" y="7"/>
                        <a:pt x="10" y="7"/>
                        <a:pt x="10" y="7"/>
                      </a:cubicBezTo>
                      <a:cubicBezTo>
                        <a:pt x="14" y="3"/>
                        <a:pt x="14" y="3"/>
                        <a:pt x="14" y="3"/>
                      </a:cubicBez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4" name="Freeform 321">
                  <a:extLst>
                    <a:ext uri="{FF2B5EF4-FFF2-40B4-BE49-F238E27FC236}">
                      <a16:creationId xmlns:a16="http://schemas.microsoft.com/office/drawing/2014/main" id="{AA4E79BD-A8FD-4D15-B1C5-C973462386B4}"/>
                    </a:ext>
                  </a:extLst>
                </p:cNvPr>
                <p:cNvSpPr>
                  <a:spLocks/>
                </p:cNvSpPr>
                <p:nvPr/>
              </p:nvSpPr>
              <p:spPr bwMode="auto">
                <a:xfrm>
                  <a:off x="5745" y="2981"/>
                  <a:ext cx="8" cy="8"/>
                </a:xfrm>
                <a:custGeom>
                  <a:avLst/>
                  <a:gdLst>
                    <a:gd name="T0" fmla="*/ 5 w 8"/>
                    <a:gd name="T1" fmla="*/ 3 h 8"/>
                    <a:gd name="T2" fmla="*/ 3 w 8"/>
                    <a:gd name="T3" fmla="*/ 3 h 8"/>
                    <a:gd name="T4" fmla="*/ 3 w 8"/>
                    <a:gd name="T5" fmla="*/ 3 h 8"/>
                    <a:gd name="T6" fmla="*/ 3 w 8"/>
                    <a:gd name="T7" fmla="*/ 1 h 8"/>
                    <a:gd name="T8" fmla="*/ 0 w 8"/>
                    <a:gd name="T9" fmla="*/ 0 h 8"/>
                    <a:gd name="T10" fmla="*/ 0 w 8"/>
                    <a:gd name="T11" fmla="*/ 1 h 8"/>
                    <a:gd name="T12" fmla="*/ 2 w 8"/>
                    <a:gd name="T13" fmla="*/ 2 h 8"/>
                    <a:gd name="T14" fmla="*/ 3 w 8"/>
                    <a:gd name="T15" fmla="*/ 5 h 8"/>
                    <a:gd name="T16" fmla="*/ 3 w 8"/>
                    <a:gd name="T17" fmla="*/ 5 h 8"/>
                    <a:gd name="T18" fmla="*/ 3 w 8"/>
                    <a:gd name="T19" fmla="*/ 7 h 8"/>
                    <a:gd name="T20" fmla="*/ 5 w 8"/>
                    <a:gd name="T21" fmla="*/ 8 h 8"/>
                    <a:gd name="T22" fmla="*/ 6 w 8"/>
                    <a:gd name="T23" fmla="*/ 7 h 8"/>
                    <a:gd name="T24" fmla="*/ 7 w 8"/>
                    <a:gd name="T25" fmla="*/ 6 h 8"/>
                    <a:gd name="T26" fmla="*/ 8 w 8"/>
                    <a:gd name="T27" fmla="*/ 5 h 8"/>
                    <a:gd name="T28" fmla="*/ 8 w 8"/>
                    <a:gd name="T29" fmla="*/ 3 h 8"/>
                    <a:gd name="T30" fmla="*/ 7 w 8"/>
                    <a:gd name="T31" fmla="*/ 3 h 8"/>
                    <a:gd name="T32" fmla="*/ 5 w 8"/>
                    <a:gd name="T33" fmla="*/ 5 h 8"/>
                    <a:gd name="T34" fmla="*/ 5 w 8"/>
                    <a:gd name="T3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8">
                      <a:moveTo>
                        <a:pt x="5" y="3"/>
                      </a:moveTo>
                      <a:lnTo>
                        <a:pt x="3" y="3"/>
                      </a:lnTo>
                      <a:lnTo>
                        <a:pt x="3" y="3"/>
                      </a:lnTo>
                      <a:lnTo>
                        <a:pt x="3" y="1"/>
                      </a:lnTo>
                      <a:lnTo>
                        <a:pt x="0" y="0"/>
                      </a:lnTo>
                      <a:lnTo>
                        <a:pt x="0" y="1"/>
                      </a:lnTo>
                      <a:lnTo>
                        <a:pt x="2" y="2"/>
                      </a:lnTo>
                      <a:lnTo>
                        <a:pt x="3" y="5"/>
                      </a:lnTo>
                      <a:lnTo>
                        <a:pt x="3" y="5"/>
                      </a:lnTo>
                      <a:lnTo>
                        <a:pt x="3" y="7"/>
                      </a:lnTo>
                      <a:lnTo>
                        <a:pt x="5" y="8"/>
                      </a:lnTo>
                      <a:lnTo>
                        <a:pt x="6" y="7"/>
                      </a:lnTo>
                      <a:lnTo>
                        <a:pt x="7" y="6"/>
                      </a:lnTo>
                      <a:lnTo>
                        <a:pt x="8" y="5"/>
                      </a:lnTo>
                      <a:lnTo>
                        <a:pt x="8" y="3"/>
                      </a:lnTo>
                      <a:lnTo>
                        <a:pt x="7" y="3"/>
                      </a:lnTo>
                      <a:lnTo>
                        <a:pt x="5" y="5"/>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5" name="Freeform 322">
                  <a:extLst>
                    <a:ext uri="{FF2B5EF4-FFF2-40B4-BE49-F238E27FC236}">
                      <a16:creationId xmlns:a16="http://schemas.microsoft.com/office/drawing/2014/main" id="{56B93AB8-AEE0-44E1-81AC-E6F96252A4F7}"/>
                    </a:ext>
                  </a:extLst>
                </p:cNvPr>
                <p:cNvSpPr>
                  <a:spLocks/>
                </p:cNvSpPr>
                <p:nvPr/>
              </p:nvSpPr>
              <p:spPr bwMode="auto">
                <a:xfrm>
                  <a:off x="5705" y="2904"/>
                  <a:ext cx="5" cy="7"/>
                </a:xfrm>
                <a:custGeom>
                  <a:avLst/>
                  <a:gdLst>
                    <a:gd name="T0" fmla="*/ 4 w 5"/>
                    <a:gd name="T1" fmla="*/ 7 h 7"/>
                    <a:gd name="T2" fmla="*/ 5 w 5"/>
                    <a:gd name="T3" fmla="*/ 6 h 7"/>
                    <a:gd name="T4" fmla="*/ 4 w 5"/>
                    <a:gd name="T5" fmla="*/ 3 h 7"/>
                    <a:gd name="T6" fmla="*/ 1 w 5"/>
                    <a:gd name="T7" fmla="*/ 0 h 7"/>
                    <a:gd name="T8" fmla="*/ 0 w 5"/>
                    <a:gd name="T9" fmla="*/ 3 h 7"/>
                    <a:gd name="T10" fmla="*/ 1 w 5"/>
                    <a:gd name="T11" fmla="*/ 5 h 7"/>
                    <a:gd name="T12" fmla="*/ 4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7"/>
                      </a:moveTo>
                      <a:lnTo>
                        <a:pt x="5" y="6"/>
                      </a:lnTo>
                      <a:lnTo>
                        <a:pt x="4" y="3"/>
                      </a:lnTo>
                      <a:lnTo>
                        <a:pt x="1" y="0"/>
                      </a:lnTo>
                      <a:lnTo>
                        <a:pt x="0" y="3"/>
                      </a:lnTo>
                      <a:lnTo>
                        <a:pt x="1"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6" name="Freeform 323">
                  <a:extLst>
                    <a:ext uri="{FF2B5EF4-FFF2-40B4-BE49-F238E27FC236}">
                      <a16:creationId xmlns:a16="http://schemas.microsoft.com/office/drawing/2014/main" id="{825C9E8B-BB88-44A6-8636-2965C56DEA77}"/>
                    </a:ext>
                  </a:extLst>
                </p:cNvPr>
                <p:cNvSpPr>
                  <a:spLocks/>
                </p:cNvSpPr>
                <p:nvPr/>
              </p:nvSpPr>
              <p:spPr bwMode="auto">
                <a:xfrm>
                  <a:off x="5737" y="2972"/>
                  <a:ext cx="4" cy="6"/>
                </a:xfrm>
                <a:custGeom>
                  <a:avLst/>
                  <a:gdLst>
                    <a:gd name="T0" fmla="*/ 3 w 4"/>
                    <a:gd name="T1" fmla="*/ 5 h 6"/>
                    <a:gd name="T2" fmla="*/ 4 w 4"/>
                    <a:gd name="T3" fmla="*/ 6 h 6"/>
                    <a:gd name="T4" fmla="*/ 4 w 4"/>
                    <a:gd name="T5" fmla="*/ 4 h 6"/>
                    <a:gd name="T6" fmla="*/ 3 w 4"/>
                    <a:gd name="T7" fmla="*/ 1 h 6"/>
                    <a:gd name="T8" fmla="*/ 1 w 4"/>
                    <a:gd name="T9" fmla="*/ 0 h 6"/>
                    <a:gd name="T10" fmla="*/ 0 w 4"/>
                    <a:gd name="T11" fmla="*/ 1 h 6"/>
                    <a:gd name="T12" fmla="*/ 1 w 4"/>
                    <a:gd name="T13" fmla="*/ 4 h 6"/>
                    <a:gd name="T14" fmla="*/ 2 w 4"/>
                    <a:gd name="T15" fmla="*/ 4 h 6"/>
                    <a:gd name="T16" fmla="*/ 3 w 4"/>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5"/>
                      </a:moveTo>
                      <a:lnTo>
                        <a:pt x="4" y="6"/>
                      </a:lnTo>
                      <a:lnTo>
                        <a:pt x="4" y="4"/>
                      </a:lnTo>
                      <a:lnTo>
                        <a:pt x="3" y="1"/>
                      </a:lnTo>
                      <a:lnTo>
                        <a:pt x="1" y="0"/>
                      </a:lnTo>
                      <a:lnTo>
                        <a:pt x="0" y="1"/>
                      </a:lnTo>
                      <a:lnTo>
                        <a:pt x="1" y="4"/>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7" name="Freeform 324">
                  <a:extLst>
                    <a:ext uri="{FF2B5EF4-FFF2-40B4-BE49-F238E27FC236}">
                      <a16:creationId xmlns:a16="http://schemas.microsoft.com/office/drawing/2014/main" id="{1722A77D-D9C4-4181-B143-C6C5F834D498}"/>
                    </a:ext>
                  </a:extLst>
                </p:cNvPr>
                <p:cNvSpPr>
                  <a:spLocks/>
                </p:cNvSpPr>
                <p:nvPr/>
              </p:nvSpPr>
              <p:spPr bwMode="auto">
                <a:xfrm>
                  <a:off x="5743" y="2976"/>
                  <a:ext cx="5" cy="4"/>
                </a:xfrm>
                <a:custGeom>
                  <a:avLst/>
                  <a:gdLst>
                    <a:gd name="T0" fmla="*/ 3 w 5"/>
                    <a:gd name="T1" fmla="*/ 0 h 4"/>
                    <a:gd name="T2" fmla="*/ 2 w 5"/>
                    <a:gd name="T3" fmla="*/ 0 h 4"/>
                    <a:gd name="T4" fmla="*/ 1 w 5"/>
                    <a:gd name="T5" fmla="*/ 0 h 4"/>
                    <a:gd name="T6" fmla="*/ 0 w 5"/>
                    <a:gd name="T7" fmla="*/ 0 h 4"/>
                    <a:gd name="T8" fmla="*/ 1 w 5"/>
                    <a:gd name="T9" fmla="*/ 3 h 4"/>
                    <a:gd name="T10" fmla="*/ 2 w 5"/>
                    <a:gd name="T11" fmla="*/ 4 h 4"/>
                    <a:gd name="T12" fmla="*/ 4 w 5"/>
                    <a:gd name="T13" fmla="*/ 4 h 4"/>
                    <a:gd name="T14" fmla="*/ 4 w 5"/>
                    <a:gd name="T15" fmla="*/ 4 h 4"/>
                    <a:gd name="T16" fmla="*/ 5 w 5"/>
                    <a:gd name="T17" fmla="*/ 4 h 4"/>
                    <a:gd name="T18" fmla="*/ 4 w 5"/>
                    <a:gd name="T19" fmla="*/ 2 h 4"/>
                    <a:gd name="T20" fmla="*/ 3 w 5"/>
                    <a:gd name="T21" fmla="*/ 2 h 4"/>
                    <a:gd name="T22" fmla="*/ 4 w 5"/>
                    <a:gd name="T23" fmla="*/ 1 h 4"/>
                    <a:gd name="T24" fmla="*/ 3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3" y="0"/>
                      </a:moveTo>
                      <a:lnTo>
                        <a:pt x="2" y="0"/>
                      </a:lnTo>
                      <a:lnTo>
                        <a:pt x="1" y="0"/>
                      </a:lnTo>
                      <a:lnTo>
                        <a:pt x="0" y="0"/>
                      </a:lnTo>
                      <a:lnTo>
                        <a:pt x="1" y="3"/>
                      </a:lnTo>
                      <a:lnTo>
                        <a:pt x="2" y="4"/>
                      </a:lnTo>
                      <a:lnTo>
                        <a:pt x="4" y="4"/>
                      </a:lnTo>
                      <a:lnTo>
                        <a:pt x="4" y="4"/>
                      </a:lnTo>
                      <a:lnTo>
                        <a:pt x="5" y="4"/>
                      </a:lnTo>
                      <a:lnTo>
                        <a:pt x="4" y="2"/>
                      </a:lnTo>
                      <a:lnTo>
                        <a:pt x="3" y="2"/>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8" name="Freeform 325">
                  <a:extLst>
                    <a:ext uri="{FF2B5EF4-FFF2-40B4-BE49-F238E27FC236}">
                      <a16:creationId xmlns:a16="http://schemas.microsoft.com/office/drawing/2014/main" id="{57A4F3DC-4FDC-4C19-8E08-C7C59B0D16F9}"/>
                    </a:ext>
                  </a:extLst>
                </p:cNvPr>
                <p:cNvSpPr>
                  <a:spLocks/>
                </p:cNvSpPr>
                <p:nvPr/>
              </p:nvSpPr>
              <p:spPr bwMode="auto">
                <a:xfrm>
                  <a:off x="5696" y="2900"/>
                  <a:ext cx="2" cy="5"/>
                </a:xfrm>
                <a:custGeom>
                  <a:avLst/>
                  <a:gdLst>
                    <a:gd name="T0" fmla="*/ 0 w 2"/>
                    <a:gd name="T1" fmla="*/ 3 h 5"/>
                    <a:gd name="T2" fmla="*/ 0 w 2"/>
                    <a:gd name="T3" fmla="*/ 5 h 5"/>
                    <a:gd name="T4" fmla="*/ 2 w 2"/>
                    <a:gd name="T5" fmla="*/ 4 h 5"/>
                    <a:gd name="T6" fmla="*/ 2 w 2"/>
                    <a:gd name="T7" fmla="*/ 1 h 5"/>
                    <a:gd name="T8" fmla="*/ 0 w 2"/>
                    <a:gd name="T9" fmla="*/ 0 h 5"/>
                    <a:gd name="T10" fmla="*/ 0 w 2"/>
                    <a:gd name="T11" fmla="*/ 3 h 5"/>
                  </a:gdLst>
                  <a:ahLst/>
                  <a:cxnLst>
                    <a:cxn ang="0">
                      <a:pos x="T0" y="T1"/>
                    </a:cxn>
                    <a:cxn ang="0">
                      <a:pos x="T2" y="T3"/>
                    </a:cxn>
                    <a:cxn ang="0">
                      <a:pos x="T4" y="T5"/>
                    </a:cxn>
                    <a:cxn ang="0">
                      <a:pos x="T6" y="T7"/>
                    </a:cxn>
                    <a:cxn ang="0">
                      <a:pos x="T8" y="T9"/>
                    </a:cxn>
                    <a:cxn ang="0">
                      <a:pos x="T10" y="T11"/>
                    </a:cxn>
                  </a:cxnLst>
                  <a:rect l="0" t="0" r="r" b="b"/>
                  <a:pathLst>
                    <a:path w="2" h="5">
                      <a:moveTo>
                        <a:pt x="0" y="3"/>
                      </a:moveTo>
                      <a:lnTo>
                        <a:pt x="0" y="5"/>
                      </a:lnTo>
                      <a:lnTo>
                        <a:pt x="2" y="4"/>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9" name="Freeform 326">
                  <a:extLst>
                    <a:ext uri="{FF2B5EF4-FFF2-40B4-BE49-F238E27FC236}">
                      <a16:creationId xmlns:a16="http://schemas.microsoft.com/office/drawing/2014/main" id="{9D2FFD9F-EB3A-405C-8EEB-D333A6612505}"/>
                    </a:ext>
                  </a:extLst>
                </p:cNvPr>
                <p:cNvSpPr>
                  <a:spLocks/>
                </p:cNvSpPr>
                <p:nvPr/>
              </p:nvSpPr>
              <p:spPr bwMode="auto">
                <a:xfrm>
                  <a:off x="5713" y="2882"/>
                  <a:ext cx="60" cy="38"/>
                </a:xfrm>
                <a:custGeom>
                  <a:avLst/>
                  <a:gdLst>
                    <a:gd name="T0" fmla="*/ 56 w 60"/>
                    <a:gd name="T1" fmla="*/ 21 h 38"/>
                    <a:gd name="T2" fmla="*/ 53 w 60"/>
                    <a:gd name="T3" fmla="*/ 17 h 38"/>
                    <a:gd name="T4" fmla="*/ 53 w 60"/>
                    <a:gd name="T5" fmla="*/ 15 h 38"/>
                    <a:gd name="T6" fmla="*/ 55 w 60"/>
                    <a:gd name="T7" fmla="*/ 13 h 38"/>
                    <a:gd name="T8" fmla="*/ 56 w 60"/>
                    <a:gd name="T9" fmla="*/ 15 h 38"/>
                    <a:gd name="T10" fmla="*/ 60 w 60"/>
                    <a:gd name="T11" fmla="*/ 11 h 38"/>
                    <a:gd name="T12" fmla="*/ 59 w 60"/>
                    <a:gd name="T13" fmla="*/ 3 h 38"/>
                    <a:gd name="T14" fmla="*/ 56 w 60"/>
                    <a:gd name="T15" fmla="*/ 0 h 38"/>
                    <a:gd name="T16" fmla="*/ 55 w 60"/>
                    <a:gd name="T17" fmla="*/ 1 h 38"/>
                    <a:gd name="T18" fmla="*/ 54 w 60"/>
                    <a:gd name="T19" fmla="*/ 2 h 38"/>
                    <a:gd name="T20" fmla="*/ 52 w 60"/>
                    <a:gd name="T21" fmla="*/ 1 h 38"/>
                    <a:gd name="T22" fmla="*/ 49 w 60"/>
                    <a:gd name="T23" fmla="*/ 1 h 38"/>
                    <a:gd name="T24" fmla="*/ 47 w 60"/>
                    <a:gd name="T25" fmla="*/ 3 h 38"/>
                    <a:gd name="T26" fmla="*/ 49 w 60"/>
                    <a:gd name="T27" fmla="*/ 11 h 38"/>
                    <a:gd name="T28" fmla="*/ 49 w 60"/>
                    <a:gd name="T29" fmla="*/ 12 h 38"/>
                    <a:gd name="T30" fmla="*/ 49 w 60"/>
                    <a:gd name="T31" fmla="*/ 14 h 38"/>
                    <a:gd name="T32" fmla="*/ 45 w 60"/>
                    <a:gd name="T33" fmla="*/ 14 h 38"/>
                    <a:gd name="T34" fmla="*/ 40 w 60"/>
                    <a:gd name="T35" fmla="*/ 19 h 38"/>
                    <a:gd name="T36" fmla="*/ 39 w 60"/>
                    <a:gd name="T37" fmla="*/ 22 h 38"/>
                    <a:gd name="T38" fmla="*/ 38 w 60"/>
                    <a:gd name="T39" fmla="*/ 24 h 38"/>
                    <a:gd name="T40" fmla="*/ 36 w 60"/>
                    <a:gd name="T41" fmla="*/ 23 h 38"/>
                    <a:gd name="T42" fmla="*/ 34 w 60"/>
                    <a:gd name="T43" fmla="*/ 25 h 38"/>
                    <a:gd name="T44" fmla="*/ 32 w 60"/>
                    <a:gd name="T45" fmla="*/ 22 h 38"/>
                    <a:gd name="T46" fmla="*/ 30 w 60"/>
                    <a:gd name="T47" fmla="*/ 22 h 38"/>
                    <a:gd name="T48" fmla="*/ 28 w 60"/>
                    <a:gd name="T49" fmla="*/ 26 h 38"/>
                    <a:gd name="T50" fmla="*/ 26 w 60"/>
                    <a:gd name="T51" fmla="*/ 25 h 38"/>
                    <a:gd name="T52" fmla="*/ 25 w 60"/>
                    <a:gd name="T53" fmla="*/ 21 h 38"/>
                    <a:gd name="T54" fmla="*/ 26 w 60"/>
                    <a:gd name="T55" fmla="*/ 18 h 38"/>
                    <a:gd name="T56" fmla="*/ 24 w 60"/>
                    <a:gd name="T57" fmla="*/ 17 h 38"/>
                    <a:gd name="T58" fmla="*/ 23 w 60"/>
                    <a:gd name="T59" fmla="*/ 19 h 38"/>
                    <a:gd name="T60" fmla="*/ 23 w 60"/>
                    <a:gd name="T61" fmla="*/ 21 h 38"/>
                    <a:gd name="T62" fmla="*/ 21 w 60"/>
                    <a:gd name="T63" fmla="*/ 22 h 38"/>
                    <a:gd name="T64" fmla="*/ 18 w 60"/>
                    <a:gd name="T65" fmla="*/ 22 h 38"/>
                    <a:gd name="T66" fmla="*/ 15 w 60"/>
                    <a:gd name="T67" fmla="*/ 24 h 38"/>
                    <a:gd name="T68" fmla="*/ 12 w 60"/>
                    <a:gd name="T69" fmla="*/ 23 h 38"/>
                    <a:gd name="T70" fmla="*/ 11 w 60"/>
                    <a:gd name="T71" fmla="*/ 22 h 38"/>
                    <a:gd name="T72" fmla="*/ 8 w 60"/>
                    <a:gd name="T73" fmla="*/ 22 h 38"/>
                    <a:gd name="T74" fmla="*/ 4 w 60"/>
                    <a:gd name="T75" fmla="*/ 23 h 38"/>
                    <a:gd name="T76" fmla="*/ 2 w 60"/>
                    <a:gd name="T77" fmla="*/ 22 h 38"/>
                    <a:gd name="T78" fmla="*/ 0 w 60"/>
                    <a:gd name="T79" fmla="*/ 26 h 38"/>
                    <a:gd name="T80" fmla="*/ 2 w 60"/>
                    <a:gd name="T81" fmla="*/ 29 h 38"/>
                    <a:gd name="T82" fmla="*/ 5 w 60"/>
                    <a:gd name="T83" fmla="*/ 29 h 38"/>
                    <a:gd name="T84" fmla="*/ 10 w 60"/>
                    <a:gd name="T85" fmla="*/ 34 h 38"/>
                    <a:gd name="T86" fmla="*/ 10 w 60"/>
                    <a:gd name="T87" fmla="*/ 36 h 38"/>
                    <a:gd name="T88" fmla="*/ 12 w 60"/>
                    <a:gd name="T89" fmla="*/ 34 h 38"/>
                    <a:gd name="T90" fmla="*/ 17 w 60"/>
                    <a:gd name="T91" fmla="*/ 35 h 38"/>
                    <a:gd name="T92" fmla="*/ 18 w 60"/>
                    <a:gd name="T93" fmla="*/ 38 h 38"/>
                    <a:gd name="T94" fmla="*/ 21 w 60"/>
                    <a:gd name="T95" fmla="*/ 38 h 38"/>
                    <a:gd name="T96" fmla="*/ 24 w 60"/>
                    <a:gd name="T97" fmla="*/ 38 h 38"/>
                    <a:gd name="T98" fmla="*/ 29 w 60"/>
                    <a:gd name="T99" fmla="*/ 36 h 38"/>
                    <a:gd name="T100" fmla="*/ 32 w 60"/>
                    <a:gd name="T101" fmla="*/ 38 h 38"/>
                    <a:gd name="T102" fmla="*/ 34 w 60"/>
                    <a:gd name="T103" fmla="*/ 36 h 38"/>
                    <a:gd name="T104" fmla="*/ 38 w 60"/>
                    <a:gd name="T105" fmla="*/ 38 h 38"/>
                    <a:gd name="T106" fmla="*/ 38 w 60"/>
                    <a:gd name="T107" fmla="*/ 36 h 38"/>
                    <a:gd name="T108" fmla="*/ 38 w 60"/>
                    <a:gd name="T109" fmla="*/ 34 h 38"/>
                    <a:gd name="T110" fmla="*/ 42 w 60"/>
                    <a:gd name="T111" fmla="*/ 34 h 38"/>
                    <a:gd name="T112" fmla="*/ 47 w 60"/>
                    <a:gd name="T113" fmla="*/ 26 h 38"/>
                    <a:gd name="T114" fmla="*/ 47 w 60"/>
                    <a:gd name="T115" fmla="*/ 24 h 38"/>
                    <a:gd name="T116" fmla="*/ 49 w 60"/>
                    <a:gd name="T117" fmla="*/ 23 h 38"/>
                    <a:gd name="T118" fmla="*/ 51 w 60"/>
                    <a:gd name="T119" fmla="*/ 25 h 38"/>
                    <a:gd name="T120" fmla="*/ 55 w 60"/>
                    <a:gd name="T121" fmla="*/ 24 h 38"/>
                    <a:gd name="T122" fmla="*/ 56 w 60"/>
                    <a:gd name="T12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38">
                      <a:moveTo>
                        <a:pt x="56" y="21"/>
                      </a:moveTo>
                      <a:lnTo>
                        <a:pt x="53" y="17"/>
                      </a:lnTo>
                      <a:lnTo>
                        <a:pt x="53" y="15"/>
                      </a:lnTo>
                      <a:lnTo>
                        <a:pt x="55" y="13"/>
                      </a:lnTo>
                      <a:lnTo>
                        <a:pt x="56" y="15"/>
                      </a:lnTo>
                      <a:lnTo>
                        <a:pt x="60" y="11"/>
                      </a:lnTo>
                      <a:lnTo>
                        <a:pt x="59" y="3"/>
                      </a:lnTo>
                      <a:lnTo>
                        <a:pt x="56" y="0"/>
                      </a:lnTo>
                      <a:lnTo>
                        <a:pt x="55" y="1"/>
                      </a:lnTo>
                      <a:lnTo>
                        <a:pt x="54" y="2"/>
                      </a:lnTo>
                      <a:lnTo>
                        <a:pt x="52" y="1"/>
                      </a:lnTo>
                      <a:lnTo>
                        <a:pt x="49" y="1"/>
                      </a:lnTo>
                      <a:lnTo>
                        <a:pt x="47" y="3"/>
                      </a:lnTo>
                      <a:lnTo>
                        <a:pt x="49" y="11"/>
                      </a:lnTo>
                      <a:lnTo>
                        <a:pt x="49" y="12"/>
                      </a:lnTo>
                      <a:lnTo>
                        <a:pt x="49" y="14"/>
                      </a:lnTo>
                      <a:lnTo>
                        <a:pt x="45" y="14"/>
                      </a:lnTo>
                      <a:lnTo>
                        <a:pt x="40" y="19"/>
                      </a:lnTo>
                      <a:lnTo>
                        <a:pt x="39" y="22"/>
                      </a:lnTo>
                      <a:lnTo>
                        <a:pt x="38" y="24"/>
                      </a:lnTo>
                      <a:lnTo>
                        <a:pt x="36" y="23"/>
                      </a:lnTo>
                      <a:lnTo>
                        <a:pt x="34" y="25"/>
                      </a:lnTo>
                      <a:lnTo>
                        <a:pt x="32" y="22"/>
                      </a:lnTo>
                      <a:lnTo>
                        <a:pt x="30" y="22"/>
                      </a:lnTo>
                      <a:lnTo>
                        <a:pt x="28" y="26"/>
                      </a:lnTo>
                      <a:lnTo>
                        <a:pt x="26" y="25"/>
                      </a:lnTo>
                      <a:lnTo>
                        <a:pt x="25" y="21"/>
                      </a:lnTo>
                      <a:lnTo>
                        <a:pt x="26" y="18"/>
                      </a:lnTo>
                      <a:lnTo>
                        <a:pt x="24" y="17"/>
                      </a:lnTo>
                      <a:lnTo>
                        <a:pt x="23" y="19"/>
                      </a:lnTo>
                      <a:lnTo>
                        <a:pt x="23" y="21"/>
                      </a:lnTo>
                      <a:lnTo>
                        <a:pt x="21" y="22"/>
                      </a:lnTo>
                      <a:lnTo>
                        <a:pt x="18" y="22"/>
                      </a:lnTo>
                      <a:lnTo>
                        <a:pt x="15" y="24"/>
                      </a:lnTo>
                      <a:lnTo>
                        <a:pt x="12" y="23"/>
                      </a:lnTo>
                      <a:lnTo>
                        <a:pt x="11" y="22"/>
                      </a:lnTo>
                      <a:lnTo>
                        <a:pt x="8" y="22"/>
                      </a:lnTo>
                      <a:lnTo>
                        <a:pt x="4" y="23"/>
                      </a:lnTo>
                      <a:lnTo>
                        <a:pt x="2" y="22"/>
                      </a:lnTo>
                      <a:lnTo>
                        <a:pt x="0" y="26"/>
                      </a:lnTo>
                      <a:lnTo>
                        <a:pt x="2" y="29"/>
                      </a:lnTo>
                      <a:lnTo>
                        <a:pt x="5" y="29"/>
                      </a:lnTo>
                      <a:lnTo>
                        <a:pt x="10" y="34"/>
                      </a:lnTo>
                      <a:lnTo>
                        <a:pt x="10" y="36"/>
                      </a:lnTo>
                      <a:lnTo>
                        <a:pt x="12" y="34"/>
                      </a:lnTo>
                      <a:lnTo>
                        <a:pt x="17" y="35"/>
                      </a:lnTo>
                      <a:lnTo>
                        <a:pt x="18" y="38"/>
                      </a:lnTo>
                      <a:lnTo>
                        <a:pt x="21" y="38"/>
                      </a:lnTo>
                      <a:lnTo>
                        <a:pt x="24" y="38"/>
                      </a:lnTo>
                      <a:lnTo>
                        <a:pt x="29" y="36"/>
                      </a:lnTo>
                      <a:lnTo>
                        <a:pt x="32" y="38"/>
                      </a:lnTo>
                      <a:lnTo>
                        <a:pt x="34" y="36"/>
                      </a:lnTo>
                      <a:lnTo>
                        <a:pt x="38" y="38"/>
                      </a:lnTo>
                      <a:lnTo>
                        <a:pt x="38" y="36"/>
                      </a:lnTo>
                      <a:lnTo>
                        <a:pt x="38" y="34"/>
                      </a:lnTo>
                      <a:lnTo>
                        <a:pt x="42" y="34"/>
                      </a:lnTo>
                      <a:lnTo>
                        <a:pt x="47" y="26"/>
                      </a:lnTo>
                      <a:lnTo>
                        <a:pt x="47" y="24"/>
                      </a:lnTo>
                      <a:lnTo>
                        <a:pt x="49" y="23"/>
                      </a:lnTo>
                      <a:lnTo>
                        <a:pt x="51" y="25"/>
                      </a:lnTo>
                      <a:lnTo>
                        <a:pt x="55" y="24"/>
                      </a:lnTo>
                      <a:lnTo>
                        <a:pt x="56"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0" name="Freeform 327">
                  <a:extLst>
                    <a:ext uri="{FF2B5EF4-FFF2-40B4-BE49-F238E27FC236}">
                      <a16:creationId xmlns:a16="http://schemas.microsoft.com/office/drawing/2014/main" id="{1D972273-DE5E-4659-A88C-49C15A3ECA59}"/>
                    </a:ext>
                  </a:extLst>
                </p:cNvPr>
                <p:cNvSpPr>
                  <a:spLocks/>
                </p:cNvSpPr>
                <p:nvPr/>
              </p:nvSpPr>
              <p:spPr bwMode="auto">
                <a:xfrm>
                  <a:off x="5640" y="2960"/>
                  <a:ext cx="6" cy="5"/>
                </a:xfrm>
                <a:custGeom>
                  <a:avLst/>
                  <a:gdLst>
                    <a:gd name="T0" fmla="*/ 8 w 8"/>
                    <a:gd name="T1" fmla="*/ 6 h 6"/>
                    <a:gd name="T2" fmla="*/ 6 w 8"/>
                    <a:gd name="T3" fmla="*/ 3 h 6"/>
                    <a:gd name="T4" fmla="*/ 0 w 8"/>
                    <a:gd name="T5" fmla="*/ 0 h 6"/>
                    <a:gd name="T6" fmla="*/ 8 w 8"/>
                    <a:gd name="T7" fmla="*/ 6 h 6"/>
                  </a:gdLst>
                  <a:ahLst/>
                  <a:cxnLst>
                    <a:cxn ang="0">
                      <a:pos x="T0" y="T1"/>
                    </a:cxn>
                    <a:cxn ang="0">
                      <a:pos x="T2" y="T3"/>
                    </a:cxn>
                    <a:cxn ang="0">
                      <a:pos x="T4" y="T5"/>
                    </a:cxn>
                    <a:cxn ang="0">
                      <a:pos x="T6" y="T7"/>
                    </a:cxn>
                  </a:cxnLst>
                  <a:rect l="0" t="0" r="r" b="b"/>
                  <a:pathLst>
                    <a:path w="8" h="6">
                      <a:moveTo>
                        <a:pt x="8" y="6"/>
                      </a:moveTo>
                      <a:cubicBezTo>
                        <a:pt x="6" y="3"/>
                        <a:pt x="6" y="3"/>
                        <a:pt x="6" y="3"/>
                      </a:cubicBezTo>
                      <a:cubicBezTo>
                        <a:pt x="6" y="3"/>
                        <a:pt x="0" y="0"/>
                        <a:pt x="0" y="0"/>
                      </a:cubicBez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1" name="Freeform 328">
                  <a:extLst>
                    <a:ext uri="{FF2B5EF4-FFF2-40B4-BE49-F238E27FC236}">
                      <a16:creationId xmlns:a16="http://schemas.microsoft.com/office/drawing/2014/main" id="{8E8AF2AE-E2F9-4FE2-8595-97583A5D8682}"/>
                    </a:ext>
                  </a:extLst>
                </p:cNvPr>
                <p:cNvSpPr>
                  <a:spLocks/>
                </p:cNvSpPr>
                <p:nvPr/>
              </p:nvSpPr>
              <p:spPr bwMode="auto">
                <a:xfrm>
                  <a:off x="5649" y="2946"/>
                  <a:ext cx="2" cy="3"/>
                </a:xfrm>
                <a:custGeom>
                  <a:avLst/>
                  <a:gdLst>
                    <a:gd name="T0" fmla="*/ 0 w 2"/>
                    <a:gd name="T1" fmla="*/ 0 h 3"/>
                    <a:gd name="T2" fmla="*/ 2 w 2"/>
                    <a:gd name="T3" fmla="*/ 2 h 3"/>
                    <a:gd name="T4" fmla="*/ 2 w 2"/>
                    <a:gd name="T5" fmla="*/ 3 h 3"/>
                    <a:gd name="T6" fmla="*/ 2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2" y="2"/>
                      </a:lnTo>
                      <a:lnTo>
                        <a:pt x="2"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2" name="Freeform 329">
                  <a:extLst>
                    <a:ext uri="{FF2B5EF4-FFF2-40B4-BE49-F238E27FC236}">
                      <a16:creationId xmlns:a16="http://schemas.microsoft.com/office/drawing/2014/main" id="{DCC87C83-A621-4F7C-8B21-73D9D37E6735}"/>
                    </a:ext>
                  </a:extLst>
                </p:cNvPr>
                <p:cNvSpPr>
                  <a:spLocks/>
                </p:cNvSpPr>
                <p:nvPr/>
              </p:nvSpPr>
              <p:spPr bwMode="auto">
                <a:xfrm>
                  <a:off x="5641" y="2959"/>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3" name="Freeform 330">
                  <a:extLst>
                    <a:ext uri="{FF2B5EF4-FFF2-40B4-BE49-F238E27FC236}">
                      <a16:creationId xmlns:a16="http://schemas.microsoft.com/office/drawing/2014/main" id="{AAB17EC7-5280-4ECE-80ED-848A79644A91}"/>
                    </a:ext>
                  </a:extLst>
                </p:cNvPr>
                <p:cNvSpPr>
                  <a:spLocks/>
                </p:cNvSpPr>
                <p:nvPr/>
              </p:nvSpPr>
              <p:spPr bwMode="auto">
                <a:xfrm>
                  <a:off x="5656" y="2944"/>
                  <a:ext cx="2" cy="2"/>
                </a:xfrm>
                <a:custGeom>
                  <a:avLst/>
                  <a:gdLst>
                    <a:gd name="T0" fmla="*/ 0 w 2"/>
                    <a:gd name="T1" fmla="*/ 0 h 2"/>
                    <a:gd name="T2" fmla="*/ 0 w 2"/>
                    <a:gd name="T3" fmla="*/ 2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2"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4" name="Freeform 331">
                  <a:extLst>
                    <a:ext uri="{FF2B5EF4-FFF2-40B4-BE49-F238E27FC236}">
                      <a16:creationId xmlns:a16="http://schemas.microsoft.com/office/drawing/2014/main" id="{F3385C79-9901-459F-8D4F-67485B579B9B}"/>
                    </a:ext>
                  </a:extLst>
                </p:cNvPr>
                <p:cNvSpPr>
                  <a:spLocks/>
                </p:cNvSpPr>
                <p:nvPr/>
              </p:nvSpPr>
              <p:spPr bwMode="auto">
                <a:xfrm>
                  <a:off x="5646" y="2946"/>
                  <a:ext cx="3" cy="6"/>
                </a:xfrm>
                <a:custGeom>
                  <a:avLst/>
                  <a:gdLst>
                    <a:gd name="T0" fmla="*/ 4 w 4"/>
                    <a:gd name="T1" fmla="*/ 5 h 7"/>
                    <a:gd name="T2" fmla="*/ 3 w 4"/>
                    <a:gd name="T3" fmla="*/ 0 h 7"/>
                    <a:gd name="T4" fmla="*/ 1 w 4"/>
                    <a:gd name="T5" fmla="*/ 2 h 7"/>
                    <a:gd name="T6" fmla="*/ 0 w 4"/>
                    <a:gd name="T7" fmla="*/ 5 h 7"/>
                    <a:gd name="T8" fmla="*/ 2 w 4"/>
                    <a:gd name="T9" fmla="*/ 7 h 7"/>
                    <a:gd name="T10" fmla="*/ 3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3" y="0"/>
                        <a:pt x="3" y="0"/>
                        <a:pt x="3" y="0"/>
                      </a:cubicBezTo>
                      <a:cubicBezTo>
                        <a:pt x="1" y="2"/>
                        <a:pt x="1" y="2"/>
                        <a:pt x="1" y="2"/>
                      </a:cubicBezTo>
                      <a:cubicBezTo>
                        <a:pt x="0" y="5"/>
                        <a:pt x="0" y="5"/>
                        <a:pt x="0" y="5"/>
                      </a:cubicBezTo>
                      <a:cubicBezTo>
                        <a:pt x="2" y="7"/>
                        <a:pt x="2" y="7"/>
                        <a:pt x="2" y="7"/>
                      </a:cubicBezTo>
                      <a:cubicBezTo>
                        <a:pt x="2" y="7"/>
                        <a:pt x="3" y="7"/>
                        <a:pt x="3"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5" name="Freeform 332">
                  <a:extLst>
                    <a:ext uri="{FF2B5EF4-FFF2-40B4-BE49-F238E27FC236}">
                      <a16:creationId xmlns:a16="http://schemas.microsoft.com/office/drawing/2014/main" id="{E27DB29B-35D3-422E-8FD7-A860D91399F6}"/>
                    </a:ext>
                  </a:extLst>
                </p:cNvPr>
                <p:cNvSpPr>
                  <a:spLocks/>
                </p:cNvSpPr>
                <p:nvPr/>
              </p:nvSpPr>
              <p:spPr bwMode="auto">
                <a:xfrm>
                  <a:off x="5644" y="2960"/>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6" name="Freeform 333">
                  <a:extLst>
                    <a:ext uri="{FF2B5EF4-FFF2-40B4-BE49-F238E27FC236}">
                      <a16:creationId xmlns:a16="http://schemas.microsoft.com/office/drawing/2014/main" id="{5FAF7EC6-8AD7-463C-AC79-0EADE22B36EA}"/>
                    </a:ext>
                  </a:extLst>
                </p:cNvPr>
                <p:cNvSpPr>
                  <a:spLocks/>
                </p:cNvSpPr>
                <p:nvPr/>
              </p:nvSpPr>
              <p:spPr bwMode="auto">
                <a:xfrm>
                  <a:off x="5644" y="2952"/>
                  <a:ext cx="3" cy="1"/>
                </a:xfrm>
                <a:custGeom>
                  <a:avLst/>
                  <a:gdLst>
                    <a:gd name="T0" fmla="*/ 0 w 3"/>
                    <a:gd name="T1" fmla="*/ 0 h 1"/>
                    <a:gd name="T2" fmla="*/ 0 w 3"/>
                    <a:gd name="T3" fmla="*/ 1 h 1"/>
                    <a:gd name="T4" fmla="*/ 2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1"/>
                      </a:ln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7" name="Freeform 334">
                  <a:extLst>
                    <a:ext uri="{FF2B5EF4-FFF2-40B4-BE49-F238E27FC236}">
                      <a16:creationId xmlns:a16="http://schemas.microsoft.com/office/drawing/2014/main" id="{6F4A3A30-A6ED-499C-8B78-61E3627F6EF5}"/>
                    </a:ext>
                  </a:extLst>
                </p:cNvPr>
                <p:cNvSpPr>
                  <a:spLocks/>
                </p:cNvSpPr>
                <p:nvPr/>
              </p:nvSpPr>
              <p:spPr bwMode="auto">
                <a:xfrm>
                  <a:off x="5644" y="2957"/>
                  <a:ext cx="4" cy="2"/>
                </a:xfrm>
                <a:custGeom>
                  <a:avLst/>
                  <a:gdLst>
                    <a:gd name="T0" fmla="*/ 5 w 5"/>
                    <a:gd name="T1" fmla="*/ 0 h 2"/>
                    <a:gd name="T2" fmla="*/ 2 w 5"/>
                    <a:gd name="T3" fmla="*/ 0 h 2"/>
                    <a:gd name="T4" fmla="*/ 0 w 5"/>
                    <a:gd name="T5" fmla="*/ 2 h 2"/>
                    <a:gd name="T6" fmla="*/ 4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2" y="0"/>
                        <a:pt x="2" y="0"/>
                        <a:pt x="2" y="0"/>
                      </a:cubicBezTo>
                      <a:cubicBezTo>
                        <a:pt x="0" y="2"/>
                        <a:pt x="0" y="2"/>
                        <a:pt x="0" y="2"/>
                      </a:cubicBezTo>
                      <a:cubicBezTo>
                        <a:pt x="0" y="2"/>
                        <a:pt x="4" y="2"/>
                        <a:pt x="4" y="2"/>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8" name="Freeform 335">
                  <a:extLst>
                    <a:ext uri="{FF2B5EF4-FFF2-40B4-BE49-F238E27FC236}">
                      <a16:creationId xmlns:a16="http://schemas.microsoft.com/office/drawing/2014/main" id="{7D04FC30-0366-4349-963D-08F0422B1FC4}"/>
                    </a:ext>
                  </a:extLst>
                </p:cNvPr>
                <p:cNvSpPr>
                  <a:spLocks/>
                </p:cNvSpPr>
                <p:nvPr/>
              </p:nvSpPr>
              <p:spPr bwMode="auto">
                <a:xfrm>
                  <a:off x="5658" y="2942"/>
                  <a:ext cx="2" cy="4"/>
                </a:xfrm>
                <a:custGeom>
                  <a:avLst/>
                  <a:gdLst>
                    <a:gd name="T0" fmla="*/ 0 w 2"/>
                    <a:gd name="T1" fmla="*/ 0 h 4"/>
                    <a:gd name="T2" fmla="*/ 0 w 2"/>
                    <a:gd name="T3" fmla="*/ 1 h 4"/>
                    <a:gd name="T4" fmla="*/ 1 w 2"/>
                    <a:gd name="T5" fmla="*/ 4 h 4"/>
                    <a:gd name="T6" fmla="*/ 1 w 2"/>
                    <a:gd name="T7" fmla="*/ 2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1"/>
                      </a:lnTo>
                      <a:lnTo>
                        <a:pt x="1" y="4"/>
                      </a:lnTo>
                      <a:lnTo>
                        <a:pt x="1"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9" name="Freeform 336">
                  <a:extLst>
                    <a:ext uri="{FF2B5EF4-FFF2-40B4-BE49-F238E27FC236}">
                      <a16:creationId xmlns:a16="http://schemas.microsoft.com/office/drawing/2014/main" id="{4C3CD043-6DA5-4C26-AFC1-8143BC7A15BE}"/>
                    </a:ext>
                  </a:extLst>
                </p:cNvPr>
                <p:cNvSpPr>
                  <a:spLocks/>
                </p:cNvSpPr>
                <p:nvPr/>
              </p:nvSpPr>
              <p:spPr bwMode="auto">
                <a:xfrm>
                  <a:off x="5660" y="2944"/>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0" name="Freeform 337">
                  <a:extLst>
                    <a:ext uri="{FF2B5EF4-FFF2-40B4-BE49-F238E27FC236}">
                      <a16:creationId xmlns:a16="http://schemas.microsoft.com/office/drawing/2014/main" id="{0B29D7C0-B2E4-47D2-BF3D-288079A67E8A}"/>
                    </a:ext>
                  </a:extLst>
                </p:cNvPr>
                <p:cNvSpPr>
                  <a:spLocks/>
                </p:cNvSpPr>
                <p:nvPr/>
              </p:nvSpPr>
              <p:spPr bwMode="auto">
                <a:xfrm>
                  <a:off x="5389" y="2613"/>
                  <a:ext cx="2" cy="1"/>
                </a:xfrm>
                <a:custGeom>
                  <a:avLst/>
                  <a:gdLst>
                    <a:gd name="T0" fmla="*/ 2 w 2"/>
                    <a:gd name="T1" fmla="*/ 0 h 1"/>
                    <a:gd name="T2" fmla="*/ 0 w 2"/>
                    <a:gd name="T3" fmla="*/ 0 h 1"/>
                    <a:gd name="T4" fmla="*/ 1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0" y="0"/>
                      </a:lnTo>
                      <a:lnTo>
                        <a:pt x="1" y="1"/>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1" name="Freeform 338">
                  <a:extLst>
                    <a:ext uri="{FF2B5EF4-FFF2-40B4-BE49-F238E27FC236}">
                      <a16:creationId xmlns:a16="http://schemas.microsoft.com/office/drawing/2014/main" id="{DC84FA4E-1A43-4A69-935E-69E2B3DFD80A}"/>
                    </a:ext>
                  </a:extLst>
                </p:cNvPr>
                <p:cNvSpPr>
                  <a:spLocks/>
                </p:cNvSpPr>
                <p:nvPr/>
              </p:nvSpPr>
              <p:spPr bwMode="auto">
                <a:xfrm>
                  <a:off x="5303" y="2618"/>
                  <a:ext cx="4" cy="5"/>
                </a:xfrm>
                <a:custGeom>
                  <a:avLst/>
                  <a:gdLst>
                    <a:gd name="T0" fmla="*/ 2 w 4"/>
                    <a:gd name="T1" fmla="*/ 2 h 5"/>
                    <a:gd name="T2" fmla="*/ 2 w 4"/>
                    <a:gd name="T3" fmla="*/ 0 h 5"/>
                    <a:gd name="T4" fmla="*/ 2 w 4"/>
                    <a:gd name="T5" fmla="*/ 2 h 5"/>
                    <a:gd name="T6" fmla="*/ 0 w 4"/>
                    <a:gd name="T7" fmla="*/ 3 h 5"/>
                    <a:gd name="T8" fmla="*/ 0 w 4"/>
                    <a:gd name="T9" fmla="*/ 5 h 5"/>
                    <a:gd name="T10" fmla="*/ 2 w 4"/>
                    <a:gd name="T11" fmla="*/ 5 h 5"/>
                    <a:gd name="T12" fmla="*/ 4 w 4"/>
                    <a:gd name="T13" fmla="*/ 5 h 5"/>
                    <a:gd name="T14" fmla="*/ 4 w 4"/>
                    <a:gd name="T15" fmla="*/ 3 h 5"/>
                    <a:gd name="T16" fmla="*/ 2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2"/>
                      </a:moveTo>
                      <a:lnTo>
                        <a:pt x="2" y="0"/>
                      </a:lnTo>
                      <a:lnTo>
                        <a:pt x="2" y="2"/>
                      </a:lnTo>
                      <a:lnTo>
                        <a:pt x="0" y="3"/>
                      </a:lnTo>
                      <a:lnTo>
                        <a:pt x="0" y="5"/>
                      </a:lnTo>
                      <a:lnTo>
                        <a:pt x="2" y="5"/>
                      </a:lnTo>
                      <a:lnTo>
                        <a:pt x="4" y="5"/>
                      </a:lnTo>
                      <a:lnTo>
                        <a:pt x="4"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2" name="Freeform 339">
                  <a:extLst>
                    <a:ext uri="{FF2B5EF4-FFF2-40B4-BE49-F238E27FC236}">
                      <a16:creationId xmlns:a16="http://schemas.microsoft.com/office/drawing/2014/main" id="{70E94286-185E-4665-9DBE-B46F8DA7ADC5}"/>
                    </a:ext>
                  </a:extLst>
                </p:cNvPr>
                <p:cNvSpPr>
                  <a:spLocks/>
                </p:cNvSpPr>
                <p:nvPr/>
              </p:nvSpPr>
              <p:spPr bwMode="auto">
                <a:xfrm>
                  <a:off x="5337" y="2635"/>
                  <a:ext cx="68" cy="75"/>
                </a:xfrm>
                <a:custGeom>
                  <a:avLst/>
                  <a:gdLst>
                    <a:gd name="T0" fmla="*/ 46 w 68"/>
                    <a:gd name="T1" fmla="*/ 14 h 75"/>
                    <a:gd name="T2" fmla="*/ 40 w 68"/>
                    <a:gd name="T3" fmla="*/ 13 h 75"/>
                    <a:gd name="T4" fmla="*/ 40 w 68"/>
                    <a:gd name="T5" fmla="*/ 23 h 75"/>
                    <a:gd name="T6" fmla="*/ 34 w 68"/>
                    <a:gd name="T7" fmla="*/ 22 h 75"/>
                    <a:gd name="T8" fmla="*/ 27 w 68"/>
                    <a:gd name="T9" fmla="*/ 31 h 75"/>
                    <a:gd name="T10" fmla="*/ 27 w 68"/>
                    <a:gd name="T11" fmla="*/ 22 h 75"/>
                    <a:gd name="T12" fmla="*/ 19 w 68"/>
                    <a:gd name="T13" fmla="*/ 22 h 75"/>
                    <a:gd name="T14" fmla="*/ 16 w 68"/>
                    <a:gd name="T15" fmla="*/ 29 h 75"/>
                    <a:gd name="T16" fmla="*/ 7 w 68"/>
                    <a:gd name="T17" fmla="*/ 31 h 75"/>
                    <a:gd name="T18" fmla="*/ 2 w 68"/>
                    <a:gd name="T19" fmla="*/ 38 h 75"/>
                    <a:gd name="T20" fmla="*/ 3 w 68"/>
                    <a:gd name="T21" fmla="*/ 52 h 75"/>
                    <a:gd name="T22" fmla="*/ 8 w 68"/>
                    <a:gd name="T23" fmla="*/ 41 h 75"/>
                    <a:gd name="T24" fmla="*/ 13 w 68"/>
                    <a:gd name="T25" fmla="*/ 38 h 75"/>
                    <a:gd name="T26" fmla="*/ 14 w 68"/>
                    <a:gd name="T27" fmla="*/ 41 h 75"/>
                    <a:gd name="T28" fmla="*/ 17 w 68"/>
                    <a:gd name="T29" fmla="*/ 39 h 75"/>
                    <a:gd name="T30" fmla="*/ 20 w 68"/>
                    <a:gd name="T31" fmla="*/ 41 h 75"/>
                    <a:gd name="T32" fmla="*/ 21 w 68"/>
                    <a:gd name="T33" fmla="*/ 41 h 75"/>
                    <a:gd name="T34" fmla="*/ 23 w 68"/>
                    <a:gd name="T35" fmla="*/ 36 h 75"/>
                    <a:gd name="T36" fmla="*/ 29 w 68"/>
                    <a:gd name="T37" fmla="*/ 40 h 75"/>
                    <a:gd name="T38" fmla="*/ 34 w 68"/>
                    <a:gd name="T39" fmla="*/ 48 h 75"/>
                    <a:gd name="T40" fmla="*/ 31 w 68"/>
                    <a:gd name="T41" fmla="*/ 49 h 75"/>
                    <a:gd name="T42" fmla="*/ 31 w 68"/>
                    <a:gd name="T43" fmla="*/ 55 h 75"/>
                    <a:gd name="T44" fmla="*/ 34 w 68"/>
                    <a:gd name="T45" fmla="*/ 64 h 75"/>
                    <a:gd name="T46" fmla="*/ 41 w 68"/>
                    <a:gd name="T47" fmla="*/ 70 h 75"/>
                    <a:gd name="T48" fmla="*/ 47 w 68"/>
                    <a:gd name="T49" fmla="*/ 69 h 75"/>
                    <a:gd name="T50" fmla="*/ 48 w 68"/>
                    <a:gd name="T51" fmla="*/ 70 h 75"/>
                    <a:gd name="T52" fmla="*/ 52 w 68"/>
                    <a:gd name="T53" fmla="*/ 73 h 75"/>
                    <a:gd name="T54" fmla="*/ 55 w 68"/>
                    <a:gd name="T55" fmla="*/ 62 h 75"/>
                    <a:gd name="T56" fmla="*/ 51 w 68"/>
                    <a:gd name="T57" fmla="*/ 52 h 75"/>
                    <a:gd name="T58" fmla="*/ 59 w 68"/>
                    <a:gd name="T59" fmla="*/ 47 h 75"/>
                    <a:gd name="T60" fmla="*/ 61 w 68"/>
                    <a:gd name="T61" fmla="*/ 56 h 75"/>
                    <a:gd name="T62" fmla="*/ 63 w 68"/>
                    <a:gd name="T63" fmla="*/ 61 h 75"/>
                    <a:gd name="T64" fmla="*/ 63 w 68"/>
                    <a:gd name="T65" fmla="*/ 50 h 75"/>
                    <a:gd name="T66" fmla="*/ 65 w 68"/>
                    <a:gd name="T67" fmla="*/ 50 h 75"/>
                    <a:gd name="T68" fmla="*/ 68 w 68"/>
                    <a:gd name="T69" fmla="*/ 40 h 75"/>
                    <a:gd name="T70" fmla="*/ 65 w 68"/>
                    <a:gd name="T71" fmla="*/ 31 h 75"/>
                    <a:gd name="T72" fmla="*/ 63 w 68"/>
                    <a:gd name="T73" fmla="*/ 24 h 75"/>
                    <a:gd name="T74" fmla="*/ 60 w 68"/>
                    <a:gd name="T75" fmla="*/ 20 h 75"/>
                    <a:gd name="T76" fmla="*/ 62 w 68"/>
                    <a:gd name="T77" fmla="*/ 14 h 75"/>
                    <a:gd name="T78" fmla="*/ 59 w 68"/>
                    <a:gd name="T79" fmla="*/ 10 h 75"/>
                    <a:gd name="T80" fmla="*/ 51 w 68"/>
                    <a:gd name="T81" fmla="*/ 0 h 75"/>
                    <a:gd name="T82" fmla="*/ 48 w 68"/>
                    <a:gd name="T83" fmla="*/ 3 h 75"/>
                    <a:gd name="T84" fmla="*/ 47 w 68"/>
                    <a:gd name="T85"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75">
                      <a:moveTo>
                        <a:pt x="47" y="10"/>
                      </a:moveTo>
                      <a:lnTo>
                        <a:pt x="46" y="10"/>
                      </a:lnTo>
                      <a:lnTo>
                        <a:pt x="46" y="14"/>
                      </a:lnTo>
                      <a:lnTo>
                        <a:pt x="45" y="16"/>
                      </a:lnTo>
                      <a:lnTo>
                        <a:pt x="44" y="14"/>
                      </a:lnTo>
                      <a:lnTo>
                        <a:pt x="40" y="13"/>
                      </a:lnTo>
                      <a:lnTo>
                        <a:pt x="39" y="20"/>
                      </a:lnTo>
                      <a:lnTo>
                        <a:pt x="40" y="21"/>
                      </a:lnTo>
                      <a:lnTo>
                        <a:pt x="40" y="23"/>
                      </a:lnTo>
                      <a:lnTo>
                        <a:pt x="38" y="24"/>
                      </a:lnTo>
                      <a:lnTo>
                        <a:pt x="37" y="21"/>
                      </a:lnTo>
                      <a:lnTo>
                        <a:pt x="34" y="22"/>
                      </a:lnTo>
                      <a:lnTo>
                        <a:pt x="33" y="28"/>
                      </a:lnTo>
                      <a:lnTo>
                        <a:pt x="30" y="30"/>
                      </a:lnTo>
                      <a:lnTo>
                        <a:pt x="27" y="31"/>
                      </a:lnTo>
                      <a:lnTo>
                        <a:pt x="24" y="34"/>
                      </a:lnTo>
                      <a:lnTo>
                        <a:pt x="27" y="28"/>
                      </a:lnTo>
                      <a:lnTo>
                        <a:pt x="27" y="22"/>
                      </a:lnTo>
                      <a:lnTo>
                        <a:pt x="23" y="18"/>
                      </a:lnTo>
                      <a:lnTo>
                        <a:pt x="21" y="19"/>
                      </a:lnTo>
                      <a:lnTo>
                        <a:pt x="19" y="22"/>
                      </a:lnTo>
                      <a:lnTo>
                        <a:pt x="16" y="24"/>
                      </a:lnTo>
                      <a:lnTo>
                        <a:pt x="15" y="27"/>
                      </a:lnTo>
                      <a:lnTo>
                        <a:pt x="16" y="29"/>
                      </a:lnTo>
                      <a:lnTo>
                        <a:pt x="12" y="31"/>
                      </a:lnTo>
                      <a:lnTo>
                        <a:pt x="9" y="29"/>
                      </a:lnTo>
                      <a:lnTo>
                        <a:pt x="7" y="31"/>
                      </a:lnTo>
                      <a:lnTo>
                        <a:pt x="4" y="33"/>
                      </a:lnTo>
                      <a:lnTo>
                        <a:pt x="2" y="36"/>
                      </a:lnTo>
                      <a:lnTo>
                        <a:pt x="2" y="38"/>
                      </a:lnTo>
                      <a:lnTo>
                        <a:pt x="2" y="44"/>
                      </a:lnTo>
                      <a:lnTo>
                        <a:pt x="0" y="48"/>
                      </a:lnTo>
                      <a:lnTo>
                        <a:pt x="3" y="52"/>
                      </a:lnTo>
                      <a:lnTo>
                        <a:pt x="4" y="50"/>
                      </a:lnTo>
                      <a:lnTo>
                        <a:pt x="6" y="43"/>
                      </a:lnTo>
                      <a:lnTo>
                        <a:pt x="8" y="41"/>
                      </a:lnTo>
                      <a:lnTo>
                        <a:pt x="9" y="37"/>
                      </a:lnTo>
                      <a:lnTo>
                        <a:pt x="11" y="36"/>
                      </a:lnTo>
                      <a:lnTo>
                        <a:pt x="13" y="38"/>
                      </a:lnTo>
                      <a:lnTo>
                        <a:pt x="13" y="41"/>
                      </a:lnTo>
                      <a:lnTo>
                        <a:pt x="13" y="43"/>
                      </a:lnTo>
                      <a:lnTo>
                        <a:pt x="14" y="41"/>
                      </a:lnTo>
                      <a:lnTo>
                        <a:pt x="16" y="43"/>
                      </a:lnTo>
                      <a:lnTo>
                        <a:pt x="16" y="40"/>
                      </a:lnTo>
                      <a:lnTo>
                        <a:pt x="17" y="39"/>
                      </a:lnTo>
                      <a:lnTo>
                        <a:pt x="19" y="39"/>
                      </a:lnTo>
                      <a:lnTo>
                        <a:pt x="18" y="41"/>
                      </a:lnTo>
                      <a:lnTo>
                        <a:pt x="20" y="41"/>
                      </a:lnTo>
                      <a:lnTo>
                        <a:pt x="21" y="43"/>
                      </a:lnTo>
                      <a:lnTo>
                        <a:pt x="23" y="44"/>
                      </a:lnTo>
                      <a:lnTo>
                        <a:pt x="21" y="41"/>
                      </a:lnTo>
                      <a:lnTo>
                        <a:pt x="22" y="39"/>
                      </a:lnTo>
                      <a:lnTo>
                        <a:pt x="21" y="38"/>
                      </a:lnTo>
                      <a:lnTo>
                        <a:pt x="23" y="36"/>
                      </a:lnTo>
                      <a:lnTo>
                        <a:pt x="24" y="36"/>
                      </a:lnTo>
                      <a:lnTo>
                        <a:pt x="27" y="39"/>
                      </a:lnTo>
                      <a:lnTo>
                        <a:pt x="29" y="40"/>
                      </a:lnTo>
                      <a:lnTo>
                        <a:pt x="32" y="42"/>
                      </a:lnTo>
                      <a:lnTo>
                        <a:pt x="32" y="45"/>
                      </a:lnTo>
                      <a:lnTo>
                        <a:pt x="34" y="48"/>
                      </a:lnTo>
                      <a:lnTo>
                        <a:pt x="32" y="47"/>
                      </a:lnTo>
                      <a:lnTo>
                        <a:pt x="31" y="48"/>
                      </a:lnTo>
                      <a:lnTo>
                        <a:pt x="31" y="49"/>
                      </a:lnTo>
                      <a:lnTo>
                        <a:pt x="30" y="52"/>
                      </a:lnTo>
                      <a:lnTo>
                        <a:pt x="31" y="53"/>
                      </a:lnTo>
                      <a:lnTo>
                        <a:pt x="31" y="55"/>
                      </a:lnTo>
                      <a:lnTo>
                        <a:pt x="30" y="58"/>
                      </a:lnTo>
                      <a:lnTo>
                        <a:pt x="33" y="61"/>
                      </a:lnTo>
                      <a:lnTo>
                        <a:pt x="34" y="64"/>
                      </a:lnTo>
                      <a:lnTo>
                        <a:pt x="36" y="68"/>
                      </a:lnTo>
                      <a:lnTo>
                        <a:pt x="39" y="68"/>
                      </a:lnTo>
                      <a:lnTo>
                        <a:pt x="41" y="70"/>
                      </a:lnTo>
                      <a:lnTo>
                        <a:pt x="44" y="72"/>
                      </a:lnTo>
                      <a:lnTo>
                        <a:pt x="47" y="70"/>
                      </a:lnTo>
                      <a:lnTo>
                        <a:pt x="47" y="69"/>
                      </a:lnTo>
                      <a:lnTo>
                        <a:pt x="48" y="67"/>
                      </a:lnTo>
                      <a:lnTo>
                        <a:pt x="49" y="69"/>
                      </a:lnTo>
                      <a:lnTo>
                        <a:pt x="48" y="70"/>
                      </a:lnTo>
                      <a:lnTo>
                        <a:pt x="49" y="73"/>
                      </a:lnTo>
                      <a:lnTo>
                        <a:pt x="50" y="75"/>
                      </a:lnTo>
                      <a:lnTo>
                        <a:pt x="52" y="73"/>
                      </a:lnTo>
                      <a:lnTo>
                        <a:pt x="56" y="67"/>
                      </a:lnTo>
                      <a:lnTo>
                        <a:pt x="56" y="64"/>
                      </a:lnTo>
                      <a:lnTo>
                        <a:pt x="55" y="62"/>
                      </a:lnTo>
                      <a:lnTo>
                        <a:pt x="54" y="57"/>
                      </a:lnTo>
                      <a:lnTo>
                        <a:pt x="51" y="55"/>
                      </a:lnTo>
                      <a:lnTo>
                        <a:pt x="51" y="52"/>
                      </a:lnTo>
                      <a:lnTo>
                        <a:pt x="55" y="45"/>
                      </a:lnTo>
                      <a:lnTo>
                        <a:pt x="57" y="44"/>
                      </a:lnTo>
                      <a:lnTo>
                        <a:pt x="59" y="47"/>
                      </a:lnTo>
                      <a:lnTo>
                        <a:pt x="59" y="50"/>
                      </a:lnTo>
                      <a:lnTo>
                        <a:pt x="61" y="53"/>
                      </a:lnTo>
                      <a:lnTo>
                        <a:pt x="61" y="56"/>
                      </a:lnTo>
                      <a:lnTo>
                        <a:pt x="62" y="61"/>
                      </a:lnTo>
                      <a:lnTo>
                        <a:pt x="63" y="63"/>
                      </a:lnTo>
                      <a:lnTo>
                        <a:pt x="63" y="61"/>
                      </a:lnTo>
                      <a:lnTo>
                        <a:pt x="63" y="57"/>
                      </a:lnTo>
                      <a:lnTo>
                        <a:pt x="62" y="52"/>
                      </a:lnTo>
                      <a:lnTo>
                        <a:pt x="63" y="50"/>
                      </a:lnTo>
                      <a:lnTo>
                        <a:pt x="65" y="50"/>
                      </a:lnTo>
                      <a:lnTo>
                        <a:pt x="65" y="52"/>
                      </a:lnTo>
                      <a:lnTo>
                        <a:pt x="65" y="50"/>
                      </a:lnTo>
                      <a:lnTo>
                        <a:pt x="67" y="50"/>
                      </a:lnTo>
                      <a:lnTo>
                        <a:pt x="68" y="45"/>
                      </a:lnTo>
                      <a:lnTo>
                        <a:pt x="68" y="40"/>
                      </a:lnTo>
                      <a:lnTo>
                        <a:pt x="66" y="37"/>
                      </a:lnTo>
                      <a:lnTo>
                        <a:pt x="65" y="34"/>
                      </a:lnTo>
                      <a:lnTo>
                        <a:pt x="65" y="31"/>
                      </a:lnTo>
                      <a:lnTo>
                        <a:pt x="64" y="27"/>
                      </a:lnTo>
                      <a:lnTo>
                        <a:pt x="63" y="28"/>
                      </a:lnTo>
                      <a:lnTo>
                        <a:pt x="63" y="24"/>
                      </a:lnTo>
                      <a:lnTo>
                        <a:pt x="63" y="22"/>
                      </a:lnTo>
                      <a:lnTo>
                        <a:pt x="61" y="22"/>
                      </a:lnTo>
                      <a:lnTo>
                        <a:pt x="60" y="20"/>
                      </a:lnTo>
                      <a:lnTo>
                        <a:pt x="61" y="18"/>
                      </a:lnTo>
                      <a:lnTo>
                        <a:pt x="62" y="18"/>
                      </a:lnTo>
                      <a:lnTo>
                        <a:pt x="62" y="14"/>
                      </a:lnTo>
                      <a:lnTo>
                        <a:pt x="61" y="10"/>
                      </a:lnTo>
                      <a:lnTo>
                        <a:pt x="61" y="8"/>
                      </a:lnTo>
                      <a:lnTo>
                        <a:pt x="59" y="10"/>
                      </a:lnTo>
                      <a:lnTo>
                        <a:pt x="56" y="7"/>
                      </a:lnTo>
                      <a:lnTo>
                        <a:pt x="52" y="3"/>
                      </a:lnTo>
                      <a:lnTo>
                        <a:pt x="51" y="0"/>
                      </a:lnTo>
                      <a:lnTo>
                        <a:pt x="51" y="0"/>
                      </a:lnTo>
                      <a:lnTo>
                        <a:pt x="48" y="0"/>
                      </a:lnTo>
                      <a:lnTo>
                        <a:pt x="48" y="3"/>
                      </a:lnTo>
                      <a:lnTo>
                        <a:pt x="50" y="10"/>
                      </a:lnTo>
                      <a:lnTo>
                        <a:pt x="49" y="13"/>
                      </a:lnTo>
                      <a:lnTo>
                        <a:pt x="47"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3" name="Freeform 340">
                  <a:extLst>
                    <a:ext uri="{FF2B5EF4-FFF2-40B4-BE49-F238E27FC236}">
                      <a16:creationId xmlns:a16="http://schemas.microsoft.com/office/drawing/2014/main" id="{F35B5219-5239-4457-B9F7-00E334614DAC}"/>
                    </a:ext>
                  </a:extLst>
                </p:cNvPr>
                <p:cNvSpPr>
                  <a:spLocks/>
                </p:cNvSpPr>
                <p:nvPr/>
              </p:nvSpPr>
              <p:spPr bwMode="auto">
                <a:xfrm>
                  <a:off x="5388" y="2617"/>
                  <a:ext cx="3" cy="2"/>
                </a:xfrm>
                <a:custGeom>
                  <a:avLst/>
                  <a:gdLst>
                    <a:gd name="T0" fmla="*/ 1 w 3"/>
                    <a:gd name="T1" fmla="*/ 1 h 2"/>
                    <a:gd name="T2" fmla="*/ 2 w 3"/>
                    <a:gd name="T3" fmla="*/ 2 h 2"/>
                    <a:gd name="T4" fmla="*/ 3 w 3"/>
                    <a:gd name="T5" fmla="*/ 1 h 2"/>
                    <a:gd name="T6" fmla="*/ 0 w 3"/>
                    <a:gd name="T7" fmla="*/ 0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lnTo>
                        <a:pt x="2" y="2"/>
                      </a:lnTo>
                      <a:lnTo>
                        <a:pt x="3" y="1"/>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4" name="Freeform 341">
                  <a:extLst>
                    <a:ext uri="{FF2B5EF4-FFF2-40B4-BE49-F238E27FC236}">
                      <a16:creationId xmlns:a16="http://schemas.microsoft.com/office/drawing/2014/main" id="{E388FA68-1F4E-4EE5-B487-919D20C32CEF}"/>
                    </a:ext>
                  </a:extLst>
                </p:cNvPr>
                <p:cNvSpPr>
                  <a:spLocks/>
                </p:cNvSpPr>
                <p:nvPr/>
              </p:nvSpPr>
              <p:spPr bwMode="auto">
                <a:xfrm>
                  <a:off x="5301" y="2595"/>
                  <a:ext cx="4" cy="6"/>
                </a:xfrm>
                <a:custGeom>
                  <a:avLst/>
                  <a:gdLst>
                    <a:gd name="T0" fmla="*/ 2 w 4"/>
                    <a:gd name="T1" fmla="*/ 6 h 6"/>
                    <a:gd name="T2" fmla="*/ 4 w 4"/>
                    <a:gd name="T3" fmla="*/ 5 h 6"/>
                    <a:gd name="T4" fmla="*/ 4 w 4"/>
                    <a:gd name="T5" fmla="*/ 4 h 6"/>
                    <a:gd name="T6" fmla="*/ 4 w 4"/>
                    <a:gd name="T7" fmla="*/ 1 h 6"/>
                    <a:gd name="T8" fmla="*/ 0 w 4"/>
                    <a:gd name="T9" fmla="*/ 0 h 6"/>
                    <a:gd name="T10" fmla="*/ 0 w 4"/>
                    <a:gd name="T11" fmla="*/ 2 h 6"/>
                    <a:gd name="T12" fmla="*/ 1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5"/>
                      </a:lnTo>
                      <a:lnTo>
                        <a:pt x="4" y="4"/>
                      </a:lnTo>
                      <a:lnTo>
                        <a:pt x="4" y="1"/>
                      </a:lnTo>
                      <a:lnTo>
                        <a:pt x="0" y="0"/>
                      </a:lnTo>
                      <a:lnTo>
                        <a:pt x="0" y="2"/>
                      </a:lnTo>
                      <a:lnTo>
                        <a:pt x="1" y="6"/>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5" name="Freeform 342">
                  <a:extLst>
                    <a:ext uri="{FF2B5EF4-FFF2-40B4-BE49-F238E27FC236}">
                      <a16:creationId xmlns:a16="http://schemas.microsoft.com/office/drawing/2014/main" id="{CD41D8E2-5683-42F5-A29D-04C140FB63A3}"/>
                    </a:ext>
                  </a:extLst>
                </p:cNvPr>
                <p:cNvSpPr>
                  <a:spLocks/>
                </p:cNvSpPr>
                <p:nvPr/>
              </p:nvSpPr>
              <p:spPr bwMode="auto">
                <a:xfrm>
                  <a:off x="5312" y="2460"/>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6" name="Freeform 343">
                  <a:extLst>
                    <a:ext uri="{FF2B5EF4-FFF2-40B4-BE49-F238E27FC236}">
                      <a16:creationId xmlns:a16="http://schemas.microsoft.com/office/drawing/2014/main" id="{661605EB-7517-4892-8E59-6D05AB9E8726}"/>
                    </a:ext>
                  </a:extLst>
                </p:cNvPr>
                <p:cNvSpPr>
                  <a:spLocks/>
                </p:cNvSpPr>
                <p:nvPr/>
              </p:nvSpPr>
              <p:spPr bwMode="auto">
                <a:xfrm>
                  <a:off x="5332" y="2595"/>
                  <a:ext cx="21" cy="26"/>
                </a:xfrm>
                <a:custGeom>
                  <a:avLst/>
                  <a:gdLst>
                    <a:gd name="T0" fmla="*/ 7 w 21"/>
                    <a:gd name="T1" fmla="*/ 3 h 26"/>
                    <a:gd name="T2" fmla="*/ 4 w 21"/>
                    <a:gd name="T3" fmla="*/ 0 h 26"/>
                    <a:gd name="T4" fmla="*/ 0 w 21"/>
                    <a:gd name="T5" fmla="*/ 1 h 26"/>
                    <a:gd name="T6" fmla="*/ 0 w 21"/>
                    <a:gd name="T7" fmla="*/ 3 h 26"/>
                    <a:gd name="T8" fmla="*/ 3 w 21"/>
                    <a:gd name="T9" fmla="*/ 4 h 26"/>
                    <a:gd name="T10" fmla="*/ 4 w 21"/>
                    <a:gd name="T11" fmla="*/ 5 h 26"/>
                    <a:gd name="T12" fmla="*/ 4 w 21"/>
                    <a:gd name="T13" fmla="*/ 8 h 26"/>
                    <a:gd name="T14" fmla="*/ 4 w 21"/>
                    <a:gd name="T15" fmla="*/ 11 h 26"/>
                    <a:gd name="T16" fmla="*/ 4 w 21"/>
                    <a:gd name="T17" fmla="*/ 17 h 26"/>
                    <a:gd name="T18" fmla="*/ 3 w 21"/>
                    <a:gd name="T19" fmla="*/ 21 h 26"/>
                    <a:gd name="T20" fmla="*/ 4 w 21"/>
                    <a:gd name="T21" fmla="*/ 26 h 26"/>
                    <a:gd name="T22" fmla="*/ 5 w 21"/>
                    <a:gd name="T23" fmla="*/ 26 h 26"/>
                    <a:gd name="T24" fmla="*/ 6 w 21"/>
                    <a:gd name="T25" fmla="*/ 25 h 26"/>
                    <a:gd name="T26" fmla="*/ 9 w 21"/>
                    <a:gd name="T27" fmla="*/ 23 h 26"/>
                    <a:gd name="T28" fmla="*/ 11 w 21"/>
                    <a:gd name="T29" fmla="*/ 23 h 26"/>
                    <a:gd name="T30" fmla="*/ 11 w 21"/>
                    <a:gd name="T31" fmla="*/ 21 h 26"/>
                    <a:gd name="T32" fmla="*/ 13 w 21"/>
                    <a:gd name="T33" fmla="*/ 21 h 26"/>
                    <a:gd name="T34" fmla="*/ 14 w 21"/>
                    <a:gd name="T35" fmla="*/ 19 h 26"/>
                    <a:gd name="T36" fmla="*/ 18 w 21"/>
                    <a:gd name="T37" fmla="*/ 16 h 26"/>
                    <a:gd name="T38" fmla="*/ 19 w 21"/>
                    <a:gd name="T39" fmla="*/ 12 h 26"/>
                    <a:gd name="T40" fmla="*/ 21 w 21"/>
                    <a:gd name="T41" fmla="*/ 11 h 26"/>
                    <a:gd name="T42" fmla="*/ 21 w 21"/>
                    <a:gd name="T43" fmla="*/ 8 h 26"/>
                    <a:gd name="T44" fmla="*/ 20 w 21"/>
                    <a:gd name="T45" fmla="*/ 5 h 26"/>
                    <a:gd name="T46" fmla="*/ 18 w 21"/>
                    <a:gd name="T47" fmla="*/ 6 h 26"/>
                    <a:gd name="T48" fmla="*/ 16 w 21"/>
                    <a:gd name="T49" fmla="*/ 9 h 26"/>
                    <a:gd name="T50" fmla="*/ 14 w 21"/>
                    <a:gd name="T51" fmla="*/ 6 h 26"/>
                    <a:gd name="T52" fmla="*/ 12 w 21"/>
                    <a:gd name="T53" fmla="*/ 5 h 26"/>
                    <a:gd name="T54" fmla="*/ 10 w 21"/>
                    <a:gd name="T55" fmla="*/ 5 h 26"/>
                    <a:gd name="T56" fmla="*/ 8 w 21"/>
                    <a:gd name="T57" fmla="*/ 5 h 26"/>
                    <a:gd name="T58" fmla="*/ 8 w 21"/>
                    <a:gd name="T59" fmla="*/ 4 h 26"/>
                    <a:gd name="T60" fmla="*/ 7 w 21"/>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26">
                      <a:moveTo>
                        <a:pt x="7" y="3"/>
                      </a:moveTo>
                      <a:lnTo>
                        <a:pt x="4" y="0"/>
                      </a:lnTo>
                      <a:lnTo>
                        <a:pt x="0" y="1"/>
                      </a:lnTo>
                      <a:lnTo>
                        <a:pt x="0" y="3"/>
                      </a:lnTo>
                      <a:lnTo>
                        <a:pt x="3" y="4"/>
                      </a:lnTo>
                      <a:lnTo>
                        <a:pt x="4" y="5"/>
                      </a:lnTo>
                      <a:lnTo>
                        <a:pt x="4" y="8"/>
                      </a:lnTo>
                      <a:lnTo>
                        <a:pt x="4" y="11"/>
                      </a:lnTo>
                      <a:lnTo>
                        <a:pt x="4" y="17"/>
                      </a:lnTo>
                      <a:lnTo>
                        <a:pt x="3" y="21"/>
                      </a:lnTo>
                      <a:lnTo>
                        <a:pt x="4" y="26"/>
                      </a:lnTo>
                      <a:lnTo>
                        <a:pt x="5" y="26"/>
                      </a:lnTo>
                      <a:lnTo>
                        <a:pt x="6" y="25"/>
                      </a:lnTo>
                      <a:lnTo>
                        <a:pt x="9" y="23"/>
                      </a:lnTo>
                      <a:lnTo>
                        <a:pt x="11" y="23"/>
                      </a:lnTo>
                      <a:lnTo>
                        <a:pt x="11" y="21"/>
                      </a:lnTo>
                      <a:lnTo>
                        <a:pt x="13" y="21"/>
                      </a:lnTo>
                      <a:lnTo>
                        <a:pt x="14" y="19"/>
                      </a:lnTo>
                      <a:lnTo>
                        <a:pt x="18" y="16"/>
                      </a:lnTo>
                      <a:lnTo>
                        <a:pt x="19" y="12"/>
                      </a:lnTo>
                      <a:lnTo>
                        <a:pt x="21" y="11"/>
                      </a:lnTo>
                      <a:lnTo>
                        <a:pt x="21" y="8"/>
                      </a:lnTo>
                      <a:lnTo>
                        <a:pt x="20" y="5"/>
                      </a:lnTo>
                      <a:lnTo>
                        <a:pt x="18" y="6"/>
                      </a:lnTo>
                      <a:lnTo>
                        <a:pt x="16" y="9"/>
                      </a:lnTo>
                      <a:lnTo>
                        <a:pt x="14" y="6"/>
                      </a:lnTo>
                      <a:lnTo>
                        <a:pt x="12" y="5"/>
                      </a:lnTo>
                      <a:lnTo>
                        <a:pt x="10" y="5"/>
                      </a:lnTo>
                      <a:lnTo>
                        <a:pt x="8" y="5"/>
                      </a:lnTo>
                      <a:lnTo>
                        <a:pt x="8"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7" name="Freeform 344">
                  <a:extLst>
                    <a:ext uri="{FF2B5EF4-FFF2-40B4-BE49-F238E27FC236}">
                      <a16:creationId xmlns:a16="http://schemas.microsoft.com/office/drawing/2014/main" id="{CED7E53D-AC72-4E80-8241-F839C013FD31}"/>
                    </a:ext>
                  </a:extLst>
                </p:cNvPr>
                <p:cNvSpPr>
                  <a:spLocks/>
                </p:cNvSpPr>
                <p:nvPr/>
              </p:nvSpPr>
              <p:spPr bwMode="auto">
                <a:xfrm>
                  <a:off x="5341" y="2585"/>
                  <a:ext cx="3" cy="3"/>
                </a:xfrm>
                <a:custGeom>
                  <a:avLst/>
                  <a:gdLst>
                    <a:gd name="T0" fmla="*/ 3 w 3"/>
                    <a:gd name="T1" fmla="*/ 2 h 3"/>
                    <a:gd name="T2" fmla="*/ 3 w 3"/>
                    <a:gd name="T3" fmla="*/ 1 h 3"/>
                    <a:gd name="T4" fmla="*/ 2 w 3"/>
                    <a:gd name="T5" fmla="*/ 0 h 3"/>
                    <a:gd name="T6" fmla="*/ 0 w 3"/>
                    <a:gd name="T7" fmla="*/ 1 h 3"/>
                    <a:gd name="T8" fmla="*/ 1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1"/>
                      </a:ln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8" name="Freeform 345">
                  <a:extLst>
                    <a:ext uri="{FF2B5EF4-FFF2-40B4-BE49-F238E27FC236}">
                      <a16:creationId xmlns:a16="http://schemas.microsoft.com/office/drawing/2014/main" id="{7CBD84FF-5B85-40D4-A212-CD25CD14DAB2}"/>
                    </a:ext>
                  </a:extLst>
                </p:cNvPr>
                <p:cNvSpPr>
                  <a:spLocks/>
                </p:cNvSpPr>
                <p:nvPr/>
              </p:nvSpPr>
              <p:spPr bwMode="auto">
                <a:xfrm>
                  <a:off x="5387" y="2621"/>
                  <a:ext cx="4" cy="14"/>
                </a:xfrm>
                <a:custGeom>
                  <a:avLst/>
                  <a:gdLst>
                    <a:gd name="T0" fmla="*/ 0 w 4"/>
                    <a:gd name="T1" fmla="*/ 5 h 14"/>
                    <a:gd name="T2" fmla="*/ 1 w 4"/>
                    <a:gd name="T3" fmla="*/ 9 h 14"/>
                    <a:gd name="T4" fmla="*/ 1 w 4"/>
                    <a:gd name="T5" fmla="*/ 11 h 14"/>
                    <a:gd name="T6" fmla="*/ 2 w 4"/>
                    <a:gd name="T7" fmla="*/ 13 h 14"/>
                    <a:gd name="T8" fmla="*/ 3 w 4"/>
                    <a:gd name="T9" fmla="*/ 14 h 14"/>
                    <a:gd name="T10" fmla="*/ 4 w 4"/>
                    <a:gd name="T11" fmla="*/ 10 h 14"/>
                    <a:gd name="T12" fmla="*/ 1 w 4"/>
                    <a:gd name="T13" fmla="*/ 7 h 14"/>
                    <a:gd name="T14" fmla="*/ 1 w 4"/>
                    <a:gd name="T15" fmla="*/ 4 h 14"/>
                    <a:gd name="T16" fmla="*/ 3 w 4"/>
                    <a:gd name="T17" fmla="*/ 3 h 14"/>
                    <a:gd name="T18" fmla="*/ 2 w 4"/>
                    <a:gd name="T19" fmla="*/ 0 h 14"/>
                    <a:gd name="T20" fmla="*/ 1 w 4"/>
                    <a:gd name="T21" fmla="*/ 1 h 14"/>
                    <a:gd name="T22" fmla="*/ 0 w 4"/>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5"/>
                      </a:moveTo>
                      <a:lnTo>
                        <a:pt x="1" y="9"/>
                      </a:lnTo>
                      <a:lnTo>
                        <a:pt x="1" y="11"/>
                      </a:lnTo>
                      <a:lnTo>
                        <a:pt x="2" y="13"/>
                      </a:lnTo>
                      <a:lnTo>
                        <a:pt x="3" y="14"/>
                      </a:lnTo>
                      <a:lnTo>
                        <a:pt x="4" y="10"/>
                      </a:lnTo>
                      <a:lnTo>
                        <a:pt x="1" y="7"/>
                      </a:lnTo>
                      <a:lnTo>
                        <a:pt x="1" y="4"/>
                      </a:lnTo>
                      <a:lnTo>
                        <a:pt x="3" y="3"/>
                      </a:lnTo>
                      <a:lnTo>
                        <a:pt x="2" y="0"/>
                      </a:lnTo>
                      <a:lnTo>
                        <a:pt x="1" y="1"/>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9" name="Freeform 346">
                  <a:extLst>
                    <a:ext uri="{FF2B5EF4-FFF2-40B4-BE49-F238E27FC236}">
                      <a16:creationId xmlns:a16="http://schemas.microsoft.com/office/drawing/2014/main" id="{6FB6782E-3CDB-4153-82DD-724DDF948548}"/>
                    </a:ext>
                  </a:extLst>
                </p:cNvPr>
                <p:cNvSpPr>
                  <a:spLocks/>
                </p:cNvSpPr>
                <p:nvPr/>
              </p:nvSpPr>
              <p:spPr bwMode="auto">
                <a:xfrm>
                  <a:off x="5351" y="2583"/>
                  <a:ext cx="14" cy="14"/>
                </a:xfrm>
                <a:custGeom>
                  <a:avLst/>
                  <a:gdLst>
                    <a:gd name="T0" fmla="*/ 0 w 14"/>
                    <a:gd name="T1" fmla="*/ 10 h 14"/>
                    <a:gd name="T2" fmla="*/ 1 w 14"/>
                    <a:gd name="T3" fmla="*/ 12 h 14"/>
                    <a:gd name="T4" fmla="*/ 3 w 14"/>
                    <a:gd name="T5" fmla="*/ 7 h 14"/>
                    <a:gd name="T6" fmla="*/ 6 w 14"/>
                    <a:gd name="T7" fmla="*/ 7 h 14"/>
                    <a:gd name="T8" fmla="*/ 9 w 14"/>
                    <a:gd name="T9" fmla="*/ 12 h 14"/>
                    <a:gd name="T10" fmla="*/ 12 w 14"/>
                    <a:gd name="T11" fmla="*/ 14 h 14"/>
                    <a:gd name="T12" fmla="*/ 14 w 14"/>
                    <a:gd name="T13" fmla="*/ 14 h 14"/>
                    <a:gd name="T14" fmla="*/ 14 w 14"/>
                    <a:gd name="T15" fmla="*/ 11 h 14"/>
                    <a:gd name="T16" fmla="*/ 13 w 14"/>
                    <a:gd name="T17" fmla="*/ 9 h 14"/>
                    <a:gd name="T18" fmla="*/ 8 w 14"/>
                    <a:gd name="T19" fmla="*/ 5 h 14"/>
                    <a:gd name="T20" fmla="*/ 6 w 14"/>
                    <a:gd name="T21" fmla="*/ 5 h 14"/>
                    <a:gd name="T22" fmla="*/ 4 w 14"/>
                    <a:gd name="T23" fmla="*/ 2 h 14"/>
                    <a:gd name="T24" fmla="*/ 2 w 14"/>
                    <a:gd name="T25" fmla="*/ 2 h 14"/>
                    <a:gd name="T26" fmla="*/ 3 w 14"/>
                    <a:gd name="T27" fmla="*/ 1 h 14"/>
                    <a:gd name="T28" fmla="*/ 1 w 14"/>
                    <a:gd name="T29" fmla="*/ 0 h 14"/>
                    <a:gd name="T30" fmla="*/ 1 w 14"/>
                    <a:gd name="T31" fmla="*/ 4 h 14"/>
                    <a:gd name="T32" fmla="*/ 2 w 14"/>
                    <a:gd name="T33" fmla="*/ 7 h 14"/>
                    <a:gd name="T34" fmla="*/ 0 w 14"/>
                    <a:gd name="T35" fmla="*/ 8 h 14"/>
                    <a:gd name="T36" fmla="*/ 0 w 14"/>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4">
                      <a:moveTo>
                        <a:pt x="0" y="10"/>
                      </a:moveTo>
                      <a:lnTo>
                        <a:pt x="1" y="12"/>
                      </a:lnTo>
                      <a:lnTo>
                        <a:pt x="3" y="7"/>
                      </a:lnTo>
                      <a:lnTo>
                        <a:pt x="6" y="7"/>
                      </a:lnTo>
                      <a:lnTo>
                        <a:pt x="9" y="12"/>
                      </a:lnTo>
                      <a:lnTo>
                        <a:pt x="12" y="14"/>
                      </a:lnTo>
                      <a:lnTo>
                        <a:pt x="14" y="14"/>
                      </a:lnTo>
                      <a:lnTo>
                        <a:pt x="14" y="11"/>
                      </a:lnTo>
                      <a:lnTo>
                        <a:pt x="13" y="9"/>
                      </a:lnTo>
                      <a:lnTo>
                        <a:pt x="8" y="5"/>
                      </a:lnTo>
                      <a:lnTo>
                        <a:pt x="6" y="5"/>
                      </a:lnTo>
                      <a:lnTo>
                        <a:pt x="4" y="2"/>
                      </a:lnTo>
                      <a:lnTo>
                        <a:pt x="2" y="2"/>
                      </a:lnTo>
                      <a:lnTo>
                        <a:pt x="3" y="1"/>
                      </a:lnTo>
                      <a:lnTo>
                        <a:pt x="1" y="0"/>
                      </a:lnTo>
                      <a:lnTo>
                        <a:pt x="1" y="4"/>
                      </a:lnTo>
                      <a:lnTo>
                        <a:pt x="2" y="7"/>
                      </a:lnTo>
                      <a:lnTo>
                        <a:pt x="0" y="8"/>
                      </a:lnTo>
                      <a:lnTo>
                        <a:pt x="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0" name="Freeform 347">
                  <a:extLst>
                    <a:ext uri="{FF2B5EF4-FFF2-40B4-BE49-F238E27FC236}">
                      <a16:creationId xmlns:a16="http://schemas.microsoft.com/office/drawing/2014/main" id="{F66D4798-5487-4EDB-A256-7399CB5C1A77}"/>
                    </a:ext>
                  </a:extLst>
                </p:cNvPr>
                <p:cNvSpPr>
                  <a:spLocks/>
                </p:cNvSpPr>
                <p:nvPr/>
              </p:nvSpPr>
              <p:spPr bwMode="auto">
                <a:xfrm>
                  <a:off x="5333" y="2581"/>
                  <a:ext cx="4" cy="12"/>
                </a:xfrm>
                <a:custGeom>
                  <a:avLst/>
                  <a:gdLst>
                    <a:gd name="T0" fmla="*/ 3 w 4"/>
                    <a:gd name="T1" fmla="*/ 1 h 12"/>
                    <a:gd name="T2" fmla="*/ 2 w 4"/>
                    <a:gd name="T3" fmla="*/ 4 h 12"/>
                    <a:gd name="T4" fmla="*/ 0 w 4"/>
                    <a:gd name="T5" fmla="*/ 7 h 12"/>
                    <a:gd name="T6" fmla="*/ 2 w 4"/>
                    <a:gd name="T7" fmla="*/ 12 h 12"/>
                    <a:gd name="T8" fmla="*/ 3 w 4"/>
                    <a:gd name="T9" fmla="*/ 11 h 12"/>
                    <a:gd name="T10" fmla="*/ 4 w 4"/>
                    <a:gd name="T11" fmla="*/ 6 h 12"/>
                    <a:gd name="T12" fmla="*/ 3 w 4"/>
                    <a:gd name="T13" fmla="*/ 4 h 12"/>
                    <a:gd name="T14" fmla="*/ 4 w 4"/>
                    <a:gd name="T15" fmla="*/ 0 h 12"/>
                    <a:gd name="T16" fmla="*/ 3 w 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3" y="1"/>
                      </a:moveTo>
                      <a:lnTo>
                        <a:pt x="2" y="4"/>
                      </a:lnTo>
                      <a:lnTo>
                        <a:pt x="0" y="7"/>
                      </a:lnTo>
                      <a:lnTo>
                        <a:pt x="2" y="12"/>
                      </a:lnTo>
                      <a:lnTo>
                        <a:pt x="3" y="11"/>
                      </a:lnTo>
                      <a:lnTo>
                        <a:pt x="4" y="6"/>
                      </a:lnTo>
                      <a:lnTo>
                        <a:pt x="3" y="4"/>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1" name="Freeform 348">
                  <a:extLst>
                    <a:ext uri="{FF2B5EF4-FFF2-40B4-BE49-F238E27FC236}">
                      <a16:creationId xmlns:a16="http://schemas.microsoft.com/office/drawing/2014/main" id="{9C607B7C-D14D-41F0-8F86-47203223374E}"/>
                    </a:ext>
                  </a:extLst>
                </p:cNvPr>
                <p:cNvSpPr>
                  <a:spLocks/>
                </p:cNvSpPr>
                <p:nvPr/>
              </p:nvSpPr>
              <p:spPr bwMode="auto">
                <a:xfrm>
                  <a:off x="5357" y="2583"/>
                  <a:ext cx="4" cy="4"/>
                </a:xfrm>
                <a:custGeom>
                  <a:avLst/>
                  <a:gdLst>
                    <a:gd name="T0" fmla="*/ 3 w 4"/>
                    <a:gd name="T1" fmla="*/ 4 h 4"/>
                    <a:gd name="T2" fmla="*/ 4 w 4"/>
                    <a:gd name="T3" fmla="*/ 4 h 4"/>
                    <a:gd name="T4" fmla="*/ 2 w 4"/>
                    <a:gd name="T5" fmla="*/ 0 h 4"/>
                    <a:gd name="T6" fmla="*/ 0 w 4"/>
                    <a:gd name="T7" fmla="*/ 0 h 4"/>
                    <a:gd name="T8" fmla="*/ 0 w 4"/>
                    <a:gd name="T9" fmla="*/ 1 h 4"/>
                    <a:gd name="T10" fmla="*/ 3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3" y="4"/>
                      </a:moveTo>
                      <a:lnTo>
                        <a:pt x="4" y="4"/>
                      </a:lnTo>
                      <a:lnTo>
                        <a:pt x="2" y="0"/>
                      </a:lnTo>
                      <a:lnTo>
                        <a:pt x="0" y="0"/>
                      </a:lnTo>
                      <a:lnTo>
                        <a:pt x="0" y="1"/>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2" name="Freeform 349">
                  <a:extLst>
                    <a:ext uri="{FF2B5EF4-FFF2-40B4-BE49-F238E27FC236}">
                      <a16:creationId xmlns:a16="http://schemas.microsoft.com/office/drawing/2014/main" id="{3EBC3E48-206D-49AC-82A9-2A47E9F927FC}"/>
                    </a:ext>
                  </a:extLst>
                </p:cNvPr>
                <p:cNvSpPr>
                  <a:spLocks/>
                </p:cNvSpPr>
                <p:nvPr/>
              </p:nvSpPr>
              <p:spPr bwMode="auto">
                <a:xfrm>
                  <a:off x="5342" y="2618"/>
                  <a:ext cx="4" cy="6"/>
                </a:xfrm>
                <a:custGeom>
                  <a:avLst/>
                  <a:gdLst>
                    <a:gd name="T0" fmla="*/ 4 w 4"/>
                    <a:gd name="T1" fmla="*/ 3 h 6"/>
                    <a:gd name="T2" fmla="*/ 4 w 4"/>
                    <a:gd name="T3" fmla="*/ 0 h 6"/>
                    <a:gd name="T4" fmla="*/ 3 w 4"/>
                    <a:gd name="T5" fmla="*/ 0 h 6"/>
                    <a:gd name="T6" fmla="*/ 1 w 4"/>
                    <a:gd name="T7" fmla="*/ 0 h 6"/>
                    <a:gd name="T8" fmla="*/ 0 w 4"/>
                    <a:gd name="T9" fmla="*/ 3 h 6"/>
                    <a:gd name="T10" fmla="*/ 1 w 4"/>
                    <a:gd name="T11" fmla="*/ 6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4" y="0"/>
                      </a:lnTo>
                      <a:lnTo>
                        <a:pt x="3" y="0"/>
                      </a:lnTo>
                      <a:lnTo>
                        <a:pt x="1" y="0"/>
                      </a:lnTo>
                      <a:lnTo>
                        <a:pt x="0" y="3"/>
                      </a:lnTo>
                      <a:lnTo>
                        <a:pt x="1"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3" name="Freeform 350">
                  <a:extLst>
                    <a:ext uri="{FF2B5EF4-FFF2-40B4-BE49-F238E27FC236}">
                      <a16:creationId xmlns:a16="http://schemas.microsoft.com/office/drawing/2014/main" id="{D749C872-7696-4469-B6E8-0EB54ECF2EC9}"/>
                    </a:ext>
                  </a:extLst>
                </p:cNvPr>
                <p:cNvSpPr>
                  <a:spLocks/>
                </p:cNvSpPr>
                <p:nvPr/>
              </p:nvSpPr>
              <p:spPr bwMode="auto">
                <a:xfrm>
                  <a:off x="5308" y="2566"/>
                  <a:ext cx="19" cy="25"/>
                </a:xfrm>
                <a:custGeom>
                  <a:avLst/>
                  <a:gdLst>
                    <a:gd name="T0" fmla="*/ 18 w 19"/>
                    <a:gd name="T1" fmla="*/ 7 h 25"/>
                    <a:gd name="T2" fmla="*/ 16 w 19"/>
                    <a:gd name="T3" fmla="*/ 7 h 25"/>
                    <a:gd name="T4" fmla="*/ 10 w 19"/>
                    <a:gd name="T5" fmla="*/ 0 h 25"/>
                    <a:gd name="T6" fmla="*/ 7 w 19"/>
                    <a:gd name="T7" fmla="*/ 1 h 25"/>
                    <a:gd name="T8" fmla="*/ 4 w 19"/>
                    <a:gd name="T9" fmla="*/ 0 h 25"/>
                    <a:gd name="T10" fmla="*/ 0 w 19"/>
                    <a:gd name="T11" fmla="*/ 1 h 25"/>
                    <a:gd name="T12" fmla="*/ 1 w 19"/>
                    <a:gd name="T13" fmla="*/ 3 h 25"/>
                    <a:gd name="T14" fmla="*/ 4 w 19"/>
                    <a:gd name="T15" fmla="*/ 3 h 25"/>
                    <a:gd name="T16" fmla="*/ 4 w 19"/>
                    <a:gd name="T17" fmla="*/ 7 h 25"/>
                    <a:gd name="T18" fmla="*/ 6 w 19"/>
                    <a:gd name="T19" fmla="*/ 7 h 25"/>
                    <a:gd name="T20" fmla="*/ 7 w 19"/>
                    <a:gd name="T21" fmla="*/ 10 h 25"/>
                    <a:gd name="T22" fmla="*/ 7 w 19"/>
                    <a:gd name="T23" fmla="*/ 16 h 25"/>
                    <a:gd name="T24" fmla="*/ 10 w 19"/>
                    <a:gd name="T25" fmla="*/ 17 h 25"/>
                    <a:gd name="T26" fmla="*/ 10 w 19"/>
                    <a:gd name="T27" fmla="*/ 21 h 25"/>
                    <a:gd name="T28" fmla="*/ 13 w 19"/>
                    <a:gd name="T29" fmla="*/ 24 h 25"/>
                    <a:gd name="T30" fmla="*/ 15 w 19"/>
                    <a:gd name="T31" fmla="*/ 25 h 25"/>
                    <a:gd name="T32" fmla="*/ 18 w 19"/>
                    <a:gd name="T33" fmla="*/ 22 h 25"/>
                    <a:gd name="T34" fmla="*/ 18 w 19"/>
                    <a:gd name="T35" fmla="*/ 20 h 25"/>
                    <a:gd name="T36" fmla="*/ 19 w 19"/>
                    <a:gd name="T37" fmla="*/ 18 h 25"/>
                    <a:gd name="T38" fmla="*/ 19 w 19"/>
                    <a:gd name="T39" fmla="*/ 16 h 25"/>
                    <a:gd name="T40" fmla="*/ 18 w 19"/>
                    <a:gd name="T41" fmla="*/ 13 h 25"/>
                    <a:gd name="T42" fmla="*/ 18 w 19"/>
                    <a:gd name="T43" fmla="*/ 10 h 25"/>
                    <a:gd name="T44" fmla="*/ 18 w 19"/>
                    <a:gd name="T4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5">
                      <a:moveTo>
                        <a:pt x="18" y="7"/>
                      </a:moveTo>
                      <a:lnTo>
                        <a:pt x="16" y="7"/>
                      </a:lnTo>
                      <a:lnTo>
                        <a:pt x="10" y="0"/>
                      </a:lnTo>
                      <a:lnTo>
                        <a:pt x="7" y="1"/>
                      </a:lnTo>
                      <a:lnTo>
                        <a:pt x="4" y="0"/>
                      </a:lnTo>
                      <a:lnTo>
                        <a:pt x="0" y="1"/>
                      </a:lnTo>
                      <a:lnTo>
                        <a:pt x="1" y="3"/>
                      </a:lnTo>
                      <a:lnTo>
                        <a:pt x="4" y="3"/>
                      </a:lnTo>
                      <a:lnTo>
                        <a:pt x="4" y="7"/>
                      </a:lnTo>
                      <a:lnTo>
                        <a:pt x="6" y="7"/>
                      </a:lnTo>
                      <a:lnTo>
                        <a:pt x="7" y="10"/>
                      </a:lnTo>
                      <a:lnTo>
                        <a:pt x="7" y="16"/>
                      </a:lnTo>
                      <a:lnTo>
                        <a:pt x="10" y="17"/>
                      </a:lnTo>
                      <a:lnTo>
                        <a:pt x="10" y="21"/>
                      </a:lnTo>
                      <a:lnTo>
                        <a:pt x="13" y="24"/>
                      </a:lnTo>
                      <a:lnTo>
                        <a:pt x="15" y="25"/>
                      </a:lnTo>
                      <a:lnTo>
                        <a:pt x="18" y="22"/>
                      </a:lnTo>
                      <a:lnTo>
                        <a:pt x="18" y="20"/>
                      </a:lnTo>
                      <a:lnTo>
                        <a:pt x="19" y="18"/>
                      </a:lnTo>
                      <a:lnTo>
                        <a:pt x="19" y="16"/>
                      </a:lnTo>
                      <a:lnTo>
                        <a:pt x="18" y="13"/>
                      </a:lnTo>
                      <a:lnTo>
                        <a:pt x="18" y="10"/>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4" name="Freeform 351">
                  <a:extLst>
                    <a:ext uri="{FF2B5EF4-FFF2-40B4-BE49-F238E27FC236}">
                      <a16:creationId xmlns:a16="http://schemas.microsoft.com/office/drawing/2014/main" id="{543E818E-5854-4607-BDBD-742439B73D30}"/>
                    </a:ext>
                  </a:extLst>
                </p:cNvPr>
                <p:cNvSpPr>
                  <a:spLocks/>
                </p:cNvSpPr>
                <p:nvPr/>
              </p:nvSpPr>
              <p:spPr bwMode="auto">
                <a:xfrm>
                  <a:off x="5356" y="2609"/>
                  <a:ext cx="9" cy="30"/>
                </a:xfrm>
                <a:custGeom>
                  <a:avLst/>
                  <a:gdLst>
                    <a:gd name="T0" fmla="*/ 9 w 9"/>
                    <a:gd name="T1" fmla="*/ 0 h 30"/>
                    <a:gd name="T2" fmla="*/ 8 w 9"/>
                    <a:gd name="T3" fmla="*/ 1 h 30"/>
                    <a:gd name="T4" fmla="*/ 7 w 9"/>
                    <a:gd name="T5" fmla="*/ 7 h 30"/>
                    <a:gd name="T6" fmla="*/ 4 w 9"/>
                    <a:gd name="T7" fmla="*/ 12 h 30"/>
                    <a:gd name="T8" fmla="*/ 4 w 9"/>
                    <a:gd name="T9" fmla="*/ 16 h 30"/>
                    <a:gd name="T10" fmla="*/ 2 w 9"/>
                    <a:gd name="T11" fmla="*/ 21 h 30"/>
                    <a:gd name="T12" fmla="*/ 1 w 9"/>
                    <a:gd name="T13" fmla="*/ 24 h 30"/>
                    <a:gd name="T14" fmla="*/ 0 w 9"/>
                    <a:gd name="T15" fmla="*/ 27 h 30"/>
                    <a:gd name="T16" fmla="*/ 1 w 9"/>
                    <a:gd name="T17" fmla="*/ 30 h 30"/>
                    <a:gd name="T18" fmla="*/ 3 w 9"/>
                    <a:gd name="T19" fmla="*/ 27 h 30"/>
                    <a:gd name="T20" fmla="*/ 4 w 9"/>
                    <a:gd name="T21" fmla="*/ 20 h 30"/>
                    <a:gd name="T22" fmla="*/ 8 w 9"/>
                    <a:gd name="T23" fmla="*/ 15 h 30"/>
                    <a:gd name="T24" fmla="*/ 8 w 9"/>
                    <a:gd name="T25" fmla="*/ 12 h 30"/>
                    <a:gd name="T26" fmla="*/ 8 w 9"/>
                    <a:gd name="T27" fmla="*/ 9 h 30"/>
                    <a:gd name="T28" fmla="*/ 9 w 9"/>
                    <a:gd name="T29" fmla="*/ 6 h 30"/>
                    <a:gd name="T30" fmla="*/ 9 w 9"/>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0">
                      <a:moveTo>
                        <a:pt x="9" y="0"/>
                      </a:moveTo>
                      <a:lnTo>
                        <a:pt x="8" y="1"/>
                      </a:lnTo>
                      <a:lnTo>
                        <a:pt x="7" y="7"/>
                      </a:lnTo>
                      <a:lnTo>
                        <a:pt x="4" y="12"/>
                      </a:lnTo>
                      <a:lnTo>
                        <a:pt x="4" y="16"/>
                      </a:lnTo>
                      <a:lnTo>
                        <a:pt x="2" y="21"/>
                      </a:lnTo>
                      <a:lnTo>
                        <a:pt x="1" y="24"/>
                      </a:lnTo>
                      <a:lnTo>
                        <a:pt x="0" y="27"/>
                      </a:lnTo>
                      <a:lnTo>
                        <a:pt x="1" y="30"/>
                      </a:lnTo>
                      <a:lnTo>
                        <a:pt x="3" y="27"/>
                      </a:lnTo>
                      <a:lnTo>
                        <a:pt x="4" y="20"/>
                      </a:lnTo>
                      <a:lnTo>
                        <a:pt x="8" y="15"/>
                      </a:lnTo>
                      <a:lnTo>
                        <a:pt x="8" y="12"/>
                      </a:lnTo>
                      <a:lnTo>
                        <a:pt x="8" y="9"/>
                      </a:lnTo>
                      <a:lnTo>
                        <a:pt x="9" y="6"/>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5" name="Freeform 352">
                  <a:extLst>
                    <a:ext uri="{FF2B5EF4-FFF2-40B4-BE49-F238E27FC236}">
                      <a16:creationId xmlns:a16="http://schemas.microsoft.com/office/drawing/2014/main" id="{68B9D9AE-A8D4-440A-AD37-10998B878211}"/>
                    </a:ext>
                  </a:extLst>
                </p:cNvPr>
                <p:cNvSpPr>
                  <a:spLocks/>
                </p:cNvSpPr>
                <p:nvPr/>
              </p:nvSpPr>
              <p:spPr bwMode="auto">
                <a:xfrm>
                  <a:off x="5393" y="2635"/>
                  <a:ext cx="2" cy="3"/>
                </a:xfrm>
                <a:custGeom>
                  <a:avLst/>
                  <a:gdLst>
                    <a:gd name="T0" fmla="*/ 0 w 2"/>
                    <a:gd name="T1" fmla="*/ 2 h 3"/>
                    <a:gd name="T2" fmla="*/ 1 w 2"/>
                    <a:gd name="T3" fmla="*/ 3 h 3"/>
                    <a:gd name="T4" fmla="*/ 2 w 2"/>
                    <a:gd name="T5" fmla="*/ 2 h 3"/>
                    <a:gd name="T6" fmla="*/ 0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2"/>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6" name="Freeform 353">
                  <a:extLst>
                    <a:ext uri="{FF2B5EF4-FFF2-40B4-BE49-F238E27FC236}">
                      <a16:creationId xmlns:a16="http://schemas.microsoft.com/office/drawing/2014/main" id="{3EF54ED2-52AE-4FB4-ACF7-B706B27130AA}"/>
                    </a:ext>
                  </a:extLst>
                </p:cNvPr>
                <p:cNvSpPr>
                  <a:spLocks/>
                </p:cNvSpPr>
                <p:nvPr/>
              </p:nvSpPr>
              <p:spPr bwMode="auto">
                <a:xfrm>
                  <a:off x="5342" y="2614"/>
                  <a:ext cx="16" cy="33"/>
                </a:xfrm>
                <a:custGeom>
                  <a:avLst/>
                  <a:gdLst>
                    <a:gd name="T0" fmla="*/ 1 w 16"/>
                    <a:gd name="T1" fmla="*/ 24 h 33"/>
                    <a:gd name="T2" fmla="*/ 3 w 16"/>
                    <a:gd name="T3" fmla="*/ 25 h 33"/>
                    <a:gd name="T4" fmla="*/ 6 w 16"/>
                    <a:gd name="T5" fmla="*/ 28 h 33"/>
                    <a:gd name="T6" fmla="*/ 9 w 16"/>
                    <a:gd name="T7" fmla="*/ 28 h 33"/>
                    <a:gd name="T8" fmla="*/ 9 w 16"/>
                    <a:gd name="T9" fmla="*/ 31 h 33"/>
                    <a:gd name="T10" fmla="*/ 11 w 16"/>
                    <a:gd name="T11" fmla="*/ 33 h 33"/>
                    <a:gd name="T12" fmla="*/ 14 w 16"/>
                    <a:gd name="T13" fmla="*/ 31 h 33"/>
                    <a:gd name="T14" fmla="*/ 14 w 16"/>
                    <a:gd name="T15" fmla="*/ 28 h 33"/>
                    <a:gd name="T16" fmla="*/ 11 w 16"/>
                    <a:gd name="T17" fmla="*/ 24 h 33"/>
                    <a:gd name="T18" fmla="*/ 11 w 16"/>
                    <a:gd name="T19" fmla="*/ 17 h 33"/>
                    <a:gd name="T20" fmla="*/ 13 w 16"/>
                    <a:gd name="T21" fmla="*/ 7 h 33"/>
                    <a:gd name="T22" fmla="*/ 15 w 16"/>
                    <a:gd name="T23" fmla="*/ 4 h 33"/>
                    <a:gd name="T24" fmla="*/ 16 w 16"/>
                    <a:gd name="T25" fmla="*/ 1 h 33"/>
                    <a:gd name="T26" fmla="*/ 14 w 16"/>
                    <a:gd name="T27" fmla="*/ 0 h 33"/>
                    <a:gd name="T28" fmla="*/ 12 w 16"/>
                    <a:gd name="T29" fmla="*/ 0 h 33"/>
                    <a:gd name="T30" fmla="*/ 11 w 16"/>
                    <a:gd name="T31" fmla="*/ 0 h 33"/>
                    <a:gd name="T32" fmla="*/ 8 w 16"/>
                    <a:gd name="T33" fmla="*/ 1 h 33"/>
                    <a:gd name="T34" fmla="*/ 8 w 16"/>
                    <a:gd name="T35" fmla="*/ 4 h 33"/>
                    <a:gd name="T36" fmla="*/ 7 w 16"/>
                    <a:gd name="T37" fmla="*/ 7 h 33"/>
                    <a:gd name="T38" fmla="*/ 7 w 16"/>
                    <a:gd name="T39" fmla="*/ 12 h 33"/>
                    <a:gd name="T40" fmla="*/ 5 w 16"/>
                    <a:gd name="T41" fmla="*/ 16 h 33"/>
                    <a:gd name="T42" fmla="*/ 1 w 16"/>
                    <a:gd name="T43" fmla="*/ 18 h 33"/>
                    <a:gd name="T44" fmla="*/ 0 w 16"/>
                    <a:gd name="T45" fmla="*/ 19 h 33"/>
                    <a:gd name="T46" fmla="*/ 1 w 16"/>
                    <a:gd name="T4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3">
                      <a:moveTo>
                        <a:pt x="1" y="24"/>
                      </a:moveTo>
                      <a:lnTo>
                        <a:pt x="3" y="25"/>
                      </a:lnTo>
                      <a:lnTo>
                        <a:pt x="6" y="28"/>
                      </a:lnTo>
                      <a:lnTo>
                        <a:pt x="9" y="28"/>
                      </a:lnTo>
                      <a:lnTo>
                        <a:pt x="9" y="31"/>
                      </a:lnTo>
                      <a:lnTo>
                        <a:pt x="11" y="33"/>
                      </a:lnTo>
                      <a:lnTo>
                        <a:pt x="14" y="31"/>
                      </a:lnTo>
                      <a:lnTo>
                        <a:pt x="14" y="28"/>
                      </a:lnTo>
                      <a:lnTo>
                        <a:pt x="11" y="24"/>
                      </a:lnTo>
                      <a:lnTo>
                        <a:pt x="11" y="17"/>
                      </a:lnTo>
                      <a:lnTo>
                        <a:pt x="13" y="7"/>
                      </a:lnTo>
                      <a:lnTo>
                        <a:pt x="15" y="4"/>
                      </a:lnTo>
                      <a:lnTo>
                        <a:pt x="16" y="1"/>
                      </a:lnTo>
                      <a:lnTo>
                        <a:pt x="14" y="0"/>
                      </a:lnTo>
                      <a:lnTo>
                        <a:pt x="12" y="0"/>
                      </a:lnTo>
                      <a:lnTo>
                        <a:pt x="11" y="0"/>
                      </a:lnTo>
                      <a:lnTo>
                        <a:pt x="8" y="1"/>
                      </a:lnTo>
                      <a:lnTo>
                        <a:pt x="8" y="4"/>
                      </a:lnTo>
                      <a:lnTo>
                        <a:pt x="7" y="7"/>
                      </a:lnTo>
                      <a:lnTo>
                        <a:pt x="7" y="12"/>
                      </a:lnTo>
                      <a:lnTo>
                        <a:pt x="5" y="16"/>
                      </a:lnTo>
                      <a:lnTo>
                        <a:pt x="1" y="18"/>
                      </a:lnTo>
                      <a:lnTo>
                        <a:pt x="0" y="19"/>
                      </a:lnTo>
                      <a:lnTo>
                        <a:pt x="1"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7" name="Freeform 354">
                  <a:extLst>
                    <a:ext uri="{FF2B5EF4-FFF2-40B4-BE49-F238E27FC236}">
                      <a16:creationId xmlns:a16="http://schemas.microsoft.com/office/drawing/2014/main" id="{E9F9E11E-349A-4277-9389-3B5A39394485}"/>
                    </a:ext>
                  </a:extLst>
                </p:cNvPr>
                <p:cNvSpPr>
                  <a:spLocks/>
                </p:cNvSpPr>
                <p:nvPr/>
              </p:nvSpPr>
              <p:spPr bwMode="auto">
                <a:xfrm>
                  <a:off x="5374" y="2642"/>
                  <a:ext cx="3" cy="5"/>
                </a:xfrm>
                <a:custGeom>
                  <a:avLst/>
                  <a:gdLst>
                    <a:gd name="T0" fmla="*/ 3 w 3"/>
                    <a:gd name="T1" fmla="*/ 2 h 5"/>
                    <a:gd name="T2" fmla="*/ 0 w 3"/>
                    <a:gd name="T3" fmla="*/ 0 h 5"/>
                    <a:gd name="T4" fmla="*/ 0 w 3"/>
                    <a:gd name="T5" fmla="*/ 1 h 5"/>
                    <a:gd name="T6" fmla="*/ 0 w 3"/>
                    <a:gd name="T7" fmla="*/ 3 h 5"/>
                    <a:gd name="T8" fmla="*/ 3 w 3"/>
                    <a:gd name="T9" fmla="*/ 5 h 5"/>
                    <a:gd name="T10" fmla="*/ 3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3" y="2"/>
                      </a:moveTo>
                      <a:lnTo>
                        <a:pt x="0" y="0"/>
                      </a:lnTo>
                      <a:lnTo>
                        <a:pt x="0" y="1"/>
                      </a:lnTo>
                      <a:lnTo>
                        <a:pt x="0" y="3"/>
                      </a:lnTo>
                      <a:lnTo>
                        <a:pt x="3"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8" name="Freeform 355">
                  <a:extLst>
                    <a:ext uri="{FF2B5EF4-FFF2-40B4-BE49-F238E27FC236}">
                      <a16:creationId xmlns:a16="http://schemas.microsoft.com/office/drawing/2014/main" id="{F33FC27F-75EB-401B-8E33-EA95706AAF01}"/>
                    </a:ext>
                  </a:extLst>
                </p:cNvPr>
                <p:cNvSpPr>
                  <a:spLocks/>
                </p:cNvSpPr>
                <p:nvPr/>
              </p:nvSpPr>
              <p:spPr bwMode="auto">
                <a:xfrm>
                  <a:off x="5357" y="2643"/>
                  <a:ext cx="5" cy="4"/>
                </a:xfrm>
                <a:custGeom>
                  <a:avLst/>
                  <a:gdLst>
                    <a:gd name="T0" fmla="*/ 0 w 5"/>
                    <a:gd name="T1" fmla="*/ 2 h 4"/>
                    <a:gd name="T2" fmla="*/ 3 w 5"/>
                    <a:gd name="T3" fmla="*/ 4 h 4"/>
                    <a:gd name="T4" fmla="*/ 4 w 5"/>
                    <a:gd name="T5" fmla="*/ 3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3" y="4"/>
                      </a:lnTo>
                      <a:lnTo>
                        <a:pt x="4" y="3"/>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9" name="Freeform 356">
                  <a:extLst>
                    <a:ext uri="{FF2B5EF4-FFF2-40B4-BE49-F238E27FC236}">
                      <a16:creationId xmlns:a16="http://schemas.microsoft.com/office/drawing/2014/main" id="{BCB80B37-83AE-4045-ADBC-8A554102BC5F}"/>
                    </a:ext>
                  </a:extLst>
                </p:cNvPr>
                <p:cNvSpPr>
                  <a:spLocks/>
                </p:cNvSpPr>
                <p:nvPr/>
              </p:nvSpPr>
              <p:spPr bwMode="auto">
                <a:xfrm>
                  <a:off x="5394" y="2628"/>
                  <a:ext cx="4" cy="7"/>
                </a:xfrm>
                <a:custGeom>
                  <a:avLst/>
                  <a:gdLst>
                    <a:gd name="T0" fmla="*/ 4 w 4"/>
                    <a:gd name="T1" fmla="*/ 6 h 7"/>
                    <a:gd name="T2" fmla="*/ 2 w 4"/>
                    <a:gd name="T3" fmla="*/ 3 h 7"/>
                    <a:gd name="T4" fmla="*/ 1 w 4"/>
                    <a:gd name="T5" fmla="*/ 0 h 7"/>
                    <a:gd name="T6" fmla="*/ 1 w 4"/>
                    <a:gd name="T7" fmla="*/ 4 h 7"/>
                    <a:gd name="T8" fmla="*/ 0 w 4"/>
                    <a:gd name="T9" fmla="*/ 5 h 7"/>
                    <a:gd name="T10" fmla="*/ 1 w 4"/>
                    <a:gd name="T11" fmla="*/ 7 h 7"/>
                    <a:gd name="T12" fmla="*/ 4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6"/>
                      </a:moveTo>
                      <a:lnTo>
                        <a:pt x="2" y="3"/>
                      </a:lnTo>
                      <a:lnTo>
                        <a:pt x="1" y="0"/>
                      </a:lnTo>
                      <a:lnTo>
                        <a:pt x="1" y="4"/>
                      </a:lnTo>
                      <a:lnTo>
                        <a:pt x="0" y="5"/>
                      </a:lnTo>
                      <a:lnTo>
                        <a:pt x="1" y="7"/>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0" name="Freeform 357">
                  <a:extLst>
                    <a:ext uri="{FF2B5EF4-FFF2-40B4-BE49-F238E27FC236}">
                      <a16:creationId xmlns:a16="http://schemas.microsoft.com/office/drawing/2014/main" id="{899F32C8-18A7-427A-9365-87DA67B92AEB}"/>
                    </a:ext>
                  </a:extLst>
                </p:cNvPr>
                <p:cNvSpPr>
                  <a:spLocks/>
                </p:cNvSpPr>
                <p:nvPr/>
              </p:nvSpPr>
              <p:spPr bwMode="auto">
                <a:xfrm>
                  <a:off x="5270" y="2661"/>
                  <a:ext cx="1" cy="2"/>
                </a:xfrm>
                <a:custGeom>
                  <a:avLst/>
                  <a:gdLst>
                    <a:gd name="T0" fmla="*/ 1 w 1"/>
                    <a:gd name="T1" fmla="*/ 2 h 2"/>
                    <a:gd name="T2" fmla="*/ 0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1" name="Freeform 358">
                  <a:extLst>
                    <a:ext uri="{FF2B5EF4-FFF2-40B4-BE49-F238E27FC236}">
                      <a16:creationId xmlns:a16="http://schemas.microsoft.com/office/drawing/2014/main" id="{B17A7B2D-A012-4845-8937-D7ADD8987D98}"/>
                    </a:ext>
                  </a:extLst>
                </p:cNvPr>
                <p:cNvSpPr>
                  <a:spLocks/>
                </p:cNvSpPr>
                <p:nvPr/>
              </p:nvSpPr>
              <p:spPr bwMode="auto">
                <a:xfrm>
                  <a:off x="5336" y="2690"/>
                  <a:ext cx="7" cy="7"/>
                </a:xfrm>
                <a:custGeom>
                  <a:avLst/>
                  <a:gdLst>
                    <a:gd name="T0" fmla="*/ 2 w 7"/>
                    <a:gd name="T1" fmla="*/ 1 h 7"/>
                    <a:gd name="T2" fmla="*/ 0 w 7"/>
                    <a:gd name="T3" fmla="*/ 1 h 7"/>
                    <a:gd name="T4" fmla="*/ 0 w 7"/>
                    <a:gd name="T5" fmla="*/ 3 h 7"/>
                    <a:gd name="T6" fmla="*/ 1 w 7"/>
                    <a:gd name="T7" fmla="*/ 6 h 7"/>
                    <a:gd name="T8" fmla="*/ 3 w 7"/>
                    <a:gd name="T9" fmla="*/ 7 h 7"/>
                    <a:gd name="T10" fmla="*/ 7 w 7"/>
                    <a:gd name="T11" fmla="*/ 3 h 7"/>
                    <a:gd name="T12" fmla="*/ 7 w 7"/>
                    <a:gd name="T13" fmla="*/ 2 h 7"/>
                    <a:gd name="T14" fmla="*/ 5 w 7"/>
                    <a:gd name="T15" fmla="*/ 1 h 7"/>
                    <a:gd name="T16" fmla="*/ 3 w 7"/>
                    <a:gd name="T17" fmla="*/ 0 h 7"/>
                    <a:gd name="T18" fmla="*/ 2 w 7"/>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2" y="1"/>
                      </a:moveTo>
                      <a:lnTo>
                        <a:pt x="0" y="1"/>
                      </a:lnTo>
                      <a:lnTo>
                        <a:pt x="0" y="3"/>
                      </a:lnTo>
                      <a:lnTo>
                        <a:pt x="1" y="6"/>
                      </a:lnTo>
                      <a:lnTo>
                        <a:pt x="3" y="7"/>
                      </a:lnTo>
                      <a:lnTo>
                        <a:pt x="7" y="3"/>
                      </a:lnTo>
                      <a:lnTo>
                        <a:pt x="7" y="2"/>
                      </a:lnTo>
                      <a:lnTo>
                        <a:pt x="5" y="1"/>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2" name="Freeform 359">
                  <a:extLst>
                    <a:ext uri="{FF2B5EF4-FFF2-40B4-BE49-F238E27FC236}">
                      <a16:creationId xmlns:a16="http://schemas.microsoft.com/office/drawing/2014/main" id="{895D20D1-EDED-4D20-94A3-BDBA812EDF40}"/>
                    </a:ext>
                  </a:extLst>
                </p:cNvPr>
                <p:cNvSpPr>
                  <a:spLocks/>
                </p:cNvSpPr>
                <p:nvPr/>
              </p:nvSpPr>
              <p:spPr bwMode="auto">
                <a:xfrm>
                  <a:off x="5264" y="2665"/>
                  <a:ext cx="4" cy="6"/>
                </a:xfrm>
                <a:custGeom>
                  <a:avLst/>
                  <a:gdLst>
                    <a:gd name="T0" fmla="*/ 0 w 4"/>
                    <a:gd name="T1" fmla="*/ 1 h 6"/>
                    <a:gd name="T2" fmla="*/ 0 w 4"/>
                    <a:gd name="T3" fmla="*/ 3 h 6"/>
                    <a:gd name="T4" fmla="*/ 2 w 4"/>
                    <a:gd name="T5" fmla="*/ 6 h 6"/>
                    <a:gd name="T6" fmla="*/ 3 w 4"/>
                    <a:gd name="T7" fmla="*/ 6 h 6"/>
                    <a:gd name="T8" fmla="*/ 3 w 4"/>
                    <a:gd name="T9" fmla="*/ 2 h 6"/>
                    <a:gd name="T10" fmla="*/ 4 w 4"/>
                    <a:gd name="T11" fmla="*/ 1 h 6"/>
                    <a:gd name="T12" fmla="*/ 3 w 4"/>
                    <a:gd name="T13" fmla="*/ 0 h 6"/>
                    <a:gd name="T14" fmla="*/ 0 w 4"/>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1"/>
                      </a:moveTo>
                      <a:lnTo>
                        <a:pt x="0" y="3"/>
                      </a:lnTo>
                      <a:lnTo>
                        <a:pt x="2" y="6"/>
                      </a:lnTo>
                      <a:lnTo>
                        <a:pt x="3" y="6"/>
                      </a:lnTo>
                      <a:lnTo>
                        <a:pt x="3" y="2"/>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3" name="Freeform 360">
                  <a:extLst>
                    <a:ext uri="{FF2B5EF4-FFF2-40B4-BE49-F238E27FC236}">
                      <a16:creationId xmlns:a16="http://schemas.microsoft.com/office/drawing/2014/main" id="{076A08CA-F087-4B55-A1C8-7415A3FBAB49}"/>
                    </a:ext>
                  </a:extLst>
                </p:cNvPr>
                <p:cNvSpPr>
                  <a:spLocks/>
                </p:cNvSpPr>
                <p:nvPr/>
              </p:nvSpPr>
              <p:spPr bwMode="auto">
                <a:xfrm>
                  <a:off x="5268" y="2660"/>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4" name="Freeform 361">
                  <a:extLst>
                    <a:ext uri="{FF2B5EF4-FFF2-40B4-BE49-F238E27FC236}">
                      <a16:creationId xmlns:a16="http://schemas.microsoft.com/office/drawing/2014/main" id="{FFD8C9CC-EB26-4080-BE11-5CD657CBCE69}"/>
                    </a:ext>
                  </a:extLst>
                </p:cNvPr>
                <p:cNvSpPr>
                  <a:spLocks/>
                </p:cNvSpPr>
                <p:nvPr/>
              </p:nvSpPr>
              <p:spPr bwMode="auto">
                <a:xfrm>
                  <a:off x="5297" y="2472"/>
                  <a:ext cx="69" cy="114"/>
                </a:xfrm>
                <a:custGeom>
                  <a:avLst/>
                  <a:gdLst>
                    <a:gd name="T0" fmla="*/ 19 w 69"/>
                    <a:gd name="T1" fmla="*/ 1 h 114"/>
                    <a:gd name="T2" fmla="*/ 10 w 69"/>
                    <a:gd name="T3" fmla="*/ 6 h 114"/>
                    <a:gd name="T4" fmla="*/ 8 w 69"/>
                    <a:gd name="T5" fmla="*/ 24 h 114"/>
                    <a:gd name="T6" fmla="*/ 7 w 69"/>
                    <a:gd name="T7" fmla="*/ 42 h 114"/>
                    <a:gd name="T8" fmla="*/ 2 w 69"/>
                    <a:gd name="T9" fmla="*/ 45 h 114"/>
                    <a:gd name="T10" fmla="*/ 1 w 69"/>
                    <a:gd name="T11" fmla="*/ 49 h 114"/>
                    <a:gd name="T12" fmla="*/ 2 w 69"/>
                    <a:gd name="T13" fmla="*/ 53 h 114"/>
                    <a:gd name="T14" fmla="*/ 5 w 69"/>
                    <a:gd name="T15" fmla="*/ 69 h 114"/>
                    <a:gd name="T16" fmla="*/ 8 w 69"/>
                    <a:gd name="T17" fmla="*/ 70 h 114"/>
                    <a:gd name="T18" fmla="*/ 13 w 69"/>
                    <a:gd name="T19" fmla="*/ 77 h 114"/>
                    <a:gd name="T20" fmla="*/ 14 w 69"/>
                    <a:gd name="T21" fmla="*/ 71 h 114"/>
                    <a:gd name="T22" fmla="*/ 16 w 69"/>
                    <a:gd name="T23" fmla="*/ 78 h 114"/>
                    <a:gd name="T24" fmla="*/ 15 w 69"/>
                    <a:gd name="T25" fmla="*/ 87 h 114"/>
                    <a:gd name="T26" fmla="*/ 18 w 69"/>
                    <a:gd name="T27" fmla="*/ 86 h 114"/>
                    <a:gd name="T28" fmla="*/ 21 w 69"/>
                    <a:gd name="T29" fmla="*/ 91 h 114"/>
                    <a:gd name="T30" fmla="*/ 29 w 69"/>
                    <a:gd name="T31" fmla="*/ 91 h 114"/>
                    <a:gd name="T32" fmla="*/ 32 w 69"/>
                    <a:gd name="T33" fmla="*/ 86 h 114"/>
                    <a:gd name="T34" fmla="*/ 42 w 69"/>
                    <a:gd name="T35" fmla="*/ 94 h 114"/>
                    <a:gd name="T36" fmla="*/ 46 w 69"/>
                    <a:gd name="T37" fmla="*/ 94 h 114"/>
                    <a:gd name="T38" fmla="*/ 44 w 69"/>
                    <a:gd name="T39" fmla="*/ 87 h 114"/>
                    <a:gd name="T40" fmla="*/ 49 w 69"/>
                    <a:gd name="T41" fmla="*/ 94 h 114"/>
                    <a:gd name="T42" fmla="*/ 55 w 69"/>
                    <a:gd name="T43" fmla="*/ 102 h 114"/>
                    <a:gd name="T44" fmla="*/ 63 w 69"/>
                    <a:gd name="T45" fmla="*/ 107 h 114"/>
                    <a:gd name="T46" fmla="*/ 65 w 69"/>
                    <a:gd name="T47" fmla="*/ 108 h 114"/>
                    <a:gd name="T48" fmla="*/ 67 w 69"/>
                    <a:gd name="T49" fmla="*/ 114 h 114"/>
                    <a:gd name="T50" fmla="*/ 69 w 69"/>
                    <a:gd name="T51" fmla="*/ 105 h 114"/>
                    <a:gd name="T52" fmla="*/ 63 w 69"/>
                    <a:gd name="T53" fmla="*/ 102 h 114"/>
                    <a:gd name="T54" fmla="*/ 59 w 69"/>
                    <a:gd name="T55" fmla="*/ 94 h 114"/>
                    <a:gd name="T56" fmla="*/ 61 w 69"/>
                    <a:gd name="T57" fmla="*/ 91 h 114"/>
                    <a:gd name="T58" fmla="*/ 60 w 69"/>
                    <a:gd name="T59" fmla="*/ 87 h 114"/>
                    <a:gd name="T60" fmla="*/ 53 w 69"/>
                    <a:gd name="T61" fmla="*/ 85 h 114"/>
                    <a:gd name="T62" fmla="*/ 51 w 69"/>
                    <a:gd name="T63" fmla="*/ 88 h 114"/>
                    <a:gd name="T64" fmla="*/ 45 w 69"/>
                    <a:gd name="T65" fmla="*/ 77 h 114"/>
                    <a:gd name="T66" fmla="*/ 38 w 69"/>
                    <a:gd name="T67" fmla="*/ 84 h 114"/>
                    <a:gd name="T68" fmla="*/ 31 w 69"/>
                    <a:gd name="T69" fmla="*/ 80 h 114"/>
                    <a:gd name="T70" fmla="*/ 30 w 69"/>
                    <a:gd name="T71" fmla="*/ 72 h 114"/>
                    <a:gd name="T72" fmla="*/ 25 w 69"/>
                    <a:gd name="T73" fmla="*/ 64 h 114"/>
                    <a:gd name="T74" fmla="*/ 27 w 69"/>
                    <a:gd name="T75" fmla="*/ 53 h 114"/>
                    <a:gd name="T76" fmla="*/ 34 w 69"/>
                    <a:gd name="T77" fmla="*/ 44 h 114"/>
                    <a:gd name="T78" fmla="*/ 35 w 69"/>
                    <a:gd name="T79" fmla="*/ 44 h 114"/>
                    <a:gd name="T80" fmla="*/ 38 w 69"/>
                    <a:gd name="T81" fmla="*/ 27 h 114"/>
                    <a:gd name="T82" fmla="*/ 34 w 69"/>
                    <a:gd name="T83" fmla="*/ 20 h 114"/>
                    <a:gd name="T84" fmla="*/ 34 w 69"/>
                    <a:gd name="T85" fmla="*/ 6 h 114"/>
                    <a:gd name="T86" fmla="*/ 31 w 69"/>
                    <a:gd name="T87" fmla="*/ 1 h 114"/>
                    <a:gd name="T88" fmla="*/ 25 w 69"/>
                    <a:gd name="T89"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114">
                      <a:moveTo>
                        <a:pt x="24" y="6"/>
                      </a:moveTo>
                      <a:lnTo>
                        <a:pt x="22" y="4"/>
                      </a:lnTo>
                      <a:lnTo>
                        <a:pt x="19" y="1"/>
                      </a:lnTo>
                      <a:lnTo>
                        <a:pt x="15" y="0"/>
                      </a:lnTo>
                      <a:lnTo>
                        <a:pt x="10" y="2"/>
                      </a:lnTo>
                      <a:lnTo>
                        <a:pt x="10" y="6"/>
                      </a:lnTo>
                      <a:lnTo>
                        <a:pt x="7" y="12"/>
                      </a:lnTo>
                      <a:lnTo>
                        <a:pt x="8" y="17"/>
                      </a:lnTo>
                      <a:lnTo>
                        <a:pt x="8" y="24"/>
                      </a:lnTo>
                      <a:lnTo>
                        <a:pt x="6" y="32"/>
                      </a:lnTo>
                      <a:lnTo>
                        <a:pt x="4" y="36"/>
                      </a:lnTo>
                      <a:lnTo>
                        <a:pt x="7" y="42"/>
                      </a:lnTo>
                      <a:lnTo>
                        <a:pt x="7" y="44"/>
                      </a:lnTo>
                      <a:lnTo>
                        <a:pt x="5" y="46"/>
                      </a:lnTo>
                      <a:lnTo>
                        <a:pt x="2" y="45"/>
                      </a:lnTo>
                      <a:lnTo>
                        <a:pt x="1" y="42"/>
                      </a:lnTo>
                      <a:lnTo>
                        <a:pt x="0" y="46"/>
                      </a:lnTo>
                      <a:lnTo>
                        <a:pt x="1" y="49"/>
                      </a:lnTo>
                      <a:lnTo>
                        <a:pt x="2" y="50"/>
                      </a:lnTo>
                      <a:lnTo>
                        <a:pt x="3" y="51"/>
                      </a:lnTo>
                      <a:lnTo>
                        <a:pt x="2" y="53"/>
                      </a:lnTo>
                      <a:lnTo>
                        <a:pt x="3" y="59"/>
                      </a:lnTo>
                      <a:lnTo>
                        <a:pt x="5" y="63"/>
                      </a:lnTo>
                      <a:lnTo>
                        <a:pt x="5" y="69"/>
                      </a:lnTo>
                      <a:lnTo>
                        <a:pt x="7" y="70"/>
                      </a:lnTo>
                      <a:lnTo>
                        <a:pt x="8" y="70"/>
                      </a:lnTo>
                      <a:lnTo>
                        <a:pt x="8" y="70"/>
                      </a:lnTo>
                      <a:lnTo>
                        <a:pt x="8" y="73"/>
                      </a:lnTo>
                      <a:lnTo>
                        <a:pt x="11" y="77"/>
                      </a:lnTo>
                      <a:lnTo>
                        <a:pt x="13" y="77"/>
                      </a:lnTo>
                      <a:lnTo>
                        <a:pt x="15" y="75"/>
                      </a:lnTo>
                      <a:lnTo>
                        <a:pt x="13" y="73"/>
                      </a:lnTo>
                      <a:lnTo>
                        <a:pt x="14" y="71"/>
                      </a:lnTo>
                      <a:lnTo>
                        <a:pt x="17" y="71"/>
                      </a:lnTo>
                      <a:lnTo>
                        <a:pt x="19" y="73"/>
                      </a:lnTo>
                      <a:lnTo>
                        <a:pt x="16" y="78"/>
                      </a:lnTo>
                      <a:lnTo>
                        <a:pt x="15" y="80"/>
                      </a:lnTo>
                      <a:lnTo>
                        <a:pt x="15" y="83"/>
                      </a:lnTo>
                      <a:lnTo>
                        <a:pt x="15" y="87"/>
                      </a:lnTo>
                      <a:lnTo>
                        <a:pt x="16" y="90"/>
                      </a:lnTo>
                      <a:lnTo>
                        <a:pt x="17" y="87"/>
                      </a:lnTo>
                      <a:lnTo>
                        <a:pt x="18" y="86"/>
                      </a:lnTo>
                      <a:lnTo>
                        <a:pt x="20" y="89"/>
                      </a:lnTo>
                      <a:lnTo>
                        <a:pt x="18" y="92"/>
                      </a:lnTo>
                      <a:lnTo>
                        <a:pt x="21" y="91"/>
                      </a:lnTo>
                      <a:lnTo>
                        <a:pt x="22" y="89"/>
                      </a:lnTo>
                      <a:lnTo>
                        <a:pt x="26" y="93"/>
                      </a:lnTo>
                      <a:lnTo>
                        <a:pt x="29" y="91"/>
                      </a:lnTo>
                      <a:lnTo>
                        <a:pt x="28" y="89"/>
                      </a:lnTo>
                      <a:lnTo>
                        <a:pt x="29" y="87"/>
                      </a:lnTo>
                      <a:lnTo>
                        <a:pt x="32" y="86"/>
                      </a:lnTo>
                      <a:lnTo>
                        <a:pt x="38" y="89"/>
                      </a:lnTo>
                      <a:lnTo>
                        <a:pt x="39" y="91"/>
                      </a:lnTo>
                      <a:lnTo>
                        <a:pt x="42" y="94"/>
                      </a:lnTo>
                      <a:lnTo>
                        <a:pt x="46" y="100"/>
                      </a:lnTo>
                      <a:lnTo>
                        <a:pt x="46" y="100"/>
                      </a:lnTo>
                      <a:lnTo>
                        <a:pt x="46" y="94"/>
                      </a:lnTo>
                      <a:lnTo>
                        <a:pt x="42" y="88"/>
                      </a:lnTo>
                      <a:lnTo>
                        <a:pt x="43" y="86"/>
                      </a:lnTo>
                      <a:lnTo>
                        <a:pt x="44" y="87"/>
                      </a:lnTo>
                      <a:lnTo>
                        <a:pt x="46" y="88"/>
                      </a:lnTo>
                      <a:lnTo>
                        <a:pt x="48" y="90"/>
                      </a:lnTo>
                      <a:lnTo>
                        <a:pt x="49" y="94"/>
                      </a:lnTo>
                      <a:lnTo>
                        <a:pt x="54" y="95"/>
                      </a:lnTo>
                      <a:lnTo>
                        <a:pt x="55" y="98"/>
                      </a:lnTo>
                      <a:lnTo>
                        <a:pt x="55" y="102"/>
                      </a:lnTo>
                      <a:lnTo>
                        <a:pt x="57" y="103"/>
                      </a:lnTo>
                      <a:lnTo>
                        <a:pt x="60" y="108"/>
                      </a:lnTo>
                      <a:lnTo>
                        <a:pt x="63" y="107"/>
                      </a:lnTo>
                      <a:lnTo>
                        <a:pt x="63" y="105"/>
                      </a:lnTo>
                      <a:lnTo>
                        <a:pt x="65" y="106"/>
                      </a:lnTo>
                      <a:lnTo>
                        <a:pt x="65" y="108"/>
                      </a:lnTo>
                      <a:lnTo>
                        <a:pt x="63" y="109"/>
                      </a:lnTo>
                      <a:lnTo>
                        <a:pt x="65" y="113"/>
                      </a:lnTo>
                      <a:lnTo>
                        <a:pt x="67" y="114"/>
                      </a:lnTo>
                      <a:lnTo>
                        <a:pt x="68" y="108"/>
                      </a:lnTo>
                      <a:lnTo>
                        <a:pt x="68" y="107"/>
                      </a:lnTo>
                      <a:lnTo>
                        <a:pt x="69" y="105"/>
                      </a:lnTo>
                      <a:lnTo>
                        <a:pt x="68" y="104"/>
                      </a:lnTo>
                      <a:lnTo>
                        <a:pt x="66" y="104"/>
                      </a:lnTo>
                      <a:lnTo>
                        <a:pt x="63" y="102"/>
                      </a:lnTo>
                      <a:lnTo>
                        <a:pt x="61" y="102"/>
                      </a:lnTo>
                      <a:lnTo>
                        <a:pt x="61" y="100"/>
                      </a:lnTo>
                      <a:lnTo>
                        <a:pt x="59" y="94"/>
                      </a:lnTo>
                      <a:lnTo>
                        <a:pt x="59" y="91"/>
                      </a:lnTo>
                      <a:lnTo>
                        <a:pt x="60" y="90"/>
                      </a:lnTo>
                      <a:lnTo>
                        <a:pt x="61" y="91"/>
                      </a:lnTo>
                      <a:lnTo>
                        <a:pt x="63" y="90"/>
                      </a:lnTo>
                      <a:lnTo>
                        <a:pt x="63" y="90"/>
                      </a:lnTo>
                      <a:lnTo>
                        <a:pt x="60" y="87"/>
                      </a:lnTo>
                      <a:lnTo>
                        <a:pt x="56" y="87"/>
                      </a:lnTo>
                      <a:lnTo>
                        <a:pt x="55" y="84"/>
                      </a:lnTo>
                      <a:lnTo>
                        <a:pt x="53" y="85"/>
                      </a:lnTo>
                      <a:lnTo>
                        <a:pt x="54" y="88"/>
                      </a:lnTo>
                      <a:lnTo>
                        <a:pt x="52" y="90"/>
                      </a:lnTo>
                      <a:lnTo>
                        <a:pt x="51" y="88"/>
                      </a:lnTo>
                      <a:lnTo>
                        <a:pt x="51" y="84"/>
                      </a:lnTo>
                      <a:lnTo>
                        <a:pt x="49" y="80"/>
                      </a:lnTo>
                      <a:lnTo>
                        <a:pt x="45" y="77"/>
                      </a:lnTo>
                      <a:lnTo>
                        <a:pt x="42" y="77"/>
                      </a:lnTo>
                      <a:lnTo>
                        <a:pt x="39" y="81"/>
                      </a:lnTo>
                      <a:lnTo>
                        <a:pt x="38" y="84"/>
                      </a:lnTo>
                      <a:lnTo>
                        <a:pt x="35" y="84"/>
                      </a:lnTo>
                      <a:lnTo>
                        <a:pt x="32" y="84"/>
                      </a:lnTo>
                      <a:lnTo>
                        <a:pt x="31" y="80"/>
                      </a:lnTo>
                      <a:lnTo>
                        <a:pt x="29" y="78"/>
                      </a:lnTo>
                      <a:lnTo>
                        <a:pt x="29" y="74"/>
                      </a:lnTo>
                      <a:lnTo>
                        <a:pt x="30" y="72"/>
                      </a:lnTo>
                      <a:lnTo>
                        <a:pt x="29" y="70"/>
                      </a:lnTo>
                      <a:lnTo>
                        <a:pt x="27" y="66"/>
                      </a:lnTo>
                      <a:lnTo>
                        <a:pt x="25" y="64"/>
                      </a:lnTo>
                      <a:lnTo>
                        <a:pt x="26" y="59"/>
                      </a:lnTo>
                      <a:lnTo>
                        <a:pt x="27" y="57"/>
                      </a:lnTo>
                      <a:lnTo>
                        <a:pt x="27" y="53"/>
                      </a:lnTo>
                      <a:lnTo>
                        <a:pt x="28" y="50"/>
                      </a:lnTo>
                      <a:lnTo>
                        <a:pt x="32" y="46"/>
                      </a:lnTo>
                      <a:lnTo>
                        <a:pt x="34" y="44"/>
                      </a:lnTo>
                      <a:lnTo>
                        <a:pt x="33" y="46"/>
                      </a:lnTo>
                      <a:lnTo>
                        <a:pt x="33" y="49"/>
                      </a:lnTo>
                      <a:lnTo>
                        <a:pt x="35" y="44"/>
                      </a:lnTo>
                      <a:lnTo>
                        <a:pt x="35" y="40"/>
                      </a:lnTo>
                      <a:lnTo>
                        <a:pt x="37" y="35"/>
                      </a:lnTo>
                      <a:lnTo>
                        <a:pt x="38" y="27"/>
                      </a:lnTo>
                      <a:lnTo>
                        <a:pt x="36" y="25"/>
                      </a:lnTo>
                      <a:lnTo>
                        <a:pt x="35" y="21"/>
                      </a:lnTo>
                      <a:lnTo>
                        <a:pt x="34" y="20"/>
                      </a:lnTo>
                      <a:lnTo>
                        <a:pt x="32" y="15"/>
                      </a:lnTo>
                      <a:lnTo>
                        <a:pt x="32" y="8"/>
                      </a:lnTo>
                      <a:lnTo>
                        <a:pt x="34" y="6"/>
                      </a:lnTo>
                      <a:lnTo>
                        <a:pt x="34" y="3"/>
                      </a:lnTo>
                      <a:lnTo>
                        <a:pt x="32" y="1"/>
                      </a:lnTo>
                      <a:lnTo>
                        <a:pt x="31" y="1"/>
                      </a:lnTo>
                      <a:lnTo>
                        <a:pt x="31" y="2"/>
                      </a:lnTo>
                      <a:lnTo>
                        <a:pt x="29" y="4"/>
                      </a:lnTo>
                      <a:lnTo>
                        <a:pt x="25" y="4"/>
                      </a:lnTo>
                      <a:lnTo>
                        <a:pt x="2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5" name="Freeform 362">
                  <a:extLst>
                    <a:ext uri="{FF2B5EF4-FFF2-40B4-BE49-F238E27FC236}">
                      <a16:creationId xmlns:a16="http://schemas.microsoft.com/office/drawing/2014/main" id="{86F10808-41A4-4F04-BB02-1C35C1D8DA16}"/>
                    </a:ext>
                  </a:extLst>
                </p:cNvPr>
                <p:cNvSpPr>
                  <a:spLocks/>
                </p:cNvSpPr>
                <p:nvPr/>
              </p:nvSpPr>
              <p:spPr bwMode="auto">
                <a:xfrm>
                  <a:off x="5363" y="2628"/>
                  <a:ext cx="10" cy="10"/>
                </a:xfrm>
                <a:custGeom>
                  <a:avLst/>
                  <a:gdLst>
                    <a:gd name="T0" fmla="*/ 0 w 10"/>
                    <a:gd name="T1" fmla="*/ 6 h 10"/>
                    <a:gd name="T2" fmla="*/ 1 w 10"/>
                    <a:gd name="T3" fmla="*/ 8 h 10"/>
                    <a:gd name="T4" fmla="*/ 1 w 10"/>
                    <a:gd name="T5" fmla="*/ 10 h 10"/>
                    <a:gd name="T6" fmla="*/ 4 w 10"/>
                    <a:gd name="T7" fmla="*/ 10 h 10"/>
                    <a:gd name="T8" fmla="*/ 9 w 10"/>
                    <a:gd name="T9" fmla="*/ 7 h 10"/>
                    <a:gd name="T10" fmla="*/ 10 w 10"/>
                    <a:gd name="T11" fmla="*/ 5 h 10"/>
                    <a:gd name="T12" fmla="*/ 10 w 10"/>
                    <a:gd name="T13" fmla="*/ 1 h 10"/>
                    <a:gd name="T14" fmla="*/ 8 w 10"/>
                    <a:gd name="T15" fmla="*/ 0 h 10"/>
                    <a:gd name="T16" fmla="*/ 7 w 10"/>
                    <a:gd name="T17" fmla="*/ 0 h 10"/>
                    <a:gd name="T18" fmla="*/ 2 w 10"/>
                    <a:gd name="T19" fmla="*/ 3 h 10"/>
                    <a:gd name="T20" fmla="*/ 0 w 10"/>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0" y="6"/>
                      </a:moveTo>
                      <a:lnTo>
                        <a:pt x="1" y="8"/>
                      </a:lnTo>
                      <a:lnTo>
                        <a:pt x="1" y="10"/>
                      </a:lnTo>
                      <a:lnTo>
                        <a:pt x="4" y="10"/>
                      </a:lnTo>
                      <a:lnTo>
                        <a:pt x="9" y="7"/>
                      </a:lnTo>
                      <a:lnTo>
                        <a:pt x="10" y="5"/>
                      </a:lnTo>
                      <a:lnTo>
                        <a:pt x="10" y="1"/>
                      </a:lnTo>
                      <a:lnTo>
                        <a:pt x="8" y="0"/>
                      </a:lnTo>
                      <a:lnTo>
                        <a:pt x="7" y="0"/>
                      </a:lnTo>
                      <a:lnTo>
                        <a:pt x="2" y="3"/>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6" name="Freeform 363">
                  <a:extLst>
                    <a:ext uri="{FF2B5EF4-FFF2-40B4-BE49-F238E27FC236}">
                      <a16:creationId xmlns:a16="http://schemas.microsoft.com/office/drawing/2014/main" id="{4ACEDACA-DA1F-4BAB-B3DE-2199251D5C5B}"/>
                    </a:ext>
                  </a:extLst>
                </p:cNvPr>
                <p:cNvSpPr>
                  <a:spLocks/>
                </p:cNvSpPr>
                <p:nvPr/>
              </p:nvSpPr>
              <p:spPr bwMode="auto">
                <a:xfrm>
                  <a:off x="5369" y="2606"/>
                  <a:ext cx="14" cy="23"/>
                </a:xfrm>
                <a:custGeom>
                  <a:avLst/>
                  <a:gdLst>
                    <a:gd name="T0" fmla="*/ 10 w 14"/>
                    <a:gd name="T1" fmla="*/ 11 h 23"/>
                    <a:gd name="T2" fmla="*/ 9 w 14"/>
                    <a:gd name="T3" fmla="*/ 6 h 23"/>
                    <a:gd name="T4" fmla="*/ 8 w 14"/>
                    <a:gd name="T5" fmla="*/ 1 h 23"/>
                    <a:gd name="T6" fmla="*/ 7 w 14"/>
                    <a:gd name="T7" fmla="*/ 0 h 23"/>
                    <a:gd name="T8" fmla="*/ 5 w 14"/>
                    <a:gd name="T9" fmla="*/ 1 h 23"/>
                    <a:gd name="T10" fmla="*/ 2 w 14"/>
                    <a:gd name="T11" fmla="*/ 0 h 23"/>
                    <a:gd name="T12" fmla="*/ 0 w 14"/>
                    <a:gd name="T13" fmla="*/ 0 h 23"/>
                    <a:gd name="T14" fmla="*/ 1 w 14"/>
                    <a:gd name="T15" fmla="*/ 3 h 23"/>
                    <a:gd name="T16" fmla="*/ 1 w 14"/>
                    <a:gd name="T17" fmla="*/ 7 h 23"/>
                    <a:gd name="T18" fmla="*/ 3 w 14"/>
                    <a:gd name="T19" fmla="*/ 8 h 23"/>
                    <a:gd name="T20" fmla="*/ 4 w 14"/>
                    <a:gd name="T21" fmla="*/ 7 h 23"/>
                    <a:gd name="T22" fmla="*/ 5 w 14"/>
                    <a:gd name="T23" fmla="*/ 9 h 23"/>
                    <a:gd name="T24" fmla="*/ 5 w 14"/>
                    <a:gd name="T25" fmla="*/ 13 h 23"/>
                    <a:gd name="T26" fmla="*/ 7 w 14"/>
                    <a:gd name="T27" fmla="*/ 16 h 23"/>
                    <a:gd name="T28" fmla="*/ 7 w 14"/>
                    <a:gd name="T29" fmla="*/ 22 h 23"/>
                    <a:gd name="T30" fmla="*/ 9 w 14"/>
                    <a:gd name="T31" fmla="*/ 23 h 23"/>
                    <a:gd name="T32" fmla="*/ 10 w 14"/>
                    <a:gd name="T33" fmla="*/ 19 h 23"/>
                    <a:gd name="T34" fmla="*/ 12 w 14"/>
                    <a:gd name="T35" fmla="*/ 21 h 23"/>
                    <a:gd name="T36" fmla="*/ 14 w 14"/>
                    <a:gd name="T37" fmla="*/ 20 h 23"/>
                    <a:gd name="T38" fmla="*/ 14 w 14"/>
                    <a:gd name="T39" fmla="*/ 18 h 23"/>
                    <a:gd name="T40" fmla="*/ 12 w 14"/>
                    <a:gd name="T41" fmla="*/ 12 h 23"/>
                    <a:gd name="T42" fmla="*/ 10 w 14"/>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3">
                      <a:moveTo>
                        <a:pt x="10" y="11"/>
                      </a:moveTo>
                      <a:lnTo>
                        <a:pt x="9" y="6"/>
                      </a:lnTo>
                      <a:lnTo>
                        <a:pt x="8" y="1"/>
                      </a:lnTo>
                      <a:lnTo>
                        <a:pt x="7" y="0"/>
                      </a:lnTo>
                      <a:lnTo>
                        <a:pt x="5" y="1"/>
                      </a:lnTo>
                      <a:lnTo>
                        <a:pt x="2" y="0"/>
                      </a:lnTo>
                      <a:lnTo>
                        <a:pt x="0" y="0"/>
                      </a:lnTo>
                      <a:lnTo>
                        <a:pt x="1" y="3"/>
                      </a:lnTo>
                      <a:lnTo>
                        <a:pt x="1" y="7"/>
                      </a:lnTo>
                      <a:lnTo>
                        <a:pt x="3" y="8"/>
                      </a:lnTo>
                      <a:lnTo>
                        <a:pt x="4" y="7"/>
                      </a:lnTo>
                      <a:lnTo>
                        <a:pt x="5" y="9"/>
                      </a:lnTo>
                      <a:lnTo>
                        <a:pt x="5" y="13"/>
                      </a:lnTo>
                      <a:lnTo>
                        <a:pt x="7" y="16"/>
                      </a:lnTo>
                      <a:lnTo>
                        <a:pt x="7" y="22"/>
                      </a:lnTo>
                      <a:lnTo>
                        <a:pt x="9" y="23"/>
                      </a:lnTo>
                      <a:lnTo>
                        <a:pt x="10" y="19"/>
                      </a:lnTo>
                      <a:lnTo>
                        <a:pt x="12" y="21"/>
                      </a:lnTo>
                      <a:lnTo>
                        <a:pt x="14" y="20"/>
                      </a:lnTo>
                      <a:lnTo>
                        <a:pt x="14" y="18"/>
                      </a:lnTo>
                      <a:lnTo>
                        <a:pt x="12" y="12"/>
                      </a:lnTo>
                      <a:lnTo>
                        <a:pt x="1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7" name="Freeform 364">
                  <a:extLst>
                    <a:ext uri="{FF2B5EF4-FFF2-40B4-BE49-F238E27FC236}">
                      <a16:creationId xmlns:a16="http://schemas.microsoft.com/office/drawing/2014/main" id="{03A6661E-A16D-4BEF-8DD0-B6E32A975A28}"/>
                    </a:ext>
                  </a:extLst>
                </p:cNvPr>
                <p:cNvSpPr>
                  <a:spLocks/>
                </p:cNvSpPr>
                <p:nvPr/>
              </p:nvSpPr>
              <p:spPr bwMode="auto">
                <a:xfrm>
                  <a:off x="5382" y="2628"/>
                  <a:ext cx="2" cy="6"/>
                </a:xfrm>
                <a:custGeom>
                  <a:avLst/>
                  <a:gdLst>
                    <a:gd name="T0" fmla="*/ 0 w 2"/>
                    <a:gd name="T1" fmla="*/ 0 h 6"/>
                    <a:gd name="T2" fmla="*/ 0 w 2"/>
                    <a:gd name="T3" fmla="*/ 3 h 6"/>
                    <a:gd name="T4" fmla="*/ 2 w 2"/>
                    <a:gd name="T5" fmla="*/ 6 h 6"/>
                    <a:gd name="T6" fmla="*/ 2 w 2"/>
                    <a:gd name="T7" fmla="*/ 3 h 6"/>
                    <a:gd name="T8" fmla="*/ 0 w 2"/>
                    <a:gd name="T9" fmla="*/ 0 h 6"/>
                  </a:gdLst>
                  <a:ahLst/>
                  <a:cxnLst>
                    <a:cxn ang="0">
                      <a:pos x="T0" y="T1"/>
                    </a:cxn>
                    <a:cxn ang="0">
                      <a:pos x="T2" y="T3"/>
                    </a:cxn>
                    <a:cxn ang="0">
                      <a:pos x="T4" y="T5"/>
                    </a:cxn>
                    <a:cxn ang="0">
                      <a:pos x="T6" y="T7"/>
                    </a:cxn>
                    <a:cxn ang="0">
                      <a:pos x="T8" y="T9"/>
                    </a:cxn>
                  </a:cxnLst>
                  <a:rect l="0" t="0" r="r" b="b"/>
                  <a:pathLst>
                    <a:path w="2" h="6">
                      <a:moveTo>
                        <a:pt x="0" y="0"/>
                      </a:moveTo>
                      <a:lnTo>
                        <a:pt x="0" y="3"/>
                      </a:lnTo>
                      <a:lnTo>
                        <a:pt x="2" y="6"/>
                      </a:lnTo>
                      <a:lnTo>
                        <a:pt x="2"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8" name="Freeform 365">
                  <a:extLst>
                    <a:ext uri="{FF2B5EF4-FFF2-40B4-BE49-F238E27FC236}">
                      <a16:creationId xmlns:a16="http://schemas.microsoft.com/office/drawing/2014/main" id="{FEEC4221-A6CE-4144-ADF0-F215FB546803}"/>
                    </a:ext>
                  </a:extLst>
                </p:cNvPr>
                <p:cNvSpPr>
                  <a:spLocks/>
                </p:cNvSpPr>
                <p:nvPr/>
              </p:nvSpPr>
              <p:spPr bwMode="auto">
                <a:xfrm>
                  <a:off x="5368" y="2617"/>
                  <a:ext cx="1" cy="3"/>
                </a:xfrm>
                <a:custGeom>
                  <a:avLst/>
                  <a:gdLst>
                    <a:gd name="T0" fmla="*/ 1 w 1"/>
                    <a:gd name="T1" fmla="*/ 3 h 3"/>
                    <a:gd name="T2" fmla="*/ 1 w 1"/>
                    <a:gd name="T3" fmla="*/ 0 h 3"/>
                    <a:gd name="T4" fmla="*/ 0 w 1"/>
                    <a:gd name="T5" fmla="*/ 1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9" name="Freeform 366">
                  <a:extLst>
                    <a:ext uri="{FF2B5EF4-FFF2-40B4-BE49-F238E27FC236}">
                      <a16:creationId xmlns:a16="http://schemas.microsoft.com/office/drawing/2014/main" id="{65F11ADA-91E9-4AF6-A97E-09DFD69E40A8}"/>
                    </a:ext>
                  </a:extLst>
                </p:cNvPr>
                <p:cNvSpPr>
                  <a:spLocks/>
                </p:cNvSpPr>
                <p:nvPr/>
              </p:nvSpPr>
              <p:spPr bwMode="auto">
                <a:xfrm>
                  <a:off x="5269" y="2606"/>
                  <a:ext cx="32" cy="53"/>
                </a:xfrm>
                <a:custGeom>
                  <a:avLst/>
                  <a:gdLst>
                    <a:gd name="T0" fmla="*/ 5 w 32"/>
                    <a:gd name="T1" fmla="*/ 43 h 53"/>
                    <a:gd name="T2" fmla="*/ 1 w 32"/>
                    <a:gd name="T3" fmla="*/ 50 h 53"/>
                    <a:gd name="T4" fmla="*/ 0 w 32"/>
                    <a:gd name="T5" fmla="*/ 51 h 53"/>
                    <a:gd name="T6" fmla="*/ 0 w 32"/>
                    <a:gd name="T7" fmla="*/ 53 h 53"/>
                    <a:gd name="T8" fmla="*/ 3 w 32"/>
                    <a:gd name="T9" fmla="*/ 50 h 53"/>
                    <a:gd name="T10" fmla="*/ 5 w 32"/>
                    <a:gd name="T11" fmla="*/ 50 h 53"/>
                    <a:gd name="T12" fmla="*/ 6 w 32"/>
                    <a:gd name="T13" fmla="*/ 47 h 53"/>
                    <a:gd name="T14" fmla="*/ 9 w 32"/>
                    <a:gd name="T15" fmla="*/ 46 h 53"/>
                    <a:gd name="T16" fmla="*/ 12 w 32"/>
                    <a:gd name="T17" fmla="*/ 40 h 53"/>
                    <a:gd name="T18" fmla="*/ 16 w 32"/>
                    <a:gd name="T19" fmla="*/ 39 h 53"/>
                    <a:gd name="T20" fmla="*/ 18 w 32"/>
                    <a:gd name="T21" fmla="*/ 36 h 53"/>
                    <a:gd name="T22" fmla="*/ 18 w 32"/>
                    <a:gd name="T23" fmla="*/ 35 h 53"/>
                    <a:gd name="T24" fmla="*/ 20 w 32"/>
                    <a:gd name="T25" fmla="*/ 32 h 53"/>
                    <a:gd name="T26" fmla="*/ 20 w 32"/>
                    <a:gd name="T27" fmla="*/ 27 h 53"/>
                    <a:gd name="T28" fmla="*/ 22 w 32"/>
                    <a:gd name="T29" fmla="*/ 25 h 53"/>
                    <a:gd name="T30" fmla="*/ 26 w 32"/>
                    <a:gd name="T31" fmla="*/ 24 h 53"/>
                    <a:gd name="T32" fmla="*/ 27 w 32"/>
                    <a:gd name="T33" fmla="*/ 21 h 53"/>
                    <a:gd name="T34" fmla="*/ 29 w 32"/>
                    <a:gd name="T35" fmla="*/ 19 h 53"/>
                    <a:gd name="T36" fmla="*/ 32 w 32"/>
                    <a:gd name="T37" fmla="*/ 18 h 53"/>
                    <a:gd name="T38" fmla="*/ 32 w 32"/>
                    <a:gd name="T39" fmla="*/ 15 h 53"/>
                    <a:gd name="T40" fmla="*/ 31 w 32"/>
                    <a:gd name="T41" fmla="*/ 11 h 53"/>
                    <a:gd name="T42" fmla="*/ 29 w 32"/>
                    <a:gd name="T43" fmla="*/ 8 h 53"/>
                    <a:gd name="T44" fmla="*/ 29 w 32"/>
                    <a:gd name="T45" fmla="*/ 5 h 53"/>
                    <a:gd name="T46" fmla="*/ 29 w 32"/>
                    <a:gd name="T47" fmla="*/ 0 h 53"/>
                    <a:gd name="T48" fmla="*/ 28 w 32"/>
                    <a:gd name="T49" fmla="*/ 0 h 53"/>
                    <a:gd name="T50" fmla="*/ 27 w 32"/>
                    <a:gd name="T51" fmla="*/ 5 h 53"/>
                    <a:gd name="T52" fmla="*/ 28 w 32"/>
                    <a:gd name="T53" fmla="*/ 11 h 53"/>
                    <a:gd name="T54" fmla="*/ 25 w 32"/>
                    <a:gd name="T55" fmla="*/ 8 h 53"/>
                    <a:gd name="T56" fmla="*/ 27 w 32"/>
                    <a:gd name="T57" fmla="*/ 12 h 53"/>
                    <a:gd name="T58" fmla="*/ 27 w 32"/>
                    <a:gd name="T59" fmla="*/ 15 h 53"/>
                    <a:gd name="T60" fmla="*/ 25 w 32"/>
                    <a:gd name="T61" fmla="*/ 18 h 53"/>
                    <a:gd name="T62" fmla="*/ 23 w 32"/>
                    <a:gd name="T63" fmla="*/ 18 h 53"/>
                    <a:gd name="T64" fmla="*/ 20 w 32"/>
                    <a:gd name="T65" fmla="*/ 21 h 53"/>
                    <a:gd name="T66" fmla="*/ 20 w 32"/>
                    <a:gd name="T67" fmla="*/ 24 h 53"/>
                    <a:gd name="T68" fmla="*/ 17 w 32"/>
                    <a:gd name="T69" fmla="*/ 26 h 53"/>
                    <a:gd name="T70" fmla="*/ 15 w 32"/>
                    <a:gd name="T71" fmla="*/ 33 h 53"/>
                    <a:gd name="T72" fmla="*/ 10 w 32"/>
                    <a:gd name="T73" fmla="*/ 38 h 53"/>
                    <a:gd name="T74" fmla="*/ 8 w 32"/>
                    <a:gd name="T75" fmla="*/ 38 h 53"/>
                    <a:gd name="T76" fmla="*/ 6 w 32"/>
                    <a:gd name="T77" fmla="*/ 43 h 53"/>
                    <a:gd name="T78" fmla="*/ 5 w 32"/>
                    <a:gd name="T79"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53">
                      <a:moveTo>
                        <a:pt x="5" y="43"/>
                      </a:moveTo>
                      <a:lnTo>
                        <a:pt x="1" y="50"/>
                      </a:lnTo>
                      <a:lnTo>
                        <a:pt x="0" y="51"/>
                      </a:lnTo>
                      <a:lnTo>
                        <a:pt x="0" y="53"/>
                      </a:lnTo>
                      <a:lnTo>
                        <a:pt x="3" y="50"/>
                      </a:lnTo>
                      <a:lnTo>
                        <a:pt x="5" y="50"/>
                      </a:lnTo>
                      <a:lnTo>
                        <a:pt x="6" y="47"/>
                      </a:lnTo>
                      <a:lnTo>
                        <a:pt x="9" y="46"/>
                      </a:lnTo>
                      <a:lnTo>
                        <a:pt x="12" y="40"/>
                      </a:lnTo>
                      <a:lnTo>
                        <a:pt x="16" y="39"/>
                      </a:lnTo>
                      <a:lnTo>
                        <a:pt x="18" y="36"/>
                      </a:lnTo>
                      <a:lnTo>
                        <a:pt x="18" y="35"/>
                      </a:lnTo>
                      <a:lnTo>
                        <a:pt x="20" y="32"/>
                      </a:lnTo>
                      <a:lnTo>
                        <a:pt x="20" y="27"/>
                      </a:lnTo>
                      <a:lnTo>
                        <a:pt x="22" y="25"/>
                      </a:lnTo>
                      <a:lnTo>
                        <a:pt x="26" y="24"/>
                      </a:lnTo>
                      <a:lnTo>
                        <a:pt x="27" y="21"/>
                      </a:lnTo>
                      <a:lnTo>
                        <a:pt x="29" y="19"/>
                      </a:lnTo>
                      <a:lnTo>
                        <a:pt x="32" y="18"/>
                      </a:lnTo>
                      <a:lnTo>
                        <a:pt x="32" y="15"/>
                      </a:lnTo>
                      <a:lnTo>
                        <a:pt x="31" y="11"/>
                      </a:lnTo>
                      <a:lnTo>
                        <a:pt x="29" y="8"/>
                      </a:lnTo>
                      <a:lnTo>
                        <a:pt x="29" y="5"/>
                      </a:lnTo>
                      <a:lnTo>
                        <a:pt x="29" y="0"/>
                      </a:lnTo>
                      <a:lnTo>
                        <a:pt x="28" y="0"/>
                      </a:lnTo>
                      <a:lnTo>
                        <a:pt x="27" y="5"/>
                      </a:lnTo>
                      <a:lnTo>
                        <a:pt x="28" y="11"/>
                      </a:lnTo>
                      <a:lnTo>
                        <a:pt x="25" y="8"/>
                      </a:lnTo>
                      <a:lnTo>
                        <a:pt x="27" y="12"/>
                      </a:lnTo>
                      <a:lnTo>
                        <a:pt x="27" y="15"/>
                      </a:lnTo>
                      <a:lnTo>
                        <a:pt x="25" y="18"/>
                      </a:lnTo>
                      <a:lnTo>
                        <a:pt x="23" y="18"/>
                      </a:lnTo>
                      <a:lnTo>
                        <a:pt x="20" y="21"/>
                      </a:lnTo>
                      <a:lnTo>
                        <a:pt x="20" y="24"/>
                      </a:lnTo>
                      <a:lnTo>
                        <a:pt x="17" y="26"/>
                      </a:lnTo>
                      <a:lnTo>
                        <a:pt x="15" y="33"/>
                      </a:lnTo>
                      <a:lnTo>
                        <a:pt x="10" y="38"/>
                      </a:lnTo>
                      <a:lnTo>
                        <a:pt x="8" y="38"/>
                      </a:lnTo>
                      <a:lnTo>
                        <a:pt x="6" y="43"/>
                      </a:lnTo>
                      <a:lnTo>
                        <a:pt x="5" y="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0" name="Freeform 367">
                  <a:extLst>
                    <a:ext uri="{FF2B5EF4-FFF2-40B4-BE49-F238E27FC236}">
                      <a16:creationId xmlns:a16="http://schemas.microsoft.com/office/drawing/2014/main" id="{9A1AADD2-128A-415F-AFC9-DA549D5CCF5D}"/>
                    </a:ext>
                  </a:extLst>
                </p:cNvPr>
                <p:cNvSpPr>
                  <a:spLocks/>
                </p:cNvSpPr>
                <p:nvPr/>
              </p:nvSpPr>
              <p:spPr bwMode="auto">
                <a:xfrm>
                  <a:off x="5368" y="2601"/>
                  <a:ext cx="5" cy="3"/>
                </a:xfrm>
                <a:custGeom>
                  <a:avLst/>
                  <a:gdLst>
                    <a:gd name="T0" fmla="*/ 0 w 5"/>
                    <a:gd name="T1" fmla="*/ 2 h 3"/>
                    <a:gd name="T2" fmla="*/ 2 w 5"/>
                    <a:gd name="T3" fmla="*/ 3 h 3"/>
                    <a:gd name="T4" fmla="*/ 4 w 5"/>
                    <a:gd name="T5" fmla="*/ 3 h 3"/>
                    <a:gd name="T6" fmla="*/ 5 w 5"/>
                    <a:gd name="T7" fmla="*/ 0 h 3"/>
                    <a:gd name="T8" fmla="*/ 1 w 5"/>
                    <a:gd name="T9" fmla="*/ 0 h 3"/>
                    <a:gd name="T10" fmla="*/ 0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0" y="2"/>
                      </a:moveTo>
                      <a:lnTo>
                        <a:pt x="2" y="3"/>
                      </a:lnTo>
                      <a:lnTo>
                        <a:pt x="4" y="3"/>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1" name="Freeform 368">
                  <a:extLst>
                    <a:ext uri="{FF2B5EF4-FFF2-40B4-BE49-F238E27FC236}">
                      <a16:creationId xmlns:a16="http://schemas.microsoft.com/office/drawing/2014/main" id="{460F2A2D-D5C7-41AE-BB9E-E27017832E53}"/>
                    </a:ext>
                  </a:extLst>
                </p:cNvPr>
                <p:cNvSpPr>
                  <a:spLocks/>
                </p:cNvSpPr>
                <p:nvPr/>
              </p:nvSpPr>
              <p:spPr bwMode="auto">
                <a:xfrm>
                  <a:off x="5347" y="2573"/>
                  <a:ext cx="5" cy="7"/>
                </a:xfrm>
                <a:custGeom>
                  <a:avLst/>
                  <a:gdLst>
                    <a:gd name="T0" fmla="*/ 2 w 5"/>
                    <a:gd name="T1" fmla="*/ 0 h 7"/>
                    <a:gd name="T2" fmla="*/ 0 w 5"/>
                    <a:gd name="T3" fmla="*/ 0 h 7"/>
                    <a:gd name="T4" fmla="*/ 0 w 5"/>
                    <a:gd name="T5" fmla="*/ 2 h 7"/>
                    <a:gd name="T6" fmla="*/ 4 w 5"/>
                    <a:gd name="T7" fmla="*/ 7 h 7"/>
                    <a:gd name="T8" fmla="*/ 5 w 5"/>
                    <a:gd name="T9" fmla="*/ 5 h 7"/>
                    <a:gd name="T10" fmla="*/ 4 w 5"/>
                    <a:gd name="T11" fmla="*/ 3 h 7"/>
                    <a:gd name="T12" fmla="*/ 2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0"/>
                      </a:moveTo>
                      <a:lnTo>
                        <a:pt x="0" y="0"/>
                      </a:lnTo>
                      <a:lnTo>
                        <a:pt x="0" y="2"/>
                      </a:lnTo>
                      <a:lnTo>
                        <a:pt x="4" y="7"/>
                      </a:lnTo>
                      <a:lnTo>
                        <a:pt x="5" y="5"/>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2" name="Freeform 369">
                  <a:extLst>
                    <a:ext uri="{FF2B5EF4-FFF2-40B4-BE49-F238E27FC236}">
                      <a16:creationId xmlns:a16="http://schemas.microsoft.com/office/drawing/2014/main" id="{F213DC8E-DF49-45A9-AFC6-0EC8EF70D49B}"/>
                    </a:ext>
                  </a:extLst>
                </p:cNvPr>
                <p:cNvSpPr>
                  <a:spLocks/>
                </p:cNvSpPr>
                <p:nvPr/>
              </p:nvSpPr>
              <p:spPr bwMode="auto">
                <a:xfrm>
                  <a:off x="5367" y="2583"/>
                  <a:ext cx="22" cy="28"/>
                </a:xfrm>
                <a:custGeom>
                  <a:avLst/>
                  <a:gdLst>
                    <a:gd name="T0" fmla="*/ 2 w 22"/>
                    <a:gd name="T1" fmla="*/ 1 h 28"/>
                    <a:gd name="T2" fmla="*/ 0 w 22"/>
                    <a:gd name="T3" fmla="*/ 0 h 28"/>
                    <a:gd name="T4" fmla="*/ 0 w 22"/>
                    <a:gd name="T5" fmla="*/ 3 h 28"/>
                    <a:gd name="T6" fmla="*/ 3 w 22"/>
                    <a:gd name="T7" fmla="*/ 8 h 28"/>
                    <a:gd name="T8" fmla="*/ 6 w 22"/>
                    <a:gd name="T9" fmla="*/ 11 h 28"/>
                    <a:gd name="T10" fmla="*/ 10 w 22"/>
                    <a:gd name="T11" fmla="*/ 16 h 28"/>
                    <a:gd name="T12" fmla="*/ 10 w 22"/>
                    <a:gd name="T13" fmla="*/ 17 h 28"/>
                    <a:gd name="T14" fmla="*/ 10 w 22"/>
                    <a:gd name="T15" fmla="*/ 18 h 28"/>
                    <a:gd name="T16" fmla="*/ 9 w 22"/>
                    <a:gd name="T17" fmla="*/ 21 h 28"/>
                    <a:gd name="T18" fmla="*/ 9 w 22"/>
                    <a:gd name="T19" fmla="*/ 21 h 28"/>
                    <a:gd name="T20" fmla="*/ 10 w 22"/>
                    <a:gd name="T21" fmla="*/ 21 h 28"/>
                    <a:gd name="T22" fmla="*/ 10 w 22"/>
                    <a:gd name="T23" fmla="*/ 22 h 28"/>
                    <a:gd name="T24" fmla="*/ 11 w 22"/>
                    <a:gd name="T25" fmla="*/ 23 h 28"/>
                    <a:gd name="T26" fmla="*/ 14 w 22"/>
                    <a:gd name="T27" fmla="*/ 24 h 28"/>
                    <a:gd name="T28" fmla="*/ 14 w 22"/>
                    <a:gd name="T29" fmla="*/ 27 h 28"/>
                    <a:gd name="T30" fmla="*/ 19 w 22"/>
                    <a:gd name="T31" fmla="*/ 27 h 28"/>
                    <a:gd name="T32" fmla="*/ 20 w 22"/>
                    <a:gd name="T33" fmla="*/ 28 h 28"/>
                    <a:gd name="T34" fmla="*/ 21 w 22"/>
                    <a:gd name="T35" fmla="*/ 27 h 28"/>
                    <a:gd name="T36" fmla="*/ 22 w 22"/>
                    <a:gd name="T37" fmla="*/ 28 h 28"/>
                    <a:gd name="T38" fmla="*/ 21 w 22"/>
                    <a:gd name="T39" fmla="*/ 25 h 28"/>
                    <a:gd name="T40" fmla="*/ 20 w 22"/>
                    <a:gd name="T41" fmla="*/ 22 h 28"/>
                    <a:gd name="T42" fmla="*/ 18 w 22"/>
                    <a:gd name="T43" fmla="*/ 21 h 28"/>
                    <a:gd name="T44" fmla="*/ 18 w 22"/>
                    <a:gd name="T45" fmla="*/ 16 h 28"/>
                    <a:gd name="T46" fmla="*/ 17 w 22"/>
                    <a:gd name="T47" fmla="*/ 10 h 28"/>
                    <a:gd name="T48" fmla="*/ 18 w 22"/>
                    <a:gd name="T49" fmla="*/ 8 h 28"/>
                    <a:gd name="T50" fmla="*/ 17 w 22"/>
                    <a:gd name="T51" fmla="*/ 7 h 28"/>
                    <a:gd name="T52" fmla="*/ 14 w 22"/>
                    <a:gd name="T53" fmla="*/ 3 h 28"/>
                    <a:gd name="T54" fmla="*/ 13 w 22"/>
                    <a:gd name="T55" fmla="*/ 0 h 28"/>
                    <a:gd name="T56" fmla="*/ 11 w 22"/>
                    <a:gd name="T57" fmla="*/ 0 h 28"/>
                    <a:gd name="T58" fmla="*/ 10 w 22"/>
                    <a:gd name="T59" fmla="*/ 0 h 28"/>
                    <a:gd name="T60" fmla="*/ 9 w 22"/>
                    <a:gd name="T61" fmla="*/ 0 h 28"/>
                    <a:gd name="T62" fmla="*/ 7 w 22"/>
                    <a:gd name="T63" fmla="*/ 0 h 28"/>
                    <a:gd name="T64" fmla="*/ 7 w 22"/>
                    <a:gd name="T65" fmla="*/ 1 h 28"/>
                    <a:gd name="T66" fmla="*/ 4 w 22"/>
                    <a:gd name="T67" fmla="*/ 1 h 28"/>
                    <a:gd name="T68" fmla="*/ 2 w 22"/>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8">
                      <a:moveTo>
                        <a:pt x="2" y="1"/>
                      </a:moveTo>
                      <a:lnTo>
                        <a:pt x="0" y="0"/>
                      </a:lnTo>
                      <a:lnTo>
                        <a:pt x="0" y="3"/>
                      </a:lnTo>
                      <a:lnTo>
                        <a:pt x="3" y="8"/>
                      </a:lnTo>
                      <a:lnTo>
                        <a:pt x="6" y="11"/>
                      </a:lnTo>
                      <a:lnTo>
                        <a:pt x="10" y="16"/>
                      </a:lnTo>
                      <a:lnTo>
                        <a:pt x="10" y="17"/>
                      </a:lnTo>
                      <a:lnTo>
                        <a:pt x="10" y="18"/>
                      </a:lnTo>
                      <a:lnTo>
                        <a:pt x="9" y="21"/>
                      </a:lnTo>
                      <a:lnTo>
                        <a:pt x="9" y="21"/>
                      </a:lnTo>
                      <a:lnTo>
                        <a:pt x="10" y="21"/>
                      </a:lnTo>
                      <a:lnTo>
                        <a:pt x="10" y="22"/>
                      </a:lnTo>
                      <a:lnTo>
                        <a:pt x="11" y="23"/>
                      </a:lnTo>
                      <a:lnTo>
                        <a:pt x="14" y="24"/>
                      </a:lnTo>
                      <a:lnTo>
                        <a:pt x="14" y="27"/>
                      </a:lnTo>
                      <a:lnTo>
                        <a:pt x="19" y="27"/>
                      </a:lnTo>
                      <a:lnTo>
                        <a:pt x="20" y="28"/>
                      </a:lnTo>
                      <a:lnTo>
                        <a:pt x="21" y="27"/>
                      </a:lnTo>
                      <a:lnTo>
                        <a:pt x="22" y="28"/>
                      </a:lnTo>
                      <a:lnTo>
                        <a:pt x="21" y="25"/>
                      </a:lnTo>
                      <a:lnTo>
                        <a:pt x="20" y="22"/>
                      </a:lnTo>
                      <a:lnTo>
                        <a:pt x="18" y="21"/>
                      </a:lnTo>
                      <a:lnTo>
                        <a:pt x="18" y="16"/>
                      </a:lnTo>
                      <a:lnTo>
                        <a:pt x="17" y="10"/>
                      </a:lnTo>
                      <a:lnTo>
                        <a:pt x="18" y="8"/>
                      </a:lnTo>
                      <a:lnTo>
                        <a:pt x="17" y="7"/>
                      </a:lnTo>
                      <a:lnTo>
                        <a:pt x="14" y="3"/>
                      </a:lnTo>
                      <a:lnTo>
                        <a:pt x="13" y="0"/>
                      </a:lnTo>
                      <a:lnTo>
                        <a:pt x="11" y="0"/>
                      </a:lnTo>
                      <a:lnTo>
                        <a:pt x="10" y="0"/>
                      </a:lnTo>
                      <a:lnTo>
                        <a:pt x="9" y="0"/>
                      </a:lnTo>
                      <a:lnTo>
                        <a:pt x="7" y="0"/>
                      </a:lnTo>
                      <a:lnTo>
                        <a:pt x="7" y="1"/>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3" name="Freeform 370">
                  <a:extLst>
                    <a:ext uri="{FF2B5EF4-FFF2-40B4-BE49-F238E27FC236}">
                      <a16:creationId xmlns:a16="http://schemas.microsoft.com/office/drawing/2014/main" id="{196FBC5C-6D6D-46B7-BE4B-F9FE4A28F2AC}"/>
                    </a:ext>
                  </a:extLst>
                </p:cNvPr>
                <p:cNvSpPr>
                  <a:spLocks/>
                </p:cNvSpPr>
                <p:nvPr/>
              </p:nvSpPr>
              <p:spPr bwMode="auto">
                <a:xfrm>
                  <a:off x="5362" y="2556"/>
                  <a:ext cx="6" cy="10"/>
                </a:xfrm>
                <a:custGeom>
                  <a:avLst/>
                  <a:gdLst>
                    <a:gd name="T0" fmla="*/ 2 w 6"/>
                    <a:gd name="T1" fmla="*/ 10 h 10"/>
                    <a:gd name="T2" fmla="*/ 5 w 6"/>
                    <a:gd name="T3" fmla="*/ 9 h 10"/>
                    <a:gd name="T4" fmla="*/ 6 w 6"/>
                    <a:gd name="T5" fmla="*/ 5 h 10"/>
                    <a:gd name="T6" fmla="*/ 5 w 6"/>
                    <a:gd name="T7" fmla="*/ 2 h 10"/>
                    <a:gd name="T8" fmla="*/ 3 w 6"/>
                    <a:gd name="T9" fmla="*/ 0 h 10"/>
                    <a:gd name="T10" fmla="*/ 2 w 6"/>
                    <a:gd name="T11" fmla="*/ 0 h 10"/>
                    <a:gd name="T12" fmla="*/ 2 w 6"/>
                    <a:gd name="T13" fmla="*/ 4 h 10"/>
                    <a:gd name="T14" fmla="*/ 1 w 6"/>
                    <a:gd name="T15" fmla="*/ 7 h 10"/>
                    <a:gd name="T16" fmla="*/ 0 w 6"/>
                    <a:gd name="T17" fmla="*/ 8 h 10"/>
                    <a:gd name="T18" fmla="*/ 2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0"/>
                      </a:moveTo>
                      <a:lnTo>
                        <a:pt x="5" y="9"/>
                      </a:lnTo>
                      <a:lnTo>
                        <a:pt x="6" y="5"/>
                      </a:lnTo>
                      <a:lnTo>
                        <a:pt x="5" y="2"/>
                      </a:lnTo>
                      <a:lnTo>
                        <a:pt x="3" y="0"/>
                      </a:lnTo>
                      <a:lnTo>
                        <a:pt x="2" y="0"/>
                      </a:lnTo>
                      <a:lnTo>
                        <a:pt x="2" y="4"/>
                      </a:lnTo>
                      <a:lnTo>
                        <a:pt x="1" y="7"/>
                      </a:lnTo>
                      <a:lnTo>
                        <a:pt x="0" y="8"/>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4" name="Freeform 371">
                  <a:extLst>
                    <a:ext uri="{FF2B5EF4-FFF2-40B4-BE49-F238E27FC236}">
                      <a16:creationId xmlns:a16="http://schemas.microsoft.com/office/drawing/2014/main" id="{499F3753-9B19-44A4-AE78-E2862AE9EFB8}"/>
                    </a:ext>
                  </a:extLst>
                </p:cNvPr>
                <p:cNvSpPr>
                  <a:spLocks/>
                </p:cNvSpPr>
                <p:nvPr/>
              </p:nvSpPr>
              <p:spPr bwMode="auto">
                <a:xfrm>
                  <a:off x="5329" y="2536"/>
                  <a:ext cx="5" cy="10"/>
                </a:xfrm>
                <a:custGeom>
                  <a:avLst/>
                  <a:gdLst>
                    <a:gd name="T0" fmla="*/ 3 w 5"/>
                    <a:gd name="T1" fmla="*/ 0 h 10"/>
                    <a:gd name="T2" fmla="*/ 0 w 5"/>
                    <a:gd name="T3" fmla="*/ 2 h 10"/>
                    <a:gd name="T4" fmla="*/ 1 w 5"/>
                    <a:gd name="T5" fmla="*/ 7 h 10"/>
                    <a:gd name="T6" fmla="*/ 1 w 5"/>
                    <a:gd name="T7" fmla="*/ 8 h 10"/>
                    <a:gd name="T8" fmla="*/ 1 w 5"/>
                    <a:gd name="T9" fmla="*/ 10 h 10"/>
                    <a:gd name="T10" fmla="*/ 3 w 5"/>
                    <a:gd name="T11" fmla="*/ 9 h 10"/>
                    <a:gd name="T12" fmla="*/ 3 w 5"/>
                    <a:gd name="T13" fmla="*/ 3 h 10"/>
                    <a:gd name="T14" fmla="*/ 5 w 5"/>
                    <a:gd name="T15" fmla="*/ 2 h 10"/>
                    <a:gd name="T16" fmla="*/ 3 w 5"/>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0"/>
                      </a:moveTo>
                      <a:lnTo>
                        <a:pt x="0" y="2"/>
                      </a:lnTo>
                      <a:lnTo>
                        <a:pt x="1" y="7"/>
                      </a:lnTo>
                      <a:lnTo>
                        <a:pt x="1" y="8"/>
                      </a:lnTo>
                      <a:lnTo>
                        <a:pt x="1" y="10"/>
                      </a:lnTo>
                      <a:lnTo>
                        <a:pt x="3" y="9"/>
                      </a:lnTo>
                      <a:lnTo>
                        <a:pt x="3" y="3"/>
                      </a:lnTo>
                      <a:lnTo>
                        <a:pt x="5"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5" name="Freeform 372">
                  <a:extLst>
                    <a:ext uri="{FF2B5EF4-FFF2-40B4-BE49-F238E27FC236}">
                      <a16:creationId xmlns:a16="http://schemas.microsoft.com/office/drawing/2014/main" id="{EFEF60BD-B34F-4A90-9D89-64AE68A8F183}"/>
                    </a:ext>
                  </a:extLst>
                </p:cNvPr>
                <p:cNvSpPr>
                  <a:spLocks/>
                </p:cNvSpPr>
                <p:nvPr/>
              </p:nvSpPr>
              <p:spPr bwMode="auto">
                <a:xfrm>
                  <a:off x="5331" y="2551"/>
                  <a:ext cx="3" cy="5"/>
                </a:xfrm>
                <a:custGeom>
                  <a:avLst/>
                  <a:gdLst>
                    <a:gd name="T0" fmla="*/ 1 w 3"/>
                    <a:gd name="T1" fmla="*/ 3 h 5"/>
                    <a:gd name="T2" fmla="*/ 3 w 3"/>
                    <a:gd name="T3" fmla="*/ 5 h 5"/>
                    <a:gd name="T4" fmla="*/ 2 w 3"/>
                    <a:gd name="T5" fmla="*/ 1 h 5"/>
                    <a:gd name="T6" fmla="*/ 0 w 3"/>
                    <a:gd name="T7" fmla="*/ 0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lnTo>
                        <a:pt x="3" y="5"/>
                      </a:lnTo>
                      <a:lnTo>
                        <a:pt x="2" y="1"/>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6" name="Freeform 373">
                  <a:extLst>
                    <a:ext uri="{FF2B5EF4-FFF2-40B4-BE49-F238E27FC236}">
                      <a16:creationId xmlns:a16="http://schemas.microsoft.com/office/drawing/2014/main" id="{4994CAC4-9397-41C8-B128-1F03E69118D8}"/>
                    </a:ext>
                  </a:extLst>
                </p:cNvPr>
                <p:cNvSpPr>
                  <a:spLocks/>
                </p:cNvSpPr>
                <p:nvPr/>
              </p:nvSpPr>
              <p:spPr bwMode="auto">
                <a:xfrm>
                  <a:off x="5323" y="2463"/>
                  <a:ext cx="3" cy="5"/>
                </a:xfrm>
                <a:custGeom>
                  <a:avLst/>
                  <a:gdLst>
                    <a:gd name="T0" fmla="*/ 2 w 3"/>
                    <a:gd name="T1" fmla="*/ 0 h 6"/>
                    <a:gd name="T2" fmla="*/ 0 w 3"/>
                    <a:gd name="T3" fmla="*/ 4 h 6"/>
                    <a:gd name="T4" fmla="*/ 2 w 3"/>
                    <a:gd name="T5" fmla="*/ 6 h 6"/>
                    <a:gd name="T6" fmla="*/ 3 w 3"/>
                    <a:gd name="T7" fmla="*/ 3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cubicBezTo>
                        <a:pt x="0" y="4"/>
                        <a:pt x="0" y="4"/>
                        <a:pt x="0" y="4"/>
                      </a:cubicBezTo>
                      <a:cubicBezTo>
                        <a:pt x="2" y="6"/>
                        <a:pt x="2" y="6"/>
                        <a:pt x="2" y="6"/>
                      </a:cubicBezTo>
                      <a:cubicBezTo>
                        <a:pt x="3" y="3"/>
                        <a:pt x="3" y="3"/>
                        <a:pt x="3" y="3"/>
                      </a:cubicBezTo>
                      <a:cubicBezTo>
                        <a:pt x="3" y="3"/>
                        <a:pt x="2" y="0"/>
                        <a:pt x="2"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7" name="Freeform 374">
                  <a:extLst>
                    <a:ext uri="{FF2B5EF4-FFF2-40B4-BE49-F238E27FC236}">
                      <a16:creationId xmlns:a16="http://schemas.microsoft.com/office/drawing/2014/main" id="{2E6A4EC7-E902-4386-AF57-6827F133DFBE}"/>
                    </a:ext>
                  </a:extLst>
                </p:cNvPr>
                <p:cNvSpPr>
                  <a:spLocks/>
                </p:cNvSpPr>
                <p:nvPr/>
              </p:nvSpPr>
              <p:spPr bwMode="auto">
                <a:xfrm>
                  <a:off x="5330" y="2564"/>
                  <a:ext cx="6" cy="8"/>
                </a:xfrm>
                <a:custGeom>
                  <a:avLst/>
                  <a:gdLst>
                    <a:gd name="T0" fmla="*/ 2 w 6"/>
                    <a:gd name="T1" fmla="*/ 0 h 8"/>
                    <a:gd name="T2" fmla="*/ 0 w 6"/>
                    <a:gd name="T3" fmla="*/ 2 h 8"/>
                    <a:gd name="T4" fmla="*/ 0 w 6"/>
                    <a:gd name="T5" fmla="*/ 5 h 8"/>
                    <a:gd name="T6" fmla="*/ 4 w 6"/>
                    <a:gd name="T7" fmla="*/ 8 h 8"/>
                    <a:gd name="T8" fmla="*/ 4 w 6"/>
                    <a:gd name="T9" fmla="*/ 6 h 8"/>
                    <a:gd name="T10" fmla="*/ 6 w 6"/>
                    <a:gd name="T11" fmla="*/ 4 h 8"/>
                    <a:gd name="T12" fmla="*/ 4 w 6"/>
                    <a:gd name="T13" fmla="*/ 2 h 8"/>
                    <a:gd name="T14" fmla="*/ 2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0"/>
                      </a:moveTo>
                      <a:lnTo>
                        <a:pt x="0" y="2"/>
                      </a:lnTo>
                      <a:lnTo>
                        <a:pt x="0" y="5"/>
                      </a:lnTo>
                      <a:lnTo>
                        <a:pt x="4" y="8"/>
                      </a:lnTo>
                      <a:lnTo>
                        <a:pt x="4" y="6"/>
                      </a:lnTo>
                      <a:lnTo>
                        <a:pt x="6" y="4"/>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8" name="Freeform 375">
                  <a:extLst>
                    <a:ext uri="{FF2B5EF4-FFF2-40B4-BE49-F238E27FC236}">
                      <a16:creationId xmlns:a16="http://schemas.microsoft.com/office/drawing/2014/main" id="{5A7CF58B-8CE4-4DC5-8129-16E134CAF139}"/>
                    </a:ext>
                  </a:extLst>
                </p:cNvPr>
                <p:cNvSpPr>
                  <a:spLocks/>
                </p:cNvSpPr>
                <p:nvPr/>
              </p:nvSpPr>
              <p:spPr bwMode="auto">
                <a:xfrm>
                  <a:off x="5316" y="2456"/>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1"/>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9" name="Freeform 376">
                  <a:extLst>
                    <a:ext uri="{FF2B5EF4-FFF2-40B4-BE49-F238E27FC236}">
                      <a16:creationId xmlns:a16="http://schemas.microsoft.com/office/drawing/2014/main" id="{3972CD74-4E28-4E5C-8F5F-4D2C1D958014}"/>
                    </a:ext>
                  </a:extLst>
                </p:cNvPr>
                <p:cNvSpPr>
                  <a:spLocks/>
                </p:cNvSpPr>
                <p:nvPr/>
              </p:nvSpPr>
              <p:spPr bwMode="auto">
                <a:xfrm>
                  <a:off x="5304" y="2559"/>
                  <a:ext cx="4" cy="5"/>
                </a:xfrm>
                <a:custGeom>
                  <a:avLst/>
                  <a:gdLst>
                    <a:gd name="T0" fmla="*/ 4 w 4"/>
                    <a:gd name="T1" fmla="*/ 4 h 5"/>
                    <a:gd name="T2" fmla="*/ 1 w 4"/>
                    <a:gd name="T3" fmla="*/ 0 h 5"/>
                    <a:gd name="T4" fmla="*/ 0 w 4"/>
                    <a:gd name="T5" fmla="*/ 0 h 5"/>
                    <a:gd name="T6" fmla="*/ 0 w 4"/>
                    <a:gd name="T7" fmla="*/ 3 h 5"/>
                    <a:gd name="T8" fmla="*/ 4 w 4"/>
                    <a:gd name="T9" fmla="*/ 5 h 5"/>
                    <a:gd name="T10" fmla="*/ 4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4" y="4"/>
                      </a:moveTo>
                      <a:lnTo>
                        <a:pt x="1" y="0"/>
                      </a:lnTo>
                      <a:lnTo>
                        <a:pt x="0" y="0"/>
                      </a:lnTo>
                      <a:lnTo>
                        <a:pt x="0" y="3"/>
                      </a:lnTo>
                      <a:lnTo>
                        <a:pt x="4" y="5"/>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0" name="Freeform 377">
                  <a:extLst>
                    <a:ext uri="{FF2B5EF4-FFF2-40B4-BE49-F238E27FC236}">
                      <a16:creationId xmlns:a16="http://schemas.microsoft.com/office/drawing/2014/main" id="{9FA3F6B7-67B4-4B4E-9A6C-8435CB90BAAE}"/>
                    </a:ext>
                  </a:extLst>
                </p:cNvPr>
                <p:cNvSpPr>
                  <a:spLocks/>
                </p:cNvSpPr>
                <p:nvPr/>
              </p:nvSpPr>
              <p:spPr bwMode="auto">
                <a:xfrm>
                  <a:off x="5315" y="2467"/>
                  <a:ext cx="3" cy="2"/>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1" name="Freeform 378">
                  <a:extLst>
                    <a:ext uri="{FF2B5EF4-FFF2-40B4-BE49-F238E27FC236}">
                      <a16:creationId xmlns:a16="http://schemas.microsoft.com/office/drawing/2014/main" id="{5C2781D4-E6CB-4164-9DDE-F19A4C084A42}"/>
                    </a:ext>
                  </a:extLst>
                </p:cNvPr>
                <p:cNvSpPr>
                  <a:spLocks/>
                </p:cNvSpPr>
                <p:nvPr/>
              </p:nvSpPr>
              <p:spPr bwMode="auto">
                <a:xfrm>
                  <a:off x="5301" y="2588"/>
                  <a:ext cx="8" cy="7"/>
                </a:xfrm>
                <a:custGeom>
                  <a:avLst/>
                  <a:gdLst>
                    <a:gd name="T0" fmla="*/ 0 w 8"/>
                    <a:gd name="T1" fmla="*/ 2 h 7"/>
                    <a:gd name="T2" fmla="*/ 1 w 8"/>
                    <a:gd name="T3" fmla="*/ 4 h 7"/>
                    <a:gd name="T4" fmla="*/ 2 w 8"/>
                    <a:gd name="T5" fmla="*/ 6 h 7"/>
                    <a:gd name="T6" fmla="*/ 5 w 8"/>
                    <a:gd name="T7" fmla="*/ 6 h 7"/>
                    <a:gd name="T8" fmla="*/ 7 w 8"/>
                    <a:gd name="T9" fmla="*/ 7 h 7"/>
                    <a:gd name="T10" fmla="*/ 8 w 8"/>
                    <a:gd name="T11" fmla="*/ 6 h 7"/>
                    <a:gd name="T12" fmla="*/ 7 w 8"/>
                    <a:gd name="T13" fmla="*/ 3 h 7"/>
                    <a:gd name="T14" fmla="*/ 5 w 8"/>
                    <a:gd name="T15" fmla="*/ 2 h 7"/>
                    <a:gd name="T16" fmla="*/ 4 w 8"/>
                    <a:gd name="T17" fmla="*/ 0 h 7"/>
                    <a:gd name="T18" fmla="*/ 1 w 8"/>
                    <a:gd name="T19" fmla="*/ 0 h 7"/>
                    <a:gd name="T20" fmla="*/ 0 w 8"/>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0" y="2"/>
                      </a:moveTo>
                      <a:lnTo>
                        <a:pt x="1" y="4"/>
                      </a:lnTo>
                      <a:lnTo>
                        <a:pt x="2" y="6"/>
                      </a:lnTo>
                      <a:lnTo>
                        <a:pt x="5" y="6"/>
                      </a:lnTo>
                      <a:lnTo>
                        <a:pt x="7" y="7"/>
                      </a:lnTo>
                      <a:lnTo>
                        <a:pt x="8" y="6"/>
                      </a:lnTo>
                      <a:lnTo>
                        <a:pt x="7" y="3"/>
                      </a:lnTo>
                      <a:lnTo>
                        <a:pt x="5" y="2"/>
                      </a:lnTo>
                      <a:lnTo>
                        <a:pt x="4"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2" name="Freeform 379">
                  <a:extLst>
                    <a:ext uri="{FF2B5EF4-FFF2-40B4-BE49-F238E27FC236}">
                      <a16:creationId xmlns:a16="http://schemas.microsoft.com/office/drawing/2014/main" id="{EE68452E-30DF-442C-BB65-1378E632B29A}"/>
                    </a:ext>
                  </a:extLst>
                </p:cNvPr>
                <p:cNvSpPr>
                  <a:spLocks/>
                </p:cNvSpPr>
                <p:nvPr/>
              </p:nvSpPr>
              <p:spPr bwMode="auto">
                <a:xfrm>
                  <a:off x="5276" y="2745"/>
                  <a:ext cx="3" cy="1"/>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3" name="Freeform 380">
                  <a:extLst>
                    <a:ext uri="{FF2B5EF4-FFF2-40B4-BE49-F238E27FC236}">
                      <a16:creationId xmlns:a16="http://schemas.microsoft.com/office/drawing/2014/main" id="{6F93EDF9-2166-4E81-AE54-25DFF518D2E5}"/>
                    </a:ext>
                  </a:extLst>
                </p:cNvPr>
                <p:cNvSpPr>
                  <a:spLocks/>
                </p:cNvSpPr>
                <p:nvPr/>
              </p:nvSpPr>
              <p:spPr bwMode="auto">
                <a:xfrm>
                  <a:off x="5277" y="2738"/>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4" name="Freeform 381">
                  <a:extLst>
                    <a:ext uri="{FF2B5EF4-FFF2-40B4-BE49-F238E27FC236}">
                      <a16:creationId xmlns:a16="http://schemas.microsoft.com/office/drawing/2014/main" id="{DFCB1305-F09F-4D66-99F2-B099024899FB}"/>
                    </a:ext>
                  </a:extLst>
                </p:cNvPr>
                <p:cNvSpPr>
                  <a:spLocks/>
                </p:cNvSpPr>
                <p:nvPr/>
              </p:nvSpPr>
              <p:spPr bwMode="auto">
                <a:xfrm>
                  <a:off x="5463" y="2942"/>
                  <a:ext cx="1" cy="0"/>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0"/>
                        <a:pt x="2" y="0"/>
                      </a:cubicBez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5" name="Freeform 382">
                  <a:extLst>
                    <a:ext uri="{FF2B5EF4-FFF2-40B4-BE49-F238E27FC236}">
                      <a16:creationId xmlns:a16="http://schemas.microsoft.com/office/drawing/2014/main" id="{C1C71AD9-9B72-4828-BCE8-6B5CB16121B2}"/>
                    </a:ext>
                  </a:extLst>
                </p:cNvPr>
                <p:cNvSpPr>
                  <a:spLocks/>
                </p:cNvSpPr>
                <p:nvPr/>
              </p:nvSpPr>
              <p:spPr bwMode="auto">
                <a:xfrm>
                  <a:off x="5277" y="2735"/>
                  <a:ext cx="4" cy="3"/>
                </a:xfrm>
                <a:custGeom>
                  <a:avLst/>
                  <a:gdLst>
                    <a:gd name="T0" fmla="*/ 4 w 4"/>
                    <a:gd name="T1" fmla="*/ 3 h 3"/>
                    <a:gd name="T2" fmla="*/ 4 w 4"/>
                    <a:gd name="T3" fmla="*/ 2 h 3"/>
                    <a:gd name="T4" fmla="*/ 0 w 4"/>
                    <a:gd name="T5" fmla="*/ 0 h 3"/>
                    <a:gd name="T6" fmla="*/ 0 w 4"/>
                    <a:gd name="T7" fmla="*/ 1 h 3"/>
                    <a:gd name="T8" fmla="*/ 1 w 4"/>
                    <a:gd name="T9" fmla="*/ 3 h 3"/>
                    <a:gd name="T10" fmla="*/ 4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4" y="3"/>
                      </a:moveTo>
                      <a:lnTo>
                        <a:pt x="4" y="2"/>
                      </a:lnTo>
                      <a:lnTo>
                        <a:pt x="0" y="0"/>
                      </a:lnTo>
                      <a:lnTo>
                        <a:pt x="0" y="1"/>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6" name="Freeform 383">
                  <a:extLst>
                    <a:ext uri="{FF2B5EF4-FFF2-40B4-BE49-F238E27FC236}">
                      <a16:creationId xmlns:a16="http://schemas.microsoft.com/office/drawing/2014/main" id="{B85BC969-0EAE-4442-8F5A-4240248393F1}"/>
                    </a:ext>
                  </a:extLst>
                </p:cNvPr>
                <p:cNvSpPr>
                  <a:spLocks/>
                </p:cNvSpPr>
                <p:nvPr/>
              </p:nvSpPr>
              <p:spPr bwMode="auto">
                <a:xfrm>
                  <a:off x="5405" y="2730"/>
                  <a:ext cx="4" cy="8"/>
                </a:xfrm>
                <a:custGeom>
                  <a:avLst/>
                  <a:gdLst>
                    <a:gd name="T0" fmla="*/ 4 w 4"/>
                    <a:gd name="T1" fmla="*/ 5 h 8"/>
                    <a:gd name="T2" fmla="*/ 4 w 4"/>
                    <a:gd name="T3" fmla="*/ 2 h 8"/>
                    <a:gd name="T4" fmla="*/ 2 w 4"/>
                    <a:gd name="T5" fmla="*/ 0 h 8"/>
                    <a:gd name="T6" fmla="*/ 0 w 4"/>
                    <a:gd name="T7" fmla="*/ 1 h 8"/>
                    <a:gd name="T8" fmla="*/ 2 w 4"/>
                    <a:gd name="T9" fmla="*/ 5 h 8"/>
                    <a:gd name="T10" fmla="*/ 2 w 4"/>
                    <a:gd name="T11" fmla="*/ 8 h 8"/>
                    <a:gd name="T12" fmla="*/ 4 w 4"/>
                    <a:gd name="T13" fmla="*/ 8 h 8"/>
                    <a:gd name="T14" fmla="*/ 4 w 4"/>
                    <a:gd name="T15" fmla="*/ 5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5"/>
                      </a:moveTo>
                      <a:lnTo>
                        <a:pt x="4" y="2"/>
                      </a:lnTo>
                      <a:lnTo>
                        <a:pt x="2" y="0"/>
                      </a:lnTo>
                      <a:lnTo>
                        <a:pt x="0" y="1"/>
                      </a:lnTo>
                      <a:lnTo>
                        <a:pt x="2" y="5"/>
                      </a:lnTo>
                      <a:lnTo>
                        <a:pt x="2" y="8"/>
                      </a:lnTo>
                      <a:lnTo>
                        <a:pt x="4" y="8"/>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7" name="Freeform 384">
                  <a:extLst>
                    <a:ext uri="{FF2B5EF4-FFF2-40B4-BE49-F238E27FC236}">
                      <a16:creationId xmlns:a16="http://schemas.microsoft.com/office/drawing/2014/main" id="{04A87B4E-39AB-4F18-8F71-BD1725CB1D52}"/>
                    </a:ext>
                  </a:extLst>
                </p:cNvPr>
                <p:cNvSpPr>
                  <a:spLocks/>
                </p:cNvSpPr>
                <p:nvPr/>
              </p:nvSpPr>
              <p:spPr bwMode="auto">
                <a:xfrm>
                  <a:off x="5301" y="2722"/>
                  <a:ext cx="1" cy="6"/>
                </a:xfrm>
                <a:custGeom>
                  <a:avLst/>
                  <a:gdLst>
                    <a:gd name="T0" fmla="*/ 0 w 1"/>
                    <a:gd name="T1" fmla="*/ 0 h 6"/>
                    <a:gd name="T2" fmla="*/ 0 w 1"/>
                    <a:gd name="T3" fmla="*/ 3 h 6"/>
                    <a:gd name="T4" fmla="*/ 1 w 1"/>
                    <a:gd name="T5" fmla="*/ 6 h 6"/>
                    <a:gd name="T6" fmla="*/ 1 w 1"/>
                    <a:gd name="T7" fmla="*/ 3 h 6"/>
                    <a:gd name="T8" fmla="*/ 0 w 1"/>
                    <a:gd name="T9" fmla="*/ 0 h 6"/>
                  </a:gdLst>
                  <a:ahLst/>
                  <a:cxnLst>
                    <a:cxn ang="0">
                      <a:pos x="T0" y="T1"/>
                    </a:cxn>
                    <a:cxn ang="0">
                      <a:pos x="T2" y="T3"/>
                    </a:cxn>
                    <a:cxn ang="0">
                      <a:pos x="T4" y="T5"/>
                    </a:cxn>
                    <a:cxn ang="0">
                      <a:pos x="T6" y="T7"/>
                    </a:cxn>
                    <a:cxn ang="0">
                      <a:pos x="T8" y="T9"/>
                    </a:cxn>
                  </a:cxnLst>
                  <a:rect l="0" t="0" r="r" b="b"/>
                  <a:pathLst>
                    <a:path w="1" h="6">
                      <a:moveTo>
                        <a:pt x="0" y="0"/>
                      </a:moveTo>
                      <a:lnTo>
                        <a:pt x="0" y="3"/>
                      </a:lnTo>
                      <a:lnTo>
                        <a:pt x="1" y="6"/>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8" name="Freeform 385">
                  <a:extLst>
                    <a:ext uri="{FF2B5EF4-FFF2-40B4-BE49-F238E27FC236}">
                      <a16:creationId xmlns:a16="http://schemas.microsoft.com/office/drawing/2014/main" id="{59019102-5BAA-4B96-AFFD-E64A9A9037CB}"/>
                    </a:ext>
                  </a:extLst>
                </p:cNvPr>
                <p:cNvSpPr>
                  <a:spLocks/>
                </p:cNvSpPr>
                <p:nvPr/>
              </p:nvSpPr>
              <p:spPr bwMode="auto">
                <a:xfrm>
                  <a:off x="5391" y="2942"/>
                  <a:ext cx="14" cy="8"/>
                </a:xfrm>
                <a:custGeom>
                  <a:avLst/>
                  <a:gdLst>
                    <a:gd name="T0" fmla="*/ 4 w 14"/>
                    <a:gd name="T1" fmla="*/ 5 h 8"/>
                    <a:gd name="T2" fmla="*/ 8 w 14"/>
                    <a:gd name="T3" fmla="*/ 7 h 8"/>
                    <a:gd name="T4" fmla="*/ 10 w 14"/>
                    <a:gd name="T5" fmla="*/ 8 h 8"/>
                    <a:gd name="T6" fmla="*/ 11 w 14"/>
                    <a:gd name="T7" fmla="*/ 7 h 8"/>
                    <a:gd name="T8" fmla="*/ 13 w 14"/>
                    <a:gd name="T9" fmla="*/ 4 h 8"/>
                    <a:gd name="T10" fmla="*/ 14 w 14"/>
                    <a:gd name="T11" fmla="*/ 4 h 8"/>
                    <a:gd name="T12" fmla="*/ 14 w 14"/>
                    <a:gd name="T13" fmla="*/ 1 h 8"/>
                    <a:gd name="T14" fmla="*/ 12 w 14"/>
                    <a:gd name="T15" fmla="*/ 0 h 8"/>
                    <a:gd name="T16" fmla="*/ 10 w 14"/>
                    <a:gd name="T17" fmla="*/ 2 h 8"/>
                    <a:gd name="T18" fmla="*/ 5 w 14"/>
                    <a:gd name="T19" fmla="*/ 3 h 8"/>
                    <a:gd name="T20" fmla="*/ 4 w 14"/>
                    <a:gd name="T21" fmla="*/ 1 h 8"/>
                    <a:gd name="T22" fmla="*/ 1 w 14"/>
                    <a:gd name="T23" fmla="*/ 3 h 8"/>
                    <a:gd name="T24" fmla="*/ 0 w 14"/>
                    <a:gd name="T25" fmla="*/ 6 h 8"/>
                    <a:gd name="T26" fmla="*/ 0 w 14"/>
                    <a:gd name="T27" fmla="*/ 7 h 8"/>
                    <a:gd name="T28" fmla="*/ 4 w 14"/>
                    <a:gd name="T2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8">
                      <a:moveTo>
                        <a:pt x="4" y="5"/>
                      </a:moveTo>
                      <a:lnTo>
                        <a:pt x="8" y="7"/>
                      </a:lnTo>
                      <a:lnTo>
                        <a:pt x="10" y="8"/>
                      </a:lnTo>
                      <a:lnTo>
                        <a:pt x="11" y="7"/>
                      </a:lnTo>
                      <a:lnTo>
                        <a:pt x="13" y="4"/>
                      </a:lnTo>
                      <a:lnTo>
                        <a:pt x="14" y="4"/>
                      </a:lnTo>
                      <a:lnTo>
                        <a:pt x="14" y="1"/>
                      </a:lnTo>
                      <a:lnTo>
                        <a:pt x="12" y="0"/>
                      </a:lnTo>
                      <a:lnTo>
                        <a:pt x="10" y="2"/>
                      </a:lnTo>
                      <a:lnTo>
                        <a:pt x="5" y="3"/>
                      </a:lnTo>
                      <a:lnTo>
                        <a:pt x="4" y="1"/>
                      </a:lnTo>
                      <a:lnTo>
                        <a:pt x="1" y="3"/>
                      </a:lnTo>
                      <a:lnTo>
                        <a:pt x="0" y="6"/>
                      </a:lnTo>
                      <a:lnTo>
                        <a:pt x="0"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9" name="Freeform 386">
                  <a:extLst>
                    <a:ext uri="{FF2B5EF4-FFF2-40B4-BE49-F238E27FC236}">
                      <a16:creationId xmlns:a16="http://schemas.microsoft.com/office/drawing/2014/main" id="{EB95B73A-1213-4A12-8115-56847FD72D78}"/>
                    </a:ext>
                  </a:extLst>
                </p:cNvPr>
                <p:cNvSpPr>
                  <a:spLocks/>
                </p:cNvSpPr>
                <p:nvPr/>
              </p:nvSpPr>
              <p:spPr bwMode="auto">
                <a:xfrm>
                  <a:off x="5306" y="2714"/>
                  <a:ext cx="7" cy="6"/>
                </a:xfrm>
                <a:custGeom>
                  <a:avLst/>
                  <a:gdLst>
                    <a:gd name="T0" fmla="*/ 4 w 7"/>
                    <a:gd name="T1" fmla="*/ 5 h 6"/>
                    <a:gd name="T2" fmla="*/ 7 w 7"/>
                    <a:gd name="T3" fmla="*/ 2 h 6"/>
                    <a:gd name="T4" fmla="*/ 7 w 7"/>
                    <a:gd name="T5" fmla="*/ 0 h 6"/>
                    <a:gd name="T6" fmla="*/ 5 w 7"/>
                    <a:gd name="T7" fmla="*/ 0 h 6"/>
                    <a:gd name="T8" fmla="*/ 0 w 7"/>
                    <a:gd name="T9" fmla="*/ 5 h 6"/>
                    <a:gd name="T10" fmla="*/ 1 w 7"/>
                    <a:gd name="T11" fmla="*/ 6 h 6"/>
                    <a:gd name="T12" fmla="*/ 4 w 7"/>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4" y="5"/>
                      </a:moveTo>
                      <a:lnTo>
                        <a:pt x="7" y="2"/>
                      </a:lnTo>
                      <a:lnTo>
                        <a:pt x="7" y="0"/>
                      </a:lnTo>
                      <a:lnTo>
                        <a:pt x="5" y="0"/>
                      </a:lnTo>
                      <a:lnTo>
                        <a:pt x="0" y="5"/>
                      </a:lnTo>
                      <a:lnTo>
                        <a:pt x="1" y="6"/>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0" name="Freeform 387">
                  <a:extLst>
                    <a:ext uri="{FF2B5EF4-FFF2-40B4-BE49-F238E27FC236}">
                      <a16:creationId xmlns:a16="http://schemas.microsoft.com/office/drawing/2014/main" id="{A7FDACC2-61DA-4A2C-A2A5-E70EA9113FCB}"/>
                    </a:ext>
                  </a:extLst>
                </p:cNvPr>
                <p:cNvSpPr>
                  <a:spLocks/>
                </p:cNvSpPr>
                <p:nvPr/>
              </p:nvSpPr>
              <p:spPr bwMode="auto">
                <a:xfrm>
                  <a:off x="5395" y="2864"/>
                  <a:ext cx="20" cy="13"/>
                </a:xfrm>
                <a:custGeom>
                  <a:avLst/>
                  <a:gdLst>
                    <a:gd name="T0" fmla="*/ 14 w 20"/>
                    <a:gd name="T1" fmla="*/ 13 h 13"/>
                    <a:gd name="T2" fmla="*/ 17 w 20"/>
                    <a:gd name="T3" fmla="*/ 10 h 13"/>
                    <a:gd name="T4" fmla="*/ 19 w 20"/>
                    <a:gd name="T5" fmla="*/ 11 h 13"/>
                    <a:gd name="T6" fmla="*/ 20 w 20"/>
                    <a:gd name="T7" fmla="*/ 8 h 13"/>
                    <a:gd name="T8" fmla="*/ 17 w 20"/>
                    <a:gd name="T9" fmla="*/ 5 h 13"/>
                    <a:gd name="T10" fmla="*/ 17 w 20"/>
                    <a:gd name="T11" fmla="*/ 2 h 13"/>
                    <a:gd name="T12" fmla="*/ 13 w 20"/>
                    <a:gd name="T13" fmla="*/ 1 h 13"/>
                    <a:gd name="T14" fmla="*/ 7 w 20"/>
                    <a:gd name="T15" fmla="*/ 0 h 13"/>
                    <a:gd name="T16" fmla="*/ 5 w 20"/>
                    <a:gd name="T17" fmla="*/ 2 h 13"/>
                    <a:gd name="T18" fmla="*/ 3 w 20"/>
                    <a:gd name="T19" fmla="*/ 2 h 13"/>
                    <a:gd name="T20" fmla="*/ 0 w 20"/>
                    <a:gd name="T21" fmla="*/ 3 h 13"/>
                    <a:gd name="T22" fmla="*/ 0 w 20"/>
                    <a:gd name="T23" fmla="*/ 8 h 13"/>
                    <a:gd name="T24" fmla="*/ 2 w 20"/>
                    <a:gd name="T25" fmla="*/ 11 h 13"/>
                    <a:gd name="T26" fmla="*/ 7 w 20"/>
                    <a:gd name="T27" fmla="*/ 13 h 13"/>
                    <a:gd name="T28" fmla="*/ 7 w 20"/>
                    <a:gd name="T29" fmla="*/ 13 h 13"/>
                    <a:gd name="T30" fmla="*/ 10 w 20"/>
                    <a:gd name="T31" fmla="*/ 13 h 13"/>
                    <a:gd name="T32" fmla="*/ 14 w 20"/>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4" y="13"/>
                      </a:moveTo>
                      <a:lnTo>
                        <a:pt x="17" y="10"/>
                      </a:lnTo>
                      <a:lnTo>
                        <a:pt x="19" y="11"/>
                      </a:lnTo>
                      <a:lnTo>
                        <a:pt x="20" y="8"/>
                      </a:lnTo>
                      <a:lnTo>
                        <a:pt x="17" y="5"/>
                      </a:lnTo>
                      <a:lnTo>
                        <a:pt x="17" y="2"/>
                      </a:lnTo>
                      <a:lnTo>
                        <a:pt x="13" y="1"/>
                      </a:lnTo>
                      <a:lnTo>
                        <a:pt x="7" y="0"/>
                      </a:lnTo>
                      <a:lnTo>
                        <a:pt x="5" y="2"/>
                      </a:lnTo>
                      <a:lnTo>
                        <a:pt x="3" y="2"/>
                      </a:lnTo>
                      <a:lnTo>
                        <a:pt x="0" y="3"/>
                      </a:lnTo>
                      <a:lnTo>
                        <a:pt x="0" y="8"/>
                      </a:lnTo>
                      <a:lnTo>
                        <a:pt x="2" y="11"/>
                      </a:lnTo>
                      <a:lnTo>
                        <a:pt x="7" y="13"/>
                      </a:lnTo>
                      <a:lnTo>
                        <a:pt x="7" y="13"/>
                      </a:lnTo>
                      <a:lnTo>
                        <a:pt x="10" y="13"/>
                      </a:lnTo>
                      <a:lnTo>
                        <a:pt x="14"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1" name="Freeform 388">
                  <a:extLst>
                    <a:ext uri="{FF2B5EF4-FFF2-40B4-BE49-F238E27FC236}">
                      <a16:creationId xmlns:a16="http://schemas.microsoft.com/office/drawing/2014/main" id="{E219DBA2-2B36-4D75-B84B-248AA9CE57C8}"/>
                    </a:ext>
                  </a:extLst>
                </p:cNvPr>
                <p:cNvSpPr>
                  <a:spLocks/>
                </p:cNvSpPr>
                <p:nvPr/>
              </p:nvSpPr>
              <p:spPr bwMode="auto">
                <a:xfrm>
                  <a:off x="5388" y="2743"/>
                  <a:ext cx="4" cy="9"/>
                </a:xfrm>
                <a:custGeom>
                  <a:avLst/>
                  <a:gdLst>
                    <a:gd name="T0" fmla="*/ 0 w 4"/>
                    <a:gd name="T1" fmla="*/ 2 h 9"/>
                    <a:gd name="T2" fmla="*/ 0 w 4"/>
                    <a:gd name="T3" fmla="*/ 6 h 9"/>
                    <a:gd name="T4" fmla="*/ 3 w 4"/>
                    <a:gd name="T5" fmla="*/ 9 h 9"/>
                    <a:gd name="T6" fmla="*/ 4 w 4"/>
                    <a:gd name="T7" fmla="*/ 7 h 9"/>
                    <a:gd name="T8" fmla="*/ 3 w 4"/>
                    <a:gd name="T9" fmla="*/ 4 h 9"/>
                    <a:gd name="T10" fmla="*/ 0 w 4"/>
                    <a:gd name="T11" fmla="*/ 0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lnTo>
                        <a:pt x="0" y="6"/>
                      </a:lnTo>
                      <a:lnTo>
                        <a:pt x="3" y="9"/>
                      </a:lnTo>
                      <a:lnTo>
                        <a:pt x="4" y="7"/>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2" name="Freeform 389">
                  <a:extLst>
                    <a:ext uri="{FF2B5EF4-FFF2-40B4-BE49-F238E27FC236}">
                      <a16:creationId xmlns:a16="http://schemas.microsoft.com/office/drawing/2014/main" id="{2BD71F37-9E38-4A3A-8BD3-137B7D254502}"/>
                    </a:ext>
                  </a:extLst>
                </p:cNvPr>
                <p:cNvSpPr>
                  <a:spLocks/>
                </p:cNvSpPr>
                <p:nvPr/>
              </p:nvSpPr>
              <p:spPr bwMode="auto">
                <a:xfrm>
                  <a:off x="5405" y="2739"/>
                  <a:ext cx="3" cy="3"/>
                </a:xfrm>
                <a:custGeom>
                  <a:avLst/>
                  <a:gdLst>
                    <a:gd name="T0" fmla="*/ 2 w 3"/>
                    <a:gd name="T1" fmla="*/ 4 h 4"/>
                    <a:gd name="T2" fmla="*/ 3 w 3"/>
                    <a:gd name="T3" fmla="*/ 4 h 4"/>
                    <a:gd name="T4" fmla="*/ 2 w 3"/>
                    <a:gd name="T5" fmla="*/ 0 h 4"/>
                    <a:gd name="T6" fmla="*/ 0 w 3"/>
                    <a:gd name="T7" fmla="*/ 0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3" y="4"/>
                        <a:pt x="3" y="4"/>
                        <a:pt x="3" y="4"/>
                      </a:cubicBezTo>
                      <a:cubicBezTo>
                        <a:pt x="2" y="0"/>
                        <a:pt x="2" y="0"/>
                        <a:pt x="2" y="0"/>
                      </a:cubicBezTo>
                      <a:cubicBezTo>
                        <a:pt x="0" y="0"/>
                        <a:pt x="0" y="0"/>
                        <a:pt x="0" y="0"/>
                      </a:cubicBezTo>
                      <a:cubicBezTo>
                        <a:pt x="0" y="0"/>
                        <a:pt x="2" y="4"/>
                        <a:pt x="2"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3" name="Freeform 390">
                  <a:extLst>
                    <a:ext uri="{FF2B5EF4-FFF2-40B4-BE49-F238E27FC236}">
                      <a16:creationId xmlns:a16="http://schemas.microsoft.com/office/drawing/2014/main" id="{D28489C0-6404-441F-A463-098C4B29E9DE}"/>
                    </a:ext>
                  </a:extLst>
                </p:cNvPr>
                <p:cNvSpPr>
                  <a:spLocks/>
                </p:cNvSpPr>
                <p:nvPr/>
              </p:nvSpPr>
              <p:spPr bwMode="auto">
                <a:xfrm>
                  <a:off x="5412" y="2817"/>
                  <a:ext cx="2" cy="4"/>
                </a:xfrm>
                <a:custGeom>
                  <a:avLst/>
                  <a:gdLst>
                    <a:gd name="T0" fmla="*/ 2 w 2"/>
                    <a:gd name="T1" fmla="*/ 1 h 4"/>
                    <a:gd name="T2" fmla="*/ 2 w 2"/>
                    <a:gd name="T3" fmla="*/ 0 h 4"/>
                    <a:gd name="T4" fmla="*/ 0 w 2"/>
                    <a:gd name="T5" fmla="*/ 0 h 4"/>
                    <a:gd name="T6" fmla="*/ 0 w 2"/>
                    <a:gd name="T7" fmla="*/ 3 h 4"/>
                    <a:gd name="T8" fmla="*/ 1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lnTo>
                        <a:pt x="2" y="0"/>
                      </a:lnTo>
                      <a:lnTo>
                        <a:pt x="0" y="0"/>
                      </a:lnTo>
                      <a:lnTo>
                        <a:pt x="0" y="3"/>
                      </a:lnTo>
                      <a:lnTo>
                        <a:pt x="1" y="4"/>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4" name="Freeform 391">
                  <a:extLst>
                    <a:ext uri="{FF2B5EF4-FFF2-40B4-BE49-F238E27FC236}">
                      <a16:creationId xmlns:a16="http://schemas.microsoft.com/office/drawing/2014/main" id="{5A5F1ED6-3A1C-46FB-A0D9-B2BBE116B8E8}"/>
                    </a:ext>
                  </a:extLst>
                </p:cNvPr>
                <p:cNvSpPr>
                  <a:spLocks/>
                </p:cNvSpPr>
                <p:nvPr/>
              </p:nvSpPr>
              <p:spPr bwMode="auto">
                <a:xfrm>
                  <a:off x="5559" y="2939"/>
                  <a:ext cx="20" cy="17"/>
                </a:xfrm>
                <a:custGeom>
                  <a:avLst/>
                  <a:gdLst>
                    <a:gd name="T0" fmla="*/ 23 w 26"/>
                    <a:gd name="T1" fmla="*/ 10 h 22"/>
                    <a:gd name="T2" fmla="*/ 24 w 26"/>
                    <a:gd name="T3" fmla="*/ 9 h 22"/>
                    <a:gd name="T4" fmla="*/ 25 w 26"/>
                    <a:gd name="T5" fmla="*/ 6 h 22"/>
                    <a:gd name="T6" fmla="*/ 26 w 26"/>
                    <a:gd name="T7" fmla="*/ 4 h 22"/>
                    <a:gd name="T8" fmla="*/ 23 w 26"/>
                    <a:gd name="T9" fmla="*/ 2 h 22"/>
                    <a:gd name="T10" fmla="*/ 22 w 26"/>
                    <a:gd name="T11" fmla="*/ 0 h 22"/>
                    <a:gd name="T12" fmla="*/ 15 w 26"/>
                    <a:gd name="T13" fmla="*/ 0 h 22"/>
                    <a:gd name="T14" fmla="*/ 11 w 26"/>
                    <a:gd name="T15" fmla="*/ 2 h 22"/>
                    <a:gd name="T16" fmla="*/ 9 w 26"/>
                    <a:gd name="T17" fmla="*/ 8 h 22"/>
                    <a:gd name="T18" fmla="*/ 7 w 26"/>
                    <a:gd name="T19" fmla="*/ 13 h 22"/>
                    <a:gd name="T20" fmla="*/ 0 w 26"/>
                    <a:gd name="T21" fmla="*/ 22 h 22"/>
                    <a:gd name="T22" fmla="*/ 6 w 26"/>
                    <a:gd name="T23" fmla="*/ 21 h 22"/>
                    <a:gd name="T24" fmla="*/ 9 w 26"/>
                    <a:gd name="T25" fmla="*/ 21 h 22"/>
                    <a:gd name="T26" fmla="*/ 13 w 26"/>
                    <a:gd name="T27" fmla="*/ 21 h 22"/>
                    <a:gd name="T28" fmla="*/ 16 w 26"/>
                    <a:gd name="T29" fmla="*/ 20 h 22"/>
                    <a:gd name="T30" fmla="*/ 19 w 26"/>
                    <a:gd name="T31" fmla="*/ 16 h 22"/>
                    <a:gd name="T32" fmla="*/ 22 w 26"/>
                    <a:gd name="T33" fmla="*/ 15 h 22"/>
                    <a:gd name="T34" fmla="*/ 23 w 26"/>
                    <a:gd name="T35" fmla="*/ 13 h 22"/>
                    <a:gd name="T36" fmla="*/ 23 w 26"/>
                    <a:gd name="T3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2">
                      <a:moveTo>
                        <a:pt x="23" y="10"/>
                      </a:moveTo>
                      <a:cubicBezTo>
                        <a:pt x="24" y="9"/>
                        <a:pt x="24" y="9"/>
                        <a:pt x="24" y="9"/>
                      </a:cubicBezTo>
                      <a:cubicBezTo>
                        <a:pt x="25" y="6"/>
                        <a:pt x="25" y="6"/>
                        <a:pt x="25" y="6"/>
                      </a:cubicBezTo>
                      <a:cubicBezTo>
                        <a:pt x="26" y="4"/>
                        <a:pt x="26" y="4"/>
                        <a:pt x="26" y="4"/>
                      </a:cubicBezTo>
                      <a:cubicBezTo>
                        <a:pt x="23" y="2"/>
                        <a:pt x="23" y="2"/>
                        <a:pt x="23" y="2"/>
                      </a:cubicBezTo>
                      <a:cubicBezTo>
                        <a:pt x="22" y="0"/>
                        <a:pt x="22" y="0"/>
                        <a:pt x="22" y="0"/>
                      </a:cubicBezTo>
                      <a:cubicBezTo>
                        <a:pt x="15" y="0"/>
                        <a:pt x="15" y="0"/>
                        <a:pt x="15" y="0"/>
                      </a:cubicBezTo>
                      <a:cubicBezTo>
                        <a:pt x="11" y="2"/>
                        <a:pt x="11" y="2"/>
                        <a:pt x="11" y="2"/>
                      </a:cubicBezTo>
                      <a:cubicBezTo>
                        <a:pt x="9" y="8"/>
                        <a:pt x="9" y="8"/>
                        <a:pt x="9" y="8"/>
                      </a:cubicBezTo>
                      <a:cubicBezTo>
                        <a:pt x="7" y="13"/>
                        <a:pt x="7" y="13"/>
                        <a:pt x="7" y="13"/>
                      </a:cubicBezTo>
                      <a:cubicBezTo>
                        <a:pt x="0" y="22"/>
                        <a:pt x="0" y="22"/>
                        <a:pt x="0" y="22"/>
                      </a:cubicBezTo>
                      <a:cubicBezTo>
                        <a:pt x="0" y="22"/>
                        <a:pt x="6" y="21"/>
                        <a:pt x="6" y="21"/>
                      </a:cubicBezTo>
                      <a:cubicBezTo>
                        <a:pt x="9" y="21"/>
                        <a:pt x="9" y="21"/>
                        <a:pt x="9" y="21"/>
                      </a:cubicBezTo>
                      <a:cubicBezTo>
                        <a:pt x="13" y="21"/>
                        <a:pt x="13" y="21"/>
                        <a:pt x="13" y="21"/>
                      </a:cubicBezTo>
                      <a:cubicBezTo>
                        <a:pt x="16" y="20"/>
                        <a:pt x="16" y="20"/>
                        <a:pt x="16" y="20"/>
                      </a:cubicBezTo>
                      <a:cubicBezTo>
                        <a:pt x="19" y="16"/>
                        <a:pt x="19" y="16"/>
                        <a:pt x="19" y="16"/>
                      </a:cubicBezTo>
                      <a:cubicBezTo>
                        <a:pt x="22" y="15"/>
                        <a:pt x="22" y="15"/>
                        <a:pt x="22" y="15"/>
                      </a:cubicBezTo>
                      <a:cubicBezTo>
                        <a:pt x="23" y="13"/>
                        <a:pt x="23" y="13"/>
                        <a:pt x="23" y="13"/>
                      </a:cubicBez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5" name="Freeform 392">
                  <a:extLst>
                    <a:ext uri="{FF2B5EF4-FFF2-40B4-BE49-F238E27FC236}">
                      <a16:creationId xmlns:a16="http://schemas.microsoft.com/office/drawing/2014/main" id="{EF7B9E81-856C-4ACB-8DE0-8888066EBAF4}"/>
                    </a:ext>
                  </a:extLst>
                </p:cNvPr>
                <p:cNvSpPr>
                  <a:spLocks/>
                </p:cNvSpPr>
                <p:nvPr/>
              </p:nvSpPr>
              <p:spPr bwMode="auto">
                <a:xfrm>
                  <a:off x="5301" y="2962"/>
                  <a:ext cx="3" cy="3"/>
                </a:xfrm>
                <a:custGeom>
                  <a:avLst/>
                  <a:gdLst>
                    <a:gd name="T0" fmla="*/ 0 w 3"/>
                    <a:gd name="T1" fmla="*/ 3 h 3"/>
                    <a:gd name="T2" fmla="*/ 2 w 3"/>
                    <a:gd name="T3" fmla="*/ 3 h 3"/>
                    <a:gd name="T4" fmla="*/ 3 w 3"/>
                    <a:gd name="T5" fmla="*/ 1 h 3"/>
                    <a:gd name="T6" fmla="*/ 1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2" y="3"/>
                      </a:lnTo>
                      <a:lnTo>
                        <a:pt x="3"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6" name="Freeform 393">
                  <a:extLst>
                    <a:ext uri="{FF2B5EF4-FFF2-40B4-BE49-F238E27FC236}">
                      <a16:creationId xmlns:a16="http://schemas.microsoft.com/office/drawing/2014/main" id="{33876D24-FE9A-45F8-A7DA-CADD9D0B7B17}"/>
                    </a:ext>
                  </a:extLst>
                </p:cNvPr>
                <p:cNvSpPr>
                  <a:spLocks/>
                </p:cNvSpPr>
                <p:nvPr/>
              </p:nvSpPr>
              <p:spPr bwMode="auto">
                <a:xfrm>
                  <a:off x="5317" y="2694"/>
                  <a:ext cx="3" cy="3"/>
                </a:xfrm>
                <a:custGeom>
                  <a:avLst/>
                  <a:gdLst>
                    <a:gd name="T0" fmla="*/ 2 w 3"/>
                    <a:gd name="T1" fmla="*/ 3 h 3"/>
                    <a:gd name="T2" fmla="*/ 3 w 3"/>
                    <a:gd name="T3" fmla="*/ 1 h 3"/>
                    <a:gd name="T4" fmla="*/ 2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lnTo>
                        <a:pt x="3" y="1"/>
                      </a:lnTo>
                      <a:lnTo>
                        <a:pt x="2"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7" name="Freeform 394">
                  <a:extLst>
                    <a:ext uri="{FF2B5EF4-FFF2-40B4-BE49-F238E27FC236}">
                      <a16:creationId xmlns:a16="http://schemas.microsoft.com/office/drawing/2014/main" id="{D310C2D5-0038-4615-862E-B365CE884060}"/>
                    </a:ext>
                  </a:extLst>
                </p:cNvPr>
                <p:cNvSpPr>
                  <a:spLocks/>
                </p:cNvSpPr>
                <p:nvPr/>
              </p:nvSpPr>
              <p:spPr bwMode="auto">
                <a:xfrm>
                  <a:off x="5298" y="2959"/>
                  <a:ext cx="3" cy="7"/>
                </a:xfrm>
                <a:custGeom>
                  <a:avLst/>
                  <a:gdLst>
                    <a:gd name="T0" fmla="*/ 0 w 3"/>
                    <a:gd name="T1" fmla="*/ 4 h 7"/>
                    <a:gd name="T2" fmla="*/ 1 w 3"/>
                    <a:gd name="T3" fmla="*/ 7 h 7"/>
                    <a:gd name="T4" fmla="*/ 2 w 3"/>
                    <a:gd name="T5" fmla="*/ 2 h 7"/>
                    <a:gd name="T6" fmla="*/ 3 w 3"/>
                    <a:gd name="T7" fmla="*/ 1 h 7"/>
                    <a:gd name="T8" fmla="*/ 0 w 3"/>
                    <a:gd name="T9" fmla="*/ 0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2" y="2"/>
                      </a:lnTo>
                      <a:lnTo>
                        <a:pt x="3" y="1"/>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8" name="Freeform 395">
                  <a:extLst>
                    <a:ext uri="{FF2B5EF4-FFF2-40B4-BE49-F238E27FC236}">
                      <a16:creationId xmlns:a16="http://schemas.microsoft.com/office/drawing/2014/main" id="{01A94704-7D41-462D-837B-3C4BD0FA6F36}"/>
                    </a:ext>
                  </a:extLst>
                </p:cNvPr>
                <p:cNvSpPr>
                  <a:spLocks/>
                </p:cNvSpPr>
                <p:nvPr/>
              </p:nvSpPr>
              <p:spPr bwMode="auto">
                <a:xfrm>
                  <a:off x="5322" y="2701"/>
                  <a:ext cx="7" cy="4"/>
                </a:xfrm>
                <a:custGeom>
                  <a:avLst/>
                  <a:gdLst>
                    <a:gd name="T0" fmla="*/ 1 w 7"/>
                    <a:gd name="T1" fmla="*/ 1 h 4"/>
                    <a:gd name="T2" fmla="*/ 0 w 7"/>
                    <a:gd name="T3" fmla="*/ 3 h 4"/>
                    <a:gd name="T4" fmla="*/ 0 w 7"/>
                    <a:gd name="T5" fmla="*/ 4 h 4"/>
                    <a:gd name="T6" fmla="*/ 3 w 7"/>
                    <a:gd name="T7" fmla="*/ 4 h 4"/>
                    <a:gd name="T8" fmla="*/ 4 w 7"/>
                    <a:gd name="T9" fmla="*/ 3 h 4"/>
                    <a:gd name="T10" fmla="*/ 6 w 7"/>
                    <a:gd name="T11" fmla="*/ 4 h 4"/>
                    <a:gd name="T12" fmla="*/ 7 w 7"/>
                    <a:gd name="T13" fmla="*/ 3 h 4"/>
                    <a:gd name="T14" fmla="*/ 7 w 7"/>
                    <a:gd name="T15" fmla="*/ 1 h 4"/>
                    <a:gd name="T16" fmla="*/ 4 w 7"/>
                    <a:gd name="T17" fmla="*/ 0 h 4"/>
                    <a:gd name="T18" fmla="*/ 1 w 7"/>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1" y="1"/>
                      </a:moveTo>
                      <a:lnTo>
                        <a:pt x="0" y="3"/>
                      </a:lnTo>
                      <a:lnTo>
                        <a:pt x="0" y="4"/>
                      </a:lnTo>
                      <a:lnTo>
                        <a:pt x="3" y="4"/>
                      </a:lnTo>
                      <a:lnTo>
                        <a:pt x="4" y="3"/>
                      </a:lnTo>
                      <a:lnTo>
                        <a:pt x="6" y="4"/>
                      </a:lnTo>
                      <a:lnTo>
                        <a:pt x="7" y="3"/>
                      </a:lnTo>
                      <a:lnTo>
                        <a:pt x="7" y="1"/>
                      </a:lnTo>
                      <a:lnTo>
                        <a:pt x="4"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9" name="Freeform 396">
                  <a:extLst>
                    <a:ext uri="{FF2B5EF4-FFF2-40B4-BE49-F238E27FC236}">
                      <a16:creationId xmlns:a16="http://schemas.microsoft.com/office/drawing/2014/main" id="{3F63C8ED-7BA1-4FC9-85D7-B290C65D93EC}"/>
                    </a:ext>
                  </a:extLst>
                </p:cNvPr>
                <p:cNvSpPr>
                  <a:spLocks/>
                </p:cNvSpPr>
                <p:nvPr/>
              </p:nvSpPr>
              <p:spPr bwMode="auto">
                <a:xfrm>
                  <a:off x="5315" y="2911"/>
                  <a:ext cx="4" cy="12"/>
                </a:xfrm>
                <a:custGeom>
                  <a:avLst/>
                  <a:gdLst>
                    <a:gd name="T0" fmla="*/ 4 w 4"/>
                    <a:gd name="T1" fmla="*/ 6 h 12"/>
                    <a:gd name="T2" fmla="*/ 1 w 4"/>
                    <a:gd name="T3" fmla="*/ 0 h 12"/>
                    <a:gd name="T4" fmla="*/ 1 w 4"/>
                    <a:gd name="T5" fmla="*/ 3 h 12"/>
                    <a:gd name="T6" fmla="*/ 0 w 4"/>
                    <a:gd name="T7" fmla="*/ 5 h 12"/>
                    <a:gd name="T8" fmla="*/ 0 w 4"/>
                    <a:gd name="T9" fmla="*/ 7 h 12"/>
                    <a:gd name="T10" fmla="*/ 1 w 4"/>
                    <a:gd name="T11" fmla="*/ 10 h 12"/>
                    <a:gd name="T12" fmla="*/ 1 w 4"/>
                    <a:gd name="T13" fmla="*/ 12 h 12"/>
                    <a:gd name="T14" fmla="*/ 3 w 4"/>
                    <a:gd name="T15" fmla="*/ 9 h 12"/>
                    <a:gd name="T16" fmla="*/ 4 w 4"/>
                    <a:gd name="T1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6"/>
                      </a:moveTo>
                      <a:lnTo>
                        <a:pt x="1" y="0"/>
                      </a:lnTo>
                      <a:lnTo>
                        <a:pt x="1" y="3"/>
                      </a:lnTo>
                      <a:lnTo>
                        <a:pt x="0" y="5"/>
                      </a:lnTo>
                      <a:lnTo>
                        <a:pt x="0" y="7"/>
                      </a:lnTo>
                      <a:lnTo>
                        <a:pt x="1" y="10"/>
                      </a:lnTo>
                      <a:lnTo>
                        <a:pt x="1" y="12"/>
                      </a:lnTo>
                      <a:lnTo>
                        <a:pt x="3" y="9"/>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0" name="Freeform 397">
                  <a:extLst>
                    <a:ext uri="{FF2B5EF4-FFF2-40B4-BE49-F238E27FC236}">
                      <a16:creationId xmlns:a16="http://schemas.microsoft.com/office/drawing/2014/main" id="{926DA4A3-56CB-47F9-9436-357F5CEBA2FA}"/>
                    </a:ext>
                  </a:extLst>
                </p:cNvPr>
                <p:cNvSpPr>
                  <a:spLocks/>
                </p:cNvSpPr>
                <p:nvPr/>
              </p:nvSpPr>
              <p:spPr bwMode="auto">
                <a:xfrm>
                  <a:off x="5351" y="2832"/>
                  <a:ext cx="12" cy="7"/>
                </a:xfrm>
                <a:custGeom>
                  <a:avLst/>
                  <a:gdLst>
                    <a:gd name="T0" fmla="*/ 8 w 12"/>
                    <a:gd name="T1" fmla="*/ 5 h 7"/>
                    <a:gd name="T2" fmla="*/ 9 w 12"/>
                    <a:gd name="T3" fmla="*/ 6 h 7"/>
                    <a:gd name="T4" fmla="*/ 11 w 12"/>
                    <a:gd name="T5" fmla="*/ 5 h 7"/>
                    <a:gd name="T6" fmla="*/ 12 w 12"/>
                    <a:gd name="T7" fmla="*/ 3 h 7"/>
                    <a:gd name="T8" fmla="*/ 9 w 12"/>
                    <a:gd name="T9" fmla="*/ 1 h 7"/>
                    <a:gd name="T10" fmla="*/ 9 w 12"/>
                    <a:gd name="T11" fmla="*/ 3 h 7"/>
                    <a:gd name="T12" fmla="*/ 6 w 12"/>
                    <a:gd name="T13" fmla="*/ 3 h 7"/>
                    <a:gd name="T14" fmla="*/ 7 w 12"/>
                    <a:gd name="T15" fmla="*/ 2 h 7"/>
                    <a:gd name="T16" fmla="*/ 7 w 12"/>
                    <a:gd name="T17" fmla="*/ 0 h 7"/>
                    <a:gd name="T18" fmla="*/ 3 w 12"/>
                    <a:gd name="T19" fmla="*/ 0 h 7"/>
                    <a:gd name="T20" fmla="*/ 0 w 12"/>
                    <a:gd name="T21" fmla="*/ 2 h 7"/>
                    <a:gd name="T22" fmla="*/ 0 w 12"/>
                    <a:gd name="T23" fmla="*/ 5 h 7"/>
                    <a:gd name="T24" fmla="*/ 2 w 12"/>
                    <a:gd name="T25" fmla="*/ 7 h 7"/>
                    <a:gd name="T26" fmla="*/ 4 w 12"/>
                    <a:gd name="T27" fmla="*/ 5 h 7"/>
                    <a:gd name="T28" fmla="*/ 6 w 12"/>
                    <a:gd name="T29" fmla="*/ 7 h 7"/>
                    <a:gd name="T30" fmla="*/ 8 w 12"/>
                    <a:gd name="T3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7">
                      <a:moveTo>
                        <a:pt x="8" y="5"/>
                      </a:moveTo>
                      <a:lnTo>
                        <a:pt x="9" y="6"/>
                      </a:lnTo>
                      <a:lnTo>
                        <a:pt x="11" y="5"/>
                      </a:lnTo>
                      <a:lnTo>
                        <a:pt x="12" y="3"/>
                      </a:lnTo>
                      <a:lnTo>
                        <a:pt x="9" y="1"/>
                      </a:lnTo>
                      <a:lnTo>
                        <a:pt x="9" y="3"/>
                      </a:lnTo>
                      <a:lnTo>
                        <a:pt x="6" y="3"/>
                      </a:lnTo>
                      <a:lnTo>
                        <a:pt x="7" y="2"/>
                      </a:lnTo>
                      <a:lnTo>
                        <a:pt x="7" y="0"/>
                      </a:lnTo>
                      <a:lnTo>
                        <a:pt x="3" y="0"/>
                      </a:lnTo>
                      <a:lnTo>
                        <a:pt x="0" y="2"/>
                      </a:lnTo>
                      <a:lnTo>
                        <a:pt x="0" y="5"/>
                      </a:lnTo>
                      <a:lnTo>
                        <a:pt x="2" y="7"/>
                      </a:lnTo>
                      <a:lnTo>
                        <a:pt x="4" y="5"/>
                      </a:lnTo>
                      <a:lnTo>
                        <a:pt x="6" y="7"/>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1" name="Freeform 398">
                  <a:extLst>
                    <a:ext uri="{FF2B5EF4-FFF2-40B4-BE49-F238E27FC236}">
                      <a16:creationId xmlns:a16="http://schemas.microsoft.com/office/drawing/2014/main" id="{9CB0F242-171A-4D03-A683-C6CF2A51AD9B}"/>
                    </a:ext>
                  </a:extLst>
                </p:cNvPr>
                <p:cNvSpPr>
                  <a:spLocks/>
                </p:cNvSpPr>
                <p:nvPr/>
              </p:nvSpPr>
              <p:spPr bwMode="auto">
                <a:xfrm>
                  <a:off x="5354" y="2843"/>
                  <a:ext cx="2" cy="2"/>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3"/>
                        <a:pt x="2" y="1"/>
                        <a:pt x="2" y="0"/>
                      </a:cubicBezTo>
                      <a:cubicBezTo>
                        <a:pt x="0" y="2"/>
                        <a:pt x="0" y="2"/>
                        <a:pt x="0" y="2"/>
                      </a:cubicBez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2" name="Freeform 399">
                  <a:extLst>
                    <a:ext uri="{FF2B5EF4-FFF2-40B4-BE49-F238E27FC236}">
                      <a16:creationId xmlns:a16="http://schemas.microsoft.com/office/drawing/2014/main" id="{1F18D98E-9497-4D42-9794-D92C0945AAD5}"/>
                    </a:ext>
                  </a:extLst>
                </p:cNvPr>
                <p:cNvSpPr>
                  <a:spLocks/>
                </p:cNvSpPr>
                <p:nvPr/>
              </p:nvSpPr>
              <p:spPr bwMode="auto">
                <a:xfrm>
                  <a:off x="5355" y="2956"/>
                  <a:ext cx="9" cy="7"/>
                </a:xfrm>
                <a:custGeom>
                  <a:avLst/>
                  <a:gdLst>
                    <a:gd name="T0" fmla="*/ 2 w 9"/>
                    <a:gd name="T1" fmla="*/ 7 h 7"/>
                    <a:gd name="T2" fmla="*/ 5 w 9"/>
                    <a:gd name="T3" fmla="*/ 6 h 7"/>
                    <a:gd name="T4" fmla="*/ 5 w 9"/>
                    <a:gd name="T5" fmla="*/ 3 h 7"/>
                    <a:gd name="T6" fmla="*/ 9 w 9"/>
                    <a:gd name="T7" fmla="*/ 0 h 7"/>
                    <a:gd name="T8" fmla="*/ 8 w 9"/>
                    <a:gd name="T9" fmla="*/ 0 h 7"/>
                    <a:gd name="T10" fmla="*/ 5 w 9"/>
                    <a:gd name="T11" fmla="*/ 1 h 7"/>
                    <a:gd name="T12" fmla="*/ 4 w 9"/>
                    <a:gd name="T13" fmla="*/ 0 h 7"/>
                    <a:gd name="T14" fmla="*/ 2 w 9"/>
                    <a:gd name="T15" fmla="*/ 1 h 7"/>
                    <a:gd name="T16" fmla="*/ 3 w 9"/>
                    <a:gd name="T17" fmla="*/ 3 h 7"/>
                    <a:gd name="T18" fmla="*/ 0 w 9"/>
                    <a:gd name="T19" fmla="*/ 5 h 7"/>
                    <a:gd name="T20" fmla="*/ 2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2" y="7"/>
                      </a:moveTo>
                      <a:lnTo>
                        <a:pt x="5" y="6"/>
                      </a:lnTo>
                      <a:lnTo>
                        <a:pt x="5" y="3"/>
                      </a:lnTo>
                      <a:lnTo>
                        <a:pt x="9" y="0"/>
                      </a:lnTo>
                      <a:lnTo>
                        <a:pt x="8" y="0"/>
                      </a:lnTo>
                      <a:lnTo>
                        <a:pt x="5" y="1"/>
                      </a:lnTo>
                      <a:lnTo>
                        <a:pt x="4" y="0"/>
                      </a:lnTo>
                      <a:lnTo>
                        <a:pt x="2" y="1"/>
                      </a:lnTo>
                      <a:lnTo>
                        <a:pt x="3" y="3"/>
                      </a:lnTo>
                      <a:lnTo>
                        <a:pt x="0" y="5"/>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3" name="Freeform 400">
                  <a:extLst>
                    <a:ext uri="{FF2B5EF4-FFF2-40B4-BE49-F238E27FC236}">
                      <a16:creationId xmlns:a16="http://schemas.microsoft.com/office/drawing/2014/main" id="{7291E7F7-F852-4BBB-80B7-80DF6230CF92}"/>
                    </a:ext>
                  </a:extLst>
                </p:cNvPr>
                <p:cNvSpPr>
                  <a:spLocks/>
                </p:cNvSpPr>
                <p:nvPr/>
              </p:nvSpPr>
              <p:spPr bwMode="auto">
                <a:xfrm>
                  <a:off x="5364" y="2957"/>
                  <a:ext cx="6" cy="5"/>
                </a:xfrm>
                <a:custGeom>
                  <a:avLst/>
                  <a:gdLst>
                    <a:gd name="T0" fmla="*/ 1 w 6"/>
                    <a:gd name="T1" fmla="*/ 2 h 5"/>
                    <a:gd name="T2" fmla="*/ 0 w 6"/>
                    <a:gd name="T3" fmla="*/ 3 h 5"/>
                    <a:gd name="T4" fmla="*/ 2 w 6"/>
                    <a:gd name="T5" fmla="*/ 3 h 5"/>
                    <a:gd name="T6" fmla="*/ 3 w 6"/>
                    <a:gd name="T7" fmla="*/ 5 h 5"/>
                    <a:gd name="T8" fmla="*/ 6 w 6"/>
                    <a:gd name="T9" fmla="*/ 2 h 5"/>
                    <a:gd name="T10" fmla="*/ 5 w 6"/>
                    <a:gd name="T11" fmla="*/ 0 h 5"/>
                    <a:gd name="T12" fmla="*/ 4 w 6"/>
                    <a:gd name="T13" fmla="*/ 2 h 5"/>
                    <a:gd name="T14" fmla="*/ 1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1" y="2"/>
                      </a:moveTo>
                      <a:lnTo>
                        <a:pt x="0" y="3"/>
                      </a:lnTo>
                      <a:lnTo>
                        <a:pt x="2" y="3"/>
                      </a:lnTo>
                      <a:lnTo>
                        <a:pt x="3" y="5"/>
                      </a:lnTo>
                      <a:lnTo>
                        <a:pt x="6" y="2"/>
                      </a:lnTo>
                      <a:lnTo>
                        <a:pt x="5" y="0"/>
                      </a:lnTo>
                      <a:lnTo>
                        <a:pt x="4"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4" name="Freeform 401">
                  <a:extLst>
                    <a:ext uri="{FF2B5EF4-FFF2-40B4-BE49-F238E27FC236}">
                      <a16:creationId xmlns:a16="http://schemas.microsoft.com/office/drawing/2014/main" id="{03180E71-587C-4477-86FC-A21C771091FB}"/>
                    </a:ext>
                  </a:extLst>
                </p:cNvPr>
                <p:cNvSpPr>
                  <a:spLocks/>
                </p:cNvSpPr>
                <p:nvPr/>
              </p:nvSpPr>
              <p:spPr bwMode="auto">
                <a:xfrm>
                  <a:off x="5336" y="2817"/>
                  <a:ext cx="3" cy="1"/>
                </a:xfrm>
                <a:custGeom>
                  <a:avLst/>
                  <a:gdLst>
                    <a:gd name="T0" fmla="*/ 3 w 3"/>
                    <a:gd name="T1" fmla="*/ 0 h 2"/>
                    <a:gd name="T2" fmla="*/ 0 w 3"/>
                    <a:gd name="T3" fmla="*/ 1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0" y="1"/>
                        <a:pt x="0" y="1"/>
                      </a:cubicBezTo>
                      <a:cubicBezTo>
                        <a:pt x="3" y="2"/>
                        <a:pt x="3" y="2"/>
                        <a:pt x="3" y="2"/>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5" name="Freeform 402">
                  <a:extLst>
                    <a:ext uri="{FF2B5EF4-FFF2-40B4-BE49-F238E27FC236}">
                      <a16:creationId xmlns:a16="http://schemas.microsoft.com/office/drawing/2014/main" id="{AB1625CD-5FD4-49D3-8D33-F835526F9C71}"/>
                    </a:ext>
                  </a:extLst>
                </p:cNvPr>
                <p:cNvSpPr>
                  <a:spLocks/>
                </p:cNvSpPr>
                <p:nvPr/>
              </p:nvSpPr>
              <p:spPr bwMode="auto">
                <a:xfrm>
                  <a:off x="5292" y="2782"/>
                  <a:ext cx="95" cy="127"/>
                </a:xfrm>
                <a:custGeom>
                  <a:avLst/>
                  <a:gdLst>
                    <a:gd name="T0" fmla="*/ 89 w 95"/>
                    <a:gd name="T1" fmla="*/ 13 h 127"/>
                    <a:gd name="T2" fmla="*/ 95 w 95"/>
                    <a:gd name="T3" fmla="*/ 5 h 127"/>
                    <a:gd name="T4" fmla="*/ 86 w 95"/>
                    <a:gd name="T5" fmla="*/ 1 h 127"/>
                    <a:gd name="T6" fmla="*/ 80 w 95"/>
                    <a:gd name="T7" fmla="*/ 11 h 127"/>
                    <a:gd name="T8" fmla="*/ 67 w 95"/>
                    <a:gd name="T9" fmla="*/ 13 h 127"/>
                    <a:gd name="T10" fmla="*/ 56 w 95"/>
                    <a:gd name="T11" fmla="*/ 12 h 127"/>
                    <a:gd name="T12" fmla="*/ 45 w 95"/>
                    <a:gd name="T13" fmla="*/ 10 h 127"/>
                    <a:gd name="T14" fmla="*/ 34 w 95"/>
                    <a:gd name="T15" fmla="*/ 5 h 127"/>
                    <a:gd name="T16" fmla="*/ 28 w 95"/>
                    <a:gd name="T17" fmla="*/ 14 h 127"/>
                    <a:gd name="T18" fmla="*/ 18 w 95"/>
                    <a:gd name="T19" fmla="*/ 18 h 127"/>
                    <a:gd name="T20" fmla="*/ 16 w 95"/>
                    <a:gd name="T21" fmla="*/ 30 h 127"/>
                    <a:gd name="T22" fmla="*/ 16 w 95"/>
                    <a:gd name="T23" fmla="*/ 45 h 127"/>
                    <a:gd name="T24" fmla="*/ 10 w 95"/>
                    <a:gd name="T25" fmla="*/ 44 h 127"/>
                    <a:gd name="T26" fmla="*/ 7 w 95"/>
                    <a:gd name="T27" fmla="*/ 56 h 127"/>
                    <a:gd name="T28" fmla="*/ 5 w 95"/>
                    <a:gd name="T29" fmla="*/ 68 h 127"/>
                    <a:gd name="T30" fmla="*/ 2 w 95"/>
                    <a:gd name="T31" fmla="*/ 81 h 127"/>
                    <a:gd name="T32" fmla="*/ 4 w 95"/>
                    <a:gd name="T33" fmla="*/ 91 h 127"/>
                    <a:gd name="T34" fmla="*/ 10 w 95"/>
                    <a:gd name="T35" fmla="*/ 95 h 127"/>
                    <a:gd name="T36" fmla="*/ 9 w 95"/>
                    <a:gd name="T37" fmla="*/ 112 h 127"/>
                    <a:gd name="T38" fmla="*/ 13 w 95"/>
                    <a:gd name="T39" fmla="*/ 127 h 127"/>
                    <a:gd name="T40" fmla="*/ 22 w 95"/>
                    <a:gd name="T41" fmla="*/ 126 h 127"/>
                    <a:gd name="T42" fmla="*/ 22 w 95"/>
                    <a:gd name="T43" fmla="*/ 119 h 127"/>
                    <a:gd name="T44" fmla="*/ 23 w 95"/>
                    <a:gd name="T45" fmla="*/ 101 h 127"/>
                    <a:gd name="T46" fmla="*/ 25 w 95"/>
                    <a:gd name="T47" fmla="*/ 84 h 127"/>
                    <a:gd name="T48" fmla="*/ 27 w 95"/>
                    <a:gd name="T49" fmla="*/ 77 h 127"/>
                    <a:gd name="T50" fmla="*/ 34 w 95"/>
                    <a:gd name="T51" fmla="*/ 81 h 127"/>
                    <a:gd name="T52" fmla="*/ 33 w 95"/>
                    <a:gd name="T53" fmla="*/ 95 h 127"/>
                    <a:gd name="T54" fmla="*/ 40 w 95"/>
                    <a:gd name="T55" fmla="*/ 103 h 127"/>
                    <a:gd name="T56" fmla="*/ 41 w 95"/>
                    <a:gd name="T57" fmla="*/ 113 h 127"/>
                    <a:gd name="T58" fmla="*/ 48 w 95"/>
                    <a:gd name="T59" fmla="*/ 112 h 127"/>
                    <a:gd name="T60" fmla="*/ 55 w 95"/>
                    <a:gd name="T61" fmla="*/ 105 h 127"/>
                    <a:gd name="T62" fmla="*/ 65 w 95"/>
                    <a:gd name="T63" fmla="*/ 104 h 127"/>
                    <a:gd name="T64" fmla="*/ 61 w 95"/>
                    <a:gd name="T65" fmla="*/ 100 h 127"/>
                    <a:gd name="T66" fmla="*/ 55 w 95"/>
                    <a:gd name="T67" fmla="*/ 97 h 127"/>
                    <a:gd name="T68" fmla="*/ 52 w 95"/>
                    <a:gd name="T69" fmla="*/ 94 h 127"/>
                    <a:gd name="T70" fmla="*/ 51 w 95"/>
                    <a:gd name="T71" fmla="*/ 88 h 127"/>
                    <a:gd name="T72" fmla="*/ 54 w 95"/>
                    <a:gd name="T73" fmla="*/ 84 h 127"/>
                    <a:gd name="T74" fmla="*/ 51 w 95"/>
                    <a:gd name="T75" fmla="*/ 78 h 127"/>
                    <a:gd name="T76" fmla="*/ 42 w 95"/>
                    <a:gd name="T77" fmla="*/ 68 h 127"/>
                    <a:gd name="T78" fmla="*/ 40 w 95"/>
                    <a:gd name="T79" fmla="*/ 61 h 127"/>
                    <a:gd name="T80" fmla="*/ 46 w 95"/>
                    <a:gd name="T81" fmla="*/ 59 h 127"/>
                    <a:gd name="T82" fmla="*/ 60 w 95"/>
                    <a:gd name="T83" fmla="*/ 47 h 127"/>
                    <a:gd name="T84" fmla="*/ 68 w 95"/>
                    <a:gd name="T85" fmla="*/ 46 h 127"/>
                    <a:gd name="T86" fmla="*/ 61 w 95"/>
                    <a:gd name="T87" fmla="*/ 39 h 127"/>
                    <a:gd name="T88" fmla="*/ 49 w 95"/>
                    <a:gd name="T89" fmla="*/ 45 h 127"/>
                    <a:gd name="T90" fmla="*/ 40 w 95"/>
                    <a:gd name="T91" fmla="*/ 43 h 127"/>
                    <a:gd name="T92" fmla="*/ 29 w 95"/>
                    <a:gd name="T93" fmla="*/ 53 h 127"/>
                    <a:gd name="T94" fmla="*/ 20 w 95"/>
                    <a:gd name="T95" fmla="*/ 37 h 127"/>
                    <a:gd name="T96" fmla="*/ 27 w 95"/>
                    <a:gd name="T97" fmla="*/ 20 h 127"/>
                    <a:gd name="T98" fmla="*/ 44 w 95"/>
                    <a:gd name="T99" fmla="*/ 20 h 127"/>
                    <a:gd name="T100" fmla="*/ 57 w 95"/>
                    <a:gd name="T101" fmla="*/ 22 h 127"/>
                    <a:gd name="T102" fmla="*/ 66 w 95"/>
                    <a:gd name="T103" fmla="*/ 22 h 127"/>
                    <a:gd name="T104" fmla="*/ 85 w 95"/>
                    <a:gd name="T105" fmla="*/ 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127">
                      <a:moveTo>
                        <a:pt x="85" y="18"/>
                      </a:moveTo>
                      <a:lnTo>
                        <a:pt x="85" y="15"/>
                      </a:lnTo>
                      <a:lnTo>
                        <a:pt x="88" y="15"/>
                      </a:lnTo>
                      <a:lnTo>
                        <a:pt x="89" y="13"/>
                      </a:lnTo>
                      <a:lnTo>
                        <a:pt x="91" y="12"/>
                      </a:lnTo>
                      <a:lnTo>
                        <a:pt x="92" y="8"/>
                      </a:lnTo>
                      <a:lnTo>
                        <a:pt x="93" y="6"/>
                      </a:lnTo>
                      <a:lnTo>
                        <a:pt x="95" y="5"/>
                      </a:lnTo>
                      <a:lnTo>
                        <a:pt x="93" y="3"/>
                      </a:lnTo>
                      <a:lnTo>
                        <a:pt x="92" y="1"/>
                      </a:lnTo>
                      <a:lnTo>
                        <a:pt x="89" y="0"/>
                      </a:lnTo>
                      <a:lnTo>
                        <a:pt x="86" y="1"/>
                      </a:lnTo>
                      <a:lnTo>
                        <a:pt x="85" y="5"/>
                      </a:lnTo>
                      <a:lnTo>
                        <a:pt x="83" y="6"/>
                      </a:lnTo>
                      <a:lnTo>
                        <a:pt x="83" y="8"/>
                      </a:lnTo>
                      <a:lnTo>
                        <a:pt x="80" y="11"/>
                      </a:lnTo>
                      <a:lnTo>
                        <a:pt x="78" y="11"/>
                      </a:lnTo>
                      <a:lnTo>
                        <a:pt x="77" y="13"/>
                      </a:lnTo>
                      <a:lnTo>
                        <a:pt x="73" y="15"/>
                      </a:lnTo>
                      <a:lnTo>
                        <a:pt x="67" y="13"/>
                      </a:lnTo>
                      <a:lnTo>
                        <a:pt x="61" y="12"/>
                      </a:lnTo>
                      <a:lnTo>
                        <a:pt x="60" y="14"/>
                      </a:lnTo>
                      <a:lnTo>
                        <a:pt x="58" y="14"/>
                      </a:lnTo>
                      <a:lnTo>
                        <a:pt x="56" y="12"/>
                      </a:lnTo>
                      <a:lnTo>
                        <a:pt x="54" y="11"/>
                      </a:lnTo>
                      <a:lnTo>
                        <a:pt x="51" y="12"/>
                      </a:lnTo>
                      <a:lnTo>
                        <a:pt x="48" y="11"/>
                      </a:lnTo>
                      <a:lnTo>
                        <a:pt x="45" y="10"/>
                      </a:lnTo>
                      <a:lnTo>
                        <a:pt x="43" y="12"/>
                      </a:lnTo>
                      <a:lnTo>
                        <a:pt x="40" y="10"/>
                      </a:lnTo>
                      <a:lnTo>
                        <a:pt x="38" y="7"/>
                      </a:lnTo>
                      <a:lnTo>
                        <a:pt x="34" y="5"/>
                      </a:lnTo>
                      <a:lnTo>
                        <a:pt x="31" y="5"/>
                      </a:lnTo>
                      <a:lnTo>
                        <a:pt x="31" y="9"/>
                      </a:lnTo>
                      <a:lnTo>
                        <a:pt x="29" y="11"/>
                      </a:lnTo>
                      <a:lnTo>
                        <a:pt x="28" y="14"/>
                      </a:lnTo>
                      <a:lnTo>
                        <a:pt x="27" y="16"/>
                      </a:lnTo>
                      <a:lnTo>
                        <a:pt x="23" y="15"/>
                      </a:lnTo>
                      <a:lnTo>
                        <a:pt x="20" y="15"/>
                      </a:lnTo>
                      <a:lnTo>
                        <a:pt x="18" y="18"/>
                      </a:lnTo>
                      <a:lnTo>
                        <a:pt x="18" y="19"/>
                      </a:lnTo>
                      <a:lnTo>
                        <a:pt x="15" y="22"/>
                      </a:lnTo>
                      <a:lnTo>
                        <a:pt x="15" y="28"/>
                      </a:lnTo>
                      <a:lnTo>
                        <a:pt x="16" y="30"/>
                      </a:lnTo>
                      <a:lnTo>
                        <a:pt x="15" y="36"/>
                      </a:lnTo>
                      <a:lnTo>
                        <a:pt x="14" y="38"/>
                      </a:lnTo>
                      <a:lnTo>
                        <a:pt x="16" y="42"/>
                      </a:lnTo>
                      <a:lnTo>
                        <a:pt x="16" y="45"/>
                      </a:lnTo>
                      <a:lnTo>
                        <a:pt x="15" y="43"/>
                      </a:lnTo>
                      <a:lnTo>
                        <a:pt x="14" y="41"/>
                      </a:lnTo>
                      <a:lnTo>
                        <a:pt x="13" y="42"/>
                      </a:lnTo>
                      <a:lnTo>
                        <a:pt x="10" y="44"/>
                      </a:lnTo>
                      <a:lnTo>
                        <a:pt x="9" y="46"/>
                      </a:lnTo>
                      <a:lnTo>
                        <a:pt x="8" y="49"/>
                      </a:lnTo>
                      <a:lnTo>
                        <a:pt x="8" y="53"/>
                      </a:lnTo>
                      <a:lnTo>
                        <a:pt x="7" y="56"/>
                      </a:lnTo>
                      <a:lnTo>
                        <a:pt x="8" y="63"/>
                      </a:lnTo>
                      <a:lnTo>
                        <a:pt x="7" y="64"/>
                      </a:lnTo>
                      <a:lnTo>
                        <a:pt x="7" y="67"/>
                      </a:lnTo>
                      <a:lnTo>
                        <a:pt x="5" y="68"/>
                      </a:lnTo>
                      <a:lnTo>
                        <a:pt x="5" y="72"/>
                      </a:lnTo>
                      <a:lnTo>
                        <a:pt x="2" y="75"/>
                      </a:lnTo>
                      <a:lnTo>
                        <a:pt x="1" y="80"/>
                      </a:lnTo>
                      <a:lnTo>
                        <a:pt x="2" y="81"/>
                      </a:lnTo>
                      <a:lnTo>
                        <a:pt x="0" y="83"/>
                      </a:lnTo>
                      <a:lnTo>
                        <a:pt x="2" y="89"/>
                      </a:lnTo>
                      <a:lnTo>
                        <a:pt x="3" y="91"/>
                      </a:lnTo>
                      <a:lnTo>
                        <a:pt x="4" y="91"/>
                      </a:lnTo>
                      <a:lnTo>
                        <a:pt x="6" y="91"/>
                      </a:lnTo>
                      <a:lnTo>
                        <a:pt x="8" y="90"/>
                      </a:lnTo>
                      <a:lnTo>
                        <a:pt x="9" y="91"/>
                      </a:lnTo>
                      <a:lnTo>
                        <a:pt x="10" y="95"/>
                      </a:lnTo>
                      <a:lnTo>
                        <a:pt x="13" y="102"/>
                      </a:lnTo>
                      <a:lnTo>
                        <a:pt x="12" y="105"/>
                      </a:lnTo>
                      <a:lnTo>
                        <a:pt x="11" y="108"/>
                      </a:lnTo>
                      <a:lnTo>
                        <a:pt x="9" y="112"/>
                      </a:lnTo>
                      <a:lnTo>
                        <a:pt x="9" y="120"/>
                      </a:lnTo>
                      <a:lnTo>
                        <a:pt x="9" y="126"/>
                      </a:lnTo>
                      <a:lnTo>
                        <a:pt x="10" y="126"/>
                      </a:lnTo>
                      <a:lnTo>
                        <a:pt x="13" y="127"/>
                      </a:lnTo>
                      <a:lnTo>
                        <a:pt x="16" y="127"/>
                      </a:lnTo>
                      <a:lnTo>
                        <a:pt x="16" y="125"/>
                      </a:lnTo>
                      <a:lnTo>
                        <a:pt x="20" y="126"/>
                      </a:lnTo>
                      <a:lnTo>
                        <a:pt x="22" y="126"/>
                      </a:lnTo>
                      <a:lnTo>
                        <a:pt x="23" y="127"/>
                      </a:lnTo>
                      <a:lnTo>
                        <a:pt x="24" y="124"/>
                      </a:lnTo>
                      <a:lnTo>
                        <a:pt x="23" y="121"/>
                      </a:lnTo>
                      <a:lnTo>
                        <a:pt x="22" y="119"/>
                      </a:lnTo>
                      <a:lnTo>
                        <a:pt x="21" y="115"/>
                      </a:lnTo>
                      <a:lnTo>
                        <a:pt x="23" y="112"/>
                      </a:lnTo>
                      <a:lnTo>
                        <a:pt x="23" y="106"/>
                      </a:lnTo>
                      <a:lnTo>
                        <a:pt x="23" y="101"/>
                      </a:lnTo>
                      <a:lnTo>
                        <a:pt x="22" y="99"/>
                      </a:lnTo>
                      <a:lnTo>
                        <a:pt x="24" y="95"/>
                      </a:lnTo>
                      <a:lnTo>
                        <a:pt x="26" y="90"/>
                      </a:lnTo>
                      <a:lnTo>
                        <a:pt x="25" y="84"/>
                      </a:lnTo>
                      <a:lnTo>
                        <a:pt x="23" y="83"/>
                      </a:lnTo>
                      <a:lnTo>
                        <a:pt x="23" y="81"/>
                      </a:lnTo>
                      <a:lnTo>
                        <a:pt x="26" y="79"/>
                      </a:lnTo>
                      <a:lnTo>
                        <a:pt x="27" y="77"/>
                      </a:lnTo>
                      <a:lnTo>
                        <a:pt x="30" y="76"/>
                      </a:lnTo>
                      <a:lnTo>
                        <a:pt x="33" y="77"/>
                      </a:lnTo>
                      <a:lnTo>
                        <a:pt x="33" y="79"/>
                      </a:lnTo>
                      <a:lnTo>
                        <a:pt x="34" y="81"/>
                      </a:lnTo>
                      <a:lnTo>
                        <a:pt x="34" y="85"/>
                      </a:lnTo>
                      <a:lnTo>
                        <a:pt x="32" y="88"/>
                      </a:lnTo>
                      <a:lnTo>
                        <a:pt x="31" y="91"/>
                      </a:lnTo>
                      <a:lnTo>
                        <a:pt x="33" y="95"/>
                      </a:lnTo>
                      <a:lnTo>
                        <a:pt x="34" y="95"/>
                      </a:lnTo>
                      <a:lnTo>
                        <a:pt x="36" y="98"/>
                      </a:lnTo>
                      <a:lnTo>
                        <a:pt x="40" y="100"/>
                      </a:lnTo>
                      <a:lnTo>
                        <a:pt x="40" y="103"/>
                      </a:lnTo>
                      <a:lnTo>
                        <a:pt x="39" y="103"/>
                      </a:lnTo>
                      <a:lnTo>
                        <a:pt x="38" y="109"/>
                      </a:lnTo>
                      <a:lnTo>
                        <a:pt x="39" y="112"/>
                      </a:lnTo>
                      <a:lnTo>
                        <a:pt x="41" y="113"/>
                      </a:lnTo>
                      <a:lnTo>
                        <a:pt x="43" y="112"/>
                      </a:lnTo>
                      <a:lnTo>
                        <a:pt x="46" y="114"/>
                      </a:lnTo>
                      <a:lnTo>
                        <a:pt x="48" y="114"/>
                      </a:lnTo>
                      <a:lnTo>
                        <a:pt x="48" y="112"/>
                      </a:lnTo>
                      <a:lnTo>
                        <a:pt x="47" y="110"/>
                      </a:lnTo>
                      <a:lnTo>
                        <a:pt x="50" y="108"/>
                      </a:lnTo>
                      <a:lnTo>
                        <a:pt x="52" y="107"/>
                      </a:lnTo>
                      <a:lnTo>
                        <a:pt x="55" y="105"/>
                      </a:lnTo>
                      <a:lnTo>
                        <a:pt x="60" y="105"/>
                      </a:lnTo>
                      <a:lnTo>
                        <a:pt x="61" y="103"/>
                      </a:lnTo>
                      <a:lnTo>
                        <a:pt x="62" y="104"/>
                      </a:lnTo>
                      <a:lnTo>
                        <a:pt x="65" y="104"/>
                      </a:lnTo>
                      <a:lnTo>
                        <a:pt x="65" y="101"/>
                      </a:lnTo>
                      <a:lnTo>
                        <a:pt x="65" y="99"/>
                      </a:lnTo>
                      <a:lnTo>
                        <a:pt x="61" y="99"/>
                      </a:lnTo>
                      <a:lnTo>
                        <a:pt x="61" y="100"/>
                      </a:lnTo>
                      <a:lnTo>
                        <a:pt x="59" y="99"/>
                      </a:lnTo>
                      <a:lnTo>
                        <a:pt x="57" y="100"/>
                      </a:lnTo>
                      <a:lnTo>
                        <a:pt x="56" y="98"/>
                      </a:lnTo>
                      <a:lnTo>
                        <a:pt x="55" y="97"/>
                      </a:lnTo>
                      <a:lnTo>
                        <a:pt x="55" y="95"/>
                      </a:lnTo>
                      <a:lnTo>
                        <a:pt x="54" y="95"/>
                      </a:lnTo>
                      <a:lnTo>
                        <a:pt x="53" y="96"/>
                      </a:lnTo>
                      <a:lnTo>
                        <a:pt x="52" y="94"/>
                      </a:lnTo>
                      <a:lnTo>
                        <a:pt x="50" y="93"/>
                      </a:lnTo>
                      <a:lnTo>
                        <a:pt x="49" y="91"/>
                      </a:lnTo>
                      <a:lnTo>
                        <a:pt x="51" y="89"/>
                      </a:lnTo>
                      <a:lnTo>
                        <a:pt x="51" y="88"/>
                      </a:lnTo>
                      <a:lnTo>
                        <a:pt x="52" y="88"/>
                      </a:lnTo>
                      <a:lnTo>
                        <a:pt x="51" y="86"/>
                      </a:lnTo>
                      <a:lnTo>
                        <a:pt x="53" y="86"/>
                      </a:lnTo>
                      <a:lnTo>
                        <a:pt x="54" y="84"/>
                      </a:lnTo>
                      <a:lnTo>
                        <a:pt x="52" y="82"/>
                      </a:lnTo>
                      <a:lnTo>
                        <a:pt x="51" y="81"/>
                      </a:lnTo>
                      <a:lnTo>
                        <a:pt x="51" y="80"/>
                      </a:lnTo>
                      <a:lnTo>
                        <a:pt x="51" y="78"/>
                      </a:lnTo>
                      <a:lnTo>
                        <a:pt x="48" y="77"/>
                      </a:lnTo>
                      <a:lnTo>
                        <a:pt x="47" y="76"/>
                      </a:lnTo>
                      <a:lnTo>
                        <a:pt x="46" y="73"/>
                      </a:lnTo>
                      <a:lnTo>
                        <a:pt x="42" y="68"/>
                      </a:lnTo>
                      <a:lnTo>
                        <a:pt x="40" y="66"/>
                      </a:lnTo>
                      <a:lnTo>
                        <a:pt x="38" y="63"/>
                      </a:lnTo>
                      <a:lnTo>
                        <a:pt x="39" y="61"/>
                      </a:lnTo>
                      <a:lnTo>
                        <a:pt x="40" y="61"/>
                      </a:lnTo>
                      <a:lnTo>
                        <a:pt x="40" y="63"/>
                      </a:lnTo>
                      <a:lnTo>
                        <a:pt x="43" y="63"/>
                      </a:lnTo>
                      <a:lnTo>
                        <a:pt x="45" y="61"/>
                      </a:lnTo>
                      <a:lnTo>
                        <a:pt x="46" y="59"/>
                      </a:lnTo>
                      <a:lnTo>
                        <a:pt x="51" y="57"/>
                      </a:lnTo>
                      <a:lnTo>
                        <a:pt x="55" y="53"/>
                      </a:lnTo>
                      <a:lnTo>
                        <a:pt x="58" y="49"/>
                      </a:lnTo>
                      <a:lnTo>
                        <a:pt x="60" y="47"/>
                      </a:lnTo>
                      <a:lnTo>
                        <a:pt x="60" y="45"/>
                      </a:lnTo>
                      <a:lnTo>
                        <a:pt x="63" y="44"/>
                      </a:lnTo>
                      <a:lnTo>
                        <a:pt x="66" y="46"/>
                      </a:lnTo>
                      <a:lnTo>
                        <a:pt x="68" y="46"/>
                      </a:lnTo>
                      <a:lnTo>
                        <a:pt x="70" y="42"/>
                      </a:lnTo>
                      <a:lnTo>
                        <a:pt x="70" y="39"/>
                      </a:lnTo>
                      <a:lnTo>
                        <a:pt x="67" y="38"/>
                      </a:lnTo>
                      <a:lnTo>
                        <a:pt x="61" y="39"/>
                      </a:lnTo>
                      <a:lnTo>
                        <a:pt x="58" y="41"/>
                      </a:lnTo>
                      <a:lnTo>
                        <a:pt x="54" y="41"/>
                      </a:lnTo>
                      <a:lnTo>
                        <a:pt x="52" y="42"/>
                      </a:lnTo>
                      <a:lnTo>
                        <a:pt x="49" y="45"/>
                      </a:lnTo>
                      <a:lnTo>
                        <a:pt x="47" y="45"/>
                      </a:lnTo>
                      <a:lnTo>
                        <a:pt x="44" y="45"/>
                      </a:lnTo>
                      <a:lnTo>
                        <a:pt x="42" y="43"/>
                      </a:lnTo>
                      <a:lnTo>
                        <a:pt x="40" y="43"/>
                      </a:lnTo>
                      <a:lnTo>
                        <a:pt x="37" y="46"/>
                      </a:lnTo>
                      <a:lnTo>
                        <a:pt x="35" y="53"/>
                      </a:lnTo>
                      <a:lnTo>
                        <a:pt x="32" y="54"/>
                      </a:lnTo>
                      <a:lnTo>
                        <a:pt x="29" y="53"/>
                      </a:lnTo>
                      <a:lnTo>
                        <a:pt x="28" y="52"/>
                      </a:lnTo>
                      <a:lnTo>
                        <a:pt x="25" y="47"/>
                      </a:lnTo>
                      <a:lnTo>
                        <a:pt x="21" y="43"/>
                      </a:lnTo>
                      <a:lnTo>
                        <a:pt x="20" y="37"/>
                      </a:lnTo>
                      <a:lnTo>
                        <a:pt x="20" y="31"/>
                      </a:lnTo>
                      <a:lnTo>
                        <a:pt x="22" y="25"/>
                      </a:lnTo>
                      <a:lnTo>
                        <a:pt x="24" y="22"/>
                      </a:lnTo>
                      <a:lnTo>
                        <a:pt x="27" y="20"/>
                      </a:lnTo>
                      <a:lnTo>
                        <a:pt x="31" y="22"/>
                      </a:lnTo>
                      <a:lnTo>
                        <a:pt x="36" y="22"/>
                      </a:lnTo>
                      <a:lnTo>
                        <a:pt x="41" y="19"/>
                      </a:lnTo>
                      <a:lnTo>
                        <a:pt x="44" y="20"/>
                      </a:lnTo>
                      <a:lnTo>
                        <a:pt x="46" y="22"/>
                      </a:lnTo>
                      <a:lnTo>
                        <a:pt x="49" y="22"/>
                      </a:lnTo>
                      <a:lnTo>
                        <a:pt x="51" y="21"/>
                      </a:lnTo>
                      <a:lnTo>
                        <a:pt x="57" y="22"/>
                      </a:lnTo>
                      <a:lnTo>
                        <a:pt x="60" y="21"/>
                      </a:lnTo>
                      <a:lnTo>
                        <a:pt x="60" y="20"/>
                      </a:lnTo>
                      <a:lnTo>
                        <a:pt x="64" y="20"/>
                      </a:lnTo>
                      <a:lnTo>
                        <a:pt x="66" y="22"/>
                      </a:lnTo>
                      <a:lnTo>
                        <a:pt x="67" y="23"/>
                      </a:lnTo>
                      <a:lnTo>
                        <a:pt x="69" y="25"/>
                      </a:lnTo>
                      <a:lnTo>
                        <a:pt x="80" y="22"/>
                      </a:lnTo>
                      <a:lnTo>
                        <a:pt x="8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6" name="Freeform 403">
                  <a:extLst>
                    <a:ext uri="{FF2B5EF4-FFF2-40B4-BE49-F238E27FC236}">
                      <a16:creationId xmlns:a16="http://schemas.microsoft.com/office/drawing/2014/main" id="{9059964B-D98F-4164-84B3-9F83EC8079E4}"/>
                    </a:ext>
                  </a:extLst>
                </p:cNvPr>
                <p:cNvSpPr>
                  <a:spLocks/>
                </p:cNvSpPr>
                <p:nvPr/>
              </p:nvSpPr>
              <p:spPr bwMode="auto">
                <a:xfrm>
                  <a:off x="5358" y="2842"/>
                  <a:ext cx="2" cy="1"/>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7" name="Freeform 404">
                  <a:extLst>
                    <a:ext uri="{FF2B5EF4-FFF2-40B4-BE49-F238E27FC236}">
                      <a16:creationId xmlns:a16="http://schemas.microsoft.com/office/drawing/2014/main" id="{86278B3D-C6EF-4281-BD46-A8FDB31801CB}"/>
                    </a:ext>
                  </a:extLst>
                </p:cNvPr>
                <p:cNvSpPr>
                  <a:spLocks/>
                </p:cNvSpPr>
                <p:nvPr/>
              </p:nvSpPr>
              <p:spPr bwMode="auto">
                <a:xfrm>
                  <a:off x="5361" y="2838"/>
                  <a:ext cx="3" cy="2"/>
                </a:xfrm>
                <a:custGeom>
                  <a:avLst/>
                  <a:gdLst>
                    <a:gd name="T0" fmla="*/ 3 w 3"/>
                    <a:gd name="T1" fmla="*/ 2 h 2"/>
                    <a:gd name="T2" fmla="*/ 2 w 3"/>
                    <a:gd name="T3" fmla="*/ 0 h 2"/>
                    <a:gd name="T4" fmla="*/ 0 w 3"/>
                    <a:gd name="T5" fmla="*/ 1 h 2"/>
                    <a:gd name="T6" fmla="*/ 3 w 3"/>
                    <a:gd name="T7" fmla="*/ 2 h 2"/>
                  </a:gdLst>
                  <a:ahLst/>
                  <a:cxnLst>
                    <a:cxn ang="0">
                      <a:pos x="T0" y="T1"/>
                    </a:cxn>
                    <a:cxn ang="0">
                      <a:pos x="T2" y="T3"/>
                    </a:cxn>
                    <a:cxn ang="0">
                      <a:pos x="T4" y="T5"/>
                    </a:cxn>
                    <a:cxn ang="0">
                      <a:pos x="T6" y="T7"/>
                    </a:cxn>
                  </a:cxnLst>
                  <a:rect l="0" t="0" r="r" b="b"/>
                  <a:pathLst>
                    <a:path w="3" h="2">
                      <a:moveTo>
                        <a:pt x="3" y="2"/>
                      </a:moveTo>
                      <a:lnTo>
                        <a:pt x="2" y="0"/>
                      </a:lnTo>
                      <a:lnTo>
                        <a:pt x="0" y="1"/>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8" name="Freeform 405">
                  <a:extLst>
                    <a:ext uri="{FF2B5EF4-FFF2-40B4-BE49-F238E27FC236}">
                      <a16:creationId xmlns:a16="http://schemas.microsoft.com/office/drawing/2014/main" id="{CA0BECF0-2164-4BE3-AEF5-5BBE2EDA2653}"/>
                    </a:ext>
                  </a:extLst>
                </p:cNvPr>
                <p:cNvSpPr>
                  <a:spLocks/>
                </p:cNvSpPr>
                <p:nvPr/>
              </p:nvSpPr>
              <p:spPr bwMode="auto">
                <a:xfrm>
                  <a:off x="5450" y="2840"/>
                  <a:ext cx="10" cy="6"/>
                </a:xfrm>
                <a:custGeom>
                  <a:avLst/>
                  <a:gdLst>
                    <a:gd name="T0" fmla="*/ 6 w 10"/>
                    <a:gd name="T1" fmla="*/ 6 h 6"/>
                    <a:gd name="T2" fmla="*/ 10 w 10"/>
                    <a:gd name="T3" fmla="*/ 5 h 6"/>
                    <a:gd name="T4" fmla="*/ 8 w 10"/>
                    <a:gd name="T5" fmla="*/ 4 h 6"/>
                    <a:gd name="T6" fmla="*/ 8 w 10"/>
                    <a:gd name="T7" fmla="*/ 2 h 6"/>
                    <a:gd name="T8" fmla="*/ 7 w 10"/>
                    <a:gd name="T9" fmla="*/ 0 h 6"/>
                    <a:gd name="T10" fmla="*/ 2 w 10"/>
                    <a:gd name="T11" fmla="*/ 2 h 6"/>
                    <a:gd name="T12" fmla="*/ 0 w 10"/>
                    <a:gd name="T13" fmla="*/ 3 h 6"/>
                    <a:gd name="T14" fmla="*/ 1 w 10"/>
                    <a:gd name="T15" fmla="*/ 4 h 6"/>
                    <a:gd name="T16" fmla="*/ 6 w 10"/>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6" y="6"/>
                      </a:moveTo>
                      <a:lnTo>
                        <a:pt x="10" y="5"/>
                      </a:lnTo>
                      <a:lnTo>
                        <a:pt x="8" y="4"/>
                      </a:lnTo>
                      <a:lnTo>
                        <a:pt x="8" y="2"/>
                      </a:lnTo>
                      <a:lnTo>
                        <a:pt x="7" y="0"/>
                      </a:lnTo>
                      <a:lnTo>
                        <a:pt x="2" y="2"/>
                      </a:lnTo>
                      <a:lnTo>
                        <a:pt x="0" y="3"/>
                      </a:lnTo>
                      <a:lnTo>
                        <a:pt x="1" y="4"/>
                      </a:ln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08" name="Group 607">
                <a:extLst>
                  <a:ext uri="{FF2B5EF4-FFF2-40B4-BE49-F238E27FC236}">
                    <a16:creationId xmlns:a16="http://schemas.microsoft.com/office/drawing/2014/main" id="{8B43E396-7ADB-4FF9-BD66-FE006BA4E7FD}"/>
                  </a:ext>
                </a:extLst>
              </p:cNvPr>
              <p:cNvGrpSpPr>
                <a:grpSpLocks/>
              </p:cNvGrpSpPr>
              <p:nvPr/>
            </p:nvGrpSpPr>
            <p:grpSpPr bwMode="auto">
              <a:xfrm>
                <a:off x="5804118" y="2069904"/>
                <a:ext cx="3102091" cy="2696909"/>
                <a:chOff x="3656" y="1304"/>
                <a:chExt cx="1954" cy="1699"/>
              </a:xfrm>
              <a:grpFill/>
            </p:grpSpPr>
            <p:sp>
              <p:nvSpPr>
                <p:cNvPr id="2189" name="Freeform 407">
                  <a:extLst>
                    <a:ext uri="{FF2B5EF4-FFF2-40B4-BE49-F238E27FC236}">
                      <a16:creationId xmlns:a16="http://schemas.microsoft.com/office/drawing/2014/main" id="{F90E89B8-CF16-4392-8150-D797D3AE0684}"/>
                    </a:ext>
                  </a:extLst>
                </p:cNvPr>
                <p:cNvSpPr>
                  <a:spLocks/>
                </p:cNvSpPr>
                <p:nvPr/>
              </p:nvSpPr>
              <p:spPr bwMode="auto">
                <a:xfrm>
                  <a:off x="5416" y="2818"/>
                  <a:ext cx="7" cy="8"/>
                </a:xfrm>
                <a:custGeom>
                  <a:avLst/>
                  <a:gdLst>
                    <a:gd name="T0" fmla="*/ 3 w 7"/>
                    <a:gd name="T1" fmla="*/ 0 h 8"/>
                    <a:gd name="T2" fmla="*/ 0 w 7"/>
                    <a:gd name="T3" fmla="*/ 0 h 8"/>
                    <a:gd name="T4" fmla="*/ 0 w 7"/>
                    <a:gd name="T5" fmla="*/ 2 h 8"/>
                    <a:gd name="T6" fmla="*/ 0 w 7"/>
                    <a:gd name="T7" fmla="*/ 3 h 8"/>
                    <a:gd name="T8" fmla="*/ 2 w 7"/>
                    <a:gd name="T9" fmla="*/ 7 h 8"/>
                    <a:gd name="T10" fmla="*/ 4 w 7"/>
                    <a:gd name="T11" fmla="*/ 7 h 8"/>
                    <a:gd name="T12" fmla="*/ 6 w 7"/>
                    <a:gd name="T13" fmla="*/ 8 h 8"/>
                    <a:gd name="T14" fmla="*/ 7 w 7"/>
                    <a:gd name="T15" fmla="*/ 7 h 8"/>
                    <a:gd name="T16" fmla="*/ 6 w 7"/>
                    <a:gd name="T17" fmla="*/ 5 h 8"/>
                    <a:gd name="T18" fmla="*/ 4 w 7"/>
                    <a:gd name="T19" fmla="*/ 4 h 8"/>
                    <a:gd name="T20" fmla="*/ 4 w 7"/>
                    <a:gd name="T21" fmla="*/ 2 h 8"/>
                    <a:gd name="T22" fmla="*/ 3 w 7"/>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0"/>
                      </a:moveTo>
                      <a:lnTo>
                        <a:pt x="0" y="0"/>
                      </a:lnTo>
                      <a:lnTo>
                        <a:pt x="0" y="2"/>
                      </a:lnTo>
                      <a:lnTo>
                        <a:pt x="0" y="3"/>
                      </a:lnTo>
                      <a:lnTo>
                        <a:pt x="2" y="7"/>
                      </a:lnTo>
                      <a:lnTo>
                        <a:pt x="4" y="7"/>
                      </a:lnTo>
                      <a:lnTo>
                        <a:pt x="6" y="8"/>
                      </a:lnTo>
                      <a:lnTo>
                        <a:pt x="7" y="7"/>
                      </a:lnTo>
                      <a:lnTo>
                        <a:pt x="6" y="5"/>
                      </a:lnTo>
                      <a:lnTo>
                        <a:pt x="4" y="4"/>
                      </a:lnTo>
                      <a:lnTo>
                        <a:pt x="4"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0" name="Freeform 408">
                  <a:extLst>
                    <a:ext uri="{FF2B5EF4-FFF2-40B4-BE49-F238E27FC236}">
                      <a16:creationId xmlns:a16="http://schemas.microsoft.com/office/drawing/2014/main" id="{3D58F41E-B994-4750-979A-1E5DF429478A}"/>
                    </a:ext>
                  </a:extLst>
                </p:cNvPr>
                <p:cNvSpPr>
                  <a:spLocks/>
                </p:cNvSpPr>
                <p:nvPr/>
              </p:nvSpPr>
              <p:spPr bwMode="auto">
                <a:xfrm>
                  <a:off x="5335" y="2898"/>
                  <a:ext cx="4" cy="9"/>
                </a:xfrm>
                <a:custGeom>
                  <a:avLst/>
                  <a:gdLst>
                    <a:gd name="T0" fmla="*/ 1 w 5"/>
                    <a:gd name="T1" fmla="*/ 1 h 11"/>
                    <a:gd name="T2" fmla="*/ 1 w 5"/>
                    <a:gd name="T3" fmla="*/ 4 h 11"/>
                    <a:gd name="T4" fmla="*/ 0 w 5"/>
                    <a:gd name="T5" fmla="*/ 5 h 11"/>
                    <a:gd name="T6" fmla="*/ 1 w 5"/>
                    <a:gd name="T7" fmla="*/ 10 h 11"/>
                    <a:gd name="T8" fmla="*/ 3 w 5"/>
                    <a:gd name="T9" fmla="*/ 11 h 11"/>
                    <a:gd name="T10" fmla="*/ 5 w 5"/>
                    <a:gd name="T11" fmla="*/ 9 h 11"/>
                    <a:gd name="T12" fmla="*/ 4 w 5"/>
                    <a:gd name="T13" fmla="*/ 4 h 11"/>
                    <a:gd name="T14" fmla="*/ 2 w 5"/>
                    <a:gd name="T15" fmla="*/ 0 h 11"/>
                    <a:gd name="T16" fmla="*/ 1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1"/>
                      </a:moveTo>
                      <a:cubicBezTo>
                        <a:pt x="1" y="4"/>
                        <a:pt x="1" y="4"/>
                        <a:pt x="1" y="4"/>
                      </a:cubicBezTo>
                      <a:cubicBezTo>
                        <a:pt x="0" y="5"/>
                        <a:pt x="0" y="5"/>
                        <a:pt x="0" y="5"/>
                      </a:cubicBezTo>
                      <a:cubicBezTo>
                        <a:pt x="1" y="10"/>
                        <a:pt x="1" y="10"/>
                        <a:pt x="1" y="10"/>
                      </a:cubicBezTo>
                      <a:cubicBezTo>
                        <a:pt x="3" y="11"/>
                        <a:pt x="3" y="11"/>
                        <a:pt x="3" y="11"/>
                      </a:cubicBezTo>
                      <a:cubicBezTo>
                        <a:pt x="5" y="9"/>
                        <a:pt x="5" y="9"/>
                        <a:pt x="5" y="9"/>
                      </a:cubicBezTo>
                      <a:cubicBezTo>
                        <a:pt x="4" y="4"/>
                        <a:pt x="4" y="4"/>
                        <a:pt x="4" y="4"/>
                      </a:cubicBezTo>
                      <a:cubicBezTo>
                        <a:pt x="2" y="0"/>
                        <a:pt x="2" y="0"/>
                        <a:pt x="2" y="0"/>
                      </a:cubicBezTo>
                      <a:cubicBezTo>
                        <a:pt x="2" y="0"/>
                        <a:pt x="1" y="1"/>
                        <a:pt x="1" y="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1" name="Freeform 409">
                  <a:extLst>
                    <a:ext uri="{FF2B5EF4-FFF2-40B4-BE49-F238E27FC236}">
                      <a16:creationId xmlns:a16="http://schemas.microsoft.com/office/drawing/2014/main" id="{621A1A40-D938-4CA5-A279-D8C9D9B9EBB6}"/>
                    </a:ext>
                  </a:extLst>
                </p:cNvPr>
                <p:cNvSpPr>
                  <a:spLocks/>
                </p:cNvSpPr>
                <p:nvPr/>
              </p:nvSpPr>
              <p:spPr bwMode="auto">
                <a:xfrm>
                  <a:off x="5316" y="2934"/>
                  <a:ext cx="3" cy="3"/>
                </a:xfrm>
                <a:custGeom>
                  <a:avLst/>
                  <a:gdLst>
                    <a:gd name="T0" fmla="*/ 3 w 3"/>
                    <a:gd name="T1" fmla="*/ 1 h 3"/>
                    <a:gd name="T2" fmla="*/ 2 w 3"/>
                    <a:gd name="T3" fmla="*/ 0 h 3"/>
                    <a:gd name="T4" fmla="*/ 0 w 3"/>
                    <a:gd name="T5" fmla="*/ 1 h 3"/>
                    <a:gd name="T6" fmla="*/ 2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2" name="Freeform 410">
                  <a:extLst>
                    <a:ext uri="{FF2B5EF4-FFF2-40B4-BE49-F238E27FC236}">
                      <a16:creationId xmlns:a16="http://schemas.microsoft.com/office/drawing/2014/main" id="{981F8F8F-35D9-4B26-B0AB-9E4FDF0240FB}"/>
                    </a:ext>
                  </a:extLst>
                </p:cNvPr>
                <p:cNvSpPr>
                  <a:spLocks/>
                </p:cNvSpPr>
                <p:nvPr/>
              </p:nvSpPr>
              <p:spPr bwMode="auto">
                <a:xfrm>
                  <a:off x="5371" y="2954"/>
                  <a:ext cx="10" cy="5"/>
                </a:xfrm>
                <a:custGeom>
                  <a:avLst/>
                  <a:gdLst>
                    <a:gd name="T0" fmla="*/ 1 w 10"/>
                    <a:gd name="T1" fmla="*/ 5 h 5"/>
                    <a:gd name="T2" fmla="*/ 3 w 10"/>
                    <a:gd name="T3" fmla="*/ 5 h 5"/>
                    <a:gd name="T4" fmla="*/ 8 w 10"/>
                    <a:gd name="T5" fmla="*/ 3 h 5"/>
                    <a:gd name="T6" fmla="*/ 10 w 10"/>
                    <a:gd name="T7" fmla="*/ 2 h 5"/>
                    <a:gd name="T8" fmla="*/ 8 w 10"/>
                    <a:gd name="T9" fmla="*/ 0 h 5"/>
                    <a:gd name="T10" fmla="*/ 4 w 10"/>
                    <a:gd name="T11" fmla="*/ 1 h 5"/>
                    <a:gd name="T12" fmla="*/ 3 w 10"/>
                    <a:gd name="T13" fmla="*/ 0 h 5"/>
                    <a:gd name="T14" fmla="*/ 0 w 10"/>
                    <a:gd name="T15" fmla="*/ 2 h 5"/>
                    <a:gd name="T16" fmla="*/ 2 w 10"/>
                    <a:gd name="T17" fmla="*/ 2 h 5"/>
                    <a:gd name="T18" fmla="*/ 1 w 10"/>
                    <a:gd name="T19" fmla="*/ 3 h 5"/>
                    <a:gd name="T20" fmla="*/ 1 w 10"/>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1" y="5"/>
                      </a:moveTo>
                      <a:lnTo>
                        <a:pt x="3" y="5"/>
                      </a:lnTo>
                      <a:lnTo>
                        <a:pt x="8" y="3"/>
                      </a:lnTo>
                      <a:lnTo>
                        <a:pt x="10" y="2"/>
                      </a:lnTo>
                      <a:lnTo>
                        <a:pt x="8" y="0"/>
                      </a:lnTo>
                      <a:lnTo>
                        <a:pt x="4" y="1"/>
                      </a:lnTo>
                      <a:lnTo>
                        <a:pt x="3" y="0"/>
                      </a:lnTo>
                      <a:lnTo>
                        <a:pt x="0" y="2"/>
                      </a:lnTo>
                      <a:lnTo>
                        <a:pt x="2" y="2"/>
                      </a:lnTo>
                      <a:lnTo>
                        <a:pt x="1" y="3"/>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411">
                  <a:extLst>
                    <a:ext uri="{FF2B5EF4-FFF2-40B4-BE49-F238E27FC236}">
                      <a16:creationId xmlns:a16="http://schemas.microsoft.com/office/drawing/2014/main" id="{48D111AB-EA5D-4360-BDB2-6ADCC033AE33}"/>
                    </a:ext>
                  </a:extLst>
                </p:cNvPr>
                <p:cNvSpPr>
                  <a:spLocks/>
                </p:cNvSpPr>
                <p:nvPr/>
              </p:nvSpPr>
              <p:spPr bwMode="auto">
                <a:xfrm>
                  <a:off x="5334" y="2818"/>
                  <a:ext cx="3" cy="2"/>
                </a:xfrm>
                <a:custGeom>
                  <a:avLst/>
                  <a:gdLst>
                    <a:gd name="T0" fmla="*/ 0 w 3"/>
                    <a:gd name="T1" fmla="*/ 0 h 2"/>
                    <a:gd name="T2" fmla="*/ 2 w 3"/>
                    <a:gd name="T3" fmla="*/ 2 h 2"/>
                    <a:gd name="T4" fmla="*/ 3 w 3"/>
                    <a:gd name="T5" fmla="*/ 2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4" name="Freeform 412">
                  <a:extLst>
                    <a:ext uri="{FF2B5EF4-FFF2-40B4-BE49-F238E27FC236}">
                      <a16:creationId xmlns:a16="http://schemas.microsoft.com/office/drawing/2014/main" id="{1075CD2A-607A-4C11-B2B3-8157C809C5EF}"/>
                    </a:ext>
                  </a:extLst>
                </p:cNvPr>
                <p:cNvSpPr>
                  <a:spLocks/>
                </p:cNvSpPr>
                <p:nvPr/>
              </p:nvSpPr>
              <p:spPr bwMode="auto">
                <a:xfrm>
                  <a:off x="5429" y="2768"/>
                  <a:ext cx="6" cy="8"/>
                </a:xfrm>
                <a:custGeom>
                  <a:avLst/>
                  <a:gdLst>
                    <a:gd name="T0" fmla="*/ 4 w 6"/>
                    <a:gd name="T1" fmla="*/ 6 h 8"/>
                    <a:gd name="T2" fmla="*/ 6 w 6"/>
                    <a:gd name="T3" fmla="*/ 4 h 8"/>
                    <a:gd name="T4" fmla="*/ 5 w 6"/>
                    <a:gd name="T5" fmla="*/ 2 h 8"/>
                    <a:gd name="T6" fmla="*/ 4 w 6"/>
                    <a:gd name="T7" fmla="*/ 0 h 8"/>
                    <a:gd name="T8" fmla="*/ 1 w 6"/>
                    <a:gd name="T9" fmla="*/ 2 h 8"/>
                    <a:gd name="T10" fmla="*/ 0 w 6"/>
                    <a:gd name="T11" fmla="*/ 2 h 8"/>
                    <a:gd name="T12" fmla="*/ 0 w 6"/>
                    <a:gd name="T13" fmla="*/ 8 h 8"/>
                    <a:gd name="T14" fmla="*/ 2 w 6"/>
                    <a:gd name="T15" fmla="*/ 6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6" y="4"/>
                      </a:lnTo>
                      <a:lnTo>
                        <a:pt x="5" y="2"/>
                      </a:lnTo>
                      <a:lnTo>
                        <a:pt x="4" y="0"/>
                      </a:lnTo>
                      <a:lnTo>
                        <a:pt x="1" y="2"/>
                      </a:lnTo>
                      <a:lnTo>
                        <a:pt x="0" y="2"/>
                      </a:lnTo>
                      <a:lnTo>
                        <a:pt x="0" y="8"/>
                      </a:lnTo>
                      <a:lnTo>
                        <a:pt x="2"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413">
                  <a:extLst>
                    <a:ext uri="{FF2B5EF4-FFF2-40B4-BE49-F238E27FC236}">
                      <a16:creationId xmlns:a16="http://schemas.microsoft.com/office/drawing/2014/main" id="{E5491E5B-64EB-41E4-B476-8455DEF4E383}"/>
                    </a:ext>
                  </a:extLst>
                </p:cNvPr>
                <p:cNvSpPr>
                  <a:spLocks/>
                </p:cNvSpPr>
                <p:nvPr/>
              </p:nvSpPr>
              <p:spPr bwMode="auto">
                <a:xfrm>
                  <a:off x="5342" y="2892"/>
                  <a:ext cx="7" cy="12"/>
                </a:xfrm>
                <a:custGeom>
                  <a:avLst/>
                  <a:gdLst>
                    <a:gd name="T0" fmla="*/ 0 w 9"/>
                    <a:gd name="T1" fmla="*/ 14 h 16"/>
                    <a:gd name="T2" fmla="*/ 1 w 9"/>
                    <a:gd name="T3" fmla="*/ 16 h 16"/>
                    <a:gd name="T4" fmla="*/ 5 w 9"/>
                    <a:gd name="T5" fmla="*/ 15 h 16"/>
                    <a:gd name="T6" fmla="*/ 5 w 9"/>
                    <a:gd name="T7" fmla="*/ 13 h 16"/>
                    <a:gd name="T8" fmla="*/ 6 w 9"/>
                    <a:gd name="T9" fmla="*/ 13 h 16"/>
                    <a:gd name="T10" fmla="*/ 7 w 9"/>
                    <a:gd name="T11" fmla="*/ 9 h 16"/>
                    <a:gd name="T12" fmla="*/ 9 w 9"/>
                    <a:gd name="T13" fmla="*/ 6 h 16"/>
                    <a:gd name="T14" fmla="*/ 9 w 9"/>
                    <a:gd name="T15" fmla="*/ 4 h 16"/>
                    <a:gd name="T16" fmla="*/ 8 w 9"/>
                    <a:gd name="T17" fmla="*/ 0 h 16"/>
                    <a:gd name="T18" fmla="*/ 4 w 9"/>
                    <a:gd name="T19" fmla="*/ 2 h 16"/>
                    <a:gd name="T20" fmla="*/ 2 w 9"/>
                    <a:gd name="T21" fmla="*/ 5 h 16"/>
                    <a:gd name="T22" fmla="*/ 3 w 9"/>
                    <a:gd name="T23" fmla="*/ 8 h 16"/>
                    <a:gd name="T24" fmla="*/ 0 w 9"/>
                    <a:gd name="T25" fmla="*/ 12 h 16"/>
                    <a:gd name="T26" fmla="*/ 0 w 9"/>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0" y="14"/>
                      </a:moveTo>
                      <a:cubicBezTo>
                        <a:pt x="1" y="16"/>
                        <a:pt x="1" y="16"/>
                        <a:pt x="1" y="16"/>
                      </a:cubicBezTo>
                      <a:cubicBezTo>
                        <a:pt x="5" y="15"/>
                        <a:pt x="5" y="15"/>
                        <a:pt x="5" y="15"/>
                      </a:cubicBezTo>
                      <a:cubicBezTo>
                        <a:pt x="5" y="13"/>
                        <a:pt x="5" y="13"/>
                        <a:pt x="5" y="13"/>
                      </a:cubicBezTo>
                      <a:cubicBezTo>
                        <a:pt x="6" y="13"/>
                        <a:pt x="6" y="13"/>
                        <a:pt x="6" y="13"/>
                      </a:cubicBezTo>
                      <a:cubicBezTo>
                        <a:pt x="7" y="9"/>
                        <a:pt x="7" y="9"/>
                        <a:pt x="7" y="9"/>
                      </a:cubicBezTo>
                      <a:cubicBezTo>
                        <a:pt x="9" y="6"/>
                        <a:pt x="9" y="6"/>
                        <a:pt x="9" y="6"/>
                      </a:cubicBezTo>
                      <a:cubicBezTo>
                        <a:pt x="9" y="4"/>
                        <a:pt x="9" y="4"/>
                        <a:pt x="9" y="4"/>
                      </a:cubicBezTo>
                      <a:cubicBezTo>
                        <a:pt x="8" y="0"/>
                        <a:pt x="8" y="0"/>
                        <a:pt x="8" y="0"/>
                      </a:cubicBezTo>
                      <a:cubicBezTo>
                        <a:pt x="4" y="2"/>
                        <a:pt x="4" y="2"/>
                        <a:pt x="4" y="2"/>
                      </a:cubicBezTo>
                      <a:cubicBezTo>
                        <a:pt x="2" y="5"/>
                        <a:pt x="2" y="5"/>
                        <a:pt x="2" y="5"/>
                      </a:cubicBezTo>
                      <a:cubicBezTo>
                        <a:pt x="3" y="8"/>
                        <a:pt x="3" y="8"/>
                        <a:pt x="3" y="8"/>
                      </a:cubicBezTo>
                      <a:cubicBezTo>
                        <a:pt x="0" y="12"/>
                        <a:pt x="0" y="12"/>
                        <a:pt x="0" y="12"/>
                      </a:cubicBezTo>
                      <a:cubicBezTo>
                        <a:pt x="0" y="12"/>
                        <a:pt x="0" y="14"/>
                        <a:pt x="0" y="1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6" name="Freeform 414">
                  <a:extLst>
                    <a:ext uri="{FF2B5EF4-FFF2-40B4-BE49-F238E27FC236}">
                      <a16:creationId xmlns:a16="http://schemas.microsoft.com/office/drawing/2014/main" id="{4176C267-9462-40F1-BCF7-67551B7F67B1}"/>
                    </a:ext>
                  </a:extLst>
                </p:cNvPr>
                <p:cNvSpPr>
                  <a:spLocks/>
                </p:cNvSpPr>
                <p:nvPr/>
              </p:nvSpPr>
              <p:spPr bwMode="auto">
                <a:xfrm>
                  <a:off x="5468" y="2815"/>
                  <a:ext cx="142" cy="155"/>
                </a:xfrm>
                <a:custGeom>
                  <a:avLst/>
                  <a:gdLst>
                    <a:gd name="T0" fmla="*/ 142 w 142"/>
                    <a:gd name="T1" fmla="*/ 41 h 155"/>
                    <a:gd name="T2" fmla="*/ 138 w 142"/>
                    <a:gd name="T3" fmla="*/ 39 h 155"/>
                    <a:gd name="T4" fmla="*/ 131 w 142"/>
                    <a:gd name="T5" fmla="*/ 35 h 155"/>
                    <a:gd name="T6" fmla="*/ 114 w 142"/>
                    <a:gd name="T7" fmla="*/ 30 h 155"/>
                    <a:gd name="T8" fmla="*/ 100 w 142"/>
                    <a:gd name="T9" fmla="*/ 23 h 155"/>
                    <a:gd name="T10" fmla="*/ 86 w 142"/>
                    <a:gd name="T11" fmla="*/ 27 h 155"/>
                    <a:gd name="T12" fmla="*/ 81 w 142"/>
                    <a:gd name="T13" fmla="*/ 34 h 155"/>
                    <a:gd name="T14" fmla="*/ 76 w 142"/>
                    <a:gd name="T15" fmla="*/ 38 h 155"/>
                    <a:gd name="T16" fmla="*/ 69 w 142"/>
                    <a:gd name="T17" fmla="*/ 48 h 155"/>
                    <a:gd name="T18" fmla="*/ 62 w 142"/>
                    <a:gd name="T19" fmla="*/ 55 h 155"/>
                    <a:gd name="T20" fmla="*/ 55 w 142"/>
                    <a:gd name="T21" fmla="*/ 47 h 155"/>
                    <a:gd name="T22" fmla="*/ 51 w 142"/>
                    <a:gd name="T23" fmla="*/ 39 h 155"/>
                    <a:gd name="T24" fmla="*/ 48 w 142"/>
                    <a:gd name="T25" fmla="*/ 43 h 155"/>
                    <a:gd name="T26" fmla="*/ 46 w 142"/>
                    <a:gd name="T27" fmla="*/ 24 h 155"/>
                    <a:gd name="T28" fmla="*/ 45 w 142"/>
                    <a:gd name="T29" fmla="*/ 10 h 155"/>
                    <a:gd name="T30" fmla="*/ 34 w 142"/>
                    <a:gd name="T31" fmla="*/ 7 h 155"/>
                    <a:gd name="T32" fmla="*/ 17 w 142"/>
                    <a:gd name="T33" fmla="*/ 3 h 155"/>
                    <a:gd name="T34" fmla="*/ 6 w 142"/>
                    <a:gd name="T35" fmla="*/ 9 h 155"/>
                    <a:gd name="T36" fmla="*/ 1 w 142"/>
                    <a:gd name="T37" fmla="*/ 18 h 155"/>
                    <a:gd name="T38" fmla="*/ 6 w 142"/>
                    <a:gd name="T39" fmla="*/ 18 h 155"/>
                    <a:gd name="T40" fmla="*/ 13 w 142"/>
                    <a:gd name="T41" fmla="*/ 27 h 155"/>
                    <a:gd name="T42" fmla="*/ 22 w 142"/>
                    <a:gd name="T43" fmla="*/ 34 h 155"/>
                    <a:gd name="T44" fmla="*/ 31 w 142"/>
                    <a:gd name="T45" fmla="*/ 34 h 155"/>
                    <a:gd name="T46" fmla="*/ 41 w 142"/>
                    <a:gd name="T47" fmla="*/ 33 h 155"/>
                    <a:gd name="T48" fmla="*/ 38 w 142"/>
                    <a:gd name="T49" fmla="*/ 41 h 155"/>
                    <a:gd name="T50" fmla="*/ 29 w 142"/>
                    <a:gd name="T51" fmla="*/ 39 h 155"/>
                    <a:gd name="T52" fmla="*/ 20 w 142"/>
                    <a:gd name="T53" fmla="*/ 44 h 155"/>
                    <a:gd name="T54" fmla="*/ 15 w 142"/>
                    <a:gd name="T55" fmla="*/ 47 h 155"/>
                    <a:gd name="T56" fmla="*/ 23 w 142"/>
                    <a:gd name="T57" fmla="*/ 55 h 155"/>
                    <a:gd name="T58" fmla="*/ 24 w 142"/>
                    <a:gd name="T59" fmla="*/ 59 h 155"/>
                    <a:gd name="T60" fmla="*/ 31 w 142"/>
                    <a:gd name="T61" fmla="*/ 67 h 155"/>
                    <a:gd name="T62" fmla="*/ 37 w 142"/>
                    <a:gd name="T63" fmla="*/ 55 h 155"/>
                    <a:gd name="T64" fmla="*/ 40 w 142"/>
                    <a:gd name="T65" fmla="*/ 49 h 155"/>
                    <a:gd name="T66" fmla="*/ 42 w 142"/>
                    <a:gd name="T67" fmla="*/ 62 h 155"/>
                    <a:gd name="T68" fmla="*/ 45 w 142"/>
                    <a:gd name="T69" fmla="*/ 64 h 155"/>
                    <a:gd name="T70" fmla="*/ 50 w 142"/>
                    <a:gd name="T71" fmla="*/ 65 h 155"/>
                    <a:gd name="T72" fmla="*/ 54 w 142"/>
                    <a:gd name="T73" fmla="*/ 65 h 155"/>
                    <a:gd name="T74" fmla="*/ 55 w 142"/>
                    <a:gd name="T75" fmla="*/ 69 h 155"/>
                    <a:gd name="T76" fmla="*/ 72 w 142"/>
                    <a:gd name="T77" fmla="*/ 76 h 155"/>
                    <a:gd name="T78" fmla="*/ 87 w 142"/>
                    <a:gd name="T79" fmla="*/ 83 h 155"/>
                    <a:gd name="T80" fmla="*/ 93 w 142"/>
                    <a:gd name="T81" fmla="*/ 87 h 155"/>
                    <a:gd name="T82" fmla="*/ 100 w 142"/>
                    <a:gd name="T83" fmla="*/ 88 h 155"/>
                    <a:gd name="T84" fmla="*/ 100 w 142"/>
                    <a:gd name="T85" fmla="*/ 94 h 155"/>
                    <a:gd name="T86" fmla="*/ 103 w 142"/>
                    <a:gd name="T87" fmla="*/ 102 h 155"/>
                    <a:gd name="T88" fmla="*/ 110 w 142"/>
                    <a:gd name="T89" fmla="*/ 113 h 155"/>
                    <a:gd name="T90" fmla="*/ 107 w 142"/>
                    <a:gd name="T91" fmla="*/ 117 h 155"/>
                    <a:gd name="T92" fmla="*/ 117 w 142"/>
                    <a:gd name="T93" fmla="*/ 120 h 155"/>
                    <a:gd name="T94" fmla="*/ 109 w 142"/>
                    <a:gd name="T95" fmla="*/ 122 h 155"/>
                    <a:gd name="T96" fmla="*/ 111 w 142"/>
                    <a:gd name="T97" fmla="*/ 131 h 155"/>
                    <a:gd name="T98" fmla="*/ 111 w 142"/>
                    <a:gd name="T99" fmla="*/ 139 h 155"/>
                    <a:gd name="T100" fmla="*/ 120 w 142"/>
                    <a:gd name="T101" fmla="*/ 137 h 155"/>
                    <a:gd name="T102" fmla="*/ 127 w 142"/>
                    <a:gd name="T103" fmla="*/ 136 h 155"/>
                    <a:gd name="T104" fmla="*/ 130 w 142"/>
                    <a:gd name="T105" fmla="*/ 144 h 155"/>
                    <a:gd name="T106" fmla="*/ 138 w 142"/>
                    <a:gd name="T10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2" h="155">
                      <a:moveTo>
                        <a:pt x="140" y="112"/>
                      </a:moveTo>
                      <a:lnTo>
                        <a:pt x="140" y="110"/>
                      </a:lnTo>
                      <a:lnTo>
                        <a:pt x="141" y="105"/>
                      </a:lnTo>
                      <a:lnTo>
                        <a:pt x="142" y="41"/>
                      </a:lnTo>
                      <a:lnTo>
                        <a:pt x="142" y="41"/>
                      </a:lnTo>
                      <a:lnTo>
                        <a:pt x="140" y="42"/>
                      </a:lnTo>
                      <a:lnTo>
                        <a:pt x="138" y="41"/>
                      </a:lnTo>
                      <a:lnTo>
                        <a:pt x="138" y="39"/>
                      </a:lnTo>
                      <a:lnTo>
                        <a:pt x="138" y="37"/>
                      </a:lnTo>
                      <a:lnTo>
                        <a:pt x="136" y="36"/>
                      </a:lnTo>
                      <a:lnTo>
                        <a:pt x="134" y="36"/>
                      </a:lnTo>
                      <a:lnTo>
                        <a:pt x="131" y="35"/>
                      </a:lnTo>
                      <a:lnTo>
                        <a:pt x="128" y="34"/>
                      </a:lnTo>
                      <a:lnTo>
                        <a:pt x="126" y="35"/>
                      </a:lnTo>
                      <a:lnTo>
                        <a:pt x="118" y="30"/>
                      </a:lnTo>
                      <a:lnTo>
                        <a:pt x="114" y="30"/>
                      </a:lnTo>
                      <a:lnTo>
                        <a:pt x="112" y="29"/>
                      </a:lnTo>
                      <a:lnTo>
                        <a:pt x="109" y="27"/>
                      </a:lnTo>
                      <a:lnTo>
                        <a:pt x="104" y="25"/>
                      </a:lnTo>
                      <a:lnTo>
                        <a:pt x="100" y="23"/>
                      </a:lnTo>
                      <a:lnTo>
                        <a:pt x="97" y="20"/>
                      </a:lnTo>
                      <a:lnTo>
                        <a:pt x="94" y="20"/>
                      </a:lnTo>
                      <a:lnTo>
                        <a:pt x="87" y="25"/>
                      </a:lnTo>
                      <a:lnTo>
                        <a:pt x="86" y="27"/>
                      </a:lnTo>
                      <a:lnTo>
                        <a:pt x="88" y="30"/>
                      </a:lnTo>
                      <a:lnTo>
                        <a:pt x="87" y="32"/>
                      </a:lnTo>
                      <a:lnTo>
                        <a:pt x="83" y="33"/>
                      </a:lnTo>
                      <a:lnTo>
                        <a:pt x="81" y="34"/>
                      </a:lnTo>
                      <a:lnTo>
                        <a:pt x="79" y="34"/>
                      </a:lnTo>
                      <a:lnTo>
                        <a:pt x="78" y="33"/>
                      </a:lnTo>
                      <a:lnTo>
                        <a:pt x="76" y="35"/>
                      </a:lnTo>
                      <a:lnTo>
                        <a:pt x="76" y="38"/>
                      </a:lnTo>
                      <a:lnTo>
                        <a:pt x="73" y="40"/>
                      </a:lnTo>
                      <a:lnTo>
                        <a:pt x="71" y="41"/>
                      </a:lnTo>
                      <a:lnTo>
                        <a:pt x="69" y="44"/>
                      </a:lnTo>
                      <a:lnTo>
                        <a:pt x="69" y="48"/>
                      </a:lnTo>
                      <a:lnTo>
                        <a:pt x="68" y="48"/>
                      </a:lnTo>
                      <a:lnTo>
                        <a:pt x="66" y="50"/>
                      </a:lnTo>
                      <a:lnTo>
                        <a:pt x="65" y="53"/>
                      </a:lnTo>
                      <a:lnTo>
                        <a:pt x="62" y="55"/>
                      </a:lnTo>
                      <a:lnTo>
                        <a:pt x="60" y="55"/>
                      </a:lnTo>
                      <a:lnTo>
                        <a:pt x="58" y="53"/>
                      </a:lnTo>
                      <a:lnTo>
                        <a:pt x="55" y="50"/>
                      </a:lnTo>
                      <a:lnTo>
                        <a:pt x="55" y="47"/>
                      </a:lnTo>
                      <a:lnTo>
                        <a:pt x="54" y="48"/>
                      </a:lnTo>
                      <a:lnTo>
                        <a:pt x="52" y="44"/>
                      </a:lnTo>
                      <a:lnTo>
                        <a:pt x="53" y="41"/>
                      </a:lnTo>
                      <a:lnTo>
                        <a:pt x="51" y="39"/>
                      </a:lnTo>
                      <a:lnTo>
                        <a:pt x="50" y="41"/>
                      </a:lnTo>
                      <a:lnTo>
                        <a:pt x="50" y="45"/>
                      </a:lnTo>
                      <a:lnTo>
                        <a:pt x="49" y="45"/>
                      </a:lnTo>
                      <a:lnTo>
                        <a:pt x="48" y="43"/>
                      </a:lnTo>
                      <a:lnTo>
                        <a:pt x="45" y="39"/>
                      </a:lnTo>
                      <a:lnTo>
                        <a:pt x="45" y="31"/>
                      </a:lnTo>
                      <a:lnTo>
                        <a:pt x="45" y="27"/>
                      </a:lnTo>
                      <a:lnTo>
                        <a:pt x="46" y="24"/>
                      </a:lnTo>
                      <a:lnTo>
                        <a:pt x="48" y="20"/>
                      </a:lnTo>
                      <a:lnTo>
                        <a:pt x="47" y="17"/>
                      </a:lnTo>
                      <a:lnTo>
                        <a:pt x="45" y="15"/>
                      </a:lnTo>
                      <a:lnTo>
                        <a:pt x="45" y="10"/>
                      </a:lnTo>
                      <a:lnTo>
                        <a:pt x="45" y="9"/>
                      </a:lnTo>
                      <a:lnTo>
                        <a:pt x="44" y="7"/>
                      </a:lnTo>
                      <a:lnTo>
                        <a:pt x="39" y="7"/>
                      </a:lnTo>
                      <a:lnTo>
                        <a:pt x="34" y="7"/>
                      </a:lnTo>
                      <a:lnTo>
                        <a:pt x="31" y="3"/>
                      </a:lnTo>
                      <a:lnTo>
                        <a:pt x="23" y="0"/>
                      </a:lnTo>
                      <a:lnTo>
                        <a:pt x="18" y="1"/>
                      </a:lnTo>
                      <a:lnTo>
                        <a:pt x="17" y="3"/>
                      </a:lnTo>
                      <a:lnTo>
                        <a:pt x="13" y="6"/>
                      </a:lnTo>
                      <a:lnTo>
                        <a:pt x="11" y="6"/>
                      </a:lnTo>
                      <a:lnTo>
                        <a:pt x="10" y="9"/>
                      </a:lnTo>
                      <a:lnTo>
                        <a:pt x="6" y="9"/>
                      </a:lnTo>
                      <a:lnTo>
                        <a:pt x="3" y="11"/>
                      </a:lnTo>
                      <a:lnTo>
                        <a:pt x="4" y="13"/>
                      </a:lnTo>
                      <a:lnTo>
                        <a:pt x="4" y="16"/>
                      </a:lnTo>
                      <a:lnTo>
                        <a:pt x="1" y="18"/>
                      </a:lnTo>
                      <a:lnTo>
                        <a:pt x="0" y="20"/>
                      </a:lnTo>
                      <a:lnTo>
                        <a:pt x="3" y="21"/>
                      </a:lnTo>
                      <a:lnTo>
                        <a:pt x="6" y="20"/>
                      </a:lnTo>
                      <a:lnTo>
                        <a:pt x="6" y="18"/>
                      </a:lnTo>
                      <a:lnTo>
                        <a:pt x="8" y="20"/>
                      </a:lnTo>
                      <a:lnTo>
                        <a:pt x="12" y="23"/>
                      </a:lnTo>
                      <a:lnTo>
                        <a:pt x="13" y="26"/>
                      </a:lnTo>
                      <a:lnTo>
                        <a:pt x="13" y="27"/>
                      </a:lnTo>
                      <a:lnTo>
                        <a:pt x="14" y="31"/>
                      </a:lnTo>
                      <a:lnTo>
                        <a:pt x="17" y="34"/>
                      </a:lnTo>
                      <a:lnTo>
                        <a:pt x="20" y="34"/>
                      </a:lnTo>
                      <a:lnTo>
                        <a:pt x="22" y="34"/>
                      </a:lnTo>
                      <a:lnTo>
                        <a:pt x="24" y="35"/>
                      </a:lnTo>
                      <a:lnTo>
                        <a:pt x="25" y="34"/>
                      </a:lnTo>
                      <a:lnTo>
                        <a:pt x="27" y="34"/>
                      </a:lnTo>
                      <a:lnTo>
                        <a:pt x="31" y="34"/>
                      </a:lnTo>
                      <a:lnTo>
                        <a:pt x="33" y="34"/>
                      </a:lnTo>
                      <a:lnTo>
                        <a:pt x="34" y="34"/>
                      </a:lnTo>
                      <a:lnTo>
                        <a:pt x="34" y="32"/>
                      </a:lnTo>
                      <a:lnTo>
                        <a:pt x="41" y="33"/>
                      </a:lnTo>
                      <a:lnTo>
                        <a:pt x="41" y="35"/>
                      </a:lnTo>
                      <a:lnTo>
                        <a:pt x="41" y="39"/>
                      </a:lnTo>
                      <a:lnTo>
                        <a:pt x="40" y="38"/>
                      </a:lnTo>
                      <a:lnTo>
                        <a:pt x="38" y="41"/>
                      </a:lnTo>
                      <a:lnTo>
                        <a:pt x="37" y="44"/>
                      </a:lnTo>
                      <a:lnTo>
                        <a:pt x="35" y="41"/>
                      </a:lnTo>
                      <a:lnTo>
                        <a:pt x="31" y="38"/>
                      </a:lnTo>
                      <a:lnTo>
                        <a:pt x="29" y="39"/>
                      </a:lnTo>
                      <a:lnTo>
                        <a:pt x="28" y="43"/>
                      </a:lnTo>
                      <a:lnTo>
                        <a:pt x="25" y="45"/>
                      </a:lnTo>
                      <a:lnTo>
                        <a:pt x="23" y="44"/>
                      </a:lnTo>
                      <a:lnTo>
                        <a:pt x="20" y="44"/>
                      </a:lnTo>
                      <a:lnTo>
                        <a:pt x="19" y="42"/>
                      </a:lnTo>
                      <a:lnTo>
                        <a:pt x="16" y="42"/>
                      </a:lnTo>
                      <a:lnTo>
                        <a:pt x="13" y="45"/>
                      </a:lnTo>
                      <a:lnTo>
                        <a:pt x="15" y="47"/>
                      </a:lnTo>
                      <a:lnTo>
                        <a:pt x="18" y="48"/>
                      </a:lnTo>
                      <a:lnTo>
                        <a:pt x="20" y="49"/>
                      </a:lnTo>
                      <a:lnTo>
                        <a:pt x="22" y="53"/>
                      </a:lnTo>
                      <a:lnTo>
                        <a:pt x="23" y="55"/>
                      </a:lnTo>
                      <a:lnTo>
                        <a:pt x="25" y="54"/>
                      </a:lnTo>
                      <a:lnTo>
                        <a:pt x="25" y="56"/>
                      </a:lnTo>
                      <a:lnTo>
                        <a:pt x="25" y="58"/>
                      </a:lnTo>
                      <a:lnTo>
                        <a:pt x="24" y="59"/>
                      </a:lnTo>
                      <a:lnTo>
                        <a:pt x="24" y="61"/>
                      </a:lnTo>
                      <a:lnTo>
                        <a:pt x="26" y="67"/>
                      </a:lnTo>
                      <a:lnTo>
                        <a:pt x="28" y="68"/>
                      </a:lnTo>
                      <a:lnTo>
                        <a:pt x="31" y="67"/>
                      </a:lnTo>
                      <a:lnTo>
                        <a:pt x="34" y="62"/>
                      </a:lnTo>
                      <a:lnTo>
                        <a:pt x="34" y="60"/>
                      </a:lnTo>
                      <a:lnTo>
                        <a:pt x="36" y="55"/>
                      </a:lnTo>
                      <a:lnTo>
                        <a:pt x="37" y="55"/>
                      </a:lnTo>
                      <a:lnTo>
                        <a:pt x="38" y="52"/>
                      </a:lnTo>
                      <a:lnTo>
                        <a:pt x="38" y="48"/>
                      </a:lnTo>
                      <a:lnTo>
                        <a:pt x="40" y="45"/>
                      </a:lnTo>
                      <a:lnTo>
                        <a:pt x="40" y="49"/>
                      </a:lnTo>
                      <a:lnTo>
                        <a:pt x="38" y="51"/>
                      </a:lnTo>
                      <a:lnTo>
                        <a:pt x="40" y="55"/>
                      </a:lnTo>
                      <a:lnTo>
                        <a:pt x="41" y="59"/>
                      </a:lnTo>
                      <a:lnTo>
                        <a:pt x="42" y="62"/>
                      </a:lnTo>
                      <a:lnTo>
                        <a:pt x="43" y="60"/>
                      </a:lnTo>
                      <a:lnTo>
                        <a:pt x="44" y="59"/>
                      </a:lnTo>
                      <a:lnTo>
                        <a:pt x="45" y="60"/>
                      </a:lnTo>
                      <a:lnTo>
                        <a:pt x="45" y="64"/>
                      </a:lnTo>
                      <a:lnTo>
                        <a:pt x="47" y="62"/>
                      </a:lnTo>
                      <a:lnTo>
                        <a:pt x="48" y="62"/>
                      </a:lnTo>
                      <a:lnTo>
                        <a:pt x="48" y="64"/>
                      </a:lnTo>
                      <a:lnTo>
                        <a:pt x="50" y="65"/>
                      </a:lnTo>
                      <a:lnTo>
                        <a:pt x="52" y="63"/>
                      </a:lnTo>
                      <a:lnTo>
                        <a:pt x="55" y="64"/>
                      </a:lnTo>
                      <a:lnTo>
                        <a:pt x="55" y="65"/>
                      </a:lnTo>
                      <a:lnTo>
                        <a:pt x="54" y="65"/>
                      </a:lnTo>
                      <a:lnTo>
                        <a:pt x="51" y="65"/>
                      </a:lnTo>
                      <a:lnTo>
                        <a:pt x="51" y="67"/>
                      </a:lnTo>
                      <a:lnTo>
                        <a:pt x="55" y="68"/>
                      </a:lnTo>
                      <a:lnTo>
                        <a:pt x="55" y="69"/>
                      </a:lnTo>
                      <a:lnTo>
                        <a:pt x="55" y="71"/>
                      </a:lnTo>
                      <a:lnTo>
                        <a:pt x="59" y="72"/>
                      </a:lnTo>
                      <a:lnTo>
                        <a:pt x="63" y="73"/>
                      </a:lnTo>
                      <a:lnTo>
                        <a:pt x="72" y="76"/>
                      </a:lnTo>
                      <a:lnTo>
                        <a:pt x="80" y="79"/>
                      </a:lnTo>
                      <a:lnTo>
                        <a:pt x="83" y="79"/>
                      </a:lnTo>
                      <a:lnTo>
                        <a:pt x="86" y="80"/>
                      </a:lnTo>
                      <a:lnTo>
                        <a:pt x="87" y="83"/>
                      </a:lnTo>
                      <a:lnTo>
                        <a:pt x="91" y="86"/>
                      </a:lnTo>
                      <a:lnTo>
                        <a:pt x="94" y="86"/>
                      </a:lnTo>
                      <a:lnTo>
                        <a:pt x="96" y="84"/>
                      </a:lnTo>
                      <a:lnTo>
                        <a:pt x="93" y="87"/>
                      </a:lnTo>
                      <a:lnTo>
                        <a:pt x="95" y="88"/>
                      </a:lnTo>
                      <a:lnTo>
                        <a:pt x="96" y="87"/>
                      </a:lnTo>
                      <a:lnTo>
                        <a:pt x="97" y="89"/>
                      </a:lnTo>
                      <a:lnTo>
                        <a:pt x="100" y="88"/>
                      </a:lnTo>
                      <a:lnTo>
                        <a:pt x="98" y="90"/>
                      </a:lnTo>
                      <a:lnTo>
                        <a:pt x="100" y="92"/>
                      </a:lnTo>
                      <a:lnTo>
                        <a:pt x="99" y="93"/>
                      </a:lnTo>
                      <a:lnTo>
                        <a:pt x="100" y="94"/>
                      </a:lnTo>
                      <a:lnTo>
                        <a:pt x="103" y="94"/>
                      </a:lnTo>
                      <a:lnTo>
                        <a:pt x="100" y="96"/>
                      </a:lnTo>
                      <a:lnTo>
                        <a:pt x="100" y="98"/>
                      </a:lnTo>
                      <a:lnTo>
                        <a:pt x="103" y="102"/>
                      </a:lnTo>
                      <a:lnTo>
                        <a:pt x="103" y="106"/>
                      </a:lnTo>
                      <a:lnTo>
                        <a:pt x="103" y="108"/>
                      </a:lnTo>
                      <a:lnTo>
                        <a:pt x="106" y="110"/>
                      </a:lnTo>
                      <a:lnTo>
                        <a:pt x="110" y="113"/>
                      </a:lnTo>
                      <a:lnTo>
                        <a:pt x="110" y="115"/>
                      </a:lnTo>
                      <a:lnTo>
                        <a:pt x="109" y="114"/>
                      </a:lnTo>
                      <a:lnTo>
                        <a:pt x="107" y="114"/>
                      </a:lnTo>
                      <a:lnTo>
                        <a:pt x="107" y="117"/>
                      </a:lnTo>
                      <a:lnTo>
                        <a:pt x="109" y="119"/>
                      </a:lnTo>
                      <a:lnTo>
                        <a:pt x="111" y="120"/>
                      </a:lnTo>
                      <a:lnTo>
                        <a:pt x="114" y="120"/>
                      </a:lnTo>
                      <a:lnTo>
                        <a:pt x="117" y="120"/>
                      </a:lnTo>
                      <a:lnTo>
                        <a:pt x="114" y="120"/>
                      </a:lnTo>
                      <a:lnTo>
                        <a:pt x="112" y="122"/>
                      </a:lnTo>
                      <a:lnTo>
                        <a:pt x="110" y="121"/>
                      </a:lnTo>
                      <a:lnTo>
                        <a:pt x="109" y="122"/>
                      </a:lnTo>
                      <a:lnTo>
                        <a:pt x="110" y="124"/>
                      </a:lnTo>
                      <a:lnTo>
                        <a:pt x="113" y="125"/>
                      </a:lnTo>
                      <a:lnTo>
                        <a:pt x="112" y="130"/>
                      </a:lnTo>
                      <a:lnTo>
                        <a:pt x="111" y="131"/>
                      </a:lnTo>
                      <a:lnTo>
                        <a:pt x="111" y="133"/>
                      </a:lnTo>
                      <a:lnTo>
                        <a:pt x="110" y="135"/>
                      </a:lnTo>
                      <a:lnTo>
                        <a:pt x="109" y="136"/>
                      </a:lnTo>
                      <a:lnTo>
                        <a:pt x="111" y="139"/>
                      </a:lnTo>
                      <a:lnTo>
                        <a:pt x="114" y="137"/>
                      </a:lnTo>
                      <a:lnTo>
                        <a:pt x="115" y="138"/>
                      </a:lnTo>
                      <a:lnTo>
                        <a:pt x="117" y="138"/>
                      </a:lnTo>
                      <a:lnTo>
                        <a:pt x="120" y="137"/>
                      </a:lnTo>
                      <a:lnTo>
                        <a:pt x="124" y="137"/>
                      </a:lnTo>
                      <a:lnTo>
                        <a:pt x="126" y="135"/>
                      </a:lnTo>
                      <a:lnTo>
                        <a:pt x="127" y="132"/>
                      </a:lnTo>
                      <a:lnTo>
                        <a:pt x="127" y="136"/>
                      </a:lnTo>
                      <a:lnTo>
                        <a:pt x="125" y="138"/>
                      </a:lnTo>
                      <a:lnTo>
                        <a:pt x="126" y="141"/>
                      </a:lnTo>
                      <a:lnTo>
                        <a:pt x="128" y="141"/>
                      </a:lnTo>
                      <a:lnTo>
                        <a:pt x="130" y="144"/>
                      </a:lnTo>
                      <a:lnTo>
                        <a:pt x="130" y="146"/>
                      </a:lnTo>
                      <a:lnTo>
                        <a:pt x="131" y="148"/>
                      </a:lnTo>
                      <a:lnTo>
                        <a:pt x="135" y="153"/>
                      </a:lnTo>
                      <a:lnTo>
                        <a:pt x="138" y="155"/>
                      </a:lnTo>
                      <a:lnTo>
                        <a:pt x="139" y="155"/>
                      </a:lnTo>
                      <a:lnTo>
                        <a:pt x="140" y="113"/>
                      </a:lnTo>
                      <a:lnTo>
                        <a:pt x="140" y="1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415">
                  <a:extLst>
                    <a:ext uri="{FF2B5EF4-FFF2-40B4-BE49-F238E27FC236}">
                      <a16:creationId xmlns:a16="http://schemas.microsoft.com/office/drawing/2014/main" id="{18C9D6FC-4C85-49C5-A8AB-09383C0D3F6B}"/>
                    </a:ext>
                  </a:extLst>
                </p:cNvPr>
                <p:cNvSpPr>
                  <a:spLocks/>
                </p:cNvSpPr>
                <p:nvPr/>
              </p:nvSpPr>
              <p:spPr bwMode="auto">
                <a:xfrm>
                  <a:off x="5163" y="2830"/>
                  <a:ext cx="6" cy="6"/>
                </a:xfrm>
                <a:custGeom>
                  <a:avLst/>
                  <a:gdLst>
                    <a:gd name="T0" fmla="*/ 1 w 7"/>
                    <a:gd name="T1" fmla="*/ 8 h 8"/>
                    <a:gd name="T2" fmla="*/ 4 w 7"/>
                    <a:gd name="T3" fmla="*/ 7 h 8"/>
                    <a:gd name="T4" fmla="*/ 7 w 7"/>
                    <a:gd name="T5" fmla="*/ 3 h 8"/>
                    <a:gd name="T6" fmla="*/ 4 w 7"/>
                    <a:gd name="T7" fmla="*/ 0 h 8"/>
                    <a:gd name="T8" fmla="*/ 0 w 7"/>
                    <a:gd name="T9" fmla="*/ 0 h 8"/>
                    <a:gd name="T10" fmla="*/ 0 w 7"/>
                    <a:gd name="T11" fmla="*/ 3 h 8"/>
                    <a:gd name="T12" fmla="*/ 0 w 7"/>
                    <a:gd name="T13" fmla="*/ 5 h 8"/>
                    <a:gd name="T14" fmla="*/ 1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1" y="8"/>
                      </a:moveTo>
                      <a:cubicBezTo>
                        <a:pt x="4" y="7"/>
                        <a:pt x="4" y="7"/>
                        <a:pt x="4" y="7"/>
                      </a:cubicBezTo>
                      <a:cubicBezTo>
                        <a:pt x="7" y="3"/>
                        <a:pt x="7" y="3"/>
                        <a:pt x="7" y="3"/>
                      </a:cubicBezTo>
                      <a:cubicBezTo>
                        <a:pt x="4" y="0"/>
                        <a:pt x="4" y="0"/>
                        <a:pt x="4" y="0"/>
                      </a:cubicBezTo>
                      <a:cubicBezTo>
                        <a:pt x="0" y="0"/>
                        <a:pt x="0" y="0"/>
                        <a:pt x="0" y="0"/>
                      </a:cubicBezTo>
                      <a:cubicBezTo>
                        <a:pt x="0" y="0"/>
                        <a:pt x="0" y="3"/>
                        <a:pt x="0" y="3"/>
                      </a:cubicBezTo>
                      <a:cubicBezTo>
                        <a:pt x="0" y="5"/>
                        <a:pt x="0" y="5"/>
                        <a:pt x="0" y="5"/>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8" name="Freeform 416">
                  <a:extLst>
                    <a:ext uri="{FF2B5EF4-FFF2-40B4-BE49-F238E27FC236}">
                      <a16:creationId xmlns:a16="http://schemas.microsoft.com/office/drawing/2014/main" id="{F7B920AD-AB5B-4E78-86E9-33E01D10E353}"/>
                    </a:ext>
                  </a:extLst>
                </p:cNvPr>
                <p:cNvSpPr>
                  <a:spLocks/>
                </p:cNvSpPr>
                <p:nvPr/>
              </p:nvSpPr>
              <p:spPr bwMode="auto">
                <a:xfrm>
                  <a:off x="5206" y="2931"/>
                  <a:ext cx="19" cy="7"/>
                </a:xfrm>
                <a:custGeom>
                  <a:avLst/>
                  <a:gdLst>
                    <a:gd name="T0" fmla="*/ 13 w 19"/>
                    <a:gd name="T1" fmla="*/ 2 h 7"/>
                    <a:gd name="T2" fmla="*/ 12 w 19"/>
                    <a:gd name="T3" fmla="*/ 1 h 7"/>
                    <a:gd name="T4" fmla="*/ 4 w 19"/>
                    <a:gd name="T5" fmla="*/ 1 h 7"/>
                    <a:gd name="T6" fmla="*/ 2 w 19"/>
                    <a:gd name="T7" fmla="*/ 0 h 7"/>
                    <a:gd name="T8" fmla="*/ 0 w 19"/>
                    <a:gd name="T9" fmla="*/ 3 h 7"/>
                    <a:gd name="T10" fmla="*/ 3 w 19"/>
                    <a:gd name="T11" fmla="*/ 7 h 7"/>
                    <a:gd name="T12" fmla="*/ 5 w 19"/>
                    <a:gd name="T13" fmla="*/ 7 h 7"/>
                    <a:gd name="T14" fmla="*/ 7 w 19"/>
                    <a:gd name="T15" fmla="*/ 5 h 7"/>
                    <a:gd name="T16" fmla="*/ 12 w 19"/>
                    <a:gd name="T17" fmla="*/ 6 h 7"/>
                    <a:gd name="T18" fmla="*/ 14 w 19"/>
                    <a:gd name="T19" fmla="*/ 4 h 7"/>
                    <a:gd name="T20" fmla="*/ 17 w 19"/>
                    <a:gd name="T21" fmla="*/ 4 h 7"/>
                    <a:gd name="T22" fmla="*/ 19 w 19"/>
                    <a:gd name="T23" fmla="*/ 2 h 7"/>
                    <a:gd name="T24" fmla="*/ 17 w 19"/>
                    <a:gd name="T25" fmla="*/ 1 h 7"/>
                    <a:gd name="T26" fmla="*/ 13 w 19"/>
                    <a:gd name="T2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7">
                      <a:moveTo>
                        <a:pt x="13" y="2"/>
                      </a:moveTo>
                      <a:lnTo>
                        <a:pt x="12" y="1"/>
                      </a:lnTo>
                      <a:lnTo>
                        <a:pt x="4" y="1"/>
                      </a:lnTo>
                      <a:lnTo>
                        <a:pt x="2" y="0"/>
                      </a:lnTo>
                      <a:lnTo>
                        <a:pt x="0" y="3"/>
                      </a:lnTo>
                      <a:lnTo>
                        <a:pt x="3" y="7"/>
                      </a:lnTo>
                      <a:lnTo>
                        <a:pt x="5" y="7"/>
                      </a:lnTo>
                      <a:lnTo>
                        <a:pt x="7" y="5"/>
                      </a:lnTo>
                      <a:lnTo>
                        <a:pt x="12" y="6"/>
                      </a:lnTo>
                      <a:lnTo>
                        <a:pt x="14" y="4"/>
                      </a:lnTo>
                      <a:lnTo>
                        <a:pt x="17" y="4"/>
                      </a:lnTo>
                      <a:lnTo>
                        <a:pt x="19" y="2"/>
                      </a:lnTo>
                      <a:lnTo>
                        <a:pt x="17" y="1"/>
                      </a:lnTo>
                      <a:lnTo>
                        <a:pt x="1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417">
                  <a:extLst>
                    <a:ext uri="{FF2B5EF4-FFF2-40B4-BE49-F238E27FC236}">
                      <a16:creationId xmlns:a16="http://schemas.microsoft.com/office/drawing/2014/main" id="{D0726BD6-35A0-45C0-AD69-1EB3147D4C59}"/>
                    </a:ext>
                  </a:extLst>
                </p:cNvPr>
                <p:cNvSpPr>
                  <a:spLocks/>
                </p:cNvSpPr>
                <p:nvPr/>
              </p:nvSpPr>
              <p:spPr bwMode="auto">
                <a:xfrm>
                  <a:off x="5240" y="2930"/>
                  <a:ext cx="6" cy="5"/>
                </a:xfrm>
                <a:custGeom>
                  <a:avLst/>
                  <a:gdLst>
                    <a:gd name="T0" fmla="*/ 3 w 6"/>
                    <a:gd name="T1" fmla="*/ 2 h 5"/>
                    <a:gd name="T2" fmla="*/ 5 w 6"/>
                    <a:gd name="T3" fmla="*/ 2 h 5"/>
                    <a:gd name="T4" fmla="*/ 6 w 6"/>
                    <a:gd name="T5" fmla="*/ 2 h 5"/>
                    <a:gd name="T6" fmla="*/ 6 w 6"/>
                    <a:gd name="T7" fmla="*/ 2 h 5"/>
                    <a:gd name="T8" fmla="*/ 3 w 6"/>
                    <a:gd name="T9" fmla="*/ 1 h 5"/>
                    <a:gd name="T10" fmla="*/ 1 w 6"/>
                    <a:gd name="T11" fmla="*/ 0 h 5"/>
                    <a:gd name="T12" fmla="*/ 0 w 6"/>
                    <a:gd name="T13" fmla="*/ 2 h 5"/>
                    <a:gd name="T14" fmla="*/ 0 w 6"/>
                    <a:gd name="T15" fmla="*/ 2 h 5"/>
                    <a:gd name="T16" fmla="*/ 2 w 6"/>
                    <a:gd name="T17" fmla="*/ 5 h 5"/>
                    <a:gd name="T18" fmla="*/ 3 w 6"/>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2"/>
                      </a:moveTo>
                      <a:lnTo>
                        <a:pt x="5" y="2"/>
                      </a:lnTo>
                      <a:lnTo>
                        <a:pt x="6" y="2"/>
                      </a:lnTo>
                      <a:lnTo>
                        <a:pt x="6" y="2"/>
                      </a:lnTo>
                      <a:lnTo>
                        <a:pt x="3" y="1"/>
                      </a:lnTo>
                      <a:lnTo>
                        <a:pt x="1" y="0"/>
                      </a:lnTo>
                      <a:lnTo>
                        <a:pt x="0" y="2"/>
                      </a:lnTo>
                      <a:lnTo>
                        <a:pt x="0" y="2"/>
                      </a:lnTo>
                      <a:lnTo>
                        <a:pt x="2" y="5"/>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0" name="Freeform 418">
                  <a:extLst>
                    <a:ext uri="{FF2B5EF4-FFF2-40B4-BE49-F238E27FC236}">
                      <a16:creationId xmlns:a16="http://schemas.microsoft.com/office/drawing/2014/main" id="{DB691C3F-DB8D-42A3-ACD5-2226803D56C4}"/>
                    </a:ext>
                  </a:extLst>
                </p:cNvPr>
                <p:cNvSpPr>
                  <a:spLocks/>
                </p:cNvSpPr>
                <p:nvPr/>
              </p:nvSpPr>
              <p:spPr bwMode="auto">
                <a:xfrm>
                  <a:off x="5248" y="2956"/>
                  <a:ext cx="12" cy="10"/>
                </a:xfrm>
                <a:custGeom>
                  <a:avLst/>
                  <a:gdLst>
                    <a:gd name="T0" fmla="*/ 12 w 12"/>
                    <a:gd name="T1" fmla="*/ 1 h 10"/>
                    <a:gd name="T2" fmla="*/ 8 w 12"/>
                    <a:gd name="T3" fmla="*/ 0 h 10"/>
                    <a:gd name="T4" fmla="*/ 5 w 12"/>
                    <a:gd name="T5" fmla="*/ 2 h 10"/>
                    <a:gd name="T6" fmla="*/ 4 w 12"/>
                    <a:gd name="T7" fmla="*/ 7 h 10"/>
                    <a:gd name="T8" fmla="*/ 1 w 12"/>
                    <a:gd name="T9" fmla="*/ 7 h 10"/>
                    <a:gd name="T10" fmla="*/ 0 w 12"/>
                    <a:gd name="T11" fmla="*/ 7 h 10"/>
                    <a:gd name="T12" fmla="*/ 1 w 12"/>
                    <a:gd name="T13" fmla="*/ 9 h 10"/>
                    <a:gd name="T14" fmla="*/ 5 w 12"/>
                    <a:gd name="T15" fmla="*/ 10 h 10"/>
                    <a:gd name="T16" fmla="*/ 8 w 12"/>
                    <a:gd name="T17" fmla="*/ 10 h 10"/>
                    <a:gd name="T18" fmla="*/ 10 w 12"/>
                    <a:gd name="T19" fmla="*/ 10 h 10"/>
                    <a:gd name="T20" fmla="*/ 10 w 12"/>
                    <a:gd name="T21" fmla="*/ 7 h 10"/>
                    <a:gd name="T22" fmla="*/ 12 w 12"/>
                    <a:gd name="T23" fmla="*/ 5 h 10"/>
                    <a:gd name="T24" fmla="*/ 12 w 12"/>
                    <a:gd name="T2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12" y="1"/>
                      </a:moveTo>
                      <a:lnTo>
                        <a:pt x="8" y="0"/>
                      </a:lnTo>
                      <a:lnTo>
                        <a:pt x="5" y="2"/>
                      </a:lnTo>
                      <a:lnTo>
                        <a:pt x="4" y="7"/>
                      </a:lnTo>
                      <a:lnTo>
                        <a:pt x="1" y="7"/>
                      </a:lnTo>
                      <a:lnTo>
                        <a:pt x="0" y="7"/>
                      </a:lnTo>
                      <a:lnTo>
                        <a:pt x="1" y="9"/>
                      </a:lnTo>
                      <a:lnTo>
                        <a:pt x="5" y="10"/>
                      </a:lnTo>
                      <a:lnTo>
                        <a:pt x="8" y="10"/>
                      </a:lnTo>
                      <a:lnTo>
                        <a:pt x="10" y="10"/>
                      </a:lnTo>
                      <a:lnTo>
                        <a:pt x="10" y="7"/>
                      </a:lnTo>
                      <a:lnTo>
                        <a:pt x="12" y="5"/>
                      </a:lnTo>
                      <a:lnTo>
                        <a:pt x="1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419">
                  <a:extLst>
                    <a:ext uri="{FF2B5EF4-FFF2-40B4-BE49-F238E27FC236}">
                      <a16:creationId xmlns:a16="http://schemas.microsoft.com/office/drawing/2014/main" id="{30D10EE4-53E7-46D2-80EF-6E8312E00680}"/>
                    </a:ext>
                  </a:extLst>
                </p:cNvPr>
                <p:cNvSpPr>
                  <a:spLocks/>
                </p:cNvSpPr>
                <p:nvPr/>
              </p:nvSpPr>
              <p:spPr bwMode="auto">
                <a:xfrm>
                  <a:off x="5159" y="2818"/>
                  <a:ext cx="4" cy="3"/>
                </a:xfrm>
                <a:custGeom>
                  <a:avLst/>
                  <a:gdLst>
                    <a:gd name="T0" fmla="*/ 4 w 4"/>
                    <a:gd name="T1" fmla="*/ 0 h 3"/>
                    <a:gd name="T2" fmla="*/ 0 w 4"/>
                    <a:gd name="T3" fmla="*/ 0 h 3"/>
                    <a:gd name="T4" fmla="*/ 0 w 4"/>
                    <a:gd name="T5" fmla="*/ 0 h 3"/>
                    <a:gd name="T6" fmla="*/ 0 w 4"/>
                    <a:gd name="T7" fmla="*/ 1 h 3"/>
                    <a:gd name="T8" fmla="*/ 3 w 4"/>
                    <a:gd name="T9" fmla="*/ 3 h 3"/>
                    <a:gd name="T10" fmla="*/ 4 w 4"/>
                    <a:gd name="T11" fmla="*/ 1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0"/>
                      </a:lnTo>
                      <a:lnTo>
                        <a:pt x="0" y="1"/>
                      </a:lnTo>
                      <a:lnTo>
                        <a:pt x="3" y="3"/>
                      </a:lnTo>
                      <a:lnTo>
                        <a:pt x="4"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2" name="Freeform 420">
                  <a:extLst>
                    <a:ext uri="{FF2B5EF4-FFF2-40B4-BE49-F238E27FC236}">
                      <a16:creationId xmlns:a16="http://schemas.microsoft.com/office/drawing/2014/main" id="{879197ED-ABC2-49FD-AF42-8084F34C4B71}"/>
                    </a:ext>
                  </a:extLst>
                </p:cNvPr>
                <p:cNvSpPr>
                  <a:spLocks/>
                </p:cNvSpPr>
                <p:nvPr/>
              </p:nvSpPr>
              <p:spPr bwMode="auto">
                <a:xfrm>
                  <a:off x="5154" y="2840"/>
                  <a:ext cx="3" cy="2"/>
                </a:xfrm>
                <a:custGeom>
                  <a:avLst/>
                  <a:gdLst>
                    <a:gd name="T0" fmla="*/ 0 w 3"/>
                    <a:gd name="T1" fmla="*/ 2 h 2"/>
                    <a:gd name="T2" fmla="*/ 2 w 3"/>
                    <a:gd name="T3" fmla="*/ 2 h 2"/>
                    <a:gd name="T4" fmla="*/ 3 w 3"/>
                    <a:gd name="T5" fmla="*/ 1 h 2"/>
                    <a:gd name="T6" fmla="*/ 2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2" y="2"/>
                      </a:lnTo>
                      <a:lnTo>
                        <a:pt x="3" y="1"/>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421">
                  <a:extLst>
                    <a:ext uri="{FF2B5EF4-FFF2-40B4-BE49-F238E27FC236}">
                      <a16:creationId xmlns:a16="http://schemas.microsoft.com/office/drawing/2014/main" id="{529EA054-9F59-46ED-9A7D-8E7B6005FAD0}"/>
                    </a:ext>
                  </a:extLst>
                </p:cNvPr>
                <p:cNvSpPr>
                  <a:spLocks/>
                </p:cNvSpPr>
                <p:nvPr/>
              </p:nvSpPr>
              <p:spPr bwMode="auto">
                <a:xfrm>
                  <a:off x="5257" y="2871"/>
                  <a:ext cx="2" cy="6"/>
                </a:xfrm>
                <a:custGeom>
                  <a:avLst/>
                  <a:gdLst>
                    <a:gd name="T0" fmla="*/ 2 w 2"/>
                    <a:gd name="T1" fmla="*/ 1 h 6"/>
                    <a:gd name="T2" fmla="*/ 1 w 2"/>
                    <a:gd name="T3" fmla="*/ 0 h 6"/>
                    <a:gd name="T4" fmla="*/ 0 w 2"/>
                    <a:gd name="T5" fmla="*/ 1 h 6"/>
                    <a:gd name="T6" fmla="*/ 1 w 2"/>
                    <a:gd name="T7" fmla="*/ 6 h 6"/>
                    <a:gd name="T8" fmla="*/ 2 w 2"/>
                    <a:gd name="T9" fmla="*/ 6 h 6"/>
                    <a:gd name="T10" fmla="*/ 2 w 2"/>
                    <a:gd name="T11" fmla="*/ 1 h 6"/>
                  </a:gdLst>
                  <a:ahLst/>
                  <a:cxnLst>
                    <a:cxn ang="0">
                      <a:pos x="T0" y="T1"/>
                    </a:cxn>
                    <a:cxn ang="0">
                      <a:pos x="T2" y="T3"/>
                    </a:cxn>
                    <a:cxn ang="0">
                      <a:pos x="T4" y="T5"/>
                    </a:cxn>
                    <a:cxn ang="0">
                      <a:pos x="T6" y="T7"/>
                    </a:cxn>
                    <a:cxn ang="0">
                      <a:pos x="T8" y="T9"/>
                    </a:cxn>
                    <a:cxn ang="0">
                      <a:pos x="T10" y="T11"/>
                    </a:cxn>
                  </a:cxnLst>
                  <a:rect l="0" t="0" r="r" b="b"/>
                  <a:pathLst>
                    <a:path w="2" h="6">
                      <a:moveTo>
                        <a:pt x="2" y="1"/>
                      </a:moveTo>
                      <a:lnTo>
                        <a:pt x="1" y="0"/>
                      </a:lnTo>
                      <a:lnTo>
                        <a:pt x="0" y="1"/>
                      </a:lnTo>
                      <a:lnTo>
                        <a:pt x="1" y="6"/>
                      </a:lnTo>
                      <a:lnTo>
                        <a:pt x="2" y="6"/>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4" name="Freeform 422">
                  <a:extLst>
                    <a:ext uri="{FF2B5EF4-FFF2-40B4-BE49-F238E27FC236}">
                      <a16:creationId xmlns:a16="http://schemas.microsoft.com/office/drawing/2014/main" id="{FEB3ECF2-6F7C-45FB-8D26-4AC2ECE947CC}"/>
                    </a:ext>
                  </a:extLst>
                </p:cNvPr>
                <p:cNvSpPr>
                  <a:spLocks/>
                </p:cNvSpPr>
                <p:nvPr/>
              </p:nvSpPr>
              <p:spPr bwMode="auto">
                <a:xfrm>
                  <a:off x="5253" y="2870"/>
                  <a:ext cx="4" cy="12"/>
                </a:xfrm>
                <a:custGeom>
                  <a:avLst/>
                  <a:gdLst>
                    <a:gd name="T0" fmla="*/ 4 w 4"/>
                    <a:gd name="T1" fmla="*/ 7 h 12"/>
                    <a:gd name="T2" fmla="*/ 3 w 4"/>
                    <a:gd name="T3" fmla="*/ 1 h 12"/>
                    <a:gd name="T4" fmla="*/ 3 w 4"/>
                    <a:gd name="T5" fmla="*/ 0 h 12"/>
                    <a:gd name="T6" fmla="*/ 2 w 4"/>
                    <a:gd name="T7" fmla="*/ 0 h 12"/>
                    <a:gd name="T8" fmla="*/ 0 w 4"/>
                    <a:gd name="T9" fmla="*/ 6 h 12"/>
                    <a:gd name="T10" fmla="*/ 0 w 4"/>
                    <a:gd name="T11" fmla="*/ 10 h 12"/>
                    <a:gd name="T12" fmla="*/ 1 w 4"/>
                    <a:gd name="T13" fmla="*/ 12 h 12"/>
                    <a:gd name="T14" fmla="*/ 3 w 4"/>
                    <a:gd name="T15" fmla="*/ 10 h 12"/>
                    <a:gd name="T16" fmla="*/ 4 w 4"/>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7"/>
                      </a:moveTo>
                      <a:lnTo>
                        <a:pt x="3" y="1"/>
                      </a:lnTo>
                      <a:lnTo>
                        <a:pt x="3" y="0"/>
                      </a:lnTo>
                      <a:lnTo>
                        <a:pt x="2" y="0"/>
                      </a:lnTo>
                      <a:lnTo>
                        <a:pt x="0" y="6"/>
                      </a:lnTo>
                      <a:lnTo>
                        <a:pt x="0" y="10"/>
                      </a:lnTo>
                      <a:lnTo>
                        <a:pt x="1" y="12"/>
                      </a:lnTo>
                      <a:lnTo>
                        <a:pt x="3" y="10"/>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5" name="Freeform 423">
                  <a:extLst>
                    <a:ext uri="{FF2B5EF4-FFF2-40B4-BE49-F238E27FC236}">
                      <a16:creationId xmlns:a16="http://schemas.microsoft.com/office/drawing/2014/main" id="{28883C9C-DE77-4DAF-B799-2E6D1B47A393}"/>
                    </a:ext>
                  </a:extLst>
                </p:cNvPr>
                <p:cNvSpPr>
                  <a:spLocks/>
                </p:cNvSpPr>
                <p:nvPr/>
              </p:nvSpPr>
              <p:spPr bwMode="auto">
                <a:xfrm>
                  <a:off x="5530" y="2821"/>
                  <a:ext cx="14" cy="9"/>
                </a:xfrm>
                <a:custGeom>
                  <a:avLst/>
                  <a:gdLst>
                    <a:gd name="T0" fmla="*/ 9 w 14"/>
                    <a:gd name="T1" fmla="*/ 8 h 9"/>
                    <a:gd name="T2" fmla="*/ 10 w 14"/>
                    <a:gd name="T3" fmla="*/ 8 h 9"/>
                    <a:gd name="T4" fmla="*/ 10 w 14"/>
                    <a:gd name="T5" fmla="*/ 9 h 9"/>
                    <a:gd name="T6" fmla="*/ 14 w 14"/>
                    <a:gd name="T7" fmla="*/ 8 h 9"/>
                    <a:gd name="T8" fmla="*/ 13 w 14"/>
                    <a:gd name="T9" fmla="*/ 7 h 9"/>
                    <a:gd name="T10" fmla="*/ 10 w 14"/>
                    <a:gd name="T11" fmla="*/ 6 h 9"/>
                    <a:gd name="T12" fmla="*/ 9 w 14"/>
                    <a:gd name="T13" fmla="*/ 2 h 9"/>
                    <a:gd name="T14" fmla="*/ 7 w 14"/>
                    <a:gd name="T15" fmla="*/ 0 h 9"/>
                    <a:gd name="T16" fmla="*/ 4 w 14"/>
                    <a:gd name="T17" fmla="*/ 0 h 9"/>
                    <a:gd name="T18" fmla="*/ 0 w 14"/>
                    <a:gd name="T19" fmla="*/ 0 h 9"/>
                    <a:gd name="T20" fmla="*/ 1 w 14"/>
                    <a:gd name="T21" fmla="*/ 0 h 9"/>
                    <a:gd name="T22" fmla="*/ 3 w 14"/>
                    <a:gd name="T23" fmla="*/ 4 h 9"/>
                    <a:gd name="T24" fmla="*/ 3 w 14"/>
                    <a:gd name="T25" fmla="*/ 1 h 9"/>
                    <a:gd name="T26" fmla="*/ 4 w 14"/>
                    <a:gd name="T27" fmla="*/ 2 h 9"/>
                    <a:gd name="T28" fmla="*/ 7 w 14"/>
                    <a:gd name="T29" fmla="*/ 6 h 9"/>
                    <a:gd name="T30" fmla="*/ 7 w 14"/>
                    <a:gd name="T31" fmla="*/ 7 h 9"/>
                    <a:gd name="T32" fmla="*/ 9 w 14"/>
                    <a:gd name="T3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9">
                      <a:moveTo>
                        <a:pt x="9" y="8"/>
                      </a:moveTo>
                      <a:lnTo>
                        <a:pt x="10" y="8"/>
                      </a:lnTo>
                      <a:lnTo>
                        <a:pt x="10" y="9"/>
                      </a:lnTo>
                      <a:lnTo>
                        <a:pt x="14" y="8"/>
                      </a:lnTo>
                      <a:lnTo>
                        <a:pt x="13" y="7"/>
                      </a:lnTo>
                      <a:lnTo>
                        <a:pt x="10" y="6"/>
                      </a:lnTo>
                      <a:lnTo>
                        <a:pt x="9" y="2"/>
                      </a:lnTo>
                      <a:lnTo>
                        <a:pt x="7" y="0"/>
                      </a:lnTo>
                      <a:lnTo>
                        <a:pt x="4" y="0"/>
                      </a:lnTo>
                      <a:lnTo>
                        <a:pt x="0" y="0"/>
                      </a:lnTo>
                      <a:lnTo>
                        <a:pt x="1" y="0"/>
                      </a:lnTo>
                      <a:lnTo>
                        <a:pt x="3" y="4"/>
                      </a:lnTo>
                      <a:lnTo>
                        <a:pt x="3" y="1"/>
                      </a:lnTo>
                      <a:lnTo>
                        <a:pt x="4" y="2"/>
                      </a:lnTo>
                      <a:lnTo>
                        <a:pt x="7" y="6"/>
                      </a:lnTo>
                      <a:lnTo>
                        <a:pt x="7" y="7"/>
                      </a:lnTo>
                      <a:lnTo>
                        <a:pt x="9"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6" name="Freeform 424">
                  <a:extLst>
                    <a:ext uri="{FF2B5EF4-FFF2-40B4-BE49-F238E27FC236}">
                      <a16:creationId xmlns:a16="http://schemas.microsoft.com/office/drawing/2014/main" id="{0880FF3D-8584-4861-803A-0BE683348785}"/>
                    </a:ext>
                  </a:extLst>
                </p:cNvPr>
                <p:cNvSpPr>
                  <a:spLocks/>
                </p:cNvSpPr>
                <p:nvPr/>
              </p:nvSpPr>
              <p:spPr bwMode="auto">
                <a:xfrm>
                  <a:off x="5243" y="2962"/>
                  <a:ext cx="3" cy="3"/>
                </a:xfrm>
                <a:custGeom>
                  <a:avLst/>
                  <a:gdLst>
                    <a:gd name="T0" fmla="*/ 1 w 3"/>
                    <a:gd name="T1" fmla="*/ 3 h 3"/>
                    <a:gd name="T2" fmla="*/ 3 w 3"/>
                    <a:gd name="T3" fmla="*/ 1 h 3"/>
                    <a:gd name="T4" fmla="*/ 2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1"/>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7" name="Freeform 425">
                  <a:extLst>
                    <a:ext uri="{FF2B5EF4-FFF2-40B4-BE49-F238E27FC236}">
                      <a16:creationId xmlns:a16="http://schemas.microsoft.com/office/drawing/2014/main" id="{5FB2849B-92CF-407D-B878-7765C94DC204}"/>
                    </a:ext>
                  </a:extLst>
                </p:cNvPr>
                <p:cNvSpPr>
                  <a:spLocks/>
                </p:cNvSpPr>
                <p:nvPr/>
              </p:nvSpPr>
              <p:spPr bwMode="auto">
                <a:xfrm>
                  <a:off x="5248" y="2938"/>
                  <a:ext cx="3" cy="1"/>
                </a:xfrm>
                <a:custGeom>
                  <a:avLst/>
                  <a:gdLst>
                    <a:gd name="T0" fmla="*/ 3 w 3"/>
                    <a:gd name="T1" fmla="*/ 0 h 1"/>
                    <a:gd name="T2" fmla="*/ 2 w 3"/>
                    <a:gd name="T3" fmla="*/ 0 h 1"/>
                    <a:gd name="T4" fmla="*/ 0 w 3"/>
                    <a:gd name="T5" fmla="*/ 0 h 1"/>
                    <a:gd name="T6" fmla="*/ 1 w 3"/>
                    <a:gd name="T7" fmla="*/ 1 h 1"/>
                    <a:gd name="T8" fmla="*/ 2 w 3"/>
                    <a:gd name="T9" fmla="*/ 1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2" y="0"/>
                      </a:lnTo>
                      <a:lnTo>
                        <a:pt x="0" y="0"/>
                      </a:lnTo>
                      <a:lnTo>
                        <a:pt x="1" y="1"/>
                      </a:lnTo>
                      <a:lnTo>
                        <a:pt x="2"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8" name="Freeform 426">
                  <a:extLst>
                    <a:ext uri="{FF2B5EF4-FFF2-40B4-BE49-F238E27FC236}">
                      <a16:creationId xmlns:a16="http://schemas.microsoft.com/office/drawing/2014/main" id="{6B2A0681-B794-4644-96B2-01690100B25A}"/>
                    </a:ext>
                  </a:extLst>
                </p:cNvPr>
                <p:cNvSpPr>
                  <a:spLocks/>
                </p:cNvSpPr>
                <p:nvPr/>
              </p:nvSpPr>
              <p:spPr bwMode="auto">
                <a:xfrm>
                  <a:off x="5155" y="2731"/>
                  <a:ext cx="140" cy="152"/>
                </a:xfrm>
                <a:custGeom>
                  <a:avLst/>
                  <a:gdLst>
                    <a:gd name="T0" fmla="*/ 105 w 140"/>
                    <a:gd name="T1" fmla="*/ 119 h 152"/>
                    <a:gd name="T2" fmla="*/ 105 w 140"/>
                    <a:gd name="T3" fmla="*/ 114 h 152"/>
                    <a:gd name="T4" fmla="*/ 101 w 140"/>
                    <a:gd name="T5" fmla="*/ 110 h 152"/>
                    <a:gd name="T6" fmla="*/ 109 w 140"/>
                    <a:gd name="T7" fmla="*/ 103 h 152"/>
                    <a:gd name="T8" fmla="*/ 111 w 140"/>
                    <a:gd name="T9" fmla="*/ 101 h 152"/>
                    <a:gd name="T10" fmla="*/ 118 w 140"/>
                    <a:gd name="T11" fmla="*/ 87 h 152"/>
                    <a:gd name="T12" fmla="*/ 122 w 140"/>
                    <a:gd name="T13" fmla="*/ 70 h 152"/>
                    <a:gd name="T14" fmla="*/ 126 w 140"/>
                    <a:gd name="T15" fmla="*/ 65 h 152"/>
                    <a:gd name="T16" fmla="*/ 136 w 140"/>
                    <a:gd name="T17" fmla="*/ 65 h 152"/>
                    <a:gd name="T18" fmla="*/ 138 w 140"/>
                    <a:gd name="T19" fmla="*/ 61 h 152"/>
                    <a:gd name="T20" fmla="*/ 126 w 140"/>
                    <a:gd name="T21" fmla="*/ 49 h 152"/>
                    <a:gd name="T22" fmla="*/ 123 w 140"/>
                    <a:gd name="T23" fmla="*/ 41 h 152"/>
                    <a:gd name="T24" fmla="*/ 122 w 140"/>
                    <a:gd name="T25" fmla="*/ 28 h 152"/>
                    <a:gd name="T26" fmla="*/ 120 w 140"/>
                    <a:gd name="T27" fmla="*/ 20 h 152"/>
                    <a:gd name="T28" fmla="*/ 118 w 140"/>
                    <a:gd name="T29" fmla="*/ 13 h 152"/>
                    <a:gd name="T30" fmla="*/ 119 w 140"/>
                    <a:gd name="T31" fmla="*/ 7 h 152"/>
                    <a:gd name="T32" fmla="*/ 121 w 140"/>
                    <a:gd name="T33" fmla="*/ 3 h 152"/>
                    <a:gd name="T34" fmla="*/ 106 w 140"/>
                    <a:gd name="T35" fmla="*/ 1 h 152"/>
                    <a:gd name="T36" fmla="*/ 97 w 140"/>
                    <a:gd name="T37" fmla="*/ 6 h 152"/>
                    <a:gd name="T38" fmla="*/ 87 w 140"/>
                    <a:gd name="T39" fmla="*/ 32 h 152"/>
                    <a:gd name="T40" fmla="*/ 74 w 140"/>
                    <a:gd name="T41" fmla="*/ 53 h 152"/>
                    <a:gd name="T42" fmla="*/ 60 w 140"/>
                    <a:gd name="T43" fmla="*/ 53 h 152"/>
                    <a:gd name="T44" fmla="*/ 35 w 140"/>
                    <a:gd name="T45" fmla="*/ 59 h 152"/>
                    <a:gd name="T46" fmla="*/ 25 w 140"/>
                    <a:gd name="T47" fmla="*/ 63 h 152"/>
                    <a:gd name="T48" fmla="*/ 18 w 140"/>
                    <a:gd name="T49" fmla="*/ 55 h 152"/>
                    <a:gd name="T50" fmla="*/ 7 w 140"/>
                    <a:gd name="T51" fmla="*/ 49 h 152"/>
                    <a:gd name="T52" fmla="*/ 2 w 140"/>
                    <a:gd name="T53" fmla="*/ 63 h 152"/>
                    <a:gd name="T54" fmla="*/ 4 w 140"/>
                    <a:gd name="T55" fmla="*/ 80 h 152"/>
                    <a:gd name="T56" fmla="*/ 5 w 140"/>
                    <a:gd name="T57" fmla="*/ 86 h 152"/>
                    <a:gd name="T58" fmla="*/ 18 w 140"/>
                    <a:gd name="T59" fmla="*/ 83 h 152"/>
                    <a:gd name="T60" fmla="*/ 9 w 140"/>
                    <a:gd name="T61" fmla="*/ 88 h 152"/>
                    <a:gd name="T62" fmla="*/ 8 w 140"/>
                    <a:gd name="T63" fmla="*/ 93 h 152"/>
                    <a:gd name="T64" fmla="*/ 18 w 140"/>
                    <a:gd name="T65" fmla="*/ 106 h 152"/>
                    <a:gd name="T66" fmla="*/ 17 w 140"/>
                    <a:gd name="T67" fmla="*/ 116 h 152"/>
                    <a:gd name="T68" fmla="*/ 21 w 140"/>
                    <a:gd name="T69" fmla="*/ 132 h 152"/>
                    <a:gd name="T70" fmla="*/ 29 w 140"/>
                    <a:gd name="T71" fmla="*/ 133 h 152"/>
                    <a:gd name="T72" fmla="*/ 39 w 140"/>
                    <a:gd name="T73" fmla="*/ 131 h 152"/>
                    <a:gd name="T74" fmla="*/ 40 w 140"/>
                    <a:gd name="T75" fmla="*/ 131 h 152"/>
                    <a:gd name="T76" fmla="*/ 43 w 140"/>
                    <a:gd name="T77" fmla="*/ 144 h 152"/>
                    <a:gd name="T78" fmla="*/ 52 w 140"/>
                    <a:gd name="T79" fmla="*/ 139 h 152"/>
                    <a:gd name="T80" fmla="*/ 60 w 140"/>
                    <a:gd name="T81" fmla="*/ 134 h 152"/>
                    <a:gd name="T82" fmla="*/ 65 w 140"/>
                    <a:gd name="T83" fmla="*/ 139 h 152"/>
                    <a:gd name="T84" fmla="*/ 69 w 140"/>
                    <a:gd name="T85" fmla="*/ 137 h 152"/>
                    <a:gd name="T86" fmla="*/ 75 w 140"/>
                    <a:gd name="T87" fmla="*/ 142 h 152"/>
                    <a:gd name="T88" fmla="*/ 78 w 140"/>
                    <a:gd name="T89" fmla="*/ 147 h 152"/>
                    <a:gd name="T90" fmla="*/ 91 w 140"/>
                    <a:gd name="T91" fmla="*/ 147 h 152"/>
                    <a:gd name="T92" fmla="*/ 100 w 140"/>
                    <a:gd name="T93" fmla="*/ 131 h 152"/>
                    <a:gd name="T94" fmla="*/ 104 w 140"/>
                    <a:gd name="T95" fmla="*/ 12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52">
                      <a:moveTo>
                        <a:pt x="103" y="123"/>
                      </a:moveTo>
                      <a:lnTo>
                        <a:pt x="105" y="124"/>
                      </a:lnTo>
                      <a:lnTo>
                        <a:pt x="106" y="121"/>
                      </a:lnTo>
                      <a:lnTo>
                        <a:pt x="105" y="119"/>
                      </a:lnTo>
                      <a:lnTo>
                        <a:pt x="104" y="119"/>
                      </a:lnTo>
                      <a:lnTo>
                        <a:pt x="103" y="118"/>
                      </a:lnTo>
                      <a:lnTo>
                        <a:pt x="105" y="117"/>
                      </a:lnTo>
                      <a:lnTo>
                        <a:pt x="105" y="114"/>
                      </a:lnTo>
                      <a:lnTo>
                        <a:pt x="105" y="114"/>
                      </a:lnTo>
                      <a:lnTo>
                        <a:pt x="101" y="114"/>
                      </a:lnTo>
                      <a:lnTo>
                        <a:pt x="102" y="111"/>
                      </a:lnTo>
                      <a:lnTo>
                        <a:pt x="101" y="110"/>
                      </a:lnTo>
                      <a:lnTo>
                        <a:pt x="104" y="111"/>
                      </a:lnTo>
                      <a:lnTo>
                        <a:pt x="106" y="109"/>
                      </a:lnTo>
                      <a:lnTo>
                        <a:pt x="107" y="106"/>
                      </a:lnTo>
                      <a:lnTo>
                        <a:pt x="109" y="103"/>
                      </a:lnTo>
                      <a:lnTo>
                        <a:pt x="109" y="100"/>
                      </a:lnTo>
                      <a:lnTo>
                        <a:pt x="108" y="97"/>
                      </a:lnTo>
                      <a:lnTo>
                        <a:pt x="110" y="98"/>
                      </a:lnTo>
                      <a:lnTo>
                        <a:pt x="111" y="101"/>
                      </a:lnTo>
                      <a:lnTo>
                        <a:pt x="113" y="98"/>
                      </a:lnTo>
                      <a:lnTo>
                        <a:pt x="115" y="95"/>
                      </a:lnTo>
                      <a:lnTo>
                        <a:pt x="114" y="90"/>
                      </a:lnTo>
                      <a:lnTo>
                        <a:pt x="118" y="87"/>
                      </a:lnTo>
                      <a:lnTo>
                        <a:pt x="119" y="81"/>
                      </a:lnTo>
                      <a:lnTo>
                        <a:pt x="120" y="79"/>
                      </a:lnTo>
                      <a:lnTo>
                        <a:pt x="120" y="73"/>
                      </a:lnTo>
                      <a:lnTo>
                        <a:pt x="122" y="70"/>
                      </a:lnTo>
                      <a:lnTo>
                        <a:pt x="122" y="68"/>
                      </a:lnTo>
                      <a:lnTo>
                        <a:pt x="125" y="65"/>
                      </a:lnTo>
                      <a:lnTo>
                        <a:pt x="126" y="66"/>
                      </a:lnTo>
                      <a:lnTo>
                        <a:pt x="126" y="65"/>
                      </a:lnTo>
                      <a:lnTo>
                        <a:pt x="126" y="60"/>
                      </a:lnTo>
                      <a:lnTo>
                        <a:pt x="130" y="66"/>
                      </a:lnTo>
                      <a:lnTo>
                        <a:pt x="133" y="66"/>
                      </a:lnTo>
                      <a:lnTo>
                        <a:pt x="136" y="65"/>
                      </a:lnTo>
                      <a:lnTo>
                        <a:pt x="138" y="66"/>
                      </a:lnTo>
                      <a:lnTo>
                        <a:pt x="139" y="65"/>
                      </a:lnTo>
                      <a:lnTo>
                        <a:pt x="140" y="62"/>
                      </a:lnTo>
                      <a:lnTo>
                        <a:pt x="138" y="61"/>
                      </a:lnTo>
                      <a:lnTo>
                        <a:pt x="137" y="59"/>
                      </a:lnTo>
                      <a:lnTo>
                        <a:pt x="135" y="56"/>
                      </a:lnTo>
                      <a:lnTo>
                        <a:pt x="132" y="56"/>
                      </a:lnTo>
                      <a:lnTo>
                        <a:pt x="126" y="49"/>
                      </a:lnTo>
                      <a:lnTo>
                        <a:pt x="125" y="47"/>
                      </a:lnTo>
                      <a:lnTo>
                        <a:pt x="124" y="45"/>
                      </a:lnTo>
                      <a:lnTo>
                        <a:pt x="122" y="43"/>
                      </a:lnTo>
                      <a:lnTo>
                        <a:pt x="123" y="41"/>
                      </a:lnTo>
                      <a:lnTo>
                        <a:pt x="127" y="40"/>
                      </a:lnTo>
                      <a:lnTo>
                        <a:pt x="128" y="37"/>
                      </a:lnTo>
                      <a:lnTo>
                        <a:pt x="126" y="35"/>
                      </a:lnTo>
                      <a:lnTo>
                        <a:pt x="122" y="28"/>
                      </a:lnTo>
                      <a:lnTo>
                        <a:pt x="120" y="25"/>
                      </a:lnTo>
                      <a:lnTo>
                        <a:pt x="118" y="23"/>
                      </a:lnTo>
                      <a:lnTo>
                        <a:pt x="119" y="20"/>
                      </a:lnTo>
                      <a:lnTo>
                        <a:pt x="120" y="20"/>
                      </a:lnTo>
                      <a:lnTo>
                        <a:pt x="120" y="18"/>
                      </a:lnTo>
                      <a:lnTo>
                        <a:pt x="119" y="17"/>
                      </a:lnTo>
                      <a:lnTo>
                        <a:pt x="116" y="14"/>
                      </a:lnTo>
                      <a:lnTo>
                        <a:pt x="118" y="13"/>
                      </a:lnTo>
                      <a:lnTo>
                        <a:pt x="121" y="14"/>
                      </a:lnTo>
                      <a:lnTo>
                        <a:pt x="124" y="13"/>
                      </a:lnTo>
                      <a:lnTo>
                        <a:pt x="122" y="9"/>
                      </a:lnTo>
                      <a:lnTo>
                        <a:pt x="119" y="7"/>
                      </a:lnTo>
                      <a:lnTo>
                        <a:pt x="119" y="6"/>
                      </a:lnTo>
                      <a:lnTo>
                        <a:pt x="119" y="4"/>
                      </a:lnTo>
                      <a:lnTo>
                        <a:pt x="121" y="4"/>
                      </a:lnTo>
                      <a:lnTo>
                        <a:pt x="121" y="3"/>
                      </a:lnTo>
                      <a:lnTo>
                        <a:pt x="118" y="2"/>
                      </a:lnTo>
                      <a:lnTo>
                        <a:pt x="114" y="2"/>
                      </a:lnTo>
                      <a:lnTo>
                        <a:pt x="112" y="1"/>
                      </a:lnTo>
                      <a:lnTo>
                        <a:pt x="106" y="1"/>
                      </a:lnTo>
                      <a:lnTo>
                        <a:pt x="101" y="1"/>
                      </a:lnTo>
                      <a:lnTo>
                        <a:pt x="99" y="0"/>
                      </a:lnTo>
                      <a:lnTo>
                        <a:pt x="96" y="4"/>
                      </a:lnTo>
                      <a:lnTo>
                        <a:pt x="97" y="6"/>
                      </a:lnTo>
                      <a:lnTo>
                        <a:pt x="95" y="9"/>
                      </a:lnTo>
                      <a:lnTo>
                        <a:pt x="95" y="11"/>
                      </a:lnTo>
                      <a:lnTo>
                        <a:pt x="92" y="25"/>
                      </a:lnTo>
                      <a:lnTo>
                        <a:pt x="87" y="32"/>
                      </a:lnTo>
                      <a:lnTo>
                        <a:pt x="85" y="39"/>
                      </a:lnTo>
                      <a:lnTo>
                        <a:pt x="80" y="49"/>
                      </a:lnTo>
                      <a:lnTo>
                        <a:pt x="81" y="52"/>
                      </a:lnTo>
                      <a:lnTo>
                        <a:pt x="74" y="53"/>
                      </a:lnTo>
                      <a:lnTo>
                        <a:pt x="68" y="57"/>
                      </a:lnTo>
                      <a:lnTo>
                        <a:pt x="64" y="57"/>
                      </a:lnTo>
                      <a:lnTo>
                        <a:pt x="63" y="56"/>
                      </a:lnTo>
                      <a:lnTo>
                        <a:pt x="60" y="53"/>
                      </a:lnTo>
                      <a:lnTo>
                        <a:pt x="53" y="53"/>
                      </a:lnTo>
                      <a:lnTo>
                        <a:pt x="51" y="56"/>
                      </a:lnTo>
                      <a:lnTo>
                        <a:pt x="43" y="59"/>
                      </a:lnTo>
                      <a:lnTo>
                        <a:pt x="35" y="59"/>
                      </a:lnTo>
                      <a:lnTo>
                        <a:pt x="33" y="60"/>
                      </a:lnTo>
                      <a:lnTo>
                        <a:pt x="29" y="60"/>
                      </a:lnTo>
                      <a:lnTo>
                        <a:pt x="29" y="62"/>
                      </a:lnTo>
                      <a:lnTo>
                        <a:pt x="25" y="63"/>
                      </a:lnTo>
                      <a:lnTo>
                        <a:pt x="23" y="63"/>
                      </a:lnTo>
                      <a:lnTo>
                        <a:pt x="22" y="60"/>
                      </a:lnTo>
                      <a:lnTo>
                        <a:pt x="18" y="56"/>
                      </a:lnTo>
                      <a:lnTo>
                        <a:pt x="18" y="55"/>
                      </a:lnTo>
                      <a:lnTo>
                        <a:pt x="14" y="51"/>
                      </a:lnTo>
                      <a:lnTo>
                        <a:pt x="11" y="45"/>
                      </a:lnTo>
                      <a:lnTo>
                        <a:pt x="8" y="46"/>
                      </a:lnTo>
                      <a:lnTo>
                        <a:pt x="7" y="49"/>
                      </a:lnTo>
                      <a:lnTo>
                        <a:pt x="4" y="54"/>
                      </a:lnTo>
                      <a:lnTo>
                        <a:pt x="1" y="59"/>
                      </a:lnTo>
                      <a:lnTo>
                        <a:pt x="1" y="61"/>
                      </a:lnTo>
                      <a:lnTo>
                        <a:pt x="2" y="63"/>
                      </a:lnTo>
                      <a:lnTo>
                        <a:pt x="2" y="65"/>
                      </a:lnTo>
                      <a:lnTo>
                        <a:pt x="0" y="66"/>
                      </a:lnTo>
                      <a:lnTo>
                        <a:pt x="1" y="73"/>
                      </a:lnTo>
                      <a:lnTo>
                        <a:pt x="4" y="80"/>
                      </a:lnTo>
                      <a:lnTo>
                        <a:pt x="6" y="82"/>
                      </a:lnTo>
                      <a:lnTo>
                        <a:pt x="4" y="81"/>
                      </a:lnTo>
                      <a:lnTo>
                        <a:pt x="3" y="82"/>
                      </a:lnTo>
                      <a:lnTo>
                        <a:pt x="5" y="86"/>
                      </a:lnTo>
                      <a:lnTo>
                        <a:pt x="8" y="87"/>
                      </a:lnTo>
                      <a:lnTo>
                        <a:pt x="10" y="87"/>
                      </a:lnTo>
                      <a:lnTo>
                        <a:pt x="14" y="86"/>
                      </a:lnTo>
                      <a:lnTo>
                        <a:pt x="18" y="83"/>
                      </a:lnTo>
                      <a:lnTo>
                        <a:pt x="21" y="83"/>
                      </a:lnTo>
                      <a:lnTo>
                        <a:pt x="18" y="83"/>
                      </a:lnTo>
                      <a:lnTo>
                        <a:pt x="15" y="87"/>
                      </a:lnTo>
                      <a:lnTo>
                        <a:pt x="9" y="88"/>
                      </a:lnTo>
                      <a:lnTo>
                        <a:pt x="8" y="90"/>
                      </a:lnTo>
                      <a:lnTo>
                        <a:pt x="4" y="90"/>
                      </a:lnTo>
                      <a:lnTo>
                        <a:pt x="4" y="92"/>
                      </a:lnTo>
                      <a:lnTo>
                        <a:pt x="8" y="93"/>
                      </a:lnTo>
                      <a:lnTo>
                        <a:pt x="11" y="95"/>
                      </a:lnTo>
                      <a:lnTo>
                        <a:pt x="15" y="101"/>
                      </a:lnTo>
                      <a:lnTo>
                        <a:pt x="17" y="103"/>
                      </a:lnTo>
                      <a:lnTo>
                        <a:pt x="18" y="106"/>
                      </a:lnTo>
                      <a:lnTo>
                        <a:pt x="15" y="110"/>
                      </a:lnTo>
                      <a:lnTo>
                        <a:pt x="14" y="112"/>
                      </a:lnTo>
                      <a:lnTo>
                        <a:pt x="15" y="114"/>
                      </a:lnTo>
                      <a:lnTo>
                        <a:pt x="17" y="116"/>
                      </a:lnTo>
                      <a:lnTo>
                        <a:pt x="18" y="124"/>
                      </a:lnTo>
                      <a:lnTo>
                        <a:pt x="18" y="128"/>
                      </a:lnTo>
                      <a:lnTo>
                        <a:pt x="19" y="132"/>
                      </a:lnTo>
                      <a:lnTo>
                        <a:pt x="21" y="132"/>
                      </a:lnTo>
                      <a:lnTo>
                        <a:pt x="23" y="130"/>
                      </a:lnTo>
                      <a:lnTo>
                        <a:pt x="24" y="132"/>
                      </a:lnTo>
                      <a:lnTo>
                        <a:pt x="27" y="132"/>
                      </a:lnTo>
                      <a:lnTo>
                        <a:pt x="29" y="133"/>
                      </a:lnTo>
                      <a:lnTo>
                        <a:pt x="33" y="133"/>
                      </a:lnTo>
                      <a:lnTo>
                        <a:pt x="35" y="131"/>
                      </a:lnTo>
                      <a:lnTo>
                        <a:pt x="37" y="132"/>
                      </a:lnTo>
                      <a:lnTo>
                        <a:pt x="39" y="131"/>
                      </a:lnTo>
                      <a:lnTo>
                        <a:pt x="40" y="128"/>
                      </a:lnTo>
                      <a:lnTo>
                        <a:pt x="39" y="126"/>
                      </a:lnTo>
                      <a:lnTo>
                        <a:pt x="41" y="128"/>
                      </a:lnTo>
                      <a:lnTo>
                        <a:pt x="40" y="131"/>
                      </a:lnTo>
                      <a:lnTo>
                        <a:pt x="41" y="135"/>
                      </a:lnTo>
                      <a:lnTo>
                        <a:pt x="42" y="141"/>
                      </a:lnTo>
                      <a:lnTo>
                        <a:pt x="42" y="144"/>
                      </a:lnTo>
                      <a:lnTo>
                        <a:pt x="43" y="144"/>
                      </a:lnTo>
                      <a:lnTo>
                        <a:pt x="46" y="139"/>
                      </a:lnTo>
                      <a:lnTo>
                        <a:pt x="48" y="139"/>
                      </a:lnTo>
                      <a:lnTo>
                        <a:pt x="49" y="140"/>
                      </a:lnTo>
                      <a:lnTo>
                        <a:pt x="52" y="139"/>
                      </a:lnTo>
                      <a:lnTo>
                        <a:pt x="53" y="138"/>
                      </a:lnTo>
                      <a:lnTo>
                        <a:pt x="56" y="137"/>
                      </a:lnTo>
                      <a:lnTo>
                        <a:pt x="58" y="135"/>
                      </a:lnTo>
                      <a:lnTo>
                        <a:pt x="60" y="134"/>
                      </a:lnTo>
                      <a:lnTo>
                        <a:pt x="62" y="136"/>
                      </a:lnTo>
                      <a:lnTo>
                        <a:pt x="63" y="135"/>
                      </a:lnTo>
                      <a:lnTo>
                        <a:pt x="65" y="136"/>
                      </a:lnTo>
                      <a:lnTo>
                        <a:pt x="65" y="139"/>
                      </a:lnTo>
                      <a:lnTo>
                        <a:pt x="67" y="141"/>
                      </a:lnTo>
                      <a:lnTo>
                        <a:pt x="69" y="142"/>
                      </a:lnTo>
                      <a:lnTo>
                        <a:pt x="68" y="139"/>
                      </a:lnTo>
                      <a:lnTo>
                        <a:pt x="69" y="137"/>
                      </a:lnTo>
                      <a:lnTo>
                        <a:pt x="70" y="139"/>
                      </a:lnTo>
                      <a:lnTo>
                        <a:pt x="73" y="140"/>
                      </a:lnTo>
                      <a:lnTo>
                        <a:pt x="74" y="139"/>
                      </a:lnTo>
                      <a:lnTo>
                        <a:pt x="75" y="142"/>
                      </a:lnTo>
                      <a:lnTo>
                        <a:pt x="77" y="141"/>
                      </a:lnTo>
                      <a:lnTo>
                        <a:pt x="77" y="142"/>
                      </a:lnTo>
                      <a:lnTo>
                        <a:pt x="79" y="145"/>
                      </a:lnTo>
                      <a:lnTo>
                        <a:pt x="78" y="147"/>
                      </a:lnTo>
                      <a:lnTo>
                        <a:pt x="79" y="152"/>
                      </a:lnTo>
                      <a:lnTo>
                        <a:pt x="81" y="152"/>
                      </a:lnTo>
                      <a:lnTo>
                        <a:pt x="87" y="149"/>
                      </a:lnTo>
                      <a:lnTo>
                        <a:pt x="91" y="147"/>
                      </a:lnTo>
                      <a:lnTo>
                        <a:pt x="96" y="143"/>
                      </a:lnTo>
                      <a:lnTo>
                        <a:pt x="99" y="137"/>
                      </a:lnTo>
                      <a:lnTo>
                        <a:pt x="99" y="135"/>
                      </a:lnTo>
                      <a:lnTo>
                        <a:pt x="100" y="131"/>
                      </a:lnTo>
                      <a:lnTo>
                        <a:pt x="101" y="132"/>
                      </a:lnTo>
                      <a:lnTo>
                        <a:pt x="102" y="132"/>
                      </a:lnTo>
                      <a:lnTo>
                        <a:pt x="105" y="126"/>
                      </a:lnTo>
                      <a:lnTo>
                        <a:pt x="104" y="125"/>
                      </a:lnTo>
                      <a:lnTo>
                        <a:pt x="102" y="124"/>
                      </a:lnTo>
                      <a:lnTo>
                        <a:pt x="102" y="122"/>
                      </a:lnTo>
                      <a:lnTo>
                        <a:pt x="103" y="1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427">
                  <a:extLst>
                    <a:ext uri="{FF2B5EF4-FFF2-40B4-BE49-F238E27FC236}">
                      <a16:creationId xmlns:a16="http://schemas.microsoft.com/office/drawing/2014/main" id="{9B468423-8386-4FFC-A8B8-9299523977FB}"/>
                    </a:ext>
                  </a:extLst>
                </p:cNvPr>
                <p:cNvSpPr>
                  <a:spLocks/>
                </p:cNvSpPr>
                <p:nvPr/>
              </p:nvSpPr>
              <p:spPr bwMode="auto">
                <a:xfrm>
                  <a:off x="5230" y="2952"/>
                  <a:ext cx="17" cy="12"/>
                </a:xfrm>
                <a:custGeom>
                  <a:avLst/>
                  <a:gdLst>
                    <a:gd name="T0" fmla="*/ 17 w 17"/>
                    <a:gd name="T1" fmla="*/ 4 h 12"/>
                    <a:gd name="T2" fmla="*/ 14 w 17"/>
                    <a:gd name="T3" fmla="*/ 0 h 12"/>
                    <a:gd name="T4" fmla="*/ 10 w 17"/>
                    <a:gd name="T5" fmla="*/ 0 h 12"/>
                    <a:gd name="T6" fmla="*/ 6 w 17"/>
                    <a:gd name="T7" fmla="*/ 1 h 12"/>
                    <a:gd name="T8" fmla="*/ 3 w 17"/>
                    <a:gd name="T9" fmla="*/ 0 h 12"/>
                    <a:gd name="T10" fmla="*/ 0 w 17"/>
                    <a:gd name="T11" fmla="*/ 1 h 12"/>
                    <a:gd name="T12" fmla="*/ 0 w 17"/>
                    <a:gd name="T13" fmla="*/ 4 h 12"/>
                    <a:gd name="T14" fmla="*/ 1 w 17"/>
                    <a:gd name="T15" fmla="*/ 6 h 12"/>
                    <a:gd name="T16" fmla="*/ 5 w 17"/>
                    <a:gd name="T17" fmla="*/ 7 h 12"/>
                    <a:gd name="T18" fmla="*/ 9 w 17"/>
                    <a:gd name="T19" fmla="*/ 10 h 12"/>
                    <a:gd name="T20" fmla="*/ 9 w 17"/>
                    <a:gd name="T21" fmla="*/ 12 h 12"/>
                    <a:gd name="T22" fmla="*/ 10 w 17"/>
                    <a:gd name="T23" fmla="*/ 10 h 12"/>
                    <a:gd name="T24" fmla="*/ 12 w 17"/>
                    <a:gd name="T25" fmla="*/ 8 h 12"/>
                    <a:gd name="T26" fmla="*/ 13 w 17"/>
                    <a:gd name="T27" fmla="*/ 7 h 12"/>
                    <a:gd name="T28" fmla="*/ 16 w 17"/>
                    <a:gd name="T29" fmla="*/ 7 h 12"/>
                    <a:gd name="T30" fmla="*/ 17 w 17"/>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2">
                      <a:moveTo>
                        <a:pt x="17" y="4"/>
                      </a:moveTo>
                      <a:lnTo>
                        <a:pt x="14" y="0"/>
                      </a:lnTo>
                      <a:lnTo>
                        <a:pt x="10" y="0"/>
                      </a:lnTo>
                      <a:lnTo>
                        <a:pt x="6" y="1"/>
                      </a:lnTo>
                      <a:lnTo>
                        <a:pt x="3" y="0"/>
                      </a:lnTo>
                      <a:lnTo>
                        <a:pt x="0" y="1"/>
                      </a:lnTo>
                      <a:lnTo>
                        <a:pt x="0" y="4"/>
                      </a:lnTo>
                      <a:lnTo>
                        <a:pt x="1" y="6"/>
                      </a:lnTo>
                      <a:lnTo>
                        <a:pt x="5" y="7"/>
                      </a:lnTo>
                      <a:lnTo>
                        <a:pt x="9" y="10"/>
                      </a:lnTo>
                      <a:lnTo>
                        <a:pt x="9" y="12"/>
                      </a:lnTo>
                      <a:lnTo>
                        <a:pt x="10" y="10"/>
                      </a:lnTo>
                      <a:lnTo>
                        <a:pt x="12" y="8"/>
                      </a:lnTo>
                      <a:lnTo>
                        <a:pt x="13" y="7"/>
                      </a:lnTo>
                      <a:lnTo>
                        <a:pt x="16" y="7"/>
                      </a:lnTo>
                      <a:lnTo>
                        <a:pt x="1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0" name="Freeform 428">
                  <a:extLst>
                    <a:ext uri="{FF2B5EF4-FFF2-40B4-BE49-F238E27FC236}">
                      <a16:creationId xmlns:a16="http://schemas.microsoft.com/office/drawing/2014/main" id="{A72A1529-9EC0-4C7A-B94D-F98C69311426}"/>
                    </a:ext>
                  </a:extLst>
                </p:cNvPr>
                <p:cNvSpPr>
                  <a:spLocks/>
                </p:cNvSpPr>
                <p:nvPr/>
              </p:nvSpPr>
              <p:spPr bwMode="auto">
                <a:xfrm>
                  <a:off x="5160" y="2825"/>
                  <a:ext cx="6" cy="4"/>
                </a:xfrm>
                <a:custGeom>
                  <a:avLst/>
                  <a:gdLst>
                    <a:gd name="T0" fmla="*/ 6 w 6"/>
                    <a:gd name="T1" fmla="*/ 4 h 4"/>
                    <a:gd name="T2" fmla="*/ 6 w 6"/>
                    <a:gd name="T3" fmla="*/ 3 h 4"/>
                    <a:gd name="T4" fmla="*/ 6 w 6"/>
                    <a:gd name="T5" fmla="*/ 2 h 4"/>
                    <a:gd name="T6" fmla="*/ 4 w 6"/>
                    <a:gd name="T7" fmla="*/ 0 h 4"/>
                    <a:gd name="T8" fmla="*/ 0 w 6"/>
                    <a:gd name="T9" fmla="*/ 0 h 4"/>
                    <a:gd name="T10" fmla="*/ 0 w 6"/>
                    <a:gd name="T11" fmla="*/ 1 h 4"/>
                    <a:gd name="T12" fmla="*/ 2 w 6"/>
                    <a:gd name="T13" fmla="*/ 3 h 4"/>
                    <a:gd name="T14" fmla="*/ 3 w 6"/>
                    <a:gd name="T15" fmla="*/ 3 h 4"/>
                    <a:gd name="T16" fmla="*/ 6 w 6"/>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4"/>
                      </a:moveTo>
                      <a:lnTo>
                        <a:pt x="6" y="3"/>
                      </a:lnTo>
                      <a:lnTo>
                        <a:pt x="6" y="2"/>
                      </a:lnTo>
                      <a:lnTo>
                        <a:pt x="4" y="0"/>
                      </a:lnTo>
                      <a:lnTo>
                        <a:pt x="0" y="0"/>
                      </a:lnTo>
                      <a:lnTo>
                        <a:pt x="0" y="1"/>
                      </a:lnTo>
                      <a:lnTo>
                        <a:pt x="2" y="3"/>
                      </a:lnTo>
                      <a:lnTo>
                        <a:pt x="3"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1" name="Freeform 429">
                  <a:extLst>
                    <a:ext uri="{FF2B5EF4-FFF2-40B4-BE49-F238E27FC236}">
                      <a16:creationId xmlns:a16="http://schemas.microsoft.com/office/drawing/2014/main" id="{ABF6DFFA-03F3-4477-8580-29DA523ABD94}"/>
                    </a:ext>
                  </a:extLst>
                </p:cNvPr>
                <p:cNvSpPr>
                  <a:spLocks/>
                </p:cNvSpPr>
                <p:nvPr/>
              </p:nvSpPr>
              <p:spPr bwMode="auto">
                <a:xfrm>
                  <a:off x="5464"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2" name="Freeform 430">
                  <a:extLst>
                    <a:ext uri="{FF2B5EF4-FFF2-40B4-BE49-F238E27FC236}">
                      <a16:creationId xmlns:a16="http://schemas.microsoft.com/office/drawing/2014/main" id="{2C32F685-749F-4B34-8CBF-EBF9B9080770}"/>
                    </a:ext>
                  </a:extLst>
                </p:cNvPr>
                <p:cNvSpPr>
                  <a:spLocks/>
                </p:cNvSpPr>
                <p:nvPr/>
              </p:nvSpPr>
              <p:spPr bwMode="auto">
                <a:xfrm>
                  <a:off x="5525" y="2837"/>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3" name="Freeform 431">
                  <a:extLst>
                    <a:ext uri="{FF2B5EF4-FFF2-40B4-BE49-F238E27FC236}">
                      <a16:creationId xmlns:a16="http://schemas.microsoft.com/office/drawing/2014/main" id="{FBDB4000-55B0-4E04-AA7D-3B45A3CD76F7}"/>
                    </a:ext>
                  </a:extLst>
                </p:cNvPr>
                <p:cNvSpPr>
                  <a:spLocks/>
                </p:cNvSpPr>
                <p:nvPr/>
              </p:nvSpPr>
              <p:spPr bwMode="auto">
                <a:xfrm>
                  <a:off x="5464" y="2939"/>
                  <a:ext cx="4" cy="2"/>
                </a:xfrm>
                <a:custGeom>
                  <a:avLst/>
                  <a:gdLst>
                    <a:gd name="T0" fmla="*/ 0 w 4"/>
                    <a:gd name="T1" fmla="*/ 1 h 2"/>
                    <a:gd name="T2" fmla="*/ 2 w 4"/>
                    <a:gd name="T3" fmla="*/ 2 h 2"/>
                    <a:gd name="T4" fmla="*/ 4 w 4"/>
                    <a:gd name="T5" fmla="*/ 1 h 2"/>
                    <a:gd name="T6" fmla="*/ 4 w 4"/>
                    <a:gd name="T7" fmla="*/ 0 h 2"/>
                    <a:gd name="T8" fmla="*/ 0 w 4"/>
                    <a:gd name="T9" fmla="*/ 1 h 2"/>
                  </a:gdLst>
                  <a:ahLst/>
                  <a:cxnLst>
                    <a:cxn ang="0">
                      <a:pos x="T0" y="T1"/>
                    </a:cxn>
                    <a:cxn ang="0">
                      <a:pos x="T2" y="T3"/>
                    </a:cxn>
                    <a:cxn ang="0">
                      <a:pos x="T4" y="T5"/>
                    </a:cxn>
                    <a:cxn ang="0">
                      <a:pos x="T6" y="T7"/>
                    </a:cxn>
                    <a:cxn ang="0">
                      <a:pos x="T8" y="T9"/>
                    </a:cxn>
                  </a:cxnLst>
                  <a:rect l="0" t="0" r="r" b="b"/>
                  <a:pathLst>
                    <a:path w="4" h="2">
                      <a:moveTo>
                        <a:pt x="0" y="1"/>
                      </a:moveTo>
                      <a:lnTo>
                        <a:pt x="2" y="2"/>
                      </a:lnTo>
                      <a:lnTo>
                        <a:pt x="4" y="1"/>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4" name="Freeform 432">
                  <a:extLst>
                    <a:ext uri="{FF2B5EF4-FFF2-40B4-BE49-F238E27FC236}">
                      <a16:creationId xmlns:a16="http://schemas.microsoft.com/office/drawing/2014/main" id="{77764390-4537-4019-814B-CAEB858DACCA}"/>
                    </a:ext>
                  </a:extLst>
                </p:cNvPr>
                <p:cNvSpPr>
                  <a:spLocks/>
                </p:cNvSpPr>
                <p:nvPr/>
              </p:nvSpPr>
              <p:spPr bwMode="auto">
                <a:xfrm>
                  <a:off x="5464" y="2826"/>
                  <a:ext cx="6" cy="8"/>
                </a:xfrm>
                <a:custGeom>
                  <a:avLst/>
                  <a:gdLst>
                    <a:gd name="T0" fmla="*/ 6 w 6"/>
                    <a:gd name="T1" fmla="*/ 1 h 8"/>
                    <a:gd name="T2" fmla="*/ 4 w 6"/>
                    <a:gd name="T3" fmla="*/ 0 h 8"/>
                    <a:gd name="T4" fmla="*/ 0 w 6"/>
                    <a:gd name="T5" fmla="*/ 2 h 8"/>
                    <a:gd name="T6" fmla="*/ 0 w 6"/>
                    <a:gd name="T7" fmla="*/ 7 h 8"/>
                    <a:gd name="T8" fmla="*/ 4 w 6"/>
                    <a:gd name="T9" fmla="*/ 8 h 8"/>
                    <a:gd name="T10" fmla="*/ 5 w 6"/>
                    <a:gd name="T11" fmla="*/ 6 h 8"/>
                    <a:gd name="T12" fmla="*/ 6 w 6"/>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1"/>
                      </a:moveTo>
                      <a:lnTo>
                        <a:pt x="4" y="0"/>
                      </a:lnTo>
                      <a:lnTo>
                        <a:pt x="0" y="2"/>
                      </a:lnTo>
                      <a:lnTo>
                        <a:pt x="0" y="7"/>
                      </a:lnTo>
                      <a:lnTo>
                        <a:pt x="4" y="8"/>
                      </a:lnTo>
                      <a:lnTo>
                        <a:pt x="5"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5" name="Freeform 433">
                  <a:extLst>
                    <a:ext uri="{FF2B5EF4-FFF2-40B4-BE49-F238E27FC236}">
                      <a16:creationId xmlns:a16="http://schemas.microsoft.com/office/drawing/2014/main" id="{C3E823AA-04AA-46C1-8851-30EEEFC81776}"/>
                    </a:ext>
                  </a:extLst>
                </p:cNvPr>
                <p:cNvSpPr>
                  <a:spLocks/>
                </p:cNvSpPr>
                <p:nvPr/>
              </p:nvSpPr>
              <p:spPr bwMode="auto">
                <a:xfrm>
                  <a:off x="5521" y="2826"/>
                  <a:ext cx="3" cy="2"/>
                </a:xfrm>
                <a:custGeom>
                  <a:avLst/>
                  <a:gdLst>
                    <a:gd name="T0" fmla="*/ 0 w 3"/>
                    <a:gd name="T1" fmla="*/ 1 h 2"/>
                    <a:gd name="T2" fmla="*/ 2 w 3"/>
                    <a:gd name="T3" fmla="*/ 2 h 2"/>
                    <a:gd name="T4" fmla="*/ 3 w 3"/>
                    <a:gd name="T5" fmla="*/ 2 h 2"/>
                    <a:gd name="T6" fmla="*/ 2 w 3"/>
                    <a:gd name="T7" fmla="*/ 0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lnTo>
                        <a:pt x="2" y="2"/>
                      </a:lnTo>
                      <a:lnTo>
                        <a:pt x="3"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6" name="Freeform 434">
                  <a:extLst>
                    <a:ext uri="{FF2B5EF4-FFF2-40B4-BE49-F238E27FC236}">
                      <a16:creationId xmlns:a16="http://schemas.microsoft.com/office/drawing/2014/main" id="{FD99A00E-77F1-4624-8FE0-9C5F3D6C4618}"/>
                    </a:ext>
                  </a:extLst>
                </p:cNvPr>
                <p:cNvSpPr>
                  <a:spLocks/>
                </p:cNvSpPr>
                <p:nvPr/>
              </p:nvSpPr>
              <p:spPr bwMode="auto">
                <a:xfrm>
                  <a:off x="5464" y="2952"/>
                  <a:ext cx="4" cy="3"/>
                </a:xfrm>
                <a:custGeom>
                  <a:avLst/>
                  <a:gdLst>
                    <a:gd name="T0" fmla="*/ 4 w 4"/>
                    <a:gd name="T1" fmla="*/ 0 h 3"/>
                    <a:gd name="T2" fmla="*/ 4 w 4"/>
                    <a:gd name="T3" fmla="*/ 0 h 3"/>
                    <a:gd name="T4" fmla="*/ 3 w 4"/>
                    <a:gd name="T5" fmla="*/ 0 h 3"/>
                    <a:gd name="T6" fmla="*/ 0 w 4"/>
                    <a:gd name="T7" fmla="*/ 1 h 3"/>
                    <a:gd name="T8" fmla="*/ 0 w 4"/>
                    <a:gd name="T9" fmla="*/ 3 h 3"/>
                    <a:gd name="T10" fmla="*/ 2 w 4"/>
                    <a:gd name="T11" fmla="*/ 3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4" y="0"/>
                      </a:lnTo>
                      <a:lnTo>
                        <a:pt x="3" y="0"/>
                      </a:lnTo>
                      <a:lnTo>
                        <a:pt x="0" y="1"/>
                      </a:lnTo>
                      <a:lnTo>
                        <a:pt x="0" y="3"/>
                      </a:lnTo>
                      <a:lnTo>
                        <a:pt x="2" y="3"/>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7" name="Freeform 435">
                  <a:extLst>
                    <a:ext uri="{FF2B5EF4-FFF2-40B4-BE49-F238E27FC236}">
                      <a16:creationId xmlns:a16="http://schemas.microsoft.com/office/drawing/2014/main" id="{D2BB53F4-1A5A-4304-9BA8-EE40AD8FCA15}"/>
                    </a:ext>
                  </a:extLst>
                </p:cNvPr>
                <p:cNvSpPr>
                  <a:spLocks/>
                </p:cNvSpPr>
                <p:nvPr/>
              </p:nvSpPr>
              <p:spPr bwMode="auto">
                <a:xfrm>
                  <a:off x="5459" y="2811"/>
                  <a:ext cx="15" cy="7"/>
                </a:xfrm>
                <a:custGeom>
                  <a:avLst/>
                  <a:gdLst>
                    <a:gd name="T0" fmla="*/ 12 w 15"/>
                    <a:gd name="T1" fmla="*/ 5 h 7"/>
                    <a:gd name="T2" fmla="*/ 13 w 15"/>
                    <a:gd name="T3" fmla="*/ 6 h 7"/>
                    <a:gd name="T4" fmla="*/ 15 w 15"/>
                    <a:gd name="T5" fmla="*/ 4 h 7"/>
                    <a:gd name="T6" fmla="*/ 15 w 15"/>
                    <a:gd name="T7" fmla="*/ 2 h 7"/>
                    <a:gd name="T8" fmla="*/ 12 w 15"/>
                    <a:gd name="T9" fmla="*/ 0 h 7"/>
                    <a:gd name="T10" fmla="*/ 7 w 15"/>
                    <a:gd name="T11" fmla="*/ 0 h 7"/>
                    <a:gd name="T12" fmla="*/ 5 w 15"/>
                    <a:gd name="T13" fmla="*/ 2 h 7"/>
                    <a:gd name="T14" fmla="*/ 2 w 15"/>
                    <a:gd name="T15" fmla="*/ 2 h 7"/>
                    <a:gd name="T16" fmla="*/ 1 w 15"/>
                    <a:gd name="T17" fmla="*/ 2 h 7"/>
                    <a:gd name="T18" fmla="*/ 2 w 15"/>
                    <a:gd name="T19" fmla="*/ 3 h 7"/>
                    <a:gd name="T20" fmla="*/ 0 w 15"/>
                    <a:gd name="T21" fmla="*/ 4 h 7"/>
                    <a:gd name="T22" fmla="*/ 4 w 15"/>
                    <a:gd name="T23" fmla="*/ 5 h 7"/>
                    <a:gd name="T24" fmla="*/ 7 w 15"/>
                    <a:gd name="T25" fmla="*/ 7 h 7"/>
                    <a:gd name="T26" fmla="*/ 9 w 15"/>
                    <a:gd name="T27" fmla="*/ 6 h 7"/>
                    <a:gd name="T28" fmla="*/ 9 w 15"/>
                    <a:gd name="T29" fmla="*/ 4 h 7"/>
                    <a:gd name="T30" fmla="*/ 7 w 15"/>
                    <a:gd name="T31" fmla="*/ 3 h 7"/>
                    <a:gd name="T32" fmla="*/ 6 w 15"/>
                    <a:gd name="T33" fmla="*/ 3 h 7"/>
                    <a:gd name="T34" fmla="*/ 7 w 15"/>
                    <a:gd name="T35" fmla="*/ 2 h 7"/>
                    <a:gd name="T36" fmla="*/ 12 w 15"/>
                    <a:gd name="T3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7">
                      <a:moveTo>
                        <a:pt x="12" y="5"/>
                      </a:moveTo>
                      <a:lnTo>
                        <a:pt x="13" y="6"/>
                      </a:lnTo>
                      <a:lnTo>
                        <a:pt x="15" y="4"/>
                      </a:lnTo>
                      <a:lnTo>
                        <a:pt x="15" y="2"/>
                      </a:lnTo>
                      <a:lnTo>
                        <a:pt x="12" y="0"/>
                      </a:lnTo>
                      <a:lnTo>
                        <a:pt x="7" y="0"/>
                      </a:lnTo>
                      <a:lnTo>
                        <a:pt x="5" y="2"/>
                      </a:lnTo>
                      <a:lnTo>
                        <a:pt x="2" y="2"/>
                      </a:lnTo>
                      <a:lnTo>
                        <a:pt x="1" y="2"/>
                      </a:lnTo>
                      <a:lnTo>
                        <a:pt x="2" y="3"/>
                      </a:lnTo>
                      <a:lnTo>
                        <a:pt x="0" y="4"/>
                      </a:lnTo>
                      <a:lnTo>
                        <a:pt x="4" y="5"/>
                      </a:lnTo>
                      <a:lnTo>
                        <a:pt x="7" y="7"/>
                      </a:lnTo>
                      <a:lnTo>
                        <a:pt x="9" y="6"/>
                      </a:lnTo>
                      <a:lnTo>
                        <a:pt x="9" y="4"/>
                      </a:lnTo>
                      <a:lnTo>
                        <a:pt x="7" y="3"/>
                      </a:lnTo>
                      <a:lnTo>
                        <a:pt x="6" y="3"/>
                      </a:lnTo>
                      <a:lnTo>
                        <a:pt x="7" y="2"/>
                      </a:lnTo>
                      <a:lnTo>
                        <a:pt x="1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8" name="Freeform 436">
                  <a:extLst>
                    <a:ext uri="{FF2B5EF4-FFF2-40B4-BE49-F238E27FC236}">
                      <a16:creationId xmlns:a16="http://schemas.microsoft.com/office/drawing/2014/main" id="{E0A00DDB-09AA-4AA8-9130-13618D6A96B6}"/>
                    </a:ext>
                  </a:extLst>
                </p:cNvPr>
                <p:cNvSpPr>
                  <a:spLocks/>
                </p:cNvSpPr>
                <p:nvPr/>
              </p:nvSpPr>
              <p:spPr bwMode="auto">
                <a:xfrm>
                  <a:off x="5442" y="2809"/>
                  <a:ext cx="6" cy="5"/>
                </a:xfrm>
                <a:custGeom>
                  <a:avLst/>
                  <a:gdLst>
                    <a:gd name="T0" fmla="*/ 2 w 6"/>
                    <a:gd name="T1" fmla="*/ 2 h 5"/>
                    <a:gd name="T2" fmla="*/ 6 w 6"/>
                    <a:gd name="T3" fmla="*/ 5 h 5"/>
                    <a:gd name="T4" fmla="*/ 5 w 6"/>
                    <a:gd name="T5" fmla="*/ 3 h 5"/>
                    <a:gd name="T6" fmla="*/ 0 w 6"/>
                    <a:gd name="T7" fmla="*/ 0 h 5"/>
                    <a:gd name="T8" fmla="*/ 2 w 6"/>
                    <a:gd name="T9" fmla="*/ 2 h 5"/>
                  </a:gdLst>
                  <a:ahLst/>
                  <a:cxnLst>
                    <a:cxn ang="0">
                      <a:pos x="T0" y="T1"/>
                    </a:cxn>
                    <a:cxn ang="0">
                      <a:pos x="T2" y="T3"/>
                    </a:cxn>
                    <a:cxn ang="0">
                      <a:pos x="T4" y="T5"/>
                    </a:cxn>
                    <a:cxn ang="0">
                      <a:pos x="T6" y="T7"/>
                    </a:cxn>
                    <a:cxn ang="0">
                      <a:pos x="T8" y="T9"/>
                    </a:cxn>
                  </a:cxnLst>
                  <a:rect l="0" t="0" r="r" b="b"/>
                  <a:pathLst>
                    <a:path w="6" h="5">
                      <a:moveTo>
                        <a:pt x="2" y="2"/>
                      </a:moveTo>
                      <a:lnTo>
                        <a:pt x="6" y="5"/>
                      </a:lnTo>
                      <a:lnTo>
                        <a:pt x="5" y="3"/>
                      </a:lnTo>
                      <a:lnTo>
                        <a:pt x="0"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437">
                  <a:extLst>
                    <a:ext uri="{FF2B5EF4-FFF2-40B4-BE49-F238E27FC236}">
                      <a16:creationId xmlns:a16="http://schemas.microsoft.com/office/drawing/2014/main" id="{41818ACB-C76A-47B2-AC77-91FAC4782421}"/>
                    </a:ext>
                  </a:extLst>
                </p:cNvPr>
                <p:cNvSpPr>
                  <a:spLocks/>
                </p:cNvSpPr>
                <p:nvPr/>
              </p:nvSpPr>
              <p:spPr bwMode="auto">
                <a:xfrm>
                  <a:off x="5417" y="2771"/>
                  <a:ext cx="21" cy="57"/>
                </a:xfrm>
                <a:custGeom>
                  <a:avLst/>
                  <a:gdLst>
                    <a:gd name="T0" fmla="*/ 19 w 21"/>
                    <a:gd name="T1" fmla="*/ 21 h 57"/>
                    <a:gd name="T2" fmla="*/ 21 w 21"/>
                    <a:gd name="T3" fmla="*/ 15 h 57"/>
                    <a:gd name="T4" fmla="*/ 20 w 21"/>
                    <a:gd name="T5" fmla="*/ 12 h 57"/>
                    <a:gd name="T6" fmla="*/ 19 w 21"/>
                    <a:gd name="T7" fmla="*/ 11 h 57"/>
                    <a:gd name="T8" fmla="*/ 14 w 21"/>
                    <a:gd name="T9" fmla="*/ 12 h 57"/>
                    <a:gd name="T10" fmla="*/ 10 w 21"/>
                    <a:gd name="T11" fmla="*/ 15 h 57"/>
                    <a:gd name="T12" fmla="*/ 10 w 21"/>
                    <a:gd name="T13" fmla="*/ 17 h 57"/>
                    <a:gd name="T14" fmla="*/ 11 w 21"/>
                    <a:gd name="T15" fmla="*/ 18 h 57"/>
                    <a:gd name="T16" fmla="*/ 10 w 21"/>
                    <a:gd name="T17" fmla="*/ 19 h 57"/>
                    <a:gd name="T18" fmla="*/ 8 w 21"/>
                    <a:gd name="T19" fmla="*/ 20 h 57"/>
                    <a:gd name="T20" fmla="*/ 6 w 21"/>
                    <a:gd name="T21" fmla="*/ 23 h 57"/>
                    <a:gd name="T22" fmla="*/ 5 w 21"/>
                    <a:gd name="T23" fmla="*/ 23 h 57"/>
                    <a:gd name="T24" fmla="*/ 4 w 21"/>
                    <a:gd name="T25" fmla="*/ 21 h 57"/>
                    <a:gd name="T26" fmla="*/ 6 w 21"/>
                    <a:gd name="T27" fmla="*/ 19 h 57"/>
                    <a:gd name="T28" fmla="*/ 8 w 21"/>
                    <a:gd name="T29" fmla="*/ 18 h 57"/>
                    <a:gd name="T30" fmla="*/ 9 w 21"/>
                    <a:gd name="T31" fmla="*/ 14 h 57"/>
                    <a:gd name="T32" fmla="*/ 9 w 21"/>
                    <a:gd name="T33" fmla="*/ 9 h 57"/>
                    <a:gd name="T34" fmla="*/ 7 w 21"/>
                    <a:gd name="T35" fmla="*/ 8 h 57"/>
                    <a:gd name="T36" fmla="*/ 6 w 21"/>
                    <a:gd name="T37" fmla="*/ 5 h 57"/>
                    <a:gd name="T38" fmla="*/ 9 w 21"/>
                    <a:gd name="T39" fmla="*/ 3 h 57"/>
                    <a:gd name="T40" fmla="*/ 9 w 21"/>
                    <a:gd name="T41" fmla="*/ 0 h 57"/>
                    <a:gd name="T42" fmla="*/ 7 w 21"/>
                    <a:gd name="T43" fmla="*/ 1 h 57"/>
                    <a:gd name="T44" fmla="*/ 3 w 21"/>
                    <a:gd name="T45" fmla="*/ 5 h 57"/>
                    <a:gd name="T46" fmla="*/ 2 w 21"/>
                    <a:gd name="T47" fmla="*/ 11 h 57"/>
                    <a:gd name="T48" fmla="*/ 2 w 21"/>
                    <a:gd name="T49" fmla="*/ 15 h 57"/>
                    <a:gd name="T50" fmla="*/ 1 w 21"/>
                    <a:gd name="T51" fmla="*/ 16 h 57"/>
                    <a:gd name="T52" fmla="*/ 0 w 21"/>
                    <a:gd name="T53" fmla="*/ 21 h 57"/>
                    <a:gd name="T54" fmla="*/ 1 w 21"/>
                    <a:gd name="T55" fmla="*/ 23 h 57"/>
                    <a:gd name="T56" fmla="*/ 3 w 21"/>
                    <a:gd name="T57" fmla="*/ 26 h 57"/>
                    <a:gd name="T58" fmla="*/ 2 w 21"/>
                    <a:gd name="T59" fmla="*/ 29 h 57"/>
                    <a:gd name="T60" fmla="*/ 1 w 21"/>
                    <a:gd name="T61" fmla="*/ 32 h 57"/>
                    <a:gd name="T62" fmla="*/ 4 w 21"/>
                    <a:gd name="T63" fmla="*/ 35 h 57"/>
                    <a:gd name="T64" fmla="*/ 3 w 21"/>
                    <a:gd name="T65" fmla="*/ 37 h 57"/>
                    <a:gd name="T66" fmla="*/ 4 w 21"/>
                    <a:gd name="T67" fmla="*/ 39 h 57"/>
                    <a:gd name="T68" fmla="*/ 3 w 21"/>
                    <a:gd name="T69" fmla="*/ 43 h 57"/>
                    <a:gd name="T70" fmla="*/ 5 w 21"/>
                    <a:gd name="T71" fmla="*/ 46 h 57"/>
                    <a:gd name="T72" fmla="*/ 8 w 21"/>
                    <a:gd name="T73" fmla="*/ 48 h 57"/>
                    <a:gd name="T74" fmla="*/ 10 w 21"/>
                    <a:gd name="T75" fmla="*/ 54 h 57"/>
                    <a:gd name="T76" fmla="*/ 12 w 21"/>
                    <a:gd name="T77" fmla="*/ 55 h 57"/>
                    <a:gd name="T78" fmla="*/ 13 w 21"/>
                    <a:gd name="T79" fmla="*/ 57 h 57"/>
                    <a:gd name="T80" fmla="*/ 13 w 21"/>
                    <a:gd name="T81" fmla="*/ 56 h 57"/>
                    <a:gd name="T82" fmla="*/ 14 w 21"/>
                    <a:gd name="T83" fmla="*/ 55 h 57"/>
                    <a:gd name="T84" fmla="*/ 13 w 21"/>
                    <a:gd name="T85" fmla="*/ 54 h 57"/>
                    <a:gd name="T86" fmla="*/ 10 w 21"/>
                    <a:gd name="T87" fmla="*/ 50 h 57"/>
                    <a:gd name="T88" fmla="*/ 9 w 21"/>
                    <a:gd name="T89" fmla="*/ 45 h 57"/>
                    <a:gd name="T90" fmla="*/ 6 w 21"/>
                    <a:gd name="T91" fmla="*/ 40 h 57"/>
                    <a:gd name="T92" fmla="*/ 6 w 21"/>
                    <a:gd name="T93" fmla="*/ 33 h 57"/>
                    <a:gd name="T94" fmla="*/ 9 w 21"/>
                    <a:gd name="T95" fmla="*/ 32 h 57"/>
                    <a:gd name="T96" fmla="*/ 12 w 21"/>
                    <a:gd name="T97" fmla="*/ 33 h 57"/>
                    <a:gd name="T98" fmla="*/ 16 w 21"/>
                    <a:gd name="T99" fmla="*/ 33 h 57"/>
                    <a:gd name="T100" fmla="*/ 17 w 21"/>
                    <a:gd name="T101" fmla="*/ 36 h 57"/>
                    <a:gd name="T102" fmla="*/ 20 w 21"/>
                    <a:gd name="T103" fmla="*/ 35 h 57"/>
                    <a:gd name="T104" fmla="*/ 19 w 21"/>
                    <a:gd name="T105" fmla="*/ 33 h 57"/>
                    <a:gd name="T106" fmla="*/ 18 w 21"/>
                    <a:gd name="T107" fmla="*/ 31 h 57"/>
                    <a:gd name="T108" fmla="*/ 15 w 21"/>
                    <a:gd name="T109" fmla="*/ 28 h 57"/>
                    <a:gd name="T110" fmla="*/ 12 w 21"/>
                    <a:gd name="T111" fmla="*/ 28 h 57"/>
                    <a:gd name="T112" fmla="*/ 12 w 21"/>
                    <a:gd name="T113" fmla="*/ 26 h 57"/>
                    <a:gd name="T114" fmla="*/ 13 w 21"/>
                    <a:gd name="T115" fmla="*/ 23 h 57"/>
                    <a:gd name="T116" fmla="*/ 19 w 21"/>
                    <a:gd name="T117"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57">
                      <a:moveTo>
                        <a:pt x="19" y="21"/>
                      </a:moveTo>
                      <a:lnTo>
                        <a:pt x="21" y="15"/>
                      </a:lnTo>
                      <a:lnTo>
                        <a:pt x="20" y="12"/>
                      </a:lnTo>
                      <a:lnTo>
                        <a:pt x="19" y="11"/>
                      </a:lnTo>
                      <a:lnTo>
                        <a:pt x="14" y="12"/>
                      </a:lnTo>
                      <a:lnTo>
                        <a:pt x="10" y="15"/>
                      </a:lnTo>
                      <a:lnTo>
                        <a:pt x="10" y="17"/>
                      </a:lnTo>
                      <a:lnTo>
                        <a:pt x="11" y="18"/>
                      </a:lnTo>
                      <a:lnTo>
                        <a:pt x="10" y="19"/>
                      </a:lnTo>
                      <a:lnTo>
                        <a:pt x="8" y="20"/>
                      </a:lnTo>
                      <a:lnTo>
                        <a:pt x="6" y="23"/>
                      </a:lnTo>
                      <a:lnTo>
                        <a:pt x="5" y="23"/>
                      </a:lnTo>
                      <a:lnTo>
                        <a:pt x="4" y="21"/>
                      </a:lnTo>
                      <a:lnTo>
                        <a:pt x="6" y="19"/>
                      </a:lnTo>
                      <a:lnTo>
                        <a:pt x="8" y="18"/>
                      </a:lnTo>
                      <a:lnTo>
                        <a:pt x="9" y="14"/>
                      </a:lnTo>
                      <a:lnTo>
                        <a:pt x="9" y="9"/>
                      </a:lnTo>
                      <a:lnTo>
                        <a:pt x="7" y="8"/>
                      </a:lnTo>
                      <a:lnTo>
                        <a:pt x="6" y="5"/>
                      </a:lnTo>
                      <a:lnTo>
                        <a:pt x="9" y="3"/>
                      </a:lnTo>
                      <a:lnTo>
                        <a:pt x="9" y="0"/>
                      </a:lnTo>
                      <a:lnTo>
                        <a:pt x="7" y="1"/>
                      </a:lnTo>
                      <a:lnTo>
                        <a:pt x="3" y="5"/>
                      </a:lnTo>
                      <a:lnTo>
                        <a:pt x="2" y="11"/>
                      </a:lnTo>
                      <a:lnTo>
                        <a:pt x="2" y="15"/>
                      </a:lnTo>
                      <a:lnTo>
                        <a:pt x="1" y="16"/>
                      </a:lnTo>
                      <a:lnTo>
                        <a:pt x="0" y="21"/>
                      </a:lnTo>
                      <a:lnTo>
                        <a:pt x="1" y="23"/>
                      </a:lnTo>
                      <a:lnTo>
                        <a:pt x="3" y="26"/>
                      </a:lnTo>
                      <a:lnTo>
                        <a:pt x="2" y="29"/>
                      </a:lnTo>
                      <a:lnTo>
                        <a:pt x="1" y="32"/>
                      </a:lnTo>
                      <a:lnTo>
                        <a:pt x="4" y="35"/>
                      </a:lnTo>
                      <a:lnTo>
                        <a:pt x="3" y="37"/>
                      </a:lnTo>
                      <a:lnTo>
                        <a:pt x="4" y="39"/>
                      </a:lnTo>
                      <a:lnTo>
                        <a:pt x="3" y="43"/>
                      </a:lnTo>
                      <a:lnTo>
                        <a:pt x="5" y="46"/>
                      </a:lnTo>
                      <a:lnTo>
                        <a:pt x="8" y="48"/>
                      </a:lnTo>
                      <a:lnTo>
                        <a:pt x="10" y="54"/>
                      </a:lnTo>
                      <a:lnTo>
                        <a:pt x="12" y="55"/>
                      </a:lnTo>
                      <a:lnTo>
                        <a:pt x="13" y="57"/>
                      </a:lnTo>
                      <a:lnTo>
                        <a:pt x="13" y="56"/>
                      </a:lnTo>
                      <a:lnTo>
                        <a:pt x="14" y="55"/>
                      </a:lnTo>
                      <a:lnTo>
                        <a:pt x="13" y="54"/>
                      </a:lnTo>
                      <a:lnTo>
                        <a:pt x="10" y="50"/>
                      </a:lnTo>
                      <a:lnTo>
                        <a:pt x="9" y="45"/>
                      </a:lnTo>
                      <a:lnTo>
                        <a:pt x="6" y="40"/>
                      </a:lnTo>
                      <a:lnTo>
                        <a:pt x="6" y="33"/>
                      </a:lnTo>
                      <a:lnTo>
                        <a:pt x="9" y="32"/>
                      </a:lnTo>
                      <a:lnTo>
                        <a:pt x="12" y="33"/>
                      </a:lnTo>
                      <a:lnTo>
                        <a:pt x="16" y="33"/>
                      </a:lnTo>
                      <a:lnTo>
                        <a:pt x="17" y="36"/>
                      </a:lnTo>
                      <a:lnTo>
                        <a:pt x="20" y="35"/>
                      </a:lnTo>
                      <a:lnTo>
                        <a:pt x="19" y="33"/>
                      </a:lnTo>
                      <a:lnTo>
                        <a:pt x="18" y="31"/>
                      </a:lnTo>
                      <a:lnTo>
                        <a:pt x="15" y="28"/>
                      </a:lnTo>
                      <a:lnTo>
                        <a:pt x="12" y="28"/>
                      </a:lnTo>
                      <a:lnTo>
                        <a:pt x="12" y="26"/>
                      </a:lnTo>
                      <a:lnTo>
                        <a:pt x="13" y="23"/>
                      </a:lnTo>
                      <a:lnTo>
                        <a:pt x="19"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0" name="Freeform 438">
                  <a:extLst>
                    <a:ext uri="{FF2B5EF4-FFF2-40B4-BE49-F238E27FC236}">
                      <a16:creationId xmlns:a16="http://schemas.microsoft.com/office/drawing/2014/main" id="{6CED083D-7932-45EF-88FF-F12A6E4B1428}"/>
                    </a:ext>
                  </a:extLst>
                </p:cNvPr>
                <p:cNvSpPr>
                  <a:spLocks/>
                </p:cNvSpPr>
                <p:nvPr/>
              </p:nvSpPr>
              <p:spPr bwMode="auto">
                <a:xfrm>
                  <a:off x="5531" y="2838"/>
                  <a:ext cx="20" cy="4"/>
                </a:xfrm>
                <a:custGeom>
                  <a:avLst/>
                  <a:gdLst>
                    <a:gd name="T0" fmla="*/ 1 w 25"/>
                    <a:gd name="T1" fmla="*/ 2 h 6"/>
                    <a:gd name="T2" fmla="*/ 7 w 25"/>
                    <a:gd name="T3" fmla="*/ 5 h 6"/>
                    <a:gd name="T4" fmla="*/ 15 w 25"/>
                    <a:gd name="T5" fmla="*/ 6 h 6"/>
                    <a:gd name="T6" fmla="*/ 23 w 25"/>
                    <a:gd name="T7" fmla="*/ 5 h 6"/>
                    <a:gd name="T8" fmla="*/ 25 w 25"/>
                    <a:gd name="T9" fmla="*/ 3 h 6"/>
                    <a:gd name="T10" fmla="*/ 19 w 25"/>
                    <a:gd name="T11" fmla="*/ 2 h 6"/>
                    <a:gd name="T12" fmla="*/ 16 w 25"/>
                    <a:gd name="T13" fmla="*/ 3 h 6"/>
                    <a:gd name="T14" fmla="*/ 10 w 25"/>
                    <a:gd name="T15" fmla="*/ 1 h 6"/>
                    <a:gd name="T16" fmla="*/ 6 w 25"/>
                    <a:gd name="T17" fmla="*/ 3 h 6"/>
                    <a:gd name="T18" fmla="*/ 0 w 25"/>
                    <a:gd name="T19" fmla="*/ 0 h 6"/>
                    <a:gd name="T20" fmla="*/ 1 w 2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6">
                      <a:moveTo>
                        <a:pt x="1" y="2"/>
                      </a:moveTo>
                      <a:cubicBezTo>
                        <a:pt x="7" y="5"/>
                        <a:pt x="7" y="5"/>
                        <a:pt x="7" y="5"/>
                      </a:cubicBezTo>
                      <a:cubicBezTo>
                        <a:pt x="15" y="6"/>
                        <a:pt x="15" y="6"/>
                        <a:pt x="15" y="6"/>
                      </a:cubicBezTo>
                      <a:cubicBezTo>
                        <a:pt x="23" y="5"/>
                        <a:pt x="23" y="5"/>
                        <a:pt x="23" y="5"/>
                      </a:cubicBezTo>
                      <a:cubicBezTo>
                        <a:pt x="25" y="3"/>
                        <a:pt x="25" y="3"/>
                        <a:pt x="25" y="3"/>
                      </a:cubicBezTo>
                      <a:cubicBezTo>
                        <a:pt x="19" y="2"/>
                        <a:pt x="19" y="2"/>
                        <a:pt x="19" y="2"/>
                      </a:cubicBezTo>
                      <a:cubicBezTo>
                        <a:pt x="16" y="3"/>
                        <a:pt x="16" y="3"/>
                        <a:pt x="16" y="3"/>
                      </a:cubicBezTo>
                      <a:cubicBezTo>
                        <a:pt x="10" y="1"/>
                        <a:pt x="10" y="1"/>
                        <a:pt x="10" y="1"/>
                      </a:cubicBezTo>
                      <a:cubicBezTo>
                        <a:pt x="6" y="3"/>
                        <a:pt x="6" y="3"/>
                        <a:pt x="6" y="3"/>
                      </a:cubicBezTo>
                      <a:cubicBezTo>
                        <a:pt x="0" y="0"/>
                        <a:pt x="0" y="0"/>
                        <a:pt x="0" y="0"/>
                      </a:cubicBezTo>
                      <a:cubicBezTo>
                        <a:pt x="0" y="0"/>
                        <a:pt x="1" y="2"/>
                        <a:pt x="1"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439">
                  <a:extLst>
                    <a:ext uri="{FF2B5EF4-FFF2-40B4-BE49-F238E27FC236}">
                      <a16:creationId xmlns:a16="http://schemas.microsoft.com/office/drawing/2014/main" id="{9A6E1352-B795-4F08-830F-A0C5E96FEA49}"/>
                    </a:ext>
                  </a:extLst>
                </p:cNvPr>
                <p:cNvSpPr>
                  <a:spLocks/>
                </p:cNvSpPr>
                <p:nvPr/>
              </p:nvSpPr>
              <p:spPr bwMode="auto">
                <a:xfrm>
                  <a:off x="5465" y="2823"/>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2" name="Freeform 440">
                  <a:extLst>
                    <a:ext uri="{FF2B5EF4-FFF2-40B4-BE49-F238E27FC236}">
                      <a16:creationId xmlns:a16="http://schemas.microsoft.com/office/drawing/2014/main" id="{37AB972B-FD49-4BD9-A8B6-096B6BD50DDA}"/>
                    </a:ext>
                  </a:extLst>
                </p:cNvPr>
                <p:cNvSpPr>
                  <a:spLocks/>
                </p:cNvSpPr>
                <p:nvPr/>
              </p:nvSpPr>
              <p:spPr bwMode="auto">
                <a:xfrm>
                  <a:off x="5460" y="2825"/>
                  <a:ext cx="6" cy="2"/>
                </a:xfrm>
                <a:custGeom>
                  <a:avLst/>
                  <a:gdLst>
                    <a:gd name="T0" fmla="*/ 0 w 6"/>
                    <a:gd name="T1" fmla="*/ 0 h 2"/>
                    <a:gd name="T2" fmla="*/ 2 w 6"/>
                    <a:gd name="T3" fmla="*/ 2 h 2"/>
                    <a:gd name="T4" fmla="*/ 6 w 6"/>
                    <a:gd name="T5" fmla="*/ 1 h 2"/>
                    <a:gd name="T6" fmla="*/ 3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2" y="2"/>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441">
                  <a:extLst>
                    <a:ext uri="{FF2B5EF4-FFF2-40B4-BE49-F238E27FC236}">
                      <a16:creationId xmlns:a16="http://schemas.microsoft.com/office/drawing/2014/main" id="{5F3558A8-A38D-4A3B-B193-704C1F72B476}"/>
                    </a:ext>
                  </a:extLst>
                </p:cNvPr>
                <p:cNvSpPr>
                  <a:spLocks/>
                </p:cNvSpPr>
                <p:nvPr/>
              </p:nvSpPr>
              <p:spPr bwMode="auto">
                <a:xfrm>
                  <a:off x="5490" y="2907"/>
                  <a:ext cx="2" cy="7"/>
                </a:xfrm>
                <a:custGeom>
                  <a:avLst/>
                  <a:gdLst>
                    <a:gd name="T0" fmla="*/ 1 w 2"/>
                    <a:gd name="T1" fmla="*/ 3 h 7"/>
                    <a:gd name="T2" fmla="*/ 1 w 2"/>
                    <a:gd name="T3" fmla="*/ 5 h 7"/>
                    <a:gd name="T4" fmla="*/ 2 w 2"/>
                    <a:gd name="T5" fmla="*/ 7 h 7"/>
                    <a:gd name="T6" fmla="*/ 2 w 2"/>
                    <a:gd name="T7" fmla="*/ 3 h 7"/>
                    <a:gd name="T8" fmla="*/ 0 w 2"/>
                    <a:gd name="T9" fmla="*/ 0 h 7"/>
                    <a:gd name="T10" fmla="*/ 1 w 2"/>
                    <a:gd name="T11" fmla="*/ 3 h 7"/>
                  </a:gdLst>
                  <a:ahLst/>
                  <a:cxnLst>
                    <a:cxn ang="0">
                      <a:pos x="T0" y="T1"/>
                    </a:cxn>
                    <a:cxn ang="0">
                      <a:pos x="T2" y="T3"/>
                    </a:cxn>
                    <a:cxn ang="0">
                      <a:pos x="T4" y="T5"/>
                    </a:cxn>
                    <a:cxn ang="0">
                      <a:pos x="T6" y="T7"/>
                    </a:cxn>
                    <a:cxn ang="0">
                      <a:pos x="T8" y="T9"/>
                    </a:cxn>
                    <a:cxn ang="0">
                      <a:pos x="T10" y="T11"/>
                    </a:cxn>
                  </a:cxnLst>
                  <a:rect l="0" t="0" r="r" b="b"/>
                  <a:pathLst>
                    <a:path w="2" h="7">
                      <a:moveTo>
                        <a:pt x="1" y="3"/>
                      </a:moveTo>
                      <a:lnTo>
                        <a:pt x="1" y="5"/>
                      </a:lnTo>
                      <a:lnTo>
                        <a:pt x="2" y="7"/>
                      </a:lnTo>
                      <a:lnTo>
                        <a:pt x="2" y="3"/>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4" name="Freeform 442">
                  <a:extLst>
                    <a:ext uri="{FF2B5EF4-FFF2-40B4-BE49-F238E27FC236}">
                      <a16:creationId xmlns:a16="http://schemas.microsoft.com/office/drawing/2014/main" id="{412F6C89-B3AA-4226-9CF5-6EEB4D7CCDB6}"/>
                    </a:ext>
                  </a:extLst>
                </p:cNvPr>
                <p:cNvSpPr>
                  <a:spLocks/>
                </p:cNvSpPr>
                <p:nvPr/>
              </p:nvSpPr>
              <p:spPr bwMode="auto">
                <a:xfrm>
                  <a:off x="5516" y="2904"/>
                  <a:ext cx="3" cy="3"/>
                </a:xfrm>
                <a:custGeom>
                  <a:avLst/>
                  <a:gdLst>
                    <a:gd name="T0" fmla="*/ 3 w 3"/>
                    <a:gd name="T1" fmla="*/ 3 h 3"/>
                    <a:gd name="T2" fmla="*/ 2 w 3"/>
                    <a:gd name="T3" fmla="*/ 0 h 3"/>
                    <a:gd name="T4" fmla="*/ 0 w 3"/>
                    <a:gd name="T5" fmla="*/ 1 h 3"/>
                    <a:gd name="T6" fmla="*/ 2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1"/>
                      </a:lnTo>
                      <a:lnTo>
                        <a:pt x="2"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5" name="Freeform 443">
                  <a:extLst>
                    <a:ext uri="{FF2B5EF4-FFF2-40B4-BE49-F238E27FC236}">
                      <a16:creationId xmlns:a16="http://schemas.microsoft.com/office/drawing/2014/main" id="{254C2E3E-8CEF-4936-80FC-5F7EA1563A7B}"/>
                    </a:ext>
                  </a:extLst>
                </p:cNvPr>
                <p:cNvSpPr>
                  <a:spLocks/>
                </p:cNvSpPr>
                <p:nvPr/>
              </p:nvSpPr>
              <p:spPr bwMode="auto">
                <a:xfrm>
                  <a:off x="5492" y="2903"/>
                  <a:ext cx="6" cy="11"/>
                </a:xfrm>
                <a:custGeom>
                  <a:avLst/>
                  <a:gdLst>
                    <a:gd name="T0" fmla="*/ 1 w 6"/>
                    <a:gd name="T1" fmla="*/ 9 h 11"/>
                    <a:gd name="T2" fmla="*/ 0 w 6"/>
                    <a:gd name="T3" fmla="*/ 11 h 11"/>
                    <a:gd name="T4" fmla="*/ 3 w 6"/>
                    <a:gd name="T5" fmla="*/ 10 h 11"/>
                    <a:gd name="T6" fmla="*/ 4 w 6"/>
                    <a:gd name="T7" fmla="*/ 3 h 11"/>
                    <a:gd name="T8" fmla="*/ 6 w 6"/>
                    <a:gd name="T9" fmla="*/ 0 h 11"/>
                    <a:gd name="T10" fmla="*/ 3 w 6"/>
                    <a:gd name="T11" fmla="*/ 2 h 11"/>
                    <a:gd name="T12" fmla="*/ 1 w 6"/>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1" y="9"/>
                      </a:moveTo>
                      <a:lnTo>
                        <a:pt x="0" y="11"/>
                      </a:lnTo>
                      <a:lnTo>
                        <a:pt x="3" y="10"/>
                      </a:lnTo>
                      <a:lnTo>
                        <a:pt x="4" y="3"/>
                      </a:lnTo>
                      <a:lnTo>
                        <a:pt x="6" y="0"/>
                      </a:lnTo>
                      <a:lnTo>
                        <a:pt x="3" y="2"/>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6" name="Freeform 444">
                  <a:extLst>
                    <a:ext uri="{FF2B5EF4-FFF2-40B4-BE49-F238E27FC236}">
                      <a16:creationId xmlns:a16="http://schemas.microsoft.com/office/drawing/2014/main" id="{7CEE1D2D-080B-40E5-826D-E8DD1B4A3F15}"/>
                    </a:ext>
                  </a:extLst>
                </p:cNvPr>
                <p:cNvSpPr>
                  <a:spLocks/>
                </p:cNvSpPr>
                <p:nvPr/>
              </p:nvSpPr>
              <p:spPr bwMode="auto">
                <a:xfrm>
                  <a:off x="5516" y="2921"/>
                  <a:ext cx="3" cy="4"/>
                </a:xfrm>
                <a:custGeom>
                  <a:avLst/>
                  <a:gdLst>
                    <a:gd name="T0" fmla="*/ 4 w 4"/>
                    <a:gd name="T1" fmla="*/ 5 h 5"/>
                    <a:gd name="T2" fmla="*/ 3 w 4"/>
                    <a:gd name="T3" fmla="*/ 2 h 5"/>
                    <a:gd name="T4" fmla="*/ 1 w 4"/>
                    <a:gd name="T5" fmla="*/ 1 h 5"/>
                    <a:gd name="T6" fmla="*/ 0 w 4"/>
                    <a:gd name="T7" fmla="*/ 1 h 5"/>
                    <a:gd name="T8" fmla="*/ 0 w 4"/>
                    <a:gd name="T9" fmla="*/ 4 h 5"/>
                    <a:gd name="T10" fmla="*/ 2 w 4"/>
                    <a:gd name="T11" fmla="*/ 5 h 5"/>
                    <a:gd name="T12" fmla="*/ 4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5"/>
                      </a:moveTo>
                      <a:cubicBezTo>
                        <a:pt x="3" y="2"/>
                        <a:pt x="3" y="2"/>
                        <a:pt x="3" y="2"/>
                      </a:cubicBezTo>
                      <a:cubicBezTo>
                        <a:pt x="1" y="1"/>
                        <a:pt x="1" y="1"/>
                        <a:pt x="1" y="1"/>
                      </a:cubicBezTo>
                      <a:cubicBezTo>
                        <a:pt x="1" y="0"/>
                        <a:pt x="0" y="1"/>
                        <a:pt x="0" y="1"/>
                      </a:cubicBezTo>
                      <a:cubicBezTo>
                        <a:pt x="0" y="4"/>
                        <a:pt x="0" y="4"/>
                        <a:pt x="0" y="4"/>
                      </a:cubicBezTo>
                      <a:cubicBezTo>
                        <a:pt x="2" y="5"/>
                        <a:pt x="2" y="5"/>
                        <a:pt x="2" y="5"/>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7" name="Freeform 445">
                  <a:extLst>
                    <a:ext uri="{FF2B5EF4-FFF2-40B4-BE49-F238E27FC236}">
                      <a16:creationId xmlns:a16="http://schemas.microsoft.com/office/drawing/2014/main" id="{92ED2A6B-FF80-469C-8847-3304B2972384}"/>
                    </a:ext>
                  </a:extLst>
                </p:cNvPr>
                <p:cNvSpPr>
                  <a:spLocks/>
                </p:cNvSpPr>
                <p:nvPr/>
              </p:nvSpPr>
              <p:spPr bwMode="auto">
                <a:xfrm>
                  <a:off x="5519" y="2926"/>
                  <a:ext cx="1" cy="2"/>
                </a:xfrm>
                <a:custGeom>
                  <a:avLst/>
                  <a:gdLst>
                    <a:gd name="T0" fmla="*/ 1 w 1"/>
                    <a:gd name="T1" fmla="*/ 2 h 2"/>
                    <a:gd name="T2" fmla="*/ 0 w 1"/>
                    <a:gd name="T3" fmla="*/ 0 h 2"/>
                    <a:gd name="T4" fmla="*/ 0 w 1"/>
                    <a:gd name="T5" fmla="*/ 2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0"/>
                      </a:lnTo>
                      <a:lnTo>
                        <a:pt x="0" y="2"/>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8" name="Freeform 446">
                  <a:extLst>
                    <a:ext uri="{FF2B5EF4-FFF2-40B4-BE49-F238E27FC236}">
                      <a16:creationId xmlns:a16="http://schemas.microsoft.com/office/drawing/2014/main" id="{2F7BB4DC-2318-4045-BB8D-80E197BE123D}"/>
                    </a:ext>
                  </a:extLst>
                </p:cNvPr>
                <p:cNvSpPr>
                  <a:spLocks/>
                </p:cNvSpPr>
                <p:nvPr/>
              </p:nvSpPr>
              <p:spPr bwMode="auto">
                <a:xfrm>
                  <a:off x="5513" y="2914"/>
                  <a:ext cx="6" cy="7"/>
                </a:xfrm>
                <a:custGeom>
                  <a:avLst/>
                  <a:gdLst>
                    <a:gd name="T0" fmla="*/ 6 w 6"/>
                    <a:gd name="T1" fmla="*/ 3 h 7"/>
                    <a:gd name="T2" fmla="*/ 6 w 6"/>
                    <a:gd name="T3" fmla="*/ 2 h 7"/>
                    <a:gd name="T4" fmla="*/ 6 w 6"/>
                    <a:gd name="T5" fmla="*/ 1 h 7"/>
                    <a:gd name="T6" fmla="*/ 6 w 6"/>
                    <a:gd name="T7" fmla="*/ 0 h 7"/>
                    <a:gd name="T8" fmla="*/ 5 w 6"/>
                    <a:gd name="T9" fmla="*/ 0 h 7"/>
                    <a:gd name="T10" fmla="*/ 3 w 6"/>
                    <a:gd name="T11" fmla="*/ 0 h 7"/>
                    <a:gd name="T12" fmla="*/ 0 w 6"/>
                    <a:gd name="T13" fmla="*/ 3 h 7"/>
                    <a:gd name="T14" fmla="*/ 1 w 6"/>
                    <a:gd name="T15" fmla="*/ 4 h 7"/>
                    <a:gd name="T16" fmla="*/ 4 w 6"/>
                    <a:gd name="T17" fmla="*/ 6 h 7"/>
                    <a:gd name="T18" fmla="*/ 5 w 6"/>
                    <a:gd name="T19" fmla="*/ 7 h 7"/>
                    <a:gd name="T20" fmla="*/ 6 w 6"/>
                    <a:gd name="T21" fmla="*/ 4 h 7"/>
                    <a:gd name="T22" fmla="*/ 6 w 6"/>
                    <a:gd name="T2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6" y="3"/>
                      </a:moveTo>
                      <a:lnTo>
                        <a:pt x="6" y="2"/>
                      </a:lnTo>
                      <a:lnTo>
                        <a:pt x="6" y="1"/>
                      </a:lnTo>
                      <a:lnTo>
                        <a:pt x="6" y="0"/>
                      </a:lnTo>
                      <a:lnTo>
                        <a:pt x="5" y="0"/>
                      </a:lnTo>
                      <a:lnTo>
                        <a:pt x="3" y="0"/>
                      </a:lnTo>
                      <a:lnTo>
                        <a:pt x="0" y="3"/>
                      </a:lnTo>
                      <a:lnTo>
                        <a:pt x="1" y="4"/>
                      </a:lnTo>
                      <a:lnTo>
                        <a:pt x="4" y="6"/>
                      </a:lnTo>
                      <a:lnTo>
                        <a:pt x="5" y="7"/>
                      </a:lnTo>
                      <a:lnTo>
                        <a:pt x="6" y="4"/>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9" name="Freeform 447">
                  <a:extLst>
                    <a:ext uri="{FF2B5EF4-FFF2-40B4-BE49-F238E27FC236}">
                      <a16:creationId xmlns:a16="http://schemas.microsoft.com/office/drawing/2014/main" id="{1FAD5260-1DAB-409F-8906-45AD1DF5F328}"/>
                    </a:ext>
                  </a:extLst>
                </p:cNvPr>
                <p:cNvSpPr>
                  <a:spLocks/>
                </p:cNvSpPr>
                <p:nvPr/>
              </p:nvSpPr>
              <p:spPr bwMode="auto">
                <a:xfrm>
                  <a:off x="5511" y="2910"/>
                  <a:ext cx="2" cy="1"/>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0" y="1"/>
                      </a:lnTo>
                      <a:lnTo>
                        <a:pt x="2"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0" name="Freeform 448">
                  <a:extLst>
                    <a:ext uri="{FF2B5EF4-FFF2-40B4-BE49-F238E27FC236}">
                      <a16:creationId xmlns:a16="http://schemas.microsoft.com/office/drawing/2014/main" id="{AC60B194-4B8E-48B2-ABE0-7178587D241C}"/>
                    </a:ext>
                  </a:extLst>
                </p:cNvPr>
                <p:cNvSpPr>
                  <a:spLocks/>
                </p:cNvSpPr>
                <p:nvPr/>
              </p:nvSpPr>
              <p:spPr bwMode="auto">
                <a:xfrm>
                  <a:off x="5513" y="2906"/>
                  <a:ext cx="6" cy="8"/>
                </a:xfrm>
                <a:custGeom>
                  <a:avLst/>
                  <a:gdLst>
                    <a:gd name="T0" fmla="*/ 2 w 6"/>
                    <a:gd name="T1" fmla="*/ 0 h 8"/>
                    <a:gd name="T2" fmla="*/ 1 w 6"/>
                    <a:gd name="T3" fmla="*/ 2 h 8"/>
                    <a:gd name="T4" fmla="*/ 0 w 6"/>
                    <a:gd name="T5" fmla="*/ 3 h 8"/>
                    <a:gd name="T6" fmla="*/ 1 w 6"/>
                    <a:gd name="T7" fmla="*/ 3 h 8"/>
                    <a:gd name="T8" fmla="*/ 1 w 6"/>
                    <a:gd name="T9" fmla="*/ 5 h 8"/>
                    <a:gd name="T10" fmla="*/ 3 w 6"/>
                    <a:gd name="T11" fmla="*/ 5 h 8"/>
                    <a:gd name="T12" fmla="*/ 0 w 6"/>
                    <a:gd name="T13" fmla="*/ 6 h 8"/>
                    <a:gd name="T14" fmla="*/ 1 w 6"/>
                    <a:gd name="T15" fmla="*/ 8 h 8"/>
                    <a:gd name="T16" fmla="*/ 2 w 6"/>
                    <a:gd name="T17" fmla="*/ 8 h 8"/>
                    <a:gd name="T18" fmla="*/ 4 w 6"/>
                    <a:gd name="T19" fmla="*/ 6 h 8"/>
                    <a:gd name="T20" fmla="*/ 6 w 6"/>
                    <a:gd name="T21" fmla="*/ 6 h 8"/>
                    <a:gd name="T22" fmla="*/ 6 w 6"/>
                    <a:gd name="T23" fmla="*/ 5 h 8"/>
                    <a:gd name="T24" fmla="*/ 6 w 6"/>
                    <a:gd name="T25" fmla="*/ 2 h 8"/>
                    <a:gd name="T26" fmla="*/ 5 w 6"/>
                    <a:gd name="T27" fmla="*/ 2 h 8"/>
                    <a:gd name="T28" fmla="*/ 3 w 6"/>
                    <a:gd name="T29" fmla="*/ 0 h 8"/>
                    <a:gd name="T30" fmla="*/ 2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2" y="0"/>
                      </a:moveTo>
                      <a:lnTo>
                        <a:pt x="1" y="2"/>
                      </a:lnTo>
                      <a:lnTo>
                        <a:pt x="0" y="3"/>
                      </a:lnTo>
                      <a:lnTo>
                        <a:pt x="1" y="3"/>
                      </a:lnTo>
                      <a:lnTo>
                        <a:pt x="1" y="5"/>
                      </a:lnTo>
                      <a:lnTo>
                        <a:pt x="3" y="5"/>
                      </a:lnTo>
                      <a:lnTo>
                        <a:pt x="0" y="6"/>
                      </a:lnTo>
                      <a:lnTo>
                        <a:pt x="1" y="8"/>
                      </a:lnTo>
                      <a:lnTo>
                        <a:pt x="2" y="8"/>
                      </a:lnTo>
                      <a:lnTo>
                        <a:pt x="4" y="6"/>
                      </a:lnTo>
                      <a:lnTo>
                        <a:pt x="6" y="6"/>
                      </a:lnTo>
                      <a:lnTo>
                        <a:pt x="6" y="5"/>
                      </a:lnTo>
                      <a:lnTo>
                        <a:pt x="6" y="2"/>
                      </a:lnTo>
                      <a:lnTo>
                        <a:pt x="5" y="2"/>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1" name="Freeform 449">
                  <a:extLst>
                    <a:ext uri="{FF2B5EF4-FFF2-40B4-BE49-F238E27FC236}">
                      <a16:creationId xmlns:a16="http://schemas.microsoft.com/office/drawing/2014/main" id="{8AE1561E-6ADD-4E11-868D-7195B4798FBB}"/>
                    </a:ext>
                  </a:extLst>
                </p:cNvPr>
                <p:cNvSpPr>
                  <a:spLocks/>
                </p:cNvSpPr>
                <p:nvPr/>
              </p:nvSpPr>
              <p:spPr bwMode="auto">
                <a:xfrm>
                  <a:off x="5387" y="2841"/>
                  <a:ext cx="14" cy="4"/>
                </a:xfrm>
                <a:custGeom>
                  <a:avLst/>
                  <a:gdLst>
                    <a:gd name="T0" fmla="*/ 1 w 14"/>
                    <a:gd name="T1" fmla="*/ 3 h 4"/>
                    <a:gd name="T2" fmla="*/ 4 w 14"/>
                    <a:gd name="T3" fmla="*/ 4 h 4"/>
                    <a:gd name="T4" fmla="*/ 11 w 14"/>
                    <a:gd name="T5" fmla="*/ 2 h 4"/>
                    <a:gd name="T6" fmla="*/ 14 w 14"/>
                    <a:gd name="T7" fmla="*/ 1 h 4"/>
                    <a:gd name="T8" fmla="*/ 11 w 14"/>
                    <a:gd name="T9" fmla="*/ 1 h 4"/>
                    <a:gd name="T10" fmla="*/ 6 w 14"/>
                    <a:gd name="T11" fmla="*/ 0 h 4"/>
                    <a:gd name="T12" fmla="*/ 4 w 14"/>
                    <a:gd name="T13" fmla="*/ 1 h 4"/>
                    <a:gd name="T14" fmla="*/ 1 w 14"/>
                    <a:gd name="T15" fmla="*/ 1 h 4"/>
                    <a:gd name="T16" fmla="*/ 0 w 14"/>
                    <a:gd name="T17" fmla="*/ 1 h 4"/>
                    <a:gd name="T18" fmla="*/ 1 w 14"/>
                    <a:gd name="T19" fmla="*/ 2 h 4"/>
                    <a:gd name="T20" fmla="*/ 1 w 1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 y="3"/>
                      </a:moveTo>
                      <a:lnTo>
                        <a:pt x="4" y="4"/>
                      </a:lnTo>
                      <a:lnTo>
                        <a:pt x="11" y="2"/>
                      </a:lnTo>
                      <a:lnTo>
                        <a:pt x="14" y="1"/>
                      </a:lnTo>
                      <a:lnTo>
                        <a:pt x="11" y="1"/>
                      </a:lnTo>
                      <a:lnTo>
                        <a:pt x="6" y="0"/>
                      </a:lnTo>
                      <a:lnTo>
                        <a:pt x="4" y="1"/>
                      </a:lnTo>
                      <a:lnTo>
                        <a:pt x="1" y="1"/>
                      </a:lnTo>
                      <a:lnTo>
                        <a:pt x="0" y="1"/>
                      </a:lnTo>
                      <a:lnTo>
                        <a:pt x="1"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2" name="Freeform 450">
                  <a:extLst>
                    <a:ext uri="{FF2B5EF4-FFF2-40B4-BE49-F238E27FC236}">
                      <a16:creationId xmlns:a16="http://schemas.microsoft.com/office/drawing/2014/main" id="{4DA7538E-78CE-4AEC-B0F9-BC9617554907}"/>
                    </a:ext>
                  </a:extLst>
                </p:cNvPr>
                <p:cNvSpPr>
                  <a:spLocks/>
                </p:cNvSpPr>
                <p:nvPr/>
              </p:nvSpPr>
              <p:spPr bwMode="auto">
                <a:xfrm>
                  <a:off x="5386" y="2954"/>
                  <a:ext cx="2" cy="2"/>
                </a:xfrm>
                <a:custGeom>
                  <a:avLst/>
                  <a:gdLst>
                    <a:gd name="T0" fmla="*/ 2 w 2"/>
                    <a:gd name="T1" fmla="*/ 2 h 2"/>
                    <a:gd name="T2" fmla="*/ 1 w 2"/>
                    <a:gd name="T3" fmla="*/ 0 h 2"/>
                    <a:gd name="T4" fmla="*/ 0 w 2"/>
                    <a:gd name="T5" fmla="*/ 2 h 2"/>
                    <a:gd name="T6" fmla="*/ 1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1" y="0"/>
                      </a:lnTo>
                      <a:lnTo>
                        <a:pt x="0" y="2"/>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3" name="Freeform 451">
                  <a:extLst>
                    <a:ext uri="{FF2B5EF4-FFF2-40B4-BE49-F238E27FC236}">
                      <a16:creationId xmlns:a16="http://schemas.microsoft.com/office/drawing/2014/main" id="{155DA53B-5C53-45C0-948B-78E3E4841996}"/>
                    </a:ext>
                  </a:extLst>
                </p:cNvPr>
                <p:cNvSpPr>
                  <a:spLocks/>
                </p:cNvSpPr>
                <p:nvPr/>
              </p:nvSpPr>
              <p:spPr bwMode="auto">
                <a:xfrm>
                  <a:off x="5394" y="2846"/>
                  <a:ext cx="3" cy="8"/>
                </a:xfrm>
                <a:custGeom>
                  <a:avLst/>
                  <a:gdLst>
                    <a:gd name="T0" fmla="*/ 0 w 3"/>
                    <a:gd name="T1" fmla="*/ 1 h 8"/>
                    <a:gd name="T2" fmla="*/ 1 w 3"/>
                    <a:gd name="T3" fmla="*/ 3 h 8"/>
                    <a:gd name="T4" fmla="*/ 1 w 3"/>
                    <a:gd name="T5" fmla="*/ 8 h 8"/>
                    <a:gd name="T6" fmla="*/ 3 w 3"/>
                    <a:gd name="T7" fmla="*/ 8 h 8"/>
                    <a:gd name="T8" fmla="*/ 3 w 3"/>
                    <a:gd name="T9" fmla="*/ 6 h 8"/>
                    <a:gd name="T10" fmla="*/ 1 w 3"/>
                    <a:gd name="T11" fmla="*/ 3 h 8"/>
                    <a:gd name="T12" fmla="*/ 1 w 3"/>
                    <a:gd name="T13" fmla="*/ 0 h 8"/>
                    <a:gd name="T14" fmla="*/ 0 w 3"/>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1"/>
                      </a:moveTo>
                      <a:lnTo>
                        <a:pt x="1" y="3"/>
                      </a:lnTo>
                      <a:lnTo>
                        <a:pt x="1" y="8"/>
                      </a:lnTo>
                      <a:lnTo>
                        <a:pt x="3" y="8"/>
                      </a:lnTo>
                      <a:lnTo>
                        <a:pt x="3" y="6"/>
                      </a:lnTo>
                      <a:lnTo>
                        <a:pt x="1" y="3"/>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4" name="Freeform 452">
                  <a:extLst>
                    <a:ext uri="{FF2B5EF4-FFF2-40B4-BE49-F238E27FC236}">
                      <a16:creationId xmlns:a16="http://schemas.microsoft.com/office/drawing/2014/main" id="{C51FAB2C-7D8F-451C-AC8B-0D68A52D23E7}"/>
                    </a:ext>
                  </a:extLst>
                </p:cNvPr>
                <p:cNvSpPr>
                  <a:spLocks/>
                </p:cNvSpPr>
                <p:nvPr/>
              </p:nvSpPr>
              <p:spPr bwMode="auto">
                <a:xfrm>
                  <a:off x="5511" y="2915"/>
                  <a:ext cx="5" cy="6"/>
                </a:xfrm>
                <a:custGeom>
                  <a:avLst/>
                  <a:gdLst>
                    <a:gd name="T0" fmla="*/ 0 w 5"/>
                    <a:gd name="T1" fmla="*/ 3 h 6"/>
                    <a:gd name="T2" fmla="*/ 2 w 5"/>
                    <a:gd name="T3" fmla="*/ 5 h 6"/>
                    <a:gd name="T4" fmla="*/ 4 w 5"/>
                    <a:gd name="T5" fmla="*/ 6 h 6"/>
                    <a:gd name="T6" fmla="*/ 5 w 5"/>
                    <a:gd name="T7" fmla="*/ 6 h 6"/>
                    <a:gd name="T8" fmla="*/ 2 w 5"/>
                    <a:gd name="T9" fmla="*/ 3 h 6"/>
                    <a:gd name="T10" fmla="*/ 2 w 5"/>
                    <a:gd name="T11" fmla="*/ 1 h 6"/>
                    <a:gd name="T12" fmla="*/ 0 w 5"/>
                    <a:gd name="T13" fmla="*/ 0 h 6"/>
                    <a:gd name="T14" fmla="*/ 0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3"/>
                      </a:moveTo>
                      <a:lnTo>
                        <a:pt x="2" y="5"/>
                      </a:lnTo>
                      <a:lnTo>
                        <a:pt x="4" y="6"/>
                      </a:lnTo>
                      <a:lnTo>
                        <a:pt x="5" y="6"/>
                      </a:lnTo>
                      <a:lnTo>
                        <a:pt x="2" y="3"/>
                      </a:lnTo>
                      <a:lnTo>
                        <a:pt x="2" y="1"/>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5" name="Freeform 453">
                  <a:extLst>
                    <a:ext uri="{FF2B5EF4-FFF2-40B4-BE49-F238E27FC236}">
                      <a16:creationId xmlns:a16="http://schemas.microsoft.com/office/drawing/2014/main" id="{27228941-C77F-4467-93E8-667AD953824C}"/>
                    </a:ext>
                  </a:extLst>
                </p:cNvPr>
                <p:cNvSpPr>
                  <a:spLocks/>
                </p:cNvSpPr>
                <p:nvPr/>
              </p:nvSpPr>
              <p:spPr bwMode="auto">
                <a:xfrm>
                  <a:off x="5373" y="2840"/>
                  <a:ext cx="13" cy="6"/>
                </a:xfrm>
                <a:custGeom>
                  <a:avLst/>
                  <a:gdLst>
                    <a:gd name="T0" fmla="*/ 11 w 13"/>
                    <a:gd name="T1" fmla="*/ 3 h 6"/>
                    <a:gd name="T2" fmla="*/ 13 w 13"/>
                    <a:gd name="T3" fmla="*/ 4 h 6"/>
                    <a:gd name="T4" fmla="*/ 13 w 13"/>
                    <a:gd name="T5" fmla="*/ 1 h 6"/>
                    <a:gd name="T6" fmla="*/ 11 w 13"/>
                    <a:gd name="T7" fmla="*/ 0 h 6"/>
                    <a:gd name="T8" fmla="*/ 10 w 13"/>
                    <a:gd name="T9" fmla="*/ 2 h 6"/>
                    <a:gd name="T10" fmla="*/ 8 w 13"/>
                    <a:gd name="T11" fmla="*/ 1 h 6"/>
                    <a:gd name="T12" fmla="*/ 5 w 13"/>
                    <a:gd name="T13" fmla="*/ 0 h 6"/>
                    <a:gd name="T14" fmla="*/ 3 w 13"/>
                    <a:gd name="T15" fmla="*/ 1 h 6"/>
                    <a:gd name="T16" fmla="*/ 2 w 13"/>
                    <a:gd name="T17" fmla="*/ 0 h 6"/>
                    <a:gd name="T18" fmla="*/ 0 w 13"/>
                    <a:gd name="T19" fmla="*/ 2 h 6"/>
                    <a:gd name="T20" fmla="*/ 0 w 13"/>
                    <a:gd name="T21" fmla="*/ 4 h 6"/>
                    <a:gd name="T22" fmla="*/ 1 w 13"/>
                    <a:gd name="T23" fmla="*/ 6 h 6"/>
                    <a:gd name="T24" fmla="*/ 4 w 13"/>
                    <a:gd name="T25" fmla="*/ 6 h 6"/>
                    <a:gd name="T26" fmla="*/ 7 w 13"/>
                    <a:gd name="T27" fmla="*/ 5 h 6"/>
                    <a:gd name="T28" fmla="*/ 8 w 13"/>
                    <a:gd name="T29" fmla="*/ 5 h 6"/>
                    <a:gd name="T30" fmla="*/ 11 w 13"/>
                    <a:gd name="T3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6">
                      <a:moveTo>
                        <a:pt x="11" y="3"/>
                      </a:moveTo>
                      <a:lnTo>
                        <a:pt x="13" y="4"/>
                      </a:lnTo>
                      <a:lnTo>
                        <a:pt x="13" y="1"/>
                      </a:lnTo>
                      <a:lnTo>
                        <a:pt x="11" y="0"/>
                      </a:lnTo>
                      <a:lnTo>
                        <a:pt x="10" y="2"/>
                      </a:lnTo>
                      <a:lnTo>
                        <a:pt x="8" y="1"/>
                      </a:lnTo>
                      <a:lnTo>
                        <a:pt x="5" y="0"/>
                      </a:lnTo>
                      <a:lnTo>
                        <a:pt x="3" y="1"/>
                      </a:lnTo>
                      <a:lnTo>
                        <a:pt x="2" y="0"/>
                      </a:lnTo>
                      <a:lnTo>
                        <a:pt x="0" y="2"/>
                      </a:lnTo>
                      <a:lnTo>
                        <a:pt x="0" y="4"/>
                      </a:lnTo>
                      <a:lnTo>
                        <a:pt x="1" y="6"/>
                      </a:lnTo>
                      <a:lnTo>
                        <a:pt x="4" y="6"/>
                      </a:lnTo>
                      <a:lnTo>
                        <a:pt x="7" y="5"/>
                      </a:lnTo>
                      <a:lnTo>
                        <a:pt x="8" y="5"/>
                      </a:lnTo>
                      <a:lnTo>
                        <a:pt x="1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6" name="Freeform 454">
                  <a:extLst>
                    <a:ext uri="{FF2B5EF4-FFF2-40B4-BE49-F238E27FC236}">
                      <a16:creationId xmlns:a16="http://schemas.microsoft.com/office/drawing/2014/main" id="{F6DB0CD4-D782-47C2-AF1A-DDA2B969E856}"/>
                    </a:ext>
                  </a:extLst>
                </p:cNvPr>
                <p:cNvSpPr>
                  <a:spLocks/>
                </p:cNvSpPr>
                <p:nvPr/>
              </p:nvSpPr>
              <p:spPr bwMode="auto">
                <a:xfrm>
                  <a:off x="5510" y="2919"/>
                  <a:ext cx="6" cy="12"/>
                </a:xfrm>
                <a:custGeom>
                  <a:avLst/>
                  <a:gdLst>
                    <a:gd name="T0" fmla="*/ 0 w 6"/>
                    <a:gd name="T1" fmla="*/ 6 h 12"/>
                    <a:gd name="T2" fmla="*/ 0 w 6"/>
                    <a:gd name="T3" fmla="*/ 10 h 12"/>
                    <a:gd name="T4" fmla="*/ 2 w 6"/>
                    <a:gd name="T5" fmla="*/ 12 h 12"/>
                    <a:gd name="T6" fmla="*/ 3 w 6"/>
                    <a:gd name="T7" fmla="*/ 11 h 12"/>
                    <a:gd name="T8" fmla="*/ 6 w 6"/>
                    <a:gd name="T9" fmla="*/ 9 h 12"/>
                    <a:gd name="T10" fmla="*/ 6 w 6"/>
                    <a:gd name="T11" fmla="*/ 7 h 12"/>
                    <a:gd name="T12" fmla="*/ 5 w 6"/>
                    <a:gd name="T13" fmla="*/ 6 h 12"/>
                    <a:gd name="T14" fmla="*/ 4 w 6"/>
                    <a:gd name="T15" fmla="*/ 3 h 12"/>
                    <a:gd name="T16" fmla="*/ 2 w 6"/>
                    <a:gd name="T17" fmla="*/ 1 h 12"/>
                    <a:gd name="T18" fmla="*/ 0 w 6"/>
                    <a:gd name="T19" fmla="*/ 0 h 12"/>
                    <a:gd name="T20" fmla="*/ 1 w 6"/>
                    <a:gd name="T21" fmla="*/ 2 h 12"/>
                    <a:gd name="T22" fmla="*/ 1 w 6"/>
                    <a:gd name="T23" fmla="*/ 5 h 12"/>
                    <a:gd name="T24" fmla="*/ 2 w 6"/>
                    <a:gd name="T25" fmla="*/ 6 h 12"/>
                    <a:gd name="T26" fmla="*/ 3 w 6"/>
                    <a:gd name="T27" fmla="*/ 8 h 12"/>
                    <a:gd name="T28" fmla="*/ 2 w 6"/>
                    <a:gd name="T29" fmla="*/ 7 h 12"/>
                    <a:gd name="T30" fmla="*/ 0 w 6"/>
                    <a:gd name="T3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0" y="6"/>
                      </a:moveTo>
                      <a:lnTo>
                        <a:pt x="0" y="10"/>
                      </a:lnTo>
                      <a:lnTo>
                        <a:pt x="2" y="12"/>
                      </a:lnTo>
                      <a:lnTo>
                        <a:pt x="3" y="11"/>
                      </a:lnTo>
                      <a:lnTo>
                        <a:pt x="6" y="9"/>
                      </a:lnTo>
                      <a:lnTo>
                        <a:pt x="6" y="7"/>
                      </a:lnTo>
                      <a:lnTo>
                        <a:pt x="5" y="6"/>
                      </a:lnTo>
                      <a:lnTo>
                        <a:pt x="4" y="3"/>
                      </a:lnTo>
                      <a:lnTo>
                        <a:pt x="2" y="1"/>
                      </a:lnTo>
                      <a:lnTo>
                        <a:pt x="0" y="0"/>
                      </a:lnTo>
                      <a:lnTo>
                        <a:pt x="1" y="2"/>
                      </a:lnTo>
                      <a:lnTo>
                        <a:pt x="1" y="5"/>
                      </a:lnTo>
                      <a:lnTo>
                        <a:pt x="2" y="6"/>
                      </a:lnTo>
                      <a:lnTo>
                        <a:pt x="3" y="8"/>
                      </a:lnTo>
                      <a:lnTo>
                        <a:pt x="2" y="7"/>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7" name="Freeform 455">
                  <a:extLst>
                    <a:ext uri="{FF2B5EF4-FFF2-40B4-BE49-F238E27FC236}">
                      <a16:creationId xmlns:a16="http://schemas.microsoft.com/office/drawing/2014/main" id="{15776792-BD88-4816-B85F-65E04A3E18D5}"/>
                    </a:ext>
                  </a:extLst>
                </p:cNvPr>
                <p:cNvSpPr>
                  <a:spLocks/>
                </p:cNvSpPr>
                <p:nvPr/>
              </p:nvSpPr>
              <p:spPr bwMode="auto">
                <a:xfrm>
                  <a:off x="5468" y="2935"/>
                  <a:ext cx="8" cy="16"/>
                </a:xfrm>
                <a:custGeom>
                  <a:avLst/>
                  <a:gdLst>
                    <a:gd name="T0" fmla="*/ 8 w 8"/>
                    <a:gd name="T1" fmla="*/ 0 h 16"/>
                    <a:gd name="T2" fmla="*/ 6 w 8"/>
                    <a:gd name="T3" fmla="*/ 0 h 16"/>
                    <a:gd name="T4" fmla="*/ 5 w 8"/>
                    <a:gd name="T5" fmla="*/ 1 h 16"/>
                    <a:gd name="T6" fmla="*/ 5 w 8"/>
                    <a:gd name="T7" fmla="*/ 3 h 16"/>
                    <a:gd name="T8" fmla="*/ 1 w 8"/>
                    <a:gd name="T9" fmla="*/ 7 h 16"/>
                    <a:gd name="T10" fmla="*/ 1 w 8"/>
                    <a:gd name="T11" fmla="*/ 8 h 16"/>
                    <a:gd name="T12" fmla="*/ 2 w 8"/>
                    <a:gd name="T13" fmla="*/ 10 h 16"/>
                    <a:gd name="T14" fmla="*/ 0 w 8"/>
                    <a:gd name="T15" fmla="*/ 11 h 16"/>
                    <a:gd name="T16" fmla="*/ 0 w 8"/>
                    <a:gd name="T17" fmla="*/ 14 h 16"/>
                    <a:gd name="T18" fmla="*/ 2 w 8"/>
                    <a:gd name="T19" fmla="*/ 16 h 16"/>
                    <a:gd name="T20" fmla="*/ 3 w 8"/>
                    <a:gd name="T21" fmla="*/ 15 h 16"/>
                    <a:gd name="T22" fmla="*/ 7 w 8"/>
                    <a:gd name="T23" fmla="*/ 11 h 16"/>
                    <a:gd name="T24" fmla="*/ 8 w 8"/>
                    <a:gd name="T25" fmla="*/ 6 h 16"/>
                    <a:gd name="T26" fmla="*/ 7 w 8"/>
                    <a:gd name="T27" fmla="*/ 4 h 16"/>
                    <a:gd name="T28" fmla="*/ 8 w 8"/>
                    <a:gd name="T29" fmla="*/ 2 h 16"/>
                    <a:gd name="T30" fmla="*/ 8 w 8"/>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6">
                      <a:moveTo>
                        <a:pt x="8" y="0"/>
                      </a:moveTo>
                      <a:lnTo>
                        <a:pt x="6" y="0"/>
                      </a:lnTo>
                      <a:lnTo>
                        <a:pt x="5" y="1"/>
                      </a:lnTo>
                      <a:lnTo>
                        <a:pt x="5" y="3"/>
                      </a:lnTo>
                      <a:lnTo>
                        <a:pt x="1" y="7"/>
                      </a:lnTo>
                      <a:lnTo>
                        <a:pt x="1" y="8"/>
                      </a:lnTo>
                      <a:lnTo>
                        <a:pt x="2" y="10"/>
                      </a:lnTo>
                      <a:lnTo>
                        <a:pt x="0" y="11"/>
                      </a:lnTo>
                      <a:lnTo>
                        <a:pt x="0" y="14"/>
                      </a:lnTo>
                      <a:lnTo>
                        <a:pt x="2" y="16"/>
                      </a:lnTo>
                      <a:lnTo>
                        <a:pt x="3" y="15"/>
                      </a:lnTo>
                      <a:lnTo>
                        <a:pt x="7" y="11"/>
                      </a:lnTo>
                      <a:lnTo>
                        <a:pt x="8" y="6"/>
                      </a:lnTo>
                      <a:lnTo>
                        <a:pt x="7" y="4"/>
                      </a:lnTo>
                      <a:lnTo>
                        <a:pt x="8" y="2"/>
                      </a:lnTo>
                      <a:lnTo>
                        <a:pt x="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8" name="Freeform 456">
                  <a:extLst>
                    <a:ext uri="{FF2B5EF4-FFF2-40B4-BE49-F238E27FC236}">
                      <a16:creationId xmlns:a16="http://schemas.microsoft.com/office/drawing/2014/main" id="{88D0B742-4BF3-49F1-92D4-7BBEE036913E}"/>
                    </a:ext>
                  </a:extLst>
                </p:cNvPr>
                <p:cNvSpPr>
                  <a:spLocks/>
                </p:cNvSpPr>
                <p:nvPr/>
              </p:nvSpPr>
              <p:spPr bwMode="auto">
                <a:xfrm>
                  <a:off x="5573" y="2952"/>
                  <a:ext cx="5" cy="5"/>
                </a:xfrm>
                <a:custGeom>
                  <a:avLst/>
                  <a:gdLst>
                    <a:gd name="T0" fmla="*/ 2 w 5"/>
                    <a:gd name="T1" fmla="*/ 0 h 5"/>
                    <a:gd name="T2" fmla="*/ 0 w 5"/>
                    <a:gd name="T3" fmla="*/ 4 h 5"/>
                    <a:gd name="T4" fmla="*/ 2 w 5"/>
                    <a:gd name="T5" fmla="*/ 4 h 5"/>
                    <a:gd name="T6" fmla="*/ 4 w 5"/>
                    <a:gd name="T7" fmla="*/ 5 h 5"/>
                    <a:gd name="T8" fmla="*/ 5 w 5"/>
                    <a:gd name="T9" fmla="*/ 4 h 5"/>
                    <a:gd name="T10" fmla="*/ 4 w 5"/>
                    <a:gd name="T11" fmla="*/ 0 h 5"/>
                    <a:gd name="T12" fmla="*/ 2 w 5"/>
                    <a:gd name="T13" fmla="*/ 0 h 5"/>
                    <a:gd name="T14" fmla="*/ 2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0"/>
                      </a:moveTo>
                      <a:lnTo>
                        <a:pt x="0" y="4"/>
                      </a:lnTo>
                      <a:lnTo>
                        <a:pt x="2" y="4"/>
                      </a:lnTo>
                      <a:lnTo>
                        <a:pt x="4" y="5"/>
                      </a:lnTo>
                      <a:lnTo>
                        <a:pt x="5" y="4"/>
                      </a:lnTo>
                      <a:lnTo>
                        <a:pt x="4" y="0"/>
                      </a:lnTo>
                      <a:lnTo>
                        <a:pt x="2"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9" name="Freeform 457">
                  <a:extLst>
                    <a:ext uri="{FF2B5EF4-FFF2-40B4-BE49-F238E27FC236}">
                      <a16:creationId xmlns:a16="http://schemas.microsoft.com/office/drawing/2014/main" id="{912D35D2-5E03-445F-9CC0-F02BD9B56B0C}"/>
                    </a:ext>
                  </a:extLst>
                </p:cNvPr>
                <p:cNvSpPr>
                  <a:spLocks/>
                </p:cNvSpPr>
                <p:nvPr/>
              </p:nvSpPr>
              <p:spPr bwMode="auto">
                <a:xfrm>
                  <a:off x="5355" y="2959"/>
                  <a:ext cx="55" cy="35"/>
                </a:xfrm>
                <a:custGeom>
                  <a:avLst/>
                  <a:gdLst>
                    <a:gd name="T0" fmla="*/ 26 w 55"/>
                    <a:gd name="T1" fmla="*/ 18 h 35"/>
                    <a:gd name="T2" fmla="*/ 27 w 55"/>
                    <a:gd name="T3" fmla="*/ 18 h 35"/>
                    <a:gd name="T4" fmla="*/ 28 w 55"/>
                    <a:gd name="T5" fmla="*/ 18 h 35"/>
                    <a:gd name="T6" fmla="*/ 30 w 55"/>
                    <a:gd name="T7" fmla="*/ 14 h 35"/>
                    <a:gd name="T8" fmla="*/ 33 w 55"/>
                    <a:gd name="T9" fmla="*/ 14 h 35"/>
                    <a:gd name="T10" fmla="*/ 36 w 55"/>
                    <a:gd name="T11" fmla="*/ 14 h 35"/>
                    <a:gd name="T12" fmla="*/ 41 w 55"/>
                    <a:gd name="T13" fmla="*/ 13 h 35"/>
                    <a:gd name="T14" fmla="*/ 45 w 55"/>
                    <a:gd name="T15" fmla="*/ 10 h 35"/>
                    <a:gd name="T16" fmla="*/ 50 w 55"/>
                    <a:gd name="T17" fmla="*/ 8 h 35"/>
                    <a:gd name="T18" fmla="*/ 50 w 55"/>
                    <a:gd name="T19" fmla="*/ 6 h 35"/>
                    <a:gd name="T20" fmla="*/ 52 w 55"/>
                    <a:gd name="T21" fmla="*/ 6 h 35"/>
                    <a:gd name="T22" fmla="*/ 55 w 55"/>
                    <a:gd name="T23" fmla="*/ 4 h 35"/>
                    <a:gd name="T24" fmla="*/ 55 w 55"/>
                    <a:gd name="T25" fmla="*/ 2 h 35"/>
                    <a:gd name="T26" fmla="*/ 54 w 55"/>
                    <a:gd name="T27" fmla="*/ 0 h 35"/>
                    <a:gd name="T28" fmla="*/ 48 w 55"/>
                    <a:gd name="T29" fmla="*/ 2 h 35"/>
                    <a:gd name="T30" fmla="*/ 45 w 55"/>
                    <a:gd name="T31" fmla="*/ 2 h 35"/>
                    <a:gd name="T32" fmla="*/ 42 w 55"/>
                    <a:gd name="T33" fmla="*/ 3 h 35"/>
                    <a:gd name="T34" fmla="*/ 39 w 55"/>
                    <a:gd name="T35" fmla="*/ 3 h 35"/>
                    <a:gd name="T36" fmla="*/ 35 w 55"/>
                    <a:gd name="T37" fmla="*/ 4 h 35"/>
                    <a:gd name="T38" fmla="*/ 29 w 55"/>
                    <a:gd name="T39" fmla="*/ 4 h 35"/>
                    <a:gd name="T40" fmla="*/ 25 w 55"/>
                    <a:gd name="T41" fmla="*/ 8 h 35"/>
                    <a:gd name="T42" fmla="*/ 21 w 55"/>
                    <a:gd name="T43" fmla="*/ 10 h 35"/>
                    <a:gd name="T44" fmla="*/ 20 w 55"/>
                    <a:gd name="T45" fmla="*/ 11 h 35"/>
                    <a:gd name="T46" fmla="*/ 18 w 55"/>
                    <a:gd name="T47" fmla="*/ 11 h 35"/>
                    <a:gd name="T48" fmla="*/ 16 w 55"/>
                    <a:gd name="T49" fmla="*/ 12 h 35"/>
                    <a:gd name="T50" fmla="*/ 12 w 55"/>
                    <a:gd name="T51" fmla="*/ 13 h 35"/>
                    <a:gd name="T52" fmla="*/ 10 w 55"/>
                    <a:gd name="T53" fmla="*/ 15 h 35"/>
                    <a:gd name="T54" fmla="*/ 9 w 55"/>
                    <a:gd name="T55" fmla="*/ 16 h 35"/>
                    <a:gd name="T56" fmla="*/ 6 w 55"/>
                    <a:gd name="T57" fmla="*/ 18 h 35"/>
                    <a:gd name="T58" fmla="*/ 5 w 55"/>
                    <a:gd name="T59" fmla="*/ 21 h 35"/>
                    <a:gd name="T60" fmla="*/ 2 w 55"/>
                    <a:gd name="T61" fmla="*/ 27 h 35"/>
                    <a:gd name="T62" fmla="*/ 2 w 55"/>
                    <a:gd name="T63" fmla="*/ 28 h 35"/>
                    <a:gd name="T64" fmla="*/ 3 w 55"/>
                    <a:gd name="T65" fmla="*/ 30 h 35"/>
                    <a:gd name="T66" fmla="*/ 4 w 55"/>
                    <a:gd name="T67" fmla="*/ 31 h 35"/>
                    <a:gd name="T68" fmla="*/ 2 w 55"/>
                    <a:gd name="T69" fmla="*/ 31 h 35"/>
                    <a:gd name="T70" fmla="*/ 1 w 55"/>
                    <a:gd name="T71" fmla="*/ 30 h 35"/>
                    <a:gd name="T72" fmla="*/ 0 w 55"/>
                    <a:gd name="T73" fmla="*/ 34 h 35"/>
                    <a:gd name="T74" fmla="*/ 2 w 55"/>
                    <a:gd name="T75" fmla="*/ 35 h 35"/>
                    <a:gd name="T76" fmla="*/ 6 w 55"/>
                    <a:gd name="T77" fmla="*/ 35 h 35"/>
                    <a:gd name="T78" fmla="*/ 10 w 55"/>
                    <a:gd name="T79" fmla="*/ 31 h 35"/>
                    <a:gd name="T80" fmla="*/ 13 w 55"/>
                    <a:gd name="T81" fmla="*/ 31 h 35"/>
                    <a:gd name="T82" fmla="*/ 15 w 55"/>
                    <a:gd name="T83" fmla="*/ 31 h 35"/>
                    <a:gd name="T84" fmla="*/ 18 w 55"/>
                    <a:gd name="T85" fmla="*/ 28 h 35"/>
                    <a:gd name="T86" fmla="*/ 19 w 55"/>
                    <a:gd name="T87" fmla="*/ 25 h 35"/>
                    <a:gd name="T88" fmla="*/ 25 w 55"/>
                    <a:gd name="T89" fmla="*/ 21 h 35"/>
                    <a:gd name="T90" fmla="*/ 26 w 55"/>
                    <a:gd name="T9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35">
                      <a:moveTo>
                        <a:pt x="26" y="18"/>
                      </a:moveTo>
                      <a:lnTo>
                        <a:pt x="27" y="18"/>
                      </a:lnTo>
                      <a:lnTo>
                        <a:pt x="28" y="18"/>
                      </a:lnTo>
                      <a:lnTo>
                        <a:pt x="30" y="14"/>
                      </a:lnTo>
                      <a:lnTo>
                        <a:pt x="33" y="14"/>
                      </a:lnTo>
                      <a:lnTo>
                        <a:pt x="36" y="14"/>
                      </a:lnTo>
                      <a:lnTo>
                        <a:pt x="41" y="13"/>
                      </a:lnTo>
                      <a:lnTo>
                        <a:pt x="45" y="10"/>
                      </a:lnTo>
                      <a:lnTo>
                        <a:pt x="50" y="8"/>
                      </a:lnTo>
                      <a:lnTo>
                        <a:pt x="50" y="6"/>
                      </a:lnTo>
                      <a:lnTo>
                        <a:pt x="52" y="6"/>
                      </a:lnTo>
                      <a:lnTo>
                        <a:pt x="55" y="4"/>
                      </a:lnTo>
                      <a:lnTo>
                        <a:pt x="55" y="2"/>
                      </a:lnTo>
                      <a:lnTo>
                        <a:pt x="54" y="0"/>
                      </a:lnTo>
                      <a:lnTo>
                        <a:pt x="48" y="2"/>
                      </a:lnTo>
                      <a:lnTo>
                        <a:pt x="45" y="2"/>
                      </a:lnTo>
                      <a:lnTo>
                        <a:pt x="42" y="3"/>
                      </a:lnTo>
                      <a:lnTo>
                        <a:pt x="39" y="3"/>
                      </a:lnTo>
                      <a:lnTo>
                        <a:pt x="35" y="4"/>
                      </a:lnTo>
                      <a:lnTo>
                        <a:pt x="29" y="4"/>
                      </a:lnTo>
                      <a:lnTo>
                        <a:pt x="25" y="8"/>
                      </a:lnTo>
                      <a:lnTo>
                        <a:pt x="21" y="10"/>
                      </a:lnTo>
                      <a:lnTo>
                        <a:pt x="20" y="11"/>
                      </a:lnTo>
                      <a:lnTo>
                        <a:pt x="18" y="11"/>
                      </a:lnTo>
                      <a:lnTo>
                        <a:pt x="16" y="12"/>
                      </a:lnTo>
                      <a:lnTo>
                        <a:pt x="12" y="13"/>
                      </a:lnTo>
                      <a:lnTo>
                        <a:pt x="10" y="15"/>
                      </a:lnTo>
                      <a:lnTo>
                        <a:pt x="9" y="16"/>
                      </a:lnTo>
                      <a:lnTo>
                        <a:pt x="6" y="18"/>
                      </a:lnTo>
                      <a:lnTo>
                        <a:pt x="5" y="21"/>
                      </a:lnTo>
                      <a:lnTo>
                        <a:pt x="2" y="27"/>
                      </a:lnTo>
                      <a:lnTo>
                        <a:pt x="2" y="28"/>
                      </a:lnTo>
                      <a:lnTo>
                        <a:pt x="3" y="30"/>
                      </a:lnTo>
                      <a:lnTo>
                        <a:pt x="4" y="31"/>
                      </a:lnTo>
                      <a:lnTo>
                        <a:pt x="2" y="31"/>
                      </a:lnTo>
                      <a:lnTo>
                        <a:pt x="1" y="30"/>
                      </a:lnTo>
                      <a:lnTo>
                        <a:pt x="0" y="34"/>
                      </a:lnTo>
                      <a:lnTo>
                        <a:pt x="2" y="35"/>
                      </a:lnTo>
                      <a:lnTo>
                        <a:pt x="6" y="35"/>
                      </a:lnTo>
                      <a:lnTo>
                        <a:pt x="10" y="31"/>
                      </a:lnTo>
                      <a:lnTo>
                        <a:pt x="13" y="31"/>
                      </a:lnTo>
                      <a:lnTo>
                        <a:pt x="15" y="31"/>
                      </a:lnTo>
                      <a:lnTo>
                        <a:pt x="18" y="28"/>
                      </a:lnTo>
                      <a:lnTo>
                        <a:pt x="19" y="25"/>
                      </a:lnTo>
                      <a:lnTo>
                        <a:pt x="25" y="21"/>
                      </a:lnTo>
                      <a:lnTo>
                        <a:pt x="26"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0" name="Freeform 458">
                  <a:extLst>
                    <a:ext uri="{FF2B5EF4-FFF2-40B4-BE49-F238E27FC236}">
                      <a16:creationId xmlns:a16="http://schemas.microsoft.com/office/drawing/2014/main" id="{409D902C-3CAA-492C-ADC6-8BC71DE1B302}"/>
                    </a:ext>
                  </a:extLst>
                </p:cNvPr>
                <p:cNvSpPr>
                  <a:spLocks/>
                </p:cNvSpPr>
                <p:nvPr/>
              </p:nvSpPr>
              <p:spPr bwMode="auto">
                <a:xfrm>
                  <a:off x="5433" y="2955"/>
                  <a:ext cx="4" cy="1"/>
                </a:xfrm>
                <a:custGeom>
                  <a:avLst/>
                  <a:gdLst>
                    <a:gd name="T0" fmla="*/ 4 w 4"/>
                    <a:gd name="T1" fmla="*/ 1 h 1"/>
                    <a:gd name="T2" fmla="*/ 3 w 4"/>
                    <a:gd name="T3" fmla="*/ 0 h 1"/>
                    <a:gd name="T4" fmla="*/ 0 w 4"/>
                    <a:gd name="T5" fmla="*/ 0 h 1"/>
                    <a:gd name="T6" fmla="*/ 2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lnTo>
                        <a:pt x="3" y="0"/>
                      </a:lnTo>
                      <a:lnTo>
                        <a:pt x="0" y="0"/>
                      </a:lnTo>
                      <a:lnTo>
                        <a:pt x="2" y="1"/>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1" name="Freeform 459">
                  <a:extLst>
                    <a:ext uri="{FF2B5EF4-FFF2-40B4-BE49-F238E27FC236}">
                      <a16:creationId xmlns:a16="http://schemas.microsoft.com/office/drawing/2014/main" id="{080088BE-9658-4C31-8191-14B6DDC2B3A2}"/>
                    </a:ext>
                  </a:extLst>
                </p:cNvPr>
                <p:cNvSpPr>
                  <a:spLocks/>
                </p:cNvSpPr>
                <p:nvPr/>
              </p:nvSpPr>
              <p:spPr bwMode="auto">
                <a:xfrm>
                  <a:off x="5423" y="2859"/>
                  <a:ext cx="42" cy="19"/>
                </a:xfrm>
                <a:custGeom>
                  <a:avLst/>
                  <a:gdLst>
                    <a:gd name="T0" fmla="*/ 17 w 42"/>
                    <a:gd name="T1" fmla="*/ 11 h 19"/>
                    <a:gd name="T2" fmla="*/ 23 w 42"/>
                    <a:gd name="T3" fmla="*/ 12 h 19"/>
                    <a:gd name="T4" fmla="*/ 24 w 42"/>
                    <a:gd name="T5" fmla="*/ 11 h 19"/>
                    <a:gd name="T6" fmla="*/ 27 w 42"/>
                    <a:gd name="T7" fmla="*/ 11 h 19"/>
                    <a:gd name="T8" fmla="*/ 33 w 42"/>
                    <a:gd name="T9" fmla="*/ 14 h 19"/>
                    <a:gd name="T10" fmla="*/ 35 w 42"/>
                    <a:gd name="T11" fmla="*/ 15 h 19"/>
                    <a:gd name="T12" fmla="*/ 38 w 42"/>
                    <a:gd name="T13" fmla="*/ 19 h 19"/>
                    <a:gd name="T14" fmla="*/ 41 w 42"/>
                    <a:gd name="T15" fmla="*/ 19 h 19"/>
                    <a:gd name="T16" fmla="*/ 42 w 42"/>
                    <a:gd name="T17" fmla="*/ 16 h 19"/>
                    <a:gd name="T18" fmla="*/ 41 w 42"/>
                    <a:gd name="T19" fmla="*/ 9 h 19"/>
                    <a:gd name="T20" fmla="*/ 34 w 42"/>
                    <a:gd name="T21" fmla="*/ 4 h 19"/>
                    <a:gd name="T22" fmla="*/ 28 w 42"/>
                    <a:gd name="T23" fmla="*/ 4 h 19"/>
                    <a:gd name="T24" fmla="*/ 25 w 42"/>
                    <a:gd name="T25" fmla="*/ 0 h 19"/>
                    <a:gd name="T26" fmla="*/ 22 w 42"/>
                    <a:gd name="T27" fmla="*/ 0 h 19"/>
                    <a:gd name="T28" fmla="*/ 20 w 42"/>
                    <a:gd name="T29" fmla="*/ 3 h 19"/>
                    <a:gd name="T30" fmla="*/ 17 w 42"/>
                    <a:gd name="T31" fmla="*/ 3 h 19"/>
                    <a:gd name="T32" fmla="*/ 15 w 42"/>
                    <a:gd name="T33" fmla="*/ 1 h 19"/>
                    <a:gd name="T34" fmla="*/ 10 w 42"/>
                    <a:gd name="T35" fmla="*/ 2 h 19"/>
                    <a:gd name="T36" fmla="*/ 5 w 42"/>
                    <a:gd name="T37" fmla="*/ 2 h 19"/>
                    <a:gd name="T38" fmla="*/ 3 w 42"/>
                    <a:gd name="T39" fmla="*/ 4 h 19"/>
                    <a:gd name="T40" fmla="*/ 3 w 42"/>
                    <a:gd name="T41" fmla="*/ 6 h 19"/>
                    <a:gd name="T42" fmla="*/ 1 w 42"/>
                    <a:gd name="T43" fmla="*/ 7 h 19"/>
                    <a:gd name="T44" fmla="*/ 0 w 42"/>
                    <a:gd name="T45" fmla="*/ 10 h 19"/>
                    <a:gd name="T46" fmla="*/ 1 w 42"/>
                    <a:gd name="T47" fmla="*/ 11 h 19"/>
                    <a:gd name="T48" fmla="*/ 3 w 42"/>
                    <a:gd name="T49" fmla="*/ 11 h 19"/>
                    <a:gd name="T50" fmla="*/ 5 w 42"/>
                    <a:gd name="T51" fmla="*/ 7 h 19"/>
                    <a:gd name="T52" fmla="*/ 7 w 42"/>
                    <a:gd name="T53" fmla="*/ 10 h 19"/>
                    <a:gd name="T54" fmla="*/ 8 w 42"/>
                    <a:gd name="T55" fmla="*/ 12 h 19"/>
                    <a:gd name="T56" fmla="*/ 11 w 42"/>
                    <a:gd name="T57" fmla="*/ 11 h 19"/>
                    <a:gd name="T58" fmla="*/ 13 w 42"/>
                    <a:gd name="T59" fmla="*/ 8 h 19"/>
                    <a:gd name="T60" fmla="*/ 15 w 42"/>
                    <a:gd name="T61" fmla="*/ 8 h 19"/>
                    <a:gd name="T62" fmla="*/ 17 w 42"/>
                    <a:gd name="T6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9">
                      <a:moveTo>
                        <a:pt x="17" y="11"/>
                      </a:moveTo>
                      <a:lnTo>
                        <a:pt x="23" y="12"/>
                      </a:lnTo>
                      <a:lnTo>
                        <a:pt x="24" y="11"/>
                      </a:lnTo>
                      <a:lnTo>
                        <a:pt x="27" y="11"/>
                      </a:lnTo>
                      <a:lnTo>
                        <a:pt x="33" y="14"/>
                      </a:lnTo>
                      <a:lnTo>
                        <a:pt x="35" y="15"/>
                      </a:lnTo>
                      <a:lnTo>
                        <a:pt x="38" y="19"/>
                      </a:lnTo>
                      <a:lnTo>
                        <a:pt x="41" y="19"/>
                      </a:lnTo>
                      <a:lnTo>
                        <a:pt x="42" y="16"/>
                      </a:lnTo>
                      <a:lnTo>
                        <a:pt x="41" y="9"/>
                      </a:lnTo>
                      <a:lnTo>
                        <a:pt x="34" y="4"/>
                      </a:lnTo>
                      <a:lnTo>
                        <a:pt x="28" y="4"/>
                      </a:lnTo>
                      <a:lnTo>
                        <a:pt x="25" y="0"/>
                      </a:lnTo>
                      <a:lnTo>
                        <a:pt x="22" y="0"/>
                      </a:lnTo>
                      <a:lnTo>
                        <a:pt x="20" y="3"/>
                      </a:lnTo>
                      <a:lnTo>
                        <a:pt x="17" y="3"/>
                      </a:lnTo>
                      <a:lnTo>
                        <a:pt x="15" y="1"/>
                      </a:lnTo>
                      <a:lnTo>
                        <a:pt x="10" y="2"/>
                      </a:lnTo>
                      <a:lnTo>
                        <a:pt x="5" y="2"/>
                      </a:lnTo>
                      <a:lnTo>
                        <a:pt x="3" y="4"/>
                      </a:lnTo>
                      <a:lnTo>
                        <a:pt x="3" y="6"/>
                      </a:lnTo>
                      <a:lnTo>
                        <a:pt x="1" y="7"/>
                      </a:lnTo>
                      <a:lnTo>
                        <a:pt x="0" y="10"/>
                      </a:lnTo>
                      <a:lnTo>
                        <a:pt x="1" y="11"/>
                      </a:lnTo>
                      <a:lnTo>
                        <a:pt x="3" y="11"/>
                      </a:lnTo>
                      <a:lnTo>
                        <a:pt x="5" y="7"/>
                      </a:lnTo>
                      <a:lnTo>
                        <a:pt x="7" y="10"/>
                      </a:lnTo>
                      <a:lnTo>
                        <a:pt x="8" y="12"/>
                      </a:lnTo>
                      <a:lnTo>
                        <a:pt x="11" y="11"/>
                      </a:lnTo>
                      <a:lnTo>
                        <a:pt x="13" y="8"/>
                      </a:lnTo>
                      <a:lnTo>
                        <a:pt x="15" y="8"/>
                      </a:lnTo>
                      <a:lnTo>
                        <a:pt x="17"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2" name="Freeform 460">
                  <a:extLst>
                    <a:ext uri="{FF2B5EF4-FFF2-40B4-BE49-F238E27FC236}">
                      <a16:creationId xmlns:a16="http://schemas.microsoft.com/office/drawing/2014/main" id="{13DE5E6E-BEB4-4551-B5C7-39A1D93BAA84}"/>
                    </a:ext>
                  </a:extLst>
                </p:cNvPr>
                <p:cNvSpPr>
                  <a:spLocks/>
                </p:cNvSpPr>
                <p:nvPr/>
              </p:nvSpPr>
              <p:spPr bwMode="auto">
                <a:xfrm>
                  <a:off x="5330" y="2994"/>
                  <a:ext cx="5" cy="4"/>
                </a:xfrm>
                <a:custGeom>
                  <a:avLst/>
                  <a:gdLst>
                    <a:gd name="T0" fmla="*/ 2 w 5"/>
                    <a:gd name="T1" fmla="*/ 2 h 4"/>
                    <a:gd name="T2" fmla="*/ 0 w 5"/>
                    <a:gd name="T3" fmla="*/ 4 h 4"/>
                    <a:gd name="T4" fmla="*/ 2 w 5"/>
                    <a:gd name="T5" fmla="*/ 4 h 4"/>
                    <a:gd name="T6" fmla="*/ 5 w 5"/>
                    <a:gd name="T7" fmla="*/ 3 h 4"/>
                    <a:gd name="T8" fmla="*/ 4 w 5"/>
                    <a:gd name="T9" fmla="*/ 2 h 4"/>
                    <a:gd name="T10" fmla="*/ 2 w 5"/>
                    <a:gd name="T11" fmla="*/ 0 h 4"/>
                    <a:gd name="T12" fmla="*/ 2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2"/>
                      </a:moveTo>
                      <a:lnTo>
                        <a:pt x="0" y="4"/>
                      </a:lnTo>
                      <a:lnTo>
                        <a:pt x="2" y="4"/>
                      </a:lnTo>
                      <a:lnTo>
                        <a:pt x="5" y="3"/>
                      </a:lnTo>
                      <a:lnTo>
                        <a:pt x="4" y="2"/>
                      </a:lnTo>
                      <a:lnTo>
                        <a:pt x="2"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3" name="Freeform 461">
                  <a:extLst>
                    <a:ext uri="{FF2B5EF4-FFF2-40B4-BE49-F238E27FC236}">
                      <a16:creationId xmlns:a16="http://schemas.microsoft.com/office/drawing/2014/main" id="{05448778-93A2-42E4-934E-DA4063A98121}"/>
                    </a:ext>
                  </a:extLst>
                </p:cNvPr>
                <p:cNvSpPr>
                  <a:spLocks/>
                </p:cNvSpPr>
                <p:nvPr/>
              </p:nvSpPr>
              <p:spPr bwMode="auto">
                <a:xfrm>
                  <a:off x="5304" y="2951"/>
                  <a:ext cx="47" cy="17"/>
                </a:xfrm>
                <a:custGeom>
                  <a:avLst/>
                  <a:gdLst>
                    <a:gd name="T0" fmla="*/ 47 w 61"/>
                    <a:gd name="T1" fmla="*/ 17 h 22"/>
                    <a:gd name="T2" fmla="*/ 49 w 61"/>
                    <a:gd name="T3" fmla="*/ 18 h 22"/>
                    <a:gd name="T4" fmla="*/ 51 w 61"/>
                    <a:gd name="T5" fmla="*/ 16 h 22"/>
                    <a:gd name="T6" fmla="*/ 55 w 61"/>
                    <a:gd name="T7" fmla="*/ 15 h 22"/>
                    <a:gd name="T8" fmla="*/ 57 w 61"/>
                    <a:gd name="T9" fmla="*/ 11 h 22"/>
                    <a:gd name="T10" fmla="*/ 60 w 61"/>
                    <a:gd name="T11" fmla="*/ 10 h 22"/>
                    <a:gd name="T12" fmla="*/ 61 w 61"/>
                    <a:gd name="T13" fmla="*/ 6 h 22"/>
                    <a:gd name="T14" fmla="*/ 61 w 61"/>
                    <a:gd name="T15" fmla="*/ 2 h 22"/>
                    <a:gd name="T16" fmla="*/ 57 w 61"/>
                    <a:gd name="T17" fmla="*/ 0 h 22"/>
                    <a:gd name="T18" fmla="*/ 54 w 61"/>
                    <a:gd name="T19" fmla="*/ 3 h 22"/>
                    <a:gd name="T20" fmla="*/ 56 w 61"/>
                    <a:gd name="T21" fmla="*/ 4 h 22"/>
                    <a:gd name="T22" fmla="*/ 53 w 61"/>
                    <a:gd name="T23" fmla="*/ 7 h 22"/>
                    <a:gd name="T24" fmla="*/ 50 w 61"/>
                    <a:gd name="T25" fmla="*/ 9 h 22"/>
                    <a:gd name="T26" fmla="*/ 48 w 61"/>
                    <a:gd name="T27" fmla="*/ 12 h 22"/>
                    <a:gd name="T28" fmla="*/ 44 w 61"/>
                    <a:gd name="T29" fmla="*/ 12 h 22"/>
                    <a:gd name="T30" fmla="*/ 42 w 61"/>
                    <a:gd name="T31" fmla="*/ 10 h 22"/>
                    <a:gd name="T32" fmla="*/ 36 w 61"/>
                    <a:gd name="T33" fmla="*/ 10 h 22"/>
                    <a:gd name="T34" fmla="*/ 33 w 61"/>
                    <a:gd name="T35" fmla="*/ 12 h 22"/>
                    <a:gd name="T36" fmla="*/ 28 w 61"/>
                    <a:gd name="T37" fmla="*/ 8 h 22"/>
                    <a:gd name="T38" fmla="*/ 23 w 61"/>
                    <a:gd name="T39" fmla="*/ 6 h 22"/>
                    <a:gd name="T40" fmla="*/ 20 w 61"/>
                    <a:gd name="T41" fmla="*/ 7 h 22"/>
                    <a:gd name="T42" fmla="*/ 16 w 61"/>
                    <a:gd name="T43" fmla="*/ 4 h 22"/>
                    <a:gd name="T44" fmla="*/ 7 w 61"/>
                    <a:gd name="T45" fmla="*/ 7 h 22"/>
                    <a:gd name="T46" fmla="*/ 2 w 61"/>
                    <a:gd name="T47" fmla="*/ 10 h 22"/>
                    <a:gd name="T48" fmla="*/ 1 w 61"/>
                    <a:gd name="T49" fmla="*/ 14 h 22"/>
                    <a:gd name="T50" fmla="*/ 2 w 61"/>
                    <a:gd name="T51" fmla="*/ 18 h 22"/>
                    <a:gd name="T52" fmla="*/ 5 w 61"/>
                    <a:gd name="T53" fmla="*/ 19 h 22"/>
                    <a:gd name="T54" fmla="*/ 7 w 61"/>
                    <a:gd name="T55" fmla="*/ 19 h 22"/>
                    <a:gd name="T56" fmla="*/ 10 w 61"/>
                    <a:gd name="T57" fmla="*/ 20 h 22"/>
                    <a:gd name="T58" fmla="*/ 12 w 61"/>
                    <a:gd name="T59" fmla="*/ 19 h 22"/>
                    <a:gd name="T60" fmla="*/ 15 w 61"/>
                    <a:gd name="T61" fmla="*/ 19 h 22"/>
                    <a:gd name="T62" fmla="*/ 17 w 61"/>
                    <a:gd name="T63" fmla="*/ 22 h 22"/>
                    <a:gd name="T64" fmla="*/ 21 w 61"/>
                    <a:gd name="T65" fmla="*/ 20 h 22"/>
                    <a:gd name="T66" fmla="*/ 23 w 61"/>
                    <a:gd name="T67" fmla="*/ 21 h 22"/>
                    <a:gd name="T68" fmla="*/ 25 w 61"/>
                    <a:gd name="T69" fmla="*/ 21 h 22"/>
                    <a:gd name="T70" fmla="*/ 26 w 61"/>
                    <a:gd name="T71" fmla="*/ 20 h 22"/>
                    <a:gd name="T72" fmla="*/ 30 w 61"/>
                    <a:gd name="T73" fmla="*/ 18 h 22"/>
                    <a:gd name="T74" fmla="*/ 36 w 61"/>
                    <a:gd name="T75" fmla="*/ 19 h 22"/>
                    <a:gd name="T76" fmla="*/ 41 w 61"/>
                    <a:gd name="T77" fmla="*/ 17 h 22"/>
                    <a:gd name="T78" fmla="*/ 47 w 61"/>
                    <a:gd name="T7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22">
                      <a:moveTo>
                        <a:pt x="47" y="17"/>
                      </a:moveTo>
                      <a:cubicBezTo>
                        <a:pt x="49" y="18"/>
                        <a:pt x="49" y="18"/>
                        <a:pt x="49" y="18"/>
                      </a:cubicBezTo>
                      <a:cubicBezTo>
                        <a:pt x="51" y="16"/>
                        <a:pt x="51" y="16"/>
                        <a:pt x="51" y="16"/>
                      </a:cubicBezTo>
                      <a:cubicBezTo>
                        <a:pt x="55" y="15"/>
                        <a:pt x="55" y="15"/>
                        <a:pt x="55" y="15"/>
                      </a:cubicBezTo>
                      <a:cubicBezTo>
                        <a:pt x="57" y="11"/>
                        <a:pt x="57" y="11"/>
                        <a:pt x="57" y="11"/>
                      </a:cubicBezTo>
                      <a:cubicBezTo>
                        <a:pt x="60" y="10"/>
                        <a:pt x="60" y="10"/>
                        <a:pt x="60" y="10"/>
                      </a:cubicBezTo>
                      <a:cubicBezTo>
                        <a:pt x="61" y="6"/>
                        <a:pt x="61" y="6"/>
                        <a:pt x="61" y="6"/>
                      </a:cubicBezTo>
                      <a:cubicBezTo>
                        <a:pt x="61" y="2"/>
                        <a:pt x="61" y="2"/>
                        <a:pt x="61" y="2"/>
                      </a:cubicBezTo>
                      <a:cubicBezTo>
                        <a:pt x="57" y="0"/>
                        <a:pt x="57" y="0"/>
                        <a:pt x="57" y="0"/>
                      </a:cubicBezTo>
                      <a:cubicBezTo>
                        <a:pt x="54" y="3"/>
                        <a:pt x="54" y="3"/>
                        <a:pt x="54" y="3"/>
                      </a:cubicBezTo>
                      <a:cubicBezTo>
                        <a:pt x="56" y="4"/>
                        <a:pt x="56" y="4"/>
                        <a:pt x="56" y="4"/>
                      </a:cubicBezTo>
                      <a:cubicBezTo>
                        <a:pt x="53" y="7"/>
                        <a:pt x="53" y="7"/>
                        <a:pt x="53" y="7"/>
                      </a:cubicBezTo>
                      <a:cubicBezTo>
                        <a:pt x="50" y="9"/>
                        <a:pt x="50" y="9"/>
                        <a:pt x="50" y="9"/>
                      </a:cubicBezTo>
                      <a:cubicBezTo>
                        <a:pt x="48" y="12"/>
                        <a:pt x="48" y="12"/>
                        <a:pt x="48" y="12"/>
                      </a:cubicBezTo>
                      <a:cubicBezTo>
                        <a:pt x="44" y="12"/>
                        <a:pt x="44" y="12"/>
                        <a:pt x="44" y="12"/>
                      </a:cubicBezTo>
                      <a:cubicBezTo>
                        <a:pt x="42" y="10"/>
                        <a:pt x="42" y="10"/>
                        <a:pt x="42" y="10"/>
                      </a:cubicBezTo>
                      <a:cubicBezTo>
                        <a:pt x="36" y="10"/>
                        <a:pt x="36" y="10"/>
                        <a:pt x="36" y="10"/>
                      </a:cubicBezTo>
                      <a:cubicBezTo>
                        <a:pt x="33" y="12"/>
                        <a:pt x="33" y="12"/>
                        <a:pt x="33" y="12"/>
                      </a:cubicBezTo>
                      <a:cubicBezTo>
                        <a:pt x="28" y="8"/>
                        <a:pt x="28" y="8"/>
                        <a:pt x="28" y="8"/>
                      </a:cubicBezTo>
                      <a:cubicBezTo>
                        <a:pt x="23" y="6"/>
                        <a:pt x="23" y="6"/>
                        <a:pt x="23" y="6"/>
                      </a:cubicBezTo>
                      <a:cubicBezTo>
                        <a:pt x="20" y="7"/>
                        <a:pt x="20" y="7"/>
                        <a:pt x="20" y="7"/>
                      </a:cubicBezTo>
                      <a:cubicBezTo>
                        <a:pt x="16" y="4"/>
                        <a:pt x="16" y="4"/>
                        <a:pt x="16" y="4"/>
                      </a:cubicBezTo>
                      <a:cubicBezTo>
                        <a:pt x="7" y="7"/>
                        <a:pt x="7" y="7"/>
                        <a:pt x="7" y="7"/>
                      </a:cubicBezTo>
                      <a:cubicBezTo>
                        <a:pt x="2" y="10"/>
                        <a:pt x="2" y="10"/>
                        <a:pt x="2" y="10"/>
                      </a:cubicBezTo>
                      <a:cubicBezTo>
                        <a:pt x="2" y="10"/>
                        <a:pt x="0" y="14"/>
                        <a:pt x="1" y="14"/>
                      </a:cubicBezTo>
                      <a:cubicBezTo>
                        <a:pt x="2" y="18"/>
                        <a:pt x="2" y="18"/>
                        <a:pt x="2" y="18"/>
                      </a:cubicBezTo>
                      <a:cubicBezTo>
                        <a:pt x="5" y="19"/>
                        <a:pt x="5" y="19"/>
                        <a:pt x="5" y="19"/>
                      </a:cubicBezTo>
                      <a:cubicBezTo>
                        <a:pt x="7" y="19"/>
                        <a:pt x="7" y="19"/>
                        <a:pt x="7" y="19"/>
                      </a:cubicBezTo>
                      <a:cubicBezTo>
                        <a:pt x="10" y="20"/>
                        <a:pt x="10" y="20"/>
                        <a:pt x="10" y="20"/>
                      </a:cubicBezTo>
                      <a:cubicBezTo>
                        <a:pt x="12" y="19"/>
                        <a:pt x="12" y="19"/>
                        <a:pt x="12" y="19"/>
                      </a:cubicBezTo>
                      <a:cubicBezTo>
                        <a:pt x="15" y="19"/>
                        <a:pt x="15" y="19"/>
                        <a:pt x="15" y="19"/>
                      </a:cubicBezTo>
                      <a:cubicBezTo>
                        <a:pt x="17" y="22"/>
                        <a:pt x="17" y="22"/>
                        <a:pt x="17" y="22"/>
                      </a:cubicBezTo>
                      <a:cubicBezTo>
                        <a:pt x="21" y="20"/>
                        <a:pt x="21" y="20"/>
                        <a:pt x="21" y="20"/>
                      </a:cubicBezTo>
                      <a:cubicBezTo>
                        <a:pt x="23" y="21"/>
                        <a:pt x="23" y="21"/>
                        <a:pt x="23" y="21"/>
                      </a:cubicBezTo>
                      <a:cubicBezTo>
                        <a:pt x="25" y="21"/>
                        <a:pt x="25" y="21"/>
                        <a:pt x="25" y="21"/>
                      </a:cubicBezTo>
                      <a:cubicBezTo>
                        <a:pt x="26" y="20"/>
                        <a:pt x="26" y="20"/>
                        <a:pt x="26" y="20"/>
                      </a:cubicBezTo>
                      <a:cubicBezTo>
                        <a:pt x="30" y="18"/>
                        <a:pt x="30" y="18"/>
                        <a:pt x="30" y="18"/>
                      </a:cubicBezTo>
                      <a:cubicBezTo>
                        <a:pt x="36" y="19"/>
                        <a:pt x="36" y="19"/>
                        <a:pt x="36" y="19"/>
                      </a:cubicBezTo>
                      <a:cubicBezTo>
                        <a:pt x="41" y="17"/>
                        <a:pt x="41" y="17"/>
                        <a:pt x="41" y="17"/>
                      </a:cubicBezTo>
                      <a:lnTo>
                        <a:pt x="4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4" name="Rectangle 462">
                  <a:extLst>
                    <a:ext uri="{FF2B5EF4-FFF2-40B4-BE49-F238E27FC236}">
                      <a16:creationId xmlns:a16="http://schemas.microsoft.com/office/drawing/2014/main" id="{9FBF1DCC-A4B7-4960-81BE-CBEA7A1A3437}"/>
                    </a:ext>
                  </a:extLst>
                </p:cNvPr>
                <p:cNvSpPr>
                  <a:spLocks noChangeArrowheads="1"/>
                </p:cNvSpPr>
                <p:nvPr/>
              </p:nvSpPr>
              <p:spPr bwMode="auto">
                <a:xfrm>
                  <a:off x="5433" y="2873"/>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5" name="Freeform 463">
                  <a:extLst>
                    <a:ext uri="{FF2B5EF4-FFF2-40B4-BE49-F238E27FC236}">
                      <a16:creationId xmlns:a16="http://schemas.microsoft.com/office/drawing/2014/main" id="{4D60DDCC-F9A8-4BAF-8409-BB88AB3EB392}"/>
                    </a:ext>
                  </a:extLst>
                </p:cNvPr>
                <p:cNvSpPr>
                  <a:spLocks/>
                </p:cNvSpPr>
                <p:nvPr/>
              </p:nvSpPr>
              <p:spPr bwMode="auto">
                <a:xfrm>
                  <a:off x="5479" y="2931"/>
                  <a:ext cx="2" cy="2"/>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6" name="Freeform 464">
                  <a:extLst>
                    <a:ext uri="{FF2B5EF4-FFF2-40B4-BE49-F238E27FC236}">
                      <a16:creationId xmlns:a16="http://schemas.microsoft.com/office/drawing/2014/main" id="{B2546AAB-A8DD-49DB-BEEC-96DFF96F728D}"/>
                    </a:ext>
                  </a:extLst>
                </p:cNvPr>
                <p:cNvSpPr>
                  <a:spLocks/>
                </p:cNvSpPr>
                <p:nvPr/>
              </p:nvSpPr>
              <p:spPr bwMode="auto">
                <a:xfrm>
                  <a:off x="5477" y="2934"/>
                  <a:ext cx="3" cy="2"/>
                </a:xfrm>
                <a:custGeom>
                  <a:avLst/>
                  <a:gdLst>
                    <a:gd name="T0" fmla="*/ 3 w 3"/>
                    <a:gd name="T1" fmla="*/ 2 h 2"/>
                    <a:gd name="T2" fmla="*/ 2 w 3"/>
                    <a:gd name="T3" fmla="*/ 1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2" y="1"/>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7" name="Freeform 465">
                  <a:extLst>
                    <a:ext uri="{FF2B5EF4-FFF2-40B4-BE49-F238E27FC236}">
                      <a16:creationId xmlns:a16="http://schemas.microsoft.com/office/drawing/2014/main" id="{0DF24922-CC08-4DAB-89A5-CAAB7E084D01}"/>
                    </a:ext>
                  </a:extLst>
                </p:cNvPr>
                <p:cNvSpPr>
                  <a:spLocks/>
                </p:cNvSpPr>
                <p:nvPr/>
              </p:nvSpPr>
              <p:spPr bwMode="auto">
                <a:xfrm>
                  <a:off x="5260" y="2952"/>
                  <a:ext cx="35" cy="18"/>
                </a:xfrm>
                <a:custGeom>
                  <a:avLst/>
                  <a:gdLst>
                    <a:gd name="T0" fmla="*/ 2 w 45"/>
                    <a:gd name="T1" fmla="*/ 21 h 23"/>
                    <a:gd name="T2" fmla="*/ 5 w 45"/>
                    <a:gd name="T3" fmla="*/ 23 h 23"/>
                    <a:gd name="T4" fmla="*/ 10 w 45"/>
                    <a:gd name="T5" fmla="*/ 22 h 23"/>
                    <a:gd name="T6" fmla="*/ 12 w 45"/>
                    <a:gd name="T7" fmla="*/ 23 h 23"/>
                    <a:gd name="T8" fmla="*/ 16 w 45"/>
                    <a:gd name="T9" fmla="*/ 21 h 23"/>
                    <a:gd name="T10" fmla="*/ 18 w 45"/>
                    <a:gd name="T11" fmla="*/ 19 h 23"/>
                    <a:gd name="T12" fmla="*/ 21 w 45"/>
                    <a:gd name="T13" fmla="*/ 20 h 23"/>
                    <a:gd name="T14" fmla="*/ 25 w 45"/>
                    <a:gd name="T15" fmla="*/ 18 h 23"/>
                    <a:gd name="T16" fmla="*/ 29 w 45"/>
                    <a:gd name="T17" fmla="*/ 19 h 23"/>
                    <a:gd name="T18" fmla="*/ 33 w 45"/>
                    <a:gd name="T19" fmla="*/ 15 h 23"/>
                    <a:gd name="T20" fmla="*/ 34 w 45"/>
                    <a:gd name="T21" fmla="*/ 18 h 23"/>
                    <a:gd name="T22" fmla="*/ 37 w 45"/>
                    <a:gd name="T23" fmla="*/ 17 h 23"/>
                    <a:gd name="T24" fmla="*/ 42 w 45"/>
                    <a:gd name="T25" fmla="*/ 18 h 23"/>
                    <a:gd name="T26" fmla="*/ 40 w 45"/>
                    <a:gd name="T27" fmla="*/ 16 h 23"/>
                    <a:gd name="T28" fmla="*/ 45 w 45"/>
                    <a:gd name="T29" fmla="*/ 16 h 23"/>
                    <a:gd name="T30" fmla="*/ 45 w 45"/>
                    <a:gd name="T31" fmla="*/ 11 h 23"/>
                    <a:gd name="T32" fmla="*/ 44 w 45"/>
                    <a:gd name="T33" fmla="*/ 13 h 23"/>
                    <a:gd name="T34" fmla="*/ 43 w 45"/>
                    <a:gd name="T35" fmla="*/ 9 h 23"/>
                    <a:gd name="T36" fmla="*/ 43 w 45"/>
                    <a:gd name="T37" fmla="*/ 6 h 23"/>
                    <a:gd name="T38" fmla="*/ 39 w 45"/>
                    <a:gd name="T39" fmla="*/ 4 h 23"/>
                    <a:gd name="T40" fmla="*/ 40 w 45"/>
                    <a:gd name="T41" fmla="*/ 8 h 23"/>
                    <a:gd name="T42" fmla="*/ 38 w 45"/>
                    <a:gd name="T43" fmla="*/ 9 h 23"/>
                    <a:gd name="T44" fmla="*/ 38 w 45"/>
                    <a:gd name="T45" fmla="*/ 5 h 23"/>
                    <a:gd name="T46" fmla="*/ 34 w 45"/>
                    <a:gd name="T47" fmla="*/ 2 h 23"/>
                    <a:gd name="T48" fmla="*/ 30 w 45"/>
                    <a:gd name="T49" fmla="*/ 4 h 23"/>
                    <a:gd name="T50" fmla="*/ 27 w 45"/>
                    <a:gd name="T51" fmla="*/ 1 h 23"/>
                    <a:gd name="T52" fmla="*/ 24 w 45"/>
                    <a:gd name="T53" fmla="*/ 0 h 23"/>
                    <a:gd name="T54" fmla="*/ 19 w 45"/>
                    <a:gd name="T55" fmla="*/ 3 h 23"/>
                    <a:gd name="T56" fmla="*/ 20 w 45"/>
                    <a:gd name="T57" fmla="*/ 5 h 23"/>
                    <a:gd name="T58" fmla="*/ 27 w 45"/>
                    <a:gd name="T59" fmla="*/ 9 h 23"/>
                    <a:gd name="T60" fmla="*/ 30 w 45"/>
                    <a:gd name="T61" fmla="*/ 12 h 23"/>
                    <a:gd name="T62" fmla="*/ 25 w 45"/>
                    <a:gd name="T63" fmla="*/ 13 h 23"/>
                    <a:gd name="T64" fmla="*/ 22 w 45"/>
                    <a:gd name="T65" fmla="*/ 15 h 23"/>
                    <a:gd name="T66" fmla="*/ 18 w 45"/>
                    <a:gd name="T67" fmla="*/ 11 h 23"/>
                    <a:gd name="T68" fmla="*/ 17 w 45"/>
                    <a:gd name="T69" fmla="*/ 8 h 23"/>
                    <a:gd name="T70" fmla="*/ 14 w 45"/>
                    <a:gd name="T71" fmla="*/ 7 h 23"/>
                    <a:gd name="T72" fmla="*/ 11 w 45"/>
                    <a:gd name="T73" fmla="*/ 8 h 23"/>
                    <a:gd name="T74" fmla="*/ 8 w 45"/>
                    <a:gd name="T75" fmla="*/ 7 h 23"/>
                    <a:gd name="T76" fmla="*/ 3 w 45"/>
                    <a:gd name="T77" fmla="*/ 9 h 23"/>
                    <a:gd name="T78" fmla="*/ 0 w 45"/>
                    <a:gd name="T79" fmla="*/ 13 h 23"/>
                    <a:gd name="T80" fmla="*/ 0 w 45"/>
                    <a:gd name="T81" fmla="*/ 15 h 23"/>
                    <a:gd name="T82" fmla="*/ 1 w 45"/>
                    <a:gd name="T83" fmla="*/ 17 h 23"/>
                    <a:gd name="T84" fmla="*/ 0 w 45"/>
                    <a:gd name="T85" fmla="*/ 19 h 23"/>
                    <a:gd name="T86" fmla="*/ 2 w 45"/>
                    <a:gd name="T8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23">
                      <a:moveTo>
                        <a:pt x="2" y="21"/>
                      </a:moveTo>
                      <a:cubicBezTo>
                        <a:pt x="5" y="23"/>
                        <a:pt x="5" y="23"/>
                        <a:pt x="5" y="23"/>
                      </a:cubicBezTo>
                      <a:cubicBezTo>
                        <a:pt x="10" y="22"/>
                        <a:pt x="10" y="22"/>
                        <a:pt x="10" y="22"/>
                      </a:cubicBezTo>
                      <a:cubicBezTo>
                        <a:pt x="12" y="23"/>
                        <a:pt x="12" y="23"/>
                        <a:pt x="12" y="23"/>
                      </a:cubicBezTo>
                      <a:cubicBezTo>
                        <a:pt x="16" y="21"/>
                        <a:pt x="16" y="21"/>
                        <a:pt x="16" y="21"/>
                      </a:cubicBezTo>
                      <a:cubicBezTo>
                        <a:pt x="18" y="19"/>
                        <a:pt x="18" y="19"/>
                        <a:pt x="18" y="19"/>
                      </a:cubicBezTo>
                      <a:cubicBezTo>
                        <a:pt x="21" y="20"/>
                        <a:pt x="21" y="20"/>
                        <a:pt x="21" y="20"/>
                      </a:cubicBezTo>
                      <a:cubicBezTo>
                        <a:pt x="25" y="18"/>
                        <a:pt x="25" y="18"/>
                        <a:pt x="25" y="18"/>
                      </a:cubicBezTo>
                      <a:cubicBezTo>
                        <a:pt x="29" y="19"/>
                        <a:pt x="29" y="19"/>
                        <a:pt x="29" y="19"/>
                      </a:cubicBezTo>
                      <a:cubicBezTo>
                        <a:pt x="33" y="15"/>
                        <a:pt x="33" y="15"/>
                        <a:pt x="33" y="15"/>
                      </a:cubicBezTo>
                      <a:cubicBezTo>
                        <a:pt x="34" y="18"/>
                        <a:pt x="34" y="18"/>
                        <a:pt x="34" y="18"/>
                      </a:cubicBezTo>
                      <a:cubicBezTo>
                        <a:pt x="37" y="17"/>
                        <a:pt x="37" y="17"/>
                        <a:pt x="37" y="17"/>
                      </a:cubicBezTo>
                      <a:cubicBezTo>
                        <a:pt x="42" y="18"/>
                        <a:pt x="42" y="18"/>
                        <a:pt x="42" y="18"/>
                      </a:cubicBezTo>
                      <a:cubicBezTo>
                        <a:pt x="40" y="16"/>
                        <a:pt x="40" y="16"/>
                        <a:pt x="40" y="16"/>
                      </a:cubicBezTo>
                      <a:cubicBezTo>
                        <a:pt x="45" y="16"/>
                        <a:pt x="45" y="16"/>
                        <a:pt x="45" y="16"/>
                      </a:cubicBezTo>
                      <a:cubicBezTo>
                        <a:pt x="45" y="11"/>
                        <a:pt x="45" y="11"/>
                        <a:pt x="45" y="11"/>
                      </a:cubicBezTo>
                      <a:cubicBezTo>
                        <a:pt x="44" y="13"/>
                        <a:pt x="44" y="13"/>
                        <a:pt x="44" y="13"/>
                      </a:cubicBezTo>
                      <a:cubicBezTo>
                        <a:pt x="43" y="9"/>
                        <a:pt x="43" y="9"/>
                        <a:pt x="43" y="9"/>
                      </a:cubicBezTo>
                      <a:cubicBezTo>
                        <a:pt x="43" y="6"/>
                        <a:pt x="43" y="6"/>
                        <a:pt x="43" y="6"/>
                      </a:cubicBezTo>
                      <a:cubicBezTo>
                        <a:pt x="39" y="4"/>
                        <a:pt x="39" y="4"/>
                        <a:pt x="39" y="4"/>
                      </a:cubicBezTo>
                      <a:cubicBezTo>
                        <a:pt x="40" y="8"/>
                        <a:pt x="40" y="8"/>
                        <a:pt x="40" y="8"/>
                      </a:cubicBezTo>
                      <a:cubicBezTo>
                        <a:pt x="38" y="9"/>
                        <a:pt x="38" y="9"/>
                        <a:pt x="38" y="9"/>
                      </a:cubicBezTo>
                      <a:cubicBezTo>
                        <a:pt x="38" y="5"/>
                        <a:pt x="38" y="5"/>
                        <a:pt x="38" y="5"/>
                      </a:cubicBezTo>
                      <a:cubicBezTo>
                        <a:pt x="34" y="2"/>
                        <a:pt x="34" y="2"/>
                        <a:pt x="34" y="2"/>
                      </a:cubicBezTo>
                      <a:cubicBezTo>
                        <a:pt x="30" y="4"/>
                        <a:pt x="30" y="4"/>
                        <a:pt x="30" y="4"/>
                      </a:cubicBezTo>
                      <a:cubicBezTo>
                        <a:pt x="27" y="1"/>
                        <a:pt x="27" y="1"/>
                        <a:pt x="27" y="1"/>
                      </a:cubicBezTo>
                      <a:cubicBezTo>
                        <a:pt x="24" y="0"/>
                        <a:pt x="24" y="0"/>
                        <a:pt x="24" y="0"/>
                      </a:cubicBezTo>
                      <a:cubicBezTo>
                        <a:pt x="19" y="3"/>
                        <a:pt x="19" y="3"/>
                        <a:pt x="19" y="3"/>
                      </a:cubicBezTo>
                      <a:cubicBezTo>
                        <a:pt x="20" y="5"/>
                        <a:pt x="20" y="5"/>
                        <a:pt x="20" y="5"/>
                      </a:cubicBezTo>
                      <a:cubicBezTo>
                        <a:pt x="27" y="9"/>
                        <a:pt x="27" y="9"/>
                        <a:pt x="27" y="9"/>
                      </a:cubicBezTo>
                      <a:cubicBezTo>
                        <a:pt x="30" y="12"/>
                        <a:pt x="30" y="12"/>
                        <a:pt x="30" y="12"/>
                      </a:cubicBezTo>
                      <a:cubicBezTo>
                        <a:pt x="25" y="13"/>
                        <a:pt x="25" y="13"/>
                        <a:pt x="25" y="13"/>
                      </a:cubicBezTo>
                      <a:cubicBezTo>
                        <a:pt x="22" y="15"/>
                        <a:pt x="22" y="15"/>
                        <a:pt x="22" y="15"/>
                      </a:cubicBezTo>
                      <a:cubicBezTo>
                        <a:pt x="18" y="11"/>
                        <a:pt x="18" y="11"/>
                        <a:pt x="18" y="11"/>
                      </a:cubicBezTo>
                      <a:cubicBezTo>
                        <a:pt x="17" y="8"/>
                        <a:pt x="17" y="8"/>
                        <a:pt x="17" y="8"/>
                      </a:cubicBezTo>
                      <a:cubicBezTo>
                        <a:pt x="14" y="7"/>
                        <a:pt x="14" y="7"/>
                        <a:pt x="14" y="7"/>
                      </a:cubicBezTo>
                      <a:cubicBezTo>
                        <a:pt x="11" y="8"/>
                        <a:pt x="11" y="8"/>
                        <a:pt x="11" y="8"/>
                      </a:cubicBezTo>
                      <a:cubicBezTo>
                        <a:pt x="8" y="7"/>
                        <a:pt x="8" y="7"/>
                        <a:pt x="8" y="7"/>
                      </a:cubicBezTo>
                      <a:cubicBezTo>
                        <a:pt x="3" y="9"/>
                        <a:pt x="3" y="9"/>
                        <a:pt x="3" y="9"/>
                      </a:cubicBezTo>
                      <a:cubicBezTo>
                        <a:pt x="3" y="9"/>
                        <a:pt x="0" y="13"/>
                        <a:pt x="0" y="13"/>
                      </a:cubicBezTo>
                      <a:cubicBezTo>
                        <a:pt x="0" y="15"/>
                        <a:pt x="0" y="15"/>
                        <a:pt x="0" y="15"/>
                      </a:cubicBezTo>
                      <a:cubicBezTo>
                        <a:pt x="1" y="17"/>
                        <a:pt x="1" y="17"/>
                        <a:pt x="1" y="17"/>
                      </a:cubicBezTo>
                      <a:cubicBezTo>
                        <a:pt x="0" y="19"/>
                        <a:pt x="0" y="19"/>
                        <a:pt x="0" y="19"/>
                      </a:cubicBezTo>
                      <a:lnTo>
                        <a:pt x="2"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8" name="Freeform 466">
                  <a:extLst>
                    <a:ext uri="{FF2B5EF4-FFF2-40B4-BE49-F238E27FC236}">
                      <a16:creationId xmlns:a16="http://schemas.microsoft.com/office/drawing/2014/main" id="{8BDABD08-5AB2-45B4-A71E-BEFAB556E167}"/>
                    </a:ext>
                  </a:extLst>
                </p:cNvPr>
                <p:cNvSpPr>
                  <a:spLocks/>
                </p:cNvSpPr>
                <p:nvPr/>
              </p:nvSpPr>
              <p:spPr bwMode="auto">
                <a:xfrm>
                  <a:off x="5430" y="2934"/>
                  <a:ext cx="3" cy="3"/>
                </a:xfrm>
                <a:custGeom>
                  <a:avLst/>
                  <a:gdLst>
                    <a:gd name="T0" fmla="*/ 3 w 3"/>
                    <a:gd name="T1" fmla="*/ 3 h 3"/>
                    <a:gd name="T2" fmla="*/ 3 w 3"/>
                    <a:gd name="T3" fmla="*/ 1 h 3"/>
                    <a:gd name="T4" fmla="*/ 2 w 3"/>
                    <a:gd name="T5" fmla="*/ 0 h 3"/>
                    <a:gd name="T6" fmla="*/ 0 w 3"/>
                    <a:gd name="T7" fmla="*/ 1 h 3"/>
                    <a:gd name="T8" fmla="*/ 1 w 3"/>
                    <a:gd name="T9" fmla="*/ 2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2" y="0"/>
                      </a:lnTo>
                      <a:lnTo>
                        <a:pt x="0" y="1"/>
                      </a:lnTo>
                      <a:lnTo>
                        <a:pt x="1" y="2"/>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9" name="Freeform 467">
                  <a:extLst>
                    <a:ext uri="{FF2B5EF4-FFF2-40B4-BE49-F238E27FC236}">
                      <a16:creationId xmlns:a16="http://schemas.microsoft.com/office/drawing/2014/main" id="{49A2F9DF-7303-463A-A29B-54B1666C373D}"/>
                    </a:ext>
                  </a:extLst>
                </p:cNvPr>
                <p:cNvSpPr>
                  <a:spLocks/>
                </p:cNvSpPr>
                <p:nvPr/>
              </p:nvSpPr>
              <p:spPr bwMode="auto">
                <a:xfrm>
                  <a:off x="5430" y="2873"/>
                  <a:ext cx="2" cy="2"/>
                </a:xfrm>
                <a:custGeom>
                  <a:avLst/>
                  <a:gdLst>
                    <a:gd name="T0" fmla="*/ 1 w 2"/>
                    <a:gd name="T1" fmla="*/ 0 h 2"/>
                    <a:gd name="T2" fmla="*/ 0 w 2"/>
                    <a:gd name="T3" fmla="*/ 0 h 2"/>
                    <a:gd name="T4" fmla="*/ 0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0" y="0"/>
                      </a:lnTo>
                      <a:lnTo>
                        <a:pt x="0" y="2"/>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0" name="Freeform 468">
                  <a:extLst>
                    <a:ext uri="{FF2B5EF4-FFF2-40B4-BE49-F238E27FC236}">
                      <a16:creationId xmlns:a16="http://schemas.microsoft.com/office/drawing/2014/main" id="{8E0BCB34-4679-48C5-B85D-739578ED924B}"/>
                    </a:ext>
                  </a:extLst>
                </p:cNvPr>
                <p:cNvSpPr>
                  <a:spLocks/>
                </p:cNvSpPr>
                <p:nvPr/>
              </p:nvSpPr>
              <p:spPr bwMode="auto">
                <a:xfrm>
                  <a:off x="5419" y="2952"/>
                  <a:ext cx="7" cy="4"/>
                </a:xfrm>
                <a:custGeom>
                  <a:avLst/>
                  <a:gdLst>
                    <a:gd name="T0" fmla="*/ 4 w 7"/>
                    <a:gd name="T1" fmla="*/ 4 h 4"/>
                    <a:gd name="T2" fmla="*/ 7 w 7"/>
                    <a:gd name="T3" fmla="*/ 3 h 4"/>
                    <a:gd name="T4" fmla="*/ 7 w 7"/>
                    <a:gd name="T5" fmla="*/ 0 h 4"/>
                    <a:gd name="T6" fmla="*/ 4 w 7"/>
                    <a:gd name="T7" fmla="*/ 1 h 4"/>
                    <a:gd name="T8" fmla="*/ 0 w 7"/>
                    <a:gd name="T9" fmla="*/ 1 h 4"/>
                    <a:gd name="T10" fmla="*/ 0 w 7"/>
                    <a:gd name="T11" fmla="*/ 3 h 4"/>
                    <a:gd name="T12" fmla="*/ 4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4" y="4"/>
                      </a:moveTo>
                      <a:lnTo>
                        <a:pt x="7" y="3"/>
                      </a:lnTo>
                      <a:lnTo>
                        <a:pt x="7" y="0"/>
                      </a:lnTo>
                      <a:lnTo>
                        <a:pt x="4" y="1"/>
                      </a:lnTo>
                      <a:lnTo>
                        <a:pt x="0" y="1"/>
                      </a:lnTo>
                      <a:lnTo>
                        <a:pt x="0"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1" name="Freeform 469">
                  <a:extLst>
                    <a:ext uri="{FF2B5EF4-FFF2-40B4-BE49-F238E27FC236}">
                      <a16:creationId xmlns:a16="http://schemas.microsoft.com/office/drawing/2014/main" id="{036DCE3B-4FE4-45BF-AFA1-C8A2EE7D3419}"/>
                    </a:ext>
                  </a:extLst>
                </p:cNvPr>
                <p:cNvSpPr>
                  <a:spLocks/>
                </p:cNvSpPr>
                <p:nvPr/>
              </p:nvSpPr>
              <p:spPr bwMode="auto">
                <a:xfrm>
                  <a:off x="5059" y="2902"/>
                  <a:ext cx="3" cy="4"/>
                </a:xfrm>
                <a:custGeom>
                  <a:avLst/>
                  <a:gdLst>
                    <a:gd name="T0" fmla="*/ 1 w 3"/>
                    <a:gd name="T1" fmla="*/ 0 h 4"/>
                    <a:gd name="T2" fmla="*/ 0 w 3"/>
                    <a:gd name="T3" fmla="*/ 1 h 4"/>
                    <a:gd name="T4" fmla="*/ 3 w 3"/>
                    <a:gd name="T5" fmla="*/ 4 h 4"/>
                    <a:gd name="T6" fmla="*/ 3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1"/>
                      </a:lnTo>
                      <a:lnTo>
                        <a:pt x="3" y="4"/>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2" name="Freeform 470">
                  <a:extLst>
                    <a:ext uri="{FF2B5EF4-FFF2-40B4-BE49-F238E27FC236}">
                      <a16:creationId xmlns:a16="http://schemas.microsoft.com/office/drawing/2014/main" id="{584993EC-73FF-4176-B5F6-77E83C811293}"/>
                    </a:ext>
                  </a:extLst>
                </p:cNvPr>
                <p:cNvSpPr>
                  <a:spLocks/>
                </p:cNvSpPr>
                <p:nvPr/>
              </p:nvSpPr>
              <p:spPr bwMode="auto">
                <a:xfrm>
                  <a:off x="4987" y="2784"/>
                  <a:ext cx="12" cy="17"/>
                </a:xfrm>
                <a:custGeom>
                  <a:avLst/>
                  <a:gdLst>
                    <a:gd name="T0" fmla="*/ 6 w 12"/>
                    <a:gd name="T1" fmla="*/ 1 h 17"/>
                    <a:gd name="T2" fmla="*/ 4 w 12"/>
                    <a:gd name="T3" fmla="*/ 0 h 17"/>
                    <a:gd name="T4" fmla="*/ 3 w 12"/>
                    <a:gd name="T5" fmla="*/ 2 h 17"/>
                    <a:gd name="T6" fmla="*/ 0 w 12"/>
                    <a:gd name="T7" fmla="*/ 2 h 17"/>
                    <a:gd name="T8" fmla="*/ 3 w 12"/>
                    <a:gd name="T9" fmla="*/ 6 h 17"/>
                    <a:gd name="T10" fmla="*/ 4 w 12"/>
                    <a:gd name="T11" fmla="*/ 10 h 17"/>
                    <a:gd name="T12" fmla="*/ 6 w 12"/>
                    <a:gd name="T13" fmla="*/ 10 h 17"/>
                    <a:gd name="T14" fmla="*/ 9 w 12"/>
                    <a:gd name="T15" fmla="*/ 17 h 17"/>
                    <a:gd name="T16" fmla="*/ 10 w 12"/>
                    <a:gd name="T17" fmla="*/ 16 h 17"/>
                    <a:gd name="T18" fmla="*/ 11 w 12"/>
                    <a:gd name="T19" fmla="*/ 11 h 17"/>
                    <a:gd name="T20" fmla="*/ 12 w 12"/>
                    <a:gd name="T21" fmla="*/ 9 h 17"/>
                    <a:gd name="T22" fmla="*/ 9 w 12"/>
                    <a:gd name="T23" fmla="*/ 6 h 17"/>
                    <a:gd name="T24" fmla="*/ 6 w 1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6" y="1"/>
                      </a:moveTo>
                      <a:lnTo>
                        <a:pt x="4" y="0"/>
                      </a:lnTo>
                      <a:lnTo>
                        <a:pt x="3" y="2"/>
                      </a:lnTo>
                      <a:lnTo>
                        <a:pt x="0" y="2"/>
                      </a:lnTo>
                      <a:lnTo>
                        <a:pt x="3" y="6"/>
                      </a:lnTo>
                      <a:lnTo>
                        <a:pt x="4" y="10"/>
                      </a:lnTo>
                      <a:lnTo>
                        <a:pt x="6" y="10"/>
                      </a:lnTo>
                      <a:lnTo>
                        <a:pt x="9" y="17"/>
                      </a:lnTo>
                      <a:lnTo>
                        <a:pt x="10" y="16"/>
                      </a:lnTo>
                      <a:lnTo>
                        <a:pt x="11" y="11"/>
                      </a:lnTo>
                      <a:lnTo>
                        <a:pt x="12" y="9"/>
                      </a:lnTo>
                      <a:lnTo>
                        <a:pt x="9" y="6"/>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3" name="Freeform 471">
                  <a:extLst>
                    <a:ext uri="{FF2B5EF4-FFF2-40B4-BE49-F238E27FC236}">
                      <a16:creationId xmlns:a16="http://schemas.microsoft.com/office/drawing/2014/main" id="{D40E90C3-E089-48FE-8573-3876FCFA26B9}"/>
                    </a:ext>
                  </a:extLst>
                </p:cNvPr>
                <p:cNvSpPr>
                  <a:spLocks/>
                </p:cNvSpPr>
                <p:nvPr/>
              </p:nvSpPr>
              <p:spPr bwMode="auto">
                <a:xfrm>
                  <a:off x="5021" y="2846"/>
                  <a:ext cx="5" cy="6"/>
                </a:xfrm>
                <a:custGeom>
                  <a:avLst/>
                  <a:gdLst>
                    <a:gd name="T0" fmla="*/ 0 w 5"/>
                    <a:gd name="T1" fmla="*/ 2 h 6"/>
                    <a:gd name="T2" fmla="*/ 2 w 5"/>
                    <a:gd name="T3" fmla="*/ 5 h 6"/>
                    <a:gd name="T4" fmla="*/ 5 w 5"/>
                    <a:gd name="T5" fmla="*/ 6 h 6"/>
                    <a:gd name="T6" fmla="*/ 2 w 5"/>
                    <a:gd name="T7" fmla="*/ 0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lnTo>
                        <a:pt x="2" y="5"/>
                      </a:lnTo>
                      <a:lnTo>
                        <a:pt x="5" y="6"/>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4" name="Freeform 472">
                  <a:extLst>
                    <a:ext uri="{FF2B5EF4-FFF2-40B4-BE49-F238E27FC236}">
                      <a16:creationId xmlns:a16="http://schemas.microsoft.com/office/drawing/2014/main" id="{D8D9A296-744E-41BE-8E73-19F6167F839A}"/>
                    </a:ext>
                  </a:extLst>
                </p:cNvPr>
                <p:cNvSpPr>
                  <a:spLocks/>
                </p:cNvSpPr>
                <p:nvPr/>
              </p:nvSpPr>
              <p:spPr bwMode="auto">
                <a:xfrm>
                  <a:off x="5031" y="2860"/>
                  <a:ext cx="4" cy="9"/>
                </a:xfrm>
                <a:custGeom>
                  <a:avLst/>
                  <a:gdLst>
                    <a:gd name="T0" fmla="*/ 4 w 4"/>
                    <a:gd name="T1" fmla="*/ 3 h 9"/>
                    <a:gd name="T2" fmla="*/ 1 w 4"/>
                    <a:gd name="T3" fmla="*/ 0 h 9"/>
                    <a:gd name="T4" fmla="*/ 0 w 4"/>
                    <a:gd name="T5" fmla="*/ 3 h 9"/>
                    <a:gd name="T6" fmla="*/ 4 w 4"/>
                    <a:gd name="T7" fmla="*/ 9 h 9"/>
                    <a:gd name="T8" fmla="*/ 4 w 4"/>
                    <a:gd name="T9" fmla="*/ 6 h 9"/>
                    <a:gd name="T10" fmla="*/ 4 w 4"/>
                    <a:gd name="T11" fmla="*/ 3 h 9"/>
                  </a:gdLst>
                  <a:ahLst/>
                  <a:cxnLst>
                    <a:cxn ang="0">
                      <a:pos x="T0" y="T1"/>
                    </a:cxn>
                    <a:cxn ang="0">
                      <a:pos x="T2" y="T3"/>
                    </a:cxn>
                    <a:cxn ang="0">
                      <a:pos x="T4" y="T5"/>
                    </a:cxn>
                    <a:cxn ang="0">
                      <a:pos x="T6" y="T7"/>
                    </a:cxn>
                    <a:cxn ang="0">
                      <a:pos x="T8" y="T9"/>
                    </a:cxn>
                    <a:cxn ang="0">
                      <a:pos x="T10" y="T11"/>
                    </a:cxn>
                  </a:cxnLst>
                  <a:rect l="0" t="0" r="r" b="b"/>
                  <a:pathLst>
                    <a:path w="4" h="9">
                      <a:moveTo>
                        <a:pt x="4" y="3"/>
                      </a:moveTo>
                      <a:lnTo>
                        <a:pt x="1" y="0"/>
                      </a:lnTo>
                      <a:lnTo>
                        <a:pt x="0" y="3"/>
                      </a:lnTo>
                      <a:lnTo>
                        <a:pt x="4" y="9"/>
                      </a:lnTo>
                      <a:lnTo>
                        <a:pt x="4"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5" name="Freeform 473">
                  <a:extLst>
                    <a:ext uri="{FF2B5EF4-FFF2-40B4-BE49-F238E27FC236}">
                      <a16:creationId xmlns:a16="http://schemas.microsoft.com/office/drawing/2014/main" id="{96DDD0B2-78A5-40FC-9A2F-0B40F92A5757}"/>
                    </a:ext>
                  </a:extLst>
                </p:cNvPr>
                <p:cNvSpPr>
                  <a:spLocks/>
                </p:cNvSpPr>
                <p:nvPr/>
              </p:nvSpPr>
              <p:spPr bwMode="auto">
                <a:xfrm>
                  <a:off x="5007" y="2828"/>
                  <a:ext cx="10" cy="14"/>
                </a:xfrm>
                <a:custGeom>
                  <a:avLst/>
                  <a:gdLst>
                    <a:gd name="T0" fmla="*/ 3 w 10"/>
                    <a:gd name="T1" fmla="*/ 0 h 14"/>
                    <a:gd name="T2" fmla="*/ 0 w 10"/>
                    <a:gd name="T3" fmla="*/ 3 h 14"/>
                    <a:gd name="T4" fmla="*/ 0 w 10"/>
                    <a:gd name="T5" fmla="*/ 5 h 14"/>
                    <a:gd name="T6" fmla="*/ 3 w 10"/>
                    <a:gd name="T7" fmla="*/ 7 h 14"/>
                    <a:gd name="T8" fmla="*/ 7 w 10"/>
                    <a:gd name="T9" fmla="*/ 14 h 14"/>
                    <a:gd name="T10" fmla="*/ 10 w 10"/>
                    <a:gd name="T11" fmla="*/ 14 h 14"/>
                    <a:gd name="T12" fmla="*/ 10 w 10"/>
                    <a:gd name="T13" fmla="*/ 8 h 14"/>
                    <a:gd name="T14" fmla="*/ 7 w 10"/>
                    <a:gd name="T15" fmla="*/ 1 h 14"/>
                    <a:gd name="T16" fmla="*/ 3 w 10"/>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4">
                      <a:moveTo>
                        <a:pt x="3" y="0"/>
                      </a:moveTo>
                      <a:lnTo>
                        <a:pt x="0" y="3"/>
                      </a:lnTo>
                      <a:lnTo>
                        <a:pt x="0" y="5"/>
                      </a:lnTo>
                      <a:lnTo>
                        <a:pt x="3" y="7"/>
                      </a:lnTo>
                      <a:lnTo>
                        <a:pt x="7" y="14"/>
                      </a:lnTo>
                      <a:lnTo>
                        <a:pt x="10" y="14"/>
                      </a:lnTo>
                      <a:lnTo>
                        <a:pt x="10" y="8"/>
                      </a:lnTo>
                      <a:lnTo>
                        <a:pt x="7"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6" name="Freeform 474">
                  <a:extLst>
                    <a:ext uri="{FF2B5EF4-FFF2-40B4-BE49-F238E27FC236}">
                      <a16:creationId xmlns:a16="http://schemas.microsoft.com/office/drawing/2014/main" id="{EF983F24-65E7-4A5D-9C64-7029D459DBF8}"/>
                    </a:ext>
                  </a:extLst>
                </p:cNvPr>
                <p:cNvSpPr>
                  <a:spLocks/>
                </p:cNvSpPr>
                <p:nvPr/>
              </p:nvSpPr>
              <p:spPr bwMode="auto">
                <a:xfrm>
                  <a:off x="4987" y="2773"/>
                  <a:ext cx="3" cy="1"/>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3"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7" name="Freeform 475">
                  <a:extLst>
                    <a:ext uri="{FF2B5EF4-FFF2-40B4-BE49-F238E27FC236}">
                      <a16:creationId xmlns:a16="http://schemas.microsoft.com/office/drawing/2014/main" id="{79DD2D5A-A9D8-4605-B265-437CBE0A922E}"/>
                    </a:ext>
                  </a:extLst>
                </p:cNvPr>
                <p:cNvSpPr>
                  <a:spLocks/>
                </p:cNvSpPr>
                <p:nvPr/>
              </p:nvSpPr>
              <p:spPr bwMode="auto">
                <a:xfrm>
                  <a:off x="5007" y="2807"/>
                  <a:ext cx="5" cy="3"/>
                </a:xfrm>
                <a:custGeom>
                  <a:avLst/>
                  <a:gdLst>
                    <a:gd name="T0" fmla="*/ 5 w 5"/>
                    <a:gd name="T1" fmla="*/ 3 h 3"/>
                    <a:gd name="T2" fmla="*/ 5 w 5"/>
                    <a:gd name="T3" fmla="*/ 1 h 3"/>
                    <a:gd name="T4" fmla="*/ 2 w 5"/>
                    <a:gd name="T5" fmla="*/ 0 h 3"/>
                    <a:gd name="T6" fmla="*/ 0 w 5"/>
                    <a:gd name="T7" fmla="*/ 2 h 3"/>
                    <a:gd name="T8" fmla="*/ 3 w 5"/>
                    <a:gd name="T9" fmla="*/ 2 h 3"/>
                    <a:gd name="T10" fmla="*/ 5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5" y="3"/>
                      </a:moveTo>
                      <a:lnTo>
                        <a:pt x="5" y="1"/>
                      </a:lnTo>
                      <a:lnTo>
                        <a:pt x="2" y="0"/>
                      </a:lnTo>
                      <a:lnTo>
                        <a:pt x="0" y="2"/>
                      </a:lnTo>
                      <a:lnTo>
                        <a:pt x="3" y="2"/>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8" name="Freeform 476">
                  <a:extLst>
                    <a:ext uri="{FF2B5EF4-FFF2-40B4-BE49-F238E27FC236}">
                      <a16:creationId xmlns:a16="http://schemas.microsoft.com/office/drawing/2014/main" id="{8E129538-988E-4F6A-9A17-92301FA98DE3}"/>
                    </a:ext>
                  </a:extLst>
                </p:cNvPr>
                <p:cNvSpPr>
                  <a:spLocks/>
                </p:cNvSpPr>
                <p:nvPr/>
              </p:nvSpPr>
              <p:spPr bwMode="auto">
                <a:xfrm>
                  <a:off x="5004" y="2818"/>
                  <a:ext cx="4" cy="6"/>
                </a:xfrm>
                <a:custGeom>
                  <a:avLst/>
                  <a:gdLst>
                    <a:gd name="T0" fmla="*/ 4 w 4"/>
                    <a:gd name="T1" fmla="*/ 1 h 6"/>
                    <a:gd name="T2" fmla="*/ 2 w 4"/>
                    <a:gd name="T3" fmla="*/ 0 h 6"/>
                    <a:gd name="T4" fmla="*/ 0 w 4"/>
                    <a:gd name="T5" fmla="*/ 3 h 6"/>
                    <a:gd name="T6" fmla="*/ 2 w 4"/>
                    <a:gd name="T7" fmla="*/ 6 h 6"/>
                    <a:gd name="T8" fmla="*/ 4 w 4"/>
                    <a:gd name="T9" fmla="*/ 3 h 6"/>
                    <a:gd name="T10" fmla="*/ 4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4" y="1"/>
                      </a:moveTo>
                      <a:lnTo>
                        <a:pt x="2" y="0"/>
                      </a:lnTo>
                      <a:lnTo>
                        <a:pt x="0" y="3"/>
                      </a:lnTo>
                      <a:lnTo>
                        <a:pt x="2" y="6"/>
                      </a:lnTo>
                      <a:lnTo>
                        <a:pt x="4"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9" name="Freeform 477">
                  <a:extLst>
                    <a:ext uri="{FF2B5EF4-FFF2-40B4-BE49-F238E27FC236}">
                      <a16:creationId xmlns:a16="http://schemas.microsoft.com/office/drawing/2014/main" id="{7875B853-F1FA-4CD0-B84B-3A0AB14C31A7}"/>
                    </a:ext>
                  </a:extLst>
                </p:cNvPr>
                <p:cNvSpPr>
                  <a:spLocks/>
                </p:cNvSpPr>
                <p:nvPr/>
              </p:nvSpPr>
              <p:spPr bwMode="auto">
                <a:xfrm>
                  <a:off x="5028" y="2857"/>
                  <a:ext cx="3" cy="3"/>
                </a:xfrm>
                <a:custGeom>
                  <a:avLst/>
                  <a:gdLst>
                    <a:gd name="T0" fmla="*/ 0 w 3"/>
                    <a:gd name="T1" fmla="*/ 0 h 3"/>
                    <a:gd name="T2" fmla="*/ 0 w 3"/>
                    <a:gd name="T3" fmla="*/ 3 h 3"/>
                    <a:gd name="T4" fmla="*/ 3 w 3"/>
                    <a:gd name="T5" fmla="*/ 1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0" name="Freeform 478">
                  <a:extLst>
                    <a:ext uri="{FF2B5EF4-FFF2-40B4-BE49-F238E27FC236}">
                      <a16:creationId xmlns:a16="http://schemas.microsoft.com/office/drawing/2014/main" id="{AA8836E0-CE4F-4480-B228-04BB68BF3B0D}"/>
                    </a:ext>
                  </a:extLst>
                </p:cNvPr>
                <p:cNvSpPr>
                  <a:spLocks/>
                </p:cNvSpPr>
                <p:nvPr/>
              </p:nvSpPr>
              <p:spPr bwMode="auto">
                <a:xfrm>
                  <a:off x="5443" y="2926"/>
                  <a:ext cx="3" cy="2"/>
                </a:xfrm>
                <a:custGeom>
                  <a:avLst/>
                  <a:gdLst>
                    <a:gd name="T0" fmla="*/ 2 w 3"/>
                    <a:gd name="T1" fmla="*/ 0 h 2"/>
                    <a:gd name="T2" fmla="*/ 0 w 3"/>
                    <a:gd name="T3" fmla="*/ 2 h 2"/>
                    <a:gd name="T4" fmla="*/ 3 w 3"/>
                    <a:gd name="T5" fmla="*/ 2 h 2"/>
                    <a:gd name="T6" fmla="*/ 2 w 3"/>
                    <a:gd name="T7" fmla="*/ 0 h 2"/>
                  </a:gdLst>
                  <a:ahLst/>
                  <a:cxnLst>
                    <a:cxn ang="0">
                      <a:pos x="T0" y="T1"/>
                    </a:cxn>
                    <a:cxn ang="0">
                      <a:pos x="T2" y="T3"/>
                    </a:cxn>
                    <a:cxn ang="0">
                      <a:pos x="T4" y="T5"/>
                    </a:cxn>
                    <a:cxn ang="0">
                      <a:pos x="T6" y="T7"/>
                    </a:cxn>
                  </a:cxnLst>
                  <a:rect l="0" t="0" r="r" b="b"/>
                  <a:pathLst>
                    <a:path w="3" h="2">
                      <a:moveTo>
                        <a:pt x="2" y="0"/>
                      </a:moveTo>
                      <a:lnTo>
                        <a:pt x="0" y="2"/>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479">
                  <a:extLst>
                    <a:ext uri="{FF2B5EF4-FFF2-40B4-BE49-F238E27FC236}">
                      <a16:creationId xmlns:a16="http://schemas.microsoft.com/office/drawing/2014/main" id="{188213EB-E75A-4233-95F6-5A222C7F5366}"/>
                    </a:ext>
                  </a:extLst>
                </p:cNvPr>
                <p:cNvSpPr>
                  <a:spLocks/>
                </p:cNvSpPr>
                <p:nvPr/>
              </p:nvSpPr>
              <p:spPr bwMode="auto">
                <a:xfrm>
                  <a:off x="4959" y="2709"/>
                  <a:ext cx="156" cy="205"/>
                </a:xfrm>
                <a:custGeom>
                  <a:avLst/>
                  <a:gdLst>
                    <a:gd name="T0" fmla="*/ 150 w 156"/>
                    <a:gd name="T1" fmla="*/ 202 h 205"/>
                    <a:gd name="T2" fmla="*/ 153 w 156"/>
                    <a:gd name="T3" fmla="*/ 183 h 205"/>
                    <a:gd name="T4" fmla="*/ 152 w 156"/>
                    <a:gd name="T5" fmla="*/ 168 h 205"/>
                    <a:gd name="T6" fmla="*/ 156 w 156"/>
                    <a:gd name="T7" fmla="*/ 158 h 205"/>
                    <a:gd name="T8" fmla="*/ 152 w 156"/>
                    <a:gd name="T9" fmla="*/ 151 h 205"/>
                    <a:gd name="T10" fmla="*/ 148 w 156"/>
                    <a:gd name="T11" fmla="*/ 144 h 205"/>
                    <a:gd name="T12" fmla="*/ 138 w 156"/>
                    <a:gd name="T13" fmla="*/ 143 h 205"/>
                    <a:gd name="T14" fmla="*/ 134 w 156"/>
                    <a:gd name="T15" fmla="*/ 136 h 205"/>
                    <a:gd name="T16" fmla="*/ 134 w 156"/>
                    <a:gd name="T17" fmla="*/ 120 h 205"/>
                    <a:gd name="T18" fmla="*/ 124 w 156"/>
                    <a:gd name="T19" fmla="*/ 120 h 205"/>
                    <a:gd name="T20" fmla="*/ 121 w 156"/>
                    <a:gd name="T21" fmla="*/ 112 h 205"/>
                    <a:gd name="T22" fmla="*/ 120 w 156"/>
                    <a:gd name="T23" fmla="*/ 109 h 205"/>
                    <a:gd name="T24" fmla="*/ 117 w 156"/>
                    <a:gd name="T25" fmla="*/ 107 h 205"/>
                    <a:gd name="T26" fmla="*/ 124 w 156"/>
                    <a:gd name="T27" fmla="*/ 100 h 205"/>
                    <a:gd name="T28" fmla="*/ 114 w 156"/>
                    <a:gd name="T29" fmla="*/ 96 h 205"/>
                    <a:gd name="T30" fmla="*/ 109 w 156"/>
                    <a:gd name="T31" fmla="*/ 99 h 205"/>
                    <a:gd name="T32" fmla="*/ 114 w 156"/>
                    <a:gd name="T33" fmla="*/ 94 h 205"/>
                    <a:gd name="T34" fmla="*/ 104 w 156"/>
                    <a:gd name="T35" fmla="*/ 90 h 205"/>
                    <a:gd name="T36" fmla="*/ 100 w 156"/>
                    <a:gd name="T37" fmla="*/ 80 h 205"/>
                    <a:gd name="T38" fmla="*/ 91 w 156"/>
                    <a:gd name="T39" fmla="*/ 73 h 205"/>
                    <a:gd name="T40" fmla="*/ 84 w 156"/>
                    <a:gd name="T41" fmla="*/ 60 h 205"/>
                    <a:gd name="T42" fmla="*/ 74 w 156"/>
                    <a:gd name="T43" fmla="*/ 57 h 205"/>
                    <a:gd name="T44" fmla="*/ 70 w 156"/>
                    <a:gd name="T45" fmla="*/ 54 h 205"/>
                    <a:gd name="T46" fmla="*/ 65 w 156"/>
                    <a:gd name="T47" fmla="*/ 43 h 205"/>
                    <a:gd name="T48" fmla="*/ 54 w 156"/>
                    <a:gd name="T49" fmla="*/ 33 h 205"/>
                    <a:gd name="T50" fmla="*/ 44 w 156"/>
                    <a:gd name="T51" fmla="*/ 28 h 205"/>
                    <a:gd name="T52" fmla="*/ 40 w 156"/>
                    <a:gd name="T53" fmla="*/ 18 h 205"/>
                    <a:gd name="T54" fmla="*/ 34 w 156"/>
                    <a:gd name="T55" fmla="*/ 9 h 205"/>
                    <a:gd name="T56" fmla="*/ 27 w 156"/>
                    <a:gd name="T57" fmla="*/ 9 h 205"/>
                    <a:gd name="T58" fmla="*/ 17 w 156"/>
                    <a:gd name="T59" fmla="*/ 9 h 205"/>
                    <a:gd name="T60" fmla="*/ 3 w 156"/>
                    <a:gd name="T61" fmla="*/ 0 h 205"/>
                    <a:gd name="T62" fmla="*/ 1 w 156"/>
                    <a:gd name="T63" fmla="*/ 9 h 205"/>
                    <a:gd name="T64" fmla="*/ 13 w 156"/>
                    <a:gd name="T65" fmla="*/ 27 h 205"/>
                    <a:gd name="T66" fmla="*/ 20 w 156"/>
                    <a:gd name="T67" fmla="*/ 33 h 205"/>
                    <a:gd name="T68" fmla="*/ 32 w 156"/>
                    <a:gd name="T69" fmla="*/ 47 h 205"/>
                    <a:gd name="T70" fmla="*/ 38 w 156"/>
                    <a:gd name="T71" fmla="*/ 57 h 205"/>
                    <a:gd name="T72" fmla="*/ 42 w 156"/>
                    <a:gd name="T73" fmla="*/ 64 h 205"/>
                    <a:gd name="T74" fmla="*/ 51 w 156"/>
                    <a:gd name="T75" fmla="*/ 71 h 205"/>
                    <a:gd name="T76" fmla="*/ 51 w 156"/>
                    <a:gd name="T77" fmla="*/ 75 h 205"/>
                    <a:gd name="T78" fmla="*/ 55 w 156"/>
                    <a:gd name="T79" fmla="*/ 83 h 205"/>
                    <a:gd name="T80" fmla="*/ 62 w 156"/>
                    <a:gd name="T81" fmla="*/ 99 h 205"/>
                    <a:gd name="T82" fmla="*/ 70 w 156"/>
                    <a:gd name="T83" fmla="*/ 112 h 205"/>
                    <a:gd name="T84" fmla="*/ 79 w 156"/>
                    <a:gd name="T85" fmla="*/ 135 h 205"/>
                    <a:gd name="T86" fmla="*/ 86 w 156"/>
                    <a:gd name="T87" fmla="*/ 149 h 205"/>
                    <a:gd name="T88" fmla="*/ 96 w 156"/>
                    <a:gd name="T89" fmla="*/ 162 h 205"/>
                    <a:gd name="T90" fmla="*/ 102 w 156"/>
                    <a:gd name="T91" fmla="*/ 171 h 205"/>
                    <a:gd name="T92" fmla="*/ 114 w 156"/>
                    <a:gd name="T93" fmla="*/ 183 h 205"/>
                    <a:gd name="T94" fmla="*/ 128 w 156"/>
                    <a:gd name="T95" fmla="*/ 197 h 205"/>
                    <a:gd name="T96" fmla="*/ 133 w 156"/>
                    <a:gd name="T97" fmla="*/ 205 h 205"/>
                    <a:gd name="T98" fmla="*/ 133 w 156"/>
                    <a:gd name="T99" fmla="*/ 199 h 205"/>
                    <a:gd name="T100" fmla="*/ 141 w 156"/>
                    <a:gd name="T101" fmla="*/ 204 h 205"/>
                    <a:gd name="T102" fmla="*/ 144 w 156"/>
                    <a:gd name="T103" fmla="*/ 19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05">
                      <a:moveTo>
                        <a:pt x="146" y="197"/>
                      </a:moveTo>
                      <a:lnTo>
                        <a:pt x="148" y="202"/>
                      </a:lnTo>
                      <a:lnTo>
                        <a:pt x="150" y="202"/>
                      </a:lnTo>
                      <a:lnTo>
                        <a:pt x="152" y="200"/>
                      </a:lnTo>
                      <a:lnTo>
                        <a:pt x="152" y="192"/>
                      </a:lnTo>
                      <a:lnTo>
                        <a:pt x="153" y="183"/>
                      </a:lnTo>
                      <a:lnTo>
                        <a:pt x="152" y="177"/>
                      </a:lnTo>
                      <a:lnTo>
                        <a:pt x="154" y="170"/>
                      </a:lnTo>
                      <a:lnTo>
                        <a:pt x="152" y="168"/>
                      </a:lnTo>
                      <a:lnTo>
                        <a:pt x="153" y="162"/>
                      </a:lnTo>
                      <a:lnTo>
                        <a:pt x="155" y="161"/>
                      </a:lnTo>
                      <a:lnTo>
                        <a:pt x="156" y="158"/>
                      </a:lnTo>
                      <a:lnTo>
                        <a:pt x="156" y="155"/>
                      </a:lnTo>
                      <a:lnTo>
                        <a:pt x="154" y="154"/>
                      </a:lnTo>
                      <a:lnTo>
                        <a:pt x="152" y="151"/>
                      </a:lnTo>
                      <a:lnTo>
                        <a:pt x="150" y="147"/>
                      </a:lnTo>
                      <a:lnTo>
                        <a:pt x="148" y="147"/>
                      </a:lnTo>
                      <a:lnTo>
                        <a:pt x="148" y="144"/>
                      </a:lnTo>
                      <a:lnTo>
                        <a:pt x="145" y="143"/>
                      </a:lnTo>
                      <a:lnTo>
                        <a:pt x="141" y="143"/>
                      </a:lnTo>
                      <a:lnTo>
                        <a:pt x="138" y="143"/>
                      </a:lnTo>
                      <a:lnTo>
                        <a:pt x="138" y="137"/>
                      </a:lnTo>
                      <a:lnTo>
                        <a:pt x="135" y="134"/>
                      </a:lnTo>
                      <a:lnTo>
                        <a:pt x="134" y="136"/>
                      </a:lnTo>
                      <a:lnTo>
                        <a:pt x="135" y="133"/>
                      </a:lnTo>
                      <a:lnTo>
                        <a:pt x="134" y="129"/>
                      </a:lnTo>
                      <a:lnTo>
                        <a:pt x="134" y="120"/>
                      </a:lnTo>
                      <a:lnTo>
                        <a:pt x="131" y="122"/>
                      </a:lnTo>
                      <a:lnTo>
                        <a:pt x="129" y="120"/>
                      </a:lnTo>
                      <a:lnTo>
                        <a:pt x="124" y="120"/>
                      </a:lnTo>
                      <a:lnTo>
                        <a:pt x="118" y="116"/>
                      </a:lnTo>
                      <a:lnTo>
                        <a:pt x="119" y="113"/>
                      </a:lnTo>
                      <a:lnTo>
                        <a:pt x="121" y="112"/>
                      </a:lnTo>
                      <a:lnTo>
                        <a:pt x="124" y="110"/>
                      </a:lnTo>
                      <a:lnTo>
                        <a:pt x="123" y="109"/>
                      </a:lnTo>
                      <a:lnTo>
                        <a:pt x="120" y="109"/>
                      </a:lnTo>
                      <a:lnTo>
                        <a:pt x="118" y="108"/>
                      </a:lnTo>
                      <a:lnTo>
                        <a:pt x="115" y="109"/>
                      </a:lnTo>
                      <a:lnTo>
                        <a:pt x="117" y="107"/>
                      </a:lnTo>
                      <a:lnTo>
                        <a:pt x="121" y="104"/>
                      </a:lnTo>
                      <a:lnTo>
                        <a:pt x="124" y="103"/>
                      </a:lnTo>
                      <a:lnTo>
                        <a:pt x="124" y="100"/>
                      </a:lnTo>
                      <a:lnTo>
                        <a:pt x="120" y="94"/>
                      </a:lnTo>
                      <a:lnTo>
                        <a:pt x="117" y="94"/>
                      </a:lnTo>
                      <a:lnTo>
                        <a:pt x="114" y="96"/>
                      </a:lnTo>
                      <a:lnTo>
                        <a:pt x="110" y="99"/>
                      </a:lnTo>
                      <a:lnTo>
                        <a:pt x="107" y="99"/>
                      </a:lnTo>
                      <a:lnTo>
                        <a:pt x="109" y="99"/>
                      </a:lnTo>
                      <a:lnTo>
                        <a:pt x="110" y="97"/>
                      </a:lnTo>
                      <a:lnTo>
                        <a:pt x="112" y="96"/>
                      </a:lnTo>
                      <a:lnTo>
                        <a:pt x="114" y="94"/>
                      </a:lnTo>
                      <a:lnTo>
                        <a:pt x="113" y="92"/>
                      </a:lnTo>
                      <a:lnTo>
                        <a:pt x="110" y="90"/>
                      </a:lnTo>
                      <a:lnTo>
                        <a:pt x="104" y="90"/>
                      </a:lnTo>
                      <a:lnTo>
                        <a:pt x="101" y="87"/>
                      </a:lnTo>
                      <a:lnTo>
                        <a:pt x="101" y="85"/>
                      </a:lnTo>
                      <a:lnTo>
                        <a:pt x="100" y="80"/>
                      </a:lnTo>
                      <a:lnTo>
                        <a:pt x="94" y="73"/>
                      </a:lnTo>
                      <a:lnTo>
                        <a:pt x="93" y="72"/>
                      </a:lnTo>
                      <a:lnTo>
                        <a:pt x="91" y="73"/>
                      </a:lnTo>
                      <a:lnTo>
                        <a:pt x="89" y="71"/>
                      </a:lnTo>
                      <a:lnTo>
                        <a:pt x="88" y="65"/>
                      </a:lnTo>
                      <a:lnTo>
                        <a:pt x="84" y="60"/>
                      </a:lnTo>
                      <a:lnTo>
                        <a:pt x="79" y="57"/>
                      </a:lnTo>
                      <a:lnTo>
                        <a:pt x="75" y="56"/>
                      </a:lnTo>
                      <a:lnTo>
                        <a:pt x="74" y="57"/>
                      </a:lnTo>
                      <a:lnTo>
                        <a:pt x="72" y="57"/>
                      </a:lnTo>
                      <a:lnTo>
                        <a:pt x="72" y="52"/>
                      </a:lnTo>
                      <a:lnTo>
                        <a:pt x="70" y="54"/>
                      </a:lnTo>
                      <a:lnTo>
                        <a:pt x="69" y="52"/>
                      </a:lnTo>
                      <a:lnTo>
                        <a:pt x="69" y="47"/>
                      </a:lnTo>
                      <a:lnTo>
                        <a:pt x="65" y="43"/>
                      </a:lnTo>
                      <a:lnTo>
                        <a:pt x="63" y="42"/>
                      </a:lnTo>
                      <a:lnTo>
                        <a:pt x="62" y="40"/>
                      </a:lnTo>
                      <a:lnTo>
                        <a:pt x="54" y="33"/>
                      </a:lnTo>
                      <a:lnTo>
                        <a:pt x="51" y="33"/>
                      </a:lnTo>
                      <a:lnTo>
                        <a:pt x="48" y="29"/>
                      </a:lnTo>
                      <a:lnTo>
                        <a:pt x="44" y="28"/>
                      </a:lnTo>
                      <a:lnTo>
                        <a:pt x="43" y="25"/>
                      </a:lnTo>
                      <a:lnTo>
                        <a:pt x="42" y="19"/>
                      </a:lnTo>
                      <a:lnTo>
                        <a:pt x="40" y="18"/>
                      </a:lnTo>
                      <a:lnTo>
                        <a:pt x="38" y="14"/>
                      </a:lnTo>
                      <a:lnTo>
                        <a:pt x="37" y="13"/>
                      </a:lnTo>
                      <a:lnTo>
                        <a:pt x="34" y="9"/>
                      </a:lnTo>
                      <a:lnTo>
                        <a:pt x="31" y="8"/>
                      </a:lnTo>
                      <a:lnTo>
                        <a:pt x="28" y="8"/>
                      </a:lnTo>
                      <a:lnTo>
                        <a:pt x="27" y="9"/>
                      </a:lnTo>
                      <a:lnTo>
                        <a:pt x="25" y="7"/>
                      </a:lnTo>
                      <a:lnTo>
                        <a:pt x="21" y="7"/>
                      </a:lnTo>
                      <a:lnTo>
                        <a:pt x="17" y="9"/>
                      </a:lnTo>
                      <a:lnTo>
                        <a:pt x="15" y="7"/>
                      </a:lnTo>
                      <a:lnTo>
                        <a:pt x="9" y="2"/>
                      </a:lnTo>
                      <a:lnTo>
                        <a:pt x="3" y="0"/>
                      </a:lnTo>
                      <a:lnTo>
                        <a:pt x="1" y="2"/>
                      </a:lnTo>
                      <a:lnTo>
                        <a:pt x="0" y="3"/>
                      </a:lnTo>
                      <a:lnTo>
                        <a:pt x="1" y="9"/>
                      </a:lnTo>
                      <a:lnTo>
                        <a:pt x="4" y="18"/>
                      </a:lnTo>
                      <a:lnTo>
                        <a:pt x="6" y="19"/>
                      </a:lnTo>
                      <a:lnTo>
                        <a:pt x="13" y="27"/>
                      </a:lnTo>
                      <a:lnTo>
                        <a:pt x="15" y="27"/>
                      </a:lnTo>
                      <a:lnTo>
                        <a:pt x="18" y="33"/>
                      </a:lnTo>
                      <a:lnTo>
                        <a:pt x="20" y="33"/>
                      </a:lnTo>
                      <a:lnTo>
                        <a:pt x="23" y="33"/>
                      </a:lnTo>
                      <a:lnTo>
                        <a:pt x="27" y="37"/>
                      </a:lnTo>
                      <a:lnTo>
                        <a:pt x="32" y="47"/>
                      </a:lnTo>
                      <a:lnTo>
                        <a:pt x="37" y="53"/>
                      </a:lnTo>
                      <a:lnTo>
                        <a:pt x="38" y="53"/>
                      </a:lnTo>
                      <a:lnTo>
                        <a:pt x="38" y="57"/>
                      </a:lnTo>
                      <a:lnTo>
                        <a:pt x="40" y="58"/>
                      </a:lnTo>
                      <a:lnTo>
                        <a:pt x="41" y="63"/>
                      </a:lnTo>
                      <a:lnTo>
                        <a:pt x="42" y="64"/>
                      </a:lnTo>
                      <a:lnTo>
                        <a:pt x="45" y="64"/>
                      </a:lnTo>
                      <a:lnTo>
                        <a:pt x="49" y="71"/>
                      </a:lnTo>
                      <a:lnTo>
                        <a:pt x="51" y="71"/>
                      </a:lnTo>
                      <a:lnTo>
                        <a:pt x="52" y="71"/>
                      </a:lnTo>
                      <a:lnTo>
                        <a:pt x="53" y="73"/>
                      </a:lnTo>
                      <a:lnTo>
                        <a:pt x="51" y="75"/>
                      </a:lnTo>
                      <a:lnTo>
                        <a:pt x="54" y="78"/>
                      </a:lnTo>
                      <a:lnTo>
                        <a:pt x="55" y="82"/>
                      </a:lnTo>
                      <a:lnTo>
                        <a:pt x="55" y="83"/>
                      </a:lnTo>
                      <a:lnTo>
                        <a:pt x="58" y="92"/>
                      </a:lnTo>
                      <a:lnTo>
                        <a:pt x="59" y="97"/>
                      </a:lnTo>
                      <a:lnTo>
                        <a:pt x="62" y="99"/>
                      </a:lnTo>
                      <a:lnTo>
                        <a:pt x="67" y="102"/>
                      </a:lnTo>
                      <a:lnTo>
                        <a:pt x="67" y="105"/>
                      </a:lnTo>
                      <a:lnTo>
                        <a:pt x="70" y="112"/>
                      </a:lnTo>
                      <a:lnTo>
                        <a:pt x="73" y="115"/>
                      </a:lnTo>
                      <a:lnTo>
                        <a:pt x="74" y="123"/>
                      </a:lnTo>
                      <a:lnTo>
                        <a:pt x="79" y="135"/>
                      </a:lnTo>
                      <a:lnTo>
                        <a:pt x="79" y="140"/>
                      </a:lnTo>
                      <a:lnTo>
                        <a:pt x="80" y="144"/>
                      </a:lnTo>
                      <a:lnTo>
                        <a:pt x="86" y="149"/>
                      </a:lnTo>
                      <a:lnTo>
                        <a:pt x="91" y="157"/>
                      </a:lnTo>
                      <a:lnTo>
                        <a:pt x="92" y="161"/>
                      </a:lnTo>
                      <a:lnTo>
                        <a:pt x="96" y="162"/>
                      </a:lnTo>
                      <a:lnTo>
                        <a:pt x="97" y="164"/>
                      </a:lnTo>
                      <a:lnTo>
                        <a:pt x="101" y="167"/>
                      </a:lnTo>
                      <a:lnTo>
                        <a:pt x="102" y="171"/>
                      </a:lnTo>
                      <a:lnTo>
                        <a:pt x="104" y="174"/>
                      </a:lnTo>
                      <a:lnTo>
                        <a:pt x="108" y="178"/>
                      </a:lnTo>
                      <a:lnTo>
                        <a:pt x="114" y="183"/>
                      </a:lnTo>
                      <a:lnTo>
                        <a:pt x="116" y="187"/>
                      </a:lnTo>
                      <a:lnTo>
                        <a:pt x="120" y="188"/>
                      </a:lnTo>
                      <a:lnTo>
                        <a:pt x="128" y="197"/>
                      </a:lnTo>
                      <a:lnTo>
                        <a:pt x="129" y="201"/>
                      </a:lnTo>
                      <a:lnTo>
                        <a:pt x="131" y="202"/>
                      </a:lnTo>
                      <a:lnTo>
                        <a:pt x="133" y="205"/>
                      </a:lnTo>
                      <a:lnTo>
                        <a:pt x="134" y="204"/>
                      </a:lnTo>
                      <a:lnTo>
                        <a:pt x="134" y="201"/>
                      </a:lnTo>
                      <a:lnTo>
                        <a:pt x="133" y="199"/>
                      </a:lnTo>
                      <a:lnTo>
                        <a:pt x="133" y="197"/>
                      </a:lnTo>
                      <a:lnTo>
                        <a:pt x="135" y="198"/>
                      </a:lnTo>
                      <a:lnTo>
                        <a:pt x="141" y="204"/>
                      </a:lnTo>
                      <a:lnTo>
                        <a:pt x="142" y="203"/>
                      </a:lnTo>
                      <a:lnTo>
                        <a:pt x="142" y="199"/>
                      </a:lnTo>
                      <a:lnTo>
                        <a:pt x="144" y="196"/>
                      </a:lnTo>
                      <a:lnTo>
                        <a:pt x="146" y="1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2" name="Freeform 480">
                  <a:extLst>
                    <a:ext uri="{FF2B5EF4-FFF2-40B4-BE49-F238E27FC236}">
                      <a16:creationId xmlns:a16="http://schemas.microsoft.com/office/drawing/2014/main" id="{8E1D9886-4BF2-4082-ADAE-EBC175EE9845}"/>
                    </a:ext>
                  </a:extLst>
                </p:cNvPr>
                <p:cNvSpPr>
                  <a:spLocks/>
                </p:cNvSpPr>
                <p:nvPr/>
              </p:nvSpPr>
              <p:spPr bwMode="auto">
                <a:xfrm>
                  <a:off x="5451" y="2919"/>
                  <a:ext cx="3" cy="2"/>
                </a:xfrm>
                <a:custGeom>
                  <a:avLst/>
                  <a:gdLst>
                    <a:gd name="T0" fmla="*/ 3 w 3"/>
                    <a:gd name="T1" fmla="*/ 1 h 2"/>
                    <a:gd name="T2" fmla="*/ 1 w 3"/>
                    <a:gd name="T3" fmla="*/ 0 h 2"/>
                    <a:gd name="T4" fmla="*/ 0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1" y="0"/>
                      </a:lnTo>
                      <a:lnTo>
                        <a:pt x="0"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3" name="Freeform 481">
                  <a:extLst>
                    <a:ext uri="{FF2B5EF4-FFF2-40B4-BE49-F238E27FC236}">
                      <a16:creationId xmlns:a16="http://schemas.microsoft.com/office/drawing/2014/main" id="{ECD72897-2F47-458A-B8D6-C6D14B142065}"/>
                    </a:ext>
                  </a:extLst>
                </p:cNvPr>
                <p:cNvSpPr>
                  <a:spLocks/>
                </p:cNvSpPr>
                <p:nvPr/>
              </p:nvSpPr>
              <p:spPr bwMode="auto">
                <a:xfrm>
                  <a:off x="5446" y="2946"/>
                  <a:ext cx="4" cy="4"/>
                </a:xfrm>
                <a:custGeom>
                  <a:avLst/>
                  <a:gdLst>
                    <a:gd name="T0" fmla="*/ 1 w 4"/>
                    <a:gd name="T1" fmla="*/ 4 h 4"/>
                    <a:gd name="T2" fmla="*/ 4 w 4"/>
                    <a:gd name="T3" fmla="*/ 4 h 4"/>
                    <a:gd name="T4" fmla="*/ 3 w 4"/>
                    <a:gd name="T5" fmla="*/ 1 h 4"/>
                    <a:gd name="T6" fmla="*/ 1 w 4"/>
                    <a:gd name="T7" fmla="*/ 0 h 4"/>
                    <a:gd name="T8" fmla="*/ 0 w 4"/>
                    <a:gd name="T9" fmla="*/ 1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4" y="4"/>
                      </a:lnTo>
                      <a:lnTo>
                        <a:pt x="3"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4" name="Freeform 482">
                  <a:extLst>
                    <a:ext uri="{FF2B5EF4-FFF2-40B4-BE49-F238E27FC236}">
                      <a16:creationId xmlns:a16="http://schemas.microsoft.com/office/drawing/2014/main" id="{831E1AB6-1621-40C0-B1F9-136DA7F52B61}"/>
                    </a:ext>
                  </a:extLst>
                </p:cNvPr>
                <p:cNvSpPr>
                  <a:spLocks/>
                </p:cNvSpPr>
                <p:nvPr/>
              </p:nvSpPr>
              <p:spPr bwMode="auto">
                <a:xfrm>
                  <a:off x="5102" y="2925"/>
                  <a:ext cx="2" cy="2"/>
                </a:xfrm>
                <a:custGeom>
                  <a:avLst/>
                  <a:gdLst>
                    <a:gd name="T0" fmla="*/ 2 w 2"/>
                    <a:gd name="T1" fmla="*/ 0 h 2"/>
                    <a:gd name="T2" fmla="*/ 0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5" name="Freeform 483">
                  <a:extLst>
                    <a:ext uri="{FF2B5EF4-FFF2-40B4-BE49-F238E27FC236}">
                      <a16:creationId xmlns:a16="http://schemas.microsoft.com/office/drawing/2014/main" id="{6710604A-345C-4319-A755-3A28B3B427E7}"/>
                    </a:ext>
                  </a:extLst>
                </p:cNvPr>
                <p:cNvSpPr>
                  <a:spLocks/>
                </p:cNvSpPr>
                <p:nvPr/>
              </p:nvSpPr>
              <p:spPr bwMode="auto">
                <a:xfrm>
                  <a:off x="5447" y="2952"/>
                  <a:ext cx="3" cy="2"/>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6" name="Freeform 484">
                  <a:extLst>
                    <a:ext uri="{FF2B5EF4-FFF2-40B4-BE49-F238E27FC236}">
                      <a16:creationId xmlns:a16="http://schemas.microsoft.com/office/drawing/2014/main" id="{3712E296-BDE3-45B8-BADC-24CBF937B2EC}"/>
                    </a:ext>
                  </a:extLst>
                </p:cNvPr>
                <p:cNvSpPr>
                  <a:spLocks/>
                </p:cNvSpPr>
                <p:nvPr/>
              </p:nvSpPr>
              <p:spPr bwMode="auto">
                <a:xfrm>
                  <a:off x="5103" y="2913"/>
                  <a:ext cx="126" cy="52"/>
                </a:xfrm>
                <a:custGeom>
                  <a:avLst/>
                  <a:gdLst>
                    <a:gd name="T0" fmla="*/ 89 w 126"/>
                    <a:gd name="T1" fmla="*/ 44 h 52"/>
                    <a:gd name="T2" fmla="*/ 96 w 126"/>
                    <a:gd name="T3" fmla="*/ 42 h 52"/>
                    <a:gd name="T4" fmla="*/ 104 w 126"/>
                    <a:gd name="T5" fmla="*/ 44 h 52"/>
                    <a:gd name="T6" fmla="*/ 110 w 126"/>
                    <a:gd name="T7" fmla="*/ 42 h 52"/>
                    <a:gd name="T8" fmla="*/ 115 w 126"/>
                    <a:gd name="T9" fmla="*/ 46 h 52"/>
                    <a:gd name="T10" fmla="*/ 122 w 126"/>
                    <a:gd name="T11" fmla="*/ 50 h 52"/>
                    <a:gd name="T12" fmla="*/ 126 w 126"/>
                    <a:gd name="T13" fmla="*/ 52 h 52"/>
                    <a:gd name="T14" fmla="*/ 124 w 126"/>
                    <a:gd name="T15" fmla="*/ 45 h 52"/>
                    <a:gd name="T16" fmla="*/ 126 w 126"/>
                    <a:gd name="T17" fmla="*/ 36 h 52"/>
                    <a:gd name="T18" fmla="*/ 122 w 126"/>
                    <a:gd name="T19" fmla="*/ 33 h 52"/>
                    <a:gd name="T20" fmla="*/ 119 w 126"/>
                    <a:gd name="T21" fmla="*/ 32 h 52"/>
                    <a:gd name="T22" fmla="*/ 115 w 126"/>
                    <a:gd name="T23" fmla="*/ 33 h 52"/>
                    <a:gd name="T24" fmla="*/ 109 w 126"/>
                    <a:gd name="T25" fmla="*/ 33 h 52"/>
                    <a:gd name="T26" fmla="*/ 105 w 126"/>
                    <a:gd name="T27" fmla="*/ 29 h 52"/>
                    <a:gd name="T28" fmla="*/ 101 w 126"/>
                    <a:gd name="T29" fmla="*/ 22 h 52"/>
                    <a:gd name="T30" fmla="*/ 98 w 126"/>
                    <a:gd name="T31" fmla="*/ 18 h 52"/>
                    <a:gd name="T32" fmla="*/ 94 w 126"/>
                    <a:gd name="T33" fmla="*/ 16 h 52"/>
                    <a:gd name="T34" fmla="*/ 88 w 126"/>
                    <a:gd name="T35" fmla="*/ 13 h 52"/>
                    <a:gd name="T36" fmla="*/ 84 w 126"/>
                    <a:gd name="T37" fmla="*/ 12 h 52"/>
                    <a:gd name="T38" fmla="*/ 78 w 126"/>
                    <a:gd name="T39" fmla="*/ 8 h 52"/>
                    <a:gd name="T40" fmla="*/ 75 w 126"/>
                    <a:gd name="T41" fmla="*/ 15 h 52"/>
                    <a:gd name="T42" fmla="*/ 67 w 126"/>
                    <a:gd name="T43" fmla="*/ 19 h 52"/>
                    <a:gd name="T44" fmla="*/ 50 w 126"/>
                    <a:gd name="T45" fmla="*/ 17 h 52"/>
                    <a:gd name="T46" fmla="*/ 45 w 126"/>
                    <a:gd name="T47" fmla="*/ 13 h 52"/>
                    <a:gd name="T48" fmla="*/ 43 w 126"/>
                    <a:gd name="T49" fmla="*/ 6 h 52"/>
                    <a:gd name="T50" fmla="*/ 32 w 126"/>
                    <a:gd name="T51" fmla="*/ 4 h 52"/>
                    <a:gd name="T52" fmla="*/ 25 w 126"/>
                    <a:gd name="T53" fmla="*/ 1 h 52"/>
                    <a:gd name="T54" fmla="*/ 22 w 126"/>
                    <a:gd name="T55" fmla="*/ 4 h 52"/>
                    <a:gd name="T56" fmla="*/ 16 w 126"/>
                    <a:gd name="T57" fmla="*/ 1 h 52"/>
                    <a:gd name="T58" fmla="*/ 11 w 126"/>
                    <a:gd name="T59" fmla="*/ 0 h 52"/>
                    <a:gd name="T60" fmla="*/ 8 w 126"/>
                    <a:gd name="T61" fmla="*/ 7 h 52"/>
                    <a:gd name="T62" fmla="*/ 4 w 126"/>
                    <a:gd name="T63" fmla="*/ 12 h 52"/>
                    <a:gd name="T64" fmla="*/ 2 w 126"/>
                    <a:gd name="T65" fmla="*/ 15 h 52"/>
                    <a:gd name="T66" fmla="*/ 0 w 126"/>
                    <a:gd name="T67" fmla="*/ 15 h 52"/>
                    <a:gd name="T68" fmla="*/ 2 w 126"/>
                    <a:gd name="T69" fmla="*/ 18 h 52"/>
                    <a:gd name="T70" fmla="*/ 11 w 126"/>
                    <a:gd name="T71" fmla="*/ 16 h 52"/>
                    <a:gd name="T72" fmla="*/ 14 w 126"/>
                    <a:gd name="T73" fmla="*/ 21 h 52"/>
                    <a:gd name="T74" fmla="*/ 18 w 126"/>
                    <a:gd name="T75" fmla="*/ 19 h 52"/>
                    <a:gd name="T76" fmla="*/ 15 w 126"/>
                    <a:gd name="T77" fmla="*/ 26 h 52"/>
                    <a:gd name="T78" fmla="*/ 19 w 126"/>
                    <a:gd name="T79" fmla="*/ 28 h 52"/>
                    <a:gd name="T80" fmla="*/ 25 w 126"/>
                    <a:gd name="T81" fmla="*/ 27 h 52"/>
                    <a:gd name="T82" fmla="*/ 32 w 126"/>
                    <a:gd name="T83" fmla="*/ 29 h 52"/>
                    <a:gd name="T84" fmla="*/ 42 w 126"/>
                    <a:gd name="T85" fmla="*/ 35 h 52"/>
                    <a:gd name="T86" fmla="*/ 46 w 126"/>
                    <a:gd name="T87" fmla="*/ 31 h 52"/>
                    <a:gd name="T88" fmla="*/ 51 w 126"/>
                    <a:gd name="T89" fmla="*/ 34 h 52"/>
                    <a:gd name="T90" fmla="*/ 55 w 126"/>
                    <a:gd name="T91" fmla="*/ 32 h 52"/>
                    <a:gd name="T92" fmla="*/ 63 w 126"/>
                    <a:gd name="T93" fmla="*/ 35 h 52"/>
                    <a:gd name="T94" fmla="*/ 77 w 126"/>
                    <a:gd name="T95" fmla="*/ 43 h 52"/>
                    <a:gd name="T96" fmla="*/ 85 w 126"/>
                    <a:gd name="T9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2">
                      <a:moveTo>
                        <a:pt x="85" y="42"/>
                      </a:moveTo>
                      <a:lnTo>
                        <a:pt x="89" y="44"/>
                      </a:lnTo>
                      <a:lnTo>
                        <a:pt x="92" y="41"/>
                      </a:lnTo>
                      <a:lnTo>
                        <a:pt x="96" y="42"/>
                      </a:lnTo>
                      <a:lnTo>
                        <a:pt x="99" y="45"/>
                      </a:lnTo>
                      <a:lnTo>
                        <a:pt x="104" y="44"/>
                      </a:lnTo>
                      <a:lnTo>
                        <a:pt x="108" y="42"/>
                      </a:lnTo>
                      <a:lnTo>
                        <a:pt x="110" y="42"/>
                      </a:lnTo>
                      <a:lnTo>
                        <a:pt x="112" y="46"/>
                      </a:lnTo>
                      <a:lnTo>
                        <a:pt x="115" y="46"/>
                      </a:lnTo>
                      <a:lnTo>
                        <a:pt x="119" y="50"/>
                      </a:lnTo>
                      <a:lnTo>
                        <a:pt x="122" y="50"/>
                      </a:lnTo>
                      <a:lnTo>
                        <a:pt x="124" y="52"/>
                      </a:lnTo>
                      <a:lnTo>
                        <a:pt x="126" y="52"/>
                      </a:lnTo>
                      <a:lnTo>
                        <a:pt x="126" y="46"/>
                      </a:lnTo>
                      <a:lnTo>
                        <a:pt x="124" y="45"/>
                      </a:lnTo>
                      <a:lnTo>
                        <a:pt x="125" y="43"/>
                      </a:lnTo>
                      <a:lnTo>
                        <a:pt x="126" y="36"/>
                      </a:lnTo>
                      <a:lnTo>
                        <a:pt x="124" y="33"/>
                      </a:lnTo>
                      <a:lnTo>
                        <a:pt x="122" y="33"/>
                      </a:lnTo>
                      <a:lnTo>
                        <a:pt x="121" y="32"/>
                      </a:lnTo>
                      <a:lnTo>
                        <a:pt x="119" y="32"/>
                      </a:lnTo>
                      <a:lnTo>
                        <a:pt x="117" y="33"/>
                      </a:lnTo>
                      <a:lnTo>
                        <a:pt x="115" y="33"/>
                      </a:lnTo>
                      <a:lnTo>
                        <a:pt x="112" y="32"/>
                      </a:lnTo>
                      <a:lnTo>
                        <a:pt x="109" y="33"/>
                      </a:lnTo>
                      <a:lnTo>
                        <a:pt x="106" y="32"/>
                      </a:lnTo>
                      <a:lnTo>
                        <a:pt x="105" y="29"/>
                      </a:lnTo>
                      <a:lnTo>
                        <a:pt x="105" y="26"/>
                      </a:lnTo>
                      <a:lnTo>
                        <a:pt x="101" y="22"/>
                      </a:lnTo>
                      <a:lnTo>
                        <a:pt x="101" y="18"/>
                      </a:lnTo>
                      <a:lnTo>
                        <a:pt x="98" y="18"/>
                      </a:lnTo>
                      <a:lnTo>
                        <a:pt x="96" y="19"/>
                      </a:lnTo>
                      <a:lnTo>
                        <a:pt x="94" y="16"/>
                      </a:lnTo>
                      <a:lnTo>
                        <a:pt x="91" y="16"/>
                      </a:lnTo>
                      <a:lnTo>
                        <a:pt x="88" y="13"/>
                      </a:lnTo>
                      <a:lnTo>
                        <a:pt x="87" y="12"/>
                      </a:lnTo>
                      <a:lnTo>
                        <a:pt x="84" y="12"/>
                      </a:lnTo>
                      <a:lnTo>
                        <a:pt x="81" y="12"/>
                      </a:lnTo>
                      <a:lnTo>
                        <a:pt x="78" y="8"/>
                      </a:lnTo>
                      <a:lnTo>
                        <a:pt x="76" y="8"/>
                      </a:lnTo>
                      <a:lnTo>
                        <a:pt x="75" y="15"/>
                      </a:lnTo>
                      <a:lnTo>
                        <a:pt x="73" y="17"/>
                      </a:lnTo>
                      <a:lnTo>
                        <a:pt x="67" y="19"/>
                      </a:lnTo>
                      <a:lnTo>
                        <a:pt x="59" y="17"/>
                      </a:lnTo>
                      <a:lnTo>
                        <a:pt x="50" y="17"/>
                      </a:lnTo>
                      <a:lnTo>
                        <a:pt x="46" y="15"/>
                      </a:lnTo>
                      <a:lnTo>
                        <a:pt x="45" y="13"/>
                      </a:lnTo>
                      <a:lnTo>
                        <a:pt x="45" y="10"/>
                      </a:lnTo>
                      <a:lnTo>
                        <a:pt x="43" y="6"/>
                      </a:lnTo>
                      <a:lnTo>
                        <a:pt x="37" y="5"/>
                      </a:lnTo>
                      <a:lnTo>
                        <a:pt x="32" y="4"/>
                      </a:lnTo>
                      <a:lnTo>
                        <a:pt x="29" y="1"/>
                      </a:lnTo>
                      <a:lnTo>
                        <a:pt x="25" y="1"/>
                      </a:lnTo>
                      <a:lnTo>
                        <a:pt x="24" y="3"/>
                      </a:lnTo>
                      <a:lnTo>
                        <a:pt x="22" y="4"/>
                      </a:lnTo>
                      <a:lnTo>
                        <a:pt x="21" y="2"/>
                      </a:lnTo>
                      <a:lnTo>
                        <a:pt x="16" y="1"/>
                      </a:lnTo>
                      <a:lnTo>
                        <a:pt x="13" y="1"/>
                      </a:lnTo>
                      <a:lnTo>
                        <a:pt x="11" y="0"/>
                      </a:lnTo>
                      <a:lnTo>
                        <a:pt x="8" y="4"/>
                      </a:lnTo>
                      <a:lnTo>
                        <a:pt x="8" y="7"/>
                      </a:lnTo>
                      <a:lnTo>
                        <a:pt x="8" y="11"/>
                      </a:lnTo>
                      <a:lnTo>
                        <a:pt x="4" y="12"/>
                      </a:lnTo>
                      <a:lnTo>
                        <a:pt x="4" y="15"/>
                      </a:lnTo>
                      <a:lnTo>
                        <a:pt x="2" y="15"/>
                      </a:lnTo>
                      <a:lnTo>
                        <a:pt x="1" y="14"/>
                      </a:lnTo>
                      <a:lnTo>
                        <a:pt x="0" y="15"/>
                      </a:lnTo>
                      <a:lnTo>
                        <a:pt x="0" y="16"/>
                      </a:lnTo>
                      <a:lnTo>
                        <a:pt x="2" y="18"/>
                      </a:lnTo>
                      <a:lnTo>
                        <a:pt x="8" y="18"/>
                      </a:lnTo>
                      <a:lnTo>
                        <a:pt x="11" y="16"/>
                      </a:lnTo>
                      <a:lnTo>
                        <a:pt x="12" y="19"/>
                      </a:lnTo>
                      <a:lnTo>
                        <a:pt x="14" y="21"/>
                      </a:lnTo>
                      <a:lnTo>
                        <a:pt x="15" y="19"/>
                      </a:lnTo>
                      <a:lnTo>
                        <a:pt x="18" y="19"/>
                      </a:lnTo>
                      <a:lnTo>
                        <a:pt x="16" y="21"/>
                      </a:lnTo>
                      <a:lnTo>
                        <a:pt x="15" y="26"/>
                      </a:lnTo>
                      <a:lnTo>
                        <a:pt x="15" y="27"/>
                      </a:lnTo>
                      <a:lnTo>
                        <a:pt x="19" y="28"/>
                      </a:lnTo>
                      <a:lnTo>
                        <a:pt x="22" y="29"/>
                      </a:lnTo>
                      <a:lnTo>
                        <a:pt x="25" y="27"/>
                      </a:lnTo>
                      <a:lnTo>
                        <a:pt x="27" y="29"/>
                      </a:lnTo>
                      <a:lnTo>
                        <a:pt x="32" y="29"/>
                      </a:lnTo>
                      <a:lnTo>
                        <a:pt x="36" y="33"/>
                      </a:lnTo>
                      <a:lnTo>
                        <a:pt x="42" y="35"/>
                      </a:lnTo>
                      <a:lnTo>
                        <a:pt x="45" y="31"/>
                      </a:lnTo>
                      <a:lnTo>
                        <a:pt x="46" y="31"/>
                      </a:lnTo>
                      <a:lnTo>
                        <a:pt x="49" y="34"/>
                      </a:lnTo>
                      <a:lnTo>
                        <a:pt x="51" y="34"/>
                      </a:lnTo>
                      <a:lnTo>
                        <a:pt x="53" y="32"/>
                      </a:lnTo>
                      <a:lnTo>
                        <a:pt x="55" y="32"/>
                      </a:lnTo>
                      <a:lnTo>
                        <a:pt x="59" y="35"/>
                      </a:lnTo>
                      <a:lnTo>
                        <a:pt x="63" y="35"/>
                      </a:lnTo>
                      <a:lnTo>
                        <a:pt x="70" y="39"/>
                      </a:lnTo>
                      <a:lnTo>
                        <a:pt x="77" y="43"/>
                      </a:lnTo>
                      <a:lnTo>
                        <a:pt x="81" y="41"/>
                      </a:lnTo>
                      <a:lnTo>
                        <a:pt x="85"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7" name="Freeform 485">
                  <a:extLst>
                    <a:ext uri="{FF2B5EF4-FFF2-40B4-BE49-F238E27FC236}">
                      <a16:creationId xmlns:a16="http://schemas.microsoft.com/office/drawing/2014/main" id="{32FDF103-29AD-4918-8404-F8E77E41F586}"/>
                    </a:ext>
                  </a:extLst>
                </p:cNvPr>
                <p:cNvSpPr>
                  <a:spLocks/>
                </p:cNvSpPr>
                <p:nvPr/>
              </p:nvSpPr>
              <p:spPr bwMode="auto">
                <a:xfrm>
                  <a:off x="5090" y="2787"/>
                  <a:ext cx="7" cy="10"/>
                </a:xfrm>
                <a:custGeom>
                  <a:avLst/>
                  <a:gdLst>
                    <a:gd name="T0" fmla="*/ 5 w 7"/>
                    <a:gd name="T1" fmla="*/ 0 h 10"/>
                    <a:gd name="T2" fmla="*/ 4 w 7"/>
                    <a:gd name="T3" fmla="*/ 2 h 10"/>
                    <a:gd name="T4" fmla="*/ 1 w 7"/>
                    <a:gd name="T5" fmla="*/ 2 h 10"/>
                    <a:gd name="T6" fmla="*/ 0 w 7"/>
                    <a:gd name="T7" fmla="*/ 6 h 10"/>
                    <a:gd name="T8" fmla="*/ 3 w 7"/>
                    <a:gd name="T9" fmla="*/ 7 h 10"/>
                    <a:gd name="T10" fmla="*/ 4 w 7"/>
                    <a:gd name="T11" fmla="*/ 10 h 10"/>
                    <a:gd name="T12" fmla="*/ 6 w 7"/>
                    <a:gd name="T13" fmla="*/ 10 h 10"/>
                    <a:gd name="T14" fmla="*/ 7 w 7"/>
                    <a:gd name="T15" fmla="*/ 5 h 10"/>
                    <a:gd name="T16" fmla="*/ 5 w 7"/>
                    <a:gd name="T17" fmla="*/ 3 h 10"/>
                    <a:gd name="T18" fmla="*/ 7 w 7"/>
                    <a:gd name="T19" fmla="*/ 0 h 10"/>
                    <a:gd name="T20" fmla="*/ 5 w 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5" y="0"/>
                      </a:moveTo>
                      <a:lnTo>
                        <a:pt x="4" y="2"/>
                      </a:lnTo>
                      <a:lnTo>
                        <a:pt x="1" y="2"/>
                      </a:lnTo>
                      <a:lnTo>
                        <a:pt x="0" y="6"/>
                      </a:lnTo>
                      <a:lnTo>
                        <a:pt x="3" y="7"/>
                      </a:lnTo>
                      <a:lnTo>
                        <a:pt x="4" y="10"/>
                      </a:lnTo>
                      <a:lnTo>
                        <a:pt x="6" y="10"/>
                      </a:lnTo>
                      <a:lnTo>
                        <a:pt x="7" y="5"/>
                      </a:lnTo>
                      <a:lnTo>
                        <a:pt x="5" y="3"/>
                      </a:lnTo>
                      <a:lnTo>
                        <a:pt x="7" y="0"/>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8" name="Freeform 486">
                  <a:extLst>
                    <a:ext uri="{FF2B5EF4-FFF2-40B4-BE49-F238E27FC236}">
                      <a16:creationId xmlns:a16="http://schemas.microsoft.com/office/drawing/2014/main" id="{955CD285-C325-4B2B-847B-BBE15D78B890}"/>
                    </a:ext>
                  </a:extLst>
                </p:cNvPr>
                <p:cNvSpPr>
                  <a:spLocks/>
                </p:cNvSpPr>
                <p:nvPr/>
              </p:nvSpPr>
              <p:spPr bwMode="auto">
                <a:xfrm>
                  <a:off x="5093" y="2812"/>
                  <a:ext cx="8" cy="6"/>
                </a:xfrm>
                <a:custGeom>
                  <a:avLst/>
                  <a:gdLst>
                    <a:gd name="T0" fmla="*/ 7 w 8"/>
                    <a:gd name="T1" fmla="*/ 6 h 6"/>
                    <a:gd name="T2" fmla="*/ 8 w 8"/>
                    <a:gd name="T3" fmla="*/ 6 h 6"/>
                    <a:gd name="T4" fmla="*/ 4 w 8"/>
                    <a:gd name="T5" fmla="*/ 1 h 6"/>
                    <a:gd name="T6" fmla="*/ 1 w 8"/>
                    <a:gd name="T7" fmla="*/ 0 h 6"/>
                    <a:gd name="T8" fmla="*/ 0 w 8"/>
                    <a:gd name="T9" fmla="*/ 3 h 6"/>
                    <a:gd name="T10" fmla="*/ 1 w 8"/>
                    <a:gd name="T11" fmla="*/ 6 h 6"/>
                    <a:gd name="T12" fmla="*/ 4 w 8"/>
                    <a:gd name="T13" fmla="*/ 5 h 6"/>
                    <a:gd name="T14" fmla="*/ 7 w 8"/>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7" y="6"/>
                      </a:moveTo>
                      <a:lnTo>
                        <a:pt x="8" y="6"/>
                      </a:lnTo>
                      <a:lnTo>
                        <a:pt x="4" y="1"/>
                      </a:lnTo>
                      <a:lnTo>
                        <a:pt x="1" y="0"/>
                      </a:lnTo>
                      <a:lnTo>
                        <a:pt x="0" y="3"/>
                      </a:lnTo>
                      <a:lnTo>
                        <a:pt x="1" y="6"/>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9" name="Freeform 487">
                  <a:extLst>
                    <a:ext uri="{FF2B5EF4-FFF2-40B4-BE49-F238E27FC236}">
                      <a16:creationId xmlns:a16="http://schemas.microsoft.com/office/drawing/2014/main" id="{48FDB7A9-C722-4852-A143-C8084B0A4DA6}"/>
                    </a:ext>
                  </a:extLst>
                </p:cNvPr>
                <p:cNvSpPr>
                  <a:spLocks/>
                </p:cNvSpPr>
                <p:nvPr/>
              </p:nvSpPr>
              <p:spPr bwMode="auto">
                <a:xfrm>
                  <a:off x="5084" y="2787"/>
                  <a:ext cx="5" cy="7"/>
                </a:xfrm>
                <a:custGeom>
                  <a:avLst/>
                  <a:gdLst>
                    <a:gd name="T0" fmla="*/ 3 w 5"/>
                    <a:gd name="T1" fmla="*/ 7 h 7"/>
                    <a:gd name="T2" fmla="*/ 5 w 5"/>
                    <a:gd name="T3" fmla="*/ 3 h 7"/>
                    <a:gd name="T4" fmla="*/ 4 w 5"/>
                    <a:gd name="T5" fmla="*/ 0 h 7"/>
                    <a:gd name="T6" fmla="*/ 0 w 5"/>
                    <a:gd name="T7" fmla="*/ 5 h 7"/>
                    <a:gd name="T8" fmla="*/ 3 w 5"/>
                    <a:gd name="T9" fmla="*/ 7 h 7"/>
                  </a:gdLst>
                  <a:ahLst/>
                  <a:cxnLst>
                    <a:cxn ang="0">
                      <a:pos x="T0" y="T1"/>
                    </a:cxn>
                    <a:cxn ang="0">
                      <a:pos x="T2" y="T3"/>
                    </a:cxn>
                    <a:cxn ang="0">
                      <a:pos x="T4" y="T5"/>
                    </a:cxn>
                    <a:cxn ang="0">
                      <a:pos x="T6" y="T7"/>
                    </a:cxn>
                    <a:cxn ang="0">
                      <a:pos x="T8" y="T9"/>
                    </a:cxn>
                  </a:cxnLst>
                  <a:rect l="0" t="0" r="r" b="b"/>
                  <a:pathLst>
                    <a:path w="5" h="7">
                      <a:moveTo>
                        <a:pt x="3" y="7"/>
                      </a:moveTo>
                      <a:lnTo>
                        <a:pt x="5" y="3"/>
                      </a:lnTo>
                      <a:lnTo>
                        <a:pt x="4" y="0"/>
                      </a:lnTo>
                      <a:lnTo>
                        <a:pt x="0" y="5"/>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0" name="Freeform 488">
                  <a:extLst>
                    <a:ext uri="{FF2B5EF4-FFF2-40B4-BE49-F238E27FC236}">
                      <a16:creationId xmlns:a16="http://schemas.microsoft.com/office/drawing/2014/main" id="{BF9C3160-1ACE-47F7-BD9F-740DC907ED3F}"/>
                    </a:ext>
                  </a:extLst>
                </p:cNvPr>
                <p:cNvSpPr>
                  <a:spLocks/>
                </p:cNvSpPr>
                <p:nvPr/>
              </p:nvSpPr>
              <p:spPr bwMode="auto">
                <a:xfrm>
                  <a:off x="5091" y="2819"/>
                  <a:ext cx="5" cy="6"/>
                </a:xfrm>
                <a:custGeom>
                  <a:avLst/>
                  <a:gdLst>
                    <a:gd name="T0" fmla="*/ 5 w 5"/>
                    <a:gd name="T1" fmla="*/ 3 h 6"/>
                    <a:gd name="T2" fmla="*/ 4 w 5"/>
                    <a:gd name="T3" fmla="*/ 0 h 6"/>
                    <a:gd name="T4" fmla="*/ 1 w 5"/>
                    <a:gd name="T5" fmla="*/ 0 h 6"/>
                    <a:gd name="T6" fmla="*/ 0 w 5"/>
                    <a:gd name="T7" fmla="*/ 2 h 6"/>
                    <a:gd name="T8" fmla="*/ 3 w 5"/>
                    <a:gd name="T9" fmla="*/ 6 h 6"/>
                    <a:gd name="T10" fmla="*/ 5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5" y="3"/>
                      </a:moveTo>
                      <a:lnTo>
                        <a:pt x="4" y="0"/>
                      </a:lnTo>
                      <a:lnTo>
                        <a:pt x="1" y="0"/>
                      </a:lnTo>
                      <a:lnTo>
                        <a:pt x="0" y="2"/>
                      </a:lnTo>
                      <a:lnTo>
                        <a:pt x="3" y="6"/>
                      </a:lnTo>
                      <a:lnTo>
                        <a:pt x="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1" name="Freeform 489">
                  <a:extLst>
                    <a:ext uri="{FF2B5EF4-FFF2-40B4-BE49-F238E27FC236}">
                      <a16:creationId xmlns:a16="http://schemas.microsoft.com/office/drawing/2014/main" id="{C86396C4-0AB6-4DD8-A820-C7E2BC25449F}"/>
                    </a:ext>
                  </a:extLst>
                </p:cNvPr>
                <p:cNvSpPr>
                  <a:spLocks/>
                </p:cNvSpPr>
                <p:nvPr/>
              </p:nvSpPr>
              <p:spPr bwMode="auto">
                <a:xfrm>
                  <a:off x="5423" y="2873"/>
                  <a:ext cx="6" cy="4"/>
                </a:xfrm>
                <a:custGeom>
                  <a:avLst/>
                  <a:gdLst>
                    <a:gd name="T0" fmla="*/ 4 w 6"/>
                    <a:gd name="T1" fmla="*/ 4 h 4"/>
                    <a:gd name="T2" fmla="*/ 6 w 6"/>
                    <a:gd name="T3" fmla="*/ 0 h 4"/>
                    <a:gd name="T4" fmla="*/ 4 w 6"/>
                    <a:gd name="T5" fmla="*/ 0 h 4"/>
                    <a:gd name="T6" fmla="*/ 3 w 6"/>
                    <a:gd name="T7" fmla="*/ 0 h 4"/>
                    <a:gd name="T8" fmla="*/ 0 w 6"/>
                    <a:gd name="T9" fmla="*/ 2 h 4"/>
                    <a:gd name="T10" fmla="*/ 2 w 6"/>
                    <a:gd name="T11" fmla="*/ 4 h 4"/>
                    <a:gd name="T12" fmla="*/ 3 w 6"/>
                    <a:gd name="T13" fmla="*/ 3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6" y="0"/>
                      </a:lnTo>
                      <a:lnTo>
                        <a:pt x="4" y="0"/>
                      </a:lnTo>
                      <a:lnTo>
                        <a:pt x="3" y="0"/>
                      </a:lnTo>
                      <a:lnTo>
                        <a:pt x="0" y="2"/>
                      </a:lnTo>
                      <a:lnTo>
                        <a:pt x="2" y="4"/>
                      </a:lnTo>
                      <a:lnTo>
                        <a:pt x="3" y="3"/>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2" name="Freeform 490">
                  <a:extLst>
                    <a:ext uri="{FF2B5EF4-FFF2-40B4-BE49-F238E27FC236}">
                      <a16:creationId xmlns:a16="http://schemas.microsoft.com/office/drawing/2014/main" id="{683DDF30-172D-4112-9D3C-ADEF341456DB}"/>
                    </a:ext>
                  </a:extLst>
                </p:cNvPr>
                <p:cNvSpPr>
                  <a:spLocks/>
                </p:cNvSpPr>
                <p:nvPr/>
              </p:nvSpPr>
              <p:spPr bwMode="auto">
                <a:xfrm>
                  <a:off x="5049" y="2773"/>
                  <a:ext cx="6" cy="8"/>
                </a:xfrm>
                <a:custGeom>
                  <a:avLst/>
                  <a:gdLst>
                    <a:gd name="T0" fmla="*/ 2 w 6"/>
                    <a:gd name="T1" fmla="*/ 2 h 8"/>
                    <a:gd name="T2" fmla="*/ 0 w 6"/>
                    <a:gd name="T3" fmla="*/ 3 h 8"/>
                    <a:gd name="T4" fmla="*/ 1 w 6"/>
                    <a:gd name="T5" fmla="*/ 8 h 8"/>
                    <a:gd name="T6" fmla="*/ 3 w 6"/>
                    <a:gd name="T7" fmla="*/ 7 h 8"/>
                    <a:gd name="T8" fmla="*/ 6 w 6"/>
                    <a:gd name="T9" fmla="*/ 4 h 8"/>
                    <a:gd name="T10" fmla="*/ 3 w 6"/>
                    <a:gd name="T11" fmla="*/ 0 h 8"/>
                    <a:gd name="T12" fmla="*/ 2 w 6"/>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2" y="2"/>
                      </a:moveTo>
                      <a:lnTo>
                        <a:pt x="0" y="3"/>
                      </a:lnTo>
                      <a:lnTo>
                        <a:pt x="1" y="8"/>
                      </a:lnTo>
                      <a:lnTo>
                        <a:pt x="3" y="7"/>
                      </a:lnTo>
                      <a:lnTo>
                        <a:pt x="6" y="4"/>
                      </a:lnTo>
                      <a:lnTo>
                        <a:pt x="3" y="0"/>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3" name="Freeform 491">
                  <a:extLst>
                    <a:ext uri="{FF2B5EF4-FFF2-40B4-BE49-F238E27FC236}">
                      <a16:creationId xmlns:a16="http://schemas.microsoft.com/office/drawing/2014/main" id="{20D464D2-B80C-4EF5-B788-B2FFE7DE4C9B}"/>
                    </a:ext>
                  </a:extLst>
                </p:cNvPr>
                <p:cNvSpPr>
                  <a:spLocks/>
                </p:cNvSpPr>
                <p:nvPr/>
              </p:nvSpPr>
              <p:spPr bwMode="auto">
                <a:xfrm>
                  <a:off x="5117" y="2757"/>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4" name="Freeform 492">
                  <a:extLst>
                    <a:ext uri="{FF2B5EF4-FFF2-40B4-BE49-F238E27FC236}">
                      <a16:creationId xmlns:a16="http://schemas.microsoft.com/office/drawing/2014/main" id="{1EA76860-03D3-41CE-BA33-11753AB5C591}"/>
                    </a:ext>
                  </a:extLst>
                </p:cNvPr>
                <p:cNvSpPr>
                  <a:spLocks/>
                </p:cNvSpPr>
                <p:nvPr/>
              </p:nvSpPr>
              <p:spPr bwMode="auto">
                <a:xfrm>
                  <a:off x="5059" y="2784"/>
                  <a:ext cx="6" cy="8"/>
                </a:xfrm>
                <a:custGeom>
                  <a:avLst/>
                  <a:gdLst>
                    <a:gd name="T0" fmla="*/ 1 w 6"/>
                    <a:gd name="T1" fmla="*/ 0 h 8"/>
                    <a:gd name="T2" fmla="*/ 0 w 6"/>
                    <a:gd name="T3" fmla="*/ 0 h 8"/>
                    <a:gd name="T4" fmla="*/ 3 w 6"/>
                    <a:gd name="T5" fmla="*/ 6 h 8"/>
                    <a:gd name="T6" fmla="*/ 4 w 6"/>
                    <a:gd name="T7" fmla="*/ 8 h 8"/>
                    <a:gd name="T8" fmla="*/ 6 w 6"/>
                    <a:gd name="T9" fmla="*/ 4 h 8"/>
                    <a:gd name="T10" fmla="*/ 4 w 6"/>
                    <a:gd name="T11" fmla="*/ 2 h 8"/>
                    <a:gd name="T12" fmla="*/ 1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1" y="0"/>
                      </a:moveTo>
                      <a:lnTo>
                        <a:pt x="0" y="0"/>
                      </a:lnTo>
                      <a:lnTo>
                        <a:pt x="3" y="6"/>
                      </a:lnTo>
                      <a:lnTo>
                        <a:pt x="4" y="8"/>
                      </a:lnTo>
                      <a:lnTo>
                        <a:pt x="6" y="4"/>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5" name="Freeform 493">
                  <a:extLst>
                    <a:ext uri="{FF2B5EF4-FFF2-40B4-BE49-F238E27FC236}">
                      <a16:creationId xmlns:a16="http://schemas.microsoft.com/office/drawing/2014/main" id="{17DA9914-2E62-4BB1-B71D-BBED2E8E46D7}"/>
                    </a:ext>
                  </a:extLst>
                </p:cNvPr>
                <p:cNvSpPr>
                  <a:spLocks/>
                </p:cNvSpPr>
                <p:nvPr/>
              </p:nvSpPr>
              <p:spPr bwMode="auto">
                <a:xfrm>
                  <a:off x="4966" y="2759"/>
                  <a:ext cx="6" cy="5"/>
                </a:xfrm>
                <a:custGeom>
                  <a:avLst/>
                  <a:gdLst>
                    <a:gd name="T0" fmla="*/ 2 w 6"/>
                    <a:gd name="T1" fmla="*/ 0 h 5"/>
                    <a:gd name="T2" fmla="*/ 1 w 6"/>
                    <a:gd name="T3" fmla="*/ 0 h 5"/>
                    <a:gd name="T4" fmla="*/ 0 w 6"/>
                    <a:gd name="T5" fmla="*/ 3 h 5"/>
                    <a:gd name="T6" fmla="*/ 3 w 6"/>
                    <a:gd name="T7" fmla="*/ 5 h 5"/>
                    <a:gd name="T8" fmla="*/ 6 w 6"/>
                    <a:gd name="T9" fmla="*/ 4 h 5"/>
                    <a:gd name="T10" fmla="*/ 4 w 6"/>
                    <a:gd name="T11" fmla="*/ 1 h 5"/>
                    <a:gd name="T12" fmla="*/ 2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2" y="0"/>
                      </a:moveTo>
                      <a:lnTo>
                        <a:pt x="1" y="0"/>
                      </a:lnTo>
                      <a:lnTo>
                        <a:pt x="0" y="3"/>
                      </a:lnTo>
                      <a:lnTo>
                        <a:pt x="3" y="5"/>
                      </a:lnTo>
                      <a:lnTo>
                        <a:pt x="6" y="4"/>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6" name="Freeform 494">
                  <a:extLst>
                    <a:ext uri="{FF2B5EF4-FFF2-40B4-BE49-F238E27FC236}">
                      <a16:creationId xmlns:a16="http://schemas.microsoft.com/office/drawing/2014/main" id="{63DF15C5-7620-454B-B86E-478DE193DE8F}"/>
                    </a:ext>
                  </a:extLst>
                </p:cNvPr>
                <p:cNvSpPr>
                  <a:spLocks/>
                </p:cNvSpPr>
                <p:nvPr/>
              </p:nvSpPr>
              <p:spPr bwMode="auto">
                <a:xfrm>
                  <a:off x="5064" y="2790"/>
                  <a:ext cx="10" cy="10"/>
                </a:xfrm>
                <a:custGeom>
                  <a:avLst/>
                  <a:gdLst>
                    <a:gd name="T0" fmla="*/ 5 w 10"/>
                    <a:gd name="T1" fmla="*/ 7 h 10"/>
                    <a:gd name="T2" fmla="*/ 9 w 10"/>
                    <a:gd name="T3" fmla="*/ 10 h 10"/>
                    <a:gd name="T4" fmla="*/ 10 w 10"/>
                    <a:gd name="T5" fmla="*/ 8 h 10"/>
                    <a:gd name="T6" fmla="*/ 9 w 10"/>
                    <a:gd name="T7" fmla="*/ 4 h 10"/>
                    <a:gd name="T8" fmla="*/ 6 w 10"/>
                    <a:gd name="T9" fmla="*/ 0 h 10"/>
                    <a:gd name="T10" fmla="*/ 2 w 10"/>
                    <a:gd name="T11" fmla="*/ 0 h 10"/>
                    <a:gd name="T12" fmla="*/ 0 w 10"/>
                    <a:gd name="T13" fmla="*/ 4 h 10"/>
                    <a:gd name="T14" fmla="*/ 1 w 10"/>
                    <a:gd name="T15" fmla="*/ 7 h 10"/>
                    <a:gd name="T16" fmla="*/ 5 w 10"/>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5" y="7"/>
                      </a:moveTo>
                      <a:lnTo>
                        <a:pt x="9" y="10"/>
                      </a:lnTo>
                      <a:lnTo>
                        <a:pt x="10" y="8"/>
                      </a:lnTo>
                      <a:lnTo>
                        <a:pt x="9" y="4"/>
                      </a:lnTo>
                      <a:lnTo>
                        <a:pt x="6" y="0"/>
                      </a:lnTo>
                      <a:lnTo>
                        <a:pt x="2" y="0"/>
                      </a:lnTo>
                      <a:lnTo>
                        <a:pt x="0" y="4"/>
                      </a:lnTo>
                      <a:lnTo>
                        <a:pt x="1" y="7"/>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7" name="Freeform 495">
                  <a:extLst>
                    <a:ext uri="{FF2B5EF4-FFF2-40B4-BE49-F238E27FC236}">
                      <a16:creationId xmlns:a16="http://schemas.microsoft.com/office/drawing/2014/main" id="{03FB8954-62F4-42E9-BE19-12F6942CFFAF}"/>
                    </a:ext>
                  </a:extLst>
                </p:cNvPr>
                <p:cNvSpPr>
                  <a:spLocks/>
                </p:cNvSpPr>
                <p:nvPr/>
              </p:nvSpPr>
              <p:spPr bwMode="auto">
                <a:xfrm>
                  <a:off x="5141" y="2732"/>
                  <a:ext cx="7" cy="10"/>
                </a:xfrm>
                <a:custGeom>
                  <a:avLst/>
                  <a:gdLst>
                    <a:gd name="T0" fmla="*/ 4 w 7"/>
                    <a:gd name="T1" fmla="*/ 0 h 10"/>
                    <a:gd name="T2" fmla="*/ 1 w 7"/>
                    <a:gd name="T3" fmla="*/ 2 h 10"/>
                    <a:gd name="T4" fmla="*/ 0 w 7"/>
                    <a:gd name="T5" fmla="*/ 4 h 10"/>
                    <a:gd name="T6" fmla="*/ 2 w 7"/>
                    <a:gd name="T7" fmla="*/ 8 h 10"/>
                    <a:gd name="T8" fmla="*/ 4 w 7"/>
                    <a:gd name="T9" fmla="*/ 8 h 10"/>
                    <a:gd name="T10" fmla="*/ 4 w 7"/>
                    <a:gd name="T11" fmla="*/ 10 h 10"/>
                    <a:gd name="T12" fmla="*/ 5 w 7"/>
                    <a:gd name="T13" fmla="*/ 10 h 10"/>
                    <a:gd name="T14" fmla="*/ 7 w 7"/>
                    <a:gd name="T15" fmla="*/ 6 h 10"/>
                    <a:gd name="T16" fmla="*/ 4 w 7"/>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4" y="0"/>
                      </a:moveTo>
                      <a:lnTo>
                        <a:pt x="1" y="2"/>
                      </a:lnTo>
                      <a:lnTo>
                        <a:pt x="0" y="4"/>
                      </a:lnTo>
                      <a:lnTo>
                        <a:pt x="2" y="8"/>
                      </a:lnTo>
                      <a:lnTo>
                        <a:pt x="4" y="8"/>
                      </a:lnTo>
                      <a:lnTo>
                        <a:pt x="4" y="10"/>
                      </a:lnTo>
                      <a:lnTo>
                        <a:pt x="5" y="10"/>
                      </a:lnTo>
                      <a:lnTo>
                        <a:pt x="7" y="6"/>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8" name="Freeform 496">
                  <a:extLst>
                    <a:ext uri="{FF2B5EF4-FFF2-40B4-BE49-F238E27FC236}">
                      <a16:creationId xmlns:a16="http://schemas.microsoft.com/office/drawing/2014/main" id="{F0A70074-2CD0-4441-8CA8-006B86D05567}"/>
                    </a:ext>
                  </a:extLst>
                </p:cNvPr>
                <p:cNvSpPr>
                  <a:spLocks/>
                </p:cNvSpPr>
                <p:nvPr/>
              </p:nvSpPr>
              <p:spPr bwMode="auto">
                <a:xfrm>
                  <a:off x="5132" y="2855"/>
                  <a:ext cx="16" cy="13"/>
                </a:xfrm>
                <a:custGeom>
                  <a:avLst/>
                  <a:gdLst>
                    <a:gd name="T0" fmla="*/ 7 w 16"/>
                    <a:gd name="T1" fmla="*/ 13 h 13"/>
                    <a:gd name="T2" fmla="*/ 9 w 16"/>
                    <a:gd name="T3" fmla="*/ 8 h 13"/>
                    <a:gd name="T4" fmla="*/ 10 w 16"/>
                    <a:gd name="T5" fmla="*/ 11 h 13"/>
                    <a:gd name="T6" fmla="*/ 13 w 16"/>
                    <a:gd name="T7" fmla="*/ 11 h 13"/>
                    <a:gd name="T8" fmla="*/ 13 w 16"/>
                    <a:gd name="T9" fmla="*/ 9 h 13"/>
                    <a:gd name="T10" fmla="*/ 16 w 16"/>
                    <a:gd name="T11" fmla="*/ 8 h 13"/>
                    <a:gd name="T12" fmla="*/ 14 w 16"/>
                    <a:gd name="T13" fmla="*/ 4 h 13"/>
                    <a:gd name="T14" fmla="*/ 10 w 16"/>
                    <a:gd name="T15" fmla="*/ 1 h 13"/>
                    <a:gd name="T16" fmla="*/ 5 w 16"/>
                    <a:gd name="T17" fmla="*/ 0 h 13"/>
                    <a:gd name="T18" fmla="*/ 3 w 16"/>
                    <a:gd name="T19" fmla="*/ 1 h 13"/>
                    <a:gd name="T20" fmla="*/ 4 w 16"/>
                    <a:gd name="T21" fmla="*/ 4 h 13"/>
                    <a:gd name="T22" fmla="*/ 4 w 16"/>
                    <a:gd name="T23" fmla="*/ 5 h 13"/>
                    <a:gd name="T24" fmla="*/ 1 w 16"/>
                    <a:gd name="T25" fmla="*/ 6 h 13"/>
                    <a:gd name="T26" fmla="*/ 0 w 16"/>
                    <a:gd name="T27" fmla="*/ 8 h 13"/>
                    <a:gd name="T28" fmla="*/ 3 w 16"/>
                    <a:gd name="T29" fmla="*/ 8 h 13"/>
                    <a:gd name="T30" fmla="*/ 3 w 16"/>
                    <a:gd name="T31" fmla="*/ 7 h 13"/>
                    <a:gd name="T32" fmla="*/ 4 w 16"/>
                    <a:gd name="T33" fmla="*/ 5 h 13"/>
                    <a:gd name="T34" fmla="*/ 4 w 16"/>
                    <a:gd name="T35" fmla="*/ 11 h 13"/>
                    <a:gd name="T36" fmla="*/ 7 w 16"/>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3">
                      <a:moveTo>
                        <a:pt x="7" y="13"/>
                      </a:moveTo>
                      <a:lnTo>
                        <a:pt x="9" y="8"/>
                      </a:lnTo>
                      <a:lnTo>
                        <a:pt x="10" y="11"/>
                      </a:lnTo>
                      <a:lnTo>
                        <a:pt x="13" y="11"/>
                      </a:lnTo>
                      <a:lnTo>
                        <a:pt x="13" y="9"/>
                      </a:lnTo>
                      <a:lnTo>
                        <a:pt x="16" y="8"/>
                      </a:lnTo>
                      <a:lnTo>
                        <a:pt x="14" y="4"/>
                      </a:lnTo>
                      <a:lnTo>
                        <a:pt x="10" y="1"/>
                      </a:lnTo>
                      <a:lnTo>
                        <a:pt x="5" y="0"/>
                      </a:lnTo>
                      <a:lnTo>
                        <a:pt x="3" y="1"/>
                      </a:lnTo>
                      <a:lnTo>
                        <a:pt x="4" y="4"/>
                      </a:lnTo>
                      <a:lnTo>
                        <a:pt x="4" y="5"/>
                      </a:lnTo>
                      <a:lnTo>
                        <a:pt x="1" y="6"/>
                      </a:lnTo>
                      <a:lnTo>
                        <a:pt x="0" y="8"/>
                      </a:lnTo>
                      <a:lnTo>
                        <a:pt x="3" y="8"/>
                      </a:lnTo>
                      <a:lnTo>
                        <a:pt x="3" y="7"/>
                      </a:lnTo>
                      <a:lnTo>
                        <a:pt x="4" y="5"/>
                      </a:lnTo>
                      <a:lnTo>
                        <a:pt x="4" y="11"/>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9" name="Freeform 497">
                  <a:extLst>
                    <a:ext uri="{FF2B5EF4-FFF2-40B4-BE49-F238E27FC236}">
                      <a16:creationId xmlns:a16="http://schemas.microsoft.com/office/drawing/2014/main" id="{C3E16196-6979-4821-8C7E-1A37C2950D85}"/>
                    </a:ext>
                  </a:extLst>
                </p:cNvPr>
                <p:cNvSpPr>
                  <a:spLocks/>
                </p:cNvSpPr>
                <p:nvPr/>
              </p:nvSpPr>
              <p:spPr bwMode="auto">
                <a:xfrm>
                  <a:off x="5126" y="2862"/>
                  <a:ext cx="2" cy="3"/>
                </a:xfrm>
                <a:custGeom>
                  <a:avLst/>
                  <a:gdLst>
                    <a:gd name="T0" fmla="*/ 2 w 2"/>
                    <a:gd name="T1" fmla="*/ 1 h 3"/>
                    <a:gd name="T2" fmla="*/ 0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0"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0" name="Freeform 498">
                  <a:extLst>
                    <a:ext uri="{FF2B5EF4-FFF2-40B4-BE49-F238E27FC236}">
                      <a16:creationId xmlns:a16="http://schemas.microsoft.com/office/drawing/2014/main" id="{83A1ED0F-7FD9-4880-9E7B-F3BBA487F93A}"/>
                    </a:ext>
                  </a:extLst>
                </p:cNvPr>
                <p:cNvSpPr>
                  <a:spLocks/>
                </p:cNvSpPr>
                <p:nvPr/>
              </p:nvSpPr>
              <p:spPr bwMode="auto">
                <a:xfrm>
                  <a:off x="5108" y="2754"/>
                  <a:ext cx="4" cy="5"/>
                </a:xfrm>
                <a:custGeom>
                  <a:avLst/>
                  <a:gdLst>
                    <a:gd name="T0" fmla="*/ 4 w 4"/>
                    <a:gd name="T1" fmla="*/ 2 h 5"/>
                    <a:gd name="T2" fmla="*/ 3 w 4"/>
                    <a:gd name="T3" fmla="*/ 0 h 5"/>
                    <a:gd name="T4" fmla="*/ 0 w 4"/>
                    <a:gd name="T5" fmla="*/ 1 h 5"/>
                    <a:gd name="T6" fmla="*/ 0 w 4"/>
                    <a:gd name="T7" fmla="*/ 4 h 5"/>
                    <a:gd name="T8" fmla="*/ 2 w 4"/>
                    <a:gd name="T9" fmla="*/ 5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3" y="0"/>
                      </a:lnTo>
                      <a:lnTo>
                        <a:pt x="0" y="1"/>
                      </a:lnTo>
                      <a:lnTo>
                        <a:pt x="0" y="4"/>
                      </a:lnTo>
                      <a:lnTo>
                        <a:pt x="2" y="5"/>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1" name="Freeform 499">
                  <a:extLst>
                    <a:ext uri="{FF2B5EF4-FFF2-40B4-BE49-F238E27FC236}">
                      <a16:creationId xmlns:a16="http://schemas.microsoft.com/office/drawing/2014/main" id="{DF386D6F-9264-4CCF-AAC0-92511D8EEA64}"/>
                    </a:ext>
                  </a:extLst>
                </p:cNvPr>
                <p:cNvSpPr>
                  <a:spLocks/>
                </p:cNvSpPr>
                <p:nvPr/>
              </p:nvSpPr>
              <p:spPr bwMode="auto">
                <a:xfrm>
                  <a:off x="5103" y="2838"/>
                  <a:ext cx="22" cy="28"/>
                </a:xfrm>
                <a:custGeom>
                  <a:avLst/>
                  <a:gdLst>
                    <a:gd name="T0" fmla="*/ 17 w 22"/>
                    <a:gd name="T1" fmla="*/ 17 h 28"/>
                    <a:gd name="T2" fmla="*/ 14 w 22"/>
                    <a:gd name="T3" fmla="*/ 13 h 28"/>
                    <a:gd name="T4" fmla="*/ 12 w 22"/>
                    <a:gd name="T5" fmla="*/ 5 h 28"/>
                    <a:gd name="T6" fmla="*/ 11 w 22"/>
                    <a:gd name="T7" fmla="*/ 4 h 28"/>
                    <a:gd name="T8" fmla="*/ 11 w 22"/>
                    <a:gd name="T9" fmla="*/ 1 h 28"/>
                    <a:gd name="T10" fmla="*/ 9 w 22"/>
                    <a:gd name="T11" fmla="*/ 0 h 28"/>
                    <a:gd name="T12" fmla="*/ 7 w 22"/>
                    <a:gd name="T13" fmla="*/ 0 h 28"/>
                    <a:gd name="T14" fmla="*/ 8 w 22"/>
                    <a:gd name="T15" fmla="*/ 3 h 28"/>
                    <a:gd name="T16" fmla="*/ 8 w 22"/>
                    <a:gd name="T17" fmla="*/ 5 h 28"/>
                    <a:gd name="T18" fmla="*/ 6 w 22"/>
                    <a:gd name="T19" fmla="*/ 4 h 28"/>
                    <a:gd name="T20" fmla="*/ 4 w 22"/>
                    <a:gd name="T21" fmla="*/ 1 h 28"/>
                    <a:gd name="T22" fmla="*/ 3 w 22"/>
                    <a:gd name="T23" fmla="*/ 2 h 28"/>
                    <a:gd name="T24" fmla="*/ 3 w 22"/>
                    <a:gd name="T25" fmla="*/ 5 h 28"/>
                    <a:gd name="T26" fmla="*/ 0 w 22"/>
                    <a:gd name="T27" fmla="*/ 7 h 28"/>
                    <a:gd name="T28" fmla="*/ 2 w 22"/>
                    <a:gd name="T29" fmla="*/ 10 h 28"/>
                    <a:gd name="T30" fmla="*/ 7 w 22"/>
                    <a:gd name="T31" fmla="*/ 11 h 28"/>
                    <a:gd name="T32" fmla="*/ 8 w 22"/>
                    <a:gd name="T33" fmla="*/ 12 h 28"/>
                    <a:gd name="T34" fmla="*/ 8 w 22"/>
                    <a:gd name="T35" fmla="*/ 16 h 28"/>
                    <a:gd name="T36" fmla="*/ 10 w 22"/>
                    <a:gd name="T37" fmla="*/ 17 h 28"/>
                    <a:gd name="T38" fmla="*/ 11 w 22"/>
                    <a:gd name="T39" fmla="*/ 21 h 28"/>
                    <a:gd name="T40" fmla="*/ 15 w 22"/>
                    <a:gd name="T41" fmla="*/ 24 h 28"/>
                    <a:gd name="T42" fmla="*/ 17 w 22"/>
                    <a:gd name="T43" fmla="*/ 24 h 28"/>
                    <a:gd name="T44" fmla="*/ 18 w 22"/>
                    <a:gd name="T45" fmla="*/ 27 h 28"/>
                    <a:gd name="T46" fmla="*/ 19 w 22"/>
                    <a:gd name="T47" fmla="*/ 28 h 28"/>
                    <a:gd name="T48" fmla="*/ 21 w 22"/>
                    <a:gd name="T49" fmla="*/ 25 h 28"/>
                    <a:gd name="T50" fmla="*/ 20 w 22"/>
                    <a:gd name="T51" fmla="*/ 22 h 28"/>
                    <a:gd name="T52" fmla="*/ 22 w 22"/>
                    <a:gd name="T53" fmla="*/ 18 h 28"/>
                    <a:gd name="T54" fmla="*/ 17 w 22"/>
                    <a:gd name="T55"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8">
                      <a:moveTo>
                        <a:pt x="17" y="17"/>
                      </a:moveTo>
                      <a:lnTo>
                        <a:pt x="14" y="13"/>
                      </a:lnTo>
                      <a:lnTo>
                        <a:pt x="12" y="5"/>
                      </a:lnTo>
                      <a:lnTo>
                        <a:pt x="11" y="4"/>
                      </a:lnTo>
                      <a:lnTo>
                        <a:pt x="11" y="1"/>
                      </a:lnTo>
                      <a:lnTo>
                        <a:pt x="9" y="0"/>
                      </a:lnTo>
                      <a:lnTo>
                        <a:pt x="7" y="0"/>
                      </a:lnTo>
                      <a:lnTo>
                        <a:pt x="8" y="3"/>
                      </a:lnTo>
                      <a:lnTo>
                        <a:pt x="8" y="5"/>
                      </a:lnTo>
                      <a:lnTo>
                        <a:pt x="6" y="4"/>
                      </a:lnTo>
                      <a:lnTo>
                        <a:pt x="4" y="1"/>
                      </a:lnTo>
                      <a:lnTo>
                        <a:pt x="3" y="2"/>
                      </a:lnTo>
                      <a:lnTo>
                        <a:pt x="3" y="5"/>
                      </a:lnTo>
                      <a:lnTo>
                        <a:pt x="0" y="7"/>
                      </a:lnTo>
                      <a:lnTo>
                        <a:pt x="2" y="10"/>
                      </a:lnTo>
                      <a:lnTo>
                        <a:pt x="7" y="11"/>
                      </a:lnTo>
                      <a:lnTo>
                        <a:pt x="8" y="12"/>
                      </a:lnTo>
                      <a:lnTo>
                        <a:pt x="8" y="16"/>
                      </a:lnTo>
                      <a:lnTo>
                        <a:pt x="10" y="17"/>
                      </a:lnTo>
                      <a:lnTo>
                        <a:pt x="11" y="21"/>
                      </a:lnTo>
                      <a:lnTo>
                        <a:pt x="15" y="24"/>
                      </a:lnTo>
                      <a:lnTo>
                        <a:pt x="17" y="24"/>
                      </a:lnTo>
                      <a:lnTo>
                        <a:pt x="18" y="27"/>
                      </a:lnTo>
                      <a:lnTo>
                        <a:pt x="19" y="28"/>
                      </a:lnTo>
                      <a:lnTo>
                        <a:pt x="21" y="25"/>
                      </a:lnTo>
                      <a:lnTo>
                        <a:pt x="20" y="22"/>
                      </a:lnTo>
                      <a:lnTo>
                        <a:pt x="22" y="18"/>
                      </a:lnTo>
                      <a:lnTo>
                        <a:pt x="17"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2" name="Freeform 500">
                  <a:extLst>
                    <a:ext uri="{FF2B5EF4-FFF2-40B4-BE49-F238E27FC236}">
                      <a16:creationId xmlns:a16="http://schemas.microsoft.com/office/drawing/2014/main" id="{E200A7B0-74CB-48EC-A988-5B17D280DB1F}"/>
                    </a:ext>
                  </a:extLst>
                </p:cNvPr>
                <p:cNvSpPr>
                  <a:spLocks/>
                </p:cNvSpPr>
                <p:nvPr/>
              </p:nvSpPr>
              <p:spPr bwMode="auto">
                <a:xfrm>
                  <a:off x="5117" y="2752"/>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3" name="Freeform 501">
                  <a:extLst>
                    <a:ext uri="{FF2B5EF4-FFF2-40B4-BE49-F238E27FC236}">
                      <a16:creationId xmlns:a16="http://schemas.microsoft.com/office/drawing/2014/main" id="{4105C8A4-BDD4-4A31-9C76-E738521F680D}"/>
                    </a:ext>
                  </a:extLst>
                </p:cNvPr>
                <p:cNvSpPr>
                  <a:spLocks/>
                </p:cNvSpPr>
                <p:nvPr/>
              </p:nvSpPr>
              <p:spPr bwMode="auto">
                <a:xfrm>
                  <a:off x="5117" y="2747"/>
                  <a:ext cx="1" cy="3"/>
                </a:xfrm>
                <a:custGeom>
                  <a:avLst/>
                  <a:gdLst>
                    <a:gd name="T0" fmla="*/ 0 w 1"/>
                    <a:gd name="T1" fmla="*/ 0 h 3"/>
                    <a:gd name="T2" fmla="*/ 0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4" name="Freeform 502">
                  <a:extLst>
                    <a:ext uri="{FF2B5EF4-FFF2-40B4-BE49-F238E27FC236}">
                      <a16:creationId xmlns:a16="http://schemas.microsoft.com/office/drawing/2014/main" id="{895FDBA6-426E-4FD4-8243-66AD2E145F58}"/>
                    </a:ext>
                  </a:extLst>
                </p:cNvPr>
                <p:cNvSpPr>
                  <a:spLocks/>
                </p:cNvSpPr>
                <p:nvPr/>
              </p:nvSpPr>
              <p:spPr bwMode="auto">
                <a:xfrm>
                  <a:off x="5291" y="2973"/>
                  <a:ext cx="28" cy="18"/>
                </a:xfrm>
                <a:custGeom>
                  <a:avLst/>
                  <a:gdLst>
                    <a:gd name="T0" fmla="*/ 7 w 28"/>
                    <a:gd name="T1" fmla="*/ 9 h 18"/>
                    <a:gd name="T2" fmla="*/ 10 w 28"/>
                    <a:gd name="T3" fmla="*/ 9 h 18"/>
                    <a:gd name="T4" fmla="*/ 12 w 28"/>
                    <a:gd name="T5" fmla="*/ 12 h 18"/>
                    <a:gd name="T6" fmla="*/ 14 w 28"/>
                    <a:gd name="T7" fmla="*/ 13 h 18"/>
                    <a:gd name="T8" fmla="*/ 17 w 28"/>
                    <a:gd name="T9" fmla="*/ 17 h 18"/>
                    <a:gd name="T10" fmla="*/ 20 w 28"/>
                    <a:gd name="T11" fmla="*/ 18 h 18"/>
                    <a:gd name="T12" fmla="*/ 24 w 28"/>
                    <a:gd name="T13" fmla="*/ 17 h 18"/>
                    <a:gd name="T14" fmla="*/ 28 w 28"/>
                    <a:gd name="T15" fmla="*/ 16 h 18"/>
                    <a:gd name="T16" fmla="*/ 28 w 28"/>
                    <a:gd name="T17" fmla="*/ 14 h 18"/>
                    <a:gd name="T18" fmla="*/ 25 w 28"/>
                    <a:gd name="T19" fmla="*/ 11 h 18"/>
                    <a:gd name="T20" fmla="*/ 23 w 28"/>
                    <a:gd name="T21" fmla="*/ 7 h 18"/>
                    <a:gd name="T22" fmla="*/ 20 w 28"/>
                    <a:gd name="T23" fmla="*/ 7 h 18"/>
                    <a:gd name="T24" fmla="*/ 19 w 28"/>
                    <a:gd name="T25" fmla="*/ 4 h 18"/>
                    <a:gd name="T26" fmla="*/ 16 w 28"/>
                    <a:gd name="T27" fmla="*/ 1 h 18"/>
                    <a:gd name="T28" fmla="*/ 13 w 28"/>
                    <a:gd name="T29" fmla="*/ 4 h 18"/>
                    <a:gd name="T30" fmla="*/ 10 w 28"/>
                    <a:gd name="T31" fmla="*/ 4 h 18"/>
                    <a:gd name="T32" fmla="*/ 7 w 28"/>
                    <a:gd name="T33" fmla="*/ 0 h 18"/>
                    <a:gd name="T34" fmla="*/ 0 w 28"/>
                    <a:gd name="T35" fmla="*/ 4 h 18"/>
                    <a:gd name="T36" fmla="*/ 0 w 28"/>
                    <a:gd name="T37" fmla="*/ 6 h 18"/>
                    <a:gd name="T38" fmla="*/ 3 w 28"/>
                    <a:gd name="T39" fmla="*/ 8 h 18"/>
                    <a:gd name="T40" fmla="*/ 7 w 28"/>
                    <a:gd name="T4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8">
                      <a:moveTo>
                        <a:pt x="7" y="9"/>
                      </a:moveTo>
                      <a:lnTo>
                        <a:pt x="10" y="9"/>
                      </a:lnTo>
                      <a:lnTo>
                        <a:pt x="12" y="12"/>
                      </a:lnTo>
                      <a:lnTo>
                        <a:pt x="14" y="13"/>
                      </a:lnTo>
                      <a:lnTo>
                        <a:pt x="17" y="17"/>
                      </a:lnTo>
                      <a:lnTo>
                        <a:pt x="20" y="18"/>
                      </a:lnTo>
                      <a:lnTo>
                        <a:pt x="24" y="17"/>
                      </a:lnTo>
                      <a:lnTo>
                        <a:pt x="28" y="16"/>
                      </a:lnTo>
                      <a:lnTo>
                        <a:pt x="28" y="14"/>
                      </a:lnTo>
                      <a:lnTo>
                        <a:pt x="25" y="11"/>
                      </a:lnTo>
                      <a:lnTo>
                        <a:pt x="23" y="7"/>
                      </a:lnTo>
                      <a:lnTo>
                        <a:pt x="20" y="7"/>
                      </a:lnTo>
                      <a:lnTo>
                        <a:pt x="19" y="4"/>
                      </a:lnTo>
                      <a:lnTo>
                        <a:pt x="16" y="1"/>
                      </a:lnTo>
                      <a:lnTo>
                        <a:pt x="13" y="4"/>
                      </a:lnTo>
                      <a:lnTo>
                        <a:pt x="10" y="4"/>
                      </a:lnTo>
                      <a:lnTo>
                        <a:pt x="7" y="0"/>
                      </a:lnTo>
                      <a:lnTo>
                        <a:pt x="0" y="4"/>
                      </a:lnTo>
                      <a:lnTo>
                        <a:pt x="0" y="6"/>
                      </a:lnTo>
                      <a:lnTo>
                        <a:pt x="3" y="8"/>
                      </a:lnTo>
                      <a:lnTo>
                        <a:pt x="7"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5" name="Freeform 503">
                  <a:extLst>
                    <a:ext uri="{FF2B5EF4-FFF2-40B4-BE49-F238E27FC236}">
                      <a16:creationId xmlns:a16="http://schemas.microsoft.com/office/drawing/2014/main" id="{CBDF4B86-3F26-4BB9-BB8A-F47FA33D00F2}"/>
                    </a:ext>
                  </a:extLst>
                </p:cNvPr>
                <p:cNvSpPr>
                  <a:spLocks/>
                </p:cNvSpPr>
                <p:nvPr/>
              </p:nvSpPr>
              <p:spPr bwMode="auto">
                <a:xfrm>
                  <a:off x="5348" y="2888"/>
                  <a:ext cx="9" cy="21"/>
                </a:xfrm>
                <a:custGeom>
                  <a:avLst/>
                  <a:gdLst>
                    <a:gd name="T0" fmla="*/ 7 w 9"/>
                    <a:gd name="T1" fmla="*/ 13 h 21"/>
                    <a:gd name="T2" fmla="*/ 5 w 9"/>
                    <a:gd name="T3" fmla="*/ 13 h 21"/>
                    <a:gd name="T4" fmla="*/ 5 w 9"/>
                    <a:gd name="T5" fmla="*/ 9 h 21"/>
                    <a:gd name="T6" fmla="*/ 5 w 9"/>
                    <a:gd name="T7" fmla="*/ 9 h 21"/>
                    <a:gd name="T8" fmla="*/ 7 w 9"/>
                    <a:gd name="T9" fmla="*/ 7 h 21"/>
                    <a:gd name="T10" fmla="*/ 8 w 9"/>
                    <a:gd name="T11" fmla="*/ 6 h 21"/>
                    <a:gd name="T12" fmla="*/ 8 w 9"/>
                    <a:gd name="T13" fmla="*/ 6 h 21"/>
                    <a:gd name="T14" fmla="*/ 9 w 9"/>
                    <a:gd name="T15" fmla="*/ 5 h 21"/>
                    <a:gd name="T16" fmla="*/ 7 w 9"/>
                    <a:gd name="T17" fmla="*/ 2 h 21"/>
                    <a:gd name="T18" fmla="*/ 7 w 9"/>
                    <a:gd name="T19" fmla="*/ 1 h 21"/>
                    <a:gd name="T20" fmla="*/ 5 w 9"/>
                    <a:gd name="T21" fmla="*/ 0 h 21"/>
                    <a:gd name="T22" fmla="*/ 4 w 9"/>
                    <a:gd name="T23" fmla="*/ 2 h 21"/>
                    <a:gd name="T24" fmla="*/ 4 w 9"/>
                    <a:gd name="T25" fmla="*/ 7 h 21"/>
                    <a:gd name="T26" fmla="*/ 2 w 9"/>
                    <a:gd name="T27" fmla="*/ 12 h 21"/>
                    <a:gd name="T28" fmla="*/ 0 w 9"/>
                    <a:gd name="T29" fmla="*/ 17 h 21"/>
                    <a:gd name="T30" fmla="*/ 0 w 9"/>
                    <a:gd name="T31" fmla="*/ 20 h 21"/>
                    <a:gd name="T32" fmla="*/ 2 w 9"/>
                    <a:gd name="T33" fmla="*/ 21 h 21"/>
                    <a:gd name="T34" fmla="*/ 4 w 9"/>
                    <a:gd name="T35" fmla="*/ 20 h 21"/>
                    <a:gd name="T36" fmla="*/ 5 w 9"/>
                    <a:gd name="T37" fmla="*/ 16 h 21"/>
                    <a:gd name="T38" fmla="*/ 7 w 9"/>
                    <a:gd name="T39" fmla="*/ 16 h 21"/>
                    <a:gd name="T40" fmla="*/ 8 w 9"/>
                    <a:gd name="T41" fmla="*/ 14 h 21"/>
                    <a:gd name="T42" fmla="*/ 7 w 9"/>
                    <a:gd name="T4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1">
                      <a:moveTo>
                        <a:pt x="7" y="13"/>
                      </a:moveTo>
                      <a:lnTo>
                        <a:pt x="5" y="13"/>
                      </a:lnTo>
                      <a:lnTo>
                        <a:pt x="5" y="9"/>
                      </a:lnTo>
                      <a:lnTo>
                        <a:pt x="5" y="9"/>
                      </a:lnTo>
                      <a:lnTo>
                        <a:pt x="7" y="7"/>
                      </a:lnTo>
                      <a:lnTo>
                        <a:pt x="8" y="6"/>
                      </a:lnTo>
                      <a:lnTo>
                        <a:pt x="8" y="6"/>
                      </a:lnTo>
                      <a:lnTo>
                        <a:pt x="9" y="5"/>
                      </a:lnTo>
                      <a:lnTo>
                        <a:pt x="7" y="2"/>
                      </a:lnTo>
                      <a:lnTo>
                        <a:pt x="7" y="1"/>
                      </a:lnTo>
                      <a:lnTo>
                        <a:pt x="5" y="0"/>
                      </a:lnTo>
                      <a:lnTo>
                        <a:pt x="4" y="2"/>
                      </a:lnTo>
                      <a:lnTo>
                        <a:pt x="4" y="7"/>
                      </a:lnTo>
                      <a:lnTo>
                        <a:pt x="2" y="12"/>
                      </a:lnTo>
                      <a:lnTo>
                        <a:pt x="0" y="17"/>
                      </a:lnTo>
                      <a:lnTo>
                        <a:pt x="0" y="20"/>
                      </a:lnTo>
                      <a:lnTo>
                        <a:pt x="2" y="21"/>
                      </a:lnTo>
                      <a:lnTo>
                        <a:pt x="4" y="20"/>
                      </a:lnTo>
                      <a:lnTo>
                        <a:pt x="5" y="16"/>
                      </a:lnTo>
                      <a:lnTo>
                        <a:pt x="7" y="16"/>
                      </a:lnTo>
                      <a:lnTo>
                        <a:pt x="8" y="14"/>
                      </a:ln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6" name="Freeform 504">
                  <a:extLst>
                    <a:ext uri="{FF2B5EF4-FFF2-40B4-BE49-F238E27FC236}">
                      <a16:creationId xmlns:a16="http://schemas.microsoft.com/office/drawing/2014/main" id="{4014DF75-BEAE-469D-86F0-9015B42C1A22}"/>
                    </a:ext>
                  </a:extLst>
                </p:cNvPr>
                <p:cNvSpPr>
                  <a:spLocks/>
                </p:cNvSpPr>
                <p:nvPr/>
              </p:nvSpPr>
              <p:spPr bwMode="auto">
                <a:xfrm>
                  <a:off x="5409" y="2952"/>
                  <a:ext cx="3" cy="3"/>
                </a:xfrm>
                <a:custGeom>
                  <a:avLst/>
                  <a:gdLst>
                    <a:gd name="T0" fmla="*/ 3 w 3"/>
                    <a:gd name="T1" fmla="*/ 2 h 3"/>
                    <a:gd name="T2" fmla="*/ 2 w 3"/>
                    <a:gd name="T3" fmla="*/ 0 h 3"/>
                    <a:gd name="T4" fmla="*/ 0 w 3"/>
                    <a:gd name="T5" fmla="*/ 1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lnTo>
                        <a:pt x="2" y="0"/>
                      </a:lnTo>
                      <a:lnTo>
                        <a:pt x="0" y="1"/>
                      </a:lnTo>
                      <a:lnTo>
                        <a:pt x="1" y="3"/>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7" name="Freeform 505">
                  <a:extLst>
                    <a:ext uri="{FF2B5EF4-FFF2-40B4-BE49-F238E27FC236}">
                      <a16:creationId xmlns:a16="http://schemas.microsoft.com/office/drawing/2014/main" id="{254A3573-05A3-4984-9B17-E7D49BD4A392}"/>
                    </a:ext>
                  </a:extLst>
                </p:cNvPr>
                <p:cNvSpPr>
                  <a:spLocks/>
                </p:cNvSpPr>
                <p:nvPr/>
              </p:nvSpPr>
              <p:spPr bwMode="auto">
                <a:xfrm>
                  <a:off x="5353" y="2955"/>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8" name="Freeform 506">
                  <a:extLst>
                    <a:ext uri="{FF2B5EF4-FFF2-40B4-BE49-F238E27FC236}">
                      <a16:creationId xmlns:a16="http://schemas.microsoft.com/office/drawing/2014/main" id="{01EED1FD-E870-433E-B947-963623F82EE4}"/>
                    </a:ext>
                  </a:extLst>
                </p:cNvPr>
                <p:cNvSpPr>
                  <a:spLocks/>
                </p:cNvSpPr>
                <p:nvPr/>
              </p:nvSpPr>
              <p:spPr bwMode="auto">
                <a:xfrm>
                  <a:off x="5345" y="2995"/>
                  <a:ext cx="9" cy="8"/>
                </a:xfrm>
                <a:custGeom>
                  <a:avLst/>
                  <a:gdLst>
                    <a:gd name="T0" fmla="*/ 8 w 9"/>
                    <a:gd name="T1" fmla="*/ 5 h 8"/>
                    <a:gd name="T2" fmla="*/ 9 w 9"/>
                    <a:gd name="T3" fmla="*/ 2 h 8"/>
                    <a:gd name="T4" fmla="*/ 8 w 9"/>
                    <a:gd name="T5" fmla="*/ 0 h 8"/>
                    <a:gd name="T6" fmla="*/ 6 w 9"/>
                    <a:gd name="T7" fmla="*/ 2 h 8"/>
                    <a:gd name="T8" fmla="*/ 6 w 9"/>
                    <a:gd name="T9" fmla="*/ 2 h 8"/>
                    <a:gd name="T10" fmla="*/ 2 w 9"/>
                    <a:gd name="T11" fmla="*/ 5 h 8"/>
                    <a:gd name="T12" fmla="*/ 0 w 9"/>
                    <a:gd name="T13" fmla="*/ 7 h 8"/>
                    <a:gd name="T14" fmla="*/ 2 w 9"/>
                    <a:gd name="T15" fmla="*/ 8 h 8"/>
                    <a:gd name="T16" fmla="*/ 8 w 9"/>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8" y="5"/>
                      </a:moveTo>
                      <a:lnTo>
                        <a:pt x="9" y="2"/>
                      </a:lnTo>
                      <a:lnTo>
                        <a:pt x="8" y="0"/>
                      </a:lnTo>
                      <a:lnTo>
                        <a:pt x="6" y="2"/>
                      </a:lnTo>
                      <a:lnTo>
                        <a:pt x="6" y="2"/>
                      </a:lnTo>
                      <a:lnTo>
                        <a:pt x="2" y="5"/>
                      </a:lnTo>
                      <a:lnTo>
                        <a:pt x="0" y="7"/>
                      </a:lnTo>
                      <a:lnTo>
                        <a:pt x="2" y="8"/>
                      </a:lnTo>
                      <a:lnTo>
                        <a:pt x="8"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9" name="Freeform 507">
                  <a:extLst>
                    <a:ext uri="{FF2B5EF4-FFF2-40B4-BE49-F238E27FC236}">
                      <a16:creationId xmlns:a16="http://schemas.microsoft.com/office/drawing/2014/main" id="{65356CB6-9A02-4469-9FEB-3774594B0C15}"/>
                    </a:ext>
                  </a:extLst>
                </p:cNvPr>
                <p:cNvSpPr>
                  <a:spLocks/>
                </p:cNvSpPr>
                <p:nvPr/>
              </p:nvSpPr>
              <p:spPr bwMode="auto">
                <a:xfrm>
                  <a:off x="5352" y="2990"/>
                  <a:ext cx="2" cy="3"/>
                </a:xfrm>
                <a:custGeom>
                  <a:avLst/>
                  <a:gdLst>
                    <a:gd name="T0" fmla="*/ 1 w 2"/>
                    <a:gd name="T1" fmla="*/ 0 h 3"/>
                    <a:gd name="T2" fmla="*/ 0 w 2"/>
                    <a:gd name="T3" fmla="*/ 2 h 3"/>
                    <a:gd name="T4" fmla="*/ 1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0" name="Freeform 508">
                  <a:extLst>
                    <a:ext uri="{FF2B5EF4-FFF2-40B4-BE49-F238E27FC236}">
                      <a16:creationId xmlns:a16="http://schemas.microsoft.com/office/drawing/2014/main" id="{0B5975ED-BA03-4788-A64F-714E2F222AF7}"/>
                    </a:ext>
                  </a:extLst>
                </p:cNvPr>
                <p:cNvSpPr>
                  <a:spLocks/>
                </p:cNvSpPr>
                <p:nvPr/>
              </p:nvSpPr>
              <p:spPr bwMode="auto">
                <a:xfrm>
                  <a:off x="5349" y="2960"/>
                  <a:ext cx="4" cy="3"/>
                </a:xfrm>
                <a:custGeom>
                  <a:avLst/>
                  <a:gdLst>
                    <a:gd name="T0" fmla="*/ 0 w 4"/>
                    <a:gd name="T1" fmla="*/ 3 h 3"/>
                    <a:gd name="T2" fmla="*/ 1 w 4"/>
                    <a:gd name="T3" fmla="*/ 1 h 3"/>
                    <a:gd name="T4" fmla="*/ 4 w 4"/>
                    <a:gd name="T5" fmla="*/ 0 h 3"/>
                    <a:gd name="T6" fmla="*/ 1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1"/>
                      </a:lnTo>
                      <a:lnTo>
                        <a:pt x="4"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1" name="Freeform 509">
                  <a:extLst>
                    <a:ext uri="{FF2B5EF4-FFF2-40B4-BE49-F238E27FC236}">
                      <a16:creationId xmlns:a16="http://schemas.microsoft.com/office/drawing/2014/main" id="{65C010BC-9DB9-4313-94BB-C37CD09668AA}"/>
                    </a:ext>
                  </a:extLst>
                </p:cNvPr>
                <p:cNvSpPr>
                  <a:spLocks/>
                </p:cNvSpPr>
                <p:nvPr/>
              </p:nvSpPr>
              <p:spPr bwMode="auto">
                <a:xfrm>
                  <a:off x="5412" y="2940"/>
                  <a:ext cx="3" cy="3"/>
                </a:xfrm>
                <a:custGeom>
                  <a:avLst/>
                  <a:gdLst>
                    <a:gd name="T0" fmla="*/ 0 w 3"/>
                    <a:gd name="T1" fmla="*/ 0 h 3"/>
                    <a:gd name="T2" fmla="*/ 0 w 3"/>
                    <a:gd name="T3" fmla="*/ 2 h 3"/>
                    <a:gd name="T4" fmla="*/ 0 w 3"/>
                    <a:gd name="T5" fmla="*/ 3 h 3"/>
                    <a:gd name="T6" fmla="*/ 3 w 3"/>
                    <a:gd name="T7" fmla="*/ 1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2"/>
                      </a:lnTo>
                      <a:lnTo>
                        <a:pt x="0" y="3"/>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2" name="Rectangle 510">
                  <a:extLst>
                    <a:ext uri="{FF2B5EF4-FFF2-40B4-BE49-F238E27FC236}">
                      <a16:creationId xmlns:a16="http://schemas.microsoft.com/office/drawing/2014/main" id="{835CB0BC-BAE8-4636-8307-896EE01EC110}"/>
                    </a:ext>
                  </a:extLst>
                </p:cNvPr>
                <p:cNvSpPr>
                  <a:spLocks noChangeArrowheads="1"/>
                </p:cNvSpPr>
                <p:nvPr/>
              </p:nvSpPr>
              <p:spPr bwMode="auto">
                <a:xfrm>
                  <a:off x="5276" y="2749"/>
                  <a:ext cx="1"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3" name="Freeform 511">
                  <a:extLst>
                    <a:ext uri="{FF2B5EF4-FFF2-40B4-BE49-F238E27FC236}">
                      <a16:creationId xmlns:a16="http://schemas.microsoft.com/office/drawing/2014/main" id="{4FF0460E-0BD5-4F8D-B33D-D1BA5BFA101C}"/>
                    </a:ext>
                  </a:extLst>
                </p:cNvPr>
                <p:cNvSpPr>
                  <a:spLocks/>
                </p:cNvSpPr>
                <p:nvPr/>
              </p:nvSpPr>
              <p:spPr bwMode="auto">
                <a:xfrm>
                  <a:off x="5412" y="2823"/>
                  <a:ext cx="4" cy="3"/>
                </a:xfrm>
                <a:custGeom>
                  <a:avLst/>
                  <a:gdLst>
                    <a:gd name="T0" fmla="*/ 2 w 4"/>
                    <a:gd name="T1" fmla="*/ 1 h 3"/>
                    <a:gd name="T2" fmla="*/ 1 w 4"/>
                    <a:gd name="T3" fmla="*/ 0 h 3"/>
                    <a:gd name="T4" fmla="*/ 0 w 4"/>
                    <a:gd name="T5" fmla="*/ 2 h 3"/>
                    <a:gd name="T6" fmla="*/ 4 w 4"/>
                    <a:gd name="T7" fmla="*/ 3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lnTo>
                        <a:pt x="1" y="0"/>
                      </a:lnTo>
                      <a:lnTo>
                        <a:pt x="0" y="2"/>
                      </a:lnTo>
                      <a:lnTo>
                        <a:pt x="4" y="3"/>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4" name="Freeform 512">
                  <a:extLst>
                    <a:ext uri="{FF2B5EF4-FFF2-40B4-BE49-F238E27FC236}">
                      <a16:creationId xmlns:a16="http://schemas.microsoft.com/office/drawing/2014/main" id="{E2995BE0-64D4-4B09-B048-E1F3A46E27D0}"/>
                    </a:ext>
                  </a:extLst>
                </p:cNvPr>
                <p:cNvSpPr>
                  <a:spLocks/>
                </p:cNvSpPr>
                <p:nvPr/>
              </p:nvSpPr>
              <p:spPr bwMode="auto">
                <a:xfrm>
                  <a:off x="5416" y="2835"/>
                  <a:ext cx="11" cy="7"/>
                </a:xfrm>
                <a:custGeom>
                  <a:avLst/>
                  <a:gdLst>
                    <a:gd name="T0" fmla="*/ 4 w 11"/>
                    <a:gd name="T1" fmla="*/ 7 h 7"/>
                    <a:gd name="T2" fmla="*/ 6 w 11"/>
                    <a:gd name="T3" fmla="*/ 6 h 7"/>
                    <a:gd name="T4" fmla="*/ 8 w 11"/>
                    <a:gd name="T5" fmla="*/ 6 h 7"/>
                    <a:gd name="T6" fmla="*/ 10 w 11"/>
                    <a:gd name="T7" fmla="*/ 6 h 7"/>
                    <a:gd name="T8" fmla="*/ 11 w 11"/>
                    <a:gd name="T9" fmla="*/ 4 h 7"/>
                    <a:gd name="T10" fmla="*/ 7 w 11"/>
                    <a:gd name="T11" fmla="*/ 0 h 7"/>
                    <a:gd name="T12" fmla="*/ 4 w 11"/>
                    <a:gd name="T13" fmla="*/ 0 h 7"/>
                    <a:gd name="T14" fmla="*/ 0 w 11"/>
                    <a:gd name="T15" fmla="*/ 4 h 7"/>
                    <a:gd name="T16" fmla="*/ 2 w 11"/>
                    <a:gd name="T17" fmla="*/ 5 h 7"/>
                    <a:gd name="T18" fmla="*/ 4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4" y="7"/>
                      </a:moveTo>
                      <a:lnTo>
                        <a:pt x="6" y="6"/>
                      </a:lnTo>
                      <a:lnTo>
                        <a:pt x="8" y="6"/>
                      </a:lnTo>
                      <a:lnTo>
                        <a:pt x="10" y="6"/>
                      </a:lnTo>
                      <a:lnTo>
                        <a:pt x="11" y="4"/>
                      </a:lnTo>
                      <a:lnTo>
                        <a:pt x="7" y="0"/>
                      </a:lnTo>
                      <a:lnTo>
                        <a:pt x="4" y="0"/>
                      </a:lnTo>
                      <a:lnTo>
                        <a:pt x="0" y="4"/>
                      </a:lnTo>
                      <a:lnTo>
                        <a:pt x="2" y="5"/>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5" name="Freeform 513">
                  <a:extLst>
                    <a:ext uri="{FF2B5EF4-FFF2-40B4-BE49-F238E27FC236}">
                      <a16:creationId xmlns:a16="http://schemas.microsoft.com/office/drawing/2014/main" id="{08884C8B-02EB-4319-918A-BE8E6791DD65}"/>
                    </a:ext>
                  </a:extLst>
                </p:cNvPr>
                <p:cNvSpPr>
                  <a:spLocks/>
                </p:cNvSpPr>
                <p:nvPr/>
              </p:nvSpPr>
              <p:spPr bwMode="auto">
                <a:xfrm>
                  <a:off x="5420" y="2865"/>
                  <a:ext cx="2" cy="1"/>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6" name="Freeform 514">
                  <a:extLst>
                    <a:ext uri="{FF2B5EF4-FFF2-40B4-BE49-F238E27FC236}">
                      <a16:creationId xmlns:a16="http://schemas.microsoft.com/office/drawing/2014/main" id="{26B6B45E-4A81-45A4-953E-E3C05CBAAFC7}"/>
                    </a:ext>
                  </a:extLst>
                </p:cNvPr>
                <p:cNvSpPr>
                  <a:spLocks/>
                </p:cNvSpPr>
                <p:nvPr/>
              </p:nvSpPr>
              <p:spPr bwMode="auto">
                <a:xfrm>
                  <a:off x="5423" y="2861"/>
                  <a:ext cx="2" cy="2"/>
                </a:xfrm>
                <a:custGeom>
                  <a:avLst/>
                  <a:gdLst>
                    <a:gd name="T0" fmla="*/ 0 w 2"/>
                    <a:gd name="T1" fmla="*/ 2 h 2"/>
                    <a:gd name="T2" fmla="*/ 1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1"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7" name="Freeform 515">
                  <a:extLst>
                    <a:ext uri="{FF2B5EF4-FFF2-40B4-BE49-F238E27FC236}">
                      <a16:creationId xmlns:a16="http://schemas.microsoft.com/office/drawing/2014/main" id="{D49B72D3-9BD7-4026-AB9C-5BB728DE7D50}"/>
                    </a:ext>
                  </a:extLst>
                </p:cNvPr>
                <p:cNvSpPr>
                  <a:spLocks/>
                </p:cNvSpPr>
                <p:nvPr/>
              </p:nvSpPr>
              <p:spPr bwMode="auto">
                <a:xfrm>
                  <a:off x="5416" y="2954"/>
                  <a:ext cx="1" cy="2"/>
                </a:xfrm>
                <a:custGeom>
                  <a:avLst/>
                  <a:gdLst>
                    <a:gd name="T0" fmla="*/ 1 w 1"/>
                    <a:gd name="T1" fmla="*/ 0 h 2"/>
                    <a:gd name="T2" fmla="*/ 0 w 1"/>
                    <a:gd name="T3" fmla="*/ 1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8" name="Freeform 516">
                  <a:extLst>
                    <a:ext uri="{FF2B5EF4-FFF2-40B4-BE49-F238E27FC236}">
                      <a16:creationId xmlns:a16="http://schemas.microsoft.com/office/drawing/2014/main" id="{3AB689FD-911B-4E97-9C8C-DC361B245DF1}"/>
                    </a:ext>
                  </a:extLst>
                </p:cNvPr>
                <p:cNvSpPr>
                  <a:spLocks/>
                </p:cNvSpPr>
                <p:nvPr/>
              </p:nvSpPr>
              <p:spPr bwMode="auto">
                <a:xfrm>
                  <a:off x="5028" y="2689"/>
                  <a:ext cx="62" cy="98"/>
                </a:xfrm>
                <a:custGeom>
                  <a:avLst/>
                  <a:gdLst>
                    <a:gd name="T0" fmla="*/ 24 w 62"/>
                    <a:gd name="T1" fmla="*/ 17 h 98"/>
                    <a:gd name="T2" fmla="*/ 21 w 62"/>
                    <a:gd name="T3" fmla="*/ 15 h 98"/>
                    <a:gd name="T4" fmla="*/ 14 w 62"/>
                    <a:gd name="T5" fmla="*/ 18 h 98"/>
                    <a:gd name="T6" fmla="*/ 15 w 62"/>
                    <a:gd name="T7" fmla="*/ 13 h 98"/>
                    <a:gd name="T8" fmla="*/ 14 w 62"/>
                    <a:gd name="T9" fmla="*/ 6 h 98"/>
                    <a:gd name="T10" fmla="*/ 10 w 62"/>
                    <a:gd name="T11" fmla="*/ 4 h 98"/>
                    <a:gd name="T12" fmla="*/ 3 w 62"/>
                    <a:gd name="T13" fmla="*/ 0 h 98"/>
                    <a:gd name="T14" fmla="*/ 0 w 62"/>
                    <a:gd name="T15" fmla="*/ 7 h 98"/>
                    <a:gd name="T16" fmla="*/ 5 w 62"/>
                    <a:gd name="T17" fmla="*/ 26 h 98"/>
                    <a:gd name="T18" fmla="*/ 8 w 62"/>
                    <a:gd name="T19" fmla="*/ 35 h 98"/>
                    <a:gd name="T20" fmla="*/ 7 w 62"/>
                    <a:gd name="T21" fmla="*/ 42 h 98"/>
                    <a:gd name="T22" fmla="*/ 10 w 62"/>
                    <a:gd name="T23" fmla="*/ 48 h 98"/>
                    <a:gd name="T24" fmla="*/ 10 w 62"/>
                    <a:gd name="T25" fmla="*/ 52 h 98"/>
                    <a:gd name="T26" fmla="*/ 17 w 62"/>
                    <a:gd name="T27" fmla="*/ 60 h 98"/>
                    <a:gd name="T28" fmla="*/ 21 w 62"/>
                    <a:gd name="T29" fmla="*/ 64 h 98"/>
                    <a:gd name="T30" fmla="*/ 18 w 62"/>
                    <a:gd name="T31" fmla="*/ 69 h 98"/>
                    <a:gd name="T32" fmla="*/ 25 w 62"/>
                    <a:gd name="T33" fmla="*/ 74 h 98"/>
                    <a:gd name="T34" fmla="*/ 29 w 62"/>
                    <a:gd name="T35" fmla="*/ 81 h 98"/>
                    <a:gd name="T36" fmla="*/ 34 w 62"/>
                    <a:gd name="T37" fmla="*/ 85 h 98"/>
                    <a:gd name="T38" fmla="*/ 38 w 62"/>
                    <a:gd name="T39" fmla="*/ 86 h 98"/>
                    <a:gd name="T40" fmla="*/ 45 w 62"/>
                    <a:gd name="T41" fmla="*/ 91 h 98"/>
                    <a:gd name="T42" fmla="*/ 51 w 62"/>
                    <a:gd name="T43" fmla="*/ 95 h 98"/>
                    <a:gd name="T44" fmla="*/ 55 w 62"/>
                    <a:gd name="T45" fmla="*/ 95 h 98"/>
                    <a:gd name="T46" fmla="*/ 59 w 62"/>
                    <a:gd name="T47" fmla="*/ 95 h 98"/>
                    <a:gd name="T48" fmla="*/ 57 w 62"/>
                    <a:gd name="T49" fmla="*/ 94 h 98"/>
                    <a:gd name="T50" fmla="*/ 59 w 62"/>
                    <a:gd name="T51" fmla="*/ 92 h 98"/>
                    <a:gd name="T52" fmla="*/ 59 w 62"/>
                    <a:gd name="T53" fmla="*/ 92 h 98"/>
                    <a:gd name="T54" fmla="*/ 59 w 62"/>
                    <a:gd name="T55" fmla="*/ 95 h 98"/>
                    <a:gd name="T56" fmla="*/ 62 w 62"/>
                    <a:gd name="T57" fmla="*/ 91 h 98"/>
                    <a:gd name="T58" fmla="*/ 58 w 62"/>
                    <a:gd name="T59" fmla="*/ 84 h 98"/>
                    <a:gd name="T60" fmla="*/ 57 w 62"/>
                    <a:gd name="T61" fmla="*/ 81 h 98"/>
                    <a:gd name="T62" fmla="*/ 55 w 62"/>
                    <a:gd name="T63" fmla="*/ 76 h 98"/>
                    <a:gd name="T64" fmla="*/ 55 w 62"/>
                    <a:gd name="T65" fmla="*/ 73 h 98"/>
                    <a:gd name="T66" fmla="*/ 50 w 62"/>
                    <a:gd name="T67" fmla="*/ 69 h 98"/>
                    <a:gd name="T68" fmla="*/ 48 w 62"/>
                    <a:gd name="T69" fmla="*/ 56 h 98"/>
                    <a:gd name="T70" fmla="*/ 47 w 62"/>
                    <a:gd name="T71" fmla="*/ 51 h 98"/>
                    <a:gd name="T72" fmla="*/ 48 w 62"/>
                    <a:gd name="T73" fmla="*/ 41 h 98"/>
                    <a:gd name="T74" fmla="*/ 47 w 62"/>
                    <a:gd name="T75" fmla="*/ 32 h 98"/>
                    <a:gd name="T76" fmla="*/ 34 w 62"/>
                    <a:gd name="T77" fmla="*/ 14 h 98"/>
                    <a:gd name="T78" fmla="*/ 31 w 62"/>
                    <a:gd name="T79" fmla="*/ 10 h 98"/>
                    <a:gd name="T80" fmla="*/ 27 w 62"/>
                    <a:gd name="T81" fmla="*/ 12 h 98"/>
                    <a:gd name="T82" fmla="*/ 27 w 62"/>
                    <a:gd name="T83" fmla="*/ 1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98">
                      <a:moveTo>
                        <a:pt x="27" y="15"/>
                      </a:moveTo>
                      <a:lnTo>
                        <a:pt x="24" y="17"/>
                      </a:lnTo>
                      <a:lnTo>
                        <a:pt x="23" y="15"/>
                      </a:lnTo>
                      <a:lnTo>
                        <a:pt x="21" y="15"/>
                      </a:lnTo>
                      <a:lnTo>
                        <a:pt x="17" y="19"/>
                      </a:lnTo>
                      <a:lnTo>
                        <a:pt x="14" y="18"/>
                      </a:lnTo>
                      <a:lnTo>
                        <a:pt x="14" y="15"/>
                      </a:lnTo>
                      <a:lnTo>
                        <a:pt x="15" y="13"/>
                      </a:lnTo>
                      <a:lnTo>
                        <a:pt x="15" y="8"/>
                      </a:lnTo>
                      <a:lnTo>
                        <a:pt x="14" y="6"/>
                      </a:lnTo>
                      <a:lnTo>
                        <a:pt x="10" y="6"/>
                      </a:lnTo>
                      <a:lnTo>
                        <a:pt x="10" y="4"/>
                      </a:lnTo>
                      <a:lnTo>
                        <a:pt x="6" y="3"/>
                      </a:lnTo>
                      <a:lnTo>
                        <a:pt x="3" y="0"/>
                      </a:lnTo>
                      <a:lnTo>
                        <a:pt x="2" y="3"/>
                      </a:lnTo>
                      <a:lnTo>
                        <a:pt x="0" y="7"/>
                      </a:lnTo>
                      <a:lnTo>
                        <a:pt x="3" y="12"/>
                      </a:lnTo>
                      <a:lnTo>
                        <a:pt x="5" y="26"/>
                      </a:lnTo>
                      <a:lnTo>
                        <a:pt x="7" y="31"/>
                      </a:lnTo>
                      <a:lnTo>
                        <a:pt x="8" y="35"/>
                      </a:lnTo>
                      <a:lnTo>
                        <a:pt x="8" y="41"/>
                      </a:lnTo>
                      <a:lnTo>
                        <a:pt x="7" y="42"/>
                      </a:lnTo>
                      <a:lnTo>
                        <a:pt x="7" y="45"/>
                      </a:lnTo>
                      <a:lnTo>
                        <a:pt x="10" y="48"/>
                      </a:lnTo>
                      <a:lnTo>
                        <a:pt x="9" y="49"/>
                      </a:lnTo>
                      <a:lnTo>
                        <a:pt x="10" y="52"/>
                      </a:lnTo>
                      <a:lnTo>
                        <a:pt x="14" y="55"/>
                      </a:lnTo>
                      <a:lnTo>
                        <a:pt x="17" y="60"/>
                      </a:lnTo>
                      <a:lnTo>
                        <a:pt x="19" y="61"/>
                      </a:lnTo>
                      <a:lnTo>
                        <a:pt x="21" y="64"/>
                      </a:lnTo>
                      <a:lnTo>
                        <a:pt x="19" y="67"/>
                      </a:lnTo>
                      <a:lnTo>
                        <a:pt x="18" y="69"/>
                      </a:lnTo>
                      <a:lnTo>
                        <a:pt x="21" y="71"/>
                      </a:lnTo>
                      <a:lnTo>
                        <a:pt x="25" y="74"/>
                      </a:lnTo>
                      <a:lnTo>
                        <a:pt x="30" y="77"/>
                      </a:lnTo>
                      <a:lnTo>
                        <a:pt x="29" y="81"/>
                      </a:lnTo>
                      <a:lnTo>
                        <a:pt x="33" y="85"/>
                      </a:lnTo>
                      <a:lnTo>
                        <a:pt x="34" y="85"/>
                      </a:lnTo>
                      <a:lnTo>
                        <a:pt x="37" y="84"/>
                      </a:lnTo>
                      <a:lnTo>
                        <a:pt x="38" y="86"/>
                      </a:lnTo>
                      <a:lnTo>
                        <a:pt x="41" y="89"/>
                      </a:lnTo>
                      <a:lnTo>
                        <a:pt x="45" y="91"/>
                      </a:lnTo>
                      <a:lnTo>
                        <a:pt x="49" y="93"/>
                      </a:lnTo>
                      <a:lnTo>
                        <a:pt x="51" y="95"/>
                      </a:lnTo>
                      <a:lnTo>
                        <a:pt x="54" y="97"/>
                      </a:lnTo>
                      <a:lnTo>
                        <a:pt x="55" y="95"/>
                      </a:lnTo>
                      <a:lnTo>
                        <a:pt x="55" y="98"/>
                      </a:lnTo>
                      <a:lnTo>
                        <a:pt x="59" y="95"/>
                      </a:lnTo>
                      <a:lnTo>
                        <a:pt x="59" y="94"/>
                      </a:lnTo>
                      <a:lnTo>
                        <a:pt x="57" y="94"/>
                      </a:lnTo>
                      <a:lnTo>
                        <a:pt x="59" y="94"/>
                      </a:lnTo>
                      <a:lnTo>
                        <a:pt x="59" y="92"/>
                      </a:lnTo>
                      <a:lnTo>
                        <a:pt x="58" y="91"/>
                      </a:lnTo>
                      <a:lnTo>
                        <a:pt x="59" y="92"/>
                      </a:lnTo>
                      <a:lnTo>
                        <a:pt x="59" y="94"/>
                      </a:lnTo>
                      <a:lnTo>
                        <a:pt x="59" y="95"/>
                      </a:lnTo>
                      <a:lnTo>
                        <a:pt x="62" y="96"/>
                      </a:lnTo>
                      <a:lnTo>
                        <a:pt x="62" y="91"/>
                      </a:lnTo>
                      <a:lnTo>
                        <a:pt x="59" y="84"/>
                      </a:lnTo>
                      <a:lnTo>
                        <a:pt x="58" y="84"/>
                      </a:lnTo>
                      <a:lnTo>
                        <a:pt x="58" y="83"/>
                      </a:lnTo>
                      <a:lnTo>
                        <a:pt x="57" y="81"/>
                      </a:lnTo>
                      <a:lnTo>
                        <a:pt x="56" y="81"/>
                      </a:lnTo>
                      <a:lnTo>
                        <a:pt x="55" y="76"/>
                      </a:lnTo>
                      <a:lnTo>
                        <a:pt x="56" y="74"/>
                      </a:lnTo>
                      <a:lnTo>
                        <a:pt x="55" y="73"/>
                      </a:lnTo>
                      <a:lnTo>
                        <a:pt x="53" y="73"/>
                      </a:lnTo>
                      <a:lnTo>
                        <a:pt x="50" y="69"/>
                      </a:lnTo>
                      <a:lnTo>
                        <a:pt x="48" y="65"/>
                      </a:lnTo>
                      <a:lnTo>
                        <a:pt x="48" y="56"/>
                      </a:lnTo>
                      <a:lnTo>
                        <a:pt x="47" y="54"/>
                      </a:lnTo>
                      <a:lnTo>
                        <a:pt x="47" y="51"/>
                      </a:lnTo>
                      <a:lnTo>
                        <a:pt x="48" y="49"/>
                      </a:lnTo>
                      <a:lnTo>
                        <a:pt x="48" y="41"/>
                      </a:lnTo>
                      <a:lnTo>
                        <a:pt x="48" y="39"/>
                      </a:lnTo>
                      <a:lnTo>
                        <a:pt x="47" y="32"/>
                      </a:lnTo>
                      <a:lnTo>
                        <a:pt x="44" y="27"/>
                      </a:lnTo>
                      <a:lnTo>
                        <a:pt x="34" y="14"/>
                      </a:lnTo>
                      <a:lnTo>
                        <a:pt x="31" y="9"/>
                      </a:lnTo>
                      <a:lnTo>
                        <a:pt x="31" y="10"/>
                      </a:lnTo>
                      <a:lnTo>
                        <a:pt x="29" y="12"/>
                      </a:lnTo>
                      <a:lnTo>
                        <a:pt x="27" y="12"/>
                      </a:lnTo>
                      <a:lnTo>
                        <a:pt x="27" y="12"/>
                      </a:lnTo>
                      <a:lnTo>
                        <a:pt x="27" y="12"/>
                      </a:lnTo>
                      <a:lnTo>
                        <a:pt x="27"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9" name="Freeform 517">
                  <a:extLst>
                    <a:ext uri="{FF2B5EF4-FFF2-40B4-BE49-F238E27FC236}">
                      <a16:creationId xmlns:a16="http://schemas.microsoft.com/office/drawing/2014/main" id="{2E8B8AC5-BA42-4B7F-A4FD-262EBABB0B4C}"/>
                    </a:ext>
                  </a:extLst>
                </p:cNvPr>
                <p:cNvSpPr>
                  <a:spLocks/>
                </p:cNvSpPr>
                <p:nvPr/>
              </p:nvSpPr>
              <p:spPr bwMode="auto">
                <a:xfrm>
                  <a:off x="5193" y="2762"/>
                  <a:ext cx="3" cy="5"/>
                </a:xfrm>
                <a:custGeom>
                  <a:avLst/>
                  <a:gdLst>
                    <a:gd name="T0" fmla="*/ 3 w 3"/>
                    <a:gd name="T1" fmla="*/ 4 h 5"/>
                    <a:gd name="T2" fmla="*/ 2 w 3"/>
                    <a:gd name="T3" fmla="*/ 0 h 5"/>
                    <a:gd name="T4" fmla="*/ 1 w 3"/>
                    <a:gd name="T5" fmla="*/ 1 h 5"/>
                    <a:gd name="T6" fmla="*/ 1 w 3"/>
                    <a:gd name="T7" fmla="*/ 1 h 5"/>
                    <a:gd name="T8" fmla="*/ 0 w 3"/>
                    <a:gd name="T9" fmla="*/ 1 h 5"/>
                    <a:gd name="T10" fmla="*/ 0 w 3"/>
                    <a:gd name="T11" fmla="*/ 3 h 5"/>
                    <a:gd name="T12" fmla="*/ 1 w 3"/>
                    <a:gd name="T13" fmla="*/ 5 h 5"/>
                    <a:gd name="T14" fmla="*/ 3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4"/>
                      </a:moveTo>
                      <a:lnTo>
                        <a:pt x="2" y="0"/>
                      </a:lnTo>
                      <a:lnTo>
                        <a:pt x="1" y="1"/>
                      </a:lnTo>
                      <a:lnTo>
                        <a:pt x="1" y="1"/>
                      </a:lnTo>
                      <a:lnTo>
                        <a:pt x="0" y="1"/>
                      </a:lnTo>
                      <a:lnTo>
                        <a:pt x="0" y="3"/>
                      </a:lnTo>
                      <a:lnTo>
                        <a:pt x="1"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0" name="Freeform 518">
                  <a:extLst>
                    <a:ext uri="{FF2B5EF4-FFF2-40B4-BE49-F238E27FC236}">
                      <a16:creationId xmlns:a16="http://schemas.microsoft.com/office/drawing/2014/main" id="{4F53BB8A-0EE3-44DB-A5D5-E77027B8D676}"/>
                    </a:ext>
                  </a:extLst>
                </p:cNvPr>
                <p:cNvSpPr>
                  <a:spLocks/>
                </p:cNvSpPr>
                <p:nvPr/>
              </p:nvSpPr>
              <p:spPr bwMode="auto">
                <a:xfrm>
                  <a:off x="5267" y="2679"/>
                  <a:ext cx="4" cy="4"/>
                </a:xfrm>
                <a:custGeom>
                  <a:avLst/>
                  <a:gdLst>
                    <a:gd name="T0" fmla="*/ 1 w 4"/>
                    <a:gd name="T1" fmla="*/ 4 h 4"/>
                    <a:gd name="T2" fmla="*/ 4 w 4"/>
                    <a:gd name="T3" fmla="*/ 3 h 4"/>
                    <a:gd name="T4" fmla="*/ 4 w 4"/>
                    <a:gd name="T5" fmla="*/ 1 h 4"/>
                    <a:gd name="T6" fmla="*/ 3 w 4"/>
                    <a:gd name="T7" fmla="*/ 0 h 4"/>
                    <a:gd name="T8" fmla="*/ 0 w 4"/>
                    <a:gd name="T9" fmla="*/ 3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lnTo>
                        <a:pt x="4" y="3"/>
                      </a:lnTo>
                      <a:lnTo>
                        <a:pt x="4" y="1"/>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1" name="Freeform 519">
                  <a:extLst>
                    <a:ext uri="{FF2B5EF4-FFF2-40B4-BE49-F238E27FC236}">
                      <a16:creationId xmlns:a16="http://schemas.microsoft.com/office/drawing/2014/main" id="{C3E8637D-4D7F-452C-B6B0-64298FB8CD0A}"/>
                    </a:ext>
                  </a:extLst>
                </p:cNvPr>
                <p:cNvSpPr>
                  <a:spLocks/>
                </p:cNvSpPr>
                <p:nvPr/>
              </p:nvSpPr>
              <p:spPr bwMode="auto">
                <a:xfrm>
                  <a:off x="5263" y="2679"/>
                  <a:ext cx="4" cy="3"/>
                </a:xfrm>
                <a:custGeom>
                  <a:avLst/>
                  <a:gdLst>
                    <a:gd name="T0" fmla="*/ 1 w 4"/>
                    <a:gd name="T1" fmla="*/ 2 h 3"/>
                    <a:gd name="T2" fmla="*/ 4 w 4"/>
                    <a:gd name="T3" fmla="*/ 1 h 3"/>
                    <a:gd name="T4" fmla="*/ 4 w 4"/>
                    <a:gd name="T5" fmla="*/ 0 h 3"/>
                    <a:gd name="T6" fmla="*/ 0 w 4"/>
                    <a:gd name="T7" fmla="*/ 3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lnTo>
                        <a:pt x="4" y="1"/>
                      </a:lnTo>
                      <a:lnTo>
                        <a:pt x="4"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2" name="Freeform 520">
                  <a:extLst>
                    <a:ext uri="{FF2B5EF4-FFF2-40B4-BE49-F238E27FC236}">
                      <a16:creationId xmlns:a16="http://schemas.microsoft.com/office/drawing/2014/main" id="{4976F022-D8BD-40EA-A4B6-FEF4478B71CD}"/>
                    </a:ext>
                  </a:extLst>
                </p:cNvPr>
                <p:cNvSpPr>
                  <a:spLocks/>
                </p:cNvSpPr>
                <p:nvPr/>
              </p:nvSpPr>
              <p:spPr bwMode="auto">
                <a:xfrm>
                  <a:off x="5191" y="2763"/>
                  <a:ext cx="1" cy="3"/>
                </a:xfrm>
                <a:custGeom>
                  <a:avLst/>
                  <a:gdLst>
                    <a:gd name="T0" fmla="*/ 0 w 1"/>
                    <a:gd name="T1" fmla="*/ 3 h 3"/>
                    <a:gd name="T2" fmla="*/ 1 w 1"/>
                    <a:gd name="T3" fmla="*/ 3 h 3"/>
                    <a:gd name="T4" fmla="*/ 1 w 1"/>
                    <a:gd name="T5" fmla="*/ 0 h 3"/>
                    <a:gd name="T6" fmla="*/ 1 w 1"/>
                    <a:gd name="T7" fmla="*/ 0 h 3"/>
                    <a:gd name="T8" fmla="*/ 0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1" y="3"/>
                      </a:lnTo>
                      <a:lnTo>
                        <a:pt x="1" y="0"/>
                      </a:lnTo>
                      <a:lnTo>
                        <a:pt x="1"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3" name="Freeform 521">
                  <a:extLst>
                    <a:ext uri="{FF2B5EF4-FFF2-40B4-BE49-F238E27FC236}">
                      <a16:creationId xmlns:a16="http://schemas.microsoft.com/office/drawing/2014/main" id="{792A0E4A-9343-4A2A-A598-E6B9B36E601C}"/>
                    </a:ext>
                  </a:extLst>
                </p:cNvPr>
                <p:cNvSpPr>
                  <a:spLocks/>
                </p:cNvSpPr>
                <p:nvPr/>
              </p:nvSpPr>
              <p:spPr bwMode="auto">
                <a:xfrm>
                  <a:off x="5166" y="2685"/>
                  <a:ext cx="134" cy="109"/>
                </a:xfrm>
                <a:custGeom>
                  <a:avLst/>
                  <a:gdLst>
                    <a:gd name="T0" fmla="*/ 11 w 134"/>
                    <a:gd name="T1" fmla="*/ 106 h 109"/>
                    <a:gd name="T2" fmla="*/ 18 w 134"/>
                    <a:gd name="T3" fmla="*/ 108 h 109"/>
                    <a:gd name="T4" fmla="*/ 24 w 134"/>
                    <a:gd name="T5" fmla="*/ 105 h 109"/>
                    <a:gd name="T6" fmla="*/ 42 w 134"/>
                    <a:gd name="T7" fmla="*/ 99 h 109"/>
                    <a:gd name="T8" fmla="*/ 53 w 134"/>
                    <a:gd name="T9" fmla="*/ 103 h 109"/>
                    <a:gd name="T10" fmla="*/ 70 w 134"/>
                    <a:gd name="T11" fmla="*/ 98 h 109"/>
                    <a:gd name="T12" fmla="*/ 76 w 134"/>
                    <a:gd name="T13" fmla="*/ 78 h 109"/>
                    <a:gd name="T14" fmla="*/ 84 w 134"/>
                    <a:gd name="T15" fmla="*/ 55 h 109"/>
                    <a:gd name="T16" fmla="*/ 88 w 134"/>
                    <a:gd name="T17" fmla="*/ 46 h 109"/>
                    <a:gd name="T18" fmla="*/ 101 w 134"/>
                    <a:gd name="T19" fmla="*/ 47 h 109"/>
                    <a:gd name="T20" fmla="*/ 110 w 134"/>
                    <a:gd name="T21" fmla="*/ 49 h 109"/>
                    <a:gd name="T22" fmla="*/ 116 w 134"/>
                    <a:gd name="T23" fmla="*/ 50 h 109"/>
                    <a:gd name="T24" fmla="*/ 122 w 134"/>
                    <a:gd name="T25" fmla="*/ 46 h 109"/>
                    <a:gd name="T26" fmla="*/ 120 w 134"/>
                    <a:gd name="T27" fmla="*/ 36 h 109"/>
                    <a:gd name="T28" fmla="*/ 134 w 134"/>
                    <a:gd name="T29" fmla="*/ 33 h 109"/>
                    <a:gd name="T30" fmla="*/ 128 w 134"/>
                    <a:gd name="T31" fmla="*/ 29 h 109"/>
                    <a:gd name="T32" fmla="*/ 119 w 134"/>
                    <a:gd name="T33" fmla="*/ 23 h 109"/>
                    <a:gd name="T34" fmla="*/ 114 w 134"/>
                    <a:gd name="T35" fmla="*/ 24 h 109"/>
                    <a:gd name="T36" fmla="*/ 114 w 134"/>
                    <a:gd name="T37" fmla="*/ 19 h 109"/>
                    <a:gd name="T38" fmla="*/ 110 w 134"/>
                    <a:gd name="T39" fmla="*/ 20 h 109"/>
                    <a:gd name="T40" fmla="*/ 112 w 134"/>
                    <a:gd name="T41" fmla="*/ 12 h 109"/>
                    <a:gd name="T42" fmla="*/ 105 w 134"/>
                    <a:gd name="T43" fmla="*/ 7 h 109"/>
                    <a:gd name="T44" fmla="*/ 101 w 134"/>
                    <a:gd name="T45" fmla="*/ 2 h 109"/>
                    <a:gd name="T46" fmla="*/ 97 w 134"/>
                    <a:gd name="T47" fmla="*/ 8 h 109"/>
                    <a:gd name="T48" fmla="*/ 96 w 134"/>
                    <a:gd name="T49" fmla="*/ 2 h 109"/>
                    <a:gd name="T50" fmla="*/ 89 w 134"/>
                    <a:gd name="T51" fmla="*/ 18 h 109"/>
                    <a:gd name="T52" fmla="*/ 81 w 134"/>
                    <a:gd name="T53" fmla="*/ 29 h 109"/>
                    <a:gd name="T54" fmla="*/ 76 w 134"/>
                    <a:gd name="T55" fmla="*/ 33 h 109"/>
                    <a:gd name="T56" fmla="*/ 80 w 134"/>
                    <a:gd name="T57" fmla="*/ 34 h 109"/>
                    <a:gd name="T58" fmla="*/ 76 w 134"/>
                    <a:gd name="T59" fmla="*/ 39 h 109"/>
                    <a:gd name="T60" fmla="*/ 77 w 134"/>
                    <a:gd name="T61" fmla="*/ 49 h 109"/>
                    <a:gd name="T62" fmla="*/ 74 w 134"/>
                    <a:gd name="T63" fmla="*/ 40 h 109"/>
                    <a:gd name="T64" fmla="*/ 73 w 134"/>
                    <a:gd name="T65" fmla="*/ 40 h 109"/>
                    <a:gd name="T66" fmla="*/ 71 w 134"/>
                    <a:gd name="T67" fmla="*/ 51 h 109"/>
                    <a:gd name="T68" fmla="*/ 64 w 134"/>
                    <a:gd name="T69" fmla="*/ 43 h 109"/>
                    <a:gd name="T70" fmla="*/ 60 w 134"/>
                    <a:gd name="T71" fmla="*/ 49 h 109"/>
                    <a:gd name="T72" fmla="*/ 51 w 134"/>
                    <a:gd name="T73" fmla="*/ 60 h 109"/>
                    <a:gd name="T74" fmla="*/ 43 w 134"/>
                    <a:gd name="T75" fmla="*/ 73 h 109"/>
                    <a:gd name="T76" fmla="*/ 31 w 134"/>
                    <a:gd name="T77" fmla="*/ 81 h 109"/>
                    <a:gd name="T78" fmla="*/ 28 w 134"/>
                    <a:gd name="T79" fmla="*/ 84 h 109"/>
                    <a:gd name="T80" fmla="*/ 23 w 134"/>
                    <a:gd name="T81" fmla="*/ 90 h 109"/>
                    <a:gd name="T82" fmla="*/ 21 w 134"/>
                    <a:gd name="T83" fmla="*/ 100 h 109"/>
                    <a:gd name="T84" fmla="*/ 5 w 134"/>
                    <a:gd name="T85" fmla="*/ 97 h 109"/>
                    <a:gd name="T86" fmla="*/ 0 w 134"/>
                    <a:gd name="T87"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9">
                      <a:moveTo>
                        <a:pt x="7" y="101"/>
                      </a:moveTo>
                      <a:lnTo>
                        <a:pt x="7" y="102"/>
                      </a:lnTo>
                      <a:lnTo>
                        <a:pt x="11" y="106"/>
                      </a:lnTo>
                      <a:lnTo>
                        <a:pt x="12" y="109"/>
                      </a:lnTo>
                      <a:lnTo>
                        <a:pt x="14" y="109"/>
                      </a:lnTo>
                      <a:lnTo>
                        <a:pt x="18" y="108"/>
                      </a:lnTo>
                      <a:lnTo>
                        <a:pt x="18" y="106"/>
                      </a:lnTo>
                      <a:lnTo>
                        <a:pt x="22" y="106"/>
                      </a:lnTo>
                      <a:lnTo>
                        <a:pt x="24" y="105"/>
                      </a:lnTo>
                      <a:lnTo>
                        <a:pt x="32" y="105"/>
                      </a:lnTo>
                      <a:lnTo>
                        <a:pt x="40" y="102"/>
                      </a:lnTo>
                      <a:lnTo>
                        <a:pt x="42" y="99"/>
                      </a:lnTo>
                      <a:lnTo>
                        <a:pt x="49" y="99"/>
                      </a:lnTo>
                      <a:lnTo>
                        <a:pt x="52" y="102"/>
                      </a:lnTo>
                      <a:lnTo>
                        <a:pt x="53" y="103"/>
                      </a:lnTo>
                      <a:lnTo>
                        <a:pt x="57" y="103"/>
                      </a:lnTo>
                      <a:lnTo>
                        <a:pt x="63" y="99"/>
                      </a:lnTo>
                      <a:lnTo>
                        <a:pt x="70" y="98"/>
                      </a:lnTo>
                      <a:lnTo>
                        <a:pt x="69" y="95"/>
                      </a:lnTo>
                      <a:lnTo>
                        <a:pt x="74" y="85"/>
                      </a:lnTo>
                      <a:lnTo>
                        <a:pt x="76" y="78"/>
                      </a:lnTo>
                      <a:lnTo>
                        <a:pt x="81" y="71"/>
                      </a:lnTo>
                      <a:lnTo>
                        <a:pt x="84" y="57"/>
                      </a:lnTo>
                      <a:lnTo>
                        <a:pt x="84" y="55"/>
                      </a:lnTo>
                      <a:lnTo>
                        <a:pt x="86" y="52"/>
                      </a:lnTo>
                      <a:lnTo>
                        <a:pt x="85" y="50"/>
                      </a:lnTo>
                      <a:lnTo>
                        <a:pt x="88" y="46"/>
                      </a:lnTo>
                      <a:lnTo>
                        <a:pt x="90" y="47"/>
                      </a:lnTo>
                      <a:lnTo>
                        <a:pt x="95" y="47"/>
                      </a:lnTo>
                      <a:lnTo>
                        <a:pt x="101" y="47"/>
                      </a:lnTo>
                      <a:lnTo>
                        <a:pt x="103" y="48"/>
                      </a:lnTo>
                      <a:lnTo>
                        <a:pt x="107" y="48"/>
                      </a:lnTo>
                      <a:lnTo>
                        <a:pt x="110" y="49"/>
                      </a:lnTo>
                      <a:lnTo>
                        <a:pt x="110" y="47"/>
                      </a:lnTo>
                      <a:lnTo>
                        <a:pt x="114" y="50"/>
                      </a:lnTo>
                      <a:lnTo>
                        <a:pt x="116" y="50"/>
                      </a:lnTo>
                      <a:lnTo>
                        <a:pt x="118" y="49"/>
                      </a:lnTo>
                      <a:lnTo>
                        <a:pt x="122" y="48"/>
                      </a:lnTo>
                      <a:lnTo>
                        <a:pt x="122" y="46"/>
                      </a:lnTo>
                      <a:lnTo>
                        <a:pt x="118" y="43"/>
                      </a:lnTo>
                      <a:lnTo>
                        <a:pt x="118" y="38"/>
                      </a:lnTo>
                      <a:lnTo>
                        <a:pt x="120" y="36"/>
                      </a:lnTo>
                      <a:lnTo>
                        <a:pt x="126" y="37"/>
                      </a:lnTo>
                      <a:lnTo>
                        <a:pt x="131" y="36"/>
                      </a:lnTo>
                      <a:lnTo>
                        <a:pt x="134" y="33"/>
                      </a:lnTo>
                      <a:lnTo>
                        <a:pt x="133" y="30"/>
                      </a:lnTo>
                      <a:lnTo>
                        <a:pt x="131" y="30"/>
                      </a:lnTo>
                      <a:lnTo>
                        <a:pt x="128" y="29"/>
                      </a:lnTo>
                      <a:lnTo>
                        <a:pt x="125" y="27"/>
                      </a:lnTo>
                      <a:lnTo>
                        <a:pt x="123" y="27"/>
                      </a:lnTo>
                      <a:lnTo>
                        <a:pt x="119" y="23"/>
                      </a:lnTo>
                      <a:lnTo>
                        <a:pt x="118" y="23"/>
                      </a:lnTo>
                      <a:lnTo>
                        <a:pt x="115" y="26"/>
                      </a:lnTo>
                      <a:lnTo>
                        <a:pt x="114" y="24"/>
                      </a:lnTo>
                      <a:lnTo>
                        <a:pt x="117" y="21"/>
                      </a:lnTo>
                      <a:lnTo>
                        <a:pt x="115" y="19"/>
                      </a:lnTo>
                      <a:lnTo>
                        <a:pt x="114" y="19"/>
                      </a:lnTo>
                      <a:lnTo>
                        <a:pt x="112" y="22"/>
                      </a:lnTo>
                      <a:lnTo>
                        <a:pt x="111" y="21"/>
                      </a:lnTo>
                      <a:lnTo>
                        <a:pt x="110" y="20"/>
                      </a:lnTo>
                      <a:lnTo>
                        <a:pt x="110" y="15"/>
                      </a:lnTo>
                      <a:lnTo>
                        <a:pt x="112" y="14"/>
                      </a:lnTo>
                      <a:lnTo>
                        <a:pt x="112" y="12"/>
                      </a:lnTo>
                      <a:lnTo>
                        <a:pt x="109" y="9"/>
                      </a:lnTo>
                      <a:lnTo>
                        <a:pt x="108" y="10"/>
                      </a:lnTo>
                      <a:lnTo>
                        <a:pt x="105" y="7"/>
                      </a:lnTo>
                      <a:lnTo>
                        <a:pt x="105" y="2"/>
                      </a:lnTo>
                      <a:lnTo>
                        <a:pt x="102" y="0"/>
                      </a:lnTo>
                      <a:lnTo>
                        <a:pt x="101" y="2"/>
                      </a:lnTo>
                      <a:lnTo>
                        <a:pt x="101" y="4"/>
                      </a:lnTo>
                      <a:lnTo>
                        <a:pt x="98" y="8"/>
                      </a:lnTo>
                      <a:lnTo>
                        <a:pt x="97" y="8"/>
                      </a:lnTo>
                      <a:lnTo>
                        <a:pt x="98" y="5"/>
                      </a:lnTo>
                      <a:lnTo>
                        <a:pt x="97" y="2"/>
                      </a:lnTo>
                      <a:lnTo>
                        <a:pt x="96" y="2"/>
                      </a:lnTo>
                      <a:lnTo>
                        <a:pt x="94" y="9"/>
                      </a:lnTo>
                      <a:lnTo>
                        <a:pt x="92" y="10"/>
                      </a:lnTo>
                      <a:lnTo>
                        <a:pt x="89" y="18"/>
                      </a:lnTo>
                      <a:lnTo>
                        <a:pt x="88" y="22"/>
                      </a:lnTo>
                      <a:lnTo>
                        <a:pt x="83" y="29"/>
                      </a:lnTo>
                      <a:lnTo>
                        <a:pt x="81" y="29"/>
                      </a:lnTo>
                      <a:lnTo>
                        <a:pt x="76" y="31"/>
                      </a:lnTo>
                      <a:lnTo>
                        <a:pt x="76" y="33"/>
                      </a:lnTo>
                      <a:lnTo>
                        <a:pt x="76" y="33"/>
                      </a:lnTo>
                      <a:lnTo>
                        <a:pt x="76" y="35"/>
                      </a:lnTo>
                      <a:lnTo>
                        <a:pt x="77" y="35"/>
                      </a:lnTo>
                      <a:lnTo>
                        <a:pt x="80" y="34"/>
                      </a:lnTo>
                      <a:lnTo>
                        <a:pt x="79" y="36"/>
                      </a:lnTo>
                      <a:lnTo>
                        <a:pt x="76" y="38"/>
                      </a:lnTo>
                      <a:lnTo>
                        <a:pt x="76" y="39"/>
                      </a:lnTo>
                      <a:lnTo>
                        <a:pt x="76" y="40"/>
                      </a:lnTo>
                      <a:lnTo>
                        <a:pt x="79" y="46"/>
                      </a:lnTo>
                      <a:lnTo>
                        <a:pt x="77" y="49"/>
                      </a:lnTo>
                      <a:lnTo>
                        <a:pt x="76" y="47"/>
                      </a:lnTo>
                      <a:lnTo>
                        <a:pt x="75" y="43"/>
                      </a:lnTo>
                      <a:lnTo>
                        <a:pt x="74" y="40"/>
                      </a:lnTo>
                      <a:lnTo>
                        <a:pt x="74" y="40"/>
                      </a:lnTo>
                      <a:lnTo>
                        <a:pt x="74" y="40"/>
                      </a:lnTo>
                      <a:lnTo>
                        <a:pt x="73" y="40"/>
                      </a:lnTo>
                      <a:lnTo>
                        <a:pt x="71" y="43"/>
                      </a:lnTo>
                      <a:lnTo>
                        <a:pt x="73" y="50"/>
                      </a:lnTo>
                      <a:lnTo>
                        <a:pt x="71" y="51"/>
                      </a:lnTo>
                      <a:lnTo>
                        <a:pt x="68" y="48"/>
                      </a:lnTo>
                      <a:lnTo>
                        <a:pt x="66" y="43"/>
                      </a:lnTo>
                      <a:lnTo>
                        <a:pt x="64" y="43"/>
                      </a:lnTo>
                      <a:lnTo>
                        <a:pt x="62" y="42"/>
                      </a:lnTo>
                      <a:lnTo>
                        <a:pt x="60" y="45"/>
                      </a:lnTo>
                      <a:lnTo>
                        <a:pt x="60" y="49"/>
                      </a:lnTo>
                      <a:lnTo>
                        <a:pt x="56" y="53"/>
                      </a:lnTo>
                      <a:lnTo>
                        <a:pt x="55" y="56"/>
                      </a:lnTo>
                      <a:lnTo>
                        <a:pt x="51" y="60"/>
                      </a:lnTo>
                      <a:lnTo>
                        <a:pt x="50" y="64"/>
                      </a:lnTo>
                      <a:lnTo>
                        <a:pt x="47" y="69"/>
                      </a:lnTo>
                      <a:lnTo>
                        <a:pt x="43" y="73"/>
                      </a:lnTo>
                      <a:lnTo>
                        <a:pt x="31" y="76"/>
                      </a:lnTo>
                      <a:lnTo>
                        <a:pt x="30" y="77"/>
                      </a:lnTo>
                      <a:lnTo>
                        <a:pt x="31" y="81"/>
                      </a:lnTo>
                      <a:lnTo>
                        <a:pt x="32" y="83"/>
                      </a:lnTo>
                      <a:lnTo>
                        <a:pt x="31" y="82"/>
                      </a:lnTo>
                      <a:lnTo>
                        <a:pt x="28" y="84"/>
                      </a:lnTo>
                      <a:lnTo>
                        <a:pt x="25" y="84"/>
                      </a:lnTo>
                      <a:lnTo>
                        <a:pt x="24" y="86"/>
                      </a:lnTo>
                      <a:lnTo>
                        <a:pt x="23" y="90"/>
                      </a:lnTo>
                      <a:lnTo>
                        <a:pt x="23" y="95"/>
                      </a:lnTo>
                      <a:lnTo>
                        <a:pt x="20" y="98"/>
                      </a:lnTo>
                      <a:lnTo>
                        <a:pt x="21" y="100"/>
                      </a:lnTo>
                      <a:lnTo>
                        <a:pt x="14" y="99"/>
                      </a:lnTo>
                      <a:lnTo>
                        <a:pt x="9" y="97"/>
                      </a:lnTo>
                      <a:lnTo>
                        <a:pt x="5" y="97"/>
                      </a:lnTo>
                      <a:lnTo>
                        <a:pt x="4" y="94"/>
                      </a:lnTo>
                      <a:lnTo>
                        <a:pt x="0" y="91"/>
                      </a:lnTo>
                      <a:lnTo>
                        <a:pt x="0" y="91"/>
                      </a:lnTo>
                      <a:lnTo>
                        <a:pt x="3" y="97"/>
                      </a:lnTo>
                      <a:lnTo>
                        <a:pt x="7" y="10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4" name="Freeform 522">
                  <a:extLst>
                    <a:ext uri="{FF2B5EF4-FFF2-40B4-BE49-F238E27FC236}">
                      <a16:creationId xmlns:a16="http://schemas.microsoft.com/office/drawing/2014/main" id="{7EAD0C63-987C-4556-91FD-BA644B37E0EA}"/>
                    </a:ext>
                  </a:extLst>
                </p:cNvPr>
                <p:cNvSpPr>
                  <a:spLocks/>
                </p:cNvSpPr>
                <p:nvPr/>
              </p:nvSpPr>
              <p:spPr bwMode="auto">
                <a:xfrm>
                  <a:off x="5192" y="2766"/>
                  <a:ext cx="2" cy="2"/>
                </a:xfrm>
                <a:custGeom>
                  <a:avLst/>
                  <a:gdLst>
                    <a:gd name="T0" fmla="*/ 0 w 2"/>
                    <a:gd name="T1" fmla="*/ 0 h 2"/>
                    <a:gd name="T2" fmla="*/ 0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5" name="Freeform 523">
                  <a:extLst>
                    <a:ext uri="{FF2B5EF4-FFF2-40B4-BE49-F238E27FC236}">
                      <a16:creationId xmlns:a16="http://schemas.microsoft.com/office/drawing/2014/main" id="{909724C3-3BE4-47CE-9AD8-89F4FD929431}"/>
                    </a:ext>
                  </a:extLst>
                </p:cNvPr>
                <p:cNvSpPr>
                  <a:spLocks/>
                </p:cNvSpPr>
                <p:nvPr/>
              </p:nvSpPr>
              <p:spPr bwMode="auto">
                <a:xfrm>
                  <a:off x="5028" y="2710"/>
                  <a:ext cx="3" cy="6"/>
                </a:xfrm>
                <a:custGeom>
                  <a:avLst/>
                  <a:gdLst>
                    <a:gd name="T0" fmla="*/ 0 w 3"/>
                    <a:gd name="T1" fmla="*/ 0 h 6"/>
                    <a:gd name="T2" fmla="*/ 0 w 3"/>
                    <a:gd name="T3" fmla="*/ 4 h 6"/>
                    <a:gd name="T4" fmla="*/ 2 w 3"/>
                    <a:gd name="T5" fmla="*/ 6 h 6"/>
                    <a:gd name="T6" fmla="*/ 3 w 3"/>
                    <a:gd name="T7" fmla="*/ 5 h 6"/>
                    <a:gd name="T8" fmla="*/ 3 w 3"/>
                    <a:gd name="T9" fmla="*/ 3 h 6"/>
                    <a:gd name="T10" fmla="*/ 1 w 3"/>
                    <a:gd name="T11" fmla="*/ 1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4"/>
                      </a:lnTo>
                      <a:lnTo>
                        <a:pt x="2" y="6"/>
                      </a:lnTo>
                      <a:lnTo>
                        <a:pt x="3" y="5"/>
                      </a:lnTo>
                      <a:lnTo>
                        <a:pt x="3" y="3"/>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6" name="Freeform 524">
                  <a:extLst>
                    <a:ext uri="{FF2B5EF4-FFF2-40B4-BE49-F238E27FC236}">
                      <a16:creationId xmlns:a16="http://schemas.microsoft.com/office/drawing/2014/main" id="{21ED64A5-4003-466B-AE92-B2AD6D3E1B9C}"/>
                    </a:ext>
                  </a:extLst>
                </p:cNvPr>
                <p:cNvSpPr>
                  <a:spLocks/>
                </p:cNvSpPr>
                <p:nvPr/>
              </p:nvSpPr>
              <p:spPr bwMode="auto">
                <a:xfrm>
                  <a:off x="5190" y="2766"/>
                  <a:ext cx="2" cy="4"/>
                </a:xfrm>
                <a:custGeom>
                  <a:avLst/>
                  <a:gdLst>
                    <a:gd name="T0" fmla="*/ 0 w 2"/>
                    <a:gd name="T1" fmla="*/ 4 h 4"/>
                    <a:gd name="T2" fmla="*/ 2 w 2"/>
                    <a:gd name="T3" fmla="*/ 2 h 4"/>
                    <a:gd name="T4" fmla="*/ 1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525">
                  <a:extLst>
                    <a:ext uri="{FF2B5EF4-FFF2-40B4-BE49-F238E27FC236}">
                      <a16:creationId xmlns:a16="http://schemas.microsoft.com/office/drawing/2014/main" id="{108BA13B-B35C-4B62-A807-5C8006737D7A}"/>
                    </a:ext>
                  </a:extLst>
                </p:cNvPr>
                <p:cNvSpPr>
                  <a:spLocks/>
                </p:cNvSpPr>
                <p:nvPr/>
              </p:nvSpPr>
              <p:spPr bwMode="auto">
                <a:xfrm>
                  <a:off x="5228" y="2720"/>
                  <a:ext cx="12" cy="16"/>
                </a:xfrm>
                <a:custGeom>
                  <a:avLst/>
                  <a:gdLst>
                    <a:gd name="T0" fmla="*/ 4 w 12"/>
                    <a:gd name="T1" fmla="*/ 8 h 16"/>
                    <a:gd name="T2" fmla="*/ 6 w 12"/>
                    <a:gd name="T3" fmla="*/ 13 h 16"/>
                    <a:gd name="T4" fmla="*/ 9 w 12"/>
                    <a:gd name="T5" fmla="*/ 16 h 16"/>
                    <a:gd name="T6" fmla="*/ 11 w 12"/>
                    <a:gd name="T7" fmla="*/ 15 h 16"/>
                    <a:gd name="T8" fmla="*/ 9 w 12"/>
                    <a:gd name="T9" fmla="*/ 8 h 16"/>
                    <a:gd name="T10" fmla="*/ 11 w 12"/>
                    <a:gd name="T11" fmla="*/ 5 h 16"/>
                    <a:gd name="T12" fmla="*/ 12 w 12"/>
                    <a:gd name="T13" fmla="*/ 5 h 16"/>
                    <a:gd name="T14" fmla="*/ 12 w 12"/>
                    <a:gd name="T15" fmla="*/ 3 h 16"/>
                    <a:gd name="T16" fmla="*/ 12 w 12"/>
                    <a:gd name="T17" fmla="*/ 0 h 16"/>
                    <a:gd name="T18" fmla="*/ 9 w 12"/>
                    <a:gd name="T19" fmla="*/ 1 h 16"/>
                    <a:gd name="T20" fmla="*/ 6 w 12"/>
                    <a:gd name="T21" fmla="*/ 4 h 16"/>
                    <a:gd name="T22" fmla="*/ 1 w 12"/>
                    <a:gd name="T23" fmla="*/ 6 h 16"/>
                    <a:gd name="T24" fmla="*/ 0 w 12"/>
                    <a:gd name="T25" fmla="*/ 7 h 16"/>
                    <a:gd name="T26" fmla="*/ 2 w 12"/>
                    <a:gd name="T27" fmla="*/ 8 h 16"/>
                    <a:gd name="T28" fmla="*/ 4 w 12"/>
                    <a:gd name="T2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
                      <a:moveTo>
                        <a:pt x="4" y="8"/>
                      </a:moveTo>
                      <a:lnTo>
                        <a:pt x="6" y="13"/>
                      </a:lnTo>
                      <a:lnTo>
                        <a:pt x="9" y="16"/>
                      </a:lnTo>
                      <a:lnTo>
                        <a:pt x="11" y="15"/>
                      </a:lnTo>
                      <a:lnTo>
                        <a:pt x="9" y="8"/>
                      </a:lnTo>
                      <a:lnTo>
                        <a:pt x="11" y="5"/>
                      </a:lnTo>
                      <a:lnTo>
                        <a:pt x="12" y="5"/>
                      </a:lnTo>
                      <a:lnTo>
                        <a:pt x="12" y="3"/>
                      </a:lnTo>
                      <a:lnTo>
                        <a:pt x="12" y="0"/>
                      </a:lnTo>
                      <a:lnTo>
                        <a:pt x="9" y="1"/>
                      </a:lnTo>
                      <a:lnTo>
                        <a:pt x="6" y="4"/>
                      </a:lnTo>
                      <a:lnTo>
                        <a:pt x="1" y="6"/>
                      </a:lnTo>
                      <a:lnTo>
                        <a:pt x="0" y="7"/>
                      </a:lnTo>
                      <a:lnTo>
                        <a:pt x="2"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8" name="Freeform 526">
                  <a:extLst>
                    <a:ext uri="{FF2B5EF4-FFF2-40B4-BE49-F238E27FC236}">
                      <a16:creationId xmlns:a16="http://schemas.microsoft.com/office/drawing/2014/main" id="{D7A55CA5-7692-4DB7-9CA5-B33266445108}"/>
                    </a:ext>
                  </a:extLst>
                </p:cNvPr>
                <p:cNvSpPr>
                  <a:spLocks/>
                </p:cNvSpPr>
                <p:nvPr/>
              </p:nvSpPr>
              <p:spPr bwMode="auto">
                <a:xfrm>
                  <a:off x="5240" y="2724"/>
                  <a:ext cx="5" cy="10"/>
                </a:xfrm>
                <a:custGeom>
                  <a:avLst/>
                  <a:gdLst>
                    <a:gd name="T0" fmla="*/ 2 w 5"/>
                    <a:gd name="T1" fmla="*/ 8 h 10"/>
                    <a:gd name="T2" fmla="*/ 3 w 5"/>
                    <a:gd name="T3" fmla="*/ 10 h 10"/>
                    <a:gd name="T4" fmla="*/ 5 w 5"/>
                    <a:gd name="T5" fmla="*/ 7 h 10"/>
                    <a:gd name="T6" fmla="*/ 2 w 5"/>
                    <a:gd name="T7" fmla="*/ 1 h 10"/>
                    <a:gd name="T8" fmla="*/ 2 w 5"/>
                    <a:gd name="T9" fmla="*/ 0 h 10"/>
                    <a:gd name="T10" fmla="*/ 2 w 5"/>
                    <a:gd name="T11" fmla="*/ 1 h 10"/>
                    <a:gd name="T12" fmla="*/ 0 w 5"/>
                    <a:gd name="T13" fmla="*/ 1 h 10"/>
                    <a:gd name="T14" fmla="*/ 1 w 5"/>
                    <a:gd name="T15" fmla="*/ 4 h 10"/>
                    <a:gd name="T16" fmla="*/ 2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2" y="8"/>
                      </a:moveTo>
                      <a:lnTo>
                        <a:pt x="3" y="10"/>
                      </a:lnTo>
                      <a:lnTo>
                        <a:pt x="5" y="7"/>
                      </a:lnTo>
                      <a:lnTo>
                        <a:pt x="2" y="1"/>
                      </a:lnTo>
                      <a:lnTo>
                        <a:pt x="2" y="0"/>
                      </a:lnTo>
                      <a:lnTo>
                        <a:pt x="2" y="1"/>
                      </a:lnTo>
                      <a:lnTo>
                        <a:pt x="0" y="1"/>
                      </a:lnTo>
                      <a:lnTo>
                        <a:pt x="1" y="4"/>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9" name="Freeform 527">
                  <a:extLst>
                    <a:ext uri="{FF2B5EF4-FFF2-40B4-BE49-F238E27FC236}">
                      <a16:creationId xmlns:a16="http://schemas.microsoft.com/office/drawing/2014/main" id="{2C3DB15B-4C7E-442F-AAF3-2AA726FBB4E6}"/>
                    </a:ext>
                  </a:extLst>
                </p:cNvPr>
                <p:cNvSpPr>
                  <a:spLocks/>
                </p:cNvSpPr>
                <p:nvPr/>
              </p:nvSpPr>
              <p:spPr bwMode="auto">
                <a:xfrm>
                  <a:off x="5079" y="2623"/>
                  <a:ext cx="4" cy="9"/>
                </a:xfrm>
                <a:custGeom>
                  <a:avLst/>
                  <a:gdLst>
                    <a:gd name="T0" fmla="*/ 2 w 4"/>
                    <a:gd name="T1" fmla="*/ 9 h 9"/>
                    <a:gd name="T2" fmla="*/ 4 w 4"/>
                    <a:gd name="T3" fmla="*/ 9 h 9"/>
                    <a:gd name="T4" fmla="*/ 4 w 4"/>
                    <a:gd name="T5" fmla="*/ 3 h 9"/>
                    <a:gd name="T6" fmla="*/ 4 w 4"/>
                    <a:gd name="T7" fmla="*/ 2 h 9"/>
                    <a:gd name="T8" fmla="*/ 3 w 4"/>
                    <a:gd name="T9" fmla="*/ 0 h 9"/>
                    <a:gd name="T10" fmla="*/ 0 w 4"/>
                    <a:gd name="T11" fmla="*/ 2 h 9"/>
                    <a:gd name="T12" fmla="*/ 1 w 4"/>
                    <a:gd name="T13" fmla="*/ 5 h 9"/>
                    <a:gd name="T14" fmla="*/ 1 w 4"/>
                    <a:gd name="T15" fmla="*/ 6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lnTo>
                        <a:pt x="4" y="9"/>
                      </a:lnTo>
                      <a:lnTo>
                        <a:pt x="4" y="3"/>
                      </a:lnTo>
                      <a:lnTo>
                        <a:pt x="4" y="2"/>
                      </a:lnTo>
                      <a:lnTo>
                        <a:pt x="3" y="0"/>
                      </a:lnTo>
                      <a:lnTo>
                        <a:pt x="0" y="2"/>
                      </a:lnTo>
                      <a:lnTo>
                        <a:pt x="1" y="5"/>
                      </a:lnTo>
                      <a:lnTo>
                        <a:pt x="1" y="6"/>
                      </a:lnTo>
                      <a:lnTo>
                        <a:pt x="2"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0" name="Freeform 528">
                  <a:extLst>
                    <a:ext uri="{FF2B5EF4-FFF2-40B4-BE49-F238E27FC236}">
                      <a16:creationId xmlns:a16="http://schemas.microsoft.com/office/drawing/2014/main" id="{7BECBE26-762A-4E74-88BC-B362FA185DCE}"/>
                    </a:ext>
                  </a:extLst>
                </p:cNvPr>
                <p:cNvSpPr>
                  <a:spLocks/>
                </p:cNvSpPr>
                <p:nvPr/>
              </p:nvSpPr>
              <p:spPr bwMode="auto">
                <a:xfrm>
                  <a:off x="5040" y="2385"/>
                  <a:ext cx="116" cy="272"/>
                </a:xfrm>
                <a:custGeom>
                  <a:avLst/>
                  <a:gdLst>
                    <a:gd name="T0" fmla="*/ 71 w 116"/>
                    <a:gd name="T1" fmla="*/ 29 h 272"/>
                    <a:gd name="T2" fmla="*/ 63 w 116"/>
                    <a:gd name="T3" fmla="*/ 14 h 272"/>
                    <a:gd name="T4" fmla="*/ 58 w 116"/>
                    <a:gd name="T5" fmla="*/ 8 h 272"/>
                    <a:gd name="T6" fmla="*/ 44 w 116"/>
                    <a:gd name="T7" fmla="*/ 0 h 272"/>
                    <a:gd name="T8" fmla="*/ 32 w 116"/>
                    <a:gd name="T9" fmla="*/ 12 h 272"/>
                    <a:gd name="T10" fmla="*/ 21 w 116"/>
                    <a:gd name="T11" fmla="*/ 12 h 272"/>
                    <a:gd name="T12" fmla="*/ 12 w 116"/>
                    <a:gd name="T13" fmla="*/ 16 h 272"/>
                    <a:gd name="T14" fmla="*/ 5 w 116"/>
                    <a:gd name="T15" fmla="*/ 14 h 272"/>
                    <a:gd name="T16" fmla="*/ 1 w 116"/>
                    <a:gd name="T17" fmla="*/ 21 h 272"/>
                    <a:gd name="T18" fmla="*/ 10 w 116"/>
                    <a:gd name="T19" fmla="*/ 36 h 272"/>
                    <a:gd name="T20" fmla="*/ 30 w 116"/>
                    <a:gd name="T21" fmla="*/ 46 h 272"/>
                    <a:gd name="T22" fmla="*/ 40 w 116"/>
                    <a:gd name="T23" fmla="*/ 57 h 272"/>
                    <a:gd name="T24" fmla="*/ 40 w 116"/>
                    <a:gd name="T25" fmla="*/ 70 h 272"/>
                    <a:gd name="T26" fmla="*/ 34 w 116"/>
                    <a:gd name="T27" fmla="*/ 79 h 272"/>
                    <a:gd name="T28" fmla="*/ 41 w 116"/>
                    <a:gd name="T29" fmla="*/ 89 h 272"/>
                    <a:gd name="T30" fmla="*/ 58 w 116"/>
                    <a:gd name="T31" fmla="*/ 105 h 272"/>
                    <a:gd name="T32" fmla="*/ 69 w 116"/>
                    <a:gd name="T33" fmla="*/ 119 h 272"/>
                    <a:gd name="T34" fmla="*/ 76 w 116"/>
                    <a:gd name="T35" fmla="*/ 127 h 272"/>
                    <a:gd name="T36" fmla="*/ 83 w 116"/>
                    <a:gd name="T37" fmla="*/ 136 h 272"/>
                    <a:gd name="T38" fmla="*/ 85 w 116"/>
                    <a:gd name="T39" fmla="*/ 146 h 272"/>
                    <a:gd name="T40" fmla="*/ 85 w 116"/>
                    <a:gd name="T41" fmla="*/ 160 h 272"/>
                    <a:gd name="T42" fmla="*/ 87 w 116"/>
                    <a:gd name="T43" fmla="*/ 174 h 272"/>
                    <a:gd name="T44" fmla="*/ 89 w 116"/>
                    <a:gd name="T45" fmla="*/ 198 h 272"/>
                    <a:gd name="T46" fmla="*/ 77 w 116"/>
                    <a:gd name="T47" fmla="*/ 211 h 272"/>
                    <a:gd name="T48" fmla="*/ 71 w 116"/>
                    <a:gd name="T49" fmla="*/ 223 h 272"/>
                    <a:gd name="T50" fmla="*/ 69 w 116"/>
                    <a:gd name="T51" fmla="*/ 230 h 272"/>
                    <a:gd name="T52" fmla="*/ 54 w 116"/>
                    <a:gd name="T53" fmla="*/ 234 h 272"/>
                    <a:gd name="T54" fmla="*/ 48 w 116"/>
                    <a:gd name="T55" fmla="*/ 243 h 272"/>
                    <a:gd name="T56" fmla="*/ 59 w 116"/>
                    <a:gd name="T57" fmla="*/ 244 h 272"/>
                    <a:gd name="T58" fmla="*/ 54 w 116"/>
                    <a:gd name="T59" fmla="*/ 258 h 272"/>
                    <a:gd name="T60" fmla="*/ 56 w 116"/>
                    <a:gd name="T61" fmla="*/ 267 h 272"/>
                    <a:gd name="T62" fmla="*/ 54 w 116"/>
                    <a:gd name="T63" fmla="*/ 272 h 272"/>
                    <a:gd name="T64" fmla="*/ 63 w 116"/>
                    <a:gd name="T65" fmla="*/ 263 h 272"/>
                    <a:gd name="T66" fmla="*/ 71 w 116"/>
                    <a:gd name="T67" fmla="*/ 257 h 272"/>
                    <a:gd name="T68" fmla="*/ 71 w 116"/>
                    <a:gd name="T69" fmla="*/ 250 h 272"/>
                    <a:gd name="T70" fmla="*/ 77 w 116"/>
                    <a:gd name="T71" fmla="*/ 249 h 272"/>
                    <a:gd name="T72" fmla="*/ 79 w 116"/>
                    <a:gd name="T73" fmla="*/ 243 h 272"/>
                    <a:gd name="T74" fmla="*/ 77 w 116"/>
                    <a:gd name="T75" fmla="*/ 238 h 272"/>
                    <a:gd name="T76" fmla="*/ 80 w 116"/>
                    <a:gd name="T77" fmla="*/ 240 h 272"/>
                    <a:gd name="T78" fmla="*/ 95 w 116"/>
                    <a:gd name="T79" fmla="*/ 236 h 272"/>
                    <a:gd name="T80" fmla="*/ 104 w 116"/>
                    <a:gd name="T81" fmla="*/ 227 h 272"/>
                    <a:gd name="T82" fmla="*/ 112 w 116"/>
                    <a:gd name="T83" fmla="*/ 215 h 272"/>
                    <a:gd name="T84" fmla="*/ 113 w 116"/>
                    <a:gd name="T85" fmla="*/ 204 h 272"/>
                    <a:gd name="T86" fmla="*/ 115 w 116"/>
                    <a:gd name="T87" fmla="*/ 195 h 272"/>
                    <a:gd name="T88" fmla="*/ 115 w 116"/>
                    <a:gd name="T89" fmla="*/ 191 h 272"/>
                    <a:gd name="T90" fmla="*/ 112 w 116"/>
                    <a:gd name="T91" fmla="*/ 181 h 272"/>
                    <a:gd name="T92" fmla="*/ 110 w 116"/>
                    <a:gd name="T93" fmla="*/ 167 h 272"/>
                    <a:gd name="T94" fmla="*/ 105 w 116"/>
                    <a:gd name="T95" fmla="*/ 153 h 272"/>
                    <a:gd name="T96" fmla="*/ 102 w 116"/>
                    <a:gd name="T97" fmla="*/ 143 h 272"/>
                    <a:gd name="T98" fmla="*/ 77 w 116"/>
                    <a:gd name="T99" fmla="*/ 119 h 272"/>
                    <a:gd name="T100" fmla="*/ 66 w 116"/>
                    <a:gd name="T101" fmla="*/ 104 h 272"/>
                    <a:gd name="T102" fmla="*/ 60 w 116"/>
                    <a:gd name="T103" fmla="*/ 93 h 272"/>
                    <a:gd name="T104" fmla="*/ 53 w 116"/>
                    <a:gd name="T105" fmla="*/ 84 h 272"/>
                    <a:gd name="T106" fmla="*/ 54 w 116"/>
                    <a:gd name="T107" fmla="*/ 70 h 272"/>
                    <a:gd name="T108" fmla="*/ 58 w 116"/>
                    <a:gd name="T109" fmla="*/ 64 h 272"/>
                    <a:gd name="T110" fmla="*/ 63 w 116"/>
                    <a:gd name="T111" fmla="*/ 57 h 272"/>
                    <a:gd name="T112" fmla="*/ 64 w 116"/>
                    <a:gd name="T113" fmla="*/ 48 h 272"/>
                    <a:gd name="T114" fmla="*/ 68 w 116"/>
                    <a:gd name="T115" fmla="*/ 46 h 272"/>
                    <a:gd name="T116" fmla="*/ 73 w 116"/>
                    <a:gd name="T117" fmla="*/ 41 h 272"/>
                    <a:gd name="T118" fmla="*/ 82 w 116"/>
                    <a:gd name="T119" fmla="*/ 37 h 272"/>
                    <a:gd name="T120" fmla="*/ 85 w 116"/>
                    <a:gd name="T121" fmla="*/ 3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 h="272">
                      <a:moveTo>
                        <a:pt x="80" y="33"/>
                      </a:moveTo>
                      <a:lnTo>
                        <a:pt x="79" y="31"/>
                      </a:lnTo>
                      <a:lnTo>
                        <a:pt x="76" y="33"/>
                      </a:lnTo>
                      <a:lnTo>
                        <a:pt x="73" y="30"/>
                      </a:lnTo>
                      <a:lnTo>
                        <a:pt x="71" y="29"/>
                      </a:lnTo>
                      <a:lnTo>
                        <a:pt x="70" y="26"/>
                      </a:lnTo>
                      <a:lnTo>
                        <a:pt x="64" y="24"/>
                      </a:lnTo>
                      <a:lnTo>
                        <a:pt x="64" y="21"/>
                      </a:lnTo>
                      <a:lnTo>
                        <a:pt x="61" y="20"/>
                      </a:lnTo>
                      <a:lnTo>
                        <a:pt x="63" y="14"/>
                      </a:lnTo>
                      <a:lnTo>
                        <a:pt x="65" y="13"/>
                      </a:lnTo>
                      <a:lnTo>
                        <a:pt x="66" y="10"/>
                      </a:lnTo>
                      <a:lnTo>
                        <a:pt x="63" y="8"/>
                      </a:lnTo>
                      <a:lnTo>
                        <a:pt x="60" y="9"/>
                      </a:lnTo>
                      <a:lnTo>
                        <a:pt x="58" y="8"/>
                      </a:lnTo>
                      <a:lnTo>
                        <a:pt x="52" y="8"/>
                      </a:lnTo>
                      <a:lnTo>
                        <a:pt x="50" y="5"/>
                      </a:lnTo>
                      <a:lnTo>
                        <a:pt x="47" y="5"/>
                      </a:lnTo>
                      <a:lnTo>
                        <a:pt x="47" y="3"/>
                      </a:lnTo>
                      <a:lnTo>
                        <a:pt x="44" y="0"/>
                      </a:lnTo>
                      <a:lnTo>
                        <a:pt x="43" y="2"/>
                      </a:lnTo>
                      <a:lnTo>
                        <a:pt x="39" y="2"/>
                      </a:lnTo>
                      <a:lnTo>
                        <a:pt x="36" y="4"/>
                      </a:lnTo>
                      <a:lnTo>
                        <a:pt x="36" y="9"/>
                      </a:lnTo>
                      <a:lnTo>
                        <a:pt x="32" y="12"/>
                      </a:lnTo>
                      <a:lnTo>
                        <a:pt x="29" y="9"/>
                      </a:lnTo>
                      <a:lnTo>
                        <a:pt x="25" y="11"/>
                      </a:lnTo>
                      <a:lnTo>
                        <a:pt x="25" y="13"/>
                      </a:lnTo>
                      <a:lnTo>
                        <a:pt x="22" y="15"/>
                      </a:lnTo>
                      <a:lnTo>
                        <a:pt x="21" y="12"/>
                      </a:lnTo>
                      <a:lnTo>
                        <a:pt x="19" y="12"/>
                      </a:lnTo>
                      <a:lnTo>
                        <a:pt x="18" y="15"/>
                      </a:lnTo>
                      <a:lnTo>
                        <a:pt x="15" y="12"/>
                      </a:lnTo>
                      <a:lnTo>
                        <a:pt x="12" y="13"/>
                      </a:lnTo>
                      <a:lnTo>
                        <a:pt x="12" y="16"/>
                      </a:lnTo>
                      <a:lnTo>
                        <a:pt x="10" y="16"/>
                      </a:lnTo>
                      <a:lnTo>
                        <a:pt x="9" y="15"/>
                      </a:lnTo>
                      <a:lnTo>
                        <a:pt x="9" y="13"/>
                      </a:lnTo>
                      <a:lnTo>
                        <a:pt x="8" y="12"/>
                      </a:lnTo>
                      <a:lnTo>
                        <a:pt x="5" y="14"/>
                      </a:lnTo>
                      <a:lnTo>
                        <a:pt x="3" y="15"/>
                      </a:lnTo>
                      <a:lnTo>
                        <a:pt x="2" y="17"/>
                      </a:lnTo>
                      <a:lnTo>
                        <a:pt x="1" y="18"/>
                      </a:lnTo>
                      <a:lnTo>
                        <a:pt x="0" y="19"/>
                      </a:lnTo>
                      <a:lnTo>
                        <a:pt x="1" y="21"/>
                      </a:lnTo>
                      <a:lnTo>
                        <a:pt x="6" y="23"/>
                      </a:lnTo>
                      <a:lnTo>
                        <a:pt x="9" y="27"/>
                      </a:lnTo>
                      <a:lnTo>
                        <a:pt x="11" y="30"/>
                      </a:lnTo>
                      <a:lnTo>
                        <a:pt x="11" y="33"/>
                      </a:lnTo>
                      <a:lnTo>
                        <a:pt x="10" y="36"/>
                      </a:lnTo>
                      <a:lnTo>
                        <a:pt x="15" y="42"/>
                      </a:lnTo>
                      <a:lnTo>
                        <a:pt x="18" y="48"/>
                      </a:lnTo>
                      <a:lnTo>
                        <a:pt x="24" y="48"/>
                      </a:lnTo>
                      <a:lnTo>
                        <a:pt x="27" y="49"/>
                      </a:lnTo>
                      <a:lnTo>
                        <a:pt x="30" y="46"/>
                      </a:lnTo>
                      <a:lnTo>
                        <a:pt x="34" y="46"/>
                      </a:lnTo>
                      <a:lnTo>
                        <a:pt x="36" y="50"/>
                      </a:lnTo>
                      <a:lnTo>
                        <a:pt x="40" y="50"/>
                      </a:lnTo>
                      <a:lnTo>
                        <a:pt x="40" y="54"/>
                      </a:lnTo>
                      <a:lnTo>
                        <a:pt x="40" y="57"/>
                      </a:lnTo>
                      <a:lnTo>
                        <a:pt x="44" y="58"/>
                      </a:lnTo>
                      <a:lnTo>
                        <a:pt x="44" y="60"/>
                      </a:lnTo>
                      <a:lnTo>
                        <a:pt x="43" y="61"/>
                      </a:lnTo>
                      <a:lnTo>
                        <a:pt x="41" y="68"/>
                      </a:lnTo>
                      <a:lnTo>
                        <a:pt x="40" y="70"/>
                      </a:lnTo>
                      <a:lnTo>
                        <a:pt x="36" y="71"/>
                      </a:lnTo>
                      <a:lnTo>
                        <a:pt x="33" y="72"/>
                      </a:lnTo>
                      <a:lnTo>
                        <a:pt x="30" y="72"/>
                      </a:lnTo>
                      <a:lnTo>
                        <a:pt x="31" y="75"/>
                      </a:lnTo>
                      <a:lnTo>
                        <a:pt x="34" y="79"/>
                      </a:lnTo>
                      <a:lnTo>
                        <a:pt x="32" y="82"/>
                      </a:lnTo>
                      <a:lnTo>
                        <a:pt x="33" y="84"/>
                      </a:lnTo>
                      <a:lnTo>
                        <a:pt x="35" y="84"/>
                      </a:lnTo>
                      <a:lnTo>
                        <a:pt x="36" y="88"/>
                      </a:lnTo>
                      <a:lnTo>
                        <a:pt x="41" y="89"/>
                      </a:lnTo>
                      <a:lnTo>
                        <a:pt x="45" y="91"/>
                      </a:lnTo>
                      <a:lnTo>
                        <a:pt x="48" y="92"/>
                      </a:lnTo>
                      <a:lnTo>
                        <a:pt x="52" y="98"/>
                      </a:lnTo>
                      <a:lnTo>
                        <a:pt x="56" y="100"/>
                      </a:lnTo>
                      <a:lnTo>
                        <a:pt x="58" y="105"/>
                      </a:lnTo>
                      <a:lnTo>
                        <a:pt x="58" y="108"/>
                      </a:lnTo>
                      <a:lnTo>
                        <a:pt x="63" y="113"/>
                      </a:lnTo>
                      <a:lnTo>
                        <a:pt x="64" y="117"/>
                      </a:lnTo>
                      <a:lnTo>
                        <a:pt x="66" y="119"/>
                      </a:lnTo>
                      <a:lnTo>
                        <a:pt x="69" y="119"/>
                      </a:lnTo>
                      <a:lnTo>
                        <a:pt x="71" y="122"/>
                      </a:lnTo>
                      <a:lnTo>
                        <a:pt x="71" y="124"/>
                      </a:lnTo>
                      <a:lnTo>
                        <a:pt x="73" y="126"/>
                      </a:lnTo>
                      <a:lnTo>
                        <a:pt x="74" y="126"/>
                      </a:lnTo>
                      <a:lnTo>
                        <a:pt x="76" y="127"/>
                      </a:lnTo>
                      <a:lnTo>
                        <a:pt x="76" y="130"/>
                      </a:lnTo>
                      <a:lnTo>
                        <a:pt x="77" y="132"/>
                      </a:lnTo>
                      <a:lnTo>
                        <a:pt x="80" y="132"/>
                      </a:lnTo>
                      <a:lnTo>
                        <a:pt x="82" y="135"/>
                      </a:lnTo>
                      <a:lnTo>
                        <a:pt x="83" y="136"/>
                      </a:lnTo>
                      <a:lnTo>
                        <a:pt x="86" y="134"/>
                      </a:lnTo>
                      <a:lnTo>
                        <a:pt x="87" y="136"/>
                      </a:lnTo>
                      <a:lnTo>
                        <a:pt x="85" y="139"/>
                      </a:lnTo>
                      <a:lnTo>
                        <a:pt x="85" y="143"/>
                      </a:lnTo>
                      <a:lnTo>
                        <a:pt x="85" y="146"/>
                      </a:lnTo>
                      <a:lnTo>
                        <a:pt x="88" y="146"/>
                      </a:lnTo>
                      <a:lnTo>
                        <a:pt x="88" y="150"/>
                      </a:lnTo>
                      <a:lnTo>
                        <a:pt x="84" y="153"/>
                      </a:lnTo>
                      <a:lnTo>
                        <a:pt x="85" y="158"/>
                      </a:lnTo>
                      <a:lnTo>
                        <a:pt x="85" y="160"/>
                      </a:lnTo>
                      <a:lnTo>
                        <a:pt x="86" y="165"/>
                      </a:lnTo>
                      <a:lnTo>
                        <a:pt x="83" y="167"/>
                      </a:lnTo>
                      <a:lnTo>
                        <a:pt x="83" y="167"/>
                      </a:lnTo>
                      <a:lnTo>
                        <a:pt x="85" y="173"/>
                      </a:lnTo>
                      <a:lnTo>
                        <a:pt x="87" y="174"/>
                      </a:lnTo>
                      <a:lnTo>
                        <a:pt x="89" y="181"/>
                      </a:lnTo>
                      <a:lnTo>
                        <a:pt x="88" y="186"/>
                      </a:lnTo>
                      <a:lnTo>
                        <a:pt x="90" y="190"/>
                      </a:lnTo>
                      <a:lnTo>
                        <a:pt x="89" y="194"/>
                      </a:lnTo>
                      <a:lnTo>
                        <a:pt x="89" y="198"/>
                      </a:lnTo>
                      <a:lnTo>
                        <a:pt x="88" y="203"/>
                      </a:lnTo>
                      <a:lnTo>
                        <a:pt x="85" y="204"/>
                      </a:lnTo>
                      <a:lnTo>
                        <a:pt x="85" y="206"/>
                      </a:lnTo>
                      <a:lnTo>
                        <a:pt x="81" y="208"/>
                      </a:lnTo>
                      <a:lnTo>
                        <a:pt x="77" y="211"/>
                      </a:lnTo>
                      <a:lnTo>
                        <a:pt x="75" y="214"/>
                      </a:lnTo>
                      <a:lnTo>
                        <a:pt x="70" y="214"/>
                      </a:lnTo>
                      <a:lnTo>
                        <a:pt x="67" y="216"/>
                      </a:lnTo>
                      <a:lnTo>
                        <a:pt x="67" y="222"/>
                      </a:lnTo>
                      <a:lnTo>
                        <a:pt x="71" y="223"/>
                      </a:lnTo>
                      <a:lnTo>
                        <a:pt x="74" y="226"/>
                      </a:lnTo>
                      <a:lnTo>
                        <a:pt x="73" y="229"/>
                      </a:lnTo>
                      <a:lnTo>
                        <a:pt x="74" y="233"/>
                      </a:lnTo>
                      <a:lnTo>
                        <a:pt x="70" y="233"/>
                      </a:lnTo>
                      <a:lnTo>
                        <a:pt x="69" y="230"/>
                      </a:lnTo>
                      <a:lnTo>
                        <a:pt x="66" y="229"/>
                      </a:lnTo>
                      <a:lnTo>
                        <a:pt x="60" y="230"/>
                      </a:lnTo>
                      <a:lnTo>
                        <a:pt x="58" y="229"/>
                      </a:lnTo>
                      <a:lnTo>
                        <a:pt x="55" y="229"/>
                      </a:lnTo>
                      <a:lnTo>
                        <a:pt x="54" y="234"/>
                      </a:lnTo>
                      <a:lnTo>
                        <a:pt x="50" y="235"/>
                      </a:lnTo>
                      <a:lnTo>
                        <a:pt x="48" y="239"/>
                      </a:lnTo>
                      <a:lnTo>
                        <a:pt x="49" y="240"/>
                      </a:lnTo>
                      <a:lnTo>
                        <a:pt x="49" y="243"/>
                      </a:lnTo>
                      <a:lnTo>
                        <a:pt x="48" y="243"/>
                      </a:lnTo>
                      <a:lnTo>
                        <a:pt x="51" y="244"/>
                      </a:lnTo>
                      <a:lnTo>
                        <a:pt x="53" y="243"/>
                      </a:lnTo>
                      <a:lnTo>
                        <a:pt x="54" y="244"/>
                      </a:lnTo>
                      <a:lnTo>
                        <a:pt x="56" y="243"/>
                      </a:lnTo>
                      <a:lnTo>
                        <a:pt x="59" y="244"/>
                      </a:lnTo>
                      <a:lnTo>
                        <a:pt x="60" y="243"/>
                      </a:lnTo>
                      <a:lnTo>
                        <a:pt x="60" y="245"/>
                      </a:lnTo>
                      <a:lnTo>
                        <a:pt x="56" y="248"/>
                      </a:lnTo>
                      <a:lnTo>
                        <a:pt x="54" y="253"/>
                      </a:lnTo>
                      <a:lnTo>
                        <a:pt x="54" y="258"/>
                      </a:lnTo>
                      <a:lnTo>
                        <a:pt x="54" y="260"/>
                      </a:lnTo>
                      <a:lnTo>
                        <a:pt x="54" y="260"/>
                      </a:lnTo>
                      <a:lnTo>
                        <a:pt x="54" y="261"/>
                      </a:lnTo>
                      <a:lnTo>
                        <a:pt x="54" y="266"/>
                      </a:lnTo>
                      <a:lnTo>
                        <a:pt x="56" y="267"/>
                      </a:lnTo>
                      <a:lnTo>
                        <a:pt x="57" y="267"/>
                      </a:lnTo>
                      <a:lnTo>
                        <a:pt x="56" y="268"/>
                      </a:lnTo>
                      <a:lnTo>
                        <a:pt x="53" y="270"/>
                      </a:lnTo>
                      <a:lnTo>
                        <a:pt x="51" y="271"/>
                      </a:lnTo>
                      <a:lnTo>
                        <a:pt x="54" y="272"/>
                      </a:lnTo>
                      <a:lnTo>
                        <a:pt x="60" y="269"/>
                      </a:lnTo>
                      <a:lnTo>
                        <a:pt x="60" y="268"/>
                      </a:lnTo>
                      <a:lnTo>
                        <a:pt x="61" y="268"/>
                      </a:lnTo>
                      <a:lnTo>
                        <a:pt x="63" y="266"/>
                      </a:lnTo>
                      <a:lnTo>
                        <a:pt x="63" y="263"/>
                      </a:lnTo>
                      <a:lnTo>
                        <a:pt x="64" y="260"/>
                      </a:lnTo>
                      <a:lnTo>
                        <a:pt x="66" y="261"/>
                      </a:lnTo>
                      <a:lnTo>
                        <a:pt x="67" y="260"/>
                      </a:lnTo>
                      <a:lnTo>
                        <a:pt x="70" y="257"/>
                      </a:lnTo>
                      <a:lnTo>
                        <a:pt x="71" y="257"/>
                      </a:lnTo>
                      <a:lnTo>
                        <a:pt x="71" y="256"/>
                      </a:lnTo>
                      <a:lnTo>
                        <a:pt x="73" y="255"/>
                      </a:lnTo>
                      <a:lnTo>
                        <a:pt x="72" y="253"/>
                      </a:lnTo>
                      <a:lnTo>
                        <a:pt x="72" y="253"/>
                      </a:lnTo>
                      <a:lnTo>
                        <a:pt x="71" y="250"/>
                      </a:lnTo>
                      <a:lnTo>
                        <a:pt x="73" y="250"/>
                      </a:lnTo>
                      <a:lnTo>
                        <a:pt x="74" y="252"/>
                      </a:lnTo>
                      <a:lnTo>
                        <a:pt x="75" y="253"/>
                      </a:lnTo>
                      <a:lnTo>
                        <a:pt x="77" y="250"/>
                      </a:lnTo>
                      <a:lnTo>
                        <a:pt x="77" y="249"/>
                      </a:lnTo>
                      <a:lnTo>
                        <a:pt x="74" y="246"/>
                      </a:lnTo>
                      <a:lnTo>
                        <a:pt x="78" y="248"/>
                      </a:lnTo>
                      <a:lnTo>
                        <a:pt x="79" y="247"/>
                      </a:lnTo>
                      <a:lnTo>
                        <a:pt x="78" y="244"/>
                      </a:lnTo>
                      <a:lnTo>
                        <a:pt x="79" y="243"/>
                      </a:lnTo>
                      <a:lnTo>
                        <a:pt x="75" y="241"/>
                      </a:lnTo>
                      <a:lnTo>
                        <a:pt x="78" y="241"/>
                      </a:lnTo>
                      <a:lnTo>
                        <a:pt x="78" y="240"/>
                      </a:lnTo>
                      <a:lnTo>
                        <a:pt x="78" y="240"/>
                      </a:lnTo>
                      <a:lnTo>
                        <a:pt x="77" y="238"/>
                      </a:lnTo>
                      <a:lnTo>
                        <a:pt x="79" y="239"/>
                      </a:lnTo>
                      <a:lnTo>
                        <a:pt x="80" y="238"/>
                      </a:lnTo>
                      <a:lnTo>
                        <a:pt x="81" y="236"/>
                      </a:lnTo>
                      <a:lnTo>
                        <a:pt x="81" y="238"/>
                      </a:lnTo>
                      <a:lnTo>
                        <a:pt x="80" y="240"/>
                      </a:lnTo>
                      <a:lnTo>
                        <a:pt x="81" y="240"/>
                      </a:lnTo>
                      <a:lnTo>
                        <a:pt x="83" y="240"/>
                      </a:lnTo>
                      <a:lnTo>
                        <a:pt x="85" y="241"/>
                      </a:lnTo>
                      <a:lnTo>
                        <a:pt x="88" y="240"/>
                      </a:lnTo>
                      <a:lnTo>
                        <a:pt x="95" y="236"/>
                      </a:lnTo>
                      <a:lnTo>
                        <a:pt x="96" y="234"/>
                      </a:lnTo>
                      <a:lnTo>
                        <a:pt x="99" y="234"/>
                      </a:lnTo>
                      <a:lnTo>
                        <a:pt x="99" y="231"/>
                      </a:lnTo>
                      <a:lnTo>
                        <a:pt x="102" y="229"/>
                      </a:lnTo>
                      <a:lnTo>
                        <a:pt x="104" y="227"/>
                      </a:lnTo>
                      <a:lnTo>
                        <a:pt x="107" y="223"/>
                      </a:lnTo>
                      <a:lnTo>
                        <a:pt x="109" y="222"/>
                      </a:lnTo>
                      <a:lnTo>
                        <a:pt x="109" y="219"/>
                      </a:lnTo>
                      <a:lnTo>
                        <a:pt x="111" y="218"/>
                      </a:lnTo>
                      <a:lnTo>
                        <a:pt x="112" y="215"/>
                      </a:lnTo>
                      <a:lnTo>
                        <a:pt x="112" y="214"/>
                      </a:lnTo>
                      <a:lnTo>
                        <a:pt x="112" y="211"/>
                      </a:lnTo>
                      <a:lnTo>
                        <a:pt x="111" y="208"/>
                      </a:lnTo>
                      <a:lnTo>
                        <a:pt x="113" y="205"/>
                      </a:lnTo>
                      <a:lnTo>
                        <a:pt x="113" y="204"/>
                      </a:lnTo>
                      <a:lnTo>
                        <a:pt x="115" y="202"/>
                      </a:lnTo>
                      <a:lnTo>
                        <a:pt x="115" y="201"/>
                      </a:lnTo>
                      <a:lnTo>
                        <a:pt x="113" y="199"/>
                      </a:lnTo>
                      <a:lnTo>
                        <a:pt x="113" y="196"/>
                      </a:lnTo>
                      <a:lnTo>
                        <a:pt x="115" y="195"/>
                      </a:lnTo>
                      <a:lnTo>
                        <a:pt x="116" y="197"/>
                      </a:lnTo>
                      <a:lnTo>
                        <a:pt x="116" y="198"/>
                      </a:lnTo>
                      <a:lnTo>
                        <a:pt x="116" y="198"/>
                      </a:lnTo>
                      <a:lnTo>
                        <a:pt x="116" y="195"/>
                      </a:lnTo>
                      <a:lnTo>
                        <a:pt x="115" y="191"/>
                      </a:lnTo>
                      <a:lnTo>
                        <a:pt x="114" y="189"/>
                      </a:lnTo>
                      <a:lnTo>
                        <a:pt x="113" y="188"/>
                      </a:lnTo>
                      <a:lnTo>
                        <a:pt x="112" y="187"/>
                      </a:lnTo>
                      <a:lnTo>
                        <a:pt x="112" y="183"/>
                      </a:lnTo>
                      <a:lnTo>
                        <a:pt x="112" y="181"/>
                      </a:lnTo>
                      <a:lnTo>
                        <a:pt x="112" y="179"/>
                      </a:lnTo>
                      <a:lnTo>
                        <a:pt x="112" y="177"/>
                      </a:lnTo>
                      <a:lnTo>
                        <a:pt x="112" y="174"/>
                      </a:lnTo>
                      <a:lnTo>
                        <a:pt x="111" y="173"/>
                      </a:lnTo>
                      <a:lnTo>
                        <a:pt x="110" y="167"/>
                      </a:lnTo>
                      <a:lnTo>
                        <a:pt x="109" y="166"/>
                      </a:lnTo>
                      <a:lnTo>
                        <a:pt x="108" y="160"/>
                      </a:lnTo>
                      <a:lnTo>
                        <a:pt x="105" y="157"/>
                      </a:lnTo>
                      <a:lnTo>
                        <a:pt x="106" y="155"/>
                      </a:lnTo>
                      <a:lnTo>
                        <a:pt x="105" y="153"/>
                      </a:lnTo>
                      <a:lnTo>
                        <a:pt x="105" y="152"/>
                      </a:lnTo>
                      <a:lnTo>
                        <a:pt x="102" y="148"/>
                      </a:lnTo>
                      <a:lnTo>
                        <a:pt x="102" y="146"/>
                      </a:lnTo>
                      <a:lnTo>
                        <a:pt x="102" y="146"/>
                      </a:lnTo>
                      <a:lnTo>
                        <a:pt x="102" y="143"/>
                      </a:lnTo>
                      <a:lnTo>
                        <a:pt x="99" y="139"/>
                      </a:lnTo>
                      <a:lnTo>
                        <a:pt x="93" y="133"/>
                      </a:lnTo>
                      <a:lnTo>
                        <a:pt x="92" y="129"/>
                      </a:lnTo>
                      <a:lnTo>
                        <a:pt x="85" y="123"/>
                      </a:lnTo>
                      <a:lnTo>
                        <a:pt x="77" y="119"/>
                      </a:lnTo>
                      <a:lnTo>
                        <a:pt x="77" y="118"/>
                      </a:lnTo>
                      <a:lnTo>
                        <a:pt x="74" y="115"/>
                      </a:lnTo>
                      <a:lnTo>
                        <a:pt x="68" y="110"/>
                      </a:lnTo>
                      <a:lnTo>
                        <a:pt x="67" y="108"/>
                      </a:lnTo>
                      <a:lnTo>
                        <a:pt x="66" y="104"/>
                      </a:lnTo>
                      <a:lnTo>
                        <a:pt x="67" y="103"/>
                      </a:lnTo>
                      <a:lnTo>
                        <a:pt x="67" y="101"/>
                      </a:lnTo>
                      <a:lnTo>
                        <a:pt x="65" y="97"/>
                      </a:lnTo>
                      <a:lnTo>
                        <a:pt x="64" y="97"/>
                      </a:lnTo>
                      <a:lnTo>
                        <a:pt x="60" y="93"/>
                      </a:lnTo>
                      <a:lnTo>
                        <a:pt x="56" y="90"/>
                      </a:lnTo>
                      <a:lnTo>
                        <a:pt x="54" y="89"/>
                      </a:lnTo>
                      <a:lnTo>
                        <a:pt x="56" y="88"/>
                      </a:lnTo>
                      <a:lnTo>
                        <a:pt x="56" y="87"/>
                      </a:lnTo>
                      <a:lnTo>
                        <a:pt x="53" y="84"/>
                      </a:lnTo>
                      <a:lnTo>
                        <a:pt x="54" y="81"/>
                      </a:lnTo>
                      <a:lnTo>
                        <a:pt x="56" y="75"/>
                      </a:lnTo>
                      <a:lnTo>
                        <a:pt x="55" y="73"/>
                      </a:lnTo>
                      <a:lnTo>
                        <a:pt x="54" y="73"/>
                      </a:lnTo>
                      <a:lnTo>
                        <a:pt x="54" y="70"/>
                      </a:lnTo>
                      <a:lnTo>
                        <a:pt x="55" y="69"/>
                      </a:lnTo>
                      <a:lnTo>
                        <a:pt x="56" y="66"/>
                      </a:lnTo>
                      <a:lnTo>
                        <a:pt x="57" y="64"/>
                      </a:lnTo>
                      <a:lnTo>
                        <a:pt x="57" y="64"/>
                      </a:lnTo>
                      <a:lnTo>
                        <a:pt x="58" y="64"/>
                      </a:lnTo>
                      <a:lnTo>
                        <a:pt x="60" y="64"/>
                      </a:lnTo>
                      <a:lnTo>
                        <a:pt x="62" y="60"/>
                      </a:lnTo>
                      <a:lnTo>
                        <a:pt x="63" y="60"/>
                      </a:lnTo>
                      <a:lnTo>
                        <a:pt x="64" y="58"/>
                      </a:lnTo>
                      <a:lnTo>
                        <a:pt x="63" y="57"/>
                      </a:lnTo>
                      <a:lnTo>
                        <a:pt x="64" y="56"/>
                      </a:lnTo>
                      <a:lnTo>
                        <a:pt x="63" y="53"/>
                      </a:lnTo>
                      <a:lnTo>
                        <a:pt x="64" y="50"/>
                      </a:lnTo>
                      <a:lnTo>
                        <a:pt x="63" y="50"/>
                      </a:lnTo>
                      <a:lnTo>
                        <a:pt x="64" y="48"/>
                      </a:lnTo>
                      <a:lnTo>
                        <a:pt x="64" y="46"/>
                      </a:lnTo>
                      <a:lnTo>
                        <a:pt x="65" y="46"/>
                      </a:lnTo>
                      <a:lnTo>
                        <a:pt x="66" y="47"/>
                      </a:lnTo>
                      <a:lnTo>
                        <a:pt x="67" y="46"/>
                      </a:lnTo>
                      <a:lnTo>
                        <a:pt x="68" y="46"/>
                      </a:lnTo>
                      <a:lnTo>
                        <a:pt x="71" y="45"/>
                      </a:lnTo>
                      <a:lnTo>
                        <a:pt x="71" y="46"/>
                      </a:lnTo>
                      <a:lnTo>
                        <a:pt x="72" y="45"/>
                      </a:lnTo>
                      <a:lnTo>
                        <a:pt x="74" y="43"/>
                      </a:lnTo>
                      <a:lnTo>
                        <a:pt x="73" y="41"/>
                      </a:lnTo>
                      <a:lnTo>
                        <a:pt x="74" y="39"/>
                      </a:lnTo>
                      <a:lnTo>
                        <a:pt x="76" y="39"/>
                      </a:lnTo>
                      <a:lnTo>
                        <a:pt x="79" y="39"/>
                      </a:lnTo>
                      <a:lnTo>
                        <a:pt x="81" y="37"/>
                      </a:lnTo>
                      <a:lnTo>
                        <a:pt x="82" y="37"/>
                      </a:lnTo>
                      <a:lnTo>
                        <a:pt x="84" y="36"/>
                      </a:lnTo>
                      <a:lnTo>
                        <a:pt x="85" y="35"/>
                      </a:lnTo>
                      <a:lnTo>
                        <a:pt x="85" y="33"/>
                      </a:lnTo>
                      <a:lnTo>
                        <a:pt x="85" y="33"/>
                      </a:lnTo>
                      <a:lnTo>
                        <a:pt x="85" y="33"/>
                      </a:lnTo>
                      <a:lnTo>
                        <a:pt x="85" y="33"/>
                      </a:lnTo>
                      <a:lnTo>
                        <a:pt x="85" y="33"/>
                      </a:lnTo>
                      <a:lnTo>
                        <a:pt x="82" y="32"/>
                      </a:lnTo>
                      <a:lnTo>
                        <a:pt x="80"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1" name="Freeform 529">
                  <a:extLst>
                    <a:ext uri="{FF2B5EF4-FFF2-40B4-BE49-F238E27FC236}">
                      <a16:creationId xmlns:a16="http://schemas.microsoft.com/office/drawing/2014/main" id="{5BE49E77-5E53-4B31-B427-D9023C8E1206}"/>
                    </a:ext>
                  </a:extLst>
                </p:cNvPr>
                <p:cNvSpPr>
                  <a:spLocks/>
                </p:cNvSpPr>
                <p:nvPr/>
              </p:nvSpPr>
              <p:spPr bwMode="auto">
                <a:xfrm>
                  <a:off x="5055" y="2547"/>
                  <a:ext cx="75" cy="77"/>
                </a:xfrm>
                <a:custGeom>
                  <a:avLst/>
                  <a:gdLst>
                    <a:gd name="T0" fmla="*/ 40 w 75"/>
                    <a:gd name="T1" fmla="*/ 67 h 77"/>
                    <a:gd name="T2" fmla="*/ 45 w 75"/>
                    <a:gd name="T3" fmla="*/ 68 h 77"/>
                    <a:gd name="T4" fmla="*/ 54 w 75"/>
                    <a:gd name="T5" fmla="*/ 68 h 77"/>
                    <a:gd name="T6" fmla="*/ 59 w 75"/>
                    <a:gd name="T7" fmla="*/ 71 h 77"/>
                    <a:gd name="T8" fmla="*/ 59 w 75"/>
                    <a:gd name="T9" fmla="*/ 64 h 77"/>
                    <a:gd name="T10" fmla="*/ 52 w 75"/>
                    <a:gd name="T11" fmla="*/ 60 h 77"/>
                    <a:gd name="T12" fmla="*/ 55 w 75"/>
                    <a:gd name="T13" fmla="*/ 52 h 77"/>
                    <a:gd name="T14" fmla="*/ 62 w 75"/>
                    <a:gd name="T15" fmla="*/ 49 h 77"/>
                    <a:gd name="T16" fmla="*/ 70 w 75"/>
                    <a:gd name="T17" fmla="*/ 44 h 77"/>
                    <a:gd name="T18" fmla="*/ 73 w 75"/>
                    <a:gd name="T19" fmla="*/ 41 h 77"/>
                    <a:gd name="T20" fmla="*/ 74 w 75"/>
                    <a:gd name="T21" fmla="*/ 32 h 77"/>
                    <a:gd name="T22" fmla="*/ 73 w 75"/>
                    <a:gd name="T23" fmla="*/ 24 h 77"/>
                    <a:gd name="T24" fmla="*/ 72 w 75"/>
                    <a:gd name="T25" fmla="*/ 12 h 77"/>
                    <a:gd name="T26" fmla="*/ 68 w 75"/>
                    <a:gd name="T27" fmla="*/ 5 h 77"/>
                    <a:gd name="T28" fmla="*/ 63 w 75"/>
                    <a:gd name="T29" fmla="*/ 3 h 77"/>
                    <a:gd name="T30" fmla="*/ 59 w 75"/>
                    <a:gd name="T31" fmla="*/ 0 h 77"/>
                    <a:gd name="T32" fmla="*/ 52 w 75"/>
                    <a:gd name="T33" fmla="*/ 4 h 77"/>
                    <a:gd name="T34" fmla="*/ 55 w 75"/>
                    <a:gd name="T35" fmla="*/ 11 h 77"/>
                    <a:gd name="T36" fmla="*/ 56 w 75"/>
                    <a:gd name="T37" fmla="*/ 16 h 77"/>
                    <a:gd name="T38" fmla="*/ 49 w 75"/>
                    <a:gd name="T39" fmla="*/ 9 h 77"/>
                    <a:gd name="T40" fmla="*/ 43 w 75"/>
                    <a:gd name="T41" fmla="*/ 7 h 77"/>
                    <a:gd name="T42" fmla="*/ 38 w 75"/>
                    <a:gd name="T43" fmla="*/ 5 h 77"/>
                    <a:gd name="T44" fmla="*/ 32 w 75"/>
                    <a:gd name="T45" fmla="*/ 3 h 77"/>
                    <a:gd name="T46" fmla="*/ 25 w 75"/>
                    <a:gd name="T47" fmla="*/ 2 h 77"/>
                    <a:gd name="T48" fmla="*/ 21 w 75"/>
                    <a:gd name="T49" fmla="*/ 2 h 77"/>
                    <a:gd name="T50" fmla="*/ 10 w 75"/>
                    <a:gd name="T51" fmla="*/ 5 h 77"/>
                    <a:gd name="T52" fmla="*/ 4 w 75"/>
                    <a:gd name="T53" fmla="*/ 10 h 77"/>
                    <a:gd name="T54" fmla="*/ 0 w 75"/>
                    <a:gd name="T55" fmla="*/ 19 h 77"/>
                    <a:gd name="T56" fmla="*/ 1 w 75"/>
                    <a:gd name="T57" fmla="*/ 32 h 77"/>
                    <a:gd name="T58" fmla="*/ 5 w 75"/>
                    <a:gd name="T59" fmla="*/ 37 h 77"/>
                    <a:gd name="T60" fmla="*/ 4 w 75"/>
                    <a:gd name="T61" fmla="*/ 46 h 77"/>
                    <a:gd name="T62" fmla="*/ 7 w 75"/>
                    <a:gd name="T63" fmla="*/ 49 h 77"/>
                    <a:gd name="T64" fmla="*/ 8 w 75"/>
                    <a:gd name="T65" fmla="*/ 53 h 77"/>
                    <a:gd name="T66" fmla="*/ 11 w 75"/>
                    <a:gd name="T67" fmla="*/ 60 h 77"/>
                    <a:gd name="T68" fmla="*/ 13 w 75"/>
                    <a:gd name="T69" fmla="*/ 63 h 77"/>
                    <a:gd name="T70" fmla="*/ 14 w 75"/>
                    <a:gd name="T71" fmla="*/ 67 h 77"/>
                    <a:gd name="T72" fmla="*/ 16 w 75"/>
                    <a:gd name="T73" fmla="*/ 70 h 77"/>
                    <a:gd name="T74" fmla="*/ 18 w 75"/>
                    <a:gd name="T75" fmla="*/ 67 h 77"/>
                    <a:gd name="T76" fmla="*/ 21 w 75"/>
                    <a:gd name="T77" fmla="*/ 64 h 77"/>
                    <a:gd name="T78" fmla="*/ 21 w 75"/>
                    <a:gd name="T79" fmla="*/ 69 h 77"/>
                    <a:gd name="T80" fmla="*/ 20 w 75"/>
                    <a:gd name="T81" fmla="*/ 73 h 77"/>
                    <a:gd name="T82" fmla="*/ 21 w 75"/>
                    <a:gd name="T83" fmla="*/ 76 h 77"/>
                    <a:gd name="T84" fmla="*/ 25 w 75"/>
                    <a:gd name="T85" fmla="*/ 74 h 77"/>
                    <a:gd name="T86" fmla="*/ 27 w 75"/>
                    <a:gd name="T87" fmla="*/ 74 h 77"/>
                    <a:gd name="T88" fmla="*/ 31 w 75"/>
                    <a:gd name="T89" fmla="*/ 74 h 77"/>
                    <a:gd name="T90" fmla="*/ 35 w 75"/>
                    <a:gd name="T91" fmla="*/ 7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 h="77">
                      <a:moveTo>
                        <a:pt x="39" y="72"/>
                      </a:moveTo>
                      <a:lnTo>
                        <a:pt x="40" y="67"/>
                      </a:lnTo>
                      <a:lnTo>
                        <a:pt x="43" y="67"/>
                      </a:lnTo>
                      <a:lnTo>
                        <a:pt x="45" y="68"/>
                      </a:lnTo>
                      <a:lnTo>
                        <a:pt x="51" y="67"/>
                      </a:lnTo>
                      <a:lnTo>
                        <a:pt x="54" y="68"/>
                      </a:lnTo>
                      <a:lnTo>
                        <a:pt x="55" y="71"/>
                      </a:lnTo>
                      <a:lnTo>
                        <a:pt x="59" y="71"/>
                      </a:lnTo>
                      <a:lnTo>
                        <a:pt x="58" y="67"/>
                      </a:lnTo>
                      <a:lnTo>
                        <a:pt x="59" y="64"/>
                      </a:lnTo>
                      <a:lnTo>
                        <a:pt x="56" y="61"/>
                      </a:lnTo>
                      <a:lnTo>
                        <a:pt x="52" y="60"/>
                      </a:lnTo>
                      <a:lnTo>
                        <a:pt x="52" y="54"/>
                      </a:lnTo>
                      <a:lnTo>
                        <a:pt x="55" y="52"/>
                      </a:lnTo>
                      <a:lnTo>
                        <a:pt x="60" y="52"/>
                      </a:lnTo>
                      <a:lnTo>
                        <a:pt x="62" y="49"/>
                      </a:lnTo>
                      <a:lnTo>
                        <a:pt x="66" y="46"/>
                      </a:lnTo>
                      <a:lnTo>
                        <a:pt x="70" y="44"/>
                      </a:lnTo>
                      <a:lnTo>
                        <a:pt x="70" y="42"/>
                      </a:lnTo>
                      <a:lnTo>
                        <a:pt x="73" y="41"/>
                      </a:lnTo>
                      <a:lnTo>
                        <a:pt x="74" y="36"/>
                      </a:lnTo>
                      <a:lnTo>
                        <a:pt x="74" y="32"/>
                      </a:lnTo>
                      <a:lnTo>
                        <a:pt x="75" y="28"/>
                      </a:lnTo>
                      <a:lnTo>
                        <a:pt x="73" y="24"/>
                      </a:lnTo>
                      <a:lnTo>
                        <a:pt x="74" y="19"/>
                      </a:lnTo>
                      <a:lnTo>
                        <a:pt x="72" y="12"/>
                      </a:lnTo>
                      <a:lnTo>
                        <a:pt x="70" y="11"/>
                      </a:lnTo>
                      <a:lnTo>
                        <a:pt x="68" y="5"/>
                      </a:lnTo>
                      <a:lnTo>
                        <a:pt x="66" y="5"/>
                      </a:lnTo>
                      <a:lnTo>
                        <a:pt x="63" y="3"/>
                      </a:lnTo>
                      <a:lnTo>
                        <a:pt x="61" y="2"/>
                      </a:lnTo>
                      <a:lnTo>
                        <a:pt x="59" y="0"/>
                      </a:lnTo>
                      <a:lnTo>
                        <a:pt x="55" y="1"/>
                      </a:lnTo>
                      <a:lnTo>
                        <a:pt x="52" y="4"/>
                      </a:lnTo>
                      <a:lnTo>
                        <a:pt x="55" y="8"/>
                      </a:lnTo>
                      <a:lnTo>
                        <a:pt x="55" y="11"/>
                      </a:lnTo>
                      <a:lnTo>
                        <a:pt x="56" y="14"/>
                      </a:lnTo>
                      <a:lnTo>
                        <a:pt x="56" y="16"/>
                      </a:lnTo>
                      <a:lnTo>
                        <a:pt x="51" y="14"/>
                      </a:lnTo>
                      <a:lnTo>
                        <a:pt x="49" y="9"/>
                      </a:lnTo>
                      <a:lnTo>
                        <a:pt x="45" y="9"/>
                      </a:lnTo>
                      <a:lnTo>
                        <a:pt x="43" y="7"/>
                      </a:lnTo>
                      <a:lnTo>
                        <a:pt x="40" y="4"/>
                      </a:lnTo>
                      <a:lnTo>
                        <a:pt x="38" y="5"/>
                      </a:lnTo>
                      <a:lnTo>
                        <a:pt x="35" y="2"/>
                      </a:lnTo>
                      <a:lnTo>
                        <a:pt x="32" y="3"/>
                      </a:lnTo>
                      <a:lnTo>
                        <a:pt x="28" y="2"/>
                      </a:lnTo>
                      <a:lnTo>
                        <a:pt x="25" y="2"/>
                      </a:lnTo>
                      <a:lnTo>
                        <a:pt x="21" y="4"/>
                      </a:lnTo>
                      <a:lnTo>
                        <a:pt x="21" y="2"/>
                      </a:lnTo>
                      <a:lnTo>
                        <a:pt x="16" y="2"/>
                      </a:lnTo>
                      <a:lnTo>
                        <a:pt x="10" y="5"/>
                      </a:lnTo>
                      <a:lnTo>
                        <a:pt x="7" y="5"/>
                      </a:lnTo>
                      <a:lnTo>
                        <a:pt x="4" y="10"/>
                      </a:lnTo>
                      <a:lnTo>
                        <a:pt x="3" y="15"/>
                      </a:lnTo>
                      <a:lnTo>
                        <a:pt x="0" y="19"/>
                      </a:lnTo>
                      <a:lnTo>
                        <a:pt x="0" y="26"/>
                      </a:lnTo>
                      <a:lnTo>
                        <a:pt x="1" y="32"/>
                      </a:lnTo>
                      <a:lnTo>
                        <a:pt x="4" y="34"/>
                      </a:lnTo>
                      <a:lnTo>
                        <a:pt x="5" y="37"/>
                      </a:lnTo>
                      <a:lnTo>
                        <a:pt x="5" y="43"/>
                      </a:lnTo>
                      <a:lnTo>
                        <a:pt x="4" y="46"/>
                      </a:lnTo>
                      <a:lnTo>
                        <a:pt x="4" y="46"/>
                      </a:lnTo>
                      <a:lnTo>
                        <a:pt x="7" y="49"/>
                      </a:lnTo>
                      <a:lnTo>
                        <a:pt x="7" y="52"/>
                      </a:lnTo>
                      <a:lnTo>
                        <a:pt x="8" y="53"/>
                      </a:lnTo>
                      <a:lnTo>
                        <a:pt x="9" y="57"/>
                      </a:lnTo>
                      <a:lnTo>
                        <a:pt x="11" y="60"/>
                      </a:lnTo>
                      <a:lnTo>
                        <a:pt x="12" y="60"/>
                      </a:lnTo>
                      <a:lnTo>
                        <a:pt x="13" y="63"/>
                      </a:lnTo>
                      <a:lnTo>
                        <a:pt x="13" y="65"/>
                      </a:lnTo>
                      <a:lnTo>
                        <a:pt x="14" y="67"/>
                      </a:lnTo>
                      <a:lnTo>
                        <a:pt x="14" y="70"/>
                      </a:lnTo>
                      <a:lnTo>
                        <a:pt x="16" y="70"/>
                      </a:lnTo>
                      <a:lnTo>
                        <a:pt x="18" y="70"/>
                      </a:lnTo>
                      <a:lnTo>
                        <a:pt x="18" y="67"/>
                      </a:lnTo>
                      <a:lnTo>
                        <a:pt x="20" y="65"/>
                      </a:lnTo>
                      <a:lnTo>
                        <a:pt x="21" y="64"/>
                      </a:lnTo>
                      <a:lnTo>
                        <a:pt x="21" y="66"/>
                      </a:lnTo>
                      <a:lnTo>
                        <a:pt x="21" y="69"/>
                      </a:lnTo>
                      <a:lnTo>
                        <a:pt x="21" y="71"/>
                      </a:lnTo>
                      <a:lnTo>
                        <a:pt x="20" y="73"/>
                      </a:lnTo>
                      <a:lnTo>
                        <a:pt x="21" y="75"/>
                      </a:lnTo>
                      <a:lnTo>
                        <a:pt x="21" y="76"/>
                      </a:lnTo>
                      <a:lnTo>
                        <a:pt x="23" y="76"/>
                      </a:lnTo>
                      <a:lnTo>
                        <a:pt x="25" y="74"/>
                      </a:lnTo>
                      <a:lnTo>
                        <a:pt x="25" y="73"/>
                      </a:lnTo>
                      <a:lnTo>
                        <a:pt x="27" y="74"/>
                      </a:lnTo>
                      <a:lnTo>
                        <a:pt x="29" y="75"/>
                      </a:lnTo>
                      <a:lnTo>
                        <a:pt x="31" y="74"/>
                      </a:lnTo>
                      <a:lnTo>
                        <a:pt x="33" y="77"/>
                      </a:lnTo>
                      <a:lnTo>
                        <a:pt x="35" y="73"/>
                      </a:lnTo>
                      <a:lnTo>
                        <a:pt x="39" y="7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2" name="Freeform 530">
                  <a:extLst>
                    <a:ext uri="{FF2B5EF4-FFF2-40B4-BE49-F238E27FC236}">
                      <a16:creationId xmlns:a16="http://schemas.microsoft.com/office/drawing/2014/main" id="{876B5242-7155-4FF1-82FE-6206622571F4}"/>
                    </a:ext>
                  </a:extLst>
                </p:cNvPr>
                <p:cNvSpPr>
                  <a:spLocks/>
                </p:cNvSpPr>
                <p:nvPr/>
              </p:nvSpPr>
              <p:spPr bwMode="auto">
                <a:xfrm>
                  <a:off x="5013" y="2404"/>
                  <a:ext cx="115" cy="159"/>
                </a:xfrm>
                <a:custGeom>
                  <a:avLst/>
                  <a:gdLst>
                    <a:gd name="T0" fmla="*/ 8 w 115"/>
                    <a:gd name="T1" fmla="*/ 49 h 159"/>
                    <a:gd name="T2" fmla="*/ 11 w 115"/>
                    <a:gd name="T3" fmla="*/ 56 h 159"/>
                    <a:gd name="T4" fmla="*/ 18 w 115"/>
                    <a:gd name="T5" fmla="*/ 57 h 159"/>
                    <a:gd name="T6" fmla="*/ 18 w 115"/>
                    <a:gd name="T7" fmla="*/ 67 h 159"/>
                    <a:gd name="T8" fmla="*/ 18 w 115"/>
                    <a:gd name="T9" fmla="*/ 79 h 159"/>
                    <a:gd name="T10" fmla="*/ 25 w 115"/>
                    <a:gd name="T11" fmla="*/ 85 h 159"/>
                    <a:gd name="T12" fmla="*/ 35 w 115"/>
                    <a:gd name="T13" fmla="*/ 82 h 159"/>
                    <a:gd name="T14" fmla="*/ 46 w 115"/>
                    <a:gd name="T15" fmla="*/ 85 h 159"/>
                    <a:gd name="T16" fmla="*/ 60 w 115"/>
                    <a:gd name="T17" fmla="*/ 78 h 159"/>
                    <a:gd name="T18" fmla="*/ 72 w 115"/>
                    <a:gd name="T19" fmla="*/ 91 h 159"/>
                    <a:gd name="T20" fmla="*/ 72 w 115"/>
                    <a:gd name="T21" fmla="*/ 100 h 159"/>
                    <a:gd name="T22" fmla="*/ 72 w 115"/>
                    <a:gd name="T23" fmla="*/ 111 h 159"/>
                    <a:gd name="T24" fmla="*/ 81 w 115"/>
                    <a:gd name="T25" fmla="*/ 117 h 159"/>
                    <a:gd name="T26" fmla="*/ 85 w 115"/>
                    <a:gd name="T27" fmla="*/ 124 h 159"/>
                    <a:gd name="T28" fmla="*/ 85 w 115"/>
                    <a:gd name="T29" fmla="*/ 131 h 159"/>
                    <a:gd name="T30" fmla="*/ 85 w 115"/>
                    <a:gd name="T31" fmla="*/ 144 h 159"/>
                    <a:gd name="T32" fmla="*/ 85 w 115"/>
                    <a:gd name="T33" fmla="*/ 150 h 159"/>
                    <a:gd name="T34" fmla="*/ 93 w 115"/>
                    <a:gd name="T35" fmla="*/ 157 h 159"/>
                    <a:gd name="T36" fmla="*/ 97 w 115"/>
                    <a:gd name="T37" fmla="*/ 154 h 159"/>
                    <a:gd name="T38" fmla="*/ 97 w 115"/>
                    <a:gd name="T39" fmla="*/ 144 h 159"/>
                    <a:gd name="T40" fmla="*/ 105 w 115"/>
                    <a:gd name="T41" fmla="*/ 146 h 159"/>
                    <a:gd name="T42" fmla="*/ 110 w 115"/>
                    <a:gd name="T43" fmla="*/ 148 h 159"/>
                    <a:gd name="T44" fmla="*/ 112 w 115"/>
                    <a:gd name="T45" fmla="*/ 139 h 159"/>
                    <a:gd name="T46" fmla="*/ 115 w 115"/>
                    <a:gd name="T47" fmla="*/ 127 h 159"/>
                    <a:gd name="T48" fmla="*/ 112 w 115"/>
                    <a:gd name="T49" fmla="*/ 120 h 159"/>
                    <a:gd name="T50" fmla="*/ 110 w 115"/>
                    <a:gd name="T51" fmla="*/ 117 h 159"/>
                    <a:gd name="T52" fmla="*/ 104 w 115"/>
                    <a:gd name="T53" fmla="*/ 113 h 159"/>
                    <a:gd name="T54" fmla="*/ 101 w 115"/>
                    <a:gd name="T55" fmla="*/ 107 h 159"/>
                    <a:gd name="T56" fmla="*/ 98 w 115"/>
                    <a:gd name="T57" fmla="*/ 103 h 159"/>
                    <a:gd name="T58" fmla="*/ 91 w 115"/>
                    <a:gd name="T59" fmla="*/ 98 h 159"/>
                    <a:gd name="T60" fmla="*/ 85 w 115"/>
                    <a:gd name="T61" fmla="*/ 86 h 159"/>
                    <a:gd name="T62" fmla="*/ 75 w 115"/>
                    <a:gd name="T63" fmla="*/ 73 h 159"/>
                    <a:gd name="T64" fmla="*/ 63 w 115"/>
                    <a:gd name="T65" fmla="*/ 69 h 159"/>
                    <a:gd name="T66" fmla="*/ 59 w 115"/>
                    <a:gd name="T67" fmla="*/ 63 h 159"/>
                    <a:gd name="T68" fmla="*/ 57 w 115"/>
                    <a:gd name="T69" fmla="*/ 53 h 159"/>
                    <a:gd name="T70" fmla="*/ 67 w 115"/>
                    <a:gd name="T71" fmla="*/ 51 h 159"/>
                    <a:gd name="T72" fmla="*/ 71 w 115"/>
                    <a:gd name="T73" fmla="*/ 41 h 159"/>
                    <a:gd name="T74" fmla="*/ 67 w 115"/>
                    <a:gd name="T75" fmla="*/ 35 h 159"/>
                    <a:gd name="T76" fmla="*/ 61 w 115"/>
                    <a:gd name="T77" fmla="*/ 27 h 159"/>
                    <a:gd name="T78" fmla="*/ 51 w 115"/>
                    <a:gd name="T79" fmla="*/ 29 h 159"/>
                    <a:gd name="T80" fmla="*/ 37 w 115"/>
                    <a:gd name="T81" fmla="*/ 17 h 159"/>
                    <a:gd name="T82" fmla="*/ 36 w 115"/>
                    <a:gd name="T83" fmla="*/ 8 h 159"/>
                    <a:gd name="T84" fmla="*/ 27 w 115"/>
                    <a:gd name="T85" fmla="*/ 0 h 159"/>
                    <a:gd name="T86" fmla="*/ 20 w 115"/>
                    <a:gd name="T87" fmla="*/ 3 h 159"/>
                    <a:gd name="T88" fmla="*/ 21 w 115"/>
                    <a:gd name="T89" fmla="*/ 17 h 159"/>
                    <a:gd name="T90" fmla="*/ 16 w 115"/>
                    <a:gd name="T91" fmla="*/ 22 h 159"/>
                    <a:gd name="T92" fmla="*/ 10 w 115"/>
                    <a:gd name="T93" fmla="*/ 20 h 159"/>
                    <a:gd name="T94" fmla="*/ 4 w 115"/>
                    <a:gd name="T95" fmla="*/ 27 h 159"/>
                    <a:gd name="T96" fmla="*/ 1 w 115"/>
                    <a:gd name="T97" fmla="*/ 32 h 159"/>
                    <a:gd name="T98" fmla="*/ 5 w 115"/>
                    <a:gd name="T99" fmla="*/ 3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59">
                      <a:moveTo>
                        <a:pt x="5" y="39"/>
                      </a:moveTo>
                      <a:lnTo>
                        <a:pt x="8" y="43"/>
                      </a:lnTo>
                      <a:lnTo>
                        <a:pt x="8" y="49"/>
                      </a:lnTo>
                      <a:lnTo>
                        <a:pt x="6" y="51"/>
                      </a:lnTo>
                      <a:lnTo>
                        <a:pt x="8" y="55"/>
                      </a:lnTo>
                      <a:lnTo>
                        <a:pt x="11" y="56"/>
                      </a:lnTo>
                      <a:lnTo>
                        <a:pt x="13" y="54"/>
                      </a:lnTo>
                      <a:lnTo>
                        <a:pt x="18" y="54"/>
                      </a:lnTo>
                      <a:lnTo>
                        <a:pt x="18" y="57"/>
                      </a:lnTo>
                      <a:lnTo>
                        <a:pt x="17" y="61"/>
                      </a:lnTo>
                      <a:lnTo>
                        <a:pt x="18" y="64"/>
                      </a:lnTo>
                      <a:lnTo>
                        <a:pt x="18" y="67"/>
                      </a:lnTo>
                      <a:lnTo>
                        <a:pt x="17" y="69"/>
                      </a:lnTo>
                      <a:lnTo>
                        <a:pt x="18" y="73"/>
                      </a:lnTo>
                      <a:lnTo>
                        <a:pt x="18" y="79"/>
                      </a:lnTo>
                      <a:lnTo>
                        <a:pt x="18" y="88"/>
                      </a:lnTo>
                      <a:lnTo>
                        <a:pt x="22" y="86"/>
                      </a:lnTo>
                      <a:lnTo>
                        <a:pt x="25" y="85"/>
                      </a:lnTo>
                      <a:lnTo>
                        <a:pt x="25" y="82"/>
                      </a:lnTo>
                      <a:lnTo>
                        <a:pt x="30" y="79"/>
                      </a:lnTo>
                      <a:lnTo>
                        <a:pt x="35" y="82"/>
                      </a:lnTo>
                      <a:lnTo>
                        <a:pt x="38" y="82"/>
                      </a:lnTo>
                      <a:lnTo>
                        <a:pt x="40" y="86"/>
                      </a:lnTo>
                      <a:lnTo>
                        <a:pt x="46" y="85"/>
                      </a:lnTo>
                      <a:lnTo>
                        <a:pt x="49" y="77"/>
                      </a:lnTo>
                      <a:lnTo>
                        <a:pt x="54" y="76"/>
                      </a:lnTo>
                      <a:lnTo>
                        <a:pt x="60" y="78"/>
                      </a:lnTo>
                      <a:lnTo>
                        <a:pt x="62" y="83"/>
                      </a:lnTo>
                      <a:lnTo>
                        <a:pt x="68" y="88"/>
                      </a:lnTo>
                      <a:lnTo>
                        <a:pt x="72" y="91"/>
                      </a:lnTo>
                      <a:lnTo>
                        <a:pt x="74" y="95"/>
                      </a:lnTo>
                      <a:lnTo>
                        <a:pt x="73" y="98"/>
                      </a:lnTo>
                      <a:lnTo>
                        <a:pt x="72" y="100"/>
                      </a:lnTo>
                      <a:lnTo>
                        <a:pt x="74" y="103"/>
                      </a:lnTo>
                      <a:lnTo>
                        <a:pt x="73" y="109"/>
                      </a:lnTo>
                      <a:lnTo>
                        <a:pt x="72" y="111"/>
                      </a:lnTo>
                      <a:lnTo>
                        <a:pt x="75" y="114"/>
                      </a:lnTo>
                      <a:lnTo>
                        <a:pt x="77" y="117"/>
                      </a:lnTo>
                      <a:lnTo>
                        <a:pt x="81" y="117"/>
                      </a:lnTo>
                      <a:lnTo>
                        <a:pt x="83" y="119"/>
                      </a:lnTo>
                      <a:lnTo>
                        <a:pt x="82" y="121"/>
                      </a:lnTo>
                      <a:lnTo>
                        <a:pt x="85" y="124"/>
                      </a:lnTo>
                      <a:lnTo>
                        <a:pt x="86" y="126"/>
                      </a:lnTo>
                      <a:lnTo>
                        <a:pt x="85" y="129"/>
                      </a:lnTo>
                      <a:lnTo>
                        <a:pt x="85" y="131"/>
                      </a:lnTo>
                      <a:lnTo>
                        <a:pt x="84" y="134"/>
                      </a:lnTo>
                      <a:lnTo>
                        <a:pt x="85" y="138"/>
                      </a:lnTo>
                      <a:lnTo>
                        <a:pt x="85" y="144"/>
                      </a:lnTo>
                      <a:lnTo>
                        <a:pt x="84" y="146"/>
                      </a:lnTo>
                      <a:lnTo>
                        <a:pt x="82" y="147"/>
                      </a:lnTo>
                      <a:lnTo>
                        <a:pt x="85" y="150"/>
                      </a:lnTo>
                      <a:lnTo>
                        <a:pt x="87" y="152"/>
                      </a:lnTo>
                      <a:lnTo>
                        <a:pt x="91" y="152"/>
                      </a:lnTo>
                      <a:lnTo>
                        <a:pt x="93" y="157"/>
                      </a:lnTo>
                      <a:lnTo>
                        <a:pt x="98" y="159"/>
                      </a:lnTo>
                      <a:lnTo>
                        <a:pt x="98" y="157"/>
                      </a:lnTo>
                      <a:lnTo>
                        <a:pt x="97" y="154"/>
                      </a:lnTo>
                      <a:lnTo>
                        <a:pt x="97" y="151"/>
                      </a:lnTo>
                      <a:lnTo>
                        <a:pt x="94" y="147"/>
                      </a:lnTo>
                      <a:lnTo>
                        <a:pt x="97" y="144"/>
                      </a:lnTo>
                      <a:lnTo>
                        <a:pt x="101" y="143"/>
                      </a:lnTo>
                      <a:lnTo>
                        <a:pt x="103" y="145"/>
                      </a:lnTo>
                      <a:lnTo>
                        <a:pt x="105" y="146"/>
                      </a:lnTo>
                      <a:lnTo>
                        <a:pt x="108" y="148"/>
                      </a:lnTo>
                      <a:lnTo>
                        <a:pt x="110" y="148"/>
                      </a:lnTo>
                      <a:lnTo>
                        <a:pt x="110" y="148"/>
                      </a:lnTo>
                      <a:lnTo>
                        <a:pt x="113" y="146"/>
                      </a:lnTo>
                      <a:lnTo>
                        <a:pt x="112" y="141"/>
                      </a:lnTo>
                      <a:lnTo>
                        <a:pt x="112" y="139"/>
                      </a:lnTo>
                      <a:lnTo>
                        <a:pt x="111" y="134"/>
                      </a:lnTo>
                      <a:lnTo>
                        <a:pt x="115" y="131"/>
                      </a:lnTo>
                      <a:lnTo>
                        <a:pt x="115" y="127"/>
                      </a:lnTo>
                      <a:lnTo>
                        <a:pt x="112" y="127"/>
                      </a:lnTo>
                      <a:lnTo>
                        <a:pt x="112" y="124"/>
                      </a:lnTo>
                      <a:lnTo>
                        <a:pt x="112" y="120"/>
                      </a:lnTo>
                      <a:lnTo>
                        <a:pt x="114" y="117"/>
                      </a:lnTo>
                      <a:lnTo>
                        <a:pt x="113" y="115"/>
                      </a:lnTo>
                      <a:lnTo>
                        <a:pt x="110" y="117"/>
                      </a:lnTo>
                      <a:lnTo>
                        <a:pt x="109" y="116"/>
                      </a:lnTo>
                      <a:lnTo>
                        <a:pt x="107" y="113"/>
                      </a:lnTo>
                      <a:lnTo>
                        <a:pt x="104" y="113"/>
                      </a:lnTo>
                      <a:lnTo>
                        <a:pt x="103" y="111"/>
                      </a:lnTo>
                      <a:lnTo>
                        <a:pt x="103" y="108"/>
                      </a:lnTo>
                      <a:lnTo>
                        <a:pt x="101" y="107"/>
                      </a:lnTo>
                      <a:lnTo>
                        <a:pt x="100" y="107"/>
                      </a:lnTo>
                      <a:lnTo>
                        <a:pt x="98" y="105"/>
                      </a:lnTo>
                      <a:lnTo>
                        <a:pt x="98" y="103"/>
                      </a:lnTo>
                      <a:lnTo>
                        <a:pt x="96" y="100"/>
                      </a:lnTo>
                      <a:lnTo>
                        <a:pt x="93" y="100"/>
                      </a:lnTo>
                      <a:lnTo>
                        <a:pt x="91" y="98"/>
                      </a:lnTo>
                      <a:lnTo>
                        <a:pt x="90" y="94"/>
                      </a:lnTo>
                      <a:lnTo>
                        <a:pt x="85" y="89"/>
                      </a:lnTo>
                      <a:lnTo>
                        <a:pt x="85" y="86"/>
                      </a:lnTo>
                      <a:lnTo>
                        <a:pt x="83" y="81"/>
                      </a:lnTo>
                      <a:lnTo>
                        <a:pt x="79" y="79"/>
                      </a:lnTo>
                      <a:lnTo>
                        <a:pt x="75" y="73"/>
                      </a:lnTo>
                      <a:lnTo>
                        <a:pt x="72" y="72"/>
                      </a:lnTo>
                      <a:lnTo>
                        <a:pt x="68" y="70"/>
                      </a:lnTo>
                      <a:lnTo>
                        <a:pt x="63" y="69"/>
                      </a:lnTo>
                      <a:lnTo>
                        <a:pt x="62" y="65"/>
                      </a:lnTo>
                      <a:lnTo>
                        <a:pt x="60" y="65"/>
                      </a:lnTo>
                      <a:lnTo>
                        <a:pt x="59" y="63"/>
                      </a:lnTo>
                      <a:lnTo>
                        <a:pt x="61" y="60"/>
                      </a:lnTo>
                      <a:lnTo>
                        <a:pt x="58" y="56"/>
                      </a:lnTo>
                      <a:lnTo>
                        <a:pt x="57" y="53"/>
                      </a:lnTo>
                      <a:lnTo>
                        <a:pt x="60" y="53"/>
                      </a:lnTo>
                      <a:lnTo>
                        <a:pt x="63" y="52"/>
                      </a:lnTo>
                      <a:lnTo>
                        <a:pt x="67" y="51"/>
                      </a:lnTo>
                      <a:lnTo>
                        <a:pt x="68" y="49"/>
                      </a:lnTo>
                      <a:lnTo>
                        <a:pt x="70" y="42"/>
                      </a:lnTo>
                      <a:lnTo>
                        <a:pt x="71" y="41"/>
                      </a:lnTo>
                      <a:lnTo>
                        <a:pt x="71" y="39"/>
                      </a:lnTo>
                      <a:lnTo>
                        <a:pt x="67" y="38"/>
                      </a:lnTo>
                      <a:lnTo>
                        <a:pt x="67" y="35"/>
                      </a:lnTo>
                      <a:lnTo>
                        <a:pt x="67" y="31"/>
                      </a:lnTo>
                      <a:lnTo>
                        <a:pt x="63" y="31"/>
                      </a:lnTo>
                      <a:lnTo>
                        <a:pt x="61" y="27"/>
                      </a:lnTo>
                      <a:lnTo>
                        <a:pt x="57" y="27"/>
                      </a:lnTo>
                      <a:lnTo>
                        <a:pt x="54" y="30"/>
                      </a:lnTo>
                      <a:lnTo>
                        <a:pt x="51" y="29"/>
                      </a:lnTo>
                      <a:lnTo>
                        <a:pt x="45" y="29"/>
                      </a:lnTo>
                      <a:lnTo>
                        <a:pt x="42" y="23"/>
                      </a:lnTo>
                      <a:lnTo>
                        <a:pt x="37" y="17"/>
                      </a:lnTo>
                      <a:lnTo>
                        <a:pt x="38" y="14"/>
                      </a:lnTo>
                      <a:lnTo>
                        <a:pt x="38" y="11"/>
                      </a:lnTo>
                      <a:lnTo>
                        <a:pt x="36" y="8"/>
                      </a:lnTo>
                      <a:lnTo>
                        <a:pt x="33" y="4"/>
                      </a:lnTo>
                      <a:lnTo>
                        <a:pt x="28" y="2"/>
                      </a:lnTo>
                      <a:lnTo>
                        <a:pt x="27" y="0"/>
                      </a:lnTo>
                      <a:lnTo>
                        <a:pt x="22" y="0"/>
                      </a:lnTo>
                      <a:lnTo>
                        <a:pt x="22" y="2"/>
                      </a:lnTo>
                      <a:lnTo>
                        <a:pt x="20" y="3"/>
                      </a:lnTo>
                      <a:lnTo>
                        <a:pt x="20" y="9"/>
                      </a:lnTo>
                      <a:lnTo>
                        <a:pt x="21" y="13"/>
                      </a:lnTo>
                      <a:lnTo>
                        <a:pt x="21" y="17"/>
                      </a:lnTo>
                      <a:lnTo>
                        <a:pt x="22" y="21"/>
                      </a:lnTo>
                      <a:lnTo>
                        <a:pt x="19" y="20"/>
                      </a:lnTo>
                      <a:lnTo>
                        <a:pt x="16" y="22"/>
                      </a:lnTo>
                      <a:lnTo>
                        <a:pt x="15" y="19"/>
                      </a:lnTo>
                      <a:lnTo>
                        <a:pt x="13" y="17"/>
                      </a:lnTo>
                      <a:lnTo>
                        <a:pt x="10" y="20"/>
                      </a:lnTo>
                      <a:lnTo>
                        <a:pt x="6" y="21"/>
                      </a:lnTo>
                      <a:lnTo>
                        <a:pt x="6" y="24"/>
                      </a:lnTo>
                      <a:lnTo>
                        <a:pt x="4" y="27"/>
                      </a:lnTo>
                      <a:lnTo>
                        <a:pt x="5" y="29"/>
                      </a:lnTo>
                      <a:lnTo>
                        <a:pt x="3" y="32"/>
                      </a:lnTo>
                      <a:lnTo>
                        <a:pt x="1" y="32"/>
                      </a:lnTo>
                      <a:lnTo>
                        <a:pt x="0" y="37"/>
                      </a:lnTo>
                      <a:lnTo>
                        <a:pt x="1" y="41"/>
                      </a:lnTo>
                      <a:lnTo>
                        <a:pt x="5" y="3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3" name="Freeform 531">
                  <a:extLst>
                    <a:ext uri="{FF2B5EF4-FFF2-40B4-BE49-F238E27FC236}">
                      <a16:creationId xmlns:a16="http://schemas.microsoft.com/office/drawing/2014/main" id="{5586C8DD-4AFF-49CE-BAE8-39B7358A865D}"/>
                    </a:ext>
                  </a:extLst>
                </p:cNvPr>
                <p:cNvSpPr>
                  <a:spLocks/>
                </p:cNvSpPr>
                <p:nvPr/>
              </p:nvSpPr>
              <p:spPr bwMode="auto">
                <a:xfrm>
                  <a:off x="5024" y="2638"/>
                  <a:ext cx="3" cy="6"/>
                </a:xfrm>
                <a:custGeom>
                  <a:avLst/>
                  <a:gdLst>
                    <a:gd name="T0" fmla="*/ 2 w 3"/>
                    <a:gd name="T1" fmla="*/ 6 h 6"/>
                    <a:gd name="T2" fmla="*/ 3 w 3"/>
                    <a:gd name="T3" fmla="*/ 2 h 6"/>
                    <a:gd name="T4" fmla="*/ 2 w 3"/>
                    <a:gd name="T5" fmla="*/ 0 h 6"/>
                    <a:gd name="T6" fmla="*/ 0 w 3"/>
                    <a:gd name="T7" fmla="*/ 1 h 6"/>
                    <a:gd name="T8" fmla="*/ 0 w 3"/>
                    <a:gd name="T9" fmla="*/ 4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lnTo>
                        <a:pt x="3" y="2"/>
                      </a:lnTo>
                      <a:lnTo>
                        <a:pt x="2" y="0"/>
                      </a:lnTo>
                      <a:lnTo>
                        <a:pt x="0" y="1"/>
                      </a:lnTo>
                      <a:lnTo>
                        <a:pt x="0"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4" name="Freeform 532">
                  <a:extLst>
                    <a:ext uri="{FF2B5EF4-FFF2-40B4-BE49-F238E27FC236}">
                      <a16:creationId xmlns:a16="http://schemas.microsoft.com/office/drawing/2014/main" id="{1A8B44F7-F42A-4B99-81D1-C301E27D26FA}"/>
                    </a:ext>
                  </a:extLst>
                </p:cNvPr>
                <p:cNvSpPr>
                  <a:spLocks/>
                </p:cNvSpPr>
                <p:nvPr/>
              </p:nvSpPr>
              <p:spPr bwMode="auto">
                <a:xfrm>
                  <a:off x="5022" y="2635"/>
                  <a:ext cx="3" cy="1"/>
                </a:xfrm>
                <a:custGeom>
                  <a:avLst/>
                  <a:gdLst>
                    <a:gd name="T0" fmla="*/ 0 w 3"/>
                    <a:gd name="T1" fmla="*/ 0 h 1"/>
                    <a:gd name="T2" fmla="*/ 2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5" name="Freeform 533">
                  <a:extLst>
                    <a:ext uri="{FF2B5EF4-FFF2-40B4-BE49-F238E27FC236}">
                      <a16:creationId xmlns:a16="http://schemas.microsoft.com/office/drawing/2014/main" id="{83CE2C52-19DF-4EAB-B4FB-EB1C83B2D4F1}"/>
                    </a:ext>
                  </a:extLst>
                </p:cNvPr>
                <p:cNvSpPr>
                  <a:spLocks/>
                </p:cNvSpPr>
                <p:nvPr/>
              </p:nvSpPr>
              <p:spPr bwMode="auto">
                <a:xfrm>
                  <a:off x="5021" y="2690"/>
                  <a:ext cx="1" cy="4"/>
                </a:xfrm>
                <a:custGeom>
                  <a:avLst/>
                  <a:gdLst>
                    <a:gd name="T0" fmla="*/ 0 w 1"/>
                    <a:gd name="T1" fmla="*/ 0 h 4"/>
                    <a:gd name="T2" fmla="*/ 0 w 1"/>
                    <a:gd name="T3" fmla="*/ 4 h 4"/>
                    <a:gd name="T4" fmla="*/ 1 w 1"/>
                    <a:gd name="T5" fmla="*/ 3 h 4"/>
                    <a:gd name="T6" fmla="*/ 1 w 1"/>
                    <a:gd name="T7" fmla="*/ 0 h 4"/>
                    <a:gd name="T8" fmla="*/ 0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lnTo>
                        <a:pt x="0" y="4"/>
                      </a:lnTo>
                      <a:lnTo>
                        <a:pt x="1" y="3"/>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6" name="Freeform 534">
                  <a:extLst>
                    <a:ext uri="{FF2B5EF4-FFF2-40B4-BE49-F238E27FC236}">
                      <a16:creationId xmlns:a16="http://schemas.microsoft.com/office/drawing/2014/main" id="{BCBD4784-E58A-4110-B6D3-B71B1C94F037}"/>
                    </a:ext>
                  </a:extLst>
                </p:cNvPr>
                <p:cNvSpPr>
                  <a:spLocks/>
                </p:cNvSpPr>
                <p:nvPr/>
              </p:nvSpPr>
              <p:spPr bwMode="auto">
                <a:xfrm>
                  <a:off x="5011" y="2674"/>
                  <a:ext cx="1" cy="3"/>
                </a:xfrm>
                <a:custGeom>
                  <a:avLst/>
                  <a:gdLst>
                    <a:gd name="T0" fmla="*/ 1 w 1"/>
                    <a:gd name="T1" fmla="*/ 3 h 3"/>
                    <a:gd name="T2" fmla="*/ 1 w 1"/>
                    <a:gd name="T3" fmla="*/ 2 h 3"/>
                    <a:gd name="T4" fmla="*/ 1 w 1"/>
                    <a:gd name="T5" fmla="*/ 0 h 3"/>
                    <a:gd name="T6" fmla="*/ 0 w 1"/>
                    <a:gd name="T7" fmla="*/ 0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0"/>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7" name="Freeform 535">
                  <a:extLst>
                    <a:ext uri="{FF2B5EF4-FFF2-40B4-BE49-F238E27FC236}">
                      <a16:creationId xmlns:a16="http://schemas.microsoft.com/office/drawing/2014/main" id="{C2B20887-76A3-4633-858A-41854836F8F6}"/>
                    </a:ext>
                  </a:extLst>
                </p:cNvPr>
                <p:cNvSpPr>
                  <a:spLocks/>
                </p:cNvSpPr>
                <p:nvPr/>
              </p:nvSpPr>
              <p:spPr bwMode="auto">
                <a:xfrm>
                  <a:off x="5053" y="2593"/>
                  <a:ext cx="3" cy="4"/>
                </a:xfrm>
                <a:custGeom>
                  <a:avLst/>
                  <a:gdLst>
                    <a:gd name="T0" fmla="*/ 0 w 3"/>
                    <a:gd name="T1" fmla="*/ 2 h 4"/>
                    <a:gd name="T2" fmla="*/ 2 w 3"/>
                    <a:gd name="T3" fmla="*/ 4 h 4"/>
                    <a:gd name="T4" fmla="*/ 3 w 3"/>
                    <a:gd name="T5" fmla="*/ 4 h 4"/>
                    <a:gd name="T6" fmla="*/ 0 w 3"/>
                    <a:gd name="T7" fmla="*/ 0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lnTo>
                        <a:pt x="2" y="4"/>
                      </a:lnTo>
                      <a:lnTo>
                        <a:pt x="3" y="4"/>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8" name="Freeform 536">
                  <a:extLst>
                    <a:ext uri="{FF2B5EF4-FFF2-40B4-BE49-F238E27FC236}">
                      <a16:creationId xmlns:a16="http://schemas.microsoft.com/office/drawing/2014/main" id="{50D66D97-0665-417C-BE3A-4D54D56FED9E}"/>
                    </a:ext>
                  </a:extLst>
                </p:cNvPr>
                <p:cNvSpPr>
                  <a:spLocks/>
                </p:cNvSpPr>
                <p:nvPr/>
              </p:nvSpPr>
              <p:spPr bwMode="auto">
                <a:xfrm>
                  <a:off x="4979" y="2441"/>
                  <a:ext cx="120" cy="267"/>
                </a:xfrm>
                <a:custGeom>
                  <a:avLst/>
                  <a:gdLst>
                    <a:gd name="T0" fmla="*/ 76 w 120"/>
                    <a:gd name="T1" fmla="*/ 125 h 267"/>
                    <a:gd name="T2" fmla="*/ 92 w 120"/>
                    <a:gd name="T3" fmla="*/ 108 h 267"/>
                    <a:gd name="T4" fmla="*/ 108 w 120"/>
                    <a:gd name="T5" fmla="*/ 109 h 267"/>
                    <a:gd name="T6" fmla="*/ 119 w 120"/>
                    <a:gd name="T7" fmla="*/ 101 h 267"/>
                    <a:gd name="T8" fmla="*/ 119 w 120"/>
                    <a:gd name="T9" fmla="*/ 87 h 267"/>
                    <a:gd name="T10" fmla="*/ 109 w 120"/>
                    <a:gd name="T11" fmla="*/ 77 h 267"/>
                    <a:gd name="T12" fmla="*/ 107 w 120"/>
                    <a:gd name="T13" fmla="*/ 61 h 267"/>
                    <a:gd name="T14" fmla="*/ 94 w 120"/>
                    <a:gd name="T15" fmla="*/ 41 h 267"/>
                    <a:gd name="T16" fmla="*/ 72 w 120"/>
                    <a:gd name="T17" fmla="*/ 45 h 267"/>
                    <a:gd name="T18" fmla="*/ 56 w 120"/>
                    <a:gd name="T19" fmla="*/ 49 h 267"/>
                    <a:gd name="T20" fmla="*/ 52 w 120"/>
                    <a:gd name="T21" fmla="*/ 30 h 267"/>
                    <a:gd name="T22" fmla="*/ 47 w 120"/>
                    <a:gd name="T23" fmla="*/ 17 h 267"/>
                    <a:gd name="T24" fmla="*/ 42 w 120"/>
                    <a:gd name="T25" fmla="*/ 6 h 267"/>
                    <a:gd name="T26" fmla="*/ 29 w 120"/>
                    <a:gd name="T27" fmla="*/ 0 h 267"/>
                    <a:gd name="T28" fmla="*/ 23 w 120"/>
                    <a:gd name="T29" fmla="*/ 7 h 267"/>
                    <a:gd name="T30" fmla="*/ 14 w 120"/>
                    <a:gd name="T31" fmla="*/ 18 h 267"/>
                    <a:gd name="T32" fmla="*/ 5 w 120"/>
                    <a:gd name="T33" fmla="*/ 32 h 267"/>
                    <a:gd name="T34" fmla="*/ 2 w 120"/>
                    <a:gd name="T35" fmla="*/ 43 h 267"/>
                    <a:gd name="T36" fmla="*/ 14 w 120"/>
                    <a:gd name="T37" fmla="*/ 64 h 267"/>
                    <a:gd name="T38" fmla="*/ 22 w 120"/>
                    <a:gd name="T39" fmla="*/ 79 h 267"/>
                    <a:gd name="T40" fmla="*/ 17 w 120"/>
                    <a:gd name="T41" fmla="*/ 96 h 267"/>
                    <a:gd name="T42" fmla="*/ 31 w 120"/>
                    <a:gd name="T43" fmla="*/ 119 h 267"/>
                    <a:gd name="T44" fmla="*/ 33 w 120"/>
                    <a:gd name="T45" fmla="*/ 138 h 267"/>
                    <a:gd name="T46" fmla="*/ 36 w 120"/>
                    <a:gd name="T47" fmla="*/ 160 h 267"/>
                    <a:gd name="T48" fmla="*/ 27 w 120"/>
                    <a:gd name="T49" fmla="*/ 182 h 267"/>
                    <a:gd name="T50" fmla="*/ 26 w 120"/>
                    <a:gd name="T51" fmla="*/ 195 h 267"/>
                    <a:gd name="T52" fmla="*/ 23 w 120"/>
                    <a:gd name="T53" fmla="*/ 208 h 267"/>
                    <a:gd name="T54" fmla="*/ 23 w 120"/>
                    <a:gd name="T55" fmla="*/ 223 h 267"/>
                    <a:gd name="T56" fmla="*/ 29 w 120"/>
                    <a:gd name="T57" fmla="*/ 222 h 267"/>
                    <a:gd name="T58" fmla="*/ 38 w 120"/>
                    <a:gd name="T59" fmla="*/ 236 h 267"/>
                    <a:gd name="T60" fmla="*/ 43 w 120"/>
                    <a:gd name="T61" fmla="*/ 244 h 267"/>
                    <a:gd name="T62" fmla="*/ 51 w 120"/>
                    <a:gd name="T63" fmla="*/ 251 h 267"/>
                    <a:gd name="T64" fmla="*/ 63 w 120"/>
                    <a:gd name="T65" fmla="*/ 254 h 267"/>
                    <a:gd name="T66" fmla="*/ 66 w 120"/>
                    <a:gd name="T67" fmla="*/ 267 h 267"/>
                    <a:gd name="T68" fmla="*/ 76 w 120"/>
                    <a:gd name="T69" fmla="*/ 260 h 267"/>
                    <a:gd name="T70" fmla="*/ 70 w 120"/>
                    <a:gd name="T71" fmla="*/ 249 h 267"/>
                    <a:gd name="T72" fmla="*/ 58 w 120"/>
                    <a:gd name="T73" fmla="*/ 242 h 267"/>
                    <a:gd name="T74" fmla="*/ 50 w 120"/>
                    <a:gd name="T75" fmla="*/ 237 h 267"/>
                    <a:gd name="T76" fmla="*/ 54 w 120"/>
                    <a:gd name="T77" fmla="*/ 232 h 267"/>
                    <a:gd name="T78" fmla="*/ 49 w 120"/>
                    <a:gd name="T79" fmla="*/ 215 h 267"/>
                    <a:gd name="T80" fmla="*/ 45 w 120"/>
                    <a:gd name="T81" fmla="*/ 215 h 267"/>
                    <a:gd name="T82" fmla="*/ 40 w 120"/>
                    <a:gd name="T83" fmla="*/ 203 h 267"/>
                    <a:gd name="T84" fmla="*/ 35 w 120"/>
                    <a:gd name="T85" fmla="*/ 205 h 267"/>
                    <a:gd name="T86" fmla="*/ 33 w 120"/>
                    <a:gd name="T87" fmla="*/ 190 h 267"/>
                    <a:gd name="T88" fmla="*/ 34 w 120"/>
                    <a:gd name="T89" fmla="*/ 180 h 267"/>
                    <a:gd name="T90" fmla="*/ 42 w 120"/>
                    <a:gd name="T91" fmla="*/ 152 h 267"/>
                    <a:gd name="T92" fmla="*/ 44 w 120"/>
                    <a:gd name="T93" fmla="*/ 137 h 267"/>
                    <a:gd name="T94" fmla="*/ 42 w 120"/>
                    <a:gd name="T95" fmla="*/ 130 h 267"/>
                    <a:gd name="T96" fmla="*/ 50 w 120"/>
                    <a:gd name="T97" fmla="*/ 128 h 267"/>
                    <a:gd name="T98" fmla="*/ 56 w 120"/>
                    <a:gd name="T99" fmla="*/ 132 h 267"/>
                    <a:gd name="T100" fmla="*/ 54 w 120"/>
                    <a:gd name="T101" fmla="*/ 144 h 267"/>
                    <a:gd name="T102" fmla="*/ 66 w 120"/>
                    <a:gd name="T103" fmla="*/ 146 h 267"/>
                    <a:gd name="T104" fmla="*/ 73 w 120"/>
                    <a:gd name="T105" fmla="*/ 148 h 267"/>
                    <a:gd name="T106" fmla="*/ 79 w 120"/>
                    <a:gd name="T107" fmla="*/ 154 h 267"/>
                    <a:gd name="T108" fmla="*/ 81 w 120"/>
                    <a:gd name="T109"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267">
                      <a:moveTo>
                        <a:pt x="81" y="143"/>
                      </a:moveTo>
                      <a:lnTo>
                        <a:pt x="80" y="140"/>
                      </a:lnTo>
                      <a:lnTo>
                        <a:pt x="77" y="138"/>
                      </a:lnTo>
                      <a:lnTo>
                        <a:pt x="76" y="132"/>
                      </a:lnTo>
                      <a:lnTo>
                        <a:pt x="76" y="125"/>
                      </a:lnTo>
                      <a:lnTo>
                        <a:pt x="79" y="121"/>
                      </a:lnTo>
                      <a:lnTo>
                        <a:pt x="80" y="116"/>
                      </a:lnTo>
                      <a:lnTo>
                        <a:pt x="83" y="111"/>
                      </a:lnTo>
                      <a:lnTo>
                        <a:pt x="86" y="111"/>
                      </a:lnTo>
                      <a:lnTo>
                        <a:pt x="92" y="108"/>
                      </a:lnTo>
                      <a:lnTo>
                        <a:pt x="97" y="108"/>
                      </a:lnTo>
                      <a:lnTo>
                        <a:pt x="97" y="110"/>
                      </a:lnTo>
                      <a:lnTo>
                        <a:pt x="101" y="108"/>
                      </a:lnTo>
                      <a:lnTo>
                        <a:pt x="104" y="108"/>
                      </a:lnTo>
                      <a:lnTo>
                        <a:pt x="108" y="109"/>
                      </a:lnTo>
                      <a:lnTo>
                        <a:pt x="111" y="108"/>
                      </a:lnTo>
                      <a:lnTo>
                        <a:pt x="114" y="111"/>
                      </a:lnTo>
                      <a:lnTo>
                        <a:pt x="118" y="109"/>
                      </a:lnTo>
                      <a:lnTo>
                        <a:pt x="119" y="107"/>
                      </a:lnTo>
                      <a:lnTo>
                        <a:pt x="119" y="101"/>
                      </a:lnTo>
                      <a:lnTo>
                        <a:pt x="118" y="97"/>
                      </a:lnTo>
                      <a:lnTo>
                        <a:pt x="119" y="94"/>
                      </a:lnTo>
                      <a:lnTo>
                        <a:pt x="119" y="92"/>
                      </a:lnTo>
                      <a:lnTo>
                        <a:pt x="120" y="89"/>
                      </a:lnTo>
                      <a:lnTo>
                        <a:pt x="119" y="87"/>
                      </a:lnTo>
                      <a:lnTo>
                        <a:pt x="116" y="84"/>
                      </a:lnTo>
                      <a:lnTo>
                        <a:pt x="117" y="82"/>
                      </a:lnTo>
                      <a:lnTo>
                        <a:pt x="115" y="80"/>
                      </a:lnTo>
                      <a:lnTo>
                        <a:pt x="111" y="80"/>
                      </a:lnTo>
                      <a:lnTo>
                        <a:pt x="109" y="77"/>
                      </a:lnTo>
                      <a:lnTo>
                        <a:pt x="106" y="74"/>
                      </a:lnTo>
                      <a:lnTo>
                        <a:pt x="107" y="72"/>
                      </a:lnTo>
                      <a:lnTo>
                        <a:pt x="108" y="66"/>
                      </a:lnTo>
                      <a:lnTo>
                        <a:pt x="106" y="63"/>
                      </a:lnTo>
                      <a:lnTo>
                        <a:pt x="107" y="61"/>
                      </a:lnTo>
                      <a:lnTo>
                        <a:pt x="108" y="58"/>
                      </a:lnTo>
                      <a:lnTo>
                        <a:pt x="106" y="54"/>
                      </a:lnTo>
                      <a:lnTo>
                        <a:pt x="102" y="51"/>
                      </a:lnTo>
                      <a:lnTo>
                        <a:pt x="96" y="46"/>
                      </a:lnTo>
                      <a:lnTo>
                        <a:pt x="94" y="41"/>
                      </a:lnTo>
                      <a:lnTo>
                        <a:pt x="88" y="39"/>
                      </a:lnTo>
                      <a:lnTo>
                        <a:pt x="83" y="40"/>
                      </a:lnTo>
                      <a:lnTo>
                        <a:pt x="80" y="48"/>
                      </a:lnTo>
                      <a:lnTo>
                        <a:pt x="74" y="49"/>
                      </a:lnTo>
                      <a:lnTo>
                        <a:pt x="72" y="45"/>
                      </a:lnTo>
                      <a:lnTo>
                        <a:pt x="69" y="45"/>
                      </a:lnTo>
                      <a:lnTo>
                        <a:pt x="64" y="42"/>
                      </a:lnTo>
                      <a:lnTo>
                        <a:pt x="59" y="45"/>
                      </a:lnTo>
                      <a:lnTo>
                        <a:pt x="59" y="48"/>
                      </a:lnTo>
                      <a:lnTo>
                        <a:pt x="56" y="49"/>
                      </a:lnTo>
                      <a:lnTo>
                        <a:pt x="52" y="51"/>
                      </a:lnTo>
                      <a:lnTo>
                        <a:pt x="52" y="42"/>
                      </a:lnTo>
                      <a:lnTo>
                        <a:pt x="52" y="36"/>
                      </a:lnTo>
                      <a:lnTo>
                        <a:pt x="51" y="32"/>
                      </a:lnTo>
                      <a:lnTo>
                        <a:pt x="52" y="30"/>
                      </a:lnTo>
                      <a:lnTo>
                        <a:pt x="52" y="27"/>
                      </a:lnTo>
                      <a:lnTo>
                        <a:pt x="51" y="24"/>
                      </a:lnTo>
                      <a:lnTo>
                        <a:pt x="52" y="20"/>
                      </a:lnTo>
                      <a:lnTo>
                        <a:pt x="52" y="17"/>
                      </a:lnTo>
                      <a:lnTo>
                        <a:pt x="47" y="17"/>
                      </a:lnTo>
                      <a:lnTo>
                        <a:pt x="45" y="19"/>
                      </a:lnTo>
                      <a:lnTo>
                        <a:pt x="42" y="18"/>
                      </a:lnTo>
                      <a:lnTo>
                        <a:pt x="40" y="14"/>
                      </a:lnTo>
                      <a:lnTo>
                        <a:pt x="42" y="12"/>
                      </a:lnTo>
                      <a:lnTo>
                        <a:pt x="42" y="6"/>
                      </a:lnTo>
                      <a:lnTo>
                        <a:pt x="39" y="2"/>
                      </a:lnTo>
                      <a:lnTo>
                        <a:pt x="35" y="4"/>
                      </a:lnTo>
                      <a:lnTo>
                        <a:pt x="34" y="0"/>
                      </a:lnTo>
                      <a:lnTo>
                        <a:pt x="34" y="0"/>
                      </a:lnTo>
                      <a:lnTo>
                        <a:pt x="29" y="0"/>
                      </a:lnTo>
                      <a:lnTo>
                        <a:pt x="26" y="1"/>
                      </a:lnTo>
                      <a:lnTo>
                        <a:pt x="26" y="4"/>
                      </a:lnTo>
                      <a:lnTo>
                        <a:pt x="28" y="6"/>
                      </a:lnTo>
                      <a:lnTo>
                        <a:pt x="27" y="8"/>
                      </a:lnTo>
                      <a:lnTo>
                        <a:pt x="23" y="7"/>
                      </a:lnTo>
                      <a:lnTo>
                        <a:pt x="21" y="9"/>
                      </a:lnTo>
                      <a:lnTo>
                        <a:pt x="21" y="13"/>
                      </a:lnTo>
                      <a:lnTo>
                        <a:pt x="20" y="15"/>
                      </a:lnTo>
                      <a:lnTo>
                        <a:pt x="17" y="15"/>
                      </a:lnTo>
                      <a:lnTo>
                        <a:pt x="14" y="18"/>
                      </a:lnTo>
                      <a:lnTo>
                        <a:pt x="8" y="15"/>
                      </a:lnTo>
                      <a:lnTo>
                        <a:pt x="7" y="19"/>
                      </a:lnTo>
                      <a:lnTo>
                        <a:pt x="7" y="25"/>
                      </a:lnTo>
                      <a:lnTo>
                        <a:pt x="5" y="28"/>
                      </a:lnTo>
                      <a:lnTo>
                        <a:pt x="5" y="32"/>
                      </a:lnTo>
                      <a:lnTo>
                        <a:pt x="6" y="35"/>
                      </a:lnTo>
                      <a:lnTo>
                        <a:pt x="4" y="38"/>
                      </a:lnTo>
                      <a:lnTo>
                        <a:pt x="0" y="39"/>
                      </a:lnTo>
                      <a:lnTo>
                        <a:pt x="0" y="42"/>
                      </a:lnTo>
                      <a:lnTo>
                        <a:pt x="2" y="43"/>
                      </a:lnTo>
                      <a:lnTo>
                        <a:pt x="4" y="48"/>
                      </a:lnTo>
                      <a:lnTo>
                        <a:pt x="7" y="50"/>
                      </a:lnTo>
                      <a:lnTo>
                        <a:pt x="7" y="52"/>
                      </a:lnTo>
                      <a:lnTo>
                        <a:pt x="11" y="56"/>
                      </a:lnTo>
                      <a:lnTo>
                        <a:pt x="14" y="64"/>
                      </a:lnTo>
                      <a:lnTo>
                        <a:pt x="17" y="66"/>
                      </a:lnTo>
                      <a:lnTo>
                        <a:pt x="18" y="70"/>
                      </a:lnTo>
                      <a:lnTo>
                        <a:pt x="19" y="73"/>
                      </a:lnTo>
                      <a:lnTo>
                        <a:pt x="21" y="75"/>
                      </a:lnTo>
                      <a:lnTo>
                        <a:pt x="22" y="79"/>
                      </a:lnTo>
                      <a:lnTo>
                        <a:pt x="19" y="80"/>
                      </a:lnTo>
                      <a:lnTo>
                        <a:pt x="18" y="83"/>
                      </a:lnTo>
                      <a:lnTo>
                        <a:pt x="20" y="91"/>
                      </a:lnTo>
                      <a:lnTo>
                        <a:pt x="19" y="94"/>
                      </a:lnTo>
                      <a:lnTo>
                        <a:pt x="17" y="96"/>
                      </a:lnTo>
                      <a:lnTo>
                        <a:pt x="18" y="102"/>
                      </a:lnTo>
                      <a:lnTo>
                        <a:pt x="18" y="105"/>
                      </a:lnTo>
                      <a:lnTo>
                        <a:pt x="22" y="111"/>
                      </a:lnTo>
                      <a:lnTo>
                        <a:pt x="27" y="115"/>
                      </a:lnTo>
                      <a:lnTo>
                        <a:pt x="31" y="119"/>
                      </a:lnTo>
                      <a:lnTo>
                        <a:pt x="32" y="126"/>
                      </a:lnTo>
                      <a:lnTo>
                        <a:pt x="31" y="129"/>
                      </a:lnTo>
                      <a:lnTo>
                        <a:pt x="32" y="132"/>
                      </a:lnTo>
                      <a:lnTo>
                        <a:pt x="31" y="136"/>
                      </a:lnTo>
                      <a:lnTo>
                        <a:pt x="33" y="138"/>
                      </a:lnTo>
                      <a:lnTo>
                        <a:pt x="34" y="143"/>
                      </a:lnTo>
                      <a:lnTo>
                        <a:pt x="35" y="146"/>
                      </a:lnTo>
                      <a:lnTo>
                        <a:pt x="35" y="151"/>
                      </a:lnTo>
                      <a:lnTo>
                        <a:pt x="37" y="155"/>
                      </a:lnTo>
                      <a:lnTo>
                        <a:pt x="36" y="160"/>
                      </a:lnTo>
                      <a:lnTo>
                        <a:pt x="35" y="162"/>
                      </a:lnTo>
                      <a:lnTo>
                        <a:pt x="31" y="173"/>
                      </a:lnTo>
                      <a:lnTo>
                        <a:pt x="28" y="175"/>
                      </a:lnTo>
                      <a:lnTo>
                        <a:pt x="28" y="180"/>
                      </a:lnTo>
                      <a:lnTo>
                        <a:pt x="27" y="182"/>
                      </a:lnTo>
                      <a:lnTo>
                        <a:pt x="26" y="185"/>
                      </a:lnTo>
                      <a:lnTo>
                        <a:pt x="25" y="191"/>
                      </a:lnTo>
                      <a:lnTo>
                        <a:pt x="27" y="191"/>
                      </a:lnTo>
                      <a:lnTo>
                        <a:pt x="25" y="194"/>
                      </a:lnTo>
                      <a:lnTo>
                        <a:pt x="26" y="195"/>
                      </a:lnTo>
                      <a:lnTo>
                        <a:pt x="24" y="198"/>
                      </a:lnTo>
                      <a:lnTo>
                        <a:pt x="25" y="199"/>
                      </a:lnTo>
                      <a:lnTo>
                        <a:pt x="25" y="201"/>
                      </a:lnTo>
                      <a:lnTo>
                        <a:pt x="23" y="201"/>
                      </a:lnTo>
                      <a:lnTo>
                        <a:pt x="23" y="208"/>
                      </a:lnTo>
                      <a:lnTo>
                        <a:pt x="21" y="209"/>
                      </a:lnTo>
                      <a:lnTo>
                        <a:pt x="21" y="214"/>
                      </a:lnTo>
                      <a:lnTo>
                        <a:pt x="21" y="215"/>
                      </a:lnTo>
                      <a:lnTo>
                        <a:pt x="21" y="221"/>
                      </a:lnTo>
                      <a:lnTo>
                        <a:pt x="23" y="223"/>
                      </a:lnTo>
                      <a:lnTo>
                        <a:pt x="25" y="224"/>
                      </a:lnTo>
                      <a:lnTo>
                        <a:pt x="25" y="220"/>
                      </a:lnTo>
                      <a:lnTo>
                        <a:pt x="28" y="218"/>
                      </a:lnTo>
                      <a:lnTo>
                        <a:pt x="27" y="221"/>
                      </a:lnTo>
                      <a:lnTo>
                        <a:pt x="29" y="222"/>
                      </a:lnTo>
                      <a:lnTo>
                        <a:pt x="29" y="225"/>
                      </a:lnTo>
                      <a:lnTo>
                        <a:pt x="31" y="225"/>
                      </a:lnTo>
                      <a:lnTo>
                        <a:pt x="33" y="231"/>
                      </a:lnTo>
                      <a:lnTo>
                        <a:pt x="35" y="231"/>
                      </a:lnTo>
                      <a:lnTo>
                        <a:pt x="38" y="236"/>
                      </a:lnTo>
                      <a:lnTo>
                        <a:pt x="38" y="239"/>
                      </a:lnTo>
                      <a:lnTo>
                        <a:pt x="41" y="239"/>
                      </a:lnTo>
                      <a:lnTo>
                        <a:pt x="42" y="242"/>
                      </a:lnTo>
                      <a:lnTo>
                        <a:pt x="43" y="242"/>
                      </a:lnTo>
                      <a:lnTo>
                        <a:pt x="43" y="244"/>
                      </a:lnTo>
                      <a:lnTo>
                        <a:pt x="42" y="246"/>
                      </a:lnTo>
                      <a:lnTo>
                        <a:pt x="42" y="247"/>
                      </a:lnTo>
                      <a:lnTo>
                        <a:pt x="49" y="253"/>
                      </a:lnTo>
                      <a:lnTo>
                        <a:pt x="49" y="255"/>
                      </a:lnTo>
                      <a:lnTo>
                        <a:pt x="51" y="251"/>
                      </a:lnTo>
                      <a:lnTo>
                        <a:pt x="52" y="248"/>
                      </a:lnTo>
                      <a:lnTo>
                        <a:pt x="55" y="251"/>
                      </a:lnTo>
                      <a:lnTo>
                        <a:pt x="59" y="252"/>
                      </a:lnTo>
                      <a:lnTo>
                        <a:pt x="59" y="254"/>
                      </a:lnTo>
                      <a:lnTo>
                        <a:pt x="63" y="254"/>
                      </a:lnTo>
                      <a:lnTo>
                        <a:pt x="64" y="256"/>
                      </a:lnTo>
                      <a:lnTo>
                        <a:pt x="64" y="261"/>
                      </a:lnTo>
                      <a:lnTo>
                        <a:pt x="63" y="263"/>
                      </a:lnTo>
                      <a:lnTo>
                        <a:pt x="63" y="266"/>
                      </a:lnTo>
                      <a:lnTo>
                        <a:pt x="66" y="267"/>
                      </a:lnTo>
                      <a:lnTo>
                        <a:pt x="70" y="263"/>
                      </a:lnTo>
                      <a:lnTo>
                        <a:pt x="72" y="263"/>
                      </a:lnTo>
                      <a:lnTo>
                        <a:pt x="73" y="265"/>
                      </a:lnTo>
                      <a:lnTo>
                        <a:pt x="76" y="263"/>
                      </a:lnTo>
                      <a:lnTo>
                        <a:pt x="76" y="260"/>
                      </a:lnTo>
                      <a:lnTo>
                        <a:pt x="76" y="260"/>
                      </a:lnTo>
                      <a:lnTo>
                        <a:pt x="76" y="258"/>
                      </a:lnTo>
                      <a:lnTo>
                        <a:pt x="73" y="256"/>
                      </a:lnTo>
                      <a:lnTo>
                        <a:pt x="72" y="253"/>
                      </a:lnTo>
                      <a:lnTo>
                        <a:pt x="70" y="249"/>
                      </a:lnTo>
                      <a:lnTo>
                        <a:pt x="67" y="248"/>
                      </a:lnTo>
                      <a:lnTo>
                        <a:pt x="65" y="247"/>
                      </a:lnTo>
                      <a:lnTo>
                        <a:pt x="63" y="248"/>
                      </a:lnTo>
                      <a:lnTo>
                        <a:pt x="62" y="246"/>
                      </a:lnTo>
                      <a:lnTo>
                        <a:pt x="58" y="242"/>
                      </a:lnTo>
                      <a:lnTo>
                        <a:pt x="56" y="240"/>
                      </a:lnTo>
                      <a:lnTo>
                        <a:pt x="56" y="237"/>
                      </a:lnTo>
                      <a:lnTo>
                        <a:pt x="55" y="236"/>
                      </a:lnTo>
                      <a:lnTo>
                        <a:pt x="54" y="239"/>
                      </a:lnTo>
                      <a:lnTo>
                        <a:pt x="50" y="237"/>
                      </a:lnTo>
                      <a:lnTo>
                        <a:pt x="50" y="235"/>
                      </a:lnTo>
                      <a:lnTo>
                        <a:pt x="52" y="232"/>
                      </a:lnTo>
                      <a:lnTo>
                        <a:pt x="53" y="234"/>
                      </a:lnTo>
                      <a:lnTo>
                        <a:pt x="54" y="232"/>
                      </a:lnTo>
                      <a:lnTo>
                        <a:pt x="54" y="232"/>
                      </a:lnTo>
                      <a:lnTo>
                        <a:pt x="53" y="225"/>
                      </a:lnTo>
                      <a:lnTo>
                        <a:pt x="52" y="224"/>
                      </a:lnTo>
                      <a:lnTo>
                        <a:pt x="52" y="221"/>
                      </a:lnTo>
                      <a:lnTo>
                        <a:pt x="50" y="218"/>
                      </a:lnTo>
                      <a:lnTo>
                        <a:pt x="49" y="215"/>
                      </a:lnTo>
                      <a:lnTo>
                        <a:pt x="49" y="217"/>
                      </a:lnTo>
                      <a:lnTo>
                        <a:pt x="49" y="218"/>
                      </a:lnTo>
                      <a:lnTo>
                        <a:pt x="48" y="219"/>
                      </a:lnTo>
                      <a:lnTo>
                        <a:pt x="46" y="215"/>
                      </a:lnTo>
                      <a:lnTo>
                        <a:pt x="45" y="215"/>
                      </a:lnTo>
                      <a:lnTo>
                        <a:pt x="45" y="211"/>
                      </a:lnTo>
                      <a:lnTo>
                        <a:pt x="44" y="208"/>
                      </a:lnTo>
                      <a:lnTo>
                        <a:pt x="44" y="205"/>
                      </a:lnTo>
                      <a:lnTo>
                        <a:pt x="42" y="204"/>
                      </a:lnTo>
                      <a:lnTo>
                        <a:pt x="40" y="203"/>
                      </a:lnTo>
                      <a:lnTo>
                        <a:pt x="39" y="203"/>
                      </a:lnTo>
                      <a:lnTo>
                        <a:pt x="38" y="204"/>
                      </a:lnTo>
                      <a:lnTo>
                        <a:pt x="38" y="206"/>
                      </a:lnTo>
                      <a:lnTo>
                        <a:pt x="36" y="207"/>
                      </a:lnTo>
                      <a:lnTo>
                        <a:pt x="35" y="205"/>
                      </a:lnTo>
                      <a:lnTo>
                        <a:pt x="37" y="202"/>
                      </a:lnTo>
                      <a:lnTo>
                        <a:pt x="34" y="197"/>
                      </a:lnTo>
                      <a:lnTo>
                        <a:pt x="34" y="195"/>
                      </a:lnTo>
                      <a:lnTo>
                        <a:pt x="33" y="191"/>
                      </a:lnTo>
                      <a:lnTo>
                        <a:pt x="33" y="190"/>
                      </a:lnTo>
                      <a:lnTo>
                        <a:pt x="35" y="187"/>
                      </a:lnTo>
                      <a:lnTo>
                        <a:pt x="34" y="187"/>
                      </a:lnTo>
                      <a:lnTo>
                        <a:pt x="32" y="187"/>
                      </a:lnTo>
                      <a:lnTo>
                        <a:pt x="34" y="184"/>
                      </a:lnTo>
                      <a:lnTo>
                        <a:pt x="34" y="180"/>
                      </a:lnTo>
                      <a:lnTo>
                        <a:pt x="37" y="174"/>
                      </a:lnTo>
                      <a:lnTo>
                        <a:pt x="38" y="162"/>
                      </a:lnTo>
                      <a:lnTo>
                        <a:pt x="40" y="158"/>
                      </a:lnTo>
                      <a:lnTo>
                        <a:pt x="41" y="155"/>
                      </a:lnTo>
                      <a:lnTo>
                        <a:pt x="42" y="152"/>
                      </a:lnTo>
                      <a:lnTo>
                        <a:pt x="43" y="146"/>
                      </a:lnTo>
                      <a:lnTo>
                        <a:pt x="42" y="146"/>
                      </a:lnTo>
                      <a:lnTo>
                        <a:pt x="42" y="143"/>
                      </a:lnTo>
                      <a:lnTo>
                        <a:pt x="42" y="140"/>
                      </a:lnTo>
                      <a:lnTo>
                        <a:pt x="44" y="137"/>
                      </a:lnTo>
                      <a:lnTo>
                        <a:pt x="43" y="134"/>
                      </a:lnTo>
                      <a:lnTo>
                        <a:pt x="41" y="132"/>
                      </a:lnTo>
                      <a:lnTo>
                        <a:pt x="42" y="130"/>
                      </a:lnTo>
                      <a:lnTo>
                        <a:pt x="42" y="129"/>
                      </a:lnTo>
                      <a:lnTo>
                        <a:pt x="42" y="130"/>
                      </a:lnTo>
                      <a:lnTo>
                        <a:pt x="44" y="130"/>
                      </a:lnTo>
                      <a:lnTo>
                        <a:pt x="45" y="128"/>
                      </a:lnTo>
                      <a:lnTo>
                        <a:pt x="46" y="129"/>
                      </a:lnTo>
                      <a:lnTo>
                        <a:pt x="48" y="129"/>
                      </a:lnTo>
                      <a:lnTo>
                        <a:pt x="50" y="128"/>
                      </a:lnTo>
                      <a:lnTo>
                        <a:pt x="51" y="129"/>
                      </a:lnTo>
                      <a:lnTo>
                        <a:pt x="52" y="128"/>
                      </a:lnTo>
                      <a:lnTo>
                        <a:pt x="52" y="129"/>
                      </a:lnTo>
                      <a:lnTo>
                        <a:pt x="55" y="130"/>
                      </a:lnTo>
                      <a:lnTo>
                        <a:pt x="56" y="132"/>
                      </a:lnTo>
                      <a:lnTo>
                        <a:pt x="55" y="133"/>
                      </a:lnTo>
                      <a:lnTo>
                        <a:pt x="55" y="138"/>
                      </a:lnTo>
                      <a:lnTo>
                        <a:pt x="56" y="140"/>
                      </a:lnTo>
                      <a:lnTo>
                        <a:pt x="55" y="142"/>
                      </a:lnTo>
                      <a:lnTo>
                        <a:pt x="54" y="144"/>
                      </a:lnTo>
                      <a:lnTo>
                        <a:pt x="56" y="144"/>
                      </a:lnTo>
                      <a:lnTo>
                        <a:pt x="58" y="145"/>
                      </a:lnTo>
                      <a:lnTo>
                        <a:pt x="61" y="144"/>
                      </a:lnTo>
                      <a:lnTo>
                        <a:pt x="64" y="145"/>
                      </a:lnTo>
                      <a:lnTo>
                        <a:pt x="66" y="146"/>
                      </a:lnTo>
                      <a:lnTo>
                        <a:pt x="66" y="145"/>
                      </a:lnTo>
                      <a:lnTo>
                        <a:pt x="65" y="144"/>
                      </a:lnTo>
                      <a:lnTo>
                        <a:pt x="67" y="142"/>
                      </a:lnTo>
                      <a:lnTo>
                        <a:pt x="69" y="143"/>
                      </a:lnTo>
                      <a:lnTo>
                        <a:pt x="73" y="148"/>
                      </a:lnTo>
                      <a:lnTo>
                        <a:pt x="74" y="149"/>
                      </a:lnTo>
                      <a:lnTo>
                        <a:pt x="74" y="150"/>
                      </a:lnTo>
                      <a:lnTo>
                        <a:pt x="76" y="150"/>
                      </a:lnTo>
                      <a:lnTo>
                        <a:pt x="78" y="153"/>
                      </a:lnTo>
                      <a:lnTo>
                        <a:pt x="79" y="154"/>
                      </a:lnTo>
                      <a:lnTo>
                        <a:pt x="80" y="154"/>
                      </a:lnTo>
                      <a:lnTo>
                        <a:pt x="80" y="152"/>
                      </a:lnTo>
                      <a:lnTo>
                        <a:pt x="80" y="152"/>
                      </a:lnTo>
                      <a:lnTo>
                        <a:pt x="81" y="149"/>
                      </a:lnTo>
                      <a:lnTo>
                        <a:pt x="81" y="1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9" name="Freeform 537">
                  <a:extLst>
                    <a:ext uri="{FF2B5EF4-FFF2-40B4-BE49-F238E27FC236}">
                      <a16:creationId xmlns:a16="http://schemas.microsoft.com/office/drawing/2014/main" id="{AD1F520D-228E-481D-ABA4-C7DA3E9C86FF}"/>
                    </a:ext>
                  </a:extLst>
                </p:cNvPr>
                <p:cNvSpPr>
                  <a:spLocks/>
                </p:cNvSpPr>
                <p:nvPr/>
              </p:nvSpPr>
              <p:spPr bwMode="auto">
                <a:xfrm>
                  <a:off x="5001" y="2666"/>
                  <a:ext cx="3" cy="7"/>
                </a:xfrm>
                <a:custGeom>
                  <a:avLst/>
                  <a:gdLst>
                    <a:gd name="T0" fmla="*/ 3 w 3"/>
                    <a:gd name="T1" fmla="*/ 5 h 9"/>
                    <a:gd name="T2" fmla="*/ 3 w 3"/>
                    <a:gd name="T3" fmla="*/ 0 h 9"/>
                    <a:gd name="T4" fmla="*/ 0 w 3"/>
                    <a:gd name="T5" fmla="*/ 0 h 9"/>
                    <a:gd name="T6" fmla="*/ 0 w 3"/>
                    <a:gd name="T7" fmla="*/ 3 h 9"/>
                    <a:gd name="T8" fmla="*/ 0 w 3"/>
                    <a:gd name="T9" fmla="*/ 4 h 9"/>
                    <a:gd name="T10" fmla="*/ 0 w 3"/>
                    <a:gd name="T11" fmla="*/ 9 h 9"/>
                    <a:gd name="T12" fmla="*/ 3 w 3"/>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5"/>
                      </a:moveTo>
                      <a:cubicBezTo>
                        <a:pt x="3" y="0"/>
                        <a:pt x="3" y="0"/>
                        <a:pt x="3" y="0"/>
                      </a:cubicBezTo>
                      <a:cubicBezTo>
                        <a:pt x="3" y="0"/>
                        <a:pt x="1" y="0"/>
                        <a:pt x="0" y="0"/>
                      </a:cubicBezTo>
                      <a:cubicBezTo>
                        <a:pt x="0" y="3"/>
                        <a:pt x="0" y="3"/>
                        <a:pt x="0" y="3"/>
                      </a:cubicBezTo>
                      <a:cubicBezTo>
                        <a:pt x="0" y="4"/>
                        <a:pt x="0" y="4"/>
                        <a:pt x="0" y="4"/>
                      </a:cubicBezTo>
                      <a:cubicBezTo>
                        <a:pt x="0" y="9"/>
                        <a:pt x="0" y="9"/>
                        <a:pt x="0" y="9"/>
                      </a:cubicBez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0" name="Freeform 538">
                  <a:extLst>
                    <a:ext uri="{FF2B5EF4-FFF2-40B4-BE49-F238E27FC236}">
                      <a16:creationId xmlns:a16="http://schemas.microsoft.com/office/drawing/2014/main" id="{9C6A1AA6-5320-4006-A56D-EDD7B2214CA4}"/>
                    </a:ext>
                  </a:extLst>
                </p:cNvPr>
                <p:cNvSpPr>
                  <a:spLocks/>
                </p:cNvSpPr>
                <p:nvPr/>
              </p:nvSpPr>
              <p:spPr bwMode="auto">
                <a:xfrm>
                  <a:off x="4901" y="2294"/>
                  <a:ext cx="127" cy="340"/>
                </a:xfrm>
                <a:custGeom>
                  <a:avLst/>
                  <a:gdLst>
                    <a:gd name="T0" fmla="*/ 63 w 127"/>
                    <a:gd name="T1" fmla="*/ 220 h 340"/>
                    <a:gd name="T2" fmla="*/ 71 w 127"/>
                    <a:gd name="T3" fmla="*/ 217 h 340"/>
                    <a:gd name="T4" fmla="*/ 71 w 127"/>
                    <a:gd name="T5" fmla="*/ 206 h 340"/>
                    <a:gd name="T6" fmla="*/ 73 w 127"/>
                    <a:gd name="T7" fmla="*/ 207 h 340"/>
                    <a:gd name="T8" fmla="*/ 81 w 127"/>
                    <a:gd name="T9" fmla="*/ 221 h 340"/>
                    <a:gd name="T10" fmla="*/ 85 w 127"/>
                    <a:gd name="T11" fmla="*/ 226 h 340"/>
                    <a:gd name="T12" fmla="*/ 87 w 127"/>
                    <a:gd name="T13" fmla="*/ 245 h 340"/>
                    <a:gd name="T14" fmla="*/ 91 w 127"/>
                    <a:gd name="T15" fmla="*/ 258 h 340"/>
                    <a:gd name="T16" fmla="*/ 95 w 127"/>
                    <a:gd name="T17" fmla="*/ 274 h 340"/>
                    <a:gd name="T18" fmla="*/ 101 w 127"/>
                    <a:gd name="T19" fmla="*/ 289 h 340"/>
                    <a:gd name="T20" fmla="*/ 103 w 127"/>
                    <a:gd name="T21" fmla="*/ 302 h 340"/>
                    <a:gd name="T22" fmla="*/ 103 w 127"/>
                    <a:gd name="T23" fmla="*/ 313 h 340"/>
                    <a:gd name="T24" fmla="*/ 101 w 127"/>
                    <a:gd name="T25" fmla="*/ 326 h 340"/>
                    <a:gd name="T26" fmla="*/ 103 w 127"/>
                    <a:gd name="T27" fmla="*/ 340 h 340"/>
                    <a:gd name="T28" fmla="*/ 106 w 127"/>
                    <a:gd name="T29" fmla="*/ 327 h 340"/>
                    <a:gd name="T30" fmla="*/ 115 w 127"/>
                    <a:gd name="T31" fmla="*/ 302 h 340"/>
                    <a:gd name="T32" fmla="*/ 109 w 127"/>
                    <a:gd name="T33" fmla="*/ 283 h 340"/>
                    <a:gd name="T34" fmla="*/ 105 w 127"/>
                    <a:gd name="T35" fmla="*/ 262 h 340"/>
                    <a:gd name="T36" fmla="*/ 97 w 127"/>
                    <a:gd name="T37" fmla="*/ 241 h 340"/>
                    <a:gd name="T38" fmla="*/ 99 w 127"/>
                    <a:gd name="T39" fmla="*/ 222 h 340"/>
                    <a:gd name="T40" fmla="*/ 89 w 127"/>
                    <a:gd name="T41" fmla="*/ 203 h 340"/>
                    <a:gd name="T42" fmla="*/ 78 w 127"/>
                    <a:gd name="T43" fmla="*/ 189 h 340"/>
                    <a:gd name="T44" fmla="*/ 83 w 127"/>
                    <a:gd name="T45" fmla="*/ 175 h 340"/>
                    <a:gd name="T46" fmla="*/ 95 w 127"/>
                    <a:gd name="T47" fmla="*/ 162 h 340"/>
                    <a:gd name="T48" fmla="*/ 105 w 127"/>
                    <a:gd name="T49" fmla="*/ 155 h 340"/>
                    <a:gd name="T50" fmla="*/ 112 w 127"/>
                    <a:gd name="T51" fmla="*/ 147 h 340"/>
                    <a:gd name="T52" fmla="*/ 116 w 127"/>
                    <a:gd name="T53" fmla="*/ 137 h 340"/>
                    <a:gd name="T54" fmla="*/ 127 w 127"/>
                    <a:gd name="T55" fmla="*/ 123 h 340"/>
                    <a:gd name="T56" fmla="*/ 109 w 127"/>
                    <a:gd name="T57" fmla="*/ 125 h 340"/>
                    <a:gd name="T58" fmla="*/ 104 w 127"/>
                    <a:gd name="T59" fmla="*/ 116 h 340"/>
                    <a:gd name="T60" fmla="*/ 103 w 127"/>
                    <a:gd name="T61" fmla="*/ 106 h 340"/>
                    <a:gd name="T62" fmla="*/ 97 w 127"/>
                    <a:gd name="T63" fmla="*/ 96 h 340"/>
                    <a:gd name="T64" fmla="*/ 91 w 127"/>
                    <a:gd name="T65" fmla="*/ 90 h 340"/>
                    <a:gd name="T66" fmla="*/ 86 w 127"/>
                    <a:gd name="T67" fmla="*/ 82 h 340"/>
                    <a:gd name="T68" fmla="*/ 75 w 127"/>
                    <a:gd name="T69" fmla="*/ 75 h 340"/>
                    <a:gd name="T70" fmla="*/ 71 w 127"/>
                    <a:gd name="T71" fmla="*/ 65 h 340"/>
                    <a:gd name="T72" fmla="*/ 76 w 127"/>
                    <a:gd name="T73" fmla="*/ 55 h 340"/>
                    <a:gd name="T74" fmla="*/ 80 w 127"/>
                    <a:gd name="T75" fmla="*/ 44 h 340"/>
                    <a:gd name="T76" fmla="*/ 78 w 127"/>
                    <a:gd name="T77" fmla="*/ 21 h 340"/>
                    <a:gd name="T78" fmla="*/ 70 w 127"/>
                    <a:gd name="T79" fmla="*/ 5 h 340"/>
                    <a:gd name="T80" fmla="*/ 57 w 127"/>
                    <a:gd name="T81" fmla="*/ 2 h 340"/>
                    <a:gd name="T82" fmla="*/ 56 w 127"/>
                    <a:gd name="T83" fmla="*/ 15 h 340"/>
                    <a:gd name="T84" fmla="*/ 41 w 127"/>
                    <a:gd name="T85" fmla="*/ 20 h 340"/>
                    <a:gd name="T86" fmla="*/ 30 w 127"/>
                    <a:gd name="T87" fmla="*/ 42 h 340"/>
                    <a:gd name="T88" fmla="*/ 25 w 127"/>
                    <a:gd name="T89" fmla="*/ 70 h 340"/>
                    <a:gd name="T90" fmla="*/ 12 w 127"/>
                    <a:gd name="T91" fmla="*/ 82 h 340"/>
                    <a:gd name="T92" fmla="*/ 11 w 127"/>
                    <a:gd name="T93" fmla="*/ 106 h 340"/>
                    <a:gd name="T94" fmla="*/ 7 w 127"/>
                    <a:gd name="T95" fmla="*/ 119 h 340"/>
                    <a:gd name="T96" fmla="*/ 4 w 127"/>
                    <a:gd name="T97" fmla="*/ 131 h 340"/>
                    <a:gd name="T98" fmla="*/ 2 w 127"/>
                    <a:gd name="T99" fmla="*/ 143 h 340"/>
                    <a:gd name="T100" fmla="*/ 10 w 127"/>
                    <a:gd name="T101" fmla="*/ 152 h 340"/>
                    <a:gd name="T102" fmla="*/ 14 w 127"/>
                    <a:gd name="T103" fmla="*/ 154 h 340"/>
                    <a:gd name="T104" fmla="*/ 26 w 127"/>
                    <a:gd name="T105" fmla="*/ 164 h 340"/>
                    <a:gd name="T106" fmla="*/ 22 w 127"/>
                    <a:gd name="T107" fmla="*/ 170 h 340"/>
                    <a:gd name="T108" fmla="*/ 16 w 127"/>
                    <a:gd name="T109" fmla="*/ 167 h 340"/>
                    <a:gd name="T110" fmla="*/ 27 w 127"/>
                    <a:gd name="T111" fmla="*/ 179 h 340"/>
                    <a:gd name="T112" fmla="*/ 30 w 127"/>
                    <a:gd name="T113" fmla="*/ 179 h 340"/>
                    <a:gd name="T114" fmla="*/ 35 w 127"/>
                    <a:gd name="T115" fmla="*/ 190 h 340"/>
                    <a:gd name="T116" fmla="*/ 37 w 127"/>
                    <a:gd name="T117" fmla="*/ 210 h 340"/>
                    <a:gd name="T118" fmla="*/ 37 w 127"/>
                    <a:gd name="T119" fmla="*/ 228 h 340"/>
                    <a:gd name="T120" fmla="*/ 38 w 127"/>
                    <a:gd name="T121" fmla="*/ 234 h 340"/>
                    <a:gd name="T122" fmla="*/ 47 w 127"/>
                    <a:gd name="T123" fmla="*/ 232 h 340"/>
                    <a:gd name="T124" fmla="*/ 52 w 127"/>
                    <a:gd name="T125" fmla="*/ 2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 h="340">
                      <a:moveTo>
                        <a:pt x="60" y="224"/>
                      </a:moveTo>
                      <a:lnTo>
                        <a:pt x="62" y="224"/>
                      </a:lnTo>
                      <a:lnTo>
                        <a:pt x="65" y="222"/>
                      </a:lnTo>
                      <a:lnTo>
                        <a:pt x="63" y="221"/>
                      </a:lnTo>
                      <a:lnTo>
                        <a:pt x="63" y="220"/>
                      </a:lnTo>
                      <a:lnTo>
                        <a:pt x="62" y="217"/>
                      </a:lnTo>
                      <a:lnTo>
                        <a:pt x="63" y="217"/>
                      </a:lnTo>
                      <a:lnTo>
                        <a:pt x="64" y="220"/>
                      </a:lnTo>
                      <a:lnTo>
                        <a:pt x="67" y="220"/>
                      </a:lnTo>
                      <a:lnTo>
                        <a:pt x="71" y="217"/>
                      </a:lnTo>
                      <a:lnTo>
                        <a:pt x="70" y="215"/>
                      </a:lnTo>
                      <a:lnTo>
                        <a:pt x="71" y="213"/>
                      </a:lnTo>
                      <a:lnTo>
                        <a:pt x="71" y="210"/>
                      </a:lnTo>
                      <a:lnTo>
                        <a:pt x="70" y="208"/>
                      </a:lnTo>
                      <a:lnTo>
                        <a:pt x="71" y="206"/>
                      </a:lnTo>
                      <a:lnTo>
                        <a:pt x="71" y="205"/>
                      </a:lnTo>
                      <a:lnTo>
                        <a:pt x="69" y="203"/>
                      </a:lnTo>
                      <a:lnTo>
                        <a:pt x="71" y="205"/>
                      </a:lnTo>
                      <a:lnTo>
                        <a:pt x="71" y="206"/>
                      </a:lnTo>
                      <a:lnTo>
                        <a:pt x="73" y="207"/>
                      </a:lnTo>
                      <a:lnTo>
                        <a:pt x="74" y="209"/>
                      </a:lnTo>
                      <a:lnTo>
                        <a:pt x="77" y="215"/>
                      </a:lnTo>
                      <a:lnTo>
                        <a:pt x="78" y="217"/>
                      </a:lnTo>
                      <a:lnTo>
                        <a:pt x="78" y="221"/>
                      </a:lnTo>
                      <a:lnTo>
                        <a:pt x="81" y="221"/>
                      </a:lnTo>
                      <a:lnTo>
                        <a:pt x="83" y="220"/>
                      </a:lnTo>
                      <a:lnTo>
                        <a:pt x="84" y="218"/>
                      </a:lnTo>
                      <a:lnTo>
                        <a:pt x="84" y="220"/>
                      </a:lnTo>
                      <a:lnTo>
                        <a:pt x="83" y="222"/>
                      </a:lnTo>
                      <a:lnTo>
                        <a:pt x="85" y="226"/>
                      </a:lnTo>
                      <a:lnTo>
                        <a:pt x="85" y="227"/>
                      </a:lnTo>
                      <a:lnTo>
                        <a:pt x="84" y="228"/>
                      </a:lnTo>
                      <a:lnTo>
                        <a:pt x="84" y="231"/>
                      </a:lnTo>
                      <a:lnTo>
                        <a:pt x="86" y="233"/>
                      </a:lnTo>
                      <a:lnTo>
                        <a:pt x="87" y="245"/>
                      </a:lnTo>
                      <a:lnTo>
                        <a:pt x="88" y="245"/>
                      </a:lnTo>
                      <a:lnTo>
                        <a:pt x="88" y="251"/>
                      </a:lnTo>
                      <a:lnTo>
                        <a:pt x="92" y="254"/>
                      </a:lnTo>
                      <a:lnTo>
                        <a:pt x="91" y="255"/>
                      </a:lnTo>
                      <a:lnTo>
                        <a:pt x="91" y="258"/>
                      </a:lnTo>
                      <a:lnTo>
                        <a:pt x="92" y="262"/>
                      </a:lnTo>
                      <a:lnTo>
                        <a:pt x="92" y="269"/>
                      </a:lnTo>
                      <a:lnTo>
                        <a:pt x="94" y="272"/>
                      </a:lnTo>
                      <a:lnTo>
                        <a:pt x="94" y="275"/>
                      </a:lnTo>
                      <a:lnTo>
                        <a:pt x="95" y="274"/>
                      </a:lnTo>
                      <a:lnTo>
                        <a:pt x="95" y="269"/>
                      </a:lnTo>
                      <a:lnTo>
                        <a:pt x="97" y="273"/>
                      </a:lnTo>
                      <a:lnTo>
                        <a:pt x="98" y="276"/>
                      </a:lnTo>
                      <a:lnTo>
                        <a:pt x="99" y="279"/>
                      </a:lnTo>
                      <a:lnTo>
                        <a:pt x="101" y="289"/>
                      </a:lnTo>
                      <a:lnTo>
                        <a:pt x="102" y="290"/>
                      </a:lnTo>
                      <a:lnTo>
                        <a:pt x="103" y="293"/>
                      </a:lnTo>
                      <a:lnTo>
                        <a:pt x="102" y="295"/>
                      </a:lnTo>
                      <a:lnTo>
                        <a:pt x="102" y="300"/>
                      </a:lnTo>
                      <a:lnTo>
                        <a:pt x="103" y="302"/>
                      </a:lnTo>
                      <a:lnTo>
                        <a:pt x="106" y="305"/>
                      </a:lnTo>
                      <a:lnTo>
                        <a:pt x="103" y="306"/>
                      </a:lnTo>
                      <a:lnTo>
                        <a:pt x="105" y="311"/>
                      </a:lnTo>
                      <a:lnTo>
                        <a:pt x="104" y="313"/>
                      </a:lnTo>
                      <a:lnTo>
                        <a:pt x="103" y="313"/>
                      </a:lnTo>
                      <a:lnTo>
                        <a:pt x="103" y="318"/>
                      </a:lnTo>
                      <a:lnTo>
                        <a:pt x="104" y="319"/>
                      </a:lnTo>
                      <a:lnTo>
                        <a:pt x="104" y="322"/>
                      </a:lnTo>
                      <a:lnTo>
                        <a:pt x="102" y="325"/>
                      </a:lnTo>
                      <a:lnTo>
                        <a:pt x="101" y="326"/>
                      </a:lnTo>
                      <a:lnTo>
                        <a:pt x="100" y="326"/>
                      </a:lnTo>
                      <a:lnTo>
                        <a:pt x="100" y="327"/>
                      </a:lnTo>
                      <a:lnTo>
                        <a:pt x="101" y="330"/>
                      </a:lnTo>
                      <a:lnTo>
                        <a:pt x="101" y="334"/>
                      </a:lnTo>
                      <a:lnTo>
                        <a:pt x="103" y="340"/>
                      </a:lnTo>
                      <a:lnTo>
                        <a:pt x="103" y="334"/>
                      </a:lnTo>
                      <a:lnTo>
                        <a:pt x="104" y="331"/>
                      </a:lnTo>
                      <a:lnTo>
                        <a:pt x="104" y="332"/>
                      </a:lnTo>
                      <a:lnTo>
                        <a:pt x="105" y="329"/>
                      </a:lnTo>
                      <a:lnTo>
                        <a:pt x="106" y="327"/>
                      </a:lnTo>
                      <a:lnTo>
                        <a:pt x="106" y="322"/>
                      </a:lnTo>
                      <a:lnTo>
                        <a:pt x="109" y="320"/>
                      </a:lnTo>
                      <a:lnTo>
                        <a:pt x="113" y="309"/>
                      </a:lnTo>
                      <a:lnTo>
                        <a:pt x="114" y="307"/>
                      </a:lnTo>
                      <a:lnTo>
                        <a:pt x="115" y="302"/>
                      </a:lnTo>
                      <a:lnTo>
                        <a:pt x="113" y="298"/>
                      </a:lnTo>
                      <a:lnTo>
                        <a:pt x="113" y="293"/>
                      </a:lnTo>
                      <a:lnTo>
                        <a:pt x="112" y="290"/>
                      </a:lnTo>
                      <a:lnTo>
                        <a:pt x="111" y="285"/>
                      </a:lnTo>
                      <a:lnTo>
                        <a:pt x="109" y="283"/>
                      </a:lnTo>
                      <a:lnTo>
                        <a:pt x="110" y="279"/>
                      </a:lnTo>
                      <a:lnTo>
                        <a:pt x="109" y="276"/>
                      </a:lnTo>
                      <a:lnTo>
                        <a:pt x="110" y="273"/>
                      </a:lnTo>
                      <a:lnTo>
                        <a:pt x="109" y="266"/>
                      </a:lnTo>
                      <a:lnTo>
                        <a:pt x="105" y="262"/>
                      </a:lnTo>
                      <a:lnTo>
                        <a:pt x="100" y="258"/>
                      </a:lnTo>
                      <a:lnTo>
                        <a:pt x="96" y="252"/>
                      </a:lnTo>
                      <a:lnTo>
                        <a:pt x="96" y="249"/>
                      </a:lnTo>
                      <a:lnTo>
                        <a:pt x="95" y="243"/>
                      </a:lnTo>
                      <a:lnTo>
                        <a:pt x="97" y="241"/>
                      </a:lnTo>
                      <a:lnTo>
                        <a:pt x="98" y="238"/>
                      </a:lnTo>
                      <a:lnTo>
                        <a:pt x="96" y="230"/>
                      </a:lnTo>
                      <a:lnTo>
                        <a:pt x="97" y="227"/>
                      </a:lnTo>
                      <a:lnTo>
                        <a:pt x="100" y="226"/>
                      </a:lnTo>
                      <a:lnTo>
                        <a:pt x="99" y="222"/>
                      </a:lnTo>
                      <a:lnTo>
                        <a:pt x="97" y="220"/>
                      </a:lnTo>
                      <a:lnTo>
                        <a:pt x="96" y="217"/>
                      </a:lnTo>
                      <a:lnTo>
                        <a:pt x="95" y="213"/>
                      </a:lnTo>
                      <a:lnTo>
                        <a:pt x="92" y="211"/>
                      </a:lnTo>
                      <a:lnTo>
                        <a:pt x="89" y="203"/>
                      </a:lnTo>
                      <a:lnTo>
                        <a:pt x="85" y="199"/>
                      </a:lnTo>
                      <a:lnTo>
                        <a:pt x="85" y="197"/>
                      </a:lnTo>
                      <a:lnTo>
                        <a:pt x="82" y="195"/>
                      </a:lnTo>
                      <a:lnTo>
                        <a:pt x="80" y="190"/>
                      </a:lnTo>
                      <a:lnTo>
                        <a:pt x="78" y="189"/>
                      </a:lnTo>
                      <a:lnTo>
                        <a:pt x="78" y="186"/>
                      </a:lnTo>
                      <a:lnTo>
                        <a:pt x="82" y="185"/>
                      </a:lnTo>
                      <a:lnTo>
                        <a:pt x="84" y="182"/>
                      </a:lnTo>
                      <a:lnTo>
                        <a:pt x="83" y="179"/>
                      </a:lnTo>
                      <a:lnTo>
                        <a:pt x="83" y="175"/>
                      </a:lnTo>
                      <a:lnTo>
                        <a:pt x="85" y="172"/>
                      </a:lnTo>
                      <a:lnTo>
                        <a:pt x="85" y="166"/>
                      </a:lnTo>
                      <a:lnTo>
                        <a:pt x="86" y="162"/>
                      </a:lnTo>
                      <a:lnTo>
                        <a:pt x="92" y="165"/>
                      </a:lnTo>
                      <a:lnTo>
                        <a:pt x="95" y="162"/>
                      </a:lnTo>
                      <a:lnTo>
                        <a:pt x="98" y="162"/>
                      </a:lnTo>
                      <a:lnTo>
                        <a:pt x="99" y="160"/>
                      </a:lnTo>
                      <a:lnTo>
                        <a:pt x="99" y="156"/>
                      </a:lnTo>
                      <a:lnTo>
                        <a:pt x="101" y="154"/>
                      </a:lnTo>
                      <a:lnTo>
                        <a:pt x="105" y="155"/>
                      </a:lnTo>
                      <a:lnTo>
                        <a:pt x="106" y="153"/>
                      </a:lnTo>
                      <a:lnTo>
                        <a:pt x="104" y="151"/>
                      </a:lnTo>
                      <a:lnTo>
                        <a:pt x="104" y="148"/>
                      </a:lnTo>
                      <a:lnTo>
                        <a:pt x="107" y="147"/>
                      </a:lnTo>
                      <a:lnTo>
                        <a:pt x="112" y="147"/>
                      </a:lnTo>
                      <a:lnTo>
                        <a:pt x="112" y="147"/>
                      </a:lnTo>
                      <a:lnTo>
                        <a:pt x="113" y="142"/>
                      </a:lnTo>
                      <a:lnTo>
                        <a:pt x="115" y="142"/>
                      </a:lnTo>
                      <a:lnTo>
                        <a:pt x="117" y="139"/>
                      </a:lnTo>
                      <a:lnTo>
                        <a:pt x="116" y="137"/>
                      </a:lnTo>
                      <a:lnTo>
                        <a:pt x="118" y="134"/>
                      </a:lnTo>
                      <a:lnTo>
                        <a:pt x="118" y="131"/>
                      </a:lnTo>
                      <a:lnTo>
                        <a:pt x="122" y="130"/>
                      </a:lnTo>
                      <a:lnTo>
                        <a:pt x="126" y="126"/>
                      </a:lnTo>
                      <a:lnTo>
                        <a:pt x="127" y="123"/>
                      </a:lnTo>
                      <a:lnTo>
                        <a:pt x="123" y="122"/>
                      </a:lnTo>
                      <a:lnTo>
                        <a:pt x="117" y="125"/>
                      </a:lnTo>
                      <a:lnTo>
                        <a:pt x="114" y="125"/>
                      </a:lnTo>
                      <a:lnTo>
                        <a:pt x="112" y="127"/>
                      </a:lnTo>
                      <a:lnTo>
                        <a:pt x="109" y="125"/>
                      </a:lnTo>
                      <a:lnTo>
                        <a:pt x="108" y="122"/>
                      </a:lnTo>
                      <a:lnTo>
                        <a:pt x="109" y="117"/>
                      </a:lnTo>
                      <a:lnTo>
                        <a:pt x="106" y="115"/>
                      </a:lnTo>
                      <a:lnTo>
                        <a:pt x="105" y="117"/>
                      </a:lnTo>
                      <a:lnTo>
                        <a:pt x="104" y="116"/>
                      </a:lnTo>
                      <a:lnTo>
                        <a:pt x="99" y="115"/>
                      </a:lnTo>
                      <a:lnTo>
                        <a:pt x="97" y="117"/>
                      </a:lnTo>
                      <a:lnTo>
                        <a:pt x="97" y="114"/>
                      </a:lnTo>
                      <a:lnTo>
                        <a:pt x="99" y="111"/>
                      </a:lnTo>
                      <a:lnTo>
                        <a:pt x="103" y="106"/>
                      </a:lnTo>
                      <a:lnTo>
                        <a:pt x="103" y="103"/>
                      </a:lnTo>
                      <a:lnTo>
                        <a:pt x="104" y="100"/>
                      </a:lnTo>
                      <a:lnTo>
                        <a:pt x="104" y="98"/>
                      </a:lnTo>
                      <a:lnTo>
                        <a:pt x="101" y="96"/>
                      </a:lnTo>
                      <a:lnTo>
                        <a:pt x="97" y="96"/>
                      </a:lnTo>
                      <a:lnTo>
                        <a:pt x="96" y="97"/>
                      </a:lnTo>
                      <a:lnTo>
                        <a:pt x="96" y="95"/>
                      </a:lnTo>
                      <a:lnTo>
                        <a:pt x="96" y="93"/>
                      </a:lnTo>
                      <a:lnTo>
                        <a:pt x="92" y="92"/>
                      </a:lnTo>
                      <a:lnTo>
                        <a:pt x="91" y="90"/>
                      </a:lnTo>
                      <a:lnTo>
                        <a:pt x="92" y="87"/>
                      </a:lnTo>
                      <a:lnTo>
                        <a:pt x="91" y="84"/>
                      </a:lnTo>
                      <a:lnTo>
                        <a:pt x="87" y="86"/>
                      </a:lnTo>
                      <a:lnTo>
                        <a:pt x="85" y="83"/>
                      </a:lnTo>
                      <a:lnTo>
                        <a:pt x="86" y="82"/>
                      </a:lnTo>
                      <a:lnTo>
                        <a:pt x="86" y="79"/>
                      </a:lnTo>
                      <a:lnTo>
                        <a:pt x="79" y="80"/>
                      </a:lnTo>
                      <a:lnTo>
                        <a:pt x="76" y="83"/>
                      </a:lnTo>
                      <a:lnTo>
                        <a:pt x="75" y="79"/>
                      </a:lnTo>
                      <a:lnTo>
                        <a:pt x="75" y="75"/>
                      </a:lnTo>
                      <a:lnTo>
                        <a:pt x="73" y="73"/>
                      </a:lnTo>
                      <a:lnTo>
                        <a:pt x="72" y="71"/>
                      </a:lnTo>
                      <a:lnTo>
                        <a:pt x="70" y="69"/>
                      </a:lnTo>
                      <a:lnTo>
                        <a:pt x="70" y="67"/>
                      </a:lnTo>
                      <a:lnTo>
                        <a:pt x="71" y="65"/>
                      </a:lnTo>
                      <a:lnTo>
                        <a:pt x="70" y="62"/>
                      </a:lnTo>
                      <a:lnTo>
                        <a:pt x="71" y="59"/>
                      </a:lnTo>
                      <a:lnTo>
                        <a:pt x="73" y="57"/>
                      </a:lnTo>
                      <a:lnTo>
                        <a:pt x="75" y="58"/>
                      </a:lnTo>
                      <a:lnTo>
                        <a:pt x="76" y="55"/>
                      </a:lnTo>
                      <a:lnTo>
                        <a:pt x="75" y="52"/>
                      </a:lnTo>
                      <a:lnTo>
                        <a:pt x="75" y="50"/>
                      </a:lnTo>
                      <a:lnTo>
                        <a:pt x="77" y="49"/>
                      </a:lnTo>
                      <a:lnTo>
                        <a:pt x="77" y="46"/>
                      </a:lnTo>
                      <a:lnTo>
                        <a:pt x="80" y="44"/>
                      </a:lnTo>
                      <a:lnTo>
                        <a:pt x="80" y="43"/>
                      </a:lnTo>
                      <a:lnTo>
                        <a:pt x="80" y="39"/>
                      </a:lnTo>
                      <a:lnTo>
                        <a:pt x="81" y="32"/>
                      </a:lnTo>
                      <a:lnTo>
                        <a:pt x="81" y="27"/>
                      </a:lnTo>
                      <a:lnTo>
                        <a:pt x="78" y="21"/>
                      </a:lnTo>
                      <a:lnTo>
                        <a:pt x="78" y="16"/>
                      </a:lnTo>
                      <a:lnTo>
                        <a:pt x="76" y="13"/>
                      </a:lnTo>
                      <a:lnTo>
                        <a:pt x="74" y="13"/>
                      </a:lnTo>
                      <a:lnTo>
                        <a:pt x="72" y="7"/>
                      </a:lnTo>
                      <a:lnTo>
                        <a:pt x="70" y="5"/>
                      </a:lnTo>
                      <a:lnTo>
                        <a:pt x="68" y="0"/>
                      </a:lnTo>
                      <a:lnTo>
                        <a:pt x="64" y="0"/>
                      </a:lnTo>
                      <a:lnTo>
                        <a:pt x="63" y="2"/>
                      </a:lnTo>
                      <a:lnTo>
                        <a:pt x="59" y="0"/>
                      </a:lnTo>
                      <a:lnTo>
                        <a:pt x="57" y="2"/>
                      </a:lnTo>
                      <a:lnTo>
                        <a:pt x="57" y="3"/>
                      </a:lnTo>
                      <a:lnTo>
                        <a:pt x="58" y="5"/>
                      </a:lnTo>
                      <a:lnTo>
                        <a:pt x="55" y="8"/>
                      </a:lnTo>
                      <a:lnTo>
                        <a:pt x="55" y="13"/>
                      </a:lnTo>
                      <a:lnTo>
                        <a:pt x="56" y="15"/>
                      </a:lnTo>
                      <a:lnTo>
                        <a:pt x="53" y="14"/>
                      </a:lnTo>
                      <a:lnTo>
                        <a:pt x="51" y="12"/>
                      </a:lnTo>
                      <a:lnTo>
                        <a:pt x="47" y="15"/>
                      </a:lnTo>
                      <a:lnTo>
                        <a:pt x="42" y="17"/>
                      </a:lnTo>
                      <a:lnTo>
                        <a:pt x="41" y="20"/>
                      </a:lnTo>
                      <a:lnTo>
                        <a:pt x="37" y="26"/>
                      </a:lnTo>
                      <a:lnTo>
                        <a:pt x="34" y="27"/>
                      </a:lnTo>
                      <a:lnTo>
                        <a:pt x="30" y="36"/>
                      </a:lnTo>
                      <a:lnTo>
                        <a:pt x="29" y="40"/>
                      </a:lnTo>
                      <a:lnTo>
                        <a:pt x="30" y="42"/>
                      </a:lnTo>
                      <a:lnTo>
                        <a:pt x="29" y="49"/>
                      </a:lnTo>
                      <a:lnTo>
                        <a:pt x="24" y="57"/>
                      </a:lnTo>
                      <a:lnTo>
                        <a:pt x="25" y="59"/>
                      </a:lnTo>
                      <a:lnTo>
                        <a:pt x="28" y="61"/>
                      </a:lnTo>
                      <a:lnTo>
                        <a:pt x="25" y="70"/>
                      </a:lnTo>
                      <a:lnTo>
                        <a:pt x="23" y="77"/>
                      </a:lnTo>
                      <a:lnTo>
                        <a:pt x="21" y="83"/>
                      </a:lnTo>
                      <a:lnTo>
                        <a:pt x="18" y="84"/>
                      </a:lnTo>
                      <a:lnTo>
                        <a:pt x="15" y="82"/>
                      </a:lnTo>
                      <a:lnTo>
                        <a:pt x="12" y="82"/>
                      </a:lnTo>
                      <a:lnTo>
                        <a:pt x="14" y="91"/>
                      </a:lnTo>
                      <a:lnTo>
                        <a:pt x="14" y="95"/>
                      </a:lnTo>
                      <a:lnTo>
                        <a:pt x="13" y="101"/>
                      </a:lnTo>
                      <a:lnTo>
                        <a:pt x="11" y="101"/>
                      </a:lnTo>
                      <a:lnTo>
                        <a:pt x="11" y="106"/>
                      </a:lnTo>
                      <a:lnTo>
                        <a:pt x="11" y="110"/>
                      </a:lnTo>
                      <a:lnTo>
                        <a:pt x="11" y="113"/>
                      </a:lnTo>
                      <a:lnTo>
                        <a:pt x="9" y="119"/>
                      </a:lnTo>
                      <a:lnTo>
                        <a:pt x="8" y="120"/>
                      </a:lnTo>
                      <a:lnTo>
                        <a:pt x="7" y="119"/>
                      </a:lnTo>
                      <a:lnTo>
                        <a:pt x="6" y="122"/>
                      </a:lnTo>
                      <a:lnTo>
                        <a:pt x="6" y="124"/>
                      </a:lnTo>
                      <a:lnTo>
                        <a:pt x="6" y="128"/>
                      </a:lnTo>
                      <a:lnTo>
                        <a:pt x="5" y="132"/>
                      </a:lnTo>
                      <a:lnTo>
                        <a:pt x="4" y="131"/>
                      </a:lnTo>
                      <a:lnTo>
                        <a:pt x="1" y="135"/>
                      </a:lnTo>
                      <a:lnTo>
                        <a:pt x="0" y="138"/>
                      </a:lnTo>
                      <a:lnTo>
                        <a:pt x="1" y="140"/>
                      </a:lnTo>
                      <a:lnTo>
                        <a:pt x="1" y="139"/>
                      </a:lnTo>
                      <a:lnTo>
                        <a:pt x="2" y="143"/>
                      </a:lnTo>
                      <a:lnTo>
                        <a:pt x="3" y="148"/>
                      </a:lnTo>
                      <a:lnTo>
                        <a:pt x="9" y="155"/>
                      </a:lnTo>
                      <a:lnTo>
                        <a:pt x="8" y="151"/>
                      </a:lnTo>
                      <a:lnTo>
                        <a:pt x="8" y="150"/>
                      </a:lnTo>
                      <a:lnTo>
                        <a:pt x="10" y="152"/>
                      </a:lnTo>
                      <a:lnTo>
                        <a:pt x="13" y="151"/>
                      </a:lnTo>
                      <a:lnTo>
                        <a:pt x="11" y="155"/>
                      </a:lnTo>
                      <a:lnTo>
                        <a:pt x="11" y="156"/>
                      </a:lnTo>
                      <a:lnTo>
                        <a:pt x="13" y="155"/>
                      </a:lnTo>
                      <a:lnTo>
                        <a:pt x="14" y="154"/>
                      </a:lnTo>
                      <a:lnTo>
                        <a:pt x="15" y="155"/>
                      </a:lnTo>
                      <a:lnTo>
                        <a:pt x="17" y="156"/>
                      </a:lnTo>
                      <a:lnTo>
                        <a:pt x="18" y="158"/>
                      </a:lnTo>
                      <a:lnTo>
                        <a:pt x="23" y="159"/>
                      </a:lnTo>
                      <a:lnTo>
                        <a:pt x="26" y="164"/>
                      </a:lnTo>
                      <a:lnTo>
                        <a:pt x="26" y="167"/>
                      </a:lnTo>
                      <a:lnTo>
                        <a:pt x="23" y="168"/>
                      </a:lnTo>
                      <a:lnTo>
                        <a:pt x="22" y="166"/>
                      </a:lnTo>
                      <a:lnTo>
                        <a:pt x="20" y="168"/>
                      </a:lnTo>
                      <a:lnTo>
                        <a:pt x="22" y="170"/>
                      </a:lnTo>
                      <a:lnTo>
                        <a:pt x="23" y="170"/>
                      </a:lnTo>
                      <a:lnTo>
                        <a:pt x="22" y="172"/>
                      </a:lnTo>
                      <a:lnTo>
                        <a:pt x="20" y="170"/>
                      </a:lnTo>
                      <a:lnTo>
                        <a:pt x="19" y="168"/>
                      </a:lnTo>
                      <a:lnTo>
                        <a:pt x="16" y="167"/>
                      </a:lnTo>
                      <a:lnTo>
                        <a:pt x="16" y="169"/>
                      </a:lnTo>
                      <a:lnTo>
                        <a:pt x="19" y="172"/>
                      </a:lnTo>
                      <a:lnTo>
                        <a:pt x="19" y="174"/>
                      </a:lnTo>
                      <a:lnTo>
                        <a:pt x="22" y="177"/>
                      </a:lnTo>
                      <a:lnTo>
                        <a:pt x="27" y="179"/>
                      </a:lnTo>
                      <a:lnTo>
                        <a:pt x="26" y="173"/>
                      </a:lnTo>
                      <a:lnTo>
                        <a:pt x="26" y="171"/>
                      </a:lnTo>
                      <a:lnTo>
                        <a:pt x="29" y="173"/>
                      </a:lnTo>
                      <a:lnTo>
                        <a:pt x="29" y="176"/>
                      </a:lnTo>
                      <a:lnTo>
                        <a:pt x="30" y="179"/>
                      </a:lnTo>
                      <a:lnTo>
                        <a:pt x="32" y="181"/>
                      </a:lnTo>
                      <a:lnTo>
                        <a:pt x="33" y="186"/>
                      </a:lnTo>
                      <a:lnTo>
                        <a:pt x="35" y="188"/>
                      </a:lnTo>
                      <a:lnTo>
                        <a:pt x="33" y="189"/>
                      </a:lnTo>
                      <a:lnTo>
                        <a:pt x="35" y="190"/>
                      </a:lnTo>
                      <a:lnTo>
                        <a:pt x="36" y="191"/>
                      </a:lnTo>
                      <a:lnTo>
                        <a:pt x="37" y="198"/>
                      </a:lnTo>
                      <a:lnTo>
                        <a:pt x="39" y="206"/>
                      </a:lnTo>
                      <a:lnTo>
                        <a:pt x="40" y="207"/>
                      </a:lnTo>
                      <a:lnTo>
                        <a:pt x="37" y="210"/>
                      </a:lnTo>
                      <a:lnTo>
                        <a:pt x="35" y="226"/>
                      </a:lnTo>
                      <a:lnTo>
                        <a:pt x="36" y="230"/>
                      </a:lnTo>
                      <a:lnTo>
                        <a:pt x="35" y="231"/>
                      </a:lnTo>
                      <a:lnTo>
                        <a:pt x="36" y="233"/>
                      </a:lnTo>
                      <a:lnTo>
                        <a:pt x="37" y="228"/>
                      </a:lnTo>
                      <a:lnTo>
                        <a:pt x="40" y="225"/>
                      </a:lnTo>
                      <a:lnTo>
                        <a:pt x="42" y="220"/>
                      </a:lnTo>
                      <a:lnTo>
                        <a:pt x="42" y="226"/>
                      </a:lnTo>
                      <a:lnTo>
                        <a:pt x="38" y="231"/>
                      </a:lnTo>
                      <a:lnTo>
                        <a:pt x="38" y="234"/>
                      </a:lnTo>
                      <a:lnTo>
                        <a:pt x="40" y="234"/>
                      </a:lnTo>
                      <a:lnTo>
                        <a:pt x="40" y="232"/>
                      </a:lnTo>
                      <a:lnTo>
                        <a:pt x="44" y="230"/>
                      </a:lnTo>
                      <a:lnTo>
                        <a:pt x="46" y="232"/>
                      </a:lnTo>
                      <a:lnTo>
                        <a:pt x="47" y="232"/>
                      </a:lnTo>
                      <a:lnTo>
                        <a:pt x="47" y="231"/>
                      </a:lnTo>
                      <a:lnTo>
                        <a:pt x="47" y="231"/>
                      </a:lnTo>
                      <a:lnTo>
                        <a:pt x="49" y="231"/>
                      </a:lnTo>
                      <a:lnTo>
                        <a:pt x="50" y="231"/>
                      </a:lnTo>
                      <a:lnTo>
                        <a:pt x="52" y="231"/>
                      </a:lnTo>
                      <a:lnTo>
                        <a:pt x="58" y="226"/>
                      </a:lnTo>
                      <a:lnTo>
                        <a:pt x="59" y="224"/>
                      </a:lnTo>
                      <a:lnTo>
                        <a:pt x="60" y="2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1" name="Freeform 539">
                  <a:extLst>
                    <a:ext uri="{FF2B5EF4-FFF2-40B4-BE49-F238E27FC236}">
                      <a16:creationId xmlns:a16="http://schemas.microsoft.com/office/drawing/2014/main" id="{79E678A0-F455-4A7F-99DD-C35395BAE6FC}"/>
                    </a:ext>
                  </a:extLst>
                </p:cNvPr>
                <p:cNvSpPr>
                  <a:spLocks/>
                </p:cNvSpPr>
                <p:nvPr/>
              </p:nvSpPr>
              <p:spPr bwMode="auto">
                <a:xfrm>
                  <a:off x="4920" y="2473"/>
                  <a:ext cx="4" cy="6"/>
                </a:xfrm>
                <a:custGeom>
                  <a:avLst/>
                  <a:gdLst>
                    <a:gd name="T0" fmla="*/ 0 w 4"/>
                    <a:gd name="T1" fmla="*/ 2 h 6"/>
                    <a:gd name="T2" fmla="*/ 0 w 4"/>
                    <a:gd name="T3" fmla="*/ 4 h 6"/>
                    <a:gd name="T4" fmla="*/ 4 w 4"/>
                    <a:gd name="T5" fmla="*/ 6 h 6"/>
                    <a:gd name="T6" fmla="*/ 4 w 4"/>
                    <a:gd name="T7" fmla="*/ 3 h 6"/>
                    <a:gd name="T8" fmla="*/ 2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0" y="4"/>
                      </a:lnTo>
                      <a:lnTo>
                        <a:pt x="4" y="6"/>
                      </a:lnTo>
                      <a:lnTo>
                        <a:pt x="4"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2" name="Freeform 540">
                  <a:extLst>
                    <a:ext uri="{FF2B5EF4-FFF2-40B4-BE49-F238E27FC236}">
                      <a16:creationId xmlns:a16="http://schemas.microsoft.com/office/drawing/2014/main" id="{1D66134B-FDB4-4A1C-8743-EC6681520ABF}"/>
                    </a:ext>
                  </a:extLst>
                </p:cNvPr>
                <p:cNvSpPr>
                  <a:spLocks/>
                </p:cNvSpPr>
                <p:nvPr/>
              </p:nvSpPr>
              <p:spPr bwMode="auto">
                <a:xfrm>
                  <a:off x="4737" y="2662"/>
                  <a:ext cx="2" cy="7"/>
                </a:xfrm>
                <a:custGeom>
                  <a:avLst/>
                  <a:gdLst>
                    <a:gd name="T0" fmla="*/ 2 w 2"/>
                    <a:gd name="T1" fmla="*/ 4 h 7"/>
                    <a:gd name="T2" fmla="*/ 1 w 2"/>
                    <a:gd name="T3" fmla="*/ 1 h 7"/>
                    <a:gd name="T4" fmla="*/ 2 w 2"/>
                    <a:gd name="T5" fmla="*/ 1 h 7"/>
                    <a:gd name="T6" fmla="*/ 2 w 2"/>
                    <a:gd name="T7" fmla="*/ 0 h 7"/>
                    <a:gd name="T8" fmla="*/ 0 w 2"/>
                    <a:gd name="T9" fmla="*/ 1 h 7"/>
                    <a:gd name="T10" fmla="*/ 0 w 2"/>
                    <a:gd name="T11" fmla="*/ 4 h 7"/>
                    <a:gd name="T12" fmla="*/ 0 w 2"/>
                    <a:gd name="T13" fmla="*/ 7 h 7"/>
                    <a:gd name="T14" fmla="*/ 2 w 2"/>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4"/>
                      </a:moveTo>
                      <a:lnTo>
                        <a:pt x="1" y="1"/>
                      </a:lnTo>
                      <a:lnTo>
                        <a:pt x="2" y="1"/>
                      </a:lnTo>
                      <a:lnTo>
                        <a:pt x="2" y="0"/>
                      </a:lnTo>
                      <a:lnTo>
                        <a:pt x="0" y="1"/>
                      </a:lnTo>
                      <a:lnTo>
                        <a:pt x="0" y="4"/>
                      </a:lnTo>
                      <a:lnTo>
                        <a:pt x="0" y="7"/>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3" name="Freeform 541">
                  <a:extLst>
                    <a:ext uri="{FF2B5EF4-FFF2-40B4-BE49-F238E27FC236}">
                      <a16:creationId xmlns:a16="http://schemas.microsoft.com/office/drawing/2014/main" id="{AC3325D9-37BD-498C-A806-45D9DC85FCBD}"/>
                    </a:ext>
                  </a:extLst>
                </p:cNvPr>
                <p:cNvSpPr>
                  <a:spLocks/>
                </p:cNvSpPr>
                <p:nvPr/>
              </p:nvSpPr>
              <p:spPr bwMode="auto">
                <a:xfrm>
                  <a:off x="4737" y="2642"/>
                  <a:ext cx="31" cy="63"/>
                </a:xfrm>
                <a:custGeom>
                  <a:avLst/>
                  <a:gdLst>
                    <a:gd name="T0" fmla="*/ 31 w 31"/>
                    <a:gd name="T1" fmla="*/ 38 h 63"/>
                    <a:gd name="T2" fmla="*/ 30 w 31"/>
                    <a:gd name="T3" fmla="*/ 36 h 63"/>
                    <a:gd name="T4" fmla="*/ 31 w 31"/>
                    <a:gd name="T5" fmla="*/ 34 h 63"/>
                    <a:gd name="T6" fmla="*/ 28 w 31"/>
                    <a:gd name="T7" fmla="*/ 31 h 63"/>
                    <a:gd name="T8" fmla="*/ 26 w 31"/>
                    <a:gd name="T9" fmla="*/ 24 h 63"/>
                    <a:gd name="T10" fmla="*/ 24 w 31"/>
                    <a:gd name="T11" fmla="*/ 18 h 63"/>
                    <a:gd name="T12" fmla="*/ 22 w 31"/>
                    <a:gd name="T13" fmla="*/ 19 h 63"/>
                    <a:gd name="T14" fmla="*/ 22 w 31"/>
                    <a:gd name="T15" fmla="*/ 18 h 63"/>
                    <a:gd name="T16" fmla="*/ 20 w 31"/>
                    <a:gd name="T17" fmla="*/ 18 h 63"/>
                    <a:gd name="T18" fmla="*/ 23 w 31"/>
                    <a:gd name="T19" fmla="*/ 16 h 63"/>
                    <a:gd name="T20" fmla="*/ 22 w 31"/>
                    <a:gd name="T21" fmla="*/ 15 h 63"/>
                    <a:gd name="T22" fmla="*/ 21 w 31"/>
                    <a:gd name="T23" fmla="*/ 14 h 63"/>
                    <a:gd name="T24" fmla="*/ 19 w 31"/>
                    <a:gd name="T25" fmla="*/ 10 h 63"/>
                    <a:gd name="T26" fmla="*/ 17 w 31"/>
                    <a:gd name="T27" fmla="*/ 10 h 63"/>
                    <a:gd name="T28" fmla="*/ 17 w 31"/>
                    <a:gd name="T29" fmla="*/ 7 h 63"/>
                    <a:gd name="T30" fmla="*/ 16 w 31"/>
                    <a:gd name="T31" fmla="*/ 6 h 63"/>
                    <a:gd name="T32" fmla="*/ 16 w 31"/>
                    <a:gd name="T33" fmla="*/ 3 h 63"/>
                    <a:gd name="T34" fmla="*/ 12 w 31"/>
                    <a:gd name="T35" fmla="*/ 2 h 63"/>
                    <a:gd name="T36" fmla="*/ 11 w 31"/>
                    <a:gd name="T37" fmla="*/ 3 h 63"/>
                    <a:gd name="T38" fmla="*/ 10 w 31"/>
                    <a:gd name="T39" fmla="*/ 3 h 63"/>
                    <a:gd name="T40" fmla="*/ 10 w 31"/>
                    <a:gd name="T41" fmla="*/ 1 h 63"/>
                    <a:gd name="T42" fmla="*/ 7 w 31"/>
                    <a:gd name="T43" fmla="*/ 0 h 63"/>
                    <a:gd name="T44" fmla="*/ 7 w 31"/>
                    <a:gd name="T45" fmla="*/ 1 h 63"/>
                    <a:gd name="T46" fmla="*/ 7 w 31"/>
                    <a:gd name="T47" fmla="*/ 2 h 63"/>
                    <a:gd name="T48" fmla="*/ 7 w 31"/>
                    <a:gd name="T49" fmla="*/ 3 h 63"/>
                    <a:gd name="T50" fmla="*/ 6 w 31"/>
                    <a:gd name="T51" fmla="*/ 3 h 63"/>
                    <a:gd name="T52" fmla="*/ 6 w 31"/>
                    <a:gd name="T53" fmla="*/ 4 h 63"/>
                    <a:gd name="T54" fmla="*/ 6 w 31"/>
                    <a:gd name="T55" fmla="*/ 7 h 63"/>
                    <a:gd name="T56" fmla="*/ 4 w 31"/>
                    <a:gd name="T57" fmla="*/ 10 h 63"/>
                    <a:gd name="T58" fmla="*/ 3 w 31"/>
                    <a:gd name="T59" fmla="*/ 9 h 63"/>
                    <a:gd name="T60" fmla="*/ 2 w 31"/>
                    <a:gd name="T61" fmla="*/ 7 h 63"/>
                    <a:gd name="T62" fmla="*/ 0 w 31"/>
                    <a:gd name="T63" fmla="*/ 7 h 63"/>
                    <a:gd name="T64" fmla="*/ 0 w 31"/>
                    <a:gd name="T65" fmla="*/ 8 h 63"/>
                    <a:gd name="T66" fmla="*/ 2 w 31"/>
                    <a:gd name="T67" fmla="*/ 9 h 63"/>
                    <a:gd name="T68" fmla="*/ 3 w 31"/>
                    <a:gd name="T69" fmla="*/ 10 h 63"/>
                    <a:gd name="T70" fmla="*/ 2 w 31"/>
                    <a:gd name="T71" fmla="*/ 11 h 63"/>
                    <a:gd name="T72" fmla="*/ 3 w 31"/>
                    <a:gd name="T73" fmla="*/ 14 h 63"/>
                    <a:gd name="T74" fmla="*/ 3 w 31"/>
                    <a:gd name="T75" fmla="*/ 19 h 63"/>
                    <a:gd name="T76" fmla="*/ 3 w 31"/>
                    <a:gd name="T77" fmla="*/ 21 h 63"/>
                    <a:gd name="T78" fmla="*/ 1 w 31"/>
                    <a:gd name="T79" fmla="*/ 28 h 63"/>
                    <a:gd name="T80" fmla="*/ 2 w 31"/>
                    <a:gd name="T81" fmla="*/ 31 h 63"/>
                    <a:gd name="T82" fmla="*/ 1 w 31"/>
                    <a:gd name="T83" fmla="*/ 31 h 63"/>
                    <a:gd name="T84" fmla="*/ 3 w 31"/>
                    <a:gd name="T85" fmla="*/ 38 h 63"/>
                    <a:gd name="T86" fmla="*/ 2 w 31"/>
                    <a:gd name="T87" fmla="*/ 40 h 63"/>
                    <a:gd name="T88" fmla="*/ 3 w 31"/>
                    <a:gd name="T89" fmla="*/ 48 h 63"/>
                    <a:gd name="T90" fmla="*/ 6 w 31"/>
                    <a:gd name="T91" fmla="*/ 57 h 63"/>
                    <a:gd name="T92" fmla="*/ 8 w 31"/>
                    <a:gd name="T93" fmla="*/ 62 h 63"/>
                    <a:gd name="T94" fmla="*/ 11 w 31"/>
                    <a:gd name="T95" fmla="*/ 63 h 63"/>
                    <a:gd name="T96" fmla="*/ 14 w 31"/>
                    <a:gd name="T97" fmla="*/ 62 h 63"/>
                    <a:gd name="T98" fmla="*/ 19 w 31"/>
                    <a:gd name="T99" fmla="*/ 62 h 63"/>
                    <a:gd name="T100" fmla="*/ 24 w 31"/>
                    <a:gd name="T101" fmla="*/ 60 h 63"/>
                    <a:gd name="T102" fmla="*/ 28 w 31"/>
                    <a:gd name="T103" fmla="*/ 55 h 63"/>
                    <a:gd name="T104" fmla="*/ 30 w 31"/>
                    <a:gd name="T105" fmla="*/ 50 h 63"/>
                    <a:gd name="T106" fmla="*/ 31 w 31"/>
                    <a:gd name="T107" fmla="*/ 47 h 63"/>
                    <a:gd name="T108" fmla="*/ 31 w 31"/>
                    <a:gd name="T109" fmla="*/ 44 h 63"/>
                    <a:gd name="T110" fmla="*/ 31 w 31"/>
                    <a:gd name="T111" fmla="*/ 43 h 63"/>
                    <a:gd name="T112" fmla="*/ 31 w 31"/>
                    <a:gd name="T113"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63">
                      <a:moveTo>
                        <a:pt x="31" y="38"/>
                      </a:moveTo>
                      <a:lnTo>
                        <a:pt x="30" y="36"/>
                      </a:lnTo>
                      <a:lnTo>
                        <a:pt x="31" y="34"/>
                      </a:lnTo>
                      <a:lnTo>
                        <a:pt x="28" y="31"/>
                      </a:lnTo>
                      <a:lnTo>
                        <a:pt x="26" y="24"/>
                      </a:lnTo>
                      <a:lnTo>
                        <a:pt x="24" y="18"/>
                      </a:lnTo>
                      <a:lnTo>
                        <a:pt x="22" y="19"/>
                      </a:lnTo>
                      <a:lnTo>
                        <a:pt x="22" y="18"/>
                      </a:lnTo>
                      <a:lnTo>
                        <a:pt x="20" y="18"/>
                      </a:lnTo>
                      <a:lnTo>
                        <a:pt x="23" y="16"/>
                      </a:lnTo>
                      <a:lnTo>
                        <a:pt x="22" y="15"/>
                      </a:lnTo>
                      <a:lnTo>
                        <a:pt x="21" y="14"/>
                      </a:lnTo>
                      <a:lnTo>
                        <a:pt x="19" y="10"/>
                      </a:lnTo>
                      <a:lnTo>
                        <a:pt x="17" y="10"/>
                      </a:lnTo>
                      <a:lnTo>
                        <a:pt x="17" y="7"/>
                      </a:lnTo>
                      <a:lnTo>
                        <a:pt x="16" y="6"/>
                      </a:lnTo>
                      <a:lnTo>
                        <a:pt x="16" y="3"/>
                      </a:lnTo>
                      <a:lnTo>
                        <a:pt x="12" y="2"/>
                      </a:lnTo>
                      <a:lnTo>
                        <a:pt x="11" y="3"/>
                      </a:lnTo>
                      <a:lnTo>
                        <a:pt x="10" y="3"/>
                      </a:lnTo>
                      <a:lnTo>
                        <a:pt x="10" y="1"/>
                      </a:lnTo>
                      <a:lnTo>
                        <a:pt x="7" y="0"/>
                      </a:lnTo>
                      <a:lnTo>
                        <a:pt x="7" y="1"/>
                      </a:lnTo>
                      <a:lnTo>
                        <a:pt x="7" y="2"/>
                      </a:lnTo>
                      <a:lnTo>
                        <a:pt x="7" y="3"/>
                      </a:lnTo>
                      <a:lnTo>
                        <a:pt x="6" y="3"/>
                      </a:lnTo>
                      <a:lnTo>
                        <a:pt x="6" y="4"/>
                      </a:lnTo>
                      <a:lnTo>
                        <a:pt x="6" y="7"/>
                      </a:lnTo>
                      <a:lnTo>
                        <a:pt x="4" y="10"/>
                      </a:lnTo>
                      <a:lnTo>
                        <a:pt x="3" y="9"/>
                      </a:lnTo>
                      <a:lnTo>
                        <a:pt x="2" y="7"/>
                      </a:lnTo>
                      <a:lnTo>
                        <a:pt x="0" y="7"/>
                      </a:lnTo>
                      <a:lnTo>
                        <a:pt x="0" y="8"/>
                      </a:lnTo>
                      <a:lnTo>
                        <a:pt x="2" y="9"/>
                      </a:lnTo>
                      <a:lnTo>
                        <a:pt x="3" y="10"/>
                      </a:lnTo>
                      <a:lnTo>
                        <a:pt x="2" y="11"/>
                      </a:lnTo>
                      <a:lnTo>
                        <a:pt x="3" y="14"/>
                      </a:lnTo>
                      <a:lnTo>
                        <a:pt x="3" y="19"/>
                      </a:lnTo>
                      <a:lnTo>
                        <a:pt x="3" y="21"/>
                      </a:lnTo>
                      <a:lnTo>
                        <a:pt x="1" y="28"/>
                      </a:lnTo>
                      <a:lnTo>
                        <a:pt x="2" y="31"/>
                      </a:lnTo>
                      <a:lnTo>
                        <a:pt x="1" y="31"/>
                      </a:lnTo>
                      <a:lnTo>
                        <a:pt x="3" y="38"/>
                      </a:lnTo>
                      <a:lnTo>
                        <a:pt x="2" y="40"/>
                      </a:lnTo>
                      <a:lnTo>
                        <a:pt x="3" y="48"/>
                      </a:lnTo>
                      <a:lnTo>
                        <a:pt x="6" y="57"/>
                      </a:lnTo>
                      <a:lnTo>
                        <a:pt x="8" y="62"/>
                      </a:lnTo>
                      <a:lnTo>
                        <a:pt x="11" y="63"/>
                      </a:lnTo>
                      <a:lnTo>
                        <a:pt x="14" y="62"/>
                      </a:lnTo>
                      <a:lnTo>
                        <a:pt x="19" y="62"/>
                      </a:lnTo>
                      <a:lnTo>
                        <a:pt x="24" y="60"/>
                      </a:lnTo>
                      <a:lnTo>
                        <a:pt x="28" y="55"/>
                      </a:lnTo>
                      <a:lnTo>
                        <a:pt x="30" y="50"/>
                      </a:lnTo>
                      <a:lnTo>
                        <a:pt x="31" y="47"/>
                      </a:lnTo>
                      <a:lnTo>
                        <a:pt x="31" y="44"/>
                      </a:lnTo>
                      <a:lnTo>
                        <a:pt x="31" y="43"/>
                      </a:lnTo>
                      <a:lnTo>
                        <a:pt x="31" y="3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4" name="Freeform 542">
                  <a:extLst>
                    <a:ext uri="{FF2B5EF4-FFF2-40B4-BE49-F238E27FC236}">
                      <a16:creationId xmlns:a16="http://schemas.microsoft.com/office/drawing/2014/main" id="{6C034DB9-B365-4B68-911C-344818AC956D}"/>
                    </a:ext>
                  </a:extLst>
                </p:cNvPr>
                <p:cNvSpPr>
                  <a:spLocks/>
                </p:cNvSpPr>
                <p:nvPr/>
              </p:nvSpPr>
              <p:spPr bwMode="auto">
                <a:xfrm>
                  <a:off x="4739" y="2635"/>
                  <a:ext cx="5" cy="6"/>
                </a:xfrm>
                <a:custGeom>
                  <a:avLst/>
                  <a:gdLst>
                    <a:gd name="T0" fmla="*/ 5 w 5"/>
                    <a:gd name="T1" fmla="*/ 1 h 6"/>
                    <a:gd name="T2" fmla="*/ 5 w 5"/>
                    <a:gd name="T3" fmla="*/ 0 h 6"/>
                    <a:gd name="T4" fmla="*/ 0 w 5"/>
                    <a:gd name="T5" fmla="*/ 1 h 6"/>
                    <a:gd name="T6" fmla="*/ 0 w 5"/>
                    <a:gd name="T7" fmla="*/ 3 h 6"/>
                    <a:gd name="T8" fmla="*/ 4 w 5"/>
                    <a:gd name="T9" fmla="*/ 6 h 6"/>
                    <a:gd name="T10" fmla="*/ 3 w 5"/>
                    <a:gd name="T11" fmla="*/ 4 h 6"/>
                    <a:gd name="T12" fmla="*/ 4 w 5"/>
                    <a:gd name="T13" fmla="*/ 4 h 6"/>
                    <a:gd name="T14" fmla="*/ 5 w 5"/>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1"/>
                      </a:moveTo>
                      <a:lnTo>
                        <a:pt x="5" y="0"/>
                      </a:lnTo>
                      <a:lnTo>
                        <a:pt x="0" y="1"/>
                      </a:lnTo>
                      <a:lnTo>
                        <a:pt x="0" y="3"/>
                      </a:lnTo>
                      <a:lnTo>
                        <a:pt x="4" y="6"/>
                      </a:lnTo>
                      <a:lnTo>
                        <a:pt x="3" y="4"/>
                      </a:lnTo>
                      <a:lnTo>
                        <a:pt x="4" y="4"/>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5" name="Freeform 543">
                  <a:extLst>
                    <a:ext uri="{FF2B5EF4-FFF2-40B4-BE49-F238E27FC236}">
                      <a16:creationId xmlns:a16="http://schemas.microsoft.com/office/drawing/2014/main" id="{480162E3-9EE7-4C51-B64D-A54209C6F4FF}"/>
                    </a:ext>
                  </a:extLst>
                </p:cNvPr>
                <p:cNvSpPr>
                  <a:spLocks/>
                </p:cNvSpPr>
                <p:nvPr/>
              </p:nvSpPr>
              <p:spPr bwMode="auto">
                <a:xfrm>
                  <a:off x="4744" y="2637"/>
                  <a:ext cx="8" cy="7"/>
                </a:xfrm>
                <a:custGeom>
                  <a:avLst/>
                  <a:gdLst>
                    <a:gd name="T0" fmla="*/ 0 w 8"/>
                    <a:gd name="T1" fmla="*/ 3 h 7"/>
                    <a:gd name="T2" fmla="*/ 3 w 8"/>
                    <a:gd name="T3" fmla="*/ 5 h 7"/>
                    <a:gd name="T4" fmla="*/ 4 w 8"/>
                    <a:gd name="T5" fmla="*/ 6 h 7"/>
                    <a:gd name="T6" fmla="*/ 7 w 8"/>
                    <a:gd name="T7" fmla="*/ 6 h 7"/>
                    <a:gd name="T8" fmla="*/ 8 w 8"/>
                    <a:gd name="T9" fmla="*/ 7 h 7"/>
                    <a:gd name="T10" fmla="*/ 7 w 8"/>
                    <a:gd name="T11" fmla="*/ 5 h 7"/>
                    <a:gd name="T12" fmla="*/ 4 w 8"/>
                    <a:gd name="T13" fmla="*/ 3 h 7"/>
                    <a:gd name="T14" fmla="*/ 3 w 8"/>
                    <a:gd name="T15" fmla="*/ 1 h 7"/>
                    <a:gd name="T16" fmla="*/ 2 w 8"/>
                    <a:gd name="T17" fmla="*/ 0 h 7"/>
                    <a:gd name="T18" fmla="*/ 1 w 8"/>
                    <a:gd name="T19" fmla="*/ 1 h 7"/>
                    <a:gd name="T20" fmla="*/ 2 w 8"/>
                    <a:gd name="T21" fmla="*/ 1 h 7"/>
                    <a:gd name="T22" fmla="*/ 0 w 8"/>
                    <a:gd name="T23" fmla="*/ 2 h 7"/>
                    <a:gd name="T24" fmla="*/ 0 w 8"/>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3"/>
                      </a:moveTo>
                      <a:lnTo>
                        <a:pt x="3" y="5"/>
                      </a:lnTo>
                      <a:lnTo>
                        <a:pt x="4" y="6"/>
                      </a:lnTo>
                      <a:lnTo>
                        <a:pt x="7" y="6"/>
                      </a:lnTo>
                      <a:lnTo>
                        <a:pt x="8" y="7"/>
                      </a:lnTo>
                      <a:lnTo>
                        <a:pt x="7" y="5"/>
                      </a:lnTo>
                      <a:lnTo>
                        <a:pt x="4" y="3"/>
                      </a:lnTo>
                      <a:lnTo>
                        <a:pt x="3" y="1"/>
                      </a:lnTo>
                      <a:lnTo>
                        <a:pt x="2" y="0"/>
                      </a:lnTo>
                      <a:lnTo>
                        <a:pt x="1" y="1"/>
                      </a:lnTo>
                      <a:lnTo>
                        <a:pt x="2" y="1"/>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6" name="Freeform 544">
                  <a:extLst>
                    <a:ext uri="{FF2B5EF4-FFF2-40B4-BE49-F238E27FC236}">
                      <a16:creationId xmlns:a16="http://schemas.microsoft.com/office/drawing/2014/main" id="{E5DD0E4B-E2F1-4A36-970E-3F49E8E4A137}"/>
                    </a:ext>
                  </a:extLst>
                </p:cNvPr>
                <p:cNvSpPr>
                  <a:spLocks/>
                </p:cNvSpPr>
                <p:nvPr/>
              </p:nvSpPr>
              <p:spPr bwMode="auto">
                <a:xfrm>
                  <a:off x="4562" y="2201"/>
                  <a:ext cx="397" cy="465"/>
                </a:xfrm>
                <a:custGeom>
                  <a:avLst/>
                  <a:gdLst>
                    <a:gd name="T0" fmla="*/ 279 w 397"/>
                    <a:gd name="T1" fmla="*/ 170 h 465"/>
                    <a:gd name="T2" fmla="*/ 286 w 397"/>
                    <a:gd name="T3" fmla="*/ 144 h 465"/>
                    <a:gd name="T4" fmla="*/ 277 w 397"/>
                    <a:gd name="T5" fmla="*/ 127 h 465"/>
                    <a:gd name="T6" fmla="*/ 286 w 397"/>
                    <a:gd name="T7" fmla="*/ 130 h 465"/>
                    <a:gd name="T8" fmla="*/ 298 w 397"/>
                    <a:gd name="T9" fmla="*/ 144 h 465"/>
                    <a:gd name="T10" fmla="*/ 326 w 397"/>
                    <a:gd name="T11" fmla="*/ 152 h 465"/>
                    <a:gd name="T12" fmla="*/ 329 w 397"/>
                    <a:gd name="T13" fmla="*/ 170 h 465"/>
                    <a:gd name="T14" fmla="*/ 322 w 397"/>
                    <a:gd name="T15" fmla="*/ 185 h 465"/>
                    <a:gd name="T16" fmla="*/ 331 w 397"/>
                    <a:gd name="T17" fmla="*/ 186 h 465"/>
                    <a:gd name="T18" fmla="*/ 339 w 397"/>
                    <a:gd name="T19" fmla="*/ 196 h 465"/>
                    <a:gd name="T20" fmla="*/ 345 w 397"/>
                    <a:gd name="T21" fmla="*/ 215 h 465"/>
                    <a:gd name="T22" fmla="*/ 353 w 397"/>
                    <a:gd name="T23" fmla="*/ 188 h 465"/>
                    <a:gd name="T24" fmla="*/ 364 w 397"/>
                    <a:gd name="T25" fmla="*/ 152 h 465"/>
                    <a:gd name="T26" fmla="*/ 381 w 397"/>
                    <a:gd name="T27" fmla="*/ 110 h 465"/>
                    <a:gd name="T28" fmla="*/ 396 w 397"/>
                    <a:gd name="T29" fmla="*/ 95 h 465"/>
                    <a:gd name="T30" fmla="*/ 385 w 397"/>
                    <a:gd name="T31" fmla="*/ 77 h 465"/>
                    <a:gd name="T32" fmla="*/ 370 w 397"/>
                    <a:gd name="T33" fmla="*/ 71 h 465"/>
                    <a:gd name="T34" fmla="*/ 349 w 397"/>
                    <a:gd name="T35" fmla="*/ 82 h 465"/>
                    <a:gd name="T36" fmla="*/ 329 w 397"/>
                    <a:gd name="T37" fmla="*/ 99 h 465"/>
                    <a:gd name="T38" fmla="*/ 318 w 397"/>
                    <a:gd name="T39" fmla="*/ 120 h 465"/>
                    <a:gd name="T40" fmla="*/ 282 w 397"/>
                    <a:gd name="T41" fmla="*/ 120 h 465"/>
                    <a:gd name="T42" fmla="*/ 271 w 397"/>
                    <a:gd name="T43" fmla="*/ 102 h 465"/>
                    <a:gd name="T44" fmla="*/ 242 w 397"/>
                    <a:gd name="T45" fmla="*/ 123 h 465"/>
                    <a:gd name="T46" fmla="*/ 199 w 397"/>
                    <a:gd name="T47" fmla="*/ 113 h 465"/>
                    <a:gd name="T48" fmla="*/ 161 w 397"/>
                    <a:gd name="T49" fmla="*/ 90 h 465"/>
                    <a:gd name="T50" fmla="*/ 159 w 397"/>
                    <a:gd name="T51" fmla="*/ 54 h 465"/>
                    <a:gd name="T52" fmla="*/ 137 w 397"/>
                    <a:gd name="T53" fmla="*/ 44 h 465"/>
                    <a:gd name="T54" fmla="*/ 128 w 397"/>
                    <a:gd name="T55" fmla="*/ 19 h 465"/>
                    <a:gd name="T56" fmla="*/ 101 w 397"/>
                    <a:gd name="T57" fmla="*/ 0 h 465"/>
                    <a:gd name="T58" fmla="*/ 76 w 397"/>
                    <a:gd name="T59" fmla="*/ 23 h 465"/>
                    <a:gd name="T60" fmla="*/ 65 w 397"/>
                    <a:gd name="T61" fmla="*/ 59 h 465"/>
                    <a:gd name="T62" fmla="*/ 40 w 397"/>
                    <a:gd name="T63" fmla="*/ 106 h 465"/>
                    <a:gd name="T64" fmla="*/ 13 w 397"/>
                    <a:gd name="T65" fmla="*/ 116 h 465"/>
                    <a:gd name="T66" fmla="*/ 20 w 397"/>
                    <a:gd name="T67" fmla="*/ 138 h 465"/>
                    <a:gd name="T68" fmla="*/ 36 w 397"/>
                    <a:gd name="T69" fmla="*/ 171 h 465"/>
                    <a:gd name="T70" fmla="*/ 8 w 397"/>
                    <a:gd name="T71" fmla="*/ 176 h 465"/>
                    <a:gd name="T72" fmla="*/ 2 w 397"/>
                    <a:gd name="T73" fmla="*/ 189 h 465"/>
                    <a:gd name="T74" fmla="*/ 29 w 397"/>
                    <a:gd name="T75" fmla="*/ 197 h 465"/>
                    <a:gd name="T76" fmla="*/ 19 w 397"/>
                    <a:gd name="T77" fmla="*/ 211 h 465"/>
                    <a:gd name="T78" fmla="*/ 9 w 397"/>
                    <a:gd name="T79" fmla="*/ 213 h 465"/>
                    <a:gd name="T80" fmla="*/ 50 w 397"/>
                    <a:gd name="T81" fmla="*/ 235 h 465"/>
                    <a:gd name="T82" fmla="*/ 60 w 397"/>
                    <a:gd name="T83" fmla="*/ 209 h 465"/>
                    <a:gd name="T84" fmla="*/ 62 w 397"/>
                    <a:gd name="T85" fmla="*/ 219 h 465"/>
                    <a:gd name="T86" fmla="*/ 65 w 397"/>
                    <a:gd name="T87" fmla="*/ 236 h 465"/>
                    <a:gd name="T88" fmla="*/ 71 w 397"/>
                    <a:gd name="T89" fmla="*/ 273 h 465"/>
                    <a:gd name="T90" fmla="*/ 80 w 397"/>
                    <a:gd name="T91" fmla="*/ 320 h 465"/>
                    <a:gd name="T92" fmla="*/ 95 w 397"/>
                    <a:gd name="T93" fmla="*/ 351 h 465"/>
                    <a:gd name="T94" fmla="*/ 106 w 397"/>
                    <a:gd name="T95" fmla="*/ 389 h 465"/>
                    <a:gd name="T96" fmla="*/ 123 w 397"/>
                    <a:gd name="T97" fmla="*/ 423 h 465"/>
                    <a:gd name="T98" fmla="*/ 153 w 397"/>
                    <a:gd name="T99" fmla="*/ 457 h 465"/>
                    <a:gd name="T100" fmla="*/ 169 w 397"/>
                    <a:gd name="T101" fmla="*/ 448 h 465"/>
                    <a:gd name="T102" fmla="*/ 173 w 397"/>
                    <a:gd name="T103" fmla="*/ 427 h 465"/>
                    <a:gd name="T104" fmla="*/ 182 w 397"/>
                    <a:gd name="T105" fmla="*/ 372 h 465"/>
                    <a:gd name="T106" fmla="*/ 185 w 397"/>
                    <a:gd name="T107" fmla="*/ 327 h 465"/>
                    <a:gd name="T108" fmla="*/ 206 w 397"/>
                    <a:gd name="T109" fmla="*/ 308 h 465"/>
                    <a:gd name="T110" fmla="*/ 244 w 397"/>
                    <a:gd name="T111" fmla="*/ 259 h 465"/>
                    <a:gd name="T112" fmla="*/ 248 w 397"/>
                    <a:gd name="T113" fmla="*/ 258 h 465"/>
                    <a:gd name="T114" fmla="*/ 265 w 397"/>
                    <a:gd name="T115" fmla="*/ 237 h 465"/>
                    <a:gd name="T116" fmla="*/ 279 w 397"/>
                    <a:gd name="T117" fmla="*/ 213 h 465"/>
                    <a:gd name="T118" fmla="*/ 284 w 397"/>
                    <a:gd name="T119" fmla="*/ 218 h 465"/>
                    <a:gd name="T120" fmla="*/ 291 w 397"/>
                    <a:gd name="T121" fmla="*/ 22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7" h="465">
                      <a:moveTo>
                        <a:pt x="293" y="206"/>
                      </a:moveTo>
                      <a:lnTo>
                        <a:pt x="293" y="202"/>
                      </a:lnTo>
                      <a:lnTo>
                        <a:pt x="288" y="195"/>
                      </a:lnTo>
                      <a:lnTo>
                        <a:pt x="288" y="189"/>
                      </a:lnTo>
                      <a:lnTo>
                        <a:pt x="288" y="187"/>
                      </a:lnTo>
                      <a:lnTo>
                        <a:pt x="286" y="182"/>
                      </a:lnTo>
                      <a:lnTo>
                        <a:pt x="286" y="177"/>
                      </a:lnTo>
                      <a:lnTo>
                        <a:pt x="283" y="172"/>
                      </a:lnTo>
                      <a:lnTo>
                        <a:pt x="279" y="170"/>
                      </a:lnTo>
                      <a:lnTo>
                        <a:pt x="276" y="165"/>
                      </a:lnTo>
                      <a:lnTo>
                        <a:pt x="276" y="158"/>
                      </a:lnTo>
                      <a:lnTo>
                        <a:pt x="279" y="158"/>
                      </a:lnTo>
                      <a:lnTo>
                        <a:pt x="280" y="153"/>
                      </a:lnTo>
                      <a:lnTo>
                        <a:pt x="282" y="152"/>
                      </a:lnTo>
                      <a:lnTo>
                        <a:pt x="284" y="153"/>
                      </a:lnTo>
                      <a:lnTo>
                        <a:pt x="286" y="151"/>
                      </a:lnTo>
                      <a:lnTo>
                        <a:pt x="286" y="147"/>
                      </a:lnTo>
                      <a:lnTo>
                        <a:pt x="286" y="144"/>
                      </a:lnTo>
                      <a:lnTo>
                        <a:pt x="282" y="144"/>
                      </a:lnTo>
                      <a:lnTo>
                        <a:pt x="279" y="145"/>
                      </a:lnTo>
                      <a:lnTo>
                        <a:pt x="273" y="142"/>
                      </a:lnTo>
                      <a:lnTo>
                        <a:pt x="273" y="138"/>
                      </a:lnTo>
                      <a:lnTo>
                        <a:pt x="276" y="134"/>
                      </a:lnTo>
                      <a:lnTo>
                        <a:pt x="278" y="130"/>
                      </a:lnTo>
                      <a:lnTo>
                        <a:pt x="276" y="129"/>
                      </a:lnTo>
                      <a:lnTo>
                        <a:pt x="276" y="127"/>
                      </a:lnTo>
                      <a:lnTo>
                        <a:pt x="277" y="127"/>
                      </a:lnTo>
                      <a:lnTo>
                        <a:pt x="278" y="123"/>
                      </a:lnTo>
                      <a:lnTo>
                        <a:pt x="279" y="126"/>
                      </a:lnTo>
                      <a:lnTo>
                        <a:pt x="281" y="128"/>
                      </a:lnTo>
                      <a:lnTo>
                        <a:pt x="281" y="130"/>
                      </a:lnTo>
                      <a:lnTo>
                        <a:pt x="283" y="134"/>
                      </a:lnTo>
                      <a:lnTo>
                        <a:pt x="286" y="134"/>
                      </a:lnTo>
                      <a:lnTo>
                        <a:pt x="287" y="133"/>
                      </a:lnTo>
                      <a:lnTo>
                        <a:pt x="286" y="131"/>
                      </a:lnTo>
                      <a:lnTo>
                        <a:pt x="286" y="130"/>
                      </a:lnTo>
                      <a:lnTo>
                        <a:pt x="287" y="130"/>
                      </a:lnTo>
                      <a:lnTo>
                        <a:pt x="289" y="132"/>
                      </a:lnTo>
                      <a:lnTo>
                        <a:pt x="290" y="134"/>
                      </a:lnTo>
                      <a:lnTo>
                        <a:pt x="293" y="134"/>
                      </a:lnTo>
                      <a:lnTo>
                        <a:pt x="293" y="134"/>
                      </a:lnTo>
                      <a:lnTo>
                        <a:pt x="295" y="133"/>
                      </a:lnTo>
                      <a:lnTo>
                        <a:pt x="297" y="137"/>
                      </a:lnTo>
                      <a:lnTo>
                        <a:pt x="297" y="141"/>
                      </a:lnTo>
                      <a:lnTo>
                        <a:pt x="298" y="144"/>
                      </a:lnTo>
                      <a:lnTo>
                        <a:pt x="299" y="147"/>
                      </a:lnTo>
                      <a:lnTo>
                        <a:pt x="299" y="149"/>
                      </a:lnTo>
                      <a:lnTo>
                        <a:pt x="302" y="151"/>
                      </a:lnTo>
                      <a:lnTo>
                        <a:pt x="304" y="151"/>
                      </a:lnTo>
                      <a:lnTo>
                        <a:pt x="307" y="152"/>
                      </a:lnTo>
                      <a:lnTo>
                        <a:pt x="311" y="152"/>
                      </a:lnTo>
                      <a:lnTo>
                        <a:pt x="317" y="151"/>
                      </a:lnTo>
                      <a:lnTo>
                        <a:pt x="320" y="152"/>
                      </a:lnTo>
                      <a:lnTo>
                        <a:pt x="326" y="152"/>
                      </a:lnTo>
                      <a:lnTo>
                        <a:pt x="328" y="151"/>
                      </a:lnTo>
                      <a:lnTo>
                        <a:pt x="329" y="152"/>
                      </a:lnTo>
                      <a:lnTo>
                        <a:pt x="331" y="152"/>
                      </a:lnTo>
                      <a:lnTo>
                        <a:pt x="333" y="155"/>
                      </a:lnTo>
                      <a:lnTo>
                        <a:pt x="334" y="156"/>
                      </a:lnTo>
                      <a:lnTo>
                        <a:pt x="333" y="159"/>
                      </a:lnTo>
                      <a:lnTo>
                        <a:pt x="332" y="164"/>
                      </a:lnTo>
                      <a:lnTo>
                        <a:pt x="331" y="169"/>
                      </a:lnTo>
                      <a:lnTo>
                        <a:pt x="329" y="170"/>
                      </a:lnTo>
                      <a:lnTo>
                        <a:pt x="329" y="172"/>
                      </a:lnTo>
                      <a:lnTo>
                        <a:pt x="327" y="174"/>
                      </a:lnTo>
                      <a:lnTo>
                        <a:pt x="326" y="174"/>
                      </a:lnTo>
                      <a:lnTo>
                        <a:pt x="325" y="172"/>
                      </a:lnTo>
                      <a:lnTo>
                        <a:pt x="323" y="175"/>
                      </a:lnTo>
                      <a:lnTo>
                        <a:pt x="322" y="177"/>
                      </a:lnTo>
                      <a:lnTo>
                        <a:pt x="320" y="179"/>
                      </a:lnTo>
                      <a:lnTo>
                        <a:pt x="320" y="180"/>
                      </a:lnTo>
                      <a:lnTo>
                        <a:pt x="322" y="185"/>
                      </a:lnTo>
                      <a:lnTo>
                        <a:pt x="324" y="186"/>
                      </a:lnTo>
                      <a:lnTo>
                        <a:pt x="324" y="188"/>
                      </a:lnTo>
                      <a:lnTo>
                        <a:pt x="327" y="191"/>
                      </a:lnTo>
                      <a:lnTo>
                        <a:pt x="329" y="194"/>
                      </a:lnTo>
                      <a:lnTo>
                        <a:pt x="330" y="194"/>
                      </a:lnTo>
                      <a:lnTo>
                        <a:pt x="331" y="192"/>
                      </a:lnTo>
                      <a:lnTo>
                        <a:pt x="330" y="190"/>
                      </a:lnTo>
                      <a:lnTo>
                        <a:pt x="331" y="188"/>
                      </a:lnTo>
                      <a:lnTo>
                        <a:pt x="331" y="186"/>
                      </a:lnTo>
                      <a:lnTo>
                        <a:pt x="332" y="185"/>
                      </a:lnTo>
                      <a:lnTo>
                        <a:pt x="331" y="183"/>
                      </a:lnTo>
                      <a:lnTo>
                        <a:pt x="332" y="182"/>
                      </a:lnTo>
                      <a:lnTo>
                        <a:pt x="334" y="183"/>
                      </a:lnTo>
                      <a:lnTo>
                        <a:pt x="337" y="183"/>
                      </a:lnTo>
                      <a:lnTo>
                        <a:pt x="338" y="185"/>
                      </a:lnTo>
                      <a:lnTo>
                        <a:pt x="338" y="187"/>
                      </a:lnTo>
                      <a:lnTo>
                        <a:pt x="339" y="192"/>
                      </a:lnTo>
                      <a:lnTo>
                        <a:pt x="339" y="196"/>
                      </a:lnTo>
                      <a:lnTo>
                        <a:pt x="341" y="198"/>
                      </a:lnTo>
                      <a:lnTo>
                        <a:pt x="341" y="205"/>
                      </a:lnTo>
                      <a:lnTo>
                        <a:pt x="342" y="210"/>
                      </a:lnTo>
                      <a:lnTo>
                        <a:pt x="343" y="212"/>
                      </a:lnTo>
                      <a:lnTo>
                        <a:pt x="344" y="213"/>
                      </a:lnTo>
                      <a:lnTo>
                        <a:pt x="344" y="215"/>
                      </a:lnTo>
                      <a:lnTo>
                        <a:pt x="345" y="217"/>
                      </a:lnTo>
                      <a:lnTo>
                        <a:pt x="345" y="217"/>
                      </a:lnTo>
                      <a:lnTo>
                        <a:pt x="345" y="215"/>
                      </a:lnTo>
                      <a:lnTo>
                        <a:pt x="346" y="212"/>
                      </a:lnTo>
                      <a:lnTo>
                        <a:pt x="347" y="213"/>
                      </a:lnTo>
                      <a:lnTo>
                        <a:pt x="348" y="212"/>
                      </a:lnTo>
                      <a:lnTo>
                        <a:pt x="350" y="206"/>
                      </a:lnTo>
                      <a:lnTo>
                        <a:pt x="350" y="203"/>
                      </a:lnTo>
                      <a:lnTo>
                        <a:pt x="350" y="199"/>
                      </a:lnTo>
                      <a:lnTo>
                        <a:pt x="350" y="194"/>
                      </a:lnTo>
                      <a:lnTo>
                        <a:pt x="352" y="194"/>
                      </a:lnTo>
                      <a:lnTo>
                        <a:pt x="353" y="188"/>
                      </a:lnTo>
                      <a:lnTo>
                        <a:pt x="353" y="184"/>
                      </a:lnTo>
                      <a:lnTo>
                        <a:pt x="351" y="175"/>
                      </a:lnTo>
                      <a:lnTo>
                        <a:pt x="354" y="175"/>
                      </a:lnTo>
                      <a:lnTo>
                        <a:pt x="357" y="177"/>
                      </a:lnTo>
                      <a:lnTo>
                        <a:pt x="360" y="176"/>
                      </a:lnTo>
                      <a:lnTo>
                        <a:pt x="362" y="170"/>
                      </a:lnTo>
                      <a:lnTo>
                        <a:pt x="364" y="163"/>
                      </a:lnTo>
                      <a:lnTo>
                        <a:pt x="367" y="154"/>
                      </a:lnTo>
                      <a:lnTo>
                        <a:pt x="364" y="152"/>
                      </a:lnTo>
                      <a:lnTo>
                        <a:pt x="363" y="150"/>
                      </a:lnTo>
                      <a:lnTo>
                        <a:pt x="368" y="142"/>
                      </a:lnTo>
                      <a:lnTo>
                        <a:pt x="369" y="135"/>
                      </a:lnTo>
                      <a:lnTo>
                        <a:pt x="368" y="133"/>
                      </a:lnTo>
                      <a:lnTo>
                        <a:pt x="369" y="129"/>
                      </a:lnTo>
                      <a:lnTo>
                        <a:pt x="373" y="120"/>
                      </a:lnTo>
                      <a:lnTo>
                        <a:pt x="376" y="119"/>
                      </a:lnTo>
                      <a:lnTo>
                        <a:pt x="380" y="113"/>
                      </a:lnTo>
                      <a:lnTo>
                        <a:pt x="381" y="110"/>
                      </a:lnTo>
                      <a:lnTo>
                        <a:pt x="386" y="108"/>
                      </a:lnTo>
                      <a:lnTo>
                        <a:pt x="390" y="105"/>
                      </a:lnTo>
                      <a:lnTo>
                        <a:pt x="392" y="107"/>
                      </a:lnTo>
                      <a:lnTo>
                        <a:pt x="395" y="108"/>
                      </a:lnTo>
                      <a:lnTo>
                        <a:pt x="394" y="106"/>
                      </a:lnTo>
                      <a:lnTo>
                        <a:pt x="394" y="101"/>
                      </a:lnTo>
                      <a:lnTo>
                        <a:pt x="397" y="98"/>
                      </a:lnTo>
                      <a:lnTo>
                        <a:pt x="396" y="96"/>
                      </a:lnTo>
                      <a:lnTo>
                        <a:pt x="396" y="95"/>
                      </a:lnTo>
                      <a:lnTo>
                        <a:pt x="394" y="92"/>
                      </a:lnTo>
                      <a:lnTo>
                        <a:pt x="391" y="90"/>
                      </a:lnTo>
                      <a:lnTo>
                        <a:pt x="390" y="92"/>
                      </a:lnTo>
                      <a:lnTo>
                        <a:pt x="386" y="91"/>
                      </a:lnTo>
                      <a:lnTo>
                        <a:pt x="386" y="88"/>
                      </a:lnTo>
                      <a:lnTo>
                        <a:pt x="388" y="85"/>
                      </a:lnTo>
                      <a:lnTo>
                        <a:pt x="388" y="82"/>
                      </a:lnTo>
                      <a:lnTo>
                        <a:pt x="386" y="79"/>
                      </a:lnTo>
                      <a:lnTo>
                        <a:pt x="385" y="77"/>
                      </a:lnTo>
                      <a:lnTo>
                        <a:pt x="383" y="78"/>
                      </a:lnTo>
                      <a:lnTo>
                        <a:pt x="382" y="78"/>
                      </a:lnTo>
                      <a:lnTo>
                        <a:pt x="380" y="75"/>
                      </a:lnTo>
                      <a:lnTo>
                        <a:pt x="383" y="71"/>
                      </a:lnTo>
                      <a:lnTo>
                        <a:pt x="382" y="69"/>
                      </a:lnTo>
                      <a:lnTo>
                        <a:pt x="380" y="70"/>
                      </a:lnTo>
                      <a:lnTo>
                        <a:pt x="379" y="67"/>
                      </a:lnTo>
                      <a:lnTo>
                        <a:pt x="376" y="66"/>
                      </a:lnTo>
                      <a:lnTo>
                        <a:pt x="370" y="71"/>
                      </a:lnTo>
                      <a:lnTo>
                        <a:pt x="371" y="74"/>
                      </a:lnTo>
                      <a:lnTo>
                        <a:pt x="369" y="75"/>
                      </a:lnTo>
                      <a:lnTo>
                        <a:pt x="364" y="73"/>
                      </a:lnTo>
                      <a:lnTo>
                        <a:pt x="360" y="75"/>
                      </a:lnTo>
                      <a:lnTo>
                        <a:pt x="358" y="70"/>
                      </a:lnTo>
                      <a:lnTo>
                        <a:pt x="355" y="73"/>
                      </a:lnTo>
                      <a:lnTo>
                        <a:pt x="352" y="73"/>
                      </a:lnTo>
                      <a:lnTo>
                        <a:pt x="352" y="77"/>
                      </a:lnTo>
                      <a:lnTo>
                        <a:pt x="349" y="82"/>
                      </a:lnTo>
                      <a:lnTo>
                        <a:pt x="344" y="83"/>
                      </a:lnTo>
                      <a:lnTo>
                        <a:pt x="341" y="84"/>
                      </a:lnTo>
                      <a:lnTo>
                        <a:pt x="338" y="87"/>
                      </a:lnTo>
                      <a:lnTo>
                        <a:pt x="338" y="91"/>
                      </a:lnTo>
                      <a:lnTo>
                        <a:pt x="334" y="92"/>
                      </a:lnTo>
                      <a:lnTo>
                        <a:pt x="334" y="94"/>
                      </a:lnTo>
                      <a:lnTo>
                        <a:pt x="333" y="93"/>
                      </a:lnTo>
                      <a:lnTo>
                        <a:pt x="331" y="95"/>
                      </a:lnTo>
                      <a:lnTo>
                        <a:pt x="329" y="99"/>
                      </a:lnTo>
                      <a:lnTo>
                        <a:pt x="327" y="99"/>
                      </a:lnTo>
                      <a:lnTo>
                        <a:pt x="321" y="101"/>
                      </a:lnTo>
                      <a:lnTo>
                        <a:pt x="320" y="101"/>
                      </a:lnTo>
                      <a:lnTo>
                        <a:pt x="319" y="105"/>
                      </a:lnTo>
                      <a:lnTo>
                        <a:pt x="319" y="109"/>
                      </a:lnTo>
                      <a:lnTo>
                        <a:pt x="324" y="111"/>
                      </a:lnTo>
                      <a:lnTo>
                        <a:pt x="324" y="116"/>
                      </a:lnTo>
                      <a:lnTo>
                        <a:pt x="324" y="118"/>
                      </a:lnTo>
                      <a:lnTo>
                        <a:pt x="318" y="120"/>
                      </a:lnTo>
                      <a:lnTo>
                        <a:pt x="314" y="120"/>
                      </a:lnTo>
                      <a:lnTo>
                        <a:pt x="309" y="122"/>
                      </a:lnTo>
                      <a:lnTo>
                        <a:pt x="306" y="120"/>
                      </a:lnTo>
                      <a:lnTo>
                        <a:pt x="303" y="121"/>
                      </a:lnTo>
                      <a:lnTo>
                        <a:pt x="300" y="125"/>
                      </a:lnTo>
                      <a:lnTo>
                        <a:pt x="296" y="125"/>
                      </a:lnTo>
                      <a:lnTo>
                        <a:pt x="289" y="120"/>
                      </a:lnTo>
                      <a:lnTo>
                        <a:pt x="287" y="122"/>
                      </a:lnTo>
                      <a:lnTo>
                        <a:pt x="282" y="120"/>
                      </a:lnTo>
                      <a:lnTo>
                        <a:pt x="280" y="115"/>
                      </a:lnTo>
                      <a:lnTo>
                        <a:pt x="281" y="113"/>
                      </a:lnTo>
                      <a:lnTo>
                        <a:pt x="281" y="109"/>
                      </a:lnTo>
                      <a:lnTo>
                        <a:pt x="281" y="109"/>
                      </a:lnTo>
                      <a:lnTo>
                        <a:pt x="279" y="106"/>
                      </a:lnTo>
                      <a:lnTo>
                        <a:pt x="278" y="102"/>
                      </a:lnTo>
                      <a:lnTo>
                        <a:pt x="276" y="99"/>
                      </a:lnTo>
                      <a:lnTo>
                        <a:pt x="273" y="99"/>
                      </a:lnTo>
                      <a:lnTo>
                        <a:pt x="271" y="102"/>
                      </a:lnTo>
                      <a:lnTo>
                        <a:pt x="270" y="102"/>
                      </a:lnTo>
                      <a:lnTo>
                        <a:pt x="271" y="105"/>
                      </a:lnTo>
                      <a:lnTo>
                        <a:pt x="270" y="113"/>
                      </a:lnTo>
                      <a:lnTo>
                        <a:pt x="272" y="120"/>
                      </a:lnTo>
                      <a:lnTo>
                        <a:pt x="272" y="128"/>
                      </a:lnTo>
                      <a:lnTo>
                        <a:pt x="263" y="130"/>
                      </a:lnTo>
                      <a:lnTo>
                        <a:pt x="258" y="127"/>
                      </a:lnTo>
                      <a:lnTo>
                        <a:pt x="255" y="128"/>
                      </a:lnTo>
                      <a:lnTo>
                        <a:pt x="242" y="123"/>
                      </a:lnTo>
                      <a:lnTo>
                        <a:pt x="237" y="123"/>
                      </a:lnTo>
                      <a:lnTo>
                        <a:pt x="234" y="125"/>
                      </a:lnTo>
                      <a:lnTo>
                        <a:pt x="227" y="123"/>
                      </a:lnTo>
                      <a:lnTo>
                        <a:pt x="223" y="119"/>
                      </a:lnTo>
                      <a:lnTo>
                        <a:pt x="223" y="114"/>
                      </a:lnTo>
                      <a:lnTo>
                        <a:pt x="216" y="113"/>
                      </a:lnTo>
                      <a:lnTo>
                        <a:pt x="209" y="115"/>
                      </a:lnTo>
                      <a:lnTo>
                        <a:pt x="206" y="112"/>
                      </a:lnTo>
                      <a:lnTo>
                        <a:pt x="199" y="113"/>
                      </a:lnTo>
                      <a:lnTo>
                        <a:pt x="194" y="109"/>
                      </a:lnTo>
                      <a:lnTo>
                        <a:pt x="190" y="109"/>
                      </a:lnTo>
                      <a:lnTo>
                        <a:pt x="188" y="107"/>
                      </a:lnTo>
                      <a:lnTo>
                        <a:pt x="182" y="106"/>
                      </a:lnTo>
                      <a:lnTo>
                        <a:pt x="178" y="99"/>
                      </a:lnTo>
                      <a:lnTo>
                        <a:pt x="171" y="94"/>
                      </a:lnTo>
                      <a:lnTo>
                        <a:pt x="167" y="92"/>
                      </a:lnTo>
                      <a:lnTo>
                        <a:pt x="164" y="90"/>
                      </a:lnTo>
                      <a:lnTo>
                        <a:pt x="161" y="90"/>
                      </a:lnTo>
                      <a:lnTo>
                        <a:pt x="159" y="88"/>
                      </a:lnTo>
                      <a:lnTo>
                        <a:pt x="156" y="87"/>
                      </a:lnTo>
                      <a:lnTo>
                        <a:pt x="155" y="83"/>
                      </a:lnTo>
                      <a:lnTo>
                        <a:pt x="158" y="77"/>
                      </a:lnTo>
                      <a:lnTo>
                        <a:pt x="158" y="72"/>
                      </a:lnTo>
                      <a:lnTo>
                        <a:pt x="161" y="62"/>
                      </a:lnTo>
                      <a:lnTo>
                        <a:pt x="161" y="57"/>
                      </a:lnTo>
                      <a:lnTo>
                        <a:pt x="160" y="57"/>
                      </a:lnTo>
                      <a:lnTo>
                        <a:pt x="159" y="54"/>
                      </a:lnTo>
                      <a:lnTo>
                        <a:pt x="157" y="54"/>
                      </a:lnTo>
                      <a:lnTo>
                        <a:pt x="155" y="50"/>
                      </a:lnTo>
                      <a:lnTo>
                        <a:pt x="153" y="49"/>
                      </a:lnTo>
                      <a:lnTo>
                        <a:pt x="150" y="45"/>
                      </a:lnTo>
                      <a:lnTo>
                        <a:pt x="147" y="44"/>
                      </a:lnTo>
                      <a:lnTo>
                        <a:pt x="145" y="43"/>
                      </a:lnTo>
                      <a:lnTo>
                        <a:pt x="142" y="43"/>
                      </a:lnTo>
                      <a:lnTo>
                        <a:pt x="140" y="46"/>
                      </a:lnTo>
                      <a:lnTo>
                        <a:pt x="137" y="44"/>
                      </a:lnTo>
                      <a:lnTo>
                        <a:pt x="137" y="41"/>
                      </a:lnTo>
                      <a:lnTo>
                        <a:pt x="135" y="40"/>
                      </a:lnTo>
                      <a:lnTo>
                        <a:pt x="135" y="37"/>
                      </a:lnTo>
                      <a:lnTo>
                        <a:pt x="133" y="34"/>
                      </a:lnTo>
                      <a:lnTo>
                        <a:pt x="132" y="33"/>
                      </a:lnTo>
                      <a:lnTo>
                        <a:pt x="133" y="31"/>
                      </a:lnTo>
                      <a:lnTo>
                        <a:pt x="131" y="28"/>
                      </a:lnTo>
                      <a:lnTo>
                        <a:pt x="132" y="21"/>
                      </a:lnTo>
                      <a:lnTo>
                        <a:pt x="128" y="19"/>
                      </a:lnTo>
                      <a:lnTo>
                        <a:pt x="128" y="16"/>
                      </a:lnTo>
                      <a:lnTo>
                        <a:pt x="127" y="14"/>
                      </a:lnTo>
                      <a:lnTo>
                        <a:pt x="127" y="14"/>
                      </a:lnTo>
                      <a:lnTo>
                        <a:pt x="121" y="9"/>
                      </a:lnTo>
                      <a:lnTo>
                        <a:pt x="118" y="10"/>
                      </a:lnTo>
                      <a:lnTo>
                        <a:pt x="116" y="6"/>
                      </a:lnTo>
                      <a:lnTo>
                        <a:pt x="113" y="3"/>
                      </a:lnTo>
                      <a:lnTo>
                        <a:pt x="109" y="6"/>
                      </a:lnTo>
                      <a:lnTo>
                        <a:pt x="101" y="0"/>
                      </a:lnTo>
                      <a:lnTo>
                        <a:pt x="98" y="0"/>
                      </a:lnTo>
                      <a:lnTo>
                        <a:pt x="96" y="4"/>
                      </a:lnTo>
                      <a:lnTo>
                        <a:pt x="92" y="4"/>
                      </a:lnTo>
                      <a:lnTo>
                        <a:pt x="88" y="9"/>
                      </a:lnTo>
                      <a:lnTo>
                        <a:pt x="84" y="17"/>
                      </a:lnTo>
                      <a:lnTo>
                        <a:pt x="83" y="18"/>
                      </a:lnTo>
                      <a:lnTo>
                        <a:pt x="81" y="22"/>
                      </a:lnTo>
                      <a:lnTo>
                        <a:pt x="78" y="22"/>
                      </a:lnTo>
                      <a:lnTo>
                        <a:pt x="76" y="23"/>
                      </a:lnTo>
                      <a:lnTo>
                        <a:pt x="73" y="25"/>
                      </a:lnTo>
                      <a:lnTo>
                        <a:pt x="69" y="30"/>
                      </a:lnTo>
                      <a:lnTo>
                        <a:pt x="70" y="31"/>
                      </a:lnTo>
                      <a:lnTo>
                        <a:pt x="71" y="37"/>
                      </a:lnTo>
                      <a:lnTo>
                        <a:pt x="71" y="46"/>
                      </a:lnTo>
                      <a:lnTo>
                        <a:pt x="70" y="50"/>
                      </a:lnTo>
                      <a:lnTo>
                        <a:pt x="68" y="52"/>
                      </a:lnTo>
                      <a:lnTo>
                        <a:pt x="64" y="58"/>
                      </a:lnTo>
                      <a:lnTo>
                        <a:pt x="65" y="59"/>
                      </a:lnTo>
                      <a:lnTo>
                        <a:pt x="65" y="62"/>
                      </a:lnTo>
                      <a:lnTo>
                        <a:pt x="64" y="67"/>
                      </a:lnTo>
                      <a:lnTo>
                        <a:pt x="60" y="69"/>
                      </a:lnTo>
                      <a:lnTo>
                        <a:pt x="57" y="75"/>
                      </a:lnTo>
                      <a:lnTo>
                        <a:pt x="56" y="80"/>
                      </a:lnTo>
                      <a:lnTo>
                        <a:pt x="54" y="84"/>
                      </a:lnTo>
                      <a:lnTo>
                        <a:pt x="47" y="89"/>
                      </a:lnTo>
                      <a:lnTo>
                        <a:pt x="45" y="99"/>
                      </a:lnTo>
                      <a:lnTo>
                        <a:pt x="40" y="106"/>
                      </a:lnTo>
                      <a:lnTo>
                        <a:pt x="33" y="106"/>
                      </a:lnTo>
                      <a:lnTo>
                        <a:pt x="28" y="109"/>
                      </a:lnTo>
                      <a:lnTo>
                        <a:pt x="26" y="109"/>
                      </a:lnTo>
                      <a:lnTo>
                        <a:pt x="25" y="106"/>
                      </a:lnTo>
                      <a:lnTo>
                        <a:pt x="22" y="103"/>
                      </a:lnTo>
                      <a:lnTo>
                        <a:pt x="20" y="106"/>
                      </a:lnTo>
                      <a:lnTo>
                        <a:pt x="17" y="107"/>
                      </a:lnTo>
                      <a:lnTo>
                        <a:pt x="17" y="110"/>
                      </a:lnTo>
                      <a:lnTo>
                        <a:pt x="13" y="116"/>
                      </a:lnTo>
                      <a:lnTo>
                        <a:pt x="11" y="117"/>
                      </a:lnTo>
                      <a:lnTo>
                        <a:pt x="9" y="124"/>
                      </a:lnTo>
                      <a:lnTo>
                        <a:pt x="9" y="128"/>
                      </a:lnTo>
                      <a:lnTo>
                        <a:pt x="11" y="128"/>
                      </a:lnTo>
                      <a:lnTo>
                        <a:pt x="14" y="130"/>
                      </a:lnTo>
                      <a:lnTo>
                        <a:pt x="16" y="128"/>
                      </a:lnTo>
                      <a:lnTo>
                        <a:pt x="19" y="129"/>
                      </a:lnTo>
                      <a:lnTo>
                        <a:pt x="20" y="134"/>
                      </a:lnTo>
                      <a:lnTo>
                        <a:pt x="20" y="138"/>
                      </a:lnTo>
                      <a:lnTo>
                        <a:pt x="21" y="144"/>
                      </a:lnTo>
                      <a:lnTo>
                        <a:pt x="26" y="148"/>
                      </a:lnTo>
                      <a:lnTo>
                        <a:pt x="28" y="148"/>
                      </a:lnTo>
                      <a:lnTo>
                        <a:pt x="30" y="150"/>
                      </a:lnTo>
                      <a:lnTo>
                        <a:pt x="29" y="152"/>
                      </a:lnTo>
                      <a:lnTo>
                        <a:pt x="33" y="156"/>
                      </a:lnTo>
                      <a:lnTo>
                        <a:pt x="36" y="167"/>
                      </a:lnTo>
                      <a:lnTo>
                        <a:pt x="35" y="169"/>
                      </a:lnTo>
                      <a:lnTo>
                        <a:pt x="36" y="171"/>
                      </a:lnTo>
                      <a:lnTo>
                        <a:pt x="33" y="172"/>
                      </a:lnTo>
                      <a:lnTo>
                        <a:pt x="30" y="175"/>
                      </a:lnTo>
                      <a:lnTo>
                        <a:pt x="29" y="172"/>
                      </a:lnTo>
                      <a:lnTo>
                        <a:pt x="30" y="170"/>
                      </a:lnTo>
                      <a:lnTo>
                        <a:pt x="27" y="172"/>
                      </a:lnTo>
                      <a:lnTo>
                        <a:pt x="26" y="173"/>
                      </a:lnTo>
                      <a:lnTo>
                        <a:pt x="20" y="175"/>
                      </a:lnTo>
                      <a:lnTo>
                        <a:pt x="10" y="175"/>
                      </a:lnTo>
                      <a:lnTo>
                        <a:pt x="8" y="176"/>
                      </a:lnTo>
                      <a:lnTo>
                        <a:pt x="6" y="175"/>
                      </a:lnTo>
                      <a:lnTo>
                        <a:pt x="5" y="180"/>
                      </a:lnTo>
                      <a:lnTo>
                        <a:pt x="3" y="180"/>
                      </a:lnTo>
                      <a:lnTo>
                        <a:pt x="0" y="182"/>
                      </a:lnTo>
                      <a:lnTo>
                        <a:pt x="0" y="187"/>
                      </a:lnTo>
                      <a:lnTo>
                        <a:pt x="4" y="184"/>
                      </a:lnTo>
                      <a:lnTo>
                        <a:pt x="8" y="183"/>
                      </a:lnTo>
                      <a:lnTo>
                        <a:pt x="5" y="185"/>
                      </a:lnTo>
                      <a:lnTo>
                        <a:pt x="2" y="189"/>
                      </a:lnTo>
                      <a:lnTo>
                        <a:pt x="2" y="193"/>
                      </a:lnTo>
                      <a:lnTo>
                        <a:pt x="3" y="194"/>
                      </a:lnTo>
                      <a:lnTo>
                        <a:pt x="8" y="199"/>
                      </a:lnTo>
                      <a:lnTo>
                        <a:pt x="17" y="203"/>
                      </a:lnTo>
                      <a:lnTo>
                        <a:pt x="19" y="203"/>
                      </a:lnTo>
                      <a:lnTo>
                        <a:pt x="23" y="203"/>
                      </a:lnTo>
                      <a:lnTo>
                        <a:pt x="29" y="199"/>
                      </a:lnTo>
                      <a:lnTo>
                        <a:pt x="29" y="198"/>
                      </a:lnTo>
                      <a:lnTo>
                        <a:pt x="29" y="197"/>
                      </a:lnTo>
                      <a:lnTo>
                        <a:pt x="29" y="197"/>
                      </a:lnTo>
                      <a:lnTo>
                        <a:pt x="33" y="198"/>
                      </a:lnTo>
                      <a:lnTo>
                        <a:pt x="31" y="201"/>
                      </a:lnTo>
                      <a:lnTo>
                        <a:pt x="30" y="201"/>
                      </a:lnTo>
                      <a:lnTo>
                        <a:pt x="28" y="206"/>
                      </a:lnTo>
                      <a:lnTo>
                        <a:pt x="26" y="206"/>
                      </a:lnTo>
                      <a:lnTo>
                        <a:pt x="20" y="211"/>
                      </a:lnTo>
                      <a:lnTo>
                        <a:pt x="20" y="213"/>
                      </a:lnTo>
                      <a:lnTo>
                        <a:pt x="19" y="211"/>
                      </a:lnTo>
                      <a:lnTo>
                        <a:pt x="17" y="212"/>
                      </a:lnTo>
                      <a:lnTo>
                        <a:pt x="16" y="213"/>
                      </a:lnTo>
                      <a:lnTo>
                        <a:pt x="13" y="213"/>
                      </a:lnTo>
                      <a:lnTo>
                        <a:pt x="13" y="209"/>
                      </a:lnTo>
                      <a:lnTo>
                        <a:pt x="12" y="210"/>
                      </a:lnTo>
                      <a:lnTo>
                        <a:pt x="12" y="209"/>
                      </a:lnTo>
                      <a:lnTo>
                        <a:pt x="9" y="209"/>
                      </a:lnTo>
                      <a:lnTo>
                        <a:pt x="9" y="211"/>
                      </a:lnTo>
                      <a:lnTo>
                        <a:pt x="9" y="213"/>
                      </a:lnTo>
                      <a:lnTo>
                        <a:pt x="16" y="220"/>
                      </a:lnTo>
                      <a:lnTo>
                        <a:pt x="18" y="222"/>
                      </a:lnTo>
                      <a:lnTo>
                        <a:pt x="19" y="222"/>
                      </a:lnTo>
                      <a:lnTo>
                        <a:pt x="19" y="223"/>
                      </a:lnTo>
                      <a:lnTo>
                        <a:pt x="23" y="230"/>
                      </a:lnTo>
                      <a:lnTo>
                        <a:pt x="34" y="241"/>
                      </a:lnTo>
                      <a:lnTo>
                        <a:pt x="40" y="242"/>
                      </a:lnTo>
                      <a:lnTo>
                        <a:pt x="43" y="241"/>
                      </a:lnTo>
                      <a:lnTo>
                        <a:pt x="50" y="235"/>
                      </a:lnTo>
                      <a:lnTo>
                        <a:pt x="55" y="232"/>
                      </a:lnTo>
                      <a:lnTo>
                        <a:pt x="55" y="230"/>
                      </a:lnTo>
                      <a:lnTo>
                        <a:pt x="57" y="227"/>
                      </a:lnTo>
                      <a:lnTo>
                        <a:pt x="58" y="221"/>
                      </a:lnTo>
                      <a:lnTo>
                        <a:pt x="56" y="218"/>
                      </a:lnTo>
                      <a:lnTo>
                        <a:pt x="57" y="212"/>
                      </a:lnTo>
                      <a:lnTo>
                        <a:pt x="58" y="208"/>
                      </a:lnTo>
                      <a:lnTo>
                        <a:pt x="58" y="206"/>
                      </a:lnTo>
                      <a:lnTo>
                        <a:pt x="60" y="209"/>
                      </a:lnTo>
                      <a:lnTo>
                        <a:pt x="63" y="209"/>
                      </a:lnTo>
                      <a:lnTo>
                        <a:pt x="64" y="210"/>
                      </a:lnTo>
                      <a:lnTo>
                        <a:pt x="67" y="207"/>
                      </a:lnTo>
                      <a:lnTo>
                        <a:pt x="66" y="210"/>
                      </a:lnTo>
                      <a:lnTo>
                        <a:pt x="64" y="213"/>
                      </a:lnTo>
                      <a:lnTo>
                        <a:pt x="61" y="212"/>
                      </a:lnTo>
                      <a:lnTo>
                        <a:pt x="61" y="213"/>
                      </a:lnTo>
                      <a:lnTo>
                        <a:pt x="61" y="216"/>
                      </a:lnTo>
                      <a:lnTo>
                        <a:pt x="62" y="219"/>
                      </a:lnTo>
                      <a:lnTo>
                        <a:pt x="61" y="222"/>
                      </a:lnTo>
                      <a:lnTo>
                        <a:pt x="63" y="222"/>
                      </a:lnTo>
                      <a:lnTo>
                        <a:pt x="67" y="222"/>
                      </a:lnTo>
                      <a:lnTo>
                        <a:pt x="69" y="222"/>
                      </a:lnTo>
                      <a:lnTo>
                        <a:pt x="67" y="222"/>
                      </a:lnTo>
                      <a:lnTo>
                        <a:pt x="66" y="224"/>
                      </a:lnTo>
                      <a:lnTo>
                        <a:pt x="63" y="227"/>
                      </a:lnTo>
                      <a:lnTo>
                        <a:pt x="64" y="234"/>
                      </a:lnTo>
                      <a:lnTo>
                        <a:pt x="65" y="236"/>
                      </a:lnTo>
                      <a:lnTo>
                        <a:pt x="67" y="241"/>
                      </a:lnTo>
                      <a:lnTo>
                        <a:pt x="67" y="245"/>
                      </a:lnTo>
                      <a:lnTo>
                        <a:pt x="65" y="249"/>
                      </a:lnTo>
                      <a:lnTo>
                        <a:pt x="66" y="252"/>
                      </a:lnTo>
                      <a:lnTo>
                        <a:pt x="68" y="254"/>
                      </a:lnTo>
                      <a:lnTo>
                        <a:pt x="65" y="255"/>
                      </a:lnTo>
                      <a:lnTo>
                        <a:pt x="66" y="261"/>
                      </a:lnTo>
                      <a:lnTo>
                        <a:pt x="71" y="270"/>
                      </a:lnTo>
                      <a:lnTo>
                        <a:pt x="71" y="273"/>
                      </a:lnTo>
                      <a:lnTo>
                        <a:pt x="72" y="276"/>
                      </a:lnTo>
                      <a:lnTo>
                        <a:pt x="70" y="276"/>
                      </a:lnTo>
                      <a:lnTo>
                        <a:pt x="70" y="280"/>
                      </a:lnTo>
                      <a:lnTo>
                        <a:pt x="74" y="286"/>
                      </a:lnTo>
                      <a:lnTo>
                        <a:pt x="71" y="287"/>
                      </a:lnTo>
                      <a:lnTo>
                        <a:pt x="74" y="292"/>
                      </a:lnTo>
                      <a:lnTo>
                        <a:pt x="74" y="296"/>
                      </a:lnTo>
                      <a:lnTo>
                        <a:pt x="80" y="310"/>
                      </a:lnTo>
                      <a:lnTo>
                        <a:pt x="80" y="320"/>
                      </a:lnTo>
                      <a:lnTo>
                        <a:pt x="82" y="327"/>
                      </a:lnTo>
                      <a:lnTo>
                        <a:pt x="85" y="329"/>
                      </a:lnTo>
                      <a:lnTo>
                        <a:pt x="85" y="334"/>
                      </a:lnTo>
                      <a:lnTo>
                        <a:pt x="87" y="335"/>
                      </a:lnTo>
                      <a:lnTo>
                        <a:pt x="88" y="337"/>
                      </a:lnTo>
                      <a:lnTo>
                        <a:pt x="91" y="344"/>
                      </a:lnTo>
                      <a:lnTo>
                        <a:pt x="92" y="344"/>
                      </a:lnTo>
                      <a:lnTo>
                        <a:pt x="92" y="347"/>
                      </a:lnTo>
                      <a:lnTo>
                        <a:pt x="95" y="351"/>
                      </a:lnTo>
                      <a:lnTo>
                        <a:pt x="96" y="352"/>
                      </a:lnTo>
                      <a:lnTo>
                        <a:pt x="96" y="358"/>
                      </a:lnTo>
                      <a:lnTo>
                        <a:pt x="98" y="361"/>
                      </a:lnTo>
                      <a:lnTo>
                        <a:pt x="99" y="365"/>
                      </a:lnTo>
                      <a:lnTo>
                        <a:pt x="100" y="370"/>
                      </a:lnTo>
                      <a:lnTo>
                        <a:pt x="102" y="378"/>
                      </a:lnTo>
                      <a:lnTo>
                        <a:pt x="104" y="380"/>
                      </a:lnTo>
                      <a:lnTo>
                        <a:pt x="105" y="387"/>
                      </a:lnTo>
                      <a:lnTo>
                        <a:pt x="106" y="389"/>
                      </a:lnTo>
                      <a:lnTo>
                        <a:pt x="108" y="393"/>
                      </a:lnTo>
                      <a:lnTo>
                        <a:pt x="112" y="398"/>
                      </a:lnTo>
                      <a:lnTo>
                        <a:pt x="113" y="398"/>
                      </a:lnTo>
                      <a:lnTo>
                        <a:pt x="115" y="403"/>
                      </a:lnTo>
                      <a:lnTo>
                        <a:pt x="119" y="409"/>
                      </a:lnTo>
                      <a:lnTo>
                        <a:pt x="120" y="414"/>
                      </a:lnTo>
                      <a:lnTo>
                        <a:pt x="122" y="419"/>
                      </a:lnTo>
                      <a:lnTo>
                        <a:pt x="123" y="420"/>
                      </a:lnTo>
                      <a:lnTo>
                        <a:pt x="123" y="423"/>
                      </a:lnTo>
                      <a:lnTo>
                        <a:pt x="126" y="430"/>
                      </a:lnTo>
                      <a:lnTo>
                        <a:pt x="128" y="436"/>
                      </a:lnTo>
                      <a:lnTo>
                        <a:pt x="128" y="443"/>
                      </a:lnTo>
                      <a:lnTo>
                        <a:pt x="133" y="456"/>
                      </a:lnTo>
                      <a:lnTo>
                        <a:pt x="137" y="462"/>
                      </a:lnTo>
                      <a:lnTo>
                        <a:pt x="141" y="465"/>
                      </a:lnTo>
                      <a:lnTo>
                        <a:pt x="146" y="465"/>
                      </a:lnTo>
                      <a:lnTo>
                        <a:pt x="151" y="462"/>
                      </a:lnTo>
                      <a:lnTo>
                        <a:pt x="153" y="457"/>
                      </a:lnTo>
                      <a:lnTo>
                        <a:pt x="152" y="456"/>
                      </a:lnTo>
                      <a:lnTo>
                        <a:pt x="153" y="455"/>
                      </a:lnTo>
                      <a:lnTo>
                        <a:pt x="153" y="453"/>
                      </a:lnTo>
                      <a:lnTo>
                        <a:pt x="154" y="450"/>
                      </a:lnTo>
                      <a:lnTo>
                        <a:pt x="160" y="448"/>
                      </a:lnTo>
                      <a:lnTo>
                        <a:pt x="161" y="448"/>
                      </a:lnTo>
                      <a:lnTo>
                        <a:pt x="167" y="445"/>
                      </a:lnTo>
                      <a:lnTo>
                        <a:pt x="169" y="446"/>
                      </a:lnTo>
                      <a:lnTo>
                        <a:pt x="169" y="448"/>
                      </a:lnTo>
                      <a:lnTo>
                        <a:pt x="169" y="447"/>
                      </a:lnTo>
                      <a:lnTo>
                        <a:pt x="169" y="445"/>
                      </a:lnTo>
                      <a:lnTo>
                        <a:pt x="164" y="443"/>
                      </a:lnTo>
                      <a:lnTo>
                        <a:pt x="164" y="441"/>
                      </a:lnTo>
                      <a:lnTo>
                        <a:pt x="165" y="438"/>
                      </a:lnTo>
                      <a:lnTo>
                        <a:pt x="169" y="433"/>
                      </a:lnTo>
                      <a:lnTo>
                        <a:pt x="168" y="431"/>
                      </a:lnTo>
                      <a:lnTo>
                        <a:pt x="170" y="428"/>
                      </a:lnTo>
                      <a:lnTo>
                        <a:pt x="173" y="427"/>
                      </a:lnTo>
                      <a:lnTo>
                        <a:pt x="175" y="428"/>
                      </a:lnTo>
                      <a:lnTo>
                        <a:pt x="178" y="427"/>
                      </a:lnTo>
                      <a:lnTo>
                        <a:pt x="178" y="423"/>
                      </a:lnTo>
                      <a:lnTo>
                        <a:pt x="176" y="409"/>
                      </a:lnTo>
                      <a:lnTo>
                        <a:pt x="175" y="406"/>
                      </a:lnTo>
                      <a:lnTo>
                        <a:pt x="175" y="399"/>
                      </a:lnTo>
                      <a:lnTo>
                        <a:pt x="178" y="392"/>
                      </a:lnTo>
                      <a:lnTo>
                        <a:pt x="182" y="381"/>
                      </a:lnTo>
                      <a:lnTo>
                        <a:pt x="182" y="372"/>
                      </a:lnTo>
                      <a:lnTo>
                        <a:pt x="178" y="371"/>
                      </a:lnTo>
                      <a:lnTo>
                        <a:pt x="178" y="358"/>
                      </a:lnTo>
                      <a:lnTo>
                        <a:pt x="178" y="354"/>
                      </a:lnTo>
                      <a:lnTo>
                        <a:pt x="180" y="351"/>
                      </a:lnTo>
                      <a:lnTo>
                        <a:pt x="178" y="342"/>
                      </a:lnTo>
                      <a:lnTo>
                        <a:pt x="177" y="336"/>
                      </a:lnTo>
                      <a:lnTo>
                        <a:pt x="178" y="333"/>
                      </a:lnTo>
                      <a:lnTo>
                        <a:pt x="183" y="327"/>
                      </a:lnTo>
                      <a:lnTo>
                        <a:pt x="185" y="327"/>
                      </a:lnTo>
                      <a:lnTo>
                        <a:pt x="186" y="330"/>
                      </a:lnTo>
                      <a:lnTo>
                        <a:pt x="188" y="330"/>
                      </a:lnTo>
                      <a:lnTo>
                        <a:pt x="192" y="324"/>
                      </a:lnTo>
                      <a:lnTo>
                        <a:pt x="192" y="320"/>
                      </a:lnTo>
                      <a:lnTo>
                        <a:pt x="195" y="318"/>
                      </a:lnTo>
                      <a:lnTo>
                        <a:pt x="201" y="319"/>
                      </a:lnTo>
                      <a:lnTo>
                        <a:pt x="204" y="317"/>
                      </a:lnTo>
                      <a:lnTo>
                        <a:pt x="206" y="312"/>
                      </a:lnTo>
                      <a:lnTo>
                        <a:pt x="206" y="308"/>
                      </a:lnTo>
                      <a:lnTo>
                        <a:pt x="206" y="305"/>
                      </a:lnTo>
                      <a:lnTo>
                        <a:pt x="210" y="301"/>
                      </a:lnTo>
                      <a:lnTo>
                        <a:pt x="216" y="299"/>
                      </a:lnTo>
                      <a:lnTo>
                        <a:pt x="219" y="295"/>
                      </a:lnTo>
                      <a:lnTo>
                        <a:pt x="220" y="291"/>
                      </a:lnTo>
                      <a:lnTo>
                        <a:pt x="234" y="279"/>
                      </a:lnTo>
                      <a:lnTo>
                        <a:pt x="236" y="270"/>
                      </a:lnTo>
                      <a:lnTo>
                        <a:pt x="245" y="260"/>
                      </a:lnTo>
                      <a:lnTo>
                        <a:pt x="244" y="259"/>
                      </a:lnTo>
                      <a:lnTo>
                        <a:pt x="244" y="261"/>
                      </a:lnTo>
                      <a:lnTo>
                        <a:pt x="241" y="261"/>
                      </a:lnTo>
                      <a:lnTo>
                        <a:pt x="242" y="257"/>
                      </a:lnTo>
                      <a:lnTo>
                        <a:pt x="243" y="257"/>
                      </a:lnTo>
                      <a:lnTo>
                        <a:pt x="246" y="255"/>
                      </a:lnTo>
                      <a:lnTo>
                        <a:pt x="247" y="255"/>
                      </a:lnTo>
                      <a:lnTo>
                        <a:pt x="248" y="255"/>
                      </a:lnTo>
                      <a:lnTo>
                        <a:pt x="248" y="257"/>
                      </a:lnTo>
                      <a:lnTo>
                        <a:pt x="248" y="258"/>
                      </a:lnTo>
                      <a:lnTo>
                        <a:pt x="256" y="254"/>
                      </a:lnTo>
                      <a:lnTo>
                        <a:pt x="256" y="251"/>
                      </a:lnTo>
                      <a:lnTo>
                        <a:pt x="261" y="247"/>
                      </a:lnTo>
                      <a:lnTo>
                        <a:pt x="261" y="245"/>
                      </a:lnTo>
                      <a:lnTo>
                        <a:pt x="262" y="244"/>
                      </a:lnTo>
                      <a:lnTo>
                        <a:pt x="263" y="242"/>
                      </a:lnTo>
                      <a:lnTo>
                        <a:pt x="266" y="238"/>
                      </a:lnTo>
                      <a:lnTo>
                        <a:pt x="265" y="238"/>
                      </a:lnTo>
                      <a:lnTo>
                        <a:pt x="265" y="237"/>
                      </a:lnTo>
                      <a:lnTo>
                        <a:pt x="264" y="234"/>
                      </a:lnTo>
                      <a:lnTo>
                        <a:pt x="263" y="231"/>
                      </a:lnTo>
                      <a:lnTo>
                        <a:pt x="265" y="228"/>
                      </a:lnTo>
                      <a:lnTo>
                        <a:pt x="265" y="225"/>
                      </a:lnTo>
                      <a:lnTo>
                        <a:pt x="267" y="223"/>
                      </a:lnTo>
                      <a:lnTo>
                        <a:pt x="275" y="220"/>
                      </a:lnTo>
                      <a:lnTo>
                        <a:pt x="278" y="217"/>
                      </a:lnTo>
                      <a:lnTo>
                        <a:pt x="278" y="215"/>
                      </a:lnTo>
                      <a:lnTo>
                        <a:pt x="279" y="213"/>
                      </a:lnTo>
                      <a:lnTo>
                        <a:pt x="279" y="211"/>
                      </a:lnTo>
                      <a:lnTo>
                        <a:pt x="279" y="210"/>
                      </a:lnTo>
                      <a:lnTo>
                        <a:pt x="277" y="210"/>
                      </a:lnTo>
                      <a:lnTo>
                        <a:pt x="277" y="208"/>
                      </a:lnTo>
                      <a:lnTo>
                        <a:pt x="279" y="208"/>
                      </a:lnTo>
                      <a:lnTo>
                        <a:pt x="281" y="210"/>
                      </a:lnTo>
                      <a:lnTo>
                        <a:pt x="281" y="213"/>
                      </a:lnTo>
                      <a:lnTo>
                        <a:pt x="282" y="217"/>
                      </a:lnTo>
                      <a:lnTo>
                        <a:pt x="284" y="218"/>
                      </a:lnTo>
                      <a:lnTo>
                        <a:pt x="284" y="218"/>
                      </a:lnTo>
                      <a:lnTo>
                        <a:pt x="286" y="218"/>
                      </a:lnTo>
                      <a:lnTo>
                        <a:pt x="287" y="217"/>
                      </a:lnTo>
                      <a:lnTo>
                        <a:pt x="287" y="217"/>
                      </a:lnTo>
                      <a:lnTo>
                        <a:pt x="288" y="216"/>
                      </a:lnTo>
                      <a:lnTo>
                        <a:pt x="288" y="214"/>
                      </a:lnTo>
                      <a:lnTo>
                        <a:pt x="289" y="216"/>
                      </a:lnTo>
                      <a:lnTo>
                        <a:pt x="289" y="220"/>
                      </a:lnTo>
                      <a:lnTo>
                        <a:pt x="291" y="221"/>
                      </a:lnTo>
                      <a:lnTo>
                        <a:pt x="291" y="219"/>
                      </a:lnTo>
                      <a:lnTo>
                        <a:pt x="293" y="222"/>
                      </a:lnTo>
                      <a:lnTo>
                        <a:pt x="295" y="219"/>
                      </a:lnTo>
                      <a:lnTo>
                        <a:pt x="293" y="215"/>
                      </a:lnTo>
                      <a:lnTo>
                        <a:pt x="294" y="215"/>
                      </a:lnTo>
                      <a:lnTo>
                        <a:pt x="293" y="210"/>
                      </a:lnTo>
                      <a:lnTo>
                        <a:pt x="293" y="20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7" name="Freeform 545">
                  <a:extLst>
                    <a:ext uri="{FF2B5EF4-FFF2-40B4-BE49-F238E27FC236}">
                      <a16:creationId xmlns:a16="http://schemas.microsoft.com/office/drawing/2014/main" id="{742AB89D-6946-4EC4-B7E9-B4FE49D27064}"/>
                    </a:ext>
                  </a:extLst>
                </p:cNvPr>
                <p:cNvSpPr>
                  <a:spLocks/>
                </p:cNvSpPr>
                <p:nvPr/>
              </p:nvSpPr>
              <p:spPr bwMode="auto">
                <a:xfrm>
                  <a:off x="4850" y="2421"/>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8" name="Freeform 546">
                  <a:extLst>
                    <a:ext uri="{FF2B5EF4-FFF2-40B4-BE49-F238E27FC236}">
                      <a16:creationId xmlns:a16="http://schemas.microsoft.com/office/drawing/2014/main" id="{9EE2DE2C-90BA-4B52-A3CC-4F23685ACB65}"/>
                    </a:ext>
                  </a:extLst>
                </p:cNvPr>
                <p:cNvSpPr>
                  <a:spLocks/>
                </p:cNvSpPr>
                <p:nvPr/>
              </p:nvSpPr>
              <p:spPr bwMode="auto">
                <a:xfrm>
                  <a:off x="4844" y="2421"/>
                  <a:ext cx="2" cy="4"/>
                </a:xfrm>
                <a:custGeom>
                  <a:avLst/>
                  <a:gdLst>
                    <a:gd name="T0" fmla="*/ 0 w 2"/>
                    <a:gd name="T1" fmla="*/ 0 h 4"/>
                    <a:gd name="T2" fmla="*/ 0 w 2"/>
                    <a:gd name="T3" fmla="*/ 3 h 4"/>
                    <a:gd name="T4" fmla="*/ 2 w 2"/>
                    <a:gd name="T5" fmla="*/ 4 h 4"/>
                    <a:gd name="T6" fmla="*/ 2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3"/>
                      </a:lnTo>
                      <a:lnTo>
                        <a:pt x="2" y="4"/>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9" name="Freeform 547">
                  <a:extLst>
                    <a:ext uri="{FF2B5EF4-FFF2-40B4-BE49-F238E27FC236}">
                      <a16:creationId xmlns:a16="http://schemas.microsoft.com/office/drawing/2014/main" id="{0E16A1EC-1B00-4AE2-86B3-0B2DCB1D7667}"/>
                    </a:ext>
                  </a:extLst>
                </p:cNvPr>
                <p:cNvSpPr>
                  <a:spLocks/>
                </p:cNvSpPr>
                <p:nvPr/>
              </p:nvSpPr>
              <p:spPr bwMode="auto">
                <a:xfrm>
                  <a:off x="4847" y="2420"/>
                  <a:ext cx="1" cy="4"/>
                </a:xfrm>
                <a:custGeom>
                  <a:avLst/>
                  <a:gdLst>
                    <a:gd name="T0" fmla="*/ 0 w 1"/>
                    <a:gd name="T1" fmla="*/ 1 h 4"/>
                    <a:gd name="T2" fmla="*/ 0 w 1"/>
                    <a:gd name="T3" fmla="*/ 3 h 4"/>
                    <a:gd name="T4" fmla="*/ 1 w 1"/>
                    <a:gd name="T5" fmla="*/ 4 h 4"/>
                    <a:gd name="T6" fmla="*/ 1 w 1"/>
                    <a:gd name="T7" fmla="*/ 1 h 4"/>
                    <a:gd name="T8" fmla="*/ 1 w 1"/>
                    <a:gd name="T9" fmla="*/ 0 h 4"/>
                    <a:gd name="T10" fmla="*/ 0 w 1"/>
                    <a:gd name="T11" fmla="*/ 1 h 4"/>
                  </a:gdLst>
                  <a:ahLst/>
                  <a:cxnLst>
                    <a:cxn ang="0">
                      <a:pos x="T0" y="T1"/>
                    </a:cxn>
                    <a:cxn ang="0">
                      <a:pos x="T2" y="T3"/>
                    </a:cxn>
                    <a:cxn ang="0">
                      <a:pos x="T4" y="T5"/>
                    </a:cxn>
                    <a:cxn ang="0">
                      <a:pos x="T6" y="T7"/>
                    </a:cxn>
                    <a:cxn ang="0">
                      <a:pos x="T8" y="T9"/>
                    </a:cxn>
                    <a:cxn ang="0">
                      <a:pos x="T10" y="T11"/>
                    </a:cxn>
                  </a:cxnLst>
                  <a:rect l="0" t="0" r="r" b="b"/>
                  <a:pathLst>
                    <a:path w="1" h="4">
                      <a:moveTo>
                        <a:pt x="0" y="1"/>
                      </a:moveTo>
                      <a:lnTo>
                        <a:pt x="0" y="3"/>
                      </a:lnTo>
                      <a:lnTo>
                        <a:pt x="1" y="4"/>
                      </a:lnTo>
                      <a:lnTo>
                        <a:pt x="1"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0" name="Freeform 548">
                  <a:extLst>
                    <a:ext uri="{FF2B5EF4-FFF2-40B4-BE49-F238E27FC236}">
                      <a16:creationId xmlns:a16="http://schemas.microsoft.com/office/drawing/2014/main" id="{643A404D-C8CB-4650-8235-282832EBD87F}"/>
                    </a:ext>
                  </a:extLst>
                </p:cNvPr>
                <p:cNvSpPr>
                  <a:spLocks/>
                </p:cNvSpPr>
                <p:nvPr/>
              </p:nvSpPr>
              <p:spPr bwMode="auto">
                <a:xfrm>
                  <a:off x="4841" y="2417"/>
                  <a:ext cx="2" cy="7"/>
                </a:xfrm>
                <a:custGeom>
                  <a:avLst/>
                  <a:gdLst>
                    <a:gd name="T0" fmla="*/ 0 w 2"/>
                    <a:gd name="T1" fmla="*/ 4 h 7"/>
                    <a:gd name="T2" fmla="*/ 0 w 2"/>
                    <a:gd name="T3" fmla="*/ 7 h 7"/>
                    <a:gd name="T4" fmla="*/ 0 w 2"/>
                    <a:gd name="T5" fmla="*/ 6 h 7"/>
                    <a:gd name="T6" fmla="*/ 2 w 2"/>
                    <a:gd name="T7" fmla="*/ 2 h 7"/>
                    <a:gd name="T8" fmla="*/ 1 w 2"/>
                    <a:gd name="T9" fmla="*/ 0 h 7"/>
                    <a:gd name="T10" fmla="*/ 0 w 2"/>
                    <a:gd name="T11" fmla="*/ 4 h 7"/>
                  </a:gdLst>
                  <a:ahLst/>
                  <a:cxnLst>
                    <a:cxn ang="0">
                      <a:pos x="T0" y="T1"/>
                    </a:cxn>
                    <a:cxn ang="0">
                      <a:pos x="T2" y="T3"/>
                    </a:cxn>
                    <a:cxn ang="0">
                      <a:pos x="T4" y="T5"/>
                    </a:cxn>
                    <a:cxn ang="0">
                      <a:pos x="T6" y="T7"/>
                    </a:cxn>
                    <a:cxn ang="0">
                      <a:pos x="T8" y="T9"/>
                    </a:cxn>
                    <a:cxn ang="0">
                      <a:pos x="T10" y="T11"/>
                    </a:cxn>
                  </a:cxnLst>
                  <a:rect l="0" t="0" r="r" b="b"/>
                  <a:pathLst>
                    <a:path w="2" h="7">
                      <a:moveTo>
                        <a:pt x="0" y="4"/>
                      </a:moveTo>
                      <a:lnTo>
                        <a:pt x="0" y="7"/>
                      </a:lnTo>
                      <a:lnTo>
                        <a:pt x="0" y="6"/>
                      </a:lnTo>
                      <a:lnTo>
                        <a:pt x="2"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1" name="Freeform 549">
                  <a:extLst>
                    <a:ext uri="{FF2B5EF4-FFF2-40B4-BE49-F238E27FC236}">
                      <a16:creationId xmlns:a16="http://schemas.microsoft.com/office/drawing/2014/main" id="{ABCB7BA3-1FAE-46C4-9849-02AEDE4FDE28}"/>
                    </a:ext>
                  </a:extLst>
                </p:cNvPr>
                <p:cNvSpPr>
                  <a:spLocks/>
                </p:cNvSpPr>
                <p:nvPr/>
              </p:nvSpPr>
              <p:spPr bwMode="auto">
                <a:xfrm>
                  <a:off x="4835" y="2324"/>
                  <a:ext cx="72" cy="114"/>
                </a:xfrm>
                <a:custGeom>
                  <a:avLst/>
                  <a:gdLst>
                    <a:gd name="T0" fmla="*/ 71 w 72"/>
                    <a:gd name="T1" fmla="*/ 102 h 114"/>
                    <a:gd name="T2" fmla="*/ 72 w 72"/>
                    <a:gd name="T3" fmla="*/ 94 h 114"/>
                    <a:gd name="T4" fmla="*/ 70 w 72"/>
                    <a:gd name="T5" fmla="*/ 89 h 114"/>
                    <a:gd name="T6" fmla="*/ 68 w 72"/>
                    <a:gd name="T7" fmla="*/ 75 h 114"/>
                    <a:gd name="T8" fmla="*/ 65 w 72"/>
                    <a:gd name="T9" fmla="*/ 64 h 114"/>
                    <a:gd name="T10" fmla="*/ 61 w 72"/>
                    <a:gd name="T11" fmla="*/ 60 h 114"/>
                    <a:gd name="T12" fmla="*/ 59 w 72"/>
                    <a:gd name="T13" fmla="*/ 62 h 114"/>
                    <a:gd name="T14" fmla="*/ 57 w 72"/>
                    <a:gd name="T15" fmla="*/ 67 h 114"/>
                    <a:gd name="T16" fmla="*/ 56 w 72"/>
                    <a:gd name="T17" fmla="*/ 71 h 114"/>
                    <a:gd name="T18" fmla="*/ 51 w 72"/>
                    <a:gd name="T19" fmla="*/ 63 h 114"/>
                    <a:gd name="T20" fmla="*/ 47 w 72"/>
                    <a:gd name="T21" fmla="*/ 56 h 114"/>
                    <a:gd name="T22" fmla="*/ 52 w 72"/>
                    <a:gd name="T23" fmla="*/ 49 h 114"/>
                    <a:gd name="T24" fmla="*/ 56 w 72"/>
                    <a:gd name="T25" fmla="*/ 49 h 114"/>
                    <a:gd name="T26" fmla="*/ 59 w 72"/>
                    <a:gd name="T27" fmla="*/ 41 h 114"/>
                    <a:gd name="T28" fmla="*/ 60 w 72"/>
                    <a:gd name="T29" fmla="*/ 32 h 114"/>
                    <a:gd name="T30" fmla="*/ 55 w 72"/>
                    <a:gd name="T31" fmla="*/ 28 h 114"/>
                    <a:gd name="T32" fmla="*/ 44 w 72"/>
                    <a:gd name="T33" fmla="*/ 28 h 114"/>
                    <a:gd name="T34" fmla="*/ 31 w 72"/>
                    <a:gd name="T35" fmla="*/ 28 h 114"/>
                    <a:gd name="T36" fmla="*/ 26 w 72"/>
                    <a:gd name="T37" fmla="*/ 24 h 114"/>
                    <a:gd name="T38" fmla="*/ 24 w 72"/>
                    <a:gd name="T39" fmla="*/ 14 h 114"/>
                    <a:gd name="T40" fmla="*/ 20 w 72"/>
                    <a:gd name="T41" fmla="*/ 11 h 114"/>
                    <a:gd name="T42" fmla="*/ 14 w 72"/>
                    <a:gd name="T43" fmla="*/ 7 h 114"/>
                    <a:gd name="T44" fmla="*/ 14 w 72"/>
                    <a:gd name="T45" fmla="*/ 10 h 114"/>
                    <a:gd name="T46" fmla="*/ 8 w 72"/>
                    <a:gd name="T47" fmla="*/ 7 h 114"/>
                    <a:gd name="T48" fmla="*/ 5 w 72"/>
                    <a:gd name="T49" fmla="*/ 0 h 114"/>
                    <a:gd name="T50" fmla="*/ 3 w 72"/>
                    <a:gd name="T51" fmla="*/ 6 h 114"/>
                    <a:gd name="T52" fmla="*/ 0 w 72"/>
                    <a:gd name="T53" fmla="*/ 15 h 114"/>
                    <a:gd name="T54" fmla="*/ 9 w 72"/>
                    <a:gd name="T55" fmla="*/ 21 h 114"/>
                    <a:gd name="T56" fmla="*/ 13 w 72"/>
                    <a:gd name="T57" fmla="*/ 28 h 114"/>
                    <a:gd name="T58" fmla="*/ 7 w 72"/>
                    <a:gd name="T59" fmla="*/ 30 h 114"/>
                    <a:gd name="T60" fmla="*/ 3 w 72"/>
                    <a:gd name="T61" fmla="*/ 42 h 114"/>
                    <a:gd name="T62" fmla="*/ 13 w 72"/>
                    <a:gd name="T63" fmla="*/ 54 h 114"/>
                    <a:gd name="T64" fmla="*/ 15 w 72"/>
                    <a:gd name="T65" fmla="*/ 66 h 114"/>
                    <a:gd name="T66" fmla="*/ 20 w 72"/>
                    <a:gd name="T67" fmla="*/ 83 h 114"/>
                    <a:gd name="T68" fmla="*/ 22 w 72"/>
                    <a:gd name="T69" fmla="*/ 91 h 114"/>
                    <a:gd name="T70" fmla="*/ 26 w 72"/>
                    <a:gd name="T71" fmla="*/ 96 h 114"/>
                    <a:gd name="T72" fmla="*/ 29 w 72"/>
                    <a:gd name="T73" fmla="*/ 94 h 114"/>
                    <a:gd name="T74" fmla="*/ 31 w 72"/>
                    <a:gd name="T75" fmla="*/ 91 h 114"/>
                    <a:gd name="T76" fmla="*/ 30 w 72"/>
                    <a:gd name="T77" fmla="*/ 83 h 114"/>
                    <a:gd name="T78" fmla="*/ 32 w 72"/>
                    <a:gd name="T79" fmla="*/ 81 h 114"/>
                    <a:gd name="T80" fmla="*/ 33 w 72"/>
                    <a:gd name="T81" fmla="*/ 91 h 114"/>
                    <a:gd name="T82" fmla="*/ 36 w 72"/>
                    <a:gd name="T83" fmla="*/ 88 h 114"/>
                    <a:gd name="T84" fmla="*/ 35 w 72"/>
                    <a:gd name="T85" fmla="*/ 94 h 114"/>
                    <a:gd name="T86" fmla="*/ 40 w 72"/>
                    <a:gd name="T87" fmla="*/ 83 h 114"/>
                    <a:gd name="T88" fmla="*/ 40 w 72"/>
                    <a:gd name="T89" fmla="*/ 76 h 114"/>
                    <a:gd name="T90" fmla="*/ 37 w 72"/>
                    <a:gd name="T91" fmla="*/ 66 h 114"/>
                    <a:gd name="T92" fmla="*/ 43 w 72"/>
                    <a:gd name="T93" fmla="*/ 73 h 114"/>
                    <a:gd name="T94" fmla="*/ 51 w 72"/>
                    <a:gd name="T95" fmla="*/ 75 h 114"/>
                    <a:gd name="T96" fmla="*/ 54 w 72"/>
                    <a:gd name="T97" fmla="*/ 74 h 114"/>
                    <a:gd name="T98" fmla="*/ 59 w 72"/>
                    <a:gd name="T99" fmla="*/ 90 h 114"/>
                    <a:gd name="T100" fmla="*/ 59 w 72"/>
                    <a:gd name="T101" fmla="*/ 100 h 114"/>
                    <a:gd name="T102" fmla="*/ 61 w 72"/>
                    <a:gd name="T103" fmla="*/ 97 h 114"/>
                    <a:gd name="T104" fmla="*/ 62 w 72"/>
                    <a:gd name="T105" fmla="*/ 104 h 114"/>
                    <a:gd name="T106" fmla="*/ 67 w 72"/>
                    <a:gd name="T107" fmla="*/ 114 h 114"/>
                    <a:gd name="T108" fmla="*/ 66 w 72"/>
                    <a:gd name="T10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114">
                      <a:moveTo>
                        <a:pt x="67" y="105"/>
                      </a:moveTo>
                      <a:lnTo>
                        <a:pt x="70" y="101"/>
                      </a:lnTo>
                      <a:lnTo>
                        <a:pt x="71" y="102"/>
                      </a:lnTo>
                      <a:lnTo>
                        <a:pt x="72" y="98"/>
                      </a:lnTo>
                      <a:lnTo>
                        <a:pt x="72" y="94"/>
                      </a:lnTo>
                      <a:lnTo>
                        <a:pt x="72" y="94"/>
                      </a:lnTo>
                      <a:lnTo>
                        <a:pt x="71" y="92"/>
                      </a:lnTo>
                      <a:lnTo>
                        <a:pt x="71" y="90"/>
                      </a:lnTo>
                      <a:lnTo>
                        <a:pt x="70" y="89"/>
                      </a:lnTo>
                      <a:lnTo>
                        <a:pt x="69" y="87"/>
                      </a:lnTo>
                      <a:lnTo>
                        <a:pt x="68" y="82"/>
                      </a:lnTo>
                      <a:lnTo>
                        <a:pt x="68" y="75"/>
                      </a:lnTo>
                      <a:lnTo>
                        <a:pt x="66" y="73"/>
                      </a:lnTo>
                      <a:lnTo>
                        <a:pt x="66" y="69"/>
                      </a:lnTo>
                      <a:lnTo>
                        <a:pt x="65" y="64"/>
                      </a:lnTo>
                      <a:lnTo>
                        <a:pt x="65" y="62"/>
                      </a:lnTo>
                      <a:lnTo>
                        <a:pt x="64" y="60"/>
                      </a:lnTo>
                      <a:lnTo>
                        <a:pt x="61" y="60"/>
                      </a:lnTo>
                      <a:lnTo>
                        <a:pt x="59" y="59"/>
                      </a:lnTo>
                      <a:lnTo>
                        <a:pt x="58" y="60"/>
                      </a:lnTo>
                      <a:lnTo>
                        <a:pt x="59" y="62"/>
                      </a:lnTo>
                      <a:lnTo>
                        <a:pt x="58" y="63"/>
                      </a:lnTo>
                      <a:lnTo>
                        <a:pt x="58" y="65"/>
                      </a:lnTo>
                      <a:lnTo>
                        <a:pt x="57" y="67"/>
                      </a:lnTo>
                      <a:lnTo>
                        <a:pt x="58" y="69"/>
                      </a:lnTo>
                      <a:lnTo>
                        <a:pt x="57" y="71"/>
                      </a:lnTo>
                      <a:lnTo>
                        <a:pt x="56" y="71"/>
                      </a:lnTo>
                      <a:lnTo>
                        <a:pt x="54" y="68"/>
                      </a:lnTo>
                      <a:lnTo>
                        <a:pt x="51" y="65"/>
                      </a:lnTo>
                      <a:lnTo>
                        <a:pt x="51" y="63"/>
                      </a:lnTo>
                      <a:lnTo>
                        <a:pt x="49" y="62"/>
                      </a:lnTo>
                      <a:lnTo>
                        <a:pt x="47" y="57"/>
                      </a:lnTo>
                      <a:lnTo>
                        <a:pt x="47" y="56"/>
                      </a:lnTo>
                      <a:lnTo>
                        <a:pt x="49" y="54"/>
                      </a:lnTo>
                      <a:lnTo>
                        <a:pt x="50" y="52"/>
                      </a:lnTo>
                      <a:lnTo>
                        <a:pt x="52" y="49"/>
                      </a:lnTo>
                      <a:lnTo>
                        <a:pt x="53" y="51"/>
                      </a:lnTo>
                      <a:lnTo>
                        <a:pt x="54" y="51"/>
                      </a:lnTo>
                      <a:lnTo>
                        <a:pt x="56" y="49"/>
                      </a:lnTo>
                      <a:lnTo>
                        <a:pt x="56" y="47"/>
                      </a:lnTo>
                      <a:lnTo>
                        <a:pt x="58" y="46"/>
                      </a:lnTo>
                      <a:lnTo>
                        <a:pt x="59" y="41"/>
                      </a:lnTo>
                      <a:lnTo>
                        <a:pt x="60" y="36"/>
                      </a:lnTo>
                      <a:lnTo>
                        <a:pt x="61" y="33"/>
                      </a:lnTo>
                      <a:lnTo>
                        <a:pt x="60" y="32"/>
                      </a:lnTo>
                      <a:lnTo>
                        <a:pt x="58" y="29"/>
                      </a:lnTo>
                      <a:lnTo>
                        <a:pt x="56" y="29"/>
                      </a:lnTo>
                      <a:lnTo>
                        <a:pt x="55" y="28"/>
                      </a:lnTo>
                      <a:lnTo>
                        <a:pt x="53" y="29"/>
                      </a:lnTo>
                      <a:lnTo>
                        <a:pt x="47" y="29"/>
                      </a:lnTo>
                      <a:lnTo>
                        <a:pt x="44" y="28"/>
                      </a:lnTo>
                      <a:lnTo>
                        <a:pt x="38" y="29"/>
                      </a:lnTo>
                      <a:lnTo>
                        <a:pt x="34" y="29"/>
                      </a:lnTo>
                      <a:lnTo>
                        <a:pt x="31" y="28"/>
                      </a:lnTo>
                      <a:lnTo>
                        <a:pt x="29" y="28"/>
                      </a:lnTo>
                      <a:lnTo>
                        <a:pt x="26" y="26"/>
                      </a:lnTo>
                      <a:lnTo>
                        <a:pt x="26" y="24"/>
                      </a:lnTo>
                      <a:lnTo>
                        <a:pt x="25" y="21"/>
                      </a:lnTo>
                      <a:lnTo>
                        <a:pt x="24" y="18"/>
                      </a:lnTo>
                      <a:lnTo>
                        <a:pt x="24" y="14"/>
                      </a:lnTo>
                      <a:lnTo>
                        <a:pt x="22" y="10"/>
                      </a:lnTo>
                      <a:lnTo>
                        <a:pt x="20" y="11"/>
                      </a:lnTo>
                      <a:lnTo>
                        <a:pt x="20" y="11"/>
                      </a:lnTo>
                      <a:lnTo>
                        <a:pt x="17" y="11"/>
                      </a:lnTo>
                      <a:lnTo>
                        <a:pt x="16" y="9"/>
                      </a:lnTo>
                      <a:lnTo>
                        <a:pt x="14" y="7"/>
                      </a:lnTo>
                      <a:lnTo>
                        <a:pt x="13" y="7"/>
                      </a:lnTo>
                      <a:lnTo>
                        <a:pt x="13" y="8"/>
                      </a:lnTo>
                      <a:lnTo>
                        <a:pt x="14" y="10"/>
                      </a:lnTo>
                      <a:lnTo>
                        <a:pt x="13" y="11"/>
                      </a:lnTo>
                      <a:lnTo>
                        <a:pt x="10" y="11"/>
                      </a:lnTo>
                      <a:lnTo>
                        <a:pt x="8" y="7"/>
                      </a:lnTo>
                      <a:lnTo>
                        <a:pt x="8" y="5"/>
                      </a:lnTo>
                      <a:lnTo>
                        <a:pt x="6" y="3"/>
                      </a:lnTo>
                      <a:lnTo>
                        <a:pt x="5" y="0"/>
                      </a:lnTo>
                      <a:lnTo>
                        <a:pt x="4" y="4"/>
                      </a:lnTo>
                      <a:lnTo>
                        <a:pt x="3" y="4"/>
                      </a:lnTo>
                      <a:lnTo>
                        <a:pt x="3" y="6"/>
                      </a:lnTo>
                      <a:lnTo>
                        <a:pt x="5" y="7"/>
                      </a:lnTo>
                      <a:lnTo>
                        <a:pt x="3" y="11"/>
                      </a:lnTo>
                      <a:lnTo>
                        <a:pt x="0" y="15"/>
                      </a:lnTo>
                      <a:lnTo>
                        <a:pt x="0" y="19"/>
                      </a:lnTo>
                      <a:lnTo>
                        <a:pt x="6" y="22"/>
                      </a:lnTo>
                      <a:lnTo>
                        <a:pt x="9" y="21"/>
                      </a:lnTo>
                      <a:lnTo>
                        <a:pt x="13" y="21"/>
                      </a:lnTo>
                      <a:lnTo>
                        <a:pt x="13" y="24"/>
                      </a:lnTo>
                      <a:lnTo>
                        <a:pt x="13" y="28"/>
                      </a:lnTo>
                      <a:lnTo>
                        <a:pt x="11" y="30"/>
                      </a:lnTo>
                      <a:lnTo>
                        <a:pt x="9" y="29"/>
                      </a:lnTo>
                      <a:lnTo>
                        <a:pt x="7" y="30"/>
                      </a:lnTo>
                      <a:lnTo>
                        <a:pt x="6" y="35"/>
                      </a:lnTo>
                      <a:lnTo>
                        <a:pt x="3" y="35"/>
                      </a:lnTo>
                      <a:lnTo>
                        <a:pt x="3" y="42"/>
                      </a:lnTo>
                      <a:lnTo>
                        <a:pt x="6" y="47"/>
                      </a:lnTo>
                      <a:lnTo>
                        <a:pt x="10" y="49"/>
                      </a:lnTo>
                      <a:lnTo>
                        <a:pt x="13" y="54"/>
                      </a:lnTo>
                      <a:lnTo>
                        <a:pt x="13" y="59"/>
                      </a:lnTo>
                      <a:lnTo>
                        <a:pt x="15" y="64"/>
                      </a:lnTo>
                      <a:lnTo>
                        <a:pt x="15" y="66"/>
                      </a:lnTo>
                      <a:lnTo>
                        <a:pt x="15" y="72"/>
                      </a:lnTo>
                      <a:lnTo>
                        <a:pt x="20" y="79"/>
                      </a:lnTo>
                      <a:lnTo>
                        <a:pt x="20" y="83"/>
                      </a:lnTo>
                      <a:lnTo>
                        <a:pt x="20" y="87"/>
                      </a:lnTo>
                      <a:lnTo>
                        <a:pt x="21" y="92"/>
                      </a:lnTo>
                      <a:lnTo>
                        <a:pt x="22" y="91"/>
                      </a:lnTo>
                      <a:lnTo>
                        <a:pt x="23" y="94"/>
                      </a:lnTo>
                      <a:lnTo>
                        <a:pt x="23" y="96"/>
                      </a:lnTo>
                      <a:lnTo>
                        <a:pt x="26" y="96"/>
                      </a:lnTo>
                      <a:lnTo>
                        <a:pt x="26" y="94"/>
                      </a:lnTo>
                      <a:lnTo>
                        <a:pt x="27" y="93"/>
                      </a:lnTo>
                      <a:lnTo>
                        <a:pt x="29" y="94"/>
                      </a:lnTo>
                      <a:lnTo>
                        <a:pt x="30" y="95"/>
                      </a:lnTo>
                      <a:lnTo>
                        <a:pt x="30" y="94"/>
                      </a:lnTo>
                      <a:lnTo>
                        <a:pt x="31" y="91"/>
                      </a:lnTo>
                      <a:lnTo>
                        <a:pt x="30" y="87"/>
                      </a:lnTo>
                      <a:lnTo>
                        <a:pt x="30" y="87"/>
                      </a:lnTo>
                      <a:lnTo>
                        <a:pt x="30" y="83"/>
                      </a:lnTo>
                      <a:lnTo>
                        <a:pt x="32" y="81"/>
                      </a:lnTo>
                      <a:lnTo>
                        <a:pt x="31" y="80"/>
                      </a:lnTo>
                      <a:lnTo>
                        <a:pt x="32" y="81"/>
                      </a:lnTo>
                      <a:lnTo>
                        <a:pt x="32" y="82"/>
                      </a:lnTo>
                      <a:lnTo>
                        <a:pt x="30" y="88"/>
                      </a:lnTo>
                      <a:lnTo>
                        <a:pt x="33" y="91"/>
                      </a:lnTo>
                      <a:lnTo>
                        <a:pt x="34" y="87"/>
                      </a:lnTo>
                      <a:lnTo>
                        <a:pt x="37" y="87"/>
                      </a:lnTo>
                      <a:lnTo>
                        <a:pt x="36" y="88"/>
                      </a:lnTo>
                      <a:lnTo>
                        <a:pt x="34" y="89"/>
                      </a:lnTo>
                      <a:lnTo>
                        <a:pt x="33" y="91"/>
                      </a:lnTo>
                      <a:lnTo>
                        <a:pt x="35" y="94"/>
                      </a:lnTo>
                      <a:lnTo>
                        <a:pt x="37" y="88"/>
                      </a:lnTo>
                      <a:lnTo>
                        <a:pt x="40" y="87"/>
                      </a:lnTo>
                      <a:lnTo>
                        <a:pt x="40" y="83"/>
                      </a:lnTo>
                      <a:lnTo>
                        <a:pt x="39" y="79"/>
                      </a:lnTo>
                      <a:lnTo>
                        <a:pt x="37" y="78"/>
                      </a:lnTo>
                      <a:lnTo>
                        <a:pt x="40" y="76"/>
                      </a:lnTo>
                      <a:lnTo>
                        <a:pt x="40" y="75"/>
                      </a:lnTo>
                      <a:lnTo>
                        <a:pt x="38" y="71"/>
                      </a:lnTo>
                      <a:lnTo>
                        <a:pt x="37" y="66"/>
                      </a:lnTo>
                      <a:lnTo>
                        <a:pt x="39" y="70"/>
                      </a:lnTo>
                      <a:lnTo>
                        <a:pt x="41" y="73"/>
                      </a:lnTo>
                      <a:lnTo>
                        <a:pt x="43" y="73"/>
                      </a:lnTo>
                      <a:lnTo>
                        <a:pt x="44" y="74"/>
                      </a:lnTo>
                      <a:lnTo>
                        <a:pt x="48" y="77"/>
                      </a:lnTo>
                      <a:lnTo>
                        <a:pt x="51" y="75"/>
                      </a:lnTo>
                      <a:lnTo>
                        <a:pt x="52" y="76"/>
                      </a:lnTo>
                      <a:lnTo>
                        <a:pt x="52" y="74"/>
                      </a:lnTo>
                      <a:lnTo>
                        <a:pt x="54" y="74"/>
                      </a:lnTo>
                      <a:lnTo>
                        <a:pt x="58" y="87"/>
                      </a:lnTo>
                      <a:lnTo>
                        <a:pt x="60" y="88"/>
                      </a:lnTo>
                      <a:lnTo>
                        <a:pt x="59" y="90"/>
                      </a:lnTo>
                      <a:lnTo>
                        <a:pt x="59" y="94"/>
                      </a:lnTo>
                      <a:lnTo>
                        <a:pt x="60" y="94"/>
                      </a:lnTo>
                      <a:lnTo>
                        <a:pt x="59" y="100"/>
                      </a:lnTo>
                      <a:lnTo>
                        <a:pt x="60" y="100"/>
                      </a:lnTo>
                      <a:lnTo>
                        <a:pt x="61" y="99"/>
                      </a:lnTo>
                      <a:lnTo>
                        <a:pt x="61" y="97"/>
                      </a:lnTo>
                      <a:lnTo>
                        <a:pt x="61" y="100"/>
                      </a:lnTo>
                      <a:lnTo>
                        <a:pt x="61" y="102"/>
                      </a:lnTo>
                      <a:lnTo>
                        <a:pt x="62" y="104"/>
                      </a:lnTo>
                      <a:lnTo>
                        <a:pt x="65" y="108"/>
                      </a:lnTo>
                      <a:lnTo>
                        <a:pt x="67" y="114"/>
                      </a:lnTo>
                      <a:lnTo>
                        <a:pt x="67" y="114"/>
                      </a:lnTo>
                      <a:lnTo>
                        <a:pt x="66" y="110"/>
                      </a:lnTo>
                      <a:lnTo>
                        <a:pt x="67" y="110"/>
                      </a:lnTo>
                      <a:lnTo>
                        <a:pt x="66" y="108"/>
                      </a:lnTo>
                      <a:lnTo>
                        <a:pt x="67"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2" name="Freeform 550">
                  <a:extLst>
                    <a:ext uri="{FF2B5EF4-FFF2-40B4-BE49-F238E27FC236}">
                      <a16:creationId xmlns:a16="http://schemas.microsoft.com/office/drawing/2014/main" id="{38AC2D3B-8A14-48D8-BC3C-EF57D892BC2E}"/>
                    </a:ext>
                  </a:extLst>
                </p:cNvPr>
                <p:cNvSpPr>
                  <a:spLocks/>
                </p:cNvSpPr>
                <p:nvPr/>
              </p:nvSpPr>
              <p:spPr bwMode="auto">
                <a:xfrm>
                  <a:off x="4886" y="2403"/>
                  <a:ext cx="2" cy="4"/>
                </a:xfrm>
                <a:custGeom>
                  <a:avLst/>
                  <a:gdLst>
                    <a:gd name="T0" fmla="*/ 0 w 2"/>
                    <a:gd name="T1" fmla="*/ 1 h 4"/>
                    <a:gd name="T2" fmla="*/ 0 w 2"/>
                    <a:gd name="T3" fmla="*/ 4 h 4"/>
                    <a:gd name="T4" fmla="*/ 2 w 2"/>
                    <a:gd name="T5" fmla="*/ 4 h 4"/>
                    <a:gd name="T6" fmla="*/ 2 w 2"/>
                    <a:gd name="T7" fmla="*/ 1 h 4"/>
                    <a:gd name="T8" fmla="*/ 1 w 2"/>
                    <a:gd name="T9" fmla="*/ 0 h 4"/>
                    <a:gd name="T10" fmla="*/ 0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0" y="1"/>
                      </a:moveTo>
                      <a:lnTo>
                        <a:pt x="0" y="4"/>
                      </a:lnTo>
                      <a:lnTo>
                        <a:pt x="2" y="4"/>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3" name="Freeform 551">
                  <a:extLst>
                    <a:ext uri="{FF2B5EF4-FFF2-40B4-BE49-F238E27FC236}">
                      <a16:creationId xmlns:a16="http://schemas.microsoft.com/office/drawing/2014/main" id="{09E1408A-4835-440B-B007-9A546428F7A2}"/>
                    </a:ext>
                  </a:extLst>
                </p:cNvPr>
                <p:cNvSpPr>
                  <a:spLocks/>
                </p:cNvSpPr>
                <p:nvPr/>
              </p:nvSpPr>
              <p:spPr bwMode="auto">
                <a:xfrm>
                  <a:off x="4881" y="2402"/>
                  <a:ext cx="4" cy="10"/>
                </a:xfrm>
                <a:custGeom>
                  <a:avLst/>
                  <a:gdLst>
                    <a:gd name="T0" fmla="*/ 0 w 5"/>
                    <a:gd name="T1" fmla="*/ 0 h 13"/>
                    <a:gd name="T2" fmla="*/ 0 w 5"/>
                    <a:gd name="T3" fmla="*/ 2 h 13"/>
                    <a:gd name="T4" fmla="*/ 2 w 5"/>
                    <a:gd name="T5" fmla="*/ 6 h 13"/>
                    <a:gd name="T6" fmla="*/ 1 w 5"/>
                    <a:gd name="T7" fmla="*/ 10 h 13"/>
                    <a:gd name="T8" fmla="*/ 3 w 5"/>
                    <a:gd name="T9" fmla="*/ 13 h 13"/>
                    <a:gd name="T10" fmla="*/ 5 w 5"/>
                    <a:gd name="T11" fmla="*/ 7 h 13"/>
                    <a:gd name="T12" fmla="*/ 4 w 5"/>
                    <a:gd name="T13" fmla="*/ 4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0" y="0"/>
                        <a:pt x="0" y="1"/>
                        <a:pt x="0" y="2"/>
                      </a:cubicBezTo>
                      <a:cubicBezTo>
                        <a:pt x="2" y="6"/>
                        <a:pt x="2" y="6"/>
                        <a:pt x="2" y="6"/>
                      </a:cubicBezTo>
                      <a:cubicBezTo>
                        <a:pt x="1" y="10"/>
                        <a:pt x="1" y="10"/>
                        <a:pt x="1" y="10"/>
                      </a:cubicBezTo>
                      <a:cubicBezTo>
                        <a:pt x="3" y="13"/>
                        <a:pt x="3" y="13"/>
                        <a:pt x="3" y="13"/>
                      </a:cubicBezTo>
                      <a:cubicBezTo>
                        <a:pt x="5" y="7"/>
                        <a:pt x="5" y="7"/>
                        <a:pt x="5" y="7"/>
                      </a:cubicBezTo>
                      <a:cubicBezTo>
                        <a:pt x="4" y="4"/>
                        <a:pt x="4" y="4"/>
                        <a:pt x="4" y="4"/>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4" name="Freeform 552">
                  <a:extLst>
                    <a:ext uri="{FF2B5EF4-FFF2-40B4-BE49-F238E27FC236}">
                      <a16:creationId xmlns:a16="http://schemas.microsoft.com/office/drawing/2014/main" id="{C22D7EA0-CE86-499E-9287-3446358EC70E}"/>
                    </a:ext>
                  </a:extLst>
                </p:cNvPr>
                <p:cNvSpPr>
                  <a:spLocks/>
                </p:cNvSpPr>
                <p:nvPr/>
              </p:nvSpPr>
              <p:spPr bwMode="auto">
                <a:xfrm>
                  <a:off x="4875" y="2401"/>
                  <a:ext cx="5" cy="8"/>
                </a:xfrm>
                <a:custGeom>
                  <a:avLst/>
                  <a:gdLst>
                    <a:gd name="T0" fmla="*/ 3 w 5"/>
                    <a:gd name="T1" fmla="*/ 0 h 8"/>
                    <a:gd name="T2" fmla="*/ 0 w 5"/>
                    <a:gd name="T3" fmla="*/ 1 h 8"/>
                    <a:gd name="T4" fmla="*/ 0 w 5"/>
                    <a:gd name="T5" fmla="*/ 3 h 8"/>
                    <a:gd name="T6" fmla="*/ 2 w 5"/>
                    <a:gd name="T7" fmla="*/ 8 h 8"/>
                    <a:gd name="T8" fmla="*/ 5 w 5"/>
                    <a:gd name="T9" fmla="*/ 8 h 8"/>
                    <a:gd name="T10" fmla="*/ 4 w 5"/>
                    <a:gd name="T11" fmla="*/ 3 h 8"/>
                    <a:gd name="T12" fmla="*/ 3 w 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3" y="0"/>
                      </a:moveTo>
                      <a:lnTo>
                        <a:pt x="0" y="1"/>
                      </a:lnTo>
                      <a:lnTo>
                        <a:pt x="0" y="3"/>
                      </a:lnTo>
                      <a:lnTo>
                        <a:pt x="2" y="8"/>
                      </a:lnTo>
                      <a:lnTo>
                        <a:pt x="5" y="8"/>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5" name="Freeform 553">
                  <a:extLst>
                    <a:ext uri="{FF2B5EF4-FFF2-40B4-BE49-F238E27FC236}">
                      <a16:creationId xmlns:a16="http://schemas.microsoft.com/office/drawing/2014/main" id="{570846BA-2758-48D6-8B82-BED9BF62D27F}"/>
                    </a:ext>
                  </a:extLst>
                </p:cNvPr>
                <p:cNvSpPr>
                  <a:spLocks/>
                </p:cNvSpPr>
                <p:nvPr/>
              </p:nvSpPr>
              <p:spPr bwMode="auto">
                <a:xfrm>
                  <a:off x="4842" y="2295"/>
                  <a:ext cx="44" cy="31"/>
                </a:xfrm>
                <a:custGeom>
                  <a:avLst/>
                  <a:gdLst>
                    <a:gd name="T0" fmla="*/ 37 w 44"/>
                    <a:gd name="T1" fmla="*/ 3 h 31"/>
                    <a:gd name="T2" fmla="*/ 33 w 44"/>
                    <a:gd name="T3" fmla="*/ 3 h 31"/>
                    <a:gd name="T4" fmla="*/ 30 w 44"/>
                    <a:gd name="T5" fmla="*/ 5 h 31"/>
                    <a:gd name="T6" fmla="*/ 26 w 44"/>
                    <a:gd name="T7" fmla="*/ 4 h 31"/>
                    <a:gd name="T8" fmla="*/ 20 w 44"/>
                    <a:gd name="T9" fmla="*/ 2 h 31"/>
                    <a:gd name="T10" fmla="*/ 19 w 44"/>
                    <a:gd name="T11" fmla="*/ 0 h 31"/>
                    <a:gd name="T12" fmla="*/ 14 w 44"/>
                    <a:gd name="T13" fmla="*/ 1 h 31"/>
                    <a:gd name="T14" fmla="*/ 7 w 44"/>
                    <a:gd name="T15" fmla="*/ 5 h 31"/>
                    <a:gd name="T16" fmla="*/ 4 w 44"/>
                    <a:gd name="T17" fmla="*/ 13 h 31"/>
                    <a:gd name="T18" fmla="*/ 1 w 44"/>
                    <a:gd name="T19" fmla="*/ 15 h 31"/>
                    <a:gd name="T20" fmla="*/ 1 w 44"/>
                    <a:gd name="T21" fmla="*/ 19 h 31"/>
                    <a:gd name="T22" fmla="*/ 0 w 44"/>
                    <a:gd name="T23" fmla="*/ 21 h 31"/>
                    <a:gd name="T24" fmla="*/ 2 w 44"/>
                    <a:gd name="T25" fmla="*/ 26 h 31"/>
                    <a:gd name="T26" fmla="*/ 7 w 44"/>
                    <a:gd name="T27" fmla="*/ 28 h 31"/>
                    <a:gd name="T28" fmla="*/ 9 w 44"/>
                    <a:gd name="T29" fmla="*/ 26 h 31"/>
                    <a:gd name="T30" fmla="*/ 16 w 44"/>
                    <a:gd name="T31" fmla="*/ 31 h 31"/>
                    <a:gd name="T32" fmla="*/ 20 w 44"/>
                    <a:gd name="T33" fmla="*/ 31 h 31"/>
                    <a:gd name="T34" fmla="*/ 23 w 44"/>
                    <a:gd name="T35" fmla="*/ 27 h 31"/>
                    <a:gd name="T36" fmla="*/ 26 w 44"/>
                    <a:gd name="T37" fmla="*/ 26 h 31"/>
                    <a:gd name="T38" fmla="*/ 29 w 44"/>
                    <a:gd name="T39" fmla="*/ 28 h 31"/>
                    <a:gd name="T40" fmla="*/ 34 w 44"/>
                    <a:gd name="T41" fmla="*/ 26 h 31"/>
                    <a:gd name="T42" fmla="*/ 38 w 44"/>
                    <a:gd name="T43" fmla="*/ 26 h 31"/>
                    <a:gd name="T44" fmla="*/ 44 w 44"/>
                    <a:gd name="T45" fmla="*/ 24 h 31"/>
                    <a:gd name="T46" fmla="*/ 44 w 44"/>
                    <a:gd name="T47" fmla="*/ 22 h 31"/>
                    <a:gd name="T48" fmla="*/ 44 w 44"/>
                    <a:gd name="T49" fmla="*/ 17 h 31"/>
                    <a:gd name="T50" fmla="*/ 39 w 44"/>
                    <a:gd name="T51" fmla="*/ 15 h 31"/>
                    <a:gd name="T52" fmla="*/ 39 w 44"/>
                    <a:gd name="T53" fmla="*/ 11 h 31"/>
                    <a:gd name="T54" fmla="*/ 40 w 44"/>
                    <a:gd name="T55" fmla="*/ 7 h 31"/>
                    <a:gd name="T56" fmla="*/ 39 w 44"/>
                    <a:gd name="T57" fmla="*/ 7 h 31"/>
                    <a:gd name="T58" fmla="*/ 37 w 44"/>
                    <a:gd name="T59"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1">
                      <a:moveTo>
                        <a:pt x="37" y="3"/>
                      </a:moveTo>
                      <a:lnTo>
                        <a:pt x="33" y="3"/>
                      </a:lnTo>
                      <a:lnTo>
                        <a:pt x="30" y="5"/>
                      </a:lnTo>
                      <a:lnTo>
                        <a:pt x="26" y="4"/>
                      </a:lnTo>
                      <a:lnTo>
                        <a:pt x="20" y="2"/>
                      </a:lnTo>
                      <a:lnTo>
                        <a:pt x="19" y="0"/>
                      </a:lnTo>
                      <a:lnTo>
                        <a:pt x="14" y="1"/>
                      </a:lnTo>
                      <a:lnTo>
                        <a:pt x="7" y="5"/>
                      </a:lnTo>
                      <a:lnTo>
                        <a:pt x="4" y="13"/>
                      </a:lnTo>
                      <a:lnTo>
                        <a:pt x="1" y="15"/>
                      </a:lnTo>
                      <a:lnTo>
                        <a:pt x="1" y="19"/>
                      </a:lnTo>
                      <a:lnTo>
                        <a:pt x="0" y="21"/>
                      </a:lnTo>
                      <a:lnTo>
                        <a:pt x="2" y="26"/>
                      </a:lnTo>
                      <a:lnTo>
                        <a:pt x="7" y="28"/>
                      </a:lnTo>
                      <a:lnTo>
                        <a:pt x="9" y="26"/>
                      </a:lnTo>
                      <a:lnTo>
                        <a:pt x="16" y="31"/>
                      </a:lnTo>
                      <a:lnTo>
                        <a:pt x="20" y="31"/>
                      </a:lnTo>
                      <a:lnTo>
                        <a:pt x="23" y="27"/>
                      </a:lnTo>
                      <a:lnTo>
                        <a:pt x="26" y="26"/>
                      </a:lnTo>
                      <a:lnTo>
                        <a:pt x="29" y="28"/>
                      </a:lnTo>
                      <a:lnTo>
                        <a:pt x="34" y="26"/>
                      </a:lnTo>
                      <a:lnTo>
                        <a:pt x="38" y="26"/>
                      </a:lnTo>
                      <a:lnTo>
                        <a:pt x="44" y="24"/>
                      </a:lnTo>
                      <a:lnTo>
                        <a:pt x="44" y="22"/>
                      </a:lnTo>
                      <a:lnTo>
                        <a:pt x="44" y="17"/>
                      </a:lnTo>
                      <a:lnTo>
                        <a:pt x="39" y="15"/>
                      </a:lnTo>
                      <a:lnTo>
                        <a:pt x="39" y="11"/>
                      </a:lnTo>
                      <a:lnTo>
                        <a:pt x="40" y="7"/>
                      </a:lnTo>
                      <a:lnTo>
                        <a:pt x="39" y="7"/>
                      </a:lnTo>
                      <a:lnTo>
                        <a:pt x="3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6" name="Freeform 554">
                  <a:extLst>
                    <a:ext uri="{FF2B5EF4-FFF2-40B4-BE49-F238E27FC236}">
                      <a16:creationId xmlns:a16="http://schemas.microsoft.com/office/drawing/2014/main" id="{00B913C7-78E4-4CF9-96ED-35EC08328E16}"/>
                    </a:ext>
                  </a:extLst>
                </p:cNvPr>
                <p:cNvSpPr>
                  <a:spLocks/>
                </p:cNvSpPr>
                <p:nvPr/>
              </p:nvSpPr>
              <p:spPr bwMode="auto">
                <a:xfrm>
                  <a:off x="4717" y="2256"/>
                  <a:ext cx="117" cy="75"/>
                </a:xfrm>
                <a:custGeom>
                  <a:avLst/>
                  <a:gdLst>
                    <a:gd name="T0" fmla="*/ 107 w 117"/>
                    <a:gd name="T1" fmla="*/ 47 h 75"/>
                    <a:gd name="T2" fmla="*/ 101 w 117"/>
                    <a:gd name="T3" fmla="*/ 48 h 75"/>
                    <a:gd name="T4" fmla="*/ 94 w 117"/>
                    <a:gd name="T5" fmla="*/ 41 h 75"/>
                    <a:gd name="T6" fmla="*/ 90 w 117"/>
                    <a:gd name="T7" fmla="*/ 35 h 75"/>
                    <a:gd name="T8" fmla="*/ 82 w 117"/>
                    <a:gd name="T9" fmla="*/ 38 h 75"/>
                    <a:gd name="T10" fmla="*/ 78 w 117"/>
                    <a:gd name="T11" fmla="*/ 41 h 75"/>
                    <a:gd name="T12" fmla="*/ 71 w 117"/>
                    <a:gd name="T13" fmla="*/ 39 h 75"/>
                    <a:gd name="T14" fmla="*/ 70 w 117"/>
                    <a:gd name="T15" fmla="*/ 28 h 75"/>
                    <a:gd name="T16" fmla="*/ 62 w 117"/>
                    <a:gd name="T17" fmla="*/ 30 h 75"/>
                    <a:gd name="T18" fmla="*/ 58 w 117"/>
                    <a:gd name="T19" fmla="*/ 21 h 75"/>
                    <a:gd name="T20" fmla="*/ 52 w 117"/>
                    <a:gd name="T21" fmla="*/ 19 h 75"/>
                    <a:gd name="T22" fmla="*/ 50 w 117"/>
                    <a:gd name="T23" fmla="*/ 19 h 75"/>
                    <a:gd name="T24" fmla="*/ 48 w 117"/>
                    <a:gd name="T25" fmla="*/ 25 h 75"/>
                    <a:gd name="T26" fmla="*/ 44 w 117"/>
                    <a:gd name="T27" fmla="*/ 18 h 75"/>
                    <a:gd name="T28" fmla="*/ 41 w 117"/>
                    <a:gd name="T29" fmla="*/ 13 h 75"/>
                    <a:gd name="T30" fmla="*/ 33 w 117"/>
                    <a:gd name="T31" fmla="*/ 8 h 75"/>
                    <a:gd name="T32" fmla="*/ 27 w 117"/>
                    <a:gd name="T33" fmla="*/ 6 h 75"/>
                    <a:gd name="T34" fmla="*/ 20 w 117"/>
                    <a:gd name="T35" fmla="*/ 3 h 75"/>
                    <a:gd name="T36" fmla="*/ 16 w 117"/>
                    <a:gd name="T37" fmla="*/ 6 h 75"/>
                    <a:gd name="T38" fmla="*/ 11 w 117"/>
                    <a:gd name="T39" fmla="*/ 5 h 75"/>
                    <a:gd name="T40" fmla="*/ 6 w 117"/>
                    <a:gd name="T41" fmla="*/ 0 h 75"/>
                    <a:gd name="T42" fmla="*/ 6 w 117"/>
                    <a:gd name="T43" fmla="*/ 7 h 75"/>
                    <a:gd name="T44" fmla="*/ 3 w 117"/>
                    <a:gd name="T45" fmla="*/ 22 h 75"/>
                    <a:gd name="T46" fmla="*/ 1 w 117"/>
                    <a:gd name="T47" fmla="*/ 32 h 75"/>
                    <a:gd name="T48" fmla="*/ 6 w 117"/>
                    <a:gd name="T49" fmla="*/ 35 h 75"/>
                    <a:gd name="T50" fmla="*/ 12 w 117"/>
                    <a:gd name="T51" fmla="*/ 37 h 75"/>
                    <a:gd name="T52" fmla="*/ 23 w 117"/>
                    <a:gd name="T53" fmla="*/ 44 h 75"/>
                    <a:gd name="T54" fmla="*/ 33 w 117"/>
                    <a:gd name="T55" fmla="*/ 52 h 75"/>
                    <a:gd name="T56" fmla="*/ 39 w 117"/>
                    <a:gd name="T57" fmla="*/ 54 h 75"/>
                    <a:gd name="T58" fmla="*/ 51 w 117"/>
                    <a:gd name="T59" fmla="*/ 57 h 75"/>
                    <a:gd name="T60" fmla="*/ 61 w 117"/>
                    <a:gd name="T61" fmla="*/ 58 h 75"/>
                    <a:gd name="T62" fmla="*/ 68 w 117"/>
                    <a:gd name="T63" fmla="*/ 64 h 75"/>
                    <a:gd name="T64" fmla="*/ 79 w 117"/>
                    <a:gd name="T65" fmla="*/ 70 h 75"/>
                    <a:gd name="T66" fmla="*/ 87 w 117"/>
                    <a:gd name="T67" fmla="*/ 68 h 75"/>
                    <a:gd name="T68" fmla="*/ 103 w 117"/>
                    <a:gd name="T69" fmla="*/ 72 h 75"/>
                    <a:gd name="T70" fmla="*/ 117 w 117"/>
                    <a:gd name="T71" fmla="*/ 73 h 75"/>
                    <a:gd name="T72" fmla="*/ 115 w 117"/>
                    <a:gd name="T73" fmla="*/ 58 h 75"/>
                    <a:gd name="T74" fmla="*/ 115 w 117"/>
                    <a:gd name="T75" fmla="*/ 47 h 75"/>
                    <a:gd name="T76" fmla="*/ 109 w 117"/>
                    <a:gd name="T77" fmla="*/ 4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75">
                      <a:moveTo>
                        <a:pt x="109" y="48"/>
                      </a:moveTo>
                      <a:lnTo>
                        <a:pt x="107" y="47"/>
                      </a:lnTo>
                      <a:lnTo>
                        <a:pt x="104" y="49"/>
                      </a:lnTo>
                      <a:lnTo>
                        <a:pt x="101" y="48"/>
                      </a:lnTo>
                      <a:lnTo>
                        <a:pt x="99" y="44"/>
                      </a:lnTo>
                      <a:lnTo>
                        <a:pt x="94" y="41"/>
                      </a:lnTo>
                      <a:lnTo>
                        <a:pt x="93" y="37"/>
                      </a:lnTo>
                      <a:lnTo>
                        <a:pt x="90" y="35"/>
                      </a:lnTo>
                      <a:lnTo>
                        <a:pt x="85" y="34"/>
                      </a:lnTo>
                      <a:lnTo>
                        <a:pt x="82" y="38"/>
                      </a:lnTo>
                      <a:lnTo>
                        <a:pt x="79" y="39"/>
                      </a:lnTo>
                      <a:lnTo>
                        <a:pt x="78" y="41"/>
                      </a:lnTo>
                      <a:lnTo>
                        <a:pt x="73" y="39"/>
                      </a:lnTo>
                      <a:lnTo>
                        <a:pt x="71" y="39"/>
                      </a:lnTo>
                      <a:lnTo>
                        <a:pt x="69" y="35"/>
                      </a:lnTo>
                      <a:lnTo>
                        <a:pt x="70" y="28"/>
                      </a:lnTo>
                      <a:lnTo>
                        <a:pt x="67" y="28"/>
                      </a:lnTo>
                      <a:lnTo>
                        <a:pt x="62" y="30"/>
                      </a:lnTo>
                      <a:lnTo>
                        <a:pt x="59" y="26"/>
                      </a:lnTo>
                      <a:lnTo>
                        <a:pt x="58" y="21"/>
                      </a:lnTo>
                      <a:lnTo>
                        <a:pt x="55" y="19"/>
                      </a:lnTo>
                      <a:lnTo>
                        <a:pt x="52" y="19"/>
                      </a:lnTo>
                      <a:lnTo>
                        <a:pt x="51" y="17"/>
                      </a:lnTo>
                      <a:lnTo>
                        <a:pt x="50" y="19"/>
                      </a:lnTo>
                      <a:lnTo>
                        <a:pt x="50" y="24"/>
                      </a:lnTo>
                      <a:lnTo>
                        <a:pt x="48" y="25"/>
                      </a:lnTo>
                      <a:lnTo>
                        <a:pt x="47" y="21"/>
                      </a:lnTo>
                      <a:lnTo>
                        <a:pt x="44" y="18"/>
                      </a:lnTo>
                      <a:lnTo>
                        <a:pt x="43" y="16"/>
                      </a:lnTo>
                      <a:lnTo>
                        <a:pt x="41" y="13"/>
                      </a:lnTo>
                      <a:lnTo>
                        <a:pt x="37" y="13"/>
                      </a:lnTo>
                      <a:lnTo>
                        <a:pt x="33" y="8"/>
                      </a:lnTo>
                      <a:lnTo>
                        <a:pt x="30" y="6"/>
                      </a:lnTo>
                      <a:lnTo>
                        <a:pt x="27" y="6"/>
                      </a:lnTo>
                      <a:lnTo>
                        <a:pt x="26" y="5"/>
                      </a:lnTo>
                      <a:lnTo>
                        <a:pt x="20" y="3"/>
                      </a:lnTo>
                      <a:lnTo>
                        <a:pt x="17" y="3"/>
                      </a:lnTo>
                      <a:lnTo>
                        <a:pt x="16" y="6"/>
                      </a:lnTo>
                      <a:lnTo>
                        <a:pt x="14" y="5"/>
                      </a:lnTo>
                      <a:lnTo>
                        <a:pt x="11" y="5"/>
                      </a:lnTo>
                      <a:lnTo>
                        <a:pt x="10" y="3"/>
                      </a:lnTo>
                      <a:lnTo>
                        <a:pt x="6" y="0"/>
                      </a:lnTo>
                      <a:lnTo>
                        <a:pt x="6" y="2"/>
                      </a:lnTo>
                      <a:lnTo>
                        <a:pt x="6" y="7"/>
                      </a:lnTo>
                      <a:lnTo>
                        <a:pt x="3" y="17"/>
                      </a:lnTo>
                      <a:lnTo>
                        <a:pt x="3" y="22"/>
                      </a:lnTo>
                      <a:lnTo>
                        <a:pt x="0" y="28"/>
                      </a:lnTo>
                      <a:lnTo>
                        <a:pt x="1" y="32"/>
                      </a:lnTo>
                      <a:lnTo>
                        <a:pt x="4" y="33"/>
                      </a:lnTo>
                      <a:lnTo>
                        <a:pt x="6" y="35"/>
                      </a:lnTo>
                      <a:lnTo>
                        <a:pt x="9" y="35"/>
                      </a:lnTo>
                      <a:lnTo>
                        <a:pt x="12" y="37"/>
                      </a:lnTo>
                      <a:lnTo>
                        <a:pt x="16" y="39"/>
                      </a:lnTo>
                      <a:lnTo>
                        <a:pt x="23" y="44"/>
                      </a:lnTo>
                      <a:lnTo>
                        <a:pt x="27" y="51"/>
                      </a:lnTo>
                      <a:lnTo>
                        <a:pt x="33" y="52"/>
                      </a:lnTo>
                      <a:lnTo>
                        <a:pt x="35" y="54"/>
                      </a:lnTo>
                      <a:lnTo>
                        <a:pt x="39" y="54"/>
                      </a:lnTo>
                      <a:lnTo>
                        <a:pt x="44" y="58"/>
                      </a:lnTo>
                      <a:lnTo>
                        <a:pt x="51" y="57"/>
                      </a:lnTo>
                      <a:lnTo>
                        <a:pt x="54" y="60"/>
                      </a:lnTo>
                      <a:lnTo>
                        <a:pt x="61" y="58"/>
                      </a:lnTo>
                      <a:lnTo>
                        <a:pt x="68" y="59"/>
                      </a:lnTo>
                      <a:lnTo>
                        <a:pt x="68" y="64"/>
                      </a:lnTo>
                      <a:lnTo>
                        <a:pt x="72" y="68"/>
                      </a:lnTo>
                      <a:lnTo>
                        <a:pt x="79" y="70"/>
                      </a:lnTo>
                      <a:lnTo>
                        <a:pt x="82" y="68"/>
                      </a:lnTo>
                      <a:lnTo>
                        <a:pt x="87" y="68"/>
                      </a:lnTo>
                      <a:lnTo>
                        <a:pt x="100" y="73"/>
                      </a:lnTo>
                      <a:lnTo>
                        <a:pt x="103" y="72"/>
                      </a:lnTo>
                      <a:lnTo>
                        <a:pt x="108" y="75"/>
                      </a:lnTo>
                      <a:lnTo>
                        <a:pt x="117" y="73"/>
                      </a:lnTo>
                      <a:lnTo>
                        <a:pt x="117" y="65"/>
                      </a:lnTo>
                      <a:lnTo>
                        <a:pt x="115" y="58"/>
                      </a:lnTo>
                      <a:lnTo>
                        <a:pt x="116" y="50"/>
                      </a:lnTo>
                      <a:lnTo>
                        <a:pt x="115" y="47"/>
                      </a:lnTo>
                      <a:lnTo>
                        <a:pt x="113" y="46"/>
                      </a:lnTo>
                      <a:lnTo>
                        <a:pt x="10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7" name="Freeform 555">
                  <a:extLst>
                    <a:ext uri="{FF2B5EF4-FFF2-40B4-BE49-F238E27FC236}">
                      <a16:creationId xmlns:a16="http://schemas.microsoft.com/office/drawing/2014/main" id="{051A2705-15D7-4557-B8A2-2453195BCFD2}"/>
                    </a:ext>
                  </a:extLst>
                </p:cNvPr>
                <p:cNvSpPr>
                  <a:spLocks/>
                </p:cNvSpPr>
                <p:nvPr/>
              </p:nvSpPr>
              <p:spPr bwMode="auto">
                <a:xfrm>
                  <a:off x="4448" y="2130"/>
                  <a:ext cx="197" cy="260"/>
                </a:xfrm>
                <a:custGeom>
                  <a:avLst/>
                  <a:gdLst>
                    <a:gd name="T0" fmla="*/ 122 w 197"/>
                    <a:gd name="T1" fmla="*/ 247 h 260"/>
                    <a:gd name="T2" fmla="*/ 141 w 197"/>
                    <a:gd name="T3" fmla="*/ 243 h 260"/>
                    <a:gd name="T4" fmla="*/ 147 w 197"/>
                    <a:gd name="T5" fmla="*/ 243 h 260"/>
                    <a:gd name="T6" fmla="*/ 147 w 197"/>
                    <a:gd name="T7" fmla="*/ 227 h 260"/>
                    <a:gd name="T8" fmla="*/ 140 w 197"/>
                    <a:gd name="T9" fmla="*/ 219 h 260"/>
                    <a:gd name="T10" fmla="*/ 133 w 197"/>
                    <a:gd name="T11" fmla="*/ 200 h 260"/>
                    <a:gd name="T12" fmla="*/ 123 w 197"/>
                    <a:gd name="T13" fmla="*/ 199 h 260"/>
                    <a:gd name="T14" fmla="*/ 131 w 197"/>
                    <a:gd name="T15" fmla="*/ 181 h 260"/>
                    <a:gd name="T16" fmla="*/ 139 w 197"/>
                    <a:gd name="T17" fmla="*/ 177 h 260"/>
                    <a:gd name="T18" fmla="*/ 154 w 197"/>
                    <a:gd name="T19" fmla="*/ 177 h 260"/>
                    <a:gd name="T20" fmla="*/ 170 w 197"/>
                    <a:gd name="T21" fmla="*/ 151 h 260"/>
                    <a:gd name="T22" fmla="*/ 179 w 197"/>
                    <a:gd name="T23" fmla="*/ 133 h 260"/>
                    <a:gd name="T24" fmla="*/ 184 w 197"/>
                    <a:gd name="T25" fmla="*/ 121 h 260"/>
                    <a:gd name="T26" fmla="*/ 183 w 197"/>
                    <a:gd name="T27" fmla="*/ 101 h 260"/>
                    <a:gd name="T28" fmla="*/ 195 w 197"/>
                    <a:gd name="T29" fmla="*/ 93 h 260"/>
                    <a:gd name="T30" fmla="*/ 190 w 197"/>
                    <a:gd name="T31" fmla="*/ 86 h 260"/>
                    <a:gd name="T32" fmla="*/ 174 w 197"/>
                    <a:gd name="T33" fmla="*/ 77 h 260"/>
                    <a:gd name="T34" fmla="*/ 163 w 197"/>
                    <a:gd name="T35" fmla="*/ 49 h 260"/>
                    <a:gd name="T36" fmla="*/ 170 w 197"/>
                    <a:gd name="T37" fmla="*/ 36 h 260"/>
                    <a:gd name="T38" fmla="*/ 161 w 197"/>
                    <a:gd name="T39" fmla="*/ 25 h 260"/>
                    <a:gd name="T40" fmla="*/ 149 w 197"/>
                    <a:gd name="T41" fmla="*/ 18 h 260"/>
                    <a:gd name="T42" fmla="*/ 153 w 197"/>
                    <a:gd name="T43" fmla="*/ 1 h 260"/>
                    <a:gd name="T44" fmla="*/ 137 w 197"/>
                    <a:gd name="T45" fmla="*/ 7 h 260"/>
                    <a:gd name="T46" fmla="*/ 134 w 197"/>
                    <a:gd name="T47" fmla="*/ 25 h 260"/>
                    <a:gd name="T48" fmla="*/ 132 w 197"/>
                    <a:gd name="T49" fmla="*/ 51 h 260"/>
                    <a:gd name="T50" fmla="*/ 114 w 197"/>
                    <a:gd name="T51" fmla="*/ 58 h 260"/>
                    <a:gd name="T52" fmla="*/ 119 w 197"/>
                    <a:gd name="T53" fmla="*/ 72 h 260"/>
                    <a:gd name="T54" fmla="*/ 112 w 197"/>
                    <a:gd name="T55" fmla="*/ 83 h 260"/>
                    <a:gd name="T56" fmla="*/ 110 w 197"/>
                    <a:gd name="T57" fmla="*/ 98 h 260"/>
                    <a:gd name="T58" fmla="*/ 103 w 197"/>
                    <a:gd name="T59" fmla="*/ 102 h 260"/>
                    <a:gd name="T60" fmla="*/ 94 w 197"/>
                    <a:gd name="T61" fmla="*/ 103 h 260"/>
                    <a:gd name="T62" fmla="*/ 84 w 197"/>
                    <a:gd name="T63" fmla="*/ 114 h 260"/>
                    <a:gd name="T64" fmla="*/ 77 w 197"/>
                    <a:gd name="T65" fmla="*/ 118 h 260"/>
                    <a:gd name="T66" fmla="*/ 74 w 197"/>
                    <a:gd name="T67" fmla="*/ 132 h 260"/>
                    <a:gd name="T68" fmla="*/ 68 w 197"/>
                    <a:gd name="T69" fmla="*/ 146 h 260"/>
                    <a:gd name="T70" fmla="*/ 46 w 197"/>
                    <a:gd name="T71" fmla="*/ 148 h 260"/>
                    <a:gd name="T72" fmla="*/ 19 w 197"/>
                    <a:gd name="T73" fmla="*/ 152 h 260"/>
                    <a:gd name="T74" fmla="*/ 9 w 197"/>
                    <a:gd name="T75" fmla="*/ 161 h 260"/>
                    <a:gd name="T76" fmla="*/ 22 w 197"/>
                    <a:gd name="T77" fmla="*/ 170 h 260"/>
                    <a:gd name="T78" fmla="*/ 29 w 197"/>
                    <a:gd name="T79" fmla="*/ 179 h 260"/>
                    <a:gd name="T80" fmla="*/ 35 w 197"/>
                    <a:gd name="T81" fmla="*/ 191 h 260"/>
                    <a:gd name="T82" fmla="*/ 33 w 197"/>
                    <a:gd name="T83" fmla="*/ 201 h 260"/>
                    <a:gd name="T84" fmla="*/ 19 w 197"/>
                    <a:gd name="T85" fmla="*/ 211 h 260"/>
                    <a:gd name="T86" fmla="*/ 19 w 197"/>
                    <a:gd name="T87" fmla="*/ 227 h 260"/>
                    <a:gd name="T88" fmla="*/ 21 w 197"/>
                    <a:gd name="T89" fmla="*/ 233 h 260"/>
                    <a:gd name="T90" fmla="*/ 29 w 197"/>
                    <a:gd name="T91" fmla="*/ 231 h 260"/>
                    <a:gd name="T92" fmla="*/ 39 w 197"/>
                    <a:gd name="T93" fmla="*/ 229 h 260"/>
                    <a:gd name="T94" fmla="*/ 43 w 197"/>
                    <a:gd name="T95" fmla="*/ 225 h 260"/>
                    <a:gd name="T96" fmla="*/ 50 w 197"/>
                    <a:gd name="T97" fmla="*/ 226 h 260"/>
                    <a:gd name="T98" fmla="*/ 57 w 197"/>
                    <a:gd name="T99" fmla="*/ 230 h 260"/>
                    <a:gd name="T100" fmla="*/ 68 w 197"/>
                    <a:gd name="T101" fmla="*/ 225 h 260"/>
                    <a:gd name="T102" fmla="*/ 76 w 197"/>
                    <a:gd name="T103" fmla="*/ 226 h 260"/>
                    <a:gd name="T104" fmla="*/ 88 w 197"/>
                    <a:gd name="T105" fmla="*/ 231 h 260"/>
                    <a:gd name="T106" fmla="*/ 88 w 197"/>
                    <a:gd name="T107" fmla="*/ 236 h 260"/>
                    <a:gd name="T108" fmla="*/ 97 w 197"/>
                    <a:gd name="T109" fmla="*/ 241 h 260"/>
                    <a:gd name="T110" fmla="*/ 97 w 197"/>
                    <a:gd name="T111" fmla="*/ 251 h 260"/>
                    <a:gd name="T112" fmla="*/ 102 w 197"/>
                    <a:gd name="T113" fmla="*/ 255 h 260"/>
                    <a:gd name="T114" fmla="*/ 114 w 197"/>
                    <a:gd name="T115" fmla="*/ 25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260">
                      <a:moveTo>
                        <a:pt x="117" y="251"/>
                      </a:moveTo>
                      <a:lnTo>
                        <a:pt x="119" y="251"/>
                      </a:lnTo>
                      <a:lnTo>
                        <a:pt x="120" y="246"/>
                      </a:lnTo>
                      <a:lnTo>
                        <a:pt x="122" y="247"/>
                      </a:lnTo>
                      <a:lnTo>
                        <a:pt x="124" y="246"/>
                      </a:lnTo>
                      <a:lnTo>
                        <a:pt x="134" y="246"/>
                      </a:lnTo>
                      <a:lnTo>
                        <a:pt x="140" y="244"/>
                      </a:lnTo>
                      <a:lnTo>
                        <a:pt x="141" y="243"/>
                      </a:lnTo>
                      <a:lnTo>
                        <a:pt x="144" y="241"/>
                      </a:lnTo>
                      <a:lnTo>
                        <a:pt x="143" y="243"/>
                      </a:lnTo>
                      <a:lnTo>
                        <a:pt x="144" y="246"/>
                      </a:lnTo>
                      <a:lnTo>
                        <a:pt x="147" y="243"/>
                      </a:lnTo>
                      <a:lnTo>
                        <a:pt x="150" y="242"/>
                      </a:lnTo>
                      <a:lnTo>
                        <a:pt x="149" y="240"/>
                      </a:lnTo>
                      <a:lnTo>
                        <a:pt x="150" y="238"/>
                      </a:lnTo>
                      <a:lnTo>
                        <a:pt x="147" y="227"/>
                      </a:lnTo>
                      <a:lnTo>
                        <a:pt x="143" y="223"/>
                      </a:lnTo>
                      <a:lnTo>
                        <a:pt x="144" y="221"/>
                      </a:lnTo>
                      <a:lnTo>
                        <a:pt x="142" y="219"/>
                      </a:lnTo>
                      <a:lnTo>
                        <a:pt x="140" y="219"/>
                      </a:lnTo>
                      <a:lnTo>
                        <a:pt x="135" y="215"/>
                      </a:lnTo>
                      <a:lnTo>
                        <a:pt x="134" y="209"/>
                      </a:lnTo>
                      <a:lnTo>
                        <a:pt x="134" y="205"/>
                      </a:lnTo>
                      <a:lnTo>
                        <a:pt x="133" y="200"/>
                      </a:lnTo>
                      <a:lnTo>
                        <a:pt x="130" y="199"/>
                      </a:lnTo>
                      <a:lnTo>
                        <a:pt x="128" y="201"/>
                      </a:lnTo>
                      <a:lnTo>
                        <a:pt x="125" y="199"/>
                      </a:lnTo>
                      <a:lnTo>
                        <a:pt x="123" y="199"/>
                      </a:lnTo>
                      <a:lnTo>
                        <a:pt x="123" y="195"/>
                      </a:lnTo>
                      <a:lnTo>
                        <a:pt x="125" y="188"/>
                      </a:lnTo>
                      <a:lnTo>
                        <a:pt x="127" y="187"/>
                      </a:lnTo>
                      <a:lnTo>
                        <a:pt x="131" y="181"/>
                      </a:lnTo>
                      <a:lnTo>
                        <a:pt x="131" y="178"/>
                      </a:lnTo>
                      <a:lnTo>
                        <a:pt x="134" y="177"/>
                      </a:lnTo>
                      <a:lnTo>
                        <a:pt x="136" y="174"/>
                      </a:lnTo>
                      <a:lnTo>
                        <a:pt x="139" y="177"/>
                      </a:lnTo>
                      <a:lnTo>
                        <a:pt x="140" y="180"/>
                      </a:lnTo>
                      <a:lnTo>
                        <a:pt x="142" y="180"/>
                      </a:lnTo>
                      <a:lnTo>
                        <a:pt x="147" y="177"/>
                      </a:lnTo>
                      <a:lnTo>
                        <a:pt x="154" y="177"/>
                      </a:lnTo>
                      <a:lnTo>
                        <a:pt x="159" y="170"/>
                      </a:lnTo>
                      <a:lnTo>
                        <a:pt x="161" y="160"/>
                      </a:lnTo>
                      <a:lnTo>
                        <a:pt x="168" y="155"/>
                      </a:lnTo>
                      <a:lnTo>
                        <a:pt x="170" y="151"/>
                      </a:lnTo>
                      <a:lnTo>
                        <a:pt x="171" y="146"/>
                      </a:lnTo>
                      <a:lnTo>
                        <a:pt x="174" y="140"/>
                      </a:lnTo>
                      <a:lnTo>
                        <a:pt x="178" y="138"/>
                      </a:lnTo>
                      <a:lnTo>
                        <a:pt x="179" y="133"/>
                      </a:lnTo>
                      <a:lnTo>
                        <a:pt x="179" y="130"/>
                      </a:lnTo>
                      <a:lnTo>
                        <a:pt x="178" y="129"/>
                      </a:lnTo>
                      <a:lnTo>
                        <a:pt x="182" y="123"/>
                      </a:lnTo>
                      <a:lnTo>
                        <a:pt x="184" y="121"/>
                      </a:lnTo>
                      <a:lnTo>
                        <a:pt x="185" y="117"/>
                      </a:lnTo>
                      <a:lnTo>
                        <a:pt x="185" y="108"/>
                      </a:lnTo>
                      <a:lnTo>
                        <a:pt x="184" y="102"/>
                      </a:lnTo>
                      <a:lnTo>
                        <a:pt x="183" y="101"/>
                      </a:lnTo>
                      <a:lnTo>
                        <a:pt x="187" y="96"/>
                      </a:lnTo>
                      <a:lnTo>
                        <a:pt x="190" y="94"/>
                      </a:lnTo>
                      <a:lnTo>
                        <a:pt x="192" y="93"/>
                      </a:lnTo>
                      <a:lnTo>
                        <a:pt x="195" y="93"/>
                      </a:lnTo>
                      <a:lnTo>
                        <a:pt x="197" y="89"/>
                      </a:lnTo>
                      <a:lnTo>
                        <a:pt x="197" y="85"/>
                      </a:lnTo>
                      <a:lnTo>
                        <a:pt x="193" y="84"/>
                      </a:lnTo>
                      <a:lnTo>
                        <a:pt x="190" y="86"/>
                      </a:lnTo>
                      <a:lnTo>
                        <a:pt x="185" y="85"/>
                      </a:lnTo>
                      <a:lnTo>
                        <a:pt x="184" y="80"/>
                      </a:lnTo>
                      <a:lnTo>
                        <a:pt x="179" y="78"/>
                      </a:lnTo>
                      <a:lnTo>
                        <a:pt x="174" y="77"/>
                      </a:lnTo>
                      <a:lnTo>
                        <a:pt x="168" y="71"/>
                      </a:lnTo>
                      <a:lnTo>
                        <a:pt x="168" y="66"/>
                      </a:lnTo>
                      <a:lnTo>
                        <a:pt x="165" y="54"/>
                      </a:lnTo>
                      <a:lnTo>
                        <a:pt x="163" y="49"/>
                      </a:lnTo>
                      <a:lnTo>
                        <a:pt x="163" y="44"/>
                      </a:lnTo>
                      <a:lnTo>
                        <a:pt x="165" y="43"/>
                      </a:lnTo>
                      <a:lnTo>
                        <a:pt x="166" y="39"/>
                      </a:lnTo>
                      <a:lnTo>
                        <a:pt x="170" y="36"/>
                      </a:lnTo>
                      <a:lnTo>
                        <a:pt x="169" y="32"/>
                      </a:lnTo>
                      <a:lnTo>
                        <a:pt x="165" y="31"/>
                      </a:lnTo>
                      <a:lnTo>
                        <a:pt x="164" y="28"/>
                      </a:lnTo>
                      <a:lnTo>
                        <a:pt x="161" y="25"/>
                      </a:lnTo>
                      <a:lnTo>
                        <a:pt x="157" y="21"/>
                      </a:lnTo>
                      <a:lnTo>
                        <a:pt x="154" y="17"/>
                      </a:lnTo>
                      <a:lnTo>
                        <a:pt x="151" y="18"/>
                      </a:lnTo>
                      <a:lnTo>
                        <a:pt x="149" y="18"/>
                      </a:lnTo>
                      <a:lnTo>
                        <a:pt x="147" y="16"/>
                      </a:lnTo>
                      <a:lnTo>
                        <a:pt x="147" y="10"/>
                      </a:lnTo>
                      <a:lnTo>
                        <a:pt x="154" y="5"/>
                      </a:lnTo>
                      <a:lnTo>
                        <a:pt x="153" y="1"/>
                      </a:lnTo>
                      <a:lnTo>
                        <a:pt x="148" y="2"/>
                      </a:lnTo>
                      <a:lnTo>
                        <a:pt x="145" y="0"/>
                      </a:lnTo>
                      <a:lnTo>
                        <a:pt x="140" y="3"/>
                      </a:lnTo>
                      <a:lnTo>
                        <a:pt x="137" y="7"/>
                      </a:lnTo>
                      <a:lnTo>
                        <a:pt x="133" y="7"/>
                      </a:lnTo>
                      <a:lnTo>
                        <a:pt x="131" y="11"/>
                      </a:lnTo>
                      <a:lnTo>
                        <a:pt x="128" y="14"/>
                      </a:lnTo>
                      <a:lnTo>
                        <a:pt x="134" y="25"/>
                      </a:lnTo>
                      <a:lnTo>
                        <a:pt x="135" y="32"/>
                      </a:lnTo>
                      <a:lnTo>
                        <a:pt x="128" y="43"/>
                      </a:lnTo>
                      <a:lnTo>
                        <a:pt x="132" y="46"/>
                      </a:lnTo>
                      <a:lnTo>
                        <a:pt x="132" y="51"/>
                      </a:lnTo>
                      <a:lnTo>
                        <a:pt x="128" y="58"/>
                      </a:lnTo>
                      <a:lnTo>
                        <a:pt x="123" y="58"/>
                      </a:lnTo>
                      <a:lnTo>
                        <a:pt x="117" y="56"/>
                      </a:lnTo>
                      <a:lnTo>
                        <a:pt x="114" y="58"/>
                      </a:lnTo>
                      <a:lnTo>
                        <a:pt x="116" y="63"/>
                      </a:lnTo>
                      <a:lnTo>
                        <a:pt x="119" y="64"/>
                      </a:lnTo>
                      <a:lnTo>
                        <a:pt x="120" y="69"/>
                      </a:lnTo>
                      <a:lnTo>
                        <a:pt x="119" y="72"/>
                      </a:lnTo>
                      <a:lnTo>
                        <a:pt x="116" y="74"/>
                      </a:lnTo>
                      <a:lnTo>
                        <a:pt x="113" y="74"/>
                      </a:lnTo>
                      <a:lnTo>
                        <a:pt x="112" y="77"/>
                      </a:lnTo>
                      <a:lnTo>
                        <a:pt x="112" y="83"/>
                      </a:lnTo>
                      <a:lnTo>
                        <a:pt x="111" y="87"/>
                      </a:lnTo>
                      <a:lnTo>
                        <a:pt x="110" y="89"/>
                      </a:lnTo>
                      <a:lnTo>
                        <a:pt x="109" y="91"/>
                      </a:lnTo>
                      <a:lnTo>
                        <a:pt x="110" y="98"/>
                      </a:lnTo>
                      <a:lnTo>
                        <a:pt x="108" y="104"/>
                      </a:lnTo>
                      <a:lnTo>
                        <a:pt x="105" y="100"/>
                      </a:lnTo>
                      <a:lnTo>
                        <a:pt x="103" y="100"/>
                      </a:lnTo>
                      <a:lnTo>
                        <a:pt x="103" y="102"/>
                      </a:lnTo>
                      <a:lnTo>
                        <a:pt x="99" y="101"/>
                      </a:lnTo>
                      <a:lnTo>
                        <a:pt x="98" y="101"/>
                      </a:lnTo>
                      <a:lnTo>
                        <a:pt x="95" y="101"/>
                      </a:lnTo>
                      <a:lnTo>
                        <a:pt x="94" y="103"/>
                      </a:lnTo>
                      <a:lnTo>
                        <a:pt x="88" y="108"/>
                      </a:lnTo>
                      <a:lnTo>
                        <a:pt x="91" y="108"/>
                      </a:lnTo>
                      <a:lnTo>
                        <a:pt x="89" y="111"/>
                      </a:lnTo>
                      <a:lnTo>
                        <a:pt x="84" y="114"/>
                      </a:lnTo>
                      <a:lnTo>
                        <a:pt x="82" y="112"/>
                      </a:lnTo>
                      <a:lnTo>
                        <a:pt x="78" y="113"/>
                      </a:lnTo>
                      <a:lnTo>
                        <a:pt x="78" y="116"/>
                      </a:lnTo>
                      <a:lnTo>
                        <a:pt x="77" y="118"/>
                      </a:lnTo>
                      <a:lnTo>
                        <a:pt x="74" y="120"/>
                      </a:lnTo>
                      <a:lnTo>
                        <a:pt x="73" y="122"/>
                      </a:lnTo>
                      <a:lnTo>
                        <a:pt x="73" y="127"/>
                      </a:lnTo>
                      <a:lnTo>
                        <a:pt x="74" y="132"/>
                      </a:lnTo>
                      <a:lnTo>
                        <a:pt x="74" y="136"/>
                      </a:lnTo>
                      <a:lnTo>
                        <a:pt x="74" y="139"/>
                      </a:lnTo>
                      <a:lnTo>
                        <a:pt x="74" y="143"/>
                      </a:lnTo>
                      <a:lnTo>
                        <a:pt x="68" y="146"/>
                      </a:lnTo>
                      <a:lnTo>
                        <a:pt x="64" y="146"/>
                      </a:lnTo>
                      <a:lnTo>
                        <a:pt x="59" y="146"/>
                      </a:lnTo>
                      <a:lnTo>
                        <a:pt x="52" y="146"/>
                      </a:lnTo>
                      <a:lnTo>
                        <a:pt x="46" y="148"/>
                      </a:lnTo>
                      <a:lnTo>
                        <a:pt x="45" y="150"/>
                      </a:lnTo>
                      <a:lnTo>
                        <a:pt x="40" y="150"/>
                      </a:lnTo>
                      <a:lnTo>
                        <a:pt x="36" y="151"/>
                      </a:lnTo>
                      <a:lnTo>
                        <a:pt x="19" y="152"/>
                      </a:lnTo>
                      <a:lnTo>
                        <a:pt x="0" y="145"/>
                      </a:lnTo>
                      <a:lnTo>
                        <a:pt x="0" y="145"/>
                      </a:lnTo>
                      <a:lnTo>
                        <a:pt x="7" y="157"/>
                      </a:lnTo>
                      <a:lnTo>
                        <a:pt x="9" y="161"/>
                      </a:lnTo>
                      <a:lnTo>
                        <a:pt x="12" y="166"/>
                      </a:lnTo>
                      <a:lnTo>
                        <a:pt x="16" y="168"/>
                      </a:lnTo>
                      <a:lnTo>
                        <a:pt x="17" y="170"/>
                      </a:lnTo>
                      <a:lnTo>
                        <a:pt x="22" y="170"/>
                      </a:lnTo>
                      <a:lnTo>
                        <a:pt x="25" y="171"/>
                      </a:lnTo>
                      <a:lnTo>
                        <a:pt x="25" y="173"/>
                      </a:lnTo>
                      <a:lnTo>
                        <a:pt x="29" y="174"/>
                      </a:lnTo>
                      <a:lnTo>
                        <a:pt x="29" y="179"/>
                      </a:lnTo>
                      <a:lnTo>
                        <a:pt x="30" y="184"/>
                      </a:lnTo>
                      <a:lnTo>
                        <a:pt x="30" y="188"/>
                      </a:lnTo>
                      <a:lnTo>
                        <a:pt x="31" y="191"/>
                      </a:lnTo>
                      <a:lnTo>
                        <a:pt x="35" y="191"/>
                      </a:lnTo>
                      <a:lnTo>
                        <a:pt x="38" y="194"/>
                      </a:lnTo>
                      <a:lnTo>
                        <a:pt x="39" y="200"/>
                      </a:lnTo>
                      <a:lnTo>
                        <a:pt x="36" y="202"/>
                      </a:lnTo>
                      <a:lnTo>
                        <a:pt x="33" y="201"/>
                      </a:lnTo>
                      <a:lnTo>
                        <a:pt x="26" y="203"/>
                      </a:lnTo>
                      <a:lnTo>
                        <a:pt x="25" y="205"/>
                      </a:lnTo>
                      <a:lnTo>
                        <a:pt x="20" y="207"/>
                      </a:lnTo>
                      <a:lnTo>
                        <a:pt x="19" y="211"/>
                      </a:lnTo>
                      <a:lnTo>
                        <a:pt x="19" y="213"/>
                      </a:lnTo>
                      <a:lnTo>
                        <a:pt x="18" y="217"/>
                      </a:lnTo>
                      <a:lnTo>
                        <a:pt x="19" y="221"/>
                      </a:lnTo>
                      <a:lnTo>
                        <a:pt x="19" y="227"/>
                      </a:lnTo>
                      <a:lnTo>
                        <a:pt x="19" y="230"/>
                      </a:lnTo>
                      <a:lnTo>
                        <a:pt x="20" y="230"/>
                      </a:lnTo>
                      <a:lnTo>
                        <a:pt x="20" y="232"/>
                      </a:lnTo>
                      <a:lnTo>
                        <a:pt x="21" y="233"/>
                      </a:lnTo>
                      <a:lnTo>
                        <a:pt x="25" y="230"/>
                      </a:lnTo>
                      <a:lnTo>
                        <a:pt x="29" y="229"/>
                      </a:lnTo>
                      <a:lnTo>
                        <a:pt x="29" y="231"/>
                      </a:lnTo>
                      <a:lnTo>
                        <a:pt x="29" y="231"/>
                      </a:lnTo>
                      <a:lnTo>
                        <a:pt x="32" y="229"/>
                      </a:lnTo>
                      <a:lnTo>
                        <a:pt x="35" y="229"/>
                      </a:lnTo>
                      <a:lnTo>
                        <a:pt x="36" y="229"/>
                      </a:lnTo>
                      <a:lnTo>
                        <a:pt x="39" y="229"/>
                      </a:lnTo>
                      <a:lnTo>
                        <a:pt x="40" y="229"/>
                      </a:lnTo>
                      <a:lnTo>
                        <a:pt x="42" y="229"/>
                      </a:lnTo>
                      <a:lnTo>
                        <a:pt x="42" y="227"/>
                      </a:lnTo>
                      <a:lnTo>
                        <a:pt x="43" y="225"/>
                      </a:lnTo>
                      <a:lnTo>
                        <a:pt x="46" y="228"/>
                      </a:lnTo>
                      <a:lnTo>
                        <a:pt x="48" y="228"/>
                      </a:lnTo>
                      <a:lnTo>
                        <a:pt x="48" y="226"/>
                      </a:lnTo>
                      <a:lnTo>
                        <a:pt x="50" y="226"/>
                      </a:lnTo>
                      <a:lnTo>
                        <a:pt x="51" y="229"/>
                      </a:lnTo>
                      <a:lnTo>
                        <a:pt x="53" y="229"/>
                      </a:lnTo>
                      <a:lnTo>
                        <a:pt x="55" y="230"/>
                      </a:lnTo>
                      <a:lnTo>
                        <a:pt x="57" y="230"/>
                      </a:lnTo>
                      <a:lnTo>
                        <a:pt x="60" y="226"/>
                      </a:lnTo>
                      <a:lnTo>
                        <a:pt x="64" y="226"/>
                      </a:lnTo>
                      <a:lnTo>
                        <a:pt x="67" y="227"/>
                      </a:lnTo>
                      <a:lnTo>
                        <a:pt x="68" y="225"/>
                      </a:lnTo>
                      <a:lnTo>
                        <a:pt x="71" y="225"/>
                      </a:lnTo>
                      <a:lnTo>
                        <a:pt x="71" y="224"/>
                      </a:lnTo>
                      <a:lnTo>
                        <a:pt x="72" y="225"/>
                      </a:lnTo>
                      <a:lnTo>
                        <a:pt x="76" y="226"/>
                      </a:lnTo>
                      <a:lnTo>
                        <a:pt x="80" y="225"/>
                      </a:lnTo>
                      <a:lnTo>
                        <a:pt x="84" y="224"/>
                      </a:lnTo>
                      <a:lnTo>
                        <a:pt x="87" y="227"/>
                      </a:lnTo>
                      <a:lnTo>
                        <a:pt x="88" y="231"/>
                      </a:lnTo>
                      <a:lnTo>
                        <a:pt x="88" y="234"/>
                      </a:lnTo>
                      <a:lnTo>
                        <a:pt x="88" y="234"/>
                      </a:lnTo>
                      <a:lnTo>
                        <a:pt x="88" y="235"/>
                      </a:lnTo>
                      <a:lnTo>
                        <a:pt x="88" y="236"/>
                      </a:lnTo>
                      <a:lnTo>
                        <a:pt x="90" y="236"/>
                      </a:lnTo>
                      <a:lnTo>
                        <a:pt x="94" y="233"/>
                      </a:lnTo>
                      <a:lnTo>
                        <a:pt x="94" y="237"/>
                      </a:lnTo>
                      <a:lnTo>
                        <a:pt x="97" y="241"/>
                      </a:lnTo>
                      <a:lnTo>
                        <a:pt x="98" y="247"/>
                      </a:lnTo>
                      <a:lnTo>
                        <a:pt x="98" y="248"/>
                      </a:lnTo>
                      <a:lnTo>
                        <a:pt x="98" y="250"/>
                      </a:lnTo>
                      <a:lnTo>
                        <a:pt x="97" y="251"/>
                      </a:lnTo>
                      <a:lnTo>
                        <a:pt x="98" y="252"/>
                      </a:lnTo>
                      <a:lnTo>
                        <a:pt x="99" y="252"/>
                      </a:lnTo>
                      <a:lnTo>
                        <a:pt x="100" y="255"/>
                      </a:lnTo>
                      <a:lnTo>
                        <a:pt x="102" y="255"/>
                      </a:lnTo>
                      <a:lnTo>
                        <a:pt x="107" y="255"/>
                      </a:lnTo>
                      <a:lnTo>
                        <a:pt x="112" y="258"/>
                      </a:lnTo>
                      <a:lnTo>
                        <a:pt x="112" y="260"/>
                      </a:lnTo>
                      <a:lnTo>
                        <a:pt x="114" y="258"/>
                      </a:lnTo>
                      <a:lnTo>
                        <a:pt x="114" y="253"/>
                      </a:lnTo>
                      <a:lnTo>
                        <a:pt x="117" y="25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8" name="Freeform 556">
                  <a:extLst>
                    <a:ext uri="{FF2B5EF4-FFF2-40B4-BE49-F238E27FC236}">
                      <a16:creationId xmlns:a16="http://schemas.microsoft.com/office/drawing/2014/main" id="{083C29D6-2558-4483-83F0-D18A4258B534}"/>
                    </a:ext>
                  </a:extLst>
                </p:cNvPr>
                <p:cNvSpPr>
                  <a:spLocks/>
                </p:cNvSpPr>
                <p:nvPr/>
              </p:nvSpPr>
              <p:spPr bwMode="auto">
                <a:xfrm>
                  <a:off x="4595" y="2117"/>
                  <a:ext cx="103" cy="102"/>
                </a:xfrm>
                <a:custGeom>
                  <a:avLst/>
                  <a:gdLst>
                    <a:gd name="T0" fmla="*/ 101 w 103"/>
                    <a:gd name="T1" fmla="*/ 96 h 102"/>
                    <a:gd name="T2" fmla="*/ 102 w 103"/>
                    <a:gd name="T3" fmla="*/ 87 h 102"/>
                    <a:gd name="T4" fmla="*/ 97 w 103"/>
                    <a:gd name="T5" fmla="*/ 78 h 102"/>
                    <a:gd name="T6" fmla="*/ 94 w 103"/>
                    <a:gd name="T7" fmla="*/ 62 h 102"/>
                    <a:gd name="T8" fmla="*/ 87 w 103"/>
                    <a:gd name="T9" fmla="*/ 55 h 102"/>
                    <a:gd name="T10" fmla="*/ 81 w 103"/>
                    <a:gd name="T11" fmla="*/ 42 h 102"/>
                    <a:gd name="T12" fmla="*/ 71 w 103"/>
                    <a:gd name="T13" fmla="*/ 36 h 102"/>
                    <a:gd name="T14" fmla="*/ 68 w 103"/>
                    <a:gd name="T15" fmla="*/ 31 h 102"/>
                    <a:gd name="T16" fmla="*/ 57 w 103"/>
                    <a:gd name="T17" fmla="*/ 31 h 102"/>
                    <a:gd name="T18" fmla="*/ 53 w 103"/>
                    <a:gd name="T19" fmla="*/ 27 h 102"/>
                    <a:gd name="T20" fmla="*/ 49 w 103"/>
                    <a:gd name="T21" fmla="*/ 19 h 102"/>
                    <a:gd name="T22" fmla="*/ 41 w 103"/>
                    <a:gd name="T23" fmla="*/ 3 h 102"/>
                    <a:gd name="T24" fmla="*/ 37 w 103"/>
                    <a:gd name="T25" fmla="*/ 0 h 102"/>
                    <a:gd name="T26" fmla="*/ 35 w 103"/>
                    <a:gd name="T27" fmla="*/ 3 h 102"/>
                    <a:gd name="T28" fmla="*/ 31 w 103"/>
                    <a:gd name="T29" fmla="*/ 4 h 102"/>
                    <a:gd name="T30" fmla="*/ 26 w 103"/>
                    <a:gd name="T31" fmla="*/ 2 h 102"/>
                    <a:gd name="T32" fmla="*/ 24 w 103"/>
                    <a:gd name="T33" fmla="*/ 3 h 102"/>
                    <a:gd name="T34" fmla="*/ 15 w 103"/>
                    <a:gd name="T35" fmla="*/ 12 h 102"/>
                    <a:gd name="T36" fmla="*/ 7 w 103"/>
                    <a:gd name="T37" fmla="*/ 18 h 102"/>
                    <a:gd name="T38" fmla="*/ 0 w 103"/>
                    <a:gd name="T39" fmla="*/ 29 h 102"/>
                    <a:gd name="T40" fmla="*/ 4 w 103"/>
                    <a:gd name="T41" fmla="*/ 31 h 102"/>
                    <a:gd name="T42" fmla="*/ 10 w 103"/>
                    <a:gd name="T43" fmla="*/ 34 h 102"/>
                    <a:gd name="T44" fmla="*/ 17 w 103"/>
                    <a:gd name="T45" fmla="*/ 41 h 102"/>
                    <a:gd name="T46" fmla="*/ 22 w 103"/>
                    <a:gd name="T47" fmla="*/ 45 h 102"/>
                    <a:gd name="T48" fmla="*/ 19 w 103"/>
                    <a:gd name="T49" fmla="*/ 52 h 102"/>
                    <a:gd name="T50" fmla="*/ 16 w 103"/>
                    <a:gd name="T51" fmla="*/ 57 h 102"/>
                    <a:gd name="T52" fmla="*/ 18 w 103"/>
                    <a:gd name="T53" fmla="*/ 67 h 102"/>
                    <a:gd name="T54" fmla="*/ 21 w 103"/>
                    <a:gd name="T55" fmla="*/ 84 h 102"/>
                    <a:gd name="T56" fmla="*/ 32 w 103"/>
                    <a:gd name="T57" fmla="*/ 91 h 102"/>
                    <a:gd name="T58" fmla="*/ 38 w 103"/>
                    <a:gd name="T59" fmla="*/ 98 h 102"/>
                    <a:gd name="T60" fmla="*/ 46 w 103"/>
                    <a:gd name="T61" fmla="*/ 97 h 102"/>
                    <a:gd name="T62" fmla="*/ 50 w 103"/>
                    <a:gd name="T63" fmla="*/ 102 h 102"/>
                    <a:gd name="T64" fmla="*/ 55 w 103"/>
                    <a:gd name="T65" fmla="*/ 93 h 102"/>
                    <a:gd name="T66" fmla="*/ 63 w 103"/>
                    <a:gd name="T67" fmla="*/ 88 h 102"/>
                    <a:gd name="T68" fmla="*/ 68 w 103"/>
                    <a:gd name="T69" fmla="*/ 84 h 102"/>
                    <a:gd name="T70" fmla="*/ 80 w 103"/>
                    <a:gd name="T71" fmla="*/ 87 h 102"/>
                    <a:gd name="T72" fmla="*/ 85 w 103"/>
                    <a:gd name="T73" fmla="*/ 94 h 102"/>
                    <a:gd name="T74" fmla="*/ 94 w 103"/>
                    <a:gd name="T75" fmla="*/ 98 h 102"/>
                    <a:gd name="T76" fmla="*/ 98 w 103"/>
                    <a:gd name="T77" fmla="*/ 9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02">
                      <a:moveTo>
                        <a:pt x="100" y="93"/>
                      </a:moveTo>
                      <a:lnTo>
                        <a:pt x="101" y="96"/>
                      </a:lnTo>
                      <a:lnTo>
                        <a:pt x="103" y="93"/>
                      </a:lnTo>
                      <a:lnTo>
                        <a:pt x="102" y="87"/>
                      </a:lnTo>
                      <a:lnTo>
                        <a:pt x="100" y="79"/>
                      </a:lnTo>
                      <a:lnTo>
                        <a:pt x="97" y="78"/>
                      </a:lnTo>
                      <a:lnTo>
                        <a:pt x="94" y="70"/>
                      </a:lnTo>
                      <a:lnTo>
                        <a:pt x="94" y="62"/>
                      </a:lnTo>
                      <a:lnTo>
                        <a:pt x="92" y="58"/>
                      </a:lnTo>
                      <a:lnTo>
                        <a:pt x="87" y="55"/>
                      </a:lnTo>
                      <a:lnTo>
                        <a:pt x="83" y="50"/>
                      </a:lnTo>
                      <a:lnTo>
                        <a:pt x="81" y="42"/>
                      </a:lnTo>
                      <a:lnTo>
                        <a:pt x="76" y="38"/>
                      </a:lnTo>
                      <a:lnTo>
                        <a:pt x="71" y="36"/>
                      </a:lnTo>
                      <a:lnTo>
                        <a:pt x="71" y="32"/>
                      </a:lnTo>
                      <a:lnTo>
                        <a:pt x="68" y="31"/>
                      </a:lnTo>
                      <a:lnTo>
                        <a:pt x="62" y="31"/>
                      </a:lnTo>
                      <a:lnTo>
                        <a:pt x="57" y="31"/>
                      </a:lnTo>
                      <a:lnTo>
                        <a:pt x="55" y="28"/>
                      </a:lnTo>
                      <a:lnTo>
                        <a:pt x="53" y="27"/>
                      </a:lnTo>
                      <a:lnTo>
                        <a:pt x="52" y="22"/>
                      </a:lnTo>
                      <a:lnTo>
                        <a:pt x="49" y="19"/>
                      </a:lnTo>
                      <a:lnTo>
                        <a:pt x="42" y="8"/>
                      </a:lnTo>
                      <a:lnTo>
                        <a:pt x="41" y="3"/>
                      </a:lnTo>
                      <a:lnTo>
                        <a:pt x="39" y="0"/>
                      </a:lnTo>
                      <a:lnTo>
                        <a:pt x="37" y="0"/>
                      </a:lnTo>
                      <a:lnTo>
                        <a:pt x="36" y="2"/>
                      </a:lnTo>
                      <a:lnTo>
                        <a:pt x="35" y="3"/>
                      </a:lnTo>
                      <a:lnTo>
                        <a:pt x="32" y="3"/>
                      </a:lnTo>
                      <a:lnTo>
                        <a:pt x="31" y="4"/>
                      </a:lnTo>
                      <a:lnTo>
                        <a:pt x="28" y="1"/>
                      </a:lnTo>
                      <a:lnTo>
                        <a:pt x="26" y="2"/>
                      </a:lnTo>
                      <a:lnTo>
                        <a:pt x="24" y="3"/>
                      </a:lnTo>
                      <a:lnTo>
                        <a:pt x="24" y="3"/>
                      </a:lnTo>
                      <a:lnTo>
                        <a:pt x="22" y="9"/>
                      </a:lnTo>
                      <a:lnTo>
                        <a:pt x="15" y="12"/>
                      </a:lnTo>
                      <a:lnTo>
                        <a:pt x="6" y="14"/>
                      </a:lnTo>
                      <a:lnTo>
                        <a:pt x="7" y="18"/>
                      </a:lnTo>
                      <a:lnTo>
                        <a:pt x="0" y="23"/>
                      </a:lnTo>
                      <a:lnTo>
                        <a:pt x="0" y="29"/>
                      </a:lnTo>
                      <a:lnTo>
                        <a:pt x="2" y="31"/>
                      </a:lnTo>
                      <a:lnTo>
                        <a:pt x="4" y="31"/>
                      </a:lnTo>
                      <a:lnTo>
                        <a:pt x="7" y="30"/>
                      </a:lnTo>
                      <a:lnTo>
                        <a:pt x="10" y="34"/>
                      </a:lnTo>
                      <a:lnTo>
                        <a:pt x="14" y="38"/>
                      </a:lnTo>
                      <a:lnTo>
                        <a:pt x="17" y="41"/>
                      </a:lnTo>
                      <a:lnTo>
                        <a:pt x="18" y="44"/>
                      </a:lnTo>
                      <a:lnTo>
                        <a:pt x="22" y="45"/>
                      </a:lnTo>
                      <a:lnTo>
                        <a:pt x="23" y="49"/>
                      </a:lnTo>
                      <a:lnTo>
                        <a:pt x="19" y="52"/>
                      </a:lnTo>
                      <a:lnTo>
                        <a:pt x="18" y="56"/>
                      </a:lnTo>
                      <a:lnTo>
                        <a:pt x="16" y="57"/>
                      </a:lnTo>
                      <a:lnTo>
                        <a:pt x="16" y="62"/>
                      </a:lnTo>
                      <a:lnTo>
                        <a:pt x="18" y="67"/>
                      </a:lnTo>
                      <a:lnTo>
                        <a:pt x="21" y="79"/>
                      </a:lnTo>
                      <a:lnTo>
                        <a:pt x="21" y="84"/>
                      </a:lnTo>
                      <a:lnTo>
                        <a:pt x="27" y="90"/>
                      </a:lnTo>
                      <a:lnTo>
                        <a:pt x="32" y="91"/>
                      </a:lnTo>
                      <a:lnTo>
                        <a:pt x="37" y="93"/>
                      </a:lnTo>
                      <a:lnTo>
                        <a:pt x="38" y="98"/>
                      </a:lnTo>
                      <a:lnTo>
                        <a:pt x="43" y="99"/>
                      </a:lnTo>
                      <a:lnTo>
                        <a:pt x="46" y="97"/>
                      </a:lnTo>
                      <a:lnTo>
                        <a:pt x="50" y="98"/>
                      </a:lnTo>
                      <a:lnTo>
                        <a:pt x="50" y="102"/>
                      </a:lnTo>
                      <a:lnTo>
                        <a:pt x="51" y="101"/>
                      </a:lnTo>
                      <a:lnTo>
                        <a:pt x="55" y="93"/>
                      </a:lnTo>
                      <a:lnTo>
                        <a:pt x="59" y="88"/>
                      </a:lnTo>
                      <a:lnTo>
                        <a:pt x="63" y="88"/>
                      </a:lnTo>
                      <a:lnTo>
                        <a:pt x="65" y="84"/>
                      </a:lnTo>
                      <a:lnTo>
                        <a:pt x="68" y="84"/>
                      </a:lnTo>
                      <a:lnTo>
                        <a:pt x="76" y="90"/>
                      </a:lnTo>
                      <a:lnTo>
                        <a:pt x="80" y="87"/>
                      </a:lnTo>
                      <a:lnTo>
                        <a:pt x="83" y="90"/>
                      </a:lnTo>
                      <a:lnTo>
                        <a:pt x="85" y="94"/>
                      </a:lnTo>
                      <a:lnTo>
                        <a:pt x="88" y="93"/>
                      </a:lnTo>
                      <a:lnTo>
                        <a:pt x="94" y="98"/>
                      </a:lnTo>
                      <a:lnTo>
                        <a:pt x="94" y="98"/>
                      </a:lnTo>
                      <a:lnTo>
                        <a:pt x="98" y="93"/>
                      </a:lnTo>
                      <a:lnTo>
                        <a:pt x="100"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9" name="Freeform 557">
                  <a:extLst>
                    <a:ext uri="{FF2B5EF4-FFF2-40B4-BE49-F238E27FC236}">
                      <a16:creationId xmlns:a16="http://schemas.microsoft.com/office/drawing/2014/main" id="{F1CEA949-7234-4612-8426-302D9BFB169C}"/>
                    </a:ext>
                  </a:extLst>
                </p:cNvPr>
                <p:cNvSpPr>
                  <a:spLocks/>
                </p:cNvSpPr>
                <p:nvPr/>
              </p:nvSpPr>
              <p:spPr bwMode="auto">
                <a:xfrm>
                  <a:off x="4434" y="2094"/>
                  <a:ext cx="188" cy="188"/>
                </a:xfrm>
                <a:custGeom>
                  <a:avLst/>
                  <a:gdLst>
                    <a:gd name="T0" fmla="*/ 185 w 188"/>
                    <a:gd name="T1" fmla="*/ 26 h 188"/>
                    <a:gd name="T2" fmla="*/ 187 w 188"/>
                    <a:gd name="T3" fmla="*/ 18 h 188"/>
                    <a:gd name="T4" fmla="*/ 174 w 188"/>
                    <a:gd name="T5" fmla="*/ 21 h 188"/>
                    <a:gd name="T6" fmla="*/ 163 w 188"/>
                    <a:gd name="T7" fmla="*/ 23 h 188"/>
                    <a:gd name="T8" fmla="*/ 158 w 188"/>
                    <a:gd name="T9" fmla="*/ 31 h 188"/>
                    <a:gd name="T10" fmla="*/ 150 w 188"/>
                    <a:gd name="T11" fmla="*/ 38 h 188"/>
                    <a:gd name="T12" fmla="*/ 144 w 188"/>
                    <a:gd name="T13" fmla="*/ 34 h 188"/>
                    <a:gd name="T14" fmla="*/ 141 w 188"/>
                    <a:gd name="T15" fmla="*/ 21 h 188"/>
                    <a:gd name="T16" fmla="*/ 138 w 188"/>
                    <a:gd name="T17" fmla="*/ 13 h 188"/>
                    <a:gd name="T18" fmla="*/ 138 w 188"/>
                    <a:gd name="T19" fmla="*/ 4 h 188"/>
                    <a:gd name="T20" fmla="*/ 130 w 188"/>
                    <a:gd name="T21" fmla="*/ 0 h 188"/>
                    <a:gd name="T22" fmla="*/ 126 w 188"/>
                    <a:gd name="T23" fmla="*/ 10 h 188"/>
                    <a:gd name="T24" fmla="*/ 123 w 188"/>
                    <a:gd name="T25" fmla="*/ 20 h 188"/>
                    <a:gd name="T26" fmla="*/ 119 w 188"/>
                    <a:gd name="T27" fmla="*/ 19 h 188"/>
                    <a:gd name="T28" fmla="*/ 114 w 188"/>
                    <a:gd name="T29" fmla="*/ 24 h 188"/>
                    <a:gd name="T30" fmla="*/ 111 w 188"/>
                    <a:gd name="T31" fmla="*/ 28 h 188"/>
                    <a:gd name="T32" fmla="*/ 106 w 188"/>
                    <a:gd name="T33" fmla="*/ 27 h 188"/>
                    <a:gd name="T34" fmla="*/ 100 w 188"/>
                    <a:gd name="T35" fmla="*/ 31 h 188"/>
                    <a:gd name="T36" fmla="*/ 90 w 188"/>
                    <a:gd name="T37" fmla="*/ 27 h 188"/>
                    <a:gd name="T38" fmla="*/ 83 w 188"/>
                    <a:gd name="T39" fmla="*/ 29 h 188"/>
                    <a:gd name="T40" fmla="*/ 74 w 188"/>
                    <a:gd name="T41" fmla="*/ 26 h 188"/>
                    <a:gd name="T42" fmla="*/ 67 w 188"/>
                    <a:gd name="T43" fmla="*/ 23 h 188"/>
                    <a:gd name="T44" fmla="*/ 58 w 188"/>
                    <a:gd name="T45" fmla="*/ 28 h 188"/>
                    <a:gd name="T46" fmla="*/ 52 w 188"/>
                    <a:gd name="T47" fmla="*/ 31 h 188"/>
                    <a:gd name="T48" fmla="*/ 53 w 188"/>
                    <a:gd name="T49" fmla="*/ 38 h 188"/>
                    <a:gd name="T50" fmla="*/ 49 w 188"/>
                    <a:gd name="T51" fmla="*/ 51 h 188"/>
                    <a:gd name="T52" fmla="*/ 43 w 188"/>
                    <a:gd name="T53" fmla="*/ 55 h 188"/>
                    <a:gd name="T54" fmla="*/ 34 w 188"/>
                    <a:gd name="T55" fmla="*/ 62 h 188"/>
                    <a:gd name="T56" fmla="*/ 30 w 188"/>
                    <a:gd name="T57" fmla="*/ 69 h 188"/>
                    <a:gd name="T58" fmla="*/ 23 w 188"/>
                    <a:gd name="T59" fmla="*/ 70 h 188"/>
                    <a:gd name="T60" fmla="*/ 17 w 188"/>
                    <a:gd name="T61" fmla="*/ 65 h 188"/>
                    <a:gd name="T62" fmla="*/ 11 w 188"/>
                    <a:gd name="T63" fmla="*/ 65 h 188"/>
                    <a:gd name="T64" fmla="*/ 6 w 188"/>
                    <a:gd name="T65" fmla="*/ 65 h 188"/>
                    <a:gd name="T66" fmla="*/ 5 w 188"/>
                    <a:gd name="T67" fmla="*/ 75 h 188"/>
                    <a:gd name="T68" fmla="*/ 7 w 188"/>
                    <a:gd name="T69" fmla="*/ 81 h 188"/>
                    <a:gd name="T70" fmla="*/ 1 w 188"/>
                    <a:gd name="T71" fmla="*/ 87 h 188"/>
                    <a:gd name="T72" fmla="*/ 2 w 188"/>
                    <a:gd name="T73" fmla="*/ 94 h 188"/>
                    <a:gd name="T74" fmla="*/ 7 w 188"/>
                    <a:gd name="T75" fmla="*/ 105 h 188"/>
                    <a:gd name="T76" fmla="*/ 3 w 188"/>
                    <a:gd name="T77" fmla="*/ 116 h 188"/>
                    <a:gd name="T78" fmla="*/ 9 w 188"/>
                    <a:gd name="T79" fmla="*/ 135 h 188"/>
                    <a:gd name="T80" fmla="*/ 22 w 188"/>
                    <a:gd name="T81" fmla="*/ 144 h 188"/>
                    <a:gd name="T82" fmla="*/ 26 w 188"/>
                    <a:gd name="T83" fmla="*/ 161 h 188"/>
                    <a:gd name="T84" fmla="*/ 33 w 188"/>
                    <a:gd name="T85" fmla="*/ 188 h 188"/>
                    <a:gd name="T86" fmla="*/ 59 w 188"/>
                    <a:gd name="T87" fmla="*/ 186 h 188"/>
                    <a:gd name="T88" fmla="*/ 73 w 188"/>
                    <a:gd name="T89" fmla="*/ 182 h 188"/>
                    <a:gd name="T90" fmla="*/ 88 w 188"/>
                    <a:gd name="T91" fmla="*/ 179 h 188"/>
                    <a:gd name="T92" fmla="*/ 88 w 188"/>
                    <a:gd name="T93" fmla="*/ 168 h 188"/>
                    <a:gd name="T94" fmla="*/ 88 w 188"/>
                    <a:gd name="T95" fmla="*/ 156 h 188"/>
                    <a:gd name="T96" fmla="*/ 92 w 188"/>
                    <a:gd name="T97" fmla="*/ 149 h 188"/>
                    <a:gd name="T98" fmla="*/ 103 w 188"/>
                    <a:gd name="T99" fmla="*/ 147 h 188"/>
                    <a:gd name="T100" fmla="*/ 108 w 188"/>
                    <a:gd name="T101" fmla="*/ 139 h 188"/>
                    <a:gd name="T102" fmla="*/ 113 w 188"/>
                    <a:gd name="T103" fmla="*/ 137 h 188"/>
                    <a:gd name="T104" fmla="*/ 119 w 188"/>
                    <a:gd name="T105" fmla="*/ 136 h 188"/>
                    <a:gd name="T106" fmla="*/ 123 w 188"/>
                    <a:gd name="T107" fmla="*/ 127 h 188"/>
                    <a:gd name="T108" fmla="*/ 126 w 188"/>
                    <a:gd name="T109" fmla="*/ 119 h 188"/>
                    <a:gd name="T110" fmla="*/ 130 w 188"/>
                    <a:gd name="T111" fmla="*/ 110 h 188"/>
                    <a:gd name="T112" fmla="*/ 133 w 188"/>
                    <a:gd name="T113" fmla="*/ 100 h 188"/>
                    <a:gd name="T114" fmla="*/ 131 w 188"/>
                    <a:gd name="T115" fmla="*/ 92 h 188"/>
                    <a:gd name="T116" fmla="*/ 146 w 188"/>
                    <a:gd name="T117" fmla="*/ 87 h 188"/>
                    <a:gd name="T118" fmla="*/ 149 w 188"/>
                    <a:gd name="T119" fmla="*/ 68 h 188"/>
                    <a:gd name="T120" fmla="*/ 145 w 188"/>
                    <a:gd name="T121" fmla="*/ 47 h 188"/>
                    <a:gd name="T122" fmla="*/ 154 w 188"/>
                    <a:gd name="T123" fmla="*/ 39 h 188"/>
                    <a:gd name="T124" fmla="*/ 167 w 188"/>
                    <a:gd name="T125" fmla="*/ 3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 h="188">
                      <a:moveTo>
                        <a:pt x="183" y="32"/>
                      </a:moveTo>
                      <a:lnTo>
                        <a:pt x="185" y="26"/>
                      </a:lnTo>
                      <a:lnTo>
                        <a:pt x="185" y="26"/>
                      </a:lnTo>
                      <a:lnTo>
                        <a:pt x="183" y="25"/>
                      </a:lnTo>
                      <a:lnTo>
                        <a:pt x="188" y="20"/>
                      </a:lnTo>
                      <a:lnTo>
                        <a:pt x="187" y="18"/>
                      </a:lnTo>
                      <a:lnTo>
                        <a:pt x="181" y="18"/>
                      </a:lnTo>
                      <a:lnTo>
                        <a:pt x="179" y="20"/>
                      </a:lnTo>
                      <a:lnTo>
                        <a:pt x="174" y="21"/>
                      </a:lnTo>
                      <a:lnTo>
                        <a:pt x="173" y="18"/>
                      </a:lnTo>
                      <a:lnTo>
                        <a:pt x="169" y="19"/>
                      </a:lnTo>
                      <a:lnTo>
                        <a:pt x="163" y="23"/>
                      </a:lnTo>
                      <a:lnTo>
                        <a:pt x="161" y="26"/>
                      </a:lnTo>
                      <a:lnTo>
                        <a:pt x="160" y="29"/>
                      </a:lnTo>
                      <a:lnTo>
                        <a:pt x="158" y="31"/>
                      </a:lnTo>
                      <a:lnTo>
                        <a:pt x="153" y="34"/>
                      </a:lnTo>
                      <a:lnTo>
                        <a:pt x="153" y="36"/>
                      </a:lnTo>
                      <a:lnTo>
                        <a:pt x="150" y="38"/>
                      </a:lnTo>
                      <a:lnTo>
                        <a:pt x="147" y="38"/>
                      </a:lnTo>
                      <a:lnTo>
                        <a:pt x="144" y="37"/>
                      </a:lnTo>
                      <a:lnTo>
                        <a:pt x="144" y="34"/>
                      </a:lnTo>
                      <a:lnTo>
                        <a:pt x="142" y="31"/>
                      </a:lnTo>
                      <a:lnTo>
                        <a:pt x="142" y="24"/>
                      </a:lnTo>
                      <a:lnTo>
                        <a:pt x="141" y="21"/>
                      </a:lnTo>
                      <a:lnTo>
                        <a:pt x="141" y="16"/>
                      </a:lnTo>
                      <a:lnTo>
                        <a:pt x="140" y="13"/>
                      </a:lnTo>
                      <a:lnTo>
                        <a:pt x="138" y="13"/>
                      </a:lnTo>
                      <a:lnTo>
                        <a:pt x="137" y="10"/>
                      </a:lnTo>
                      <a:lnTo>
                        <a:pt x="138" y="6"/>
                      </a:lnTo>
                      <a:lnTo>
                        <a:pt x="138" y="4"/>
                      </a:lnTo>
                      <a:lnTo>
                        <a:pt x="135" y="3"/>
                      </a:lnTo>
                      <a:lnTo>
                        <a:pt x="133" y="0"/>
                      </a:lnTo>
                      <a:lnTo>
                        <a:pt x="130" y="0"/>
                      </a:lnTo>
                      <a:lnTo>
                        <a:pt x="128" y="3"/>
                      </a:lnTo>
                      <a:lnTo>
                        <a:pt x="127" y="8"/>
                      </a:lnTo>
                      <a:lnTo>
                        <a:pt x="126" y="10"/>
                      </a:lnTo>
                      <a:lnTo>
                        <a:pt x="125" y="13"/>
                      </a:lnTo>
                      <a:lnTo>
                        <a:pt x="126" y="17"/>
                      </a:lnTo>
                      <a:lnTo>
                        <a:pt x="123" y="20"/>
                      </a:lnTo>
                      <a:lnTo>
                        <a:pt x="120" y="21"/>
                      </a:lnTo>
                      <a:lnTo>
                        <a:pt x="120" y="19"/>
                      </a:lnTo>
                      <a:lnTo>
                        <a:pt x="119" y="19"/>
                      </a:lnTo>
                      <a:lnTo>
                        <a:pt x="117" y="21"/>
                      </a:lnTo>
                      <a:lnTo>
                        <a:pt x="114" y="22"/>
                      </a:lnTo>
                      <a:lnTo>
                        <a:pt x="114" y="24"/>
                      </a:lnTo>
                      <a:lnTo>
                        <a:pt x="116" y="26"/>
                      </a:lnTo>
                      <a:lnTo>
                        <a:pt x="116" y="29"/>
                      </a:lnTo>
                      <a:lnTo>
                        <a:pt x="111" y="28"/>
                      </a:lnTo>
                      <a:lnTo>
                        <a:pt x="109" y="26"/>
                      </a:lnTo>
                      <a:lnTo>
                        <a:pt x="108" y="24"/>
                      </a:lnTo>
                      <a:lnTo>
                        <a:pt x="106" y="27"/>
                      </a:lnTo>
                      <a:lnTo>
                        <a:pt x="105" y="27"/>
                      </a:lnTo>
                      <a:lnTo>
                        <a:pt x="103" y="29"/>
                      </a:lnTo>
                      <a:lnTo>
                        <a:pt x="100" y="31"/>
                      </a:lnTo>
                      <a:lnTo>
                        <a:pt x="95" y="33"/>
                      </a:lnTo>
                      <a:lnTo>
                        <a:pt x="93" y="31"/>
                      </a:lnTo>
                      <a:lnTo>
                        <a:pt x="90" y="27"/>
                      </a:lnTo>
                      <a:lnTo>
                        <a:pt x="88" y="27"/>
                      </a:lnTo>
                      <a:lnTo>
                        <a:pt x="85" y="29"/>
                      </a:lnTo>
                      <a:lnTo>
                        <a:pt x="83" y="29"/>
                      </a:lnTo>
                      <a:lnTo>
                        <a:pt x="81" y="26"/>
                      </a:lnTo>
                      <a:lnTo>
                        <a:pt x="78" y="24"/>
                      </a:lnTo>
                      <a:lnTo>
                        <a:pt x="74" y="26"/>
                      </a:lnTo>
                      <a:lnTo>
                        <a:pt x="73" y="24"/>
                      </a:lnTo>
                      <a:lnTo>
                        <a:pt x="70" y="25"/>
                      </a:lnTo>
                      <a:lnTo>
                        <a:pt x="67" y="23"/>
                      </a:lnTo>
                      <a:lnTo>
                        <a:pt x="64" y="24"/>
                      </a:lnTo>
                      <a:lnTo>
                        <a:pt x="60" y="28"/>
                      </a:lnTo>
                      <a:lnTo>
                        <a:pt x="58" y="28"/>
                      </a:lnTo>
                      <a:lnTo>
                        <a:pt x="54" y="29"/>
                      </a:lnTo>
                      <a:lnTo>
                        <a:pt x="53" y="30"/>
                      </a:lnTo>
                      <a:lnTo>
                        <a:pt x="52" y="31"/>
                      </a:lnTo>
                      <a:lnTo>
                        <a:pt x="51" y="34"/>
                      </a:lnTo>
                      <a:lnTo>
                        <a:pt x="53" y="34"/>
                      </a:lnTo>
                      <a:lnTo>
                        <a:pt x="53" y="38"/>
                      </a:lnTo>
                      <a:lnTo>
                        <a:pt x="50" y="42"/>
                      </a:lnTo>
                      <a:lnTo>
                        <a:pt x="50" y="47"/>
                      </a:lnTo>
                      <a:lnTo>
                        <a:pt x="49" y="51"/>
                      </a:lnTo>
                      <a:lnTo>
                        <a:pt x="47" y="51"/>
                      </a:lnTo>
                      <a:lnTo>
                        <a:pt x="44" y="54"/>
                      </a:lnTo>
                      <a:lnTo>
                        <a:pt x="43" y="55"/>
                      </a:lnTo>
                      <a:lnTo>
                        <a:pt x="38" y="57"/>
                      </a:lnTo>
                      <a:lnTo>
                        <a:pt x="33" y="60"/>
                      </a:lnTo>
                      <a:lnTo>
                        <a:pt x="34" y="62"/>
                      </a:lnTo>
                      <a:lnTo>
                        <a:pt x="33" y="64"/>
                      </a:lnTo>
                      <a:lnTo>
                        <a:pt x="33" y="66"/>
                      </a:lnTo>
                      <a:lnTo>
                        <a:pt x="30" y="69"/>
                      </a:lnTo>
                      <a:lnTo>
                        <a:pt x="26" y="70"/>
                      </a:lnTo>
                      <a:lnTo>
                        <a:pt x="25" y="72"/>
                      </a:lnTo>
                      <a:lnTo>
                        <a:pt x="23" y="70"/>
                      </a:lnTo>
                      <a:lnTo>
                        <a:pt x="22" y="68"/>
                      </a:lnTo>
                      <a:lnTo>
                        <a:pt x="19" y="65"/>
                      </a:lnTo>
                      <a:lnTo>
                        <a:pt x="17" y="65"/>
                      </a:lnTo>
                      <a:lnTo>
                        <a:pt x="15" y="67"/>
                      </a:lnTo>
                      <a:lnTo>
                        <a:pt x="13" y="67"/>
                      </a:lnTo>
                      <a:lnTo>
                        <a:pt x="11" y="65"/>
                      </a:lnTo>
                      <a:lnTo>
                        <a:pt x="8" y="64"/>
                      </a:lnTo>
                      <a:lnTo>
                        <a:pt x="6" y="65"/>
                      </a:lnTo>
                      <a:lnTo>
                        <a:pt x="6" y="65"/>
                      </a:lnTo>
                      <a:lnTo>
                        <a:pt x="6" y="70"/>
                      </a:lnTo>
                      <a:lnTo>
                        <a:pt x="6" y="72"/>
                      </a:lnTo>
                      <a:lnTo>
                        <a:pt x="5" y="75"/>
                      </a:lnTo>
                      <a:lnTo>
                        <a:pt x="7" y="78"/>
                      </a:lnTo>
                      <a:lnTo>
                        <a:pt x="6" y="79"/>
                      </a:lnTo>
                      <a:lnTo>
                        <a:pt x="7" y="81"/>
                      </a:lnTo>
                      <a:lnTo>
                        <a:pt x="3" y="83"/>
                      </a:lnTo>
                      <a:lnTo>
                        <a:pt x="0" y="85"/>
                      </a:lnTo>
                      <a:lnTo>
                        <a:pt x="1" y="87"/>
                      </a:lnTo>
                      <a:lnTo>
                        <a:pt x="4" y="89"/>
                      </a:lnTo>
                      <a:lnTo>
                        <a:pt x="1" y="93"/>
                      </a:lnTo>
                      <a:lnTo>
                        <a:pt x="2" y="94"/>
                      </a:lnTo>
                      <a:lnTo>
                        <a:pt x="2" y="100"/>
                      </a:lnTo>
                      <a:lnTo>
                        <a:pt x="2" y="104"/>
                      </a:lnTo>
                      <a:lnTo>
                        <a:pt x="7" y="105"/>
                      </a:lnTo>
                      <a:lnTo>
                        <a:pt x="9" y="105"/>
                      </a:lnTo>
                      <a:lnTo>
                        <a:pt x="4" y="112"/>
                      </a:lnTo>
                      <a:lnTo>
                        <a:pt x="3" y="116"/>
                      </a:lnTo>
                      <a:lnTo>
                        <a:pt x="7" y="125"/>
                      </a:lnTo>
                      <a:lnTo>
                        <a:pt x="9" y="133"/>
                      </a:lnTo>
                      <a:lnTo>
                        <a:pt x="9" y="135"/>
                      </a:lnTo>
                      <a:lnTo>
                        <a:pt x="9" y="138"/>
                      </a:lnTo>
                      <a:lnTo>
                        <a:pt x="10" y="144"/>
                      </a:lnTo>
                      <a:lnTo>
                        <a:pt x="22" y="144"/>
                      </a:lnTo>
                      <a:lnTo>
                        <a:pt x="25" y="151"/>
                      </a:lnTo>
                      <a:lnTo>
                        <a:pt x="24" y="155"/>
                      </a:lnTo>
                      <a:lnTo>
                        <a:pt x="26" y="161"/>
                      </a:lnTo>
                      <a:lnTo>
                        <a:pt x="25" y="164"/>
                      </a:lnTo>
                      <a:lnTo>
                        <a:pt x="14" y="181"/>
                      </a:lnTo>
                      <a:lnTo>
                        <a:pt x="33" y="188"/>
                      </a:lnTo>
                      <a:lnTo>
                        <a:pt x="50" y="187"/>
                      </a:lnTo>
                      <a:lnTo>
                        <a:pt x="54" y="186"/>
                      </a:lnTo>
                      <a:lnTo>
                        <a:pt x="59" y="186"/>
                      </a:lnTo>
                      <a:lnTo>
                        <a:pt x="60" y="184"/>
                      </a:lnTo>
                      <a:lnTo>
                        <a:pt x="66" y="182"/>
                      </a:lnTo>
                      <a:lnTo>
                        <a:pt x="73" y="182"/>
                      </a:lnTo>
                      <a:lnTo>
                        <a:pt x="78" y="182"/>
                      </a:lnTo>
                      <a:lnTo>
                        <a:pt x="82" y="182"/>
                      </a:lnTo>
                      <a:lnTo>
                        <a:pt x="88" y="179"/>
                      </a:lnTo>
                      <a:lnTo>
                        <a:pt x="88" y="175"/>
                      </a:lnTo>
                      <a:lnTo>
                        <a:pt x="88" y="172"/>
                      </a:lnTo>
                      <a:lnTo>
                        <a:pt x="88" y="168"/>
                      </a:lnTo>
                      <a:lnTo>
                        <a:pt x="87" y="163"/>
                      </a:lnTo>
                      <a:lnTo>
                        <a:pt x="87" y="158"/>
                      </a:lnTo>
                      <a:lnTo>
                        <a:pt x="88" y="156"/>
                      </a:lnTo>
                      <a:lnTo>
                        <a:pt x="91" y="154"/>
                      </a:lnTo>
                      <a:lnTo>
                        <a:pt x="92" y="152"/>
                      </a:lnTo>
                      <a:lnTo>
                        <a:pt x="92" y="149"/>
                      </a:lnTo>
                      <a:lnTo>
                        <a:pt x="96" y="148"/>
                      </a:lnTo>
                      <a:lnTo>
                        <a:pt x="98" y="150"/>
                      </a:lnTo>
                      <a:lnTo>
                        <a:pt x="103" y="147"/>
                      </a:lnTo>
                      <a:lnTo>
                        <a:pt x="105" y="144"/>
                      </a:lnTo>
                      <a:lnTo>
                        <a:pt x="102" y="144"/>
                      </a:lnTo>
                      <a:lnTo>
                        <a:pt x="108" y="139"/>
                      </a:lnTo>
                      <a:lnTo>
                        <a:pt x="109" y="137"/>
                      </a:lnTo>
                      <a:lnTo>
                        <a:pt x="112" y="137"/>
                      </a:lnTo>
                      <a:lnTo>
                        <a:pt x="113" y="137"/>
                      </a:lnTo>
                      <a:lnTo>
                        <a:pt x="117" y="138"/>
                      </a:lnTo>
                      <a:lnTo>
                        <a:pt x="117" y="136"/>
                      </a:lnTo>
                      <a:lnTo>
                        <a:pt x="119" y="136"/>
                      </a:lnTo>
                      <a:lnTo>
                        <a:pt x="122" y="140"/>
                      </a:lnTo>
                      <a:lnTo>
                        <a:pt x="124" y="134"/>
                      </a:lnTo>
                      <a:lnTo>
                        <a:pt x="123" y="127"/>
                      </a:lnTo>
                      <a:lnTo>
                        <a:pt x="124" y="125"/>
                      </a:lnTo>
                      <a:lnTo>
                        <a:pt x="125" y="123"/>
                      </a:lnTo>
                      <a:lnTo>
                        <a:pt x="126" y="119"/>
                      </a:lnTo>
                      <a:lnTo>
                        <a:pt x="126" y="113"/>
                      </a:lnTo>
                      <a:lnTo>
                        <a:pt x="127" y="110"/>
                      </a:lnTo>
                      <a:lnTo>
                        <a:pt x="130" y="110"/>
                      </a:lnTo>
                      <a:lnTo>
                        <a:pt x="133" y="108"/>
                      </a:lnTo>
                      <a:lnTo>
                        <a:pt x="134" y="105"/>
                      </a:lnTo>
                      <a:lnTo>
                        <a:pt x="133" y="100"/>
                      </a:lnTo>
                      <a:lnTo>
                        <a:pt x="130" y="99"/>
                      </a:lnTo>
                      <a:lnTo>
                        <a:pt x="128" y="94"/>
                      </a:lnTo>
                      <a:lnTo>
                        <a:pt x="131" y="92"/>
                      </a:lnTo>
                      <a:lnTo>
                        <a:pt x="137" y="94"/>
                      </a:lnTo>
                      <a:lnTo>
                        <a:pt x="142" y="94"/>
                      </a:lnTo>
                      <a:lnTo>
                        <a:pt x="146" y="87"/>
                      </a:lnTo>
                      <a:lnTo>
                        <a:pt x="146" y="82"/>
                      </a:lnTo>
                      <a:lnTo>
                        <a:pt x="142" y="79"/>
                      </a:lnTo>
                      <a:lnTo>
                        <a:pt x="149" y="68"/>
                      </a:lnTo>
                      <a:lnTo>
                        <a:pt x="148" y="61"/>
                      </a:lnTo>
                      <a:lnTo>
                        <a:pt x="142" y="50"/>
                      </a:lnTo>
                      <a:lnTo>
                        <a:pt x="145" y="47"/>
                      </a:lnTo>
                      <a:lnTo>
                        <a:pt x="147" y="43"/>
                      </a:lnTo>
                      <a:lnTo>
                        <a:pt x="151" y="43"/>
                      </a:lnTo>
                      <a:lnTo>
                        <a:pt x="154" y="39"/>
                      </a:lnTo>
                      <a:lnTo>
                        <a:pt x="159" y="36"/>
                      </a:lnTo>
                      <a:lnTo>
                        <a:pt x="162" y="38"/>
                      </a:lnTo>
                      <a:lnTo>
                        <a:pt x="167" y="37"/>
                      </a:lnTo>
                      <a:lnTo>
                        <a:pt x="176" y="35"/>
                      </a:lnTo>
                      <a:lnTo>
                        <a:pt x="183"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0" name="Line 558">
                  <a:extLst>
                    <a:ext uri="{FF2B5EF4-FFF2-40B4-BE49-F238E27FC236}">
                      <a16:creationId xmlns:a16="http://schemas.microsoft.com/office/drawing/2014/main" id="{C09BA56D-8F33-4F8D-B072-A73AF778386D}"/>
                    </a:ext>
                  </a:extLst>
                </p:cNvPr>
                <p:cNvSpPr>
                  <a:spLocks noChangeShapeType="1"/>
                </p:cNvSpPr>
                <p:nvPr/>
              </p:nvSpPr>
              <p:spPr bwMode="auto">
                <a:xfrm>
                  <a:off x="3736" y="1755"/>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1" name="Line 559">
                  <a:extLst>
                    <a:ext uri="{FF2B5EF4-FFF2-40B4-BE49-F238E27FC236}">
                      <a16:creationId xmlns:a16="http://schemas.microsoft.com/office/drawing/2014/main" id="{DF0E6B74-210E-4014-9A9D-19E8AB81C188}"/>
                    </a:ext>
                  </a:extLst>
                </p:cNvPr>
                <p:cNvSpPr>
                  <a:spLocks noChangeShapeType="1"/>
                </p:cNvSpPr>
                <p:nvPr/>
              </p:nvSpPr>
              <p:spPr bwMode="auto">
                <a:xfrm>
                  <a:off x="3736" y="1755"/>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2" name="Freeform 560">
                  <a:extLst>
                    <a:ext uri="{FF2B5EF4-FFF2-40B4-BE49-F238E27FC236}">
                      <a16:creationId xmlns:a16="http://schemas.microsoft.com/office/drawing/2014/main" id="{9E17BF10-5A20-47D0-BE12-138079C03370}"/>
                    </a:ext>
                  </a:extLst>
                </p:cNvPr>
                <p:cNvSpPr>
                  <a:spLocks/>
                </p:cNvSpPr>
                <p:nvPr/>
              </p:nvSpPr>
              <p:spPr bwMode="auto">
                <a:xfrm>
                  <a:off x="3752" y="1756"/>
                  <a:ext cx="4" cy="5"/>
                </a:xfrm>
                <a:custGeom>
                  <a:avLst/>
                  <a:gdLst>
                    <a:gd name="T0" fmla="*/ 0 w 4"/>
                    <a:gd name="T1" fmla="*/ 3 h 5"/>
                    <a:gd name="T2" fmla="*/ 1 w 4"/>
                    <a:gd name="T3" fmla="*/ 5 h 5"/>
                    <a:gd name="T4" fmla="*/ 2 w 4"/>
                    <a:gd name="T5" fmla="*/ 2 h 5"/>
                    <a:gd name="T6" fmla="*/ 4 w 4"/>
                    <a:gd name="T7" fmla="*/ 2 h 5"/>
                    <a:gd name="T8" fmla="*/ 3 w 4"/>
                    <a:gd name="T9" fmla="*/ 0 h 5"/>
                    <a:gd name="T10" fmla="*/ 1 w 4"/>
                    <a:gd name="T11" fmla="*/ 1 h 5"/>
                    <a:gd name="T12" fmla="*/ 0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3"/>
                      </a:moveTo>
                      <a:lnTo>
                        <a:pt x="1" y="5"/>
                      </a:lnTo>
                      <a:lnTo>
                        <a:pt x="2" y="2"/>
                      </a:lnTo>
                      <a:lnTo>
                        <a:pt x="4" y="2"/>
                      </a:lnTo>
                      <a:lnTo>
                        <a:pt x="3" y="0"/>
                      </a:lnTo>
                      <a:lnTo>
                        <a:pt x="1"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3" name="Freeform 561">
                  <a:extLst>
                    <a:ext uri="{FF2B5EF4-FFF2-40B4-BE49-F238E27FC236}">
                      <a16:creationId xmlns:a16="http://schemas.microsoft.com/office/drawing/2014/main" id="{DCD1C70F-7831-422A-8464-F0C090C8EB94}"/>
                    </a:ext>
                  </a:extLst>
                </p:cNvPr>
                <p:cNvSpPr>
                  <a:spLocks/>
                </p:cNvSpPr>
                <p:nvPr/>
              </p:nvSpPr>
              <p:spPr bwMode="auto">
                <a:xfrm>
                  <a:off x="3740" y="1734"/>
                  <a:ext cx="17" cy="24"/>
                </a:xfrm>
                <a:custGeom>
                  <a:avLst/>
                  <a:gdLst>
                    <a:gd name="T0" fmla="*/ 0 w 17"/>
                    <a:gd name="T1" fmla="*/ 11 h 24"/>
                    <a:gd name="T2" fmla="*/ 2 w 17"/>
                    <a:gd name="T3" fmla="*/ 12 h 24"/>
                    <a:gd name="T4" fmla="*/ 1 w 17"/>
                    <a:gd name="T5" fmla="*/ 16 h 24"/>
                    <a:gd name="T6" fmla="*/ 3 w 17"/>
                    <a:gd name="T7" fmla="*/ 18 h 24"/>
                    <a:gd name="T8" fmla="*/ 5 w 17"/>
                    <a:gd name="T9" fmla="*/ 18 h 24"/>
                    <a:gd name="T10" fmla="*/ 8 w 17"/>
                    <a:gd name="T11" fmla="*/ 19 h 24"/>
                    <a:gd name="T12" fmla="*/ 9 w 17"/>
                    <a:gd name="T13" fmla="*/ 21 h 24"/>
                    <a:gd name="T14" fmla="*/ 7 w 17"/>
                    <a:gd name="T15" fmla="*/ 23 h 24"/>
                    <a:gd name="T16" fmla="*/ 8 w 17"/>
                    <a:gd name="T17" fmla="*/ 24 h 24"/>
                    <a:gd name="T18" fmla="*/ 10 w 17"/>
                    <a:gd name="T19" fmla="*/ 24 h 24"/>
                    <a:gd name="T20" fmla="*/ 12 w 17"/>
                    <a:gd name="T21" fmla="*/ 22 h 24"/>
                    <a:gd name="T22" fmla="*/ 11 w 17"/>
                    <a:gd name="T23" fmla="*/ 20 h 24"/>
                    <a:gd name="T24" fmla="*/ 14 w 17"/>
                    <a:gd name="T25" fmla="*/ 18 h 24"/>
                    <a:gd name="T26" fmla="*/ 16 w 17"/>
                    <a:gd name="T27" fmla="*/ 17 h 24"/>
                    <a:gd name="T28" fmla="*/ 15 w 17"/>
                    <a:gd name="T29" fmla="*/ 15 h 24"/>
                    <a:gd name="T30" fmla="*/ 13 w 17"/>
                    <a:gd name="T31" fmla="*/ 13 h 24"/>
                    <a:gd name="T32" fmla="*/ 13 w 17"/>
                    <a:gd name="T33" fmla="*/ 11 h 24"/>
                    <a:gd name="T34" fmla="*/ 16 w 17"/>
                    <a:gd name="T35" fmla="*/ 10 h 24"/>
                    <a:gd name="T36" fmla="*/ 17 w 17"/>
                    <a:gd name="T37" fmla="*/ 6 h 24"/>
                    <a:gd name="T38" fmla="*/ 17 w 17"/>
                    <a:gd name="T39" fmla="*/ 2 h 24"/>
                    <a:gd name="T40" fmla="*/ 16 w 17"/>
                    <a:gd name="T41" fmla="*/ 0 h 24"/>
                    <a:gd name="T42" fmla="*/ 13 w 17"/>
                    <a:gd name="T43" fmla="*/ 0 h 24"/>
                    <a:gd name="T44" fmla="*/ 9 w 17"/>
                    <a:gd name="T45" fmla="*/ 0 h 24"/>
                    <a:gd name="T46" fmla="*/ 7 w 17"/>
                    <a:gd name="T47" fmla="*/ 4 h 24"/>
                    <a:gd name="T48" fmla="*/ 8 w 17"/>
                    <a:gd name="T49" fmla="*/ 5 h 24"/>
                    <a:gd name="T50" fmla="*/ 10 w 17"/>
                    <a:gd name="T51" fmla="*/ 7 h 24"/>
                    <a:gd name="T52" fmla="*/ 10 w 17"/>
                    <a:gd name="T53" fmla="*/ 9 h 24"/>
                    <a:gd name="T54" fmla="*/ 9 w 17"/>
                    <a:gd name="T55" fmla="*/ 8 h 24"/>
                    <a:gd name="T56" fmla="*/ 8 w 17"/>
                    <a:gd name="T57" fmla="*/ 9 h 24"/>
                    <a:gd name="T58" fmla="*/ 6 w 17"/>
                    <a:gd name="T59" fmla="*/ 7 h 24"/>
                    <a:gd name="T60" fmla="*/ 6 w 17"/>
                    <a:gd name="T61" fmla="*/ 6 h 24"/>
                    <a:gd name="T62" fmla="*/ 4 w 17"/>
                    <a:gd name="T63" fmla="*/ 4 h 24"/>
                    <a:gd name="T64" fmla="*/ 3 w 17"/>
                    <a:gd name="T65" fmla="*/ 4 h 24"/>
                    <a:gd name="T66" fmla="*/ 2 w 17"/>
                    <a:gd name="T67" fmla="*/ 7 h 24"/>
                    <a:gd name="T68" fmla="*/ 0 w 17"/>
                    <a:gd name="T69" fmla="*/ 7 h 24"/>
                    <a:gd name="T70" fmla="*/ 0 w 17"/>
                    <a:gd name="T7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24">
                      <a:moveTo>
                        <a:pt x="0" y="11"/>
                      </a:moveTo>
                      <a:lnTo>
                        <a:pt x="2" y="12"/>
                      </a:lnTo>
                      <a:lnTo>
                        <a:pt x="1" y="16"/>
                      </a:lnTo>
                      <a:lnTo>
                        <a:pt x="3" y="18"/>
                      </a:lnTo>
                      <a:lnTo>
                        <a:pt x="5" y="18"/>
                      </a:lnTo>
                      <a:lnTo>
                        <a:pt x="8" y="19"/>
                      </a:lnTo>
                      <a:lnTo>
                        <a:pt x="9" y="21"/>
                      </a:lnTo>
                      <a:lnTo>
                        <a:pt x="7" y="23"/>
                      </a:lnTo>
                      <a:lnTo>
                        <a:pt x="8" y="24"/>
                      </a:lnTo>
                      <a:lnTo>
                        <a:pt x="10" y="24"/>
                      </a:lnTo>
                      <a:lnTo>
                        <a:pt x="12" y="22"/>
                      </a:lnTo>
                      <a:lnTo>
                        <a:pt x="11" y="20"/>
                      </a:lnTo>
                      <a:lnTo>
                        <a:pt x="14" y="18"/>
                      </a:lnTo>
                      <a:lnTo>
                        <a:pt x="16" y="17"/>
                      </a:lnTo>
                      <a:lnTo>
                        <a:pt x="15" y="15"/>
                      </a:lnTo>
                      <a:lnTo>
                        <a:pt x="13" y="13"/>
                      </a:lnTo>
                      <a:lnTo>
                        <a:pt x="13" y="11"/>
                      </a:lnTo>
                      <a:lnTo>
                        <a:pt x="16" y="10"/>
                      </a:lnTo>
                      <a:lnTo>
                        <a:pt x="17" y="6"/>
                      </a:lnTo>
                      <a:lnTo>
                        <a:pt x="17" y="2"/>
                      </a:lnTo>
                      <a:lnTo>
                        <a:pt x="16" y="0"/>
                      </a:lnTo>
                      <a:lnTo>
                        <a:pt x="13" y="0"/>
                      </a:lnTo>
                      <a:lnTo>
                        <a:pt x="9" y="0"/>
                      </a:lnTo>
                      <a:lnTo>
                        <a:pt x="7" y="4"/>
                      </a:lnTo>
                      <a:lnTo>
                        <a:pt x="8" y="5"/>
                      </a:lnTo>
                      <a:lnTo>
                        <a:pt x="10" y="7"/>
                      </a:lnTo>
                      <a:lnTo>
                        <a:pt x="10" y="9"/>
                      </a:lnTo>
                      <a:lnTo>
                        <a:pt x="9" y="8"/>
                      </a:lnTo>
                      <a:lnTo>
                        <a:pt x="8" y="9"/>
                      </a:lnTo>
                      <a:lnTo>
                        <a:pt x="6" y="7"/>
                      </a:lnTo>
                      <a:lnTo>
                        <a:pt x="6" y="6"/>
                      </a:lnTo>
                      <a:lnTo>
                        <a:pt x="4" y="4"/>
                      </a:lnTo>
                      <a:lnTo>
                        <a:pt x="3" y="4"/>
                      </a:lnTo>
                      <a:lnTo>
                        <a:pt x="2" y="7"/>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4" name="Freeform 562">
                  <a:extLst>
                    <a:ext uri="{FF2B5EF4-FFF2-40B4-BE49-F238E27FC236}">
                      <a16:creationId xmlns:a16="http://schemas.microsoft.com/office/drawing/2014/main" id="{EBE0F733-0362-4C38-AB96-FEE176CB7531}"/>
                    </a:ext>
                  </a:extLst>
                </p:cNvPr>
                <p:cNvSpPr>
                  <a:spLocks/>
                </p:cNvSpPr>
                <p:nvPr/>
              </p:nvSpPr>
              <p:spPr bwMode="auto">
                <a:xfrm>
                  <a:off x="3757" y="1741"/>
                  <a:ext cx="1" cy="5"/>
                </a:xfrm>
                <a:custGeom>
                  <a:avLst/>
                  <a:gdLst>
                    <a:gd name="T0" fmla="*/ 0 w 1"/>
                    <a:gd name="T1" fmla="*/ 0 h 5"/>
                    <a:gd name="T2" fmla="*/ 0 w 1"/>
                    <a:gd name="T3" fmla="*/ 4 h 5"/>
                    <a:gd name="T4" fmla="*/ 1 w 1"/>
                    <a:gd name="T5" fmla="*/ 5 h 5"/>
                    <a:gd name="T6" fmla="*/ 0 w 1"/>
                    <a:gd name="T7" fmla="*/ 0 h 5"/>
                  </a:gdLst>
                  <a:ahLst/>
                  <a:cxnLst>
                    <a:cxn ang="0">
                      <a:pos x="T0" y="T1"/>
                    </a:cxn>
                    <a:cxn ang="0">
                      <a:pos x="T2" y="T3"/>
                    </a:cxn>
                    <a:cxn ang="0">
                      <a:pos x="T4" y="T5"/>
                    </a:cxn>
                    <a:cxn ang="0">
                      <a:pos x="T6" y="T7"/>
                    </a:cxn>
                  </a:cxnLst>
                  <a:rect l="0" t="0" r="r" b="b"/>
                  <a:pathLst>
                    <a:path w="1" h="5">
                      <a:moveTo>
                        <a:pt x="0" y="0"/>
                      </a:moveTo>
                      <a:lnTo>
                        <a:pt x="0" y="4"/>
                      </a:lnTo>
                      <a:lnTo>
                        <a:pt x="1" y="5"/>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5" name="Freeform 563">
                  <a:extLst>
                    <a:ext uri="{FF2B5EF4-FFF2-40B4-BE49-F238E27FC236}">
                      <a16:creationId xmlns:a16="http://schemas.microsoft.com/office/drawing/2014/main" id="{A91F97DC-269E-4D22-B4A8-25F5E027343F}"/>
                    </a:ext>
                  </a:extLst>
                </p:cNvPr>
                <p:cNvSpPr>
                  <a:spLocks/>
                </p:cNvSpPr>
                <p:nvPr/>
              </p:nvSpPr>
              <p:spPr bwMode="auto">
                <a:xfrm>
                  <a:off x="3785" y="1749"/>
                  <a:ext cx="5" cy="9"/>
                </a:xfrm>
                <a:custGeom>
                  <a:avLst/>
                  <a:gdLst>
                    <a:gd name="T0" fmla="*/ 5 w 5"/>
                    <a:gd name="T1" fmla="*/ 6 h 9"/>
                    <a:gd name="T2" fmla="*/ 3 w 5"/>
                    <a:gd name="T3" fmla="*/ 2 h 9"/>
                    <a:gd name="T4" fmla="*/ 0 w 5"/>
                    <a:gd name="T5" fmla="*/ 0 h 9"/>
                    <a:gd name="T6" fmla="*/ 0 w 5"/>
                    <a:gd name="T7" fmla="*/ 5 h 9"/>
                    <a:gd name="T8" fmla="*/ 0 w 5"/>
                    <a:gd name="T9" fmla="*/ 8 h 9"/>
                    <a:gd name="T10" fmla="*/ 5 w 5"/>
                    <a:gd name="T11" fmla="*/ 9 h 9"/>
                    <a:gd name="T12" fmla="*/ 5 w 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6"/>
                      </a:moveTo>
                      <a:lnTo>
                        <a:pt x="3" y="2"/>
                      </a:lnTo>
                      <a:lnTo>
                        <a:pt x="0" y="0"/>
                      </a:lnTo>
                      <a:lnTo>
                        <a:pt x="0" y="5"/>
                      </a:lnTo>
                      <a:lnTo>
                        <a:pt x="0" y="8"/>
                      </a:lnTo>
                      <a:lnTo>
                        <a:pt x="5" y="9"/>
                      </a:lnTo>
                      <a:lnTo>
                        <a:pt x="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6" name="Freeform 564">
                  <a:extLst>
                    <a:ext uri="{FF2B5EF4-FFF2-40B4-BE49-F238E27FC236}">
                      <a16:creationId xmlns:a16="http://schemas.microsoft.com/office/drawing/2014/main" id="{4AE8E9F9-E648-414A-8F86-552A66ECEB02}"/>
                    </a:ext>
                  </a:extLst>
                </p:cNvPr>
                <p:cNvSpPr>
                  <a:spLocks/>
                </p:cNvSpPr>
                <p:nvPr/>
              </p:nvSpPr>
              <p:spPr bwMode="auto">
                <a:xfrm>
                  <a:off x="3723" y="1745"/>
                  <a:ext cx="13" cy="13"/>
                </a:xfrm>
                <a:custGeom>
                  <a:avLst/>
                  <a:gdLst>
                    <a:gd name="T0" fmla="*/ 13 w 13"/>
                    <a:gd name="T1" fmla="*/ 9 h 13"/>
                    <a:gd name="T2" fmla="*/ 12 w 13"/>
                    <a:gd name="T3" fmla="*/ 7 h 13"/>
                    <a:gd name="T4" fmla="*/ 10 w 13"/>
                    <a:gd name="T5" fmla="*/ 1 h 13"/>
                    <a:gd name="T6" fmla="*/ 8 w 13"/>
                    <a:gd name="T7" fmla="*/ 2 h 13"/>
                    <a:gd name="T8" fmla="*/ 5 w 13"/>
                    <a:gd name="T9" fmla="*/ 0 h 13"/>
                    <a:gd name="T10" fmla="*/ 1 w 13"/>
                    <a:gd name="T11" fmla="*/ 1 h 13"/>
                    <a:gd name="T12" fmla="*/ 0 w 13"/>
                    <a:gd name="T13" fmla="*/ 5 h 13"/>
                    <a:gd name="T14" fmla="*/ 2 w 13"/>
                    <a:gd name="T15" fmla="*/ 9 h 13"/>
                    <a:gd name="T16" fmla="*/ 4 w 13"/>
                    <a:gd name="T17" fmla="*/ 12 h 13"/>
                    <a:gd name="T18" fmla="*/ 6 w 13"/>
                    <a:gd name="T19" fmla="*/ 12 h 13"/>
                    <a:gd name="T20" fmla="*/ 8 w 13"/>
                    <a:gd name="T21" fmla="*/ 13 h 13"/>
                    <a:gd name="T22" fmla="*/ 11 w 13"/>
                    <a:gd name="T23" fmla="*/ 13 h 13"/>
                    <a:gd name="T24" fmla="*/ 13 w 13"/>
                    <a:gd name="T2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13" y="9"/>
                      </a:moveTo>
                      <a:lnTo>
                        <a:pt x="12" y="7"/>
                      </a:lnTo>
                      <a:lnTo>
                        <a:pt x="10" y="1"/>
                      </a:lnTo>
                      <a:lnTo>
                        <a:pt x="8" y="2"/>
                      </a:lnTo>
                      <a:lnTo>
                        <a:pt x="5" y="0"/>
                      </a:lnTo>
                      <a:lnTo>
                        <a:pt x="1" y="1"/>
                      </a:lnTo>
                      <a:lnTo>
                        <a:pt x="0" y="5"/>
                      </a:lnTo>
                      <a:lnTo>
                        <a:pt x="2" y="9"/>
                      </a:lnTo>
                      <a:lnTo>
                        <a:pt x="4" y="12"/>
                      </a:lnTo>
                      <a:lnTo>
                        <a:pt x="6" y="12"/>
                      </a:lnTo>
                      <a:lnTo>
                        <a:pt x="8" y="13"/>
                      </a:lnTo>
                      <a:lnTo>
                        <a:pt x="11" y="13"/>
                      </a:lnTo>
                      <a:lnTo>
                        <a:pt x="1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7" name="Freeform 565">
                  <a:extLst>
                    <a:ext uri="{FF2B5EF4-FFF2-40B4-BE49-F238E27FC236}">
                      <a16:creationId xmlns:a16="http://schemas.microsoft.com/office/drawing/2014/main" id="{8133EB20-EBEA-4C11-BAFA-0BF2693060FD}"/>
                    </a:ext>
                  </a:extLst>
                </p:cNvPr>
                <p:cNvSpPr>
                  <a:spLocks/>
                </p:cNvSpPr>
                <p:nvPr/>
              </p:nvSpPr>
              <p:spPr bwMode="auto">
                <a:xfrm>
                  <a:off x="3739" y="1758"/>
                  <a:ext cx="13" cy="10"/>
                </a:xfrm>
                <a:custGeom>
                  <a:avLst/>
                  <a:gdLst>
                    <a:gd name="T0" fmla="*/ 1 w 13"/>
                    <a:gd name="T1" fmla="*/ 5 h 10"/>
                    <a:gd name="T2" fmla="*/ 0 w 13"/>
                    <a:gd name="T3" fmla="*/ 5 h 10"/>
                    <a:gd name="T4" fmla="*/ 1 w 13"/>
                    <a:gd name="T5" fmla="*/ 7 h 10"/>
                    <a:gd name="T6" fmla="*/ 4 w 13"/>
                    <a:gd name="T7" fmla="*/ 9 h 10"/>
                    <a:gd name="T8" fmla="*/ 8 w 13"/>
                    <a:gd name="T9" fmla="*/ 9 h 10"/>
                    <a:gd name="T10" fmla="*/ 10 w 13"/>
                    <a:gd name="T11" fmla="*/ 7 h 10"/>
                    <a:gd name="T12" fmla="*/ 11 w 13"/>
                    <a:gd name="T13" fmla="*/ 9 h 10"/>
                    <a:gd name="T14" fmla="*/ 11 w 13"/>
                    <a:gd name="T15" fmla="*/ 10 h 10"/>
                    <a:gd name="T16" fmla="*/ 11 w 13"/>
                    <a:gd name="T17" fmla="*/ 7 h 10"/>
                    <a:gd name="T18" fmla="*/ 13 w 13"/>
                    <a:gd name="T19" fmla="*/ 4 h 10"/>
                    <a:gd name="T20" fmla="*/ 12 w 13"/>
                    <a:gd name="T21" fmla="*/ 1 h 10"/>
                    <a:gd name="T22" fmla="*/ 11 w 13"/>
                    <a:gd name="T23" fmla="*/ 2 h 10"/>
                    <a:gd name="T24" fmla="*/ 9 w 13"/>
                    <a:gd name="T25" fmla="*/ 2 h 10"/>
                    <a:gd name="T26" fmla="*/ 8 w 13"/>
                    <a:gd name="T27" fmla="*/ 4 h 10"/>
                    <a:gd name="T28" fmla="*/ 7 w 13"/>
                    <a:gd name="T29" fmla="*/ 4 h 10"/>
                    <a:gd name="T30" fmla="*/ 5 w 13"/>
                    <a:gd name="T31" fmla="*/ 5 h 10"/>
                    <a:gd name="T32" fmla="*/ 3 w 13"/>
                    <a:gd name="T33" fmla="*/ 0 h 10"/>
                    <a:gd name="T34" fmla="*/ 1 w 13"/>
                    <a:gd name="T35" fmla="*/ 1 h 10"/>
                    <a:gd name="T36" fmla="*/ 1 w 13"/>
                    <a:gd name="T37" fmla="*/ 4 h 10"/>
                    <a:gd name="T38" fmla="*/ 1 w 13"/>
                    <a:gd name="T3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 y="5"/>
                      </a:moveTo>
                      <a:lnTo>
                        <a:pt x="0" y="5"/>
                      </a:lnTo>
                      <a:lnTo>
                        <a:pt x="1" y="7"/>
                      </a:lnTo>
                      <a:lnTo>
                        <a:pt x="4" y="9"/>
                      </a:lnTo>
                      <a:lnTo>
                        <a:pt x="8" y="9"/>
                      </a:lnTo>
                      <a:lnTo>
                        <a:pt x="10" y="7"/>
                      </a:lnTo>
                      <a:lnTo>
                        <a:pt x="11" y="9"/>
                      </a:lnTo>
                      <a:lnTo>
                        <a:pt x="11" y="10"/>
                      </a:lnTo>
                      <a:lnTo>
                        <a:pt x="11" y="7"/>
                      </a:lnTo>
                      <a:lnTo>
                        <a:pt x="13" y="4"/>
                      </a:lnTo>
                      <a:lnTo>
                        <a:pt x="12" y="1"/>
                      </a:lnTo>
                      <a:lnTo>
                        <a:pt x="11" y="2"/>
                      </a:lnTo>
                      <a:lnTo>
                        <a:pt x="9" y="2"/>
                      </a:lnTo>
                      <a:lnTo>
                        <a:pt x="8" y="4"/>
                      </a:lnTo>
                      <a:lnTo>
                        <a:pt x="7" y="4"/>
                      </a:lnTo>
                      <a:lnTo>
                        <a:pt x="5" y="5"/>
                      </a:lnTo>
                      <a:lnTo>
                        <a:pt x="3" y="0"/>
                      </a:lnTo>
                      <a:lnTo>
                        <a:pt x="1" y="1"/>
                      </a:lnTo>
                      <a:lnTo>
                        <a:pt x="1"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8" name="Freeform 566">
                  <a:extLst>
                    <a:ext uri="{FF2B5EF4-FFF2-40B4-BE49-F238E27FC236}">
                      <a16:creationId xmlns:a16="http://schemas.microsoft.com/office/drawing/2014/main" id="{D67C9DB1-1CA9-45BF-B03B-E381D4148F06}"/>
                    </a:ext>
                  </a:extLst>
                </p:cNvPr>
                <p:cNvSpPr>
                  <a:spLocks/>
                </p:cNvSpPr>
                <p:nvPr/>
              </p:nvSpPr>
              <p:spPr bwMode="auto">
                <a:xfrm>
                  <a:off x="3765" y="1765"/>
                  <a:ext cx="7" cy="10"/>
                </a:xfrm>
                <a:custGeom>
                  <a:avLst/>
                  <a:gdLst>
                    <a:gd name="T0" fmla="*/ 1 w 7"/>
                    <a:gd name="T1" fmla="*/ 5 h 10"/>
                    <a:gd name="T2" fmla="*/ 0 w 7"/>
                    <a:gd name="T3" fmla="*/ 7 h 10"/>
                    <a:gd name="T4" fmla="*/ 1 w 7"/>
                    <a:gd name="T5" fmla="*/ 9 h 10"/>
                    <a:gd name="T6" fmla="*/ 3 w 7"/>
                    <a:gd name="T7" fmla="*/ 10 h 10"/>
                    <a:gd name="T8" fmla="*/ 6 w 7"/>
                    <a:gd name="T9" fmla="*/ 7 h 10"/>
                    <a:gd name="T10" fmla="*/ 7 w 7"/>
                    <a:gd name="T11" fmla="*/ 7 h 10"/>
                    <a:gd name="T12" fmla="*/ 7 w 7"/>
                    <a:gd name="T13" fmla="*/ 6 h 10"/>
                    <a:gd name="T14" fmla="*/ 6 w 7"/>
                    <a:gd name="T15" fmla="*/ 4 h 10"/>
                    <a:gd name="T16" fmla="*/ 6 w 7"/>
                    <a:gd name="T17" fmla="*/ 0 h 10"/>
                    <a:gd name="T18" fmla="*/ 5 w 7"/>
                    <a:gd name="T19" fmla="*/ 0 h 10"/>
                    <a:gd name="T20" fmla="*/ 3 w 7"/>
                    <a:gd name="T21" fmla="*/ 0 h 10"/>
                    <a:gd name="T22" fmla="*/ 2 w 7"/>
                    <a:gd name="T23" fmla="*/ 0 h 10"/>
                    <a:gd name="T24" fmla="*/ 1 w 7"/>
                    <a:gd name="T25" fmla="*/ 0 h 10"/>
                    <a:gd name="T26" fmla="*/ 1 w 7"/>
                    <a:gd name="T27" fmla="*/ 3 h 10"/>
                    <a:gd name="T28" fmla="*/ 3 w 7"/>
                    <a:gd name="T29" fmla="*/ 3 h 10"/>
                    <a:gd name="T30" fmla="*/ 2 w 7"/>
                    <a:gd name="T31" fmla="*/ 4 h 10"/>
                    <a:gd name="T32" fmla="*/ 1 w 7"/>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5"/>
                      </a:moveTo>
                      <a:lnTo>
                        <a:pt x="0" y="7"/>
                      </a:lnTo>
                      <a:lnTo>
                        <a:pt x="1" y="9"/>
                      </a:lnTo>
                      <a:lnTo>
                        <a:pt x="3" y="10"/>
                      </a:lnTo>
                      <a:lnTo>
                        <a:pt x="6" y="7"/>
                      </a:lnTo>
                      <a:lnTo>
                        <a:pt x="7" y="7"/>
                      </a:lnTo>
                      <a:lnTo>
                        <a:pt x="7" y="6"/>
                      </a:lnTo>
                      <a:lnTo>
                        <a:pt x="6" y="4"/>
                      </a:lnTo>
                      <a:lnTo>
                        <a:pt x="6" y="0"/>
                      </a:lnTo>
                      <a:lnTo>
                        <a:pt x="5" y="0"/>
                      </a:lnTo>
                      <a:lnTo>
                        <a:pt x="3" y="0"/>
                      </a:lnTo>
                      <a:lnTo>
                        <a:pt x="2" y="0"/>
                      </a:lnTo>
                      <a:lnTo>
                        <a:pt x="1" y="0"/>
                      </a:lnTo>
                      <a:lnTo>
                        <a:pt x="1" y="3"/>
                      </a:lnTo>
                      <a:lnTo>
                        <a:pt x="3" y="3"/>
                      </a:lnTo>
                      <a:lnTo>
                        <a:pt x="2" y="4"/>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9" name="Freeform 567">
                  <a:extLst>
                    <a:ext uri="{FF2B5EF4-FFF2-40B4-BE49-F238E27FC236}">
                      <a16:creationId xmlns:a16="http://schemas.microsoft.com/office/drawing/2014/main" id="{478AB50A-8CC1-4BA1-A5C6-63A8C312A8AA}"/>
                    </a:ext>
                  </a:extLst>
                </p:cNvPr>
                <p:cNvSpPr>
                  <a:spLocks/>
                </p:cNvSpPr>
                <p:nvPr/>
              </p:nvSpPr>
              <p:spPr bwMode="auto">
                <a:xfrm>
                  <a:off x="3735" y="1701"/>
                  <a:ext cx="5" cy="2"/>
                </a:xfrm>
                <a:custGeom>
                  <a:avLst/>
                  <a:gdLst>
                    <a:gd name="T0" fmla="*/ 0 w 5"/>
                    <a:gd name="T1" fmla="*/ 2 h 2"/>
                    <a:gd name="T2" fmla="*/ 2 w 5"/>
                    <a:gd name="T3" fmla="*/ 2 h 2"/>
                    <a:gd name="T4" fmla="*/ 5 w 5"/>
                    <a:gd name="T5" fmla="*/ 0 h 2"/>
                    <a:gd name="T6" fmla="*/ 1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2" y="2"/>
                      </a:lnTo>
                      <a:lnTo>
                        <a:pt x="5" y="0"/>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0" name="Freeform 568">
                  <a:extLst>
                    <a:ext uri="{FF2B5EF4-FFF2-40B4-BE49-F238E27FC236}">
                      <a16:creationId xmlns:a16="http://schemas.microsoft.com/office/drawing/2014/main" id="{0051A6D3-65CC-4809-9077-B380E003AC5C}"/>
                    </a:ext>
                  </a:extLst>
                </p:cNvPr>
                <p:cNvSpPr>
                  <a:spLocks/>
                </p:cNvSpPr>
                <p:nvPr/>
              </p:nvSpPr>
              <p:spPr bwMode="auto">
                <a:xfrm>
                  <a:off x="3709" y="1714"/>
                  <a:ext cx="5" cy="5"/>
                </a:xfrm>
                <a:custGeom>
                  <a:avLst/>
                  <a:gdLst>
                    <a:gd name="T0" fmla="*/ 0 w 5"/>
                    <a:gd name="T1" fmla="*/ 2 h 5"/>
                    <a:gd name="T2" fmla="*/ 1 w 5"/>
                    <a:gd name="T3" fmla="*/ 5 h 5"/>
                    <a:gd name="T4" fmla="*/ 2 w 5"/>
                    <a:gd name="T5" fmla="*/ 4 h 5"/>
                    <a:gd name="T6" fmla="*/ 4 w 5"/>
                    <a:gd name="T7" fmla="*/ 1 h 5"/>
                    <a:gd name="T8" fmla="*/ 5 w 5"/>
                    <a:gd name="T9" fmla="*/ 0 h 5"/>
                    <a:gd name="T10" fmla="*/ 3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1" y="5"/>
                      </a:lnTo>
                      <a:lnTo>
                        <a:pt x="2" y="4"/>
                      </a:lnTo>
                      <a:lnTo>
                        <a:pt x="4" y="1"/>
                      </a:lnTo>
                      <a:lnTo>
                        <a:pt x="5" y="0"/>
                      </a:lnTo>
                      <a:lnTo>
                        <a:pt x="3"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1" name="Freeform 569">
                  <a:extLst>
                    <a:ext uri="{FF2B5EF4-FFF2-40B4-BE49-F238E27FC236}">
                      <a16:creationId xmlns:a16="http://schemas.microsoft.com/office/drawing/2014/main" id="{590CE03B-D49F-4C5D-A19E-5CE812AD1E98}"/>
                    </a:ext>
                  </a:extLst>
                </p:cNvPr>
                <p:cNvSpPr>
                  <a:spLocks/>
                </p:cNvSpPr>
                <p:nvPr/>
              </p:nvSpPr>
              <p:spPr bwMode="auto">
                <a:xfrm>
                  <a:off x="3735" y="1755"/>
                  <a:ext cx="4" cy="8"/>
                </a:xfrm>
                <a:custGeom>
                  <a:avLst/>
                  <a:gdLst>
                    <a:gd name="T0" fmla="*/ 2 w 5"/>
                    <a:gd name="T1" fmla="*/ 8 h 11"/>
                    <a:gd name="T2" fmla="*/ 5 w 5"/>
                    <a:gd name="T3" fmla="*/ 3 h 11"/>
                    <a:gd name="T4" fmla="*/ 2 w 5"/>
                    <a:gd name="T5" fmla="*/ 0 h 11"/>
                    <a:gd name="T6" fmla="*/ 1 w 5"/>
                    <a:gd name="T7" fmla="*/ 6 h 11"/>
                    <a:gd name="T8" fmla="*/ 0 w 5"/>
                    <a:gd name="T9" fmla="*/ 9 h 11"/>
                    <a:gd name="T10" fmla="*/ 0 w 5"/>
                    <a:gd name="T11" fmla="*/ 11 h 11"/>
                    <a:gd name="T12" fmla="*/ 2 w 5"/>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2" y="8"/>
                      </a:moveTo>
                      <a:cubicBezTo>
                        <a:pt x="5" y="3"/>
                        <a:pt x="5" y="3"/>
                        <a:pt x="5" y="3"/>
                      </a:cubicBezTo>
                      <a:cubicBezTo>
                        <a:pt x="5" y="3"/>
                        <a:pt x="2" y="0"/>
                        <a:pt x="2" y="0"/>
                      </a:cubicBezTo>
                      <a:cubicBezTo>
                        <a:pt x="1" y="6"/>
                        <a:pt x="1" y="6"/>
                        <a:pt x="1" y="6"/>
                      </a:cubicBezTo>
                      <a:cubicBezTo>
                        <a:pt x="0" y="9"/>
                        <a:pt x="0" y="9"/>
                        <a:pt x="0" y="9"/>
                      </a:cubicBezTo>
                      <a:cubicBezTo>
                        <a:pt x="0" y="11"/>
                        <a:pt x="0" y="11"/>
                        <a:pt x="0" y="11"/>
                      </a:cubicBez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2" name="Freeform 570">
                  <a:extLst>
                    <a:ext uri="{FF2B5EF4-FFF2-40B4-BE49-F238E27FC236}">
                      <a16:creationId xmlns:a16="http://schemas.microsoft.com/office/drawing/2014/main" id="{2A890E94-4F37-4F1D-A40D-4E4E465B4196}"/>
                    </a:ext>
                  </a:extLst>
                </p:cNvPr>
                <p:cNvSpPr>
                  <a:spLocks/>
                </p:cNvSpPr>
                <p:nvPr/>
              </p:nvSpPr>
              <p:spPr bwMode="auto">
                <a:xfrm>
                  <a:off x="3703" y="1691"/>
                  <a:ext cx="30" cy="30"/>
                </a:xfrm>
                <a:custGeom>
                  <a:avLst/>
                  <a:gdLst>
                    <a:gd name="T0" fmla="*/ 29 w 30"/>
                    <a:gd name="T1" fmla="*/ 0 h 30"/>
                    <a:gd name="T2" fmla="*/ 25 w 30"/>
                    <a:gd name="T3" fmla="*/ 5 h 30"/>
                    <a:gd name="T4" fmla="*/ 22 w 30"/>
                    <a:gd name="T5" fmla="*/ 7 h 30"/>
                    <a:gd name="T6" fmla="*/ 19 w 30"/>
                    <a:gd name="T7" fmla="*/ 7 h 30"/>
                    <a:gd name="T8" fmla="*/ 17 w 30"/>
                    <a:gd name="T9" fmla="*/ 10 h 30"/>
                    <a:gd name="T10" fmla="*/ 16 w 30"/>
                    <a:gd name="T11" fmla="*/ 14 h 30"/>
                    <a:gd name="T12" fmla="*/ 13 w 30"/>
                    <a:gd name="T13" fmla="*/ 16 h 30"/>
                    <a:gd name="T14" fmla="*/ 10 w 30"/>
                    <a:gd name="T15" fmla="*/ 16 h 30"/>
                    <a:gd name="T16" fmla="*/ 6 w 30"/>
                    <a:gd name="T17" fmla="*/ 20 h 30"/>
                    <a:gd name="T18" fmla="*/ 5 w 30"/>
                    <a:gd name="T19" fmla="*/ 19 h 30"/>
                    <a:gd name="T20" fmla="*/ 3 w 30"/>
                    <a:gd name="T21" fmla="*/ 19 h 30"/>
                    <a:gd name="T22" fmla="*/ 2 w 30"/>
                    <a:gd name="T23" fmla="*/ 23 h 30"/>
                    <a:gd name="T24" fmla="*/ 0 w 30"/>
                    <a:gd name="T25" fmla="*/ 26 h 30"/>
                    <a:gd name="T26" fmla="*/ 2 w 30"/>
                    <a:gd name="T27" fmla="*/ 27 h 30"/>
                    <a:gd name="T28" fmla="*/ 3 w 30"/>
                    <a:gd name="T29" fmla="*/ 26 h 30"/>
                    <a:gd name="T30" fmla="*/ 6 w 30"/>
                    <a:gd name="T31" fmla="*/ 30 h 30"/>
                    <a:gd name="T32" fmla="*/ 5 w 30"/>
                    <a:gd name="T33" fmla="*/ 26 h 30"/>
                    <a:gd name="T34" fmla="*/ 6 w 30"/>
                    <a:gd name="T35" fmla="*/ 23 h 30"/>
                    <a:gd name="T36" fmla="*/ 11 w 30"/>
                    <a:gd name="T37" fmla="*/ 19 h 30"/>
                    <a:gd name="T38" fmla="*/ 11 w 30"/>
                    <a:gd name="T39" fmla="*/ 20 h 30"/>
                    <a:gd name="T40" fmla="*/ 13 w 30"/>
                    <a:gd name="T41" fmla="*/ 20 h 30"/>
                    <a:gd name="T42" fmla="*/ 16 w 30"/>
                    <a:gd name="T43" fmla="*/ 20 h 30"/>
                    <a:gd name="T44" fmla="*/ 19 w 30"/>
                    <a:gd name="T45" fmla="*/ 19 h 30"/>
                    <a:gd name="T46" fmla="*/ 21 w 30"/>
                    <a:gd name="T47" fmla="*/ 19 h 30"/>
                    <a:gd name="T48" fmla="*/ 23 w 30"/>
                    <a:gd name="T49" fmla="*/ 21 h 30"/>
                    <a:gd name="T50" fmla="*/ 25 w 30"/>
                    <a:gd name="T51" fmla="*/ 20 h 30"/>
                    <a:gd name="T52" fmla="*/ 28 w 30"/>
                    <a:gd name="T53" fmla="*/ 14 h 30"/>
                    <a:gd name="T54" fmla="*/ 27 w 30"/>
                    <a:gd name="T55" fmla="*/ 11 h 30"/>
                    <a:gd name="T56" fmla="*/ 28 w 30"/>
                    <a:gd name="T57" fmla="*/ 9 h 30"/>
                    <a:gd name="T58" fmla="*/ 27 w 30"/>
                    <a:gd name="T59" fmla="*/ 6 h 30"/>
                    <a:gd name="T60" fmla="*/ 30 w 30"/>
                    <a:gd name="T61" fmla="*/ 2 h 30"/>
                    <a:gd name="T62" fmla="*/ 29 w 3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9" y="0"/>
                      </a:moveTo>
                      <a:lnTo>
                        <a:pt x="25" y="5"/>
                      </a:lnTo>
                      <a:lnTo>
                        <a:pt x="22" y="7"/>
                      </a:lnTo>
                      <a:lnTo>
                        <a:pt x="19" y="7"/>
                      </a:lnTo>
                      <a:lnTo>
                        <a:pt x="17" y="10"/>
                      </a:lnTo>
                      <a:lnTo>
                        <a:pt x="16" y="14"/>
                      </a:lnTo>
                      <a:lnTo>
                        <a:pt x="13" y="16"/>
                      </a:lnTo>
                      <a:lnTo>
                        <a:pt x="10" y="16"/>
                      </a:lnTo>
                      <a:lnTo>
                        <a:pt x="6" y="20"/>
                      </a:lnTo>
                      <a:lnTo>
                        <a:pt x="5" y="19"/>
                      </a:lnTo>
                      <a:lnTo>
                        <a:pt x="3" y="19"/>
                      </a:lnTo>
                      <a:lnTo>
                        <a:pt x="2" y="23"/>
                      </a:lnTo>
                      <a:lnTo>
                        <a:pt x="0" y="26"/>
                      </a:lnTo>
                      <a:lnTo>
                        <a:pt x="2" y="27"/>
                      </a:lnTo>
                      <a:lnTo>
                        <a:pt x="3" y="26"/>
                      </a:lnTo>
                      <a:lnTo>
                        <a:pt x="6" y="30"/>
                      </a:lnTo>
                      <a:lnTo>
                        <a:pt x="5" y="26"/>
                      </a:lnTo>
                      <a:lnTo>
                        <a:pt x="6" y="23"/>
                      </a:lnTo>
                      <a:lnTo>
                        <a:pt x="11" y="19"/>
                      </a:lnTo>
                      <a:lnTo>
                        <a:pt x="11" y="20"/>
                      </a:lnTo>
                      <a:lnTo>
                        <a:pt x="13" y="20"/>
                      </a:lnTo>
                      <a:lnTo>
                        <a:pt x="16" y="20"/>
                      </a:lnTo>
                      <a:lnTo>
                        <a:pt x="19" y="19"/>
                      </a:lnTo>
                      <a:lnTo>
                        <a:pt x="21" y="19"/>
                      </a:lnTo>
                      <a:lnTo>
                        <a:pt x="23" y="21"/>
                      </a:lnTo>
                      <a:lnTo>
                        <a:pt x="25" y="20"/>
                      </a:lnTo>
                      <a:lnTo>
                        <a:pt x="28" y="14"/>
                      </a:lnTo>
                      <a:lnTo>
                        <a:pt x="27" y="11"/>
                      </a:lnTo>
                      <a:lnTo>
                        <a:pt x="28" y="9"/>
                      </a:lnTo>
                      <a:lnTo>
                        <a:pt x="27" y="6"/>
                      </a:lnTo>
                      <a:lnTo>
                        <a:pt x="30" y="2"/>
                      </a:lnTo>
                      <a:lnTo>
                        <a:pt x="2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3" name="Freeform 571">
                  <a:extLst>
                    <a:ext uri="{FF2B5EF4-FFF2-40B4-BE49-F238E27FC236}">
                      <a16:creationId xmlns:a16="http://schemas.microsoft.com/office/drawing/2014/main" id="{C714620E-5EEC-443B-9C92-ACE3CA776F71}"/>
                    </a:ext>
                  </a:extLst>
                </p:cNvPr>
                <p:cNvSpPr>
                  <a:spLocks/>
                </p:cNvSpPr>
                <p:nvPr/>
              </p:nvSpPr>
              <p:spPr bwMode="auto">
                <a:xfrm>
                  <a:off x="3730" y="1760"/>
                  <a:ext cx="3" cy="2"/>
                </a:xfrm>
                <a:custGeom>
                  <a:avLst/>
                  <a:gdLst>
                    <a:gd name="T0" fmla="*/ 3 w 3"/>
                    <a:gd name="T1" fmla="*/ 2 h 2"/>
                    <a:gd name="T2" fmla="*/ 3 w 3"/>
                    <a:gd name="T3" fmla="*/ 2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2"/>
                      </a:lnTo>
                      <a:lnTo>
                        <a:pt x="0" y="0"/>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4" name="Freeform 572">
                  <a:extLst>
                    <a:ext uri="{FF2B5EF4-FFF2-40B4-BE49-F238E27FC236}">
                      <a16:creationId xmlns:a16="http://schemas.microsoft.com/office/drawing/2014/main" id="{C12933B4-711B-4612-93A9-29C7084D44B0}"/>
                    </a:ext>
                  </a:extLst>
                </p:cNvPr>
                <p:cNvSpPr>
                  <a:spLocks/>
                </p:cNvSpPr>
                <p:nvPr/>
              </p:nvSpPr>
              <p:spPr bwMode="auto">
                <a:xfrm>
                  <a:off x="3732" y="1734"/>
                  <a:ext cx="2" cy="7"/>
                </a:xfrm>
                <a:custGeom>
                  <a:avLst/>
                  <a:gdLst>
                    <a:gd name="T0" fmla="*/ 2 w 2"/>
                    <a:gd name="T1" fmla="*/ 5 h 7"/>
                    <a:gd name="T2" fmla="*/ 1 w 2"/>
                    <a:gd name="T3" fmla="*/ 0 h 7"/>
                    <a:gd name="T4" fmla="*/ 1 w 2"/>
                    <a:gd name="T5" fmla="*/ 5 h 7"/>
                    <a:gd name="T6" fmla="*/ 0 w 2"/>
                    <a:gd name="T7" fmla="*/ 7 h 7"/>
                    <a:gd name="T8" fmla="*/ 2 w 2"/>
                    <a:gd name="T9" fmla="*/ 7 h 7"/>
                    <a:gd name="T10" fmla="*/ 2 w 2"/>
                    <a:gd name="T11" fmla="*/ 5 h 7"/>
                  </a:gdLst>
                  <a:ahLst/>
                  <a:cxnLst>
                    <a:cxn ang="0">
                      <a:pos x="T0" y="T1"/>
                    </a:cxn>
                    <a:cxn ang="0">
                      <a:pos x="T2" y="T3"/>
                    </a:cxn>
                    <a:cxn ang="0">
                      <a:pos x="T4" y="T5"/>
                    </a:cxn>
                    <a:cxn ang="0">
                      <a:pos x="T6" y="T7"/>
                    </a:cxn>
                    <a:cxn ang="0">
                      <a:pos x="T8" y="T9"/>
                    </a:cxn>
                    <a:cxn ang="0">
                      <a:pos x="T10" y="T11"/>
                    </a:cxn>
                  </a:cxnLst>
                  <a:rect l="0" t="0" r="r" b="b"/>
                  <a:pathLst>
                    <a:path w="2" h="7">
                      <a:moveTo>
                        <a:pt x="2" y="5"/>
                      </a:moveTo>
                      <a:lnTo>
                        <a:pt x="1" y="0"/>
                      </a:lnTo>
                      <a:lnTo>
                        <a:pt x="1" y="5"/>
                      </a:lnTo>
                      <a:lnTo>
                        <a:pt x="0" y="7"/>
                      </a:lnTo>
                      <a:lnTo>
                        <a:pt x="2" y="7"/>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5" name="Freeform 573">
                  <a:extLst>
                    <a:ext uri="{FF2B5EF4-FFF2-40B4-BE49-F238E27FC236}">
                      <a16:creationId xmlns:a16="http://schemas.microsoft.com/office/drawing/2014/main" id="{C7B1BAED-9278-47FA-9B7F-386D3C9733BF}"/>
                    </a:ext>
                  </a:extLst>
                </p:cNvPr>
                <p:cNvSpPr>
                  <a:spLocks/>
                </p:cNvSpPr>
                <p:nvPr/>
              </p:nvSpPr>
              <p:spPr bwMode="auto">
                <a:xfrm>
                  <a:off x="3701" y="1712"/>
                  <a:ext cx="37" cy="50"/>
                </a:xfrm>
                <a:custGeom>
                  <a:avLst/>
                  <a:gdLst>
                    <a:gd name="T0" fmla="*/ 18 w 37"/>
                    <a:gd name="T1" fmla="*/ 50 h 50"/>
                    <a:gd name="T2" fmla="*/ 20 w 37"/>
                    <a:gd name="T3" fmla="*/ 49 h 50"/>
                    <a:gd name="T4" fmla="*/ 19 w 37"/>
                    <a:gd name="T5" fmla="*/ 44 h 50"/>
                    <a:gd name="T6" fmla="*/ 18 w 37"/>
                    <a:gd name="T7" fmla="*/ 42 h 50"/>
                    <a:gd name="T8" fmla="*/ 20 w 37"/>
                    <a:gd name="T9" fmla="*/ 38 h 50"/>
                    <a:gd name="T10" fmla="*/ 18 w 37"/>
                    <a:gd name="T11" fmla="*/ 35 h 50"/>
                    <a:gd name="T12" fmla="*/ 22 w 37"/>
                    <a:gd name="T13" fmla="*/ 30 h 50"/>
                    <a:gd name="T14" fmla="*/ 26 w 37"/>
                    <a:gd name="T15" fmla="*/ 29 h 50"/>
                    <a:gd name="T16" fmla="*/ 28 w 37"/>
                    <a:gd name="T17" fmla="*/ 22 h 50"/>
                    <a:gd name="T18" fmla="*/ 29 w 37"/>
                    <a:gd name="T19" fmla="*/ 18 h 50"/>
                    <a:gd name="T20" fmla="*/ 33 w 37"/>
                    <a:gd name="T21" fmla="*/ 19 h 50"/>
                    <a:gd name="T22" fmla="*/ 35 w 37"/>
                    <a:gd name="T23" fmla="*/ 19 h 50"/>
                    <a:gd name="T24" fmla="*/ 37 w 37"/>
                    <a:gd name="T25" fmla="*/ 15 h 50"/>
                    <a:gd name="T26" fmla="*/ 33 w 37"/>
                    <a:gd name="T27" fmla="*/ 12 h 50"/>
                    <a:gd name="T28" fmla="*/ 28 w 37"/>
                    <a:gd name="T29" fmla="*/ 11 h 50"/>
                    <a:gd name="T30" fmla="*/ 25 w 37"/>
                    <a:gd name="T31" fmla="*/ 8 h 50"/>
                    <a:gd name="T32" fmla="*/ 27 w 37"/>
                    <a:gd name="T33" fmla="*/ 2 h 50"/>
                    <a:gd name="T34" fmla="*/ 20 w 37"/>
                    <a:gd name="T35" fmla="*/ 1 h 50"/>
                    <a:gd name="T36" fmla="*/ 15 w 37"/>
                    <a:gd name="T37" fmla="*/ 2 h 50"/>
                    <a:gd name="T38" fmla="*/ 17 w 37"/>
                    <a:gd name="T39" fmla="*/ 6 h 50"/>
                    <a:gd name="T40" fmla="*/ 18 w 37"/>
                    <a:gd name="T41" fmla="*/ 11 h 50"/>
                    <a:gd name="T42" fmla="*/ 16 w 37"/>
                    <a:gd name="T43" fmla="*/ 11 h 50"/>
                    <a:gd name="T44" fmla="*/ 13 w 37"/>
                    <a:gd name="T45" fmla="*/ 10 h 50"/>
                    <a:gd name="T46" fmla="*/ 13 w 37"/>
                    <a:gd name="T47" fmla="*/ 5 h 50"/>
                    <a:gd name="T48" fmla="*/ 10 w 37"/>
                    <a:gd name="T49" fmla="*/ 8 h 50"/>
                    <a:gd name="T50" fmla="*/ 9 w 37"/>
                    <a:gd name="T51" fmla="*/ 13 h 50"/>
                    <a:gd name="T52" fmla="*/ 5 w 37"/>
                    <a:gd name="T53" fmla="*/ 11 h 50"/>
                    <a:gd name="T54" fmla="*/ 1 w 37"/>
                    <a:gd name="T55" fmla="*/ 12 h 50"/>
                    <a:gd name="T56" fmla="*/ 4 w 37"/>
                    <a:gd name="T57" fmla="*/ 18 h 50"/>
                    <a:gd name="T58" fmla="*/ 1 w 37"/>
                    <a:gd name="T59" fmla="*/ 17 h 50"/>
                    <a:gd name="T60" fmla="*/ 4 w 37"/>
                    <a:gd name="T61" fmla="*/ 22 h 50"/>
                    <a:gd name="T62" fmla="*/ 5 w 37"/>
                    <a:gd name="T63" fmla="*/ 28 h 50"/>
                    <a:gd name="T64" fmla="*/ 0 w 37"/>
                    <a:gd name="T65" fmla="*/ 35 h 50"/>
                    <a:gd name="T66" fmla="*/ 4 w 37"/>
                    <a:gd name="T67" fmla="*/ 35 h 50"/>
                    <a:gd name="T68" fmla="*/ 7 w 37"/>
                    <a:gd name="T69" fmla="*/ 43 h 50"/>
                    <a:gd name="T70" fmla="*/ 7 w 37"/>
                    <a:gd name="T71" fmla="*/ 47 h 50"/>
                    <a:gd name="T72" fmla="*/ 16 w 37"/>
                    <a:gd name="T73"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6" y="49"/>
                      </a:moveTo>
                      <a:lnTo>
                        <a:pt x="18" y="50"/>
                      </a:lnTo>
                      <a:lnTo>
                        <a:pt x="20" y="49"/>
                      </a:lnTo>
                      <a:lnTo>
                        <a:pt x="20" y="49"/>
                      </a:lnTo>
                      <a:lnTo>
                        <a:pt x="21" y="46"/>
                      </a:lnTo>
                      <a:lnTo>
                        <a:pt x="19" y="44"/>
                      </a:lnTo>
                      <a:lnTo>
                        <a:pt x="18" y="44"/>
                      </a:lnTo>
                      <a:lnTo>
                        <a:pt x="18" y="42"/>
                      </a:lnTo>
                      <a:lnTo>
                        <a:pt x="19" y="40"/>
                      </a:lnTo>
                      <a:lnTo>
                        <a:pt x="20" y="38"/>
                      </a:lnTo>
                      <a:lnTo>
                        <a:pt x="18" y="37"/>
                      </a:lnTo>
                      <a:lnTo>
                        <a:pt x="18" y="35"/>
                      </a:lnTo>
                      <a:lnTo>
                        <a:pt x="24" y="32"/>
                      </a:lnTo>
                      <a:lnTo>
                        <a:pt x="22" y="30"/>
                      </a:lnTo>
                      <a:lnTo>
                        <a:pt x="25" y="28"/>
                      </a:lnTo>
                      <a:lnTo>
                        <a:pt x="26" y="29"/>
                      </a:lnTo>
                      <a:lnTo>
                        <a:pt x="28" y="27"/>
                      </a:lnTo>
                      <a:lnTo>
                        <a:pt x="28" y="22"/>
                      </a:lnTo>
                      <a:lnTo>
                        <a:pt x="28" y="19"/>
                      </a:lnTo>
                      <a:lnTo>
                        <a:pt x="29" y="18"/>
                      </a:lnTo>
                      <a:lnTo>
                        <a:pt x="32" y="17"/>
                      </a:lnTo>
                      <a:lnTo>
                        <a:pt x="33" y="19"/>
                      </a:lnTo>
                      <a:lnTo>
                        <a:pt x="34" y="19"/>
                      </a:lnTo>
                      <a:lnTo>
                        <a:pt x="35" y="19"/>
                      </a:lnTo>
                      <a:lnTo>
                        <a:pt x="36" y="18"/>
                      </a:lnTo>
                      <a:lnTo>
                        <a:pt x="37" y="15"/>
                      </a:lnTo>
                      <a:lnTo>
                        <a:pt x="35" y="12"/>
                      </a:lnTo>
                      <a:lnTo>
                        <a:pt x="33" y="12"/>
                      </a:lnTo>
                      <a:lnTo>
                        <a:pt x="30" y="12"/>
                      </a:lnTo>
                      <a:lnTo>
                        <a:pt x="28" y="11"/>
                      </a:lnTo>
                      <a:lnTo>
                        <a:pt x="27" y="8"/>
                      </a:lnTo>
                      <a:lnTo>
                        <a:pt x="25" y="8"/>
                      </a:lnTo>
                      <a:lnTo>
                        <a:pt x="27" y="5"/>
                      </a:lnTo>
                      <a:lnTo>
                        <a:pt x="27" y="2"/>
                      </a:lnTo>
                      <a:lnTo>
                        <a:pt x="24" y="0"/>
                      </a:lnTo>
                      <a:lnTo>
                        <a:pt x="20" y="1"/>
                      </a:lnTo>
                      <a:lnTo>
                        <a:pt x="18" y="2"/>
                      </a:lnTo>
                      <a:lnTo>
                        <a:pt x="15" y="2"/>
                      </a:lnTo>
                      <a:lnTo>
                        <a:pt x="14" y="2"/>
                      </a:lnTo>
                      <a:lnTo>
                        <a:pt x="17" y="6"/>
                      </a:lnTo>
                      <a:lnTo>
                        <a:pt x="16" y="8"/>
                      </a:lnTo>
                      <a:lnTo>
                        <a:pt x="18" y="11"/>
                      </a:lnTo>
                      <a:lnTo>
                        <a:pt x="18" y="12"/>
                      </a:lnTo>
                      <a:lnTo>
                        <a:pt x="16" y="11"/>
                      </a:lnTo>
                      <a:lnTo>
                        <a:pt x="14" y="12"/>
                      </a:lnTo>
                      <a:lnTo>
                        <a:pt x="13" y="10"/>
                      </a:lnTo>
                      <a:lnTo>
                        <a:pt x="14" y="8"/>
                      </a:lnTo>
                      <a:lnTo>
                        <a:pt x="13" y="5"/>
                      </a:lnTo>
                      <a:lnTo>
                        <a:pt x="12" y="5"/>
                      </a:lnTo>
                      <a:lnTo>
                        <a:pt x="10" y="8"/>
                      </a:lnTo>
                      <a:lnTo>
                        <a:pt x="11" y="11"/>
                      </a:lnTo>
                      <a:lnTo>
                        <a:pt x="9" y="13"/>
                      </a:lnTo>
                      <a:lnTo>
                        <a:pt x="7" y="11"/>
                      </a:lnTo>
                      <a:lnTo>
                        <a:pt x="5" y="11"/>
                      </a:lnTo>
                      <a:lnTo>
                        <a:pt x="4" y="10"/>
                      </a:lnTo>
                      <a:lnTo>
                        <a:pt x="1" y="12"/>
                      </a:lnTo>
                      <a:lnTo>
                        <a:pt x="4" y="15"/>
                      </a:lnTo>
                      <a:lnTo>
                        <a:pt x="4" y="18"/>
                      </a:lnTo>
                      <a:lnTo>
                        <a:pt x="3" y="16"/>
                      </a:lnTo>
                      <a:lnTo>
                        <a:pt x="1" y="17"/>
                      </a:lnTo>
                      <a:lnTo>
                        <a:pt x="2" y="21"/>
                      </a:lnTo>
                      <a:lnTo>
                        <a:pt x="4" y="22"/>
                      </a:lnTo>
                      <a:lnTo>
                        <a:pt x="4" y="26"/>
                      </a:lnTo>
                      <a:lnTo>
                        <a:pt x="5" y="28"/>
                      </a:lnTo>
                      <a:lnTo>
                        <a:pt x="1" y="30"/>
                      </a:lnTo>
                      <a:lnTo>
                        <a:pt x="0" y="35"/>
                      </a:lnTo>
                      <a:lnTo>
                        <a:pt x="1" y="36"/>
                      </a:lnTo>
                      <a:lnTo>
                        <a:pt x="4" y="35"/>
                      </a:lnTo>
                      <a:lnTo>
                        <a:pt x="7" y="39"/>
                      </a:lnTo>
                      <a:lnTo>
                        <a:pt x="7" y="43"/>
                      </a:lnTo>
                      <a:lnTo>
                        <a:pt x="7" y="45"/>
                      </a:lnTo>
                      <a:lnTo>
                        <a:pt x="7" y="47"/>
                      </a:lnTo>
                      <a:lnTo>
                        <a:pt x="11" y="47"/>
                      </a:lnTo>
                      <a:lnTo>
                        <a:pt x="16" y="4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6" name="Freeform 574">
                  <a:extLst>
                    <a:ext uri="{FF2B5EF4-FFF2-40B4-BE49-F238E27FC236}">
                      <a16:creationId xmlns:a16="http://schemas.microsoft.com/office/drawing/2014/main" id="{4B44DF65-74FD-4AD5-9808-BE8499A95CA0}"/>
                    </a:ext>
                  </a:extLst>
                </p:cNvPr>
                <p:cNvSpPr>
                  <a:spLocks/>
                </p:cNvSpPr>
                <p:nvPr/>
              </p:nvSpPr>
              <p:spPr bwMode="auto">
                <a:xfrm>
                  <a:off x="3767" y="1370"/>
                  <a:ext cx="17" cy="21"/>
                </a:xfrm>
                <a:custGeom>
                  <a:avLst/>
                  <a:gdLst>
                    <a:gd name="T0" fmla="*/ 7 w 17"/>
                    <a:gd name="T1" fmla="*/ 19 h 21"/>
                    <a:gd name="T2" fmla="*/ 9 w 17"/>
                    <a:gd name="T3" fmla="*/ 17 h 21"/>
                    <a:gd name="T4" fmla="*/ 12 w 17"/>
                    <a:gd name="T5" fmla="*/ 15 h 21"/>
                    <a:gd name="T6" fmla="*/ 17 w 17"/>
                    <a:gd name="T7" fmla="*/ 9 h 21"/>
                    <a:gd name="T8" fmla="*/ 13 w 17"/>
                    <a:gd name="T9" fmla="*/ 4 h 21"/>
                    <a:gd name="T10" fmla="*/ 11 w 17"/>
                    <a:gd name="T11" fmla="*/ 2 h 21"/>
                    <a:gd name="T12" fmla="*/ 11 w 17"/>
                    <a:gd name="T13" fmla="*/ 5 h 21"/>
                    <a:gd name="T14" fmla="*/ 13 w 17"/>
                    <a:gd name="T15" fmla="*/ 8 h 21"/>
                    <a:gd name="T16" fmla="*/ 8 w 17"/>
                    <a:gd name="T17" fmla="*/ 8 h 21"/>
                    <a:gd name="T18" fmla="*/ 7 w 17"/>
                    <a:gd name="T19" fmla="*/ 12 h 21"/>
                    <a:gd name="T20" fmla="*/ 6 w 17"/>
                    <a:gd name="T21" fmla="*/ 9 h 21"/>
                    <a:gd name="T22" fmla="*/ 7 w 17"/>
                    <a:gd name="T23" fmla="*/ 0 h 21"/>
                    <a:gd name="T24" fmla="*/ 4 w 17"/>
                    <a:gd name="T25" fmla="*/ 6 h 21"/>
                    <a:gd name="T26" fmla="*/ 4 w 17"/>
                    <a:gd name="T27" fmla="*/ 9 h 21"/>
                    <a:gd name="T28" fmla="*/ 2 w 17"/>
                    <a:gd name="T29" fmla="*/ 12 h 21"/>
                    <a:gd name="T30" fmla="*/ 3 w 17"/>
                    <a:gd name="T31" fmla="*/ 16 h 21"/>
                    <a:gd name="T32" fmla="*/ 1 w 17"/>
                    <a:gd name="T33" fmla="*/ 16 h 21"/>
                    <a:gd name="T34" fmla="*/ 0 w 17"/>
                    <a:gd name="T35" fmla="*/ 21 h 21"/>
                    <a:gd name="T36" fmla="*/ 2 w 17"/>
                    <a:gd name="T37" fmla="*/ 21 h 21"/>
                    <a:gd name="T38" fmla="*/ 6 w 17"/>
                    <a:gd name="T39" fmla="*/ 16 h 21"/>
                    <a:gd name="T40" fmla="*/ 5 w 17"/>
                    <a:gd name="T41" fmla="*/ 19 h 21"/>
                    <a:gd name="T42" fmla="*/ 7 w 17"/>
                    <a:gd name="T4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1">
                      <a:moveTo>
                        <a:pt x="7" y="19"/>
                      </a:moveTo>
                      <a:lnTo>
                        <a:pt x="9" y="17"/>
                      </a:lnTo>
                      <a:lnTo>
                        <a:pt x="12" y="15"/>
                      </a:lnTo>
                      <a:lnTo>
                        <a:pt x="17" y="9"/>
                      </a:lnTo>
                      <a:lnTo>
                        <a:pt x="13" y="4"/>
                      </a:lnTo>
                      <a:lnTo>
                        <a:pt x="11" y="2"/>
                      </a:lnTo>
                      <a:lnTo>
                        <a:pt x="11" y="5"/>
                      </a:lnTo>
                      <a:lnTo>
                        <a:pt x="13" y="8"/>
                      </a:lnTo>
                      <a:lnTo>
                        <a:pt x="8" y="8"/>
                      </a:lnTo>
                      <a:lnTo>
                        <a:pt x="7" y="12"/>
                      </a:lnTo>
                      <a:lnTo>
                        <a:pt x="6" y="9"/>
                      </a:lnTo>
                      <a:lnTo>
                        <a:pt x="7" y="0"/>
                      </a:lnTo>
                      <a:lnTo>
                        <a:pt x="4" y="6"/>
                      </a:lnTo>
                      <a:lnTo>
                        <a:pt x="4" y="9"/>
                      </a:lnTo>
                      <a:lnTo>
                        <a:pt x="2" y="12"/>
                      </a:lnTo>
                      <a:lnTo>
                        <a:pt x="3" y="16"/>
                      </a:lnTo>
                      <a:lnTo>
                        <a:pt x="1" y="16"/>
                      </a:lnTo>
                      <a:lnTo>
                        <a:pt x="0" y="21"/>
                      </a:lnTo>
                      <a:lnTo>
                        <a:pt x="2" y="21"/>
                      </a:lnTo>
                      <a:lnTo>
                        <a:pt x="6" y="16"/>
                      </a:lnTo>
                      <a:lnTo>
                        <a:pt x="5" y="19"/>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7" name="Freeform 575">
                  <a:extLst>
                    <a:ext uri="{FF2B5EF4-FFF2-40B4-BE49-F238E27FC236}">
                      <a16:creationId xmlns:a16="http://schemas.microsoft.com/office/drawing/2014/main" id="{F226E377-0C6F-431F-846A-2645C893D361}"/>
                    </a:ext>
                  </a:extLst>
                </p:cNvPr>
                <p:cNvSpPr>
                  <a:spLocks/>
                </p:cNvSpPr>
                <p:nvPr/>
              </p:nvSpPr>
              <p:spPr bwMode="auto">
                <a:xfrm>
                  <a:off x="3848" y="1312"/>
                  <a:ext cx="6" cy="10"/>
                </a:xfrm>
                <a:custGeom>
                  <a:avLst/>
                  <a:gdLst>
                    <a:gd name="T0" fmla="*/ 3 w 6"/>
                    <a:gd name="T1" fmla="*/ 10 h 10"/>
                    <a:gd name="T2" fmla="*/ 4 w 6"/>
                    <a:gd name="T3" fmla="*/ 7 h 10"/>
                    <a:gd name="T4" fmla="*/ 6 w 6"/>
                    <a:gd name="T5" fmla="*/ 4 h 10"/>
                    <a:gd name="T6" fmla="*/ 6 w 6"/>
                    <a:gd name="T7" fmla="*/ 0 h 10"/>
                    <a:gd name="T8" fmla="*/ 0 w 6"/>
                    <a:gd name="T9" fmla="*/ 5 h 10"/>
                    <a:gd name="T10" fmla="*/ 3 w 6"/>
                    <a:gd name="T11" fmla="*/ 10 h 10"/>
                  </a:gdLst>
                  <a:ahLst/>
                  <a:cxnLst>
                    <a:cxn ang="0">
                      <a:pos x="T0" y="T1"/>
                    </a:cxn>
                    <a:cxn ang="0">
                      <a:pos x="T2" y="T3"/>
                    </a:cxn>
                    <a:cxn ang="0">
                      <a:pos x="T4" y="T5"/>
                    </a:cxn>
                    <a:cxn ang="0">
                      <a:pos x="T6" y="T7"/>
                    </a:cxn>
                    <a:cxn ang="0">
                      <a:pos x="T8" y="T9"/>
                    </a:cxn>
                    <a:cxn ang="0">
                      <a:pos x="T10" y="T11"/>
                    </a:cxn>
                  </a:cxnLst>
                  <a:rect l="0" t="0" r="r" b="b"/>
                  <a:pathLst>
                    <a:path w="6" h="10">
                      <a:moveTo>
                        <a:pt x="3" y="10"/>
                      </a:moveTo>
                      <a:lnTo>
                        <a:pt x="4" y="7"/>
                      </a:lnTo>
                      <a:lnTo>
                        <a:pt x="6" y="4"/>
                      </a:lnTo>
                      <a:lnTo>
                        <a:pt x="6" y="0"/>
                      </a:lnTo>
                      <a:lnTo>
                        <a:pt x="0" y="5"/>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8" name="Freeform 576">
                  <a:extLst>
                    <a:ext uri="{FF2B5EF4-FFF2-40B4-BE49-F238E27FC236}">
                      <a16:creationId xmlns:a16="http://schemas.microsoft.com/office/drawing/2014/main" id="{62E26514-AE21-40F1-B8C1-10592341CC3E}"/>
                    </a:ext>
                  </a:extLst>
                </p:cNvPr>
                <p:cNvSpPr>
                  <a:spLocks/>
                </p:cNvSpPr>
                <p:nvPr/>
              </p:nvSpPr>
              <p:spPr bwMode="auto">
                <a:xfrm>
                  <a:off x="3762" y="1382"/>
                  <a:ext cx="4" cy="4"/>
                </a:xfrm>
                <a:custGeom>
                  <a:avLst/>
                  <a:gdLst>
                    <a:gd name="T0" fmla="*/ 2 w 4"/>
                    <a:gd name="T1" fmla="*/ 0 h 4"/>
                    <a:gd name="T2" fmla="*/ 0 w 4"/>
                    <a:gd name="T3" fmla="*/ 4 h 4"/>
                    <a:gd name="T4" fmla="*/ 4 w 4"/>
                    <a:gd name="T5" fmla="*/ 3 h 4"/>
                    <a:gd name="T6" fmla="*/ 2 w 4"/>
                    <a:gd name="T7" fmla="*/ 0 h 4"/>
                  </a:gdLst>
                  <a:ahLst/>
                  <a:cxnLst>
                    <a:cxn ang="0">
                      <a:pos x="T0" y="T1"/>
                    </a:cxn>
                    <a:cxn ang="0">
                      <a:pos x="T2" y="T3"/>
                    </a:cxn>
                    <a:cxn ang="0">
                      <a:pos x="T4" y="T5"/>
                    </a:cxn>
                    <a:cxn ang="0">
                      <a:pos x="T6" y="T7"/>
                    </a:cxn>
                  </a:cxnLst>
                  <a:rect l="0" t="0" r="r" b="b"/>
                  <a:pathLst>
                    <a:path w="4" h="4">
                      <a:moveTo>
                        <a:pt x="2" y="0"/>
                      </a:moveTo>
                      <a:lnTo>
                        <a:pt x="0" y="4"/>
                      </a:lnTo>
                      <a:lnTo>
                        <a:pt x="4"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9" name="Freeform 577">
                  <a:extLst>
                    <a:ext uri="{FF2B5EF4-FFF2-40B4-BE49-F238E27FC236}">
                      <a16:creationId xmlns:a16="http://schemas.microsoft.com/office/drawing/2014/main" id="{D6F5B623-BC96-4B0D-BAEB-C39166D1423D}"/>
                    </a:ext>
                  </a:extLst>
                </p:cNvPr>
                <p:cNvSpPr>
                  <a:spLocks/>
                </p:cNvSpPr>
                <p:nvPr/>
              </p:nvSpPr>
              <p:spPr bwMode="auto">
                <a:xfrm>
                  <a:off x="3760" y="1427"/>
                  <a:ext cx="2" cy="4"/>
                </a:xfrm>
                <a:custGeom>
                  <a:avLst/>
                  <a:gdLst>
                    <a:gd name="T0" fmla="*/ 1 w 2"/>
                    <a:gd name="T1" fmla="*/ 4 h 4"/>
                    <a:gd name="T2" fmla="*/ 2 w 2"/>
                    <a:gd name="T3" fmla="*/ 0 h 4"/>
                    <a:gd name="T4" fmla="*/ 0 w 2"/>
                    <a:gd name="T5" fmla="*/ 0 h 4"/>
                    <a:gd name="T6" fmla="*/ 0 w 2"/>
                    <a:gd name="T7" fmla="*/ 2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lnTo>
                        <a:pt x="2" y="0"/>
                      </a:lnTo>
                      <a:lnTo>
                        <a:pt x="0" y="0"/>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0" name="Freeform 578">
                  <a:extLst>
                    <a:ext uri="{FF2B5EF4-FFF2-40B4-BE49-F238E27FC236}">
                      <a16:creationId xmlns:a16="http://schemas.microsoft.com/office/drawing/2014/main" id="{D930A073-DCC4-4C7B-96BB-C1011DA1AFBC}"/>
                    </a:ext>
                  </a:extLst>
                </p:cNvPr>
                <p:cNvSpPr>
                  <a:spLocks/>
                </p:cNvSpPr>
                <p:nvPr/>
              </p:nvSpPr>
              <p:spPr bwMode="auto">
                <a:xfrm>
                  <a:off x="3759" y="1387"/>
                  <a:ext cx="7" cy="8"/>
                </a:xfrm>
                <a:custGeom>
                  <a:avLst/>
                  <a:gdLst>
                    <a:gd name="T0" fmla="*/ 7 w 7"/>
                    <a:gd name="T1" fmla="*/ 6 h 8"/>
                    <a:gd name="T2" fmla="*/ 7 w 7"/>
                    <a:gd name="T3" fmla="*/ 0 h 8"/>
                    <a:gd name="T4" fmla="*/ 1 w 7"/>
                    <a:gd name="T5" fmla="*/ 5 h 8"/>
                    <a:gd name="T6" fmla="*/ 0 w 7"/>
                    <a:gd name="T7" fmla="*/ 8 h 8"/>
                    <a:gd name="T8" fmla="*/ 4 w 7"/>
                    <a:gd name="T9" fmla="*/ 5 h 8"/>
                    <a:gd name="T10" fmla="*/ 7 w 7"/>
                    <a:gd name="T11" fmla="*/ 6 h 8"/>
                  </a:gdLst>
                  <a:ahLst/>
                  <a:cxnLst>
                    <a:cxn ang="0">
                      <a:pos x="T0" y="T1"/>
                    </a:cxn>
                    <a:cxn ang="0">
                      <a:pos x="T2" y="T3"/>
                    </a:cxn>
                    <a:cxn ang="0">
                      <a:pos x="T4" y="T5"/>
                    </a:cxn>
                    <a:cxn ang="0">
                      <a:pos x="T6" y="T7"/>
                    </a:cxn>
                    <a:cxn ang="0">
                      <a:pos x="T8" y="T9"/>
                    </a:cxn>
                    <a:cxn ang="0">
                      <a:pos x="T10" y="T11"/>
                    </a:cxn>
                  </a:cxnLst>
                  <a:rect l="0" t="0" r="r" b="b"/>
                  <a:pathLst>
                    <a:path w="7" h="8">
                      <a:moveTo>
                        <a:pt x="7" y="6"/>
                      </a:moveTo>
                      <a:lnTo>
                        <a:pt x="7" y="0"/>
                      </a:lnTo>
                      <a:lnTo>
                        <a:pt x="1" y="5"/>
                      </a:lnTo>
                      <a:lnTo>
                        <a:pt x="0" y="8"/>
                      </a:lnTo>
                      <a:lnTo>
                        <a:pt x="4" y="5"/>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1" name="Freeform 579">
                  <a:extLst>
                    <a:ext uri="{FF2B5EF4-FFF2-40B4-BE49-F238E27FC236}">
                      <a16:creationId xmlns:a16="http://schemas.microsoft.com/office/drawing/2014/main" id="{D04C1CCD-05E5-4DFD-AC7C-6137AC04F087}"/>
                    </a:ext>
                  </a:extLst>
                </p:cNvPr>
                <p:cNvSpPr>
                  <a:spLocks/>
                </p:cNvSpPr>
                <p:nvPr/>
              </p:nvSpPr>
              <p:spPr bwMode="auto">
                <a:xfrm>
                  <a:off x="3760" y="1370"/>
                  <a:ext cx="9" cy="12"/>
                </a:xfrm>
                <a:custGeom>
                  <a:avLst/>
                  <a:gdLst>
                    <a:gd name="T0" fmla="*/ 9 w 9"/>
                    <a:gd name="T1" fmla="*/ 5 h 12"/>
                    <a:gd name="T2" fmla="*/ 7 w 9"/>
                    <a:gd name="T3" fmla="*/ 0 h 12"/>
                    <a:gd name="T4" fmla="*/ 6 w 9"/>
                    <a:gd name="T5" fmla="*/ 1 h 12"/>
                    <a:gd name="T6" fmla="*/ 7 w 9"/>
                    <a:gd name="T7" fmla="*/ 2 h 12"/>
                    <a:gd name="T8" fmla="*/ 4 w 9"/>
                    <a:gd name="T9" fmla="*/ 5 h 12"/>
                    <a:gd name="T10" fmla="*/ 1 w 9"/>
                    <a:gd name="T11" fmla="*/ 5 h 12"/>
                    <a:gd name="T12" fmla="*/ 0 w 9"/>
                    <a:gd name="T13" fmla="*/ 9 h 12"/>
                    <a:gd name="T14" fmla="*/ 1 w 9"/>
                    <a:gd name="T15" fmla="*/ 11 h 12"/>
                    <a:gd name="T16" fmla="*/ 5 w 9"/>
                    <a:gd name="T17" fmla="*/ 7 h 12"/>
                    <a:gd name="T18" fmla="*/ 7 w 9"/>
                    <a:gd name="T19" fmla="*/ 7 h 12"/>
                    <a:gd name="T20" fmla="*/ 4 w 9"/>
                    <a:gd name="T21" fmla="*/ 10 h 12"/>
                    <a:gd name="T22" fmla="*/ 5 w 9"/>
                    <a:gd name="T23" fmla="*/ 12 h 12"/>
                    <a:gd name="T24" fmla="*/ 9 w 9"/>
                    <a:gd name="T25" fmla="*/ 10 h 12"/>
                    <a:gd name="T26" fmla="*/ 9 w 9"/>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9" y="5"/>
                      </a:moveTo>
                      <a:lnTo>
                        <a:pt x="7" y="0"/>
                      </a:lnTo>
                      <a:lnTo>
                        <a:pt x="6" y="1"/>
                      </a:lnTo>
                      <a:lnTo>
                        <a:pt x="7" y="2"/>
                      </a:lnTo>
                      <a:lnTo>
                        <a:pt x="4" y="5"/>
                      </a:lnTo>
                      <a:lnTo>
                        <a:pt x="1" y="5"/>
                      </a:lnTo>
                      <a:lnTo>
                        <a:pt x="0" y="9"/>
                      </a:lnTo>
                      <a:lnTo>
                        <a:pt x="1" y="11"/>
                      </a:lnTo>
                      <a:lnTo>
                        <a:pt x="5" y="7"/>
                      </a:lnTo>
                      <a:lnTo>
                        <a:pt x="7" y="7"/>
                      </a:lnTo>
                      <a:lnTo>
                        <a:pt x="4" y="10"/>
                      </a:lnTo>
                      <a:lnTo>
                        <a:pt x="5" y="12"/>
                      </a:lnTo>
                      <a:lnTo>
                        <a:pt x="9" y="10"/>
                      </a:lnTo>
                      <a:lnTo>
                        <a:pt x="9"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2" name="Freeform 580">
                  <a:extLst>
                    <a:ext uri="{FF2B5EF4-FFF2-40B4-BE49-F238E27FC236}">
                      <a16:creationId xmlns:a16="http://schemas.microsoft.com/office/drawing/2014/main" id="{1F0EEC80-FEFE-4424-AF59-6C71FD49F2A2}"/>
                    </a:ext>
                  </a:extLst>
                </p:cNvPr>
                <p:cNvSpPr>
                  <a:spLocks/>
                </p:cNvSpPr>
                <p:nvPr/>
              </p:nvSpPr>
              <p:spPr bwMode="auto">
                <a:xfrm>
                  <a:off x="3779" y="1368"/>
                  <a:ext cx="5" cy="4"/>
                </a:xfrm>
                <a:custGeom>
                  <a:avLst/>
                  <a:gdLst>
                    <a:gd name="T0" fmla="*/ 5 w 5"/>
                    <a:gd name="T1" fmla="*/ 2 h 4"/>
                    <a:gd name="T2" fmla="*/ 2 w 5"/>
                    <a:gd name="T3" fmla="*/ 0 h 4"/>
                    <a:gd name="T4" fmla="*/ 0 w 5"/>
                    <a:gd name="T5" fmla="*/ 1 h 4"/>
                    <a:gd name="T6" fmla="*/ 1 w 5"/>
                    <a:gd name="T7" fmla="*/ 3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1"/>
                      </a:lnTo>
                      <a:lnTo>
                        <a:pt x="1" y="3"/>
                      </a:lnTo>
                      <a:lnTo>
                        <a:pt x="5" y="4"/>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3" name="Freeform 581">
                  <a:extLst>
                    <a:ext uri="{FF2B5EF4-FFF2-40B4-BE49-F238E27FC236}">
                      <a16:creationId xmlns:a16="http://schemas.microsoft.com/office/drawing/2014/main" id="{EBC44692-6DBC-4264-9A7F-C4DF65E370B2}"/>
                    </a:ext>
                  </a:extLst>
                </p:cNvPr>
                <p:cNvSpPr>
                  <a:spLocks/>
                </p:cNvSpPr>
                <p:nvPr/>
              </p:nvSpPr>
              <p:spPr bwMode="auto">
                <a:xfrm>
                  <a:off x="3742" y="1456"/>
                  <a:ext cx="3" cy="8"/>
                </a:xfrm>
                <a:custGeom>
                  <a:avLst/>
                  <a:gdLst>
                    <a:gd name="T0" fmla="*/ 0 w 3"/>
                    <a:gd name="T1" fmla="*/ 4 h 8"/>
                    <a:gd name="T2" fmla="*/ 1 w 3"/>
                    <a:gd name="T3" fmla="*/ 8 h 8"/>
                    <a:gd name="T4" fmla="*/ 3 w 3"/>
                    <a:gd name="T5" fmla="*/ 3 h 8"/>
                    <a:gd name="T6" fmla="*/ 3 w 3"/>
                    <a:gd name="T7" fmla="*/ 0 h 8"/>
                    <a:gd name="T8" fmla="*/ 0 w 3"/>
                    <a:gd name="T9" fmla="*/ 4 h 8"/>
                  </a:gdLst>
                  <a:ahLst/>
                  <a:cxnLst>
                    <a:cxn ang="0">
                      <a:pos x="T0" y="T1"/>
                    </a:cxn>
                    <a:cxn ang="0">
                      <a:pos x="T2" y="T3"/>
                    </a:cxn>
                    <a:cxn ang="0">
                      <a:pos x="T4" y="T5"/>
                    </a:cxn>
                    <a:cxn ang="0">
                      <a:pos x="T6" y="T7"/>
                    </a:cxn>
                    <a:cxn ang="0">
                      <a:pos x="T8" y="T9"/>
                    </a:cxn>
                  </a:cxnLst>
                  <a:rect l="0" t="0" r="r" b="b"/>
                  <a:pathLst>
                    <a:path w="3" h="8">
                      <a:moveTo>
                        <a:pt x="0" y="4"/>
                      </a:moveTo>
                      <a:lnTo>
                        <a:pt x="1" y="8"/>
                      </a:lnTo>
                      <a:lnTo>
                        <a:pt x="3" y="3"/>
                      </a:lnTo>
                      <a:lnTo>
                        <a:pt x="3"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4" name="Freeform 582">
                  <a:extLst>
                    <a:ext uri="{FF2B5EF4-FFF2-40B4-BE49-F238E27FC236}">
                      <a16:creationId xmlns:a16="http://schemas.microsoft.com/office/drawing/2014/main" id="{725718D1-BF65-4DAB-AB21-27967678F343}"/>
                    </a:ext>
                  </a:extLst>
                </p:cNvPr>
                <p:cNvSpPr>
                  <a:spLocks/>
                </p:cNvSpPr>
                <p:nvPr/>
              </p:nvSpPr>
              <p:spPr bwMode="auto">
                <a:xfrm>
                  <a:off x="3744" y="1464"/>
                  <a:ext cx="4" cy="4"/>
                </a:xfrm>
                <a:custGeom>
                  <a:avLst/>
                  <a:gdLst>
                    <a:gd name="T0" fmla="*/ 0 w 4"/>
                    <a:gd name="T1" fmla="*/ 4 h 4"/>
                    <a:gd name="T2" fmla="*/ 4 w 4"/>
                    <a:gd name="T3" fmla="*/ 1 h 4"/>
                    <a:gd name="T4" fmla="*/ 1 w 4"/>
                    <a:gd name="T5" fmla="*/ 0 h 4"/>
                    <a:gd name="T6" fmla="*/ 0 w 4"/>
                    <a:gd name="T7" fmla="*/ 1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4" y="1"/>
                      </a:lnTo>
                      <a:lnTo>
                        <a:pt x="1" y="0"/>
                      </a:lnTo>
                      <a:lnTo>
                        <a:pt x="0"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5" name="Freeform 583">
                  <a:extLst>
                    <a:ext uri="{FF2B5EF4-FFF2-40B4-BE49-F238E27FC236}">
                      <a16:creationId xmlns:a16="http://schemas.microsoft.com/office/drawing/2014/main" id="{D15719C3-8911-4993-85BB-91831CBBA783}"/>
                    </a:ext>
                  </a:extLst>
                </p:cNvPr>
                <p:cNvSpPr>
                  <a:spLocks/>
                </p:cNvSpPr>
                <p:nvPr/>
              </p:nvSpPr>
              <p:spPr bwMode="auto">
                <a:xfrm>
                  <a:off x="3748" y="1396"/>
                  <a:ext cx="2" cy="4"/>
                </a:xfrm>
                <a:custGeom>
                  <a:avLst/>
                  <a:gdLst>
                    <a:gd name="T0" fmla="*/ 2 w 2"/>
                    <a:gd name="T1" fmla="*/ 4 h 4"/>
                    <a:gd name="T2" fmla="*/ 2 w 2"/>
                    <a:gd name="T3" fmla="*/ 2 h 4"/>
                    <a:gd name="T4" fmla="*/ 2 w 2"/>
                    <a:gd name="T5" fmla="*/ 0 h 4"/>
                    <a:gd name="T6" fmla="*/ 0 w 2"/>
                    <a:gd name="T7" fmla="*/ 3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2"/>
                      </a:lnTo>
                      <a:lnTo>
                        <a:pt x="2"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6" name="Freeform 584">
                  <a:extLst>
                    <a:ext uri="{FF2B5EF4-FFF2-40B4-BE49-F238E27FC236}">
                      <a16:creationId xmlns:a16="http://schemas.microsoft.com/office/drawing/2014/main" id="{678B30F2-6C96-4C22-B3EA-1C2B46191134}"/>
                    </a:ext>
                  </a:extLst>
                </p:cNvPr>
                <p:cNvSpPr>
                  <a:spLocks/>
                </p:cNvSpPr>
                <p:nvPr/>
              </p:nvSpPr>
              <p:spPr bwMode="auto">
                <a:xfrm>
                  <a:off x="3742" y="1412"/>
                  <a:ext cx="2" cy="3"/>
                </a:xfrm>
                <a:custGeom>
                  <a:avLst/>
                  <a:gdLst>
                    <a:gd name="T0" fmla="*/ 1 w 2"/>
                    <a:gd name="T1" fmla="*/ 0 h 3"/>
                    <a:gd name="T2" fmla="*/ 0 w 2"/>
                    <a:gd name="T3" fmla="*/ 2 h 3"/>
                    <a:gd name="T4" fmla="*/ 1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0" y="2"/>
                      </a:lnTo>
                      <a:lnTo>
                        <a:pt x="1" y="3"/>
                      </a:lnTo>
                      <a:lnTo>
                        <a:pt x="2"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7" name="Freeform 585">
                  <a:extLst>
                    <a:ext uri="{FF2B5EF4-FFF2-40B4-BE49-F238E27FC236}">
                      <a16:creationId xmlns:a16="http://schemas.microsoft.com/office/drawing/2014/main" id="{0EEE493F-95FD-4956-8880-8BA5C8AE1A1B}"/>
                    </a:ext>
                  </a:extLst>
                </p:cNvPr>
                <p:cNvSpPr>
                  <a:spLocks/>
                </p:cNvSpPr>
                <p:nvPr/>
              </p:nvSpPr>
              <p:spPr bwMode="auto">
                <a:xfrm>
                  <a:off x="3752" y="1393"/>
                  <a:ext cx="5" cy="7"/>
                </a:xfrm>
                <a:custGeom>
                  <a:avLst/>
                  <a:gdLst>
                    <a:gd name="T0" fmla="*/ 0 w 5"/>
                    <a:gd name="T1" fmla="*/ 7 h 7"/>
                    <a:gd name="T2" fmla="*/ 5 w 5"/>
                    <a:gd name="T3" fmla="*/ 3 h 7"/>
                    <a:gd name="T4" fmla="*/ 5 w 5"/>
                    <a:gd name="T5" fmla="*/ 0 h 7"/>
                    <a:gd name="T6" fmla="*/ 1 w 5"/>
                    <a:gd name="T7" fmla="*/ 1 h 7"/>
                    <a:gd name="T8" fmla="*/ 0 w 5"/>
                    <a:gd name="T9" fmla="*/ 7 h 7"/>
                  </a:gdLst>
                  <a:ahLst/>
                  <a:cxnLst>
                    <a:cxn ang="0">
                      <a:pos x="T0" y="T1"/>
                    </a:cxn>
                    <a:cxn ang="0">
                      <a:pos x="T2" y="T3"/>
                    </a:cxn>
                    <a:cxn ang="0">
                      <a:pos x="T4" y="T5"/>
                    </a:cxn>
                    <a:cxn ang="0">
                      <a:pos x="T6" y="T7"/>
                    </a:cxn>
                    <a:cxn ang="0">
                      <a:pos x="T8" y="T9"/>
                    </a:cxn>
                  </a:cxnLst>
                  <a:rect l="0" t="0" r="r" b="b"/>
                  <a:pathLst>
                    <a:path w="5" h="7">
                      <a:moveTo>
                        <a:pt x="0" y="7"/>
                      </a:moveTo>
                      <a:lnTo>
                        <a:pt x="5" y="3"/>
                      </a:lnTo>
                      <a:lnTo>
                        <a:pt x="5" y="0"/>
                      </a:lnTo>
                      <a:lnTo>
                        <a:pt x="1"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8" name="Freeform 586">
                  <a:extLst>
                    <a:ext uri="{FF2B5EF4-FFF2-40B4-BE49-F238E27FC236}">
                      <a16:creationId xmlns:a16="http://schemas.microsoft.com/office/drawing/2014/main" id="{6A8D02AD-D586-44D6-AEDF-E8C432D0BC68}"/>
                    </a:ext>
                  </a:extLst>
                </p:cNvPr>
                <p:cNvSpPr>
                  <a:spLocks/>
                </p:cNvSpPr>
                <p:nvPr/>
              </p:nvSpPr>
              <p:spPr bwMode="auto">
                <a:xfrm>
                  <a:off x="3813" y="1323"/>
                  <a:ext cx="6" cy="11"/>
                </a:xfrm>
                <a:custGeom>
                  <a:avLst/>
                  <a:gdLst>
                    <a:gd name="T0" fmla="*/ 6 w 6"/>
                    <a:gd name="T1" fmla="*/ 9 h 11"/>
                    <a:gd name="T2" fmla="*/ 5 w 6"/>
                    <a:gd name="T3" fmla="*/ 7 h 11"/>
                    <a:gd name="T4" fmla="*/ 3 w 6"/>
                    <a:gd name="T5" fmla="*/ 4 h 11"/>
                    <a:gd name="T6" fmla="*/ 2 w 6"/>
                    <a:gd name="T7" fmla="*/ 0 h 11"/>
                    <a:gd name="T8" fmla="*/ 0 w 6"/>
                    <a:gd name="T9" fmla="*/ 1 h 11"/>
                    <a:gd name="T10" fmla="*/ 1 w 6"/>
                    <a:gd name="T11" fmla="*/ 6 h 11"/>
                    <a:gd name="T12" fmla="*/ 1 w 6"/>
                    <a:gd name="T13" fmla="*/ 9 h 11"/>
                    <a:gd name="T14" fmla="*/ 5 w 6"/>
                    <a:gd name="T15" fmla="*/ 11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lnTo>
                        <a:pt x="5" y="7"/>
                      </a:lnTo>
                      <a:lnTo>
                        <a:pt x="3" y="4"/>
                      </a:lnTo>
                      <a:lnTo>
                        <a:pt x="2" y="0"/>
                      </a:lnTo>
                      <a:lnTo>
                        <a:pt x="0" y="1"/>
                      </a:lnTo>
                      <a:lnTo>
                        <a:pt x="1" y="6"/>
                      </a:lnTo>
                      <a:lnTo>
                        <a:pt x="1" y="9"/>
                      </a:lnTo>
                      <a:lnTo>
                        <a:pt x="5" y="11"/>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9" name="Freeform 587">
                  <a:extLst>
                    <a:ext uri="{FF2B5EF4-FFF2-40B4-BE49-F238E27FC236}">
                      <a16:creationId xmlns:a16="http://schemas.microsoft.com/office/drawing/2014/main" id="{BFAB6964-9571-44FA-A334-7D21F29B3DA5}"/>
                    </a:ext>
                  </a:extLst>
                </p:cNvPr>
                <p:cNvSpPr>
                  <a:spLocks/>
                </p:cNvSpPr>
                <p:nvPr/>
              </p:nvSpPr>
              <p:spPr bwMode="auto">
                <a:xfrm>
                  <a:off x="3805" y="1333"/>
                  <a:ext cx="8" cy="8"/>
                </a:xfrm>
                <a:custGeom>
                  <a:avLst/>
                  <a:gdLst>
                    <a:gd name="T0" fmla="*/ 7 w 8"/>
                    <a:gd name="T1" fmla="*/ 1 h 8"/>
                    <a:gd name="T2" fmla="*/ 5 w 8"/>
                    <a:gd name="T3" fmla="*/ 2 h 8"/>
                    <a:gd name="T4" fmla="*/ 4 w 8"/>
                    <a:gd name="T5" fmla="*/ 0 h 8"/>
                    <a:gd name="T6" fmla="*/ 0 w 8"/>
                    <a:gd name="T7" fmla="*/ 4 h 8"/>
                    <a:gd name="T8" fmla="*/ 4 w 8"/>
                    <a:gd name="T9" fmla="*/ 8 h 8"/>
                    <a:gd name="T10" fmla="*/ 5 w 8"/>
                    <a:gd name="T11" fmla="*/ 8 h 8"/>
                    <a:gd name="T12" fmla="*/ 7 w 8"/>
                    <a:gd name="T13" fmla="*/ 7 h 8"/>
                    <a:gd name="T14" fmla="*/ 6 w 8"/>
                    <a:gd name="T15" fmla="*/ 4 h 8"/>
                    <a:gd name="T16" fmla="*/ 8 w 8"/>
                    <a:gd name="T17" fmla="*/ 2 h 8"/>
                    <a:gd name="T18" fmla="*/ 7 w 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1"/>
                      </a:moveTo>
                      <a:lnTo>
                        <a:pt x="5" y="2"/>
                      </a:lnTo>
                      <a:lnTo>
                        <a:pt x="4" y="0"/>
                      </a:lnTo>
                      <a:lnTo>
                        <a:pt x="0" y="4"/>
                      </a:lnTo>
                      <a:lnTo>
                        <a:pt x="4" y="8"/>
                      </a:lnTo>
                      <a:lnTo>
                        <a:pt x="5" y="8"/>
                      </a:lnTo>
                      <a:lnTo>
                        <a:pt x="7" y="7"/>
                      </a:lnTo>
                      <a:lnTo>
                        <a:pt x="6" y="4"/>
                      </a:lnTo>
                      <a:lnTo>
                        <a:pt x="8"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0" name="Freeform 588">
                  <a:extLst>
                    <a:ext uri="{FF2B5EF4-FFF2-40B4-BE49-F238E27FC236}">
                      <a16:creationId xmlns:a16="http://schemas.microsoft.com/office/drawing/2014/main" id="{60159CF5-993B-4BCC-BAD5-4A0404AF5A27}"/>
                    </a:ext>
                  </a:extLst>
                </p:cNvPr>
                <p:cNvSpPr>
                  <a:spLocks/>
                </p:cNvSpPr>
                <p:nvPr/>
              </p:nvSpPr>
              <p:spPr bwMode="auto">
                <a:xfrm>
                  <a:off x="3838" y="1304"/>
                  <a:ext cx="15" cy="12"/>
                </a:xfrm>
                <a:custGeom>
                  <a:avLst/>
                  <a:gdLst>
                    <a:gd name="T0" fmla="*/ 8 w 15"/>
                    <a:gd name="T1" fmla="*/ 4 h 12"/>
                    <a:gd name="T2" fmla="*/ 6 w 15"/>
                    <a:gd name="T3" fmla="*/ 7 h 12"/>
                    <a:gd name="T4" fmla="*/ 5 w 15"/>
                    <a:gd name="T5" fmla="*/ 5 h 12"/>
                    <a:gd name="T6" fmla="*/ 2 w 15"/>
                    <a:gd name="T7" fmla="*/ 7 h 12"/>
                    <a:gd name="T8" fmla="*/ 0 w 15"/>
                    <a:gd name="T9" fmla="*/ 6 h 12"/>
                    <a:gd name="T10" fmla="*/ 1 w 15"/>
                    <a:gd name="T11" fmla="*/ 10 h 12"/>
                    <a:gd name="T12" fmla="*/ 5 w 15"/>
                    <a:gd name="T13" fmla="*/ 12 h 12"/>
                    <a:gd name="T14" fmla="*/ 7 w 15"/>
                    <a:gd name="T15" fmla="*/ 11 h 12"/>
                    <a:gd name="T16" fmla="*/ 15 w 15"/>
                    <a:gd name="T17" fmla="*/ 2 h 12"/>
                    <a:gd name="T18" fmla="*/ 14 w 15"/>
                    <a:gd name="T19" fmla="*/ 0 h 12"/>
                    <a:gd name="T20" fmla="*/ 9 w 15"/>
                    <a:gd name="T21" fmla="*/ 6 h 12"/>
                    <a:gd name="T22" fmla="*/ 8 w 15"/>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8" y="4"/>
                      </a:moveTo>
                      <a:lnTo>
                        <a:pt x="6" y="7"/>
                      </a:lnTo>
                      <a:lnTo>
                        <a:pt x="5" y="5"/>
                      </a:lnTo>
                      <a:lnTo>
                        <a:pt x="2" y="7"/>
                      </a:lnTo>
                      <a:lnTo>
                        <a:pt x="0" y="6"/>
                      </a:lnTo>
                      <a:lnTo>
                        <a:pt x="1" y="10"/>
                      </a:lnTo>
                      <a:lnTo>
                        <a:pt x="5" y="12"/>
                      </a:lnTo>
                      <a:lnTo>
                        <a:pt x="7" y="11"/>
                      </a:lnTo>
                      <a:lnTo>
                        <a:pt x="15" y="2"/>
                      </a:lnTo>
                      <a:lnTo>
                        <a:pt x="14" y="0"/>
                      </a:lnTo>
                      <a:lnTo>
                        <a:pt x="9" y="6"/>
                      </a:lnTo>
                      <a:lnTo>
                        <a:pt x="8"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1" name="Freeform 589">
                  <a:extLst>
                    <a:ext uri="{FF2B5EF4-FFF2-40B4-BE49-F238E27FC236}">
                      <a16:creationId xmlns:a16="http://schemas.microsoft.com/office/drawing/2014/main" id="{E173D330-65E3-407F-910A-45D9B65F22C1}"/>
                    </a:ext>
                  </a:extLst>
                </p:cNvPr>
                <p:cNvSpPr>
                  <a:spLocks/>
                </p:cNvSpPr>
                <p:nvPr/>
              </p:nvSpPr>
              <p:spPr bwMode="auto">
                <a:xfrm>
                  <a:off x="3842" y="1320"/>
                  <a:ext cx="6" cy="4"/>
                </a:xfrm>
                <a:custGeom>
                  <a:avLst/>
                  <a:gdLst>
                    <a:gd name="T0" fmla="*/ 2 w 6"/>
                    <a:gd name="T1" fmla="*/ 0 h 4"/>
                    <a:gd name="T2" fmla="*/ 0 w 6"/>
                    <a:gd name="T3" fmla="*/ 1 h 4"/>
                    <a:gd name="T4" fmla="*/ 3 w 6"/>
                    <a:gd name="T5" fmla="*/ 3 h 4"/>
                    <a:gd name="T6" fmla="*/ 6 w 6"/>
                    <a:gd name="T7" fmla="*/ 4 h 4"/>
                    <a:gd name="T8" fmla="*/ 6 w 6"/>
                    <a:gd name="T9" fmla="*/ 1 h 4"/>
                    <a:gd name="T10" fmla="*/ 5 w 6"/>
                    <a:gd name="T11" fmla="*/ 0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1"/>
                      </a:lnTo>
                      <a:lnTo>
                        <a:pt x="3" y="3"/>
                      </a:lnTo>
                      <a:lnTo>
                        <a:pt x="6" y="4"/>
                      </a:lnTo>
                      <a:lnTo>
                        <a:pt x="6" y="1"/>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2" name="Freeform 590">
                  <a:extLst>
                    <a:ext uri="{FF2B5EF4-FFF2-40B4-BE49-F238E27FC236}">
                      <a16:creationId xmlns:a16="http://schemas.microsoft.com/office/drawing/2014/main" id="{40ECE1F8-7217-4F27-A2C4-5954645EED4A}"/>
                    </a:ext>
                  </a:extLst>
                </p:cNvPr>
                <p:cNvSpPr>
                  <a:spLocks/>
                </p:cNvSpPr>
                <p:nvPr/>
              </p:nvSpPr>
              <p:spPr bwMode="auto">
                <a:xfrm>
                  <a:off x="3797" y="1341"/>
                  <a:ext cx="11" cy="10"/>
                </a:xfrm>
                <a:custGeom>
                  <a:avLst/>
                  <a:gdLst>
                    <a:gd name="T0" fmla="*/ 9 w 11"/>
                    <a:gd name="T1" fmla="*/ 0 h 10"/>
                    <a:gd name="T2" fmla="*/ 7 w 11"/>
                    <a:gd name="T3" fmla="*/ 3 h 10"/>
                    <a:gd name="T4" fmla="*/ 4 w 11"/>
                    <a:gd name="T5" fmla="*/ 3 h 10"/>
                    <a:gd name="T6" fmla="*/ 4 w 11"/>
                    <a:gd name="T7" fmla="*/ 6 h 10"/>
                    <a:gd name="T8" fmla="*/ 0 w 11"/>
                    <a:gd name="T9" fmla="*/ 7 h 10"/>
                    <a:gd name="T10" fmla="*/ 3 w 11"/>
                    <a:gd name="T11" fmla="*/ 10 h 10"/>
                    <a:gd name="T12" fmla="*/ 5 w 11"/>
                    <a:gd name="T13" fmla="*/ 10 h 10"/>
                    <a:gd name="T14" fmla="*/ 9 w 11"/>
                    <a:gd name="T15" fmla="*/ 10 h 10"/>
                    <a:gd name="T16" fmla="*/ 8 w 11"/>
                    <a:gd name="T17" fmla="*/ 7 h 10"/>
                    <a:gd name="T18" fmla="*/ 11 w 11"/>
                    <a:gd name="T19" fmla="*/ 4 h 10"/>
                    <a:gd name="T20" fmla="*/ 9 w 1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9" y="0"/>
                      </a:moveTo>
                      <a:lnTo>
                        <a:pt x="7" y="3"/>
                      </a:lnTo>
                      <a:lnTo>
                        <a:pt x="4" y="3"/>
                      </a:lnTo>
                      <a:lnTo>
                        <a:pt x="4" y="6"/>
                      </a:lnTo>
                      <a:lnTo>
                        <a:pt x="0" y="7"/>
                      </a:lnTo>
                      <a:lnTo>
                        <a:pt x="3" y="10"/>
                      </a:lnTo>
                      <a:lnTo>
                        <a:pt x="5" y="10"/>
                      </a:lnTo>
                      <a:lnTo>
                        <a:pt x="9" y="10"/>
                      </a:lnTo>
                      <a:lnTo>
                        <a:pt x="8" y="7"/>
                      </a:lnTo>
                      <a:lnTo>
                        <a:pt x="11"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3" name="Freeform 591">
                  <a:extLst>
                    <a:ext uri="{FF2B5EF4-FFF2-40B4-BE49-F238E27FC236}">
                      <a16:creationId xmlns:a16="http://schemas.microsoft.com/office/drawing/2014/main" id="{947C3DA7-F702-4746-8FA8-EF701296C6BC}"/>
                    </a:ext>
                  </a:extLst>
                </p:cNvPr>
                <p:cNvSpPr>
                  <a:spLocks/>
                </p:cNvSpPr>
                <p:nvPr/>
              </p:nvSpPr>
              <p:spPr bwMode="auto">
                <a:xfrm>
                  <a:off x="3823" y="1326"/>
                  <a:ext cx="5" cy="11"/>
                </a:xfrm>
                <a:custGeom>
                  <a:avLst/>
                  <a:gdLst>
                    <a:gd name="T0" fmla="*/ 1 w 5"/>
                    <a:gd name="T1" fmla="*/ 0 h 11"/>
                    <a:gd name="T2" fmla="*/ 0 w 5"/>
                    <a:gd name="T3" fmla="*/ 2 h 11"/>
                    <a:gd name="T4" fmla="*/ 0 w 5"/>
                    <a:gd name="T5" fmla="*/ 8 h 11"/>
                    <a:gd name="T6" fmla="*/ 2 w 5"/>
                    <a:gd name="T7" fmla="*/ 8 h 11"/>
                    <a:gd name="T8" fmla="*/ 3 w 5"/>
                    <a:gd name="T9" fmla="*/ 11 h 11"/>
                    <a:gd name="T10" fmla="*/ 5 w 5"/>
                    <a:gd name="T11" fmla="*/ 8 h 11"/>
                    <a:gd name="T12" fmla="*/ 3 w 5"/>
                    <a:gd name="T13" fmla="*/ 6 h 11"/>
                    <a:gd name="T14" fmla="*/ 4 w 5"/>
                    <a:gd name="T15" fmla="*/ 2 h 11"/>
                    <a:gd name="T16" fmla="*/ 1 w 5"/>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1" y="0"/>
                      </a:moveTo>
                      <a:lnTo>
                        <a:pt x="0" y="2"/>
                      </a:lnTo>
                      <a:lnTo>
                        <a:pt x="0" y="8"/>
                      </a:lnTo>
                      <a:lnTo>
                        <a:pt x="2" y="8"/>
                      </a:lnTo>
                      <a:lnTo>
                        <a:pt x="3" y="11"/>
                      </a:lnTo>
                      <a:lnTo>
                        <a:pt x="5" y="8"/>
                      </a:lnTo>
                      <a:lnTo>
                        <a:pt x="3" y="6"/>
                      </a:lnTo>
                      <a:lnTo>
                        <a:pt x="4"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4" name="Freeform 592">
                  <a:extLst>
                    <a:ext uri="{FF2B5EF4-FFF2-40B4-BE49-F238E27FC236}">
                      <a16:creationId xmlns:a16="http://schemas.microsoft.com/office/drawing/2014/main" id="{8132BD33-7EDF-4AC5-A628-33E2350C1322}"/>
                    </a:ext>
                  </a:extLst>
                </p:cNvPr>
                <p:cNvSpPr>
                  <a:spLocks/>
                </p:cNvSpPr>
                <p:nvPr/>
              </p:nvSpPr>
              <p:spPr bwMode="auto">
                <a:xfrm>
                  <a:off x="3785" y="1349"/>
                  <a:ext cx="12" cy="19"/>
                </a:xfrm>
                <a:custGeom>
                  <a:avLst/>
                  <a:gdLst>
                    <a:gd name="T0" fmla="*/ 9 w 12"/>
                    <a:gd name="T1" fmla="*/ 13 h 19"/>
                    <a:gd name="T2" fmla="*/ 12 w 12"/>
                    <a:gd name="T3" fmla="*/ 13 h 19"/>
                    <a:gd name="T4" fmla="*/ 11 w 12"/>
                    <a:gd name="T5" fmla="*/ 10 h 19"/>
                    <a:gd name="T6" fmla="*/ 12 w 12"/>
                    <a:gd name="T7" fmla="*/ 8 h 19"/>
                    <a:gd name="T8" fmla="*/ 11 w 12"/>
                    <a:gd name="T9" fmla="*/ 4 h 19"/>
                    <a:gd name="T10" fmla="*/ 10 w 12"/>
                    <a:gd name="T11" fmla="*/ 3 h 19"/>
                    <a:gd name="T12" fmla="*/ 9 w 12"/>
                    <a:gd name="T13" fmla="*/ 1 h 19"/>
                    <a:gd name="T14" fmla="*/ 4 w 12"/>
                    <a:gd name="T15" fmla="*/ 0 h 19"/>
                    <a:gd name="T16" fmla="*/ 5 w 12"/>
                    <a:gd name="T17" fmla="*/ 4 h 19"/>
                    <a:gd name="T18" fmla="*/ 3 w 12"/>
                    <a:gd name="T19" fmla="*/ 2 h 19"/>
                    <a:gd name="T20" fmla="*/ 1 w 12"/>
                    <a:gd name="T21" fmla="*/ 6 h 19"/>
                    <a:gd name="T22" fmla="*/ 5 w 12"/>
                    <a:gd name="T23" fmla="*/ 8 h 19"/>
                    <a:gd name="T24" fmla="*/ 1 w 12"/>
                    <a:gd name="T25" fmla="*/ 8 h 19"/>
                    <a:gd name="T26" fmla="*/ 0 w 12"/>
                    <a:gd name="T27" fmla="*/ 12 h 19"/>
                    <a:gd name="T28" fmla="*/ 3 w 12"/>
                    <a:gd name="T29" fmla="*/ 13 h 19"/>
                    <a:gd name="T30" fmla="*/ 0 w 12"/>
                    <a:gd name="T31" fmla="*/ 16 h 19"/>
                    <a:gd name="T32" fmla="*/ 3 w 12"/>
                    <a:gd name="T33" fmla="*/ 16 h 19"/>
                    <a:gd name="T34" fmla="*/ 3 w 12"/>
                    <a:gd name="T35" fmla="*/ 19 h 19"/>
                    <a:gd name="T36" fmla="*/ 4 w 12"/>
                    <a:gd name="T37" fmla="*/ 19 h 19"/>
                    <a:gd name="T38" fmla="*/ 5 w 12"/>
                    <a:gd name="T39" fmla="*/ 15 h 19"/>
                    <a:gd name="T40" fmla="*/ 8 w 12"/>
                    <a:gd name="T41" fmla="*/ 16 h 19"/>
                    <a:gd name="T42" fmla="*/ 9 w 12"/>
                    <a:gd name="T43"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9" y="13"/>
                      </a:moveTo>
                      <a:lnTo>
                        <a:pt x="12" y="13"/>
                      </a:lnTo>
                      <a:lnTo>
                        <a:pt x="11" y="10"/>
                      </a:lnTo>
                      <a:lnTo>
                        <a:pt x="12" y="8"/>
                      </a:lnTo>
                      <a:lnTo>
                        <a:pt x="11" y="4"/>
                      </a:lnTo>
                      <a:lnTo>
                        <a:pt x="10" y="3"/>
                      </a:lnTo>
                      <a:lnTo>
                        <a:pt x="9" y="1"/>
                      </a:lnTo>
                      <a:lnTo>
                        <a:pt x="4" y="0"/>
                      </a:lnTo>
                      <a:lnTo>
                        <a:pt x="5" y="4"/>
                      </a:lnTo>
                      <a:lnTo>
                        <a:pt x="3" y="2"/>
                      </a:lnTo>
                      <a:lnTo>
                        <a:pt x="1" y="6"/>
                      </a:lnTo>
                      <a:lnTo>
                        <a:pt x="5" y="8"/>
                      </a:lnTo>
                      <a:lnTo>
                        <a:pt x="1" y="8"/>
                      </a:lnTo>
                      <a:lnTo>
                        <a:pt x="0" y="12"/>
                      </a:lnTo>
                      <a:lnTo>
                        <a:pt x="3" y="13"/>
                      </a:lnTo>
                      <a:lnTo>
                        <a:pt x="0" y="16"/>
                      </a:lnTo>
                      <a:lnTo>
                        <a:pt x="3" y="16"/>
                      </a:lnTo>
                      <a:lnTo>
                        <a:pt x="3" y="19"/>
                      </a:lnTo>
                      <a:lnTo>
                        <a:pt x="4" y="19"/>
                      </a:lnTo>
                      <a:lnTo>
                        <a:pt x="5" y="15"/>
                      </a:lnTo>
                      <a:lnTo>
                        <a:pt x="8" y="16"/>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5" name="Freeform 593">
                  <a:extLst>
                    <a:ext uri="{FF2B5EF4-FFF2-40B4-BE49-F238E27FC236}">
                      <a16:creationId xmlns:a16="http://schemas.microsoft.com/office/drawing/2014/main" id="{5E08E534-FC03-4623-A5E0-2B358F848823}"/>
                    </a:ext>
                  </a:extLst>
                </p:cNvPr>
                <p:cNvSpPr>
                  <a:spLocks/>
                </p:cNvSpPr>
                <p:nvPr/>
              </p:nvSpPr>
              <p:spPr bwMode="auto">
                <a:xfrm>
                  <a:off x="3808" y="1325"/>
                  <a:ext cx="2" cy="3"/>
                </a:xfrm>
                <a:custGeom>
                  <a:avLst/>
                  <a:gdLst>
                    <a:gd name="T0" fmla="*/ 0 w 2"/>
                    <a:gd name="T1" fmla="*/ 1 h 3"/>
                    <a:gd name="T2" fmla="*/ 1 w 2"/>
                    <a:gd name="T3" fmla="*/ 3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lnTo>
                        <a:pt x="1"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6" name="Freeform 594">
                  <a:extLst>
                    <a:ext uri="{FF2B5EF4-FFF2-40B4-BE49-F238E27FC236}">
                      <a16:creationId xmlns:a16="http://schemas.microsoft.com/office/drawing/2014/main" id="{2C681E93-D7A0-4602-9336-899864408D4A}"/>
                    </a:ext>
                  </a:extLst>
                </p:cNvPr>
                <p:cNvSpPr>
                  <a:spLocks/>
                </p:cNvSpPr>
                <p:nvPr/>
              </p:nvSpPr>
              <p:spPr bwMode="auto">
                <a:xfrm>
                  <a:off x="3803" y="1330"/>
                  <a:ext cx="4" cy="5"/>
                </a:xfrm>
                <a:custGeom>
                  <a:avLst/>
                  <a:gdLst>
                    <a:gd name="T0" fmla="*/ 5 w 5"/>
                    <a:gd name="T1" fmla="*/ 0 h 7"/>
                    <a:gd name="T2" fmla="*/ 1 w 5"/>
                    <a:gd name="T3" fmla="*/ 2 h 7"/>
                    <a:gd name="T4" fmla="*/ 0 w 5"/>
                    <a:gd name="T5" fmla="*/ 7 h 7"/>
                    <a:gd name="T6" fmla="*/ 5 w 5"/>
                    <a:gd name="T7" fmla="*/ 3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1" y="2"/>
                        <a:pt x="1" y="2"/>
                        <a:pt x="1" y="2"/>
                      </a:cubicBezTo>
                      <a:cubicBezTo>
                        <a:pt x="0" y="7"/>
                        <a:pt x="0" y="7"/>
                        <a:pt x="0" y="7"/>
                      </a:cubicBezTo>
                      <a:cubicBezTo>
                        <a:pt x="1" y="7"/>
                        <a:pt x="5" y="3"/>
                        <a:pt x="5" y="3"/>
                      </a:cubicBez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7" name="Freeform 595">
                  <a:extLst>
                    <a:ext uri="{FF2B5EF4-FFF2-40B4-BE49-F238E27FC236}">
                      <a16:creationId xmlns:a16="http://schemas.microsoft.com/office/drawing/2014/main" id="{D99C3E9F-6139-414F-B122-38FAAE2DC4EE}"/>
                    </a:ext>
                  </a:extLst>
                </p:cNvPr>
                <p:cNvSpPr>
                  <a:spLocks/>
                </p:cNvSpPr>
                <p:nvPr/>
              </p:nvSpPr>
              <p:spPr bwMode="auto">
                <a:xfrm>
                  <a:off x="3788" y="1372"/>
                  <a:ext cx="2" cy="3"/>
                </a:xfrm>
                <a:custGeom>
                  <a:avLst/>
                  <a:gdLst>
                    <a:gd name="T0" fmla="*/ 0 w 2"/>
                    <a:gd name="T1" fmla="*/ 3 h 3"/>
                    <a:gd name="T2" fmla="*/ 2 w 2"/>
                    <a:gd name="T3" fmla="*/ 2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8" name="Freeform 596">
                  <a:extLst>
                    <a:ext uri="{FF2B5EF4-FFF2-40B4-BE49-F238E27FC236}">
                      <a16:creationId xmlns:a16="http://schemas.microsoft.com/office/drawing/2014/main" id="{F45AF05A-1673-49A9-BA44-EA3924FD7084}"/>
                    </a:ext>
                  </a:extLst>
                </p:cNvPr>
                <p:cNvSpPr>
                  <a:spLocks/>
                </p:cNvSpPr>
                <p:nvPr/>
              </p:nvSpPr>
              <p:spPr bwMode="auto">
                <a:xfrm>
                  <a:off x="3769" y="1358"/>
                  <a:ext cx="9" cy="14"/>
                </a:xfrm>
                <a:custGeom>
                  <a:avLst/>
                  <a:gdLst>
                    <a:gd name="T0" fmla="*/ 6 w 9"/>
                    <a:gd name="T1" fmla="*/ 5 h 14"/>
                    <a:gd name="T2" fmla="*/ 9 w 9"/>
                    <a:gd name="T3" fmla="*/ 3 h 14"/>
                    <a:gd name="T4" fmla="*/ 8 w 9"/>
                    <a:gd name="T5" fmla="*/ 0 h 14"/>
                    <a:gd name="T6" fmla="*/ 5 w 9"/>
                    <a:gd name="T7" fmla="*/ 1 h 14"/>
                    <a:gd name="T8" fmla="*/ 5 w 9"/>
                    <a:gd name="T9" fmla="*/ 4 h 14"/>
                    <a:gd name="T10" fmla="*/ 1 w 9"/>
                    <a:gd name="T11" fmla="*/ 8 h 14"/>
                    <a:gd name="T12" fmla="*/ 0 w 9"/>
                    <a:gd name="T13" fmla="*/ 13 h 14"/>
                    <a:gd name="T14" fmla="*/ 2 w 9"/>
                    <a:gd name="T15" fmla="*/ 14 h 14"/>
                    <a:gd name="T16" fmla="*/ 5 w 9"/>
                    <a:gd name="T17" fmla="*/ 9 h 14"/>
                    <a:gd name="T18" fmla="*/ 6 w 9"/>
                    <a:gd name="T1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4">
                      <a:moveTo>
                        <a:pt x="6" y="5"/>
                      </a:moveTo>
                      <a:lnTo>
                        <a:pt x="9" y="3"/>
                      </a:lnTo>
                      <a:lnTo>
                        <a:pt x="8" y="0"/>
                      </a:lnTo>
                      <a:lnTo>
                        <a:pt x="5" y="1"/>
                      </a:lnTo>
                      <a:lnTo>
                        <a:pt x="5" y="4"/>
                      </a:lnTo>
                      <a:lnTo>
                        <a:pt x="1" y="8"/>
                      </a:lnTo>
                      <a:lnTo>
                        <a:pt x="0" y="13"/>
                      </a:lnTo>
                      <a:lnTo>
                        <a:pt x="2" y="14"/>
                      </a:lnTo>
                      <a:lnTo>
                        <a:pt x="5" y="9"/>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9" name="Freeform 597">
                  <a:extLst>
                    <a:ext uri="{FF2B5EF4-FFF2-40B4-BE49-F238E27FC236}">
                      <a16:creationId xmlns:a16="http://schemas.microsoft.com/office/drawing/2014/main" id="{CC78239A-F284-4CE3-ACEC-0EC3DC796ED2}"/>
                    </a:ext>
                  </a:extLst>
                </p:cNvPr>
                <p:cNvSpPr>
                  <a:spLocks/>
                </p:cNvSpPr>
                <p:nvPr/>
              </p:nvSpPr>
              <p:spPr bwMode="auto">
                <a:xfrm>
                  <a:off x="3662" y="1629"/>
                  <a:ext cx="3" cy="3"/>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0" name="Freeform 598">
                  <a:extLst>
                    <a:ext uri="{FF2B5EF4-FFF2-40B4-BE49-F238E27FC236}">
                      <a16:creationId xmlns:a16="http://schemas.microsoft.com/office/drawing/2014/main" id="{25A85210-39C7-4DE4-B718-28A588276D68}"/>
                    </a:ext>
                  </a:extLst>
                </p:cNvPr>
                <p:cNvSpPr>
                  <a:spLocks/>
                </p:cNvSpPr>
                <p:nvPr/>
              </p:nvSpPr>
              <p:spPr bwMode="auto">
                <a:xfrm>
                  <a:off x="3657" y="1582"/>
                  <a:ext cx="3" cy="3"/>
                </a:xfrm>
                <a:custGeom>
                  <a:avLst/>
                  <a:gdLst>
                    <a:gd name="T0" fmla="*/ 3 w 3"/>
                    <a:gd name="T1" fmla="*/ 3 h 3"/>
                    <a:gd name="T2" fmla="*/ 0 w 3"/>
                    <a:gd name="T3" fmla="*/ 0 h 3"/>
                    <a:gd name="T4" fmla="*/ 1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1" name="Freeform 599">
                  <a:extLst>
                    <a:ext uri="{FF2B5EF4-FFF2-40B4-BE49-F238E27FC236}">
                      <a16:creationId xmlns:a16="http://schemas.microsoft.com/office/drawing/2014/main" id="{421D4DDE-95DF-4CE4-878F-1F4315FB7309}"/>
                    </a:ext>
                  </a:extLst>
                </p:cNvPr>
                <p:cNvSpPr>
                  <a:spLocks/>
                </p:cNvSpPr>
                <p:nvPr/>
              </p:nvSpPr>
              <p:spPr bwMode="auto">
                <a:xfrm>
                  <a:off x="3662" y="1637"/>
                  <a:ext cx="4" cy="4"/>
                </a:xfrm>
                <a:custGeom>
                  <a:avLst/>
                  <a:gdLst>
                    <a:gd name="T0" fmla="*/ 1 w 5"/>
                    <a:gd name="T1" fmla="*/ 0 h 5"/>
                    <a:gd name="T2" fmla="*/ 3 w 5"/>
                    <a:gd name="T3" fmla="*/ 5 h 5"/>
                    <a:gd name="T4" fmla="*/ 5 w 5"/>
                    <a:gd name="T5" fmla="*/ 2 h 5"/>
                    <a:gd name="T6" fmla="*/ 3 w 5"/>
                    <a:gd name="T7" fmla="*/ 0 h 5"/>
                    <a:gd name="T8" fmla="*/ 1 w 5"/>
                    <a:gd name="T9" fmla="*/ 0 h 5"/>
                  </a:gdLst>
                  <a:ahLst/>
                  <a:cxnLst>
                    <a:cxn ang="0">
                      <a:pos x="T0" y="T1"/>
                    </a:cxn>
                    <a:cxn ang="0">
                      <a:pos x="T2" y="T3"/>
                    </a:cxn>
                    <a:cxn ang="0">
                      <a:pos x="T4" y="T5"/>
                    </a:cxn>
                    <a:cxn ang="0">
                      <a:pos x="T6" y="T7"/>
                    </a:cxn>
                    <a:cxn ang="0">
                      <a:pos x="T8" y="T9"/>
                    </a:cxn>
                  </a:cxnLst>
                  <a:rect l="0" t="0" r="r" b="b"/>
                  <a:pathLst>
                    <a:path w="5" h="5">
                      <a:moveTo>
                        <a:pt x="1" y="0"/>
                      </a:moveTo>
                      <a:cubicBezTo>
                        <a:pt x="3" y="5"/>
                        <a:pt x="3" y="5"/>
                        <a:pt x="3" y="5"/>
                      </a:cubicBezTo>
                      <a:cubicBezTo>
                        <a:pt x="5" y="2"/>
                        <a:pt x="5" y="2"/>
                        <a:pt x="5" y="2"/>
                      </a:cubicBezTo>
                      <a:cubicBezTo>
                        <a:pt x="3" y="0"/>
                        <a:pt x="3" y="0"/>
                        <a:pt x="3" y="0"/>
                      </a:cubicBezTo>
                      <a:cubicBezTo>
                        <a:pt x="3" y="0"/>
                        <a:pt x="0"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2" name="Freeform 600">
                  <a:extLst>
                    <a:ext uri="{FF2B5EF4-FFF2-40B4-BE49-F238E27FC236}">
                      <a16:creationId xmlns:a16="http://schemas.microsoft.com/office/drawing/2014/main" id="{E1390A93-00C7-4FD4-B51A-FDA92569DF61}"/>
                    </a:ext>
                  </a:extLst>
                </p:cNvPr>
                <p:cNvSpPr>
                  <a:spLocks/>
                </p:cNvSpPr>
                <p:nvPr/>
              </p:nvSpPr>
              <p:spPr bwMode="auto">
                <a:xfrm>
                  <a:off x="3658" y="1577"/>
                  <a:ext cx="3" cy="4"/>
                </a:xfrm>
                <a:custGeom>
                  <a:avLst/>
                  <a:gdLst>
                    <a:gd name="T0" fmla="*/ 0 w 3"/>
                    <a:gd name="T1" fmla="*/ 0 h 4"/>
                    <a:gd name="T2" fmla="*/ 2 w 3"/>
                    <a:gd name="T3" fmla="*/ 4 h 4"/>
                    <a:gd name="T4" fmla="*/ 3 w 3"/>
                    <a:gd name="T5" fmla="*/ 2 h 4"/>
                    <a:gd name="T6" fmla="*/ 0 w 3"/>
                    <a:gd name="T7" fmla="*/ 0 h 4"/>
                  </a:gdLst>
                  <a:ahLst/>
                  <a:cxnLst>
                    <a:cxn ang="0">
                      <a:pos x="T0" y="T1"/>
                    </a:cxn>
                    <a:cxn ang="0">
                      <a:pos x="T2" y="T3"/>
                    </a:cxn>
                    <a:cxn ang="0">
                      <a:pos x="T4" y="T5"/>
                    </a:cxn>
                    <a:cxn ang="0">
                      <a:pos x="T6" y="T7"/>
                    </a:cxn>
                  </a:cxnLst>
                  <a:rect l="0" t="0" r="r" b="b"/>
                  <a:pathLst>
                    <a:path w="3" h="4">
                      <a:moveTo>
                        <a:pt x="0" y="0"/>
                      </a:moveTo>
                      <a:lnTo>
                        <a:pt x="2" y="4"/>
                      </a:lnTo>
                      <a:lnTo>
                        <a:pt x="3"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3" name="Freeform 601">
                  <a:extLst>
                    <a:ext uri="{FF2B5EF4-FFF2-40B4-BE49-F238E27FC236}">
                      <a16:creationId xmlns:a16="http://schemas.microsoft.com/office/drawing/2014/main" id="{C74B4FAD-7F29-4031-A442-61E7548AEE4C}"/>
                    </a:ext>
                  </a:extLst>
                </p:cNvPr>
                <p:cNvSpPr>
                  <a:spLocks/>
                </p:cNvSpPr>
                <p:nvPr/>
              </p:nvSpPr>
              <p:spPr bwMode="auto">
                <a:xfrm>
                  <a:off x="3666" y="1631"/>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4" name="Freeform 602">
                  <a:extLst>
                    <a:ext uri="{FF2B5EF4-FFF2-40B4-BE49-F238E27FC236}">
                      <a16:creationId xmlns:a16="http://schemas.microsoft.com/office/drawing/2014/main" id="{83B47C0D-045D-46DE-8C90-8B5AF27D9AFD}"/>
                    </a:ext>
                  </a:extLst>
                </p:cNvPr>
                <p:cNvSpPr>
                  <a:spLocks/>
                </p:cNvSpPr>
                <p:nvPr/>
              </p:nvSpPr>
              <p:spPr bwMode="auto">
                <a:xfrm>
                  <a:off x="3658" y="1612"/>
                  <a:ext cx="2" cy="4"/>
                </a:xfrm>
                <a:custGeom>
                  <a:avLst/>
                  <a:gdLst>
                    <a:gd name="T0" fmla="*/ 0 w 2"/>
                    <a:gd name="T1" fmla="*/ 3 h 5"/>
                    <a:gd name="T2" fmla="*/ 2 w 2"/>
                    <a:gd name="T3" fmla="*/ 5 h 5"/>
                    <a:gd name="T4" fmla="*/ 2 w 2"/>
                    <a:gd name="T5" fmla="*/ 0 h 5"/>
                    <a:gd name="T6" fmla="*/ 0 w 2"/>
                    <a:gd name="T7" fmla="*/ 3 h 5"/>
                  </a:gdLst>
                  <a:ahLst/>
                  <a:cxnLst>
                    <a:cxn ang="0">
                      <a:pos x="T0" y="T1"/>
                    </a:cxn>
                    <a:cxn ang="0">
                      <a:pos x="T2" y="T3"/>
                    </a:cxn>
                    <a:cxn ang="0">
                      <a:pos x="T4" y="T5"/>
                    </a:cxn>
                    <a:cxn ang="0">
                      <a:pos x="T6" y="T7"/>
                    </a:cxn>
                  </a:cxnLst>
                  <a:rect l="0" t="0" r="r" b="b"/>
                  <a:pathLst>
                    <a:path w="2" h="5">
                      <a:moveTo>
                        <a:pt x="0" y="3"/>
                      </a:moveTo>
                      <a:cubicBezTo>
                        <a:pt x="2" y="5"/>
                        <a:pt x="2" y="5"/>
                        <a:pt x="2" y="5"/>
                      </a:cubicBezTo>
                      <a:cubicBezTo>
                        <a:pt x="2" y="5"/>
                        <a:pt x="2" y="0"/>
                        <a:pt x="2"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5" name="Freeform 603">
                  <a:extLst>
                    <a:ext uri="{FF2B5EF4-FFF2-40B4-BE49-F238E27FC236}">
                      <a16:creationId xmlns:a16="http://schemas.microsoft.com/office/drawing/2014/main" id="{D169E798-6DE7-4A91-AA9C-3184617FC3FA}"/>
                    </a:ext>
                  </a:extLst>
                </p:cNvPr>
                <p:cNvSpPr>
                  <a:spLocks/>
                </p:cNvSpPr>
                <p:nvPr/>
              </p:nvSpPr>
              <p:spPr bwMode="auto">
                <a:xfrm>
                  <a:off x="3656" y="1607"/>
                  <a:ext cx="3" cy="3"/>
                </a:xfrm>
                <a:custGeom>
                  <a:avLst/>
                  <a:gdLst>
                    <a:gd name="T0" fmla="*/ 3 w 3"/>
                    <a:gd name="T1" fmla="*/ 1 h 3"/>
                    <a:gd name="T2" fmla="*/ 2 w 3"/>
                    <a:gd name="T3" fmla="*/ 0 h 3"/>
                    <a:gd name="T4" fmla="*/ 0 w 3"/>
                    <a:gd name="T5" fmla="*/ 2 h 3"/>
                    <a:gd name="T6" fmla="*/ 1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2"/>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6" name="Freeform 604">
                  <a:extLst>
                    <a:ext uri="{FF2B5EF4-FFF2-40B4-BE49-F238E27FC236}">
                      <a16:creationId xmlns:a16="http://schemas.microsoft.com/office/drawing/2014/main" id="{A804D9C9-B674-4080-A887-4B0A8BBEA608}"/>
                    </a:ext>
                  </a:extLst>
                </p:cNvPr>
                <p:cNvSpPr>
                  <a:spLocks/>
                </p:cNvSpPr>
                <p:nvPr/>
              </p:nvSpPr>
              <p:spPr bwMode="auto">
                <a:xfrm>
                  <a:off x="3658" y="1623"/>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1"/>
                      </a:lnTo>
                      <a:lnTo>
                        <a:pt x="2"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7" name="Freeform 605">
                  <a:extLst>
                    <a:ext uri="{FF2B5EF4-FFF2-40B4-BE49-F238E27FC236}">
                      <a16:creationId xmlns:a16="http://schemas.microsoft.com/office/drawing/2014/main" id="{ACBD1FBC-53F2-4128-88B9-50DF2E3B330B}"/>
                    </a:ext>
                  </a:extLst>
                </p:cNvPr>
                <p:cNvSpPr>
                  <a:spLocks/>
                </p:cNvSpPr>
                <p:nvPr/>
              </p:nvSpPr>
              <p:spPr bwMode="auto">
                <a:xfrm>
                  <a:off x="3664" y="1622"/>
                  <a:ext cx="3" cy="6"/>
                </a:xfrm>
                <a:custGeom>
                  <a:avLst/>
                  <a:gdLst>
                    <a:gd name="T0" fmla="*/ 1 w 3"/>
                    <a:gd name="T1" fmla="*/ 8 h 8"/>
                    <a:gd name="T2" fmla="*/ 3 w 3"/>
                    <a:gd name="T3" fmla="*/ 4 h 8"/>
                    <a:gd name="T4" fmla="*/ 0 w 3"/>
                    <a:gd name="T5" fmla="*/ 0 h 8"/>
                    <a:gd name="T6" fmla="*/ 1 w 3"/>
                    <a:gd name="T7" fmla="*/ 8 h 8"/>
                  </a:gdLst>
                  <a:ahLst/>
                  <a:cxnLst>
                    <a:cxn ang="0">
                      <a:pos x="T0" y="T1"/>
                    </a:cxn>
                    <a:cxn ang="0">
                      <a:pos x="T2" y="T3"/>
                    </a:cxn>
                    <a:cxn ang="0">
                      <a:pos x="T4" y="T5"/>
                    </a:cxn>
                    <a:cxn ang="0">
                      <a:pos x="T6" y="T7"/>
                    </a:cxn>
                  </a:cxnLst>
                  <a:rect l="0" t="0" r="r" b="b"/>
                  <a:pathLst>
                    <a:path w="3" h="8">
                      <a:moveTo>
                        <a:pt x="1" y="8"/>
                      </a:moveTo>
                      <a:cubicBezTo>
                        <a:pt x="3" y="4"/>
                        <a:pt x="3" y="4"/>
                        <a:pt x="3" y="4"/>
                      </a:cubicBezTo>
                      <a:cubicBezTo>
                        <a:pt x="3" y="4"/>
                        <a:pt x="0" y="0"/>
                        <a:pt x="0" y="0"/>
                      </a:cubicBez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8" name="Freeform 606">
                  <a:extLst>
                    <a:ext uri="{FF2B5EF4-FFF2-40B4-BE49-F238E27FC236}">
                      <a16:creationId xmlns:a16="http://schemas.microsoft.com/office/drawing/2014/main" id="{CA842483-1047-42BB-AC9C-1B00968C1FE3}"/>
                    </a:ext>
                  </a:extLst>
                </p:cNvPr>
                <p:cNvSpPr>
                  <a:spLocks/>
                </p:cNvSpPr>
                <p:nvPr/>
              </p:nvSpPr>
              <p:spPr bwMode="auto">
                <a:xfrm>
                  <a:off x="3659" y="1619"/>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09" name="Group 808">
                <a:extLst>
                  <a:ext uri="{FF2B5EF4-FFF2-40B4-BE49-F238E27FC236}">
                    <a16:creationId xmlns:a16="http://schemas.microsoft.com/office/drawing/2014/main" id="{02DEB6C2-5DC7-4A39-89A0-0E61F103CA6F}"/>
                  </a:ext>
                </a:extLst>
              </p:cNvPr>
              <p:cNvGrpSpPr>
                <a:grpSpLocks/>
              </p:cNvGrpSpPr>
              <p:nvPr/>
            </p:nvGrpSpPr>
            <p:grpSpPr bwMode="auto">
              <a:xfrm>
                <a:off x="5116704" y="2047681"/>
                <a:ext cx="2006674" cy="1993712"/>
                <a:chOff x="3223" y="1290"/>
                <a:chExt cx="1264" cy="1256"/>
              </a:xfrm>
              <a:grpFill/>
            </p:grpSpPr>
            <p:sp>
              <p:nvSpPr>
                <p:cNvPr id="1989" name="Freeform 608">
                  <a:extLst>
                    <a:ext uri="{FF2B5EF4-FFF2-40B4-BE49-F238E27FC236}">
                      <a16:creationId xmlns:a16="http://schemas.microsoft.com/office/drawing/2014/main" id="{FF0DFAAD-BB83-4825-97F0-123837281641}"/>
                    </a:ext>
                  </a:extLst>
                </p:cNvPr>
                <p:cNvSpPr>
                  <a:spLocks/>
                </p:cNvSpPr>
                <p:nvPr/>
              </p:nvSpPr>
              <p:spPr bwMode="auto">
                <a:xfrm>
                  <a:off x="3744" y="1398"/>
                  <a:ext cx="3" cy="8"/>
                </a:xfrm>
                <a:custGeom>
                  <a:avLst/>
                  <a:gdLst>
                    <a:gd name="T0" fmla="*/ 3 w 3"/>
                    <a:gd name="T1" fmla="*/ 0 h 8"/>
                    <a:gd name="T2" fmla="*/ 0 w 3"/>
                    <a:gd name="T3" fmla="*/ 5 h 8"/>
                    <a:gd name="T4" fmla="*/ 0 w 3"/>
                    <a:gd name="T5" fmla="*/ 8 h 8"/>
                    <a:gd name="T6" fmla="*/ 3 w 3"/>
                    <a:gd name="T7" fmla="*/ 5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5"/>
                      </a:lnTo>
                      <a:lnTo>
                        <a:pt x="0" y="8"/>
                      </a:lnTo>
                      <a:lnTo>
                        <a:pt x="3"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0" name="Freeform 609">
                  <a:extLst>
                    <a:ext uri="{FF2B5EF4-FFF2-40B4-BE49-F238E27FC236}">
                      <a16:creationId xmlns:a16="http://schemas.microsoft.com/office/drawing/2014/main" id="{32D1548A-A1B1-4D30-97BE-6020D550A94B}"/>
                    </a:ext>
                  </a:extLst>
                </p:cNvPr>
                <p:cNvSpPr>
                  <a:spLocks/>
                </p:cNvSpPr>
                <p:nvPr/>
              </p:nvSpPr>
              <p:spPr bwMode="auto">
                <a:xfrm>
                  <a:off x="3729" y="1494"/>
                  <a:ext cx="7" cy="6"/>
                </a:xfrm>
                <a:custGeom>
                  <a:avLst/>
                  <a:gdLst>
                    <a:gd name="T0" fmla="*/ 1 w 7"/>
                    <a:gd name="T1" fmla="*/ 2 h 6"/>
                    <a:gd name="T2" fmla="*/ 0 w 7"/>
                    <a:gd name="T3" fmla="*/ 5 h 6"/>
                    <a:gd name="T4" fmla="*/ 2 w 7"/>
                    <a:gd name="T5" fmla="*/ 5 h 6"/>
                    <a:gd name="T6" fmla="*/ 3 w 7"/>
                    <a:gd name="T7" fmla="*/ 6 h 6"/>
                    <a:gd name="T8" fmla="*/ 4 w 7"/>
                    <a:gd name="T9" fmla="*/ 5 h 6"/>
                    <a:gd name="T10" fmla="*/ 7 w 7"/>
                    <a:gd name="T11" fmla="*/ 0 h 6"/>
                    <a:gd name="T12" fmla="*/ 5 w 7"/>
                    <a:gd name="T13" fmla="*/ 2 h 6"/>
                    <a:gd name="T14" fmla="*/ 1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1" y="2"/>
                      </a:moveTo>
                      <a:lnTo>
                        <a:pt x="0" y="5"/>
                      </a:lnTo>
                      <a:lnTo>
                        <a:pt x="2" y="5"/>
                      </a:lnTo>
                      <a:lnTo>
                        <a:pt x="3" y="6"/>
                      </a:lnTo>
                      <a:lnTo>
                        <a:pt x="4" y="5"/>
                      </a:lnTo>
                      <a:lnTo>
                        <a:pt x="7" y="0"/>
                      </a:lnTo>
                      <a:lnTo>
                        <a:pt x="5"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1" name="Freeform 610">
                  <a:extLst>
                    <a:ext uri="{FF2B5EF4-FFF2-40B4-BE49-F238E27FC236}">
                      <a16:creationId xmlns:a16="http://schemas.microsoft.com/office/drawing/2014/main" id="{7C2C92D2-914F-4849-84CF-5FEA7635AFDD}"/>
                    </a:ext>
                  </a:extLst>
                </p:cNvPr>
                <p:cNvSpPr>
                  <a:spLocks/>
                </p:cNvSpPr>
                <p:nvPr/>
              </p:nvSpPr>
              <p:spPr bwMode="auto">
                <a:xfrm>
                  <a:off x="3737" y="1472"/>
                  <a:ext cx="3" cy="4"/>
                </a:xfrm>
                <a:custGeom>
                  <a:avLst/>
                  <a:gdLst>
                    <a:gd name="T0" fmla="*/ 3 w 3"/>
                    <a:gd name="T1" fmla="*/ 1 h 4"/>
                    <a:gd name="T2" fmla="*/ 2 w 3"/>
                    <a:gd name="T3" fmla="*/ 0 h 4"/>
                    <a:gd name="T4" fmla="*/ 0 w 3"/>
                    <a:gd name="T5" fmla="*/ 3 h 4"/>
                    <a:gd name="T6" fmla="*/ 2 w 3"/>
                    <a:gd name="T7" fmla="*/ 4 h 4"/>
                    <a:gd name="T8" fmla="*/ 3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lnTo>
                        <a:pt x="2" y="0"/>
                      </a:lnTo>
                      <a:lnTo>
                        <a:pt x="0" y="3"/>
                      </a:lnTo>
                      <a:lnTo>
                        <a:pt x="2" y="4"/>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2" name="Freeform 611">
                  <a:extLst>
                    <a:ext uri="{FF2B5EF4-FFF2-40B4-BE49-F238E27FC236}">
                      <a16:creationId xmlns:a16="http://schemas.microsoft.com/office/drawing/2014/main" id="{21B74DEE-CAFE-47D4-870F-11181C57FCE9}"/>
                    </a:ext>
                  </a:extLst>
                </p:cNvPr>
                <p:cNvSpPr>
                  <a:spLocks/>
                </p:cNvSpPr>
                <p:nvPr/>
              </p:nvSpPr>
              <p:spPr bwMode="auto">
                <a:xfrm>
                  <a:off x="3664" y="1570"/>
                  <a:ext cx="3" cy="3"/>
                </a:xfrm>
                <a:custGeom>
                  <a:avLst/>
                  <a:gdLst>
                    <a:gd name="T0" fmla="*/ 3 w 3"/>
                    <a:gd name="T1" fmla="*/ 0 h 3"/>
                    <a:gd name="T2" fmla="*/ 0 w 3"/>
                    <a:gd name="T3" fmla="*/ 3 h 3"/>
                    <a:gd name="T4" fmla="*/ 3 w 3"/>
                    <a:gd name="T5" fmla="*/ 2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3" name="Freeform 612">
                  <a:extLst>
                    <a:ext uri="{FF2B5EF4-FFF2-40B4-BE49-F238E27FC236}">
                      <a16:creationId xmlns:a16="http://schemas.microsoft.com/office/drawing/2014/main" id="{B15C7FAB-36D8-4CF1-BA45-4CE5CFA8FAA2}"/>
                    </a:ext>
                  </a:extLst>
                </p:cNvPr>
                <p:cNvSpPr>
                  <a:spLocks/>
                </p:cNvSpPr>
                <p:nvPr/>
              </p:nvSpPr>
              <p:spPr bwMode="auto">
                <a:xfrm>
                  <a:off x="3668" y="165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4" name="Freeform 613">
                  <a:extLst>
                    <a:ext uri="{FF2B5EF4-FFF2-40B4-BE49-F238E27FC236}">
                      <a16:creationId xmlns:a16="http://schemas.microsoft.com/office/drawing/2014/main" id="{1734D3C6-8EC8-4CE6-A66C-199D06828FEB}"/>
                    </a:ext>
                  </a:extLst>
                </p:cNvPr>
                <p:cNvSpPr>
                  <a:spLocks/>
                </p:cNvSpPr>
                <p:nvPr/>
              </p:nvSpPr>
              <p:spPr bwMode="auto">
                <a:xfrm>
                  <a:off x="3735" y="1489"/>
                  <a:ext cx="5" cy="4"/>
                </a:xfrm>
                <a:custGeom>
                  <a:avLst/>
                  <a:gdLst>
                    <a:gd name="T0" fmla="*/ 5 w 5"/>
                    <a:gd name="T1" fmla="*/ 0 h 4"/>
                    <a:gd name="T2" fmla="*/ 1 w 5"/>
                    <a:gd name="T3" fmla="*/ 1 h 4"/>
                    <a:gd name="T4" fmla="*/ 0 w 5"/>
                    <a:gd name="T5" fmla="*/ 4 h 4"/>
                    <a:gd name="T6" fmla="*/ 1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1" y="1"/>
                      </a:lnTo>
                      <a:lnTo>
                        <a:pt x="0" y="4"/>
                      </a:lnTo>
                      <a:lnTo>
                        <a:pt x="1" y="4"/>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5" name="Freeform 614">
                  <a:extLst>
                    <a:ext uri="{FF2B5EF4-FFF2-40B4-BE49-F238E27FC236}">
                      <a16:creationId xmlns:a16="http://schemas.microsoft.com/office/drawing/2014/main" id="{74EC42A2-A3DF-4F65-9D4C-CED8AADFE713}"/>
                    </a:ext>
                  </a:extLst>
                </p:cNvPr>
                <p:cNvSpPr>
                  <a:spLocks/>
                </p:cNvSpPr>
                <p:nvPr/>
              </p:nvSpPr>
              <p:spPr bwMode="auto">
                <a:xfrm>
                  <a:off x="3698" y="1534"/>
                  <a:ext cx="9" cy="7"/>
                </a:xfrm>
                <a:custGeom>
                  <a:avLst/>
                  <a:gdLst>
                    <a:gd name="T0" fmla="*/ 3 w 9"/>
                    <a:gd name="T1" fmla="*/ 5 h 7"/>
                    <a:gd name="T2" fmla="*/ 7 w 9"/>
                    <a:gd name="T3" fmla="*/ 6 h 7"/>
                    <a:gd name="T4" fmla="*/ 9 w 9"/>
                    <a:gd name="T5" fmla="*/ 3 h 7"/>
                    <a:gd name="T6" fmla="*/ 7 w 9"/>
                    <a:gd name="T7" fmla="*/ 0 h 7"/>
                    <a:gd name="T8" fmla="*/ 5 w 9"/>
                    <a:gd name="T9" fmla="*/ 1 h 7"/>
                    <a:gd name="T10" fmla="*/ 4 w 9"/>
                    <a:gd name="T11" fmla="*/ 3 h 7"/>
                    <a:gd name="T12" fmla="*/ 2 w 9"/>
                    <a:gd name="T13" fmla="*/ 3 h 7"/>
                    <a:gd name="T14" fmla="*/ 0 w 9"/>
                    <a:gd name="T15" fmla="*/ 7 h 7"/>
                    <a:gd name="T16" fmla="*/ 2 w 9"/>
                    <a:gd name="T17" fmla="*/ 7 h 7"/>
                    <a:gd name="T18" fmla="*/ 3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3" y="5"/>
                      </a:moveTo>
                      <a:lnTo>
                        <a:pt x="7" y="6"/>
                      </a:lnTo>
                      <a:lnTo>
                        <a:pt x="9" y="3"/>
                      </a:lnTo>
                      <a:lnTo>
                        <a:pt x="7" y="0"/>
                      </a:lnTo>
                      <a:lnTo>
                        <a:pt x="5" y="1"/>
                      </a:lnTo>
                      <a:lnTo>
                        <a:pt x="4" y="3"/>
                      </a:lnTo>
                      <a:lnTo>
                        <a:pt x="2" y="3"/>
                      </a:lnTo>
                      <a:lnTo>
                        <a:pt x="0" y="7"/>
                      </a:lnTo>
                      <a:lnTo>
                        <a:pt x="2" y="7"/>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6" name="Freeform 615">
                  <a:extLst>
                    <a:ext uri="{FF2B5EF4-FFF2-40B4-BE49-F238E27FC236}">
                      <a16:creationId xmlns:a16="http://schemas.microsoft.com/office/drawing/2014/main" id="{31C57F19-A639-46CF-94ED-82628A791693}"/>
                    </a:ext>
                  </a:extLst>
                </p:cNvPr>
                <p:cNvSpPr>
                  <a:spLocks/>
                </p:cNvSpPr>
                <p:nvPr/>
              </p:nvSpPr>
              <p:spPr bwMode="auto">
                <a:xfrm>
                  <a:off x="3691" y="1539"/>
                  <a:ext cx="4" cy="4"/>
                </a:xfrm>
                <a:custGeom>
                  <a:avLst/>
                  <a:gdLst>
                    <a:gd name="T0" fmla="*/ 5 w 5"/>
                    <a:gd name="T1" fmla="*/ 3 h 5"/>
                    <a:gd name="T2" fmla="*/ 4 w 5"/>
                    <a:gd name="T3" fmla="*/ 0 h 5"/>
                    <a:gd name="T4" fmla="*/ 0 w 5"/>
                    <a:gd name="T5" fmla="*/ 0 h 5"/>
                    <a:gd name="T6" fmla="*/ 4 w 5"/>
                    <a:gd name="T7" fmla="*/ 5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0"/>
                        <a:pt x="4" y="0"/>
                        <a:pt x="4" y="0"/>
                      </a:cubicBezTo>
                      <a:cubicBezTo>
                        <a:pt x="0" y="0"/>
                        <a:pt x="0" y="0"/>
                        <a:pt x="0" y="0"/>
                      </a:cubicBezTo>
                      <a:cubicBezTo>
                        <a:pt x="4" y="5"/>
                        <a:pt x="4" y="5"/>
                        <a:pt x="4" y="5"/>
                      </a:cubicBezTo>
                      <a:cubicBezTo>
                        <a:pt x="4" y="5"/>
                        <a:pt x="5" y="3"/>
                        <a:pt x="5"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7" name="Freeform 616">
                  <a:extLst>
                    <a:ext uri="{FF2B5EF4-FFF2-40B4-BE49-F238E27FC236}">
                      <a16:creationId xmlns:a16="http://schemas.microsoft.com/office/drawing/2014/main" id="{5A926DC5-A3CA-4DCC-A589-E4C047E86609}"/>
                    </a:ext>
                  </a:extLst>
                </p:cNvPr>
                <p:cNvSpPr>
                  <a:spLocks/>
                </p:cNvSpPr>
                <p:nvPr/>
              </p:nvSpPr>
              <p:spPr bwMode="auto">
                <a:xfrm>
                  <a:off x="3669" y="1568"/>
                  <a:ext cx="3" cy="4"/>
                </a:xfrm>
                <a:custGeom>
                  <a:avLst/>
                  <a:gdLst>
                    <a:gd name="T0" fmla="*/ 3 w 3"/>
                    <a:gd name="T1" fmla="*/ 3 h 4"/>
                    <a:gd name="T2" fmla="*/ 1 w 3"/>
                    <a:gd name="T3" fmla="*/ 1 h 4"/>
                    <a:gd name="T4" fmla="*/ 0 w 3"/>
                    <a:gd name="T5" fmla="*/ 0 h 4"/>
                    <a:gd name="T6" fmla="*/ 0 w 3"/>
                    <a:gd name="T7" fmla="*/ 4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lnTo>
                        <a:pt x="1" y="1"/>
                      </a:lnTo>
                      <a:lnTo>
                        <a:pt x="0" y="0"/>
                      </a:lnTo>
                      <a:lnTo>
                        <a:pt x="0"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8" name="Freeform 617">
                  <a:extLst>
                    <a:ext uri="{FF2B5EF4-FFF2-40B4-BE49-F238E27FC236}">
                      <a16:creationId xmlns:a16="http://schemas.microsoft.com/office/drawing/2014/main" id="{BF604C3E-7278-4637-898D-7E1D6929D511}"/>
                    </a:ext>
                  </a:extLst>
                </p:cNvPr>
                <p:cNvSpPr>
                  <a:spLocks/>
                </p:cNvSpPr>
                <p:nvPr/>
              </p:nvSpPr>
              <p:spPr bwMode="auto">
                <a:xfrm>
                  <a:off x="3694" y="1544"/>
                  <a:ext cx="3" cy="4"/>
                </a:xfrm>
                <a:custGeom>
                  <a:avLst/>
                  <a:gdLst>
                    <a:gd name="T0" fmla="*/ 2 w 4"/>
                    <a:gd name="T1" fmla="*/ 6 h 6"/>
                    <a:gd name="T2" fmla="*/ 4 w 4"/>
                    <a:gd name="T3" fmla="*/ 4 h 6"/>
                    <a:gd name="T4" fmla="*/ 3 w 4"/>
                    <a:gd name="T5" fmla="*/ 0 h 6"/>
                    <a:gd name="T6" fmla="*/ 0 w 4"/>
                    <a:gd name="T7" fmla="*/ 4 h 6"/>
                    <a:gd name="T8" fmla="*/ 2 w 4"/>
                    <a:gd name="T9" fmla="*/ 6 h 6"/>
                  </a:gdLst>
                  <a:ahLst/>
                  <a:cxnLst>
                    <a:cxn ang="0">
                      <a:pos x="T0" y="T1"/>
                    </a:cxn>
                    <a:cxn ang="0">
                      <a:pos x="T2" y="T3"/>
                    </a:cxn>
                    <a:cxn ang="0">
                      <a:pos x="T4" y="T5"/>
                    </a:cxn>
                    <a:cxn ang="0">
                      <a:pos x="T6" y="T7"/>
                    </a:cxn>
                    <a:cxn ang="0">
                      <a:pos x="T8" y="T9"/>
                    </a:cxn>
                  </a:cxnLst>
                  <a:rect l="0" t="0" r="r" b="b"/>
                  <a:pathLst>
                    <a:path w="4" h="6">
                      <a:moveTo>
                        <a:pt x="2" y="6"/>
                      </a:moveTo>
                      <a:cubicBezTo>
                        <a:pt x="4" y="4"/>
                        <a:pt x="4" y="4"/>
                        <a:pt x="4" y="4"/>
                      </a:cubicBezTo>
                      <a:cubicBezTo>
                        <a:pt x="3" y="0"/>
                        <a:pt x="3" y="0"/>
                        <a:pt x="3" y="0"/>
                      </a:cubicBezTo>
                      <a:cubicBezTo>
                        <a:pt x="3" y="0"/>
                        <a:pt x="0" y="4"/>
                        <a:pt x="0" y="4"/>
                      </a:cubicBez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9" name="Freeform 618">
                  <a:extLst>
                    <a:ext uri="{FF2B5EF4-FFF2-40B4-BE49-F238E27FC236}">
                      <a16:creationId xmlns:a16="http://schemas.microsoft.com/office/drawing/2014/main" id="{53659E43-A5B8-40BE-9842-D9E59595894B}"/>
                    </a:ext>
                  </a:extLst>
                </p:cNvPr>
                <p:cNvSpPr>
                  <a:spLocks/>
                </p:cNvSpPr>
                <p:nvPr/>
              </p:nvSpPr>
              <p:spPr bwMode="auto">
                <a:xfrm>
                  <a:off x="3698" y="1530"/>
                  <a:ext cx="6" cy="4"/>
                </a:xfrm>
                <a:custGeom>
                  <a:avLst/>
                  <a:gdLst>
                    <a:gd name="T0" fmla="*/ 6 w 6"/>
                    <a:gd name="T1" fmla="*/ 1 h 4"/>
                    <a:gd name="T2" fmla="*/ 3 w 6"/>
                    <a:gd name="T3" fmla="*/ 0 h 4"/>
                    <a:gd name="T4" fmla="*/ 0 w 6"/>
                    <a:gd name="T5" fmla="*/ 4 h 4"/>
                    <a:gd name="T6" fmla="*/ 3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lnTo>
                        <a:pt x="3" y="0"/>
                      </a:lnTo>
                      <a:lnTo>
                        <a:pt x="0" y="4"/>
                      </a:lnTo>
                      <a:lnTo>
                        <a:pt x="3" y="4"/>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0" name="Freeform 619">
                  <a:extLst>
                    <a:ext uri="{FF2B5EF4-FFF2-40B4-BE49-F238E27FC236}">
                      <a16:creationId xmlns:a16="http://schemas.microsoft.com/office/drawing/2014/main" id="{74B1D5C9-D464-4E35-BB40-1BCBE88683B1}"/>
                    </a:ext>
                  </a:extLst>
                </p:cNvPr>
                <p:cNvSpPr>
                  <a:spLocks/>
                </p:cNvSpPr>
                <p:nvPr/>
              </p:nvSpPr>
              <p:spPr bwMode="auto">
                <a:xfrm>
                  <a:off x="3812" y="1337"/>
                  <a:ext cx="3" cy="4"/>
                </a:xfrm>
                <a:custGeom>
                  <a:avLst/>
                  <a:gdLst>
                    <a:gd name="T0" fmla="*/ 1 w 3"/>
                    <a:gd name="T1" fmla="*/ 0 h 4"/>
                    <a:gd name="T2" fmla="*/ 0 w 3"/>
                    <a:gd name="T3" fmla="*/ 4 h 4"/>
                    <a:gd name="T4" fmla="*/ 3 w 3"/>
                    <a:gd name="T5" fmla="*/ 3 h 4"/>
                    <a:gd name="T6" fmla="*/ 1 w 3"/>
                    <a:gd name="T7" fmla="*/ 0 h 4"/>
                  </a:gdLst>
                  <a:ahLst/>
                  <a:cxnLst>
                    <a:cxn ang="0">
                      <a:pos x="T0" y="T1"/>
                    </a:cxn>
                    <a:cxn ang="0">
                      <a:pos x="T2" y="T3"/>
                    </a:cxn>
                    <a:cxn ang="0">
                      <a:pos x="T4" y="T5"/>
                    </a:cxn>
                    <a:cxn ang="0">
                      <a:pos x="T6" y="T7"/>
                    </a:cxn>
                  </a:cxnLst>
                  <a:rect l="0" t="0" r="r" b="b"/>
                  <a:pathLst>
                    <a:path w="3" h="4">
                      <a:moveTo>
                        <a:pt x="1" y="0"/>
                      </a:moveTo>
                      <a:lnTo>
                        <a:pt x="0"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1" name="Freeform 620">
                  <a:extLst>
                    <a:ext uri="{FF2B5EF4-FFF2-40B4-BE49-F238E27FC236}">
                      <a16:creationId xmlns:a16="http://schemas.microsoft.com/office/drawing/2014/main" id="{4EC0456D-2923-4404-A700-49D53EF528DA}"/>
                    </a:ext>
                  </a:extLst>
                </p:cNvPr>
                <p:cNvSpPr>
                  <a:spLocks/>
                </p:cNvSpPr>
                <p:nvPr/>
              </p:nvSpPr>
              <p:spPr bwMode="auto">
                <a:xfrm>
                  <a:off x="3858" y="1298"/>
                  <a:ext cx="4" cy="5"/>
                </a:xfrm>
                <a:custGeom>
                  <a:avLst/>
                  <a:gdLst>
                    <a:gd name="T0" fmla="*/ 0 w 4"/>
                    <a:gd name="T1" fmla="*/ 1 h 5"/>
                    <a:gd name="T2" fmla="*/ 2 w 4"/>
                    <a:gd name="T3" fmla="*/ 5 h 5"/>
                    <a:gd name="T4" fmla="*/ 3 w 4"/>
                    <a:gd name="T5" fmla="*/ 4 h 5"/>
                    <a:gd name="T6" fmla="*/ 4 w 4"/>
                    <a:gd name="T7" fmla="*/ 2 h 5"/>
                    <a:gd name="T8" fmla="*/ 3 w 4"/>
                    <a:gd name="T9" fmla="*/ 0 h 5"/>
                    <a:gd name="T10" fmla="*/ 0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0" y="1"/>
                      </a:moveTo>
                      <a:lnTo>
                        <a:pt x="2" y="5"/>
                      </a:lnTo>
                      <a:lnTo>
                        <a:pt x="3" y="4"/>
                      </a:lnTo>
                      <a:lnTo>
                        <a:pt x="4"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2" name="Freeform 621">
                  <a:extLst>
                    <a:ext uri="{FF2B5EF4-FFF2-40B4-BE49-F238E27FC236}">
                      <a16:creationId xmlns:a16="http://schemas.microsoft.com/office/drawing/2014/main" id="{DC4735C6-4ABC-4463-BCB5-69A437B316C9}"/>
                    </a:ext>
                  </a:extLst>
                </p:cNvPr>
                <p:cNvSpPr>
                  <a:spLocks/>
                </p:cNvSpPr>
                <p:nvPr/>
              </p:nvSpPr>
              <p:spPr bwMode="auto">
                <a:xfrm>
                  <a:off x="3866" y="1293"/>
                  <a:ext cx="3" cy="2"/>
                </a:xfrm>
                <a:custGeom>
                  <a:avLst/>
                  <a:gdLst>
                    <a:gd name="T0" fmla="*/ 2 w 3"/>
                    <a:gd name="T1" fmla="*/ 2 h 2"/>
                    <a:gd name="T2" fmla="*/ 3 w 3"/>
                    <a:gd name="T3" fmla="*/ 0 h 2"/>
                    <a:gd name="T4" fmla="*/ 1 w 3"/>
                    <a:gd name="T5" fmla="*/ 0 h 2"/>
                    <a:gd name="T6" fmla="*/ 0 w 3"/>
                    <a:gd name="T7" fmla="*/ 2 h 2"/>
                    <a:gd name="T8" fmla="*/ 2 w 3"/>
                    <a:gd name="T9" fmla="*/ 2 h 2"/>
                  </a:gdLst>
                  <a:ahLst/>
                  <a:cxnLst>
                    <a:cxn ang="0">
                      <a:pos x="T0" y="T1"/>
                    </a:cxn>
                    <a:cxn ang="0">
                      <a:pos x="T2" y="T3"/>
                    </a:cxn>
                    <a:cxn ang="0">
                      <a:pos x="T4" y="T5"/>
                    </a:cxn>
                    <a:cxn ang="0">
                      <a:pos x="T6" y="T7"/>
                    </a:cxn>
                    <a:cxn ang="0">
                      <a:pos x="T8" y="T9"/>
                    </a:cxn>
                  </a:cxnLst>
                  <a:rect l="0" t="0" r="r" b="b"/>
                  <a:pathLst>
                    <a:path w="3" h="2">
                      <a:moveTo>
                        <a:pt x="2" y="2"/>
                      </a:moveTo>
                      <a:lnTo>
                        <a:pt x="3" y="0"/>
                      </a:lnTo>
                      <a:lnTo>
                        <a:pt x="1" y="0"/>
                      </a:lnTo>
                      <a:lnTo>
                        <a:pt x="0"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3" name="Freeform 622">
                  <a:extLst>
                    <a:ext uri="{FF2B5EF4-FFF2-40B4-BE49-F238E27FC236}">
                      <a16:creationId xmlns:a16="http://schemas.microsoft.com/office/drawing/2014/main" id="{900A6929-73AC-4535-82DD-77F6795262E3}"/>
                    </a:ext>
                  </a:extLst>
                </p:cNvPr>
                <p:cNvSpPr>
                  <a:spLocks/>
                </p:cNvSpPr>
                <p:nvPr/>
              </p:nvSpPr>
              <p:spPr bwMode="auto">
                <a:xfrm>
                  <a:off x="3659" y="1290"/>
                  <a:ext cx="285" cy="398"/>
                </a:xfrm>
                <a:custGeom>
                  <a:avLst/>
                  <a:gdLst>
                    <a:gd name="T0" fmla="*/ 88 w 285"/>
                    <a:gd name="T1" fmla="*/ 316 h 398"/>
                    <a:gd name="T2" fmla="*/ 88 w 285"/>
                    <a:gd name="T3" fmla="*/ 231 h 398"/>
                    <a:gd name="T4" fmla="*/ 111 w 285"/>
                    <a:gd name="T5" fmla="*/ 165 h 398"/>
                    <a:gd name="T6" fmla="*/ 136 w 285"/>
                    <a:gd name="T7" fmla="*/ 106 h 398"/>
                    <a:gd name="T8" fmla="*/ 161 w 285"/>
                    <a:gd name="T9" fmla="*/ 96 h 398"/>
                    <a:gd name="T10" fmla="*/ 172 w 285"/>
                    <a:gd name="T11" fmla="*/ 75 h 398"/>
                    <a:gd name="T12" fmla="*/ 209 w 285"/>
                    <a:gd name="T13" fmla="*/ 80 h 398"/>
                    <a:gd name="T14" fmla="*/ 230 w 285"/>
                    <a:gd name="T15" fmla="*/ 47 h 398"/>
                    <a:gd name="T16" fmla="*/ 266 w 285"/>
                    <a:gd name="T17" fmla="*/ 60 h 398"/>
                    <a:gd name="T18" fmla="*/ 278 w 285"/>
                    <a:gd name="T19" fmla="*/ 45 h 398"/>
                    <a:gd name="T20" fmla="*/ 266 w 285"/>
                    <a:gd name="T21" fmla="*/ 44 h 398"/>
                    <a:gd name="T22" fmla="*/ 285 w 285"/>
                    <a:gd name="T23" fmla="*/ 26 h 398"/>
                    <a:gd name="T24" fmla="*/ 266 w 285"/>
                    <a:gd name="T25" fmla="*/ 15 h 398"/>
                    <a:gd name="T26" fmla="*/ 252 w 285"/>
                    <a:gd name="T27" fmla="*/ 19 h 398"/>
                    <a:gd name="T28" fmla="*/ 243 w 285"/>
                    <a:gd name="T29" fmla="*/ 19 h 398"/>
                    <a:gd name="T30" fmla="*/ 243 w 285"/>
                    <a:gd name="T31" fmla="*/ 3 h 398"/>
                    <a:gd name="T32" fmla="*/ 236 w 285"/>
                    <a:gd name="T33" fmla="*/ 14 h 398"/>
                    <a:gd name="T34" fmla="*/ 227 w 285"/>
                    <a:gd name="T35" fmla="*/ 18 h 398"/>
                    <a:gd name="T36" fmla="*/ 215 w 285"/>
                    <a:gd name="T37" fmla="*/ 32 h 398"/>
                    <a:gd name="T38" fmla="*/ 209 w 285"/>
                    <a:gd name="T39" fmla="*/ 9 h 398"/>
                    <a:gd name="T40" fmla="*/ 202 w 285"/>
                    <a:gd name="T41" fmla="*/ 27 h 398"/>
                    <a:gd name="T42" fmla="*/ 191 w 285"/>
                    <a:gd name="T43" fmla="*/ 40 h 398"/>
                    <a:gd name="T44" fmla="*/ 178 w 285"/>
                    <a:gd name="T45" fmla="*/ 43 h 398"/>
                    <a:gd name="T46" fmla="*/ 166 w 285"/>
                    <a:gd name="T47" fmla="*/ 53 h 398"/>
                    <a:gd name="T48" fmla="*/ 157 w 285"/>
                    <a:gd name="T49" fmla="*/ 55 h 398"/>
                    <a:gd name="T50" fmla="*/ 153 w 285"/>
                    <a:gd name="T51" fmla="*/ 70 h 398"/>
                    <a:gd name="T52" fmla="*/ 142 w 285"/>
                    <a:gd name="T53" fmla="*/ 65 h 398"/>
                    <a:gd name="T54" fmla="*/ 132 w 285"/>
                    <a:gd name="T55" fmla="*/ 86 h 398"/>
                    <a:gd name="T56" fmla="*/ 136 w 285"/>
                    <a:gd name="T57" fmla="*/ 95 h 398"/>
                    <a:gd name="T58" fmla="*/ 125 w 285"/>
                    <a:gd name="T59" fmla="*/ 106 h 398"/>
                    <a:gd name="T60" fmla="*/ 116 w 285"/>
                    <a:gd name="T61" fmla="*/ 109 h 398"/>
                    <a:gd name="T62" fmla="*/ 113 w 285"/>
                    <a:gd name="T63" fmla="*/ 126 h 398"/>
                    <a:gd name="T64" fmla="*/ 113 w 285"/>
                    <a:gd name="T65" fmla="*/ 135 h 398"/>
                    <a:gd name="T66" fmla="*/ 98 w 285"/>
                    <a:gd name="T67" fmla="*/ 150 h 398"/>
                    <a:gd name="T68" fmla="*/ 91 w 285"/>
                    <a:gd name="T69" fmla="*/ 159 h 398"/>
                    <a:gd name="T70" fmla="*/ 91 w 285"/>
                    <a:gd name="T71" fmla="*/ 173 h 398"/>
                    <a:gd name="T72" fmla="*/ 88 w 285"/>
                    <a:gd name="T73" fmla="*/ 189 h 398"/>
                    <a:gd name="T74" fmla="*/ 82 w 285"/>
                    <a:gd name="T75" fmla="*/ 203 h 398"/>
                    <a:gd name="T76" fmla="*/ 68 w 285"/>
                    <a:gd name="T77" fmla="*/ 217 h 398"/>
                    <a:gd name="T78" fmla="*/ 55 w 285"/>
                    <a:gd name="T79" fmla="*/ 243 h 398"/>
                    <a:gd name="T80" fmla="*/ 72 w 285"/>
                    <a:gd name="T81" fmla="*/ 232 h 398"/>
                    <a:gd name="T82" fmla="*/ 60 w 285"/>
                    <a:gd name="T83" fmla="*/ 252 h 398"/>
                    <a:gd name="T84" fmla="*/ 46 w 285"/>
                    <a:gd name="T85" fmla="*/ 252 h 398"/>
                    <a:gd name="T86" fmla="*/ 46 w 285"/>
                    <a:gd name="T87" fmla="*/ 268 h 398"/>
                    <a:gd name="T88" fmla="*/ 32 w 285"/>
                    <a:gd name="T89" fmla="*/ 265 h 398"/>
                    <a:gd name="T90" fmla="*/ 30 w 285"/>
                    <a:gd name="T91" fmla="*/ 274 h 398"/>
                    <a:gd name="T92" fmla="*/ 25 w 285"/>
                    <a:gd name="T93" fmla="*/ 285 h 398"/>
                    <a:gd name="T94" fmla="*/ 8 w 285"/>
                    <a:gd name="T95" fmla="*/ 288 h 398"/>
                    <a:gd name="T96" fmla="*/ 19 w 285"/>
                    <a:gd name="T97" fmla="*/ 296 h 398"/>
                    <a:gd name="T98" fmla="*/ 4 w 285"/>
                    <a:gd name="T99" fmla="*/ 304 h 398"/>
                    <a:gd name="T100" fmla="*/ 17 w 285"/>
                    <a:gd name="T101" fmla="*/ 313 h 398"/>
                    <a:gd name="T102" fmla="*/ 33 w 285"/>
                    <a:gd name="T103" fmla="*/ 310 h 398"/>
                    <a:gd name="T104" fmla="*/ 11 w 285"/>
                    <a:gd name="T105" fmla="*/ 315 h 398"/>
                    <a:gd name="T106" fmla="*/ 2 w 285"/>
                    <a:gd name="T107" fmla="*/ 324 h 398"/>
                    <a:gd name="T108" fmla="*/ 15 w 285"/>
                    <a:gd name="T109" fmla="*/ 336 h 398"/>
                    <a:gd name="T110" fmla="*/ 15 w 285"/>
                    <a:gd name="T111" fmla="*/ 344 h 398"/>
                    <a:gd name="T112" fmla="*/ 5 w 285"/>
                    <a:gd name="T113" fmla="*/ 359 h 398"/>
                    <a:gd name="T114" fmla="*/ 22 w 285"/>
                    <a:gd name="T115" fmla="*/ 371 h 398"/>
                    <a:gd name="T116" fmla="*/ 23 w 285"/>
                    <a:gd name="T117" fmla="*/ 392 h 398"/>
                    <a:gd name="T118" fmla="*/ 42 w 285"/>
                    <a:gd name="T119" fmla="*/ 390 h 398"/>
                    <a:gd name="T120" fmla="*/ 57 w 285"/>
                    <a:gd name="T121" fmla="*/ 366 h 398"/>
                    <a:gd name="T122" fmla="*/ 66 w 285"/>
                    <a:gd name="T123" fmla="*/ 368 h 398"/>
                    <a:gd name="T124" fmla="*/ 72 w 285"/>
                    <a:gd name="T125" fmla="*/ 35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98">
                      <a:moveTo>
                        <a:pt x="84" y="373"/>
                      </a:moveTo>
                      <a:lnTo>
                        <a:pt x="86" y="370"/>
                      </a:lnTo>
                      <a:lnTo>
                        <a:pt x="85" y="359"/>
                      </a:lnTo>
                      <a:lnTo>
                        <a:pt x="83" y="355"/>
                      </a:lnTo>
                      <a:lnTo>
                        <a:pt x="84" y="351"/>
                      </a:lnTo>
                      <a:lnTo>
                        <a:pt x="86" y="351"/>
                      </a:lnTo>
                      <a:lnTo>
                        <a:pt x="84" y="347"/>
                      </a:lnTo>
                      <a:lnTo>
                        <a:pt x="85" y="345"/>
                      </a:lnTo>
                      <a:lnTo>
                        <a:pt x="90" y="344"/>
                      </a:lnTo>
                      <a:lnTo>
                        <a:pt x="91" y="342"/>
                      </a:lnTo>
                      <a:lnTo>
                        <a:pt x="91" y="338"/>
                      </a:lnTo>
                      <a:lnTo>
                        <a:pt x="93" y="334"/>
                      </a:lnTo>
                      <a:lnTo>
                        <a:pt x="91" y="330"/>
                      </a:lnTo>
                      <a:lnTo>
                        <a:pt x="90" y="322"/>
                      </a:lnTo>
                      <a:lnTo>
                        <a:pt x="88" y="316"/>
                      </a:lnTo>
                      <a:lnTo>
                        <a:pt x="88" y="313"/>
                      </a:lnTo>
                      <a:lnTo>
                        <a:pt x="94" y="310"/>
                      </a:lnTo>
                      <a:lnTo>
                        <a:pt x="94" y="305"/>
                      </a:lnTo>
                      <a:lnTo>
                        <a:pt x="95" y="301"/>
                      </a:lnTo>
                      <a:lnTo>
                        <a:pt x="91" y="295"/>
                      </a:lnTo>
                      <a:lnTo>
                        <a:pt x="86" y="292"/>
                      </a:lnTo>
                      <a:lnTo>
                        <a:pt x="86" y="286"/>
                      </a:lnTo>
                      <a:lnTo>
                        <a:pt x="87" y="279"/>
                      </a:lnTo>
                      <a:lnTo>
                        <a:pt x="86" y="273"/>
                      </a:lnTo>
                      <a:lnTo>
                        <a:pt x="84" y="268"/>
                      </a:lnTo>
                      <a:lnTo>
                        <a:pt x="86" y="263"/>
                      </a:lnTo>
                      <a:lnTo>
                        <a:pt x="85" y="254"/>
                      </a:lnTo>
                      <a:lnTo>
                        <a:pt x="84" y="245"/>
                      </a:lnTo>
                      <a:lnTo>
                        <a:pt x="85" y="237"/>
                      </a:lnTo>
                      <a:lnTo>
                        <a:pt x="88" y="231"/>
                      </a:lnTo>
                      <a:lnTo>
                        <a:pt x="91" y="229"/>
                      </a:lnTo>
                      <a:lnTo>
                        <a:pt x="94" y="230"/>
                      </a:lnTo>
                      <a:lnTo>
                        <a:pt x="100" y="230"/>
                      </a:lnTo>
                      <a:lnTo>
                        <a:pt x="102" y="226"/>
                      </a:lnTo>
                      <a:lnTo>
                        <a:pt x="101" y="220"/>
                      </a:lnTo>
                      <a:lnTo>
                        <a:pt x="100" y="217"/>
                      </a:lnTo>
                      <a:lnTo>
                        <a:pt x="101" y="213"/>
                      </a:lnTo>
                      <a:lnTo>
                        <a:pt x="105" y="199"/>
                      </a:lnTo>
                      <a:lnTo>
                        <a:pt x="105" y="191"/>
                      </a:lnTo>
                      <a:lnTo>
                        <a:pt x="107" y="183"/>
                      </a:lnTo>
                      <a:lnTo>
                        <a:pt x="108" y="179"/>
                      </a:lnTo>
                      <a:lnTo>
                        <a:pt x="108" y="174"/>
                      </a:lnTo>
                      <a:lnTo>
                        <a:pt x="106" y="172"/>
                      </a:lnTo>
                      <a:lnTo>
                        <a:pt x="106" y="168"/>
                      </a:lnTo>
                      <a:lnTo>
                        <a:pt x="111" y="165"/>
                      </a:lnTo>
                      <a:lnTo>
                        <a:pt x="115" y="164"/>
                      </a:lnTo>
                      <a:lnTo>
                        <a:pt x="118" y="161"/>
                      </a:lnTo>
                      <a:lnTo>
                        <a:pt x="118" y="158"/>
                      </a:lnTo>
                      <a:lnTo>
                        <a:pt x="122" y="150"/>
                      </a:lnTo>
                      <a:lnTo>
                        <a:pt x="126" y="143"/>
                      </a:lnTo>
                      <a:lnTo>
                        <a:pt x="127" y="139"/>
                      </a:lnTo>
                      <a:lnTo>
                        <a:pt x="126" y="134"/>
                      </a:lnTo>
                      <a:lnTo>
                        <a:pt x="124" y="132"/>
                      </a:lnTo>
                      <a:lnTo>
                        <a:pt x="124" y="124"/>
                      </a:lnTo>
                      <a:lnTo>
                        <a:pt x="126" y="123"/>
                      </a:lnTo>
                      <a:lnTo>
                        <a:pt x="128" y="120"/>
                      </a:lnTo>
                      <a:lnTo>
                        <a:pt x="129" y="116"/>
                      </a:lnTo>
                      <a:lnTo>
                        <a:pt x="130" y="115"/>
                      </a:lnTo>
                      <a:lnTo>
                        <a:pt x="133" y="109"/>
                      </a:lnTo>
                      <a:lnTo>
                        <a:pt x="136" y="106"/>
                      </a:lnTo>
                      <a:lnTo>
                        <a:pt x="139" y="109"/>
                      </a:lnTo>
                      <a:lnTo>
                        <a:pt x="139" y="110"/>
                      </a:lnTo>
                      <a:lnTo>
                        <a:pt x="142" y="109"/>
                      </a:lnTo>
                      <a:lnTo>
                        <a:pt x="144" y="107"/>
                      </a:lnTo>
                      <a:lnTo>
                        <a:pt x="142" y="104"/>
                      </a:lnTo>
                      <a:lnTo>
                        <a:pt x="143" y="103"/>
                      </a:lnTo>
                      <a:lnTo>
                        <a:pt x="143" y="100"/>
                      </a:lnTo>
                      <a:lnTo>
                        <a:pt x="144" y="99"/>
                      </a:lnTo>
                      <a:lnTo>
                        <a:pt x="142" y="94"/>
                      </a:lnTo>
                      <a:lnTo>
                        <a:pt x="143" y="93"/>
                      </a:lnTo>
                      <a:lnTo>
                        <a:pt x="148" y="93"/>
                      </a:lnTo>
                      <a:lnTo>
                        <a:pt x="150" y="91"/>
                      </a:lnTo>
                      <a:lnTo>
                        <a:pt x="155" y="92"/>
                      </a:lnTo>
                      <a:lnTo>
                        <a:pt x="158" y="95"/>
                      </a:lnTo>
                      <a:lnTo>
                        <a:pt x="161" y="96"/>
                      </a:lnTo>
                      <a:lnTo>
                        <a:pt x="164" y="97"/>
                      </a:lnTo>
                      <a:lnTo>
                        <a:pt x="165" y="96"/>
                      </a:lnTo>
                      <a:lnTo>
                        <a:pt x="166" y="98"/>
                      </a:lnTo>
                      <a:lnTo>
                        <a:pt x="166" y="93"/>
                      </a:lnTo>
                      <a:lnTo>
                        <a:pt x="164" y="91"/>
                      </a:lnTo>
                      <a:lnTo>
                        <a:pt x="165" y="85"/>
                      </a:lnTo>
                      <a:lnTo>
                        <a:pt x="167" y="84"/>
                      </a:lnTo>
                      <a:lnTo>
                        <a:pt x="167" y="81"/>
                      </a:lnTo>
                      <a:lnTo>
                        <a:pt x="164" y="79"/>
                      </a:lnTo>
                      <a:lnTo>
                        <a:pt x="164" y="75"/>
                      </a:lnTo>
                      <a:lnTo>
                        <a:pt x="167" y="77"/>
                      </a:lnTo>
                      <a:lnTo>
                        <a:pt x="171" y="76"/>
                      </a:lnTo>
                      <a:lnTo>
                        <a:pt x="171" y="75"/>
                      </a:lnTo>
                      <a:lnTo>
                        <a:pt x="171" y="75"/>
                      </a:lnTo>
                      <a:lnTo>
                        <a:pt x="172" y="75"/>
                      </a:lnTo>
                      <a:lnTo>
                        <a:pt x="174" y="75"/>
                      </a:lnTo>
                      <a:lnTo>
                        <a:pt x="174" y="75"/>
                      </a:lnTo>
                      <a:lnTo>
                        <a:pt x="174" y="72"/>
                      </a:lnTo>
                      <a:lnTo>
                        <a:pt x="174" y="69"/>
                      </a:lnTo>
                      <a:lnTo>
                        <a:pt x="176" y="67"/>
                      </a:lnTo>
                      <a:lnTo>
                        <a:pt x="178" y="68"/>
                      </a:lnTo>
                      <a:lnTo>
                        <a:pt x="181" y="72"/>
                      </a:lnTo>
                      <a:lnTo>
                        <a:pt x="187" y="77"/>
                      </a:lnTo>
                      <a:lnTo>
                        <a:pt x="188" y="81"/>
                      </a:lnTo>
                      <a:lnTo>
                        <a:pt x="190" y="85"/>
                      </a:lnTo>
                      <a:lnTo>
                        <a:pt x="194" y="86"/>
                      </a:lnTo>
                      <a:lnTo>
                        <a:pt x="201" y="86"/>
                      </a:lnTo>
                      <a:lnTo>
                        <a:pt x="204" y="82"/>
                      </a:lnTo>
                      <a:lnTo>
                        <a:pt x="206" y="80"/>
                      </a:lnTo>
                      <a:lnTo>
                        <a:pt x="209" y="80"/>
                      </a:lnTo>
                      <a:lnTo>
                        <a:pt x="214" y="84"/>
                      </a:lnTo>
                      <a:lnTo>
                        <a:pt x="217" y="85"/>
                      </a:lnTo>
                      <a:lnTo>
                        <a:pt x="219" y="81"/>
                      </a:lnTo>
                      <a:lnTo>
                        <a:pt x="220" y="80"/>
                      </a:lnTo>
                      <a:lnTo>
                        <a:pt x="223" y="77"/>
                      </a:lnTo>
                      <a:lnTo>
                        <a:pt x="225" y="78"/>
                      </a:lnTo>
                      <a:lnTo>
                        <a:pt x="227" y="75"/>
                      </a:lnTo>
                      <a:lnTo>
                        <a:pt x="229" y="73"/>
                      </a:lnTo>
                      <a:lnTo>
                        <a:pt x="227" y="71"/>
                      </a:lnTo>
                      <a:lnTo>
                        <a:pt x="226" y="65"/>
                      </a:lnTo>
                      <a:lnTo>
                        <a:pt x="226" y="57"/>
                      </a:lnTo>
                      <a:lnTo>
                        <a:pt x="228" y="54"/>
                      </a:lnTo>
                      <a:lnTo>
                        <a:pt x="226" y="51"/>
                      </a:lnTo>
                      <a:lnTo>
                        <a:pt x="228" y="50"/>
                      </a:lnTo>
                      <a:lnTo>
                        <a:pt x="230" y="47"/>
                      </a:lnTo>
                      <a:lnTo>
                        <a:pt x="230" y="44"/>
                      </a:lnTo>
                      <a:lnTo>
                        <a:pt x="233" y="43"/>
                      </a:lnTo>
                      <a:lnTo>
                        <a:pt x="236" y="44"/>
                      </a:lnTo>
                      <a:lnTo>
                        <a:pt x="239" y="43"/>
                      </a:lnTo>
                      <a:lnTo>
                        <a:pt x="239" y="41"/>
                      </a:lnTo>
                      <a:lnTo>
                        <a:pt x="241" y="39"/>
                      </a:lnTo>
                      <a:lnTo>
                        <a:pt x="247" y="38"/>
                      </a:lnTo>
                      <a:lnTo>
                        <a:pt x="250" y="40"/>
                      </a:lnTo>
                      <a:lnTo>
                        <a:pt x="253" y="46"/>
                      </a:lnTo>
                      <a:lnTo>
                        <a:pt x="255" y="48"/>
                      </a:lnTo>
                      <a:lnTo>
                        <a:pt x="258" y="50"/>
                      </a:lnTo>
                      <a:lnTo>
                        <a:pt x="263" y="51"/>
                      </a:lnTo>
                      <a:lnTo>
                        <a:pt x="264" y="53"/>
                      </a:lnTo>
                      <a:lnTo>
                        <a:pt x="266" y="57"/>
                      </a:lnTo>
                      <a:lnTo>
                        <a:pt x="266" y="60"/>
                      </a:lnTo>
                      <a:lnTo>
                        <a:pt x="264" y="65"/>
                      </a:lnTo>
                      <a:lnTo>
                        <a:pt x="264" y="72"/>
                      </a:lnTo>
                      <a:lnTo>
                        <a:pt x="266" y="72"/>
                      </a:lnTo>
                      <a:lnTo>
                        <a:pt x="266" y="65"/>
                      </a:lnTo>
                      <a:lnTo>
                        <a:pt x="270" y="61"/>
                      </a:lnTo>
                      <a:lnTo>
                        <a:pt x="273" y="61"/>
                      </a:lnTo>
                      <a:lnTo>
                        <a:pt x="275" y="57"/>
                      </a:lnTo>
                      <a:lnTo>
                        <a:pt x="275" y="52"/>
                      </a:lnTo>
                      <a:lnTo>
                        <a:pt x="277" y="52"/>
                      </a:lnTo>
                      <a:lnTo>
                        <a:pt x="280" y="53"/>
                      </a:lnTo>
                      <a:lnTo>
                        <a:pt x="281" y="51"/>
                      </a:lnTo>
                      <a:lnTo>
                        <a:pt x="281" y="47"/>
                      </a:lnTo>
                      <a:lnTo>
                        <a:pt x="281" y="47"/>
                      </a:lnTo>
                      <a:lnTo>
                        <a:pt x="281" y="47"/>
                      </a:lnTo>
                      <a:lnTo>
                        <a:pt x="278" y="45"/>
                      </a:lnTo>
                      <a:lnTo>
                        <a:pt x="278" y="45"/>
                      </a:lnTo>
                      <a:lnTo>
                        <a:pt x="277" y="46"/>
                      </a:lnTo>
                      <a:lnTo>
                        <a:pt x="277" y="47"/>
                      </a:lnTo>
                      <a:lnTo>
                        <a:pt x="275" y="47"/>
                      </a:lnTo>
                      <a:lnTo>
                        <a:pt x="275" y="44"/>
                      </a:lnTo>
                      <a:lnTo>
                        <a:pt x="273" y="44"/>
                      </a:lnTo>
                      <a:lnTo>
                        <a:pt x="274" y="47"/>
                      </a:lnTo>
                      <a:lnTo>
                        <a:pt x="273" y="50"/>
                      </a:lnTo>
                      <a:lnTo>
                        <a:pt x="272" y="49"/>
                      </a:lnTo>
                      <a:lnTo>
                        <a:pt x="271" y="47"/>
                      </a:lnTo>
                      <a:lnTo>
                        <a:pt x="269" y="48"/>
                      </a:lnTo>
                      <a:lnTo>
                        <a:pt x="268" y="51"/>
                      </a:lnTo>
                      <a:lnTo>
                        <a:pt x="268" y="47"/>
                      </a:lnTo>
                      <a:lnTo>
                        <a:pt x="267" y="44"/>
                      </a:lnTo>
                      <a:lnTo>
                        <a:pt x="266" y="44"/>
                      </a:lnTo>
                      <a:lnTo>
                        <a:pt x="264" y="40"/>
                      </a:lnTo>
                      <a:lnTo>
                        <a:pt x="264" y="39"/>
                      </a:lnTo>
                      <a:lnTo>
                        <a:pt x="261" y="40"/>
                      </a:lnTo>
                      <a:lnTo>
                        <a:pt x="259" y="39"/>
                      </a:lnTo>
                      <a:lnTo>
                        <a:pt x="256" y="38"/>
                      </a:lnTo>
                      <a:lnTo>
                        <a:pt x="254" y="36"/>
                      </a:lnTo>
                      <a:lnTo>
                        <a:pt x="254" y="35"/>
                      </a:lnTo>
                      <a:lnTo>
                        <a:pt x="259" y="37"/>
                      </a:lnTo>
                      <a:lnTo>
                        <a:pt x="262" y="36"/>
                      </a:lnTo>
                      <a:lnTo>
                        <a:pt x="265" y="37"/>
                      </a:lnTo>
                      <a:lnTo>
                        <a:pt x="271" y="37"/>
                      </a:lnTo>
                      <a:lnTo>
                        <a:pt x="275" y="36"/>
                      </a:lnTo>
                      <a:lnTo>
                        <a:pt x="277" y="30"/>
                      </a:lnTo>
                      <a:lnTo>
                        <a:pt x="282" y="28"/>
                      </a:lnTo>
                      <a:lnTo>
                        <a:pt x="285" y="26"/>
                      </a:lnTo>
                      <a:lnTo>
                        <a:pt x="285" y="25"/>
                      </a:lnTo>
                      <a:lnTo>
                        <a:pt x="283" y="24"/>
                      </a:lnTo>
                      <a:lnTo>
                        <a:pt x="282" y="23"/>
                      </a:lnTo>
                      <a:lnTo>
                        <a:pt x="281" y="22"/>
                      </a:lnTo>
                      <a:lnTo>
                        <a:pt x="278" y="23"/>
                      </a:lnTo>
                      <a:lnTo>
                        <a:pt x="275" y="19"/>
                      </a:lnTo>
                      <a:lnTo>
                        <a:pt x="273" y="19"/>
                      </a:lnTo>
                      <a:lnTo>
                        <a:pt x="271" y="22"/>
                      </a:lnTo>
                      <a:lnTo>
                        <a:pt x="269" y="22"/>
                      </a:lnTo>
                      <a:lnTo>
                        <a:pt x="268" y="21"/>
                      </a:lnTo>
                      <a:lnTo>
                        <a:pt x="271" y="19"/>
                      </a:lnTo>
                      <a:lnTo>
                        <a:pt x="271" y="16"/>
                      </a:lnTo>
                      <a:lnTo>
                        <a:pt x="268" y="16"/>
                      </a:lnTo>
                      <a:lnTo>
                        <a:pt x="268" y="15"/>
                      </a:lnTo>
                      <a:lnTo>
                        <a:pt x="266" y="15"/>
                      </a:lnTo>
                      <a:lnTo>
                        <a:pt x="264" y="19"/>
                      </a:lnTo>
                      <a:lnTo>
                        <a:pt x="263" y="19"/>
                      </a:lnTo>
                      <a:lnTo>
                        <a:pt x="264" y="16"/>
                      </a:lnTo>
                      <a:lnTo>
                        <a:pt x="262" y="16"/>
                      </a:lnTo>
                      <a:lnTo>
                        <a:pt x="261" y="18"/>
                      </a:lnTo>
                      <a:lnTo>
                        <a:pt x="260" y="18"/>
                      </a:lnTo>
                      <a:lnTo>
                        <a:pt x="259" y="16"/>
                      </a:lnTo>
                      <a:lnTo>
                        <a:pt x="261" y="15"/>
                      </a:lnTo>
                      <a:lnTo>
                        <a:pt x="261" y="13"/>
                      </a:lnTo>
                      <a:lnTo>
                        <a:pt x="258" y="11"/>
                      </a:lnTo>
                      <a:lnTo>
                        <a:pt x="256" y="10"/>
                      </a:lnTo>
                      <a:lnTo>
                        <a:pt x="254" y="12"/>
                      </a:lnTo>
                      <a:lnTo>
                        <a:pt x="254" y="16"/>
                      </a:lnTo>
                      <a:lnTo>
                        <a:pt x="252" y="17"/>
                      </a:lnTo>
                      <a:lnTo>
                        <a:pt x="252" y="19"/>
                      </a:lnTo>
                      <a:lnTo>
                        <a:pt x="254" y="24"/>
                      </a:lnTo>
                      <a:lnTo>
                        <a:pt x="253" y="26"/>
                      </a:lnTo>
                      <a:lnTo>
                        <a:pt x="252" y="27"/>
                      </a:lnTo>
                      <a:lnTo>
                        <a:pt x="250" y="25"/>
                      </a:lnTo>
                      <a:lnTo>
                        <a:pt x="249" y="24"/>
                      </a:lnTo>
                      <a:lnTo>
                        <a:pt x="248" y="26"/>
                      </a:lnTo>
                      <a:lnTo>
                        <a:pt x="246" y="25"/>
                      </a:lnTo>
                      <a:lnTo>
                        <a:pt x="243" y="27"/>
                      </a:lnTo>
                      <a:lnTo>
                        <a:pt x="245" y="23"/>
                      </a:lnTo>
                      <a:lnTo>
                        <a:pt x="247" y="22"/>
                      </a:lnTo>
                      <a:lnTo>
                        <a:pt x="249" y="19"/>
                      </a:lnTo>
                      <a:lnTo>
                        <a:pt x="248" y="17"/>
                      </a:lnTo>
                      <a:lnTo>
                        <a:pt x="247" y="17"/>
                      </a:lnTo>
                      <a:lnTo>
                        <a:pt x="244" y="20"/>
                      </a:lnTo>
                      <a:lnTo>
                        <a:pt x="243" y="19"/>
                      </a:lnTo>
                      <a:lnTo>
                        <a:pt x="243" y="17"/>
                      </a:lnTo>
                      <a:lnTo>
                        <a:pt x="245" y="16"/>
                      </a:lnTo>
                      <a:lnTo>
                        <a:pt x="245" y="14"/>
                      </a:lnTo>
                      <a:lnTo>
                        <a:pt x="243" y="13"/>
                      </a:lnTo>
                      <a:lnTo>
                        <a:pt x="243" y="13"/>
                      </a:lnTo>
                      <a:lnTo>
                        <a:pt x="244" y="12"/>
                      </a:lnTo>
                      <a:lnTo>
                        <a:pt x="245" y="13"/>
                      </a:lnTo>
                      <a:lnTo>
                        <a:pt x="248" y="13"/>
                      </a:lnTo>
                      <a:lnTo>
                        <a:pt x="250" y="7"/>
                      </a:lnTo>
                      <a:lnTo>
                        <a:pt x="250" y="5"/>
                      </a:lnTo>
                      <a:lnTo>
                        <a:pt x="247" y="6"/>
                      </a:lnTo>
                      <a:lnTo>
                        <a:pt x="245" y="5"/>
                      </a:lnTo>
                      <a:lnTo>
                        <a:pt x="246" y="3"/>
                      </a:lnTo>
                      <a:lnTo>
                        <a:pt x="245" y="0"/>
                      </a:lnTo>
                      <a:lnTo>
                        <a:pt x="243" y="3"/>
                      </a:lnTo>
                      <a:lnTo>
                        <a:pt x="242" y="2"/>
                      </a:lnTo>
                      <a:lnTo>
                        <a:pt x="240" y="0"/>
                      </a:lnTo>
                      <a:lnTo>
                        <a:pt x="238" y="3"/>
                      </a:lnTo>
                      <a:lnTo>
                        <a:pt x="238" y="4"/>
                      </a:lnTo>
                      <a:lnTo>
                        <a:pt x="240" y="7"/>
                      </a:lnTo>
                      <a:lnTo>
                        <a:pt x="239" y="9"/>
                      </a:lnTo>
                      <a:lnTo>
                        <a:pt x="238" y="9"/>
                      </a:lnTo>
                      <a:lnTo>
                        <a:pt x="236" y="6"/>
                      </a:lnTo>
                      <a:lnTo>
                        <a:pt x="234" y="7"/>
                      </a:lnTo>
                      <a:lnTo>
                        <a:pt x="233" y="9"/>
                      </a:lnTo>
                      <a:lnTo>
                        <a:pt x="234" y="11"/>
                      </a:lnTo>
                      <a:lnTo>
                        <a:pt x="236" y="11"/>
                      </a:lnTo>
                      <a:lnTo>
                        <a:pt x="237" y="12"/>
                      </a:lnTo>
                      <a:lnTo>
                        <a:pt x="237" y="13"/>
                      </a:lnTo>
                      <a:lnTo>
                        <a:pt x="236" y="14"/>
                      </a:lnTo>
                      <a:lnTo>
                        <a:pt x="236" y="17"/>
                      </a:lnTo>
                      <a:lnTo>
                        <a:pt x="233" y="18"/>
                      </a:lnTo>
                      <a:lnTo>
                        <a:pt x="233" y="20"/>
                      </a:lnTo>
                      <a:lnTo>
                        <a:pt x="234" y="21"/>
                      </a:lnTo>
                      <a:lnTo>
                        <a:pt x="233" y="23"/>
                      </a:lnTo>
                      <a:lnTo>
                        <a:pt x="233" y="26"/>
                      </a:lnTo>
                      <a:lnTo>
                        <a:pt x="233" y="27"/>
                      </a:lnTo>
                      <a:lnTo>
                        <a:pt x="231" y="25"/>
                      </a:lnTo>
                      <a:lnTo>
                        <a:pt x="229" y="27"/>
                      </a:lnTo>
                      <a:lnTo>
                        <a:pt x="229" y="28"/>
                      </a:lnTo>
                      <a:lnTo>
                        <a:pt x="227" y="30"/>
                      </a:lnTo>
                      <a:lnTo>
                        <a:pt x="227" y="27"/>
                      </a:lnTo>
                      <a:lnTo>
                        <a:pt x="229" y="20"/>
                      </a:lnTo>
                      <a:lnTo>
                        <a:pt x="227" y="20"/>
                      </a:lnTo>
                      <a:lnTo>
                        <a:pt x="227" y="18"/>
                      </a:lnTo>
                      <a:lnTo>
                        <a:pt x="229" y="16"/>
                      </a:lnTo>
                      <a:lnTo>
                        <a:pt x="229" y="11"/>
                      </a:lnTo>
                      <a:lnTo>
                        <a:pt x="228" y="9"/>
                      </a:lnTo>
                      <a:lnTo>
                        <a:pt x="226" y="9"/>
                      </a:lnTo>
                      <a:lnTo>
                        <a:pt x="223" y="16"/>
                      </a:lnTo>
                      <a:lnTo>
                        <a:pt x="223" y="20"/>
                      </a:lnTo>
                      <a:lnTo>
                        <a:pt x="219" y="26"/>
                      </a:lnTo>
                      <a:lnTo>
                        <a:pt x="219" y="30"/>
                      </a:lnTo>
                      <a:lnTo>
                        <a:pt x="219" y="32"/>
                      </a:lnTo>
                      <a:lnTo>
                        <a:pt x="219" y="35"/>
                      </a:lnTo>
                      <a:lnTo>
                        <a:pt x="216" y="40"/>
                      </a:lnTo>
                      <a:lnTo>
                        <a:pt x="213" y="41"/>
                      </a:lnTo>
                      <a:lnTo>
                        <a:pt x="213" y="38"/>
                      </a:lnTo>
                      <a:lnTo>
                        <a:pt x="212" y="36"/>
                      </a:lnTo>
                      <a:lnTo>
                        <a:pt x="215" y="32"/>
                      </a:lnTo>
                      <a:lnTo>
                        <a:pt x="215" y="29"/>
                      </a:lnTo>
                      <a:lnTo>
                        <a:pt x="216" y="27"/>
                      </a:lnTo>
                      <a:lnTo>
                        <a:pt x="215" y="23"/>
                      </a:lnTo>
                      <a:lnTo>
                        <a:pt x="219" y="18"/>
                      </a:lnTo>
                      <a:lnTo>
                        <a:pt x="219" y="15"/>
                      </a:lnTo>
                      <a:lnTo>
                        <a:pt x="220" y="14"/>
                      </a:lnTo>
                      <a:lnTo>
                        <a:pt x="219" y="13"/>
                      </a:lnTo>
                      <a:lnTo>
                        <a:pt x="217" y="12"/>
                      </a:lnTo>
                      <a:lnTo>
                        <a:pt x="215" y="9"/>
                      </a:lnTo>
                      <a:lnTo>
                        <a:pt x="214" y="10"/>
                      </a:lnTo>
                      <a:lnTo>
                        <a:pt x="215" y="13"/>
                      </a:lnTo>
                      <a:lnTo>
                        <a:pt x="212" y="15"/>
                      </a:lnTo>
                      <a:lnTo>
                        <a:pt x="212" y="12"/>
                      </a:lnTo>
                      <a:lnTo>
                        <a:pt x="211" y="10"/>
                      </a:lnTo>
                      <a:lnTo>
                        <a:pt x="209" y="9"/>
                      </a:lnTo>
                      <a:lnTo>
                        <a:pt x="207" y="10"/>
                      </a:lnTo>
                      <a:lnTo>
                        <a:pt x="207" y="15"/>
                      </a:lnTo>
                      <a:lnTo>
                        <a:pt x="206" y="16"/>
                      </a:lnTo>
                      <a:lnTo>
                        <a:pt x="205" y="15"/>
                      </a:lnTo>
                      <a:lnTo>
                        <a:pt x="204" y="13"/>
                      </a:lnTo>
                      <a:lnTo>
                        <a:pt x="202" y="15"/>
                      </a:lnTo>
                      <a:lnTo>
                        <a:pt x="203" y="16"/>
                      </a:lnTo>
                      <a:lnTo>
                        <a:pt x="206" y="19"/>
                      </a:lnTo>
                      <a:lnTo>
                        <a:pt x="207" y="22"/>
                      </a:lnTo>
                      <a:lnTo>
                        <a:pt x="206" y="23"/>
                      </a:lnTo>
                      <a:lnTo>
                        <a:pt x="205" y="21"/>
                      </a:lnTo>
                      <a:lnTo>
                        <a:pt x="203" y="23"/>
                      </a:lnTo>
                      <a:lnTo>
                        <a:pt x="203" y="25"/>
                      </a:lnTo>
                      <a:lnTo>
                        <a:pt x="204" y="26"/>
                      </a:lnTo>
                      <a:lnTo>
                        <a:pt x="202" y="27"/>
                      </a:lnTo>
                      <a:lnTo>
                        <a:pt x="200" y="25"/>
                      </a:lnTo>
                      <a:lnTo>
                        <a:pt x="199" y="25"/>
                      </a:lnTo>
                      <a:lnTo>
                        <a:pt x="198" y="29"/>
                      </a:lnTo>
                      <a:lnTo>
                        <a:pt x="195" y="30"/>
                      </a:lnTo>
                      <a:lnTo>
                        <a:pt x="195" y="31"/>
                      </a:lnTo>
                      <a:lnTo>
                        <a:pt x="197" y="32"/>
                      </a:lnTo>
                      <a:lnTo>
                        <a:pt x="194" y="34"/>
                      </a:lnTo>
                      <a:lnTo>
                        <a:pt x="194" y="37"/>
                      </a:lnTo>
                      <a:lnTo>
                        <a:pt x="195" y="39"/>
                      </a:lnTo>
                      <a:lnTo>
                        <a:pt x="194" y="41"/>
                      </a:lnTo>
                      <a:lnTo>
                        <a:pt x="196" y="42"/>
                      </a:lnTo>
                      <a:lnTo>
                        <a:pt x="197" y="44"/>
                      </a:lnTo>
                      <a:lnTo>
                        <a:pt x="196" y="45"/>
                      </a:lnTo>
                      <a:lnTo>
                        <a:pt x="192" y="44"/>
                      </a:lnTo>
                      <a:lnTo>
                        <a:pt x="191" y="40"/>
                      </a:lnTo>
                      <a:lnTo>
                        <a:pt x="190" y="40"/>
                      </a:lnTo>
                      <a:lnTo>
                        <a:pt x="191" y="37"/>
                      </a:lnTo>
                      <a:lnTo>
                        <a:pt x="189" y="37"/>
                      </a:lnTo>
                      <a:lnTo>
                        <a:pt x="187" y="37"/>
                      </a:lnTo>
                      <a:lnTo>
                        <a:pt x="184" y="37"/>
                      </a:lnTo>
                      <a:lnTo>
                        <a:pt x="180" y="32"/>
                      </a:lnTo>
                      <a:lnTo>
                        <a:pt x="178" y="32"/>
                      </a:lnTo>
                      <a:lnTo>
                        <a:pt x="177" y="34"/>
                      </a:lnTo>
                      <a:lnTo>
                        <a:pt x="176" y="32"/>
                      </a:lnTo>
                      <a:lnTo>
                        <a:pt x="174" y="34"/>
                      </a:lnTo>
                      <a:lnTo>
                        <a:pt x="171" y="35"/>
                      </a:lnTo>
                      <a:lnTo>
                        <a:pt x="171" y="37"/>
                      </a:lnTo>
                      <a:lnTo>
                        <a:pt x="174" y="40"/>
                      </a:lnTo>
                      <a:lnTo>
                        <a:pt x="176" y="40"/>
                      </a:lnTo>
                      <a:lnTo>
                        <a:pt x="178" y="43"/>
                      </a:lnTo>
                      <a:lnTo>
                        <a:pt x="181" y="43"/>
                      </a:lnTo>
                      <a:lnTo>
                        <a:pt x="179" y="46"/>
                      </a:lnTo>
                      <a:lnTo>
                        <a:pt x="179" y="49"/>
                      </a:lnTo>
                      <a:lnTo>
                        <a:pt x="181" y="52"/>
                      </a:lnTo>
                      <a:lnTo>
                        <a:pt x="181" y="54"/>
                      </a:lnTo>
                      <a:lnTo>
                        <a:pt x="179" y="53"/>
                      </a:lnTo>
                      <a:lnTo>
                        <a:pt x="178" y="49"/>
                      </a:lnTo>
                      <a:lnTo>
                        <a:pt x="175" y="48"/>
                      </a:lnTo>
                      <a:lnTo>
                        <a:pt x="174" y="46"/>
                      </a:lnTo>
                      <a:lnTo>
                        <a:pt x="173" y="49"/>
                      </a:lnTo>
                      <a:lnTo>
                        <a:pt x="171" y="51"/>
                      </a:lnTo>
                      <a:lnTo>
                        <a:pt x="171" y="47"/>
                      </a:lnTo>
                      <a:lnTo>
                        <a:pt x="168" y="49"/>
                      </a:lnTo>
                      <a:lnTo>
                        <a:pt x="168" y="51"/>
                      </a:lnTo>
                      <a:lnTo>
                        <a:pt x="166" y="53"/>
                      </a:lnTo>
                      <a:lnTo>
                        <a:pt x="166" y="56"/>
                      </a:lnTo>
                      <a:lnTo>
                        <a:pt x="169" y="58"/>
                      </a:lnTo>
                      <a:lnTo>
                        <a:pt x="170" y="61"/>
                      </a:lnTo>
                      <a:lnTo>
                        <a:pt x="167" y="60"/>
                      </a:lnTo>
                      <a:lnTo>
                        <a:pt x="167" y="59"/>
                      </a:lnTo>
                      <a:lnTo>
                        <a:pt x="164" y="62"/>
                      </a:lnTo>
                      <a:lnTo>
                        <a:pt x="164" y="65"/>
                      </a:lnTo>
                      <a:lnTo>
                        <a:pt x="161" y="68"/>
                      </a:lnTo>
                      <a:lnTo>
                        <a:pt x="160" y="66"/>
                      </a:lnTo>
                      <a:lnTo>
                        <a:pt x="163" y="65"/>
                      </a:lnTo>
                      <a:lnTo>
                        <a:pt x="162" y="61"/>
                      </a:lnTo>
                      <a:lnTo>
                        <a:pt x="164" y="57"/>
                      </a:lnTo>
                      <a:lnTo>
                        <a:pt x="163" y="47"/>
                      </a:lnTo>
                      <a:lnTo>
                        <a:pt x="160" y="49"/>
                      </a:lnTo>
                      <a:lnTo>
                        <a:pt x="157" y="55"/>
                      </a:lnTo>
                      <a:lnTo>
                        <a:pt x="157" y="59"/>
                      </a:lnTo>
                      <a:lnTo>
                        <a:pt x="158" y="61"/>
                      </a:lnTo>
                      <a:lnTo>
                        <a:pt x="156" y="65"/>
                      </a:lnTo>
                      <a:lnTo>
                        <a:pt x="155" y="61"/>
                      </a:lnTo>
                      <a:lnTo>
                        <a:pt x="157" y="58"/>
                      </a:lnTo>
                      <a:lnTo>
                        <a:pt x="156" y="53"/>
                      </a:lnTo>
                      <a:lnTo>
                        <a:pt x="154" y="53"/>
                      </a:lnTo>
                      <a:lnTo>
                        <a:pt x="152" y="54"/>
                      </a:lnTo>
                      <a:lnTo>
                        <a:pt x="150" y="59"/>
                      </a:lnTo>
                      <a:lnTo>
                        <a:pt x="151" y="62"/>
                      </a:lnTo>
                      <a:lnTo>
                        <a:pt x="151" y="65"/>
                      </a:lnTo>
                      <a:lnTo>
                        <a:pt x="154" y="68"/>
                      </a:lnTo>
                      <a:lnTo>
                        <a:pt x="156" y="71"/>
                      </a:lnTo>
                      <a:lnTo>
                        <a:pt x="154" y="75"/>
                      </a:lnTo>
                      <a:lnTo>
                        <a:pt x="153" y="70"/>
                      </a:lnTo>
                      <a:lnTo>
                        <a:pt x="150" y="68"/>
                      </a:lnTo>
                      <a:lnTo>
                        <a:pt x="148" y="62"/>
                      </a:lnTo>
                      <a:lnTo>
                        <a:pt x="147" y="61"/>
                      </a:lnTo>
                      <a:lnTo>
                        <a:pt x="143" y="63"/>
                      </a:lnTo>
                      <a:lnTo>
                        <a:pt x="143" y="65"/>
                      </a:lnTo>
                      <a:lnTo>
                        <a:pt x="147" y="68"/>
                      </a:lnTo>
                      <a:lnTo>
                        <a:pt x="149" y="69"/>
                      </a:lnTo>
                      <a:lnTo>
                        <a:pt x="150" y="70"/>
                      </a:lnTo>
                      <a:lnTo>
                        <a:pt x="147" y="70"/>
                      </a:lnTo>
                      <a:lnTo>
                        <a:pt x="145" y="71"/>
                      </a:lnTo>
                      <a:lnTo>
                        <a:pt x="146" y="74"/>
                      </a:lnTo>
                      <a:lnTo>
                        <a:pt x="143" y="72"/>
                      </a:lnTo>
                      <a:lnTo>
                        <a:pt x="143" y="68"/>
                      </a:lnTo>
                      <a:lnTo>
                        <a:pt x="142" y="67"/>
                      </a:lnTo>
                      <a:lnTo>
                        <a:pt x="142" y="65"/>
                      </a:lnTo>
                      <a:lnTo>
                        <a:pt x="140" y="66"/>
                      </a:lnTo>
                      <a:lnTo>
                        <a:pt x="139" y="70"/>
                      </a:lnTo>
                      <a:lnTo>
                        <a:pt x="140" y="72"/>
                      </a:lnTo>
                      <a:lnTo>
                        <a:pt x="140" y="75"/>
                      </a:lnTo>
                      <a:lnTo>
                        <a:pt x="138" y="75"/>
                      </a:lnTo>
                      <a:lnTo>
                        <a:pt x="136" y="75"/>
                      </a:lnTo>
                      <a:lnTo>
                        <a:pt x="133" y="78"/>
                      </a:lnTo>
                      <a:lnTo>
                        <a:pt x="134" y="79"/>
                      </a:lnTo>
                      <a:lnTo>
                        <a:pt x="136" y="79"/>
                      </a:lnTo>
                      <a:lnTo>
                        <a:pt x="137" y="82"/>
                      </a:lnTo>
                      <a:lnTo>
                        <a:pt x="135" y="82"/>
                      </a:lnTo>
                      <a:lnTo>
                        <a:pt x="133" y="83"/>
                      </a:lnTo>
                      <a:lnTo>
                        <a:pt x="135" y="85"/>
                      </a:lnTo>
                      <a:lnTo>
                        <a:pt x="134" y="86"/>
                      </a:lnTo>
                      <a:lnTo>
                        <a:pt x="132" y="86"/>
                      </a:lnTo>
                      <a:lnTo>
                        <a:pt x="132" y="88"/>
                      </a:lnTo>
                      <a:lnTo>
                        <a:pt x="133" y="89"/>
                      </a:lnTo>
                      <a:lnTo>
                        <a:pt x="131" y="89"/>
                      </a:lnTo>
                      <a:lnTo>
                        <a:pt x="130" y="87"/>
                      </a:lnTo>
                      <a:lnTo>
                        <a:pt x="128" y="88"/>
                      </a:lnTo>
                      <a:lnTo>
                        <a:pt x="126" y="91"/>
                      </a:lnTo>
                      <a:lnTo>
                        <a:pt x="127" y="92"/>
                      </a:lnTo>
                      <a:lnTo>
                        <a:pt x="126" y="93"/>
                      </a:lnTo>
                      <a:lnTo>
                        <a:pt x="123" y="93"/>
                      </a:lnTo>
                      <a:lnTo>
                        <a:pt x="122" y="96"/>
                      </a:lnTo>
                      <a:lnTo>
                        <a:pt x="124" y="98"/>
                      </a:lnTo>
                      <a:lnTo>
                        <a:pt x="130" y="96"/>
                      </a:lnTo>
                      <a:lnTo>
                        <a:pt x="132" y="96"/>
                      </a:lnTo>
                      <a:lnTo>
                        <a:pt x="134" y="95"/>
                      </a:lnTo>
                      <a:lnTo>
                        <a:pt x="136" y="95"/>
                      </a:lnTo>
                      <a:lnTo>
                        <a:pt x="136" y="97"/>
                      </a:lnTo>
                      <a:lnTo>
                        <a:pt x="134" y="99"/>
                      </a:lnTo>
                      <a:lnTo>
                        <a:pt x="133" y="104"/>
                      </a:lnTo>
                      <a:lnTo>
                        <a:pt x="133" y="105"/>
                      </a:lnTo>
                      <a:lnTo>
                        <a:pt x="132" y="103"/>
                      </a:lnTo>
                      <a:lnTo>
                        <a:pt x="132" y="101"/>
                      </a:lnTo>
                      <a:lnTo>
                        <a:pt x="129" y="102"/>
                      </a:lnTo>
                      <a:lnTo>
                        <a:pt x="128" y="100"/>
                      </a:lnTo>
                      <a:lnTo>
                        <a:pt x="126" y="100"/>
                      </a:lnTo>
                      <a:lnTo>
                        <a:pt x="126" y="102"/>
                      </a:lnTo>
                      <a:lnTo>
                        <a:pt x="126" y="103"/>
                      </a:lnTo>
                      <a:lnTo>
                        <a:pt x="123" y="102"/>
                      </a:lnTo>
                      <a:lnTo>
                        <a:pt x="122" y="103"/>
                      </a:lnTo>
                      <a:lnTo>
                        <a:pt x="124" y="104"/>
                      </a:lnTo>
                      <a:lnTo>
                        <a:pt x="125" y="106"/>
                      </a:lnTo>
                      <a:lnTo>
                        <a:pt x="123" y="107"/>
                      </a:lnTo>
                      <a:lnTo>
                        <a:pt x="122" y="109"/>
                      </a:lnTo>
                      <a:lnTo>
                        <a:pt x="123" y="111"/>
                      </a:lnTo>
                      <a:lnTo>
                        <a:pt x="122" y="113"/>
                      </a:lnTo>
                      <a:lnTo>
                        <a:pt x="121" y="110"/>
                      </a:lnTo>
                      <a:lnTo>
                        <a:pt x="122" y="107"/>
                      </a:lnTo>
                      <a:lnTo>
                        <a:pt x="119" y="105"/>
                      </a:lnTo>
                      <a:lnTo>
                        <a:pt x="118" y="107"/>
                      </a:lnTo>
                      <a:lnTo>
                        <a:pt x="115" y="108"/>
                      </a:lnTo>
                      <a:lnTo>
                        <a:pt x="115" y="106"/>
                      </a:lnTo>
                      <a:lnTo>
                        <a:pt x="115" y="104"/>
                      </a:lnTo>
                      <a:lnTo>
                        <a:pt x="114" y="104"/>
                      </a:lnTo>
                      <a:lnTo>
                        <a:pt x="112" y="107"/>
                      </a:lnTo>
                      <a:lnTo>
                        <a:pt x="113" y="109"/>
                      </a:lnTo>
                      <a:lnTo>
                        <a:pt x="116" y="109"/>
                      </a:lnTo>
                      <a:lnTo>
                        <a:pt x="119" y="111"/>
                      </a:lnTo>
                      <a:lnTo>
                        <a:pt x="118" y="113"/>
                      </a:lnTo>
                      <a:lnTo>
                        <a:pt x="112" y="114"/>
                      </a:lnTo>
                      <a:lnTo>
                        <a:pt x="112" y="113"/>
                      </a:lnTo>
                      <a:lnTo>
                        <a:pt x="109" y="113"/>
                      </a:lnTo>
                      <a:lnTo>
                        <a:pt x="108" y="116"/>
                      </a:lnTo>
                      <a:lnTo>
                        <a:pt x="110" y="119"/>
                      </a:lnTo>
                      <a:lnTo>
                        <a:pt x="108" y="121"/>
                      </a:lnTo>
                      <a:lnTo>
                        <a:pt x="110" y="121"/>
                      </a:lnTo>
                      <a:lnTo>
                        <a:pt x="112" y="117"/>
                      </a:lnTo>
                      <a:lnTo>
                        <a:pt x="115" y="117"/>
                      </a:lnTo>
                      <a:lnTo>
                        <a:pt x="116" y="120"/>
                      </a:lnTo>
                      <a:lnTo>
                        <a:pt x="112" y="120"/>
                      </a:lnTo>
                      <a:lnTo>
                        <a:pt x="112" y="123"/>
                      </a:lnTo>
                      <a:lnTo>
                        <a:pt x="113" y="126"/>
                      </a:lnTo>
                      <a:lnTo>
                        <a:pt x="116" y="128"/>
                      </a:lnTo>
                      <a:lnTo>
                        <a:pt x="116" y="130"/>
                      </a:lnTo>
                      <a:lnTo>
                        <a:pt x="114" y="129"/>
                      </a:lnTo>
                      <a:lnTo>
                        <a:pt x="112" y="129"/>
                      </a:lnTo>
                      <a:lnTo>
                        <a:pt x="110" y="126"/>
                      </a:lnTo>
                      <a:lnTo>
                        <a:pt x="109" y="126"/>
                      </a:lnTo>
                      <a:lnTo>
                        <a:pt x="108" y="128"/>
                      </a:lnTo>
                      <a:lnTo>
                        <a:pt x="109" y="130"/>
                      </a:lnTo>
                      <a:lnTo>
                        <a:pt x="107" y="130"/>
                      </a:lnTo>
                      <a:lnTo>
                        <a:pt x="105" y="132"/>
                      </a:lnTo>
                      <a:lnTo>
                        <a:pt x="105" y="134"/>
                      </a:lnTo>
                      <a:lnTo>
                        <a:pt x="107" y="136"/>
                      </a:lnTo>
                      <a:lnTo>
                        <a:pt x="109" y="134"/>
                      </a:lnTo>
                      <a:lnTo>
                        <a:pt x="111" y="136"/>
                      </a:lnTo>
                      <a:lnTo>
                        <a:pt x="113" y="135"/>
                      </a:lnTo>
                      <a:lnTo>
                        <a:pt x="114" y="137"/>
                      </a:lnTo>
                      <a:lnTo>
                        <a:pt x="115" y="139"/>
                      </a:lnTo>
                      <a:lnTo>
                        <a:pt x="115" y="141"/>
                      </a:lnTo>
                      <a:lnTo>
                        <a:pt x="112" y="137"/>
                      </a:lnTo>
                      <a:lnTo>
                        <a:pt x="109" y="137"/>
                      </a:lnTo>
                      <a:lnTo>
                        <a:pt x="108" y="139"/>
                      </a:lnTo>
                      <a:lnTo>
                        <a:pt x="104" y="140"/>
                      </a:lnTo>
                      <a:lnTo>
                        <a:pt x="104" y="142"/>
                      </a:lnTo>
                      <a:lnTo>
                        <a:pt x="101" y="144"/>
                      </a:lnTo>
                      <a:lnTo>
                        <a:pt x="101" y="143"/>
                      </a:lnTo>
                      <a:lnTo>
                        <a:pt x="97" y="144"/>
                      </a:lnTo>
                      <a:lnTo>
                        <a:pt x="95" y="145"/>
                      </a:lnTo>
                      <a:lnTo>
                        <a:pt x="94" y="147"/>
                      </a:lnTo>
                      <a:lnTo>
                        <a:pt x="97" y="147"/>
                      </a:lnTo>
                      <a:lnTo>
                        <a:pt x="98" y="150"/>
                      </a:lnTo>
                      <a:lnTo>
                        <a:pt x="97" y="151"/>
                      </a:lnTo>
                      <a:lnTo>
                        <a:pt x="95" y="150"/>
                      </a:lnTo>
                      <a:lnTo>
                        <a:pt x="94" y="151"/>
                      </a:lnTo>
                      <a:lnTo>
                        <a:pt x="97" y="153"/>
                      </a:lnTo>
                      <a:lnTo>
                        <a:pt x="96" y="154"/>
                      </a:lnTo>
                      <a:lnTo>
                        <a:pt x="93" y="154"/>
                      </a:lnTo>
                      <a:lnTo>
                        <a:pt x="93" y="153"/>
                      </a:lnTo>
                      <a:lnTo>
                        <a:pt x="92" y="154"/>
                      </a:lnTo>
                      <a:lnTo>
                        <a:pt x="94" y="155"/>
                      </a:lnTo>
                      <a:lnTo>
                        <a:pt x="93" y="157"/>
                      </a:lnTo>
                      <a:lnTo>
                        <a:pt x="93" y="158"/>
                      </a:lnTo>
                      <a:lnTo>
                        <a:pt x="94" y="158"/>
                      </a:lnTo>
                      <a:lnTo>
                        <a:pt x="93" y="160"/>
                      </a:lnTo>
                      <a:lnTo>
                        <a:pt x="91" y="160"/>
                      </a:lnTo>
                      <a:lnTo>
                        <a:pt x="91" y="159"/>
                      </a:lnTo>
                      <a:lnTo>
                        <a:pt x="91" y="161"/>
                      </a:lnTo>
                      <a:lnTo>
                        <a:pt x="90" y="163"/>
                      </a:lnTo>
                      <a:lnTo>
                        <a:pt x="91" y="164"/>
                      </a:lnTo>
                      <a:lnTo>
                        <a:pt x="94" y="165"/>
                      </a:lnTo>
                      <a:lnTo>
                        <a:pt x="95" y="167"/>
                      </a:lnTo>
                      <a:lnTo>
                        <a:pt x="97" y="168"/>
                      </a:lnTo>
                      <a:lnTo>
                        <a:pt x="99" y="166"/>
                      </a:lnTo>
                      <a:lnTo>
                        <a:pt x="97" y="168"/>
                      </a:lnTo>
                      <a:lnTo>
                        <a:pt x="97" y="170"/>
                      </a:lnTo>
                      <a:lnTo>
                        <a:pt x="94" y="170"/>
                      </a:lnTo>
                      <a:lnTo>
                        <a:pt x="94" y="168"/>
                      </a:lnTo>
                      <a:lnTo>
                        <a:pt x="90" y="168"/>
                      </a:lnTo>
                      <a:lnTo>
                        <a:pt x="88" y="172"/>
                      </a:lnTo>
                      <a:lnTo>
                        <a:pt x="88" y="172"/>
                      </a:lnTo>
                      <a:lnTo>
                        <a:pt x="91" y="173"/>
                      </a:lnTo>
                      <a:lnTo>
                        <a:pt x="91" y="175"/>
                      </a:lnTo>
                      <a:lnTo>
                        <a:pt x="92" y="176"/>
                      </a:lnTo>
                      <a:lnTo>
                        <a:pt x="92" y="179"/>
                      </a:lnTo>
                      <a:lnTo>
                        <a:pt x="91" y="177"/>
                      </a:lnTo>
                      <a:lnTo>
                        <a:pt x="90" y="177"/>
                      </a:lnTo>
                      <a:lnTo>
                        <a:pt x="88" y="179"/>
                      </a:lnTo>
                      <a:lnTo>
                        <a:pt x="88" y="181"/>
                      </a:lnTo>
                      <a:lnTo>
                        <a:pt x="88" y="182"/>
                      </a:lnTo>
                      <a:lnTo>
                        <a:pt x="89" y="183"/>
                      </a:lnTo>
                      <a:lnTo>
                        <a:pt x="89" y="185"/>
                      </a:lnTo>
                      <a:lnTo>
                        <a:pt x="88" y="185"/>
                      </a:lnTo>
                      <a:lnTo>
                        <a:pt x="87" y="184"/>
                      </a:lnTo>
                      <a:lnTo>
                        <a:pt x="85" y="185"/>
                      </a:lnTo>
                      <a:lnTo>
                        <a:pt x="86" y="188"/>
                      </a:lnTo>
                      <a:lnTo>
                        <a:pt x="88" y="189"/>
                      </a:lnTo>
                      <a:lnTo>
                        <a:pt x="88" y="189"/>
                      </a:lnTo>
                      <a:lnTo>
                        <a:pt x="88" y="192"/>
                      </a:lnTo>
                      <a:lnTo>
                        <a:pt x="85" y="189"/>
                      </a:lnTo>
                      <a:lnTo>
                        <a:pt x="84" y="190"/>
                      </a:lnTo>
                      <a:lnTo>
                        <a:pt x="84" y="192"/>
                      </a:lnTo>
                      <a:lnTo>
                        <a:pt x="84" y="193"/>
                      </a:lnTo>
                      <a:lnTo>
                        <a:pt x="84" y="196"/>
                      </a:lnTo>
                      <a:lnTo>
                        <a:pt x="85" y="199"/>
                      </a:lnTo>
                      <a:lnTo>
                        <a:pt x="88" y="199"/>
                      </a:lnTo>
                      <a:lnTo>
                        <a:pt x="88" y="196"/>
                      </a:lnTo>
                      <a:lnTo>
                        <a:pt x="90" y="196"/>
                      </a:lnTo>
                      <a:lnTo>
                        <a:pt x="88" y="200"/>
                      </a:lnTo>
                      <a:lnTo>
                        <a:pt x="87" y="200"/>
                      </a:lnTo>
                      <a:lnTo>
                        <a:pt x="84" y="203"/>
                      </a:lnTo>
                      <a:lnTo>
                        <a:pt x="82" y="203"/>
                      </a:lnTo>
                      <a:lnTo>
                        <a:pt x="81" y="204"/>
                      </a:lnTo>
                      <a:lnTo>
                        <a:pt x="81" y="206"/>
                      </a:lnTo>
                      <a:lnTo>
                        <a:pt x="78" y="207"/>
                      </a:lnTo>
                      <a:lnTo>
                        <a:pt x="77" y="209"/>
                      </a:lnTo>
                      <a:lnTo>
                        <a:pt x="78" y="210"/>
                      </a:lnTo>
                      <a:lnTo>
                        <a:pt x="77" y="211"/>
                      </a:lnTo>
                      <a:lnTo>
                        <a:pt x="74" y="212"/>
                      </a:lnTo>
                      <a:lnTo>
                        <a:pt x="73" y="214"/>
                      </a:lnTo>
                      <a:lnTo>
                        <a:pt x="73" y="216"/>
                      </a:lnTo>
                      <a:lnTo>
                        <a:pt x="76" y="216"/>
                      </a:lnTo>
                      <a:lnTo>
                        <a:pt x="74" y="218"/>
                      </a:lnTo>
                      <a:lnTo>
                        <a:pt x="73" y="221"/>
                      </a:lnTo>
                      <a:lnTo>
                        <a:pt x="70" y="221"/>
                      </a:lnTo>
                      <a:lnTo>
                        <a:pt x="70" y="219"/>
                      </a:lnTo>
                      <a:lnTo>
                        <a:pt x="68" y="217"/>
                      </a:lnTo>
                      <a:lnTo>
                        <a:pt x="67" y="219"/>
                      </a:lnTo>
                      <a:lnTo>
                        <a:pt x="66" y="219"/>
                      </a:lnTo>
                      <a:lnTo>
                        <a:pt x="67" y="221"/>
                      </a:lnTo>
                      <a:lnTo>
                        <a:pt x="65" y="223"/>
                      </a:lnTo>
                      <a:lnTo>
                        <a:pt x="65" y="224"/>
                      </a:lnTo>
                      <a:lnTo>
                        <a:pt x="66" y="226"/>
                      </a:lnTo>
                      <a:lnTo>
                        <a:pt x="63" y="226"/>
                      </a:lnTo>
                      <a:lnTo>
                        <a:pt x="61" y="227"/>
                      </a:lnTo>
                      <a:lnTo>
                        <a:pt x="61" y="230"/>
                      </a:lnTo>
                      <a:lnTo>
                        <a:pt x="59" y="232"/>
                      </a:lnTo>
                      <a:lnTo>
                        <a:pt x="59" y="234"/>
                      </a:lnTo>
                      <a:lnTo>
                        <a:pt x="59" y="237"/>
                      </a:lnTo>
                      <a:lnTo>
                        <a:pt x="56" y="239"/>
                      </a:lnTo>
                      <a:lnTo>
                        <a:pt x="54" y="241"/>
                      </a:lnTo>
                      <a:lnTo>
                        <a:pt x="55" y="243"/>
                      </a:lnTo>
                      <a:lnTo>
                        <a:pt x="58" y="241"/>
                      </a:lnTo>
                      <a:lnTo>
                        <a:pt x="60" y="241"/>
                      </a:lnTo>
                      <a:lnTo>
                        <a:pt x="59" y="243"/>
                      </a:lnTo>
                      <a:lnTo>
                        <a:pt x="57" y="244"/>
                      </a:lnTo>
                      <a:lnTo>
                        <a:pt x="57" y="247"/>
                      </a:lnTo>
                      <a:lnTo>
                        <a:pt x="59" y="249"/>
                      </a:lnTo>
                      <a:lnTo>
                        <a:pt x="62" y="248"/>
                      </a:lnTo>
                      <a:lnTo>
                        <a:pt x="65" y="247"/>
                      </a:lnTo>
                      <a:lnTo>
                        <a:pt x="69" y="242"/>
                      </a:lnTo>
                      <a:lnTo>
                        <a:pt x="69" y="240"/>
                      </a:lnTo>
                      <a:lnTo>
                        <a:pt x="67" y="241"/>
                      </a:lnTo>
                      <a:lnTo>
                        <a:pt x="69" y="237"/>
                      </a:lnTo>
                      <a:lnTo>
                        <a:pt x="70" y="234"/>
                      </a:lnTo>
                      <a:lnTo>
                        <a:pt x="70" y="234"/>
                      </a:lnTo>
                      <a:lnTo>
                        <a:pt x="72" y="232"/>
                      </a:lnTo>
                      <a:lnTo>
                        <a:pt x="74" y="233"/>
                      </a:lnTo>
                      <a:lnTo>
                        <a:pt x="76" y="232"/>
                      </a:lnTo>
                      <a:lnTo>
                        <a:pt x="72" y="235"/>
                      </a:lnTo>
                      <a:lnTo>
                        <a:pt x="71" y="237"/>
                      </a:lnTo>
                      <a:lnTo>
                        <a:pt x="75" y="239"/>
                      </a:lnTo>
                      <a:lnTo>
                        <a:pt x="74" y="241"/>
                      </a:lnTo>
                      <a:lnTo>
                        <a:pt x="72" y="241"/>
                      </a:lnTo>
                      <a:lnTo>
                        <a:pt x="68" y="246"/>
                      </a:lnTo>
                      <a:lnTo>
                        <a:pt x="70" y="248"/>
                      </a:lnTo>
                      <a:lnTo>
                        <a:pt x="69" y="250"/>
                      </a:lnTo>
                      <a:lnTo>
                        <a:pt x="70" y="253"/>
                      </a:lnTo>
                      <a:lnTo>
                        <a:pt x="67" y="253"/>
                      </a:lnTo>
                      <a:lnTo>
                        <a:pt x="65" y="251"/>
                      </a:lnTo>
                      <a:lnTo>
                        <a:pt x="62" y="251"/>
                      </a:lnTo>
                      <a:lnTo>
                        <a:pt x="60" y="252"/>
                      </a:lnTo>
                      <a:lnTo>
                        <a:pt x="60" y="255"/>
                      </a:lnTo>
                      <a:lnTo>
                        <a:pt x="58" y="257"/>
                      </a:lnTo>
                      <a:lnTo>
                        <a:pt x="56" y="258"/>
                      </a:lnTo>
                      <a:lnTo>
                        <a:pt x="57" y="256"/>
                      </a:lnTo>
                      <a:lnTo>
                        <a:pt x="59" y="254"/>
                      </a:lnTo>
                      <a:lnTo>
                        <a:pt x="56" y="252"/>
                      </a:lnTo>
                      <a:lnTo>
                        <a:pt x="56" y="249"/>
                      </a:lnTo>
                      <a:lnTo>
                        <a:pt x="55" y="246"/>
                      </a:lnTo>
                      <a:lnTo>
                        <a:pt x="53" y="246"/>
                      </a:lnTo>
                      <a:lnTo>
                        <a:pt x="52" y="248"/>
                      </a:lnTo>
                      <a:lnTo>
                        <a:pt x="49" y="248"/>
                      </a:lnTo>
                      <a:lnTo>
                        <a:pt x="49" y="250"/>
                      </a:lnTo>
                      <a:lnTo>
                        <a:pt x="53" y="250"/>
                      </a:lnTo>
                      <a:lnTo>
                        <a:pt x="49" y="254"/>
                      </a:lnTo>
                      <a:lnTo>
                        <a:pt x="46" y="252"/>
                      </a:lnTo>
                      <a:lnTo>
                        <a:pt x="45" y="253"/>
                      </a:lnTo>
                      <a:lnTo>
                        <a:pt x="42" y="256"/>
                      </a:lnTo>
                      <a:lnTo>
                        <a:pt x="43" y="256"/>
                      </a:lnTo>
                      <a:lnTo>
                        <a:pt x="45" y="255"/>
                      </a:lnTo>
                      <a:lnTo>
                        <a:pt x="46" y="256"/>
                      </a:lnTo>
                      <a:lnTo>
                        <a:pt x="42" y="258"/>
                      </a:lnTo>
                      <a:lnTo>
                        <a:pt x="42" y="261"/>
                      </a:lnTo>
                      <a:lnTo>
                        <a:pt x="40" y="259"/>
                      </a:lnTo>
                      <a:lnTo>
                        <a:pt x="39" y="259"/>
                      </a:lnTo>
                      <a:lnTo>
                        <a:pt x="38" y="261"/>
                      </a:lnTo>
                      <a:lnTo>
                        <a:pt x="41" y="262"/>
                      </a:lnTo>
                      <a:lnTo>
                        <a:pt x="45" y="262"/>
                      </a:lnTo>
                      <a:lnTo>
                        <a:pt x="44" y="265"/>
                      </a:lnTo>
                      <a:lnTo>
                        <a:pt x="46" y="265"/>
                      </a:lnTo>
                      <a:lnTo>
                        <a:pt x="46" y="268"/>
                      </a:lnTo>
                      <a:lnTo>
                        <a:pt x="42" y="267"/>
                      </a:lnTo>
                      <a:lnTo>
                        <a:pt x="42" y="265"/>
                      </a:lnTo>
                      <a:lnTo>
                        <a:pt x="39" y="265"/>
                      </a:lnTo>
                      <a:lnTo>
                        <a:pt x="37" y="261"/>
                      </a:lnTo>
                      <a:lnTo>
                        <a:pt x="36" y="260"/>
                      </a:lnTo>
                      <a:lnTo>
                        <a:pt x="36" y="260"/>
                      </a:lnTo>
                      <a:lnTo>
                        <a:pt x="35" y="262"/>
                      </a:lnTo>
                      <a:lnTo>
                        <a:pt x="37" y="266"/>
                      </a:lnTo>
                      <a:lnTo>
                        <a:pt x="40" y="268"/>
                      </a:lnTo>
                      <a:lnTo>
                        <a:pt x="42" y="269"/>
                      </a:lnTo>
                      <a:lnTo>
                        <a:pt x="43" y="271"/>
                      </a:lnTo>
                      <a:lnTo>
                        <a:pt x="41" y="271"/>
                      </a:lnTo>
                      <a:lnTo>
                        <a:pt x="37" y="269"/>
                      </a:lnTo>
                      <a:lnTo>
                        <a:pt x="33" y="264"/>
                      </a:lnTo>
                      <a:lnTo>
                        <a:pt x="32" y="265"/>
                      </a:lnTo>
                      <a:lnTo>
                        <a:pt x="29" y="263"/>
                      </a:lnTo>
                      <a:lnTo>
                        <a:pt x="27" y="263"/>
                      </a:lnTo>
                      <a:lnTo>
                        <a:pt x="25" y="262"/>
                      </a:lnTo>
                      <a:lnTo>
                        <a:pt x="25" y="263"/>
                      </a:lnTo>
                      <a:lnTo>
                        <a:pt x="25" y="266"/>
                      </a:lnTo>
                      <a:lnTo>
                        <a:pt x="23" y="268"/>
                      </a:lnTo>
                      <a:lnTo>
                        <a:pt x="25" y="270"/>
                      </a:lnTo>
                      <a:lnTo>
                        <a:pt x="30" y="268"/>
                      </a:lnTo>
                      <a:lnTo>
                        <a:pt x="31" y="270"/>
                      </a:lnTo>
                      <a:lnTo>
                        <a:pt x="29" y="272"/>
                      </a:lnTo>
                      <a:lnTo>
                        <a:pt x="30" y="272"/>
                      </a:lnTo>
                      <a:lnTo>
                        <a:pt x="33" y="270"/>
                      </a:lnTo>
                      <a:lnTo>
                        <a:pt x="35" y="270"/>
                      </a:lnTo>
                      <a:lnTo>
                        <a:pt x="34" y="272"/>
                      </a:lnTo>
                      <a:lnTo>
                        <a:pt x="30" y="274"/>
                      </a:lnTo>
                      <a:lnTo>
                        <a:pt x="29" y="277"/>
                      </a:lnTo>
                      <a:lnTo>
                        <a:pt x="25" y="276"/>
                      </a:lnTo>
                      <a:lnTo>
                        <a:pt x="23" y="272"/>
                      </a:lnTo>
                      <a:lnTo>
                        <a:pt x="22" y="272"/>
                      </a:lnTo>
                      <a:lnTo>
                        <a:pt x="21" y="274"/>
                      </a:lnTo>
                      <a:lnTo>
                        <a:pt x="18" y="272"/>
                      </a:lnTo>
                      <a:lnTo>
                        <a:pt x="17" y="273"/>
                      </a:lnTo>
                      <a:lnTo>
                        <a:pt x="16" y="272"/>
                      </a:lnTo>
                      <a:lnTo>
                        <a:pt x="14" y="273"/>
                      </a:lnTo>
                      <a:lnTo>
                        <a:pt x="15" y="275"/>
                      </a:lnTo>
                      <a:lnTo>
                        <a:pt x="18" y="275"/>
                      </a:lnTo>
                      <a:lnTo>
                        <a:pt x="22" y="278"/>
                      </a:lnTo>
                      <a:lnTo>
                        <a:pt x="25" y="280"/>
                      </a:lnTo>
                      <a:lnTo>
                        <a:pt x="24" y="282"/>
                      </a:lnTo>
                      <a:lnTo>
                        <a:pt x="25" y="285"/>
                      </a:lnTo>
                      <a:lnTo>
                        <a:pt x="23" y="286"/>
                      </a:lnTo>
                      <a:lnTo>
                        <a:pt x="22" y="285"/>
                      </a:lnTo>
                      <a:lnTo>
                        <a:pt x="22" y="280"/>
                      </a:lnTo>
                      <a:lnTo>
                        <a:pt x="20" y="279"/>
                      </a:lnTo>
                      <a:lnTo>
                        <a:pt x="17" y="280"/>
                      </a:lnTo>
                      <a:lnTo>
                        <a:pt x="18" y="282"/>
                      </a:lnTo>
                      <a:lnTo>
                        <a:pt x="18" y="284"/>
                      </a:lnTo>
                      <a:lnTo>
                        <a:pt x="15" y="282"/>
                      </a:lnTo>
                      <a:lnTo>
                        <a:pt x="12" y="285"/>
                      </a:lnTo>
                      <a:lnTo>
                        <a:pt x="15" y="287"/>
                      </a:lnTo>
                      <a:lnTo>
                        <a:pt x="12" y="287"/>
                      </a:lnTo>
                      <a:lnTo>
                        <a:pt x="11" y="288"/>
                      </a:lnTo>
                      <a:lnTo>
                        <a:pt x="10" y="285"/>
                      </a:lnTo>
                      <a:lnTo>
                        <a:pt x="6" y="285"/>
                      </a:lnTo>
                      <a:lnTo>
                        <a:pt x="8" y="288"/>
                      </a:lnTo>
                      <a:lnTo>
                        <a:pt x="6" y="289"/>
                      </a:lnTo>
                      <a:lnTo>
                        <a:pt x="5" y="286"/>
                      </a:lnTo>
                      <a:lnTo>
                        <a:pt x="3" y="283"/>
                      </a:lnTo>
                      <a:lnTo>
                        <a:pt x="1" y="284"/>
                      </a:lnTo>
                      <a:lnTo>
                        <a:pt x="1" y="285"/>
                      </a:lnTo>
                      <a:lnTo>
                        <a:pt x="4" y="289"/>
                      </a:lnTo>
                      <a:lnTo>
                        <a:pt x="3" y="291"/>
                      </a:lnTo>
                      <a:lnTo>
                        <a:pt x="4" y="292"/>
                      </a:lnTo>
                      <a:lnTo>
                        <a:pt x="8" y="291"/>
                      </a:lnTo>
                      <a:lnTo>
                        <a:pt x="11" y="292"/>
                      </a:lnTo>
                      <a:lnTo>
                        <a:pt x="15" y="294"/>
                      </a:lnTo>
                      <a:lnTo>
                        <a:pt x="18" y="294"/>
                      </a:lnTo>
                      <a:lnTo>
                        <a:pt x="19" y="293"/>
                      </a:lnTo>
                      <a:lnTo>
                        <a:pt x="22" y="293"/>
                      </a:lnTo>
                      <a:lnTo>
                        <a:pt x="19" y="296"/>
                      </a:lnTo>
                      <a:lnTo>
                        <a:pt x="15" y="296"/>
                      </a:lnTo>
                      <a:lnTo>
                        <a:pt x="14" y="296"/>
                      </a:lnTo>
                      <a:lnTo>
                        <a:pt x="10" y="294"/>
                      </a:lnTo>
                      <a:lnTo>
                        <a:pt x="7" y="295"/>
                      </a:lnTo>
                      <a:lnTo>
                        <a:pt x="5" y="294"/>
                      </a:lnTo>
                      <a:lnTo>
                        <a:pt x="4" y="296"/>
                      </a:lnTo>
                      <a:lnTo>
                        <a:pt x="1" y="296"/>
                      </a:lnTo>
                      <a:lnTo>
                        <a:pt x="0" y="298"/>
                      </a:lnTo>
                      <a:lnTo>
                        <a:pt x="4" y="300"/>
                      </a:lnTo>
                      <a:lnTo>
                        <a:pt x="3" y="303"/>
                      </a:lnTo>
                      <a:lnTo>
                        <a:pt x="5" y="303"/>
                      </a:lnTo>
                      <a:lnTo>
                        <a:pt x="7" y="302"/>
                      </a:lnTo>
                      <a:lnTo>
                        <a:pt x="11" y="302"/>
                      </a:lnTo>
                      <a:lnTo>
                        <a:pt x="8" y="304"/>
                      </a:lnTo>
                      <a:lnTo>
                        <a:pt x="4" y="304"/>
                      </a:lnTo>
                      <a:lnTo>
                        <a:pt x="3" y="305"/>
                      </a:lnTo>
                      <a:lnTo>
                        <a:pt x="1" y="305"/>
                      </a:lnTo>
                      <a:lnTo>
                        <a:pt x="1" y="306"/>
                      </a:lnTo>
                      <a:lnTo>
                        <a:pt x="4" y="306"/>
                      </a:lnTo>
                      <a:lnTo>
                        <a:pt x="5" y="306"/>
                      </a:lnTo>
                      <a:lnTo>
                        <a:pt x="3" y="309"/>
                      </a:lnTo>
                      <a:lnTo>
                        <a:pt x="1" y="309"/>
                      </a:lnTo>
                      <a:lnTo>
                        <a:pt x="2" y="310"/>
                      </a:lnTo>
                      <a:lnTo>
                        <a:pt x="3" y="311"/>
                      </a:lnTo>
                      <a:lnTo>
                        <a:pt x="4" y="313"/>
                      </a:lnTo>
                      <a:lnTo>
                        <a:pt x="8" y="313"/>
                      </a:lnTo>
                      <a:lnTo>
                        <a:pt x="9" y="312"/>
                      </a:lnTo>
                      <a:lnTo>
                        <a:pt x="13" y="311"/>
                      </a:lnTo>
                      <a:lnTo>
                        <a:pt x="16" y="312"/>
                      </a:lnTo>
                      <a:lnTo>
                        <a:pt x="17" y="313"/>
                      </a:lnTo>
                      <a:lnTo>
                        <a:pt x="19" y="311"/>
                      </a:lnTo>
                      <a:lnTo>
                        <a:pt x="19" y="309"/>
                      </a:lnTo>
                      <a:lnTo>
                        <a:pt x="21" y="309"/>
                      </a:lnTo>
                      <a:lnTo>
                        <a:pt x="22" y="310"/>
                      </a:lnTo>
                      <a:lnTo>
                        <a:pt x="24" y="310"/>
                      </a:lnTo>
                      <a:lnTo>
                        <a:pt x="27" y="307"/>
                      </a:lnTo>
                      <a:lnTo>
                        <a:pt x="29" y="308"/>
                      </a:lnTo>
                      <a:lnTo>
                        <a:pt x="28" y="310"/>
                      </a:lnTo>
                      <a:lnTo>
                        <a:pt x="26" y="311"/>
                      </a:lnTo>
                      <a:lnTo>
                        <a:pt x="29" y="312"/>
                      </a:lnTo>
                      <a:lnTo>
                        <a:pt x="30" y="310"/>
                      </a:lnTo>
                      <a:lnTo>
                        <a:pt x="29" y="308"/>
                      </a:lnTo>
                      <a:lnTo>
                        <a:pt x="32" y="305"/>
                      </a:lnTo>
                      <a:lnTo>
                        <a:pt x="31" y="307"/>
                      </a:lnTo>
                      <a:lnTo>
                        <a:pt x="33" y="310"/>
                      </a:lnTo>
                      <a:lnTo>
                        <a:pt x="32" y="313"/>
                      </a:lnTo>
                      <a:lnTo>
                        <a:pt x="28" y="314"/>
                      </a:lnTo>
                      <a:lnTo>
                        <a:pt x="26" y="316"/>
                      </a:lnTo>
                      <a:lnTo>
                        <a:pt x="27" y="317"/>
                      </a:lnTo>
                      <a:lnTo>
                        <a:pt x="25" y="320"/>
                      </a:lnTo>
                      <a:lnTo>
                        <a:pt x="22" y="320"/>
                      </a:lnTo>
                      <a:lnTo>
                        <a:pt x="22" y="318"/>
                      </a:lnTo>
                      <a:lnTo>
                        <a:pt x="24" y="317"/>
                      </a:lnTo>
                      <a:lnTo>
                        <a:pt x="24" y="313"/>
                      </a:lnTo>
                      <a:lnTo>
                        <a:pt x="21" y="313"/>
                      </a:lnTo>
                      <a:lnTo>
                        <a:pt x="18" y="317"/>
                      </a:lnTo>
                      <a:lnTo>
                        <a:pt x="18" y="318"/>
                      </a:lnTo>
                      <a:lnTo>
                        <a:pt x="16" y="315"/>
                      </a:lnTo>
                      <a:lnTo>
                        <a:pt x="14" y="314"/>
                      </a:lnTo>
                      <a:lnTo>
                        <a:pt x="11" y="315"/>
                      </a:lnTo>
                      <a:lnTo>
                        <a:pt x="8" y="314"/>
                      </a:lnTo>
                      <a:lnTo>
                        <a:pt x="5" y="317"/>
                      </a:lnTo>
                      <a:lnTo>
                        <a:pt x="4" y="317"/>
                      </a:lnTo>
                      <a:lnTo>
                        <a:pt x="1" y="315"/>
                      </a:lnTo>
                      <a:lnTo>
                        <a:pt x="1" y="315"/>
                      </a:lnTo>
                      <a:lnTo>
                        <a:pt x="2" y="318"/>
                      </a:lnTo>
                      <a:lnTo>
                        <a:pt x="1" y="320"/>
                      </a:lnTo>
                      <a:lnTo>
                        <a:pt x="2" y="321"/>
                      </a:lnTo>
                      <a:lnTo>
                        <a:pt x="4" y="320"/>
                      </a:lnTo>
                      <a:lnTo>
                        <a:pt x="5" y="319"/>
                      </a:lnTo>
                      <a:lnTo>
                        <a:pt x="7" y="319"/>
                      </a:lnTo>
                      <a:lnTo>
                        <a:pt x="5" y="321"/>
                      </a:lnTo>
                      <a:lnTo>
                        <a:pt x="5" y="324"/>
                      </a:lnTo>
                      <a:lnTo>
                        <a:pt x="4" y="326"/>
                      </a:lnTo>
                      <a:lnTo>
                        <a:pt x="2" y="324"/>
                      </a:lnTo>
                      <a:lnTo>
                        <a:pt x="4" y="328"/>
                      </a:lnTo>
                      <a:lnTo>
                        <a:pt x="5" y="330"/>
                      </a:lnTo>
                      <a:lnTo>
                        <a:pt x="9" y="324"/>
                      </a:lnTo>
                      <a:lnTo>
                        <a:pt x="11" y="326"/>
                      </a:lnTo>
                      <a:lnTo>
                        <a:pt x="11" y="327"/>
                      </a:lnTo>
                      <a:lnTo>
                        <a:pt x="11" y="330"/>
                      </a:lnTo>
                      <a:lnTo>
                        <a:pt x="8" y="332"/>
                      </a:lnTo>
                      <a:lnTo>
                        <a:pt x="8" y="333"/>
                      </a:lnTo>
                      <a:lnTo>
                        <a:pt x="10" y="334"/>
                      </a:lnTo>
                      <a:lnTo>
                        <a:pt x="9" y="335"/>
                      </a:lnTo>
                      <a:lnTo>
                        <a:pt x="11" y="338"/>
                      </a:lnTo>
                      <a:lnTo>
                        <a:pt x="10" y="341"/>
                      </a:lnTo>
                      <a:lnTo>
                        <a:pt x="11" y="341"/>
                      </a:lnTo>
                      <a:lnTo>
                        <a:pt x="12" y="337"/>
                      </a:lnTo>
                      <a:lnTo>
                        <a:pt x="15" y="336"/>
                      </a:lnTo>
                      <a:lnTo>
                        <a:pt x="15" y="333"/>
                      </a:lnTo>
                      <a:lnTo>
                        <a:pt x="20" y="330"/>
                      </a:lnTo>
                      <a:lnTo>
                        <a:pt x="22" y="330"/>
                      </a:lnTo>
                      <a:lnTo>
                        <a:pt x="25" y="330"/>
                      </a:lnTo>
                      <a:lnTo>
                        <a:pt x="23" y="331"/>
                      </a:lnTo>
                      <a:lnTo>
                        <a:pt x="21" y="334"/>
                      </a:lnTo>
                      <a:lnTo>
                        <a:pt x="21" y="337"/>
                      </a:lnTo>
                      <a:lnTo>
                        <a:pt x="22" y="340"/>
                      </a:lnTo>
                      <a:lnTo>
                        <a:pt x="19" y="337"/>
                      </a:lnTo>
                      <a:lnTo>
                        <a:pt x="19" y="334"/>
                      </a:lnTo>
                      <a:lnTo>
                        <a:pt x="18" y="334"/>
                      </a:lnTo>
                      <a:lnTo>
                        <a:pt x="15" y="338"/>
                      </a:lnTo>
                      <a:lnTo>
                        <a:pt x="14" y="339"/>
                      </a:lnTo>
                      <a:lnTo>
                        <a:pt x="17" y="340"/>
                      </a:lnTo>
                      <a:lnTo>
                        <a:pt x="15" y="344"/>
                      </a:lnTo>
                      <a:lnTo>
                        <a:pt x="13" y="344"/>
                      </a:lnTo>
                      <a:lnTo>
                        <a:pt x="11" y="346"/>
                      </a:lnTo>
                      <a:lnTo>
                        <a:pt x="13" y="347"/>
                      </a:lnTo>
                      <a:lnTo>
                        <a:pt x="17" y="347"/>
                      </a:lnTo>
                      <a:lnTo>
                        <a:pt x="18" y="348"/>
                      </a:lnTo>
                      <a:lnTo>
                        <a:pt x="15" y="349"/>
                      </a:lnTo>
                      <a:lnTo>
                        <a:pt x="15" y="351"/>
                      </a:lnTo>
                      <a:lnTo>
                        <a:pt x="14" y="353"/>
                      </a:lnTo>
                      <a:lnTo>
                        <a:pt x="11" y="351"/>
                      </a:lnTo>
                      <a:lnTo>
                        <a:pt x="10" y="351"/>
                      </a:lnTo>
                      <a:lnTo>
                        <a:pt x="9" y="354"/>
                      </a:lnTo>
                      <a:lnTo>
                        <a:pt x="8" y="351"/>
                      </a:lnTo>
                      <a:lnTo>
                        <a:pt x="7" y="352"/>
                      </a:lnTo>
                      <a:lnTo>
                        <a:pt x="4" y="356"/>
                      </a:lnTo>
                      <a:lnTo>
                        <a:pt x="5" y="359"/>
                      </a:lnTo>
                      <a:lnTo>
                        <a:pt x="9" y="364"/>
                      </a:lnTo>
                      <a:lnTo>
                        <a:pt x="10" y="361"/>
                      </a:lnTo>
                      <a:lnTo>
                        <a:pt x="11" y="362"/>
                      </a:lnTo>
                      <a:lnTo>
                        <a:pt x="13" y="361"/>
                      </a:lnTo>
                      <a:lnTo>
                        <a:pt x="12" y="360"/>
                      </a:lnTo>
                      <a:lnTo>
                        <a:pt x="13" y="357"/>
                      </a:lnTo>
                      <a:lnTo>
                        <a:pt x="16" y="359"/>
                      </a:lnTo>
                      <a:lnTo>
                        <a:pt x="15" y="360"/>
                      </a:lnTo>
                      <a:lnTo>
                        <a:pt x="17" y="362"/>
                      </a:lnTo>
                      <a:lnTo>
                        <a:pt x="16" y="365"/>
                      </a:lnTo>
                      <a:lnTo>
                        <a:pt x="14" y="367"/>
                      </a:lnTo>
                      <a:lnTo>
                        <a:pt x="16" y="372"/>
                      </a:lnTo>
                      <a:lnTo>
                        <a:pt x="17" y="370"/>
                      </a:lnTo>
                      <a:lnTo>
                        <a:pt x="21" y="368"/>
                      </a:lnTo>
                      <a:lnTo>
                        <a:pt x="22" y="371"/>
                      </a:lnTo>
                      <a:lnTo>
                        <a:pt x="19" y="372"/>
                      </a:lnTo>
                      <a:lnTo>
                        <a:pt x="18" y="372"/>
                      </a:lnTo>
                      <a:lnTo>
                        <a:pt x="19" y="375"/>
                      </a:lnTo>
                      <a:lnTo>
                        <a:pt x="18" y="376"/>
                      </a:lnTo>
                      <a:lnTo>
                        <a:pt x="14" y="372"/>
                      </a:lnTo>
                      <a:lnTo>
                        <a:pt x="12" y="373"/>
                      </a:lnTo>
                      <a:lnTo>
                        <a:pt x="11" y="372"/>
                      </a:lnTo>
                      <a:lnTo>
                        <a:pt x="8" y="372"/>
                      </a:lnTo>
                      <a:lnTo>
                        <a:pt x="8" y="374"/>
                      </a:lnTo>
                      <a:lnTo>
                        <a:pt x="7" y="376"/>
                      </a:lnTo>
                      <a:lnTo>
                        <a:pt x="10" y="383"/>
                      </a:lnTo>
                      <a:lnTo>
                        <a:pt x="13" y="384"/>
                      </a:lnTo>
                      <a:lnTo>
                        <a:pt x="17" y="388"/>
                      </a:lnTo>
                      <a:lnTo>
                        <a:pt x="22" y="390"/>
                      </a:lnTo>
                      <a:lnTo>
                        <a:pt x="23" y="392"/>
                      </a:lnTo>
                      <a:lnTo>
                        <a:pt x="22" y="393"/>
                      </a:lnTo>
                      <a:lnTo>
                        <a:pt x="24" y="396"/>
                      </a:lnTo>
                      <a:lnTo>
                        <a:pt x="25" y="394"/>
                      </a:lnTo>
                      <a:lnTo>
                        <a:pt x="25" y="391"/>
                      </a:lnTo>
                      <a:lnTo>
                        <a:pt x="26" y="391"/>
                      </a:lnTo>
                      <a:lnTo>
                        <a:pt x="29" y="392"/>
                      </a:lnTo>
                      <a:lnTo>
                        <a:pt x="28" y="393"/>
                      </a:lnTo>
                      <a:lnTo>
                        <a:pt x="31" y="398"/>
                      </a:lnTo>
                      <a:lnTo>
                        <a:pt x="32" y="396"/>
                      </a:lnTo>
                      <a:lnTo>
                        <a:pt x="33" y="396"/>
                      </a:lnTo>
                      <a:lnTo>
                        <a:pt x="36" y="396"/>
                      </a:lnTo>
                      <a:lnTo>
                        <a:pt x="39" y="392"/>
                      </a:lnTo>
                      <a:lnTo>
                        <a:pt x="39" y="392"/>
                      </a:lnTo>
                      <a:lnTo>
                        <a:pt x="41" y="390"/>
                      </a:lnTo>
                      <a:lnTo>
                        <a:pt x="42" y="390"/>
                      </a:lnTo>
                      <a:lnTo>
                        <a:pt x="42" y="392"/>
                      </a:lnTo>
                      <a:lnTo>
                        <a:pt x="44" y="392"/>
                      </a:lnTo>
                      <a:lnTo>
                        <a:pt x="49" y="387"/>
                      </a:lnTo>
                      <a:lnTo>
                        <a:pt x="49" y="385"/>
                      </a:lnTo>
                      <a:lnTo>
                        <a:pt x="46" y="382"/>
                      </a:lnTo>
                      <a:lnTo>
                        <a:pt x="50" y="385"/>
                      </a:lnTo>
                      <a:lnTo>
                        <a:pt x="53" y="381"/>
                      </a:lnTo>
                      <a:lnTo>
                        <a:pt x="53" y="379"/>
                      </a:lnTo>
                      <a:lnTo>
                        <a:pt x="54" y="379"/>
                      </a:lnTo>
                      <a:lnTo>
                        <a:pt x="54" y="376"/>
                      </a:lnTo>
                      <a:lnTo>
                        <a:pt x="56" y="374"/>
                      </a:lnTo>
                      <a:lnTo>
                        <a:pt x="58" y="374"/>
                      </a:lnTo>
                      <a:lnTo>
                        <a:pt x="59" y="372"/>
                      </a:lnTo>
                      <a:lnTo>
                        <a:pt x="56" y="368"/>
                      </a:lnTo>
                      <a:lnTo>
                        <a:pt x="57" y="366"/>
                      </a:lnTo>
                      <a:lnTo>
                        <a:pt x="56" y="363"/>
                      </a:lnTo>
                      <a:lnTo>
                        <a:pt x="53" y="361"/>
                      </a:lnTo>
                      <a:lnTo>
                        <a:pt x="53" y="358"/>
                      </a:lnTo>
                      <a:lnTo>
                        <a:pt x="55" y="359"/>
                      </a:lnTo>
                      <a:lnTo>
                        <a:pt x="57" y="362"/>
                      </a:lnTo>
                      <a:lnTo>
                        <a:pt x="58" y="367"/>
                      </a:lnTo>
                      <a:lnTo>
                        <a:pt x="60" y="368"/>
                      </a:lnTo>
                      <a:lnTo>
                        <a:pt x="61" y="368"/>
                      </a:lnTo>
                      <a:lnTo>
                        <a:pt x="60" y="371"/>
                      </a:lnTo>
                      <a:lnTo>
                        <a:pt x="62" y="372"/>
                      </a:lnTo>
                      <a:lnTo>
                        <a:pt x="65" y="371"/>
                      </a:lnTo>
                      <a:lnTo>
                        <a:pt x="64" y="369"/>
                      </a:lnTo>
                      <a:lnTo>
                        <a:pt x="63" y="368"/>
                      </a:lnTo>
                      <a:lnTo>
                        <a:pt x="63" y="366"/>
                      </a:lnTo>
                      <a:lnTo>
                        <a:pt x="66" y="368"/>
                      </a:lnTo>
                      <a:lnTo>
                        <a:pt x="66" y="370"/>
                      </a:lnTo>
                      <a:lnTo>
                        <a:pt x="70" y="365"/>
                      </a:lnTo>
                      <a:lnTo>
                        <a:pt x="70" y="362"/>
                      </a:lnTo>
                      <a:lnTo>
                        <a:pt x="70" y="359"/>
                      </a:lnTo>
                      <a:lnTo>
                        <a:pt x="68" y="358"/>
                      </a:lnTo>
                      <a:lnTo>
                        <a:pt x="67" y="356"/>
                      </a:lnTo>
                      <a:lnTo>
                        <a:pt x="68" y="355"/>
                      </a:lnTo>
                      <a:lnTo>
                        <a:pt x="68" y="354"/>
                      </a:lnTo>
                      <a:lnTo>
                        <a:pt x="70" y="353"/>
                      </a:lnTo>
                      <a:lnTo>
                        <a:pt x="70" y="352"/>
                      </a:lnTo>
                      <a:lnTo>
                        <a:pt x="70" y="350"/>
                      </a:lnTo>
                      <a:lnTo>
                        <a:pt x="70" y="347"/>
                      </a:lnTo>
                      <a:lnTo>
                        <a:pt x="71" y="344"/>
                      </a:lnTo>
                      <a:lnTo>
                        <a:pt x="74" y="347"/>
                      </a:lnTo>
                      <a:lnTo>
                        <a:pt x="72" y="350"/>
                      </a:lnTo>
                      <a:lnTo>
                        <a:pt x="73" y="355"/>
                      </a:lnTo>
                      <a:lnTo>
                        <a:pt x="72" y="357"/>
                      </a:lnTo>
                      <a:lnTo>
                        <a:pt x="74" y="360"/>
                      </a:lnTo>
                      <a:lnTo>
                        <a:pt x="74" y="362"/>
                      </a:lnTo>
                      <a:lnTo>
                        <a:pt x="77" y="366"/>
                      </a:lnTo>
                      <a:lnTo>
                        <a:pt x="81" y="365"/>
                      </a:lnTo>
                      <a:lnTo>
                        <a:pt x="81" y="367"/>
                      </a:lnTo>
                      <a:lnTo>
                        <a:pt x="81" y="368"/>
                      </a:lnTo>
                      <a:lnTo>
                        <a:pt x="83" y="370"/>
                      </a:lnTo>
                      <a:lnTo>
                        <a:pt x="84" y="37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4" name="Freeform 623">
                  <a:extLst>
                    <a:ext uri="{FF2B5EF4-FFF2-40B4-BE49-F238E27FC236}">
                      <a16:creationId xmlns:a16="http://schemas.microsoft.com/office/drawing/2014/main" id="{17ABCEDB-49CC-4920-B092-C5D381528995}"/>
                    </a:ext>
                  </a:extLst>
                </p:cNvPr>
                <p:cNvSpPr>
                  <a:spLocks/>
                </p:cNvSpPr>
                <p:nvPr/>
              </p:nvSpPr>
              <p:spPr bwMode="auto">
                <a:xfrm>
                  <a:off x="3871" y="1290"/>
                  <a:ext cx="11" cy="10"/>
                </a:xfrm>
                <a:custGeom>
                  <a:avLst/>
                  <a:gdLst>
                    <a:gd name="T0" fmla="*/ 0 w 11"/>
                    <a:gd name="T1" fmla="*/ 6 h 10"/>
                    <a:gd name="T2" fmla="*/ 4 w 11"/>
                    <a:gd name="T3" fmla="*/ 7 h 10"/>
                    <a:gd name="T4" fmla="*/ 7 w 11"/>
                    <a:gd name="T5" fmla="*/ 10 h 10"/>
                    <a:gd name="T6" fmla="*/ 10 w 11"/>
                    <a:gd name="T7" fmla="*/ 9 h 10"/>
                    <a:gd name="T8" fmla="*/ 11 w 11"/>
                    <a:gd name="T9" fmla="*/ 6 h 10"/>
                    <a:gd name="T10" fmla="*/ 7 w 11"/>
                    <a:gd name="T11" fmla="*/ 6 h 10"/>
                    <a:gd name="T12" fmla="*/ 10 w 11"/>
                    <a:gd name="T13" fmla="*/ 3 h 10"/>
                    <a:gd name="T14" fmla="*/ 7 w 11"/>
                    <a:gd name="T15" fmla="*/ 2 h 10"/>
                    <a:gd name="T16" fmla="*/ 6 w 11"/>
                    <a:gd name="T17" fmla="*/ 0 h 10"/>
                    <a:gd name="T18" fmla="*/ 5 w 11"/>
                    <a:gd name="T19" fmla="*/ 3 h 10"/>
                    <a:gd name="T20" fmla="*/ 4 w 11"/>
                    <a:gd name="T21" fmla="*/ 5 h 10"/>
                    <a:gd name="T22" fmla="*/ 2 w 11"/>
                    <a:gd name="T23" fmla="*/ 3 h 10"/>
                    <a:gd name="T24" fmla="*/ 1 w 11"/>
                    <a:gd name="T25" fmla="*/ 5 h 10"/>
                    <a:gd name="T26" fmla="*/ 0 w 11"/>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0" y="6"/>
                      </a:moveTo>
                      <a:lnTo>
                        <a:pt x="4" y="7"/>
                      </a:lnTo>
                      <a:lnTo>
                        <a:pt x="7" y="10"/>
                      </a:lnTo>
                      <a:lnTo>
                        <a:pt x="10" y="9"/>
                      </a:lnTo>
                      <a:lnTo>
                        <a:pt x="11" y="6"/>
                      </a:lnTo>
                      <a:lnTo>
                        <a:pt x="7" y="6"/>
                      </a:lnTo>
                      <a:lnTo>
                        <a:pt x="10" y="3"/>
                      </a:lnTo>
                      <a:lnTo>
                        <a:pt x="7" y="2"/>
                      </a:lnTo>
                      <a:lnTo>
                        <a:pt x="6" y="0"/>
                      </a:lnTo>
                      <a:lnTo>
                        <a:pt x="5" y="3"/>
                      </a:lnTo>
                      <a:lnTo>
                        <a:pt x="4" y="5"/>
                      </a:lnTo>
                      <a:lnTo>
                        <a:pt x="2" y="3"/>
                      </a:lnTo>
                      <a:lnTo>
                        <a:pt x="1" y="5"/>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5" name="Freeform 624">
                  <a:extLst>
                    <a:ext uri="{FF2B5EF4-FFF2-40B4-BE49-F238E27FC236}">
                      <a16:creationId xmlns:a16="http://schemas.microsoft.com/office/drawing/2014/main" id="{0CDF3DB7-AD49-45F3-87EA-09CF2F96BEFD}"/>
                    </a:ext>
                  </a:extLst>
                </p:cNvPr>
                <p:cNvSpPr>
                  <a:spLocks/>
                </p:cNvSpPr>
                <p:nvPr/>
              </p:nvSpPr>
              <p:spPr bwMode="auto">
                <a:xfrm>
                  <a:off x="3854" y="1306"/>
                  <a:ext cx="7" cy="8"/>
                </a:xfrm>
                <a:custGeom>
                  <a:avLst/>
                  <a:gdLst>
                    <a:gd name="T0" fmla="*/ 3 w 9"/>
                    <a:gd name="T1" fmla="*/ 10 h 10"/>
                    <a:gd name="T2" fmla="*/ 8 w 9"/>
                    <a:gd name="T3" fmla="*/ 8 h 10"/>
                    <a:gd name="T4" fmla="*/ 9 w 9"/>
                    <a:gd name="T5" fmla="*/ 4 h 10"/>
                    <a:gd name="T6" fmla="*/ 5 w 9"/>
                    <a:gd name="T7" fmla="*/ 0 h 10"/>
                    <a:gd name="T8" fmla="*/ 0 w 9"/>
                    <a:gd name="T9" fmla="*/ 2 h 10"/>
                    <a:gd name="T10" fmla="*/ 2 w 9"/>
                    <a:gd name="T11" fmla="*/ 6 h 10"/>
                    <a:gd name="T12" fmla="*/ 3 w 9"/>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10"/>
                      </a:moveTo>
                      <a:cubicBezTo>
                        <a:pt x="8" y="8"/>
                        <a:pt x="8" y="8"/>
                        <a:pt x="8" y="8"/>
                      </a:cubicBezTo>
                      <a:cubicBezTo>
                        <a:pt x="9" y="4"/>
                        <a:pt x="9" y="4"/>
                        <a:pt x="9" y="4"/>
                      </a:cubicBezTo>
                      <a:cubicBezTo>
                        <a:pt x="5" y="0"/>
                        <a:pt x="5" y="0"/>
                        <a:pt x="5" y="0"/>
                      </a:cubicBezTo>
                      <a:cubicBezTo>
                        <a:pt x="5" y="0"/>
                        <a:pt x="0" y="2"/>
                        <a:pt x="0" y="2"/>
                      </a:cubicBezTo>
                      <a:cubicBezTo>
                        <a:pt x="2" y="6"/>
                        <a:pt x="2" y="6"/>
                        <a:pt x="2" y="6"/>
                      </a:cubicBez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6" name="Rectangle 625">
                  <a:extLst>
                    <a:ext uri="{FF2B5EF4-FFF2-40B4-BE49-F238E27FC236}">
                      <a16:creationId xmlns:a16="http://schemas.microsoft.com/office/drawing/2014/main" id="{8D90CCFD-28F8-4B70-BAD4-B29A7861BA37}"/>
                    </a:ext>
                  </a:extLst>
                </p:cNvPr>
                <p:cNvSpPr>
                  <a:spLocks noChangeArrowheads="1"/>
                </p:cNvSpPr>
                <p:nvPr/>
              </p:nvSpPr>
              <p:spPr bwMode="auto">
                <a:xfrm>
                  <a:off x="3741" y="1682"/>
                  <a:ext cx="2" cy="3"/>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7" name="Freeform 626">
                  <a:extLst>
                    <a:ext uri="{FF2B5EF4-FFF2-40B4-BE49-F238E27FC236}">
                      <a16:creationId xmlns:a16="http://schemas.microsoft.com/office/drawing/2014/main" id="{E127AC03-E2B5-4D74-9910-2563792E783A}"/>
                    </a:ext>
                  </a:extLst>
                </p:cNvPr>
                <p:cNvSpPr>
                  <a:spLocks/>
                </p:cNvSpPr>
                <p:nvPr/>
              </p:nvSpPr>
              <p:spPr bwMode="auto">
                <a:xfrm>
                  <a:off x="3823" y="1644"/>
                  <a:ext cx="6" cy="9"/>
                </a:xfrm>
                <a:custGeom>
                  <a:avLst/>
                  <a:gdLst>
                    <a:gd name="T0" fmla="*/ 3 w 6"/>
                    <a:gd name="T1" fmla="*/ 9 h 9"/>
                    <a:gd name="T2" fmla="*/ 3 w 6"/>
                    <a:gd name="T3" fmla="*/ 5 h 9"/>
                    <a:gd name="T4" fmla="*/ 6 w 6"/>
                    <a:gd name="T5" fmla="*/ 2 h 9"/>
                    <a:gd name="T6" fmla="*/ 6 w 6"/>
                    <a:gd name="T7" fmla="*/ 0 h 9"/>
                    <a:gd name="T8" fmla="*/ 3 w 6"/>
                    <a:gd name="T9" fmla="*/ 0 h 9"/>
                    <a:gd name="T10" fmla="*/ 0 w 6"/>
                    <a:gd name="T11" fmla="*/ 4 h 9"/>
                    <a:gd name="T12" fmla="*/ 2 w 6"/>
                    <a:gd name="T13" fmla="*/ 8 h 9"/>
                    <a:gd name="T14" fmla="*/ 3 w 6"/>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3" y="9"/>
                      </a:moveTo>
                      <a:lnTo>
                        <a:pt x="3" y="5"/>
                      </a:lnTo>
                      <a:lnTo>
                        <a:pt x="6" y="2"/>
                      </a:lnTo>
                      <a:lnTo>
                        <a:pt x="6" y="0"/>
                      </a:lnTo>
                      <a:lnTo>
                        <a:pt x="3" y="0"/>
                      </a:lnTo>
                      <a:lnTo>
                        <a:pt x="0" y="4"/>
                      </a:lnTo>
                      <a:lnTo>
                        <a:pt x="2" y="8"/>
                      </a:lnTo>
                      <a:lnTo>
                        <a:pt x="3"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8" name="Freeform 627">
                  <a:extLst>
                    <a:ext uri="{FF2B5EF4-FFF2-40B4-BE49-F238E27FC236}">
                      <a16:creationId xmlns:a16="http://schemas.microsoft.com/office/drawing/2014/main" id="{9831CDBF-C771-40FF-9D7E-70DC6C75582F}"/>
                    </a:ext>
                  </a:extLst>
                </p:cNvPr>
                <p:cNvSpPr>
                  <a:spLocks/>
                </p:cNvSpPr>
                <p:nvPr/>
              </p:nvSpPr>
              <p:spPr bwMode="auto">
                <a:xfrm>
                  <a:off x="3737" y="1365"/>
                  <a:ext cx="141" cy="383"/>
                </a:xfrm>
                <a:custGeom>
                  <a:avLst/>
                  <a:gdLst>
                    <a:gd name="T0" fmla="*/ 134 w 141"/>
                    <a:gd name="T1" fmla="*/ 73 h 383"/>
                    <a:gd name="T2" fmla="*/ 133 w 141"/>
                    <a:gd name="T3" fmla="*/ 52 h 383"/>
                    <a:gd name="T4" fmla="*/ 130 w 141"/>
                    <a:gd name="T5" fmla="*/ 32 h 383"/>
                    <a:gd name="T6" fmla="*/ 120 w 141"/>
                    <a:gd name="T7" fmla="*/ 23 h 383"/>
                    <a:gd name="T8" fmla="*/ 100 w 141"/>
                    <a:gd name="T9" fmla="*/ 6 h 383"/>
                    <a:gd name="T10" fmla="*/ 86 w 141"/>
                    <a:gd name="T11" fmla="*/ 4 h 383"/>
                    <a:gd name="T12" fmla="*/ 88 w 141"/>
                    <a:gd name="T13" fmla="*/ 23 h 383"/>
                    <a:gd name="T14" fmla="*/ 72 w 141"/>
                    <a:gd name="T15" fmla="*/ 16 h 383"/>
                    <a:gd name="T16" fmla="*/ 65 w 141"/>
                    <a:gd name="T17" fmla="*/ 28 h 383"/>
                    <a:gd name="T18" fmla="*/ 58 w 141"/>
                    <a:gd name="T19" fmla="*/ 31 h 383"/>
                    <a:gd name="T20" fmla="*/ 46 w 141"/>
                    <a:gd name="T21" fmla="*/ 49 h 383"/>
                    <a:gd name="T22" fmla="*/ 40 w 141"/>
                    <a:gd name="T23" fmla="*/ 83 h 383"/>
                    <a:gd name="T24" fmla="*/ 30 w 141"/>
                    <a:gd name="T25" fmla="*/ 99 h 383"/>
                    <a:gd name="T26" fmla="*/ 22 w 141"/>
                    <a:gd name="T27" fmla="*/ 142 h 383"/>
                    <a:gd name="T28" fmla="*/ 10 w 141"/>
                    <a:gd name="T29" fmla="*/ 156 h 383"/>
                    <a:gd name="T30" fmla="*/ 8 w 141"/>
                    <a:gd name="T31" fmla="*/ 198 h 383"/>
                    <a:gd name="T32" fmla="*/ 16 w 141"/>
                    <a:gd name="T33" fmla="*/ 230 h 383"/>
                    <a:gd name="T34" fmla="*/ 15 w 141"/>
                    <a:gd name="T35" fmla="*/ 259 h 383"/>
                    <a:gd name="T36" fmla="*/ 8 w 141"/>
                    <a:gd name="T37" fmla="*/ 276 h 383"/>
                    <a:gd name="T38" fmla="*/ 5 w 141"/>
                    <a:gd name="T39" fmla="*/ 295 h 383"/>
                    <a:gd name="T40" fmla="*/ 3 w 141"/>
                    <a:gd name="T41" fmla="*/ 310 h 383"/>
                    <a:gd name="T42" fmla="*/ 6 w 141"/>
                    <a:gd name="T43" fmla="*/ 310 h 383"/>
                    <a:gd name="T44" fmla="*/ 6 w 141"/>
                    <a:gd name="T45" fmla="*/ 320 h 383"/>
                    <a:gd name="T46" fmla="*/ 11 w 141"/>
                    <a:gd name="T47" fmla="*/ 336 h 383"/>
                    <a:gd name="T48" fmla="*/ 22 w 141"/>
                    <a:gd name="T49" fmla="*/ 356 h 383"/>
                    <a:gd name="T50" fmla="*/ 21 w 141"/>
                    <a:gd name="T51" fmla="*/ 366 h 383"/>
                    <a:gd name="T52" fmla="*/ 29 w 141"/>
                    <a:gd name="T53" fmla="*/ 383 h 383"/>
                    <a:gd name="T54" fmla="*/ 42 w 141"/>
                    <a:gd name="T55" fmla="*/ 369 h 383"/>
                    <a:gd name="T56" fmla="*/ 59 w 141"/>
                    <a:gd name="T57" fmla="*/ 366 h 383"/>
                    <a:gd name="T58" fmla="*/ 68 w 141"/>
                    <a:gd name="T59" fmla="*/ 344 h 383"/>
                    <a:gd name="T60" fmla="*/ 66 w 141"/>
                    <a:gd name="T61" fmla="*/ 326 h 383"/>
                    <a:gd name="T62" fmla="*/ 71 w 141"/>
                    <a:gd name="T63" fmla="*/ 313 h 383"/>
                    <a:gd name="T64" fmla="*/ 68 w 141"/>
                    <a:gd name="T65" fmla="*/ 303 h 383"/>
                    <a:gd name="T66" fmla="*/ 74 w 141"/>
                    <a:gd name="T67" fmla="*/ 298 h 383"/>
                    <a:gd name="T68" fmla="*/ 79 w 141"/>
                    <a:gd name="T69" fmla="*/ 297 h 383"/>
                    <a:gd name="T70" fmla="*/ 85 w 141"/>
                    <a:gd name="T71" fmla="*/ 285 h 383"/>
                    <a:gd name="T72" fmla="*/ 71 w 141"/>
                    <a:gd name="T73" fmla="*/ 283 h 383"/>
                    <a:gd name="T74" fmla="*/ 59 w 141"/>
                    <a:gd name="T75" fmla="*/ 280 h 383"/>
                    <a:gd name="T76" fmla="*/ 70 w 141"/>
                    <a:gd name="T77" fmla="*/ 276 h 383"/>
                    <a:gd name="T78" fmla="*/ 80 w 141"/>
                    <a:gd name="T79" fmla="*/ 279 h 383"/>
                    <a:gd name="T80" fmla="*/ 92 w 141"/>
                    <a:gd name="T81" fmla="*/ 268 h 383"/>
                    <a:gd name="T82" fmla="*/ 80 w 141"/>
                    <a:gd name="T83" fmla="*/ 250 h 383"/>
                    <a:gd name="T84" fmla="*/ 71 w 141"/>
                    <a:gd name="T85" fmla="*/ 246 h 383"/>
                    <a:gd name="T86" fmla="*/ 70 w 141"/>
                    <a:gd name="T87" fmla="*/ 231 h 383"/>
                    <a:gd name="T88" fmla="*/ 72 w 141"/>
                    <a:gd name="T89" fmla="*/ 220 h 383"/>
                    <a:gd name="T90" fmla="*/ 67 w 141"/>
                    <a:gd name="T91" fmla="*/ 198 h 383"/>
                    <a:gd name="T92" fmla="*/ 78 w 141"/>
                    <a:gd name="T93" fmla="*/ 190 h 383"/>
                    <a:gd name="T94" fmla="*/ 84 w 141"/>
                    <a:gd name="T95" fmla="*/ 180 h 383"/>
                    <a:gd name="T96" fmla="*/ 90 w 141"/>
                    <a:gd name="T97" fmla="*/ 173 h 383"/>
                    <a:gd name="T98" fmla="*/ 100 w 141"/>
                    <a:gd name="T99" fmla="*/ 166 h 383"/>
                    <a:gd name="T100" fmla="*/ 109 w 141"/>
                    <a:gd name="T101" fmla="*/ 153 h 383"/>
                    <a:gd name="T102" fmla="*/ 111 w 141"/>
                    <a:gd name="T103" fmla="*/ 138 h 383"/>
                    <a:gd name="T104" fmla="*/ 110 w 141"/>
                    <a:gd name="T105" fmla="*/ 128 h 383"/>
                    <a:gd name="T106" fmla="*/ 109 w 141"/>
                    <a:gd name="T107" fmla="*/ 115 h 383"/>
                    <a:gd name="T108" fmla="*/ 112 w 141"/>
                    <a:gd name="T109" fmla="*/ 112 h 383"/>
                    <a:gd name="T110" fmla="*/ 116 w 141"/>
                    <a:gd name="T111" fmla="*/ 107 h 383"/>
                    <a:gd name="T112" fmla="*/ 125 w 141"/>
                    <a:gd name="T113" fmla="*/ 99 h 383"/>
                    <a:gd name="T114" fmla="*/ 137 w 141"/>
                    <a:gd name="T115" fmla="*/ 1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383">
                      <a:moveTo>
                        <a:pt x="140" y="95"/>
                      </a:moveTo>
                      <a:lnTo>
                        <a:pt x="138" y="89"/>
                      </a:lnTo>
                      <a:lnTo>
                        <a:pt x="134" y="87"/>
                      </a:lnTo>
                      <a:lnTo>
                        <a:pt x="134" y="83"/>
                      </a:lnTo>
                      <a:lnTo>
                        <a:pt x="134" y="80"/>
                      </a:lnTo>
                      <a:lnTo>
                        <a:pt x="134" y="73"/>
                      </a:lnTo>
                      <a:lnTo>
                        <a:pt x="134" y="71"/>
                      </a:lnTo>
                      <a:lnTo>
                        <a:pt x="134" y="68"/>
                      </a:lnTo>
                      <a:lnTo>
                        <a:pt x="134" y="62"/>
                      </a:lnTo>
                      <a:lnTo>
                        <a:pt x="132" y="59"/>
                      </a:lnTo>
                      <a:lnTo>
                        <a:pt x="131" y="55"/>
                      </a:lnTo>
                      <a:lnTo>
                        <a:pt x="133" y="52"/>
                      </a:lnTo>
                      <a:lnTo>
                        <a:pt x="132" y="48"/>
                      </a:lnTo>
                      <a:lnTo>
                        <a:pt x="128" y="48"/>
                      </a:lnTo>
                      <a:lnTo>
                        <a:pt x="128" y="45"/>
                      </a:lnTo>
                      <a:lnTo>
                        <a:pt x="129" y="41"/>
                      </a:lnTo>
                      <a:lnTo>
                        <a:pt x="128" y="35"/>
                      </a:lnTo>
                      <a:lnTo>
                        <a:pt x="130" y="32"/>
                      </a:lnTo>
                      <a:lnTo>
                        <a:pt x="128" y="30"/>
                      </a:lnTo>
                      <a:lnTo>
                        <a:pt x="126" y="30"/>
                      </a:lnTo>
                      <a:lnTo>
                        <a:pt x="124" y="26"/>
                      </a:lnTo>
                      <a:lnTo>
                        <a:pt x="123" y="26"/>
                      </a:lnTo>
                      <a:lnTo>
                        <a:pt x="121" y="26"/>
                      </a:lnTo>
                      <a:lnTo>
                        <a:pt x="120" y="23"/>
                      </a:lnTo>
                      <a:lnTo>
                        <a:pt x="117" y="19"/>
                      </a:lnTo>
                      <a:lnTo>
                        <a:pt x="116" y="18"/>
                      </a:lnTo>
                      <a:lnTo>
                        <a:pt x="113" y="17"/>
                      </a:lnTo>
                      <a:lnTo>
                        <a:pt x="108" y="16"/>
                      </a:lnTo>
                      <a:lnTo>
                        <a:pt x="104" y="13"/>
                      </a:lnTo>
                      <a:lnTo>
                        <a:pt x="100" y="6"/>
                      </a:lnTo>
                      <a:lnTo>
                        <a:pt x="96" y="3"/>
                      </a:lnTo>
                      <a:lnTo>
                        <a:pt x="93" y="0"/>
                      </a:lnTo>
                      <a:lnTo>
                        <a:pt x="93" y="1"/>
                      </a:lnTo>
                      <a:lnTo>
                        <a:pt x="89" y="2"/>
                      </a:lnTo>
                      <a:lnTo>
                        <a:pt x="86" y="0"/>
                      </a:lnTo>
                      <a:lnTo>
                        <a:pt x="86" y="4"/>
                      </a:lnTo>
                      <a:lnTo>
                        <a:pt x="89" y="6"/>
                      </a:lnTo>
                      <a:lnTo>
                        <a:pt x="89" y="9"/>
                      </a:lnTo>
                      <a:lnTo>
                        <a:pt x="87" y="10"/>
                      </a:lnTo>
                      <a:lnTo>
                        <a:pt x="86" y="16"/>
                      </a:lnTo>
                      <a:lnTo>
                        <a:pt x="88" y="18"/>
                      </a:lnTo>
                      <a:lnTo>
                        <a:pt x="88" y="23"/>
                      </a:lnTo>
                      <a:lnTo>
                        <a:pt x="87" y="21"/>
                      </a:lnTo>
                      <a:lnTo>
                        <a:pt x="86" y="22"/>
                      </a:lnTo>
                      <a:lnTo>
                        <a:pt x="83" y="21"/>
                      </a:lnTo>
                      <a:lnTo>
                        <a:pt x="80" y="20"/>
                      </a:lnTo>
                      <a:lnTo>
                        <a:pt x="77" y="17"/>
                      </a:lnTo>
                      <a:lnTo>
                        <a:pt x="72" y="16"/>
                      </a:lnTo>
                      <a:lnTo>
                        <a:pt x="70" y="18"/>
                      </a:lnTo>
                      <a:lnTo>
                        <a:pt x="65" y="18"/>
                      </a:lnTo>
                      <a:lnTo>
                        <a:pt x="64" y="19"/>
                      </a:lnTo>
                      <a:lnTo>
                        <a:pt x="66" y="24"/>
                      </a:lnTo>
                      <a:lnTo>
                        <a:pt x="65" y="25"/>
                      </a:lnTo>
                      <a:lnTo>
                        <a:pt x="65" y="28"/>
                      </a:lnTo>
                      <a:lnTo>
                        <a:pt x="64" y="29"/>
                      </a:lnTo>
                      <a:lnTo>
                        <a:pt x="66" y="32"/>
                      </a:lnTo>
                      <a:lnTo>
                        <a:pt x="64" y="34"/>
                      </a:lnTo>
                      <a:lnTo>
                        <a:pt x="61" y="35"/>
                      </a:lnTo>
                      <a:lnTo>
                        <a:pt x="61" y="34"/>
                      </a:lnTo>
                      <a:lnTo>
                        <a:pt x="58" y="31"/>
                      </a:lnTo>
                      <a:lnTo>
                        <a:pt x="55" y="34"/>
                      </a:lnTo>
                      <a:lnTo>
                        <a:pt x="52" y="40"/>
                      </a:lnTo>
                      <a:lnTo>
                        <a:pt x="51" y="41"/>
                      </a:lnTo>
                      <a:lnTo>
                        <a:pt x="50" y="45"/>
                      </a:lnTo>
                      <a:lnTo>
                        <a:pt x="48" y="48"/>
                      </a:lnTo>
                      <a:lnTo>
                        <a:pt x="46" y="49"/>
                      </a:lnTo>
                      <a:lnTo>
                        <a:pt x="46" y="57"/>
                      </a:lnTo>
                      <a:lnTo>
                        <a:pt x="48" y="59"/>
                      </a:lnTo>
                      <a:lnTo>
                        <a:pt x="49" y="64"/>
                      </a:lnTo>
                      <a:lnTo>
                        <a:pt x="48" y="68"/>
                      </a:lnTo>
                      <a:lnTo>
                        <a:pt x="44" y="75"/>
                      </a:lnTo>
                      <a:lnTo>
                        <a:pt x="40" y="83"/>
                      </a:lnTo>
                      <a:lnTo>
                        <a:pt x="40" y="86"/>
                      </a:lnTo>
                      <a:lnTo>
                        <a:pt x="37" y="89"/>
                      </a:lnTo>
                      <a:lnTo>
                        <a:pt x="33" y="90"/>
                      </a:lnTo>
                      <a:lnTo>
                        <a:pt x="28" y="93"/>
                      </a:lnTo>
                      <a:lnTo>
                        <a:pt x="28" y="97"/>
                      </a:lnTo>
                      <a:lnTo>
                        <a:pt x="30" y="99"/>
                      </a:lnTo>
                      <a:lnTo>
                        <a:pt x="30" y="104"/>
                      </a:lnTo>
                      <a:lnTo>
                        <a:pt x="29" y="108"/>
                      </a:lnTo>
                      <a:lnTo>
                        <a:pt x="27" y="116"/>
                      </a:lnTo>
                      <a:lnTo>
                        <a:pt x="27" y="124"/>
                      </a:lnTo>
                      <a:lnTo>
                        <a:pt x="23" y="138"/>
                      </a:lnTo>
                      <a:lnTo>
                        <a:pt x="22" y="142"/>
                      </a:lnTo>
                      <a:lnTo>
                        <a:pt x="23" y="145"/>
                      </a:lnTo>
                      <a:lnTo>
                        <a:pt x="24" y="151"/>
                      </a:lnTo>
                      <a:lnTo>
                        <a:pt x="22" y="155"/>
                      </a:lnTo>
                      <a:lnTo>
                        <a:pt x="16" y="155"/>
                      </a:lnTo>
                      <a:lnTo>
                        <a:pt x="13" y="154"/>
                      </a:lnTo>
                      <a:lnTo>
                        <a:pt x="10" y="156"/>
                      </a:lnTo>
                      <a:lnTo>
                        <a:pt x="7" y="162"/>
                      </a:lnTo>
                      <a:lnTo>
                        <a:pt x="6" y="170"/>
                      </a:lnTo>
                      <a:lnTo>
                        <a:pt x="7" y="179"/>
                      </a:lnTo>
                      <a:lnTo>
                        <a:pt x="8" y="188"/>
                      </a:lnTo>
                      <a:lnTo>
                        <a:pt x="6" y="193"/>
                      </a:lnTo>
                      <a:lnTo>
                        <a:pt x="8" y="198"/>
                      </a:lnTo>
                      <a:lnTo>
                        <a:pt x="9" y="204"/>
                      </a:lnTo>
                      <a:lnTo>
                        <a:pt x="8" y="211"/>
                      </a:lnTo>
                      <a:lnTo>
                        <a:pt x="8" y="217"/>
                      </a:lnTo>
                      <a:lnTo>
                        <a:pt x="13" y="220"/>
                      </a:lnTo>
                      <a:lnTo>
                        <a:pt x="17" y="226"/>
                      </a:lnTo>
                      <a:lnTo>
                        <a:pt x="16" y="230"/>
                      </a:lnTo>
                      <a:lnTo>
                        <a:pt x="16" y="235"/>
                      </a:lnTo>
                      <a:lnTo>
                        <a:pt x="10" y="238"/>
                      </a:lnTo>
                      <a:lnTo>
                        <a:pt x="10" y="241"/>
                      </a:lnTo>
                      <a:lnTo>
                        <a:pt x="12" y="247"/>
                      </a:lnTo>
                      <a:lnTo>
                        <a:pt x="13" y="255"/>
                      </a:lnTo>
                      <a:lnTo>
                        <a:pt x="15" y="259"/>
                      </a:lnTo>
                      <a:lnTo>
                        <a:pt x="13" y="263"/>
                      </a:lnTo>
                      <a:lnTo>
                        <a:pt x="13" y="267"/>
                      </a:lnTo>
                      <a:lnTo>
                        <a:pt x="12" y="269"/>
                      </a:lnTo>
                      <a:lnTo>
                        <a:pt x="7" y="270"/>
                      </a:lnTo>
                      <a:lnTo>
                        <a:pt x="6" y="272"/>
                      </a:lnTo>
                      <a:lnTo>
                        <a:pt x="8" y="276"/>
                      </a:lnTo>
                      <a:lnTo>
                        <a:pt x="6" y="276"/>
                      </a:lnTo>
                      <a:lnTo>
                        <a:pt x="5" y="280"/>
                      </a:lnTo>
                      <a:lnTo>
                        <a:pt x="7" y="284"/>
                      </a:lnTo>
                      <a:lnTo>
                        <a:pt x="8" y="295"/>
                      </a:lnTo>
                      <a:lnTo>
                        <a:pt x="6" y="298"/>
                      </a:lnTo>
                      <a:lnTo>
                        <a:pt x="5" y="295"/>
                      </a:lnTo>
                      <a:lnTo>
                        <a:pt x="3" y="293"/>
                      </a:lnTo>
                      <a:lnTo>
                        <a:pt x="3" y="293"/>
                      </a:lnTo>
                      <a:lnTo>
                        <a:pt x="0" y="295"/>
                      </a:lnTo>
                      <a:lnTo>
                        <a:pt x="1" y="303"/>
                      </a:lnTo>
                      <a:lnTo>
                        <a:pt x="2" y="304"/>
                      </a:lnTo>
                      <a:lnTo>
                        <a:pt x="3" y="310"/>
                      </a:lnTo>
                      <a:lnTo>
                        <a:pt x="4" y="311"/>
                      </a:lnTo>
                      <a:lnTo>
                        <a:pt x="5" y="312"/>
                      </a:lnTo>
                      <a:lnTo>
                        <a:pt x="5" y="316"/>
                      </a:lnTo>
                      <a:lnTo>
                        <a:pt x="8" y="314"/>
                      </a:lnTo>
                      <a:lnTo>
                        <a:pt x="6" y="312"/>
                      </a:lnTo>
                      <a:lnTo>
                        <a:pt x="6" y="310"/>
                      </a:lnTo>
                      <a:lnTo>
                        <a:pt x="7" y="310"/>
                      </a:lnTo>
                      <a:lnTo>
                        <a:pt x="7" y="311"/>
                      </a:lnTo>
                      <a:lnTo>
                        <a:pt x="10" y="313"/>
                      </a:lnTo>
                      <a:lnTo>
                        <a:pt x="10" y="314"/>
                      </a:lnTo>
                      <a:lnTo>
                        <a:pt x="7" y="317"/>
                      </a:lnTo>
                      <a:lnTo>
                        <a:pt x="6" y="320"/>
                      </a:lnTo>
                      <a:lnTo>
                        <a:pt x="7" y="323"/>
                      </a:lnTo>
                      <a:lnTo>
                        <a:pt x="7" y="326"/>
                      </a:lnTo>
                      <a:lnTo>
                        <a:pt x="6" y="328"/>
                      </a:lnTo>
                      <a:lnTo>
                        <a:pt x="7" y="331"/>
                      </a:lnTo>
                      <a:lnTo>
                        <a:pt x="10" y="331"/>
                      </a:lnTo>
                      <a:lnTo>
                        <a:pt x="11" y="336"/>
                      </a:lnTo>
                      <a:lnTo>
                        <a:pt x="13" y="337"/>
                      </a:lnTo>
                      <a:lnTo>
                        <a:pt x="15" y="343"/>
                      </a:lnTo>
                      <a:lnTo>
                        <a:pt x="16" y="349"/>
                      </a:lnTo>
                      <a:lnTo>
                        <a:pt x="18" y="349"/>
                      </a:lnTo>
                      <a:lnTo>
                        <a:pt x="19" y="353"/>
                      </a:lnTo>
                      <a:lnTo>
                        <a:pt x="22" y="356"/>
                      </a:lnTo>
                      <a:lnTo>
                        <a:pt x="24" y="354"/>
                      </a:lnTo>
                      <a:lnTo>
                        <a:pt x="26" y="358"/>
                      </a:lnTo>
                      <a:lnTo>
                        <a:pt x="23" y="362"/>
                      </a:lnTo>
                      <a:lnTo>
                        <a:pt x="20" y="363"/>
                      </a:lnTo>
                      <a:lnTo>
                        <a:pt x="20" y="365"/>
                      </a:lnTo>
                      <a:lnTo>
                        <a:pt x="21" y="366"/>
                      </a:lnTo>
                      <a:lnTo>
                        <a:pt x="22" y="369"/>
                      </a:lnTo>
                      <a:lnTo>
                        <a:pt x="24" y="370"/>
                      </a:lnTo>
                      <a:lnTo>
                        <a:pt x="26" y="379"/>
                      </a:lnTo>
                      <a:lnTo>
                        <a:pt x="24" y="382"/>
                      </a:lnTo>
                      <a:lnTo>
                        <a:pt x="26" y="383"/>
                      </a:lnTo>
                      <a:lnTo>
                        <a:pt x="29" y="383"/>
                      </a:lnTo>
                      <a:lnTo>
                        <a:pt x="36" y="381"/>
                      </a:lnTo>
                      <a:lnTo>
                        <a:pt x="39" y="383"/>
                      </a:lnTo>
                      <a:lnTo>
                        <a:pt x="42" y="380"/>
                      </a:lnTo>
                      <a:lnTo>
                        <a:pt x="42" y="376"/>
                      </a:lnTo>
                      <a:lnTo>
                        <a:pt x="41" y="375"/>
                      </a:lnTo>
                      <a:lnTo>
                        <a:pt x="42" y="369"/>
                      </a:lnTo>
                      <a:lnTo>
                        <a:pt x="47" y="369"/>
                      </a:lnTo>
                      <a:lnTo>
                        <a:pt x="48" y="363"/>
                      </a:lnTo>
                      <a:lnTo>
                        <a:pt x="48" y="366"/>
                      </a:lnTo>
                      <a:lnTo>
                        <a:pt x="54" y="367"/>
                      </a:lnTo>
                      <a:lnTo>
                        <a:pt x="57" y="365"/>
                      </a:lnTo>
                      <a:lnTo>
                        <a:pt x="59" y="366"/>
                      </a:lnTo>
                      <a:lnTo>
                        <a:pt x="61" y="369"/>
                      </a:lnTo>
                      <a:lnTo>
                        <a:pt x="64" y="364"/>
                      </a:lnTo>
                      <a:lnTo>
                        <a:pt x="65" y="357"/>
                      </a:lnTo>
                      <a:lnTo>
                        <a:pt x="67" y="355"/>
                      </a:lnTo>
                      <a:lnTo>
                        <a:pt x="68" y="346"/>
                      </a:lnTo>
                      <a:lnTo>
                        <a:pt x="68" y="344"/>
                      </a:lnTo>
                      <a:lnTo>
                        <a:pt x="66" y="341"/>
                      </a:lnTo>
                      <a:lnTo>
                        <a:pt x="66" y="338"/>
                      </a:lnTo>
                      <a:lnTo>
                        <a:pt x="69" y="335"/>
                      </a:lnTo>
                      <a:lnTo>
                        <a:pt x="67" y="331"/>
                      </a:lnTo>
                      <a:lnTo>
                        <a:pt x="69" y="328"/>
                      </a:lnTo>
                      <a:lnTo>
                        <a:pt x="66" y="326"/>
                      </a:lnTo>
                      <a:lnTo>
                        <a:pt x="68" y="323"/>
                      </a:lnTo>
                      <a:lnTo>
                        <a:pt x="65" y="320"/>
                      </a:lnTo>
                      <a:lnTo>
                        <a:pt x="68" y="321"/>
                      </a:lnTo>
                      <a:lnTo>
                        <a:pt x="72" y="321"/>
                      </a:lnTo>
                      <a:lnTo>
                        <a:pt x="69" y="317"/>
                      </a:lnTo>
                      <a:lnTo>
                        <a:pt x="71" y="313"/>
                      </a:lnTo>
                      <a:lnTo>
                        <a:pt x="70" y="311"/>
                      </a:lnTo>
                      <a:lnTo>
                        <a:pt x="66" y="309"/>
                      </a:lnTo>
                      <a:lnTo>
                        <a:pt x="72" y="309"/>
                      </a:lnTo>
                      <a:lnTo>
                        <a:pt x="68" y="306"/>
                      </a:lnTo>
                      <a:lnTo>
                        <a:pt x="66" y="305"/>
                      </a:lnTo>
                      <a:lnTo>
                        <a:pt x="68" y="303"/>
                      </a:lnTo>
                      <a:lnTo>
                        <a:pt x="69" y="303"/>
                      </a:lnTo>
                      <a:lnTo>
                        <a:pt x="70" y="304"/>
                      </a:lnTo>
                      <a:lnTo>
                        <a:pt x="72" y="302"/>
                      </a:lnTo>
                      <a:lnTo>
                        <a:pt x="72" y="300"/>
                      </a:lnTo>
                      <a:lnTo>
                        <a:pt x="74" y="302"/>
                      </a:lnTo>
                      <a:lnTo>
                        <a:pt x="74" y="298"/>
                      </a:lnTo>
                      <a:lnTo>
                        <a:pt x="76" y="296"/>
                      </a:lnTo>
                      <a:lnTo>
                        <a:pt x="78" y="296"/>
                      </a:lnTo>
                      <a:lnTo>
                        <a:pt x="78" y="293"/>
                      </a:lnTo>
                      <a:lnTo>
                        <a:pt x="79" y="292"/>
                      </a:lnTo>
                      <a:lnTo>
                        <a:pt x="79" y="293"/>
                      </a:lnTo>
                      <a:lnTo>
                        <a:pt x="79" y="297"/>
                      </a:lnTo>
                      <a:lnTo>
                        <a:pt x="81" y="297"/>
                      </a:lnTo>
                      <a:lnTo>
                        <a:pt x="83" y="292"/>
                      </a:lnTo>
                      <a:lnTo>
                        <a:pt x="85" y="292"/>
                      </a:lnTo>
                      <a:lnTo>
                        <a:pt x="87" y="290"/>
                      </a:lnTo>
                      <a:lnTo>
                        <a:pt x="86" y="286"/>
                      </a:lnTo>
                      <a:lnTo>
                        <a:pt x="85" y="285"/>
                      </a:lnTo>
                      <a:lnTo>
                        <a:pt x="82" y="283"/>
                      </a:lnTo>
                      <a:lnTo>
                        <a:pt x="79" y="286"/>
                      </a:lnTo>
                      <a:lnTo>
                        <a:pt x="78" y="285"/>
                      </a:lnTo>
                      <a:lnTo>
                        <a:pt x="75" y="286"/>
                      </a:lnTo>
                      <a:lnTo>
                        <a:pt x="73" y="283"/>
                      </a:lnTo>
                      <a:lnTo>
                        <a:pt x="71" y="283"/>
                      </a:lnTo>
                      <a:lnTo>
                        <a:pt x="68" y="281"/>
                      </a:lnTo>
                      <a:lnTo>
                        <a:pt x="65" y="281"/>
                      </a:lnTo>
                      <a:lnTo>
                        <a:pt x="65" y="283"/>
                      </a:lnTo>
                      <a:lnTo>
                        <a:pt x="64" y="282"/>
                      </a:lnTo>
                      <a:lnTo>
                        <a:pt x="59" y="281"/>
                      </a:lnTo>
                      <a:lnTo>
                        <a:pt x="59" y="280"/>
                      </a:lnTo>
                      <a:lnTo>
                        <a:pt x="61" y="280"/>
                      </a:lnTo>
                      <a:lnTo>
                        <a:pt x="64" y="280"/>
                      </a:lnTo>
                      <a:lnTo>
                        <a:pt x="65" y="277"/>
                      </a:lnTo>
                      <a:lnTo>
                        <a:pt x="67" y="279"/>
                      </a:lnTo>
                      <a:lnTo>
                        <a:pt x="69" y="278"/>
                      </a:lnTo>
                      <a:lnTo>
                        <a:pt x="70" y="276"/>
                      </a:lnTo>
                      <a:lnTo>
                        <a:pt x="72" y="276"/>
                      </a:lnTo>
                      <a:lnTo>
                        <a:pt x="73" y="278"/>
                      </a:lnTo>
                      <a:lnTo>
                        <a:pt x="75" y="278"/>
                      </a:lnTo>
                      <a:lnTo>
                        <a:pt x="75" y="276"/>
                      </a:lnTo>
                      <a:lnTo>
                        <a:pt x="77" y="277"/>
                      </a:lnTo>
                      <a:lnTo>
                        <a:pt x="80" y="279"/>
                      </a:lnTo>
                      <a:lnTo>
                        <a:pt x="79" y="281"/>
                      </a:lnTo>
                      <a:lnTo>
                        <a:pt x="82" y="283"/>
                      </a:lnTo>
                      <a:lnTo>
                        <a:pt x="86" y="281"/>
                      </a:lnTo>
                      <a:lnTo>
                        <a:pt x="87" y="278"/>
                      </a:lnTo>
                      <a:lnTo>
                        <a:pt x="90" y="273"/>
                      </a:lnTo>
                      <a:lnTo>
                        <a:pt x="92" y="268"/>
                      </a:lnTo>
                      <a:lnTo>
                        <a:pt x="89" y="265"/>
                      </a:lnTo>
                      <a:lnTo>
                        <a:pt x="89" y="262"/>
                      </a:lnTo>
                      <a:lnTo>
                        <a:pt x="85" y="259"/>
                      </a:lnTo>
                      <a:lnTo>
                        <a:pt x="86" y="258"/>
                      </a:lnTo>
                      <a:lnTo>
                        <a:pt x="81" y="253"/>
                      </a:lnTo>
                      <a:lnTo>
                        <a:pt x="80" y="250"/>
                      </a:lnTo>
                      <a:lnTo>
                        <a:pt x="79" y="248"/>
                      </a:lnTo>
                      <a:lnTo>
                        <a:pt x="75" y="252"/>
                      </a:lnTo>
                      <a:lnTo>
                        <a:pt x="75" y="248"/>
                      </a:lnTo>
                      <a:lnTo>
                        <a:pt x="73" y="249"/>
                      </a:lnTo>
                      <a:lnTo>
                        <a:pt x="73" y="246"/>
                      </a:lnTo>
                      <a:lnTo>
                        <a:pt x="71" y="246"/>
                      </a:lnTo>
                      <a:lnTo>
                        <a:pt x="69" y="243"/>
                      </a:lnTo>
                      <a:lnTo>
                        <a:pt x="68" y="242"/>
                      </a:lnTo>
                      <a:lnTo>
                        <a:pt x="70" y="238"/>
                      </a:lnTo>
                      <a:lnTo>
                        <a:pt x="68" y="235"/>
                      </a:lnTo>
                      <a:lnTo>
                        <a:pt x="70" y="234"/>
                      </a:lnTo>
                      <a:lnTo>
                        <a:pt x="70" y="231"/>
                      </a:lnTo>
                      <a:lnTo>
                        <a:pt x="68" y="231"/>
                      </a:lnTo>
                      <a:lnTo>
                        <a:pt x="70" y="228"/>
                      </a:lnTo>
                      <a:lnTo>
                        <a:pt x="69" y="222"/>
                      </a:lnTo>
                      <a:lnTo>
                        <a:pt x="69" y="221"/>
                      </a:lnTo>
                      <a:lnTo>
                        <a:pt x="72" y="224"/>
                      </a:lnTo>
                      <a:lnTo>
                        <a:pt x="72" y="220"/>
                      </a:lnTo>
                      <a:lnTo>
                        <a:pt x="69" y="217"/>
                      </a:lnTo>
                      <a:lnTo>
                        <a:pt x="70" y="212"/>
                      </a:lnTo>
                      <a:lnTo>
                        <a:pt x="70" y="208"/>
                      </a:lnTo>
                      <a:lnTo>
                        <a:pt x="71" y="207"/>
                      </a:lnTo>
                      <a:lnTo>
                        <a:pt x="70" y="203"/>
                      </a:lnTo>
                      <a:lnTo>
                        <a:pt x="67" y="198"/>
                      </a:lnTo>
                      <a:lnTo>
                        <a:pt x="69" y="199"/>
                      </a:lnTo>
                      <a:lnTo>
                        <a:pt x="73" y="198"/>
                      </a:lnTo>
                      <a:lnTo>
                        <a:pt x="75" y="194"/>
                      </a:lnTo>
                      <a:lnTo>
                        <a:pt x="75" y="191"/>
                      </a:lnTo>
                      <a:lnTo>
                        <a:pt x="75" y="190"/>
                      </a:lnTo>
                      <a:lnTo>
                        <a:pt x="78" y="190"/>
                      </a:lnTo>
                      <a:lnTo>
                        <a:pt x="82" y="186"/>
                      </a:lnTo>
                      <a:lnTo>
                        <a:pt x="82" y="184"/>
                      </a:lnTo>
                      <a:lnTo>
                        <a:pt x="79" y="183"/>
                      </a:lnTo>
                      <a:lnTo>
                        <a:pt x="81" y="181"/>
                      </a:lnTo>
                      <a:lnTo>
                        <a:pt x="82" y="179"/>
                      </a:lnTo>
                      <a:lnTo>
                        <a:pt x="84" y="180"/>
                      </a:lnTo>
                      <a:lnTo>
                        <a:pt x="85" y="180"/>
                      </a:lnTo>
                      <a:lnTo>
                        <a:pt x="86" y="176"/>
                      </a:lnTo>
                      <a:lnTo>
                        <a:pt x="87" y="176"/>
                      </a:lnTo>
                      <a:lnTo>
                        <a:pt x="88" y="179"/>
                      </a:lnTo>
                      <a:lnTo>
                        <a:pt x="90" y="176"/>
                      </a:lnTo>
                      <a:lnTo>
                        <a:pt x="90" y="173"/>
                      </a:lnTo>
                      <a:lnTo>
                        <a:pt x="91" y="169"/>
                      </a:lnTo>
                      <a:lnTo>
                        <a:pt x="93" y="169"/>
                      </a:lnTo>
                      <a:lnTo>
                        <a:pt x="93" y="172"/>
                      </a:lnTo>
                      <a:lnTo>
                        <a:pt x="96" y="172"/>
                      </a:lnTo>
                      <a:lnTo>
                        <a:pt x="96" y="168"/>
                      </a:lnTo>
                      <a:lnTo>
                        <a:pt x="100" y="166"/>
                      </a:lnTo>
                      <a:lnTo>
                        <a:pt x="99" y="163"/>
                      </a:lnTo>
                      <a:lnTo>
                        <a:pt x="100" y="160"/>
                      </a:lnTo>
                      <a:lnTo>
                        <a:pt x="101" y="162"/>
                      </a:lnTo>
                      <a:lnTo>
                        <a:pt x="104" y="159"/>
                      </a:lnTo>
                      <a:lnTo>
                        <a:pt x="106" y="159"/>
                      </a:lnTo>
                      <a:lnTo>
                        <a:pt x="109" y="153"/>
                      </a:lnTo>
                      <a:lnTo>
                        <a:pt x="108" y="148"/>
                      </a:lnTo>
                      <a:lnTo>
                        <a:pt x="110" y="145"/>
                      </a:lnTo>
                      <a:lnTo>
                        <a:pt x="112" y="145"/>
                      </a:lnTo>
                      <a:lnTo>
                        <a:pt x="115" y="141"/>
                      </a:lnTo>
                      <a:lnTo>
                        <a:pt x="113" y="141"/>
                      </a:lnTo>
                      <a:lnTo>
                        <a:pt x="111" y="138"/>
                      </a:lnTo>
                      <a:lnTo>
                        <a:pt x="113" y="137"/>
                      </a:lnTo>
                      <a:lnTo>
                        <a:pt x="112" y="135"/>
                      </a:lnTo>
                      <a:lnTo>
                        <a:pt x="110" y="135"/>
                      </a:lnTo>
                      <a:lnTo>
                        <a:pt x="107" y="131"/>
                      </a:lnTo>
                      <a:lnTo>
                        <a:pt x="110" y="131"/>
                      </a:lnTo>
                      <a:lnTo>
                        <a:pt x="110" y="128"/>
                      </a:lnTo>
                      <a:lnTo>
                        <a:pt x="111" y="123"/>
                      </a:lnTo>
                      <a:lnTo>
                        <a:pt x="112" y="121"/>
                      </a:lnTo>
                      <a:lnTo>
                        <a:pt x="111" y="119"/>
                      </a:lnTo>
                      <a:lnTo>
                        <a:pt x="109" y="119"/>
                      </a:lnTo>
                      <a:lnTo>
                        <a:pt x="108" y="116"/>
                      </a:lnTo>
                      <a:lnTo>
                        <a:pt x="109" y="115"/>
                      </a:lnTo>
                      <a:lnTo>
                        <a:pt x="110" y="116"/>
                      </a:lnTo>
                      <a:lnTo>
                        <a:pt x="111" y="117"/>
                      </a:lnTo>
                      <a:lnTo>
                        <a:pt x="112" y="117"/>
                      </a:lnTo>
                      <a:lnTo>
                        <a:pt x="113" y="115"/>
                      </a:lnTo>
                      <a:lnTo>
                        <a:pt x="110" y="114"/>
                      </a:lnTo>
                      <a:lnTo>
                        <a:pt x="112" y="112"/>
                      </a:lnTo>
                      <a:lnTo>
                        <a:pt x="114" y="112"/>
                      </a:lnTo>
                      <a:lnTo>
                        <a:pt x="117" y="110"/>
                      </a:lnTo>
                      <a:lnTo>
                        <a:pt x="115" y="108"/>
                      </a:lnTo>
                      <a:lnTo>
                        <a:pt x="113" y="104"/>
                      </a:lnTo>
                      <a:lnTo>
                        <a:pt x="115" y="105"/>
                      </a:lnTo>
                      <a:lnTo>
                        <a:pt x="116" y="107"/>
                      </a:lnTo>
                      <a:lnTo>
                        <a:pt x="118" y="106"/>
                      </a:lnTo>
                      <a:lnTo>
                        <a:pt x="119" y="104"/>
                      </a:lnTo>
                      <a:lnTo>
                        <a:pt x="120" y="100"/>
                      </a:lnTo>
                      <a:lnTo>
                        <a:pt x="121" y="99"/>
                      </a:lnTo>
                      <a:lnTo>
                        <a:pt x="123" y="103"/>
                      </a:lnTo>
                      <a:lnTo>
                        <a:pt x="125" y="99"/>
                      </a:lnTo>
                      <a:lnTo>
                        <a:pt x="126" y="102"/>
                      </a:lnTo>
                      <a:lnTo>
                        <a:pt x="128" y="103"/>
                      </a:lnTo>
                      <a:lnTo>
                        <a:pt x="130" y="100"/>
                      </a:lnTo>
                      <a:lnTo>
                        <a:pt x="132" y="102"/>
                      </a:lnTo>
                      <a:lnTo>
                        <a:pt x="135" y="99"/>
                      </a:lnTo>
                      <a:lnTo>
                        <a:pt x="137" y="101"/>
                      </a:lnTo>
                      <a:lnTo>
                        <a:pt x="139" y="102"/>
                      </a:lnTo>
                      <a:lnTo>
                        <a:pt x="141" y="100"/>
                      </a:lnTo>
                      <a:lnTo>
                        <a:pt x="141" y="100"/>
                      </a:lnTo>
                      <a:lnTo>
                        <a:pt x="141" y="97"/>
                      </a:lnTo>
                      <a:lnTo>
                        <a:pt x="140"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628">
                  <a:extLst>
                    <a:ext uri="{FF2B5EF4-FFF2-40B4-BE49-F238E27FC236}">
                      <a16:creationId xmlns:a16="http://schemas.microsoft.com/office/drawing/2014/main" id="{98F387A7-55FD-4E0D-A9C9-A1CB95965423}"/>
                    </a:ext>
                  </a:extLst>
                </p:cNvPr>
                <p:cNvSpPr>
                  <a:spLocks/>
                </p:cNvSpPr>
                <p:nvPr/>
              </p:nvSpPr>
              <p:spPr bwMode="auto">
                <a:xfrm>
                  <a:off x="3824" y="1689"/>
                  <a:ext cx="12" cy="25"/>
                </a:xfrm>
                <a:custGeom>
                  <a:avLst/>
                  <a:gdLst>
                    <a:gd name="T0" fmla="*/ 3 w 12"/>
                    <a:gd name="T1" fmla="*/ 18 h 25"/>
                    <a:gd name="T2" fmla="*/ 5 w 12"/>
                    <a:gd name="T3" fmla="*/ 18 h 25"/>
                    <a:gd name="T4" fmla="*/ 4 w 12"/>
                    <a:gd name="T5" fmla="*/ 21 h 25"/>
                    <a:gd name="T6" fmla="*/ 2 w 12"/>
                    <a:gd name="T7" fmla="*/ 23 h 25"/>
                    <a:gd name="T8" fmla="*/ 2 w 12"/>
                    <a:gd name="T9" fmla="*/ 25 h 25"/>
                    <a:gd name="T10" fmla="*/ 6 w 12"/>
                    <a:gd name="T11" fmla="*/ 24 h 25"/>
                    <a:gd name="T12" fmla="*/ 6 w 12"/>
                    <a:gd name="T13" fmla="*/ 21 h 25"/>
                    <a:gd name="T14" fmla="*/ 6 w 12"/>
                    <a:gd name="T15" fmla="*/ 21 h 25"/>
                    <a:gd name="T16" fmla="*/ 6 w 12"/>
                    <a:gd name="T17" fmla="*/ 18 h 25"/>
                    <a:gd name="T18" fmla="*/ 9 w 12"/>
                    <a:gd name="T19" fmla="*/ 15 h 25"/>
                    <a:gd name="T20" fmla="*/ 9 w 12"/>
                    <a:gd name="T21" fmla="*/ 13 h 25"/>
                    <a:gd name="T22" fmla="*/ 12 w 12"/>
                    <a:gd name="T23" fmla="*/ 11 h 25"/>
                    <a:gd name="T24" fmla="*/ 11 w 12"/>
                    <a:gd name="T25" fmla="*/ 9 h 25"/>
                    <a:gd name="T26" fmla="*/ 9 w 12"/>
                    <a:gd name="T27" fmla="*/ 7 h 25"/>
                    <a:gd name="T28" fmla="*/ 10 w 12"/>
                    <a:gd name="T29" fmla="*/ 4 h 25"/>
                    <a:gd name="T30" fmla="*/ 11 w 12"/>
                    <a:gd name="T31" fmla="*/ 2 h 25"/>
                    <a:gd name="T32" fmla="*/ 12 w 12"/>
                    <a:gd name="T33" fmla="*/ 0 h 25"/>
                    <a:gd name="T34" fmla="*/ 10 w 12"/>
                    <a:gd name="T35" fmla="*/ 0 h 25"/>
                    <a:gd name="T36" fmla="*/ 9 w 12"/>
                    <a:gd name="T37" fmla="*/ 0 h 25"/>
                    <a:gd name="T38" fmla="*/ 6 w 12"/>
                    <a:gd name="T39" fmla="*/ 0 h 25"/>
                    <a:gd name="T40" fmla="*/ 4 w 12"/>
                    <a:gd name="T41" fmla="*/ 4 h 25"/>
                    <a:gd name="T42" fmla="*/ 2 w 12"/>
                    <a:gd name="T43" fmla="*/ 7 h 25"/>
                    <a:gd name="T44" fmla="*/ 1 w 12"/>
                    <a:gd name="T45" fmla="*/ 9 h 25"/>
                    <a:gd name="T46" fmla="*/ 2 w 12"/>
                    <a:gd name="T47" fmla="*/ 13 h 25"/>
                    <a:gd name="T48" fmla="*/ 0 w 12"/>
                    <a:gd name="T49" fmla="*/ 14 h 25"/>
                    <a:gd name="T50" fmla="*/ 3 w 12"/>
                    <a:gd name="T5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5">
                      <a:moveTo>
                        <a:pt x="3" y="18"/>
                      </a:moveTo>
                      <a:lnTo>
                        <a:pt x="5" y="18"/>
                      </a:lnTo>
                      <a:lnTo>
                        <a:pt x="4" y="21"/>
                      </a:lnTo>
                      <a:lnTo>
                        <a:pt x="2" y="23"/>
                      </a:lnTo>
                      <a:lnTo>
                        <a:pt x="2" y="25"/>
                      </a:lnTo>
                      <a:lnTo>
                        <a:pt x="6" y="24"/>
                      </a:lnTo>
                      <a:lnTo>
                        <a:pt x="6" y="21"/>
                      </a:lnTo>
                      <a:lnTo>
                        <a:pt x="6" y="21"/>
                      </a:lnTo>
                      <a:lnTo>
                        <a:pt x="6" y="18"/>
                      </a:lnTo>
                      <a:lnTo>
                        <a:pt x="9" y="15"/>
                      </a:lnTo>
                      <a:lnTo>
                        <a:pt x="9" y="13"/>
                      </a:lnTo>
                      <a:lnTo>
                        <a:pt x="12" y="11"/>
                      </a:lnTo>
                      <a:lnTo>
                        <a:pt x="11" y="9"/>
                      </a:lnTo>
                      <a:lnTo>
                        <a:pt x="9" y="7"/>
                      </a:lnTo>
                      <a:lnTo>
                        <a:pt x="10" y="4"/>
                      </a:lnTo>
                      <a:lnTo>
                        <a:pt x="11" y="2"/>
                      </a:lnTo>
                      <a:lnTo>
                        <a:pt x="12" y="0"/>
                      </a:lnTo>
                      <a:lnTo>
                        <a:pt x="10" y="0"/>
                      </a:lnTo>
                      <a:lnTo>
                        <a:pt x="9" y="0"/>
                      </a:lnTo>
                      <a:lnTo>
                        <a:pt x="6" y="0"/>
                      </a:lnTo>
                      <a:lnTo>
                        <a:pt x="4" y="4"/>
                      </a:lnTo>
                      <a:lnTo>
                        <a:pt x="2" y="7"/>
                      </a:lnTo>
                      <a:lnTo>
                        <a:pt x="1" y="9"/>
                      </a:lnTo>
                      <a:lnTo>
                        <a:pt x="2" y="13"/>
                      </a:lnTo>
                      <a:lnTo>
                        <a:pt x="0" y="14"/>
                      </a:lnTo>
                      <a:lnTo>
                        <a:pt x="3"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0" name="Freeform 629">
                  <a:extLst>
                    <a:ext uri="{FF2B5EF4-FFF2-40B4-BE49-F238E27FC236}">
                      <a16:creationId xmlns:a16="http://schemas.microsoft.com/office/drawing/2014/main" id="{5F974A2D-A2F8-40DC-94E1-C1B58A90DD78}"/>
                    </a:ext>
                  </a:extLst>
                </p:cNvPr>
                <p:cNvSpPr>
                  <a:spLocks/>
                </p:cNvSpPr>
                <p:nvPr/>
              </p:nvSpPr>
              <p:spPr bwMode="auto">
                <a:xfrm>
                  <a:off x="3805" y="1703"/>
                  <a:ext cx="7" cy="28"/>
                </a:xfrm>
                <a:custGeom>
                  <a:avLst/>
                  <a:gdLst>
                    <a:gd name="T0" fmla="*/ 1 w 7"/>
                    <a:gd name="T1" fmla="*/ 11 h 28"/>
                    <a:gd name="T2" fmla="*/ 0 w 7"/>
                    <a:gd name="T3" fmla="*/ 21 h 28"/>
                    <a:gd name="T4" fmla="*/ 0 w 7"/>
                    <a:gd name="T5" fmla="*/ 24 h 28"/>
                    <a:gd name="T6" fmla="*/ 0 w 7"/>
                    <a:gd name="T7" fmla="*/ 26 h 28"/>
                    <a:gd name="T8" fmla="*/ 1 w 7"/>
                    <a:gd name="T9" fmla="*/ 28 h 28"/>
                    <a:gd name="T10" fmla="*/ 3 w 7"/>
                    <a:gd name="T11" fmla="*/ 24 h 28"/>
                    <a:gd name="T12" fmla="*/ 4 w 7"/>
                    <a:gd name="T13" fmla="*/ 19 h 28"/>
                    <a:gd name="T14" fmla="*/ 4 w 7"/>
                    <a:gd name="T15" fmla="*/ 14 h 28"/>
                    <a:gd name="T16" fmla="*/ 6 w 7"/>
                    <a:gd name="T17" fmla="*/ 7 h 28"/>
                    <a:gd name="T18" fmla="*/ 7 w 7"/>
                    <a:gd name="T19" fmla="*/ 3 h 28"/>
                    <a:gd name="T20" fmla="*/ 5 w 7"/>
                    <a:gd name="T21" fmla="*/ 0 h 28"/>
                    <a:gd name="T22" fmla="*/ 4 w 7"/>
                    <a:gd name="T23" fmla="*/ 4 h 28"/>
                    <a:gd name="T24" fmla="*/ 4 w 7"/>
                    <a:gd name="T25" fmla="*/ 5 h 28"/>
                    <a:gd name="T26" fmla="*/ 3 w 7"/>
                    <a:gd name="T27" fmla="*/ 11 h 28"/>
                    <a:gd name="T28" fmla="*/ 1 w 7"/>
                    <a:gd name="T29"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28">
                      <a:moveTo>
                        <a:pt x="1" y="11"/>
                      </a:moveTo>
                      <a:lnTo>
                        <a:pt x="0" y="21"/>
                      </a:lnTo>
                      <a:lnTo>
                        <a:pt x="0" y="24"/>
                      </a:lnTo>
                      <a:lnTo>
                        <a:pt x="0" y="26"/>
                      </a:lnTo>
                      <a:lnTo>
                        <a:pt x="1" y="28"/>
                      </a:lnTo>
                      <a:lnTo>
                        <a:pt x="3" y="24"/>
                      </a:lnTo>
                      <a:lnTo>
                        <a:pt x="4" y="19"/>
                      </a:lnTo>
                      <a:lnTo>
                        <a:pt x="4" y="14"/>
                      </a:lnTo>
                      <a:lnTo>
                        <a:pt x="6" y="7"/>
                      </a:lnTo>
                      <a:lnTo>
                        <a:pt x="7" y="3"/>
                      </a:lnTo>
                      <a:lnTo>
                        <a:pt x="5" y="0"/>
                      </a:lnTo>
                      <a:lnTo>
                        <a:pt x="4" y="4"/>
                      </a:lnTo>
                      <a:lnTo>
                        <a:pt x="4" y="5"/>
                      </a:lnTo>
                      <a:lnTo>
                        <a:pt x="3" y="11"/>
                      </a:lnTo>
                      <a:lnTo>
                        <a:pt x="1"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630">
                  <a:extLst>
                    <a:ext uri="{FF2B5EF4-FFF2-40B4-BE49-F238E27FC236}">
                      <a16:creationId xmlns:a16="http://schemas.microsoft.com/office/drawing/2014/main" id="{58D6DF5D-4A80-4DF7-834C-3F0639283637}"/>
                    </a:ext>
                  </a:extLst>
                </p:cNvPr>
                <p:cNvSpPr>
                  <a:spLocks/>
                </p:cNvSpPr>
                <p:nvPr/>
              </p:nvSpPr>
              <p:spPr bwMode="auto">
                <a:xfrm>
                  <a:off x="3836" y="1685"/>
                  <a:ext cx="5" cy="4"/>
                </a:xfrm>
                <a:custGeom>
                  <a:avLst/>
                  <a:gdLst>
                    <a:gd name="T0" fmla="*/ 0 w 5"/>
                    <a:gd name="T1" fmla="*/ 2 h 4"/>
                    <a:gd name="T2" fmla="*/ 1 w 5"/>
                    <a:gd name="T3" fmla="*/ 4 h 4"/>
                    <a:gd name="T4" fmla="*/ 3 w 5"/>
                    <a:gd name="T5" fmla="*/ 2 h 4"/>
                    <a:gd name="T6" fmla="*/ 5 w 5"/>
                    <a:gd name="T7" fmla="*/ 1 h 4"/>
                    <a:gd name="T8" fmla="*/ 4 w 5"/>
                    <a:gd name="T9" fmla="*/ 0 h 4"/>
                    <a:gd name="T10" fmla="*/ 1 w 5"/>
                    <a:gd name="T11" fmla="*/ 1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1" y="4"/>
                      </a:lnTo>
                      <a:lnTo>
                        <a:pt x="3" y="2"/>
                      </a:lnTo>
                      <a:lnTo>
                        <a:pt x="5" y="1"/>
                      </a:lnTo>
                      <a:lnTo>
                        <a:pt x="4" y="0"/>
                      </a:lnTo>
                      <a:lnTo>
                        <a:pt x="1"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2" name="Freeform 631">
                  <a:extLst>
                    <a:ext uri="{FF2B5EF4-FFF2-40B4-BE49-F238E27FC236}">
                      <a16:creationId xmlns:a16="http://schemas.microsoft.com/office/drawing/2014/main" id="{A9A643E9-0A86-4308-A189-0ADF69E47B90}"/>
                    </a:ext>
                  </a:extLst>
                </p:cNvPr>
                <p:cNvSpPr>
                  <a:spLocks/>
                </p:cNvSpPr>
                <p:nvPr/>
              </p:nvSpPr>
              <p:spPr bwMode="auto">
                <a:xfrm>
                  <a:off x="3835" y="1671"/>
                  <a:ext cx="2" cy="4"/>
                </a:xfrm>
                <a:custGeom>
                  <a:avLst/>
                  <a:gdLst>
                    <a:gd name="T0" fmla="*/ 0 w 2"/>
                    <a:gd name="T1" fmla="*/ 1 h 4"/>
                    <a:gd name="T2" fmla="*/ 2 w 2"/>
                    <a:gd name="T3" fmla="*/ 4 h 4"/>
                    <a:gd name="T4" fmla="*/ 2 w 2"/>
                    <a:gd name="T5" fmla="*/ 1 h 4"/>
                    <a:gd name="T6" fmla="*/ 2 w 2"/>
                    <a:gd name="T7" fmla="*/ 0 h 4"/>
                    <a:gd name="T8" fmla="*/ 0 w 2"/>
                    <a:gd name="T9" fmla="*/ 1 h 4"/>
                  </a:gdLst>
                  <a:ahLst/>
                  <a:cxnLst>
                    <a:cxn ang="0">
                      <a:pos x="T0" y="T1"/>
                    </a:cxn>
                    <a:cxn ang="0">
                      <a:pos x="T2" y="T3"/>
                    </a:cxn>
                    <a:cxn ang="0">
                      <a:pos x="T4" y="T5"/>
                    </a:cxn>
                    <a:cxn ang="0">
                      <a:pos x="T6" y="T7"/>
                    </a:cxn>
                    <a:cxn ang="0">
                      <a:pos x="T8" y="T9"/>
                    </a:cxn>
                  </a:cxnLst>
                  <a:rect l="0" t="0" r="r" b="b"/>
                  <a:pathLst>
                    <a:path w="2" h="4">
                      <a:moveTo>
                        <a:pt x="0" y="1"/>
                      </a:moveTo>
                      <a:lnTo>
                        <a:pt x="2" y="4"/>
                      </a:lnTo>
                      <a:lnTo>
                        <a:pt x="2"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632">
                  <a:extLst>
                    <a:ext uri="{FF2B5EF4-FFF2-40B4-BE49-F238E27FC236}">
                      <a16:creationId xmlns:a16="http://schemas.microsoft.com/office/drawing/2014/main" id="{B894B16B-B9A0-42C3-8305-2D390404A1DF}"/>
                    </a:ext>
                  </a:extLst>
                </p:cNvPr>
                <p:cNvSpPr>
                  <a:spLocks/>
                </p:cNvSpPr>
                <p:nvPr/>
              </p:nvSpPr>
              <p:spPr bwMode="auto">
                <a:xfrm>
                  <a:off x="3874" y="1623"/>
                  <a:ext cx="1" cy="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cubicBezTo>
                        <a:pt x="2" y="3"/>
                        <a:pt x="2" y="3"/>
                        <a:pt x="2" y="3"/>
                      </a:cubicBezTo>
                      <a:cubicBezTo>
                        <a:pt x="2" y="3"/>
                        <a:pt x="0" y="0"/>
                        <a:pt x="0" y="0"/>
                      </a:cubicBez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4" name="Freeform 633">
                  <a:extLst>
                    <a:ext uri="{FF2B5EF4-FFF2-40B4-BE49-F238E27FC236}">
                      <a16:creationId xmlns:a16="http://schemas.microsoft.com/office/drawing/2014/main" id="{B21915D4-2B46-48FF-AEF9-04DC857FDF0C}"/>
                    </a:ext>
                  </a:extLst>
                </p:cNvPr>
                <p:cNvSpPr>
                  <a:spLocks/>
                </p:cNvSpPr>
                <p:nvPr/>
              </p:nvSpPr>
              <p:spPr bwMode="auto">
                <a:xfrm>
                  <a:off x="3875" y="1627"/>
                  <a:ext cx="3" cy="4"/>
                </a:xfrm>
                <a:custGeom>
                  <a:avLst/>
                  <a:gdLst>
                    <a:gd name="T0" fmla="*/ 3 w 3"/>
                    <a:gd name="T1" fmla="*/ 2 h 4"/>
                    <a:gd name="T2" fmla="*/ 3 w 3"/>
                    <a:gd name="T3" fmla="*/ 0 h 4"/>
                    <a:gd name="T4" fmla="*/ 2 w 3"/>
                    <a:gd name="T5" fmla="*/ 1 h 4"/>
                    <a:gd name="T6" fmla="*/ 0 w 3"/>
                    <a:gd name="T7" fmla="*/ 2 h 4"/>
                    <a:gd name="T8" fmla="*/ 2 w 3"/>
                    <a:gd name="T9" fmla="*/ 4 h 4"/>
                    <a:gd name="T10" fmla="*/ 3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3" y="2"/>
                      </a:moveTo>
                      <a:lnTo>
                        <a:pt x="3" y="0"/>
                      </a:lnTo>
                      <a:lnTo>
                        <a:pt x="2" y="1"/>
                      </a:lnTo>
                      <a:lnTo>
                        <a:pt x="0" y="2"/>
                      </a:lnTo>
                      <a:lnTo>
                        <a:pt x="2"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634">
                  <a:extLst>
                    <a:ext uri="{FF2B5EF4-FFF2-40B4-BE49-F238E27FC236}">
                      <a16:creationId xmlns:a16="http://schemas.microsoft.com/office/drawing/2014/main" id="{DE050F56-E2B5-47E8-BD7B-539F2A2E675E}"/>
                    </a:ext>
                  </a:extLst>
                </p:cNvPr>
                <p:cNvSpPr>
                  <a:spLocks/>
                </p:cNvSpPr>
                <p:nvPr/>
              </p:nvSpPr>
              <p:spPr bwMode="auto">
                <a:xfrm>
                  <a:off x="3850" y="1533"/>
                  <a:ext cx="2" cy="3"/>
                </a:xfrm>
                <a:custGeom>
                  <a:avLst/>
                  <a:gdLst>
                    <a:gd name="T0" fmla="*/ 2 w 2"/>
                    <a:gd name="T1" fmla="*/ 2 h 3"/>
                    <a:gd name="T2" fmla="*/ 0 w 2"/>
                    <a:gd name="T3" fmla="*/ 0 h 3"/>
                    <a:gd name="T4" fmla="*/ 0 w 2"/>
                    <a:gd name="T5" fmla="*/ 2 h 3"/>
                    <a:gd name="T6" fmla="*/ 0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0" y="0"/>
                      </a:lnTo>
                      <a:lnTo>
                        <a:pt x="0" y="2"/>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6" name="Freeform 635">
                  <a:extLst>
                    <a:ext uri="{FF2B5EF4-FFF2-40B4-BE49-F238E27FC236}">
                      <a16:creationId xmlns:a16="http://schemas.microsoft.com/office/drawing/2014/main" id="{18A6AE76-4DFC-4098-8DA5-FC3FC31F92EF}"/>
                    </a:ext>
                  </a:extLst>
                </p:cNvPr>
                <p:cNvSpPr>
                  <a:spLocks/>
                </p:cNvSpPr>
                <p:nvPr/>
              </p:nvSpPr>
              <p:spPr bwMode="auto">
                <a:xfrm>
                  <a:off x="3863" y="1613"/>
                  <a:ext cx="2" cy="5"/>
                </a:xfrm>
                <a:custGeom>
                  <a:avLst/>
                  <a:gdLst>
                    <a:gd name="T0" fmla="*/ 2 w 2"/>
                    <a:gd name="T1" fmla="*/ 4 h 5"/>
                    <a:gd name="T2" fmla="*/ 0 w 2"/>
                    <a:gd name="T3" fmla="*/ 0 h 5"/>
                    <a:gd name="T4" fmla="*/ 0 w 2"/>
                    <a:gd name="T5" fmla="*/ 4 h 5"/>
                    <a:gd name="T6" fmla="*/ 1 w 2"/>
                    <a:gd name="T7" fmla="*/ 5 h 5"/>
                    <a:gd name="T8" fmla="*/ 2 w 2"/>
                    <a:gd name="T9" fmla="*/ 4 h 5"/>
                  </a:gdLst>
                  <a:ahLst/>
                  <a:cxnLst>
                    <a:cxn ang="0">
                      <a:pos x="T0" y="T1"/>
                    </a:cxn>
                    <a:cxn ang="0">
                      <a:pos x="T2" y="T3"/>
                    </a:cxn>
                    <a:cxn ang="0">
                      <a:pos x="T4" y="T5"/>
                    </a:cxn>
                    <a:cxn ang="0">
                      <a:pos x="T6" y="T7"/>
                    </a:cxn>
                    <a:cxn ang="0">
                      <a:pos x="T8" y="T9"/>
                    </a:cxn>
                  </a:cxnLst>
                  <a:rect l="0" t="0" r="r" b="b"/>
                  <a:pathLst>
                    <a:path w="2" h="5">
                      <a:moveTo>
                        <a:pt x="2" y="4"/>
                      </a:moveTo>
                      <a:lnTo>
                        <a:pt x="0" y="0"/>
                      </a:lnTo>
                      <a:lnTo>
                        <a:pt x="0" y="4"/>
                      </a:lnTo>
                      <a:lnTo>
                        <a:pt x="1"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7" name="Freeform 636">
                  <a:extLst>
                    <a:ext uri="{FF2B5EF4-FFF2-40B4-BE49-F238E27FC236}">
                      <a16:creationId xmlns:a16="http://schemas.microsoft.com/office/drawing/2014/main" id="{C95B27BB-27C3-4DAC-A0D2-5A2B8E00CAA7}"/>
                    </a:ext>
                  </a:extLst>
                </p:cNvPr>
                <p:cNvSpPr>
                  <a:spLocks/>
                </p:cNvSpPr>
                <p:nvPr/>
              </p:nvSpPr>
              <p:spPr bwMode="auto">
                <a:xfrm>
                  <a:off x="3868" y="1618"/>
                  <a:ext cx="5" cy="5"/>
                </a:xfrm>
                <a:custGeom>
                  <a:avLst/>
                  <a:gdLst>
                    <a:gd name="T0" fmla="*/ 0 w 5"/>
                    <a:gd name="T1" fmla="*/ 3 h 5"/>
                    <a:gd name="T2" fmla="*/ 2 w 5"/>
                    <a:gd name="T3" fmla="*/ 5 h 5"/>
                    <a:gd name="T4" fmla="*/ 4 w 5"/>
                    <a:gd name="T5" fmla="*/ 2 h 5"/>
                    <a:gd name="T6" fmla="*/ 5 w 5"/>
                    <a:gd name="T7" fmla="*/ 0 h 5"/>
                    <a:gd name="T8" fmla="*/ 0 w 5"/>
                    <a:gd name="T9" fmla="*/ 2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2" y="5"/>
                      </a:lnTo>
                      <a:lnTo>
                        <a:pt x="4" y="2"/>
                      </a:lnTo>
                      <a:lnTo>
                        <a:pt x="5" y="0"/>
                      </a:lnTo>
                      <a:lnTo>
                        <a:pt x="0" y="2"/>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8" name="Freeform 637">
                  <a:extLst>
                    <a:ext uri="{FF2B5EF4-FFF2-40B4-BE49-F238E27FC236}">
                      <a16:creationId xmlns:a16="http://schemas.microsoft.com/office/drawing/2014/main" id="{D82D8804-0275-44D0-B069-FA46C4827B1E}"/>
                    </a:ext>
                  </a:extLst>
                </p:cNvPr>
                <p:cNvSpPr>
                  <a:spLocks/>
                </p:cNvSpPr>
                <p:nvPr/>
              </p:nvSpPr>
              <p:spPr bwMode="auto">
                <a:xfrm>
                  <a:off x="3856" y="1615"/>
                  <a:ext cx="3" cy="2"/>
                </a:xfrm>
                <a:custGeom>
                  <a:avLst/>
                  <a:gdLst>
                    <a:gd name="T0" fmla="*/ 0 w 4"/>
                    <a:gd name="T1" fmla="*/ 0 h 2"/>
                    <a:gd name="T2" fmla="*/ 2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0" y="0"/>
                        <a:pt x="2" y="2"/>
                        <a:pt x="2" y="2"/>
                      </a:cubicBezTo>
                      <a:cubicBezTo>
                        <a:pt x="4" y="1"/>
                        <a:pt x="4" y="1"/>
                        <a:pt x="4" y="1"/>
                      </a:cubicBez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9" name="Freeform 638">
                  <a:extLst>
                    <a:ext uri="{FF2B5EF4-FFF2-40B4-BE49-F238E27FC236}">
                      <a16:creationId xmlns:a16="http://schemas.microsoft.com/office/drawing/2014/main" id="{4A6A660C-68D3-4C86-9A54-EBC1631793E2}"/>
                    </a:ext>
                  </a:extLst>
                </p:cNvPr>
                <p:cNvSpPr>
                  <a:spLocks/>
                </p:cNvSpPr>
                <p:nvPr/>
              </p:nvSpPr>
              <p:spPr bwMode="auto">
                <a:xfrm>
                  <a:off x="3837" y="1616"/>
                  <a:ext cx="10" cy="13"/>
                </a:xfrm>
                <a:custGeom>
                  <a:avLst/>
                  <a:gdLst>
                    <a:gd name="T0" fmla="*/ 0 w 10"/>
                    <a:gd name="T1" fmla="*/ 4 h 13"/>
                    <a:gd name="T2" fmla="*/ 0 w 10"/>
                    <a:gd name="T3" fmla="*/ 6 h 13"/>
                    <a:gd name="T4" fmla="*/ 1 w 10"/>
                    <a:gd name="T5" fmla="*/ 8 h 13"/>
                    <a:gd name="T6" fmla="*/ 3 w 10"/>
                    <a:gd name="T7" fmla="*/ 10 h 13"/>
                    <a:gd name="T8" fmla="*/ 6 w 10"/>
                    <a:gd name="T9" fmla="*/ 11 h 13"/>
                    <a:gd name="T10" fmla="*/ 8 w 10"/>
                    <a:gd name="T11" fmla="*/ 13 h 13"/>
                    <a:gd name="T12" fmla="*/ 10 w 10"/>
                    <a:gd name="T13" fmla="*/ 12 h 13"/>
                    <a:gd name="T14" fmla="*/ 9 w 10"/>
                    <a:gd name="T15" fmla="*/ 9 h 13"/>
                    <a:gd name="T16" fmla="*/ 7 w 10"/>
                    <a:gd name="T17" fmla="*/ 9 h 13"/>
                    <a:gd name="T18" fmla="*/ 6 w 10"/>
                    <a:gd name="T19" fmla="*/ 7 h 13"/>
                    <a:gd name="T20" fmla="*/ 6 w 10"/>
                    <a:gd name="T21" fmla="*/ 5 h 13"/>
                    <a:gd name="T22" fmla="*/ 9 w 10"/>
                    <a:gd name="T23" fmla="*/ 5 h 13"/>
                    <a:gd name="T24" fmla="*/ 8 w 10"/>
                    <a:gd name="T25" fmla="*/ 3 h 13"/>
                    <a:gd name="T26" fmla="*/ 4 w 10"/>
                    <a:gd name="T27" fmla="*/ 0 h 13"/>
                    <a:gd name="T28" fmla="*/ 3 w 10"/>
                    <a:gd name="T29" fmla="*/ 0 h 13"/>
                    <a:gd name="T30" fmla="*/ 3 w 10"/>
                    <a:gd name="T31" fmla="*/ 2 h 13"/>
                    <a:gd name="T32" fmla="*/ 4 w 10"/>
                    <a:gd name="T33" fmla="*/ 4 h 13"/>
                    <a:gd name="T34" fmla="*/ 3 w 10"/>
                    <a:gd name="T35" fmla="*/ 5 h 13"/>
                    <a:gd name="T36" fmla="*/ 0 w 10"/>
                    <a:gd name="T3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3">
                      <a:moveTo>
                        <a:pt x="0" y="4"/>
                      </a:moveTo>
                      <a:lnTo>
                        <a:pt x="0" y="6"/>
                      </a:lnTo>
                      <a:lnTo>
                        <a:pt x="1" y="8"/>
                      </a:lnTo>
                      <a:lnTo>
                        <a:pt x="3" y="10"/>
                      </a:lnTo>
                      <a:lnTo>
                        <a:pt x="6" y="11"/>
                      </a:lnTo>
                      <a:lnTo>
                        <a:pt x="8" y="13"/>
                      </a:lnTo>
                      <a:lnTo>
                        <a:pt x="10" y="12"/>
                      </a:lnTo>
                      <a:lnTo>
                        <a:pt x="9" y="9"/>
                      </a:lnTo>
                      <a:lnTo>
                        <a:pt x="7" y="9"/>
                      </a:lnTo>
                      <a:lnTo>
                        <a:pt x="6" y="7"/>
                      </a:lnTo>
                      <a:lnTo>
                        <a:pt x="6" y="5"/>
                      </a:lnTo>
                      <a:lnTo>
                        <a:pt x="9" y="5"/>
                      </a:lnTo>
                      <a:lnTo>
                        <a:pt x="8" y="3"/>
                      </a:lnTo>
                      <a:lnTo>
                        <a:pt x="4" y="0"/>
                      </a:lnTo>
                      <a:lnTo>
                        <a:pt x="3" y="0"/>
                      </a:lnTo>
                      <a:lnTo>
                        <a:pt x="3" y="2"/>
                      </a:lnTo>
                      <a:lnTo>
                        <a:pt x="4" y="4"/>
                      </a:lnTo>
                      <a:lnTo>
                        <a:pt x="3" y="5"/>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0" name="Freeform 639">
                  <a:extLst>
                    <a:ext uri="{FF2B5EF4-FFF2-40B4-BE49-F238E27FC236}">
                      <a16:creationId xmlns:a16="http://schemas.microsoft.com/office/drawing/2014/main" id="{113A12D5-710D-4E66-9713-20EA1B24D43F}"/>
                    </a:ext>
                  </a:extLst>
                </p:cNvPr>
                <p:cNvSpPr>
                  <a:spLocks/>
                </p:cNvSpPr>
                <p:nvPr/>
              </p:nvSpPr>
              <p:spPr bwMode="auto">
                <a:xfrm>
                  <a:off x="3830" y="1328"/>
                  <a:ext cx="142" cy="306"/>
                </a:xfrm>
                <a:custGeom>
                  <a:avLst/>
                  <a:gdLst>
                    <a:gd name="T0" fmla="*/ 178 w 183"/>
                    <a:gd name="T1" fmla="*/ 300 h 394"/>
                    <a:gd name="T2" fmla="*/ 161 w 183"/>
                    <a:gd name="T3" fmla="*/ 251 h 394"/>
                    <a:gd name="T4" fmla="*/ 158 w 183"/>
                    <a:gd name="T5" fmla="*/ 223 h 394"/>
                    <a:gd name="T6" fmla="*/ 150 w 183"/>
                    <a:gd name="T7" fmla="*/ 204 h 394"/>
                    <a:gd name="T8" fmla="*/ 150 w 183"/>
                    <a:gd name="T9" fmla="*/ 174 h 394"/>
                    <a:gd name="T10" fmla="*/ 132 w 183"/>
                    <a:gd name="T11" fmla="*/ 122 h 394"/>
                    <a:gd name="T12" fmla="*/ 130 w 183"/>
                    <a:gd name="T13" fmla="*/ 89 h 394"/>
                    <a:gd name="T14" fmla="*/ 115 w 183"/>
                    <a:gd name="T15" fmla="*/ 66 h 394"/>
                    <a:gd name="T16" fmla="*/ 115 w 183"/>
                    <a:gd name="T17" fmla="*/ 46 h 394"/>
                    <a:gd name="T18" fmla="*/ 122 w 183"/>
                    <a:gd name="T19" fmla="*/ 24 h 394"/>
                    <a:gd name="T20" fmla="*/ 105 w 183"/>
                    <a:gd name="T21" fmla="*/ 10 h 394"/>
                    <a:gd name="T22" fmla="*/ 87 w 183"/>
                    <a:gd name="T23" fmla="*/ 6 h 394"/>
                    <a:gd name="T24" fmla="*/ 73 w 183"/>
                    <a:gd name="T25" fmla="*/ 15 h 394"/>
                    <a:gd name="T26" fmla="*/ 72 w 183"/>
                    <a:gd name="T27" fmla="*/ 42 h 394"/>
                    <a:gd name="T28" fmla="*/ 63 w 183"/>
                    <a:gd name="T29" fmla="*/ 54 h 394"/>
                    <a:gd name="T30" fmla="*/ 45 w 183"/>
                    <a:gd name="T31" fmla="*/ 54 h 394"/>
                    <a:gd name="T32" fmla="*/ 21 w 183"/>
                    <a:gd name="T33" fmla="*/ 55 h 394"/>
                    <a:gd name="T34" fmla="*/ 3 w 183"/>
                    <a:gd name="T35" fmla="*/ 40 h 394"/>
                    <a:gd name="T36" fmla="*/ 0 w 183"/>
                    <a:gd name="T37" fmla="*/ 48 h 394"/>
                    <a:gd name="T38" fmla="*/ 26 w 183"/>
                    <a:gd name="T39" fmla="*/ 69 h 394"/>
                    <a:gd name="T40" fmla="*/ 38 w 183"/>
                    <a:gd name="T41" fmla="*/ 81 h 394"/>
                    <a:gd name="T42" fmla="*/ 45 w 183"/>
                    <a:gd name="T43" fmla="*/ 93 h 394"/>
                    <a:gd name="T44" fmla="*/ 51 w 183"/>
                    <a:gd name="T45" fmla="*/ 115 h 394"/>
                    <a:gd name="T46" fmla="*/ 52 w 183"/>
                    <a:gd name="T47" fmla="*/ 139 h 394"/>
                    <a:gd name="T48" fmla="*/ 57 w 183"/>
                    <a:gd name="T49" fmla="*/ 162 h 394"/>
                    <a:gd name="T50" fmla="*/ 67 w 183"/>
                    <a:gd name="T51" fmla="*/ 179 h 394"/>
                    <a:gd name="T52" fmla="*/ 81 w 183"/>
                    <a:gd name="T53" fmla="*/ 193 h 394"/>
                    <a:gd name="T54" fmla="*/ 80 w 183"/>
                    <a:gd name="T55" fmla="*/ 207 h 394"/>
                    <a:gd name="T56" fmla="*/ 70 w 183"/>
                    <a:gd name="T57" fmla="*/ 214 h 394"/>
                    <a:gd name="T58" fmla="*/ 59 w 183"/>
                    <a:gd name="T59" fmla="*/ 233 h 394"/>
                    <a:gd name="T60" fmla="*/ 56 w 183"/>
                    <a:gd name="T61" fmla="*/ 243 h 394"/>
                    <a:gd name="T62" fmla="*/ 52 w 183"/>
                    <a:gd name="T63" fmla="*/ 259 h 394"/>
                    <a:gd name="T64" fmla="*/ 43 w 183"/>
                    <a:gd name="T65" fmla="*/ 263 h 394"/>
                    <a:gd name="T66" fmla="*/ 40 w 183"/>
                    <a:gd name="T67" fmla="*/ 271 h 394"/>
                    <a:gd name="T68" fmla="*/ 32 w 183"/>
                    <a:gd name="T69" fmla="*/ 272 h 394"/>
                    <a:gd name="T70" fmla="*/ 28 w 183"/>
                    <a:gd name="T71" fmla="*/ 287 h 394"/>
                    <a:gd name="T72" fmla="*/ 26 w 183"/>
                    <a:gd name="T73" fmla="*/ 301 h 394"/>
                    <a:gd name="T74" fmla="*/ 29 w 183"/>
                    <a:gd name="T75" fmla="*/ 312 h 394"/>
                    <a:gd name="T76" fmla="*/ 34 w 183"/>
                    <a:gd name="T77" fmla="*/ 330 h 394"/>
                    <a:gd name="T78" fmla="*/ 33 w 183"/>
                    <a:gd name="T79" fmla="*/ 354 h 394"/>
                    <a:gd name="T80" fmla="*/ 39 w 183"/>
                    <a:gd name="T81" fmla="*/ 365 h 394"/>
                    <a:gd name="T82" fmla="*/ 51 w 183"/>
                    <a:gd name="T83" fmla="*/ 372 h 394"/>
                    <a:gd name="T84" fmla="*/ 63 w 183"/>
                    <a:gd name="T85" fmla="*/ 371 h 394"/>
                    <a:gd name="T86" fmla="*/ 65 w 183"/>
                    <a:gd name="T87" fmla="*/ 393 h 394"/>
                    <a:gd name="T88" fmla="*/ 74 w 183"/>
                    <a:gd name="T89" fmla="*/ 387 h 394"/>
                    <a:gd name="T90" fmla="*/ 93 w 183"/>
                    <a:gd name="T91" fmla="*/ 374 h 394"/>
                    <a:gd name="T92" fmla="*/ 103 w 183"/>
                    <a:gd name="T93" fmla="*/ 375 h 394"/>
                    <a:gd name="T94" fmla="*/ 109 w 183"/>
                    <a:gd name="T95" fmla="*/ 365 h 394"/>
                    <a:gd name="T96" fmla="*/ 117 w 183"/>
                    <a:gd name="T97" fmla="*/ 370 h 394"/>
                    <a:gd name="T98" fmla="*/ 128 w 183"/>
                    <a:gd name="T99" fmla="*/ 367 h 394"/>
                    <a:gd name="T100" fmla="*/ 136 w 183"/>
                    <a:gd name="T101" fmla="*/ 363 h 394"/>
                    <a:gd name="T102" fmla="*/ 144 w 183"/>
                    <a:gd name="T103" fmla="*/ 35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 h="394">
                      <a:moveTo>
                        <a:pt x="156" y="346"/>
                      </a:moveTo>
                      <a:cubicBezTo>
                        <a:pt x="161" y="335"/>
                        <a:pt x="161" y="335"/>
                        <a:pt x="161" y="335"/>
                      </a:cubicBezTo>
                      <a:cubicBezTo>
                        <a:pt x="166" y="326"/>
                        <a:pt x="166" y="326"/>
                        <a:pt x="166" y="326"/>
                      </a:cubicBezTo>
                      <a:cubicBezTo>
                        <a:pt x="170" y="315"/>
                        <a:pt x="170" y="315"/>
                        <a:pt x="170" y="315"/>
                      </a:cubicBezTo>
                      <a:cubicBezTo>
                        <a:pt x="178" y="300"/>
                        <a:pt x="178" y="300"/>
                        <a:pt x="178" y="300"/>
                      </a:cubicBezTo>
                      <a:cubicBezTo>
                        <a:pt x="183" y="285"/>
                        <a:pt x="183" y="285"/>
                        <a:pt x="183" y="285"/>
                      </a:cubicBezTo>
                      <a:cubicBezTo>
                        <a:pt x="182" y="278"/>
                        <a:pt x="182" y="278"/>
                        <a:pt x="182" y="278"/>
                      </a:cubicBezTo>
                      <a:cubicBezTo>
                        <a:pt x="174" y="267"/>
                        <a:pt x="174" y="267"/>
                        <a:pt x="174" y="267"/>
                      </a:cubicBezTo>
                      <a:cubicBezTo>
                        <a:pt x="169" y="265"/>
                        <a:pt x="169" y="265"/>
                        <a:pt x="169" y="265"/>
                      </a:cubicBezTo>
                      <a:cubicBezTo>
                        <a:pt x="161" y="251"/>
                        <a:pt x="161" y="251"/>
                        <a:pt x="161" y="251"/>
                      </a:cubicBezTo>
                      <a:cubicBezTo>
                        <a:pt x="162" y="245"/>
                        <a:pt x="162" y="245"/>
                        <a:pt x="162" y="245"/>
                      </a:cubicBezTo>
                      <a:cubicBezTo>
                        <a:pt x="166" y="239"/>
                        <a:pt x="166" y="239"/>
                        <a:pt x="166" y="239"/>
                      </a:cubicBezTo>
                      <a:cubicBezTo>
                        <a:pt x="165" y="233"/>
                        <a:pt x="165" y="233"/>
                        <a:pt x="165" y="233"/>
                      </a:cubicBezTo>
                      <a:cubicBezTo>
                        <a:pt x="160" y="228"/>
                        <a:pt x="160" y="228"/>
                        <a:pt x="160" y="228"/>
                      </a:cubicBezTo>
                      <a:cubicBezTo>
                        <a:pt x="158" y="223"/>
                        <a:pt x="158" y="223"/>
                        <a:pt x="158" y="223"/>
                      </a:cubicBezTo>
                      <a:cubicBezTo>
                        <a:pt x="157" y="215"/>
                        <a:pt x="157" y="215"/>
                        <a:pt x="157" y="215"/>
                      </a:cubicBezTo>
                      <a:cubicBezTo>
                        <a:pt x="159" y="213"/>
                        <a:pt x="159" y="213"/>
                        <a:pt x="159" y="213"/>
                      </a:cubicBezTo>
                      <a:cubicBezTo>
                        <a:pt x="157" y="209"/>
                        <a:pt x="157" y="209"/>
                        <a:pt x="157" y="209"/>
                      </a:cubicBezTo>
                      <a:cubicBezTo>
                        <a:pt x="153" y="208"/>
                        <a:pt x="153" y="208"/>
                        <a:pt x="153" y="208"/>
                      </a:cubicBezTo>
                      <a:cubicBezTo>
                        <a:pt x="150" y="204"/>
                        <a:pt x="150" y="204"/>
                        <a:pt x="150" y="204"/>
                      </a:cubicBezTo>
                      <a:cubicBezTo>
                        <a:pt x="150" y="197"/>
                        <a:pt x="150" y="197"/>
                        <a:pt x="150" y="197"/>
                      </a:cubicBezTo>
                      <a:cubicBezTo>
                        <a:pt x="153" y="193"/>
                        <a:pt x="153" y="193"/>
                        <a:pt x="153" y="193"/>
                      </a:cubicBezTo>
                      <a:cubicBezTo>
                        <a:pt x="149" y="192"/>
                        <a:pt x="149" y="192"/>
                        <a:pt x="149" y="192"/>
                      </a:cubicBezTo>
                      <a:cubicBezTo>
                        <a:pt x="149" y="188"/>
                        <a:pt x="149" y="188"/>
                        <a:pt x="149" y="188"/>
                      </a:cubicBezTo>
                      <a:cubicBezTo>
                        <a:pt x="150" y="174"/>
                        <a:pt x="150" y="174"/>
                        <a:pt x="150" y="174"/>
                      </a:cubicBezTo>
                      <a:cubicBezTo>
                        <a:pt x="153" y="173"/>
                        <a:pt x="153" y="173"/>
                        <a:pt x="153" y="173"/>
                      </a:cubicBezTo>
                      <a:cubicBezTo>
                        <a:pt x="145" y="150"/>
                        <a:pt x="145" y="150"/>
                        <a:pt x="145" y="150"/>
                      </a:cubicBezTo>
                      <a:cubicBezTo>
                        <a:pt x="138" y="134"/>
                        <a:pt x="138" y="134"/>
                        <a:pt x="138" y="134"/>
                      </a:cubicBezTo>
                      <a:cubicBezTo>
                        <a:pt x="136" y="128"/>
                        <a:pt x="136" y="128"/>
                        <a:pt x="136" y="128"/>
                      </a:cubicBezTo>
                      <a:cubicBezTo>
                        <a:pt x="132" y="122"/>
                        <a:pt x="132" y="122"/>
                        <a:pt x="132" y="122"/>
                      </a:cubicBezTo>
                      <a:cubicBezTo>
                        <a:pt x="135" y="112"/>
                        <a:pt x="135" y="112"/>
                        <a:pt x="135" y="112"/>
                      </a:cubicBezTo>
                      <a:cubicBezTo>
                        <a:pt x="139" y="104"/>
                        <a:pt x="139" y="104"/>
                        <a:pt x="139" y="104"/>
                      </a:cubicBezTo>
                      <a:cubicBezTo>
                        <a:pt x="140" y="98"/>
                        <a:pt x="140" y="98"/>
                        <a:pt x="140" y="98"/>
                      </a:cubicBezTo>
                      <a:cubicBezTo>
                        <a:pt x="138" y="95"/>
                        <a:pt x="138" y="95"/>
                        <a:pt x="138" y="95"/>
                      </a:cubicBezTo>
                      <a:cubicBezTo>
                        <a:pt x="130" y="89"/>
                        <a:pt x="130" y="89"/>
                        <a:pt x="130" y="89"/>
                      </a:cubicBezTo>
                      <a:cubicBezTo>
                        <a:pt x="128" y="85"/>
                        <a:pt x="128" y="85"/>
                        <a:pt x="128" y="85"/>
                      </a:cubicBezTo>
                      <a:cubicBezTo>
                        <a:pt x="126" y="80"/>
                        <a:pt x="126" y="80"/>
                        <a:pt x="126" y="80"/>
                      </a:cubicBezTo>
                      <a:cubicBezTo>
                        <a:pt x="121" y="77"/>
                        <a:pt x="121" y="77"/>
                        <a:pt x="121" y="77"/>
                      </a:cubicBezTo>
                      <a:cubicBezTo>
                        <a:pt x="118" y="76"/>
                        <a:pt x="118" y="76"/>
                        <a:pt x="118" y="76"/>
                      </a:cubicBezTo>
                      <a:cubicBezTo>
                        <a:pt x="115" y="66"/>
                        <a:pt x="115" y="66"/>
                        <a:pt x="115" y="66"/>
                      </a:cubicBezTo>
                      <a:cubicBezTo>
                        <a:pt x="112" y="63"/>
                        <a:pt x="112" y="63"/>
                        <a:pt x="112" y="63"/>
                      </a:cubicBezTo>
                      <a:cubicBezTo>
                        <a:pt x="114" y="55"/>
                        <a:pt x="114" y="55"/>
                        <a:pt x="114" y="55"/>
                      </a:cubicBezTo>
                      <a:cubicBezTo>
                        <a:pt x="115" y="49"/>
                        <a:pt x="115" y="49"/>
                        <a:pt x="115" y="49"/>
                      </a:cubicBezTo>
                      <a:cubicBezTo>
                        <a:pt x="112" y="48"/>
                        <a:pt x="112" y="48"/>
                        <a:pt x="112" y="48"/>
                      </a:cubicBezTo>
                      <a:cubicBezTo>
                        <a:pt x="115" y="46"/>
                        <a:pt x="115" y="46"/>
                        <a:pt x="115" y="46"/>
                      </a:cubicBezTo>
                      <a:cubicBezTo>
                        <a:pt x="119" y="43"/>
                        <a:pt x="119" y="43"/>
                        <a:pt x="119" y="43"/>
                      </a:cubicBezTo>
                      <a:cubicBezTo>
                        <a:pt x="119" y="43"/>
                        <a:pt x="119" y="43"/>
                        <a:pt x="119" y="43"/>
                      </a:cubicBezTo>
                      <a:cubicBezTo>
                        <a:pt x="119" y="34"/>
                        <a:pt x="119" y="34"/>
                        <a:pt x="119" y="34"/>
                      </a:cubicBezTo>
                      <a:cubicBezTo>
                        <a:pt x="122" y="28"/>
                        <a:pt x="122" y="28"/>
                        <a:pt x="122" y="28"/>
                      </a:cubicBezTo>
                      <a:cubicBezTo>
                        <a:pt x="122" y="24"/>
                        <a:pt x="122" y="24"/>
                        <a:pt x="122" y="24"/>
                      </a:cubicBezTo>
                      <a:cubicBezTo>
                        <a:pt x="119" y="19"/>
                        <a:pt x="119" y="19"/>
                        <a:pt x="119" y="19"/>
                      </a:cubicBezTo>
                      <a:cubicBezTo>
                        <a:pt x="118" y="16"/>
                        <a:pt x="118" y="16"/>
                        <a:pt x="118" y="16"/>
                      </a:cubicBezTo>
                      <a:cubicBezTo>
                        <a:pt x="112" y="15"/>
                        <a:pt x="112" y="15"/>
                        <a:pt x="112" y="15"/>
                      </a:cubicBezTo>
                      <a:cubicBezTo>
                        <a:pt x="108" y="13"/>
                        <a:pt x="108" y="13"/>
                        <a:pt x="108" y="13"/>
                      </a:cubicBezTo>
                      <a:cubicBezTo>
                        <a:pt x="105" y="10"/>
                        <a:pt x="105" y="10"/>
                        <a:pt x="105" y="10"/>
                      </a:cubicBezTo>
                      <a:cubicBezTo>
                        <a:pt x="101" y="3"/>
                        <a:pt x="101" y="3"/>
                        <a:pt x="101" y="3"/>
                      </a:cubicBezTo>
                      <a:cubicBezTo>
                        <a:pt x="97" y="0"/>
                        <a:pt x="97" y="0"/>
                        <a:pt x="97" y="0"/>
                      </a:cubicBezTo>
                      <a:cubicBezTo>
                        <a:pt x="90" y="1"/>
                        <a:pt x="90" y="1"/>
                        <a:pt x="90" y="1"/>
                      </a:cubicBezTo>
                      <a:cubicBezTo>
                        <a:pt x="87" y="4"/>
                        <a:pt x="87" y="4"/>
                        <a:pt x="87" y="4"/>
                      </a:cubicBezTo>
                      <a:cubicBezTo>
                        <a:pt x="87" y="6"/>
                        <a:pt x="87" y="6"/>
                        <a:pt x="87" y="6"/>
                      </a:cubicBezTo>
                      <a:cubicBezTo>
                        <a:pt x="84" y="7"/>
                        <a:pt x="84" y="7"/>
                        <a:pt x="84" y="7"/>
                      </a:cubicBezTo>
                      <a:cubicBezTo>
                        <a:pt x="79" y="6"/>
                        <a:pt x="79" y="6"/>
                        <a:pt x="79" y="6"/>
                      </a:cubicBezTo>
                      <a:cubicBezTo>
                        <a:pt x="76" y="8"/>
                        <a:pt x="76" y="8"/>
                        <a:pt x="76" y="8"/>
                      </a:cubicBezTo>
                      <a:cubicBezTo>
                        <a:pt x="76" y="11"/>
                        <a:pt x="76" y="11"/>
                        <a:pt x="76" y="11"/>
                      </a:cubicBezTo>
                      <a:cubicBezTo>
                        <a:pt x="73" y="15"/>
                        <a:pt x="73" y="15"/>
                        <a:pt x="73" y="15"/>
                      </a:cubicBezTo>
                      <a:cubicBezTo>
                        <a:pt x="71" y="17"/>
                        <a:pt x="71" y="17"/>
                        <a:pt x="71" y="17"/>
                      </a:cubicBezTo>
                      <a:cubicBezTo>
                        <a:pt x="73" y="20"/>
                        <a:pt x="73" y="20"/>
                        <a:pt x="73" y="20"/>
                      </a:cubicBezTo>
                      <a:cubicBezTo>
                        <a:pt x="71" y="24"/>
                        <a:pt x="71" y="24"/>
                        <a:pt x="71" y="24"/>
                      </a:cubicBezTo>
                      <a:cubicBezTo>
                        <a:pt x="71" y="35"/>
                        <a:pt x="71" y="35"/>
                        <a:pt x="71" y="35"/>
                      </a:cubicBezTo>
                      <a:cubicBezTo>
                        <a:pt x="72" y="42"/>
                        <a:pt x="72" y="42"/>
                        <a:pt x="72" y="42"/>
                      </a:cubicBezTo>
                      <a:cubicBezTo>
                        <a:pt x="74" y="45"/>
                        <a:pt x="74" y="45"/>
                        <a:pt x="74" y="45"/>
                      </a:cubicBezTo>
                      <a:cubicBezTo>
                        <a:pt x="72" y="48"/>
                        <a:pt x="72" y="48"/>
                        <a:pt x="72" y="48"/>
                      </a:cubicBezTo>
                      <a:cubicBezTo>
                        <a:pt x="69" y="51"/>
                        <a:pt x="69" y="51"/>
                        <a:pt x="69" y="51"/>
                      </a:cubicBezTo>
                      <a:cubicBezTo>
                        <a:pt x="66" y="50"/>
                        <a:pt x="66" y="50"/>
                        <a:pt x="66" y="50"/>
                      </a:cubicBezTo>
                      <a:cubicBezTo>
                        <a:pt x="63" y="54"/>
                        <a:pt x="63" y="54"/>
                        <a:pt x="63" y="54"/>
                      </a:cubicBezTo>
                      <a:cubicBezTo>
                        <a:pt x="61" y="55"/>
                        <a:pt x="61" y="55"/>
                        <a:pt x="61" y="55"/>
                      </a:cubicBezTo>
                      <a:cubicBezTo>
                        <a:pt x="59" y="60"/>
                        <a:pt x="59" y="60"/>
                        <a:pt x="59" y="60"/>
                      </a:cubicBezTo>
                      <a:cubicBezTo>
                        <a:pt x="55" y="59"/>
                        <a:pt x="55" y="59"/>
                        <a:pt x="55" y="59"/>
                      </a:cubicBezTo>
                      <a:cubicBezTo>
                        <a:pt x="48" y="54"/>
                        <a:pt x="48" y="54"/>
                        <a:pt x="48" y="54"/>
                      </a:cubicBezTo>
                      <a:cubicBezTo>
                        <a:pt x="45" y="54"/>
                        <a:pt x="45" y="54"/>
                        <a:pt x="45" y="54"/>
                      </a:cubicBezTo>
                      <a:cubicBezTo>
                        <a:pt x="42" y="57"/>
                        <a:pt x="42" y="57"/>
                        <a:pt x="42" y="57"/>
                      </a:cubicBezTo>
                      <a:cubicBezTo>
                        <a:pt x="38" y="62"/>
                        <a:pt x="38" y="62"/>
                        <a:pt x="38" y="62"/>
                      </a:cubicBezTo>
                      <a:cubicBezTo>
                        <a:pt x="29" y="62"/>
                        <a:pt x="29" y="62"/>
                        <a:pt x="29" y="62"/>
                      </a:cubicBezTo>
                      <a:cubicBezTo>
                        <a:pt x="24" y="60"/>
                        <a:pt x="24" y="60"/>
                        <a:pt x="24" y="60"/>
                      </a:cubicBezTo>
                      <a:cubicBezTo>
                        <a:pt x="21" y="55"/>
                        <a:pt x="21" y="55"/>
                        <a:pt x="21" y="55"/>
                      </a:cubicBezTo>
                      <a:cubicBezTo>
                        <a:pt x="20" y="50"/>
                        <a:pt x="20" y="50"/>
                        <a:pt x="20" y="50"/>
                      </a:cubicBezTo>
                      <a:cubicBezTo>
                        <a:pt x="12" y="43"/>
                        <a:pt x="12" y="43"/>
                        <a:pt x="12" y="43"/>
                      </a:cubicBezTo>
                      <a:cubicBezTo>
                        <a:pt x="9" y="38"/>
                        <a:pt x="9" y="38"/>
                        <a:pt x="9" y="38"/>
                      </a:cubicBezTo>
                      <a:cubicBezTo>
                        <a:pt x="6" y="37"/>
                        <a:pt x="6" y="37"/>
                        <a:pt x="6" y="37"/>
                      </a:cubicBezTo>
                      <a:cubicBezTo>
                        <a:pt x="3" y="40"/>
                        <a:pt x="3" y="40"/>
                        <a:pt x="3" y="40"/>
                      </a:cubicBezTo>
                      <a:cubicBezTo>
                        <a:pt x="3" y="43"/>
                        <a:pt x="3" y="43"/>
                        <a:pt x="3" y="43"/>
                      </a:cubicBezTo>
                      <a:cubicBezTo>
                        <a:pt x="4" y="47"/>
                        <a:pt x="4" y="47"/>
                        <a:pt x="4" y="47"/>
                      </a:cubicBezTo>
                      <a:cubicBezTo>
                        <a:pt x="3" y="48"/>
                        <a:pt x="3" y="48"/>
                        <a:pt x="3" y="48"/>
                      </a:cubicBezTo>
                      <a:cubicBezTo>
                        <a:pt x="1" y="47"/>
                        <a:pt x="1" y="47"/>
                        <a:pt x="1" y="47"/>
                      </a:cubicBezTo>
                      <a:cubicBezTo>
                        <a:pt x="0" y="48"/>
                        <a:pt x="0" y="48"/>
                        <a:pt x="0" y="48"/>
                      </a:cubicBezTo>
                      <a:cubicBezTo>
                        <a:pt x="3" y="52"/>
                        <a:pt x="3" y="52"/>
                        <a:pt x="3" y="52"/>
                      </a:cubicBezTo>
                      <a:cubicBezTo>
                        <a:pt x="8" y="55"/>
                        <a:pt x="8" y="55"/>
                        <a:pt x="8" y="55"/>
                      </a:cubicBezTo>
                      <a:cubicBezTo>
                        <a:pt x="14" y="64"/>
                        <a:pt x="14" y="64"/>
                        <a:pt x="14" y="64"/>
                      </a:cubicBezTo>
                      <a:cubicBezTo>
                        <a:pt x="19" y="68"/>
                        <a:pt x="19" y="68"/>
                        <a:pt x="19" y="68"/>
                      </a:cubicBezTo>
                      <a:cubicBezTo>
                        <a:pt x="26" y="69"/>
                        <a:pt x="26" y="69"/>
                        <a:pt x="26" y="69"/>
                      </a:cubicBezTo>
                      <a:cubicBezTo>
                        <a:pt x="29" y="71"/>
                        <a:pt x="29" y="71"/>
                        <a:pt x="29" y="71"/>
                      </a:cubicBezTo>
                      <a:cubicBezTo>
                        <a:pt x="31" y="72"/>
                        <a:pt x="31" y="72"/>
                        <a:pt x="31" y="72"/>
                      </a:cubicBezTo>
                      <a:cubicBezTo>
                        <a:pt x="35" y="77"/>
                        <a:pt x="35" y="77"/>
                        <a:pt x="35" y="77"/>
                      </a:cubicBezTo>
                      <a:cubicBezTo>
                        <a:pt x="36" y="81"/>
                        <a:pt x="36" y="81"/>
                        <a:pt x="36" y="81"/>
                      </a:cubicBezTo>
                      <a:cubicBezTo>
                        <a:pt x="38" y="81"/>
                        <a:pt x="38" y="81"/>
                        <a:pt x="38" y="81"/>
                      </a:cubicBezTo>
                      <a:cubicBezTo>
                        <a:pt x="39" y="81"/>
                        <a:pt x="39" y="81"/>
                        <a:pt x="39" y="81"/>
                      </a:cubicBezTo>
                      <a:cubicBezTo>
                        <a:pt x="42" y="86"/>
                        <a:pt x="42" y="86"/>
                        <a:pt x="42" y="86"/>
                      </a:cubicBezTo>
                      <a:cubicBezTo>
                        <a:pt x="45" y="86"/>
                        <a:pt x="45" y="86"/>
                        <a:pt x="45" y="86"/>
                      </a:cubicBezTo>
                      <a:cubicBezTo>
                        <a:pt x="47" y="89"/>
                        <a:pt x="47" y="89"/>
                        <a:pt x="47" y="89"/>
                      </a:cubicBezTo>
                      <a:cubicBezTo>
                        <a:pt x="45" y="93"/>
                        <a:pt x="45" y="93"/>
                        <a:pt x="45" y="93"/>
                      </a:cubicBezTo>
                      <a:cubicBezTo>
                        <a:pt x="46" y="100"/>
                        <a:pt x="46" y="100"/>
                        <a:pt x="46" y="100"/>
                      </a:cubicBezTo>
                      <a:cubicBezTo>
                        <a:pt x="45" y="105"/>
                        <a:pt x="45" y="105"/>
                        <a:pt x="45" y="105"/>
                      </a:cubicBezTo>
                      <a:cubicBezTo>
                        <a:pt x="45" y="109"/>
                        <a:pt x="45" y="109"/>
                        <a:pt x="45" y="109"/>
                      </a:cubicBezTo>
                      <a:cubicBezTo>
                        <a:pt x="50" y="109"/>
                        <a:pt x="50" y="109"/>
                        <a:pt x="50" y="109"/>
                      </a:cubicBezTo>
                      <a:cubicBezTo>
                        <a:pt x="51" y="115"/>
                        <a:pt x="51" y="115"/>
                        <a:pt x="51" y="115"/>
                      </a:cubicBezTo>
                      <a:cubicBezTo>
                        <a:pt x="49" y="118"/>
                        <a:pt x="49" y="118"/>
                        <a:pt x="49" y="118"/>
                      </a:cubicBezTo>
                      <a:cubicBezTo>
                        <a:pt x="50" y="124"/>
                        <a:pt x="50" y="124"/>
                        <a:pt x="50" y="124"/>
                      </a:cubicBezTo>
                      <a:cubicBezTo>
                        <a:pt x="52" y="127"/>
                        <a:pt x="52" y="127"/>
                        <a:pt x="52" y="127"/>
                      </a:cubicBezTo>
                      <a:cubicBezTo>
                        <a:pt x="53" y="135"/>
                        <a:pt x="53" y="135"/>
                        <a:pt x="53" y="135"/>
                      </a:cubicBezTo>
                      <a:cubicBezTo>
                        <a:pt x="52" y="139"/>
                        <a:pt x="52" y="139"/>
                        <a:pt x="52" y="139"/>
                      </a:cubicBezTo>
                      <a:cubicBezTo>
                        <a:pt x="53" y="142"/>
                        <a:pt x="53" y="142"/>
                        <a:pt x="53" y="142"/>
                      </a:cubicBezTo>
                      <a:cubicBezTo>
                        <a:pt x="53" y="151"/>
                        <a:pt x="53" y="151"/>
                        <a:pt x="53" y="151"/>
                      </a:cubicBezTo>
                      <a:cubicBezTo>
                        <a:pt x="52" y="154"/>
                        <a:pt x="52" y="154"/>
                        <a:pt x="52" y="154"/>
                      </a:cubicBezTo>
                      <a:cubicBezTo>
                        <a:pt x="53" y="160"/>
                        <a:pt x="53" y="160"/>
                        <a:pt x="53" y="160"/>
                      </a:cubicBezTo>
                      <a:cubicBezTo>
                        <a:pt x="57" y="162"/>
                        <a:pt x="57" y="162"/>
                        <a:pt x="57" y="162"/>
                      </a:cubicBezTo>
                      <a:cubicBezTo>
                        <a:pt x="60" y="170"/>
                        <a:pt x="60" y="170"/>
                        <a:pt x="60" y="170"/>
                      </a:cubicBezTo>
                      <a:cubicBezTo>
                        <a:pt x="62" y="172"/>
                        <a:pt x="62" y="172"/>
                        <a:pt x="62" y="172"/>
                      </a:cubicBezTo>
                      <a:cubicBezTo>
                        <a:pt x="62" y="177"/>
                        <a:pt x="62" y="177"/>
                        <a:pt x="62" y="177"/>
                      </a:cubicBezTo>
                      <a:cubicBezTo>
                        <a:pt x="63" y="179"/>
                        <a:pt x="63" y="179"/>
                        <a:pt x="63" y="179"/>
                      </a:cubicBezTo>
                      <a:cubicBezTo>
                        <a:pt x="67" y="179"/>
                        <a:pt x="67" y="179"/>
                        <a:pt x="67" y="179"/>
                      </a:cubicBezTo>
                      <a:cubicBezTo>
                        <a:pt x="70" y="183"/>
                        <a:pt x="70" y="183"/>
                        <a:pt x="70" y="183"/>
                      </a:cubicBezTo>
                      <a:cubicBezTo>
                        <a:pt x="77" y="183"/>
                        <a:pt x="77" y="183"/>
                        <a:pt x="77" y="183"/>
                      </a:cubicBezTo>
                      <a:cubicBezTo>
                        <a:pt x="81" y="188"/>
                        <a:pt x="81" y="188"/>
                        <a:pt x="81" y="188"/>
                      </a:cubicBezTo>
                      <a:cubicBezTo>
                        <a:pt x="79" y="190"/>
                        <a:pt x="79" y="190"/>
                        <a:pt x="79" y="190"/>
                      </a:cubicBezTo>
                      <a:cubicBezTo>
                        <a:pt x="81" y="193"/>
                        <a:pt x="81" y="193"/>
                        <a:pt x="81" y="193"/>
                      </a:cubicBezTo>
                      <a:cubicBezTo>
                        <a:pt x="81" y="199"/>
                        <a:pt x="81" y="199"/>
                        <a:pt x="81" y="199"/>
                      </a:cubicBezTo>
                      <a:cubicBezTo>
                        <a:pt x="80" y="201"/>
                        <a:pt x="80" y="201"/>
                        <a:pt x="80" y="201"/>
                      </a:cubicBezTo>
                      <a:cubicBezTo>
                        <a:pt x="85" y="207"/>
                        <a:pt x="85" y="207"/>
                        <a:pt x="85" y="207"/>
                      </a:cubicBezTo>
                      <a:cubicBezTo>
                        <a:pt x="81" y="206"/>
                        <a:pt x="81" y="206"/>
                        <a:pt x="81" y="206"/>
                      </a:cubicBezTo>
                      <a:cubicBezTo>
                        <a:pt x="80" y="207"/>
                        <a:pt x="80" y="207"/>
                        <a:pt x="80" y="207"/>
                      </a:cubicBezTo>
                      <a:cubicBezTo>
                        <a:pt x="84" y="211"/>
                        <a:pt x="84" y="211"/>
                        <a:pt x="84" y="211"/>
                      </a:cubicBezTo>
                      <a:cubicBezTo>
                        <a:pt x="84" y="214"/>
                        <a:pt x="84" y="214"/>
                        <a:pt x="84" y="214"/>
                      </a:cubicBezTo>
                      <a:cubicBezTo>
                        <a:pt x="79" y="210"/>
                        <a:pt x="79" y="210"/>
                        <a:pt x="79" y="210"/>
                      </a:cubicBezTo>
                      <a:cubicBezTo>
                        <a:pt x="74" y="210"/>
                        <a:pt x="74" y="210"/>
                        <a:pt x="74" y="210"/>
                      </a:cubicBezTo>
                      <a:cubicBezTo>
                        <a:pt x="70" y="214"/>
                        <a:pt x="70" y="214"/>
                        <a:pt x="70" y="214"/>
                      </a:cubicBezTo>
                      <a:cubicBezTo>
                        <a:pt x="70" y="218"/>
                        <a:pt x="70" y="218"/>
                        <a:pt x="70" y="218"/>
                      </a:cubicBezTo>
                      <a:cubicBezTo>
                        <a:pt x="66" y="222"/>
                        <a:pt x="66" y="222"/>
                        <a:pt x="66" y="222"/>
                      </a:cubicBezTo>
                      <a:cubicBezTo>
                        <a:pt x="66" y="225"/>
                        <a:pt x="66" y="225"/>
                        <a:pt x="66" y="225"/>
                      </a:cubicBezTo>
                      <a:cubicBezTo>
                        <a:pt x="65" y="226"/>
                        <a:pt x="65" y="226"/>
                        <a:pt x="65" y="226"/>
                      </a:cubicBezTo>
                      <a:cubicBezTo>
                        <a:pt x="59" y="233"/>
                        <a:pt x="59" y="233"/>
                        <a:pt x="59" y="233"/>
                      </a:cubicBezTo>
                      <a:cubicBezTo>
                        <a:pt x="58" y="240"/>
                        <a:pt x="58" y="240"/>
                        <a:pt x="58" y="240"/>
                      </a:cubicBezTo>
                      <a:cubicBezTo>
                        <a:pt x="57" y="241"/>
                        <a:pt x="57" y="241"/>
                        <a:pt x="57" y="241"/>
                      </a:cubicBezTo>
                      <a:cubicBezTo>
                        <a:pt x="56" y="239"/>
                        <a:pt x="56" y="239"/>
                        <a:pt x="56" y="239"/>
                      </a:cubicBezTo>
                      <a:cubicBezTo>
                        <a:pt x="54" y="239"/>
                        <a:pt x="54" y="239"/>
                        <a:pt x="54" y="239"/>
                      </a:cubicBezTo>
                      <a:cubicBezTo>
                        <a:pt x="56" y="243"/>
                        <a:pt x="56" y="243"/>
                        <a:pt x="56" y="243"/>
                      </a:cubicBezTo>
                      <a:cubicBezTo>
                        <a:pt x="55" y="247"/>
                        <a:pt x="55" y="247"/>
                        <a:pt x="55" y="247"/>
                      </a:cubicBezTo>
                      <a:cubicBezTo>
                        <a:pt x="51" y="247"/>
                        <a:pt x="51" y="247"/>
                        <a:pt x="51" y="247"/>
                      </a:cubicBezTo>
                      <a:cubicBezTo>
                        <a:pt x="49" y="251"/>
                        <a:pt x="49" y="251"/>
                        <a:pt x="49" y="251"/>
                      </a:cubicBezTo>
                      <a:cubicBezTo>
                        <a:pt x="50" y="256"/>
                        <a:pt x="50" y="256"/>
                        <a:pt x="50" y="256"/>
                      </a:cubicBezTo>
                      <a:cubicBezTo>
                        <a:pt x="52" y="259"/>
                        <a:pt x="52" y="259"/>
                        <a:pt x="52" y="259"/>
                      </a:cubicBezTo>
                      <a:cubicBezTo>
                        <a:pt x="48" y="257"/>
                        <a:pt x="48" y="257"/>
                        <a:pt x="48" y="257"/>
                      </a:cubicBezTo>
                      <a:cubicBezTo>
                        <a:pt x="47" y="255"/>
                        <a:pt x="47" y="255"/>
                        <a:pt x="47" y="255"/>
                      </a:cubicBezTo>
                      <a:cubicBezTo>
                        <a:pt x="44" y="256"/>
                        <a:pt x="44" y="256"/>
                        <a:pt x="44" y="256"/>
                      </a:cubicBezTo>
                      <a:cubicBezTo>
                        <a:pt x="43" y="261"/>
                        <a:pt x="43" y="261"/>
                        <a:pt x="43" y="261"/>
                      </a:cubicBezTo>
                      <a:cubicBezTo>
                        <a:pt x="43" y="263"/>
                        <a:pt x="43" y="263"/>
                        <a:pt x="43" y="263"/>
                      </a:cubicBezTo>
                      <a:cubicBezTo>
                        <a:pt x="41" y="262"/>
                        <a:pt x="41" y="262"/>
                        <a:pt x="41" y="262"/>
                      </a:cubicBezTo>
                      <a:cubicBezTo>
                        <a:pt x="40" y="263"/>
                        <a:pt x="40" y="263"/>
                        <a:pt x="40" y="263"/>
                      </a:cubicBezTo>
                      <a:cubicBezTo>
                        <a:pt x="42" y="266"/>
                        <a:pt x="42" y="266"/>
                        <a:pt x="42" y="266"/>
                      </a:cubicBezTo>
                      <a:cubicBezTo>
                        <a:pt x="43" y="268"/>
                        <a:pt x="43" y="268"/>
                        <a:pt x="43" y="268"/>
                      </a:cubicBezTo>
                      <a:cubicBezTo>
                        <a:pt x="40" y="271"/>
                        <a:pt x="40" y="271"/>
                        <a:pt x="40" y="271"/>
                      </a:cubicBezTo>
                      <a:cubicBezTo>
                        <a:pt x="39" y="273"/>
                        <a:pt x="39" y="273"/>
                        <a:pt x="39" y="273"/>
                      </a:cubicBezTo>
                      <a:cubicBezTo>
                        <a:pt x="36" y="276"/>
                        <a:pt x="36" y="276"/>
                        <a:pt x="36" y="276"/>
                      </a:cubicBezTo>
                      <a:cubicBezTo>
                        <a:pt x="34" y="274"/>
                        <a:pt x="34" y="274"/>
                        <a:pt x="34" y="274"/>
                      </a:cubicBezTo>
                      <a:cubicBezTo>
                        <a:pt x="34" y="273"/>
                        <a:pt x="34" y="273"/>
                        <a:pt x="34" y="273"/>
                      </a:cubicBezTo>
                      <a:cubicBezTo>
                        <a:pt x="32" y="272"/>
                        <a:pt x="32" y="272"/>
                        <a:pt x="32" y="272"/>
                      </a:cubicBezTo>
                      <a:cubicBezTo>
                        <a:pt x="29" y="273"/>
                        <a:pt x="29" y="273"/>
                        <a:pt x="29" y="273"/>
                      </a:cubicBezTo>
                      <a:cubicBezTo>
                        <a:pt x="30" y="277"/>
                        <a:pt x="30" y="277"/>
                        <a:pt x="30" y="277"/>
                      </a:cubicBezTo>
                      <a:cubicBezTo>
                        <a:pt x="28" y="279"/>
                        <a:pt x="28" y="279"/>
                        <a:pt x="28" y="279"/>
                      </a:cubicBezTo>
                      <a:cubicBezTo>
                        <a:pt x="29" y="283"/>
                        <a:pt x="29" y="283"/>
                        <a:pt x="29" y="283"/>
                      </a:cubicBezTo>
                      <a:cubicBezTo>
                        <a:pt x="28" y="287"/>
                        <a:pt x="28" y="287"/>
                        <a:pt x="28" y="287"/>
                      </a:cubicBezTo>
                      <a:cubicBezTo>
                        <a:pt x="26" y="288"/>
                        <a:pt x="26" y="288"/>
                        <a:pt x="26" y="288"/>
                      </a:cubicBezTo>
                      <a:cubicBezTo>
                        <a:pt x="24" y="291"/>
                        <a:pt x="24" y="291"/>
                        <a:pt x="24" y="291"/>
                      </a:cubicBezTo>
                      <a:cubicBezTo>
                        <a:pt x="26" y="296"/>
                        <a:pt x="26" y="296"/>
                        <a:pt x="26" y="296"/>
                      </a:cubicBezTo>
                      <a:cubicBezTo>
                        <a:pt x="27" y="297"/>
                        <a:pt x="27" y="297"/>
                        <a:pt x="27" y="297"/>
                      </a:cubicBezTo>
                      <a:cubicBezTo>
                        <a:pt x="26" y="301"/>
                        <a:pt x="26" y="301"/>
                        <a:pt x="26" y="301"/>
                      </a:cubicBezTo>
                      <a:cubicBezTo>
                        <a:pt x="26" y="304"/>
                        <a:pt x="26" y="304"/>
                        <a:pt x="26" y="304"/>
                      </a:cubicBezTo>
                      <a:cubicBezTo>
                        <a:pt x="29" y="303"/>
                        <a:pt x="29" y="303"/>
                        <a:pt x="29" y="303"/>
                      </a:cubicBezTo>
                      <a:cubicBezTo>
                        <a:pt x="31" y="305"/>
                        <a:pt x="31" y="305"/>
                        <a:pt x="31" y="305"/>
                      </a:cubicBezTo>
                      <a:cubicBezTo>
                        <a:pt x="30" y="310"/>
                        <a:pt x="30" y="310"/>
                        <a:pt x="30" y="310"/>
                      </a:cubicBezTo>
                      <a:cubicBezTo>
                        <a:pt x="29" y="312"/>
                        <a:pt x="29" y="312"/>
                        <a:pt x="29" y="312"/>
                      </a:cubicBezTo>
                      <a:cubicBezTo>
                        <a:pt x="30" y="316"/>
                        <a:pt x="30" y="316"/>
                        <a:pt x="30" y="316"/>
                      </a:cubicBezTo>
                      <a:cubicBezTo>
                        <a:pt x="30" y="318"/>
                        <a:pt x="30" y="318"/>
                        <a:pt x="30" y="318"/>
                      </a:cubicBezTo>
                      <a:cubicBezTo>
                        <a:pt x="33" y="325"/>
                        <a:pt x="33" y="325"/>
                        <a:pt x="33" y="325"/>
                      </a:cubicBezTo>
                      <a:cubicBezTo>
                        <a:pt x="35" y="327"/>
                        <a:pt x="35" y="327"/>
                        <a:pt x="35" y="327"/>
                      </a:cubicBezTo>
                      <a:cubicBezTo>
                        <a:pt x="34" y="330"/>
                        <a:pt x="34" y="330"/>
                        <a:pt x="34" y="330"/>
                      </a:cubicBezTo>
                      <a:cubicBezTo>
                        <a:pt x="36" y="335"/>
                        <a:pt x="36" y="335"/>
                        <a:pt x="36" y="335"/>
                      </a:cubicBezTo>
                      <a:cubicBezTo>
                        <a:pt x="34" y="336"/>
                        <a:pt x="34" y="336"/>
                        <a:pt x="34" y="336"/>
                      </a:cubicBezTo>
                      <a:cubicBezTo>
                        <a:pt x="34" y="343"/>
                        <a:pt x="34" y="343"/>
                        <a:pt x="34" y="343"/>
                      </a:cubicBezTo>
                      <a:cubicBezTo>
                        <a:pt x="33" y="345"/>
                        <a:pt x="33" y="345"/>
                        <a:pt x="33" y="345"/>
                      </a:cubicBezTo>
                      <a:cubicBezTo>
                        <a:pt x="33" y="354"/>
                        <a:pt x="33" y="354"/>
                        <a:pt x="33" y="354"/>
                      </a:cubicBezTo>
                      <a:cubicBezTo>
                        <a:pt x="35" y="358"/>
                        <a:pt x="35" y="358"/>
                        <a:pt x="35" y="358"/>
                      </a:cubicBezTo>
                      <a:cubicBezTo>
                        <a:pt x="33" y="362"/>
                        <a:pt x="33" y="362"/>
                        <a:pt x="33" y="362"/>
                      </a:cubicBezTo>
                      <a:cubicBezTo>
                        <a:pt x="33" y="366"/>
                        <a:pt x="33" y="366"/>
                        <a:pt x="33" y="366"/>
                      </a:cubicBezTo>
                      <a:cubicBezTo>
                        <a:pt x="34" y="368"/>
                        <a:pt x="34" y="368"/>
                        <a:pt x="34" y="368"/>
                      </a:cubicBezTo>
                      <a:cubicBezTo>
                        <a:pt x="39" y="365"/>
                        <a:pt x="39" y="365"/>
                        <a:pt x="39" y="365"/>
                      </a:cubicBezTo>
                      <a:cubicBezTo>
                        <a:pt x="41" y="367"/>
                        <a:pt x="41" y="367"/>
                        <a:pt x="41" y="367"/>
                      </a:cubicBezTo>
                      <a:cubicBezTo>
                        <a:pt x="42" y="364"/>
                        <a:pt x="42" y="364"/>
                        <a:pt x="42" y="364"/>
                      </a:cubicBezTo>
                      <a:cubicBezTo>
                        <a:pt x="46" y="370"/>
                        <a:pt x="46" y="370"/>
                        <a:pt x="46" y="370"/>
                      </a:cubicBezTo>
                      <a:cubicBezTo>
                        <a:pt x="49" y="369"/>
                        <a:pt x="49" y="369"/>
                        <a:pt x="49" y="369"/>
                      </a:cubicBezTo>
                      <a:cubicBezTo>
                        <a:pt x="51" y="372"/>
                        <a:pt x="51" y="372"/>
                        <a:pt x="51" y="372"/>
                      </a:cubicBezTo>
                      <a:cubicBezTo>
                        <a:pt x="56" y="371"/>
                        <a:pt x="56" y="371"/>
                        <a:pt x="56" y="371"/>
                      </a:cubicBezTo>
                      <a:cubicBezTo>
                        <a:pt x="58" y="372"/>
                        <a:pt x="58" y="372"/>
                        <a:pt x="58" y="372"/>
                      </a:cubicBezTo>
                      <a:cubicBezTo>
                        <a:pt x="56" y="375"/>
                        <a:pt x="56" y="375"/>
                        <a:pt x="56" y="375"/>
                      </a:cubicBezTo>
                      <a:cubicBezTo>
                        <a:pt x="58" y="375"/>
                        <a:pt x="58" y="375"/>
                        <a:pt x="58" y="375"/>
                      </a:cubicBezTo>
                      <a:cubicBezTo>
                        <a:pt x="63" y="371"/>
                        <a:pt x="63" y="371"/>
                        <a:pt x="63" y="371"/>
                      </a:cubicBezTo>
                      <a:cubicBezTo>
                        <a:pt x="63" y="374"/>
                        <a:pt x="63" y="374"/>
                        <a:pt x="63" y="374"/>
                      </a:cubicBezTo>
                      <a:cubicBezTo>
                        <a:pt x="61" y="378"/>
                        <a:pt x="61" y="378"/>
                        <a:pt x="61" y="378"/>
                      </a:cubicBezTo>
                      <a:cubicBezTo>
                        <a:pt x="65" y="386"/>
                        <a:pt x="65" y="386"/>
                        <a:pt x="65" y="386"/>
                      </a:cubicBezTo>
                      <a:cubicBezTo>
                        <a:pt x="66" y="388"/>
                        <a:pt x="66" y="388"/>
                        <a:pt x="66" y="388"/>
                      </a:cubicBezTo>
                      <a:cubicBezTo>
                        <a:pt x="65" y="393"/>
                        <a:pt x="65" y="393"/>
                        <a:pt x="65" y="393"/>
                      </a:cubicBezTo>
                      <a:cubicBezTo>
                        <a:pt x="66" y="394"/>
                        <a:pt x="66" y="394"/>
                        <a:pt x="66" y="394"/>
                      </a:cubicBezTo>
                      <a:cubicBezTo>
                        <a:pt x="68" y="387"/>
                        <a:pt x="68" y="387"/>
                        <a:pt x="68" y="387"/>
                      </a:cubicBezTo>
                      <a:cubicBezTo>
                        <a:pt x="70" y="386"/>
                        <a:pt x="70" y="386"/>
                        <a:pt x="70" y="386"/>
                      </a:cubicBezTo>
                      <a:cubicBezTo>
                        <a:pt x="71" y="389"/>
                        <a:pt x="71" y="389"/>
                        <a:pt x="71" y="389"/>
                      </a:cubicBezTo>
                      <a:cubicBezTo>
                        <a:pt x="74" y="387"/>
                        <a:pt x="74" y="387"/>
                        <a:pt x="74" y="387"/>
                      </a:cubicBezTo>
                      <a:cubicBezTo>
                        <a:pt x="76" y="387"/>
                        <a:pt x="76" y="387"/>
                        <a:pt x="76" y="387"/>
                      </a:cubicBezTo>
                      <a:cubicBezTo>
                        <a:pt x="82" y="382"/>
                        <a:pt x="82" y="382"/>
                        <a:pt x="82" y="382"/>
                      </a:cubicBezTo>
                      <a:cubicBezTo>
                        <a:pt x="86" y="382"/>
                        <a:pt x="86" y="382"/>
                        <a:pt x="86" y="382"/>
                      </a:cubicBezTo>
                      <a:cubicBezTo>
                        <a:pt x="93" y="376"/>
                        <a:pt x="93" y="376"/>
                        <a:pt x="93" y="376"/>
                      </a:cubicBezTo>
                      <a:cubicBezTo>
                        <a:pt x="93" y="374"/>
                        <a:pt x="93" y="374"/>
                        <a:pt x="93" y="374"/>
                      </a:cubicBezTo>
                      <a:cubicBezTo>
                        <a:pt x="98" y="376"/>
                        <a:pt x="98" y="376"/>
                        <a:pt x="98" y="376"/>
                      </a:cubicBezTo>
                      <a:cubicBezTo>
                        <a:pt x="101" y="375"/>
                        <a:pt x="101" y="375"/>
                        <a:pt x="101" y="375"/>
                      </a:cubicBezTo>
                      <a:cubicBezTo>
                        <a:pt x="104" y="370"/>
                        <a:pt x="104" y="370"/>
                        <a:pt x="104" y="370"/>
                      </a:cubicBezTo>
                      <a:cubicBezTo>
                        <a:pt x="105" y="371"/>
                        <a:pt x="105" y="371"/>
                        <a:pt x="105" y="371"/>
                      </a:cubicBezTo>
                      <a:cubicBezTo>
                        <a:pt x="103" y="375"/>
                        <a:pt x="103" y="375"/>
                        <a:pt x="103" y="375"/>
                      </a:cubicBezTo>
                      <a:cubicBezTo>
                        <a:pt x="105" y="376"/>
                        <a:pt x="105" y="376"/>
                        <a:pt x="105" y="376"/>
                      </a:cubicBezTo>
                      <a:cubicBezTo>
                        <a:pt x="107" y="371"/>
                        <a:pt x="107" y="371"/>
                        <a:pt x="107" y="371"/>
                      </a:cubicBezTo>
                      <a:cubicBezTo>
                        <a:pt x="109" y="371"/>
                        <a:pt x="109" y="371"/>
                        <a:pt x="109" y="371"/>
                      </a:cubicBezTo>
                      <a:cubicBezTo>
                        <a:pt x="107" y="367"/>
                        <a:pt x="107" y="367"/>
                        <a:pt x="107" y="367"/>
                      </a:cubicBezTo>
                      <a:cubicBezTo>
                        <a:pt x="109" y="365"/>
                        <a:pt x="109" y="365"/>
                        <a:pt x="109" y="365"/>
                      </a:cubicBezTo>
                      <a:cubicBezTo>
                        <a:pt x="110" y="369"/>
                        <a:pt x="110" y="369"/>
                        <a:pt x="110" y="369"/>
                      </a:cubicBezTo>
                      <a:cubicBezTo>
                        <a:pt x="112" y="370"/>
                        <a:pt x="112" y="370"/>
                        <a:pt x="112" y="370"/>
                      </a:cubicBezTo>
                      <a:cubicBezTo>
                        <a:pt x="113" y="367"/>
                        <a:pt x="113" y="367"/>
                        <a:pt x="113" y="367"/>
                      </a:cubicBezTo>
                      <a:cubicBezTo>
                        <a:pt x="115" y="371"/>
                        <a:pt x="115" y="371"/>
                        <a:pt x="115" y="371"/>
                      </a:cubicBezTo>
                      <a:cubicBezTo>
                        <a:pt x="117" y="370"/>
                        <a:pt x="117" y="370"/>
                        <a:pt x="117" y="370"/>
                      </a:cubicBezTo>
                      <a:cubicBezTo>
                        <a:pt x="118" y="367"/>
                        <a:pt x="118" y="367"/>
                        <a:pt x="118" y="367"/>
                      </a:cubicBezTo>
                      <a:cubicBezTo>
                        <a:pt x="120" y="368"/>
                        <a:pt x="120" y="368"/>
                        <a:pt x="120" y="368"/>
                      </a:cubicBezTo>
                      <a:cubicBezTo>
                        <a:pt x="121" y="370"/>
                        <a:pt x="121" y="370"/>
                        <a:pt x="121" y="370"/>
                      </a:cubicBezTo>
                      <a:cubicBezTo>
                        <a:pt x="123" y="368"/>
                        <a:pt x="123" y="368"/>
                        <a:pt x="123" y="368"/>
                      </a:cubicBezTo>
                      <a:cubicBezTo>
                        <a:pt x="128" y="367"/>
                        <a:pt x="128" y="367"/>
                        <a:pt x="128" y="367"/>
                      </a:cubicBezTo>
                      <a:cubicBezTo>
                        <a:pt x="130" y="369"/>
                        <a:pt x="130" y="369"/>
                        <a:pt x="130" y="369"/>
                      </a:cubicBezTo>
                      <a:cubicBezTo>
                        <a:pt x="136" y="368"/>
                        <a:pt x="136" y="368"/>
                        <a:pt x="136" y="368"/>
                      </a:cubicBezTo>
                      <a:cubicBezTo>
                        <a:pt x="136" y="366"/>
                        <a:pt x="136" y="366"/>
                        <a:pt x="136" y="366"/>
                      </a:cubicBezTo>
                      <a:cubicBezTo>
                        <a:pt x="135" y="364"/>
                        <a:pt x="135" y="364"/>
                        <a:pt x="135" y="364"/>
                      </a:cubicBezTo>
                      <a:cubicBezTo>
                        <a:pt x="136" y="363"/>
                        <a:pt x="136" y="363"/>
                        <a:pt x="136" y="363"/>
                      </a:cubicBezTo>
                      <a:cubicBezTo>
                        <a:pt x="139" y="364"/>
                        <a:pt x="139" y="364"/>
                        <a:pt x="139" y="364"/>
                      </a:cubicBezTo>
                      <a:cubicBezTo>
                        <a:pt x="139" y="367"/>
                        <a:pt x="139" y="367"/>
                        <a:pt x="139" y="367"/>
                      </a:cubicBezTo>
                      <a:cubicBezTo>
                        <a:pt x="143" y="368"/>
                        <a:pt x="143" y="368"/>
                        <a:pt x="143" y="368"/>
                      </a:cubicBezTo>
                      <a:cubicBezTo>
                        <a:pt x="143" y="368"/>
                        <a:pt x="144" y="366"/>
                        <a:pt x="144" y="364"/>
                      </a:cubicBezTo>
                      <a:cubicBezTo>
                        <a:pt x="144" y="358"/>
                        <a:pt x="144" y="358"/>
                        <a:pt x="144" y="358"/>
                      </a:cubicBezTo>
                      <a:cubicBezTo>
                        <a:pt x="152" y="348"/>
                        <a:pt x="152" y="348"/>
                        <a:pt x="152" y="348"/>
                      </a:cubicBezTo>
                      <a:lnTo>
                        <a:pt x="156" y="3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1" name="Freeform 640">
                  <a:extLst>
                    <a:ext uri="{FF2B5EF4-FFF2-40B4-BE49-F238E27FC236}">
                      <a16:creationId xmlns:a16="http://schemas.microsoft.com/office/drawing/2014/main" id="{DB7325AB-0F0A-48ED-B670-BA0EAF21C65F}"/>
                    </a:ext>
                  </a:extLst>
                </p:cNvPr>
                <p:cNvSpPr>
                  <a:spLocks/>
                </p:cNvSpPr>
                <p:nvPr/>
              </p:nvSpPr>
              <p:spPr bwMode="auto">
                <a:xfrm>
                  <a:off x="3884" y="1483"/>
                  <a:ext cx="7" cy="6"/>
                </a:xfrm>
                <a:custGeom>
                  <a:avLst/>
                  <a:gdLst>
                    <a:gd name="T0" fmla="*/ 7 w 7"/>
                    <a:gd name="T1" fmla="*/ 1 h 6"/>
                    <a:gd name="T2" fmla="*/ 3 w 7"/>
                    <a:gd name="T3" fmla="*/ 0 h 6"/>
                    <a:gd name="T4" fmla="*/ 0 w 7"/>
                    <a:gd name="T5" fmla="*/ 2 h 6"/>
                    <a:gd name="T6" fmla="*/ 2 w 7"/>
                    <a:gd name="T7" fmla="*/ 6 h 6"/>
                    <a:gd name="T8" fmla="*/ 4 w 7"/>
                    <a:gd name="T9" fmla="*/ 6 h 6"/>
                    <a:gd name="T10" fmla="*/ 5 w 7"/>
                    <a:gd name="T11" fmla="*/ 4 h 6"/>
                    <a:gd name="T12" fmla="*/ 4 w 7"/>
                    <a:gd name="T13" fmla="*/ 3 h 6"/>
                    <a:gd name="T14" fmla="*/ 7 w 7"/>
                    <a:gd name="T15" fmla="*/ 2 h 6"/>
                    <a:gd name="T16" fmla="*/ 7 w 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7" y="1"/>
                      </a:moveTo>
                      <a:lnTo>
                        <a:pt x="3" y="0"/>
                      </a:lnTo>
                      <a:lnTo>
                        <a:pt x="0" y="2"/>
                      </a:lnTo>
                      <a:lnTo>
                        <a:pt x="2" y="6"/>
                      </a:lnTo>
                      <a:lnTo>
                        <a:pt x="4" y="6"/>
                      </a:lnTo>
                      <a:lnTo>
                        <a:pt x="5" y="4"/>
                      </a:lnTo>
                      <a:lnTo>
                        <a:pt x="4" y="3"/>
                      </a:lnTo>
                      <a:lnTo>
                        <a:pt x="7" y="2"/>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2" name="Freeform 641">
                  <a:extLst>
                    <a:ext uri="{FF2B5EF4-FFF2-40B4-BE49-F238E27FC236}">
                      <a16:creationId xmlns:a16="http://schemas.microsoft.com/office/drawing/2014/main" id="{4EC30948-5A64-4EB3-9F28-95928A724EBA}"/>
                    </a:ext>
                  </a:extLst>
                </p:cNvPr>
                <p:cNvSpPr>
                  <a:spLocks/>
                </p:cNvSpPr>
                <p:nvPr/>
              </p:nvSpPr>
              <p:spPr bwMode="auto">
                <a:xfrm>
                  <a:off x="3848" y="1538"/>
                  <a:ext cx="4" cy="4"/>
                </a:xfrm>
                <a:custGeom>
                  <a:avLst/>
                  <a:gdLst>
                    <a:gd name="T0" fmla="*/ 0 w 4"/>
                    <a:gd name="T1" fmla="*/ 3 h 4"/>
                    <a:gd name="T2" fmla="*/ 2 w 4"/>
                    <a:gd name="T3" fmla="*/ 4 h 4"/>
                    <a:gd name="T4" fmla="*/ 4 w 4"/>
                    <a:gd name="T5" fmla="*/ 3 h 4"/>
                    <a:gd name="T6" fmla="*/ 4 w 4"/>
                    <a:gd name="T7" fmla="*/ 0 h 4"/>
                    <a:gd name="T8" fmla="*/ 2 w 4"/>
                    <a:gd name="T9" fmla="*/ 1 h 4"/>
                    <a:gd name="T10" fmla="*/ 1 w 4"/>
                    <a:gd name="T11" fmla="*/ 0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2" y="4"/>
                      </a:lnTo>
                      <a:lnTo>
                        <a:pt x="4" y="3"/>
                      </a:lnTo>
                      <a:lnTo>
                        <a:pt x="4" y="0"/>
                      </a:lnTo>
                      <a:lnTo>
                        <a:pt x="2" y="1"/>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3" name="Freeform 642">
                  <a:extLst>
                    <a:ext uri="{FF2B5EF4-FFF2-40B4-BE49-F238E27FC236}">
                      <a16:creationId xmlns:a16="http://schemas.microsoft.com/office/drawing/2014/main" id="{925F0E28-7D89-45F9-9994-C3C995AD7F5A}"/>
                    </a:ext>
                  </a:extLst>
                </p:cNvPr>
                <p:cNvSpPr>
                  <a:spLocks/>
                </p:cNvSpPr>
                <p:nvPr/>
              </p:nvSpPr>
              <p:spPr bwMode="auto">
                <a:xfrm>
                  <a:off x="3869" y="1666"/>
                  <a:ext cx="16" cy="20"/>
                </a:xfrm>
                <a:custGeom>
                  <a:avLst/>
                  <a:gdLst>
                    <a:gd name="T0" fmla="*/ 9 w 16"/>
                    <a:gd name="T1" fmla="*/ 1 h 20"/>
                    <a:gd name="T2" fmla="*/ 7 w 16"/>
                    <a:gd name="T3" fmla="*/ 0 h 20"/>
                    <a:gd name="T4" fmla="*/ 6 w 16"/>
                    <a:gd name="T5" fmla="*/ 2 h 20"/>
                    <a:gd name="T6" fmla="*/ 5 w 16"/>
                    <a:gd name="T7" fmla="*/ 3 h 20"/>
                    <a:gd name="T8" fmla="*/ 3 w 16"/>
                    <a:gd name="T9" fmla="*/ 4 h 20"/>
                    <a:gd name="T10" fmla="*/ 2 w 16"/>
                    <a:gd name="T11" fmla="*/ 3 h 20"/>
                    <a:gd name="T12" fmla="*/ 2 w 16"/>
                    <a:gd name="T13" fmla="*/ 2 h 20"/>
                    <a:gd name="T14" fmla="*/ 2 w 16"/>
                    <a:gd name="T15" fmla="*/ 3 h 20"/>
                    <a:gd name="T16" fmla="*/ 0 w 16"/>
                    <a:gd name="T17" fmla="*/ 4 h 20"/>
                    <a:gd name="T18" fmla="*/ 2 w 16"/>
                    <a:gd name="T19" fmla="*/ 5 h 20"/>
                    <a:gd name="T20" fmla="*/ 2 w 16"/>
                    <a:gd name="T21" fmla="*/ 6 h 20"/>
                    <a:gd name="T22" fmla="*/ 0 w 16"/>
                    <a:gd name="T23" fmla="*/ 8 h 20"/>
                    <a:gd name="T24" fmla="*/ 0 w 16"/>
                    <a:gd name="T25" fmla="*/ 10 h 20"/>
                    <a:gd name="T26" fmla="*/ 2 w 16"/>
                    <a:gd name="T27" fmla="*/ 10 h 20"/>
                    <a:gd name="T28" fmla="*/ 5 w 16"/>
                    <a:gd name="T29" fmla="*/ 13 h 20"/>
                    <a:gd name="T30" fmla="*/ 4 w 16"/>
                    <a:gd name="T31" fmla="*/ 16 h 20"/>
                    <a:gd name="T32" fmla="*/ 3 w 16"/>
                    <a:gd name="T33" fmla="*/ 15 h 20"/>
                    <a:gd name="T34" fmla="*/ 2 w 16"/>
                    <a:gd name="T35" fmla="*/ 20 h 20"/>
                    <a:gd name="T36" fmla="*/ 3 w 16"/>
                    <a:gd name="T37" fmla="*/ 20 h 20"/>
                    <a:gd name="T38" fmla="*/ 5 w 16"/>
                    <a:gd name="T39" fmla="*/ 17 h 20"/>
                    <a:gd name="T40" fmla="*/ 5 w 16"/>
                    <a:gd name="T41" fmla="*/ 16 h 20"/>
                    <a:gd name="T42" fmla="*/ 7 w 16"/>
                    <a:gd name="T43" fmla="*/ 11 h 20"/>
                    <a:gd name="T44" fmla="*/ 11 w 16"/>
                    <a:gd name="T45" fmla="*/ 10 h 20"/>
                    <a:gd name="T46" fmla="*/ 13 w 16"/>
                    <a:gd name="T47" fmla="*/ 8 h 20"/>
                    <a:gd name="T48" fmla="*/ 14 w 16"/>
                    <a:gd name="T49" fmla="*/ 5 h 20"/>
                    <a:gd name="T50" fmla="*/ 16 w 16"/>
                    <a:gd name="T51" fmla="*/ 6 h 20"/>
                    <a:gd name="T52" fmla="*/ 16 w 16"/>
                    <a:gd name="T53" fmla="*/ 5 h 20"/>
                    <a:gd name="T54" fmla="*/ 16 w 16"/>
                    <a:gd name="T55" fmla="*/ 4 h 20"/>
                    <a:gd name="T56" fmla="*/ 15 w 16"/>
                    <a:gd name="T57" fmla="*/ 3 h 20"/>
                    <a:gd name="T58" fmla="*/ 13 w 16"/>
                    <a:gd name="T59" fmla="*/ 1 h 20"/>
                    <a:gd name="T60" fmla="*/ 9 w 16"/>
                    <a:gd name="T6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20">
                      <a:moveTo>
                        <a:pt x="9" y="1"/>
                      </a:moveTo>
                      <a:lnTo>
                        <a:pt x="7" y="0"/>
                      </a:lnTo>
                      <a:lnTo>
                        <a:pt x="6" y="2"/>
                      </a:lnTo>
                      <a:lnTo>
                        <a:pt x="5" y="3"/>
                      </a:lnTo>
                      <a:lnTo>
                        <a:pt x="3" y="4"/>
                      </a:lnTo>
                      <a:lnTo>
                        <a:pt x="2" y="3"/>
                      </a:lnTo>
                      <a:lnTo>
                        <a:pt x="2" y="2"/>
                      </a:lnTo>
                      <a:lnTo>
                        <a:pt x="2" y="3"/>
                      </a:lnTo>
                      <a:lnTo>
                        <a:pt x="0" y="4"/>
                      </a:lnTo>
                      <a:lnTo>
                        <a:pt x="2" y="5"/>
                      </a:lnTo>
                      <a:lnTo>
                        <a:pt x="2" y="6"/>
                      </a:lnTo>
                      <a:lnTo>
                        <a:pt x="0" y="8"/>
                      </a:lnTo>
                      <a:lnTo>
                        <a:pt x="0" y="10"/>
                      </a:lnTo>
                      <a:lnTo>
                        <a:pt x="2" y="10"/>
                      </a:lnTo>
                      <a:lnTo>
                        <a:pt x="5" y="13"/>
                      </a:lnTo>
                      <a:lnTo>
                        <a:pt x="4" y="16"/>
                      </a:lnTo>
                      <a:lnTo>
                        <a:pt x="3" y="15"/>
                      </a:lnTo>
                      <a:lnTo>
                        <a:pt x="2" y="20"/>
                      </a:lnTo>
                      <a:lnTo>
                        <a:pt x="3" y="20"/>
                      </a:lnTo>
                      <a:lnTo>
                        <a:pt x="5" y="17"/>
                      </a:lnTo>
                      <a:lnTo>
                        <a:pt x="5" y="16"/>
                      </a:lnTo>
                      <a:lnTo>
                        <a:pt x="7" y="11"/>
                      </a:lnTo>
                      <a:lnTo>
                        <a:pt x="11" y="10"/>
                      </a:lnTo>
                      <a:lnTo>
                        <a:pt x="13" y="8"/>
                      </a:lnTo>
                      <a:lnTo>
                        <a:pt x="14" y="5"/>
                      </a:lnTo>
                      <a:lnTo>
                        <a:pt x="16" y="6"/>
                      </a:lnTo>
                      <a:lnTo>
                        <a:pt x="16" y="5"/>
                      </a:lnTo>
                      <a:lnTo>
                        <a:pt x="16" y="4"/>
                      </a:lnTo>
                      <a:lnTo>
                        <a:pt x="15" y="3"/>
                      </a:lnTo>
                      <a:lnTo>
                        <a:pt x="13" y="1"/>
                      </a:lnTo>
                      <a:lnTo>
                        <a:pt x="9"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4" name="Freeform 643">
                  <a:extLst>
                    <a:ext uri="{FF2B5EF4-FFF2-40B4-BE49-F238E27FC236}">
                      <a16:creationId xmlns:a16="http://schemas.microsoft.com/office/drawing/2014/main" id="{64F691A7-16F2-4818-B17A-BAD6F7528185}"/>
                    </a:ext>
                  </a:extLst>
                </p:cNvPr>
                <p:cNvSpPr>
                  <a:spLocks/>
                </p:cNvSpPr>
                <p:nvPr/>
              </p:nvSpPr>
              <p:spPr bwMode="auto">
                <a:xfrm>
                  <a:off x="3888" y="1635"/>
                  <a:ext cx="56" cy="62"/>
                </a:xfrm>
                <a:custGeom>
                  <a:avLst/>
                  <a:gdLst>
                    <a:gd name="T0" fmla="*/ 21 w 56"/>
                    <a:gd name="T1" fmla="*/ 45 h 62"/>
                    <a:gd name="T2" fmla="*/ 27 w 56"/>
                    <a:gd name="T3" fmla="*/ 48 h 62"/>
                    <a:gd name="T4" fmla="*/ 30 w 56"/>
                    <a:gd name="T5" fmla="*/ 47 h 62"/>
                    <a:gd name="T6" fmla="*/ 32 w 56"/>
                    <a:gd name="T7" fmla="*/ 50 h 62"/>
                    <a:gd name="T8" fmla="*/ 39 w 56"/>
                    <a:gd name="T9" fmla="*/ 57 h 62"/>
                    <a:gd name="T10" fmla="*/ 43 w 56"/>
                    <a:gd name="T11" fmla="*/ 62 h 62"/>
                    <a:gd name="T12" fmla="*/ 52 w 56"/>
                    <a:gd name="T13" fmla="*/ 60 h 62"/>
                    <a:gd name="T14" fmla="*/ 54 w 56"/>
                    <a:gd name="T15" fmla="*/ 53 h 62"/>
                    <a:gd name="T16" fmla="*/ 56 w 56"/>
                    <a:gd name="T17" fmla="*/ 47 h 62"/>
                    <a:gd name="T18" fmla="*/ 51 w 56"/>
                    <a:gd name="T19" fmla="*/ 20 h 62"/>
                    <a:gd name="T20" fmla="*/ 53 w 56"/>
                    <a:gd name="T21" fmla="*/ 14 h 62"/>
                    <a:gd name="T22" fmla="*/ 56 w 56"/>
                    <a:gd name="T23" fmla="*/ 10 h 62"/>
                    <a:gd name="T24" fmla="*/ 55 w 56"/>
                    <a:gd name="T25" fmla="*/ 6 h 62"/>
                    <a:gd name="T26" fmla="*/ 43 w 56"/>
                    <a:gd name="T27" fmla="*/ 8 h 62"/>
                    <a:gd name="T28" fmla="*/ 32 w 56"/>
                    <a:gd name="T29" fmla="*/ 4 h 62"/>
                    <a:gd name="T30" fmla="*/ 28 w 56"/>
                    <a:gd name="T31" fmla="*/ 3 h 62"/>
                    <a:gd name="T32" fmla="*/ 25 w 56"/>
                    <a:gd name="T33" fmla="*/ 3 h 62"/>
                    <a:gd name="T34" fmla="*/ 22 w 56"/>
                    <a:gd name="T35" fmla="*/ 3 h 62"/>
                    <a:gd name="T36" fmla="*/ 21 w 56"/>
                    <a:gd name="T37" fmla="*/ 7 h 62"/>
                    <a:gd name="T38" fmla="*/ 15 w 56"/>
                    <a:gd name="T39" fmla="*/ 6 h 62"/>
                    <a:gd name="T40" fmla="*/ 14 w 56"/>
                    <a:gd name="T41" fmla="*/ 8 h 62"/>
                    <a:gd name="T42" fmla="*/ 8 w 56"/>
                    <a:gd name="T43" fmla="*/ 8 h 62"/>
                    <a:gd name="T44" fmla="*/ 6 w 56"/>
                    <a:gd name="T45" fmla="*/ 10 h 62"/>
                    <a:gd name="T46" fmla="*/ 0 w 56"/>
                    <a:gd name="T47" fmla="*/ 16 h 62"/>
                    <a:gd name="T48" fmla="*/ 2 w 56"/>
                    <a:gd name="T49" fmla="*/ 27 h 62"/>
                    <a:gd name="T50" fmla="*/ 5 w 56"/>
                    <a:gd name="T51" fmla="*/ 27 h 62"/>
                    <a:gd name="T52" fmla="*/ 2 w 56"/>
                    <a:gd name="T53" fmla="*/ 30 h 62"/>
                    <a:gd name="T54" fmla="*/ 4 w 56"/>
                    <a:gd name="T55" fmla="*/ 38 h 62"/>
                    <a:gd name="T56" fmla="*/ 10 w 56"/>
                    <a:gd name="T57" fmla="*/ 42 h 62"/>
                    <a:gd name="T58" fmla="*/ 13 w 56"/>
                    <a:gd name="T59" fmla="*/ 37 h 62"/>
                    <a:gd name="T60" fmla="*/ 12 w 56"/>
                    <a:gd name="T61" fmla="*/ 47 h 62"/>
                    <a:gd name="T62" fmla="*/ 14 w 56"/>
                    <a:gd name="T63"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62">
                      <a:moveTo>
                        <a:pt x="18" y="46"/>
                      </a:moveTo>
                      <a:lnTo>
                        <a:pt x="21" y="45"/>
                      </a:lnTo>
                      <a:lnTo>
                        <a:pt x="25" y="48"/>
                      </a:lnTo>
                      <a:lnTo>
                        <a:pt x="27" y="48"/>
                      </a:lnTo>
                      <a:lnTo>
                        <a:pt x="28" y="45"/>
                      </a:lnTo>
                      <a:lnTo>
                        <a:pt x="30" y="47"/>
                      </a:lnTo>
                      <a:lnTo>
                        <a:pt x="31" y="49"/>
                      </a:lnTo>
                      <a:lnTo>
                        <a:pt x="32" y="50"/>
                      </a:lnTo>
                      <a:lnTo>
                        <a:pt x="37" y="53"/>
                      </a:lnTo>
                      <a:lnTo>
                        <a:pt x="39" y="57"/>
                      </a:lnTo>
                      <a:lnTo>
                        <a:pt x="41" y="58"/>
                      </a:lnTo>
                      <a:lnTo>
                        <a:pt x="43" y="62"/>
                      </a:lnTo>
                      <a:lnTo>
                        <a:pt x="48" y="59"/>
                      </a:lnTo>
                      <a:lnTo>
                        <a:pt x="52" y="60"/>
                      </a:lnTo>
                      <a:lnTo>
                        <a:pt x="55" y="57"/>
                      </a:lnTo>
                      <a:lnTo>
                        <a:pt x="54" y="53"/>
                      </a:lnTo>
                      <a:lnTo>
                        <a:pt x="56" y="51"/>
                      </a:lnTo>
                      <a:lnTo>
                        <a:pt x="56" y="47"/>
                      </a:lnTo>
                      <a:lnTo>
                        <a:pt x="50" y="34"/>
                      </a:lnTo>
                      <a:lnTo>
                        <a:pt x="51" y="20"/>
                      </a:lnTo>
                      <a:lnTo>
                        <a:pt x="52" y="20"/>
                      </a:lnTo>
                      <a:lnTo>
                        <a:pt x="53" y="14"/>
                      </a:lnTo>
                      <a:lnTo>
                        <a:pt x="56" y="11"/>
                      </a:lnTo>
                      <a:lnTo>
                        <a:pt x="56" y="10"/>
                      </a:lnTo>
                      <a:lnTo>
                        <a:pt x="56" y="10"/>
                      </a:lnTo>
                      <a:lnTo>
                        <a:pt x="55" y="6"/>
                      </a:lnTo>
                      <a:lnTo>
                        <a:pt x="54" y="8"/>
                      </a:lnTo>
                      <a:lnTo>
                        <a:pt x="43" y="8"/>
                      </a:lnTo>
                      <a:lnTo>
                        <a:pt x="38" y="4"/>
                      </a:lnTo>
                      <a:lnTo>
                        <a:pt x="32" y="4"/>
                      </a:lnTo>
                      <a:lnTo>
                        <a:pt x="30" y="3"/>
                      </a:lnTo>
                      <a:lnTo>
                        <a:pt x="28" y="3"/>
                      </a:lnTo>
                      <a:lnTo>
                        <a:pt x="25" y="0"/>
                      </a:lnTo>
                      <a:lnTo>
                        <a:pt x="25" y="3"/>
                      </a:lnTo>
                      <a:lnTo>
                        <a:pt x="22" y="2"/>
                      </a:lnTo>
                      <a:lnTo>
                        <a:pt x="22" y="3"/>
                      </a:lnTo>
                      <a:lnTo>
                        <a:pt x="24" y="5"/>
                      </a:lnTo>
                      <a:lnTo>
                        <a:pt x="21" y="7"/>
                      </a:lnTo>
                      <a:lnTo>
                        <a:pt x="20" y="6"/>
                      </a:lnTo>
                      <a:lnTo>
                        <a:pt x="15" y="6"/>
                      </a:lnTo>
                      <a:lnTo>
                        <a:pt x="14" y="4"/>
                      </a:lnTo>
                      <a:lnTo>
                        <a:pt x="14" y="8"/>
                      </a:lnTo>
                      <a:lnTo>
                        <a:pt x="11" y="7"/>
                      </a:lnTo>
                      <a:lnTo>
                        <a:pt x="8" y="8"/>
                      </a:lnTo>
                      <a:lnTo>
                        <a:pt x="7" y="11"/>
                      </a:lnTo>
                      <a:lnTo>
                        <a:pt x="6" y="10"/>
                      </a:lnTo>
                      <a:lnTo>
                        <a:pt x="1" y="13"/>
                      </a:lnTo>
                      <a:lnTo>
                        <a:pt x="0" y="16"/>
                      </a:lnTo>
                      <a:lnTo>
                        <a:pt x="0" y="27"/>
                      </a:lnTo>
                      <a:lnTo>
                        <a:pt x="2" y="27"/>
                      </a:lnTo>
                      <a:lnTo>
                        <a:pt x="3" y="27"/>
                      </a:lnTo>
                      <a:lnTo>
                        <a:pt x="5" y="27"/>
                      </a:lnTo>
                      <a:lnTo>
                        <a:pt x="4" y="29"/>
                      </a:lnTo>
                      <a:lnTo>
                        <a:pt x="2" y="30"/>
                      </a:lnTo>
                      <a:lnTo>
                        <a:pt x="2" y="34"/>
                      </a:lnTo>
                      <a:lnTo>
                        <a:pt x="4" y="38"/>
                      </a:lnTo>
                      <a:lnTo>
                        <a:pt x="8" y="43"/>
                      </a:lnTo>
                      <a:lnTo>
                        <a:pt x="10" y="42"/>
                      </a:lnTo>
                      <a:lnTo>
                        <a:pt x="10" y="39"/>
                      </a:lnTo>
                      <a:lnTo>
                        <a:pt x="13" y="37"/>
                      </a:lnTo>
                      <a:lnTo>
                        <a:pt x="14" y="39"/>
                      </a:lnTo>
                      <a:lnTo>
                        <a:pt x="12" y="47"/>
                      </a:lnTo>
                      <a:lnTo>
                        <a:pt x="12" y="50"/>
                      </a:lnTo>
                      <a:lnTo>
                        <a:pt x="14" y="49"/>
                      </a:lnTo>
                      <a:lnTo>
                        <a:pt x="18"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5" name="Freeform 644">
                  <a:extLst>
                    <a:ext uri="{FF2B5EF4-FFF2-40B4-BE49-F238E27FC236}">
                      <a16:creationId xmlns:a16="http://schemas.microsoft.com/office/drawing/2014/main" id="{0F82C4EF-91FE-4C18-9B92-7530907B997D}"/>
                    </a:ext>
                  </a:extLst>
                </p:cNvPr>
                <p:cNvSpPr>
                  <a:spLocks/>
                </p:cNvSpPr>
                <p:nvPr/>
              </p:nvSpPr>
              <p:spPr bwMode="auto">
                <a:xfrm>
                  <a:off x="3883" y="1655"/>
                  <a:ext cx="3" cy="3"/>
                </a:xfrm>
                <a:custGeom>
                  <a:avLst/>
                  <a:gdLst>
                    <a:gd name="T0" fmla="*/ 2 w 3"/>
                    <a:gd name="T1" fmla="*/ 0 h 3"/>
                    <a:gd name="T2" fmla="*/ 0 w 3"/>
                    <a:gd name="T3" fmla="*/ 0 h 3"/>
                    <a:gd name="T4" fmla="*/ 1 w 3"/>
                    <a:gd name="T5" fmla="*/ 3 h 3"/>
                    <a:gd name="T6" fmla="*/ 3 w 3"/>
                    <a:gd name="T7" fmla="*/ 2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0"/>
                      </a:lnTo>
                      <a:lnTo>
                        <a:pt x="1" y="3"/>
                      </a:lnTo>
                      <a:lnTo>
                        <a:pt x="3"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6" name="Freeform 645">
                  <a:extLst>
                    <a:ext uri="{FF2B5EF4-FFF2-40B4-BE49-F238E27FC236}">
                      <a16:creationId xmlns:a16="http://schemas.microsoft.com/office/drawing/2014/main" id="{A77F5866-4E4B-4F03-949D-6579FDFC0989}"/>
                    </a:ext>
                  </a:extLst>
                </p:cNvPr>
                <p:cNvSpPr>
                  <a:spLocks/>
                </p:cNvSpPr>
                <p:nvPr/>
              </p:nvSpPr>
              <p:spPr bwMode="auto">
                <a:xfrm>
                  <a:off x="3871" y="1655"/>
                  <a:ext cx="12" cy="9"/>
                </a:xfrm>
                <a:custGeom>
                  <a:avLst/>
                  <a:gdLst>
                    <a:gd name="T0" fmla="*/ 0 w 12"/>
                    <a:gd name="T1" fmla="*/ 7 h 9"/>
                    <a:gd name="T2" fmla="*/ 3 w 12"/>
                    <a:gd name="T3" fmla="*/ 5 h 9"/>
                    <a:gd name="T4" fmla="*/ 5 w 12"/>
                    <a:gd name="T5" fmla="*/ 5 h 9"/>
                    <a:gd name="T6" fmla="*/ 7 w 12"/>
                    <a:gd name="T7" fmla="*/ 9 h 9"/>
                    <a:gd name="T8" fmla="*/ 8 w 12"/>
                    <a:gd name="T9" fmla="*/ 7 h 9"/>
                    <a:gd name="T10" fmla="*/ 11 w 12"/>
                    <a:gd name="T11" fmla="*/ 5 h 9"/>
                    <a:gd name="T12" fmla="*/ 12 w 12"/>
                    <a:gd name="T13" fmla="*/ 5 h 9"/>
                    <a:gd name="T14" fmla="*/ 11 w 12"/>
                    <a:gd name="T15" fmla="*/ 2 h 9"/>
                    <a:gd name="T16" fmla="*/ 8 w 12"/>
                    <a:gd name="T17" fmla="*/ 2 h 9"/>
                    <a:gd name="T18" fmla="*/ 7 w 12"/>
                    <a:gd name="T19" fmla="*/ 0 h 9"/>
                    <a:gd name="T20" fmla="*/ 6 w 12"/>
                    <a:gd name="T21" fmla="*/ 0 h 9"/>
                    <a:gd name="T22" fmla="*/ 5 w 12"/>
                    <a:gd name="T23" fmla="*/ 1 h 9"/>
                    <a:gd name="T24" fmla="*/ 4 w 12"/>
                    <a:gd name="T25" fmla="*/ 3 h 9"/>
                    <a:gd name="T26" fmla="*/ 0 w 12"/>
                    <a:gd name="T27" fmla="*/ 6 h 9"/>
                    <a:gd name="T28" fmla="*/ 0 w 12"/>
                    <a:gd name="T2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0" y="7"/>
                      </a:moveTo>
                      <a:lnTo>
                        <a:pt x="3" y="5"/>
                      </a:lnTo>
                      <a:lnTo>
                        <a:pt x="5" y="5"/>
                      </a:lnTo>
                      <a:lnTo>
                        <a:pt x="7" y="9"/>
                      </a:lnTo>
                      <a:lnTo>
                        <a:pt x="8" y="7"/>
                      </a:lnTo>
                      <a:lnTo>
                        <a:pt x="11" y="5"/>
                      </a:lnTo>
                      <a:lnTo>
                        <a:pt x="12" y="5"/>
                      </a:lnTo>
                      <a:lnTo>
                        <a:pt x="11" y="2"/>
                      </a:lnTo>
                      <a:lnTo>
                        <a:pt x="8" y="2"/>
                      </a:lnTo>
                      <a:lnTo>
                        <a:pt x="7" y="0"/>
                      </a:lnTo>
                      <a:lnTo>
                        <a:pt x="6" y="0"/>
                      </a:lnTo>
                      <a:lnTo>
                        <a:pt x="5" y="1"/>
                      </a:lnTo>
                      <a:lnTo>
                        <a:pt x="4" y="3"/>
                      </a:lnTo>
                      <a:lnTo>
                        <a:pt x="0" y="6"/>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7" name="Freeform 646">
                  <a:extLst>
                    <a:ext uri="{FF2B5EF4-FFF2-40B4-BE49-F238E27FC236}">
                      <a16:creationId xmlns:a16="http://schemas.microsoft.com/office/drawing/2014/main" id="{005E2C65-64D3-4D27-A393-F2B5BE4E172B}"/>
                    </a:ext>
                  </a:extLst>
                </p:cNvPr>
                <p:cNvSpPr>
                  <a:spLocks/>
                </p:cNvSpPr>
                <p:nvPr/>
              </p:nvSpPr>
              <p:spPr bwMode="auto">
                <a:xfrm>
                  <a:off x="3883" y="1664"/>
                  <a:ext cx="5" cy="5"/>
                </a:xfrm>
                <a:custGeom>
                  <a:avLst/>
                  <a:gdLst>
                    <a:gd name="T0" fmla="*/ 0 w 5"/>
                    <a:gd name="T1" fmla="*/ 2 h 5"/>
                    <a:gd name="T2" fmla="*/ 4 w 5"/>
                    <a:gd name="T3" fmla="*/ 5 h 5"/>
                    <a:gd name="T4" fmla="*/ 5 w 5"/>
                    <a:gd name="T5" fmla="*/ 4 h 5"/>
                    <a:gd name="T6" fmla="*/ 4 w 5"/>
                    <a:gd name="T7" fmla="*/ 1 h 5"/>
                    <a:gd name="T8" fmla="*/ 0 w 5"/>
                    <a:gd name="T9" fmla="*/ 0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lnTo>
                        <a:pt x="4" y="5"/>
                      </a:lnTo>
                      <a:lnTo>
                        <a:pt x="5" y="4"/>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8" name="Freeform 647">
                  <a:extLst>
                    <a:ext uri="{FF2B5EF4-FFF2-40B4-BE49-F238E27FC236}">
                      <a16:creationId xmlns:a16="http://schemas.microsoft.com/office/drawing/2014/main" id="{D964DCAC-69C9-4DFC-9DAD-EAF16B84A2C9}"/>
                    </a:ext>
                  </a:extLst>
                </p:cNvPr>
                <p:cNvSpPr>
                  <a:spLocks/>
                </p:cNvSpPr>
                <p:nvPr/>
              </p:nvSpPr>
              <p:spPr bwMode="auto">
                <a:xfrm>
                  <a:off x="3861" y="1680"/>
                  <a:ext cx="90" cy="58"/>
                </a:xfrm>
                <a:custGeom>
                  <a:avLst/>
                  <a:gdLst>
                    <a:gd name="T0" fmla="*/ 11 w 90"/>
                    <a:gd name="T1" fmla="*/ 43 h 58"/>
                    <a:gd name="T2" fmla="*/ 22 w 90"/>
                    <a:gd name="T3" fmla="*/ 41 h 58"/>
                    <a:gd name="T4" fmla="*/ 27 w 90"/>
                    <a:gd name="T5" fmla="*/ 43 h 58"/>
                    <a:gd name="T6" fmla="*/ 33 w 90"/>
                    <a:gd name="T7" fmla="*/ 40 h 58"/>
                    <a:gd name="T8" fmla="*/ 36 w 90"/>
                    <a:gd name="T9" fmla="*/ 42 h 58"/>
                    <a:gd name="T10" fmla="*/ 43 w 90"/>
                    <a:gd name="T11" fmla="*/ 45 h 58"/>
                    <a:gd name="T12" fmla="*/ 48 w 90"/>
                    <a:gd name="T13" fmla="*/ 42 h 58"/>
                    <a:gd name="T14" fmla="*/ 58 w 90"/>
                    <a:gd name="T15" fmla="*/ 46 h 58"/>
                    <a:gd name="T16" fmla="*/ 65 w 90"/>
                    <a:gd name="T17" fmla="*/ 51 h 58"/>
                    <a:gd name="T18" fmla="*/ 72 w 90"/>
                    <a:gd name="T19" fmla="*/ 58 h 58"/>
                    <a:gd name="T20" fmla="*/ 73 w 90"/>
                    <a:gd name="T21" fmla="*/ 58 h 58"/>
                    <a:gd name="T22" fmla="*/ 84 w 90"/>
                    <a:gd name="T23" fmla="*/ 55 h 58"/>
                    <a:gd name="T24" fmla="*/ 87 w 90"/>
                    <a:gd name="T25" fmla="*/ 49 h 58"/>
                    <a:gd name="T26" fmla="*/ 90 w 90"/>
                    <a:gd name="T27" fmla="*/ 45 h 58"/>
                    <a:gd name="T28" fmla="*/ 88 w 90"/>
                    <a:gd name="T29" fmla="*/ 37 h 58"/>
                    <a:gd name="T30" fmla="*/ 86 w 90"/>
                    <a:gd name="T31" fmla="*/ 30 h 58"/>
                    <a:gd name="T32" fmla="*/ 84 w 90"/>
                    <a:gd name="T33" fmla="*/ 24 h 58"/>
                    <a:gd name="T34" fmla="*/ 82 w 90"/>
                    <a:gd name="T35" fmla="*/ 20 h 58"/>
                    <a:gd name="T36" fmla="*/ 82 w 90"/>
                    <a:gd name="T37" fmla="*/ 16 h 58"/>
                    <a:gd name="T38" fmla="*/ 70 w 90"/>
                    <a:gd name="T39" fmla="*/ 17 h 58"/>
                    <a:gd name="T40" fmla="*/ 66 w 90"/>
                    <a:gd name="T41" fmla="*/ 12 h 58"/>
                    <a:gd name="T42" fmla="*/ 59 w 90"/>
                    <a:gd name="T43" fmla="*/ 5 h 58"/>
                    <a:gd name="T44" fmla="*/ 57 w 90"/>
                    <a:gd name="T45" fmla="*/ 2 h 58"/>
                    <a:gd name="T46" fmla="*/ 54 w 90"/>
                    <a:gd name="T47" fmla="*/ 3 h 58"/>
                    <a:gd name="T48" fmla="*/ 48 w 90"/>
                    <a:gd name="T49" fmla="*/ 0 h 58"/>
                    <a:gd name="T50" fmla="*/ 41 w 90"/>
                    <a:gd name="T51" fmla="*/ 4 h 58"/>
                    <a:gd name="T52" fmla="*/ 39 w 90"/>
                    <a:gd name="T53" fmla="*/ 9 h 58"/>
                    <a:gd name="T54" fmla="*/ 39 w 90"/>
                    <a:gd name="T55" fmla="*/ 23 h 58"/>
                    <a:gd name="T56" fmla="*/ 31 w 90"/>
                    <a:gd name="T57" fmla="*/ 28 h 58"/>
                    <a:gd name="T58" fmla="*/ 27 w 90"/>
                    <a:gd name="T59" fmla="*/ 21 h 58"/>
                    <a:gd name="T60" fmla="*/ 21 w 90"/>
                    <a:gd name="T61" fmla="*/ 8 h 58"/>
                    <a:gd name="T62" fmla="*/ 17 w 90"/>
                    <a:gd name="T63" fmla="*/ 11 h 58"/>
                    <a:gd name="T64" fmla="*/ 12 w 90"/>
                    <a:gd name="T65" fmla="*/ 13 h 58"/>
                    <a:gd name="T66" fmla="*/ 7 w 90"/>
                    <a:gd name="T67" fmla="*/ 18 h 58"/>
                    <a:gd name="T68" fmla="*/ 6 w 90"/>
                    <a:gd name="T69" fmla="*/ 20 h 58"/>
                    <a:gd name="T70" fmla="*/ 2 w 90"/>
                    <a:gd name="T71" fmla="*/ 32 h 58"/>
                    <a:gd name="T72" fmla="*/ 2 w 90"/>
                    <a:gd name="T73" fmla="*/ 38 h 58"/>
                    <a:gd name="T74" fmla="*/ 2 w 90"/>
                    <a:gd name="T75" fmla="*/ 49 h 58"/>
                    <a:gd name="T76" fmla="*/ 3 w 90"/>
                    <a:gd name="T77" fmla="*/ 51 h 58"/>
                    <a:gd name="T78" fmla="*/ 7 w 90"/>
                    <a:gd name="T79"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58">
                      <a:moveTo>
                        <a:pt x="7" y="47"/>
                      </a:moveTo>
                      <a:lnTo>
                        <a:pt x="11" y="43"/>
                      </a:lnTo>
                      <a:lnTo>
                        <a:pt x="17" y="40"/>
                      </a:lnTo>
                      <a:lnTo>
                        <a:pt x="22" y="41"/>
                      </a:lnTo>
                      <a:lnTo>
                        <a:pt x="25" y="41"/>
                      </a:lnTo>
                      <a:lnTo>
                        <a:pt x="27" y="43"/>
                      </a:lnTo>
                      <a:lnTo>
                        <a:pt x="30" y="40"/>
                      </a:lnTo>
                      <a:lnTo>
                        <a:pt x="33" y="40"/>
                      </a:lnTo>
                      <a:lnTo>
                        <a:pt x="34" y="42"/>
                      </a:lnTo>
                      <a:lnTo>
                        <a:pt x="36" y="42"/>
                      </a:lnTo>
                      <a:lnTo>
                        <a:pt x="38" y="45"/>
                      </a:lnTo>
                      <a:lnTo>
                        <a:pt x="43" y="45"/>
                      </a:lnTo>
                      <a:lnTo>
                        <a:pt x="44" y="46"/>
                      </a:lnTo>
                      <a:lnTo>
                        <a:pt x="48" y="42"/>
                      </a:lnTo>
                      <a:lnTo>
                        <a:pt x="54" y="45"/>
                      </a:lnTo>
                      <a:lnTo>
                        <a:pt x="58" y="46"/>
                      </a:lnTo>
                      <a:lnTo>
                        <a:pt x="62" y="51"/>
                      </a:lnTo>
                      <a:lnTo>
                        <a:pt x="65" y="51"/>
                      </a:lnTo>
                      <a:lnTo>
                        <a:pt x="68" y="57"/>
                      </a:lnTo>
                      <a:lnTo>
                        <a:pt x="72" y="58"/>
                      </a:lnTo>
                      <a:lnTo>
                        <a:pt x="73" y="58"/>
                      </a:lnTo>
                      <a:lnTo>
                        <a:pt x="73" y="58"/>
                      </a:lnTo>
                      <a:lnTo>
                        <a:pt x="78" y="56"/>
                      </a:lnTo>
                      <a:lnTo>
                        <a:pt x="84" y="55"/>
                      </a:lnTo>
                      <a:lnTo>
                        <a:pt x="84" y="51"/>
                      </a:lnTo>
                      <a:lnTo>
                        <a:pt x="87" y="49"/>
                      </a:lnTo>
                      <a:lnTo>
                        <a:pt x="88" y="46"/>
                      </a:lnTo>
                      <a:lnTo>
                        <a:pt x="90" y="45"/>
                      </a:lnTo>
                      <a:lnTo>
                        <a:pt x="90" y="40"/>
                      </a:lnTo>
                      <a:lnTo>
                        <a:pt x="88" y="37"/>
                      </a:lnTo>
                      <a:lnTo>
                        <a:pt x="86" y="33"/>
                      </a:lnTo>
                      <a:lnTo>
                        <a:pt x="86" y="30"/>
                      </a:lnTo>
                      <a:lnTo>
                        <a:pt x="83" y="27"/>
                      </a:lnTo>
                      <a:lnTo>
                        <a:pt x="84" y="24"/>
                      </a:lnTo>
                      <a:lnTo>
                        <a:pt x="83" y="22"/>
                      </a:lnTo>
                      <a:lnTo>
                        <a:pt x="82" y="20"/>
                      </a:lnTo>
                      <a:lnTo>
                        <a:pt x="83" y="19"/>
                      </a:lnTo>
                      <a:lnTo>
                        <a:pt x="82" y="16"/>
                      </a:lnTo>
                      <a:lnTo>
                        <a:pt x="75" y="14"/>
                      </a:lnTo>
                      <a:lnTo>
                        <a:pt x="70" y="17"/>
                      </a:lnTo>
                      <a:lnTo>
                        <a:pt x="68" y="13"/>
                      </a:lnTo>
                      <a:lnTo>
                        <a:pt x="66" y="12"/>
                      </a:lnTo>
                      <a:lnTo>
                        <a:pt x="64" y="8"/>
                      </a:lnTo>
                      <a:lnTo>
                        <a:pt x="59" y="5"/>
                      </a:lnTo>
                      <a:lnTo>
                        <a:pt x="58" y="4"/>
                      </a:lnTo>
                      <a:lnTo>
                        <a:pt x="57" y="2"/>
                      </a:lnTo>
                      <a:lnTo>
                        <a:pt x="55" y="0"/>
                      </a:lnTo>
                      <a:lnTo>
                        <a:pt x="54" y="3"/>
                      </a:lnTo>
                      <a:lnTo>
                        <a:pt x="52" y="3"/>
                      </a:lnTo>
                      <a:lnTo>
                        <a:pt x="48" y="0"/>
                      </a:lnTo>
                      <a:lnTo>
                        <a:pt x="45" y="1"/>
                      </a:lnTo>
                      <a:lnTo>
                        <a:pt x="41" y="4"/>
                      </a:lnTo>
                      <a:lnTo>
                        <a:pt x="39" y="5"/>
                      </a:lnTo>
                      <a:lnTo>
                        <a:pt x="39" y="9"/>
                      </a:lnTo>
                      <a:lnTo>
                        <a:pt x="41" y="16"/>
                      </a:lnTo>
                      <a:lnTo>
                        <a:pt x="39" y="23"/>
                      </a:lnTo>
                      <a:lnTo>
                        <a:pt x="34" y="28"/>
                      </a:lnTo>
                      <a:lnTo>
                        <a:pt x="31" y="28"/>
                      </a:lnTo>
                      <a:lnTo>
                        <a:pt x="28" y="24"/>
                      </a:lnTo>
                      <a:lnTo>
                        <a:pt x="27" y="21"/>
                      </a:lnTo>
                      <a:lnTo>
                        <a:pt x="21" y="13"/>
                      </a:lnTo>
                      <a:lnTo>
                        <a:pt x="21" y="8"/>
                      </a:lnTo>
                      <a:lnTo>
                        <a:pt x="20" y="8"/>
                      </a:lnTo>
                      <a:lnTo>
                        <a:pt x="17" y="11"/>
                      </a:lnTo>
                      <a:lnTo>
                        <a:pt x="14" y="12"/>
                      </a:lnTo>
                      <a:lnTo>
                        <a:pt x="12" y="13"/>
                      </a:lnTo>
                      <a:lnTo>
                        <a:pt x="9" y="14"/>
                      </a:lnTo>
                      <a:lnTo>
                        <a:pt x="7" y="18"/>
                      </a:lnTo>
                      <a:lnTo>
                        <a:pt x="7" y="21"/>
                      </a:lnTo>
                      <a:lnTo>
                        <a:pt x="6" y="20"/>
                      </a:lnTo>
                      <a:lnTo>
                        <a:pt x="6" y="27"/>
                      </a:lnTo>
                      <a:lnTo>
                        <a:pt x="2" y="32"/>
                      </a:lnTo>
                      <a:lnTo>
                        <a:pt x="2" y="35"/>
                      </a:lnTo>
                      <a:lnTo>
                        <a:pt x="2" y="38"/>
                      </a:lnTo>
                      <a:lnTo>
                        <a:pt x="0" y="40"/>
                      </a:lnTo>
                      <a:lnTo>
                        <a:pt x="2" y="49"/>
                      </a:lnTo>
                      <a:lnTo>
                        <a:pt x="3" y="51"/>
                      </a:lnTo>
                      <a:lnTo>
                        <a:pt x="3" y="51"/>
                      </a:lnTo>
                      <a:lnTo>
                        <a:pt x="6" y="51"/>
                      </a:lnTo>
                      <a:lnTo>
                        <a:pt x="7"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9" name="Freeform 648">
                  <a:extLst>
                    <a:ext uri="{FF2B5EF4-FFF2-40B4-BE49-F238E27FC236}">
                      <a16:creationId xmlns:a16="http://schemas.microsoft.com/office/drawing/2014/main" id="{A71B4102-4517-4E2B-892B-657BA4655B27}"/>
                    </a:ext>
                  </a:extLst>
                </p:cNvPr>
                <p:cNvSpPr>
                  <a:spLocks/>
                </p:cNvSpPr>
                <p:nvPr/>
              </p:nvSpPr>
              <p:spPr bwMode="auto">
                <a:xfrm>
                  <a:off x="3864" y="1720"/>
                  <a:ext cx="70" cy="62"/>
                </a:xfrm>
                <a:custGeom>
                  <a:avLst/>
                  <a:gdLst>
                    <a:gd name="T0" fmla="*/ 29 w 70"/>
                    <a:gd name="T1" fmla="*/ 48 h 62"/>
                    <a:gd name="T2" fmla="*/ 31 w 70"/>
                    <a:gd name="T3" fmla="*/ 48 h 62"/>
                    <a:gd name="T4" fmla="*/ 32 w 70"/>
                    <a:gd name="T5" fmla="*/ 54 h 62"/>
                    <a:gd name="T6" fmla="*/ 32 w 70"/>
                    <a:gd name="T7" fmla="*/ 58 h 62"/>
                    <a:gd name="T8" fmla="*/ 34 w 70"/>
                    <a:gd name="T9" fmla="*/ 62 h 62"/>
                    <a:gd name="T10" fmla="*/ 37 w 70"/>
                    <a:gd name="T11" fmla="*/ 59 h 62"/>
                    <a:gd name="T12" fmla="*/ 42 w 70"/>
                    <a:gd name="T13" fmla="*/ 57 h 62"/>
                    <a:gd name="T14" fmla="*/ 46 w 70"/>
                    <a:gd name="T15" fmla="*/ 59 h 62"/>
                    <a:gd name="T16" fmla="*/ 49 w 70"/>
                    <a:gd name="T17" fmla="*/ 57 h 62"/>
                    <a:gd name="T18" fmla="*/ 52 w 70"/>
                    <a:gd name="T19" fmla="*/ 57 h 62"/>
                    <a:gd name="T20" fmla="*/ 51 w 70"/>
                    <a:gd name="T21" fmla="*/ 52 h 62"/>
                    <a:gd name="T22" fmla="*/ 55 w 70"/>
                    <a:gd name="T23" fmla="*/ 52 h 62"/>
                    <a:gd name="T24" fmla="*/ 56 w 70"/>
                    <a:gd name="T25" fmla="*/ 47 h 62"/>
                    <a:gd name="T26" fmla="*/ 59 w 70"/>
                    <a:gd name="T27" fmla="*/ 46 h 62"/>
                    <a:gd name="T28" fmla="*/ 59 w 70"/>
                    <a:gd name="T29" fmla="*/ 49 h 62"/>
                    <a:gd name="T30" fmla="*/ 63 w 70"/>
                    <a:gd name="T31" fmla="*/ 49 h 62"/>
                    <a:gd name="T32" fmla="*/ 63 w 70"/>
                    <a:gd name="T33" fmla="*/ 45 h 62"/>
                    <a:gd name="T34" fmla="*/ 59 w 70"/>
                    <a:gd name="T35" fmla="*/ 42 h 62"/>
                    <a:gd name="T36" fmla="*/ 60 w 70"/>
                    <a:gd name="T37" fmla="*/ 37 h 62"/>
                    <a:gd name="T38" fmla="*/ 62 w 70"/>
                    <a:gd name="T39" fmla="*/ 37 h 62"/>
                    <a:gd name="T40" fmla="*/ 65 w 70"/>
                    <a:gd name="T41" fmla="*/ 31 h 62"/>
                    <a:gd name="T42" fmla="*/ 70 w 70"/>
                    <a:gd name="T43" fmla="*/ 28 h 62"/>
                    <a:gd name="T44" fmla="*/ 70 w 70"/>
                    <a:gd name="T45" fmla="*/ 25 h 62"/>
                    <a:gd name="T46" fmla="*/ 67 w 70"/>
                    <a:gd name="T47" fmla="*/ 24 h 62"/>
                    <a:gd name="T48" fmla="*/ 70 w 70"/>
                    <a:gd name="T49" fmla="*/ 18 h 62"/>
                    <a:gd name="T50" fmla="*/ 69 w 70"/>
                    <a:gd name="T51" fmla="*/ 18 h 62"/>
                    <a:gd name="T52" fmla="*/ 65 w 70"/>
                    <a:gd name="T53" fmla="*/ 17 h 62"/>
                    <a:gd name="T54" fmla="*/ 62 w 70"/>
                    <a:gd name="T55" fmla="*/ 11 h 62"/>
                    <a:gd name="T56" fmla="*/ 59 w 70"/>
                    <a:gd name="T57" fmla="*/ 11 h 62"/>
                    <a:gd name="T58" fmla="*/ 55 w 70"/>
                    <a:gd name="T59" fmla="*/ 6 h 62"/>
                    <a:gd name="T60" fmla="*/ 51 w 70"/>
                    <a:gd name="T61" fmla="*/ 5 h 62"/>
                    <a:gd name="T62" fmla="*/ 45 w 70"/>
                    <a:gd name="T63" fmla="*/ 2 h 62"/>
                    <a:gd name="T64" fmla="*/ 41 w 70"/>
                    <a:gd name="T65" fmla="*/ 6 h 62"/>
                    <a:gd name="T66" fmla="*/ 40 w 70"/>
                    <a:gd name="T67" fmla="*/ 5 h 62"/>
                    <a:gd name="T68" fmla="*/ 35 w 70"/>
                    <a:gd name="T69" fmla="*/ 5 h 62"/>
                    <a:gd name="T70" fmla="*/ 33 w 70"/>
                    <a:gd name="T71" fmla="*/ 2 h 62"/>
                    <a:gd name="T72" fmla="*/ 31 w 70"/>
                    <a:gd name="T73" fmla="*/ 2 h 62"/>
                    <a:gd name="T74" fmla="*/ 30 w 70"/>
                    <a:gd name="T75" fmla="*/ 0 h 62"/>
                    <a:gd name="T76" fmla="*/ 27 w 70"/>
                    <a:gd name="T77" fmla="*/ 0 h 62"/>
                    <a:gd name="T78" fmla="*/ 24 w 70"/>
                    <a:gd name="T79" fmla="*/ 3 h 62"/>
                    <a:gd name="T80" fmla="*/ 22 w 70"/>
                    <a:gd name="T81" fmla="*/ 1 h 62"/>
                    <a:gd name="T82" fmla="*/ 19 w 70"/>
                    <a:gd name="T83" fmla="*/ 1 h 62"/>
                    <a:gd name="T84" fmla="*/ 14 w 70"/>
                    <a:gd name="T85" fmla="*/ 0 h 62"/>
                    <a:gd name="T86" fmla="*/ 8 w 70"/>
                    <a:gd name="T87" fmla="*/ 3 h 62"/>
                    <a:gd name="T88" fmla="*/ 4 w 70"/>
                    <a:gd name="T89" fmla="*/ 7 h 62"/>
                    <a:gd name="T90" fmla="*/ 3 w 70"/>
                    <a:gd name="T91" fmla="*/ 11 h 62"/>
                    <a:gd name="T92" fmla="*/ 0 w 70"/>
                    <a:gd name="T93" fmla="*/ 11 h 62"/>
                    <a:gd name="T94" fmla="*/ 0 w 70"/>
                    <a:gd name="T95" fmla="*/ 16 h 62"/>
                    <a:gd name="T96" fmla="*/ 1 w 70"/>
                    <a:gd name="T97" fmla="*/ 21 h 62"/>
                    <a:gd name="T98" fmla="*/ 0 w 70"/>
                    <a:gd name="T99" fmla="*/ 23 h 62"/>
                    <a:gd name="T100" fmla="*/ 1 w 70"/>
                    <a:gd name="T101" fmla="*/ 24 h 62"/>
                    <a:gd name="T102" fmla="*/ 6 w 70"/>
                    <a:gd name="T103" fmla="*/ 22 h 62"/>
                    <a:gd name="T104" fmla="*/ 10 w 70"/>
                    <a:gd name="T105" fmla="*/ 28 h 62"/>
                    <a:gd name="T106" fmla="*/ 14 w 70"/>
                    <a:gd name="T107" fmla="*/ 31 h 62"/>
                    <a:gd name="T108" fmla="*/ 19 w 70"/>
                    <a:gd name="T109" fmla="*/ 29 h 62"/>
                    <a:gd name="T110" fmla="*/ 21 w 70"/>
                    <a:gd name="T111" fmla="*/ 31 h 62"/>
                    <a:gd name="T112" fmla="*/ 21 w 70"/>
                    <a:gd name="T113" fmla="*/ 34 h 62"/>
                    <a:gd name="T114" fmla="*/ 23 w 70"/>
                    <a:gd name="T115" fmla="*/ 35 h 62"/>
                    <a:gd name="T116" fmla="*/ 24 w 70"/>
                    <a:gd name="T117" fmla="*/ 36 h 62"/>
                    <a:gd name="T118" fmla="*/ 23 w 70"/>
                    <a:gd name="T119" fmla="*/ 39 h 62"/>
                    <a:gd name="T120" fmla="*/ 23 w 70"/>
                    <a:gd name="T121" fmla="*/ 45 h 62"/>
                    <a:gd name="T122" fmla="*/ 26 w 70"/>
                    <a:gd name="T123" fmla="*/ 45 h 62"/>
                    <a:gd name="T124" fmla="*/ 29 w 70"/>
                    <a:gd name="T125"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62">
                      <a:moveTo>
                        <a:pt x="29" y="48"/>
                      </a:moveTo>
                      <a:lnTo>
                        <a:pt x="31" y="48"/>
                      </a:lnTo>
                      <a:lnTo>
                        <a:pt x="32" y="54"/>
                      </a:lnTo>
                      <a:lnTo>
                        <a:pt x="32" y="58"/>
                      </a:lnTo>
                      <a:lnTo>
                        <a:pt x="34" y="62"/>
                      </a:lnTo>
                      <a:lnTo>
                        <a:pt x="37" y="59"/>
                      </a:lnTo>
                      <a:lnTo>
                        <a:pt x="42" y="57"/>
                      </a:lnTo>
                      <a:lnTo>
                        <a:pt x="46" y="59"/>
                      </a:lnTo>
                      <a:lnTo>
                        <a:pt x="49" y="57"/>
                      </a:lnTo>
                      <a:lnTo>
                        <a:pt x="52" y="57"/>
                      </a:lnTo>
                      <a:lnTo>
                        <a:pt x="51" y="52"/>
                      </a:lnTo>
                      <a:lnTo>
                        <a:pt x="55" y="52"/>
                      </a:lnTo>
                      <a:lnTo>
                        <a:pt x="56" y="47"/>
                      </a:lnTo>
                      <a:lnTo>
                        <a:pt x="59" y="46"/>
                      </a:lnTo>
                      <a:lnTo>
                        <a:pt x="59" y="49"/>
                      </a:lnTo>
                      <a:lnTo>
                        <a:pt x="63" y="49"/>
                      </a:lnTo>
                      <a:lnTo>
                        <a:pt x="63" y="45"/>
                      </a:lnTo>
                      <a:lnTo>
                        <a:pt x="59" y="42"/>
                      </a:lnTo>
                      <a:lnTo>
                        <a:pt x="60" y="37"/>
                      </a:lnTo>
                      <a:lnTo>
                        <a:pt x="62" y="37"/>
                      </a:lnTo>
                      <a:lnTo>
                        <a:pt x="65" y="31"/>
                      </a:lnTo>
                      <a:lnTo>
                        <a:pt x="70" y="28"/>
                      </a:lnTo>
                      <a:lnTo>
                        <a:pt x="70" y="25"/>
                      </a:lnTo>
                      <a:lnTo>
                        <a:pt x="67" y="24"/>
                      </a:lnTo>
                      <a:lnTo>
                        <a:pt x="70" y="18"/>
                      </a:lnTo>
                      <a:lnTo>
                        <a:pt x="69" y="18"/>
                      </a:lnTo>
                      <a:lnTo>
                        <a:pt x="65" y="17"/>
                      </a:lnTo>
                      <a:lnTo>
                        <a:pt x="62" y="11"/>
                      </a:lnTo>
                      <a:lnTo>
                        <a:pt x="59" y="11"/>
                      </a:lnTo>
                      <a:lnTo>
                        <a:pt x="55" y="6"/>
                      </a:lnTo>
                      <a:lnTo>
                        <a:pt x="51" y="5"/>
                      </a:lnTo>
                      <a:lnTo>
                        <a:pt x="45" y="2"/>
                      </a:lnTo>
                      <a:lnTo>
                        <a:pt x="41" y="6"/>
                      </a:lnTo>
                      <a:lnTo>
                        <a:pt x="40" y="5"/>
                      </a:lnTo>
                      <a:lnTo>
                        <a:pt x="35" y="5"/>
                      </a:lnTo>
                      <a:lnTo>
                        <a:pt x="33" y="2"/>
                      </a:lnTo>
                      <a:lnTo>
                        <a:pt x="31" y="2"/>
                      </a:lnTo>
                      <a:lnTo>
                        <a:pt x="30" y="0"/>
                      </a:lnTo>
                      <a:lnTo>
                        <a:pt x="27" y="0"/>
                      </a:lnTo>
                      <a:lnTo>
                        <a:pt x="24" y="3"/>
                      </a:lnTo>
                      <a:lnTo>
                        <a:pt x="22" y="1"/>
                      </a:lnTo>
                      <a:lnTo>
                        <a:pt x="19" y="1"/>
                      </a:lnTo>
                      <a:lnTo>
                        <a:pt x="14" y="0"/>
                      </a:lnTo>
                      <a:lnTo>
                        <a:pt x="8" y="3"/>
                      </a:lnTo>
                      <a:lnTo>
                        <a:pt x="4" y="7"/>
                      </a:lnTo>
                      <a:lnTo>
                        <a:pt x="3" y="11"/>
                      </a:lnTo>
                      <a:lnTo>
                        <a:pt x="0" y="11"/>
                      </a:lnTo>
                      <a:lnTo>
                        <a:pt x="0" y="16"/>
                      </a:lnTo>
                      <a:lnTo>
                        <a:pt x="1" y="21"/>
                      </a:lnTo>
                      <a:lnTo>
                        <a:pt x="0" y="23"/>
                      </a:lnTo>
                      <a:lnTo>
                        <a:pt x="1" y="24"/>
                      </a:lnTo>
                      <a:lnTo>
                        <a:pt x="6" y="22"/>
                      </a:lnTo>
                      <a:lnTo>
                        <a:pt x="10" y="28"/>
                      </a:lnTo>
                      <a:lnTo>
                        <a:pt x="14" y="31"/>
                      </a:lnTo>
                      <a:lnTo>
                        <a:pt x="19" y="29"/>
                      </a:lnTo>
                      <a:lnTo>
                        <a:pt x="21" y="31"/>
                      </a:lnTo>
                      <a:lnTo>
                        <a:pt x="21" y="34"/>
                      </a:lnTo>
                      <a:lnTo>
                        <a:pt x="23" y="35"/>
                      </a:lnTo>
                      <a:lnTo>
                        <a:pt x="24" y="36"/>
                      </a:lnTo>
                      <a:lnTo>
                        <a:pt x="23" y="39"/>
                      </a:lnTo>
                      <a:lnTo>
                        <a:pt x="23" y="45"/>
                      </a:lnTo>
                      <a:lnTo>
                        <a:pt x="26" y="45"/>
                      </a:lnTo>
                      <a:lnTo>
                        <a:pt x="29"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0" name="Freeform 649">
                  <a:extLst>
                    <a:ext uri="{FF2B5EF4-FFF2-40B4-BE49-F238E27FC236}">
                      <a16:creationId xmlns:a16="http://schemas.microsoft.com/office/drawing/2014/main" id="{554323F2-0B48-4ABE-9ACD-5AEECCFD9887}"/>
                    </a:ext>
                  </a:extLst>
                </p:cNvPr>
                <p:cNvSpPr>
                  <a:spLocks/>
                </p:cNvSpPr>
                <p:nvPr/>
              </p:nvSpPr>
              <p:spPr bwMode="auto">
                <a:xfrm>
                  <a:off x="3898" y="1724"/>
                  <a:ext cx="119" cy="110"/>
                </a:xfrm>
                <a:custGeom>
                  <a:avLst/>
                  <a:gdLst>
                    <a:gd name="T0" fmla="*/ 47 w 119"/>
                    <a:gd name="T1" fmla="*/ 7 h 110"/>
                    <a:gd name="T2" fmla="*/ 41 w 119"/>
                    <a:gd name="T3" fmla="*/ 12 h 110"/>
                    <a:gd name="T4" fmla="*/ 36 w 119"/>
                    <a:gd name="T5" fmla="*/ 14 h 110"/>
                    <a:gd name="T6" fmla="*/ 36 w 119"/>
                    <a:gd name="T7" fmla="*/ 21 h 110"/>
                    <a:gd name="T8" fmla="*/ 31 w 119"/>
                    <a:gd name="T9" fmla="*/ 27 h 110"/>
                    <a:gd name="T10" fmla="*/ 26 w 119"/>
                    <a:gd name="T11" fmla="*/ 33 h 110"/>
                    <a:gd name="T12" fmla="*/ 29 w 119"/>
                    <a:gd name="T13" fmla="*/ 41 h 110"/>
                    <a:gd name="T14" fmla="*/ 25 w 119"/>
                    <a:gd name="T15" fmla="*/ 45 h 110"/>
                    <a:gd name="T16" fmla="*/ 22 w 119"/>
                    <a:gd name="T17" fmla="*/ 43 h 110"/>
                    <a:gd name="T18" fmla="*/ 17 w 119"/>
                    <a:gd name="T19" fmla="*/ 48 h 110"/>
                    <a:gd name="T20" fmla="*/ 15 w 119"/>
                    <a:gd name="T21" fmla="*/ 53 h 110"/>
                    <a:gd name="T22" fmla="*/ 8 w 119"/>
                    <a:gd name="T23" fmla="*/ 53 h 110"/>
                    <a:gd name="T24" fmla="*/ 0 w 119"/>
                    <a:gd name="T25" fmla="*/ 58 h 110"/>
                    <a:gd name="T26" fmla="*/ 3 w 119"/>
                    <a:gd name="T27" fmla="*/ 67 h 110"/>
                    <a:gd name="T28" fmla="*/ 5 w 119"/>
                    <a:gd name="T29" fmla="*/ 75 h 110"/>
                    <a:gd name="T30" fmla="*/ 8 w 119"/>
                    <a:gd name="T31" fmla="*/ 86 h 110"/>
                    <a:gd name="T32" fmla="*/ 2 w 119"/>
                    <a:gd name="T33" fmla="*/ 92 h 110"/>
                    <a:gd name="T34" fmla="*/ 6 w 119"/>
                    <a:gd name="T35" fmla="*/ 103 h 110"/>
                    <a:gd name="T36" fmla="*/ 8 w 119"/>
                    <a:gd name="T37" fmla="*/ 104 h 110"/>
                    <a:gd name="T38" fmla="*/ 15 w 119"/>
                    <a:gd name="T39" fmla="*/ 105 h 110"/>
                    <a:gd name="T40" fmla="*/ 30 w 119"/>
                    <a:gd name="T41" fmla="*/ 103 h 110"/>
                    <a:gd name="T42" fmla="*/ 35 w 119"/>
                    <a:gd name="T43" fmla="*/ 100 h 110"/>
                    <a:gd name="T44" fmla="*/ 46 w 119"/>
                    <a:gd name="T45" fmla="*/ 104 h 110"/>
                    <a:gd name="T46" fmla="*/ 50 w 119"/>
                    <a:gd name="T47" fmla="*/ 108 h 110"/>
                    <a:gd name="T48" fmla="*/ 57 w 119"/>
                    <a:gd name="T49" fmla="*/ 108 h 110"/>
                    <a:gd name="T50" fmla="*/ 60 w 119"/>
                    <a:gd name="T51" fmla="*/ 107 h 110"/>
                    <a:gd name="T52" fmla="*/ 67 w 119"/>
                    <a:gd name="T53" fmla="*/ 109 h 110"/>
                    <a:gd name="T54" fmla="*/ 75 w 119"/>
                    <a:gd name="T55" fmla="*/ 106 h 110"/>
                    <a:gd name="T56" fmla="*/ 78 w 119"/>
                    <a:gd name="T57" fmla="*/ 110 h 110"/>
                    <a:gd name="T58" fmla="*/ 84 w 119"/>
                    <a:gd name="T59" fmla="*/ 107 h 110"/>
                    <a:gd name="T60" fmla="*/ 90 w 119"/>
                    <a:gd name="T61" fmla="*/ 107 h 110"/>
                    <a:gd name="T62" fmla="*/ 95 w 119"/>
                    <a:gd name="T63" fmla="*/ 109 h 110"/>
                    <a:gd name="T64" fmla="*/ 98 w 119"/>
                    <a:gd name="T65" fmla="*/ 97 h 110"/>
                    <a:gd name="T66" fmla="*/ 108 w 119"/>
                    <a:gd name="T67" fmla="*/ 94 h 110"/>
                    <a:gd name="T68" fmla="*/ 108 w 119"/>
                    <a:gd name="T69" fmla="*/ 90 h 110"/>
                    <a:gd name="T70" fmla="*/ 105 w 119"/>
                    <a:gd name="T71" fmla="*/ 81 h 110"/>
                    <a:gd name="T72" fmla="*/ 102 w 119"/>
                    <a:gd name="T73" fmla="*/ 72 h 110"/>
                    <a:gd name="T74" fmla="*/ 107 w 119"/>
                    <a:gd name="T75" fmla="*/ 72 h 110"/>
                    <a:gd name="T76" fmla="*/ 117 w 119"/>
                    <a:gd name="T77" fmla="*/ 65 h 110"/>
                    <a:gd name="T78" fmla="*/ 115 w 119"/>
                    <a:gd name="T79" fmla="*/ 61 h 110"/>
                    <a:gd name="T80" fmla="*/ 109 w 119"/>
                    <a:gd name="T81" fmla="*/ 52 h 110"/>
                    <a:gd name="T82" fmla="*/ 103 w 119"/>
                    <a:gd name="T83" fmla="*/ 45 h 110"/>
                    <a:gd name="T84" fmla="*/ 97 w 119"/>
                    <a:gd name="T85" fmla="*/ 36 h 110"/>
                    <a:gd name="T86" fmla="*/ 91 w 119"/>
                    <a:gd name="T87" fmla="*/ 28 h 110"/>
                    <a:gd name="T88" fmla="*/ 89 w 119"/>
                    <a:gd name="T89" fmla="*/ 19 h 110"/>
                    <a:gd name="T90" fmla="*/ 90 w 119"/>
                    <a:gd name="T91" fmla="*/ 10 h 110"/>
                    <a:gd name="T92" fmla="*/ 81 w 119"/>
                    <a:gd name="T93" fmla="*/ 8 h 110"/>
                    <a:gd name="T94" fmla="*/ 76 w 119"/>
                    <a:gd name="T95" fmla="*/ 7 h 110"/>
                    <a:gd name="T96" fmla="*/ 70 w 119"/>
                    <a:gd name="T97" fmla="*/ 4 h 110"/>
                    <a:gd name="T98" fmla="*/ 63 w 119"/>
                    <a:gd name="T99" fmla="*/ 6 h 110"/>
                    <a:gd name="T100" fmla="*/ 57 w 119"/>
                    <a:gd name="T101" fmla="*/ 3 h 110"/>
                    <a:gd name="T102" fmla="*/ 51 w 119"/>
                    <a:gd name="T10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 h="110">
                      <a:moveTo>
                        <a:pt x="50" y="5"/>
                      </a:moveTo>
                      <a:lnTo>
                        <a:pt x="47" y="7"/>
                      </a:lnTo>
                      <a:lnTo>
                        <a:pt x="47" y="11"/>
                      </a:lnTo>
                      <a:lnTo>
                        <a:pt x="41" y="12"/>
                      </a:lnTo>
                      <a:lnTo>
                        <a:pt x="36" y="14"/>
                      </a:lnTo>
                      <a:lnTo>
                        <a:pt x="36" y="14"/>
                      </a:lnTo>
                      <a:lnTo>
                        <a:pt x="33" y="20"/>
                      </a:lnTo>
                      <a:lnTo>
                        <a:pt x="36" y="21"/>
                      </a:lnTo>
                      <a:lnTo>
                        <a:pt x="36" y="24"/>
                      </a:lnTo>
                      <a:lnTo>
                        <a:pt x="31" y="27"/>
                      </a:lnTo>
                      <a:lnTo>
                        <a:pt x="28" y="33"/>
                      </a:lnTo>
                      <a:lnTo>
                        <a:pt x="26" y="33"/>
                      </a:lnTo>
                      <a:lnTo>
                        <a:pt x="25" y="38"/>
                      </a:lnTo>
                      <a:lnTo>
                        <a:pt x="29" y="41"/>
                      </a:lnTo>
                      <a:lnTo>
                        <a:pt x="29" y="45"/>
                      </a:lnTo>
                      <a:lnTo>
                        <a:pt x="25" y="45"/>
                      </a:lnTo>
                      <a:lnTo>
                        <a:pt x="25" y="42"/>
                      </a:lnTo>
                      <a:lnTo>
                        <a:pt x="22" y="43"/>
                      </a:lnTo>
                      <a:lnTo>
                        <a:pt x="21" y="48"/>
                      </a:lnTo>
                      <a:lnTo>
                        <a:pt x="17" y="48"/>
                      </a:lnTo>
                      <a:lnTo>
                        <a:pt x="18" y="53"/>
                      </a:lnTo>
                      <a:lnTo>
                        <a:pt x="15" y="53"/>
                      </a:lnTo>
                      <a:lnTo>
                        <a:pt x="12" y="55"/>
                      </a:lnTo>
                      <a:lnTo>
                        <a:pt x="8" y="53"/>
                      </a:lnTo>
                      <a:lnTo>
                        <a:pt x="3" y="55"/>
                      </a:lnTo>
                      <a:lnTo>
                        <a:pt x="0" y="58"/>
                      </a:lnTo>
                      <a:lnTo>
                        <a:pt x="1" y="59"/>
                      </a:lnTo>
                      <a:lnTo>
                        <a:pt x="3" y="67"/>
                      </a:lnTo>
                      <a:lnTo>
                        <a:pt x="5" y="70"/>
                      </a:lnTo>
                      <a:lnTo>
                        <a:pt x="5" y="75"/>
                      </a:lnTo>
                      <a:lnTo>
                        <a:pt x="7" y="76"/>
                      </a:lnTo>
                      <a:lnTo>
                        <a:pt x="8" y="86"/>
                      </a:lnTo>
                      <a:lnTo>
                        <a:pt x="4" y="88"/>
                      </a:lnTo>
                      <a:lnTo>
                        <a:pt x="2" y="92"/>
                      </a:lnTo>
                      <a:lnTo>
                        <a:pt x="4" y="97"/>
                      </a:lnTo>
                      <a:lnTo>
                        <a:pt x="6" y="103"/>
                      </a:lnTo>
                      <a:lnTo>
                        <a:pt x="6" y="104"/>
                      </a:lnTo>
                      <a:lnTo>
                        <a:pt x="8" y="104"/>
                      </a:lnTo>
                      <a:lnTo>
                        <a:pt x="13" y="107"/>
                      </a:lnTo>
                      <a:lnTo>
                        <a:pt x="15" y="105"/>
                      </a:lnTo>
                      <a:lnTo>
                        <a:pt x="25" y="103"/>
                      </a:lnTo>
                      <a:lnTo>
                        <a:pt x="30" y="103"/>
                      </a:lnTo>
                      <a:lnTo>
                        <a:pt x="32" y="100"/>
                      </a:lnTo>
                      <a:lnTo>
                        <a:pt x="35" y="100"/>
                      </a:lnTo>
                      <a:lnTo>
                        <a:pt x="38" y="103"/>
                      </a:lnTo>
                      <a:lnTo>
                        <a:pt x="46" y="104"/>
                      </a:lnTo>
                      <a:lnTo>
                        <a:pt x="49" y="107"/>
                      </a:lnTo>
                      <a:lnTo>
                        <a:pt x="50" y="108"/>
                      </a:lnTo>
                      <a:lnTo>
                        <a:pt x="55" y="106"/>
                      </a:lnTo>
                      <a:lnTo>
                        <a:pt x="57" y="108"/>
                      </a:lnTo>
                      <a:lnTo>
                        <a:pt x="60" y="108"/>
                      </a:lnTo>
                      <a:lnTo>
                        <a:pt x="60" y="107"/>
                      </a:lnTo>
                      <a:lnTo>
                        <a:pt x="65" y="107"/>
                      </a:lnTo>
                      <a:lnTo>
                        <a:pt x="67" y="109"/>
                      </a:lnTo>
                      <a:lnTo>
                        <a:pt x="71" y="106"/>
                      </a:lnTo>
                      <a:lnTo>
                        <a:pt x="75" y="106"/>
                      </a:lnTo>
                      <a:lnTo>
                        <a:pt x="76" y="110"/>
                      </a:lnTo>
                      <a:lnTo>
                        <a:pt x="78" y="110"/>
                      </a:lnTo>
                      <a:lnTo>
                        <a:pt x="81" y="107"/>
                      </a:lnTo>
                      <a:lnTo>
                        <a:pt x="84" y="107"/>
                      </a:lnTo>
                      <a:lnTo>
                        <a:pt x="86" y="108"/>
                      </a:lnTo>
                      <a:lnTo>
                        <a:pt x="90" y="107"/>
                      </a:lnTo>
                      <a:lnTo>
                        <a:pt x="92" y="109"/>
                      </a:lnTo>
                      <a:lnTo>
                        <a:pt x="95" y="109"/>
                      </a:lnTo>
                      <a:lnTo>
                        <a:pt x="96" y="103"/>
                      </a:lnTo>
                      <a:lnTo>
                        <a:pt x="98" y="97"/>
                      </a:lnTo>
                      <a:lnTo>
                        <a:pt x="102" y="96"/>
                      </a:lnTo>
                      <a:lnTo>
                        <a:pt x="108" y="94"/>
                      </a:lnTo>
                      <a:lnTo>
                        <a:pt x="108" y="94"/>
                      </a:lnTo>
                      <a:lnTo>
                        <a:pt x="108" y="90"/>
                      </a:lnTo>
                      <a:lnTo>
                        <a:pt x="105" y="86"/>
                      </a:lnTo>
                      <a:lnTo>
                        <a:pt x="105" y="81"/>
                      </a:lnTo>
                      <a:lnTo>
                        <a:pt x="102" y="76"/>
                      </a:lnTo>
                      <a:lnTo>
                        <a:pt x="102" y="72"/>
                      </a:lnTo>
                      <a:lnTo>
                        <a:pt x="104" y="69"/>
                      </a:lnTo>
                      <a:lnTo>
                        <a:pt x="107" y="72"/>
                      </a:lnTo>
                      <a:lnTo>
                        <a:pt x="114" y="71"/>
                      </a:lnTo>
                      <a:lnTo>
                        <a:pt x="117" y="65"/>
                      </a:lnTo>
                      <a:lnTo>
                        <a:pt x="119" y="64"/>
                      </a:lnTo>
                      <a:lnTo>
                        <a:pt x="115" y="61"/>
                      </a:lnTo>
                      <a:lnTo>
                        <a:pt x="115" y="58"/>
                      </a:lnTo>
                      <a:lnTo>
                        <a:pt x="109" y="52"/>
                      </a:lnTo>
                      <a:lnTo>
                        <a:pt x="105" y="50"/>
                      </a:lnTo>
                      <a:lnTo>
                        <a:pt x="103" y="45"/>
                      </a:lnTo>
                      <a:lnTo>
                        <a:pt x="101" y="42"/>
                      </a:lnTo>
                      <a:lnTo>
                        <a:pt x="97" y="36"/>
                      </a:lnTo>
                      <a:lnTo>
                        <a:pt x="95" y="31"/>
                      </a:lnTo>
                      <a:lnTo>
                        <a:pt x="91" y="28"/>
                      </a:lnTo>
                      <a:lnTo>
                        <a:pt x="91" y="22"/>
                      </a:lnTo>
                      <a:lnTo>
                        <a:pt x="89" y="19"/>
                      </a:lnTo>
                      <a:lnTo>
                        <a:pt x="91" y="14"/>
                      </a:lnTo>
                      <a:lnTo>
                        <a:pt x="90" y="10"/>
                      </a:lnTo>
                      <a:lnTo>
                        <a:pt x="84" y="8"/>
                      </a:lnTo>
                      <a:lnTo>
                        <a:pt x="81" y="8"/>
                      </a:lnTo>
                      <a:lnTo>
                        <a:pt x="80" y="5"/>
                      </a:lnTo>
                      <a:lnTo>
                        <a:pt x="76" y="7"/>
                      </a:lnTo>
                      <a:lnTo>
                        <a:pt x="72" y="10"/>
                      </a:lnTo>
                      <a:lnTo>
                        <a:pt x="70" y="4"/>
                      </a:lnTo>
                      <a:lnTo>
                        <a:pt x="67" y="4"/>
                      </a:lnTo>
                      <a:lnTo>
                        <a:pt x="63" y="6"/>
                      </a:lnTo>
                      <a:lnTo>
                        <a:pt x="60" y="0"/>
                      </a:lnTo>
                      <a:lnTo>
                        <a:pt x="57" y="3"/>
                      </a:lnTo>
                      <a:lnTo>
                        <a:pt x="54" y="1"/>
                      </a:lnTo>
                      <a:lnTo>
                        <a:pt x="51" y="2"/>
                      </a:lnTo>
                      <a:lnTo>
                        <a:pt x="5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1" name="Freeform 650">
                  <a:extLst>
                    <a:ext uri="{FF2B5EF4-FFF2-40B4-BE49-F238E27FC236}">
                      <a16:creationId xmlns:a16="http://schemas.microsoft.com/office/drawing/2014/main" id="{B19C29B6-EAF6-42FB-83DE-F0FFB9AAC02F}"/>
                    </a:ext>
                  </a:extLst>
                </p:cNvPr>
                <p:cNvSpPr>
                  <a:spLocks/>
                </p:cNvSpPr>
                <p:nvPr/>
              </p:nvSpPr>
              <p:spPr bwMode="auto">
                <a:xfrm>
                  <a:off x="3889" y="1812"/>
                  <a:ext cx="233" cy="174"/>
                </a:xfrm>
                <a:custGeom>
                  <a:avLst/>
                  <a:gdLst>
                    <a:gd name="T0" fmla="*/ 230 w 233"/>
                    <a:gd name="T1" fmla="*/ 91 h 174"/>
                    <a:gd name="T2" fmla="*/ 231 w 233"/>
                    <a:gd name="T3" fmla="*/ 69 h 174"/>
                    <a:gd name="T4" fmla="*/ 228 w 233"/>
                    <a:gd name="T5" fmla="*/ 58 h 174"/>
                    <a:gd name="T6" fmla="*/ 211 w 233"/>
                    <a:gd name="T7" fmla="*/ 53 h 174"/>
                    <a:gd name="T8" fmla="*/ 194 w 233"/>
                    <a:gd name="T9" fmla="*/ 39 h 174"/>
                    <a:gd name="T10" fmla="*/ 177 w 233"/>
                    <a:gd name="T11" fmla="*/ 41 h 174"/>
                    <a:gd name="T12" fmla="*/ 164 w 233"/>
                    <a:gd name="T13" fmla="*/ 27 h 174"/>
                    <a:gd name="T14" fmla="*/ 151 w 233"/>
                    <a:gd name="T15" fmla="*/ 12 h 174"/>
                    <a:gd name="T16" fmla="*/ 131 w 233"/>
                    <a:gd name="T17" fmla="*/ 3 h 174"/>
                    <a:gd name="T18" fmla="*/ 117 w 233"/>
                    <a:gd name="T19" fmla="*/ 6 h 174"/>
                    <a:gd name="T20" fmla="*/ 104 w 233"/>
                    <a:gd name="T21" fmla="*/ 21 h 174"/>
                    <a:gd name="T22" fmla="*/ 90 w 233"/>
                    <a:gd name="T23" fmla="*/ 19 h 174"/>
                    <a:gd name="T24" fmla="*/ 76 w 233"/>
                    <a:gd name="T25" fmla="*/ 21 h 174"/>
                    <a:gd name="T26" fmla="*/ 64 w 233"/>
                    <a:gd name="T27" fmla="*/ 18 h 174"/>
                    <a:gd name="T28" fmla="*/ 44 w 233"/>
                    <a:gd name="T29" fmla="*/ 12 h 174"/>
                    <a:gd name="T30" fmla="*/ 22 w 233"/>
                    <a:gd name="T31" fmla="*/ 19 h 174"/>
                    <a:gd name="T32" fmla="*/ 17 w 233"/>
                    <a:gd name="T33" fmla="*/ 29 h 174"/>
                    <a:gd name="T34" fmla="*/ 22 w 233"/>
                    <a:gd name="T35" fmla="*/ 43 h 174"/>
                    <a:gd name="T36" fmla="*/ 7 w 233"/>
                    <a:gd name="T37" fmla="*/ 68 h 174"/>
                    <a:gd name="T38" fmla="*/ 1 w 233"/>
                    <a:gd name="T39" fmla="*/ 91 h 174"/>
                    <a:gd name="T40" fmla="*/ 11 w 233"/>
                    <a:gd name="T41" fmla="*/ 101 h 174"/>
                    <a:gd name="T42" fmla="*/ 29 w 233"/>
                    <a:gd name="T43" fmla="*/ 105 h 174"/>
                    <a:gd name="T44" fmla="*/ 43 w 233"/>
                    <a:gd name="T45" fmla="*/ 104 h 174"/>
                    <a:gd name="T46" fmla="*/ 58 w 233"/>
                    <a:gd name="T47" fmla="*/ 92 h 174"/>
                    <a:gd name="T48" fmla="*/ 65 w 233"/>
                    <a:gd name="T49" fmla="*/ 88 h 174"/>
                    <a:gd name="T50" fmla="*/ 79 w 233"/>
                    <a:gd name="T51" fmla="*/ 95 h 174"/>
                    <a:gd name="T52" fmla="*/ 93 w 233"/>
                    <a:gd name="T53" fmla="*/ 102 h 174"/>
                    <a:gd name="T54" fmla="*/ 101 w 233"/>
                    <a:gd name="T55" fmla="*/ 119 h 174"/>
                    <a:gd name="T56" fmla="*/ 107 w 233"/>
                    <a:gd name="T57" fmla="*/ 133 h 174"/>
                    <a:gd name="T58" fmla="*/ 93 w 233"/>
                    <a:gd name="T59" fmla="*/ 138 h 174"/>
                    <a:gd name="T60" fmla="*/ 86 w 233"/>
                    <a:gd name="T61" fmla="*/ 150 h 174"/>
                    <a:gd name="T62" fmla="*/ 98 w 233"/>
                    <a:gd name="T63" fmla="*/ 156 h 174"/>
                    <a:gd name="T64" fmla="*/ 104 w 233"/>
                    <a:gd name="T65" fmla="*/ 153 h 174"/>
                    <a:gd name="T66" fmla="*/ 113 w 233"/>
                    <a:gd name="T67" fmla="*/ 143 h 174"/>
                    <a:gd name="T68" fmla="*/ 118 w 233"/>
                    <a:gd name="T69" fmla="*/ 129 h 174"/>
                    <a:gd name="T70" fmla="*/ 128 w 233"/>
                    <a:gd name="T71" fmla="*/ 128 h 174"/>
                    <a:gd name="T72" fmla="*/ 136 w 233"/>
                    <a:gd name="T73" fmla="*/ 128 h 174"/>
                    <a:gd name="T74" fmla="*/ 128 w 233"/>
                    <a:gd name="T75" fmla="*/ 130 h 174"/>
                    <a:gd name="T76" fmla="*/ 135 w 233"/>
                    <a:gd name="T77" fmla="*/ 135 h 174"/>
                    <a:gd name="T78" fmla="*/ 143 w 233"/>
                    <a:gd name="T79" fmla="*/ 139 h 174"/>
                    <a:gd name="T80" fmla="*/ 154 w 233"/>
                    <a:gd name="T81" fmla="*/ 140 h 174"/>
                    <a:gd name="T82" fmla="*/ 146 w 233"/>
                    <a:gd name="T83" fmla="*/ 151 h 174"/>
                    <a:gd name="T84" fmla="*/ 152 w 233"/>
                    <a:gd name="T85" fmla="*/ 157 h 174"/>
                    <a:gd name="T86" fmla="*/ 157 w 233"/>
                    <a:gd name="T87" fmla="*/ 174 h 174"/>
                    <a:gd name="T88" fmla="*/ 180 w 233"/>
                    <a:gd name="T89" fmla="*/ 161 h 174"/>
                    <a:gd name="T90" fmla="*/ 194 w 233"/>
                    <a:gd name="T91" fmla="*/ 154 h 174"/>
                    <a:gd name="T92" fmla="*/ 187 w 233"/>
                    <a:gd name="T93" fmla="*/ 155 h 174"/>
                    <a:gd name="T94" fmla="*/ 173 w 233"/>
                    <a:gd name="T95" fmla="*/ 146 h 174"/>
                    <a:gd name="T96" fmla="*/ 174 w 233"/>
                    <a:gd name="T97" fmla="*/ 150 h 174"/>
                    <a:gd name="T98" fmla="*/ 173 w 233"/>
                    <a:gd name="T99" fmla="*/ 150 h 174"/>
                    <a:gd name="T100" fmla="*/ 167 w 233"/>
                    <a:gd name="T101" fmla="*/ 149 h 174"/>
                    <a:gd name="T102" fmla="*/ 164 w 233"/>
                    <a:gd name="T103" fmla="*/ 143 h 174"/>
                    <a:gd name="T104" fmla="*/ 159 w 233"/>
                    <a:gd name="T105" fmla="*/ 139 h 174"/>
                    <a:gd name="T106" fmla="*/ 169 w 233"/>
                    <a:gd name="T107" fmla="*/ 136 h 174"/>
                    <a:gd name="T108" fmla="*/ 173 w 233"/>
                    <a:gd name="T109" fmla="*/ 135 h 174"/>
                    <a:gd name="T110" fmla="*/ 178 w 233"/>
                    <a:gd name="T111" fmla="*/ 129 h 174"/>
                    <a:gd name="T112" fmla="*/ 180 w 233"/>
                    <a:gd name="T113" fmla="*/ 129 h 174"/>
                    <a:gd name="T114" fmla="*/ 193 w 233"/>
                    <a:gd name="T115" fmla="*/ 126 h 174"/>
                    <a:gd name="T116" fmla="*/ 204 w 233"/>
                    <a:gd name="T117" fmla="*/ 114 h 174"/>
                    <a:gd name="T118" fmla="*/ 215 w 233"/>
                    <a:gd name="T119"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3" h="174">
                      <a:moveTo>
                        <a:pt x="218" y="105"/>
                      </a:moveTo>
                      <a:lnTo>
                        <a:pt x="221" y="98"/>
                      </a:lnTo>
                      <a:lnTo>
                        <a:pt x="228" y="98"/>
                      </a:lnTo>
                      <a:lnTo>
                        <a:pt x="231" y="96"/>
                      </a:lnTo>
                      <a:lnTo>
                        <a:pt x="230" y="91"/>
                      </a:lnTo>
                      <a:lnTo>
                        <a:pt x="231" y="85"/>
                      </a:lnTo>
                      <a:lnTo>
                        <a:pt x="231" y="81"/>
                      </a:lnTo>
                      <a:lnTo>
                        <a:pt x="227" y="77"/>
                      </a:lnTo>
                      <a:lnTo>
                        <a:pt x="228" y="70"/>
                      </a:lnTo>
                      <a:lnTo>
                        <a:pt x="231" y="69"/>
                      </a:lnTo>
                      <a:lnTo>
                        <a:pt x="233" y="65"/>
                      </a:lnTo>
                      <a:lnTo>
                        <a:pt x="233" y="60"/>
                      </a:lnTo>
                      <a:lnTo>
                        <a:pt x="231" y="59"/>
                      </a:lnTo>
                      <a:lnTo>
                        <a:pt x="230" y="55"/>
                      </a:lnTo>
                      <a:lnTo>
                        <a:pt x="228" y="58"/>
                      </a:lnTo>
                      <a:lnTo>
                        <a:pt x="224" y="57"/>
                      </a:lnTo>
                      <a:lnTo>
                        <a:pt x="220" y="54"/>
                      </a:lnTo>
                      <a:lnTo>
                        <a:pt x="217" y="55"/>
                      </a:lnTo>
                      <a:lnTo>
                        <a:pt x="214" y="53"/>
                      </a:lnTo>
                      <a:lnTo>
                        <a:pt x="211" y="53"/>
                      </a:lnTo>
                      <a:lnTo>
                        <a:pt x="205" y="51"/>
                      </a:lnTo>
                      <a:lnTo>
                        <a:pt x="204" y="53"/>
                      </a:lnTo>
                      <a:lnTo>
                        <a:pt x="202" y="50"/>
                      </a:lnTo>
                      <a:lnTo>
                        <a:pt x="197" y="47"/>
                      </a:lnTo>
                      <a:lnTo>
                        <a:pt x="194" y="39"/>
                      </a:lnTo>
                      <a:lnTo>
                        <a:pt x="193" y="40"/>
                      </a:lnTo>
                      <a:lnTo>
                        <a:pt x="187" y="43"/>
                      </a:lnTo>
                      <a:lnTo>
                        <a:pt x="184" y="43"/>
                      </a:lnTo>
                      <a:lnTo>
                        <a:pt x="181" y="44"/>
                      </a:lnTo>
                      <a:lnTo>
                        <a:pt x="177" y="41"/>
                      </a:lnTo>
                      <a:lnTo>
                        <a:pt x="175" y="45"/>
                      </a:lnTo>
                      <a:lnTo>
                        <a:pt x="169" y="37"/>
                      </a:lnTo>
                      <a:lnTo>
                        <a:pt x="167" y="32"/>
                      </a:lnTo>
                      <a:lnTo>
                        <a:pt x="167" y="27"/>
                      </a:lnTo>
                      <a:lnTo>
                        <a:pt x="164" y="27"/>
                      </a:lnTo>
                      <a:lnTo>
                        <a:pt x="164" y="23"/>
                      </a:lnTo>
                      <a:lnTo>
                        <a:pt x="161" y="20"/>
                      </a:lnTo>
                      <a:lnTo>
                        <a:pt x="153" y="22"/>
                      </a:lnTo>
                      <a:lnTo>
                        <a:pt x="149" y="15"/>
                      </a:lnTo>
                      <a:lnTo>
                        <a:pt x="151" y="12"/>
                      </a:lnTo>
                      <a:lnTo>
                        <a:pt x="148" y="9"/>
                      </a:lnTo>
                      <a:lnTo>
                        <a:pt x="145" y="1"/>
                      </a:lnTo>
                      <a:lnTo>
                        <a:pt x="142" y="1"/>
                      </a:lnTo>
                      <a:lnTo>
                        <a:pt x="139" y="3"/>
                      </a:lnTo>
                      <a:lnTo>
                        <a:pt x="131" y="3"/>
                      </a:lnTo>
                      <a:lnTo>
                        <a:pt x="124" y="0"/>
                      </a:lnTo>
                      <a:lnTo>
                        <a:pt x="123" y="2"/>
                      </a:lnTo>
                      <a:lnTo>
                        <a:pt x="123" y="6"/>
                      </a:lnTo>
                      <a:lnTo>
                        <a:pt x="120" y="7"/>
                      </a:lnTo>
                      <a:lnTo>
                        <a:pt x="117" y="6"/>
                      </a:lnTo>
                      <a:lnTo>
                        <a:pt x="117" y="6"/>
                      </a:lnTo>
                      <a:lnTo>
                        <a:pt x="111" y="8"/>
                      </a:lnTo>
                      <a:lnTo>
                        <a:pt x="107" y="9"/>
                      </a:lnTo>
                      <a:lnTo>
                        <a:pt x="105" y="15"/>
                      </a:lnTo>
                      <a:lnTo>
                        <a:pt x="104" y="21"/>
                      </a:lnTo>
                      <a:lnTo>
                        <a:pt x="101" y="21"/>
                      </a:lnTo>
                      <a:lnTo>
                        <a:pt x="99" y="19"/>
                      </a:lnTo>
                      <a:lnTo>
                        <a:pt x="95" y="20"/>
                      </a:lnTo>
                      <a:lnTo>
                        <a:pt x="93" y="19"/>
                      </a:lnTo>
                      <a:lnTo>
                        <a:pt x="90" y="19"/>
                      </a:lnTo>
                      <a:lnTo>
                        <a:pt x="87" y="22"/>
                      </a:lnTo>
                      <a:lnTo>
                        <a:pt x="85" y="22"/>
                      </a:lnTo>
                      <a:lnTo>
                        <a:pt x="84" y="18"/>
                      </a:lnTo>
                      <a:lnTo>
                        <a:pt x="80" y="18"/>
                      </a:lnTo>
                      <a:lnTo>
                        <a:pt x="76" y="21"/>
                      </a:lnTo>
                      <a:lnTo>
                        <a:pt x="74" y="19"/>
                      </a:lnTo>
                      <a:lnTo>
                        <a:pt x="69" y="19"/>
                      </a:lnTo>
                      <a:lnTo>
                        <a:pt x="69" y="20"/>
                      </a:lnTo>
                      <a:lnTo>
                        <a:pt x="66" y="20"/>
                      </a:lnTo>
                      <a:lnTo>
                        <a:pt x="64" y="18"/>
                      </a:lnTo>
                      <a:lnTo>
                        <a:pt x="59" y="20"/>
                      </a:lnTo>
                      <a:lnTo>
                        <a:pt x="58" y="19"/>
                      </a:lnTo>
                      <a:lnTo>
                        <a:pt x="55" y="16"/>
                      </a:lnTo>
                      <a:lnTo>
                        <a:pt x="47" y="15"/>
                      </a:lnTo>
                      <a:lnTo>
                        <a:pt x="44" y="12"/>
                      </a:lnTo>
                      <a:lnTo>
                        <a:pt x="41" y="12"/>
                      </a:lnTo>
                      <a:lnTo>
                        <a:pt x="39" y="15"/>
                      </a:lnTo>
                      <a:lnTo>
                        <a:pt x="34" y="15"/>
                      </a:lnTo>
                      <a:lnTo>
                        <a:pt x="24" y="17"/>
                      </a:lnTo>
                      <a:lnTo>
                        <a:pt x="22" y="19"/>
                      </a:lnTo>
                      <a:lnTo>
                        <a:pt x="17" y="16"/>
                      </a:lnTo>
                      <a:lnTo>
                        <a:pt x="15" y="16"/>
                      </a:lnTo>
                      <a:lnTo>
                        <a:pt x="15" y="19"/>
                      </a:lnTo>
                      <a:lnTo>
                        <a:pt x="15" y="27"/>
                      </a:lnTo>
                      <a:lnTo>
                        <a:pt x="17" y="29"/>
                      </a:lnTo>
                      <a:lnTo>
                        <a:pt x="18" y="34"/>
                      </a:lnTo>
                      <a:lnTo>
                        <a:pt x="22" y="36"/>
                      </a:lnTo>
                      <a:lnTo>
                        <a:pt x="20" y="39"/>
                      </a:lnTo>
                      <a:lnTo>
                        <a:pt x="21" y="41"/>
                      </a:lnTo>
                      <a:lnTo>
                        <a:pt x="22" y="43"/>
                      </a:lnTo>
                      <a:lnTo>
                        <a:pt x="21" y="48"/>
                      </a:lnTo>
                      <a:lnTo>
                        <a:pt x="19" y="49"/>
                      </a:lnTo>
                      <a:lnTo>
                        <a:pt x="17" y="51"/>
                      </a:lnTo>
                      <a:lnTo>
                        <a:pt x="16" y="57"/>
                      </a:lnTo>
                      <a:lnTo>
                        <a:pt x="7" y="68"/>
                      </a:lnTo>
                      <a:lnTo>
                        <a:pt x="7" y="73"/>
                      </a:lnTo>
                      <a:lnTo>
                        <a:pt x="7" y="78"/>
                      </a:lnTo>
                      <a:lnTo>
                        <a:pt x="5" y="78"/>
                      </a:lnTo>
                      <a:lnTo>
                        <a:pt x="2" y="85"/>
                      </a:lnTo>
                      <a:lnTo>
                        <a:pt x="1" y="91"/>
                      </a:lnTo>
                      <a:lnTo>
                        <a:pt x="0" y="91"/>
                      </a:lnTo>
                      <a:lnTo>
                        <a:pt x="4" y="95"/>
                      </a:lnTo>
                      <a:lnTo>
                        <a:pt x="7" y="98"/>
                      </a:lnTo>
                      <a:lnTo>
                        <a:pt x="8" y="101"/>
                      </a:lnTo>
                      <a:lnTo>
                        <a:pt x="11" y="101"/>
                      </a:lnTo>
                      <a:lnTo>
                        <a:pt x="13" y="98"/>
                      </a:lnTo>
                      <a:lnTo>
                        <a:pt x="16" y="98"/>
                      </a:lnTo>
                      <a:lnTo>
                        <a:pt x="21" y="102"/>
                      </a:lnTo>
                      <a:lnTo>
                        <a:pt x="25" y="102"/>
                      </a:lnTo>
                      <a:lnTo>
                        <a:pt x="29" y="105"/>
                      </a:lnTo>
                      <a:lnTo>
                        <a:pt x="30" y="107"/>
                      </a:lnTo>
                      <a:lnTo>
                        <a:pt x="33" y="109"/>
                      </a:lnTo>
                      <a:lnTo>
                        <a:pt x="38" y="107"/>
                      </a:lnTo>
                      <a:lnTo>
                        <a:pt x="41" y="107"/>
                      </a:lnTo>
                      <a:lnTo>
                        <a:pt x="43" y="104"/>
                      </a:lnTo>
                      <a:lnTo>
                        <a:pt x="52" y="102"/>
                      </a:lnTo>
                      <a:lnTo>
                        <a:pt x="55" y="99"/>
                      </a:lnTo>
                      <a:lnTo>
                        <a:pt x="58" y="98"/>
                      </a:lnTo>
                      <a:lnTo>
                        <a:pt x="58" y="95"/>
                      </a:lnTo>
                      <a:lnTo>
                        <a:pt x="58" y="92"/>
                      </a:lnTo>
                      <a:lnTo>
                        <a:pt x="58" y="88"/>
                      </a:lnTo>
                      <a:lnTo>
                        <a:pt x="60" y="89"/>
                      </a:lnTo>
                      <a:lnTo>
                        <a:pt x="61" y="88"/>
                      </a:lnTo>
                      <a:lnTo>
                        <a:pt x="64" y="90"/>
                      </a:lnTo>
                      <a:lnTo>
                        <a:pt x="65" y="88"/>
                      </a:lnTo>
                      <a:lnTo>
                        <a:pt x="68" y="88"/>
                      </a:lnTo>
                      <a:lnTo>
                        <a:pt x="69" y="87"/>
                      </a:lnTo>
                      <a:lnTo>
                        <a:pt x="71" y="91"/>
                      </a:lnTo>
                      <a:lnTo>
                        <a:pt x="75" y="91"/>
                      </a:lnTo>
                      <a:lnTo>
                        <a:pt x="79" y="95"/>
                      </a:lnTo>
                      <a:lnTo>
                        <a:pt x="83" y="96"/>
                      </a:lnTo>
                      <a:lnTo>
                        <a:pt x="84" y="94"/>
                      </a:lnTo>
                      <a:lnTo>
                        <a:pt x="86" y="94"/>
                      </a:lnTo>
                      <a:lnTo>
                        <a:pt x="90" y="99"/>
                      </a:lnTo>
                      <a:lnTo>
                        <a:pt x="93" y="102"/>
                      </a:lnTo>
                      <a:lnTo>
                        <a:pt x="94" y="108"/>
                      </a:lnTo>
                      <a:lnTo>
                        <a:pt x="94" y="112"/>
                      </a:lnTo>
                      <a:lnTo>
                        <a:pt x="97" y="113"/>
                      </a:lnTo>
                      <a:lnTo>
                        <a:pt x="97" y="116"/>
                      </a:lnTo>
                      <a:lnTo>
                        <a:pt x="101" y="119"/>
                      </a:lnTo>
                      <a:lnTo>
                        <a:pt x="105" y="122"/>
                      </a:lnTo>
                      <a:lnTo>
                        <a:pt x="106" y="125"/>
                      </a:lnTo>
                      <a:lnTo>
                        <a:pt x="105" y="128"/>
                      </a:lnTo>
                      <a:lnTo>
                        <a:pt x="107" y="131"/>
                      </a:lnTo>
                      <a:lnTo>
                        <a:pt x="107" y="133"/>
                      </a:lnTo>
                      <a:lnTo>
                        <a:pt x="102" y="133"/>
                      </a:lnTo>
                      <a:lnTo>
                        <a:pt x="100" y="130"/>
                      </a:lnTo>
                      <a:lnTo>
                        <a:pt x="96" y="132"/>
                      </a:lnTo>
                      <a:lnTo>
                        <a:pt x="93" y="132"/>
                      </a:lnTo>
                      <a:lnTo>
                        <a:pt x="93" y="138"/>
                      </a:lnTo>
                      <a:lnTo>
                        <a:pt x="93" y="143"/>
                      </a:lnTo>
                      <a:lnTo>
                        <a:pt x="92" y="142"/>
                      </a:lnTo>
                      <a:lnTo>
                        <a:pt x="89" y="148"/>
                      </a:lnTo>
                      <a:lnTo>
                        <a:pt x="89" y="151"/>
                      </a:lnTo>
                      <a:lnTo>
                        <a:pt x="86" y="150"/>
                      </a:lnTo>
                      <a:lnTo>
                        <a:pt x="85" y="152"/>
                      </a:lnTo>
                      <a:lnTo>
                        <a:pt x="87" y="157"/>
                      </a:lnTo>
                      <a:lnTo>
                        <a:pt x="91" y="157"/>
                      </a:lnTo>
                      <a:lnTo>
                        <a:pt x="96" y="158"/>
                      </a:lnTo>
                      <a:lnTo>
                        <a:pt x="98" y="156"/>
                      </a:lnTo>
                      <a:lnTo>
                        <a:pt x="103" y="155"/>
                      </a:lnTo>
                      <a:lnTo>
                        <a:pt x="105" y="157"/>
                      </a:lnTo>
                      <a:lnTo>
                        <a:pt x="105" y="157"/>
                      </a:lnTo>
                      <a:lnTo>
                        <a:pt x="106" y="155"/>
                      </a:lnTo>
                      <a:lnTo>
                        <a:pt x="104" y="153"/>
                      </a:lnTo>
                      <a:lnTo>
                        <a:pt x="104" y="150"/>
                      </a:lnTo>
                      <a:lnTo>
                        <a:pt x="104" y="148"/>
                      </a:lnTo>
                      <a:lnTo>
                        <a:pt x="106" y="150"/>
                      </a:lnTo>
                      <a:lnTo>
                        <a:pt x="107" y="150"/>
                      </a:lnTo>
                      <a:lnTo>
                        <a:pt x="113" y="143"/>
                      </a:lnTo>
                      <a:lnTo>
                        <a:pt x="112" y="140"/>
                      </a:lnTo>
                      <a:lnTo>
                        <a:pt x="114" y="140"/>
                      </a:lnTo>
                      <a:lnTo>
                        <a:pt x="117" y="136"/>
                      </a:lnTo>
                      <a:lnTo>
                        <a:pt x="117" y="132"/>
                      </a:lnTo>
                      <a:lnTo>
                        <a:pt x="118" y="129"/>
                      </a:lnTo>
                      <a:lnTo>
                        <a:pt x="122" y="129"/>
                      </a:lnTo>
                      <a:lnTo>
                        <a:pt x="124" y="126"/>
                      </a:lnTo>
                      <a:lnTo>
                        <a:pt x="126" y="127"/>
                      </a:lnTo>
                      <a:lnTo>
                        <a:pt x="126" y="128"/>
                      </a:lnTo>
                      <a:lnTo>
                        <a:pt x="128" y="128"/>
                      </a:lnTo>
                      <a:lnTo>
                        <a:pt x="130" y="126"/>
                      </a:lnTo>
                      <a:lnTo>
                        <a:pt x="131" y="124"/>
                      </a:lnTo>
                      <a:lnTo>
                        <a:pt x="132" y="126"/>
                      </a:lnTo>
                      <a:lnTo>
                        <a:pt x="134" y="127"/>
                      </a:lnTo>
                      <a:lnTo>
                        <a:pt x="136" y="128"/>
                      </a:lnTo>
                      <a:lnTo>
                        <a:pt x="140" y="127"/>
                      </a:lnTo>
                      <a:lnTo>
                        <a:pt x="137" y="129"/>
                      </a:lnTo>
                      <a:lnTo>
                        <a:pt x="135" y="130"/>
                      </a:lnTo>
                      <a:lnTo>
                        <a:pt x="133" y="129"/>
                      </a:lnTo>
                      <a:lnTo>
                        <a:pt x="128" y="130"/>
                      </a:lnTo>
                      <a:lnTo>
                        <a:pt x="124" y="130"/>
                      </a:lnTo>
                      <a:lnTo>
                        <a:pt x="126" y="132"/>
                      </a:lnTo>
                      <a:lnTo>
                        <a:pt x="131" y="132"/>
                      </a:lnTo>
                      <a:lnTo>
                        <a:pt x="135" y="134"/>
                      </a:lnTo>
                      <a:lnTo>
                        <a:pt x="135" y="135"/>
                      </a:lnTo>
                      <a:lnTo>
                        <a:pt x="133" y="136"/>
                      </a:lnTo>
                      <a:lnTo>
                        <a:pt x="135" y="139"/>
                      </a:lnTo>
                      <a:lnTo>
                        <a:pt x="137" y="139"/>
                      </a:lnTo>
                      <a:lnTo>
                        <a:pt x="140" y="140"/>
                      </a:lnTo>
                      <a:lnTo>
                        <a:pt x="143" y="139"/>
                      </a:lnTo>
                      <a:lnTo>
                        <a:pt x="146" y="138"/>
                      </a:lnTo>
                      <a:lnTo>
                        <a:pt x="149" y="140"/>
                      </a:lnTo>
                      <a:lnTo>
                        <a:pt x="152" y="141"/>
                      </a:lnTo>
                      <a:lnTo>
                        <a:pt x="152" y="139"/>
                      </a:lnTo>
                      <a:lnTo>
                        <a:pt x="154" y="140"/>
                      </a:lnTo>
                      <a:lnTo>
                        <a:pt x="155" y="143"/>
                      </a:lnTo>
                      <a:lnTo>
                        <a:pt x="156" y="146"/>
                      </a:lnTo>
                      <a:lnTo>
                        <a:pt x="155" y="147"/>
                      </a:lnTo>
                      <a:lnTo>
                        <a:pt x="151" y="147"/>
                      </a:lnTo>
                      <a:lnTo>
                        <a:pt x="146" y="151"/>
                      </a:lnTo>
                      <a:lnTo>
                        <a:pt x="143" y="157"/>
                      </a:lnTo>
                      <a:lnTo>
                        <a:pt x="145" y="158"/>
                      </a:lnTo>
                      <a:lnTo>
                        <a:pt x="147" y="156"/>
                      </a:lnTo>
                      <a:lnTo>
                        <a:pt x="150" y="157"/>
                      </a:lnTo>
                      <a:lnTo>
                        <a:pt x="152" y="157"/>
                      </a:lnTo>
                      <a:lnTo>
                        <a:pt x="156" y="162"/>
                      </a:lnTo>
                      <a:lnTo>
                        <a:pt x="157" y="164"/>
                      </a:lnTo>
                      <a:lnTo>
                        <a:pt x="155" y="171"/>
                      </a:lnTo>
                      <a:lnTo>
                        <a:pt x="154" y="171"/>
                      </a:lnTo>
                      <a:lnTo>
                        <a:pt x="157" y="174"/>
                      </a:lnTo>
                      <a:lnTo>
                        <a:pt x="162" y="174"/>
                      </a:lnTo>
                      <a:lnTo>
                        <a:pt x="167" y="171"/>
                      </a:lnTo>
                      <a:lnTo>
                        <a:pt x="173" y="165"/>
                      </a:lnTo>
                      <a:lnTo>
                        <a:pt x="178" y="166"/>
                      </a:lnTo>
                      <a:lnTo>
                        <a:pt x="180" y="161"/>
                      </a:lnTo>
                      <a:lnTo>
                        <a:pt x="183" y="160"/>
                      </a:lnTo>
                      <a:lnTo>
                        <a:pt x="189" y="160"/>
                      </a:lnTo>
                      <a:lnTo>
                        <a:pt x="194" y="160"/>
                      </a:lnTo>
                      <a:lnTo>
                        <a:pt x="196" y="157"/>
                      </a:lnTo>
                      <a:lnTo>
                        <a:pt x="194" y="154"/>
                      </a:lnTo>
                      <a:lnTo>
                        <a:pt x="196" y="153"/>
                      </a:lnTo>
                      <a:lnTo>
                        <a:pt x="197" y="151"/>
                      </a:lnTo>
                      <a:lnTo>
                        <a:pt x="193" y="150"/>
                      </a:lnTo>
                      <a:lnTo>
                        <a:pt x="189" y="151"/>
                      </a:lnTo>
                      <a:lnTo>
                        <a:pt x="187" y="155"/>
                      </a:lnTo>
                      <a:lnTo>
                        <a:pt x="185" y="153"/>
                      </a:lnTo>
                      <a:lnTo>
                        <a:pt x="183" y="153"/>
                      </a:lnTo>
                      <a:lnTo>
                        <a:pt x="181" y="156"/>
                      </a:lnTo>
                      <a:lnTo>
                        <a:pt x="180" y="155"/>
                      </a:lnTo>
                      <a:lnTo>
                        <a:pt x="173" y="146"/>
                      </a:lnTo>
                      <a:lnTo>
                        <a:pt x="171" y="142"/>
                      </a:lnTo>
                      <a:lnTo>
                        <a:pt x="169" y="138"/>
                      </a:lnTo>
                      <a:lnTo>
                        <a:pt x="168" y="139"/>
                      </a:lnTo>
                      <a:lnTo>
                        <a:pt x="169" y="143"/>
                      </a:lnTo>
                      <a:lnTo>
                        <a:pt x="174" y="150"/>
                      </a:lnTo>
                      <a:lnTo>
                        <a:pt x="179" y="156"/>
                      </a:lnTo>
                      <a:lnTo>
                        <a:pt x="178" y="157"/>
                      </a:lnTo>
                      <a:lnTo>
                        <a:pt x="174" y="156"/>
                      </a:lnTo>
                      <a:lnTo>
                        <a:pt x="173" y="153"/>
                      </a:lnTo>
                      <a:lnTo>
                        <a:pt x="173" y="150"/>
                      </a:lnTo>
                      <a:lnTo>
                        <a:pt x="171" y="148"/>
                      </a:lnTo>
                      <a:lnTo>
                        <a:pt x="169" y="150"/>
                      </a:lnTo>
                      <a:lnTo>
                        <a:pt x="169" y="147"/>
                      </a:lnTo>
                      <a:lnTo>
                        <a:pt x="168" y="147"/>
                      </a:lnTo>
                      <a:lnTo>
                        <a:pt x="167" y="149"/>
                      </a:lnTo>
                      <a:lnTo>
                        <a:pt x="167" y="147"/>
                      </a:lnTo>
                      <a:lnTo>
                        <a:pt x="168" y="145"/>
                      </a:lnTo>
                      <a:lnTo>
                        <a:pt x="167" y="143"/>
                      </a:lnTo>
                      <a:lnTo>
                        <a:pt x="166" y="144"/>
                      </a:lnTo>
                      <a:lnTo>
                        <a:pt x="164" y="143"/>
                      </a:lnTo>
                      <a:lnTo>
                        <a:pt x="162" y="140"/>
                      </a:lnTo>
                      <a:lnTo>
                        <a:pt x="158" y="141"/>
                      </a:lnTo>
                      <a:lnTo>
                        <a:pt x="155" y="140"/>
                      </a:lnTo>
                      <a:lnTo>
                        <a:pt x="156" y="138"/>
                      </a:lnTo>
                      <a:lnTo>
                        <a:pt x="159" y="139"/>
                      </a:lnTo>
                      <a:lnTo>
                        <a:pt x="161" y="136"/>
                      </a:lnTo>
                      <a:lnTo>
                        <a:pt x="163" y="139"/>
                      </a:lnTo>
                      <a:lnTo>
                        <a:pt x="166" y="139"/>
                      </a:lnTo>
                      <a:lnTo>
                        <a:pt x="166" y="136"/>
                      </a:lnTo>
                      <a:lnTo>
                        <a:pt x="169" y="136"/>
                      </a:lnTo>
                      <a:lnTo>
                        <a:pt x="173" y="130"/>
                      </a:lnTo>
                      <a:lnTo>
                        <a:pt x="174" y="129"/>
                      </a:lnTo>
                      <a:lnTo>
                        <a:pt x="176" y="129"/>
                      </a:lnTo>
                      <a:lnTo>
                        <a:pt x="176" y="131"/>
                      </a:lnTo>
                      <a:lnTo>
                        <a:pt x="173" y="135"/>
                      </a:lnTo>
                      <a:lnTo>
                        <a:pt x="172" y="136"/>
                      </a:lnTo>
                      <a:lnTo>
                        <a:pt x="173" y="137"/>
                      </a:lnTo>
                      <a:lnTo>
                        <a:pt x="174" y="136"/>
                      </a:lnTo>
                      <a:lnTo>
                        <a:pt x="177" y="131"/>
                      </a:lnTo>
                      <a:lnTo>
                        <a:pt x="178" y="129"/>
                      </a:lnTo>
                      <a:lnTo>
                        <a:pt x="176" y="126"/>
                      </a:lnTo>
                      <a:lnTo>
                        <a:pt x="176" y="125"/>
                      </a:lnTo>
                      <a:lnTo>
                        <a:pt x="176" y="125"/>
                      </a:lnTo>
                      <a:lnTo>
                        <a:pt x="179" y="128"/>
                      </a:lnTo>
                      <a:lnTo>
                        <a:pt x="180" y="129"/>
                      </a:lnTo>
                      <a:lnTo>
                        <a:pt x="183" y="126"/>
                      </a:lnTo>
                      <a:lnTo>
                        <a:pt x="187" y="127"/>
                      </a:lnTo>
                      <a:lnTo>
                        <a:pt x="190" y="126"/>
                      </a:lnTo>
                      <a:lnTo>
                        <a:pt x="192" y="125"/>
                      </a:lnTo>
                      <a:lnTo>
                        <a:pt x="193" y="126"/>
                      </a:lnTo>
                      <a:lnTo>
                        <a:pt x="197" y="122"/>
                      </a:lnTo>
                      <a:lnTo>
                        <a:pt x="198" y="119"/>
                      </a:lnTo>
                      <a:lnTo>
                        <a:pt x="201" y="119"/>
                      </a:lnTo>
                      <a:lnTo>
                        <a:pt x="202" y="116"/>
                      </a:lnTo>
                      <a:lnTo>
                        <a:pt x="204" y="114"/>
                      </a:lnTo>
                      <a:lnTo>
                        <a:pt x="207" y="114"/>
                      </a:lnTo>
                      <a:lnTo>
                        <a:pt x="211" y="112"/>
                      </a:lnTo>
                      <a:lnTo>
                        <a:pt x="212" y="112"/>
                      </a:lnTo>
                      <a:lnTo>
                        <a:pt x="213" y="115"/>
                      </a:lnTo>
                      <a:lnTo>
                        <a:pt x="215" y="113"/>
                      </a:lnTo>
                      <a:lnTo>
                        <a:pt x="215" y="113"/>
                      </a:lnTo>
                      <a:lnTo>
                        <a:pt x="216" y="105"/>
                      </a:lnTo>
                      <a:lnTo>
                        <a:pt x="218" y="10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2" name="Freeform 651">
                  <a:extLst>
                    <a:ext uri="{FF2B5EF4-FFF2-40B4-BE49-F238E27FC236}">
                      <a16:creationId xmlns:a16="http://schemas.microsoft.com/office/drawing/2014/main" id="{07092B90-A75B-43B4-BBB6-C8E90880EF11}"/>
                    </a:ext>
                  </a:extLst>
                </p:cNvPr>
                <p:cNvSpPr>
                  <a:spLocks/>
                </p:cNvSpPr>
                <p:nvPr/>
              </p:nvSpPr>
              <p:spPr bwMode="auto">
                <a:xfrm>
                  <a:off x="3947" y="1899"/>
                  <a:ext cx="49" cy="65"/>
                </a:xfrm>
                <a:custGeom>
                  <a:avLst/>
                  <a:gdLst>
                    <a:gd name="T0" fmla="*/ 8 w 49"/>
                    <a:gd name="T1" fmla="*/ 18 h 65"/>
                    <a:gd name="T2" fmla="*/ 14 w 49"/>
                    <a:gd name="T3" fmla="*/ 24 h 65"/>
                    <a:gd name="T4" fmla="*/ 14 w 49"/>
                    <a:gd name="T5" fmla="*/ 28 h 65"/>
                    <a:gd name="T6" fmla="*/ 21 w 49"/>
                    <a:gd name="T7" fmla="*/ 35 h 65"/>
                    <a:gd name="T8" fmla="*/ 23 w 49"/>
                    <a:gd name="T9" fmla="*/ 39 h 65"/>
                    <a:gd name="T10" fmla="*/ 25 w 49"/>
                    <a:gd name="T11" fmla="*/ 44 h 65"/>
                    <a:gd name="T12" fmla="*/ 25 w 49"/>
                    <a:gd name="T13" fmla="*/ 60 h 65"/>
                    <a:gd name="T14" fmla="*/ 26 w 49"/>
                    <a:gd name="T15" fmla="*/ 65 h 65"/>
                    <a:gd name="T16" fmla="*/ 27 w 49"/>
                    <a:gd name="T17" fmla="*/ 65 h 65"/>
                    <a:gd name="T18" fmla="*/ 28 w 49"/>
                    <a:gd name="T19" fmla="*/ 63 h 65"/>
                    <a:gd name="T20" fmla="*/ 31 w 49"/>
                    <a:gd name="T21" fmla="*/ 64 h 65"/>
                    <a:gd name="T22" fmla="*/ 31 w 49"/>
                    <a:gd name="T23" fmla="*/ 61 h 65"/>
                    <a:gd name="T24" fmla="*/ 34 w 49"/>
                    <a:gd name="T25" fmla="*/ 55 h 65"/>
                    <a:gd name="T26" fmla="*/ 35 w 49"/>
                    <a:gd name="T27" fmla="*/ 56 h 65"/>
                    <a:gd name="T28" fmla="*/ 35 w 49"/>
                    <a:gd name="T29" fmla="*/ 51 h 65"/>
                    <a:gd name="T30" fmla="*/ 35 w 49"/>
                    <a:gd name="T31" fmla="*/ 45 h 65"/>
                    <a:gd name="T32" fmla="*/ 38 w 49"/>
                    <a:gd name="T33" fmla="*/ 45 h 65"/>
                    <a:gd name="T34" fmla="*/ 42 w 49"/>
                    <a:gd name="T35" fmla="*/ 43 h 65"/>
                    <a:gd name="T36" fmla="*/ 44 w 49"/>
                    <a:gd name="T37" fmla="*/ 46 h 65"/>
                    <a:gd name="T38" fmla="*/ 49 w 49"/>
                    <a:gd name="T39" fmla="*/ 46 h 65"/>
                    <a:gd name="T40" fmla="*/ 49 w 49"/>
                    <a:gd name="T41" fmla="*/ 44 h 65"/>
                    <a:gd name="T42" fmla="*/ 47 w 49"/>
                    <a:gd name="T43" fmla="*/ 41 h 65"/>
                    <a:gd name="T44" fmla="*/ 48 w 49"/>
                    <a:gd name="T45" fmla="*/ 38 h 65"/>
                    <a:gd name="T46" fmla="*/ 47 w 49"/>
                    <a:gd name="T47" fmla="*/ 35 h 65"/>
                    <a:gd name="T48" fmla="*/ 43 w 49"/>
                    <a:gd name="T49" fmla="*/ 32 h 65"/>
                    <a:gd name="T50" fmla="*/ 39 w 49"/>
                    <a:gd name="T51" fmla="*/ 29 h 65"/>
                    <a:gd name="T52" fmla="*/ 39 w 49"/>
                    <a:gd name="T53" fmla="*/ 26 h 65"/>
                    <a:gd name="T54" fmla="*/ 36 w 49"/>
                    <a:gd name="T55" fmla="*/ 25 h 65"/>
                    <a:gd name="T56" fmla="*/ 36 w 49"/>
                    <a:gd name="T57" fmla="*/ 21 h 65"/>
                    <a:gd name="T58" fmla="*/ 35 w 49"/>
                    <a:gd name="T59" fmla="*/ 15 h 65"/>
                    <a:gd name="T60" fmla="*/ 32 w 49"/>
                    <a:gd name="T61" fmla="*/ 12 h 65"/>
                    <a:gd name="T62" fmla="*/ 28 w 49"/>
                    <a:gd name="T63" fmla="*/ 7 h 65"/>
                    <a:gd name="T64" fmla="*/ 26 w 49"/>
                    <a:gd name="T65" fmla="*/ 7 h 65"/>
                    <a:gd name="T66" fmla="*/ 25 w 49"/>
                    <a:gd name="T67" fmla="*/ 9 h 65"/>
                    <a:gd name="T68" fmla="*/ 21 w 49"/>
                    <a:gd name="T69" fmla="*/ 8 h 65"/>
                    <a:gd name="T70" fmla="*/ 17 w 49"/>
                    <a:gd name="T71" fmla="*/ 4 h 65"/>
                    <a:gd name="T72" fmla="*/ 13 w 49"/>
                    <a:gd name="T73" fmla="*/ 4 h 65"/>
                    <a:gd name="T74" fmla="*/ 11 w 49"/>
                    <a:gd name="T75" fmla="*/ 0 h 65"/>
                    <a:gd name="T76" fmla="*/ 10 w 49"/>
                    <a:gd name="T77" fmla="*/ 1 h 65"/>
                    <a:gd name="T78" fmla="*/ 7 w 49"/>
                    <a:gd name="T79" fmla="*/ 1 h 65"/>
                    <a:gd name="T80" fmla="*/ 6 w 49"/>
                    <a:gd name="T81" fmla="*/ 3 h 65"/>
                    <a:gd name="T82" fmla="*/ 3 w 49"/>
                    <a:gd name="T83" fmla="*/ 1 h 65"/>
                    <a:gd name="T84" fmla="*/ 2 w 49"/>
                    <a:gd name="T85" fmla="*/ 2 h 65"/>
                    <a:gd name="T86" fmla="*/ 0 w 49"/>
                    <a:gd name="T87" fmla="*/ 1 h 65"/>
                    <a:gd name="T88" fmla="*/ 0 w 49"/>
                    <a:gd name="T89" fmla="*/ 5 h 65"/>
                    <a:gd name="T90" fmla="*/ 0 w 49"/>
                    <a:gd name="T91" fmla="*/ 8 h 65"/>
                    <a:gd name="T92" fmla="*/ 0 w 49"/>
                    <a:gd name="T93" fmla="*/ 11 h 65"/>
                    <a:gd name="T94" fmla="*/ 6 w 49"/>
                    <a:gd name="T95" fmla="*/ 10 h 65"/>
                    <a:gd name="T96" fmla="*/ 8 w 49"/>
                    <a:gd name="T9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65">
                      <a:moveTo>
                        <a:pt x="8" y="18"/>
                      </a:moveTo>
                      <a:lnTo>
                        <a:pt x="14" y="24"/>
                      </a:lnTo>
                      <a:lnTo>
                        <a:pt x="14" y="28"/>
                      </a:lnTo>
                      <a:lnTo>
                        <a:pt x="21" y="35"/>
                      </a:lnTo>
                      <a:lnTo>
                        <a:pt x="23" y="39"/>
                      </a:lnTo>
                      <a:lnTo>
                        <a:pt x="25" y="44"/>
                      </a:lnTo>
                      <a:lnTo>
                        <a:pt x="25" y="60"/>
                      </a:lnTo>
                      <a:lnTo>
                        <a:pt x="26" y="65"/>
                      </a:lnTo>
                      <a:lnTo>
                        <a:pt x="27" y="65"/>
                      </a:lnTo>
                      <a:lnTo>
                        <a:pt x="28" y="63"/>
                      </a:lnTo>
                      <a:lnTo>
                        <a:pt x="31" y="64"/>
                      </a:lnTo>
                      <a:lnTo>
                        <a:pt x="31" y="61"/>
                      </a:lnTo>
                      <a:lnTo>
                        <a:pt x="34" y="55"/>
                      </a:lnTo>
                      <a:lnTo>
                        <a:pt x="35" y="56"/>
                      </a:lnTo>
                      <a:lnTo>
                        <a:pt x="35" y="51"/>
                      </a:lnTo>
                      <a:lnTo>
                        <a:pt x="35" y="45"/>
                      </a:lnTo>
                      <a:lnTo>
                        <a:pt x="38" y="45"/>
                      </a:lnTo>
                      <a:lnTo>
                        <a:pt x="42" y="43"/>
                      </a:lnTo>
                      <a:lnTo>
                        <a:pt x="44" y="46"/>
                      </a:lnTo>
                      <a:lnTo>
                        <a:pt x="49" y="46"/>
                      </a:lnTo>
                      <a:lnTo>
                        <a:pt x="49" y="44"/>
                      </a:lnTo>
                      <a:lnTo>
                        <a:pt x="47" y="41"/>
                      </a:lnTo>
                      <a:lnTo>
                        <a:pt x="48" y="38"/>
                      </a:lnTo>
                      <a:lnTo>
                        <a:pt x="47" y="35"/>
                      </a:lnTo>
                      <a:lnTo>
                        <a:pt x="43" y="32"/>
                      </a:lnTo>
                      <a:lnTo>
                        <a:pt x="39" y="29"/>
                      </a:lnTo>
                      <a:lnTo>
                        <a:pt x="39" y="26"/>
                      </a:lnTo>
                      <a:lnTo>
                        <a:pt x="36" y="25"/>
                      </a:lnTo>
                      <a:lnTo>
                        <a:pt x="36" y="21"/>
                      </a:lnTo>
                      <a:lnTo>
                        <a:pt x="35" y="15"/>
                      </a:lnTo>
                      <a:lnTo>
                        <a:pt x="32" y="12"/>
                      </a:lnTo>
                      <a:lnTo>
                        <a:pt x="28" y="7"/>
                      </a:lnTo>
                      <a:lnTo>
                        <a:pt x="26" y="7"/>
                      </a:lnTo>
                      <a:lnTo>
                        <a:pt x="25" y="9"/>
                      </a:lnTo>
                      <a:lnTo>
                        <a:pt x="21" y="8"/>
                      </a:lnTo>
                      <a:lnTo>
                        <a:pt x="17" y="4"/>
                      </a:lnTo>
                      <a:lnTo>
                        <a:pt x="13" y="4"/>
                      </a:lnTo>
                      <a:lnTo>
                        <a:pt x="11" y="0"/>
                      </a:lnTo>
                      <a:lnTo>
                        <a:pt x="10" y="1"/>
                      </a:lnTo>
                      <a:lnTo>
                        <a:pt x="7" y="1"/>
                      </a:lnTo>
                      <a:lnTo>
                        <a:pt x="6" y="3"/>
                      </a:lnTo>
                      <a:lnTo>
                        <a:pt x="3" y="1"/>
                      </a:lnTo>
                      <a:lnTo>
                        <a:pt x="2" y="2"/>
                      </a:lnTo>
                      <a:lnTo>
                        <a:pt x="0" y="1"/>
                      </a:lnTo>
                      <a:lnTo>
                        <a:pt x="0" y="5"/>
                      </a:lnTo>
                      <a:lnTo>
                        <a:pt x="0" y="8"/>
                      </a:lnTo>
                      <a:lnTo>
                        <a:pt x="0" y="11"/>
                      </a:lnTo>
                      <a:lnTo>
                        <a:pt x="6" y="10"/>
                      </a:lnTo>
                      <a:lnTo>
                        <a:pt x="8"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3" name="Freeform 652">
                  <a:extLst>
                    <a:ext uri="{FF2B5EF4-FFF2-40B4-BE49-F238E27FC236}">
                      <a16:creationId xmlns:a16="http://schemas.microsoft.com/office/drawing/2014/main" id="{FF05E9CC-D4E6-406A-A5EE-3AFF546E47C2}"/>
                    </a:ext>
                  </a:extLst>
                </p:cNvPr>
                <p:cNvSpPr>
                  <a:spLocks/>
                </p:cNvSpPr>
                <p:nvPr/>
              </p:nvSpPr>
              <p:spPr bwMode="auto">
                <a:xfrm>
                  <a:off x="3869" y="1909"/>
                  <a:ext cx="125" cy="96"/>
                </a:xfrm>
                <a:custGeom>
                  <a:avLst/>
                  <a:gdLst>
                    <a:gd name="T0" fmla="*/ 116 w 125"/>
                    <a:gd name="T1" fmla="*/ 61 h 96"/>
                    <a:gd name="T2" fmla="*/ 107 w 125"/>
                    <a:gd name="T3" fmla="*/ 60 h 96"/>
                    <a:gd name="T4" fmla="*/ 103 w 125"/>
                    <a:gd name="T5" fmla="*/ 50 h 96"/>
                    <a:gd name="T6" fmla="*/ 101 w 125"/>
                    <a:gd name="T7" fmla="*/ 29 h 96"/>
                    <a:gd name="T8" fmla="*/ 92 w 125"/>
                    <a:gd name="T9" fmla="*/ 18 h 96"/>
                    <a:gd name="T10" fmla="*/ 86 w 125"/>
                    <a:gd name="T11" fmla="*/ 8 h 96"/>
                    <a:gd name="T12" fmla="*/ 75 w 125"/>
                    <a:gd name="T13" fmla="*/ 2 h 96"/>
                    <a:gd name="T14" fmla="*/ 63 w 125"/>
                    <a:gd name="T15" fmla="*/ 7 h 96"/>
                    <a:gd name="T16" fmla="*/ 58 w 125"/>
                    <a:gd name="T17" fmla="*/ 10 h 96"/>
                    <a:gd name="T18" fmla="*/ 50 w 125"/>
                    <a:gd name="T19" fmla="*/ 10 h 96"/>
                    <a:gd name="T20" fmla="*/ 45 w 125"/>
                    <a:gd name="T21" fmla="*/ 5 h 96"/>
                    <a:gd name="T22" fmla="*/ 36 w 125"/>
                    <a:gd name="T23" fmla="*/ 1 h 96"/>
                    <a:gd name="T24" fmla="*/ 31 w 125"/>
                    <a:gd name="T25" fmla="*/ 4 h 96"/>
                    <a:gd name="T26" fmla="*/ 29 w 125"/>
                    <a:gd name="T27" fmla="*/ 5 h 96"/>
                    <a:gd name="T28" fmla="*/ 24 w 125"/>
                    <a:gd name="T29" fmla="*/ 9 h 96"/>
                    <a:gd name="T30" fmla="*/ 18 w 125"/>
                    <a:gd name="T31" fmla="*/ 26 h 96"/>
                    <a:gd name="T32" fmla="*/ 13 w 125"/>
                    <a:gd name="T33" fmla="*/ 39 h 96"/>
                    <a:gd name="T34" fmla="*/ 7 w 125"/>
                    <a:gd name="T35" fmla="*/ 41 h 96"/>
                    <a:gd name="T36" fmla="*/ 3 w 125"/>
                    <a:gd name="T37" fmla="*/ 45 h 96"/>
                    <a:gd name="T38" fmla="*/ 3 w 125"/>
                    <a:gd name="T39" fmla="*/ 50 h 96"/>
                    <a:gd name="T40" fmla="*/ 9 w 125"/>
                    <a:gd name="T41" fmla="*/ 58 h 96"/>
                    <a:gd name="T42" fmla="*/ 13 w 125"/>
                    <a:gd name="T43" fmla="*/ 63 h 96"/>
                    <a:gd name="T44" fmla="*/ 15 w 125"/>
                    <a:gd name="T45" fmla="*/ 71 h 96"/>
                    <a:gd name="T46" fmla="*/ 20 w 125"/>
                    <a:gd name="T47" fmla="*/ 75 h 96"/>
                    <a:gd name="T48" fmla="*/ 24 w 125"/>
                    <a:gd name="T49" fmla="*/ 76 h 96"/>
                    <a:gd name="T50" fmla="*/ 29 w 125"/>
                    <a:gd name="T51" fmla="*/ 75 h 96"/>
                    <a:gd name="T52" fmla="*/ 32 w 125"/>
                    <a:gd name="T53" fmla="*/ 79 h 96"/>
                    <a:gd name="T54" fmla="*/ 33 w 125"/>
                    <a:gd name="T55" fmla="*/ 85 h 96"/>
                    <a:gd name="T56" fmla="*/ 39 w 125"/>
                    <a:gd name="T57" fmla="*/ 88 h 96"/>
                    <a:gd name="T58" fmla="*/ 37 w 125"/>
                    <a:gd name="T59" fmla="*/ 92 h 96"/>
                    <a:gd name="T60" fmla="*/ 42 w 125"/>
                    <a:gd name="T61" fmla="*/ 92 h 96"/>
                    <a:gd name="T62" fmla="*/ 47 w 125"/>
                    <a:gd name="T63" fmla="*/ 94 h 96"/>
                    <a:gd name="T64" fmla="*/ 54 w 125"/>
                    <a:gd name="T65" fmla="*/ 96 h 96"/>
                    <a:gd name="T66" fmla="*/ 61 w 125"/>
                    <a:gd name="T67" fmla="*/ 95 h 96"/>
                    <a:gd name="T68" fmla="*/ 66 w 125"/>
                    <a:gd name="T69" fmla="*/ 95 h 96"/>
                    <a:gd name="T70" fmla="*/ 74 w 125"/>
                    <a:gd name="T71" fmla="*/ 96 h 96"/>
                    <a:gd name="T72" fmla="*/ 79 w 125"/>
                    <a:gd name="T73" fmla="*/ 93 h 96"/>
                    <a:gd name="T74" fmla="*/ 89 w 125"/>
                    <a:gd name="T75" fmla="*/ 86 h 96"/>
                    <a:gd name="T76" fmla="*/ 96 w 125"/>
                    <a:gd name="T77" fmla="*/ 85 h 96"/>
                    <a:gd name="T78" fmla="*/ 103 w 125"/>
                    <a:gd name="T79" fmla="*/ 90 h 96"/>
                    <a:gd name="T80" fmla="*/ 109 w 125"/>
                    <a:gd name="T81" fmla="*/ 91 h 96"/>
                    <a:gd name="T82" fmla="*/ 113 w 125"/>
                    <a:gd name="T83" fmla="*/ 92 h 96"/>
                    <a:gd name="T84" fmla="*/ 113 w 125"/>
                    <a:gd name="T85" fmla="*/ 85 h 96"/>
                    <a:gd name="T86" fmla="*/ 113 w 125"/>
                    <a:gd name="T87" fmla="*/ 78 h 96"/>
                    <a:gd name="T88" fmla="*/ 115 w 125"/>
                    <a:gd name="T89" fmla="*/ 72 h 96"/>
                    <a:gd name="T90" fmla="*/ 123 w 125"/>
                    <a:gd name="T91" fmla="*/ 70 h 96"/>
                    <a:gd name="T92" fmla="*/ 125 w 125"/>
                    <a:gd name="T93" fmla="*/ 64 h 96"/>
                    <a:gd name="T94" fmla="*/ 125 w 125"/>
                    <a:gd name="T95" fmla="*/ 60 h 96"/>
                    <a:gd name="T96" fmla="*/ 118 w 125"/>
                    <a:gd name="T97" fmla="*/ 5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 h="96">
                      <a:moveTo>
                        <a:pt x="118" y="59"/>
                      </a:moveTo>
                      <a:lnTo>
                        <a:pt x="116" y="61"/>
                      </a:lnTo>
                      <a:lnTo>
                        <a:pt x="111" y="60"/>
                      </a:lnTo>
                      <a:lnTo>
                        <a:pt x="107" y="60"/>
                      </a:lnTo>
                      <a:lnTo>
                        <a:pt x="104" y="55"/>
                      </a:lnTo>
                      <a:lnTo>
                        <a:pt x="103" y="50"/>
                      </a:lnTo>
                      <a:lnTo>
                        <a:pt x="103" y="34"/>
                      </a:lnTo>
                      <a:lnTo>
                        <a:pt x="101" y="29"/>
                      </a:lnTo>
                      <a:lnTo>
                        <a:pt x="99" y="25"/>
                      </a:lnTo>
                      <a:lnTo>
                        <a:pt x="92" y="18"/>
                      </a:lnTo>
                      <a:lnTo>
                        <a:pt x="92" y="14"/>
                      </a:lnTo>
                      <a:lnTo>
                        <a:pt x="86" y="8"/>
                      </a:lnTo>
                      <a:lnTo>
                        <a:pt x="84" y="0"/>
                      </a:lnTo>
                      <a:lnTo>
                        <a:pt x="75" y="2"/>
                      </a:lnTo>
                      <a:lnTo>
                        <a:pt x="72" y="5"/>
                      </a:lnTo>
                      <a:lnTo>
                        <a:pt x="63" y="7"/>
                      </a:lnTo>
                      <a:lnTo>
                        <a:pt x="61" y="10"/>
                      </a:lnTo>
                      <a:lnTo>
                        <a:pt x="58" y="10"/>
                      </a:lnTo>
                      <a:lnTo>
                        <a:pt x="53" y="12"/>
                      </a:lnTo>
                      <a:lnTo>
                        <a:pt x="50" y="10"/>
                      </a:lnTo>
                      <a:lnTo>
                        <a:pt x="49" y="8"/>
                      </a:lnTo>
                      <a:lnTo>
                        <a:pt x="45" y="5"/>
                      </a:lnTo>
                      <a:lnTo>
                        <a:pt x="41" y="5"/>
                      </a:lnTo>
                      <a:lnTo>
                        <a:pt x="36" y="1"/>
                      </a:lnTo>
                      <a:lnTo>
                        <a:pt x="33" y="1"/>
                      </a:lnTo>
                      <a:lnTo>
                        <a:pt x="31" y="4"/>
                      </a:lnTo>
                      <a:lnTo>
                        <a:pt x="28" y="4"/>
                      </a:lnTo>
                      <a:lnTo>
                        <a:pt x="29" y="5"/>
                      </a:lnTo>
                      <a:lnTo>
                        <a:pt x="27" y="8"/>
                      </a:lnTo>
                      <a:lnTo>
                        <a:pt x="24" y="9"/>
                      </a:lnTo>
                      <a:lnTo>
                        <a:pt x="21" y="16"/>
                      </a:lnTo>
                      <a:lnTo>
                        <a:pt x="18" y="26"/>
                      </a:lnTo>
                      <a:lnTo>
                        <a:pt x="13" y="36"/>
                      </a:lnTo>
                      <a:lnTo>
                        <a:pt x="13" y="39"/>
                      </a:lnTo>
                      <a:lnTo>
                        <a:pt x="11" y="42"/>
                      </a:lnTo>
                      <a:lnTo>
                        <a:pt x="7" y="41"/>
                      </a:lnTo>
                      <a:lnTo>
                        <a:pt x="6" y="44"/>
                      </a:lnTo>
                      <a:lnTo>
                        <a:pt x="3" y="45"/>
                      </a:lnTo>
                      <a:lnTo>
                        <a:pt x="0" y="49"/>
                      </a:lnTo>
                      <a:lnTo>
                        <a:pt x="3" y="50"/>
                      </a:lnTo>
                      <a:lnTo>
                        <a:pt x="4" y="52"/>
                      </a:lnTo>
                      <a:lnTo>
                        <a:pt x="9" y="58"/>
                      </a:lnTo>
                      <a:lnTo>
                        <a:pt x="9" y="61"/>
                      </a:lnTo>
                      <a:lnTo>
                        <a:pt x="13" y="63"/>
                      </a:lnTo>
                      <a:lnTo>
                        <a:pt x="16" y="67"/>
                      </a:lnTo>
                      <a:lnTo>
                        <a:pt x="15" y="71"/>
                      </a:lnTo>
                      <a:lnTo>
                        <a:pt x="16" y="73"/>
                      </a:lnTo>
                      <a:lnTo>
                        <a:pt x="20" y="75"/>
                      </a:lnTo>
                      <a:lnTo>
                        <a:pt x="22" y="77"/>
                      </a:lnTo>
                      <a:lnTo>
                        <a:pt x="24" y="76"/>
                      </a:lnTo>
                      <a:lnTo>
                        <a:pt x="26" y="78"/>
                      </a:lnTo>
                      <a:lnTo>
                        <a:pt x="29" y="75"/>
                      </a:lnTo>
                      <a:lnTo>
                        <a:pt x="34" y="76"/>
                      </a:lnTo>
                      <a:lnTo>
                        <a:pt x="32" y="79"/>
                      </a:lnTo>
                      <a:lnTo>
                        <a:pt x="32" y="82"/>
                      </a:lnTo>
                      <a:lnTo>
                        <a:pt x="33" y="85"/>
                      </a:lnTo>
                      <a:lnTo>
                        <a:pt x="37" y="86"/>
                      </a:lnTo>
                      <a:lnTo>
                        <a:pt x="39" y="88"/>
                      </a:lnTo>
                      <a:lnTo>
                        <a:pt x="38" y="90"/>
                      </a:lnTo>
                      <a:lnTo>
                        <a:pt x="37" y="92"/>
                      </a:lnTo>
                      <a:lnTo>
                        <a:pt x="39" y="95"/>
                      </a:lnTo>
                      <a:lnTo>
                        <a:pt x="42" y="92"/>
                      </a:lnTo>
                      <a:lnTo>
                        <a:pt x="46" y="93"/>
                      </a:lnTo>
                      <a:lnTo>
                        <a:pt x="47" y="94"/>
                      </a:lnTo>
                      <a:lnTo>
                        <a:pt x="49" y="94"/>
                      </a:lnTo>
                      <a:lnTo>
                        <a:pt x="54" y="96"/>
                      </a:lnTo>
                      <a:lnTo>
                        <a:pt x="58" y="94"/>
                      </a:lnTo>
                      <a:lnTo>
                        <a:pt x="61" y="95"/>
                      </a:lnTo>
                      <a:lnTo>
                        <a:pt x="63" y="94"/>
                      </a:lnTo>
                      <a:lnTo>
                        <a:pt x="66" y="95"/>
                      </a:lnTo>
                      <a:lnTo>
                        <a:pt x="68" y="95"/>
                      </a:lnTo>
                      <a:lnTo>
                        <a:pt x="74" y="96"/>
                      </a:lnTo>
                      <a:lnTo>
                        <a:pt x="75" y="94"/>
                      </a:lnTo>
                      <a:lnTo>
                        <a:pt x="79" y="93"/>
                      </a:lnTo>
                      <a:lnTo>
                        <a:pt x="80" y="91"/>
                      </a:lnTo>
                      <a:lnTo>
                        <a:pt x="89" y="86"/>
                      </a:lnTo>
                      <a:lnTo>
                        <a:pt x="92" y="85"/>
                      </a:lnTo>
                      <a:lnTo>
                        <a:pt x="96" y="85"/>
                      </a:lnTo>
                      <a:lnTo>
                        <a:pt x="101" y="88"/>
                      </a:lnTo>
                      <a:lnTo>
                        <a:pt x="103" y="90"/>
                      </a:lnTo>
                      <a:lnTo>
                        <a:pt x="106" y="88"/>
                      </a:lnTo>
                      <a:lnTo>
                        <a:pt x="109" y="91"/>
                      </a:lnTo>
                      <a:lnTo>
                        <a:pt x="110" y="92"/>
                      </a:lnTo>
                      <a:lnTo>
                        <a:pt x="113" y="92"/>
                      </a:lnTo>
                      <a:lnTo>
                        <a:pt x="112" y="88"/>
                      </a:lnTo>
                      <a:lnTo>
                        <a:pt x="113" y="85"/>
                      </a:lnTo>
                      <a:lnTo>
                        <a:pt x="113" y="81"/>
                      </a:lnTo>
                      <a:lnTo>
                        <a:pt x="113" y="78"/>
                      </a:lnTo>
                      <a:lnTo>
                        <a:pt x="114" y="76"/>
                      </a:lnTo>
                      <a:lnTo>
                        <a:pt x="115" y="72"/>
                      </a:lnTo>
                      <a:lnTo>
                        <a:pt x="120" y="71"/>
                      </a:lnTo>
                      <a:lnTo>
                        <a:pt x="123" y="70"/>
                      </a:lnTo>
                      <a:lnTo>
                        <a:pt x="125" y="67"/>
                      </a:lnTo>
                      <a:lnTo>
                        <a:pt x="125" y="64"/>
                      </a:lnTo>
                      <a:lnTo>
                        <a:pt x="123" y="63"/>
                      </a:lnTo>
                      <a:lnTo>
                        <a:pt x="125" y="60"/>
                      </a:lnTo>
                      <a:lnTo>
                        <a:pt x="123" y="58"/>
                      </a:lnTo>
                      <a:lnTo>
                        <a:pt x="118" y="5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4" name="Freeform 653">
                  <a:extLst>
                    <a:ext uri="{FF2B5EF4-FFF2-40B4-BE49-F238E27FC236}">
                      <a16:creationId xmlns:a16="http://schemas.microsoft.com/office/drawing/2014/main" id="{A0AA46DA-B92F-4C3B-A96B-D1046A0913FB}"/>
                    </a:ext>
                  </a:extLst>
                </p:cNvPr>
                <p:cNvSpPr>
                  <a:spLocks/>
                </p:cNvSpPr>
                <p:nvPr/>
              </p:nvSpPr>
              <p:spPr bwMode="auto">
                <a:xfrm>
                  <a:off x="3816" y="1903"/>
                  <a:ext cx="82" cy="63"/>
                </a:xfrm>
                <a:custGeom>
                  <a:avLst/>
                  <a:gdLst>
                    <a:gd name="T0" fmla="*/ 66 w 82"/>
                    <a:gd name="T1" fmla="*/ 1 h 63"/>
                    <a:gd name="T2" fmla="*/ 60 w 82"/>
                    <a:gd name="T3" fmla="*/ 2 h 63"/>
                    <a:gd name="T4" fmla="*/ 57 w 82"/>
                    <a:gd name="T5" fmla="*/ 0 h 63"/>
                    <a:gd name="T6" fmla="*/ 52 w 82"/>
                    <a:gd name="T7" fmla="*/ 1 h 63"/>
                    <a:gd name="T8" fmla="*/ 50 w 82"/>
                    <a:gd name="T9" fmla="*/ 6 h 63"/>
                    <a:gd name="T10" fmla="*/ 48 w 82"/>
                    <a:gd name="T11" fmla="*/ 8 h 63"/>
                    <a:gd name="T12" fmla="*/ 47 w 82"/>
                    <a:gd name="T13" fmla="*/ 11 h 63"/>
                    <a:gd name="T14" fmla="*/ 43 w 82"/>
                    <a:gd name="T15" fmla="*/ 7 h 63"/>
                    <a:gd name="T16" fmla="*/ 38 w 82"/>
                    <a:gd name="T17" fmla="*/ 11 h 63"/>
                    <a:gd name="T18" fmla="*/ 34 w 82"/>
                    <a:gd name="T19" fmla="*/ 13 h 63"/>
                    <a:gd name="T20" fmla="*/ 34 w 82"/>
                    <a:gd name="T21" fmla="*/ 16 h 63"/>
                    <a:gd name="T22" fmla="*/ 27 w 82"/>
                    <a:gd name="T23" fmla="*/ 17 h 63"/>
                    <a:gd name="T24" fmla="*/ 22 w 82"/>
                    <a:gd name="T25" fmla="*/ 18 h 63"/>
                    <a:gd name="T26" fmla="*/ 17 w 82"/>
                    <a:gd name="T27" fmla="*/ 18 h 63"/>
                    <a:gd name="T28" fmla="*/ 7 w 82"/>
                    <a:gd name="T29" fmla="*/ 11 h 63"/>
                    <a:gd name="T30" fmla="*/ 7 w 82"/>
                    <a:gd name="T31" fmla="*/ 14 h 63"/>
                    <a:gd name="T32" fmla="*/ 8 w 82"/>
                    <a:gd name="T33" fmla="*/ 17 h 63"/>
                    <a:gd name="T34" fmla="*/ 7 w 82"/>
                    <a:gd name="T35" fmla="*/ 20 h 63"/>
                    <a:gd name="T36" fmla="*/ 1 w 82"/>
                    <a:gd name="T37" fmla="*/ 20 h 63"/>
                    <a:gd name="T38" fmla="*/ 1 w 82"/>
                    <a:gd name="T39" fmla="*/ 21 h 63"/>
                    <a:gd name="T40" fmla="*/ 3 w 82"/>
                    <a:gd name="T41" fmla="*/ 25 h 63"/>
                    <a:gd name="T42" fmla="*/ 2 w 82"/>
                    <a:gd name="T43" fmla="*/ 29 h 63"/>
                    <a:gd name="T44" fmla="*/ 2 w 82"/>
                    <a:gd name="T45" fmla="*/ 32 h 63"/>
                    <a:gd name="T46" fmla="*/ 3 w 82"/>
                    <a:gd name="T47" fmla="*/ 35 h 63"/>
                    <a:gd name="T48" fmla="*/ 1 w 82"/>
                    <a:gd name="T49" fmla="*/ 38 h 63"/>
                    <a:gd name="T50" fmla="*/ 0 w 82"/>
                    <a:gd name="T51" fmla="*/ 38 h 63"/>
                    <a:gd name="T52" fmla="*/ 4 w 82"/>
                    <a:gd name="T53" fmla="*/ 44 h 63"/>
                    <a:gd name="T54" fmla="*/ 5 w 82"/>
                    <a:gd name="T55" fmla="*/ 49 h 63"/>
                    <a:gd name="T56" fmla="*/ 7 w 82"/>
                    <a:gd name="T57" fmla="*/ 50 h 63"/>
                    <a:gd name="T58" fmla="*/ 13 w 82"/>
                    <a:gd name="T59" fmla="*/ 56 h 63"/>
                    <a:gd name="T60" fmla="*/ 16 w 82"/>
                    <a:gd name="T61" fmla="*/ 58 h 63"/>
                    <a:gd name="T62" fmla="*/ 18 w 82"/>
                    <a:gd name="T63" fmla="*/ 60 h 63"/>
                    <a:gd name="T64" fmla="*/ 25 w 82"/>
                    <a:gd name="T65" fmla="*/ 62 h 63"/>
                    <a:gd name="T66" fmla="*/ 31 w 82"/>
                    <a:gd name="T67" fmla="*/ 63 h 63"/>
                    <a:gd name="T68" fmla="*/ 33 w 82"/>
                    <a:gd name="T69" fmla="*/ 60 h 63"/>
                    <a:gd name="T70" fmla="*/ 34 w 82"/>
                    <a:gd name="T71" fmla="*/ 61 h 63"/>
                    <a:gd name="T72" fmla="*/ 36 w 82"/>
                    <a:gd name="T73" fmla="*/ 59 h 63"/>
                    <a:gd name="T74" fmla="*/ 40 w 82"/>
                    <a:gd name="T75" fmla="*/ 56 h 63"/>
                    <a:gd name="T76" fmla="*/ 42 w 82"/>
                    <a:gd name="T77" fmla="*/ 57 h 63"/>
                    <a:gd name="T78" fmla="*/ 43 w 82"/>
                    <a:gd name="T79" fmla="*/ 56 h 63"/>
                    <a:gd name="T80" fmla="*/ 46 w 82"/>
                    <a:gd name="T81" fmla="*/ 52 h 63"/>
                    <a:gd name="T82" fmla="*/ 48 w 82"/>
                    <a:gd name="T83" fmla="*/ 53 h 63"/>
                    <a:gd name="T84" fmla="*/ 52 w 82"/>
                    <a:gd name="T85" fmla="*/ 54 h 63"/>
                    <a:gd name="T86" fmla="*/ 53 w 82"/>
                    <a:gd name="T87" fmla="*/ 55 h 63"/>
                    <a:gd name="T88" fmla="*/ 56 w 82"/>
                    <a:gd name="T89" fmla="*/ 51 h 63"/>
                    <a:gd name="T90" fmla="*/ 59 w 82"/>
                    <a:gd name="T91" fmla="*/ 50 h 63"/>
                    <a:gd name="T92" fmla="*/ 60 w 82"/>
                    <a:gd name="T93" fmla="*/ 47 h 63"/>
                    <a:gd name="T94" fmla="*/ 64 w 82"/>
                    <a:gd name="T95" fmla="*/ 48 h 63"/>
                    <a:gd name="T96" fmla="*/ 66 w 82"/>
                    <a:gd name="T97" fmla="*/ 45 h 63"/>
                    <a:gd name="T98" fmla="*/ 66 w 82"/>
                    <a:gd name="T99" fmla="*/ 42 h 63"/>
                    <a:gd name="T100" fmla="*/ 71 w 82"/>
                    <a:gd name="T101" fmla="*/ 32 h 63"/>
                    <a:gd name="T102" fmla="*/ 74 w 82"/>
                    <a:gd name="T103" fmla="*/ 22 h 63"/>
                    <a:gd name="T104" fmla="*/ 77 w 82"/>
                    <a:gd name="T105" fmla="*/ 15 h 63"/>
                    <a:gd name="T106" fmla="*/ 80 w 82"/>
                    <a:gd name="T107" fmla="*/ 14 h 63"/>
                    <a:gd name="T108" fmla="*/ 82 w 82"/>
                    <a:gd name="T109" fmla="*/ 11 h 63"/>
                    <a:gd name="T110" fmla="*/ 80 w 82"/>
                    <a:gd name="T111" fmla="*/ 7 h 63"/>
                    <a:gd name="T112" fmla="*/ 77 w 82"/>
                    <a:gd name="T113" fmla="*/ 4 h 63"/>
                    <a:gd name="T114" fmla="*/ 73 w 82"/>
                    <a:gd name="T115" fmla="*/ 0 h 63"/>
                    <a:gd name="T116" fmla="*/ 70 w 82"/>
                    <a:gd name="T117" fmla="*/ 3 h 63"/>
                    <a:gd name="T118" fmla="*/ 66 w 82"/>
                    <a:gd name="T11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63">
                      <a:moveTo>
                        <a:pt x="66" y="1"/>
                      </a:moveTo>
                      <a:lnTo>
                        <a:pt x="60" y="2"/>
                      </a:lnTo>
                      <a:lnTo>
                        <a:pt x="57" y="0"/>
                      </a:lnTo>
                      <a:lnTo>
                        <a:pt x="52" y="1"/>
                      </a:lnTo>
                      <a:lnTo>
                        <a:pt x="50" y="6"/>
                      </a:lnTo>
                      <a:lnTo>
                        <a:pt x="48" y="8"/>
                      </a:lnTo>
                      <a:lnTo>
                        <a:pt x="47" y="11"/>
                      </a:lnTo>
                      <a:lnTo>
                        <a:pt x="43" y="7"/>
                      </a:lnTo>
                      <a:lnTo>
                        <a:pt x="38" y="11"/>
                      </a:lnTo>
                      <a:lnTo>
                        <a:pt x="34" y="13"/>
                      </a:lnTo>
                      <a:lnTo>
                        <a:pt x="34" y="16"/>
                      </a:lnTo>
                      <a:lnTo>
                        <a:pt x="27" y="17"/>
                      </a:lnTo>
                      <a:lnTo>
                        <a:pt x="22" y="18"/>
                      </a:lnTo>
                      <a:lnTo>
                        <a:pt x="17" y="18"/>
                      </a:lnTo>
                      <a:lnTo>
                        <a:pt x="7" y="11"/>
                      </a:lnTo>
                      <a:lnTo>
                        <a:pt x="7" y="14"/>
                      </a:lnTo>
                      <a:lnTo>
                        <a:pt x="8" y="17"/>
                      </a:lnTo>
                      <a:lnTo>
                        <a:pt x="7" y="20"/>
                      </a:lnTo>
                      <a:lnTo>
                        <a:pt x="1" y="20"/>
                      </a:lnTo>
                      <a:lnTo>
                        <a:pt x="1" y="21"/>
                      </a:lnTo>
                      <a:lnTo>
                        <a:pt x="3" y="25"/>
                      </a:lnTo>
                      <a:lnTo>
                        <a:pt x="2" y="29"/>
                      </a:lnTo>
                      <a:lnTo>
                        <a:pt x="2" y="32"/>
                      </a:lnTo>
                      <a:lnTo>
                        <a:pt x="3" y="35"/>
                      </a:lnTo>
                      <a:lnTo>
                        <a:pt x="1" y="38"/>
                      </a:lnTo>
                      <a:lnTo>
                        <a:pt x="0" y="38"/>
                      </a:lnTo>
                      <a:lnTo>
                        <a:pt x="4" y="44"/>
                      </a:lnTo>
                      <a:lnTo>
                        <a:pt x="5" y="49"/>
                      </a:lnTo>
                      <a:lnTo>
                        <a:pt x="7" y="50"/>
                      </a:lnTo>
                      <a:lnTo>
                        <a:pt x="13" y="56"/>
                      </a:lnTo>
                      <a:lnTo>
                        <a:pt x="16" y="58"/>
                      </a:lnTo>
                      <a:lnTo>
                        <a:pt x="18" y="60"/>
                      </a:lnTo>
                      <a:lnTo>
                        <a:pt x="25" y="62"/>
                      </a:lnTo>
                      <a:lnTo>
                        <a:pt x="31" y="63"/>
                      </a:lnTo>
                      <a:lnTo>
                        <a:pt x="33" y="60"/>
                      </a:lnTo>
                      <a:lnTo>
                        <a:pt x="34" y="61"/>
                      </a:lnTo>
                      <a:lnTo>
                        <a:pt x="36" y="59"/>
                      </a:lnTo>
                      <a:lnTo>
                        <a:pt x="40" y="56"/>
                      </a:lnTo>
                      <a:lnTo>
                        <a:pt x="42" y="57"/>
                      </a:lnTo>
                      <a:lnTo>
                        <a:pt x="43" y="56"/>
                      </a:lnTo>
                      <a:lnTo>
                        <a:pt x="46" y="52"/>
                      </a:lnTo>
                      <a:lnTo>
                        <a:pt x="48" y="53"/>
                      </a:lnTo>
                      <a:lnTo>
                        <a:pt x="52" y="54"/>
                      </a:lnTo>
                      <a:lnTo>
                        <a:pt x="53" y="55"/>
                      </a:lnTo>
                      <a:lnTo>
                        <a:pt x="56" y="51"/>
                      </a:lnTo>
                      <a:lnTo>
                        <a:pt x="59" y="50"/>
                      </a:lnTo>
                      <a:lnTo>
                        <a:pt x="60" y="47"/>
                      </a:lnTo>
                      <a:lnTo>
                        <a:pt x="64" y="48"/>
                      </a:lnTo>
                      <a:lnTo>
                        <a:pt x="66" y="45"/>
                      </a:lnTo>
                      <a:lnTo>
                        <a:pt x="66" y="42"/>
                      </a:lnTo>
                      <a:lnTo>
                        <a:pt x="71" y="32"/>
                      </a:lnTo>
                      <a:lnTo>
                        <a:pt x="74" y="22"/>
                      </a:lnTo>
                      <a:lnTo>
                        <a:pt x="77" y="15"/>
                      </a:lnTo>
                      <a:lnTo>
                        <a:pt x="80" y="14"/>
                      </a:lnTo>
                      <a:lnTo>
                        <a:pt x="82" y="11"/>
                      </a:lnTo>
                      <a:lnTo>
                        <a:pt x="80" y="7"/>
                      </a:lnTo>
                      <a:lnTo>
                        <a:pt x="77" y="4"/>
                      </a:lnTo>
                      <a:lnTo>
                        <a:pt x="73" y="0"/>
                      </a:lnTo>
                      <a:lnTo>
                        <a:pt x="70" y="3"/>
                      </a:lnTo>
                      <a:lnTo>
                        <a:pt x="6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5" name="Freeform 654">
                  <a:extLst>
                    <a:ext uri="{FF2B5EF4-FFF2-40B4-BE49-F238E27FC236}">
                      <a16:creationId xmlns:a16="http://schemas.microsoft.com/office/drawing/2014/main" id="{3E603CB4-30A3-44AF-86CA-0B500D1741BF}"/>
                    </a:ext>
                  </a:extLst>
                </p:cNvPr>
                <p:cNvSpPr>
                  <a:spLocks/>
                </p:cNvSpPr>
                <p:nvPr/>
              </p:nvSpPr>
              <p:spPr bwMode="auto">
                <a:xfrm>
                  <a:off x="3823" y="1885"/>
                  <a:ext cx="71" cy="36"/>
                </a:xfrm>
                <a:custGeom>
                  <a:avLst/>
                  <a:gdLst>
                    <a:gd name="T0" fmla="*/ 65 w 71"/>
                    <a:gd name="T1" fmla="*/ 1 h 36"/>
                    <a:gd name="T2" fmla="*/ 59 w 71"/>
                    <a:gd name="T3" fmla="*/ 0 h 36"/>
                    <a:gd name="T4" fmla="*/ 57 w 71"/>
                    <a:gd name="T5" fmla="*/ 1 h 36"/>
                    <a:gd name="T6" fmla="*/ 55 w 71"/>
                    <a:gd name="T7" fmla="*/ 0 h 36"/>
                    <a:gd name="T8" fmla="*/ 53 w 71"/>
                    <a:gd name="T9" fmla="*/ 0 h 36"/>
                    <a:gd name="T10" fmla="*/ 51 w 71"/>
                    <a:gd name="T11" fmla="*/ 2 h 36"/>
                    <a:gd name="T12" fmla="*/ 49 w 71"/>
                    <a:gd name="T13" fmla="*/ 1 h 36"/>
                    <a:gd name="T14" fmla="*/ 45 w 71"/>
                    <a:gd name="T15" fmla="*/ 1 h 36"/>
                    <a:gd name="T16" fmla="*/ 44 w 71"/>
                    <a:gd name="T17" fmla="*/ 1 h 36"/>
                    <a:gd name="T18" fmla="*/ 41 w 71"/>
                    <a:gd name="T19" fmla="*/ 1 h 36"/>
                    <a:gd name="T20" fmla="*/ 40 w 71"/>
                    <a:gd name="T21" fmla="*/ 5 h 36"/>
                    <a:gd name="T22" fmla="*/ 37 w 71"/>
                    <a:gd name="T23" fmla="*/ 5 h 36"/>
                    <a:gd name="T24" fmla="*/ 36 w 71"/>
                    <a:gd name="T25" fmla="*/ 4 h 36"/>
                    <a:gd name="T26" fmla="*/ 36 w 71"/>
                    <a:gd name="T27" fmla="*/ 5 h 36"/>
                    <a:gd name="T28" fmla="*/ 30 w 71"/>
                    <a:gd name="T29" fmla="*/ 4 h 36"/>
                    <a:gd name="T30" fmla="*/ 27 w 71"/>
                    <a:gd name="T31" fmla="*/ 7 h 36"/>
                    <a:gd name="T32" fmla="*/ 23 w 71"/>
                    <a:gd name="T33" fmla="*/ 7 h 36"/>
                    <a:gd name="T34" fmla="*/ 19 w 71"/>
                    <a:gd name="T35" fmla="*/ 12 h 36"/>
                    <a:gd name="T36" fmla="*/ 14 w 71"/>
                    <a:gd name="T37" fmla="*/ 13 h 36"/>
                    <a:gd name="T38" fmla="*/ 9 w 71"/>
                    <a:gd name="T39" fmla="*/ 15 h 36"/>
                    <a:gd name="T40" fmla="*/ 7 w 71"/>
                    <a:gd name="T41" fmla="*/ 14 h 36"/>
                    <a:gd name="T42" fmla="*/ 4 w 71"/>
                    <a:gd name="T43" fmla="*/ 14 h 36"/>
                    <a:gd name="T44" fmla="*/ 0 w 71"/>
                    <a:gd name="T45" fmla="*/ 17 h 36"/>
                    <a:gd name="T46" fmla="*/ 0 w 71"/>
                    <a:gd name="T47" fmla="*/ 16 h 36"/>
                    <a:gd name="T48" fmla="*/ 0 w 71"/>
                    <a:gd name="T49" fmla="*/ 22 h 36"/>
                    <a:gd name="T50" fmla="*/ 0 w 71"/>
                    <a:gd name="T51" fmla="*/ 29 h 36"/>
                    <a:gd name="T52" fmla="*/ 10 w 71"/>
                    <a:gd name="T53" fmla="*/ 36 h 36"/>
                    <a:gd name="T54" fmla="*/ 15 w 71"/>
                    <a:gd name="T55" fmla="*/ 36 h 36"/>
                    <a:gd name="T56" fmla="*/ 20 w 71"/>
                    <a:gd name="T57" fmla="*/ 35 h 36"/>
                    <a:gd name="T58" fmla="*/ 27 w 71"/>
                    <a:gd name="T59" fmla="*/ 34 h 36"/>
                    <a:gd name="T60" fmla="*/ 27 w 71"/>
                    <a:gd name="T61" fmla="*/ 31 h 36"/>
                    <a:gd name="T62" fmla="*/ 31 w 71"/>
                    <a:gd name="T63" fmla="*/ 29 h 36"/>
                    <a:gd name="T64" fmla="*/ 36 w 71"/>
                    <a:gd name="T65" fmla="*/ 25 h 36"/>
                    <a:gd name="T66" fmla="*/ 40 w 71"/>
                    <a:gd name="T67" fmla="*/ 29 h 36"/>
                    <a:gd name="T68" fmla="*/ 41 w 71"/>
                    <a:gd name="T69" fmla="*/ 26 h 36"/>
                    <a:gd name="T70" fmla="*/ 43 w 71"/>
                    <a:gd name="T71" fmla="*/ 24 h 36"/>
                    <a:gd name="T72" fmla="*/ 45 w 71"/>
                    <a:gd name="T73" fmla="*/ 19 h 36"/>
                    <a:gd name="T74" fmla="*/ 50 w 71"/>
                    <a:gd name="T75" fmla="*/ 18 h 36"/>
                    <a:gd name="T76" fmla="*/ 53 w 71"/>
                    <a:gd name="T77" fmla="*/ 20 h 36"/>
                    <a:gd name="T78" fmla="*/ 59 w 71"/>
                    <a:gd name="T79" fmla="*/ 19 h 36"/>
                    <a:gd name="T80" fmla="*/ 63 w 71"/>
                    <a:gd name="T81" fmla="*/ 21 h 36"/>
                    <a:gd name="T82" fmla="*/ 67 w 71"/>
                    <a:gd name="T83" fmla="*/ 18 h 36"/>
                    <a:gd name="T84" fmla="*/ 68 w 71"/>
                    <a:gd name="T85" fmla="*/ 12 h 36"/>
                    <a:gd name="T86" fmla="*/ 71 w 71"/>
                    <a:gd name="T87" fmla="*/ 5 h 36"/>
                    <a:gd name="T88" fmla="*/ 70 w 71"/>
                    <a:gd name="T89" fmla="*/ 5 h 36"/>
                    <a:gd name="T90" fmla="*/ 65 w 71"/>
                    <a:gd name="T9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36">
                      <a:moveTo>
                        <a:pt x="65" y="1"/>
                      </a:moveTo>
                      <a:lnTo>
                        <a:pt x="59" y="0"/>
                      </a:lnTo>
                      <a:lnTo>
                        <a:pt x="57" y="1"/>
                      </a:lnTo>
                      <a:lnTo>
                        <a:pt x="55" y="0"/>
                      </a:lnTo>
                      <a:lnTo>
                        <a:pt x="53" y="0"/>
                      </a:lnTo>
                      <a:lnTo>
                        <a:pt x="51" y="2"/>
                      </a:lnTo>
                      <a:lnTo>
                        <a:pt x="49" y="1"/>
                      </a:lnTo>
                      <a:lnTo>
                        <a:pt x="45" y="1"/>
                      </a:lnTo>
                      <a:lnTo>
                        <a:pt x="44" y="1"/>
                      </a:lnTo>
                      <a:lnTo>
                        <a:pt x="41" y="1"/>
                      </a:lnTo>
                      <a:lnTo>
                        <a:pt x="40" y="5"/>
                      </a:lnTo>
                      <a:lnTo>
                        <a:pt x="37" y="5"/>
                      </a:lnTo>
                      <a:lnTo>
                        <a:pt x="36" y="4"/>
                      </a:lnTo>
                      <a:lnTo>
                        <a:pt x="36" y="5"/>
                      </a:lnTo>
                      <a:lnTo>
                        <a:pt x="30" y="4"/>
                      </a:lnTo>
                      <a:lnTo>
                        <a:pt x="27" y="7"/>
                      </a:lnTo>
                      <a:lnTo>
                        <a:pt x="23" y="7"/>
                      </a:lnTo>
                      <a:lnTo>
                        <a:pt x="19" y="12"/>
                      </a:lnTo>
                      <a:lnTo>
                        <a:pt x="14" y="13"/>
                      </a:lnTo>
                      <a:lnTo>
                        <a:pt x="9" y="15"/>
                      </a:lnTo>
                      <a:lnTo>
                        <a:pt x="7" y="14"/>
                      </a:lnTo>
                      <a:lnTo>
                        <a:pt x="4" y="14"/>
                      </a:lnTo>
                      <a:lnTo>
                        <a:pt x="0" y="17"/>
                      </a:lnTo>
                      <a:lnTo>
                        <a:pt x="0" y="16"/>
                      </a:lnTo>
                      <a:lnTo>
                        <a:pt x="0" y="22"/>
                      </a:lnTo>
                      <a:lnTo>
                        <a:pt x="0" y="29"/>
                      </a:lnTo>
                      <a:lnTo>
                        <a:pt x="10" y="36"/>
                      </a:lnTo>
                      <a:lnTo>
                        <a:pt x="15" y="36"/>
                      </a:lnTo>
                      <a:lnTo>
                        <a:pt x="20" y="35"/>
                      </a:lnTo>
                      <a:lnTo>
                        <a:pt x="27" y="34"/>
                      </a:lnTo>
                      <a:lnTo>
                        <a:pt x="27" y="31"/>
                      </a:lnTo>
                      <a:lnTo>
                        <a:pt x="31" y="29"/>
                      </a:lnTo>
                      <a:lnTo>
                        <a:pt x="36" y="25"/>
                      </a:lnTo>
                      <a:lnTo>
                        <a:pt x="40" y="29"/>
                      </a:lnTo>
                      <a:lnTo>
                        <a:pt x="41" y="26"/>
                      </a:lnTo>
                      <a:lnTo>
                        <a:pt x="43" y="24"/>
                      </a:lnTo>
                      <a:lnTo>
                        <a:pt x="45" y="19"/>
                      </a:lnTo>
                      <a:lnTo>
                        <a:pt x="50" y="18"/>
                      </a:lnTo>
                      <a:lnTo>
                        <a:pt x="53" y="20"/>
                      </a:lnTo>
                      <a:lnTo>
                        <a:pt x="59" y="19"/>
                      </a:lnTo>
                      <a:lnTo>
                        <a:pt x="63" y="21"/>
                      </a:lnTo>
                      <a:lnTo>
                        <a:pt x="67" y="18"/>
                      </a:lnTo>
                      <a:lnTo>
                        <a:pt x="68" y="12"/>
                      </a:lnTo>
                      <a:lnTo>
                        <a:pt x="71" y="5"/>
                      </a:lnTo>
                      <a:lnTo>
                        <a:pt x="70" y="5"/>
                      </a:lnTo>
                      <a:lnTo>
                        <a:pt x="6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6" name="Freeform 655">
                  <a:extLst>
                    <a:ext uri="{FF2B5EF4-FFF2-40B4-BE49-F238E27FC236}">
                      <a16:creationId xmlns:a16="http://schemas.microsoft.com/office/drawing/2014/main" id="{EFA6CB32-79E5-484D-88AB-41820F4D0FD2}"/>
                    </a:ext>
                  </a:extLst>
                </p:cNvPr>
                <p:cNvSpPr>
                  <a:spLocks/>
                </p:cNvSpPr>
                <p:nvPr/>
              </p:nvSpPr>
              <p:spPr bwMode="auto">
                <a:xfrm>
                  <a:off x="3900" y="1994"/>
                  <a:ext cx="82" cy="62"/>
                </a:xfrm>
                <a:custGeom>
                  <a:avLst/>
                  <a:gdLst>
                    <a:gd name="T0" fmla="*/ 75 w 82"/>
                    <a:gd name="T1" fmla="*/ 3 h 62"/>
                    <a:gd name="T2" fmla="*/ 70 w 82"/>
                    <a:gd name="T3" fmla="*/ 3 h 62"/>
                    <a:gd name="T4" fmla="*/ 61 w 82"/>
                    <a:gd name="T5" fmla="*/ 0 h 62"/>
                    <a:gd name="T6" fmla="*/ 49 w 82"/>
                    <a:gd name="T7" fmla="*/ 6 h 62"/>
                    <a:gd name="T8" fmla="*/ 44 w 82"/>
                    <a:gd name="T9" fmla="*/ 9 h 62"/>
                    <a:gd name="T10" fmla="*/ 37 w 82"/>
                    <a:gd name="T11" fmla="*/ 10 h 62"/>
                    <a:gd name="T12" fmla="*/ 32 w 82"/>
                    <a:gd name="T13" fmla="*/ 9 h 62"/>
                    <a:gd name="T14" fmla="*/ 27 w 82"/>
                    <a:gd name="T15" fmla="*/ 9 h 62"/>
                    <a:gd name="T16" fmla="*/ 18 w 82"/>
                    <a:gd name="T17" fmla="*/ 9 h 62"/>
                    <a:gd name="T18" fmla="*/ 15 w 82"/>
                    <a:gd name="T19" fmla="*/ 8 h 62"/>
                    <a:gd name="T20" fmla="*/ 8 w 82"/>
                    <a:gd name="T21" fmla="*/ 10 h 62"/>
                    <a:gd name="T22" fmla="*/ 7 w 82"/>
                    <a:gd name="T23" fmla="*/ 5 h 62"/>
                    <a:gd name="T24" fmla="*/ 6 w 82"/>
                    <a:gd name="T25" fmla="*/ 1 h 62"/>
                    <a:gd name="T26" fmla="*/ 2 w 82"/>
                    <a:gd name="T27" fmla="*/ 3 h 62"/>
                    <a:gd name="T28" fmla="*/ 2 w 82"/>
                    <a:gd name="T29" fmla="*/ 13 h 62"/>
                    <a:gd name="T30" fmla="*/ 8 w 82"/>
                    <a:gd name="T31" fmla="*/ 23 h 62"/>
                    <a:gd name="T32" fmla="*/ 2 w 82"/>
                    <a:gd name="T33" fmla="*/ 31 h 62"/>
                    <a:gd name="T34" fmla="*/ 4 w 82"/>
                    <a:gd name="T35" fmla="*/ 37 h 62"/>
                    <a:gd name="T36" fmla="*/ 3 w 82"/>
                    <a:gd name="T37" fmla="*/ 40 h 62"/>
                    <a:gd name="T38" fmla="*/ 13 w 82"/>
                    <a:gd name="T39" fmla="*/ 54 h 62"/>
                    <a:gd name="T40" fmla="*/ 13 w 82"/>
                    <a:gd name="T41" fmla="*/ 61 h 62"/>
                    <a:gd name="T42" fmla="*/ 15 w 82"/>
                    <a:gd name="T43" fmla="*/ 62 h 62"/>
                    <a:gd name="T44" fmla="*/ 23 w 82"/>
                    <a:gd name="T45" fmla="*/ 61 h 62"/>
                    <a:gd name="T46" fmla="*/ 29 w 82"/>
                    <a:gd name="T47" fmla="*/ 59 h 62"/>
                    <a:gd name="T48" fmla="*/ 34 w 82"/>
                    <a:gd name="T49" fmla="*/ 62 h 62"/>
                    <a:gd name="T50" fmla="*/ 38 w 82"/>
                    <a:gd name="T51" fmla="*/ 61 h 62"/>
                    <a:gd name="T52" fmla="*/ 43 w 82"/>
                    <a:gd name="T53" fmla="*/ 62 h 62"/>
                    <a:gd name="T54" fmla="*/ 51 w 82"/>
                    <a:gd name="T55" fmla="*/ 61 h 62"/>
                    <a:gd name="T56" fmla="*/ 52 w 82"/>
                    <a:gd name="T57" fmla="*/ 56 h 62"/>
                    <a:gd name="T58" fmla="*/ 56 w 82"/>
                    <a:gd name="T59" fmla="*/ 49 h 62"/>
                    <a:gd name="T60" fmla="*/ 58 w 82"/>
                    <a:gd name="T61" fmla="*/ 49 h 62"/>
                    <a:gd name="T62" fmla="*/ 62 w 82"/>
                    <a:gd name="T63" fmla="*/ 46 h 62"/>
                    <a:gd name="T64" fmla="*/ 68 w 82"/>
                    <a:gd name="T65" fmla="*/ 44 h 62"/>
                    <a:gd name="T66" fmla="*/ 74 w 82"/>
                    <a:gd name="T67" fmla="*/ 45 h 62"/>
                    <a:gd name="T68" fmla="*/ 77 w 82"/>
                    <a:gd name="T69" fmla="*/ 46 h 62"/>
                    <a:gd name="T70" fmla="*/ 72 w 82"/>
                    <a:gd name="T71" fmla="*/ 37 h 62"/>
                    <a:gd name="T72" fmla="*/ 69 w 82"/>
                    <a:gd name="T73" fmla="*/ 35 h 62"/>
                    <a:gd name="T74" fmla="*/ 74 w 82"/>
                    <a:gd name="T75" fmla="*/ 28 h 62"/>
                    <a:gd name="T76" fmla="*/ 77 w 82"/>
                    <a:gd name="T77" fmla="*/ 16 h 62"/>
                    <a:gd name="T78" fmla="*/ 82 w 82"/>
                    <a:gd name="T79" fmla="*/ 15 h 62"/>
                    <a:gd name="T80" fmla="*/ 82 w 82"/>
                    <a:gd name="T81" fmla="*/ 7 h 62"/>
                    <a:gd name="T82" fmla="*/ 78 w 82"/>
                    <a:gd name="T83"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62">
                      <a:moveTo>
                        <a:pt x="78" y="6"/>
                      </a:moveTo>
                      <a:lnTo>
                        <a:pt x="75" y="3"/>
                      </a:lnTo>
                      <a:lnTo>
                        <a:pt x="72" y="5"/>
                      </a:lnTo>
                      <a:lnTo>
                        <a:pt x="70" y="3"/>
                      </a:lnTo>
                      <a:lnTo>
                        <a:pt x="65" y="0"/>
                      </a:lnTo>
                      <a:lnTo>
                        <a:pt x="61" y="0"/>
                      </a:lnTo>
                      <a:lnTo>
                        <a:pt x="58" y="1"/>
                      </a:lnTo>
                      <a:lnTo>
                        <a:pt x="49" y="6"/>
                      </a:lnTo>
                      <a:lnTo>
                        <a:pt x="48" y="8"/>
                      </a:lnTo>
                      <a:lnTo>
                        <a:pt x="44" y="9"/>
                      </a:lnTo>
                      <a:lnTo>
                        <a:pt x="43" y="11"/>
                      </a:lnTo>
                      <a:lnTo>
                        <a:pt x="37" y="10"/>
                      </a:lnTo>
                      <a:lnTo>
                        <a:pt x="35" y="10"/>
                      </a:lnTo>
                      <a:lnTo>
                        <a:pt x="32" y="9"/>
                      </a:lnTo>
                      <a:lnTo>
                        <a:pt x="30" y="10"/>
                      </a:lnTo>
                      <a:lnTo>
                        <a:pt x="27" y="9"/>
                      </a:lnTo>
                      <a:lnTo>
                        <a:pt x="23" y="11"/>
                      </a:lnTo>
                      <a:lnTo>
                        <a:pt x="18" y="9"/>
                      </a:lnTo>
                      <a:lnTo>
                        <a:pt x="16" y="9"/>
                      </a:lnTo>
                      <a:lnTo>
                        <a:pt x="15" y="8"/>
                      </a:lnTo>
                      <a:lnTo>
                        <a:pt x="11" y="7"/>
                      </a:lnTo>
                      <a:lnTo>
                        <a:pt x="8" y="10"/>
                      </a:lnTo>
                      <a:lnTo>
                        <a:pt x="6" y="7"/>
                      </a:lnTo>
                      <a:lnTo>
                        <a:pt x="7" y="5"/>
                      </a:lnTo>
                      <a:lnTo>
                        <a:pt x="8" y="3"/>
                      </a:lnTo>
                      <a:lnTo>
                        <a:pt x="6" y="1"/>
                      </a:lnTo>
                      <a:lnTo>
                        <a:pt x="2" y="0"/>
                      </a:lnTo>
                      <a:lnTo>
                        <a:pt x="2" y="3"/>
                      </a:lnTo>
                      <a:lnTo>
                        <a:pt x="0" y="6"/>
                      </a:lnTo>
                      <a:lnTo>
                        <a:pt x="2" y="13"/>
                      </a:lnTo>
                      <a:lnTo>
                        <a:pt x="6" y="18"/>
                      </a:lnTo>
                      <a:lnTo>
                        <a:pt x="8" y="23"/>
                      </a:lnTo>
                      <a:lnTo>
                        <a:pt x="7" y="26"/>
                      </a:lnTo>
                      <a:lnTo>
                        <a:pt x="2" y="31"/>
                      </a:lnTo>
                      <a:lnTo>
                        <a:pt x="2" y="34"/>
                      </a:lnTo>
                      <a:lnTo>
                        <a:pt x="4" y="37"/>
                      </a:lnTo>
                      <a:lnTo>
                        <a:pt x="3" y="40"/>
                      </a:lnTo>
                      <a:lnTo>
                        <a:pt x="3" y="40"/>
                      </a:lnTo>
                      <a:lnTo>
                        <a:pt x="9" y="46"/>
                      </a:lnTo>
                      <a:lnTo>
                        <a:pt x="13" y="54"/>
                      </a:lnTo>
                      <a:lnTo>
                        <a:pt x="13" y="58"/>
                      </a:lnTo>
                      <a:lnTo>
                        <a:pt x="13" y="61"/>
                      </a:lnTo>
                      <a:lnTo>
                        <a:pt x="13" y="61"/>
                      </a:lnTo>
                      <a:lnTo>
                        <a:pt x="15" y="62"/>
                      </a:lnTo>
                      <a:lnTo>
                        <a:pt x="20" y="62"/>
                      </a:lnTo>
                      <a:lnTo>
                        <a:pt x="23" y="61"/>
                      </a:lnTo>
                      <a:lnTo>
                        <a:pt x="26" y="58"/>
                      </a:lnTo>
                      <a:lnTo>
                        <a:pt x="29" y="59"/>
                      </a:lnTo>
                      <a:lnTo>
                        <a:pt x="33" y="59"/>
                      </a:lnTo>
                      <a:lnTo>
                        <a:pt x="34" y="62"/>
                      </a:lnTo>
                      <a:lnTo>
                        <a:pt x="36" y="62"/>
                      </a:lnTo>
                      <a:lnTo>
                        <a:pt x="38" y="61"/>
                      </a:lnTo>
                      <a:lnTo>
                        <a:pt x="40" y="61"/>
                      </a:lnTo>
                      <a:lnTo>
                        <a:pt x="43" y="62"/>
                      </a:lnTo>
                      <a:lnTo>
                        <a:pt x="46" y="61"/>
                      </a:lnTo>
                      <a:lnTo>
                        <a:pt x="51" y="61"/>
                      </a:lnTo>
                      <a:lnTo>
                        <a:pt x="54" y="59"/>
                      </a:lnTo>
                      <a:lnTo>
                        <a:pt x="52" y="56"/>
                      </a:lnTo>
                      <a:lnTo>
                        <a:pt x="53" y="52"/>
                      </a:lnTo>
                      <a:lnTo>
                        <a:pt x="56" y="49"/>
                      </a:lnTo>
                      <a:lnTo>
                        <a:pt x="58" y="49"/>
                      </a:lnTo>
                      <a:lnTo>
                        <a:pt x="58" y="49"/>
                      </a:lnTo>
                      <a:lnTo>
                        <a:pt x="60" y="46"/>
                      </a:lnTo>
                      <a:lnTo>
                        <a:pt x="62" y="46"/>
                      </a:lnTo>
                      <a:lnTo>
                        <a:pt x="64" y="44"/>
                      </a:lnTo>
                      <a:lnTo>
                        <a:pt x="68" y="44"/>
                      </a:lnTo>
                      <a:lnTo>
                        <a:pt x="72" y="47"/>
                      </a:lnTo>
                      <a:lnTo>
                        <a:pt x="74" y="45"/>
                      </a:lnTo>
                      <a:lnTo>
                        <a:pt x="77" y="46"/>
                      </a:lnTo>
                      <a:lnTo>
                        <a:pt x="77" y="46"/>
                      </a:lnTo>
                      <a:lnTo>
                        <a:pt x="75" y="42"/>
                      </a:lnTo>
                      <a:lnTo>
                        <a:pt x="72" y="37"/>
                      </a:lnTo>
                      <a:lnTo>
                        <a:pt x="70" y="37"/>
                      </a:lnTo>
                      <a:lnTo>
                        <a:pt x="69" y="35"/>
                      </a:lnTo>
                      <a:lnTo>
                        <a:pt x="73" y="31"/>
                      </a:lnTo>
                      <a:lnTo>
                        <a:pt x="74" y="28"/>
                      </a:lnTo>
                      <a:lnTo>
                        <a:pt x="73" y="20"/>
                      </a:lnTo>
                      <a:lnTo>
                        <a:pt x="77" y="16"/>
                      </a:lnTo>
                      <a:lnTo>
                        <a:pt x="80" y="16"/>
                      </a:lnTo>
                      <a:lnTo>
                        <a:pt x="82" y="15"/>
                      </a:lnTo>
                      <a:lnTo>
                        <a:pt x="82" y="8"/>
                      </a:lnTo>
                      <a:lnTo>
                        <a:pt x="82" y="7"/>
                      </a:lnTo>
                      <a:lnTo>
                        <a:pt x="79" y="7"/>
                      </a:lnTo>
                      <a:lnTo>
                        <a:pt x="7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7" name="Freeform 656">
                  <a:extLst>
                    <a:ext uri="{FF2B5EF4-FFF2-40B4-BE49-F238E27FC236}">
                      <a16:creationId xmlns:a16="http://schemas.microsoft.com/office/drawing/2014/main" id="{D940FA3B-EA8F-4B89-B727-B60FC6B87ABE}"/>
                    </a:ext>
                  </a:extLst>
                </p:cNvPr>
                <p:cNvSpPr>
                  <a:spLocks/>
                </p:cNvSpPr>
                <p:nvPr/>
              </p:nvSpPr>
              <p:spPr bwMode="auto">
                <a:xfrm>
                  <a:off x="3878" y="2034"/>
                  <a:ext cx="35" cy="35"/>
                </a:xfrm>
                <a:custGeom>
                  <a:avLst/>
                  <a:gdLst>
                    <a:gd name="T0" fmla="*/ 19 w 35"/>
                    <a:gd name="T1" fmla="*/ 2 h 35"/>
                    <a:gd name="T2" fmla="*/ 16 w 35"/>
                    <a:gd name="T3" fmla="*/ 1 h 35"/>
                    <a:gd name="T4" fmla="*/ 10 w 35"/>
                    <a:gd name="T5" fmla="*/ 3 h 35"/>
                    <a:gd name="T6" fmla="*/ 8 w 35"/>
                    <a:gd name="T7" fmla="*/ 5 h 35"/>
                    <a:gd name="T8" fmla="*/ 6 w 35"/>
                    <a:gd name="T9" fmla="*/ 6 h 35"/>
                    <a:gd name="T10" fmla="*/ 2 w 35"/>
                    <a:gd name="T11" fmla="*/ 8 h 35"/>
                    <a:gd name="T12" fmla="*/ 3 w 35"/>
                    <a:gd name="T13" fmla="*/ 11 h 35"/>
                    <a:gd name="T14" fmla="*/ 1 w 35"/>
                    <a:gd name="T15" fmla="*/ 12 h 35"/>
                    <a:gd name="T16" fmla="*/ 1 w 35"/>
                    <a:gd name="T17" fmla="*/ 12 h 35"/>
                    <a:gd name="T18" fmla="*/ 0 w 35"/>
                    <a:gd name="T19" fmla="*/ 18 h 35"/>
                    <a:gd name="T20" fmla="*/ 1 w 35"/>
                    <a:gd name="T21" fmla="*/ 24 h 35"/>
                    <a:gd name="T22" fmla="*/ 4 w 35"/>
                    <a:gd name="T23" fmla="*/ 28 h 35"/>
                    <a:gd name="T24" fmla="*/ 5 w 35"/>
                    <a:gd name="T25" fmla="*/ 32 h 35"/>
                    <a:gd name="T26" fmla="*/ 8 w 35"/>
                    <a:gd name="T27" fmla="*/ 35 h 35"/>
                    <a:gd name="T28" fmla="*/ 8 w 35"/>
                    <a:gd name="T29" fmla="*/ 35 h 35"/>
                    <a:gd name="T30" fmla="*/ 14 w 35"/>
                    <a:gd name="T31" fmla="*/ 31 h 35"/>
                    <a:gd name="T32" fmla="*/ 17 w 35"/>
                    <a:gd name="T33" fmla="*/ 29 h 35"/>
                    <a:gd name="T34" fmla="*/ 18 w 35"/>
                    <a:gd name="T35" fmla="*/ 28 h 35"/>
                    <a:gd name="T36" fmla="*/ 21 w 35"/>
                    <a:gd name="T37" fmla="*/ 25 h 35"/>
                    <a:gd name="T38" fmla="*/ 28 w 35"/>
                    <a:gd name="T39" fmla="*/ 26 h 35"/>
                    <a:gd name="T40" fmla="*/ 31 w 35"/>
                    <a:gd name="T41" fmla="*/ 24 h 35"/>
                    <a:gd name="T42" fmla="*/ 34 w 35"/>
                    <a:gd name="T43" fmla="*/ 23 h 35"/>
                    <a:gd name="T44" fmla="*/ 35 w 35"/>
                    <a:gd name="T45" fmla="*/ 21 h 35"/>
                    <a:gd name="T46" fmla="*/ 35 w 35"/>
                    <a:gd name="T47" fmla="*/ 18 h 35"/>
                    <a:gd name="T48" fmla="*/ 35 w 35"/>
                    <a:gd name="T49" fmla="*/ 14 h 35"/>
                    <a:gd name="T50" fmla="*/ 31 w 35"/>
                    <a:gd name="T51" fmla="*/ 6 h 35"/>
                    <a:gd name="T52" fmla="*/ 25 w 35"/>
                    <a:gd name="T53" fmla="*/ 0 h 35"/>
                    <a:gd name="T54" fmla="*/ 23 w 35"/>
                    <a:gd name="T55" fmla="*/ 0 h 35"/>
                    <a:gd name="T56" fmla="*/ 19 w 35"/>
                    <a:gd name="T5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5">
                      <a:moveTo>
                        <a:pt x="19" y="2"/>
                      </a:moveTo>
                      <a:lnTo>
                        <a:pt x="16" y="1"/>
                      </a:lnTo>
                      <a:lnTo>
                        <a:pt x="10" y="3"/>
                      </a:lnTo>
                      <a:lnTo>
                        <a:pt x="8" y="5"/>
                      </a:lnTo>
                      <a:lnTo>
                        <a:pt x="6" y="6"/>
                      </a:lnTo>
                      <a:lnTo>
                        <a:pt x="2" y="8"/>
                      </a:lnTo>
                      <a:lnTo>
                        <a:pt x="3" y="11"/>
                      </a:lnTo>
                      <a:lnTo>
                        <a:pt x="1" y="12"/>
                      </a:lnTo>
                      <a:lnTo>
                        <a:pt x="1" y="12"/>
                      </a:lnTo>
                      <a:lnTo>
                        <a:pt x="0" y="18"/>
                      </a:lnTo>
                      <a:lnTo>
                        <a:pt x="1" y="24"/>
                      </a:lnTo>
                      <a:lnTo>
                        <a:pt x="4" y="28"/>
                      </a:lnTo>
                      <a:lnTo>
                        <a:pt x="5" y="32"/>
                      </a:lnTo>
                      <a:lnTo>
                        <a:pt x="8" y="35"/>
                      </a:lnTo>
                      <a:lnTo>
                        <a:pt x="8" y="35"/>
                      </a:lnTo>
                      <a:lnTo>
                        <a:pt x="14" y="31"/>
                      </a:lnTo>
                      <a:lnTo>
                        <a:pt x="17" y="29"/>
                      </a:lnTo>
                      <a:lnTo>
                        <a:pt x="18" y="28"/>
                      </a:lnTo>
                      <a:lnTo>
                        <a:pt x="21" y="25"/>
                      </a:lnTo>
                      <a:lnTo>
                        <a:pt x="28" y="26"/>
                      </a:lnTo>
                      <a:lnTo>
                        <a:pt x="31" y="24"/>
                      </a:lnTo>
                      <a:lnTo>
                        <a:pt x="34" y="23"/>
                      </a:lnTo>
                      <a:lnTo>
                        <a:pt x="35" y="21"/>
                      </a:lnTo>
                      <a:lnTo>
                        <a:pt x="35" y="18"/>
                      </a:lnTo>
                      <a:lnTo>
                        <a:pt x="35" y="14"/>
                      </a:lnTo>
                      <a:lnTo>
                        <a:pt x="31" y="6"/>
                      </a:lnTo>
                      <a:lnTo>
                        <a:pt x="25" y="0"/>
                      </a:lnTo>
                      <a:lnTo>
                        <a:pt x="23" y="0"/>
                      </a:lnTo>
                      <a:lnTo>
                        <a:pt x="19"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8" name="Freeform 657">
                  <a:extLst>
                    <a:ext uri="{FF2B5EF4-FFF2-40B4-BE49-F238E27FC236}">
                      <a16:creationId xmlns:a16="http://schemas.microsoft.com/office/drawing/2014/main" id="{FC88480A-F4FB-4606-AE8C-C90BA0B26CCC}"/>
                    </a:ext>
                  </a:extLst>
                </p:cNvPr>
                <p:cNvSpPr>
                  <a:spLocks/>
                </p:cNvSpPr>
                <p:nvPr/>
              </p:nvSpPr>
              <p:spPr bwMode="auto">
                <a:xfrm>
                  <a:off x="3860" y="2029"/>
                  <a:ext cx="26" cy="62"/>
                </a:xfrm>
                <a:custGeom>
                  <a:avLst/>
                  <a:gdLst>
                    <a:gd name="T0" fmla="*/ 18 w 26"/>
                    <a:gd name="T1" fmla="*/ 56 h 62"/>
                    <a:gd name="T2" fmla="*/ 18 w 26"/>
                    <a:gd name="T3" fmla="*/ 52 h 62"/>
                    <a:gd name="T4" fmla="*/ 23 w 26"/>
                    <a:gd name="T5" fmla="*/ 50 h 62"/>
                    <a:gd name="T6" fmla="*/ 25 w 26"/>
                    <a:gd name="T7" fmla="*/ 44 h 62"/>
                    <a:gd name="T8" fmla="*/ 26 w 26"/>
                    <a:gd name="T9" fmla="*/ 40 h 62"/>
                    <a:gd name="T10" fmla="*/ 23 w 26"/>
                    <a:gd name="T11" fmla="*/ 37 h 62"/>
                    <a:gd name="T12" fmla="*/ 22 w 26"/>
                    <a:gd name="T13" fmla="*/ 33 h 62"/>
                    <a:gd name="T14" fmla="*/ 19 w 26"/>
                    <a:gd name="T15" fmla="*/ 29 h 62"/>
                    <a:gd name="T16" fmla="*/ 18 w 26"/>
                    <a:gd name="T17" fmla="*/ 23 h 62"/>
                    <a:gd name="T18" fmla="*/ 19 w 26"/>
                    <a:gd name="T19" fmla="*/ 17 h 62"/>
                    <a:gd name="T20" fmla="*/ 18 w 26"/>
                    <a:gd name="T21" fmla="*/ 16 h 62"/>
                    <a:gd name="T22" fmla="*/ 18 w 26"/>
                    <a:gd name="T23" fmla="*/ 10 h 62"/>
                    <a:gd name="T24" fmla="*/ 18 w 26"/>
                    <a:gd name="T25" fmla="*/ 8 h 62"/>
                    <a:gd name="T26" fmla="*/ 15 w 26"/>
                    <a:gd name="T27" fmla="*/ 5 h 62"/>
                    <a:gd name="T28" fmla="*/ 14 w 26"/>
                    <a:gd name="T29" fmla="*/ 5 h 62"/>
                    <a:gd name="T30" fmla="*/ 11 w 26"/>
                    <a:gd name="T31" fmla="*/ 1 h 62"/>
                    <a:gd name="T32" fmla="*/ 11 w 26"/>
                    <a:gd name="T33" fmla="*/ 0 h 62"/>
                    <a:gd name="T34" fmla="*/ 11 w 26"/>
                    <a:gd name="T35" fmla="*/ 0 h 62"/>
                    <a:gd name="T36" fmla="*/ 8 w 26"/>
                    <a:gd name="T37" fmla="*/ 4 h 62"/>
                    <a:gd name="T38" fmla="*/ 6 w 26"/>
                    <a:gd name="T39" fmla="*/ 1 h 62"/>
                    <a:gd name="T40" fmla="*/ 5 w 26"/>
                    <a:gd name="T41" fmla="*/ 1 h 62"/>
                    <a:gd name="T42" fmla="*/ 2 w 26"/>
                    <a:gd name="T43" fmla="*/ 5 h 62"/>
                    <a:gd name="T44" fmla="*/ 1 w 26"/>
                    <a:gd name="T45" fmla="*/ 10 h 62"/>
                    <a:gd name="T46" fmla="*/ 0 w 26"/>
                    <a:gd name="T47" fmla="*/ 16 h 62"/>
                    <a:gd name="T48" fmla="*/ 4 w 26"/>
                    <a:gd name="T49" fmla="*/ 19 h 62"/>
                    <a:gd name="T50" fmla="*/ 4 w 26"/>
                    <a:gd name="T51" fmla="*/ 21 h 62"/>
                    <a:gd name="T52" fmla="*/ 2 w 26"/>
                    <a:gd name="T53" fmla="*/ 22 h 62"/>
                    <a:gd name="T54" fmla="*/ 1 w 26"/>
                    <a:gd name="T55" fmla="*/ 30 h 62"/>
                    <a:gd name="T56" fmla="*/ 3 w 26"/>
                    <a:gd name="T57" fmla="*/ 35 h 62"/>
                    <a:gd name="T58" fmla="*/ 1 w 26"/>
                    <a:gd name="T59" fmla="*/ 38 h 62"/>
                    <a:gd name="T60" fmla="*/ 1 w 26"/>
                    <a:gd name="T61" fmla="*/ 43 h 62"/>
                    <a:gd name="T62" fmla="*/ 3 w 26"/>
                    <a:gd name="T63" fmla="*/ 46 h 62"/>
                    <a:gd name="T64" fmla="*/ 2 w 26"/>
                    <a:gd name="T65" fmla="*/ 50 h 62"/>
                    <a:gd name="T66" fmla="*/ 4 w 26"/>
                    <a:gd name="T67" fmla="*/ 51 h 62"/>
                    <a:gd name="T68" fmla="*/ 8 w 26"/>
                    <a:gd name="T69" fmla="*/ 52 h 62"/>
                    <a:gd name="T70" fmla="*/ 11 w 26"/>
                    <a:gd name="T71" fmla="*/ 60 h 62"/>
                    <a:gd name="T72" fmla="*/ 14 w 26"/>
                    <a:gd name="T73" fmla="*/ 62 h 62"/>
                    <a:gd name="T74" fmla="*/ 15 w 26"/>
                    <a:gd name="T75" fmla="*/ 61 h 62"/>
                    <a:gd name="T76" fmla="*/ 18 w 26"/>
                    <a:gd name="T77"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62">
                      <a:moveTo>
                        <a:pt x="18" y="56"/>
                      </a:moveTo>
                      <a:lnTo>
                        <a:pt x="18" y="52"/>
                      </a:lnTo>
                      <a:lnTo>
                        <a:pt x="23" y="50"/>
                      </a:lnTo>
                      <a:lnTo>
                        <a:pt x="25" y="44"/>
                      </a:lnTo>
                      <a:lnTo>
                        <a:pt x="26" y="40"/>
                      </a:lnTo>
                      <a:lnTo>
                        <a:pt x="23" y="37"/>
                      </a:lnTo>
                      <a:lnTo>
                        <a:pt x="22" y="33"/>
                      </a:lnTo>
                      <a:lnTo>
                        <a:pt x="19" y="29"/>
                      </a:lnTo>
                      <a:lnTo>
                        <a:pt x="18" y="23"/>
                      </a:lnTo>
                      <a:lnTo>
                        <a:pt x="19" y="17"/>
                      </a:lnTo>
                      <a:lnTo>
                        <a:pt x="18" y="16"/>
                      </a:lnTo>
                      <a:lnTo>
                        <a:pt x="18" y="10"/>
                      </a:lnTo>
                      <a:lnTo>
                        <a:pt x="18" y="8"/>
                      </a:lnTo>
                      <a:lnTo>
                        <a:pt x="15" y="5"/>
                      </a:lnTo>
                      <a:lnTo>
                        <a:pt x="14" y="5"/>
                      </a:lnTo>
                      <a:lnTo>
                        <a:pt x="11" y="1"/>
                      </a:lnTo>
                      <a:lnTo>
                        <a:pt x="11" y="0"/>
                      </a:lnTo>
                      <a:lnTo>
                        <a:pt x="11" y="0"/>
                      </a:lnTo>
                      <a:lnTo>
                        <a:pt x="8" y="4"/>
                      </a:lnTo>
                      <a:lnTo>
                        <a:pt x="6" y="1"/>
                      </a:lnTo>
                      <a:lnTo>
                        <a:pt x="5" y="1"/>
                      </a:lnTo>
                      <a:lnTo>
                        <a:pt x="2" y="5"/>
                      </a:lnTo>
                      <a:lnTo>
                        <a:pt x="1" y="10"/>
                      </a:lnTo>
                      <a:lnTo>
                        <a:pt x="0" y="16"/>
                      </a:lnTo>
                      <a:lnTo>
                        <a:pt x="4" y="19"/>
                      </a:lnTo>
                      <a:lnTo>
                        <a:pt x="4" y="21"/>
                      </a:lnTo>
                      <a:lnTo>
                        <a:pt x="2" y="22"/>
                      </a:lnTo>
                      <a:lnTo>
                        <a:pt x="1" y="30"/>
                      </a:lnTo>
                      <a:lnTo>
                        <a:pt x="3" y="35"/>
                      </a:lnTo>
                      <a:lnTo>
                        <a:pt x="1" y="38"/>
                      </a:lnTo>
                      <a:lnTo>
                        <a:pt x="1" y="43"/>
                      </a:lnTo>
                      <a:lnTo>
                        <a:pt x="3" y="46"/>
                      </a:lnTo>
                      <a:lnTo>
                        <a:pt x="2" y="50"/>
                      </a:lnTo>
                      <a:lnTo>
                        <a:pt x="4" y="51"/>
                      </a:lnTo>
                      <a:lnTo>
                        <a:pt x="8" y="52"/>
                      </a:lnTo>
                      <a:lnTo>
                        <a:pt x="11" y="60"/>
                      </a:lnTo>
                      <a:lnTo>
                        <a:pt x="14" y="62"/>
                      </a:lnTo>
                      <a:lnTo>
                        <a:pt x="15" y="61"/>
                      </a:lnTo>
                      <a:lnTo>
                        <a:pt x="18"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9" name="Freeform 658">
                  <a:extLst>
                    <a:ext uri="{FF2B5EF4-FFF2-40B4-BE49-F238E27FC236}">
                      <a16:creationId xmlns:a16="http://schemas.microsoft.com/office/drawing/2014/main" id="{4F628E29-1BC7-4063-A367-F883F94610F0}"/>
                    </a:ext>
                  </a:extLst>
                </p:cNvPr>
                <p:cNvSpPr>
                  <a:spLocks/>
                </p:cNvSpPr>
                <p:nvPr/>
              </p:nvSpPr>
              <p:spPr bwMode="auto">
                <a:xfrm>
                  <a:off x="3850" y="1955"/>
                  <a:ext cx="58" cy="91"/>
                </a:xfrm>
                <a:custGeom>
                  <a:avLst/>
                  <a:gdLst>
                    <a:gd name="T0" fmla="*/ 12 w 58"/>
                    <a:gd name="T1" fmla="*/ 0 h 91"/>
                    <a:gd name="T2" fmla="*/ 8 w 58"/>
                    <a:gd name="T3" fmla="*/ 5 h 91"/>
                    <a:gd name="T4" fmla="*/ 2 w 58"/>
                    <a:gd name="T5" fmla="*/ 7 h 91"/>
                    <a:gd name="T6" fmla="*/ 0 w 58"/>
                    <a:gd name="T7" fmla="*/ 10 h 91"/>
                    <a:gd name="T8" fmla="*/ 4 w 58"/>
                    <a:gd name="T9" fmla="*/ 19 h 91"/>
                    <a:gd name="T10" fmla="*/ 7 w 58"/>
                    <a:gd name="T11" fmla="*/ 21 h 91"/>
                    <a:gd name="T12" fmla="*/ 6 w 58"/>
                    <a:gd name="T13" fmla="*/ 22 h 91"/>
                    <a:gd name="T14" fmla="*/ 4 w 58"/>
                    <a:gd name="T15" fmla="*/ 26 h 91"/>
                    <a:gd name="T16" fmla="*/ 6 w 58"/>
                    <a:gd name="T17" fmla="*/ 27 h 91"/>
                    <a:gd name="T18" fmla="*/ 7 w 58"/>
                    <a:gd name="T19" fmla="*/ 31 h 91"/>
                    <a:gd name="T20" fmla="*/ 4 w 58"/>
                    <a:gd name="T21" fmla="*/ 38 h 91"/>
                    <a:gd name="T22" fmla="*/ 11 w 58"/>
                    <a:gd name="T23" fmla="*/ 42 h 91"/>
                    <a:gd name="T24" fmla="*/ 11 w 58"/>
                    <a:gd name="T25" fmla="*/ 46 h 91"/>
                    <a:gd name="T26" fmla="*/ 7 w 58"/>
                    <a:gd name="T27" fmla="*/ 46 h 91"/>
                    <a:gd name="T28" fmla="*/ 11 w 58"/>
                    <a:gd name="T29" fmla="*/ 54 h 91"/>
                    <a:gd name="T30" fmla="*/ 12 w 58"/>
                    <a:gd name="T31" fmla="*/ 59 h 91"/>
                    <a:gd name="T32" fmla="*/ 14 w 58"/>
                    <a:gd name="T33" fmla="*/ 63 h 91"/>
                    <a:gd name="T34" fmla="*/ 19 w 58"/>
                    <a:gd name="T35" fmla="*/ 66 h 91"/>
                    <a:gd name="T36" fmla="*/ 23 w 58"/>
                    <a:gd name="T37" fmla="*/ 70 h 91"/>
                    <a:gd name="T38" fmla="*/ 21 w 58"/>
                    <a:gd name="T39" fmla="*/ 74 h 91"/>
                    <a:gd name="T40" fmla="*/ 24 w 58"/>
                    <a:gd name="T41" fmla="*/ 79 h 91"/>
                    <a:gd name="T42" fmla="*/ 28 w 58"/>
                    <a:gd name="T43" fmla="*/ 82 h 91"/>
                    <a:gd name="T44" fmla="*/ 28 w 58"/>
                    <a:gd name="T45" fmla="*/ 90 h 91"/>
                    <a:gd name="T46" fmla="*/ 31 w 58"/>
                    <a:gd name="T47" fmla="*/ 90 h 91"/>
                    <a:gd name="T48" fmla="*/ 34 w 58"/>
                    <a:gd name="T49" fmla="*/ 85 h 91"/>
                    <a:gd name="T50" fmla="*/ 38 w 58"/>
                    <a:gd name="T51" fmla="*/ 82 h 91"/>
                    <a:gd name="T52" fmla="*/ 47 w 58"/>
                    <a:gd name="T53" fmla="*/ 81 h 91"/>
                    <a:gd name="T54" fmla="*/ 53 w 58"/>
                    <a:gd name="T55" fmla="*/ 79 h 91"/>
                    <a:gd name="T56" fmla="*/ 54 w 58"/>
                    <a:gd name="T57" fmla="*/ 76 h 91"/>
                    <a:gd name="T58" fmla="*/ 52 w 58"/>
                    <a:gd name="T59" fmla="*/ 70 h 91"/>
                    <a:gd name="T60" fmla="*/ 58 w 58"/>
                    <a:gd name="T61" fmla="*/ 62 h 91"/>
                    <a:gd name="T62" fmla="*/ 52 w 58"/>
                    <a:gd name="T63" fmla="*/ 52 h 91"/>
                    <a:gd name="T64" fmla="*/ 52 w 58"/>
                    <a:gd name="T65" fmla="*/ 42 h 91"/>
                    <a:gd name="T66" fmla="*/ 51 w 58"/>
                    <a:gd name="T67" fmla="*/ 36 h 91"/>
                    <a:gd name="T68" fmla="*/ 53 w 58"/>
                    <a:gd name="T69" fmla="*/ 30 h 91"/>
                    <a:gd name="T70" fmla="*/ 45 w 58"/>
                    <a:gd name="T71" fmla="*/ 32 h 91"/>
                    <a:gd name="T72" fmla="*/ 41 w 58"/>
                    <a:gd name="T73" fmla="*/ 31 h 91"/>
                    <a:gd name="T74" fmla="*/ 35 w 58"/>
                    <a:gd name="T75" fmla="*/ 27 h 91"/>
                    <a:gd name="T76" fmla="*/ 35 w 58"/>
                    <a:gd name="T77" fmla="*/ 21 h 91"/>
                    <a:gd name="T78" fmla="*/ 28 w 58"/>
                    <a:gd name="T79" fmla="*/ 15 h 91"/>
                    <a:gd name="T80" fmla="*/ 23 w 58"/>
                    <a:gd name="T81" fmla="*/ 6 h 91"/>
                    <a:gd name="T82" fmla="*/ 19 w 58"/>
                    <a:gd name="T83" fmla="*/ 3 h 91"/>
                    <a:gd name="T84" fmla="*/ 14 w 58"/>
                    <a:gd name="T85"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91">
                      <a:moveTo>
                        <a:pt x="14" y="1"/>
                      </a:moveTo>
                      <a:lnTo>
                        <a:pt x="12" y="0"/>
                      </a:lnTo>
                      <a:lnTo>
                        <a:pt x="9" y="4"/>
                      </a:lnTo>
                      <a:lnTo>
                        <a:pt x="8" y="5"/>
                      </a:lnTo>
                      <a:lnTo>
                        <a:pt x="6" y="4"/>
                      </a:lnTo>
                      <a:lnTo>
                        <a:pt x="2" y="7"/>
                      </a:lnTo>
                      <a:lnTo>
                        <a:pt x="0" y="9"/>
                      </a:lnTo>
                      <a:lnTo>
                        <a:pt x="0" y="10"/>
                      </a:lnTo>
                      <a:lnTo>
                        <a:pt x="3" y="14"/>
                      </a:lnTo>
                      <a:lnTo>
                        <a:pt x="4" y="19"/>
                      </a:lnTo>
                      <a:lnTo>
                        <a:pt x="4" y="21"/>
                      </a:lnTo>
                      <a:lnTo>
                        <a:pt x="7" y="21"/>
                      </a:lnTo>
                      <a:lnTo>
                        <a:pt x="7" y="22"/>
                      </a:lnTo>
                      <a:lnTo>
                        <a:pt x="6" y="22"/>
                      </a:lnTo>
                      <a:lnTo>
                        <a:pt x="4" y="24"/>
                      </a:lnTo>
                      <a:lnTo>
                        <a:pt x="4" y="26"/>
                      </a:lnTo>
                      <a:lnTo>
                        <a:pt x="4" y="28"/>
                      </a:lnTo>
                      <a:lnTo>
                        <a:pt x="6" y="27"/>
                      </a:lnTo>
                      <a:lnTo>
                        <a:pt x="7" y="27"/>
                      </a:lnTo>
                      <a:lnTo>
                        <a:pt x="7" y="31"/>
                      </a:lnTo>
                      <a:lnTo>
                        <a:pt x="4" y="36"/>
                      </a:lnTo>
                      <a:lnTo>
                        <a:pt x="4" y="38"/>
                      </a:lnTo>
                      <a:lnTo>
                        <a:pt x="8" y="42"/>
                      </a:lnTo>
                      <a:lnTo>
                        <a:pt x="11" y="42"/>
                      </a:lnTo>
                      <a:lnTo>
                        <a:pt x="12" y="45"/>
                      </a:lnTo>
                      <a:lnTo>
                        <a:pt x="11" y="46"/>
                      </a:lnTo>
                      <a:lnTo>
                        <a:pt x="8" y="45"/>
                      </a:lnTo>
                      <a:lnTo>
                        <a:pt x="7" y="46"/>
                      </a:lnTo>
                      <a:lnTo>
                        <a:pt x="7" y="50"/>
                      </a:lnTo>
                      <a:lnTo>
                        <a:pt x="11" y="54"/>
                      </a:lnTo>
                      <a:lnTo>
                        <a:pt x="10" y="55"/>
                      </a:lnTo>
                      <a:lnTo>
                        <a:pt x="12" y="59"/>
                      </a:lnTo>
                      <a:lnTo>
                        <a:pt x="12" y="62"/>
                      </a:lnTo>
                      <a:lnTo>
                        <a:pt x="14" y="63"/>
                      </a:lnTo>
                      <a:lnTo>
                        <a:pt x="17" y="63"/>
                      </a:lnTo>
                      <a:lnTo>
                        <a:pt x="19" y="66"/>
                      </a:lnTo>
                      <a:lnTo>
                        <a:pt x="23" y="66"/>
                      </a:lnTo>
                      <a:lnTo>
                        <a:pt x="23" y="70"/>
                      </a:lnTo>
                      <a:lnTo>
                        <a:pt x="21" y="73"/>
                      </a:lnTo>
                      <a:lnTo>
                        <a:pt x="21" y="74"/>
                      </a:lnTo>
                      <a:lnTo>
                        <a:pt x="21" y="75"/>
                      </a:lnTo>
                      <a:lnTo>
                        <a:pt x="24" y="79"/>
                      </a:lnTo>
                      <a:lnTo>
                        <a:pt x="25" y="79"/>
                      </a:lnTo>
                      <a:lnTo>
                        <a:pt x="28" y="82"/>
                      </a:lnTo>
                      <a:lnTo>
                        <a:pt x="28" y="84"/>
                      </a:lnTo>
                      <a:lnTo>
                        <a:pt x="28" y="90"/>
                      </a:lnTo>
                      <a:lnTo>
                        <a:pt x="29" y="91"/>
                      </a:lnTo>
                      <a:lnTo>
                        <a:pt x="31" y="90"/>
                      </a:lnTo>
                      <a:lnTo>
                        <a:pt x="30" y="87"/>
                      </a:lnTo>
                      <a:lnTo>
                        <a:pt x="34" y="85"/>
                      </a:lnTo>
                      <a:lnTo>
                        <a:pt x="36" y="84"/>
                      </a:lnTo>
                      <a:lnTo>
                        <a:pt x="38" y="82"/>
                      </a:lnTo>
                      <a:lnTo>
                        <a:pt x="44" y="80"/>
                      </a:lnTo>
                      <a:lnTo>
                        <a:pt x="47" y="81"/>
                      </a:lnTo>
                      <a:lnTo>
                        <a:pt x="51" y="79"/>
                      </a:lnTo>
                      <a:lnTo>
                        <a:pt x="53" y="79"/>
                      </a:lnTo>
                      <a:lnTo>
                        <a:pt x="53" y="79"/>
                      </a:lnTo>
                      <a:lnTo>
                        <a:pt x="54" y="76"/>
                      </a:lnTo>
                      <a:lnTo>
                        <a:pt x="52" y="73"/>
                      </a:lnTo>
                      <a:lnTo>
                        <a:pt x="52" y="70"/>
                      </a:lnTo>
                      <a:lnTo>
                        <a:pt x="57" y="65"/>
                      </a:lnTo>
                      <a:lnTo>
                        <a:pt x="58" y="62"/>
                      </a:lnTo>
                      <a:lnTo>
                        <a:pt x="56" y="57"/>
                      </a:lnTo>
                      <a:lnTo>
                        <a:pt x="52" y="52"/>
                      </a:lnTo>
                      <a:lnTo>
                        <a:pt x="50" y="45"/>
                      </a:lnTo>
                      <a:lnTo>
                        <a:pt x="52" y="42"/>
                      </a:lnTo>
                      <a:lnTo>
                        <a:pt x="52" y="39"/>
                      </a:lnTo>
                      <a:lnTo>
                        <a:pt x="51" y="36"/>
                      </a:lnTo>
                      <a:lnTo>
                        <a:pt x="51" y="33"/>
                      </a:lnTo>
                      <a:lnTo>
                        <a:pt x="53" y="30"/>
                      </a:lnTo>
                      <a:lnTo>
                        <a:pt x="48" y="29"/>
                      </a:lnTo>
                      <a:lnTo>
                        <a:pt x="45" y="32"/>
                      </a:lnTo>
                      <a:lnTo>
                        <a:pt x="43" y="30"/>
                      </a:lnTo>
                      <a:lnTo>
                        <a:pt x="41" y="31"/>
                      </a:lnTo>
                      <a:lnTo>
                        <a:pt x="39" y="29"/>
                      </a:lnTo>
                      <a:lnTo>
                        <a:pt x="35" y="27"/>
                      </a:lnTo>
                      <a:lnTo>
                        <a:pt x="34" y="25"/>
                      </a:lnTo>
                      <a:lnTo>
                        <a:pt x="35" y="21"/>
                      </a:lnTo>
                      <a:lnTo>
                        <a:pt x="32" y="17"/>
                      </a:lnTo>
                      <a:lnTo>
                        <a:pt x="28" y="15"/>
                      </a:lnTo>
                      <a:lnTo>
                        <a:pt x="28" y="12"/>
                      </a:lnTo>
                      <a:lnTo>
                        <a:pt x="23" y="6"/>
                      </a:lnTo>
                      <a:lnTo>
                        <a:pt x="22" y="4"/>
                      </a:lnTo>
                      <a:lnTo>
                        <a:pt x="19" y="3"/>
                      </a:lnTo>
                      <a:lnTo>
                        <a:pt x="18" y="2"/>
                      </a:lnTo>
                      <a:lnTo>
                        <a:pt x="1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0" name="Freeform 659">
                  <a:extLst>
                    <a:ext uri="{FF2B5EF4-FFF2-40B4-BE49-F238E27FC236}">
                      <a16:creationId xmlns:a16="http://schemas.microsoft.com/office/drawing/2014/main" id="{74A41D40-D220-43FD-8501-2B09A71115B6}"/>
                    </a:ext>
                  </a:extLst>
                </p:cNvPr>
                <p:cNvSpPr>
                  <a:spLocks/>
                </p:cNvSpPr>
                <p:nvPr/>
              </p:nvSpPr>
              <p:spPr bwMode="auto">
                <a:xfrm>
                  <a:off x="3847" y="2007"/>
                  <a:ext cx="26" cy="38"/>
                </a:xfrm>
                <a:custGeom>
                  <a:avLst/>
                  <a:gdLst>
                    <a:gd name="T0" fmla="*/ 15 w 26"/>
                    <a:gd name="T1" fmla="*/ 27 h 38"/>
                    <a:gd name="T2" fmla="*/ 18 w 26"/>
                    <a:gd name="T3" fmla="*/ 23 h 38"/>
                    <a:gd name="T4" fmla="*/ 19 w 26"/>
                    <a:gd name="T5" fmla="*/ 23 h 38"/>
                    <a:gd name="T6" fmla="*/ 21 w 26"/>
                    <a:gd name="T7" fmla="*/ 26 h 38"/>
                    <a:gd name="T8" fmla="*/ 24 w 26"/>
                    <a:gd name="T9" fmla="*/ 22 h 38"/>
                    <a:gd name="T10" fmla="*/ 24 w 26"/>
                    <a:gd name="T11" fmla="*/ 21 h 38"/>
                    <a:gd name="T12" fmla="*/ 26 w 26"/>
                    <a:gd name="T13" fmla="*/ 18 h 38"/>
                    <a:gd name="T14" fmla="*/ 26 w 26"/>
                    <a:gd name="T15" fmla="*/ 14 h 38"/>
                    <a:gd name="T16" fmla="*/ 22 w 26"/>
                    <a:gd name="T17" fmla="*/ 14 h 38"/>
                    <a:gd name="T18" fmla="*/ 20 w 26"/>
                    <a:gd name="T19" fmla="*/ 11 h 38"/>
                    <a:gd name="T20" fmla="*/ 17 w 26"/>
                    <a:gd name="T21" fmla="*/ 11 h 38"/>
                    <a:gd name="T22" fmla="*/ 15 w 26"/>
                    <a:gd name="T23" fmla="*/ 10 h 38"/>
                    <a:gd name="T24" fmla="*/ 15 w 26"/>
                    <a:gd name="T25" fmla="*/ 7 h 38"/>
                    <a:gd name="T26" fmla="*/ 13 w 26"/>
                    <a:gd name="T27" fmla="*/ 3 h 38"/>
                    <a:gd name="T28" fmla="*/ 12 w 26"/>
                    <a:gd name="T29" fmla="*/ 3 h 38"/>
                    <a:gd name="T30" fmla="*/ 10 w 26"/>
                    <a:gd name="T31" fmla="*/ 3 h 38"/>
                    <a:gd name="T32" fmla="*/ 7 w 26"/>
                    <a:gd name="T33" fmla="*/ 0 h 38"/>
                    <a:gd name="T34" fmla="*/ 5 w 26"/>
                    <a:gd name="T35" fmla="*/ 2 h 38"/>
                    <a:gd name="T36" fmla="*/ 5 w 26"/>
                    <a:gd name="T37" fmla="*/ 4 h 38"/>
                    <a:gd name="T38" fmla="*/ 8 w 26"/>
                    <a:gd name="T39" fmla="*/ 7 h 38"/>
                    <a:gd name="T40" fmla="*/ 9 w 26"/>
                    <a:gd name="T41" fmla="*/ 9 h 38"/>
                    <a:gd name="T42" fmla="*/ 7 w 26"/>
                    <a:gd name="T43" fmla="*/ 10 h 38"/>
                    <a:gd name="T44" fmla="*/ 4 w 26"/>
                    <a:gd name="T45" fmla="*/ 10 h 38"/>
                    <a:gd name="T46" fmla="*/ 3 w 26"/>
                    <a:gd name="T47" fmla="*/ 14 h 38"/>
                    <a:gd name="T48" fmla="*/ 3 w 26"/>
                    <a:gd name="T49" fmla="*/ 18 h 38"/>
                    <a:gd name="T50" fmla="*/ 2 w 26"/>
                    <a:gd name="T51" fmla="*/ 22 h 38"/>
                    <a:gd name="T52" fmla="*/ 0 w 26"/>
                    <a:gd name="T53" fmla="*/ 23 h 38"/>
                    <a:gd name="T54" fmla="*/ 1 w 26"/>
                    <a:gd name="T55" fmla="*/ 24 h 38"/>
                    <a:gd name="T56" fmla="*/ 4 w 26"/>
                    <a:gd name="T57" fmla="*/ 26 h 38"/>
                    <a:gd name="T58" fmla="*/ 10 w 26"/>
                    <a:gd name="T59" fmla="*/ 34 h 38"/>
                    <a:gd name="T60" fmla="*/ 10 w 26"/>
                    <a:gd name="T61" fmla="*/ 36 h 38"/>
                    <a:gd name="T62" fmla="*/ 13 w 26"/>
                    <a:gd name="T63" fmla="*/ 38 h 38"/>
                    <a:gd name="T64" fmla="*/ 14 w 26"/>
                    <a:gd name="T65" fmla="*/ 32 h 38"/>
                    <a:gd name="T66" fmla="*/ 15 w 26"/>
                    <a:gd name="T6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38">
                      <a:moveTo>
                        <a:pt x="15" y="27"/>
                      </a:moveTo>
                      <a:lnTo>
                        <a:pt x="18" y="23"/>
                      </a:lnTo>
                      <a:lnTo>
                        <a:pt x="19" y="23"/>
                      </a:lnTo>
                      <a:lnTo>
                        <a:pt x="21" y="26"/>
                      </a:lnTo>
                      <a:lnTo>
                        <a:pt x="24" y="22"/>
                      </a:lnTo>
                      <a:lnTo>
                        <a:pt x="24" y="21"/>
                      </a:lnTo>
                      <a:lnTo>
                        <a:pt x="26" y="18"/>
                      </a:lnTo>
                      <a:lnTo>
                        <a:pt x="26" y="14"/>
                      </a:lnTo>
                      <a:lnTo>
                        <a:pt x="22" y="14"/>
                      </a:lnTo>
                      <a:lnTo>
                        <a:pt x="20" y="11"/>
                      </a:lnTo>
                      <a:lnTo>
                        <a:pt x="17" y="11"/>
                      </a:lnTo>
                      <a:lnTo>
                        <a:pt x="15" y="10"/>
                      </a:lnTo>
                      <a:lnTo>
                        <a:pt x="15" y="7"/>
                      </a:lnTo>
                      <a:lnTo>
                        <a:pt x="13" y="3"/>
                      </a:lnTo>
                      <a:lnTo>
                        <a:pt x="12" y="3"/>
                      </a:lnTo>
                      <a:lnTo>
                        <a:pt x="10" y="3"/>
                      </a:lnTo>
                      <a:lnTo>
                        <a:pt x="7" y="0"/>
                      </a:lnTo>
                      <a:lnTo>
                        <a:pt x="5" y="2"/>
                      </a:lnTo>
                      <a:lnTo>
                        <a:pt x="5" y="4"/>
                      </a:lnTo>
                      <a:lnTo>
                        <a:pt x="8" y="7"/>
                      </a:lnTo>
                      <a:lnTo>
                        <a:pt x="9" y="9"/>
                      </a:lnTo>
                      <a:lnTo>
                        <a:pt x="7" y="10"/>
                      </a:lnTo>
                      <a:lnTo>
                        <a:pt x="4" y="10"/>
                      </a:lnTo>
                      <a:lnTo>
                        <a:pt x="3" y="14"/>
                      </a:lnTo>
                      <a:lnTo>
                        <a:pt x="3" y="18"/>
                      </a:lnTo>
                      <a:lnTo>
                        <a:pt x="2" y="22"/>
                      </a:lnTo>
                      <a:lnTo>
                        <a:pt x="0" y="23"/>
                      </a:lnTo>
                      <a:lnTo>
                        <a:pt x="1" y="24"/>
                      </a:lnTo>
                      <a:lnTo>
                        <a:pt x="4" y="26"/>
                      </a:lnTo>
                      <a:lnTo>
                        <a:pt x="10" y="34"/>
                      </a:lnTo>
                      <a:lnTo>
                        <a:pt x="10" y="36"/>
                      </a:lnTo>
                      <a:lnTo>
                        <a:pt x="13" y="38"/>
                      </a:lnTo>
                      <a:lnTo>
                        <a:pt x="14" y="32"/>
                      </a:lnTo>
                      <a:lnTo>
                        <a:pt x="15" y="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1" name="Freeform 660">
                  <a:extLst>
                    <a:ext uri="{FF2B5EF4-FFF2-40B4-BE49-F238E27FC236}">
                      <a16:creationId xmlns:a16="http://schemas.microsoft.com/office/drawing/2014/main" id="{5EB87DFF-89EC-43E4-9BF1-6406A940847B}"/>
                    </a:ext>
                  </a:extLst>
                </p:cNvPr>
                <p:cNvSpPr>
                  <a:spLocks/>
                </p:cNvSpPr>
                <p:nvPr/>
              </p:nvSpPr>
              <p:spPr bwMode="auto">
                <a:xfrm>
                  <a:off x="3791" y="1983"/>
                  <a:ext cx="4" cy="8"/>
                </a:xfrm>
                <a:custGeom>
                  <a:avLst/>
                  <a:gdLst>
                    <a:gd name="T0" fmla="*/ 4 w 4"/>
                    <a:gd name="T1" fmla="*/ 8 h 8"/>
                    <a:gd name="T2" fmla="*/ 4 w 4"/>
                    <a:gd name="T3" fmla="*/ 8 h 8"/>
                    <a:gd name="T4" fmla="*/ 4 w 4"/>
                    <a:gd name="T5" fmla="*/ 3 h 8"/>
                    <a:gd name="T6" fmla="*/ 0 w 4"/>
                    <a:gd name="T7" fmla="*/ 0 h 8"/>
                    <a:gd name="T8" fmla="*/ 1 w 4"/>
                    <a:gd name="T9" fmla="*/ 4 h 8"/>
                    <a:gd name="T10" fmla="*/ 1 w 4"/>
                    <a:gd name="T11" fmla="*/ 5 h 8"/>
                    <a:gd name="T12" fmla="*/ 4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8"/>
                      </a:moveTo>
                      <a:lnTo>
                        <a:pt x="4" y="8"/>
                      </a:lnTo>
                      <a:lnTo>
                        <a:pt x="4" y="3"/>
                      </a:lnTo>
                      <a:lnTo>
                        <a:pt x="0" y="0"/>
                      </a:lnTo>
                      <a:lnTo>
                        <a:pt x="1" y="4"/>
                      </a:lnTo>
                      <a:lnTo>
                        <a:pt x="1" y="5"/>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2" name="Freeform 661">
                  <a:extLst>
                    <a:ext uri="{FF2B5EF4-FFF2-40B4-BE49-F238E27FC236}">
                      <a16:creationId xmlns:a16="http://schemas.microsoft.com/office/drawing/2014/main" id="{686A67DD-CE00-4E65-B12F-202EE0630226}"/>
                    </a:ext>
                  </a:extLst>
                </p:cNvPr>
                <p:cNvSpPr>
                  <a:spLocks/>
                </p:cNvSpPr>
                <p:nvPr/>
              </p:nvSpPr>
              <p:spPr bwMode="auto">
                <a:xfrm>
                  <a:off x="3821" y="2018"/>
                  <a:ext cx="7" cy="2"/>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lnTo>
                        <a:pt x="7" y="0"/>
                      </a:lnTo>
                      <a:lnTo>
                        <a:pt x="0"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3" name="Freeform 662">
                  <a:extLst>
                    <a:ext uri="{FF2B5EF4-FFF2-40B4-BE49-F238E27FC236}">
                      <a16:creationId xmlns:a16="http://schemas.microsoft.com/office/drawing/2014/main" id="{B2E59AEF-24A1-420F-BA3C-C65A274C23EA}"/>
                    </a:ext>
                  </a:extLst>
                </p:cNvPr>
                <p:cNvSpPr>
                  <a:spLocks/>
                </p:cNvSpPr>
                <p:nvPr/>
              </p:nvSpPr>
              <p:spPr bwMode="auto">
                <a:xfrm>
                  <a:off x="3821" y="2014"/>
                  <a:ext cx="7" cy="3"/>
                </a:xfrm>
                <a:custGeom>
                  <a:avLst/>
                  <a:gdLst>
                    <a:gd name="T0" fmla="*/ 7 w 7"/>
                    <a:gd name="T1" fmla="*/ 1 h 3"/>
                    <a:gd name="T2" fmla="*/ 5 w 7"/>
                    <a:gd name="T3" fmla="*/ 0 h 3"/>
                    <a:gd name="T4" fmla="*/ 0 w 7"/>
                    <a:gd name="T5" fmla="*/ 0 h 3"/>
                    <a:gd name="T6" fmla="*/ 2 w 7"/>
                    <a:gd name="T7" fmla="*/ 2 h 3"/>
                    <a:gd name="T8" fmla="*/ 4 w 7"/>
                    <a:gd name="T9" fmla="*/ 3 h 3"/>
                    <a:gd name="T10" fmla="*/ 7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7" y="1"/>
                      </a:moveTo>
                      <a:lnTo>
                        <a:pt x="5" y="0"/>
                      </a:lnTo>
                      <a:lnTo>
                        <a:pt x="0" y="0"/>
                      </a:lnTo>
                      <a:lnTo>
                        <a:pt x="2" y="2"/>
                      </a:lnTo>
                      <a:lnTo>
                        <a:pt x="4" y="3"/>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4" name="Freeform 663">
                  <a:extLst>
                    <a:ext uri="{FF2B5EF4-FFF2-40B4-BE49-F238E27FC236}">
                      <a16:creationId xmlns:a16="http://schemas.microsoft.com/office/drawing/2014/main" id="{D3B593AA-2871-49FE-9F34-212E4645009A}"/>
                    </a:ext>
                  </a:extLst>
                </p:cNvPr>
                <p:cNvSpPr>
                  <a:spLocks/>
                </p:cNvSpPr>
                <p:nvPr/>
              </p:nvSpPr>
              <p:spPr bwMode="auto">
                <a:xfrm>
                  <a:off x="3795" y="1993"/>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5" name="Freeform 664">
                  <a:extLst>
                    <a:ext uri="{FF2B5EF4-FFF2-40B4-BE49-F238E27FC236}">
                      <a16:creationId xmlns:a16="http://schemas.microsoft.com/office/drawing/2014/main" id="{2040CDC2-55BD-4177-BCE3-2CEB4F2B5A19}"/>
                    </a:ext>
                  </a:extLst>
                </p:cNvPr>
                <p:cNvSpPr>
                  <a:spLocks/>
                </p:cNvSpPr>
                <p:nvPr/>
              </p:nvSpPr>
              <p:spPr bwMode="auto">
                <a:xfrm>
                  <a:off x="3824" y="2021"/>
                  <a:ext cx="7" cy="3"/>
                </a:xfrm>
                <a:custGeom>
                  <a:avLst/>
                  <a:gdLst>
                    <a:gd name="T0" fmla="*/ 9 w 9"/>
                    <a:gd name="T1" fmla="*/ 3 h 3"/>
                    <a:gd name="T2" fmla="*/ 6 w 9"/>
                    <a:gd name="T3" fmla="*/ 0 h 3"/>
                    <a:gd name="T4" fmla="*/ 0 w 9"/>
                    <a:gd name="T5" fmla="*/ 0 h 3"/>
                    <a:gd name="T6" fmla="*/ 3 w 9"/>
                    <a:gd name="T7" fmla="*/ 2 h 3"/>
                    <a:gd name="T8" fmla="*/ 9 w 9"/>
                    <a:gd name="T9" fmla="*/ 3 h 3"/>
                  </a:gdLst>
                  <a:ahLst/>
                  <a:cxnLst>
                    <a:cxn ang="0">
                      <a:pos x="T0" y="T1"/>
                    </a:cxn>
                    <a:cxn ang="0">
                      <a:pos x="T2" y="T3"/>
                    </a:cxn>
                    <a:cxn ang="0">
                      <a:pos x="T4" y="T5"/>
                    </a:cxn>
                    <a:cxn ang="0">
                      <a:pos x="T6" y="T7"/>
                    </a:cxn>
                    <a:cxn ang="0">
                      <a:pos x="T8" y="T9"/>
                    </a:cxn>
                  </a:cxnLst>
                  <a:rect l="0" t="0" r="r" b="b"/>
                  <a:pathLst>
                    <a:path w="9" h="3">
                      <a:moveTo>
                        <a:pt x="9" y="3"/>
                      </a:moveTo>
                      <a:cubicBezTo>
                        <a:pt x="6" y="0"/>
                        <a:pt x="6" y="0"/>
                        <a:pt x="6" y="0"/>
                      </a:cubicBezTo>
                      <a:cubicBezTo>
                        <a:pt x="6" y="0"/>
                        <a:pt x="0" y="0"/>
                        <a:pt x="0" y="0"/>
                      </a:cubicBezTo>
                      <a:cubicBezTo>
                        <a:pt x="3" y="2"/>
                        <a:pt x="3" y="2"/>
                        <a:pt x="3" y="2"/>
                      </a:cubicBezTo>
                      <a:lnTo>
                        <a:pt x="9"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6" name="Freeform 665">
                  <a:extLst>
                    <a:ext uri="{FF2B5EF4-FFF2-40B4-BE49-F238E27FC236}">
                      <a16:creationId xmlns:a16="http://schemas.microsoft.com/office/drawing/2014/main" id="{60DE6CAF-F770-484D-B85C-2DAD880135E5}"/>
                    </a:ext>
                  </a:extLst>
                </p:cNvPr>
                <p:cNvSpPr>
                  <a:spLocks/>
                </p:cNvSpPr>
                <p:nvPr/>
              </p:nvSpPr>
              <p:spPr bwMode="auto">
                <a:xfrm>
                  <a:off x="3801" y="1993"/>
                  <a:ext cx="4" cy="4"/>
                </a:xfrm>
                <a:custGeom>
                  <a:avLst/>
                  <a:gdLst>
                    <a:gd name="T0" fmla="*/ 4 w 4"/>
                    <a:gd name="T1" fmla="*/ 3 h 4"/>
                    <a:gd name="T2" fmla="*/ 1 w 4"/>
                    <a:gd name="T3" fmla="*/ 0 h 4"/>
                    <a:gd name="T4" fmla="*/ 0 w 4"/>
                    <a:gd name="T5" fmla="*/ 0 h 4"/>
                    <a:gd name="T6" fmla="*/ 2 w 4"/>
                    <a:gd name="T7" fmla="*/ 4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lnTo>
                        <a:pt x="1" y="0"/>
                      </a:lnTo>
                      <a:lnTo>
                        <a:pt x="0" y="0"/>
                      </a:lnTo>
                      <a:lnTo>
                        <a:pt x="2"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7" name="Freeform 666">
                  <a:extLst>
                    <a:ext uri="{FF2B5EF4-FFF2-40B4-BE49-F238E27FC236}">
                      <a16:creationId xmlns:a16="http://schemas.microsoft.com/office/drawing/2014/main" id="{7FD7A54F-1E1D-4F6B-803B-BC4F254D542F}"/>
                    </a:ext>
                  </a:extLst>
                </p:cNvPr>
                <p:cNvSpPr>
                  <a:spLocks/>
                </p:cNvSpPr>
                <p:nvPr/>
              </p:nvSpPr>
              <p:spPr bwMode="auto">
                <a:xfrm>
                  <a:off x="3792" y="1976"/>
                  <a:ext cx="5" cy="9"/>
                </a:xfrm>
                <a:custGeom>
                  <a:avLst/>
                  <a:gdLst>
                    <a:gd name="T0" fmla="*/ 2 w 7"/>
                    <a:gd name="T1" fmla="*/ 0 h 11"/>
                    <a:gd name="T2" fmla="*/ 0 w 7"/>
                    <a:gd name="T3" fmla="*/ 2 h 11"/>
                    <a:gd name="T4" fmla="*/ 1 w 7"/>
                    <a:gd name="T5" fmla="*/ 8 h 11"/>
                    <a:gd name="T6" fmla="*/ 3 w 7"/>
                    <a:gd name="T7" fmla="*/ 9 h 11"/>
                    <a:gd name="T8" fmla="*/ 5 w 7"/>
                    <a:gd name="T9" fmla="*/ 11 h 11"/>
                    <a:gd name="T10" fmla="*/ 7 w 7"/>
                    <a:gd name="T11" fmla="*/ 10 h 11"/>
                    <a:gd name="T12" fmla="*/ 2 w 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2" y="0"/>
                      </a:moveTo>
                      <a:cubicBezTo>
                        <a:pt x="2" y="0"/>
                        <a:pt x="0" y="2"/>
                        <a:pt x="0" y="2"/>
                      </a:cubicBezTo>
                      <a:cubicBezTo>
                        <a:pt x="1" y="8"/>
                        <a:pt x="1" y="8"/>
                        <a:pt x="1" y="8"/>
                      </a:cubicBezTo>
                      <a:cubicBezTo>
                        <a:pt x="3" y="9"/>
                        <a:pt x="3" y="9"/>
                        <a:pt x="3" y="9"/>
                      </a:cubicBezTo>
                      <a:cubicBezTo>
                        <a:pt x="5" y="11"/>
                        <a:pt x="5" y="11"/>
                        <a:pt x="5" y="11"/>
                      </a:cubicBezTo>
                      <a:cubicBezTo>
                        <a:pt x="7" y="10"/>
                        <a:pt x="7" y="10"/>
                        <a:pt x="7" y="10"/>
                      </a:cubicBez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8" name="Freeform 667">
                  <a:extLst>
                    <a:ext uri="{FF2B5EF4-FFF2-40B4-BE49-F238E27FC236}">
                      <a16:creationId xmlns:a16="http://schemas.microsoft.com/office/drawing/2014/main" id="{9273BDB9-99A8-40CF-A19E-D7C210E73191}"/>
                    </a:ext>
                  </a:extLst>
                </p:cNvPr>
                <p:cNvSpPr>
                  <a:spLocks/>
                </p:cNvSpPr>
                <p:nvPr/>
              </p:nvSpPr>
              <p:spPr bwMode="auto">
                <a:xfrm>
                  <a:off x="3781" y="1952"/>
                  <a:ext cx="76" cy="72"/>
                </a:xfrm>
                <a:custGeom>
                  <a:avLst/>
                  <a:gdLst>
                    <a:gd name="T0" fmla="*/ 46 w 76"/>
                    <a:gd name="T1" fmla="*/ 56 h 72"/>
                    <a:gd name="T2" fmla="*/ 35 w 76"/>
                    <a:gd name="T3" fmla="*/ 42 h 72"/>
                    <a:gd name="T4" fmla="*/ 33 w 76"/>
                    <a:gd name="T5" fmla="*/ 38 h 72"/>
                    <a:gd name="T6" fmla="*/ 30 w 76"/>
                    <a:gd name="T7" fmla="*/ 31 h 72"/>
                    <a:gd name="T8" fmla="*/ 28 w 76"/>
                    <a:gd name="T9" fmla="*/ 29 h 72"/>
                    <a:gd name="T10" fmla="*/ 29 w 76"/>
                    <a:gd name="T11" fmla="*/ 24 h 72"/>
                    <a:gd name="T12" fmla="*/ 34 w 76"/>
                    <a:gd name="T13" fmla="*/ 24 h 72"/>
                    <a:gd name="T14" fmla="*/ 37 w 76"/>
                    <a:gd name="T15" fmla="*/ 27 h 72"/>
                    <a:gd name="T16" fmla="*/ 39 w 76"/>
                    <a:gd name="T17" fmla="*/ 24 h 72"/>
                    <a:gd name="T18" fmla="*/ 42 w 76"/>
                    <a:gd name="T19" fmla="*/ 22 h 72"/>
                    <a:gd name="T20" fmla="*/ 45 w 76"/>
                    <a:gd name="T21" fmla="*/ 22 h 72"/>
                    <a:gd name="T22" fmla="*/ 49 w 76"/>
                    <a:gd name="T23" fmla="*/ 26 h 72"/>
                    <a:gd name="T24" fmla="*/ 54 w 76"/>
                    <a:gd name="T25" fmla="*/ 25 h 72"/>
                    <a:gd name="T26" fmla="*/ 57 w 76"/>
                    <a:gd name="T27" fmla="*/ 25 h 72"/>
                    <a:gd name="T28" fmla="*/ 63 w 76"/>
                    <a:gd name="T29" fmla="*/ 26 h 72"/>
                    <a:gd name="T30" fmla="*/ 68 w 76"/>
                    <a:gd name="T31" fmla="*/ 29 h 72"/>
                    <a:gd name="T32" fmla="*/ 73 w 76"/>
                    <a:gd name="T33" fmla="*/ 29 h 72"/>
                    <a:gd name="T34" fmla="*/ 75 w 76"/>
                    <a:gd name="T35" fmla="*/ 25 h 72"/>
                    <a:gd name="T36" fmla="*/ 76 w 76"/>
                    <a:gd name="T37" fmla="*/ 24 h 72"/>
                    <a:gd name="T38" fmla="*/ 73 w 76"/>
                    <a:gd name="T39" fmla="*/ 22 h 72"/>
                    <a:gd name="T40" fmla="*/ 69 w 76"/>
                    <a:gd name="T41" fmla="*/ 13 h 72"/>
                    <a:gd name="T42" fmla="*/ 66 w 76"/>
                    <a:gd name="T43" fmla="*/ 14 h 72"/>
                    <a:gd name="T44" fmla="*/ 53 w 76"/>
                    <a:gd name="T45" fmla="*/ 11 h 72"/>
                    <a:gd name="T46" fmla="*/ 48 w 76"/>
                    <a:gd name="T47" fmla="*/ 7 h 72"/>
                    <a:gd name="T48" fmla="*/ 40 w 76"/>
                    <a:gd name="T49" fmla="*/ 0 h 72"/>
                    <a:gd name="T50" fmla="*/ 34 w 76"/>
                    <a:gd name="T51" fmla="*/ 1 h 72"/>
                    <a:gd name="T52" fmla="*/ 24 w 76"/>
                    <a:gd name="T53" fmla="*/ 11 h 72"/>
                    <a:gd name="T54" fmla="*/ 19 w 76"/>
                    <a:gd name="T55" fmla="*/ 20 h 72"/>
                    <a:gd name="T56" fmla="*/ 11 w 76"/>
                    <a:gd name="T57" fmla="*/ 17 h 72"/>
                    <a:gd name="T58" fmla="*/ 4 w 76"/>
                    <a:gd name="T59" fmla="*/ 21 h 72"/>
                    <a:gd name="T60" fmla="*/ 0 w 76"/>
                    <a:gd name="T61" fmla="*/ 22 h 72"/>
                    <a:gd name="T62" fmla="*/ 4 w 76"/>
                    <a:gd name="T63" fmla="*/ 32 h 72"/>
                    <a:gd name="T64" fmla="*/ 4 w 76"/>
                    <a:gd name="T65" fmla="*/ 34 h 72"/>
                    <a:gd name="T66" fmla="*/ 8 w 76"/>
                    <a:gd name="T67" fmla="*/ 24 h 72"/>
                    <a:gd name="T68" fmla="*/ 14 w 76"/>
                    <a:gd name="T69" fmla="*/ 21 h 72"/>
                    <a:gd name="T70" fmla="*/ 17 w 76"/>
                    <a:gd name="T71" fmla="*/ 27 h 72"/>
                    <a:gd name="T72" fmla="*/ 21 w 76"/>
                    <a:gd name="T73" fmla="*/ 37 h 72"/>
                    <a:gd name="T74" fmla="*/ 26 w 76"/>
                    <a:gd name="T75" fmla="*/ 42 h 72"/>
                    <a:gd name="T76" fmla="*/ 26 w 76"/>
                    <a:gd name="T77" fmla="*/ 45 h 72"/>
                    <a:gd name="T78" fmla="*/ 22 w 76"/>
                    <a:gd name="T79" fmla="*/ 48 h 72"/>
                    <a:gd name="T80" fmla="*/ 27 w 76"/>
                    <a:gd name="T81" fmla="*/ 51 h 72"/>
                    <a:gd name="T82" fmla="*/ 33 w 76"/>
                    <a:gd name="T83" fmla="*/ 55 h 72"/>
                    <a:gd name="T84" fmla="*/ 35 w 76"/>
                    <a:gd name="T85" fmla="*/ 60 h 72"/>
                    <a:gd name="T86" fmla="*/ 45 w 76"/>
                    <a:gd name="T87" fmla="*/ 60 h 72"/>
                    <a:gd name="T88" fmla="*/ 56 w 76"/>
                    <a:gd name="T89" fmla="*/ 71 h 72"/>
                    <a:gd name="T90" fmla="*/ 50 w 76"/>
                    <a:gd name="T91" fmla="*/ 69 h 72"/>
                    <a:gd name="T92" fmla="*/ 55 w 76"/>
                    <a:gd name="T93" fmla="*/ 72 h 72"/>
                    <a:gd name="T94" fmla="*/ 56 w 76"/>
                    <a:gd name="T95"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72">
                      <a:moveTo>
                        <a:pt x="56" y="69"/>
                      </a:moveTo>
                      <a:lnTo>
                        <a:pt x="46" y="56"/>
                      </a:lnTo>
                      <a:lnTo>
                        <a:pt x="35" y="44"/>
                      </a:lnTo>
                      <a:lnTo>
                        <a:pt x="35" y="42"/>
                      </a:lnTo>
                      <a:lnTo>
                        <a:pt x="35" y="41"/>
                      </a:lnTo>
                      <a:lnTo>
                        <a:pt x="33" y="38"/>
                      </a:lnTo>
                      <a:lnTo>
                        <a:pt x="33" y="35"/>
                      </a:lnTo>
                      <a:lnTo>
                        <a:pt x="30" y="31"/>
                      </a:lnTo>
                      <a:lnTo>
                        <a:pt x="28" y="31"/>
                      </a:lnTo>
                      <a:lnTo>
                        <a:pt x="28" y="29"/>
                      </a:lnTo>
                      <a:lnTo>
                        <a:pt x="29" y="27"/>
                      </a:lnTo>
                      <a:lnTo>
                        <a:pt x="29" y="24"/>
                      </a:lnTo>
                      <a:lnTo>
                        <a:pt x="30" y="21"/>
                      </a:lnTo>
                      <a:lnTo>
                        <a:pt x="34" y="24"/>
                      </a:lnTo>
                      <a:lnTo>
                        <a:pt x="35" y="27"/>
                      </a:lnTo>
                      <a:lnTo>
                        <a:pt x="37" y="27"/>
                      </a:lnTo>
                      <a:lnTo>
                        <a:pt x="37" y="24"/>
                      </a:lnTo>
                      <a:lnTo>
                        <a:pt x="39" y="24"/>
                      </a:lnTo>
                      <a:lnTo>
                        <a:pt x="41" y="24"/>
                      </a:lnTo>
                      <a:lnTo>
                        <a:pt x="42" y="22"/>
                      </a:lnTo>
                      <a:lnTo>
                        <a:pt x="45" y="24"/>
                      </a:lnTo>
                      <a:lnTo>
                        <a:pt x="45" y="22"/>
                      </a:lnTo>
                      <a:lnTo>
                        <a:pt x="48" y="23"/>
                      </a:lnTo>
                      <a:lnTo>
                        <a:pt x="49" y="26"/>
                      </a:lnTo>
                      <a:lnTo>
                        <a:pt x="51" y="24"/>
                      </a:lnTo>
                      <a:lnTo>
                        <a:pt x="54" y="25"/>
                      </a:lnTo>
                      <a:lnTo>
                        <a:pt x="56" y="24"/>
                      </a:lnTo>
                      <a:lnTo>
                        <a:pt x="57" y="25"/>
                      </a:lnTo>
                      <a:lnTo>
                        <a:pt x="61" y="25"/>
                      </a:lnTo>
                      <a:lnTo>
                        <a:pt x="63" y="26"/>
                      </a:lnTo>
                      <a:lnTo>
                        <a:pt x="66" y="26"/>
                      </a:lnTo>
                      <a:lnTo>
                        <a:pt x="68" y="29"/>
                      </a:lnTo>
                      <a:lnTo>
                        <a:pt x="73" y="29"/>
                      </a:lnTo>
                      <a:lnTo>
                        <a:pt x="73" y="29"/>
                      </a:lnTo>
                      <a:lnTo>
                        <a:pt x="73" y="27"/>
                      </a:lnTo>
                      <a:lnTo>
                        <a:pt x="75" y="25"/>
                      </a:lnTo>
                      <a:lnTo>
                        <a:pt x="76" y="25"/>
                      </a:lnTo>
                      <a:lnTo>
                        <a:pt x="76" y="24"/>
                      </a:lnTo>
                      <a:lnTo>
                        <a:pt x="73" y="24"/>
                      </a:lnTo>
                      <a:lnTo>
                        <a:pt x="73" y="22"/>
                      </a:lnTo>
                      <a:lnTo>
                        <a:pt x="72" y="17"/>
                      </a:lnTo>
                      <a:lnTo>
                        <a:pt x="69" y="13"/>
                      </a:lnTo>
                      <a:lnTo>
                        <a:pt x="68" y="11"/>
                      </a:lnTo>
                      <a:lnTo>
                        <a:pt x="66" y="14"/>
                      </a:lnTo>
                      <a:lnTo>
                        <a:pt x="60" y="13"/>
                      </a:lnTo>
                      <a:lnTo>
                        <a:pt x="53" y="11"/>
                      </a:lnTo>
                      <a:lnTo>
                        <a:pt x="51" y="9"/>
                      </a:lnTo>
                      <a:lnTo>
                        <a:pt x="48" y="7"/>
                      </a:lnTo>
                      <a:lnTo>
                        <a:pt x="42" y="1"/>
                      </a:lnTo>
                      <a:lnTo>
                        <a:pt x="40" y="0"/>
                      </a:lnTo>
                      <a:lnTo>
                        <a:pt x="40" y="1"/>
                      </a:lnTo>
                      <a:lnTo>
                        <a:pt x="34" y="1"/>
                      </a:lnTo>
                      <a:lnTo>
                        <a:pt x="25" y="7"/>
                      </a:lnTo>
                      <a:lnTo>
                        <a:pt x="24" y="11"/>
                      </a:lnTo>
                      <a:lnTo>
                        <a:pt x="20" y="13"/>
                      </a:lnTo>
                      <a:lnTo>
                        <a:pt x="19" y="20"/>
                      </a:lnTo>
                      <a:lnTo>
                        <a:pt x="16" y="20"/>
                      </a:lnTo>
                      <a:lnTo>
                        <a:pt x="11" y="17"/>
                      </a:lnTo>
                      <a:lnTo>
                        <a:pt x="8" y="17"/>
                      </a:lnTo>
                      <a:lnTo>
                        <a:pt x="4" y="21"/>
                      </a:lnTo>
                      <a:lnTo>
                        <a:pt x="0" y="21"/>
                      </a:lnTo>
                      <a:lnTo>
                        <a:pt x="0" y="22"/>
                      </a:lnTo>
                      <a:lnTo>
                        <a:pt x="0" y="28"/>
                      </a:lnTo>
                      <a:lnTo>
                        <a:pt x="4" y="32"/>
                      </a:lnTo>
                      <a:lnTo>
                        <a:pt x="4" y="33"/>
                      </a:lnTo>
                      <a:lnTo>
                        <a:pt x="4" y="34"/>
                      </a:lnTo>
                      <a:lnTo>
                        <a:pt x="8" y="27"/>
                      </a:lnTo>
                      <a:lnTo>
                        <a:pt x="8" y="24"/>
                      </a:lnTo>
                      <a:lnTo>
                        <a:pt x="11" y="21"/>
                      </a:lnTo>
                      <a:lnTo>
                        <a:pt x="14" y="21"/>
                      </a:lnTo>
                      <a:lnTo>
                        <a:pt x="14" y="24"/>
                      </a:lnTo>
                      <a:lnTo>
                        <a:pt x="17" y="27"/>
                      </a:lnTo>
                      <a:lnTo>
                        <a:pt x="18" y="32"/>
                      </a:lnTo>
                      <a:lnTo>
                        <a:pt x="21" y="37"/>
                      </a:lnTo>
                      <a:lnTo>
                        <a:pt x="24" y="41"/>
                      </a:lnTo>
                      <a:lnTo>
                        <a:pt x="26" y="42"/>
                      </a:lnTo>
                      <a:lnTo>
                        <a:pt x="28" y="45"/>
                      </a:lnTo>
                      <a:lnTo>
                        <a:pt x="26" y="45"/>
                      </a:lnTo>
                      <a:lnTo>
                        <a:pt x="24" y="45"/>
                      </a:lnTo>
                      <a:lnTo>
                        <a:pt x="22" y="48"/>
                      </a:lnTo>
                      <a:lnTo>
                        <a:pt x="24" y="51"/>
                      </a:lnTo>
                      <a:lnTo>
                        <a:pt x="27" y="51"/>
                      </a:lnTo>
                      <a:lnTo>
                        <a:pt x="30" y="54"/>
                      </a:lnTo>
                      <a:lnTo>
                        <a:pt x="33" y="55"/>
                      </a:lnTo>
                      <a:lnTo>
                        <a:pt x="34" y="58"/>
                      </a:lnTo>
                      <a:lnTo>
                        <a:pt x="35" y="60"/>
                      </a:lnTo>
                      <a:lnTo>
                        <a:pt x="39" y="59"/>
                      </a:lnTo>
                      <a:lnTo>
                        <a:pt x="45" y="60"/>
                      </a:lnTo>
                      <a:lnTo>
                        <a:pt x="49" y="62"/>
                      </a:lnTo>
                      <a:lnTo>
                        <a:pt x="56" y="71"/>
                      </a:lnTo>
                      <a:lnTo>
                        <a:pt x="53" y="71"/>
                      </a:lnTo>
                      <a:lnTo>
                        <a:pt x="50" y="69"/>
                      </a:lnTo>
                      <a:lnTo>
                        <a:pt x="52" y="72"/>
                      </a:lnTo>
                      <a:lnTo>
                        <a:pt x="55" y="72"/>
                      </a:lnTo>
                      <a:lnTo>
                        <a:pt x="55" y="72"/>
                      </a:lnTo>
                      <a:lnTo>
                        <a:pt x="56"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668">
                  <a:extLst>
                    <a:ext uri="{FF2B5EF4-FFF2-40B4-BE49-F238E27FC236}">
                      <a16:creationId xmlns:a16="http://schemas.microsoft.com/office/drawing/2014/main" id="{8FE1CA88-7B3A-4210-B00F-1420A08F8CE5}"/>
                    </a:ext>
                  </a:extLst>
                </p:cNvPr>
                <p:cNvSpPr>
                  <a:spLocks/>
                </p:cNvSpPr>
                <p:nvPr/>
              </p:nvSpPr>
              <p:spPr bwMode="auto">
                <a:xfrm>
                  <a:off x="3799" y="1998"/>
                  <a:ext cx="4" cy="5"/>
                </a:xfrm>
                <a:custGeom>
                  <a:avLst/>
                  <a:gdLst>
                    <a:gd name="T0" fmla="*/ 4 w 4"/>
                    <a:gd name="T1" fmla="*/ 5 h 5"/>
                    <a:gd name="T2" fmla="*/ 3 w 4"/>
                    <a:gd name="T3" fmla="*/ 3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3" y="3"/>
                      </a:lnTo>
                      <a:lnTo>
                        <a:pt x="0" y="0"/>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0" name="Freeform 669">
                  <a:extLst>
                    <a:ext uri="{FF2B5EF4-FFF2-40B4-BE49-F238E27FC236}">
                      <a16:creationId xmlns:a16="http://schemas.microsoft.com/office/drawing/2014/main" id="{63F71580-5DFF-452A-B45E-84EA265E2725}"/>
                    </a:ext>
                  </a:extLst>
                </p:cNvPr>
                <p:cNvSpPr>
                  <a:spLocks/>
                </p:cNvSpPr>
                <p:nvPr/>
              </p:nvSpPr>
              <p:spPr bwMode="auto">
                <a:xfrm>
                  <a:off x="3798" y="1988"/>
                  <a:ext cx="4" cy="3"/>
                </a:xfrm>
                <a:custGeom>
                  <a:avLst/>
                  <a:gdLst>
                    <a:gd name="T0" fmla="*/ 0 w 4"/>
                    <a:gd name="T1" fmla="*/ 0 h 3"/>
                    <a:gd name="T2" fmla="*/ 0 w 4"/>
                    <a:gd name="T3" fmla="*/ 2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lnTo>
                        <a:pt x="0" y="2"/>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1" name="Freeform 670">
                  <a:extLst>
                    <a:ext uri="{FF2B5EF4-FFF2-40B4-BE49-F238E27FC236}">
                      <a16:creationId xmlns:a16="http://schemas.microsoft.com/office/drawing/2014/main" id="{D948367C-4850-4F27-8497-76F379F5DF38}"/>
                    </a:ext>
                  </a:extLst>
                </p:cNvPr>
                <p:cNvSpPr>
                  <a:spLocks/>
                </p:cNvSpPr>
                <p:nvPr/>
              </p:nvSpPr>
              <p:spPr bwMode="auto">
                <a:xfrm>
                  <a:off x="3809" y="1973"/>
                  <a:ext cx="53" cy="57"/>
                </a:xfrm>
                <a:custGeom>
                  <a:avLst/>
                  <a:gdLst>
                    <a:gd name="T0" fmla="*/ 41 w 53"/>
                    <a:gd name="T1" fmla="*/ 48 h 57"/>
                    <a:gd name="T2" fmla="*/ 45 w 53"/>
                    <a:gd name="T3" fmla="*/ 44 h 57"/>
                    <a:gd name="T4" fmla="*/ 46 w 53"/>
                    <a:gd name="T5" fmla="*/ 41 h 57"/>
                    <a:gd name="T6" fmla="*/ 43 w 53"/>
                    <a:gd name="T7" fmla="*/ 36 h 57"/>
                    <a:gd name="T8" fmla="*/ 48 w 53"/>
                    <a:gd name="T9" fmla="*/ 37 h 57"/>
                    <a:gd name="T10" fmla="*/ 52 w 53"/>
                    <a:gd name="T11" fmla="*/ 36 h 57"/>
                    <a:gd name="T12" fmla="*/ 48 w 53"/>
                    <a:gd name="T13" fmla="*/ 28 h 57"/>
                    <a:gd name="T14" fmla="*/ 52 w 53"/>
                    <a:gd name="T15" fmla="*/ 28 h 57"/>
                    <a:gd name="T16" fmla="*/ 52 w 53"/>
                    <a:gd name="T17" fmla="*/ 24 h 57"/>
                    <a:gd name="T18" fmla="*/ 45 w 53"/>
                    <a:gd name="T19" fmla="*/ 20 h 57"/>
                    <a:gd name="T20" fmla="*/ 48 w 53"/>
                    <a:gd name="T21" fmla="*/ 13 h 57"/>
                    <a:gd name="T22" fmla="*/ 47 w 53"/>
                    <a:gd name="T23" fmla="*/ 9 h 57"/>
                    <a:gd name="T24" fmla="*/ 45 w 53"/>
                    <a:gd name="T25" fmla="*/ 8 h 57"/>
                    <a:gd name="T26" fmla="*/ 38 w 53"/>
                    <a:gd name="T27" fmla="*/ 5 h 57"/>
                    <a:gd name="T28" fmla="*/ 33 w 53"/>
                    <a:gd name="T29" fmla="*/ 4 h 57"/>
                    <a:gd name="T30" fmla="*/ 28 w 53"/>
                    <a:gd name="T31" fmla="*/ 3 h 57"/>
                    <a:gd name="T32" fmla="*/ 23 w 53"/>
                    <a:gd name="T33" fmla="*/ 3 h 57"/>
                    <a:gd name="T34" fmla="*/ 20 w 53"/>
                    <a:gd name="T35" fmla="*/ 2 h 57"/>
                    <a:gd name="T36" fmla="*/ 17 w 53"/>
                    <a:gd name="T37" fmla="*/ 3 h 57"/>
                    <a:gd name="T38" fmla="*/ 13 w 53"/>
                    <a:gd name="T39" fmla="*/ 3 h 57"/>
                    <a:gd name="T40" fmla="*/ 9 w 53"/>
                    <a:gd name="T41" fmla="*/ 3 h 57"/>
                    <a:gd name="T42" fmla="*/ 7 w 53"/>
                    <a:gd name="T43" fmla="*/ 6 h 57"/>
                    <a:gd name="T44" fmla="*/ 2 w 53"/>
                    <a:gd name="T45" fmla="*/ 0 h 57"/>
                    <a:gd name="T46" fmla="*/ 1 w 53"/>
                    <a:gd name="T47" fmla="*/ 6 h 57"/>
                    <a:gd name="T48" fmla="*/ 0 w 53"/>
                    <a:gd name="T49" fmla="*/ 10 h 57"/>
                    <a:gd name="T50" fmla="*/ 5 w 53"/>
                    <a:gd name="T51" fmla="*/ 14 h 57"/>
                    <a:gd name="T52" fmla="*/ 7 w 53"/>
                    <a:gd name="T53" fmla="*/ 20 h 57"/>
                    <a:gd name="T54" fmla="*/ 7 w 53"/>
                    <a:gd name="T55" fmla="*/ 23 h 57"/>
                    <a:gd name="T56" fmla="*/ 28 w 53"/>
                    <a:gd name="T57" fmla="*/ 48 h 57"/>
                    <a:gd name="T58" fmla="*/ 27 w 53"/>
                    <a:gd name="T59" fmla="*/ 51 h 57"/>
                    <a:gd name="T60" fmla="*/ 34 w 53"/>
                    <a:gd name="T61" fmla="*/ 53 h 57"/>
                    <a:gd name="T62" fmla="*/ 38 w 53"/>
                    <a:gd name="T63" fmla="*/ 57 h 57"/>
                    <a:gd name="T64" fmla="*/ 41 w 53"/>
                    <a:gd name="T65" fmla="*/ 5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7">
                      <a:moveTo>
                        <a:pt x="41" y="52"/>
                      </a:moveTo>
                      <a:lnTo>
                        <a:pt x="41" y="48"/>
                      </a:lnTo>
                      <a:lnTo>
                        <a:pt x="42" y="44"/>
                      </a:lnTo>
                      <a:lnTo>
                        <a:pt x="45" y="44"/>
                      </a:lnTo>
                      <a:lnTo>
                        <a:pt x="47" y="43"/>
                      </a:lnTo>
                      <a:lnTo>
                        <a:pt x="46" y="41"/>
                      </a:lnTo>
                      <a:lnTo>
                        <a:pt x="43" y="38"/>
                      </a:lnTo>
                      <a:lnTo>
                        <a:pt x="43" y="36"/>
                      </a:lnTo>
                      <a:lnTo>
                        <a:pt x="45" y="34"/>
                      </a:lnTo>
                      <a:lnTo>
                        <a:pt x="48" y="37"/>
                      </a:lnTo>
                      <a:lnTo>
                        <a:pt x="50" y="37"/>
                      </a:lnTo>
                      <a:lnTo>
                        <a:pt x="52" y="36"/>
                      </a:lnTo>
                      <a:lnTo>
                        <a:pt x="48" y="32"/>
                      </a:lnTo>
                      <a:lnTo>
                        <a:pt x="48" y="28"/>
                      </a:lnTo>
                      <a:lnTo>
                        <a:pt x="49" y="27"/>
                      </a:lnTo>
                      <a:lnTo>
                        <a:pt x="52" y="28"/>
                      </a:lnTo>
                      <a:lnTo>
                        <a:pt x="53" y="27"/>
                      </a:lnTo>
                      <a:lnTo>
                        <a:pt x="52" y="24"/>
                      </a:lnTo>
                      <a:lnTo>
                        <a:pt x="49" y="24"/>
                      </a:lnTo>
                      <a:lnTo>
                        <a:pt x="45" y="20"/>
                      </a:lnTo>
                      <a:lnTo>
                        <a:pt x="45" y="18"/>
                      </a:lnTo>
                      <a:lnTo>
                        <a:pt x="48" y="13"/>
                      </a:lnTo>
                      <a:lnTo>
                        <a:pt x="48" y="9"/>
                      </a:lnTo>
                      <a:lnTo>
                        <a:pt x="47" y="9"/>
                      </a:lnTo>
                      <a:lnTo>
                        <a:pt x="45" y="10"/>
                      </a:lnTo>
                      <a:lnTo>
                        <a:pt x="45" y="8"/>
                      </a:lnTo>
                      <a:lnTo>
                        <a:pt x="40" y="8"/>
                      </a:lnTo>
                      <a:lnTo>
                        <a:pt x="38" y="5"/>
                      </a:lnTo>
                      <a:lnTo>
                        <a:pt x="35" y="5"/>
                      </a:lnTo>
                      <a:lnTo>
                        <a:pt x="33" y="4"/>
                      </a:lnTo>
                      <a:lnTo>
                        <a:pt x="29" y="4"/>
                      </a:lnTo>
                      <a:lnTo>
                        <a:pt x="28" y="3"/>
                      </a:lnTo>
                      <a:lnTo>
                        <a:pt x="26" y="4"/>
                      </a:lnTo>
                      <a:lnTo>
                        <a:pt x="23" y="3"/>
                      </a:lnTo>
                      <a:lnTo>
                        <a:pt x="21" y="5"/>
                      </a:lnTo>
                      <a:lnTo>
                        <a:pt x="20" y="2"/>
                      </a:lnTo>
                      <a:lnTo>
                        <a:pt x="17" y="1"/>
                      </a:lnTo>
                      <a:lnTo>
                        <a:pt x="17" y="3"/>
                      </a:lnTo>
                      <a:lnTo>
                        <a:pt x="14" y="1"/>
                      </a:lnTo>
                      <a:lnTo>
                        <a:pt x="13" y="3"/>
                      </a:lnTo>
                      <a:lnTo>
                        <a:pt x="11" y="3"/>
                      </a:lnTo>
                      <a:lnTo>
                        <a:pt x="9" y="3"/>
                      </a:lnTo>
                      <a:lnTo>
                        <a:pt x="9" y="6"/>
                      </a:lnTo>
                      <a:lnTo>
                        <a:pt x="7" y="6"/>
                      </a:lnTo>
                      <a:lnTo>
                        <a:pt x="6" y="3"/>
                      </a:lnTo>
                      <a:lnTo>
                        <a:pt x="2" y="0"/>
                      </a:lnTo>
                      <a:lnTo>
                        <a:pt x="1" y="3"/>
                      </a:lnTo>
                      <a:lnTo>
                        <a:pt x="1" y="6"/>
                      </a:lnTo>
                      <a:lnTo>
                        <a:pt x="0" y="8"/>
                      </a:lnTo>
                      <a:lnTo>
                        <a:pt x="0" y="10"/>
                      </a:lnTo>
                      <a:lnTo>
                        <a:pt x="2" y="10"/>
                      </a:lnTo>
                      <a:lnTo>
                        <a:pt x="5" y="14"/>
                      </a:lnTo>
                      <a:lnTo>
                        <a:pt x="5" y="17"/>
                      </a:lnTo>
                      <a:lnTo>
                        <a:pt x="7" y="20"/>
                      </a:lnTo>
                      <a:lnTo>
                        <a:pt x="7" y="21"/>
                      </a:lnTo>
                      <a:lnTo>
                        <a:pt x="7" y="23"/>
                      </a:lnTo>
                      <a:lnTo>
                        <a:pt x="18" y="35"/>
                      </a:lnTo>
                      <a:lnTo>
                        <a:pt x="28" y="48"/>
                      </a:lnTo>
                      <a:lnTo>
                        <a:pt x="27" y="51"/>
                      </a:lnTo>
                      <a:lnTo>
                        <a:pt x="27" y="51"/>
                      </a:lnTo>
                      <a:lnTo>
                        <a:pt x="28" y="51"/>
                      </a:lnTo>
                      <a:lnTo>
                        <a:pt x="34" y="53"/>
                      </a:lnTo>
                      <a:lnTo>
                        <a:pt x="35" y="52"/>
                      </a:lnTo>
                      <a:lnTo>
                        <a:pt x="38" y="57"/>
                      </a:lnTo>
                      <a:lnTo>
                        <a:pt x="40" y="56"/>
                      </a:lnTo>
                      <a:lnTo>
                        <a:pt x="41"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2" name="Freeform 671">
                  <a:extLst>
                    <a:ext uri="{FF2B5EF4-FFF2-40B4-BE49-F238E27FC236}">
                      <a16:creationId xmlns:a16="http://schemas.microsoft.com/office/drawing/2014/main" id="{6B313741-9B9A-4BCF-8AAF-F9035CF19A7A}"/>
                    </a:ext>
                  </a:extLst>
                </p:cNvPr>
                <p:cNvSpPr>
                  <a:spLocks/>
                </p:cNvSpPr>
                <p:nvPr/>
              </p:nvSpPr>
              <p:spPr bwMode="auto">
                <a:xfrm>
                  <a:off x="3779" y="1941"/>
                  <a:ext cx="42" cy="32"/>
                </a:xfrm>
                <a:custGeom>
                  <a:avLst/>
                  <a:gdLst>
                    <a:gd name="T0" fmla="*/ 10 w 42"/>
                    <a:gd name="T1" fmla="*/ 28 h 32"/>
                    <a:gd name="T2" fmla="*/ 13 w 42"/>
                    <a:gd name="T3" fmla="*/ 28 h 32"/>
                    <a:gd name="T4" fmla="*/ 18 w 42"/>
                    <a:gd name="T5" fmla="*/ 31 h 32"/>
                    <a:gd name="T6" fmla="*/ 21 w 42"/>
                    <a:gd name="T7" fmla="*/ 31 h 32"/>
                    <a:gd name="T8" fmla="*/ 22 w 42"/>
                    <a:gd name="T9" fmla="*/ 24 h 32"/>
                    <a:gd name="T10" fmla="*/ 26 w 42"/>
                    <a:gd name="T11" fmla="*/ 22 h 32"/>
                    <a:gd name="T12" fmla="*/ 27 w 42"/>
                    <a:gd name="T13" fmla="*/ 18 h 32"/>
                    <a:gd name="T14" fmla="*/ 36 w 42"/>
                    <a:gd name="T15" fmla="*/ 12 h 32"/>
                    <a:gd name="T16" fmla="*/ 42 w 42"/>
                    <a:gd name="T17" fmla="*/ 12 h 32"/>
                    <a:gd name="T18" fmla="*/ 41 w 42"/>
                    <a:gd name="T19" fmla="*/ 6 h 32"/>
                    <a:gd name="T20" fmla="*/ 37 w 42"/>
                    <a:gd name="T21" fmla="*/ 0 h 32"/>
                    <a:gd name="T22" fmla="*/ 34 w 42"/>
                    <a:gd name="T23" fmla="*/ 2 h 32"/>
                    <a:gd name="T24" fmla="*/ 28 w 42"/>
                    <a:gd name="T25" fmla="*/ 7 h 32"/>
                    <a:gd name="T26" fmla="*/ 26 w 42"/>
                    <a:gd name="T27" fmla="*/ 6 h 32"/>
                    <a:gd name="T28" fmla="*/ 24 w 42"/>
                    <a:gd name="T29" fmla="*/ 7 h 32"/>
                    <a:gd name="T30" fmla="*/ 21 w 42"/>
                    <a:gd name="T31" fmla="*/ 8 h 32"/>
                    <a:gd name="T32" fmla="*/ 18 w 42"/>
                    <a:gd name="T33" fmla="*/ 8 h 32"/>
                    <a:gd name="T34" fmla="*/ 15 w 42"/>
                    <a:gd name="T35" fmla="*/ 10 h 32"/>
                    <a:gd name="T36" fmla="*/ 13 w 42"/>
                    <a:gd name="T37" fmla="*/ 7 h 32"/>
                    <a:gd name="T38" fmla="*/ 6 w 42"/>
                    <a:gd name="T39" fmla="*/ 7 h 32"/>
                    <a:gd name="T40" fmla="*/ 4 w 42"/>
                    <a:gd name="T41" fmla="*/ 7 h 32"/>
                    <a:gd name="T42" fmla="*/ 1 w 42"/>
                    <a:gd name="T43" fmla="*/ 13 h 32"/>
                    <a:gd name="T44" fmla="*/ 2 w 42"/>
                    <a:gd name="T45" fmla="*/ 15 h 32"/>
                    <a:gd name="T46" fmla="*/ 0 w 42"/>
                    <a:gd name="T47" fmla="*/ 19 h 32"/>
                    <a:gd name="T48" fmla="*/ 1 w 42"/>
                    <a:gd name="T49" fmla="*/ 24 h 32"/>
                    <a:gd name="T50" fmla="*/ 1 w 42"/>
                    <a:gd name="T51" fmla="*/ 24 h 32"/>
                    <a:gd name="T52" fmla="*/ 4 w 42"/>
                    <a:gd name="T53" fmla="*/ 26 h 32"/>
                    <a:gd name="T54" fmla="*/ 4 w 42"/>
                    <a:gd name="T55" fmla="*/ 28 h 32"/>
                    <a:gd name="T56" fmla="*/ 2 w 42"/>
                    <a:gd name="T57" fmla="*/ 29 h 32"/>
                    <a:gd name="T58" fmla="*/ 2 w 42"/>
                    <a:gd name="T59" fmla="*/ 32 h 32"/>
                    <a:gd name="T60" fmla="*/ 6 w 42"/>
                    <a:gd name="T61" fmla="*/ 32 h 32"/>
                    <a:gd name="T62" fmla="*/ 10 w 42"/>
                    <a:gd name="T6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2">
                      <a:moveTo>
                        <a:pt x="10" y="28"/>
                      </a:moveTo>
                      <a:lnTo>
                        <a:pt x="13" y="28"/>
                      </a:lnTo>
                      <a:lnTo>
                        <a:pt x="18" y="31"/>
                      </a:lnTo>
                      <a:lnTo>
                        <a:pt x="21" y="31"/>
                      </a:lnTo>
                      <a:lnTo>
                        <a:pt x="22" y="24"/>
                      </a:lnTo>
                      <a:lnTo>
                        <a:pt x="26" y="22"/>
                      </a:lnTo>
                      <a:lnTo>
                        <a:pt x="27" y="18"/>
                      </a:lnTo>
                      <a:lnTo>
                        <a:pt x="36" y="12"/>
                      </a:lnTo>
                      <a:lnTo>
                        <a:pt x="42" y="12"/>
                      </a:lnTo>
                      <a:lnTo>
                        <a:pt x="41" y="6"/>
                      </a:lnTo>
                      <a:lnTo>
                        <a:pt x="37" y="0"/>
                      </a:lnTo>
                      <a:lnTo>
                        <a:pt x="34" y="2"/>
                      </a:lnTo>
                      <a:lnTo>
                        <a:pt x="28" y="7"/>
                      </a:lnTo>
                      <a:lnTo>
                        <a:pt x="26" y="6"/>
                      </a:lnTo>
                      <a:lnTo>
                        <a:pt x="24" y="7"/>
                      </a:lnTo>
                      <a:lnTo>
                        <a:pt x="21" y="8"/>
                      </a:lnTo>
                      <a:lnTo>
                        <a:pt x="18" y="8"/>
                      </a:lnTo>
                      <a:lnTo>
                        <a:pt x="15" y="10"/>
                      </a:lnTo>
                      <a:lnTo>
                        <a:pt x="13" y="7"/>
                      </a:lnTo>
                      <a:lnTo>
                        <a:pt x="6" y="7"/>
                      </a:lnTo>
                      <a:lnTo>
                        <a:pt x="4" y="7"/>
                      </a:lnTo>
                      <a:lnTo>
                        <a:pt x="1" y="13"/>
                      </a:lnTo>
                      <a:lnTo>
                        <a:pt x="2" y="15"/>
                      </a:lnTo>
                      <a:lnTo>
                        <a:pt x="0" y="19"/>
                      </a:lnTo>
                      <a:lnTo>
                        <a:pt x="1" y="24"/>
                      </a:lnTo>
                      <a:lnTo>
                        <a:pt x="1" y="24"/>
                      </a:lnTo>
                      <a:lnTo>
                        <a:pt x="4" y="26"/>
                      </a:lnTo>
                      <a:lnTo>
                        <a:pt x="4" y="28"/>
                      </a:lnTo>
                      <a:lnTo>
                        <a:pt x="2" y="29"/>
                      </a:lnTo>
                      <a:lnTo>
                        <a:pt x="2" y="32"/>
                      </a:lnTo>
                      <a:lnTo>
                        <a:pt x="6" y="32"/>
                      </a:lnTo>
                      <a:lnTo>
                        <a:pt x="10"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3" name="Freeform 672">
                  <a:extLst>
                    <a:ext uri="{FF2B5EF4-FFF2-40B4-BE49-F238E27FC236}">
                      <a16:creationId xmlns:a16="http://schemas.microsoft.com/office/drawing/2014/main" id="{1C73374E-5F91-497D-AC6C-F35B8C398128}"/>
                    </a:ext>
                  </a:extLst>
                </p:cNvPr>
                <p:cNvSpPr>
                  <a:spLocks/>
                </p:cNvSpPr>
                <p:nvPr/>
              </p:nvSpPr>
              <p:spPr bwMode="auto">
                <a:xfrm>
                  <a:off x="3726" y="1894"/>
                  <a:ext cx="98" cy="57"/>
                </a:xfrm>
                <a:custGeom>
                  <a:avLst/>
                  <a:gdLst>
                    <a:gd name="T0" fmla="*/ 92 w 98"/>
                    <a:gd name="T1" fmla="*/ 41 h 57"/>
                    <a:gd name="T2" fmla="*/ 93 w 98"/>
                    <a:gd name="T3" fmla="*/ 34 h 57"/>
                    <a:gd name="T4" fmla="*/ 91 w 98"/>
                    <a:gd name="T5" fmla="*/ 29 h 57"/>
                    <a:gd name="T6" fmla="*/ 98 w 98"/>
                    <a:gd name="T7" fmla="*/ 26 h 57"/>
                    <a:gd name="T8" fmla="*/ 97 w 98"/>
                    <a:gd name="T9" fmla="*/ 20 h 57"/>
                    <a:gd name="T10" fmla="*/ 97 w 98"/>
                    <a:gd name="T11" fmla="*/ 7 h 57"/>
                    <a:gd name="T12" fmla="*/ 89 w 98"/>
                    <a:gd name="T13" fmla="*/ 4 h 57"/>
                    <a:gd name="T14" fmla="*/ 81 w 98"/>
                    <a:gd name="T15" fmla="*/ 4 h 57"/>
                    <a:gd name="T16" fmla="*/ 72 w 98"/>
                    <a:gd name="T17" fmla="*/ 1 h 57"/>
                    <a:gd name="T18" fmla="*/ 69 w 98"/>
                    <a:gd name="T19" fmla="*/ 3 h 57"/>
                    <a:gd name="T20" fmla="*/ 67 w 98"/>
                    <a:gd name="T21" fmla="*/ 7 h 57"/>
                    <a:gd name="T22" fmla="*/ 62 w 98"/>
                    <a:gd name="T23" fmla="*/ 9 h 57"/>
                    <a:gd name="T24" fmla="*/ 52 w 98"/>
                    <a:gd name="T25" fmla="*/ 4 h 57"/>
                    <a:gd name="T26" fmla="*/ 52 w 98"/>
                    <a:gd name="T27" fmla="*/ 10 h 57"/>
                    <a:gd name="T28" fmla="*/ 48 w 98"/>
                    <a:gd name="T29" fmla="*/ 14 h 57"/>
                    <a:gd name="T30" fmla="*/ 41 w 98"/>
                    <a:gd name="T31" fmla="*/ 22 h 57"/>
                    <a:gd name="T32" fmla="*/ 45 w 98"/>
                    <a:gd name="T33" fmla="*/ 26 h 57"/>
                    <a:gd name="T34" fmla="*/ 44 w 98"/>
                    <a:gd name="T35" fmla="*/ 30 h 57"/>
                    <a:gd name="T36" fmla="*/ 38 w 98"/>
                    <a:gd name="T37" fmla="*/ 29 h 57"/>
                    <a:gd name="T38" fmla="*/ 32 w 98"/>
                    <a:gd name="T39" fmla="*/ 29 h 57"/>
                    <a:gd name="T40" fmla="*/ 25 w 98"/>
                    <a:gd name="T41" fmla="*/ 33 h 57"/>
                    <a:gd name="T42" fmla="*/ 21 w 98"/>
                    <a:gd name="T43" fmla="*/ 33 h 57"/>
                    <a:gd name="T44" fmla="*/ 14 w 98"/>
                    <a:gd name="T45" fmla="*/ 30 h 57"/>
                    <a:gd name="T46" fmla="*/ 11 w 98"/>
                    <a:gd name="T47" fmla="*/ 34 h 57"/>
                    <a:gd name="T48" fmla="*/ 7 w 98"/>
                    <a:gd name="T49" fmla="*/ 34 h 57"/>
                    <a:gd name="T50" fmla="*/ 2 w 98"/>
                    <a:gd name="T51" fmla="*/ 32 h 57"/>
                    <a:gd name="T52" fmla="*/ 0 w 98"/>
                    <a:gd name="T53" fmla="*/ 33 h 57"/>
                    <a:gd name="T54" fmla="*/ 1 w 98"/>
                    <a:gd name="T55" fmla="*/ 37 h 57"/>
                    <a:gd name="T56" fmla="*/ 3 w 98"/>
                    <a:gd name="T57" fmla="*/ 41 h 57"/>
                    <a:gd name="T58" fmla="*/ 7 w 98"/>
                    <a:gd name="T59" fmla="*/ 40 h 57"/>
                    <a:gd name="T60" fmla="*/ 12 w 98"/>
                    <a:gd name="T61" fmla="*/ 41 h 57"/>
                    <a:gd name="T62" fmla="*/ 16 w 98"/>
                    <a:gd name="T63" fmla="*/ 44 h 57"/>
                    <a:gd name="T64" fmla="*/ 21 w 98"/>
                    <a:gd name="T65" fmla="*/ 47 h 57"/>
                    <a:gd name="T66" fmla="*/ 31 w 98"/>
                    <a:gd name="T67" fmla="*/ 43 h 57"/>
                    <a:gd name="T68" fmla="*/ 35 w 98"/>
                    <a:gd name="T69" fmla="*/ 45 h 57"/>
                    <a:gd name="T70" fmla="*/ 51 w 98"/>
                    <a:gd name="T71" fmla="*/ 52 h 57"/>
                    <a:gd name="T72" fmla="*/ 58 w 98"/>
                    <a:gd name="T73" fmla="*/ 54 h 57"/>
                    <a:gd name="T74" fmla="*/ 59 w 98"/>
                    <a:gd name="T75" fmla="*/ 54 h 57"/>
                    <a:gd name="T76" fmla="*/ 68 w 98"/>
                    <a:gd name="T77" fmla="*/ 57 h 57"/>
                    <a:gd name="T78" fmla="*/ 74 w 98"/>
                    <a:gd name="T79" fmla="*/ 55 h 57"/>
                    <a:gd name="T80" fmla="*/ 79 w 98"/>
                    <a:gd name="T81" fmla="*/ 53 h 57"/>
                    <a:gd name="T82" fmla="*/ 87 w 98"/>
                    <a:gd name="T83" fmla="*/ 49 h 57"/>
                    <a:gd name="T84" fmla="*/ 91 w 98"/>
                    <a:gd name="T85"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57">
                      <a:moveTo>
                        <a:pt x="93" y="44"/>
                      </a:moveTo>
                      <a:lnTo>
                        <a:pt x="92" y="41"/>
                      </a:lnTo>
                      <a:lnTo>
                        <a:pt x="92" y="38"/>
                      </a:lnTo>
                      <a:lnTo>
                        <a:pt x="93" y="34"/>
                      </a:lnTo>
                      <a:lnTo>
                        <a:pt x="91" y="30"/>
                      </a:lnTo>
                      <a:lnTo>
                        <a:pt x="91" y="29"/>
                      </a:lnTo>
                      <a:lnTo>
                        <a:pt x="97" y="29"/>
                      </a:lnTo>
                      <a:lnTo>
                        <a:pt x="98" y="26"/>
                      </a:lnTo>
                      <a:lnTo>
                        <a:pt x="97" y="23"/>
                      </a:lnTo>
                      <a:lnTo>
                        <a:pt x="97" y="20"/>
                      </a:lnTo>
                      <a:lnTo>
                        <a:pt x="97" y="13"/>
                      </a:lnTo>
                      <a:lnTo>
                        <a:pt x="97" y="7"/>
                      </a:lnTo>
                      <a:lnTo>
                        <a:pt x="91" y="6"/>
                      </a:lnTo>
                      <a:lnTo>
                        <a:pt x="89" y="4"/>
                      </a:lnTo>
                      <a:lnTo>
                        <a:pt x="85" y="5"/>
                      </a:lnTo>
                      <a:lnTo>
                        <a:pt x="81" y="4"/>
                      </a:lnTo>
                      <a:lnTo>
                        <a:pt x="78" y="2"/>
                      </a:lnTo>
                      <a:lnTo>
                        <a:pt x="72" y="1"/>
                      </a:lnTo>
                      <a:lnTo>
                        <a:pt x="69" y="0"/>
                      </a:lnTo>
                      <a:lnTo>
                        <a:pt x="69" y="3"/>
                      </a:lnTo>
                      <a:lnTo>
                        <a:pt x="67" y="5"/>
                      </a:lnTo>
                      <a:lnTo>
                        <a:pt x="67" y="7"/>
                      </a:lnTo>
                      <a:lnTo>
                        <a:pt x="63" y="7"/>
                      </a:lnTo>
                      <a:lnTo>
                        <a:pt x="62" y="9"/>
                      </a:lnTo>
                      <a:lnTo>
                        <a:pt x="55" y="4"/>
                      </a:lnTo>
                      <a:lnTo>
                        <a:pt x="52" y="4"/>
                      </a:lnTo>
                      <a:lnTo>
                        <a:pt x="52" y="7"/>
                      </a:lnTo>
                      <a:lnTo>
                        <a:pt x="52" y="10"/>
                      </a:lnTo>
                      <a:lnTo>
                        <a:pt x="50" y="10"/>
                      </a:lnTo>
                      <a:lnTo>
                        <a:pt x="48" y="14"/>
                      </a:lnTo>
                      <a:lnTo>
                        <a:pt x="45" y="16"/>
                      </a:lnTo>
                      <a:lnTo>
                        <a:pt x="41" y="22"/>
                      </a:lnTo>
                      <a:lnTo>
                        <a:pt x="41" y="24"/>
                      </a:lnTo>
                      <a:lnTo>
                        <a:pt x="45" y="26"/>
                      </a:lnTo>
                      <a:lnTo>
                        <a:pt x="45" y="29"/>
                      </a:lnTo>
                      <a:lnTo>
                        <a:pt x="44" y="30"/>
                      </a:lnTo>
                      <a:lnTo>
                        <a:pt x="41" y="28"/>
                      </a:lnTo>
                      <a:lnTo>
                        <a:pt x="38" y="29"/>
                      </a:lnTo>
                      <a:lnTo>
                        <a:pt x="34" y="28"/>
                      </a:lnTo>
                      <a:lnTo>
                        <a:pt x="32" y="29"/>
                      </a:lnTo>
                      <a:lnTo>
                        <a:pt x="27" y="32"/>
                      </a:lnTo>
                      <a:lnTo>
                        <a:pt x="25" y="33"/>
                      </a:lnTo>
                      <a:lnTo>
                        <a:pt x="23" y="32"/>
                      </a:lnTo>
                      <a:lnTo>
                        <a:pt x="21" y="33"/>
                      </a:lnTo>
                      <a:lnTo>
                        <a:pt x="18" y="31"/>
                      </a:lnTo>
                      <a:lnTo>
                        <a:pt x="14" y="30"/>
                      </a:lnTo>
                      <a:lnTo>
                        <a:pt x="10" y="31"/>
                      </a:lnTo>
                      <a:lnTo>
                        <a:pt x="11" y="34"/>
                      </a:lnTo>
                      <a:lnTo>
                        <a:pt x="10" y="34"/>
                      </a:lnTo>
                      <a:lnTo>
                        <a:pt x="7" y="34"/>
                      </a:lnTo>
                      <a:lnTo>
                        <a:pt x="4" y="31"/>
                      </a:lnTo>
                      <a:lnTo>
                        <a:pt x="2" y="32"/>
                      </a:lnTo>
                      <a:lnTo>
                        <a:pt x="0" y="33"/>
                      </a:lnTo>
                      <a:lnTo>
                        <a:pt x="0" y="33"/>
                      </a:lnTo>
                      <a:lnTo>
                        <a:pt x="1" y="34"/>
                      </a:lnTo>
                      <a:lnTo>
                        <a:pt x="1" y="37"/>
                      </a:lnTo>
                      <a:lnTo>
                        <a:pt x="3" y="38"/>
                      </a:lnTo>
                      <a:lnTo>
                        <a:pt x="3" y="41"/>
                      </a:lnTo>
                      <a:lnTo>
                        <a:pt x="5" y="41"/>
                      </a:lnTo>
                      <a:lnTo>
                        <a:pt x="7" y="40"/>
                      </a:lnTo>
                      <a:lnTo>
                        <a:pt x="10" y="44"/>
                      </a:lnTo>
                      <a:lnTo>
                        <a:pt x="12" y="41"/>
                      </a:lnTo>
                      <a:lnTo>
                        <a:pt x="14" y="41"/>
                      </a:lnTo>
                      <a:lnTo>
                        <a:pt x="16" y="44"/>
                      </a:lnTo>
                      <a:lnTo>
                        <a:pt x="16" y="44"/>
                      </a:lnTo>
                      <a:lnTo>
                        <a:pt x="21" y="47"/>
                      </a:lnTo>
                      <a:lnTo>
                        <a:pt x="27" y="41"/>
                      </a:lnTo>
                      <a:lnTo>
                        <a:pt x="31" y="43"/>
                      </a:lnTo>
                      <a:lnTo>
                        <a:pt x="35" y="42"/>
                      </a:lnTo>
                      <a:lnTo>
                        <a:pt x="35" y="45"/>
                      </a:lnTo>
                      <a:lnTo>
                        <a:pt x="42" y="51"/>
                      </a:lnTo>
                      <a:lnTo>
                        <a:pt x="51" y="52"/>
                      </a:lnTo>
                      <a:lnTo>
                        <a:pt x="55" y="52"/>
                      </a:lnTo>
                      <a:lnTo>
                        <a:pt x="58" y="54"/>
                      </a:lnTo>
                      <a:lnTo>
                        <a:pt x="57" y="54"/>
                      </a:lnTo>
                      <a:lnTo>
                        <a:pt x="59" y="54"/>
                      </a:lnTo>
                      <a:lnTo>
                        <a:pt x="66" y="54"/>
                      </a:lnTo>
                      <a:lnTo>
                        <a:pt x="68" y="57"/>
                      </a:lnTo>
                      <a:lnTo>
                        <a:pt x="71" y="55"/>
                      </a:lnTo>
                      <a:lnTo>
                        <a:pt x="74" y="55"/>
                      </a:lnTo>
                      <a:lnTo>
                        <a:pt x="77" y="54"/>
                      </a:lnTo>
                      <a:lnTo>
                        <a:pt x="79" y="53"/>
                      </a:lnTo>
                      <a:lnTo>
                        <a:pt x="81" y="54"/>
                      </a:lnTo>
                      <a:lnTo>
                        <a:pt x="87" y="49"/>
                      </a:lnTo>
                      <a:lnTo>
                        <a:pt x="90" y="47"/>
                      </a:lnTo>
                      <a:lnTo>
                        <a:pt x="91" y="47"/>
                      </a:lnTo>
                      <a:lnTo>
                        <a:pt x="93"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4" name="Freeform 673">
                  <a:extLst>
                    <a:ext uri="{FF2B5EF4-FFF2-40B4-BE49-F238E27FC236}">
                      <a16:creationId xmlns:a16="http://schemas.microsoft.com/office/drawing/2014/main" id="{BC59477C-BD91-4C63-914A-44E58FDCD33D}"/>
                    </a:ext>
                  </a:extLst>
                </p:cNvPr>
                <p:cNvSpPr>
                  <a:spLocks/>
                </p:cNvSpPr>
                <p:nvPr/>
              </p:nvSpPr>
              <p:spPr bwMode="auto">
                <a:xfrm>
                  <a:off x="3781" y="1758"/>
                  <a:ext cx="130" cy="132"/>
                </a:xfrm>
                <a:custGeom>
                  <a:avLst/>
                  <a:gdLst>
                    <a:gd name="T0" fmla="*/ 0 w 130"/>
                    <a:gd name="T1" fmla="*/ 47 h 132"/>
                    <a:gd name="T2" fmla="*/ 4 w 130"/>
                    <a:gd name="T3" fmla="*/ 55 h 132"/>
                    <a:gd name="T4" fmla="*/ 6 w 130"/>
                    <a:gd name="T5" fmla="*/ 61 h 132"/>
                    <a:gd name="T6" fmla="*/ 7 w 130"/>
                    <a:gd name="T7" fmla="*/ 67 h 132"/>
                    <a:gd name="T8" fmla="*/ 9 w 130"/>
                    <a:gd name="T9" fmla="*/ 77 h 132"/>
                    <a:gd name="T10" fmla="*/ 12 w 130"/>
                    <a:gd name="T11" fmla="*/ 81 h 132"/>
                    <a:gd name="T12" fmla="*/ 12 w 130"/>
                    <a:gd name="T13" fmla="*/ 92 h 132"/>
                    <a:gd name="T14" fmla="*/ 14 w 130"/>
                    <a:gd name="T15" fmla="*/ 93 h 132"/>
                    <a:gd name="T16" fmla="*/ 17 w 130"/>
                    <a:gd name="T17" fmla="*/ 92 h 132"/>
                    <a:gd name="T18" fmla="*/ 24 w 130"/>
                    <a:gd name="T19" fmla="*/ 95 h 132"/>
                    <a:gd name="T20" fmla="*/ 28 w 130"/>
                    <a:gd name="T21" fmla="*/ 98 h 132"/>
                    <a:gd name="T22" fmla="*/ 29 w 130"/>
                    <a:gd name="T23" fmla="*/ 104 h 132"/>
                    <a:gd name="T24" fmla="*/ 31 w 130"/>
                    <a:gd name="T25" fmla="*/ 107 h 132"/>
                    <a:gd name="T26" fmla="*/ 33 w 130"/>
                    <a:gd name="T27" fmla="*/ 111 h 132"/>
                    <a:gd name="T28" fmla="*/ 36 w 130"/>
                    <a:gd name="T29" fmla="*/ 109 h 132"/>
                    <a:gd name="T30" fmla="*/ 34 w 130"/>
                    <a:gd name="T31" fmla="*/ 103 h 132"/>
                    <a:gd name="T32" fmla="*/ 45 w 130"/>
                    <a:gd name="T33" fmla="*/ 107 h 132"/>
                    <a:gd name="T34" fmla="*/ 47 w 130"/>
                    <a:gd name="T35" fmla="*/ 112 h 132"/>
                    <a:gd name="T36" fmla="*/ 56 w 130"/>
                    <a:gd name="T37" fmla="*/ 113 h 132"/>
                    <a:gd name="T38" fmla="*/ 68 w 130"/>
                    <a:gd name="T39" fmla="*/ 125 h 132"/>
                    <a:gd name="T40" fmla="*/ 72 w 130"/>
                    <a:gd name="T41" fmla="*/ 124 h 132"/>
                    <a:gd name="T42" fmla="*/ 77 w 130"/>
                    <a:gd name="T43" fmla="*/ 127 h 132"/>
                    <a:gd name="T44" fmla="*/ 79 w 130"/>
                    <a:gd name="T45" fmla="*/ 132 h 132"/>
                    <a:gd name="T46" fmla="*/ 83 w 130"/>
                    <a:gd name="T47" fmla="*/ 128 h 132"/>
                    <a:gd name="T48" fmla="*/ 87 w 130"/>
                    <a:gd name="T49" fmla="*/ 128 h 132"/>
                    <a:gd name="T50" fmla="*/ 93 w 130"/>
                    <a:gd name="T51" fmla="*/ 129 h 132"/>
                    <a:gd name="T52" fmla="*/ 97 w 130"/>
                    <a:gd name="T53" fmla="*/ 127 h 132"/>
                    <a:gd name="T54" fmla="*/ 101 w 130"/>
                    <a:gd name="T55" fmla="*/ 127 h 132"/>
                    <a:gd name="T56" fmla="*/ 112 w 130"/>
                    <a:gd name="T57" fmla="*/ 132 h 132"/>
                    <a:gd name="T58" fmla="*/ 115 w 130"/>
                    <a:gd name="T59" fmla="*/ 127 h 132"/>
                    <a:gd name="T60" fmla="*/ 124 w 130"/>
                    <a:gd name="T61" fmla="*/ 111 h 132"/>
                    <a:gd name="T62" fmla="*/ 127 w 130"/>
                    <a:gd name="T63" fmla="*/ 103 h 132"/>
                    <a:gd name="T64" fmla="*/ 130 w 130"/>
                    <a:gd name="T65" fmla="*/ 97 h 132"/>
                    <a:gd name="T66" fmla="*/ 128 w 130"/>
                    <a:gd name="T67" fmla="*/ 93 h 132"/>
                    <a:gd name="T68" fmla="*/ 126 w 130"/>
                    <a:gd name="T69" fmla="*/ 88 h 132"/>
                    <a:gd name="T70" fmla="*/ 123 w 130"/>
                    <a:gd name="T71" fmla="*/ 81 h 132"/>
                    <a:gd name="T72" fmla="*/ 123 w 130"/>
                    <a:gd name="T73" fmla="*/ 70 h 132"/>
                    <a:gd name="T74" fmla="*/ 121 w 130"/>
                    <a:gd name="T75" fmla="*/ 63 h 132"/>
                    <a:gd name="T76" fmla="*/ 121 w 130"/>
                    <a:gd name="T77" fmla="*/ 54 h 132"/>
                    <a:gd name="T78" fmla="*/ 124 w 130"/>
                    <a:gd name="T79" fmla="*/ 42 h 132"/>
                    <a:gd name="T80" fmla="*/ 122 w 130"/>
                    <a:gd name="T81" fmla="*/ 36 h 132"/>
                    <a:gd name="T82" fmla="*/ 118 w 130"/>
                    <a:gd name="T83" fmla="*/ 25 h 132"/>
                    <a:gd name="T84" fmla="*/ 115 w 130"/>
                    <a:gd name="T85" fmla="*/ 16 h 132"/>
                    <a:gd name="T86" fmla="*/ 112 w 130"/>
                    <a:gd name="T87" fmla="*/ 10 h 132"/>
                    <a:gd name="T88" fmla="*/ 106 w 130"/>
                    <a:gd name="T89" fmla="*/ 7 h 132"/>
                    <a:gd name="T90" fmla="*/ 73 w 130"/>
                    <a:gd name="T91" fmla="*/ 7 h 132"/>
                    <a:gd name="T92" fmla="*/ 66 w 130"/>
                    <a:gd name="T93" fmla="*/ 14 h 132"/>
                    <a:gd name="T94" fmla="*/ 61 w 130"/>
                    <a:gd name="T95" fmla="*/ 14 h 132"/>
                    <a:gd name="T96" fmla="*/ 69 w 130"/>
                    <a:gd name="T97" fmla="*/ 6 h 132"/>
                    <a:gd name="T98" fmla="*/ 64 w 130"/>
                    <a:gd name="T99" fmla="*/ 10 h 132"/>
                    <a:gd name="T100" fmla="*/ 53 w 130"/>
                    <a:gd name="T101" fmla="*/ 11 h 132"/>
                    <a:gd name="T102" fmla="*/ 52 w 130"/>
                    <a:gd name="T103" fmla="*/ 4 h 132"/>
                    <a:gd name="T104" fmla="*/ 57 w 130"/>
                    <a:gd name="T105" fmla="*/ 6 h 132"/>
                    <a:gd name="T106" fmla="*/ 53 w 130"/>
                    <a:gd name="T107" fmla="*/ 2 h 132"/>
                    <a:gd name="T108" fmla="*/ 41 w 130"/>
                    <a:gd name="T109" fmla="*/ 4 h 132"/>
                    <a:gd name="T110" fmla="*/ 32 w 130"/>
                    <a:gd name="T111" fmla="*/ 5 h 132"/>
                    <a:gd name="T112" fmla="*/ 26 w 130"/>
                    <a:gd name="T113" fmla="*/ 9 h 132"/>
                    <a:gd name="T114" fmla="*/ 24 w 130"/>
                    <a:gd name="T115" fmla="*/ 15 h 132"/>
                    <a:gd name="T116" fmla="*/ 12 w 130"/>
                    <a:gd name="T117" fmla="*/ 20 h 132"/>
                    <a:gd name="T118" fmla="*/ 7 w 130"/>
                    <a:gd name="T119" fmla="*/ 25 h 132"/>
                    <a:gd name="T120" fmla="*/ 4 w 130"/>
                    <a:gd name="T121" fmla="*/ 29 h 132"/>
                    <a:gd name="T122" fmla="*/ 3 w 130"/>
                    <a:gd name="T123" fmla="*/ 31 h 132"/>
                    <a:gd name="T124" fmla="*/ 4 w 130"/>
                    <a:gd name="T125"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 h="132">
                      <a:moveTo>
                        <a:pt x="4" y="44"/>
                      </a:moveTo>
                      <a:lnTo>
                        <a:pt x="0" y="47"/>
                      </a:lnTo>
                      <a:lnTo>
                        <a:pt x="0" y="49"/>
                      </a:lnTo>
                      <a:lnTo>
                        <a:pt x="4" y="55"/>
                      </a:lnTo>
                      <a:lnTo>
                        <a:pt x="4" y="58"/>
                      </a:lnTo>
                      <a:lnTo>
                        <a:pt x="6" y="61"/>
                      </a:lnTo>
                      <a:lnTo>
                        <a:pt x="6" y="64"/>
                      </a:lnTo>
                      <a:lnTo>
                        <a:pt x="7" y="67"/>
                      </a:lnTo>
                      <a:lnTo>
                        <a:pt x="6" y="70"/>
                      </a:lnTo>
                      <a:lnTo>
                        <a:pt x="9" y="77"/>
                      </a:lnTo>
                      <a:lnTo>
                        <a:pt x="11" y="79"/>
                      </a:lnTo>
                      <a:lnTo>
                        <a:pt x="12" y="81"/>
                      </a:lnTo>
                      <a:lnTo>
                        <a:pt x="13" y="90"/>
                      </a:lnTo>
                      <a:lnTo>
                        <a:pt x="12" y="92"/>
                      </a:lnTo>
                      <a:lnTo>
                        <a:pt x="13" y="94"/>
                      </a:lnTo>
                      <a:lnTo>
                        <a:pt x="14" y="93"/>
                      </a:lnTo>
                      <a:lnTo>
                        <a:pt x="17" y="93"/>
                      </a:lnTo>
                      <a:lnTo>
                        <a:pt x="17" y="92"/>
                      </a:lnTo>
                      <a:lnTo>
                        <a:pt x="24" y="94"/>
                      </a:lnTo>
                      <a:lnTo>
                        <a:pt x="24" y="95"/>
                      </a:lnTo>
                      <a:lnTo>
                        <a:pt x="26" y="98"/>
                      </a:lnTo>
                      <a:lnTo>
                        <a:pt x="28" y="98"/>
                      </a:lnTo>
                      <a:lnTo>
                        <a:pt x="30" y="100"/>
                      </a:lnTo>
                      <a:lnTo>
                        <a:pt x="29" y="104"/>
                      </a:lnTo>
                      <a:lnTo>
                        <a:pt x="30" y="106"/>
                      </a:lnTo>
                      <a:lnTo>
                        <a:pt x="31" y="107"/>
                      </a:lnTo>
                      <a:lnTo>
                        <a:pt x="31" y="110"/>
                      </a:lnTo>
                      <a:lnTo>
                        <a:pt x="33" y="111"/>
                      </a:lnTo>
                      <a:lnTo>
                        <a:pt x="34" y="109"/>
                      </a:lnTo>
                      <a:lnTo>
                        <a:pt x="36" y="109"/>
                      </a:lnTo>
                      <a:lnTo>
                        <a:pt x="33" y="104"/>
                      </a:lnTo>
                      <a:lnTo>
                        <a:pt x="34" y="103"/>
                      </a:lnTo>
                      <a:lnTo>
                        <a:pt x="41" y="107"/>
                      </a:lnTo>
                      <a:lnTo>
                        <a:pt x="45" y="107"/>
                      </a:lnTo>
                      <a:lnTo>
                        <a:pt x="44" y="110"/>
                      </a:lnTo>
                      <a:lnTo>
                        <a:pt x="47" y="112"/>
                      </a:lnTo>
                      <a:lnTo>
                        <a:pt x="52" y="111"/>
                      </a:lnTo>
                      <a:lnTo>
                        <a:pt x="56" y="113"/>
                      </a:lnTo>
                      <a:lnTo>
                        <a:pt x="65" y="120"/>
                      </a:lnTo>
                      <a:lnTo>
                        <a:pt x="68" y="125"/>
                      </a:lnTo>
                      <a:lnTo>
                        <a:pt x="70" y="125"/>
                      </a:lnTo>
                      <a:lnTo>
                        <a:pt x="72" y="124"/>
                      </a:lnTo>
                      <a:lnTo>
                        <a:pt x="75" y="124"/>
                      </a:lnTo>
                      <a:lnTo>
                        <a:pt x="77" y="127"/>
                      </a:lnTo>
                      <a:lnTo>
                        <a:pt x="78" y="131"/>
                      </a:lnTo>
                      <a:lnTo>
                        <a:pt x="79" y="132"/>
                      </a:lnTo>
                      <a:lnTo>
                        <a:pt x="82" y="132"/>
                      </a:lnTo>
                      <a:lnTo>
                        <a:pt x="83" y="128"/>
                      </a:lnTo>
                      <a:lnTo>
                        <a:pt x="86" y="128"/>
                      </a:lnTo>
                      <a:lnTo>
                        <a:pt x="87" y="128"/>
                      </a:lnTo>
                      <a:lnTo>
                        <a:pt x="91" y="128"/>
                      </a:lnTo>
                      <a:lnTo>
                        <a:pt x="93" y="129"/>
                      </a:lnTo>
                      <a:lnTo>
                        <a:pt x="95" y="127"/>
                      </a:lnTo>
                      <a:lnTo>
                        <a:pt x="97" y="127"/>
                      </a:lnTo>
                      <a:lnTo>
                        <a:pt x="99" y="128"/>
                      </a:lnTo>
                      <a:lnTo>
                        <a:pt x="101" y="127"/>
                      </a:lnTo>
                      <a:lnTo>
                        <a:pt x="107" y="128"/>
                      </a:lnTo>
                      <a:lnTo>
                        <a:pt x="112" y="132"/>
                      </a:lnTo>
                      <a:lnTo>
                        <a:pt x="115" y="132"/>
                      </a:lnTo>
                      <a:lnTo>
                        <a:pt x="115" y="127"/>
                      </a:lnTo>
                      <a:lnTo>
                        <a:pt x="115" y="122"/>
                      </a:lnTo>
                      <a:lnTo>
                        <a:pt x="124" y="111"/>
                      </a:lnTo>
                      <a:lnTo>
                        <a:pt x="125" y="105"/>
                      </a:lnTo>
                      <a:lnTo>
                        <a:pt x="127" y="103"/>
                      </a:lnTo>
                      <a:lnTo>
                        <a:pt x="129" y="102"/>
                      </a:lnTo>
                      <a:lnTo>
                        <a:pt x="130" y="97"/>
                      </a:lnTo>
                      <a:lnTo>
                        <a:pt x="129" y="95"/>
                      </a:lnTo>
                      <a:lnTo>
                        <a:pt x="128" y="93"/>
                      </a:lnTo>
                      <a:lnTo>
                        <a:pt x="130" y="90"/>
                      </a:lnTo>
                      <a:lnTo>
                        <a:pt x="126" y="88"/>
                      </a:lnTo>
                      <a:lnTo>
                        <a:pt x="125" y="83"/>
                      </a:lnTo>
                      <a:lnTo>
                        <a:pt x="123" y="81"/>
                      </a:lnTo>
                      <a:lnTo>
                        <a:pt x="123" y="73"/>
                      </a:lnTo>
                      <a:lnTo>
                        <a:pt x="123" y="70"/>
                      </a:lnTo>
                      <a:lnTo>
                        <a:pt x="123" y="69"/>
                      </a:lnTo>
                      <a:lnTo>
                        <a:pt x="121" y="63"/>
                      </a:lnTo>
                      <a:lnTo>
                        <a:pt x="119" y="58"/>
                      </a:lnTo>
                      <a:lnTo>
                        <a:pt x="121" y="54"/>
                      </a:lnTo>
                      <a:lnTo>
                        <a:pt x="125" y="52"/>
                      </a:lnTo>
                      <a:lnTo>
                        <a:pt x="124" y="42"/>
                      </a:lnTo>
                      <a:lnTo>
                        <a:pt x="122" y="41"/>
                      </a:lnTo>
                      <a:lnTo>
                        <a:pt x="122" y="36"/>
                      </a:lnTo>
                      <a:lnTo>
                        <a:pt x="120" y="33"/>
                      </a:lnTo>
                      <a:lnTo>
                        <a:pt x="118" y="25"/>
                      </a:lnTo>
                      <a:lnTo>
                        <a:pt x="115" y="20"/>
                      </a:lnTo>
                      <a:lnTo>
                        <a:pt x="115" y="16"/>
                      </a:lnTo>
                      <a:lnTo>
                        <a:pt x="114" y="10"/>
                      </a:lnTo>
                      <a:lnTo>
                        <a:pt x="112" y="10"/>
                      </a:lnTo>
                      <a:lnTo>
                        <a:pt x="109" y="7"/>
                      </a:lnTo>
                      <a:lnTo>
                        <a:pt x="106" y="7"/>
                      </a:lnTo>
                      <a:lnTo>
                        <a:pt x="90" y="9"/>
                      </a:lnTo>
                      <a:lnTo>
                        <a:pt x="73" y="7"/>
                      </a:lnTo>
                      <a:lnTo>
                        <a:pt x="71" y="8"/>
                      </a:lnTo>
                      <a:lnTo>
                        <a:pt x="66" y="14"/>
                      </a:lnTo>
                      <a:lnTo>
                        <a:pt x="62" y="14"/>
                      </a:lnTo>
                      <a:lnTo>
                        <a:pt x="61" y="14"/>
                      </a:lnTo>
                      <a:lnTo>
                        <a:pt x="65" y="11"/>
                      </a:lnTo>
                      <a:lnTo>
                        <a:pt x="69" y="6"/>
                      </a:lnTo>
                      <a:lnTo>
                        <a:pt x="67" y="6"/>
                      </a:lnTo>
                      <a:lnTo>
                        <a:pt x="64" y="10"/>
                      </a:lnTo>
                      <a:lnTo>
                        <a:pt x="59" y="13"/>
                      </a:lnTo>
                      <a:lnTo>
                        <a:pt x="53" y="11"/>
                      </a:lnTo>
                      <a:lnTo>
                        <a:pt x="52" y="7"/>
                      </a:lnTo>
                      <a:lnTo>
                        <a:pt x="52" y="4"/>
                      </a:lnTo>
                      <a:lnTo>
                        <a:pt x="56" y="4"/>
                      </a:lnTo>
                      <a:lnTo>
                        <a:pt x="57" y="6"/>
                      </a:lnTo>
                      <a:lnTo>
                        <a:pt x="58" y="4"/>
                      </a:lnTo>
                      <a:lnTo>
                        <a:pt x="53" y="2"/>
                      </a:lnTo>
                      <a:lnTo>
                        <a:pt x="46" y="0"/>
                      </a:lnTo>
                      <a:lnTo>
                        <a:pt x="41" y="4"/>
                      </a:lnTo>
                      <a:lnTo>
                        <a:pt x="37" y="3"/>
                      </a:lnTo>
                      <a:lnTo>
                        <a:pt x="32" y="5"/>
                      </a:lnTo>
                      <a:lnTo>
                        <a:pt x="30" y="9"/>
                      </a:lnTo>
                      <a:lnTo>
                        <a:pt x="26" y="9"/>
                      </a:lnTo>
                      <a:lnTo>
                        <a:pt x="24" y="13"/>
                      </a:lnTo>
                      <a:lnTo>
                        <a:pt x="24" y="15"/>
                      </a:lnTo>
                      <a:lnTo>
                        <a:pt x="19" y="15"/>
                      </a:lnTo>
                      <a:lnTo>
                        <a:pt x="12" y="20"/>
                      </a:lnTo>
                      <a:lnTo>
                        <a:pt x="8" y="21"/>
                      </a:lnTo>
                      <a:lnTo>
                        <a:pt x="7" y="25"/>
                      </a:lnTo>
                      <a:lnTo>
                        <a:pt x="5" y="28"/>
                      </a:lnTo>
                      <a:lnTo>
                        <a:pt x="4" y="29"/>
                      </a:lnTo>
                      <a:lnTo>
                        <a:pt x="4" y="31"/>
                      </a:lnTo>
                      <a:lnTo>
                        <a:pt x="3" y="31"/>
                      </a:lnTo>
                      <a:lnTo>
                        <a:pt x="4" y="38"/>
                      </a:lnTo>
                      <a:lnTo>
                        <a:pt x="4" y="4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674">
                  <a:extLst>
                    <a:ext uri="{FF2B5EF4-FFF2-40B4-BE49-F238E27FC236}">
                      <a16:creationId xmlns:a16="http://schemas.microsoft.com/office/drawing/2014/main" id="{9D6CF212-8777-4B55-A71E-EC144746EA87}"/>
                    </a:ext>
                  </a:extLst>
                </p:cNvPr>
                <p:cNvSpPr>
                  <a:spLocks/>
                </p:cNvSpPr>
                <p:nvPr/>
              </p:nvSpPr>
              <p:spPr bwMode="auto">
                <a:xfrm>
                  <a:off x="3755" y="1849"/>
                  <a:ext cx="104" cy="54"/>
                </a:xfrm>
                <a:custGeom>
                  <a:avLst/>
                  <a:gdLst>
                    <a:gd name="T0" fmla="*/ 34 w 104"/>
                    <a:gd name="T1" fmla="*/ 52 h 54"/>
                    <a:gd name="T2" fmla="*/ 38 w 104"/>
                    <a:gd name="T3" fmla="*/ 50 h 54"/>
                    <a:gd name="T4" fmla="*/ 40 w 104"/>
                    <a:gd name="T5" fmla="*/ 45 h 54"/>
                    <a:gd name="T6" fmla="*/ 49 w 104"/>
                    <a:gd name="T7" fmla="*/ 47 h 54"/>
                    <a:gd name="T8" fmla="*/ 56 w 104"/>
                    <a:gd name="T9" fmla="*/ 50 h 54"/>
                    <a:gd name="T10" fmla="*/ 62 w 104"/>
                    <a:gd name="T11" fmla="*/ 51 h 54"/>
                    <a:gd name="T12" fmla="*/ 68 w 104"/>
                    <a:gd name="T13" fmla="*/ 53 h 54"/>
                    <a:gd name="T14" fmla="*/ 75 w 104"/>
                    <a:gd name="T15" fmla="*/ 50 h 54"/>
                    <a:gd name="T16" fmla="*/ 82 w 104"/>
                    <a:gd name="T17" fmla="*/ 49 h 54"/>
                    <a:gd name="T18" fmla="*/ 91 w 104"/>
                    <a:gd name="T19" fmla="*/ 43 h 54"/>
                    <a:gd name="T20" fmla="*/ 98 w 104"/>
                    <a:gd name="T21" fmla="*/ 40 h 54"/>
                    <a:gd name="T22" fmla="*/ 103 w 104"/>
                    <a:gd name="T23" fmla="*/ 36 h 54"/>
                    <a:gd name="T24" fmla="*/ 98 w 104"/>
                    <a:gd name="T25" fmla="*/ 33 h 54"/>
                    <a:gd name="T26" fmla="*/ 94 w 104"/>
                    <a:gd name="T27" fmla="*/ 34 h 54"/>
                    <a:gd name="T28" fmla="*/ 82 w 104"/>
                    <a:gd name="T29" fmla="*/ 22 h 54"/>
                    <a:gd name="T30" fmla="*/ 73 w 104"/>
                    <a:gd name="T31" fmla="*/ 21 h 54"/>
                    <a:gd name="T32" fmla="*/ 71 w 104"/>
                    <a:gd name="T33" fmla="*/ 16 h 54"/>
                    <a:gd name="T34" fmla="*/ 60 w 104"/>
                    <a:gd name="T35" fmla="*/ 12 h 54"/>
                    <a:gd name="T36" fmla="*/ 62 w 104"/>
                    <a:gd name="T37" fmla="*/ 18 h 54"/>
                    <a:gd name="T38" fmla="*/ 59 w 104"/>
                    <a:gd name="T39" fmla="*/ 20 h 54"/>
                    <a:gd name="T40" fmla="*/ 57 w 104"/>
                    <a:gd name="T41" fmla="*/ 16 h 54"/>
                    <a:gd name="T42" fmla="*/ 55 w 104"/>
                    <a:gd name="T43" fmla="*/ 13 h 54"/>
                    <a:gd name="T44" fmla="*/ 54 w 104"/>
                    <a:gd name="T45" fmla="*/ 7 h 54"/>
                    <a:gd name="T46" fmla="*/ 50 w 104"/>
                    <a:gd name="T47" fmla="*/ 4 h 54"/>
                    <a:gd name="T48" fmla="*/ 43 w 104"/>
                    <a:gd name="T49" fmla="*/ 1 h 54"/>
                    <a:gd name="T50" fmla="*/ 40 w 104"/>
                    <a:gd name="T51" fmla="*/ 2 h 54"/>
                    <a:gd name="T52" fmla="*/ 38 w 104"/>
                    <a:gd name="T53" fmla="*/ 1 h 54"/>
                    <a:gd name="T54" fmla="*/ 35 w 104"/>
                    <a:gd name="T55" fmla="*/ 0 h 54"/>
                    <a:gd name="T56" fmla="*/ 29 w 104"/>
                    <a:gd name="T57" fmla="*/ 1 h 54"/>
                    <a:gd name="T58" fmla="*/ 26 w 104"/>
                    <a:gd name="T59" fmla="*/ 6 h 54"/>
                    <a:gd name="T60" fmla="*/ 20 w 104"/>
                    <a:gd name="T61" fmla="*/ 5 h 54"/>
                    <a:gd name="T62" fmla="*/ 16 w 104"/>
                    <a:gd name="T63" fmla="*/ 8 h 54"/>
                    <a:gd name="T64" fmla="*/ 10 w 104"/>
                    <a:gd name="T65" fmla="*/ 12 h 54"/>
                    <a:gd name="T66" fmla="*/ 3 w 104"/>
                    <a:gd name="T67" fmla="*/ 16 h 54"/>
                    <a:gd name="T68" fmla="*/ 0 w 104"/>
                    <a:gd name="T69" fmla="*/ 16 h 54"/>
                    <a:gd name="T70" fmla="*/ 4 w 104"/>
                    <a:gd name="T71" fmla="*/ 21 h 54"/>
                    <a:gd name="T72" fmla="*/ 7 w 104"/>
                    <a:gd name="T73" fmla="*/ 30 h 54"/>
                    <a:gd name="T74" fmla="*/ 10 w 104"/>
                    <a:gd name="T75" fmla="*/ 35 h 54"/>
                    <a:gd name="T76" fmla="*/ 18 w 104"/>
                    <a:gd name="T77" fmla="*/ 41 h 54"/>
                    <a:gd name="T78" fmla="*/ 23 w 104"/>
                    <a:gd name="T79" fmla="*/ 49 h 54"/>
                    <a:gd name="T80" fmla="*/ 33 w 104"/>
                    <a:gd name="T8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54">
                      <a:moveTo>
                        <a:pt x="33" y="54"/>
                      </a:moveTo>
                      <a:lnTo>
                        <a:pt x="34" y="52"/>
                      </a:lnTo>
                      <a:lnTo>
                        <a:pt x="38" y="52"/>
                      </a:lnTo>
                      <a:lnTo>
                        <a:pt x="38" y="50"/>
                      </a:lnTo>
                      <a:lnTo>
                        <a:pt x="40" y="48"/>
                      </a:lnTo>
                      <a:lnTo>
                        <a:pt x="40" y="45"/>
                      </a:lnTo>
                      <a:lnTo>
                        <a:pt x="43" y="46"/>
                      </a:lnTo>
                      <a:lnTo>
                        <a:pt x="49" y="47"/>
                      </a:lnTo>
                      <a:lnTo>
                        <a:pt x="52" y="49"/>
                      </a:lnTo>
                      <a:lnTo>
                        <a:pt x="56" y="50"/>
                      </a:lnTo>
                      <a:lnTo>
                        <a:pt x="60" y="49"/>
                      </a:lnTo>
                      <a:lnTo>
                        <a:pt x="62" y="51"/>
                      </a:lnTo>
                      <a:lnTo>
                        <a:pt x="68" y="52"/>
                      </a:lnTo>
                      <a:lnTo>
                        <a:pt x="68" y="53"/>
                      </a:lnTo>
                      <a:lnTo>
                        <a:pt x="72" y="50"/>
                      </a:lnTo>
                      <a:lnTo>
                        <a:pt x="75" y="50"/>
                      </a:lnTo>
                      <a:lnTo>
                        <a:pt x="77" y="51"/>
                      </a:lnTo>
                      <a:lnTo>
                        <a:pt x="82" y="49"/>
                      </a:lnTo>
                      <a:lnTo>
                        <a:pt x="87" y="48"/>
                      </a:lnTo>
                      <a:lnTo>
                        <a:pt x="91" y="43"/>
                      </a:lnTo>
                      <a:lnTo>
                        <a:pt x="95" y="43"/>
                      </a:lnTo>
                      <a:lnTo>
                        <a:pt x="98" y="40"/>
                      </a:lnTo>
                      <a:lnTo>
                        <a:pt x="104" y="41"/>
                      </a:lnTo>
                      <a:lnTo>
                        <a:pt x="103" y="36"/>
                      </a:lnTo>
                      <a:lnTo>
                        <a:pt x="101" y="33"/>
                      </a:lnTo>
                      <a:lnTo>
                        <a:pt x="98" y="33"/>
                      </a:lnTo>
                      <a:lnTo>
                        <a:pt x="96" y="34"/>
                      </a:lnTo>
                      <a:lnTo>
                        <a:pt x="94" y="34"/>
                      </a:lnTo>
                      <a:lnTo>
                        <a:pt x="91" y="29"/>
                      </a:lnTo>
                      <a:lnTo>
                        <a:pt x="82" y="22"/>
                      </a:lnTo>
                      <a:lnTo>
                        <a:pt x="78" y="20"/>
                      </a:lnTo>
                      <a:lnTo>
                        <a:pt x="73" y="21"/>
                      </a:lnTo>
                      <a:lnTo>
                        <a:pt x="70" y="19"/>
                      </a:lnTo>
                      <a:lnTo>
                        <a:pt x="71" y="16"/>
                      </a:lnTo>
                      <a:lnTo>
                        <a:pt x="67" y="16"/>
                      </a:lnTo>
                      <a:lnTo>
                        <a:pt x="60" y="12"/>
                      </a:lnTo>
                      <a:lnTo>
                        <a:pt x="59" y="13"/>
                      </a:lnTo>
                      <a:lnTo>
                        <a:pt x="62" y="18"/>
                      </a:lnTo>
                      <a:lnTo>
                        <a:pt x="60" y="18"/>
                      </a:lnTo>
                      <a:lnTo>
                        <a:pt x="59" y="20"/>
                      </a:lnTo>
                      <a:lnTo>
                        <a:pt x="57" y="19"/>
                      </a:lnTo>
                      <a:lnTo>
                        <a:pt x="57" y="16"/>
                      </a:lnTo>
                      <a:lnTo>
                        <a:pt x="56" y="15"/>
                      </a:lnTo>
                      <a:lnTo>
                        <a:pt x="55" y="13"/>
                      </a:lnTo>
                      <a:lnTo>
                        <a:pt x="56" y="9"/>
                      </a:lnTo>
                      <a:lnTo>
                        <a:pt x="54" y="7"/>
                      </a:lnTo>
                      <a:lnTo>
                        <a:pt x="52" y="7"/>
                      </a:lnTo>
                      <a:lnTo>
                        <a:pt x="50" y="4"/>
                      </a:lnTo>
                      <a:lnTo>
                        <a:pt x="50" y="3"/>
                      </a:lnTo>
                      <a:lnTo>
                        <a:pt x="43" y="1"/>
                      </a:lnTo>
                      <a:lnTo>
                        <a:pt x="43" y="2"/>
                      </a:lnTo>
                      <a:lnTo>
                        <a:pt x="40" y="2"/>
                      </a:lnTo>
                      <a:lnTo>
                        <a:pt x="39" y="3"/>
                      </a:lnTo>
                      <a:lnTo>
                        <a:pt x="38" y="1"/>
                      </a:lnTo>
                      <a:lnTo>
                        <a:pt x="37" y="2"/>
                      </a:lnTo>
                      <a:lnTo>
                        <a:pt x="35" y="0"/>
                      </a:lnTo>
                      <a:lnTo>
                        <a:pt x="33" y="2"/>
                      </a:lnTo>
                      <a:lnTo>
                        <a:pt x="29" y="1"/>
                      </a:lnTo>
                      <a:lnTo>
                        <a:pt x="29" y="4"/>
                      </a:lnTo>
                      <a:lnTo>
                        <a:pt x="26" y="6"/>
                      </a:lnTo>
                      <a:lnTo>
                        <a:pt x="25" y="5"/>
                      </a:lnTo>
                      <a:lnTo>
                        <a:pt x="20" y="5"/>
                      </a:lnTo>
                      <a:lnTo>
                        <a:pt x="19" y="8"/>
                      </a:lnTo>
                      <a:lnTo>
                        <a:pt x="16" y="8"/>
                      </a:lnTo>
                      <a:lnTo>
                        <a:pt x="12" y="12"/>
                      </a:lnTo>
                      <a:lnTo>
                        <a:pt x="10" y="12"/>
                      </a:lnTo>
                      <a:lnTo>
                        <a:pt x="5" y="17"/>
                      </a:lnTo>
                      <a:lnTo>
                        <a:pt x="3" y="16"/>
                      </a:lnTo>
                      <a:lnTo>
                        <a:pt x="2" y="15"/>
                      </a:lnTo>
                      <a:lnTo>
                        <a:pt x="0" y="16"/>
                      </a:lnTo>
                      <a:lnTo>
                        <a:pt x="0" y="18"/>
                      </a:lnTo>
                      <a:lnTo>
                        <a:pt x="4" y="21"/>
                      </a:lnTo>
                      <a:lnTo>
                        <a:pt x="7" y="27"/>
                      </a:lnTo>
                      <a:lnTo>
                        <a:pt x="7" y="30"/>
                      </a:lnTo>
                      <a:lnTo>
                        <a:pt x="8" y="34"/>
                      </a:lnTo>
                      <a:lnTo>
                        <a:pt x="10" y="35"/>
                      </a:lnTo>
                      <a:lnTo>
                        <a:pt x="16" y="39"/>
                      </a:lnTo>
                      <a:lnTo>
                        <a:pt x="18" y="41"/>
                      </a:lnTo>
                      <a:lnTo>
                        <a:pt x="23" y="49"/>
                      </a:lnTo>
                      <a:lnTo>
                        <a:pt x="23" y="49"/>
                      </a:lnTo>
                      <a:lnTo>
                        <a:pt x="26" y="49"/>
                      </a:lnTo>
                      <a:lnTo>
                        <a:pt x="33"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6" name="Freeform 675">
                  <a:extLst>
                    <a:ext uri="{FF2B5EF4-FFF2-40B4-BE49-F238E27FC236}">
                      <a16:creationId xmlns:a16="http://schemas.microsoft.com/office/drawing/2014/main" id="{074A5EDA-E705-426C-B4E2-382949E23E83}"/>
                    </a:ext>
                  </a:extLst>
                </p:cNvPr>
                <p:cNvSpPr>
                  <a:spLocks/>
                </p:cNvSpPr>
                <p:nvPr/>
              </p:nvSpPr>
              <p:spPr bwMode="auto">
                <a:xfrm>
                  <a:off x="3675" y="1759"/>
                  <a:ext cx="119" cy="169"/>
                </a:xfrm>
                <a:custGeom>
                  <a:avLst/>
                  <a:gdLst>
                    <a:gd name="T0" fmla="*/ 17 w 119"/>
                    <a:gd name="T1" fmla="*/ 53 h 169"/>
                    <a:gd name="T2" fmla="*/ 12 w 119"/>
                    <a:gd name="T3" fmla="*/ 59 h 169"/>
                    <a:gd name="T4" fmla="*/ 16 w 119"/>
                    <a:gd name="T5" fmla="*/ 66 h 169"/>
                    <a:gd name="T6" fmla="*/ 9 w 119"/>
                    <a:gd name="T7" fmla="*/ 71 h 169"/>
                    <a:gd name="T8" fmla="*/ 3 w 119"/>
                    <a:gd name="T9" fmla="*/ 83 h 169"/>
                    <a:gd name="T10" fmla="*/ 0 w 119"/>
                    <a:gd name="T11" fmla="*/ 96 h 169"/>
                    <a:gd name="T12" fmla="*/ 2 w 119"/>
                    <a:gd name="T13" fmla="*/ 110 h 169"/>
                    <a:gd name="T14" fmla="*/ 9 w 119"/>
                    <a:gd name="T15" fmla="*/ 120 h 169"/>
                    <a:gd name="T16" fmla="*/ 11 w 119"/>
                    <a:gd name="T17" fmla="*/ 131 h 169"/>
                    <a:gd name="T18" fmla="*/ 20 w 119"/>
                    <a:gd name="T19" fmla="*/ 133 h 169"/>
                    <a:gd name="T20" fmla="*/ 32 w 119"/>
                    <a:gd name="T21" fmla="*/ 136 h 169"/>
                    <a:gd name="T22" fmla="*/ 25 w 119"/>
                    <a:gd name="T23" fmla="*/ 150 h 169"/>
                    <a:gd name="T24" fmla="*/ 27 w 119"/>
                    <a:gd name="T25" fmla="*/ 165 h 169"/>
                    <a:gd name="T26" fmla="*/ 36 w 119"/>
                    <a:gd name="T27" fmla="*/ 166 h 169"/>
                    <a:gd name="T28" fmla="*/ 40 w 119"/>
                    <a:gd name="T29" fmla="*/ 164 h 169"/>
                    <a:gd name="T30" fmla="*/ 49 w 119"/>
                    <a:gd name="T31" fmla="*/ 167 h 169"/>
                    <a:gd name="T32" fmla="*/ 55 w 119"/>
                    <a:gd name="T33" fmla="*/ 166 h 169"/>
                    <a:gd name="T34" fmla="*/ 61 w 119"/>
                    <a:gd name="T35" fmla="*/ 166 h 169"/>
                    <a:gd name="T36" fmla="*/ 74 w 119"/>
                    <a:gd name="T37" fmla="*/ 167 h 169"/>
                    <a:gd name="T38" fmla="*/ 85 w 119"/>
                    <a:gd name="T39" fmla="*/ 163 h 169"/>
                    <a:gd name="T40" fmla="*/ 96 w 119"/>
                    <a:gd name="T41" fmla="*/ 164 h 169"/>
                    <a:gd name="T42" fmla="*/ 96 w 119"/>
                    <a:gd name="T43" fmla="*/ 151 h 169"/>
                    <a:gd name="T44" fmla="*/ 103 w 119"/>
                    <a:gd name="T45" fmla="*/ 142 h 169"/>
                    <a:gd name="T46" fmla="*/ 96 w 119"/>
                    <a:gd name="T47" fmla="*/ 129 h 169"/>
                    <a:gd name="T48" fmla="*/ 87 w 119"/>
                    <a:gd name="T49" fmla="*/ 117 h 169"/>
                    <a:gd name="T50" fmla="*/ 82 w 119"/>
                    <a:gd name="T51" fmla="*/ 105 h 169"/>
                    <a:gd name="T52" fmla="*/ 92 w 119"/>
                    <a:gd name="T53" fmla="*/ 102 h 169"/>
                    <a:gd name="T54" fmla="*/ 105 w 119"/>
                    <a:gd name="T55" fmla="*/ 95 h 169"/>
                    <a:gd name="T56" fmla="*/ 113 w 119"/>
                    <a:gd name="T57" fmla="*/ 92 h 169"/>
                    <a:gd name="T58" fmla="*/ 119 w 119"/>
                    <a:gd name="T59" fmla="*/ 89 h 169"/>
                    <a:gd name="T60" fmla="*/ 112 w 119"/>
                    <a:gd name="T61" fmla="*/ 69 h 169"/>
                    <a:gd name="T62" fmla="*/ 110 w 119"/>
                    <a:gd name="T63" fmla="*/ 57 h 169"/>
                    <a:gd name="T64" fmla="*/ 110 w 119"/>
                    <a:gd name="T65" fmla="*/ 43 h 169"/>
                    <a:gd name="T66" fmla="*/ 105 w 119"/>
                    <a:gd name="T67" fmla="*/ 28 h 169"/>
                    <a:gd name="T68" fmla="*/ 99 w 119"/>
                    <a:gd name="T69" fmla="*/ 20 h 169"/>
                    <a:gd name="T70" fmla="*/ 89 w 119"/>
                    <a:gd name="T71" fmla="*/ 14 h 169"/>
                    <a:gd name="T72" fmla="*/ 81 w 119"/>
                    <a:gd name="T73" fmla="*/ 17 h 169"/>
                    <a:gd name="T74" fmla="*/ 86 w 119"/>
                    <a:gd name="T75" fmla="*/ 13 h 169"/>
                    <a:gd name="T76" fmla="*/ 78 w 119"/>
                    <a:gd name="T77" fmla="*/ 17 h 169"/>
                    <a:gd name="T78" fmla="*/ 71 w 119"/>
                    <a:gd name="T79" fmla="*/ 24 h 169"/>
                    <a:gd name="T80" fmla="*/ 63 w 119"/>
                    <a:gd name="T81" fmla="*/ 24 h 169"/>
                    <a:gd name="T82" fmla="*/ 65 w 119"/>
                    <a:gd name="T83" fmla="*/ 17 h 169"/>
                    <a:gd name="T84" fmla="*/ 61 w 119"/>
                    <a:gd name="T85" fmla="*/ 17 h 169"/>
                    <a:gd name="T86" fmla="*/ 54 w 119"/>
                    <a:gd name="T87" fmla="*/ 15 h 169"/>
                    <a:gd name="T88" fmla="*/ 49 w 119"/>
                    <a:gd name="T89" fmla="*/ 12 h 169"/>
                    <a:gd name="T90" fmla="*/ 46 w 119"/>
                    <a:gd name="T91" fmla="*/ 2 h 169"/>
                    <a:gd name="T92" fmla="*/ 33 w 119"/>
                    <a:gd name="T93" fmla="*/ 0 h 169"/>
                    <a:gd name="T94" fmla="*/ 37 w 119"/>
                    <a:gd name="T95" fmla="*/ 6 h 169"/>
                    <a:gd name="T96" fmla="*/ 34 w 119"/>
                    <a:gd name="T97" fmla="*/ 13 h 169"/>
                    <a:gd name="T98" fmla="*/ 40 w 119"/>
                    <a:gd name="T99" fmla="*/ 20 h 169"/>
                    <a:gd name="T100" fmla="*/ 43 w 119"/>
                    <a:gd name="T101" fmla="*/ 27 h 169"/>
                    <a:gd name="T102" fmla="*/ 42 w 119"/>
                    <a:gd name="T103" fmla="*/ 27 h 169"/>
                    <a:gd name="T104" fmla="*/ 33 w 119"/>
                    <a:gd name="T105" fmla="*/ 31 h 169"/>
                    <a:gd name="T106" fmla="*/ 32 w 119"/>
                    <a:gd name="T107" fmla="*/ 38 h 169"/>
                    <a:gd name="T108" fmla="*/ 29 w 119"/>
                    <a:gd name="T109" fmla="*/ 35 h 169"/>
                    <a:gd name="T110" fmla="*/ 26 w 119"/>
                    <a:gd name="T111" fmla="*/ 33 h 169"/>
                    <a:gd name="T112" fmla="*/ 15 w 119"/>
                    <a:gd name="T113" fmla="*/ 36 h 169"/>
                    <a:gd name="T114" fmla="*/ 20 w 119"/>
                    <a:gd name="T115" fmla="*/ 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69">
                      <a:moveTo>
                        <a:pt x="19" y="45"/>
                      </a:moveTo>
                      <a:lnTo>
                        <a:pt x="19" y="47"/>
                      </a:lnTo>
                      <a:lnTo>
                        <a:pt x="17" y="50"/>
                      </a:lnTo>
                      <a:lnTo>
                        <a:pt x="17" y="53"/>
                      </a:lnTo>
                      <a:lnTo>
                        <a:pt x="16" y="55"/>
                      </a:lnTo>
                      <a:lnTo>
                        <a:pt x="13" y="53"/>
                      </a:lnTo>
                      <a:lnTo>
                        <a:pt x="11" y="57"/>
                      </a:lnTo>
                      <a:lnTo>
                        <a:pt x="12" y="59"/>
                      </a:lnTo>
                      <a:lnTo>
                        <a:pt x="15" y="58"/>
                      </a:lnTo>
                      <a:lnTo>
                        <a:pt x="16" y="60"/>
                      </a:lnTo>
                      <a:lnTo>
                        <a:pt x="16" y="62"/>
                      </a:lnTo>
                      <a:lnTo>
                        <a:pt x="16" y="66"/>
                      </a:lnTo>
                      <a:lnTo>
                        <a:pt x="13" y="68"/>
                      </a:lnTo>
                      <a:lnTo>
                        <a:pt x="15" y="71"/>
                      </a:lnTo>
                      <a:lnTo>
                        <a:pt x="13" y="72"/>
                      </a:lnTo>
                      <a:lnTo>
                        <a:pt x="9" y="71"/>
                      </a:lnTo>
                      <a:lnTo>
                        <a:pt x="6" y="72"/>
                      </a:lnTo>
                      <a:lnTo>
                        <a:pt x="4" y="75"/>
                      </a:lnTo>
                      <a:lnTo>
                        <a:pt x="2" y="79"/>
                      </a:lnTo>
                      <a:lnTo>
                        <a:pt x="3" y="83"/>
                      </a:lnTo>
                      <a:lnTo>
                        <a:pt x="2" y="89"/>
                      </a:lnTo>
                      <a:lnTo>
                        <a:pt x="1" y="93"/>
                      </a:lnTo>
                      <a:lnTo>
                        <a:pt x="1" y="93"/>
                      </a:lnTo>
                      <a:lnTo>
                        <a:pt x="0" y="96"/>
                      </a:lnTo>
                      <a:lnTo>
                        <a:pt x="2" y="100"/>
                      </a:lnTo>
                      <a:lnTo>
                        <a:pt x="2" y="103"/>
                      </a:lnTo>
                      <a:lnTo>
                        <a:pt x="4" y="106"/>
                      </a:lnTo>
                      <a:lnTo>
                        <a:pt x="2" y="110"/>
                      </a:lnTo>
                      <a:lnTo>
                        <a:pt x="3" y="110"/>
                      </a:lnTo>
                      <a:lnTo>
                        <a:pt x="6" y="116"/>
                      </a:lnTo>
                      <a:lnTo>
                        <a:pt x="7" y="119"/>
                      </a:lnTo>
                      <a:lnTo>
                        <a:pt x="9" y="120"/>
                      </a:lnTo>
                      <a:lnTo>
                        <a:pt x="9" y="126"/>
                      </a:lnTo>
                      <a:lnTo>
                        <a:pt x="9" y="126"/>
                      </a:lnTo>
                      <a:lnTo>
                        <a:pt x="11" y="128"/>
                      </a:lnTo>
                      <a:lnTo>
                        <a:pt x="11" y="131"/>
                      </a:lnTo>
                      <a:lnTo>
                        <a:pt x="13" y="133"/>
                      </a:lnTo>
                      <a:lnTo>
                        <a:pt x="16" y="132"/>
                      </a:lnTo>
                      <a:lnTo>
                        <a:pt x="19" y="132"/>
                      </a:lnTo>
                      <a:lnTo>
                        <a:pt x="20" y="133"/>
                      </a:lnTo>
                      <a:lnTo>
                        <a:pt x="23" y="132"/>
                      </a:lnTo>
                      <a:lnTo>
                        <a:pt x="26" y="134"/>
                      </a:lnTo>
                      <a:lnTo>
                        <a:pt x="29" y="134"/>
                      </a:lnTo>
                      <a:lnTo>
                        <a:pt x="32" y="136"/>
                      </a:lnTo>
                      <a:lnTo>
                        <a:pt x="28" y="140"/>
                      </a:lnTo>
                      <a:lnTo>
                        <a:pt x="26" y="145"/>
                      </a:lnTo>
                      <a:lnTo>
                        <a:pt x="26" y="148"/>
                      </a:lnTo>
                      <a:lnTo>
                        <a:pt x="25" y="150"/>
                      </a:lnTo>
                      <a:lnTo>
                        <a:pt x="23" y="155"/>
                      </a:lnTo>
                      <a:lnTo>
                        <a:pt x="23" y="161"/>
                      </a:lnTo>
                      <a:lnTo>
                        <a:pt x="26" y="162"/>
                      </a:lnTo>
                      <a:lnTo>
                        <a:pt x="27" y="165"/>
                      </a:lnTo>
                      <a:lnTo>
                        <a:pt x="27" y="165"/>
                      </a:lnTo>
                      <a:lnTo>
                        <a:pt x="30" y="166"/>
                      </a:lnTo>
                      <a:lnTo>
                        <a:pt x="32" y="165"/>
                      </a:lnTo>
                      <a:lnTo>
                        <a:pt x="36" y="166"/>
                      </a:lnTo>
                      <a:lnTo>
                        <a:pt x="37" y="164"/>
                      </a:lnTo>
                      <a:lnTo>
                        <a:pt x="37" y="162"/>
                      </a:lnTo>
                      <a:lnTo>
                        <a:pt x="39" y="161"/>
                      </a:lnTo>
                      <a:lnTo>
                        <a:pt x="40" y="164"/>
                      </a:lnTo>
                      <a:lnTo>
                        <a:pt x="42" y="165"/>
                      </a:lnTo>
                      <a:lnTo>
                        <a:pt x="44" y="163"/>
                      </a:lnTo>
                      <a:lnTo>
                        <a:pt x="45" y="163"/>
                      </a:lnTo>
                      <a:lnTo>
                        <a:pt x="49" y="167"/>
                      </a:lnTo>
                      <a:lnTo>
                        <a:pt x="51" y="168"/>
                      </a:lnTo>
                      <a:lnTo>
                        <a:pt x="51" y="168"/>
                      </a:lnTo>
                      <a:lnTo>
                        <a:pt x="53" y="167"/>
                      </a:lnTo>
                      <a:lnTo>
                        <a:pt x="55" y="166"/>
                      </a:lnTo>
                      <a:lnTo>
                        <a:pt x="58" y="169"/>
                      </a:lnTo>
                      <a:lnTo>
                        <a:pt x="61" y="169"/>
                      </a:lnTo>
                      <a:lnTo>
                        <a:pt x="62" y="169"/>
                      </a:lnTo>
                      <a:lnTo>
                        <a:pt x="61" y="166"/>
                      </a:lnTo>
                      <a:lnTo>
                        <a:pt x="65" y="165"/>
                      </a:lnTo>
                      <a:lnTo>
                        <a:pt x="69" y="166"/>
                      </a:lnTo>
                      <a:lnTo>
                        <a:pt x="72" y="168"/>
                      </a:lnTo>
                      <a:lnTo>
                        <a:pt x="74" y="167"/>
                      </a:lnTo>
                      <a:lnTo>
                        <a:pt x="76" y="168"/>
                      </a:lnTo>
                      <a:lnTo>
                        <a:pt x="78" y="167"/>
                      </a:lnTo>
                      <a:lnTo>
                        <a:pt x="83" y="164"/>
                      </a:lnTo>
                      <a:lnTo>
                        <a:pt x="85" y="163"/>
                      </a:lnTo>
                      <a:lnTo>
                        <a:pt x="89" y="164"/>
                      </a:lnTo>
                      <a:lnTo>
                        <a:pt x="92" y="163"/>
                      </a:lnTo>
                      <a:lnTo>
                        <a:pt x="95" y="165"/>
                      </a:lnTo>
                      <a:lnTo>
                        <a:pt x="96" y="164"/>
                      </a:lnTo>
                      <a:lnTo>
                        <a:pt x="96" y="161"/>
                      </a:lnTo>
                      <a:lnTo>
                        <a:pt x="92" y="159"/>
                      </a:lnTo>
                      <a:lnTo>
                        <a:pt x="92" y="157"/>
                      </a:lnTo>
                      <a:lnTo>
                        <a:pt x="96" y="151"/>
                      </a:lnTo>
                      <a:lnTo>
                        <a:pt x="99" y="149"/>
                      </a:lnTo>
                      <a:lnTo>
                        <a:pt x="101" y="145"/>
                      </a:lnTo>
                      <a:lnTo>
                        <a:pt x="103" y="145"/>
                      </a:lnTo>
                      <a:lnTo>
                        <a:pt x="103" y="142"/>
                      </a:lnTo>
                      <a:lnTo>
                        <a:pt x="103" y="139"/>
                      </a:lnTo>
                      <a:lnTo>
                        <a:pt x="103" y="139"/>
                      </a:lnTo>
                      <a:lnTo>
                        <a:pt x="98" y="131"/>
                      </a:lnTo>
                      <a:lnTo>
                        <a:pt x="96" y="129"/>
                      </a:lnTo>
                      <a:lnTo>
                        <a:pt x="90" y="125"/>
                      </a:lnTo>
                      <a:lnTo>
                        <a:pt x="88" y="124"/>
                      </a:lnTo>
                      <a:lnTo>
                        <a:pt x="87" y="120"/>
                      </a:lnTo>
                      <a:lnTo>
                        <a:pt x="87" y="117"/>
                      </a:lnTo>
                      <a:lnTo>
                        <a:pt x="84" y="111"/>
                      </a:lnTo>
                      <a:lnTo>
                        <a:pt x="80" y="108"/>
                      </a:lnTo>
                      <a:lnTo>
                        <a:pt x="80" y="106"/>
                      </a:lnTo>
                      <a:lnTo>
                        <a:pt x="82" y="105"/>
                      </a:lnTo>
                      <a:lnTo>
                        <a:pt x="83" y="106"/>
                      </a:lnTo>
                      <a:lnTo>
                        <a:pt x="85" y="107"/>
                      </a:lnTo>
                      <a:lnTo>
                        <a:pt x="90" y="102"/>
                      </a:lnTo>
                      <a:lnTo>
                        <a:pt x="92" y="102"/>
                      </a:lnTo>
                      <a:lnTo>
                        <a:pt x="96" y="98"/>
                      </a:lnTo>
                      <a:lnTo>
                        <a:pt x="99" y="98"/>
                      </a:lnTo>
                      <a:lnTo>
                        <a:pt x="100" y="95"/>
                      </a:lnTo>
                      <a:lnTo>
                        <a:pt x="105" y="95"/>
                      </a:lnTo>
                      <a:lnTo>
                        <a:pt x="106" y="96"/>
                      </a:lnTo>
                      <a:lnTo>
                        <a:pt x="109" y="94"/>
                      </a:lnTo>
                      <a:lnTo>
                        <a:pt x="109" y="91"/>
                      </a:lnTo>
                      <a:lnTo>
                        <a:pt x="113" y="92"/>
                      </a:lnTo>
                      <a:lnTo>
                        <a:pt x="115" y="90"/>
                      </a:lnTo>
                      <a:lnTo>
                        <a:pt x="117" y="92"/>
                      </a:lnTo>
                      <a:lnTo>
                        <a:pt x="118" y="91"/>
                      </a:lnTo>
                      <a:lnTo>
                        <a:pt x="119" y="89"/>
                      </a:lnTo>
                      <a:lnTo>
                        <a:pt x="118" y="80"/>
                      </a:lnTo>
                      <a:lnTo>
                        <a:pt x="117" y="78"/>
                      </a:lnTo>
                      <a:lnTo>
                        <a:pt x="115" y="76"/>
                      </a:lnTo>
                      <a:lnTo>
                        <a:pt x="112" y="69"/>
                      </a:lnTo>
                      <a:lnTo>
                        <a:pt x="113" y="66"/>
                      </a:lnTo>
                      <a:lnTo>
                        <a:pt x="112" y="63"/>
                      </a:lnTo>
                      <a:lnTo>
                        <a:pt x="112" y="60"/>
                      </a:lnTo>
                      <a:lnTo>
                        <a:pt x="110" y="57"/>
                      </a:lnTo>
                      <a:lnTo>
                        <a:pt x="110" y="54"/>
                      </a:lnTo>
                      <a:lnTo>
                        <a:pt x="106" y="48"/>
                      </a:lnTo>
                      <a:lnTo>
                        <a:pt x="106" y="46"/>
                      </a:lnTo>
                      <a:lnTo>
                        <a:pt x="110" y="43"/>
                      </a:lnTo>
                      <a:lnTo>
                        <a:pt x="110" y="37"/>
                      </a:lnTo>
                      <a:lnTo>
                        <a:pt x="109" y="30"/>
                      </a:lnTo>
                      <a:lnTo>
                        <a:pt x="106" y="30"/>
                      </a:lnTo>
                      <a:lnTo>
                        <a:pt x="105" y="28"/>
                      </a:lnTo>
                      <a:lnTo>
                        <a:pt x="103" y="29"/>
                      </a:lnTo>
                      <a:lnTo>
                        <a:pt x="100" y="27"/>
                      </a:lnTo>
                      <a:lnTo>
                        <a:pt x="100" y="23"/>
                      </a:lnTo>
                      <a:lnTo>
                        <a:pt x="99" y="20"/>
                      </a:lnTo>
                      <a:lnTo>
                        <a:pt x="96" y="20"/>
                      </a:lnTo>
                      <a:lnTo>
                        <a:pt x="92" y="17"/>
                      </a:lnTo>
                      <a:lnTo>
                        <a:pt x="90" y="16"/>
                      </a:lnTo>
                      <a:lnTo>
                        <a:pt x="89" y="14"/>
                      </a:lnTo>
                      <a:lnTo>
                        <a:pt x="88" y="15"/>
                      </a:lnTo>
                      <a:lnTo>
                        <a:pt x="85" y="15"/>
                      </a:lnTo>
                      <a:lnTo>
                        <a:pt x="82" y="18"/>
                      </a:lnTo>
                      <a:lnTo>
                        <a:pt x="81" y="17"/>
                      </a:lnTo>
                      <a:lnTo>
                        <a:pt x="82" y="15"/>
                      </a:lnTo>
                      <a:lnTo>
                        <a:pt x="82" y="15"/>
                      </a:lnTo>
                      <a:lnTo>
                        <a:pt x="84" y="14"/>
                      </a:lnTo>
                      <a:lnTo>
                        <a:pt x="86" y="13"/>
                      </a:lnTo>
                      <a:lnTo>
                        <a:pt x="83" y="12"/>
                      </a:lnTo>
                      <a:lnTo>
                        <a:pt x="82" y="13"/>
                      </a:lnTo>
                      <a:lnTo>
                        <a:pt x="82" y="14"/>
                      </a:lnTo>
                      <a:lnTo>
                        <a:pt x="78" y="17"/>
                      </a:lnTo>
                      <a:lnTo>
                        <a:pt x="78" y="18"/>
                      </a:lnTo>
                      <a:lnTo>
                        <a:pt x="73" y="19"/>
                      </a:lnTo>
                      <a:lnTo>
                        <a:pt x="72" y="22"/>
                      </a:lnTo>
                      <a:lnTo>
                        <a:pt x="71" y="24"/>
                      </a:lnTo>
                      <a:lnTo>
                        <a:pt x="68" y="25"/>
                      </a:lnTo>
                      <a:lnTo>
                        <a:pt x="67" y="23"/>
                      </a:lnTo>
                      <a:lnTo>
                        <a:pt x="65" y="23"/>
                      </a:lnTo>
                      <a:lnTo>
                        <a:pt x="63" y="24"/>
                      </a:lnTo>
                      <a:lnTo>
                        <a:pt x="60" y="22"/>
                      </a:lnTo>
                      <a:lnTo>
                        <a:pt x="62" y="20"/>
                      </a:lnTo>
                      <a:lnTo>
                        <a:pt x="64" y="20"/>
                      </a:lnTo>
                      <a:lnTo>
                        <a:pt x="65" y="17"/>
                      </a:lnTo>
                      <a:lnTo>
                        <a:pt x="65" y="15"/>
                      </a:lnTo>
                      <a:lnTo>
                        <a:pt x="65" y="14"/>
                      </a:lnTo>
                      <a:lnTo>
                        <a:pt x="62" y="16"/>
                      </a:lnTo>
                      <a:lnTo>
                        <a:pt x="61" y="17"/>
                      </a:lnTo>
                      <a:lnTo>
                        <a:pt x="58" y="14"/>
                      </a:lnTo>
                      <a:lnTo>
                        <a:pt x="57" y="13"/>
                      </a:lnTo>
                      <a:lnTo>
                        <a:pt x="55" y="13"/>
                      </a:lnTo>
                      <a:lnTo>
                        <a:pt x="54" y="15"/>
                      </a:lnTo>
                      <a:lnTo>
                        <a:pt x="53" y="17"/>
                      </a:lnTo>
                      <a:lnTo>
                        <a:pt x="51" y="14"/>
                      </a:lnTo>
                      <a:lnTo>
                        <a:pt x="50" y="13"/>
                      </a:lnTo>
                      <a:lnTo>
                        <a:pt x="49" y="12"/>
                      </a:lnTo>
                      <a:lnTo>
                        <a:pt x="50" y="10"/>
                      </a:lnTo>
                      <a:lnTo>
                        <a:pt x="51" y="6"/>
                      </a:lnTo>
                      <a:lnTo>
                        <a:pt x="49" y="6"/>
                      </a:lnTo>
                      <a:lnTo>
                        <a:pt x="46" y="2"/>
                      </a:lnTo>
                      <a:lnTo>
                        <a:pt x="44" y="3"/>
                      </a:lnTo>
                      <a:lnTo>
                        <a:pt x="42" y="2"/>
                      </a:lnTo>
                      <a:lnTo>
                        <a:pt x="37" y="0"/>
                      </a:lnTo>
                      <a:lnTo>
                        <a:pt x="33" y="0"/>
                      </a:lnTo>
                      <a:lnTo>
                        <a:pt x="33" y="1"/>
                      </a:lnTo>
                      <a:lnTo>
                        <a:pt x="33" y="4"/>
                      </a:lnTo>
                      <a:lnTo>
                        <a:pt x="35" y="6"/>
                      </a:lnTo>
                      <a:lnTo>
                        <a:pt x="37" y="6"/>
                      </a:lnTo>
                      <a:lnTo>
                        <a:pt x="37" y="8"/>
                      </a:lnTo>
                      <a:lnTo>
                        <a:pt x="40" y="11"/>
                      </a:lnTo>
                      <a:lnTo>
                        <a:pt x="37" y="13"/>
                      </a:lnTo>
                      <a:lnTo>
                        <a:pt x="34" y="13"/>
                      </a:lnTo>
                      <a:lnTo>
                        <a:pt x="34" y="16"/>
                      </a:lnTo>
                      <a:lnTo>
                        <a:pt x="37" y="14"/>
                      </a:lnTo>
                      <a:lnTo>
                        <a:pt x="37" y="18"/>
                      </a:lnTo>
                      <a:lnTo>
                        <a:pt x="40" y="20"/>
                      </a:lnTo>
                      <a:lnTo>
                        <a:pt x="37" y="22"/>
                      </a:lnTo>
                      <a:lnTo>
                        <a:pt x="37" y="24"/>
                      </a:lnTo>
                      <a:lnTo>
                        <a:pt x="39" y="26"/>
                      </a:lnTo>
                      <a:lnTo>
                        <a:pt x="43" y="27"/>
                      </a:lnTo>
                      <a:lnTo>
                        <a:pt x="47" y="32"/>
                      </a:lnTo>
                      <a:lnTo>
                        <a:pt x="53" y="34"/>
                      </a:lnTo>
                      <a:lnTo>
                        <a:pt x="47" y="34"/>
                      </a:lnTo>
                      <a:lnTo>
                        <a:pt x="42" y="27"/>
                      </a:lnTo>
                      <a:lnTo>
                        <a:pt x="40" y="29"/>
                      </a:lnTo>
                      <a:lnTo>
                        <a:pt x="37" y="27"/>
                      </a:lnTo>
                      <a:lnTo>
                        <a:pt x="35" y="28"/>
                      </a:lnTo>
                      <a:lnTo>
                        <a:pt x="33" y="31"/>
                      </a:lnTo>
                      <a:lnTo>
                        <a:pt x="33" y="34"/>
                      </a:lnTo>
                      <a:lnTo>
                        <a:pt x="33" y="39"/>
                      </a:lnTo>
                      <a:lnTo>
                        <a:pt x="35" y="42"/>
                      </a:lnTo>
                      <a:lnTo>
                        <a:pt x="32" y="38"/>
                      </a:lnTo>
                      <a:lnTo>
                        <a:pt x="32" y="34"/>
                      </a:lnTo>
                      <a:lnTo>
                        <a:pt x="30" y="32"/>
                      </a:lnTo>
                      <a:lnTo>
                        <a:pt x="29" y="33"/>
                      </a:lnTo>
                      <a:lnTo>
                        <a:pt x="29" y="35"/>
                      </a:lnTo>
                      <a:lnTo>
                        <a:pt x="30" y="38"/>
                      </a:lnTo>
                      <a:lnTo>
                        <a:pt x="29" y="40"/>
                      </a:lnTo>
                      <a:lnTo>
                        <a:pt x="26" y="37"/>
                      </a:lnTo>
                      <a:lnTo>
                        <a:pt x="26" y="33"/>
                      </a:lnTo>
                      <a:lnTo>
                        <a:pt x="23" y="30"/>
                      </a:lnTo>
                      <a:lnTo>
                        <a:pt x="22" y="31"/>
                      </a:lnTo>
                      <a:lnTo>
                        <a:pt x="15" y="33"/>
                      </a:lnTo>
                      <a:lnTo>
                        <a:pt x="15" y="36"/>
                      </a:lnTo>
                      <a:lnTo>
                        <a:pt x="16" y="39"/>
                      </a:lnTo>
                      <a:lnTo>
                        <a:pt x="19" y="40"/>
                      </a:lnTo>
                      <a:lnTo>
                        <a:pt x="20" y="43"/>
                      </a:lnTo>
                      <a:lnTo>
                        <a:pt x="20" y="43"/>
                      </a:lnTo>
                      <a:lnTo>
                        <a:pt x="20" y="44"/>
                      </a:lnTo>
                      <a:lnTo>
                        <a:pt x="19"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676">
                  <a:extLst>
                    <a:ext uri="{FF2B5EF4-FFF2-40B4-BE49-F238E27FC236}">
                      <a16:creationId xmlns:a16="http://schemas.microsoft.com/office/drawing/2014/main" id="{3DB93A14-E45D-47AB-B1DF-39602888C1A7}"/>
                    </a:ext>
                  </a:extLst>
                </p:cNvPr>
                <p:cNvSpPr>
                  <a:spLocks/>
                </p:cNvSpPr>
                <p:nvPr/>
              </p:nvSpPr>
              <p:spPr bwMode="auto">
                <a:xfrm>
                  <a:off x="3726" y="1931"/>
                  <a:ext cx="3" cy="4"/>
                </a:xfrm>
                <a:custGeom>
                  <a:avLst/>
                  <a:gdLst>
                    <a:gd name="T0" fmla="*/ 0 w 3"/>
                    <a:gd name="T1" fmla="*/ 3 h 4"/>
                    <a:gd name="T2" fmla="*/ 1 w 3"/>
                    <a:gd name="T3" fmla="*/ 4 h 4"/>
                    <a:gd name="T4" fmla="*/ 3 w 3"/>
                    <a:gd name="T5" fmla="*/ 4 h 4"/>
                    <a:gd name="T6" fmla="*/ 3 w 3"/>
                    <a:gd name="T7" fmla="*/ 1 h 4"/>
                    <a:gd name="T8" fmla="*/ 1 w 3"/>
                    <a:gd name="T9" fmla="*/ 0 h 4"/>
                    <a:gd name="T10" fmla="*/ 1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1" y="4"/>
                      </a:lnTo>
                      <a:lnTo>
                        <a:pt x="3" y="4"/>
                      </a:lnTo>
                      <a:lnTo>
                        <a:pt x="3" y="1"/>
                      </a:lnTo>
                      <a:lnTo>
                        <a:pt x="1" y="0"/>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677">
                  <a:extLst>
                    <a:ext uri="{FF2B5EF4-FFF2-40B4-BE49-F238E27FC236}">
                      <a16:creationId xmlns:a16="http://schemas.microsoft.com/office/drawing/2014/main" id="{F2F71210-9493-457E-9044-C174567A4721}"/>
                    </a:ext>
                  </a:extLst>
                </p:cNvPr>
                <p:cNvSpPr>
                  <a:spLocks/>
                </p:cNvSpPr>
                <p:nvPr/>
              </p:nvSpPr>
              <p:spPr bwMode="auto">
                <a:xfrm>
                  <a:off x="3678" y="1920"/>
                  <a:ext cx="64" cy="43"/>
                </a:xfrm>
                <a:custGeom>
                  <a:avLst/>
                  <a:gdLst>
                    <a:gd name="T0" fmla="*/ 60 w 64"/>
                    <a:gd name="T1" fmla="*/ 15 h 43"/>
                    <a:gd name="T2" fmla="*/ 55 w 64"/>
                    <a:gd name="T3" fmla="*/ 14 h 43"/>
                    <a:gd name="T4" fmla="*/ 51 w 64"/>
                    <a:gd name="T5" fmla="*/ 15 h 43"/>
                    <a:gd name="T6" fmla="*/ 48 w 64"/>
                    <a:gd name="T7" fmla="*/ 14 h 43"/>
                    <a:gd name="T8" fmla="*/ 49 w 64"/>
                    <a:gd name="T9" fmla="*/ 8 h 43"/>
                    <a:gd name="T10" fmla="*/ 42 w 64"/>
                    <a:gd name="T11" fmla="*/ 2 h 43"/>
                    <a:gd name="T12" fmla="*/ 39 w 64"/>
                    <a:gd name="T13" fmla="*/ 4 h 43"/>
                    <a:gd name="T14" fmla="*/ 36 w 64"/>
                    <a:gd name="T15" fmla="*/ 0 h 43"/>
                    <a:gd name="T16" fmla="*/ 34 w 64"/>
                    <a:gd name="T17" fmla="*/ 3 h 43"/>
                    <a:gd name="T18" fmla="*/ 29 w 64"/>
                    <a:gd name="T19" fmla="*/ 4 h 43"/>
                    <a:gd name="T20" fmla="*/ 24 w 64"/>
                    <a:gd name="T21" fmla="*/ 4 h 43"/>
                    <a:gd name="T22" fmla="*/ 17 w 64"/>
                    <a:gd name="T23" fmla="*/ 6 h 43"/>
                    <a:gd name="T24" fmla="*/ 13 w 64"/>
                    <a:gd name="T25" fmla="*/ 4 h 43"/>
                    <a:gd name="T26" fmla="*/ 14 w 64"/>
                    <a:gd name="T27" fmla="*/ 8 h 43"/>
                    <a:gd name="T28" fmla="*/ 13 w 64"/>
                    <a:gd name="T29" fmla="*/ 13 h 43"/>
                    <a:gd name="T30" fmla="*/ 7 w 64"/>
                    <a:gd name="T31" fmla="*/ 18 h 43"/>
                    <a:gd name="T32" fmla="*/ 3 w 64"/>
                    <a:gd name="T33" fmla="*/ 31 h 43"/>
                    <a:gd name="T34" fmla="*/ 2 w 64"/>
                    <a:gd name="T35" fmla="*/ 34 h 43"/>
                    <a:gd name="T36" fmla="*/ 0 w 64"/>
                    <a:gd name="T37" fmla="*/ 37 h 43"/>
                    <a:gd name="T38" fmla="*/ 6 w 64"/>
                    <a:gd name="T39" fmla="*/ 36 h 43"/>
                    <a:gd name="T40" fmla="*/ 7 w 64"/>
                    <a:gd name="T41" fmla="*/ 30 h 43"/>
                    <a:gd name="T42" fmla="*/ 13 w 64"/>
                    <a:gd name="T43" fmla="*/ 33 h 43"/>
                    <a:gd name="T44" fmla="*/ 16 w 64"/>
                    <a:gd name="T45" fmla="*/ 39 h 43"/>
                    <a:gd name="T46" fmla="*/ 19 w 64"/>
                    <a:gd name="T47" fmla="*/ 43 h 43"/>
                    <a:gd name="T48" fmla="*/ 28 w 64"/>
                    <a:gd name="T49" fmla="*/ 40 h 43"/>
                    <a:gd name="T50" fmla="*/ 37 w 64"/>
                    <a:gd name="T51" fmla="*/ 32 h 43"/>
                    <a:gd name="T52" fmla="*/ 41 w 64"/>
                    <a:gd name="T53" fmla="*/ 39 h 43"/>
                    <a:gd name="T54" fmla="*/ 45 w 64"/>
                    <a:gd name="T55" fmla="*/ 36 h 43"/>
                    <a:gd name="T56" fmla="*/ 51 w 64"/>
                    <a:gd name="T57" fmla="*/ 33 h 43"/>
                    <a:gd name="T58" fmla="*/ 56 w 64"/>
                    <a:gd name="T59" fmla="*/ 35 h 43"/>
                    <a:gd name="T60" fmla="*/ 62 w 64"/>
                    <a:gd name="T61" fmla="*/ 28 h 43"/>
                    <a:gd name="T62" fmla="*/ 64 w 64"/>
                    <a:gd name="T6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3">
                      <a:moveTo>
                        <a:pt x="62" y="15"/>
                      </a:moveTo>
                      <a:lnTo>
                        <a:pt x="60" y="15"/>
                      </a:lnTo>
                      <a:lnTo>
                        <a:pt x="58" y="18"/>
                      </a:lnTo>
                      <a:lnTo>
                        <a:pt x="55" y="14"/>
                      </a:lnTo>
                      <a:lnTo>
                        <a:pt x="53" y="15"/>
                      </a:lnTo>
                      <a:lnTo>
                        <a:pt x="51" y="15"/>
                      </a:lnTo>
                      <a:lnTo>
                        <a:pt x="49" y="15"/>
                      </a:lnTo>
                      <a:lnTo>
                        <a:pt x="48" y="14"/>
                      </a:lnTo>
                      <a:lnTo>
                        <a:pt x="49" y="11"/>
                      </a:lnTo>
                      <a:lnTo>
                        <a:pt x="49" y="8"/>
                      </a:lnTo>
                      <a:lnTo>
                        <a:pt x="46" y="6"/>
                      </a:lnTo>
                      <a:lnTo>
                        <a:pt x="42" y="2"/>
                      </a:lnTo>
                      <a:lnTo>
                        <a:pt x="41" y="2"/>
                      </a:lnTo>
                      <a:lnTo>
                        <a:pt x="39" y="4"/>
                      </a:lnTo>
                      <a:lnTo>
                        <a:pt x="37" y="3"/>
                      </a:lnTo>
                      <a:lnTo>
                        <a:pt x="36" y="0"/>
                      </a:lnTo>
                      <a:lnTo>
                        <a:pt x="34" y="1"/>
                      </a:lnTo>
                      <a:lnTo>
                        <a:pt x="34" y="3"/>
                      </a:lnTo>
                      <a:lnTo>
                        <a:pt x="33" y="5"/>
                      </a:lnTo>
                      <a:lnTo>
                        <a:pt x="29" y="4"/>
                      </a:lnTo>
                      <a:lnTo>
                        <a:pt x="27" y="5"/>
                      </a:lnTo>
                      <a:lnTo>
                        <a:pt x="24" y="4"/>
                      </a:lnTo>
                      <a:lnTo>
                        <a:pt x="20" y="7"/>
                      </a:lnTo>
                      <a:lnTo>
                        <a:pt x="17" y="6"/>
                      </a:lnTo>
                      <a:lnTo>
                        <a:pt x="17" y="4"/>
                      </a:lnTo>
                      <a:lnTo>
                        <a:pt x="13" y="4"/>
                      </a:lnTo>
                      <a:lnTo>
                        <a:pt x="11" y="7"/>
                      </a:lnTo>
                      <a:lnTo>
                        <a:pt x="14" y="8"/>
                      </a:lnTo>
                      <a:lnTo>
                        <a:pt x="15" y="12"/>
                      </a:lnTo>
                      <a:lnTo>
                        <a:pt x="13" y="13"/>
                      </a:lnTo>
                      <a:lnTo>
                        <a:pt x="10" y="18"/>
                      </a:lnTo>
                      <a:lnTo>
                        <a:pt x="7" y="18"/>
                      </a:lnTo>
                      <a:lnTo>
                        <a:pt x="4" y="25"/>
                      </a:lnTo>
                      <a:lnTo>
                        <a:pt x="3" y="31"/>
                      </a:lnTo>
                      <a:lnTo>
                        <a:pt x="3" y="34"/>
                      </a:lnTo>
                      <a:lnTo>
                        <a:pt x="2" y="34"/>
                      </a:lnTo>
                      <a:lnTo>
                        <a:pt x="0" y="35"/>
                      </a:lnTo>
                      <a:lnTo>
                        <a:pt x="0" y="37"/>
                      </a:lnTo>
                      <a:lnTo>
                        <a:pt x="3" y="38"/>
                      </a:lnTo>
                      <a:lnTo>
                        <a:pt x="6" y="36"/>
                      </a:lnTo>
                      <a:lnTo>
                        <a:pt x="6" y="32"/>
                      </a:lnTo>
                      <a:lnTo>
                        <a:pt x="7" y="30"/>
                      </a:lnTo>
                      <a:lnTo>
                        <a:pt x="12" y="30"/>
                      </a:lnTo>
                      <a:lnTo>
                        <a:pt x="13" y="33"/>
                      </a:lnTo>
                      <a:lnTo>
                        <a:pt x="14" y="37"/>
                      </a:lnTo>
                      <a:lnTo>
                        <a:pt x="16" y="39"/>
                      </a:lnTo>
                      <a:lnTo>
                        <a:pt x="16" y="42"/>
                      </a:lnTo>
                      <a:lnTo>
                        <a:pt x="19" y="43"/>
                      </a:lnTo>
                      <a:lnTo>
                        <a:pt x="24" y="39"/>
                      </a:lnTo>
                      <a:lnTo>
                        <a:pt x="28" y="40"/>
                      </a:lnTo>
                      <a:lnTo>
                        <a:pt x="34" y="30"/>
                      </a:lnTo>
                      <a:lnTo>
                        <a:pt x="37" y="32"/>
                      </a:lnTo>
                      <a:lnTo>
                        <a:pt x="36" y="36"/>
                      </a:lnTo>
                      <a:lnTo>
                        <a:pt x="41" y="39"/>
                      </a:lnTo>
                      <a:lnTo>
                        <a:pt x="42" y="42"/>
                      </a:lnTo>
                      <a:lnTo>
                        <a:pt x="45" y="36"/>
                      </a:lnTo>
                      <a:lnTo>
                        <a:pt x="45" y="32"/>
                      </a:lnTo>
                      <a:lnTo>
                        <a:pt x="51" y="33"/>
                      </a:lnTo>
                      <a:lnTo>
                        <a:pt x="54" y="33"/>
                      </a:lnTo>
                      <a:lnTo>
                        <a:pt x="56" y="35"/>
                      </a:lnTo>
                      <a:lnTo>
                        <a:pt x="57" y="29"/>
                      </a:lnTo>
                      <a:lnTo>
                        <a:pt x="62" y="28"/>
                      </a:lnTo>
                      <a:lnTo>
                        <a:pt x="61" y="22"/>
                      </a:lnTo>
                      <a:lnTo>
                        <a:pt x="64" y="18"/>
                      </a:lnTo>
                      <a:lnTo>
                        <a:pt x="62"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678">
                  <a:extLst>
                    <a:ext uri="{FF2B5EF4-FFF2-40B4-BE49-F238E27FC236}">
                      <a16:creationId xmlns:a16="http://schemas.microsoft.com/office/drawing/2014/main" id="{5362BB9F-2760-49EF-BA70-8C1A0DEAE215}"/>
                    </a:ext>
                  </a:extLst>
                </p:cNvPr>
                <p:cNvSpPr>
                  <a:spLocks/>
                </p:cNvSpPr>
                <p:nvPr/>
              </p:nvSpPr>
              <p:spPr bwMode="auto">
                <a:xfrm>
                  <a:off x="3649" y="1836"/>
                  <a:ext cx="4" cy="2"/>
                </a:xfrm>
                <a:custGeom>
                  <a:avLst/>
                  <a:gdLst>
                    <a:gd name="T0" fmla="*/ 2 w 4"/>
                    <a:gd name="T1" fmla="*/ 2 h 2"/>
                    <a:gd name="T2" fmla="*/ 4 w 4"/>
                    <a:gd name="T3" fmla="*/ 2 h 2"/>
                    <a:gd name="T4" fmla="*/ 2 w 4"/>
                    <a:gd name="T5" fmla="*/ 0 h 2"/>
                    <a:gd name="T6" fmla="*/ 0 w 4"/>
                    <a:gd name="T7" fmla="*/ 1 h 2"/>
                    <a:gd name="T8" fmla="*/ 1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2" y="0"/>
                      </a:lnTo>
                      <a:lnTo>
                        <a:pt x="0" y="1"/>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679">
                  <a:extLst>
                    <a:ext uri="{FF2B5EF4-FFF2-40B4-BE49-F238E27FC236}">
                      <a16:creationId xmlns:a16="http://schemas.microsoft.com/office/drawing/2014/main" id="{CD114FD4-CB33-4C86-A354-DCE474CBC73D}"/>
                    </a:ext>
                  </a:extLst>
                </p:cNvPr>
                <p:cNvSpPr>
                  <a:spLocks/>
                </p:cNvSpPr>
                <p:nvPr/>
              </p:nvSpPr>
              <p:spPr bwMode="auto">
                <a:xfrm>
                  <a:off x="3650" y="1834"/>
                  <a:ext cx="5" cy="2"/>
                </a:xfrm>
                <a:custGeom>
                  <a:avLst/>
                  <a:gdLst>
                    <a:gd name="T0" fmla="*/ 2 w 5"/>
                    <a:gd name="T1" fmla="*/ 0 h 2"/>
                    <a:gd name="T2" fmla="*/ 3 w 5"/>
                    <a:gd name="T3" fmla="*/ 1 h 2"/>
                    <a:gd name="T4" fmla="*/ 4 w 5"/>
                    <a:gd name="T5" fmla="*/ 2 h 2"/>
                    <a:gd name="T6" fmla="*/ 5 w 5"/>
                    <a:gd name="T7" fmla="*/ 1 h 2"/>
                    <a:gd name="T8" fmla="*/ 2 w 5"/>
                    <a:gd name="T9" fmla="*/ 0 h 2"/>
                    <a:gd name="T10" fmla="*/ 0 w 5"/>
                    <a:gd name="T11" fmla="*/ 0 h 2"/>
                    <a:gd name="T12" fmla="*/ 0 w 5"/>
                    <a:gd name="T13" fmla="*/ 1 h 2"/>
                    <a:gd name="T14" fmla="*/ 2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0"/>
                      </a:moveTo>
                      <a:lnTo>
                        <a:pt x="3" y="1"/>
                      </a:lnTo>
                      <a:lnTo>
                        <a:pt x="4" y="2"/>
                      </a:lnTo>
                      <a:lnTo>
                        <a:pt x="5" y="1"/>
                      </a:lnTo>
                      <a:lnTo>
                        <a:pt x="2" y="0"/>
                      </a:lnTo>
                      <a:lnTo>
                        <a:pt x="0" y="0"/>
                      </a:lnTo>
                      <a:lnTo>
                        <a:pt x="0"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680">
                  <a:extLst>
                    <a:ext uri="{FF2B5EF4-FFF2-40B4-BE49-F238E27FC236}">
                      <a16:creationId xmlns:a16="http://schemas.microsoft.com/office/drawing/2014/main" id="{0F21DEA5-CF24-4467-89A6-1E35B0441F26}"/>
                    </a:ext>
                  </a:extLst>
                </p:cNvPr>
                <p:cNvSpPr>
                  <a:spLocks/>
                </p:cNvSpPr>
                <p:nvPr/>
              </p:nvSpPr>
              <p:spPr bwMode="auto">
                <a:xfrm>
                  <a:off x="3644" y="1796"/>
                  <a:ext cx="51" cy="56"/>
                </a:xfrm>
                <a:custGeom>
                  <a:avLst/>
                  <a:gdLst>
                    <a:gd name="T0" fmla="*/ 6 w 51"/>
                    <a:gd name="T1" fmla="*/ 50 h 56"/>
                    <a:gd name="T2" fmla="*/ 8 w 51"/>
                    <a:gd name="T3" fmla="*/ 50 h 56"/>
                    <a:gd name="T4" fmla="*/ 12 w 51"/>
                    <a:gd name="T5" fmla="*/ 49 h 56"/>
                    <a:gd name="T6" fmla="*/ 14 w 51"/>
                    <a:gd name="T7" fmla="*/ 45 h 56"/>
                    <a:gd name="T8" fmla="*/ 21 w 51"/>
                    <a:gd name="T9" fmla="*/ 48 h 56"/>
                    <a:gd name="T10" fmla="*/ 24 w 51"/>
                    <a:gd name="T11" fmla="*/ 50 h 56"/>
                    <a:gd name="T12" fmla="*/ 30 w 51"/>
                    <a:gd name="T13" fmla="*/ 52 h 56"/>
                    <a:gd name="T14" fmla="*/ 32 w 51"/>
                    <a:gd name="T15" fmla="*/ 56 h 56"/>
                    <a:gd name="T16" fmla="*/ 34 w 51"/>
                    <a:gd name="T17" fmla="*/ 46 h 56"/>
                    <a:gd name="T18" fmla="*/ 35 w 51"/>
                    <a:gd name="T19" fmla="*/ 38 h 56"/>
                    <a:gd name="T20" fmla="*/ 40 w 51"/>
                    <a:gd name="T21" fmla="*/ 34 h 56"/>
                    <a:gd name="T22" fmla="*/ 46 w 51"/>
                    <a:gd name="T23" fmla="*/ 34 h 56"/>
                    <a:gd name="T24" fmla="*/ 47 w 51"/>
                    <a:gd name="T25" fmla="*/ 29 h 56"/>
                    <a:gd name="T26" fmla="*/ 47 w 51"/>
                    <a:gd name="T27" fmla="*/ 23 h 56"/>
                    <a:gd name="T28" fmla="*/ 43 w 51"/>
                    <a:gd name="T29" fmla="*/ 22 h 56"/>
                    <a:gd name="T30" fmla="*/ 44 w 51"/>
                    <a:gd name="T31" fmla="*/ 16 h 56"/>
                    <a:gd name="T32" fmla="*/ 48 w 51"/>
                    <a:gd name="T33" fmla="*/ 16 h 56"/>
                    <a:gd name="T34" fmla="*/ 50 w 51"/>
                    <a:gd name="T35" fmla="*/ 10 h 56"/>
                    <a:gd name="T36" fmla="*/ 51 w 51"/>
                    <a:gd name="T37" fmla="*/ 7 h 56"/>
                    <a:gd name="T38" fmla="*/ 47 w 51"/>
                    <a:gd name="T39" fmla="*/ 5 h 56"/>
                    <a:gd name="T40" fmla="*/ 42 w 51"/>
                    <a:gd name="T41" fmla="*/ 0 h 56"/>
                    <a:gd name="T42" fmla="*/ 35 w 51"/>
                    <a:gd name="T43" fmla="*/ 4 h 56"/>
                    <a:gd name="T44" fmla="*/ 31 w 51"/>
                    <a:gd name="T45" fmla="*/ 4 h 56"/>
                    <a:gd name="T46" fmla="*/ 25 w 51"/>
                    <a:gd name="T47" fmla="*/ 8 h 56"/>
                    <a:gd name="T48" fmla="*/ 19 w 51"/>
                    <a:gd name="T49" fmla="*/ 11 h 56"/>
                    <a:gd name="T50" fmla="*/ 16 w 51"/>
                    <a:gd name="T51" fmla="*/ 16 h 56"/>
                    <a:gd name="T52" fmla="*/ 13 w 51"/>
                    <a:gd name="T53" fmla="*/ 22 h 56"/>
                    <a:gd name="T54" fmla="*/ 12 w 51"/>
                    <a:gd name="T55" fmla="*/ 29 h 56"/>
                    <a:gd name="T56" fmla="*/ 9 w 51"/>
                    <a:gd name="T57" fmla="*/ 33 h 56"/>
                    <a:gd name="T58" fmla="*/ 12 w 51"/>
                    <a:gd name="T59" fmla="*/ 39 h 56"/>
                    <a:gd name="T60" fmla="*/ 12 w 51"/>
                    <a:gd name="T61" fmla="*/ 40 h 56"/>
                    <a:gd name="T62" fmla="*/ 9 w 51"/>
                    <a:gd name="T63" fmla="*/ 42 h 56"/>
                    <a:gd name="T64" fmla="*/ 12 w 51"/>
                    <a:gd name="T65" fmla="*/ 45 h 56"/>
                    <a:gd name="T66" fmla="*/ 9 w 51"/>
                    <a:gd name="T67" fmla="*/ 46 h 56"/>
                    <a:gd name="T68" fmla="*/ 5 w 51"/>
                    <a:gd name="T69" fmla="*/ 42 h 56"/>
                    <a:gd name="T70" fmla="*/ 3 w 51"/>
                    <a:gd name="T71" fmla="*/ 45 h 56"/>
                    <a:gd name="T72" fmla="*/ 7 w 51"/>
                    <a:gd name="T73" fmla="*/ 48 h 56"/>
                    <a:gd name="T74" fmla="*/ 11 w 51"/>
                    <a:gd name="T75" fmla="*/ 49 h 56"/>
                    <a:gd name="T76" fmla="*/ 6 w 51"/>
                    <a:gd name="T77" fmla="*/ 49 h 56"/>
                    <a:gd name="T78" fmla="*/ 0 w 51"/>
                    <a:gd name="T79" fmla="*/ 47 h 56"/>
                    <a:gd name="T80" fmla="*/ 2 w 51"/>
                    <a:gd name="T81"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56">
                      <a:moveTo>
                        <a:pt x="3" y="50"/>
                      </a:moveTo>
                      <a:lnTo>
                        <a:pt x="6" y="50"/>
                      </a:lnTo>
                      <a:lnTo>
                        <a:pt x="6" y="52"/>
                      </a:lnTo>
                      <a:lnTo>
                        <a:pt x="8" y="50"/>
                      </a:lnTo>
                      <a:lnTo>
                        <a:pt x="11" y="49"/>
                      </a:lnTo>
                      <a:lnTo>
                        <a:pt x="12" y="49"/>
                      </a:lnTo>
                      <a:lnTo>
                        <a:pt x="13" y="48"/>
                      </a:lnTo>
                      <a:lnTo>
                        <a:pt x="14" y="45"/>
                      </a:lnTo>
                      <a:lnTo>
                        <a:pt x="19" y="45"/>
                      </a:lnTo>
                      <a:lnTo>
                        <a:pt x="21" y="48"/>
                      </a:lnTo>
                      <a:lnTo>
                        <a:pt x="23" y="48"/>
                      </a:lnTo>
                      <a:lnTo>
                        <a:pt x="24" y="50"/>
                      </a:lnTo>
                      <a:lnTo>
                        <a:pt x="28" y="50"/>
                      </a:lnTo>
                      <a:lnTo>
                        <a:pt x="30" y="52"/>
                      </a:lnTo>
                      <a:lnTo>
                        <a:pt x="30" y="55"/>
                      </a:lnTo>
                      <a:lnTo>
                        <a:pt x="32" y="56"/>
                      </a:lnTo>
                      <a:lnTo>
                        <a:pt x="33" y="52"/>
                      </a:lnTo>
                      <a:lnTo>
                        <a:pt x="34" y="46"/>
                      </a:lnTo>
                      <a:lnTo>
                        <a:pt x="33" y="42"/>
                      </a:lnTo>
                      <a:lnTo>
                        <a:pt x="35" y="38"/>
                      </a:lnTo>
                      <a:lnTo>
                        <a:pt x="37" y="35"/>
                      </a:lnTo>
                      <a:lnTo>
                        <a:pt x="40" y="34"/>
                      </a:lnTo>
                      <a:lnTo>
                        <a:pt x="44" y="35"/>
                      </a:lnTo>
                      <a:lnTo>
                        <a:pt x="46" y="34"/>
                      </a:lnTo>
                      <a:lnTo>
                        <a:pt x="44" y="31"/>
                      </a:lnTo>
                      <a:lnTo>
                        <a:pt x="47" y="29"/>
                      </a:lnTo>
                      <a:lnTo>
                        <a:pt x="47" y="25"/>
                      </a:lnTo>
                      <a:lnTo>
                        <a:pt x="47" y="23"/>
                      </a:lnTo>
                      <a:lnTo>
                        <a:pt x="46" y="21"/>
                      </a:lnTo>
                      <a:lnTo>
                        <a:pt x="43" y="22"/>
                      </a:lnTo>
                      <a:lnTo>
                        <a:pt x="42" y="20"/>
                      </a:lnTo>
                      <a:lnTo>
                        <a:pt x="44" y="16"/>
                      </a:lnTo>
                      <a:lnTo>
                        <a:pt x="47" y="18"/>
                      </a:lnTo>
                      <a:lnTo>
                        <a:pt x="48" y="16"/>
                      </a:lnTo>
                      <a:lnTo>
                        <a:pt x="48" y="13"/>
                      </a:lnTo>
                      <a:lnTo>
                        <a:pt x="50" y="10"/>
                      </a:lnTo>
                      <a:lnTo>
                        <a:pt x="50" y="8"/>
                      </a:lnTo>
                      <a:lnTo>
                        <a:pt x="51" y="7"/>
                      </a:lnTo>
                      <a:lnTo>
                        <a:pt x="51" y="6"/>
                      </a:lnTo>
                      <a:lnTo>
                        <a:pt x="47" y="5"/>
                      </a:lnTo>
                      <a:lnTo>
                        <a:pt x="46" y="3"/>
                      </a:lnTo>
                      <a:lnTo>
                        <a:pt x="42" y="0"/>
                      </a:lnTo>
                      <a:lnTo>
                        <a:pt x="37" y="1"/>
                      </a:lnTo>
                      <a:lnTo>
                        <a:pt x="35" y="4"/>
                      </a:lnTo>
                      <a:lnTo>
                        <a:pt x="33" y="2"/>
                      </a:lnTo>
                      <a:lnTo>
                        <a:pt x="31" y="4"/>
                      </a:lnTo>
                      <a:lnTo>
                        <a:pt x="28" y="4"/>
                      </a:lnTo>
                      <a:lnTo>
                        <a:pt x="25" y="8"/>
                      </a:lnTo>
                      <a:lnTo>
                        <a:pt x="19" y="11"/>
                      </a:lnTo>
                      <a:lnTo>
                        <a:pt x="19" y="11"/>
                      </a:lnTo>
                      <a:lnTo>
                        <a:pt x="16" y="12"/>
                      </a:lnTo>
                      <a:lnTo>
                        <a:pt x="16" y="16"/>
                      </a:lnTo>
                      <a:lnTo>
                        <a:pt x="12" y="18"/>
                      </a:lnTo>
                      <a:lnTo>
                        <a:pt x="13" y="22"/>
                      </a:lnTo>
                      <a:lnTo>
                        <a:pt x="12" y="26"/>
                      </a:lnTo>
                      <a:lnTo>
                        <a:pt x="12" y="29"/>
                      </a:lnTo>
                      <a:lnTo>
                        <a:pt x="10" y="31"/>
                      </a:lnTo>
                      <a:lnTo>
                        <a:pt x="9" y="33"/>
                      </a:lnTo>
                      <a:lnTo>
                        <a:pt x="9" y="35"/>
                      </a:lnTo>
                      <a:lnTo>
                        <a:pt x="12" y="39"/>
                      </a:lnTo>
                      <a:lnTo>
                        <a:pt x="15" y="40"/>
                      </a:lnTo>
                      <a:lnTo>
                        <a:pt x="12" y="40"/>
                      </a:lnTo>
                      <a:lnTo>
                        <a:pt x="10" y="42"/>
                      </a:lnTo>
                      <a:lnTo>
                        <a:pt x="9" y="42"/>
                      </a:lnTo>
                      <a:lnTo>
                        <a:pt x="10" y="45"/>
                      </a:lnTo>
                      <a:lnTo>
                        <a:pt x="12" y="45"/>
                      </a:lnTo>
                      <a:lnTo>
                        <a:pt x="12" y="46"/>
                      </a:lnTo>
                      <a:lnTo>
                        <a:pt x="9" y="46"/>
                      </a:lnTo>
                      <a:lnTo>
                        <a:pt x="7" y="44"/>
                      </a:lnTo>
                      <a:lnTo>
                        <a:pt x="5" y="42"/>
                      </a:lnTo>
                      <a:lnTo>
                        <a:pt x="2" y="43"/>
                      </a:lnTo>
                      <a:lnTo>
                        <a:pt x="3" y="45"/>
                      </a:lnTo>
                      <a:lnTo>
                        <a:pt x="6" y="45"/>
                      </a:lnTo>
                      <a:lnTo>
                        <a:pt x="7" y="48"/>
                      </a:lnTo>
                      <a:lnTo>
                        <a:pt x="8" y="47"/>
                      </a:lnTo>
                      <a:lnTo>
                        <a:pt x="11" y="49"/>
                      </a:lnTo>
                      <a:lnTo>
                        <a:pt x="8" y="48"/>
                      </a:lnTo>
                      <a:lnTo>
                        <a:pt x="6" y="49"/>
                      </a:lnTo>
                      <a:lnTo>
                        <a:pt x="2" y="47"/>
                      </a:lnTo>
                      <a:lnTo>
                        <a:pt x="0" y="47"/>
                      </a:lnTo>
                      <a:lnTo>
                        <a:pt x="0" y="47"/>
                      </a:lnTo>
                      <a:lnTo>
                        <a:pt x="2" y="48"/>
                      </a:lnTo>
                      <a:lnTo>
                        <a:pt x="3"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681">
                  <a:extLst>
                    <a:ext uri="{FF2B5EF4-FFF2-40B4-BE49-F238E27FC236}">
                      <a16:creationId xmlns:a16="http://schemas.microsoft.com/office/drawing/2014/main" id="{80438F4B-A964-4A55-ABB6-959779E523A0}"/>
                    </a:ext>
                  </a:extLst>
                </p:cNvPr>
                <p:cNvSpPr>
                  <a:spLocks/>
                </p:cNvSpPr>
                <p:nvPr/>
              </p:nvSpPr>
              <p:spPr bwMode="auto">
                <a:xfrm>
                  <a:off x="3639" y="1841"/>
                  <a:ext cx="40" cy="42"/>
                </a:xfrm>
                <a:custGeom>
                  <a:avLst/>
                  <a:gdLst>
                    <a:gd name="T0" fmla="*/ 3 w 40"/>
                    <a:gd name="T1" fmla="*/ 16 h 42"/>
                    <a:gd name="T2" fmla="*/ 6 w 40"/>
                    <a:gd name="T3" fmla="*/ 17 h 42"/>
                    <a:gd name="T4" fmla="*/ 7 w 40"/>
                    <a:gd name="T5" fmla="*/ 21 h 42"/>
                    <a:gd name="T6" fmla="*/ 11 w 40"/>
                    <a:gd name="T7" fmla="*/ 24 h 42"/>
                    <a:gd name="T8" fmla="*/ 12 w 40"/>
                    <a:gd name="T9" fmla="*/ 24 h 42"/>
                    <a:gd name="T10" fmla="*/ 14 w 40"/>
                    <a:gd name="T11" fmla="*/ 26 h 42"/>
                    <a:gd name="T12" fmla="*/ 16 w 40"/>
                    <a:gd name="T13" fmla="*/ 27 h 42"/>
                    <a:gd name="T14" fmla="*/ 16 w 40"/>
                    <a:gd name="T15" fmla="*/ 31 h 42"/>
                    <a:gd name="T16" fmla="*/ 19 w 40"/>
                    <a:gd name="T17" fmla="*/ 33 h 42"/>
                    <a:gd name="T18" fmla="*/ 21 w 40"/>
                    <a:gd name="T19" fmla="*/ 32 h 42"/>
                    <a:gd name="T20" fmla="*/ 22 w 40"/>
                    <a:gd name="T21" fmla="*/ 32 h 42"/>
                    <a:gd name="T22" fmla="*/ 24 w 40"/>
                    <a:gd name="T23" fmla="*/ 34 h 42"/>
                    <a:gd name="T24" fmla="*/ 25 w 40"/>
                    <a:gd name="T25" fmla="*/ 35 h 42"/>
                    <a:gd name="T26" fmla="*/ 28 w 40"/>
                    <a:gd name="T27" fmla="*/ 39 h 42"/>
                    <a:gd name="T28" fmla="*/ 31 w 40"/>
                    <a:gd name="T29" fmla="*/ 39 h 42"/>
                    <a:gd name="T30" fmla="*/ 34 w 40"/>
                    <a:gd name="T31" fmla="*/ 42 h 42"/>
                    <a:gd name="T32" fmla="*/ 35 w 40"/>
                    <a:gd name="T33" fmla="*/ 41 h 42"/>
                    <a:gd name="T34" fmla="*/ 37 w 40"/>
                    <a:gd name="T35" fmla="*/ 41 h 42"/>
                    <a:gd name="T36" fmla="*/ 37 w 40"/>
                    <a:gd name="T37" fmla="*/ 39 h 42"/>
                    <a:gd name="T38" fmla="*/ 36 w 40"/>
                    <a:gd name="T39" fmla="*/ 38 h 42"/>
                    <a:gd name="T40" fmla="*/ 36 w 40"/>
                    <a:gd name="T41" fmla="*/ 35 h 42"/>
                    <a:gd name="T42" fmla="*/ 35 w 40"/>
                    <a:gd name="T43" fmla="*/ 34 h 42"/>
                    <a:gd name="T44" fmla="*/ 37 w 40"/>
                    <a:gd name="T45" fmla="*/ 31 h 42"/>
                    <a:gd name="T46" fmla="*/ 38 w 40"/>
                    <a:gd name="T47" fmla="*/ 28 h 42"/>
                    <a:gd name="T48" fmla="*/ 38 w 40"/>
                    <a:gd name="T49" fmla="*/ 28 h 42"/>
                    <a:gd name="T50" fmla="*/ 40 w 40"/>
                    <a:gd name="T51" fmla="*/ 24 h 42"/>
                    <a:gd name="T52" fmla="*/ 38 w 40"/>
                    <a:gd name="T53" fmla="*/ 21 h 42"/>
                    <a:gd name="T54" fmla="*/ 38 w 40"/>
                    <a:gd name="T55" fmla="*/ 18 h 42"/>
                    <a:gd name="T56" fmla="*/ 36 w 40"/>
                    <a:gd name="T57" fmla="*/ 14 h 42"/>
                    <a:gd name="T58" fmla="*/ 37 w 40"/>
                    <a:gd name="T59" fmla="*/ 11 h 42"/>
                    <a:gd name="T60" fmla="*/ 37 w 40"/>
                    <a:gd name="T61" fmla="*/ 11 h 42"/>
                    <a:gd name="T62" fmla="*/ 35 w 40"/>
                    <a:gd name="T63" fmla="*/ 10 h 42"/>
                    <a:gd name="T64" fmla="*/ 35 w 40"/>
                    <a:gd name="T65" fmla="*/ 7 h 42"/>
                    <a:gd name="T66" fmla="*/ 33 w 40"/>
                    <a:gd name="T67" fmla="*/ 5 h 42"/>
                    <a:gd name="T68" fmla="*/ 29 w 40"/>
                    <a:gd name="T69" fmla="*/ 5 h 42"/>
                    <a:gd name="T70" fmla="*/ 28 w 40"/>
                    <a:gd name="T71" fmla="*/ 3 h 42"/>
                    <a:gd name="T72" fmla="*/ 26 w 40"/>
                    <a:gd name="T73" fmla="*/ 3 h 42"/>
                    <a:gd name="T74" fmla="*/ 24 w 40"/>
                    <a:gd name="T75" fmla="*/ 0 h 42"/>
                    <a:gd name="T76" fmla="*/ 19 w 40"/>
                    <a:gd name="T77" fmla="*/ 0 h 42"/>
                    <a:gd name="T78" fmla="*/ 18 w 40"/>
                    <a:gd name="T79" fmla="*/ 3 h 42"/>
                    <a:gd name="T80" fmla="*/ 17 w 40"/>
                    <a:gd name="T81" fmla="*/ 4 h 42"/>
                    <a:gd name="T82" fmla="*/ 16 w 40"/>
                    <a:gd name="T83" fmla="*/ 4 h 42"/>
                    <a:gd name="T84" fmla="*/ 13 w 40"/>
                    <a:gd name="T85" fmla="*/ 5 h 42"/>
                    <a:gd name="T86" fmla="*/ 11 w 40"/>
                    <a:gd name="T87" fmla="*/ 7 h 42"/>
                    <a:gd name="T88" fmla="*/ 11 w 40"/>
                    <a:gd name="T89" fmla="*/ 5 h 42"/>
                    <a:gd name="T90" fmla="*/ 8 w 40"/>
                    <a:gd name="T91" fmla="*/ 5 h 42"/>
                    <a:gd name="T92" fmla="*/ 7 w 40"/>
                    <a:gd name="T93" fmla="*/ 3 h 42"/>
                    <a:gd name="T94" fmla="*/ 5 w 40"/>
                    <a:gd name="T95" fmla="*/ 2 h 42"/>
                    <a:gd name="T96" fmla="*/ 2 w 40"/>
                    <a:gd name="T97" fmla="*/ 4 h 42"/>
                    <a:gd name="T98" fmla="*/ 0 w 40"/>
                    <a:gd name="T99" fmla="*/ 9 h 42"/>
                    <a:gd name="T100" fmla="*/ 2 w 40"/>
                    <a:gd name="T101" fmla="*/ 10 h 42"/>
                    <a:gd name="T102" fmla="*/ 3 w 40"/>
                    <a:gd name="T103"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2">
                      <a:moveTo>
                        <a:pt x="3" y="16"/>
                      </a:moveTo>
                      <a:lnTo>
                        <a:pt x="6" y="17"/>
                      </a:lnTo>
                      <a:lnTo>
                        <a:pt x="7" y="21"/>
                      </a:lnTo>
                      <a:lnTo>
                        <a:pt x="11" y="24"/>
                      </a:lnTo>
                      <a:lnTo>
                        <a:pt x="12" y="24"/>
                      </a:lnTo>
                      <a:lnTo>
                        <a:pt x="14" y="26"/>
                      </a:lnTo>
                      <a:lnTo>
                        <a:pt x="16" y="27"/>
                      </a:lnTo>
                      <a:lnTo>
                        <a:pt x="16" y="31"/>
                      </a:lnTo>
                      <a:lnTo>
                        <a:pt x="19" y="33"/>
                      </a:lnTo>
                      <a:lnTo>
                        <a:pt x="21" y="32"/>
                      </a:lnTo>
                      <a:lnTo>
                        <a:pt x="22" y="32"/>
                      </a:lnTo>
                      <a:lnTo>
                        <a:pt x="24" y="34"/>
                      </a:lnTo>
                      <a:lnTo>
                        <a:pt x="25" y="35"/>
                      </a:lnTo>
                      <a:lnTo>
                        <a:pt x="28" y="39"/>
                      </a:lnTo>
                      <a:lnTo>
                        <a:pt x="31" y="39"/>
                      </a:lnTo>
                      <a:lnTo>
                        <a:pt x="34" y="42"/>
                      </a:lnTo>
                      <a:lnTo>
                        <a:pt x="35" y="41"/>
                      </a:lnTo>
                      <a:lnTo>
                        <a:pt x="37" y="41"/>
                      </a:lnTo>
                      <a:lnTo>
                        <a:pt x="37" y="39"/>
                      </a:lnTo>
                      <a:lnTo>
                        <a:pt x="36" y="38"/>
                      </a:lnTo>
                      <a:lnTo>
                        <a:pt x="36" y="35"/>
                      </a:lnTo>
                      <a:lnTo>
                        <a:pt x="35" y="34"/>
                      </a:lnTo>
                      <a:lnTo>
                        <a:pt x="37" y="31"/>
                      </a:lnTo>
                      <a:lnTo>
                        <a:pt x="38" y="28"/>
                      </a:lnTo>
                      <a:lnTo>
                        <a:pt x="38" y="28"/>
                      </a:lnTo>
                      <a:lnTo>
                        <a:pt x="40" y="24"/>
                      </a:lnTo>
                      <a:lnTo>
                        <a:pt x="38" y="21"/>
                      </a:lnTo>
                      <a:lnTo>
                        <a:pt x="38" y="18"/>
                      </a:lnTo>
                      <a:lnTo>
                        <a:pt x="36" y="14"/>
                      </a:lnTo>
                      <a:lnTo>
                        <a:pt x="37" y="11"/>
                      </a:lnTo>
                      <a:lnTo>
                        <a:pt x="37" y="11"/>
                      </a:lnTo>
                      <a:lnTo>
                        <a:pt x="35" y="10"/>
                      </a:lnTo>
                      <a:lnTo>
                        <a:pt x="35" y="7"/>
                      </a:lnTo>
                      <a:lnTo>
                        <a:pt x="33" y="5"/>
                      </a:lnTo>
                      <a:lnTo>
                        <a:pt x="29" y="5"/>
                      </a:lnTo>
                      <a:lnTo>
                        <a:pt x="28" y="3"/>
                      </a:lnTo>
                      <a:lnTo>
                        <a:pt x="26" y="3"/>
                      </a:lnTo>
                      <a:lnTo>
                        <a:pt x="24" y="0"/>
                      </a:lnTo>
                      <a:lnTo>
                        <a:pt x="19" y="0"/>
                      </a:lnTo>
                      <a:lnTo>
                        <a:pt x="18" y="3"/>
                      </a:lnTo>
                      <a:lnTo>
                        <a:pt x="17" y="4"/>
                      </a:lnTo>
                      <a:lnTo>
                        <a:pt x="16" y="4"/>
                      </a:lnTo>
                      <a:lnTo>
                        <a:pt x="13" y="5"/>
                      </a:lnTo>
                      <a:lnTo>
                        <a:pt x="11" y="7"/>
                      </a:lnTo>
                      <a:lnTo>
                        <a:pt x="11" y="5"/>
                      </a:lnTo>
                      <a:lnTo>
                        <a:pt x="8" y="5"/>
                      </a:lnTo>
                      <a:lnTo>
                        <a:pt x="7" y="3"/>
                      </a:lnTo>
                      <a:lnTo>
                        <a:pt x="5" y="2"/>
                      </a:lnTo>
                      <a:lnTo>
                        <a:pt x="2" y="4"/>
                      </a:lnTo>
                      <a:lnTo>
                        <a:pt x="0" y="9"/>
                      </a:lnTo>
                      <a:lnTo>
                        <a:pt x="2" y="10"/>
                      </a:lnTo>
                      <a:lnTo>
                        <a:pt x="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682">
                  <a:extLst>
                    <a:ext uri="{FF2B5EF4-FFF2-40B4-BE49-F238E27FC236}">
                      <a16:creationId xmlns:a16="http://schemas.microsoft.com/office/drawing/2014/main" id="{7A386248-BF36-4345-90EA-41C44A08B278}"/>
                    </a:ext>
                  </a:extLst>
                </p:cNvPr>
                <p:cNvSpPr>
                  <a:spLocks/>
                </p:cNvSpPr>
                <p:nvPr/>
              </p:nvSpPr>
              <p:spPr bwMode="auto">
                <a:xfrm>
                  <a:off x="3674" y="1869"/>
                  <a:ext cx="10" cy="17"/>
                </a:xfrm>
                <a:custGeom>
                  <a:avLst/>
                  <a:gdLst>
                    <a:gd name="T0" fmla="*/ 10 w 10"/>
                    <a:gd name="T1" fmla="*/ 10 h 17"/>
                    <a:gd name="T2" fmla="*/ 8 w 10"/>
                    <a:gd name="T3" fmla="*/ 9 h 17"/>
                    <a:gd name="T4" fmla="*/ 7 w 10"/>
                    <a:gd name="T5" fmla="*/ 6 h 17"/>
                    <a:gd name="T6" fmla="*/ 4 w 10"/>
                    <a:gd name="T7" fmla="*/ 0 h 17"/>
                    <a:gd name="T8" fmla="*/ 3 w 10"/>
                    <a:gd name="T9" fmla="*/ 0 h 17"/>
                    <a:gd name="T10" fmla="*/ 3 w 10"/>
                    <a:gd name="T11" fmla="*/ 0 h 17"/>
                    <a:gd name="T12" fmla="*/ 2 w 10"/>
                    <a:gd name="T13" fmla="*/ 3 h 17"/>
                    <a:gd name="T14" fmla="*/ 0 w 10"/>
                    <a:gd name="T15" fmla="*/ 6 h 17"/>
                    <a:gd name="T16" fmla="*/ 1 w 10"/>
                    <a:gd name="T17" fmla="*/ 7 h 17"/>
                    <a:gd name="T18" fmla="*/ 1 w 10"/>
                    <a:gd name="T19" fmla="*/ 10 h 17"/>
                    <a:gd name="T20" fmla="*/ 2 w 10"/>
                    <a:gd name="T21" fmla="*/ 11 h 17"/>
                    <a:gd name="T22" fmla="*/ 2 w 10"/>
                    <a:gd name="T23" fmla="*/ 13 h 17"/>
                    <a:gd name="T24" fmla="*/ 3 w 10"/>
                    <a:gd name="T25" fmla="*/ 13 h 17"/>
                    <a:gd name="T26" fmla="*/ 4 w 10"/>
                    <a:gd name="T27" fmla="*/ 16 h 17"/>
                    <a:gd name="T28" fmla="*/ 7 w 10"/>
                    <a:gd name="T29" fmla="*/ 17 h 17"/>
                    <a:gd name="T30" fmla="*/ 10 w 10"/>
                    <a:gd name="T31" fmla="*/ 16 h 17"/>
                    <a:gd name="T32" fmla="*/ 10 w 10"/>
                    <a:gd name="T3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7">
                      <a:moveTo>
                        <a:pt x="10" y="10"/>
                      </a:moveTo>
                      <a:lnTo>
                        <a:pt x="8" y="9"/>
                      </a:lnTo>
                      <a:lnTo>
                        <a:pt x="7" y="6"/>
                      </a:lnTo>
                      <a:lnTo>
                        <a:pt x="4" y="0"/>
                      </a:lnTo>
                      <a:lnTo>
                        <a:pt x="3" y="0"/>
                      </a:lnTo>
                      <a:lnTo>
                        <a:pt x="3" y="0"/>
                      </a:lnTo>
                      <a:lnTo>
                        <a:pt x="2" y="3"/>
                      </a:lnTo>
                      <a:lnTo>
                        <a:pt x="0" y="6"/>
                      </a:lnTo>
                      <a:lnTo>
                        <a:pt x="1" y="7"/>
                      </a:lnTo>
                      <a:lnTo>
                        <a:pt x="1" y="10"/>
                      </a:lnTo>
                      <a:lnTo>
                        <a:pt x="2" y="11"/>
                      </a:lnTo>
                      <a:lnTo>
                        <a:pt x="2" y="13"/>
                      </a:lnTo>
                      <a:lnTo>
                        <a:pt x="3" y="13"/>
                      </a:lnTo>
                      <a:lnTo>
                        <a:pt x="4" y="16"/>
                      </a:lnTo>
                      <a:lnTo>
                        <a:pt x="7" y="17"/>
                      </a:lnTo>
                      <a:lnTo>
                        <a:pt x="10" y="16"/>
                      </a:lnTo>
                      <a:lnTo>
                        <a:pt x="10"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683">
                  <a:extLst>
                    <a:ext uri="{FF2B5EF4-FFF2-40B4-BE49-F238E27FC236}">
                      <a16:creationId xmlns:a16="http://schemas.microsoft.com/office/drawing/2014/main" id="{6FDE4207-5DBE-4BF9-B4A7-C7463280E7E7}"/>
                    </a:ext>
                  </a:extLst>
                </p:cNvPr>
                <p:cNvSpPr>
                  <a:spLocks/>
                </p:cNvSpPr>
                <p:nvPr/>
              </p:nvSpPr>
              <p:spPr bwMode="auto">
                <a:xfrm>
                  <a:off x="3521" y="1590"/>
                  <a:ext cx="3" cy="6"/>
                </a:xfrm>
                <a:custGeom>
                  <a:avLst/>
                  <a:gdLst>
                    <a:gd name="T0" fmla="*/ 3 w 3"/>
                    <a:gd name="T1" fmla="*/ 6 h 6"/>
                    <a:gd name="T2" fmla="*/ 3 w 3"/>
                    <a:gd name="T3" fmla="*/ 3 h 6"/>
                    <a:gd name="T4" fmla="*/ 3 w 3"/>
                    <a:gd name="T5" fmla="*/ 1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3" y="3"/>
                      </a:lnTo>
                      <a:lnTo>
                        <a:pt x="3" y="1"/>
                      </a:lnTo>
                      <a:lnTo>
                        <a:pt x="0" y="0"/>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684">
                  <a:extLst>
                    <a:ext uri="{FF2B5EF4-FFF2-40B4-BE49-F238E27FC236}">
                      <a16:creationId xmlns:a16="http://schemas.microsoft.com/office/drawing/2014/main" id="{DF61A159-96A6-4F4D-8087-DA292B15D7E2}"/>
                    </a:ext>
                  </a:extLst>
                </p:cNvPr>
                <p:cNvSpPr>
                  <a:spLocks/>
                </p:cNvSpPr>
                <p:nvPr/>
              </p:nvSpPr>
              <p:spPr bwMode="auto">
                <a:xfrm>
                  <a:off x="3525" y="1569"/>
                  <a:ext cx="2" cy="2"/>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lnTo>
                        <a:pt x="0" y="0"/>
                      </a:lnTo>
                      <a:lnTo>
                        <a:pt x="2"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685">
                  <a:extLst>
                    <a:ext uri="{FF2B5EF4-FFF2-40B4-BE49-F238E27FC236}">
                      <a16:creationId xmlns:a16="http://schemas.microsoft.com/office/drawing/2014/main" id="{6D35DA18-DB3A-4FFB-A93D-5650E03EA5BC}"/>
                    </a:ext>
                  </a:extLst>
                </p:cNvPr>
                <p:cNvSpPr>
                  <a:spLocks/>
                </p:cNvSpPr>
                <p:nvPr/>
              </p:nvSpPr>
              <p:spPr bwMode="auto">
                <a:xfrm>
                  <a:off x="3521" y="1569"/>
                  <a:ext cx="4" cy="5"/>
                </a:xfrm>
                <a:custGeom>
                  <a:avLst/>
                  <a:gdLst>
                    <a:gd name="T0" fmla="*/ 6 w 6"/>
                    <a:gd name="T1" fmla="*/ 7 h 7"/>
                    <a:gd name="T2" fmla="*/ 5 w 6"/>
                    <a:gd name="T3" fmla="*/ 3 h 7"/>
                    <a:gd name="T4" fmla="*/ 2 w 6"/>
                    <a:gd name="T5" fmla="*/ 1 h 7"/>
                    <a:gd name="T6" fmla="*/ 0 w 6"/>
                    <a:gd name="T7" fmla="*/ 0 h 7"/>
                    <a:gd name="T8" fmla="*/ 3 w 6"/>
                    <a:gd name="T9" fmla="*/ 6 h 7"/>
                    <a:gd name="T10" fmla="*/ 6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6" y="7"/>
                      </a:moveTo>
                      <a:cubicBezTo>
                        <a:pt x="5" y="3"/>
                        <a:pt x="5" y="3"/>
                        <a:pt x="5" y="3"/>
                      </a:cubicBezTo>
                      <a:cubicBezTo>
                        <a:pt x="2" y="1"/>
                        <a:pt x="2" y="1"/>
                        <a:pt x="2" y="1"/>
                      </a:cubicBezTo>
                      <a:cubicBezTo>
                        <a:pt x="2" y="1"/>
                        <a:pt x="0" y="0"/>
                        <a:pt x="0" y="0"/>
                      </a:cubicBezTo>
                      <a:cubicBezTo>
                        <a:pt x="3" y="6"/>
                        <a:pt x="3" y="6"/>
                        <a:pt x="3" y="6"/>
                      </a:cubicBez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686">
                  <a:extLst>
                    <a:ext uri="{FF2B5EF4-FFF2-40B4-BE49-F238E27FC236}">
                      <a16:creationId xmlns:a16="http://schemas.microsoft.com/office/drawing/2014/main" id="{2A919747-B1D8-4B8D-9D46-667CADBFC4A8}"/>
                    </a:ext>
                  </a:extLst>
                </p:cNvPr>
                <p:cNvSpPr>
                  <a:spLocks/>
                </p:cNvSpPr>
                <p:nvPr/>
              </p:nvSpPr>
              <p:spPr bwMode="auto">
                <a:xfrm>
                  <a:off x="3522" y="1582"/>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687">
                  <a:extLst>
                    <a:ext uri="{FF2B5EF4-FFF2-40B4-BE49-F238E27FC236}">
                      <a16:creationId xmlns:a16="http://schemas.microsoft.com/office/drawing/2014/main" id="{E4DABCB3-65DD-425F-92CF-46BECD338F1A}"/>
                    </a:ext>
                  </a:extLst>
                </p:cNvPr>
                <p:cNvSpPr>
                  <a:spLocks/>
                </p:cNvSpPr>
                <p:nvPr/>
              </p:nvSpPr>
              <p:spPr bwMode="auto">
                <a:xfrm>
                  <a:off x="3518" y="1569"/>
                  <a:ext cx="7" cy="10"/>
                </a:xfrm>
                <a:custGeom>
                  <a:avLst/>
                  <a:gdLst>
                    <a:gd name="T0" fmla="*/ 5 w 7"/>
                    <a:gd name="T1" fmla="*/ 10 h 10"/>
                    <a:gd name="T2" fmla="*/ 7 w 7"/>
                    <a:gd name="T3" fmla="*/ 10 h 10"/>
                    <a:gd name="T4" fmla="*/ 5 w 7"/>
                    <a:gd name="T5" fmla="*/ 7 h 10"/>
                    <a:gd name="T6" fmla="*/ 1 w 7"/>
                    <a:gd name="T7" fmla="*/ 0 h 10"/>
                    <a:gd name="T8" fmla="*/ 0 w 7"/>
                    <a:gd name="T9" fmla="*/ 2 h 10"/>
                    <a:gd name="T10" fmla="*/ 2 w 7"/>
                    <a:gd name="T11" fmla="*/ 6 h 10"/>
                    <a:gd name="T12" fmla="*/ 5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5" y="10"/>
                      </a:moveTo>
                      <a:lnTo>
                        <a:pt x="7" y="10"/>
                      </a:lnTo>
                      <a:lnTo>
                        <a:pt x="5" y="7"/>
                      </a:lnTo>
                      <a:lnTo>
                        <a:pt x="1" y="0"/>
                      </a:lnTo>
                      <a:lnTo>
                        <a:pt x="0" y="2"/>
                      </a:lnTo>
                      <a:lnTo>
                        <a:pt x="2" y="6"/>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688">
                  <a:extLst>
                    <a:ext uri="{FF2B5EF4-FFF2-40B4-BE49-F238E27FC236}">
                      <a16:creationId xmlns:a16="http://schemas.microsoft.com/office/drawing/2014/main" id="{7C620947-9724-467C-80C3-74864B8D0B95}"/>
                    </a:ext>
                  </a:extLst>
                </p:cNvPr>
                <p:cNvSpPr>
                  <a:spLocks/>
                </p:cNvSpPr>
                <p:nvPr/>
              </p:nvSpPr>
              <p:spPr bwMode="auto">
                <a:xfrm>
                  <a:off x="3517" y="1572"/>
                  <a:ext cx="2" cy="4"/>
                </a:xfrm>
                <a:custGeom>
                  <a:avLst/>
                  <a:gdLst>
                    <a:gd name="T0" fmla="*/ 2 w 2"/>
                    <a:gd name="T1" fmla="*/ 4 h 4"/>
                    <a:gd name="T2" fmla="*/ 0 w 2"/>
                    <a:gd name="T3" fmla="*/ 0 h 4"/>
                    <a:gd name="T4" fmla="*/ 0 w 2"/>
                    <a:gd name="T5" fmla="*/ 3 h 4"/>
                    <a:gd name="T6" fmla="*/ 2 w 2"/>
                    <a:gd name="T7" fmla="*/ 4 h 4"/>
                  </a:gdLst>
                  <a:ahLst/>
                  <a:cxnLst>
                    <a:cxn ang="0">
                      <a:pos x="T0" y="T1"/>
                    </a:cxn>
                    <a:cxn ang="0">
                      <a:pos x="T2" y="T3"/>
                    </a:cxn>
                    <a:cxn ang="0">
                      <a:pos x="T4" y="T5"/>
                    </a:cxn>
                    <a:cxn ang="0">
                      <a:pos x="T6" y="T7"/>
                    </a:cxn>
                  </a:cxnLst>
                  <a:rect l="0" t="0" r="r" b="b"/>
                  <a:pathLst>
                    <a:path w="2" h="4">
                      <a:moveTo>
                        <a:pt x="2" y="4"/>
                      </a:moveTo>
                      <a:lnTo>
                        <a:pt x="0" y="0"/>
                      </a:lnTo>
                      <a:lnTo>
                        <a:pt x="0" y="3"/>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689">
                  <a:extLst>
                    <a:ext uri="{FF2B5EF4-FFF2-40B4-BE49-F238E27FC236}">
                      <a16:creationId xmlns:a16="http://schemas.microsoft.com/office/drawing/2014/main" id="{DCA26C83-10AC-41FD-BC44-F46D8F17E350}"/>
                    </a:ext>
                  </a:extLst>
                </p:cNvPr>
                <p:cNvSpPr>
                  <a:spLocks/>
                </p:cNvSpPr>
                <p:nvPr/>
              </p:nvSpPr>
              <p:spPr bwMode="auto">
                <a:xfrm>
                  <a:off x="3473" y="1748"/>
                  <a:ext cx="56" cy="90"/>
                </a:xfrm>
                <a:custGeom>
                  <a:avLst/>
                  <a:gdLst>
                    <a:gd name="T0" fmla="*/ 28 w 56"/>
                    <a:gd name="T1" fmla="*/ 13 h 90"/>
                    <a:gd name="T2" fmla="*/ 25 w 56"/>
                    <a:gd name="T3" fmla="*/ 17 h 90"/>
                    <a:gd name="T4" fmla="*/ 31 w 56"/>
                    <a:gd name="T5" fmla="*/ 17 h 90"/>
                    <a:gd name="T6" fmla="*/ 25 w 56"/>
                    <a:gd name="T7" fmla="*/ 23 h 90"/>
                    <a:gd name="T8" fmla="*/ 21 w 56"/>
                    <a:gd name="T9" fmla="*/ 24 h 90"/>
                    <a:gd name="T10" fmla="*/ 11 w 56"/>
                    <a:gd name="T11" fmla="*/ 23 h 90"/>
                    <a:gd name="T12" fmla="*/ 7 w 56"/>
                    <a:gd name="T13" fmla="*/ 28 h 90"/>
                    <a:gd name="T14" fmla="*/ 10 w 56"/>
                    <a:gd name="T15" fmla="*/ 29 h 90"/>
                    <a:gd name="T16" fmla="*/ 9 w 56"/>
                    <a:gd name="T17" fmla="*/ 30 h 90"/>
                    <a:gd name="T18" fmla="*/ 12 w 56"/>
                    <a:gd name="T19" fmla="*/ 33 h 90"/>
                    <a:gd name="T20" fmla="*/ 9 w 56"/>
                    <a:gd name="T21" fmla="*/ 38 h 90"/>
                    <a:gd name="T22" fmla="*/ 7 w 56"/>
                    <a:gd name="T23" fmla="*/ 43 h 90"/>
                    <a:gd name="T24" fmla="*/ 10 w 56"/>
                    <a:gd name="T25" fmla="*/ 45 h 90"/>
                    <a:gd name="T26" fmla="*/ 13 w 56"/>
                    <a:gd name="T27" fmla="*/ 49 h 90"/>
                    <a:gd name="T28" fmla="*/ 16 w 56"/>
                    <a:gd name="T29" fmla="*/ 51 h 90"/>
                    <a:gd name="T30" fmla="*/ 12 w 56"/>
                    <a:gd name="T31" fmla="*/ 60 h 90"/>
                    <a:gd name="T32" fmla="*/ 12 w 56"/>
                    <a:gd name="T33" fmla="*/ 62 h 90"/>
                    <a:gd name="T34" fmla="*/ 19 w 56"/>
                    <a:gd name="T35" fmla="*/ 61 h 90"/>
                    <a:gd name="T36" fmla="*/ 16 w 56"/>
                    <a:gd name="T37" fmla="*/ 65 h 90"/>
                    <a:gd name="T38" fmla="*/ 7 w 56"/>
                    <a:gd name="T39" fmla="*/ 68 h 90"/>
                    <a:gd name="T40" fmla="*/ 9 w 56"/>
                    <a:gd name="T41" fmla="*/ 72 h 90"/>
                    <a:gd name="T42" fmla="*/ 3 w 56"/>
                    <a:gd name="T43" fmla="*/ 72 h 90"/>
                    <a:gd name="T44" fmla="*/ 0 w 56"/>
                    <a:gd name="T45" fmla="*/ 75 h 90"/>
                    <a:gd name="T46" fmla="*/ 2 w 56"/>
                    <a:gd name="T47" fmla="*/ 78 h 90"/>
                    <a:gd name="T48" fmla="*/ 3 w 56"/>
                    <a:gd name="T49" fmla="*/ 83 h 90"/>
                    <a:gd name="T50" fmla="*/ 3 w 56"/>
                    <a:gd name="T51" fmla="*/ 86 h 90"/>
                    <a:gd name="T52" fmla="*/ 10 w 56"/>
                    <a:gd name="T53" fmla="*/ 86 h 90"/>
                    <a:gd name="T54" fmla="*/ 8 w 56"/>
                    <a:gd name="T55" fmla="*/ 90 h 90"/>
                    <a:gd name="T56" fmla="*/ 18 w 56"/>
                    <a:gd name="T57" fmla="*/ 90 h 90"/>
                    <a:gd name="T58" fmla="*/ 25 w 56"/>
                    <a:gd name="T59" fmla="*/ 82 h 90"/>
                    <a:gd name="T60" fmla="*/ 30 w 56"/>
                    <a:gd name="T61" fmla="*/ 84 h 90"/>
                    <a:gd name="T62" fmla="*/ 35 w 56"/>
                    <a:gd name="T63" fmla="*/ 78 h 90"/>
                    <a:gd name="T64" fmla="*/ 45 w 56"/>
                    <a:gd name="T65" fmla="*/ 77 h 90"/>
                    <a:gd name="T66" fmla="*/ 52 w 56"/>
                    <a:gd name="T67" fmla="*/ 76 h 90"/>
                    <a:gd name="T68" fmla="*/ 54 w 56"/>
                    <a:gd name="T69" fmla="*/ 67 h 90"/>
                    <a:gd name="T70" fmla="*/ 56 w 56"/>
                    <a:gd name="T71" fmla="*/ 58 h 90"/>
                    <a:gd name="T72" fmla="*/ 55 w 56"/>
                    <a:gd name="T73" fmla="*/ 48 h 90"/>
                    <a:gd name="T74" fmla="*/ 54 w 56"/>
                    <a:gd name="T75" fmla="*/ 38 h 90"/>
                    <a:gd name="T76" fmla="*/ 55 w 56"/>
                    <a:gd name="T77" fmla="*/ 34 h 90"/>
                    <a:gd name="T78" fmla="*/ 47 w 56"/>
                    <a:gd name="T79" fmla="*/ 24 h 90"/>
                    <a:gd name="T80" fmla="*/ 41 w 56"/>
                    <a:gd name="T81" fmla="*/ 28 h 90"/>
                    <a:gd name="T82" fmla="*/ 36 w 56"/>
                    <a:gd name="T83" fmla="*/ 14 h 90"/>
                    <a:gd name="T84" fmla="*/ 42 w 56"/>
                    <a:gd name="T85" fmla="*/ 10 h 90"/>
                    <a:gd name="T86" fmla="*/ 44 w 56"/>
                    <a:gd name="T87" fmla="*/ 6 h 90"/>
                    <a:gd name="T88" fmla="*/ 42 w 56"/>
                    <a:gd name="T89" fmla="*/ 0 h 90"/>
                    <a:gd name="T90" fmla="*/ 40 w 56"/>
                    <a:gd name="T91" fmla="*/ 6 h 90"/>
                    <a:gd name="T92" fmla="*/ 39 w 56"/>
                    <a:gd name="T93" fmla="*/ 6 h 90"/>
                    <a:gd name="T94" fmla="*/ 38 w 56"/>
                    <a:gd name="T95" fmla="*/ 5 h 90"/>
                    <a:gd name="T96" fmla="*/ 30 w 56"/>
                    <a:gd name="T97" fmla="*/ 5 h 90"/>
                    <a:gd name="T98" fmla="*/ 28 w 56"/>
                    <a:gd name="T9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90">
                      <a:moveTo>
                        <a:pt x="30" y="11"/>
                      </a:moveTo>
                      <a:lnTo>
                        <a:pt x="29" y="12"/>
                      </a:lnTo>
                      <a:lnTo>
                        <a:pt x="28" y="13"/>
                      </a:lnTo>
                      <a:lnTo>
                        <a:pt x="28" y="14"/>
                      </a:lnTo>
                      <a:lnTo>
                        <a:pt x="24" y="14"/>
                      </a:lnTo>
                      <a:lnTo>
                        <a:pt x="25" y="17"/>
                      </a:lnTo>
                      <a:lnTo>
                        <a:pt x="28" y="17"/>
                      </a:lnTo>
                      <a:lnTo>
                        <a:pt x="28" y="18"/>
                      </a:lnTo>
                      <a:lnTo>
                        <a:pt x="31" y="17"/>
                      </a:lnTo>
                      <a:lnTo>
                        <a:pt x="32" y="17"/>
                      </a:lnTo>
                      <a:lnTo>
                        <a:pt x="29" y="21"/>
                      </a:lnTo>
                      <a:lnTo>
                        <a:pt x="25" y="23"/>
                      </a:lnTo>
                      <a:lnTo>
                        <a:pt x="27" y="24"/>
                      </a:lnTo>
                      <a:lnTo>
                        <a:pt x="22" y="26"/>
                      </a:lnTo>
                      <a:lnTo>
                        <a:pt x="21" y="24"/>
                      </a:lnTo>
                      <a:lnTo>
                        <a:pt x="18" y="27"/>
                      </a:lnTo>
                      <a:lnTo>
                        <a:pt x="17" y="24"/>
                      </a:lnTo>
                      <a:lnTo>
                        <a:pt x="11" y="23"/>
                      </a:lnTo>
                      <a:lnTo>
                        <a:pt x="11" y="24"/>
                      </a:lnTo>
                      <a:lnTo>
                        <a:pt x="7" y="23"/>
                      </a:lnTo>
                      <a:lnTo>
                        <a:pt x="7" y="28"/>
                      </a:lnTo>
                      <a:lnTo>
                        <a:pt x="9" y="25"/>
                      </a:lnTo>
                      <a:lnTo>
                        <a:pt x="9" y="28"/>
                      </a:lnTo>
                      <a:lnTo>
                        <a:pt x="10" y="29"/>
                      </a:lnTo>
                      <a:lnTo>
                        <a:pt x="10" y="31"/>
                      </a:lnTo>
                      <a:lnTo>
                        <a:pt x="9" y="31"/>
                      </a:lnTo>
                      <a:lnTo>
                        <a:pt x="9" y="30"/>
                      </a:lnTo>
                      <a:lnTo>
                        <a:pt x="6" y="30"/>
                      </a:lnTo>
                      <a:lnTo>
                        <a:pt x="10" y="34"/>
                      </a:lnTo>
                      <a:lnTo>
                        <a:pt x="12" y="33"/>
                      </a:lnTo>
                      <a:lnTo>
                        <a:pt x="14" y="35"/>
                      </a:lnTo>
                      <a:lnTo>
                        <a:pt x="10" y="36"/>
                      </a:lnTo>
                      <a:lnTo>
                        <a:pt x="9" y="38"/>
                      </a:lnTo>
                      <a:lnTo>
                        <a:pt x="10" y="40"/>
                      </a:lnTo>
                      <a:lnTo>
                        <a:pt x="7" y="40"/>
                      </a:lnTo>
                      <a:lnTo>
                        <a:pt x="7" y="43"/>
                      </a:lnTo>
                      <a:lnTo>
                        <a:pt x="6" y="44"/>
                      </a:lnTo>
                      <a:lnTo>
                        <a:pt x="8" y="45"/>
                      </a:lnTo>
                      <a:lnTo>
                        <a:pt x="10" y="45"/>
                      </a:lnTo>
                      <a:lnTo>
                        <a:pt x="9" y="46"/>
                      </a:lnTo>
                      <a:lnTo>
                        <a:pt x="12" y="45"/>
                      </a:lnTo>
                      <a:lnTo>
                        <a:pt x="13" y="49"/>
                      </a:lnTo>
                      <a:lnTo>
                        <a:pt x="21" y="49"/>
                      </a:lnTo>
                      <a:lnTo>
                        <a:pt x="17" y="52"/>
                      </a:lnTo>
                      <a:lnTo>
                        <a:pt x="16" y="51"/>
                      </a:lnTo>
                      <a:lnTo>
                        <a:pt x="13" y="57"/>
                      </a:lnTo>
                      <a:lnTo>
                        <a:pt x="14" y="56"/>
                      </a:lnTo>
                      <a:lnTo>
                        <a:pt x="12" y="60"/>
                      </a:lnTo>
                      <a:lnTo>
                        <a:pt x="7" y="65"/>
                      </a:lnTo>
                      <a:lnTo>
                        <a:pt x="9" y="65"/>
                      </a:lnTo>
                      <a:lnTo>
                        <a:pt x="12" y="62"/>
                      </a:lnTo>
                      <a:lnTo>
                        <a:pt x="14" y="63"/>
                      </a:lnTo>
                      <a:lnTo>
                        <a:pt x="17" y="64"/>
                      </a:lnTo>
                      <a:lnTo>
                        <a:pt x="19" y="61"/>
                      </a:lnTo>
                      <a:lnTo>
                        <a:pt x="19" y="62"/>
                      </a:lnTo>
                      <a:lnTo>
                        <a:pt x="22" y="62"/>
                      </a:lnTo>
                      <a:lnTo>
                        <a:pt x="16" y="65"/>
                      </a:lnTo>
                      <a:lnTo>
                        <a:pt x="11" y="65"/>
                      </a:lnTo>
                      <a:lnTo>
                        <a:pt x="10" y="67"/>
                      </a:lnTo>
                      <a:lnTo>
                        <a:pt x="7" y="68"/>
                      </a:lnTo>
                      <a:lnTo>
                        <a:pt x="8" y="70"/>
                      </a:lnTo>
                      <a:lnTo>
                        <a:pt x="7" y="72"/>
                      </a:lnTo>
                      <a:lnTo>
                        <a:pt x="9" y="72"/>
                      </a:lnTo>
                      <a:lnTo>
                        <a:pt x="7" y="73"/>
                      </a:lnTo>
                      <a:lnTo>
                        <a:pt x="4" y="70"/>
                      </a:lnTo>
                      <a:lnTo>
                        <a:pt x="3" y="72"/>
                      </a:lnTo>
                      <a:lnTo>
                        <a:pt x="3" y="71"/>
                      </a:lnTo>
                      <a:lnTo>
                        <a:pt x="0" y="73"/>
                      </a:lnTo>
                      <a:lnTo>
                        <a:pt x="0" y="75"/>
                      </a:lnTo>
                      <a:lnTo>
                        <a:pt x="8" y="74"/>
                      </a:lnTo>
                      <a:lnTo>
                        <a:pt x="6" y="77"/>
                      </a:lnTo>
                      <a:lnTo>
                        <a:pt x="2" y="78"/>
                      </a:lnTo>
                      <a:lnTo>
                        <a:pt x="0" y="81"/>
                      </a:lnTo>
                      <a:lnTo>
                        <a:pt x="3" y="81"/>
                      </a:lnTo>
                      <a:lnTo>
                        <a:pt x="3" y="83"/>
                      </a:lnTo>
                      <a:lnTo>
                        <a:pt x="10" y="81"/>
                      </a:lnTo>
                      <a:lnTo>
                        <a:pt x="5" y="85"/>
                      </a:lnTo>
                      <a:lnTo>
                        <a:pt x="3" y="86"/>
                      </a:lnTo>
                      <a:lnTo>
                        <a:pt x="7" y="86"/>
                      </a:lnTo>
                      <a:lnTo>
                        <a:pt x="11" y="84"/>
                      </a:lnTo>
                      <a:lnTo>
                        <a:pt x="10" y="86"/>
                      </a:lnTo>
                      <a:lnTo>
                        <a:pt x="7" y="88"/>
                      </a:lnTo>
                      <a:lnTo>
                        <a:pt x="9" y="88"/>
                      </a:lnTo>
                      <a:lnTo>
                        <a:pt x="8" y="90"/>
                      </a:lnTo>
                      <a:lnTo>
                        <a:pt x="12" y="89"/>
                      </a:lnTo>
                      <a:lnTo>
                        <a:pt x="14" y="90"/>
                      </a:lnTo>
                      <a:lnTo>
                        <a:pt x="18" y="90"/>
                      </a:lnTo>
                      <a:lnTo>
                        <a:pt x="23" y="88"/>
                      </a:lnTo>
                      <a:lnTo>
                        <a:pt x="27" y="85"/>
                      </a:lnTo>
                      <a:lnTo>
                        <a:pt x="25" y="82"/>
                      </a:lnTo>
                      <a:lnTo>
                        <a:pt x="28" y="82"/>
                      </a:lnTo>
                      <a:lnTo>
                        <a:pt x="28" y="84"/>
                      </a:lnTo>
                      <a:lnTo>
                        <a:pt x="30" y="84"/>
                      </a:lnTo>
                      <a:lnTo>
                        <a:pt x="32" y="81"/>
                      </a:lnTo>
                      <a:lnTo>
                        <a:pt x="35" y="81"/>
                      </a:lnTo>
                      <a:lnTo>
                        <a:pt x="35" y="78"/>
                      </a:lnTo>
                      <a:lnTo>
                        <a:pt x="43" y="76"/>
                      </a:lnTo>
                      <a:lnTo>
                        <a:pt x="44" y="75"/>
                      </a:lnTo>
                      <a:lnTo>
                        <a:pt x="45" y="77"/>
                      </a:lnTo>
                      <a:lnTo>
                        <a:pt x="47" y="75"/>
                      </a:lnTo>
                      <a:lnTo>
                        <a:pt x="48" y="76"/>
                      </a:lnTo>
                      <a:lnTo>
                        <a:pt x="52" y="76"/>
                      </a:lnTo>
                      <a:lnTo>
                        <a:pt x="49" y="72"/>
                      </a:lnTo>
                      <a:lnTo>
                        <a:pt x="52" y="70"/>
                      </a:lnTo>
                      <a:lnTo>
                        <a:pt x="54" y="67"/>
                      </a:lnTo>
                      <a:lnTo>
                        <a:pt x="53" y="65"/>
                      </a:lnTo>
                      <a:lnTo>
                        <a:pt x="55" y="62"/>
                      </a:lnTo>
                      <a:lnTo>
                        <a:pt x="56" y="58"/>
                      </a:lnTo>
                      <a:lnTo>
                        <a:pt x="55" y="51"/>
                      </a:lnTo>
                      <a:lnTo>
                        <a:pt x="53" y="49"/>
                      </a:lnTo>
                      <a:lnTo>
                        <a:pt x="55" y="48"/>
                      </a:lnTo>
                      <a:lnTo>
                        <a:pt x="55" y="44"/>
                      </a:lnTo>
                      <a:lnTo>
                        <a:pt x="54" y="41"/>
                      </a:lnTo>
                      <a:lnTo>
                        <a:pt x="54" y="38"/>
                      </a:lnTo>
                      <a:lnTo>
                        <a:pt x="52" y="35"/>
                      </a:lnTo>
                      <a:lnTo>
                        <a:pt x="53" y="34"/>
                      </a:lnTo>
                      <a:lnTo>
                        <a:pt x="55" y="34"/>
                      </a:lnTo>
                      <a:lnTo>
                        <a:pt x="52" y="31"/>
                      </a:lnTo>
                      <a:lnTo>
                        <a:pt x="50" y="31"/>
                      </a:lnTo>
                      <a:lnTo>
                        <a:pt x="47" y="24"/>
                      </a:lnTo>
                      <a:lnTo>
                        <a:pt x="43" y="22"/>
                      </a:lnTo>
                      <a:lnTo>
                        <a:pt x="42" y="24"/>
                      </a:lnTo>
                      <a:lnTo>
                        <a:pt x="41" y="28"/>
                      </a:lnTo>
                      <a:lnTo>
                        <a:pt x="38" y="29"/>
                      </a:lnTo>
                      <a:lnTo>
                        <a:pt x="33" y="22"/>
                      </a:lnTo>
                      <a:lnTo>
                        <a:pt x="36" y="14"/>
                      </a:lnTo>
                      <a:lnTo>
                        <a:pt x="38" y="14"/>
                      </a:lnTo>
                      <a:lnTo>
                        <a:pt x="39" y="11"/>
                      </a:lnTo>
                      <a:lnTo>
                        <a:pt x="42" y="10"/>
                      </a:lnTo>
                      <a:lnTo>
                        <a:pt x="42" y="8"/>
                      </a:lnTo>
                      <a:lnTo>
                        <a:pt x="42" y="8"/>
                      </a:lnTo>
                      <a:lnTo>
                        <a:pt x="44" y="6"/>
                      </a:lnTo>
                      <a:lnTo>
                        <a:pt x="47" y="4"/>
                      </a:lnTo>
                      <a:lnTo>
                        <a:pt x="44" y="2"/>
                      </a:lnTo>
                      <a:lnTo>
                        <a:pt x="42" y="0"/>
                      </a:lnTo>
                      <a:lnTo>
                        <a:pt x="42" y="2"/>
                      </a:lnTo>
                      <a:lnTo>
                        <a:pt x="40" y="3"/>
                      </a:lnTo>
                      <a:lnTo>
                        <a:pt x="40" y="6"/>
                      </a:lnTo>
                      <a:lnTo>
                        <a:pt x="38" y="10"/>
                      </a:lnTo>
                      <a:lnTo>
                        <a:pt x="38" y="7"/>
                      </a:lnTo>
                      <a:lnTo>
                        <a:pt x="39" y="6"/>
                      </a:lnTo>
                      <a:lnTo>
                        <a:pt x="38" y="3"/>
                      </a:lnTo>
                      <a:lnTo>
                        <a:pt x="36" y="4"/>
                      </a:lnTo>
                      <a:lnTo>
                        <a:pt x="38" y="5"/>
                      </a:lnTo>
                      <a:lnTo>
                        <a:pt x="35" y="5"/>
                      </a:lnTo>
                      <a:lnTo>
                        <a:pt x="34" y="4"/>
                      </a:lnTo>
                      <a:lnTo>
                        <a:pt x="30" y="5"/>
                      </a:lnTo>
                      <a:lnTo>
                        <a:pt x="30" y="7"/>
                      </a:lnTo>
                      <a:lnTo>
                        <a:pt x="29" y="7"/>
                      </a:lnTo>
                      <a:lnTo>
                        <a:pt x="28" y="10"/>
                      </a:lnTo>
                      <a:lnTo>
                        <a:pt x="3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690">
                  <a:extLst>
                    <a:ext uri="{FF2B5EF4-FFF2-40B4-BE49-F238E27FC236}">
                      <a16:creationId xmlns:a16="http://schemas.microsoft.com/office/drawing/2014/main" id="{0CE16189-161B-4B33-922A-2F2CBAA78584}"/>
                    </a:ext>
                  </a:extLst>
                </p:cNvPr>
                <p:cNvSpPr>
                  <a:spLocks/>
                </p:cNvSpPr>
                <p:nvPr/>
              </p:nvSpPr>
              <p:spPr bwMode="auto">
                <a:xfrm>
                  <a:off x="3526" y="1709"/>
                  <a:ext cx="2" cy="3"/>
                </a:xfrm>
                <a:custGeom>
                  <a:avLst/>
                  <a:gdLst>
                    <a:gd name="T0" fmla="*/ 0 w 2"/>
                    <a:gd name="T1" fmla="*/ 1 h 3"/>
                    <a:gd name="T2" fmla="*/ 2 w 2"/>
                    <a:gd name="T3" fmla="*/ 3 h 3"/>
                    <a:gd name="T4" fmla="*/ 2 w 2"/>
                    <a:gd name="T5" fmla="*/ 2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2" y="3"/>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691">
                  <a:extLst>
                    <a:ext uri="{FF2B5EF4-FFF2-40B4-BE49-F238E27FC236}">
                      <a16:creationId xmlns:a16="http://schemas.microsoft.com/office/drawing/2014/main" id="{194AF0CB-D72D-40A1-A792-DF87292BA148}"/>
                    </a:ext>
                  </a:extLst>
                </p:cNvPr>
                <p:cNvSpPr>
                  <a:spLocks/>
                </p:cNvSpPr>
                <p:nvPr/>
              </p:nvSpPr>
              <p:spPr bwMode="auto">
                <a:xfrm>
                  <a:off x="3530" y="1731"/>
                  <a:ext cx="5" cy="8"/>
                </a:xfrm>
                <a:custGeom>
                  <a:avLst/>
                  <a:gdLst>
                    <a:gd name="T0" fmla="*/ 2 w 5"/>
                    <a:gd name="T1" fmla="*/ 6 h 8"/>
                    <a:gd name="T2" fmla="*/ 5 w 5"/>
                    <a:gd name="T3" fmla="*/ 0 h 8"/>
                    <a:gd name="T4" fmla="*/ 0 w 5"/>
                    <a:gd name="T5" fmla="*/ 5 h 8"/>
                    <a:gd name="T6" fmla="*/ 1 w 5"/>
                    <a:gd name="T7" fmla="*/ 8 h 8"/>
                    <a:gd name="T8" fmla="*/ 2 w 5"/>
                    <a:gd name="T9" fmla="*/ 6 h 8"/>
                  </a:gdLst>
                  <a:ahLst/>
                  <a:cxnLst>
                    <a:cxn ang="0">
                      <a:pos x="T0" y="T1"/>
                    </a:cxn>
                    <a:cxn ang="0">
                      <a:pos x="T2" y="T3"/>
                    </a:cxn>
                    <a:cxn ang="0">
                      <a:pos x="T4" y="T5"/>
                    </a:cxn>
                    <a:cxn ang="0">
                      <a:pos x="T6" y="T7"/>
                    </a:cxn>
                    <a:cxn ang="0">
                      <a:pos x="T8" y="T9"/>
                    </a:cxn>
                  </a:cxnLst>
                  <a:rect l="0" t="0" r="r" b="b"/>
                  <a:pathLst>
                    <a:path w="5" h="8">
                      <a:moveTo>
                        <a:pt x="2" y="6"/>
                      </a:moveTo>
                      <a:lnTo>
                        <a:pt x="5" y="0"/>
                      </a:lnTo>
                      <a:lnTo>
                        <a:pt x="0" y="5"/>
                      </a:lnTo>
                      <a:lnTo>
                        <a:pt x="1" y="8"/>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692">
                  <a:extLst>
                    <a:ext uri="{FF2B5EF4-FFF2-40B4-BE49-F238E27FC236}">
                      <a16:creationId xmlns:a16="http://schemas.microsoft.com/office/drawing/2014/main" id="{EC0FC841-AF51-4968-A28D-DA07B27B85FC}"/>
                    </a:ext>
                  </a:extLst>
                </p:cNvPr>
                <p:cNvSpPr>
                  <a:spLocks/>
                </p:cNvSpPr>
                <p:nvPr/>
              </p:nvSpPr>
              <p:spPr bwMode="auto">
                <a:xfrm>
                  <a:off x="3522" y="1694"/>
                  <a:ext cx="13" cy="16"/>
                </a:xfrm>
                <a:custGeom>
                  <a:avLst/>
                  <a:gdLst>
                    <a:gd name="T0" fmla="*/ 6 w 13"/>
                    <a:gd name="T1" fmla="*/ 0 h 16"/>
                    <a:gd name="T2" fmla="*/ 5 w 13"/>
                    <a:gd name="T3" fmla="*/ 1 h 16"/>
                    <a:gd name="T4" fmla="*/ 6 w 13"/>
                    <a:gd name="T5" fmla="*/ 5 h 16"/>
                    <a:gd name="T6" fmla="*/ 3 w 13"/>
                    <a:gd name="T7" fmla="*/ 2 h 16"/>
                    <a:gd name="T8" fmla="*/ 3 w 13"/>
                    <a:gd name="T9" fmla="*/ 5 h 16"/>
                    <a:gd name="T10" fmla="*/ 2 w 13"/>
                    <a:gd name="T11" fmla="*/ 4 h 16"/>
                    <a:gd name="T12" fmla="*/ 0 w 13"/>
                    <a:gd name="T13" fmla="*/ 6 h 16"/>
                    <a:gd name="T14" fmla="*/ 3 w 13"/>
                    <a:gd name="T15" fmla="*/ 8 h 16"/>
                    <a:gd name="T16" fmla="*/ 3 w 13"/>
                    <a:gd name="T17" fmla="*/ 6 h 16"/>
                    <a:gd name="T18" fmla="*/ 4 w 13"/>
                    <a:gd name="T19" fmla="*/ 8 h 16"/>
                    <a:gd name="T20" fmla="*/ 4 w 13"/>
                    <a:gd name="T21" fmla="*/ 9 h 16"/>
                    <a:gd name="T22" fmla="*/ 6 w 13"/>
                    <a:gd name="T23" fmla="*/ 13 h 16"/>
                    <a:gd name="T24" fmla="*/ 9 w 13"/>
                    <a:gd name="T25" fmla="*/ 13 h 16"/>
                    <a:gd name="T26" fmla="*/ 10 w 13"/>
                    <a:gd name="T27" fmla="*/ 16 h 16"/>
                    <a:gd name="T28" fmla="*/ 10 w 13"/>
                    <a:gd name="T29" fmla="*/ 15 h 16"/>
                    <a:gd name="T30" fmla="*/ 11 w 13"/>
                    <a:gd name="T31" fmla="*/ 13 h 16"/>
                    <a:gd name="T32" fmla="*/ 13 w 13"/>
                    <a:gd name="T33" fmla="*/ 11 h 16"/>
                    <a:gd name="T34" fmla="*/ 12 w 13"/>
                    <a:gd name="T35" fmla="*/ 10 h 16"/>
                    <a:gd name="T36" fmla="*/ 10 w 13"/>
                    <a:gd name="T37" fmla="*/ 10 h 16"/>
                    <a:gd name="T38" fmla="*/ 8 w 13"/>
                    <a:gd name="T39" fmla="*/ 9 h 16"/>
                    <a:gd name="T40" fmla="*/ 8 w 13"/>
                    <a:gd name="T41" fmla="*/ 3 h 16"/>
                    <a:gd name="T42" fmla="*/ 6 w 13"/>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6">
                      <a:moveTo>
                        <a:pt x="6" y="0"/>
                      </a:moveTo>
                      <a:lnTo>
                        <a:pt x="5" y="1"/>
                      </a:lnTo>
                      <a:lnTo>
                        <a:pt x="6" y="5"/>
                      </a:lnTo>
                      <a:lnTo>
                        <a:pt x="3" y="2"/>
                      </a:lnTo>
                      <a:lnTo>
                        <a:pt x="3" y="5"/>
                      </a:lnTo>
                      <a:lnTo>
                        <a:pt x="2" y="4"/>
                      </a:lnTo>
                      <a:lnTo>
                        <a:pt x="0" y="6"/>
                      </a:lnTo>
                      <a:lnTo>
                        <a:pt x="3" y="8"/>
                      </a:lnTo>
                      <a:lnTo>
                        <a:pt x="3" y="6"/>
                      </a:lnTo>
                      <a:lnTo>
                        <a:pt x="4" y="8"/>
                      </a:lnTo>
                      <a:lnTo>
                        <a:pt x="4" y="9"/>
                      </a:lnTo>
                      <a:lnTo>
                        <a:pt x="6" y="13"/>
                      </a:lnTo>
                      <a:lnTo>
                        <a:pt x="9" y="13"/>
                      </a:lnTo>
                      <a:lnTo>
                        <a:pt x="10" y="16"/>
                      </a:lnTo>
                      <a:lnTo>
                        <a:pt x="10" y="15"/>
                      </a:lnTo>
                      <a:lnTo>
                        <a:pt x="11" y="13"/>
                      </a:lnTo>
                      <a:lnTo>
                        <a:pt x="13" y="11"/>
                      </a:lnTo>
                      <a:lnTo>
                        <a:pt x="12" y="10"/>
                      </a:lnTo>
                      <a:lnTo>
                        <a:pt x="10" y="10"/>
                      </a:lnTo>
                      <a:lnTo>
                        <a:pt x="8" y="9"/>
                      </a:lnTo>
                      <a:lnTo>
                        <a:pt x="8" y="3"/>
                      </a:lnTo>
                      <a:lnTo>
                        <a:pt x="6"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693">
                  <a:extLst>
                    <a:ext uri="{FF2B5EF4-FFF2-40B4-BE49-F238E27FC236}">
                      <a16:creationId xmlns:a16="http://schemas.microsoft.com/office/drawing/2014/main" id="{63EC0574-617D-4B15-817F-53BF3FFC2E5E}"/>
                    </a:ext>
                  </a:extLst>
                </p:cNvPr>
                <p:cNvSpPr>
                  <a:spLocks/>
                </p:cNvSpPr>
                <p:nvPr/>
              </p:nvSpPr>
              <p:spPr bwMode="auto">
                <a:xfrm>
                  <a:off x="3563" y="1658"/>
                  <a:ext cx="1" cy="3"/>
                </a:xfrm>
                <a:custGeom>
                  <a:avLst/>
                  <a:gdLst>
                    <a:gd name="T0" fmla="*/ 1 w 1"/>
                    <a:gd name="T1" fmla="*/ 0 h 3"/>
                    <a:gd name="T2" fmla="*/ 0 w 1"/>
                    <a:gd name="T3" fmla="*/ 1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694">
                  <a:extLst>
                    <a:ext uri="{FF2B5EF4-FFF2-40B4-BE49-F238E27FC236}">
                      <a16:creationId xmlns:a16="http://schemas.microsoft.com/office/drawing/2014/main" id="{6F1342F5-C6CA-4DC2-B811-E91A4FBE54B9}"/>
                    </a:ext>
                  </a:extLst>
                </p:cNvPr>
                <p:cNvSpPr>
                  <a:spLocks/>
                </p:cNvSpPr>
                <p:nvPr/>
              </p:nvSpPr>
              <p:spPr bwMode="auto">
                <a:xfrm>
                  <a:off x="3615" y="1841"/>
                  <a:ext cx="3" cy="1"/>
                </a:xfrm>
                <a:custGeom>
                  <a:avLst/>
                  <a:gdLst>
                    <a:gd name="T0" fmla="*/ 2 w 3"/>
                    <a:gd name="T1" fmla="*/ 0 h 1"/>
                    <a:gd name="T2" fmla="*/ 0 w 3"/>
                    <a:gd name="T3" fmla="*/ 0 h 1"/>
                    <a:gd name="T4" fmla="*/ 2 w 3"/>
                    <a:gd name="T5" fmla="*/ 1 h 1"/>
                    <a:gd name="T6" fmla="*/ 3 w 3"/>
                    <a:gd name="T7" fmla="*/ 1 h 1"/>
                    <a:gd name="T8" fmla="*/ 3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lnTo>
                        <a:pt x="0" y="0"/>
                      </a:lnTo>
                      <a:lnTo>
                        <a:pt x="2" y="1"/>
                      </a:lnTo>
                      <a:lnTo>
                        <a:pt x="3" y="1"/>
                      </a:lnTo>
                      <a:lnTo>
                        <a:pt x="3"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695">
                  <a:extLst>
                    <a:ext uri="{FF2B5EF4-FFF2-40B4-BE49-F238E27FC236}">
                      <a16:creationId xmlns:a16="http://schemas.microsoft.com/office/drawing/2014/main" id="{A07499FC-D4F6-4B77-9469-8152B16EF8DF}"/>
                    </a:ext>
                  </a:extLst>
                </p:cNvPr>
                <p:cNvSpPr>
                  <a:spLocks/>
                </p:cNvSpPr>
                <p:nvPr/>
              </p:nvSpPr>
              <p:spPr bwMode="auto">
                <a:xfrm>
                  <a:off x="3520" y="1689"/>
                  <a:ext cx="5" cy="4"/>
                </a:xfrm>
                <a:custGeom>
                  <a:avLst/>
                  <a:gdLst>
                    <a:gd name="T0" fmla="*/ 2 w 5"/>
                    <a:gd name="T1" fmla="*/ 0 h 4"/>
                    <a:gd name="T2" fmla="*/ 1 w 5"/>
                    <a:gd name="T3" fmla="*/ 0 h 4"/>
                    <a:gd name="T4" fmla="*/ 1 w 5"/>
                    <a:gd name="T5" fmla="*/ 1 h 4"/>
                    <a:gd name="T6" fmla="*/ 0 w 5"/>
                    <a:gd name="T7" fmla="*/ 2 h 4"/>
                    <a:gd name="T8" fmla="*/ 1 w 5"/>
                    <a:gd name="T9" fmla="*/ 4 h 4"/>
                    <a:gd name="T10" fmla="*/ 5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lnTo>
                        <a:pt x="1" y="0"/>
                      </a:lnTo>
                      <a:lnTo>
                        <a:pt x="1" y="1"/>
                      </a:lnTo>
                      <a:lnTo>
                        <a:pt x="0" y="2"/>
                      </a:lnTo>
                      <a:lnTo>
                        <a:pt x="1" y="4"/>
                      </a:lnTo>
                      <a:lnTo>
                        <a:pt x="5"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696">
                  <a:extLst>
                    <a:ext uri="{FF2B5EF4-FFF2-40B4-BE49-F238E27FC236}">
                      <a16:creationId xmlns:a16="http://schemas.microsoft.com/office/drawing/2014/main" id="{68678550-F891-456C-806E-0E14F8E4D2F3}"/>
                    </a:ext>
                  </a:extLst>
                </p:cNvPr>
                <p:cNvSpPr>
                  <a:spLocks/>
                </p:cNvSpPr>
                <p:nvPr/>
              </p:nvSpPr>
              <p:spPr bwMode="auto">
                <a:xfrm>
                  <a:off x="3528" y="1731"/>
                  <a:ext cx="1" cy="3"/>
                </a:xfrm>
                <a:custGeom>
                  <a:avLst/>
                  <a:gdLst>
                    <a:gd name="T0" fmla="*/ 1 w 1"/>
                    <a:gd name="T1" fmla="*/ 2 h 3"/>
                    <a:gd name="T2" fmla="*/ 0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0" y="3"/>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697">
                  <a:extLst>
                    <a:ext uri="{FF2B5EF4-FFF2-40B4-BE49-F238E27FC236}">
                      <a16:creationId xmlns:a16="http://schemas.microsoft.com/office/drawing/2014/main" id="{272A93C4-E10C-46AB-86C8-5EC76D4C12A4}"/>
                    </a:ext>
                  </a:extLst>
                </p:cNvPr>
                <p:cNvSpPr>
                  <a:spLocks/>
                </p:cNvSpPr>
                <p:nvPr/>
              </p:nvSpPr>
              <p:spPr bwMode="auto">
                <a:xfrm>
                  <a:off x="3529" y="1712"/>
                  <a:ext cx="1" cy="2"/>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698">
                  <a:extLst>
                    <a:ext uri="{FF2B5EF4-FFF2-40B4-BE49-F238E27FC236}">
                      <a16:creationId xmlns:a16="http://schemas.microsoft.com/office/drawing/2014/main" id="{C72011D2-1B17-41A0-BA90-5FFECE29CEA0}"/>
                    </a:ext>
                  </a:extLst>
                </p:cNvPr>
                <p:cNvSpPr>
                  <a:spLocks/>
                </p:cNvSpPr>
                <p:nvPr/>
              </p:nvSpPr>
              <p:spPr bwMode="auto">
                <a:xfrm>
                  <a:off x="3584" y="1617"/>
                  <a:ext cx="3" cy="3"/>
                </a:xfrm>
                <a:custGeom>
                  <a:avLst/>
                  <a:gdLst>
                    <a:gd name="T0" fmla="*/ 3 w 3"/>
                    <a:gd name="T1" fmla="*/ 0 h 5"/>
                    <a:gd name="T2" fmla="*/ 1 w 3"/>
                    <a:gd name="T3" fmla="*/ 1 h 5"/>
                    <a:gd name="T4" fmla="*/ 0 w 3"/>
                    <a:gd name="T5" fmla="*/ 3 h 5"/>
                    <a:gd name="T6" fmla="*/ 3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1" y="1"/>
                        <a:pt x="1" y="1"/>
                        <a:pt x="1" y="1"/>
                      </a:cubicBezTo>
                      <a:cubicBezTo>
                        <a:pt x="0" y="3"/>
                        <a:pt x="0" y="3"/>
                        <a:pt x="0" y="3"/>
                      </a:cubicBezTo>
                      <a:cubicBezTo>
                        <a:pt x="0" y="3"/>
                        <a:pt x="3" y="5"/>
                        <a:pt x="3" y="5"/>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699">
                  <a:extLst>
                    <a:ext uri="{FF2B5EF4-FFF2-40B4-BE49-F238E27FC236}">
                      <a16:creationId xmlns:a16="http://schemas.microsoft.com/office/drawing/2014/main" id="{17545313-84D5-45BE-AC15-A1803637F70E}"/>
                    </a:ext>
                  </a:extLst>
                </p:cNvPr>
                <p:cNvSpPr>
                  <a:spLocks/>
                </p:cNvSpPr>
                <p:nvPr/>
              </p:nvSpPr>
              <p:spPr bwMode="auto">
                <a:xfrm>
                  <a:off x="3588" y="1613"/>
                  <a:ext cx="3" cy="5"/>
                </a:xfrm>
                <a:custGeom>
                  <a:avLst/>
                  <a:gdLst>
                    <a:gd name="T0" fmla="*/ 3 w 3"/>
                    <a:gd name="T1" fmla="*/ 4 h 5"/>
                    <a:gd name="T2" fmla="*/ 3 w 3"/>
                    <a:gd name="T3" fmla="*/ 0 h 5"/>
                    <a:gd name="T4" fmla="*/ 2 w 3"/>
                    <a:gd name="T5" fmla="*/ 0 h 5"/>
                    <a:gd name="T6" fmla="*/ 1 w 3"/>
                    <a:gd name="T7" fmla="*/ 1 h 5"/>
                    <a:gd name="T8" fmla="*/ 0 w 3"/>
                    <a:gd name="T9" fmla="*/ 4 h 5"/>
                    <a:gd name="T10" fmla="*/ 2 w 3"/>
                    <a:gd name="T11" fmla="*/ 5 h 5"/>
                    <a:gd name="T12" fmla="*/ 3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4"/>
                      </a:moveTo>
                      <a:lnTo>
                        <a:pt x="3" y="0"/>
                      </a:lnTo>
                      <a:lnTo>
                        <a:pt x="2" y="0"/>
                      </a:lnTo>
                      <a:lnTo>
                        <a:pt x="1" y="1"/>
                      </a:lnTo>
                      <a:lnTo>
                        <a:pt x="0" y="4"/>
                      </a:lnTo>
                      <a:lnTo>
                        <a:pt x="2" y="5"/>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700">
                  <a:extLst>
                    <a:ext uri="{FF2B5EF4-FFF2-40B4-BE49-F238E27FC236}">
                      <a16:creationId xmlns:a16="http://schemas.microsoft.com/office/drawing/2014/main" id="{CD35D648-66A5-4C25-A451-59D13D8403FC}"/>
                    </a:ext>
                  </a:extLst>
                </p:cNvPr>
                <p:cNvSpPr>
                  <a:spLocks/>
                </p:cNvSpPr>
                <p:nvPr/>
              </p:nvSpPr>
              <p:spPr bwMode="auto">
                <a:xfrm>
                  <a:off x="3591" y="1609"/>
                  <a:ext cx="3" cy="4"/>
                </a:xfrm>
                <a:custGeom>
                  <a:avLst/>
                  <a:gdLst>
                    <a:gd name="T0" fmla="*/ 3 w 3"/>
                    <a:gd name="T1" fmla="*/ 0 h 4"/>
                    <a:gd name="T2" fmla="*/ 0 w 3"/>
                    <a:gd name="T3" fmla="*/ 2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2"/>
                      </a:lnTo>
                      <a:lnTo>
                        <a:pt x="1"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701">
                  <a:extLst>
                    <a:ext uri="{FF2B5EF4-FFF2-40B4-BE49-F238E27FC236}">
                      <a16:creationId xmlns:a16="http://schemas.microsoft.com/office/drawing/2014/main" id="{1A811E37-E9DD-4224-A237-497FAA51365F}"/>
                    </a:ext>
                  </a:extLst>
                </p:cNvPr>
                <p:cNvSpPr>
                  <a:spLocks/>
                </p:cNvSpPr>
                <p:nvPr/>
              </p:nvSpPr>
              <p:spPr bwMode="auto">
                <a:xfrm>
                  <a:off x="3520" y="172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702">
                  <a:extLst>
                    <a:ext uri="{FF2B5EF4-FFF2-40B4-BE49-F238E27FC236}">
                      <a16:creationId xmlns:a16="http://schemas.microsoft.com/office/drawing/2014/main" id="{D8A15AE7-EEE9-41F0-9155-E1D655E25E4B}"/>
                    </a:ext>
                  </a:extLst>
                </p:cNvPr>
                <p:cNvSpPr>
                  <a:spLocks/>
                </p:cNvSpPr>
                <p:nvPr/>
              </p:nvSpPr>
              <p:spPr bwMode="auto">
                <a:xfrm>
                  <a:off x="3519" y="1675"/>
                  <a:ext cx="11" cy="13"/>
                </a:xfrm>
                <a:custGeom>
                  <a:avLst/>
                  <a:gdLst>
                    <a:gd name="T0" fmla="*/ 5 w 11"/>
                    <a:gd name="T1" fmla="*/ 7 h 13"/>
                    <a:gd name="T2" fmla="*/ 2 w 11"/>
                    <a:gd name="T3" fmla="*/ 6 h 13"/>
                    <a:gd name="T4" fmla="*/ 0 w 11"/>
                    <a:gd name="T5" fmla="*/ 8 h 13"/>
                    <a:gd name="T6" fmla="*/ 2 w 11"/>
                    <a:gd name="T7" fmla="*/ 10 h 13"/>
                    <a:gd name="T8" fmla="*/ 1 w 11"/>
                    <a:gd name="T9" fmla="*/ 11 h 13"/>
                    <a:gd name="T10" fmla="*/ 2 w 11"/>
                    <a:gd name="T11" fmla="*/ 13 h 13"/>
                    <a:gd name="T12" fmla="*/ 4 w 11"/>
                    <a:gd name="T13" fmla="*/ 12 h 13"/>
                    <a:gd name="T14" fmla="*/ 7 w 11"/>
                    <a:gd name="T15" fmla="*/ 13 h 13"/>
                    <a:gd name="T16" fmla="*/ 9 w 11"/>
                    <a:gd name="T17" fmla="*/ 10 h 13"/>
                    <a:gd name="T18" fmla="*/ 8 w 11"/>
                    <a:gd name="T19" fmla="*/ 9 h 13"/>
                    <a:gd name="T20" fmla="*/ 9 w 11"/>
                    <a:gd name="T21" fmla="*/ 7 h 13"/>
                    <a:gd name="T22" fmla="*/ 11 w 11"/>
                    <a:gd name="T23" fmla="*/ 4 h 13"/>
                    <a:gd name="T24" fmla="*/ 10 w 11"/>
                    <a:gd name="T25" fmla="*/ 0 h 13"/>
                    <a:gd name="T26" fmla="*/ 4 w 11"/>
                    <a:gd name="T27" fmla="*/ 5 h 13"/>
                    <a:gd name="T28" fmla="*/ 5 w 11"/>
                    <a:gd name="T2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5" y="7"/>
                      </a:moveTo>
                      <a:lnTo>
                        <a:pt x="2" y="6"/>
                      </a:lnTo>
                      <a:lnTo>
                        <a:pt x="0" y="8"/>
                      </a:lnTo>
                      <a:lnTo>
                        <a:pt x="2" y="10"/>
                      </a:lnTo>
                      <a:lnTo>
                        <a:pt x="1" y="11"/>
                      </a:lnTo>
                      <a:lnTo>
                        <a:pt x="2" y="13"/>
                      </a:lnTo>
                      <a:lnTo>
                        <a:pt x="4" y="12"/>
                      </a:lnTo>
                      <a:lnTo>
                        <a:pt x="7" y="13"/>
                      </a:lnTo>
                      <a:lnTo>
                        <a:pt x="9" y="10"/>
                      </a:lnTo>
                      <a:lnTo>
                        <a:pt x="8" y="9"/>
                      </a:lnTo>
                      <a:lnTo>
                        <a:pt x="9" y="7"/>
                      </a:lnTo>
                      <a:lnTo>
                        <a:pt x="11" y="4"/>
                      </a:lnTo>
                      <a:lnTo>
                        <a:pt x="10" y="0"/>
                      </a:lnTo>
                      <a:lnTo>
                        <a:pt x="4" y="5"/>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703">
                  <a:extLst>
                    <a:ext uri="{FF2B5EF4-FFF2-40B4-BE49-F238E27FC236}">
                      <a16:creationId xmlns:a16="http://schemas.microsoft.com/office/drawing/2014/main" id="{6324FF05-209C-484B-B42D-5B2847EA3F24}"/>
                    </a:ext>
                  </a:extLst>
                </p:cNvPr>
                <p:cNvSpPr>
                  <a:spLocks/>
                </p:cNvSpPr>
                <p:nvPr/>
              </p:nvSpPr>
              <p:spPr bwMode="auto">
                <a:xfrm>
                  <a:off x="3587" y="1631"/>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704">
                  <a:extLst>
                    <a:ext uri="{FF2B5EF4-FFF2-40B4-BE49-F238E27FC236}">
                      <a16:creationId xmlns:a16="http://schemas.microsoft.com/office/drawing/2014/main" id="{4C331912-2C18-44FE-972F-C27956041FB0}"/>
                    </a:ext>
                  </a:extLst>
                </p:cNvPr>
                <p:cNvSpPr>
                  <a:spLocks/>
                </p:cNvSpPr>
                <p:nvPr/>
              </p:nvSpPr>
              <p:spPr bwMode="auto">
                <a:xfrm>
                  <a:off x="3583" y="1620"/>
                  <a:ext cx="8" cy="9"/>
                </a:xfrm>
                <a:custGeom>
                  <a:avLst/>
                  <a:gdLst>
                    <a:gd name="T0" fmla="*/ 4 w 8"/>
                    <a:gd name="T1" fmla="*/ 6 h 9"/>
                    <a:gd name="T2" fmla="*/ 5 w 8"/>
                    <a:gd name="T3" fmla="*/ 8 h 9"/>
                    <a:gd name="T4" fmla="*/ 7 w 8"/>
                    <a:gd name="T5" fmla="*/ 9 h 9"/>
                    <a:gd name="T6" fmla="*/ 6 w 8"/>
                    <a:gd name="T7" fmla="*/ 7 h 9"/>
                    <a:gd name="T8" fmla="*/ 8 w 8"/>
                    <a:gd name="T9" fmla="*/ 5 h 9"/>
                    <a:gd name="T10" fmla="*/ 7 w 8"/>
                    <a:gd name="T11" fmla="*/ 3 h 9"/>
                    <a:gd name="T12" fmla="*/ 8 w 8"/>
                    <a:gd name="T13" fmla="*/ 1 h 9"/>
                    <a:gd name="T14" fmla="*/ 6 w 8"/>
                    <a:gd name="T15" fmla="*/ 0 h 9"/>
                    <a:gd name="T16" fmla="*/ 4 w 8"/>
                    <a:gd name="T17" fmla="*/ 0 h 9"/>
                    <a:gd name="T18" fmla="*/ 4 w 8"/>
                    <a:gd name="T19" fmla="*/ 0 h 9"/>
                    <a:gd name="T20" fmla="*/ 4 w 8"/>
                    <a:gd name="T21" fmla="*/ 2 h 9"/>
                    <a:gd name="T22" fmla="*/ 4 w 8"/>
                    <a:gd name="T23" fmla="*/ 4 h 9"/>
                    <a:gd name="T24" fmla="*/ 1 w 8"/>
                    <a:gd name="T25" fmla="*/ 3 h 9"/>
                    <a:gd name="T26" fmla="*/ 0 w 8"/>
                    <a:gd name="T27" fmla="*/ 4 h 9"/>
                    <a:gd name="T28" fmla="*/ 1 w 8"/>
                    <a:gd name="T29" fmla="*/ 6 h 9"/>
                    <a:gd name="T30" fmla="*/ 4 w 8"/>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9">
                      <a:moveTo>
                        <a:pt x="4" y="6"/>
                      </a:moveTo>
                      <a:lnTo>
                        <a:pt x="5" y="8"/>
                      </a:lnTo>
                      <a:lnTo>
                        <a:pt x="7" y="9"/>
                      </a:lnTo>
                      <a:lnTo>
                        <a:pt x="6" y="7"/>
                      </a:lnTo>
                      <a:lnTo>
                        <a:pt x="8" y="5"/>
                      </a:lnTo>
                      <a:lnTo>
                        <a:pt x="7" y="3"/>
                      </a:lnTo>
                      <a:lnTo>
                        <a:pt x="8" y="1"/>
                      </a:lnTo>
                      <a:lnTo>
                        <a:pt x="6" y="0"/>
                      </a:lnTo>
                      <a:lnTo>
                        <a:pt x="4" y="0"/>
                      </a:lnTo>
                      <a:lnTo>
                        <a:pt x="4" y="0"/>
                      </a:lnTo>
                      <a:lnTo>
                        <a:pt x="4" y="2"/>
                      </a:lnTo>
                      <a:lnTo>
                        <a:pt x="4" y="4"/>
                      </a:lnTo>
                      <a:lnTo>
                        <a:pt x="1" y="3"/>
                      </a:lnTo>
                      <a:lnTo>
                        <a:pt x="0" y="4"/>
                      </a:lnTo>
                      <a:lnTo>
                        <a:pt x="1" y="6"/>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705">
                  <a:extLst>
                    <a:ext uri="{FF2B5EF4-FFF2-40B4-BE49-F238E27FC236}">
                      <a16:creationId xmlns:a16="http://schemas.microsoft.com/office/drawing/2014/main" id="{3F92206B-43A6-42C8-8C0C-5B72F8B5336E}"/>
                    </a:ext>
                  </a:extLst>
                </p:cNvPr>
                <p:cNvSpPr>
                  <a:spLocks/>
                </p:cNvSpPr>
                <p:nvPr/>
              </p:nvSpPr>
              <p:spPr bwMode="auto">
                <a:xfrm>
                  <a:off x="3516" y="1698"/>
                  <a:ext cx="2" cy="2"/>
                </a:xfrm>
                <a:custGeom>
                  <a:avLst/>
                  <a:gdLst>
                    <a:gd name="T0" fmla="*/ 0 w 2"/>
                    <a:gd name="T1" fmla="*/ 1 h 2"/>
                    <a:gd name="T2" fmla="*/ 0 w 2"/>
                    <a:gd name="T3" fmla="*/ 2 h 2"/>
                    <a:gd name="T4" fmla="*/ 2 w 2"/>
                    <a:gd name="T5" fmla="*/ 2 h 2"/>
                    <a:gd name="T6" fmla="*/ 2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0" y="2"/>
                      </a:lnTo>
                      <a:lnTo>
                        <a:pt x="2" y="2"/>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706">
                  <a:extLst>
                    <a:ext uri="{FF2B5EF4-FFF2-40B4-BE49-F238E27FC236}">
                      <a16:creationId xmlns:a16="http://schemas.microsoft.com/office/drawing/2014/main" id="{917FBF61-71DC-41AC-879E-425C6C4228F9}"/>
                    </a:ext>
                  </a:extLst>
                </p:cNvPr>
                <p:cNvSpPr>
                  <a:spLocks/>
                </p:cNvSpPr>
                <p:nvPr/>
              </p:nvSpPr>
              <p:spPr bwMode="auto">
                <a:xfrm>
                  <a:off x="3560" y="1660"/>
                  <a:ext cx="6" cy="5"/>
                </a:xfrm>
                <a:custGeom>
                  <a:avLst/>
                  <a:gdLst>
                    <a:gd name="T0" fmla="*/ 2 w 6"/>
                    <a:gd name="T1" fmla="*/ 2 h 5"/>
                    <a:gd name="T2" fmla="*/ 2 w 6"/>
                    <a:gd name="T3" fmla="*/ 5 h 5"/>
                    <a:gd name="T4" fmla="*/ 5 w 6"/>
                    <a:gd name="T5" fmla="*/ 5 h 5"/>
                    <a:gd name="T6" fmla="*/ 6 w 6"/>
                    <a:gd name="T7" fmla="*/ 5 h 5"/>
                    <a:gd name="T8" fmla="*/ 6 w 6"/>
                    <a:gd name="T9" fmla="*/ 3 h 5"/>
                    <a:gd name="T10" fmla="*/ 3 w 6"/>
                    <a:gd name="T11" fmla="*/ 3 h 5"/>
                    <a:gd name="T12" fmla="*/ 4 w 6"/>
                    <a:gd name="T13" fmla="*/ 2 h 5"/>
                    <a:gd name="T14" fmla="*/ 3 w 6"/>
                    <a:gd name="T15" fmla="*/ 0 h 5"/>
                    <a:gd name="T16" fmla="*/ 0 w 6"/>
                    <a:gd name="T17" fmla="*/ 0 h 5"/>
                    <a:gd name="T18" fmla="*/ 0 w 6"/>
                    <a:gd name="T19" fmla="*/ 3 h 5"/>
                    <a:gd name="T20" fmla="*/ 1 w 6"/>
                    <a:gd name="T21" fmla="*/ 5 h 5"/>
                    <a:gd name="T22" fmla="*/ 2 w 6"/>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2" y="2"/>
                      </a:moveTo>
                      <a:lnTo>
                        <a:pt x="2" y="5"/>
                      </a:lnTo>
                      <a:lnTo>
                        <a:pt x="5" y="5"/>
                      </a:lnTo>
                      <a:lnTo>
                        <a:pt x="6" y="5"/>
                      </a:lnTo>
                      <a:lnTo>
                        <a:pt x="6" y="3"/>
                      </a:lnTo>
                      <a:lnTo>
                        <a:pt x="3" y="3"/>
                      </a:lnTo>
                      <a:lnTo>
                        <a:pt x="4" y="2"/>
                      </a:lnTo>
                      <a:lnTo>
                        <a:pt x="3" y="0"/>
                      </a:lnTo>
                      <a:lnTo>
                        <a:pt x="0" y="0"/>
                      </a:lnTo>
                      <a:lnTo>
                        <a:pt x="0" y="3"/>
                      </a:lnTo>
                      <a:lnTo>
                        <a:pt x="1" y="5"/>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707">
                  <a:extLst>
                    <a:ext uri="{FF2B5EF4-FFF2-40B4-BE49-F238E27FC236}">
                      <a16:creationId xmlns:a16="http://schemas.microsoft.com/office/drawing/2014/main" id="{D1E762E1-AACD-49C9-80AD-B2C4E5073051}"/>
                    </a:ext>
                  </a:extLst>
                </p:cNvPr>
                <p:cNvSpPr>
                  <a:spLocks/>
                </p:cNvSpPr>
                <p:nvPr/>
              </p:nvSpPr>
              <p:spPr bwMode="auto">
                <a:xfrm>
                  <a:off x="3528" y="1672"/>
                  <a:ext cx="100" cy="205"/>
                </a:xfrm>
                <a:custGeom>
                  <a:avLst/>
                  <a:gdLst>
                    <a:gd name="T0" fmla="*/ 7 w 100"/>
                    <a:gd name="T1" fmla="*/ 32 h 205"/>
                    <a:gd name="T2" fmla="*/ 8 w 100"/>
                    <a:gd name="T3" fmla="*/ 35 h 205"/>
                    <a:gd name="T4" fmla="*/ 6 w 100"/>
                    <a:gd name="T5" fmla="*/ 42 h 205"/>
                    <a:gd name="T6" fmla="*/ 5 w 100"/>
                    <a:gd name="T7" fmla="*/ 46 h 205"/>
                    <a:gd name="T8" fmla="*/ 12 w 100"/>
                    <a:gd name="T9" fmla="*/ 45 h 205"/>
                    <a:gd name="T10" fmla="*/ 7 w 100"/>
                    <a:gd name="T11" fmla="*/ 61 h 205"/>
                    <a:gd name="T12" fmla="*/ 5 w 100"/>
                    <a:gd name="T13" fmla="*/ 77 h 205"/>
                    <a:gd name="T14" fmla="*/ 9 w 100"/>
                    <a:gd name="T15" fmla="*/ 62 h 205"/>
                    <a:gd name="T16" fmla="*/ 14 w 100"/>
                    <a:gd name="T17" fmla="*/ 62 h 205"/>
                    <a:gd name="T18" fmla="*/ 17 w 100"/>
                    <a:gd name="T19" fmla="*/ 63 h 205"/>
                    <a:gd name="T20" fmla="*/ 15 w 100"/>
                    <a:gd name="T21" fmla="*/ 88 h 205"/>
                    <a:gd name="T22" fmla="*/ 22 w 100"/>
                    <a:gd name="T23" fmla="*/ 90 h 205"/>
                    <a:gd name="T24" fmla="*/ 32 w 100"/>
                    <a:gd name="T25" fmla="*/ 86 h 205"/>
                    <a:gd name="T26" fmla="*/ 38 w 100"/>
                    <a:gd name="T27" fmla="*/ 104 h 205"/>
                    <a:gd name="T28" fmla="*/ 39 w 100"/>
                    <a:gd name="T29" fmla="*/ 123 h 205"/>
                    <a:gd name="T30" fmla="*/ 38 w 100"/>
                    <a:gd name="T31" fmla="*/ 128 h 205"/>
                    <a:gd name="T32" fmla="*/ 21 w 100"/>
                    <a:gd name="T33" fmla="*/ 134 h 205"/>
                    <a:gd name="T34" fmla="*/ 25 w 100"/>
                    <a:gd name="T35" fmla="*/ 138 h 205"/>
                    <a:gd name="T36" fmla="*/ 19 w 100"/>
                    <a:gd name="T37" fmla="*/ 155 h 205"/>
                    <a:gd name="T38" fmla="*/ 11 w 100"/>
                    <a:gd name="T39" fmla="*/ 164 h 205"/>
                    <a:gd name="T40" fmla="*/ 23 w 100"/>
                    <a:gd name="T41" fmla="*/ 165 h 205"/>
                    <a:gd name="T42" fmla="*/ 31 w 100"/>
                    <a:gd name="T43" fmla="*/ 169 h 205"/>
                    <a:gd name="T44" fmla="*/ 47 w 100"/>
                    <a:gd name="T45" fmla="*/ 164 h 205"/>
                    <a:gd name="T46" fmla="*/ 28 w 100"/>
                    <a:gd name="T47" fmla="*/ 176 h 205"/>
                    <a:gd name="T48" fmla="*/ 17 w 100"/>
                    <a:gd name="T49" fmla="*/ 191 h 205"/>
                    <a:gd name="T50" fmla="*/ 4 w 100"/>
                    <a:gd name="T51" fmla="*/ 201 h 205"/>
                    <a:gd name="T52" fmla="*/ 12 w 100"/>
                    <a:gd name="T53" fmla="*/ 203 h 205"/>
                    <a:gd name="T54" fmla="*/ 22 w 100"/>
                    <a:gd name="T55" fmla="*/ 197 h 205"/>
                    <a:gd name="T56" fmla="*/ 32 w 100"/>
                    <a:gd name="T57" fmla="*/ 198 h 205"/>
                    <a:gd name="T58" fmla="*/ 42 w 100"/>
                    <a:gd name="T59" fmla="*/ 187 h 205"/>
                    <a:gd name="T60" fmla="*/ 57 w 100"/>
                    <a:gd name="T61" fmla="*/ 186 h 205"/>
                    <a:gd name="T62" fmla="*/ 70 w 100"/>
                    <a:gd name="T63" fmla="*/ 186 h 205"/>
                    <a:gd name="T64" fmla="*/ 87 w 100"/>
                    <a:gd name="T65" fmla="*/ 183 h 205"/>
                    <a:gd name="T66" fmla="*/ 97 w 100"/>
                    <a:gd name="T67" fmla="*/ 173 h 205"/>
                    <a:gd name="T68" fmla="*/ 86 w 100"/>
                    <a:gd name="T69" fmla="*/ 169 h 205"/>
                    <a:gd name="T70" fmla="*/ 88 w 100"/>
                    <a:gd name="T71" fmla="*/ 166 h 205"/>
                    <a:gd name="T72" fmla="*/ 94 w 100"/>
                    <a:gd name="T73" fmla="*/ 159 h 205"/>
                    <a:gd name="T74" fmla="*/ 94 w 100"/>
                    <a:gd name="T75" fmla="*/ 156 h 205"/>
                    <a:gd name="T76" fmla="*/ 93 w 100"/>
                    <a:gd name="T77" fmla="*/ 132 h 205"/>
                    <a:gd name="T78" fmla="*/ 80 w 100"/>
                    <a:gd name="T79" fmla="*/ 130 h 205"/>
                    <a:gd name="T80" fmla="*/ 70 w 100"/>
                    <a:gd name="T81" fmla="*/ 117 h 205"/>
                    <a:gd name="T82" fmla="*/ 74 w 100"/>
                    <a:gd name="T83" fmla="*/ 117 h 205"/>
                    <a:gd name="T84" fmla="*/ 72 w 100"/>
                    <a:gd name="T85" fmla="*/ 105 h 205"/>
                    <a:gd name="T86" fmla="*/ 59 w 100"/>
                    <a:gd name="T87" fmla="*/ 92 h 205"/>
                    <a:gd name="T88" fmla="*/ 45 w 100"/>
                    <a:gd name="T89" fmla="*/ 64 h 205"/>
                    <a:gd name="T90" fmla="*/ 29 w 100"/>
                    <a:gd name="T91" fmla="*/ 62 h 205"/>
                    <a:gd name="T92" fmla="*/ 42 w 100"/>
                    <a:gd name="T93" fmla="*/ 55 h 205"/>
                    <a:gd name="T94" fmla="*/ 40 w 100"/>
                    <a:gd name="T95" fmla="*/ 51 h 205"/>
                    <a:gd name="T96" fmla="*/ 48 w 100"/>
                    <a:gd name="T97" fmla="*/ 35 h 205"/>
                    <a:gd name="T98" fmla="*/ 42 w 100"/>
                    <a:gd name="T99" fmla="*/ 23 h 205"/>
                    <a:gd name="T100" fmla="*/ 29 w 100"/>
                    <a:gd name="T101" fmla="*/ 24 h 205"/>
                    <a:gd name="T102" fmla="*/ 27 w 100"/>
                    <a:gd name="T103" fmla="*/ 20 h 205"/>
                    <a:gd name="T104" fmla="*/ 36 w 100"/>
                    <a:gd name="T105" fmla="*/ 4 h 205"/>
                    <a:gd name="T106" fmla="*/ 28 w 100"/>
                    <a:gd name="T107" fmla="*/ 2 h 205"/>
                    <a:gd name="T108" fmla="*/ 18 w 100"/>
                    <a:gd name="T109" fmla="*/ 4 h 205"/>
                    <a:gd name="T110" fmla="*/ 14 w 100"/>
                    <a:gd name="T111" fmla="*/ 9 h 205"/>
                    <a:gd name="T112" fmla="*/ 11 w 100"/>
                    <a:gd name="T113" fmla="*/ 17 h 205"/>
                    <a:gd name="T114" fmla="*/ 6 w 100"/>
                    <a:gd name="T115" fmla="*/ 2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 h="205">
                      <a:moveTo>
                        <a:pt x="5" y="25"/>
                      </a:moveTo>
                      <a:lnTo>
                        <a:pt x="6" y="29"/>
                      </a:lnTo>
                      <a:lnTo>
                        <a:pt x="6" y="30"/>
                      </a:lnTo>
                      <a:lnTo>
                        <a:pt x="9" y="30"/>
                      </a:lnTo>
                      <a:lnTo>
                        <a:pt x="7" y="31"/>
                      </a:lnTo>
                      <a:lnTo>
                        <a:pt x="7" y="31"/>
                      </a:lnTo>
                      <a:lnTo>
                        <a:pt x="7" y="32"/>
                      </a:lnTo>
                      <a:lnTo>
                        <a:pt x="10" y="31"/>
                      </a:lnTo>
                      <a:lnTo>
                        <a:pt x="9" y="32"/>
                      </a:lnTo>
                      <a:lnTo>
                        <a:pt x="10" y="33"/>
                      </a:lnTo>
                      <a:lnTo>
                        <a:pt x="8" y="32"/>
                      </a:lnTo>
                      <a:lnTo>
                        <a:pt x="7" y="33"/>
                      </a:lnTo>
                      <a:lnTo>
                        <a:pt x="7" y="35"/>
                      </a:lnTo>
                      <a:lnTo>
                        <a:pt x="8" y="35"/>
                      </a:lnTo>
                      <a:lnTo>
                        <a:pt x="7" y="36"/>
                      </a:lnTo>
                      <a:lnTo>
                        <a:pt x="6" y="38"/>
                      </a:lnTo>
                      <a:lnTo>
                        <a:pt x="7" y="38"/>
                      </a:lnTo>
                      <a:lnTo>
                        <a:pt x="8" y="39"/>
                      </a:lnTo>
                      <a:lnTo>
                        <a:pt x="5" y="38"/>
                      </a:lnTo>
                      <a:lnTo>
                        <a:pt x="5" y="41"/>
                      </a:lnTo>
                      <a:lnTo>
                        <a:pt x="6" y="42"/>
                      </a:lnTo>
                      <a:lnTo>
                        <a:pt x="5" y="42"/>
                      </a:lnTo>
                      <a:lnTo>
                        <a:pt x="4" y="44"/>
                      </a:lnTo>
                      <a:lnTo>
                        <a:pt x="1" y="44"/>
                      </a:lnTo>
                      <a:lnTo>
                        <a:pt x="0" y="45"/>
                      </a:lnTo>
                      <a:lnTo>
                        <a:pt x="1" y="45"/>
                      </a:lnTo>
                      <a:lnTo>
                        <a:pt x="4" y="45"/>
                      </a:lnTo>
                      <a:lnTo>
                        <a:pt x="5" y="46"/>
                      </a:lnTo>
                      <a:lnTo>
                        <a:pt x="4" y="47"/>
                      </a:lnTo>
                      <a:lnTo>
                        <a:pt x="3" y="47"/>
                      </a:lnTo>
                      <a:lnTo>
                        <a:pt x="5" y="49"/>
                      </a:lnTo>
                      <a:lnTo>
                        <a:pt x="6" y="49"/>
                      </a:lnTo>
                      <a:lnTo>
                        <a:pt x="7" y="50"/>
                      </a:lnTo>
                      <a:lnTo>
                        <a:pt x="13" y="44"/>
                      </a:lnTo>
                      <a:lnTo>
                        <a:pt x="12" y="45"/>
                      </a:lnTo>
                      <a:lnTo>
                        <a:pt x="13" y="46"/>
                      </a:lnTo>
                      <a:lnTo>
                        <a:pt x="11" y="47"/>
                      </a:lnTo>
                      <a:lnTo>
                        <a:pt x="10" y="51"/>
                      </a:lnTo>
                      <a:lnTo>
                        <a:pt x="10" y="52"/>
                      </a:lnTo>
                      <a:lnTo>
                        <a:pt x="8" y="56"/>
                      </a:lnTo>
                      <a:lnTo>
                        <a:pt x="9" y="56"/>
                      </a:lnTo>
                      <a:lnTo>
                        <a:pt x="7" y="61"/>
                      </a:lnTo>
                      <a:lnTo>
                        <a:pt x="7" y="65"/>
                      </a:lnTo>
                      <a:lnTo>
                        <a:pt x="7" y="66"/>
                      </a:lnTo>
                      <a:lnTo>
                        <a:pt x="7" y="68"/>
                      </a:lnTo>
                      <a:lnTo>
                        <a:pt x="8" y="67"/>
                      </a:lnTo>
                      <a:lnTo>
                        <a:pt x="7" y="71"/>
                      </a:lnTo>
                      <a:lnTo>
                        <a:pt x="6" y="76"/>
                      </a:lnTo>
                      <a:lnTo>
                        <a:pt x="5" y="77"/>
                      </a:lnTo>
                      <a:lnTo>
                        <a:pt x="5" y="78"/>
                      </a:lnTo>
                      <a:lnTo>
                        <a:pt x="8" y="78"/>
                      </a:lnTo>
                      <a:lnTo>
                        <a:pt x="7" y="76"/>
                      </a:lnTo>
                      <a:lnTo>
                        <a:pt x="9" y="73"/>
                      </a:lnTo>
                      <a:lnTo>
                        <a:pt x="9" y="70"/>
                      </a:lnTo>
                      <a:lnTo>
                        <a:pt x="11" y="68"/>
                      </a:lnTo>
                      <a:lnTo>
                        <a:pt x="9" y="62"/>
                      </a:lnTo>
                      <a:lnTo>
                        <a:pt x="11" y="62"/>
                      </a:lnTo>
                      <a:lnTo>
                        <a:pt x="14" y="56"/>
                      </a:lnTo>
                      <a:lnTo>
                        <a:pt x="11" y="62"/>
                      </a:lnTo>
                      <a:lnTo>
                        <a:pt x="11" y="65"/>
                      </a:lnTo>
                      <a:lnTo>
                        <a:pt x="12" y="66"/>
                      </a:lnTo>
                      <a:lnTo>
                        <a:pt x="12" y="64"/>
                      </a:lnTo>
                      <a:lnTo>
                        <a:pt x="14" y="62"/>
                      </a:lnTo>
                      <a:lnTo>
                        <a:pt x="14" y="66"/>
                      </a:lnTo>
                      <a:lnTo>
                        <a:pt x="16" y="62"/>
                      </a:lnTo>
                      <a:lnTo>
                        <a:pt x="16" y="59"/>
                      </a:lnTo>
                      <a:lnTo>
                        <a:pt x="17" y="58"/>
                      </a:lnTo>
                      <a:lnTo>
                        <a:pt x="17" y="62"/>
                      </a:lnTo>
                      <a:lnTo>
                        <a:pt x="19" y="64"/>
                      </a:lnTo>
                      <a:lnTo>
                        <a:pt x="17" y="63"/>
                      </a:lnTo>
                      <a:lnTo>
                        <a:pt x="16" y="68"/>
                      </a:lnTo>
                      <a:lnTo>
                        <a:pt x="17" y="71"/>
                      </a:lnTo>
                      <a:lnTo>
                        <a:pt x="18" y="72"/>
                      </a:lnTo>
                      <a:lnTo>
                        <a:pt x="19" y="74"/>
                      </a:lnTo>
                      <a:lnTo>
                        <a:pt x="17" y="77"/>
                      </a:lnTo>
                      <a:lnTo>
                        <a:pt x="14" y="85"/>
                      </a:lnTo>
                      <a:lnTo>
                        <a:pt x="15" y="88"/>
                      </a:lnTo>
                      <a:lnTo>
                        <a:pt x="13" y="86"/>
                      </a:lnTo>
                      <a:lnTo>
                        <a:pt x="13" y="90"/>
                      </a:lnTo>
                      <a:lnTo>
                        <a:pt x="16" y="94"/>
                      </a:lnTo>
                      <a:lnTo>
                        <a:pt x="15" y="90"/>
                      </a:lnTo>
                      <a:lnTo>
                        <a:pt x="17" y="90"/>
                      </a:lnTo>
                      <a:lnTo>
                        <a:pt x="21" y="93"/>
                      </a:lnTo>
                      <a:lnTo>
                        <a:pt x="22" y="90"/>
                      </a:lnTo>
                      <a:lnTo>
                        <a:pt x="20" y="89"/>
                      </a:lnTo>
                      <a:lnTo>
                        <a:pt x="21" y="88"/>
                      </a:lnTo>
                      <a:lnTo>
                        <a:pt x="25" y="91"/>
                      </a:lnTo>
                      <a:lnTo>
                        <a:pt x="28" y="90"/>
                      </a:lnTo>
                      <a:lnTo>
                        <a:pt x="28" y="89"/>
                      </a:lnTo>
                      <a:lnTo>
                        <a:pt x="31" y="90"/>
                      </a:lnTo>
                      <a:lnTo>
                        <a:pt x="32" y="86"/>
                      </a:lnTo>
                      <a:lnTo>
                        <a:pt x="38" y="86"/>
                      </a:lnTo>
                      <a:lnTo>
                        <a:pt x="34" y="88"/>
                      </a:lnTo>
                      <a:lnTo>
                        <a:pt x="31" y="97"/>
                      </a:lnTo>
                      <a:lnTo>
                        <a:pt x="34" y="105"/>
                      </a:lnTo>
                      <a:lnTo>
                        <a:pt x="36" y="104"/>
                      </a:lnTo>
                      <a:lnTo>
                        <a:pt x="36" y="108"/>
                      </a:lnTo>
                      <a:lnTo>
                        <a:pt x="38" y="104"/>
                      </a:lnTo>
                      <a:lnTo>
                        <a:pt x="41" y="105"/>
                      </a:lnTo>
                      <a:lnTo>
                        <a:pt x="40" y="109"/>
                      </a:lnTo>
                      <a:lnTo>
                        <a:pt x="41" y="110"/>
                      </a:lnTo>
                      <a:lnTo>
                        <a:pt x="38" y="112"/>
                      </a:lnTo>
                      <a:lnTo>
                        <a:pt x="39" y="117"/>
                      </a:lnTo>
                      <a:lnTo>
                        <a:pt x="38" y="121"/>
                      </a:lnTo>
                      <a:lnTo>
                        <a:pt x="39" y="123"/>
                      </a:lnTo>
                      <a:lnTo>
                        <a:pt x="41" y="125"/>
                      </a:lnTo>
                      <a:lnTo>
                        <a:pt x="43" y="125"/>
                      </a:lnTo>
                      <a:lnTo>
                        <a:pt x="42" y="127"/>
                      </a:lnTo>
                      <a:lnTo>
                        <a:pt x="40" y="127"/>
                      </a:lnTo>
                      <a:lnTo>
                        <a:pt x="38" y="124"/>
                      </a:lnTo>
                      <a:lnTo>
                        <a:pt x="37" y="124"/>
                      </a:lnTo>
                      <a:lnTo>
                        <a:pt x="38" y="128"/>
                      </a:lnTo>
                      <a:lnTo>
                        <a:pt x="39" y="128"/>
                      </a:lnTo>
                      <a:lnTo>
                        <a:pt x="37" y="128"/>
                      </a:lnTo>
                      <a:lnTo>
                        <a:pt x="35" y="125"/>
                      </a:lnTo>
                      <a:lnTo>
                        <a:pt x="31" y="128"/>
                      </a:lnTo>
                      <a:lnTo>
                        <a:pt x="29" y="127"/>
                      </a:lnTo>
                      <a:lnTo>
                        <a:pt x="25" y="130"/>
                      </a:lnTo>
                      <a:lnTo>
                        <a:pt x="21" y="134"/>
                      </a:lnTo>
                      <a:lnTo>
                        <a:pt x="18" y="136"/>
                      </a:lnTo>
                      <a:lnTo>
                        <a:pt x="17" y="138"/>
                      </a:lnTo>
                      <a:lnTo>
                        <a:pt x="19" y="138"/>
                      </a:lnTo>
                      <a:lnTo>
                        <a:pt x="20" y="138"/>
                      </a:lnTo>
                      <a:lnTo>
                        <a:pt x="21" y="137"/>
                      </a:lnTo>
                      <a:lnTo>
                        <a:pt x="25" y="135"/>
                      </a:lnTo>
                      <a:lnTo>
                        <a:pt x="25" y="138"/>
                      </a:lnTo>
                      <a:lnTo>
                        <a:pt x="27" y="141"/>
                      </a:lnTo>
                      <a:lnTo>
                        <a:pt x="25" y="142"/>
                      </a:lnTo>
                      <a:lnTo>
                        <a:pt x="26" y="145"/>
                      </a:lnTo>
                      <a:lnTo>
                        <a:pt x="27" y="145"/>
                      </a:lnTo>
                      <a:lnTo>
                        <a:pt x="24" y="152"/>
                      </a:lnTo>
                      <a:lnTo>
                        <a:pt x="21" y="153"/>
                      </a:lnTo>
                      <a:lnTo>
                        <a:pt x="19" y="155"/>
                      </a:lnTo>
                      <a:lnTo>
                        <a:pt x="18" y="155"/>
                      </a:lnTo>
                      <a:lnTo>
                        <a:pt x="15" y="157"/>
                      </a:lnTo>
                      <a:lnTo>
                        <a:pt x="13" y="157"/>
                      </a:lnTo>
                      <a:lnTo>
                        <a:pt x="10" y="160"/>
                      </a:lnTo>
                      <a:lnTo>
                        <a:pt x="12" y="160"/>
                      </a:lnTo>
                      <a:lnTo>
                        <a:pt x="13" y="162"/>
                      </a:lnTo>
                      <a:lnTo>
                        <a:pt x="11" y="164"/>
                      </a:lnTo>
                      <a:lnTo>
                        <a:pt x="14" y="165"/>
                      </a:lnTo>
                      <a:lnTo>
                        <a:pt x="14" y="166"/>
                      </a:lnTo>
                      <a:lnTo>
                        <a:pt x="14" y="166"/>
                      </a:lnTo>
                      <a:lnTo>
                        <a:pt x="17" y="166"/>
                      </a:lnTo>
                      <a:lnTo>
                        <a:pt x="19" y="164"/>
                      </a:lnTo>
                      <a:lnTo>
                        <a:pt x="22" y="162"/>
                      </a:lnTo>
                      <a:lnTo>
                        <a:pt x="23" y="165"/>
                      </a:lnTo>
                      <a:lnTo>
                        <a:pt x="25" y="166"/>
                      </a:lnTo>
                      <a:lnTo>
                        <a:pt x="23" y="166"/>
                      </a:lnTo>
                      <a:lnTo>
                        <a:pt x="23" y="168"/>
                      </a:lnTo>
                      <a:lnTo>
                        <a:pt x="27" y="168"/>
                      </a:lnTo>
                      <a:lnTo>
                        <a:pt x="27" y="167"/>
                      </a:lnTo>
                      <a:lnTo>
                        <a:pt x="29" y="166"/>
                      </a:lnTo>
                      <a:lnTo>
                        <a:pt x="31" y="169"/>
                      </a:lnTo>
                      <a:lnTo>
                        <a:pt x="33" y="172"/>
                      </a:lnTo>
                      <a:lnTo>
                        <a:pt x="38" y="172"/>
                      </a:lnTo>
                      <a:lnTo>
                        <a:pt x="38" y="169"/>
                      </a:lnTo>
                      <a:lnTo>
                        <a:pt x="41" y="169"/>
                      </a:lnTo>
                      <a:lnTo>
                        <a:pt x="43" y="167"/>
                      </a:lnTo>
                      <a:lnTo>
                        <a:pt x="45" y="166"/>
                      </a:lnTo>
                      <a:lnTo>
                        <a:pt x="47" y="164"/>
                      </a:lnTo>
                      <a:lnTo>
                        <a:pt x="44" y="169"/>
                      </a:lnTo>
                      <a:lnTo>
                        <a:pt x="40" y="173"/>
                      </a:lnTo>
                      <a:lnTo>
                        <a:pt x="40" y="177"/>
                      </a:lnTo>
                      <a:lnTo>
                        <a:pt x="38" y="177"/>
                      </a:lnTo>
                      <a:lnTo>
                        <a:pt x="36" y="178"/>
                      </a:lnTo>
                      <a:lnTo>
                        <a:pt x="34" y="176"/>
                      </a:lnTo>
                      <a:lnTo>
                        <a:pt x="28" y="176"/>
                      </a:lnTo>
                      <a:lnTo>
                        <a:pt x="24" y="177"/>
                      </a:lnTo>
                      <a:lnTo>
                        <a:pt x="24" y="180"/>
                      </a:lnTo>
                      <a:lnTo>
                        <a:pt x="22" y="181"/>
                      </a:lnTo>
                      <a:lnTo>
                        <a:pt x="20" y="181"/>
                      </a:lnTo>
                      <a:lnTo>
                        <a:pt x="20" y="187"/>
                      </a:lnTo>
                      <a:lnTo>
                        <a:pt x="17" y="190"/>
                      </a:lnTo>
                      <a:lnTo>
                        <a:pt x="17" y="191"/>
                      </a:lnTo>
                      <a:lnTo>
                        <a:pt x="14" y="192"/>
                      </a:lnTo>
                      <a:lnTo>
                        <a:pt x="13" y="195"/>
                      </a:lnTo>
                      <a:lnTo>
                        <a:pt x="12" y="195"/>
                      </a:lnTo>
                      <a:lnTo>
                        <a:pt x="11" y="197"/>
                      </a:lnTo>
                      <a:lnTo>
                        <a:pt x="8" y="200"/>
                      </a:lnTo>
                      <a:lnTo>
                        <a:pt x="7" y="200"/>
                      </a:lnTo>
                      <a:lnTo>
                        <a:pt x="4" y="201"/>
                      </a:lnTo>
                      <a:lnTo>
                        <a:pt x="4" y="204"/>
                      </a:lnTo>
                      <a:lnTo>
                        <a:pt x="7" y="204"/>
                      </a:lnTo>
                      <a:lnTo>
                        <a:pt x="7" y="202"/>
                      </a:lnTo>
                      <a:lnTo>
                        <a:pt x="10" y="203"/>
                      </a:lnTo>
                      <a:lnTo>
                        <a:pt x="11" y="205"/>
                      </a:lnTo>
                      <a:lnTo>
                        <a:pt x="13" y="204"/>
                      </a:lnTo>
                      <a:lnTo>
                        <a:pt x="12" y="203"/>
                      </a:lnTo>
                      <a:lnTo>
                        <a:pt x="13" y="200"/>
                      </a:lnTo>
                      <a:lnTo>
                        <a:pt x="14" y="201"/>
                      </a:lnTo>
                      <a:lnTo>
                        <a:pt x="16" y="199"/>
                      </a:lnTo>
                      <a:lnTo>
                        <a:pt x="17" y="199"/>
                      </a:lnTo>
                      <a:lnTo>
                        <a:pt x="18" y="197"/>
                      </a:lnTo>
                      <a:lnTo>
                        <a:pt x="20" y="197"/>
                      </a:lnTo>
                      <a:lnTo>
                        <a:pt x="22" y="197"/>
                      </a:lnTo>
                      <a:lnTo>
                        <a:pt x="24" y="197"/>
                      </a:lnTo>
                      <a:lnTo>
                        <a:pt x="25" y="196"/>
                      </a:lnTo>
                      <a:lnTo>
                        <a:pt x="26" y="198"/>
                      </a:lnTo>
                      <a:lnTo>
                        <a:pt x="28" y="198"/>
                      </a:lnTo>
                      <a:lnTo>
                        <a:pt x="30" y="200"/>
                      </a:lnTo>
                      <a:lnTo>
                        <a:pt x="32" y="200"/>
                      </a:lnTo>
                      <a:lnTo>
                        <a:pt x="32" y="198"/>
                      </a:lnTo>
                      <a:lnTo>
                        <a:pt x="33" y="197"/>
                      </a:lnTo>
                      <a:lnTo>
                        <a:pt x="34" y="195"/>
                      </a:lnTo>
                      <a:lnTo>
                        <a:pt x="33" y="192"/>
                      </a:lnTo>
                      <a:lnTo>
                        <a:pt x="35" y="190"/>
                      </a:lnTo>
                      <a:lnTo>
                        <a:pt x="36" y="190"/>
                      </a:lnTo>
                      <a:lnTo>
                        <a:pt x="37" y="189"/>
                      </a:lnTo>
                      <a:lnTo>
                        <a:pt x="42" y="187"/>
                      </a:lnTo>
                      <a:lnTo>
                        <a:pt x="44" y="188"/>
                      </a:lnTo>
                      <a:lnTo>
                        <a:pt x="47" y="190"/>
                      </a:lnTo>
                      <a:lnTo>
                        <a:pt x="49" y="190"/>
                      </a:lnTo>
                      <a:lnTo>
                        <a:pt x="52" y="190"/>
                      </a:lnTo>
                      <a:lnTo>
                        <a:pt x="53" y="191"/>
                      </a:lnTo>
                      <a:lnTo>
                        <a:pt x="54" y="188"/>
                      </a:lnTo>
                      <a:lnTo>
                        <a:pt x="57" y="186"/>
                      </a:lnTo>
                      <a:lnTo>
                        <a:pt x="59" y="187"/>
                      </a:lnTo>
                      <a:lnTo>
                        <a:pt x="63" y="185"/>
                      </a:lnTo>
                      <a:lnTo>
                        <a:pt x="64" y="186"/>
                      </a:lnTo>
                      <a:lnTo>
                        <a:pt x="66" y="185"/>
                      </a:lnTo>
                      <a:lnTo>
                        <a:pt x="67" y="184"/>
                      </a:lnTo>
                      <a:lnTo>
                        <a:pt x="67" y="185"/>
                      </a:lnTo>
                      <a:lnTo>
                        <a:pt x="70" y="186"/>
                      </a:lnTo>
                      <a:lnTo>
                        <a:pt x="71" y="185"/>
                      </a:lnTo>
                      <a:lnTo>
                        <a:pt x="76" y="185"/>
                      </a:lnTo>
                      <a:lnTo>
                        <a:pt x="79" y="184"/>
                      </a:lnTo>
                      <a:lnTo>
                        <a:pt x="81" y="185"/>
                      </a:lnTo>
                      <a:lnTo>
                        <a:pt x="83" y="186"/>
                      </a:lnTo>
                      <a:lnTo>
                        <a:pt x="85" y="183"/>
                      </a:lnTo>
                      <a:lnTo>
                        <a:pt x="87" y="183"/>
                      </a:lnTo>
                      <a:lnTo>
                        <a:pt x="89" y="180"/>
                      </a:lnTo>
                      <a:lnTo>
                        <a:pt x="90" y="180"/>
                      </a:lnTo>
                      <a:lnTo>
                        <a:pt x="92" y="181"/>
                      </a:lnTo>
                      <a:lnTo>
                        <a:pt x="92" y="179"/>
                      </a:lnTo>
                      <a:lnTo>
                        <a:pt x="95" y="176"/>
                      </a:lnTo>
                      <a:lnTo>
                        <a:pt x="97" y="176"/>
                      </a:lnTo>
                      <a:lnTo>
                        <a:pt x="97" y="173"/>
                      </a:lnTo>
                      <a:lnTo>
                        <a:pt x="97" y="172"/>
                      </a:lnTo>
                      <a:lnTo>
                        <a:pt x="97" y="169"/>
                      </a:lnTo>
                      <a:lnTo>
                        <a:pt x="94" y="169"/>
                      </a:lnTo>
                      <a:lnTo>
                        <a:pt x="91" y="171"/>
                      </a:lnTo>
                      <a:lnTo>
                        <a:pt x="90" y="171"/>
                      </a:lnTo>
                      <a:lnTo>
                        <a:pt x="87" y="170"/>
                      </a:lnTo>
                      <a:lnTo>
                        <a:pt x="86" y="169"/>
                      </a:lnTo>
                      <a:lnTo>
                        <a:pt x="87" y="169"/>
                      </a:lnTo>
                      <a:lnTo>
                        <a:pt x="87" y="169"/>
                      </a:lnTo>
                      <a:lnTo>
                        <a:pt x="88" y="168"/>
                      </a:lnTo>
                      <a:lnTo>
                        <a:pt x="86" y="167"/>
                      </a:lnTo>
                      <a:lnTo>
                        <a:pt x="83" y="168"/>
                      </a:lnTo>
                      <a:lnTo>
                        <a:pt x="87" y="166"/>
                      </a:lnTo>
                      <a:lnTo>
                        <a:pt x="88" y="166"/>
                      </a:lnTo>
                      <a:lnTo>
                        <a:pt x="90" y="165"/>
                      </a:lnTo>
                      <a:lnTo>
                        <a:pt x="90" y="162"/>
                      </a:lnTo>
                      <a:lnTo>
                        <a:pt x="87" y="162"/>
                      </a:lnTo>
                      <a:lnTo>
                        <a:pt x="89" y="161"/>
                      </a:lnTo>
                      <a:lnTo>
                        <a:pt x="90" y="159"/>
                      </a:lnTo>
                      <a:lnTo>
                        <a:pt x="92" y="161"/>
                      </a:lnTo>
                      <a:lnTo>
                        <a:pt x="94" y="159"/>
                      </a:lnTo>
                      <a:lnTo>
                        <a:pt x="94" y="158"/>
                      </a:lnTo>
                      <a:lnTo>
                        <a:pt x="94" y="158"/>
                      </a:lnTo>
                      <a:lnTo>
                        <a:pt x="94" y="156"/>
                      </a:lnTo>
                      <a:lnTo>
                        <a:pt x="92" y="156"/>
                      </a:lnTo>
                      <a:lnTo>
                        <a:pt x="93" y="154"/>
                      </a:lnTo>
                      <a:lnTo>
                        <a:pt x="94" y="155"/>
                      </a:lnTo>
                      <a:lnTo>
                        <a:pt x="94" y="156"/>
                      </a:lnTo>
                      <a:lnTo>
                        <a:pt x="97" y="153"/>
                      </a:lnTo>
                      <a:lnTo>
                        <a:pt x="98" y="152"/>
                      </a:lnTo>
                      <a:lnTo>
                        <a:pt x="98" y="148"/>
                      </a:lnTo>
                      <a:lnTo>
                        <a:pt x="100" y="143"/>
                      </a:lnTo>
                      <a:lnTo>
                        <a:pt x="98" y="142"/>
                      </a:lnTo>
                      <a:lnTo>
                        <a:pt x="98" y="137"/>
                      </a:lnTo>
                      <a:lnTo>
                        <a:pt x="93" y="132"/>
                      </a:lnTo>
                      <a:lnTo>
                        <a:pt x="87" y="132"/>
                      </a:lnTo>
                      <a:lnTo>
                        <a:pt x="83" y="132"/>
                      </a:lnTo>
                      <a:lnTo>
                        <a:pt x="82" y="136"/>
                      </a:lnTo>
                      <a:lnTo>
                        <a:pt x="81" y="138"/>
                      </a:lnTo>
                      <a:lnTo>
                        <a:pt x="79" y="135"/>
                      </a:lnTo>
                      <a:lnTo>
                        <a:pt x="77" y="135"/>
                      </a:lnTo>
                      <a:lnTo>
                        <a:pt x="80" y="130"/>
                      </a:lnTo>
                      <a:lnTo>
                        <a:pt x="80" y="127"/>
                      </a:lnTo>
                      <a:lnTo>
                        <a:pt x="77" y="121"/>
                      </a:lnTo>
                      <a:lnTo>
                        <a:pt x="76" y="120"/>
                      </a:lnTo>
                      <a:lnTo>
                        <a:pt x="73" y="118"/>
                      </a:lnTo>
                      <a:lnTo>
                        <a:pt x="72" y="116"/>
                      </a:lnTo>
                      <a:lnTo>
                        <a:pt x="70" y="116"/>
                      </a:lnTo>
                      <a:lnTo>
                        <a:pt x="70" y="117"/>
                      </a:lnTo>
                      <a:lnTo>
                        <a:pt x="68" y="116"/>
                      </a:lnTo>
                      <a:lnTo>
                        <a:pt x="66" y="116"/>
                      </a:lnTo>
                      <a:lnTo>
                        <a:pt x="69" y="115"/>
                      </a:lnTo>
                      <a:lnTo>
                        <a:pt x="70" y="115"/>
                      </a:lnTo>
                      <a:lnTo>
                        <a:pt x="72" y="115"/>
                      </a:lnTo>
                      <a:lnTo>
                        <a:pt x="73" y="116"/>
                      </a:lnTo>
                      <a:lnTo>
                        <a:pt x="74" y="117"/>
                      </a:lnTo>
                      <a:lnTo>
                        <a:pt x="76" y="117"/>
                      </a:lnTo>
                      <a:lnTo>
                        <a:pt x="77" y="117"/>
                      </a:lnTo>
                      <a:lnTo>
                        <a:pt x="73" y="111"/>
                      </a:lnTo>
                      <a:lnTo>
                        <a:pt x="72" y="109"/>
                      </a:lnTo>
                      <a:lnTo>
                        <a:pt x="73" y="107"/>
                      </a:lnTo>
                      <a:lnTo>
                        <a:pt x="74" y="106"/>
                      </a:lnTo>
                      <a:lnTo>
                        <a:pt x="72" y="105"/>
                      </a:lnTo>
                      <a:lnTo>
                        <a:pt x="71" y="104"/>
                      </a:lnTo>
                      <a:lnTo>
                        <a:pt x="70" y="103"/>
                      </a:lnTo>
                      <a:lnTo>
                        <a:pt x="68" y="98"/>
                      </a:lnTo>
                      <a:lnTo>
                        <a:pt x="65" y="96"/>
                      </a:lnTo>
                      <a:lnTo>
                        <a:pt x="60" y="95"/>
                      </a:lnTo>
                      <a:lnTo>
                        <a:pt x="60" y="93"/>
                      </a:lnTo>
                      <a:lnTo>
                        <a:pt x="59" y="92"/>
                      </a:lnTo>
                      <a:lnTo>
                        <a:pt x="57" y="86"/>
                      </a:lnTo>
                      <a:lnTo>
                        <a:pt x="56" y="83"/>
                      </a:lnTo>
                      <a:lnTo>
                        <a:pt x="55" y="74"/>
                      </a:lnTo>
                      <a:lnTo>
                        <a:pt x="53" y="72"/>
                      </a:lnTo>
                      <a:lnTo>
                        <a:pt x="52" y="72"/>
                      </a:lnTo>
                      <a:lnTo>
                        <a:pt x="48" y="65"/>
                      </a:lnTo>
                      <a:lnTo>
                        <a:pt x="45" y="64"/>
                      </a:lnTo>
                      <a:lnTo>
                        <a:pt x="44" y="62"/>
                      </a:lnTo>
                      <a:lnTo>
                        <a:pt x="41" y="61"/>
                      </a:lnTo>
                      <a:lnTo>
                        <a:pt x="39" y="62"/>
                      </a:lnTo>
                      <a:lnTo>
                        <a:pt x="37" y="64"/>
                      </a:lnTo>
                      <a:lnTo>
                        <a:pt x="34" y="62"/>
                      </a:lnTo>
                      <a:lnTo>
                        <a:pt x="32" y="63"/>
                      </a:lnTo>
                      <a:lnTo>
                        <a:pt x="29" y="62"/>
                      </a:lnTo>
                      <a:lnTo>
                        <a:pt x="28" y="60"/>
                      </a:lnTo>
                      <a:lnTo>
                        <a:pt x="30" y="61"/>
                      </a:lnTo>
                      <a:lnTo>
                        <a:pt x="34" y="62"/>
                      </a:lnTo>
                      <a:lnTo>
                        <a:pt x="36" y="60"/>
                      </a:lnTo>
                      <a:lnTo>
                        <a:pt x="37" y="58"/>
                      </a:lnTo>
                      <a:lnTo>
                        <a:pt x="40" y="58"/>
                      </a:lnTo>
                      <a:lnTo>
                        <a:pt x="42" y="55"/>
                      </a:lnTo>
                      <a:lnTo>
                        <a:pt x="40" y="55"/>
                      </a:lnTo>
                      <a:lnTo>
                        <a:pt x="39" y="52"/>
                      </a:lnTo>
                      <a:lnTo>
                        <a:pt x="38" y="52"/>
                      </a:lnTo>
                      <a:lnTo>
                        <a:pt x="35" y="54"/>
                      </a:lnTo>
                      <a:lnTo>
                        <a:pt x="35" y="53"/>
                      </a:lnTo>
                      <a:lnTo>
                        <a:pt x="37" y="51"/>
                      </a:lnTo>
                      <a:lnTo>
                        <a:pt x="40" y="51"/>
                      </a:lnTo>
                      <a:lnTo>
                        <a:pt x="42" y="49"/>
                      </a:lnTo>
                      <a:lnTo>
                        <a:pt x="42" y="47"/>
                      </a:lnTo>
                      <a:lnTo>
                        <a:pt x="44" y="46"/>
                      </a:lnTo>
                      <a:lnTo>
                        <a:pt x="45" y="42"/>
                      </a:lnTo>
                      <a:lnTo>
                        <a:pt x="47" y="40"/>
                      </a:lnTo>
                      <a:lnTo>
                        <a:pt x="47" y="38"/>
                      </a:lnTo>
                      <a:lnTo>
                        <a:pt x="48" y="35"/>
                      </a:lnTo>
                      <a:lnTo>
                        <a:pt x="48" y="35"/>
                      </a:lnTo>
                      <a:lnTo>
                        <a:pt x="49" y="31"/>
                      </a:lnTo>
                      <a:lnTo>
                        <a:pt x="51" y="28"/>
                      </a:lnTo>
                      <a:lnTo>
                        <a:pt x="51" y="25"/>
                      </a:lnTo>
                      <a:lnTo>
                        <a:pt x="48" y="22"/>
                      </a:lnTo>
                      <a:lnTo>
                        <a:pt x="47" y="22"/>
                      </a:lnTo>
                      <a:lnTo>
                        <a:pt x="42" y="23"/>
                      </a:lnTo>
                      <a:lnTo>
                        <a:pt x="38" y="22"/>
                      </a:lnTo>
                      <a:lnTo>
                        <a:pt x="37" y="23"/>
                      </a:lnTo>
                      <a:lnTo>
                        <a:pt x="35" y="23"/>
                      </a:lnTo>
                      <a:lnTo>
                        <a:pt x="33" y="22"/>
                      </a:lnTo>
                      <a:lnTo>
                        <a:pt x="32" y="22"/>
                      </a:lnTo>
                      <a:lnTo>
                        <a:pt x="32" y="23"/>
                      </a:lnTo>
                      <a:lnTo>
                        <a:pt x="29" y="24"/>
                      </a:lnTo>
                      <a:lnTo>
                        <a:pt x="27" y="25"/>
                      </a:lnTo>
                      <a:lnTo>
                        <a:pt x="26" y="25"/>
                      </a:lnTo>
                      <a:lnTo>
                        <a:pt x="25" y="27"/>
                      </a:lnTo>
                      <a:lnTo>
                        <a:pt x="24" y="26"/>
                      </a:lnTo>
                      <a:lnTo>
                        <a:pt x="26" y="23"/>
                      </a:lnTo>
                      <a:lnTo>
                        <a:pt x="28" y="19"/>
                      </a:lnTo>
                      <a:lnTo>
                        <a:pt x="27" y="20"/>
                      </a:lnTo>
                      <a:lnTo>
                        <a:pt x="25" y="19"/>
                      </a:lnTo>
                      <a:lnTo>
                        <a:pt x="26" y="18"/>
                      </a:lnTo>
                      <a:lnTo>
                        <a:pt x="26" y="16"/>
                      </a:lnTo>
                      <a:lnTo>
                        <a:pt x="32" y="11"/>
                      </a:lnTo>
                      <a:lnTo>
                        <a:pt x="33" y="8"/>
                      </a:lnTo>
                      <a:lnTo>
                        <a:pt x="35" y="7"/>
                      </a:lnTo>
                      <a:lnTo>
                        <a:pt x="36" y="4"/>
                      </a:lnTo>
                      <a:lnTo>
                        <a:pt x="35" y="3"/>
                      </a:lnTo>
                      <a:lnTo>
                        <a:pt x="36" y="1"/>
                      </a:lnTo>
                      <a:lnTo>
                        <a:pt x="36" y="0"/>
                      </a:lnTo>
                      <a:lnTo>
                        <a:pt x="33" y="0"/>
                      </a:lnTo>
                      <a:lnTo>
                        <a:pt x="32" y="1"/>
                      </a:lnTo>
                      <a:lnTo>
                        <a:pt x="31" y="0"/>
                      </a:lnTo>
                      <a:lnTo>
                        <a:pt x="28" y="2"/>
                      </a:lnTo>
                      <a:lnTo>
                        <a:pt x="25" y="1"/>
                      </a:lnTo>
                      <a:lnTo>
                        <a:pt x="23" y="3"/>
                      </a:lnTo>
                      <a:lnTo>
                        <a:pt x="22" y="3"/>
                      </a:lnTo>
                      <a:lnTo>
                        <a:pt x="21" y="4"/>
                      </a:lnTo>
                      <a:lnTo>
                        <a:pt x="21" y="3"/>
                      </a:lnTo>
                      <a:lnTo>
                        <a:pt x="20" y="2"/>
                      </a:lnTo>
                      <a:lnTo>
                        <a:pt x="18" y="4"/>
                      </a:lnTo>
                      <a:lnTo>
                        <a:pt x="18" y="2"/>
                      </a:lnTo>
                      <a:lnTo>
                        <a:pt x="15" y="0"/>
                      </a:lnTo>
                      <a:lnTo>
                        <a:pt x="14" y="3"/>
                      </a:lnTo>
                      <a:lnTo>
                        <a:pt x="14" y="4"/>
                      </a:lnTo>
                      <a:lnTo>
                        <a:pt x="14" y="6"/>
                      </a:lnTo>
                      <a:lnTo>
                        <a:pt x="13" y="6"/>
                      </a:lnTo>
                      <a:lnTo>
                        <a:pt x="14" y="9"/>
                      </a:lnTo>
                      <a:lnTo>
                        <a:pt x="11" y="9"/>
                      </a:lnTo>
                      <a:lnTo>
                        <a:pt x="12" y="11"/>
                      </a:lnTo>
                      <a:lnTo>
                        <a:pt x="11" y="14"/>
                      </a:lnTo>
                      <a:lnTo>
                        <a:pt x="10" y="14"/>
                      </a:lnTo>
                      <a:lnTo>
                        <a:pt x="13" y="17"/>
                      </a:lnTo>
                      <a:lnTo>
                        <a:pt x="14" y="19"/>
                      </a:lnTo>
                      <a:lnTo>
                        <a:pt x="11" y="17"/>
                      </a:lnTo>
                      <a:lnTo>
                        <a:pt x="10" y="18"/>
                      </a:lnTo>
                      <a:lnTo>
                        <a:pt x="8" y="17"/>
                      </a:lnTo>
                      <a:lnTo>
                        <a:pt x="7" y="17"/>
                      </a:lnTo>
                      <a:lnTo>
                        <a:pt x="8" y="19"/>
                      </a:lnTo>
                      <a:lnTo>
                        <a:pt x="7" y="21"/>
                      </a:lnTo>
                      <a:lnTo>
                        <a:pt x="7" y="18"/>
                      </a:lnTo>
                      <a:lnTo>
                        <a:pt x="6" y="21"/>
                      </a:lnTo>
                      <a:lnTo>
                        <a:pt x="7" y="22"/>
                      </a:lnTo>
                      <a:lnTo>
                        <a:pt x="6" y="24"/>
                      </a:lnTo>
                      <a:lnTo>
                        <a:pt x="7" y="26"/>
                      </a:lnTo>
                      <a:lnTo>
                        <a:pt x="9" y="26"/>
                      </a:lnTo>
                      <a:lnTo>
                        <a:pt x="7" y="27"/>
                      </a:lnTo>
                      <a:lnTo>
                        <a:pt x="5"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708">
                  <a:extLst>
                    <a:ext uri="{FF2B5EF4-FFF2-40B4-BE49-F238E27FC236}">
                      <a16:creationId xmlns:a16="http://schemas.microsoft.com/office/drawing/2014/main" id="{AF004E3F-F199-4B5C-A3F4-096C8A4CB759}"/>
                    </a:ext>
                  </a:extLst>
                </p:cNvPr>
                <p:cNvSpPr>
                  <a:spLocks/>
                </p:cNvSpPr>
                <p:nvPr/>
              </p:nvSpPr>
              <p:spPr bwMode="auto">
                <a:xfrm>
                  <a:off x="3515" y="1694"/>
                  <a:ext cx="4" cy="3"/>
                </a:xfrm>
                <a:custGeom>
                  <a:avLst/>
                  <a:gdLst>
                    <a:gd name="T0" fmla="*/ 4 w 4"/>
                    <a:gd name="T1" fmla="*/ 2 h 3"/>
                    <a:gd name="T2" fmla="*/ 4 w 4"/>
                    <a:gd name="T3" fmla="*/ 1 h 3"/>
                    <a:gd name="T4" fmla="*/ 0 w 4"/>
                    <a:gd name="T5" fmla="*/ 0 h 3"/>
                    <a:gd name="T6" fmla="*/ 0 w 4"/>
                    <a:gd name="T7" fmla="*/ 1 h 3"/>
                    <a:gd name="T8" fmla="*/ 1 w 4"/>
                    <a:gd name="T9" fmla="*/ 3 h 3"/>
                    <a:gd name="T10" fmla="*/ 4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4" y="2"/>
                      </a:moveTo>
                      <a:lnTo>
                        <a:pt x="4" y="1"/>
                      </a:lnTo>
                      <a:lnTo>
                        <a:pt x="0" y="0"/>
                      </a:lnTo>
                      <a:lnTo>
                        <a:pt x="0" y="1"/>
                      </a:lnTo>
                      <a:lnTo>
                        <a:pt x="1"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709">
                  <a:extLst>
                    <a:ext uri="{FF2B5EF4-FFF2-40B4-BE49-F238E27FC236}">
                      <a16:creationId xmlns:a16="http://schemas.microsoft.com/office/drawing/2014/main" id="{5A4F3A1B-9C67-4581-B8C2-B56B7EA70108}"/>
                    </a:ext>
                  </a:extLst>
                </p:cNvPr>
                <p:cNvSpPr>
                  <a:spLocks/>
                </p:cNvSpPr>
                <p:nvPr/>
              </p:nvSpPr>
              <p:spPr bwMode="auto">
                <a:xfrm>
                  <a:off x="3541" y="1737"/>
                  <a:ext cx="1" cy="4"/>
                </a:xfrm>
                <a:custGeom>
                  <a:avLst/>
                  <a:gdLst>
                    <a:gd name="T0" fmla="*/ 1 w 1"/>
                    <a:gd name="T1" fmla="*/ 1 h 4"/>
                    <a:gd name="T2" fmla="*/ 0 w 1"/>
                    <a:gd name="T3" fmla="*/ 0 h 4"/>
                    <a:gd name="T4" fmla="*/ 0 w 1"/>
                    <a:gd name="T5" fmla="*/ 2 h 4"/>
                    <a:gd name="T6" fmla="*/ 1 w 1"/>
                    <a:gd name="T7" fmla="*/ 4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lnTo>
                        <a:pt x="0" y="0"/>
                      </a:lnTo>
                      <a:lnTo>
                        <a:pt x="0" y="2"/>
                      </a:lnTo>
                      <a:lnTo>
                        <a:pt x="1" y="4"/>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710">
                  <a:extLst>
                    <a:ext uri="{FF2B5EF4-FFF2-40B4-BE49-F238E27FC236}">
                      <a16:creationId xmlns:a16="http://schemas.microsoft.com/office/drawing/2014/main" id="{E3CFB76C-243A-440E-A5AD-076F1656EAF8}"/>
                    </a:ext>
                  </a:extLst>
                </p:cNvPr>
                <p:cNvSpPr>
                  <a:spLocks/>
                </p:cNvSpPr>
                <p:nvPr/>
              </p:nvSpPr>
              <p:spPr bwMode="auto">
                <a:xfrm>
                  <a:off x="3506" y="1752"/>
                  <a:ext cx="31" cy="30"/>
                </a:xfrm>
                <a:custGeom>
                  <a:avLst/>
                  <a:gdLst>
                    <a:gd name="T0" fmla="*/ 6 w 31"/>
                    <a:gd name="T1" fmla="*/ 7 h 30"/>
                    <a:gd name="T2" fmla="*/ 5 w 31"/>
                    <a:gd name="T3" fmla="*/ 10 h 30"/>
                    <a:gd name="T4" fmla="*/ 3 w 31"/>
                    <a:gd name="T5" fmla="*/ 10 h 30"/>
                    <a:gd name="T6" fmla="*/ 0 w 31"/>
                    <a:gd name="T7" fmla="*/ 18 h 30"/>
                    <a:gd name="T8" fmla="*/ 5 w 31"/>
                    <a:gd name="T9" fmla="*/ 25 h 30"/>
                    <a:gd name="T10" fmla="*/ 8 w 31"/>
                    <a:gd name="T11" fmla="*/ 24 h 30"/>
                    <a:gd name="T12" fmla="*/ 9 w 31"/>
                    <a:gd name="T13" fmla="*/ 20 h 30"/>
                    <a:gd name="T14" fmla="*/ 10 w 31"/>
                    <a:gd name="T15" fmla="*/ 18 h 30"/>
                    <a:gd name="T16" fmla="*/ 14 w 31"/>
                    <a:gd name="T17" fmla="*/ 20 h 30"/>
                    <a:gd name="T18" fmla="*/ 17 w 31"/>
                    <a:gd name="T19" fmla="*/ 27 h 30"/>
                    <a:gd name="T20" fmla="*/ 19 w 31"/>
                    <a:gd name="T21" fmla="*/ 27 h 30"/>
                    <a:gd name="T22" fmla="*/ 22 w 31"/>
                    <a:gd name="T23" fmla="*/ 30 h 30"/>
                    <a:gd name="T24" fmla="*/ 22 w 31"/>
                    <a:gd name="T25" fmla="*/ 30 h 30"/>
                    <a:gd name="T26" fmla="*/ 22 w 31"/>
                    <a:gd name="T27" fmla="*/ 27 h 30"/>
                    <a:gd name="T28" fmla="*/ 23 w 31"/>
                    <a:gd name="T29" fmla="*/ 28 h 30"/>
                    <a:gd name="T30" fmla="*/ 26 w 31"/>
                    <a:gd name="T31" fmla="*/ 26 h 30"/>
                    <a:gd name="T32" fmla="*/ 26 w 31"/>
                    <a:gd name="T33" fmla="*/ 24 h 30"/>
                    <a:gd name="T34" fmla="*/ 29 w 31"/>
                    <a:gd name="T35" fmla="*/ 24 h 30"/>
                    <a:gd name="T36" fmla="*/ 29 w 31"/>
                    <a:gd name="T37" fmla="*/ 21 h 30"/>
                    <a:gd name="T38" fmla="*/ 28 w 31"/>
                    <a:gd name="T39" fmla="*/ 20 h 30"/>
                    <a:gd name="T40" fmla="*/ 29 w 31"/>
                    <a:gd name="T41" fmla="*/ 18 h 30"/>
                    <a:gd name="T42" fmla="*/ 28 w 31"/>
                    <a:gd name="T43" fmla="*/ 16 h 30"/>
                    <a:gd name="T44" fmla="*/ 29 w 31"/>
                    <a:gd name="T45" fmla="*/ 16 h 30"/>
                    <a:gd name="T46" fmla="*/ 31 w 31"/>
                    <a:gd name="T47" fmla="*/ 22 h 30"/>
                    <a:gd name="T48" fmla="*/ 30 w 31"/>
                    <a:gd name="T49" fmla="*/ 14 h 30"/>
                    <a:gd name="T50" fmla="*/ 26 w 31"/>
                    <a:gd name="T51" fmla="*/ 14 h 30"/>
                    <a:gd name="T52" fmla="*/ 28 w 31"/>
                    <a:gd name="T53" fmla="*/ 12 h 30"/>
                    <a:gd name="T54" fmla="*/ 24 w 31"/>
                    <a:gd name="T55" fmla="*/ 5 h 30"/>
                    <a:gd name="T56" fmla="*/ 24 w 31"/>
                    <a:gd name="T57" fmla="*/ 2 h 30"/>
                    <a:gd name="T58" fmla="*/ 22 w 31"/>
                    <a:gd name="T59" fmla="*/ 0 h 30"/>
                    <a:gd name="T60" fmla="*/ 17 w 31"/>
                    <a:gd name="T61" fmla="*/ 0 h 30"/>
                    <a:gd name="T62" fmla="*/ 15 w 31"/>
                    <a:gd name="T63" fmla="*/ 2 h 30"/>
                    <a:gd name="T64" fmla="*/ 13 w 31"/>
                    <a:gd name="T65" fmla="*/ 3 h 30"/>
                    <a:gd name="T66" fmla="*/ 12 w 31"/>
                    <a:gd name="T67" fmla="*/ 3 h 30"/>
                    <a:gd name="T68" fmla="*/ 9 w 31"/>
                    <a:gd name="T69" fmla="*/ 4 h 30"/>
                    <a:gd name="T70" fmla="*/ 9 w 31"/>
                    <a:gd name="T71" fmla="*/ 6 h 30"/>
                    <a:gd name="T72" fmla="*/ 6 w 31"/>
                    <a:gd name="T7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0">
                      <a:moveTo>
                        <a:pt x="6" y="7"/>
                      </a:moveTo>
                      <a:lnTo>
                        <a:pt x="5" y="10"/>
                      </a:lnTo>
                      <a:lnTo>
                        <a:pt x="3" y="10"/>
                      </a:lnTo>
                      <a:lnTo>
                        <a:pt x="0" y="18"/>
                      </a:lnTo>
                      <a:lnTo>
                        <a:pt x="5" y="25"/>
                      </a:lnTo>
                      <a:lnTo>
                        <a:pt x="8" y="24"/>
                      </a:lnTo>
                      <a:lnTo>
                        <a:pt x="9" y="20"/>
                      </a:lnTo>
                      <a:lnTo>
                        <a:pt x="10" y="18"/>
                      </a:lnTo>
                      <a:lnTo>
                        <a:pt x="14" y="20"/>
                      </a:lnTo>
                      <a:lnTo>
                        <a:pt x="17" y="27"/>
                      </a:lnTo>
                      <a:lnTo>
                        <a:pt x="19" y="27"/>
                      </a:lnTo>
                      <a:lnTo>
                        <a:pt x="22" y="30"/>
                      </a:lnTo>
                      <a:lnTo>
                        <a:pt x="22" y="30"/>
                      </a:lnTo>
                      <a:lnTo>
                        <a:pt x="22" y="27"/>
                      </a:lnTo>
                      <a:lnTo>
                        <a:pt x="23" y="28"/>
                      </a:lnTo>
                      <a:lnTo>
                        <a:pt x="26" y="26"/>
                      </a:lnTo>
                      <a:lnTo>
                        <a:pt x="26" y="24"/>
                      </a:lnTo>
                      <a:lnTo>
                        <a:pt x="29" y="24"/>
                      </a:lnTo>
                      <a:lnTo>
                        <a:pt x="29" y="21"/>
                      </a:lnTo>
                      <a:lnTo>
                        <a:pt x="28" y="20"/>
                      </a:lnTo>
                      <a:lnTo>
                        <a:pt x="29" y="18"/>
                      </a:lnTo>
                      <a:lnTo>
                        <a:pt x="28" y="16"/>
                      </a:lnTo>
                      <a:lnTo>
                        <a:pt x="29" y="16"/>
                      </a:lnTo>
                      <a:lnTo>
                        <a:pt x="31" y="22"/>
                      </a:lnTo>
                      <a:lnTo>
                        <a:pt x="30" y="14"/>
                      </a:lnTo>
                      <a:lnTo>
                        <a:pt x="26" y="14"/>
                      </a:lnTo>
                      <a:lnTo>
                        <a:pt x="28" y="12"/>
                      </a:lnTo>
                      <a:lnTo>
                        <a:pt x="24" y="5"/>
                      </a:lnTo>
                      <a:lnTo>
                        <a:pt x="24" y="2"/>
                      </a:lnTo>
                      <a:lnTo>
                        <a:pt x="22" y="0"/>
                      </a:lnTo>
                      <a:lnTo>
                        <a:pt x="17" y="0"/>
                      </a:lnTo>
                      <a:lnTo>
                        <a:pt x="15" y="2"/>
                      </a:lnTo>
                      <a:lnTo>
                        <a:pt x="13" y="3"/>
                      </a:lnTo>
                      <a:lnTo>
                        <a:pt x="12" y="3"/>
                      </a:lnTo>
                      <a:lnTo>
                        <a:pt x="9" y="4"/>
                      </a:lnTo>
                      <a:lnTo>
                        <a:pt x="9" y="6"/>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711">
                  <a:extLst>
                    <a:ext uri="{FF2B5EF4-FFF2-40B4-BE49-F238E27FC236}">
                      <a16:creationId xmlns:a16="http://schemas.microsoft.com/office/drawing/2014/main" id="{C1480996-0C4F-4203-91DD-42CF3CD2829F}"/>
                    </a:ext>
                  </a:extLst>
                </p:cNvPr>
                <p:cNvSpPr>
                  <a:spLocks/>
                </p:cNvSpPr>
                <p:nvPr/>
              </p:nvSpPr>
              <p:spPr bwMode="auto">
                <a:xfrm>
                  <a:off x="3544" y="1772"/>
                  <a:ext cx="6" cy="9"/>
                </a:xfrm>
                <a:custGeom>
                  <a:avLst/>
                  <a:gdLst>
                    <a:gd name="T0" fmla="*/ 2 w 6"/>
                    <a:gd name="T1" fmla="*/ 4 h 9"/>
                    <a:gd name="T2" fmla="*/ 0 w 6"/>
                    <a:gd name="T3" fmla="*/ 9 h 9"/>
                    <a:gd name="T4" fmla="*/ 2 w 6"/>
                    <a:gd name="T5" fmla="*/ 8 h 9"/>
                    <a:gd name="T6" fmla="*/ 6 w 6"/>
                    <a:gd name="T7" fmla="*/ 4 h 9"/>
                    <a:gd name="T8" fmla="*/ 5 w 6"/>
                    <a:gd name="T9" fmla="*/ 3 h 9"/>
                    <a:gd name="T10" fmla="*/ 6 w 6"/>
                    <a:gd name="T11" fmla="*/ 0 h 9"/>
                    <a:gd name="T12" fmla="*/ 2 w 6"/>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2" y="4"/>
                      </a:moveTo>
                      <a:lnTo>
                        <a:pt x="0" y="9"/>
                      </a:lnTo>
                      <a:lnTo>
                        <a:pt x="2" y="8"/>
                      </a:lnTo>
                      <a:lnTo>
                        <a:pt x="6" y="4"/>
                      </a:lnTo>
                      <a:lnTo>
                        <a:pt x="5" y="3"/>
                      </a:lnTo>
                      <a:lnTo>
                        <a:pt x="6" y="0"/>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712">
                  <a:extLst>
                    <a:ext uri="{FF2B5EF4-FFF2-40B4-BE49-F238E27FC236}">
                      <a16:creationId xmlns:a16="http://schemas.microsoft.com/office/drawing/2014/main" id="{B45E91D2-AD5A-482B-B61A-15060EB1E239}"/>
                    </a:ext>
                  </a:extLst>
                </p:cNvPr>
                <p:cNvSpPr>
                  <a:spLocks/>
                </p:cNvSpPr>
                <p:nvPr/>
              </p:nvSpPr>
              <p:spPr bwMode="auto">
                <a:xfrm>
                  <a:off x="3525" y="1736"/>
                  <a:ext cx="5" cy="8"/>
                </a:xfrm>
                <a:custGeom>
                  <a:avLst/>
                  <a:gdLst>
                    <a:gd name="T0" fmla="*/ 5 w 5"/>
                    <a:gd name="T1" fmla="*/ 5 h 8"/>
                    <a:gd name="T2" fmla="*/ 4 w 5"/>
                    <a:gd name="T3" fmla="*/ 0 h 8"/>
                    <a:gd name="T4" fmla="*/ 0 w 5"/>
                    <a:gd name="T5" fmla="*/ 2 h 8"/>
                    <a:gd name="T6" fmla="*/ 0 w 5"/>
                    <a:gd name="T7" fmla="*/ 6 h 8"/>
                    <a:gd name="T8" fmla="*/ 3 w 5"/>
                    <a:gd name="T9" fmla="*/ 5 h 8"/>
                    <a:gd name="T10" fmla="*/ 2 w 5"/>
                    <a:gd name="T11" fmla="*/ 8 h 8"/>
                    <a:gd name="T12" fmla="*/ 5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5" y="5"/>
                      </a:moveTo>
                      <a:lnTo>
                        <a:pt x="4" y="0"/>
                      </a:lnTo>
                      <a:lnTo>
                        <a:pt x="0" y="2"/>
                      </a:lnTo>
                      <a:lnTo>
                        <a:pt x="0" y="6"/>
                      </a:lnTo>
                      <a:lnTo>
                        <a:pt x="3" y="5"/>
                      </a:lnTo>
                      <a:lnTo>
                        <a:pt x="2" y="8"/>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713">
                  <a:extLst>
                    <a:ext uri="{FF2B5EF4-FFF2-40B4-BE49-F238E27FC236}">
                      <a16:creationId xmlns:a16="http://schemas.microsoft.com/office/drawing/2014/main" id="{2CB49C64-DDB5-450D-B9B7-DE42B8B51B14}"/>
                    </a:ext>
                  </a:extLst>
                </p:cNvPr>
                <p:cNvSpPr>
                  <a:spLocks/>
                </p:cNvSpPr>
                <p:nvPr/>
              </p:nvSpPr>
              <p:spPr bwMode="auto">
                <a:xfrm>
                  <a:off x="3523" y="1717"/>
                  <a:ext cx="3" cy="3"/>
                </a:xfrm>
                <a:custGeom>
                  <a:avLst/>
                  <a:gdLst>
                    <a:gd name="T0" fmla="*/ 0 w 3"/>
                    <a:gd name="T1" fmla="*/ 3 h 3"/>
                    <a:gd name="T2" fmla="*/ 2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2"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714">
                  <a:extLst>
                    <a:ext uri="{FF2B5EF4-FFF2-40B4-BE49-F238E27FC236}">
                      <a16:creationId xmlns:a16="http://schemas.microsoft.com/office/drawing/2014/main" id="{8AD15777-2ACB-410E-93F1-FC08CB2E2316}"/>
                    </a:ext>
                  </a:extLst>
                </p:cNvPr>
                <p:cNvSpPr>
                  <a:spLocks/>
                </p:cNvSpPr>
                <p:nvPr/>
              </p:nvSpPr>
              <p:spPr bwMode="auto">
                <a:xfrm>
                  <a:off x="3547" y="1796"/>
                  <a:ext cx="7" cy="5"/>
                </a:xfrm>
                <a:custGeom>
                  <a:avLst/>
                  <a:gdLst>
                    <a:gd name="T0" fmla="*/ 0 w 9"/>
                    <a:gd name="T1" fmla="*/ 4 h 7"/>
                    <a:gd name="T2" fmla="*/ 5 w 9"/>
                    <a:gd name="T3" fmla="*/ 7 h 7"/>
                    <a:gd name="T4" fmla="*/ 9 w 9"/>
                    <a:gd name="T5" fmla="*/ 3 h 7"/>
                    <a:gd name="T6" fmla="*/ 6 w 9"/>
                    <a:gd name="T7" fmla="*/ 3 h 7"/>
                    <a:gd name="T8" fmla="*/ 5 w 9"/>
                    <a:gd name="T9" fmla="*/ 0 h 7"/>
                    <a:gd name="T10" fmla="*/ 1 w 9"/>
                    <a:gd name="T11" fmla="*/ 0 h 7"/>
                    <a:gd name="T12" fmla="*/ 0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0" y="4"/>
                      </a:moveTo>
                      <a:cubicBezTo>
                        <a:pt x="5" y="7"/>
                        <a:pt x="5" y="7"/>
                        <a:pt x="5" y="7"/>
                      </a:cubicBezTo>
                      <a:cubicBezTo>
                        <a:pt x="9" y="3"/>
                        <a:pt x="9" y="3"/>
                        <a:pt x="9" y="3"/>
                      </a:cubicBezTo>
                      <a:cubicBezTo>
                        <a:pt x="6" y="3"/>
                        <a:pt x="6" y="3"/>
                        <a:pt x="6" y="3"/>
                      </a:cubicBezTo>
                      <a:cubicBezTo>
                        <a:pt x="5" y="0"/>
                        <a:pt x="5" y="0"/>
                        <a:pt x="5" y="0"/>
                      </a:cubicBezTo>
                      <a:cubicBezTo>
                        <a:pt x="1" y="0"/>
                        <a:pt x="1" y="0"/>
                        <a:pt x="1" y="0"/>
                      </a:cubicBezTo>
                      <a:cubicBezTo>
                        <a:pt x="1" y="0"/>
                        <a:pt x="0" y="4"/>
                        <a:pt x="0"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715">
                  <a:extLst>
                    <a:ext uri="{FF2B5EF4-FFF2-40B4-BE49-F238E27FC236}">
                      <a16:creationId xmlns:a16="http://schemas.microsoft.com/office/drawing/2014/main" id="{B0AF25CF-DB25-42DA-A754-9647509917FB}"/>
                    </a:ext>
                  </a:extLst>
                </p:cNvPr>
                <p:cNvSpPr>
                  <a:spLocks/>
                </p:cNvSpPr>
                <p:nvPr/>
              </p:nvSpPr>
              <p:spPr bwMode="auto">
                <a:xfrm>
                  <a:off x="3587" y="1858"/>
                  <a:ext cx="6" cy="4"/>
                </a:xfrm>
                <a:custGeom>
                  <a:avLst/>
                  <a:gdLst>
                    <a:gd name="T0" fmla="*/ 4 w 6"/>
                    <a:gd name="T1" fmla="*/ 0 h 4"/>
                    <a:gd name="T2" fmla="*/ 0 w 6"/>
                    <a:gd name="T3" fmla="*/ 3 h 4"/>
                    <a:gd name="T4" fmla="*/ 1 w 6"/>
                    <a:gd name="T5" fmla="*/ 3 h 4"/>
                    <a:gd name="T6" fmla="*/ 4 w 6"/>
                    <a:gd name="T7" fmla="*/ 4 h 4"/>
                    <a:gd name="T8" fmla="*/ 5 w 6"/>
                    <a:gd name="T9" fmla="*/ 4 h 4"/>
                    <a:gd name="T10" fmla="*/ 5 w 6"/>
                    <a:gd name="T11" fmla="*/ 3 h 4"/>
                    <a:gd name="T12" fmla="*/ 6 w 6"/>
                    <a:gd name="T13" fmla="*/ 1 h 4"/>
                    <a:gd name="T14" fmla="*/ 5 w 6"/>
                    <a:gd name="T15" fmla="*/ 1 h 4"/>
                    <a:gd name="T16" fmla="*/ 4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0"/>
                      </a:moveTo>
                      <a:lnTo>
                        <a:pt x="0" y="3"/>
                      </a:lnTo>
                      <a:lnTo>
                        <a:pt x="1" y="3"/>
                      </a:lnTo>
                      <a:lnTo>
                        <a:pt x="4" y="4"/>
                      </a:lnTo>
                      <a:lnTo>
                        <a:pt x="5" y="4"/>
                      </a:lnTo>
                      <a:lnTo>
                        <a:pt x="5" y="3"/>
                      </a:lnTo>
                      <a:lnTo>
                        <a:pt x="6" y="1"/>
                      </a:lnTo>
                      <a:lnTo>
                        <a:pt x="5"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716">
                  <a:extLst>
                    <a:ext uri="{FF2B5EF4-FFF2-40B4-BE49-F238E27FC236}">
                      <a16:creationId xmlns:a16="http://schemas.microsoft.com/office/drawing/2014/main" id="{7614E40E-CACF-4D0C-A4B4-7E48C8F3F6D7}"/>
                    </a:ext>
                  </a:extLst>
                </p:cNvPr>
                <p:cNvSpPr>
                  <a:spLocks/>
                </p:cNvSpPr>
                <p:nvPr/>
              </p:nvSpPr>
              <p:spPr bwMode="auto">
                <a:xfrm>
                  <a:off x="3538" y="1741"/>
                  <a:ext cx="4" cy="8"/>
                </a:xfrm>
                <a:custGeom>
                  <a:avLst/>
                  <a:gdLst>
                    <a:gd name="T0" fmla="*/ 0 w 4"/>
                    <a:gd name="T1" fmla="*/ 2 h 8"/>
                    <a:gd name="T2" fmla="*/ 1 w 4"/>
                    <a:gd name="T3" fmla="*/ 7 h 8"/>
                    <a:gd name="T4" fmla="*/ 3 w 4"/>
                    <a:gd name="T5" fmla="*/ 8 h 8"/>
                    <a:gd name="T6" fmla="*/ 4 w 4"/>
                    <a:gd name="T7" fmla="*/ 5 h 8"/>
                    <a:gd name="T8" fmla="*/ 2 w 4"/>
                    <a:gd name="T9" fmla="*/ 0 h 8"/>
                    <a:gd name="T10" fmla="*/ 0 w 4"/>
                    <a:gd name="T11" fmla="*/ 2 h 8"/>
                  </a:gdLst>
                  <a:ahLst/>
                  <a:cxnLst>
                    <a:cxn ang="0">
                      <a:pos x="T0" y="T1"/>
                    </a:cxn>
                    <a:cxn ang="0">
                      <a:pos x="T2" y="T3"/>
                    </a:cxn>
                    <a:cxn ang="0">
                      <a:pos x="T4" y="T5"/>
                    </a:cxn>
                    <a:cxn ang="0">
                      <a:pos x="T6" y="T7"/>
                    </a:cxn>
                    <a:cxn ang="0">
                      <a:pos x="T8" y="T9"/>
                    </a:cxn>
                    <a:cxn ang="0">
                      <a:pos x="T10" y="T11"/>
                    </a:cxn>
                  </a:cxnLst>
                  <a:rect l="0" t="0" r="r" b="b"/>
                  <a:pathLst>
                    <a:path w="4" h="8">
                      <a:moveTo>
                        <a:pt x="0" y="2"/>
                      </a:moveTo>
                      <a:lnTo>
                        <a:pt x="1" y="7"/>
                      </a:lnTo>
                      <a:lnTo>
                        <a:pt x="3" y="8"/>
                      </a:lnTo>
                      <a:lnTo>
                        <a:pt x="4" y="5"/>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8" name="Freeform 717">
                  <a:extLst>
                    <a:ext uri="{FF2B5EF4-FFF2-40B4-BE49-F238E27FC236}">
                      <a16:creationId xmlns:a16="http://schemas.microsoft.com/office/drawing/2014/main" id="{BD04A438-897E-4066-829E-0E2034C2FE93}"/>
                    </a:ext>
                  </a:extLst>
                </p:cNvPr>
                <p:cNvSpPr>
                  <a:spLocks/>
                </p:cNvSpPr>
                <p:nvPr/>
              </p:nvSpPr>
              <p:spPr bwMode="auto">
                <a:xfrm>
                  <a:off x="3527" y="1719"/>
                  <a:ext cx="8" cy="8"/>
                </a:xfrm>
                <a:custGeom>
                  <a:avLst/>
                  <a:gdLst>
                    <a:gd name="T0" fmla="*/ 5 w 8"/>
                    <a:gd name="T1" fmla="*/ 8 h 8"/>
                    <a:gd name="T2" fmla="*/ 8 w 8"/>
                    <a:gd name="T3" fmla="*/ 6 h 8"/>
                    <a:gd name="T4" fmla="*/ 7 w 8"/>
                    <a:gd name="T5" fmla="*/ 3 h 8"/>
                    <a:gd name="T6" fmla="*/ 5 w 8"/>
                    <a:gd name="T7" fmla="*/ 3 h 8"/>
                    <a:gd name="T8" fmla="*/ 3 w 8"/>
                    <a:gd name="T9" fmla="*/ 0 h 8"/>
                    <a:gd name="T10" fmla="*/ 0 w 8"/>
                    <a:gd name="T11" fmla="*/ 2 h 8"/>
                    <a:gd name="T12" fmla="*/ 4 w 8"/>
                    <a:gd name="T13" fmla="*/ 5 h 8"/>
                    <a:gd name="T14" fmla="*/ 1 w 8"/>
                    <a:gd name="T15" fmla="*/ 5 h 8"/>
                    <a:gd name="T16" fmla="*/ 2 w 8"/>
                    <a:gd name="T17" fmla="*/ 7 h 8"/>
                    <a:gd name="T18" fmla="*/ 0 w 8"/>
                    <a:gd name="T19" fmla="*/ 8 h 8"/>
                    <a:gd name="T20" fmla="*/ 5 w 8"/>
                    <a:gd name="T21" fmla="*/ 7 h 8"/>
                    <a:gd name="T22" fmla="*/ 5 w 8"/>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5" y="8"/>
                      </a:moveTo>
                      <a:lnTo>
                        <a:pt x="8" y="6"/>
                      </a:lnTo>
                      <a:lnTo>
                        <a:pt x="7" y="3"/>
                      </a:lnTo>
                      <a:lnTo>
                        <a:pt x="5" y="3"/>
                      </a:lnTo>
                      <a:lnTo>
                        <a:pt x="3" y="0"/>
                      </a:lnTo>
                      <a:lnTo>
                        <a:pt x="0" y="2"/>
                      </a:lnTo>
                      <a:lnTo>
                        <a:pt x="4" y="5"/>
                      </a:lnTo>
                      <a:lnTo>
                        <a:pt x="1" y="5"/>
                      </a:lnTo>
                      <a:lnTo>
                        <a:pt x="2" y="7"/>
                      </a:lnTo>
                      <a:lnTo>
                        <a:pt x="0" y="8"/>
                      </a:lnTo>
                      <a:lnTo>
                        <a:pt x="5" y="7"/>
                      </a:lnTo>
                      <a:lnTo>
                        <a:pt x="5"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718">
                  <a:extLst>
                    <a:ext uri="{FF2B5EF4-FFF2-40B4-BE49-F238E27FC236}">
                      <a16:creationId xmlns:a16="http://schemas.microsoft.com/office/drawing/2014/main" id="{2E55A5DD-CA2B-4F6B-A37E-E8AADC1ED21F}"/>
                    </a:ext>
                  </a:extLst>
                </p:cNvPr>
                <p:cNvSpPr>
                  <a:spLocks/>
                </p:cNvSpPr>
                <p:nvPr/>
              </p:nvSpPr>
              <p:spPr bwMode="auto">
                <a:xfrm>
                  <a:off x="3560" y="1665"/>
                  <a:ext cx="2" cy="4"/>
                </a:xfrm>
                <a:custGeom>
                  <a:avLst/>
                  <a:gdLst>
                    <a:gd name="T0" fmla="*/ 2 w 2"/>
                    <a:gd name="T1" fmla="*/ 2 h 4"/>
                    <a:gd name="T2" fmla="*/ 1 w 2"/>
                    <a:gd name="T3" fmla="*/ 0 h 4"/>
                    <a:gd name="T4" fmla="*/ 0 w 2"/>
                    <a:gd name="T5" fmla="*/ 1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1" y="0"/>
                      </a:lnTo>
                      <a:lnTo>
                        <a:pt x="0" y="1"/>
                      </a:lnTo>
                      <a:lnTo>
                        <a:pt x="2"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719">
                  <a:extLst>
                    <a:ext uri="{FF2B5EF4-FFF2-40B4-BE49-F238E27FC236}">
                      <a16:creationId xmlns:a16="http://schemas.microsoft.com/office/drawing/2014/main" id="{853FCCB4-7E84-4456-8554-9F4818850411}"/>
                    </a:ext>
                  </a:extLst>
                </p:cNvPr>
                <p:cNvSpPr>
                  <a:spLocks/>
                </p:cNvSpPr>
                <p:nvPr/>
              </p:nvSpPr>
              <p:spPr bwMode="auto">
                <a:xfrm>
                  <a:off x="3514" y="1709"/>
                  <a:ext cx="1" cy="3"/>
                </a:xfrm>
                <a:custGeom>
                  <a:avLst/>
                  <a:gdLst>
                    <a:gd name="T0" fmla="*/ 1 w 1"/>
                    <a:gd name="T1" fmla="*/ 0 h 3"/>
                    <a:gd name="T2" fmla="*/ 0 w 1"/>
                    <a:gd name="T3" fmla="*/ 1 h 3"/>
                    <a:gd name="T4" fmla="*/ 0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720">
                  <a:extLst>
                    <a:ext uri="{FF2B5EF4-FFF2-40B4-BE49-F238E27FC236}">
                      <a16:creationId xmlns:a16="http://schemas.microsoft.com/office/drawing/2014/main" id="{4AC5BC12-CD18-45B8-9652-02593648BE9B}"/>
                    </a:ext>
                  </a:extLst>
                </p:cNvPr>
                <p:cNvSpPr>
                  <a:spLocks/>
                </p:cNvSpPr>
                <p:nvPr/>
              </p:nvSpPr>
              <p:spPr bwMode="auto">
                <a:xfrm>
                  <a:off x="3515" y="1700"/>
                  <a:ext cx="3" cy="7"/>
                </a:xfrm>
                <a:custGeom>
                  <a:avLst/>
                  <a:gdLst>
                    <a:gd name="T0" fmla="*/ 3 w 3"/>
                    <a:gd name="T1" fmla="*/ 1 h 7"/>
                    <a:gd name="T2" fmla="*/ 1 w 3"/>
                    <a:gd name="T3" fmla="*/ 0 h 7"/>
                    <a:gd name="T4" fmla="*/ 1 w 3"/>
                    <a:gd name="T5" fmla="*/ 3 h 7"/>
                    <a:gd name="T6" fmla="*/ 0 w 3"/>
                    <a:gd name="T7" fmla="*/ 5 h 7"/>
                    <a:gd name="T8" fmla="*/ 1 w 3"/>
                    <a:gd name="T9" fmla="*/ 7 h 7"/>
                    <a:gd name="T10" fmla="*/ 3 w 3"/>
                    <a:gd name="T11" fmla="*/ 7 h 7"/>
                    <a:gd name="T12" fmla="*/ 2 w 3"/>
                    <a:gd name="T13" fmla="*/ 5 h 7"/>
                    <a:gd name="T14" fmla="*/ 3 w 3"/>
                    <a:gd name="T15" fmla="*/ 3 h 7"/>
                    <a:gd name="T16" fmla="*/ 3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1"/>
                      </a:moveTo>
                      <a:lnTo>
                        <a:pt x="1" y="0"/>
                      </a:lnTo>
                      <a:lnTo>
                        <a:pt x="1" y="3"/>
                      </a:lnTo>
                      <a:lnTo>
                        <a:pt x="0" y="5"/>
                      </a:lnTo>
                      <a:lnTo>
                        <a:pt x="1" y="7"/>
                      </a:lnTo>
                      <a:lnTo>
                        <a:pt x="3" y="7"/>
                      </a:lnTo>
                      <a:lnTo>
                        <a:pt x="2" y="5"/>
                      </a:lnTo>
                      <a:lnTo>
                        <a:pt x="3"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721">
                  <a:extLst>
                    <a:ext uri="{FF2B5EF4-FFF2-40B4-BE49-F238E27FC236}">
                      <a16:creationId xmlns:a16="http://schemas.microsoft.com/office/drawing/2014/main" id="{9F16D744-CF3F-40DB-9195-C51A019EC887}"/>
                    </a:ext>
                  </a:extLst>
                </p:cNvPr>
                <p:cNvSpPr>
                  <a:spLocks/>
                </p:cNvSpPr>
                <p:nvPr/>
              </p:nvSpPr>
              <p:spPr bwMode="auto">
                <a:xfrm>
                  <a:off x="3546" y="1850"/>
                  <a:ext cx="161" cy="184"/>
                </a:xfrm>
                <a:custGeom>
                  <a:avLst/>
                  <a:gdLst>
                    <a:gd name="T0" fmla="*/ 147 w 161"/>
                    <a:gd name="T1" fmla="*/ 134 h 184"/>
                    <a:gd name="T2" fmla="*/ 150 w 161"/>
                    <a:gd name="T3" fmla="*/ 120 h 184"/>
                    <a:gd name="T4" fmla="*/ 148 w 161"/>
                    <a:gd name="T5" fmla="*/ 112 h 184"/>
                    <a:gd name="T6" fmla="*/ 144 w 161"/>
                    <a:gd name="T7" fmla="*/ 100 h 184"/>
                    <a:gd name="T8" fmla="*/ 135 w 161"/>
                    <a:gd name="T9" fmla="*/ 108 h 184"/>
                    <a:gd name="T10" fmla="*/ 135 w 161"/>
                    <a:gd name="T11" fmla="*/ 104 h 184"/>
                    <a:gd name="T12" fmla="*/ 142 w 161"/>
                    <a:gd name="T13" fmla="*/ 88 h 184"/>
                    <a:gd name="T14" fmla="*/ 143 w 161"/>
                    <a:gd name="T15" fmla="*/ 77 h 184"/>
                    <a:gd name="T16" fmla="*/ 152 w 161"/>
                    <a:gd name="T17" fmla="*/ 77 h 184"/>
                    <a:gd name="T18" fmla="*/ 152 w 161"/>
                    <a:gd name="T19" fmla="*/ 64 h 184"/>
                    <a:gd name="T20" fmla="*/ 157 w 161"/>
                    <a:gd name="T21" fmla="*/ 49 h 184"/>
                    <a:gd name="T22" fmla="*/ 152 w 161"/>
                    <a:gd name="T23" fmla="*/ 41 h 184"/>
                    <a:gd name="T24" fmla="*/ 142 w 161"/>
                    <a:gd name="T25" fmla="*/ 42 h 184"/>
                    <a:gd name="T26" fmla="*/ 135 w 161"/>
                    <a:gd name="T27" fmla="*/ 36 h 184"/>
                    <a:gd name="T28" fmla="*/ 128 w 161"/>
                    <a:gd name="T29" fmla="*/ 32 h 184"/>
                    <a:gd name="T30" fmla="*/ 118 w 161"/>
                    <a:gd name="T31" fmla="*/ 26 h 184"/>
                    <a:gd name="T32" fmla="*/ 112 w 161"/>
                    <a:gd name="T33" fmla="*/ 24 h 184"/>
                    <a:gd name="T34" fmla="*/ 105 w 161"/>
                    <a:gd name="T35" fmla="*/ 15 h 184"/>
                    <a:gd name="T36" fmla="*/ 96 w 161"/>
                    <a:gd name="T37" fmla="*/ 7 h 184"/>
                    <a:gd name="T38" fmla="*/ 88 w 161"/>
                    <a:gd name="T39" fmla="*/ 2 h 184"/>
                    <a:gd name="T40" fmla="*/ 83 w 161"/>
                    <a:gd name="T41" fmla="*/ 12 h 184"/>
                    <a:gd name="T42" fmla="*/ 73 w 161"/>
                    <a:gd name="T43" fmla="*/ 26 h 184"/>
                    <a:gd name="T44" fmla="*/ 62 w 161"/>
                    <a:gd name="T45" fmla="*/ 32 h 184"/>
                    <a:gd name="T46" fmla="*/ 58 w 161"/>
                    <a:gd name="T47" fmla="*/ 39 h 184"/>
                    <a:gd name="T48" fmla="*/ 47 w 161"/>
                    <a:gd name="T49" fmla="*/ 36 h 184"/>
                    <a:gd name="T50" fmla="*/ 41 w 161"/>
                    <a:gd name="T51" fmla="*/ 31 h 184"/>
                    <a:gd name="T52" fmla="*/ 37 w 161"/>
                    <a:gd name="T53" fmla="*/ 36 h 184"/>
                    <a:gd name="T54" fmla="*/ 41 w 161"/>
                    <a:gd name="T55" fmla="*/ 47 h 184"/>
                    <a:gd name="T56" fmla="*/ 35 w 161"/>
                    <a:gd name="T57" fmla="*/ 53 h 184"/>
                    <a:gd name="T58" fmla="*/ 27 w 161"/>
                    <a:gd name="T59" fmla="*/ 55 h 184"/>
                    <a:gd name="T60" fmla="*/ 14 w 161"/>
                    <a:gd name="T61" fmla="*/ 51 h 184"/>
                    <a:gd name="T62" fmla="*/ 7 w 161"/>
                    <a:gd name="T63" fmla="*/ 52 h 184"/>
                    <a:gd name="T64" fmla="*/ 0 w 161"/>
                    <a:gd name="T65" fmla="*/ 59 h 184"/>
                    <a:gd name="T66" fmla="*/ 3 w 161"/>
                    <a:gd name="T67" fmla="*/ 60 h 184"/>
                    <a:gd name="T68" fmla="*/ 5 w 161"/>
                    <a:gd name="T69" fmla="*/ 61 h 184"/>
                    <a:gd name="T70" fmla="*/ 2 w 161"/>
                    <a:gd name="T71" fmla="*/ 67 h 184"/>
                    <a:gd name="T72" fmla="*/ 7 w 161"/>
                    <a:gd name="T73" fmla="*/ 70 h 184"/>
                    <a:gd name="T74" fmla="*/ 17 w 161"/>
                    <a:gd name="T75" fmla="*/ 74 h 184"/>
                    <a:gd name="T76" fmla="*/ 25 w 161"/>
                    <a:gd name="T77" fmla="*/ 74 h 184"/>
                    <a:gd name="T78" fmla="*/ 29 w 161"/>
                    <a:gd name="T79" fmla="*/ 78 h 184"/>
                    <a:gd name="T80" fmla="*/ 34 w 161"/>
                    <a:gd name="T81" fmla="*/ 81 h 184"/>
                    <a:gd name="T82" fmla="*/ 34 w 161"/>
                    <a:gd name="T83" fmla="*/ 83 h 184"/>
                    <a:gd name="T84" fmla="*/ 33 w 161"/>
                    <a:gd name="T85" fmla="*/ 93 h 184"/>
                    <a:gd name="T86" fmla="*/ 43 w 161"/>
                    <a:gd name="T87" fmla="*/ 102 h 184"/>
                    <a:gd name="T88" fmla="*/ 46 w 161"/>
                    <a:gd name="T89" fmla="*/ 112 h 184"/>
                    <a:gd name="T90" fmla="*/ 52 w 161"/>
                    <a:gd name="T91" fmla="*/ 120 h 184"/>
                    <a:gd name="T92" fmla="*/ 48 w 161"/>
                    <a:gd name="T93" fmla="*/ 120 h 184"/>
                    <a:gd name="T94" fmla="*/ 47 w 161"/>
                    <a:gd name="T95" fmla="*/ 137 h 184"/>
                    <a:gd name="T96" fmla="*/ 38 w 161"/>
                    <a:gd name="T97" fmla="*/ 163 h 184"/>
                    <a:gd name="T98" fmla="*/ 44 w 161"/>
                    <a:gd name="T99" fmla="*/ 169 h 184"/>
                    <a:gd name="T100" fmla="*/ 55 w 161"/>
                    <a:gd name="T101" fmla="*/ 178 h 184"/>
                    <a:gd name="T102" fmla="*/ 67 w 161"/>
                    <a:gd name="T103" fmla="*/ 181 h 184"/>
                    <a:gd name="T104" fmla="*/ 83 w 161"/>
                    <a:gd name="T105" fmla="*/ 179 h 184"/>
                    <a:gd name="T106" fmla="*/ 100 w 161"/>
                    <a:gd name="T107" fmla="*/ 184 h 184"/>
                    <a:gd name="T108" fmla="*/ 100 w 161"/>
                    <a:gd name="T109" fmla="*/ 170 h 184"/>
                    <a:gd name="T110" fmla="*/ 111 w 161"/>
                    <a:gd name="T111" fmla="*/ 161 h 184"/>
                    <a:gd name="T112" fmla="*/ 122 w 161"/>
                    <a:gd name="T113" fmla="*/ 162 h 184"/>
                    <a:gd name="T114" fmla="*/ 142 w 161"/>
                    <a:gd name="T115" fmla="*/ 171 h 184"/>
                    <a:gd name="T116" fmla="*/ 155 w 161"/>
                    <a:gd name="T117" fmla="*/ 1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 h="184">
                      <a:moveTo>
                        <a:pt x="156" y="147"/>
                      </a:moveTo>
                      <a:lnTo>
                        <a:pt x="152" y="147"/>
                      </a:lnTo>
                      <a:lnTo>
                        <a:pt x="148" y="143"/>
                      </a:lnTo>
                      <a:lnTo>
                        <a:pt x="147" y="134"/>
                      </a:lnTo>
                      <a:lnTo>
                        <a:pt x="144" y="129"/>
                      </a:lnTo>
                      <a:lnTo>
                        <a:pt x="145" y="126"/>
                      </a:lnTo>
                      <a:lnTo>
                        <a:pt x="149" y="126"/>
                      </a:lnTo>
                      <a:lnTo>
                        <a:pt x="150" y="120"/>
                      </a:lnTo>
                      <a:lnTo>
                        <a:pt x="147" y="118"/>
                      </a:lnTo>
                      <a:lnTo>
                        <a:pt x="147" y="113"/>
                      </a:lnTo>
                      <a:lnTo>
                        <a:pt x="148" y="112"/>
                      </a:lnTo>
                      <a:lnTo>
                        <a:pt x="148" y="112"/>
                      </a:lnTo>
                      <a:lnTo>
                        <a:pt x="148" y="109"/>
                      </a:lnTo>
                      <a:lnTo>
                        <a:pt x="146" y="107"/>
                      </a:lnTo>
                      <a:lnTo>
                        <a:pt x="145" y="103"/>
                      </a:lnTo>
                      <a:lnTo>
                        <a:pt x="144" y="100"/>
                      </a:lnTo>
                      <a:lnTo>
                        <a:pt x="139" y="100"/>
                      </a:lnTo>
                      <a:lnTo>
                        <a:pt x="138" y="102"/>
                      </a:lnTo>
                      <a:lnTo>
                        <a:pt x="138" y="106"/>
                      </a:lnTo>
                      <a:lnTo>
                        <a:pt x="135" y="108"/>
                      </a:lnTo>
                      <a:lnTo>
                        <a:pt x="132" y="107"/>
                      </a:lnTo>
                      <a:lnTo>
                        <a:pt x="132" y="105"/>
                      </a:lnTo>
                      <a:lnTo>
                        <a:pt x="134" y="104"/>
                      </a:lnTo>
                      <a:lnTo>
                        <a:pt x="135" y="104"/>
                      </a:lnTo>
                      <a:lnTo>
                        <a:pt x="135" y="101"/>
                      </a:lnTo>
                      <a:lnTo>
                        <a:pt x="136" y="95"/>
                      </a:lnTo>
                      <a:lnTo>
                        <a:pt x="139" y="88"/>
                      </a:lnTo>
                      <a:lnTo>
                        <a:pt x="142" y="88"/>
                      </a:lnTo>
                      <a:lnTo>
                        <a:pt x="145" y="83"/>
                      </a:lnTo>
                      <a:lnTo>
                        <a:pt x="147" y="82"/>
                      </a:lnTo>
                      <a:lnTo>
                        <a:pt x="146" y="78"/>
                      </a:lnTo>
                      <a:lnTo>
                        <a:pt x="143" y="77"/>
                      </a:lnTo>
                      <a:lnTo>
                        <a:pt x="145" y="74"/>
                      </a:lnTo>
                      <a:lnTo>
                        <a:pt x="149" y="74"/>
                      </a:lnTo>
                      <a:lnTo>
                        <a:pt x="149" y="76"/>
                      </a:lnTo>
                      <a:lnTo>
                        <a:pt x="152" y="77"/>
                      </a:lnTo>
                      <a:lnTo>
                        <a:pt x="156" y="74"/>
                      </a:lnTo>
                      <a:lnTo>
                        <a:pt x="155" y="71"/>
                      </a:lnTo>
                      <a:lnTo>
                        <a:pt x="152" y="70"/>
                      </a:lnTo>
                      <a:lnTo>
                        <a:pt x="152" y="64"/>
                      </a:lnTo>
                      <a:lnTo>
                        <a:pt x="154" y="59"/>
                      </a:lnTo>
                      <a:lnTo>
                        <a:pt x="155" y="57"/>
                      </a:lnTo>
                      <a:lnTo>
                        <a:pt x="155" y="54"/>
                      </a:lnTo>
                      <a:lnTo>
                        <a:pt x="157" y="49"/>
                      </a:lnTo>
                      <a:lnTo>
                        <a:pt x="161" y="45"/>
                      </a:lnTo>
                      <a:lnTo>
                        <a:pt x="158" y="43"/>
                      </a:lnTo>
                      <a:lnTo>
                        <a:pt x="155" y="43"/>
                      </a:lnTo>
                      <a:lnTo>
                        <a:pt x="152" y="41"/>
                      </a:lnTo>
                      <a:lnTo>
                        <a:pt x="149" y="42"/>
                      </a:lnTo>
                      <a:lnTo>
                        <a:pt x="148" y="41"/>
                      </a:lnTo>
                      <a:lnTo>
                        <a:pt x="145" y="41"/>
                      </a:lnTo>
                      <a:lnTo>
                        <a:pt x="142" y="42"/>
                      </a:lnTo>
                      <a:lnTo>
                        <a:pt x="140" y="40"/>
                      </a:lnTo>
                      <a:lnTo>
                        <a:pt x="140" y="37"/>
                      </a:lnTo>
                      <a:lnTo>
                        <a:pt x="138" y="35"/>
                      </a:lnTo>
                      <a:lnTo>
                        <a:pt x="135" y="36"/>
                      </a:lnTo>
                      <a:lnTo>
                        <a:pt x="132" y="35"/>
                      </a:lnTo>
                      <a:lnTo>
                        <a:pt x="131" y="32"/>
                      </a:lnTo>
                      <a:lnTo>
                        <a:pt x="130" y="32"/>
                      </a:lnTo>
                      <a:lnTo>
                        <a:pt x="128" y="32"/>
                      </a:lnTo>
                      <a:lnTo>
                        <a:pt x="127" y="33"/>
                      </a:lnTo>
                      <a:lnTo>
                        <a:pt x="124" y="30"/>
                      </a:lnTo>
                      <a:lnTo>
                        <a:pt x="121" y="30"/>
                      </a:lnTo>
                      <a:lnTo>
                        <a:pt x="118" y="26"/>
                      </a:lnTo>
                      <a:lnTo>
                        <a:pt x="117" y="25"/>
                      </a:lnTo>
                      <a:lnTo>
                        <a:pt x="115" y="23"/>
                      </a:lnTo>
                      <a:lnTo>
                        <a:pt x="114" y="23"/>
                      </a:lnTo>
                      <a:lnTo>
                        <a:pt x="112" y="24"/>
                      </a:lnTo>
                      <a:lnTo>
                        <a:pt x="109" y="22"/>
                      </a:lnTo>
                      <a:lnTo>
                        <a:pt x="109" y="18"/>
                      </a:lnTo>
                      <a:lnTo>
                        <a:pt x="107" y="17"/>
                      </a:lnTo>
                      <a:lnTo>
                        <a:pt x="105" y="15"/>
                      </a:lnTo>
                      <a:lnTo>
                        <a:pt x="104" y="15"/>
                      </a:lnTo>
                      <a:lnTo>
                        <a:pt x="100" y="12"/>
                      </a:lnTo>
                      <a:lnTo>
                        <a:pt x="99" y="8"/>
                      </a:lnTo>
                      <a:lnTo>
                        <a:pt x="96" y="7"/>
                      </a:lnTo>
                      <a:lnTo>
                        <a:pt x="95" y="1"/>
                      </a:lnTo>
                      <a:lnTo>
                        <a:pt x="93" y="0"/>
                      </a:lnTo>
                      <a:lnTo>
                        <a:pt x="93" y="1"/>
                      </a:lnTo>
                      <a:lnTo>
                        <a:pt x="88" y="2"/>
                      </a:lnTo>
                      <a:lnTo>
                        <a:pt x="86" y="2"/>
                      </a:lnTo>
                      <a:lnTo>
                        <a:pt x="83" y="5"/>
                      </a:lnTo>
                      <a:lnTo>
                        <a:pt x="82" y="8"/>
                      </a:lnTo>
                      <a:lnTo>
                        <a:pt x="83" y="12"/>
                      </a:lnTo>
                      <a:lnTo>
                        <a:pt x="82" y="18"/>
                      </a:lnTo>
                      <a:lnTo>
                        <a:pt x="77" y="22"/>
                      </a:lnTo>
                      <a:lnTo>
                        <a:pt x="77" y="25"/>
                      </a:lnTo>
                      <a:lnTo>
                        <a:pt x="73" y="26"/>
                      </a:lnTo>
                      <a:lnTo>
                        <a:pt x="71" y="26"/>
                      </a:lnTo>
                      <a:lnTo>
                        <a:pt x="68" y="26"/>
                      </a:lnTo>
                      <a:lnTo>
                        <a:pt x="62" y="29"/>
                      </a:lnTo>
                      <a:lnTo>
                        <a:pt x="62" y="32"/>
                      </a:lnTo>
                      <a:lnTo>
                        <a:pt x="62" y="34"/>
                      </a:lnTo>
                      <a:lnTo>
                        <a:pt x="65" y="35"/>
                      </a:lnTo>
                      <a:lnTo>
                        <a:pt x="62" y="38"/>
                      </a:lnTo>
                      <a:lnTo>
                        <a:pt x="58" y="39"/>
                      </a:lnTo>
                      <a:lnTo>
                        <a:pt x="52" y="38"/>
                      </a:lnTo>
                      <a:lnTo>
                        <a:pt x="49" y="36"/>
                      </a:lnTo>
                      <a:lnTo>
                        <a:pt x="48" y="38"/>
                      </a:lnTo>
                      <a:lnTo>
                        <a:pt x="47" y="36"/>
                      </a:lnTo>
                      <a:lnTo>
                        <a:pt x="45" y="33"/>
                      </a:lnTo>
                      <a:lnTo>
                        <a:pt x="45" y="31"/>
                      </a:lnTo>
                      <a:lnTo>
                        <a:pt x="43" y="29"/>
                      </a:lnTo>
                      <a:lnTo>
                        <a:pt x="41" y="31"/>
                      </a:lnTo>
                      <a:lnTo>
                        <a:pt x="38" y="31"/>
                      </a:lnTo>
                      <a:lnTo>
                        <a:pt x="36" y="30"/>
                      </a:lnTo>
                      <a:lnTo>
                        <a:pt x="37" y="33"/>
                      </a:lnTo>
                      <a:lnTo>
                        <a:pt x="37" y="36"/>
                      </a:lnTo>
                      <a:lnTo>
                        <a:pt x="41" y="40"/>
                      </a:lnTo>
                      <a:lnTo>
                        <a:pt x="41" y="43"/>
                      </a:lnTo>
                      <a:lnTo>
                        <a:pt x="41" y="45"/>
                      </a:lnTo>
                      <a:lnTo>
                        <a:pt x="41" y="47"/>
                      </a:lnTo>
                      <a:lnTo>
                        <a:pt x="42" y="50"/>
                      </a:lnTo>
                      <a:lnTo>
                        <a:pt x="42" y="53"/>
                      </a:lnTo>
                      <a:lnTo>
                        <a:pt x="38" y="52"/>
                      </a:lnTo>
                      <a:lnTo>
                        <a:pt x="35" y="53"/>
                      </a:lnTo>
                      <a:lnTo>
                        <a:pt x="34" y="52"/>
                      </a:lnTo>
                      <a:lnTo>
                        <a:pt x="31" y="53"/>
                      </a:lnTo>
                      <a:lnTo>
                        <a:pt x="30" y="52"/>
                      </a:lnTo>
                      <a:lnTo>
                        <a:pt x="27" y="55"/>
                      </a:lnTo>
                      <a:lnTo>
                        <a:pt x="23" y="49"/>
                      </a:lnTo>
                      <a:lnTo>
                        <a:pt x="20" y="48"/>
                      </a:lnTo>
                      <a:lnTo>
                        <a:pt x="17" y="49"/>
                      </a:lnTo>
                      <a:lnTo>
                        <a:pt x="14" y="51"/>
                      </a:lnTo>
                      <a:lnTo>
                        <a:pt x="14" y="50"/>
                      </a:lnTo>
                      <a:lnTo>
                        <a:pt x="12" y="53"/>
                      </a:lnTo>
                      <a:lnTo>
                        <a:pt x="10" y="51"/>
                      </a:lnTo>
                      <a:lnTo>
                        <a:pt x="7" y="52"/>
                      </a:lnTo>
                      <a:lnTo>
                        <a:pt x="6" y="53"/>
                      </a:lnTo>
                      <a:lnTo>
                        <a:pt x="1" y="54"/>
                      </a:lnTo>
                      <a:lnTo>
                        <a:pt x="0" y="57"/>
                      </a:lnTo>
                      <a:lnTo>
                        <a:pt x="0" y="59"/>
                      </a:lnTo>
                      <a:lnTo>
                        <a:pt x="3" y="58"/>
                      </a:lnTo>
                      <a:lnTo>
                        <a:pt x="5" y="59"/>
                      </a:lnTo>
                      <a:lnTo>
                        <a:pt x="6" y="60"/>
                      </a:lnTo>
                      <a:lnTo>
                        <a:pt x="3" y="60"/>
                      </a:lnTo>
                      <a:lnTo>
                        <a:pt x="2" y="60"/>
                      </a:lnTo>
                      <a:lnTo>
                        <a:pt x="3" y="63"/>
                      </a:lnTo>
                      <a:lnTo>
                        <a:pt x="3" y="60"/>
                      </a:lnTo>
                      <a:lnTo>
                        <a:pt x="5" y="61"/>
                      </a:lnTo>
                      <a:lnTo>
                        <a:pt x="6" y="64"/>
                      </a:lnTo>
                      <a:lnTo>
                        <a:pt x="4" y="64"/>
                      </a:lnTo>
                      <a:lnTo>
                        <a:pt x="1" y="65"/>
                      </a:lnTo>
                      <a:lnTo>
                        <a:pt x="2" y="67"/>
                      </a:lnTo>
                      <a:lnTo>
                        <a:pt x="4" y="67"/>
                      </a:lnTo>
                      <a:lnTo>
                        <a:pt x="5" y="70"/>
                      </a:lnTo>
                      <a:lnTo>
                        <a:pt x="5" y="72"/>
                      </a:lnTo>
                      <a:lnTo>
                        <a:pt x="7" y="70"/>
                      </a:lnTo>
                      <a:lnTo>
                        <a:pt x="10" y="71"/>
                      </a:lnTo>
                      <a:lnTo>
                        <a:pt x="11" y="70"/>
                      </a:lnTo>
                      <a:lnTo>
                        <a:pt x="16" y="72"/>
                      </a:lnTo>
                      <a:lnTo>
                        <a:pt x="17" y="74"/>
                      </a:lnTo>
                      <a:lnTo>
                        <a:pt x="19" y="74"/>
                      </a:lnTo>
                      <a:lnTo>
                        <a:pt x="22" y="77"/>
                      </a:lnTo>
                      <a:lnTo>
                        <a:pt x="24" y="74"/>
                      </a:lnTo>
                      <a:lnTo>
                        <a:pt x="25" y="74"/>
                      </a:lnTo>
                      <a:lnTo>
                        <a:pt x="25" y="76"/>
                      </a:lnTo>
                      <a:lnTo>
                        <a:pt x="26" y="78"/>
                      </a:lnTo>
                      <a:lnTo>
                        <a:pt x="28" y="76"/>
                      </a:lnTo>
                      <a:lnTo>
                        <a:pt x="29" y="78"/>
                      </a:lnTo>
                      <a:lnTo>
                        <a:pt x="28" y="81"/>
                      </a:lnTo>
                      <a:lnTo>
                        <a:pt x="30" y="83"/>
                      </a:lnTo>
                      <a:lnTo>
                        <a:pt x="31" y="84"/>
                      </a:lnTo>
                      <a:lnTo>
                        <a:pt x="34" y="81"/>
                      </a:lnTo>
                      <a:lnTo>
                        <a:pt x="37" y="81"/>
                      </a:lnTo>
                      <a:lnTo>
                        <a:pt x="38" y="84"/>
                      </a:lnTo>
                      <a:lnTo>
                        <a:pt x="37" y="83"/>
                      </a:lnTo>
                      <a:lnTo>
                        <a:pt x="34" y="83"/>
                      </a:lnTo>
                      <a:lnTo>
                        <a:pt x="32" y="86"/>
                      </a:lnTo>
                      <a:lnTo>
                        <a:pt x="34" y="87"/>
                      </a:lnTo>
                      <a:lnTo>
                        <a:pt x="34" y="90"/>
                      </a:lnTo>
                      <a:lnTo>
                        <a:pt x="33" y="93"/>
                      </a:lnTo>
                      <a:lnTo>
                        <a:pt x="34" y="95"/>
                      </a:lnTo>
                      <a:lnTo>
                        <a:pt x="36" y="95"/>
                      </a:lnTo>
                      <a:lnTo>
                        <a:pt x="39" y="101"/>
                      </a:lnTo>
                      <a:lnTo>
                        <a:pt x="43" y="102"/>
                      </a:lnTo>
                      <a:lnTo>
                        <a:pt x="46" y="104"/>
                      </a:lnTo>
                      <a:lnTo>
                        <a:pt x="46" y="107"/>
                      </a:lnTo>
                      <a:lnTo>
                        <a:pt x="48" y="109"/>
                      </a:lnTo>
                      <a:lnTo>
                        <a:pt x="46" y="112"/>
                      </a:lnTo>
                      <a:lnTo>
                        <a:pt x="45" y="112"/>
                      </a:lnTo>
                      <a:lnTo>
                        <a:pt x="45" y="115"/>
                      </a:lnTo>
                      <a:lnTo>
                        <a:pt x="48" y="116"/>
                      </a:lnTo>
                      <a:lnTo>
                        <a:pt x="52" y="120"/>
                      </a:lnTo>
                      <a:lnTo>
                        <a:pt x="55" y="130"/>
                      </a:lnTo>
                      <a:lnTo>
                        <a:pt x="52" y="126"/>
                      </a:lnTo>
                      <a:lnTo>
                        <a:pt x="50" y="122"/>
                      </a:lnTo>
                      <a:lnTo>
                        <a:pt x="48" y="120"/>
                      </a:lnTo>
                      <a:lnTo>
                        <a:pt x="46" y="121"/>
                      </a:lnTo>
                      <a:lnTo>
                        <a:pt x="45" y="129"/>
                      </a:lnTo>
                      <a:lnTo>
                        <a:pt x="45" y="136"/>
                      </a:lnTo>
                      <a:lnTo>
                        <a:pt x="47" y="137"/>
                      </a:lnTo>
                      <a:lnTo>
                        <a:pt x="45" y="139"/>
                      </a:lnTo>
                      <a:lnTo>
                        <a:pt x="45" y="150"/>
                      </a:lnTo>
                      <a:lnTo>
                        <a:pt x="42" y="160"/>
                      </a:lnTo>
                      <a:lnTo>
                        <a:pt x="38" y="163"/>
                      </a:lnTo>
                      <a:lnTo>
                        <a:pt x="41" y="164"/>
                      </a:lnTo>
                      <a:lnTo>
                        <a:pt x="41" y="165"/>
                      </a:lnTo>
                      <a:lnTo>
                        <a:pt x="43" y="166"/>
                      </a:lnTo>
                      <a:lnTo>
                        <a:pt x="44" y="169"/>
                      </a:lnTo>
                      <a:lnTo>
                        <a:pt x="43" y="172"/>
                      </a:lnTo>
                      <a:lnTo>
                        <a:pt x="48" y="171"/>
                      </a:lnTo>
                      <a:lnTo>
                        <a:pt x="53" y="174"/>
                      </a:lnTo>
                      <a:lnTo>
                        <a:pt x="55" y="178"/>
                      </a:lnTo>
                      <a:lnTo>
                        <a:pt x="59" y="176"/>
                      </a:lnTo>
                      <a:lnTo>
                        <a:pt x="62" y="180"/>
                      </a:lnTo>
                      <a:lnTo>
                        <a:pt x="65" y="180"/>
                      </a:lnTo>
                      <a:lnTo>
                        <a:pt x="67" y="181"/>
                      </a:lnTo>
                      <a:lnTo>
                        <a:pt x="70" y="178"/>
                      </a:lnTo>
                      <a:lnTo>
                        <a:pt x="76" y="178"/>
                      </a:lnTo>
                      <a:lnTo>
                        <a:pt x="79" y="179"/>
                      </a:lnTo>
                      <a:lnTo>
                        <a:pt x="83" y="179"/>
                      </a:lnTo>
                      <a:lnTo>
                        <a:pt x="86" y="181"/>
                      </a:lnTo>
                      <a:lnTo>
                        <a:pt x="93" y="181"/>
                      </a:lnTo>
                      <a:lnTo>
                        <a:pt x="98" y="184"/>
                      </a:lnTo>
                      <a:lnTo>
                        <a:pt x="100" y="184"/>
                      </a:lnTo>
                      <a:lnTo>
                        <a:pt x="100" y="183"/>
                      </a:lnTo>
                      <a:lnTo>
                        <a:pt x="99" y="178"/>
                      </a:lnTo>
                      <a:lnTo>
                        <a:pt x="100" y="173"/>
                      </a:lnTo>
                      <a:lnTo>
                        <a:pt x="100" y="170"/>
                      </a:lnTo>
                      <a:lnTo>
                        <a:pt x="103" y="166"/>
                      </a:lnTo>
                      <a:lnTo>
                        <a:pt x="108" y="160"/>
                      </a:lnTo>
                      <a:lnTo>
                        <a:pt x="110" y="160"/>
                      </a:lnTo>
                      <a:lnTo>
                        <a:pt x="111" y="161"/>
                      </a:lnTo>
                      <a:lnTo>
                        <a:pt x="114" y="162"/>
                      </a:lnTo>
                      <a:lnTo>
                        <a:pt x="117" y="164"/>
                      </a:lnTo>
                      <a:lnTo>
                        <a:pt x="120" y="164"/>
                      </a:lnTo>
                      <a:lnTo>
                        <a:pt x="122" y="162"/>
                      </a:lnTo>
                      <a:lnTo>
                        <a:pt x="124" y="162"/>
                      </a:lnTo>
                      <a:lnTo>
                        <a:pt x="133" y="168"/>
                      </a:lnTo>
                      <a:lnTo>
                        <a:pt x="135" y="171"/>
                      </a:lnTo>
                      <a:lnTo>
                        <a:pt x="142" y="171"/>
                      </a:lnTo>
                      <a:lnTo>
                        <a:pt x="144" y="168"/>
                      </a:lnTo>
                      <a:lnTo>
                        <a:pt x="144" y="167"/>
                      </a:lnTo>
                      <a:lnTo>
                        <a:pt x="146" y="163"/>
                      </a:lnTo>
                      <a:lnTo>
                        <a:pt x="155" y="155"/>
                      </a:lnTo>
                      <a:lnTo>
                        <a:pt x="155" y="155"/>
                      </a:lnTo>
                      <a:lnTo>
                        <a:pt x="155" y="151"/>
                      </a:lnTo>
                      <a:lnTo>
                        <a:pt x="156" y="1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722">
                  <a:extLst>
                    <a:ext uri="{FF2B5EF4-FFF2-40B4-BE49-F238E27FC236}">
                      <a16:creationId xmlns:a16="http://schemas.microsoft.com/office/drawing/2014/main" id="{6DAD4739-05C8-4E81-B069-5CAC3B21A421}"/>
                    </a:ext>
                  </a:extLst>
                </p:cNvPr>
                <p:cNvSpPr>
                  <a:spLocks/>
                </p:cNvSpPr>
                <p:nvPr/>
              </p:nvSpPr>
              <p:spPr bwMode="auto">
                <a:xfrm>
                  <a:off x="3715" y="2020"/>
                  <a:ext cx="14" cy="35"/>
                </a:xfrm>
                <a:custGeom>
                  <a:avLst/>
                  <a:gdLst>
                    <a:gd name="T0" fmla="*/ 0 w 14"/>
                    <a:gd name="T1" fmla="*/ 17 h 35"/>
                    <a:gd name="T2" fmla="*/ 0 w 14"/>
                    <a:gd name="T3" fmla="*/ 20 h 35"/>
                    <a:gd name="T4" fmla="*/ 2 w 14"/>
                    <a:gd name="T5" fmla="*/ 21 h 35"/>
                    <a:gd name="T6" fmla="*/ 2 w 14"/>
                    <a:gd name="T7" fmla="*/ 22 h 35"/>
                    <a:gd name="T8" fmla="*/ 1 w 14"/>
                    <a:gd name="T9" fmla="*/ 23 h 35"/>
                    <a:gd name="T10" fmla="*/ 2 w 14"/>
                    <a:gd name="T11" fmla="*/ 25 h 35"/>
                    <a:gd name="T12" fmla="*/ 4 w 14"/>
                    <a:gd name="T13" fmla="*/ 26 h 35"/>
                    <a:gd name="T14" fmla="*/ 4 w 14"/>
                    <a:gd name="T15" fmla="*/ 28 h 35"/>
                    <a:gd name="T16" fmla="*/ 5 w 14"/>
                    <a:gd name="T17" fmla="*/ 28 h 35"/>
                    <a:gd name="T18" fmla="*/ 6 w 14"/>
                    <a:gd name="T19" fmla="*/ 30 h 35"/>
                    <a:gd name="T20" fmla="*/ 4 w 14"/>
                    <a:gd name="T21" fmla="*/ 29 h 35"/>
                    <a:gd name="T22" fmla="*/ 4 w 14"/>
                    <a:gd name="T23" fmla="*/ 32 h 35"/>
                    <a:gd name="T24" fmla="*/ 4 w 14"/>
                    <a:gd name="T25" fmla="*/ 33 h 35"/>
                    <a:gd name="T26" fmla="*/ 8 w 14"/>
                    <a:gd name="T27" fmla="*/ 35 h 35"/>
                    <a:gd name="T28" fmla="*/ 11 w 14"/>
                    <a:gd name="T29" fmla="*/ 33 h 35"/>
                    <a:gd name="T30" fmla="*/ 13 w 14"/>
                    <a:gd name="T31" fmla="*/ 28 h 35"/>
                    <a:gd name="T32" fmla="*/ 13 w 14"/>
                    <a:gd name="T33" fmla="*/ 24 h 35"/>
                    <a:gd name="T34" fmla="*/ 14 w 14"/>
                    <a:gd name="T35" fmla="*/ 16 h 35"/>
                    <a:gd name="T36" fmla="*/ 13 w 14"/>
                    <a:gd name="T37" fmla="*/ 9 h 35"/>
                    <a:gd name="T38" fmla="*/ 13 w 14"/>
                    <a:gd name="T39" fmla="*/ 4 h 35"/>
                    <a:gd name="T40" fmla="*/ 12 w 14"/>
                    <a:gd name="T41" fmla="*/ 0 h 35"/>
                    <a:gd name="T42" fmla="*/ 11 w 14"/>
                    <a:gd name="T43" fmla="*/ 0 h 35"/>
                    <a:gd name="T44" fmla="*/ 11 w 14"/>
                    <a:gd name="T45" fmla="*/ 3 h 35"/>
                    <a:gd name="T46" fmla="*/ 11 w 14"/>
                    <a:gd name="T47" fmla="*/ 5 h 35"/>
                    <a:gd name="T48" fmla="*/ 11 w 14"/>
                    <a:gd name="T49" fmla="*/ 8 h 35"/>
                    <a:gd name="T50" fmla="*/ 10 w 14"/>
                    <a:gd name="T51" fmla="*/ 8 h 35"/>
                    <a:gd name="T52" fmla="*/ 8 w 14"/>
                    <a:gd name="T53" fmla="*/ 6 h 35"/>
                    <a:gd name="T54" fmla="*/ 7 w 14"/>
                    <a:gd name="T55" fmla="*/ 8 h 35"/>
                    <a:gd name="T56" fmla="*/ 2 w 14"/>
                    <a:gd name="T57" fmla="*/ 10 h 35"/>
                    <a:gd name="T58" fmla="*/ 0 w 14"/>
                    <a:gd name="T59" fmla="*/ 14 h 35"/>
                    <a:gd name="T60" fmla="*/ 2 w 14"/>
                    <a:gd name="T61" fmla="*/ 15 h 35"/>
                    <a:gd name="T62" fmla="*/ 1 w 14"/>
                    <a:gd name="T63" fmla="*/ 17 h 35"/>
                    <a:gd name="T64" fmla="*/ 0 w 14"/>
                    <a:gd name="T6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35">
                      <a:moveTo>
                        <a:pt x="0" y="17"/>
                      </a:moveTo>
                      <a:lnTo>
                        <a:pt x="0" y="20"/>
                      </a:lnTo>
                      <a:lnTo>
                        <a:pt x="2" y="21"/>
                      </a:lnTo>
                      <a:lnTo>
                        <a:pt x="2" y="22"/>
                      </a:lnTo>
                      <a:lnTo>
                        <a:pt x="1" y="23"/>
                      </a:lnTo>
                      <a:lnTo>
                        <a:pt x="2" y="25"/>
                      </a:lnTo>
                      <a:lnTo>
                        <a:pt x="4" y="26"/>
                      </a:lnTo>
                      <a:lnTo>
                        <a:pt x="4" y="28"/>
                      </a:lnTo>
                      <a:lnTo>
                        <a:pt x="5" y="28"/>
                      </a:lnTo>
                      <a:lnTo>
                        <a:pt x="6" y="30"/>
                      </a:lnTo>
                      <a:lnTo>
                        <a:pt x="4" y="29"/>
                      </a:lnTo>
                      <a:lnTo>
                        <a:pt x="4" y="32"/>
                      </a:lnTo>
                      <a:lnTo>
                        <a:pt x="4" y="33"/>
                      </a:lnTo>
                      <a:lnTo>
                        <a:pt x="8" y="35"/>
                      </a:lnTo>
                      <a:lnTo>
                        <a:pt x="11" y="33"/>
                      </a:lnTo>
                      <a:lnTo>
                        <a:pt x="13" y="28"/>
                      </a:lnTo>
                      <a:lnTo>
                        <a:pt x="13" y="24"/>
                      </a:lnTo>
                      <a:lnTo>
                        <a:pt x="14" y="16"/>
                      </a:lnTo>
                      <a:lnTo>
                        <a:pt x="13" y="9"/>
                      </a:lnTo>
                      <a:lnTo>
                        <a:pt x="13" y="4"/>
                      </a:lnTo>
                      <a:lnTo>
                        <a:pt x="12" y="0"/>
                      </a:lnTo>
                      <a:lnTo>
                        <a:pt x="11" y="0"/>
                      </a:lnTo>
                      <a:lnTo>
                        <a:pt x="11" y="3"/>
                      </a:lnTo>
                      <a:lnTo>
                        <a:pt x="11" y="5"/>
                      </a:lnTo>
                      <a:lnTo>
                        <a:pt x="11" y="8"/>
                      </a:lnTo>
                      <a:lnTo>
                        <a:pt x="10" y="8"/>
                      </a:lnTo>
                      <a:lnTo>
                        <a:pt x="8" y="6"/>
                      </a:lnTo>
                      <a:lnTo>
                        <a:pt x="7" y="8"/>
                      </a:lnTo>
                      <a:lnTo>
                        <a:pt x="2" y="10"/>
                      </a:lnTo>
                      <a:lnTo>
                        <a:pt x="0" y="14"/>
                      </a:lnTo>
                      <a:lnTo>
                        <a:pt x="2" y="15"/>
                      </a:lnTo>
                      <a:lnTo>
                        <a:pt x="1" y="17"/>
                      </a:lnTo>
                      <a:lnTo>
                        <a:pt x="0"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723">
                  <a:extLst>
                    <a:ext uri="{FF2B5EF4-FFF2-40B4-BE49-F238E27FC236}">
                      <a16:creationId xmlns:a16="http://schemas.microsoft.com/office/drawing/2014/main" id="{827A0E98-8BDB-4527-9E01-B58A0144F557}"/>
                    </a:ext>
                  </a:extLst>
                </p:cNvPr>
                <p:cNvSpPr>
                  <a:spLocks/>
                </p:cNvSpPr>
                <p:nvPr/>
              </p:nvSpPr>
              <p:spPr bwMode="auto">
                <a:xfrm>
                  <a:off x="3798" y="2167"/>
                  <a:ext cx="4" cy="6"/>
                </a:xfrm>
                <a:custGeom>
                  <a:avLst/>
                  <a:gdLst>
                    <a:gd name="T0" fmla="*/ 0 w 4"/>
                    <a:gd name="T1" fmla="*/ 2 h 6"/>
                    <a:gd name="T2" fmla="*/ 3 w 4"/>
                    <a:gd name="T3" fmla="*/ 6 h 6"/>
                    <a:gd name="T4" fmla="*/ 4 w 4"/>
                    <a:gd name="T5" fmla="*/ 3 h 6"/>
                    <a:gd name="T6" fmla="*/ 4 w 4"/>
                    <a:gd name="T7" fmla="*/ 1 h 6"/>
                    <a:gd name="T8" fmla="*/ 0 w 4"/>
                    <a:gd name="T9" fmla="*/ 0 h 6"/>
                    <a:gd name="T10" fmla="*/ 0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0" y="2"/>
                      </a:moveTo>
                      <a:lnTo>
                        <a:pt x="3" y="6"/>
                      </a:lnTo>
                      <a:lnTo>
                        <a:pt x="4" y="3"/>
                      </a:lnTo>
                      <a:lnTo>
                        <a:pt x="4" y="1"/>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5" name="Freeform 724">
                  <a:extLst>
                    <a:ext uri="{FF2B5EF4-FFF2-40B4-BE49-F238E27FC236}">
                      <a16:creationId xmlns:a16="http://schemas.microsoft.com/office/drawing/2014/main" id="{6F57B29E-817F-4A46-AA2D-52384C05F9D6}"/>
                    </a:ext>
                  </a:extLst>
                </p:cNvPr>
                <p:cNvSpPr>
                  <a:spLocks/>
                </p:cNvSpPr>
                <p:nvPr/>
              </p:nvSpPr>
              <p:spPr bwMode="auto">
                <a:xfrm>
                  <a:off x="3712" y="2058"/>
                  <a:ext cx="2" cy="4"/>
                </a:xfrm>
                <a:custGeom>
                  <a:avLst/>
                  <a:gdLst>
                    <a:gd name="T0" fmla="*/ 1 w 2"/>
                    <a:gd name="T1" fmla="*/ 4 h 4"/>
                    <a:gd name="T2" fmla="*/ 1 w 2"/>
                    <a:gd name="T3" fmla="*/ 3 h 4"/>
                    <a:gd name="T4" fmla="*/ 2 w 2"/>
                    <a:gd name="T5" fmla="*/ 1 h 4"/>
                    <a:gd name="T6" fmla="*/ 1 w 2"/>
                    <a:gd name="T7" fmla="*/ 0 h 4"/>
                    <a:gd name="T8" fmla="*/ 0 w 2"/>
                    <a:gd name="T9" fmla="*/ 1 h 4"/>
                    <a:gd name="T10" fmla="*/ 0 w 2"/>
                    <a:gd name="T11" fmla="*/ 2 h 4"/>
                    <a:gd name="T12" fmla="*/ 0 w 2"/>
                    <a:gd name="T13" fmla="*/ 4 h 4"/>
                    <a:gd name="T14" fmla="*/ 1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1" y="4"/>
                      </a:moveTo>
                      <a:lnTo>
                        <a:pt x="1" y="3"/>
                      </a:lnTo>
                      <a:lnTo>
                        <a:pt x="2" y="1"/>
                      </a:lnTo>
                      <a:lnTo>
                        <a:pt x="1" y="0"/>
                      </a:lnTo>
                      <a:lnTo>
                        <a:pt x="0" y="1"/>
                      </a:lnTo>
                      <a:lnTo>
                        <a:pt x="0" y="2"/>
                      </a:lnTo>
                      <a:lnTo>
                        <a:pt x="0" y="4"/>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6" name="Freeform 725">
                  <a:extLst>
                    <a:ext uri="{FF2B5EF4-FFF2-40B4-BE49-F238E27FC236}">
                      <a16:creationId xmlns:a16="http://schemas.microsoft.com/office/drawing/2014/main" id="{DBA71C1F-6135-464C-A448-7C59CD8FB32D}"/>
                    </a:ext>
                  </a:extLst>
                </p:cNvPr>
                <p:cNvSpPr>
                  <a:spLocks/>
                </p:cNvSpPr>
                <p:nvPr/>
              </p:nvSpPr>
              <p:spPr bwMode="auto">
                <a:xfrm>
                  <a:off x="3712" y="2059"/>
                  <a:ext cx="21" cy="49"/>
                </a:xfrm>
                <a:custGeom>
                  <a:avLst/>
                  <a:gdLst>
                    <a:gd name="T0" fmla="*/ 2 w 21"/>
                    <a:gd name="T1" fmla="*/ 14 h 49"/>
                    <a:gd name="T2" fmla="*/ 2 w 21"/>
                    <a:gd name="T3" fmla="*/ 17 h 49"/>
                    <a:gd name="T4" fmla="*/ 4 w 21"/>
                    <a:gd name="T5" fmla="*/ 18 h 49"/>
                    <a:gd name="T6" fmla="*/ 4 w 21"/>
                    <a:gd name="T7" fmla="*/ 23 h 49"/>
                    <a:gd name="T8" fmla="*/ 2 w 21"/>
                    <a:gd name="T9" fmla="*/ 25 h 49"/>
                    <a:gd name="T10" fmla="*/ 3 w 21"/>
                    <a:gd name="T11" fmla="*/ 27 h 49"/>
                    <a:gd name="T12" fmla="*/ 6 w 21"/>
                    <a:gd name="T13" fmla="*/ 27 h 49"/>
                    <a:gd name="T14" fmla="*/ 6 w 21"/>
                    <a:gd name="T15" fmla="*/ 29 h 49"/>
                    <a:gd name="T16" fmla="*/ 3 w 21"/>
                    <a:gd name="T17" fmla="*/ 31 h 49"/>
                    <a:gd name="T18" fmla="*/ 3 w 21"/>
                    <a:gd name="T19" fmla="*/ 37 h 49"/>
                    <a:gd name="T20" fmla="*/ 3 w 21"/>
                    <a:gd name="T21" fmla="*/ 39 h 49"/>
                    <a:gd name="T22" fmla="*/ 5 w 21"/>
                    <a:gd name="T23" fmla="*/ 46 h 49"/>
                    <a:gd name="T24" fmla="*/ 7 w 21"/>
                    <a:gd name="T25" fmla="*/ 49 h 49"/>
                    <a:gd name="T26" fmla="*/ 8 w 21"/>
                    <a:gd name="T27" fmla="*/ 48 h 49"/>
                    <a:gd name="T28" fmla="*/ 10 w 21"/>
                    <a:gd name="T29" fmla="*/ 49 h 49"/>
                    <a:gd name="T30" fmla="*/ 12 w 21"/>
                    <a:gd name="T31" fmla="*/ 48 h 49"/>
                    <a:gd name="T32" fmla="*/ 12 w 21"/>
                    <a:gd name="T33" fmla="*/ 44 h 49"/>
                    <a:gd name="T34" fmla="*/ 13 w 21"/>
                    <a:gd name="T35" fmla="*/ 41 h 49"/>
                    <a:gd name="T36" fmla="*/ 15 w 21"/>
                    <a:gd name="T37" fmla="*/ 42 h 49"/>
                    <a:gd name="T38" fmla="*/ 17 w 21"/>
                    <a:gd name="T39" fmla="*/ 44 h 49"/>
                    <a:gd name="T40" fmla="*/ 19 w 21"/>
                    <a:gd name="T41" fmla="*/ 44 h 49"/>
                    <a:gd name="T42" fmla="*/ 20 w 21"/>
                    <a:gd name="T43" fmla="*/ 41 h 49"/>
                    <a:gd name="T44" fmla="*/ 20 w 21"/>
                    <a:gd name="T45" fmla="*/ 35 h 49"/>
                    <a:gd name="T46" fmla="*/ 21 w 21"/>
                    <a:gd name="T47" fmla="*/ 34 h 49"/>
                    <a:gd name="T48" fmla="*/ 20 w 21"/>
                    <a:gd name="T49" fmla="*/ 27 h 49"/>
                    <a:gd name="T50" fmla="*/ 21 w 21"/>
                    <a:gd name="T51" fmla="*/ 20 h 49"/>
                    <a:gd name="T52" fmla="*/ 17 w 21"/>
                    <a:gd name="T53" fmla="*/ 17 h 49"/>
                    <a:gd name="T54" fmla="*/ 21 w 21"/>
                    <a:gd name="T55" fmla="*/ 14 h 49"/>
                    <a:gd name="T56" fmla="*/ 21 w 21"/>
                    <a:gd name="T57" fmla="*/ 12 h 49"/>
                    <a:gd name="T58" fmla="*/ 20 w 21"/>
                    <a:gd name="T59" fmla="*/ 8 h 49"/>
                    <a:gd name="T60" fmla="*/ 18 w 21"/>
                    <a:gd name="T61" fmla="*/ 5 h 49"/>
                    <a:gd name="T62" fmla="*/ 16 w 21"/>
                    <a:gd name="T63" fmla="*/ 1 h 49"/>
                    <a:gd name="T64" fmla="*/ 15 w 21"/>
                    <a:gd name="T65" fmla="*/ 2 h 49"/>
                    <a:gd name="T66" fmla="*/ 13 w 21"/>
                    <a:gd name="T67" fmla="*/ 0 h 49"/>
                    <a:gd name="T68" fmla="*/ 10 w 21"/>
                    <a:gd name="T69" fmla="*/ 0 h 49"/>
                    <a:gd name="T70" fmla="*/ 5 w 21"/>
                    <a:gd name="T71" fmla="*/ 7 h 49"/>
                    <a:gd name="T72" fmla="*/ 3 w 21"/>
                    <a:gd name="T73" fmla="*/ 7 h 49"/>
                    <a:gd name="T74" fmla="*/ 0 w 21"/>
                    <a:gd name="T75" fmla="*/ 5 h 49"/>
                    <a:gd name="T76" fmla="*/ 0 w 21"/>
                    <a:gd name="T77" fmla="*/ 9 h 49"/>
                    <a:gd name="T78" fmla="*/ 0 w 21"/>
                    <a:gd name="T79" fmla="*/ 11 h 49"/>
                    <a:gd name="T80" fmla="*/ 2 w 21"/>
                    <a:gd name="T8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49">
                      <a:moveTo>
                        <a:pt x="2" y="14"/>
                      </a:moveTo>
                      <a:lnTo>
                        <a:pt x="2" y="17"/>
                      </a:lnTo>
                      <a:lnTo>
                        <a:pt x="4" y="18"/>
                      </a:lnTo>
                      <a:lnTo>
                        <a:pt x="4" y="23"/>
                      </a:lnTo>
                      <a:lnTo>
                        <a:pt x="2" y="25"/>
                      </a:lnTo>
                      <a:lnTo>
                        <a:pt x="3" y="27"/>
                      </a:lnTo>
                      <a:lnTo>
                        <a:pt x="6" y="27"/>
                      </a:lnTo>
                      <a:lnTo>
                        <a:pt x="6" y="29"/>
                      </a:lnTo>
                      <a:lnTo>
                        <a:pt x="3" y="31"/>
                      </a:lnTo>
                      <a:lnTo>
                        <a:pt x="3" y="37"/>
                      </a:lnTo>
                      <a:lnTo>
                        <a:pt x="3" y="39"/>
                      </a:lnTo>
                      <a:lnTo>
                        <a:pt x="5" y="46"/>
                      </a:lnTo>
                      <a:lnTo>
                        <a:pt x="7" y="49"/>
                      </a:lnTo>
                      <a:lnTo>
                        <a:pt x="8" y="48"/>
                      </a:lnTo>
                      <a:lnTo>
                        <a:pt x="10" y="49"/>
                      </a:lnTo>
                      <a:lnTo>
                        <a:pt x="12" y="48"/>
                      </a:lnTo>
                      <a:lnTo>
                        <a:pt x="12" y="44"/>
                      </a:lnTo>
                      <a:lnTo>
                        <a:pt x="13" y="41"/>
                      </a:lnTo>
                      <a:lnTo>
                        <a:pt x="15" y="42"/>
                      </a:lnTo>
                      <a:lnTo>
                        <a:pt x="17" y="44"/>
                      </a:lnTo>
                      <a:lnTo>
                        <a:pt x="19" y="44"/>
                      </a:lnTo>
                      <a:lnTo>
                        <a:pt x="20" y="41"/>
                      </a:lnTo>
                      <a:lnTo>
                        <a:pt x="20" y="35"/>
                      </a:lnTo>
                      <a:lnTo>
                        <a:pt x="21" y="34"/>
                      </a:lnTo>
                      <a:lnTo>
                        <a:pt x="20" y="27"/>
                      </a:lnTo>
                      <a:lnTo>
                        <a:pt x="21" y="20"/>
                      </a:lnTo>
                      <a:lnTo>
                        <a:pt x="17" y="17"/>
                      </a:lnTo>
                      <a:lnTo>
                        <a:pt x="21" y="14"/>
                      </a:lnTo>
                      <a:lnTo>
                        <a:pt x="21" y="12"/>
                      </a:lnTo>
                      <a:lnTo>
                        <a:pt x="20" y="8"/>
                      </a:lnTo>
                      <a:lnTo>
                        <a:pt x="18" y="5"/>
                      </a:lnTo>
                      <a:lnTo>
                        <a:pt x="16" y="1"/>
                      </a:lnTo>
                      <a:lnTo>
                        <a:pt x="15" y="2"/>
                      </a:lnTo>
                      <a:lnTo>
                        <a:pt x="13" y="0"/>
                      </a:lnTo>
                      <a:lnTo>
                        <a:pt x="10" y="0"/>
                      </a:lnTo>
                      <a:lnTo>
                        <a:pt x="5" y="7"/>
                      </a:lnTo>
                      <a:lnTo>
                        <a:pt x="3" y="7"/>
                      </a:lnTo>
                      <a:lnTo>
                        <a:pt x="0" y="5"/>
                      </a:lnTo>
                      <a:lnTo>
                        <a:pt x="0" y="9"/>
                      </a:lnTo>
                      <a:lnTo>
                        <a:pt x="0" y="11"/>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7" name="Freeform 726">
                  <a:extLst>
                    <a:ext uri="{FF2B5EF4-FFF2-40B4-BE49-F238E27FC236}">
                      <a16:creationId xmlns:a16="http://schemas.microsoft.com/office/drawing/2014/main" id="{B1B44914-6853-4ECC-9AFE-9D9409794220}"/>
                    </a:ext>
                  </a:extLst>
                </p:cNvPr>
                <p:cNvSpPr>
                  <a:spLocks/>
                </p:cNvSpPr>
                <p:nvPr/>
              </p:nvSpPr>
              <p:spPr bwMode="auto">
                <a:xfrm>
                  <a:off x="3736" y="2022"/>
                  <a:ext cx="6" cy="6"/>
                </a:xfrm>
                <a:custGeom>
                  <a:avLst/>
                  <a:gdLst>
                    <a:gd name="T0" fmla="*/ 6 w 6"/>
                    <a:gd name="T1" fmla="*/ 4 h 6"/>
                    <a:gd name="T2" fmla="*/ 6 w 6"/>
                    <a:gd name="T3" fmla="*/ 2 h 6"/>
                    <a:gd name="T4" fmla="*/ 4 w 6"/>
                    <a:gd name="T5" fmla="*/ 0 h 6"/>
                    <a:gd name="T6" fmla="*/ 4 w 6"/>
                    <a:gd name="T7" fmla="*/ 2 h 6"/>
                    <a:gd name="T8" fmla="*/ 0 w 6"/>
                    <a:gd name="T9" fmla="*/ 3 h 6"/>
                    <a:gd name="T10" fmla="*/ 0 w 6"/>
                    <a:gd name="T11" fmla="*/ 5 h 6"/>
                    <a:gd name="T12" fmla="*/ 1 w 6"/>
                    <a:gd name="T13" fmla="*/ 6 h 6"/>
                    <a:gd name="T14" fmla="*/ 4 w 6"/>
                    <a:gd name="T15" fmla="*/ 4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4" y="0"/>
                      </a:lnTo>
                      <a:lnTo>
                        <a:pt x="4" y="2"/>
                      </a:lnTo>
                      <a:lnTo>
                        <a:pt x="0" y="3"/>
                      </a:lnTo>
                      <a:lnTo>
                        <a:pt x="0" y="5"/>
                      </a:lnTo>
                      <a:lnTo>
                        <a:pt x="1" y="6"/>
                      </a:lnTo>
                      <a:lnTo>
                        <a:pt x="4" y="4"/>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8" name="Freeform 727">
                  <a:extLst>
                    <a:ext uri="{FF2B5EF4-FFF2-40B4-BE49-F238E27FC236}">
                      <a16:creationId xmlns:a16="http://schemas.microsoft.com/office/drawing/2014/main" id="{0E982B38-9B99-4862-BF6E-A45E04FFB277}"/>
                    </a:ext>
                  </a:extLst>
                </p:cNvPr>
                <p:cNvSpPr>
                  <a:spLocks/>
                </p:cNvSpPr>
                <p:nvPr/>
              </p:nvSpPr>
              <p:spPr bwMode="auto">
                <a:xfrm>
                  <a:off x="3748" y="203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728">
                  <a:extLst>
                    <a:ext uri="{FF2B5EF4-FFF2-40B4-BE49-F238E27FC236}">
                      <a16:creationId xmlns:a16="http://schemas.microsoft.com/office/drawing/2014/main" id="{7D278D32-4908-41E1-8BFB-C2981F96755B}"/>
                    </a:ext>
                  </a:extLst>
                </p:cNvPr>
                <p:cNvSpPr>
                  <a:spLocks/>
                </p:cNvSpPr>
                <p:nvPr/>
              </p:nvSpPr>
              <p:spPr bwMode="auto">
                <a:xfrm>
                  <a:off x="3771" y="2120"/>
                  <a:ext cx="41" cy="33"/>
                </a:xfrm>
                <a:custGeom>
                  <a:avLst/>
                  <a:gdLst>
                    <a:gd name="T0" fmla="*/ 41 w 41"/>
                    <a:gd name="T1" fmla="*/ 8 h 33"/>
                    <a:gd name="T2" fmla="*/ 41 w 41"/>
                    <a:gd name="T3" fmla="*/ 3 h 33"/>
                    <a:gd name="T4" fmla="*/ 39 w 41"/>
                    <a:gd name="T5" fmla="*/ 0 h 33"/>
                    <a:gd name="T6" fmla="*/ 36 w 41"/>
                    <a:gd name="T7" fmla="*/ 4 h 33"/>
                    <a:gd name="T8" fmla="*/ 34 w 41"/>
                    <a:gd name="T9" fmla="*/ 4 h 33"/>
                    <a:gd name="T10" fmla="*/ 31 w 41"/>
                    <a:gd name="T11" fmla="*/ 1 h 33"/>
                    <a:gd name="T12" fmla="*/ 28 w 41"/>
                    <a:gd name="T13" fmla="*/ 5 h 33"/>
                    <a:gd name="T14" fmla="*/ 22 w 41"/>
                    <a:gd name="T15" fmla="*/ 5 h 33"/>
                    <a:gd name="T16" fmla="*/ 17 w 41"/>
                    <a:gd name="T17" fmla="*/ 7 h 33"/>
                    <a:gd name="T18" fmla="*/ 13 w 41"/>
                    <a:gd name="T19" fmla="*/ 6 h 33"/>
                    <a:gd name="T20" fmla="*/ 10 w 41"/>
                    <a:gd name="T21" fmla="*/ 4 h 33"/>
                    <a:gd name="T22" fmla="*/ 7 w 41"/>
                    <a:gd name="T23" fmla="*/ 4 h 33"/>
                    <a:gd name="T24" fmla="*/ 6 w 41"/>
                    <a:gd name="T25" fmla="*/ 6 h 33"/>
                    <a:gd name="T26" fmla="*/ 4 w 41"/>
                    <a:gd name="T27" fmla="*/ 4 h 33"/>
                    <a:gd name="T28" fmla="*/ 1 w 41"/>
                    <a:gd name="T29" fmla="*/ 6 h 33"/>
                    <a:gd name="T30" fmla="*/ 0 w 41"/>
                    <a:gd name="T31" fmla="*/ 11 h 33"/>
                    <a:gd name="T32" fmla="*/ 3 w 41"/>
                    <a:gd name="T33" fmla="*/ 15 h 33"/>
                    <a:gd name="T34" fmla="*/ 7 w 41"/>
                    <a:gd name="T35" fmla="*/ 15 h 33"/>
                    <a:gd name="T36" fmla="*/ 12 w 41"/>
                    <a:gd name="T37" fmla="*/ 18 h 33"/>
                    <a:gd name="T38" fmla="*/ 15 w 41"/>
                    <a:gd name="T39" fmla="*/ 20 h 33"/>
                    <a:gd name="T40" fmla="*/ 17 w 41"/>
                    <a:gd name="T41" fmla="*/ 23 h 33"/>
                    <a:gd name="T42" fmla="*/ 24 w 41"/>
                    <a:gd name="T43" fmla="*/ 26 h 33"/>
                    <a:gd name="T44" fmla="*/ 25 w 41"/>
                    <a:gd name="T45" fmla="*/ 25 h 33"/>
                    <a:gd name="T46" fmla="*/ 28 w 41"/>
                    <a:gd name="T47" fmla="*/ 27 h 33"/>
                    <a:gd name="T48" fmla="*/ 28 w 41"/>
                    <a:gd name="T49" fmla="*/ 30 h 33"/>
                    <a:gd name="T50" fmla="*/ 35 w 41"/>
                    <a:gd name="T51" fmla="*/ 33 h 33"/>
                    <a:gd name="T52" fmla="*/ 38 w 41"/>
                    <a:gd name="T53" fmla="*/ 32 h 33"/>
                    <a:gd name="T54" fmla="*/ 38 w 41"/>
                    <a:gd name="T55" fmla="*/ 28 h 33"/>
                    <a:gd name="T56" fmla="*/ 39 w 41"/>
                    <a:gd name="T57" fmla="*/ 26 h 33"/>
                    <a:gd name="T58" fmla="*/ 38 w 41"/>
                    <a:gd name="T59" fmla="*/ 22 h 33"/>
                    <a:gd name="T60" fmla="*/ 36 w 41"/>
                    <a:gd name="T61" fmla="*/ 18 h 33"/>
                    <a:gd name="T62" fmla="*/ 38 w 41"/>
                    <a:gd name="T63" fmla="*/ 10 h 33"/>
                    <a:gd name="T64" fmla="*/ 41 w 41"/>
                    <a:gd name="T6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41" y="8"/>
                      </a:moveTo>
                      <a:lnTo>
                        <a:pt x="41" y="3"/>
                      </a:lnTo>
                      <a:lnTo>
                        <a:pt x="39" y="0"/>
                      </a:lnTo>
                      <a:lnTo>
                        <a:pt x="36" y="4"/>
                      </a:lnTo>
                      <a:lnTo>
                        <a:pt x="34" y="4"/>
                      </a:lnTo>
                      <a:lnTo>
                        <a:pt x="31" y="1"/>
                      </a:lnTo>
                      <a:lnTo>
                        <a:pt x="28" y="5"/>
                      </a:lnTo>
                      <a:lnTo>
                        <a:pt x="22" y="5"/>
                      </a:lnTo>
                      <a:lnTo>
                        <a:pt x="17" y="7"/>
                      </a:lnTo>
                      <a:lnTo>
                        <a:pt x="13" y="6"/>
                      </a:lnTo>
                      <a:lnTo>
                        <a:pt x="10" y="4"/>
                      </a:lnTo>
                      <a:lnTo>
                        <a:pt x="7" y="4"/>
                      </a:lnTo>
                      <a:lnTo>
                        <a:pt x="6" y="6"/>
                      </a:lnTo>
                      <a:lnTo>
                        <a:pt x="4" y="4"/>
                      </a:lnTo>
                      <a:lnTo>
                        <a:pt x="1" y="6"/>
                      </a:lnTo>
                      <a:lnTo>
                        <a:pt x="0" y="11"/>
                      </a:lnTo>
                      <a:lnTo>
                        <a:pt x="3" y="15"/>
                      </a:lnTo>
                      <a:lnTo>
                        <a:pt x="7" y="15"/>
                      </a:lnTo>
                      <a:lnTo>
                        <a:pt x="12" y="18"/>
                      </a:lnTo>
                      <a:lnTo>
                        <a:pt x="15" y="20"/>
                      </a:lnTo>
                      <a:lnTo>
                        <a:pt x="17" y="23"/>
                      </a:lnTo>
                      <a:lnTo>
                        <a:pt x="24" y="26"/>
                      </a:lnTo>
                      <a:lnTo>
                        <a:pt x="25" y="25"/>
                      </a:lnTo>
                      <a:lnTo>
                        <a:pt x="28" y="27"/>
                      </a:lnTo>
                      <a:lnTo>
                        <a:pt x="28" y="30"/>
                      </a:lnTo>
                      <a:lnTo>
                        <a:pt x="35" y="33"/>
                      </a:lnTo>
                      <a:lnTo>
                        <a:pt x="38" y="32"/>
                      </a:lnTo>
                      <a:lnTo>
                        <a:pt x="38" y="28"/>
                      </a:lnTo>
                      <a:lnTo>
                        <a:pt x="39" y="26"/>
                      </a:lnTo>
                      <a:lnTo>
                        <a:pt x="38" y="22"/>
                      </a:lnTo>
                      <a:lnTo>
                        <a:pt x="36" y="18"/>
                      </a:lnTo>
                      <a:lnTo>
                        <a:pt x="38" y="10"/>
                      </a:lnTo>
                      <a:lnTo>
                        <a:pt x="4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729">
                  <a:extLst>
                    <a:ext uri="{FF2B5EF4-FFF2-40B4-BE49-F238E27FC236}">
                      <a16:creationId xmlns:a16="http://schemas.microsoft.com/office/drawing/2014/main" id="{FF339580-8F00-492E-8FED-A65A913CEE3C}"/>
                    </a:ext>
                  </a:extLst>
                </p:cNvPr>
                <p:cNvSpPr>
                  <a:spLocks/>
                </p:cNvSpPr>
                <p:nvPr/>
              </p:nvSpPr>
              <p:spPr bwMode="auto">
                <a:xfrm>
                  <a:off x="3690" y="1935"/>
                  <a:ext cx="160" cy="194"/>
                </a:xfrm>
                <a:custGeom>
                  <a:avLst/>
                  <a:gdLst>
                    <a:gd name="T0" fmla="*/ 94 w 160"/>
                    <a:gd name="T1" fmla="*/ 13 h 194"/>
                    <a:gd name="T2" fmla="*/ 78 w 160"/>
                    <a:gd name="T3" fmla="*/ 10 h 194"/>
                    <a:gd name="T4" fmla="*/ 67 w 160"/>
                    <a:gd name="T5" fmla="*/ 2 h 194"/>
                    <a:gd name="T6" fmla="*/ 52 w 160"/>
                    <a:gd name="T7" fmla="*/ 3 h 194"/>
                    <a:gd name="T8" fmla="*/ 45 w 160"/>
                    <a:gd name="T9" fmla="*/ 14 h 194"/>
                    <a:gd name="T10" fmla="*/ 39 w 160"/>
                    <a:gd name="T11" fmla="*/ 18 h 194"/>
                    <a:gd name="T12" fmla="*/ 30 w 160"/>
                    <a:gd name="T13" fmla="*/ 27 h 194"/>
                    <a:gd name="T14" fmla="*/ 25 w 160"/>
                    <a:gd name="T15" fmla="*/ 17 h 194"/>
                    <a:gd name="T16" fmla="*/ 12 w 160"/>
                    <a:gd name="T17" fmla="*/ 24 h 194"/>
                    <a:gd name="T18" fmla="*/ 3 w 160"/>
                    <a:gd name="T19" fmla="*/ 28 h 194"/>
                    <a:gd name="T20" fmla="*/ 5 w 160"/>
                    <a:gd name="T21" fmla="*/ 41 h 194"/>
                    <a:gd name="T22" fmla="*/ 3 w 160"/>
                    <a:gd name="T23" fmla="*/ 49 h 194"/>
                    <a:gd name="T24" fmla="*/ 12 w 160"/>
                    <a:gd name="T25" fmla="*/ 62 h 194"/>
                    <a:gd name="T26" fmla="*/ 18 w 160"/>
                    <a:gd name="T27" fmla="*/ 68 h 194"/>
                    <a:gd name="T28" fmla="*/ 28 w 160"/>
                    <a:gd name="T29" fmla="*/ 57 h 194"/>
                    <a:gd name="T30" fmla="*/ 44 w 160"/>
                    <a:gd name="T31" fmla="*/ 64 h 194"/>
                    <a:gd name="T32" fmla="*/ 47 w 160"/>
                    <a:gd name="T33" fmla="*/ 71 h 194"/>
                    <a:gd name="T34" fmla="*/ 53 w 160"/>
                    <a:gd name="T35" fmla="*/ 80 h 194"/>
                    <a:gd name="T36" fmla="*/ 58 w 160"/>
                    <a:gd name="T37" fmla="*/ 90 h 194"/>
                    <a:gd name="T38" fmla="*/ 66 w 160"/>
                    <a:gd name="T39" fmla="*/ 98 h 194"/>
                    <a:gd name="T40" fmla="*/ 71 w 160"/>
                    <a:gd name="T41" fmla="*/ 106 h 194"/>
                    <a:gd name="T42" fmla="*/ 85 w 160"/>
                    <a:gd name="T43" fmla="*/ 120 h 194"/>
                    <a:gd name="T44" fmla="*/ 91 w 160"/>
                    <a:gd name="T45" fmla="*/ 124 h 194"/>
                    <a:gd name="T46" fmla="*/ 98 w 160"/>
                    <a:gd name="T47" fmla="*/ 124 h 194"/>
                    <a:gd name="T48" fmla="*/ 105 w 160"/>
                    <a:gd name="T49" fmla="*/ 131 h 194"/>
                    <a:gd name="T50" fmla="*/ 109 w 160"/>
                    <a:gd name="T51" fmla="*/ 134 h 194"/>
                    <a:gd name="T52" fmla="*/ 113 w 160"/>
                    <a:gd name="T53" fmla="*/ 141 h 194"/>
                    <a:gd name="T54" fmla="*/ 117 w 160"/>
                    <a:gd name="T55" fmla="*/ 144 h 194"/>
                    <a:gd name="T56" fmla="*/ 123 w 160"/>
                    <a:gd name="T57" fmla="*/ 148 h 194"/>
                    <a:gd name="T58" fmla="*/ 127 w 160"/>
                    <a:gd name="T59" fmla="*/ 159 h 194"/>
                    <a:gd name="T60" fmla="*/ 131 w 160"/>
                    <a:gd name="T61" fmla="*/ 170 h 194"/>
                    <a:gd name="T62" fmla="*/ 129 w 160"/>
                    <a:gd name="T63" fmla="*/ 175 h 194"/>
                    <a:gd name="T64" fmla="*/ 128 w 160"/>
                    <a:gd name="T65" fmla="*/ 183 h 194"/>
                    <a:gd name="T66" fmla="*/ 124 w 160"/>
                    <a:gd name="T67" fmla="*/ 188 h 194"/>
                    <a:gd name="T68" fmla="*/ 131 w 160"/>
                    <a:gd name="T69" fmla="*/ 193 h 194"/>
                    <a:gd name="T70" fmla="*/ 137 w 160"/>
                    <a:gd name="T71" fmla="*/ 183 h 194"/>
                    <a:gd name="T72" fmla="*/ 143 w 160"/>
                    <a:gd name="T73" fmla="*/ 172 h 194"/>
                    <a:gd name="T74" fmla="*/ 143 w 160"/>
                    <a:gd name="T75" fmla="*/ 163 h 194"/>
                    <a:gd name="T76" fmla="*/ 136 w 160"/>
                    <a:gd name="T77" fmla="*/ 156 h 194"/>
                    <a:gd name="T78" fmla="*/ 137 w 160"/>
                    <a:gd name="T79" fmla="*/ 151 h 194"/>
                    <a:gd name="T80" fmla="*/ 140 w 160"/>
                    <a:gd name="T81" fmla="*/ 144 h 194"/>
                    <a:gd name="T82" fmla="*/ 143 w 160"/>
                    <a:gd name="T83" fmla="*/ 138 h 194"/>
                    <a:gd name="T84" fmla="*/ 151 w 160"/>
                    <a:gd name="T85" fmla="*/ 141 h 194"/>
                    <a:gd name="T86" fmla="*/ 154 w 160"/>
                    <a:gd name="T87" fmla="*/ 148 h 194"/>
                    <a:gd name="T88" fmla="*/ 158 w 160"/>
                    <a:gd name="T89" fmla="*/ 151 h 194"/>
                    <a:gd name="T90" fmla="*/ 160 w 160"/>
                    <a:gd name="T91" fmla="*/ 146 h 194"/>
                    <a:gd name="T92" fmla="*/ 157 w 160"/>
                    <a:gd name="T93" fmla="*/ 137 h 194"/>
                    <a:gd name="T94" fmla="*/ 146 w 160"/>
                    <a:gd name="T95" fmla="*/ 128 h 194"/>
                    <a:gd name="T96" fmla="*/ 126 w 160"/>
                    <a:gd name="T97" fmla="*/ 120 h 194"/>
                    <a:gd name="T98" fmla="*/ 128 w 160"/>
                    <a:gd name="T99" fmla="*/ 113 h 194"/>
                    <a:gd name="T100" fmla="*/ 123 w 160"/>
                    <a:gd name="T101" fmla="*/ 110 h 194"/>
                    <a:gd name="T102" fmla="*/ 113 w 160"/>
                    <a:gd name="T103" fmla="*/ 107 h 194"/>
                    <a:gd name="T104" fmla="*/ 105 w 160"/>
                    <a:gd name="T105" fmla="*/ 100 h 194"/>
                    <a:gd name="T106" fmla="*/ 98 w 160"/>
                    <a:gd name="T107" fmla="*/ 90 h 194"/>
                    <a:gd name="T108" fmla="*/ 97 w 160"/>
                    <a:gd name="T109" fmla="*/ 82 h 194"/>
                    <a:gd name="T110" fmla="*/ 82 w 160"/>
                    <a:gd name="T111" fmla="*/ 67 h 194"/>
                    <a:gd name="T112" fmla="*/ 74 w 160"/>
                    <a:gd name="T113" fmla="*/ 55 h 194"/>
                    <a:gd name="T114" fmla="*/ 76 w 160"/>
                    <a:gd name="T115" fmla="*/ 46 h 194"/>
                    <a:gd name="T116" fmla="*/ 74 w 160"/>
                    <a:gd name="T117" fmla="*/ 37 h 194"/>
                    <a:gd name="T118" fmla="*/ 83 w 160"/>
                    <a:gd name="T119" fmla="*/ 33 h 194"/>
                    <a:gd name="T120" fmla="*/ 90 w 160"/>
                    <a:gd name="T121" fmla="*/ 3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94">
                      <a:moveTo>
                        <a:pt x="91" y="21"/>
                      </a:moveTo>
                      <a:lnTo>
                        <a:pt x="90" y="19"/>
                      </a:lnTo>
                      <a:lnTo>
                        <a:pt x="94" y="13"/>
                      </a:lnTo>
                      <a:lnTo>
                        <a:pt x="91" y="11"/>
                      </a:lnTo>
                      <a:lnTo>
                        <a:pt x="87" y="11"/>
                      </a:lnTo>
                      <a:lnTo>
                        <a:pt x="78" y="10"/>
                      </a:lnTo>
                      <a:lnTo>
                        <a:pt x="71" y="4"/>
                      </a:lnTo>
                      <a:lnTo>
                        <a:pt x="71" y="1"/>
                      </a:lnTo>
                      <a:lnTo>
                        <a:pt x="67" y="2"/>
                      </a:lnTo>
                      <a:lnTo>
                        <a:pt x="63" y="0"/>
                      </a:lnTo>
                      <a:lnTo>
                        <a:pt x="57" y="6"/>
                      </a:lnTo>
                      <a:lnTo>
                        <a:pt x="52" y="3"/>
                      </a:lnTo>
                      <a:lnTo>
                        <a:pt x="49" y="7"/>
                      </a:lnTo>
                      <a:lnTo>
                        <a:pt x="50" y="13"/>
                      </a:lnTo>
                      <a:lnTo>
                        <a:pt x="45" y="14"/>
                      </a:lnTo>
                      <a:lnTo>
                        <a:pt x="44" y="20"/>
                      </a:lnTo>
                      <a:lnTo>
                        <a:pt x="42" y="18"/>
                      </a:lnTo>
                      <a:lnTo>
                        <a:pt x="39" y="18"/>
                      </a:lnTo>
                      <a:lnTo>
                        <a:pt x="33" y="17"/>
                      </a:lnTo>
                      <a:lnTo>
                        <a:pt x="33" y="21"/>
                      </a:lnTo>
                      <a:lnTo>
                        <a:pt x="30" y="27"/>
                      </a:lnTo>
                      <a:lnTo>
                        <a:pt x="29" y="24"/>
                      </a:lnTo>
                      <a:lnTo>
                        <a:pt x="24" y="21"/>
                      </a:lnTo>
                      <a:lnTo>
                        <a:pt x="25" y="17"/>
                      </a:lnTo>
                      <a:lnTo>
                        <a:pt x="22" y="15"/>
                      </a:lnTo>
                      <a:lnTo>
                        <a:pt x="16" y="25"/>
                      </a:lnTo>
                      <a:lnTo>
                        <a:pt x="12" y="24"/>
                      </a:lnTo>
                      <a:lnTo>
                        <a:pt x="7" y="28"/>
                      </a:lnTo>
                      <a:lnTo>
                        <a:pt x="4" y="27"/>
                      </a:lnTo>
                      <a:lnTo>
                        <a:pt x="3" y="28"/>
                      </a:lnTo>
                      <a:lnTo>
                        <a:pt x="3" y="33"/>
                      </a:lnTo>
                      <a:lnTo>
                        <a:pt x="6" y="35"/>
                      </a:lnTo>
                      <a:lnTo>
                        <a:pt x="5" y="41"/>
                      </a:lnTo>
                      <a:lnTo>
                        <a:pt x="1" y="41"/>
                      </a:lnTo>
                      <a:lnTo>
                        <a:pt x="0" y="44"/>
                      </a:lnTo>
                      <a:lnTo>
                        <a:pt x="3" y="49"/>
                      </a:lnTo>
                      <a:lnTo>
                        <a:pt x="4" y="58"/>
                      </a:lnTo>
                      <a:lnTo>
                        <a:pt x="8" y="62"/>
                      </a:lnTo>
                      <a:lnTo>
                        <a:pt x="12" y="62"/>
                      </a:lnTo>
                      <a:lnTo>
                        <a:pt x="11" y="66"/>
                      </a:lnTo>
                      <a:lnTo>
                        <a:pt x="11" y="70"/>
                      </a:lnTo>
                      <a:lnTo>
                        <a:pt x="18" y="68"/>
                      </a:lnTo>
                      <a:lnTo>
                        <a:pt x="21" y="65"/>
                      </a:lnTo>
                      <a:lnTo>
                        <a:pt x="21" y="62"/>
                      </a:lnTo>
                      <a:lnTo>
                        <a:pt x="28" y="57"/>
                      </a:lnTo>
                      <a:lnTo>
                        <a:pt x="38" y="60"/>
                      </a:lnTo>
                      <a:lnTo>
                        <a:pt x="40" y="62"/>
                      </a:lnTo>
                      <a:lnTo>
                        <a:pt x="44" y="64"/>
                      </a:lnTo>
                      <a:lnTo>
                        <a:pt x="46" y="66"/>
                      </a:lnTo>
                      <a:lnTo>
                        <a:pt x="46" y="68"/>
                      </a:lnTo>
                      <a:lnTo>
                        <a:pt x="47" y="71"/>
                      </a:lnTo>
                      <a:lnTo>
                        <a:pt x="50" y="76"/>
                      </a:lnTo>
                      <a:lnTo>
                        <a:pt x="50" y="79"/>
                      </a:lnTo>
                      <a:lnTo>
                        <a:pt x="53" y="80"/>
                      </a:lnTo>
                      <a:lnTo>
                        <a:pt x="53" y="86"/>
                      </a:lnTo>
                      <a:lnTo>
                        <a:pt x="56" y="87"/>
                      </a:lnTo>
                      <a:lnTo>
                        <a:pt x="58" y="90"/>
                      </a:lnTo>
                      <a:lnTo>
                        <a:pt x="62" y="95"/>
                      </a:lnTo>
                      <a:lnTo>
                        <a:pt x="62" y="98"/>
                      </a:lnTo>
                      <a:lnTo>
                        <a:pt x="66" y="98"/>
                      </a:lnTo>
                      <a:lnTo>
                        <a:pt x="69" y="102"/>
                      </a:lnTo>
                      <a:lnTo>
                        <a:pt x="69" y="105"/>
                      </a:lnTo>
                      <a:lnTo>
                        <a:pt x="71" y="106"/>
                      </a:lnTo>
                      <a:lnTo>
                        <a:pt x="77" y="114"/>
                      </a:lnTo>
                      <a:lnTo>
                        <a:pt x="82" y="120"/>
                      </a:lnTo>
                      <a:lnTo>
                        <a:pt x="85" y="120"/>
                      </a:lnTo>
                      <a:lnTo>
                        <a:pt x="88" y="122"/>
                      </a:lnTo>
                      <a:lnTo>
                        <a:pt x="88" y="124"/>
                      </a:lnTo>
                      <a:lnTo>
                        <a:pt x="91" y="124"/>
                      </a:lnTo>
                      <a:lnTo>
                        <a:pt x="92" y="123"/>
                      </a:lnTo>
                      <a:lnTo>
                        <a:pt x="95" y="124"/>
                      </a:lnTo>
                      <a:lnTo>
                        <a:pt x="98" y="124"/>
                      </a:lnTo>
                      <a:lnTo>
                        <a:pt x="101" y="131"/>
                      </a:lnTo>
                      <a:lnTo>
                        <a:pt x="103" y="132"/>
                      </a:lnTo>
                      <a:lnTo>
                        <a:pt x="105" y="131"/>
                      </a:lnTo>
                      <a:lnTo>
                        <a:pt x="107" y="133"/>
                      </a:lnTo>
                      <a:lnTo>
                        <a:pt x="107" y="135"/>
                      </a:lnTo>
                      <a:lnTo>
                        <a:pt x="109" y="134"/>
                      </a:lnTo>
                      <a:lnTo>
                        <a:pt x="112" y="135"/>
                      </a:lnTo>
                      <a:lnTo>
                        <a:pt x="113" y="137"/>
                      </a:lnTo>
                      <a:lnTo>
                        <a:pt x="113" y="141"/>
                      </a:lnTo>
                      <a:lnTo>
                        <a:pt x="112" y="143"/>
                      </a:lnTo>
                      <a:lnTo>
                        <a:pt x="114" y="144"/>
                      </a:lnTo>
                      <a:lnTo>
                        <a:pt x="117" y="144"/>
                      </a:lnTo>
                      <a:lnTo>
                        <a:pt x="118" y="148"/>
                      </a:lnTo>
                      <a:lnTo>
                        <a:pt x="122" y="148"/>
                      </a:lnTo>
                      <a:lnTo>
                        <a:pt x="123" y="148"/>
                      </a:lnTo>
                      <a:lnTo>
                        <a:pt x="125" y="149"/>
                      </a:lnTo>
                      <a:lnTo>
                        <a:pt x="126" y="154"/>
                      </a:lnTo>
                      <a:lnTo>
                        <a:pt x="127" y="159"/>
                      </a:lnTo>
                      <a:lnTo>
                        <a:pt x="129" y="162"/>
                      </a:lnTo>
                      <a:lnTo>
                        <a:pt x="129" y="168"/>
                      </a:lnTo>
                      <a:lnTo>
                        <a:pt x="131" y="170"/>
                      </a:lnTo>
                      <a:lnTo>
                        <a:pt x="131" y="173"/>
                      </a:lnTo>
                      <a:lnTo>
                        <a:pt x="129" y="175"/>
                      </a:lnTo>
                      <a:lnTo>
                        <a:pt x="129" y="175"/>
                      </a:lnTo>
                      <a:lnTo>
                        <a:pt x="128" y="176"/>
                      </a:lnTo>
                      <a:lnTo>
                        <a:pt x="128" y="179"/>
                      </a:lnTo>
                      <a:lnTo>
                        <a:pt x="128" y="183"/>
                      </a:lnTo>
                      <a:lnTo>
                        <a:pt x="126" y="186"/>
                      </a:lnTo>
                      <a:lnTo>
                        <a:pt x="125" y="186"/>
                      </a:lnTo>
                      <a:lnTo>
                        <a:pt x="124" y="188"/>
                      </a:lnTo>
                      <a:lnTo>
                        <a:pt x="124" y="190"/>
                      </a:lnTo>
                      <a:lnTo>
                        <a:pt x="127" y="194"/>
                      </a:lnTo>
                      <a:lnTo>
                        <a:pt x="131" y="193"/>
                      </a:lnTo>
                      <a:lnTo>
                        <a:pt x="133" y="190"/>
                      </a:lnTo>
                      <a:lnTo>
                        <a:pt x="133" y="186"/>
                      </a:lnTo>
                      <a:lnTo>
                        <a:pt x="137" y="183"/>
                      </a:lnTo>
                      <a:lnTo>
                        <a:pt x="138" y="175"/>
                      </a:lnTo>
                      <a:lnTo>
                        <a:pt x="140" y="172"/>
                      </a:lnTo>
                      <a:lnTo>
                        <a:pt x="143" y="172"/>
                      </a:lnTo>
                      <a:lnTo>
                        <a:pt x="143" y="169"/>
                      </a:lnTo>
                      <a:lnTo>
                        <a:pt x="143" y="168"/>
                      </a:lnTo>
                      <a:lnTo>
                        <a:pt x="143" y="163"/>
                      </a:lnTo>
                      <a:lnTo>
                        <a:pt x="143" y="161"/>
                      </a:lnTo>
                      <a:lnTo>
                        <a:pt x="139" y="157"/>
                      </a:lnTo>
                      <a:lnTo>
                        <a:pt x="136" y="156"/>
                      </a:lnTo>
                      <a:lnTo>
                        <a:pt x="136" y="155"/>
                      </a:lnTo>
                      <a:lnTo>
                        <a:pt x="136" y="152"/>
                      </a:lnTo>
                      <a:lnTo>
                        <a:pt x="137" y="151"/>
                      </a:lnTo>
                      <a:lnTo>
                        <a:pt x="138" y="148"/>
                      </a:lnTo>
                      <a:lnTo>
                        <a:pt x="138" y="145"/>
                      </a:lnTo>
                      <a:lnTo>
                        <a:pt x="140" y="144"/>
                      </a:lnTo>
                      <a:lnTo>
                        <a:pt x="140" y="139"/>
                      </a:lnTo>
                      <a:lnTo>
                        <a:pt x="142" y="138"/>
                      </a:lnTo>
                      <a:lnTo>
                        <a:pt x="143" y="138"/>
                      </a:lnTo>
                      <a:lnTo>
                        <a:pt x="147" y="140"/>
                      </a:lnTo>
                      <a:lnTo>
                        <a:pt x="147" y="141"/>
                      </a:lnTo>
                      <a:lnTo>
                        <a:pt x="151" y="141"/>
                      </a:lnTo>
                      <a:lnTo>
                        <a:pt x="153" y="142"/>
                      </a:lnTo>
                      <a:lnTo>
                        <a:pt x="153" y="145"/>
                      </a:lnTo>
                      <a:lnTo>
                        <a:pt x="154" y="148"/>
                      </a:lnTo>
                      <a:lnTo>
                        <a:pt x="156" y="151"/>
                      </a:lnTo>
                      <a:lnTo>
                        <a:pt x="158" y="152"/>
                      </a:lnTo>
                      <a:lnTo>
                        <a:pt x="158" y="151"/>
                      </a:lnTo>
                      <a:lnTo>
                        <a:pt x="159" y="151"/>
                      </a:lnTo>
                      <a:lnTo>
                        <a:pt x="159" y="148"/>
                      </a:lnTo>
                      <a:lnTo>
                        <a:pt x="160" y="146"/>
                      </a:lnTo>
                      <a:lnTo>
                        <a:pt x="160" y="141"/>
                      </a:lnTo>
                      <a:lnTo>
                        <a:pt x="160" y="139"/>
                      </a:lnTo>
                      <a:lnTo>
                        <a:pt x="157" y="137"/>
                      </a:lnTo>
                      <a:lnTo>
                        <a:pt x="153" y="136"/>
                      </a:lnTo>
                      <a:lnTo>
                        <a:pt x="150" y="132"/>
                      </a:lnTo>
                      <a:lnTo>
                        <a:pt x="146" y="128"/>
                      </a:lnTo>
                      <a:lnTo>
                        <a:pt x="134" y="121"/>
                      </a:lnTo>
                      <a:lnTo>
                        <a:pt x="129" y="120"/>
                      </a:lnTo>
                      <a:lnTo>
                        <a:pt x="126" y="120"/>
                      </a:lnTo>
                      <a:lnTo>
                        <a:pt x="125" y="117"/>
                      </a:lnTo>
                      <a:lnTo>
                        <a:pt x="125" y="115"/>
                      </a:lnTo>
                      <a:lnTo>
                        <a:pt x="128" y="113"/>
                      </a:lnTo>
                      <a:lnTo>
                        <a:pt x="129" y="110"/>
                      </a:lnTo>
                      <a:lnTo>
                        <a:pt x="126" y="109"/>
                      </a:lnTo>
                      <a:lnTo>
                        <a:pt x="123" y="110"/>
                      </a:lnTo>
                      <a:lnTo>
                        <a:pt x="121" y="109"/>
                      </a:lnTo>
                      <a:lnTo>
                        <a:pt x="115" y="109"/>
                      </a:lnTo>
                      <a:lnTo>
                        <a:pt x="113" y="107"/>
                      </a:lnTo>
                      <a:lnTo>
                        <a:pt x="111" y="106"/>
                      </a:lnTo>
                      <a:lnTo>
                        <a:pt x="109" y="104"/>
                      </a:lnTo>
                      <a:lnTo>
                        <a:pt x="105" y="100"/>
                      </a:lnTo>
                      <a:lnTo>
                        <a:pt x="103" y="96"/>
                      </a:lnTo>
                      <a:lnTo>
                        <a:pt x="100" y="93"/>
                      </a:lnTo>
                      <a:lnTo>
                        <a:pt x="98" y="90"/>
                      </a:lnTo>
                      <a:lnTo>
                        <a:pt x="98" y="86"/>
                      </a:lnTo>
                      <a:lnTo>
                        <a:pt x="97" y="86"/>
                      </a:lnTo>
                      <a:lnTo>
                        <a:pt x="97" y="82"/>
                      </a:lnTo>
                      <a:lnTo>
                        <a:pt x="88" y="72"/>
                      </a:lnTo>
                      <a:lnTo>
                        <a:pt x="86" y="68"/>
                      </a:lnTo>
                      <a:lnTo>
                        <a:pt x="82" y="67"/>
                      </a:lnTo>
                      <a:lnTo>
                        <a:pt x="76" y="62"/>
                      </a:lnTo>
                      <a:lnTo>
                        <a:pt x="74" y="60"/>
                      </a:lnTo>
                      <a:lnTo>
                        <a:pt x="74" y="55"/>
                      </a:lnTo>
                      <a:lnTo>
                        <a:pt x="73" y="51"/>
                      </a:lnTo>
                      <a:lnTo>
                        <a:pt x="74" y="50"/>
                      </a:lnTo>
                      <a:lnTo>
                        <a:pt x="76" y="46"/>
                      </a:lnTo>
                      <a:lnTo>
                        <a:pt x="74" y="43"/>
                      </a:lnTo>
                      <a:lnTo>
                        <a:pt x="73" y="39"/>
                      </a:lnTo>
                      <a:lnTo>
                        <a:pt x="74" y="37"/>
                      </a:lnTo>
                      <a:lnTo>
                        <a:pt x="77" y="36"/>
                      </a:lnTo>
                      <a:lnTo>
                        <a:pt x="80" y="33"/>
                      </a:lnTo>
                      <a:lnTo>
                        <a:pt x="83" y="33"/>
                      </a:lnTo>
                      <a:lnTo>
                        <a:pt x="85" y="30"/>
                      </a:lnTo>
                      <a:lnTo>
                        <a:pt x="87" y="30"/>
                      </a:lnTo>
                      <a:lnTo>
                        <a:pt x="90" y="30"/>
                      </a:lnTo>
                      <a:lnTo>
                        <a:pt x="89" y="25"/>
                      </a:lnTo>
                      <a:lnTo>
                        <a:pt x="91"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1" name="Freeform 730">
                  <a:extLst>
                    <a:ext uri="{FF2B5EF4-FFF2-40B4-BE49-F238E27FC236}">
                      <a16:creationId xmlns:a16="http://schemas.microsoft.com/office/drawing/2014/main" id="{68DA93F0-E177-41B2-BE5C-7BBFF40A14A0}"/>
                    </a:ext>
                  </a:extLst>
                </p:cNvPr>
                <p:cNvSpPr>
                  <a:spLocks/>
                </p:cNvSpPr>
                <p:nvPr/>
              </p:nvSpPr>
              <p:spPr bwMode="auto">
                <a:xfrm>
                  <a:off x="3625" y="2104"/>
                  <a:ext cx="6" cy="6"/>
                </a:xfrm>
                <a:custGeom>
                  <a:avLst/>
                  <a:gdLst>
                    <a:gd name="T0" fmla="*/ 4 w 6"/>
                    <a:gd name="T1" fmla="*/ 3 h 6"/>
                    <a:gd name="T2" fmla="*/ 6 w 6"/>
                    <a:gd name="T3" fmla="*/ 1 h 6"/>
                    <a:gd name="T4" fmla="*/ 4 w 6"/>
                    <a:gd name="T5" fmla="*/ 0 h 6"/>
                    <a:gd name="T6" fmla="*/ 0 w 6"/>
                    <a:gd name="T7" fmla="*/ 0 h 6"/>
                    <a:gd name="T8" fmla="*/ 0 w 6"/>
                    <a:gd name="T9" fmla="*/ 3 h 6"/>
                    <a:gd name="T10" fmla="*/ 3 w 6"/>
                    <a:gd name="T11" fmla="*/ 6 h 6"/>
                    <a:gd name="T12" fmla="*/ 4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3"/>
                      </a:moveTo>
                      <a:lnTo>
                        <a:pt x="6" y="1"/>
                      </a:lnTo>
                      <a:lnTo>
                        <a:pt x="4" y="0"/>
                      </a:lnTo>
                      <a:lnTo>
                        <a:pt x="0" y="0"/>
                      </a:lnTo>
                      <a:lnTo>
                        <a:pt x="0" y="3"/>
                      </a:lnTo>
                      <a:lnTo>
                        <a:pt x="3" y="6"/>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2" name="Freeform 731">
                  <a:extLst>
                    <a:ext uri="{FF2B5EF4-FFF2-40B4-BE49-F238E27FC236}">
                      <a16:creationId xmlns:a16="http://schemas.microsoft.com/office/drawing/2014/main" id="{09EBCC44-35D7-4EA5-90E3-D6B759F5FA29}"/>
                    </a:ext>
                  </a:extLst>
                </p:cNvPr>
                <p:cNvSpPr>
                  <a:spLocks/>
                </p:cNvSpPr>
                <p:nvPr/>
              </p:nvSpPr>
              <p:spPr bwMode="auto">
                <a:xfrm>
                  <a:off x="3653" y="2084"/>
                  <a:ext cx="7" cy="6"/>
                </a:xfrm>
                <a:custGeom>
                  <a:avLst/>
                  <a:gdLst>
                    <a:gd name="T0" fmla="*/ 7 w 7"/>
                    <a:gd name="T1" fmla="*/ 6 h 6"/>
                    <a:gd name="T2" fmla="*/ 7 w 7"/>
                    <a:gd name="T3" fmla="*/ 3 h 6"/>
                    <a:gd name="T4" fmla="*/ 4 w 7"/>
                    <a:gd name="T5" fmla="*/ 0 h 6"/>
                    <a:gd name="T6" fmla="*/ 0 w 7"/>
                    <a:gd name="T7" fmla="*/ 1 h 6"/>
                    <a:gd name="T8" fmla="*/ 0 w 7"/>
                    <a:gd name="T9" fmla="*/ 3 h 6"/>
                    <a:gd name="T10" fmla="*/ 4 w 7"/>
                    <a:gd name="T11" fmla="*/ 4 h 6"/>
                    <a:gd name="T12" fmla="*/ 7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6"/>
                      </a:moveTo>
                      <a:lnTo>
                        <a:pt x="7" y="3"/>
                      </a:lnTo>
                      <a:lnTo>
                        <a:pt x="4" y="0"/>
                      </a:lnTo>
                      <a:lnTo>
                        <a:pt x="0" y="1"/>
                      </a:lnTo>
                      <a:lnTo>
                        <a:pt x="0" y="3"/>
                      </a:lnTo>
                      <a:lnTo>
                        <a:pt x="4" y="4"/>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3" name="Freeform 732">
                  <a:extLst>
                    <a:ext uri="{FF2B5EF4-FFF2-40B4-BE49-F238E27FC236}">
                      <a16:creationId xmlns:a16="http://schemas.microsoft.com/office/drawing/2014/main" id="{3FAAF43B-0671-49B6-90DF-6A1325928E8F}"/>
                    </a:ext>
                  </a:extLst>
                </p:cNvPr>
                <p:cNvSpPr>
                  <a:spLocks/>
                </p:cNvSpPr>
                <p:nvPr/>
              </p:nvSpPr>
              <p:spPr bwMode="auto">
                <a:xfrm>
                  <a:off x="3486" y="2005"/>
                  <a:ext cx="160" cy="158"/>
                </a:xfrm>
                <a:custGeom>
                  <a:avLst/>
                  <a:gdLst>
                    <a:gd name="T0" fmla="*/ 184 w 206"/>
                    <a:gd name="T1" fmla="*/ 31 h 204"/>
                    <a:gd name="T2" fmla="*/ 168 w 206"/>
                    <a:gd name="T3" fmla="*/ 29 h 204"/>
                    <a:gd name="T4" fmla="*/ 157 w 206"/>
                    <a:gd name="T5" fmla="*/ 32 h 204"/>
                    <a:gd name="T6" fmla="*/ 146 w 206"/>
                    <a:gd name="T7" fmla="*/ 25 h 204"/>
                    <a:gd name="T8" fmla="*/ 134 w 206"/>
                    <a:gd name="T9" fmla="*/ 18 h 204"/>
                    <a:gd name="T10" fmla="*/ 130 w 206"/>
                    <a:gd name="T11" fmla="*/ 12 h 204"/>
                    <a:gd name="T12" fmla="*/ 123 w 206"/>
                    <a:gd name="T13" fmla="*/ 12 h 204"/>
                    <a:gd name="T14" fmla="*/ 109 w 206"/>
                    <a:gd name="T15" fmla="*/ 8 h 204"/>
                    <a:gd name="T16" fmla="*/ 98 w 206"/>
                    <a:gd name="T17" fmla="*/ 7 h 204"/>
                    <a:gd name="T18" fmla="*/ 76 w 206"/>
                    <a:gd name="T19" fmla="*/ 9 h 204"/>
                    <a:gd name="T20" fmla="*/ 57 w 206"/>
                    <a:gd name="T21" fmla="*/ 2 h 204"/>
                    <a:gd name="T22" fmla="*/ 43 w 206"/>
                    <a:gd name="T23" fmla="*/ 4 h 204"/>
                    <a:gd name="T24" fmla="*/ 32 w 206"/>
                    <a:gd name="T25" fmla="*/ 1 h 204"/>
                    <a:gd name="T26" fmla="*/ 23 w 206"/>
                    <a:gd name="T27" fmla="*/ 1 h 204"/>
                    <a:gd name="T28" fmla="*/ 19 w 206"/>
                    <a:gd name="T29" fmla="*/ 10 h 204"/>
                    <a:gd name="T30" fmla="*/ 9 w 206"/>
                    <a:gd name="T31" fmla="*/ 12 h 204"/>
                    <a:gd name="T32" fmla="*/ 1 w 206"/>
                    <a:gd name="T33" fmla="*/ 25 h 204"/>
                    <a:gd name="T34" fmla="*/ 5 w 206"/>
                    <a:gd name="T35" fmla="*/ 27 h 204"/>
                    <a:gd name="T36" fmla="*/ 8 w 206"/>
                    <a:gd name="T37" fmla="*/ 30 h 204"/>
                    <a:gd name="T38" fmla="*/ 7 w 206"/>
                    <a:gd name="T39" fmla="*/ 39 h 204"/>
                    <a:gd name="T40" fmla="*/ 6 w 206"/>
                    <a:gd name="T41" fmla="*/ 46 h 204"/>
                    <a:gd name="T42" fmla="*/ 16 w 206"/>
                    <a:gd name="T43" fmla="*/ 50 h 204"/>
                    <a:gd name="T44" fmla="*/ 34 w 206"/>
                    <a:gd name="T45" fmla="*/ 52 h 204"/>
                    <a:gd name="T46" fmla="*/ 47 w 206"/>
                    <a:gd name="T47" fmla="*/ 54 h 204"/>
                    <a:gd name="T48" fmla="*/ 47 w 206"/>
                    <a:gd name="T49" fmla="*/ 65 h 204"/>
                    <a:gd name="T50" fmla="*/ 40 w 206"/>
                    <a:gd name="T51" fmla="*/ 93 h 204"/>
                    <a:gd name="T52" fmla="*/ 35 w 206"/>
                    <a:gd name="T53" fmla="*/ 109 h 204"/>
                    <a:gd name="T54" fmla="*/ 32 w 206"/>
                    <a:gd name="T55" fmla="*/ 120 h 204"/>
                    <a:gd name="T56" fmla="*/ 30 w 206"/>
                    <a:gd name="T57" fmla="*/ 139 h 204"/>
                    <a:gd name="T58" fmla="*/ 36 w 206"/>
                    <a:gd name="T59" fmla="*/ 150 h 204"/>
                    <a:gd name="T60" fmla="*/ 30 w 206"/>
                    <a:gd name="T61" fmla="*/ 169 h 204"/>
                    <a:gd name="T62" fmla="*/ 39 w 206"/>
                    <a:gd name="T63" fmla="*/ 176 h 204"/>
                    <a:gd name="T64" fmla="*/ 49 w 206"/>
                    <a:gd name="T65" fmla="*/ 196 h 204"/>
                    <a:gd name="T66" fmla="*/ 66 w 206"/>
                    <a:gd name="T67" fmla="*/ 201 h 204"/>
                    <a:gd name="T68" fmla="*/ 76 w 206"/>
                    <a:gd name="T69" fmla="*/ 193 h 204"/>
                    <a:gd name="T70" fmla="*/ 91 w 206"/>
                    <a:gd name="T71" fmla="*/ 184 h 204"/>
                    <a:gd name="T72" fmla="*/ 105 w 206"/>
                    <a:gd name="T73" fmla="*/ 185 h 204"/>
                    <a:gd name="T74" fmla="*/ 114 w 206"/>
                    <a:gd name="T75" fmla="*/ 185 h 204"/>
                    <a:gd name="T76" fmla="*/ 123 w 206"/>
                    <a:gd name="T77" fmla="*/ 187 h 204"/>
                    <a:gd name="T78" fmla="*/ 138 w 206"/>
                    <a:gd name="T79" fmla="*/ 168 h 204"/>
                    <a:gd name="T80" fmla="*/ 144 w 206"/>
                    <a:gd name="T81" fmla="*/ 163 h 204"/>
                    <a:gd name="T82" fmla="*/ 151 w 206"/>
                    <a:gd name="T83" fmla="*/ 142 h 204"/>
                    <a:gd name="T84" fmla="*/ 156 w 206"/>
                    <a:gd name="T85" fmla="*/ 128 h 204"/>
                    <a:gd name="T86" fmla="*/ 149 w 206"/>
                    <a:gd name="T87" fmla="*/ 115 h 204"/>
                    <a:gd name="T88" fmla="*/ 162 w 206"/>
                    <a:gd name="T89" fmla="*/ 96 h 204"/>
                    <a:gd name="T90" fmla="*/ 169 w 206"/>
                    <a:gd name="T91" fmla="*/ 87 h 204"/>
                    <a:gd name="T92" fmla="*/ 173 w 206"/>
                    <a:gd name="T93" fmla="*/ 80 h 204"/>
                    <a:gd name="T94" fmla="*/ 179 w 206"/>
                    <a:gd name="T95" fmla="*/ 72 h 204"/>
                    <a:gd name="T96" fmla="*/ 195 w 206"/>
                    <a:gd name="T97" fmla="*/ 65 h 204"/>
                    <a:gd name="T98" fmla="*/ 204 w 206"/>
                    <a:gd name="T99" fmla="*/ 50 h 204"/>
                    <a:gd name="T100" fmla="*/ 206 w 206"/>
                    <a:gd name="T101" fmla="*/ 3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4">
                      <a:moveTo>
                        <a:pt x="198" y="33"/>
                      </a:moveTo>
                      <a:cubicBezTo>
                        <a:pt x="189" y="34"/>
                        <a:pt x="189" y="34"/>
                        <a:pt x="189" y="34"/>
                      </a:cubicBezTo>
                      <a:cubicBezTo>
                        <a:pt x="184" y="31"/>
                        <a:pt x="184" y="31"/>
                        <a:pt x="184" y="31"/>
                      </a:cubicBezTo>
                      <a:cubicBezTo>
                        <a:pt x="179" y="31"/>
                        <a:pt x="179" y="31"/>
                        <a:pt x="179" y="31"/>
                      </a:cubicBezTo>
                      <a:cubicBezTo>
                        <a:pt x="176" y="29"/>
                        <a:pt x="176" y="29"/>
                        <a:pt x="176" y="29"/>
                      </a:cubicBezTo>
                      <a:cubicBezTo>
                        <a:pt x="168" y="29"/>
                        <a:pt x="168" y="29"/>
                        <a:pt x="168" y="29"/>
                      </a:cubicBezTo>
                      <a:cubicBezTo>
                        <a:pt x="164" y="33"/>
                        <a:pt x="164" y="33"/>
                        <a:pt x="164" y="33"/>
                      </a:cubicBezTo>
                      <a:cubicBezTo>
                        <a:pt x="162" y="32"/>
                        <a:pt x="162" y="32"/>
                        <a:pt x="162" y="32"/>
                      </a:cubicBezTo>
                      <a:cubicBezTo>
                        <a:pt x="157" y="32"/>
                        <a:pt x="157" y="32"/>
                        <a:pt x="157" y="32"/>
                      </a:cubicBezTo>
                      <a:cubicBezTo>
                        <a:pt x="153" y="27"/>
                        <a:pt x="153" y="27"/>
                        <a:pt x="153" y="27"/>
                      </a:cubicBezTo>
                      <a:cubicBezTo>
                        <a:pt x="149" y="29"/>
                        <a:pt x="149" y="29"/>
                        <a:pt x="149" y="29"/>
                      </a:cubicBezTo>
                      <a:cubicBezTo>
                        <a:pt x="146" y="25"/>
                        <a:pt x="146" y="25"/>
                        <a:pt x="146" y="25"/>
                      </a:cubicBezTo>
                      <a:cubicBezTo>
                        <a:pt x="139" y="21"/>
                        <a:pt x="139" y="21"/>
                        <a:pt x="139" y="21"/>
                      </a:cubicBezTo>
                      <a:cubicBezTo>
                        <a:pt x="133" y="22"/>
                        <a:pt x="133" y="22"/>
                        <a:pt x="133" y="22"/>
                      </a:cubicBezTo>
                      <a:cubicBezTo>
                        <a:pt x="134" y="18"/>
                        <a:pt x="134" y="18"/>
                        <a:pt x="134" y="18"/>
                      </a:cubicBezTo>
                      <a:cubicBezTo>
                        <a:pt x="133" y="14"/>
                        <a:pt x="133" y="14"/>
                        <a:pt x="133" y="14"/>
                      </a:cubicBezTo>
                      <a:cubicBezTo>
                        <a:pt x="131" y="13"/>
                        <a:pt x="131" y="13"/>
                        <a:pt x="131" y="13"/>
                      </a:cubicBezTo>
                      <a:cubicBezTo>
                        <a:pt x="130" y="12"/>
                        <a:pt x="130" y="12"/>
                        <a:pt x="130" y="12"/>
                      </a:cubicBezTo>
                      <a:cubicBezTo>
                        <a:pt x="127" y="10"/>
                        <a:pt x="127" y="10"/>
                        <a:pt x="127" y="10"/>
                      </a:cubicBezTo>
                      <a:cubicBezTo>
                        <a:pt x="126" y="11"/>
                        <a:pt x="126" y="11"/>
                        <a:pt x="126" y="11"/>
                      </a:cubicBezTo>
                      <a:cubicBezTo>
                        <a:pt x="123" y="12"/>
                        <a:pt x="123" y="12"/>
                        <a:pt x="123" y="12"/>
                      </a:cubicBezTo>
                      <a:cubicBezTo>
                        <a:pt x="121" y="15"/>
                        <a:pt x="121" y="15"/>
                        <a:pt x="121" y="15"/>
                      </a:cubicBezTo>
                      <a:cubicBezTo>
                        <a:pt x="112" y="8"/>
                        <a:pt x="112" y="8"/>
                        <a:pt x="112" y="8"/>
                      </a:cubicBezTo>
                      <a:cubicBezTo>
                        <a:pt x="109" y="8"/>
                        <a:pt x="109" y="8"/>
                        <a:pt x="109" y="8"/>
                      </a:cubicBezTo>
                      <a:cubicBezTo>
                        <a:pt x="105" y="12"/>
                        <a:pt x="105" y="12"/>
                        <a:pt x="105" y="12"/>
                      </a:cubicBezTo>
                      <a:cubicBezTo>
                        <a:pt x="99" y="10"/>
                        <a:pt x="99" y="10"/>
                        <a:pt x="99" y="10"/>
                      </a:cubicBezTo>
                      <a:cubicBezTo>
                        <a:pt x="98" y="7"/>
                        <a:pt x="98" y="7"/>
                        <a:pt x="98" y="7"/>
                      </a:cubicBezTo>
                      <a:cubicBezTo>
                        <a:pt x="91" y="6"/>
                        <a:pt x="91" y="6"/>
                        <a:pt x="91" y="6"/>
                      </a:cubicBezTo>
                      <a:cubicBezTo>
                        <a:pt x="82" y="11"/>
                        <a:pt x="82" y="11"/>
                        <a:pt x="82" y="11"/>
                      </a:cubicBezTo>
                      <a:cubicBezTo>
                        <a:pt x="76" y="9"/>
                        <a:pt x="76" y="9"/>
                        <a:pt x="76" y="9"/>
                      </a:cubicBezTo>
                      <a:cubicBezTo>
                        <a:pt x="63" y="7"/>
                        <a:pt x="63" y="7"/>
                        <a:pt x="63" y="7"/>
                      </a:cubicBezTo>
                      <a:cubicBezTo>
                        <a:pt x="59" y="4"/>
                        <a:pt x="59" y="4"/>
                        <a:pt x="59" y="4"/>
                      </a:cubicBezTo>
                      <a:cubicBezTo>
                        <a:pt x="57" y="2"/>
                        <a:pt x="57" y="2"/>
                        <a:pt x="57" y="2"/>
                      </a:cubicBezTo>
                      <a:cubicBezTo>
                        <a:pt x="52" y="4"/>
                        <a:pt x="52" y="4"/>
                        <a:pt x="52" y="4"/>
                      </a:cubicBezTo>
                      <a:cubicBezTo>
                        <a:pt x="47" y="6"/>
                        <a:pt x="47" y="6"/>
                        <a:pt x="47" y="6"/>
                      </a:cubicBezTo>
                      <a:cubicBezTo>
                        <a:pt x="43" y="4"/>
                        <a:pt x="43" y="4"/>
                        <a:pt x="43" y="4"/>
                      </a:cubicBezTo>
                      <a:cubicBezTo>
                        <a:pt x="39" y="4"/>
                        <a:pt x="39" y="4"/>
                        <a:pt x="39" y="4"/>
                      </a:cubicBezTo>
                      <a:cubicBezTo>
                        <a:pt x="36" y="7"/>
                        <a:pt x="36" y="7"/>
                        <a:pt x="36" y="7"/>
                      </a:cubicBezTo>
                      <a:cubicBezTo>
                        <a:pt x="32" y="1"/>
                        <a:pt x="32" y="1"/>
                        <a:pt x="32" y="1"/>
                      </a:cubicBezTo>
                      <a:cubicBezTo>
                        <a:pt x="27" y="0"/>
                        <a:pt x="27" y="0"/>
                        <a:pt x="27" y="0"/>
                      </a:cubicBezTo>
                      <a:cubicBezTo>
                        <a:pt x="24" y="2"/>
                        <a:pt x="24" y="2"/>
                        <a:pt x="24" y="2"/>
                      </a:cubicBezTo>
                      <a:cubicBezTo>
                        <a:pt x="23" y="1"/>
                        <a:pt x="23" y="1"/>
                        <a:pt x="23" y="1"/>
                      </a:cubicBezTo>
                      <a:cubicBezTo>
                        <a:pt x="17" y="5"/>
                        <a:pt x="17" y="5"/>
                        <a:pt x="17" y="5"/>
                      </a:cubicBezTo>
                      <a:cubicBezTo>
                        <a:pt x="17" y="8"/>
                        <a:pt x="17" y="8"/>
                        <a:pt x="17" y="8"/>
                      </a:cubicBezTo>
                      <a:cubicBezTo>
                        <a:pt x="19" y="10"/>
                        <a:pt x="19" y="10"/>
                        <a:pt x="19" y="10"/>
                      </a:cubicBezTo>
                      <a:cubicBezTo>
                        <a:pt x="17" y="13"/>
                        <a:pt x="17" y="13"/>
                        <a:pt x="17" y="13"/>
                      </a:cubicBezTo>
                      <a:cubicBezTo>
                        <a:pt x="11" y="13"/>
                        <a:pt x="11" y="13"/>
                        <a:pt x="11" y="13"/>
                      </a:cubicBezTo>
                      <a:cubicBezTo>
                        <a:pt x="9" y="12"/>
                        <a:pt x="9" y="12"/>
                        <a:pt x="9" y="12"/>
                      </a:cubicBezTo>
                      <a:cubicBezTo>
                        <a:pt x="2" y="15"/>
                        <a:pt x="2" y="15"/>
                        <a:pt x="2" y="15"/>
                      </a:cubicBezTo>
                      <a:cubicBezTo>
                        <a:pt x="0" y="20"/>
                        <a:pt x="0" y="20"/>
                        <a:pt x="0" y="20"/>
                      </a:cubicBezTo>
                      <a:cubicBezTo>
                        <a:pt x="1" y="25"/>
                        <a:pt x="1" y="25"/>
                        <a:pt x="1" y="25"/>
                      </a:cubicBezTo>
                      <a:cubicBezTo>
                        <a:pt x="4" y="24"/>
                        <a:pt x="4" y="24"/>
                        <a:pt x="4" y="24"/>
                      </a:cubicBezTo>
                      <a:cubicBezTo>
                        <a:pt x="4" y="26"/>
                        <a:pt x="4" y="26"/>
                        <a:pt x="4" y="26"/>
                      </a:cubicBezTo>
                      <a:cubicBezTo>
                        <a:pt x="5" y="27"/>
                        <a:pt x="5" y="27"/>
                        <a:pt x="5" y="27"/>
                      </a:cubicBezTo>
                      <a:cubicBezTo>
                        <a:pt x="4" y="33"/>
                        <a:pt x="4" y="33"/>
                        <a:pt x="4" y="33"/>
                      </a:cubicBezTo>
                      <a:cubicBezTo>
                        <a:pt x="6" y="34"/>
                        <a:pt x="6" y="34"/>
                        <a:pt x="6" y="34"/>
                      </a:cubicBezTo>
                      <a:cubicBezTo>
                        <a:pt x="8" y="30"/>
                        <a:pt x="8" y="30"/>
                        <a:pt x="8" y="30"/>
                      </a:cubicBezTo>
                      <a:cubicBezTo>
                        <a:pt x="8" y="35"/>
                        <a:pt x="8" y="35"/>
                        <a:pt x="8" y="35"/>
                      </a:cubicBezTo>
                      <a:cubicBezTo>
                        <a:pt x="9" y="37"/>
                        <a:pt x="9" y="37"/>
                        <a:pt x="9" y="37"/>
                      </a:cubicBezTo>
                      <a:cubicBezTo>
                        <a:pt x="7" y="39"/>
                        <a:pt x="7" y="39"/>
                        <a:pt x="7" y="39"/>
                      </a:cubicBezTo>
                      <a:cubicBezTo>
                        <a:pt x="10" y="40"/>
                        <a:pt x="10" y="40"/>
                        <a:pt x="10" y="40"/>
                      </a:cubicBezTo>
                      <a:cubicBezTo>
                        <a:pt x="6" y="44"/>
                        <a:pt x="6" y="44"/>
                        <a:pt x="6" y="44"/>
                      </a:cubicBezTo>
                      <a:cubicBezTo>
                        <a:pt x="6" y="46"/>
                        <a:pt x="6" y="46"/>
                        <a:pt x="6" y="46"/>
                      </a:cubicBezTo>
                      <a:cubicBezTo>
                        <a:pt x="14" y="44"/>
                        <a:pt x="14" y="44"/>
                        <a:pt x="14" y="44"/>
                      </a:cubicBezTo>
                      <a:cubicBezTo>
                        <a:pt x="17" y="45"/>
                        <a:pt x="17" y="45"/>
                        <a:pt x="17" y="45"/>
                      </a:cubicBezTo>
                      <a:cubicBezTo>
                        <a:pt x="16" y="50"/>
                        <a:pt x="16" y="50"/>
                        <a:pt x="16" y="50"/>
                      </a:cubicBezTo>
                      <a:cubicBezTo>
                        <a:pt x="18" y="53"/>
                        <a:pt x="18" y="53"/>
                        <a:pt x="18" y="53"/>
                      </a:cubicBezTo>
                      <a:cubicBezTo>
                        <a:pt x="24" y="49"/>
                        <a:pt x="24" y="49"/>
                        <a:pt x="24" y="49"/>
                      </a:cubicBezTo>
                      <a:cubicBezTo>
                        <a:pt x="34" y="52"/>
                        <a:pt x="34" y="52"/>
                        <a:pt x="34" y="52"/>
                      </a:cubicBezTo>
                      <a:cubicBezTo>
                        <a:pt x="37" y="48"/>
                        <a:pt x="37" y="48"/>
                        <a:pt x="37" y="48"/>
                      </a:cubicBezTo>
                      <a:cubicBezTo>
                        <a:pt x="46" y="49"/>
                        <a:pt x="46" y="49"/>
                        <a:pt x="46" y="49"/>
                      </a:cubicBezTo>
                      <a:cubicBezTo>
                        <a:pt x="47" y="54"/>
                        <a:pt x="47" y="54"/>
                        <a:pt x="47" y="54"/>
                      </a:cubicBezTo>
                      <a:cubicBezTo>
                        <a:pt x="50" y="61"/>
                        <a:pt x="50" y="61"/>
                        <a:pt x="50" y="61"/>
                      </a:cubicBezTo>
                      <a:cubicBezTo>
                        <a:pt x="49" y="65"/>
                        <a:pt x="49" y="65"/>
                        <a:pt x="49" y="65"/>
                      </a:cubicBezTo>
                      <a:cubicBezTo>
                        <a:pt x="47" y="65"/>
                        <a:pt x="47" y="65"/>
                        <a:pt x="47" y="65"/>
                      </a:cubicBezTo>
                      <a:cubicBezTo>
                        <a:pt x="40" y="73"/>
                        <a:pt x="40" y="73"/>
                        <a:pt x="40" y="73"/>
                      </a:cubicBezTo>
                      <a:cubicBezTo>
                        <a:pt x="41" y="79"/>
                        <a:pt x="41" y="79"/>
                        <a:pt x="41" y="79"/>
                      </a:cubicBezTo>
                      <a:cubicBezTo>
                        <a:pt x="40" y="93"/>
                        <a:pt x="40" y="93"/>
                        <a:pt x="40" y="93"/>
                      </a:cubicBezTo>
                      <a:cubicBezTo>
                        <a:pt x="36" y="97"/>
                        <a:pt x="36" y="97"/>
                        <a:pt x="36" y="97"/>
                      </a:cubicBezTo>
                      <a:cubicBezTo>
                        <a:pt x="39" y="101"/>
                        <a:pt x="39" y="101"/>
                        <a:pt x="39" y="101"/>
                      </a:cubicBezTo>
                      <a:cubicBezTo>
                        <a:pt x="35" y="109"/>
                        <a:pt x="35" y="109"/>
                        <a:pt x="35" y="109"/>
                      </a:cubicBezTo>
                      <a:cubicBezTo>
                        <a:pt x="31" y="108"/>
                        <a:pt x="31" y="108"/>
                        <a:pt x="31" y="108"/>
                      </a:cubicBezTo>
                      <a:cubicBezTo>
                        <a:pt x="27" y="110"/>
                        <a:pt x="27" y="110"/>
                        <a:pt x="27" y="110"/>
                      </a:cubicBezTo>
                      <a:cubicBezTo>
                        <a:pt x="32" y="120"/>
                        <a:pt x="32" y="120"/>
                        <a:pt x="32" y="120"/>
                      </a:cubicBezTo>
                      <a:cubicBezTo>
                        <a:pt x="36" y="123"/>
                        <a:pt x="36" y="123"/>
                        <a:pt x="36" y="123"/>
                      </a:cubicBezTo>
                      <a:cubicBezTo>
                        <a:pt x="36" y="132"/>
                        <a:pt x="36" y="132"/>
                        <a:pt x="36" y="132"/>
                      </a:cubicBezTo>
                      <a:cubicBezTo>
                        <a:pt x="30" y="139"/>
                        <a:pt x="30" y="139"/>
                        <a:pt x="30" y="139"/>
                      </a:cubicBezTo>
                      <a:cubicBezTo>
                        <a:pt x="33" y="146"/>
                        <a:pt x="33" y="146"/>
                        <a:pt x="33" y="146"/>
                      </a:cubicBezTo>
                      <a:cubicBezTo>
                        <a:pt x="37" y="146"/>
                        <a:pt x="37" y="146"/>
                        <a:pt x="37" y="146"/>
                      </a:cubicBezTo>
                      <a:cubicBezTo>
                        <a:pt x="36" y="150"/>
                        <a:pt x="36" y="150"/>
                        <a:pt x="36" y="150"/>
                      </a:cubicBezTo>
                      <a:cubicBezTo>
                        <a:pt x="32" y="154"/>
                        <a:pt x="32" y="154"/>
                        <a:pt x="32" y="154"/>
                      </a:cubicBezTo>
                      <a:cubicBezTo>
                        <a:pt x="28" y="164"/>
                        <a:pt x="28" y="164"/>
                        <a:pt x="28" y="164"/>
                      </a:cubicBezTo>
                      <a:cubicBezTo>
                        <a:pt x="30" y="169"/>
                        <a:pt x="30" y="169"/>
                        <a:pt x="30" y="169"/>
                      </a:cubicBezTo>
                      <a:cubicBezTo>
                        <a:pt x="30" y="174"/>
                        <a:pt x="30" y="174"/>
                        <a:pt x="30" y="174"/>
                      </a:cubicBezTo>
                      <a:cubicBezTo>
                        <a:pt x="33" y="175"/>
                        <a:pt x="33" y="175"/>
                        <a:pt x="33" y="175"/>
                      </a:cubicBezTo>
                      <a:cubicBezTo>
                        <a:pt x="39" y="176"/>
                        <a:pt x="39" y="176"/>
                        <a:pt x="39" y="176"/>
                      </a:cubicBezTo>
                      <a:cubicBezTo>
                        <a:pt x="46" y="184"/>
                        <a:pt x="46" y="184"/>
                        <a:pt x="46" y="184"/>
                      </a:cubicBezTo>
                      <a:cubicBezTo>
                        <a:pt x="45" y="186"/>
                        <a:pt x="45" y="186"/>
                        <a:pt x="45" y="186"/>
                      </a:cubicBezTo>
                      <a:cubicBezTo>
                        <a:pt x="49" y="196"/>
                        <a:pt x="49" y="196"/>
                        <a:pt x="49" y="196"/>
                      </a:cubicBezTo>
                      <a:cubicBezTo>
                        <a:pt x="55" y="203"/>
                        <a:pt x="55" y="203"/>
                        <a:pt x="55" y="203"/>
                      </a:cubicBezTo>
                      <a:cubicBezTo>
                        <a:pt x="61" y="204"/>
                        <a:pt x="61" y="204"/>
                        <a:pt x="61" y="204"/>
                      </a:cubicBezTo>
                      <a:cubicBezTo>
                        <a:pt x="66" y="201"/>
                        <a:pt x="66" y="201"/>
                        <a:pt x="66" y="201"/>
                      </a:cubicBezTo>
                      <a:cubicBezTo>
                        <a:pt x="66" y="197"/>
                        <a:pt x="66" y="197"/>
                        <a:pt x="66" y="197"/>
                      </a:cubicBezTo>
                      <a:cubicBezTo>
                        <a:pt x="69" y="194"/>
                        <a:pt x="69" y="194"/>
                        <a:pt x="69" y="194"/>
                      </a:cubicBezTo>
                      <a:cubicBezTo>
                        <a:pt x="76" y="193"/>
                        <a:pt x="76" y="193"/>
                        <a:pt x="76" y="193"/>
                      </a:cubicBezTo>
                      <a:cubicBezTo>
                        <a:pt x="81" y="187"/>
                        <a:pt x="81" y="187"/>
                        <a:pt x="81" y="187"/>
                      </a:cubicBezTo>
                      <a:cubicBezTo>
                        <a:pt x="88" y="186"/>
                        <a:pt x="88" y="186"/>
                        <a:pt x="88" y="186"/>
                      </a:cubicBezTo>
                      <a:cubicBezTo>
                        <a:pt x="91" y="184"/>
                        <a:pt x="91" y="184"/>
                        <a:pt x="91" y="184"/>
                      </a:cubicBezTo>
                      <a:cubicBezTo>
                        <a:pt x="98" y="186"/>
                        <a:pt x="98" y="186"/>
                        <a:pt x="98" y="186"/>
                      </a:cubicBezTo>
                      <a:cubicBezTo>
                        <a:pt x="103" y="187"/>
                        <a:pt x="103" y="187"/>
                        <a:pt x="103" y="187"/>
                      </a:cubicBezTo>
                      <a:cubicBezTo>
                        <a:pt x="105" y="185"/>
                        <a:pt x="105" y="185"/>
                        <a:pt x="105" y="185"/>
                      </a:cubicBezTo>
                      <a:cubicBezTo>
                        <a:pt x="108" y="185"/>
                        <a:pt x="108" y="185"/>
                        <a:pt x="108" y="185"/>
                      </a:cubicBezTo>
                      <a:cubicBezTo>
                        <a:pt x="111" y="188"/>
                        <a:pt x="111" y="188"/>
                        <a:pt x="111" y="188"/>
                      </a:cubicBezTo>
                      <a:cubicBezTo>
                        <a:pt x="114" y="185"/>
                        <a:pt x="114" y="185"/>
                        <a:pt x="114" y="185"/>
                      </a:cubicBezTo>
                      <a:cubicBezTo>
                        <a:pt x="115" y="181"/>
                        <a:pt x="115" y="181"/>
                        <a:pt x="115" y="181"/>
                      </a:cubicBezTo>
                      <a:cubicBezTo>
                        <a:pt x="119" y="185"/>
                        <a:pt x="119" y="185"/>
                        <a:pt x="119" y="185"/>
                      </a:cubicBezTo>
                      <a:cubicBezTo>
                        <a:pt x="123" y="187"/>
                        <a:pt x="123" y="187"/>
                        <a:pt x="123" y="187"/>
                      </a:cubicBezTo>
                      <a:cubicBezTo>
                        <a:pt x="127" y="179"/>
                        <a:pt x="127" y="179"/>
                        <a:pt x="127" y="179"/>
                      </a:cubicBezTo>
                      <a:cubicBezTo>
                        <a:pt x="127" y="174"/>
                        <a:pt x="127" y="174"/>
                        <a:pt x="127" y="174"/>
                      </a:cubicBezTo>
                      <a:cubicBezTo>
                        <a:pt x="138" y="168"/>
                        <a:pt x="138" y="168"/>
                        <a:pt x="138" y="168"/>
                      </a:cubicBezTo>
                      <a:cubicBezTo>
                        <a:pt x="144" y="168"/>
                        <a:pt x="144" y="168"/>
                        <a:pt x="144" y="168"/>
                      </a:cubicBezTo>
                      <a:cubicBezTo>
                        <a:pt x="146" y="165"/>
                        <a:pt x="146" y="165"/>
                        <a:pt x="146" y="165"/>
                      </a:cubicBezTo>
                      <a:cubicBezTo>
                        <a:pt x="144" y="163"/>
                        <a:pt x="144" y="163"/>
                        <a:pt x="144" y="163"/>
                      </a:cubicBezTo>
                      <a:cubicBezTo>
                        <a:pt x="145" y="156"/>
                        <a:pt x="145" y="156"/>
                        <a:pt x="145" y="156"/>
                      </a:cubicBezTo>
                      <a:cubicBezTo>
                        <a:pt x="151" y="147"/>
                        <a:pt x="151" y="147"/>
                        <a:pt x="151" y="147"/>
                      </a:cubicBezTo>
                      <a:cubicBezTo>
                        <a:pt x="151" y="142"/>
                        <a:pt x="151" y="142"/>
                        <a:pt x="151" y="142"/>
                      </a:cubicBezTo>
                      <a:cubicBezTo>
                        <a:pt x="157" y="140"/>
                        <a:pt x="157" y="140"/>
                        <a:pt x="157" y="140"/>
                      </a:cubicBezTo>
                      <a:cubicBezTo>
                        <a:pt x="161" y="135"/>
                        <a:pt x="161" y="135"/>
                        <a:pt x="161" y="135"/>
                      </a:cubicBezTo>
                      <a:cubicBezTo>
                        <a:pt x="156" y="128"/>
                        <a:pt x="156" y="128"/>
                        <a:pt x="156" y="128"/>
                      </a:cubicBezTo>
                      <a:cubicBezTo>
                        <a:pt x="153" y="126"/>
                        <a:pt x="153" y="126"/>
                        <a:pt x="153" y="126"/>
                      </a:cubicBezTo>
                      <a:cubicBezTo>
                        <a:pt x="152" y="122"/>
                        <a:pt x="152" y="122"/>
                        <a:pt x="152" y="122"/>
                      </a:cubicBezTo>
                      <a:cubicBezTo>
                        <a:pt x="149" y="115"/>
                        <a:pt x="149" y="115"/>
                        <a:pt x="149" y="115"/>
                      </a:cubicBezTo>
                      <a:cubicBezTo>
                        <a:pt x="152" y="112"/>
                        <a:pt x="152" y="112"/>
                        <a:pt x="152" y="112"/>
                      </a:cubicBezTo>
                      <a:cubicBezTo>
                        <a:pt x="159" y="98"/>
                        <a:pt x="159" y="98"/>
                        <a:pt x="159" y="98"/>
                      </a:cubicBezTo>
                      <a:cubicBezTo>
                        <a:pt x="162" y="96"/>
                        <a:pt x="162" y="96"/>
                        <a:pt x="162" y="96"/>
                      </a:cubicBezTo>
                      <a:cubicBezTo>
                        <a:pt x="167" y="85"/>
                        <a:pt x="167" y="85"/>
                        <a:pt x="167" y="85"/>
                      </a:cubicBezTo>
                      <a:cubicBezTo>
                        <a:pt x="169" y="86"/>
                        <a:pt x="169" y="86"/>
                        <a:pt x="169" y="86"/>
                      </a:cubicBezTo>
                      <a:cubicBezTo>
                        <a:pt x="169" y="87"/>
                        <a:pt x="169" y="87"/>
                        <a:pt x="169" y="87"/>
                      </a:cubicBezTo>
                      <a:cubicBezTo>
                        <a:pt x="169" y="87"/>
                        <a:pt x="169" y="87"/>
                        <a:pt x="169" y="87"/>
                      </a:cubicBezTo>
                      <a:cubicBezTo>
                        <a:pt x="172" y="85"/>
                        <a:pt x="172" y="85"/>
                        <a:pt x="172" y="85"/>
                      </a:cubicBezTo>
                      <a:cubicBezTo>
                        <a:pt x="173" y="80"/>
                        <a:pt x="173" y="80"/>
                        <a:pt x="173" y="80"/>
                      </a:cubicBezTo>
                      <a:cubicBezTo>
                        <a:pt x="171" y="78"/>
                        <a:pt x="171" y="78"/>
                        <a:pt x="171" y="78"/>
                      </a:cubicBezTo>
                      <a:cubicBezTo>
                        <a:pt x="175" y="76"/>
                        <a:pt x="175" y="76"/>
                        <a:pt x="175" y="76"/>
                      </a:cubicBezTo>
                      <a:cubicBezTo>
                        <a:pt x="179" y="72"/>
                        <a:pt x="179" y="72"/>
                        <a:pt x="179" y="72"/>
                      </a:cubicBezTo>
                      <a:cubicBezTo>
                        <a:pt x="186" y="72"/>
                        <a:pt x="186" y="72"/>
                        <a:pt x="186" y="72"/>
                      </a:cubicBezTo>
                      <a:cubicBezTo>
                        <a:pt x="186" y="72"/>
                        <a:pt x="192" y="69"/>
                        <a:pt x="192" y="69"/>
                      </a:cubicBezTo>
                      <a:cubicBezTo>
                        <a:pt x="192" y="69"/>
                        <a:pt x="195" y="65"/>
                        <a:pt x="195" y="65"/>
                      </a:cubicBezTo>
                      <a:cubicBezTo>
                        <a:pt x="202" y="60"/>
                        <a:pt x="202" y="60"/>
                        <a:pt x="202" y="60"/>
                      </a:cubicBezTo>
                      <a:cubicBezTo>
                        <a:pt x="204" y="55"/>
                        <a:pt x="204" y="55"/>
                        <a:pt x="204" y="55"/>
                      </a:cubicBezTo>
                      <a:cubicBezTo>
                        <a:pt x="204" y="50"/>
                        <a:pt x="204" y="50"/>
                        <a:pt x="204" y="50"/>
                      </a:cubicBezTo>
                      <a:cubicBezTo>
                        <a:pt x="203" y="43"/>
                        <a:pt x="203" y="43"/>
                        <a:pt x="203" y="43"/>
                      </a:cubicBezTo>
                      <a:cubicBezTo>
                        <a:pt x="206" y="41"/>
                        <a:pt x="206" y="41"/>
                        <a:pt x="206" y="41"/>
                      </a:cubicBezTo>
                      <a:cubicBezTo>
                        <a:pt x="206" y="38"/>
                        <a:pt x="206" y="38"/>
                        <a:pt x="206" y="38"/>
                      </a:cubicBezTo>
                      <a:cubicBezTo>
                        <a:pt x="204" y="37"/>
                        <a:pt x="204" y="37"/>
                        <a:pt x="204" y="37"/>
                      </a:cubicBezTo>
                      <a:lnTo>
                        <a:pt x="198" y="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4" name="Freeform 733">
                  <a:extLst>
                    <a:ext uri="{FF2B5EF4-FFF2-40B4-BE49-F238E27FC236}">
                      <a16:creationId xmlns:a16="http://schemas.microsoft.com/office/drawing/2014/main" id="{A60C2CCB-2A81-4EFA-B031-260281B7F8C3}"/>
                    </a:ext>
                  </a:extLst>
                </p:cNvPr>
                <p:cNvSpPr>
                  <a:spLocks/>
                </p:cNvSpPr>
                <p:nvPr/>
              </p:nvSpPr>
              <p:spPr bwMode="auto">
                <a:xfrm>
                  <a:off x="3639" y="2090"/>
                  <a:ext cx="10" cy="9"/>
                </a:xfrm>
                <a:custGeom>
                  <a:avLst/>
                  <a:gdLst>
                    <a:gd name="T0" fmla="*/ 6 w 10"/>
                    <a:gd name="T1" fmla="*/ 9 h 9"/>
                    <a:gd name="T2" fmla="*/ 7 w 10"/>
                    <a:gd name="T3" fmla="*/ 4 h 9"/>
                    <a:gd name="T4" fmla="*/ 10 w 10"/>
                    <a:gd name="T5" fmla="*/ 1 h 9"/>
                    <a:gd name="T6" fmla="*/ 7 w 10"/>
                    <a:gd name="T7" fmla="*/ 0 h 9"/>
                    <a:gd name="T8" fmla="*/ 4 w 10"/>
                    <a:gd name="T9" fmla="*/ 0 h 9"/>
                    <a:gd name="T10" fmla="*/ 1 w 10"/>
                    <a:gd name="T11" fmla="*/ 2 h 9"/>
                    <a:gd name="T12" fmla="*/ 0 w 10"/>
                    <a:gd name="T13" fmla="*/ 5 h 9"/>
                    <a:gd name="T14" fmla="*/ 4 w 10"/>
                    <a:gd name="T15" fmla="*/ 7 h 9"/>
                    <a:gd name="T16" fmla="*/ 6 w 1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6" y="9"/>
                      </a:moveTo>
                      <a:lnTo>
                        <a:pt x="7" y="4"/>
                      </a:lnTo>
                      <a:lnTo>
                        <a:pt x="10" y="1"/>
                      </a:lnTo>
                      <a:lnTo>
                        <a:pt x="7" y="0"/>
                      </a:lnTo>
                      <a:lnTo>
                        <a:pt x="4" y="0"/>
                      </a:lnTo>
                      <a:lnTo>
                        <a:pt x="1" y="2"/>
                      </a:lnTo>
                      <a:lnTo>
                        <a:pt x="0" y="5"/>
                      </a:lnTo>
                      <a:lnTo>
                        <a:pt x="4" y="7"/>
                      </a:lnTo>
                      <a:lnTo>
                        <a:pt x="6"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734">
                  <a:extLst>
                    <a:ext uri="{FF2B5EF4-FFF2-40B4-BE49-F238E27FC236}">
                      <a16:creationId xmlns:a16="http://schemas.microsoft.com/office/drawing/2014/main" id="{104F09FB-83F7-4511-AA7F-79B403881569}"/>
                    </a:ext>
                  </a:extLst>
                </p:cNvPr>
                <p:cNvSpPr>
                  <a:spLocks/>
                </p:cNvSpPr>
                <p:nvPr/>
              </p:nvSpPr>
              <p:spPr bwMode="auto">
                <a:xfrm>
                  <a:off x="3481" y="2039"/>
                  <a:ext cx="44" cy="106"/>
                </a:xfrm>
                <a:custGeom>
                  <a:avLst/>
                  <a:gdLst>
                    <a:gd name="T0" fmla="*/ 30 w 44"/>
                    <a:gd name="T1" fmla="*/ 85 h 106"/>
                    <a:gd name="T2" fmla="*/ 34 w 44"/>
                    <a:gd name="T3" fmla="*/ 79 h 106"/>
                    <a:gd name="T4" fmla="*/ 28 w 44"/>
                    <a:gd name="T5" fmla="*/ 74 h 106"/>
                    <a:gd name="T6" fmla="*/ 33 w 44"/>
                    <a:gd name="T7" fmla="*/ 61 h 106"/>
                    <a:gd name="T8" fmla="*/ 26 w 44"/>
                    <a:gd name="T9" fmla="*/ 51 h 106"/>
                    <a:gd name="T10" fmla="*/ 32 w 44"/>
                    <a:gd name="T11" fmla="*/ 51 h 106"/>
                    <a:gd name="T12" fmla="*/ 33 w 44"/>
                    <a:gd name="T13" fmla="*/ 41 h 106"/>
                    <a:gd name="T14" fmla="*/ 37 w 44"/>
                    <a:gd name="T15" fmla="*/ 27 h 106"/>
                    <a:gd name="T16" fmla="*/ 41 w 44"/>
                    <a:gd name="T17" fmla="*/ 16 h 106"/>
                    <a:gd name="T18" fmla="*/ 44 w 44"/>
                    <a:gd name="T19" fmla="*/ 13 h 106"/>
                    <a:gd name="T20" fmla="*/ 40 w 44"/>
                    <a:gd name="T21" fmla="*/ 4 h 106"/>
                    <a:gd name="T22" fmla="*/ 31 w 44"/>
                    <a:gd name="T23" fmla="*/ 6 h 106"/>
                    <a:gd name="T24" fmla="*/ 19 w 44"/>
                    <a:gd name="T25" fmla="*/ 7 h 106"/>
                    <a:gd name="T26" fmla="*/ 18 w 44"/>
                    <a:gd name="T27" fmla="*/ 1 h 106"/>
                    <a:gd name="T28" fmla="*/ 9 w 44"/>
                    <a:gd name="T29" fmla="*/ 2 h 106"/>
                    <a:gd name="T30" fmla="*/ 12 w 44"/>
                    <a:gd name="T31" fmla="*/ 11 h 106"/>
                    <a:gd name="T32" fmla="*/ 11 w 44"/>
                    <a:gd name="T33" fmla="*/ 23 h 106"/>
                    <a:gd name="T34" fmla="*/ 13 w 44"/>
                    <a:gd name="T35" fmla="*/ 30 h 106"/>
                    <a:gd name="T36" fmla="*/ 9 w 44"/>
                    <a:gd name="T37" fmla="*/ 37 h 106"/>
                    <a:gd name="T38" fmla="*/ 6 w 44"/>
                    <a:gd name="T39" fmla="*/ 48 h 106"/>
                    <a:gd name="T40" fmla="*/ 2 w 44"/>
                    <a:gd name="T41" fmla="*/ 58 h 106"/>
                    <a:gd name="T42" fmla="*/ 0 w 44"/>
                    <a:gd name="T43" fmla="*/ 71 h 106"/>
                    <a:gd name="T44" fmla="*/ 4 w 44"/>
                    <a:gd name="T45" fmla="*/ 68 h 106"/>
                    <a:gd name="T46" fmla="*/ 6 w 44"/>
                    <a:gd name="T47" fmla="*/ 68 h 106"/>
                    <a:gd name="T48" fmla="*/ 3 w 44"/>
                    <a:gd name="T49" fmla="*/ 72 h 106"/>
                    <a:gd name="T50" fmla="*/ 4 w 44"/>
                    <a:gd name="T51" fmla="*/ 78 h 106"/>
                    <a:gd name="T52" fmla="*/ 10 w 44"/>
                    <a:gd name="T53" fmla="*/ 75 h 106"/>
                    <a:gd name="T54" fmla="*/ 9 w 44"/>
                    <a:gd name="T55" fmla="*/ 82 h 106"/>
                    <a:gd name="T56" fmla="*/ 9 w 44"/>
                    <a:gd name="T57" fmla="*/ 95 h 106"/>
                    <a:gd name="T58" fmla="*/ 6 w 44"/>
                    <a:gd name="T59" fmla="*/ 103 h 106"/>
                    <a:gd name="T60" fmla="*/ 11 w 44"/>
                    <a:gd name="T61" fmla="*/ 101 h 106"/>
                    <a:gd name="T62" fmla="*/ 20 w 44"/>
                    <a:gd name="T63" fmla="*/ 106 h 106"/>
                    <a:gd name="T64" fmla="*/ 27 w 44"/>
                    <a:gd name="T65" fmla="*/ 102 h 106"/>
                    <a:gd name="T66" fmla="*/ 28 w 44"/>
                    <a:gd name="T67" fmla="*/ 101 h 106"/>
                    <a:gd name="T68" fmla="*/ 27 w 44"/>
                    <a:gd name="T69" fmla="*/ 9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06">
                      <a:moveTo>
                        <a:pt x="27" y="93"/>
                      </a:moveTo>
                      <a:lnTo>
                        <a:pt x="30" y="85"/>
                      </a:lnTo>
                      <a:lnTo>
                        <a:pt x="33" y="82"/>
                      </a:lnTo>
                      <a:lnTo>
                        <a:pt x="34" y="79"/>
                      </a:lnTo>
                      <a:lnTo>
                        <a:pt x="30" y="79"/>
                      </a:lnTo>
                      <a:lnTo>
                        <a:pt x="28" y="74"/>
                      </a:lnTo>
                      <a:lnTo>
                        <a:pt x="33" y="68"/>
                      </a:lnTo>
                      <a:lnTo>
                        <a:pt x="33" y="61"/>
                      </a:lnTo>
                      <a:lnTo>
                        <a:pt x="30" y="59"/>
                      </a:lnTo>
                      <a:lnTo>
                        <a:pt x="26" y="51"/>
                      </a:lnTo>
                      <a:lnTo>
                        <a:pt x="29" y="50"/>
                      </a:lnTo>
                      <a:lnTo>
                        <a:pt x="32" y="51"/>
                      </a:lnTo>
                      <a:lnTo>
                        <a:pt x="35" y="44"/>
                      </a:lnTo>
                      <a:lnTo>
                        <a:pt x="33" y="41"/>
                      </a:lnTo>
                      <a:lnTo>
                        <a:pt x="36" y="38"/>
                      </a:lnTo>
                      <a:lnTo>
                        <a:pt x="37" y="27"/>
                      </a:lnTo>
                      <a:lnTo>
                        <a:pt x="36" y="23"/>
                      </a:lnTo>
                      <a:lnTo>
                        <a:pt x="41" y="16"/>
                      </a:lnTo>
                      <a:lnTo>
                        <a:pt x="43" y="16"/>
                      </a:lnTo>
                      <a:lnTo>
                        <a:pt x="44" y="13"/>
                      </a:lnTo>
                      <a:lnTo>
                        <a:pt x="41" y="8"/>
                      </a:lnTo>
                      <a:lnTo>
                        <a:pt x="40" y="4"/>
                      </a:lnTo>
                      <a:lnTo>
                        <a:pt x="34" y="3"/>
                      </a:lnTo>
                      <a:lnTo>
                        <a:pt x="31" y="6"/>
                      </a:lnTo>
                      <a:lnTo>
                        <a:pt x="23" y="4"/>
                      </a:lnTo>
                      <a:lnTo>
                        <a:pt x="19" y="7"/>
                      </a:lnTo>
                      <a:lnTo>
                        <a:pt x="17" y="5"/>
                      </a:lnTo>
                      <a:lnTo>
                        <a:pt x="18" y="1"/>
                      </a:lnTo>
                      <a:lnTo>
                        <a:pt x="16" y="0"/>
                      </a:lnTo>
                      <a:lnTo>
                        <a:pt x="9" y="2"/>
                      </a:lnTo>
                      <a:lnTo>
                        <a:pt x="9" y="5"/>
                      </a:lnTo>
                      <a:lnTo>
                        <a:pt x="12" y="11"/>
                      </a:lnTo>
                      <a:lnTo>
                        <a:pt x="11" y="21"/>
                      </a:lnTo>
                      <a:lnTo>
                        <a:pt x="11" y="23"/>
                      </a:lnTo>
                      <a:lnTo>
                        <a:pt x="10" y="28"/>
                      </a:lnTo>
                      <a:lnTo>
                        <a:pt x="13" y="30"/>
                      </a:lnTo>
                      <a:lnTo>
                        <a:pt x="11" y="33"/>
                      </a:lnTo>
                      <a:lnTo>
                        <a:pt x="9" y="37"/>
                      </a:lnTo>
                      <a:lnTo>
                        <a:pt x="9" y="43"/>
                      </a:lnTo>
                      <a:lnTo>
                        <a:pt x="6" y="48"/>
                      </a:lnTo>
                      <a:lnTo>
                        <a:pt x="6" y="51"/>
                      </a:lnTo>
                      <a:lnTo>
                        <a:pt x="2" y="58"/>
                      </a:lnTo>
                      <a:lnTo>
                        <a:pt x="0" y="68"/>
                      </a:lnTo>
                      <a:lnTo>
                        <a:pt x="0" y="71"/>
                      </a:lnTo>
                      <a:lnTo>
                        <a:pt x="3" y="71"/>
                      </a:lnTo>
                      <a:lnTo>
                        <a:pt x="4" y="68"/>
                      </a:lnTo>
                      <a:lnTo>
                        <a:pt x="7" y="66"/>
                      </a:lnTo>
                      <a:lnTo>
                        <a:pt x="6" y="68"/>
                      </a:lnTo>
                      <a:lnTo>
                        <a:pt x="7" y="70"/>
                      </a:lnTo>
                      <a:lnTo>
                        <a:pt x="3" y="72"/>
                      </a:lnTo>
                      <a:lnTo>
                        <a:pt x="3" y="76"/>
                      </a:lnTo>
                      <a:lnTo>
                        <a:pt x="4" y="78"/>
                      </a:lnTo>
                      <a:lnTo>
                        <a:pt x="6" y="75"/>
                      </a:lnTo>
                      <a:lnTo>
                        <a:pt x="10" y="75"/>
                      </a:lnTo>
                      <a:lnTo>
                        <a:pt x="9" y="78"/>
                      </a:lnTo>
                      <a:lnTo>
                        <a:pt x="9" y="82"/>
                      </a:lnTo>
                      <a:lnTo>
                        <a:pt x="8" y="86"/>
                      </a:lnTo>
                      <a:lnTo>
                        <a:pt x="9" y="95"/>
                      </a:lnTo>
                      <a:lnTo>
                        <a:pt x="7" y="102"/>
                      </a:lnTo>
                      <a:lnTo>
                        <a:pt x="6" y="103"/>
                      </a:lnTo>
                      <a:lnTo>
                        <a:pt x="7" y="104"/>
                      </a:lnTo>
                      <a:lnTo>
                        <a:pt x="11" y="101"/>
                      </a:lnTo>
                      <a:lnTo>
                        <a:pt x="17" y="103"/>
                      </a:lnTo>
                      <a:lnTo>
                        <a:pt x="20" y="106"/>
                      </a:lnTo>
                      <a:lnTo>
                        <a:pt x="24" y="102"/>
                      </a:lnTo>
                      <a:lnTo>
                        <a:pt x="27" y="102"/>
                      </a:lnTo>
                      <a:lnTo>
                        <a:pt x="28" y="101"/>
                      </a:lnTo>
                      <a:lnTo>
                        <a:pt x="28" y="101"/>
                      </a:lnTo>
                      <a:lnTo>
                        <a:pt x="28" y="97"/>
                      </a:lnTo>
                      <a:lnTo>
                        <a:pt x="27" y="9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735">
                  <a:extLst>
                    <a:ext uri="{FF2B5EF4-FFF2-40B4-BE49-F238E27FC236}">
                      <a16:creationId xmlns:a16="http://schemas.microsoft.com/office/drawing/2014/main" id="{0E872DD0-03B3-4335-8433-945DF346062C}"/>
                    </a:ext>
                  </a:extLst>
                </p:cNvPr>
                <p:cNvSpPr>
                  <a:spLocks/>
                </p:cNvSpPr>
                <p:nvPr/>
              </p:nvSpPr>
              <p:spPr bwMode="auto">
                <a:xfrm>
                  <a:off x="3961" y="2152"/>
                  <a:ext cx="4" cy="3"/>
                </a:xfrm>
                <a:custGeom>
                  <a:avLst/>
                  <a:gdLst>
                    <a:gd name="T0" fmla="*/ 1 w 5"/>
                    <a:gd name="T1" fmla="*/ 4 h 4"/>
                    <a:gd name="T2" fmla="*/ 4 w 5"/>
                    <a:gd name="T3" fmla="*/ 3 h 4"/>
                    <a:gd name="T4" fmla="*/ 5 w 5"/>
                    <a:gd name="T5" fmla="*/ 0 h 4"/>
                    <a:gd name="T6" fmla="*/ 3 w 5"/>
                    <a:gd name="T7" fmla="*/ 0 h 4"/>
                    <a:gd name="T8" fmla="*/ 0 w 5"/>
                    <a:gd name="T9" fmla="*/ 1 h 4"/>
                    <a:gd name="T10" fmla="*/ 0 w 5"/>
                    <a:gd name="T11" fmla="*/ 3 h 4"/>
                    <a:gd name="T12" fmla="*/ 1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4"/>
                      </a:moveTo>
                      <a:cubicBezTo>
                        <a:pt x="1" y="4"/>
                        <a:pt x="4" y="3"/>
                        <a:pt x="4" y="3"/>
                      </a:cubicBezTo>
                      <a:cubicBezTo>
                        <a:pt x="5" y="0"/>
                        <a:pt x="5" y="0"/>
                        <a:pt x="5" y="0"/>
                      </a:cubicBezTo>
                      <a:cubicBezTo>
                        <a:pt x="3" y="0"/>
                        <a:pt x="3" y="0"/>
                        <a:pt x="3" y="0"/>
                      </a:cubicBezTo>
                      <a:cubicBezTo>
                        <a:pt x="0" y="1"/>
                        <a:pt x="0" y="1"/>
                        <a:pt x="0" y="1"/>
                      </a:cubicBezTo>
                      <a:cubicBezTo>
                        <a:pt x="0" y="3"/>
                        <a:pt x="0" y="3"/>
                        <a:pt x="0" y="3"/>
                      </a:cubicBez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736">
                  <a:extLst>
                    <a:ext uri="{FF2B5EF4-FFF2-40B4-BE49-F238E27FC236}">
                      <a16:creationId xmlns:a16="http://schemas.microsoft.com/office/drawing/2014/main" id="{91C9FD3A-98B2-407D-B6F8-E2DAD6B93930}"/>
                    </a:ext>
                  </a:extLst>
                </p:cNvPr>
                <p:cNvSpPr>
                  <a:spLocks/>
                </p:cNvSpPr>
                <p:nvPr/>
              </p:nvSpPr>
              <p:spPr bwMode="auto">
                <a:xfrm>
                  <a:off x="3932" y="2066"/>
                  <a:ext cx="4" cy="4"/>
                </a:xfrm>
                <a:custGeom>
                  <a:avLst/>
                  <a:gdLst>
                    <a:gd name="T0" fmla="*/ 2 w 4"/>
                    <a:gd name="T1" fmla="*/ 0 h 4"/>
                    <a:gd name="T2" fmla="*/ 1 w 4"/>
                    <a:gd name="T3" fmla="*/ 1 h 4"/>
                    <a:gd name="T4" fmla="*/ 0 w 4"/>
                    <a:gd name="T5" fmla="*/ 4 h 4"/>
                    <a:gd name="T6" fmla="*/ 2 w 4"/>
                    <a:gd name="T7" fmla="*/ 4 h 4"/>
                    <a:gd name="T8" fmla="*/ 2 w 4"/>
                    <a:gd name="T9" fmla="*/ 4 h 4"/>
                    <a:gd name="T10" fmla="*/ 4 w 4"/>
                    <a:gd name="T11" fmla="*/ 3 h 4"/>
                    <a:gd name="T12" fmla="*/ 4 w 4"/>
                    <a:gd name="T13" fmla="*/ 2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1" y="1"/>
                      </a:lnTo>
                      <a:lnTo>
                        <a:pt x="0" y="4"/>
                      </a:lnTo>
                      <a:lnTo>
                        <a:pt x="2" y="4"/>
                      </a:lnTo>
                      <a:lnTo>
                        <a:pt x="2" y="4"/>
                      </a:lnTo>
                      <a:lnTo>
                        <a:pt x="4" y="3"/>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737">
                  <a:extLst>
                    <a:ext uri="{FF2B5EF4-FFF2-40B4-BE49-F238E27FC236}">
                      <a16:creationId xmlns:a16="http://schemas.microsoft.com/office/drawing/2014/main" id="{B89FB9CD-F42A-4FF8-ABFE-3948A984B262}"/>
                    </a:ext>
                  </a:extLst>
                </p:cNvPr>
                <p:cNvSpPr>
                  <a:spLocks/>
                </p:cNvSpPr>
                <p:nvPr/>
              </p:nvSpPr>
              <p:spPr bwMode="auto">
                <a:xfrm>
                  <a:off x="3961" y="2129"/>
                  <a:ext cx="7" cy="5"/>
                </a:xfrm>
                <a:custGeom>
                  <a:avLst/>
                  <a:gdLst>
                    <a:gd name="T0" fmla="*/ 3 w 7"/>
                    <a:gd name="T1" fmla="*/ 3 h 5"/>
                    <a:gd name="T2" fmla="*/ 4 w 7"/>
                    <a:gd name="T3" fmla="*/ 5 h 5"/>
                    <a:gd name="T4" fmla="*/ 5 w 7"/>
                    <a:gd name="T5" fmla="*/ 5 h 5"/>
                    <a:gd name="T6" fmla="*/ 6 w 7"/>
                    <a:gd name="T7" fmla="*/ 4 h 5"/>
                    <a:gd name="T8" fmla="*/ 7 w 7"/>
                    <a:gd name="T9" fmla="*/ 2 h 5"/>
                    <a:gd name="T10" fmla="*/ 7 w 7"/>
                    <a:gd name="T11" fmla="*/ 2 h 5"/>
                    <a:gd name="T12" fmla="*/ 7 w 7"/>
                    <a:gd name="T13" fmla="*/ 2 h 5"/>
                    <a:gd name="T14" fmla="*/ 6 w 7"/>
                    <a:gd name="T15" fmla="*/ 2 h 5"/>
                    <a:gd name="T16" fmla="*/ 4 w 7"/>
                    <a:gd name="T17" fmla="*/ 0 h 5"/>
                    <a:gd name="T18" fmla="*/ 3 w 7"/>
                    <a:gd name="T19" fmla="*/ 0 h 5"/>
                    <a:gd name="T20" fmla="*/ 0 w 7"/>
                    <a:gd name="T21" fmla="*/ 2 h 5"/>
                    <a:gd name="T22" fmla="*/ 0 w 7"/>
                    <a:gd name="T23" fmla="*/ 4 h 5"/>
                    <a:gd name="T24" fmla="*/ 1 w 7"/>
                    <a:gd name="T25" fmla="*/ 3 h 5"/>
                    <a:gd name="T26" fmla="*/ 3 w 7"/>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5">
                      <a:moveTo>
                        <a:pt x="3" y="3"/>
                      </a:moveTo>
                      <a:lnTo>
                        <a:pt x="4" y="5"/>
                      </a:lnTo>
                      <a:lnTo>
                        <a:pt x="5" y="5"/>
                      </a:lnTo>
                      <a:lnTo>
                        <a:pt x="6" y="4"/>
                      </a:lnTo>
                      <a:lnTo>
                        <a:pt x="7" y="2"/>
                      </a:lnTo>
                      <a:lnTo>
                        <a:pt x="7" y="2"/>
                      </a:lnTo>
                      <a:lnTo>
                        <a:pt x="7" y="2"/>
                      </a:lnTo>
                      <a:lnTo>
                        <a:pt x="6" y="2"/>
                      </a:lnTo>
                      <a:lnTo>
                        <a:pt x="4" y="0"/>
                      </a:lnTo>
                      <a:lnTo>
                        <a:pt x="3" y="0"/>
                      </a:lnTo>
                      <a:lnTo>
                        <a:pt x="0" y="2"/>
                      </a:lnTo>
                      <a:lnTo>
                        <a:pt x="0" y="4"/>
                      </a:lnTo>
                      <a:lnTo>
                        <a:pt x="1"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738">
                  <a:extLst>
                    <a:ext uri="{FF2B5EF4-FFF2-40B4-BE49-F238E27FC236}">
                      <a16:creationId xmlns:a16="http://schemas.microsoft.com/office/drawing/2014/main" id="{6D5EBCB4-E1B9-4575-9E60-150F5A9FC76B}"/>
                    </a:ext>
                  </a:extLst>
                </p:cNvPr>
                <p:cNvSpPr>
                  <a:spLocks/>
                </p:cNvSpPr>
                <p:nvPr/>
              </p:nvSpPr>
              <p:spPr bwMode="auto">
                <a:xfrm>
                  <a:off x="3934" y="2138"/>
                  <a:ext cx="1" cy="3"/>
                </a:xfrm>
                <a:custGeom>
                  <a:avLst/>
                  <a:gdLst>
                    <a:gd name="T0" fmla="*/ 0 w 2"/>
                    <a:gd name="T1" fmla="*/ 4 h 4"/>
                    <a:gd name="T2" fmla="*/ 2 w 2"/>
                    <a:gd name="T3" fmla="*/ 3 h 4"/>
                    <a:gd name="T4" fmla="*/ 2 w 2"/>
                    <a:gd name="T5" fmla="*/ 1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0" y="4"/>
                        <a:pt x="2" y="3"/>
                        <a:pt x="2" y="3"/>
                      </a:cubicBezTo>
                      <a:cubicBezTo>
                        <a:pt x="2" y="1"/>
                        <a:pt x="2" y="1"/>
                        <a:pt x="2" y="1"/>
                      </a:cubicBezTo>
                      <a:cubicBezTo>
                        <a:pt x="0" y="0"/>
                        <a:pt x="0" y="0"/>
                        <a:pt x="0" y="0"/>
                      </a:cubicBez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739">
                  <a:extLst>
                    <a:ext uri="{FF2B5EF4-FFF2-40B4-BE49-F238E27FC236}">
                      <a16:creationId xmlns:a16="http://schemas.microsoft.com/office/drawing/2014/main" id="{BFED54C5-F0D5-4552-BC36-EA08CFD05654}"/>
                    </a:ext>
                  </a:extLst>
                </p:cNvPr>
                <p:cNvSpPr>
                  <a:spLocks/>
                </p:cNvSpPr>
                <p:nvPr/>
              </p:nvSpPr>
              <p:spPr bwMode="auto">
                <a:xfrm>
                  <a:off x="3934" y="2152"/>
                  <a:ext cx="3" cy="3"/>
                </a:xfrm>
                <a:custGeom>
                  <a:avLst/>
                  <a:gdLst>
                    <a:gd name="T0" fmla="*/ 2 w 3"/>
                    <a:gd name="T1" fmla="*/ 2 h 3"/>
                    <a:gd name="T2" fmla="*/ 3 w 3"/>
                    <a:gd name="T3" fmla="*/ 0 h 3"/>
                    <a:gd name="T4" fmla="*/ 0 w 3"/>
                    <a:gd name="T5" fmla="*/ 0 h 3"/>
                    <a:gd name="T6" fmla="*/ 0 w 3"/>
                    <a:gd name="T7" fmla="*/ 3 h 3"/>
                    <a:gd name="T8" fmla="*/ 0 w 3"/>
                    <a:gd name="T9" fmla="*/ 3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lnTo>
                        <a:pt x="3" y="0"/>
                      </a:lnTo>
                      <a:lnTo>
                        <a:pt x="0" y="0"/>
                      </a:lnTo>
                      <a:lnTo>
                        <a:pt x="0" y="3"/>
                      </a:lnTo>
                      <a:lnTo>
                        <a:pt x="0"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740">
                  <a:extLst>
                    <a:ext uri="{FF2B5EF4-FFF2-40B4-BE49-F238E27FC236}">
                      <a16:creationId xmlns:a16="http://schemas.microsoft.com/office/drawing/2014/main" id="{ED1285C2-12FF-4412-B724-26291F196CCD}"/>
                    </a:ext>
                  </a:extLst>
                </p:cNvPr>
                <p:cNvSpPr>
                  <a:spLocks/>
                </p:cNvSpPr>
                <p:nvPr/>
              </p:nvSpPr>
              <p:spPr bwMode="auto">
                <a:xfrm>
                  <a:off x="3934" y="2143"/>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2" name="Freeform 741">
                  <a:extLst>
                    <a:ext uri="{FF2B5EF4-FFF2-40B4-BE49-F238E27FC236}">
                      <a16:creationId xmlns:a16="http://schemas.microsoft.com/office/drawing/2014/main" id="{C6E014D9-4473-43C5-BF5D-396355F3AE4E}"/>
                    </a:ext>
                  </a:extLst>
                </p:cNvPr>
                <p:cNvSpPr>
                  <a:spLocks/>
                </p:cNvSpPr>
                <p:nvPr/>
              </p:nvSpPr>
              <p:spPr bwMode="auto">
                <a:xfrm>
                  <a:off x="3932" y="2135"/>
                  <a:ext cx="2" cy="2"/>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1"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3" name="Freeform 742">
                  <a:extLst>
                    <a:ext uri="{FF2B5EF4-FFF2-40B4-BE49-F238E27FC236}">
                      <a16:creationId xmlns:a16="http://schemas.microsoft.com/office/drawing/2014/main" id="{269B6995-C3C1-4C29-A4F8-988039E1C4AF}"/>
                    </a:ext>
                  </a:extLst>
                </p:cNvPr>
                <p:cNvSpPr>
                  <a:spLocks/>
                </p:cNvSpPr>
                <p:nvPr/>
              </p:nvSpPr>
              <p:spPr bwMode="auto">
                <a:xfrm>
                  <a:off x="3980" y="2155"/>
                  <a:ext cx="9" cy="11"/>
                </a:xfrm>
                <a:custGeom>
                  <a:avLst/>
                  <a:gdLst>
                    <a:gd name="T0" fmla="*/ 7 w 9"/>
                    <a:gd name="T1" fmla="*/ 4 h 11"/>
                    <a:gd name="T2" fmla="*/ 8 w 9"/>
                    <a:gd name="T3" fmla="*/ 2 h 11"/>
                    <a:gd name="T4" fmla="*/ 9 w 9"/>
                    <a:gd name="T5" fmla="*/ 0 h 11"/>
                    <a:gd name="T6" fmla="*/ 6 w 9"/>
                    <a:gd name="T7" fmla="*/ 1 h 11"/>
                    <a:gd name="T8" fmla="*/ 3 w 9"/>
                    <a:gd name="T9" fmla="*/ 3 h 11"/>
                    <a:gd name="T10" fmla="*/ 0 w 9"/>
                    <a:gd name="T11" fmla="*/ 6 h 11"/>
                    <a:gd name="T12" fmla="*/ 0 w 9"/>
                    <a:gd name="T13" fmla="*/ 8 h 11"/>
                    <a:gd name="T14" fmla="*/ 0 w 9"/>
                    <a:gd name="T15" fmla="*/ 9 h 11"/>
                    <a:gd name="T16" fmla="*/ 0 w 9"/>
                    <a:gd name="T17" fmla="*/ 11 h 11"/>
                    <a:gd name="T18" fmla="*/ 1 w 9"/>
                    <a:gd name="T19" fmla="*/ 11 h 11"/>
                    <a:gd name="T20" fmla="*/ 2 w 9"/>
                    <a:gd name="T21" fmla="*/ 11 h 11"/>
                    <a:gd name="T22" fmla="*/ 3 w 9"/>
                    <a:gd name="T23" fmla="*/ 10 h 11"/>
                    <a:gd name="T24" fmla="*/ 5 w 9"/>
                    <a:gd name="T25" fmla="*/ 7 h 11"/>
                    <a:gd name="T26" fmla="*/ 6 w 9"/>
                    <a:gd name="T27" fmla="*/ 7 h 11"/>
                    <a:gd name="T28" fmla="*/ 5 w 9"/>
                    <a:gd name="T29" fmla="*/ 7 h 11"/>
                    <a:gd name="T30" fmla="*/ 6 w 9"/>
                    <a:gd name="T31" fmla="*/ 5 h 11"/>
                    <a:gd name="T32" fmla="*/ 7 w 9"/>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7" y="4"/>
                      </a:moveTo>
                      <a:lnTo>
                        <a:pt x="8" y="2"/>
                      </a:lnTo>
                      <a:lnTo>
                        <a:pt x="9" y="0"/>
                      </a:lnTo>
                      <a:lnTo>
                        <a:pt x="6" y="1"/>
                      </a:lnTo>
                      <a:lnTo>
                        <a:pt x="3" y="3"/>
                      </a:lnTo>
                      <a:lnTo>
                        <a:pt x="0" y="6"/>
                      </a:lnTo>
                      <a:lnTo>
                        <a:pt x="0" y="8"/>
                      </a:lnTo>
                      <a:lnTo>
                        <a:pt x="0" y="9"/>
                      </a:lnTo>
                      <a:lnTo>
                        <a:pt x="0" y="11"/>
                      </a:lnTo>
                      <a:lnTo>
                        <a:pt x="1" y="11"/>
                      </a:lnTo>
                      <a:lnTo>
                        <a:pt x="2" y="11"/>
                      </a:lnTo>
                      <a:lnTo>
                        <a:pt x="3" y="10"/>
                      </a:lnTo>
                      <a:lnTo>
                        <a:pt x="5" y="7"/>
                      </a:lnTo>
                      <a:lnTo>
                        <a:pt x="6" y="7"/>
                      </a:lnTo>
                      <a:lnTo>
                        <a:pt x="5" y="7"/>
                      </a:lnTo>
                      <a:lnTo>
                        <a:pt x="6" y="5"/>
                      </a:lnTo>
                      <a:lnTo>
                        <a:pt x="7"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4" name="Freeform 743">
                  <a:extLst>
                    <a:ext uri="{FF2B5EF4-FFF2-40B4-BE49-F238E27FC236}">
                      <a16:creationId xmlns:a16="http://schemas.microsoft.com/office/drawing/2014/main" id="{38C06668-5B8B-49EA-99CA-B545CEDE05EB}"/>
                    </a:ext>
                  </a:extLst>
                </p:cNvPr>
                <p:cNvSpPr>
                  <a:spLocks/>
                </p:cNvSpPr>
                <p:nvPr/>
              </p:nvSpPr>
              <p:spPr bwMode="auto">
                <a:xfrm>
                  <a:off x="3914" y="2157"/>
                  <a:ext cx="3" cy="7"/>
                </a:xfrm>
                <a:custGeom>
                  <a:avLst/>
                  <a:gdLst>
                    <a:gd name="T0" fmla="*/ 1 w 3"/>
                    <a:gd name="T1" fmla="*/ 4 h 7"/>
                    <a:gd name="T2" fmla="*/ 1 w 3"/>
                    <a:gd name="T3" fmla="*/ 6 h 7"/>
                    <a:gd name="T4" fmla="*/ 2 w 3"/>
                    <a:gd name="T5" fmla="*/ 7 h 7"/>
                    <a:gd name="T6" fmla="*/ 3 w 3"/>
                    <a:gd name="T7" fmla="*/ 5 h 7"/>
                    <a:gd name="T8" fmla="*/ 2 w 3"/>
                    <a:gd name="T9" fmla="*/ 2 h 7"/>
                    <a:gd name="T10" fmla="*/ 2 w 3"/>
                    <a:gd name="T11" fmla="*/ 0 h 7"/>
                    <a:gd name="T12" fmla="*/ 1 w 3"/>
                    <a:gd name="T13" fmla="*/ 1 h 7"/>
                    <a:gd name="T14" fmla="*/ 0 w 3"/>
                    <a:gd name="T15" fmla="*/ 2 h 7"/>
                    <a:gd name="T16" fmla="*/ 1 w 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1" y="4"/>
                      </a:moveTo>
                      <a:lnTo>
                        <a:pt x="1" y="6"/>
                      </a:lnTo>
                      <a:lnTo>
                        <a:pt x="2" y="7"/>
                      </a:lnTo>
                      <a:lnTo>
                        <a:pt x="3" y="5"/>
                      </a:lnTo>
                      <a:lnTo>
                        <a:pt x="2" y="2"/>
                      </a:lnTo>
                      <a:lnTo>
                        <a:pt x="2" y="0"/>
                      </a:lnTo>
                      <a:lnTo>
                        <a:pt x="1" y="1"/>
                      </a:lnTo>
                      <a:lnTo>
                        <a:pt x="0"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5" name="Freeform 744">
                  <a:extLst>
                    <a:ext uri="{FF2B5EF4-FFF2-40B4-BE49-F238E27FC236}">
                      <a16:creationId xmlns:a16="http://schemas.microsoft.com/office/drawing/2014/main" id="{819C4A9A-20D8-415E-8276-22C9820FDFC1}"/>
                    </a:ext>
                  </a:extLst>
                </p:cNvPr>
                <p:cNvSpPr>
                  <a:spLocks/>
                </p:cNvSpPr>
                <p:nvPr/>
              </p:nvSpPr>
              <p:spPr bwMode="auto">
                <a:xfrm>
                  <a:off x="3915" y="2154"/>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6" name="Freeform 745">
                  <a:extLst>
                    <a:ext uri="{FF2B5EF4-FFF2-40B4-BE49-F238E27FC236}">
                      <a16:creationId xmlns:a16="http://schemas.microsoft.com/office/drawing/2014/main" id="{9B70C1DE-3D0A-4B81-A461-E509CAE7AC66}"/>
                    </a:ext>
                  </a:extLst>
                </p:cNvPr>
                <p:cNvSpPr>
                  <a:spLocks/>
                </p:cNvSpPr>
                <p:nvPr/>
              </p:nvSpPr>
              <p:spPr bwMode="auto">
                <a:xfrm>
                  <a:off x="3882" y="2128"/>
                  <a:ext cx="5" cy="5"/>
                </a:xfrm>
                <a:custGeom>
                  <a:avLst/>
                  <a:gdLst>
                    <a:gd name="T0" fmla="*/ 0 w 5"/>
                    <a:gd name="T1" fmla="*/ 0 h 5"/>
                    <a:gd name="T2" fmla="*/ 0 w 5"/>
                    <a:gd name="T3" fmla="*/ 3 h 5"/>
                    <a:gd name="T4" fmla="*/ 1 w 5"/>
                    <a:gd name="T5" fmla="*/ 5 h 5"/>
                    <a:gd name="T6" fmla="*/ 3 w 5"/>
                    <a:gd name="T7" fmla="*/ 5 h 5"/>
                    <a:gd name="T8" fmla="*/ 3 w 5"/>
                    <a:gd name="T9" fmla="*/ 4 h 5"/>
                    <a:gd name="T10" fmla="*/ 5 w 5"/>
                    <a:gd name="T11" fmla="*/ 4 h 5"/>
                    <a:gd name="T12" fmla="*/ 4 w 5"/>
                    <a:gd name="T13" fmla="*/ 3 h 5"/>
                    <a:gd name="T14" fmla="*/ 3 w 5"/>
                    <a:gd name="T15" fmla="*/ 1 h 5"/>
                    <a:gd name="T16" fmla="*/ 1 w 5"/>
                    <a:gd name="T17" fmla="*/ 0 h 5"/>
                    <a:gd name="T18" fmla="*/ 0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0" y="0"/>
                      </a:moveTo>
                      <a:lnTo>
                        <a:pt x="0" y="3"/>
                      </a:lnTo>
                      <a:lnTo>
                        <a:pt x="1" y="5"/>
                      </a:lnTo>
                      <a:lnTo>
                        <a:pt x="3" y="5"/>
                      </a:lnTo>
                      <a:lnTo>
                        <a:pt x="3" y="4"/>
                      </a:lnTo>
                      <a:lnTo>
                        <a:pt x="5" y="4"/>
                      </a:lnTo>
                      <a:lnTo>
                        <a:pt x="4"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7" name="Freeform 746">
                  <a:extLst>
                    <a:ext uri="{FF2B5EF4-FFF2-40B4-BE49-F238E27FC236}">
                      <a16:creationId xmlns:a16="http://schemas.microsoft.com/office/drawing/2014/main" id="{1AE8C6CD-B4D0-4D39-944E-2981A916B3D5}"/>
                    </a:ext>
                  </a:extLst>
                </p:cNvPr>
                <p:cNvSpPr>
                  <a:spLocks/>
                </p:cNvSpPr>
                <p:nvPr/>
              </p:nvSpPr>
              <p:spPr bwMode="auto">
                <a:xfrm>
                  <a:off x="3972" y="2169"/>
                  <a:ext cx="3" cy="7"/>
                </a:xfrm>
                <a:custGeom>
                  <a:avLst/>
                  <a:gdLst>
                    <a:gd name="T0" fmla="*/ 0 w 3"/>
                    <a:gd name="T1" fmla="*/ 2 h 7"/>
                    <a:gd name="T2" fmla="*/ 1 w 3"/>
                    <a:gd name="T3" fmla="*/ 4 h 7"/>
                    <a:gd name="T4" fmla="*/ 1 w 3"/>
                    <a:gd name="T5" fmla="*/ 7 h 7"/>
                    <a:gd name="T6" fmla="*/ 2 w 3"/>
                    <a:gd name="T7" fmla="*/ 7 h 7"/>
                    <a:gd name="T8" fmla="*/ 3 w 3"/>
                    <a:gd name="T9" fmla="*/ 4 h 7"/>
                    <a:gd name="T10" fmla="*/ 2 w 3"/>
                    <a:gd name="T11" fmla="*/ 2 h 7"/>
                    <a:gd name="T12" fmla="*/ 1 w 3"/>
                    <a:gd name="T13" fmla="*/ 0 h 7"/>
                    <a:gd name="T14" fmla="*/ 0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2"/>
                      </a:moveTo>
                      <a:lnTo>
                        <a:pt x="1" y="4"/>
                      </a:lnTo>
                      <a:lnTo>
                        <a:pt x="1" y="7"/>
                      </a:lnTo>
                      <a:lnTo>
                        <a:pt x="2" y="7"/>
                      </a:lnTo>
                      <a:lnTo>
                        <a:pt x="3" y="4"/>
                      </a:lnTo>
                      <a:lnTo>
                        <a:pt x="2"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8" name="Freeform 747">
                  <a:extLst>
                    <a:ext uri="{FF2B5EF4-FFF2-40B4-BE49-F238E27FC236}">
                      <a16:creationId xmlns:a16="http://schemas.microsoft.com/office/drawing/2014/main" id="{EF686A80-FA4E-470A-9785-6F084C657033}"/>
                    </a:ext>
                  </a:extLst>
                </p:cNvPr>
                <p:cNvSpPr>
                  <a:spLocks/>
                </p:cNvSpPr>
                <p:nvPr/>
              </p:nvSpPr>
              <p:spPr bwMode="auto">
                <a:xfrm>
                  <a:off x="3874" y="2043"/>
                  <a:ext cx="86" cy="114"/>
                </a:xfrm>
                <a:custGeom>
                  <a:avLst/>
                  <a:gdLst>
                    <a:gd name="T0" fmla="*/ 86 w 86"/>
                    <a:gd name="T1" fmla="*/ 10 h 114"/>
                    <a:gd name="T2" fmla="*/ 84 w 86"/>
                    <a:gd name="T3" fmla="*/ 0 h 114"/>
                    <a:gd name="T4" fmla="*/ 78 w 86"/>
                    <a:gd name="T5" fmla="*/ 7 h 114"/>
                    <a:gd name="T6" fmla="*/ 72 w 86"/>
                    <a:gd name="T7" fmla="*/ 12 h 114"/>
                    <a:gd name="T8" fmla="*/ 64 w 86"/>
                    <a:gd name="T9" fmla="*/ 12 h 114"/>
                    <a:gd name="T10" fmla="*/ 59 w 86"/>
                    <a:gd name="T11" fmla="*/ 10 h 114"/>
                    <a:gd name="T12" fmla="*/ 49 w 86"/>
                    <a:gd name="T13" fmla="*/ 12 h 114"/>
                    <a:gd name="T14" fmla="*/ 39 w 86"/>
                    <a:gd name="T15" fmla="*/ 12 h 114"/>
                    <a:gd name="T16" fmla="*/ 35 w 86"/>
                    <a:gd name="T17" fmla="*/ 15 h 114"/>
                    <a:gd name="T18" fmla="*/ 22 w 86"/>
                    <a:gd name="T19" fmla="*/ 19 h 114"/>
                    <a:gd name="T20" fmla="*/ 12 w 86"/>
                    <a:gd name="T21" fmla="*/ 26 h 114"/>
                    <a:gd name="T22" fmla="*/ 9 w 86"/>
                    <a:gd name="T23" fmla="*/ 36 h 114"/>
                    <a:gd name="T24" fmla="*/ 1 w 86"/>
                    <a:gd name="T25" fmla="*/ 47 h 114"/>
                    <a:gd name="T26" fmla="*/ 1 w 86"/>
                    <a:gd name="T27" fmla="*/ 53 h 114"/>
                    <a:gd name="T28" fmla="*/ 10 w 86"/>
                    <a:gd name="T29" fmla="*/ 63 h 114"/>
                    <a:gd name="T30" fmla="*/ 14 w 86"/>
                    <a:gd name="T31" fmla="*/ 76 h 114"/>
                    <a:gd name="T32" fmla="*/ 21 w 86"/>
                    <a:gd name="T33" fmla="*/ 77 h 114"/>
                    <a:gd name="T34" fmla="*/ 28 w 86"/>
                    <a:gd name="T35" fmla="*/ 74 h 114"/>
                    <a:gd name="T36" fmla="*/ 34 w 86"/>
                    <a:gd name="T37" fmla="*/ 78 h 114"/>
                    <a:gd name="T38" fmla="*/ 40 w 86"/>
                    <a:gd name="T39" fmla="*/ 81 h 114"/>
                    <a:gd name="T40" fmla="*/ 35 w 86"/>
                    <a:gd name="T41" fmla="*/ 82 h 114"/>
                    <a:gd name="T42" fmla="*/ 24 w 86"/>
                    <a:gd name="T43" fmla="*/ 78 h 114"/>
                    <a:gd name="T44" fmla="*/ 17 w 86"/>
                    <a:gd name="T45" fmla="*/ 81 h 114"/>
                    <a:gd name="T46" fmla="*/ 18 w 86"/>
                    <a:gd name="T47" fmla="*/ 89 h 114"/>
                    <a:gd name="T48" fmla="*/ 24 w 86"/>
                    <a:gd name="T49" fmla="*/ 97 h 114"/>
                    <a:gd name="T50" fmla="*/ 25 w 86"/>
                    <a:gd name="T51" fmla="*/ 105 h 114"/>
                    <a:gd name="T52" fmla="*/ 28 w 86"/>
                    <a:gd name="T53" fmla="*/ 104 h 114"/>
                    <a:gd name="T54" fmla="*/ 33 w 86"/>
                    <a:gd name="T55" fmla="*/ 106 h 114"/>
                    <a:gd name="T56" fmla="*/ 35 w 86"/>
                    <a:gd name="T57" fmla="*/ 114 h 114"/>
                    <a:gd name="T58" fmla="*/ 39 w 86"/>
                    <a:gd name="T59" fmla="*/ 105 h 114"/>
                    <a:gd name="T60" fmla="*/ 42 w 86"/>
                    <a:gd name="T61" fmla="*/ 109 h 114"/>
                    <a:gd name="T62" fmla="*/ 39 w 86"/>
                    <a:gd name="T63" fmla="*/ 98 h 114"/>
                    <a:gd name="T64" fmla="*/ 39 w 86"/>
                    <a:gd name="T65" fmla="*/ 92 h 114"/>
                    <a:gd name="T66" fmla="*/ 42 w 86"/>
                    <a:gd name="T67" fmla="*/ 97 h 114"/>
                    <a:gd name="T68" fmla="*/ 47 w 86"/>
                    <a:gd name="T69" fmla="*/ 95 h 114"/>
                    <a:gd name="T70" fmla="*/ 45 w 86"/>
                    <a:gd name="T71" fmla="*/ 92 h 114"/>
                    <a:gd name="T72" fmla="*/ 40 w 86"/>
                    <a:gd name="T73" fmla="*/ 86 h 114"/>
                    <a:gd name="T74" fmla="*/ 46 w 86"/>
                    <a:gd name="T75" fmla="*/ 83 h 114"/>
                    <a:gd name="T76" fmla="*/ 53 w 86"/>
                    <a:gd name="T77" fmla="*/ 88 h 114"/>
                    <a:gd name="T78" fmla="*/ 53 w 86"/>
                    <a:gd name="T79" fmla="*/ 78 h 114"/>
                    <a:gd name="T80" fmla="*/ 43 w 86"/>
                    <a:gd name="T81" fmla="*/ 71 h 114"/>
                    <a:gd name="T82" fmla="*/ 39 w 86"/>
                    <a:gd name="T83" fmla="*/ 67 h 114"/>
                    <a:gd name="T84" fmla="*/ 36 w 86"/>
                    <a:gd name="T85" fmla="*/ 64 h 114"/>
                    <a:gd name="T86" fmla="*/ 35 w 86"/>
                    <a:gd name="T87" fmla="*/ 58 h 114"/>
                    <a:gd name="T88" fmla="*/ 39 w 86"/>
                    <a:gd name="T89" fmla="*/ 55 h 114"/>
                    <a:gd name="T90" fmla="*/ 40 w 86"/>
                    <a:gd name="T91" fmla="*/ 61 h 114"/>
                    <a:gd name="T92" fmla="*/ 41 w 86"/>
                    <a:gd name="T93" fmla="*/ 54 h 114"/>
                    <a:gd name="T94" fmla="*/ 34 w 86"/>
                    <a:gd name="T95" fmla="*/ 43 h 114"/>
                    <a:gd name="T96" fmla="*/ 32 w 86"/>
                    <a:gd name="T97" fmla="*/ 31 h 114"/>
                    <a:gd name="T98" fmla="*/ 37 w 86"/>
                    <a:gd name="T99" fmla="*/ 30 h 114"/>
                    <a:gd name="T100" fmla="*/ 40 w 86"/>
                    <a:gd name="T101" fmla="*/ 34 h 114"/>
                    <a:gd name="T102" fmla="*/ 46 w 86"/>
                    <a:gd name="T103" fmla="*/ 41 h 114"/>
                    <a:gd name="T104" fmla="*/ 43 w 86"/>
                    <a:gd name="T105" fmla="*/ 34 h 114"/>
                    <a:gd name="T106" fmla="*/ 51 w 86"/>
                    <a:gd name="T107" fmla="*/ 40 h 114"/>
                    <a:gd name="T108" fmla="*/ 48 w 86"/>
                    <a:gd name="T109" fmla="*/ 35 h 114"/>
                    <a:gd name="T110" fmla="*/ 55 w 86"/>
                    <a:gd name="T111" fmla="*/ 36 h 114"/>
                    <a:gd name="T112" fmla="*/ 49 w 86"/>
                    <a:gd name="T113" fmla="*/ 31 h 114"/>
                    <a:gd name="T114" fmla="*/ 51 w 86"/>
                    <a:gd name="T115" fmla="*/ 26 h 114"/>
                    <a:gd name="T116" fmla="*/ 56 w 86"/>
                    <a:gd name="T117" fmla="*/ 19 h 114"/>
                    <a:gd name="T118" fmla="*/ 65 w 86"/>
                    <a:gd name="T119" fmla="*/ 19 h 114"/>
                    <a:gd name="T120" fmla="*/ 68 w 86"/>
                    <a:gd name="T121" fmla="*/ 20 h 114"/>
                    <a:gd name="T122" fmla="*/ 81 w 86"/>
                    <a:gd name="T123" fmla="*/ 2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14">
                      <a:moveTo>
                        <a:pt x="83" y="16"/>
                      </a:moveTo>
                      <a:lnTo>
                        <a:pt x="82" y="13"/>
                      </a:lnTo>
                      <a:lnTo>
                        <a:pt x="86" y="10"/>
                      </a:lnTo>
                      <a:lnTo>
                        <a:pt x="86" y="6"/>
                      </a:lnTo>
                      <a:lnTo>
                        <a:pt x="83" y="5"/>
                      </a:lnTo>
                      <a:lnTo>
                        <a:pt x="84" y="0"/>
                      </a:lnTo>
                      <a:lnTo>
                        <a:pt x="82" y="0"/>
                      </a:lnTo>
                      <a:lnTo>
                        <a:pt x="79" y="3"/>
                      </a:lnTo>
                      <a:lnTo>
                        <a:pt x="78" y="7"/>
                      </a:lnTo>
                      <a:lnTo>
                        <a:pt x="80" y="10"/>
                      </a:lnTo>
                      <a:lnTo>
                        <a:pt x="77" y="12"/>
                      </a:lnTo>
                      <a:lnTo>
                        <a:pt x="72" y="12"/>
                      </a:lnTo>
                      <a:lnTo>
                        <a:pt x="69" y="13"/>
                      </a:lnTo>
                      <a:lnTo>
                        <a:pt x="66" y="12"/>
                      </a:lnTo>
                      <a:lnTo>
                        <a:pt x="64" y="12"/>
                      </a:lnTo>
                      <a:lnTo>
                        <a:pt x="62" y="13"/>
                      </a:lnTo>
                      <a:lnTo>
                        <a:pt x="60" y="13"/>
                      </a:lnTo>
                      <a:lnTo>
                        <a:pt x="59" y="10"/>
                      </a:lnTo>
                      <a:lnTo>
                        <a:pt x="55" y="10"/>
                      </a:lnTo>
                      <a:lnTo>
                        <a:pt x="52" y="9"/>
                      </a:lnTo>
                      <a:lnTo>
                        <a:pt x="49" y="12"/>
                      </a:lnTo>
                      <a:lnTo>
                        <a:pt x="46" y="13"/>
                      </a:lnTo>
                      <a:lnTo>
                        <a:pt x="41" y="13"/>
                      </a:lnTo>
                      <a:lnTo>
                        <a:pt x="39" y="12"/>
                      </a:lnTo>
                      <a:lnTo>
                        <a:pt x="39" y="12"/>
                      </a:lnTo>
                      <a:lnTo>
                        <a:pt x="38" y="14"/>
                      </a:lnTo>
                      <a:lnTo>
                        <a:pt x="35" y="15"/>
                      </a:lnTo>
                      <a:lnTo>
                        <a:pt x="32" y="17"/>
                      </a:lnTo>
                      <a:lnTo>
                        <a:pt x="25" y="16"/>
                      </a:lnTo>
                      <a:lnTo>
                        <a:pt x="22" y="19"/>
                      </a:lnTo>
                      <a:lnTo>
                        <a:pt x="21" y="20"/>
                      </a:lnTo>
                      <a:lnTo>
                        <a:pt x="18" y="22"/>
                      </a:lnTo>
                      <a:lnTo>
                        <a:pt x="12" y="26"/>
                      </a:lnTo>
                      <a:lnTo>
                        <a:pt x="12" y="26"/>
                      </a:lnTo>
                      <a:lnTo>
                        <a:pt x="11" y="30"/>
                      </a:lnTo>
                      <a:lnTo>
                        <a:pt x="9" y="36"/>
                      </a:lnTo>
                      <a:lnTo>
                        <a:pt x="4" y="38"/>
                      </a:lnTo>
                      <a:lnTo>
                        <a:pt x="4" y="42"/>
                      </a:lnTo>
                      <a:lnTo>
                        <a:pt x="1" y="47"/>
                      </a:lnTo>
                      <a:lnTo>
                        <a:pt x="0" y="48"/>
                      </a:lnTo>
                      <a:lnTo>
                        <a:pt x="0" y="48"/>
                      </a:lnTo>
                      <a:lnTo>
                        <a:pt x="1" y="53"/>
                      </a:lnTo>
                      <a:lnTo>
                        <a:pt x="5" y="57"/>
                      </a:lnTo>
                      <a:lnTo>
                        <a:pt x="8" y="63"/>
                      </a:lnTo>
                      <a:lnTo>
                        <a:pt x="10" y="63"/>
                      </a:lnTo>
                      <a:lnTo>
                        <a:pt x="9" y="64"/>
                      </a:lnTo>
                      <a:lnTo>
                        <a:pt x="13" y="71"/>
                      </a:lnTo>
                      <a:lnTo>
                        <a:pt x="14" y="76"/>
                      </a:lnTo>
                      <a:lnTo>
                        <a:pt x="16" y="77"/>
                      </a:lnTo>
                      <a:lnTo>
                        <a:pt x="18" y="73"/>
                      </a:lnTo>
                      <a:lnTo>
                        <a:pt x="21" y="77"/>
                      </a:lnTo>
                      <a:lnTo>
                        <a:pt x="24" y="77"/>
                      </a:lnTo>
                      <a:lnTo>
                        <a:pt x="25" y="74"/>
                      </a:lnTo>
                      <a:lnTo>
                        <a:pt x="28" y="74"/>
                      </a:lnTo>
                      <a:lnTo>
                        <a:pt x="32" y="78"/>
                      </a:lnTo>
                      <a:lnTo>
                        <a:pt x="34" y="76"/>
                      </a:lnTo>
                      <a:lnTo>
                        <a:pt x="34" y="78"/>
                      </a:lnTo>
                      <a:lnTo>
                        <a:pt x="36" y="78"/>
                      </a:lnTo>
                      <a:lnTo>
                        <a:pt x="37" y="80"/>
                      </a:lnTo>
                      <a:lnTo>
                        <a:pt x="40" y="81"/>
                      </a:lnTo>
                      <a:lnTo>
                        <a:pt x="39" y="82"/>
                      </a:lnTo>
                      <a:lnTo>
                        <a:pt x="36" y="84"/>
                      </a:lnTo>
                      <a:lnTo>
                        <a:pt x="35" y="82"/>
                      </a:lnTo>
                      <a:lnTo>
                        <a:pt x="32" y="81"/>
                      </a:lnTo>
                      <a:lnTo>
                        <a:pt x="26" y="77"/>
                      </a:lnTo>
                      <a:lnTo>
                        <a:pt x="24" y="78"/>
                      </a:lnTo>
                      <a:lnTo>
                        <a:pt x="21" y="80"/>
                      </a:lnTo>
                      <a:lnTo>
                        <a:pt x="19" y="78"/>
                      </a:lnTo>
                      <a:lnTo>
                        <a:pt x="17" y="81"/>
                      </a:lnTo>
                      <a:lnTo>
                        <a:pt x="15" y="82"/>
                      </a:lnTo>
                      <a:lnTo>
                        <a:pt x="14" y="85"/>
                      </a:lnTo>
                      <a:lnTo>
                        <a:pt x="18" y="89"/>
                      </a:lnTo>
                      <a:lnTo>
                        <a:pt x="21" y="91"/>
                      </a:lnTo>
                      <a:lnTo>
                        <a:pt x="24" y="94"/>
                      </a:lnTo>
                      <a:lnTo>
                        <a:pt x="24" y="97"/>
                      </a:lnTo>
                      <a:lnTo>
                        <a:pt x="23" y="98"/>
                      </a:lnTo>
                      <a:lnTo>
                        <a:pt x="23" y="102"/>
                      </a:lnTo>
                      <a:lnTo>
                        <a:pt x="25" y="105"/>
                      </a:lnTo>
                      <a:lnTo>
                        <a:pt x="27" y="108"/>
                      </a:lnTo>
                      <a:lnTo>
                        <a:pt x="28" y="105"/>
                      </a:lnTo>
                      <a:lnTo>
                        <a:pt x="28" y="104"/>
                      </a:lnTo>
                      <a:lnTo>
                        <a:pt x="28" y="101"/>
                      </a:lnTo>
                      <a:lnTo>
                        <a:pt x="29" y="105"/>
                      </a:lnTo>
                      <a:lnTo>
                        <a:pt x="33" y="106"/>
                      </a:lnTo>
                      <a:lnTo>
                        <a:pt x="34" y="109"/>
                      </a:lnTo>
                      <a:lnTo>
                        <a:pt x="33" y="112"/>
                      </a:lnTo>
                      <a:lnTo>
                        <a:pt x="35" y="114"/>
                      </a:lnTo>
                      <a:lnTo>
                        <a:pt x="35" y="109"/>
                      </a:lnTo>
                      <a:lnTo>
                        <a:pt x="36" y="105"/>
                      </a:lnTo>
                      <a:lnTo>
                        <a:pt x="39" y="105"/>
                      </a:lnTo>
                      <a:lnTo>
                        <a:pt x="40" y="109"/>
                      </a:lnTo>
                      <a:lnTo>
                        <a:pt x="44" y="112"/>
                      </a:lnTo>
                      <a:lnTo>
                        <a:pt x="42" y="109"/>
                      </a:lnTo>
                      <a:lnTo>
                        <a:pt x="42" y="106"/>
                      </a:lnTo>
                      <a:lnTo>
                        <a:pt x="41" y="103"/>
                      </a:lnTo>
                      <a:lnTo>
                        <a:pt x="39" y="98"/>
                      </a:lnTo>
                      <a:lnTo>
                        <a:pt x="38" y="94"/>
                      </a:lnTo>
                      <a:lnTo>
                        <a:pt x="38" y="93"/>
                      </a:lnTo>
                      <a:lnTo>
                        <a:pt x="39" y="92"/>
                      </a:lnTo>
                      <a:lnTo>
                        <a:pt x="42" y="95"/>
                      </a:lnTo>
                      <a:lnTo>
                        <a:pt x="42" y="96"/>
                      </a:lnTo>
                      <a:lnTo>
                        <a:pt x="42" y="97"/>
                      </a:lnTo>
                      <a:lnTo>
                        <a:pt x="44" y="95"/>
                      </a:lnTo>
                      <a:lnTo>
                        <a:pt x="47" y="96"/>
                      </a:lnTo>
                      <a:lnTo>
                        <a:pt x="47" y="95"/>
                      </a:lnTo>
                      <a:lnTo>
                        <a:pt x="46" y="94"/>
                      </a:lnTo>
                      <a:lnTo>
                        <a:pt x="46" y="92"/>
                      </a:lnTo>
                      <a:lnTo>
                        <a:pt x="45" y="92"/>
                      </a:lnTo>
                      <a:lnTo>
                        <a:pt x="42" y="91"/>
                      </a:lnTo>
                      <a:lnTo>
                        <a:pt x="42" y="88"/>
                      </a:lnTo>
                      <a:lnTo>
                        <a:pt x="40" y="86"/>
                      </a:lnTo>
                      <a:lnTo>
                        <a:pt x="42" y="85"/>
                      </a:lnTo>
                      <a:lnTo>
                        <a:pt x="45" y="85"/>
                      </a:lnTo>
                      <a:lnTo>
                        <a:pt x="46" y="83"/>
                      </a:lnTo>
                      <a:lnTo>
                        <a:pt x="50" y="87"/>
                      </a:lnTo>
                      <a:lnTo>
                        <a:pt x="51" y="88"/>
                      </a:lnTo>
                      <a:lnTo>
                        <a:pt x="53" y="88"/>
                      </a:lnTo>
                      <a:lnTo>
                        <a:pt x="54" y="86"/>
                      </a:lnTo>
                      <a:lnTo>
                        <a:pt x="52" y="82"/>
                      </a:lnTo>
                      <a:lnTo>
                        <a:pt x="53" y="78"/>
                      </a:lnTo>
                      <a:lnTo>
                        <a:pt x="52" y="76"/>
                      </a:lnTo>
                      <a:lnTo>
                        <a:pt x="45" y="71"/>
                      </a:lnTo>
                      <a:lnTo>
                        <a:pt x="43" y="71"/>
                      </a:lnTo>
                      <a:lnTo>
                        <a:pt x="42" y="69"/>
                      </a:lnTo>
                      <a:lnTo>
                        <a:pt x="40" y="69"/>
                      </a:lnTo>
                      <a:lnTo>
                        <a:pt x="39" y="67"/>
                      </a:lnTo>
                      <a:lnTo>
                        <a:pt x="36" y="67"/>
                      </a:lnTo>
                      <a:lnTo>
                        <a:pt x="33" y="64"/>
                      </a:lnTo>
                      <a:lnTo>
                        <a:pt x="36" y="64"/>
                      </a:lnTo>
                      <a:lnTo>
                        <a:pt x="38" y="61"/>
                      </a:lnTo>
                      <a:lnTo>
                        <a:pt x="38" y="59"/>
                      </a:lnTo>
                      <a:lnTo>
                        <a:pt x="35" y="58"/>
                      </a:lnTo>
                      <a:lnTo>
                        <a:pt x="37" y="56"/>
                      </a:lnTo>
                      <a:lnTo>
                        <a:pt x="36" y="54"/>
                      </a:lnTo>
                      <a:lnTo>
                        <a:pt x="39" y="55"/>
                      </a:lnTo>
                      <a:lnTo>
                        <a:pt x="41" y="57"/>
                      </a:lnTo>
                      <a:lnTo>
                        <a:pt x="40" y="58"/>
                      </a:lnTo>
                      <a:lnTo>
                        <a:pt x="40" y="61"/>
                      </a:lnTo>
                      <a:lnTo>
                        <a:pt x="42" y="60"/>
                      </a:lnTo>
                      <a:lnTo>
                        <a:pt x="42" y="56"/>
                      </a:lnTo>
                      <a:lnTo>
                        <a:pt x="41" y="54"/>
                      </a:lnTo>
                      <a:lnTo>
                        <a:pt x="36" y="47"/>
                      </a:lnTo>
                      <a:lnTo>
                        <a:pt x="35" y="45"/>
                      </a:lnTo>
                      <a:lnTo>
                        <a:pt x="34" y="43"/>
                      </a:lnTo>
                      <a:lnTo>
                        <a:pt x="31" y="40"/>
                      </a:lnTo>
                      <a:lnTo>
                        <a:pt x="32" y="38"/>
                      </a:lnTo>
                      <a:lnTo>
                        <a:pt x="32" y="31"/>
                      </a:lnTo>
                      <a:lnTo>
                        <a:pt x="33" y="28"/>
                      </a:lnTo>
                      <a:lnTo>
                        <a:pt x="37" y="26"/>
                      </a:lnTo>
                      <a:lnTo>
                        <a:pt x="37" y="30"/>
                      </a:lnTo>
                      <a:lnTo>
                        <a:pt x="35" y="30"/>
                      </a:lnTo>
                      <a:lnTo>
                        <a:pt x="36" y="32"/>
                      </a:lnTo>
                      <a:lnTo>
                        <a:pt x="40" y="34"/>
                      </a:lnTo>
                      <a:lnTo>
                        <a:pt x="41" y="39"/>
                      </a:lnTo>
                      <a:lnTo>
                        <a:pt x="43" y="41"/>
                      </a:lnTo>
                      <a:lnTo>
                        <a:pt x="46" y="41"/>
                      </a:lnTo>
                      <a:lnTo>
                        <a:pt x="44" y="40"/>
                      </a:lnTo>
                      <a:lnTo>
                        <a:pt x="43" y="36"/>
                      </a:lnTo>
                      <a:lnTo>
                        <a:pt x="43" y="34"/>
                      </a:lnTo>
                      <a:lnTo>
                        <a:pt x="46" y="36"/>
                      </a:lnTo>
                      <a:lnTo>
                        <a:pt x="49" y="40"/>
                      </a:lnTo>
                      <a:lnTo>
                        <a:pt x="51" y="40"/>
                      </a:lnTo>
                      <a:lnTo>
                        <a:pt x="52" y="38"/>
                      </a:lnTo>
                      <a:lnTo>
                        <a:pt x="49" y="36"/>
                      </a:lnTo>
                      <a:lnTo>
                        <a:pt x="48" y="35"/>
                      </a:lnTo>
                      <a:lnTo>
                        <a:pt x="48" y="33"/>
                      </a:lnTo>
                      <a:lnTo>
                        <a:pt x="53" y="33"/>
                      </a:lnTo>
                      <a:lnTo>
                        <a:pt x="55" y="36"/>
                      </a:lnTo>
                      <a:lnTo>
                        <a:pt x="56" y="35"/>
                      </a:lnTo>
                      <a:lnTo>
                        <a:pt x="53" y="31"/>
                      </a:lnTo>
                      <a:lnTo>
                        <a:pt x="49" y="31"/>
                      </a:lnTo>
                      <a:lnTo>
                        <a:pt x="47" y="27"/>
                      </a:lnTo>
                      <a:lnTo>
                        <a:pt x="49" y="25"/>
                      </a:lnTo>
                      <a:lnTo>
                        <a:pt x="51" y="26"/>
                      </a:lnTo>
                      <a:lnTo>
                        <a:pt x="53" y="25"/>
                      </a:lnTo>
                      <a:lnTo>
                        <a:pt x="55" y="20"/>
                      </a:lnTo>
                      <a:lnTo>
                        <a:pt x="56" y="19"/>
                      </a:lnTo>
                      <a:lnTo>
                        <a:pt x="60" y="22"/>
                      </a:lnTo>
                      <a:lnTo>
                        <a:pt x="62" y="23"/>
                      </a:lnTo>
                      <a:lnTo>
                        <a:pt x="65" y="19"/>
                      </a:lnTo>
                      <a:lnTo>
                        <a:pt x="65" y="17"/>
                      </a:lnTo>
                      <a:lnTo>
                        <a:pt x="66" y="17"/>
                      </a:lnTo>
                      <a:lnTo>
                        <a:pt x="68" y="20"/>
                      </a:lnTo>
                      <a:lnTo>
                        <a:pt x="73" y="20"/>
                      </a:lnTo>
                      <a:lnTo>
                        <a:pt x="78" y="22"/>
                      </a:lnTo>
                      <a:lnTo>
                        <a:pt x="81" y="20"/>
                      </a:lnTo>
                      <a:lnTo>
                        <a:pt x="83"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9" name="Freeform 748">
                  <a:extLst>
                    <a:ext uri="{FF2B5EF4-FFF2-40B4-BE49-F238E27FC236}">
                      <a16:creationId xmlns:a16="http://schemas.microsoft.com/office/drawing/2014/main" id="{A09628E4-AE43-4831-B305-A00BA095E555}"/>
                    </a:ext>
                  </a:extLst>
                </p:cNvPr>
                <p:cNvSpPr>
                  <a:spLocks/>
                </p:cNvSpPr>
                <p:nvPr/>
              </p:nvSpPr>
              <p:spPr bwMode="auto">
                <a:xfrm>
                  <a:off x="3973" y="2166"/>
                  <a:ext cx="1" cy="2"/>
                </a:xfrm>
                <a:custGeom>
                  <a:avLst/>
                  <a:gdLst>
                    <a:gd name="T0" fmla="*/ 1 w 1"/>
                    <a:gd name="T1" fmla="*/ 1 h 2"/>
                    <a:gd name="T2" fmla="*/ 1 w 1"/>
                    <a:gd name="T3" fmla="*/ 0 h 2"/>
                    <a:gd name="T4" fmla="*/ 0 w 1"/>
                    <a:gd name="T5" fmla="*/ 1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0"/>
                      </a:lnTo>
                      <a:lnTo>
                        <a:pt x="0" y="1"/>
                      </a:lnTo>
                      <a:lnTo>
                        <a:pt x="1" y="2"/>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0" name="Freeform 749">
                  <a:extLst>
                    <a:ext uri="{FF2B5EF4-FFF2-40B4-BE49-F238E27FC236}">
                      <a16:creationId xmlns:a16="http://schemas.microsoft.com/office/drawing/2014/main" id="{C9C266E1-9527-40BA-BA20-609457A9A7FB}"/>
                    </a:ext>
                  </a:extLst>
                </p:cNvPr>
                <p:cNvSpPr>
                  <a:spLocks/>
                </p:cNvSpPr>
                <p:nvPr/>
              </p:nvSpPr>
              <p:spPr bwMode="auto">
                <a:xfrm>
                  <a:off x="3911" y="2104"/>
                  <a:ext cx="25" cy="24"/>
                </a:xfrm>
                <a:custGeom>
                  <a:avLst/>
                  <a:gdLst>
                    <a:gd name="T0" fmla="*/ 2 w 25"/>
                    <a:gd name="T1" fmla="*/ 1 h 24"/>
                    <a:gd name="T2" fmla="*/ 0 w 25"/>
                    <a:gd name="T3" fmla="*/ 3 h 24"/>
                    <a:gd name="T4" fmla="*/ 2 w 25"/>
                    <a:gd name="T5" fmla="*/ 3 h 24"/>
                    <a:gd name="T6" fmla="*/ 4 w 25"/>
                    <a:gd name="T7" fmla="*/ 3 h 24"/>
                    <a:gd name="T8" fmla="*/ 5 w 25"/>
                    <a:gd name="T9" fmla="*/ 5 h 24"/>
                    <a:gd name="T10" fmla="*/ 5 w 25"/>
                    <a:gd name="T11" fmla="*/ 6 h 24"/>
                    <a:gd name="T12" fmla="*/ 7 w 25"/>
                    <a:gd name="T13" fmla="*/ 6 h 24"/>
                    <a:gd name="T14" fmla="*/ 8 w 25"/>
                    <a:gd name="T15" fmla="*/ 8 h 24"/>
                    <a:gd name="T16" fmla="*/ 10 w 25"/>
                    <a:gd name="T17" fmla="*/ 9 h 24"/>
                    <a:gd name="T18" fmla="*/ 11 w 25"/>
                    <a:gd name="T19" fmla="*/ 11 h 24"/>
                    <a:gd name="T20" fmla="*/ 13 w 25"/>
                    <a:gd name="T21" fmla="*/ 13 h 24"/>
                    <a:gd name="T22" fmla="*/ 16 w 25"/>
                    <a:gd name="T23" fmla="*/ 13 h 24"/>
                    <a:gd name="T24" fmla="*/ 16 w 25"/>
                    <a:gd name="T25" fmla="*/ 13 h 24"/>
                    <a:gd name="T26" fmla="*/ 18 w 25"/>
                    <a:gd name="T27" fmla="*/ 17 h 24"/>
                    <a:gd name="T28" fmla="*/ 19 w 25"/>
                    <a:gd name="T29" fmla="*/ 18 h 24"/>
                    <a:gd name="T30" fmla="*/ 19 w 25"/>
                    <a:gd name="T31" fmla="*/ 20 h 24"/>
                    <a:gd name="T32" fmla="*/ 19 w 25"/>
                    <a:gd name="T33" fmla="*/ 22 h 24"/>
                    <a:gd name="T34" fmla="*/ 22 w 25"/>
                    <a:gd name="T35" fmla="*/ 24 h 24"/>
                    <a:gd name="T36" fmla="*/ 23 w 25"/>
                    <a:gd name="T37" fmla="*/ 23 h 24"/>
                    <a:gd name="T38" fmla="*/ 24 w 25"/>
                    <a:gd name="T39" fmla="*/ 24 h 24"/>
                    <a:gd name="T40" fmla="*/ 25 w 25"/>
                    <a:gd name="T41" fmla="*/ 20 h 24"/>
                    <a:gd name="T42" fmla="*/ 23 w 25"/>
                    <a:gd name="T43" fmla="*/ 20 h 24"/>
                    <a:gd name="T44" fmla="*/ 22 w 25"/>
                    <a:gd name="T45" fmla="*/ 20 h 24"/>
                    <a:gd name="T46" fmla="*/ 20 w 25"/>
                    <a:gd name="T47" fmla="*/ 18 h 24"/>
                    <a:gd name="T48" fmla="*/ 20 w 25"/>
                    <a:gd name="T49" fmla="*/ 16 h 24"/>
                    <a:gd name="T50" fmla="*/ 19 w 25"/>
                    <a:gd name="T51" fmla="*/ 14 h 24"/>
                    <a:gd name="T52" fmla="*/ 19 w 25"/>
                    <a:gd name="T53" fmla="*/ 13 h 24"/>
                    <a:gd name="T54" fmla="*/ 19 w 25"/>
                    <a:gd name="T55" fmla="*/ 10 h 24"/>
                    <a:gd name="T56" fmla="*/ 15 w 25"/>
                    <a:gd name="T57" fmla="*/ 6 h 24"/>
                    <a:gd name="T58" fmla="*/ 15 w 25"/>
                    <a:gd name="T59" fmla="*/ 6 h 24"/>
                    <a:gd name="T60" fmla="*/ 13 w 25"/>
                    <a:gd name="T61" fmla="*/ 6 h 24"/>
                    <a:gd name="T62" fmla="*/ 12 w 25"/>
                    <a:gd name="T63" fmla="*/ 6 h 24"/>
                    <a:gd name="T64" fmla="*/ 10 w 25"/>
                    <a:gd name="T65" fmla="*/ 4 h 24"/>
                    <a:gd name="T66" fmla="*/ 8 w 25"/>
                    <a:gd name="T67" fmla="*/ 3 h 24"/>
                    <a:gd name="T68" fmla="*/ 5 w 25"/>
                    <a:gd name="T69" fmla="*/ 0 h 24"/>
                    <a:gd name="T70" fmla="*/ 2 w 25"/>
                    <a:gd name="T7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24">
                      <a:moveTo>
                        <a:pt x="2" y="1"/>
                      </a:moveTo>
                      <a:lnTo>
                        <a:pt x="0" y="3"/>
                      </a:lnTo>
                      <a:lnTo>
                        <a:pt x="2" y="3"/>
                      </a:lnTo>
                      <a:lnTo>
                        <a:pt x="4" y="3"/>
                      </a:lnTo>
                      <a:lnTo>
                        <a:pt x="5" y="5"/>
                      </a:lnTo>
                      <a:lnTo>
                        <a:pt x="5" y="6"/>
                      </a:lnTo>
                      <a:lnTo>
                        <a:pt x="7" y="6"/>
                      </a:lnTo>
                      <a:lnTo>
                        <a:pt x="8" y="8"/>
                      </a:lnTo>
                      <a:lnTo>
                        <a:pt x="10" y="9"/>
                      </a:lnTo>
                      <a:lnTo>
                        <a:pt x="11" y="11"/>
                      </a:lnTo>
                      <a:lnTo>
                        <a:pt x="13" y="13"/>
                      </a:lnTo>
                      <a:lnTo>
                        <a:pt x="16" y="13"/>
                      </a:lnTo>
                      <a:lnTo>
                        <a:pt x="16" y="13"/>
                      </a:lnTo>
                      <a:lnTo>
                        <a:pt x="18" y="17"/>
                      </a:lnTo>
                      <a:lnTo>
                        <a:pt x="19" y="18"/>
                      </a:lnTo>
                      <a:lnTo>
                        <a:pt x="19" y="20"/>
                      </a:lnTo>
                      <a:lnTo>
                        <a:pt x="19" y="22"/>
                      </a:lnTo>
                      <a:lnTo>
                        <a:pt x="22" y="24"/>
                      </a:lnTo>
                      <a:lnTo>
                        <a:pt x="23" y="23"/>
                      </a:lnTo>
                      <a:lnTo>
                        <a:pt x="24" y="24"/>
                      </a:lnTo>
                      <a:lnTo>
                        <a:pt x="25" y="20"/>
                      </a:lnTo>
                      <a:lnTo>
                        <a:pt x="23" y="20"/>
                      </a:lnTo>
                      <a:lnTo>
                        <a:pt x="22" y="20"/>
                      </a:lnTo>
                      <a:lnTo>
                        <a:pt x="20" y="18"/>
                      </a:lnTo>
                      <a:lnTo>
                        <a:pt x="20" y="16"/>
                      </a:lnTo>
                      <a:lnTo>
                        <a:pt x="19" y="14"/>
                      </a:lnTo>
                      <a:lnTo>
                        <a:pt x="19" y="13"/>
                      </a:lnTo>
                      <a:lnTo>
                        <a:pt x="19" y="10"/>
                      </a:lnTo>
                      <a:lnTo>
                        <a:pt x="15" y="6"/>
                      </a:lnTo>
                      <a:lnTo>
                        <a:pt x="15" y="6"/>
                      </a:lnTo>
                      <a:lnTo>
                        <a:pt x="13" y="6"/>
                      </a:lnTo>
                      <a:lnTo>
                        <a:pt x="12" y="6"/>
                      </a:lnTo>
                      <a:lnTo>
                        <a:pt x="10" y="4"/>
                      </a:lnTo>
                      <a:lnTo>
                        <a:pt x="8" y="3"/>
                      </a:lnTo>
                      <a:lnTo>
                        <a:pt x="5"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1" name="Freeform 750">
                  <a:extLst>
                    <a:ext uri="{FF2B5EF4-FFF2-40B4-BE49-F238E27FC236}">
                      <a16:creationId xmlns:a16="http://schemas.microsoft.com/office/drawing/2014/main" id="{4EB2D2C6-FDF3-46D4-AA3E-DF4327CE1EEF}"/>
                    </a:ext>
                  </a:extLst>
                </p:cNvPr>
                <p:cNvSpPr>
                  <a:spLocks/>
                </p:cNvSpPr>
                <p:nvPr/>
              </p:nvSpPr>
              <p:spPr bwMode="auto">
                <a:xfrm>
                  <a:off x="3951" y="2096"/>
                  <a:ext cx="10" cy="9"/>
                </a:xfrm>
                <a:custGeom>
                  <a:avLst/>
                  <a:gdLst>
                    <a:gd name="T0" fmla="*/ 9 w 10"/>
                    <a:gd name="T1" fmla="*/ 0 h 9"/>
                    <a:gd name="T2" fmla="*/ 6 w 10"/>
                    <a:gd name="T3" fmla="*/ 1 h 9"/>
                    <a:gd name="T4" fmla="*/ 4 w 10"/>
                    <a:gd name="T5" fmla="*/ 1 h 9"/>
                    <a:gd name="T6" fmla="*/ 1 w 10"/>
                    <a:gd name="T7" fmla="*/ 3 h 9"/>
                    <a:gd name="T8" fmla="*/ 0 w 10"/>
                    <a:gd name="T9" fmla="*/ 6 h 9"/>
                    <a:gd name="T10" fmla="*/ 2 w 10"/>
                    <a:gd name="T11" fmla="*/ 8 h 9"/>
                    <a:gd name="T12" fmla="*/ 3 w 10"/>
                    <a:gd name="T13" fmla="*/ 8 h 9"/>
                    <a:gd name="T14" fmla="*/ 4 w 10"/>
                    <a:gd name="T15" fmla="*/ 8 h 9"/>
                    <a:gd name="T16" fmla="*/ 4 w 10"/>
                    <a:gd name="T17" fmla="*/ 5 h 9"/>
                    <a:gd name="T18" fmla="*/ 5 w 10"/>
                    <a:gd name="T19" fmla="*/ 4 h 9"/>
                    <a:gd name="T20" fmla="*/ 7 w 10"/>
                    <a:gd name="T21" fmla="*/ 4 h 9"/>
                    <a:gd name="T22" fmla="*/ 7 w 10"/>
                    <a:gd name="T23" fmla="*/ 5 h 9"/>
                    <a:gd name="T24" fmla="*/ 6 w 10"/>
                    <a:gd name="T25" fmla="*/ 7 h 9"/>
                    <a:gd name="T26" fmla="*/ 5 w 10"/>
                    <a:gd name="T27" fmla="*/ 8 h 9"/>
                    <a:gd name="T28" fmla="*/ 7 w 10"/>
                    <a:gd name="T29" fmla="*/ 9 h 9"/>
                    <a:gd name="T30" fmla="*/ 10 w 10"/>
                    <a:gd name="T31" fmla="*/ 9 h 9"/>
                    <a:gd name="T32" fmla="*/ 10 w 10"/>
                    <a:gd name="T33" fmla="*/ 5 h 9"/>
                    <a:gd name="T34" fmla="*/ 9 w 10"/>
                    <a:gd name="T35" fmla="*/ 3 h 9"/>
                    <a:gd name="T36" fmla="*/ 9 w 10"/>
                    <a:gd name="T37" fmla="*/ 3 h 9"/>
                    <a:gd name="T38" fmla="*/ 9 w 10"/>
                    <a:gd name="T39" fmla="*/ 1 h 9"/>
                    <a:gd name="T40" fmla="*/ 9 w 10"/>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9">
                      <a:moveTo>
                        <a:pt x="9" y="0"/>
                      </a:moveTo>
                      <a:lnTo>
                        <a:pt x="6" y="1"/>
                      </a:lnTo>
                      <a:lnTo>
                        <a:pt x="4" y="1"/>
                      </a:lnTo>
                      <a:lnTo>
                        <a:pt x="1" y="3"/>
                      </a:lnTo>
                      <a:lnTo>
                        <a:pt x="0" y="6"/>
                      </a:lnTo>
                      <a:lnTo>
                        <a:pt x="2" y="8"/>
                      </a:lnTo>
                      <a:lnTo>
                        <a:pt x="3" y="8"/>
                      </a:lnTo>
                      <a:lnTo>
                        <a:pt x="4" y="8"/>
                      </a:lnTo>
                      <a:lnTo>
                        <a:pt x="4" y="5"/>
                      </a:lnTo>
                      <a:lnTo>
                        <a:pt x="5" y="4"/>
                      </a:lnTo>
                      <a:lnTo>
                        <a:pt x="7" y="4"/>
                      </a:lnTo>
                      <a:lnTo>
                        <a:pt x="7" y="5"/>
                      </a:lnTo>
                      <a:lnTo>
                        <a:pt x="6" y="7"/>
                      </a:lnTo>
                      <a:lnTo>
                        <a:pt x="5" y="8"/>
                      </a:lnTo>
                      <a:lnTo>
                        <a:pt x="7" y="9"/>
                      </a:lnTo>
                      <a:lnTo>
                        <a:pt x="10" y="9"/>
                      </a:lnTo>
                      <a:lnTo>
                        <a:pt x="10" y="5"/>
                      </a:lnTo>
                      <a:lnTo>
                        <a:pt x="9" y="3"/>
                      </a:lnTo>
                      <a:lnTo>
                        <a:pt x="9" y="3"/>
                      </a:lnTo>
                      <a:lnTo>
                        <a:pt x="9" y="1"/>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2" name="Freeform 751">
                  <a:extLst>
                    <a:ext uri="{FF2B5EF4-FFF2-40B4-BE49-F238E27FC236}">
                      <a16:creationId xmlns:a16="http://schemas.microsoft.com/office/drawing/2014/main" id="{29C36B51-BC4C-4933-B725-A6472AA88098}"/>
                    </a:ext>
                  </a:extLst>
                </p:cNvPr>
                <p:cNvSpPr>
                  <a:spLocks/>
                </p:cNvSpPr>
                <p:nvPr/>
              </p:nvSpPr>
              <p:spPr bwMode="auto">
                <a:xfrm>
                  <a:off x="3953" y="2112"/>
                  <a:ext cx="5" cy="9"/>
                </a:xfrm>
                <a:custGeom>
                  <a:avLst/>
                  <a:gdLst>
                    <a:gd name="T0" fmla="*/ 0 w 5"/>
                    <a:gd name="T1" fmla="*/ 8 h 9"/>
                    <a:gd name="T2" fmla="*/ 1 w 5"/>
                    <a:gd name="T3" fmla="*/ 9 h 9"/>
                    <a:gd name="T4" fmla="*/ 4 w 5"/>
                    <a:gd name="T5" fmla="*/ 9 h 9"/>
                    <a:gd name="T6" fmla="*/ 5 w 5"/>
                    <a:gd name="T7" fmla="*/ 5 h 9"/>
                    <a:gd name="T8" fmla="*/ 4 w 5"/>
                    <a:gd name="T9" fmla="*/ 2 h 9"/>
                    <a:gd name="T10" fmla="*/ 3 w 5"/>
                    <a:gd name="T11" fmla="*/ 1 h 9"/>
                    <a:gd name="T12" fmla="*/ 1 w 5"/>
                    <a:gd name="T13" fmla="*/ 0 h 9"/>
                    <a:gd name="T14" fmla="*/ 0 w 5"/>
                    <a:gd name="T15" fmla="*/ 1 h 9"/>
                    <a:gd name="T16" fmla="*/ 0 w 5"/>
                    <a:gd name="T17" fmla="*/ 2 h 9"/>
                    <a:gd name="T18" fmla="*/ 1 w 5"/>
                    <a:gd name="T19" fmla="*/ 4 h 9"/>
                    <a:gd name="T20" fmla="*/ 1 w 5"/>
                    <a:gd name="T21" fmla="*/ 6 h 9"/>
                    <a:gd name="T22" fmla="*/ 0 w 5"/>
                    <a:gd name="T23" fmla="*/ 7 h 9"/>
                    <a:gd name="T24" fmla="*/ 0 w 5"/>
                    <a:gd name="T2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0" y="8"/>
                      </a:moveTo>
                      <a:lnTo>
                        <a:pt x="1" y="9"/>
                      </a:lnTo>
                      <a:lnTo>
                        <a:pt x="4" y="9"/>
                      </a:lnTo>
                      <a:lnTo>
                        <a:pt x="5" y="5"/>
                      </a:lnTo>
                      <a:lnTo>
                        <a:pt x="4" y="2"/>
                      </a:lnTo>
                      <a:lnTo>
                        <a:pt x="3" y="1"/>
                      </a:lnTo>
                      <a:lnTo>
                        <a:pt x="1" y="0"/>
                      </a:lnTo>
                      <a:lnTo>
                        <a:pt x="0" y="1"/>
                      </a:lnTo>
                      <a:lnTo>
                        <a:pt x="0" y="2"/>
                      </a:lnTo>
                      <a:lnTo>
                        <a:pt x="1" y="4"/>
                      </a:lnTo>
                      <a:lnTo>
                        <a:pt x="1" y="6"/>
                      </a:lnTo>
                      <a:lnTo>
                        <a:pt x="0" y="7"/>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3" name="Freeform 752">
                  <a:extLst>
                    <a:ext uri="{FF2B5EF4-FFF2-40B4-BE49-F238E27FC236}">
                      <a16:creationId xmlns:a16="http://schemas.microsoft.com/office/drawing/2014/main" id="{022F1B5D-D525-4502-B951-3D07F2BBA6C7}"/>
                    </a:ext>
                  </a:extLst>
                </p:cNvPr>
                <p:cNvSpPr>
                  <a:spLocks/>
                </p:cNvSpPr>
                <p:nvPr/>
              </p:nvSpPr>
              <p:spPr bwMode="auto">
                <a:xfrm>
                  <a:off x="3920" y="2101"/>
                  <a:ext cx="3" cy="4"/>
                </a:xfrm>
                <a:custGeom>
                  <a:avLst/>
                  <a:gdLst>
                    <a:gd name="T0" fmla="*/ 3 w 3"/>
                    <a:gd name="T1" fmla="*/ 3 h 4"/>
                    <a:gd name="T2" fmla="*/ 3 w 3"/>
                    <a:gd name="T3" fmla="*/ 0 h 4"/>
                    <a:gd name="T4" fmla="*/ 1 w 3"/>
                    <a:gd name="T5" fmla="*/ 0 h 4"/>
                    <a:gd name="T6" fmla="*/ 0 w 3"/>
                    <a:gd name="T7" fmla="*/ 0 h 4"/>
                    <a:gd name="T8" fmla="*/ 3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3" y="0"/>
                      </a:lnTo>
                      <a:lnTo>
                        <a:pt x="1" y="0"/>
                      </a:lnTo>
                      <a:lnTo>
                        <a:pt x="0" y="0"/>
                      </a:lnTo>
                      <a:lnTo>
                        <a:pt x="3"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4" name="Freeform 753">
                  <a:extLst>
                    <a:ext uri="{FF2B5EF4-FFF2-40B4-BE49-F238E27FC236}">
                      <a16:creationId xmlns:a16="http://schemas.microsoft.com/office/drawing/2014/main" id="{9D870E3B-BEDC-43BB-9DF2-6753D17EB20E}"/>
                    </a:ext>
                  </a:extLst>
                </p:cNvPr>
                <p:cNvSpPr>
                  <a:spLocks/>
                </p:cNvSpPr>
                <p:nvPr/>
              </p:nvSpPr>
              <p:spPr bwMode="auto">
                <a:xfrm>
                  <a:off x="3947" y="2142"/>
                  <a:ext cx="4" cy="4"/>
                </a:xfrm>
                <a:custGeom>
                  <a:avLst/>
                  <a:gdLst>
                    <a:gd name="T0" fmla="*/ 1 w 4"/>
                    <a:gd name="T1" fmla="*/ 4 h 4"/>
                    <a:gd name="T2" fmla="*/ 3 w 4"/>
                    <a:gd name="T3" fmla="*/ 4 h 4"/>
                    <a:gd name="T4" fmla="*/ 4 w 4"/>
                    <a:gd name="T5" fmla="*/ 3 h 4"/>
                    <a:gd name="T6" fmla="*/ 4 w 4"/>
                    <a:gd name="T7" fmla="*/ 0 h 4"/>
                    <a:gd name="T8" fmla="*/ 3 w 4"/>
                    <a:gd name="T9" fmla="*/ 0 h 4"/>
                    <a:gd name="T10" fmla="*/ 0 w 4"/>
                    <a:gd name="T11" fmla="*/ 3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lnTo>
                        <a:pt x="3" y="4"/>
                      </a:lnTo>
                      <a:lnTo>
                        <a:pt x="4" y="3"/>
                      </a:lnTo>
                      <a:lnTo>
                        <a:pt x="4" y="0"/>
                      </a:lnTo>
                      <a:lnTo>
                        <a:pt x="3" y="0"/>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5" name="Freeform 754">
                  <a:extLst>
                    <a:ext uri="{FF2B5EF4-FFF2-40B4-BE49-F238E27FC236}">
                      <a16:creationId xmlns:a16="http://schemas.microsoft.com/office/drawing/2014/main" id="{C19B16C2-48DC-45A9-BDE0-62AD660B63F8}"/>
                    </a:ext>
                  </a:extLst>
                </p:cNvPr>
                <p:cNvSpPr>
                  <a:spLocks/>
                </p:cNvSpPr>
                <p:nvPr/>
              </p:nvSpPr>
              <p:spPr bwMode="auto">
                <a:xfrm>
                  <a:off x="3881" y="2109"/>
                  <a:ext cx="2" cy="5"/>
                </a:xfrm>
                <a:custGeom>
                  <a:avLst/>
                  <a:gdLst>
                    <a:gd name="T0" fmla="*/ 1 w 2"/>
                    <a:gd name="T1" fmla="*/ 5 h 5"/>
                    <a:gd name="T2" fmla="*/ 2 w 2"/>
                    <a:gd name="T3" fmla="*/ 3 h 5"/>
                    <a:gd name="T4" fmla="*/ 1 w 2"/>
                    <a:gd name="T5" fmla="*/ 0 h 5"/>
                    <a:gd name="T6" fmla="*/ 1 w 2"/>
                    <a:gd name="T7" fmla="*/ 1 h 5"/>
                    <a:gd name="T8" fmla="*/ 0 w 2"/>
                    <a:gd name="T9" fmla="*/ 3 h 5"/>
                    <a:gd name="T10" fmla="*/ 0 w 2"/>
                    <a:gd name="T11" fmla="*/ 5 h 5"/>
                    <a:gd name="T12" fmla="*/ 1 w 2"/>
                    <a:gd name="T13" fmla="*/ 5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lnTo>
                        <a:pt x="2" y="3"/>
                      </a:lnTo>
                      <a:lnTo>
                        <a:pt x="1" y="0"/>
                      </a:lnTo>
                      <a:lnTo>
                        <a:pt x="1" y="1"/>
                      </a:lnTo>
                      <a:lnTo>
                        <a:pt x="0" y="3"/>
                      </a:lnTo>
                      <a:lnTo>
                        <a:pt x="0" y="5"/>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6" name="Freeform 755">
                  <a:extLst>
                    <a:ext uri="{FF2B5EF4-FFF2-40B4-BE49-F238E27FC236}">
                      <a16:creationId xmlns:a16="http://schemas.microsoft.com/office/drawing/2014/main" id="{75EA8D90-6773-404F-BFDD-5C6676F785A0}"/>
                    </a:ext>
                  </a:extLst>
                </p:cNvPr>
                <p:cNvSpPr>
                  <a:spLocks/>
                </p:cNvSpPr>
                <p:nvPr/>
              </p:nvSpPr>
              <p:spPr bwMode="auto">
                <a:xfrm>
                  <a:off x="3917" y="2100"/>
                  <a:ext cx="2" cy="3"/>
                </a:xfrm>
                <a:custGeom>
                  <a:avLst/>
                  <a:gdLst>
                    <a:gd name="T0" fmla="*/ 2 w 2"/>
                    <a:gd name="T1" fmla="*/ 0 h 3"/>
                    <a:gd name="T2" fmla="*/ 0 w 2"/>
                    <a:gd name="T3" fmla="*/ 1 h 3"/>
                    <a:gd name="T4" fmla="*/ 1 w 2"/>
                    <a:gd name="T5" fmla="*/ 3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1"/>
                      </a:lnTo>
                      <a:lnTo>
                        <a:pt x="1" y="3"/>
                      </a:lnTo>
                      <a:lnTo>
                        <a:pt x="2"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756">
                  <a:extLst>
                    <a:ext uri="{FF2B5EF4-FFF2-40B4-BE49-F238E27FC236}">
                      <a16:creationId xmlns:a16="http://schemas.microsoft.com/office/drawing/2014/main" id="{59FBCFE1-D62A-4271-AE5A-60E531F59215}"/>
                    </a:ext>
                  </a:extLst>
                </p:cNvPr>
                <p:cNvSpPr>
                  <a:spLocks/>
                </p:cNvSpPr>
                <p:nvPr/>
              </p:nvSpPr>
              <p:spPr bwMode="auto">
                <a:xfrm>
                  <a:off x="3878" y="2114"/>
                  <a:ext cx="7" cy="12"/>
                </a:xfrm>
                <a:custGeom>
                  <a:avLst/>
                  <a:gdLst>
                    <a:gd name="T0" fmla="*/ 0 w 7"/>
                    <a:gd name="T1" fmla="*/ 5 h 12"/>
                    <a:gd name="T2" fmla="*/ 0 w 7"/>
                    <a:gd name="T3" fmla="*/ 9 h 12"/>
                    <a:gd name="T4" fmla="*/ 1 w 7"/>
                    <a:gd name="T5" fmla="*/ 10 h 12"/>
                    <a:gd name="T6" fmla="*/ 2 w 7"/>
                    <a:gd name="T7" fmla="*/ 10 h 12"/>
                    <a:gd name="T8" fmla="*/ 2 w 7"/>
                    <a:gd name="T9" fmla="*/ 7 h 12"/>
                    <a:gd name="T10" fmla="*/ 3 w 7"/>
                    <a:gd name="T11" fmla="*/ 8 h 12"/>
                    <a:gd name="T12" fmla="*/ 3 w 7"/>
                    <a:gd name="T13" fmla="*/ 10 h 12"/>
                    <a:gd name="T14" fmla="*/ 4 w 7"/>
                    <a:gd name="T15" fmla="*/ 10 h 12"/>
                    <a:gd name="T16" fmla="*/ 6 w 7"/>
                    <a:gd name="T17" fmla="*/ 12 h 12"/>
                    <a:gd name="T18" fmla="*/ 7 w 7"/>
                    <a:gd name="T19" fmla="*/ 10 h 12"/>
                    <a:gd name="T20" fmla="*/ 7 w 7"/>
                    <a:gd name="T21" fmla="*/ 9 h 12"/>
                    <a:gd name="T22" fmla="*/ 6 w 7"/>
                    <a:gd name="T23" fmla="*/ 7 h 12"/>
                    <a:gd name="T24" fmla="*/ 5 w 7"/>
                    <a:gd name="T25" fmla="*/ 6 h 12"/>
                    <a:gd name="T26" fmla="*/ 5 w 7"/>
                    <a:gd name="T27" fmla="*/ 5 h 12"/>
                    <a:gd name="T28" fmla="*/ 4 w 7"/>
                    <a:gd name="T29" fmla="*/ 2 h 12"/>
                    <a:gd name="T30" fmla="*/ 3 w 7"/>
                    <a:gd name="T31" fmla="*/ 0 h 12"/>
                    <a:gd name="T32" fmla="*/ 3 w 7"/>
                    <a:gd name="T33" fmla="*/ 5 h 12"/>
                    <a:gd name="T34" fmla="*/ 1 w 7"/>
                    <a:gd name="T35" fmla="*/ 4 h 12"/>
                    <a:gd name="T36" fmla="*/ 0 w 7"/>
                    <a:gd name="T3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2">
                      <a:moveTo>
                        <a:pt x="0" y="5"/>
                      </a:moveTo>
                      <a:lnTo>
                        <a:pt x="0" y="9"/>
                      </a:lnTo>
                      <a:lnTo>
                        <a:pt x="1" y="10"/>
                      </a:lnTo>
                      <a:lnTo>
                        <a:pt x="2" y="10"/>
                      </a:lnTo>
                      <a:lnTo>
                        <a:pt x="2" y="7"/>
                      </a:lnTo>
                      <a:lnTo>
                        <a:pt x="3" y="8"/>
                      </a:lnTo>
                      <a:lnTo>
                        <a:pt x="3" y="10"/>
                      </a:lnTo>
                      <a:lnTo>
                        <a:pt x="4" y="10"/>
                      </a:lnTo>
                      <a:lnTo>
                        <a:pt x="6" y="12"/>
                      </a:lnTo>
                      <a:lnTo>
                        <a:pt x="7" y="10"/>
                      </a:lnTo>
                      <a:lnTo>
                        <a:pt x="7" y="9"/>
                      </a:lnTo>
                      <a:lnTo>
                        <a:pt x="6" y="7"/>
                      </a:lnTo>
                      <a:lnTo>
                        <a:pt x="5" y="6"/>
                      </a:lnTo>
                      <a:lnTo>
                        <a:pt x="5" y="5"/>
                      </a:lnTo>
                      <a:lnTo>
                        <a:pt x="4" y="2"/>
                      </a:lnTo>
                      <a:lnTo>
                        <a:pt x="3" y="0"/>
                      </a:lnTo>
                      <a:lnTo>
                        <a:pt x="3" y="5"/>
                      </a:lnTo>
                      <a:lnTo>
                        <a:pt x="1" y="4"/>
                      </a:lnTo>
                      <a:lnTo>
                        <a:pt x="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757">
                  <a:extLst>
                    <a:ext uri="{FF2B5EF4-FFF2-40B4-BE49-F238E27FC236}">
                      <a16:creationId xmlns:a16="http://schemas.microsoft.com/office/drawing/2014/main" id="{A2A70DFA-6C38-4DCF-A275-899D9DE6FC75}"/>
                    </a:ext>
                  </a:extLst>
                </p:cNvPr>
                <p:cNvSpPr>
                  <a:spLocks/>
                </p:cNvSpPr>
                <p:nvPr/>
              </p:nvSpPr>
              <p:spPr bwMode="auto">
                <a:xfrm>
                  <a:off x="3866" y="2088"/>
                  <a:ext cx="7" cy="9"/>
                </a:xfrm>
                <a:custGeom>
                  <a:avLst/>
                  <a:gdLst>
                    <a:gd name="T0" fmla="*/ 2 w 7"/>
                    <a:gd name="T1" fmla="*/ 0 h 9"/>
                    <a:gd name="T2" fmla="*/ 0 w 7"/>
                    <a:gd name="T3" fmla="*/ 2 h 9"/>
                    <a:gd name="T4" fmla="*/ 0 w 7"/>
                    <a:gd name="T5" fmla="*/ 3 h 9"/>
                    <a:gd name="T6" fmla="*/ 2 w 7"/>
                    <a:gd name="T7" fmla="*/ 4 h 9"/>
                    <a:gd name="T8" fmla="*/ 2 w 7"/>
                    <a:gd name="T9" fmla="*/ 5 h 9"/>
                    <a:gd name="T10" fmla="*/ 4 w 7"/>
                    <a:gd name="T11" fmla="*/ 8 h 9"/>
                    <a:gd name="T12" fmla="*/ 6 w 7"/>
                    <a:gd name="T13" fmla="*/ 9 h 9"/>
                    <a:gd name="T14" fmla="*/ 7 w 7"/>
                    <a:gd name="T15" fmla="*/ 9 h 9"/>
                    <a:gd name="T16" fmla="*/ 7 w 7"/>
                    <a:gd name="T17" fmla="*/ 8 h 9"/>
                    <a:gd name="T18" fmla="*/ 5 w 7"/>
                    <a:gd name="T19" fmla="*/ 7 h 9"/>
                    <a:gd name="T20" fmla="*/ 4 w 7"/>
                    <a:gd name="T21" fmla="*/ 5 h 9"/>
                    <a:gd name="T22" fmla="*/ 4 w 7"/>
                    <a:gd name="T23" fmla="*/ 2 h 9"/>
                    <a:gd name="T24" fmla="*/ 2 w 7"/>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9">
                      <a:moveTo>
                        <a:pt x="2" y="0"/>
                      </a:moveTo>
                      <a:lnTo>
                        <a:pt x="0" y="2"/>
                      </a:lnTo>
                      <a:lnTo>
                        <a:pt x="0" y="3"/>
                      </a:lnTo>
                      <a:lnTo>
                        <a:pt x="2" y="4"/>
                      </a:lnTo>
                      <a:lnTo>
                        <a:pt x="2" y="5"/>
                      </a:lnTo>
                      <a:lnTo>
                        <a:pt x="4" y="8"/>
                      </a:lnTo>
                      <a:lnTo>
                        <a:pt x="6" y="9"/>
                      </a:lnTo>
                      <a:lnTo>
                        <a:pt x="7" y="9"/>
                      </a:lnTo>
                      <a:lnTo>
                        <a:pt x="7" y="8"/>
                      </a:lnTo>
                      <a:lnTo>
                        <a:pt x="5" y="7"/>
                      </a:lnTo>
                      <a:lnTo>
                        <a:pt x="4" y="5"/>
                      </a:lnTo>
                      <a:lnTo>
                        <a:pt x="4"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758">
                  <a:extLst>
                    <a:ext uri="{FF2B5EF4-FFF2-40B4-BE49-F238E27FC236}">
                      <a16:creationId xmlns:a16="http://schemas.microsoft.com/office/drawing/2014/main" id="{D5E4EC57-1FC7-490D-B8C6-557C86F2763C}"/>
                    </a:ext>
                  </a:extLst>
                </p:cNvPr>
                <p:cNvSpPr>
                  <a:spLocks/>
                </p:cNvSpPr>
                <p:nvPr/>
              </p:nvSpPr>
              <p:spPr bwMode="auto">
                <a:xfrm>
                  <a:off x="3955" y="2134"/>
                  <a:ext cx="4" cy="4"/>
                </a:xfrm>
                <a:custGeom>
                  <a:avLst/>
                  <a:gdLst>
                    <a:gd name="T0" fmla="*/ 3 w 4"/>
                    <a:gd name="T1" fmla="*/ 1 h 4"/>
                    <a:gd name="T2" fmla="*/ 4 w 4"/>
                    <a:gd name="T3" fmla="*/ 0 h 4"/>
                    <a:gd name="T4" fmla="*/ 1 w 4"/>
                    <a:gd name="T5" fmla="*/ 0 h 4"/>
                    <a:gd name="T6" fmla="*/ 0 w 4"/>
                    <a:gd name="T7" fmla="*/ 2 h 4"/>
                    <a:gd name="T8" fmla="*/ 2 w 4"/>
                    <a:gd name="T9" fmla="*/ 4 h 4"/>
                    <a:gd name="T10" fmla="*/ 3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3" y="1"/>
                      </a:moveTo>
                      <a:lnTo>
                        <a:pt x="4" y="0"/>
                      </a:lnTo>
                      <a:lnTo>
                        <a:pt x="1" y="0"/>
                      </a:lnTo>
                      <a:lnTo>
                        <a:pt x="0" y="2"/>
                      </a:lnTo>
                      <a:lnTo>
                        <a:pt x="2" y="4"/>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759">
                  <a:extLst>
                    <a:ext uri="{FF2B5EF4-FFF2-40B4-BE49-F238E27FC236}">
                      <a16:creationId xmlns:a16="http://schemas.microsoft.com/office/drawing/2014/main" id="{ADC63CBF-0F39-4F30-8528-4C6EAEF1AE1F}"/>
                    </a:ext>
                  </a:extLst>
                </p:cNvPr>
                <p:cNvSpPr>
                  <a:spLocks/>
                </p:cNvSpPr>
                <p:nvPr/>
              </p:nvSpPr>
              <p:spPr bwMode="auto">
                <a:xfrm>
                  <a:off x="3944" y="2143"/>
                  <a:ext cx="3" cy="4"/>
                </a:xfrm>
                <a:custGeom>
                  <a:avLst/>
                  <a:gdLst>
                    <a:gd name="T0" fmla="*/ 0 w 3"/>
                    <a:gd name="T1" fmla="*/ 2 h 4"/>
                    <a:gd name="T2" fmla="*/ 1 w 3"/>
                    <a:gd name="T3" fmla="*/ 4 h 4"/>
                    <a:gd name="T4" fmla="*/ 3 w 3"/>
                    <a:gd name="T5" fmla="*/ 2 h 4"/>
                    <a:gd name="T6" fmla="*/ 2 w 3"/>
                    <a:gd name="T7" fmla="*/ 0 h 4"/>
                    <a:gd name="T8" fmla="*/ 0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1" y="4"/>
                      </a:lnTo>
                      <a:lnTo>
                        <a:pt x="3" y="2"/>
                      </a:lnTo>
                      <a:lnTo>
                        <a:pt x="2"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760">
                  <a:extLst>
                    <a:ext uri="{FF2B5EF4-FFF2-40B4-BE49-F238E27FC236}">
                      <a16:creationId xmlns:a16="http://schemas.microsoft.com/office/drawing/2014/main" id="{2294C335-8F5B-49FD-BABD-C091E1F780D1}"/>
                    </a:ext>
                  </a:extLst>
                </p:cNvPr>
                <p:cNvSpPr>
                  <a:spLocks/>
                </p:cNvSpPr>
                <p:nvPr/>
              </p:nvSpPr>
              <p:spPr bwMode="auto">
                <a:xfrm>
                  <a:off x="3939" y="2081"/>
                  <a:ext cx="7" cy="6"/>
                </a:xfrm>
                <a:custGeom>
                  <a:avLst/>
                  <a:gdLst>
                    <a:gd name="T0" fmla="*/ 4 w 7"/>
                    <a:gd name="T1" fmla="*/ 2 h 6"/>
                    <a:gd name="T2" fmla="*/ 3 w 7"/>
                    <a:gd name="T3" fmla="*/ 1 h 6"/>
                    <a:gd name="T4" fmla="*/ 1 w 7"/>
                    <a:gd name="T5" fmla="*/ 1 h 6"/>
                    <a:gd name="T6" fmla="*/ 0 w 7"/>
                    <a:gd name="T7" fmla="*/ 2 h 6"/>
                    <a:gd name="T8" fmla="*/ 1 w 7"/>
                    <a:gd name="T9" fmla="*/ 5 h 6"/>
                    <a:gd name="T10" fmla="*/ 1 w 7"/>
                    <a:gd name="T11" fmla="*/ 5 h 6"/>
                    <a:gd name="T12" fmla="*/ 3 w 7"/>
                    <a:gd name="T13" fmla="*/ 5 h 6"/>
                    <a:gd name="T14" fmla="*/ 5 w 7"/>
                    <a:gd name="T15" fmla="*/ 6 h 6"/>
                    <a:gd name="T16" fmla="*/ 5 w 7"/>
                    <a:gd name="T17" fmla="*/ 3 h 6"/>
                    <a:gd name="T18" fmla="*/ 7 w 7"/>
                    <a:gd name="T19" fmla="*/ 1 h 6"/>
                    <a:gd name="T20" fmla="*/ 5 w 7"/>
                    <a:gd name="T21" fmla="*/ 0 h 6"/>
                    <a:gd name="T22" fmla="*/ 4 w 7"/>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4" y="2"/>
                      </a:moveTo>
                      <a:lnTo>
                        <a:pt x="3" y="1"/>
                      </a:lnTo>
                      <a:lnTo>
                        <a:pt x="1" y="1"/>
                      </a:lnTo>
                      <a:lnTo>
                        <a:pt x="0" y="2"/>
                      </a:lnTo>
                      <a:lnTo>
                        <a:pt x="1" y="5"/>
                      </a:lnTo>
                      <a:lnTo>
                        <a:pt x="1" y="5"/>
                      </a:lnTo>
                      <a:lnTo>
                        <a:pt x="3" y="5"/>
                      </a:lnTo>
                      <a:lnTo>
                        <a:pt x="5" y="6"/>
                      </a:lnTo>
                      <a:lnTo>
                        <a:pt x="5" y="3"/>
                      </a:lnTo>
                      <a:lnTo>
                        <a:pt x="7" y="1"/>
                      </a:lnTo>
                      <a:lnTo>
                        <a:pt x="5" y="0"/>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761">
                  <a:extLst>
                    <a:ext uri="{FF2B5EF4-FFF2-40B4-BE49-F238E27FC236}">
                      <a16:creationId xmlns:a16="http://schemas.microsoft.com/office/drawing/2014/main" id="{77E9EDB0-95CC-4A06-8823-6E53D22E7E57}"/>
                    </a:ext>
                  </a:extLst>
                </p:cNvPr>
                <p:cNvSpPr>
                  <a:spLocks/>
                </p:cNvSpPr>
                <p:nvPr/>
              </p:nvSpPr>
              <p:spPr bwMode="auto">
                <a:xfrm>
                  <a:off x="3934" y="2104"/>
                  <a:ext cx="3" cy="6"/>
                </a:xfrm>
                <a:custGeom>
                  <a:avLst/>
                  <a:gdLst>
                    <a:gd name="T0" fmla="*/ 2 w 3"/>
                    <a:gd name="T1" fmla="*/ 2 h 6"/>
                    <a:gd name="T2" fmla="*/ 0 w 3"/>
                    <a:gd name="T3" fmla="*/ 0 h 6"/>
                    <a:gd name="T4" fmla="*/ 0 w 3"/>
                    <a:gd name="T5" fmla="*/ 1 h 6"/>
                    <a:gd name="T6" fmla="*/ 1 w 3"/>
                    <a:gd name="T7" fmla="*/ 4 h 6"/>
                    <a:gd name="T8" fmla="*/ 2 w 3"/>
                    <a:gd name="T9" fmla="*/ 4 h 6"/>
                    <a:gd name="T10" fmla="*/ 3 w 3"/>
                    <a:gd name="T11" fmla="*/ 6 h 6"/>
                    <a:gd name="T12" fmla="*/ 3 w 3"/>
                    <a:gd name="T13" fmla="*/ 6 h 6"/>
                    <a:gd name="T14" fmla="*/ 3 w 3"/>
                    <a:gd name="T15" fmla="*/ 3 h 6"/>
                    <a:gd name="T16" fmla="*/ 2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2"/>
                      </a:moveTo>
                      <a:lnTo>
                        <a:pt x="0" y="0"/>
                      </a:lnTo>
                      <a:lnTo>
                        <a:pt x="0" y="1"/>
                      </a:lnTo>
                      <a:lnTo>
                        <a:pt x="1" y="4"/>
                      </a:lnTo>
                      <a:lnTo>
                        <a:pt x="2" y="4"/>
                      </a:lnTo>
                      <a:lnTo>
                        <a:pt x="3" y="6"/>
                      </a:lnTo>
                      <a:lnTo>
                        <a:pt x="3" y="6"/>
                      </a:lnTo>
                      <a:lnTo>
                        <a:pt x="3"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762">
                  <a:extLst>
                    <a:ext uri="{FF2B5EF4-FFF2-40B4-BE49-F238E27FC236}">
                      <a16:creationId xmlns:a16="http://schemas.microsoft.com/office/drawing/2014/main" id="{CCCE1A72-4CCF-4F5D-B517-07E3AD03DF3B}"/>
                    </a:ext>
                  </a:extLst>
                </p:cNvPr>
                <p:cNvSpPr>
                  <a:spLocks/>
                </p:cNvSpPr>
                <p:nvPr/>
              </p:nvSpPr>
              <p:spPr bwMode="auto">
                <a:xfrm>
                  <a:off x="3947" y="2138"/>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4" name="Freeform 763">
                  <a:extLst>
                    <a:ext uri="{FF2B5EF4-FFF2-40B4-BE49-F238E27FC236}">
                      <a16:creationId xmlns:a16="http://schemas.microsoft.com/office/drawing/2014/main" id="{002DA938-5024-4326-BD6E-0D30726C82B2}"/>
                    </a:ext>
                  </a:extLst>
                </p:cNvPr>
                <p:cNvSpPr>
                  <a:spLocks/>
                </p:cNvSpPr>
                <p:nvPr/>
              </p:nvSpPr>
              <p:spPr bwMode="auto">
                <a:xfrm>
                  <a:off x="3944" y="2134"/>
                  <a:ext cx="3" cy="3"/>
                </a:xfrm>
                <a:custGeom>
                  <a:avLst/>
                  <a:gdLst>
                    <a:gd name="T0" fmla="*/ 0 w 3"/>
                    <a:gd name="T1" fmla="*/ 1 h 3"/>
                    <a:gd name="T2" fmla="*/ 1 w 3"/>
                    <a:gd name="T3" fmla="*/ 2 h 3"/>
                    <a:gd name="T4" fmla="*/ 3 w 3"/>
                    <a:gd name="T5" fmla="*/ 3 h 3"/>
                    <a:gd name="T6" fmla="*/ 2 w 3"/>
                    <a:gd name="T7" fmla="*/ 1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lnTo>
                        <a:pt x="1" y="2"/>
                      </a:lnTo>
                      <a:lnTo>
                        <a:pt x="3"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5" name="Freeform 764">
                  <a:extLst>
                    <a:ext uri="{FF2B5EF4-FFF2-40B4-BE49-F238E27FC236}">
                      <a16:creationId xmlns:a16="http://schemas.microsoft.com/office/drawing/2014/main" id="{6A116C5A-11A9-4595-845F-D63EA1F6F09C}"/>
                    </a:ext>
                  </a:extLst>
                </p:cNvPr>
                <p:cNvSpPr>
                  <a:spLocks/>
                </p:cNvSpPr>
                <p:nvPr/>
              </p:nvSpPr>
              <p:spPr bwMode="auto">
                <a:xfrm>
                  <a:off x="3937" y="2128"/>
                  <a:ext cx="5" cy="7"/>
                </a:xfrm>
                <a:custGeom>
                  <a:avLst/>
                  <a:gdLst>
                    <a:gd name="T0" fmla="*/ 0 w 5"/>
                    <a:gd name="T1" fmla="*/ 0 h 7"/>
                    <a:gd name="T2" fmla="*/ 0 w 5"/>
                    <a:gd name="T3" fmla="*/ 1 h 7"/>
                    <a:gd name="T4" fmla="*/ 1 w 5"/>
                    <a:gd name="T5" fmla="*/ 3 h 7"/>
                    <a:gd name="T6" fmla="*/ 4 w 5"/>
                    <a:gd name="T7" fmla="*/ 7 h 7"/>
                    <a:gd name="T8" fmla="*/ 5 w 5"/>
                    <a:gd name="T9" fmla="*/ 7 h 7"/>
                    <a:gd name="T10" fmla="*/ 5 w 5"/>
                    <a:gd name="T11" fmla="*/ 4 h 7"/>
                    <a:gd name="T12" fmla="*/ 3 w 5"/>
                    <a:gd name="T13" fmla="*/ 2 h 7"/>
                    <a:gd name="T14" fmla="*/ 2 w 5"/>
                    <a:gd name="T15" fmla="*/ 0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1"/>
                      </a:lnTo>
                      <a:lnTo>
                        <a:pt x="1" y="3"/>
                      </a:lnTo>
                      <a:lnTo>
                        <a:pt x="4" y="7"/>
                      </a:lnTo>
                      <a:lnTo>
                        <a:pt x="5" y="7"/>
                      </a:lnTo>
                      <a:lnTo>
                        <a:pt x="5" y="4"/>
                      </a:lnTo>
                      <a:lnTo>
                        <a:pt x="3" y="2"/>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6" name="Freeform 765">
                  <a:extLst>
                    <a:ext uri="{FF2B5EF4-FFF2-40B4-BE49-F238E27FC236}">
                      <a16:creationId xmlns:a16="http://schemas.microsoft.com/office/drawing/2014/main" id="{874D9E6A-BF6E-416C-BA8A-621976907114}"/>
                    </a:ext>
                  </a:extLst>
                </p:cNvPr>
                <p:cNvSpPr>
                  <a:spLocks/>
                </p:cNvSpPr>
                <p:nvPr/>
              </p:nvSpPr>
              <p:spPr bwMode="auto">
                <a:xfrm>
                  <a:off x="3946" y="2071"/>
                  <a:ext cx="4" cy="3"/>
                </a:xfrm>
                <a:custGeom>
                  <a:avLst/>
                  <a:gdLst>
                    <a:gd name="T0" fmla="*/ 2 w 4"/>
                    <a:gd name="T1" fmla="*/ 0 h 3"/>
                    <a:gd name="T2" fmla="*/ 0 w 4"/>
                    <a:gd name="T3" fmla="*/ 1 h 3"/>
                    <a:gd name="T4" fmla="*/ 0 w 4"/>
                    <a:gd name="T5" fmla="*/ 1 h 3"/>
                    <a:gd name="T6" fmla="*/ 2 w 4"/>
                    <a:gd name="T7" fmla="*/ 3 h 3"/>
                    <a:gd name="T8" fmla="*/ 4 w 4"/>
                    <a:gd name="T9" fmla="*/ 2 h 3"/>
                    <a:gd name="T10" fmla="*/ 4 w 4"/>
                    <a:gd name="T11" fmla="*/ 1 h 3"/>
                    <a:gd name="T12" fmla="*/ 2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0"/>
                      </a:moveTo>
                      <a:lnTo>
                        <a:pt x="0" y="1"/>
                      </a:lnTo>
                      <a:lnTo>
                        <a:pt x="0" y="1"/>
                      </a:lnTo>
                      <a:lnTo>
                        <a:pt x="2" y="3"/>
                      </a:lnTo>
                      <a:lnTo>
                        <a:pt x="4" y="2"/>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7" name="Freeform 766">
                  <a:extLst>
                    <a:ext uri="{FF2B5EF4-FFF2-40B4-BE49-F238E27FC236}">
                      <a16:creationId xmlns:a16="http://schemas.microsoft.com/office/drawing/2014/main" id="{76544603-02A2-45AC-A7FE-D1D77F6D4375}"/>
                    </a:ext>
                  </a:extLst>
                </p:cNvPr>
                <p:cNvSpPr>
                  <a:spLocks/>
                </p:cNvSpPr>
                <p:nvPr/>
              </p:nvSpPr>
              <p:spPr bwMode="auto">
                <a:xfrm>
                  <a:off x="3924" y="2171"/>
                  <a:ext cx="39" cy="14"/>
                </a:xfrm>
                <a:custGeom>
                  <a:avLst/>
                  <a:gdLst>
                    <a:gd name="T0" fmla="*/ 1 w 39"/>
                    <a:gd name="T1" fmla="*/ 2 h 14"/>
                    <a:gd name="T2" fmla="*/ 1 w 39"/>
                    <a:gd name="T3" fmla="*/ 4 h 14"/>
                    <a:gd name="T4" fmla="*/ 0 w 39"/>
                    <a:gd name="T5" fmla="*/ 6 h 14"/>
                    <a:gd name="T6" fmla="*/ 0 w 39"/>
                    <a:gd name="T7" fmla="*/ 8 h 14"/>
                    <a:gd name="T8" fmla="*/ 3 w 39"/>
                    <a:gd name="T9" fmla="*/ 10 h 14"/>
                    <a:gd name="T10" fmla="*/ 7 w 39"/>
                    <a:gd name="T11" fmla="*/ 9 h 14"/>
                    <a:gd name="T12" fmla="*/ 10 w 39"/>
                    <a:gd name="T13" fmla="*/ 10 h 14"/>
                    <a:gd name="T14" fmla="*/ 11 w 39"/>
                    <a:gd name="T15" fmla="*/ 9 h 14"/>
                    <a:gd name="T16" fmla="*/ 14 w 39"/>
                    <a:gd name="T17" fmla="*/ 10 h 14"/>
                    <a:gd name="T18" fmla="*/ 17 w 39"/>
                    <a:gd name="T19" fmla="*/ 12 h 14"/>
                    <a:gd name="T20" fmla="*/ 17 w 39"/>
                    <a:gd name="T21" fmla="*/ 14 h 14"/>
                    <a:gd name="T22" fmla="*/ 21 w 39"/>
                    <a:gd name="T23" fmla="*/ 14 h 14"/>
                    <a:gd name="T24" fmla="*/ 23 w 39"/>
                    <a:gd name="T25" fmla="*/ 12 h 14"/>
                    <a:gd name="T26" fmla="*/ 27 w 39"/>
                    <a:gd name="T27" fmla="*/ 12 h 14"/>
                    <a:gd name="T28" fmla="*/ 32 w 39"/>
                    <a:gd name="T29" fmla="*/ 12 h 14"/>
                    <a:gd name="T30" fmla="*/ 36 w 39"/>
                    <a:gd name="T31" fmla="*/ 12 h 14"/>
                    <a:gd name="T32" fmla="*/ 37 w 39"/>
                    <a:gd name="T33" fmla="*/ 11 h 14"/>
                    <a:gd name="T34" fmla="*/ 39 w 39"/>
                    <a:gd name="T35" fmla="*/ 8 h 14"/>
                    <a:gd name="T36" fmla="*/ 38 w 39"/>
                    <a:gd name="T37" fmla="*/ 6 h 14"/>
                    <a:gd name="T38" fmla="*/ 38 w 39"/>
                    <a:gd name="T39" fmla="*/ 5 h 14"/>
                    <a:gd name="T40" fmla="*/ 37 w 39"/>
                    <a:gd name="T41" fmla="*/ 6 h 14"/>
                    <a:gd name="T42" fmla="*/ 37 w 39"/>
                    <a:gd name="T43" fmla="*/ 8 h 14"/>
                    <a:gd name="T44" fmla="*/ 36 w 39"/>
                    <a:gd name="T45" fmla="*/ 9 h 14"/>
                    <a:gd name="T46" fmla="*/ 34 w 39"/>
                    <a:gd name="T47" fmla="*/ 8 h 14"/>
                    <a:gd name="T48" fmla="*/ 33 w 39"/>
                    <a:gd name="T49" fmla="*/ 8 h 14"/>
                    <a:gd name="T50" fmla="*/ 31 w 39"/>
                    <a:gd name="T51" fmla="*/ 8 h 14"/>
                    <a:gd name="T52" fmla="*/ 32 w 39"/>
                    <a:gd name="T53" fmla="*/ 7 h 14"/>
                    <a:gd name="T54" fmla="*/ 31 w 39"/>
                    <a:gd name="T55" fmla="*/ 5 h 14"/>
                    <a:gd name="T56" fmla="*/ 30 w 39"/>
                    <a:gd name="T57" fmla="*/ 5 h 14"/>
                    <a:gd name="T58" fmla="*/ 26 w 39"/>
                    <a:gd name="T59" fmla="*/ 4 h 14"/>
                    <a:gd name="T60" fmla="*/ 23 w 39"/>
                    <a:gd name="T61" fmla="*/ 2 h 14"/>
                    <a:gd name="T62" fmla="*/ 19 w 39"/>
                    <a:gd name="T63" fmla="*/ 2 h 14"/>
                    <a:gd name="T64" fmla="*/ 16 w 39"/>
                    <a:gd name="T65" fmla="*/ 5 h 14"/>
                    <a:gd name="T66" fmla="*/ 13 w 39"/>
                    <a:gd name="T67" fmla="*/ 6 h 14"/>
                    <a:gd name="T68" fmla="*/ 11 w 39"/>
                    <a:gd name="T69" fmla="*/ 5 h 14"/>
                    <a:gd name="T70" fmla="*/ 10 w 39"/>
                    <a:gd name="T71" fmla="*/ 3 h 14"/>
                    <a:gd name="T72" fmla="*/ 8 w 39"/>
                    <a:gd name="T73" fmla="*/ 4 h 14"/>
                    <a:gd name="T74" fmla="*/ 10 w 39"/>
                    <a:gd name="T75" fmla="*/ 2 h 14"/>
                    <a:gd name="T76" fmla="*/ 8 w 39"/>
                    <a:gd name="T77" fmla="*/ 0 h 14"/>
                    <a:gd name="T78" fmla="*/ 6 w 39"/>
                    <a:gd name="T79" fmla="*/ 1 h 14"/>
                    <a:gd name="T80" fmla="*/ 6 w 39"/>
                    <a:gd name="T81" fmla="*/ 2 h 14"/>
                    <a:gd name="T82" fmla="*/ 7 w 39"/>
                    <a:gd name="T83" fmla="*/ 2 h 14"/>
                    <a:gd name="T84" fmla="*/ 6 w 39"/>
                    <a:gd name="T85" fmla="*/ 3 h 14"/>
                    <a:gd name="T86" fmla="*/ 4 w 39"/>
                    <a:gd name="T87" fmla="*/ 3 h 14"/>
                    <a:gd name="T88" fmla="*/ 4 w 39"/>
                    <a:gd name="T89" fmla="*/ 1 h 14"/>
                    <a:gd name="T90" fmla="*/ 3 w 39"/>
                    <a:gd name="T91" fmla="*/ 0 h 14"/>
                    <a:gd name="T92" fmla="*/ 3 w 39"/>
                    <a:gd name="T93" fmla="*/ 2 h 14"/>
                    <a:gd name="T94" fmla="*/ 3 w 39"/>
                    <a:gd name="T95" fmla="*/ 3 h 14"/>
                    <a:gd name="T96" fmla="*/ 3 w 39"/>
                    <a:gd name="T97" fmla="*/ 4 h 14"/>
                    <a:gd name="T98" fmla="*/ 1 w 39"/>
                    <a:gd name="T9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14">
                      <a:moveTo>
                        <a:pt x="1" y="2"/>
                      </a:moveTo>
                      <a:lnTo>
                        <a:pt x="1" y="4"/>
                      </a:lnTo>
                      <a:lnTo>
                        <a:pt x="0" y="6"/>
                      </a:lnTo>
                      <a:lnTo>
                        <a:pt x="0" y="8"/>
                      </a:lnTo>
                      <a:lnTo>
                        <a:pt x="3" y="10"/>
                      </a:lnTo>
                      <a:lnTo>
                        <a:pt x="7" y="9"/>
                      </a:lnTo>
                      <a:lnTo>
                        <a:pt x="10" y="10"/>
                      </a:lnTo>
                      <a:lnTo>
                        <a:pt x="11" y="9"/>
                      </a:lnTo>
                      <a:lnTo>
                        <a:pt x="14" y="10"/>
                      </a:lnTo>
                      <a:lnTo>
                        <a:pt x="17" y="12"/>
                      </a:lnTo>
                      <a:lnTo>
                        <a:pt x="17" y="14"/>
                      </a:lnTo>
                      <a:lnTo>
                        <a:pt x="21" y="14"/>
                      </a:lnTo>
                      <a:lnTo>
                        <a:pt x="23" y="12"/>
                      </a:lnTo>
                      <a:lnTo>
                        <a:pt x="27" y="12"/>
                      </a:lnTo>
                      <a:lnTo>
                        <a:pt x="32" y="12"/>
                      </a:lnTo>
                      <a:lnTo>
                        <a:pt x="36" y="12"/>
                      </a:lnTo>
                      <a:lnTo>
                        <a:pt x="37" y="11"/>
                      </a:lnTo>
                      <a:lnTo>
                        <a:pt x="39" y="8"/>
                      </a:lnTo>
                      <a:lnTo>
                        <a:pt x="38" y="6"/>
                      </a:lnTo>
                      <a:lnTo>
                        <a:pt x="38" y="5"/>
                      </a:lnTo>
                      <a:lnTo>
                        <a:pt x="37" y="6"/>
                      </a:lnTo>
                      <a:lnTo>
                        <a:pt x="37" y="8"/>
                      </a:lnTo>
                      <a:lnTo>
                        <a:pt x="36" y="9"/>
                      </a:lnTo>
                      <a:lnTo>
                        <a:pt x="34" y="8"/>
                      </a:lnTo>
                      <a:lnTo>
                        <a:pt x="33" y="8"/>
                      </a:lnTo>
                      <a:lnTo>
                        <a:pt x="31" y="8"/>
                      </a:lnTo>
                      <a:lnTo>
                        <a:pt x="32" y="7"/>
                      </a:lnTo>
                      <a:lnTo>
                        <a:pt x="31" y="5"/>
                      </a:lnTo>
                      <a:lnTo>
                        <a:pt x="30" y="5"/>
                      </a:lnTo>
                      <a:lnTo>
                        <a:pt x="26" y="4"/>
                      </a:lnTo>
                      <a:lnTo>
                        <a:pt x="23" y="2"/>
                      </a:lnTo>
                      <a:lnTo>
                        <a:pt x="19" y="2"/>
                      </a:lnTo>
                      <a:lnTo>
                        <a:pt x="16" y="5"/>
                      </a:lnTo>
                      <a:lnTo>
                        <a:pt x="13" y="6"/>
                      </a:lnTo>
                      <a:lnTo>
                        <a:pt x="11" y="5"/>
                      </a:lnTo>
                      <a:lnTo>
                        <a:pt x="10" y="3"/>
                      </a:lnTo>
                      <a:lnTo>
                        <a:pt x="8" y="4"/>
                      </a:lnTo>
                      <a:lnTo>
                        <a:pt x="10" y="2"/>
                      </a:lnTo>
                      <a:lnTo>
                        <a:pt x="8" y="0"/>
                      </a:lnTo>
                      <a:lnTo>
                        <a:pt x="6" y="1"/>
                      </a:lnTo>
                      <a:lnTo>
                        <a:pt x="6" y="2"/>
                      </a:lnTo>
                      <a:lnTo>
                        <a:pt x="7" y="2"/>
                      </a:lnTo>
                      <a:lnTo>
                        <a:pt x="6" y="3"/>
                      </a:lnTo>
                      <a:lnTo>
                        <a:pt x="4" y="3"/>
                      </a:lnTo>
                      <a:lnTo>
                        <a:pt x="4" y="1"/>
                      </a:lnTo>
                      <a:lnTo>
                        <a:pt x="3" y="0"/>
                      </a:lnTo>
                      <a:lnTo>
                        <a:pt x="3" y="2"/>
                      </a:lnTo>
                      <a:lnTo>
                        <a:pt x="3" y="3"/>
                      </a:lnTo>
                      <a:lnTo>
                        <a:pt x="3" y="4"/>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8" name="Freeform 767">
                  <a:extLst>
                    <a:ext uri="{FF2B5EF4-FFF2-40B4-BE49-F238E27FC236}">
                      <a16:creationId xmlns:a16="http://schemas.microsoft.com/office/drawing/2014/main" id="{B97B4A93-128B-408B-A05B-3ED815FD07EA}"/>
                    </a:ext>
                  </a:extLst>
                </p:cNvPr>
                <p:cNvSpPr>
                  <a:spLocks/>
                </p:cNvSpPr>
                <p:nvPr/>
              </p:nvSpPr>
              <p:spPr bwMode="auto">
                <a:xfrm>
                  <a:off x="4204" y="2080"/>
                  <a:ext cx="24" cy="24"/>
                </a:xfrm>
                <a:custGeom>
                  <a:avLst/>
                  <a:gdLst>
                    <a:gd name="T0" fmla="*/ 14 w 24"/>
                    <a:gd name="T1" fmla="*/ 8 h 24"/>
                    <a:gd name="T2" fmla="*/ 12 w 24"/>
                    <a:gd name="T3" fmla="*/ 3 h 24"/>
                    <a:gd name="T4" fmla="*/ 10 w 24"/>
                    <a:gd name="T5" fmla="*/ 3 h 24"/>
                    <a:gd name="T6" fmla="*/ 8 w 24"/>
                    <a:gd name="T7" fmla="*/ 4 h 24"/>
                    <a:gd name="T8" fmla="*/ 4 w 24"/>
                    <a:gd name="T9" fmla="*/ 0 h 24"/>
                    <a:gd name="T10" fmla="*/ 2 w 24"/>
                    <a:gd name="T11" fmla="*/ 2 h 24"/>
                    <a:gd name="T12" fmla="*/ 0 w 24"/>
                    <a:gd name="T13" fmla="*/ 2 h 24"/>
                    <a:gd name="T14" fmla="*/ 0 w 24"/>
                    <a:gd name="T15" fmla="*/ 2 h 24"/>
                    <a:gd name="T16" fmla="*/ 0 w 24"/>
                    <a:gd name="T17" fmla="*/ 3 h 24"/>
                    <a:gd name="T18" fmla="*/ 0 w 24"/>
                    <a:gd name="T19" fmla="*/ 3 h 24"/>
                    <a:gd name="T20" fmla="*/ 3 w 24"/>
                    <a:gd name="T21" fmla="*/ 6 h 24"/>
                    <a:gd name="T22" fmla="*/ 4 w 24"/>
                    <a:gd name="T23" fmla="*/ 6 h 24"/>
                    <a:gd name="T24" fmla="*/ 6 w 24"/>
                    <a:gd name="T25" fmla="*/ 9 h 24"/>
                    <a:gd name="T26" fmla="*/ 5 w 24"/>
                    <a:gd name="T27" fmla="*/ 11 h 24"/>
                    <a:gd name="T28" fmla="*/ 11 w 24"/>
                    <a:gd name="T29" fmla="*/ 15 h 24"/>
                    <a:gd name="T30" fmla="*/ 12 w 24"/>
                    <a:gd name="T31" fmla="*/ 18 h 24"/>
                    <a:gd name="T32" fmla="*/ 16 w 24"/>
                    <a:gd name="T33" fmla="*/ 20 h 24"/>
                    <a:gd name="T34" fmla="*/ 19 w 24"/>
                    <a:gd name="T35" fmla="*/ 20 h 24"/>
                    <a:gd name="T36" fmla="*/ 23 w 24"/>
                    <a:gd name="T37" fmla="*/ 24 h 24"/>
                    <a:gd name="T38" fmla="*/ 24 w 24"/>
                    <a:gd name="T39" fmla="*/ 20 h 24"/>
                    <a:gd name="T40" fmla="*/ 17 w 24"/>
                    <a:gd name="T41" fmla="*/ 10 h 24"/>
                    <a:gd name="T42" fmla="*/ 14 w 24"/>
                    <a:gd name="T4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4">
                      <a:moveTo>
                        <a:pt x="14" y="8"/>
                      </a:moveTo>
                      <a:lnTo>
                        <a:pt x="12" y="3"/>
                      </a:lnTo>
                      <a:lnTo>
                        <a:pt x="10" y="3"/>
                      </a:lnTo>
                      <a:lnTo>
                        <a:pt x="8" y="4"/>
                      </a:lnTo>
                      <a:lnTo>
                        <a:pt x="4" y="0"/>
                      </a:lnTo>
                      <a:lnTo>
                        <a:pt x="2" y="2"/>
                      </a:lnTo>
                      <a:lnTo>
                        <a:pt x="0" y="2"/>
                      </a:lnTo>
                      <a:lnTo>
                        <a:pt x="0" y="2"/>
                      </a:lnTo>
                      <a:lnTo>
                        <a:pt x="0" y="3"/>
                      </a:lnTo>
                      <a:lnTo>
                        <a:pt x="0" y="3"/>
                      </a:lnTo>
                      <a:lnTo>
                        <a:pt x="3" y="6"/>
                      </a:lnTo>
                      <a:lnTo>
                        <a:pt x="4" y="6"/>
                      </a:lnTo>
                      <a:lnTo>
                        <a:pt x="6" y="9"/>
                      </a:lnTo>
                      <a:lnTo>
                        <a:pt x="5" y="11"/>
                      </a:lnTo>
                      <a:lnTo>
                        <a:pt x="11" y="15"/>
                      </a:lnTo>
                      <a:lnTo>
                        <a:pt x="12" y="18"/>
                      </a:lnTo>
                      <a:lnTo>
                        <a:pt x="16" y="20"/>
                      </a:lnTo>
                      <a:lnTo>
                        <a:pt x="19" y="20"/>
                      </a:lnTo>
                      <a:lnTo>
                        <a:pt x="23" y="24"/>
                      </a:lnTo>
                      <a:lnTo>
                        <a:pt x="24" y="20"/>
                      </a:lnTo>
                      <a:lnTo>
                        <a:pt x="17" y="10"/>
                      </a:lnTo>
                      <a:lnTo>
                        <a:pt x="1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9" name="Freeform 768">
                  <a:extLst>
                    <a:ext uri="{FF2B5EF4-FFF2-40B4-BE49-F238E27FC236}">
                      <a16:creationId xmlns:a16="http://schemas.microsoft.com/office/drawing/2014/main" id="{17B1FFDE-8206-476D-84D5-D5C4D3981F78}"/>
                    </a:ext>
                  </a:extLst>
                </p:cNvPr>
                <p:cNvSpPr>
                  <a:spLocks/>
                </p:cNvSpPr>
                <p:nvPr/>
              </p:nvSpPr>
              <p:spPr bwMode="auto">
                <a:xfrm>
                  <a:off x="4204" y="2034"/>
                  <a:ext cx="77" cy="77"/>
                </a:xfrm>
                <a:custGeom>
                  <a:avLst/>
                  <a:gdLst>
                    <a:gd name="T0" fmla="*/ 60 w 77"/>
                    <a:gd name="T1" fmla="*/ 66 h 77"/>
                    <a:gd name="T2" fmla="*/ 60 w 77"/>
                    <a:gd name="T3" fmla="*/ 59 h 77"/>
                    <a:gd name="T4" fmla="*/ 63 w 77"/>
                    <a:gd name="T5" fmla="*/ 59 h 77"/>
                    <a:gd name="T6" fmla="*/ 63 w 77"/>
                    <a:gd name="T7" fmla="*/ 66 h 77"/>
                    <a:gd name="T8" fmla="*/ 64 w 77"/>
                    <a:gd name="T9" fmla="*/ 57 h 77"/>
                    <a:gd name="T10" fmla="*/ 65 w 77"/>
                    <a:gd name="T11" fmla="*/ 53 h 77"/>
                    <a:gd name="T12" fmla="*/ 65 w 77"/>
                    <a:gd name="T13" fmla="*/ 49 h 77"/>
                    <a:gd name="T14" fmla="*/ 65 w 77"/>
                    <a:gd name="T15" fmla="*/ 43 h 77"/>
                    <a:gd name="T16" fmla="*/ 69 w 77"/>
                    <a:gd name="T17" fmla="*/ 34 h 77"/>
                    <a:gd name="T18" fmla="*/ 75 w 77"/>
                    <a:gd name="T19" fmla="*/ 32 h 77"/>
                    <a:gd name="T20" fmla="*/ 75 w 77"/>
                    <a:gd name="T21" fmla="*/ 29 h 77"/>
                    <a:gd name="T22" fmla="*/ 68 w 77"/>
                    <a:gd name="T23" fmla="*/ 28 h 77"/>
                    <a:gd name="T24" fmla="*/ 64 w 77"/>
                    <a:gd name="T25" fmla="*/ 22 h 77"/>
                    <a:gd name="T26" fmla="*/ 58 w 77"/>
                    <a:gd name="T27" fmla="*/ 13 h 77"/>
                    <a:gd name="T28" fmla="*/ 53 w 77"/>
                    <a:gd name="T29" fmla="*/ 3 h 77"/>
                    <a:gd name="T30" fmla="*/ 45 w 77"/>
                    <a:gd name="T31" fmla="*/ 7 h 77"/>
                    <a:gd name="T32" fmla="*/ 40 w 77"/>
                    <a:gd name="T33" fmla="*/ 13 h 77"/>
                    <a:gd name="T34" fmla="*/ 31 w 77"/>
                    <a:gd name="T35" fmla="*/ 8 h 77"/>
                    <a:gd name="T36" fmla="*/ 20 w 77"/>
                    <a:gd name="T37" fmla="*/ 1 h 77"/>
                    <a:gd name="T38" fmla="*/ 23 w 77"/>
                    <a:gd name="T39" fmla="*/ 11 h 77"/>
                    <a:gd name="T40" fmla="*/ 24 w 77"/>
                    <a:gd name="T41" fmla="*/ 20 h 77"/>
                    <a:gd name="T42" fmla="*/ 13 w 77"/>
                    <a:gd name="T43" fmla="*/ 16 h 77"/>
                    <a:gd name="T44" fmla="*/ 0 w 77"/>
                    <a:gd name="T45" fmla="*/ 14 h 77"/>
                    <a:gd name="T46" fmla="*/ 3 w 77"/>
                    <a:gd name="T47" fmla="*/ 19 h 77"/>
                    <a:gd name="T48" fmla="*/ 11 w 77"/>
                    <a:gd name="T49" fmla="*/ 24 h 77"/>
                    <a:gd name="T50" fmla="*/ 10 w 77"/>
                    <a:gd name="T51" fmla="*/ 31 h 77"/>
                    <a:gd name="T52" fmla="*/ 16 w 77"/>
                    <a:gd name="T53" fmla="*/ 40 h 77"/>
                    <a:gd name="T54" fmla="*/ 16 w 77"/>
                    <a:gd name="T55" fmla="*/ 48 h 77"/>
                    <a:gd name="T56" fmla="*/ 27 w 77"/>
                    <a:gd name="T57" fmla="*/ 52 h 77"/>
                    <a:gd name="T58" fmla="*/ 26 w 77"/>
                    <a:gd name="T59" fmla="*/ 56 h 77"/>
                    <a:gd name="T60" fmla="*/ 27 w 77"/>
                    <a:gd name="T61" fmla="*/ 63 h 77"/>
                    <a:gd name="T62" fmla="*/ 27 w 77"/>
                    <a:gd name="T63" fmla="*/ 66 h 77"/>
                    <a:gd name="T64" fmla="*/ 31 w 77"/>
                    <a:gd name="T65" fmla="*/ 66 h 77"/>
                    <a:gd name="T66" fmla="*/ 33 w 77"/>
                    <a:gd name="T67" fmla="*/ 62 h 77"/>
                    <a:gd name="T68" fmla="*/ 37 w 77"/>
                    <a:gd name="T69" fmla="*/ 58 h 77"/>
                    <a:gd name="T70" fmla="*/ 41 w 77"/>
                    <a:gd name="T71" fmla="*/ 54 h 77"/>
                    <a:gd name="T72" fmla="*/ 45 w 77"/>
                    <a:gd name="T73" fmla="*/ 51 h 77"/>
                    <a:gd name="T74" fmla="*/ 47 w 77"/>
                    <a:gd name="T75" fmla="*/ 52 h 77"/>
                    <a:gd name="T76" fmla="*/ 49 w 77"/>
                    <a:gd name="T77" fmla="*/ 55 h 77"/>
                    <a:gd name="T78" fmla="*/ 49 w 77"/>
                    <a:gd name="T79" fmla="*/ 59 h 77"/>
                    <a:gd name="T80" fmla="*/ 53 w 77"/>
                    <a:gd name="T81" fmla="*/ 63 h 77"/>
                    <a:gd name="T82" fmla="*/ 54 w 77"/>
                    <a:gd name="T83" fmla="*/ 73 h 77"/>
                    <a:gd name="T84" fmla="*/ 57 w 77"/>
                    <a:gd name="T85" fmla="*/ 76 h 77"/>
                    <a:gd name="T86" fmla="*/ 60 w 77"/>
                    <a:gd name="T87" fmla="*/ 76 h 77"/>
                    <a:gd name="T88" fmla="*/ 60 w 77"/>
                    <a:gd name="T8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7">
                      <a:moveTo>
                        <a:pt x="60" y="68"/>
                      </a:moveTo>
                      <a:lnTo>
                        <a:pt x="60" y="66"/>
                      </a:lnTo>
                      <a:lnTo>
                        <a:pt x="59" y="61"/>
                      </a:lnTo>
                      <a:lnTo>
                        <a:pt x="60" y="59"/>
                      </a:lnTo>
                      <a:lnTo>
                        <a:pt x="61" y="57"/>
                      </a:lnTo>
                      <a:lnTo>
                        <a:pt x="63" y="59"/>
                      </a:lnTo>
                      <a:lnTo>
                        <a:pt x="62" y="63"/>
                      </a:lnTo>
                      <a:lnTo>
                        <a:pt x="63" y="66"/>
                      </a:lnTo>
                      <a:lnTo>
                        <a:pt x="64" y="63"/>
                      </a:lnTo>
                      <a:lnTo>
                        <a:pt x="64" y="57"/>
                      </a:lnTo>
                      <a:lnTo>
                        <a:pt x="65" y="56"/>
                      </a:lnTo>
                      <a:lnTo>
                        <a:pt x="65" y="53"/>
                      </a:lnTo>
                      <a:lnTo>
                        <a:pt x="64" y="52"/>
                      </a:lnTo>
                      <a:lnTo>
                        <a:pt x="65" y="49"/>
                      </a:lnTo>
                      <a:lnTo>
                        <a:pt x="65" y="46"/>
                      </a:lnTo>
                      <a:lnTo>
                        <a:pt x="65" y="43"/>
                      </a:lnTo>
                      <a:lnTo>
                        <a:pt x="65" y="38"/>
                      </a:lnTo>
                      <a:lnTo>
                        <a:pt x="69" y="34"/>
                      </a:lnTo>
                      <a:lnTo>
                        <a:pt x="73" y="34"/>
                      </a:lnTo>
                      <a:lnTo>
                        <a:pt x="75" y="32"/>
                      </a:lnTo>
                      <a:lnTo>
                        <a:pt x="77" y="32"/>
                      </a:lnTo>
                      <a:lnTo>
                        <a:pt x="75" y="29"/>
                      </a:lnTo>
                      <a:lnTo>
                        <a:pt x="72" y="27"/>
                      </a:lnTo>
                      <a:lnTo>
                        <a:pt x="68" y="28"/>
                      </a:lnTo>
                      <a:lnTo>
                        <a:pt x="65" y="25"/>
                      </a:lnTo>
                      <a:lnTo>
                        <a:pt x="64" y="22"/>
                      </a:lnTo>
                      <a:lnTo>
                        <a:pt x="59" y="18"/>
                      </a:lnTo>
                      <a:lnTo>
                        <a:pt x="58" y="13"/>
                      </a:lnTo>
                      <a:lnTo>
                        <a:pt x="57" y="10"/>
                      </a:lnTo>
                      <a:lnTo>
                        <a:pt x="53" y="3"/>
                      </a:lnTo>
                      <a:lnTo>
                        <a:pt x="50" y="0"/>
                      </a:lnTo>
                      <a:lnTo>
                        <a:pt x="45" y="7"/>
                      </a:lnTo>
                      <a:lnTo>
                        <a:pt x="41" y="11"/>
                      </a:lnTo>
                      <a:lnTo>
                        <a:pt x="40" y="13"/>
                      </a:lnTo>
                      <a:lnTo>
                        <a:pt x="33" y="12"/>
                      </a:lnTo>
                      <a:lnTo>
                        <a:pt x="31" y="8"/>
                      </a:lnTo>
                      <a:lnTo>
                        <a:pt x="24" y="2"/>
                      </a:lnTo>
                      <a:lnTo>
                        <a:pt x="20" y="1"/>
                      </a:lnTo>
                      <a:lnTo>
                        <a:pt x="19" y="7"/>
                      </a:lnTo>
                      <a:lnTo>
                        <a:pt x="23" y="11"/>
                      </a:lnTo>
                      <a:lnTo>
                        <a:pt x="25" y="14"/>
                      </a:lnTo>
                      <a:lnTo>
                        <a:pt x="24" y="20"/>
                      </a:lnTo>
                      <a:lnTo>
                        <a:pt x="19" y="17"/>
                      </a:lnTo>
                      <a:lnTo>
                        <a:pt x="13" y="16"/>
                      </a:lnTo>
                      <a:lnTo>
                        <a:pt x="6" y="11"/>
                      </a:lnTo>
                      <a:lnTo>
                        <a:pt x="0" y="14"/>
                      </a:lnTo>
                      <a:lnTo>
                        <a:pt x="0" y="16"/>
                      </a:lnTo>
                      <a:lnTo>
                        <a:pt x="3" y="19"/>
                      </a:lnTo>
                      <a:lnTo>
                        <a:pt x="8" y="20"/>
                      </a:lnTo>
                      <a:lnTo>
                        <a:pt x="11" y="24"/>
                      </a:lnTo>
                      <a:lnTo>
                        <a:pt x="10" y="28"/>
                      </a:lnTo>
                      <a:lnTo>
                        <a:pt x="10" y="31"/>
                      </a:lnTo>
                      <a:lnTo>
                        <a:pt x="16" y="36"/>
                      </a:lnTo>
                      <a:lnTo>
                        <a:pt x="16" y="40"/>
                      </a:lnTo>
                      <a:lnTo>
                        <a:pt x="14" y="42"/>
                      </a:lnTo>
                      <a:lnTo>
                        <a:pt x="16" y="48"/>
                      </a:lnTo>
                      <a:lnTo>
                        <a:pt x="22" y="52"/>
                      </a:lnTo>
                      <a:lnTo>
                        <a:pt x="27" y="52"/>
                      </a:lnTo>
                      <a:lnTo>
                        <a:pt x="30" y="56"/>
                      </a:lnTo>
                      <a:lnTo>
                        <a:pt x="26" y="56"/>
                      </a:lnTo>
                      <a:lnTo>
                        <a:pt x="28" y="61"/>
                      </a:lnTo>
                      <a:lnTo>
                        <a:pt x="27" y="63"/>
                      </a:lnTo>
                      <a:lnTo>
                        <a:pt x="27" y="66"/>
                      </a:lnTo>
                      <a:lnTo>
                        <a:pt x="27" y="66"/>
                      </a:lnTo>
                      <a:lnTo>
                        <a:pt x="29" y="67"/>
                      </a:lnTo>
                      <a:lnTo>
                        <a:pt x="31" y="66"/>
                      </a:lnTo>
                      <a:lnTo>
                        <a:pt x="32" y="63"/>
                      </a:lnTo>
                      <a:lnTo>
                        <a:pt x="33" y="62"/>
                      </a:lnTo>
                      <a:lnTo>
                        <a:pt x="34" y="62"/>
                      </a:lnTo>
                      <a:lnTo>
                        <a:pt x="37" y="58"/>
                      </a:lnTo>
                      <a:lnTo>
                        <a:pt x="38" y="57"/>
                      </a:lnTo>
                      <a:lnTo>
                        <a:pt x="41" y="54"/>
                      </a:lnTo>
                      <a:lnTo>
                        <a:pt x="42" y="53"/>
                      </a:lnTo>
                      <a:lnTo>
                        <a:pt x="45" y="51"/>
                      </a:lnTo>
                      <a:lnTo>
                        <a:pt x="46" y="51"/>
                      </a:lnTo>
                      <a:lnTo>
                        <a:pt x="47" y="52"/>
                      </a:lnTo>
                      <a:lnTo>
                        <a:pt x="48" y="52"/>
                      </a:lnTo>
                      <a:lnTo>
                        <a:pt x="49" y="55"/>
                      </a:lnTo>
                      <a:lnTo>
                        <a:pt x="52" y="57"/>
                      </a:lnTo>
                      <a:lnTo>
                        <a:pt x="49" y="59"/>
                      </a:lnTo>
                      <a:lnTo>
                        <a:pt x="50" y="61"/>
                      </a:lnTo>
                      <a:lnTo>
                        <a:pt x="53" y="63"/>
                      </a:lnTo>
                      <a:lnTo>
                        <a:pt x="49" y="67"/>
                      </a:lnTo>
                      <a:lnTo>
                        <a:pt x="54" y="73"/>
                      </a:lnTo>
                      <a:lnTo>
                        <a:pt x="56" y="75"/>
                      </a:lnTo>
                      <a:lnTo>
                        <a:pt x="57" y="76"/>
                      </a:lnTo>
                      <a:lnTo>
                        <a:pt x="59" y="77"/>
                      </a:lnTo>
                      <a:lnTo>
                        <a:pt x="60" y="76"/>
                      </a:lnTo>
                      <a:lnTo>
                        <a:pt x="61" y="70"/>
                      </a:lnTo>
                      <a:lnTo>
                        <a:pt x="60" y="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0" name="Freeform 769">
                  <a:extLst>
                    <a:ext uri="{FF2B5EF4-FFF2-40B4-BE49-F238E27FC236}">
                      <a16:creationId xmlns:a16="http://schemas.microsoft.com/office/drawing/2014/main" id="{EC7F19E3-5420-4CCE-909F-179DE4AEFCA0}"/>
                    </a:ext>
                  </a:extLst>
                </p:cNvPr>
                <p:cNvSpPr>
                  <a:spLocks/>
                </p:cNvSpPr>
                <p:nvPr/>
              </p:nvSpPr>
              <p:spPr bwMode="auto">
                <a:xfrm>
                  <a:off x="4197" y="2083"/>
                  <a:ext cx="290" cy="279"/>
                </a:xfrm>
                <a:custGeom>
                  <a:avLst/>
                  <a:gdLst>
                    <a:gd name="T0" fmla="*/ 271 w 290"/>
                    <a:gd name="T1" fmla="*/ 254 h 279"/>
                    <a:gd name="T2" fmla="*/ 290 w 290"/>
                    <a:gd name="T3" fmla="*/ 247 h 279"/>
                    <a:gd name="T4" fmla="*/ 281 w 290"/>
                    <a:gd name="T5" fmla="*/ 231 h 279"/>
                    <a:gd name="T6" fmla="*/ 273 w 290"/>
                    <a:gd name="T7" fmla="*/ 217 h 279"/>
                    <a:gd name="T8" fmla="*/ 258 w 290"/>
                    <a:gd name="T9" fmla="*/ 204 h 279"/>
                    <a:gd name="T10" fmla="*/ 262 w 290"/>
                    <a:gd name="T11" fmla="*/ 162 h 279"/>
                    <a:gd name="T12" fmla="*/ 246 w 290"/>
                    <a:gd name="T13" fmla="*/ 144 h 279"/>
                    <a:gd name="T14" fmla="*/ 244 w 290"/>
                    <a:gd name="T15" fmla="*/ 116 h 279"/>
                    <a:gd name="T16" fmla="*/ 241 w 290"/>
                    <a:gd name="T17" fmla="*/ 100 h 279"/>
                    <a:gd name="T18" fmla="*/ 243 w 290"/>
                    <a:gd name="T19" fmla="*/ 90 h 279"/>
                    <a:gd name="T20" fmla="*/ 243 w 290"/>
                    <a:gd name="T21" fmla="*/ 76 h 279"/>
                    <a:gd name="T22" fmla="*/ 242 w 290"/>
                    <a:gd name="T23" fmla="*/ 64 h 279"/>
                    <a:gd name="T24" fmla="*/ 219 w 290"/>
                    <a:gd name="T25" fmla="*/ 45 h 279"/>
                    <a:gd name="T26" fmla="*/ 205 w 290"/>
                    <a:gd name="T27" fmla="*/ 37 h 279"/>
                    <a:gd name="T28" fmla="*/ 183 w 290"/>
                    <a:gd name="T29" fmla="*/ 26 h 279"/>
                    <a:gd name="T30" fmla="*/ 168 w 290"/>
                    <a:gd name="T31" fmla="*/ 28 h 279"/>
                    <a:gd name="T32" fmla="*/ 151 w 290"/>
                    <a:gd name="T33" fmla="*/ 43 h 279"/>
                    <a:gd name="T34" fmla="*/ 143 w 290"/>
                    <a:gd name="T35" fmla="*/ 58 h 279"/>
                    <a:gd name="T36" fmla="*/ 111 w 290"/>
                    <a:gd name="T37" fmla="*/ 61 h 279"/>
                    <a:gd name="T38" fmla="*/ 90 w 290"/>
                    <a:gd name="T39" fmla="*/ 48 h 279"/>
                    <a:gd name="T40" fmla="*/ 75 w 290"/>
                    <a:gd name="T41" fmla="*/ 45 h 279"/>
                    <a:gd name="T42" fmla="*/ 69 w 290"/>
                    <a:gd name="T43" fmla="*/ 32 h 279"/>
                    <a:gd name="T44" fmla="*/ 63 w 290"/>
                    <a:gd name="T45" fmla="*/ 26 h 279"/>
                    <a:gd name="T46" fmla="*/ 56 w 290"/>
                    <a:gd name="T47" fmla="*/ 10 h 279"/>
                    <a:gd name="T48" fmla="*/ 53 w 290"/>
                    <a:gd name="T49" fmla="*/ 2 h 279"/>
                    <a:gd name="T50" fmla="*/ 44 w 290"/>
                    <a:gd name="T51" fmla="*/ 9 h 279"/>
                    <a:gd name="T52" fmla="*/ 36 w 290"/>
                    <a:gd name="T53" fmla="*/ 18 h 279"/>
                    <a:gd name="T54" fmla="*/ 26 w 290"/>
                    <a:gd name="T55" fmla="*/ 17 h 279"/>
                    <a:gd name="T56" fmla="*/ 13 w 290"/>
                    <a:gd name="T57" fmla="*/ 6 h 279"/>
                    <a:gd name="T58" fmla="*/ 7 w 290"/>
                    <a:gd name="T59" fmla="*/ 0 h 279"/>
                    <a:gd name="T60" fmla="*/ 2 w 290"/>
                    <a:gd name="T61" fmla="*/ 11 h 279"/>
                    <a:gd name="T62" fmla="*/ 7 w 290"/>
                    <a:gd name="T63" fmla="*/ 28 h 279"/>
                    <a:gd name="T64" fmla="*/ 12 w 290"/>
                    <a:gd name="T65" fmla="*/ 48 h 279"/>
                    <a:gd name="T66" fmla="*/ 17 w 290"/>
                    <a:gd name="T67" fmla="*/ 60 h 279"/>
                    <a:gd name="T68" fmla="*/ 23 w 290"/>
                    <a:gd name="T69" fmla="*/ 73 h 279"/>
                    <a:gd name="T70" fmla="*/ 38 w 290"/>
                    <a:gd name="T71" fmla="*/ 79 h 279"/>
                    <a:gd name="T72" fmla="*/ 35 w 290"/>
                    <a:gd name="T73" fmla="*/ 83 h 279"/>
                    <a:gd name="T74" fmla="*/ 33 w 290"/>
                    <a:gd name="T75" fmla="*/ 96 h 279"/>
                    <a:gd name="T76" fmla="*/ 31 w 290"/>
                    <a:gd name="T77" fmla="*/ 113 h 279"/>
                    <a:gd name="T78" fmla="*/ 37 w 290"/>
                    <a:gd name="T79" fmla="*/ 120 h 279"/>
                    <a:gd name="T80" fmla="*/ 39 w 290"/>
                    <a:gd name="T81" fmla="*/ 133 h 279"/>
                    <a:gd name="T82" fmla="*/ 58 w 290"/>
                    <a:gd name="T83" fmla="*/ 141 h 279"/>
                    <a:gd name="T84" fmla="*/ 65 w 290"/>
                    <a:gd name="T85" fmla="*/ 162 h 279"/>
                    <a:gd name="T86" fmla="*/ 74 w 290"/>
                    <a:gd name="T87" fmla="*/ 183 h 279"/>
                    <a:gd name="T88" fmla="*/ 81 w 290"/>
                    <a:gd name="T89" fmla="*/ 190 h 279"/>
                    <a:gd name="T90" fmla="*/ 84 w 290"/>
                    <a:gd name="T91" fmla="*/ 183 h 279"/>
                    <a:gd name="T92" fmla="*/ 89 w 290"/>
                    <a:gd name="T93" fmla="*/ 187 h 279"/>
                    <a:gd name="T94" fmla="*/ 99 w 290"/>
                    <a:gd name="T95" fmla="*/ 186 h 279"/>
                    <a:gd name="T96" fmla="*/ 110 w 290"/>
                    <a:gd name="T97" fmla="*/ 208 h 279"/>
                    <a:gd name="T98" fmla="*/ 110 w 290"/>
                    <a:gd name="T99" fmla="*/ 211 h 279"/>
                    <a:gd name="T100" fmla="*/ 122 w 290"/>
                    <a:gd name="T101" fmla="*/ 229 h 279"/>
                    <a:gd name="T102" fmla="*/ 138 w 290"/>
                    <a:gd name="T103" fmla="*/ 234 h 279"/>
                    <a:gd name="T104" fmla="*/ 146 w 290"/>
                    <a:gd name="T105" fmla="*/ 243 h 279"/>
                    <a:gd name="T106" fmla="*/ 160 w 290"/>
                    <a:gd name="T107" fmla="*/ 249 h 279"/>
                    <a:gd name="T108" fmla="*/ 182 w 290"/>
                    <a:gd name="T109" fmla="*/ 244 h 279"/>
                    <a:gd name="T110" fmla="*/ 197 w 290"/>
                    <a:gd name="T111" fmla="*/ 241 h 279"/>
                    <a:gd name="T112" fmla="*/ 202 w 290"/>
                    <a:gd name="T113" fmla="*/ 255 h 279"/>
                    <a:gd name="T114" fmla="*/ 214 w 290"/>
                    <a:gd name="T115" fmla="*/ 269 h 279"/>
                    <a:gd name="T116" fmla="*/ 228 w 290"/>
                    <a:gd name="T117" fmla="*/ 272 h 279"/>
                    <a:gd name="T118" fmla="*/ 251 w 290"/>
                    <a:gd name="T119" fmla="*/ 275 h 279"/>
                    <a:gd name="T120" fmla="*/ 257 w 290"/>
                    <a:gd name="T121" fmla="*/ 276 h 279"/>
                    <a:gd name="T122" fmla="*/ 270 w 290"/>
                    <a:gd name="T123"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79">
                      <a:moveTo>
                        <a:pt x="270" y="268"/>
                      </a:moveTo>
                      <a:lnTo>
                        <a:pt x="269" y="264"/>
                      </a:lnTo>
                      <a:lnTo>
                        <a:pt x="270" y="260"/>
                      </a:lnTo>
                      <a:lnTo>
                        <a:pt x="270" y="258"/>
                      </a:lnTo>
                      <a:lnTo>
                        <a:pt x="271" y="254"/>
                      </a:lnTo>
                      <a:lnTo>
                        <a:pt x="276" y="252"/>
                      </a:lnTo>
                      <a:lnTo>
                        <a:pt x="277" y="250"/>
                      </a:lnTo>
                      <a:lnTo>
                        <a:pt x="284" y="248"/>
                      </a:lnTo>
                      <a:lnTo>
                        <a:pt x="287" y="249"/>
                      </a:lnTo>
                      <a:lnTo>
                        <a:pt x="290" y="247"/>
                      </a:lnTo>
                      <a:lnTo>
                        <a:pt x="289" y="241"/>
                      </a:lnTo>
                      <a:lnTo>
                        <a:pt x="286" y="238"/>
                      </a:lnTo>
                      <a:lnTo>
                        <a:pt x="282" y="238"/>
                      </a:lnTo>
                      <a:lnTo>
                        <a:pt x="281" y="235"/>
                      </a:lnTo>
                      <a:lnTo>
                        <a:pt x="281" y="231"/>
                      </a:lnTo>
                      <a:lnTo>
                        <a:pt x="280" y="226"/>
                      </a:lnTo>
                      <a:lnTo>
                        <a:pt x="280" y="221"/>
                      </a:lnTo>
                      <a:lnTo>
                        <a:pt x="276" y="220"/>
                      </a:lnTo>
                      <a:lnTo>
                        <a:pt x="276" y="218"/>
                      </a:lnTo>
                      <a:lnTo>
                        <a:pt x="273" y="217"/>
                      </a:lnTo>
                      <a:lnTo>
                        <a:pt x="268" y="217"/>
                      </a:lnTo>
                      <a:lnTo>
                        <a:pt x="267" y="215"/>
                      </a:lnTo>
                      <a:lnTo>
                        <a:pt x="263" y="213"/>
                      </a:lnTo>
                      <a:lnTo>
                        <a:pt x="260" y="208"/>
                      </a:lnTo>
                      <a:lnTo>
                        <a:pt x="258" y="204"/>
                      </a:lnTo>
                      <a:lnTo>
                        <a:pt x="251" y="192"/>
                      </a:lnTo>
                      <a:lnTo>
                        <a:pt x="262" y="175"/>
                      </a:lnTo>
                      <a:lnTo>
                        <a:pt x="263" y="172"/>
                      </a:lnTo>
                      <a:lnTo>
                        <a:pt x="261" y="166"/>
                      </a:lnTo>
                      <a:lnTo>
                        <a:pt x="262" y="162"/>
                      </a:lnTo>
                      <a:lnTo>
                        <a:pt x="259" y="155"/>
                      </a:lnTo>
                      <a:lnTo>
                        <a:pt x="247" y="155"/>
                      </a:lnTo>
                      <a:lnTo>
                        <a:pt x="246" y="149"/>
                      </a:lnTo>
                      <a:lnTo>
                        <a:pt x="246" y="146"/>
                      </a:lnTo>
                      <a:lnTo>
                        <a:pt x="246" y="144"/>
                      </a:lnTo>
                      <a:lnTo>
                        <a:pt x="244" y="136"/>
                      </a:lnTo>
                      <a:lnTo>
                        <a:pt x="240" y="127"/>
                      </a:lnTo>
                      <a:lnTo>
                        <a:pt x="241" y="123"/>
                      </a:lnTo>
                      <a:lnTo>
                        <a:pt x="246" y="116"/>
                      </a:lnTo>
                      <a:lnTo>
                        <a:pt x="244" y="116"/>
                      </a:lnTo>
                      <a:lnTo>
                        <a:pt x="239" y="115"/>
                      </a:lnTo>
                      <a:lnTo>
                        <a:pt x="239" y="111"/>
                      </a:lnTo>
                      <a:lnTo>
                        <a:pt x="239" y="105"/>
                      </a:lnTo>
                      <a:lnTo>
                        <a:pt x="238" y="104"/>
                      </a:lnTo>
                      <a:lnTo>
                        <a:pt x="241" y="100"/>
                      </a:lnTo>
                      <a:lnTo>
                        <a:pt x="238" y="98"/>
                      </a:lnTo>
                      <a:lnTo>
                        <a:pt x="237" y="96"/>
                      </a:lnTo>
                      <a:lnTo>
                        <a:pt x="240" y="94"/>
                      </a:lnTo>
                      <a:lnTo>
                        <a:pt x="244" y="92"/>
                      </a:lnTo>
                      <a:lnTo>
                        <a:pt x="243" y="90"/>
                      </a:lnTo>
                      <a:lnTo>
                        <a:pt x="244" y="89"/>
                      </a:lnTo>
                      <a:lnTo>
                        <a:pt x="242" y="86"/>
                      </a:lnTo>
                      <a:lnTo>
                        <a:pt x="243" y="83"/>
                      </a:lnTo>
                      <a:lnTo>
                        <a:pt x="243" y="81"/>
                      </a:lnTo>
                      <a:lnTo>
                        <a:pt x="243" y="76"/>
                      </a:lnTo>
                      <a:lnTo>
                        <a:pt x="243" y="76"/>
                      </a:lnTo>
                      <a:lnTo>
                        <a:pt x="242" y="73"/>
                      </a:lnTo>
                      <a:lnTo>
                        <a:pt x="242" y="70"/>
                      </a:lnTo>
                      <a:lnTo>
                        <a:pt x="241" y="66"/>
                      </a:lnTo>
                      <a:lnTo>
                        <a:pt x="242" y="64"/>
                      </a:lnTo>
                      <a:lnTo>
                        <a:pt x="239" y="58"/>
                      </a:lnTo>
                      <a:lnTo>
                        <a:pt x="236" y="57"/>
                      </a:lnTo>
                      <a:lnTo>
                        <a:pt x="230" y="56"/>
                      </a:lnTo>
                      <a:lnTo>
                        <a:pt x="224" y="47"/>
                      </a:lnTo>
                      <a:lnTo>
                        <a:pt x="219" y="45"/>
                      </a:lnTo>
                      <a:lnTo>
                        <a:pt x="216" y="46"/>
                      </a:lnTo>
                      <a:lnTo>
                        <a:pt x="214" y="45"/>
                      </a:lnTo>
                      <a:lnTo>
                        <a:pt x="214" y="40"/>
                      </a:lnTo>
                      <a:lnTo>
                        <a:pt x="211" y="39"/>
                      </a:lnTo>
                      <a:lnTo>
                        <a:pt x="205" y="37"/>
                      </a:lnTo>
                      <a:lnTo>
                        <a:pt x="203" y="38"/>
                      </a:lnTo>
                      <a:lnTo>
                        <a:pt x="201" y="38"/>
                      </a:lnTo>
                      <a:lnTo>
                        <a:pt x="192" y="32"/>
                      </a:lnTo>
                      <a:lnTo>
                        <a:pt x="188" y="31"/>
                      </a:lnTo>
                      <a:lnTo>
                        <a:pt x="183" y="26"/>
                      </a:lnTo>
                      <a:lnTo>
                        <a:pt x="180" y="26"/>
                      </a:lnTo>
                      <a:lnTo>
                        <a:pt x="177" y="24"/>
                      </a:lnTo>
                      <a:lnTo>
                        <a:pt x="174" y="26"/>
                      </a:lnTo>
                      <a:lnTo>
                        <a:pt x="173" y="30"/>
                      </a:lnTo>
                      <a:lnTo>
                        <a:pt x="168" y="28"/>
                      </a:lnTo>
                      <a:lnTo>
                        <a:pt x="162" y="30"/>
                      </a:lnTo>
                      <a:lnTo>
                        <a:pt x="155" y="35"/>
                      </a:lnTo>
                      <a:lnTo>
                        <a:pt x="153" y="36"/>
                      </a:lnTo>
                      <a:lnTo>
                        <a:pt x="152" y="38"/>
                      </a:lnTo>
                      <a:lnTo>
                        <a:pt x="151" y="43"/>
                      </a:lnTo>
                      <a:lnTo>
                        <a:pt x="144" y="44"/>
                      </a:lnTo>
                      <a:lnTo>
                        <a:pt x="141" y="45"/>
                      </a:lnTo>
                      <a:lnTo>
                        <a:pt x="142" y="50"/>
                      </a:lnTo>
                      <a:lnTo>
                        <a:pt x="144" y="54"/>
                      </a:lnTo>
                      <a:lnTo>
                        <a:pt x="143" y="58"/>
                      </a:lnTo>
                      <a:lnTo>
                        <a:pt x="140" y="58"/>
                      </a:lnTo>
                      <a:lnTo>
                        <a:pt x="131" y="57"/>
                      </a:lnTo>
                      <a:lnTo>
                        <a:pt x="124" y="58"/>
                      </a:lnTo>
                      <a:lnTo>
                        <a:pt x="115" y="61"/>
                      </a:lnTo>
                      <a:lnTo>
                        <a:pt x="111" y="61"/>
                      </a:lnTo>
                      <a:lnTo>
                        <a:pt x="103" y="58"/>
                      </a:lnTo>
                      <a:lnTo>
                        <a:pt x="100" y="58"/>
                      </a:lnTo>
                      <a:lnTo>
                        <a:pt x="93" y="55"/>
                      </a:lnTo>
                      <a:lnTo>
                        <a:pt x="90" y="51"/>
                      </a:lnTo>
                      <a:lnTo>
                        <a:pt x="90" y="48"/>
                      </a:lnTo>
                      <a:lnTo>
                        <a:pt x="87" y="48"/>
                      </a:lnTo>
                      <a:lnTo>
                        <a:pt x="84" y="45"/>
                      </a:lnTo>
                      <a:lnTo>
                        <a:pt x="81" y="46"/>
                      </a:lnTo>
                      <a:lnTo>
                        <a:pt x="79" y="45"/>
                      </a:lnTo>
                      <a:lnTo>
                        <a:pt x="75" y="45"/>
                      </a:lnTo>
                      <a:lnTo>
                        <a:pt x="72" y="41"/>
                      </a:lnTo>
                      <a:lnTo>
                        <a:pt x="70" y="41"/>
                      </a:lnTo>
                      <a:lnTo>
                        <a:pt x="69" y="40"/>
                      </a:lnTo>
                      <a:lnTo>
                        <a:pt x="70" y="36"/>
                      </a:lnTo>
                      <a:lnTo>
                        <a:pt x="69" y="32"/>
                      </a:lnTo>
                      <a:lnTo>
                        <a:pt x="67" y="28"/>
                      </a:lnTo>
                      <a:lnTo>
                        <a:pt x="67" y="27"/>
                      </a:lnTo>
                      <a:lnTo>
                        <a:pt x="66" y="28"/>
                      </a:lnTo>
                      <a:lnTo>
                        <a:pt x="64" y="27"/>
                      </a:lnTo>
                      <a:lnTo>
                        <a:pt x="63" y="26"/>
                      </a:lnTo>
                      <a:lnTo>
                        <a:pt x="61" y="24"/>
                      </a:lnTo>
                      <a:lnTo>
                        <a:pt x="56" y="18"/>
                      </a:lnTo>
                      <a:lnTo>
                        <a:pt x="60" y="14"/>
                      </a:lnTo>
                      <a:lnTo>
                        <a:pt x="57" y="12"/>
                      </a:lnTo>
                      <a:lnTo>
                        <a:pt x="56" y="10"/>
                      </a:lnTo>
                      <a:lnTo>
                        <a:pt x="59" y="8"/>
                      </a:lnTo>
                      <a:lnTo>
                        <a:pt x="56" y="6"/>
                      </a:lnTo>
                      <a:lnTo>
                        <a:pt x="55" y="3"/>
                      </a:lnTo>
                      <a:lnTo>
                        <a:pt x="54" y="3"/>
                      </a:lnTo>
                      <a:lnTo>
                        <a:pt x="53" y="2"/>
                      </a:lnTo>
                      <a:lnTo>
                        <a:pt x="52" y="2"/>
                      </a:lnTo>
                      <a:lnTo>
                        <a:pt x="49" y="4"/>
                      </a:lnTo>
                      <a:lnTo>
                        <a:pt x="48" y="5"/>
                      </a:lnTo>
                      <a:lnTo>
                        <a:pt x="45" y="8"/>
                      </a:lnTo>
                      <a:lnTo>
                        <a:pt x="44" y="9"/>
                      </a:lnTo>
                      <a:lnTo>
                        <a:pt x="41" y="13"/>
                      </a:lnTo>
                      <a:lnTo>
                        <a:pt x="40" y="13"/>
                      </a:lnTo>
                      <a:lnTo>
                        <a:pt x="39" y="14"/>
                      </a:lnTo>
                      <a:lnTo>
                        <a:pt x="38" y="17"/>
                      </a:lnTo>
                      <a:lnTo>
                        <a:pt x="36" y="18"/>
                      </a:lnTo>
                      <a:lnTo>
                        <a:pt x="34" y="17"/>
                      </a:lnTo>
                      <a:lnTo>
                        <a:pt x="31" y="17"/>
                      </a:lnTo>
                      <a:lnTo>
                        <a:pt x="31" y="17"/>
                      </a:lnTo>
                      <a:lnTo>
                        <a:pt x="30" y="21"/>
                      </a:lnTo>
                      <a:lnTo>
                        <a:pt x="26" y="17"/>
                      </a:lnTo>
                      <a:lnTo>
                        <a:pt x="23" y="17"/>
                      </a:lnTo>
                      <a:lnTo>
                        <a:pt x="19" y="15"/>
                      </a:lnTo>
                      <a:lnTo>
                        <a:pt x="18" y="12"/>
                      </a:lnTo>
                      <a:lnTo>
                        <a:pt x="12" y="8"/>
                      </a:lnTo>
                      <a:lnTo>
                        <a:pt x="13" y="6"/>
                      </a:lnTo>
                      <a:lnTo>
                        <a:pt x="11" y="3"/>
                      </a:lnTo>
                      <a:lnTo>
                        <a:pt x="10" y="3"/>
                      </a:lnTo>
                      <a:lnTo>
                        <a:pt x="7" y="0"/>
                      </a:lnTo>
                      <a:lnTo>
                        <a:pt x="7" y="0"/>
                      </a:lnTo>
                      <a:lnTo>
                        <a:pt x="7" y="0"/>
                      </a:lnTo>
                      <a:lnTo>
                        <a:pt x="6" y="1"/>
                      </a:lnTo>
                      <a:lnTo>
                        <a:pt x="4" y="6"/>
                      </a:lnTo>
                      <a:lnTo>
                        <a:pt x="0" y="7"/>
                      </a:lnTo>
                      <a:lnTo>
                        <a:pt x="0" y="8"/>
                      </a:lnTo>
                      <a:lnTo>
                        <a:pt x="2" y="11"/>
                      </a:lnTo>
                      <a:lnTo>
                        <a:pt x="3" y="17"/>
                      </a:lnTo>
                      <a:lnTo>
                        <a:pt x="3" y="21"/>
                      </a:lnTo>
                      <a:lnTo>
                        <a:pt x="3" y="26"/>
                      </a:lnTo>
                      <a:lnTo>
                        <a:pt x="6" y="26"/>
                      </a:lnTo>
                      <a:lnTo>
                        <a:pt x="7" y="28"/>
                      </a:lnTo>
                      <a:lnTo>
                        <a:pt x="5" y="33"/>
                      </a:lnTo>
                      <a:lnTo>
                        <a:pt x="5" y="38"/>
                      </a:lnTo>
                      <a:lnTo>
                        <a:pt x="5" y="40"/>
                      </a:lnTo>
                      <a:lnTo>
                        <a:pt x="9" y="42"/>
                      </a:lnTo>
                      <a:lnTo>
                        <a:pt x="12" y="48"/>
                      </a:lnTo>
                      <a:lnTo>
                        <a:pt x="14" y="52"/>
                      </a:lnTo>
                      <a:lnTo>
                        <a:pt x="13" y="55"/>
                      </a:lnTo>
                      <a:lnTo>
                        <a:pt x="13" y="55"/>
                      </a:lnTo>
                      <a:lnTo>
                        <a:pt x="15" y="55"/>
                      </a:lnTo>
                      <a:lnTo>
                        <a:pt x="17" y="60"/>
                      </a:lnTo>
                      <a:lnTo>
                        <a:pt x="17" y="62"/>
                      </a:lnTo>
                      <a:lnTo>
                        <a:pt x="18" y="66"/>
                      </a:lnTo>
                      <a:lnTo>
                        <a:pt x="20" y="67"/>
                      </a:lnTo>
                      <a:lnTo>
                        <a:pt x="21" y="69"/>
                      </a:lnTo>
                      <a:lnTo>
                        <a:pt x="23" y="73"/>
                      </a:lnTo>
                      <a:lnTo>
                        <a:pt x="25" y="75"/>
                      </a:lnTo>
                      <a:lnTo>
                        <a:pt x="27" y="76"/>
                      </a:lnTo>
                      <a:lnTo>
                        <a:pt x="32" y="79"/>
                      </a:lnTo>
                      <a:lnTo>
                        <a:pt x="34" y="79"/>
                      </a:lnTo>
                      <a:lnTo>
                        <a:pt x="38" y="79"/>
                      </a:lnTo>
                      <a:lnTo>
                        <a:pt x="39" y="80"/>
                      </a:lnTo>
                      <a:lnTo>
                        <a:pt x="41" y="81"/>
                      </a:lnTo>
                      <a:lnTo>
                        <a:pt x="40" y="82"/>
                      </a:lnTo>
                      <a:lnTo>
                        <a:pt x="37" y="83"/>
                      </a:lnTo>
                      <a:lnTo>
                        <a:pt x="35" y="83"/>
                      </a:lnTo>
                      <a:lnTo>
                        <a:pt x="35" y="88"/>
                      </a:lnTo>
                      <a:lnTo>
                        <a:pt x="37" y="89"/>
                      </a:lnTo>
                      <a:lnTo>
                        <a:pt x="37" y="95"/>
                      </a:lnTo>
                      <a:lnTo>
                        <a:pt x="35" y="96"/>
                      </a:lnTo>
                      <a:lnTo>
                        <a:pt x="33" y="96"/>
                      </a:lnTo>
                      <a:lnTo>
                        <a:pt x="33" y="101"/>
                      </a:lnTo>
                      <a:lnTo>
                        <a:pt x="31" y="103"/>
                      </a:lnTo>
                      <a:lnTo>
                        <a:pt x="31" y="109"/>
                      </a:lnTo>
                      <a:lnTo>
                        <a:pt x="30" y="111"/>
                      </a:lnTo>
                      <a:lnTo>
                        <a:pt x="31" y="113"/>
                      </a:lnTo>
                      <a:lnTo>
                        <a:pt x="30" y="114"/>
                      </a:lnTo>
                      <a:lnTo>
                        <a:pt x="30" y="117"/>
                      </a:lnTo>
                      <a:lnTo>
                        <a:pt x="32" y="117"/>
                      </a:lnTo>
                      <a:lnTo>
                        <a:pt x="34" y="119"/>
                      </a:lnTo>
                      <a:lnTo>
                        <a:pt x="37" y="120"/>
                      </a:lnTo>
                      <a:lnTo>
                        <a:pt x="37" y="123"/>
                      </a:lnTo>
                      <a:lnTo>
                        <a:pt x="40" y="126"/>
                      </a:lnTo>
                      <a:lnTo>
                        <a:pt x="39" y="129"/>
                      </a:lnTo>
                      <a:lnTo>
                        <a:pt x="40" y="131"/>
                      </a:lnTo>
                      <a:lnTo>
                        <a:pt x="39" y="133"/>
                      </a:lnTo>
                      <a:lnTo>
                        <a:pt x="42" y="135"/>
                      </a:lnTo>
                      <a:lnTo>
                        <a:pt x="44" y="134"/>
                      </a:lnTo>
                      <a:lnTo>
                        <a:pt x="46" y="134"/>
                      </a:lnTo>
                      <a:lnTo>
                        <a:pt x="56" y="142"/>
                      </a:lnTo>
                      <a:lnTo>
                        <a:pt x="58" y="141"/>
                      </a:lnTo>
                      <a:lnTo>
                        <a:pt x="60" y="143"/>
                      </a:lnTo>
                      <a:lnTo>
                        <a:pt x="62" y="148"/>
                      </a:lnTo>
                      <a:lnTo>
                        <a:pt x="65" y="151"/>
                      </a:lnTo>
                      <a:lnTo>
                        <a:pt x="68" y="158"/>
                      </a:lnTo>
                      <a:lnTo>
                        <a:pt x="65" y="162"/>
                      </a:lnTo>
                      <a:lnTo>
                        <a:pt x="65" y="166"/>
                      </a:lnTo>
                      <a:lnTo>
                        <a:pt x="66" y="171"/>
                      </a:lnTo>
                      <a:lnTo>
                        <a:pt x="70" y="171"/>
                      </a:lnTo>
                      <a:lnTo>
                        <a:pt x="72" y="181"/>
                      </a:lnTo>
                      <a:lnTo>
                        <a:pt x="74" y="183"/>
                      </a:lnTo>
                      <a:lnTo>
                        <a:pt x="77" y="185"/>
                      </a:lnTo>
                      <a:lnTo>
                        <a:pt x="78" y="186"/>
                      </a:lnTo>
                      <a:lnTo>
                        <a:pt x="79" y="185"/>
                      </a:lnTo>
                      <a:lnTo>
                        <a:pt x="79" y="186"/>
                      </a:lnTo>
                      <a:lnTo>
                        <a:pt x="81" y="190"/>
                      </a:lnTo>
                      <a:lnTo>
                        <a:pt x="83" y="190"/>
                      </a:lnTo>
                      <a:lnTo>
                        <a:pt x="85" y="188"/>
                      </a:lnTo>
                      <a:lnTo>
                        <a:pt x="85" y="185"/>
                      </a:lnTo>
                      <a:lnTo>
                        <a:pt x="83" y="183"/>
                      </a:lnTo>
                      <a:lnTo>
                        <a:pt x="84" y="183"/>
                      </a:lnTo>
                      <a:lnTo>
                        <a:pt x="86" y="183"/>
                      </a:lnTo>
                      <a:lnTo>
                        <a:pt x="87" y="182"/>
                      </a:lnTo>
                      <a:lnTo>
                        <a:pt x="86" y="183"/>
                      </a:lnTo>
                      <a:lnTo>
                        <a:pt x="86" y="186"/>
                      </a:lnTo>
                      <a:lnTo>
                        <a:pt x="89" y="187"/>
                      </a:lnTo>
                      <a:lnTo>
                        <a:pt x="90" y="186"/>
                      </a:lnTo>
                      <a:lnTo>
                        <a:pt x="92" y="190"/>
                      </a:lnTo>
                      <a:lnTo>
                        <a:pt x="93" y="190"/>
                      </a:lnTo>
                      <a:lnTo>
                        <a:pt x="97" y="186"/>
                      </a:lnTo>
                      <a:lnTo>
                        <a:pt x="99" y="186"/>
                      </a:lnTo>
                      <a:lnTo>
                        <a:pt x="102" y="191"/>
                      </a:lnTo>
                      <a:lnTo>
                        <a:pt x="103" y="194"/>
                      </a:lnTo>
                      <a:lnTo>
                        <a:pt x="107" y="202"/>
                      </a:lnTo>
                      <a:lnTo>
                        <a:pt x="108" y="207"/>
                      </a:lnTo>
                      <a:lnTo>
                        <a:pt x="110" y="208"/>
                      </a:lnTo>
                      <a:lnTo>
                        <a:pt x="111" y="208"/>
                      </a:lnTo>
                      <a:lnTo>
                        <a:pt x="113" y="211"/>
                      </a:lnTo>
                      <a:lnTo>
                        <a:pt x="112" y="211"/>
                      </a:lnTo>
                      <a:lnTo>
                        <a:pt x="111" y="210"/>
                      </a:lnTo>
                      <a:lnTo>
                        <a:pt x="110" y="211"/>
                      </a:lnTo>
                      <a:lnTo>
                        <a:pt x="113" y="214"/>
                      </a:lnTo>
                      <a:lnTo>
                        <a:pt x="114" y="213"/>
                      </a:lnTo>
                      <a:lnTo>
                        <a:pt x="114" y="216"/>
                      </a:lnTo>
                      <a:lnTo>
                        <a:pt x="119" y="228"/>
                      </a:lnTo>
                      <a:lnTo>
                        <a:pt x="122" y="229"/>
                      </a:lnTo>
                      <a:lnTo>
                        <a:pt x="127" y="228"/>
                      </a:lnTo>
                      <a:lnTo>
                        <a:pt x="131" y="230"/>
                      </a:lnTo>
                      <a:lnTo>
                        <a:pt x="132" y="232"/>
                      </a:lnTo>
                      <a:lnTo>
                        <a:pt x="137" y="232"/>
                      </a:lnTo>
                      <a:lnTo>
                        <a:pt x="138" y="234"/>
                      </a:lnTo>
                      <a:lnTo>
                        <a:pt x="140" y="234"/>
                      </a:lnTo>
                      <a:lnTo>
                        <a:pt x="141" y="235"/>
                      </a:lnTo>
                      <a:lnTo>
                        <a:pt x="138" y="237"/>
                      </a:lnTo>
                      <a:lnTo>
                        <a:pt x="143" y="242"/>
                      </a:lnTo>
                      <a:lnTo>
                        <a:pt x="146" y="243"/>
                      </a:lnTo>
                      <a:lnTo>
                        <a:pt x="149" y="245"/>
                      </a:lnTo>
                      <a:lnTo>
                        <a:pt x="151" y="245"/>
                      </a:lnTo>
                      <a:lnTo>
                        <a:pt x="155" y="251"/>
                      </a:lnTo>
                      <a:lnTo>
                        <a:pt x="157" y="250"/>
                      </a:lnTo>
                      <a:lnTo>
                        <a:pt x="160" y="249"/>
                      </a:lnTo>
                      <a:lnTo>
                        <a:pt x="165" y="251"/>
                      </a:lnTo>
                      <a:lnTo>
                        <a:pt x="171" y="255"/>
                      </a:lnTo>
                      <a:lnTo>
                        <a:pt x="176" y="250"/>
                      </a:lnTo>
                      <a:lnTo>
                        <a:pt x="182" y="245"/>
                      </a:lnTo>
                      <a:lnTo>
                        <a:pt x="182" y="244"/>
                      </a:lnTo>
                      <a:lnTo>
                        <a:pt x="182" y="245"/>
                      </a:lnTo>
                      <a:lnTo>
                        <a:pt x="185" y="245"/>
                      </a:lnTo>
                      <a:lnTo>
                        <a:pt x="189" y="241"/>
                      </a:lnTo>
                      <a:lnTo>
                        <a:pt x="191" y="241"/>
                      </a:lnTo>
                      <a:lnTo>
                        <a:pt x="197" y="241"/>
                      </a:lnTo>
                      <a:lnTo>
                        <a:pt x="197" y="243"/>
                      </a:lnTo>
                      <a:lnTo>
                        <a:pt x="197" y="242"/>
                      </a:lnTo>
                      <a:lnTo>
                        <a:pt x="198" y="245"/>
                      </a:lnTo>
                      <a:lnTo>
                        <a:pt x="201" y="248"/>
                      </a:lnTo>
                      <a:lnTo>
                        <a:pt x="202" y="255"/>
                      </a:lnTo>
                      <a:lnTo>
                        <a:pt x="204" y="262"/>
                      </a:lnTo>
                      <a:lnTo>
                        <a:pt x="205" y="266"/>
                      </a:lnTo>
                      <a:lnTo>
                        <a:pt x="207" y="267"/>
                      </a:lnTo>
                      <a:lnTo>
                        <a:pt x="207" y="269"/>
                      </a:lnTo>
                      <a:lnTo>
                        <a:pt x="214" y="269"/>
                      </a:lnTo>
                      <a:lnTo>
                        <a:pt x="218" y="269"/>
                      </a:lnTo>
                      <a:lnTo>
                        <a:pt x="221" y="271"/>
                      </a:lnTo>
                      <a:lnTo>
                        <a:pt x="224" y="268"/>
                      </a:lnTo>
                      <a:lnTo>
                        <a:pt x="225" y="268"/>
                      </a:lnTo>
                      <a:lnTo>
                        <a:pt x="228" y="272"/>
                      </a:lnTo>
                      <a:lnTo>
                        <a:pt x="236" y="272"/>
                      </a:lnTo>
                      <a:lnTo>
                        <a:pt x="241" y="274"/>
                      </a:lnTo>
                      <a:lnTo>
                        <a:pt x="247" y="274"/>
                      </a:lnTo>
                      <a:lnTo>
                        <a:pt x="249" y="275"/>
                      </a:lnTo>
                      <a:lnTo>
                        <a:pt x="251" y="275"/>
                      </a:lnTo>
                      <a:lnTo>
                        <a:pt x="252" y="276"/>
                      </a:lnTo>
                      <a:lnTo>
                        <a:pt x="253" y="276"/>
                      </a:lnTo>
                      <a:lnTo>
                        <a:pt x="254" y="273"/>
                      </a:lnTo>
                      <a:lnTo>
                        <a:pt x="256" y="273"/>
                      </a:lnTo>
                      <a:lnTo>
                        <a:pt x="257" y="276"/>
                      </a:lnTo>
                      <a:lnTo>
                        <a:pt x="261" y="278"/>
                      </a:lnTo>
                      <a:lnTo>
                        <a:pt x="266" y="279"/>
                      </a:lnTo>
                      <a:lnTo>
                        <a:pt x="268" y="278"/>
                      </a:lnTo>
                      <a:lnTo>
                        <a:pt x="269" y="277"/>
                      </a:lnTo>
                      <a:lnTo>
                        <a:pt x="270" y="277"/>
                      </a:lnTo>
                      <a:lnTo>
                        <a:pt x="270" y="274"/>
                      </a:lnTo>
                      <a:lnTo>
                        <a:pt x="270" y="26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1" name="Freeform 770">
                  <a:extLst>
                    <a:ext uri="{FF2B5EF4-FFF2-40B4-BE49-F238E27FC236}">
                      <a16:creationId xmlns:a16="http://schemas.microsoft.com/office/drawing/2014/main" id="{C912915A-7D6E-4886-BE4F-CA97B37E03C4}"/>
                    </a:ext>
                  </a:extLst>
                </p:cNvPr>
                <p:cNvSpPr>
                  <a:spLocks/>
                </p:cNvSpPr>
                <p:nvPr/>
              </p:nvSpPr>
              <p:spPr bwMode="auto">
                <a:xfrm>
                  <a:off x="4183" y="2049"/>
                  <a:ext cx="51" cy="51"/>
                </a:xfrm>
                <a:custGeom>
                  <a:avLst/>
                  <a:gdLst>
                    <a:gd name="T0" fmla="*/ 48 w 51"/>
                    <a:gd name="T1" fmla="*/ 48 h 51"/>
                    <a:gd name="T2" fmla="*/ 49 w 51"/>
                    <a:gd name="T3" fmla="*/ 46 h 51"/>
                    <a:gd name="T4" fmla="*/ 47 w 51"/>
                    <a:gd name="T5" fmla="*/ 41 h 51"/>
                    <a:gd name="T6" fmla="*/ 51 w 51"/>
                    <a:gd name="T7" fmla="*/ 41 h 51"/>
                    <a:gd name="T8" fmla="*/ 48 w 51"/>
                    <a:gd name="T9" fmla="*/ 37 h 51"/>
                    <a:gd name="T10" fmla="*/ 43 w 51"/>
                    <a:gd name="T11" fmla="*/ 37 h 51"/>
                    <a:gd name="T12" fmla="*/ 37 w 51"/>
                    <a:gd name="T13" fmla="*/ 33 h 51"/>
                    <a:gd name="T14" fmla="*/ 35 w 51"/>
                    <a:gd name="T15" fmla="*/ 27 h 51"/>
                    <a:gd name="T16" fmla="*/ 37 w 51"/>
                    <a:gd name="T17" fmla="*/ 25 h 51"/>
                    <a:gd name="T18" fmla="*/ 37 w 51"/>
                    <a:gd name="T19" fmla="*/ 21 h 51"/>
                    <a:gd name="T20" fmla="*/ 31 w 51"/>
                    <a:gd name="T21" fmla="*/ 16 h 51"/>
                    <a:gd name="T22" fmla="*/ 31 w 51"/>
                    <a:gd name="T23" fmla="*/ 13 h 51"/>
                    <a:gd name="T24" fmla="*/ 32 w 51"/>
                    <a:gd name="T25" fmla="*/ 9 h 51"/>
                    <a:gd name="T26" fmla="*/ 29 w 51"/>
                    <a:gd name="T27" fmla="*/ 5 h 51"/>
                    <a:gd name="T28" fmla="*/ 24 w 51"/>
                    <a:gd name="T29" fmla="*/ 4 h 51"/>
                    <a:gd name="T30" fmla="*/ 21 w 51"/>
                    <a:gd name="T31" fmla="*/ 0 h 51"/>
                    <a:gd name="T32" fmla="*/ 13 w 51"/>
                    <a:gd name="T33" fmla="*/ 0 h 51"/>
                    <a:gd name="T34" fmla="*/ 10 w 51"/>
                    <a:gd name="T35" fmla="*/ 0 h 51"/>
                    <a:gd name="T36" fmla="*/ 4 w 51"/>
                    <a:gd name="T37" fmla="*/ 2 h 51"/>
                    <a:gd name="T38" fmla="*/ 0 w 51"/>
                    <a:gd name="T39" fmla="*/ 3 h 51"/>
                    <a:gd name="T40" fmla="*/ 2 w 51"/>
                    <a:gd name="T41" fmla="*/ 6 h 51"/>
                    <a:gd name="T42" fmla="*/ 3 w 51"/>
                    <a:gd name="T43" fmla="*/ 9 h 51"/>
                    <a:gd name="T44" fmla="*/ 5 w 51"/>
                    <a:gd name="T45" fmla="*/ 10 h 51"/>
                    <a:gd name="T46" fmla="*/ 7 w 51"/>
                    <a:gd name="T47" fmla="*/ 13 h 51"/>
                    <a:gd name="T48" fmla="*/ 6 w 51"/>
                    <a:gd name="T49" fmla="*/ 18 h 51"/>
                    <a:gd name="T50" fmla="*/ 6 w 51"/>
                    <a:gd name="T51" fmla="*/ 25 h 51"/>
                    <a:gd name="T52" fmla="*/ 10 w 51"/>
                    <a:gd name="T53" fmla="*/ 28 h 51"/>
                    <a:gd name="T54" fmla="*/ 14 w 51"/>
                    <a:gd name="T55" fmla="*/ 28 h 51"/>
                    <a:gd name="T56" fmla="*/ 17 w 51"/>
                    <a:gd name="T57" fmla="*/ 28 h 51"/>
                    <a:gd name="T58" fmla="*/ 20 w 51"/>
                    <a:gd name="T59" fmla="*/ 30 h 51"/>
                    <a:gd name="T60" fmla="*/ 21 w 51"/>
                    <a:gd name="T61" fmla="*/ 33 h 51"/>
                    <a:gd name="T62" fmla="*/ 23 w 51"/>
                    <a:gd name="T63" fmla="*/ 33 h 51"/>
                    <a:gd name="T64" fmla="*/ 25 w 51"/>
                    <a:gd name="T65" fmla="*/ 31 h 51"/>
                    <a:gd name="T66" fmla="*/ 29 w 51"/>
                    <a:gd name="T67" fmla="*/ 35 h 51"/>
                    <a:gd name="T68" fmla="*/ 31 w 51"/>
                    <a:gd name="T69" fmla="*/ 34 h 51"/>
                    <a:gd name="T70" fmla="*/ 33 w 51"/>
                    <a:gd name="T71" fmla="*/ 34 h 51"/>
                    <a:gd name="T72" fmla="*/ 35 w 51"/>
                    <a:gd name="T73" fmla="*/ 39 h 51"/>
                    <a:gd name="T74" fmla="*/ 38 w 51"/>
                    <a:gd name="T75" fmla="*/ 41 h 51"/>
                    <a:gd name="T76" fmla="*/ 45 w 51"/>
                    <a:gd name="T77" fmla="*/ 51 h 51"/>
                    <a:gd name="T78" fmla="*/ 48 w 51"/>
                    <a:gd name="T79" fmla="*/ 51 h 51"/>
                    <a:gd name="T80" fmla="*/ 48 w 51"/>
                    <a:gd name="T81" fmla="*/ 51 h 51"/>
                    <a:gd name="T82" fmla="*/ 48 w 51"/>
                    <a:gd name="T8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51">
                      <a:moveTo>
                        <a:pt x="48" y="48"/>
                      </a:moveTo>
                      <a:lnTo>
                        <a:pt x="49" y="46"/>
                      </a:lnTo>
                      <a:lnTo>
                        <a:pt x="47" y="41"/>
                      </a:lnTo>
                      <a:lnTo>
                        <a:pt x="51" y="41"/>
                      </a:lnTo>
                      <a:lnTo>
                        <a:pt x="48" y="37"/>
                      </a:lnTo>
                      <a:lnTo>
                        <a:pt x="43" y="37"/>
                      </a:lnTo>
                      <a:lnTo>
                        <a:pt x="37" y="33"/>
                      </a:lnTo>
                      <a:lnTo>
                        <a:pt x="35" y="27"/>
                      </a:lnTo>
                      <a:lnTo>
                        <a:pt x="37" y="25"/>
                      </a:lnTo>
                      <a:lnTo>
                        <a:pt x="37" y="21"/>
                      </a:lnTo>
                      <a:lnTo>
                        <a:pt x="31" y="16"/>
                      </a:lnTo>
                      <a:lnTo>
                        <a:pt x="31" y="13"/>
                      </a:lnTo>
                      <a:lnTo>
                        <a:pt x="32" y="9"/>
                      </a:lnTo>
                      <a:lnTo>
                        <a:pt x="29" y="5"/>
                      </a:lnTo>
                      <a:lnTo>
                        <a:pt x="24" y="4"/>
                      </a:lnTo>
                      <a:lnTo>
                        <a:pt x="21" y="0"/>
                      </a:lnTo>
                      <a:lnTo>
                        <a:pt x="13" y="0"/>
                      </a:lnTo>
                      <a:lnTo>
                        <a:pt x="10" y="0"/>
                      </a:lnTo>
                      <a:lnTo>
                        <a:pt x="4" y="2"/>
                      </a:lnTo>
                      <a:lnTo>
                        <a:pt x="0" y="3"/>
                      </a:lnTo>
                      <a:lnTo>
                        <a:pt x="2" y="6"/>
                      </a:lnTo>
                      <a:lnTo>
                        <a:pt x="3" y="9"/>
                      </a:lnTo>
                      <a:lnTo>
                        <a:pt x="5" y="10"/>
                      </a:lnTo>
                      <a:lnTo>
                        <a:pt x="7" y="13"/>
                      </a:lnTo>
                      <a:lnTo>
                        <a:pt x="6" y="18"/>
                      </a:lnTo>
                      <a:lnTo>
                        <a:pt x="6" y="25"/>
                      </a:lnTo>
                      <a:lnTo>
                        <a:pt x="10" y="28"/>
                      </a:lnTo>
                      <a:lnTo>
                        <a:pt x="14" y="28"/>
                      </a:lnTo>
                      <a:lnTo>
                        <a:pt x="17" y="28"/>
                      </a:lnTo>
                      <a:lnTo>
                        <a:pt x="20" y="30"/>
                      </a:lnTo>
                      <a:lnTo>
                        <a:pt x="21" y="33"/>
                      </a:lnTo>
                      <a:lnTo>
                        <a:pt x="23" y="33"/>
                      </a:lnTo>
                      <a:lnTo>
                        <a:pt x="25" y="31"/>
                      </a:lnTo>
                      <a:lnTo>
                        <a:pt x="29" y="35"/>
                      </a:lnTo>
                      <a:lnTo>
                        <a:pt x="31" y="34"/>
                      </a:lnTo>
                      <a:lnTo>
                        <a:pt x="33" y="34"/>
                      </a:lnTo>
                      <a:lnTo>
                        <a:pt x="35" y="39"/>
                      </a:lnTo>
                      <a:lnTo>
                        <a:pt x="38" y="41"/>
                      </a:lnTo>
                      <a:lnTo>
                        <a:pt x="45" y="51"/>
                      </a:lnTo>
                      <a:lnTo>
                        <a:pt x="48" y="51"/>
                      </a:lnTo>
                      <a:lnTo>
                        <a:pt x="48" y="51"/>
                      </a:lnTo>
                      <a:lnTo>
                        <a:pt x="48" y="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2" name="Freeform 771">
                  <a:extLst>
                    <a:ext uri="{FF2B5EF4-FFF2-40B4-BE49-F238E27FC236}">
                      <a16:creationId xmlns:a16="http://schemas.microsoft.com/office/drawing/2014/main" id="{04339993-A64F-4391-BA69-C1254253D860}"/>
                    </a:ext>
                  </a:extLst>
                </p:cNvPr>
                <p:cNvSpPr>
                  <a:spLocks/>
                </p:cNvSpPr>
                <p:nvPr/>
              </p:nvSpPr>
              <p:spPr bwMode="auto">
                <a:xfrm>
                  <a:off x="3979" y="2152"/>
                  <a:ext cx="3" cy="2"/>
                </a:xfrm>
                <a:custGeom>
                  <a:avLst/>
                  <a:gdLst>
                    <a:gd name="T0" fmla="*/ 1 w 3"/>
                    <a:gd name="T1" fmla="*/ 0 h 2"/>
                    <a:gd name="T2" fmla="*/ 0 w 3"/>
                    <a:gd name="T3" fmla="*/ 2 h 2"/>
                    <a:gd name="T4" fmla="*/ 1 w 3"/>
                    <a:gd name="T5" fmla="*/ 2 h 2"/>
                    <a:gd name="T6" fmla="*/ 3 w 3"/>
                    <a:gd name="T7" fmla="*/ 2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0" y="2"/>
                      </a:lnTo>
                      <a:lnTo>
                        <a:pt x="1" y="2"/>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3" name="Freeform 772">
                  <a:extLst>
                    <a:ext uri="{FF2B5EF4-FFF2-40B4-BE49-F238E27FC236}">
                      <a16:creationId xmlns:a16="http://schemas.microsoft.com/office/drawing/2014/main" id="{A518B4F9-0A76-46F3-AEE5-A7C6D979A0DF}"/>
                    </a:ext>
                  </a:extLst>
                </p:cNvPr>
                <p:cNvSpPr>
                  <a:spLocks/>
                </p:cNvSpPr>
                <p:nvPr/>
              </p:nvSpPr>
              <p:spPr bwMode="auto">
                <a:xfrm>
                  <a:off x="3948" y="2075"/>
                  <a:ext cx="6" cy="4"/>
                </a:xfrm>
                <a:custGeom>
                  <a:avLst/>
                  <a:gdLst>
                    <a:gd name="T0" fmla="*/ 3 w 6"/>
                    <a:gd name="T1" fmla="*/ 1 h 4"/>
                    <a:gd name="T2" fmla="*/ 0 w 6"/>
                    <a:gd name="T3" fmla="*/ 1 h 4"/>
                    <a:gd name="T4" fmla="*/ 0 w 6"/>
                    <a:gd name="T5" fmla="*/ 3 h 4"/>
                    <a:gd name="T6" fmla="*/ 2 w 6"/>
                    <a:gd name="T7" fmla="*/ 4 h 4"/>
                    <a:gd name="T8" fmla="*/ 5 w 6"/>
                    <a:gd name="T9" fmla="*/ 3 h 4"/>
                    <a:gd name="T10" fmla="*/ 6 w 6"/>
                    <a:gd name="T11" fmla="*/ 1 h 4"/>
                    <a:gd name="T12" fmla="*/ 4 w 6"/>
                    <a:gd name="T13" fmla="*/ 0 h 4"/>
                    <a:gd name="T14" fmla="*/ 3 w 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3" y="1"/>
                      </a:moveTo>
                      <a:lnTo>
                        <a:pt x="0" y="1"/>
                      </a:lnTo>
                      <a:lnTo>
                        <a:pt x="0" y="3"/>
                      </a:lnTo>
                      <a:lnTo>
                        <a:pt x="2" y="4"/>
                      </a:lnTo>
                      <a:lnTo>
                        <a:pt x="5" y="3"/>
                      </a:lnTo>
                      <a:lnTo>
                        <a:pt x="6" y="1"/>
                      </a:lnTo>
                      <a:lnTo>
                        <a:pt x="4" y="0"/>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4" name="Freeform 773">
                  <a:extLst>
                    <a:ext uri="{FF2B5EF4-FFF2-40B4-BE49-F238E27FC236}">
                      <a16:creationId xmlns:a16="http://schemas.microsoft.com/office/drawing/2014/main" id="{6B85A127-25D4-4E22-BD71-5D16EB3AEDF3}"/>
                    </a:ext>
                  </a:extLst>
                </p:cNvPr>
                <p:cNvSpPr>
                  <a:spLocks/>
                </p:cNvSpPr>
                <p:nvPr/>
              </p:nvSpPr>
              <p:spPr bwMode="auto">
                <a:xfrm>
                  <a:off x="3955" y="2037"/>
                  <a:ext cx="256" cy="126"/>
                </a:xfrm>
                <a:custGeom>
                  <a:avLst/>
                  <a:gdLst>
                    <a:gd name="T0" fmla="*/ 148 w 256"/>
                    <a:gd name="T1" fmla="*/ 113 h 126"/>
                    <a:gd name="T2" fmla="*/ 164 w 256"/>
                    <a:gd name="T3" fmla="*/ 108 h 126"/>
                    <a:gd name="T4" fmla="*/ 182 w 256"/>
                    <a:gd name="T5" fmla="*/ 110 h 126"/>
                    <a:gd name="T6" fmla="*/ 200 w 256"/>
                    <a:gd name="T7" fmla="*/ 103 h 126"/>
                    <a:gd name="T8" fmla="*/ 223 w 256"/>
                    <a:gd name="T9" fmla="*/ 100 h 126"/>
                    <a:gd name="T10" fmla="*/ 238 w 256"/>
                    <a:gd name="T11" fmla="*/ 96 h 126"/>
                    <a:gd name="T12" fmla="*/ 252 w 256"/>
                    <a:gd name="T13" fmla="*/ 102 h 126"/>
                    <a:gd name="T14" fmla="*/ 247 w 256"/>
                    <a:gd name="T15" fmla="*/ 86 h 126"/>
                    <a:gd name="T16" fmla="*/ 245 w 256"/>
                    <a:gd name="T17" fmla="*/ 72 h 126"/>
                    <a:gd name="T18" fmla="*/ 242 w 256"/>
                    <a:gd name="T19" fmla="*/ 53 h 126"/>
                    <a:gd name="T20" fmla="*/ 249 w 256"/>
                    <a:gd name="T21" fmla="*/ 45 h 126"/>
                    <a:gd name="T22" fmla="*/ 234 w 256"/>
                    <a:gd name="T23" fmla="*/ 37 h 126"/>
                    <a:gd name="T24" fmla="*/ 230 w 256"/>
                    <a:gd name="T25" fmla="*/ 18 h 126"/>
                    <a:gd name="T26" fmla="*/ 215 w 256"/>
                    <a:gd name="T27" fmla="*/ 10 h 126"/>
                    <a:gd name="T28" fmla="*/ 206 w 256"/>
                    <a:gd name="T29" fmla="*/ 7 h 126"/>
                    <a:gd name="T30" fmla="*/ 193 w 256"/>
                    <a:gd name="T31" fmla="*/ 18 h 126"/>
                    <a:gd name="T32" fmla="*/ 179 w 256"/>
                    <a:gd name="T33" fmla="*/ 19 h 126"/>
                    <a:gd name="T34" fmla="*/ 162 w 256"/>
                    <a:gd name="T35" fmla="*/ 23 h 126"/>
                    <a:gd name="T36" fmla="*/ 145 w 256"/>
                    <a:gd name="T37" fmla="*/ 17 h 126"/>
                    <a:gd name="T38" fmla="*/ 132 w 256"/>
                    <a:gd name="T39" fmla="*/ 11 h 126"/>
                    <a:gd name="T40" fmla="*/ 123 w 256"/>
                    <a:gd name="T41" fmla="*/ 8 h 126"/>
                    <a:gd name="T42" fmla="*/ 112 w 256"/>
                    <a:gd name="T43" fmla="*/ 1 h 126"/>
                    <a:gd name="T44" fmla="*/ 92 w 256"/>
                    <a:gd name="T45" fmla="*/ 2 h 126"/>
                    <a:gd name="T46" fmla="*/ 73 w 256"/>
                    <a:gd name="T47" fmla="*/ 11 h 126"/>
                    <a:gd name="T48" fmla="*/ 67 w 256"/>
                    <a:gd name="T49" fmla="*/ 22 h 126"/>
                    <a:gd name="T50" fmla="*/ 48 w 256"/>
                    <a:gd name="T51" fmla="*/ 19 h 126"/>
                    <a:gd name="T52" fmla="*/ 40 w 256"/>
                    <a:gd name="T53" fmla="*/ 28 h 126"/>
                    <a:gd name="T54" fmla="*/ 35 w 256"/>
                    <a:gd name="T55" fmla="*/ 32 h 126"/>
                    <a:gd name="T56" fmla="*/ 36 w 256"/>
                    <a:gd name="T57" fmla="*/ 39 h 126"/>
                    <a:gd name="T58" fmla="*/ 20 w 256"/>
                    <a:gd name="T59" fmla="*/ 36 h 126"/>
                    <a:gd name="T60" fmla="*/ 3 w 256"/>
                    <a:gd name="T61" fmla="*/ 42 h 126"/>
                    <a:gd name="T62" fmla="*/ 0 w 256"/>
                    <a:gd name="T63" fmla="*/ 55 h 126"/>
                    <a:gd name="T64" fmla="*/ 12 w 256"/>
                    <a:gd name="T65" fmla="*/ 56 h 126"/>
                    <a:gd name="T66" fmla="*/ 10 w 256"/>
                    <a:gd name="T67" fmla="*/ 68 h 126"/>
                    <a:gd name="T68" fmla="*/ 9 w 256"/>
                    <a:gd name="T69" fmla="*/ 73 h 126"/>
                    <a:gd name="T70" fmla="*/ 7 w 256"/>
                    <a:gd name="T71" fmla="*/ 79 h 126"/>
                    <a:gd name="T72" fmla="*/ 4 w 256"/>
                    <a:gd name="T73" fmla="*/ 82 h 126"/>
                    <a:gd name="T74" fmla="*/ 12 w 256"/>
                    <a:gd name="T75" fmla="*/ 87 h 126"/>
                    <a:gd name="T76" fmla="*/ 16 w 256"/>
                    <a:gd name="T77" fmla="*/ 100 h 126"/>
                    <a:gd name="T78" fmla="*/ 17 w 256"/>
                    <a:gd name="T79" fmla="*/ 108 h 126"/>
                    <a:gd name="T80" fmla="*/ 27 w 256"/>
                    <a:gd name="T81" fmla="*/ 111 h 126"/>
                    <a:gd name="T82" fmla="*/ 23 w 256"/>
                    <a:gd name="T83" fmla="*/ 114 h 126"/>
                    <a:gd name="T84" fmla="*/ 30 w 256"/>
                    <a:gd name="T85" fmla="*/ 114 h 126"/>
                    <a:gd name="T86" fmla="*/ 40 w 256"/>
                    <a:gd name="T87" fmla="*/ 115 h 126"/>
                    <a:gd name="T88" fmla="*/ 43 w 256"/>
                    <a:gd name="T89" fmla="*/ 118 h 126"/>
                    <a:gd name="T90" fmla="*/ 54 w 256"/>
                    <a:gd name="T91" fmla="*/ 123 h 126"/>
                    <a:gd name="T92" fmla="*/ 64 w 256"/>
                    <a:gd name="T93" fmla="*/ 120 h 126"/>
                    <a:gd name="T94" fmla="*/ 75 w 256"/>
                    <a:gd name="T95" fmla="*/ 111 h 126"/>
                    <a:gd name="T96" fmla="*/ 106 w 256"/>
                    <a:gd name="T97" fmla="*/ 123 h 126"/>
                    <a:gd name="T98" fmla="*/ 114 w 256"/>
                    <a:gd name="T99" fmla="*/ 118 h 126"/>
                    <a:gd name="T100" fmla="*/ 135 w 256"/>
                    <a:gd name="T101" fmla="*/ 112 h 126"/>
                    <a:gd name="T102" fmla="*/ 139 w 256"/>
                    <a:gd name="T103" fmla="*/ 115 h 126"/>
                    <a:gd name="T104" fmla="*/ 141 w 256"/>
                    <a:gd name="T10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6" h="126">
                      <a:moveTo>
                        <a:pt x="144" y="125"/>
                      </a:moveTo>
                      <a:lnTo>
                        <a:pt x="147" y="125"/>
                      </a:lnTo>
                      <a:lnTo>
                        <a:pt x="146" y="121"/>
                      </a:lnTo>
                      <a:lnTo>
                        <a:pt x="148" y="119"/>
                      </a:lnTo>
                      <a:lnTo>
                        <a:pt x="148" y="113"/>
                      </a:lnTo>
                      <a:lnTo>
                        <a:pt x="149" y="110"/>
                      </a:lnTo>
                      <a:lnTo>
                        <a:pt x="153" y="111"/>
                      </a:lnTo>
                      <a:lnTo>
                        <a:pt x="155" y="112"/>
                      </a:lnTo>
                      <a:lnTo>
                        <a:pt x="162" y="109"/>
                      </a:lnTo>
                      <a:lnTo>
                        <a:pt x="164" y="108"/>
                      </a:lnTo>
                      <a:lnTo>
                        <a:pt x="166" y="107"/>
                      </a:lnTo>
                      <a:lnTo>
                        <a:pt x="173" y="106"/>
                      </a:lnTo>
                      <a:lnTo>
                        <a:pt x="176" y="107"/>
                      </a:lnTo>
                      <a:lnTo>
                        <a:pt x="178" y="108"/>
                      </a:lnTo>
                      <a:lnTo>
                        <a:pt x="182" y="110"/>
                      </a:lnTo>
                      <a:lnTo>
                        <a:pt x="189" y="110"/>
                      </a:lnTo>
                      <a:lnTo>
                        <a:pt x="189" y="108"/>
                      </a:lnTo>
                      <a:lnTo>
                        <a:pt x="193" y="108"/>
                      </a:lnTo>
                      <a:lnTo>
                        <a:pt x="195" y="104"/>
                      </a:lnTo>
                      <a:lnTo>
                        <a:pt x="200" y="103"/>
                      </a:lnTo>
                      <a:lnTo>
                        <a:pt x="204" y="103"/>
                      </a:lnTo>
                      <a:lnTo>
                        <a:pt x="207" y="102"/>
                      </a:lnTo>
                      <a:lnTo>
                        <a:pt x="214" y="102"/>
                      </a:lnTo>
                      <a:lnTo>
                        <a:pt x="219" y="100"/>
                      </a:lnTo>
                      <a:lnTo>
                        <a:pt x="223" y="100"/>
                      </a:lnTo>
                      <a:lnTo>
                        <a:pt x="224" y="101"/>
                      </a:lnTo>
                      <a:lnTo>
                        <a:pt x="228" y="98"/>
                      </a:lnTo>
                      <a:lnTo>
                        <a:pt x="231" y="98"/>
                      </a:lnTo>
                      <a:lnTo>
                        <a:pt x="233" y="96"/>
                      </a:lnTo>
                      <a:lnTo>
                        <a:pt x="238" y="96"/>
                      </a:lnTo>
                      <a:lnTo>
                        <a:pt x="243" y="98"/>
                      </a:lnTo>
                      <a:lnTo>
                        <a:pt x="247" y="96"/>
                      </a:lnTo>
                      <a:lnTo>
                        <a:pt x="249" y="98"/>
                      </a:lnTo>
                      <a:lnTo>
                        <a:pt x="249" y="101"/>
                      </a:lnTo>
                      <a:lnTo>
                        <a:pt x="252" y="102"/>
                      </a:lnTo>
                      <a:lnTo>
                        <a:pt x="255" y="101"/>
                      </a:lnTo>
                      <a:lnTo>
                        <a:pt x="256" y="98"/>
                      </a:lnTo>
                      <a:lnTo>
                        <a:pt x="254" y="94"/>
                      </a:lnTo>
                      <a:lnTo>
                        <a:pt x="251" y="88"/>
                      </a:lnTo>
                      <a:lnTo>
                        <a:pt x="247" y="86"/>
                      </a:lnTo>
                      <a:lnTo>
                        <a:pt x="247" y="84"/>
                      </a:lnTo>
                      <a:lnTo>
                        <a:pt x="247" y="79"/>
                      </a:lnTo>
                      <a:lnTo>
                        <a:pt x="249" y="74"/>
                      </a:lnTo>
                      <a:lnTo>
                        <a:pt x="248" y="72"/>
                      </a:lnTo>
                      <a:lnTo>
                        <a:pt x="245" y="72"/>
                      </a:lnTo>
                      <a:lnTo>
                        <a:pt x="245" y="67"/>
                      </a:lnTo>
                      <a:lnTo>
                        <a:pt x="245" y="63"/>
                      </a:lnTo>
                      <a:lnTo>
                        <a:pt x="244" y="57"/>
                      </a:lnTo>
                      <a:lnTo>
                        <a:pt x="242" y="54"/>
                      </a:lnTo>
                      <a:lnTo>
                        <a:pt x="242" y="53"/>
                      </a:lnTo>
                      <a:lnTo>
                        <a:pt x="246" y="52"/>
                      </a:lnTo>
                      <a:lnTo>
                        <a:pt x="248" y="47"/>
                      </a:lnTo>
                      <a:lnTo>
                        <a:pt x="249" y="46"/>
                      </a:lnTo>
                      <a:lnTo>
                        <a:pt x="249" y="45"/>
                      </a:lnTo>
                      <a:lnTo>
                        <a:pt x="249" y="45"/>
                      </a:lnTo>
                      <a:lnTo>
                        <a:pt x="248" y="42"/>
                      </a:lnTo>
                      <a:lnTo>
                        <a:pt x="245" y="40"/>
                      </a:lnTo>
                      <a:lnTo>
                        <a:pt x="242" y="40"/>
                      </a:lnTo>
                      <a:lnTo>
                        <a:pt x="238" y="40"/>
                      </a:lnTo>
                      <a:lnTo>
                        <a:pt x="234" y="37"/>
                      </a:lnTo>
                      <a:lnTo>
                        <a:pt x="234" y="30"/>
                      </a:lnTo>
                      <a:lnTo>
                        <a:pt x="235" y="25"/>
                      </a:lnTo>
                      <a:lnTo>
                        <a:pt x="233" y="22"/>
                      </a:lnTo>
                      <a:lnTo>
                        <a:pt x="231" y="21"/>
                      </a:lnTo>
                      <a:lnTo>
                        <a:pt x="230" y="18"/>
                      </a:lnTo>
                      <a:lnTo>
                        <a:pt x="228" y="15"/>
                      </a:lnTo>
                      <a:lnTo>
                        <a:pt x="225" y="15"/>
                      </a:lnTo>
                      <a:lnTo>
                        <a:pt x="219" y="8"/>
                      </a:lnTo>
                      <a:lnTo>
                        <a:pt x="217" y="8"/>
                      </a:lnTo>
                      <a:lnTo>
                        <a:pt x="215" y="10"/>
                      </a:lnTo>
                      <a:lnTo>
                        <a:pt x="213" y="11"/>
                      </a:lnTo>
                      <a:lnTo>
                        <a:pt x="210" y="8"/>
                      </a:lnTo>
                      <a:lnTo>
                        <a:pt x="208" y="11"/>
                      </a:lnTo>
                      <a:lnTo>
                        <a:pt x="207" y="10"/>
                      </a:lnTo>
                      <a:lnTo>
                        <a:pt x="206" y="7"/>
                      </a:lnTo>
                      <a:lnTo>
                        <a:pt x="204" y="7"/>
                      </a:lnTo>
                      <a:lnTo>
                        <a:pt x="204" y="8"/>
                      </a:lnTo>
                      <a:lnTo>
                        <a:pt x="202" y="12"/>
                      </a:lnTo>
                      <a:lnTo>
                        <a:pt x="198" y="15"/>
                      </a:lnTo>
                      <a:lnTo>
                        <a:pt x="193" y="18"/>
                      </a:lnTo>
                      <a:lnTo>
                        <a:pt x="193" y="20"/>
                      </a:lnTo>
                      <a:lnTo>
                        <a:pt x="188" y="21"/>
                      </a:lnTo>
                      <a:lnTo>
                        <a:pt x="186" y="22"/>
                      </a:lnTo>
                      <a:lnTo>
                        <a:pt x="181" y="21"/>
                      </a:lnTo>
                      <a:lnTo>
                        <a:pt x="179" y="19"/>
                      </a:lnTo>
                      <a:lnTo>
                        <a:pt x="177" y="19"/>
                      </a:lnTo>
                      <a:lnTo>
                        <a:pt x="176" y="18"/>
                      </a:lnTo>
                      <a:lnTo>
                        <a:pt x="173" y="20"/>
                      </a:lnTo>
                      <a:lnTo>
                        <a:pt x="169" y="20"/>
                      </a:lnTo>
                      <a:lnTo>
                        <a:pt x="162" y="23"/>
                      </a:lnTo>
                      <a:lnTo>
                        <a:pt x="158" y="22"/>
                      </a:lnTo>
                      <a:lnTo>
                        <a:pt x="155" y="19"/>
                      </a:lnTo>
                      <a:lnTo>
                        <a:pt x="152" y="21"/>
                      </a:lnTo>
                      <a:lnTo>
                        <a:pt x="147" y="18"/>
                      </a:lnTo>
                      <a:lnTo>
                        <a:pt x="145" y="17"/>
                      </a:lnTo>
                      <a:lnTo>
                        <a:pt x="139" y="13"/>
                      </a:lnTo>
                      <a:lnTo>
                        <a:pt x="138" y="13"/>
                      </a:lnTo>
                      <a:lnTo>
                        <a:pt x="137" y="15"/>
                      </a:lnTo>
                      <a:lnTo>
                        <a:pt x="134" y="15"/>
                      </a:lnTo>
                      <a:lnTo>
                        <a:pt x="132" y="11"/>
                      </a:lnTo>
                      <a:lnTo>
                        <a:pt x="131" y="7"/>
                      </a:lnTo>
                      <a:lnTo>
                        <a:pt x="129" y="4"/>
                      </a:lnTo>
                      <a:lnTo>
                        <a:pt x="127" y="4"/>
                      </a:lnTo>
                      <a:lnTo>
                        <a:pt x="124" y="8"/>
                      </a:lnTo>
                      <a:lnTo>
                        <a:pt x="123" y="8"/>
                      </a:lnTo>
                      <a:lnTo>
                        <a:pt x="121" y="9"/>
                      </a:lnTo>
                      <a:lnTo>
                        <a:pt x="117" y="4"/>
                      </a:lnTo>
                      <a:lnTo>
                        <a:pt x="116" y="0"/>
                      </a:lnTo>
                      <a:lnTo>
                        <a:pt x="115" y="0"/>
                      </a:lnTo>
                      <a:lnTo>
                        <a:pt x="112" y="1"/>
                      </a:lnTo>
                      <a:lnTo>
                        <a:pt x="107" y="1"/>
                      </a:lnTo>
                      <a:lnTo>
                        <a:pt x="105" y="1"/>
                      </a:lnTo>
                      <a:lnTo>
                        <a:pt x="103" y="1"/>
                      </a:lnTo>
                      <a:lnTo>
                        <a:pt x="96" y="1"/>
                      </a:lnTo>
                      <a:lnTo>
                        <a:pt x="92" y="2"/>
                      </a:lnTo>
                      <a:lnTo>
                        <a:pt x="86" y="6"/>
                      </a:lnTo>
                      <a:lnTo>
                        <a:pt x="82" y="6"/>
                      </a:lnTo>
                      <a:lnTo>
                        <a:pt x="77" y="8"/>
                      </a:lnTo>
                      <a:lnTo>
                        <a:pt x="75" y="10"/>
                      </a:lnTo>
                      <a:lnTo>
                        <a:pt x="73" y="11"/>
                      </a:lnTo>
                      <a:lnTo>
                        <a:pt x="71" y="14"/>
                      </a:lnTo>
                      <a:lnTo>
                        <a:pt x="69" y="15"/>
                      </a:lnTo>
                      <a:lnTo>
                        <a:pt x="69" y="18"/>
                      </a:lnTo>
                      <a:lnTo>
                        <a:pt x="67" y="19"/>
                      </a:lnTo>
                      <a:lnTo>
                        <a:pt x="67" y="22"/>
                      </a:lnTo>
                      <a:lnTo>
                        <a:pt x="62" y="22"/>
                      </a:lnTo>
                      <a:lnTo>
                        <a:pt x="55" y="18"/>
                      </a:lnTo>
                      <a:lnTo>
                        <a:pt x="52" y="18"/>
                      </a:lnTo>
                      <a:lnTo>
                        <a:pt x="51" y="20"/>
                      </a:lnTo>
                      <a:lnTo>
                        <a:pt x="48" y="19"/>
                      </a:lnTo>
                      <a:lnTo>
                        <a:pt x="43" y="20"/>
                      </a:lnTo>
                      <a:lnTo>
                        <a:pt x="41" y="19"/>
                      </a:lnTo>
                      <a:lnTo>
                        <a:pt x="37" y="21"/>
                      </a:lnTo>
                      <a:lnTo>
                        <a:pt x="37" y="23"/>
                      </a:lnTo>
                      <a:lnTo>
                        <a:pt x="40" y="28"/>
                      </a:lnTo>
                      <a:lnTo>
                        <a:pt x="44" y="29"/>
                      </a:lnTo>
                      <a:lnTo>
                        <a:pt x="47" y="29"/>
                      </a:lnTo>
                      <a:lnTo>
                        <a:pt x="46" y="31"/>
                      </a:lnTo>
                      <a:lnTo>
                        <a:pt x="41" y="31"/>
                      </a:lnTo>
                      <a:lnTo>
                        <a:pt x="35" y="32"/>
                      </a:lnTo>
                      <a:lnTo>
                        <a:pt x="34" y="35"/>
                      </a:lnTo>
                      <a:lnTo>
                        <a:pt x="34" y="37"/>
                      </a:lnTo>
                      <a:lnTo>
                        <a:pt x="37" y="36"/>
                      </a:lnTo>
                      <a:lnTo>
                        <a:pt x="38" y="38"/>
                      </a:lnTo>
                      <a:lnTo>
                        <a:pt x="36" y="39"/>
                      </a:lnTo>
                      <a:lnTo>
                        <a:pt x="30" y="39"/>
                      </a:lnTo>
                      <a:lnTo>
                        <a:pt x="27" y="37"/>
                      </a:lnTo>
                      <a:lnTo>
                        <a:pt x="24" y="39"/>
                      </a:lnTo>
                      <a:lnTo>
                        <a:pt x="22" y="36"/>
                      </a:lnTo>
                      <a:lnTo>
                        <a:pt x="20" y="36"/>
                      </a:lnTo>
                      <a:lnTo>
                        <a:pt x="17" y="39"/>
                      </a:lnTo>
                      <a:lnTo>
                        <a:pt x="15" y="39"/>
                      </a:lnTo>
                      <a:lnTo>
                        <a:pt x="12" y="36"/>
                      </a:lnTo>
                      <a:lnTo>
                        <a:pt x="9" y="36"/>
                      </a:lnTo>
                      <a:lnTo>
                        <a:pt x="3" y="42"/>
                      </a:lnTo>
                      <a:lnTo>
                        <a:pt x="1" y="46"/>
                      </a:lnTo>
                      <a:lnTo>
                        <a:pt x="0" y="48"/>
                      </a:lnTo>
                      <a:lnTo>
                        <a:pt x="1" y="50"/>
                      </a:lnTo>
                      <a:lnTo>
                        <a:pt x="1" y="54"/>
                      </a:lnTo>
                      <a:lnTo>
                        <a:pt x="0" y="55"/>
                      </a:lnTo>
                      <a:lnTo>
                        <a:pt x="1" y="57"/>
                      </a:lnTo>
                      <a:lnTo>
                        <a:pt x="5" y="56"/>
                      </a:lnTo>
                      <a:lnTo>
                        <a:pt x="6" y="56"/>
                      </a:lnTo>
                      <a:lnTo>
                        <a:pt x="9" y="56"/>
                      </a:lnTo>
                      <a:lnTo>
                        <a:pt x="12" y="56"/>
                      </a:lnTo>
                      <a:lnTo>
                        <a:pt x="9" y="60"/>
                      </a:lnTo>
                      <a:lnTo>
                        <a:pt x="10" y="62"/>
                      </a:lnTo>
                      <a:lnTo>
                        <a:pt x="10" y="65"/>
                      </a:lnTo>
                      <a:lnTo>
                        <a:pt x="10" y="67"/>
                      </a:lnTo>
                      <a:lnTo>
                        <a:pt x="10" y="68"/>
                      </a:lnTo>
                      <a:lnTo>
                        <a:pt x="11" y="69"/>
                      </a:lnTo>
                      <a:lnTo>
                        <a:pt x="13" y="67"/>
                      </a:lnTo>
                      <a:lnTo>
                        <a:pt x="14" y="69"/>
                      </a:lnTo>
                      <a:lnTo>
                        <a:pt x="12" y="70"/>
                      </a:lnTo>
                      <a:lnTo>
                        <a:pt x="9" y="73"/>
                      </a:lnTo>
                      <a:lnTo>
                        <a:pt x="10" y="74"/>
                      </a:lnTo>
                      <a:lnTo>
                        <a:pt x="12" y="74"/>
                      </a:lnTo>
                      <a:lnTo>
                        <a:pt x="10" y="77"/>
                      </a:lnTo>
                      <a:lnTo>
                        <a:pt x="9" y="79"/>
                      </a:lnTo>
                      <a:lnTo>
                        <a:pt x="7" y="79"/>
                      </a:lnTo>
                      <a:lnTo>
                        <a:pt x="6" y="75"/>
                      </a:lnTo>
                      <a:lnTo>
                        <a:pt x="5" y="74"/>
                      </a:lnTo>
                      <a:lnTo>
                        <a:pt x="4" y="77"/>
                      </a:lnTo>
                      <a:lnTo>
                        <a:pt x="5" y="80"/>
                      </a:lnTo>
                      <a:lnTo>
                        <a:pt x="4" y="82"/>
                      </a:lnTo>
                      <a:lnTo>
                        <a:pt x="4" y="84"/>
                      </a:lnTo>
                      <a:lnTo>
                        <a:pt x="6" y="86"/>
                      </a:lnTo>
                      <a:lnTo>
                        <a:pt x="7" y="84"/>
                      </a:lnTo>
                      <a:lnTo>
                        <a:pt x="10" y="87"/>
                      </a:lnTo>
                      <a:lnTo>
                        <a:pt x="12" y="87"/>
                      </a:lnTo>
                      <a:lnTo>
                        <a:pt x="15" y="89"/>
                      </a:lnTo>
                      <a:lnTo>
                        <a:pt x="17" y="93"/>
                      </a:lnTo>
                      <a:lnTo>
                        <a:pt x="14" y="96"/>
                      </a:lnTo>
                      <a:lnTo>
                        <a:pt x="16" y="98"/>
                      </a:lnTo>
                      <a:lnTo>
                        <a:pt x="16" y="100"/>
                      </a:lnTo>
                      <a:lnTo>
                        <a:pt x="17" y="100"/>
                      </a:lnTo>
                      <a:lnTo>
                        <a:pt x="21" y="104"/>
                      </a:lnTo>
                      <a:lnTo>
                        <a:pt x="20" y="107"/>
                      </a:lnTo>
                      <a:lnTo>
                        <a:pt x="17" y="106"/>
                      </a:lnTo>
                      <a:lnTo>
                        <a:pt x="17" y="108"/>
                      </a:lnTo>
                      <a:lnTo>
                        <a:pt x="19" y="109"/>
                      </a:lnTo>
                      <a:lnTo>
                        <a:pt x="24" y="108"/>
                      </a:lnTo>
                      <a:lnTo>
                        <a:pt x="29" y="108"/>
                      </a:lnTo>
                      <a:lnTo>
                        <a:pt x="29" y="109"/>
                      </a:lnTo>
                      <a:lnTo>
                        <a:pt x="27" y="111"/>
                      </a:lnTo>
                      <a:lnTo>
                        <a:pt x="24" y="112"/>
                      </a:lnTo>
                      <a:lnTo>
                        <a:pt x="20" y="112"/>
                      </a:lnTo>
                      <a:lnTo>
                        <a:pt x="19" y="114"/>
                      </a:lnTo>
                      <a:lnTo>
                        <a:pt x="20" y="115"/>
                      </a:lnTo>
                      <a:lnTo>
                        <a:pt x="23" y="114"/>
                      </a:lnTo>
                      <a:lnTo>
                        <a:pt x="26" y="114"/>
                      </a:lnTo>
                      <a:lnTo>
                        <a:pt x="27" y="113"/>
                      </a:lnTo>
                      <a:lnTo>
                        <a:pt x="27" y="115"/>
                      </a:lnTo>
                      <a:lnTo>
                        <a:pt x="28" y="116"/>
                      </a:lnTo>
                      <a:lnTo>
                        <a:pt x="30" y="114"/>
                      </a:lnTo>
                      <a:lnTo>
                        <a:pt x="32" y="111"/>
                      </a:lnTo>
                      <a:lnTo>
                        <a:pt x="34" y="111"/>
                      </a:lnTo>
                      <a:lnTo>
                        <a:pt x="35" y="113"/>
                      </a:lnTo>
                      <a:lnTo>
                        <a:pt x="37" y="113"/>
                      </a:lnTo>
                      <a:lnTo>
                        <a:pt x="40" y="115"/>
                      </a:lnTo>
                      <a:lnTo>
                        <a:pt x="41" y="112"/>
                      </a:lnTo>
                      <a:lnTo>
                        <a:pt x="43" y="113"/>
                      </a:lnTo>
                      <a:lnTo>
                        <a:pt x="43" y="115"/>
                      </a:lnTo>
                      <a:lnTo>
                        <a:pt x="41" y="115"/>
                      </a:lnTo>
                      <a:lnTo>
                        <a:pt x="43" y="118"/>
                      </a:lnTo>
                      <a:lnTo>
                        <a:pt x="44" y="120"/>
                      </a:lnTo>
                      <a:lnTo>
                        <a:pt x="46" y="123"/>
                      </a:lnTo>
                      <a:lnTo>
                        <a:pt x="48" y="122"/>
                      </a:lnTo>
                      <a:lnTo>
                        <a:pt x="51" y="124"/>
                      </a:lnTo>
                      <a:lnTo>
                        <a:pt x="54" y="123"/>
                      </a:lnTo>
                      <a:lnTo>
                        <a:pt x="55" y="122"/>
                      </a:lnTo>
                      <a:lnTo>
                        <a:pt x="58" y="122"/>
                      </a:lnTo>
                      <a:lnTo>
                        <a:pt x="60" y="120"/>
                      </a:lnTo>
                      <a:lnTo>
                        <a:pt x="62" y="122"/>
                      </a:lnTo>
                      <a:lnTo>
                        <a:pt x="64" y="120"/>
                      </a:lnTo>
                      <a:lnTo>
                        <a:pt x="64" y="116"/>
                      </a:lnTo>
                      <a:lnTo>
                        <a:pt x="65" y="115"/>
                      </a:lnTo>
                      <a:lnTo>
                        <a:pt x="64" y="111"/>
                      </a:lnTo>
                      <a:lnTo>
                        <a:pt x="70" y="110"/>
                      </a:lnTo>
                      <a:lnTo>
                        <a:pt x="75" y="111"/>
                      </a:lnTo>
                      <a:lnTo>
                        <a:pt x="82" y="115"/>
                      </a:lnTo>
                      <a:lnTo>
                        <a:pt x="84" y="115"/>
                      </a:lnTo>
                      <a:lnTo>
                        <a:pt x="89" y="122"/>
                      </a:lnTo>
                      <a:lnTo>
                        <a:pt x="93" y="125"/>
                      </a:lnTo>
                      <a:lnTo>
                        <a:pt x="106" y="123"/>
                      </a:lnTo>
                      <a:lnTo>
                        <a:pt x="110" y="121"/>
                      </a:lnTo>
                      <a:lnTo>
                        <a:pt x="110" y="121"/>
                      </a:lnTo>
                      <a:lnTo>
                        <a:pt x="111" y="122"/>
                      </a:lnTo>
                      <a:lnTo>
                        <a:pt x="113" y="120"/>
                      </a:lnTo>
                      <a:lnTo>
                        <a:pt x="114" y="118"/>
                      </a:lnTo>
                      <a:lnTo>
                        <a:pt x="120" y="109"/>
                      </a:lnTo>
                      <a:lnTo>
                        <a:pt x="121" y="108"/>
                      </a:lnTo>
                      <a:lnTo>
                        <a:pt x="127" y="111"/>
                      </a:lnTo>
                      <a:lnTo>
                        <a:pt x="131" y="113"/>
                      </a:lnTo>
                      <a:lnTo>
                        <a:pt x="135" y="112"/>
                      </a:lnTo>
                      <a:lnTo>
                        <a:pt x="135" y="111"/>
                      </a:lnTo>
                      <a:lnTo>
                        <a:pt x="138" y="108"/>
                      </a:lnTo>
                      <a:lnTo>
                        <a:pt x="141" y="108"/>
                      </a:lnTo>
                      <a:lnTo>
                        <a:pt x="141" y="111"/>
                      </a:lnTo>
                      <a:lnTo>
                        <a:pt x="139" y="115"/>
                      </a:lnTo>
                      <a:lnTo>
                        <a:pt x="136" y="118"/>
                      </a:lnTo>
                      <a:lnTo>
                        <a:pt x="136" y="119"/>
                      </a:lnTo>
                      <a:lnTo>
                        <a:pt x="139" y="123"/>
                      </a:lnTo>
                      <a:lnTo>
                        <a:pt x="138" y="125"/>
                      </a:lnTo>
                      <a:lnTo>
                        <a:pt x="141" y="126"/>
                      </a:lnTo>
                      <a:lnTo>
                        <a:pt x="144" y="1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5" name="Freeform 774">
                  <a:extLst>
                    <a:ext uri="{FF2B5EF4-FFF2-40B4-BE49-F238E27FC236}">
                      <a16:creationId xmlns:a16="http://schemas.microsoft.com/office/drawing/2014/main" id="{3BCF26A9-A8D1-481E-A7D3-3FEED1458049}"/>
                    </a:ext>
                  </a:extLst>
                </p:cNvPr>
                <p:cNvSpPr>
                  <a:spLocks/>
                </p:cNvSpPr>
                <p:nvPr/>
              </p:nvSpPr>
              <p:spPr bwMode="auto">
                <a:xfrm>
                  <a:off x="3952" y="2038"/>
                  <a:ext cx="39" cy="41"/>
                </a:xfrm>
                <a:custGeom>
                  <a:avLst/>
                  <a:gdLst>
                    <a:gd name="T0" fmla="*/ 20 w 39"/>
                    <a:gd name="T1" fmla="*/ 3 h 41"/>
                    <a:gd name="T2" fmla="*/ 16 w 39"/>
                    <a:gd name="T3" fmla="*/ 0 h 41"/>
                    <a:gd name="T4" fmla="*/ 12 w 39"/>
                    <a:gd name="T5" fmla="*/ 0 h 41"/>
                    <a:gd name="T6" fmla="*/ 10 w 39"/>
                    <a:gd name="T7" fmla="*/ 2 h 41"/>
                    <a:gd name="T8" fmla="*/ 8 w 39"/>
                    <a:gd name="T9" fmla="*/ 2 h 41"/>
                    <a:gd name="T10" fmla="*/ 6 w 39"/>
                    <a:gd name="T11" fmla="*/ 5 h 41"/>
                    <a:gd name="T12" fmla="*/ 5 w 39"/>
                    <a:gd name="T13" fmla="*/ 10 h 41"/>
                    <a:gd name="T14" fmla="*/ 8 w 39"/>
                    <a:gd name="T15" fmla="*/ 11 h 41"/>
                    <a:gd name="T16" fmla="*/ 8 w 39"/>
                    <a:gd name="T17" fmla="*/ 15 h 41"/>
                    <a:gd name="T18" fmla="*/ 4 w 39"/>
                    <a:gd name="T19" fmla="*/ 18 h 41"/>
                    <a:gd name="T20" fmla="*/ 5 w 39"/>
                    <a:gd name="T21" fmla="*/ 21 h 41"/>
                    <a:gd name="T22" fmla="*/ 3 w 39"/>
                    <a:gd name="T23" fmla="*/ 25 h 41"/>
                    <a:gd name="T24" fmla="*/ 0 w 39"/>
                    <a:gd name="T25" fmla="*/ 27 h 41"/>
                    <a:gd name="T26" fmla="*/ 0 w 39"/>
                    <a:gd name="T27" fmla="*/ 27 h 41"/>
                    <a:gd name="T28" fmla="*/ 2 w 39"/>
                    <a:gd name="T29" fmla="*/ 30 h 41"/>
                    <a:gd name="T30" fmla="*/ 3 w 39"/>
                    <a:gd name="T31" fmla="*/ 31 h 41"/>
                    <a:gd name="T32" fmla="*/ 6 w 39"/>
                    <a:gd name="T33" fmla="*/ 31 h 41"/>
                    <a:gd name="T34" fmla="*/ 7 w 39"/>
                    <a:gd name="T35" fmla="*/ 31 h 41"/>
                    <a:gd name="T36" fmla="*/ 9 w 39"/>
                    <a:gd name="T37" fmla="*/ 31 h 41"/>
                    <a:gd name="T38" fmla="*/ 7 w 39"/>
                    <a:gd name="T39" fmla="*/ 33 h 41"/>
                    <a:gd name="T40" fmla="*/ 6 w 39"/>
                    <a:gd name="T41" fmla="*/ 33 h 41"/>
                    <a:gd name="T42" fmla="*/ 4 w 39"/>
                    <a:gd name="T43" fmla="*/ 38 h 41"/>
                    <a:gd name="T44" fmla="*/ 4 w 39"/>
                    <a:gd name="T45" fmla="*/ 41 h 41"/>
                    <a:gd name="T46" fmla="*/ 10 w 39"/>
                    <a:gd name="T47" fmla="*/ 34 h 41"/>
                    <a:gd name="T48" fmla="*/ 17 w 39"/>
                    <a:gd name="T49" fmla="*/ 30 h 41"/>
                    <a:gd name="T50" fmla="*/ 19 w 39"/>
                    <a:gd name="T51" fmla="*/ 25 h 41"/>
                    <a:gd name="T52" fmla="*/ 22 w 39"/>
                    <a:gd name="T53" fmla="*/ 24 h 41"/>
                    <a:gd name="T54" fmla="*/ 27 w 39"/>
                    <a:gd name="T55" fmla="*/ 24 h 41"/>
                    <a:gd name="T56" fmla="*/ 28 w 39"/>
                    <a:gd name="T57" fmla="*/ 23 h 41"/>
                    <a:gd name="T58" fmla="*/ 31 w 39"/>
                    <a:gd name="T59" fmla="*/ 23 h 41"/>
                    <a:gd name="T60" fmla="*/ 33 w 39"/>
                    <a:gd name="T61" fmla="*/ 24 h 41"/>
                    <a:gd name="T62" fmla="*/ 37 w 39"/>
                    <a:gd name="T63" fmla="*/ 24 h 41"/>
                    <a:gd name="T64" fmla="*/ 39 w 39"/>
                    <a:gd name="T65" fmla="*/ 21 h 41"/>
                    <a:gd name="T66" fmla="*/ 39 w 39"/>
                    <a:gd name="T67" fmla="*/ 19 h 41"/>
                    <a:gd name="T68" fmla="*/ 36 w 39"/>
                    <a:gd name="T69" fmla="*/ 17 h 41"/>
                    <a:gd name="T70" fmla="*/ 33 w 39"/>
                    <a:gd name="T71" fmla="*/ 14 h 41"/>
                    <a:gd name="T72" fmla="*/ 30 w 39"/>
                    <a:gd name="T73" fmla="*/ 13 h 41"/>
                    <a:gd name="T74" fmla="*/ 26 w 39"/>
                    <a:gd name="T75" fmla="*/ 8 h 41"/>
                    <a:gd name="T76" fmla="*/ 25 w 39"/>
                    <a:gd name="T77" fmla="*/ 2 h 41"/>
                    <a:gd name="T78" fmla="*/ 22 w 39"/>
                    <a:gd name="T79" fmla="*/ 1 h 41"/>
                    <a:gd name="T80" fmla="*/ 20 w 39"/>
                    <a:gd name="T81"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41">
                      <a:moveTo>
                        <a:pt x="20" y="3"/>
                      </a:moveTo>
                      <a:lnTo>
                        <a:pt x="16" y="0"/>
                      </a:lnTo>
                      <a:lnTo>
                        <a:pt x="12" y="0"/>
                      </a:lnTo>
                      <a:lnTo>
                        <a:pt x="10" y="2"/>
                      </a:lnTo>
                      <a:lnTo>
                        <a:pt x="8" y="2"/>
                      </a:lnTo>
                      <a:lnTo>
                        <a:pt x="6" y="5"/>
                      </a:lnTo>
                      <a:lnTo>
                        <a:pt x="5" y="10"/>
                      </a:lnTo>
                      <a:lnTo>
                        <a:pt x="8" y="11"/>
                      </a:lnTo>
                      <a:lnTo>
                        <a:pt x="8" y="15"/>
                      </a:lnTo>
                      <a:lnTo>
                        <a:pt x="4" y="18"/>
                      </a:lnTo>
                      <a:lnTo>
                        <a:pt x="5" y="21"/>
                      </a:lnTo>
                      <a:lnTo>
                        <a:pt x="3" y="25"/>
                      </a:lnTo>
                      <a:lnTo>
                        <a:pt x="0" y="27"/>
                      </a:lnTo>
                      <a:lnTo>
                        <a:pt x="0" y="27"/>
                      </a:lnTo>
                      <a:lnTo>
                        <a:pt x="2" y="30"/>
                      </a:lnTo>
                      <a:lnTo>
                        <a:pt x="3" y="31"/>
                      </a:lnTo>
                      <a:lnTo>
                        <a:pt x="6" y="31"/>
                      </a:lnTo>
                      <a:lnTo>
                        <a:pt x="7" y="31"/>
                      </a:lnTo>
                      <a:lnTo>
                        <a:pt x="9" y="31"/>
                      </a:lnTo>
                      <a:lnTo>
                        <a:pt x="7" y="33"/>
                      </a:lnTo>
                      <a:lnTo>
                        <a:pt x="6" y="33"/>
                      </a:lnTo>
                      <a:lnTo>
                        <a:pt x="4" y="38"/>
                      </a:lnTo>
                      <a:lnTo>
                        <a:pt x="4" y="41"/>
                      </a:lnTo>
                      <a:lnTo>
                        <a:pt x="10" y="34"/>
                      </a:lnTo>
                      <a:lnTo>
                        <a:pt x="17" y="30"/>
                      </a:lnTo>
                      <a:lnTo>
                        <a:pt x="19" y="25"/>
                      </a:lnTo>
                      <a:lnTo>
                        <a:pt x="22" y="24"/>
                      </a:lnTo>
                      <a:lnTo>
                        <a:pt x="27" y="24"/>
                      </a:lnTo>
                      <a:lnTo>
                        <a:pt x="28" y="23"/>
                      </a:lnTo>
                      <a:lnTo>
                        <a:pt x="31" y="23"/>
                      </a:lnTo>
                      <a:lnTo>
                        <a:pt x="33" y="24"/>
                      </a:lnTo>
                      <a:lnTo>
                        <a:pt x="37" y="24"/>
                      </a:lnTo>
                      <a:lnTo>
                        <a:pt x="39" y="21"/>
                      </a:lnTo>
                      <a:lnTo>
                        <a:pt x="39" y="19"/>
                      </a:lnTo>
                      <a:lnTo>
                        <a:pt x="36" y="17"/>
                      </a:lnTo>
                      <a:lnTo>
                        <a:pt x="33" y="14"/>
                      </a:lnTo>
                      <a:lnTo>
                        <a:pt x="30" y="13"/>
                      </a:lnTo>
                      <a:lnTo>
                        <a:pt x="26" y="8"/>
                      </a:lnTo>
                      <a:lnTo>
                        <a:pt x="25" y="2"/>
                      </a:lnTo>
                      <a:lnTo>
                        <a:pt x="22" y="1"/>
                      </a:lnTo>
                      <a:lnTo>
                        <a:pt x="2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6" name="Freeform 775">
                  <a:extLst>
                    <a:ext uri="{FF2B5EF4-FFF2-40B4-BE49-F238E27FC236}">
                      <a16:creationId xmlns:a16="http://schemas.microsoft.com/office/drawing/2014/main" id="{31DB57FE-8444-4AA0-A18F-09FD48B0C86C}"/>
                    </a:ext>
                  </a:extLst>
                </p:cNvPr>
                <p:cNvSpPr>
                  <a:spLocks/>
                </p:cNvSpPr>
                <p:nvPr/>
              </p:nvSpPr>
              <p:spPr bwMode="auto">
                <a:xfrm>
                  <a:off x="4138" y="2133"/>
                  <a:ext cx="137" cy="158"/>
                </a:xfrm>
                <a:custGeom>
                  <a:avLst/>
                  <a:gdLst>
                    <a:gd name="T0" fmla="*/ 131 w 137"/>
                    <a:gd name="T1" fmla="*/ 131 h 158"/>
                    <a:gd name="T2" fmla="*/ 125 w 137"/>
                    <a:gd name="T3" fmla="*/ 121 h 158"/>
                    <a:gd name="T4" fmla="*/ 124 w 137"/>
                    <a:gd name="T5" fmla="*/ 112 h 158"/>
                    <a:gd name="T6" fmla="*/ 124 w 137"/>
                    <a:gd name="T7" fmla="*/ 101 h 158"/>
                    <a:gd name="T8" fmla="*/ 119 w 137"/>
                    <a:gd name="T9" fmla="*/ 93 h 158"/>
                    <a:gd name="T10" fmla="*/ 115 w 137"/>
                    <a:gd name="T11" fmla="*/ 92 h 158"/>
                    <a:gd name="T12" fmla="*/ 103 w 137"/>
                    <a:gd name="T13" fmla="*/ 84 h 158"/>
                    <a:gd name="T14" fmla="*/ 98 w 137"/>
                    <a:gd name="T15" fmla="*/ 83 h 158"/>
                    <a:gd name="T16" fmla="*/ 98 w 137"/>
                    <a:gd name="T17" fmla="*/ 79 h 158"/>
                    <a:gd name="T18" fmla="*/ 96 w 137"/>
                    <a:gd name="T19" fmla="*/ 73 h 158"/>
                    <a:gd name="T20" fmla="*/ 93 w 137"/>
                    <a:gd name="T21" fmla="*/ 69 h 158"/>
                    <a:gd name="T22" fmla="*/ 89 w 137"/>
                    <a:gd name="T23" fmla="*/ 67 h 158"/>
                    <a:gd name="T24" fmla="*/ 90 w 137"/>
                    <a:gd name="T25" fmla="*/ 63 h 158"/>
                    <a:gd name="T26" fmla="*/ 90 w 137"/>
                    <a:gd name="T27" fmla="*/ 59 h 158"/>
                    <a:gd name="T28" fmla="*/ 92 w 137"/>
                    <a:gd name="T29" fmla="*/ 51 h 158"/>
                    <a:gd name="T30" fmla="*/ 94 w 137"/>
                    <a:gd name="T31" fmla="*/ 46 h 158"/>
                    <a:gd name="T32" fmla="*/ 96 w 137"/>
                    <a:gd name="T33" fmla="*/ 39 h 158"/>
                    <a:gd name="T34" fmla="*/ 94 w 137"/>
                    <a:gd name="T35" fmla="*/ 33 h 158"/>
                    <a:gd name="T36" fmla="*/ 99 w 137"/>
                    <a:gd name="T37" fmla="*/ 32 h 158"/>
                    <a:gd name="T38" fmla="*/ 98 w 137"/>
                    <a:gd name="T39" fmla="*/ 30 h 158"/>
                    <a:gd name="T40" fmla="*/ 93 w 137"/>
                    <a:gd name="T41" fmla="*/ 29 h 158"/>
                    <a:gd name="T42" fmla="*/ 86 w 137"/>
                    <a:gd name="T43" fmla="*/ 26 h 158"/>
                    <a:gd name="T44" fmla="*/ 82 w 137"/>
                    <a:gd name="T45" fmla="*/ 23 h 158"/>
                    <a:gd name="T46" fmla="*/ 79 w 137"/>
                    <a:gd name="T47" fmla="*/ 17 h 158"/>
                    <a:gd name="T48" fmla="*/ 76 w 137"/>
                    <a:gd name="T49" fmla="*/ 12 h 158"/>
                    <a:gd name="T50" fmla="*/ 74 w 137"/>
                    <a:gd name="T51" fmla="*/ 5 h 158"/>
                    <a:gd name="T52" fmla="*/ 69 w 137"/>
                    <a:gd name="T53" fmla="*/ 6 h 158"/>
                    <a:gd name="T54" fmla="*/ 66 w 137"/>
                    <a:gd name="T55" fmla="*/ 2 h 158"/>
                    <a:gd name="T56" fmla="*/ 60 w 137"/>
                    <a:gd name="T57" fmla="*/ 2 h 158"/>
                    <a:gd name="T58" fmla="*/ 50 w 137"/>
                    <a:gd name="T59" fmla="*/ 0 h 158"/>
                    <a:gd name="T60" fmla="*/ 45 w 137"/>
                    <a:gd name="T61" fmla="*/ 2 h 158"/>
                    <a:gd name="T62" fmla="*/ 41 w 137"/>
                    <a:gd name="T63" fmla="*/ 5 h 158"/>
                    <a:gd name="T64" fmla="*/ 38 w 137"/>
                    <a:gd name="T65" fmla="*/ 9 h 158"/>
                    <a:gd name="T66" fmla="*/ 30 w 137"/>
                    <a:gd name="T67" fmla="*/ 14 h 158"/>
                    <a:gd name="T68" fmla="*/ 28 w 137"/>
                    <a:gd name="T69" fmla="*/ 25 h 158"/>
                    <a:gd name="T70" fmla="*/ 30 w 137"/>
                    <a:gd name="T71" fmla="*/ 36 h 158"/>
                    <a:gd name="T72" fmla="*/ 28 w 137"/>
                    <a:gd name="T73" fmla="*/ 46 h 158"/>
                    <a:gd name="T74" fmla="*/ 26 w 137"/>
                    <a:gd name="T75" fmla="*/ 54 h 158"/>
                    <a:gd name="T76" fmla="*/ 0 w 137"/>
                    <a:gd name="T77" fmla="*/ 78 h 158"/>
                    <a:gd name="T78" fmla="*/ 0 w 137"/>
                    <a:gd name="T79" fmla="*/ 78 h 158"/>
                    <a:gd name="T80" fmla="*/ 19 w 137"/>
                    <a:gd name="T81" fmla="*/ 102 h 158"/>
                    <a:gd name="T82" fmla="*/ 112 w 137"/>
                    <a:gd name="T83" fmla="*/ 158 h 158"/>
                    <a:gd name="T84" fmla="*/ 118 w 137"/>
                    <a:gd name="T85" fmla="*/ 143 h 158"/>
                    <a:gd name="T86" fmla="*/ 129 w 137"/>
                    <a:gd name="T87" fmla="*/ 141 h 158"/>
                    <a:gd name="T88" fmla="*/ 134 w 137"/>
                    <a:gd name="T89" fmla="*/ 140 h 158"/>
                    <a:gd name="T90" fmla="*/ 137 w 137"/>
                    <a:gd name="T91" fmla="*/ 136 h 158"/>
                    <a:gd name="T92" fmla="*/ 133 w 137"/>
                    <a:gd name="T93" fmla="*/ 13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58">
                      <a:moveTo>
                        <a:pt x="133" y="133"/>
                      </a:moveTo>
                      <a:lnTo>
                        <a:pt x="131" y="131"/>
                      </a:lnTo>
                      <a:lnTo>
                        <a:pt x="129" y="121"/>
                      </a:lnTo>
                      <a:lnTo>
                        <a:pt x="125" y="121"/>
                      </a:lnTo>
                      <a:lnTo>
                        <a:pt x="124" y="116"/>
                      </a:lnTo>
                      <a:lnTo>
                        <a:pt x="124" y="112"/>
                      </a:lnTo>
                      <a:lnTo>
                        <a:pt x="127" y="108"/>
                      </a:lnTo>
                      <a:lnTo>
                        <a:pt x="124" y="101"/>
                      </a:lnTo>
                      <a:lnTo>
                        <a:pt x="121" y="98"/>
                      </a:lnTo>
                      <a:lnTo>
                        <a:pt x="119" y="93"/>
                      </a:lnTo>
                      <a:lnTo>
                        <a:pt x="117" y="91"/>
                      </a:lnTo>
                      <a:lnTo>
                        <a:pt x="115" y="92"/>
                      </a:lnTo>
                      <a:lnTo>
                        <a:pt x="105" y="84"/>
                      </a:lnTo>
                      <a:lnTo>
                        <a:pt x="103" y="84"/>
                      </a:lnTo>
                      <a:lnTo>
                        <a:pt x="101" y="85"/>
                      </a:lnTo>
                      <a:lnTo>
                        <a:pt x="98" y="83"/>
                      </a:lnTo>
                      <a:lnTo>
                        <a:pt x="99" y="81"/>
                      </a:lnTo>
                      <a:lnTo>
                        <a:pt x="98" y="79"/>
                      </a:lnTo>
                      <a:lnTo>
                        <a:pt x="99" y="76"/>
                      </a:lnTo>
                      <a:lnTo>
                        <a:pt x="96" y="73"/>
                      </a:lnTo>
                      <a:lnTo>
                        <a:pt x="96" y="70"/>
                      </a:lnTo>
                      <a:lnTo>
                        <a:pt x="93" y="69"/>
                      </a:lnTo>
                      <a:lnTo>
                        <a:pt x="91" y="67"/>
                      </a:lnTo>
                      <a:lnTo>
                        <a:pt x="89" y="67"/>
                      </a:lnTo>
                      <a:lnTo>
                        <a:pt x="89" y="64"/>
                      </a:lnTo>
                      <a:lnTo>
                        <a:pt x="90" y="63"/>
                      </a:lnTo>
                      <a:lnTo>
                        <a:pt x="89" y="61"/>
                      </a:lnTo>
                      <a:lnTo>
                        <a:pt x="90" y="59"/>
                      </a:lnTo>
                      <a:lnTo>
                        <a:pt x="90" y="53"/>
                      </a:lnTo>
                      <a:lnTo>
                        <a:pt x="92" y="51"/>
                      </a:lnTo>
                      <a:lnTo>
                        <a:pt x="92" y="46"/>
                      </a:lnTo>
                      <a:lnTo>
                        <a:pt x="94" y="46"/>
                      </a:lnTo>
                      <a:lnTo>
                        <a:pt x="96" y="45"/>
                      </a:lnTo>
                      <a:lnTo>
                        <a:pt x="96" y="39"/>
                      </a:lnTo>
                      <a:lnTo>
                        <a:pt x="94" y="38"/>
                      </a:lnTo>
                      <a:lnTo>
                        <a:pt x="94" y="33"/>
                      </a:lnTo>
                      <a:lnTo>
                        <a:pt x="96" y="33"/>
                      </a:lnTo>
                      <a:lnTo>
                        <a:pt x="99" y="32"/>
                      </a:lnTo>
                      <a:lnTo>
                        <a:pt x="100" y="31"/>
                      </a:lnTo>
                      <a:lnTo>
                        <a:pt x="98" y="30"/>
                      </a:lnTo>
                      <a:lnTo>
                        <a:pt x="97" y="29"/>
                      </a:lnTo>
                      <a:lnTo>
                        <a:pt x="93" y="29"/>
                      </a:lnTo>
                      <a:lnTo>
                        <a:pt x="91" y="29"/>
                      </a:lnTo>
                      <a:lnTo>
                        <a:pt x="86" y="26"/>
                      </a:lnTo>
                      <a:lnTo>
                        <a:pt x="84" y="25"/>
                      </a:lnTo>
                      <a:lnTo>
                        <a:pt x="82" y="23"/>
                      </a:lnTo>
                      <a:lnTo>
                        <a:pt x="80" y="19"/>
                      </a:lnTo>
                      <a:lnTo>
                        <a:pt x="79" y="17"/>
                      </a:lnTo>
                      <a:lnTo>
                        <a:pt x="77" y="16"/>
                      </a:lnTo>
                      <a:lnTo>
                        <a:pt x="76" y="12"/>
                      </a:lnTo>
                      <a:lnTo>
                        <a:pt x="76" y="10"/>
                      </a:lnTo>
                      <a:lnTo>
                        <a:pt x="74" y="5"/>
                      </a:lnTo>
                      <a:lnTo>
                        <a:pt x="72" y="5"/>
                      </a:lnTo>
                      <a:lnTo>
                        <a:pt x="69" y="6"/>
                      </a:lnTo>
                      <a:lnTo>
                        <a:pt x="66" y="5"/>
                      </a:lnTo>
                      <a:lnTo>
                        <a:pt x="66" y="2"/>
                      </a:lnTo>
                      <a:lnTo>
                        <a:pt x="64" y="0"/>
                      </a:lnTo>
                      <a:lnTo>
                        <a:pt x="60" y="2"/>
                      </a:lnTo>
                      <a:lnTo>
                        <a:pt x="55" y="0"/>
                      </a:lnTo>
                      <a:lnTo>
                        <a:pt x="50" y="0"/>
                      </a:lnTo>
                      <a:lnTo>
                        <a:pt x="48" y="2"/>
                      </a:lnTo>
                      <a:lnTo>
                        <a:pt x="45" y="2"/>
                      </a:lnTo>
                      <a:lnTo>
                        <a:pt x="41" y="5"/>
                      </a:lnTo>
                      <a:lnTo>
                        <a:pt x="41" y="5"/>
                      </a:lnTo>
                      <a:lnTo>
                        <a:pt x="40" y="9"/>
                      </a:lnTo>
                      <a:lnTo>
                        <a:pt x="38" y="9"/>
                      </a:lnTo>
                      <a:lnTo>
                        <a:pt x="35" y="12"/>
                      </a:lnTo>
                      <a:lnTo>
                        <a:pt x="30" y="14"/>
                      </a:lnTo>
                      <a:lnTo>
                        <a:pt x="28" y="19"/>
                      </a:lnTo>
                      <a:lnTo>
                        <a:pt x="28" y="25"/>
                      </a:lnTo>
                      <a:lnTo>
                        <a:pt x="30" y="31"/>
                      </a:lnTo>
                      <a:lnTo>
                        <a:pt x="30" y="36"/>
                      </a:lnTo>
                      <a:lnTo>
                        <a:pt x="28" y="43"/>
                      </a:lnTo>
                      <a:lnTo>
                        <a:pt x="28" y="46"/>
                      </a:lnTo>
                      <a:lnTo>
                        <a:pt x="28" y="50"/>
                      </a:lnTo>
                      <a:lnTo>
                        <a:pt x="26" y="54"/>
                      </a:lnTo>
                      <a:lnTo>
                        <a:pt x="24" y="57"/>
                      </a:lnTo>
                      <a:lnTo>
                        <a:pt x="0" y="78"/>
                      </a:lnTo>
                      <a:lnTo>
                        <a:pt x="0" y="78"/>
                      </a:lnTo>
                      <a:lnTo>
                        <a:pt x="0" y="78"/>
                      </a:lnTo>
                      <a:lnTo>
                        <a:pt x="7" y="100"/>
                      </a:lnTo>
                      <a:lnTo>
                        <a:pt x="19" y="102"/>
                      </a:lnTo>
                      <a:lnTo>
                        <a:pt x="85" y="157"/>
                      </a:lnTo>
                      <a:lnTo>
                        <a:pt x="112" y="158"/>
                      </a:lnTo>
                      <a:lnTo>
                        <a:pt x="115" y="150"/>
                      </a:lnTo>
                      <a:lnTo>
                        <a:pt x="118" y="143"/>
                      </a:lnTo>
                      <a:lnTo>
                        <a:pt x="124" y="139"/>
                      </a:lnTo>
                      <a:lnTo>
                        <a:pt x="129" y="141"/>
                      </a:lnTo>
                      <a:lnTo>
                        <a:pt x="132" y="140"/>
                      </a:lnTo>
                      <a:lnTo>
                        <a:pt x="134" y="140"/>
                      </a:lnTo>
                      <a:lnTo>
                        <a:pt x="135" y="136"/>
                      </a:lnTo>
                      <a:lnTo>
                        <a:pt x="137" y="136"/>
                      </a:lnTo>
                      <a:lnTo>
                        <a:pt x="136" y="135"/>
                      </a:lnTo>
                      <a:lnTo>
                        <a:pt x="133" y="13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7" name="Freeform 776">
                  <a:extLst>
                    <a:ext uri="{FF2B5EF4-FFF2-40B4-BE49-F238E27FC236}">
                      <a16:creationId xmlns:a16="http://schemas.microsoft.com/office/drawing/2014/main" id="{A4CB0632-6AC8-471A-AF66-E2988338F82B}"/>
                    </a:ext>
                  </a:extLst>
                </p:cNvPr>
                <p:cNvSpPr>
                  <a:spLocks/>
                </p:cNvSpPr>
                <p:nvPr/>
              </p:nvSpPr>
              <p:spPr bwMode="auto">
                <a:xfrm>
                  <a:off x="4250" y="2272"/>
                  <a:ext cx="24" cy="30"/>
                </a:xfrm>
                <a:custGeom>
                  <a:avLst/>
                  <a:gdLst>
                    <a:gd name="T0" fmla="*/ 17 w 24"/>
                    <a:gd name="T1" fmla="*/ 2 h 30"/>
                    <a:gd name="T2" fmla="*/ 12 w 24"/>
                    <a:gd name="T3" fmla="*/ 0 h 30"/>
                    <a:gd name="T4" fmla="*/ 6 w 24"/>
                    <a:gd name="T5" fmla="*/ 4 h 30"/>
                    <a:gd name="T6" fmla="*/ 3 w 24"/>
                    <a:gd name="T7" fmla="*/ 11 h 30"/>
                    <a:gd name="T8" fmla="*/ 0 w 24"/>
                    <a:gd name="T9" fmla="*/ 19 h 30"/>
                    <a:gd name="T10" fmla="*/ 2 w 24"/>
                    <a:gd name="T11" fmla="*/ 19 h 30"/>
                    <a:gd name="T12" fmla="*/ 15 w 24"/>
                    <a:gd name="T13" fmla="*/ 24 h 30"/>
                    <a:gd name="T14" fmla="*/ 16 w 24"/>
                    <a:gd name="T15" fmla="*/ 30 h 30"/>
                    <a:gd name="T16" fmla="*/ 24 w 24"/>
                    <a:gd name="T17" fmla="*/ 25 h 30"/>
                    <a:gd name="T18" fmla="*/ 23 w 24"/>
                    <a:gd name="T19" fmla="*/ 23 h 30"/>
                    <a:gd name="T20" fmla="*/ 23 w 24"/>
                    <a:gd name="T21" fmla="*/ 22 h 30"/>
                    <a:gd name="T22" fmla="*/ 23 w 24"/>
                    <a:gd name="T23" fmla="*/ 22 h 30"/>
                    <a:gd name="T24" fmla="*/ 22 w 24"/>
                    <a:gd name="T25" fmla="*/ 20 h 30"/>
                    <a:gd name="T26" fmla="*/ 22 w 24"/>
                    <a:gd name="T27" fmla="*/ 18 h 30"/>
                    <a:gd name="T28" fmla="*/ 21 w 24"/>
                    <a:gd name="T29" fmla="*/ 14 h 30"/>
                    <a:gd name="T30" fmla="*/ 20 w 24"/>
                    <a:gd name="T31" fmla="*/ 16 h 30"/>
                    <a:gd name="T32" fmla="*/ 15 w 24"/>
                    <a:gd name="T33" fmla="*/ 12 h 30"/>
                    <a:gd name="T34" fmla="*/ 23 w 24"/>
                    <a:gd name="T35" fmla="*/ 10 h 30"/>
                    <a:gd name="T36" fmla="*/ 22 w 24"/>
                    <a:gd name="T37" fmla="*/ 3 h 30"/>
                    <a:gd name="T38" fmla="*/ 22 w 24"/>
                    <a:gd name="T39" fmla="*/ 1 h 30"/>
                    <a:gd name="T40" fmla="*/ 20 w 24"/>
                    <a:gd name="T41" fmla="*/ 1 h 30"/>
                    <a:gd name="T42" fmla="*/ 17 w 24"/>
                    <a:gd name="T4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7" y="2"/>
                      </a:moveTo>
                      <a:lnTo>
                        <a:pt x="12" y="0"/>
                      </a:lnTo>
                      <a:lnTo>
                        <a:pt x="6" y="4"/>
                      </a:lnTo>
                      <a:lnTo>
                        <a:pt x="3" y="11"/>
                      </a:lnTo>
                      <a:lnTo>
                        <a:pt x="0" y="19"/>
                      </a:lnTo>
                      <a:lnTo>
                        <a:pt x="2" y="19"/>
                      </a:lnTo>
                      <a:lnTo>
                        <a:pt x="15" y="24"/>
                      </a:lnTo>
                      <a:lnTo>
                        <a:pt x="16" y="30"/>
                      </a:lnTo>
                      <a:lnTo>
                        <a:pt x="24" y="25"/>
                      </a:lnTo>
                      <a:lnTo>
                        <a:pt x="23" y="23"/>
                      </a:lnTo>
                      <a:lnTo>
                        <a:pt x="23" y="22"/>
                      </a:lnTo>
                      <a:lnTo>
                        <a:pt x="23" y="22"/>
                      </a:lnTo>
                      <a:lnTo>
                        <a:pt x="22" y="20"/>
                      </a:lnTo>
                      <a:lnTo>
                        <a:pt x="22" y="18"/>
                      </a:lnTo>
                      <a:lnTo>
                        <a:pt x="21" y="14"/>
                      </a:lnTo>
                      <a:lnTo>
                        <a:pt x="20" y="16"/>
                      </a:lnTo>
                      <a:lnTo>
                        <a:pt x="15" y="12"/>
                      </a:lnTo>
                      <a:lnTo>
                        <a:pt x="23" y="10"/>
                      </a:lnTo>
                      <a:lnTo>
                        <a:pt x="22" y="3"/>
                      </a:lnTo>
                      <a:lnTo>
                        <a:pt x="22" y="1"/>
                      </a:lnTo>
                      <a:lnTo>
                        <a:pt x="20" y="1"/>
                      </a:lnTo>
                      <a:lnTo>
                        <a:pt x="1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8" name="Freeform 777">
                  <a:extLst>
                    <a:ext uri="{FF2B5EF4-FFF2-40B4-BE49-F238E27FC236}">
                      <a16:creationId xmlns:a16="http://schemas.microsoft.com/office/drawing/2014/main" id="{343AB393-C0FD-4684-A622-64ED8B61091F}"/>
                    </a:ext>
                  </a:extLst>
                </p:cNvPr>
                <p:cNvSpPr>
                  <a:spLocks/>
                </p:cNvSpPr>
                <p:nvPr/>
              </p:nvSpPr>
              <p:spPr bwMode="auto">
                <a:xfrm>
                  <a:off x="4044" y="2169"/>
                  <a:ext cx="32" cy="22"/>
                </a:xfrm>
                <a:custGeom>
                  <a:avLst/>
                  <a:gdLst>
                    <a:gd name="T0" fmla="*/ 31 w 32"/>
                    <a:gd name="T1" fmla="*/ 3 h 22"/>
                    <a:gd name="T2" fmla="*/ 32 w 32"/>
                    <a:gd name="T3" fmla="*/ 1 h 22"/>
                    <a:gd name="T4" fmla="*/ 31 w 32"/>
                    <a:gd name="T5" fmla="*/ 0 h 22"/>
                    <a:gd name="T6" fmla="*/ 30 w 32"/>
                    <a:gd name="T7" fmla="*/ 0 h 22"/>
                    <a:gd name="T8" fmla="*/ 25 w 32"/>
                    <a:gd name="T9" fmla="*/ 4 h 22"/>
                    <a:gd name="T10" fmla="*/ 19 w 32"/>
                    <a:gd name="T11" fmla="*/ 7 h 22"/>
                    <a:gd name="T12" fmla="*/ 15 w 32"/>
                    <a:gd name="T13" fmla="*/ 7 h 22"/>
                    <a:gd name="T14" fmla="*/ 12 w 32"/>
                    <a:gd name="T15" fmla="*/ 5 h 22"/>
                    <a:gd name="T16" fmla="*/ 10 w 32"/>
                    <a:gd name="T17" fmla="*/ 5 h 22"/>
                    <a:gd name="T18" fmla="*/ 10 w 32"/>
                    <a:gd name="T19" fmla="*/ 7 h 22"/>
                    <a:gd name="T20" fmla="*/ 9 w 32"/>
                    <a:gd name="T21" fmla="*/ 10 h 22"/>
                    <a:gd name="T22" fmla="*/ 7 w 32"/>
                    <a:gd name="T23" fmla="*/ 10 h 22"/>
                    <a:gd name="T24" fmla="*/ 4 w 32"/>
                    <a:gd name="T25" fmla="*/ 9 h 22"/>
                    <a:gd name="T26" fmla="*/ 2 w 32"/>
                    <a:gd name="T27" fmla="*/ 11 h 22"/>
                    <a:gd name="T28" fmla="*/ 0 w 32"/>
                    <a:gd name="T29" fmla="*/ 12 h 22"/>
                    <a:gd name="T30" fmla="*/ 0 w 32"/>
                    <a:gd name="T31" fmla="*/ 16 h 22"/>
                    <a:gd name="T32" fmla="*/ 3 w 32"/>
                    <a:gd name="T33" fmla="*/ 19 h 22"/>
                    <a:gd name="T34" fmla="*/ 6 w 32"/>
                    <a:gd name="T35" fmla="*/ 21 h 22"/>
                    <a:gd name="T36" fmla="*/ 10 w 32"/>
                    <a:gd name="T37" fmla="*/ 21 h 22"/>
                    <a:gd name="T38" fmla="*/ 11 w 32"/>
                    <a:gd name="T39" fmla="*/ 22 h 22"/>
                    <a:gd name="T40" fmla="*/ 13 w 32"/>
                    <a:gd name="T41" fmla="*/ 21 h 22"/>
                    <a:gd name="T42" fmla="*/ 16 w 32"/>
                    <a:gd name="T43" fmla="*/ 20 h 22"/>
                    <a:gd name="T44" fmla="*/ 19 w 32"/>
                    <a:gd name="T45" fmla="*/ 17 h 22"/>
                    <a:gd name="T46" fmla="*/ 21 w 32"/>
                    <a:gd name="T47" fmla="*/ 15 h 22"/>
                    <a:gd name="T48" fmla="*/ 25 w 32"/>
                    <a:gd name="T49" fmla="*/ 16 h 22"/>
                    <a:gd name="T50" fmla="*/ 25 w 32"/>
                    <a:gd name="T51" fmla="*/ 12 h 22"/>
                    <a:gd name="T52" fmla="*/ 25 w 32"/>
                    <a:gd name="T53" fmla="*/ 10 h 22"/>
                    <a:gd name="T54" fmla="*/ 28 w 32"/>
                    <a:gd name="T55" fmla="*/ 5 h 22"/>
                    <a:gd name="T56" fmla="*/ 31 w 32"/>
                    <a:gd name="T5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22">
                      <a:moveTo>
                        <a:pt x="31" y="3"/>
                      </a:moveTo>
                      <a:lnTo>
                        <a:pt x="32" y="1"/>
                      </a:lnTo>
                      <a:lnTo>
                        <a:pt x="31" y="0"/>
                      </a:lnTo>
                      <a:lnTo>
                        <a:pt x="30" y="0"/>
                      </a:lnTo>
                      <a:lnTo>
                        <a:pt x="25" y="4"/>
                      </a:lnTo>
                      <a:lnTo>
                        <a:pt x="19" y="7"/>
                      </a:lnTo>
                      <a:lnTo>
                        <a:pt x="15" y="7"/>
                      </a:lnTo>
                      <a:lnTo>
                        <a:pt x="12" y="5"/>
                      </a:lnTo>
                      <a:lnTo>
                        <a:pt x="10" y="5"/>
                      </a:lnTo>
                      <a:lnTo>
                        <a:pt x="10" y="7"/>
                      </a:lnTo>
                      <a:lnTo>
                        <a:pt x="9" y="10"/>
                      </a:lnTo>
                      <a:lnTo>
                        <a:pt x="7" y="10"/>
                      </a:lnTo>
                      <a:lnTo>
                        <a:pt x="4" y="9"/>
                      </a:lnTo>
                      <a:lnTo>
                        <a:pt x="2" y="11"/>
                      </a:lnTo>
                      <a:lnTo>
                        <a:pt x="0" y="12"/>
                      </a:lnTo>
                      <a:lnTo>
                        <a:pt x="0" y="16"/>
                      </a:lnTo>
                      <a:lnTo>
                        <a:pt x="3" y="19"/>
                      </a:lnTo>
                      <a:lnTo>
                        <a:pt x="6" y="21"/>
                      </a:lnTo>
                      <a:lnTo>
                        <a:pt x="10" y="21"/>
                      </a:lnTo>
                      <a:lnTo>
                        <a:pt x="11" y="22"/>
                      </a:lnTo>
                      <a:lnTo>
                        <a:pt x="13" y="21"/>
                      </a:lnTo>
                      <a:lnTo>
                        <a:pt x="16" y="20"/>
                      </a:lnTo>
                      <a:lnTo>
                        <a:pt x="19" y="17"/>
                      </a:lnTo>
                      <a:lnTo>
                        <a:pt x="21" y="15"/>
                      </a:lnTo>
                      <a:lnTo>
                        <a:pt x="25" y="16"/>
                      </a:lnTo>
                      <a:lnTo>
                        <a:pt x="25" y="12"/>
                      </a:lnTo>
                      <a:lnTo>
                        <a:pt x="25" y="10"/>
                      </a:lnTo>
                      <a:lnTo>
                        <a:pt x="28" y="5"/>
                      </a:lnTo>
                      <a:lnTo>
                        <a:pt x="3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9" name="Freeform 778">
                  <a:extLst>
                    <a:ext uri="{FF2B5EF4-FFF2-40B4-BE49-F238E27FC236}">
                      <a16:creationId xmlns:a16="http://schemas.microsoft.com/office/drawing/2014/main" id="{8361B565-B924-42F0-974B-DF00BAFB935F}"/>
                    </a:ext>
                  </a:extLst>
                </p:cNvPr>
                <p:cNvSpPr>
                  <a:spLocks/>
                </p:cNvSpPr>
                <p:nvPr/>
              </p:nvSpPr>
              <p:spPr bwMode="auto">
                <a:xfrm>
                  <a:off x="4091" y="2137"/>
                  <a:ext cx="88" cy="95"/>
                </a:xfrm>
                <a:custGeom>
                  <a:avLst/>
                  <a:gdLst>
                    <a:gd name="T0" fmla="*/ 13 w 88"/>
                    <a:gd name="T1" fmla="*/ 57 h 95"/>
                    <a:gd name="T2" fmla="*/ 14 w 88"/>
                    <a:gd name="T3" fmla="*/ 65 h 95"/>
                    <a:gd name="T4" fmla="*/ 11 w 88"/>
                    <a:gd name="T5" fmla="*/ 66 h 95"/>
                    <a:gd name="T6" fmla="*/ 7 w 88"/>
                    <a:gd name="T7" fmla="*/ 72 h 95"/>
                    <a:gd name="T8" fmla="*/ 5 w 88"/>
                    <a:gd name="T9" fmla="*/ 76 h 95"/>
                    <a:gd name="T10" fmla="*/ 7 w 88"/>
                    <a:gd name="T11" fmla="*/ 80 h 95"/>
                    <a:gd name="T12" fmla="*/ 7 w 88"/>
                    <a:gd name="T13" fmla="*/ 88 h 95"/>
                    <a:gd name="T14" fmla="*/ 12 w 88"/>
                    <a:gd name="T15" fmla="*/ 91 h 95"/>
                    <a:gd name="T16" fmla="*/ 16 w 88"/>
                    <a:gd name="T17" fmla="*/ 94 h 95"/>
                    <a:gd name="T18" fmla="*/ 47 w 88"/>
                    <a:gd name="T19" fmla="*/ 74 h 95"/>
                    <a:gd name="T20" fmla="*/ 71 w 88"/>
                    <a:gd name="T21" fmla="*/ 53 h 95"/>
                    <a:gd name="T22" fmla="*/ 75 w 88"/>
                    <a:gd name="T23" fmla="*/ 46 h 95"/>
                    <a:gd name="T24" fmla="*/ 75 w 88"/>
                    <a:gd name="T25" fmla="*/ 39 h 95"/>
                    <a:gd name="T26" fmla="*/ 77 w 88"/>
                    <a:gd name="T27" fmla="*/ 27 h 95"/>
                    <a:gd name="T28" fmla="*/ 75 w 88"/>
                    <a:gd name="T29" fmla="*/ 15 h 95"/>
                    <a:gd name="T30" fmla="*/ 82 w 88"/>
                    <a:gd name="T31" fmla="*/ 8 h 95"/>
                    <a:gd name="T32" fmla="*/ 87 w 88"/>
                    <a:gd name="T33" fmla="*/ 5 h 95"/>
                    <a:gd name="T34" fmla="*/ 88 w 88"/>
                    <a:gd name="T35" fmla="*/ 1 h 95"/>
                    <a:gd name="T36" fmla="*/ 83 w 88"/>
                    <a:gd name="T37" fmla="*/ 0 h 95"/>
                    <a:gd name="T38" fmla="*/ 71 w 88"/>
                    <a:gd name="T39" fmla="*/ 2 h 95"/>
                    <a:gd name="T40" fmla="*/ 64 w 88"/>
                    <a:gd name="T41" fmla="*/ 3 h 95"/>
                    <a:gd name="T42" fmla="*/ 57 w 88"/>
                    <a:gd name="T43" fmla="*/ 8 h 95"/>
                    <a:gd name="T44" fmla="*/ 53 w 88"/>
                    <a:gd name="T45" fmla="*/ 10 h 95"/>
                    <a:gd name="T46" fmla="*/ 42 w 88"/>
                    <a:gd name="T47" fmla="*/ 8 h 95"/>
                    <a:gd name="T48" fmla="*/ 37 w 88"/>
                    <a:gd name="T49" fmla="*/ 6 h 95"/>
                    <a:gd name="T50" fmla="*/ 28 w 88"/>
                    <a:gd name="T51" fmla="*/ 8 h 95"/>
                    <a:gd name="T52" fmla="*/ 19 w 88"/>
                    <a:gd name="T53" fmla="*/ 12 h 95"/>
                    <a:gd name="T54" fmla="*/ 13 w 88"/>
                    <a:gd name="T55" fmla="*/ 10 h 95"/>
                    <a:gd name="T56" fmla="*/ 12 w 88"/>
                    <a:gd name="T57" fmla="*/ 19 h 95"/>
                    <a:gd name="T58" fmla="*/ 11 w 88"/>
                    <a:gd name="T59" fmla="*/ 25 h 95"/>
                    <a:gd name="T60" fmla="*/ 5 w 88"/>
                    <a:gd name="T61" fmla="*/ 26 h 95"/>
                    <a:gd name="T62" fmla="*/ 2 w 88"/>
                    <a:gd name="T63" fmla="*/ 25 h 95"/>
                    <a:gd name="T64" fmla="*/ 1 w 88"/>
                    <a:gd name="T65" fmla="*/ 32 h 95"/>
                    <a:gd name="T66" fmla="*/ 4 w 88"/>
                    <a:gd name="T67" fmla="*/ 42 h 95"/>
                    <a:gd name="T68" fmla="*/ 3 w 88"/>
                    <a:gd name="T69" fmla="*/ 52 h 95"/>
                    <a:gd name="T70" fmla="*/ 10 w 88"/>
                    <a:gd name="T71"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95">
                      <a:moveTo>
                        <a:pt x="10" y="56"/>
                      </a:moveTo>
                      <a:lnTo>
                        <a:pt x="13" y="57"/>
                      </a:lnTo>
                      <a:lnTo>
                        <a:pt x="12" y="62"/>
                      </a:lnTo>
                      <a:lnTo>
                        <a:pt x="14" y="65"/>
                      </a:lnTo>
                      <a:lnTo>
                        <a:pt x="12" y="66"/>
                      </a:lnTo>
                      <a:lnTo>
                        <a:pt x="11" y="66"/>
                      </a:lnTo>
                      <a:lnTo>
                        <a:pt x="8" y="67"/>
                      </a:lnTo>
                      <a:lnTo>
                        <a:pt x="7" y="72"/>
                      </a:lnTo>
                      <a:lnTo>
                        <a:pt x="5" y="76"/>
                      </a:lnTo>
                      <a:lnTo>
                        <a:pt x="5" y="76"/>
                      </a:lnTo>
                      <a:lnTo>
                        <a:pt x="5" y="77"/>
                      </a:lnTo>
                      <a:lnTo>
                        <a:pt x="7" y="80"/>
                      </a:lnTo>
                      <a:lnTo>
                        <a:pt x="8" y="86"/>
                      </a:lnTo>
                      <a:lnTo>
                        <a:pt x="7" y="88"/>
                      </a:lnTo>
                      <a:lnTo>
                        <a:pt x="8" y="88"/>
                      </a:lnTo>
                      <a:lnTo>
                        <a:pt x="12" y="91"/>
                      </a:lnTo>
                      <a:lnTo>
                        <a:pt x="16" y="94"/>
                      </a:lnTo>
                      <a:lnTo>
                        <a:pt x="16" y="94"/>
                      </a:lnTo>
                      <a:lnTo>
                        <a:pt x="19" y="95"/>
                      </a:lnTo>
                      <a:lnTo>
                        <a:pt x="47" y="74"/>
                      </a:lnTo>
                      <a:lnTo>
                        <a:pt x="47" y="74"/>
                      </a:lnTo>
                      <a:lnTo>
                        <a:pt x="71" y="53"/>
                      </a:lnTo>
                      <a:lnTo>
                        <a:pt x="73" y="50"/>
                      </a:lnTo>
                      <a:lnTo>
                        <a:pt x="75" y="46"/>
                      </a:lnTo>
                      <a:lnTo>
                        <a:pt x="75" y="42"/>
                      </a:lnTo>
                      <a:lnTo>
                        <a:pt x="75" y="39"/>
                      </a:lnTo>
                      <a:lnTo>
                        <a:pt x="77" y="32"/>
                      </a:lnTo>
                      <a:lnTo>
                        <a:pt x="77" y="27"/>
                      </a:lnTo>
                      <a:lnTo>
                        <a:pt x="75" y="21"/>
                      </a:lnTo>
                      <a:lnTo>
                        <a:pt x="75" y="15"/>
                      </a:lnTo>
                      <a:lnTo>
                        <a:pt x="77" y="10"/>
                      </a:lnTo>
                      <a:lnTo>
                        <a:pt x="82" y="8"/>
                      </a:lnTo>
                      <a:lnTo>
                        <a:pt x="85" y="5"/>
                      </a:lnTo>
                      <a:lnTo>
                        <a:pt x="87" y="5"/>
                      </a:lnTo>
                      <a:lnTo>
                        <a:pt x="88" y="1"/>
                      </a:lnTo>
                      <a:lnTo>
                        <a:pt x="88" y="1"/>
                      </a:lnTo>
                      <a:lnTo>
                        <a:pt x="87" y="0"/>
                      </a:lnTo>
                      <a:lnTo>
                        <a:pt x="83" y="0"/>
                      </a:lnTo>
                      <a:lnTo>
                        <a:pt x="78" y="2"/>
                      </a:lnTo>
                      <a:lnTo>
                        <a:pt x="71" y="2"/>
                      </a:lnTo>
                      <a:lnTo>
                        <a:pt x="68" y="3"/>
                      </a:lnTo>
                      <a:lnTo>
                        <a:pt x="64" y="3"/>
                      </a:lnTo>
                      <a:lnTo>
                        <a:pt x="59" y="4"/>
                      </a:lnTo>
                      <a:lnTo>
                        <a:pt x="57" y="8"/>
                      </a:lnTo>
                      <a:lnTo>
                        <a:pt x="53" y="8"/>
                      </a:lnTo>
                      <a:lnTo>
                        <a:pt x="53" y="10"/>
                      </a:lnTo>
                      <a:lnTo>
                        <a:pt x="46" y="10"/>
                      </a:lnTo>
                      <a:lnTo>
                        <a:pt x="42" y="8"/>
                      </a:lnTo>
                      <a:lnTo>
                        <a:pt x="40" y="7"/>
                      </a:lnTo>
                      <a:lnTo>
                        <a:pt x="37" y="6"/>
                      </a:lnTo>
                      <a:lnTo>
                        <a:pt x="30" y="7"/>
                      </a:lnTo>
                      <a:lnTo>
                        <a:pt x="28" y="8"/>
                      </a:lnTo>
                      <a:lnTo>
                        <a:pt x="26" y="9"/>
                      </a:lnTo>
                      <a:lnTo>
                        <a:pt x="19" y="12"/>
                      </a:lnTo>
                      <a:lnTo>
                        <a:pt x="17" y="11"/>
                      </a:lnTo>
                      <a:lnTo>
                        <a:pt x="13" y="10"/>
                      </a:lnTo>
                      <a:lnTo>
                        <a:pt x="12" y="13"/>
                      </a:lnTo>
                      <a:lnTo>
                        <a:pt x="12" y="19"/>
                      </a:lnTo>
                      <a:lnTo>
                        <a:pt x="10" y="21"/>
                      </a:lnTo>
                      <a:lnTo>
                        <a:pt x="11" y="25"/>
                      </a:lnTo>
                      <a:lnTo>
                        <a:pt x="8" y="25"/>
                      </a:lnTo>
                      <a:lnTo>
                        <a:pt x="5" y="26"/>
                      </a:lnTo>
                      <a:lnTo>
                        <a:pt x="2" y="25"/>
                      </a:lnTo>
                      <a:lnTo>
                        <a:pt x="2" y="25"/>
                      </a:lnTo>
                      <a:lnTo>
                        <a:pt x="0" y="27"/>
                      </a:lnTo>
                      <a:lnTo>
                        <a:pt x="1" y="32"/>
                      </a:lnTo>
                      <a:lnTo>
                        <a:pt x="3" y="38"/>
                      </a:lnTo>
                      <a:lnTo>
                        <a:pt x="4" y="42"/>
                      </a:lnTo>
                      <a:lnTo>
                        <a:pt x="3" y="46"/>
                      </a:lnTo>
                      <a:lnTo>
                        <a:pt x="3" y="52"/>
                      </a:lnTo>
                      <a:lnTo>
                        <a:pt x="9" y="53"/>
                      </a:lnTo>
                      <a:lnTo>
                        <a:pt x="10" y="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0" name="Freeform 779">
                  <a:extLst>
                    <a:ext uri="{FF2B5EF4-FFF2-40B4-BE49-F238E27FC236}">
                      <a16:creationId xmlns:a16="http://schemas.microsoft.com/office/drawing/2014/main" id="{A09499C2-A9AF-4446-8844-74C454CB64D0}"/>
                    </a:ext>
                  </a:extLst>
                </p:cNvPr>
                <p:cNvSpPr>
                  <a:spLocks/>
                </p:cNvSpPr>
                <p:nvPr/>
              </p:nvSpPr>
              <p:spPr bwMode="auto">
                <a:xfrm>
                  <a:off x="4074" y="2213"/>
                  <a:ext cx="21" cy="75"/>
                </a:xfrm>
                <a:custGeom>
                  <a:avLst/>
                  <a:gdLst>
                    <a:gd name="T0" fmla="*/ 15 w 21"/>
                    <a:gd name="T1" fmla="*/ 69 h 75"/>
                    <a:gd name="T2" fmla="*/ 16 w 21"/>
                    <a:gd name="T3" fmla="*/ 67 h 75"/>
                    <a:gd name="T4" fmla="*/ 16 w 21"/>
                    <a:gd name="T5" fmla="*/ 63 h 75"/>
                    <a:gd name="T6" fmla="*/ 17 w 21"/>
                    <a:gd name="T7" fmla="*/ 59 h 75"/>
                    <a:gd name="T8" fmla="*/ 17 w 21"/>
                    <a:gd name="T9" fmla="*/ 54 h 75"/>
                    <a:gd name="T10" fmla="*/ 18 w 21"/>
                    <a:gd name="T11" fmla="*/ 53 h 75"/>
                    <a:gd name="T12" fmla="*/ 18 w 21"/>
                    <a:gd name="T13" fmla="*/ 49 h 75"/>
                    <a:gd name="T14" fmla="*/ 19 w 21"/>
                    <a:gd name="T15" fmla="*/ 46 h 75"/>
                    <a:gd name="T16" fmla="*/ 19 w 21"/>
                    <a:gd name="T17" fmla="*/ 43 h 75"/>
                    <a:gd name="T18" fmla="*/ 19 w 21"/>
                    <a:gd name="T19" fmla="*/ 36 h 75"/>
                    <a:gd name="T20" fmla="*/ 18 w 21"/>
                    <a:gd name="T21" fmla="*/ 36 h 75"/>
                    <a:gd name="T22" fmla="*/ 16 w 21"/>
                    <a:gd name="T23" fmla="*/ 36 h 75"/>
                    <a:gd name="T24" fmla="*/ 14 w 21"/>
                    <a:gd name="T25" fmla="*/ 38 h 75"/>
                    <a:gd name="T26" fmla="*/ 12 w 21"/>
                    <a:gd name="T27" fmla="*/ 36 h 75"/>
                    <a:gd name="T28" fmla="*/ 13 w 21"/>
                    <a:gd name="T29" fmla="*/ 31 h 75"/>
                    <a:gd name="T30" fmla="*/ 13 w 21"/>
                    <a:gd name="T31" fmla="*/ 23 h 75"/>
                    <a:gd name="T32" fmla="*/ 12 w 21"/>
                    <a:gd name="T33" fmla="*/ 22 h 75"/>
                    <a:gd name="T34" fmla="*/ 13 w 21"/>
                    <a:gd name="T35" fmla="*/ 17 h 75"/>
                    <a:gd name="T36" fmla="*/ 16 w 21"/>
                    <a:gd name="T37" fmla="*/ 17 h 75"/>
                    <a:gd name="T38" fmla="*/ 17 w 21"/>
                    <a:gd name="T39" fmla="*/ 19 h 75"/>
                    <a:gd name="T40" fmla="*/ 19 w 21"/>
                    <a:gd name="T41" fmla="*/ 20 h 75"/>
                    <a:gd name="T42" fmla="*/ 20 w 21"/>
                    <a:gd name="T43" fmla="*/ 18 h 75"/>
                    <a:gd name="T44" fmla="*/ 20 w 21"/>
                    <a:gd name="T45" fmla="*/ 16 h 75"/>
                    <a:gd name="T46" fmla="*/ 20 w 21"/>
                    <a:gd name="T47" fmla="*/ 16 h 75"/>
                    <a:gd name="T48" fmla="*/ 19 w 21"/>
                    <a:gd name="T49" fmla="*/ 15 h 75"/>
                    <a:gd name="T50" fmla="*/ 19 w 21"/>
                    <a:gd name="T51" fmla="*/ 11 h 75"/>
                    <a:gd name="T52" fmla="*/ 20 w 21"/>
                    <a:gd name="T53" fmla="*/ 7 h 75"/>
                    <a:gd name="T54" fmla="*/ 20 w 21"/>
                    <a:gd name="T55" fmla="*/ 2 h 75"/>
                    <a:gd name="T56" fmla="*/ 21 w 21"/>
                    <a:gd name="T57" fmla="*/ 0 h 75"/>
                    <a:gd name="T58" fmla="*/ 20 w 21"/>
                    <a:gd name="T59" fmla="*/ 1 h 75"/>
                    <a:gd name="T60" fmla="*/ 19 w 21"/>
                    <a:gd name="T61" fmla="*/ 4 h 75"/>
                    <a:gd name="T62" fmla="*/ 14 w 21"/>
                    <a:gd name="T63" fmla="*/ 4 h 75"/>
                    <a:gd name="T64" fmla="*/ 12 w 21"/>
                    <a:gd name="T65" fmla="*/ 4 h 75"/>
                    <a:gd name="T66" fmla="*/ 9 w 21"/>
                    <a:gd name="T67" fmla="*/ 8 h 75"/>
                    <a:gd name="T68" fmla="*/ 8 w 21"/>
                    <a:gd name="T69" fmla="*/ 20 h 75"/>
                    <a:gd name="T70" fmla="*/ 4 w 21"/>
                    <a:gd name="T71" fmla="*/ 29 h 75"/>
                    <a:gd name="T72" fmla="*/ 0 w 21"/>
                    <a:gd name="T73" fmla="*/ 37 h 75"/>
                    <a:gd name="T74" fmla="*/ 1 w 21"/>
                    <a:gd name="T75" fmla="*/ 38 h 75"/>
                    <a:gd name="T76" fmla="*/ 4 w 21"/>
                    <a:gd name="T77" fmla="*/ 42 h 75"/>
                    <a:gd name="T78" fmla="*/ 5 w 21"/>
                    <a:gd name="T79" fmla="*/ 49 h 75"/>
                    <a:gd name="T80" fmla="*/ 9 w 21"/>
                    <a:gd name="T81" fmla="*/ 56 h 75"/>
                    <a:gd name="T82" fmla="*/ 12 w 21"/>
                    <a:gd name="T83" fmla="*/ 65 h 75"/>
                    <a:gd name="T84" fmla="*/ 12 w 21"/>
                    <a:gd name="T85" fmla="*/ 69 h 75"/>
                    <a:gd name="T86" fmla="*/ 13 w 21"/>
                    <a:gd name="T87" fmla="*/ 75 h 75"/>
                    <a:gd name="T88" fmla="*/ 15 w 21"/>
                    <a:gd name="T89" fmla="*/ 72 h 75"/>
                    <a:gd name="T90" fmla="*/ 15 w 21"/>
                    <a:gd name="T91" fmla="*/ 71 h 75"/>
                    <a:gd name="T92" fmla="*/ 15 w 21"/>
                    <a:gd name="T93" fmla="*/ 6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75">
                      <a:moveTo>
                        <a:pt x="15" y="69"/>
                      </a:moveTo>
                      <a:lnTo>
                        <a:pt x="16" y="67"/>
                      </a:lnTo>
                      <a:lnTo>
                        <a:pt x="16" y="63"/>
                      </a:lnTo>
                      <a:lnTo>
                        <a:pt x="17" y="59"/>
                      </a:lnTo>
                      <a:lnTo>
                        <a:pt x="17" y="54"/>
                      </a:lnTo>
                      <a:lnTo>
                        <a:pt x="18" y="53"/>
                      </a:lnTo>
                      <a:lnTo>
                        <a:pt x="18" y="49"/>
                      </a:lnTo>
                      <a:lnTo>
                        <a:pt x="19" y="46"/>
                      </a:lnTo>
                      <a:lnTo>
                        <a:pt x="19" y="43"/>
                      </a:lnTo>
                      <a:lnTo>
                        <a:pt x="19" y="36"/>
                      </a:lnTo>
                      <a:lnTo>
                        <a:pt x="18" y="36"/>
                      </a:lnTo>
                      <a:lnTo>
                        <a:pt x="16" y="36"/>
                      </a:lnTo>
                      <a:lnTo>
                        <a:pt x="14" y="38"/>
                      </a:lnTo>
                      <a:lnTo>
                        <a:pt x="12" y="36"/>
                      </a:lnTo>
                      <a:lnTo>
                        <a:pt x="13" y="31"/>
                      </a:lnTo>
                      <a:lnTo>
                        <a:pt x="13" y="23"/>
                      </a:lnTo>
                      <a:lnTo>
                        <a:pt x="12" y="22"/>
                      </a:lnTo>
                      <a:lnTo>
                        <a:pt x="13" y="17"/>
                      </a:lnTo>
                      <a:lnTo>
                        <a:pt x="16" y="17"/>
                      </a:lnTo>
                      <a:lnTo>
                        <a:pt x="17" y="19"/>
                      </a:lnTo>
                      <a:lnTo>
                        <a:pt x="19" y="20"/>
                      </a:lnTo>
                      <a:lnTo>
                        <a:pt x="20" y="18"/>
                      </a:lnTo>
                      <a:lnTo>
                        <a:pt x="20" y="16"/>
                      </a:lnTo>
                      <a:lnTo>
                        <a:pt x="20" y="16"/>
                      </a:lnTo>
                      <a:lnTo>
                        <a:pt x="19" y="15"/>
                      </a:lnTo>
                      <a:lnTo>
                        <a:pt x="19" y="11"/>
                      </a:lnTo>
                      <a:lnTo>
                        <a:pt x="20" y="7"/>
                      </a:lnTo>
                      <a:lnTo>
                        <a:pt x="20" y="2"/>
                      </a:lnTo>
                      <a:lnTo>
                        <a:pt x="21" y="0"/>
                      </a:lnTo>
                      <a:lnTo>
                        <a:pt x="20" y="1"/>
                      </a:lnTo>
                      <a:lnTo>
                        <a:pt x="19" y="4"/>
                      </a:lnTo>
                      <a:lnTo>
                        <a:pt x="14" y="4"/>
                      </a:lnTo>
                      <a:lnTo>
                        <a:pt x="12" y="4"/>
                      </a:lnTo>
                      <a:lnTo>
                        <a:pt x="9" y="8"/>
                      </a:lnTo>
                      <a:lnTo>
                        <a:pt x="8" y="20"/>
                      </a:lnTo>
                      <a:lnTo>
                        <a:pt x="4" y="29"/>
                      </a:lnTo>
                      <a:lnTo>
                        <a:pt x="0" y="37"/>
                      </a:lnTo>
                      <a:lnTo>
                        <a:pt x="1" y="38"/>
                      </a:lnTo>
                      <a:lnTo>
                        <a:pt x="4" y="42"/>
                      </a:lnTo>
                      <a:lnTo>
                        <a:pt x="5" y="49"/>
                      </a:lnTo>
                      <a:lnTo>
                        <a:pt x="9" y="56"/>
                      </a:lnTo>
                      <a:lnTo>
                        <a:pt x="12" y="65"/>
                      </a:lnTo>
                      <a:lnTo>
                        <a:pt x="12" y="69"/>
                      </a:lnTo>
                      <a:lnTo>
                        <a:pt x="13" y="75"/>
                      </a:lnTo>
                      <a:lnTo>
                        <a:pt x="15" y="72"/>
                      </a:lnTo>
                      <a:lnTo>
                        <a:pt x="15" y="71"/>
                      </a:lnTo>
                      <a:lnTo>
                        <a:pt x="15"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1" name="Freeform 780">
                  <a:extLst>
                    <a:ext uri="{FF2B5EF4-FFF2-40B4-BE49-F238E27FC236}">
                      <a16:creationId xmlns:a16="http://schemas.microsoft.com/office/drawing/2014/main" id="{21283914-1A28-4AB7-BD9A-EC71A6BB917B}"/>
                    </a:ext>
                  </a:extLst>
                </p:cNvPr>
                <p:cNvSpPr>
                  <a:spLocks/>
                </p:cNvSpPr>
                <p:nvPr/>
              </p:nvSpPr>
              <p:spPr bwMode="auto">
                <a:xfrm>
                  <a:off x="4093" y="2213"/>
                  <a:ext cx="6" cy="16"/>
                </a:xfrm>
                <a:custGeom>
                  <a:avLst/>
                  <a:gdLst>
                    <a:gd name="T0" fmla="*/ 6 w 6"/>
                    <a:gd name="T1" fmla="*/ 10 h 16"/>
                    <a:gd name="T2" fmla="*/ 5 w 6"/>
                    <a:gd name="T3" fmla="*/ 4 h 16"/>
                    <a:gd name="T4" fmla="*/ 3 w 6"/>
                    <a:gd name="T5" fmla="*/ 1 h 16"/>
                    <a:gd name="T6" fmla="*/ 3 w 6"/>
                    <a:gd name="T7" fmla="*/ 0 h 16"/>
                    <a:gd name="T8" fmla="*/ 2 w 6"/>
                    <a:gd name="T9" fmla="*/ 0 h 16"/>
                    <a:gd name="T10" fmla="*/ 1 w 6"/>
                    <a:gd name="T11" fmla="*/ 2 h 16"/>
                    <a:gd name="T12" fmla="*/ 1 w 6"/>
                    <a:gd name="T13" fmla="*/ 7 h 16"/>
                    <a:gd name="T14" fmla="*/ 0 w 6"/>
                    <a:gd name="T15" fmla="*/ 11 h 16"/>
                    <a:gd name="T16" fmla="*/ 0 w 6"/>
                    <a:gd name="T17" fmla="*/ 15 h 16"/>
                    <a:gd name="T18" fmla="*/ 1 w 6"/>
                    <a:gd name="T19" fmla="*/ 16 h 16"/>
                    <a:gd name="T20" fmla="*/ 2 w 6"/>
                    <a:gd name="T21" fmla="*/ 16 h 16"/>
                    <a:gd name="T22" fmla="*/ 3 w 6"/>
                    <a:gd name="T23" fmla="*/ 15 h 16"/>
                    <a:gd name="T24" fmla="*/ 5 w 6"/>
                    <a:gd name="T25" fmla="*/ 12 h 16"/>
                    <a:gd name="T26" fmla="*/ 5 w 6"/>
                    <a:gd name="T27" fmla="*/ 12 h 16"/>
                    <a:gd name="T28" fmla="*/ 6 w 6"/>
                    <a:gd name="T2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6" y="10"/>
                      </a:moveTo>
                      <a:lnTo>
                        <a:pt x="5" y="4"/>
                      </a:lnTo>
                      <a:lnTo>
                        <a:pt x="3" y="1"/>
                      </a:lnTo>
                      <a:lnTo>
                        <a:pt x="3" y="0"/>
                      </a:lnTo>
                      <a:lnTo>
                        <a:pt x="2" y="0"/>
                      </a:lnTo>
                      <a:lnTo>
                        <a:pt x="1" y="2"/>
                      </a:lnTo>
                      <a:lnTo>
                        <a:pt x="1" y="7"/>
                      </a:lnTo>
                      <a:lnTo>
                        <a:pt x="0" y="11"/>
                      </a:lnTo>
                      <a:lnTo>
                        <a:pt x="0" y="15"/>
                      </a:lnTo>
                      <a:lnTo>
                        <a:pt x="1" y="16"/>
                      </a:lnTo>
                      <a:lnTo>
                        <a:pt x="2" y="16"/>
                      </a:lnTo>
                      <a:lnTo>
                        <a:pt x="3" y="15"/>
                      </a:lnTo>
                      <a:lnTo>
                        <a:pt x="5" y="12"/>
                      </a:lnTo>
                      <a:lnTo>
                        <a:pt x="5" y="12"/>
                      </a:lnTo>
                      <a:lnTo>
                        <a:pt x="6"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2" name="Freeform 781">
                  <a:extLst>
                    <a:ext uri="{FF2B5EF4-FFF2-40B4-BE49-F238E27FC236}">
                      <a16:creationId xmlns:a16="http://schemas.microsoft.com/office/drawing/2014/main" id="{FA344936-D6C5-49AB-854F-A5BF33806DDD}"/>
                    </a:ext>
                  </a:extLst>
                </p:cNvPr>
                <p:cNvSpPr>
                  <a:spLocks/>
                </p:cNvSpPr>
                <p:nvPr/>
              </p:nvSpPr>
              <p:spPr bwMode="auto">
                <a:xfrm>
                  <a:off x="4086" y="2230"/>
                  <a:ext cx="8" cy="21"/>
                </a:xfrm>
                <a:custGeom>
                  <a:avLst/>
                  <a:gdLst>
                    <a:gd name="T0" fmla="*/ 5 w 8"/>
                    <a:gd name="T1" fmla="*/ 2 h 21"/>
                    <a:gd name="T2" fmla="*/ 4 w 8"/>
                    <a:gd name="T3" fmla="*/ 0 h 21"/>
                    <a:gd name="T4" fmla="*/ 1 w 8"/>
                    <a:gd name="T5" fmla="*/ 0 h 21"/>
                    <a:gd name="T6" fmla="*/ 0 w 8"/>
                    <a:gd name="T7" fmla="*/ 5 h 21"/>
                    <a:gd name="T8" fmla="*/ 1 w 8"/>
                    <a:gd name="T9" fmla="*/ 6 h 21"/>
                    <a:gd name="T10" fmla="*/ 1 w 8"/>
                    <a:gd name="T11" fmla="*/ 14 h 21"/>
                    <a:gd name="T12" fmla="*/ 0 w 8"/>
                    <a:gd name="T13" fmla="*/ 19 h 21"/>
                    <a:gd name="T14" fmla="*/ 2 w 8"/>
                    <a:gd name="T15" fmla="*/ 21 h 21"/>
                    <a:gd name="T16" fmla="*/ 4 w 8"/>
                    <a:gd name="T17" fmla="*/ 19 h 21"/>
                    <a:gd name="T18" fmla="*/ 6 w 8"/>
                    <a:gd name="T19" fmla="*/ 19 h 21"/>
                    <a:gd name="T20" fmla="*/ 7 w 8"/>
                    <a:gd name="T21" fmla="*/ 19 h 21"/>
                    <a:gd name="T22" fmla="*/ 7 w 8"/>
                    <a:gd name="T23" fmla="*/ 13 h 21"/>
                    <a:gd name="T24" fmla="*/ 7 w 8"/>
                    <a:gd name="T25" fmla="*/ 10 h 21"/>
                    <a:gd name="T26" fmla="*/ 8 w 8"/>
                    <a:gd name="T27" fmla="*/ 5 h 21"/>
                    <a:gd name="T28" fmla="*/ 8 w 8"/>
                    <a:gd name="T29" fmla="*/ 4 h 21"/>
                    <a:gd name="T30" fmla="*/ 8 w 8"/>
                    <a:gd name="T31" fmla="*/ 2 h 21"/>
                    <a:gd name="T32" fmla="*/ 8 w 8"/>
                    <a:gd name="T33" fmla="*/ 1 h 21"/>
                    <a:gd name="T34" fmla="*/ 7 w 8"/>
                    <a:gd name="T35" fmla="*/ 3 h 21"/>
                    <a:gd name="T36" fmla="*/ 5 w 8"/>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1">
                      <a:moveTo>
                        <a:pt x="5" y="2"/>
                      </a:moveTo>
                      <a:lnTo>
                        <a:pt x="4" y="0"/>
                      </a:lnTo>
                      <a:lnTo>
                        <a:pt x="1" y="0"/>
                      </a:lnTo>
                      <a:lnTo>
                        <a:pt x="0" y="5"/>
                      </a:lnTo>
                      <a:lnTo>
                        <a:pt x="1" y="6"/>
                      </a:lnTo>
                      <a:lnTo>
                        <a:pt x="1" y="14"/>
                      </a:lnTo>
                      <a:lnTo>
                        <a:pt x="0" y="19"/>
                      </a:lnTo>
                      <a:lnTo>
                        <a:pt x="2" y="21"/>
                      </a:lnTo>
                      <a:lnTo>
                        <a:pt x="4" y="19"/>
                      </a:lnTo>
                      <a:lnTo>
                        <a:pt x="6" y="19"/>
                      </a:lnTo>
                      <a:lnTo>
                        <a:pt x="7" y="19"/>
                      </a:lnTo>
                      <a:lnTo>
                        <a:pt x="7" y="13"/>
                      </a:lnTo>
                      <a:lnTo>
                        <a:pt x="7" y="10"/>
                      </a:lnTo>
                      <a:lnTo>
                        <a:pt x="8" y="5"/>
                      </a:lnTo>
                      <a:lnTo>
                        <a:pt x="8" y="4"/>
                      </a:lnTo>
                      <a:lnTo>
                        <a:pt x="8" y="2"/>
                      </a:lnTo>
                      <a:lnTo>
                        <a:pt x="8" y="1"/>
                      </a:lnTo>
                      <a:lnTo>
                        <a:pt x="7"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3" name="Freeform 782">
                  <a:extLst>
                    <a:ext uri="{FF2B5EF4-FFF2-40B4-BE49-F238E27FC236}">
                      <a16:creationId xmlns:a16="http://schemas.microsoft.com/office/drawing/2014/main" id="{4B00B53E-D829-4D67-B39F-3E088DC90C7F}"/>
                    </a:ext>
                  </a:extLst>
                </p:cNvPr>
                <p:cNvSpPr>
                  <a:spLocks/>
                </p:cNvSpPr>
                <p:nvPr/>
              </p:nvSpPr>
              <p:spPr bwMode="auto">
                <a:xfrm>
                  <a:off x="4086" y="2189"/>
                  <a:ext cx="19" cy="28"/>
                </a:xfrm>
                <a:custGeom>
                  <a:avLst/>
                  <a:gdLst>
                    <a:gd name="T0" fmla="*/ 7 w 19"/>
                    <a:gd name="T1" fmla="*/ 28 h 28"/>
                    <a:gd name="T2" fmla="*/ 8 w 19"/>
                    <a:gd name="T3" fmla="*/ 25 h 28"/>
                    <a:gd name="T4" fmla="*/ 9 w 19"/>
                    <a:gd name="T5" fmla="*/ 24 h 28"/>
                    <a:gd name="T6" fmla="*/ 10 w 19"/>
                    <a:gd name="T7" fmla="*/ 24 h 28"/>
                    <a:gd name="T8" fmla="*/ 10 w 19"/>
                    <a:gd name="T9" fmla="*/ 24 h 28"/>
                    <a:gd name="T10" fmla="*/ 12 w 19"/>
                    <a:gd name="T11" fmla="*/ 20 h 28"/>
                    <a:gd name="T12" fmla="*/ 13 w 19"/>
                    <a:gd name="T13" fmla="*/ 15 h 28"/>
                    <a:gd name="T14" fmla="*/ 16 w 19"/>
                    <a:gd name="T15" fmla="*/ 14 h 28"/>
                    <a:gd name="T16" fmla="*/ 17 w 19"/>
                    <a:gd name="T17" fmla="*/ 14 h 28"/>
                    <a:gd name="T18" fmla="*/ 19 w 19"/>
                    <a:gd name="T19" fmla="*/ 13 h 28"/>
                    <a:gd name="T20" fmla="*/ 17 w 19"/>
                    <a:gd name="T21" fmla="*/ 10 h 28"/>
                    <a:gd name="T22" fmla="*/ 18 w 19"/>
                    <a:gd name="T23" fmla="*/ 5 h 28"/>
                    <a:gd name="T24" fmla="*/ 15 w 19"/>
                    <a:gd name="T25" fmla="*/ 4 h 28"/>
                    <a:gd name="T26" fmla="*/ 14 w 19"/>
                    <a:gd name="T27" fmla="*/ 1 h 28"/>
                    <a:gd name="T28" fmla="*/ 8 w 19"/>
                    <a:gd name="T29" fmla="*/ 0 h 28"/>
                    <a:gd name="T30" fmla="*/ 8 w 19"/>
                    <a:gd name="T31" fmla="*/ 1 h 28"/>
                    <a:gd name="T32" fmla="*/ 6 w 19"/>
                    <a:gd name="T33" fmla="*/ 1 h 28"/>
                    <a:gd name="T34" fmla="*/ 6 w 19"/>
                    <a:gd name="T35" fmla="*/ 14 h 28"/>
                    <a:gd name="T36" fmla="*/ 3 w 19"/>
                    <a:gd name="T37" fmla="*/ 18 h 28"/>
                    <a:gd name="T38" fmla="*/ 0 w 19"/>
                    <a:gd name="T39" fmla="*/ 22 h 28"/>
                    <a:gd name="T40" fmla="*/ 0 w 19"/>
                    <a:gd name="T41" fmla="*/ 27 h 28"/>
                    <a:gd name="T42" fmla="*/ 0 w 19"/>
                    <a:gd name="T43" fmla="*/ 28 h 28"/>
                    <a:gd name="T44" fmla="*/ 2 w 19"/>
                    <a:gd name="T45" fmla="*/ 28 h 28"/>
                    <a:gd name="T46" fmla="*/ 7 w 19"/>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8">
                      <a:moveTo>
                        <a:pt x="7" y="28"/>
                      </a:moveTo>
                      <a:lnTo>
                        <a:pt x="8" y="25"/>
                      </a:lnTo>
                      <a:lnTo>
                        <a:pt x="9" y="24"/>
                      </a:lnTo>
                      <a:lnTo>
                        <a:pt x="10" y="24"/>
                      </a:lnTo>
                      <a:lnTo>
                        <a:pt x="10" y="24"/>
                      </a:lnTo>
                      <a:lnTo>
                        <a:pt x="12" y="20"/>
                      </a:lnTo>
                      <a:lnTo>
                        <a:pt x="13" y="15"/>
                      </a:lnTo>
                      <a:lnTo>
                        <a:pt x="16" y="14"/>
                      </a:lnTo>
                      <a:lnTo>
                        <a:pt x="17" y="14"/>
                      </a:lnTo>
                      <a:lnTo>
                        <a:pt x="19" y="13"/>
                      </a:lnTo>
                      <a:lnTo>
                        <a:pt x="17" y="10"/>
                      </a:lnTo>
                      <a:lnTo>
                        <a:pt x="18" y="5"/>
                      </a:lnTo>
                      <a:lnTo>
                        <a:pt x="15" y="4"/>
                      </a:lnTo>
                      <a:lnTo>
                        <a:pt x="14" y="1"/>
                      </a:lnTo>
                      <a:lnTo>
                        <a:pt x="8" y="0"/>
                      </a:lnTo>
                      <a:lnTo>
                        <a:pt x="8" y="1"/>
                      </a:lnTo>
                      <a:lnTo>
                        <a:pt x="6" y="1"/>
                      </a:lnTo>
                      <a:lnTo>
                        <a:pt x="6" y="14"/>
                      </a:lnTo>
                      <a:lnTo>
                        <a:pt x="3" y="18"/>
                      </a:lnTo>
                      <a:lnTo>
                        <a:pt x="0" y="22"/>
                      </a:lnTo>
                      <a:lnTo>
                        <a:pt x="0" y="27"/>
                      </a:lnTo>
                      <a:lnTo>
                        <a:pt x="0" y="28"/>
                      </a:lnTo>
                      <a:lnTo>
                        <a:pt x="2" y="28"/>
                      </a:lnTo>
                      <a:lnTo>
                        <a:pt x="7"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4" name="Freeform 783">
                  <a:extLst>
                    <a:ext uri="{FF2B5EF4-FFF2-40B4-BE49-F238E27FC236}">
                      <a16:creationId xmlns:a16="http://schemas.microsoft.com/office/drawing/2014/main" id="{06B4A575-2823-4B03-BDFD-9FAAA84BCB8B}"/>
                    </a:ext>
                  </a:extLst>
                </p:cNvPr>
                <p:cNvSpPr>
                  <a:spLocks/>
                </p:cNvSpPr>
                <p:nvPr/>
              </p:nvSpPr>
              <p:spPr bwMode="auto">
                <a:xfrm>
                  <a:off x="4088" y="2211"/>
                  <a:ext cx="57" cy="85"/>
                </a:xfrm>
                <a:custGeom>
                  <a:avLst/>
                  <a:gdLst>
                    <a:gd name="T0" fmla="*/ 19 w 57"/>
                    <a:gd name="T1" fmla="*/ 85 h 85"/>
                    <a:gd name="T2" fmla="*/ 29 w 57"/>
                    <a:gd name="T3" fmla="*/ 72 h 85"/>
                    <a:gd name="T4" fmla="*/ 39 w 57"/>
                    <a:gd name="T5" fmla="*/ 71 h 85"/>
                    <a:gd name="T6" fmla="*/ 39 w 57"/>
                    <a:gd name="T7" fmla="*/ 66 h 85"/>
                    <a:gd name="T8" fmla="*/ 46 w 57"/>
                    <a:gd name="T9" fmla="*/ 57 h 85"/>
                    <a:gd name="T10" fmla="*/ 30 w 57"/>
                    <a:gd name="T11" fmla="*/ 37 h 85"/>
                    <a:gd name="T12" fmla="*/ 51 w 57"/>
                    <a:gd name="T13" fmla="*/ 29 h 85"/>
                    <a:gd name="T14" fmla="*/ 56 w 57"/>
                    <a:gd name="T15" fmla="*/ 22 h 85"/>
                    <a:gd name="T16" fmla="*/ 57 w 57"/>
                    <a:gd name="T17" fmla="*/ 22 h 85"/>
                    <a:gd name="T18" fmla="*/ 50 w 57"/>
                    <a:gd name="T19" fmla="*/ 0 h 85"/>
                    <a:gd name="T20" fmla="*/ 50 w 57"/>
                    <a:gd name="T21" fmla="*/ 0 h 85"/>
                    <a:gd name="T22" fmla="*/ 22 w 57"/>
                    <a:gd name="T23" fmla="*/ 21 h 85"/>
                    <a:gd name="T24" fmla="*/ 19 w 57"/>
                    <a:gd name="T25" fmla="*/ 20 h 85"/>
                    <a:gd name="T26" fmla="*/ 19 w 57"/>
                    <a:gd name="T27" fmla="*/ 20 h 85"/>
                    <a:gd name="T28" fmla="*/ 15 w 57"/>
                    <a:gd name="T29" fmla="*/ 17 h 85"/>
                    <a:gd name="T30" fmla="*/ 11 w 57"/>
                    <a:gd name="T31" fmla="*/ 14 h 85"/>
                    <a:gd name="T32" fmla="*/ 10 w 57"/>
                    <a:gd name="T33" fmla="*/ 14 h 85"/>
                    <a:gd name="T34" fmla="*/ 8 w 57"/>
                    <a:gd name="T35" fmla="*/ 17 h 85"/>
                    <a:gd name="T36" fmla="*/ 7 w 57"/>
                    <a:gd name="T37" fmla="*/ 18 h 85"/>
                    <a:gd name="T38" fmla="*/ 6 w 57"/>
                    <a:gd name="T39" fmla="*/ 18 h 85"/>
                    <a:gd name="T40" fmla="*/ 6 w 57"/>
                    <a:gd name="T41" fmla="*/ 20 h 85"/>
                    <a:gd name="T42" fmla="*/ 6 w 57"/>
                    <a:gd name="T43" fmla="*/ 21 h 85"/>
                    <a:gd name="T44" fmla="*/ 6 w 57"/>
                    <a:gd name="T45" fmla="*/ 23 h 85"/>
                    <a:gd name="T46" fmla="*/ 6 w 57"/>
                    <a:gd name="T47" fmla="*/ 24 h 85"/>
                    <a:gd name="T48" fmla="*/ 5 w 57"/>
                    <a:gd name="T49" fmla="*/ 29 h 85"/>
                    <a:gd name="T50" fmla="*/ 5 w 57"/>
                    <a:gd name="T51" fmla="*/ 32 h 85"/>
                    <a:gd name="T52" fmla="*/ 5 w 57"/>
                    <a:gd name="T53" fmla="*/ 45 h 85"/>
                    <a:gd name="T54" fmla="*/ 5 w 57"/>
                    <a:gd name="T55" fmla="*/ 48 h 85"/>
                    <a:gd name="T56" fmla="*/ 4 w 57"/>
                    <a:gd name="T57" fmla="*/ 51 h 85"/>
                    <a:gd name="T58" fmla="*/ 4 w 57"/>
                    <a:gd name="T59" fmla="*/ 55 h 85"/>
                    <a:gd name="T60" fmla="*/ 3 w 57"/>
                    <a:gd name="T61" fmla="*/ 56 h 85"/>
                    <a:gd name="T62" fmla="*/ 3 w 57"/>
                    <a:gd name="T63" fmla="*/ 61 h 85"/>
                    <a:gd name="T64" fmla="*/ 2 w 57"/>
                    <a:gd name="T65" fmla="*/ 65 h 85"/>
                    <a:gd name="T66" fmla="*/ 2 w 57"/>
                    <a:gd name="T67" fmla="*/ 69 h 85"/>
                    <a:gd name="T68" fmla="*/ 1 w 57"/>
                    <a:gd name="T69" fmla="*/ 71 h 85"/>
                    <a:gd name="T70" fmla="*/ 1 w 57"/>
                    <a:gd name="T71" fmla="*/ 73 h 85"/>
                    <a:gd name="T72" fmla="*/ 1 w 57"/>
                    <a:gd name="T73" fmla="*/ 74 h 85"/>
                    <a:gd name="T74" fmla="*/ 1 w 57"/>
                    <a:gd name="T75" fmla="*/ 73 h 85"/>
                    <a:gd name="T76" fmla="*/ 1 w 57"/>
                    <a:gd name="T77" fmla="*/ 75 h 85"/>
                    <a:gd name="T78" fmla="*/ 0 w 57"/>
                    <a:gd name="T79" fmla="*/ 79 h 85"/>
                    <a:gd name="T80" fmla="*/ 0 w 57"/>
                    <a:gd name="T81" fmla="*/ 80 h 85"/>
                    <a:gd name="T82" fmla="*/ 4 w 57"/>
                    <a:gd name="T83" fmla="*/ 80 h 85"/>
                    <a:gd name="T84" fmla="*/ 19 w 57"/>
                    <a:gd name="T8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85">
                      <a:moveTo>
                        <a:pt x="19" y="85"/>
                      </a:moveTo>
                      <a:lnTo>
                        <a:pt x="29" y="72"/>
                      </a:lnTo>
                      <a:lnTo>
                        <a:pt x="39" y="71"/>
                      </a:lnTo>
                      <a:lnTo>
                        <a:pt x="39" y="66"/>
                      </a:lnTo>
                      <a:lnTo>
                        <a:pt x="46" y="57"/>
                      </a:lnTo>
                      <a:lnTo>
                        <a:pt x="30" y="37"/>
                      </a:lnTo>
                      <a:lnTo>
                        <a:pt x="51" y="29"/>
                      </a:lnTo>
                      <a:lnTo>
                        <a:pt x="56" y="22"/>
                      </a:lnTo>
                      <a:lnTo>
                        <a:pt x="57" y="22"/>
                      </a:lnTo>
                      <a:lnTo>
                        <a:pt x="50" y="0"/>
                      </a:lnTo>
                      <a:lnTo>
                        <a:pt x="50" y="0"/>
                      </a:lnTo>
                      <a:lnTo>
                        <a:pt x="22" y="21"/>
                      </a:lnTo>
                      <a:lnTo>
                        <a:pt x="19" y="20"/>
                      </a:lnTo>
                      <a:lnTo>
                        <a:pt x="19" y="20"/>
                      </a:lnTo>
                      <a:lnTo>
                        <a:pt x="15" y="17"/>
                      </a:lnTo>
                      <a:lnTo>
                        <a:pt x="11" y="14"/>
                      </a:lnTo>
                      <a:lnTo>
                        <a:pt x="10" y="14"/>
                      </a:lnTo>
                      <a:lnTo>
                        <a:pt x="8" y="17"/>
                      </a:lnTo>
                      <a:lnTo>
                        <a:pt x="7" y="18"/>
                      </a:lnTo>
                      <a:lnTo>
                        <a:pt x="6" y="18"/>
                      </a:lnTo>
                      <a:lnTo>
                        <a:pt x="6" y="20"/>
                      </a:lnTo>
                      <a:lnTo>
                        <a:pt x="6" y="21"/>
                      </a:lnTo>
                      <a:lnTo>
                        <a:pt x="6" y="23"/>
                      </a:lnTo>
                      <a:lnTo>
                        <a:pt x="6" y="24"/>
                      </a:lnTo>
                      <a:lnTo>
                        <a:pt x="5" y="29"/>
                      </a:lnTo>
                      <a:lnTo>
                        <a:pt x="5" y="32"/>
                      </a:lnTo>
                      <a:lnTo>
                        <a:pt x="5" y="45"/>
                      </a:lnTo>
                      <a:lnTo>
                        <a:pt x="5" y="48"/>
                      </a:lnTo>
                      <a:lnTo>
                        <a:pt x="4" y="51"/>
                      </a:lnTo>
                      <a:lnTo>
                        <a:pt x="4" y="55"/>
                      </a:lnTo>
                      <a:lnTo>
                        <a:pt x="3" y="56"/>
                      </a:lnTo>
                      <a:lnTo>
                        <a:pt x="3" y="61"/>
                      </a:lnTo>
                      <a:lnTo>
                        <a:pt x="2" y="65"/>
                      </a:lnTo>
                      <a:lnTo>
                        <a:pt x="2" y="69"/>
                      </a:lnTo>
                      <a:lnTo>
                        <a:pt x="1" y="71"/>
                      </a:lnTo>
                      <a:lnTo>
                        <a:pt x="1" y="73"/>
                      </a:lnTo>
                      <a:lnTo>
                        <a:pt x="1" y="74"/>
                      </a:lnTo>
                      <a:lnTo>
                        <a:pt x="1" y="73"/>
                      </a:lnTo>
                      <a:lnTo>
                        <a:pt x="1" y="75"/>
                      </a:lnTo>
                      <a:lnTo>
                        <a:pt x="0" y="79"/>
                      </a:lnTo>
                      <a:lnTo>
                        <a:pt x="0" y="80"/>
                      </a:lnTo>
                      <a:lnTo>
                        <a:pt x="4" y="80"/>
                      </a:lnTo>
                      <a:lnTo>
                        <a:pt x="19" y="8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5" name="Freeform 784">
                  <a:extLst>
                    <a:ext uri="{FF2B5EF4-FFF2-40B4-BE49-F238E27FC236}">
                      <a16:creationId xmlns:a16="http://schemas.microsoft.com/office/drawing/2014/main" id="{C41C64C5-FA2A-48B3-AAD8-431E2A92593F}"/>
                    </a:ext>
                  </a:extLst>
                </p:cNvPr>
                <p:cNvSpPr>
                  <a:spLocks/>
                </p:cNvSpPr>
                <p:nvPr/>
              </p:nvSpPr>
              <p:spPr bwMode="auto">
                <a:xfrm>
                  <a:off x="4086" y="2233"/>
                  <a:ext cx="294" cy="298"/>
                </a:xfrm>
                <a:custGeom>
                  <a:avLst/>
                  <a:gdLst>
                    <a:gd name="T0" fmla="*/ 164 w 294"/>
                    <a:gd name="T1" fmla="*/ 58 h 298"/>
                    <a:gd name="T2" fmla="*/ 58 w 294"/>
                    <a:gd name="T3" fmla="*/ 0 h 298"/>
                    <a:gd name="T4" fmla="*/ 48 w 294"/>
                    <a:gd name="T5" fmla="*/ 35 h 298"/>
                    <a:gd name="T6" fmla="*/ 31 w 294"/>
                    <a:gd name="T7" fmla="*/ 50 h 298"/>
                    <a:gd name="T8" fmla="*/ 2 w 294"/>
                    <a:gd name="T9" fmla="*/ 58 h 298"/>
                    <a:gd name="T10" fmla="*/ 0 w 294"/>
                    <a:gd name="T11" fmla="*/ 76 h 298"/>
                    <a:gd name="T12" fmla="*/ 3 w 294"/>
                    <a:gd name="T13" fmla="*/ 78 h 298"/>
                    <a:gd name="T14" fmla="*/ 7 w 294"/>
                    <a:gd name="T15" fmla="*/ 80 h 298"/>
                    <a:gd name="T16" fmla="*/ 15 w 294"/>
                    <a:gd name="T17" fmla="*/ 92 h 298"/>
                    <a:gd name="T18" fmla="*/ 21 w 294"/>
                    <a:gd name="T19" fmla="*/ 99 h 298"/>
                    <a:gd name="T20" fmla="*/ 26 w 294"/>
                    <a:gd name="T21" fmla="*/ 113 h 298"/>
                    <a:gd name="T22" fmla="*/ 30 w 294"/>
                    <a:gd name="T23" fmla="*/ 120 h 298"/>
                    <a:gd name="T24" fmla="*/ 38 w 294"/>
                    <a:gd name="T25" fmla="*/ 132 h 298"/>
                    <a:gd name="T26" fmla="*/ 38 w 294"/>
                    <a:gd name="T27" fmla="*/ 142 h 298"/>
                    <a:gd name="T28" fmla="*/ 43 w 294"/>
                    <a:gd name="T29" fmla="*/ 148 h 298"/>
                    <a:gd name="T30" fmla="*/ 52 w 294"/>
                    <a:gd name="T31" fmla="*/ 151 h 298"/>
                    <a:gd name="T32" fmla="*/ 59 w 294"/>
                    <a:gd name="T33" fmla="*/ 160 h 298"/>
                    <a:gd name="T34" fmla="*/ 61 w 294"/>
                    <a:gd name="T35" fmla="*/ 171 h 298"/>
                    <a:gd name="T36" fmla="*/ 66 w 294"/>
                    <a:gd name="T37" fmla="*/ 181 h 298"/>
                    <a:gd name="T38" fmla="*/ 65 w 294"/>
                    <a:gd name="T39" fmla="*/ 191 h 298"/>
                    <a:gd name="T40" fmla="*/ 69 w 294"/>
                    <a:gd name="T41" fmla="*/ 206 h 298"/>
                    <a:gd name="T42" fmla="*/ 80 w 294"/>
                    <a:gd name="T43" fmla="*/ 219 h 298"/>
                    <a:gd name="T44" fmla="*/ 86 w 294"/>
                    <a:gd name="T45" fmla="*/ 223 h 298"/>
                    <a:gd name="T46" fmla="*/ 93 w 294"/>
                    <a:gd name="T47" fmla="*/ 230 h 298"/>
                    <a:gd name="T48" fmla="*/ 98 w 294"/>
                    <a:gd name="T49" fmla="*/ 248 h 298"/>
                    <a:gd name="T50" fmla="*/ 112 w 294"/>
                    <a:gd name="T51" fmla="*/ 268 h 298"/>
                    <a:gd name="T52" fmla="*/ 119 w 294"/>
                    <a:gd name="T53" fmla="*/ 277 h 298"/>
                    <a:gd name="T54" fmla="*/ 126 w 294"/>
                    <a:gd name="T55" fmla="*/ 287 h 298"/>
                    <a:gd name="T56" fmla="*/ 128 w 294"/>
                    <a:gd name="T57" fmla="*/ 274 h 298"/>
                    <a:gd name="T58" fmla="*/ 138 w 294"/>
                    <a:gd name="T59" fmla="*/ 269 h 298"/>
                    <a:gd name="T60" fmla="*/ 172 w 294"/>
                    <a:gd name="T61" fmla="*/ 282 h 298"/>
                    <a:gd name="T62" fmla="*/ 252 w 294"/>
                    <a:gd name="T63" fmla="*/ 237 h 298"/>
                    <a:gd name="T64" fmla="*/ 291 w 294"/>
                    <a:gd name="T65" fmla="*/ 172 h 298"/>
                    <a:gd name="T66" fmla="*/ 245 w 294"/>
                    <a:gd name="T67" fmla="*/ 170 h 298"/>
                    <a:gd name="T68" fmla="*/ 239 w 294"/>
                    <a:gd name="T69" fmla="*/ 146 h 298"/>
                    <a:gd name="T70" fmla="*/ 236 w 294"/>
                    <a:gd name="T71" fmla="*/ 143 h 298"/>
                    <a:gd name="T72" fmla="*/ 235 w 294"/>
                    <a:gd name="T73" fmla="*/ 140 h 298"/>
                    <a:gd name="T74" fmla="*/ 228 w 294"/>
                    <a:gd name="T75" fmla="*/ 136 h 298"/>
                    <a:gd name="T76" fmla="*/ 225 w 294"/>
                    <a:gd name="T77" fmla="*/ 131 h 298"/>
                    <a:gd name="T78" fmla="*/ 215 w 294"/>
                    <a:gd name="T79" fmla="*/ 112 h 298"/>
                    <a:gd name="T80" fmla="*/ 214 w 294"/>
                    <a:gd name="T81" fmla="*/ 102 h 298"/>
                    <a:gd name="T82" fmla="*/ 211 w 294"/>
                    <a:gd name="T83" fmla="*/ 97 h 298"/>
                    <a:gd name="T84" fmla="*/ 202 w 294"/>
                    <a:gd name="T85" fmla="*/ 86 h 298"/>
                    <a:gd name="T86" fmla="*/ 204 w 294"/>
                    <a:gd name="T87" fmla="*/ 86 h 298"/>
                    <a:gd name="T88" fmla="*/ 196 w 294"/>
                    <a:gd name="T89" fmla="*/ 81 h 298"/>
                    <a:gd name="T90" fmla="*/ 190 w 294"/>
                    <a:gd name="T91" fmla="*/ 68 h 298"/>
                    <a:gd name="T92" fmla="*/ 188 w 294"/>
                    <a:gd name="T93" fmla="*/ 6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4" h="298">
                      <a:moveTo>
                        <a:pt x="179" y="63"/>
                      </a:moveTo>
                      <a:lnTo>
                        <a:pt x="166" y="58"/>
                      </a:lnTo>
                      <a:lnTo>
                        <a:pt x="164" y="58"/>
                      </a:lnTo>
                      <a:lnTo>
                        <a:pt x="137" y="57"/>
                      </a:lnTo>
                      <a:lnTo>
                        <a:pt x="71" y="2"/>
                      </a:lnTo>
                      <a:lnTo>
                        <a:pt x="58" y="0"/>
                      </a:lnTo>
                      <a:lnTo>
                        <a:pt x="53" y="7"/>
                      </a:lnTo>
                      <a:lnTo>
                        <a:pt x="32" y="15"/>
                      </a:lnTo>
                      <a:lnTo>
                        <a:pt x="48" y="35"/>
                      </a:lnTo>
                      <a:lnTo>
                        <a:pt x="41" y="44"/>
                      </a:lnTo>
                      <a:lnTo>
                        <a:pt x="41" y="49"/>
                      </a:lnTo>
                      <a:lnTo>
                        <a:pt x="31" y="50"/>
                      </a:lnTo>
                      <a:lnTo>
                        <a:pt x="21" y="63"/>
                      </a:lnTo>
                      <a:lnTo>
                        <a:pt x="6" y="58"/>
                      </a:lnTo>
                      <a:lnTo>
                        <a:pt x="2" y="58"/>
                      </a:lnTo>
                      <a:lnTo>
                        <a:pt x="1" y="64"/>
                      </a:lnTo>
                      <a:lnTo>
                        <a:pt x="2" y="71"/>
                      </a:lnTo>
                      <a:lnTo>
                        <a:pt x="0" y="76"/>
                      </a:lnTo>
                      <a:lnTo>
                        <a:pt x="0" y="78"/>
                      </a:lnTo>
                      <a:lnTo>
                        <a:pt x="3" y="78"/>
                      </a:lnTo>
                      <a:lnTo>
                        <a:pt x="3" y="78"/>
                      </a:lnTo>
                      <a:lnTo>
                        <a:pt x="5" y="77"/>
                      </a:lnTo>
                      <a:lnTo>
                        <a:pt x="8" y="79"/>
                      </a:lnTo>
                      <a:lnTo>
                        <a:pt x="7" y="80"/>
                      </a:lnTo>
                      <a:lnTo>
                        <a:pt x="14" y="88"/>
                      </a:lnTo>
                      <a:lnTo>
                        <a:pt x="14" y="91"/>
                      </a:lnTo>
                      <a:lnTo>
                        <a:pt x="15" y="92"/>
                      </a:lnTo>
                      <a:lnTo>
                        <a:pt x="16" y="96"/>
                      </a:lnTo>
                      <a:lnTo>
                        <a:pt x="19" y="99"/>
                      </a:lnTo>
                      <a:lnTo>
                        <a:pt x="21" y="99"/>
                      </a:lnTo>
                      <a:lnTo>
                        <a:pt x="24" y="108"/>
                      </a:lnTo>
                      <a:lnTo>
                        <a:pt x="24" y="110"/>
                      </a:lnTo>
                      <a:lnTo>
                        <a:pt x="26" y="113"/>
                      </a:lnTo>
                      <a:lnTo>
                        <a:pt x="28" y="114"/>
                      </a:lnTo>
                      <a:lnTo>
                        <a:pt x="29" y="118"/>
                      </a:lnTo>
                      <a:lnTo>
                        <a:pt x="30" y="120"/>
                      </a:lnTo>
                      <a:lnTo>
                        <a:pt x="33" y="122"/>
                      </a:lnTo>
                      <a:lnTo>
                        <a:pt x="36" y="130"/>
                      </a:lnTo>
                      <a:lnTo>
                        <a:pt x="38" y="132"/>
                      </a:lnTo>
                      <a:lnTo>
                        <a:pt x="38" y="137"/>
                      </a:lnTo>
                      <a:lnTo>
                        <a:pt x="38" y="140"/>
                      </a:lnTo>
                      <a:lnTo>
                        <a:pt x="38" y="142"/>
                      </a:lnTo>
                      <a:lnTo>
                        <a:pt x="41" y="144"/>
                      </a:lnTo>
                      <a:lnTo>
                        <a:pt x="41" y="147"/>
                      </a:lnTo>
                      <a:lnTo>
                        <a:pt x="43" y="148"/>
                      </a:lnTo>
                      <a:lnTo>
                        <a:pt x="45" y="146"/>
                      </a:lnTo>
                      <a:lnTo>
                        <a:pt x="48" y="149"/>
                      </a:lnTo>
                      <a:lnTo>
                        <a:pt x="52" y="151"/>
                      </a:lnTo>
                      <a:lnTo>
                        <a:pt x="56" y="156"/>
                      </a:lnTo>
                      <a:lnTo>
                        <a:pt x="57" y="160"/>
                      </a:lnTo>
                      <a:lnTo>
                        <a:pt x="59" y="160"/>
                      </a:lnTo>
                      <a:lnTo>
                        <a:pt x="59" y="164"/>
                      </a:lnTo>
                      <a:lnTo>
                        <a:pt x="60" y="165"/>
                      </a:lnTo>
                      <a:lnTo>
                        <a:pt x="61" y="171"/>
                      </a:lnTo>
                      <a:lnTo>
                        <a:pt x="64" y="174"/>
                      </a:lnTo>
                      <a:lnTo>
                        <a:pt x="65" y="180"/>
                      </a:lnTo>
                      <a:lnTo>
                        <a:pt x="66" y="181"/>
                      </a:lnTo>
                      <a:lnTo>
                        <a:pt x="65" y="188"/>
                      </a:lnTo>
                      <a:lnTo>
                        <a:pt x="63" y="188"/>
                      </a:lnTo>
                      <a:lnTo>
                        <a:pt x="65" y="191"/>
                      </a:lnTo>
                      <a:lnTo>
                        <a:pt x="66" y="198"/>
                      </a:lnTo>
                      <a:lnTo>
                        <a:pt x="66" y="204"/>
                      </a:lnTo>
                      <a:lnTo>
                        <a:pt x="69" y="206"/>
                      </a:lnTo>
                      <a:lnTo>
                        <a:pt x="69" y="209"/>
                      </a:lnTo>
                      <a:lnTo>
                        <a:pt x="76" y="218"/>
                      </a:lnTo>
                      <a:lnTo>
                        <a:pt x="80" y="219"/>
                      </a:lnTo>
                      <a:lnTo>
                        <a:pt x="82" y="219"/>
                      </a:lnTo>
                      <a:lnTo>
                        <a:pt x="84" y="223"/>
                      </a:lnTo>
                      <a:lnTo>
                        <a:pt x="86" y="223"/>
                      </a:lnTo>
                      <a:lnTo>
                        <a:pt x="90" y="227"/>
                      </a:lnTo>
                      <a:lnTo>
                        <a:pt x="90" y="229"/>
                      </a:lnTo>
                      <a:lnTo>
                        <a:pt x="93" y="230"/>
                      </a:lnTo>
                      <a:lnTo>
                        <a:pt x="93" y="233"/>
                      </a:lnTo>
                      <a:lnTo>
                        <a:pt x="94" y="234"/>
                      </a:lnTo>
                      <a:lnTo>
                        <a:pt x="98" y="248"/>
                      </a:lnTo>
                      <a:lnTo>
                        <a:pt x="100" y="250"/>
                      </a:lnTo>
                      <a:lnTo>
                        <a:pt x="101" y="255"/>
                      </a:lnTo>
                      <a:lnTo>
                        <a:pt x="112" y="268"/>
                      </a:lnTo>
                      <a:lnTo>
                        <a:pt x="114" y="268"/>
                      </a:lnTo>
                      <a:lnTo>
                        <a:pt x="114" y="275"/>
                      </a:lnTo>
                      <a:lnTo>
                        <a:pt x="119" y="277"/>
                      </a:lnTo>
                      <a:lnTo>
                        <a:pt x="121" y="285"/>
                      </a:lnTo>
                      <a:lnTo>
                        <a:pt x="124" y="286"/>
                      </a:lnTo>
                      <a:lnTo>
                        <a:pt x="126" y="287"/>
                      </a:lnTo>
                      <a:lnTo>
                        <a:pt x="128" y="284"/>
                      </a:lnTo>
                      <a:lnTo>
                        <a:pt x="131" y="281"/>
                      </a:lnTo>
                      <a:lnTo>
                        <a:pt x="128" y="274"/>
                      </a:lnTo>
                      <a:lnTo>
                        <a:pt x="131" y="267"/>
                      </a:lnTo>
                      <a:lnTo>
                        <a:pt x="135" y="264"/>
                      </a:lnTo>
                      <a:lnTo>
                        <a:pt x="138" y="269"/>
                      </a:lnTo>
                      <a:lnTo>
                        <a:pt x="148" y="269"/>
                      </a:lnTo>
                      <a:lnTo>
                        <a:pt x="159" y="275"/>
                      </a:lnTo>
                      <a:lnTo>
                        <a:pt x="172" y="282"/>
                      </a:lnTo>
                      <a:lnTo>
                        <a:pt x="173" y="298"/>
                      </a:lnTo>
                      <a:lnTo>
                        <a:pt x="198" y="256"/>
                      </a:lnTo>
                      <a:lnTo>
                        <a:pt x="252" y="237"/>
                      </a:lnTo>
                      <a:lnTo>
                        <a:pt x="292" y="223"/>
                      </a:lnTo>
                      <a:lnTo>
                        <a:pt x="294" y="185"/>
                      </a:lnTo>
                      <a:lnTo>
                        <a:pt x="291" y="172"/>
                      </a:lnTo>
                      <a:lnTo>
                        <a:pt x="291" y="172"/>
                      </a:lnTo>
                      <a:lnTo>
                        <a:pt x="286" y="177"/>
                      </a:lnTo>
                      <a:lnTo>
                        <a:pt x="245" y="170"/>
                      </a:lnTo>
                      <a:lnTo>
                        <a:pt x="242" y="157"/>
                      </a:lnTo>
                      <a:lnTo>
                        <a:pt x="239" y="151"/>
                      </a:lnTo>
                      <a:lnTo>
                        <a:pt x="239" y="146"/>
                      </a:lnTo>
                      <a:lnTo>
                        <a:pt x="239" y="146"/>
                      </a:lnTo>
                      <a:lnTo>
                        <a:pt x="238" y="146"/>
                      </a:lnTo>
                      <a:lnTo>
                        <a:pt x="236" y="143"/>
                      </a:lnTo>
                      <a:lnTo>
                        <a:pt x="236" y="142"/>
                      </a:lnTo>
                      <a:lnTo>
                        <a:pt x="238" y="140"/>
                      </a:lnTo>
                      <a:lnTo>
                        <a:pt x="235" y="140"/>
                      </a:lnTo>
                      <a:lnTo>
                        <a:pt x="235" y="139"/>
                      </a:lnTo>
                      <a:lnTo>
                        <a:pt x="232" y="139"/>
                      </a:lnTo>
                      <a:lnTo>
                        <a:pt x="228" y="136"/>
                      </a:lnTo>
                      <a:lnTo>
                        <a:pt x="228" y="134"/>
                      </a:lnTo>
                      <a:lnTo>
                        <a:pt x="227" y="135"/>
                      </a:lnTo>
                      <a:lnTo>
                        <a:pt x="225" y="131"/>
                      </a:lnTo>
                      <a:lnTo>
                        <a:pt x="224" y="126"/>
                      </a:lnTo>
                      <a:lnTo>
                        <a:pt x="217" y="116"/>
                      </a:lnTo>
                      <a:lnTo>
                        <a:pt x="215" y="112"/>
                      </a:lnTo>
                      <a:lnTo>
                        <a:pt x="216" y="112"/>
                      </a:lnTo>
                      <a:lnTo>
                        <a:pt x="216" y="110"/>
                      </a:lnTo>
                      <a:lnTo>
                        <a:pt x="214" y="102"/>
                      </a:lnTo>
                      <a:lnTo>
                        <a:pt x="214" y="100"/>
                      </a:lnTo>
                      <a:lnTo>
                        <a:pt x="212" y="97"/>
                      </a:lnTo>
                      <a:lnTo>
                        <a:pt x="211" y="97"/>
                      </a:lnTo>
                      <a:lnTo>
                        <a:pt x="206" y="89"/>
                      </a:lnTo>
                      <a:lnTo>
                        <a:pt x="204" y="89"/>
                      </a:lnTo>
                      <a:lnTo>
                        <a:pt x="202" y="86"/>
                      </a:lnTo>
                      <a:lnTo>
                        <a:pt x="202" y="85"/>
                      </a:lnTo>
                      <a:lnTo>
                        <a:pt x="204" y="84"/>
                      </a:lnTo>
                      <a:lnTo>
                        <a:pt x="204" y="86"/>
                      </a:lnTo>
                      <a:lnTo>
                        <a:pt x="204" y="84"/>
                      </a:lnTo>
                      <a:lnTo>
                        <a:pt x="201" y="83"/>
                      </a:lnTo>
                      <a:lnTo>
                        <a:pt x="196" y="81"/>
                      </a:lnTo>
                      <a:lnTo>
                        <a:pt x="194" y="73"/>
                      </a:lnTo>
                      <a:lnTo>
                        <a:pt x="192" y="69"/>
                      </a:lnTo>
                      <a:lnTo>
                        <a:pt x="190" y="68"/>
                      </a:lnTo>
                      <a:lnTo>
                        <a:pt x="190" y="65"/>
                      </a:lnTo>
                      <a:lnTo>
                        <a:pt x="189" y="66"/>
                      </a:lnTo>
                      <a:lnTo>
                        <a:pt x="188" y="64"/>
                      </a:lnTo>
                      <a:lnTo>
                        <a:pt x="180" y="69"/>
                      </a:lnTo>
                      <a:lnTo>
                        <a:pt x="179" y="6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6" name="Freeform 785">
                  <a:extLst>
                    <a:ext uri="{FF2B5EF4-FFF2-40B4-BE49-F238E27FC236}">
                      <a16:creationId xmlns:a16="http://schemas.microsoft.com/office/drawing/2014/main" id="{1209137D-6A87-4738-ADEE-E5ABF50B0C9E}"/>
                    </a:ext>
                  </a:extLst>
                </p:cNvPr>
                <p:cNvSpPr>
                  <a:spLocks/>
                </p:cNvSpPr>
                <p:nvPr/>
              </p:nvSpPr>
              <p:spPr bwMode="auto">
                <a:xfrm>
                  <a:off x="4312" y="2343"/>
                  <a:ext cx="12" cy="29"/>
                </a:xfrm>
                <a:custGeom>
                  <a:avLst/>
                  <a:gdLst>
                    <a:gd name="T0" fmla="*/ 6 w 12"/>
                    <a:gd name="T1" fmla="*/ 29 h 29"/>
                    <a:gd name="T2" fmla="*/ 9 w 12"/>
                    <a:gd name="T3" fmla="*/ 29 h 29"/>
                    <a:gd name="T4" fmla="*/ 9 w 12"/>
                    <a:gd name="T5" fmla="*/ 29 h 29"/>
                    <a:gd name="T6" fmla="*/ 10 w 12"/>
                    <a:gd name="T7" fmla="*/ 29 h 29"/>
                    <a:gd name="T8" fmla="*/ 12 w 12"/>
                    <a:gd name="T9" fmla="*/ 20 h 29"/>
                    <a:gd name="T10" fmla="*/ 10 w 12"/>
                    <a:gd name="T11" fmla="*/ 17 h 29"/>
                    <a:gd name="T12" fmla="*/ 9 w 12"/>
                    <a:gd name="T13" fmla="*/ 17 h 29"/>
                    <a:gd name="T14" fmla="*/ 9 w 12"/>
                    <a:gd name="T15" fmla="*/ 11 h 29"/>
                    <a:gd name="T16" fmla="*/ 9 w 12"/>
                    <a:gd name="T17" fmla="*/ 11 h 29"/>
                    <a:gd name="T18" fmla="*/ 10 w 12"/>
                    <a:gd name="T19" fmla="*/ 6 h 29"/>
                    <a:gd name="T20" fmla="*/ 9 w 12"/>
                    <a:gd name="T21" fmla="*/ 5 h 29"/>
                    <a:gd name="T22" fmla="*/ 9 w 12"/>
                    <a:gd name="T23" fmla="*/ 5 h 29"/>
                    <a:gd name="T24" fmla="*/ 8 w 12"/>
                    <a:gd name="T25" fmla="*/ 2 h 29"/>
                    <a:gd name="T26" fmla="*/ 6 w 12"/>
                    <a:gd name="T27" fmla="*/ 0 h 29"/>
                    <a:gd name="T28" fmla="*/ 5 w 12"/>
                    <a:gd name="T29" fmla="*/ 0 h 29"/>
                    <a:gd name="T30" fmla="*/ 4 w 12"/>
                    <a:gd name="T31" fmla="*/ 2 h 29"/>
                    <a:gd name="T32" fmla="*/ 3 w 12"/>
                    <a:gd name="T33" fmla="*/ 2 h 29"/>
                    <a:gd name="T34" fmla="*/ 3 w 12"/>
                    <a:gd name="T35" fmla="*/ 3 h 29"/>
                    <a:gd name="T36" fmla="*/ 2 w 12"/>
                    <a:gd name="T37" fmla="*/ 4 h 29"/>
                    <a:gd name="T38" fmla="*/ 2 w 12"/>
                    <a:gd name="T39" fmla="*/ 7 h 29"/>
                    <a:gd name="T40" fmla="*/ 2 w 12"/>
                    <a:gd name="T41" fmla="*/ 7 h 29"/>
                    <a:gd name="T42" fmla="*/ 2 w 12"/>
                    <a:gd name="T43" fmla="*/ 12 h 29"/>
                    <a:gd name="T44" fmla="*/ 2 w 12"/>
                    <a:gd name="T45" fmla="*/ 12 h 29"/>
                    <a:gd name="T46" fmla="*/ 1 w 12"/>
                    <a:gd name="T47" fmla="*/ 12 h 29"/>
                    <a:gd name="T48" fmla="*/ 0 w 12"/>
                    <a:gd name="T49" fmla="*/ 16 h 29"/>
                    <a:gd name="T50" fmla="*/ 1 w 12"/>
                    <a:gd name="T51" fmla="*/ 19 h 29"/>
                    <a:gd name="T52" fmla="*/ 2 w 12"/>
                    <a:gd name="T53" fmla="*/ 20 h 29"/>
                    <a:gd name="T54" fmla="*/ 2 w 12"/>
                    <a:gd name="T55" fmla="*/ 24 h 29"/>
                    <a:gd name="T56" fmla="*/ 2 w 12"/>
                    <a:gd name="T57" fmla="*/ 24 h 29"/>
                    <a:gd name="T58" fmla="*/ 2 w 12"/>
                    <a:gd name="T59" fmla="*/ 26 h 29"/>
                    <a:gd name="T60" fmla="*/ 6 w 12"/>
                    <a:gd name="T6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29">
                      <a:moveTo>
                        <a:pt x="6" y="29"/>
                      </a:moveTo>
                      <a:lnTo>
                        <a:pt x="9" y="29"/>
                      </a:lnTo>
                      <a:lnTo>
                        <a:pt x="9" y="29"/>
                      </a:lnTo>
                      <a:lnTo>
                        <a:pt x="10" y="29"/>
                      </a:lnTo>
                      <a:lnTo>
                        <a:pt x="12" y="20"/>
                      </a:lnTo>
                      <a:lnTo>
                        <a:pt x="10" y="17"/>
                      </a:lnTo>
                      <a:lnTo>
                        <a:pt x="9" y="17"/>
                      </a:lnTo>
                      <a:lnTo>
                        <a:pt x="9" y="11"/>
                      </a:lnTo>
                      <a:lnTo>
                        <a:pt x="9" y="11"/>
                      </a:lnTo>
                      <a:lnTo>
                        <a:pt x="10" y="6"/>
                      </a:lnTo>
                      <a:lnTo>
                        <a:pt x="9" y="5"/>
                      </a:lnTo>
                      <a:lnTo>
                        <a:pt x="9" y="5"/>
                      </a:lnTo>
                      <a:lnTo>
                        <a:pt x="8" y="2"/>
                      </a:lnTo>
                      <a:lnTo>
                        <a:pt x="6" y="0"/>
                      </a:lnTo>
                      <a:lnTo>
                        <a:pt x="5" y="0"/>
                      </a:lnTo>
                      <a:lnTo>
                        <a:pt x="4" y="2"/>
                      </a:lnTo>
                      <a:lnTo>
                        <a:pt x="3" y="2"/>
                      </a:lnTo>
                      <a:lnTo>
                        <a:pt x="3" y="3"/>
                      </a:lnTo>
                      <a:lnTo>
                        <a:pt x="2" y="4"/>
                      </a:lnTo>
                      <a:lnTo>
                        <a:pt x="2" y="7"/>
                      </a:lnTo>
                      <a:lnTo>
                        <a:pt x="2" y="7"/>
                      </a:lnTo>
                      <a:lnTo>
                        <a:pt x="2" y="12"/>
                      </a:lnTo>
                      <a:lnTo>
                        <a:pt x="2" y="12"/>
                      </a:lnTo>
                      <a:lnTo>
                        <a:pt x="1" y="12"/>
                      </a:lnTo>
                      <a:lnTo>
                        <a:pt x="0" y="16"/>
                      </a:lnTo>
                      <a:lnTo>
                        <a:pt x="1" y="19"/>
                      </a:lnTo>
                      <a:lnTo>
                        <a:pt x="2" y="20"/>
                      </a:lnTo>
                      <a:lnTo>
                        <a:pt x="2" y="24"/>
                      </a:lnTo>
                      <a:lnTo>
                        <a:pt x="2" y="24"/>
                      </a:lnTo>
                      <a:lnTo>
                        <a:pt x="2"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7" name="Freeform 786">
                  <a:extLst>
                    <a:ext uri="{FF2B5EF4-FFF2-40B4-BE49-F238E27FC236}">
                      <a16:creationId xmlns:a16="http://schemas.microsoft.com/office/drawing/2014/main" id="{32AE5536-8A57-4A2B-BBCB-B28DC6B2D218}"/>
                    </a:ext>
                  </a:extLst>
                </p:cNvPr>
                <p:cNvSpPr>
                  <a:spLocks/>
                </p:cNvSpPr>
                <p:nvPr/>
              </p:nvSpPr>
              <p:spPr bwMode="auto">
                <a:xfrm>
                  <a:off x="4325" y="2345"/>
                  <a:ext cx="66" cy="65"/>
                </a:xfrm>
                <a:custGeom>
                  <a:avLst/>
                  <a:gdLst>
                    <a:gd name="T0" fmla="*/ 3 w 66"/>
                    <a:gd name="T1" fmla="*/ 45 h 65"/>
                    <a:gd name="T2" fmla="*/ 6 w 66"/>
                    <a:gd name="T3" fmla="*/ 58 h 65"/>
                    <a:gd name="T4" fmla="*/ 47 w 66"/>
                    <a:gd name="T5" fmla="*/ 65 h 65"/>
                    <a:gd name="T6" fmla="*/ 52 w 66"/>
                    <a:gd name="T7" fmla="*/ 60 h 65"/>
                    <a:gd name="T8" fmla="*/ 64 w 66"/>
                    <a:gd name="T9" fmla="*/ 15 h 65"/>
                    <a:gd name="T10" fmla="*/ 66 w 66"/>
                    <a:gd name="T11" fmla="*/ 14 h 65"/>
                    <a:gd name="T12" fmla="*/ 66 w 66"/>
                    <a:gd name="T13" fmla="*/ 10 h 65"/>
                    <a:gd name="T14" fmla="*/ 66 w 66"/>
                    <a:gd name="T15" fmla="*/ 8 h 65"/>
                    <a:gd name="T16" fmla="*/ 65 w 66"/>
                    <a:gd name="T17" fmla="*/ 9 h 65"/>
                    <a:gd name="T18" fmla="*/ 64 w 66"/>
                    <a:gd name="T19" fmla="*/ 8 h 65"/>
                    <a:gd name="T20" fmla="*/ 64 w 66"/>
                    <a:gd name="T21" fmla="*/ 7 h 65"/>
                    <a:gd name="T22" fmla="*/ 62 w 66"/>
                    <a:gd name="T23" fmla="*/ 7 h 65"/>
                    <a:gd name="T24" fmla="*/ 62 w 66"/>
                    <a:gd name="T25" fmla="*/ 1 h 65"/>
                    <a:gd name="T26" fmla="*/ 60 w 66"/>
                    <a:gd name="T27" fmla="*/ 0 h 65"/>
                    <a:gd name="T28" fmla="*/ 60 w 66"/>
                    <a:gd name="T29" fmla="*/ 3 h 65"/>
                    <a:gd name="T30" fmla="*/ 59 w 66"/>
                    <a:gd name="T31" fmla="*/ 5 h 65"/>
                    <a:gd name="T32" fmla="*/ 51 w 66"/>
                    <a:gd name="T33" fmla="*/ 11 h 65"/>
                    <a:gd name="T34" fmla="*/ 51 w 66"/>
                    <a:gd name="T35" fmla="*/ 16 h 65"/>
                    <a:gd name="T36" fmla="*/ 43 w 66"/>
                    <a:gd name="T37" fmla="*/ 24 h 65"/>
                    <a:gd name="T38" fmla="*/ 41 w 66"/>
                    <a:gd name="T39" fmla="*/ 27 h 65"/>
                    <a:gd name="T40" fmla="*/ 42 w 66"/>
                    <a:gd name="T41" fmla="*/ 27 h 65"/>
                    <a:gd name="T42" fmla="*/ 43 w 66"/>
                    <a:gd name="T43" fmla="*/ 29 h 65"/>
                    <a:gd name="T44" fmla="*/ 40 w 66"/>
                    <a:gd name="T45" fmla="*/ 34 h 65"/>
                    <a:gd name="T46" fmla="*/ 38 w 66"/>
                    <a:gd name="T47" fmla="*/ 31 h 65"/>
                    <a:gd name="T48" fmla="*/ 37 w 66"/>
                    <a:gd name="T49" fmla="*/ 32 h 65"/>
                    <a:gd name="T50" fmla="*/ 35 w 66"/>
                    <a:gd name="T51" fmla="*/ 32 h 65"/>
                    <a:gd name="T52" fmla="*/ 35 w 66"/>
                    <a:gd name="T53" fmla="*/ 35 h 65"/>
                    <a:gd name="T54" fmla="*/ 34 w 66"/>
                    <a:gd name="T55" fmla="*/ 35 h 65"/>
                    <a:gd name="T56" fmla="*/ 34 w 66"/>
                    <a:gd name="T57" fmla="*/ 37 h 65"/>
                    <a:gd name="T58" fmla="*/ 30 w 66"/>
                    <a:gd name="T59" fmla="*/ 38 h 65"/>
                    <a:gd name="T60" fmla="*/ 27 w 66"/>
                    <a:gd name="T61" fmla="*/ 38 h 65"/>
                    <a:gd name="T62" fmla="*/ 26 w 66"/>
                    <a:gd name="T63" fmla="*/ 36 h 65"/>
                    <a:gd name="T64" fmla="*/ 23 w 66"/>
                    <a:gd name="T65" fmla="*/ 37 h 65"/>
                    <a:gd name="T66" fmla="*/ 22 w 66"/>
                    <a:gd name="T67" fmla="*/ 36 h 65"/>
                    <a:gd name="T68" fmla="*/ 20 w 66"/>
                    <a:gd name="T69" fmla="*/ 36 h 65"/>
                    <a:gd name="T70" fmla="*/ 15 w 66"/>
                    <a:gd name="T71" fmla="*/ 35 h 65"/>
                    <a:gd name="T72" fmla="*/ 9 w 66"/>
                    <a:gd name="T73" fmla="*/ 41 h 65"/>
                    <a:gd name="T74" fmla="*/ 7 w 66"/>
                    <a:gd name="T75" fmla="*/ 40 h 65"/>
                    <a:gd name="T76" fmla="*/ 5 w 66"/>
                    <a:gd name="T77" fmla="*/ 39 h 65"/>
                    <a:gd name="T78" fmla="*/ 3 w 66"/>
                    <a:gd name="T79" fmla="*/ 41 h 65"/>
                    <a:gd name="T80" fmla="*/ 2 w 66"/>
                    <a:gd name="T81" fmla="*/ 33 h 65"/>
                    <a:gd name="T82" fmla="*/ 0 w 66"/>
                    <a:gd name="T83" fmla="*/ 35 h 65"/>
                    <a:gd name="T84" fmla="*/ 0 w 66"/>
                    <a:gd name="T85" fmla="*/ 34 h 65"/>
                    <a:gd name="T86" fmla="*/ 0 w 66"/>
                    <a:gd name="T87" fmla="*/ 39 h 65"/>
                    <a:gd name="T88" fmla="*/ 3 w 66"/>
                    <a:gd name="T89" fmla="*/ 4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65">
                      <a:moveTo>
                        <a:pt x="3" y="45"/>
                      </a:moveTo>
                      <a:lnTo>
                        <a:pt x="6" y="58"/>
                      </a:lnTo>
                      <a:lnTo>
                        <a:pt x="47" y="65"/>
                      </a:lnTo>
                      <a:lnTo>
                        <a:pt x="52" y="60"/>
                      </a:lnTo>
                      <a:lnTo>
                        <a:pt x="64" y="15"/>
                      </a:lnTo>
                      <a:lnTo>
                        <a:pt x="66" y="14"/>
                      </a:lnTo>
                      <a:lnTo>
                        <a:pt x="66" y="10"/>
                      </a:lnTo>
                      <a:lnTo>
                        <a:pt x="66" y="8"/>
                      </a:lnTo>
                      <a:lnTo>
                        <a:pt x="65" y="9"/>
                      </a:lnTo>
                      <a:lnTo>
                        <a:pt x="64" y="8"/>
                      </a:lnTo>
                      <a:lnTo>
                        <a:pt x="64" y="7"/>
                      </a:lnTo>
                      <a:lnTo>
                        <a:pt x="62" y="7"/>
                      </a:lnTo>
                      <a:lnTo>
                        <a:pt x="62" y="1"/>
                      </a:lnTo>
                      <a:lnTo>
                        <a:pt x="60" y="0"/>
                      </a:lnTo>
                      <a:lnTo>
                        <a:pt x="60" y="3"/>
                      </a:lnTo>
                      <a:lnTo>
                        <a:pt x="59" y="5"/>
                      </a:lnTo>
                      <a:lnTo>
                        <a:pt x="51" y="11"/>
                      </a:lnTo>
                      <a:lnTo>
                        <a:pt x="51" y="16"/>
                      </a:lnTo>
                      <a:lnTo>
                        <a:pt x="43" y="24"/>
                      </a:lnTo>
                      <a:lnTo>
                        <a:pt x="41" y="27"/>
                      </a:lnTo>
                      <a:lnTo>
                        <a:pt x="42" y="27"/>
                      </a:lnTo>
                      <a:lnTo>
                        <a:pt x="43" y="29"/>
                      </a:lnTo>
                      <a:lnTo>
                        <a:pt x="40" y="34"/>
                      </a:lnTo>
                      <a:lnTo>
                        <a:pt x="38" y="31"/>
                      </a:lnTo>
                      <a:lnTo>
                        <a:pt x="37" y="32"/>
                      </a:lnTo>
                      <a:lnTo>
                        <a:pt x="35" y="32"/>
                      </a:lnTo>
                      <a:lnTo>
                        <a:pt x="35" y="35"/>
                      </a:lnTo>
                      <a:lnTo>
                        <a:pt x="34" y="35"/>
                      </a:lnTo>
                      <a:lnTo>
                        <a:pt x="34" y="37"/>
                      </a:lnTo>
                      <a:lnTo>
                        <a:pt x="30" y="38"/>
                      </a:lnTo>
                      <a:lnTo>
                        <a:pt x="27" y="38"/>
                      </a:lnTo>
                      <a:lnTo>
                        <a:pt x="26" y="36"/>
                      </a:lnTo>
                      <a:lnTo>
                        <a:pt x="23" y="37"/>
                      </a:lnTo>
                      <a:lnTo>
                        <a:pt x="22" y="36"/>
                      </a:lnTo>
                      <a:lnTo>
                        <a:pt x="20" y="36"/>
                      </a:lnTo>
                      <a:lnTo>
                        <a:pt x="15" y="35"/>
                      </a:lnTo>
                      <a:lnTo>
                        <a:pt x="9" y="41"/>
                      </a:lnTo>
                      <a:lnTo>
                        <a:pt x="7" y="40"/>
                      </a:lnTo>
                      <a:lnTo>
                        <a:pt x="5" y="39"/>
                      </a:lnTo>
                      <a:lnTo>
                        <a:pt x="3" y="41"/>
                      </a:lnTo>
                      <a:lnTo>
                        <a:pt x="2" y="33"/>
                      </a:lnTo>
                      <a:lnTo>
                        <a:pt x="0" y="35"/>
                      </a:lnTo>
                      <a:lnTo>
                        <a:pt x="0" y="34"/>
                      </a:lnTo>
                      <a:lnTo>
                        <a:pt x="0" y="39"/>
                      </a:lnTo>
                      <a:lnTo>
                        <a:pt x="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8" name="Freeform 787">
                  <a:extLst>
                    <a:ext uri="{FF2B5EF4-FFF2-40B4-BE49-F238E27FC236}">
                      <a16:creationId xmlns:a16="http://schemas.microsoft.com/office/drawing/2014/main" id="{250F1916-EA12-4876-994C-BC09A83C5EFA}"/>
                    </a:ext>
                  </a:extLst>
                </p:cNvPr>
                <p:cNvSpPr>
                  <a:spLocks/>
                </p:cNvSpPr>
                <p:nvPr/>
              </p:nvSpPr>
              <p:spPr bwMode="auto">
                <a:xfrm>
                  <a:off x="3259" y="2124"/>
                  <a:ext cx="6" cy="4"/>
                </a:xfrm>
                <a:custGeom>
                  <a:avLst/>
                  <a:gdLst>
                    <a:gd name="T0" fmla="*/ 3 w 6"/>
                    <a:gd name="T1" fmla="*/ 0 h 4"/>
                    <a:gd name="T2" fmla="*/ 0 w 6"/>
                    <a:gd name="T3" fmla="*/ 2 h 4"/>
                    <a:gd name="T4" fmla="*/ 1 w 6"/>
                    <a:gd name="T5" fmla="*/ 3 h 4"/>
                    <a:gd name="T6" fmla="*/ 4 w 6"/>
                    <a:gd name="T7" fmla="*/ 4 h 4"/>
                    <a:gd name="T8" fmla="*/ 6 w 6"/>
                    <a:gd name="T9" fmla="*/ 3 h 4"/>
                    <a:gd name="T10" fmla="*/ 4 w 6"/>
                    <a:gd name="T11" fmla="*/ 1 h 4"/>
                    <a:gd name="T12" fmla="*/ 3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3" y="0"/>
                      </a:moveTo>
                      <a:lnTo>
                        <a:pt x="0" y="2"/>
                      </a:lnTo>
                      <a:lnTo>
                        <a:pt x="1" y="3"/>
                      </a:lnTo>
                      <a:lnTo>
                        <a:pt x="4" y="4"/>
                      </a:lnTo>
                      <a:lnTo>
                        <a:pt x="6"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9" name="Freeform 788">
                  <a:extLst>
                    <a:ext uri="{FF2B5EF4-FFF2-40B4-BE49-F238E27FC236}">
                      <a16:creationId xmlns:a16="http://schemas.microsoft.com/office/drawing/2014/main" id="{1D8BCC46-163C-4E88-9794-8B7CCE4FBBC4}"/>
                    </a:ext>
                  </a:extLst>
                </p:cNvPr>
                <p:cNvSpPr>
                  <a:spLocks/>
                </p:cNvSpPr>
                <p:nvPr/>
              </p:nvSpPr>
              <p:spPr bwMode="auto">
                <a:xfrm>
                  <a:off x="3228" y="2107"/>
                  <a:ext cx="3" cy="1"/>
                </a:xfrm>
                <a:custGeom>
                  <a:avLst/>
                  <a:gdLst>
                    <a:gd name="T0" fmla="*/ 0 w 3"/>
                    <a:gd name="T1" fmla="*/ 0 h 1"/>
                    <a:gd name="T2" fmla="*/ 3 w 3"/>
                    <a:gd name="T3" fmla="*/ 1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0" name="Freeform 789">
                  <a:extLst>
                    <a:ext uri="{FF2B5EF4-FFF2-40B4-BE49-F238E27FC236}">
                      <a16:creationId xmlns:a16="http://schemas.microsoft.com/office/drawing/2014/main" id="{9B9FC9BF-A8B3-4A9E-9C45-69C51941275E}"/>
                    </a:ext>
                  </a:extLst>
                </p:cNvPr>
                <p:cNvSpPr>
                  <a:spLocks/>
                </p:cNvSpPr>
                <p:nvPr/>
              </p:nvSpPr>
              <p:spPr bwMode="auto">
                <a:xfrm>
                  <a:off x="3223" y="2110"/>
                  <a:ext cx="4" cy="3"/>
                </a:xfrm>
                <a:custGeom>
                  <a:avLst/>
                  <a:gdLst>
                    <a:gd name="T0" fmla="*/ 0 w 4"/>
                    <a:gd name="T1" fmla="*/ 0 h 3"/>
                    <a:gd name="T2" fmla="*/ 1 w 4"/>
                    <a:gd name="T3" fmla="*/ 3 h 3"/>
                    <a:gd name="T4" fmla="*/ 3 w 4"/>
                    <a:gd name="T5" fmla="*/ 3 h 3"/>
                    <a:gd name="T6" fmla="*/ 4 w 4"/>
                    <a:gd name="T7" fmla="*/ 3 h 3"/>
                    <a:gd name="T8" fmla="*/ 2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1" y="3"/>
                      </a:lnTo>
                      <a:lnTo>
                        <a:pt x="3"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1" name="Freeform 790">
                  <a:extLst>
                    <a:ext uri="{FF2B5EF4-FFF2-40B4-BE49-F238E27FC236}">
                      <a16:creationId xmlns:a16="http://schemas.microsoft.com/office/drawing/2014/main" id="{862DBF45-43F0-4A69-B471-1DC18FEEB5D1}"/>
                    </a:ext>
                  </a:extLst>
                </p:cNvPr>
                <p:cNvSpPr>
                  <a:spLocks/>
                </p:cNvSpPr>
                <p:nvPr/>
              </p:nvSpPr>
              <p:spPr bwMode="auto">
                <a:xfrm>
                  <a:off x="3240" y="2106"/>
                  <a:ext cx="2" cy="2"/>
                </a:xfrm>
                <a:custGeom>
                  <a:avLst/>
                  <a:gdLst>
                    <a:gd name="T0" fmla="*/ 0 w 2"/>
                    <a:gd name="T1" fmla="*/ 1 h 2"/>
                    <a:gd name="T2" fmla="*/ 2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2" name="Freeform 791">
                  <a:extLst>
                    <a:ext uri="{FF2B5EF4-FFF2-40B4-BE49-F238E27FC236}">
                      <a16:creationId xmlns:a16="http://schemas.microsoft.com/office/drawing/2014/main" id="{A2969B58-91C7-4422-AB47-B5BBD2A300BC}"/>
                    </a:ext>
                  </a:extLst>
                </p:cNvPr>
                <p:cNvSpPr>
                  <a:spLocks/>
                </p:cNvSpPr>
                <p:nvPr/>
              </p:nvSpPr>
              <p:spPr bwMode="auto">
                <a:xfrm>
                  <a:off x="3374" y="2224"/>
                  <a:ext cx="5" cy="4"/>
                </a:xfrm>
                <a:custGeom>
                  <a:avLst/>
                  <a:gdLst>
                    <a:gd name="T0" fmla="*/ 7 w 7"/>
                    <a:gd name="T1" fmla="*/ 3 h 5"/>
                    <a:gd name="T2" fmla="*/ 5 w 7"/>
                    <a:gd name="T3" fmla="*/ 0 h 5"/>
                    <a:gd name="T4" fmla="*/ 0 w 7"/>
                    <a:gd name="T5" fmla="*/ 1 h 5"/>
                    <a:gd name="T6" fmla="*/ 1 w 7"/>
                    <a:gd name="T7" fmla="*/ 3 h 5"/>
                    <a:gd name="T8" fmla="*/ 5 w 7"/>
                    <a:gd name="T9" fmla="*/ 5 h 5"/>
                    <a:gd name="T10" fmla="*/ 7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7" y="3"/>
                      </a:moveTo>
                      <a:cubicBezTo>
                        <a:pt x="5" y="0"/>
                        <a:pt x="5" y="0"/>
                        <a:pt x="5" y="0"/>
                      </a:cubicBezTo>
                      <a:cubicBezTo>
                        <a:pt x="0" y="1"/>
                        <a:pt x="0" y="1"/>
                        <a:pt x="0" y="1"/>
                      </a:cubicBezTo>
                      <a:cubicBezTo>
                        <a:pt x="1" y="3"/>
                        <a:pt x="1" y="3"/>
                        <a:pt x="1" y="3"/>
                      </a:cubicBezTo>
                      <a:cubicBezTo>
                        <a:pt x="5" y="5"/>
                        <a:pt x="5" y="5"/>
                        <a:pt x="5" y="5"/>
                      </a:cubicBezTo>
                      <a:cubicBezTo>
                        <a:pt x="5" y="5"/>
                        <a:pt x="7" y="3"/>
                        <a:pt x="7"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3" name="Freeform 792">
                  <a:extLst>
                    <a:ext uri="{FF2B5EF4-FFF2-40B4-BE49-F238E27FC236}">
                      <a16:creationId xmlns:a16="http://schemas.microsoft.com/office/drawing/2014/main" id="{7F4181BB-6051-4EBF-91FA-8FBC5B51450D}"/>
                    </a:ext>
                  </a:extLst>
                </p:cNvPr>
                <p:cNvSpPr>
                  <a:spLocks/>
                </p:cNvSpPr>
                <p:nvPr/>
              </p:nvSpPr>
              <p:spPr bwMode="auto">
                <a:xfrm>
                  <a:off x="3410" y="2304"/>
                  <a:ext cx="8" cy="10"/>
                </a:xfrm>
                <a:custGeom>
                  <a:avLst/>
                  <a:gdLst>
                    <a:gd name="T0" fmla="*/ 3 w 8"/>
                    <a:gd name="T1" fmla="*/ 6 h 10"/>
                    <a:gd name="T2" fmla="*/ 0 w 8"/>
                    <a:gd name="T3" fmla="*/ 10 h 10"/>
                    <a:gd name="T4" fmla="*/ 1 w 8"/>
                    <a:gd name="T5" fmla="*/ 10 h 10"/>
                    <a:gd name="T6" fmla="*/ 4 w 8"/>
                    <a:gd name="T7" fmla="*/ 10 h 10"/>
                    <a:gd name="T8" fmla="*/ 8 w 8"/>
                    <a:gd name="T9" fmla="*/ 4 h 10"/>
                    <a:gd name="T10" fmla="*/ 8 w 8"/>
                    <a:gd name="T11" fmla="*/ 0 h 10"/>
                    <a:gd name="T12" fmla="*/ 3 w 8"/>
                    <a:gd name="T13" fmla="*/ 3 h 10"/>
                    <a:gd name="T14" fmla="*/ 3 w 8"/>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6"/>
                      </a:moveTo>
                      <a:lnTo>
                        <a:pt x="0" y="10"/>
                      </a:lnTo>
                      <a:lnTo>
                        <a:pt x="1" y="10"/>
                      </a:lnTo>
                      <a:lnTo>
                        <a:pt x="4" y="10"/>
                      </a:lnTo>
                      <a:lnTo>
                        <a:pt x="8" y="4"/>
                      </a:lnTo>
                      <a:lnTo>
                        <a:pt x="8" y="0"/>
                      </a:lnTo>
                      <a:lnTo>
                        <a:pt x="3" y="3"/>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4" name="Freeform 793">
                  <a:extLst>
                    <a:ext uri="{FF2B5EF4-FFF2-40B4-BE49-F238E27FC236}">
                      <a16:creationId xmlns:a16="http://schemas.microsoft.com/office/drawing/2014/main" id="{2366A949-56CF-45A0-9406-E7AB09C78743}"/>
                    </a:ext>
                  </a:extLst>
                </p:cNvPr>
                <p:cNvSpPr>
                  <a:spLocks/>
                </p:cNvSpPr>
                <p:nvPr/>
              </p:nvSpPr>
              <p:spPr bwMode="auto">
                <a:xfrm>
                  <a:off x="3363" y="2300"/>
                  <a:ext cx="3" cy="7"/>
                </a:xfrm>
                <a:custGeom>
                  <a:avLst/>
                  <a:gdLst>
                    <a:gd name="T0" fmla="*/ 3 w 3"/>
                    <a:gd name="T1" fmla="*/ 2 h 10"/>
                    <a:gd name="T2" fmla="*/ 1 w 3"/>
                    <a:gd name="T3" fmla="*/ 0 h 10"/>
                    <a:gd name="T4" fmla="*/ 0 w 3"/>
                    <a:gd name="T5" fmla="*/ 2 h 10"/>
                    <a:gd name="T6" fmla="*/ 1 w 3"/>
                    <a:gd name="T7" fmla="*/ 5 h 10"/>
                    <a:gd name="T8" fmla="*/ 1 w 3"/>
                    <a:gd name="T9" fmla="*/ 10 h 10"/>
                    <a:gd name="T10" fmla="*/ 3 w 3"/>
                    <a:gd name="T11" fmla="*/ 8 h 10"/>
                    <a:gd name="T12" fmla="*/ 3 w 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2"/>
                      </a:moveTo>
                      <a:cubicBezTo>
                        <a:pt x="3" y="2"/>
                        <a:pt x="2" y="0"/>
                        <a:pt x="1" y="0"/>
                      </a:cubicBezTo>
                      <a:cubicBezTo>
                        <a:pt x="0" y="0"/>
                        <a:pt x="0" y="2"/>
                        <a:pt x="0" y="2"/>
                      </a:cubicBezTo>
                      <a:cubicBezTo>
                        <a:pt x="1" y="5"/>
                        <a:pt x="1" y="5"/>
                        <a:pt x="1" y="5"/>
                      </a:cubicBezTo>
                      <a:cubicBezTo>
                        <a:pt x="1" y="10"/>
                        <a:pt x="1" y="10"/>
                        <a:pt x="1" y="10"/>
                      </a:cubicBezTo>
                      <a:cubicBezTo>
                        <a:pt x="1" y="10"/>
                        <a:pt x="3" y="8"/>
                        <a:pt x="3" y="8"/>
                      </a:cubicBez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5" name="Freeform 794">
                  <a:extLst>
                    <a:ext uri="{FF2B5EF4-FFF2-40B4-BE49-F238E27FC236}">
                      <a16:creationId xmlns:a16="http://schemas.microsoft.com/office/drawing/2014/main" id="{4E96BCF3-C595-4054-9286-A5F490F395DB}"/>
                    </a:ext>
                  </a:extLst>
                </p:cNvPr>
                <p:cNvSpPr>
                  <a:spLocks/>
                </p:cNvSpPr>
                <p:nvPr/>
              </p:nvSpPr>
              <p:spPr bwMode="auto">
                <a:xfrm>
                  <a:off x="3390" y="2313"/>
                  <a:ext cx="7" cy="8"/>
                </a:xfrm>
                <a:custGeom>
                  <a:avLst/>
                  <a:gdLst>
                    <a:gd name="T0" fmla="*/ 4 w 7"/>
                    <a:gd name="T1" fmla="*/ 0 h 8"/>
                    <a:gd name="T2" fmla="*/ 2 w 7"/>
                    <a:gd name="T3" fmla="*/ 0 h 8"/>
                    <a:gd name="T4" fmla="*/ 0 w 7"/>
                    <a:gd name="T5" fmla="*/ 4 h 8"/>
                    <a:gd name="T6" fmla="*/ 3 w 7"/>
                    <a:gd name="T7" fmla="*/ 8 h 8"/>
                    <a:gd name="T8" fmla="*/ 6 w 7"/>
                    <a:gd name="T9" fmla="*/ 5 h 8"/>
                    <a:gd name="T10" fmla="*/ 7 w 7"/>
                    <a:gd name="T11" fmla="*/ 4 h 8"/>
                    <a:gd name="T12" fmla="*/ 7 w 7"/>
                    <a:gd name="T13" fmla="*/ 1 h 8"/>
                    <a:gd name="T14" fmla="*/ 4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4" y="0"/>
                      </a:moveTo>
                      <a:lnTo>
                        <a:pt x="2" y="0"/>
                      </a:lnTo>
                      <a:lnTo>
                        <a:pt x="0" y="4"/>
                      </a:lnTo>
                      <a:lnTo>
                        <a:pt x="3" y="8"/>
                      </a:lnTo>
                      <a:lnTo>
                        <a:pt x="6" y="5"/>
                      </a:lnTo>
                      <a:lnTo>
                        <a:pt x="7" y="4"/>
                      </a:lnTo>
                      <a:lnTo>
                        <a:pt x="7" y="1"/>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6" name="Freeform 795">
                  <a:extLst>
                    <a:ext uri="{FF2B5EF4-FFF2-40B4-BE49-F238E27FC236}">
                      <a16:creationId xmlns:a16="http://schemas.microsoft.com/office/drawing/2014/main" id="{2AE35F5B-485A-4344-BCFE-4E50345A034A}"/>
                    </a:ext>
                  </a:extLst>
                </p:cNvPr>
                <p:cNvSpPr>
                  <a:spLocks/>
                </p:cNvSpPr>
                <p:nvPr/>
              </p:nvSpPr>
              <p:spPr bwMode="auto">
                <a:xfrm>
                  <a:off x="3418" y="2296"/>
                  <a:ext cx="6" cy="4"/>
                </a:xfrm>
                <a:custGeom>
                  <a:avLst/>
                  <a:gdLst>
                    <a:gd name="T0" fmla="*/ 0 w 6"/>
                    <a:gd name="T1" fmla="*/ 4 h 4"/>
                    <a:gd name="T2" fmla="*/ 3 w 6"/>
                    <a:gd name="T3" fmla="*/ 2 h 4"/>
                    <a:gd name="T4" fmla="*/ 6 w 6"/>
                    <a:gd name="T5" fmla="*/ 1 h 4"/>
                    <a:gd name="T6" fmla="*/ 3 w 6"/>
                    <a:gd name="T7" fmla="*/ 0 h 4"/>
                    <a:gd name="T8" fmla="*/ 2 w 6"/>
                    <a:gd name="T9" fmla="*/ 0 h 4"/>
                    <a:gd name="T10" fmla="*/ 0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0" y="4"/>
                      </a:moveTo>
                      <a:lnTo>
                        <a:pt x="3" y="2"/>
                      </a:lnTo>
                      <a:lnTo>
                        <a:pt x="6" y="1"/>
                      </a:lnTo>
                      <a:lnTo>
                        <a:pt x="3" y="0"/>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7" name="Freeform 796">
                  <a:extLst>
                    <a:ext uri="{FF2B5EF4-FFF2-40B4-BE49-F238E27FC236}">
                      <a16:creationId xmlns:a16="http://schemas.microsoft.com/office/drawing/2014/main" id="{C5C4D84D-47D0-4E0C-A99C-12F8363F2501}"/>
                    </a:ext>
                  </a:extLst>
                </p:cNvPr>
                <p:cNvSpPr>
                  <a:spLocks/>
                </p:cNvSpPr>
                <p:nvPr/>
              </p:nvSpPr>
              <p:spPr bwMode="auto">
                <a:xfrm>
                  <a:off x="3375" y="2307"/>
                  <a:ext cx="11" cy="9"/>
                </a:xfrm>
                <a:custGeom>
                  <a:avLst/>
                  <a:gdLst>
                    <a:gd name="T0" fmla="*/ 4 w 11"/>
                    <a:gd name="T1" fmla="*/ 9 h 9"/>
                    <a:gd name="T2" fmla="*/ 8 w 11"/>
                    <a:gd name="T3" fmla="*/ 5 h 9"/>
                    <a:gd name="T4" fmla="*/ 11 w 11"/>
                    <a:gd name="T5" fmla="*/ 5 h 9"/>
                    <a:gd name="T6" fmla="*/ 11 w 11"/>
                    <a:gd name="T7" fmla="*/ 0 h 9"/>
                    <a:gd name="T8" fmla="*/ 8 w 11"/>
                    <a:gd name="T9" fmla="*/ 0 h 9"/>
                    <a:gd name="T10" fmla="*/ 8 w 11"/>
                    <a:gd name="T11" fmla="*/ 1 h 9"/>
                    <a:gd name="T12" fmla="*/ 4 w 11"/>
                    <a:gd name="T13" fmla="*/ 3 h 9"/>
                    <a:gd name="T14" fmla="*/ 2 w 11"/>
                    <a:gd name="T15" fmla="*/ 3 h 9"/>
                    <a:gd name="T16" fmla="*/ 0 w 11"/>
                    <a:gd name="T17" fmla="*/ 4 h 9"/>
                    <a:gd name="T18" fmla="*/ 1 w 11"/>
                    <a:gd name="T19" fmla="*/ 7 h 9"/>
                    <a:gd name="T20" fmla="*/ 4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4" y="9"/>
                      </a:moveTo>
                      <a:lnTo>
                        <a:pt x="8" y="5"/>
                      </a:lnTo>
                      <a:lnTo>
                        <a:pt x="11" y="5"/>
                      </a:lnTo>
                      <a:lnTo>
                        <a:pt x="11" y="0"/>
                      </a:lnTo>
                      <a:lnTo>
                        <a:pt x="8" y="0"/>
                      </a:lnTo>
                      <a:lnTo>
                        <a:pt x="8" y="1"/>
                      </a:lnTo>
                      <a:lnTo>
                        <a:pt x="4" y="3"/>
                      </a:lnTo>
                      <a:lnTo>
                        <a:pt x="2" y="3"/>
                      </a:lnTo>
                      <a:lnTo>
                        <a:pt x="0" y="4"/>
                      </a:lnTo>
                      <a:lnTo>
                        <a:pt x="1" y="7"/>
                      </a:lnTo>
                      <a:lnTo>
                        <a:pt x="4"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8" name="Freeform 797">
                  <a:extLst>
                    <a:ext uri="{FF2B5EF4-FFF2-40B4-BE49-F238E27FC236}">
                      <a16:creationId xmlns:a16="http://schemas.microsoft.com/office/drawing/2014/main" id="{007B859A-9715-417D-B2AD-5EA41005477D}"/>
                    </a:ext>
                  </a:extLst>
                </p:cNvPr>
                <p:cNvSpPr>
                  <a:spLocks/>
                </p:cNvSpPr>
                <p:nvPr/>
              </p:nvSpPr>
              <p:spPr bwMode="auto">
                <a:xfrm>
                  <a:off x="3360" y="2319"/>
                  <a:ext cx="2" cy="3"/>
                </a:xfrm>
                <a:custGeom>
                  <a:avLst/>
                  <a:gdLst>
                    <a:gd name="T0" fmla="*/ 0 w 2"/>
                    <a:gd name="T1" fmla="*/ 2 h 3"/>
                    <a:gd name="T2" fmla="*/ 1 w 2"/>
                    <a:gd name="T3" fmla="*/ 3 h 3"/>
                    <a:gd name="T4" fmla="*/ 2 w 2"/>
                    <a:gd name="T5" fmla="*/ 3 h 3"/>
                    <a:gd name="T6" fmla="*/ 2 w 2"/>
                    <a:gd name="T7" fmla="*/ 2 h 3"/>
                    <a:gd name="T8" fmla="*/ 2 w 2"/>
                    <a:gd name="T9" fmla="*/ 0 h 3"/>
                    <a:gd name="T10" fmla="*/ 2 w 2"/>
                    <a:gd name="T11" fmla="*/ 0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lnTo>
                        <a:pt x="1" y="3"/>
                      </a:lnTo>
                      <a:lnTo>
                        <a:pt x="2" y="3"/>
                      </a:lnTo>
                      <a:lnTo>
                        <a:pt x="2" y="2"/>
                      </a:lnTo>
                      <a:lnTo>
                        <a:pt x="2"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9" name="Freeform 798">
                  <a:extLst>
                    <a:ext uri="{FF2B5EF4-FFF2-40B4-BE49-F238E27FC236}">
                      <a16:creationId xmlns:a16="http://schemas.microsoft.com/office/drawing/2014/main" id="{40A841DC-6ACF-4770-842B-C4AFC65AB7EF}"/>
                    </a:ext>
                  </a:extLst>
                </p:cNvPr>
                <p:cNvSpPr>
                  <a:spLocks/>
                </p:cNvSpPr>
                <p:nvPr/>
              </p:nvSpPr>
              <p:spPr bwMode="auto">
                <a:xfrm>
                  <a:off x="3370" y="2313"/>
                  <a:ext cx="3" cy="2"/>
                </a:xfrm>
                <a:custGeom>
                  <a:avLst/>
                  <a:gdLst>
                    <a:gd name="T0" fmla="*/ 3 w 3"/>
                    <a:gd name="T1" fmla="*/ 2 h 3"/>
                    <a:gd name="T2" fmla="*/ 2 w 3"/>
                    <a:gd name="T3" fmla="*/ 0 h 3"/>
                    <a:gd name="T4" fmla="*/ 1 w 3"/>
                    <a:gd name="T5" fmla="*/ 0 h 3"/>
                    <a:gd name="T6" fmla="*/ 0 w 3"/>
                    <a:gd name="T7" fmla="*/ 2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cubicBezTo>
                        <a:pt x="2" y="0"/>
                        <a:pt x="2" y="0"/>
                        <a:pt x="2" y="0"/>
                      </a:cubicBezTo>
                      <a:cubicBezTo>
                        <a:pt x="1" y="0"/>
                        <a:pt x="1" y="0"/>
                        <a:pt x="1" y="0"/>
                      </a:cubicBezTo>
                      <a:cubicBezTo>
                        <a:pt x="0" y="2"/>
                        <a:pt x="0" y="2"/>
                        <a:pt x="0" y="2"/>
                      </a:cubicBezTo>
                      <a:cubicBezTo>
                        <a:pt x="2" y="3"/>
                        <a:pt x="2" y="3"/>
                        <a:pt x="2" y="3"/>
                      </a:cubicBezTo>
                      <a:cubicBezTo>
                        <a:pt x="2" y="3"/>
                        <a:pt x="3" y="2"/>
                        <a:pt x="3"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0" name="Freeform 799">
                  <a:extLst>
                    <a:ext uri="{FF2B5EF4-FFF2-40B4-BE49-F238E27FC236}">
                      <a16:creationId xmlns:a16="http://schemas.microsoft.com/office/drawing/2014/main" id="{94B4377C-DFE0-4E6C-8480-04E28A0DC3CA}"/>
                    </a:ext>
                  </a:extLst>
                </p:cNvPr>
                <p:cNvSpPr>
                  <a:spLocks/>
                </p:cNvSpPr>
                <p:nvPr/>
              </p:nvSpPr>
              <p:spPr bwMode="auto">
                <a:xfrm>
                  <a:off x="3255" y="2506"/>
                  <a:ext cx="6" cy="4"/>
                </a:xfrm>
                <a:custGeom>
                  <a:avLst/>
                  <a:gdLst>
                    <a:gd name="T0" fmla="*/ 7 w 8"/>
                    <a:gd name="T1" fmla="*/ 0 h 5"/>
                    <a:gd name="T2" fmla="*/ 4 w 8"/>
                    <a:gd name="T3" fmla="*/ 0 h 5"/>
                    <a:gd name="T4" fmla="*/ 2 w 8"/>
                    <a:gd name="T5" fmla="*/ 1 h 5"/>
                    <a:gd name="T6" fmla="*/ 0 w 8"/>
                    <a:gd name="T7" fmla="*/ 2 h 5"/>
                    <a:gd name="T8" fmla="*/ 1 w 8"/>
                    <a:gd name="T9" fmla="*/ 5 h 5"/>
                    <a:gd name="T10" fmla="*/ 4 w 8"/>
                    <a:gd name="T11" fmla="*/ 5 h 5"/>
                    <a:gd name="T12" fmla="*/ 8 w 8"/>
                    <a:gd name="T13" fmla="*/ 2 h 5"/>
                    <a:gd name="T14" fmla="*/ 7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7" y="0"/>
                      </a:moveTo>
                      <a:cubicBezTo>
                        <a:pt x="4" y="0"/>
                        <a:pt x="4" y="0"/>
                        <a:pt x="4" y="0"/>
                      </a:cubicBezTo>
                      <a:cubicBezTo>
                        <a:pt x="2" y="1"/>
                        <a:pt x="2" y="1"/>
                        <a:pt x="2" y="1"/>
                      </a:cubicBezTo>
                      <a:cubicBezTo>
                        <a:pt x="0" y="2"/>
                        <a:pt x="0" y="2"/>
                        <a:pt x="0" y="2"/>
                      </a:cubicBezTo>
                      <a:cubicBezTo>
                        <a:pt x="1" y="5"/>
                        <a:pt x="1" y="5"/>
                        <a:pt x="1" y="5"/>
                      </a:cubicBezTo>
                      <a:cubicBezTo>
                        <a:pt x="1" y="5"/>
                        <a:pt x="3" y="5"/>
                        <a:pt x="4" y="5"/>
                      </a:cubicBezTo>
                      <a:cubicBezTo>
                        <a:pt x="8" y="2"/>
                        <a:pt x="8" y="2"/>
                        <a:pt x="8" y="2"/>
                      </a:cubicBez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1" name="Freeform 800">
                  <a:extLst>
                    <a:ext uri="{FF2B5EF4-FFF2-40B4-BE49-F238E27FC236}">
                      <a16:creationId xmlns:a16="http://schemas.microsoft.com/office/drawing/2014/main" id="{788F31D2-F5FC-48E4-9D9A-61D7D298D1D2}"/>
                    </a:ext>
                  </a:extLst>
                </p:cNvPr>
                <p:cNvSpPr>
                  <a:spLocks/>
                </p:cNvSpPr>
                <p:nvPr/>
              </p:nvSpPr>
              <p:spPr bwMode="auto">
                <a:xfrm>
                  <a:off x="3269" y="2514"/>
                  <a:ext cx="3" cy="4"/>
                </a:xfrm>
                <a:custGeom>
                  <a:avLst/>
                  <a:gdLst>
                    <a:gd name="T0" fmla="*/ 3 w 5"/>
                    <a:gd name="T1" fmla="*/ 0 h 4"/>
                    <a:gd name="T2" fmla="*/ 1 w 5"/>
                    <a:gd name="T3" fmla="*/ 0 h 4"/>
                    <a:gd name="T4" fmla="*/ 0 w 5"/>
                    <a:gd name="T5" fmla="*/ 2 h 4"/>
                    <a:gd name="T6" fmla="*/ 2 w 5"/>
                    <a:gd name="T7" fmla="*/ 4 h 4"/>
                    <a:gd name="T8" fmla="*/ 3 w 5"/>
                    <a:gd name="T9" fmla="*/ 3 h 4"/>
                    <a:gd name="T10" fmla="*/ 4 w 5"/>
                    <a:gd name="T11" fmla="*/ 3 h 4"/>
                    <a:gd name="T12" fmla="*/ 5 w 5"/>
                    <a:gd name="T13" fmla="*/ 3 h 4"/>
                    <a:gd name="T14" fmla="*/ 5 w 5"/>
                    <a:gd name="T15" fmla="*/ 1 h 4"/>
                    <a:gd name="T16" fmla="*/ 3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0"/>
                      </a:moveTo>
                      <a:cubicBezTo>
                        <a:pt x="1" y="0"/>
                        <a:pt x="1" y="0"/>
                        <a:pt x="1" y="0"/>
                      </a:cubicBezTo>
                      <a:cubicBezTo>
                        <a:pt x="0" y="2"/>
                        <a:pt x="0" y="2"/>
                        <a:pt x="0" y="2"/>
                      </a:cubicBezTo>
                      <a:cubicBezTo>
                        <a:pt x="2" y="4"/>
                        <a:pt x="2" y="4"/>
                        <a:pt x="2" y="4"/>
                      </a:cubicBezTo>
                      <a:cubicBezTo>
                        <a:pt x="3" y="3"/>
                        <a:pt x="3" y="3"/>
                        <a:pt x="3" y="3"/>
                      </a:cubicBezTo>
                      <a:cubicBezTo>
                        <a:pt x="4" y="3"/>
                        <a:pt x="4" y="3"/>
                        <a:pt x="4" y="3"/>
                      </a:cubicBezTo>
                      <a:cubicBezTo>
                        <a:pt x="4" y="3"/>
                        <a:pt x="5" y="3"/>
                        <a:pt x="5" y="3"/>
                      </a:cubicBezTo>
                      <a:cubicBezTo>
                        <a:pt x="5" y="1"/>
                        <a:pt x="5" y="1"/>
                        <a:pt x="5" y="1"/>
                      </a:cubicBez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2" name="Freeform 801">
                  <a:extLst>
                    <a:ext uri="{FF2B5EF4-FFF2-40B4-BE49-F238E27FC236}">
                      <a16:creationId xmlns:a16="http://schemas.microsoft.com/office/drawing/2014/main" id="{0AB486D7-D287-4A64-AE78-AC795EFEB7DD}"/>
                    </a:ext>
                  </a:extLst>
                </p:cNvPr>
                <p:cNvSpPr>
                  <a:spLocks/>
                </p:cNvSpPr>
                <p:nvPr/>
              </p:nvSpPr>
              <p:spPr bwMode="auto">
                <a:xfrm>
                  <a:off x="3288" y="2511"/>
                  <a:ext cx="1" cy="4"/>
                </a:xfrm>
                <a:custGeom>
                  <a:avLst/>
                  <a:gdLst>
                    <a:gd name="T0" fmla="*/ 1 w 1"/>
                    <a:gd name="T1" fmla="*/ 3 h 4"/>
                    <a:gd name="T2" fmla="*/ 1 w 1"/>
                    <a:gd name="T3" fmla="*/ 0 h 4"/>
                    <a:gd name="T4" fmla="*/ 0 w 1"/>
                    <a:gd name="T5" fmla="*/ 1 h 4"/>
                    <a:gd name="T6" fmla="*/ 1 w 1"/>
                    <a:gd name="T7" fmla="*/ 4 h 4"/>
                    <a:gd name="T8" fmla="*/ 1 w 1"/>
                    <a:gd name="T9" fmla="*/ 3 h 4"/>
                  </a:gdLst>
                  <a:ahLst/>
                  <a:cxnLst>
                    <a:cxn ang="0">
                      <a:pos x="T0" y="T1"/>
                    </a:cxn>
                    <a:cxn ang="0">
                      <a:pos x="T2" y="T3"/>
                    </a:cxn>
                    <a:cxn ang="0">
                      <a:pos x="T4" y="T5"/>
                    </a:cxn>
                    <a:cxn ang="0">
                      <a:pos x="T6" y="T7"/>
                    </a:cxn>
                    <a:cxn ang="0">
                      <a:pos x="T8" y="T9"/>
                    </a:cxn>
                  </a:cxnLst>
                  <a:rect l="0" t="0" r="r" b="b"/>
                  <a:pathLst>
                    <a:path w="1" h="4">
                      <a:moveTo>
                        <a:pt x="1" y="3"/>
                      </a:moveTo>
                      <a:lnTo>
                        <a:pt x="1" y="0"/>
                      </a:lnTo>
                      <a:lnTo>
                        <a:pt x="0" y="1"/>
                      </a:lnTo>
                      <a:lnTo>
                        <a:pt x="1" y="4"/>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3" name="Freeform 802">
                  <a:extLst>
                    <a:ext uri="{FF2B5EF4-FFF2-40B4-BE49-F238E27FC236}">
                      <a16:creationId xmlns:a16="http://schemas.microsoft.com/office/drawing/2014/main" id="{9A333509-6CDE-440E-9BA9-881E49F0403B}"/>
                    </a:ext>
                  </a:extLst>
                </p:cNvPr>
                <p:cNvSpPr>
                  <a:spLocks/>
                </p:cNvSpPr>
                <p:nvPr/>
              </p:nvSpPr>
              <p:spPr bwMode="auto">
                <a:xfrm>
                  <a:off x="3286" y="2522"/>
                  <a:ext cx="5" cy="5"/>
                </a:xfrm>
                <a:custGeom>
                  <a:avLst/>
                  <a:gdLst>
                    <a:gd name="T0" fmla="*/ 3 w 5"/>
                    <a:gd name="T1" fmla="*/ 0 h 5"/>
                    <a:gd name="T2" fmla="*/ 0 w 5"/>
                    <a:gd name="T3" fmla="*/ 3 h 5"/>
                    <a:gd name="T4" fmla="*/ 2 w 5"/>
                    <a:gd name="T5" fmla="*/ 5 h 5"/>
                    <a:gd name="T6" fmla="*/ 3 w 5"/>
                    <a:gd name="T7" fmla="*/ 5 h 5"/>
                    <a:gd name="T8" fmla="*/ 5 w 5"/>
                    <a:gd name="T9" fmla="*/ 3 h 5"/>
                    <a:gd name="T10" fmla="*/ 4 w 5"/>
                    <a:gd name="T11" fmla="*/ 1 h 5"/>
                    <a:gd name="T12" fmla="*/ 3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0"/>
                      </a:moveTo>
                      <a:lnTo>
                        <a:pt x="0" y="3"/>
                      </a:lnTo>
                      <a:lnTo>
                        <a:pt x="2" y="5"/>
                      </a:lnTo>
                      <a:lnTo>
                        <a:pt x="3" y="5"/>
                      </a:lnTo>
                      <a:lnTo>
                        <a:pt x="5" y="3"/>
                      </a:lnTo>
                      <a:lnTo>
                        <a:pt x="4"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4" name="Freeform 803">
                  <a:extLst>
                    <a:ext uri="{FF2B5EF4-FFF2-40B4-BE49-F238E27FC236}">
                      <a16:creationId xmlns:a16="http://schemas.microsoft.com/office/drawing/2014/main" id="{673EE63A-EA69-46CE-8851-BCA7C81AB4DD}"/>
                    </a:ext>
                  </a:extLst>
                </p:cNvPr>
                <p:cNvSpPr>
                  <a:spLocks/>
                </p:cNvSpPr>
                <p:nvPr/>
              </p:nvSpPr>
              <p:spPr bwMode="auto">
                <a:xfrm>
                  <a:off x="3260" y="2509"/>
                  <a:ext cx="3" cy="4"/>
                </a:xfrm>
                <a:custGeom>
                  <a:avLst/>
                  <a:gdLst>
                    <a:gd name="T0" fmla="*/ 0 w 4"/>
                    <a:gd name="T1" fmla="*/ 2 h 5"/>
                    <a:gd name="T2" fmla="*/ 2 w 4"/>
                    <a:gd name="T3" fmla="*/ 5 h 5"/>
                    <a:gd name="T4" fmla="*/ 3 w 4"/>
                    <a:gd name="T5" fmla="*/ 4 h 5"/>
                    <a:gd name="T6" fmla="*/ 4 w 4"/>
                    <a:gd name="T7" fmla="*/ 1 h 5"/>
                    <a:gd name="T8" fmla="*/ 2 w 4"/>
                    <a:gd name="T9" fmla="*/ 0 h 5"/>
                    <a:gd name="T10" fmla="*/ 0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0" y="2"/>
                      </a:moveTo>
                      <a:cubicBezTo>
                        <a:pt x="2" y="5"/>
                        <a:pt x="2" y="5"/>
                        <a:pt x="2" y="5"/>
                      </a:cubicBezTo>
                      <a:cubicBezTo>
                        <a:pt x="2" y="5"/>
                        <a:pt x="3" y="4"/>
                        <a:pt x="3" y="4"/>
                      </a:cubicBezTo>
                      <a:cubicBezTo>
                        <a:pt x="4" y="1"/>
                        <a:pt x="4" y="1"/>
                        <a:pt x="4" y="1"/>
                      </a:cubicBezTo>
                      <a:cubicBezTo>
                        <a:pt x="2" y="0"/>
                        <a:pt x="2" y="0"/>
                        <a:pt x="2" y="0"/>
                      </a:cubicBez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5" name="Freeform 804">
                  <a:extLst>
                    <a:ext uri="{FF2B5EF4-FFF2-40B4-BE49-F238E27FC236}">
                      <a16:creationId xmlns:a16="http://schemas.microsoft.com/office/drawing/2014/main" id="{C2F0E62E-5942-49FF-80A2-7A7869439685}"/>
                    </a:ext>
                  </a:extLst>
                </p:cNvPr>
                <p:cNvSpPr>
                  <a:spLocks/>
                </p:cNvSpPr>
                <p:nvPr/>
              </p:nvSpPr>
              <p:spPr bwMode="auto">
                <a:xfrm>
                  <a:off x="3284" y="2539"/>
                  <a:ext cx="2" cy="3"/>
                </a:xfrm>
                <a:custGeom>
                  <a:avLst/>
                  <a:gdLst>
                    <a:gd name="T0" fmla="*/ 0 w 2"/>
                    <a:gd name="T1" fmla="*/ 2 h 3"/>
                    <a:gd name="T2" fmla="*/ 1 w 2"/>
                    <a:gd name="T3" fmla="*/ 3 h 3"/>
                    <a:gd name="T4" fmla="*/ 2 w 2"/>
                    <a:gd name="T5" fmla="*/ 3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3"/>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6" name="Freeform 805">
                  <a:extLst>
                    <a:ext uri="{FF2B5EF4-FFF2-40B4-BE49-F238E27FC236}">
                      <a16:creationId xmlns:a16="http://schemas.microsoft.com/office/drawing/2014/main" id="{A1A3AADF-453E-423B-8284-4F8B44E5EBC4}"/>
                    </a:ext>
                  </a:extLst>
                </p:cNvPr>
                <p:cNvSpPr>
                  <a:spLocks/>
                </p:cNvSpPr>
                <p:nvPr/>
              </p:nvSpPr>
              <p:spPr bwMode="auto">
                <a:xfrm>
                  <a:off x="3276" y="2539"/>
                  <a:ext cx="6" cy="7"/>
                </a:xfrm>
                <a:custGeom>
                  <a:avLst/>
                  <a:gdLst>
                    <a:gd name="T0" fmla="*/ 0 w 6"/>
                    <a:gd name="T1" fmla="*/ 0 h 7"/>
                    <a:gd name="T2" fmla="*/ 1 w 6"/>
                    <a:gd name="T3" fmla="*/ 3 h 7"/>
                    <a:gd name="T4" fmla="*/ 2 w 6"/>
                    <a:gd name="T5" fmla="*/ 6 h 7"/>
                    <a:gd name="T6" fmla="*/ 5 w 6"/>
                    <a:gd name="T7" fmla="*/ 7 h 7"/>
                    <a:gd name="T8" fmla="*/ 6 w 6"/>
                    <a:gd name="T9" fmla="*/ 5 h 7"/>
                    <a:gd name="T10" fmla="*/ 3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1" y="3"/>
                      </a:lnTo>
                      <a:lnTo>
                        <a:pt x="2" y="6"/>
                      </a:lnTo>
                      <a:lnTo>
                        <a:pt x="5" y="7"/>
                      </a:lnTo>
                      <a:lnTo>
                        <a:pt x="6" y="5"/>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7" name="Freeform 806">
                  <a:extLst>
                    <a:ext uri="{FF2B5EF4-FFF2-40B4-BE49-F238E27FC236}">
                      <a16:creationId xmlns:a16="http://schemas.microsoft.com/office/drawing/2014/main" id="{9AE512E7-E0AC-46EE-BFDA-B54461A71528}"/>
                    </a:ext>
                  </a:extLst>
                </p:cNvPr>
                <p:cNvSpPr>
                  <a:spLocks/>
                </p:cNvSpPr>
                <p:nvPr/>
              </p:nvSpPr>
              <p:spPr bwMode="auto">
                <a:xfrm>
                  <a:off x="3274" y="2514"/>
                  <a:ext cx="3" cy="4"/>
                </a:xfrm>
                <a:custGeom>
                  <a:avLst/>
                  <a:gdLst>
                    <a:gd name="T0" fmla="*/ 1 w 3"/>
                    <a:gd name="T1" fmla="*/ 0 h 4"/>
                    <a:gd name="T2" fmla="*/ 0 w 3"/>
                    <a:gd name="T3" fmla="*/ 2 h 4"/>
                    <a:gd name="T4" fmla="*/ 1 w 3"/>
                    <a:gd name="T5" fmla="*/ 4 h 4"/>
                    <a:gd name="T6" fmla="*/ 3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2"/>
                      </a:lnTo>
                      <a:lnTo>
                        <a:pt x="1" y="4"/>
                      </a:lnTo>
                      <a:lnTo>
                        <a:pt x="3"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8" name="Freeform 807">
                  <a:extLst>
                    <a:ext uri="{FF2B5EF4-FFF2-40B4-BE49-F238E27FC236}">
                      <a16:creationId xmlns:a16="http://schemas.microsoft.com/office/drawing/2014/main" id="{E499AB4C-455C-4C00-B81E-0F9C8B8DC5AD}"/>
                    </a:ext>
                  </a:extLst>
                </p:cNvPr>
                <p:cNvSpPr>
                  <a:spLocks/>
                </p:cNvSpPr>
                <p:nvPr/>
              </p:nvSpPr>
              <p:spPr bwMode="auto">
                <a:xfrm>
                  <a:off x="4337" y="2359"/>
                  <a:ext cx="106" cy="158"/>
                </a:xfrm>
                <a:custGeom>
                  <a:avLst/>
                  <a:gdLst>
                    <a:gd name="T0" fmla="*/ 43 w 106"/>
                    <a:gd name="T1" fmla="*/ 59 h 158"/>
                    <a:gd name="T2" fmla="*/ 1 w 106"/>
                    <a:gd name="T3" fmla="*/ 111 h 158"/>
                    <a:gd name="T4" fmla="*/ 13 w 106"/>
                    <a:gd name="T5" fmla="*/ 139 h 158"/>
                    <a:gd name="T6" fmla="*/ 19 w 106"/>
                    <a:gd name="T7" fmla="*/ 158 h 158"/>
                    <a:gd name="T8" fmla="*/ 22 w 106"/>
                    <a:gd name="T9" fmla="*/ 158 h 158"/>
                    <a:gd name="T10" fmla="*/ 26 w 106"/>
                    <a:gd name="T11" fmla="*/ 155 h 158"/>
                    <a:gd name="T12" fmla="*/ 34 w 106"/>
                    <a:gd name="T13" fmla="*/ 152 h 158"/>
                    <a:gd name="T14" fmla="*/ 40 w 106"/>
                    <a:gd name="T15" fmla="*/ 151 h 158"/>
                    <a:gd name="T16" fmla="*/ 43 w 106"/>
                    <a:gd name="T17" fmla="*/ 152 h 158"/>
                    <a:gd name="T18" fmla="*/ 47 w 106"/>
                    <a:gd name="T19" fmla="*/ 145 h 158"/>
                    <a:gd name="T20" fmla="*/ 48 w 106"/>
                    <a:gd name="T21" fmla="*/ 143 h 158"/>
                    <a:gd name="T22" fmla="*/ 47 w 106"/>
                    <a:gd name="T23" fmla="*/ 141 h 158"/>
                    <a:gd name="T24" fmla="*/ 48 w 106"/>
                    <a:gd name="T25" fmla="*/ 136 h 158"/>
                    <a:gd name="T26" fmla="*/ 54 w 106"/>
                    <a:gd name="T27" fmla="*/ 135 h 158"/>
                    <a:gd name="T28" fmla="*/ 60 w 106"/>
                    <a:gd name="T29" fmla="*/ 135 h 158"/>
                    <a:gd name="T30" fmla="*/ 64 w 106"/>
                    <a:gd name="T31" fmla="*/ 131 h 158"/>
                    <a:gd name="T32" fmla="*/ 69 w 106"/>
                    <a:gd name="T33" fmla="*/ 117 h 158"/>
                    <a:gd name="T34" fmla="*/ 74 w 106"/>
                    <a:gd name="T35" fmla="*/ 117 h 158"/>
                    <a:gd name="T36" fmla="*/ 82 w 106"/>
                    <a:gd name="T37" fmla="*/ 116 h 158"/>
                    <a:gd name="T38" fmla="*/ 81 w 106"/>
                    <a:gd name="T39" fmla="*/ 113 h 158"/>
                    <a:gd name="T40" fmla="*/ 81 w 106"/>
                    <a:gd name="T41" fmla="*/ 107 h 158"/>
                    <a:gd name="T42" fmla="*/ 79 w 106"/>
                    <a:gd name="T43" fmla="*/ 103 h 158"/>
                    <a:gd name="T44" fmla="*/ 80 w 106"/>
                    <a:gd name="T45" fmla="*/ 97 h 158"/>
                    <a:gd name="T46" fmla="*/ 84 w 106"/>
                    <a:gd name="T47" fmla="*/ 92 h 158"/>
                    <a:gd name="T48" fmla="*/ 84 w 106"/>
                    <a:gd name="T49" fmla="*/ 90 h 158"/>
                    <a:gd name="T50" fmla="*/ 87 w 106"/>
                    <a:gd name="T51" fmla="*/ 84 h 158"/>
                    <a:gd name="T52" fmla="*/ 87 w 106"/>
                    <a:gd name="T53" fmla="*/ 86 h 158"/>
                    <a:gd name="T54" fmla="*/ 88 w 106"/>
                    <a:gd name="T55" fmla="*/ 90 h 158"/>
                    <a:gd name="T56" fmla="*/ 92 w 106"/>
                    <a:gd name="T57" fmla="*/ 83 h 158"/>
                    <a:gd name="T58" fmla="*/ 95 w 106"/>
                    <a:gd name="T59" fmla="*/ 77 h 158"/>
                    <a:gd name="T60" fmla="*/ 103 w 106"/>
                    <a:gd name="T61" fmla="*/ 64 h 158"/>
                    <a:gd name="T62" fmla="*/ 104 w 106"/>
                    <a:gd name="T63" fmla="*/ 59 h 158"/>
                    <a:gd name="T64" fmla="*/ 106 w 106"/>
                    <a:gd name="T65" fmla="*/ 52 h 158"/>
                    <a:gd name="T66" fmla="*/ 102 w 106"/>
                    <a:gd name="T67" fmla="*/ 50 h 158"/>
                    <a:gd name="T68" fmla="*/ 95 w 106"/>
                    <a:gd name="T69" fmla="*/ 42 h 158"/>
                    <a:gd name="T70" fmla="*/ 92 w 106"/>
                    <a:gd name="T71" fmla="*/ 35 h 158"/>
                    <a:gd name="T72" fmla="*/ 86 w 106"/>
                    <a:gd name="T73" fmla="*/ 28 h 158"/>
                    <a:gd name="T74" fmla="*/ 76 w 106"/>
                    <a:gd name="T75" fmla="*/ 28 h 158"/>
                    <a:gd name="T76" fmla="*/ 72 w 106"/>
                    <a:gd name="T77" fmla="*/ 29 h 158"/>
                    <a:gd name="T78" fmla="*/ 61 w 106"/>
                    <a:gd name="T79" fmla="*/ 20 h 158"/>
                    <a:gd name="T80" fmla="*/ 55 w 106"/>
                    <a:gd name="T81" fmla="*/ 10 h 158"/>
                    <a:gd name="T82" fmla="*/ 52 w 106"/>
                    <a:gd name="T83"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58">
                      <a:moveTo>
                        <a:pt x="40" y="46"/>
                      </a:moveTo>
                      <a:lnTo>
                        <a:pt x="43" y="59"/>
                      </a:lnTo>
                      <a:lnTo>
                        <a:pt x="41" y="97"/>
                      </a:lnTo>
                      <a:lnTo>
                        <a:pt x="1" y="111"/>
                      </a:lnTo>
                      <a:lnTo>
                        <a:pt x="0" y="119"/>
                      </a:lnTo>
                      <a:lnTo>
                        <a:pt x="13" y="139"/>
                      </a:lnTo>
                      <a:lnTo>
                        <a:pt x="11" y="146"/>
                      </a:lnTo>
                      <a:lnTo>
                        <a:pt x="19" y="158"/>
                      </a:lnTo>
                      <a:lnTo>
                        <a:pt x="21" y="157"/>
                      </a:lnTo>
                      <a:lnTo>
                        <a:pt x="22" y="158"/>
                      </a:lnTo>
                      <a:lnTo>
                        <a:pt x="25" y="158"/>
                      </a:lnTo>
                      <a:lnTo>
                        <a:pt x="26" y="155"/>
                      </a:lnTo>
                      <a:lnTo>
                        <a:pt x="29" y="155"/>
                      </a:lnTo>
                      <a:lnTo>
                        <a:pt x="34" y="152"/>
                      </a:lnTo>
                      <a:lnTo>
                        <a:pt x="37" y="152"/>
                      </a:lnTo>
                      <a:lnTo>
                        <a:pt x="40" y="151"/>
                      </a:lnTo>
                      <a:lnTo>
                        <a:pt x="42" y="152"/>
                      </a:lnTo>
                      <a:lnTo>
                        <a:pt x="43" y="152"/>
                      </a:lnTo>
                      <a:lnTo>
                        <a:pt x="47" y="146"/>
                      </a:lnTo>
                      <a:lnTo>
                        <a:pt x="47" y="145"/>
                      </a:lnTo>
                      <a:lnTo>
                        <a:pt x="47" y="145"/>
                      </a:lnTo>
                      <a:lnTo>
                        <a:pt x="48" y="143"/>
                      </a:lnTo>
                      <a:lnTo>
                        <a:pt x="47" y="142"/>
                      </a:lnTo>
                      <a:lnTo>
                        <a:pt x="47" y="141"/>
                      </a:lnTo>
                      <a:lnTo>
                        <a:pt x="47" y="138"/>
                      </a:lnTo>
                      <a:lnTo>
                        <a:pt x="48" y="136"/>
                      </a:lnTo>
                      <a:lnTo>
                        <a:pt x="50" y="134"/>
                      </a:lnTo>
                      <a:lnTo>
                        <a:pt x="54" y="135"/>
                      </a:lnTo>
                      <a:lnTo>
                        <a:pt x="58" y="134"/>
                      </a:lnTo>
                      <a:lnTo>
                        <a:pt x="60" y="135"/>
                      </a:lnTo>
                      <a:lnTo>
                        <a:pt x="62" y="131"/>
                      </a:lnTo>
                      <a:lnTo>
                        <a:pt x="64" y="131"/>
                      </a:lnTo>
                      <a:lnTo>
                        <a:pt x="64" y="125"/>
                      </a:lnTo>
                      <a:lnTo>
                        <a:pt x="69" y="117"/>
                      </a:lnTo>
                      <a:lnTo>
                        <a:pt x="72" y="117"/>
                      </a:lnTo>
                      <a:lnTo>
                        <a:pt x="74" y="117"/>
                      </a:lnTo>
                      <a:lnTo>
                        <a:pt x="75" y="117"/>
                      </a:lnTo>
                      <a:lnTo>
                        <a:pt x="82" y="116"/>
                      </a:lnTo>
                      <a:lnTo>
                        <a:pt x="83" y="114"/>
                      </a:lnTo>
                      <a:lnTo>
                        <a:pt x="81" y="113"/>
                      </a:lnTo>
                      <a:lnTo>
                        <a:pt x="80" y="107"/>
                      </a:lnTo>
                      <a:lnTo>
                        <a:pt x="81" y="107"/>
                      </a:lnTo>
                      <a:lnTo>
                        <a:pt x="79" y="103"/>
                      </a:lnTo>
                      <a:lnTo>
                        <a:pt x="79" y="103"/>
                      </a:lnTo>
                      <a:lnTo>
                        <a:pt x="80" y="100"/>
                      </a:lnTo>
                      <a:lnTo>
                        <a:pt x="80" y="97"/>
                      </a:lnTo>
                      <a:lnTo>
                        <a:pt x="82" y="92"/>
                      </a:lnTo>
                      <a:lnTo>
                        <a:pt x="84" y="92"/>
                      </a:lnTo>
                      <a:lnTo>
                        <a:pt x="83" y="90"/>
                      </a:lnTo>
                      <a:lnTo>
                        <a:pt x="84" y="90"/>
                      </a:lnTo>
                      <a:lnTo>
                        <a:pt x="85" y="86"/>
                      </a:lnTo>
                      <a:lnTo>
                        <a:pt x="87" y="84"/>
                      </a:lnTo>
                      <a:lnTo>
                        <a:pt x="88" y="85"/>
                      </a:lnTo>
                      <a:lnTo>
                        <a:pt x="87" y="86"/>
                      </a:lnTo>
                      <a:lnTo>
                        <a:pt x="87" y="88"/>
                      </a:lnTo>
                      <a:lnTo>
                        <a:pt x="88" y="90"/>
                      </a:lnTo>
                      <a:lnTo>
                        <a:pt x="90" y="90"/>
                      </a:lnTo>
                      <a:lnTo>
                        <a:pt x="92" y="83"/>
                      </a:lnTo>
                      <a:lnTo>
                        <a:pt x="93" y="81"/>
                      </a:lnTo>
                      <a:lnTo>
                        <a:pt x="95" y="77"/>
                      </a:lnTo>
                      <a:lnTo>
                        <a:pt x="99" y="74"/>
                      </a:lnTo>
                      <a:lnTo>
                        <a:pt x="103" y="64"/>
                      </a:lnTo>
                      <a:lnTo>
                        <a:pt x="104" y="61"/>
                      </a:lnTo>
                      <a:lnTo>
                        <a:pt x="104" y="59"/>
                      </a:lnTo>
                      <a:lnTo>
                        <a:pt x="106" y="55"/>
                      </a:lnTo>
                      <a:lnTo>
                        <a:pt x="106" y="52"/>
                      </a:lnTo>
                      <a:lnTo>
                        <a:pt x="105" y="51"/>
                      </a:lnTo>
                      <a:lnTo>
                        <a:pt x="102" y="50"/>
                      </a:lnTo>
                      <a:lnTo>
                        <a:pt x="97" y="45"/>
                      </a:lnTo>
                      <a:lnTo>
                        <a:pt x="95" y="42"/>
                      </a:lnTo>
                      <a:lnTo>
                        <a:pt x="93" y="39"/>
                      </a:lnTo>
                      <a:lnTo>
                        <a:pt x="92" y="35"/>
                      </a:lnTo>
                      <a:lnTo>
                        <a:pt x="88" y="28"/>
                      </a:lnTo>
                      <a:lnTo>
                        <a:pt x="86" y="28"/>
                      </a:lnTo>
                      <a:lnTo>
                        <a:pt x="83" y="29"/>
                      </a:lnTo>
                      <a:lnTo>
                        <a:pt x="76" y="28"/>
                      </a:lnTo>
                      <a:lnTo>
                        <a:pt x="74" y="28"/>
                      </a:lnTo>
                      <a:lnTo>
                        <a:pt x="72" y="29"/>
                      </a:lnTo>
                      <a:lnTo>
                        <a:pt x="68" y="28"/>
                      </a:lnTo>
                      <a:lnTo>
                        <a:pt x="61" y="20"/>
                      </a:lnTo>
                      <a:lnTo>
                        <a:pt x="60" y="17"/>
                      </a:lnTo>
                      <a:lnTo>
                        <a:pt x="55" y="10"/>
                      </a:lnTo>
                      <a:lnTo>
                        <a:pt x="54" y="0"/>
                      </a:lnTo>
                      <a:lnTo>
                        <a:pt x="52" y="1"/>
                      </a:lnTo>
                      <a:lnTo>
                        <a:pt x="40"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10" name="Group 1009">
                <a:extLst>
                  <a:ext uri="{FF2B5EF4-FFF2-40B4-BE49-F238E27FC236}">
                    <a16:creationId xmlns:a16="http://schemas.microsoft.com/office/drawing/2014/main" id="{F594933D-6FEE-4FC9-87EA-2187DAE78CB2}"/>
                  </a:ext>
                </a:extLst>
              </p:cNvPr>
              <p:cNvGrpSpPr>
                <a:grpSpLocks/>
              </p:cNvGrpSpPr>
              <p:nvPr/>
            </p:nvGrpSpPr>
            <p:grpSpPr bwMode="auto">
              <a:xfrm>
                <a:off x="4135592" y="1103208"/>
                <a:ext cx="5473904" cy="5022377"/>
                <a:chOff x="2605" y="695"/>
                <a:chExt cx="3448" cy="3164"/>
              </a:xfrm>
              <a:grpFill/>
            </p:grpSpPr>
            <p:sp>
              <p:nvSpPr>
                <p:cNvPr id="1789" name="Freeform 809">
                  <a:extLst>
                    <a:ext uri="{FF2B5EF4-FFF2-40B4-BE49-F238E27FC236}">
                      <a16:creationId xmlns:a16="http://schemas.microsoft.com/office/drawing/2014/main" id="{4A5C8855-2B75-4896-8578-68159A8EE70C}"/>
                    </a:ext>
                  </a:extLst>
                </p:cNvPr>
                <p:cNvSpPr>
                  <a:spLocks/>
                </p:cNvSpPr>
                <p:nvPr/>
              </p:nvSpPr>
              <p:spPr bwMode="auto">
                <a:xfrm>
                  <a:off x="4385" y="2338"/>
                  <a:ext cx="6" cy="14"/>
                </a:xfrm>
                <a:custGeom>
                  <a:avLst/>
                  <a:gdLst>
                    <a:gd name="T0" fmla="*/ 2 w 6"/>
                    <a:gd name="T1" fmla="*/ 14 h 14"/>
                    <a:gd name="T2" fmla="*/ 4 w 6"/>
                    <a:gd name="T3" fmla="*/ 14 h 14"/>
                    <a:gd name="T4" fmla="*/ 4 w 6"/>
                    <a:gd name="T5" fmla="*/ 12 h 14"/>
                    <a:gd name="T6" fmla="*/ 5 w 6"/>
                    <a:gd name="T7" fmla="*/ 10 h 14"/>
                    <a:gd name="T8" fmla="*/ 6 w 6"/>
                    <a:gd name="T9" fmla="*/ 5 h 14"/>
                    <a:gd name="T10" fmla="*/ 5 w 6"/>
                    <a:gd name="T11" fmla="*/ 4 h 14"/>
                    <a:gd name="T12" fmla="*/ 6 w 6"/>
                    <a:gd name="T13" fmla="*/ 3 h 14"/>
                    <a:gd name="T14" fmla="*/ 5 w 6"/>
                    <a:gd name="T15" fmla="*/ 1 h 14"/>
                    <a:gd name="T16" fmla="*/ 6 w 6"/>
                    <a:gd name="T17" fmla="*/ 0 h 14"/>
                    <a:gd name="T18" fmla="*/ 6 w 6"/>
                    <a:gd name="T19" fmla="*/ 1 h 14"/>
                    <a:gd name="T20" fmla="*/ 6 w 6"/>
                    <a:gd name="T21" fmla="*/ 0 h 14"/>
                    <a:gd name="T22" fmla="*/ 4 w 6"/>
                    <a:gd name="T23" fmla="*/ 0 h 14"/>
                    <a:gd name="T24" fmla="*/ 3 w 6"/>
                    <a:gd name="T25" fmla="*/ 0 h 14"/>
                    <a:gd name="T26" fmla="*/ 2 w 6"/>
                    <a:gd name="T27" fmla="*/ 4 h 14"/>
                    <a:gd name="T28" fmla="*/ 2 w 6"/>
                    <a:gd name="T29" fmla="*/ 6 h 14"/>
                    <a:gd name="T30" fmla="*/ 1 w 6"/>
                    <a:gd name="T31" fmla="*/ 4 h 14"/>
                    <a:gd name="T32" fmla="*/ 0 w 6"/>
                    <a:gd name="T33" fmla="*/ 6 h 14"/>
                    <a:gd name="T34" fmla="*/ 0 w 6"/>
                    <a:gd name="T35" fmla="*/ 7 h 14"/>
                    <a:gd name="T36" fmla="*/ 2 w 6"/>
                    <a:gd name="T37" fmla="*/ 8 h 14"/>
                    <a:gd name="T38" fmla="*/ 2 w 6"/>
                    <a:gd name="T3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4">
                      <a:moveTo>
                        <a:pt x="2" y="14"/>
                      </a:moveTo>
                      <a:lnTo>
                        <a:pt x="4" y="14"/>
                      </a:lnTo>
                      <a:lnTo>
                        <a:pt x="4" y="12"/>
                      </a:lnTo>
                      <a:lnTo>
                        <a:pt x="5" y="10"/>
                      </a:lnTo>
                      <a:lnTo>
                        <a:pt x="6" y="5"/>
                      </a:lnTo>
                      <a:lnTo>
                        <a:pt x="5" y="4"/>
                      </a:lnTo>
                      <a:lnTo>
                        <a:pt x="6" y="3"/>
                      </a:lnTo>
                      <a:lnTo>
                        <a:pt x="5" y="1"/>
                      </a:lnTo>
                      <a:lnTo>
                        <a:pt x="6" y="0"/>
                      </a:lnTo>
                      <a:lnTo>
                        <a:pt x="6" y="1"/>
                      </a:lnTo>
                      <a:lnTo>
                        <a:pt x="6" y="0"/>
                      </a:lnTo>
                      <a:lnTo>
                        <a:pt x="4" y="0"/>
                      </a:lnTo>
                      <a:lnTo>
                        <a:pt x="3" y="0"/>
                      </a:lnTo>
                      <a:lnTo>
                        <a:pt x="2" y="4"/>
                      </a:lnTo>
                      <a:lnTo>
                        <a:pt x="2" y="6"/>
                      </a:lnTo>
                      <a:lnTo>
                        <a:pt x="1" y="4"/>
                      </a:lnTo>
                      <a:lnTo>
                        <a:pt x="0" y="6"/>
                      </a:lnTo>
                      <a:lnTo>
                        <a:pt x="0" y="7"/>
                      </a:lnTo>
                      <a:lnTo>
                        <a:pt x="2" y="8"/>
                      </a:lnTo>
                      <a:lnTo>
                        <a:pt x="2"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0" name="Freeform 810">
                  <a:extLst>
                    <a:ext uri="{FF2B5EF4-FFF2-40B4-BE49-F238E27FC236}">
                      <a16:creationId xmlns:a16="http://schemas.microsoft.com/office/drawing/2014/main" id="{9A9FF272-5356-40EC-8F2B-73D4A82D7F38}"/>
                    </a:ext>
                  </a:extLst>
                </p:cNvPr>
                <p:cNvSpPr>
                  <a:spLocks/>
                </p:cNvSpPr>
                <p:nvPr/>
              </p:nvSpPr>
              <p:spPr bwMode="auto">
                <a:xfrm>
                  <a:off x="4205" y="2470"/>
                  <a:ext cx="151" cy="118"/>
                </a:xfrm>
                <a:custGeom>
                  <a:avLst/>
                  <a:gdLst>
                    <a:gd name="T0" fmla="*/ 132 w 151"/>
                    <a:gd name="T1" fmla="*/ 8 h 118"/>
                    <a:gd name="T2" fmla="*/ 79 w 151"/>
                    <a:gd name="T3" fmla="*/ 19 h 118"/>
                    <a:gd name="T4" fmla="*/ 53 w 151"/>
                    <a:gd name="T5" fmla="*/ 45 h 118"/>
                    <a:gd name="T6" fmla="*/ 29 w 151"/>
                    <a:gd name="T7" fmla="*/ 32 h 118"/>
                    <a:gd name="T8" fmla="*/ 16 w 151"/>
                    <a:gd name="T9" fmla="*/ 27 h 118"/>
                    <a:gd name="T10" fmla="*/ 9 w 151"/>
                    <a:gd name="T11" fmla="*/ 37 h 118"/>
                    <a:gd name="T12" fmla="*/ 9 w 151"/>
                    <a:gd name="T13" fmla="*/ 47 h 118"/>
                    <a:gd name="T14" fmla="*/ 5 w 151"/>
                    <a:gd name="T15" fmla="*/ 49 h 118"/>
                    <a:gd name="T16" fmla="*/ 3 w 151"/>
                    <a:gd name="T17" fmla="*/ 51 h 118"/>
                    <a:gd name="T18" fmla="*/ 4 w 151"/>
                    <a:gd name="T19" fmla="*/ 65 h 118"/>
                    <a:gd name="T20" fmla="*/ 2 w 151"/>
                    <a:gd name="T21" fmla="*/ 67 h 118"/>
                    <a:gd name="T22" fmla="*/ 2 w 151"/>
                    <a:gd name="T23" fmla="*/ 68 h 118"/>
                    <a:gd name="T24" fmla="*/ 3 w 151"/>
                    <a:gd name="T25" fmla="*/ 72 h 118"/>
                    <a:gd name="T26" fmla="*/ 8 w 151"/>
                    <a:gd name="T27" fmla="*/ 92 h 118"/>
                    <a:gd name="T28" fmla="*/ 12 w 151"/>
                    <a:gd name="T29" fmla="*/ 101 h 118"/>
                    <a:gd name="T30" fmla="*/ 12 w 151"/>
                    <a:gd name="T31" fmla="*/ 107 h 118"/>
                    <a:gd name="T32" fmla="*/ 16 w 151"/>
                    <a:gd name="T33" fmla="*/ 115 h 118"/>
                    <a:gd name="T34" fmla="*/ 19 w 151"/>
                    <a:gd name="T35" fmla="*/ 117 h 118"/>
                    <a:gd name="T36" fmla="*/ 24 w 151"/>
                    <a:gd name="T37" fmla="*/ 117 h 118"/>
                    <a:gd name="T38" fmla="*/ 30 w 151"/>
                    <a:gd name="T39" fmla="*/ 114 h 118"/>
                    <a:gd name="T40" fmla="*/ 34 w 151"/>
                    <a:gd name="T41" fmla="*/ 116 h 118"/>
                    <a:gd name="T42" fmla="*/ 39 w 151"/>
                    <a:gd name="T43" fmla="*/ 110 h 118"/>
                    <a:gd name="T44" fmla="*/ 42 w 151"/>
                    <a:gd name="T45" fmla="*/ 106 h 118"/>
                    <a:gd name="T46" fmla="*/ 47 w 151"/>
                    <a:gd name="T47" fmla="*/ 102 h 118"/>
                    <a:gd name="T48" fmla="*/ 51 w 151"/>
                    <a:gd name="T49" fmla="*/ 103 h 118"/>
                    <a:gd name="T50" fmla="*/ 55 w 151"/>
                    <a:gd name="T51" fmla="*/ 104 h 118"/>
                    <a:gd name="T52" fmla="*/ 64 w 151"/>
                    <a:gd name="T53" fmla="*/ 102 h 118"/>
                    <a:gd name="T54" fmla="*/ 71 w 151"/>
                    <a:gd name="T55" fmla="*/ 99 h 118"/>
                    <a:gd name="T56" fmla="*/ 77 w 151"/>
                    <a:gd name="T57" fmla="*/ 92 h 118"/>
                    <a:gd name="T58" fmla="*/ 81 w 151"/>
                    <a:gd name="T59" fmla="*/ 94 h 118"/>
                    <a:gd name="T60" fmla="*/ 85 w 151"/>
                    <a:gd name="T61" fmla="*/ 92 h 118"/>
                    <a:gd name="T62" fmla="*/ 87 w 151"/>
                    <a:gd name="T63" fmla="*/ 93 h 118"/>
                    <a:gd name="T64" fmla="*/ 94 w 151"/>
                    <a:gd name="T65" fmla="*/ 83 h 118"/>
                    <a:gd name="T66" fmla="*/ 99 w 151"/>
                    <a:gd name="T67" fmla="*/ 82 h 118"/>
                    <a:gd name="T68" fmla="*/ 116 w 151"/>
                    <a:gd name="T69" fmla="*/ 75 h 118"/>
                    <a:gd name="T70" fmla="*/ 130 w 151"/>
                    <a:gd name="T71" fmla="*/ 69 h 118"/>
                    <a:gd name="T72" fmla="*/ 139 w 151"/>
                    <a:gd name="T73" fmla="*/ 65 h 118"/>
                    <a:gd name="T74" fmla="*/ 138 w 151"/>
                    <a:gd name="T75" fmla="*/ 62 h 118"/>
                    <a:gd name="T76" fmla="*/ 137 w 151"/>
                    <a:gd name="T77" fmla="*/ 56 h 118"/>
                    <a:gd name="T78" fmla="*/ 148 w 151"/>
                    <a:gd name="T79" fmla="*/ 48 h 118"/>
                    <a:gd name="T80" fmla="*/ 143 w 151"/>
                    <a:gd name="T81" fmla="*/ 3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18">
                      <a:moveTo>
                        <a:pt x="145" y="28"/>
                      </a:moveTo>
                      <a:lnTo>
                        <a:pt x="132" y="8"/>
                      </a:lnTo>
                      <a:lnTo>
                        <a:pt x="133" y="0"/>
                      </a:lnTo>
                      <a:lnTo>
                        <a:pt x="79" y="19"/>
                      </a:lnTo>
                      <a:lnTo>
                        <a:pt x="54" y="61"/>
                      </a:lnTo>
                      <a:lnTo>
                        <a:pt x="53" y="45"/>
                      </a:lnTo>
                      <a:lnTo>
                        <a:pt x="40" y="38"/>
                      </a:lnTo>
                      <a:lnTo>
                        <a:pt x="29" y="32"/>
                      </a:lnTo>
                      <a:lnTo>
                        <a:pt x="19" y="32"/>
                      </a:lnTo>
                      <a:lnTo>
                        <a:pt x="16" y="27"/>
                      </a:lnTo>
                      <a:lnTo>
                        <a:pt x="12" y="30"/>
                      </a:lnTo>
                      <a:lnTo>
                        <a:pt x="9" y="37"/>
                      </a:lnTo>
                      <a:lnTo>
                        <a:pt x="12" y="44"/>
                      </a:lnTo>
                      <a:lnTo>
                        <a:pt x="9" y="47"/>
                      </a:lnTo>
                      <a:lnTo>
                        <a:pt x="7" y="50"/>
                      </a:lnTo>
                      <a:lnTo>
                        <a:pt x="5" y="49"/>
                      </a:lnTo>
                      <a:lnTo>
                        <a:pt x="2" y="48"/>
                      </a:lnTo>
                      <a:lnTo>
                        <a:pt x="3" y="51"/>
                      </a:lnTo>
                      <a:lnTo>
                        <a:pt x="5" y="60"/>
                      </a:lnTo>
                      <a:lnTo>
                        <a:pt x="4" y="65"/>
                      </a:lnTo>
                      <a:lnTo>
                        <a:pt x="2" y="65"/>
                      </a:lnTo>
                      <a:lnTo>
                        <a:pt x="2" y="67"/>
                      </a:lnTo>
                      <a:lnTo>
                        <a:pt x="0" y="66"/>
                      </a:lnTo>
                      <a:lnTo>
                        <a:pt x="2" y="68"/>
                      </a:lnTo>
                      <a:lnTo>
                        <a:pt x="3" y="68"/>
                      </a:lnTo>
                      <a:lnTo>
                        <a:pt x="3" y="72"/>
                      </a:lnTo>
                      <a:lnTo>
                        <a:pt x="6" y="76"/>
                      </a:lnTo>
                      <a:lnTo>
                        <a:pt x="8" y="92"/>
                      </a:lnTo>
                      <a:lnTo>
                        <a:pt x="12" y="96"/>
                      </a:lnTo>
                      <a:lnTo>
                        <a:pt x="12" y="101"/>
                      </a:lnTo>
                      <a:lnTo>
                        <a:pt x="11" y="103"/>
                      </a:lnTo>
                      <a:lnTo>
                        <a:pt x="12" y="107"/>
                      </a:lnTo>
                      <a:lnTo>
                        <a:pt x="15" y="111"/>
                      </a:lnTo>
                      <a:lnTo>
                        <a:pt x="16" y="115"/>
                      </a:lnTo>
                      <a:lnTo>
                        <a:pt x="17" y="118"/>
                      </a:lnTo>
                      <a:lnTo>
                        <a:pt x="19" y="117"/>
                      </a:lnTo>
                      <a:lnTo>
                        <a:pt x="20" y="116"/>
                      </a:lnTo>
                      <a:lnTo>
                        <a:pt x="24" y="117"/>
                      </a:lnTo>
                      <a:lnTo>
                        <a:pt x="26" y="117"/>
                      </a:lnTo>
                      <a:lnTo>
                        <a:pt x="30" y="114"/>
                      </a:lnTo>
                      <a:lnTo>
                        <a:pt x="33" y="114"/>
                      </a:lnTo>
                      <a:lnTo>
                        <a:pt x="34" y="116"/>
                      </a:lnTo>
                      <a:lnTo>
                        <a:pt x="37" y="114"/>
                      </a:lnTo>
                      <a:lnTo>
                        <a:pt x="39" y="110"/>
                      </a:lnTo>
                      <a:lnTo>
                        <a:pt x="40" y="110"/>
                      </a:lnTo>
                      <a:lnTo>
                        <a:pt x="42" y="106"/>
                      </a:lnTo>
                      <a:lnTo>
                        <a:pt x="46" y="103"/>
                      </a:lnTo>
                      <a:lnTo>
                        <a:pt x="47" y="102"/>
                      </a:lnTo>
                      <a:lnTo>
                        <a:pt x="50" y="102"/>
                      </a:lnTo>
                      <a:lnTo>
                        <a:pt x="51" y="103"/>
                      </a:lnTo>
                      <a:lnTo>
                        <a:pt x="54" y="103"/>
                      </a:lnTo>
                      <a:lnTo>
                        <a:pt x="55" y="104"/>
                      </a:lnTo>
                      <a:lnTo>
                        <a:pt x="58" y="105"/>
                      </a:lnTo>
                      <a:lnTo>
                        <a:pt x="64" y="102"/>
                      </a:lnTo>
                      <a:lnTo>
                        <a:pt x="70" y="101"/>
                      </a:lnTo>
                      <a:lnTo>
                        <a:pt x="71" y="99"/>
                      </a:lnTo>
                      <a:lnTo>
                        <a:pt x="72" y="97"/>
                      </a:lnTo>
                      <a:lnTo>
                        <a:pt x="77" y="92"/>
                      </a:lnTo>
                      <a:lnTo>
                        <a:pt x="79" y="92"/>
                      </a:lnTo>
                      <a:lnTo>
                        <a:pt x="81" y="94"/>
                      </a:lnTo>
                      <a:lnTo>
                        <a:pt x="83" y="94"/>
                      </a:lnTo>
                      <a:lnTo>
                        <a:pt x="85" y="92"/>
                      </a:lnTo>
                      <a:lnTo>
                        <a:pt x="85" y="93"/>
                      </a:lnTo>
                      <a:lnTo>
                        <a:pt x="87" y="93"/>
                      </a:lnTo>
                      <a:lnTo>
                        <a:pt x="92" y="89"/>
                      </a:lnTo>
                      <a:lnTo>
                        <a:pt x="94" y="83"/>
                      </a:lnTo>
                      <a:lnTo>
                        <a:pt x="97" y="82"/>
                      </a:lnTo>
                      <a:lnTo>
                        <a:pt x="99" y="82"/>
                      </a:lnTo>
                      <a:lnTo>
                        <a:pt x="114" y="76"/>
                      </a:lnTo>
                      <a:lnTo>
                        <a:pt x="116" y="75"/>
                      </a:lnTo>
                      <a:lnTo>
                        <a:pt x="124" y="73"/>
                      </a:lnTo>
                      <a:lnTo>
                        <a:pt x="130" y="69"/>
                      </a:lnTo>
                      <a:lnTo>
                        <a:pt x="133" y="66"/>
                      </a:lnTo>
                      <a:lnTo>
                        <a:pt x="139" y="65"/>
                      </a:lnTo>
                      <a:lnTo>
                        <a:pt x="138" y="63"/>
                      </a:lnTo>
                      <a:lnTo>
                        <a:pt x="138" y="62"/>
                      </a:lnTo>
                      <a:lnTo>
                        <a:pt x="137" y="61"/>
                      </a:lnTo>
                      <a:lnTo>
                        <a:pt x="137" y="56"/>
                      </a:lnTo>
                      <a:lnTo>
                        <a:pt x="143" y="49"/>
                      </a:lnTo>
                      <a:lnTo>
                        <a:pt x="148" y="48"/>
                      </a:lnTo>
                      <a:lnTo>
                        <a:pt x="151" y="47"/>
                      </a:lnTo>
                      <a:lnTo>
                        <a:pt x="143" y="35"/>
                      </a:lnTo>
                      <a:lnTo>
                        <a:pt x="145" y="2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1" name="Freeform 811">
                  <a:extLst>
                    <a:ext uri="{FF2B5EF4-FFF2-40B4-BE49-F238E27FC236}">
                      <a16:creationId xmlns:a16="http://schemas.microsoft.com/office/drawing/2014/main" id="{7E46B228-5E14-4A01-A8B6-0A8B0029C0E6}"/>
                    </a:ext>
                  </a:extLst>
                </p:cNvPr>
                <p:cNvSpPr>
                  <a:spLocks/>
                </p:cNvSpPr>
                <p:nvPr/>
              </p:nvSpPr>
              <p:spPr bwMode="auto">
                <a:xfrm>
                  <a:off x="4360" y="2586"/>
                  <a:ext cx="17" cy="8"/>
                </a:xfrm>
                <a:custGeom>
                  <a:avLst/>
                  <a:gdLst>
                    <a:gd name="T0" fmla="*/ 15 w 17"/>
                    <a:gd name="T1" fmla="*/ 2 h 8"/>
                    <a:gd name="T2" fmla="*/ 13 w 17"/>
                    <a:gd name="T3" fmla="*/ 1 h 8"/>
                    <a:gd name="T4" fmla="*/ 10 w 17"/>
                    <a:gd name="T5" fmla="*/ 1 h 8"/>
                    <a:gd name="T6" fmla="*/ 8 w 17"/>
                    <a:gd name="T7" fmla="*/ 2 h 8"/>
                    <a:gd name="T8" fmla="*/ 6 w 17"/>
                    <a:gd name="T9" fmla="*/ 1 h 8"/>
                    <a:gd name="T10" fmla="*/ 6 w 17"/>
                    <a:gd name="T11" fmla="*/ 0 h 8"/>
                    <a:gd name="T12" fmla="*/ 4 w 17"/>
                    <a:gd name="T13" fmla="*/ 0 h 8"/>
                    <a:gd name="T14" fmla="*/ 3 w 17"/>
                    <a:gd name="T15" fmla="*/ 1 h 8"/>
                    <a:gd name="T16" fmla="*/ 2 w 17"/>
                    <a:gd name="T17" fmla="*/ 4 h 8"/>
                    <a:gd name="T18" fmla="*/ 0 w 17"/>
                    <a:gd name="T19" fmla="*/ 5 h 8"/>
                    <a:gd name="T20" fmla="*/ 2 w 17"/>
                    <a:gd name="T21" fmla="*/ 6 h 8"/>
                    <a:gd name="T22" fmla="*/ 4 w 17"/>
                    <a:gd name="T23" fmla="*/ 8 h 8"/>
                    <a:gd name="T24" fmla="*/ 6 w 17"/>
                    <a:gd name="T25" fmla="*/ 8 h 8"/>
                    <a:gd name="T26" fmla="*/ 11 w 17"/>
                    <a:gd name="T27" fmla="*/ 8 h 8"/>
                    <a:gd name="T28" fmla="*/ 14 w 17"/>
                    <a:gd name="T29" fmla="*/ 5 h 8"/>
                    <a:gd name="T30" fmla="*/ 17 w 17"/>
                    <a:gd name="T31" fmla="*/ 5 h 8"/>
                    <a:gd name="T32" fmla="*/ 17 w 17"/>
                    <a:gd name="T33" fmla="*/ 4 h 8"/>
                    <a:gd name="T34" fmla="*/ 17 w 17"/>
                    <a:gd name="T35" fmla="*/ 2 h 8"/>
                    <a:gd name="T36" fmla="*/ 15 w 17"/>
                    <a:gd name="T3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8">
                      <a:moveTo>
                        <a:pt x="15" y="2"/>
                      </a:moveTo>
                      <a:lnTo>
                        <a:pt x="13" y="1"/>
                      </a:lnTo>
                      <a:lnTo>
                        <a:pt x="10" y="1"/>
                      </a:lnTo>
                      <a:lnTo>
                        <a:pt x="8" y="2"/>
                      </a:lnTo>
                      <a:lnTo>
                        <a:pt x="6" y="1"/>
                      </a:lnTo>
                      <a:lnTo>
                        <a:pt x="6" y="0"/>
                      </a:lnTo>
                      <a:lnTo>
                        <a:pt x="4" y="0"/>
                      </a:lnTo>
                      <a:lnTo>
                        <a:pt x="3" y="1"/>
                      </a:lnTo>
                      <a:lnTo>
                        <a:pt x="2" y="4"/>
                      </a:lnTo>
                      <a:lnTo>
                        <a:pt x="0" y="5"/>
                      </a:lnTo>
                      <a:lnTo>
                        <a:pt x="2" y="6"/>
                      </a:lnTo>
                      <a:lnTo>
                        <a:pt x="4" y="8"/>
                      </a:lnTo>
                      <a:lnTo>
                        <a:pt x="6" y="8"/>
                      </a:lnTo>
                      <a:lnTo>
                        <a:pt x="11" y="8"/>
                      </a:lnTo>
                      <a:lnTo>
                        <a:pt x="14" y="5"/>
                      </a:lnTo>
                      <a:lnTo>
                        <a:pt x="17" y="5"/>
                      </a:lnTo>
                      <a:lnTo>
                        <a:pt x="17" y="4"/>
                      </a:lnTo>
                      <a:lnTo>
                        <a:pt x="17" y="2"/>
                      </a:lnTo>
                      <a:lnTo>
                        <a:pt x="1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2" name="Freeform 812">
                  <a:extLst>
                    <a:ext uri="{FF2B5EF4-FFF2-40B4-BE49-F238E27FC236}">
                      <a16:creationId xmlns:a16="http://schemas.microsoft.com/office/drawing/2014/main" id="{B7DE38C8-1C47-419A-A3EA-EEF8EA0EFA3F}"/>
                    </a:ext>
                  </a:extLst>
                </p:cNvPr>
                <p:cNvSpPr>
                  <a:spLocks/>
                </p:cNvSpPr>
                <p:nvPr/>
              </p:nvSpPr>
              <p:spPr bwMode="auto">
                <a:xfrm>
                  <a:off x="4342" y="2595"/>
                  <a:ext cx="7" cy="2"/>
                </a:xfrm>
                <a:custGeom>
                  <a:avLst/>
                  <a:gdLst>
                    <a:gd name="T0" fmla="*/ 0 w 7"/>
                    <a:gd name="T1" fmla="*/ 1 h 2"/>
                    <a:gd name="T2" fmla="*/ 4 w 7"/>
                    <a:gd name="T3" fmla="*/ 2 h 2"/>
                    <a:gd name="T4" fmla="*/ 7 w 7"/>
                    <a:gd name="T5" fmla="*/ 2 h 2"/>
                    <a:gd name="T6" fmla="*/ 4 w 7"/>
                    <a:gd name="T7" fmla="*/ 0 h 2"/>
                    <a:gd name="T8" fmla="*/ 0 w 7"/>
                    <a:gd name="T9" fmla="*/ 1 h 2"/>
                  </a:gdLst>
                  <a:ahLst/>
                  <a:cxnLst>
                    <a:cxn ang="0">
                      <a:pos x="T0" y="T1"/>
                    </a:cxn>
                    <a:cxn ang="0">
                      <a:pos x="T2" y="T3"/>
                    </a:cxn>
                    <a:cxn ang="0">
                      <a:pos x="T4" y="T5"/>
                    </a:cxn>
                    <a:cxn ang="0">
                      <a:pos x="T6" y="T7"/>
                    </a:cxn>
                    <a:cxn ang="0">
                      <a:pos x="T8" y="T9"/>
                    </a:cxn>
                  </a:cxnLst>
                  <a:rect l="0" t="0" r="r" b="b"/>
                  <a:pathLst>
                    <a:path w="7" h="2">
                      <a:moveTo>
                        <a:pt x="0" y="1"/>
                      </a:moveTo>
                      <a:lnTo>
                        <a:pt x="4" y="2"/>
                      </a:lnTo>
                      <a:lnTo>
                        <a:pt x="7" y="2"/>
                      </a:lnTo>
                      <a:lnTo>
                        <a:pt x="4"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3" name="Freeform 813">
                  <a:extLst>
                    <a:ext uri="{FF2B5EF4-FFF2-40B4-BE49-F238E27FC236}">
                      <a16:creationId xmlns:a16="http://schemas.microsoft.com/office/drawing/2014/main" id="{89938CDF-6577-4F66-AEBB-39BF92F528B3}"/>
                    </a:ext>
                  </a:extLst>
                </p:cNvPr>
                <p:cNvSpPr>
                  <a:spLocks/>
                </p:cNvSpPr>
                <p:nvPr/>
              </p:nvSpPr>
              <p:spPr bwMode="auto">
                <a:xfrm>
                  <a:off x="3946" y="2246"/>
                  <a:ext cx="177" cy="178"/>
                </a:xfrm>
                <a:custGeom>
                  <a:avLst/>
                  <a:gdLst>
                    <a:gd name="T0" fmla="*/ 133 w 177"/>
                    <a:gd name="T1" fmla="*/ 16 h 178"/>
                    <a:gd name="T2" fmla="*/ 128 w 177"/>
                    <a:gd name="T3" fmla="*/ 4 h 178"/>
                    <a:gd name="T4" fmla="*/ 113 w 177"/>
                    <a:gd name="T5" fmla="*/ 6 h 178"/>
                    <a:gd name="T6" fmla="*/ 100 w 177"/>
                    <a:gd name="T7" fmla="*/ 7 h 178"/>
                    <a:gd name="T8" fmla="*/ 100 w 177"/>
                    <a:gd name="T9" fmla="*/ 9 h 178"/>
                    <a:gd name="T10" fmla="*/ 98 w 177"/>
                    <a:gd name="T11" fmla="*/ 4 h 178"/>
                    <a:gd name="T12" fmla="*/ 91 w 177"/>
                    <a:gd name="T13" fmla="*/ 2 h 178"/>
                    <a:gd name="T14" fmla="*/ 88 w 177"/>
                    <a:gd name="T15" fmla="*/ 2 h 178"/>
                    <a:gd name="T16" fmla="*/ 83 w 177"/>
                    <a:gd name="T17" fmla="*/ 3 h 178"/>
                    <a:gd name="T18" fmla="*/ 79 w 177"/>
                    <a:gd name="T19" fmla="*/ 2 h 178"/>
                    <a:gd name="T20" fmla="*/ 81 w 177"/>
                    <a:gd name="T21" fmla="*/ 2 h 178"/>
                    <a:gd name="T22" fmla="*/ 71 w 177"/>
                    <a:gd name="T23" fmla="*/ 6 h 178"/>
                    <a:gd name="T24" fmla="*/ 64 w 177"/>
                    <a:gd name="T25" fmla="*/ 12 h 178"/>
                    <a:gd name="T26" fmla="*/ 53 w 177"/>
                    <a:gd name="T27" fmla="*/ 9 h 178"/>
                    <a:gd name="T28" fmla="*/ 41 w 177"/>
                    <a:gd name="T29" fmla="*/ 6 h 178"/>
                    <a:gd name="T30" fmla="*/ 33 w 177"/>
                    <a:gd name="T31" fmla="*/ 4 h 178"/>
                    <a:gd name="T32" fmla="*/ 12 w 177"/>
                    <a:gd name="T33" fmla="*/ 0 h 178"/>
                    <a:gd name="T34" fmla="*/ 4 w 177"/>
                    <a:gd name="T35" fmla="*/ 1 h 178"/>
                    <a:gd name="T36" fmla="*/ 3 w 177"/>
                    <a:gd name="T37" fmla="*/ 15 h 178"/>
                    <a:gd name="T38" fmla="*/ 0 w 177"/>
                    <a:gd name="T39" fmla="*/ 30 h 178"/>
                    <a:gd name="T40" fmla="*/ 8 w 177"/>
                    <a:gd name="T41" fmla="*/ 178 h 178"/>
                    <a:gd name="T42" fmla="*/ 174 w 177"/>
                    <a:gd name="T43" fmla="*/ 175 h 178"/>
                    <a:gd name="T44" fmla="*/ 168 w 177"/>
                    <a:gd name="T45" fmla="*/ 168 h 178"/>
                    <a:gd name="T46" fmla="*/ 161 w 177"/>
                    <a:gd name="T47" fmla="*/ 165 h 178"/>
                    <a:gd name="T48" fmla="*/ 155 w 177"/>
                    <a:gd name="T49" fmla="*/ 150 h 178"/>
                    <a:gd name="T50" fmla="*/ 154 w 177"/>
                    <a:gd name="T51" fmla="*/ 141 h 178"/>
                    <a:gd name="T52" fmla="*/ 158 w 177"/>
                    <a:gd name="T53" fmla="*/ 141 h 178"/>
                    <a:gd name="T54" fmla="*/ 154 w 177"/>
                    <a:gd name="T55" fmla="*/ 136 h 178"/>
                    <a:gd name="T56" fmla="*/ 150 w 177"/>
                    <a:gd name="T57" fmla="*/ 130 h 178"/>
                    <a:gd name="T58" fmla="*/ 142 w 177"/>
                    <a:gd name="T59" fmla="*/ 113 h 178"/>
                    <a:gd name="T60" fmla="*/ 131 w 177"/>
                    <a:gd name="T61" fmla="*/ 92 h 178"/>
                    <a:gd name="T62" fmla="*/ 129 w 177"/>
                    <a:gd name="T63" fmla="*/ 81 h 178"/>
                    <a:gd name="T64" fmla="*/ 125 w 177"/>
                    <a:gd name="T65" fmla="*/ 69 h 178"/>
                    <a:gd name="T66" fmla="*/ 115 w 177"/>
                    <a:gd name="T67" fmla="*/ 55 h 178"/>
                    <a:gd name="T68" fmla="*/ 106 w 177"/>
                    <a:gd name="T69" fmla="*/ 40 h 178"/>
                    <a:gd name="T70" fmla="*/ 107 w 177"/>
                    <a:gd name="T71" fmla="*/ 34 h 178"/>
                    <a:gd name="T72" fmla="*/ 110 w 177"/>
                    <a:gd name="T73" fmla="*/ 39 h 178"/>
                    <a:gd name="T74" fmla="*/ 117 w 177"/>
                    <a:gd name="T75" fmla="*/ 49 h 178"/>
                    <a:gd name="T76" fmla="*/ 123 w 177"/>
                    <a:gd name="T77" fmla="*/ 58 h 178"/>
                    <a:gd name="T78" fmla="*/ 133 w 177"/>
                    <a:gd name="T79" fmla="*/ 71 h 178"/>
                    <a:gd name="T80" fmla="*/ 136 w 177"/>
                    <a:gd name="T81" fmla="*/ 68 h 178"/>
                    <a:gd name="T82" fmla="*/ 138 w 177"/>
                    <a:gd name="T83" fmla="*/ 56 h 178"/>
                    <a:gd name="T84" fmla="*/ 141 w 177"/>
                    <a:gd name="T85" fmla="*/ 4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178">
                      <a:moveTo>
                        <a:pt x="140" y="32"/>
                      </a:moveTo>
                      <a:lnTo>
                        <a:pt x="137" y="23"/>
                      </a:lnTo>
                      <a:lnTo>
                        <a:pt x="133" y="16"/>
                      </a:lnTo>
                      <a:lnTo>
                        <a:pt x="132" y="9"/>
                      </a:lnTo>
                      <a:lnTo>
                        <a:pt x="129" y="5"/>
                      </a:lnTo>
                      <a:lnTo>
                        <a:pt x="128" y="4"/>
                      </a:lnTo>
                      <a:lnTo>
                        <a:pt x="126" y="6"/>
                      </a:lnTo>
                      <a:lnTo>
                        <a:pt x="122" y="9"/>
                      </a:lnTo>
                      <a:lnTo>
                        <a:pt x="113" y="6"/>
                      </a:lnTo>
                      <a:lnTo>
                        <a:pt x="106" y="9"/>
                      </a:lnTo>
                      <a:lnTo>
                        <a:pt x="101" y="5"/>
                      </a:lnTo>
                      <a:lnTo>
                        <a:pt x="100" y="7"/>
                      </a:lnTo>
                      <a:lnTo>
                        <a:pt x="102" y="11"/>
                      </a:lnTo>
                      <a:lnTo>
                        <a:pt x="102" y="13"/>
                      </a:lnTo>
                      <a:lnTo>
                        <a:pt x="100" y="9"/>
                      </a:lnTo>
                      <a:lnTo>
                        <a:pt x="97" y="8"/>
                      </a:lnTo>
                      <a:lnTo>
                        <a:pt x="96" y="5"/>
                      </a:lnTo>
                      <a:lnTo>
                        <a:pt x="98" y="4"/>
                      </a:lnTo>
                      <a:lnTo>
                        <a:pt x="97" y="2"/>
                      </a:lnTo>
                      <a:lnTo>
                        <a:pt x="95" y="3"/>
                      </a:lnTo>
                      <a:lnTo>
                        <a:pt x="91" y="2"/>
                      </a:lnTo>
                      <a:lnTo>
                        <a:pt x="87" y="0"/>
                      </a:lnTo>
                      <a:lnTo>
                        <a:pt x="86" y="2"/>
                      </a:lnTo>
                      <a:lnTo>
                        <a:pt x="88" y="2"/>
                      </a:lnTo>
                      <a:lnTo>
                        <a:pt x="88" y="3"/>
                      </a:lnTo>
                      <a:lnTo>
                        <a:pt x="86" y="3"/>
                      </a:lnTo>
                      <a:lnTo>
                        <a:pt x="83" y="3"/>
                      </a:lnTo>
                      <a:lnTo>
                        <a:pt x="80" y="5"/>
                      </a:lnTo>
                      <a:lnTo>
                        <a:pt x="79" y="3"/>
                      </a:lnTo>
                      <a:lnTo>
                        <a:pt x="79" y="2"/>
                      </a:lnTo>
                      <a:lnTo>
                        <a:pt x="81" y="2"/>
                      </a:lnTo>
                      <a:lnTo>
                        <a:pt x="84" y="1"/>
                      </a:lnTo>
                      <a:lnTo>
                        <a:pt x="81" y="2"/>
                      </a:lnTo>
                      <a:lnTo>
                        <a:pt x="78" y="2"/>
                      </a:lnTo>
                      <a:lnTo>
                        <a:pt x="75" y="3"/>
                      </a:lnTo>
                      <a:lnTo>
                        <a:pt x="71" y="6"/>
                      </a:lnTo>
                      <a:lnTo>
                        <a:pt x="70" y="7"/>
                      </a:lnTo>
                      <a:lnTo>
                        <a:pt x="66" y="8"/>
                      </a:lnTo>
                      <a:lnTo>
                        <a:pt x="64" y="12"/>
                      </a:lnTo>
                      <a:lnTo>
                        <a:pt x="63" y="13"/>
                      </a:lnTo>
                      <a:lnTo>
                        <a:pt x="58" y="13"/>
                      </a:lnTo>
                      <a:lnTo>
                        <a:pt x="53" y="9"/>
                      </a:lnTo>
                      <a:lnTo>
                        <a:pt x="50" y="9"/>
                      </a:lnTo>
                      <a:lnTo>
                        <a:pt x="45" y="9"/>
                      </a:lnTo>
                      <a:lnTo>
                        <a:pt x="41" y="6"/>
                      </a:lnTo>
                      <a:lnTo>
                        <a:pt x="39" y="6"/>
                      </a:lnTo>
                      <a:lnTo>
                        <a:pt x="37" y="7"/>
                      </a:lnTo>
                      <a:lnTo>
                        <a:pt x="33" y="4"/>
                      </a:lnTo>
                      <a:lnTo>
                        <a:pt x="29" y="3"/>
                      </a:lnTo>
                      <a:lnTo>
                        <a:pt x="18" y="2"/>
                      </a:lnTo>
                      <a:lnTo>
                        <a:pt x="12" y="0"/>
                      </a:lnTo>
                      <a:lnTo>
                        <a:pt x="5" y="0"/>
                      </a:lnTo>
                      <a:lnTo>
                        <a:pt x="4" y="1"/>
                      </a:lnTo>
                      <a:lnTo>
                        <a:pt x="4" y="1"/>
                      </a:lnTo>
                      <a:lnTo>
                        <a:pt x="3" y="3"/>
                      </a:lnTo>
                      <a:lnTo>
                        <a:pt x="1" y="11"/>
                      </a:lnTo>
                      <a:lnTo>
                        <a:pt x="3" y="15"/>
                      </a:lnTo>
                      <a:lnTo>
                        <a:pt x="3" y="19"/>
                      </a:lnTo>
                      <a:lnTo>
                        <a:pt x="1" y="25"/>
                      </a:lnTo>
                      <a:lnTo>
                        <a:pt x="0" y="30"/>
                      </a:lnTo>
                      <a:lnTo>
                        <a:pt x="1" y="35"/>
                      </a:lnTo>
                      <a:lnTo>
                        <a:pt x="3" y="44"/>
                      </a:lnTo>
                      <a:lnTo>
                        <a:pt x="8" y="178"/>
                      </a:lnTo>
                      <a:lnTo>
                        <a:pt x="177" y="176"/>
                      </a:lnTo>
                      <a:lnTo>
                        <a:pt x="177" y="176"/>
                      </a:lnTo>
                      <a:lnTo>
                        <a:pt x="174" y="175"/>
                      </a:lnTo>
                      <a:lnTo>
                        <a:pt x="171" y="171"/>
                      </a:lnTo>
                      <a:lnTo>
                        <a:pt x="170" y="169"/>
                      </a:lnTo>
                      <a:lnTo>
                        <a:pt x="168" y="168"/>
                      </a:lnTo>
                      <a:lnTo>
                        <a:pt x="165" y="163"/>
                      </a:lnTo>
                      <a:lnTo>
                        <a:pt x="164" y="165"/>
                      </a:lnTo>
                      <a:lnTo>
                        <a:pt x="161" y="165"/>
                      </a:lnTo>
                      <a:lnTo>
                        <a:pt x="157" y="161"/>
                      </a:lnTo>
                      <a:lnTo>
                        <a:pt x="154" y="152"/>
                      </a:lnTo>
                      <a:lnTo>
                        <a:pt x="155" y="150"/>
                      </a:lnTo>
                      <a:lnTo>
                        <a:pt x="155" y="145"/>
                      </a:lnTo>
                      <a:lnTo>
                        <a:pt x="154" y="143"/>
                      </a:lnTo>
                      <a:lnTo>
                        <a:pt x="154" y="141"/>
                      </a:lnTo>
                      <a:lnTo>
                        <a:pt x="155" y="143"/>
                      </a:lnTo>
                      <a:lnTo>
                        <a:pt x="160" y="143"/>
                      </a:lnTo>
                      <a:lnTo>
                        <a:pt x="158" y="141"/>
                      </a:lnTo>
                      <a:lnTo>
                        <a:pt x="157" y="140"/>
                      </a:lnTo>
                      <a:lnTo>
                        <a:pt x="154" y="137"/>
                      </a:lnTo>
                      <a:lnTo>
                        <a:pt x="154" y="136"/>
                      </a:lnTo>
                      <a:lnTo>
                        <a:pt x="153" y="137"/>
                      </a:lnTo>
                      <a:lnTo>
                        <a:pt x="151" y="134"/>
                      </a:lnTo>
                      <a:lnTo>
                        <a:pt x="150" y="130"/>
                      </a:lnTo>
                      <a:lnTo>
                        <a:pt x="145" y="120"/>
                      </a:lnTo>
                      <a:lnTo>
                        <a:pt x="142" y="118"/>
                      </a:lnTo>
                      <a:lnTo>
                        <a:pt x="142" y="113"/>
                      </a:lnTo>
                      <a:lnTo>
                        <a:pt x="133" y="98"/>
                      </a:lnTo>
                      <a:lnTo>
                        <a:pt x="133" y="94"/>
                      </a:lnTo>
                      <a:lnTo>
                        <a:pt x="131" y="92"/>
                      </a:lnTo>
                      <a:lnTo>
                        <a:pt x="131" y="85"/>
                      </a:lnTo>
                      <a:lnTo>
                        <a:pt x="129" y="82"/>
                      </a:lnTo>
                      <a:lnTo>
                        <a:pt x="129" y="81"/>
                      </a:lnTo>
                      <a:lnTo>
                        <a:pt x="125" y="75"/>
                      </a:lnTo>
                      <a:lnTo>
                        <a:pt x="124" y="72"/>
                      </a:lnTo>
                      <a:lnTo>
                        <a:pt x="125" y="69"/>
                      </a:lnTo>
                      <a:lnTo>
                        <a:pt x="124" y="67"/>
                      </a:lnTo>
                      <a:lnTo>
                        <a:pt x="116" y="58"/>
                      </a:lnTo>
                      <a:lnTo>
                        <a:pt x="115" y="55"/>
                      </a:lnTo>
                      <a:lnTo>
                        <a:pt x="109" y="48"/>
                      </a:lnTo>
                      <a:lnTo>
                        <a:pt x="109" y="44"/>
                      </a:lnTo>
                      <a:lnTo>
                        <a:pt x="106" y="40"/>
                      </a:lnTo>
                      <a:lnTo>
                        <a:pt x="107" y="37"/>
                      </a:lnTo>
                      <a:lnTo>
                        <a:pt x="107" y="35"/>
                      </a:lnTo>
                      <a:lnTo>
                        <a:pt x="107" y="34"/>
                      </a:lnTo>
                      <a:lnTo>
                        <a:pt x="108" y="35"/>
                      </a:lnTo>
                      <a:lnTo>
                        <a:pt x="109" y="35"/>
                      </a:lnTo>
                      <a:lnTo>
                        <a:pt x="110" y="39"/>
                      </a:lnTo>
                      <a:lnTo>
                        <a:pt x="112" y="41"/>
                      </a:lnTo>
                      <a:lnTo>
                        <a:pt x="112" y="43"/>
                      </a:lnTo>
                      <a:lnTo>
                        <a:pt x="117" y="49"/>
                      </a:lnTo>
                      <a:lnTo>
                        <a:pt x="117" y="52"/>
                      </a:lnTo>
                      <a:lnTo>
                        <a:pt x="119" y="55"/>
                      </a:lnTo>
                      <a:lnTo>
                        <a:pt x="123" y="58"/>
                      </a:lnTo>
                      <a:lnTo>
                        <a:pt x="123" y="61"/>
                      </a:lnTo>
                      <a:lnTo>
                        <a:pt x="130" y="69"/>
                      </a:lnTo>
                      <a:lnTo>
                        <a:pt x="133" y="71"/>
                      </a:lnTo>
                      <a:lnTo>
                        <a:pt x="134" y="73"/>
                      </a:lnTo>
                      <a:lnTo>
                        <a:pt x="135" y="71"/>
                      </a:lnTo>
                      <a:lnTo>
                        <a:pt x="136" y="68"/>
                      </a:lnTo>
                      <a:lnTo>
                        <a:pt x="138" y="62"/>
                      </a:lnTo>
                      <a:lnTo>
                        <a:pt x="136" y="61"/>
                      </a:lnTo>
                      <a:lnTo>
                        <a:pt x="138" y="56"/>
                      </a:lnTo>
                      <a:lnTo>
                        <a:pt x="139" y="52"/>
                      </a:lnTo>
                      <a:lnTo>
                        <a:pt x="140" y="43"/>
                      </a:lnTo>
                      <a:lnTo>
                        <a:pt x="141" y="42"/>
                      </a:lnTo>
                      <a:lnTo>
                        <a:pt x="140" y="36"/>
                      </a:lnTo>
                      <a:lnTo>
                        <a:pt x="140" y="3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4" name="Freeform 814">
                  <a:extLst>
                    <a:ext uri="{FF2B5EF4-FFF2-40B4-BE49-F238E27FC236}">
                      <a16:creationId xmlns:a16="http://schemas.microsoft.com/office/drawing/2014/main" id="{0D406299-3B8E-4C8B-A5C1-A90F61A23B28}"/>
                    </a:ext>
                  </a:extLst>
                </p:cNvPr>
                <p:cNvSpPr>
                  <a:spLocks/>
                </p:cNvSpPr>
                <p:nvPr/>
              </p:nvSpPr>
              <p:spPr bwMode="auto">
                <a:xfrm>
                  <a:off x="3914" y="2422"/>
                  <a:ext cx="234" cy="323"/>
                </a:xfrm>
                <a:custGeom>
                  <a:avLst/>
                  <a:gdLst>
                    <a:gd name="T0" fmla="*/ 29 w 234"/>
                    <a:gd name="T1" fmla="*/ 110 h 323"/>
                    <a:gd name="T2" fmla="*/ 15 w 234"/>
                    <a:gd name="T3" fmla="*/ 114 h 323"/>
                    <a:gd name="T4" fmla="*/ 9 w 234"/>
                    <a:gd name="T5" fmla="*/ 131 h 323"/>
                    <a:gd name="T6" fmla="*/ 4 w 234"/>
                    <a:gd name="T7" fmla="*/ 144 h 323"/>
                    <a:gd name="T8" fmla="*/ 0 w 234"/>
                    <a:gd name="T9" fmla="*/ 161 h 323"/>
                    <a:gd name="T10" fmla="*/ 7 w 234"/>
                    <a:gd name="T11" fmla="*/ 166 h 323"/>
                    <a:gd name="T12" fmla="*/ 8 w 234"/>
                    <a:gd name="T13" fmla="*/ 178 h 323"/>
                    <a:gd name="T14" fmla="*/ 14 w 234"/>
                    <a:gd name="T15" fmla="*/ 191 h 323"/>
                    <a:gd name="T16" fmla="*/ 17 w 234"/>
                    <a:gd name="T17" fmla="*/ 200 h 323"/>
                    <a:gd name="T18" fmla="*/ 24 w 234"/>
                    <a:gd name="T19" fmla="*/ 221 h 323"/>
                    <a:gd name="T20" fmla="*/ 28 w 234"/>
                    <a:gd name="T21" fmla="*/ 233 h 323"/>
                    <a:gd name="T22" fmla="*/ 34 w 234"/>
                    <a:gd name="T23" fmla="*/ 238 h 323"/>
                    <a:gd name="T24" fmla="*/ 45 w 234"/>
                    <a:gd name="T25" fmla="*/ 246 h 323"/>
                    <a:gd name="T26" fmla="*/ 49 w 234"/>
                    <a:gd name="T27" fmla="*/ 254 h 323"/>
                    <a:gd name="T28" fmla="*/ 54 w 234"/>
                    <a:gd name="T29" fmla="*/ 260 h 323"/>
                    <a:gd name="T30" fmla="*/ 63 w 234"/>
                    <a:gd name="T31" fmla="*/ 272 h 323"/>
                    <a:gd name="T32" fmla="*/ 69 w 234"/>
                    <a:gd name="T33" fmla="*/ 281 h 323"/>
                    <a:gd name="T34" fmla="*/ 78 w 234"/>
                    <a:gd name="T35" fmla="*/ 292 h 323"/>
                    <a:gd name="T36" fmla="*/ 82 w 234"/>
                    <a:gd name="T37" fmla="*/ 300 h 323"/>
                    <a:gd name="T38" fmla="*/ 93 w 234"/>
                    <a:gd name="T39" fmla="*/ 309 h 323"/>
                    <a:gd name="T40" fmla="*/ 103 w 234"/>
                    <a:gd name="T41" fmla="*/ 305 h 323"/>
                    <a:gd name="T42" fmla="*/ 110 w 234"/>
                    <a:gd name="T43" fmla="*/ 301 h 323"/>
                    <a:gd name="T44" fmla="*/ 118 w 234"/>
                    <a:gd name="T45" fmla="*/ 310 h 323"/>
                    <a:gd name="T46" fmla="*/ 126 w 234"/>
                    <a:gd name="T47" fmla="*/ 320 h 323"/>
                    <a:gd name="T48" fmla="*/ 132 w 234"/>
                    <a:gd name="T49" fmla="*/ 322 h 323"/>
                    <a:gd name="T50" fmla="*/ 140 w 234"/>
                    <a:gd name="T51" fmla="*/ 319 h 323"/>
                    <a:gd name="T52" fmla="*/ 149 w 234"/>
                    <a:gd name="T53" fmla="*/ 323 h 323"/>
                    <a:gd name="T54" fmla="*/ 156 w 234"/>
                    <a:gd name="T55" fmla="*/ 318 h 323"/>
                    <a:gd name="T56" fmla="*/ 172 w 234"/>
                    <a:gd name="T57" fmla="*/ 313 h 323"/>
                    <a:gd name="T58" fmla="*/ 180 w 234"/>
                    <a:gd name="T59" fmla="*/ 305 h 323"/>
                    <a:gd name="T60" fmla="*/ 191 w 234"/>
                    <a:gd name="T61" fmla="*/ 283 h 323"/>
                    <a:gd name="T62" fmla="*/ 184 w 234"/>
                    <a:gd name="T63" fmla="*/ 267 h 323"/>
                    <a:gd name="T64" fmla="*/ 175 w 234"/>
                    <a:gd name="T65" fmla="*/ 257 h 323"/>
                    <a:gd name="T66" fmla="*/ 164 w 234"/>
                    <a:gd name="T67" fmla="*/ 249 h 323"/>
                    <a:gd name="T68" fmla="*/ 164 w 234"/>
                    <a:gd name="T69" fmla="*/ 237 h 323"/>
                    <a:gd name="T70" fmla="*/ 174 w 234"/>
                    <a:gd name="T71" fmla="*/ 237 h 323"/>
                    <a:gd name="T72" fmla="*/ 179 w 234"/>
                    <a:gd name="T73" fmla="*/ 212 h 323"/>
                    <a:gd name="T74" fmla="*/ 182 w 234"/>
                    <a:gd name="T75" fmla="*/ 196 h 323"/>
                    <a:gd name="T76" fmla="*/ 194 w 234"/>
                    <a:gd name="T77" fmla="*/ 175 h 323"/>
                    <a:gd name="T78" fmla="*/ 202 w 234"/>
                    <a:gd name="T79" fmla="*/ 161 h 323"/>
                    <a:gd name="T80" fmla="*/ 210 w 234"/>
                    <a:gd name="T81" fmla="*/ 137 h 323"/>
                    <a:gd name="T82" fmla="*/ 208 w 234"/>
                    <a:gd name="T83" fmla="*/ 120 h 323"/>
                    <a:gd name="T84" fmla="*/ 214 w 234"/>
                    <a:gd name="T85" fmla="*/ 97 h 323"/>
                    <a:gd name="T86" fmla="*/ 215 w 234"/>
                    <a:gd name="T87" fmla="*/ 86 h 323"/>
                    <a:gd name="T88" fmla="*/ 222 w 234"/>
                    <a:gd name="T89" fmla="*/ 80 h 323"/>
                    <a:gd name="T90" fmla="*/ 232 w 234"/>
                    <a:gd name="T91" fmla="*/ 74 h 323"/>
                    <a:gd name="T92" fmla="*/ 227 w 234"/>
                    <a:gd name="T93" fmla="*/ 66 h 323"/>
                    <a:gd name="T94" fmla="*/ 214 w 234"/>
                    <a:gd name="T95" fmla="*/ 44 h 323"/>
                    <a:gd name="T96" fmla="*/ 211 w 234"/>
                    <a:gd name="T97" fmla="*/ 16 h 323"/>
                    <a:gd name="T98" fmla="*/ 210 w 234"/>
                    <a:gd name="T99" fmla="*/ 13 h 323"/>
                    <a:gd name="T100" fmla="*/ 209 w 234"/>
                    <a:gd name="T101" fmla="*/ 5 h 323"/>
                    <a:gd name="T102" fmla="*/ 41 w 234"/>
                    <a:gd name="T103" fmla="*/ 3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4" h="323">
                      <a:moveTo>
                        <a:pt x="41" y="35"/>
                      </a:moveTo>
                      <a:lnTo>
                        <a:pt x="27" y="37"/>
                      </a:lnTo>
                      <a:lnTo>
                        <a:pt x="27" y="43"/>
                      </a:lnTo>
                      <a:lnTo>
                        <a:pt x="27" y="43"/>
                      </a:lnTo>
                      <a:lnTo>
                        <a:pt x="29" y="110"/>
                      </a:lnTo>
                      <a:lnTo>
                        <a:pt x="26" y="111"/>
                      </a:lnTo>
                      <a:lnTo>
                        <a:pt x="23" y="113"/>
                      </a:lnTo>
                      <a:lnTo>
                        <a:pt x="21" y="111"/>
                      </a:lnTo>
                      <a:lnTo>
                        <a:pt x="18" y="111"/>
                      </a:lnTo>
                      <a:lnTo>
                        <a:pt x="15" y="114"/>
                      </a:lnTo>
                      <a:lnTo>
                        <a:pt x="15" y="118"/>
                      </a:lnTo>
                      <a:lnTo>
                        <a:pt x="16" y="120"/>
                      </a:lnTo>
                      <a:lnTo>
                        <a:pt x="15" y="124"/>
                      </a:lnTo>
                      <a:lnTo>
                        <a:pt x="10" y="131"/>
                      </a:lnTo>
                      <a:lnTo>
                        <a:pt x="9" y="131"/>
                      </a:lnTo>
                      <a:lnTo>
                        <a:pt x="6" y="134"/>
                      </a:lnTo>
                      <a:lnTo>
                        <a:pt x="6" y="137"/>
                      </a:lnTo>
                      <a:lnTo>
                        <a:pt x="9" y="139"/>
                      </a:lnTo>
                      <a:lnTo>
                        <a:pt x="7" y="142"/>
                      </a:lnTo>
                      <a:lnTo>
                        <a:pt x="4" y="144"/>
                      </a:lnTo>
                      <a:lnTo>
                        <a:pt x="3" y="147"/>
                      </a:lnTo>
                      <a:lnTo>
                        <a:pt x="6" y="148"/>
                      </a:lnTo>
                      <a:lnTo>
                        <a:pt x="6" y="152"/>
                      </a:lnTo>
                      <a:lnTo>
                        <a:pt x="5" y="154"/>
                      </a:lnTo>
                      <a:lnTo>
                        <a:pt x="0" y="161"/>
                      </a:lnTo>
                      <a:lnTo>
                        <a:pt x="0" y="164"/>
                      </a:lnTo>
                      <a:lnTo>
                        <a:pt x="2" y="166"/>
                      </a:lnTo>
                      <a:lnTo>
                        <a:pt x="6" y="164"/>
                      </a:lnTo>
                      <a:lnTo>
                        <a:pt x="7" y="164"/>
                      </a:lnTo>
                      <a:lnTo>
                        <a:pt x="7" y="166"/>
                      </a:lnTo>
                      <a:lnTo>
                        <a:pt x="6" y="168"/>
                      </a:lnTo>
                      <a:lnTo>
                        <a:pt x="7" y="169"/>
                      </a:lnTo>
                      <a:lnTo>
                        <a:pt x="6" y="172"/>
                      </a:lnTo>
                      <a:lnTo>
                        <a:pt x="8" y="175"/>
                      </a:lnTo>
                      <a:lnTo>
                        <a:pt x="8" y="178"/>
                      </a:lnTo>
                      <a:lnTo>
                        <a:pt x="9" y="182"/>
                      </a:lnTo>
                      <a:lnTo>
                        <a:pt x="13" y="184"/>
                      </a:lnTo>
                      <a:lnTo>
                        <a:pt x="15" y="186"/>
                      </a:lnTo>
                      <a:lnTo>
                        <a:pt x="14" y="189"/>
                      </a:lnTo>
                      <a:lnTo>
                        <a:pt x="14" y="191"/>
                      </a:lnTo>
                      <a:lnTo>
                        <a:pt x="13" y="192"/>
                      </a:lnTo>
                      <a:lnTo>
                        <a:pt x="15" y="194"/>
                      </a:lnTo>
                      <a:lnTo>
                        <a:pt x="15" y="196"/>
                      </a:lnTo>
                      <a:lnTo>
                        <a:pt x="14" y="197"/>
                      </a:lnTo>
                      <a:lnTo>
                        <a:pt x="17" y="200"/>
                      </a:lnTo>
                      <a:lnTo>
                        <a:pt x="18" y="203"/>
                      </a:lnTo>
                      <a:lnTo>
                        <a:pt x="22" y="208"/>
                      </a:lnTo>
                      <a:lnTo>
                        <a:pt x="24" y="215"/>
                      </a:lnTo>
                      <a:lnTo>
                        <a:pt x="25" y="217"/>
                      </a:lnTo>
                      <a:lnTo>
                        <a:pt x="24" y="221"/>
                      </a:lnTo>
                      <a:lnTo>
                        <a:pt x="23" y="223"/>
                      </a:lnTo>
                      <a:lnTo>
                        <a:pt x="23" y="226"/>
                      </a:lnTo>
                      <a:lnTo>
                        <a:pt x="23" y="231"/>
                      </a:lnTo>
                      <a:lnTo>
                        <a:pt x="25" y="233"/>
                      </a:lnTo>
                      <a:lnTo>
                        <a:pt x="28" y="233"/>
                      </a:lnTo>
                      <a:lnTo>
                        <a:pt x="29" y="231"/>
                      </a:lnTo>
                      <a:lnTo>
                        <a:pt x="33" y="231"/>
                      </a:lnTo>
                      <a:lnTo>
                        <a:pt x="35" y="233"/>
                      </a:lnTo>
                      <a:lnTo>
                        <a:pt x="33" y="235"/>
                      </a:lnTo>
                      <a:lnTo>
                        <a:pt x="34" y="238"/>
                      </a:lnTo>
                      <a:lnTo>
                        <a:pt x="37" y="241"/>
                      </a:lnTo>
                      <a:lnTo>
                        <a:pt x="40" y="242"/>
                      </a:lnTo>
                      <a:lnTo>
                        <a:pt x="42" y="242"/>
                      </a:lnTo>
                      <a:lnTo>
                        <a:pt x="44" y="244"/>
                      </a:lnTo>
                      <a:lnTo>
                        <a:pt x="45" y="246"/>
                      </a:lnTo>
                      <a:lnTo>
                        <a:pt x="48" y="247"/>
                      </a:lnTo>
                      <a:lnTo>
                        <a:pt x="51" y="248"/>
                      </a:lnTo>
                      <a:lnTo>
                        <a:pt x="51" y="250"/>
                      </a:lnTo>
                      <a:lnTo>
                        <a:pt x="51" y="252"/>
                      </a:lnTo>
                      <a:lnTo>
                        <a:pt x="49" y="254"/>
                      </a:lnTo>
                      <a:lnTo>
                        <a:pt x="49" y="255"/>
                      </a:lnTo>
                      <a:lnTo>
                        <a:pt x="47" y="257"/>
                      </a:lnTo>
                      <a:lnTo>
                        <a:pt x="51" y="260"/>
                      </a:lnTo>
                      <a:lnTo>
                        <a:pt x="53" y="261"/>
                      </a:lnTo>
                      <a:lnTo>
                        <a:pt x="54" y="260"/>
                      </a:lnTo>
                      <a:lnTo>
                        <a:pt x="56" y="261"/>
                      </a:lnTo>
                      <a:lnTo>
                        <a:pt x="58" y="261"/>
                      </a:lnTo>
                      <a:lnTo>
                        <a:pt x="62" y="265"/>
                      </a:lnTo>
                      <a:lnTo>
                        <a:pt x="63" y="267"/>
                      </a:lnTo>
                      <a:lnTo>
                        <a:pt x="63" y="272"/>
                      </a:lnTo>
                      <a:lnTo>
                        <a:pt x="65" y="273"/>
                      </a:lnTo>
                      <a:lnTo>
                        <a:pt x="68" y="275"/>
                      </a:lnTo>
                      <a:lnTo>
                        <a:pt x="68" y="275"/>
                      </a:lnTo>
                      <a:lnTo>
                        <a:pt x="68" y="279"/>
                      </a:lnTo>
                      <a:lnTo>
                        <a:pt x="69" y="281"/>
                      </a:lnTo>
                      <a:lnTo>
                        <a:pt x="74" y="282"/>
                      </a:lnTo>
                      <a:lnTo>
                        <a:pt x="76" y="284"/>
                      </a:lnTo>
                      <a:lnTo>
                        <a:pt x="76" y="285"/>
                      </a:lnTo>
                      <a:lnTo>
                        <a:pt x="76" y="291"/>
                      </a:lnTo>
                      <a:lnTo>
                        <a:pt x="78" y="292"/>
                      </a:lnTo>
                      <a:lnTo>
                        <a:pt x="81" y="294"/>
                      </a:lnTo>
                      <a:lnTo>
                        <a:pt x="82" y="296"/>
                      </a:lnTo>
                      <a:lnTo>
                        <a:pt x="82" y="297"/>
                      </a:lnTo>
                      <a:lnTo>
                        <a:pt x="82" y="297"/>
                      </a:lnTo>
                      <a:lnTo>
                        <a:pt x="82" y="300"/>
                      </a:lnTo>
                      <a:lnTo>
                        <a:pt x="84" y="302"/>
                      </a:lnTo>
                      <a:lnTo>
                        <a:pt x="85" y="303"/>
                      </a:lnTo>
                      <a:lnTo>
                        <a:pt x="87" y="305"/>
                      </a:lnTo>
                      <a:lnTo>
                        <a:pt x="90" y="307"/>
                      </a:lnTo>
                      <a:lnTo>
                        <a:pt x="93" y="309"/>
                      </a:lnTo>
                      <a:lnTo>
                        <a:pt x="95" y="308"/>
                      </a:lnTo>
                      <a:lnTo>
                        <a:pt x="96" y="306"/>
                      </a:lnTo>
                      <a:lnTo>
                        <a:pt x="97" y="305"/>
                      </a:lnTo>
                      <a:lnTo>
                        <a:pt x="101" y="305"/>
                      </a:lnTo>
                      <a:lnTo>
                        <a:pt x="103" y="305"/>
                      </a:lnTo>
                      <a:lnTo>
                        <a:pt x="103" y="306"/>
                      </a:lnTo>
                      <a:lnTo>
                        <a:pt x="104" y="306"/>
                      </a:lnTo>
                      <a:lnTo>
                        <a:pt x="107" y="305"/>
                      </a:lnTo>
                      <a:lnTo>
                        <a:pt x="108" y="303"/>
                      </a:lnTo>
                      <a:lnTo>
                        <a:pt x="110" y="301"/>
                      </a:lnTo>
                      <a:lnTo>
                        <a:pt x="113" y="301"/>
                      </a:lnTo>
                      <a:lnTo>
                        <a:pt x="114" y="303"/>
                      </a:lnTo>
                      <a:lnTo>
                        <a:pt x="116" y="306"/>
                      </a:lnTo>
                      <a:lnTo>
                        <a:pt x="117" y="309"/>
                      </a:lnTo>
                      <a:lnTo>
                        <a:pt x="118" y="310"/>
                      </a:lnTo>
                      <a:lnTo>
                        <a:pt x="122" y="312"/>
                      </a:lnTo>
                      <a:lnTo>
                        <a:pt x="123" y="313"/>
                      </a:lnTo>
                      <a:lnTo>
                        <a:pt x="124" y="316"/>
                      </a:lnTo>
                      <a:lnTo>
                        <a:pt x="125" y="317"/>
                      </a:lnTo>
                      <a:lnTo>
                        <a:pt x="126" y="320"/>
                      </a:lnTo>
                      <a:lnTo>
                        <a:pt x="127" y="322"/>
                      </a:lnTo>
                      <a:lnTo>
                        <a:pt x="127" y="322"/>
                      </a:lnTo>
                      <a:lnTo>
                        <a:pt x="130" y="322"/>
                      </a:lnTo>
                      <a:lnTo>
                        <a:pt x="131" y="323"/>
                      </a:lnTo>
                      <a:lnTo>
                        <a:pt x="132" y="322"/>
                      </a:lnTo>
                      <a:lnTo>
                        <a:pt x="131" y="320"/>
                      </a:lnTo>
                      <a:lnTo>
                        <a:pt x="131" y="318"/>
                      </a:lnTo>
                      <a:lnTo>
                        <a:pt x="133" y="316"/>
                      </a:lnTo>
                      <a:lnTo>
                        <a:pt x="136" y="317"/>
                      </a:lnTo>
                      <a:lnTo>
                        <a:pt x="140" y="319"/>
                      </a:lnTo>
                      <a:lnTo>
                        <a:pt x="141" y="318"/>
                      </a:lnTo>
                      <a:lnTo>
                        <a:pt x="144" y="319"/>
                      </a:lnTo>
                      <a:lnTo>
                        <a:pt x="144" y="322"/>
                      </a:lnTo>
                      <a:lnTo>
                        <a:pt x="148" y="323"/>
                      </a:lnTo>
                      <a:lnTo>
                        <a:pt x="149" y="323"/>
                      </a:lnTo>
                      <a:lnTo>
                        <a:pt x="149" y="320"/>
                      </a:lnTo>
                      <a:lnTo>
                        <a:pt x="151" y="318"/>
                      </a:lnTo>
                      <a:lnTo>
                        <a:pt x="153" y="319"/>
                      </a:lnTo>
                      <a:lnTo>
                        <a:pt x="154" y="318"/>
                      </a:lnTo>
                      <a:lnTo>
                        <a:pt x="156" y="318"/>
                      </a:lnTo>
                      <a:lnTo>
                        <a:pt x="159" y="316"/>
                      </a:lnTo>
                      <a:lnTo>
                        <a:pt x="165" y="316"/>
                      </a:lnTo>
                      <a:lnTo>
                        <a:pt x="168" y="317"/>
                      </a:lnTo>
                      <a:lnTo>
                        <a:pt x="171" y="316"/>
                      </a:lnTo>
                      <a:lnTo>
                        <a:pt x="172" y="313"/>
                      </a:lnTo>
                      <a:lnTo>
                        <a:pt x="175" y="310"/>
                      </a:lnTo>
                      <a:lnTo>
                        <a:pt x="175" y="310"/>
                      </a:lnTo>
                      <a:lnTo>
                        <a:pt x="178" y="307"/>
                      </a:lnTo>
                      <a:lnTo>
                        <a:pt x="179" y="307"/>
                      </a:lnTo>
                      <a:lnTo>
                        <a:pt x="180" y="305"/>
                      </a:lnTo>
                      <a:lnTo>
                        <a:pt x="182" y="302"/>
                      </a:lnTo>
                      <a:lnTo>
                        <a:pt x="184" y="303"/>
                      </a:lnTo>
                      <a:lnTo>
                        <a:pt x="187" y="296"/>
                      </a:lnTo>
                      <a:lnTo>
                        <a:pt x="192" y="289"/>
                      </a:lnTo>
                      <a:lnTo>
                        <a:pt x="191" y="283"/>
                      </a:lnTo>
                      <a:lnTo>
                        <a:pt x="189" y="282"/>
                      </a:lnTo>
                      <a:lnTo>
                        <a:pt x="189" y="275"/>
                      </a:lnTo>
                      <a:lnTo>
                        <a:pt x="187" y="272"/>
                      </a:lnTo>
                      <a:lnTo>
                        <a:pt x="186" y="269"/>
                      </a:lnTo>
                      <a:lnTo>
                        <a:pt x="184" y="267"/>
                      </a:lnTo>
                      <a:lnTo>
                        <a:pt x="181" y="267"/>
                      </a:lnTo>
                      <a:lnTo>
                        <a:pt x="180" y="265"/>
                      </a:lnTo>
                      <a:lnTo>
                        <a:pt x="180" y="265"/>
                      </a:lnTo>
                      <a:lnTo>
                        <a:pt x="178" y="263"/>
                      </a:lnTo>
                      <a:lnTo>
                        <a:pt x="175" y="257"/>
                      </a:lnTo>
                      <a:lnTo>
                        <a:pt x="174" y="256"/>
                      </a:lnTo>
                      <a:lnTo>
                        <a:pt x="173" y="254"/>
                      </a:lnTo>
                      <a:lnTo>
                        <a:pt x="171" y="251"/>
                      </a:lnTo>
                      <a:lnTo>
                        <a:pt x="169" y="249"/>
                      </a:lnTo>
                      <a:lnTo>
                        <a:pt x="164" y="249"/>
                      </a:lnTo>
                      <a:lnTo>
                        <a:pt x="161" y="247"/>
                      </a:lnTo>
                      <a:lnTo>
                        <a:pt x="160" y="245"/>
                      </a:lnTo>
                      <a:lnTo>
                        <a:pt x="162" y="242"/>
                      </a:lnTo>
                      <a:lnTo>
                        <a:pt x="164" y="241"/>
                      </a:lnTo>
                      <a:lnTo>
                        <a:pt x="164" y="237"/>
                      </a:lnTo>
                      <a:lnTo>
                        <a:pt x="167" y="238"/>
                      </a:lnTo>
                      <a:lnTo>
                        <a:pt x="170" y="237"/>
                      </a:lnTo>
                      <a:lnTo>
                        <a:pt x="172" y="238"/>
                      </a:lnTo>
                      <a:lnTo>
                        <a:pt x="173" y="239"/>
                      </a:lnTo>
                      <a:lnTo>
                        <a:pt x="174" y="237"/>
                      </a:lnTo>
                      <a:lnTo>
                        <a:pt x="175" y="235"/>
                      </a:lnTo>
                      <a:lnTo>
                        <a:pt x="176" y="227"/>
                      </a:lnTo>
                      <a:lnTo>
                        <a:pt x="176" y="220"/>
                      </a:lnTo>
                      <a:lnTo>
                        <a:pt x="177" y="216"/>
                      </a:lnTo>
                      <a:lnTo>
                        <a:pt x="179" y="212"/>
                      </a:lnTo>
                      <a:lnTo>
                        <a:pt x="179" y="208"/>
                      </a:lnTo>
                      <a:lnTo>
                        <a:pt x="178" y="206"/>
                      </a:lnTo>
                      <a:lnTo>
                        <a:pt x="179" y="203"/>
                      </a:lnTo>
                      <a:lnTo>
                        <a:pt x="182" y="198"/>
                      </a:lnTo>
                      <a:lnTo>
                        <a:pt x="182" y="196"/>
                      </a:lnTo>
                      <a:lnTo>
                        <a:pt x="184" y="196"/>
                      </a:lnTo>
                      <a:lnTo>
                        <a:pt x="186" y="196"/>
                      </a:lnTo>
                      <a:lnTo>
                        <a:pt x="188" y="183"/>
                      </a:lnTo>
                      <a:lnTo>
                        <a:pt x="190" y="178"/>
                      </a:lnTo>
                      <a:lnTo>
                        <a:pt x="194" y="175"/>
                      </a:lnTo>
                      <a:lnTo>
                        <a:pt x="194" y="172"/>
                      </a:lnTo>
                      <a:lnTo>
                        <a:pt x="197" y="165"/>
                      </a:lnTo>
                      <a:lnTo>
                        <a:pt x="198" y="162"/>
                      </a:lnTo>
                      <a:lnTo>
                        <a:pt x="200" y="161"/>
                      </a:lnTo>
                      <a:lnTo>
                        <a:pt x="202" y="161"/>
                      </a:lnTo>
                      <a:lnTo>
                        <a:pt x="203" y="157"/>
                      </a:lnTo>
                      <a:lnTo>
                        <a:pt x="207" y="148"/>
                      </a:lnTo>
                      <a:lnTo>
                        <a:pt x="207" y="143"/>
                      </a:lnTo>
                      <a:lnTo>
                        <a:pt x="209" y="137"/>
                      </a:lnTo>
                      <a:lnTo>
                        <a:pt x="210" y="137"/>
                      </a:lnTo>
                      <a:lnTo>
                        <a:pt x="209" y="136"/>
                      </a:lnTo>
                      <a:lnTo>
                        <a:pt x="208" y="133"/>
                      </a:lnTo>
                      <a:lnTo>
                        <a:pt x="206" y="126"/>
                      </a:lnTo>
                      <a:lnTo>
                        <a:pt x="206" y="121"/>
                      </a:lnTo>
                      <a:lnTo>
                        <a:pt x="208" y="120"/>
                      </a:lnTo>
                      <a:lnTo>
                        <a:pt x="208" y="116"/>
                      </a:lnTo>
                      <a:lnTo>
                        <a:pt x="210" y="113"/>
                      </a:lnTo>
                      <a:lnTo>
                        <a:pt x="212" y="104"/>
                      </a:lnTo>
                      <a:lnTo>
                        <a:pt x="213" y="99"/>
                      </a:lnTo>
                      <a:lnTo>
                        <a:pt x="214" y="97"/>
                      </a:lnTo>
                      <a:lnTo>
                        <a:pt x="213" y="96"/>
                      </a:lnTo>
                      <a:lnTo>
                        <a:pt x="213" y="95"/>
                      </a:lnTo>
                      <a:lnTo>
                        <a:pt x="213" y="91"/>
                      </a:lnTo>
                      <a:lnTo>
                        <a:pt x="213" y="87"/>
                      </a:lnTo>
                      <a:lnTo>
                        <a:pt x="215" y="86"/>
                      </a:lnTo>
                      <a:lnTo>
                        <a:pt x="219" y="86"/>
                      </a:lnTo>
                      <a:lnTo>
                        <a:pt x="220" y="84"/>
                      </a:lnTo>
                      <a:lnTo>
                        <a:pt x="219" y="82"/>
                      </a:lnTo>
                      <a:lnTo>
                        <a:pt x="219" y="81"/>
                      </a:lnTo>
                      <a:lnTo>
                        <a:pt x="222" y="80"/>
                      </a:lnTo>
                      <a:lnTo>
                        <a:pt x="224" y="78"/>
                      </a:lnTo>
                      <a:lnTo>
                        <a:pt x="227" y="78"/>
                      </a:lnTo>
                      <a:lnTo>
                        <a:pt x="227" y="76"/>
                      </a:lnTo>
                      <a:lnTo>
                        <a:pt x="230" y="75"/>
                      </a:lnTo>
                      <a:lnTo>
                        <a:pt x="232" y="74"/>
                      </a:lnTo>
                      <a:lnTo>
                        <a:pt x="234" y="71"/>
                      </a:lnTo>
                      <a:lnTo>
                        <a:pt x="234" y="71"/>
                      </a:lnTo>
                      <a:lnTo>
                        <a:pt x="234" y="68"/>
                      </a:lnTo>
                      <a:lnTo>
                        <a:pt x="231" y="66"/>
                      </a:lnTo>
                      <a:lnTo>
                        <a:pt x="227" y="66"/>
                      </a:lnTo>
                      <a:lnTo>
                        <a:pt x="227" y="63"/>
                      </a:lnTo>
                      <a:lnTo>
                        <a:pt x="221" y="58"/>
                      </a:lnTo>
                      <a:lnTo>
                        <a:pt x="219" y="58"/>
                      </a:lnTo>
                      <a:lnTo>
                        <a:pt x="217" y="51"/>
                      </a:lnTo>
                      <a:lnTo>
                        <a:pt x="214" y="44"/>
                      </a:lnTo>
                      <a:lnTo>
                        <a:pt x="215" y="38"/>
                      </a:lnTo>
                      <a:lnTo>
                        <a:pt x="214" y="31"/>
                      </a:lnTo>
                      <a:lnTo>
                        <a:pt x="211" y="20"/>
                      </a:lnTo>
                      <a:lnTo>
                        <a:pt x="210" y="16"/>
                      </a:lnTo>
                      <a:lnTo>
                        <a:pt x="211" y="16"/>
                      </a:lnTo>
                      <a:lnTo>
                        <a:pt x="212" y="17"/>
                      </a:lnTo>
                      <a:lnTo>
                        <a:pt x="213" y="18"/>
                      </a:lnTo>
                      <a:lnTo>
                        <a:pt x="213" y="18"/>
                      </a:lnTo>
                      <a:lnTo>
                        <a:pt x="213" y="16"/>
                      </a:lnTo>
                      <a:lnTo>
                        <a:pt x="210" y="13"/>
                      </a:lnTo>
                      <a:lnTo>
                        <a:pt x="210" y="8"/>
                      </a:lnTo>
                      <a:lnTo>
                        <a:pt x="209" y="7"/>
                      </a:lnTo>
                      <a:lnTo>
                        <a:pt x="209" y="6"/>
                      </a:lnTo>
                      <a:lnTo>
                        <a:pt x="209" y="6"/>
                      </a:lnTo>
                      <a:lnTo>
                        <a:pt x="209" y="5"/>
                      </a:lnTo>
                      <a:lnTo>
                        <a:pt x="208" y="3"/>
                      </a:lnTo>
                      <a:lnTo>
                        <a:pt x="209" y="2"/>
                      </a:lnTo>
                      <a:lnTo>
                        <a:pt x="209" y="0"/>
                      </a:lnTo>
                      <a:lnTo>
                        <a:pt x="40" y="2"/>
                      </a:lnTo>
                      <a:lnTo>
                        <a:pt x="41" y="3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5" name="Freeform 815">
                  <a:extLst>
                    <a:ext uri="{FF2B5EF4-FFF2-40B4-BE49-F238E27FC236}">
                      <a16:creationId xmlns:a16="http://schemas.microsoft.com/office/drawing/2014/main" id="{5AE72DA3-7A35-460B-A797-675E89E6D058}"/>
                    </a:ext>
                  </a:extLst>
                </p:cNvPr>
                <p:cNvSpPr>
                  <a:spLocks/>
                </p:cNvSpPr>
                <p:nvPr/>
              </p:nvSpPr>
              <p:spPr bwMode="auto">
                <a:xfrm>
                  <a:off x="4074" y="2548"/>
                  <a:ext cx="216" cy="196"/>
                </a:xfrm>
                <a:custGeom>
                  <a:avLst/>
                  <a:gdLst>
                    <a:gd name="T0" fmla="*/ 40 w 216"/>
                    <a:gd name="T1" fmla="*/ 165 h 196"/>
                    <a:gd name="T2" fmla="*/ 45 w 216"/>
                    <a:gd name="T3" fmla="*/ 179 h 196"/>
                    <a:gd name="T4" fmla="*/ 58 w 216"/>
                    <a:gd name="T5" fmla="*/ 178 h 196"/>
                    <a:gd name="T6" fmla="*/ 71 w 216"/>
                    <a:gd name="T7" fmla="*/ 190 h 196"/>
                    <a:gd name="T8" fmla="*/ 80 w 216"/>
                    <a:gd name="T9" fmla="*/ 194 h 196"/>
                    <a:gd name="T10" fmla="*/ 89 w 216"/>
                    <a:gd name="T11" fmla="*/ 196 h 196"/>
                    <a:gd name="T12" fmla="*/ 98 w 216"/>
                    <a:gd name="T13" fmla="*/ 189 h 196"/>
                    <a:gd name="T14" fmla="*/ 105 w 216"/>
                    <a:gd name="T15" fmla="*/ 185 h 196"/>
                    <a:gd name="T16" fmla="*/ 115 w 216"/>
                    <a:gd name="T17" fmla="*/ 184 h 196"/>
                    <a:gd name="T18" fmla="*/ 124 w 216"/>
                    <a:gd name="T19" fmla="*/ 189 h 196"/>
                    <a:gd name="T20" fmla="*/ 130 w 216"/>
                    <a:gd name="T21" fmla="*/ 186 h 196"/>
                    <a:gd name="T22" fmla="*/ 142 w 216"/>
                    <a:gd name="T23" fmla="*/ 180 h 196"/>
                    <a:gd name="T24" fmla="*/ 149 w 216"/>
                    <a:gd name="T25" fmla="*/ 173 h 196"/>
                    <a:gd name="T26" fmla="*/ 163 w 216"/>
                    <a:gd name="T27" fmla="*/ 170 h 196"/>
                    <a:gd name="T28" fmla="*/ 198 w 216"/>
                    <a:gd name="T29" fmla="*/ 118 h 196"/>
                    <a:gd name="T30" fmla="*/ 147 w 216"/>
                    <a:gd name="T31" fmla="*/ 97 h 196"/>
                    <a:gd name="T32" fmla="*/ 142 w 216"/>
                    <a:gd name="T33" fmla="*/ 85 h 196"/>
                    <a:gd name="T34" fmla="*/ 140 w 216"/>
                    <a:gd name="T35" fmla="*/ 68 h 196"/>
                    <a:gd name="T36" fmla="*/ 130 w 216"/>
                    <a:gd name="T37" fmla="*/ 70 h 196"/>
                    <a:gd name="T38" fmla="*/ 126 w 216"/>
                    <a:gd name="T39" fmla="*/ 64 h 196"/>
                    <a:gd name="T40" fmla="*/ 127 w 216"/>
                    <a:gd name="T41" fmla="*/ 53 h 196"/>
                    <a:gd name="T42" fmla="*/ 132 w 216"/>
                    <a:gd name="T43" fmla="*/ 46 h 196"/>
                    <a:gd name="T44" fmla="*/ 125 w 216"/>
                    <a:gd name="T45" fmla="*/ 37 h 196"/>
                    <a:gd name="T46" fmla="*/ 119 w 216"/>
                    <a:gd name="T47" fmla="*/ 28 h 196"/>
                    <a:gd name="T48" fmla="*/ 111 w 216"/>
                    <a:gd name="T49" fmla="*/ 20 h 196"/>
                    <a:gd name="T50" fmla="*/ 104 w 216"/>
                    <a:gd name="T51" fmla="*/ 18 h 196"/>
                    <a:gd name="T52" fmla="*/ 95 w 216"/>
                    <a:gd name="T53" fmla="*/ 9 h 196"/>
                    <a:gd name="T54" fmla="*/ 88 w 216"/>
                    <a:gd name="T55" fmla="*/ 6 h 196"/>
                    <a:gd name="T56" fmla="*/ 81 w 216"/>
                    <a:gd name="T57" fmla="*/ 3 h 196"/>
                    <a:gd name="T58" fmla="*/ 74 w 216"/>
                    <a:gd name="T59" fmla="*/ 2 h 196"/>
                    <a:gd name="T60" fmla="*/ 64 w 216"/>
                    <a:gd name="T61" fmla="*/ 3 h 196"/>
                    <a:gd name="T62" fmla="*/ 57 w 216"/>
                    <a:gd name="T63" fmla="*/ 9 h 196"/>
                    <a:gd name="T64" fmla="*/ 51 w 216"/>
                    <a:gd name="T65" fmla="*/ 11 h 196"/>
                    <a:gd name="T66" fmla="*/ 47 w 216"/>
                    <a:gd name="T67" fmla="*/ 17 h 196"/>
                    <a:gd name="T68" fmla="*/ 42 w 216"/>
                    <a:gd name="T69" fmla="*/ 35 h 196"/>
                    <a:gd name="T70" fmla="*/ 37 w 216"/>
                    <a:gd name="T71" fmla="*/ 39 h 196"/>
                    <a:gd name="T72" fmla="*/ 30 w 216"/>
                    <a:gd name="T73" fmla="*/ 52 h 196"/>
                    <a:gd name="T74" fmla="*/ 24 w 216"/>
                    <a:gd name="T75" fmla="*/ 70 h 196"/>
                    <a:gd name="T76" fmla="*/ 19 w 216"/>
                    <a:gd name="T77" fmla="*/ 77 h 196"/>
                    <a:gd name="T78" fmla="*/ 19 w 216"/>
                    <a:gd name="T79" fmla="*/ 86 h 196"/>
                    <a:gd name="T80" fmla="*/ 16 w 216"/>
                    <a:gd name="T81" fmla="*/ 101 h 196"/>
                    <a:gd name="T82" fmla="*/ 13 w 216"/>
                    <a:gd name="T83" fmla="*/ 113 h 196"/>
                    <a:gd name="T84" fmla="*/ 7 w 216"/>
                    <a:gd name="T85" fmla="*/ 112 h 196"/>
                    <a:gd name="T86" fmla="*/ 2 w 216"/>
                    <a:gd name="T87" fmla="*/ 116 h 196"/>
                    <a:gd name="T88" fmla="*/ 4 w 216"/>
                    <a:gd name="T89" fmla="*/ 123 h 196"/>
                    <a:gd name="T90" fmla="*/ 13 w 216"/>
                    <a:gd name="T91" fmla="*/ 128 h 196"/>
                    <a:gd name="T92" fmla="*/ 18 w 216"/>
                    <a:gd name="T93" fmla="*/ 137 h 196"/>
                    <a:gd name="T94" fmla="*/ 21 w 216"/>
                    <a:gd name="T95" fmla="*/ 141 h 196"/>
                    <a:gd name="T96" fmla="*/ 27 w 216"/>
                    <a:gd name="T97" fmla="*/ 146 h 196"/>
                    <a:gd name="T98" fmla="*/ 31 w 216"/>
                    <a:gd name="T99" fmla="*/ 157 h 196"/>
                    <a:gd name="T100" fmla="*/ 35 w 216"/>
                    <a:gd name="T101" fmla="*/ 16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196">
                      <a:moveTo>
                        <a:pt x="35" y="165"/>
                      </a:moveTo>
                      <a:lnTo>
                        <a:pt x="37" y="164"/>
                      </a:lnTo>
                      <a:lnTo>
                        <a:pt x="40" y="165"/>
                      </a:lnTo>
                      <a:lnTo>
                        <a:pt x="40" y="175"/>
                      </a:lnTo>
                      <a:lnTo>
                        <a:pt x="42" y="178"/>
                      </a:lnTo>
                      <a:lnTo>
                        <a:pt x="45" y="179"/>
                      </a:lnTo>
                      <a:lnTo>
                        <a:pt x="48" y="178"/>
                      </a:lnTo>
                      <a:lnTo>
                        <a:pt x="51" y="179"/>
                      </a:lnTo>
                      <a:lnTo>
                        <a:pt x="58" y="178"/>
                      </a:lnTo>
                      <a:lnTo>
                        <a:pt x="61" y="180"/>
                      </a:lnTo>
                      <a:lnTo>
                        <a:pt x="67" y="187"/>
                      </a:lnTo>
                      <a:lnTo>
                        <a:pt x="71" y="190"/>
                      </a:lnTo>
                      <a:lnTo>
                        <a:pt x="73" y="193"/>
                      </a:lnTo>
                      <a:lnTo>
                        <a:pt x="75" y="194"/>
                      </a:lnTo>
                      <a:lnTo>
                        <a:pt x="80" y="194"/>
                      </a:lnTo>
                      <a:lnTo>
                        <a:pt x="83" y="196"/>
                      </a:lnTo>
                      <a:lnTo>
                        <a:pt x="87" y="195"/>
                      </a:lnTo>
                      <a:lnTo>
                        <a:pt x="89" y="196"/>
                      </a:lnTo>
                      <a:lnTo>
                        <a:pt x="92" y="196"/>
                      </a:lnTo>
                      <a:lnTo>
                        <a:pt x="95" y="196"/>
                      </a:lnTo>
                      <a:lnTo>
                        <a:pt x="98" y="189"/>
                      </a:lnTo>
                      <a:lnTo>
                        <a:pt x="99" y="187"/>
                      </a:lnTo>
                      <a:lnTo>
                        <a:pt x="102" y="185"/>
                      </a:lnTo>
                      <a:lnTo>
                        <a:pt x="105" y="185"/>
                      </a:lnTo>
                      <a:lnTo>
                        <a:pt x="106" y="184"/>
                      </a:lnTo>
                      <a:lnTo>
                        <a:pt x="112" y="184"/>
                      </a:lnTo>
                      <a:lnTo>
                        <a:pt x="115" y="184"/>
                      </a:lnTo>
                      <a:lnTo>
                        <a:pt x="116" y="188"/>
                      </a:lnTo>
                      <a:lnTo>
                        <a:pt x="119" y="190"/>
                      </a:lnTo>
                      <a:lnTo>
                        <a:pt x="124" y="189"/>
                      </a:lnTo>
                      <a:lnTo>
                        <a:pt x="128" y="189"/>
                      </a:lnTo>
                      <a:lnTo>
                        <a:pt x="128" y="189"/>
                      </a:lnTo>
                      <a:lnTo>
                        <a:pt x="130" y="186"/>
                      </a:lnTo>
                      <a:lnTo>
                        <a:pt x="134" y="184"/>
                      </a:lnTo>
                      <a:lnTo>
                        <a:pt x="138" y="183"/>
                      </a:lnTo>
                      <a:lnTo>
                        <a:pt x="142" y="180"/>
                      </a:lnTo>
                      <a:lnTo>
                        <a:pt x="144" y="178"/>
                      </a:lnTo>
                      <a:lnTo>
                        <a:pt x="146" y="175"/>
                      </a:lnTo>
                      <a:lnTo>
                        <a:pt x="149" y="173"/>
                      </a:lnTo>
                      <a:lnTo>
                        <a:pt x="151" y="173"/>
                      </a:lnTo>
                      <a:lnTo>
                        <a:pt x="154" y="170"/>
                      </a:lnTo>
                      <a:lnTo>
                        <a:pt x="163" y="170"/>
                      </a:lnTo>
                      <a:lnTo>
                        <a:pt x="171" y="170"/>
                      </a:lnTo>
                      <a:lnTo>
                        <a:pt x="216" y="118"/>
                      </a:lnTo>
                      <a:lnTo>
                        <a:pt x="198" y="118"/>
                      </a:lnTo>
                      <a:lnTo>
                        <a:pt x="156" y="103"/>
                      </a:lnTo>
                      <a:lnTo>
                        <a:pt x="153" y="99"/>
                      </a:lnTo>
                      <a:lnTo>
                        <a:pt x="147" y="97"/>
                      </a:lnTo>
                      <a:lnTo>
                        <a:pt x="146" y="93"/>
                      </a:lnTo>
                      <a:lnTo>
                        <a:pt x="146" y="87"/>
                      </a:lnTo>
                      <a:lnTo>
                        <a:pt x="142" y="85"/>
                      </a:lnTo>
                      <a:lnTo>
                        <a:pt x="140" y="77"/>
                      </a:lnTo>
                      <a:lnTo>
                        <a:pt x="139" y="70"/>
                      </a:lnTo>
                      <a:lnTo>
                        <a:pt x="140" y="68"/>
                      </a:lnTo>
                      <a:lnTo>
                        <a:pt x="137" y="66"/>
                      </a:lnTo>
                      <a:lnTo>
                        <a:pt x="133" y="67"/>
                      </a:lnTo>
                      <a:lnTo>
                        <a:pt x="130" y="70"/>
                      </a:lnTo>
                      <a:lnTo>
                        <a:pt x="125" y="70"/>
                      </a:lnTo>
                      <a:lnTo>
                        <a:pt x="123" y="68"/>
                      </a:lnTo>
                      <a:lnTo>
                        <a:pt x="126" y="64"/>
                      </a:lnTo>
                      <a:lnTo>
                        <a:pt x="126" y="61"/>
                      </a:lnTo>
                      <a:lnTo>
                        <a:pt x="127" y="58"/>
                      </a:lnTo>
                      <a:lnTo>
                        <a:pt x="127" y="53"/>
                      </a:lnTo>
                      <a:lnTo>
                        <a:pt x="128" y="50"/>
                      </a:lnTo>
                      <a:lnTo>
                        <a:pt x="129" y="46"/>
                      </a:lnTo>
                      <a:lnTo>
                        <a:pt x="132" y="46"/>
                      </a:lnTo>
                      <a:lnTo>
                        <a:pt x="128" y="39"/>
                      </a:lnTo>
                      <a:lnTo>
                        <a:pt x="126" y="39"/>
                      </a:lnTo>
                      <a:lnTo>
                        <a:pt x="125" y="37"/>
                      </a:lnTo>
                      <a:lnTo>
                        <a:pt x="125" y="34"/>
                      </a:lnTo>
                      <a:lnTo>
                        <a:pt x="122" y="29"/>
                      </a:lnTo>
                      <a:lnTo>
                        <a:pt x="119" y="28"/>
                      </a:lnTo>
                      <a:lnTo>
                        <a:pt x="116" y="24"/>
                      </a:lnTo>
                      <a:lnTo>
                        <a:pt x="112" y="21"/>
                      </a:lnTo>
                      <a:lnTo>
                        <a:pt x="111" y="20"/>
                      </a:lnTo>
                      <a:lnTo>
                        <a:pt x="109" y="19"/>
                      </a:lnTo>
                      <a:lnTo>
                        <a:pt x="108" y="18"/>
                      </a:lnTo>
                      <a:lnTo>
                        <a:pt x="104" y="18"/>
                      </a:lnTo>
                      <a:lnTo>
                        <a:pt x="102" y="15"/>
                      </a:lnTo>
                      <a:lnTo>
                        <a:pt x="98" y="10"/>
                      </a:lnTo>
                      <a:lnTo>
                        <a:pt x="95" y="9"/>
                      </a:lnTo>
                      <a:lnTo>
                        <a:pt x="93" y="6"/>
                      </a:lnTo>
                      <a:lnTo>
                        <a:pt x="90" y="5"/>
                      </a:lnTo>
                      <a:lnTo>
                        <a:pt x="88" y="6"/>
                      </a:lnTo>
                      <a:lnTo>
                        <a:pt x="88" y="7"/>
                      </a:lnTo>
                      <a:lnTo>
                        <a:pt x="83" y="3"/>
                      </a:lnTo>
                      <a:lnTo>
                        <a:pt x="81" y="3"/>
                      </a:lnTo>
                      <a:lnTo>
                        <a:pt x="79" y="4"/>
                      </a:lnTo>
                      <a:lnTo>
                        <a:pt x="78" y="2"/>
                      </a:lnTo>
                      <a:lnTo>
                        <a:pt x="74" y="2"/>
                      </a:lnTo>
                      <a:lnTo>
                        <a:pt x="72" y="5"/>
                      </a:lnTo>
                      <a:lnTo>
                        <a:pt x="70" y="5"/>
                      </a:lnTo>
                      <a:lnTo>
                        <a:pt x="64" y="3"/>
                      </a:lnTo>
                      <a:lnTo>
                        <a:pt x="63" y="1"/>
                      </a:lnTo>
                      <a:lnTo>
                        <a:pt x="61" y="0"/>
                      </a:lnTo>
                      <a:lnTo>
                        <a:pt x="57" y="9"/>
                      </a:lnTo>
                      <a:lnTo>
                        <a:pt x="55" y="9"/>
                      </a:lnTo>
                      <a:lnTo>
                        <a:pt x="54" y="11"/>
                      </a:lnTo>
                      <a:lnTo>
                        <a:pt x="51" y="11"/>
                      </a:lnTo>
                      <a:lnTo>
                        <a:pt x="50" y="11"/>
                      </a:lnTo>
                      <a:lnTo>
                        <a:pt x="49" y="11"/>
                      </a:lnTo>
                      <a:lnTo>
                        <a:pt x="47" y="17"/>
                      </a:lnTo>
                      <a:lnTo>
                        <a:pt x="47" y="22"/>
                      </a:lnTo>
                      <a:lnTo>
                        <a:pt x="43" y="31"/>
                      </a:lnTo>
                      <a:lnTo>
                        <a:pt x="42" y="35"/>
                      </a:lnTo>
                      <a:lnTo>
                        <a:pt x="40" y="35"/>
                      </a:lnTo>
                      <a:lnTo>
                        <a:pt x="38" y="36"/>
                      </a:lnTo>
                      <a:lnTo>
                        <a:pt x="37" y="39"/>
                      </a:lnTo>
                      <a:lnTo>
                        <a:pt x="34" y="46"/>
                      </a:lnTo>
                      <a:lnTo>
                        <a:pt x="34" y="49"/>
                      </a:lnTo>
                      <a:lnTo>
                        <a:pt x="30" y="52"/>
                      </a:lnTo>
                      <a:lnTo>
                        <a:pt x="28" y="57"/>
                      </a:lnTo>
                      <a:lnTo>
                        <a:pt x="26" y="70"/>
                      </a:lnTo>
                      <a:lnTo>
                        <a:pt x="24" y="70"/>
                      </a:lnTo>
                      <a:lnTo>
                        <a:pt x="22" y="70"/>
                      </a:lnTo>
                      <a:lnTo>
                        <a:pt x="22" y="72"/>
                      </a:lnTo>
                      <a:lnTo>
                        <a:pt x="19" y="77"/>
                      </a:lnTo>
                      <a:lnTo>
                        <a:pt x="18" y="80"/>
                      </a:lnTo>
                      <a:lnTo>
                        <a:pt x="19" y="82"/>
                      </a:lnTo>
                      <a:lnTo>
                        <a:pt x="19" y="86"/>
                      </a:lnTo>
                      <a:lnTo>
                        <a:pt x="17" y="90"/>
                      </a:lnTo>
                      <a:lnTo>
                        <a:pt x="16" y="94"/>
                      </a:lnTo>
                      <a:lnTo>
                        <a:pt x="16" y="101"/>
                      </a:lnTo>
                      <a:lnTo>
                        <a:pt x="15" y="109"/>
                      </a:lnTo>
                      <a:lnTo>
                        <a:pt x="14" y="111"/>
                      </a:lnTo>
                      <a:lnTo>
                        <a:pt x="13" y="113"/>
                      </a:lnTo>
                      <a:lnTo>
                        <a:pt x="12" y="112"/>
                      </a:lnTo>
                      <a:lnTo>
                        <a:pt x="10" y="111"/>
                      </a:lnTo>
                      <a:lnTo>
                        <a:pt x="7" y="112"/>
                      </a:lnTo>
                      <a:lnTo>
                        <a:pt x="4" y="111"/>
                      </a:lnTo>
                      <a:lnTo>
                        <a:pt x="4" y="115"/>
                      </a:lnTo>
                      <a:lnTo>
                        <a:pt x="2" y="116"/>
                      </a:lnTo>
                      <a:lnTo>
                        <a:pt x="0" y="119"/>
                      </a:lnTo>
                      <a:lnTo>
                        <a:pt x="1" y="121"/>
                      </a:lnTo>
                      <a:lnTo>
                        <a:pt x="4" y="123"/>
                      </a:lnTo>
                      <a:lnTo>
                        <a:pt x="9" y="123"/>
                      </a:lnTo>
                      <a:lnTo>
                        <a:pt x="11" y="125"/>
                      </a:lnTo>
                      <a:lnTo>
                        <a:pt x="13" y="128"/>
                      </a:lnTo>
                      <a:lnTo>
                        <a:pt x="14" y="130"/>
                      </a:lnTo>
                      <a:lnTo>
                        <a:pt x="15" y="131"/>
                      </a:lnTo>
                      <a:lnTo>
                        <a:pt x="18" y="137"/>
                      </a:lnTo>
                      <a:lnTo>
                        <a:pt x="20" y="139"/>
                      </a:lnTo>
                      <a:lnTo>
                        <a:pt x="20" y="139"/>
                      </a:lnTo>
                      <a:lnTo>
                        <a:pt x="21" y="141"/>
                      </a:lnTo>
                      <a:lnTo>
                        <a:pt x="24" y="141"/>
                      </a:lnTo>
                      <a:lnTo>
                        <a:pt x="26" y="143"/>
                      </a:lnTo>
                      <a:lnTo>
                        <a:pt x="27" y="146"/>
                      </a:lnTo>
                      <a:lnTo>
                        <a:pt x="29" y="149"/>
                      </a:lnTo>
                      <a:lnTo>
                        <a:pt x="29" y="156"/>
                      </a:lnTo>
                      <a:lnTo>
                        <a:pt x="31" y="157"/>
                      </a:lnTo>
                      <a:lnTo>
                        <a:pt x="32" y="163"/>
                      </a:lnTo>
                      <a:lnTo>
                        <a:pt x="33" y="162"/>
                      </a:lnTo>
                      <a:lnTo>
                        <a:pt x="35" y="16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6" name="Freeform 816">
                  <a:extLst>
                    <a:ext uri="{FF2B5EF4-FFF2-40B4-BE49-F238E27FC236}">
                      <a16:creationId xmlns:a16="http://schemas.microsoft.com/office/drawing/2014/main" id="{F39780F7-8368-46B5-B0AE-927DA58CC35B}"/>
                    </a:ext>
                  </a:extLst>
                </p:cNvPr>
                <p:cNvSpPr>
                  <a:spLocks/>
                </p:cNvSpPr>
                <p:nvPr/>
              </p:nvSpPr>
              <p:spPr bwMode="auto">
                <a:xfrm>
                  <a:off x="4120" y="2493"/>
                  <a:ext cx="95" cy="101"/>
                </a:xfrm>
                <a:custGeom>
                  <a:avLst/>
                  <a:gdLst>
                    <a:gd name="T0" fmla="*/ 21 w 95"/>
                    <a:gd name="T1" fmla="*/ 5 h 101"/>
                    <a:gd name="T2" fmla="*/ 18 w 95"/>
                    <a:gd name="T3" fmla="*/ 7 h 101"/>
                    <a:gd name="T4" fmla="*/ 13 w 95"/>
                    <a:gd name="T5" fmla="*/ 10 h 101"/>
                    <a:gd name="T6" fmla="*/ 14 w 95"/>
                    <a:gd name="T7" fmla="*/ 13 h 101"/>
                    <a:gd name="T8" fmla="*/ 9 w 95"/>
                    <a:gd name="T9" fmla="*/ 15 h 101"/>
                    <a:gd name="T10" fmla="*/ 7 w 95"/>
                    <a:gd name="T11" fmla="*/ 20 h 101"/>
                    <a:gd name="T12" fmla="*/ 7 w 95"/>
                    <a:gd name="T13" fmla="*/ 25 h 101"/>
                    <a:gd name="T14" fmla="*/ 7 w 95"/>
                    <a:gd name="T15" fmla="*/ 28 h 101"/>
                    <a:gd name="T16" fmla="*/ 4 w 95"/>
                    <a:gd name="T17" fmla="*/ 42 h 101"/>
                    <a:gd name="T18" fmla="*/ 2 w 95"/>
                    <a:gd name="T19" fmla="*/ 49 h 101"/>
                    <a:gd name="T20" fmla="*/ 0 w 95"/>
                    <a:gd name="T21" fmla="*/ 55 h 101"/>
                    <a:gd name="T22" fmla="*/ 3 w 95"/>
                    <a:gd name="T23" fmla="*/ 65 h 101"/>
                    <a:gd name="T24" fmla="*/ 8 w 95"/>
                    <a:gd name="T25" fmla="*/ 66 h 101"/>
                    <a:gd name="T26" fmla="*/ 11 w 95"/>
                    <a:gd name="T27" fmla="*/ 64 h 101"/>
                    <a:gd name="T28" fmla="*/ 17 w 95"/>
                    <a:gd name="T29" fmla="*/ 56 h 101"/>
                    <a:gd name="T30" fmla="*/ 24 w 95"/>
                    <a:gd name="T31" fmla="*/ 60 h 101"/>
                    <a:gd name="T32" fmla="*/ 28 w 95"/>
                    <a:gd name="T33" fmla="*/ 57 h 101"/>
                    <a:gd name="T34" fmla="*/ 33 w 95"/>
                    <a:gd name="T35" fmla="*/ 59 h 101"/>
                    <a:gd name="T36" fmla="*/ 37 w 95"/>
                    <a:gd name="T37" fmla="*/ 58 h 101"/>
                    <a:gd name="T38" fmla="*/ 42 w 95"/>
                    <a:gd name="T39" fmla="*/ 61 h 101"/>
                    <a:gd name="T40" fmla="*/ 47 w 95"/>
                    <a:gd name="T41" fmla="*/ 61 h 101"/>
                    <a:gd name="T42" fmla="*/ 52 w 95"/>
                    <a:gd name="T43" fmla="*/ 65 h 101"/>
                    <a:gd name="T44" fmla="*/ 58 w 95"/>
                    <a:gd name="T45" fmla="*/ 73 h 101"/>
                    <a:gd name="T46" fmla="*/ 63 w 95"/>
                    <a:gd name="T47" fmla="*/ 74 h 101"/>
                    <a:gd name="T48" fmla="*/ 66 w 95"/>
                    <a:gd name="T49" fmla="*/ 76 h 101"/>
                    <a:gd name="T50" fmla="*/ 73 w 95"/>
                    <a:gd name="T51" fmla="*/ 83 h 101"/>
                    <a:gd name="T52" fmla="*/ 79 w 95"/>
                    <a:gd name="T53" fmla="*/ 89 h 101"/>
                    <a:gd name="T54" fmla="*/ 80 w 95"/>
                    <a:gd name="T55" fmla="*/ 94 h 101"/>
                    <a:gd name="T56" fmla="*/ 86 w 95"/>
                    <a:gd name="T57" fmla="*/ 101 h 101"/>
                    <a:gd name="T58" fmla="*/ 90 w 95"/>
                    <a:gd name="T59" fmla="*/ 98 h 101"/>
                    <a:gd name="T60" fmla="*/ 95 w 95"/>
                    <a:gd name="T61" fmla="*/ 94 h 101"/>
                    <a:gd name="T62" fmla="*/ 94 w 95"/>
                    <a:gd name="T63" fmla="*/ 92 h 101"/>
                    <a:gd name="T64" fmla="*/ 91 w 95"/>
                    <a:gd name="T65" fmla="*/ 93 h 101"/>
                    <a:gd name="T66" fmla="*/ 88 w 95"/>
                    <a:gd name="T67" fmla="*/ 89 h 101"/>
                    <a:gd name="T68" fmla="*/ 87 w 95"/>
                    <a:gd name="T69" fmla="*/ 85 h 101"/>
                    <a:gd name="T70" fmla="*/ 83 w 95"/>
                    <a:gd name="T71" fmla="*/ 77 h 101"/>
                    <a:gd name="T72" fmla="*/ 82 w 95"/>
                    <a:gd name="T73" fmla="*/ 76 h 101"/>
                    <a:gd name="T74" fmla="*/ 78 w 95"/>
                    <a:gd name="T75" fmla="*/ 74 h 101"/>
                    <a:gd name="T76" fmla="*/ 73 w 95"/>
                    <a:gd name="T77" fmla="*/ 68 h 101"/>
                    <a:gd name="T78" fmla="*/ 68 w 95"/>
                    <a:gd name="T79" fmla="*/ 60 h 101"/>
                    <a:gd name="T80" fmla="*/ 63 w 95"/>
                    <a:gd name="T81" fmla="*/ 57 h 101"/>
                    <a:gd name="T82" fmla="*/ 58 w 95"/>
                    <a:gd name="T83" fmla="*/ 54 h 101"/>
                    <a:gd name="T84" fmla="*/ 55 w 95"/>
                    <a:gd name="T85" fmla="*/ 54 h 101"/>
                    <a:gd name="T86" fmla="*/ 52 w 95"/>
                    <a:gd name="T87" fmla="*/ 53 h 101"/>
                    <a:gd name="T88" fmla="*/ 51 w 95"/>
                    <a:gd name="T89" fmla="*/ 47 h 101"/>
                    <a:gd name="T90" fmla="*/ 47 w 95"/>
                    <a:gd name="T91" fmla="*/ 43 h 101"/>
                    <a:gd name="T92" fmla="*/ 48 w 95"/>
                    <a:gd name="T93" fmla="*/ 47 h 101"/>
                    <a:gd name="T94" fmla="*/ 46 w 95"/>
                    <a:gd name="T95" fmla="*/ 51 h 101"/>
                    <a:gd name="T96" fmla="*/ 43 w 95"/>
                    <a:gd name="T97" fmla="*/ 42 h 101"/>
                    <a:gd name="T98" fmla="*/ 42 w 95"/>
                    <a:gd name="T99" fmla="*/ 39 h 101"/>
                    <a:gd name="T100" fmla="*/ 39 w 95"/>
                    <a:gd name="T101" fmla="*/ 35 h 101"/>
                    <a:gd name="T102" fmla="*/ 32 w 95"/>
                    <a:gd name="T103" fmla="*/ 4 h 101"/>
                    <a:gd name="T104" fmla="*/ 28 w 95"/>
                    <a:gd name="T105" fmla="*/ 0 h 101"/>
                    <a:gd name="T106" fmla="*/ 24 w 95"/>
                    <a:gd name="T107"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01">
                      <a:moveTo>
                        <a:pt x="24" y="4"/>
                      </a:moveTo>
                      <a:lnTo>
                        <a:pt x="21" y="5"/>
                      </a:lnTo>
                      <a:lnTo>
                        <a:pt x="21" y="7"/>
                      </a:lnTo>
                      <a:lnTo>
                        <a:pt x="18" y="7"/>
                      </a:lnTo>
                      <a:lnTo>
                        <a:pt x="16" y="9"/>
                      </a:lnTo>
                      <a:lnTo>
                        <a:pt x="13" y="10"/>
                      </a:lnTo>
                      <a:lnTo>
                        <a:pt x="13" y="11"/>
                      </a:lnTo>
                      <a:lnTo>
                        <a:pt x="14" y="13"/>
                      </a:lnTo>
                      <a:lnTo>
                        <a:pt x="13" y="15"/>
                      </a:lnTo>
                      <a:lnTo>
                        <a:pt x="9" y="15"/>
                      </a:lnTo>
                      <a:lnTo>
                        <a:pt x="7" y="16"/>
                      </a:lnTo>
                      <a:lnTo>
                        <a:pt x="7" y="20"/>
                      </a:lnTo>
                      <a:lnTo>
                        <a:pt x="7" y="24"/>
                      </a:lnTo>
                      <a:lnTo>
                        <a:pt x="7" y="25"/>
                      </a:lnTo>
                      <a:lnTo>
                        <a:pt x="8" y="26"/>
                      </a:lnTo>
                      <a:lnTo>
                        <a:pt x="7" y="28"/>
                      </a:lnTo>
                      <a:lnTo>
                        <a:pt x="6" y="33"/>
                      </a:lnTo>
                      <a:lnTo>
                        <a:pt x="4" y="42"/>
                      </a:lnTo>
                      <a:lnTo>
                        <a:pt x="2" y="45"/>
                      </a:lnTo>
                      <a:lnTo>
                        <a:pt x="2" y="49"/>
                      </a:lnTo>
                      <a:lnTo>
                        <a:pt x="0" y="50"/>
                      </a:lnTo>
                      <a:lnTo>
                        <a:pt x="0" y="55"/>
                      </a:lnTo>
                      <a:lnTo>
                        <a:pt x="2" y="62"/>
                      </a:lnTo>
                      <a:lnTo>
                        <a:pt x="3" y="65"/>
                      </a:lnTo>
                      <a:lnTo>
                        <a:pt x="5" y="66"/>
                      </a:lnTo>
                      <a:lnTo>
                        <a:pt x="8" y="66"/>
                      </a:lnTo>
                      <a:lnTo>
                        <a:pt x="9" y="64"/>
                      </a:lnTo>
                      <a:lnTo>
                        <a:pt x="11" y="64"/>
                      </a:lnTo>
                      <a:lnTo>
                        <a:pt x="15" y="55"/>
                      </a:lnTo>
                      <a:lnTo>
                        <a:pt x="17" y="56"/>
                      </a:lnTo>
                      <a:lnTo>
                        <a:pt x="18" y="58"/>
                      </a:lnTo>
                      <a:lnTo>
                        <a:pt x="24" y="60"/>
                      </a:lnTo>
                      <a:lnTo>
                        <a:pt x="26" y="60"/>
                      </a:lnTo>
                      <a:lnTo>
                        <a:pt x="28" y="57"/>
                      </a:lnTo>
                      <a:lnTo>
                        <a:pt x="32" y="57"/>
                      </a:lnTo>
                      <a:lnTo>
                        <a:pt x="33" y="59"/>
                      </a:lnTo>
                      <a:lnTo>
                        <a:pt x="35" y="58"/>
                      </a:lnTo>
                      <a:lnTo>
                        <a:pt x="37" y="58"/>
                      </a:lnTo>
                      <a:lnTo>
                        <a:pt x="42" y="62"/>
                      </a:lnTo>
                      <a:lnTo>
                        <a:pt x="42" y="61"/>
                      </a:lnTo>
                      <a:lnTo>
                        <a:pt x="44" y="60"/>
                      </a:lnTo>
                      <a:lnTo>
                        <a:pt x="47" y="61"/>
                      </a:lnTo>
                      <a:lnTo>
                        <a:pt x="49" y="64"/>
                      </a:lnTo>
                      <a:lnTo>
                        <a:pt x="52" y="65"/>
                      </a:lnTo>
                      <a:lnTo>
                        <a:pt x="56" y="70"/>
                      </a:lnTo>
                      <a:lnTo>
                        <a:pt x="58" y="73"/>
                      </a:lnTo>
                      <a:lnTo>
                        <a:pt x="62" y="73"/>
                      </a:lnTo>
                      <a:lnTo>
                        <a:pt x="63" y="74"/>
                      </a:lnTo>
                      <a:lnTo>
                        <a:pt x="65" y="75"/>
                      </a:lnTo>
                      <a:lnTo>
                        <a:pt x="66" y="76"/>
                      </a:lnTo>
                      <a:lnTo>
                        <a:pt x="70" y="79"/>
                      </a:lnTo>
                      <a:lnTo>
                        <a:pt x="73" y="83"/>
                      </a:lnTo>
                      <a:lnTo>
                        <a:pt x="76" y="84"/>
                      </a:lnTo>
                      <a:lnTo>
                        <a:pt x="79" y="89"/>
                      </a:lnTo>
                      <a:lnTo>
                        <a:pt x="79" y="92"/>
                      </a:lnTo>
                      <a:lnTo>
                        <a:pt x="80" y="94"/>
                      </a:lnTo>
                      <a:lnTo>
                        <a:pt x="82" y="94"/>
                      </a:lnTo>
                      <a:lnTo>
                        <a:pt x="86" y="101"/>
                      </a:lnTo>
                      <a:lnTo>
                        <a:pt x="89" y="100"/>
                      </a:lnTo>
                      <a:lnTo>
                        <a:pt x="90" y="98"/>
                      </a:lnTo>
                      <a:lnTo>
                        <a:pt x="92" y="97"/>
                      </a:lnTo>
                      <a:lnTo>
                        <a:pt x="95" y="94"/>
                      </a:lnTo>
                      <a:lnTo>
                        <a:pt x="94" y="94"/>
                      </a:lnTo>
                      <a:lnTo>
                        <a:pt x="94" y="92"/>
                      </a:lnTo>
                      <a:lnTo>
                        <a:pt x="93" y="94"/>
                      </a:lnTo>
                      <a:lnTo>
                        <a:pt x="91" y="93"/>
                      </a:lnTo>
                      <a:lnTo>
                        <a:pt x="90" y="93"/>
                      </a:lnTo>
                      <a:lnTo>
                        <a:pt x="88" y="89"/>
                      </a:lnTo>
                      <a:lnTo>
                        <a:pt x="89" y="88"/>
                      </a:lnTo>
                      <a:lnTo>
                        <a:pt x="87" y="85"/>
                      </a:lnTo>
                      <a:lnTo>
                        <a:pt x="85" y="84"/>
                      </a:lnTo>
                      <a:lnTo>
                        <a:pt x="83" y="77"/>
                      </a:lnTo>
                      <a:lnTo>
                        <a:pt x="82" y="76"/>
                      </a:lnTo>
                      <a:lnTo>
                        <a:pt x="82" y="76"/>
                      </a:lnTo>
                      <a:lnTo>
                        <a:pt x="80" y="76"/>
                      </a:lnTo>
                      <a:lnTo>
                        <a:pt x="78" y="74"/>
                      </a:lnTo>
                      <a:lnTo>
                        <a:pt x="76" y="73"/>
                      </a:lnTo>
                      <a:lnTo>
                        <a:pt x="73" y="68"/>
                      </a:lnTo>
                      <a:lnTo>
                        <a:pt x="69" y="62"/>
                      </a:lnTo>
                      <a:lnTo>
                        <a:pt x="68" y="60"/>
                      </a:lnTo>
                      <a:lnTo>
                        <a:pt x="64" y="59"/>
                      </a:lnTo>
                      <a:lnTo>
                        <a:pt x="63" y="57"/>
                      </a:lnTo>
                      <a:lnTo>
                        <a:pt x="60" y="53"/>
                      </a:lnTo>
                      <a:lnTo>
                        <a:pt x="58" y="54"/>
                      </a:lnTo>
                      <a:lnTo>
                        <a:pt x="57" y="53"/>
                      </a:lnTo>
                      <a:lnTo>
                        <a:pt x="55" y="54"/>
                      </a:lnTo>
                      <a:lnTo>
                        <a:pt x="54" y="55"/>
                      </a:lnTo>
                      <a:lnTo>
                        <a:pt x="52" y="53"/>
                      </a:lnTo>
                      <a:lnTo>
                        <a:pt x="49" y="49"/>
                      </a:lnTo>
                      <a:lnTo>
                        <a:pt x="51" y="47"/>
                      </a:lnTo>
                      <a:lnTo>
                        <a:pt x="48" y="43"/>
                      </a:lnTo>
                      <a:lnTo>
                        <a:pt x="47" y="43"/>
                      </a:lnTo>
                      <a:lnTo>
                        <a:pt x="47" y="47"/>
                      </a:lnTo>
                      <a:lnTo>
                        <a:pt x="48" y="47"/>
                      </a:lnTo>
                      <a:lnTo>
                        <a:pt x="48" y="52"/>
                      </a:lnTo>
                      <a:lnTo>
                        <a:pt x="46" y="51"/>
                      </a:lnTo>
                      <a:lnTo>
                        <a:pt x="45" y="45"/>
                      </a:lnTo>
                      <a:lnTo>
                        <a:pt x="43" y="42"/>
                      </a:lnTo>
                      <a:lnTo>
                        <a:pt x="42" y="41"/>
                      </a:lnTo>
                      <a:lnTo>
                        <a:pt x="42" y="39"/>
                      </a:lnTo>
                      <a:lnTo>
                        <a:pt x="41" y="35"/>
                      </a:lnTo>
                      <a:lnTo>
                        <a:pt x="39" y="35"/>
                      </a:lnTo>
                      <a:lnTo>
                        <a:pt x="38" y="22"/>
                      </a:lnTo>
                      <a:lnTo>
                        <a:pt x="32" y="4"/>
                      </a:lnTo>
                      <a:lnTo>
                        <a:pt x="28" y="0"/>
                      </a:lnTo>
                      <a:lnTo>
                        <a:pt x="28" y="0"/>
                      </a:lnTo>
                      <a:lnTo>
                        <a:pt x="26" y="3"/>
                      </a:lnTo>
                      <a:lnTo>
                        <a:pt x="2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7" name="Freeform 817">
                  <a:extLst>
                    <a:ext uri="{FF2B5EF4-FFF2-40B4-BE49-F238E27FC236}">
                      <a16:creationId xmlns:a16="http://schemas.microsoft.com/office/drawing/2014/main" id="{24E97990-ED95-4F3E-9B52-B2E3AD9C24CE}"/>
                    </a:ext>
                  </a:extLst>
                </p:cNvPr>
                <p:cNvSpPr>
                  <a:spLocks/>
                </p:cNvSpPr>
                <p:nvPr/>
              </p:nvSpPr>
              <p:spPr bwMode="auto">
                <a:xfrm>
                  <a:off x="4197" y="2587"/>
                  <a:ext cx="22" cy="31"/>
                </a:xfrm>
                <a:custGeom>
                  <a:avLst/>
                  <a:gdLst>
                    <a:gd name="T0" fmla="*/ 13 w 22"/>
                    <a:gd name="T1" fmla="*/ 4 h 31"/>
                    <a:gd name="T2" fmla="*/ 12 w 22"/>
                    <a:gd name="T3" fmla="*/ 6 h 31"/>
                    <a:gd name="T4" fmla="*/ 6 w 22"/>
                    <a:gd name="T5" fmla="*/ 7 h 31"/>
                    <a:gd name="T6" fmla="*/ 5 w 22"/>
                    <a:gd name="T7" fmla="*/ 11 h 31"/>
                    <a:gd name="T8" fmla="*/ 4 w 22"/>
                    <a:gd name="T9" fmla="*/ 14 h 31"/>
                    <a:gd name="T10" fmla="*/ 4 w 22"/>
                    <a:gd name="T11" fmla="*/ 19 h 31"/>
                    <a:gd name="T12" fmla="*/ 3 w 22"/>
                    <a:gd name="T13" fmla="*/ 22 h 31"/>
                    <a:gd name="T14" fmla="*/ 3 w 22"/>
                    <a:gd name="T15" fmla="*/ 25 h 31"/>
                    <a:gd name="T16" fmla="*/ 0 w 22"/>
                    <a:gd name="T17" fmla="*/ 29 h 31"/>
                    <a:gd name="T18" fmla="*/ 2 w 22"/>
                    <a:gd name="T19" fmla="*/ 31 h 31"/>
                    <a:gd name="T20" fmla="*/ 7 w 22"/>
                    <a:gd name="T21" fmla="*/ 31 h 31"/>
                    <a:gd name="T22" fmla="*/ 10 w 22"/>
                    <a:gd name="T23" fmla="*/ 28 h 31"/>
                    <a:gd name="T24" fmla="*/ 14 w 22"/>
                    <a:gd name="T25" fmla="*/ 27 h 31"/>
                    <a:gd name="T26" fmla="*/ 17 w 22"/>
                    <a:gd name="T27" fmla="*/ 29 h 31"/>
                    <a:gd name="T28" fmla="*/ 17 w 22"/>
                    <a:gd name="T29" fmla="*/ 28 h 31"/>
                    <a:gd name="T30" fmla="*/ 20 w 22"/>
                    <a:gd name="T31" fmla="*/ 21 h 31"/>
                    <a:gd name="T32" fmla="*/ 20 w 22"/>
                    <a:gd name="T33" fmla="*/ 20 h 31"/>
                    <a:gd name="T34" fmla="*/ 17 w 22"/>
                    <a:gd name="T35" fmla="*/ 20 h 31"/>
                    <a:gd name="T36" fmla="*/ 14 w 22"/>
                    <a:gd name="T37" fmla="*/ 21 h 31"/>
                    <a:gd name="T38" fmla="*/ 14 w 22"/>
                    <a:gd name="T39" fmla="*/ 20 h 31"/>
                    <a:gd name="T40" fmla="*/ 12 w 22"/>
                    <a:gd name="T41" fmla="*/ 18 h 31"/>
                    <a:gd name="T42" fmla="*/ 15 w 22"/>
                    <a:gd name="T43" fmla="*/ 18 h 31"/>
                    <a:gd name="T44" fmla="*/ 16 w 22"/>
                    <a:gd name="T45" fmla="*/ 16 h 31"/>
                    <a:gd name="T46" fmla="*/ 18 w 22"/>
                    <a:gd name="T47" fmla="*/ 16 h 31"/>
                    <a:gd name="T48" fmla="*/ 20 w 22"/>
                    <a:gd name="T49" fmla="*/ 12 h 31"/>
                    <a:gd name="T50" fmla="*/ 22 w 22"/>
                    <a:gd name="T51" fmla="*/ 12 h 31"/>
                    <a:gd name="T52" fmla="*/ 21 w 22"/>
                    <a:gd name="T53" fmla="*/ 7 h 31"/>
                    <a:gd name="T54" fmla="*/ 22 w 22"/>
                    <a:gd name="T55" fmla="*/ 5 h 31"/>
                    <a:gd name="T56" fmla="*/ 21 w 22"/>
                    <a:gd name="T57" fmla="*/ 5 h 31"/>
                    <a:gd name="T58" fmla="*/ 18 w 22"/>
                    <a:gd name="T59" fmla="*/ 1 h 31"/>
                    <a:gd name="T60" fmla="*/ 18 w 22"/>
                    <a:gd name="T61" fmla="*/ 0 h 31"/>
                    <a:gd name="T62" fmla="*/ 18 w 22"/>
                    <a:gd name="T63" fmla="*/ 0 h 31"/>
                    <a:gd name="T64" fmla="*/ 15 w 22"/>
                    <a:gd name="T65" fmla="*/ 3 h 31"/>
                    <a:gd name="T66" fmla="*/ 13 w 22"/>
                    <a:gd name="T6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1">
                      <a:moveTo>
                        <a:pt x="13" y="4"/>
                      </a:moveTo>
                      <a:lnTo>
                        <a:pt x="12" y="6"/>
                      </a:lnTo>
                      <a:lnTo>
                        <a:pt x="6" y="7"/>
                      </a:lnTo>
                      <a:lnTo>
                        <a:pt x="5" y="11"/>
                      </a:lnTo>
                      <a:lnTo>
                        <a:pt x="4" y="14"/>
                      </a:lnTo>
                      <a:lnTo>
                        <a:pt x="4" y="19"/>
                      </a:lnTo>
                      <a:lnTo>
                        <a:pt x="3" y="22"/>
                      </a:lnTo>
                      <a:lnTo>
                        <a:pt x="3" y="25"/>
                      </a:lnTo>
                      <a:lnTo>
                        <a:pt x="0" y="29"/>
                      </a:lnTo>
                      <a:lnTo>
                        <a:pt x="2" y="31"/>
                      </a:lnTo>
                      <a:lnTo>
                        <a:pt x="7" y="31"/>
                      </a:lnTo>
                      <a:lnTo>
                        <a:pt x="10" y="28"/>
                      </a:lnTo>
                      <a:lnTo>
                        <a:pt x="14" y="27"/>
                      </a:lnTo>
                      <a:lnTo>
                        <a:pt x="17" y="29"/>
                      </a:lnTo>
                      <a:lnTo>
                        <a:pt x="17" y="28"/>
                      </a:lnTo>
                      <a:lnTo>
                        <a:pt x="20" y="21"/>
                      </a:lnTo>
                      <a:lnTo>
                        <a:pt x="20" y="20"/>
                      </a:lnTo>
                      <a:lnTo>
                        <a:pt x="17" y="20"/>
                      </a:lnTo>
                      <a:lnTo>
                        <a:pt x="14" y="21"/>
                      </a:lnTo>
                      <a:lnTo>
                        <a:pt x="14" y="20"/>
                      </a:lnTo>
                      <a:lnTo>
                        <a:pt x="12" y="18"/>
                      </a:lnTo>
                      <a:lnTo>
                        <a:pt x="15" y="18"/>
                      </a:lnTo>
                      <a:lnTo>
                        <a:pt x="16" y="16"/>
                      </a:lnTo>
                      <a:lnTo>
                        <a:pt x="18" y="16"/>
                      </a:lnTo>
                      <a:lnTo>
                        <a:pt x="20" y="12"/>
                      </a:lnTo>
                      <a:lnTo>
                        <a:pt x="22" y="12"/>
                      </a:lnTo>
                      <a:lnTo>
                        <a:pt x="21" y="7"/>
                      </a:lnTo>
                      <a:lnTo>
                        <a:pt x="22" y="5"/>
                      </a:lnTo>
                      <a:lnTo>
                        <a:pt x="21" y="5"/>
                      </a:lnTo>
                      <a:lnTo>
                        <a:pt x="18" y="1"/>
                      </a:lnTo>
                      <a:lnTo>
                        <a:pt x="18" y="0"/>
                      </a:lnTo>
                      <a:lnTo>
                        <a:pt x="18" y="0"/>
                      </a:lnTo>
                      <a:lnTo>
                        <a:pt x="15" y="3"/>
                      </a:lnTo>
                      <a:lnTo>
                        <a:pt x="1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8" name="Freeform 818">
                  <a:extLst>
                    <a:ext uri="{FF2B5EF4-FFF2-40B4-BE49-F238E27FC236}">
                      <a16:creationId xmlns:a16="http://schemas.microsoft.com/office/drawing/2014/main" id="{8C7B3367-8F69-4011-8A45-E8685BAAE740}"/>
                    </a:ext>
                  </a:extLst>
                </p:cNvPr>
                <p:cNvSpPr>
                  <a:spLocks/>
                </p:cNvSpPr>
                <p:nvPr/>
              </p:nvSpPr>
              <p:spPr bwMode="auto">
                <a:xfrm>
                  <a:off x="4188" y="2600"/>
                  <a:ext cx="145" cy="230"/>
                </a:xfrm>
                <a:custGeom>
                  <a:avLst/>
                  <a:gdLst>
                    <a:gd name="T0" fmla="*/ 28 w 145"/>
                    <a:gd name="T1" fmla="*/ 33 h 230"/>
                    <a:gd name="T2" fmla="*/ 33 w 145"/>
                    <a:gd name="T3" fmla="*/ 45 h 230"/>
                    <a:gd name="T4" fmla="*/ 84 w 145"/>
                    <a:gd name="T5" fmla="*/ 66 h 230"/>
                    <a:gd name="T6" fmla="*/ 49 w 145"/>
                    <a:gd name="T7" fmla="*/ 118 h 230"/>
                    <a:gd name="T8" fmla="*/ 35 w 145"/>
                    <a:gd name="T9" fmla="*/ 121 h 230"/>
                    <a:gd name="T10" fmla="*/ 28 w 145"/>
                    <a:gd name="T11" fmla="*/ 128 h 230"/>
                    <a:gd name="T12" fmla="*/ 16 w 145"/>
                    <a:gd name="T13" fmla="*/ 134 h 230"/>
                    <a:gd name="T14" fmla="*/ 14 w 145"/>
                    <a:gd name="T15" fmla="*/ 137 h 230"/>
                    <a:gd name="T16" fmla="*/ 10 w 145"/>
                    <a:gd name="T17" fmla="*/ 230 h 230"/>
                    <a:gd name="T18" fmla="*/ 23 w 145"/>
                    <a:gd name="T19" fmla="*/ 210 h 230"/>
                    <a:gd name="T20" fmla="*/ 30 w 145"/>
                    <a:gd name="T21" fmla="*/ 203 h 230"/>
                    <a:gd name="T22" fmla="*/ 42 w 145"/>
                    <a:gd name="T23" fmla="*/ 191 h 230"/>
                    <a:gd name="T24" fmla="*/ 61 w 145"/>
                    <a:gd name="T25" fmla="*/ 171 h 230"/>
                    <a:gd name="T26" fmla="*/ 88 w 145"/>
                    <a:gd name="T27" fmla="*/ 146 h 230"/>
                    <a:gd name="T28" fmla="*/ 100 w 145"/>
                    <a:gd name="T29" fmla="*/ 126 h 230"/>
                    <a:gd name="T30" fmla="*/ 116 w 145"/>
                    <a:gd name="T31" fmla="*/ 99 h 230"/>
                    <a:gd name="T32" fmla="*/ 126 w 145"/>
                    <a:gd name="T33" fmla="*/ 73 h 230"/>
                    <a:gd name="T34" fmla="*/ 127 w 145"/>
                    <a:gd name="T35" fmla="*/ 65 h 230"/>
                    <a:gd name="T36" fmla="*/ 134 w 145"/>
                    <a:gd name="T37" fmla="*/ 54 h 230"/>
                    <a:gd name="T38" fmla="*/ 140 w 145"/>
                    <a:gd name="T39" fmla="*/ 39 h 230"/>
                    <a:gd name="T40" fmla="*/ 141 w 145"/>
                    <a:gd name="T41" fmla="*/ 29 h 230"/>
                    <a:gd name="T42" fmla="*/ 144 w 145"/>
                    <a:gd name="T43" fmla="*/ 29 h 230"/>
                    <a:gd name="T44" fmla="*/ 144 w 145"/>
                    <a:gd name="T45" fmla="*/ 27 h 230"/>
                    <a:gd name="T46" fmla="*/ 143 w 145"/>
                    <a:gd name="T47" fmla="*/ 25 h 230"/>
                    <a:gd name="T48" fmla="*/ 142 w 145"/>
                    <a:gd name="T49" fmla="*/ 17 h 230"/>
                    <a:gd name="T50" fmla="*/ 142 w 145"/>
                    <a:gd name="T51" fmla="*/ 14 h 230"/>
                    <a:gd name="T52" fmla="*/ 142 w 145"/>
                    <a:gd name="T53" fmla="*/ 8 h 230"/>
                    <a:gd name="T54" fmla="*/ 144 w 145"/>
                    <a:gd name="T55" fmla="*/ 2 h 230"/>
                    <a:gd name="T56" fmla="*/ 137 w 145"/>
                    <a:gd name="T57" fmla="*/ 0 h 230"/>
                    <a:gd name="T58" fmla="*/ 134 w 145"/>
                    <a:gd name="T59" fmla="*/ 2 h 230"/>
                    <a:gd name="T60" fmla="*/ 133 w 145"/>
                    <a:gd name="T61" fmla="*/ 4 h 230"/>
                    <a:gd name="T62" fmla="*/ 126 w 145"/>
                    <a:gd name="T63" fmla="*/ 10 h 230"/>
                    <a:gd name="T64" fmla="*/ 118 w 145"/>
                    <a:gd name="T65" fmla="*/ 11 h 230"/>
                    <a:gd name="T66" fmla="*/ 108 w 145"/>
                    <a:gd name="T67" fmla="*/ 12 h 230"/>
                    <a:gd name="T68" fmla="*/ 96 w 145"/>
                    <a:gd name="T69" fmla="*/ 14 h 230"/>
                    <a:gd name="T70" fmla="*/ 88 w 145"/>
                    <a:gd name="T71" fmla="*/ 14 h 230"/>
                    <a:gd name="T72" fmla="*/ 73 w 145"/>
                    <a:gd name="T73" fmla="*/ 20 h 230"/>
                    <a:gd name="T74" fmla="*/ 67 w 145"/>
                    <a:gd name="T75" fmla="*/ 20 h 230"/>
                    <a:gd name="T76" fmla="*/ 58 w 145"/>
                    <a:gd name="T77" fmla="*/ 25 h 230"/>
                    <a:gd name="T78" fmla="*/ 49 w 145"/>
                    <a:gd name="T79" fmla="*/ 29 h 230"/>
                    <a:gd name="T80" fmla="*/ 41 w 145"/>
                    <a:gd name="T81" fmla="*/ 25 h 230"/>
                    <a:gd name="T82" fmla="*/ 30 w 145"/>
                    <a:gd name="T83" fmla="*/ 10 h 230"/>
                    <a:gd name="T84" fmla="*/ 25 w 145"/>
                    <a:gd name="T85" fmla="*/ 1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5" h="230">
                      <a:moveTo>
                        <a:pt x="25" y="18"/>
                      </a:moveTo>
                      <a:lnTo>
                        <a:pt x="26" y="25"/>
                      </a:lnTo>
                      <a:lnTo>
                        <a:pt x="28" y="33"/>
                      </a:lnTo>
                      <a:lnTo>
                        <a:pt x="32" y="35"/>
                      </a:lnTo>
                      <a:lnTo>
                        <a:pt x="32" y="41"/>
                      </a:lnTo>
                      <a:lnTo>
                        <a:pt x="33" y="45"/>
                      </a:lnTo>
                      <a:lnTo>
                        <a:pt x="39" y="47"/>
                      </a:lnTo>
                      <a:lnTo>
                        <a:pt x="42" y="51"/>
                      </a:lnTo>
                      <a:lnTo>
                        <a:pt x="84" y="66"/>
                      </a:lnTo>
                      <a:lnTo>
                        <a:pt x="102" y="66"/>
                      </a:lnTo>
                      <a:lnTo>
                        <a:pt x="57" y="118"/>
                      </a:lnTo>
                      <a:lnTo>
                        <a:pt x="49" y="118"/>
                      </a:lnTo>
                      <a:lnTo>
                        <a:pt x="40" y="118"/>
                      </a:lnTo>
                      <a:lnTo>
                        <a:pt x="37" y="121"/>
                      </a:lnTo>
                      <a:lnTo>
                        <a:pt x="35" y="121"/>
                      </a:lnTo>
                      <a:lnTo>
                        <a:pt x="32" y="123"/>
                      </a:lnTo>
                      <a:lnTo>
                        <a:pt x="30" y="126"/>
                      </a:lnTo>
                      <a:lnTo>
                        <a:pt x="28" y="128"/>
                      </a:lnTo>
                      <a:lnTo>
                        <a:pt x="24" y="131"/>
                      </a:lnTo>
                      <a:lnTo>
                        <a:pt x="20" y="132"/>
                      </a:lnTo>
                      <a:lnTo>
                        <a:pt x="16" y="134"/>
                      </a:lnTo>
                      <a:lnTo>
                        <a:pt x="14" y="137"/>
                      </a:lnTo>
                      <a:lnTo>
                        <a:pt x="14" y="137"/>
                      </a:lnTo>
                      <a:lnTo>
                        <a:pt x="14" y="137"/>
                      </a:lnTo>
                      <a:lnTo>
                        <a:pt x="1" y="152"/>
                      </a:lnTo>
                      <a:lnTo>
                        <a:pt x="0" y="219"/>
                      </a:lnTo>
                      <a:lnTo>
                        <a:pt x="10" y="230"/>
                      </a:lnTo>
                      <a:lnTo>
                        <a:pt x="10" y="229"/>
                      </a:lnTo>
                      <a:lnTo>
                        <a:pt x="23" y="214"/>
                      </a:lnTo>
                      <a:lnTo>
                        <a:pt x="23" y="210"/>
                      </a:lnTo>
                      <a:lnTo>
                        <a:pt x="26" y="207"/>
                      </a:lnTo>
                      <a:lnTo>
                        <a:pt x="29" y="205"/>
                      </a:lnTo>
                      <a:lnTo>
                        <a:pt x="30" y="203"/>
                      </a:lnTo>
                      <a:lnTo>
                        <a:pt x="32" y="202"/>
                      </a:lnTo>
                      <a:lnTo>
                        <a:pt x="40" y="192"/>
                      </a:lnTo>
                      <a:lnTo>
                        <a:pt x="42" y="191"/>
                      </a:lnTo>
                      <a:lnTo>
                        <a:pt x="51" y="179"/>
                      </a:lnTo>
                      <a:lnTo>
                        <a:pt x="57" y="174"/>
                      </a:lnTo>
                      <a:lnTo>
                        <a:pt x="61" y="171"/>
                      </a:lnTo>
                      <a:lnTo>
                        <a:pt x="65" y="170"/>
                      </a:lnTo>
                      <a:lnTo>
                        <a:pt x="72" y="163"/>
                      </a:lnTo>
                      <a:lnTo>
                        <a:pt x="88" y="146"/>
                      </a:lnTo>
                      <a:lnTo>
                        <a:pt x="95" y="135"/>
                      </a:lnTo>
                      <a:lnTo>
                        <a:pt x="99" y="130"/>
                      </a:lnTo>
                      <a:lnTo>
                        <a:pt x="100" y="126"/>
                      </a:lnTo>
                      <a:lnTo>
                        <a:pt x="110" y="111"/>
                      </a:lnTo>
                      <a:lnTo>
                        <a:pt x="110" y="108"/>
                      </a:lnTo>
                      <a:lnTo>
                        <a:pt x="116" y="99"/>
                      </a:lnTo>
                      <a:lnTo>
                        <a:pt x="116" y="94"/>
                      </a:lnTo>
                      <a:lnTo>
                        <a:pt x="123" y="76"/>
                      </a:lnTo>
                      <a:lnTo>
                        <a:pt x="126" y="73"/>
                      </a:lnTo>
                      <a:lnTo>
                        <a:pt x="124" y="71"/>
                      </a:lnTo>
                      <a:lnTo>
                        <a:pt x="124" y="69"/>
                      </a:lnTo>
                      <a:lnTo>
                        <a:pt x="127" y="65"/>
                      </a:lnTo>
                      <a:lnTo>
                        <a:pt x="129" y="66"/>
                      </a:lnTo>
                      <a:lnTo>
                        <a:pt x="130" y="63"/>
                      </a:lnTo>
                      <a:lnTo>
                        <a:pt x="134" y="54"/>
                      </a:lnTo>
                      <a:lnTo>
                        <a:pt x="139" y="45"/>
                      </a:lnTo>
                      <a:lnTo>
                        <a:pt x="139" y="42"/>
                      </a:lnTo>
                      <a:lnTo>
                        <a:pt x="140" y="39"/>
                      </a:lnTo>
                      <a:lnTo>
                        <a:pt x="140" y="35"/>
                      </a:lnTo>
                      <a:lnTo>
                        <a:pt x="139" y="33"/>
                      </a:lnTo>
                      <a:lnTo>
                        <a:pt x="141" y="29"/>
                      </a:lnTo>
                      <a:lnTo>
                        <a:pt x="142" y="28"/>
                      </a:lnTo>
                      <a:lnTo>
                        <a:pt x="144" y="28"/>
                      </a:lnTo>
                      <a:lnTo>
                        <a:pt x="144" y="29"/>
                      </a:lnTo>
                      <a:lnTo>
                        <a:pt x="145" y="28"/>
                      </a:lnTo>
                      <a:lnTo>
                        <a:pt x="144" y="27"/>
                      </a:lnTo>
                      <a:lnTo>
                        <a:pt x="144" y="27"/>
                      </a:lnTo>
                      <a:lnTo>
                        <a:pt x="144" y="28"/>
                      </a:lnTo>
                      <a:lnTo>
                        <a:pt x="142" y="28"/>
                      </a:lnTo>
                      <a:lnTo>
                        <a:pt x="143" y="25"/>
                      </a:lnTo>
                      <a:lnTo>
                        <a:pt x="142" y="22"/>
                      </a:lnTo>
                      <a:lnTo>
                        <a:pt x="141" y="20"/>
                      </a:lnTo>
                      <a:lnTo>
                        <a:pt x="142" y="17"/>
                      </a:lnTo>
                      <a:lnTo>
                        <a:pt x="144" y="15"/>
                      </a:lnTo>
                      <a:lnTo>
                        <a:pt x="144" y="14"/>
                      </a:lnTo>
                      <a:lnTo>
                        <a:pt x="142" y="14"/>
                      </a:lnTo>
                      <a:lnTo>
                        <a:pt x="141" y="12"/>
                      </a:lnTo>
                      <a:lnTo>
                        <a:pt x="142" y="11"/>
                      </a:lnTo>
                      <a:lnTo>
                        <a:pt x="142" y="8"/>
                      </a:lnTo>
                      <a:lnTo>
                        <a:pt x="143" y="5"/>
                      </a:lnTo>
                      <a:lnTo>
                        <a:pt x="144" y="3"/>
                      </a:lnTo>
                      <a:lnTo>
                        <a:pt x="144" y="2"/>
                      </a:lnTo>
                      <a:lnTo>
                        <a:pt x="142" y="2"/>
                      </a:lnTo>
                      <a:lnTo>
                        <a:pt x="139" y="0"/>
                      </a:lnTo>
                      <a:lnTo>
                        <a:pt x="137" y="0"/>
                      </a:lnTo>
                      <a:lnTo>
                        <a:pt x="137" y="0"/>
                      </a:lnTo>
                      <a:lnTo>
                        <a:pt x="136" y="0"/>
                      </a:lnTo>
                      <a:lnTo>
                        <a:pt x="134" y="2"/>
                      </a:lnTo>
                      <a:lnTo>
                        <a:pt x="134" y="3"/>
                      </a:lnTo>
                      <a:lnTo>
                        <a:pt x="133" y="5"/>
                      </a:lnTo>
                      <a:lnTo>
                        <a:pt x="133" y="4"/>
                      </a:lnTo>
                      <a:lnTo>
                        <a:pt x="130" y="7"/>
                      </a:lnTo>
                      <a:lnTo>
                        <a:pt x="126" y="8"/>
                      </a:lnTo>
                      <a:lnTo>
                        <a:pt x="126" y="10"/>
                      </a:lnTo>
                      <a:lnTo>
                        <a:pt x="125" y="8"/>
                      </a:lnTo>
                      <a:lnTo>
                        <a:pt x="120" y="9"/>
                      </a:lnTo>
                      <a:lnTo>
                        <a:pt x="118" y="11"/>
                      </a:lnTo>
                      <a:lnTo>
                        <a:pt x="111" y="13"/>
                      </a:lnTo>
                      <a:lnTo>
                        <a:pt x="109" y="13"/>
                      </a:lnTo>
                      <a:lnTo>
                        <a:pt x="108" y="12"/>
                      </a:lnTo>
                      <a:lnTo>
                        <a:pt x="104" y="12"/>
                      </a:lnTo>
                      <a:lnTo>
                        <a:pt x="99" y="14"/>
                      </a:lnTo>
                      <a:lnTo>
                        <a:pt x="96" y="14"/>
                      </a:lnTo>
                      <a:lnTo>
                        <a:pt x="94" y="15"/>
                      </a:lnTo>
                      <a:lnTo>
                        <a:pt x="91" y="14"/>
                      </a:lnTo>
                      <a:lnTo>
                        <a:pt x="88" y="14"/>
                      </a:lnTo>
                      <a:lnTo>
                        <a:pt x="80" y="21"/>
                      </a:lnTo>
                      <a:lnTo>
                        <a:pt x="75" y="21"/>
                      </a:lnTo>
                      <a:lnTo>
                        <a:pt x="73" y="20"/>
                      </a:lnTo>
                      <a:lnTo>
                        <a:pt x="71" y="21"/>
                      </a:lnTo>
                      <a:lnTo>
                        <a:pt x="68" y="21"/>
                      </a:lnTo>
                      <a:lnTo>
                        <a:pt x="67" y="20"/>
                      </a:lnTo>
                      <a:lnTo>
                        <a:pt x="65" y="20"/>
                      </a:lnTo>
                      <a:lnTo>
                        <a:pt x="61" y="25"/>
                      </a:lnTo>
                      <a:lnTo>
                        <a:pt x="58" y="25"/>
                      </a:lnTo>
                      <a:lnTo>
                        <a:pt x="54" y="27"/>
                      </a:lnTo>
                      <a:lnTo>
                        <a:pt x="54" y="29"/>
                      </a:lnTo>
                      <a:lnTo>
                        <a:pt x="49" y="29"/>
                      </a:lnTo>
                      <a:lnTo>
                        <a:pt x="46" y="28"/>
                      </a:lnTo>
                      <a:lnTo>
                        <a:pt x="42" y="25"/>
                      </a:lnTo>
                      <a:lnTo>
                        <a:pt x="41" y="25"/>
                      </a:lnTo>
                      <a:lnTo>
                        <a:pt x="40" y="21"/>
                      </a:lnTo>
                      <a:lnTo>
                        <a:pt x="31" y="11"/>
                      </a:lnTo>
                      <a:lnTo>
                        <a:pt x="30" y="10"/>
                      </a:lnTo>
                      <a:lnTo>
                        <a:pt x="29" y="8"/>
                      </a:lnTo>
                      <a:lnTo>
                        <a:pt x="26" y="15"/>
                      </a:lnTo>
                      <a:lnTo>
                        <a:pt x="25"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9" name="Freeform 819">
                  <a:extLst>
                    <a:ext uri="{FF2B5EF4-FFF2-40B4-BE49-F238E27FC236}">
                      <a16:creationId xmlns:a16="http://schemas.microsoft.com/office/drawing/2014/main" id="{CDD06198-3239-490A-A4F5-3A1B8F94C8DC}"/>
                    </a:ext>
                  </a:extLst>
                </p:cNvPr>
                <p:cNvSpPr>
                  <a:spLocks/>
                </p:cNvSpPr>
                <p:nvPr/>
              </p:nvSpPr>
              <p:spPr bwMode="auto">
                <a:xfrm>
                  <a:off x="4083" y="2710"/>
                  <a:ext cx="119" cy="173"/>
                </a:xfrm>
                <a:custGeom>
                  <a:avLst/>
                  <a:gdLst>
                    <a:gd name="T0" fmla="*/ 119 w 119"/>
                    <a:gd name="T1" fmla="*/ 27 h 173"/>
                    <a:gd name="T2" fmla="*/ 115 w 119"/>
                    <a:gd name="T3" fmla="*/ 27 h 173"/>
                    <a:gd name="T4" fmla="*/ 107 w 119"/>
                    <a:gd name="T5" fmla="*/ 26 h 173"/>
                    <a:gd name="T6" fmla="*/ 103 w 119"/>
                    <a:gd name="T7" fmla="*/ 22 h 173"/>
                    <a:gd name="T8" fmla="*/ 96 w 119"/>
                    <a:gd name="T9" fmla="*/ 23 h 173"/>
                    <a:gd name="T10" fmla="*/ 90 w 119"/>
                    <a:gd name="T11" fmla="*/ 25 h 173"/>
                    <a:gd name="T12" fmla="*/ 86 w 119"/>
                    <a:gd name="T13" fmla="*/ 34 h 173"/>
                    <a:gd name="T14" fmla="*/ 80 w 119"/>
                    <a:gd name="T15" fmla="*/ 34 h 173"/>
                    <a:gd name="T16" fmla="*/ 74 w 119"/>
                    <a:gd name="T17" fmla="*/ 34 h 173"/>
                    <a:gd name="T18" fmla="*/ 66 w 119"/>
                    <a:gd name="T19" fmla="*/ 32 h 173"/>
                    <a:gd name="T20" fmla="*/ 62 w 119"/>
                    <a:gd name="T21" fmla="*/ 28 h 173"/>
                    <a:gd name="T22" fmla="*/ 52 w 119"/>
                    <a:gd name="T23" fmla="*/ 18 h 173"/>
                    <a:gd name="T24" fmla="*/ 42 w 119"/>
                    <a:gd name="T25" fmla="*/ 17 h 173"/>
                    <a:gd name="T26" fmla="*/ 36 w 119"/>
                    <a:gd name="T27" fmla="*/ 17 h 173"/>
                    <a:gd name="T28" fmla="*/ 31 w 119"/>
                    <a:gd name="T29" fmla="*/ 13 h 173"/>
                    <a:gd name="T30" fmla="*/ 28 w 119"/>
                    <a:gd name="T31" fmla="*/ 2 h 173"/>
                    <a:gd name="T32" fmla="*/ 24 w 119"/>
                    <a:gd name="T33" fmla="*/ 0 h 173"/>
                    <a:gd name="T34" fmla="*/ 18 w 119"/>
                    <a:gd name="T35" fmla="*/ 8 h 173"/>
                    <a:gd name="T36" fmla="*/ 13 w 119"/>
                    <a:gd name="T37" fmla="*/ 14 h 173"/>
                    <a:gd name="T38" fmla="*/ 10 w 119"/>
                    <a:gd name="T39" fmla="*/ 19 h 173"/>
                    <a:gd name="T40" fmla="*/ 6 w 119"/>
                    <a:gd name="T41" fmla="*/ 22 h 173"/>
                    <a:gd name="T42" fmla="*/ 7 w 119"/>
                    <a:gd name="T43" fmla="*/ 22 h 173"/>
                    <a:gd name="T44" fmla="*/ 10 w 119"/>
                    <a:gd name="T45" fmla="*/ 28 h 173"/>
                    <a:gd name="T46" fmla="*/ 10 w 119"/>
                    <a:gd name="T47" fmla="*/ 32 h 173"/>
                    <a:gd name="T48" fmla="*/ 13 w 119"/>
                    <a:gd name="T49" fmla="*/ 36 h 173"/>
                    <a:gd name="T50" fmla="*/ 17 w 119"/>
                    <a:gd name="T51" fmla="*/ 43 h 173"/>
                    <a:gd name="T52" fmla="*/ 20 w 119"/>
                    <a:gd name="T53" fmla="*/ 49 h 173"/>
                    <a:gd name="T54" fmla="*/ 20 w 119"/>
                    <a:gd name="T55" fmla="*/ 53 h 173"/>
                    <a:gd name="T56" fmla="*/ 24 w 119"/>
                    <a:gd name="T57" fmla="*/ 59 h 173"/>
                    <a:gd name="T58" fmla="*/ 20 w 119"/>
                    <a:gd name="T59" fmla="*/ 67 h 173"/>
                    <a:gd name="T60" fmla="*/ 19 w 119"/>
                    <a:gd name="T61" fmla="*/ 73 h 173"/>
                    <a:gd name="T62" fmla="*/ 13 w 119"/>
                    <a:gd name="T63" fmla="*/ 75 h 173"/>
                    <a:gd name="T64" fmla="*/ 11 w 119"/>
                    <a:gd name="T65" fmla="*/ 80 h 173"/>
                    <a:gd name="T66" fmla="*/ 7 w 119"/>
                    <a:gd name="T67" fmla="*/ 87 h 173"/>
                    <a:gd name="T68" fmla="*/ 4 w 119"/>
                    <a:gd name="T69" fmla="*/ 94 h 173"/>
                    <a:gd name="T70" fmla="*/ 4 w 119"/>
                    <a:gd name="T71" fmla="*/ 111 h 173"/>
                    <a:gd name="T72" fmla="*/ 59 w 119"/>
                    <a:gd name="T73" fmla="*/ 153 h 173"/>
                    <a:gd name="T74" fmla="*/ 59 w 119"/>
                    <a:gd name="T75" fmla="*/ 156 h 173"/>
                    <a:gd name="T76" fmla="*/ 78 w 119"/>
                    <a:gd name="T77" fmla="*/ 173 h 173"/>
                    <a:gd name="T78" fmla="*/ 82 w 119"/>
                    <a:gd name="T79" fmla="*/ 172 h 173"/>
                    <a:gd name="T80" fmla="*/ 89 w 119"/>
                    <a:gd name="T81" fmla="*/ 157 h 173"/>
                    <a:gd name="T82" fmla="*/ 91 w 119"/>
                    <a:gd name="T83" fmla="*/ 150 h 173"/>
                    <a:gd name="T84" fmla="*/ 93 w 119"/>
                    <a:gd name="T85" fmla="*/ 145 h 173"/>
                    <a:gd name="T86" fmla="*/ 95 w 119"/>
                    <a:gd name="T87" fmla="*/ 140 h 173"/>
                    <a:gd name="T88" fmla="*/ 97 w 119"/>
                    <a:gd name="T89" fmla="*/ 139 h 173"/>
                    <a:gd name="T90" fmla="*/ 103 w 119"/>
                    <a:gd name="T91" fmla="*/ 134 h 173"/>
                    <a:gd name="T92" fmla="*/ 107 w 119"/>
                    <a:gd name="T93" fmla="*/ 130 h 173"/>
                    <a:gd name="T94" fmla="*/ 110 w 119"/>
                    <a:gd name="T95" fmla="*/ 128 h 173"/>
                    <a:gd name="T96" fmla="*/ 115 w 119"/>
                    <a:gd name="T97" fmla="*/ 120 h 173"/>
                    <a:gd name="T98" fmla="*/ 106 w 119"/>
                    <a:gd name="T99" fmla="*/ 4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173">
                      <a:moveTo>
                        <a:pt x="106" y="42"/>
                      </a:moveTo>
                      <a:lnTo>
                        <a:pt x="119" y="27"/>
                      </a:lnTo>
                      <a:lnTo>
                        <a:pt x="119" y="27"/>
                      </a:lnTo>
                      <a:lnTo>
                        <a:pt x="115" y="27"/>
                      </a:lnTo>
                      <a:lnTo>
                        <a:pt x="110" y="28"/>
                      </a:lnTo>
                      <a:lnTo>
                        <a:pt x="107" y="26"/>
                      </a:lnTo>
                      <a:lnTo>
                        <a:pt x="106" y="22"/>
                      </a:lnTo>
                      <a:lnTo>
                        <a:pt x="103" y="22"/>
                      </a:lnTo>
                      <a:lnTo>
                        <a:pt x="97" y="22"/>
                      </a:lnTo>
                      <a:lnTo>
                        <a:pt x="96" y="23"/>
                      </a:lnTo>
                      <a:lnTo>
                        <a:pt x="93" y="23"/>
                      </a:lnTo>
                      <a:lnTo>
                        <a:pt x="90" y="25"/>
                      </a:lnTo>
                      <a:lnTo>
                        <a:pt x="89" y="27"/>
                      </a:lnTo>
                      <a:lnTo>
                        <a:pt x="86" y="34"/>
                      </a:lnTo>
                      <a:lnTo>
                        <a:pt x="83" y="34"/>
                      </a:lnTo>
                      <a:lnTo>
                        <a:pt x="80" y="34"/>
                      </a:lnTo>
                      <a:lnTo>
                        <a:pt x="78" y="33"/>
                      </a:lnTo>
                      <a:lnTo>
                        <a:pt x="74" y="34"/>
                      </a:lnTo>
                      <a:lnTo>
                        <a:pt x="71" y="32"/>
                      </a:lnTo>
                      <a:lnTo>
                        <a:pt x="66" y="32"/>
                      </a:lnTo>
                      <a:lnTo>
                        <a:pt x="64" y="31"/>
                      </a:lnTo>
                      <a:lnTo>
                        <a:pt x="62" y="28"/>
                      </a:lnTo>
                      <a:lnTo>
                        <a:pt x="58" y="25"/>
                      </a:lnTo>
                      <a:lnTo>
                        <a:pt x="52" y="18"/>
                      </a:lnTo>
                      <a:lnTo>
                        <a:pt x="49" y="16"/>
                      </a:lnTo>
                      <a:lnTo>
                        <a:pt x="42" y="17"/>
                      </a:lnTo>
                      <a:lnTo>
                        <a:pt x="39" y="16"/>
                      </a:lnTo>
                      <a:lnTo>
                        <a:pt x="36" y="17"/>
                      </a:lnTo>
                      <a:lnTo>
                        <a:pt x="33" y="16"/>
                      </a:lnTo>
                      <a:lnTo>
                        <a:pt x="31" y="13"/>
                      </a:lnTo>
                      <a:lnTo>
                        <a:pt x="31" y="3"/>
                      </a:lnTo>
                      <a:lnTo>
                        <a:pt x="28" y="2"/>
                      </a:lnTo>
                      <a:lnTo>
                        <a:pt x="26" y="3"/>
                      </a:lnTo>
                      <a:lnTo>
                        <a:pt x="24" y="0"/>
                      </a:lnTo>
                      <a:lnTo>
                        <a:pt x="23" y="1"/>
                      </a:lnTo>
                      <a:lnTo>
                        <a:pt x="18" y="8"/>
                      </a:lnTo>
                      <a:lnTo>
                        <a:pt x="15" y="15"/>
                      </a:lnTo>
                      <a:lnTo>
                        <a:pt x="13" y="14"/>
                      </a:lnTo>
                      <a:lnTo>
                        <a:pt x="11" y="17"/>
                      </a:lnTo>
                      <a:lnTo>
                        <a:pt x="10" y="19"/>
                      </a:lnTo>
                      <a:lnTo>
                        <a:pt x="9" y="19"/>
                      </a:lnTo>
                      <a:lnTo>
                        <a:pt x="6" y="22"/>
                      </a:lnTo>
                      <a:lnTo>
                        <a:pt x="6" y="22"/>
                      </a:lnTo>
                      <a:lnTo>
                        <a:pt x="7" y="22"/>
                      </a:lnTo>
                      <a:lnTo>
                        <a:pt x="8" y="24"/>
                      </a:lnTo>
                      <a:lnTo>
                        <a:pt x="10" y="28"/>
                      </a:lnTo>
                      <a:lnTo>
                        <a:pt x="10" y="29"/>
                      </a:lnTo>
                      <a:lnTo>
                        <a:pt x="10" y="32"/>
                      </a:lnTo>
                      <a:lnTo>
                        <a:pt x="12" y="32"/>
                      </a:lnTo>
                      <a:lnTo>
                        <a:pt x="13" y="36"/>
                      </a:lnTo>
                      <a:lnTo>
                        <a:pt x="13" y="40"/>
                      </a:lnTo>
                      <a:lnTo>
                        <a:pt x="17" y="43"/>
                      </a:lnTo>
                      <a:lnTo>
                        <a:pt x="18" y="49"/>
                      </a:lnTo>
                      <a:lnTo>
                        <a:pt x="20" y="49"/>
                      </a:lnTo>
                      <a:lnTo>
                        <a:pt x="22" y="51"/>
                      </a:lnTo>
                      <a:lnTo>
                        <a:pt x="20" y="53"/>
                      </a:lnTo>
                      <a:lnTo>
                        <a:pt x="23" y="56"/>
                      </a:lnTo>
                      <a:lnTo>
                        <a:pt x="24" y="59"/>
                      </a:lnTo>
                      <a:lnTo>
                        <a:pt x="23" y="63"/>
                      </a:lnTo>
                      <a:lnTo>
                        <a:pt x="20" y="67"/>
                      </a:lnTo>
                      <a:lnTo>
                        <a:pt x="20" y="70"/>
                      </a:lnTo>
                      <a:lnTo>
                        <a:pt x="19" y="73"/>
                      </a:lnTo>
                      <a:lnTo>
                        <a:pt x="13" y="73"/>
                      </a:lnTo>
                      <a:lnTo>
                        <a:pt x="13" y="75"/>
                      </a:lnTo>
                      <a:lnTo>
                        <a:pt x="13" y="77"/>
                      </a:lnTo>
                      <a:lnTo>
                        <a:pt x="11" y="80"/>
                      </a:lnTo>
                      <a:lnTo>
                        <a:pt x="9" y="83"/>
                      </a:lnTo>
                      <a:lnTo>
                        <a:pt x="7" y="87"/>
                      </a:lnTo>
                      <a:lnTo>
                        <a:pt x="5" y="90"/>
                      </a:lnTo>
                      <a:lnTo>
                        <a:pt x="4" y="94"/>
                      </a:lnTo>
                      <a:lnTo>
                        <a:pt x="0" y="111"/>
                      </a:lnTo>
                      <a:lnTo>
                        <a:pt x="4" y="111"/>
                      </a:lnTo>
                      <a:lnTo>
                        <a:pt x="56" y="147"/>
                      </a:lnTo>
                      <a:lnTo>
                        <a:pt x="59" y="153"/>
                      </a:lnTo>
                      <a:lnTo>
                        <a:pt x="58" y="154"/>
                      </a:lnTo>
                      <a:lnTo>
                        <a:pt x="59" y="156"/>
                      </a:lnTo>
                      <a:lnTo>
                        <a:pt x="60" y="158"/>
                      </a:lnTo>
                      <a:lnTo>
                        <a:pt x="78" y="173"/>
                      </a:lnTo>
                      <a:lnTo>
                        <a:pt x="79" y="173"/>
                      </a:lnTo>
                      <a:lnTo>
                        <a:pt x="82" y="172"/>
                      </a:lnTo>
                      <a:lnTo>
                        <a:pt x="87" y="163"/>
                      </a:lnTo>
                      <a:lnTo>
                        <a:pt x="89" y="157"/>
                      </a:lnTo>
                      <a:lnTo>
                        <a:pt x="89" y="153"/>
                      </a:lnTo>
                      <a:lnTo>
                        <a:pt x="91" y="150"/>
                      </a:lnTo>
                      <a:lnTo>
                        <a:pt x="93" y="146"/>
                      </a:lnTo>
                      <a:lnTo>
                        <a:pt x="93" y="145"/>
                      </a:lnTo>
                      <a:lnTo>
                        <a:pt x="93" y="143"/>
                      </a:lnTo>
                      <a:lnTo>
                        <a:pt x="95" y="140"/>
                      </a:lnTo>
                      <a:lnTo>
                        <a:pt x="95" y="139"/>
                      </a:lnTo>
                      <a:lnTo>
                        <a:pt x="97" y="139"/>
                      </a:lnTo>
                      <a:lnTo>
                        <a:pt x="101" y="139"/>
                      </a:lnTo>
                      <a:lnTo>
                        <a:pt x="103" y="134"/>
                      </a:lnTo>
                      <a:lnTo>
                        <a:pt x="109" y="132"/>
                      </a:lnTo>
                      <a:lnTo>
                        <a:pt x="107" y="130"/>
                      </a:lnTo>
                      <a:lnTo>
                        <a:pt x="110" y="128"/>
                      </a:lnTo>
                      <a:lnTo>
                        <a:pt x="110" y="128"/>
                      </a:lnTo>
                      <a:lnTo>
                        <a:pt x="115" y="121"/>
                      </a:lnTo>
                      <a:lnTo>
                        <a:pt x="115" y="120"/>
                      </a:lnTo>
                      <a:lnTo>
                        <a:pt x="105" y="109"/>
                      </a:lnTo>
                      <a:lnTo>
                        <a:pt x="106" y="4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0" name="Freeform 820">
                  <a:extLst>
                    <a:ext uri="{FF2B5EF4-FFF2-40B4-BE49-F238E27FC236}">
                      <a16:creationId xmlns:a16="http://schemas.microsoft.com/office/drawing/2014/main" id="{233D8A83-5291-47A4-83DF-1F1FC6CD83AC}"/>
                    </a:ext>
                  </a:extLst>
                </p:cNvPr>
                <p:cNvSpPr>
                  <a:spLocks/>
                </p:cNvSpPr>
                <p:nvPr/>
              </p:nvSpPr>
              <p:spPr bwMode="auto">
                <a:xfrm>
                  <a:off x="4053" y="2822"/>
                  <a:ext cx="11" cy="0"/>
                </a:xfrm>
                <a:custGeom>
                  <a:avLst/>
                  <a:gdLst>
                    <a:gd name="T0" fmla="*/ 0 w 11"/>
                    <a:gd name="T1" fmla="*/ 5 w 11"/>
                    <a:gd name="T2" fmla="*/ 11 w 11"/>
                    <a:gd name="T3" fmla="*/ 1 w 11"/>
                    <a:gd name="T4" fmla="*/ 0 w 11"/>
                  </a:gdLst>
                  <a:ahLst/>
                  <a:cxnLst>
                    <a:cxn ang="0">
                      <a:pos x="T0" y="0"/>
                    </a:cxn>
                    <a:cxn ang="0">
                      <a:pos x="T1" y="0"/>
                    </a:cxn>
                    <a:cxn ang="0">
                      <a:pos x="T2" y="0"/>
                    </a:cxn>
                    <a:cxn ang="0">
                      <a:pos x="T3" y="0"/>
                    </a:cxn>
                    <a:cxn ang="0">
                      <a:pos x="T4" y="0"/>
                    </a:cxn>
                  </a:cxnLst>
                  <a:rect l="0" t="0" r="r" b="b"/>
                  <a:pathLst>
                    <a:path w="11">
                      <a:moveTo>
                        <a:pt x="0" y="0"/>
                      </a:moveTo>
                      <a:lnTo>
                        <a:pt x="5" y="0"/>
                      </a:lnTo>
                      <a:lnTo>
                        <a:pt x="11" y="0"/>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1" name="Freeform 821">
                  <a:extLst>
                    <a:ext uri="{FF2B5EF4-FFF2-40B4-BE49-F238E27FC236}">
                      <a16:creationId xmlns:a16="http://schemas.microsoft.com/office/drawing/2014/main" id="{6D652D1B-A221-41B0-8930-729F6DABD46A}"/>
                    </a:ext>
                  </a:extLst>
                </p:cNvPr>
                <p:cNvSpPr>
                  <a:spLocks/>
                </p:cNvSpPr>
                <p:nvPr/>
              </p:nvSpPr>
              <p:spPr bwMode="auto">
                <a:xfrm>
                  <a:off x="4024" y="2732"/>
                  <a:ext cx="83" cy="97"/>
                </a:xfrm>
                <a:custGeom>
                  <a:avLst/>
                  <a:gdLst>
                    <a:gd name="T0" fmla="*/ 20 w 83"/>
                    <a:gd name="T1" fmla="*/ 23 h 97"/>
                    <a:gd name="T2" fmla="*/ 18 w 83"/>
                    <a:gd name="T3" fmla="*/ 33 h 97"/>
                    <a:gd name="T4" fmla="*/ 21 w 83"/>
                    <a:gd name="T5" fmla="*/ 36 h 97"/>
                    <a:gd name="T6" fmla="*/ 22 w 83"/>
                    <a:gd name="T7" fmla="*/ 41 h 97"/>
                    <a:gd name="T8" fmla="*/ 10 w 83"/>
                    <a:gd name="T9" fmla="*/ 58 h 97"/>
                    <a:gd name="T10" fmla="*/ 3 w 83"/>
                    <a:gd name="T11" fmla="*/ 73 h 97"/>
                    <a:gd name="T12" fmla="*/ 3 w 83"/>
                    <a:gd name="T13" fmla="*/ 79 h 97"/>
                    <a:gd name="T14" fmla="*/ 0 w 83"/>
                    <a:gd name="T15" fmla="*/ 92 h 97"/>
                    <a:gd name="T16" fmla="*/ 0 w 83"/>
                    <a:gd name="T17" fmla="*/ 96 h 97"/>
                    <a:gd name="T18" fmla="*/ 3 w 83"/>
                    <a:gd name="T19" fmla="*/ 96 h 97"/>
                    <a:gd name="T20" fmla="*/ 6 w 83"/>
                    <a:gd name="T21" fmla="*/ 95 h 97"/>
                    <a:gd name="T22" fmla="*/ 10 w 83"/>
                    <a:gd name="T23" fmla="*/ 96 h 97"/>
                    <a:gd name="T24" fmla="*/ 11 w 83"/>
                    <a:gd name="T25" fmla="*/ 93 h 97"/>
                    <a:gd name="T26" fmla="*/ 13 w 83"/>
                    <a:gd name="T27" fmla="*/ 93 h 97"/>
                    <a:gd name="T28" fmla="*/ 16 w 83"/>
                    <a:gd name="T29" fmla="*/ 92 h 97"/>
                    <a:gd name="T30" fmla="*/ 29 w 83"/>
                    <a:gd name="T31" fmla="*/ 90 h 97"/>
                    <a:gd name="T32" fmla="*/ 40 w 83"/>
                    <a:gd name="T33" fmla="*/ 90 h 97"/>
                    <a:gd name="T34" fmla="*/ 63 w 83"/>
                    <a:gd name="T35" fmla="*/ 72 h 97"/>
                    <a:gd name="T36" fmla="*/ 66 w 83"/>
                    <a:gd name="T37" fmla="*/ 65 h 97"/>
                    <a:gd name="T38" fmla="*/ 70 w 83"/>
                    <a:gd name="T39" fmla="*/ 58 h 97"/>
                    <a:gd name="T40" fmla="*/ 72 w 83"/>
                    <a:gd name="T41" fmla="*/ 53 h 97"/>
                    <a:gd name="T42" fmla="*/ 78 w 83"/>
                    <a:gd name="T43" fmla="*/ 51 h 97"/>
                    <a:gd name="T44" fmla="*/ 79 w 83"/>
                    <a:gd name="T45" fmla="*/ 45 h 97"/>
                    <a:gd name="T46" fmla="*/ 83 w 83"/>
                    <a:gd name="T47" fmla="*/ 37 h 97"/>
                    <a:gd name="T48" fmla="*/ 79 w 83"/>
                    <a:gd name="T49" fmla="*/ 31 h 97"/>
                    <a:gd name="T50" fmla="*/ 79 w 83"/>
                    <a:gd name="T51" fmla="*/ 27 h 97"/>
                    <a:gd name="T52" fmla="*/ 76 w 83"/>
                    <a:gd name="T53" fmla="*/ 21 h 97"/>
                    <a:gd name="T54" fmla="*/ 72 w 83"/>
                    <a:gd name="T55" fmla="*/ 14 h 97"/>
                    <a:gd name="T56" fmla="*/ 69 w 83"/>
                    <a:gd name="T57" fmla="*/ 10 h 97"/>
                    <a:gd name="T58" fmla="*/ 69 w 83"/>
                    <a:gd name="T59" fmla="*/ 6 h 97"/>
                    <a:gd name="T60" fmla="*/ 66 w 83"/>
                    <a:gd name="T61" fmla="*/ 0 h 97"/>
                    <a:gd name="T62" fmla="*/ 62 w 83"/>
                    <a:gd name="T63" fmla="*/ 3 h 97"/>
                    <a:gd name="T64" fmla="*/ 58 w 83"/>
                    <a:gd name="T65" fmla="*/ 7 h 97"/>
                    <a:gd name="T66" fmla="*/ 49 w 83"/>
                    <a:gd name="T67" fmla="*/ 6 h 97"/>
                    <a:gd name="T68" fmla="*/ 44 w 83"/>
                    <a:gd name="T69" fmla="*/ 8 h 97"/>
                    <a:gd name="T70" fmla="*/ 41 w 83"/>
                    <a:gd name="T71" fmla="*/ 8 h 97"/>
                    <a:gd name="T72" fmla="*/ 39 w 83"/>
                    <a:gd name="T73" fmla="*/ 13 h 97"/>
                    <a:gd name="T74" fmla="*/ 34 w 83"/>
                    <a:gd name="T75" fmla="*/ 12 h 97"/>
                    <a:gd name="T76" fmla="*/ 31 w 83"/>
                    <a:gd name="T77" fmla="*/ 8 h 97"/>
                    <a:gd name="T78" fmla="*/ 26 w 83"/>
                    <a:gd name="T79" fmla="*/ 7 h 97"/>
                    <a:gd name="T80" fmla="*/ 21 w 83"/>
                    <a:gd name="T81" fmla="*/ 8 h 97"/>
                    <a:gd name="T82" fmla="*/ 22 w 83"/>
                    <a:gd name="T83" fmla="*/ 12 h 97"/>
                    <a:gd name="T84" fmla="*/ 20 w 83"/>
                    <a:gd name="T85"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97">
                      <a:moveTo>
                        <a:pt x="20" y="18"/>
                      </a:moveTo>
                      <a:lnTo>
                        <a:pt x="20" y="23"/>
                      </a:lnTo>
                      <a:lnTo>
                        <a:pt x="19" y="28"/>
                      </a:lnTo>
                      <a:lnTo>
                        <a:pt x="18" y="33"/>
                      </a:lnTo>
                      <a:lnTo>
                        <a:pt x="20" y="34"/>
                      </a:lnTo>
                      <a:lnTo>
                        <a:pt x="21" y="36"/>
                      </a:lnTo>
                      <a:lnTo>
                        <a:pt x="22" y="39"/>
                      </a:lnTo>
                      <a:lnTo>
                        <a:pt x="22" y="41"/>
                      </a:lnTo>
                      <a:lnTo>
                        <a:pt x="15" y="53"/>
                      </a:lnTo>
                      <a:lnTo>
                        <a:pt x="10" y="58"/>
                      </a:lnTo>
                      <a:lnTo>
                        <a:pt x="9" y="62"/>
                      </a:lnTo>
                      <a:lnTo>
                        <a:pt x="3" y="73"/>
                      </a:lnTo>
                      <a:lnTo>
                        <a:pt x="3" y="76"/>
                      </a:lnTo>
                      <a:lnTo>
                        <a:pt x="3" y="79"/>
                      </a:lnTo>
                      <a:lnTo>
                        <a:pt x="2" y="86"/>
                      </a:lnTo>
                      <a:lnTo>
                        <a:pt x="0" y="92"/>
                      </a:lnTo>
                      <a:lnTo>
                        <a:pt x="0" y="96"/>
                      </a:lnTo>
                      <a:lnTo>
                        <a:pt x="0" y="96"/>
                      </a:lnTo>
                      <a:lnTo>
                        <a:pt x="0" y="97"/>
                      </a:lnTo>
                      <a:lnTo>
                        <a:pt x="3" y="96"/>
                      </a:lnTo>
                      <a:lnTo>
                        <a:pt x="5" y="94"/>
                      </a:lnTo>
                      <a:lnTo>
                        <a:pt x="6" y="95"/>
                      </a:lnTo>
                      <a:lnTo>
                        <a:pt x="8" y="96"/>
                      </a:lnTo>
                      <a:lnTo>
                        <a:pt x="10" y="96"/>
                      </a:lnTo>
                      <a:lnTo>
                        <a:pt x="11" y="95"/>
                      </a:lnTo>
                      <a:lnTo>
                        <a:pt x="11" y="93"/>
                      </a:lnTo>
                      <a:lnTo>
                        <a:pt x="13" y="93"/>
                      </a:lnTo>
                      <a:lnTo>
                        <a:pt x="13" y="93"/>
                      </a:lnTo>
                      <a:lnTo>
                        <a:pt x="15" y="92"/>
                      </a:lnTo>
                      <a:lnTo>
                        <a:pt x="16" y="92"/>
                      </a:lnTo>
                      <a:lnTo>
                        <a:pt x="17" y="91"/>
                      </a:lnTo>
                      <a:lnTo>
                        <a:pt x="29" y="90"/>
                      </a:lnTo>
                      <a:lnTo>
                        <a:pt x="30" y="90"/>
                      </a:lnTo>
                      <a:lnTo>
                        <a:pt x="40" y="90"/>
                      </a:lnTo>
                      <a:lnTo>
                        <a:pt x="59" y="89"/>
                      </a:lnTo>
                      <a:lnTo>
                        <a:pt x="63" y="72"/>
                      </a:lnTo>
                      <a:lnTo>
                        <a:pt x="64" y="68"/>
                      </a:lnTo>
                      <a:lnTo>
                        <a:pt x="66" y="65"/>
                      </a:lnTo>
                      <a:lnTo>
                        <a:pt x="68" y="61"/>
                      </a:lnTo>
                      <a:lnTo>
                        <a:pt x="70" y="58"/>
                      </a:lnTo>
                      <a:lnTo>
                        <a:pt x="72" y="55"/>
                      </a:lnTo>
                      <a:lnTo>
                        <a:pt x="72" y="53"/>
                      </a:lnTo>
                      <a:lnTo>
                        <a:pt x="72" y="51"/>
                      </a:lnTo>
                      <a:lnTo>
                        <a:pt x="78" y="51"/>
                      </a:lnTo>
                      <a:lnTo>
                        <a:pt x="79" y="48"/>
                      </a:lnTo>
                      <a:lnTo>
                        <a:pt x="79" y="45"/>
                      </a:lnTo>
                      <a:lnTo>
                        <a:pt x="82" y="41"/>
                      </a:lnTo>
                      <a:lnTo>
                        <a:pt x="83" y="37"/>
                      </a:lnTo>
                      <a:lnTo>
                        <a:pt x="82" y="34"/>
                      </a:lnTo>
                      <a:lnTo>
                        <a:pt x="79" y="31"/>
                      </a:lnTo>
                      <a:lnTo>
                        <a:pt x="81" y="29"/>
                      </a:lnTo>
                      <a:lnTo>
                        <a:pt x="79" y="27"/>
                      </a:lnTo>
                      <a:lnTo>
                        <a:pt x="77" y="27"/>
                      </a:lnTo>
                      <a:lnTo>
                        <a:pt x="76" y="21"/>
                      </a:lnTo>
                      <a:lnTo>
                        <a:pt x="72" y="18"/>
                      </a:lnTo>
                      <a:lnTo>
                        <a:pt x="72" y="14"/>
                      </a:lnTo>
                      <a:lnTo>
                        <a:pt x="71" y="10"/>
                      </a:lnTo>
                      <a:lnTo>
                        <a:pt x="69" y="10"/>
                      </a:lnTo>
                      <a:lnTo>
                        <a:pt x="69" y="7"/>
                      </a:lnTo>
                      <a:lnTo>
                        <a:pt x="69" y="6"/>
                      </a:lnTo>
                      <a:lnTo>
                        <a:pt x="67" y="2"/>
                      </a:lnTo>
                      <a:lnTo>
                        <a:pt x="66" y="0"/>
                      </a:lnTo>
                      <a:lnTo>
                        <a:pt x="65" y="0"/>
                      </a:lnTo>
                      <a:lnTo>
                        <a:pt x="62" y="3"/>
                      </a:lnTo>
                      <a:lnTo>
                        <a:pt x="61" y="6"/>
                      </a:lnTo>
                      <a:lnTo>
                        <a:pt x="58" y="7"/>
                      </a:lnTo>
                      <a:lnTo>
                        <a:pt x="55" y="6"/>
                      </a:lnTo>
                      <a:lnTo>
                        <a:pt x="49" y="6"/>
                      </a:lnTo>
                      <a:lnTo>
                        <a:pt x="46" y="8"/>
                      </a:lnTo>
                      <a:lnTo>
                        <a:pt x="44" y="8"/>
                      </a:lnTo>
                      <a:lnTo>
                        <a:pt x="43" y="9"/>
                      </a:lnTo>
                      <a:lnTo>
                        <a:pt x="41" y="8"/>
                      </a:lnTo>
                      <a:lnTo>
                        <a:pt x="39" y="10"/>
                      </a:lnTo>
                      <a:lnTo>
                        <a:pt x="39" y="13"/>
                      </a:lnTo>
                      <a:lnTo>
                        <a:pt x="38" y="13"/>
                      </a:lnTo>
                      <a:lnTo>
                        <a:pt x="34" y="12"/>
                      </a:lnTo>
                      <a:lnTo>
                        <a:pt x="34" y="9"/>
                      </a:lnTo>
                      <a:lnTo>
                        <a:pt x="31" y="8"/>
                      </a:lnTo>
                      <a:lnTo>
                        <a:pt x="30" y="9"/>
                      </a:lnTo>
                      <a:lnTo>
                        <a:pt x="26" y="7"/>
                      </a:lnTo>
                      <a:lnTo>
                        <a:pt x="23" y="6"/>
                      </a:lnTo>
                      <a:lnTo>
                        <a:pt x="21" y="8"/>
                      </a:lnTo>
                      <a:lnTo>
                        <a:pt x="21" y="10"/>
                      </a:lnTo>
                      <a:lnTo>
                        <a:pt x="22" y="12"/>
                      </a:lnTo>
                      <a:lnTo>
                        <a:pt x="21" y="13"/>
                      </a:lnTo>
                      <a:lnTo>
                        <a:pt x="20" y="16"/>
                      </a:lnTo>
                      <a:lnTo>
                        <a:pt x="20" y="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2" name="Freeform 822">
                  <a:extLst>
                    <a:ext uri="{FF2B5EF4-FFF2-40B4-BE49-F238E27FC236}">
                      <a16:creationId xmlns:a16="http://schemas.microsoft.com/office/drawing/2014/main" id="{803024E1-CD2E-4450-A280-EA1AAC7FC37E}"/>
                    </a:ext>
                  </a:extLst>
                </p:cNvPr>
                <p:cNvSpPr>
                  <a:spLocks/>
                </p:cNvSpPr>
                <p:nvPr/>
              </p:nvSpPr>
              <p:spPr bwMode="auto">
                <a:xfrm>
                  <a:off x="3812" y="2614"/>
                  <a:ext cx="184" cy="149"/>
                </a:xfrm>
                <a:custGeom>
                  <a:avLst/>
                  <a:gdLst>
                    <a:gd name="T0" fmla="*/ 104 w 184"/>
                    <a:gd name="T1" fmla="*/ 4 h 149"/>
                    <a:gd name="T2" fmla="*/ 98 w 184"/>
                    <a:gd name="T3" fmla="*/ 12 h 149"/>
                    <a:gd name="T4" fmla="*/ 91 w 184"/>
                    <a:gd name="T5" fmla="*/ 19 h 149"/>
                    <a:gd name="T6" fmla="*/ 89 w 184"/>
                    <a:gd name="T7" fmla="*/ 28 h 149"/>
                    <a:gd name="T8" fmla="*/ 78 w 184"/>
                    <a:gd name="T9" fmla="*/ 35 h 149"/>
                    <a:gd name="T10" fmla="*/ 65 w 184"/>
                    <a:gd name="T11" fmla="*/ 35 h 149"/>
                    <a:gd name="T12" fmla="*/ 63 w 184"/>
                    <a:gd name="T13" fmla="*/ 42 h 149"/>
                    <a:gd name="T14" fmla="*/ 59 w 184"/>
                    <a:gd name="T15" fmla="*/ 50 h 149"/>
                    <a:gd name="T16" fmla="*/ 39 w 184"/>
                    <a:gd name="T17" fmla="*/ 58 h 149"/>
                    <a:gd name="T18" fmla="*/ 31 w 184"/>
                    <a:gd name="T19" fmla="*/ 56 h 149"/>
                    <a:gd name="T20" fmla="*/ 26 w 184"/>
                    <a:gd name="T21" fmla="*/ 63 h 149"/>
                    <a:gd name="T22" fmla="*/ 17 w 184"/>
                    <a:gd name="T23" fmla="*/ 61 h 149"/>
                    <a:gd name="T24" fmla="*/ 11 w 184"/>
                    <a:gd name="T25" fmla="*/ 66 h 149"/>
                    <a:gd name="T26" fmla="*/ 2 w 184"/>
                    <a:gd name="T27" fmla="*/ 83 h 149"/>
                    <a:gd name="T28" fmla="*/ 1 w 184"/>
                    <a:gd name="T29" fmla="*/ 94 h 149"/>
                    <a:gd name="T30" fmla="*/ 2 w 184"/>
                    <a:gd name="T31" fmla="*/ 114 h 149"/>
                    <a:gd name="T32" fmla="*/ 11 w 184"/>
                    <a:gd name="T33" fmla="*/ 124 h 149"/>
                    <a:gd name="T34" fmla="*/ 22 w 184"/>
                    <a:gd name="T35" fmla="*/ 142 h 149"/>
                    <a:gd name="T36" fmla="*/ 24 w 184"/>
                    <a:gd name="T37" fmla="*/ 149 h 149"/>
                    <a:gd name="T38" fmla="*/ 37 w 184"/>
                    <a:gd name="T39" fmla="*/ 130 h 149"/>
                    <a:gd name="T40" fmla="*/ 49 w 184"/>
                    <a:gd name="T41" fmla="*/ 126 h 149"/>
                    <a:gd name="T42" fmla="*/ 56 w 184"/>
                    <a:gd name="T43" fmla="*/ 128 h 149"/>
                    <a:gd name="T44" fmla="*/ 59 w 184"/>
                    <a:gd name="T45" fmla="*/ 121 h 149"/>
                    <a:gd name="T46" fmla="*/ 60 w 184"/>
                    <a:gd name="T47" fmla="*/ 114 h 149"/>
                    <a:gd name="T48" fmla="*/ 63 w 184"/>
                    <a:gd name="T49" fmla="*/ 107 h 149"/>
                    <a:gd name="T50" fmla="*/ 70 w 184"/>
                    <a:gd name="T51" fmla="*/ 104 h 149"/>
                    <a:gd name="T52" fmla="*/ 79 w 184"/>
                    <a:gd name="T53" fmla="*/ 110 h 149"/>
                    <a:gd name="T54" fmla="*/ 88 w 184"/>
                    <a:gd name="T55" fmla="*/ 115 h 149"/>
                    <a:gd name="T56" fmla="*/ 98 w 184"/>
                    <a:gd name="T57" fmla="*/ 117 h 149"/>
                    <a:gd name="T58" fmla="*/ 108 w 184"/>
                    <a:gd name="T59" fmla="*/ 120 h 149"/>
                    <a:gd name="T60" fmla="*/ 110 w 184"/>
                    <a:gd name="T61" fmla="*/ 114 h 149"/>
                    <a:gd name="T62" fmla="*/ 119 w 184"/>
                    <a:gd name="T63" fmla="*/ 109 h 149"/>
                    <a:gd name="T64" fmla="*/ 130 w 184"/>
                    <a:gd name="T65" fmla="*/ 108 h 149"/>
                    <a:gd name="T66" fmla="*/ 140 w 184"/>
                    <a:gd name="T67" fmla="*/ 105 h 149"/>
                    <a:gd name="T68" fmla="*/ 145 w 184"/>
                    <a:gd name="T69" fmla="*/ 106 h 149"/>
                    <a:gd name="T70" fmla="*/ 153 w 184"/>
                    <a:gd name="T71" fmla="*/ 102 h 149"/>
                    <a:gd name="T72" fmla="*/ 156 w 184"/>
                    <a:gd name="T73" fmla="*/ 101 h 149"/>
                    <a:gd name="T74" fmla="*/ 165 w 184"/>
                    <a:gd name="T75" fmla="*/ 103 h 149"/>
                    <a:gd name="T76" fmla="*/ 177 w 184"/>
                    <a:gd name="T77" fmla="*/ 103 h 149"/>
                    <a:gd name="T78" fmla="*/ 184 w 184"/>
                    <a:gd name="T79" fmla="*/ 104 h 149"/>
                    <a:gd name="T80" fmla="*/ 178 w 184"/>
                    <a:gd name="T81" fmla="*/ 93 h 149"/>
                    <a:gd name="T82" fmla="*/ 170 w 184"/>
                    <a:gd name="T83" fmla="*/ 87 h 149"/>
                    <a:gd name="T84" fmla="*/ 165 w 184"/>
                    <a:gd name="T85" fmla="*/ 80 h 149"/>
                    <a:gd name="T86" fmla="*/ 158 w 184"/>
                    <a:gd name="T87" fmla="*/ 69 h 149"/>
                    <a:gd name="T88" fmla="*/ 149 w 184"/>
                    <a:gd name="T89" fmla="*/ 65 h 149"/>
                    <a:gd name="T90" fmla="*/ 153 w 184"/>
                    <a:gd name="T91" fmla="*/ 58 h 149"/>
                    <a:gd name="T92" fmla="*/ 146 w 184"/>
                    <a:gd name="T93" fmla="*/ 52 h 149"/>
                    <a:gd name="T94" fmla="*/ 136 w 184"/>
                    <a:gd name="T95" fmla="*/ 46 h 149"/>
                    <a:gd name="T96" fmla="*/ 131 w 184"/>
                    <a:gd name="T97" fmla="*/ 39 h 149"/>
                    <a:gd name="T98" fmla="*/ 125 w 184"/>
                    <a:gd name="T99" fmla="*/ 34 h 149"/>
                    <a:gd name="T100" fmla="*/ 126 w 184"/>
                    <a:gd name="T101" fmla="*/ 23 h 149"/>
                    <a:gd name="T102" fmla="*/ 116 w 184"/>
                    <a:gd name="T103" fmla="*/ 5 h 149"/>
                    <a:gd name="T104" fmla="*/ 115 w 184"/>
                    <a:gd name="T105"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49">
                      <a:moveTo>
                        <a:pt x="111" y="4"/>
                      </a:moveTo>
                      <a:lnTo>
                        <a:pt x="110" y="2"/>
                      </a:lnTo>
                      <a:lnTo>
                        <a:pt x="106" y="2"/>
                      </a:lnTo>
                      <a:lnTo>
                        <a:pt x="104" y="4"/>
                      </a:lnTo>
                      <a:lnTo>
                        <a:pt x="100" y="7"/>
                      </a:lnTo>
                      <a:lnTo>
                        <a:pt x="100" y="9"/>
                      </a:lnTo>
                      <a:lnTo>
                        <a:pt x="100" y="11"/>
                      </a:lnTo>
                      <a:lnTo>
                        <a:pt x="98" y="12"/>
                      </a:lnTo>
                      <a:lnTo>
                        <a:pt x="95" y="17"/>
                      </a:lnTo>
                      <a:lnTo>
                        <a:pt x="94" y="17"/>
                      </a:lnTo>
                      <a:lnTo>
                        <a:pt x="93" y="16"/>
                      </a:lnTo>
                      <a:lnTo>
                        <a:pt x="91" y="19"/>
                      </a:lnTo>
                      <a:lnTo>
                        <a:pt x="91" y="21"/>
                      </a:lnTo>
                      <a:lnTo>
                        <a:pt x="89" y="23"/>
                      </a:lnTo>
                      <a:lnTo>
                        <a:pt x="88" y="26"/>
                      </a:lnTo>
                      <a:lnTo>
                        <a:pt x="89" y="28"/>
                      </a:lnTo>
                      <a:lnTo>
                        <a:pt x="88" y="31"/>
                      </a:lnTo>
                      <a:lnTo>
                        <a:pt x="86" y="32"/>
                      </a:lnTo>
                      <a:lnTo>
                        <a:pt x="83" y="35"/>
                      </a:lnTo>
                      <a:lnTo>
                        <a:pt x="78" y="35"/>
                      </a:lnTo>
                      <a:lnTo>
                        <a:pt x="74" y="36"/>
                      </a:lnTo>
                      <a:lnTo>
                        <a:pt x="70" y="35"/>
                      </a:lnTo>
                      <a:lnTo>
                        <a:pt x="68" y="35"/>
                      </a:lnTo>
                      <a:lnTo>
                        <a:pt x="65" y="35"/>
                      </a:lnTo>
                      <a:lnTo>
                        <a:pt x="63" y="35"/>
                      </a:lnTo>
                      <a:lnTo>
                        <a:pt x="60" y="36"/>
                      </a:lnTo>
                      <a:lnTo>
                        <a:pt x="60" y="38"/>
                      </a:lnTo>
                      <a:lnTo>
                        <a:pt x="63" y="42"/>
                      </a:lnTo>
                      <a:lnTo>
                        <a:pt x="64" y="42"/>
                      </a:lnTo>
                      <a:lnTo>
                        <a:pt x="65" y="45"/>
                      </a:lnTo>
                      <a:lnTo>
                        <a:pt x="61" y="48"/>
                      </a:lnTo>
                      <a:lnTo>
                        <a:pt x="59" y="50"/>
                      </a:lnTo>
                      <a:lnTo>
                        <a:pt x="55" y="50"/>
                      </a:lnTo>
                      <a:lnTo>
                        <a:pt x="47" y="52"/>
                      </a:lnTo>
                      <a:lnTo>
                        <a:pt x="43" y="55"/>
                      </a:lnTo>
                      <a:lnTo>
                        <a:pt x="39" y="58"/>
                      </a:lnTo>
                      <a:lnTo>
                        <a:pt x="35" y="61"/>
                      </a:lnTo>
                      <a:lnTo>
                        <a:pt x="33" y="61"/>
                      </a:lnTo>
                      <a:lnTo>
                        <a:pt x="31" y="60"/>
                      </a:lnTo>
                      <a:lnTo>
                        <a:pt x="31" y="56"/>
                      </a:lnTo>
                      <a:lnTo>
                        <a:pt x="29" y="54"/>
                      </a:lnTo>
                      <a:lnTo>
                        <a:pt x="28" y="56"/>
                      </a:lnTo>
                      <a:lnTo>
                        <a:pt x="28" y="59"/>
                      </a:lnTo>
                      <a:lnTo>
                        <a:pt x="26" y="63"/>
                      </a:lnTo>
                      <a:lnTo>
                        <a:pt x="22" y="63"/>
                      </a:lnTo>
                      <a:lnTo>
                        <a:pt x="20" y="64"/>
                      </a:lnTo>
                      <a:lnTo>
                        <a:pt x="17" y="64"/>
                      </a:lnTo>
                      <a:lnTo>
                        <a:pt x="17" y="61"/>
                      </a:lnTo>
                      <a:lnTo>
                        <a:pt x="15" y="59"/>
                      </a:lnTo>
                      <a:lnTo>
                        <a:pt x="15" y="60"/>
                      </a:lnTo>
                      <a:lnTo>
                        <a:pt x="13" y="64"/>
                      </a:lnTo>
                      <a:lnTo>
                        <a:pt x="11" y="66"/>
                      </a:lnTo>
                      <a:lnTo>
                        <a:pt x="9" y="69"/>
                      </a:lnTo>
                      <a:lnTo>
                        <a:pt x="7" y="74"/>
                      </a:lnTo>
                      <a:lnTo>
                        <a:pt x="5" y="79"/>
                      </a:lnTo>
                      <a:lnTo>
                        <a:pt x="2" y="83"/>
                      </a:lnTo>
                      <a:lnTo>
                        <a:pt x="0" y="84"/>
                      </a:lnTo>
                      <a:lnTo>
                        <a:pt x="0" y="87"/>
                      </a:lnTo>
                      <a:lnTo>
                        <a:pt x="0" y="90"/>
                      </a:lnTo>
                      <a:lnTo>
                        <a:pt x="1" y="94"/>
                      </a:lnTo>
                      <a:lnTo>
                        <a:pt x="0" y="99"/>
                      </a:lnTo>
                      <a:lnTo>
                        <a:pt x="1" y="103"/>
                      </a:lnTo>
                      <a:lnTo>
                        <a:pt x="2" y="107"/>
                      </a:lnTo>
                      <a:lnTo>
                        <a:pt x="2" y="114"/>
                      </a:lnTo>
                      <a:lnTo>
                        <a:pt x="4" y="115"/>
                      </a:lnTo>
                      <a:lnTo>
                        <a:pt x="7" y="118"/>
                      </a:lnTo>
                      <a:lnTo>
                        <a:pt x="10" y="121"/>
                      </a:lnTo>
                      <a:lnTo>
                        <a:pt x="11" y="124"/>
                      </a:lnTo>
                      <a:lnTo>
                        <a:pt x="14" y="130"/>
                      </a:lnTo>
                      <a:lnTo>
                        <a:pt x="16" y="135"/>
                      </a:lnTo>
                      <a:lnTo>
                        <a:pt x="18" y="137"/>
                      </a:lnTo>
                      <a:lnTo>
                        <a:pt x="22" y="142"/>
                      </a:lnTo>
                      <a:lnTo>
                        <a:pt x="22" y="145"/>
                      </a:lnTo>
                      <a:lnTo>
                        <a:pt x="22" y="148"/>
                      </a:lnTo>
                      <a:lnTo>
                        <a:pt x="23" y="149"/>
                      </a:lnTo>
                      <a:lnTo>
                        <a:pt x="24" y="149"/>
                      </a:lnTo>
                      <a:lnTo>
                        <a:pt x="30" y="136"/>
                      </a:lnTo>
                      <a:lnTo>
                        <a:pt x="33" y="132"/>
                      </a:lnTo>
                      <a:lnTo>
                        <a:pt x="35" y="131"/>
                      </a:lnTo>
                      <a:lnTo>
                        <a:pt x="37" y="130"/>
                      </a:lnTo>
                      <a:lnTo>
                        <a:pt x="43" y="127"/>
                      </a:lnTo>
                      <a:lnTo>
                        <a:pt x="45" y="127"/>
                      </a:lnTo>
                      <a:lnTo>
                        <a:pt x="47" y="126"/>
                      </a:lnTo>
                      <a:lnTo>
                        <a:pt x="49" y="126"/>
                      </a:lnTo>
                      <a:lnTo>
                        <a:pt x="51" y="126"/>
                      </a:lnTo>
                      <a:lnTo>
                        <a:pt x="52" y="128"/>
                      </a:lnTo>
                      <a:lnTo>
                        <a:pt x="55" y="129"/>
                      </a:lnTo>
                      <a:lnTo>
                        <a:pt x="56" y="128"/>
                      </a:lnTo>
                      <a:lnTo>
                        <a:pt x="58" y="128"/>
                      </a:lnTo>
                      <a:lnTo>
                        <a:pt x="58" y="125"/>
                      </a:lnTo>
                      <a:lnTo>
                        <a:pt x="59" y="123"/>
                      </a:lnTo>
                      <a:lnTo>
                        <a:pt x="59" y="121"/>
                      </a:lnTo>
                      <a:lnTo>
                        <a:pt x="57" y="118"/>
                      </a:lnTo>
                      <a:lnTo>
                        <a:pt x="57" y="116"/>
                      </a:lnTo>
                      <a:lnTo>
                        <a:pt x="59" y="116"/>
                      </a:lnTo>
                      <a:lnTo>
                        <a:pt x="60" y="114"/>
                      </a:lnTo>
                      <a:lnTo>
                        <a:pt x="60" y="113"/>
                      </a:lnTo>
                      <a:lnTo>
                        <a:pt x="62" y="111"/>
                      </a:lnTo>
                      <a:lnTo>
                        <a:pt x="62" y="108"/>
                      </a:lnTo>
                      <a:lnTo>
                        <a:pt x="63" y="107"/>
                      </a:lnTo>
                      <a:lnTo>
                        <a:pt x="65" y="107"/>
                      </a:lnTo>
                      <a:lnTo>
                        <a:pt x="66" y="105"/>
                      </a:lnTo>
                      <a:lnTo>
                        <a:pt x="69" y="105"/>
                      </a:lnTo>
                      <a:lnTo>
                        <a:pt x="70" y="104"/>
                      </a:lnTo>
                      <a:lnTo>
                        <a:pt x="71" y="104"/>
                      </a:lnTo>
                      <a:lnTo>
                        <a:pt x="73" y="105"/>
                      </a:lnTo>
                      <a:lnTo>
                        <a:pt x="74" y="106"/>
                      </a:lnTo>
                      <a:lnTo>
                        <a:pt x="79" y="110"/>
                      </a:lnTo>
                      <a:lnTo>
                        <a:pt x="81" y="111"/>
                      </a:lnTo>
                      <a:lnTo>
                        <a:pt x="84" y="114"/>
                      </a:lnTo>
                      <a:lnTo>
                        <a:pt x="85" y="116"/>
                      </a:lnTo>
                      <a:lnTo>
                        <a:pt x="88" y="115"/>
                      </a:lnTo>
                      <a:lnTo>
                        <a:pt x="91" y="118"/>
                      </a:lnTo>
                      <a:lnTo>
                        <a:pt x="95" y="118"/>
                      </a:lnTo>
                      <a:lnTo>
                        <a:pt x="97" y="118"/>
                      </a:lnTo>
                      <a:lnTo>
                        <a:pt x="98" y="117"/>
                      </a:lnTo>
                      <a:lnTo>
                        <a:pt x="101" y="117"/>
                      </a:lnTo>
                      <a:lnTo>
                        <a:pt x="103" y="118"/>
                      </a:lnTo>
                      <a:lnTo>
                        <a:pt x="106" y="119"/>
                      </a:lnTo>
                      <a:lnTo>
                        <a:pt x="108" y="120"/>
                      </a:lnTo>
                      <a:lnTo>
                        <a:pt x="111" y="119"/>
                      </a:lnTo>
                      <a:lnTo>
                        <a:pt x="111" y="118"/>
                      </a:lnTo>
                      <a:lnTo>
                        <a:pt x="110" y="116"/>
                      </a:lnTo>
                      <a:lnTo>
                        <a:pt x="110" y="114"/>
                      </a:lnTo>
                      <a:lnTo>
                        <a:pt x="112" y="111"/>
                      </a:lnTo>
                      <a:lnTo>
                        <a:pt x="114" y="108"/>
                      </a:lnTo>
                      <a:lnTo>
                        <a:pt x="117" y="109"/>
                      </a:lnTo>
                      <a:lnTo>
                        <a:pt x="119" y="109"/>
                      </a:lnTo>
                      <a:lnTo>
                        <a:pt x="121" y="111"/>
                      </a:lnTo>
                      <a:lnTo>
                        <a:pt x="123" y="111"/>
                      </a:lnTo>
                      <a:lnTo>
                        <a:pt x="129" y="110"/>
                      </a:lnTo>
                      <a:lnTo>
                        <a:pt x="130" y="108"/>
                      </a:lnTo>
                      <a:lnTo>
                        <a:pt x="132" y="107"/>
                      </a:lnTo>
                      <a:lnTo>
                        <a:pt x="138" y="104"/>
                      </a:lnTo>
                      <a:lnTo>
                        <a:pt x="140" y="104"/>
                      </a:lnTo>
                      <a:lnTo>
                        <a:pt x="140" y="105"/>
                      </a:lnTo>
                      <a:lnTo>
                        <a:pt x="142" y="106"/>
                      </a:lnTo>
                      <a:lnTo>
                        <a:pt x="142" y="107"/>
                      </a:lnTo>
                      <a:lnTo>
                        <a:pt x="143" y="107"/>
                      </a:lnTo>
                      <a:lnTo>
                        <a:pt x="145" y="106"/>
                      </a:lnTo>
                      <a:lnTo>
                        <a:pt x="149" y="106"/>
                      </a:lnTo>
                      <a:lnTo>
                        <a:pt x="150" y="105"/>
                      </a:lnTo>
                      <a:lnTo>
                        <a:pt x="152" y="105"/>
                      </a:lnTo>
                      <a:lnTo>
                        <a:pt x="153" y="102"/>
                      </a:lnTo>
                      <a:lnTo>
                        <a:pt x="153" y="101"/>
                      </a:lnTo>
                      <a:lnTo>
                        <a:pt x="153" y="100"/>
                      </a:lnTo>
                      <a:lnTo>
                        <a:pt x="156" y="100"/>
                      </a:lnTo>
                      <a:lnTo>
                        <a:pt x="156" y="101"/>
                      </a:lnTo>
                      <a:lnTo>
                        <a:pt x="160" y="101"/>
                      </a:lnTo>
                      <a:lnTo>
                        <a:pt x="161" y="101"/>
                      </a:lnTo>
                      <a:lnTo>
                        <a:pt x="163" y="102"/>
                      </a:lnTo>
                      <a:lnTo>
                        <a:pt x="165" y="103"/>
                      </a:lnTo>
                      <a:lnTo>
                        <a:pt x="167" y="104"/>
                      </a:lnTo>
                      <a:lnTo>
                        <a:pt x="172" y="104"/>
                      </a:lnTo>
                      <a:lnTo>
                        <a:pt x="173" y="105"/>
                      </a:lnTo>
                      <a:lnTo>
                        <a:pt x="177" y="103"/>
                      </a:lnTo>
                      <a:lnTo>
                        <a:pt x="180" y="103"/>
                      </a:lnTo>
                      <a:lnTo>
                        <a:pt x="183" y="105"/>
                      </a:lnTo>
                      <a:lnTo>
                        <a:pt x="184" y="105"/>
                      </a:lnTo>
                      <a:lnTo>
                        <a:pt x="184" y="104"/>
                      </a:lnTo>
                      <a:lnTo>
                        <a:pt x="183" y="102"/>
                      </a:lnTo>
                      <a:lnTo>
                        <a:pt x="180" y="100"/>
                      </a:lnTo>
                      <a:lnTo>
                        <a:pt x="178" y="99"/>
                      </a:lnTo>
                      <a:lnTo>
                        <a:pt x="178" y="93"/>
                      </a:lnTo>
                      <a:lnTo>
                        <a:pt x="178" y="92"/>
                      </a:lnTo>
                      <a:lnTo>
                        <a:pt x="176" y="90"/>
                      </a:lnTo>
                      <a:lnTo>
                        <a:pt x="171" y="89"/>
                      </a:lnTo>
                      <a:lnTo>
                        <a:pt x="170" y="87"/>
                      </a:lnTo>
                      <a:lnTo>
                        <a:pt x="170" y="83"/>
                      </a:lnTo>
                      <a:lnTo>
                        <a:pt x="170" y="83"/>
                      </a:lnTo>
                      <a:lnTo>
                        <a:pt x="167" y="81"/>
                      </a:lnTo>
                      <a:lnTo>
                        <a:pt x="165" y="80"/>
                      </a:lnTo>
                      <a:lnTo>
                        <a:pt x="165" y="75"/>
                      </a:lnTo>
                      <a:lnTo>
                        <a:pt x="164" y="73"/>
                      </a:lnTo>
                      <a:lnTo>
                        <a:pt x="160" y="69"/>
                      </a:lnTo>
                      <a:lnTo>
                        <a:pt x="158" y="69"/>
                      </a:lnTo>
                      <a:lnTo>
                        <a:pt x="156" y="68"/>
                      </a:lnTo>
                      <a:lnTo>
                        <a:pt x="155" y="69"/>
                      </a:lnTo>
                      <a:lnTo>
                        <a:pt x="153" y="68"/>
                      </a:lnTo>
                      <a:lnTo>
                        <a:pt x="149" y="65"/>
                      </a:lnTo>
                      <a:lnTo>
                        <a:pt x="151" y="63"/>
                      </a:lnTo>
                      <a:lnTo>
                        <a:pt x="151" y="62"/>
                      </a:lnTo>
                      <a:lnTo>
                        <a:pt x="153" y="60"/>
                      </a:lnTo>
                      <a:lnTo>
                        <a:pt x="153" y="58"/>
                      </a:lnTo>
                      <a:lnTo>
                        <a:pt x="153" y="56"/>
                      </a:lnTo>
                      <a:lnTo>
                        <a:pt x="150" y="55"/>
                      </a:lnTo>
                      <a:lnTo>
                        <a:pt x="147" y="54"/>
                      </a:lnTo>
                      <a:lnTo>
                        <a:pt x="146" y="52"/>
                      </a:lnTo>
                      <a:lnTo>
                        <a:pt x="144" y="50"/>
                      </a:lnTo>
                      <a:lnTo>
                        <a:pt x="142" y="50"/>
                      </a:lnTo>
                      <a:lnTo>
                        <a:pt x="139" y="49"/>
                      </a:lnTo>
                      <a:lnTo>
                        <a:pt x="136" y="46"/>
                      </a:lnTo>
                      <a:lnTo>
                        <a:pt x="135" y="43"/>
                      </a:lnTo>
                      <a:lnTo>
                        <a:pt x="137" y="41"/>
                      </a:lnTo>
                      <a:lnTo>
                        <a:pt x="135" y="39"/>
                      </a:lnTo>
                      <a:lnTo>
                        <a:pt x="131" y="39"/>
                      </a:lnTo>
                      <a:lnTo>
                        <a:pt x="130" y="41"/>
                      </a:lnTo>
                      <a:lnTo>
                        <a:pt x="127" y="41"/>
                      </a:lnTo>
                      <a:lnTo>
                        <a:pt x="125" y="39"/>
                      </a:lnTo>
                      <a:lnTo>
                        <a:pt x="125" y="34"/>
                      </a:lnTo>
                      <a:lnTo>
                        <a:pt x="125" y="31"/>
                      </a:lnTo>
                      <a:lnTo>
                        <a:pt x="126" y="29"/>
                      </a:lnTo>
                      <a:lnTo>
                        <a:pt x="127" y="25"/>
                      </a:lnTo>
                      <a:lnTo>
                        <a:pt x="126" y="23"/>
                      </a:lnTo>
                      <a:lnTo>
                        <a:pt x="124" y="16"/>
                      </a:lnTo>
                      <a:lnTo>
                        <a:pt x="120" y="11"/>
                      </a:lnTo>
                      <a:lnTo>
                        <a:pt x="119" y="8"/>
                      </a:lnTo>
                      <a:lnTo>
                        <a:pt x="116" y="5"/>
                      </a:lnTo>
                      <a:lnTo>
                        <a:pt x="117" y="4"/>
                      </a:lnTo>
                      <a:lnTo>
                        <a:pt x="117" y="2"/>
                      </a:lnTo>
                      <a:lnTo>
                        <a:pt x="115" y="0"/>
                      </a:lnTo>
                      <a:lnTo>
                        <a:pt x="115" y="1"/>
                      </a:lnTo>
                      <a:lnTo>
                        <a:pt x="11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3" name="Freeform 823">
                  <a:extLst>
                    <a:ext uri="{FF2B5EF4-FFF2-40B4-BE49-F238E27FC236}">
                      <a16:creationId xmlns:a16="http://schemas.microsoft.com/office/drawing/2014/main" id="{B1404253-4F73-4559-8DFE-8E1F5C31F014}"/>
                    </a:ext>
                  </a:extLst>
                </p:cNvPr>
                <p:cNvSpPr>
                  <a:spLocks/>
                </p:cNvSpPr>
                <p:nvPr/>
              </p:nvSpPr>
              <p:spPr bwMode="auto">
                <a:xfrm>
                  <a:off x="3736" y="2220"/>
                  <a:ext cx="219" cy="245"/>
                </a:xfrm>
                <a:custGeom>
                  <a:avLst/>
                  <a:gdLst>
                    <a:gd name="T0" fmla="*/ 28 w 219"/>
                    <a:gd name="T1" fmla="*/ 9 h 245"/>
                    <a:gd name="T2" fmla="*/ 16 w 219"/>
                    <a:gd name="T3" fmla="*/ 22 h 245"/>
                    <a:gd name="T4" fmla="*/ 14 w 219"/>
                    <a:gd name="T5" fmla="*/ 28 h 245"/>
                    <a:gd name="T6" fmla="*/ 8 w 219"/>
                    <a:gd name="T7" fmla="*/ 29 h 245"/>
                    <a:gd name="T8" fmla="*/ 7 w 219"/>
                    <a:gd name="T9" fmla="*/ 33 h 245"/>
                    <a:gd name="T10" fmla="*/ 10 w 219"/>
                    <a:gd name="T11" fmla="*/ 42 h 245"/>
                    <a:gd name="T12" fmla="*/ 9 w 219"/>
                    <a:gd name="T13" fmla="*/ 45 h 245"/>
                    <a:gd name="T14" fmla="*/ 7 w 219"/>
                    <a:gd name="T15" fmla="*/ 49 h 245"/>
                    <a:gd name="T16" fmla="*/ 4 w 219"/>
                    <a:gd name="T17" fmla="*/ 53 h 245"/>
                    <a:gd name="T18" fmla="*/ 2 w 219"/>
                    <a:gd name="T19" fmla="*/ 53 h 245"/>
                    <a:gd name="T20" fmla="*/ 0 w 219"/>
                    <a:gd name="T21" fmla="*/ 60 h 245"/>
                    <a:gd name="T22" fmla="*/ 4 w 219"/>
                    <a:gd name="T23" fmla="*/ 65 h 245"/>
                    <a:gd name="T24" fmla="*/ 4 w 219"/>
                    <a:gd name="T25" fmla="*/ 82 h 245"/>
                    <a:gd name="T26" fmla="*/ 4 w 219"/>
                    <a:gd name="T27" fmla="*/ 92 h 245"/>
                    <a:gd name="T28" fmla="*/ 5 w 219"/>
                    <a:gd name="T29" fmla="*/ 107 h 245"/>
                    <a:gd name="T30" fmla="*/ 6 w 219"/>
                    <a:gd name="T31" fmla="*/ 112 h 245"/>
                    <a:gd name="T32" fmla="*/ 5 w 219"/>
                    <a:gd name="T33" fmla="*/ 121 h 245"/>
                    <a:gd name="T34" fmla="*/ 0 w 219"/>
                    <a:gd name="T35" fmla="*/ 125 h 245"/>
                    <a:gd name="T36" fmla="*/ 1 w 219"/>
                    <a:gd name="T37" fmla="*/ 129 h 245"/>
                    <a:gd name="T38" fmla="*/ 7 w 219"/>
                    <a:gd name="T39" fmla="*/ 141 h 245"/>
                    <a:gd name="T40" fmla="*/ 9 w 219"/>
                    <a:gd name="T41" fmla="*/ 146 h 245"/>
                    <a:gd name="T42" fmla="*/ 9 w 219"/>
                    <a:gd name="T43" fmla="*/ 153 h 245"/>
                    <a:gd name="T44" fmla="*/ 11 w 219"/>
                    <a:gd name="T45" fmla="*/ 159 h 245"/>
                    <a:gd name="T46" fmla="*/ 18 w 219"/>
                    <a:gd name="T47" fmla="*/ 160 h 245"/>
                    <a:gd name="T48" fmla="*/ 26 w 219"/>
                    <a:gd name="T49" fmla="*/ 163 h 245"/>
                    <a:gd name="T50" fmla="*/ 31 w 219"/>
                    <a:gd name="T51" fmla="*/ 173 h 245"/>
                    <a:gd name="T52" fmla="*/ 34 w 219"/>
                    <a:gd name="T53" fmla="*/ 177 h 245"/>
                    <a:gd name="T54" fmla="*/ 61 w 219"/>
                    <a:gd name="T55" fmla="*/ 187 h 245"/>
                    <a:gd name="T56" fmla="*/ 76 w 219"/>
                    <a:gd name="T57" fmla="*/ 184 h 245"/>
                    <a:gd name="T58" fmla="*/ 205 w 219"/>
                    <a:gd name="T59" fmla="*/ 245 h 245"/>
                    <a:gd name="T60" fmla="*/ 205 w 219"/>
                    <a:gd name="T61" fmla="*/ 245 h 245"/>
                    <a:gd name="T62" fmla="*/ 219 w 219"/>
                    <a:gd name="T63" fmla="*/ 237 h 245"/>
                    <a:gd name="T64" fmla="*/ 211 w 219"/>
                    <a:gd name="T65" fmla="*/ 61 h 245"/>
                    <a:gd name="T66" fmla="*/ 211 w 219"/>
                    <a:gd name="T67" fmla="*/ 51 h 245"/>
                    <a:gd name="T68" fmla="*/ 213 w 219"/>
                    <a:gd name="T69" fmla="*/ 41 h 245"/>
                    <a:gd name="T70" fmla="*/ 213 w 219"/>
                    <a:gd name="T71" fmla="*/ 29 h 245"/>
                    <a:gd name="T72" fmla="*/ 213 w 219"/>
                    <a:gd name="T73" fmla="*/ 22 h 245"/>
                    <a:gd name="T74" fmla="*/ 208 w 219"/>
                    <a:gd name="T75" fmla="*/ 18 h 245"/>
                    <a:gd name="T76" fmla="*/ 196 w 219"/>
                    <a:gd name="T77" fmla="*/ 18 h 245"/>
                    <a:gd name="T78" fmla="*/ 191 w 219"/>
                    <a:gd name="T79" fmla="*/ 15 h 245"/>
                    <a:gd name="T80" fmla="*/ 184 w 219"/>
                    <a:gd name="T81" fmla="*/ 12 h 245"/>
                    <a:gd name="T82" fmla="*/ 185 w 219"/>
                    <a:gd name="T83" fmla="*/ 9 h 245"/>
                    <a:gd name="T84" fmla="*/ 176 w 219"/>
                    <a:gd name="T85" fmla="*/ 5 h 245"/>
                    <a:gd name="T86" fmla="*/ 170 w 219"/>
                    <a:gd name="T87" fmla="*/ 3 h 245"/>
                    <a:gd name="T88" fmla="*/ 166 w 219"/>
                    <a:gd name="T89" fmla="*/ 3 h 245"/>
                    <a:gd name="T90" fmla="*/ 160 w 219"/>
                    <a:gd name="T91" fmla="*/ 5 h 245"/>
                    <a:gd name="T92" fmla="*/ 147 w 219"/>
                    <a:gd name="T93" fmla="*/ 10 h 245"/>
                    <a:gd name="T94" fmla="*/ 143 w 219"/>
                    <a:gd name="T95" fmla="*/ 18 h 245"/>
                    <a:gd name="T96" fmla="*/ 141 w 219"/>
                    <a:gd name="T97" fmla="*/ 28 h 245"/>
                    <a:gd name="T98" fmla="*/ 145 w 219"/>
                    <a:gd name="T99" fmla="*/ 40 h 245"/>
                    <a:gd name="T100" fmla="*/ 140 w 219"/>
                    <a:gd name="T101" fmla="*/ 49 h 245"/>
                    <a:gd name="T102" fmla="*/ 135 w 219"/>
                    <a:gd name="T103" fmla="*/ 55 h 245"/>
                    <a:gd name="T104" fmla="*/ 125 w 219"/>
                    <a:gd name="T105" fmla="*/ 53 h 245"/>
                    <a:gd name="T106" fmla="*/ 116 w 219"/>
                    <a:gd name="T107" fmla="*/ 44 h 245"/>
                    <a:gd name="T108" fmla="*/ 99 w 219"/>
                    <a:gd name="T109" fmla="*/ 35 h 245"/>
                    <a:gd name="T110" fmla="*/ 93 w 219"/>
                    <a:gd name="T111" fmla="*/ 35 h 245"/>
                    <a:gd name="T112" fmla="*/ 83 w 219"/>
                    <a:gd name="T113" fmla="*/ 32 h 245"/>
                    <a:gd name="T114" fmla="*/ 79 w 219"/>
                    <a:gd name="T115" fmla="*/ 17 h 245"/>
                    <a:gd name="T116" fmla="*/ 66 w 219"/>
                    <a:gd name="T117" fmla="*/ 10 h 245"/>
                    <a:gd name="T118" fmla="*/ 53 w 219"/>
                    <a:gd name="T119" fmla="*/ 5 h 245"/>
                    <a:gd name="T120" fmla="*/ 39 w 219"/>
                    <a:gd name="T121" fmla="*/ 6 h 245"/>
                    <a:gd name="T122" fmla="*/ 29 w 219"/>
                    <a:gd name="T123" fmla="*/ 1 h 245"/>
                    <a:gd name="T124" fmla="*/ 25 w 219"/>
                    <a:gd name="T125"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245">
                      <a:moveTo>
                        <a:pt x="27" y="8"/>
                      </a:moveTo>
                      <a:lnTo>
                        <a:pt x="28" y="9"/>
                      </a:lnTo>
                      <a:lnTo>
                        <a:pt x="24" y="15"/>
                      </a:lnTo>
                      <a:lnTo>
                        <a:pt x="16" y="22"/>
                      </a:lnTo>
                      <a:lnTo>
                        <a:pt x="16" y="24"/>
                      </a:lnTo>
                      <a:lnTo>
                        <a:pt x="14" y="28"/>
                      </a:lnTo>
                      <a:lnTo>
                        <a:pt x="11" y="27"/>
                      </a:lnTo>
                      <a:lnTo>
                        <a:pt x="8" y="29"/>
                      </a:lnTo>
                      <a:lnTo>
                        <a:pt x="8" y="31"/>
                      </a:lnTo>
                      <a:lnTo>
                        <a:pt x="7" y="33"/>
                      </a:lnTo>
                      <a:lnTo>
                        <a:pt x="9" y="39"/>
                      </a:lnTo>
                      <a:lnTo>
                        <a:pt x="10" y="42"/>
                      </a:lnTo>
                      <a:lnTo>
                        <a:pt x="9" y="44"/>
                      </a:lnTo>
                      <a:lnTo>
                        <a:pt x="9" y="45"/>
                      </a:lnTo>
                      <a:lnTo>
                        <a:pt x="8" y="46"/>
                      </a:lnTo>
                      <a:lnTo>
                        <a:pt x="7" y="49"/>
                      </a:lnTo>
                      <a:lnTo>
                        <a:pt x="4" y="51"/>
                      </a:lnTo>
                      <a:lnTo>
                        <a:pt x="4" y="53"/>
                      </a:lnTo>
                      <a:lnTo>
                        <a:pt x="2" y="53"/>
                      </a:lnTo>
                      <a:lnTo>
                        <a:pt x="2" y="53"/>
                      </a:lnTo>
                      <a:lnTo>
                        <a:pt x="0" y="53"/>
                      </a:lnTo>
                      <a:lnTo>
                        <a:pt x="0" y="60"/>
                      </a:lnTo>
                      <a:lnTo>
                        <a:pt x="2" y="60"/>
                      </a:lnTo>
                      <a:lnTo>
                        <a:pt x="4" y="65"/>
                      </a:lnTo>
                      <a:lnTo>
                        <a:pt x="4" y="76"/>
                      </a:lnTo>
                      <a:lnTo>
                        <a:pt x="4" y="82"/>
                      </a:lnTo>
                      <a:lnTo>
                        <a:pt x="4" y="84"/>
                      </a:lnTo>
                      <a:lnTo>
                        <a:pt x="4" y="92"/>
                      </a:lnTo>
                      <a:lnTo>
                        <a:pt x="6" y="97"/>
                      </a:lnTo>
                      <a:lnTo>
                        <a:pt x="5" y="107"/>
                      </a:lnTo>
                      <a:lnTo>
                        <a:pt x="4" y="108"/>
                      </a:lnTo>
                      <a:lnTo>
                        <a:pt x="6" y="112"/>
                      </a:lnTo>
                      <a:lnTo>
                        <a:pt x="6" y="118"/>
                      </a:lnTo>
                      <a:lnTo>
                        <a:pt x="5" y="121"/>
                      </a:lnTo>
                      <a:lnTo>
                        <a:pt x="2" y="123"/>
                      </a:lnTo>
                      <a:lnTo>
                        <a:pt x="0" y="125"/>
                      </a:lnTo>
                      <a:lnTo>
                        <a:pt x="0" y="126"/>
                      </a:lnTo>
                      <a:lnTo>
                        <a:pt x="1" y="129"/>
                      </a:lnTo>
                      <a:lnTo>
                        <a:pt x="5" y="134"/>
                      </a:lnTo>
                      <a:lnTo>
                        <a:pt x="7" y="141"/>
                      </a:lnTo>
                      <a:lnTo>
                        <a:pt x="8" y="142"/>
                      </a:lnTo>
                      <a:lnTo>
                        <a:pt x="9" y="146"/>
                      </a:lnTo>
                      <a:lnTo>
                        <a:pt x="9" y="148"/>
                      </a:lnTo>
                      <a:lnTo>
                        <a:pt x="9" y="153"/>
                      </a:lnTo>
                      <a:lnTo>
                        <a:pt x="11" y="156"/>
                      </a:lnTo>
                      <a:lnTo>
                        <a:pt x="11" y="159"/>
                      </a:lnTo>
                      <a:lnTo>
                        <a:pt x="13" y="160"/>
                      </a:lnTo>
                      <a:lnTo>
                        <a:pt x="18" y="160"/>
                      </a:lnTo>
                      <a:lnTo>
                        <a:pt x="24" y="160"/>
                      </a:lnTo>
                      <a:lnTo>
                        <a:pt x="26" y="163"/>
                      </a:lnTo>
                      <a:lnTo>
                        <a:pt x="28" y="166"/>
                      </a:lnTo>
                      <a:lnTo>
                        <a:pt x="31" y="173"/>
                      </a:lnTo>
                      <a:lnTo>
                        <a:pt x="32" y="175"/>
                      </a:lnTo>
                      <a:lnTo>
                        <a:pt x="34" y="177"/>
                      </a:lnTo>
                      <a:lnTo>
                        <a:pt x="36" y="180"/>
                      </a:lnTo>
                      <a:lnTo>
                        <a:pt x="61" y="187"/>
                      </a:lnTo>
                      <a:lnTo>
                        <a:pt x="63" y="190"/>
                      </a:lnTo>
                      <a:lnTo>
                        <a:pt x="76" y="184"/>
                      </a:lnTo>
                      <a:lnTo>
                        <a:pt x="92" y="176"/>
                      </a:lnTo>
                      <a:lnTo>
                        <a:pt x="205" y="245"/>
                      </a:lnTo>
                      <a:lnTo>
                        <a:pt x="205" y="245"/>
                      </a:lnTo>
                      <a:lnTo>
                        <a:pt x="205" y="245"/>
                      </a:lnTo>
                      <a:lnTo>
                        <a:pt x="205" y="239"/>
                      </a:lnTo>
                      <a:lnTo>
                        <a:pt x="219" y="237"/>
                      </a:lnTo>
                      <a:lnTo>
                        <a:pt x="213" y="70"/>
                      </a:lnTo>
                      <a:lnTo>
                        <a:pt x="211" y="61"/>
                      </a:lnTo>
                      <a:lnTo>
                        <a:pt x="210" y="56"/>
                      </a:lnTo>
                      <a:lnTo>
                        <a:pt x="211" y="51"/>
                      </a:lnTo>
                      <a:lnTo>
                        <a:pt x="213" y="45"/>
                      </a:lnTo>
                      <a:lnTo>
                        <a:pt x="213" y="41"/>
                      </a:lnTo>
                      <a:lnTo>
                        <a:pt x="211" y="37"/>
                      </a:lnTo>
                      <a:lnTo>
                        <a:pt x="213" y="29"/>
                      </a:lnTo>
                      <a:lnTo>
                        <a:pt x="214" y="27"/>
                      </a:lnTo>
                      <a:lnTo>
                        <a:pt x="213" y="22"/>
                      </a:lnTo>
                      <a:lnTo>
                        <a:pt x="211" y="19"/>
                      </a:lnTo>
                      <a:lnTo>
                        <a:pt x="208" y="18"/>
                      </a:lnTo>
                      <a:lnTo>
                        <a:pt x="205" y="19"/>
                      </a:lnTo>
                      <a:lnTo>
                        <a:pt x="196" y="18"/>
                      </a:lnTo>
                      <a:lnTo>
                        <a:pt x="194" y="16"/>
                      </a:lnTo>
                      <a:lnTo>
                        <a:pt x="191" y="15"/>
                      </a:lnTo>
                      <a:lnTo>
                        <a:pt x="185" y="14"/>
                      </a:lnTo>
                      <a:lnTo>
                        <a:pt x="184" y="12"/>
                      </a:lnTo>
                      <a:lnTo>
                        <a:pt x="185" y="11"/>
                      </a:lnTo>
                      <a:lnTo>
                        <a:pt x="185" y="9"/>
                      </a:lnTo>
                      <a:lnTo>
                        <a:pt x="179" y="5"/>
                      </a:lnTo>
                      <a:lnTo>
                        <a:pt x="176" y="5"/>
                      </a:lnTo>
                      <a:lnTo>
                        <a:pt x="171" y="4"/>
                      </a:lnTo>
                      <a:lnTo>
                        <a:pt x="170" y="3"/>
                      </a:lnTo>
                      <a:lnTo>
                        <a:pt x="169" y="4"/>
                      </a:lnTo>
                      <a:lnTo>
                        <a:pt x="166" y="3"/>
                      </a:lnTo>
                      <a:lnTo>
                        <a:pt x="164" y="3"/>
                      </a:lnTo>
                      <a:lnTo>
                        <a:pt x="160" y="5"/>
                      </a:lnTo>
                      <a:lnTo>
                        <a:pt x="153" y="6"/>
                      </a:lnTo>
                      <a:lnTo>
                        <a:pt x="147" y="10"/>
                      </a:lnTo>
                      <a:lnTo>
                        <a:pt x="144" y="14"/>
                      </a:lnTo>
                      <a:lnTo>
                        <a:pt x="143" y="18"/>
                      </a:lnTo>
                      <a:lnTo>
                        <a:pt x="141" y="20"/>
                      </a:lnTo>
                      <a:lnTo>
                        <a:pt x="141" y="28"/>
                      </a:lnTo>
                      <a:lnTo>
                        <a:pt x="143" y="33"/>
                      </a:lnTo>
                      <a:lnTo>
                        <a:pt x="145" y="40"/>
                      </a:lnTo>
                      <a:lnTo>
                        <a:pt x="144" y="44"/>
                      </a:lnTo>
                      <a:lnTo>
                        <a:pt x="140" y="49"/>
                      </a:lnTo>
                      <a:lnTo>
                        <a:pt x="139" y="50"/>
                      </a:lnTo>
                      <a:lnTo>
                        <a:pt x="135" y="55"/>
                      </a:lnTo>
                      <a:lnTo>
                        <a:pt x="132" y="56"/>
                      </a:lnTo>
                      <a:lnTo>
                        <a:pt x="125" y="53"/>
                      </a:lnTo>
                      <a:lnTo>
                        <a:pt x="120" y="48"/>
                      </a:lnTo>
                      <a:lnTo>
                        <a:pt x="116" y="44"/>
                      </a:lnTo>
                      <a:lnTo>
                        <a:pt x="109" y="40"/>
                      </a:lnTo>
                      <a:lnTo>
                        <a:pt x="99" y="35"/>
                      </a:lnTo>
                      <a:lnTo>
                        <a:pt x="94" y="34"/>
                      </a:lnTo>
                      <a:lnTo>
                        <a:pt x="93" y="35"/>
                      </a:lnTo>
                      <a:lnTo>
                        <a:pt x="87" y="35"/>
                      </a:lnTo>
                      <a:lnTo>
                        <a:pt x="83" y="32"/>
                      </a:lnTo>
                      <a:lnTo>
                        <a:pt x="78" y="22"/>
                      </a:lnTo>
                      <a:lnTo>
                        <a:pt x="79" y="17"/>
                      </a:lnTo>
                      <a:lnTo>
                        <a:pt x="75" y="11"/>
                      </a:lnTo>
                      <a:lnTo>
                        <a:pt x="66" y="10"/>
                      </a:lnTo>
                      <a:lnTo>
                        <a:pt x="61" y="6"/>
                      </a:lnTo>
                      <a:lnTo>
                        <a:pt x="53" y="5"/>
                      </a:lnTo>
                      <a:lnTo>
                        <a:pt x="49" y="4"/>
                      </a:lnTo>
                      <a:lnTo>
                        <a:pt x="39" y="6"/>
                      </a:lnTo>
                      <a:lnTo>
                        <a:pt x="32" y="4"/>
                      </a:lnTo>
                      <a:lnTo>
                        <a:pt x="29" y="1"/>
                      </a:lnTo>
                      <a:lnTo>
                        <a:pt x="26" y="0"/>
                      </a:lnTo>
                      <a:lnTo>
                        <a:pt x="25" y="1"/>
                      </a:lnTo>
                      <a:lnTo>
                        <a:pt x="27"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4" name="Freeform 824">
                  <a:extLst>
                    <a:ext uri="{FF2B5EF4-FFF2-40B4-BE49-F238E27FC236}">
                      <a16:creationId xmlns:a16="http://schemas.microsoft.com/office/drawing/2014/main" id="{4A08FD4E-C1BC-48AA-B517-450BE9D6C14C}"/>
                    </a:ext>
                  </a:extLst>
                </p:cNvPr>
                <p:cNvSpPr>
                  <a:spLocks/>
                </p:cNvSpPr>
                <p:nvPr/>
              </p:nvSpPr>
              <p:spPr bwMode="auto">
                <a:xfrm>
                  <a:off x="3708" y="2141"/>
                  <a:ext cx="56" cy="132"/>
                </a:xfrm>
                <a:custGeom>
                  <a:avLst/>
                  <a:gdLst>
                    <a:gd name="T0" fmla="*/ 12 w 56"/>
                    <a:gd name="T1" fmla="*/ 18 h 132"/>
                    <a:gd name="T2" fmla="*/ 10 w 56"/>
                    <a:gd name="T3" fmla="*/ 30 h 132"/>
                    <a:gd name="T4" fmla="*/ 12 w 56"/>
                    <a:gd name="T5" fmla="*/ 38 h 132"/>
                    <a:gd name="T6" fmla="*/ 11 w 56"/>
                    <a:gd name="T7" fmla="*/ 40 h 132"/>
                    <a:gd name="T8" fmla="*/ 12 w 56"/>
                    <a:gd name="T9" fmla="*/ 45 h 132"/>
                    <a:gd name="T10" fmla="*/ 10 w 56"/>
                    <a:gd name="T11" fmla="*/ 52 h 132"/>
                    <a:gd name="T12" fmla="*/ 7 w 56"/>
                    <a:gd name="T13" fmla="*/ 56 h 132"/>
                    <a:gd name="T14" fmla="*/ 2 w 56"/>
                    <a:gd name="T15" fmla="*/ 61 h 132"/>
                    <a:gd name="T16" fmla="*/ 1 w 56"/>
                    <a:gd name="T17" fmla="*/ 70 h 132"/>
                    <a:gd name="T18" fmla="*/ 2 w 56"/>
                    <a:gd name="T19" fmla="*/ 76 h 132"/>
                    <a:gd name="T20" fmla="*/ 5 w 56"/>
                    <a:gd name="T21" fmla="*/ 80 h 132"/>
                    <a:gd name="T22" fmla="*/ 11 w 56"/>
                    <a:gd name="T23" fmla="*/ 89 h 132"/>
                    <a:gd name="T24" fmla="*/ 15 w 56"/>
                    <a:gd name="T25" fmla="*/ 92 h 132"/>
                    <a:gd name="T26" fmla="*/ 21 w 56"/>
                    <a:gd name="T27" fmla="*/ 97 h 132"/>
                    <a:gd name="T28" fmla="*/ 32 w 56"/>
                    <a:gd name="T29" fmla="*/ 132 h 132"/>
                    <a:gd name="T30" fmla="*/ 35 w 56"/>
                    <a:gd name="T31" fmla="*/ 128 h 132"/>
                    <a:gd name="T32" fmla="*/ 37 w 56"/>
                    <a:gd name="T33" fmla="*/ 124 h 132"/>
                    <a:gd name="T34" fmla="*/ 38 w 56"/>
                    <a:gd name="T35" fmla="*/ 121 h 132"/>
                    <a:gd name="T36" fmla="*/ 35 w 56"/>
                    <a:gd name="T37" fmla="*/ 112 h 132"/>
                    <a:gd name="T38" fmla="*/ 36 w 56"/>
                    <a:gd name="T39" fmla="*/ 108 h 132"/>
                    <a:gd name="T40" fmla="*/ 42 w 56"/>
                    <a:gd name="T41" fmla="*/ 107 h 132"/>
                    <a:gd name="T42" fmla="*/ 44 w 56"/>
                    <a:gd name="T43" fmla="*/ 101 h 132"/>
                    <a:gd name="T44" fmla="*/ 56 w 56"/>
                    <a:gd name="T45" fmla="*/ 88 h 132"/>
                    <a:gd name="T46" fmla="*/ 53 w 56"/>
                    <a:gd name="T47" fmla="*/ 80 h 132"/>
                    <a:gd name="T48" fmla="*/ 52 w 56"/>
                    <a:gd name="T49" fmla="*/ 79 h 132"/>
                    <a:gd name="T50" fmla="*/ 48 w 56"/>
                    <a:gd name="T51" fmla="*/ 74 h 132"/>
                    <a:gd name="T52" fmla="*/ 45 w 56"/>
                    <a:gd name="T53" fmla="*/ 70 h 132"/>
                    <a:gd name="T54" fmla="*/ 45 w 56"/>
                    <a:gd name="T55" fmla="*/ 72 h 132"/>
                    <a:gd name="T56" fmla="*/ 42 w 56"/>
                    <a:gd name="T57" fmla="*/ 72 h 132"/>
                    <a:gd name="T58" fmla="*/ 39 w 56"/>
                    <a:gd name="T59" fmla="*/ 70 h 132"/>
                    <a:gd name="T60" fmla="*/ 32 w 56"/>
                    <a:gd name="T61" fmla="*/ 61 h 132"/>
                    <a:gd name="T62" fmla="*/ 41 w 56"/>
                    <a:gd name="T63" fmla="*/ 50 h 132"/>
                    <a:gd name="T64" fmla="*/ 46 w 56"/>
                    <a:gd name="T65" fmla="*/ 44 h 132"/>
                    <a:gd name="T66" fmla="*/ 46 w 56"/>
                    <a:gd name="T67" fmla="*/ 40 h 132"/>
                    <a:gd name="T68" fmla="*/ 45 w 56"/>
                    <a:gd name="T69" fmla="*/ 37 h 132"/>
                    <a:gd name="T70" fmla="*/ 41 w 56"/>
                    <a:gd name="T71" fmla="*/ 29 h 132"/>
                    <a:gd name="T72" fmla="*/ 38 w 56"/>
                    <a:gd name="T73" fmla="*/ 19 h 132"/>
                    <a:gd name="T74" fmla="*/ 42 w 56"/>
                    <a:gd name="T75" fmla="*/ 14 h 132"/>
                    <a:gd name="T76" fmla="*/ 45 w 56"/>
                    <a:gd name="T77" fmla="*/ 5 h 132"/>
                    <a:gd name="T78" fmla="*/ 38 w 56"/>
                    <a:gd name="T79" fmla="*/ 10 h 132"/>
                    <a:gd name="T80" fmla="*/ 35 w 56"/>
                    <a:gd name="T81" fmla="*/ 11 h 132"/>
                    <a:gd name="T82" fmla="*/ 32 w 56"/>
                    <a:gd name="T83" fmla="*/ 4 h 132"/>
                    <a:gd name="T84" fmla="*/ 30 w 56"/>
                    <a:gd name="T85" fmla="*/ 0 h 132"/>
                    <a:gd name="T86" fmla="*/ 27 w 56"/>
                    <a:gd name="T87" fmla="*/ 2 h 132"/>
                    <a:gd name="T88" fmla="*/ 21 w 56"/>
                    <a:gd name="T89" fmla="*/ 0 h 132"/>
                    <a:gd name="T90" fmla="*/ 13 w 56"/>
                    <a:gd name="T91" fmla="*/ 7 h 132"/>
                    <a:gd name="T92" fmla="*/ 12 w 56"/>
                    <a:gd name="T93" fmla="*/ 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132">
                      <a:moveTo>
                        <a:pt x="13" y="12"/>
                      </a:moveTo>
                      <a:lnTo>
                        <a:pt x="12" y="18"/>
                      </a:lnTo>
                      <a:lnTo>
                        <a:pt x="12" y="22"/>
                      </a:lnTo>
                      <a:lnTo>
                        <a:pt x="10" y="30"/>
                      </a:lnTo>
                      <a:lnTo>
                        <a:pt x="11" y="35"/>
                      </a:lnTo>
                      <a:lnTo>
                        <a:pt x="12" y="38"/>
                      </a:lnTo>
                      <a:lnTo>
                        <a:pt x="13" y="38"/>
                      </a:lnTo>
                      <a:lnTo>
                        <a:pt x="11" y="40"/>
                      </a:lnTo>
                      <a:lnTo>
                        <a:pt x="11" y="42"/>
                      </a:lnTo>
                      <a:lnTo>
                        <a:pt x="12" y="45"/>
                      </a:lnTo>
                      <a:lnTo>
                        <a:pt x="11" y="46"/>
                      </a:lnTo>
                      <a:lnTo>
                        <a:pt x="10" y="52"/>
                      </a:lnTo>
                      <a:lnTo>
                        <a:pt x="8" y="54"/>
                      </a:lnTo>
                      <a:lnTo>
                        <a:pt x="7" y="56"/>
                      </a:lnTo>
                      <a:lnTo>
                        <a:pt x="5" y="56"/>
                      </a:lnTo>
                      <a:lnTo>
                        <a:pt x="2" y="61"/>
                      </a:lnTo>
                      <a:lnTo>
                        <a:pt x="0" y="69"/>
                      </a:lnTo>
                      <a:lnTo>
                        <a:pt x="1" y="70"/>
                      </a:lnTo>
                      <a:lnTo>
                        <a:pt x="3" y="74"/>
                      </a:lnTo>
                      <a:lnTo>
                        <a:pt x="2" y="76"/>
                      </a:lnTo>
                      <a:lnTo>
                        <a:pt x="4" y="80"/>
                      </a:lnTo>
                      <a:lnTo>
                        <a:pt x="5" y="80"/>
                      </a:lnTo>
                      <a:lnTo>
                        <a:pt x="9" y="84"/>
                      </a:lnTo>
                      <a:lnTo>
                        <a:pt x="11" y="89"/>
                      </a:lnTo>
                      <a:lnTo>
                        <a:pt x="14" y="90"/>
                      </a:lnTo>
                      <a:lnTo>
                        <a:pt x="15" y="92"/>
                      </a:lnTo>
                      <a:lnTo>
                        <a:pt x="18" y="93"/>
                      </a:lnTo>
                      <a:lnTo>
                        <a:pt x="21" y="97"/>
                      </a:lnTo>
                      <a:lnTo>
                        <a:pt x="30" y="132"/>
                      </a:lnTo>
                      <a:lnTo>
                        <a:pt x="32" y="132"/>
                      </a:lnTo>
                      <a:lnTo>
                        <a:pt x="32" y="130"/>
                      </a:lnTo>
                      <a:lnTo>
                        <a:pt x="35" y="128"/>
                      </a:lnTo>
                      <a:lnTo>
                        <a:pt x="36" y="125"/>
                      </a:lnTo>
                      <a:lnTo>
                        <a:pt x="37" y="124"/>
                      </a:lnTo>
                      <a:lnTo>
                        <a:pt x="37" y="123"/>
                      </a:lnTo>
                      <a:lnTo>
                        <a:pt x="38" y="121"/>
                      </a:lnTo>
                      <a:lnTo>
                        <a:pt x="37" y="118"/>
                      </a:lnTo>
                      <a:lnTo>
                        <a:pt x="35" y="112"/>
                      </a:lnTo>
                      <a:lnTo>
                        <a:pt x="36" y="110"/>
                      </a:lnTo>
                      <a:lnTo>
                        <a:pt x="36" y="108"/>
                      </a:lnTo>
                      <a:lnTo>
                        <a:pt x="39" y="106"/>
                      </a:lnTo>
                      <a:lnTo>
                        <a:pt x="42" y="107"/>
                      </a:lnTo>
                      <a:lnTo>
                        <a:pt x="44" y="103"/>
                      </a:lnTo>
                      <a:lnTo>
                        <a:pt x="44" y="101"/>
                      </a:lnTo>
                      <a:lnTo>
                        <a:pt x="52" y="94"/>
                      </a:lnTo>
                      <a:lnTo>
                        <a:pt x="56" y="88"/>
                      </a:lnTo>
                      <a:lnTo>
                        <a:pt x="55" y="87"/>
                      </a:lnTo>
                      <a:lnTo>
                        <a:pt x="53" y="80"/>
                      </a:lnTo>
                      <a:lnTo>
                        <a:pt x="54" y="79"/>
                      </a:lnTo>
                      <a:lnTo>
                        <a:pt x="52" y="79"/>
                      </a:lnTo>
                      <a:lnTo>
                        <a:pt x="48" y="76"/>
                      </a:lnTo>
                      <a:lnTo>
                        <a:pt x="48" y="74"/>
                      </a:lnTo>
                      <a:lnTo>
                        <a:pt x="48" y="71"/>
                      </a:lnTo>
                      <a:lnTo>
                        <a:pt x="45" y="70"/>
                      </a:lnTo>
                      <a:lnTo>
                        <a:pt x="45" y="71"/>
                      </a:lnTo>
                      <a:lnTo>
                        <a:pt x="45" y="72"/>
                      </a:lnTo>
                      <a:lnTo>
                        <a:pt x="44" y="73"/>
                      </a:lnTo>
                      <a:lnTo>
                        <a:pt x="42" y="72"/>
                      </a:lnTo>
                      <a:lnTo>
                        <a:pt x="42" y="69"/>
                      </a:lnTo>
                      <a:lnTo>
                        <a:pt x="39" y="70"/>
                      </a:lnTo>
                      <a:lnTo>
                        <a:pt x="35" y="66"/>
                      </a:lnTo>
                      <a:lnTo>
                        <a:pt x="32" y="61"/>
                      </a:lnTo>
                      <a:lnTo>
                        <a:pt x="34" y="56"/>
                      </a:lnTo>
                      <a:lnTo>
                        <a:pt x="41" y="50"/>
                      </a:lnTo>
                      <a:lnTo>
                        <a:pt x="45" y="45"/>
                      </a:lnTo>
                      <a:lnTo>
                        <a:pt x="46" y="44"/>
                      </a:lnTo>
                      <a:lnTo>
                        <a:pt x="45" y="42"/>
                      </a:lnTo>
                      <a:lnTo>
                        <a:pt x="46" y="40"/>
                      </a:lnTo>
                      <a:lnTo>
                        <a:pt x="45" y="38"/>
                      </a:lnTo>
                      <a:lnTo>
                        <a:pt x="45" y="37"/>
                      </a:lnTo>
                      <a:lnTo>
                        <a:pt x="45" y="32"/>
                      </a:lnTo>
                      <a:lnTo>
                        <a:pt x="41" y="29"/>
                      </a:lnTo>
                      <a:lnTo>
                        <a:pt x="37" y="24"/>
                      </a:lnTo>
                      <a:lnTo>
                        <a:pt x="38" y="19"/>
                      </a:lnTo>
                      <a:lnTo>
                        <a:pt x="42" y="17"/>
                      </a:lnTo>
                      <a:lnTo>
                        <a:pt x="42" y="14"/>
                      </a:lnTo>
                      <a:lnTo>
                        <a:pt x="45" y="8"/>
                      </a:lnTo>
                      <a:lnTo>
                        <a:pt x="45" y="5"/>
                      </a:lnTo>
                      <a:lnTo>
                        <a:pt x="43" y="4"/>
                      </a:lnTo>
                      <a:lnTo>
                        <a:pt x="38" y="10"/>
                      </a:lnTo>
                      <a:lnTo>
                        <a:pt x="36" y="11"/>
                      </a:lnTo>
                      <a:lnTo>
                        <a:pt x="35" y="11"/>
                      </a:lnTo>
                      <a:lnTo>
                        <a:pt x="33" y="5"/>
                      </a:lnTo>
                      <a:lnTo>
                        <a:pt x="32" y="4"/>
                      </a:lnTo>
                      <a:lnTo>
                        <a:pt x="32" y="1"/>
                      </a:lnTo>
                      <a:lnTo>
                        <a:pt x="30" y="0"/>
                      </a:lnTo>
                      <a:lnTo>
                        <a:pt x="27" y="0"/>
                      </a:lnTo>
                      <a:lnTo>
                        <a:pt x="27" y="2"/>
                      </a:lnTo>
                      <a:lnTo>
                        <a:pt x="25" y="0"/>
                      </a:lnTo>
                      <a:lnTo>
                        <a:pt x="21" y="0"/>
                      </a:lnTo>
                      <a:lnTo>
                        <a:pt x="16" y="4"/>
                      </a:lnTo>
                      <a:lnTo>
                        <a:pt x="13" y="7"/>
                      </a:lnTo>
                      <a:lnTo>
                        <a:pt x="13" y="7"/>
                      </a:lnTo>
                      <a:lnTo>
                        <a:pt x="12" y="10"/>
                      </a:lnTo>
                      <a:lnTo>
                        <a:pt x="13"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5" name="Freeform 825">
                  <a:extLst>
                    <a:ext uri="{FF2B5EF4-FFF2-40B4-BE49-F238E27FC236}">
                      <a16:creationId xmlns:a16="http://schemas.microsoft.com/office/drawing/2014/main" id="{1876E238-B5D9-4D17-88C4-26D254487B16}"/>
                    </a:ext>
                  </a:extLst>
                </p:cNvPr>
                <p:cNvSpPr>
                  <a:spLocks/>
                </p:cNvSpPr>
                <p:nvPr/>
              </p:nvSpPr>
              <p:spPr bwMode="auto">
                <a:xfrm>
                  <a:off x="3750" y="2207"/>
                  <a:ext cx="4" cy="3"/>
                </a:xfrm>
                <a:custGeom>
                  <a:avLst/>
                  <a:gdLst>
                    <a:gd name="T0" fmla="*/ 0 w 4"/>
                    <a:gd name="T1" fmla="*/ 0 h 3"/>
                    <a:gd name="T2" fmla="*/ 0 w 4"/>
                    <a:gd name="T3" fmla="*/ 1 h 3"/>
                    <a:gd name="T4" fmla="*/ 3 w 4"/>
                    <a:gd name="T5" fmla="*/ 3 h 3"/>
                    <a:gd name="T6" fmla="*/ 4 w 4"/>
                    <a:gd name="T7" fmla="*/ 1 h 3"/>
                    <a:gd name="T8" fmla="*/ 3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0" y="1"/>
                      </a:lnTo>
                      <a:lnTo>
                        <a:pt x="3" y="3"/>
                      </a:lnTo>
                      <a:lnTo>
                        <a:pt x="4"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6" name="Freeform 826">
                  <a:extLst>
                    <a:ext uri="{FF2B5EF4-FFF2-40B4-BE49-F238E27FC236}">
                      <a16:creationId xmlns:a16="http://schemas.microsoft.com/office/drawing/2014/main" id="{D1954AF4-4644-4A8D-B68C-57A63FDD9CA9}"/>
                    </a:ext>
                  </a:extLst>
                </p:cNvPr>
                <p:cNvSpPr>
                  <a:spLocks/>
                </p:cNvSpPr>
                <p:nvPr/>
              </p:nvSpPr>
              <p:spPr bwMode="auto">
                <a:xfrm>
                  <a:off x="3488" y="2145"/>
                  <a:ext cx="284" cy="330"/>
                </a:xfrm>
                <a:custGeom>
                  <a:avLst/>
                  <a:gdLst>
                    <a:gd name="T0" fmla="*/ 96 w 284"/>
                    <a:gd name="T1" fmla="*/ 46 h 330"/>
                    <a:gd name="T2" fmla="*/ 97 w 284"/>
                    <a:gd name="T3" fmla="*/ 60 h 330"/>
                    <a:gd name="T4" fmla="*/ 100 w 284"/>
                    <a:gd name="T5" fmla="*/ 80 h 330"/>
                    <a:gd name="T6" fmla="*/ 105 w 284"/>
                    <a:gd name="T7" fmla="*/ 86 h 330"/>
                    <a:gd name="T8" fmla="*/ 106 w 284"/>
                    <a:gd name="T9" fmla="*/ 92 h 330"/>
                    <a:gd name="T10" fmla="*/ 88 w 284"/>
                    <a:gd name="T11" fmla="*/ 96 h 330"/>
                    <a:gd name="T12" fmla="*/ 78 w 284"/>
                    <a:gd name="T13" fmla="*/ 107 h 330"/>
                    <a:gd name="T14" fmla="*/ 75 w 284"/>
                    <a:gd name="T15" fmla="*/ 119 h 330"/>
                    <a:gd name="T16" fmla="*/ 39 w 284"/>
                    <a:gd name="T17" fmla="*/ 145 h 330"/>
                    <a:gd name="T18" fmla="*/ 26 w 284"/>
                    <a:gd name="T19" fmla="*/ 148 h 330"/>
                    <a:gd name="T20" fmla="*/ 10 w 284"/>
                    <a:gd name="T21" fmla="*/ 153 h 330"/>
                    <a:gd name="T22" fmla="*/ 0 w 284"/>
                    <a:gd name="T23" fmla="*/ 178 h 330"/>
                    <a:gd name="T24" fmla="*/ 0 w 284"/>
                    <a:gd name="T25" fmla="*/ 183 h 330"/>
                    <a:gd name="T26" fmla="*/ 51 w 284"/>
                    <a:gd name="T27" fmla="*/ 224 h 330"/>
                    <a:gd name="T28" fmla="*/ 149 w 284"/>
                    <a:gd name="T29" fmla="*/ 309 h 330"/>
                    <a:gd name="T30" fmla="*/ 161 w 284"/>
                    <a:gd name="T31" fmla="*/ 314 h 330"/>
                    <a:gd name="T32" fmla="*/ 167 w 284"/>
                    <a:gd name="T33" fmla="*/ 321 h 330"/>
                    <a:gd name="T34" fmla="*/ 169 w 284"/>
                    <a:gd name="T35" fmla="*/ 330 h 330"/>
                    <a:gd name="T36" fmla="*/ 182 w 284"/>
                    <a:gd name="T37" fmla="*/ 327 h 330"/>
                    <a:gd name="T38" fmla="*/ 284 w 284"/>
                    <a:gd name="T39" fmla="*/ 255 h 330"/>
                    <a:gd name="T40" fmla="*/ 280 w 284"/>
                    <a:gd name="T41" fmla="*/ 250 h 330"/>
                    <a:gd name="T42" fmla="*/ 274 w 284"/>
                    <a:gd name="T43" fmla="*/ 238 h 330"/>
                    <a:gd name="T44" fmla="*/ 261 w 284"/>
                    <a:gd name="T45" fmla="*/ 235 h 330"/>
                    <a:gd name="T46" fmla="*/ 257 w 284"/>
                    <a:gd name="T47" fmla="*/ 228 h 330"/>
                    <a:gd name="T48" fmla="*/ 256 w 284"/>
                    <a:gd name="T49" fmla="*/ 217 h 330"/>
                    <a:gd name="T50" fmla="*/ 249 w 284"/>
                    <a:gd name="T51" fmla="*/ 204 h 330"/>
                    <a:gd name="T52" fmla="*/ 250 w 284"/>
                    <a:gd name="T53" fmla="*/ 198 h 330"/>
                    <a:gd name="T54" fmla="*/ 254 w 284"/>
                    <a:gd name="T55" fmla="*/ 187 h 330"/>
                    <a:gd name="T56" fmla="*/ 254 w 284"/>
                    <a:gd name="T57" fmla="*/ 172 h 330"/>
                    <a:gd name="T58" fmla="*/ 252 w 284"/>
                    <a:gd name="T59" fmla="*/ 157 h 330"/>
                    <a:gd name="T60" fmla="*/ 250 w 284"/>
                    <a:gd name="T61" fmla="*/ 135 h 330"/>
                    <a:gd name="T62" fmla="*/ 250 w 284"/>
                    <a:gd name="T63" fmla="*/ 128 h 330"/>
                    <a:gd name="T64" fmla="*/ 238 w 284"/>
                    <a:gd name="T65" fmla="*/ 89 h 330"/>
                    <a:gd name="T66" fmla="*/ 231 w 284"/>
                    <a:gd name="T67" fmla="*/ 85 h 330"/>
                    <a:gd name="T68" fmla="*/ 224 w 284"/>
                    <a:gd name="T69" fmla="*/ 76 h 330"/>
                    <a:gd name="T70" fmla="*/ 221 w 284"/>
                    <a:gd name="T71" fmla="*/ 66 h 330"/>
                    <a:gd name="T72" fmla="*/ 225 w 284"/>
                    <a:gd name="T73" fmla="*/ 52 h 330"/>
                    <a:gd name="T74" fmla="*/ 230 w 284"/>
                    <a:gd name="T75" fmla="*/ 48 h 330"/>
                    <a:gd name="T76" fmla="*/ 231 w 284"/>
                    <a:gd name="T77" fmla="*/ 38 h 330"/>
                    <a:gd name="T78" fmla="*/ 232 w 284"/>
                    <a:gd name="T79" fmla="*/ 34 h 330"/>
                    <a:gd name="T80" fmla="*/ 232 w 284"/>
                    <a:gd name="T81" fmla="*/ 18 h 330"/>
                    <a:gd name="T82" fmla="*/ 232 w 284"/>
                    <a:gd name="T83" fmla="*/ 6 h 330"/>
                    <a:gd name="T84" fmla="*/ 228 w 284"/>
                    <a:gd name="T85" fmla="*/ 3 h 330"/>
                    <a:gd name="T86" fmla="*/ 217 w 284"/>
                    <a:gd name="T87" fmla="*/ 2 h 330"/>
                    <a:gd name="T88" fmla="*/ 210 w 284"/>
                    <a:gd name="T89" fmla="*/ 5 h 330"/>
                    <a:gd name="T90" fmla="*/ 203 w 284"/>
                    <a:gd name="T91" fmla="*/ 0 h 330"/>
                    <a:gd name="T92" fmla="*/ 196 w 284"/>
                    <a:gd name="T93" fmla="*/ 3 h 330"/>
                    <a:gd name="T94" fmla="*/ 192 w 284"/>
                    <a:gd name="T95" fmla="*/ 5 h 330"/>
                    <a:gd name="T96" fmla="*/ 183 w 284"/>
                    <a:gd name="T97" fmla="*/ 4 h 330"/>
                    <a:gd name="T98" fmla="*/ 174 w 284"/>
                    <a:gd name="T99" fmla="*/ 4 h 330"/>
                    <a:gd name="T100" fmla="*/ 167 w 284"/>
                    <a:gd name="T101" fmla="*/ 3 h 330"/>
                    <a:gd name="T102" fmla="*/ 161 w 284"/>
                    <a:gd name="T103" fmla="*/ 7 h 330"/>
                    <a:gd name="T104" fmla="*/ 153 w 284"/>
                    <a:gd name="T105" fmla="*/ 10 h 330"/>
                    <a:gd name="T106" fmla="*/ 141 w 284"/>
                    <a:gd name="T107" fmla="*/ 10 h 330"/>
                    <a:gd name="T108" fmla="*/ 127 w 284"/>
                    <a:gd name="T109" fmla="*/ 16 h 330"/>
                    <a:gd name="T110" fmla="*/ 121 w 284"/>
                    <a:gd name="T111" fmla="*/ 21 h 330"/>
                    <a:gd name="T112" fmla="*/ 117 w 284"/>
                    <a:gd name="T113" fmla="*/ 23 h 330"/>
                    <a:gd name="T114" fmla="*/ 113 w 284"/>
                    <a:gd name="T115" fmla="*/ 25 h 330"/>
                    <a:gd name="T116" fmla="*/ 104 w 284"/>
                    <a:gd name="T117" fmla="*/ 30 h 330"/>
                    <a:gd name="T118" fmla="*/ 96 w 284"/>
                    <a:gd name="T119" fmla="*/ 37 h 330"/>
                    <a:gd name="T120" fmla="*/ 94 w 284"/>
                    <a:gd name="T121" fmla="*/ 4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330">
                      <a:moveTo>
                        <a:pt x="94" y="41"/>
                      </a:moveTo>
                      <a:lnTo>
                        <a:pt x="96" y="43"/>
                      </a:lnTo>
                      <a:lnTo>
                        <a:pt x="96" y="46"/>
                      </a:lnTo>
                      <a:lnTo>
                        <a:pt x="96" y="48"/>
                      </a:lnTo>
                      <a:lnTo>
                        <a:pt x="97" y="53"/>
                      </a:lnTo>
                      <a:lnTo>
                        <a:pt x="97" y="60"/>
                      </a:lnTo>
                      <a:lnTo>
                        <a:pt x="97" y="62"/>
                      </a:lnTo>
                      <a:lnTo>
                        <a:pt x="99" y="75"/>
                      </a:lnTo>
                      <a:lnTo>
                        <a:pt x="100" y="80"/>
                      </a:lnTo>
                      <a:lnTo>
                        <a:pt x="101" y="83"/>
                      </a:lnTo>
                      <a:lnTo>
                        <a:pt x="103" y="84"/>
                      </a:lnTo>
                      <a:lnTo>
                        <a:pt x="105" y="86"/>
                      </a:lnTo>
                      <a:lnTo>
                        <a:pt x="106" y="86"/>
                      </a:lnTo>
                      <a:lnTo>
                        <a:pt x="108" y="87"/>
                      </a:lnTo>
                      <a:lnTo>
                        <a:pt x="106" y="92"/>
                      </a:lnTo>
                      <a:lnTo>
                        <a:pt x="106" y="93"/>
                      </a:lnTo>
                      <a:lnTo>
                        <a:pt x="104" y="96"/>
                      </a:lnTo>
                      <a:lnTo>
                        <a:pt x="88" y="96"/>
                      </a:lnTo>
                      <a:lnTo>
                        <a:pt x="85" y="97"/>
                      </a:lnTo>
                      <a:lnTo>
                        <a:pt x="81" y="103"/>
                      </a:lnTo>
                      <a:lnTo>
                        <a:pt x="78" y="107"/>
                      </a:lnTo>
                      <a:lnTo>
                        <a:pt x="77" y="110"/>
                      </a:lnTo>
                      <a:lnTo>
                        <a:pt x="77" y="116"/>
                      </a:lnTo>
                      <a:lnTo>
                        <a:pt x="75" y="119"/>
                      </a:lnTo>
                      <a:lnTo>
                        <a:pt x="66" y="127"/>
                      </a:lnTo>
                      <a:lnTo>
                        <a:pt x="51" y="138"/>
                      </a:lnTo>
                      <a:lnTo>
                        <a:pt x="39" y="145"/>
                      </a:lnTo>
                      <a:lnTo>
                        <a:pt x="33" y="147"/>
                      </a:lnTo>
                      <a:lnTo>
                        <a:pt x="28" y="147"/>
                      </a:lnTo>
                      <a:lnTo>
                        <a:pt x="26" y="148"/>
                      </a:lnTo>
                      <a:lnTo>
                        <a:pt x="22" y="148"/>
                      </a:lnTo>
                      <a:lnTo>
                        <a:pt x="14" y="150"/>
                      </a:lnTo>
                      <a:lnTo>
                        <a:pt x="10" y="153"/>
                      </a:lnTo>
                      <a:lnTo>
                        <a:pt x="7" y="158"/>
                      </a:lnTo>
                      <a:lnTo>
                        <a:pt x="1" y="163"/>
                      </a:lnTo>
                      <a:lnTo>
                        <a:pt x="0" y="178"/>
                      </a:lnTo>
                      <a:lnTo>
                        <a:pt x="0" y="178"/>
                      </a:lnTo>
                      <a:lnTo>
                        <a:pt x="0" y="183"/>
                      </a:lnTo>
                      <a:lnTo>
                        <a:pt x="0" y="183"/>
                      </a:lnTo>
                      <a:lnTo>
                        <a:pt x="0" y="183"/>
                      </a:lnTo>
                      <a:lnTo>
                        <a:pt x="51" y="224"/>
                      </a:lnTo>
                      <a:lnTo>
                        <a:pt x="51" y="224"/>
                      </a:lnTo>
                      <a:lnTo>
                        <a:pt x="144" y="297"/>
                      </a:lnTo>
                      <a:lnTo>
                        <a:pt x="146" y="306"/>
                      </a:lnTo>
                      <a:lnTo>
                        <a:pt x="149" y="309"/>
                      </a:lnTo>
                      <a:lnTo>
                        <a:pt x="154" y="309"/>
                      </a:lnTo>
                      <a:lnTo>
                        <a:pt x="158" y="311"/>
                      </a:lnTo>
                      <a:lnTo>
                        <a:pt x="161" y="314"/>
                      </a:lnTo>
                      <a:lnTo>
                        <a:pt x="164" y="315"/>
                      </a:lnTo>
                      <a:lnTo>
                        <a:pt x="167" y="318"/>
                      </a:lnTo>
                      <a:lnTo>
                        <a:pt x="167" y="321"/>
                      </a:lnTo>
                      <a:lnTo>
                        <a:pt x="165" y="326"/>
                      </a:lnTo>
                      <a:lnTo>
                        <a:pt x="166" y="328"/>
                      </a:lnTo>
                      <a:lnTo>
                        <a:pt x="169" y="330"/>
                      </a:lnTo>
                      <a:lnTo>
                        <a:pt x="176" y="329"/>
                      </a:lnTo>
                      <a:lnTo>
                        <a:pt x="182" y="327"/>
                      </a:lnTo>
                      <a:lnTo>
                        <a:pt x="182" y="327"/>
                      </a:lnTo>
                      <a:lnTo>
                        <a:pt x="203" y="321"/>
                      </a:lnTo>
                      <a:lnTo>
                        <a:pt x="220" y="302"/>
                      </a:lnTo>
                      <a:lnTo>
                        <a:pt x="284" y="255"/>
                      </a:lnTo>
                      <a:lnTo>
                        <a:pt x="284" y="255"/>
                      </a:lnTo>
                      <a:lnTo>
                        <a:pt x="282" y="252"/>
                      </a:lnTo>
                      <a:lnTo>
                        <a:pt x="280" y="250"/>
                      </a:lnTo>
                      <a:lnTo>
                        <a:pt x="279" y="248"/>
                      </a:lnTo>
                      <a:lnTo>
                        <a:pt x="276" y="241"/>
                      </a:lnTo>
                      <a:lnTo>
                        <a:pt x="274" y="238"/>
                      </a:lnTo>
                      <a:lnTo>
                        <a:pt x="272" y="235"/>
                      </a:lnTo>
                      <a:lnTo>
                        <a:pt x="266" y="235"/>
                      </a:lnTo>
                      <a:lnTo>
                        <a:pt x="261" y="235"/>
                      </a:lnTo>
                      <a:lnTo>
                        <a:pt x="259" y="234"/>
                      </a:lnTo>
                      <a:lnTo>
                        <a:pt x="259" y="231"/>
                      </a:lnTo>
                      <a:lnTo>
                        <a:pt x="257" y="228"/>
                      </a:lnTo>
                      <a:lnTo>
                        <a:pt x="257" y="223"/>
                      </a:lnTo>
                      <a:lnTo>
                        <a:pt x="257" y="221"/>
                      </a:lnTo>
                      <a:lnTo>
                        <a:pt x="256" y="217"/>
                      </a:lnTo>
                      <a:lnTo>
                        <a:pt x="255" y="216"/>
                      </a:lnTo>
                      <a:lnTo>
                        <a:pt x="253" y="209"/>
                      </a:lnTo>
                      <a:lnTo>
                        <a:pt x="249" y="204"/>
                      </a:lnTo>
                      <a:lnTo>
                        <a:pt x="248" y="201"/>
                      </a:lnTo>
                      <a:lnTo>
                        <a:pt x="248" y="200"/>
                      </a:lnTo>
                      <a:lnTo>
                        <a:pt x="250" y="198"/>
                      </a:lnTo>
                      <a:lnTo>
                        <a:pt x="253" y="196"/>
                      </a:lnTo>
                      <a:lnTo>
                        <a:pt x="254" y="193"/>
                      </a:lnTo>
                      <a:lnTo>
                        <a:pt x="254" y="187"/>
                      </a:lnTo>
                      <a:lnTo>
                        <a:pt x="252" y="183"/>
                      </a:lnTo>
                      <a:lnTo>
                        <a:pt x="253" y="182"/>
                      </a:lnTo>
                      <a:lnTo>
                        <a:pt x="254" y="172"/>
                      </a:lnTo>
                      <a:lnTo>
                        <a:pt x="252" y="167"/>
                      </a:lnTo>
                      <a:lnTo>
                        <a:pt x="252" y="159"/>
                      </a:lnTo>
                      <a:lnTo>
                        <a:pt x="252" y="157"/>
                      </a:lnTo>
                      <a:lnTo>
                        <a:pt x="252" y="151"/>
                      </a:lnTo>
                      <a:lnTo>
                        <a:pt x="252" y="140"/>
                      </a:lnTo>
                      <a:lnTo>
                        <a:pt x="250" y="135"/>
                      </a:lnTo>
                      <a:lnTo>
                        <a:pt x="248" y="135"/>
                      </a:lnTo>
                      <a:lnTo>
                        <a:pt x="248" y="128"/>
                      </a:lnTo>
                      <a:lnTo>
                        <a:pt x="250" y="128"/>
                      </a:lnTo>
                      <a:lnTo>
                        <a:pt x="250" y="128"/>
                      </a:lnTo>
                      <a:lnTo>
                        <a:pt x="241" y="93"/>
                      </a:lnTo>
                      <a:lnTo>
                        <a:pt x="238" y="89"/>
                      </a:lnTo>
                      <a:lnTo>
                        <a:pt x="235" y="88"/>
                      </a:lnTo>
                      <a:lnTo>
                        <a:pt x="234" y="86"/>
                      </a:lnTo>
                      <a:lnTo>
                        <a:pt x="231" y="85"/>
                      </a:lnTo>
                      <a:lnTo>
                        <a:pt x="229" y="80"/>
                      </a:lnTo>
                      <a:lnTo>
                        <a:pt x="225" y="76"/>
                      </a:lnTo>
                      <a:lnTo>
                        <a:pt x="224" y="76"/>
                      </a:lnTo>
                      <a:lnTo>
                        <a:pt x="222" y="72"/>
                      </a:lnTo>
                      <a:lnTo>
                        <a:pt x="223" y="70"/>
                      </a:lnTo>
                      <a:lnTo>
                        <a:pt x="221" y="66"/>
                      </a:lnTo>
                      <a:lnTo>
                        <a:pt x="220" y="65"/>
                      </a:lnTo>
                      <a:lnTo>
                        <a:pt x="222" y="57"/>
                      </a:lnTo>
                      <a:lnTo>
                        <a:pt x="225" y="52"/>
                      </a:lnTo>
                      <a:lnTo>
                        <a:pt x="227" y="52"/>
                      </a:lnTo>
                      <a:lnTo>
                        <a:pt x="228" y="50"/>
                      </a:lnTo>
                      <a:lnTo>
                        <a:pt x="230" y="48"/>
                      </a:lnTo>
                      <a:lnTo>
                        <a:pt x="231" y="42"/>
                      </a:lnTo>
                      <a:lnTo>
                        <a:pt x="232" y="41"/>
                      </a:lnTo>
                      <a:lnTo>
                        <a:pt x="231" y="38"/>
                      </a:lnTo>
                      <a:lnTo>
                        <a:pt x="231" y="36"/>
                      </a:lnTo>
                      <a:lnTo>
                        <a:pt x="233" y="34"/>
                      </a:lnTo>
                      <a:lnTo>
                        <a:pt x="232" y="34"/>
                      </a:lnTo>
                      <a:lnTo>
                        <a:pt x="231" y="31"/>
                      </a:lnTo>
                      <a:lnTo>
                        <a:pt x="230" y="26"/>
                      </a:lnTo>
                      <a:lnTo>
                        <a:pt x="232" y="18"/>
                      </a:lnTo>
                      <a:lnTo>
                        <a:pt x="232" y="14"/>
                      </a:lnTo>
                      <a:lnTo>
                        <a:pt x="233" y="8"/>
                      </a:lnTo>
                      <a:lnTo>
                        <a:pt x="232" y="6"/>
                      </a:lnTo>
                      <a:lnTo>
                        <a:pt x="233" y="3"/>
                      </a:lnTo>
                      <a:lnTo>
                        <a:pt x="232" y="3"/>
                      </a:lnTo>
                      <a:lnTo>
                        <a:pt x="228" y="3"/>
                      </a:lnTo>
                      <a:lnTo>
                        <a:pt x="226" y="3"/>
                      </a:lnTo>
                      <a:lnTo>
                        <a:pt x="220" y="5"/>
                      </a:lnTo>
                      <a:lnTo>
                        <a:pt x="217" y="2"/>
                      </a:lnTo>
                      <a:lnTo>
                        <a:pt x="213" y="0"/>
                      </a:lnTo>
                      <a:lnTo>
                        <a:pt x="213" y="2"/>
                      </a:lnTo>
                      <a:lnTo>
                        <a:pt x="210" y="5"/>
                      </a:lnTo>
                      <a:lnTo>
                        <a:pt x="206" y="4"/>
                      </a:lnTo>
                      <a:lnTo>
                        <a:pt x="205" y="1"/>
                      </a:lnTo>
                      <a:lnTo>
                        <a:pt x="203" y="0"/>
                      </a:lnTo>
                      <a:lnTo>
                        <a:pt x="200" y="0"/>
                      </a:lnTo>
                      <a:lnTo>
                        <a:pt x="200" y="3"/>
                      </a:lnTo>
                      <a:lnTo>
                        <a:pt x="196" y="3"/>
                      </a:lnTo>
                      <a:lnTo>
                        <a:pt x="196" y="6"/>
                      </a:lnTo>
                      <a:lnTo>
                        <a:pt x="193" y="5"/>
                      </a:lnTo>
                      <a:lnTo>
                        <a:pt x="192" y="5"/>
                      </a:lnTo>
                      <a:lnTo>
                        <a:pt x="189" y="8"/>
                      </a:lnTo>
                      <a:lnTo>
                        <a:pt x="186" y="8"/>
                      </a:lnTo>
                      <a:lnTo>
                        <a:pt x="183" y="4"/>
                      </a:lnTo>
                      <a:lnTo>
                        <a:pt x="179" y="4"/>
                      </a:lnTo>
                      <a:lnTo>
                        <a:pt x="178" y="3"/>
                      </a:lnTo>
                      <a:lnTo>
                        <a:pt x="174" y="4"/>
                      </a:lnTo>
                      <a:lnTo>
                        <a:pt x="172" y="3"/>
                      </a:lnTo>
                      <a:lnTo>
                        <a:pt x="170" y="4"/>
                      </a:lnTo>
                      <a:lnTo>
                        <a:pt x="167" y="3"/>
                      </a:lnTo>
                      <a:lnTo>
                        <a:pt x="165" y="3"/>
                      </a:lnTo>
                      <a:lnTo>
                        <a:pt x="164" y="7"/>
                      </a:lnTo>
                      <a:lnTo>
                        <a:pt x="161" y="7"/>
                      </a:lnTo>
                      <a:lnTo>
                        <a:pt x="158" y="6"/>
                      </a:lnTo>
                      <a:lnTo>
                        <a:pt x="155" y="10"/>
                      </a:lnTo>
                      <a:lnTo>
                        <a:pt x="153" y="10"/>
                      </a:lnTo>
                      <a:lnTo>
                        <a:pt x="149" y="8"/>
                      </a:lnTo>
                      <a:lnTo>
                        <a:pt x="146" y="9"/>
                      </a:lnTo>
                      <a:lnTo>
                        <a:pt x="141" y="10"/>
                      </a:lnTo>
                      <a:lnTo>
                        <a:pt x="137" y="9"/>
                      </a:lnTo>
                      <a:lnTo>
                        <a:pt x="131" y="15"/>
                      </a:lnTo>
                      <a:lnTo>
                        <a:pt x="127" y="16"/>
                      </a:lnTo>
                      <a:lnTo>
                        <a:pt x="125" y="16"/>
                      </a:lnTo>
                      <a:lnTo>
                        <a:pt x="122" y="18"/>
                      </a:lnTo>
                      <a:lnTo>
                        <a:pt x="121" y="21"/>
                      </a:lnTo>
                      <a:lnTo>
                        <a:pt x="120" y="24"/>
                      </a:lnTo>
                      <a:lnTo>
                        <a:pt x="118" y="24"/>
                      </a:lnTo>
                      <a:lnTo>
                        <a:pt x="117" y="23"/>
                      </a:lnTo>
                      <a:lnTo>
                        <a:pt x="115" y="23"/>
                      </a:lnTo>
                      <a:lnTo>
                        <a:pt x="113" y="24"/>
                      </a:lnTo>
                      <a:lnTo>
                        <a:pt x="113" y="25"/>
                      </a:lnTo>
                      <a:lnTo>
                        <a:pt x="109" y="26"/>
                      </a:lnTo>
                      <a:lnTo>
                        <a:pt x="106" y="28"/>
                      </a:lnTo>
                      <a:lnTo>
                        <a:pt x="104" y="30"/>
                      </a:lnTo>
                      <a:lnTo>
                        <a:pt x="103" y="31"/>
                      </a:lnTo>
                      <a:lnTo>
                        <a:pt x="101" y="35"/>
                      </a:lnTo>
                      <a:lnTo>
                        <a:pt x="96" y="37"/>
                      </a:lnTo>
                      <a:lnTo>
                        <a:pt x="92" y="37"/>
                      </a:lnTo>
                      <a:lnTo>
                        <a:pt x="93" y="39"/>
                      </a:lnTo>
                      <a:lnTo>
                        <a:pt x="94" y="4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7" name="Freeform 827">
                  <a:extLst>
                    <a:ext uri="{FF2B5EF4-FFF2-40B4-BE49-F238E27FC236}">
                      <a16:creationId xmlns:a16="http://schemas.microsoft.com/office/drawing/2014/main" id="{30595A35-C4AD-43FC-BDEF-5F03C113D341}"/>
                    </a:ext>
                  </a:extLst>
                </p:cNvPr>
                <p:cNvSpPr>
                  <a:spLocks/>
                </p:cNvSpPr>
                <p:nvPr/>
              </p:nvSpPr>
              <p:spPr bwMode="auto">
                <a:xfrm>
                  <a:off x="3431" y="2167"/>
                  <a:ext cx="165" cy="156"/>
                </a:xfrm>
                <a:custGeom>
                  <a:avLst/>
                  <a:gdLst>
                    <a:gd name="T0" fmla="*/ 57 w 165"/>
                    <a:gd name="T1" fmla="*/ 156 h 156"/>
                    <a:gd name="T2" fmla="*/ 64 w 165"/>
                    <a:gd name="T3" fmla="*/ 136 h 156"/>
                    <a:gd name="T4" fmla="*/ 71 w 165"/>
                    <a:gd name="T5" fmla="*/ 128 h 156"/>
                    <a:gd name="T6" fmla="*/ 83 w 165"/>
                    <a:gd name="T7" fmla="*/ 126 h 156"/>
                    <a:gd name="T8" fmla="*/ 90 w 165"/>
                    <a:gd name="T9" fmla="*/ 125 h 156"/>
                    <a:gd name="T10" fmla="*/ 108 w 165"/>
                    <a:gd name="T11" fmla="*/ 116 h 156"/>
                    <a:gd name="T12" fmla="*/ 132 w 165"/>
                    <a:gd name="T13" fmla="*/ 97 h 156"/>
                    <a:gd name="T14" fmla="*/ 134 w 165"/>
                    <a:gd name="T15" fmla="*/ 88 h 156"/>
                    <a:gd name="T16" fmla="*/ 138 w 165"/>
                    <a:gd name="T17" fmla="*/ 81 h 156"/>
                    <a:gd name="T18" fmla="*/ 145 w 165"/>
                    <a:gd name="T19" fmla="*/ 74 h 156"/>
                    <a:gd name="T20" fmla="*/ 163 w 165"/>
                    <a:gd name="T21" fmla="*/ 71 h 156"/>
                    <a:gd name="T22" fmla="*/ 165 w 165"/>
                    <a:gd name="T23" fmla="*/ 65 h 156"/>
                    <a:gd name="T24" fmla="*/ 162 w 165"/>
                    <a:gd name="T25" fmla="*/ 64 h 156"/>
                    <a:gd name="T26" fmla="*/ 158 w 165"/>
                    <a:gd name="T27" fmla="*/ 61 h 156"/>
                    <a:gd name="T28" fmla="*/ 156 w 165"/>
                    <a:gd name="T29" fmla="*/ 53 h 156"/>
                    <a:gd name="T30" fmla="*/ 154 w 165"/>
                    <a:gd name="T31" fmla="*/ 38 h 156"/>
                    <a:gd name="T32" fmla="*/ 153 w 165"/>
                    <a:gd name="T33" fmla="*/ 26 h 156"/>
                    <a:gd name="T34" fmla="*/ 153 w 165"/>
                    <a:gd name="T35" fmla="*/ 21 h 156"/>
                    <a:gd name="T36" fmla="*/ 150 w 165"/>
                    <a:gd name="T37" fmla="*/ 17 h 156"/>
                    <a:gd name="T38" fmla="*/ 148 w 165"/>
                    <a:gd name="T39" fmla="*/ 16 h 156"/>
                    <a:gd name="T40" fmla="*/ 138 w 165"/>
                    <a:gd name="T41" fmla="*/ 12 h 156"/>
                    <a:gd name="T42" fmla="*/ 136 w 165"/>
                    <a:gd name="T43" fmla="*/ 9 h 156"/>
                    <a:gd name="T44" fmla="*/ 133 w 165"/>
                    <a:gd name="T45" fmla="*/ 12 h 156"/>
                    <a:gd name="T46" fmla="*/ 125 w 165"/>
                    <a:gd name="T47" fmla="*/ 12 h 156"/>
                    <a:gd name="T48" fmla="*/ 119 w 165"/>
                    <a:gd name="T49" fmla="*/ 13 h 156"/>
                    <a:gd name="T50" fmla="*/ 111 w 165"/>
                    <a:gd name="T51" fmla="*/ 13 h 156"/>
                    <a:gd name="T52" fmla="*/ 106 w 165"/>
                    <a:gd name="T53" fmla="*/ 7 h 156"/>
                    <a:gd name="T54" fmla="*/ 105 w 165"/>
                    <a:gd name="T55" fmla="*/ 2 h 156"/>
                    <a:gd name="T56" fmla="*/ 105 w 165"/>
                    <a:gd name="T57" fmla="*/ 0 h 156"/>
                    <a:gd name="T58" fmla="*/ 101 w 165"/>
                    <a:gd name="T59" fmla="*/ 2 h 156"/>
                    <a:gd name="T60" fmla="*/ 97 w 165"/>
                    <a:gd name="T61" fmla="*/ 6 h 156"/>
                    <a:gd name="T62" fmla="*/ 93 w 165"/>
                    <a:gd name="T63" fmla="*/ 19 h 156"/>
                    <a:gd name="T64" fmla="*/ 90 w 165"/>
                    <a:gd name="T65" fmla="*/ 31 h 156"/>
                    <a:gd name="T66" fmla="*/ 83 w 165"/>
                    <a:gd name="T67" fmla="*/ 38 h 156"/>
                    <a:gd name="T68" fmla="*/ 74 w 165"/>
                    <a:gd name="T69" fmla="*/ 43 h 156"/>
                    <a:gd name="T70" fmla="*/ 69 w 165"/>
                    <a:gd name="T71" fmla="*/ 48 h 156"/>
                    <a:gd name="T72" fmla="*/ 59 w 165"/>
                    <a:gd name="T73" fmla="*/ 54 h 156"/>
                    <a:gd name="T74" fmla="*/ 51 w 165"/>
                    <a:gd name="T75" fmla="*/ 64 h 156"/>
                    <a:gd name="T76" fmla="*/ 53 w 165"/>
                    <a:gd name="T77" fmla="*/ 73 h 156"/>
                    <a:gd name="T78" fmla="*/ 44 w 165"/>
                    <a:gd name="T79" fmla="*/ 88 h 156"/>
                    <a:gd name="T80" fmla="*/ 46 w 165"/>
                    <a:gd name="T81" fmla="*/ 98 h 156"/>
                    <a:gd name="T82" fmla="*/ 45 w 165"/>
                    <a:gd name="T83" fmla="*/ 106 h 156"/>
                    <a:gd name="T84" fmla="*/ 46 w 165"/>
                    <a:gd name="T85" fmla="*/ 113 h 156"/>
                    <a:gd name="T86" fmla="*/ 36 w 165"/>
                    <a:gd name="T87" fmla="*/ 130 h 156"/>
                    <a:gd name="T88" fmla="*/ 28 w 165"/>
                    <a:gd name="T89" fmla="*/ 136 h 156"/>
                    <a:gd name="T90" fmla="*/ 4 w 165"/>
                    <a:gd name="T91" fmla="*/ 149 h 156"/>
                    <a:gd name="T92" fmla="*/ 57 w 165"/>
                    <a:gd name="T9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156">
                      <a:moveTo>
                        <a:pt x="57" y="156"/>
                      </a:moveTo>
                      <a:lnTo>
                        <a:pt x="57" y="156"/>
                      </a:lnTo>
                      <a:lnTo>
                        <a:pt x="58" y="141"/>
                      </a:lnTo>
                      <a:lnTo>
                        <a:pt x="64" y="136"/>
                      </a:lnTo>
                      <a:lnTo>
                        <a:pt x="67" y="131"/>
                      </a:lnTo>
                      <a:lnTo>
                        <a:pt x="71" y="128"/>
                      </a:lnTo>
                      <a:lnTo>
                        <a:pt x="79" y="126"/>
                      </a:lnTo>
                      <a:lnTo>
                        <a:pt x="83" y="126"/>
                      </a:lnTo>
                      <a:lnTo>
                        <a:pt x="85" y="125"/>
                      </a:lnTo>
                      <a:lnTo>
                        <a:pt x="90" y="125"/>
                      </a:lnTo>
                      <a:lnTo>
                        <a:pt x="96" y="123"/>
                      </a:lnTo>
                      <a:lnTo>
                        <a:pt x="108" y="116"/>
                      </a:lnTo>
                      <a:lnTo>
                        <a:pt x="123" y="105"/>
                      </a:lnTo>
                      <a:lnTo>
                        <a:pt x="132" y="97"/>
                      </a:lnTo>
                      <a:lnTo>
                        <a:pt x="134" y="94"/>
                      </a:lnTo>
                      <a:lnTo>
                        <a:pt x="134" y="88"/>
                      </a:lnTo>
                      <a:lnTo>
                        <a:pt x="135" y="85"/>
                      </a:lnTo>
                      <a:lnTo>
                        <a:pt x="138" y="81"/>
                      </a:lnTo>
                      <a:lnTo>
                        <a:pt x="142" y="75"/>
                      </a:lnTo>
                      <a:lnTo>
                        <a:pt x="145" y="74"/>
                      </a:lnTo>
                      <a:lnTo>
                        <a:pt x="161" y="74"/>
                      </a:lnTo>
                      <a:lnTo>
                        <a:pt x="163" y="71"/>
                      </a:lnTo>
                      <a:lnTo>
                        <a:pt x="163" y="70"/>
                      </a:lnTo>
                      <a:lnTo>
                        <a:pt x="165" y="65"/>
                      </a:lnTo>
                      <a:lnTo>
                        <a:pt x="163" y="64"/>
                      </a:lnTo>
                      <a:lnTo>
                        <a:pt x="162" y="64"/>
                      </a:lnTo>
                      <a:lnTo>
                        <a:pt x="160" y="62"/>
                      </a:lnTo>
                      <a:lnTo>
                        <a:pt x="158" y="61"/>
                      </a:lnTo>
                      <a:lnTo>
                        <a:pt x="157" y="58"/>
                      </a:lnTo>
                      <a:lnTo>
                        <a:pt x="156" y="53"/>
                      </a:lnTo>
                      <a:lnTo>
                        <a:pt x="154" y="40"/>
                      </a:lnTo>
                      <a:lnTo>
                        <a:pt x="154" y="38"/>
                      </a:lnTo>
                      <a:lnTo>
                        <a:pt x="154" y="31"/>
                      </a:lnTo>
                      <a:lnTo>
                        <a:pt x="153" y="26"/>
                      </a:lnTo>
                      <a:lnTo>
                        <a:pt x="153" y="24"/>
                      </a:lnTo>
                      <a:lnTo>
                        <a:pt x="153" y="21"/>
                      </a:lnTo>
                      <a:lnTo>
                        <a:pt x="151" y="19"/>
                      </a:lnTo>
                      <a:lnTo>
                        <a:pt x="150" y="17"/>
                      </a:lnTo>
                      <a:lnTo>
                        <a:pt x="149" y="15"/>
                      </a:lnTo>
                      <a:lnTo>
                        <a:pt x="148" y="16"/>
                      </a:lnTo>
                      <a:lnTo>
                        <a:pt x="139" y="15"/>
                      </a:lnTo>
                      <a:lnTo>
                        <a:pt x="138" y="12"/>
                      </a:lnTo>
                      <a:lnTo>
                        <a:pt x="137" y="9"/>
                      </a:lnTo>
                      <a:lnTo>
                        <a:pt x="136" y="9"/>
                      </a:lnTo>
                      <a:lnTo>
                        <a:pt x="136" y="9"/>
                      </a:lnTo>
                      <a:lnTo>
                        <a:pt x="133" y="12"/>
                      </a:lnTo>
                      <a:lnTo>
                        <a:pt x="129" y="13"/>
                      </a:lnTo>
                      <a:lnTo>
                        <a:pt x="125" y="12"/>
                      </a:lnTo>
                      <a:lnTo>
                        <a:pt x="122" y="12"/>
                      </a:lnTo>
                      <a:lnTo>
                        <a:pt x="119" y="13"/>
                      </a:lnTo>
                      <a:lnTo>
                        <a:pt x="115" y="14"/>
                      </a:lnTo>
                      <a:lnTo>
                        <a:pt x="111" y="13"/>
                      </a:lnTo>
                      <a:lnTo>
                        <a:pt x="108" y="9"/>
                      </a:lnTo>
                      <a:lnTo>
                        <a:pt x="106" y="7"/>
                      </a:lnTo>
                      <a:lnTo>
                        <a:pt x="105" y="4"/>
                      </a:lnTo>
                      <a:lnTo>
                        <a:pt x="105" y="2"/>
                      </a:lnTo>
                      <a:lnTo>
                        <a:pt x="106" y="2"/>
                      </a:lnTo>
                      <a:lnTo>
                        <a:pt x="105" y="0"/>
                      </a:lnTo>
                      <a:lnTo>
                        <a:pt x="103" y="1"/>
                      </a:lnTo>
                      <a:lnTo>
                        <a:pt x="101" y="2"/>
                      </a:lnTo>
                      <a:lnTo>
                        <a:pt x="99" y="2"/>
                      </a:lnTo>
                      <a:lnTo>
                        <a:pt x="97" y="6"/>
                      </a:lnTo>
                      <a:lnTo>
                        <a:pt x="96" y="15"/>
                      </a:lnTo>
                      <a:lnTo>
                        <a:pt x="93" y="19"/>
                      </a:lnTo>
                      <a:lnTo>
                        <a:pt x="92" y="26"/>
                      </a:lnTo>
                      <a:lnTo>
                        <a:pt x="90" y="31"/>
                      </a:lnTo>
                      <a:lnTo>
                        <a:pt x="84" y="38"/>
                      </a:lnTo>
                      <a:lnTo>
                        <a:pt x="83" y="38"/>
                      </a:lnTo>
                      <a:lnTo>
                        <a:pt x="80" y="41"/>
                      </a:lnTo>
                      <a:lnTo>
                        <a:pt x="74" y="43"/>
                      </a:lnTo>
                      <a:lnTo>
                        <a:pt x="70" y="48"/>
                      </a:lnTo>
                      <a:lnTo>
                        <a:pt x="69" y="48"/>
                      </a:lnTo>
                      <a:lnTo>
                        <a:pt x="63" y="53"/>
                      </a:lnTo>
                      <a:lnTo>
                        <a:pt x="59" y="54"/>
                      </a:lnTo>
                      <a:lnTo>
                        <a:pt x="58" y="57"/>
                      </a:lnTo>
                      <a:lnTo>
                        <a:pt x="51" y="64"/>
                      </a:lnTo>
                      <a:lnTo>
                        <a:pt x="53" y="69"/>
                      </a:lnTo>
                      <a:lnTo>
                        <a:pt x="53" y="73"/>
                      </a:lnTo>
                      <a:lnTo>
                        <a:pt x="47" y="79"/>
                      </a:lnTo>
                      <a:lnTo>
                        <a:pt x="44" y="88"/>
                      </a:lnTo>
                      <a:lnTo>
                        <a:pt x="44" y="92"/>
                      </a:lnTo>
                      <a:lnTo>
                        <a:pt x="46" y="98"/>
                      </a:lnTo>
                      <a:lnTo>
                        <a:pt x="44" y="104"/>
                      </a:lnTo>
                      <a:lnTo>
                        <a:pt x="45" y="106"/>
                      </a:lnTo>
                      <a:lnTo>
                        <a:pt x="47" y="108"/>
                      </a:lnTo>
                      <a:lnTo>
                        <a:pt x="46" y="113"/>
                      </a:lnTo>
                      <a:lnTo>
                        <a:pt x="37" y="125"/>
                      </a:lnTo>
                      <a:lnTo>
                        <a:pt x="36" y="130"/>
                      </a:lnTo>
                      <a:lnTo>
                        <a:pt x="32" y="135"/>
                      </a:lnTo>
                      <a:lnTo>
                        <a:pt x="28" y="136"/>
                      </a:lnTo>
                      <a:lnTo>
                        <a:pt x="18" y="146"/>
                      </a:lnTo>
                      <a:lnTo>
                        <a:pt x="4" y="149"/>
                      </a:lnTo>
                      <a:lnTo>
                        <a:pt x="0" y="155"/>
                      </a:lnTo>
                      <a:lnTo>
                        <a:pt x="57" y="156"/>
                      </a:lnTo>
                      <a:lnTo>
                        <a:pt x="57" y="15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8" name="Freeform 828">
                  <a:extLst>
                    <a:ext uri="{FF2B5EF4-FFF2-40B4-BE49-F238E27FC236}">
                      <a16:creationId xmlns:a16="http://schemas.microsoft.com/office/drawing/2014/main" id="{68936203-D38B-4A09-9F15-C4176AEC5B94}"/>
                    </a:ext>
                  </a:extLst>
                </p:cNvPr>
                <p:cNvSpPr>
                  <a:spLocks/>
                </p:cNvSpPr>
                <p:nvPr/>
              </p:nvSpPr>
              <p:spPr bwMode="auto">
                <a:xfrm>
                  <a:off x="3373" y="2322"/>
                  <a:ext cx="115" cy="113"/>
                </a:xfrm>
                <a:custGeom>
                  <a:avLst/>
                  <a:gdLst>
                    <a:gd name="T0" fmla="*/ 56 w 115"/>
                    <a:gd name="T1" fmla="*/ 81 h 113"/>
                    <a:gd name="T2" fmla="*/ 58 w 115"/>
                    <a:gd name="T3" fmla="*/ 76 h 113"/>
                    <a:gd name="T4" fmla="*/ 61 w 115"/>
                    <a:gd name="T5" fmla="*/ 74 h 113"/>
                    <a:gd name="T6" fmla="*/ 65 w 115"/>
                    <a:gd name="T7" fmla="*/ 73 h 113"/>
                    <a:gd name="T8" fmla="*/ 69 w 115"/>
                    <a:gd name="T9" fmla="*/ 73 h 113"/>
                    <a:gd name="T10" fmla="*/ 70 w 115"/>
                    <a:gd name="T11" fmla="*/ 28 h 113"/>
                    <a:gd name="T12" fmla="*/ 115 w 115"/>
                    <a:gd name="T13" fmla="*/ 30 h 113"/>
                    <a:gd name="T14" fmla="*/ 115 w 115"/>
                    <a:gd name="T15" fmla="*/ 6 h 113"/>
                    <a:gd name="T16" fmla="*/ 115 w 115"/>
                    <a:gd name="T17" fmla="*/ 6 h 113"/>
                    <a:gd name="T18" fmla="*/ 115 w 115"/>
                    <a:gd name="T19" fmla="*/ 1 h 113"/>
                    <a:gd name="T20" fmla="*/ 58 w 115"/>
                    <a:gd name="T21" fmla="*/ 0 h 113"/>
                    <a:gd name="T22" fmla="*/ 53 w 115"/>
                    <a:gd name="T23" fmla="*/ 9 h 113"/>
                    <a:gd name="T24" fmla="*/ 53 w 115"/>
                    <a:gd name="T25" fmla="*/ 16 h 113"/>
                    <a:gd name="T26" fmla="*/ 51 w 115"/>
                    <a:gd name="T27" fmla="*/ 16 h 113"/>
                    <a:gd name="T28" fmla="*/ 41 w 115"/>
                    <a:gd name="T29" fmla="*/ 22 h 113"/>
                    <a:gd name="T30" fmla="*/ 40 w 115"/>
                    <a:gd name="T31" fmla="*/ 25 h 113"/>
                    <a:gd name="T32" fmla="*/ 36 w 115"/>
                    <a:gd name="T33" fmla="*/ 28 h 113"/>
                    <a:gd name="T34" fmla="*/ 37 w 115"/>
                    <a:gd name="T35" fmla="*/ 33 h 113"/>
                    <a:gd name="T36" fmla="*/ 28 w 115"/>
                    <a:gd name="T37" fmla="*/ 47 h 113"/>
                    <a:gd name="T38" fmla="*/ 28 w 115"/>
                    <a:gd name="T39" fmla="*/ 52 h 113"/>
                    <a:gd name="T40" fmla="*/ 21 w 115"/>
                    <a:gd name="T41" fmla="*/ 60 h 113"/>
                    <a:gd name="T42" fmla="*/ 19 w 115"/>
                    <a:gd name="T43" fmla="*/ 61 h 113"/>
                    <a:gd name="T44" fmla="*/ 16 w 115"/>
                    <a:gd name="T45" fmla="*/ 71 h 113"/>
                    <a:gd name="T46" fmla="*/ 16 w 115"/>
                    <a:gd name="T47" fmla="*/ 73 h 113"/>
                    <a:gd name="T48" fmla="*/ 10 w 115"/>
                    <a:gd name="T49" fmla="*/ 82 h 113"/>
                    <a:gd name="T50" fmla="*/ 10 w 115"/>
                    <a:gd name="T51" fmla="*/ 84 h 113"/>
                    <a:gd name="T52" fmla="*/ 12 w 115"/>
                    <a:gd name="T53" fmla="*/ 85 h 113"/>
                    <a:gd name="T54" fmla="*/ 10 w 115"/>
                    <a:gd name="T55" fmla="*/ 86 h 113"/>
                    <a:gd name="T56" fmla="*/ 5 w 115"/>
                    <a:gd name="T57" fmla="*/ 96 h 113"/>
                    <a:gd name="T58" fmla="*/ 3 w 115"/>
                    <a:gd name="T59" fmla="*/ 96 h 113"/>
                    <a:gd name="T60" fmla="*/ 1 w 115"/>
                    <a:gd name="T61" fmla="*/ 99 h 113"/>
                    <a:gd name="T62" fmla="*/ 1 w 115"/>
                    <a:gd name="T63" fmla="*/ 103 h 113"/>
                    <a:gd name="T64" fmla="*/ 0 w 115"/>
                    <a:gd name="T65" fmla="*/ 107 h 113"/>
                    <a:gd name="T66" fmla="*/ 0 w 115"/>
                    <a:gd name="T67" fmla="*/ 113 h 113"/>
                    <a:gd name="T68" fmla="*/ 57 w 115"/>
                    <a:gd name="T69" fmla="*/ 112 h 113"/>
                    <a:gd name="T70" fmla="*/ 56 w 115"/>
                    <a:gd name="T71" fmla="*/ 8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 h="113">
                      <a:moveTo>
                        <a:pt x="56" y="81"/>
                      </a:moveTo>
                      <a:lnTo>
                        <a:pt x="58" y="76"/>
                      </a:lnTo>
                      <a:lnTo>
                        <a:pt x="61" y="74"/>
                      </a:lnTo>
                      <a:lnTo>
                        <a:pt x="65" y="73"/>
                      </a:lnTo>
                      <a:lnTo>
                        <a:pt x="69" y="73"/>
                      </a:lnTo>
                      <a:lnTo>
                        <a:pt x="70" y="28"/>
                      </a:lnTo>
                      <a:lnTo>
                        <a:pt x="115" y="30"/>
                      </a:lnTo>
                      <a:lnTo>
                        <a:pt x="115" y="6"/>
                      </a:lnTo>
                      <a:lnTo>
                        <a:pt x="115" y="6"/>
                      </a:lnTo>
                      <a:lnTo>
                        <a:pt x="115" y="1"/>
                      </a:lnTo>
                      <a:lnTo>
                        <a:pt x="58" y="0"/>
                      </a:lnTo>
                      <a:lnTo>
                        <a:pt x="53" y="9"/>
                      </a:lnTo>
                      <a:lnTo>
                        <a:pt x="53" y="16"/>
                      </a:lnTo>
                      <a:lnTo>
                        <a:pt x="51" y="16"/>
                      </a:lnTo>
                      <a:lnTo>
                        <a:pt x="41" y="22"/>
                      </a:lnTo>
                      <a:lnTo>
                        <a:pt x="40" y="25"/>
                      </a:lnTo>
                      <a:lnTo>
                        <a:pt x="36" y="28"/>
                      </a:lnTo>
                      <a:lnTo>
                        <a:pt x="37" y="33"/>
                      </a:lnTo>
                      <a:lnTo>
                        <a:pt x="28" y="47"/>
                      </a:lnTo>
                      <a:lnTo>
                        <a:pt x="28" y="52"/>
                      </a:lnTo>
                      <a:lnTo>
                        <a:pt x="21" y="60"/>
                      </a:lnTo>
                      <a:lnTo>
                        <a:pt x="19" y="61"/>
                      </a:lnTo>
                      <a:lnTo>
                        <a:pt x="16" y="71"/>
                      </a:lnTo>
                      <a:lnTo>
                        <a:pt x="16" y="73"/>
                      </a:lnTo>
                      <a:lnTo>
                        <a:pt x="10" y="82"/>
                      </a:lnTo>
                      <a:lnTo>
                        <a:pt x="10" y="84"/>
                      </a:lnTo>
                      <a:lnTo>
                        <a:pt x="12" y="85"/>
                      </a:lnTo>
                      <a:lnTo>
                        <a:pt x="10" y="86"/>
                      </a:lnTo>
                      <a:lnTo>
                        <a:pt x="5" y="96"/>
                      </a:lnTo>
                      <a:lnTo>
                        <a:pt x="3" y="96"/>
                      </a:lnTo>
                      <a:lnTo>
                        <a:pt x="1" y="99"/>
                      </a:lnTo>
                      <a:lnTo>
                        <a:pt x="1" y="103"/>
                      </a:lnTo>
                      <a:lnTo>
                        <a:pt x="0" y="107"/>
                      </a:lnTo>
                      <a:lnTo>
                        <a:pt x="0" y="113"/>
                      </a:lnTo>
                      <a:lnTo>
                        <a:pt x="57" y="112"/>
                      </a:lnTo>
                      <a:lnTo>
                        <a:pt x="56" y="8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9" name="Freeform 829">
                  <a:extLst>
                    <a:ext uri="{FF2B5EF4-FFF2-40B4-BE49-F238E27FC236}">
                      <a16:creationId xmlns:a16="http://schemas.microsoft.com/office/drawing/2014/main" id="{F19D0406-58C3-4679-B7F2-B6EE65B0F1C8}"/>
                    </a:ext>
                  </a:extLst>
                </p:cNvPr>
                <p:cNvSpPr>
                  <a:spLocks/>
                </p:cNvSpPr>
                <p:nvPr/>
              </p:nvSpPr>
              <p:spPr bwMode="auto">
                <a:xfrm>
                  <a:off x="3372" y="2328"/>
                  <a:ext cx="167" cy="221"/>
                </a:xfrm>
                <a:custGeom>
                  <a:avLst/>
                  <a:gdLst>
                    <a:gd name="T0" fmla="*/ 13 w 167"/>
                    <a:gd name="T1" fmla="*/ 192 h 221"/>
                    <a:gd name="T2" fmla="*/ 28 w 167"/>
                    <a:gd name="T3" fmla="*/ 187 h 221"/>
                    <a:gd name="T4" fmla="*/ 37 w 167"/>
                    <a:gd name="T5" fmla="*/ 190 h 221"/>
                    <a:gd name="T6" fmla="*/ 43 w 167"/>
                    <a:gd name="T7" fmla="*/ 195 h 221"/>
                    <a:gd name="T8" fmla="*/ 46 w 167"/>
                    <a:gd name="T9" fmla="*/ 198 h 221"/>
                    <a:gd name="T10" fmla="*/ 49 w 167"/>
                    <a:gd name="T11" fmla="*/ 197 h 221"/>
                    <a:gd name="T12" fmla="*/ 52 w 167"/>
                    <a:gd name="T13" fmla="*/ 199 h 221"/>
                    <a:gd name="T14" fmla="*/ 56 w 167"/>
                    <a:gd name="T15" fmla="*/ 206 h 221"/>
                    <a:gd name="T16" fmla="*/ 59 w 167"/>
                    <a:gd name="T17" fmla="*/ 210 h 221"/>
                    <a:gd name="T18" fmla="*/ 62 w 167"/>
                    <a:gd name="T19" fmla="*/ 215 h 221"/>
                    <a:gd name="T20" fmla="*/ 66 w 167"/>
                    <a:gd name="T21" fmla="*/ 221 h 221"/>
                    <a:gd name="T22" fmla="*/ 70 w 167"/>
                    <a:gd name="T23" fmla="*/ 217 h 221"/>
                    <a:gd name="T24" fmla="*/ 76 w 167"/>
                    <a:gd name="T25" fmla="*/ 212 h 221"/>
                    <a:gd name="T26" fmla="*/ 76 w 167"/>
                    <a:gd name="T27" fmla="*/ 203 h 221"/>
                    <a:gd name="T28" fmla="*/ 84 w 167"/>
                    <a:gd name="T29" fmla="*/ 202 h 221"/>
                    <a:gd name="T30" fmla="*/ 87 w 167"/>
                    <a:gd name="T31" fmla="*/ 212 h 221"/>
                    <a:gd name="T32" fmla="*/ 91 w 167"/>
                    <a:gd name="T33" fmla="*/ 205 h 221"/>
                    <a:gd name="T34" fmla="*/ 101 w 167"/>
                    <a:gd name="T35" fmla="*/ 203 h 221"/>
                    <a:gd name="T36" fmla="*/ 104 w 167"/>
                    <a:gd name="T37" fmla="*/ 210 h 221"/>
                    <a:gd name="T38" fmla="*/ 108 w 167"/>
                    <a:gd name="T39" fmla="*/ 207 h 221"/>
                    <a:gd name="T40" fmla="*/ 111 w 167"/>
                    <a:gd name="T41" fmla="*/ 210 h 221"/>
                    <a:gd name="T42" fmla="*/ 166 w 167"/>
                    <a:gd name="T43" fmla="*/ 194 h 221"/>
                    <a:gd name="T44" fmla="*/ 150 w 167"/>
                    <a:gd name="T45" fmla="*/ 41 h 221"/>
                    <a:gd name="T46" fmla="*/ 167 w 167"/>
                    <a:gd name="T47" fmla="*/ 41 h 221"/>
                    <a:gd name="T48" fmla="*/ 116 w 167"/>
                    <a:gd name="T49" fmla="*/ 0 h 221"/>
                    <a:gd name="T50" fmla="*/ 116 w 167"/>
                    <a:gd name="T51" fmla="*/ 24 h 221"/>
                    <a:gd name="T52" fmla="*/ 70 w 167"/>
                    <a:gd name="T53" fmla="*/ 67 h 221"/>
                    <a:gd name="T54" fmla="*/ 62 w 167"/>
                    <a:gd name="T55" fmla="*/ 68 h 221"/>
                    <a:gd name="T56" fmla="*/ 57 w 167"/>
                    <a:gd name="T57" fmla="*/ 75 h 221"/>
                    <a:gd name="T58" fmla="*/ 1 w 167"/>
                    <a:gd name="T59" fmla="*/ 107 h 221"/>
                    <a:gd name="T60" fmla="*/ 0 w 167"/>
                    <a:gd name="T61" fmla="*/ 111 h 221"/>
                    <a:gd name="T62" fmla="*/ 3 w 167"/>
                    <a:gd name="T63" fmla="*/ 114 h 221"/>
                    <a:gd name="T64" fmla="*/ 5 w 167"/>
                    <a:gd name="T65" fmla="*/ 118 h 221"/>
                    <a:gd name="T66" fmla="*/ 11 w 167"/>
                    <a:gd name="T67" fmla="*/ 124 h 221"/>
                    <a:gd name="T68" fmla="*/ 11 w 167"/>
                    <a:gd name="T69" fmla="*/ 130 h 221"/>
                    <a:gd name="T70" fmla="*/ 7 w 167"/>
                    <a:gd name="T71" fmla="*/ 135 h 221"/>
                    <a:gd name="T72" fmla="*/ 10 w 167"/>
                    <a:gd name="T73" fmla="*/ 145 h 221"/>
                    <a:gd name="T74" fmla="*/ 12 w 167"/>
                    <a:gd name="T75" fmla="*/ 174 h 221"/>
                    <a:gd name="T76" fmla="*/ 6 w 167"/>
                    <a:gd name="T77" fmla="*/ 190 h 221"/>
                    <a:gd name="T78" fmla="*/ 7 w 167"/>
                    <a:gd name="T79"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221">
                      <a:moveTo>
                        <a:pt x="10" y="195"/>
                      </a:moveTo>
                      <a:lnTo>
                        <a:pt x="13" y="192"/>
                      </a:lnTo>
                      <a:lnTo>
                        <a:pt x="20" y="190"/>
                      </a:lnTo>
                      <a:lnTo>
                        <a:pt x="28" y="187"/>
                      </a:lnTo>
                      <a:lnTo>
                        <a:pt x="30" y="187"/>
                      </a:lnTo>
                      <a:lnTo>
                        <a:pt x="37" y="190"/>
                      </a:lnTo>
                      <a:lnTo>
                        <a:pt x="40" y="190"/>
                      </a:lnTo>
                      <a:lnTo>
                        <a:pt x="43" y="195"/>
                      </a:lnTo>
                      <a:lnTo>
                        <a:pt x="43" y="197"/>
                      </a:lnTo>
                      <a:lnTo>
                        <a:pt x="46" y="198"/>
                      </a:lnTo>
                      <a:lnTo>
                        <a:pt x="48" y="197"/>
                      </a:lnTo>
                      <a:lnTo>
                        <a:pt x="49" y="197"/>
                      </a:lnTo>
                      <a:lnTo>
                        <a:pt x="51" y="197"/>
                      </a:lnTo>
                      <a:lnTo>
                        <a:pt x="52" y="199"/>
                      </a:lnTo>
                      <a:lnTo>
                        <a:pt x="52" y="203"/>
                      </a:lnTo>
                      <a:lnTo>
                        <a:pt x="56" y="206"/>
                      </a:lnTo>
                      <a:lnTo>
                        <a:pt x="56" y="210"/>
                      </a:lnTo>
                      <a:lnTo>
                        <a:pt x="59" y="210"/>
                      </a:lnTo>
                      <a:lnTo>
                        <a:pt x="59" y="214"/>
                      </a:lnTo>
                      <a:lnTo>
                        <a:pt x="62" y="215"/>
                      </a:lnTo>
                      <a:lnTo>
                        <a:pt x="66" y="218"/>
                      </a:lnTo>
                      <a:lnTo>
                        <a:pt x="66" y="221"/>
                      </a:lnTo>
                      <a:lnTo>
                        <a:pt x="66" y="221"/>
                      </a:lnTo>
                      <a:lnTo>
                        <a:pt x="70" y="217"/>
                      </a:lnTo>
                      <a:lnTo>
                        <a:pt x="74" y="217"/>
                      </a:lnTo>
                      <a:lnTo>
                        <a:pt x="76" y="212"/>
                      </a:lnTo>
                      <a:lnTo>
                        <a:pt x="76" y="210"/>
                      </a:lnTo>
                      <a:lnTo>
                        <a:pt x="76" y="203"/>
                      </a:lnTo>
                      <a:lnTo>
                        <a:pt x="80" y="202"/>
                      </a:lnTo>
                      <a:lnTo>
                        <a:pt x="84" y="202"/>
                      </a:lnTo>
                      <a:lnTo>
                        <a:pt x="84" y="207"/>
                      </a:lnTo>
                      <a:lnTo>
                        <a:pt x="87" y="212"/>
                      </a:lnTo>
                      <a:lnTo>
                        <a:pt x="87" y="213"/>
                      </a:lnTo>
                      <a:lnTo>
                        <a:pt x="91" y="205"/>
                      </a:lnTo>
                      <a:lnTo>
                        <a:pt x="98" y="201"/>
                      </a:lnTo>
                      <a:lnTo>
                        <a:pt x="101" y="203"/>
                      </a:lnTo>
                      <a:lnTo>
                        <a:pt x="101" y="207"/>
                      </a:lnTo>
                      <a:lnTo>
                        <a:pt x="104" y="210"/>
                      </a:lnTo>
                      <a:lnTo>
                        <a:pt x="106" y="207"/>
                      </a:lnTo>
                      <a:lnTo>
                        <a:pt x="108" y="207"/>
                      </a:lnTo>
                      <a:lnTo>
                        <a:pt x="109" y="209"/>
                      </a:lnTo>
                      <a:lnTo>
                        <a:pt x="111" y="210"/>
                      </a:lnTo>
                      <a:lnTo>
                        <a:pt x="161" y="210"/>
                      </a:lnTo>
                      <a:lnTo>
                        <a:pt x="166" y="194"/>
                      </a:lnTo>
                      <a:lnTo>
                        <a:pt x="161" y="191"/>
                      </a:lnTo>
                      <a:lnTo>
                        <a:pt x="150" y="41"/>
                      </a:lnTo>
                      <a:lnTo>
                        <a:pt x="167" y="41"/>
                      </a:lnTo>
                      <a:lnTo>
                        <a:pt x="167" y="41"/>
                      </a:lnTo>
                      <a:lnTo>
                        <a:pt x="167" y="41"/>
                      </a:lnTo>
                      <a:lnTo>
                        <a:pt x="116" y="0"/>
                      </a:lnTo>
                      <a:lnTo>
                        <a:pt x="116" y="0"/>
                      </a:lnTo>
                      <a:lnTo>
                        <a:pt x="116" y="24"/>
                      </a:lnTo>
                      <a:lnTo>
                        <a:pt x="71" y="22"/>
                      </a:lnTo>
                      <a:lnTo>
                        <a:pt x="70" y="67"/>
                      </a:lnTo>
                      <a:lnTo>
                        <a:pt x="66" y="67"/>
                      </a:lnTo>
                      <a:lnTo>
                        <a:pt x="62" y="68"/>
                      </a:lnTo>
                      <a:lnTo>
                        <a:pt x="59" y="70"/>
                      </a:lnTo>
                      <a:lnTo>
                        <a:pt x="57" y="75"/>
                      </a:lnTo>
                      <a:lnTo>
                        <a:pt x="58" y="106"/>
                      </a:lnTo>
                      <a:lnTo>
                        <a:pt x="1" y="107"/>
                      </a:lnTo>
                      <a:lnTo>
                        <a:pt x="1" y="107"/>
                      </a:lnTo>
                      <a:lnTo>
                        <a:pt x="0" y="111"/>
                      </a:lnTo>
                      <a:lnTo>
                        <a:pt x="0" y="117"/>
                      </a:lnTo>
                      <a:lnTo>
                        <a:pt x="3" y="114"/>
                      </a:lnTo>
                      <a:lnTo>
                        <a:pt x="4" y="117"/>
                      </a:lnTo>
                      <a:lnTo>
                        <a:pt x="5" y="118"/>
                      </a:lnTo>
                      <a:lnTo>
                        <a:pt x="7" y="117"/>
                      </a:lnTo>
                      <a:lnTo>
                        <a:pt x="11" y="124"/>
                      </a:lnTo>
                      <a:lnTo>
                        <a:pt x="9" y="126"/>
                      </a:lnTo>
                      <a:lnTo>
                        <a:pt x="11" y="130"/>
                      </a:lnTo>
                      <a:lnTo>
                        <a:pt x="10" y="135"/>
                      </a:lnTo>
                      <a:lnTo>
                        <a:pt x="7" y="135"/>
                      </a:lnTo>
                      <a:lnTo>
                        <a:pt x="6" y="137"/>
                      </a:lnTo>
                      <a:lnTo>
                        <a:pt x="10" y="145"/>
                      </a:lnTo>
                      <a:lnTo>
                        <a:pt x="13" y="162"/>
                      </a:lnTo>
                      <a:lnTo>
                        <a:pt x="12" y="174"/>
                      </a:lnTo>
                      <a:lnTo>
                        <a:pt x="8" y="179"/>
                      </a:lnTo>
                      <a:lnTo>
                        <a:pt x="6" y="190"/>
                      </a:lnTo>
                      <a:lnTo>
                        <a:pt x="5" y="197"/>
                      </a:lnTo>
                      <a:lnTo>
                        <a:pt x="7" y="195"/>
                      </a:lnTo>
                      <a:lnTo>
                        <a:pt x="10"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0" name="Freeform 830">
                  <a:extLst>
                    <a:ext uri="{FF2B5EF4-FFF2-40B4-BE49-F238E27FC236}">
                      <a16:creationId xmlns:a16="http://schemas.microsoft.com/office/drawing/2014/main" id="{962B9312-C531-4D1F-98EE-D4682C390163}"/>
                    </a:ext>
                  </a:extLst>
                </p:cNvPr>
                <p:cNvSpPr>
                  <a:spLocks/>
                </p:cNvSpPr>
                <p:nvPr/>
              </p:nvSpPr>
              <p:spPr bwMode="auto">
                <a:xfrm>
                  <a:off x="3438" y="2369"/>
                  <a:ext cx="232" cy="257"/>
                </a:xfrm>
                <a:custGeom>
                  <a:avLst/>
                  <a:gdLst>
                    <a:gd name="T0" fmla="*/ 98 w 232"/>
                    <a:gd name="T1" fmla="*/ 241 h 257"/>
                    <a:gd name="T2" fmla="*/ 100 w 232"/>
                    <a:gd name="T3" fmla="*/ 232 h 257"/>
                    <a:gd name="T4" fmla="*/ 110 w 232"/>
                    <a:gd name="T5" fmla="*/ 218 h 257"/>
                    <a:gd name="T6" fmla="*/ 116 w 232"/>
                    <a:gd name="T7" fmla="*/ 204 h 257"/>
                    <a:gd name="T8" fmla="*/ 122 w 232"/>
                    <a:gd name="T9" fmla="*/ 200 h 257"/>
                    <a:gd name="T10" fmla="*/ 133 w 232"/>
                    <a:gd name="T11" fmla="*/ 195 h 257"/>
                    <a:gd name="T12" fmla="*/ 155 w 232"/>
                    <a:gd name="T13" fmla="*/ 178 h 257"/>
                    <a:gd name="T14" fmla="*/ 170 w 232"/>
                    <a:gd name="T15" fmla="*/ 173 h 257"/>
                    <a:gd name="T16" fmla="*/ 177 w 232"/>
                    <a:gd name="T17" fmla="*/ 176 h 257"/>
                    <a:gd name="T18" fmla="*/ 191 w 232"/>
                    <a:gd name="T19" fmla="*/ 175 h 257"/>
                    <a:gd name="T20" fmla="*/ 204 w 232"/>
                    <a:gd name="T21" fmla="*/ 173 h 257"/>
                    <a:gd name="T22" fmla="*/ 215 w 232"/>
                    <a:gd name="T23" fmla="*/ 169 h 257"/>
                    <a:gd name="T24" fmla="*/ 227 w 232"/>
                    <a:gd name="T25" fmla="*/ 159 h 257"/>
                    <a:gd name="T26" fmla="*/ 231 w 232"/>
                    <a:gd name="T27" fmla="*/ 136 h 257"/>
                    <a:gd name="T28" fmla="*/ 226 w 232"/>
                    <a:gd name="T29" fmla="*/ 105 h 257"/>
                    <a:gd name="T30" fmla="*/ 215 w 232"/>
                    <a:gd name="T31" fmla="*/ 102 h 257"/>
                    <a:gd name="T32" fmla="*/ 214 w 232"/>
                    <a:gd name="T33" fmla="*/ 91 h 257"/>
                    <a:gd name="T34" fmla="*/ 204 w 232"/>
                    <a:gd name="T35" fmla="*/ 85 h 257"/>
                    <a:gd name="T36" fmla="*/ 194 w 232"/>
                    <a:gd name="T37" fmla="*/ 73 h 257"/>
                    <a:gd name="T38" fmla="*/ 84 w 232"/>
                    <a:gd name="T39" fmla="*/ 0 h 257"/>
                    <a:gd name="T40" fmla="*/ 95 w 232"/>
                    <a:gd name="T41" fmla="*/ 169 h 257"/>
                    <a:gd name="T42" fmla="*/ 42 w 232"/>
                    <a:gd name="T43" fmla="*/ 166 h 257"/>
                    <a:gd name="T44" fmla="*/ 35 w 232"/>
                    <a:gd name="T45" fmla="*/ 166 h 257"/>
                    <a:gd name="T46" fmla="*/ 25 w 232"/>
                    <a:gd name="T47" fmla="*/ 164 h 257"/>
                    <a:gd name="T48" fmla="*/ 18 w 232"/>
                    <a:gd name="T49" fmla="*/ 166 h 257"/>
                    <a:gd name="T50" fmla="*/ 10 w 232"/>
                    <a:gd name="T51" fmla="*/ 162 h 257"/>
                    <a:gd name="T52" fmla="*/ 8 w 232"/>
                    <a:gd name="T53" fmla="*/ 176 h 257"/>
                    <a:gd name="T54" fmla="*/ 3 w 232"/>
                    <a:gd name="T55" fmla="*/ 181 h 257"/>
                    <a:gd name="T56" fmla="*/ 2 w 232"/>
                    <a:gd name="T57" fmla="*/ 193 h 257"/>
                    <a:gd name="T58" fmla="*/ 7 w 232"/>
                    <a:gd name="T59" fmla="*/ 204 h 257"/>
                    <a:gd name="T60" fmla="*/ 12 w 232"/>
                    <a:gd name="T61" fmla="*/ 207 h 257"/>
                    <a:gd name="T62" fmla="*/ 14 w 232"/>
                    <a:gd name="T63" fmla="*/ 214 h 257"/>
                    <a:gd name="T64" fmla="*/ 18 w 232"/>
                    <a:gd name="T65" fmla="*/ 221 h 257"/>
                    <a:gd name="T66" fmla="*/ 17 w 232"/>
                    <a:gd name="T67" fmla="*/ 226 h 257"/>
                    <a:gd name="T68" fmla="*/ 24 w 232"/>
                    <a:gd name="T69" fmla="*/ 227 h 257"/>
                    <a:gd name="T70" fmla="*/ 33 w 232"/>
                    <a:gd name="T71" fmla="*/ 227 h 257"/>
                    <a:gd name="T72" fmla="*/ 40 w 232"/>
                    <a:gd name="T73" fmla="*/ 221 h 257"/>
                    <a:gd name="T74" fmla="*/ 48 w 232"/>
                    <a:gd name="T75" fmla="*/ 221 h 257"/>
                    <a:gd name="T76" fmla="*/ 52 w 232"/>
                    <a:gd name="T77" fmla="*/ 230 h 257"/>
                    <a:gd name="T78" fmla="*/ 56 w 232"/>
                    <a:gd name="T79" fmla="*/ 237 h 257"/>
                    <a:gd name="T80" fmla="*/ 52 w 232"/>
                    <a:gd name="T81" fmla="*/ 248 h 257"/>
                    <a:gd name="T82" fmla="*/ 59 w 232"/>
                    <a:gd name="T83" fmla="*/ 245 h 257"/>
                    <a:gd name="T84" fmla="*/ 59 w 232"/>
                    <a:gd name="T85" fmla="*/ 252 h 257"/>
                    <a:gd name="T86" fmla="*/ 64 w 232"/>
                    <a:gd name="T87" fmla="*/ 256 h 257"/>
                    <a:gd name="T88" fmla="*/ 73 w 232"/>
                    <a:gd name="T89" fmla="*/ 256 h 257"/>
                    <a:gd name="T90" fmla="*/ 81 w 232"/>
                    <a:gd name="T91" fmla="*/ 253 h 257"/>
                    <a:gd name="T92" fmla="*/ 88 w 232"/>
                    <a:gd name="T93" fmla="*/ 254 h 257"/>
                    <a:gd name="T94" fmla="*/ 97 w 232"/>
                    <a:gd name="T95" fmla="*/ 2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57">
                      <a:moveTo>
                        <a:pt x="99" y="247"/>
                      </a:moveTo>
                      <a:lnTo>
                        <a:pt x="98" y="245"/>
                      </a:lnTo>
                      <a:lnTo>
                        <a:pt x="98" y="241"/>
                      </a:lnTo>
                      <a:lnTo>
                        <a:pt x="101" y="240"/>
                      </a:lnTo>
                      <a:lnTo>
                        <a:pt x="101" y="235"/>
                      </a:lnTo>
                      <a:lnTo>
                        <a:pt x="100" y="232"/>
                      </a:lnTo>
                      <a:lnTo>
                        <a:pt x="102" y="230"/>
                      </a:lnTo>
                      <a:lnTo>
                        <a:pt x="105" y="227"/>
                      </a:lnTo>
                      <a:lnTo>
                        <a:pt x="110" y="218"/>
                      </a:lnTo>
                      <a:lnTo>
                        <a:pt x="112" y="213"/>
                      </a:lnTo>
                      <a:lnTo>
                        <a:pt x="113" y="211"/>
                      </a:lnTo>
                      <a:lnTo>
                        <a:pt x="116" y="204"/>
                      </a:lnTo>
                      <a:lnTo>
                        <a:pt x="118" y="203"/>
                      </a:lnTo>
                      <a:lnTo>
                        <a:pt x="118" y="200"/>
                      </a:lnTo>
                      <a:lnTo>
                        <a:pt x="122" y="200"/>
                      </a:lnTo>
                      <a:lnTo>
                        <a:pt x="125" y="200"/>
                      </a:lnTo>
                      <a:lnTo>
                        <a:pt x="132" y="198"/>
                      </a:lnTo>
                      <a:lnTo>
                        <a:pt x="133" y="195"/>
                      </a:lnTo>
                      <a:lnTo>
                        <a:pt x="141" y="189"/>
                      </a:lnTo>
                      <a:lnTo>
                        <a:pt x="152" y="181"/>
                      </a:lnTo>
                      <a:lnTo>
                        <a:pt x="155" y="178"/>
                      </a:lnTo>
                      <a:lnTo>
                        <a:pt x="160" y="175"/>
                      </a:lnTo>
                      <a:lnTo>
                        <a:pt x="166" y="173"/>
                      </a:lnTo>
                      <a:lnTo>
                        <a:pt x="170" y="173"/>
                      </a:lnTo>
                      <a:lnTo>
                        <a:pt x="173" y="175"/>
                      </a:lnTo>
                      <a:lnTo>
                        <a:pt x="176" y="175"/>
                      </a:lnTo>
                      <a:lnTo>
                        <a:pt x="177" y="176"/>
                      </a:lnTo>
                      <a:lnTo>
                        <a:pt x="177" y="175"/>
                      </a:lnTo>
                      <a:lnTo>
                        <a:pt x="180" y="176"/>
                      </a:lnTo>
                      <a:lnTo>
                        <a:pt x="191" y="175"/>
                      </a:lnTo>
                      <a:lnTo>
                        <a:pt x="194" y="176"/>
                      </a:lnTo>
                      <a:lnTo>
                        <a:pt x="198" y="173"/>
                      </a:lnTo>
                      <a:lnTo>
                        <a:pt x="204" y="173"/>
                      </a:lnTo>
                      <a:lnTo>
                        <a:pt x="207" y="173"/>
                      </a:lnTo>
                      <a:lnTo>
                        <a:pt x="211" y="170"/>
                      </a:lnTo>
                      <a:lnTo>
                        <a:pt x="215" y="169"/>
                      </a:lnTo>
                      <a:lnTo>
                        <a:pt x="219" y="167"/>
                      </a:lnTo>
                      <a:lnTo>
                        <a:pt x="226" y="162"/>
                      </a:lnTo>
                      <a:lnTo>
                        <a:pt x="227" y="159"/>
                      </a:lnTo>
                      <a:lnTo>
                        <a:pt x="228" y="152"/>
                      </a:lnTo>
                      <a:lnTo>
                        <a:pt x="229" y="151"/>
                      </a:lnTo>
                      <a:lnTo>
                        <a:pt x="231" y="136"/>
                      </a:lnTo>
                      <a:lnTo>
                        <a:pt x="232" y="103"/>
                      </a:lnTo>
                      <a:lnTo>
                        <a:pt x="232" y="103"/>
                      </a:lnTo>
                      <a:lnTo>
                        <a:pt x="226" y="105"/>
                      </a:lnTo>
                      <a:lnTo>
                        <a:pt x="219" y="106"/>
                      </a:lnTo>
                      <a:lnTo>
                        <a:pt x="216" y="104"/>
                      </a:lnTo>
                      <a:lnTo>
                        <a:pt x="215" y="102"/>
                      </a:lnTo>
                      <a:lnTo>
                        <a:pt x="217" y="97"/>
                      </a:lnTo>
                      <a:lnTo>
                        <a:pt x="217" y="94"/>
                      </a:lnTo>
                      <a:lnTo>
                        <a:pt x="214" y="91"/>
                      </a:lnTo>
                      <a:lnTo>
                        <a:pt x="211" y="90"/>
                      </a:lnTo>
                      <a:lnTo>
                        <a:pt x="208" y="87"/>
                      </a:lnTo>
                      <a:lnTo>
                        <a:pt x="204" y="85"/>
                      </a:lnTo>
                      <a:lnTo>
                        <a:pt x="199" y="85"/>
                      </a:lnTo>
                      <a:lnTo>
                        <a:pt x="196" y="82"/>
                      </a:lnTo>
                      <a:lnTo>
                        <a:pt x="194" y="73"/>
                      </a:lnTo>
                      <a:lnTo>
                        <a:pt x="101" y="0"/>
                      </a:lnTo>
                      <a:lnTo>
                        <a:pt x="101" y="0"/>
                      </a:lnTo>
                      <a:lnTo>
                        <a:pt x="84" y="0"/>
                      </a:lnTo>
                      <a:lnTo>
                        <a:pt x="95" y="150"/>
                      </a:lnTo>
                      <a:lnTo>
                        <a:pt x="100" y="153"/>
                      </a:lnTo>
                      <a:lnTo>
                        <a:pt x="95" y="169"/>
                      </a:lnTo>
                      <a:lnTo>
                        <a:pt x="45" y="169"/>
                      </a:lnTo>
                      <a:lnTo>
                        <a:pt x="43" y="168"/>
                      </a:lnTo>
                      <a:lnTo>
                        <a:pt x="42" y="166"/>
                      </a:lnTo>
                      <a:lnTo>
                        <a:pt x="40" y="166"/>
                      </a:lnTo>
                      <a:lnTo>
                        <a:pt x="38" y="169"/>
                      </a:lnTo>
                      <a:lnTo>
                        <a:pt x="35" y="166"/>
                      </a:lnTo>
                      <a:lnTo>
                        <a:pt x="35" y="162"/>
                      </a:lnTo>
                      <a:lnTo>
                        <a:pt x="32" y="160"/>
                      </a:lnTo>
                      <a:lnTo>
                        <a:pt x="25" y="164"/>
                      </a:lnTo>
                      <a:lnTo>
                        <a:pt x="21" y="172"/>
                      </a:lnTo>
                      <a:lnTo>
                        <a:pt x="21" y="171"/>
                      </a:lnTo>
                      <a:lnTo>
                        <a:pt x="18" y="166"/>
                      </a:lnTo>
                      <a:lnTo>
                        <a:pt x="18" y="161"/>
                      </a:lnTo>
                      <a:lnTo>
                        <a:pt x="14" y="161"/>
                      </a:lnTo>
                      <a:lnTo>
                        <a:pt x="10" y="162"/>
                      </a:lnTo>
                      <a:lnTo>
                        <a:pt x="10" y="169"/>
                      </a:lnTo>
                      <a:lnTo>
                        <a:pt x="10" y="171"/>
                      </a:lnTo>
                      <a:lnTo>
                        <a:pt x="8" y="176"/>
                      </a:lnTo>
                      <a:lnTo>
                        <a:pt x="4" y="176"/>
                      </a:lnTo>
                      <a:lnTo>
                        <a:pt x="0" y="180"/>
                      </a:lnTo>
                      <a:lnTo>
                        <a:pt x="3" y="181"/>
                      </a:lnTo>
                      <a:lnTo>
                        <a:pt x="3" y="184"/>
                      </a:lnTo>
                      <a:lnTo>
                        <a:pt x="4" y="187"/>
                      </a:lnTo>
                      <a:lnTo>
                        <a:pt x="2" y="193"/>
                      </a:lnTo>
                      <a:lnTo>
                        <a:pt x="2" y="196"/>
                      </a:lnTo>
                      <a:lnTo>
                        <a:pt x="6" y="200"/>
                      </a:lnTo>
                      <a:lnTo>
                        <a:pt x="7" y="204"/>
                      </a:lnTo>
                      <a:lnTo>
                        <a:pt x="9" y="206"/>
                      </a:lnTo>
                      <a:lnTo>
                        <a:pt x="11" y="206"/>
                      </a:lnTo>
                      <a:lnTo>
                        <a:pt x="12" y="207"/>
                      </a:lnTo>
                      <a:lnTo>
                        <a:pt x="13" y="210"/>
                      </a:lnTo>
                      <a:lnTo>
                        <a:pt x="14" y="212"/>
                      </a:lnTo>
                      <a:lnTo>
                        <a:pt x="14" y="214"/>
                      </a:lnTo>
                      <a:lnTo>
                        <a:pt x="14" y="216"/>
                      </a:lnTo>
                      <a:lnTo>
                        <a:pt x="14" y="218"/>
                      </a:lnTo>
                      <a:lnTo>
                        <a:pt x="18" y="221"/>
                      </a:lnTo>
                      <a:lnTo>
                        <a:pt x="18" y="224"/>
                      </a:lnTo>
                      <a:lnTo>
                        <a:pt x="17" y="226"/>
                      </a:lnTo>
                      <a:lnTo>
                        <a:pt x="17" y="226"/>
                      </a:lnTo>
                      <a:lnTo>
                        <a:pt x="18" y="228"/>
                      </a:lnTo>
                      <a:lnTo>
                        <a:pt x="21" y="225"/>
                      </a:lnTo>
                      <a:lnTo>
                        <a:pt x="24" y="227"/>
                      </a:lnTo>
                      <a:lnTo>
                        <a:pt x="27" y="229"/>
                      </a:lnTo>
                      <a:lnTo>
                        <a:pt x="30" y="229"/>
                      </a:lnTo>
                      <a:lnTo>
                        <a:pt x="33" y="227"/>
                      </a:lnTo>
                      <a:lnTo>
                        <a:pt x="35" y="227"/>
                      </a:lnTo>
                      <a:lnTo>
                        <a:pt x="38" y="222"/>
                      </a:lnTo>
                      <a:lnTo>
                        <a:pt x="40" y="221"/>
                      </a:lnTo>
                      <a:lnTo>
                        <a:pt x="44" y="224"/>
                      </a:lnTo>
                      <a:lnTo>
                        <a:pt x="45" y="222"/>
                      </a:lnTo>
                      <a:lnTo>
                        <a:pt x="48" y="221"/>
                      </a:lnTo>
                      <a:lnTo>
                        <a:pt x="48" y="223"/>
                      </a:lnTo>
                      <a:lnTo>
                        <a:pt x="51" y="226"/>
                      </a:lnTo>
                      <a:lnTo>
                        <a:pt x="52" y="230"/>
                      </a:lnTo>
                      <a:lnTo>
                        <a:pt x="52" y="235"/>
                      </a:lnTo>
                      <a:lnTo>
                        <a:pt x="53" y="236"/>
                      </a:lnTo>
                      <a:lnTo>
                        <a:pt x="56" y="237"/>
                      </a:lnTo>
                      <a:lnTo>
                        <a:pt x="56" y="238"/>
                      </a:lnTo>
                      <a:lnTo>
                        <a:pt x="54" y="243"/>
                      </a:lnTo>
                      <a:lnTo>
                        <a:pt x="52" y="248"/>
                      </a:lnTo>
                      <a:lnTo>
                        <a:pt x="55" y="247"/>
                      </a:lnTo>
                      <a:lnTo>
                        <a:pt x="56" y="245"/>
                      </a:lnTo>
                      <a:lnTo>
                        <a:pt x="59" y="245"/>
                      </a:lnTo>
                      <a:lnTo>
                        <a:pt x="59" y="248"/>
                      </a:lnTo>
                      <a:lnTo>
                        <a:pt x="59" y="250"/>
                      </a:lnTo>
                      <a:lnTo>
                        <a:pt x="59" y="252"/>
                      </a:lnTo>
                      <a:lnTo>
                        <a:pt x="63" y="252"/>
                      </a:lnTo>
                      <a:lnTo>
                        <a:pt x="64" y="254"/>
                      </a:lnTo>
                      <a:lnTo>
                        <a:pt x="64" y="256"/>
                      </a:lnTo>
                      <a:lnTo>
                        <a:pt x="69" y="253"/>
                      </a:lnTo>
                      <a:lnTo>
                        <a:pt x="70" y="253"/>
                      </a:lnTo>
                      <a:lnTo>
                        <a:pt x="73" y="256"/>
                      </a:lnTo>
                      <a:lnTo>
                        <a:pt x="80" y="256"/>
                      </a:lnTo>
                      <a:lnTo>
                        <a:pt x="80" y="255"/>
                      </a:lnTo>
                      <a:lnTo>
                        <a:pt x="81" y="253"/>
                      </a:lnTo>
                      <a:lnTo>
                        <a:pt x="85" y="252"/>
                      </a:lnTo>
                      <a:lnTo>
                        <a:pt x="89" y="252"/>
                      </a:lnTo>
                      <a:lnTo>
                        <a:pt x="88" y="254"/>
                      </a:lnTo>
                      <a:lnTo>
                        <a:pt x="90" y="256"/>
                      </a:lnTo>
                      <a:lnTo>
                        <a:pt x="94" y="257"/>
                      </a:lnTo>
                      <a:lnTo>
                        <a:pt x="97" y="252"/>
                      </a:lnTo>
                      <a:lnTo>
                        <a:pt x="98" y="251"/>
                      </a:lnTo>
                      <a:lnTo>
                        <a:pt x="99" y="2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1" name="Freeform 831">
                  <a:extLst>
                    <a:ext uri="{FF2B5EF4-FFF2-40B4-BE49-F238E27FC236}">
                      <a16:creationId xmlns:a16="http://schemas.microsoft.com/office/drawing/2014/main" id="{5CCC6BEE-B143-4159-8013-D08EA8D3BF3B}"/>
                    </a:ext>
                  </a:extLst>
                </p:cNvPr>
                <p:cNvSpPr>
                  <a:spLocks/>
                </p:cNvSpPr>
                <p:nvPr/>
              </p:nvSpPr>
              <p:spPr bwMode="auto">
                <a:xfrm>
                  <a:off x="3536" y="2542"/>
                  <a:ext cx="107" cy="93"/>
                </a:xfrm>
                <a:custGeom>
                  <a:avLst/>
                  <a:gdLst>
                    <a:gd name="T0" fmla="*/ 104 w 107"/>
                    <a:gd name="T1" fmla="*/ 44 h 93"/>
                    <a:gd name="T2" fmla="*/ 103 w 107"/>
                    <a:gd name="T3" fmla="*/ 39 h 93"/>
                    <a:gd name="T4" fmla="*/ 101 w 107"/>
                    <a:gd name="T5" fmla="*/ 36 h 93"/>
                    <a:gd name="T6" fmla="*/ 90 w 107"/>
                    <a:gd name="T7" fmla="*/ 35 h 93"/>
                    <a:gd name="T8" fmla="*/ 76 w 107"/>
                    <a:gd name="T9" fmla="*/ 17 h 93"/>
                    <a:gd name="T10" fmla="*/ 78 w 107"/>
                    <a:gd name="T11" fmla="*/ 9 h 93"/>
                    <a:gd name="T12" fmla="*/ 79 w 107"/>
                    <a:gd name="T13" fmla="*/ 3 h 93"/>
                    <a:gd name="T14" fmla="*/ 75 w 107"/>
                    <a:gd name="T15" fmla="*/ 2 h 93"/>
                    <a:gd name="T16" fmla="*/ 68 w 107"/>
                    <a:gd name="T17" fmla="*/ 0 h 93"/>
                    <a:gd name="T18" fmla="*/ 57 w 107"/>
                    <a:gd name="T19" fmla="*/ 5 h 93"/>
                    <a:gd name="T20" fmla="*/ 43 w 107"/>
                    <a:gd name="T21" fmla="*/ 16 h 93"/>
                    <a:gd name="T22" fmla="*/ 34 w 107"/>
                    <a:gd name="T23" fmla="*/ 25 h 93"/>
                    <a:gd name="T24" fmla="*/ 24 w 107"/>
                    <a:gd name="T25" fmla="*/ 27 h 93"/>
                    <a:gd name="T26" fmla="*/ 20 w 107"/>
                    <a:gd name="T27" fmla="*/ 30 h 93"/>
                    <a:gd name="T28" fmla="*/ 15 w 107"/>
                    <a:gd name="T29" fmla="*/ 38 h 93"/>
                    <a:gd name="T30" fmla="*/ 12 w 107"/>
                    <a:gd name="T31" fmla="*/ 45 h 93"/>
                    <a:gd name="T32" fmla="*/ 4 w 107"/>
                    <a:gd name="T33" fmla="*/ 57 h 93"/>
                    <a:gd name="T34" fmla="*/ 3 w 107"/>
                    <a:gd name="T35" fmla="*/ 62 h 93"/>
                    <a:gd name="T36" fmla="*/ 0 w 107"/>
                    <a:gd name="T37" fmla="*/ 68 h 93"/>
                    <a:gd name="T38" fmla="*/ 1 w 107"/>
                    <a:gd name="T39" fmla="*/ 74 h 93"/>
                    <a:gd name="T40" fmla="*/ 1 w 107"/>
                    <a:gd name="T41" fmla="*/ 78 h 93"/>
                    <a:gd name="T42" fmla="*/ 10 w 107"/>
                    <a:gd name="T43" fmla="*/ 85 h 93"/>
                    <a:gd name="T44" fmla="*/ 13 w 107"/>
                    <a:gd name="T45" fmla="*/ 86 h 93"/>
                    <a:gd name="T46" fmla="*/ 19 w 107"/>
                    <a:gd name="T47" fmla="*/ 88 h 93"/>
                    <a:gd name="T48" fmla="*/ 25 w 107"/>
                    <a:gd name="T49" fmla="*/ 93 h 93"/>
                    <a:gd name="T50" fmla="*/ 31 w 107"/>
                    <a:gd name="T51" fmla="*/ 90 h 93"/>
                    <a:gd name="T52" fmla="*/ 35 w 107"/>
                    <a:gd name="T53" fmla="*/ 92 h 93"/>
                    <a:gd name="T54" fmla="*/ 37 w 107"/>
                    <a:gd name="T55" fmla="*/ 88 h 93"/>
                    <a:gd name="T56" fmla="*/ 34 w 107"/>
                    <a:gd name="T57" fmla="*/ 82 h 93"/>
                    <a:gd name="T58" fmla="*/ 34 w 107"/>
                    <a:gd name="T59" fmla="*/ 72 h 93"/>
                    <a:gd name="T60" fmla="*/ 49 w 107"/>
                    <a:gd name="T61" fmla="*/ 72 h 93"/>
                    <a:gd name="T62" fmla="*/ 58 w 107"/>
                    <a:gd name="T63" fmla="*/ 72 h 93"/>
                    <a:gd name="T64" fmla="*/ 66 w 107"/>
                    <a:gd name="T65" fmla="*/ 70 h 93"/>
                    <a:gd name="T66" fmla="*/ 71 w 107"/>
                    <a:gd name="T67" fmla="*/ 69 h 93"/>
                    <a:gd name="T68" fmla="*/ 72 w 107"/>
                    <a:gd name="T69" fmla="*/ 69 h 93"/>
                    <a:gd name="T70" fmla="*/ 87 w 107"/>
                    <a:gd name="T71" fmla="*/ 72 h 93"/>
                    <a:gd name="T72" fmla="*/ 90 w 107"/>
                    <a:gd name="T73" fmla="*/ 67 h 93"/>
                    <a:gd name="T74" fmla="*/ 93 w 107"/>
                    <a:gd name="T75" fmla="*/ 62 h 93"/>
                    <a:gd name="T76" fmla="*/ 96 w 107"/>
                    <a:gd name="T77" fmla="*/ 61 h 93"/>
                    <a:gd name="T78" fmla="*/ 103 w 107"/>
                    <a:gd name="T79" fmla="*/ 58 h 93"/>
                    <a:gd name="T80" fmla="*/ 107 w 107"/>
                    <a:gd name="T81" fmla="*/ 51 h 93"/>
                    <a:gd name="T82" fmla="*/ 103 w 107"/>
                    <a:gd name="T83" fmla="*/ 4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93">
                      <a:moveTo>
                        <a:pt x="103" y="46"/>
                      </a:moveTo>
                      <a:lnTo>
                        <a:pt x="104" y="44"/>
                      </a:lnTo>
                      <a:lnTo>
                        <a:pt x="104" y="40"/>
                      </a:lnTo>
                      <a:lnTo>
                        <a:pt x="103" y="39"/>
                      </a:lnTo>
                      <a:lnTo>
                        <a:pt x="103" y="37"/>
                      </a:lnTo>
                      <a:lnTo>
                        <a:pt x="101" y="36"/>
                      </a:lnTo>
                      <a:lnTo>
                        <a:pt x="95" y="40"/>
                      </a:lnTo>
                      <a:lnTo>
                        <a:pt x="90" y="35"/>
                      </a:lnTo>
                      <a:lnTo>
                        <a:pt x="89" y="28"/>
                      </a:lnTo>
                      <a:lnTo>
                        <a:pt x="76" y="17"/>
                      </a:lnTo>
                      <a:lnTo>
                        <a:pt x="76" y="13"/>
                      </a:lnTo>
                      <a:lnTo>
                        <a:pt x="78" y="9"/>
                      </a:lnTo>
                      <a:lnTo>
                        <a:pt x="79" y="4"/>
                      </a:lnTo>
                      <a:lnTo>
                        <a:pt x="79" y="3"/>
                      </a:lnTo>
                      <a:lnTo>
                        <a:pt x="78" y="2"/>
                      </a:lnTo>
                      <a:lnTo>
                        <a:pt x="75" y="2"/>
                      </a:lnTo>
                      <a:lnTo>
                        <a:pt x="72" y="0"/>
                      </a:lnTo>
                      <a:lnTo>
                        <a:pt x="68" y="0"/>
                      </a:lnTo>
                      <a:lnTo>
                        <a:pt x="62" y="2"/>
                      </a:lnTo>
                      <a:lnTo>
                        <a:pt x="57" y="5"/>
                      </a:lnTo>
                      <a:lnTo>
                        <a:pt x="54" y="8"/>
                      </a:lnTo>
                      <a:lnTo>
                        <a:pt x="43" y="16"/>
                      </a:lnTo>
                      <a:lnTo>
                        <a:pt x="35" y="22"/>
                      </a:lnTo>
                      <a:lnTo>
                        <a:pt x="34" y="25"/>
                      </a:lnTo>
                      <a:lnTo>
                        <a:pt x="27" y="27"/>
                      </a:lnTo>
                      <a:lnTo>
                        <a:pt x="24" y="27"/>
                      </a:lnTo>
                      <a:lnTo>
                        <a:pt x="20" y="27"/>
                      </a:lnTo>
                      <a:lnTo>
                        <a:pt x="20" y="30"/>
                      </a:lnTo>
                      <a:lnTo>
                        <a:pt x="18" y="31"/>
                      </a:lnTo>
                      <a:lnTo>
                        <a:pt x="15" y="38"/>
                      </a:lnTo>
                      <a:lnTo>
                        <a:pt x="14" y="40"/>
                      </a:lnTo>
                      <a:lnTo>
                        <a:pt x="12" y="45"/>
                      </a:lnTo>
                      <a:lnTo>
                        <a:pt x="7" y="54"/>
                      </a:lnTo>
                      <a:lnTo>
                        <a:pt x="4" y="57"/>
                      </a:lnTo>
                      <a:lnTo>
                        <a:pt x="2" y="59"/>
                      </a:lnTo>
                      <a:lnTo>
                        <a:pt x="3" y="62"/>
                      </a:lnTo>
                      <a:lnTo>
                        <a:pt x="3" y="67"/>
                      </a:lnTo>
                      <a:lnTo>
                        <a:pt x="0" y="68"/>
                      </a:lnTo>
                      <a:lnTo>
                        <a:pt x="0" y="72"/>
                      </a:lnTo>
                      <a:lnTo>
                        <a:pt x="1" y="74"/>
                      </a:lnTo>
                      <a:lnTo>
                        <a:pt x="0" y="78"/>
                      </a:lnTo>
                      <a:lnTo>
                        <a:pt x="1" y="78"/>
                      </a:lnTo>
                      <a:lnTo>
                        <a:pt x="5" y="82"/>
                      </a:lnTo>
                      <a:lnTo>
                        <a:pt x="10" y="85"/>
                      </a:lnTo>
                      <a:lnTo>
                        <a:pt x="12" y="85"/>
                      </a:lnTo>
                      <a:lnTo>
                        <a:pt x="13" y="86"/>
                      </a:lnTo>
                      <a:lnTo>
                        <a:pt x="16" y="86"/>
                      </a:lnTo>
                      <a:lnTo>
                        <a:pt x="19" y="88"/>
                      </a:lnTo>
                      <a:lnTo>
                        <a:pt x="20" y="90"/>
                      </a:lnTo>
                      <a:lnTo>
                        <a:pt x="25" y="93"/>
                      </a:lnTo>
                      <a:lnTo>
                        <a:pt x="28" y="93"/>
                      </a:lnTo>
                      <a:lnTo>
                        <a:pt x="31" y="90"/>
                      </a:lnTo>
                      <a:lnTo>
                        <a:pt x="33" y="90"/>
                      </a:lnTo>
                      <a:lnTo>
                        <a:pt x="35" y="92"/>
                      </a:lnTo>
                      <a:lnTo>
                        <a:pt x="38" y="93"/>
                      </a:lnTo>
                      <a:lnTo>
                        <a:pt x="37" y="88"/>
                      </a:lnTo>
                      <a:lnTo>
                        <a:pt x="36" y="83"/>
                      </a:lnTo>
                      <a:lnTo>
                        <a:pt x="34" y="82"/>
                      </a:lnTo>
                      <a:lnTo>
                        <a:pt x="34" y="76"/>
                      </a:lnTo>
                      <a:lnTo>
                        <a:pt x="34" y="72"/>
                      </a:lnTo>
                      <a:lnTo>
                        <a:pt x="39" y="72"/>
                      </a:lnTo>
                      <a:lnTo>
                        <a:pt x="49" y="72"/>
                      </a:lnTo>
                      <a:lnTo>
                        <a:pt x="51" y="72"/>
                      </a:lnTo>
                      <a:lnTo>
                        <a:pt x="58" y="72"/>
                      </a:lnTo>
                      <a:lnTo>
                        <a:pt x="63" y="70"/>
                      </a:lnTo>
                      <a:lnTo>
                        <a:pt x="66" y="70"/>
                      </a:lnTo>
                      <a:lnTo>
                        <a:pt x="70" y="69"/>
                      </a:lnTo>
                      <a:lnTo>
                        <a:pt x="71" y="69"/>
                      </a:lnTo>
                      <a:lnTo>
                        <a:pt x="71" y="69"/>
                      </a:lnTo>
                      <a:lnTo>
                        <a:pt x="72" y="69"/>
                      </a:lnTo>
                      <a:lnTo>
                        <a:pt x="86" y="73"/>
                      </a:lnTo>
                      <a:lnTo>
                        <a:pt x="87" y="72"/>
                      </a:lnTo>
                      <a:lnTo>
                        <a:pt x="91" y="70"/>
                      </a:lnTo>
                      <a:lnTo>
                        <a:pt x="90" y="67"/>
                      </a:lnTo>
                      <a:lnTo>
                        <a:pt x="93" y="65"/>
                      </a:lnTo>
                      <a:lnTo>
                        <a:pt x="93" y="62"/>
                      </a:lnTo>
                      <a:lnTo>
                        <a:pt x="95" y="60"/>
                      </a:lnTo>
                      <a:lnTo>
                        <a:pt x="96" y="61"/>
                      </a:lnTo>
                      <a:lnTo>
                        <a:pt x="101" y="58"/>
                      </a:lnTo>
                      <a:lnTo>
                        <a:pt x="103" y="58"/>
                      </a:lnTo>
                      <a:lnTo>
                        <a:pt x="107" y="54"/>
                      </a:lnTo>
                      <a:lnTo>
                        <a:pt x="107" y="51"/>
                      </a:lnTo>
                      <a:lnTo>
                        <a:pt x="106" y="51"/>
                      </a:lnTo>
                      <a:lnTo>
                        <a:pt x="103"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2" name="Freeform 832">
                  <a:extLst>
                    <a:ext uri="{FF2B5EF4-FFF2-40B4-BE49-F238E27FC236}">
                      <a16:creationId xmlns:a16="http://schemas.microsoft.com/office/drawing/2014/main" id="{864E95DD-31F0-450B-98CE-40387A82DB5B}"/>
                    </a:ext>
                  </a:extLst>
                </p:cNvPr>
                <p:cNvSpPr>
                  <a:spLocks/>
                </p:cNvSpPr>
                <p:nvPr/>
              </p:nvSpPr>
              <p:spPr bwMode="auto">
                <a:xfrm>
                  <a:off x="3364" y="2515"/>
                  <a:ext cx="92" cy="80"/>
                </a:xfrm>
                <a:custGeom>
                  <a:avLst/>
                  <a:gdLst>
                    <a:gd name="T0" fmla="*/ 29 w 92"/>
                    <a:gd name="T1" fmla="*/ 75 h 80"/>
                    <a:gd name="T2" fmla="*/ 36 w 92"/>
                    <a:gd name="T3" fmla="*/ 68 h 80"/>
                    <a:gd name="T4" fmla="*/ 53 w 92"/>
                    <a:gd name="T5" fmla="*/ 70 h 80"/>
                    <a:gd name="T6" fmla="*/ 55 w 92"/>
                    <a:gd name="T7" fmla="*/ 69 h 80"/>
                    <a:gd name="T8" fmla="*/ 70 w 92"/>
                    <a:gd name="T9" fmla="*/ 72 h 80"/>
                    <a:gd name="T10" fmla="*/ 77 w 92"/>
                    <a:gd name="T11" fmla="*/ 75 h 80"/>
                    <a:gd name="T12" fmla="*/ 84 w 92"/>
                    <a:gd name="T13" fmla="*/ 75 h 80"/>
                    <a:gd name="T14" fmla="*/ 88 w 92"/>
                    <a:gd name="T15" fmla="*/ 77 h 80"/>
                    <a:gd name="T16" fmla="*/ 91 w 92"/>
                    <a:gd name="T17" fmla="*/ 80 h 80"/>
                    <a:gd name="T18" fmla="*/ 92 w 92"/>
                    <a:gd name="T19" fmla="*/ 75 h 80"/>
                    <a:gd name="T20" fmla="*/ 88 w 92"/>
                    <a:gd name="T21" fmla="*/ 70 h 80"/>
                    <a:gd name="T22" fmla="*/ 88 w 92"/>
                    <a:gd name="T23" fmla="*/ 66 h 80"/>
                    <a:gd name="T24" fmla="*/ 86 w 92"/>
                    <a:gd name="T25" fmla="*/ 61 h 80"/>
                    <a:gd name="T26" fmla="*/ 83 w 92"/>
                    <a:gd name="T27" fmla="*/ 60 h 80"/>
                    <a:gd name="T28" fmla="*/ 80 w 92"/>
                    <a:gd name="T29" fmla="*/ 54 h 80"/>
                    <a:gd name="T30" fmla="*/ 76 w 92"/>
                    <a:gd name="T31" fmla="*/ 47 h 80"/>
                    <a:gd name="T32" fmla="*/ 77 w 92"/>
                    <a:gd name="T33" fmla="*/ 38 h 80"/>
                    <a:gd name="T34" fmla="*/ 74 w 92"/>
                    <a:gd name="T35" fmla="*/ 34 h 80"/>
                    <a:gd name="T36" fmla="*/ 70 w 92"/>
                    <a:gd name="T37" fmla="*/ 28 h 80"/>
                    <a:gd name="T38" fmla="*/ 67 w 92"/>
                    <a:gd name="T39" fmla="*/ 23 h 80"/>
                    <a:gd name="T40" fmla="*/ 64 w 92"/>
                    <a:gd name="T41" fmla="*/ 19 h 80"/>
                    <a:gd name="T42" fmla="*/ 60 w 92"/>
                    <a:gd name="T43" fmla="*/ 12 h 80"/>
                    <a:gd name="T44" fmla="*/ 57 w 92"/>
                    <a:gd name="T45" fmla="*/ 10 h 80"/>
                    <a:gd name="T46" fmla="*/ 54 w 92"/>
                    <a:gd name="T47" fmla="*/ 11 h 80"/>
                    <a:gd name="T48" fmla="*/ 51 w 92"/>
                    <a:gd name="T49" fmla="*/ 8 h 80"/>
                    <a:gd name="T50" fmla="*/ 45 w 92"/>
                    <a:gd name="T51" fmla="*/ 3 h 80"/>
                    <a:gd name="T52" fmla="*/ 36 w 92"/>
                    <a:gd name="T53" fmla="*/ 0 h 80"/>
                    <a:gd name="T54" fmla="*/ 21 w 92"/>
                    <a:gd name="T55" fmla="*/ 5 h 80"/>
                    <a:gd name="T56" fmla="*/ 15 w 92"/>
                    <a:gd name="T57" fmla="*/ 8 h 80"/>
                    <a:gd name="T58" fmla="*/ 13 w 92"/>
                    <a:gd name="T59" fmla="*/ 16 h 80"/>
                    <a:gd name="T60" fmla="*/ 0 w 92"/>
                    <a:gd name="T61" fmla="*/ 34 h 80"/>
                    <a:gd name="T62" fmla="*/ 9 w 92"/>
                    <a:gd name="T63" fmla="*/ 44 h 80"/>
                    <a:gd name="T64" fmla="*/ 11 w 92"/>
                    <a:gd name="T65" fmla="*/ 48 h 80"/>
                    <a:gd name="T66" fmla="*/ 13 w 92"/>
                    <a:gd name="T67" fmla="*/ 51 h 80"/>
                    <a:gd name="T68" fmla="*/ 12 w 92"/>
                    <a:gd name="T69" fmla="*/ 54 h 80"/>
                    <a:gd name="T70" fmla="*/ 19 w 92"/>
                    <a:gd name="T71" fmla="*/ 54 h 80"/>
                    <a:gd name="T72" fmla="*/ 27 w 92"/>
                    <a:gd name="T73" fmla="*/ 49 h 80"/>
                    <a:gd name="T74" fmla="*/ 33 w 92"/>
                    <a:gd name="T75" fmla="*/ 48 h 80"/>
                    <a:gd name="T76" fmla="*/ 42 w 92"/>
                    <a:gd name="T77" fmla="*/ 51 h 80"/>
                    <a:gd name="T78" fmla="*/ 50 w 92"/>
                    <a:gd name="T79" fmla="*/ 56 h 80"/>
                    <a:gd name="T80" fmla="*/ 53 w 92"/>
                    <a:gd name="T81" fmla="*/ 58 h 80"/>
                    <a:gd name="T82" fmla="*/ 49 w 92"/>
                    <a:gd name="T83" fmla="*/ 60 h 80"/>
                    <a:gd name="T84" fmla="*/ 40 w 92"/>
                    <a:gd name="T85" fmla="*/ 56 h 80"/>
                    <a:gd name="T86" fmla="*/ 34 w 92"/>
                    <a:gd name="T87" fmla="*/ 54 h 80"/>
                    <a:gd name="T88" fmla="*/ 30 w 92"/>
                    <a:gd name="T89" fmla="*/ 56 h 80"/>
                    <a:gd name="T90" fmla="*/ 28 w 92"/>
                    <a:gd name="T91" fmla="*/ 55 h 80"/>
                    <a:gd name="T92" fmla="*/ 22 w 92"/>
                    <a:gd name="T93" fmla="*/ 58 h 80"/>
                    <a:gd name="T94" fmla="*/ 11 w 92"/>
                    <a:gd name="T95" fmla="*/ 61 h 80"/>
                    <a:gd name="T96" fmla="*/ 9 w 92"/>
                    <a:gd name="T97" fmla="*/ 67 h 80"/>
                    <a:gd name="T98" fmla="*/ 9 w 92"/>
                    <a:gd name="T99" fmla="*/ 70 h 80"/>
                    <a:gd name="T100" fmla="*/ 17 w 92"/>
                    <a:gd name="T101" fmla="*/ 70 h 80"/>
                    <a:gd name="T102" fmla="*/ 12 w 92"/>
                    <a:gd name="T103" fmla="*/ 72 h 80"/>
                    <a:gd name="T104" fmla="*/ 11 w 92"/>
                    <a:gd name="T105" fmla="*/ 72 h 80"/>
                    <a:gd name="T106" fmla="*/ 14 w 92"/>
                    <a:gd name="T10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80">
                      <a:moveTo>
                        <a:pt x="19" y="74"/>
                      </a:moveTo>
                      <a:lnTo>
                        <a:pt x="29" y="75"/>
                      </a:lnTo>
                      <a:lnTo>
                        <a:pt x="31" y="71"/>
                      </a:lnTo>
                      <a:lnTo>
                        <a:pt x="36" y="68"/>
                      </a:lnTo>
                      <a:lnTo>
                        <a:pt x="49" y="68"/>
                      </a:lnTo>
                      <a:lnTo>
                        <a:pt x="53" y="70"/>
                      </a:lnTo>
                      <a:lnTo>
                        <a:pt x="53" y="70"/>
                      </a:lnTo>
                      <a:lnTo>
                        <a:pt x="55" y="69"/>
                      </a:lnTo>
                      <a:lnTo>
                        <a:pt x="64" y="69"/>
                      </a:lnTo>
                      <a:lnTo>
                        <a:pt x="70" y="72"/>
                      </a:lnTo>
                      <a:lnTo>
                        <a:pt x="72" y="75"/>
                      </a:lnTo>
                      <a:lnTo>
                        <a:pt x="77" y="75"/>
                      </a:lnTo>
                      <a:lnTo>
                        <a:pt x="81" y="77"/>
                      </a:lnTo>
                      <a:lnTo>
                        <a:pt x="84" y="75"/>
                      </a:lnTo>
                      <a:lnTo>
                        <a:pt x="86" y="75"/>
                      </a:lnTo>
                      <a:lnTo>
                        <a:pt x="88" y="77"/>
                      </a:lnTo>
                      <a:lnTo>
                        <a:pt x="91" y="78"/>
                      </a:lnTo>
                      <a:lnTo>
                        <a:pt x="91" y="80"/>
                      </a:lnTo>
                      <a:lnTo>
                        <a:pt x="92" y="78"/>
                      </a:lnTo>
                      <a:lnTo>
                        <a:pt x="92" y="75"/>
                      </a:lnTo>
                      <a:lnTo>
                        <a:pt x="88" y="72"/>
                      </a:lnTo>
                      <a:lnTo>
                        <a:pt x="88" y="70"/>
                      </a:lnTo>
                      <a:lnTo>
                        <a:pt x="88" y="68"/>
                      </a:lnTo>
                      <a:lnTo>
                        <a:pt x="88" y="66"/>
                      </a:lnTo>
                      <a:lnTo>
                        <a:pt x="87" y="64"/>
                      </a:lnTo>
                      <a:lnTo>
                        <a:pt x="86" y="61"/>
                      </a:lnTo>
                      <a:lnTo>
                        <a:pt x="85" y="60"/>
                      </a:lnTo>
                      <a:lnTo>
                        <a:pt x="83" y="60"/>
                      </a:lnTo>
                      <a:lnTo>
                        <a:pt x="81" y="58"/>
                      </a:lnTo>
                      <a:lnTo>
                        <a:pt x="80" y="54"/>
                      </a:lnTo>
                      <a:lnTo>
                        <a:pt x="76" y="50"/>
                      </a:lnTo>
                      <a:lnTo>
                        <a:pt x="76" y="47"/>
                      </a:lnTo>
                      <a:lnTo>
                        <a:pt x="78" y="41"/>
                      </a:lnTo>
                      <a:lnTo>
                        <a:pt x="77" y="38"/>
                      </a:lnTo>
                      <a:lnTo>
                        <a:pt x="77" y="35"/>
                      </a:lnTo>
                      <a:lnTo>
                        <a:pt x="74" y="34"/>
                      </a:lnTo>
                      <a:lnTo>
                        <a:pt x="74" y="31"/>
                      </a:lnTo>
                      <a:lnTo>
                        <a:pt x="70" y="28"/>
                      </a:lnTo>
                      <a:lnTo>
                        <a:pt x="67" y="27"/>
                      </a:lnTo>
                      <a:lnTo>
                        <a:pt x="67" y="23"/>
                      </a:lnTo>
                      <a:lnTo>
                        <a:pt x="64" y="23"/>
                      </a:lnTo>
                      <a:lnTo>
                        <a:pt x="64" y="19"/>
                      </a:lnTo>
                      <a:lnTo>
                        <a:pt x="60" y="16"/>
                      </a:lnTo>
                      <a:lnTo>
                        <a:pt x="60" y="12"/>
                      </a:lnTo>
                      <a:lnTo>
                        <a:pt x="59" y="10"/>
                      </a:lnTo>
                      <a:lnTo>
                        <a:pt x="57" y="10"/>
                      </a:lnTo>
                      <a:lnTo>
                        <a:pt x="56" y="10"/>
                      </a:lnTo>
                      <a:lnTo>
                        <a:pt x="54" y="11"/>
                      </a:lnTo>
                      <a:lnTo>
                        <a:pt x="51" y="10"/>
                      </a:lnTo>
                      <a:lnTo>
                        <a:pt x="51" y="8"/>
                      </a:lnTo>
                      <a:lnTo>
                        <a:pt x="48" y="3"/>
                      </a:lnTo>
                      <a:lnTo>
                        <a:pt x="45" y="3"/>
                      </a:lnTo>
                      <a:lnTo>
                        <a:pt x="38" y="0"/>
                      </a:lnTo>
                      <a:lnTo>
                        <a:pt x="36" y="0"/>
                      </a:lnTo>
                      <a:lnTo>
                        <a:pt x="28" y="3"/>
                      </a:lnTo>
                      <a:lnTo>
                        <a:pt x="21" y="5"/>
                      </a:lnTo>
                      <a:lnTo>
                        <a:pt x="18" y="8"/>
                      </a:lnTo>
                      <a:lnTo>
                        <a:pt x="15" y="8"/>
                      </a:lnTo>
                      <a:lnTo>
                        <a:pt x="13" y="10"/>
                      </a:lnTo>
                      <a:lnTo>
                        <a:pt x="13" y="16"/>
                      </a:lnTo>
                      <a:lnTo>
                        <a:pt x="9" y="23"/>
                      </a:lnTo>
                      <a:lnTo>
                        <a:pt x="0" y="34"/>
                      </a:lnTo>
                      <a:lnTo>
                        <a:pt x="5" y="38"/>
                      </a:lnTo>
                      <a:lnTo>
                        <a:pt x="9" y="44"/>
                      </a:lnTo>
                      <a:lnTo>
                        <a:pt x="11" y="45"/>
                      </a:lnTo>
                      <a:lnTo>
                        <a:pt x="11" y="48"/>
                      </a:lnTo>
                      <a:lnTo>
                        <a:pt x="10" y="49"/>
                      </a:lnTo>
                      <a:lnTo>
                        <a:pt x="13" y="51"/>
                      </a:lnTo>
                      <a:lnTo>
                        <a:pt x="12" y="53"/>
                      </a:lnTo>
                      <a:lnTo>
                        <a:pt x="12" y="54"/>
                      </a:lnTo>
                      <a:lnTo>
                        <a:pt x="18" y="54"/>
                      </a:lnTo>
                      <a:lnTo>
                        <a:pt x="19" y="54"/>
                      </a:lnTo>
                      <a:lnTo>
                        <a:pt x="22" y="54"/>
                      </a:lnTo>
                      <a:lnTo>
                        <a:pt x="27" y="49"/>
                      </a:lnTo>
                      <a:lnTo>
                        <a:pt x="31" y="47"/>
                      </a:lnTo>
                      <a:lnTo>
                        <a:pt x="33" y="48"/>
                      </a:lnTo>
                      <a:lnTo>
                        <a:pt x="37" y="48"/>
                      </a:lnTo>
                      <a:lnTo>
                        <a:pt x="42" y="51"/>
                      </a:lnTo>
                      <a:lnTo>
                        <a:pt x="44" y="51"/>
                      </a:lnTo>
                      <a:lnTo>
                        <a:pt x="50" y="56"/>
                      </a:lnTo>
                      <a:lnTo>
                        <a:pt x="52" y="56"/>
                      </a:lnTo>
                      <a:lnTo>
                        <a:pt x="53" y="58"/>
                      </a:lnTo>
                      <a:lnTo>
                        <a:pt x="52" y="60"/>
                      </a:lnTo>
                      <a:lnTo>
                        <a:pt x="49" y="60"/>
                      </a:lnTo>
                      <a:lnTo>
                        <a:pt x="44" y="58"/>
                      </a:lnTo>
                      <a:lnTo>
                        <a:pt x="40" y="56"/>
                      </a:lnTo>
                      <a:lnTo>
                        <a:pt x="37" y="56"/>
                      </a:lnTo>
                      <a:lnTo>
                        <a:pt x="34" y="54"/>
                      </a:lnTo>
                      <a:lnTo>
                        <a:pt x="33" y="54"/>
                      </a:lnTo>
                      <a:lnTo>
                        <a:pt x="30" y="56"/>
                      </a:lnTo>
                      <a:lnTo>
                        <a:pt x="29" y="55"/>
                      </a:lnTo>
                      <a:lnTo>
                        <a:pt x="28" y="55"/>
                      </a:lnTo>
                      <a:lnTo>
                        <a:pt x="25" y="58"/>
                      </a:lnTo>
                      <a:lnTo>
                        <a:pt x="22" y="58"/>
                      </a:lnTo>
                      <a:lnTo>
                        <a:pt x="19" y="61"/>
                      </a:lnTo>
                      <a:lnTo>
                        <a:pt x="11" y="61"/>
                      </a:lnTo>
                      <a:lnTo>
                        <a:pt x="9" y="63"/>
                      </a:lnTo>
                      <a:lnTo>
                        <a:pt x="9" y="67"/>
                      </a:lnTo>
                      <a:lnTo>
                        <a:pt x="8" y="69"/>
                      </a:lnTo>
                      <a:lnTo>
                        <a:pt x="9" y="70"/>
                      </a:lnTo>
                      <a:lnTo>
                        <a:pt x="12" y="68"/>
                      </a:lnTo>
                      <a:lnTo>
                        <a:pt x="17" y="70"/>
                      </a:lnTo>
                      <a:lnTo>
                        <a:pt x="14" y="72"/>
                      </a:lnTo>
                      <a:lnTo>
                        <a:pt x="12" y="72"/>
                      </a:lnTo>
                      <a:lnTo>
                        <a:pt x="10" y="71"/>
                      </a:lnTo>
                      <a:lnTo>
                        <a:pt x="11" y="72"/>
                      </a:lnTo>
                      <a:lnTo>
                        <a:pt x="11" y="75"/>
                      </a:lnTo>
                      <a:lnTo>
                        <a:pt x="14" y="77"/>
                      </a:lnTo>
                      <a:lnTo>
                        <a:pt x="19"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3" name="Freeform 833">
                  <a:extLst>
                    <a:ext uri="{FF2B5EF4-FFF2-40B4-BE49-F238E27FC236}">
                      <a16:creationId xmlns:a16="http://schemas.microsoft.com/office/drawing/2014/main" id="{E760338D-886E-43B9-9EB1-7BCFF5CC8DDC}"/>
                    </a:ext>
                  </a:extLst>
                </p:cNvPr>
                <p:cNvSpPr>
                  <a:spLocks/>
                </p:cNvSpPr>
                <p:nvPr/>
              </p:nvSpPr>
              <p:spPr bwMode="auto">
                <a:xfrm>
                  <a:off x="3372" y="2562"/>
                  <a:ext cx="45" cy="16"/>
                </a:xfrm>
                <a:custGeom>
                  <a:avLst/>
                  <a:gdLst>
                    <a:gd name="T0" fmla="*/ 11 w 45"/>
                    <a:gd name="T1" fmla="*/ 14 h 16"/>
                    <a:gd name="T2" fmla="*/ 14 w 45"/>
                    <a:gd name="T3" fmla="*/ 11 h 16"/>
                    <a:gd name="T4" fmla="*/ 17 w 45"/>
                    <a:gd name="T5" fmla="*/ 11 h 16"/>
                    <a:gd name="T6" fmla="*/ 20 w 45"/>
                    <a:gd name="T7" fmla="*/ 8 h 16"/>
                    <a:gd name="T8" fmla="*/ 21 w 45"/>
                    <a:gd name="T9" fmla="*/ 8 h 16"/>
                    <a:gd name="T10" fmla="*/ 22 w 45"/>
                    <a:gd name="T11" fmla="*/ 9 h 16"/>
                    <a:gd name="T12" fmla="*/ 25 w 45"/>
                    <a:gd name="T13" fmla="*/ 7 h 16"/>
                    <a:gd name="T14" fmla="*/ 26 w 45"/>
                    <a:gd name="T15" fmla="*/ 7 h 16"/>
                    <a:gd name="T16" fmla="*/ 29 w 45"/>
                    <a:gd name="T17" fmla="*/ 9 h 16"/>
                    <a:gd name="T18" fmla="*/ 32 w 45"/>
                    <a:gd name="T19" fmla="*/ 9 h 16"/>
                    <a:gd name="T20" fmla="*/ 36 w 45"/>
                    <a:gd name="T21" fmla="*/ 11 h 16"/>
                    <a:gd name="T22" fmla="*/ 41 w 45"/>
                    <a:gd name="T23" fmla="*/ 13 h 16"/>
                    <a:gd name="T24" fmla="*/ 44 w 45"/>
                    <a:gd name="T25" fmla="*/ 13 h 16"/>
                    <a:gd name="T26" fmla="*/ 45 w 45"/>
                    <a:gd name="T27" fmla="*/ 11 h 16"/>
                    <a:gd name="T28" fmla="*/ 44 w 45"/>
                    <a:gd name="T29" fmla="*/ 9 h 16"/>
                    <a:gd name="T30" fmla="*/ 42 w 45"/>
                    <a:gd name="T31" fmla="*/ 9 h 16"/>
                    <a:gd name="T32" fmla="*/ 36 w 45"/>
                    <a:gd name="T33" fmla="*/ 4 h 16"/>
                    <a:gd name="T34" fmla="*/ 34 w 45"/>
                    <a:gd name="T35" fmla="*/ 4 h 16"/>
                    <a:gd name="T36" fmla="*/ 29 w 45"/>
                    <a:gd name="T37" fmla="*/ 1 h 16"/>
                    <a:gd name="T38" fmla="*/ 25 w 45"/>
                    <a:gd name="T39" fmla="*/ 1 h 16"/>
                    <a:gd name="T40" fmla="*/ 23 w 45"/>
                    <a:gd name="T41" fmla="*/ 0 h 16"/>
                    <a:gd name="T42" fmla="*/ 19 w 45"/>
                    <a:gd name="T43" fmla="*/ 2 h 16"/>
                    <a:gd name="T44" fmla="*/ 14 w 45"/>
                    <a:gd name="T45" fmla="*/ 7 h 16"/>
                    <a:gd name="T46" fmla="*/ 11 w 45"/>
                    <a:gd name="T47" fmla="*/ 7 h 16"/>
                    <a:gd name="T48" fmla="*/ 10 w 45"/>
                    <a:gd name="T49" fmla="*/ 7 h 16"/>
                    <a:gd name="T50" fmla="*/ 4 w 45"/>
                    <a:gd name="T51" fmla="*/ 7 h 16"/>
                    <a:gd name="T52" fmla="*/ 4 w 45"/>
                    <a:gd name="T53" fmla="*/ 11 h 16"/>
                    <a:gd name="T54" fmla="*/ 8 w 45"/>
                    <a:gd name="T55" fmla="*/ 12 h 16"/>
                    <a:gd name="T56" fmla="*/ 11 w 45"/>
                    <a:gd name="T57" fmla="*/ 11 h 16"/>
                    <a:gd name="T58" fmla="*/ 9 w 45"/>
                    <a:gd name="T59" fmla="*/ 14 h 16"/>
                    <a:gd name="T60" fmla="*/ 5 w 45"/>
                    <a:gd name="T61" fmla="*/ 14 h 16"/>
                    <a:gd name="T62" fmla="*/ 2 w 45"/>
                    <a:gd name="T63" fmla="*/ 10 h 16"/>
                    <a:gd name="T64" fmla="*/ 0 w 45"/>
                    <a:gd name="T65" fmla="*/ 13 h 16"/>
                    <a:gd name="T66" fmla="*/ 1 w 45"/>
                    <a:gd name="T67" fmla="*/ 15 h 16"/>
                    <a:gd name="T68" fmla="*/ 1 w 45"/>
                    <a:gd name="T69" fmla="*/ 16 h 16"/>
                    <a:gd name="T70" fmla="*/ 3 w 45"/>
                    <a:gd name="T71" fmla="*/ 14 h 16"/>
                    <a:gd name="T72" fmla="*/ 11 w 45"/>
                    <a:gd name="T7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16">
                      <a:moveTo>
                        <a:pt x="11" y="14"/>
                      </a:moveTo>
                      <a:lnTo>
                        <a:pt x="14" y="11"/>
                      </a:lnTo>
                      <a:lnTo>
                        <a:pt x="17" y="11"/>
                      </a:lnTo>
                      <a:lnTo>
                        <a:pt x="20" y="8"/>
                      </a:lnTo>
                      <a:lnTo>
                        <a:pt x="21" y="8"/>
                      </a:lnTo>
                      <a:lnTo>
                        <a:pt x="22" y="9"/>
                      </a:lnTo>
                      <a:lnTo>
                        <a:pt x="25" y="7"/>
                      </a:lnTo>
                      <a:lnTo>
                        <a:pt x="26" y="7"/>
                      </a:lnTo>
                      <a:lnTo>
                        <a:pt x="29" y="9"/>
                      </a:lnTo>
                      <a:lnTo>
                        <a:pt x="32" y="9"/>
                      </a:lnTo>
                      <a:lnTo>
                        <a:pt x="36" y="11"/>
                      </a:lnTo>
                      <a:lnTo>
                        <a:pt x="41" y="13"/>
                      </a:lnTo>
                      <a:lnTo>
                        <a:pt x="44" y="13"/>
                      </a:lnTo>
                      <a:lnTo>
                        <a:pt x="45" y="11"/>
                      </a:lnTo>
                      <a:lnTo>
                        <a:pt x="44" y="9"/>
                      </a:lnTo>
                      <a:lnTo>
                        <a:pt x="42" y="9"/>
                      </a:lnTo>
                      <a:lnTo>
                        <a:pt x="36" y="4"/>
                      </a:lnTo>
                      <a:lnTo>
                        <a:pt x="34" y="4"/>
                      </a:lnTo>
                      <a:lnTo>
                        <a:pt x="29" y="1"/>
                      </a:lnTo>
                      <a:lnTo>
                        <a:pt x="25" y="1"/>
                      </a:lnTo>
                      <a:lnTo>
                        <a:pt x="23" y="0"/>
                      </a:lnTo>
                      <a:lnTo>
                        <a:pt x="19" y="2"/>
                      </a:lnTo>
                      <a:lnTo>
                        <a:pt x="14" y="7"/>
                      </a:lnTo>
                      <a:lnTo>
                        <a:pt x="11" y="7"/>
                      </a:lnTo>
                      <a:lnTo>
                        <a:pt x="10" y="7"/>
                      </a:lnTo>
                      <a:lnTo>
                        <a:pt x="4" y="7"/>
                      </a:lnTo>
                      <a:lnTo>
                        <a:pt x="4" y="11"/>
                      </a:lnTo>
                      <a:lnTo>
                        <a:pt x="8" y="12"/>
                      </a:lnTo>
                      <a:lnTo>
                        <a:pt x="11" y="11"/>
                      </a:lnTo>
                      <a:lnTo>
                        <a:pt x="9" y="14"/>
                      </a:lnTo>
                      <a:lnTo>
                        <a:pt x="5" y="14"/>
                      </a:lnTo>
                      <a:lnTo>
                        <a:pt x="2" y="10"/>
                      </a:lnTo>
                      <a:lnTo>
                        <a:pt x="0" y="13"/>
                      </a:lnTo>
                      <a:lnTo>
                        <a:pt x="1" y="15"/>
                      </a:lnTo>
                      <a:lnTo>
                        <a:pt x="1" y="16"/>
                      </a:lnTo>
                      <a:lnTo>
                        <a:pt x="3" y="14"/>
                      </a:lnTo>
                      <a:lnTo>
                        <a:pt x="11"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4" name="Freeform 834">
                  <a:extLst>
                    <a:ext uri="{FF2B5EF4-FFF2-40B4-BE49-F238E27FC236}">
                      <a16:creationId xmlns:a16="http://schemas.microsoft.com/office/drawing/2014/main" id="{7BD6828B-AE9E-481A-9A6C-870E7B117E5E}"/>
                    </a:ext>
                  </a:extLst>
                </p:cNvPr>
                <p:cNvSpPr>
                  <a:spLocks/>
                </p:cNvSpPr>
                <p:nvPr/>
              </p:nvSpPr>
              <p:spPr bwMode="auto">
                <a:xfrm>
                  <a:off x="3375" y="2583"/>
                  <a:ext cx="43" cy="32"/>
                </a:xfrm>
                <a:custGeom>
                  <a:avLst/>
                  <a:gdLst>
                    <a:gd name="T0" fmla="*/ 32 w 43"/>
                    <a:gd name="T1" fmla="*/ 26 h 32"/>
                    <a:gd name="T2" fmla="*/ 36 w 43"/>
                    <a:gd name="T3" fmla="*/ 24 h 32"/>
                    <a:gd name="T4" fmla="*/ 40 w 43"/>
                    <a:gd name="T5" fmla="*/ 23 h 32"/>
                    <a:gd name="T6" fmla="*/ 43 w 43"/>
                    <a:gd name="T7" fmla="*/ 21 h 32"/>
                    <a:gd name="T8" fmla="*/ 43 w 43"/>
                    <a:gd name="T9" fmla="*/ 17 h 32"/>
                    <a:gd name="T10" fmla="*/ 42 w 43"/>
                    <a:gd name="T11" fmla="*/ 15 h 32"/>
                    <a:gd name="T12" fmla="*/ 41 w 43"/>
                    <a:gd name="T13" fmla="*/ 10 h 32"/>
                    <a:gd name="T14" fmla="*/ 42 w 43"/>
                    <a:gd name="T15" fmla="*/ 7 h 32"/>
                    <a:gd name="T16" fmla="*/ 42 w 43"/>
                    <a:gd name="T17" fmla="*/ 2 h 32"/>
                    <a:gd name="T18" fmla="*/ 38 w 43"/>
                    <a:gd name="T19" fmla="*/ 0 h 32"/>
                    <a:gd name="T20" fmla="*/ 25 w 43"/>
                    <a:gd name="T21" fmla="*/ 0 h 32"/>
                    <a:gd name="T22" fmla="*/ 20 w 43"/>
                    <a:gd name="T23" fmla="*/ 3 h 32"/>
                    <a:gd name="T24" fmla="*/ 18 w 43"/>
                    <a:gd name="T25" fmla="*/ 7 h 32"/>
                    <a:gd name="T26" fmla="*/ 8 w 43"/>
                    <a:gd name="T27" fmla="*/ 6 h 32"/>
                    <a:gd name="T28" fmla="*/ 3 w 43"/>
                    <a:gd name="T29" fmla="*/ 9 h 32"/>
                    <a:gd name="T30" fmla="*/ 0 w 43"/>
                    <a:gd name="T31" fmla="*/ 7 h 32"/>
                    <a:gd name="T32" fmla="*/ 0 w 43"/>
                    <a:gd name="T33" fmla="*/ 7 h 32"/>
                    <a:gd name="T34" fmla="*/ 1 w 43"/>
                    <a:gd name="T35" fmla="*/ 11 h 32"/>
                    <a:gd name="T36" fmla="*/ 6 w 43"/>
                    <a:gd name="T37" fmla="*/ 11 h 32"/>
                    <a:gd name="T38" fmla="*/ 8 w 43"/>
                    <a:gd name="T39" fmla="*/ 11 h 32"/>
                    <a:gd name="T40" fmla="*/ 5 w 43"/>
                    <a:gd name="T41" fmla="*/ 13 h 32"/>
                    <a:gd name="T42" fmla="*/ 8 w 43"/>
                    <a:gd name="T43" fmla="*/ 16 h 32"/>
                    <a:gd name="T44" fmla="*/ 11 w 43"/>
                    <a:gd name="T45" fmla="*/ 16 h 32"/>
                    <a:gd name="T46" fmla="*/ 11 w 43"/>
                    <a:gd name="T47" fmla="*/ 18 h 32"/>
                    <a:gd name="T48" fmla="*/ 13 w 43"/>
                    <a:gd name="T49" fmla="*/ 18 h 32"/>
                    <a:gd name="T50" fmla="*/ 17 w 43"/>
                    <a:gd name="T51" fmla="*/ 17 h 32"/>
                    <a:gd name="T52" fmla="*/ 20 w 43"/>
                    <a:gd name="T53" fmla="*/ 16 h 32"/>
                    <a:gd name="T54" fmla="*/ 24 w 43"/>
                    <a:gd name="T55" fmla="*/ 18 h 32"/>
                    <a:gd name="T56" fmla="*/ 22 w 43"/>
                    <a:gd name="T57" fmla="*/ 20 h 32"/>
                    <a:gd name="T58" fmla="*/ 15 w 43"/>
                    <a:gd name="T59" fmla="*/ 20 h 32"/>
                    <a:gd name="T60" fmla="*/ 16 w 43"/>
                    <a:gd name="T61" fmla="*/ 21 h 32"/>
                    <a:gd name="T62" fmla="*/ 18 w 43"/>
                    <a:gd name="T63" fmla="*/ 21 h 32"/>
                    <a:gd name="T64" fmla="*/ 20 w 43"/>
                    <a:gd name="T65" fmla="*/ 23 h 32"/>
                    <a:gd name="T66" fmla="*/ 19 w 43"/>
                    <a:gd name="T67" fmla="*/ 24 h 32"/>
                    <a:gd name="T68" fmla="*/ 21 w 43"/>
                    <a:gd name="T69" fmla="*/ 25 h 32"/>
                    <a:gd name="T70" fmla="*/ 18 w 43"/>
                    <a:gd name="T71" fmla="*/ 29 h 32"/>
                    <a:gd name="T72" fmla="*/ 23 w 43"/>
                    <a:gd name="T73" fmla="*/ 28 h 32"/>
                    <a:gd name="T74" fmla="*/ 23 w 43"/>
                    <a:gd name="T75" fmla="*/ 31 h 32"/>
                    <a:gd name="T76" fmla="*/ 24 w 43"/>
                    <a:gd name="T77" fmla="*/ 32 h 32"/>
                    <a:gd name="T78" fmla="*/ 27 w 43"/>
                    <a:gd name="T79" fmla="*/ 31 h 32"/>
                    <a:gd name="T80" fmla="*/ 29 w 43"/>
                    <a:gd name="T81" fmla="*/ 27 h 32"/>
                    <a:gd name="T82" fmla="*/ 32 w 43"/>
                    <a:gd name="T8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32">
                      <a:moveTo>
                        <a:pt x="32" y="26"/>
                      </a:moveTo>
                      <a:lnTo>
                        <a:pt x="36" y="24"/>
                      </a:lnTo>
                      <a:lnTo>
                        <a:pt x="40" y="23"/>
                      </a:lnTo>
                      <a:lnTo>
                        <a:pt x="43" y="21"/>
                      </a:lnTo>
                      <a:lnTo>
                        <a:pt x="43" y="17"/>
                      </a:lnTo>
                      <a:lnTo>
                        <a:pt x="42" y="15"/>
                      </a:lnTo>
                      <a:lnTo>
                        <a:pt x="41" y="10"/>
                      </a:lnTo>
                      <a:lnTo>
                        <a:pt x="42" y="7"/>
                      </a:lnTo>
                      <a:lnTo>
                        <a:pt x="42" y="2"/>
                      </a:lnTo>
                      <a:lnTo>
                        <a:pt x="38" y="0"/>
                      </a:lnTo>
                      <a:lnTo>
                        <a:pt x="25" y="0"/>
                      </a:lnTo>
                      <a:lnTo>
                        <a:pt x="20" y="3"/>
                      </a:lnTo>
                      <a:lnTo>
                        <a:pt x="18" y="7"/>
                      </a:lnTo>
                      <a:lnTo>
                        <a:pt x="8" y="6"/>
                      </a:lnTo>
                      <a:lnTo>
                        <a:pt x="3" y="9"/>
                      </a:lnTo>
                      <a:lnTo>
                        <a:pt x="0" y="7"/>
                      </a:lnTo>
                      <a:lnTo>
                        <a:pt x="0" y="7"/>
                      </a:lnTo>
                      <a:lnTo>
                        <a:pt x="1" y="11"/>
                      </a:lnTo>
                      <a:lnTo>
                        <a:pt x="6" y="11"/>
                      </a:lnTo>
                      <a:lnTo>
                        <a:pt x="8" y="11"/>
                      </a:lnTo>
                      <a:lnTo>
                        <a:pt x="5" y="13"/>
                      </a:lnTo>
                      <a:lnTo>
                        <a:pt x="8" y="16"/>
                      </a:lnTo>
                      <a:lnTo>
                        <a:pt x="11" y="16"/>
                      </a:lnTo>
                      <a:lnTo>
                        <a:pt x="11" y="18"/>
                      </a:lnTo>
                      <a:lnTo>
                        <a:pt x="13" y="18"/>
                      </a:lnTo>
                      <a:lnTo>
                        <a:pt x="17" y="17"/>
                      </a:lnTo>
                      <a:lnTo>
                        <a:pt x="20" y="16"/>
                      </a:lnTo>
                      <a:lnTo>
                        <a:pt x="24" y="18"/>
                      </a:lnTo>
                      <a:lnTo>
                        <a:pt x="22" y="20"/>
                      </a:lnTo>
                      <a:lnTo>
                        <a:pt x="15" y="20"/>
                      </a:lnTo>
                      <a:lnTo>
                        <a:pt x="16" y="21"/>
                      </a:lnTo>
                      <a:lnTo>
                        <a:pt x="18" y="21"/>
                      </a:lnTo>
                      <a:lnTo>
                        <a:pt x="20" y="23"/>
                      </a:lnTo>
                      <a:lnTo>
                        <a:pt x="19" y="24"/>
                      </a:lnTo>
                      <a:lnTo>
                        <a:pt x="21" y="25"/>
                      </a:lnTo>
                      <a:lnTo>
                        <a:pt x="18" y="29"/>
                      </a:lnTo>
                      <a:lnTo>
                        <a:pt x="23" y="28"/>
                      </a:lnTo>
                      <a:lnTo>
                        <a:pt x="23" y="31"/>
                      </a:lnTo>
                      <a:lnTo>
                        <a:pt x="24" y="32"/>
                      </a:lnTo>
                      <a:lnTo>
                        <a:pt x="27" y="31"/>
                      </a:lnTo>
                      <a:lnTo>
                        <a:pt x="29" y="27"/>
                      </a:lnTo>
                      <a:lnTo>
                        <a:pt x="32" y="2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5" name="Freeform 835">
                  <a:extLst>
                    <a:ext uri="{FF2B5EF4-FFF2-40B4-BE49-F238E27FC236}">
                      <a16:creationId xmlns:a16="http://schemas.microsoft.com/office/drawing/2014/main" id="{D83069A0-7540-48D2-B39D-B12C7568586A}"/>
                    </a:ext>
                  </a:extLst>
                </p:cNvPr>
                <p:cNvSpPr>
                  <a:spLocks/>
                </p:cNvSpPr>
                <p:nvPr/>
              </p:nvSpPr>
              <p:spPr bwMode="auto">
                <a:xfrm>
                  <a:off x="3463" y="2699"/>
                  <a:ext cx="5" cy="4"/>
                </a:xfrm>
                <a:custGeom>
                  <a:avLst/>
                  <a:gdLst>
                    <a:gd name="T0" fmla="*/ 5 w 5"/>
                    <a:gd name="T1" fmla="*/ 4 h 4"/>
                    <a:gd name="T2" fmla="*/ 5 w 5"/>
                    <a:gd name="T3" fmla="*/ 4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4"/>
                      </a:lnTo>
                      <a:lnTo>
                        <a:pt x="0" y="0"/>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6" name="Freeform 836">
                  <a:extLst>
                    <a:ext uri="{FF2B5EF4-FFF2-40B4-BE49-F238E27FC236}">
                      <a16:creationId xmlns:a16="http://schemas.microsoft.com/office/drawing/2014/main" id="{975580E8-67AD-43DA-BB47-7E593CF7E481}"/>
                    </a:ext>
                  </a:extLst>
                </p:cNvPr>
                <p:cNvSpPr>
                  <a:spLocks/>
                </p:cNvSpPr>
                <p:nvPr/>
              </p:nvSpPr>
              <p:spPr bwMode="auto">
                <a:xfrm>
                  <a:off x="3456" y="268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7" name="Freeform 837">
                  <a:extLst>
                    <a:ext uri="{FF2B5EF4-FFF2-40B4-BE49-F238E27FC236}">
                      <a16:creationId xmlns:a16="http://schemas.microsoft.com/office/drawing/2014/main" id="{933FEE3A-70EF-4317-B6E7-33EB0192B255}"/>
                    </a:ext>
                  </a:extLst>
                </p:cNvPr>
                <p:cNvSpPr>
                  <a:spLocks/>
                </p:cNvSpPr>
                <p:nvPr/>
              </p:nvSpPr>
              <p:spPr bwMode="auto">
                <a:xfrm>
                  <a:off x="3402" y="2584"/>
                  <a:ext cx="100" cy="96"/>
                </a:xfrm>
                <a:custGeom>
                  <a:avLst/>
                  <a:gdLst>
                    <a:gd name="T0" fmla="*/ 30 w 100"/>
                    <a:gd name="T1" fmla="*/ 55 h 96"/>
                    <a:gd name="T2" fmla="*/ 36 w 100"/>
                    <a:gd name="T3" fmla="*/ 48 h 96"/>
                    <a:gd name="T4" fmla="*/ 52 w 100"/>
                    <a:gd name="T5" fmla="*/ 46 h 96"/>
                    <a:gd name="T6" fmla="*/ 56 w 100"/>
                    <a:gd name="T7" fmla="*/ 54 h 96"/>
                    <a:gd name="T8" fmla="*/ 58 w 100"/>
                    <a:gd name="T9" fmla="*/ 64 h 96"/>
                    <a:gd name="T10" fmla="*/ 61 w 100"/>
                    <a:gd name="T11" fmla="*/ 69 h 96"/>
                    <a:gd name="T12" fmla="*/ 59 w 100"/>
                    <a:gd name="T13" fmla="*/ 73 h 96"/>
                    <a:gd name="T14" fmla="*/ 61 w 100"/>
                    <a:gd name="T15" fmla="*/ 75 h 96"/>
                    <a:gd name="T16" fmla="*/ 65 w 100"/>
                    <a:gd name="T17" fmla="*/ 75 h 96"/>
                    <a:gd name="T18" fmla="*/ 74 w 100"/>
                    <a:gd name="T19" fmla="*/ 74 h 96"/>
                    <a:gd name="T20" fmla="*/ 78 w 100"/>
                    <a:gd name="T21" fmla="*/ 79 h 96"/>
                    <a:gd name="T22" fmla="*/ 78 w 100"/>
                    <a:gd name="T23" fmla="*/ 89 h 96"/>
                    <a:gd name="T24" fmla="*/ 82 w 100"/>
                    <a:gd name="T25" fmla="*/ 94 h 96"/>
                    <a:gd name="T26" fmla="*/ 88 w 100"/>
                    <a:gd name="T27" fmla="*/ 91 h 96"/>
                    <a:gd name="T28" fmla="*/ 91 w 100"/>
                    <a:gd name="T29" fmla="*/ 95 h 96"/>
                    <a:gd name="T30" fmla="*/ 92 w 100"/>
                    <a:gd name="T31" fmla="*/ 95 h 96"/>
                    <a:gd name="T32" fmla="*/ 98 w 100"/>
                    <a:gd name="T33" fmla="*/ 84 h 96"/>
                    <a:gd name="T34" fmla="*/ 97 w 100"/>
                    <a:gd name="T35" fmla="*/ 79 h 96"/>
                    <a:gd name="T36" fmla="*/ 95 w 100"/>
                    <a:gd name="T37" fmla="*/ 73 h 96"/>
                    <a:gd name="T38" fmla="*/ 99 w 100"/>
                    <a:gd name="T39" fmla="*/ 72 h 96"/>
                    <a:gd name="T40" fmla="*/ 97 w 100"/>
                    <a:gd name="T41" fmla="*/ 66 h 96"/>
                    <a:gd name="T42" fmla="*/ 95 w 100"/>
                    <a:gd name="T43" fmla="*/ 59 h 96"/>
                    <a:gd name="T44" fmla="*/ 95 w 100"/>
                    <a:gd name="T45" fmla="*/ 48 h 96"/>
                    <a:gd name="T46" fmla="*/ 94 w 100"/>
                    <a:gd name="T47" fmla="*/ 44 h 96"/>
                    <a:gd name="T48" fmla="*/ 100 w 100"/>
                    <a:gd name="T49" fmla="*/ 41 h 96"/>
                    <a:gd name="T50" fmla="*/ 99 w 100"/>
                    <a:gd name="T51" fmla="*/ 37 h 96"/>
                    <a:gd name="T52" fmla="*/ 95 w 100"/>
                    <a:gd name="T53" fmla="*/ 35 h 96"/>
                    <a:gd name="T54" fmla="*/ 95 w 100"/>
                    <a:gd name="T55" fmla="*/ 30 h 96"/>
                    <a:gd name="T56" fmla="*/ 91 w 100"/>
                    <a:gd name="T57" fmla="*/ 32 h 96"/>
                    <a:gd name="T58" fmla="*/ 90 w 100"/>
                    <a:gd name="T59" fmla="*/ 28 h 96"/>
                    <a:gd name="T60" fmla="*/ 92 w 100"/>
                    <a:gd name="T61" fmla="*/ 22 h 96"/>
                    <a:gd name="T62" fmla="*/ 88 w 100"/>
                    <a:gd name="T63" fmla="*/ 20 h 96"/>
                    <a:gd name="T64" fmla="*/ 87 w 100"/>
                    <a:gd name="T65" fmla="*/ 11 h 96"/>
                    <a:gd name="T66" fmla="*/ 84 w 100"/>
                    <a:gd name="T67" fmla="*/ 6 h 96"/>
                    <a:gd name="T68" fmla="*/ 80 w 100"/>
                    <a:gd name="T69" fmla="*/ 9 h 96"/>
                    <a:gd name="T70" fmla="*/ 74 w 100"/>
                    <a:gd name="T71" fmla="*/ 7 h 96"/>
                    <a:gd name="T72" fmla="*/ 69 w 100"/>
                    <a:gd name="T73" fmla="*/ 12 h 96"/>
                    <a:gd name="T74" fmla="*/ 63 w 100"/>
                    <a:gd name="T75" fmla="*/ 14 h 96"/>
                    <a:gd name="T76" fmla="*/ 57 w 100"/>
                    <a:gd name="T77" fmla="*/ 10 h 96"/>
                    <a:gd name="T78" fmla="*/ 53 w 100"/>
                    <a:gd name="T79" fmla="*/ 11 h 96"/>
                    <a:gd name="T80" fmla="*/ 53 w 100"/>
                    <a:gd name="T81" fmla="*/ 9 h 96"/>
                    <a:gd name="T82" fmla="*/ 48 w 100"/>
                    <a:gd name="T83" fmla="*/ 6 h 96"/>
                    <a:gd name="T84" fmla="*/ 43 w 100"/>
                    <a:gd name="T85" fmla="*/ 8 h 96"/>
                    <a:gd name="T86" fmla="*/ 34 w 100"/>
                    <a:gd name="T87" fmla="*/ 6 h 96"/>
                    <a:gd name="T88" fmla="*/ 26 w 100"/>
                    <a:gd name="T89" fmla="*/ 0 h 96"/>
                    <a:gd name="T90" fmla="*/ 15 w 100"/>
                    <a:gd name="T91" fmla="*/ 1 h 96"/>
                    <a:gd name="T92" fmla="*/ 15 w 100"/>
                    <a:gd name="T93" fmla="*/ 6 h 96"/>
                    <a:gd name="T94" fmla="*/ 15 w 100"/>
                    <a:gd name="T95" fmla="*/ 14 h 96"/>
                    <a:gd name="T96" fmla="*/ 16 w 100"/>
                    <a:gd name="T97" fmla="*/ 20 h 96"/>
                    <a:gd name="T98" fmla="*/ 9 w 100"/>
                    <a:gd name="T99" fmla="*/ 23 h 96"/>
                    <a:gd name="T100" fmla="*/ 2 w 100"/>
                    <a:gd name="T101" fmla="*/ 26 h 96"/>
                    <a:gd name="T102" fmla="*/ 1 w 100"/>
                    <a:gd name="T103" fmla="*/ 30 h 96"/>
                    <a:gd name="T104" fmla="*/ 2 w 100"/>
                    <a:gd name="T105" fmla="*/ 39 h 96"/>
                    <a:gd name="T106" fmla="*/ 8 w 100"/>
                    <a:gd name="T107" fmla="*/ 45 h 96"/>
                    <a:gd name="T108" fmla="*/ 12 w 100"/>
                    <a:gd name="T109" fmla="*/ 44 h 96"/>
                    <a:gd name="T110" fmla="*/ 12 w 100"/>
                    <a:gd name="T111" fmla="*/ 46 h 96"/>
                    <a:gd name="T112" fmla="*/ 14 w 100"/>
                    <a:gd name="T113" fmla="*/ 51 h 96"/>
                    <a:gd name="T114" fmla="*/ 18 w 100"/>
                    <a:gd name="T115" fmla="*/ 56 h 96"/>
                    <a:gd name="T116" fmla="*/ 24 w 100"/>
                    <a:gd name="T117" fmla="*/ 60 h 96"/>
                    <a:gd name="T118" fmla="*/ 30 w 100"/>
                    <a:gd name="T119" fmla="*/ 5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96">
                      <a:moveTo>
                        <a:pt x="30" y="58"/>
                      </a:moveTo>
                      <a:lnTo>
                        <a:pt x="30" y="55"/>
                      </a:lnTo>
                      <a:lnTo>
                        <a:pt x="34" y="51"/>
                      </a:lnTo>
                      <a:lnTo>
                        <a:pt x="36" y="48"/>
                      </a:lnTo>
                      <a:lnTo>
                        <a:pt x="40" y="46"/>
                      </a:lnTo>
                      <a:lnTo>
                        <a:pt x="52" y="46"/>
                      </a:lnTo>
                      <a:lnTo>
                        <a:pt x="54" y="51"/>
                      </a:lnTo>
                      <a:lnTo>
                        <a:pt x="56" y="54"/>
                      </a:lnTo>
                      <a:lnTo>
                        <a:pt x="59" y="61"/>
                      </a:lnTo>
                      <a:lnTo>
                        <a:pt x="58" y="64"/>
                      </a:lnTo>
                      <a:lnTo>
                        <a:pt x="61" y="67"/>
                      </a:lnTo>
                      <a:lnTo>
                        <a:pt x="61" y="69"/>
                      </a:lnTo>
                      <a:lnTo>
                        <a:pt x="60" y="71"/>
                      </a:lnTo>
                      <a:lnTo>
                        <a:pt x="59" y="73"/>
                      </a:lnTo>
                      <a:lnTo>
                        <a:pt x="61" y="74"/>
                      </a:lnTo>
                      <a:lnTo>
                        <a:pt x="61" y="75"/>
                      </a:lnTo>
                      <a:lnTo>
                        <a:pt x="64" y="74"/>
                      </a:lnTo>
                      <a:lnTo>
                        <a:pt x="65" y="75"/>
                      </a:lnTo>
                      <a:lnTo>
                        <a:pt x="71" y="72"/>
                      </a:lnTo>
                      <a:lnTo>
                        <a:pt x="74" y="74"/>
                      </a:lnTo>
                      <a:lnTo>
                        <a:pt x="75" y="78"/>
                      </a:lnTo>
                      <a:lnTo>
                        <a:pt x="78" y="79"/>
                      </a:lnTo>
                      <a:lnTo>
                        <a:pt x="78" y="86"/>
                      </a:lnTo>
                      <a:lnTo>
                        <a:pt x="78" y="89"/>
                      </a:lnTo>
                      <a:lnTo>
                        <a:pt x="81" y="95"/>
                      </a:lnTo>
                      <a:lnTo>
                        <a:pt x="82" y="94"/>
                      </a:lnTo>
                      <a:lnTo>
                        <a:pt x="87" y="90"/>
                      </a:lnTo>
                      <a:lnTo>
                        <a:pt x="88" y="91"/>
                      </a:lnTo>
                      <a:lnTo>
                        <a:pt x="91" y="93"/>
                      </a:lnTo>
                      <a:lnTo>
                        <a:pt x="91" y="95"/>
                      </a:lnTo>
                      <a:lnTo>
                        <a:pt x="91" y="96"/>
                      </a:lnTo>
                      <a:lnTo>
                        <a:pt x="92" y="95"/>
                      </a:lnTo>
                      <a:lnTo>
                        <a:pt x="94" y="93"/>
                      </a:lnTo>
                      <a:lnTo>
                        <a:pt x="98" y="84"/>
                      </a:lnTo>
                      <a:lnTo>
                        <a:pt x="98" y="80"/>
                      </a:lnTo>
                      <a:lnTo>
                        <a:pt x="97" y="79"/>
                      </a:lnTo>
                      <a:lnTo>
                        <a:pt x="95" y="75"/>
                      </a:lnTo>
                      <a:lnTo>
                        <a:pt x="95" y="73"/>
                      </a:lnTo>
                      <a:lnTo>
                        <a:pt x="96" y="72"/>
                      </a:lnTo>
                      <a:lnTo>
                        <a:pt x="99" y="72"/>
                      </a:lnTo>
                      <a:lnTo>
                        <a:pt x="99" y="70"/>
                      </a:lnTo>
                      <a:lnTo>
                        <a:pt x="97" y="66"/>
                      </a:lnTo>
                      <a:lnTo>
                        <a:pt x="95" y="65"/>
                      </a:lnTo>
                      <a:lnTo>
                        <a:pt x="95" y="59"/>
                      </a:lnTo>
                      <a:lnTo>
                        <a:pt x="95" y="56"/>
                      </a:lnTo>
                      <a:lnTo>
                        <a:pt x="95" y="48"/>
                      </a:lnTo>
                      <a:lnTo>
                        <a:pt x="94" y="48"/>
                      </a:lnTo>
                      <a:lnTo>
                        <a:pt x="94" y="44"/>
                      </a:lnTo>
                      <a:lnTo>
                        <a:pt x="99" y="42"/>
                      </a:lnTo>
                      <a:lnTo>
                        <a:pt x="100" y="41"/>
                      </a:lnTo>
                      <a:lnTo>
                        <a:pt x="100" y="39"/>
                      </a:lnTo>
                      <a:lnTo>
                        <a:pt x="99" y="37"/>
                      </a:lnTo>
                      <a:lnTo>
                        <a:pt x="95" y="37"/>
                      </a:lnTo>
                      <a:lnTo>
                        <a:pt x="95" y="35"/>
                      </a:lnTo>
                      <a:lnTo>
                        <a:pt x="95" y="33"/>
                      </a:lnTo>
                      <a:lnTo>
                        <a:pt x="95" y="30"/>
                      </a:lnTo>
                      <a:lnTo>
                        <a:pt x="92" y="30"/>
                      </a:lnTo>
                      <a:lnTo>
                        <a:pt x="91" y="32"/>
                      </a:lnTo>
                      <a:lnTo>
                        <a:pt x="88" y="33"/>
                      </a:lnTo>
                      <a:lnTo>
                        <a:pt x="90" y="28"/>
                      </a:lnTo>
                      <a:lnTo>
                        <a:pt x="92" y="23"/>
                      </a:lnTo>
                      <a:lnTo>
                        <a:pt x="92" y="22"/>
                      </a:lnTo>
                      <a:lnTo>
                        <a:pt x="89" y="21"/>
                      </a:lnTo>
                      <a:lnTo>
                        <a:pt x="88" y="20"/>
                      </a:lnTo>
                      <a:lnTo>
                        <a:pt x="88" y="15"/>
                      </a:lnTo>
                      <a:lnTo>
                        <a:pt x="87" y="11"/>
                      </a:lnTo>
                      <a:lnTo>
                        <a:pt x="84" y="8"/>
                      </a:lnTo>
                      <a:lnTo>
                        <a:pt x="84" y="6"/>
                      </a:lnTo>
                      <a:lnTo>
                        <a:pt x="81" y="7"/>
                      </a:lnTo>
                      <a:lnTo>
                        <a:pt x="80" y="9"/>
                      </a:lnTo>
                      <a:lnTo>
                        <a:pt x="76" y="6"/>
                      </a:lnTo>
                      <a:lnTo>
                        <a:pt x="74" y="7"/>
                      </a:lnTo>
                      <a:lnTo>
                        <a:pt x="71" y="12"/>
                      </a:lnTo>
                      <a:lnTo>
                        <a:pt x="69" y="12"/>
                      </a:lnTo>
                      <a:lnTo>
                        <a:pt x="66" y="14"/>
                      </a:lnTo>
                      <a:lnTo>
                        <a:pt x="63" y="14"/>
                      </a:lnTo>
                      <a:lnTo>
                        <a:pt x="60" y="12"/>
                      </a:lnTo>
                      <a:lnTo>
                        <a:pt x="57" y="10"/>
                      </a:lnTo>
                      <a:lnTo>
                        <a:pt x="54" y="13"/>
                      </a:lnTo>
                      <a:lnTo>
                        <a:pt x="53" y="11"/>
                      </a:lnTo>
                      <a:lnTo>
                        <a:pt x="53" y="11"/>
                      </a:lnTo>
                      <a:lnTo>
                        <a:pt x="53" y="9"/>
                      </a:lnTo>
                      <a:lnTo>
                        <a:pt x="50" y="8"/>
                      </a:lnTo>
                      <a:lnTo>
                        <a:pt x="48" y="6"/>
                      </a:lnTo>
                      <a:lnTo>
                        <a:pt x="46" y="6"/>
                      </a:lnTo>
                      <a:lnTo>
                        <a:pt x="43" y="8"/>
                      </a:lnTo>
                      <a:lnTo>
                        <a:pt x="39" y="6"/>
                      </a:lnTo>
                      <a:lnTo>
                        <a:pt x="34" y="6"/>
                      </a:lnTo>
                      <a:lnTo>
                        <a:pt x="32" y="3"/>
                      </a:lnTo>
                      <a:lnTo>
                        <a:pt x="26" y="0"/>
                      </a:lnTo>
                      <a:lnTo>
                        <a:pt x="17" y="0"/>
                      </a:lnTo>
                      <a:lnTo>
                        <a:pt x="15" y="1"/>
                      </a:lnTo>
                      <a:lnTo>
                        <a:pt x="15" y="1"/>
                      </a:lnTo>
                      <a:lnTo>
                        <a:pt x="15" y="6"/>
                      </a:lnTo>
                      <a:lnTo>
                        <a:pt x="14" y="9"/>
                      </a:lnTo>
                      <a:lnTo>
                        <a:pt x="15" y="14"/>
                      </a:lnTo>
                      <a:lnTo>
                        <a:pt x="16" y="16"/>
                      </a:lnTo>
                      <a:lnTo>
                        <a:pt x="16" y="20"/>
                      </a:lnTo>
                      <a:lnTo>
                        <a:pt x="13" y="22"/>
                      </a:lnTo>
                      <a:lnTo>
                        <a:pt x="9" y="23"/>
                      </a:lnTo>
                      <a:lnTo>
                        <a:pt x="5" y="25"/>
                      </a:lnTo>
                      <a:lnTo>
                        <a:pt x="2" y="26"/>
                      </a:lnTo>
                      <a:lnTo>
                        <a:pt x="0" y="30"/>
                      </a:lnTo>
                      <a:lnTo>
                        <a:pt x="1" y="30"/>
                      </a:lnTo>
                      <a:lnTo>
                        <a:pt x="3" y="33"/>
                      </a:lnTo>
                      <a:lnTo>
                        <a:pt x="2" y="39"/>
                      </a:lnTo>
                      <a:lnTo>
                        <a:pt x="5" y="44"/>
                      </a:lnTo>
                      <a:lnTo>
                        <a:pt x="8" y="45"/>
                      </a:lnTo>
                      <a:lnTo>
                        <a:pt x="10" y="46"/>
                      </a:lnTo>
                      <a:lnTo>
                        <a:pt x="12" y="44"/>
                      </a:lnTo>
                      <a:lnTo>
                        <a:pt x="14" y="45"/>
                      </a:lnTo>
                      <a:lnTo>
                        <a:pt x="12" y="46"/>
                      </a:lnTo>
                      <a:lnTo>
                        <a:pt x="12" y="49"/>
                      </a:lnTo>
                      <a:lnTo>
                        <a:pt x="14" y="51"/>
                      </a:lnTo>
                      <a:lnTo>
                        <a:pt x="17" y="51"/>
                      </a:lnTo>
                      <a:lnTo>
                        <a:pt x="18" y="56"/>
                      </a:lnTo>
                      <a:lnTo>
                        <a:pt x="22" y="58"/>
                      </a:lnTo>
                      <a:lnTo>
                        <a:pt x="24" y="60"/>
                      </a:lnTo>
                      <a:lnTo>
                        <a:pt x="26" y="60"/>
                      </a:lnTo>
                      <a:lnTo>
                        <a:pt x="30" y="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8" name="Freeform 838">
                  <a:extLst>
                    <a:ext uri="{FF2B5EF4-FFF2-40B4-BE49-F238E27FC236}">
                      <a16:creationId xmlns:a16="http://schemas.microsoft.com/office/drawing/2014/main" id="{5400E4AD-6B69-4897-9C65-8CE622AE176F}"/>
                    </a:ext>
                  </a:extLst>
                </p:cNvPr>
                <p:cNvSpPr>
                  <a:spLocks/>
                </p:cNvSpPr>
                <p:nvPr/>
              </p:nvSpPr>
              <p:spPr bwMode="auto">
                <a:xfrm>
                  <a:off x="3431" y="2675"/>
                  <a:ext cx="4" cy="5"/>
                </a:xfrm>
                <a:custGeom>
                  <a:avLst/>
                  <a:gdLst>
                    <a:gd name="T0" fmla="*/ 2 w 4"/>
                    <a:gd name="T1" fmla="*/ 1 h 5"/>
                    <a:gd name="T2" fmla="*/ 1 w 4"/>
                    <a:gd name="T3" fmla="*/ 0 h 5"/>
                    <a:gd name="T4" fmla="*/ 0 w 4"/>
                    <a:gd name="T5" fmla="*/ 1 h 5"/>
                    <a:gd name="T6" fmla="*/ 0 w 4"/>
                    <a:gd name="T7" fmla="*/ 3 h 5"/>
                    <a:gd name="T8" fmla="*/ 3 w 4"/>
                    <a:gd name="T9" fmla="*/ 5 h 5"/>
                    <a:gd name="T10" fmla="*/ 4 w 4"/>
                    <a:gd name="T11" fmla="*/ 5 h 5"/>
                    <a:gd name="T12" fmla="*/ 4 w 4"/>
                    <a:gd name="T13" fmla="*/ 2 h 5"/>
                    <a:gd name="T14" fmla="*/ 2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1"/>
                      </a:moveTo>
                      <a:lnTo>
                        <a:pt x="1" y="0"/>
                      </a:lnTo>
                      <a:lnTo>
                        <a:pt x="0" y="1"/>
                      </a:lnTo>
                      <a:lnTo>
                        <a:pt x="0" y="3"/>
                      </a:lnTo>
                      <a:lnTo>
                        <a:pt x="3" y="5"/>
                      </a:lnTo>
                      <a:lnTo>
                        <a:pt x="4" y="5"/>
                      </a:lnTo>
                      <a:lnTo>
                        <a:pt x="4" y="2"/>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9" name="Freeform 839">
                  <a:extLst>
                    <a:ext uri="{FF2B5EF4-FFF2-40B4-BE49-F238E27FC236}">
                      <a16:creationId xmlns:a16="http://schemas.microsoft.com/office/drawing/2014/main" id="{867808DF-881F-415A-864B-5292C77CEA11}"/>
                    </a:ext>
                  </a:extLst>
                </p:cNvPr>
                <p:cNvSpPr>
                  <a:spLocks/>
                </p:cNvSpPr>
                <p:nvPr/>
              </p:nvSpPr>
              <p:spPr bwMode="auto">
                <a:xfrm>
                  <a:off x="3424" y="2630"/>
                  <a:ext cx="39" cy="57"/>
                </a:xfrm>
                <a:custGeom>
                  <a:avLst/>
                  <a:gdLst>
                    <a:gd name="T0" fmla="*/ 28 w 39"/>
                    <a:gd name="T1" fmla="*/ 50 h 57"/>
                    <a:gd name="T2" fmla="*/ 32 w 39"/>
                    <a:gd name="T3" fmla="*/ 48 h 57"/>
                    <a:gd name="T4" fmla="*/ 35 w 39"/>
                    <a:gd name="T5" fmla="*/ 44 h 57"/>
                    <a:gd name="T6" fmla="*/ 34 w 39"/>
                    <a:gd name="T7" fmla="*/ 42 h 57"/>
                    <a:gd name="T8" fmla="*/ 35 w 39"/>
                    <a:gd name="T9" fmla="*/ 37 h 57"/>
                    <a:gd name="T10" fmla="*/ 37 w 39"/>
                    <a:gd name="T11" fmla="*/ 36 h 57"/>
                    <a:gd name="T12" fmla="*/ 37 w 39"/>
                    <a:gd name="T13" fmla="*/ 33 h 57"/>
                    <a:gd name="T14" fmla="*/ 38 w 39"/>
                    <a:gd name="T15" fmla="*/ 30 h 57"/>
                    <a:gd name="T16" fmla="*/ 39 w 39"/>
                    <a:gd name="T17" fmla="*/ 29 h 57"/>
                    <a:gd name="T18" fmla="*/ 39 w 39"/>
                    <a:gd name="T19" fmla="*/ 28 h 57"/>
                    <a:gd name="T20" fmla="*/ 37 w 39"/>
                    <a:gd name="T21" fmla="*/ 27 h 57"/>
                    <a:gd name="T22" fmla="*/ 38 w 39"/>
                    <a:gd name="T23" fmla="*/ 25 h 57"/>
                    <a:gd name="T24" fmla="*/ 39 w 39"/>
                    <a:gd name="T25" fmla="*/ 23 h 57"/>
                    <a:gd name="T26" fmla="*/ 39 w 39"/>
                    <a:gd name="T27" fmla="*/ 21 h 57"/>
                    <a:gd name="T28" fmla="*/ 36 w 39"/>
                    <a:gd name="T29" fmla="*/ 18 h 57"/>
                    <a:gd name="T30" fmla="*/ 37 w 39"/>
                    <a:gd name="T31" fmla="*/ 15 h 57"/>
                    <a:gd name="T32" fmla="*/ 34 w 39"/>
                    <a:gd name="T33" fmla="*/ 8 h 57"/>
                    <a:gd name="T34" fmla="*/ 32 w 39"/>
                    <a:gd name="T35" fmla="*/ 5 h 57"/>
                    <a:gd name="T36" fmla="*/ 30 w 39"/>
                    <a:gd name="T37" fmla="*/ 0 h 57"/>
                    <a:gd name="T38" fmla="*/ 18 w 39"/>
                    <a:gd name="T39" fmla="*/ 0 h 57"/>
                    <a:gd name="T40" fmla="*/ 14 w 39"/>
                    <a:gd name="T41" fmla="*/ 2 h 57"/>
                    <a:gd name="T42" fmla="*/ 12 w 39"/>
                    <a:gd name="T43" fmla="*/ 5 h 57"/>
                    <a:gd name="T44" fmla="*/ 8 w 39"/>
                    <a:gd name="T45" fmla="*/ 9 h 57"/>
                    <a:gd name="T46" fmla="*/ 8 w 39"/>
                    <a:gd name="T47" fmla="*/ 12 h 57"/>
                    <a:gd name="T48" fmla="*/ 4 w 39"/>
                    <a:gd name="T49" fmla="*/ 14 h 57"/>
                    <a:gd name="T50" fmla="*/ 2 w 39"/>
                    <a:gd name="T51" fmla="*/ 14 h 57"/>
                    <a:gd name="T52" fmla="*/ 2 w 39"/>
                    <a:gd name="T53" fmla="*/ 15 h 57"/>
                    <a:gd name="T54" fmla="*/ 0 w 39"/>
                    <a:gd name="T55" fmla="*/ 18 h 57"/>
                    <a:gd name="T56" fmla="*/ 0 w 39"/>
                    <a:gd name="T57" fmla="*/ 20 h 57"/>
                    <a:gd name="T58" fmla="*/ 2 w 39"/>
                    <a:gd name="T59" fmla="*/ 22 h 57"/>
                    <a:gd name="T60" fmla="*/ 0 w 39"/>
                    <a:gd name="T61" fmla="*/ 26 h 57"/>
                    <a:gd name="T62" fmla="*/ 1 w 39"/>
                    <a:gd name="T63" fmla="*/ 29 h 57"/>
                    <a:gd name="T64" fmla="*/ 4 w 39"/>
                    <a:gd name="T65" fmla="*/ 29 h 57"/>
                    <a:gd name="T66" fmla="*/ 5 w 39"/>
                    <a:gd name="T67" fmla="*/ 34 h 57"/>
                    <a:gd name="T68" fmla="*/ 5 w 39"/>
                    <a:gd name="T69" fmla="*/ 38 h 57"/>
                    <a:gd name="T70" fmla="*/ 9 w 39"/>
                    <a:gd name="T71" fmla="*/ 43 h 57"/>
                    <a:gd name="T72" fmla="*/ 11 w 39"/>
                    <a:gd name="T73" fmla="*/ 41 h 57"/>
                    <a:gd name="T74" fmla="*/ 11 w 39"/>
                    <a:gd name="T75" fmla="*/ 42 h 57"/>
                    <a:gd name="T76" fmla="*/ 11 w 39"/>
                    <a:gd name="T77" fmla="*/ 45 h 57"/>
                    <a:gd name="T78" fmla="*/ 12 w 39"/>
                    <a:gd name="T79" fmla="*/ 46 h 57"/>
                    <a:gd name="T80" fmla="*/ 14 w 39"/>
                    <a:gd name="T81" fmla="*/ 50 h 57"/>
                    <a:gd name="T82" fmla="*/ 14 w 39"/>
                    <a:gd name="T83" fmla="*/ 52 h 57"/>
                    <a:gd name="T84" fmla="*/ 17 w 39"/>
                    <a:gd name="T85" fmla="*/ 53 h 57"/>
                    <a:gd name="T86" fmla="*/ 25 w 39"/>
                    <a:gd name="T87" fmla="*/ 57 h 57"/>
                    <a:gd name="T88" fmla="*/ 26 w 39"/>
                    <a:gd name="T89" fmla="*/ 57 h 57"/>
                    <a:gd name="T90" fmla="*/ 26 w 39"/>
                    <a:gd name="T91" fmla="*/ 54 h 57"/>
                    <a:gd name="T92" fmla="*/ 28 w 39"/>
                    <a:gd name="T93"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 h="57">
                      <a:moveTo>
                        <a:pt x="28" y="50"/>
                      </a:moveTo>
                      <a:lnTo>
                        <a:pt x="32" y="48"/>
                      </a:lnTo>
                      <a:lnTo>
                        <a:pt x="35" y="44"/>
                      </a:lnTo>
                      <a:lnTo>
                        <a:pt x="34" y="42"/>
                      </a:lnTo>
                      <a:lnTo>
                        <a:pt x="35" y="37"/>
                      </a:lnTo>
                      <a:lnTo>
                        <a:pt x="37" y="36"/>
                      </a:lnTo>
                      <a:lnTo>
                        <a:pt x="37" y="33"/>
                      </a:lnTo>
                      <a:lnTo>
                        <a:pt x="38" y="30"/>
                      </a:lnTo>
                      <a:lnTo>
                        <a:pt x="39" y="29"/>
                      </a:lnTo>
                      <a:lnTo>
                        <a:pt x="39" y="28"/>
                      </a:lnTo>
                      <a:lnTo>
                        <a:pt x="37" y="27"/>
                      </a:lnTo>
                      <a:lnTo>
                        <a:pt x="38" y="25"/>
                      </a:lnTo>
                      <a:lnTo>
                        <a:pt x="39" y="23"/>
                      </a:lnTo>
                      <a:lnTo>
                        <a:pt x="39" y="21"/>
                      </a:lnTo>
                      <a:lnTo>
                        <a:pt x="36" y="18"/>
                      </a:lnTo>
                      <a:lnTo>
                        <a:pt x="37" y="15"/>
                      </a:lnTo>
                      <a:lnTo>
                        <a:pt x="34" y="8"/>
                      </a:lnTo>
                      <a:lnTo>
                        <a:pt x="32" y="5"/>
                      </a:lnTo>
                      <a:lnTo>
                        <a:pt x="30" y="0"/>
                      </a:lnTo>
                      <a:lnTo>
                        <a:pt x="18" y="0"/>
                      </a:lnTo>
                      <a:lnTo>
                        <a:pt x="14" y="2"/>
                      </a:lnTo>
                      <a:lnTo>
                        <a:pt x="12" y="5"/>
                      </a:lnTo>
                      <a:lnTo>
                        <a:pt x="8" y="9"/>
                      </a:lnTo>
                      <a:lnTo>
                        <a:pt x="8" y="12"/>
                      </a:lnTo>
                      <a:lnTo>
                        <a:pt x="4" y="14"/>
                      </a:lnTo>
                      <a:lnTo>
                        <a:pt x="2" y="14"/>
                      </a:lnTo>
                      <a:lnTo>
                        <a:pt x="2" y="15"/>
                      </a:lnTo>
                      <a:lnTo>
                        <a:pt x="0" y="18"/>
                      </a:lnTo>
                      <a:lnTo>
                        <a:pt x="0" y="20"/>
                      </a:lnTo>
                      <a:lnTo>
                        <a:pt x="2" y="22"/>
                      </a:lnTo>
                      <a:lnTo>
                        <a:pt x="0" y="26"/>
                      </a:lnTo>
                      <a:lnTo>
                        <a:pt x="1" y="29"/>
                      </a:lnTo>
                      <a:lnTo>
                        <a:pt x="4" y="29"/>
                      </a:lnTo>
                      <a:lnTo>
                        <a:pt x="5" y="34"/>
                      </a:lnTo>
                      <a:lnTo>
                        <a:pt x="5" y="38"/>
                      </a:lnTo>
                      <a:lnTo>
                        <a:pt x="9" y="43"/>
                      </a:lnTo>
                      <a:lnTo>
                        <a:pt x="11" y="41"/>
                      </a:lnTo>
                      <a:lnTo>
                        <a:pt x="11" y="42"/>
                      </a:lnTo>
                      <a:lnTo>
                        <a:pt x="11" y="45"/>
                      </a:lnTo>
                      <a:lnTo>
                        <a:pt x="12" y="46"/>
                      </a:lnTo>
                      <a:lnTo>
                        <a:pt x="14" y="50"/>
                      </a:lnTo>
                      <a:lnTo>
                        <a:pt x="14" y="52"/>
                      </a:lnTo>
                      <a:lnTo>
                        <a:pt x="17" y="53"/>
                      </a:lnTo>
                      <a:lnTo>
                        <a:pt x="25" y="57"/>
                      </a:lnTo>
                      <a:lnTo>
                        <a:pt x="26" y="57"/>
                      </a:lnTo>
                      <a:lnTo>
                        <a:pt x="26" y="54"/>
                      </a:lnTo>
                      <a:lnTo>
                        <a:pt x="28" y="5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0" name="Freeform 840">
                  <a:extLst>
                    <a:ext uri="{FF2B5EF4-FFF2-40B4-BE49-F238E27FC236}">
                      <a16:creationId xmlns:a16="http://schemas.microsoft.com/office/drawing/2014/main" id="{C8AEA100-B6A2-4DE5-95AA-B22D1E7354B0}"/>
                    </a:ext>
                  </a:extLst>
                </p:cNvPr>
                <p:cNvSpPr>
                  <a:spLocks/>
                </p:cNvSpPr>
                <p:nvPr/>
              </p:nvSpPr>
              <p:spPr bwMode="auto">
                <a:xfrm>
                  <a:off x="3453" y="2687"/>
                  <a:ext cx="3" cy="1"/>
                </a:xfrm>
                <a:custGeom>
                  <a:avLst/>
                  <a:gdLst>
                    <a:gd name="T0" fmla="*/ 0 w 3"/>
                    <a:gd name="T1" fmla="*/ 0 h 1"/>
                    <a:gd name="T2" fmla="*/ 3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3"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1" name="Freeform 841">
                  <a:extLst>
                    <a:ext uri="{FF2B5EF4-FFF2-40B4-BE49-F238E27FC236}">
                      <a16:creationId xmlns:a16="http://schemas.microsoft.com/office/drawing/2014/main" id="{4C843FE5-F8BA-4A4D-A9A3-E2DA769C3DCC}"/>
                    </a:ext>
                  </a:extLst>
                </p:cNvPr>
                <p:cNvSpPr>
                  <a:spLocks/>
                </p:cNvSpPr>
                <p:nvPr/>
              </p:nvSpPr>
              <p:spPr bwMode="auto">
                <a:xfrm>
                  <a:off x="3450" y="2656"/>
                  <a:ext cx="57" cy="74"/>
                </a:xfrm>
                <a:custGeom>
                  <a:avLst/>
                  <a:gdLst>
                    <a:gd name="T0" fmla="*/ 54 w 57"/>
                    <a:gd name="T1" fmla="*/ 67 h 74"/>
                    <a:gd name="T2" fmla="*/ 55 w 57"/>
                    <a:gd name="T3" fmla="*/ 63 h 74"/>
                    <a:gd name="T4" fmla="*/ 54 w 57"/>
                    <a:gd name="T5" fmla="*/ 61 h 74"/>
                    <a:gd name="T6" fmla="*/ 54 w 57"/>
                    <a:gd name="T7" fmla="*/ 58 h 74"/>
                    <a:gd name="T8" fmla="*/ 56 w 57"/>
                    <a:gd name="T9" fmla="*/ 55 h 74"/>
                    <a:gd name="T10" fmla="*/ 55 w 57"/>
                    <a:gd name="T11" fmla="*/ 54 h 74"/>
                    <a:gd name="T12" fmla="*/ 57 w 57"/>
                    <a:gd name="T13" fmla="*/ 51 h 74"/>
                    <a:gd name="T14" fmla="*/ 56 w 57"/>
                    <a:gd name="T15" fmla="*/ 48 h 74"/>
                    <a:gd name="T16" fmla="*/ 54 w 57"/>
                    <a:gd name="T17" fmla="*/ 48 h 74"/>
                    <a:gd name="T18" fmla="*/ 52 w 57"/>
                    <a:gd name="T19" fmla="*/ 47 h 74"/>
                    <a:gd name="T20" fmla="*/ 51 w 57"/>
                    <a:gd name="T21" fmla="*/ 43 h 74"/>
                    <a:gd name="T22" fmla="*/ 49 w 57"/>
                    <a:gd name="T23" fmla="*/ 42 h 74"/>
                    <a:gd name="T24" fmla="*/ 47 w 57"/>
                    <a:gd name="T25" fmla="*/ 43 h 74"/>
                    <a:gd name="T26" fmla="*/ 46 w 57"/>
                    <a:gd name="T27" fmla="*/ 40 h 74"/>
                    <a:gd name="T28" fmla="*/ 44 w 57"/>
                    <a:gd name="T29" fmla="*/ 40 h 74"/>
                    <a:gd name="T30" fmla="*/ 42 w 57"/>
                    <a:gd name="T31" fmla="*/ 41 h 74"/>
                    <a:gd name="T32" fmla="*/ 40 w 57"/>
                    <a:gd name="T33" fmla="*/ 40 h 74"/>
                    <a:gd name="T34" fmla="*/ 39 w 57"/>
                    <a:gd name="T35" fmla="*/ 37 h 74"/>
                    <a:gd name="T36" fmla="*/ 41 w 57"/>
                    <a:gd name="T37" fmla="*/ 34 h 74"/>
                    <a:gd name="T38" fmla="*/ 44 w 57"/>
                    <a:gd name="T39" fmla="*/ 27 h 74"/>
                    <a:gd name="T40" fmla="*/ 43 w 57"/>
                    <a:gd name="T41" fmla="*/ 24 h 74"/>
                    <a:gd name="T42" fmla="*/ 43 w 57"/>
                    <a:gd name="T43" fmla="*/ 23 h 74"/>
                    <a:gd name="T44" fmla="*/ 43 w 57"/>
                    <a:gd name="T45" fmla="*/ 21 h 74"/>
                    <a:gd name="T46" fmla="*/ 40 w 57"/>
                    <a:gd name="T47" fmla="*/ 19 h 74"/>
                    <a:gd name="T48" fmla="*/ 39 w 57"/>
                    <a:gd name="T49" fmla="*/ 18 h 74"/>
                    <a:gd name="T50" fmla="*/ 34 w 57"/>
                    <a:gd name="T51" fmla="*/ 22 h 74"/>
                    <a:gd name="T52" fmla="*/ 33 w 57"/>
                    <a:gd name="T53" fmla="*/ 23 h 74"/>
                    <a:gd name="T54" fmla="*/ 30 w 57"/>
                    <a:gd name="T55" fmla="*/ 17 h 74"/>
                    <a:gd name="T56" fmla="*/ 30 w 57"/>
                    <a:gd name="T57" fmla="*/ 14 h 74"/>
                    <a:gd name="T58" fmla="*/ 30 w 57"/>
                    <a:gd name="T59" fmla="*/ 7 h 74"/>
                    <a:gd name="T60" fmla="*/ 27 w 57"/>
                    <a:gd name="T61" fmla="*/ 6 h 74"/>
                    <a:gd name="T62" fmla="*/ 26 w 57"/>
                    <a:gd name="T63" fmla="*/ 2 h 74"/>
                    <a:gd name="T64" fmla="*/ 23 w 57"/>
                    <a:gd name="T65" fmla="*/ 0 h 74"/>
                    <a:gd name="T66" fmla="*/ 17 w 57"/>
                    <a:gd name="T67" fmla="*/ 3 h 74"/>
                    <a:gd name="T68" fmla="*/ 16 w 57"/>
                    <a:gd name="T69" fmla="*/ 2 h 74"/>
                    <a:gd name="T70" fmla="*/ 13 w 57"/>
                    <a:gd name="T71" fmla="*/ 3 h 74"/>
                    <a:gd name="T72" fmla="*/ 12 w 57"/>
                    <a:gd name="T73" fmla="*/ 4 h 74"/>
                    <a:gd name="T74" fmla="*/ 11 w 57"/>
                    <a:gd name="T75" fmla="*/ 7 h 74"/>
                    <a:gd name="T76" fmla="*/ 11 w 57"/>
                    <a:gd name="T77" fmla="*/ 10 h 74"/>
                    <a:gd name="T78" fmla="*/ 9 w 57"/>
                    <a:gd name="T79" fmla="*/ 11 h 74"/>
                    <a:gd name="T80" fmla="*/ 8 w 57"/>
                    <a:gd name="T81" fmla="*/ 16 h 74"/>
                    <a:gd name="T82" fmla="*/ 9 w 57"/>
                    <a:gd name="T83" fmla="*/ 18 h 74"/>
                    <a:gd name="T84" fmla="*/ 6 w 57"/>
                    <a:gd name="T85" fmla="*/ 22 h 74"/>
                    <a:gd name="T86" fmla="*/ 2 w 57"/>
                    <a:gd name="T87" fmla="*/ 24 h 74"/>
                    <a:gd name="T88" fmla="*/ 0 w 57"/>
                    <a:gd name="T89" fmla="*/ 28 h 74"/>
                    <a:gd name="T90" fmla="*/ 0 w 57"/>
                    <a:gd name="T91" fmla="*/ 31 h 74"/>
                    <a:gd name="T92" fmla="*/ 3 w 57"/>
                    <a:gd name="T93" fmla="*/ 31 h 74"/>
                    <a:gd name="T94" fmla="*/ 6 w 57"/>
                    <a:gd name="T95" fmla="*/ 32 h 74"/>
                    <a:gd name="T96" fmla="*/ 6 w 57"/>
                    <a:gd name="T97" fmla="*/ 33 h 74"/>
                    <a:gd name="T98" fmla="*/ 5 w 57"/>
                    <a:gd name="T99" fmla="*/ 35 h 74"/>
                    <a:gd name="T100" fmla="*/ 7 w 57"/>
                    <a:gd name="T101" fmla="*/ 36 h 74"/>
                    <a:gd name="T102" fmla="*/ 10 w 57"/>
                    <a:gd name="T103" fmla="*/ 42 h 74"/>
                    <a:gd name="T104" fmla="*/ 13 w 57"/>
                    <a:gd name="T105" fmla="*/ 43 h 74"/>
                    <a:gd name="T106" fmla="*/ 18 w 57"/>
                    <a:gd name="T107" fmla="*/ 47 h 74"/>
                    <a:gd name="T108" fmla="*/ 19 w 57"/>
                    <a:gd name="T109" fmla="*/ 48 h 74"/>
                    <a:gd name="T110" fmla="*/ 27 w 57"/>
                    <a:gd name="T111" fmla="*/ 58 h 74"/>
                    <a:gd name="T112" fmla="*/ 30 w 57"/>
                    <a:gd name="T113" fmla="*/ 58 h 74"/>
                    <a:gd name="T114" fmla="*/ 41 w 57"/>
                    <a:gd name="T115" fmla="*/ 68 h 74"/>
                    <a:gd name="T116" fmla="*/ 55 w 57"/>
                    <a:gd name="T117" fmla="*/ 74 h 74"/>
                    <a:gd name="T118" fmla="*/ 55 w 57"/>
                    <a:gd name="T119" fmla="*/ 70 h 74"/>
                    <a:gd name="T120" fmla="*/ 54 w 57"/>
                    <a:gd name="T121"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 h="74">
                      <a:moveTo>
                        <a:pt x="54" y="67"/>
                      </a:moveTo>
                      <a:lnTo>
                        <a:pt x="55" y="63"/>
                      </a:lnTo>
                      <a:lnTo>
                        <a:pt x="54" y="61"/>
                      </a:lnTo>
                      <a:lnTo>
                        <a:pt x="54" y="58"/>
                      </a:lnTo>
                      <a:lnTo>
                        <a:pt x="56" y="55"/>
                      </a:lnTo>
                      <a:lnTo>
                        <a:pt x="55" y="54"/>
                      </a:lnTo>
                      <a:lnTo>
                        <a:pt x="57" y="51"/>
                      </a:lnTo>
                      <a:lnTo>
                        <a:pt x="56" y="48"/>
                      </a:lnTo>
                      <a:lnTo>
                        <a:pt x="54" y="48"/>
                      </a:lnTo>
                      <a:lnTo>
                        <a:pt x="52" y="47"/>
                      </a:lnTo>
                      <a:lnTo>
                        <a:pt x="51" y="43"/>
                      </a:lnTo>
                      <a:lnTo>
                        <a:pt x="49" y="42"/>
                      </a:lnTo>
                      <a:lnTo>
                        <a:pt x="47" y="43"/>
                      </a:lnTo>
                      <a:lnTo>
                        <a:pt x="46" y="40"/>
                      </a:lnTo>
                      <a:lnTo>
                        <a:pt x="44" y="40"/>
                      </a:lnTo>
                      <a:lnTo>
                        <a:pt x="42" y="41"/>
                      </a:lnTo>
                      <a:lnTo>
                        <a:pt x="40" y="40"/>
                      </a:lnTo>
                      <a:lnTo>
                        <a:pt x="39" y="37"/>
                      </a:lnTo>
                      <a:lnTo>
                        <a:pt x="41" y="34"/>
                      </a:lnTo>
                      <a:lnTo>
                        <a:pt x="44" y="27"/>
                      </a:lnTo>
                      <a:lnTo>
                        <a:pt x="43" y="24"/>
                      </a:lnTo>
                      <a:lnTo>
                        <a:pt x="43" y="23"/>
                      </a:lnTo>
                      <a:lnTo>
                        <a:pt x="43" y="21"/>
                      </a:lnTo>
                      <a:lnTo>
                        <a:pt x="40" y="19"/>
                      </a:lnTo>
                      <a:lnTo>
                        <a:pt x="39" y="18"/>
                      </a:lnTo>
                      <a:lnTo>
                        <a:pt x="34" y="22"/>
                      </a:lnTo>
                      <a:lnTo>
                        <a:pt x="33" y="23"/>
                      </a:lnTo>
                      <a:lnTo>
                        <a:pt x="30" y="17"/>
                      </a:lnTo>
                      <a:lnTo>
                        <a:pt x="30" y="14"/>
                      </a:lnTo>
                      <a:lnTo>
                        <a:pt x="30" y="7"/>
                      </a:lnTo>
                      <a:lnTo>
                        <a:pt x="27" y="6"/>
                      </a:lnTo>
                      <a:lnTo>
                        <a:pt x="26" y="2"/>
                      </a:lnTo>
                      <a:lnTo>
                        <a:pt x="23" y="0"/>
                      </a:lnTo>
                      <a:lnTo>
                        <a:pt x="17" y="3"/>
                      </a:lnTo>
                      <a:lnTo>
                        <a:pt x="16" y="2"/>
                      </a:lnTo>
                      <a:lnTo>
                        <a:pt x="13" y="3"/>
                      </a:lnTo>
                      <a:lnTo>
                        <a:pt x="12" y="4"/>
                      </a:lnTo>
                      <a:lnTo>
                        <a:pt x="11" y="7"/>
                      </a:lnTo>
                      <a:lnTo>
                        <a:pt x="11" y="10"/>
                      </a:lnTo>
                      <a:lnTo>
                        <a:pt x="9" y="11"/>
                      </a:lnTo>
                      <a:lnTo>
                        <a:pt x="8" y="16"/>
                      </a:lnTo>
                      <a:lnTo>
                        <a:pt x="9" y="18"/>
                      </a:lnTo>
                      <a:lnTo>
                        <a:pt x="6" y="22"/>
                      </a:lnTo>
                      <a:lnTo>
                        <a:pt x="2" y="24"/>
                      </a:lnTo>
                      <a:lnTo>
                        <a:pt x="0" y="28"/>
                      </a:lnTo>
                      <a:lnTo>
                        <a:pt x="0" y="31"/>
                      </a:lnTo>
                      <a:lnTo>
                        <a:pt x="3" y="31"/>
                      </a:lnTo>
                      <a:lnTo>
                        <a:pt x="6" y="32"/>
                      </a:lnTo>
                      <a:lnTo>
                        <a:pt x="6" y="33"/>
                      </a:lnTo>
                      <a:lnTo>
                        <a:pt x="5" y="35"/>
                      </a:lnTo>
                      <a:lnTo>
                        <a:pt x="7" y="36"/>
                      </a:lnTo>
                      <a:lnTo>
                        <a:pt x="10" y="42"/>
                      </a:lnTo>
                      <a:lnTo>
                        <a:pt x="13" y="43"/>
                      </a:lnTo>
                      <a:lnTo>
                        <a:pt x="18" y="47"/>
                      </a:lnTo>
                      <a:lnTo>
                        <a:pt x="19" y="48"/>
                      </a:lnTo>
                      <a:lnTo>
                        <a:pt x="27" y="58"/>
                      </a:lnTo>
                      <a:lnTo>
                        <a:pt x="30" y="58"/>
                      </a:lnTo>
                      <a:lnTo>
                        <a:pt x="41" y="68"/>
                      </a:lnTo>
                      <a:lnTo>
                        <a:pt x="55" y="74"/>
                      </a:lnTo>
                      <a:lnTo>
                        <a:pt x="55" y="70"/>
                      </a:lnTo>
                      <a:lnTo>
                        <a:pt x="54"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2" name="Freeform 842">
                  <a:extLst>
                    <a:ext uri="{FF2B5EF4-FFF2-40B4-BE49-F238E27FC236}">
                      <a16:creationId xmlns:a16="http://schemas.microsoft.com/office/drawing/2014/main" id="{D0AD532A-692A-447D-A690-E3B88D58EE67}"/>
                    </a:ext>
                  </a:extLst>
                </p:cNvPr>
                <p:cNvSpPr>
                  <a:spLocks/>
                </p:cNvSpPr>
                <p:nvPr/>
              </p:nvSpPr>
              <p:spPr bwMode="auto">
                <a:xfrm>
                  <a:off x="3489" y="2620"/>
                  <a:ext cx="88" cy="111"/>
                </a:xfrm>
                <a:custGeom>
                  <a:avLst/>
                  <a:gdLst>
                    <a:gd name="T0" fmla="*/ 84 w 88"/>
                    <a:gd name="T1" fmla="*/ 95 h 111"/>
                    <a:gd name="T2" fmla="*/ 84 w 88"/>
                    <a:gd name="T3" fmla="*/ 87 h 111"/>
                    <a:gd name="T4" fmla="*/ 80 w 88"/>
                    <a:gd name="T5" fmla="*/ 83 h 111"/>
                    <a:gd name="T6" fmla="*/ 77 w 88"/>
                    <a:gd name="T7" fmla="*/ 74 h 111"/>
                    <a:gd name="T8" fmla="*/ 77 w 88"/>
                    <a:gd name="T9" fmla="*/ 71 h 111"/>
                    <a:gd name="T10" fmla="*/ 79 w 88"/>
                    <a:gd name="T11" fmla="*/ 62 h 111"/>
                    <a:gd name="T12" fmla="*/ 80 w 88"/>
                    <a:gd name="T13" fmla="*/ 55 h 111"/>
                    <a:gd name="T14" fmla="*/ 84 w 88"/>
                    <a:gd name="T15" fmla="*/ 44 h 111"/>
                    <a:gd name="T16" fmla="*/ 87 w 88"/>
                    <a:gd name="T17" fmla="*/ 38 h 111"/>
                    <a:gd name="T18" fmla="*/ 87 w 88"/>
                    <a:gd name="T19" fmla="*/ 30 h 111"/>
                    <a:gd name="T20" fmla="*/ 85 w 88"/>
                    <a:gd name="T21" fmla="*/ 25 h 111"/>
                    <a:gd name="T22" fmla="*/ 85 w 88"/>
                    <a:gd name="T23" fmla="*/ 16 h 111"/>
                    <a:gd name="T24" fmla="*/ 82 w 88"/>
                    <a:gd name="T25" fmla="*/ 14 h 111"/>
                    <a:gd name="T26" fmla="*/ 78 w 88"/>
                    <a:gd name="T27" fmla="*/ 12 h 111"/>
                    <a:gd name="T28" fmla="*/ 72 w 88"/>
                    <a:gd name="T29" fmla="*/ 15 h 111"/>
                    <a:gd name="T30" fmla="*/ 66 w 88"/>
                    <a:gd name="T31" fmla="*/ 10 h 111"/>
                    <a:gd name="T32" fmla="*/ 60 w 88"/>
                    <a:gd name="T33" fmla="*/ 8 h 111"/>
                    <a:gd name="T34" fmla="*/ 57 w 88"/>
                    <a:gd name="T35" fmla="*/ 7 h 111"/>
                    <a:gd name="T36" fmla="*/ 48 w 88"/>
                    <a:gd name="T37" fmla="*/ 0 h 111"/>
                    <a:gd name="T38" fmla="*/ 43 w 88"/>
                    <a:gd name="T39" fmla="*/ 6 h 111"/>
                    <a:gd name="T40" fmla="*/ 37 w 88"/>
                    <a:gd name="T41" fmla="*/ 3 h 111"/>
                    <a:gd name="T42" fmla="*/ 34 w 88"/>
                    <a:gd name="T43" fmla="*/ 1 h 111"/>
                    <a:gd name="T44" fmla="*/ 29 w 88"/>
                    <a:gd name="T45" fmla="*/ 4 h 111"/>
                    <a:gd name="T46" fmla="*/ 22 w 88"/>
                    <a:gd name="T47" fmla="*/ 5 h 111"/>
                    <a:gd name="T48" fmla="*/ 18 w 88"/>
                    <a:gd name="T49" fmla="*/ 2 h 111"/>
                    <a:gd name="T50" fmla="*/ 7 w 88"/>
                    <a:gd name="T51" fmla="*/ 8 h 111"/>
                    <a:gd name="T52" fmla="*/ 8 w 88"/>
                    <a:gd name="T53" fmla="*/ 12 h 111"/>
                    <a:gd name="T54" fmla="*/ 8 w 88"/>
                    <a:gd name="T55" fmla="*/ 23 h 111"/>
                    <a:gd name="T56" fmla="*/ 10 w 88"/>
                    <a:gd name="T57" fmla="*/ 30 h 111"/>
                    <a:gd name="T58" fmla="*/ 12 w 88"/>
                    <a:gd name="T59" fmla="*/ 36 h 111"/>
                    <a:gd name="T60" fmla="*/ 8 w 88"/>
                    <a:gd name="T61" fmla="*/ 37 h 111"/>
                    <a:gd name="T62" fmla="*/ 10 w 88"/>
                    <a:gd name="T63" fmla="*/ 43 h 111"/>
                    <a:gd name="T64" fmla="*/ 11 w 88"/>
                    <a:gd name="T65" fmla="*/ 48 h 111"/>
                    <a:gd name="T66" fmla="*/ 5 w 88"/>
                    <a:gd name="T67" fmla="*/ 59 h 111"/>
                    <a:gd name="T68" fmla="*/ 5 w 88"/>
                    <a:gd name="T69" fmla="*/ 63 h 111"/>
                    <a:gd name="T70" fmla="*/ 0 w 88"/>
                    <a:gd name="T71" fmla="*/ 73 h 111"/>
                    <a:gd name="T72" fmla="*/ 3 w 88"/>
                    <a:gd name="T73" fmla="*/ 77 h 111"/>
                    <a:gd name="T74" fmla="*/ 7 w 88"/>
                    <a:gd name="T75" fmla="*/ 76 h 111"/>
                    <a:gd name="T76" fmla="*/ 10 w 88"/>
                    <a:gd name="T77" fmla="*/ 78 h 111"/>
                    <a:gd name="T78" fmla="*/ 13 w 88"/>
                    <a:gd name="T79" fmla="*/ 83 h 111"/>
                    <a:gd name="T80" fmla="*/ 17 w 88"/>
                    <a:gd name="T81" fmla="*/ 84 h 111"/>
                    <a:gd name="T82" fmla="*/ 16 w 88"/>
                    <a:gd name="T83" fmla="*/ 90 h 111"/>
                    <a:gd name="T84" fmla="*/ 15 w 88"/>
                    <a:gd name="T85" fmla="*/ 94 h 111"/>
                    <a:gd name="T86" fmla="*/ 16 w 88"/>
                    <a:gd name="T87" fmla="*/ 99 h 111"/>
                    <a:gd name="T88" fmla="*/ 16 w 88"/>
                    <a:gd name="T89" fmla="*/ 106 h 111"/>
                    <a:gd name="T90" fmla="*/ 18 w 88"/>
                    <a:gd name="T91" fmla="*/ 111 h 111"/>
                    <a:gd name="T92" fmla="*/ 26 w 88"/>
                    <a:gd name="T93" fmla="*/ 105 h 111"/>
                    <a:gd name="T94" fmla="*/ 36 w 88"/>
                    <a:gd name="T95" fmla="*/ 99 h 111"/>
                    <a:gd name="T96" fmla="*/ 42 w 88"/>
                    <a:gd name="T97" fmla="*/ 97 h 111"/>
                    <a:gd name="T98" fmla="*/ 67 w 88"/>
                    <a:gd name="T99" fmla="*/ 94 h 111"/>
                    <a:gd name="T100" fmla="*/ 74 w 88"/>
                    <a:gd name="T101" fmla="*/ 94 h 111"/>
                    <a:gd name="T102" fmla="*/ 79 w 88"/>
                    <a:gd name="T103" fmla="*/ 98 h 111"/>
                    <a:gd name="T104" fmla="*/ 83 w 88"/>
                    <a:gd name="T105" fmla="*/ 9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111">
                      <a:moveTo>
                        <a:pt x="83" y="96"/>
                      </a:moveTo>
                      <a:lnTo>
                        <a:pt x="84" y="95"/>
                      </a:lnTo>
                      <a:lnTo>
                        <a:pt x="85" y="91"/>
                      </a:lnTo>
                      <a:lnTo>
                        <a:pt x="84" y="87"/>
                      </a:lnTo>
                      <a:lnTo>
                        <a:pt x="81" y="87"/>
                      </a:lnTo>
                      <a:lnTo>
                        <a:pt x="80" y="83"/>
                      </a:lnTo>
                      <a:lnTo>
                        <a:pt x="78" y="76"/>
                      </a:lnTo>
                      <a:lnTo>
                        <a:pt x="77" y="74"/>
                      </a:lnTo>
                      <a:lnTo>
                        <a:pt x="77" y="73"/>
                      </a:lnTo>
                      <a:lnTo>
                        <a:pt x="77" y="71"/>
                      </a:lnTo>
                      <a:lnTo>
                        <a:pt x="77" y="64"/>
                      </a:lnTo>
                      <a:lnTo>
                        <a:pt x="79" y="62"/>
                      </a:lnTo>
                      <a:lnTo>
                        <a:pt x="79" y="58"/>
                      </a:lnTo>
                      <a:lnTo>
                        <a:pt x="80" y="55"/>
                      </a:lnTo>
                      <a:lnTo>
                        <a:pt x="80" y="52"/>
                      </a:lnTo>
                      <a:lnTo>
                        <a:pt x="84" y="44"/>
                      </a:lnTo>
                      <a:lnTo>
                        <a:pt x="87" y="42"/>
                      </a:lnTo>
                      <a:lnTo>
                        <a:pt x="87" y="38"/>
                      </a:lnTo>
                      <a:lnTo>
                        <a:pt x="88" y="35"/>
                      </a:lnTo>
                      <a:lnTo>
                        <a:pt x="87" y="30"/>
                      </a:lnTo>
                      <a:lnTo>
                        <a:pt x="85" y="28"/>
                      </a:lnTo>
                      <a:lnTo>
                        <a:pt x="85" y="25"/>
                      </a:lnTo>
                      <a:lnTo>
                        <a:pt x="84" y="22"/>
                      </a:lnTo>
                      <a:lnTo>
                        <a:pt x="85" y="16"/>
                      </a:lnTo>
                      <a:lnTo>
                        <a:pt x="85" y="15"/>
                      </a:lnTo>
                      <a:lnTo>
                        <a:pt x="82" y="14"/>
                      </a:lnTo>
                      <a:lnTo>
                        <a:pt x="80" y="12"/>
                      </a:lnTo>
                      <a:lnTo>
                        <a:pt x="78" y="12"/>
                      </a:lnTo>
                      <a:lnTo>
                        <a:pt x="75" y="15"/>
                      </a:lnTo>
                      <a:lnTo>
                        <a:pt x="72" y="15"/>
                      </a:lnTo>
                      <a:lnTo>
                        <a:pt x="67" y="12"/>
                      </a:lnTo>
                      <a:lnTo>
                        <a:pt x="66" y="10"/>
                      </a:lnTo>
                      <a:lnTo>
                        <a:pt x="63" y="8"/>
                      </a:lnTo>
                      <a:lnTo>
                        <a:pt x="60" y="8"/>
                      </a:lnTo>
                      <a:lnTo>
                        <a:pt x="59" y="7"/>
                      </a:lnTo>
                      <a:lnTo>
                        <a:pt x="57" y="7"/>
                      </a:lnTo>
                      <a:lnTo>
                        <a:pt x="52" y="4"/>
                      </a:lnTo>
                      <a:lnTo>
                        <a:pt x="48" y="0"/>
                      </a:lnTo>
                      <a:lnTo>
                        <a:pt x="46" y="1"/>
                      </a:lnTo>
                      <a:lnTo>
                        <a:pt x="43" y="6"/>
                      </a:lnTo>
                      <a:lnTo>
                        <a:pt x="39" y="5"/>
                      </a:lnTo>
                      <a:lnTo>
                        <a:pt x="37" y="3"/>
                      </a:lnTo>
                      <a:lnTo>
                        <a:pt x="38" y="1"/>
                      </a:lnTo>
                      <a:lnTo>
                        <a:pt x="34" y="1"/>
                      </a:lnTo>
                      <a:lnTo>
                        <a:pt x="30" y="2"/>
                      </a:lnTo>
                      <a:lnTo>
                        <a:pt x="29" y="4"/>
                      </a:lnTo>
                      <a:lnTo>
                        <a:pt x="29" y="5"/>
                      </a:lnTo>
                      <a:lnTo>
                        <a:pt x="22" y="5"/>
                      </a:lnTo>
                      <a:lnTo>
                        <a:pt x="19" y="2"/>
                      </a:lnTo>
                      <a:lnTo>
                        <a:pt x="18" y="2"/>
                      </a:lnTo>
                      <a:lnTo>
                        <a:pt x="12" y="6"/>
                      </a:lnTo>
                      <a:lnTo>
                        <a:pt x="7" y="8"/>
                      </a:lnTo>
                      <a:lnTo>
                        <a:pt x="7" y="12"/>
                      </a:lnTo>
                      <a:lnTo>
                        <a:pt x="8" y="12"/>
                      </a:lnTo>
                      <a:lnTo>
                        <a:pt x="8" y="20"/>
                      </a:lnTo>
                      <a:lnTo>
                        <a:pt x="8" y="23"/>
                      </a:lnTo>
                      <a:lnTo>
                        <a:pt x="8" y="29"/>
                      </a:lnTo>
                      <a:lnTo>
                        <a:pt x="10" y="30"/>
                      </a:lnTo>
                      <a:lnTo>
                        <a:pt x="12" y="34"/>
                      </a:lnTo>
                      <a:lnTo>
                        <a:pt x="12" y="36"/>
                      </a:lnTo>
                      <a:lnTo>
                        <a:pt x="9" y="36"/>
                      </a:lnTo>
                      <a:lnTo>
                        <a:pt x="8" y="37"/>
                      </a:lnTo>
                      <a:lnTo>
                        <a:pt x="8" y="39"/>
                      </a:lnTo>
                      <a:lnTo>
                        <a:pt x="10" y="43"/>
                      </a:lnTo>
                      <a:lnTo>
                        <a:pt x="11" y="44"/>
                      </a:lnTo>
                      <a:lnTo>
                        <a:pt x="11" y="48"/>
                      </a:lnTo>
                      <a:lnTo>
                        <a:pt x="7" y="57"/>
                      </a:lnTo>
                      <a:lnTo>
                        <a:pt x="5" y="59"/>
                      </a:lnTo>
                      <a:lnTo>
                        <a:pt x="4" y="60"/>
                      </a:lnTo>
                      <a:lnTo>
                        <a:pt x="5" y="63"/>
                      </a:lnTo>
                      <a:lnTo>
                        <a:pt x="2" y="70"/>
                      </a:lnTo>
                      <a:lnTo>
                        <a:pt x="0" y="73"/>
                      </a:lnTo>
                      <a:lnTo>
                        <a:pt x="1" y="76"/>
                      </a:lnTo>
                      <a:lnTo>
                        <a:pt x="3" y="77"/>
                      </a:lnTo>
                      <a:lnTo>
                        <a:pt x="5" y="76"/>
                      </a:lnTo>
                      <a:lnTo>
                        <a:pt x="7" y="76"/>
                      </a:lnTo>
                      <a:lnTo>
                        <a:pt x="8" y="79"/>
                      </a:lnTo>
                      <a:lnTo>
                        <a:pt x="10" y="78"/>
                      </a:lnTo>
                      <a:lnTo>
                        <a:pt x="12" y="79"/>
                      </a:lnTo>
                      <a:lnTo>
                        <a:pt x="13" y="83"/>
                      </a:lnTo>
                      <a:lnTo>
                        <a:pt x="15" y="84"/>
                      </a:lnTo>
                      <a:lnTo>
                        <a:pt x="17" y="84"/>
                      </a:lnTo>
                      <a:lnTo>
                        <a:pt x="18" y="87"/>
                      </a:lnTo>
                      <a:lnTo>
                        <a:pt x="16" y="90"/>
                      </a:lnTo>
                      <a:lnTo>
                        <a:pt x="17" y="91"/>
                      </a:lnTo>
                      <a:lnTo>
                        <a:pt x="15" y="94"/>
                      </a:lnTo>
                      <a:lnTo>
                        <a:pt x="15" y="97"/>
                      </a:lnTo>
                      <a:lnTo>
                        <a:pt x="16" y="99"/>
                      </a:lnTo>
                      <a:lnTo>
                        <a:pt x="15" y="103"/>
                      </a:lnTo>
                      <a:lnTo>
                        <a:pt x="16" y="106"/>
                      </a:lnTo>
                      <a:lnTo>
                        <a:pt x="16" y="110"/>
                      </a:lnTo>
                      <a:lnTo>
                        <a:pt x="18" y="111"/>
                      </a:lnTo>
                      <a:lnTo>
                        <a:pt x="22" y="105"/>
                      </a:lnTo>
                      <a:lnTo>
                        <a:pt x="26" y="105"/>
                      </a:lnTo>
                      <a:lnTo>
                        <a:pt x="26" y="104"/>
                      </a:lnTo>
                      <a:lnTo>
                        <a:pt x="36" y="99"/>
                      </a:lnTo>
                      <a:lnTo>
                        <a:pt x="36" y="98"/>
                      </a:lnTo>
                      <a:lnTo>
                        <a:pt x="42" y="97"/>
                      </a:lnTo>
                      <a:lnTo>
                        <a:pt x="60" y="97"/>
                      </a:lnTo>
                      <a:lnTo>
                        <a:pt x="67" y="94"/>
                      </a:lnTo>
                      <a:lnTo>
                        <a:pt x="74" y="98"/>
                      </a:lnTo>
                      <a:lnTo>
                        <a:pt x="74" y="94"/>
                      </a:lnTo>
                      <a:lnTo>
                        <a:pt x="77" y="93"/>
                      </a:lnTo>
                      <a:lnTo>
                        <a:pt x="79" y="98"/>
                      </a:lnTo>
                      <a:lnTo>
                        <a:pt x="80" y="96"/>
                      </a:lnTo>
                      <a:lnTo>
                        <a:pt x="83" y="9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3" name="Freeform 843">
                  <a:extLst>
                    <a:ext uri="{FF2B5EF4-FFF2-40B4-BE49-F238E27FC236}">
                      <a16:creationId xmlns:a16="http://schemas.microsoft.com/office/drawing/2014/main" id="{A8A36C9E-F7DD-4D09-82D5-17E38A70208C}"/>
                    </a:ext>
                  </a:extLst>
                </p:cNvPr>
                <p:cNvSpPr>
                  <a:spLocks/>
                </p:cNvSpPr>
                <p:nvPr/>
              </p:nvSpPr>
              <p:spPr bwMode="auto">
                <a:xfrm>
                  <a:off x="3566" y="2611"/>
                  <a:ext cx="59" cy="112"/>
                </a:xfrm>
                <a:custGeom>
                  <a:avLst/>
                  <a:gdLst>
                    <a:gd name="T0" fmla="*/ 54 w 59"/>
                    <a:gd name="T1" fmla="*/ 86 h 112"/>
                    <a:gd name="T2" fmla="*/ 52 w 59"/>
                    <a:gd name="T3" fmla="*/ 78 h 112"/>
                    <a:gd name="T4" fmla="*/ 53 w 59"/>
                    <a:gd name="T5" fmla="*/ 71 h 112"/>
                    <a:gd name="T6" fmla="*/ 54 w 59"/>
                    <a:gd name="T7" fmla="*/ 58 h 112"/>
                    <a:gd name="T8" fmla="*/ 53 w 59"/>
                    <a:gd name="T9" fmla="*/ 49 h 112"/>
                    <a:gd name="T10" fmla="*/ 53 w 59"/>
                    <a:gd name="T11" fmla="*/ 45 h 112"/>
                    <a:gd name="T12" fmla="*/ 52 w 59"/>
                    <a:gd name="T13" fmla="*/ 40 h 112"/>
                    <a:gd name="T14" fmla="*/ 53 w 59"/>
                    <a:gd name="T15" fmla="*/ 35 h 112"/>
                    <a:gd name="T16" fmla="*/ 52 w 59"/>
                    <a:gd name="T17" fmla="*/ 28 h 112"/>
                    <a:gd name="T18" fmla="*/ 50 w 59"/>
                    <a:gd name="T19" fmla="*/ 21 h 112"/>
                    <a:gd name="T20" fmla="*/ 48 w 59"/>
                    <a:gd name="T21" fmla="*/ 14 h 112"/>
                    <a:gd name="T22" fmla="*/ 44 w 59"/>
                    <a:gd name="T23" fmla="*/ 8 h 112"/>
                    <a:gd name="T24" fmla="*/ 42 w 59"/>
                    <a:gd name="T25" fmla="*/ 4 h 112"/>
                    <a:gd name="T26" fmla="*/ 40 w 59"/>
                    <a:gd name="T27" fmla="*/ 0 h 112"/>
                    <a:gd name="T28" fmla="*/ 33 w 59"/>
                    <a:gd name="T29" fmla="*/ 1 h 112"/>
                    <a:gd name="T30" fmla="*/ 21 w 59"/>
                    <a:gd name="T31" fmla="*/ 3 h 112"/>
                    <a:gd name="T32" fmla="*/ 9 w 59"/>
                    <a:gd name="T33" fmla="*/ 3 h 112"/>
                    <a:gd name="T34" fmla="*/ 4 w 59"/>
                    <a:gd name="T35" fmla="*/ 7 h 112"/>
                    <a:gd name="T36" fmla="*/ 6 w 59"/>
                    <a:gd name="T37" fmla="*/ 14 h 112"/>
                    <a:gd name="T38" fmla="*/ 8 w 59"/>
                    <a:gd name="T39" fmla="*/ 24 h 112"/>
                    <a:gd name="T40" fmla="*/ 7 w 59"/>
                    <a:gd name="T41" fmla="*/ 31 h 112"/>
                    <a:gd name="T42" fmla="*/ 8 w 59"/>
                    <a:gd name="T43" fmla="*/ 37 h 112"/>
                    <a:gd name="T44" fmla="*/ 11 w 59"/>
                    <a:gd name="T45" fmla="*/ 44 h 112"/>
                    <a:gd name="T46" fmla="*/ 10 w 59"/>
                    <a:gd name="T47" fmla="*/ 51 h 112"/>
                    <a:gd name="T48" fmla="*/ 3 w 59"/>
                    <a:gd name="T49" fmla="*/ 61 h 112"/>
                    <a:gd name="T50" fmla="*/ 2 w 59"/>
                    <a:gd name="T51" fmla="*/ 67 h 112"/>
                    <a:gd name="T52" fmla="*/ 0 w 59"/>
                    <a:gd name="T53" fmla="*/ 73 h 112"/>
                    <a:gd name="T54" fmla="*/ 0 w 59"/>
                    <a:gd name="T55" fmla="*/ 82 h 112"/>
                    <a:gd name="T56" fmla="*/ 1 w 59"/>
                    <a:gd name="T57" fmla="*/ 85 h 112"/>
                    <a:gd name="T58" fmla="*/ 4 w 59"/>
                    <a:gd name="T59" fmla="*/ 96 h 112"/>
                    <a:gd name="T60" fmla="*/ 8 w 59"/>
                    <a:gd name="T61" fmla="*/ 100 h 112"/>
                    <a:gd name="T62" fmla="*/ 6 w 59"/>
                    <a:gd name="T63" fmla="*/ 105 h 112"/>
                    <a:gd name="T64" fmla="*/ 2 w 59"/>
                    <a:gd name="T65" fmla="*/ 107 h 112"/>
                    <a:gd name="T66" fmla="*/ 11 w 59"/>
                    <a:gd name="T67" fmla="*/ 109 h 112"/>
                    <a:gd name="T68" fmla="*/ 28 w 59"/>
                    <a:gd name="T69" fmla="*/ 105 h 112"/>
                    <a:gd name="T70" fmla="*/ 44 w 59"/>
                    <a:gd name="T71" fmla="*/ 96 h 112"/>
                    <a:gd name="T72" fmla="*/ 59 w 59"/>
                    <a:gd name="T73" fmla="*/ 92 h 112"/>
                    <a:gd name="T74" fmla="*/ 56 w 59"/>
                    <a:gd name="T75" fmla="*/ 8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112">
                      <a:moveTo>
                        <a:pt x="56" y="87"/>
                      </a:moveTo>
                      <a:lnTo>
                        <a:pt x="54" y="86"/>
                      </a:lnTo>
                      <a:lnTo>
                        <a:pt x="53" y="82"/>
                      </a:lnTo>
                      <a:lnTo>
                        <a:pt x="52" y="78"/>
                      </a:lnTo>
                      <a:lnTo>
                        <a:pt x="52" y="73"/>
                      </a:lnTo>
                      <a:lnTo>
                        <a:pt x="53" y="71"/>
                      </a:lnTo>
                      <a:lnTo>
                        <a:pt x="55" y="67"/>
                      </a:lnTo>
                      <a:lnTo>
                        <a:pt x="54" y="58"/>
                      </a:lnTo>
                      <a:lnTo>
                        <a:pt x="53" y="55"/>
                      </a:lnTo>
                      <a:lnTo>
                        <a:pt x="53" y="49"/>
                      </a:lnTo>
                      <a:lnTo>
                        <a:pt x="52" y="47"/>
                      </a:lnTo>
                      <a:lnTo>
                        <a:pt x="53" y="45"/>
                      </a:lnTo>
                      <a:lnTo>
                        <a:pt x="53" y="41"/>
                      </a:lnTo>
                      <a:lnTo>
                        <a:pt x="52" y="40"/>
                      </a:lnTo>
                      <a:lnTo>
                        <a:pt x="52" y="38"/>
                      </a:lnTo>
                      <a:lnTo>
                        <a:pt x="53" y="35"/>
                      </a:lnTo>
                      <a:lnTo>
                        <a:pt x="52" y="29"/>
                      </a:lnTo>
                      <a:lnTo>
                        <a:pt x="52" y="28"/>
                      </a:lnTo>
                      <a:lnTo>
                        <a:pt x="50" y="27"/>
                      </a:lnTo>
                      <a:lnTo>
                        <a:pt x="50" y="21"/>
                      </a:lnTo>
                      <a:lnTo>
                        <a:pt x="51" y="17"/>
                      </a:lnTo>
                      <a:lnTo>
                        <a:pt x="48" y="14"/>
                      </a:lnTo>
                      <a:lnTo>
                        <a:pt x="47" y="12"/>
                      </a:lnTo>
                      <a:lnTo>
                        <a:pt x="44" y="8"/>
                      </a:lnTo>
                      <a:lnTo>
                        <a:pt x="43" y="6"/>
                      </a:lnTo>
                      <a:lnTo>
                        <a:pt x="42" y="4"/>
                      </a:lnTo>
                      <a:lnTo>
                        <a:pt x="41" y="0"/>
                      </a:lnTo>
                      <a:lnTo>
                        <a:pt x="40" y="0"/>
                      </a:lnTo>
                      <a:lnTo>
                        <a:pt x="36" y="1"/>
                      </a:lnTo>
                      <a:lnTo>
                        <a:pt x="33" y="1"/>
                      </a:lnTo>
                      <a:lnTo>
                        <a:pt x="28" y="3"/>
                      </a:lnTo>
                      <a:lnTo>
                        <a:pt x="21" y="3"/>
                      </a:lnTo>
                      <a:lnTo>
                        <a:pt x="19" y="3"/>
                      </a:lnTo>
                      <a:lnTo>
                        <a:pt x="9" y="3"/>
                      </a:lnTo>
                      <a:lnTo>
                        <a:pt x="4" y="3"/>
                      </a:lnTo>
                      <a:lnTo>
                        <a:pt x="4" y="7"/>
                      </a:lnTo>
                      <a:lnTo>
                        <a:pt x="4" y="13"/>
                      </a:lnTo>
                      <a:lnTo>
                        <a:pt x="6" y="14"/>
                      </a:lnTo>
                      <a:lnTo>
                        <a:pt x="7" y="19"/>
                      </a:lnTo>
                      <a:lnTo>
                        <a:pt x="8" y="24"/>
                      </a:lnTo>
                      <a:lnTo>
                        <a:pt x="8" y="25"/>
                      </a:lnTo>
                      <a:lnTo>
                        <a:pt x="7" y="31"/>
                      </a:lnTo>
                      <a:lnTo>
                        <a:pt x="8" y="34"/>
                      </a:lnTo>
                      <a:lnTo>
                        <a:pt x="8" y="37"/>
                      </a:lnTo>
                      <a:lnTo>
                        <a:pt x="10" y="39"/>
                      </a:lnTo>
                      <a:lnTo>
                        <a:pt x="11" y="44"/>
                      </a:lnTo>
                      <a:lnTo>
                        <a:pt x="10" y="47"/>
                      </a:lnTo>
                      <a:lnTo>
                        <a:pt x="10" y="51"/>
                      </a:lnTo>
                      <a:lnTo>
                        <a:pt x="7" y="53"/>
                      </a:lnTo>
                      <a:lnTo>
                        <a:pt x="3" y="61"/>
                      </a:lnTo>
                      <a:lnTo>
                        <a:pt x="3" y="64"/>
                      </a:lnTo>
                      <a:lnTo>
                        <a:pt x="2" y="67"/>
                      </a:lnTo>
                      <a:lnTo>
                        <a:pt x="2" y="71"/>
                      </a:lnTo>
                      <a:lnTo>
                        <a:pt x="0" y="73"/>
                      </a:lnTo>
                      <a:lnTo>
                        <a:pt x="0" y="80"/>
                      </a:lnTo>
                      <a:lnTo>
                        <a:pt x="0" y="82"/>
                      </a:lnTo>
                      <a:lnTo>
                        <a:pt x="0" y="83"/>
                      </a:lnTo>
                      <a:lnTo>
                        <a:pt x="1" y="85"/>
                      </a:lnTo>
                      <a:lnTo>
                        <a:pt x="3" y="92"/>
                      </a:lnTo>
                      <a:lnTo>
                        <a:pt x="4" y="96"/>
                      </a:lnTo>
                      <a:lnTo>
                        <a:pt x="7" y="96"/>
                      </a:lnTo>
                      <a:lnTo>
                        <a:pt x="8" y="100"/>
                      </a:lnTo>
                      <a:lnTo>
                        <a:pt x="7" y="104"/>
                      </a:lnTo>
                      <a:lnTo>
                        <a:pt x="6" y="105"/>
                      </a:lnTo>
                      <a:lnTo>
                        <a:pt x="3" y="105"/>
                      </a:lnTo>
                      <a:lnTo>
                        <a:pt x="2" y="107"/>
                      </a:lnTo>
                      <a:lnTo>
                        <a:pt x="3" y="108"/>
                      </a:lnTo>
                      <a:lnTo>
                        <a:pt x="11" y="109"/>
                      </a:lnTo>
                      <a:lnTo>
                        <a:pt x="16" y="112"/>
                      </a:lnTo>
                      <a:lnTo>
                        <a:pt x="28" y="105"/>
                      </a:lnTo>
                      <a:lnTo>
                        <a:pt x="37" y="104"/>
                      </a:lnTo>
                      <a:lnTo>
                        <a:pt x="44" y="96"/>
                      </a:lnTo>
                      <a:lnTo>
                        <a:pt x="51" y="93"/>
                      </a:lnTo>
                      <a:lnTo>
                        <a:pt x="59" y="92"/>
                      </a:lnTo>
                      <a:lnTo>
                        <a:pt x="57" y="89"/>
                      </a:lnTo>
                      <a:lnTo>
                        <a:pt x="56" y="8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4" name="Freeform 844">
                  <a:extLst>
                    <a:ext uri="{FF2B5EF4-FFF2-40B4-BE49-F238E27FC236}">
                      <a16:creationId xmlns:a16="http://schemas.microsoft.com/office/drawing/2014/main" id="{1FB5B59C-C211-4A17-9B4A-8728A20A5BDB}"/>
                    </a:ext>
                  </a:extLst>
                </p:cNvPr>
                <p:cNvSpPr>
                  <a:spLocks/>
                </p:cNvSpPr>
                <p:nvPr/>
              </p:nvSpPr>
              <p:spPr bwMode="auto">
                <a:xfrm>
                  <a:off x="3607" y="2611"/>
                  <a:ext cx="29" cy="92"/>
                </a:xfrm>
                <a:custGeom>
                  <a:avLst/>
                  <a:gdLst>
                    <a:gd name="T0" fmla="*/ 26 w 29"/>
                    <a:gd name="T1" fmla="*/ 79 h 92"/>
                    <a:gd name="T2" fmla="*/ 26 w 29"/>
                    <a:gd name="T3" fmla="*/ 74 h 92"/>
                    <a:gd name="T4" fmla="*/ 25 w 29"/>
                    <a:gd name="T5" fmla="*/ 70 h 92"/>
                    <a:gd name="T6" fmla="*/ 26 w 29"/>
                    <a:gd name="T7" fmla="*/ 49 h 92"/>
                    <a:gd name="T8" fmla="*/ 26 w 29"/>
                    <a:gd name="T9" fmla="*/ 47 h 92"/>
                    <a:gd name="T10" fmla="*/ 28 w 29"/>
                    <a:gd name="T11" fmla="*/ 45 h 92"/>
                    <a:gd name="T12" fmla="*/ 28 w 29"/>
                    <a:gd name="T13" fmla="*/ 40 h 92"/>
                    <a:gd name="T14" fmla="*/ 26 w 29"/>
                    <a:gd name="T15" fmla="*/ 38 h 92"/>
                    <a:gd name="T16" fmla="*/ 26 w 29"/>
                    <a:gd name="T17" fmla="*/ 33 h 92"/>
                    <a:gd name="T18" fmla="*/ 25 w 29"/>
                    <a:gd name="T19" fmla="*/ 26 h 92"/>
                    <a:gd name="T20" fmla="*/ 22 w 29"/>
                    <a:gd name="T21" fmla="*/ 17 h 92"/>
                    <a:gd name="T22" fmla="*/ 21 w 29"/>
                    <a:gd name="T23" fmla="*/ 16 h 92"/>
                    <a:gd name="T24" fmla="*/ 19 w 29"/>
                    <a:gd name="T25" fmla="*/ 14 h 92"/>
                    <a:gd name="T26" fmla="*/ 15 w 29"/>
                    <a:gd name="T27" fmla="*/ 11 h 92"/>
                    <a:gd name="T28" fmla="*/ 15 w 29"/>
                    <a:gd name="T29" fmla="*/ 6 h 92"/>
                    <a:gd name="T30" fmla="*/ 15 w 29"/>
                    <a:gd name="T31" fmla="*/ 4 h 92"/>
                    <a:gd name="T32" fmla="*/ 1 w 29"/>
                    <a:gd name="T33" fmla="*/ 0 h 92"/>
                    <a:gd name="T34" fmla="*/ 0 w 29"/>
                    <a:gd name="T35" fmla="*/ 0 h 92"/>
                    <a:gd name="T36" fmla="*/ 0 w 29"/>
                    <a:gd name="T37" fmla="*/ 0 h 92"/>
                    <a:gd name="T38" fmla="*/ 1 w 29"/>
                    <a:gd name="T39" fmla="*/ 4 h 92"/>
                    <a:gd name="T40" fmla="*/ 2 w 29"/>
                    <a:gd name="T41" fmla="*/ 6 h 92"/>
                    <a:gd name="T42" fmla="*/ 3 w 29"/>
                    <a:gd name="T43" fmla="*/ 8 h 92"/>
                    <a:gd name="T44" fmla="*/ 6 w 29"/>
                    <a:gd name="T45" fmla="*/ 12 h 92"/>
                    <a:gd name="T46" fmla="*/ 7 w 29"/>
                    <a:gd name="T47" fmla="*/ 14 h 92"/>
                    <a:gd name="T48" fmla="*/ 10 w 29"/>
                    <a:gd name="T49" fmla="*/ 17 h 92"/>
                    <a:gd name="T50" fmla="*/ 9 w 29"/>
                    <a:gd name="T51" fmla="*/ 21 h 92"/>
                    <a:gd name="T52" fmla="*/ 9 w 29"/>
                    <a:gd name="T53" fmla="*/ 27 h 92"/>
                    <a:gd name="T54" fmla="*/ 11 w 29"/>
                    <a:gd name="T55" fmla="*/ 28 h 92"/>
                    <a:gd name="T56" fmla="*/ 11 w 29"/>
                    <a:gd name="T57" fmla="*/ 29 h 92"/>
                    <a:gd name="T58" fmla="*/ 12 w 29"/>
                    <a:gd name="T59" fmla="*/ 35 h 92"/>
                    <a:gd name="T60" fmla="*/ 11 w 29"/>
                    <a:gd name="T61" fmla="*/ 38 h 92"/>
                    <a:gd name="T62" fmla="*/ 11 w 29"/>
                    <a:gd name="T63" fmla="*/ 40 h 92"/>
                    <a:gd name="T64" fmla="*/ 12 w 29"/>
                    <a:gd name="T65" fmla="*/ 41 h 92"/>
                    <a:gd name="T66" fmla="*/ 12 w 29"/>
                    <a:gd name="T67" fmla="*/ 45 h 92"/>
                    <a:gd name="T68" fmla="*/ 11 w 29"/>
                    <a:gd name="T69" fmla="*/ 47 h 92"/>
                    <a:gd name="T70" fmla="*/ 12 w 29"/>
                    <a:gd name="T71" fmla="*/ 49 h 92"/>
                    <a:gd name="T72" fmla="*/ 12 w 29"/>
                    <a:gd name="T73" fmla="*/ 55 h 92"/>
                    <a:gd name="T74" fmla="*/ 13 w 29"/>
                    <a:gd name="T75" fmla="*/ 58 h 92"/>
                    <a:gd name="T76" fmla="*/ 14 w 29"/>
                    <a:gd name="T77" fmla="*/ 67 h 92"/>
                    <a:gd name="T78" fmla="*/ 12 w 29"/>
                    <a:gd name="T79" fmla="*/ 71 h 92"/>
                    <a:gd name="T80" fmla="*/ 11 w 29"/>
                    <a:gd name="T81" fmla="*/ 73 h 92"/>
                    <a:gd name="T82" fmla="*/ 11 w 29"/>
                    <a:gd name="T83" fmla="*/ 78 h 92"/>
                    <a:gd name="T84" fmla="*/ 12 w 29"/>
                    <a:gd name="T85" fmla="*/ 82 h 92"/>
                    <a:gd name="T86" fmla="*/ 13 w 29"/>
                    <a:gd name="T87" fmla="*/ 86 h 92"/>
                    <a:gd name="T88" fmla="*/ 15 w 29"/>
                    <a:gd name="T89" fmla="*/ 87 h 92"/>
                    <a:gd name="T90" fmla="*/ 16 w 29"/>
                    <a:gd name="T91" fmla="*/ 89 h 92"/>
                    <a:gd name="T92" fmla="*/ 18 w 29"/>
                    <a:gd name="T93" fmla="*/ 92 h 92"/>
                    <a:gd name="T94" fmla="*/ 19 w 29"/>
                    <a:gd name="T95" fmla="*/ 91 h 92"/>
                    <a:gd name="T96" fmla="*/ 26 w 29"/>
                    <a:gd name="T97" fmla="*/ 86 h 92"/>
                    <a:gd name="T98" fmla="*/ 28 w 29"/>
                    <a:gd name="T99" fmla="*/ 86 h 92"/>
                    <a:gd name="T100" fmla="*/ 29 w 29"/>
                    <a:gd name="T101" fmla="*/ 83 h 92"/>
                    <a:gd name="T102" fmla="*/ 26 w 29"/>
                    <a:gd name="T10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92">
                      <a:moveTo>
                        <a:pt x="26" y="79"/>
                      </a:moveTo>
                      <a:lnTo>
                        <a:pt x="26" y="74"/>
                      </a:lnTo>
                      <a:lnTo>
                        <a:pt x="25" y="70"/>
                      </a:lnTo>
                      <a:lnTo>
                        <a:pt x="26" y="49"/>
                      </a:lnTo>
                      <a:lnTo>
                        <a:pt x="26" y="47"/>
                      </a:lnTo>
                      <a:lnTo>
                        <a:pt x="28" y="45"/>
                      </a:lnTo>
                      <a:lnTo>
                        <a:pt x="28" y="40"/>
                      </a:lnTo>
                      <a:lnTo>
                        <a:pt x="26" y="38"/>
                      </a:lnTo>
                      <a:lnTo>
                        <a:pt x="26" y="33"/>
                      </a:lnTo>
                      <a:lnTo>
                        <a:pt x="25" y="26"/>
                      </a:lnTo>
                      <a:lnTo>
                        <a:pt x="22" y="17"/>
                      </a:lnTo>
                      <a:lnTo>
                        <a:pt x="21" y="16"/>
                      </a:lnTo>
                      <a:lnTo>
                        <a:pt x="19" y="14"/>
                      </a:lnTo>
                      <a:lnTo>
                        <a:pt x="15" y="11"/>
                      </a:lnTo>
                      <a:lnTo>
                        <a:pt x="15" y="6"/>
                      </a:lnTo>
                      <a:lnTo>
                        <a:pt x="15" y="4"/>
                      </a:lnTo>
                      <a:lnTo>
                        <a:pt x="1" y="0"/>
                      </a:lnTo>
                      <a:lnTo>
                        <a:pt x="0" y="0"/>
                      </a:lnTo>
                      <a:lnTo>
                        <a:pt x="0" y="0"/>
                      </a:lnTo>
                      <a:lnTo>
                        <a:pt x="1" y="4"/>
                      </a:lnTo>
                      <a:lnTo>
                        <a:pt x="2" y="6"/>
                      </a:lnTo>
                      <a:lnTo>
                        <a:pt x="3" y="8"/>
                      </a:lnTo>
                      <a:lnTo>
                        <a:pt x="6" y="12"/>
                      </a:lnTo>
                      <a:lnTo>
                        <a:pt x="7" y="14"/>
                      </a:lnTo>
                      <a:lnTo>
                        <a:pt x="10" y="17"/>
                      </a:lnTo>
                      <a:lnTo>
                        <a:pt x="9" y="21"/>
                      </a:lnTo>
                      <a:lnTo>
                        <a:pt x="9" y="27"/>
                      </a:lnTo>
                      <a:lnTo>
                        <a:pt x="11" y="28"/>
                      </a:lnTo>
                      <a:lnTo>
                        <a:pt x="11" y="29"/>
                      </a:lnTo>
                      <a:lnTo>
                        <a:pt x="12" y="35"/>
                      </a:lnTo>
                      <a:lnTo>
                        <a:pt x="11" y="38"/>
                      </a:lnTo>
                      <a:lnTo>
                        <a:pt x="11" y="40"/>
                      </a:lnTo>
                      <a:lnTo>
                        <a:pt x="12" y="41"/>
                      </a:lnTo>
                      <a:lnTo>
                        <a:pt x="12" y="45"/>
                      </a:lnTo>
                      <a:lnTo>
                        <a:pt x="11" y="47"/>
                      </a:lnTo>
                      <a:lnTo>
                        <a:pt x="12" y="49"/>
                      </a:lnTo>
                      <a:lnTo>
                        <a:pt x="12" y="55"/>
                      </a:lnTo>
                      <a:lnTo>
                        <a:pt x="13" y="58"/>
                      </a:lnTo>
                      <a:lnTo>
                        <a:pt x="14" y="67"/>
                      </a:lnTo>
                      <a:lnTo>
                        <a:pt x="12" y="71"/>
                      </a:lnTo>
                      <a:lnTo>
                        <a:pt x="11" y="73"/>
                      </a:lnTo>
                      <a:lnTo>
                        <a:pt x="11" y="78"/>
                      </a:lnTo>
                      <a:lnTo>
                        <a:pt x="12" y="82"/>
                      </a:lnTo>
                      <a:lnTo>
                        <a:pt x="13" y="86"/>
                      </a:lnTo>
                      <a:lnTo>
                        <a:pt x="15" y="87"/>
                      </a:lnTo>
                      <a:lnTo>
                        <a:pt x="16" y="89"/>
                      </a:lnTo>
                      <a:lnTo>
                        <a:pt x="18" y="92"/>
                      </a:lnTo>
                      <a:lnTo>
                        <a:pt x="19" y="91"/>
                      </a:lnTo>
                      <a:lnTo>
                        <a:pt x="26" y="86"/>
                      </a:lnTo>
                      <a:lnTo>
                        <a:pt x="28" y="86"/>
                      </a:lnTo>
                      <a:lnTo>
                        <a:pt x="29" y="83"/>
                      </a:lnTo>
                      <a:lnTo>
                        <a:pt x="26" y="7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5" name="Freeform 845">
                  <a:extLst>
                    <a:ext uri="{FF2B5EF4-FFF2-40B4-BE49-F238E27FC236}">
                      <a16:creationId xmlns:a16="http://schemas.microsoft.com/office/drawing/2014/main" id="{5DD5B4E7-8124-4AFF-894C-B724F9BFBA9A}"/>
                    </a:ext>
                  </a:extLst>
                </p:cNvPr>
                <p:cNvSpPr>
                  <a:spLocks/>
                </p:cNvSpPr>
                <p:nvPr/>
              </p:nvSpPr>
              <p:spPr bwMode="auto">
                <a:xfrm>
                  <a:off x="3622" y="2587"/>
                  <a:ext cx="44" cy="110"/>
                </a:xfrm>
                <a:custGeom>
                  <a:avLst/>
                  <a:gdLst>
                    <a:gd name="T0" fmla="*/ 28 w 44"/>
                    <a:gd name="T1" fmla="*/ 93 h 110"/>
                    <a:gd name="T2" fmla="*/ 28 w 44"/>
                    <a:gd name="T3" fmla="*/ 82 h 110"/>
                    <a:gd name="T4" fmla="*/ 28 w 44"/>
                    <a:gd name="T5" fmla="*/ 78 h 110"/>
                    <a:gd name="T6" fmla="*/ 28 w 44"/>
                    <a:gd name="T7" fmla="*/ 76 h 110"/>
                    <a:gd name="T8" fmla="*/ 27 w 44"/>
                    <a:gd name="T9" fmla="*/ 72 h 110"/>
                    <a:gd name="T10" fmla="*/ 28 w 44"/>
                    <a:gd name="T11" fmla="*/ 65 h 110"/>
                    <a:gd name="T12" fmla="*/ 28 w 44"/>
                    <a:gd name="T13" fmla="*/ 60 h 110"/>
                    <a:gd name="T14" fmla="*/ 32 w 44"/>
                    <a:gd name="T15" fmla="*/ 59 h 110"/>
                    <a:gd name="T16" fmla="*/ 35 w 44"/>
                    <a:gd name="T17" fmla="*/ 55 h 110"/>
                    <a:gd name="T18" fmla="*/ 38 w 44"/>
                    <a:gd name="T19" fmla="*/ 48 h 110"/>
                    <a:gd name="T20" fmla="*/ 41 w 44"/>
                    <a:gd name="T21" fmla="*/ 46 h 110"/>
                    <a:gd name="T22" fmla="*/ 39 w 44"/>
                    <a:gd name="T23" fmla="*/ 41 h 110"/>
                    <a:gd name="T24" fmla="*/ 41 w 44"/>
                    <a:gd name="T25" fmla="*/ 37 h 110"/>
                    <a:gd name="T26" fmla="*/ 44 w 44"/>
                    <a:gd name="T27" fmla="*/ 34 h 110"/>
                    <a:gd name="T28" fmla="*/ 43 w 44"/>
                    <a:gd name="T29" fmla="*/ 24 h 110"/>
                    <a:gd name="T30" fmla="*/ 38 w 44"/>
                    <a:gd name="T31" fmla="*/ 18 h 110"/>
                    <a:gd name="T32" fmla="*/ 39 w 44"/>
                    <a:gd name="T33" fmla="*/ 14 h 110"/>
                    <a:gd name="T34" fmla="*/ 33 w 44"/>
                    <a:gd name="T35" fmla="*/ 8 h 110"/>
                    <a:gd name="T36" fmla="*/ 26 w 44"/>
                    <a:gd name="T37" fmla="*/ 0 h 110"/>
                    <a:gd name="T38" fmla="*/ 25 w 44"/>
                    <a:gd name="T39" fmla="*/ 5 h 110"/>
                    <a:gd name="T40" fmla="*/ 21 w 44"/>
                    <a:gd name="T41" fmla="*/ 6 h 110"/>
                    <a:gd name="T42" fmla="*/ 17 w 44"/>
                    <a:gd name="T43" fmla="*/ 13 h 110"/>
                    <a:gd name="T44" fmla="*/ 10 w 44"/>
                    <a:gd name="T45" fmla="*/ 16 h 110"/>
                    <a:gd name="T46" fmla="*/ 7 w 44"/>
                    <a:gd name="T47" fmla="*/ 17 h 110"/>
                    <a:gd name="T48" fmla="*/ 4 w 44"/>
                    <a:gd name="T49" fmla="*/ 22 h 110"/>
                    <a:gd name="T50" fmla="*/ 1 w 44"/>
                    <a:gd name="T51" fmla="*/ 27 h 110"/>
                    <a:gd name="T52" fmla="*/ 0 w 44"/>
                    <a:gd name="T53" fmla="*/ 35 h 110"/>
                    <a:gd name="T54" fmla="*/ 6 w 44"/>
                    <a:gd name="T55" fmla="*/ 40 h 110"/>
                    <a:gd name="T56" fmla="*/ 10 w 44"/>
                    <a:gd name="T57" fmla="*/ 50 h 110"/>
                    <a:gd name="T58" fmla="*/ 11 w 44"/>
                    <a:gd name="T59" fmla="*/ 62 h 110"/>
                    <a:gd name="T60" fmla="*/ 13 w 44"/>
                    <a:gd name="T61" fmla="*/ 69 h 110"/>
                    <a:gd name="T62" fmla="*/ 11 w 44"/>
                    <a:gd name="T63" fmla="*/ 73 h 110"/>
                    <a:gd name="T64" fmla="*/ 11 w 44"/>
                    <a:gd name="T65" fmla="*/ 98 h 110"/>
                    <a:gd name="T66" fmla="*/ 14 w 44"/>
                    <a:gd name="T67" fmla="*/ 107 h 110"/>
                    <a:gd name="T68" fmla="*/ 18 w 44"/>
                    <a:gd name="T69" fmla="*/ 110 h 110"/>
                    <a:gd name="T70" fmla="*/ 28 w 44"/>
                    <a:gd name="T71" fmla="*/ 107 h 110"/>
                    <a:gd name="T72" fmla="*/ 28 w 44"/>
                    <a:gd name="T73" fmla="*/ 9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110">
                      <a:moveTo>
                        <a:pt x="28" y="95"/>
                      </a:moveTo>
                      <a:lnTo>
                        <a:pt x="28" y="93"/>
                      </a:lnTo>
                      <a:lnTo>
                        <a:pt x="28" y="89"/>
                      </a:lnTo>
                      <a:lnTo>
                        <a:pt x="28" y="82"/>
                      </a:lnTo>
                      <a:lnTo>
                        <a:pt x="28" y="80"/>
                      </a:lnTo>
                      <a:lnTo>
                        <a:pt x="28" y="78"/>
                      </a:lnTo>
                      <a:lnTo>
                        <a:pt x="28" y="77"/>
                      </a:lnTo>
                      <a:lnTo>
                        <a:pt x="28" y="76"/>
                      </a:lnTo>
                      <a:lnTo>
                        <a:pt x="28" y="72"/>
                      </a:lnTo>
                      <a:lnTo>
                        <a:pt x="27" y="72"/>
                      </a:lnTo>
                      <a:lnTo>
                        <a:pt x="28" y="68"/>
                      </a:lnTo>
                      <a:lnTo>
                        <a:pt x="28" y="65"/>
                      </a:lnTo>
                      <a:lnTo>
                        <a:pt x="28" y="62"/>
                      </a:lnTo>
                      <a:lnTo>
                        <a:pt x="28" y="60"/>
                      </a:lnTo>
                      <a:lnTo>
                        <a:pt x="31" y="59"/>
                      </a:lnTo>
                      <a:lnTo>
                        <a:pt x="32" y="59"/>
                      </a:lnTo>
                      <a:lnTo>
                        <a:pt x="34" y="58"/>
                      </a:lnTo>
                      <a:lnTo>
                        <a:pt x="35" y="55"/>
                      </a:lnTo>
                      <a:lnTo>
                        <a:pt x="37" y="51"/>
                      </a:lnTo>
                      <a:lnTo>
                        <a:pt x="38" y="48"/>
                      </a:lnTo>
                      <a:lnTo>
                        <a:pt x="40" y="46"/>
                      </a:lnTo>
                      <a:lnTo>
                        <a:pt x="41" y="46"/>
                      </a:lnTo>
                      <a:lnTo>
                        <a:pt x="42" y="45"/>
                      </a:lnTo>
                      <a:lnTo>
                        <a:pt x="39" y="41"/>
                      </a:lnTo>
                      <a:lnTo>
                        <a:pt x="39" y="39"/>
                      </a:lnTo>
                      <a:lnTo>
                        <a:pt x="41" y="37"/>
                      </a:lnTo>
                      <a:lnTo>
                        <a:pt x="44" y="37"/>
                      </a:lnTo>
                      <a:lnTo>
                        <a:pt x="44" y="34"/>
                      </a:lnTo>
                      <a:lnTo>
                        <a:pt x="43" y="28"/>
                      </a:lnTo>
                      <a:lnTo>
                        <a:pt x="43" y="24"/>
                      </a:lnTo>
                      <a:lnTo>
                        <a:pt x="39" y="20"/>
                      </a:lnTo>
                      <a:lnTo>
                        <a:pt x="38" y="18"/>
                      </a:lnTo>
                      <a:lnTo>
                        <a:pt x="39" y="14"/>
                      </a:lnTo>
                      <a:lnTo>
                        <a:pt x="39" y="14"/>
                      </a:lnTo>
                      <a:lnTo>
                        <a:pt x="36" y="10"/>
                      </a:lnTo>
                      <a:lnTo>
                        <a:pt x="33" y="8"/>
                      </a:lnTo>
                      <a:lnTo>
                        <a:pt x="31" y="4"/>
                      </a:lnTo>
                      <a:lnTo>
                        <a:pt x="26" y="0"/>
                      </a:lnTo>
                      <a:lnTo>
                        <a:pt x="24" y="3"/>
                      </a:lnTo>
                      <a:lnTo>
                        <a:pt x="25" y="5"/>
                      </a:lnTo>
                      <a:lnTo>
                        <a:pt x="22" y="6"/>
                      </a:lnTo>
                      <a:lnTo>
                        <a:pt x="21" y="6"/>
                      </a:lnTo>
                      <a:lnTo>
                        <a:pt x="21" y="9"/>
                      </a:lnTo>
                      <a:lnTo>
                        <a:pt x="17" y="13"/>
                      </a:lnTo>
                      <a:lnTo>
                        <a:pt x="15" y="13"/>
                      </a:lnTo>
                      <a:lnTo>
                        <a:pt x="10" y="16"/>
                      </a:lnTo>
                      <a:lnTo>
                        <a:pt x="9" y="15"/>
                      </a:lnTo>
                      <a:lnTo>
                        <a:pt x="7" y="17"/>
                      </a:lnTo>
                      <a:lnTo>
                        <a:pt x="7" y="20"/>
                      </a:lnTo>
                      <a:lnTo>
                        <a:pt x="4" y="22"/>
                      </a:lnTo>
                      <a:lnTo>
                        <a:pt x="5" y="25"/>
                      </a:lnTo>
                      <a:lnTo>
                        <a:pt x="1" y="27"/>
                      </a:lnTo>
                      <a:lnTo>
                        <a:pt x="0" y="30"/>
                      </a:lnTo>
                      <a:lnTo>
                        <a:pt x="0" y="35"/>
                      </a:lnTo>
                      <a:lnTo>
                        <a:pt x="4" y="38"/>
                      </a:lnTo>
                      <a:lnTo>
                        <a:pt x="6" y="40"/>
                      </a:lnTo>
                      <a:lnTo>
                        <a:pt x="7" y="41"/>
                      </a:lnTo>
                      <a:lnTo>
                        <a:pt x="10" y="50"/>
                      </a:lnTo>
                      <a:lnTo>
                        <a:pt x="11" y="57"/>
                      </a:lnTo>
                      <a:lnTo>
                        <a:pt x="11" y="62"/>
                      </a:lnTo>
                      <a:lnTo>
                        <a:pt x="13" y="64"/>
                      </a:lnTo>
                      <a:lnTo>
                        <a:pt x="13" y="69"/>
                      </a:lnTo>
                      <a:lnTo>
                        <a:pt x="11" y="71"/>
                      </a:lnTo>
                      <a:lnTo>
                        <a:pt x="11" y="73"/>
                      </a:lnTo>
                      <a:lnTo>
                        <a:pt x="10" y="94"/>
                      </a:lnTo>
                      <a:lnTo>
                        <a:pt x="11" y="98"/>
                      </a:lnTo>
                      <a:lnTo>
                        <a:pt x="11" y="103"/>
                      </a:lnTo>
                      <a:lnTo>
                        <a:pt x="14" y="107"/>
                      </a:lnTo>
                      <a:lnTo>
                        <a:pt x="13" y="110"/>
                      </a:lnTo>
                      <a:lnTo>
                        <a:pt x="18" y="110"/>
                      </a:lnTo>
                      <a:lnTo>
                        <a:pt x="28" y="107"/>
                      </a:lnTo>
                      <a:lnTo>
                        <a:pt x="28" y="107"/>
                      </a:lnTo>
                      <a:lnTo>
                        <a:pt x="28" y="103"/>
                      </a:lnTo>
                      <a:lnTo>
                        <a:pt x="28" y="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6" name="Freeform 846">
                  <a:extLst>
                    <a:ext uri="{FF2B5EF4-FFF2-40B4-BE49-F238E27FC236}">
                      <a16:creationId xmlns:a16="http://schemas.microsoft.com/office/drawing/2014/main" id="{E809681E-51FC-4230-9886-4702F8F0FFFC}"/>
                    </a:ext>
                  </a:extLst>
                </p:cNvPr>
                <p:cNvSpPr>
                  <a:spLocks/>
                </p:cNvSpPr>
                <p:nvPr/>
              </p:nvSpPr>
              <p:spPr bwMode="auto">
                <a:xfrm>
                  <a:off x="3795" y="2396"/>
                  <a:ext cx="148" cy="282"/>
                </a:xfrm>
                <a:custGeom>
                  <a:avLst/>
                  <a:gdLst>
                    <a:gd name="T0" fmla="*/ 18 w 148"/>
                    <a:gd name="T1" fmla="*/ 10 h 282"/>
                    <a:gd name="T2" fmla="*/ 24 w 148"/>
                    <a:gd name="T3" fmla="*/ 39 h 282"/>
                    <a:gd name="T4" fmla="*/ 31 w 148"/>
                    <a:gd name="T5" fmla="*/ 62 h 282"/>
                    <a:gd name="T6" fmla="*/ 4 w 148"/>
                    <a:gd name="T7" fmla="*/ 148 h 282"/>
                    <a:gd name="T8" fmla="*/ 0 w 148"/>
                    <a:gd name="T9" fmla="*/ 150 h 282"/>
                    <a:gd name="T10" fmla="*/ 3 w 148"/>
                    <a:gd name="T11" fmla="*/ 175 h 282"/>
                    <a:gd name="T12" fmla="*/ 9 w 148"/>
                    <a:gd name="T13" fmla="*/ 184 h 282"/>
                    <a:gd name="T14" fmla="*/ 19 w 148"/>
                    <a:gd name="T15" fmla="*/ 193 h 282"/>
                    <a:gd name="T16" fmla="*/ 21 w 148"/>
                    <a:gd name="T17" fmla="*/ 202 h 282"/>
                    <a:gd name="T18" fmla="*/ 22 w 148"/>
                    <a:gd name="T19" fmla="*/ 211 h 282"/>
                    <a:gd name="T20" fmla="*/ 23 w 148"/>
                    <a:gd name="T21" fmla="*/ 218 h 282"/>
                    <a:gd name="T22" fmla="*/ 24 w 148"/>
                    <a:gd name="T23" fmla="*/ 229 h 282"/>
                    <a:gd name="T24" fmla="*/ 31 w 148"/>
                    <a:gd name="T25" fmla="*/ 237 h 282"/>
                    <a:gd name="T26" fmla="*/ 28 w 148"/>
                    <a:gd name="T27" fmla="*/ 239 h 282"/>
                    <a:gd name="T28" fmla="*/ 22 w 148"/>
                    <a:gd name="T29" fmla="*/ 238 h 282"/>
                    <a:gd name="T30" fmla="*/ 16 w 148"/>
                    <a:gd name="T31" fmla="*/ 237 h 282"/>
                    <a:gd name="T32" fmla="*/ 11 w 148"/>
                    <a:gd name="T33" fmla="*/ 240 h 282"/>
                    <a:gd name="T34" fmla="*/ 10 w 148"/>
                    <a:gd name="T35" fmla="*/ 246 h 282"/>
                    <a:gd name="T36" fmla="*/ 15 w 148"/>
                    <a:gd name="T37" fmla="*/ 251 h 282"/>
                    <a:gd name="T38" fmla="*/ 28 w 148"/>
                    <a:gd name="T39" fmla="*/ 265 h 282"/>
                    <a:gd name="T40" fmla="*/ 32 w 148"/>
                    <a:gd name="T41" fmla="*/ 277 h 282"/>
                    <a:gd name="T42" fmla="*/ 37 w 148"/>
                    <a:gd name="T43" fmla="*/ 282 h 282"/>
                    <a:gd name="T44" fmla="*/ 45 w 148"/>
                    <a:gd name="T45" fmla="*/ 277 h 282"/>
                    <a:gd name="T46" fmla="*/ 48 w 148"/>
                    <a:gd name="T47" fmla="*/ 274 h 282"/>
                    <a:gd name="T48" fmla="*/ 52 w 148"/>
                    <a:gd name="T49" fmla="*/ 279 h 282"/>
                    <a:gd name="T50" fmla="*/ 64 w 148"/>
                    <a:gd name="T51" fmla="*/ 270 h 282"/>
                    <a:gd name="T52" fmla="*/ 78 w 148"/>
                    <a:gd name="T53" fmla="*/ 266 h 282"/>
                    <a:gd name="T54" fmla="*/ 80 w 148"/>
                    <a:gd name="T55" fmla="*/ 260 h 282"/>
                    <a:gd name="T56" fmla="*/ 80 w 148"/>
                    <a:gd name="T57" fmla="*/ 253 h 282"/>
                    <a:gd name="T58" fmla="*/ 87 w 148"/>
                    <a:gd name="T59" fmla="*/ 253 h 282"/>
                    <a:gd name="T60" fmla="*/ 100 w 148"/>
                    <a:gd name="T61" fmla="*/ 253 h 282"/>
                    <a:gd name="T62" fmla="*/ 106 w 148"/>
                    <a:gd name="T63" fmla="*/ 246 h 282"/>
                    <a:gd name="T64" fmla="*/ 108 w 148"/>
                    <a:gd name="T65" fmla="*/ 239 h 282"/>
                    <a:gd name="T66" fmla="*/ 111 w 148"/>
                    <a:gd name="T67" fmla="*/ 235 h 282"/>
                    <a:gd name="T68" fmla="*/ 117 w 148"/>
                    <a:gd name="T69" fmla="*/ 229 h 282"/>
                    <a:gd name="T70" fmla="*/ 121 w 148"/>
                    <a:gd name="T71" fmla="*/ 222 h 282"/>
                    <a:gd name="T72" fmla="*/ 128 w 148"/>
                    <a:gd name="T73" fmla="*/ 222 h 282"/>
                    <a:gd name="T74" fmla="*/ 133 w 148"/>
                    <a:gd name="T75" fmla="*/ 217 h 282"/>
                    <a:gd name="T76" fmla="*/ 132 w 148"/>
                    <a:gd name="T77" fmla="*/ 210 h 282"/>
                    <a:gd name="T78" fmla="*/ 127 w 148"/>
                    <a:gd name="T79" fmla="*/ 201 h 282"/>
                    <a:gd name="T80" fmla="*/ 125 w 148"/>
                    <a:gd name="T81" fmla="*/ 194 h 282"/>
                    <a:gd name="T82" fmla="*/ 125 w 148"/>
                    <a:gd name="T83" fmla="*/ 190 h 282"/>
                    <a:gd name="T84" fmla="*/ 119 w 148"/>
                    <a:gd name="T85" fmla="*/ 187 h 282"/>
                    <a:gd name="T86" fmla="*/ 125 w 148"/>
                    <a:gd name="T87" fmla="*/ 174 h 282"/>
                    <a:gd name="T88" fmla="*/ 126 w 148"/>
                    <a:gd name="T89" fmla="*/ 168 h 282"/>
                    <a:gd name="T90" fmla="*/ 125 w 148"/>
                    <a:gd name="T91" fmla="*/ 160 h 282"/>
                    <a:gd name="T92" fmla="*/ 134 w 148"/>
                    <a:gd name="T93" fmla="*/ 150 h 282"/>
                    <a:gd name="T94" fmla="*/ 134 w 148"/>
                    <a:gd name="T95" fmla="*/ 140 h 282"/>
                    <a:gd name="T96" fmla="*/ 142 w 148"/>
                    <a:gd name="T97" fmla="*/ 139 h 282"/>
                    <a:gd name="T98" fmla="*/ 146 w 148"/>
                    <a:gd name="T99" fmla="*/ 6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282">
                      <a:moveTo>
                        <a:pt x="33" y="0"/>
                      </a:moveTo>
                      <a:lnTo>
                        <a:pt x="17" y="8"/>
                      </a:lnTo>
                      <a:lnTo>
                        <a:pt x="18" y="10"/>
                      </a:lnTo>
                      <a:lnTo>
                        <a:pt x="25" y="33"/>
                      </a:lnTo>
                      <a:lnTo>
                        <a:pt x="24" y="38"/>
                      </a:lnTo>
                      <a:lnTo>
                        <a:pt x="24" y="39"/>
                      </a:lnTo>
                      <a:lnTo>
                        <a:pt x="34" y="53"/>
                      </a:lnTo>
                      <a:lnTo>
                        <a:pt x="33" y="60"/>
                      </a:lnTo>
                      <a:lnTo>
                        <a:pt x="31" y="62"/>
                      </a:lnTo>
                      <a:lnTo>
                        <a:pt x="28" y="94"/>
                      </a:lnTo>
                      <a:lnTo>
                        <a:pt x="28" y="119"/>
                      </a:lnTo>
                      <a:lnTo>
                        <a:pt x="4" y="148"/>
                      </a:lnTo>
                      <a:lnTo>
                        <a:pt x="3" y="149"/>
                      </a:lnTo>
                      <a:lnTo>
                        <a:pt x="2" y="150"/>
                      </a:lnTo>
                      <a:lnTo>
                        <a:pt x="0" y="150"/>
                      </a:lnTo>
                      <a:lnTo>
                        <a:pt x="0" y="153"/>
                      </a:lnTo>
                      <a:lnTo>
                        <a:pt x="1" y="173"/>
                      </a:lnTo>
                      <a:lnTo>
                        <a:pt x="3" y="175"/>
                      </a:lnTo>
                      <a:lnTo>
                        <a:pt x="7" y="180"/>
                      </a:lnTo>
                      <a:lnTo>
                        <a:pt x="9" y="184"/>
                      </a:lnTo>
                      <a:lnTo>
                        <a:pt x="9" y="184"/>
                      </a:lnTo>
                      <a:lnTo>
                        <a:pt x="9" y="184"/>
                      </a:lnTo>
                      <a:lnTo>
                        <a:pt x="16" y="189"/>
                      </a:lnTo>
                      <a:lnTo>
                        <a:pt x="19" y="193"/>
                      </a:lnTo>
                      <a:lnTo>
                        <a:pt x="20" y="198"/>
                      </a:lnTo>
                      <a:lnTo>
                        <a:pt x="21" y="199"/>
                      </a:lnTo>
                      <a:lnTo>
                        <a:pt x="21" y="202"/>
                      </a:lnTo>
                      <a:lnTo>
                        <a:pt x="23" y="207"/>
                      </a:lnTo>
                      <a:lnTo>
                        <a:pt x="23" y="209"/>
                      </a:lnTo>
                      <a:lnTo>
                        <a:pt x="22" y="211"/>
                      </a:lnTo>
                      <a:lnTo>
                        <a:pt x="22" y="212"/>
                      </a:lnTo>
                      <a:lnTo>
                        <a:pt x="24" y="215"/>
                      </a:lnTo>
                      <a:lnTo>
                        <a:pt x="23" y="218"/>
                      </a:lnTo>
                      <a:lnTo>
                        <a:pt x="21" y="221"/>
                      </a:lnTo>
                      <a:lnTo>
                        <a:pt x="21" y="224"/>
                      </a:lnTo>
                      <a:lnTo>
                        <a:pt x="24" y="229"/>
                      </a:lnTo>
                      <a:lnTo>
                        <a:pt x="26" y="230"/>
                      </a:lnTo>
                      <a:lnTo>
                        <a:pt x="27" y="233"/>
                      </a:lnTo>
                      <a:lnTo>
                        <a:pt x="31" y="237"/>
                      </a:lnTo>
                      <a:lnTo>
                        <a:pt x="31" y="238"/>
                      </a:lnTo>
                      <a:lnTo>
                        <a:pt x="30" y="239"/>
                      </a:lnTo>
                      <a:lnTo>
                        <a:pt x="28" y="239"/>
                      </a:lnTo>
                      <a:lnTo>
                        <a:pt x="27" y="238"/>
                      </a:lnTo>
                      <a:lnTo>
                        <a:pt x="24" y="237"/>
                      </a:lnTo>
                      <a:lnTo>
                        <a:pt x="22" y="238"/>
                      </a:lnTo>
                      <a:lnTo>
                        <a:pt x="20" y="237"/>
                      </a:lnTo>
                      <a:lnTo>
                        <a:pt x="17" y="238"/>
                      </a:lnTo>
                      <a:lnTo>
                        <a:pt x="16" y="237"/>
                      </a:lnTo>
                      <a:lnTo>
                        <a:pt x="14" y="237"/>
                      </a:lnTo>
                      <a:lnTo>
                        <a:pt x="11" y="237"/>
                      </a:lnTo>
                      <a:lnTo>
                        <a:pt x="11" y="240"/>
                      </a:lnTo>
                      <a:lnTo>
                        <a:pt x="10" y="242"/>
                      </a:lnTo>
                      <a:lnTo>
                        <a:pt x="10" y="245"/>
                      </a:lnTo>
                      <a:lnTo>
                        <a:pt x="10" y="246"/>
                      </a:lnTo>
                      <a:lnTo>
                        <a:pt x="12" y="248"/>
                      </a:lnTo>
                      <a:lnTo>
                        <a:pt x="13" y="249"/>
                      </a:lnTo>
                      <a:lnTo>
                        <a:pt x="15" y="251"/>
                      </a:lnTo>
                      <a:lnTo>
                        <a:pt x="21" y="256"/>
                      </a:lnTo>
                      <a:lnTo>
                        <a:pt x="25" y="263"/>
                      </a:lnTo>
                      <a:lnTo>
                        <a:pt x="28" y="265"/>
                      </a:lnTo>
                      <a:lnTo>
                        <a:pt x="30" y="270"/>
                      </a:lnTo>
                      <a:lnTo>
                        <a:pt x="32" y="273"/>
                      </a:lnTo>
                      <a:lnTo>
                        <a:pt x="32" y="277"/>
                      </a:lnTo>
                      <a:lnTo>
                        <a:pt x="34" y="279"/>
                      </a:lnTo>
                      <a:lnTo>
                        <a:pt x="34" y="282"/>
                      </a:lnTo>
                      <a:lnTo>
                        <a:pt x="37" y="282"/>
                      </a:lnTo>
                      <a:lnTo>
                        <a:pt x="39" y="281"/>
                      </a:lnTo>
                      <a:lnTo>
                        <a:pt x="43" y="281"/>
                      </a:lnTo>
                      <a:lnTo>
                        <a:pt x="45" y="277"/>
                      </a:lnTo>
                      <a:lnTo>
                        <a:pt x="45" y="274"/>
                      </a:lnTo>
                      <a:lnTo>
                        <a:pt x="46" y="272"/>
                      </a:lnTo>
                      <a:lnTo>
                        <a:pt x="48" y="274"/>
                      </a:lnTo>
                      <a:lnTo>
                        <a:pt x="48" y="278"/>
                      </a:lnTo>
                      <a:lnTo>
                        <a:pt x="50" y="279"/>
                      </a:lnTo>
                      <a:lnTo>
                        <a:pt x="52" y="279"/>
                      </a:lnTo>
                      <a:lnTo>
                        <a:pt x="56" y="276"/>
                      </a:lnTo>
                      <a:lnTo>
                        <a:pt x="60" y="273"/>
                      </a:lnTo>
                      <a:lnTo>
                        <a:pt x="64" y="270"/>
                      </a:lnTo>
                      <a:lnTo>
                        <a:pt x="72" y="268"/>
                      </a:lnTo>
                      <a:lnTo>
                        <a:pt x="76" y="268"/>
                      </a:lnTo>
                      <a:lnTo>
                        <a:pt x="78" y="266"/>
                      </a:lnTo>
                      <a:lnTo>
                        <a:pt x="82" y="263"/>
                      </a:lnTo>
                      <a:lnTo>
                        <a:pt x="81" y="260"/>
                      </a:lnTo>
                      <a:lnTo>
                        <a:pt x="80" y="260"/>
                      </a:lnTo>
                      <a:lnTo>
                        <a:pt x="77" y="256"/>
                      </a:lnTo>
                      <a:lnTo>
                        <a:pt x="77" y="254"/>
                      </a:lnTo>
                      <a:lnTo>
                        <a:pt x="80" y="253"/>
                      </a:lnTo>
                      <a:lnTo>
                        <a:pt x="82" y="253"/>
                      </a:lnTo>
                      <a:lnTo>
                        <a:pt x="85" y="253"/>
                      </a:lnTo>
                      <a:lnTo>
                        <a:pt x="87" y="253"/>
                      </a:lnTo>
                      <a:lnTo>
                        <a:pt x="91" y="254"/>
                      </a:lnTo>
                      <a:lnTo>
                        <a:pt x="95" y="253"/>
                      </a:lnTo>
                      <a:lnTo>
                        <a:pt x="100" y="253"/>
                      </a:lnTo>
                      <a:lnTo>
                        <a:pt x="103" y="250"/>
                      </a:lnTo>
                      <a:lnTo>
                        <a:pt x="105" y="249"/>
                      </a:lnTo>
                      <a:lnTo>
                        <a:pt x="106" y="246"/>
                      </a:lnTo>
                      <a:lnTo>
                        <a:pt x="105" y="244"/>
                      </a:lnTo>
                      <a:lnTo>
                        <a:pt x="106" y="241"/>
                      </a:lnTo>
                      <a:lnTo>
                        <a:pt x="108" y="239"/>
                      </a:lnTo>
                      <a:lnTo>
                        <a:pt x="108" y="237"/>
                      </a:lnTo>
                      <a:lnTo>
                        <a:pt x="110" y="234"/>
                      </a:lnTo>
                      <a:lnTo>
                        <a:pt x="111" y="235"/>
                      </a:lnTo>
                      <a:lnTo>
                        <a:pt x="112" y="235"/>
                      </a:lnTo>
                      <a:lnTo>
                        <a:pt x="115" y="230"/>
                      </a:lnTo>
                      <a:lnTo>
                        <a:pt x="117" y="229"/>
                      </a:lnTo>
                      <a:lnTo>
                        <a:pt x="117" y="227"/>
                      </a:lnTo>
                      <a:lnTo>
                        <a:pt x="117" y="225"/>
                      </a:lnTo>
                      <a:lnTo>
                        <a:pt x="121" y="222"/>
                      </a:lnTo>
                      <a:lnTo>
                        <a:pt x="123" y="220"/>
                      </a:lnTo>
                      <a:lnTo>
                        <a:pt x="127" y="220"/>
                      </a:lnTo>
                      <a:lnTo>
                        <a:pt x="128" y="222"/>
                      </a:lnTo>
                      <a:lnTo>
                        <a:pt x="132" y="219"/>
                      </a:lnTo>
                      <a:lnTo>
                        <a:pt x="132" y="218"/>
                      </a:lnTo>
                      <a:lnTo>
                        <a:pt x="133" y="217"/>
                      </a:lnTo>
                      <a:lnTo>
                        <a:pt x="133" y="215"/>
                      </a:lnTo>
                      <a:lnTo>
                        <a:pt x="134" y="212"/>
                      </a:lnTo>
                      <a:lnTo>
                        <a:pt x="132" y="210"/>
                      </a:lnTo>
                      <a:lnTo>
                        <a:pt x="128" y="208"/>
                      </a:lnTo>
                      <a:lnTo>
                        <a:pt x="127" y="204"/>
                      </a:lnTo>
                      <a:lnTo>
                        <a:pt x="127" y="201"/>
                      </a:lnTo>
                      <a:lnTo>
                        <a:pt x="125" y="198"/>
                      </a:lnTo>
                      <a:lnTo>
                        <a:pt x="126" y="195"/>
                      </a:lnTo>
                      <a:lnTo>
                        <a:pt x="125" y="194"/>
                      </a:lnTo>
                      <a:lnTo>
                        <a:pt x="126" y="192"/>
                      </a:lnTo>
                      <a:lnTo>
                        <a:pt x="126" y="190"/>
                      </a:lnTo>
                      <a:lnTo>
                        <a:pt x="125" y="190"/>
                      </a:lnTo>
                      <a:lnTo>
                        <a:pt x="121" y="192"/>
                      </a:lnTo>
                      <a:lnTo>
                        <a:pt x="119" y="190"/>
                      </a:lnTo>
                      <a:lnTo>
                        <a:pt x="119" y="187"/>
                      </a:lnTo>
                      <a:lnTo>
                        <a:pt x="124" y="180"/>
                      </a:lnTo>
                      <a:lnTo>
                        <a:pt x="125" y="178"/>
                      </a:lnTo>
                      <a:lnTo>
                        <a:pt x="125" y="174"/>
                      </a:lnTo>
                      <a:lnTo>
                        <a:pt x="122" y="173"/>
                      </a:lnTo>
                      <a:lnTo>
                        <a:pt x="123" y="170"/>
                      </a:lnTo>
                      <a:lnTo>
                        <a:pt x="126" y="168"/>
                      </a:lnTo>
                      <a:lnTo>
                        <a:pt x="128" y="165"/>
                      </a:lnTo>
                      <a:lnTo>
                        <a:pt x="125" y="163"/>
                      </a:lnTo>
                      <a:lnTo>
                        <a:pt x="125" y="160"/>
                      </a:lnTo>
                      <a:lnTo>
                        <a:pt x="128" y="157"/>
                      </a:lnTo>
                      <a:lnTo>
                        <a:pt x="129" y="157"/>
                      </a:lnTo>
                      <a:lnTo>
                        <a:pt x="134" y="150"/>
                      </a:lnTo>
                      <a:lnTo>
                        <a:pt x="135" y="146"/>
                      </a:lnTo>
                      <a:lnTo>
                        <a:pt x="134" y="144"/>
                      </a:lnTo>
                      <a:lnTo>
                        <a:pt x="134" y="140"/>
                      </a:lnTo>
                      <a:lnTo>
                        <a:pt x="137" y="137"/>
                      </a:lnTo>
                      <a:lnTo>
                        <a:pt x="140" y="137"/>
                      </a:lnTo>
                      <a:lnTo>
                        <a:pt x="142" y="139"/>
                      </a:lnTo>
                      <a:lnTo>
                        <a:pt x="145" y="137"/>
                      </a:lnTo>
                      <a:lnTo>
                        <a:pt x="148" y="136"/>
                      </a:lnTo>
                      <a:lnTo>
                        <a:pt x="146" y="69"/>
                      </a:lnTo>
                      <a:lnTo>
                        <a:pt x="146" y="69"/>
                      </a:lnTo>
                      <a:lnTo>
                        <a:pt x="3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7" name="Freeform 847">
                  <a:extLst>
                    <a:ext uri="{FF2B5EF4-FFF2-40B4-BE49-F238E27FC236}">
                      <a16:creationId xmlns:a16="http://schemas.microsoft.com/office/drawing/2014/main" id="{BF4254E6-9E2B-49EB-966A-8C172235F8AE}"/>
                    </a:ext>
                  </a:extLst>
                </p:cNvPr>
                <p:cNvSpPr>
                  <a:spLocks/>
                </p:cNvSpPr>
                <p:nvPr/>
              </p:nvSpPr>
              <p:spPr bwMode="auto">
                <a:xfrm>
                  <a:off x="3778" y="2578"/>
                  <a:ext cx="4" cy="3"/>
                </a:xfrm>
                <a:custGeom>
                  <a:avLst/>
                  <a:gdLst>
                    <a:gd name="T0" fmla="*/ 0 w 4"/>
                    <a:gd name="T1" fmla="*/ 2 h 3"/>
                    <a:gd name="T2" fmla="*/ 1 w 4"/>
                    <a:gd name="T3" fmla="*/ 3 h 3"/>
                    <a:gd name="T4" fmla="*/ 3 w 4"/>
                    <a:gd name="T5" fmla="*/ 2 h 3"/>
                    <a:gd name="T6" fmla="*/ 4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3" y="2"/>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8" name="Freeform 848">
                  <a:extLst>
                    <a:ext uri="{FF2B5EF4-FFF2-40B4-BE49-F238E27FC236}">
                      <a16:creationId xmlns:a16="http://schemas.microsoft.com/office/drawing/2014/main" id="{36653B91-1183-43B8-977F-A707E998DF63}"/>
                    </a:ext>
                  </a:extLst>
                </p:cNvPr>
                <p:cNvSpPr>
                  <a:spLocks/>
                </p:cNvSpPr>
                <p:nvPr/>
              </p:nvSpPr>
              <p:spPr bwMode="auto">
                <a:xfrm>
                  <a:off x="3612" y="2400"/>
                  <a:ext cx="217" cy="201"/>
                </a:xfrm>
                <a:custGeom>
                  <a:avLst/>
                  <a:gdLst>
                    <a:gd name="T0" fmla="*/ 185 w 217"/>
                    <a:gd name="T1" fmla="*/ 146 h 201"/>
                    <a:gd name="T2" fmla="*/ 187 w 217"/>
                    <a:gd name="T3" fmla="*/ 144 h 201"/>
                    <a:gd name="T4" fmla="*/ 211 w 217"/>
                    <a:gd name="T5" fmla="*/ 90 h 201"/>
                    <a:gd name="T6" fmla="*/ 216 w 217"/>
                    <a:gd name="T7" fmla="*/ 56 h 201"/>
                    <a:gd name="T8" fmla="*/ 207 w 217"/>
                    <a:gd name="T9" fmla="*/ 35 h 201"/>
                    <a:gd name="T10" fmla="*/ 208 w 217"/>
                    <a:gd name="T11" fmla="*/ 29 h 201"/>
                    <a:gd name="T12" fmla="*/ 200 w 217"/>
                    <a:gd name="T13" fmla="*/ 4 h 201"/>
                    <a:gd name="T14" fmla="*/ 185 w 217"/>
                    <a:gd name="T15" fmla="*/ 7 h 201"/>
                    <a:gd name="T16" fmla="*/ 160 w 217"/>
                    <a:gd name="T17" fmla="*/ 0 h 201"/>
                    <a:gd name="T18" fmla="*/ 79 w 217"/>
                    <a:gd name="T19" fmla="*/ 66 h 201"/>
                    <a:gd name="T20" fmla="*/ 57 w 217"/>
                    <a:gd name="T21" fmla="*/ 105 h 201"/>
                    <a:gd name="T22" fmla="*/ 54 w 217"/>
                    <a:gd name="T23" fmla="*/ 121 h 201"/>
                    <a:gd name="T24" fmla="*/ 52 w 217"/>
                    <a:gd name="T25" fmla="*/ 131 h 201"/>
                    <a:gd name="T26" fmla="*/ 41 w 217"/>
                    <a:gd name="T27" fmla="*/ 138 h 201"/>
                    <a:gd name="T28" fmla="*/ 33 w 217"/>
                    <a:gd name="T29" fmla="*/ 142 h 201"/>
                    <a:gd name="T30" fmla="*/ 24 w 217"/>
                    <a:gd name="T31" fmla="*/ 142 h 201"/>
                    <a:gd name="T32" fmla="*/ 17 w 217"/>
                    <a:gd name="T33" fmla="*/ 144 h 201"/>
                    <a:gd name="T34" fmla="*/ 3 w 217"/>
                    <a:gd name="T35" fmla="*/ 144 h 201"/>
                    <a:gd name="T36" fmla="*/ 2 w 217"/>
                    <a:gd name="T37" fmla="*/ 151 h 201"/>
                    <a:gd name="T38" fmla="*/ 0 w 217"/>
                    <a:gd name="T39" fmla="*/ 159 h 201"/>
                    <a:gd name="T40" fmla="*/ 14 w 217"/>
                    <a:gd name="T41" fmla="*/ 177 h 201"/>
                    <a:gd name="T42" fmla="*/ 25 w 217"/>
                    <a:gd name="T43" fmla="*/ 178 h 201"/>
                    <a:gd name="T44" fmla="*/ 27 w 217"/>
                    <a:gd name="T45" fmla="*/ 181 h 201"/>
                    <a:gd name="T46" fmla="*/ 28 w 217"/>
                    <a:gd name="T47" fmla="*/ 186 h 201"/>
                    <a:gd name="T48" fmla="*/ 30 w 217"/>
                    <a:gd name="T49" fmla="*/ 193 h 201"/>
                    <a:gd name="T50" fmla="*/ 32 w 217"/>
                    <a:gd name="T51" fmla="*/ 193 h 201"/>
                    <a:gd name="T52" fmla="*/ 34 w 217"/>
                    <a:gd name="T53" fmla="*/ 190 h 201"/>
                    <a:gd name="T54" fmla="*/ 41 w 217"/>
                    <a:gd name="T55" fmla="*/ 191 h 201"/>
                    <a:gd name="T56" fmla="*/ 46 w 217"/>
                    <a:gd name="T57" fmla="*/ 197 h 201"/>
                    <a:gd name="T58" fmla="*/ 51 w 217"/>
                    <a:gd name="T59" fmla="*/ 199 h 201"/>
                    <a:gd name="T60" fmla="*/ 50 w 217"/>
                    <a:gd name="T61" fmla="*/ 197 h 201"/>
                    <a:gd name="T62" fmla="*/ 49 w 217"/>
                    <a:gd name="T63" fmla="*/ 190 h 201"/>
                    <a:gd name="T64" fmla="*/ 51 w 217"/>
                    <a:gd name="T65" fmla="*/ 185 h 201"/>
                    <a:gd name="T66" fmla="*/ 54 w 217"/>
                    <a:gd name="T67" fmla="*/ 183 h 201"/>
                    <a:gd name="T68" fmla="*/ 52 w 217"/>
                    <a:gd name="T69" fmla="*/ 178 h 201"/>
                    <a:gd name="T70" fmla="*/ 53 w 217"/>
                    <a:gd name="T71" fmla="*/ 176 h 201"/>
                    <a:gd name="T72" fmla="*/ 53 w 217"/>
                    <a:gd name="T73" fmla="*/ 173 h 201"/>
                    <a:gd name="T74" fmla="*/ 58 w 217"/>
                    <a:gd name="T75" fmla="*/ 169 h 201"/>
                    <a:gd name="T76" fmla="*/ 62 w 217"/>
                    <a:gd name="T77" fmla="*/ 167 h 201"/>
                    <a:gd name="T78" fmla="*/ 65 w 217"/>
                    <a:gd name="T79" fmla="*/ 167 h 201"/>
                    <a:gd name="T80" fmla="*/ 70 w 217"/>
                    <a:gd name="T81" fmla="*/ 166 h 201"/>
                    <a:gd name="T82" fmla="*/ 74 w 217"/>
                    <a:gd name="T83" fmla="*/ 166 h 201"/>
                    <a:gd name="T84" fmla="*/ 79 w 217"/>
                    <a:gd name="T85" fmla="*/ 169 h 201"/>
                    <a:gd name="T86" fmla="*/ 86 w 217"/>
                    <a:gd name="T87" fmla="*/ 171 h 201"/>
                    <a:gd name="T88" fmla="*/ 91 w 217"/>
                    <a:gd name="T89" fmla="*/ 178 h 201"/>
                    <a:gd name="T90" fmla="*/ 95 w 217"/>
                    <a:gd name="T91" fmla="*/ 180 h 201"/>
                    <a:gd name="T92" fmla="*/ 99 w 217"/>
                    <a:gd name="T93" fmla="*/ 177 h 201"/>
                    <a:gd name="T94" fmla="*/ 104 w 217"/>
                    <a:gd name="T95" fmla="*/ 175 h 201"/>
                    <a:gd name="T96" fmla="*/ 107 w 217"/>
                    <a:gd name="T97" fmla="*/ 174 h 201"/>
                    <a:gd name="T98" fmla="*/ 110 w 217"/>
                    <a:gd name="T99" fmla="*/ 178 h 201"/>
                    <a:gd name="T100" fmla="*/ 117 w 217"/>
                    <a:gd name="T101" fmla="*/ 183 h 201"/>
                    <a:gd name="T102" fmla="*/ 126 w 217"/>
                    <a:gd name="T103" fmla="*/ 186 h 201"/>
                    <a:gd name="T104" fmla="*/ 132 w 217"/>
                    <a:gd name="T105" fmla="*/ 183 h 201"/>
                    <a:gd name="T106" fmla="*/ 138 w 217"/>
                    <a:gd name="T107" fmla="*/ 176 h 201"/>
                    <a:gd name="T108" fmla="*/ 149 w 217"/>
                    <a:gd name="T109" fmla="*/ 175 h 201"/>
                    <a:gd name="T110" fmla="*/ 160 w 217"/>
                    <a:gd name="T111" fmla="*/ 179 h 201"/>
                    <a:gd name="T112" fmla="*/ 166 w 217"/>
                    <a:gd name="T113" fmla="*/ 180 h 201"/>
                    <a:gd name="T114" fmla="*/ 170 w 217"/>
                    <a:gd name="T115" fmla="*/ 177 h 201"/>
                    <a:gd name="T116" fmla="*/ 174 w 217"/>
                    <a:gd name="T117" fmla="*/ 174 h 201"/>
                    <a:gd name="T118" fmla="*/ 178 w 217"/>
                    <a:gd name="T119" fmla="*/ 175 h 201"/>
                    <a:gd name="T120" fmla="*/ 180 w 217"/>
                    <a:gd name="T121" fmla="*/ 172 h 201"/>
                    <a:gd name="T122" fmla="*/ 184 w 217"/>
                    <a:gd name="T123" fmla="*/ 169 h 201"/>
                    <a:gd name="T124" fmla="*/ 183 w 217"/>
                    <a:gd name="T125"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 h="201">
                      <a:moveTo>
                        <a:pt x="183" y="146"/>
                      </a:moveTo>
                      <a:lnTo>
                        <a:pt x="185" y="146"/>
                      </a:lnTo>
                      <a:lnTo>
                        <a:pt x="186" y="145"/>
                      </a:lnTo>
                      <a:lnTo>
                        <a:pt x="187" y="144"/>
                      </a:lnTo>
                      <a:lnTo>
                        <a:pt x="211" y="115"/>
                      </a:lnTo>
                      <a:lnTo>
                        <a:pt x="211" y="90"/>
                      </a:lnTo>
                      <a:lnTo>
                        <a:pt x="214" y="58"/>
                      </a:lnTo>
                      <a:lnTo>
                        <a:pt x="216" y="56"/>
                      </a:lnTo>
                      <a:lnTo>
                        <a:pt x="217" y="49"/>
                      </a:lnTo>
                      <a:lnTo>
                        <a:pt x="207" y="35"/>
                      </a:lnTo>
                      <a:lnTo>
                        <a:pt x="207" y="34"/>
                      </a:lnTo>
                      <a:lnTo>
                        <a:pt x="208" y="29"/>
                      </a:lnTo>
                      <a:lnTo>
                        <a:pt x="201" y="6"/>
                      </a:lnTo>
                      <a:lnTo>
                        <a:pt x="200" y="4"/>
                      </a:lnTo>
                      <a:lnTo>
                        <a:pt x="187" y="10"/>
                      </a:lnTo>
                      <a:lnTo>
                        <a:pt x="185" y="7"/>
                      </a:lnTo>
                      <a:lnTo>
                        <a:pt x="160" y="0"/>
                      </a:lnTo>
                      <a:lnTo>
                        <a:pt x="160" y="0"/>
                      </a:lnTo>
                      <a:lnTo>
                        <a:pt x="96" y="47"/>
                      </a:lnTo>
                      <a:lnTo>
                        <a:pt x="79" y="66"/>
                      </a:lnTo>
                      <a:lnTo>
                        <a:pt x="58" y="72"/>
                      </a:lnTo>
                      <a:lnTo>
                        <a:pt x="57" y="105"/>
                      </a:lnTo>
                      <a:lnTo>
                        <a:pt x="55" y="120"/>
                      </a:lnTo>
                      <a:lnTo>
                        <a:pt x="54" y="121"/>
                      </a:lnTo>
                      <a:lnTo>
                        <a:pt x="53" y="128"/>
                      </a:lnTo>
                      <a:lnTo>
                        <a:pt x="52" y="131"/>
                      </a:lnTo>
                      <a:lnTo>
                        <a:pt x="45" y="136"/>
                      </a:lnTo>
                      <a:lnTo>
                        <a:pt x="41" y="138"/>
                      </a:lnTo>
                      <a:lnTo>
                        <a:pt x="37" y="139"/>
                      </a:lnTo>
                      <a:lnTo>
                        <a:pt x="33" y="142"/>
                      </a:lnTo>
                      <a:lnTo>
                        <a:pt x="30" y="142"/>
                      </a:lnTo>
                      <a:lnTo>
                        <a:pt x="24" y="142"/>
                      </a:lnTo>
                      <a:lnTo>
                        <a:pt x="20" y="145"/>
                      </a:lnTo>
                      <a:lnTo>
                        <a:pt x="17" y="144"/>
                      </a:lnTo>
                      <a:lnTo>
                        <a:pt x="6" y="145"/>
                      </a:lnTo>
                      <a:lnTo>
                        <a:pt x="3" y="144"/>
                      </a:lnTo>
                      <a:lnTo>
                        <a:pt x="3" y="146"/>
                      </a:lnTo>
                      <a:lnTo>
                        <a:pt x="2" y="151"/>
                      </a:lnTo>
                      <a:lnTo>
                        <a:pt x="0" y="155"/>
                      </a:lnTo>
                      <a:lnTo>
                        <a:pt x="0" y="159"/>
                      </a:lnTo>
                      <a:lnTo>
                        <a:pt x="13" y="170"/>
                      </a:lnTo>
                      <a:lnTo>
                        <a:pt x="14" y="177"/>
                      </a:lnTo>
                      <a:lnTo>
                        <a:pt x="19" y="182"/>
                      </a:lnTo>
                      <a:lnTo>
                        <a:pt x="25" y="178"/>
                      </a:lnTo>
                      <a:lnTo>
                        <a:pt x="27" y="179"/>
                      </a:lnTo>
                      <a:lnTo>
                        <a:pt x="27" y="181"/>
                      </a:lnTo>
                      <a:lnTo>
                        <a:pt x="28" y="182"/>
                      </a:lnTo>
                      <a:lnTo>
                        <a:pt x="28" y="186"/>
                      </a:lnTo>
                      <a:lnTo>
                        <a:pt x="27" y="188"/>
                      </a:lnTo>
                      <a:lnTo>
                        <a:pt x="30" y="193"/>
                      </a:lnTo>
                      <a:lnTo>
                        <a:pt x="31" y="193"/>
                      </a:lnTo>
                      <a:lnTo>
                        <a:pt x="32" y="193"/>
                      </a:lnTo>
                      <a:lnTo>
                        <a:pt x="35" y="192"/>
                      </a:lnTo>
                      <a:lnTo>
                        <a:pt x="34" y="190"/>
                      </a:lnTo>
                      <a:lnTo>
                        <a:pt x="36" y="187"/>
                      </a:lnTo>
                      <a:lnTo>
                        <a:pt x="41" y="191"/>
                      </a:lnTo>
                      <a:lnTo>
                        <a:pt x="43" y="195"/>
                      </a:lnTo>
                      <a:lnTo>
                        <a:pt x="46" y="197"/>
                      </a:lnTo>
                      <a:lnTo>
                        <a:pt x="49" y="201"/>
                      </a:lnTo>
                      <a:lnTo>
                        <a:pt x="51" y="199"/>
                      </a:lnTo>
                      <a:lnTo>
                        <a:pt x="51" y="197"/>
                      </a:lnTo>
                      <a:lnTo>
                        <a:pt x="50" y="197"/>
                      </a:lnTo>
                      <a:lnTo>
                        <a:pt x="48" y="192"/>
                      </a:lnTo>
                      <a:lnTo>
                        <a:pt x="49" y="190"/>
                      </a:lnTo>
                      <a:lnTo>
                        <a:pt x="48" y="189"/>
                      </a:lnTo>
                      <a:lnTo>
                        <a:pt x="51" y="185"/>
                      </a:lnTo>
                      <a:lnTo>
                        <a:pt x="54" y="185"/>
                      </a:lnTo>
                      <a:lnTo>
                        <a:pt x="54" y="183"/>
                      </a:lnTo>
                      <a:lnTo>
                        <a:pt x="53" y="181"/>
                      </a:lnTo>
                      <a:lnTo>
                        <a:pt x="52" y="178"/>
                      </a:lnTo>
                      <a:lnTo>
                        <a:pt x="53" y="176"/>
                      </a:lnTo>
                      <a:lnTo>
                        <a:pt x="53" y="176"/>
                      </a:lnTo>
                      <a:lnTo>
                        <a:pt x="52" y="174"/>
                      </a:lnTo>
                      <a:lnTo>
                        <a:pt x="53" y="173"/>
                      </a:lnTo>
                      <a:lnTo>
                        <a:pt x="56" y="169"/>
                      </a:lnTo>
                      <a:lnTo>
                        <a:pt x="58" y="169"/>
                      </a:lnTo>
                      <a:lnTo>
                        <a:pt x="58" y="168"/>
                      </a:lnTo>
                      <a:lnTo>
                        <a:pt x="62" y="167"/>
                      </a:lnTo>
                      <a:lnTo>
                        <a:pt x="64" y="167"/>
                      </a:lnTo>
                      <a:lnTo>
                        <a:pt x="65" y="167"/>
                      </a:lnTo>
                      <a:lnTo>
                        <a:pt x="69" y="167"/>
                      </a:lnTo>
                      <a:lnTo>
                        <a:pt x="70" y="166"/>
                      </a:lnTo>
                      <a:lnTo>
                        <a:pt x="72" y="166"/>
                      </a:lnTo>
                      <a:lnTo>
                        <a:pt x="74" y="166"/>
                      </a:lnTo>
                      <a:lnTo>
                        <a:pt x="78" y="167"/>
                      </a:lnTo>
                      <a:lnTo>
                        <a:pt x="79" y="169"/>
                      </a:lnTo>
                      <a:lnTo>
                        <a:pt x="82" y="169"/>
                      </a:lnTo>
                      <a:lnTo>
                        <a:pt x="86" y="171"/>
                      </a:lnTo>
                      <a:lnTo>
                        <a:pt x="88" y="173"/>
                      </a:lnTo>
                      <a:lnTo>
                        <a:pt x="91" y="178"/>
                      </a:lnTo>
                      <a:lnTo>
                        <a:pt x="93" y="180"/>
                      </a:lnTo>
                      <a:lnTo>
                        <a:pt x="95" y="180"/>
                      </a:lnTo>
                      <a:lnTo>
                        <a:pt x="96" y="177"/>
                      </a:lnTo>
                      <a:lnTo>
                        <a:pt x="99" y="177"/>
                      </a:lnTo>
                      <a:lnTo>
                        <a:pt x="100" y="176"/>
                      </a:lnTo>
                      <a:lnTo>
                        <a:pt x="104" y="175"/>
                      </a:lnTo>
                      <a:lnTo>
                        <a:pt x="105" y="174"/>
                      </a:lnTo>
                      <a:lnTo>
                        <a:pt x="107" y="174"/>
                      </a:lnTo>
                      <a:lnTo>
                        <a:pt x="110" y="176"/>
                      </a:lnTo>
                      <a:lnTo>
                        <a:pt x="110" y="178"/>
                      </a:lnTo>
                      <a:lnTo>
                        <a:pt x="113" y="180"/>
                      </a:lnTo>
                      <a:lnTo>
                        <a:pt x="117" y="183"/>
                      </a:lnTo>
                      <a:lnTo>
                        <a:pt x="121" y="183"/>
                      </a:lnTo>
                      <a:lnTo>
                        <a:pt x="126" y="186"/>
                      </a:lnTo>
                      <a:lnTo>
                        <a:pt x="128" y="186"/>
                      </a:lnTo>
                      <a:lnTo>
                        <a:pt x="132" y="183"/>
                      </a:lnTo>
                      <a:lnTo>
                        <a:pt x="135" y="177"/>
                      </a:lnTo>
                      <a:lnTo>
                        <a:pt x="138" y="176"/>
                      </a:lnTo>
                      <a:lnTo>
                        <a:pt x="146" y="177"/>
                      </a:lnTo>
                      <a:lnTo>
                        <a:pt x="149" y="175"/>
                      </a:lnTo>
                      <a:lnTo>
                        <a:pt x="155" y="176"/>
                      </a:lnTo>
                      <a:lnTo>
                        <a:pt x="160" y="179"/>
                      </a:lnTo>
                      <a:lnTo>
                        <a:pt x="164" y="179"/>
                      </a:lnTo>
                      <a:lnTo>
                        <a:pt x="166" y="180"/>
                      </a:lnTo>
                      <a:lnTo>
                        <a:pt x="170" y="178"/>
                      </a:lnTo>
                      <a:lnTo>
                        <a:pt x="170" y="177"/>
                      </a:lnTo>
                      <a:lnTo>
                        <a:pt x="173" y="176"/>
                      </a:lnTo>
                      <a:lnTo>
                        <a:pt x="174" y="174"/>
                      </a:lnTo>
                      <a:lnTo>
                        <a:pt x="176" y="173"/>
                      </a:lnTo>
                      <a:lnTo>
                        <a:pt x="178" y="175"/>
                      </a:lnTo>
                      <a:lnTo>
                        <a:pt x="180" y="174"/>
                      </a:lnTo>
                      <a:lnTo>
                        <a:pt x="180" y="172"/>
                      </a:lnTo>
                      <a:lnTo>
                        <a:pt x="182" y="169"/>
                      </a:lnTo>
                      <a:lnTo>
                        <a:pt x="184" y="169"/>
                      </a:lnTo>
                      <a:lnTo>
                        <a:pt x="183" y="149"/>
                      </a:lnTo>
                      <a:lnTo>
                        <a:pt x="183" y="1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9" name="Rectangle 849">
                  <a:extLst>
                    <a:ext uri="{FF2B5EF4-FFF2-40B4-BE49-F238E27FC236}">
                      <a16:creationId xmlns:a16="http://schemas.microsoft.com/office/drawing/2014/main" id="{563647BD-AA02-419C-BF07-850B27ECCF8E}"/>
                    </a:ext>
                  </a:extLst>
                </p:cNvPr>
                <p:cNvSpPr>
                  <a:spLocks noChangeArrowheads="1"/>
                </p:cNvSpPr>
                <p:nvPr/>
              </p:nvSpPr>
              <p:spPr bwMode="auto">
                <a:xfrm>
                  <a:off x="3804" y="2580"/>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0" name="Freeform 850">
                  <a:extLst>
                    <a:ext uri="{FF2B5EF4-FFF2-40B4-BE49-F238E27FC236}">
                      <a16:creationId xmlns:a16="http://schemas.microsoft.com/office/drawing/2014/main" id="{95AB320F-593B-4B91-8013-9748D170462F}"/>
                    </a:ext>
                  </a:extLst>
                </p:cNvPr>
                <p:cNvSpPr>
                  <a:spLocks/>
                </p:cNvSpPr>
                <p:nvPr/>
              </p:nvSpPr>
              <p:spPr bwMode="auto">
                <a:xfrm>
                  <a:off x="3649" y="2566"/>
                  <a:ext cx="162" cy="167"/>
                </a:xfrm>
                <a:custGeom>
                  <a:avLst/>
                  <a:gdLst>
                    <a:gd name="T0" fmla="*/ 84 w 162"/>
                    <a:gd name="T1" fmla="*/ 145 h 167"/>
                    <a:gd name="T2" fmla="*/ 85 w 162"/>
                    <a:gd name="T3" fmla="*/ 137 h 167"/>
                    <a:gd name="T4" fmla="*/ 91 w 162"/>
                    <a:gd name="T5" fmla="*/ 131 h 167"/>
                    <a:gd name="T6" fmla="*/ 96 w 162"/>
                    <a:gd name="T7" fmla="*/ 122 h 167"/>
                    <a:gd name="T8" fmla="*/ 101 w 162"/>
                    <a:gd name="T9" fmla="*/ 121 h 167"/>
                    <a:gd name="T10" fmla="*/ 109 w 162"/>
                    <a:gd name="T11" fmla="*/ 124 h 167"/>
                    <a:gd name="T12" fmla="*/ 115 w 162"/>
                    <a:gd name="T13" fmla="*/ 130 h 167"/>
                    <a:gd name="T14" fmla="*/ 119 w 162"/>
                    <a:gd name="T15" fmla="*/ 122 h 167"/>
                    <a:gd name="T16" fmla="*/ 125 w 162"/>
                    <a:gd name="T17" fmla="*/ 117 h 167"/>
                    <a:gd name="T18" fmla="*/ 129 w 162"/>
                    <a:gd name="T19" fmla="*/ 105 h 167"/>
                    <a:gd name="T20" fmla="*/ 131 w 162"/>
                    <a:gd name="T21" fmla="*/ 97 h 167"/>
                    <a:gd name="T22" fmla="*/ 138 w 162"/>
                    <a:gd name="T23" fmla="*/ 86 h 167"/>
                    <a:gd name="T24" fmla="*/ 140 w 162"/>
                    <a:gd name="T25" fmla="*/ 76 h 167"/>
                    <a:gd name="T26" fmla="*/ 147 w 162"/>
                    <a:gd name="T27" fmla="*/ 67 h 167"/>
                    <a:gd name="T28" fmla="*/ 148 w 162"/>
                    <a:gd name="T29" fmla="*/ 57 h 167"/>
                    <a:gd name="T30" fmla="*/ 153 w 162"/>
                    <a:gd name="T31" fmla="*/ 48 h 167"/>
                    <a:gd name="T32" fmla="*/ 159 w 162"/>
                    <a:gd name="T33" fmla="*/ 44 h 167"/>
                    <a:gd name="T34" fmla="*/ 161 w 162"/>
                    <a:gd name="T35" fmla="*/ 35 h 167"/>
                    <a:gd name="T36" fmla="*/ 157 w 162"/>
                    <a:gd name="T37" fmla="*/ 30 h 167"/>
                    <a:gd name="T38" fmla="*/ 156 w 162"/>
                    <a:gd name="T39" fmla="*/ 19 h 167"/>
                    <a:gd name="T40" fmla="*/ 153 w 162"/>
                    <a:gd name="T41" fmla="*/ 10 h 167"/>
                    <a:gd name="T42" fmla="*/ 145 w 162"/>
                    <a:gd name="T43" fmla="*/ 3 h 167"/>
                    <a:gd name="T44" fmla="*/ 141 w 162"/>
                    <a:gd name="T45" fmla="*/ 9 h 167"/>
                    <a:gd name="T46" fmla="*/ 136 w 162"/>
                    <a:gd name="T47" fmla="*/ 10 h 167"/>
                    <a:gd name="T48" fmla="*/ 130 w 162"/>
                    <a:gd name="T49" fmla="*/ 15 h 167"/>
                    <a:gd name="T50" fmla="*/ 118 w 162"/>
                    <a:gd name="T51" fmla="*/ 10 h 167"/>
                    <a:gd name="T52" fmla="*/ 101 w 162"/>
                    <a:gd name="T53" fmla="*/ 10 h 167"/>
                    <a:gd name="T54" fmla="*/ 91 w 162"/>
                    <a:gd name="T55" fmla="*/ 20 h 167"/>
                    <a:gd name="T56" fmla="*/ 80 w 162"/>
                    <a:gd name="T57" fmla="*/ 17 h 167"/>
                    <a:gd name="T58" fmla="*/ 73 w 162"/>
                    <a:gd name="T59" fmla="*/ 10 h 167"/>
                    <a:gd name="T60" fmla="*/ 67 w 162"/>
                    <a:gd name="T61" fmla="*/ 9 h 167"/>
                    <a:gd name="T62" fmla="*/ 59 w 162"/>
                    <a:gd name="T63" fmla="*/ 11 h 167"/>
                    <a:gd name="T64" fmla="*/ 54 w 162"/>
                    <a:gd name="T65" fmla="*/ 12 h 167"/>
                    <a:gd name="T66" fmla="*/ 45 w 162"/>
                    <a:gd name="T67" fmla="*/ 3 h 167"/>
                    <a:gd name="T68" fmla="*/ 37 w 162"/>
                    <a:gd name="T69" fmla="*/ 0 h 167"/>
                    <a:gd name="T70" fmla="*/ 32 w 162"/>
                    <a:gd name="T71" fmla="*/ 1 h 167"/>
                    <a:gd name="T72" fmla="*/ 25 w 162"/>
                    <a:gd name="T73" fmla="*/ 1 h 167"/>
                    <a:gd name="T74" fmla="*/ 19 w 162"/>
                    <a:gd name="T75" fmla="*/ 3 h 167"/>
                    <a:gd name="T76" fmla="*/ 16 w 162"/>
                    <a:gd name="T77" fmla="*/ 10 h 167"/>
                    <a:gd name="T78" fmla="*/ 16 w 162"/>
                    <a:gd name="T79" fmla="*/ 15 h 167"/>
                    <a:gd name="T80" fmla="*/ 14 w 162"/>
                    <a:gd name="T81" fmla="*/ 19 h 167"/>
                    <a:gd name="T82" fmla="*/ 11 w 162"/>
                    <a:gd name="T83" fmla="*/ 26 h 167"/>
                    <a:gd name="T84" fmla="*/ 14 w 162"/>
                    <a:gd name="T85" fmla="*/ 33 h 167"/>
                    <a:gd name="T86" fmla="*/ 11 w 162"/>
                    <a:gd name="T87" fmla="*/ 39 h 167"/>
                    <a:gd name="T88" fmla="*/ 16 w 162"/>
                    <a:gd name="T89" fmla="*/ 49 h 167"/>
                    <a:gd name="T90" fmla="*/ 14 w 162"/>
                    <a:gd name="T91" fmla="*/ 58 h 167"/>
                    <a:gd name="T92" fmla="*/ 15 w 162"/>
                    <a:gd name="T93" fmla="*/ 66 h 167"/>
                    <a:gd name="T94" fmla="*/ 11 w 162"/>
                    <a:gd name="T95" fmla="*/ 69 h 167"/>
                    <a:gd name="T96" fmla="*/ 7 w 162"/>
                    <a:gd name="T97" fmla="*/ 79 h 167"/>
                    <a:gd name="T98" fmla="*/ 1 w 162"/>
                    <a:gd name="T99" fmla="*/ 81 h 167"/>
                    <a:gd name="T100" fmla="*/ 1 w 162"/>
                    <a:gd name="T101" fmla="*/ 89 h 167"/>
                    <a:gd name="T102" fmla="*/ 1 w 162"/>
                    <a:gd name="T103" fmla="*/ 97 h 167"/>
                    <a:gd name="T104" fmla="*/ 1 w 162"/>
                    <a:gd name="T105" fmla="*/ 101 h 167"/>
                    <a:gd name="T106" fmla="*/ 1 w 162"/>
                    <a:gd name="T107" fmla="*/ 114 h 167"/>
                    <a:gd name="T108" fmla="*/ 1 w 162"/>
                    <a:gd name="T109" fmla="*/ 128 h 167"/>
                    <a:gd name="T110" fmla="*/ 21 w 162"/>
                    <a:gd name="T111" fmla="*/ 134 h 167"/>
                    <a:gd name="T112" fmla="*/ 31 w 162"/>
                    <a:gd name="T113" fmla="*/ 154 h 167"/>
                    <a:gd name="T114" fmla="*/ 38 w 162"/>
                    <a:gd name="T115" fmla="*/ 165 h 167"/>
                    <a:gd name="T116" fmla="*/ 59 w 162"/>
                    <a:gd name="T117" fmla="*/ 164 h 167"/>
                    <a:gd name="T118" fmla="*/ 70 w 162"/>
                    <a:gd name="T119" fmla="*/ 163 h 167"/>
                    <a:gd name="T120" fmla="*/ 78 w 162"/>
                    <a:gd name="T121" fmla="*/ 161 h 167"/>
                    <a:gd name="T122" fmla="*/ 79 w 162"/>
                    <a:gd name="T123" fmla="*/ 15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 h="167">
                      <a:moveTo>
                        <a:pt x="83" y="153"/>
                      </a:moveTo>
                      <a:lnTo>
                        <a:pt x="84" y="148"/>
                      </a:lnTo>
                      <a:lnTo>
                        <a:pt x="84" y="145"/>
                      </a:lnTo>
                      <a:lnTo>
                        <a:pt x="84" y="141"/>
                      </a:lnTo>
                      <a:lnTo>
                        <a:pt x="85" y="140"/>
                      </a:lnTo>
                      <a:lnTo>
                        <a:pt x="85" y="137"/>
                      </a:lnTo>
                      <a:lnTo>
                        <a:pt x="87" y="135"/>
                      </a:lnTo>
                      <a:lnTo>
                        <a:pt x="90" y="133"/>
                      </a:lnTo>
                      <a:lnTo>
                        <a:pt x="91" y="131"/>
                      </a:lnTo>
                      <a:lnTo>
                        <a:pt x="95" y="127"/>
                      </a:lnTo>
                      <a:lnTo>
                        <a:pt x="95" y="124"/>
                      </a:lnTo>
                      <a:lnTo>
                        <a:pt x="96" y="122"/>
                      </a:lnTo>
                      <a:lnTo>
                        <a:pt x="99" y="121"/>
                      </a:lnTo>
                      <a:lnTo>
                        <a:pt x="101" y="120"/>
                      </a:lnTo>
                      <a:lnTo>
                        <a:pt x="101" y="121"/>
                      </a:lnTo>
                      <a:lnTo>
                        <a:pt x="104" y="122"/>
                      </a:lnTo>
                      <a:lnTo>
                        <a:pt x="106" y="121"/>
                      </a:lnTo>
                      <a:lnTo>
                        <a:pt x="109" y="124"/>
                      </a:lnTo>
                      <a:lnTo>
                        <a:pt x="111" y="127"/>
                      </a:lnTo>
                      <a:lnTo>
                        <a:pt x="113" y="129"/>
                      </a:lnTo>
                      <a:lnTo>
                        <a:pt x="115" y="130"/>
                      </a:lnTo>
                      <a:lnTo>
                        <a:pt x="118" y="128"/>
                      </a:lnTo>
                      <a:lnTo>
                        <a:pt x="119" y="124"/>
                      </a:lnTo>
                      <a:lnTo>
                        <a:pt x="119" y="122"/>
                      </a:lnTo>
                      <a:lnTo>
                        <a:pt x="121" y="121"/>
                      </a:lnTo>
                      <a:lnTo>
                        <a:pt x="122" y="120"/>
                      </a:lnTo>
                      <a:lnTo>
                        <a:pt x="125" y="117"/>
                      </a:lnTo>
                      <a:lnTo>
                        <a:pt x="124" y="114"/>
                      </a:lnTo>
                      <a:lnTo>
                        <a:pt x="125" y="110"/>
                      </a:lnTo>
                      <a:lnTo>
                        <a:pt x="129" y="105"/>
                      </a:lnTo>
                      <a:lnTo>
                        <a:pt x="130" y="102"/>
                      </a:lnTo>
                      <a:lnTo>
                        <a:pt x="129" y="100"/>
                      </a:lnTo>
                      <a:lnTo>
                        <a:pt x="131" y="97"/>
                      </a:lnTo>
                      <a:lnTo>
                        <a:pt x="135" y="92"/>
                      </a:lnTo>
                      <a:lnTo>
                        <a:pt x="137" y="90"/>
                      </a:lnTo>
                      <a:lnTo>
                        <a:pt x="138" y="86"/>
                      </a:lnTo>
                      <a:lnTo>
                        <a:pt x="139" y="84"/>
                      </a:lnTo>
                      <a:lnTo>
                        <a:pt x="138" y="79"/>
                      </a:lnTo>
                      <a:lnTo>
                        <a:pt x="140" y="76"/>
                      </a:lnTo>
                      <a:lnTo>
                        <a:pt x="144" y="75"/>
                      </a:lnTo>
                      <a:lnTo>
                        <a:pt x="146" y="72"/>
                      </a:lnTo>
                      <a:lnTo>
                        <a:pt x="147" y="67"/>
                      </a:lnTo>
                      <a:lnTo>
                        <a:pt x="147" y="63"/>
                      </a:lnTo>
                      <a:lnTo>
                        <a:pt x="146" y="60"/>
                      </a:lnTo>
                      <a:lnTo>
                        <a:pt x="148" y="57"/>
                      </a:lnTo>
                      <a:lnTo>
                        <a:pt x="150" y="52"/>
                      </a:lnTo>
                      <a:lnTo>
                        <a:pt x="152" y="50"/>
                      </a:lnTo>
                      <a:lnTo>
                        <a:pt x="153" y="48"/>
                      </a:lnTo>
                      <a:lnTo>
                        <a:pt x="155" y="46"/>
                      </a:lnTo>
                      <a:lnTo>
                        <a:pt x="156" y="46"/>
                      </a:lnTo>
                      <a:lnTo>
                        <a:pt x="159" y="44"/>
                      </a:lnTo>
                      <a:lnTo>
                        <a:pt x="162" y="41"/>
                      </a:lnTo>
                      <a:lnTo>
                        <a:pt x="162" y="40"/>
                      </a:lnTo>
                      <a:lnTo>
                        <a:pt x="161" y="35"/>
                      </a:lnTo>
                      <a:lnTo>
                        <a:pt x="161" y="33"/>
                      </a:lnTo>
                      <a:lnTo>
                        <a:pt x="160" y="31"/>
                      </a:lnTo>
                      <a:lnTo>
                        <a:pt x="157" y="30"/>
                      </a:lnTo>
                      <a:lnTo>
                        <a:pt x="156" y="27"/>
                      </a:lnTo>
                      <a:lnTo>
                        <a:pt x="156" y="21"/>
                      </a:lnTo>
                      <a:lnTo>
                        <a:pt x="156" y="19"/>
                      </a:lnTo>
                      <a:lnTo>
                        <a:pt x="155" y="14"/>
                      </a:lnTo>
                      <a:lnTo>
                        <a:pt x="155" y="14"/>
                      </a:lnTo>
                      <a:lnTo>
                        <a:pt x="153" y="10"/>
                      </a:lnTo>
                      <a:lnTo>
                        <a:pt x="149" y="5"/>
                      </a:lnTo>
                      <a:lnTo>
                        <a:pt x="147" y="3"/>
                      </a:lnTo>
                      <a:lnTo>
                        <a:pt x="145" y="3"/>
                      </a:lnTo>
                      <a:lnTo>
                        <a:pt x="143" y="6"/>
                      </a:lnTo>
                      <a:lnTo>
                        <a:pt x="143" y="8"/>
                      </a:lnTo>
                      <a:lnTo>
                        <a:pt x="141" y="9"/>
                      </a:lnTo>
                      <a:lnTo>
                        <a:pt x="139" y="7"/>
                      </a:lnTo>
                      <a:lnTo>
                        <a:pt x="137" y="8"/>
                      </a:lnTo>
                      <a:lnTo>
                        <a:pt x="136" y="10"/>
                      </a:lnTo>
                      <a:lnTo>
                        <a:pt x="133" y="11"/>
                      </a:lnTo>
                      <a:lnTo>
                        <a:pt x="132" y="14"/>
                      </a:lnTo>
                      <a:lnTo>
                        <a:pt x="130" y="15"/>
                      </a:lnTo>
                      <a:lnTo>
                        <a:pt x="127" y="13"/>
                      </a:lnTo>
                      <a:lnTo>
                        <a:pt x="123" y="13"/>
                      </a:lnTo>
                      <a:lnTo>
                        <a:pt x="118" y="10"/>
                      </a:lnTo>
                      <a:lnTo>
                        <a:pt x="112" y="9"/>
                      </a:lnTo>
                      <a:lnTo>
                        <a:pt x="109" y="11"/>
                      </a:lnTo>
                      <a:lnTo>
                        <a:pt x="101" y="10"/>
                      </a:lnTo>
                      <a:lnTo>
                        <a:pt x="98" y="11"/>
                      </a:lnTo>
                      <a:lnTo>
                        <a:pt x="95" y="17"/>
                      </a:lnTo>
                      <a:lnTo>
                        <a:pt x="91" y="20"/>
                      </a:lnTo>
                      <a:lnTo>
                        <a:pt x="89" y="20"/>
                      </a:lnTo>
                      <a:lnTo>
                        <a:pt x="84" y="17"/>
                      </a:lnTo>
                      <a:lnTo>
                        <a:pt x="80" y="17"/>
                      </a:lnTo>
                      <a:lnTo>
                        <a:pt x="76" y="14"/>
                      </a:lnTo>
                      <a:lnTo>
                        <a:pt x="73" y="12"/>
                      </a:lnTo>
                      <a:lnTo>
                        <a:pt x="73" y="10"/>
                      </a:lnTo>
                      <a:lnTo>
                        <a:pt x="70" y="8"/>
                      </a:lnTo>
                      <a:lnTo>
                        <a:pt x="68" y="8"/>
                      </a:lnTo>
                      <a:lnTo>
                        <a:pt x="67" y="9"/>
                      </a:lnTo>
                      <a:lnTo>
                        <a:pt x="63" y="10"/>
                      </a:lnTo>
                      <a:lnTo>
                        <a:pt x="62" y="11"/>
                      </a:lnTo>
                      <a:lnTo>
                        <a:pt x="59" y="11"/>
                      </a:lnTo>
                      <a:lnTo>
                        <a:pt x="58" y="14"/>
                      </a:lnTo>
                      <a:lnTo>
                        <a:pt x="56" y="14"/>
                      </a:lnTo>
                      <a:lnTo>
                        <a:pt x="54" y="12"/>
                      </a:lnTo>
                      <a:lnTo>
                        <a:pt x="51" y="7"/>
                      </a:lnTo>
                      <a:lnTo>
                        <a:pt x="49" y="5"/>
                      </a:lnTo>
                      <a:lnTo>
                        <a:pt x="45" y="3"/>
                      </a:lnTo>
                      <a:lnTo>
                        <a:pt x="42" y="3"/>
                      </a:lnTo>
                      <a:lnTo>
                        <a:pt x="41" y="1"/>
                      </a:lnTo>
                      <a:lnTo>
                        <a:pt x="37" y="0"/>
                      </a:lnTo>
                      <a:lnTo>
                        <a:pt x="35" y="0"/>
                      </a:lnTo>
                      <a:lnTo>
                        <a:pt x="33" y="0"/>
                      </a:lnTo>
                      <a:lnTo>
                        <a:pt x="32" y="1"/>
                      </a:lnTo>
                      <a:lnTo>
                        <a:pt x="28" y="1"/>
                      </a:lnTo>
                      <a:lnTo>
                        <a:pt x="27" y="1"/>
                      </a:lnTo>
                      <a:lnTo>
                        <a:pt x="25" y="1"/>
                      </a:lnTo>
                      <a:lnTo>
                        <a:pt x="21" y="2"/>
                      </a:lnTo>
                      <a:lnTo>
                        <a:pt x="21" y="3"/>
                      </a:lnTo>
                      <a:lnTo>
                        <a:pt x="19" y="3"/>
                      </a:lnTo>
                      <a:lnTo>
                        <a:pt x="16" y="7"/>
                      </a:lnTo>
                      <a:lnTo>
                        <a:pt x="15" y="8"/>
                      </a:lnTo>
                      <a:lnTo>
                        <a:pt x="16" y="10"/>
                      </a:lnTo>
                      <a:lnTo>
                        <a:pt x="16" y="10"/>
                      </a:lnTo>
                      <a:lnTo>
                        <a:pt x="15" y="12"/>
                      </a:lnTo>
                      <a:lnTo>
                        <a:pt x="16" y="15"/>
                      </a:lnTo>
                      <a:lnTo>
                        <a:pt x="17" y="17"/>
                      </a:lnTo>
                      <a:lnTo>
                        <a:pt x="17" y="19"/>
                      </a:lnTo>
                      <a:lnTo>
                        <a:pt x="14" y="19"/>
                      </a:lnTo>
                      <a:lnTo>
                        <a:pt x="11" y="23"/>
                      </a:lnTo>
                      <a:lnTo>
                        <a:pt x="12" y="24"/>
                      </a:lnTo>
                      <a:lnTo>
                        <a:pt x="11" y="26"/>
                      </a:lnTo>
                      <a:lnTo>
                        <a:pt x="13" y="31"/>
                      </a:lnTo>
                      <a:lnTo>
                        <a:pt x="14" y="31"/>
                      </a:lnTo>
                      <a:lnTo>
                        <a:pt x="14" y="33"/>
                      </a:lnTo>
                      <a:lnTo>
                        <a:pt x="12" y="35"/>
                      </a:lnTo>
                      <a:lnTo>
                        <a:pt x="12" y="35"/>
                      </a:lnTo>
                      <a:lnTo>
                        <a:pt x="11" y="39"/>
                      </a:lnTo>
                      <a:lnTo>
                        <a:pt x="12" y="41"/>
                      </a:lnTo>
                      <a:lnTo>
                        <a:pt x="16" y="45"/>
                      </a:lnTo>
                      <a:lnTo>
                        <a:pt x="16" y="49"/>
                      </a:lnTo>
                      <a:lnTo>
                        <a:pt x="17" y="55"/>
                      </a:lnTo>
                      <a:lnTo>
                        <a:pt x="17" y="58"/>
                      </a:lnTo>
                      <a:lnTo>
                        <a:pt x="14" y="58"/>
                      </a:lnTo>
                      <a:lnTo>
                        <a:pt x="12" y="60"/>
                      </a:lnTo>
                      <a:lnTo>
                        <a:pt x="12" y="62"/>
                      </a:lnTo>
                      <a:lnTo>
                        <a:pt x="15" y="66"/>
                      </a:lnTo>
                      <a:lnTo>
                        <a:pt x="14" y="67"/>
                      </a:lnTo>
                      <a:lnTo>
                        <a:pt x="13" y="67"/>
                      </a:lnTo>
                      <a:lnTo>
                        <a:pt x="11" y="69"/>
                      </a:lnTo>
                      <a:lnTo>
                        <a:pt x="10" y="72"/>
                      </a:lnTo>
                      <a:lnTo>
                        <a:pt x="8" y="76"/>
                      </a:lnTo>
                      <a:lnTo>
                        <a:pt x="7" y="79"/>
                      </a:lnTo>
                      <a:lnTo>
                        <a:pt x="5" y="80"/>
                      </a:lnTo>
                      <a:lnTo>
                        <a:pt x="4" y="80"/>
                      </a:lnTo>
                      <a:lnTo>
                        <a:pt x="1" y="81"/>
                      </a:lnTo>
                      <a:lnTo>
                        <a:pt x="1" y="83"/>
                      </a:lnTo>
                      <a:lnTo>
                        <a:pt x="1" y="86"/>
                      </a:lnTo>
                      <a:lnTo>
                        <a:pt x="1" y="89"/>
                      </a:lnTo>
                      <a:lnTo>
                        <a:pt x="0" y="93"/>
                      </a:lnTo>
                      <a:lnTo>
                        <a:pt x="1" y="93"/>
                      </a:lnTo>
                      <a:lnTo>
                        <a:pt x="1" y="97"/>
                      </a:lnTo>
                      <a:lnTo>
                        <a:pt x="1" y="98"/>
                      </a:lnTo>
                      <a:lnTo>
                        <a:pt x="1" y="99"/>
                      </a:lnTo>
                      <a:lnTo>
                        <a:pt x="1" y="101"/>
                      </a:lnTo>
                      <a:lnTo>
                        <a:pt x="1" y="103"/>
                      </a:lnTo>
                      <a:lnTo>
                        <a:pt x="1" y="110"/>
                      </a:lnTo>
                      <a:lnTo>
                        <a:pt x="1" y="114"/>
                      </a:lnTo>
                      <a:lnTo>
                        <a:pt x="1" y="116"/>
                      </a:lnTo>
                      <a:lnTo>
                        <a:pt x="1" y="124"/>
                      </a:lnTo>
                      <a:lnTo>
                        <a:pt x="1" y="128"/>
                      </a:lnTo>
                      <a:lnTo>
                        <a:pt x="7" y="129"/>
                      </a:lnTo>
                      <a:lnTo>
                        <a:pt x="11" y="127"/>
                      </a:lnTo>
                      <a:lnTo>
                        <a:pt x="21" y="134"/>
                      </a:lnTo>
                      <a:lnTo>
                        <a:pt x="28" y="141"/>
                      </a:lnTo>
                      <a:lnTo>
                        <a:pt x="31" y="148"/>
                      </a:lnTo>
                      <a:lnTo>
                        <a:pt x="31" y="154"/>
                      </a:lnTo>
                      <a:lnTo>
                        <a:pt x="33" y="155"/>
                      </a:lnTo>
                      <a:lnTo>
                        <a:pt x="35" y="161"/>
                      </a:lnTo>
                      <a:lnTo>
                        <a:pt x="38" y="165"/>
                      </a:lnTo>
                      <a:lnTo>
                        <a:pt x="43" y="167"/>
                      </a:lnTo>
                      <a:lnTo>
                        <a:pt x="57" y="166"/>
                      </a:lnTo>
                      <a:lnTo>
                        <a:pt x="59" y="164"/>
                      </a:lnTo>
                      <a:lnTo>
                        <a:pt x="62" y="165"/>
                      </a:lnTo>
                      <a:lnTo>
                        <a:pt x="68" y="162"/>
                      </a:lnTo>
                      <a:lnTo>
                        <a:pt x="70" y="163"/>
                      </a:lnTo>
                      <a:lnTo>
                        <a:pt x="74" y="162"/>
                      </a:lnTo>
                      <a:lnTo>
                        <a:pt x="75" y="158"/>
                      </a:lnTo>
                      <a:lnTo>
                        <a:pt x="78" y="161"/>
                      </a:lnTo>
                      <a:lnTo>
                        <a:pt x="79" y="160"/>
                      </a:lnTo>
                      <a:lnTo>
                        <a:pt x="79" y="160"/>
                      </a:lnTo>
                      <a:lnTo>
                        <a:pt x="79" y="158"/>
                      </a:lnTo>
                      <a:lnTo>
                        <a:pt x="83" y="15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1" name="Freeform 851">
                  <a:extLst>
                    <a:ext uri="{FF2B5EF4-FFF2-40B4-BE49-F238E27FC236}">
                      <a16:creationId xmlns:a16="http://schemas.microsoft.com/office/drawing/2014/main" id="{C9331FF8-8BE1-4B19-B701-F72E22440ED3}"/>
                    </a:ext>
                  </a:extLst>
                </p:cNvPr>
                <p:cNvSpPr>
                  <a:spLocks/>
                </p:cNvSpPr>
                <p:nvPr/>
              </p:nvSpPr>
              <p:spPr bwMode="auto">
                <a:xfrm>
                  <a:off x="3697" y="2799"/>
                  <a:ext cx="4" cy="5"/>
                </a:xfrm>
                <a:custGeom>
                  <a:avLst/>
                  <a:gdLst>
                    <a:gd name="T0" fmla="*/ 0 w 4"/>
                    <a:gd name="T1" fmla="*/ 2 h 5"/>
                    <a:gd name="T2" fmla="*/ 1 w 4"/>
                    <a:gd name="T3" fmla="*/ 5 h 5"/>
                    <a:gd name="T4" fmla="*/ 1 w 4"/>
                    <a:gd name="T5" fmla="*/ 5 h 5"/>
                    <a:gd name="T6" fmla="*/ 3 w 4"/>
                    <a:gd name="T7" fmla="*/ 5 h 5"/>
                    <a:gd name="T8" fmla="*/ 4 w 4"/>
                    <a:gd name="T9" fmla="*/ 2 h 5"/>
                    <a:gd name="T10" fmla="*/ 2 w 4"/>
                    <a:gd name="T11" fmla="*/ 0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1" y="5"/>
                      </a:lnTo>
                      <a:lnTo>
                        <a:pt x="1" y="5"/>
                      </a:lnTo>
                      <a:lnTo>
                        <a:pt x="3" y="5"/>
                      </a:lnTo>
                      <a:lnTo>
                        <a:pt x="4" y="2"/>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2" name="Freeform 852">
                  <a:extLst>
                    <a:ext uri="{FF2B5EF4-FFF2-40B4-BE49-F238E27FC236}">
                      <a16:creationId xmlns:a16="http://schemas.microsoft.com/office/drawing/2014/main" id="{5A7E3E4F-1669-4287-97F7-3136C56E1798}"/>
                    </a:ext>
                  </a:extLst>
                </p:cNvPr>
                <p:cNvSpPr>
                  <a:spLocks/>
                </p:cNvSpPr>
                <p:nvPr/>
              </p:nvSpPr>
              <p:spPr bwMode="auto">
                <a:xfrm>
                  <a:off x="3724" y="2739"/>
                  <a:ext cx="7" cy="13"/>
                </a:xfrm>
                <a:custGeom>
                  <a:avLst/>
                  <a:gdLst>
                    <a:gd name="T0" fmla="*/ 7 w 7"/>
                    <a:gd name="T1" fmla="*/ 6 h 13"/>
                    <a:gd name="T2" fmla="*/ 7 w 7"/>
                    <a:gd name="T3" fmla="*/ 1 h 13"/>
                    <a:gd name="T4" fmla="*/ 6 w 7"/>
                    <a:gd name="T5" fmla="*/ 0 h 13"/>
                    <a:gd name="T6" fmla="*/ 3 w 7"/>
                    <a:gd name="T7" fmla="*/ 3 h 13"/>
                    <a:gd name="T8" fmla="*/ 2 w 7"/>
                    <a:gd name="T9" fmla="*/ 7 h 13"/>
                    <a:gd name="T10" fmla="*/ 0 w 7"/>
                    <a:gd name="T11" fmla="*/ 8 h 13"/>
                    <a:gd name="T12" fmla="*/ 0 w 7"/>
                    <a:gd name="T13" fmla="*/ 10 h 13"/>
                    <a:gd name="T14" fmla="*/ 2 w 7"/>
                    <a:gd name="T15" fmla="*/ 12 h 13"/>
                    <a:gd name="T16" fmla="*/ 5 w 7"/>
                    <a:gd name="T17" fmla="*/ 13 h 13"/>
                    <a:gd name="T18" fmla="*/ 7 w 7"/>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6"/>
                      </a:moveTo>
                      <a:lnTo>
                        <a:pt x="7" y="1"/>
                      </a:lnTo>
                      <a:lnTo>
                        <a:pt x="6" y="0"/>
                      </a:lnTo>
                      <a:lnTo>
                        <a:pt x="3" y="3"/>
                      </a:lnTo>
                      <a:lnTo>
                        <a:pt x="2" y="7"/>
                      </a:lnTo>
                      <a:lnTo>
                        <a:pt x="0" y="8"/>
                      </a:lnTo>
                      <a:lnTo>
                        <a:pt x="0" y="10"/>
                      </a:lnTo>
                      <a:lnTo>
                        <a:pt x="2" y="12"/>
                      </a:lnTo>
                      <a:lnTo>
                        <a:pt x="5" y="13"/>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3" name="Freeform 853">
                  <a:extLst>
                    <a:ext uri="{FF2B5EF4-FFF2-40B4-BE49-F238E27FC236}">
                      <a16:creationId xmlns:a16="http://schemas.microsoft.com/office/drawing/2014/main" id="{8B18FA84-5F9C-4F32-8AA2-086CB38C4F66}"/>
                    </a:ext>
                  </a:extLst>
                </p:cNvPr>
                <p:cNvSpPr>
                  <a:spLocks/>
                </p:cNvSpPr>
                <p:nvPr/>
              </p:nvSpPr>
              <p:spPr bwMode="auto">
                <a:xfrm>
                  <a:off x="3728" y="2580"/>
                  <a:ext cx="108" cy="195"/>
                </a:xfrm>
                <a:custGeom>
                  <a:avLst/>
                  <a:gdLst>
                    <a:gd name="T0" fmla="*/ 37 w 108"/>
                    <a:gd name="T1" fmla="*/ 190 h 195"/>
                    <a:gd name="T2" fmla="*/ 39 w 108"/>
                    <a:gd name="T3" fmla="*/ 188 h 195"/>
                    <a:gd name="T4" fmla="*/ 46 w 108"/>
                    <a:gd name="T5" fmla="*/ 187 h 195"/>
                    <a:gd name="T6" fmla="*/ 53 w 108"/>
                    <a:gd name="T7" fmla="*/ 188 h 195"/>
                    <a:gd name="T8" fmla="*/ 57 w 108"/>
                    <a:gd name="T9" fmla="*/ 188 h 195"/>
                    <a:gd name="T10" fmla="*/ 63 w 108"/>
                    <a:gd name="T11" fmla="*/ 188 h 195"/>
                    <a:gd name="T12" fmla="*/ 83 w 108"/>
                    <a:gd name="T13" fmla="*/ 190 h 195"/>
                    <a:gd name="T14" fmla="*/ 86 w 108"/>
                    <a:gd name="T15" fmla="*/ 192 h 195"/>
                    <a:gd name="T16" fmla="*/ 91 w 108"/>
                    <a:gd name="T17" fmla="*/ 193 h 195"/>
                    <a:gd name="T18" fmla="*/ 93 w 108"/>
                    <a:gd name="T19" fmla="*/ 192 h 195"/>
                    <a:gd name="T20" fmla="*/ 99 w 108"/>
                    <a:gd name="T21" fmla="*/ 193 h 195"/>
                    <a:gd name="T22" fmla="*/ 103 w 108"/>
                    <a:gd name="T23" fmla="*/ 194 h 195"/>
                    <a:gd name="T24" fmla="*/ 105 w 108"/>
                    <a:gd name="T25" fmla="*/ 193 h 195"/>
                    <a:gd name="T26" fmla="*/ 106 w 108"/>
                    <a:gd name="T27" fmla="*/ 186 h 195"/>
                    <a:gd name="T28" fmla="*/ 107 w 108"/>
                    <a:gd name="T29" fmla="*/ 183 h 195"/>
                    <a:gd name="T30" fmla="*/ 106 w 108"/>
                    <a:gd name="T31" fmla="*/ 176 h 195"/>
                    <a:gd name="T32" fmla="*/ 98 w 108"/>
                    <a:gd name="T33" fmla="*/ 164 h 195"/>
                    <a:gd name="T34" fmla="*/ 91 w 108"/>
                    <a:gd name="T35" fmla="*/ 152 h 195"/>
                    <a:gd name="T36" fmla="*/ 86 w 108"/>
                    <a:gd name="T37" fmla="*/ 141 h 195"/>
                    <a:gd name="T38" fmla="*/ 85 w 108"/>
                    <a:gd name="T39" fmla="*/ 128 h 195"/>
                    <a:gd name="T40" fmla="*/ 84 w 108"/>
                    <a:gd name="T41" fmla="*/ 118 h 195"/>
                    <a:gd name="T42" fmla="*/ 91 w 108"/>
                    <a:gd name="T43" fmla="*/ 108 h 195"/>
                    <a:gd name="T44" fmla="*/ 97 w 108"/>
                    <a:gd name="T45" fmla="*/ 98 h 195"/>
                    <a:gd name="T46" fmla="*/ 99 w 108"/>
                    <a:gd name="T47" fmla="*/ 89 h 195"/>
                    <a:gd name="T48" fmla="*/ 92 w 108"/>
                    <a:gd name="T49" fmla="*/ 79 h 195"/>
                    <a:gd name="T50" fmla="*/ 80 w 108"/>
                    <a:gd name="T51" fmla="*/ 65 h 195"/>
                    <a:gd name="T52" fmla="*/ 77 w 108"/>
                    <a:gd name="T53" fmla="*/ 61 h 195"/>
                    <a:gd name="T54" fmla="*/ 78 w 108"/>
                    <a:gd name="T55" fmla="*/ 53 h 195"/>
                    <a:gd name="T56" fmla="*/ 84 w 108"/>
                    <a:gd name="T57" fmla="*/ 54 h 195"/>
                    <a:gd name="T58" fmla="*/ 91 w 108"/>
                    <a:gd name="T59" fmla="*/ 53 h 195"/>
                    <a:gd name="T60" fmla="*/ 97 w 108"/>
                    <a:gd name="T61" fmla="*/ 55 h 195"/>
                    <a:gd name="T62" fmla="*/ 94 w 108"/>
                    <a:gd name="T63" fmla="*/ 49 h 195"/>
                    <a:gd name="T64" fmla="*/ 88 w 108"/>
                    <a:gd name="T65" fmla="*/ 40 h 195"/>
                    <a:gd name="T66" fmla="*/ 91 w 108"/>
                    <a:gd name="T67" fmla="*/ 31 h 195"/>
                    <a:gd name="T68" fmla="*/ 90 w 108"/>
                    <a:gd name="T69" fmla="*/ 25 h 195"/>
                    <a:gd name="T70" fmla="*/ 88 w 108"/>
                    <a:gd name="T71" fmla="*/ 15 h 195"/>
                    <a:gd name="T72" fmla="*/ 83 w 108"/>
                    <a:gd name="T73" fmla="*/ 5 h 195"/>
                    <a:gd name="T74" fmla="*/ 77 w 108"/>
                    <a:gd name="T75" fmla="*/ 5 h 195"/>
                    <a:gd name="T76" fmla="*/ 78 w 108"/>
                    <a:gd name="T77" fmla="*/ 16 h 195"/>
                    <a:gd name="T78" fmla="*/ 82 w 108"/>
                    <a:gd name="T79" fmla="*/ 21 h 195"/>
                    <a:gd name="T80" fmla="*/ 80 w 108"/>
                    <a:gd name="T81" fmla="*/ 30 h 195"/>
                    <a:gd name="T82" fmla="*/ 74 w 108"/>
                    <a:gd name="T83" fmla="*/ 34 h 195"/>
                    <a:gd name="T84" fmla="*/ 69 w 108"/>
                    <a:gd name="T85" fmla="*/ 43 h 195"/>
                    <a:gd name="T86" fmla="*/ 68 w 108"/>
                    <a:gd name="T87" fmla="*/ 53 h 195"/>
                    <a:gd name="T88" fmla="*/ 61 w 108"/>
                    <a:gd name="T89" fmla="*/ 62 h 195"/>
                    <a:gd name="T90" fmla="*/ 59 w 108"/>
                    <a:gd name="T91" fmla="*/ 72 h 195"/>
                    <a:gd name="T92" fmla="*/ 52 w 108"/>
                    <a:gd name="T93" fmla="*/ 83 h 195"/>
                    <a:gd name="T94" fmla="*/ 50 w 108"/>
                    <a:gd name="T95" fmla="*/ 91 h 195"/>
                    <a:gd name="T96" fmla="*/ 46 w 108"/>
                    <a:gd name="T97" fmla="*/ 103 h 195"/>
                    <a:gd name="T98" fmla="*/ 40 w 108"/>
                    <a:gd name="T99" fmla="*/ 108 h 195"/>
                    <a:gd name="T100" fmla="*/ 36 w 108"/>
                    <a:gd name="T101" fmla="*/ 116 h 195"/>
                    <a:gd name="T102" fmla="*/ 30 w 108"/>
                    <a:gd name="T103" fmla="*/ 110 h 195"/>
                    <a:gd name="T104" fmla="*/ 22 w 108"/>
                    <a:gd name="T105" fmla="*/ 107 h 195"/>
                    <a:gd name="T106" fmla="*/ 17 w 108"/>
                    <a:gd name="T107" fmla="*/ 108 h 195"/>
                    <a:gd name="T108" fmla="*/ 12 w 108"/>
                    <a:gd name="T109" fmla="*/ 117 h 195"/>
                    <a:gd name="T110" fmla="*/ 6 w 108"/>
                    <a:gd name="T111" fmla="*/ 123 h 195"/>
                    <a:gd name="T112" fmla="*/ 5 w 108"/>
                    <a:gd name="T113" fmla="*/ 131 h 195"/>
                    <a:gd name="T114" fmla="*/ 0 w 108"/>
                    <a:gd name="T115" fmla="*/ 144 h 195"/>
                    <a:gd name="T116" fmla="*/ 5 w 108"/>
                    <a:gd name="T117" fmla="*/ 146 h 195"/>
                    <a:gd name="T118" fmla="*/ 10 w 108"/>
                    <a:gd name="T119" fmla="*/ 158 h 195"/>
                    <a:gd name="T120" fmla="*/ 15 w 108"/>
                    <a:gd name="T121" fmla="*/ 162 h 195"/>
                    <a:gd name="T122" fmla="*/ 18 w 108"/>
                    <a:gd name="T123" fmla="*/ 178 h 195"/>
                    <a:gd name="T124" fmla="*/ 16 w 108"/>
                    <a:gd name="T125" fmla="*/ 19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95">
                      <a:moveTo>
                        <a:pt x="19" y="189"/>
                      </a:moveTo>
                      <a:lnTo>
                        <a:pt x="20" y="190"/>
                      </a:lnTo>
                      <a:lnTo>
                        <a:pt x="37" y="190"/>
                      </a:lnTo>
                      <a:lnTo>
                        <a:pt x="37" y="190"/>
                      </a:lnTo>
                      <a:lnTo>
                        <a:pt x="38" y="189"/>
                      </a:lnTo>
                      <a:lnTo>
                        <a:pt x="39" y="188"/>
                      </a:lnTo>
                      <a:lnTo>
                        <a:pt x="40" y="188"/>
                      </a:lnTo>
                      <a:lnTo>
                        <a:pt x="42" y="187"/>
                      </a:lnTo>
                      <a:lnTo>
                        <a:pt x="46" y="187"/>
                      </a:lnTo>
                      <a:lnTo>
                        <a:pt x="47" y="187"/>
                      </a:lnTo>
                      <a:lnTo>
                        <a:pt x="51" y="187"/>
                      </a:lnTo>
                      <a:lnTo>
                        <a:pt x="53" y="188"/>
                      </a:lnTo>
                      <a:lnTo>
                        <a:pt x="55" y="187"/>
                      </a:lnTo>
                      <a:lnTo>
                        <a:pt x="57" y="187"/>
                      </a:lnTo>
                      <a:lnTo>
                        <a:pt x="57" y="188"/>
                      </a:lnTo>
                      <a:lnTo>
                        <a:pt x="60" y="189"/>
                      </a:lnTo>
                      <a:lnTo>
                        <a:pt x="61" y="188"/>
                      </a:lnTo>
                      <a:lnTo>
                        <a:pt x="63" y="188"/>
                      </a:lnTo>
                      <a:lnTo>
                        <a:pt x="64" y="190"/>
                      </a:lnTo>
                      <a:lnTo>
                        <a:pt x="81" y="190"/>
                      </a:lnTo>
                      <a:lnTo>
                        <a:pt x="83" y="190"/>
                      </a:lnTo>
                      <a:lnTo>
                        <a:pt x="84" y="190"/>
                      </a:lnTo>
                      <a:lnTo>
                        <a:pt x="84" y="190"/>
                      </a:lnTo>
                      <a:lnTo>
                        <a:pt x="86" y="192"/>
                      </a:lnTo>
                      <a:lnTo>
                        <a:pt x="88" y="191"/>
                      </a:lnTo>
                      <a:lnTo>
                        <a:pt x="89" y="192"/>
                      </a:lnTo>
                      <a:lnTo>
                        <a:pt x="91" y="193"/>
                      </a:lnTo>
                      <a:lnTo>
                        <a:pt x="91" y="193"/>
                      </a:lnTo>
                      <a:lnTo>
                        <a:pt x="92" y="192"/>
                      </a:lnTo>
                      <a:lnTo>
                        <a:pt x="93" y="192"/>
                      </a:lnTo>
                      <a:lnTo>
                        <a:pt x="95" y="193"/>
                      </a:lnTo>
                      <a:lnTo>
                        <a:pt x="97" y="193"/>
                      </a:lnTo>
                      <a:lnTo>
                        <a:pt x="99" y="193"/>
                      </a:lnTo>
                      <a:lnTo>
                        <a:pt x="101" y="193"/>
                      </a:lnTo>
                      <a:lnTo>
                        <a:pt x="102" y="194"/>
                      </a:lnTo>
                      <a:lnTo>
                        <a:pt x="103" y="194"/>
                      </a:lnTo>
                      <a:lnTo>
                        <a:pt x="103" y="195"/>
                      </a:lnTo>
                      <a:lnTo>
                        <a:pt x="105" y="195"/>
                      </a:lnTo>
                      <a:lnTo>
                        <a:pt x="105" y="193"/>
                      </a:lnTo>
                      <a:lnTo>
                        <a:pt x="104" y="190"/>
                      </a:lnTo>
                      <a:lnTo>
                        <a:pt x="105" y="189"/>
                      </a:lnTo>
                      <a:lnTo>
                        <a:pt x="106" y="186"/>
                      </a:lnTo>
                      <a:lnTo>
                        <a:pt x="107" y="184"/>
                      </a:lnTo>
                      <a:lnTo>
                        <a:pt x="108" y="183"/>
                      </a:lnTo>
                      <a:lnTo>
                        <a:pt x="107" y="183"/>
                      </a:lnTo>
                      <a:lnTo>
                        <a:pt x="106" y="182"/>
                      </a:lnTo>
                      <a:lnTo>
                        <a:pt x="106" y="179"/>
                      </a:lnTo>
                      <a:lnTo>
                        <a:pt x="106" y="176"/>
                      </a:lnTo>
                      <a:lnTo>
                        <a:pt x="102" y="171"/>
                      </a:lnTo>
                      <a:lnTo>
                        <a:pt x="100" y="169"/>
                      </a:lnTo>
                      <a:lnTo>
                        <a:pt x="98" y="164"/>
                      </a:lnTo>
                      <a:lnTo>
                        <a:pt x="95" y="158"/>
                      </a:lnTo>
                      <a:lnTo>
                        <a:pt x="94" y="155"/>
                      </a:lnTo>
                      <a:lnTo>
                        <a:pt x="91" y="152"/>
                      </a:lnTo>
                      <a:lnTo>
                        <a:pt x="88" y="149"/>
                      </a:lnTo>
                      <a:lnTo>
                        <a:pt x="86" y="148"/>
                      </a:lnTo>
                      <a:lnTo>
                        <a:pt x="86" y="141"/>
                      </a:lnTo>
                      <a:lnTo>
                        <a:pt x="85" y="137"/>
                      </a:lnTo>
                      <a:lnTo>
                        <a:pt x="84" y="133"/>
                      </a:lnTo>
                      <a:lnTo>
                        <a:pt x="85" y="128"/>
                      </a:lnTo>
                      <a:lnTo>
                        <a:pt x="84" y="124"/>
                      </a:lnTo>
                      <a:lnTo>
                        <a:pt x="84" y="121"/>
                      </a:lnTo>
                      <a:lnTo>
                        <a:pt x="84" y="118"/>
                      </a:lnTo>
                      <a:lnTo>
                        <a:pt x="86" y="117"/>
                      </a:lnTo>
                      <a:lnTo>
                        <a:pt x="89" y="113"/>
                      </a:lnTo>
                      <a:lnTo>
                        <a:pt x="91" y="108"/>
                      </a:lnTo>
                      <a:lnTo>
                        <a:pt x="93" y="103"/>
                      </a:lnTo>
                      <a:lnTo>
                        <a:pt x="95" y="100"/>
                      </a:lnTo>
                      <a:lnTo>
                        <a:pt x="97" y="98"/>
                      </a:lnTo>
                      <a:lnTo>
                        <a:pt x="99" y="94"/>
                      </a:lnTo>
                      <a:lnTo>
                        <a:pt x="99" y="93"/>
                      </a:lnTo>
                      <a:lnTo>
                        <a:pt x="99" y="89"/>
                      </a:lnTo>
                      <a:lnTo>
                        <a:pt x="97" y="86"/>
                      </a:lnTo>
                      <a:lnTo>
                        <a:pt x="95" y="81"/>
                      </a:lnTo>
                      <a:lnTo>
                        <a:pt x="92" y="79"/>
                      </a:lnTo>
                      <a:lnTo>
                        <a:pt x="88" y="72"/>
                      </a:lnTo>
                      <a:lnTo>
                        <a:pt x="82" y="67"/>
                      </a:lnTo>
                      <a:lnTo>
                        <a:pt x="80" y="65"/>
                      </a:lnTo>
                      <a:lnTo>
                        <a:pt x="79" y="64"/>
                      </a:lnTo>
                      <a:lnTo>
                        <a:pt x="77" y="62"/>
                      </a:lnTo>
                      <a:lnTo>
                        <a:pt x="77" y="61"/>
                      </a:lnTo>
                      <a:lnTo>
                        <a:pt x="77" y="58"/>
                      </a:lnTo>
                      <a:lnTo>
                        <a:pt x="78" y="56"/>
                      </a:lnTo>
                      <a:lnTo>
                        <a:pt x="78" y="53"/>
                      </a:lnTo>
                      <a:lnTo>
                        <a:pt x="81" y="53"/>
                      </a:lnTo>
                      <a:lnTo>
                        <a:pt x="83" y="53"/>
                      </a:lnTo>
                      <a:lnTo>
                        <a:pt x="84" y="54"/>
                      </a:lnTo>
                      <a:lnTo>
                        <a:pt x="87" y="53"/>
                      </a:lnTo>
                      <a:lnTo>
                        <a:pt x="89" y="54"/>
                      </a:lnTo>
                      <a:lnTo>
                        <a:pt x="91" y="53"/>
                      </a:lnTo>
                      <a:lnTo>
                        <a:pt x="94" y="54"/>
                      </a:lnTo>
                      <a:lnTo>
                        <a:pt x="95" y="55"/>
                      </a:lnTo>
                      <a:lnTo>
                        <a:pt x="97" y="55"/>
                      </a:lnTo>
                      <a:lnTo>
                        <a:pt x="98" y="54"/>
                      </a:lnTo>
                      <a:lnTo>
                        <a:pt x="98" y="53"/>
                      </a:lnTo>
                      <a:lnTo>
                        <a:pt x="94" y="49"/>
                      </a:lnTo>
                      <a:lnTo>
                        <a:pt x="93" y="46"/>
                      </a:lnTo>
                      <a:lnTo>
                        <a:pt x="91" y="45"/>
                      </a:lnTo>
                      <a:lnTo>
                        <a:pt x="88" y="40"/>
                      </a:lnTo>
                      <a:lnTo>
                        <a:pt x="88" y="37"/>
                      </a:lnTo>
                      <a:lnTo>
                        <a:pt x="90" y="34"/>
                      </a:lnTo>
                      <a:lnTo>
                        <a:pt x="91" y="31"/>
                      </a:lnTo>
                      <a:lnTo>
                        <a:pt x="89" y="28"/>
                      </a:lnTo>
                      <a:lnTo>
                        <a:pt x="89" y="27"/>
                      </a:lnTo>
                      <a:lnTo>
                        <a:pt x="90" y="25"/>
                      </a:lnTo>
                      <a:lnTo>
                        <a:pt x="90" y="23"/>
                      </a:lnTo>
                      <a:lnTo>
                        <a:pt x="88" y="18"/>
                      </a:lnTo>
                      <a:lnTo>
                        <a:pt x="88" y="15"/>
                      </a:lnTo>
                      <a:lnTo>
                        <a:pt x="87" y="14"/>
                      </a:lnTo>
                      <a:lnTo>
                        <a:pt x="86" y="9"/>
                      </a:lnTo>
                      <a:lnTo>
                        <a:pt x="83" y="5"/>
                      </a:lnTo>
                      <a:lnTo>
                        <a:pt x="76" y="0"/>
                      </a:lnTo>
                      <a:lnTo>
                        <a:pt x="76" y="0"/>
                      </a:lnTo>
                      <a:lnTo>
                        <a:pt x="77" y="5"/>
                      </a:lnTo>
                      <a:lnTo>
                        <a:pt x="77" y="7"/>
                      </a:lnTo>
                      <a:lnTo>
                        <a:pt x="77" y="13"/>
                      </a:lnTo>
                      <a:lnTo>
                        <a:pt x="78" y="16"/>
                      </a:lnTo>
                      <a:lnTo>
                        <a:pt x="81" y="17"/>
                      </a:lnTo>
                      <a:lnTo>
                        <a:pt x="82" y="19"/>
                      </a:lnTo>
                      <a:lnTo>
                        <a:pt x="82" y="21"/>
                      </a:lnTo>
                      <a:lnTo>
                        <a:pt x="83" y="26"/>
                      </a:lnTo>
                      <a:lnTo>
                        <a:pt x="83" y="27"/>
                      </a:lnTo>
                      <a:lnTo>
                        <a:pt x="80" y="30"/>
                      </a:lnTo>
                      <a:lnTo>
                        <a:pt x="77" y="32"/>
                      </a:lnTo>
                      <a:lnTo>
                        <a:pt x="76" y="32"/>
                      </a:lnTo>
                      <a:lnTo>
                        <a:pt x="74" y="34"/>
                      </a:lnTo>
                      <a:lnTo>
                        <a:pt x="73" y="36"/>
                      </a:lnTo>
                      <a:lnTo>
                        <a:pt x="71" y="38"/>
                      </a:lnTo>
                      <a:lnTo>
                        <a:pt x="69" y="43"/>
                      </a:lnTo>
                      <a:lnTo>
                        <a:pt x="67" y="46"/>
                      </a:lnTo>
                      <a:lnTo>
                        <a:pt x="68" y="49"/>
                      </a:lnTo>
                      <a:lnTo>
                        <a:pt x="68" y="53"/>
                      </a:lnTo>
                      <a:lnTo>
                        <a:pt x="67" y="58"/>
                      </a:lnTo>
                      <a:lnTo>
                        <a:pt x="65" y="61"/>
                      </a:lnTo>
                      <a:lnTo>
                        <a:pt x="61" y="62"/>
                      </a:lnTo>
                      <a:lnTo>
                        <a:pt x="59" y="65"/>
                      </a:lnTo>
                      <a:lnTo>
                        <a:pt x="60" y="70"/>
                      </a:lnTo>
                      <a:lnTo>
                        <a:pt x="59" y="72"/>
                      </a:lnTo>
                      <a:lnTo>
                        <a:pt x="58" y="76"/>
                      </a:lnTo>
                      <a:lnTo>
                        <a:pt x="56" y="78"/>
                      </a:lnTo>
                      <a:lnTo>
                        <a:pt x="52" y="83"/>
                      </a:lnTo>
                      <a:lnTo>
                        <a:pt x="50" y="86"/>
                      </a:lnTo>
                      <a:lnTo>
                        <a:pt x="51" y="88"/>
                      </a:lnTo>
                      <a:lnTo>
                        <a:pt x="50" y="91"/>
                      </a:lnTo>
                      <a:lnTo>
                        <a:pt x="46" y="96"/>
                      </a:lnTo>
                      <a:lnTo>
                        <a:pt x="45" y="100"/>
                      </a:lnTo>
                      <a:lnTo>
                        <a:pt x="46" y="103"/>
                      </a:lnTo>
                      <a:lnTo>
                        <a:pt x="43" y="106"/>
                      </a:lnTo>
                      <a:lnTo>
                        <a:pt x="42" y="107"/>
                      </a:lnTo>
                      <a:lnTo>
                        <a:pt x="40" y="108"/>
                      </a:lnTo>
                      <a:lnTo>
                        <a:pt x="40" y="110"/>
                      </a:lnTo>
                      <a:lnTo>
                        <a:pt x="39" y="114"/>
                      </a:lnTo>
                      <a:lnTo>
                        <a:pt x="36" y="116"/>
                      </a:lnTo>
                      <a:lnTo>
                        <a:pt x="34" y="115"/>
                      </a:lnTo>
                      <a:lnTo>
                        <a:pt x="32" y="113"/>
                      </a:lnTo>
                      <a:lnTo>
                        <a:pt x="30" y="110"/>
                      </a:lnTo>
                      <a:lnTo>
                        <a:pt x="27" y="107"/>
                      </a:lnTo>
                      <a:lnTo>
                        <a:pt x="25" y="108"/>
                      </a:lnTo>
                      <a:lnTo>
                        <a:pt x="22" y="107"/>
                      </a:lnTo>
                      <a:lnTo>
                        <a:pt x="22" y="106"/>
                      </a:lnTo>
                      <a:lnTo>
                        <a:pt x="20" y="107"/>
                      </a:lnTo>
                      <a:lnTo>
                        <a:pt x="17" y="108"/>
                      </a:lnTo>
                      <a:lnTo>
                        <a:pt x="16" y="110"/>
                      </a:lnTo>
                      <a:lnTo>
                        <a:pt x="16" y="113"/>
                      </a:lnTo>
                      <a:lnTo>
                        <a:pt x="12" y="117"/>
                      </a:lnTo>
                      <a:lnTo>
                        <a:pt x="11" y="119"/>
                      </a:lnTo>
                      <a:lnTo>
                        <a:pt x="8" y="121"/>
                      </a:lnTo>
                      <a:lnTo>
                        <a:pt x="6" y="123"/>
                      </a:lnTo>
                      <a:lnTo>
                        <a:pt x="6" y="126"/>
                      </a:lnTo>
                      <a:lnTo>
                        <a:pt x="5" y="127"/>
                      </a:lnTo>
                      <a:lnTo>
                        <a:pt x="5" y="131"/>
                      </a:lnTo>
                      <a:lnTo>
                        <a:pt x="5" y="134"/>
                      </a:lnTo>
                      <a:lnTo>
                        <a:pt x="4" y="139"/>
                      </a:lnTo>
                      <a:lnTo>
                        <a:pt x="0" y="144"/>
                      </a:lnTo>
                      <a:lnTo>
                        <a:pt x="0" y="146"/>
                      </a:lnTo>
                      <a:lnTo>
                        <a:pt x="2" y="147"/>
                      </a:lnTo>
                      <a:lnTo>
                        <a:pt x="5" y="146"/>
                      </a:lnTo>
                      <a:lnTo>
                        <a:pt x="6" y="156"/>
                      </a:lnTo>
                      <a:lnTo>
                        <a:pt x="8" y="156"/>
                      </a:lnTo>
                      <a:lnTo>
                        <a:pt x="10" y="158"/>
                      </a:lnTo>
                      <a:lnTo>
                        <a:pt x="14" y="156"/>
                      </a:lnTo>
                      <a:lnTo>
                        <a:pt x="16" y="160"/>
                      </a:lnTo>
                      <a:lnTo>
                        <a:pt x="15" y="162"/>
                      </a:lnTo>
                      <a:lnTo>
                        <a:pt x="15" y="167"/>
                      </a:lnTo>
                      <a:lnTo>
                        <a:pt x="18" y="172"/>
                      </a:lnTo>
                      <a:lnTo>
                        <a:pt x="18" y="178"/>
                      </a:lnTo>
                      <a:lnTo>
                        <a:pt x="16" y="184"/>
                      </a:lnTo>
                      <a:lnTo>
                        <a:pt x="19" y="186"/>
                      </a:lnTo>
                      <a:lnTo>
                        <a:pt x="16" y="190"/>
                      </a:lnTo>
                      <a:lnTo>
                        <a:pt x="18" y="189"/>
                      </a:lnTo>
                      <a:lnTo>
                        <a:pt x="19" y="18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4" name="Freeform 854">
                  <a:extLst>
                    <a:ext uri="{FF2B5EF4-FFF2-40B4-BE49-F238E27FC236}">
                      <a16:creationId xmlns:a16="http://schemas.microsoft.com/office/drawing/2014/main" id="{5845F732-6537-4D0C-B320-677BC6662E20}"/>
                    </a:ext>
                  </a:extLst>
                </p:cNvPr>
                <p:cNvSpPr>
                  <a:spLocks/>
                </p:cNvSpPr>
                <p:nvPr/>
              </p:nvSpPr>
              <p:spPr bwMode="auto">
                <a:xfrm>
                  <a:off x="3729" y="2767"/>
                  <a:ext cx="80" cy="106"/>
                </a:xfrm>
                <a:custGeom>
                  <a:avLst/>
                  <a:gdLst>
                    <a:gd name="T0" fmla="*/ 37 w 80"/>
                    <a:gd name="T1" fmla="*/ 99 h 106"/>
                    <a:gd name="T2" fmla="*/ 41 w 80"/>
                    <a:gd name="T3" fmla="*/ 97 h 106"/>
                    <a:gd name="T4" fmla="*/ 45 w 80"/>
                    <a:gd name="T5" fmla="*/ 101 h 106"/>
                    <a:gd name="T6" fmla="*/ 45 w 80"/>
                    <a:gd name="T7" fmla="*/ 89 h 106"/>
                    <a:gd name="T8" fmla="*/ 42 w 80"/>
                    <a:gd name="T9" fmla="*/ 86 h 106"/>
                    <a:gd name="T10" fmla="*/ 37 w 80"/>
                    <a:gd name="T11" fmla="*/ 88 h 106"/>
                    <a:gd name="T12" fmla="*/ 36 w 80"/>
                    <a:gd name="T13" fmla="*/ 82 h 106"/>
                    <a:gd name="T14" fmla="*/ 41 w 80"/>
                    <a:gd name="T15" fmla="*/ 79 h 106"/>
                    <a:gd name="T16" fmla="*/ 45 w 80"/>
                    <a:gd name="T17" fmla="*/ 80 h 106"/>
                    <a:gd name="T18" fmla="*/ 48 w 80"/>
                    <a:gd name="T19" fmla="*/ 78 h 106"/>
                    <a:gd name="T20" fmla="*/ 53 w 80"/>
                    <a:gd name="T21" fmla="*/ 75 h 106"/>
                    <a:gd name="T22" fmla="*/ 54 w 80"/>
                    <a:gd name="T23" fmla="*/ 69 h 106"/>
                    <a:gd name="T24" fmla="*/ 59 w 80"/>
                    <a:gd name="T25" fmla="*/ 76 h 106"/>
                    <a:gd name="T26" fmla="*/ 65 w 80"/>
                    <a:gd name="T27" fmla="*/ 78 h 106"/>
                    <a:gd name="T28" fmla="*/ 68 w 80"/>
                    <a:gd name="T29" fmla="*/ 77 h 106"/>
                    <a:gd name="T30" fmla="*/ 74 w 80"/>
                    <a:gd name="T31" fmla="*/ 78 h 106"/>
                    <a:gd name="T32" fmla="*/ 76 w 80"/>
                    <a:gd name="T33" fmla="*/ 81 h 106"/>
                    <a:gd name="T34" fmla="*/ 76 w 80"/>
                    <a:gd name="T35" fmla="*/ 75 h 106"/>
                    <a:gd name="T36" fmla="*/ 80 w 80"/>
                    <a:gd name="T37" fmla="*/ 55 h 106"/>
                    <a:gd name="T38" fmla="*/ 79 w 80"/>
                    <a:gd name="T39" fmla="*/ 51 h 106"/>
                    <a:gd name="T40" fmla="*/ 76 w 80"/>
                    <a:gd name="T41" fmla="*/ 46 h 106"/>
                    <a:gd name="T42" fmla="*/ 74 w 80"/>
                    <a:gd name="T43" fmla="*/ 44 h 106"/>
                    <a:gd name="T44" fmla="*/ 73 w 80"/>
                    <a:gd name="T45" fmla="*/ 41 h 106"/>
                    <a:gd name="T46" fmla="*/ 74 w 80"/>
                    <a:gd name="T47" fmla="*/ 39 h 106"/>
                    <a:gd name="T48" fmla="*/ 76 w 80"/>
                    <a:gd name="T49" fmla="*/ 37 h 106"/>
                    <a:gd name="T50" fmla="*/ 74 w 80"/>
                    <a:gd name="T51" fmla="*/ 34 h 106"/>
                    <a:gd name="T52" fmla="*/ 77 w 80"/>
                    <a:gd name="T53" fmla="*/ 30 h 106"/>
                    <a:gd name="T54" fmla="*/ 80 w 80"/>
                    <a:gd name="T55" fmla="*/ 26 h 106"/>
                    <a:gd name="T56" fmla="*/ 80 w 80"/>
                    <a:gd name="T57" fmla="*/ 22 h 106"/>
                    <a:gd name="T58" fmla="*/ 79 w 80"/>
                    <a:gd name="T59" fmla="*/ 16 h 106"/>
                    <a:gd name="T60" fmla="*/ 71 w 80"/>
                    <a:gd name="T61" fmla="*/ 17 h 106"/>
                    <a:gd name="T62" fmla="*/ 66 w 80"/>
                    <a:gd name="T63" fmla="*/ 17 h 106"/>
                    <a:gd name="T64" fmla="*/ 63 w 80"/>
                    <a:gd name="T65" fmla="*/ 18 h 106"/>
                    <a:gd name="T66" fmla="*/ 63 w 80"/>
                    <a:gd name="T67" fmla="*/ 13 h 106"/>
                    <a:gd name="T68" fmla="*/ 62 w 80"/>
                    <a:gd name="T69" fmla="*/ 6 h 106"/>
                    <a:gd name="T70" fmla="*/ 63 w 80"/>
                    <a:gd name="T71" fmla="*/ 3 h 106"/>
                    <a:gd name="T72" fmla="*/ 60 w 80"/>
                    <a:gd name="T73" fmla="*/ 1 h 106"/>
                    <a:gd name="T74" fmla="*/ 56 w 80"/>
                    <a:gd name="T75" fmla="*/ 1 h 106"/>
                    <a:gd name="T76" fmla="*/ 54 w 80"/>
                    <a:gd name="T77" fmla="*/ 0 h 106"/>
                    <a:gd name="T78" fmla="*/ 50 w 80"/>
                    <a:gd name="T79" fmla="*/ 0 h 106"/>
                    <a:gd name="T80" fmla="*/ 45 w 80"/>
                    <a:gd name="T81" fmla="*/ 0 h 106"/>
                    <a:gd name="T82" fmla="*/ 39 w 80"/>
                    <a:gd name="T83" fmla="*/ 1 h 106"/>
                    <a:gd name="T84" fmla="*/ 37 w 80"/>
                    <a:gd name="T85" fmla="*/ 2 h 106"/>
                    <a:gd name="T86" fmla="*/ 36 w 80"/>
                    <a:gd name="T87" fmla="*/ 23 h 106"/>
                    <a:gd name="T88" fmla="*/ 16 w 80"/>
                    <a:gd name="T89" fmla="*/ 22 h 106"/>
                    <a:gd name="T90" fmla="*/ 13 w 80"/>
                    <a:gd name="T91" fmla="*/ 23 h 106"/>
                    <a:gd name="T92" fmla="*/ 11 w 80"/>
                    <a:gd name="T93" fmla="*/ 27 h 106"/>
                    <a:gd name="T94" fmla="*/ 11 w 80"/>
                    <a:gd name="T95" fmla="*/ 33 h 106"/>
                    <a:gd name="T96" fmla="*/ 9 w 80"/>
                    <a:gd name="T97" fmla="*/ 36 h 106"/>
                    <a:gd name="T98" fmla="*/ 7 w 80"/>
                    <a:gd name="T99" fmla="*/ 39 h 106"/>
                    <a:gd name="T100" fmla="*/ 4 w 80"/>
                    <a:gd name="T101" fmla="*/ 51 h 106"/>
                    <a:gd name="T102" fmla="*/ 0 w 80"/>
                    <a:gd name="T103" fmla="*/ 51 h 106"/>
                    <a:gd name="T104" fmla="*/ 4 w 80"/>
                    <a:gd name="T105" fmla="*/ 61 h 106"/>
                    <a:gd name="T106" fmla="*/ 7 w 80"/>
                    <a:gd name="T107" fmla="*/ 67 h 106"/>
                    <a:gd name="T108" fmla="*/ 9 w 80"/>
                    <a:gd name="T109" fmla="*/ 75 h 106"/>
                    <a:gd name="T110" fmla="*/ 14 w 80"/>
                    <a:gd name="T111" fmla="*/ 82 h 106"/>
                    <a:gd name="T112" fmla="*/ 17 w 80"/>
                    <a:gd name="T113" fmla="*/ 88 h 106"/>
                    <a:gd name="T114" fmla="*/ 24 w 80"/>
                    <a:gd name="T115" fmla="*/ 98 h 106"/>
                    <a:gd name="T116" fmla="*/ 30 w 80"/>
                    <a:gd name="T117" fmla="*/ 104 h 106"/>
                    <a:gd name="T118" fmla="*/ 33 w 80"/>
                    <a:gd name="T119" fmla="*/ 106 h 106"/>
                    <a:gd name="T120" fmla="*/ 35 w 80"/>
                    <a:gd name="T121"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06">
                      <a:moveTo>
                        <a:pt x="35" y="100"/>
                      </a:moveTo>
                      <a:lnTo>
                        <a:pt x="37" y="99"/>
                      </a:lnTo>
                      <a:lnTo>
                        <a:pt x="39" y="99"/>
                      </a:lnTo>
                      <a:lnTo>
                        <a:pt x="41" y="97"/>
                      </a:lnTo>
                      <a:lnTo>
                        <a:pt x="42" y="97"/>
                      </a:lnTo>
                      <a:lnTo>
                        <a:pt x="45" y="101"/>
                      </a:lnTo>
                      <a:lnTo>
                        <a:pt x="45" y="98"/>
                      </a:lnTo>
                      <a:lnTo>
                        <a:pt x="45" y="89"/>
                      </a:lnTo>
                      <a:lnTo>
                        <a:pt x="43" y="87"/>
                      </a:lnTo>
                      <a:lnTo>
                        <a:pt x="42" y="86"/>
                      </a:lnTo>
                      <a:lnTo>
                        <a:pt x="39" y="87"/>
                      </a:lnTo>
                      <a:lnTo>
                        <a:pt x="37" y="88"/>
                      </a:lnTo>
                      <a:lnTo>
                        <a:pt x="38" y="84"/>
                      </a:lnTo>
                      <a:lnTo>
                        <a:pt x="36" y="82"/>
                      </a:lnTo>
                      <a:lnTo>
                        <a:pt x="38" y="80"/>
                      </a:lnTo>
                      <a:lnTo>
                        <a:pt x="41" y="79"/>
                      </a:lnTo>
                      <a:lnTo>
                        <a:pt x="44" y="82"/>
                      </a:lnTo>
                      <a:lnTo>
                        <a:pt x="45" y="80"/>
                      </a:lnTo>
                      <a:lnTo>
                        <a:pt x="45" y="78"/>
                      </a:lnTo>
                      <a:lnTo>
                        <a:pt x="48" y="78"/>
                      </a:lnTo>
                      <a:lnTo>
                        <a:pt x="52" y="78"/>
                      </a:lnTo>
                      <a:lnTo>
                        <a:pt x="53" y="75"/>
                      </a:lnTo>
                      <a:lnTo>
                        <a:pt x="53" y="72"/>
                      </a:lnTo>
                      <a:lnTo>
                        <a:pt x="54" y="69"/>
                      </a:lnTo>
                      <a:lnTo>
                        <a:pt x="57" y="69"/>
                      </a:lnTo>
                      <a:lnTo>
                        <a:pt x="59" y="76"/>
                      </a:lnTo>
                      <a:lnTo>
                        <a:pt x="61" y="79"/>
                      </a:lnTo>
                      <a:lnTo>
                        <a:pt x="65" y="78"/>
                      </a:lnTo>
                      <a:lnTo>
                        <a:pt x="66" y="78"/>
                      </a:lnTo>
                      <a:lnTo>
                        <a:pt x="68" y="77"/>
                      </a:lnTo>
                      <a:lnTo>
                        <a:pt x="71" y="77"/>
                      </a:lnTo>
                      <a:lnTo>
                        <a:pt x="74" y="78"/>
                      </a:lnTo>
                      <a:lnTo>
                        <a:pt x="75" y="81"/>
                      </a:lnTo>
                      <a:lnTo>
                        <a:pt x="76" y="81"/>
                      </a:lnTo>
                      <a:lnTo>
                        <a:pt x="76" y="78"/>
                      </a:lnTo>
                      <a:lnTo>
                        <a:pt x="76" y="75"/>
                      </a:lnTo>
                      <a:lnTo>
                        <a:pt x="79" y="62"/>
                      </a:lnTo>
                      <a:lnTo>
                        <a:pt x="80" y="55"/>
                      </a:lnTo>
                      <a:lnTo>
                        <a:pt x="80" y="52"/>
                      </a:lnTo>
                      <a:lnTo>
                        <a:pt x="79" y="51"/>
                      </a:lnTo>
                      <a:lnTo>
                        <a:pt x="78" y="48"/>
                      </a:lnTo>
                      <a:lnTo>
                        <a:pt x="76" y="46"/>
                      </a:lnTo>
                      <a:lnTo>
                        <a:pt x="76" y="44"/>
                      </a:lnTo>
                      <a:lnTo>
                        <a:pt x="74" y="44"/>
                      </a:lnTo>
                      <a:lnTo>
                        <a:pt x="73" y="42"/>
                      </a:lnTo>
                      <a:lnTo>
                        <a:pt x="73" y="41"/>
                      </a:lnTo>
                      <a:lnTo>
                        <a:pt x="73" y="40"/>
                      </a:lnTo>
                      <a:lnTo>
                        <a:pt x="74" y="39"/>
                      </a:lnTo>
                      <a:lnTo>
                        <a:pt x="75" y="38"/>
                      </a:lnTo>
                      <a:lnTo>
                        <a:pt x="76" y="37"/>
                      </a:lnTo>
                      <a:lnTo>
                        <a:pt x="75" y="35"/>
                      </a:lnTo>
                      <a:lnTo>
                        <a:pt x="74" y="34"/>
                      </a:lnTo>
                      <a:lnTo>
                        <a:pt x="74" y="32"/>
                      </a:lnTo>
                      <a:lnTo>
                        <a:pt x="77" y="30"/>
                      </a:lnTo>
                      <a:lnTo>
                        <a:pt x="80" y="29"/>
                      </a:lnTo>
                      <a:lnTo>
                        <a:pt x="80" y="26"/>
                      </a:lnTo>
                      <a:lnTo>
                        <a:pt x="80" y="24"/>
                      </a:lnTo>
                      <a:lnTo>
                        <a:pt x="80" y="22"/>
                      </a:lnTo>
                      <a:lnTo>
                        <a:pt x="80" y="17"/>
                      </a:lnTo>
                      <a:lnTo>
                        <a:pt x="79" y="16"/>
                      </a:lnTo>
                      <a:lnTo>
                        <a:pt x="74" y="16"/>
                      </a:lnTo>
                      <a:lnTo>
                        <a:pt x="71" y="17"/>
                      </a:lnTo>
                      <a:lnTo>
                        <a:pt x="68" y="18"/>
                      </a:lnTo>
                      <a:lnTo>
                        <a:pt x="66" y="17"/>
                      </a:lnTo>
                      <a:lnTo>
                        <a:pt x="64" y="19"/>
                      </a:lnTo>
                      <a:lnTo>
                        <a:pt x="63" y="18"/>
                      </a:lnTo>
                      <a:lnTo>
                        <a:pt x="63" y="16"/>
                      </a:lnTo>
                      <a:lnTo>
                        <a:pt x="63" y="13"/>
                      </a:lnTo>
                      <a:lnTo>
                        <a:pt x="63" y="9"/>
                      </a:lnTo>
                      <a:lnTo>
                        <a:pt x="62" y="6"/>
                      </a:lnTo>
                      <a:lnTo>
                        <a:pt x="63" y="3"/>
                      </a:lnTo>
                      <a:lnTo>
                        <a:pt x="63" y="3"/>
                      </a:lnTo>
                      <a:lnTo>
                        <a:pt x="62" y="1"/>
                      </a:lnTo>
                      <a:lnTo>
                        <a:pt x="60" y="1"/>
                      </a:lnTo>
                      <a:lnTo>
                        <a:pt x="59" y="2"/>
                      </a:lnTo>
                      <a:lnTo>
                        <a:pt x="56" y="1"/>
                      </a:lnTo>
                      <a:lnTo>
                        <a:pt x="56" y="0"/>
                      </a:lnTo>
                      <a:lnTo>
                        <a:pt x="54" y="0"/>
                      </a:lnTo>
                      <a:lnTo>
                        <a:pt x="52" y="1"/>
                      </a:lnTo>
                      <a:lnTo>
                        <a:pt x="50" y="0"/>
                      </a:lnTo>
                      <a:lnTo>
                        <a:pt x="46" y="0"/>
                      </a:lnTo>
                      <a:lnTo>
                        <a:pt x="45" y="0"/>
                      </a:lnTo>
                      <a:lnTo>
                        <a:pt x="41" y="0"/>
                      </a:lnTo>
                      <a:lnTo>
                        <a:pt x="39" y="1"/>
                      </a:lnTo>
                      <a:lnTo>
                        <a:pt x="38" y="1"/>
                      </a:lnTo>
                      <a:lnTo>
                        <a:pt x="37" y="2"/>
                      </a:lnTo>
                      <a:lnTo>
                        <a:pt x="36" y="3"/>
                      </a:lnTo>
                      <a:lnTo>
                        <a:pt x="36" y="23"/>
                      </a:lnTo>
                      <a:lnTo>
                        <a:pt x="17" y="23"/>
                      </a:lnTo>
                      <a:lnTo>
                        <a:pt x="16" y="22"/>
                      </a:lnTo>
                      <a:lnTo>
                        <a:pt x="14" y="22"/>
                      </a:lnTo>
                      <a:lnTo>
                        <a:pt x="13" y="23"/>
                      </a:lnTo>
                      <a:lnTo>
                        <a:pt x="11" y="23"/>
                      </a:lnTo>
                      <a:lnTo>
                        <a:pt x="11" y="27"/>
                      </a:lnTo>
                      <a:lnTo>
                        <a:pt x="8" y="27"/>
                      </a:lnTo>
                      <a:lnTo>
                        <a:pt x="11" y="33"/>
                      </a:lnTo>
                      <a:lnTo>
                        <a:pt x="15" y="34"/>
                      </a:lnTo>
                      <a:lnTo>
                        <a:pt x="9" y="36"/>
                      </a:lnTo>
                      <a:lnTo>
                        <a:pt x="7" y="34"/>
                      </a:lnTo>
                      <a:lnTo>
                        <a:pt x="7" y="39"/>
                      </a:lnTo>
                      <a:lnTo>
                        <a:pt x="6" y="48"/>
                      </a:lnTo>
                      <a:lnTo>
                        <a:pt x="4" y="51"/>
                      </a:lnTo>
                      <a:lnTo>
                        <a:pt x="0" y="50"/>
                      </a:lnTo>
                      <a:lnTo>
                        <a:pt x="0" y="51"/>
                      </a:lnTo>
                      <a:lnTo>
                        <a:pt x="3" y="59"/>
                      </a:lnTo>
                      <a:lnTo>
                        <a:pt x="4" y="61"/>
                      </a:lnTo>
                      <a:lnTo>
                        <a:pt x="4" y="63"/>
                      </a:lnTo>
                      <a:lnTo>
                        <a:pt x="7" y="67"/>
                      </a:lnTo>
                      <a:lnTo>
                        <a:pt x="7" y="72"/>
                      </a:lnTo>
                      <a:lnTo>
                        <a:pt x="9" y="75"/>
                      </a:lnTo>
                      <a:lnTo>
                        <a:pt x="11" y="78"/>
                      </a:lnTo>
                      <a:lnTo>
                        <a:pt x="14" y="82"/>
                      </a:lnTo>
                      <a:lnTo>
                        <a:pt x="13" y="83"/>
                      </a:lnTo>
                      <a:lnTo>
                        <a:pt x="17" y="88"/>
                      </a:lnTo>
                      <a:lnTo>
                        <a:pt x="24" y="94"/>
                      </a:lnTo>
                      <a:lnTo>
                        <a:pt x="24" y="98"/>
                      </a:lnTo>
                      <a:lnTo>
                        <a:pt x="30" y="101"/>
                      </a:lnTo>
                      <a:lnTo>
                        <a:pt x="30" y="104"/>
                      </a:lnTo>
                      <a:lnTo>
                        <a:pt x="33" y="105"/>
                      </a:lnTo>
                      <a:lnTo>
                        <a:pt x="33" y="106"/>
                      </a:lnTo>
                      <a:lnTo>
                        <a:pt x="35" y="102"/>
                      </a:lnTo>
                      <a:lnTo>
                        <a:pt x="35"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5" name="Freeform 855">
                  <a:extLst>
                    <a:ext uri="{FF2B5EF4-FFF2-40B4-BE49-F238E27FC236}">
                      <a16:creationId xmlns:a16="http://schemas.microsoft.com/office/drawing/2014/main" id="{06B0B335-99B7-42A8-AD64-A2DE576CDD10}"/>
                    </a:ext>
                  </a:extLst>
                </p:cNvPr>
                <p:cNvSpPr>
                  <a:spLocks/>
                </p:cNvSpPr>
                <p:nvPr/>
              </p:nvSpPr>
              <p:spPr bwMode="auto">
                <a:xfrm>
                  <a:off x="3736" y="2769"/>
                  <a:ext cx="29" cy="21"/>
                </a:xfrm>
                <a:custGeom>
                  <a:avLst/>
                  <a:gdLst>
                    <a:gd name="T0" fmla="*/ 7 w 29"/>
                    <a:gd name="T1" fmla="*/ 20 h 21"/>
                    <a:gd name="T2" fmla="*/ 9 w 29"/>
                    <a:gd name="T3" fmla="*/ 20 h 21"/>
                    <a:gd name="T4" fmla="*/ 10 w 29"/>
                    <a:gd name="T5" fmla="*/ 21 h 21"/>
                    <a:gd name="T6" fmla="*/ 29 w 29"/>
                    <a:gd name="T7" fmla="*/ 21 h 21"/>
                    <a:gd name="T8" fmla="*/ 29 w 29"/>
                    <a:gd name="T9" fmla="*/ 1 h 21"/>
                    <a:gd name="T10" fmla="*/ 29 w 29"/>
                    <a:gd name="T11" fmla="*/ 1 h 21"/>
                    <a:gd name="T12" fmla="*/ 12 w 29"/>
                    <a:gd name="T13" fmla="*/ 1 h 21"/>
                    <a:gd name="T14" fmla="*/ 11 w 29"/>
                    <a:gd name="T15" fmla="*/ 0 h 21"/>
                    <a:gd name="T16" fmla="*/ 10 w 29"/>
                    <a:gd name="T17" fmla="*/ 0 h 21"/>
                    <a:gd name="T18" fmla="*/ 8 w 29"/>
                    <a:gd name="T19" fmla="*/ 1 h 21"/>
                    <a:gd name="T20" fmla="*/ 7 w 29"/>
                    <a:gd name="T21" fmla="*/ 1 h 21"/>
                    <a:gd name="T22" fmla="*/ 8 w 29"/>
                    <a:gd name="T23" fmla="*/ 4 h 21"/>
                    <a:gd name="T24" fmla="*/ 4 w 29"/>
                    <a:gd name="T25" fmla="*/ 10 h 21"/>
                    <a:gd name="T26" fmla="*/ 0 w 29"/>
                    <a:gd name="T27" fmla="*/ 18 h 21"/>
                    <a:gd name="T28" fmla="*/ 4 w 29"/>
                    <a:gd name="T29" fmla="*/ 20 h 21"/>
                    <a:gd name="T30" fmla="*/ 4 w 29"/>
                    <a:gd name="T31" fmla="*/ 21 h 21"/>
                    <a:gd name="T32" fmla="*/ 6 w 29"/>
                    <a:gd name="T33" fmla="*/ 21 h 21"/>
                    <a:gd name="T34" fmla="*/ 7 w 29"/>
                    <a:gd name="T3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1">
                      <a:moveTo>
                        <a:pt x="7" y="20"/>
                      </a:moveTo>
                      <a:lnTo>
                        <a:pt x="9" y="20"/>
                      </a:lnTo>
                      <a:lnTo>
                        <a:pt x="10" y="21"/>
                      </a:lnTo>
                      <a:lnTo>
                        <a:pt x="29" y="21"/>
                      </a:lnTo>
                      <a:lnTo>
                        <a:pt x="29" y="1"/>
                      </a:lnTo>
                      <a:lnTo>
                        <a:pt x="29" y="1"/>
                      </a:lnTo>
                      <a:lnTo>
                        <a:pt x="12" y="1"/>
                      </a:lnTo>
                      <a:lnTo>
                        <a:pt x="11" y="0"/>
                      </a:lnTo>
                      <a:lnTo>
                        <a:pt x="10" y="0"/>
                      </a:lnTo>
                      <a:lnTo>
                        <a:pt x="8" y="1"/>
                      </a:lnTo>
                      <a:lnTo>
                        <a:pt x="7" y="1"/>
                      </a:lnTo>
                      <a:lnTo>
                        <a:pt x="8" y="4"/>
                      </a:lnTo>
                      <a:lnTo>
                        <a:pt x="4" y="10"/>
                      </a:lnTo>
                      <a:lnTo>
                        <a:pt x="0" y="18"/>
                      </a:lnTo>
                      <a:lnTo>
                        <a:pt x="4" y="20"/>
                      </a:lnTo>
                      <a:lnTo>
                        <a:pt x="4" y="21"/>
                      </a:lnTo>
                      <a:lnTo>
                        <a:pt x="6" y="21"/>
                      </a:lnTo>
                      <a:lnTo>
                        <a:pt x="7"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6" name="Freeform 856">
                  <a:extLst>
                    <a:ext uri="{FF2B5EF4-FFF2-40B4-BE49-F238E27FC236}">
                      <a16:creationId xmlns:a16="http://schemas.microsoft.com/office/drawing/2014/main" id="{CEC431D5-771E-4402-9FAC-F73A634CE01F}"/>
                    </a:ext>
                  </a:extLst>
                </p:cNvPr>
                <p:cNvSpPr>
                  <a:spLocks/>
                </p:cNvSpPr>
                <p:nvPr/>
              </p:nvSpPr>
              <p:spPr bwMode="auto">
                <a:xfrm>
                  <a:off x="3762" y="2740"/>
                  <a:ext cx="109" cy="153"/>
                </a:xfrm>
                <a:custGeom>
                  <a:avLst/>
                  <a:gdLst>
                    <a:gd name="T0" fmla="*/ 18 w 109"/>
                    <a:gd name="T1" fmla="*/ 147 h 153"/>
                    <a:gd name="T2" fmla="*/ 23 w 109"/>
                    <a:gd name="T3" fmla="*/ 140 h 153"/>
                    <a:gd name="T4" fmla="*/ 27 w 109"/>
                    <a:gd name="T5" fmla="*/ 144 h 153"/>
                    <a:gd name="T6" fmla="*/ 30 w 109"/>
                    <a:gd name="T7" fmla="*/ 147 h 153"/>
                    <a:gd name="T8" fmla="*/ 33 w 109"/>
                    <a:gd name="T9" fmla="*/ 149 h 153"/>
                    <a:gd name="T10" fmla="*/ 36 w 109"/>
                    <a:gd name="T11" fmla="*/ 143 h 153"/>
                    <a:gd name="T12" fmla="*/ 43 w 109"/>
                    <a:gd name="T13" fmla="*/ 140 h 153"/>
                    <a:gd name="T14" fmla="*/ 46 w 109"/>
                    <a:gd name="T15" fmla="*/ 144 h 153"/>
                    <a:gd name="T16" fmla="*/ 51 w 109"/>
                    <a:gd name="T17" fmla="*/ 150 h 153"/>
                    <a:gd name="T18" fmla="*/ 62 w 109"/>
                    <a:gd name="T19" fmla="*/ 138 h 153"/>
                    <a:gd name="T20" fmla="*/ 68 w 109"/>
                    <a:gd name="T21" fmla="*/ 133 h 153"/>
                    <a:gd name="T22" fmla="*/ 71 w 109"/>
                    <a:gd name="T23" fmla="*/ 120 h 153"/>
                    <a:gd name="T24" fmla="*/ 70 w 109"/>
                    <a:gd name="T25" fmla="*/ 105 h 153"/>
                    <a:gd name="T26" fmla="*/ 76 w 109"/>
                    <a:gd name="T27" fmla="*/ 92 h 153"/>
                    <a:gd name="T28" fmla="*/ 84 w 109"/>
                    <a:gd name="T29" fmla="*/ 86 h 153"/>
                    <a:gd name="T30" fmla="*/ 94 w 109"/>
                    <a:gd name="T31" fmla="*/ 74 h 153"/>
                    <a:gd name="T32" fmla="*/ 97 w 109"/>
                    <a:gd name="T33" fmla="*/ 61 h 153"/>
                    <a:gd name="T34" fmla="*/ 98 w 109"/>
                    <a:gd name="T35" fmla="*/ 50 h 153"/>
                    <a:gd name="T36" fmla="*/ 99 w 109"/>
                    <a:gd name="T37" fmla="*/ 40 h 153"/>
                    <a:gd name="T38" fmla="*/ 99 w 109"/>
                    <a:gd name="T39" fmla="*/ 27 h 153"/>
                    <a:gd name="T40" fmla="*/ 109 w 109"/>
                    <a:gd name="T41" fmla="*/ 13 h 153"/>
                    <a:gd name="T42" fmla="*/ 108 w 109"/>
                    <a:gd name="T43" fmla="*/ 2 h 153"/>
                    <a:gd name="T44" fmla="*/ 102 w 109"/>
                    <a:gd name="T45" fmla="*/ 2 h 153"/>
                    <a:gd name="T46" fmla="*/ 97 w 109"/>
                    <a:gd name="T47" fmla="*/ 0 h 153"/>
                    <a:gd name="T48" fmla="*/ 87 w 109"/>
                    <a:gd name="T49" fmla="*/ 4 h 153"/>
                    <a:gd name="T50" fmla="*/ 80 w 109"/>
                    <a:gd name="T51" fmla="*/ 10 h 153"/>
                    <a:gd name="T52" fmla="*/ 71 w 109"/>
                    <a:gd name="T53" fmla="*/ 29 h 153"/>
                    <a:gd name="T54" fmla="*/ 71 w 109"/>
                    <a:gd name="T55" fmla="*/ 35 h 153"/>
                    <a:gd name="T56" fmla="*/ 68 w 109"/>
                    <a:gd name="T57" fmla="*/ 34 h 153"/>
                    <a:gd name="T58" fmla="*/ 63 w 109"/>
                    <a:gd name="T59" fmla="*/ 33 h 153"/>
                    <a:gd name="T60" fmla="*/ 58 w 109"/>
                    <a:gd name="T61" fmla="*/ 32 h 153"/>
                    <a:gd name="T62" fmla="*/ 55 w 109"/>
                    <a:gd name="T63" fmla="*/ 32 h 153"/>
                    <a:gd name="T64" fmla="*/ 50 w 109"/>
                    <a:gd name="T65" fmla="*/ 30 h 153"/>
                    <a:gd name="T66" fmla="*/ 47 w 109"/>
                    <a:gd name="T67" fmla="*/ 30 h 153"/>
                    <a:gd name="T68" fmla="*/ 30 w 109"/>
                    <a:gd name="T69" fmla="*/ 36 h 153"/>
                    <a:gd name="T70" fmla="*/ 30 w 109"/>
                    <a:gd name="T71" fmla="*/ 45 h 153"/>
                    <a:gd name="T72" fmla="*/ 35 w 109"/>
                    <a:gd name="T73" fmla="*/ 45 h 153"/>
                    <a:gd name="T74" fmla="*/ 46 w 109"/>
                    <a:gd name="T75" fmla="*/ 43 h 153"/>
                    <a:gd name="T76" fmla="*/ 47 w 109"/>
                    <a:gd name="T77" fmla="*/ 51 h 153"/>
                    <a:gd name="T78" fmla="*/ 44 w 109"/>
                    <a:gd name="T79" fmla="*/ 57 h 153"/>
                    <a:gd name="T80" fmla="*/ 42 w 109"/>
                    <a:gd name="T81" fmla="*/ 62 h 153"/>
                    <a:gd name="T82" fmla="*/ 41 w 109"/>
                    <a:gd name="T83" fmla="*/ 66 h 153"/>
                    <a:gd name="T84" fmla="*/ 40 w 109"/>
                    <a:gd name="T85" fmla="*/ 69 h 153"/>
                    <a:gd name="T86" fmla="*/ 43 w 109"/>
                    <a:gd name="T87" fmla="*/ 73 h 153"/>
                    <a:gd name="T88" fmla="*/ 47 w 109"/>
                    <a:gd name="T89" fmla="*/ 79 h 153"/>
                    <a:gd name="T90" fmla="*/ 43 w 109"/>
                    <a:gd name="T91" fmla="*/ 102 h 153"/>
                    <a:gd name="T92" fmla="*/ 42 w 109"/>
                    <a:gd name="T93" fmla="*/ 108 h 153"/>
                    <a:gd name="T94" fmla="*/ 35 w 109"/>
                    <a:gd name="T95" fmla="*/ 104 h 153"/>
                    <a:gd name="T96" fmla="*/ 28 w 109"/>
                    <a:gd name="T97" fmla="*/ 106 h 153"/>
                    <a:gd name="T98" fmla="*/ 21 w 109"/>
                    <a:gd name="T99" fmla="*/ 96 h 153"/>
                    <a:gd name="T100" fmla="*/ 19 w 109"/>
                    <a:gd name="T101" fmla="*/ 105 h 153"/>
                    <a:gd name="T102" fmla="*/ 12 w 109"/>
                    <a:gd name="T103" fmla="*/ 107 h 153"/>
                    <a:gd name="T104" fmla="*/ 5 w 109"/>
                    <a:gd name="T105" fmla="*/ 107 h 153"/>
                    <a:gd name="T106" fmla="*/ 4 w 109"/>
                    <a:gd name="T107" fmla="*/ 115 h 153"/>
                    <a:gd name="T108" fmla="*/ 10 w 109"/>
                    <a:gd name="T109" fmla="*/ 114 h 153"/>
                    <a:gd name="T110" fmla="*/ 12 w 109"/>
                    <a:gd name="T111" fmla="*/ 128 h 153"/>
                    <a:gd name="T112" fmla="*/ 6 w 109"/>
                    <a:gd name="T113" fmla="*/ 126 h 153"/>
                    <a:gd name="T114" fmla="*/ 2 w 109"/>
                    <a:gd name="T115" fmla="*/ 129 h 153"/>
                    <a:gd name="T116" fmla="*/ 4 w 109"/>
                    <a:gd name="T117" fmla="*/ 138 h 153"/>
                    <a:gd name="T118" fmla="*/ 11 w 109"/>
                    <a:gd name="T119" fmla="*/ 147 h 153"/>
                    <a:gd name="T120" fmla="*/ 14 w 109"/>
                    <a:gd name="T121" fmla="*/ 1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153">
                      <a:moveTo>
                        <a:pt x="15" y="148"/>
                      </a:moveTo>
                      <a:lnTo>
                        <a:pt x="16" y="148"/>
                      </a:lnTo>
                      <a:lnTo>
                        <a:pt x="18" y="147"/>
                      </a:lnTo>
                      <a:lnTo>
                        <a:pt x="19" y="143"/>
                      </a:lnTo>
                      <a:lnTo>
                        <a:pt x="21" y="143"/>
                      </a:lnTo>
                      <a:lnTo>
                        <a:pt x="23" y="140"/>
                      </a:lnTo>
                      <a:lnTo>
                        <a:pt x="25" y="140"/>
                      </a:lnTo>
                      <a:lnTo>
                        <a:pt x="26" y="142"/>
                      </a:lnTo>
                      <a:lnTo>
                        <a:pt x="27" y="144"/>
                      </a:lnTo>
                      <a:lnTo>
                        <a:pt x="27" y="147"/>
                      </a:lnTo>
                      <a:lnTo>
                        <a:pt x="28" y="147"/>
                      </a:lnTo>
                      <a:lnTo>
                        <a:pt x="30" y="147"/>
                      </a:lnTo>
                      <a:lnTo>
                        <a:pt x="32" y="146"/>
                      </a:lnTo>
                      <a:lnTo>
                        <a:pt x="33" y="147"/>
                      </a:lnTo>
                      <a:lnTo>
                        <a:pt x="33" y="149"/>
                      </a:lnTo>
                      <a:lnTo>
                        <a:pt x="35" y="149"/>
                      </a:lnTo>
                      <a:lnTo>
                        <a:pt x="36" y="147"/>
                      </a:lnTo>
                      <a:lnTo>
                        <a:pt x="36" y="143"/>
                      </a:lnTo>
                      <a:lnTo>
                        <a:pt x="39" y="143"/>
                      </a:lnTo>
                      <a:lnTo>
                        <a:pt x="40" y="143"/>
                      </a:lnTo>
                      <a:lnTo>
                        <a:pt x="43" y="140"/>
                      </a:lnTo>
                      <a:lnTo>
                        <a:pt x="48" y="139"/>
                      </a:lnTo>
                      <a:lnTo>
                        <a:pt x="48" y="140"/>
                      </a:lnTo>
                      <a:lnTo>
                        <a:pt x="46" y="144"/>
                      </a:lnTo>
                      <a:lnTo>
                        <a:pt x="47" y="145"/>
                      </a:lnTo>
                      <a:lnTo>
                        <a:pt x="47" y="147"/>
                      </a:lnTo>
                      <a:lnTo>
                        <a:pt x="51" y="150"/>
                      </a:lnTo>
                      <a:lnTo>
                        <a:pt x="54" y="148"/>
                      </a:lnTo>
                      <a:lnTo>
                        <a:pt x="57" y="144"/>
                      </a:lnTo>
                      <a:lnTo>
                        <a:pt x="62" y="138"/>
                      </a:lnTo>
                      <a:lnTo>
                        <a:pt x="63" y="135"/>
                      </a:lnTo>
                      <a:lnTo>
                        <a:pt x="65" y="133"/>
                      </a:lnTo>
                      <a:lnTo>
                        <a:pt x="68" y="133"/>
                      </a:lnTo>
                      <a:lnTo>
                        <a:pt x="71" y="128"/>
                      </a:lnTo>
                      <a:lnTo>
                        <a:pt x="70" y="125"/>
                      </a:lnTo>
                      <a:lnTo>
                        <a:pt x="71" y="120"/>
                      </a:lnTo>
                      <a:lnTo>
                        <a:pt x="71" y="111"/>
                      </a:lnTo>
                      <a:lnTo>
                        <a:pt x="71" y="110"/>
                      </a:lnTo>
                      <a:lnTo>
                        <a:pt x="70" y="105"/>
                      </a:lnTo>
                      <a:lnTo>
                        <a:pt x="71" y="102"/>
                      </a:lnTo>
                      <a:lnTo>
                        <a:pt x="76" y="96"/>
                      </a:lnTo>
                      <a:lnTo>
                        <a:pt x="76" y="92"/>
                      </a:lnTo>
                      <a:lnTo>
                        <a:pt x="79" y="88"/>
                      </a:lnTo>
                      <a:lnTo>
                        <a:pt x="82" y="85"/>
                      </a:lnTo>
                      <a:lnTo>
                        <a:pt x="84" y="86"/>
                      </a:lnTo>
                      <a:lnTo>
                        <a:pt x="86" y="84"/>
                      </a:lnTo>
                      <a:lnTo>
                        <a:pt x="89" y="83"/>
                      </a:lnTo>
                      <a:lnTo>
                        <a:pt x="94" y="74"/>
                      </a:lnTo>
                      <a:lnTo>
                        <a:pt x="94" y="68"/>
                      </a:lnTo>
                      <a:lnTo>
                        <a:pt x="95" y="63"/>
                      </a:lnTo>
                      <a:lnTo>
                        <a:pt x="97" y="61"/>
                      </a:lnTo>
                      <a:lnTo>
                        <a:pt x="97" y="57"/>
                      </a:lnTo>
                      <a:lnTo>
                        <a:pt x="97" y="56"/>
                      </a:lnTo>
                      <a:lnTo>
                        <a:pt x="98" y="50"/>
                      </a:lnTo>
                      <a:lnTo>
                        <a:pt x="97" y="49"/>
                      </a:lnTo>
                      <a:lnTo>
                        <a:pt x="98" y="43"/>
                      </a:lnTo>
                      <a:lnTo>
                        <a:pt x="99" y="40"/>
                      </a:lnTo>
                      <a:lnTo>
                        <a:pt x="100" y="36"/>
                      </a:lnTo>
                      <a:lnTo>
                        <a:pt x="101" y="33"/>
                      </a:lnTo>
                      <a:lnTo>
                        <a:pt x="99" y="27"/>
                      </a:lnTo>
                      <a:lnTo>
                        <a:pt x="106" y="18"/>
                      </a:lnTo>
                      <a:lnTo>
                        <a:pt x="106" y="15"/>
                      </a:lnTo>
                      <a:lnTo>
                        <a:pt x="109" y="13"/>
                      </a:lnTo>
                      <a:lnTo>
                        <a:pt x="109" y="6"/>
                      </a:lnTo>
                      <a:lnTo>
                        <a:pt x="107" y="3"/>
                      </a:lnTo>
                      <a:lnTo>
                        <a:pt x="108" y="2"/>
                      </a:lnTo>
                      <a:lnTo>
                        <a:pt x="106" y="2"/>
                      </a:lnTo>
                      <a:lnTo>
                        <a:pt x="105" y="3"/>
                      </a:lnTo>
                      <a:lnTo>
                        <a:pt x="102" y="2"/>
                      </a:lnTo>
                      <a:lnTo>
                        <a:pt x="101" y="0"/>
                      </a:lnTo>
                      <a:lnTo>
                        <a:pt x="99" y="0"/>
                      </a:lnTo>
                      <a:lnTo>
                        <a:pt x="97" y="0"/>
                      </a:lnTo>
                      <a:lnTo>
                        <a:pt x="95" y="1"/>
                      </a:lnTo>
                      <a:lnTo>
                        <a:pt x="93" y="1"/>
                      </a:lnTo>
                      <a:lnTo>
                        <a:pt x="87" y="4"/>
                      </a:lnTo>
                      <a:lnTo>
                        <a:pt x="85" y="5"/>
                      </a:lnTo>
                      <a:lnTo>
                        <a:pt x="83" y="6"/>
                      </a:lnTo>
                      <a:lnTo>
                        <a:pt x="80" y="10"/>
                      </a:lnTo>
                      <a:lnTo>
                        <a:pt x="73" y="24"/>
                      </a:lnTo>
                      <a:lnTo>
                        <a:pt x="72" y="26"/>
                      </a:lnTo>
                      <a:lnTo>
                        <a:pt x="71" y="29"/>
                      </a:lnTo>
                      <a:lnTo>
                        <a:pt x="70" y="30"/>
                      </a:lnTo>
                      <a:lnTo>
                        <a:pt x="71" y="33"/>
                      </a:lnTo>
                      <a:lnTo>
                        <a:pt x="71" y="35"/>
                      </a:lnTo>
                      <a:lnTo>
                        <a:pt x="69" y="35"/>
                      </a:lnTo>
                      <a:lnTo>
                        <a:pt x="69" y="34"/>
                      </a:lnTo>
                      <a:lnTo>
                        <a:pt x="68" y="34"/>
                      </a:lnTo>
                      <a:lnTo>
                        <a:pt x="67" y="33"/>
                      </a:lnTo>
                      <a:lnTo>
                        <a:pt x="65" y="33"/>
                      </a:lnTo>
                      <a:lnTo>
                        <a:pt x="63" y="33"/>
                      </a:lnTo>
                      <a:lnTo>
                        <a:pt x="61" y="33"/>
                      </a:lnTo>
                      <a:lnTo>
                        <a:pt x="59" y="32"/>
                      </a:lnTo>
                      <a:lnTo>
                        <a:pt x="58" y="32"/>
                      </a:lnTo>
                      <a:lnTo>
                        <a:pt x="57" y="33"/>
                      </a:lnTo>
                      <a:lnTo>
                        <a:pt x="57" y="33"/>
                      </a:lnTo>
                      <a:lnTo>
                        <a:pt x="55" y="32"/>
                      </a:lnTo>
                      <a:lnTo>
                        <a:pt x="54" y="31"/>
                      </a:lnTo>
                      <a:lnTo>
                        <a:pt x="52" y="32"/>
                      </a:lnTo>
                      <a:lnTo>
                        <a:pt x="50" y="30"/>
                      </a:lnTo>
                      <a:lnTo>
                        <a:pt x="50" y="30"/>
                      </a:lnTo>
                      <a:lnTo>
                        <a:pt x="49" y="30"/>
                      </a:lnTo>
                      <a:lnTo>
                        <a:pt x="47" y="30"/>
                      </a:lnTo>
                      <a:lnTo>
                        <a:pt x="30" y="30"/>
                      </a:lnTo>
                      <a:lnTo>
                        <a:pt x="29" y="33"/>
                      </a:lnTo>
                      <a:lnTo>
                        <a:pt x="30" y="36"/>
                      </a:lnTo>
                      <a:lnTo>
                        <a:pt x="30" y="40"/>
                      </a:lnTo>
                      <a:lnTo>
                        <a:pt x="30" y="43"/>
                      </a:lnTo>
                      <a:lnTo>
                        <a:pt x="30" y="45"/>
                      </a:lnTo>
                      <a:lnTo>
                        <a:pt x="31" y="46"/>
                      </a:lnTo>
                      <a:lnTo>
                        <a:pt x="33" y="44"/>
                      </a:lnTo>
                      <a:lnTo>
                        <a:pt x="35" y="45"/>
                      </a:lnTo>
                      <a:lnTo>
                        <a:pt x="38" y="44"/>
                      </a:lnTo>
                      <a:lnTo>
                        <a:pt x="41" y="43"/>
                      </a:lnTo>
                      <a:lnTo>
                        <a:pt x="46" y="43"/>
                      </a:lnTo>
                      <a:lnTo>
                        <a:pt x="47" y="44"/>
                      </a:lnTo>
                      <a:lnTo>
                        <a:pt x="47" y="49"/>
                      </a:lnTo>
                      <a:lnTo>
                        <a:pt x="47" y="51"/>
                      </a:lnTo>
                      <a:lnTo>
                        <a:pt x="47" y="53"/>
                      </a:lnTo>
                      <a:lnTo>
                        <a:pt x="47" y="56"/>
                      </a:lnTo>
                      <a:lnTo>
                        <a:pt x="44" y="57"/>
                      </a:lnTo>
                      <a:lnTo>
                        <a:pt x="41" y="59"/>
                      </a:lnTo>
                      <a:lnTo>
                        <a:pt x="41" y="61"/>
                      </a:lnTo>
                      <a:lnTo>
                        <a:pt x="42" y="62"/>
                      </a:lnTo>
                      <a:lnTo>
                        <a:pt x="43" y="64"/>
                      </a:lnTo>
                      <a:lnTo>
                        <a:pt x="42" y="65"/>
                      </a:lnTo>
                      <a:lnTo>
                        <a:pt x="41" y="66"/>
                      </a:lnTo>
                      <a:lnTo>
                        <a:pt x="40" y="67"/>
                      </a:lnTo>
                      <a:lnTo>
                        <a:pt x="40" y="68"/>
                      </a:lnTo>
                      <a:lnTo>
                        <a:pt x="40" y="69"/>
                      </a:lnTo>
                      <a:lnTo>
                        <a:pt x="41" y="71"/>
                      </a:lnTo>
                      <a:lnTo>
                        <a:pt x="43" y="71"/>
                      </a:lnTo>
                      <a:lnTo>
                        <a:pt x="43" y="73"/>
                      </a:lnTo>
                      <a:lnTo>
                        <a:pt x="45" y="75"/>
                      </a:lnTo>
                      <a:lnTo>
                        <a:pt x="46" y="78"/>
                      </a:lnTo>
                      <a:lnTo>
                        <a:pt x="47" y="79"/>
                      </a:lnTo>
                      <a:lnTo>
                        <a:pt x="47" y="82"/>
                      </a:lnTo>
                      <a:lnTo>
                        <a:pt x="46" y="89"/>
                      </a:lnTo>
                      <a:lnTo>
                        <a:pt x="43" y="102"/>
                      </a:lnTo>
                      <a:lnTo>
                        <a:pt x="43" y="105"/>
                      </a:lnTo>
                      <a:lnTo>
                        <a:pt x="43" y="108"/>
                      </a:lnTo>
                      <a:lnTo>
                        <a:pt x="42" y="108"/>
                      </a:lnTo>
                      <a:lnTo>
                        <a:pt x="41" y="105"/>
                      </a:lnTo>
                      <a:lnTo>
                        <a:pt x="38" y="104"/>
                      </a:lnTo>
                      <a:lnTo>
                        <a:pt x="35" y="104"/>
                      </a:lnTo>
                      <a:lnTo>
                        <a:pt x="33" y="105"/>
                      </a:lnTo>
                      <a:lnTo>
                        <a:pt x="32" y="105"/>
                      </a:lnTo>
                      <a:lnTo>
                        <a:pt x="28" y="106"/>
                      </a:lnTo>
                      <a:lnTo>
                        <a:pt x="26" y="103"/>
                      </a:lnTo>
                      <a:lnTo>
                        <a:pt x="24" y="96"/>
                      </a:lnTo>
                      <a:lnTo>
                        <a:pt x="21" y="96"/>
                      </a:lnTo>
                      <a:lnTo>
                        <a:pt x="20" y="99"/>
                      </a:lnTo>
                      <a:lnTo>
                        <a:pt x="20" y="102"/>
                      </a:lnTo>
                      <a:lnTo>
                        <a:pt x="19" y="105"/>
                      </a:lnTo>
                      <a:lnTo>
                        <a:pt x="15" y="105"/>
                      </a:lnTo>
                      <a:lnTo>
                        <a:pt x="12" y="105"/>
                      </a:lnTo>
                      <a:lnTo>
                        <a:pt x="12" y="107"/>
                      </a:lnTo>
                      <a:lnTo>
                        <a:pt x="11" y="109"/>
                      </a:lnTo>
                      <a:lnTo>
                        <a:pt x="8" y="106"/>
                      </a:lnTo>
                      <a:lnTo>
                        <a:pt x="5" y="107"/>
                      </a:lnTo>
                      <a:lnTo>
                        <a:pt x="3" y="109"/>
                      </a:lnTo>
                      <a:lnTo>
                        <a:pt x="5" y="111"/>
                      </a:lnTo>
                      <a:lnTo>
                        <a:pt x="4" y="115"/>
                      </a:lnTo>
                      <a:lnTo>
                        <a:pt x="6" y="114"/>
                      </a:lnTo>
                      <a:lnTo>
                        <a:pt x="9" y="113"/>
                      </a:lnTo>
                      <a:lnTo>
                        <a:pt x="10" y="114"/>
                      </a:lnTo>
                      <a:lnTo>
                        <a:pt x="12" y="116"/>
                      </a:lnTo>
                      <a:lnTo>
                        <a:pt x="12" y="125"/>
                      </a:lnTo>
                      <a:lnTo>
                        <a:pt x="12" y="128"/>
                      </a:lnTo>
                      <a:lnTo>
                        <a:pt x="9" y="124"/>
                      </a:lnTo>
                      <a:lnTo>
                        <a:pt x="8" y="124"/>
                      </a:lnTo>
                      <a:lnTo>
                        <a:pt x="6" y="126"/>
                      </a:lnTo>
                      <a:lnTo>
                        <a:pt x="4" y="126"/>
                      </a:lnTo>
                      <a:lnTo>
                        <a:pt x="2" y="127"/>
                      </a:lnTo>
                      <a:lnTo>
                        <a:pt x="2" y="129"/>
                      </a:lnTo>
                      <a:lnTo>
                        <a:pt x="0" y="133"/>
                      </a:lnTo>
                      <a:lnTo>
                        <a:pt x="3" y="136"/>
                      </a:lnTo>
                      <a:lnTo>
                        <a:pt x="4" y="138"/>
                      </a:lnTo>
                      <a:lnTo>
                        <a:pt x="9" y="141"/>
                      </a:lnTo>
                      <a:lnTo>
                        <a:pt x="9" y="144"/>
                      </a:lnTo>
                      <a:lnTo>
                        <a:pt x="11" y="147"/>
                      </a:lnTo>
                      <a:lnTo>
                        <a:pt x="11" y="150"/>
                      </a:lnTo>
                      <a:lnTo>
                        <a:pt x="12" y="153"/>
                      </a:lnTo>
                      <a:lnTo>
                        <a:pt x="14" y="152"/>
                      </a:lnTo>
                      <a:lnTo>
                        <a:pt x="15" y="14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7" name="Freeform 857">
                  <a:extLst>
                    <a:ext uri="{FF2B5EF4-FFF2-40B4-BE49-F238E27FC236}">
                      <a16:creationId xmlns:a16="http://schemas.microsoft.com/office/drawing/2014/main" id="{C83999E6-E456-40FA-A7A1-5A33651A3C03}"/>
                    </a:ext>
                  </a:extLst>
                </p:cNvPr>
                <p:cNvSpPr>
                  <a:spLocks/>
                </p:cNvSpPr>
                <p:nvPr/>
              </p:nvSpPr>
              <p:spPr bwMode="auto">
                <a:xfrm>
                  <a:off x="3774" y="2880"/>
                  <a:ext cx="15" cy="25"/>
                </a:xfrm>
                <a:custGeom>
                  <a:avLst/>
                  <a:gdLst>
                    <a:gd name="T0" fmla="*/ 7 w 15"/>
                    <a:gd name="T1" fmla="*/ 23 h 25"/>
                    <a:gd name="T2" fmla="*/ 9 w 15"/>
                    <a:gd name="T3" fmla="*/ 21 h 25"/>
                    <a:gd name="T4" fmla="*/ 9 w 15"/>
                    <a:gd name="T5" fmla="*/ 15 h 25"/>
                    <a:gd name="T6" fmla="*/ 10 w 15"/>
                    <a:gd name="T7" fmla="*/ 13 h 25"/>
                    <a:gd name="T8" fmla="*/ 13 w 15"/>
                    <a:gd name="T9" fmla="*/ 10 h 25"/>
                    <a:gd name="T10" fmla="*/ 15 w 15"/>
                    <a:gd name="T11" fmla="*/ 7 h 25"/>
                    <a:gd name="T12" fmla="*/ 15 w 15"/>
                    <a:gd name="T13" fmla="*/ 4 h 25"/>
                    <a:gd name="T14" fmla="*/ 14 w 15"/>
                    <a:gd name="T15" fmla="*/ 2 h 25"/>
                    <a:gd name="T16" fmla="*/ 13 w 15"/>
                    <a:gd name="T17" fmla="*/ 0 h 25"/>
                    <a:gd name="T18" fmla="*/ 11 w 15"/>
                    <a:gd name="T19" fmla="*/ 0 h 25"/>
                    <a:gd name="T20" fmla="*/ 9 w 15"/>
                    <a:gd name="T21" fmla="*/ 3 h 25"/>
                    <a:gd name="T22" fmla="*/ 7 w 15"/>
                    <a:gd name="T23" fmla="*/ 3 h 25"/>
                    <a:gd name="T24" fmla="*/ 6 w 15"/>
                    <a:gd name="T25" fmla="*/ 7 h 25"/>
                    <a:gd name="T26" fmla="*/ 4 w 15"/>
                    <a:gd name="T27" fmla="*/ 8 h 25"/>
                    <a:gd name="T28" fmla="*/ 3 w 15"/>
                    <a:gd name="T29" fmla="*/ 8 h 25"/>
                    <a:gd name="T30" fmla="*/ 2 w 15"/>
                    <a:gd name="T31" fmla="*/ 12 h 25"/>
                    <a:gd name="T32" fmla="*/ 0 w 15"/>
                    <a:gd name="T33" fmla="*/ 13 h 25"/>
                    <a:gd name="T34" fmla="*/ 2 w 15"/>
                    <a:gd name="T35" fmla="*/ 15 h 25"/>
                    <a:gd name="T36" fmla="*/ 3 w 15"/>
                    <a:gd name="T37" fmla="*/ 20 h 25"/>
                    <a:gd name="T38" fmla="*/ 1 w 15"/>
                    <a:gd name="T39" fmla="*/ 24 h 25"/>
                    <a:gd name="T40" fmla="*/ 2 w 15"/>
                    <a:gd name="T41" fmla="*/ 25 h 25"/>
                    <a:gd name="T42" fmla="*/ 4 w 15"/>
                    <a:gd name="T43" fmla="*/ 24 h 25"/>
                    <a:gd name="T44" fmla="*/ 7 w 15"/>
                    <a:gd name="T4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5">
                      <a:moveTo>
                        <a:pt x="7" y="23"/>
                      </a:moveTo>
                      <a:lnTo>
                        <a:pt x="9" y="21"/>
                      </a:lnTo>
                      <a:lnTo>
                        <a:pt x="9" y="15"/>
                      </a:lnTo>
                      <a:lnTo>
                        <a:pt x="10" y="13"/>
                      </a:lnTo>
                      <a:lnTo>
                        <a:pt x="13" y="10"/>
                      </a:lnTo>
                      <a:lnTo>
                        <a:pt x="15" y="7"/>
                      </a:lnTo>
                      <a:lnTo>
                        <a:pt x="15" y="4"/>
                      </a:lnTo>
                      <a:lnTo>
                        <a:pt x="14" y="2"/>
                      </a:lnTo>
                      <a:lnTo>
                        <a:pt x="13" y="0"/>
                      </a:lnTo>
                      <a:lnTo>
                        <a:pt x="11" y="0"/>
                      </a:lnTo>
                      <a:lnTo>
                        <a:pt x="9" y="3"/>
                      </a:lnTo>
                      <a:lnTo>
                        <a:pt x="7" y="3"/>
                      </a:lnTo>
                      <a:lnTo>
                        <a:pt x="6" y="7"/>
                      </a:lnTo>
                      <a:lnTo>
                        <a:pt x="4" y="8"/>
                      </a:lnTo>
                      <a:lnTo>
                        <a:pt x="3" y="8"/>
                      </a:lnTo>
                      <a:lnTo>
                        <a:pt x="2" y="12"/>
                      </a:lnTo>
                      <a:lnTo>
                        <a:pt x="0" y="13"/>
                      </a:lnTo>
                      <a:lnTo>
                        <a:pt x="2" y="15"/>
                      </a:lnTo>
                      <a:lnTo>
                        <a:pt x="3" y="20"/>
                      </a:lnTo>
                      <a:lnTo>
                        <a:pt x="1" y="24"/>
                      </a:lnTo>
                      <a:lnTo>
                        <a:pt x="2" y="25"/>
                      </a:lnTo>
                      <a:lnTo>
                        <a:pt x="4" y="24"/>
                      </a:lnTo>
                      <a:lnTo>
                        <a:pt x="7" y="2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8" name="Freeform 858">
                  <a:extLst>
                    <a:ext uri="{FF2B5EF4-FFF2-40B4-BE49-F238E27FC236}">
                      <a16:creationId xmlns:a16="http://schemas.microsoft.com/office/drawing/2014/main" id="{D3865310-5879-4B9B-BE38-2CC5FBEF480F}"/>
                    </a:ext>
                  </a:extLst>
                </p:cNvPr>
                <p:cNvSpPr>
                  <a:spLocks/>
                </p:cNvSpPr>
                <p:nvPr/>
              </p:nvSpPr>
              <p:spPr bwMode="auto">
                <a:xfrm>
                  <a:off x="4020" y="2821"/>
                  <a:ext cx="159" cy="194"/>
                </a:xfrm>
                <a:custGeom>
                  <a:avLst/>
                  <a:gdLst>
                    <a:gd name="T0" fmla="*/ 122 w 159"/>
                    <a:gd name="T1" fmla="*/ 42 h 194"/>
                    <a:gd name="T2" fmla="*/ 63 w 159"/>
                    <a:gd name="T3" fmla="*/ 0 h 194"/>
                    <a:gd name="T4" fmla="*/ 21 w 159"/>
                    <a:gd name="T5" fmla="*/ 2 h 194"/>
                    <a:gd name="T6" fmla="*/ 17 w 159"/>
                    <a:gd name="T7" fmla="*/ 4 h 194"/>
                    <a:gd name="T8" fmla="*/ 21 w 159"/>
                    <a:gd name="T9" fmla="*/ 11 h 194"/>
                    <a:gd name="T10" fmla="*/ 24 w 159"/>
                    <a:gd name="T11" fmla="*/ 21 h 194"/>
                    <a:gd name="T12" fmla="*/ 22 w 159"/>
                    <a:gd name="T13" fmla="*/ 28 h 194"/>
                    <a:gd name="T14" fmla="*/ 18 w 159"/>
                    <a:gd name="T15" fmla="*/ 28 h 194"/>
                    <a:gd name="T16" fmla="*/ 19 w 159"/>
                    <a:gd name="T17" fmla="*/ 33 h 194"/>
                    <a:gd name="T18" fmla="*/ 24 w 159"/>
                    <a:gd name="T19" fmla="*/ 36 h 194"/>
                    <a:gd name="T20" fmla="*/ 21 w 159"/>
                    <a:gd name="T21" fmla="*/ 47 h 194"/>
                    <a:gd name="T22" fmla="*/ 14 w 159"/>
                    <a:gd name="T23" fmla="*/ 56 h 194"/>
                    <a:gd name="T24" fmla="*/ 0 w 159"/>
                    <a:gd name="T25" fmla="*/ 61 h 194"/>
                    <a:gd name="T26" fmla="*/ 15 w 159"/>
                    <a:gd name="T27" fmla="*/ 112 h 194"/>
                    <a:gd name="T28" fmla="*/ 25 w 159"/>
                    <a:gd name="T29" fmla="*/ 128 h 194"/>
                    <a:gd name="T30" fmla="*/ 31 w 159"/>
                    <a:gd name="T31" fmla="*/ 131 h 194"/>
                    <a:gd name="T32" fmla="*/ 36 w 159"/>
                    <a:gd name="T33" fmla="*/ 135 h 194"/>
                    <a:gd name="T34" fmla="*/ 45 w 159"/>
                    <a:gd name="T35" fmla="*/ 138 h 194"/>
                    <a:gd name="T36" fmla="*/ 50 w 159"/>
                    <a:gd name="T37" fmla="*/ 145 h 194"/>
                    <a:gd name="T38" fmla="*/ 52 w 159"/>
                    <a:gd name="T39" fmla="*/ 145 h 194"/>
                    <a:gd name="T40" fmla="*/ 56 w 159"/>
                    <a:gd name="T41" fmla="*/ 147 h 194"/>
                    <a:gd name="T42" fmla="*/ 59 w 159"/>
                    <a:gd name="T43" fmla="*/ 148 h 194"/>
                    <a:gd name="T44" fmla="*/ 62 w 159"/>
                    <a:gd name="T45" fmla="*/ 150 h 194"/>
                    <a:gd name="T46" fmla="*/ 69 w 159"/>
                    <a:gd name="T47" fmla="*/ 159 h 194"/>
                    <a:gd name="T48" fmla="*/ 73 w 159"/>
                    <a:gd name="T49" fmla="*/ 182 h 194"/>
                    <a:gd name="T50" fmla="*/ 90 w 159"/>
                    <a:gd name="T51" fmla="*/ 180 h 194"/>
                    <a:gd name="T52" fmla="*/ 94 w 159"/>
                    <a:gd name="T53" fmla="*/ 182 h 194"/>
                    <a:gd name="T54" fmla="*/ 98 w 159"/>
                    <a:gd name="T55" fmla="*/ 185 h 194"/>
                    <a:gd name="T56" fmla="*/ 105 w 159"/>
                    <a:gd name="T57" fmla="*/ 183 h 194"/>
                    <a:gd name="T58" fmla="*/ 109 w 159"/>
                    <a:gd name="T59" fmla="*/ 182 h 194"/>
                    <a:gd name="T60" fmla="*/ 113 w 159"/>
                    <a:gd name="T61" fmla="*/ 184 h 194"/>
                    <a:gd name="T62" fmla="*/ 121 w 159"/>
                    <a:gd name="T63" fmla="*/ 180 h 194"/>
                    <a:gd name="T64" fmla="*/ 124 w 159"/>
                    <a:gd name="T65" fmla="*/ 178 h 194"/>
                    <a:gd name="T66" fmla="*/ 130 w 159"/>
                    <a:gd name="T67" fmla="*/ 179 h 194"/>
                    <a:gd name="T68" fmla="*/ 139 w 159"/>
                    <a:gd name="T69" fmla="*/ 176 h 194"/>
                    <a:gd name="T70" fmla="*/ 146 w 159"/>
                    <a:gd name="T71" fmla="*/ 173 h 194"/>
                    <a:gd name="T72" fmla="*/ 152 w 159"/>
                    <a:gd name="T73" fmla="*/ 169 h 194"/>
                    <a:gd name="T74" fmla="*/ 158 w 159"/>
                    <a:gd name="T75" fmla="*/ 165 h 194"/>
                    <a:gd name="T76" fmla="*/ 158 w 159"/>
                    <a:gd name="T77" fmla="*/ 163 h 194"/>
                    <a:gd name="T78" fmla="*/ 146 w 159"/>
                    <a:gd name="T79" fmla="*/ 153 h 194"/>
                    <a:gd name="T80" fmla="*/ 144 w 159"/>
                    <a:gd name="T81" fmla="*/ 144 h 194"/>
                    <a:gd name="T82" fmla="*/ 143 w 159"/>
                    <a:gd name="T83" fmla="*/ 136 h 194"/>
                    <a:gd name="T84" fmla="*/ 142 w 159"/>
                    <a:gd name="T85" fmla="*/ 129 h 194"/>
                    <a:gd name="T86" fmla="*/ 143 w 159"/>
                    <a:gd name="T87" fmla="*/ 120 h 194"/>
                    <a:gd name="T88" fmla="*/ 142 w 159"/>
                    <a:gd name="T89" fmla="*/ 107 h 194"/>
                    <a:gd name="T90" fmla="*/ 146 w 159"/>
                    <a:gd name="T91" fmla="*/ 104 h 194"/>
                    <a:gd name="T92" fmla="*/ 139 w 159"/>
                    <a:gd name="T93" fmla="*/ 93 h 194"/>
                    <a:gd name="T94" fmla="*/ 137 w 159"/>
                    <a:gd name="T95" fmla="*/ 79 h 194"/>
                    <a:gd name="T96" fmla="*/ 141 w 159"/>
                    <a:gd name="T97" fmla="*/ 63 h 194"/>
                    <a:gd name="T98" fmla="*/ 123 w 159"/>
                    <a:gd name="T99" fmla="*/ 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194">
                      <a:moveTo>
                        <a:pt x="122" y="45"/>
                      </a:moveTo>
                      <a:lnTo>
                        <a:pt x="121" y="43"/>
                      </a:lnTo>
                      <a:lnTo>
                        <a:pt x="122" y="42"/>
                      </a:lnTo>
                      <a:lnTo>
                        <a:pt x="119" y="36"/>
                      </a:lnTo>
                      <a:lnTo>
                        <a:pt x="67" y="0"/>
                      </a:lnTo>
                      <a:lnTo>
                        <a:pt x="63" y="0"/>
                      </a:lnTo>
                      <a:lnTo>
                        <a:pt x="44" y="1"/>
                      </a:lnTo>
                      <a:lnTo>
                        <a:pt x="38" y="1"/>
                      </a:lnTo>
                      <a:lnTo>
                        <a:pt x="21" y="2"/>
                      </a:lnTo>
                      <a:lnTo>
                        <a:pt x="20" y="3"/>
                      </a:lnTo>
                      <a:lnTo>
                        <a:pt x="19" y="3"/>
                      </a:lnTo>
                      <a:lnTo>
                        <a:pt x="17" y="4"/>
                      </a:lnTo>
                      <a:lnTo>
                        <a:pt x="20" y="7"/>
                      </a:lnTo>
                      <a:lnTo>
                        <a:pt x="21" y="9"/>
                      </a:lnTo>
                      <a:lnTo>
                        <a:pt x="21" y="11"/>
                      </a:lnTo>
                      <a:lnTo>
                        <a:pt x="23" y="13"/>
                      </a:lnTo>
                      <a:lnTo>
                        <a:pt x="24" y="18"/>
                      </a:lnTo>
                      <a:lnTo>
                        <a:pt x="24" y="21"/>
                      </a:lnTo>
                      <a:lnTo>
                        <a:pt x="24" y="24"/>
                      </a:lnTo>
                      <a:lnTo>
                        <a:pt x="23" y="26"/>
                      </a:lnTo>
                      <a:lnTo>
                        <a:pt x="22" y="28"/>
                      </a:lnTo>
                      <a:lnTo>
                        <a:pt x="21" y="28"/>
                      </a:lnTo>
                      <a:lnTo>
                        <a:pt x="19" y="28"/>
                      </a:lnTo>
                      <a:lnTo>
                        <a:pt x="18" y="28"/>
                      </a:lnTo>
                      <a:lnTo>
                        <a:pt x="18" y="29"/>
                      </a:lnTo>
                      <a:lnTo>
                        <a:pt x="19" y="31"/>
                      </a:lnTo>
                      <a:lnTo>
                        <a:pt x="19" y="33"/>
                      </a:lnTo>
                      <a:lnTo>
                        <a:pt x="21" y="34"/>
                      </a:lnTo>
                      <a:lnTo>
                        <a:pt x="21" y="36"/>
                      </a:lnTo>
                      <a:lnTo>
                        <a:pt x="24" y="36"/>
                      </a:lnTo>
                      <a:lnTo>
                        <a:pt x="24" y="42"/>
                      </a:lnTo>
                      <a:lnTo>
                        <a:pt x="24" y="44"/>
                      </a:lnTo>
                      <a:lnTo>
                        <a:pt x="21" y="47"/>
                      </a:lnTo>
                      <a:lnTo>
                        <a:pt x="20" y="49"/>
                      </a:lnTo>
                      <a:lnTo>
                        <a:pt x="18" y="51"/>
                      </a:lnTo>
                      <a:lnTo>
                        <a:pt x="14" y="56"/>
                      </a:lnTo>
                      <a:lnTo>
                        <a:pt x="12" y="60"/>
                      </a:lnTo>
                      <a:lnTo>
                        <a:pt x="7" y="62"/>
                      </a:lnTo>
                      <a:lnTo>
                        <a:pt x="0" y="61"/>
                      </a:lnTo>
                      <a:lnTo>
                        <a:pt x="2" y="76"/>
                      </a:lnTo>
                      <a:lnTo>
                        <a:pt x="5" y="96"/>
                      </a:lnTo>
                      <a:lnTo>
                        <a:pt x="15" y="112"/>
                      </a:lnTo>
                      <a:lnTo>
                        <a:pt x="19" y="125"/>
                      </a:lnTo>
                      <a:lnTo>
                        <a:pt x="24" y="128"/>
                      </a:lnTo>
                      <a:lnTo>
                        <a:pt x="25" y="128"/>
                      </a:lnTo>
                      <a:lnTo>
                        <a:pt x="28" y="129"/>
                      </a:lnTo>
                      <a:lnTo>
                        <a:pt x="29" y="129"/>
                      </a:lnTo>
                      <a:lnTo>
                        <a:pt x="31" y="131"/>
                      </a:lnTo>
                      <a:lnTo>
                        <a:pt x="31" y="132"/>
                      </a:lnTo>
                      <a:lnTo>
                        <a:pt x="33" y="134"/>
                      </a:lnTo>
                      <a:lnTo>
                        <a:pt x="36" y="135"/>
                      </a:lnTo>
                      <a:lnTo>
                        <a:pt x="42" y="137"/>
                      </a:lnTo>
                      <a:lnTo>
                        <a:pt x="44" y="137"/>
                      </a:lnTo>
                      <a:lnTo>
                        <a:pt x="45" y="138"/>
                      </a:lnTo>
                      <a:lnTo>
                        <a:pt x="47" y="138"/>
                      </a:lnTo>
                      <a:lnTo>
                        <a:pt x="48" y="142"/>
                      </a:lnTo>
                      <a:lnTo>
                        <a:pt x="50" y="145"/>
                      </a:lnTo>
                      <a:lnTo>
                        <a:pt x="52" y="145"/>
                      </a:lnTo>
                      <a:lnTo>
                        <a:pt x="52" y="145"/>
                      </a:lnTo>
                      <a:lnTo>
                        <a:pt x="52" y="145"/>
                      </a:lnTo>
                      <a:lnTo>
                        <a:pt x="53" y="145"/>
                      </a:lnTo>
                      <a:lnTo>
                        <a:pt x="54" y="146"/>
                      </a:lnTo>
                      <a:lnTo>
                        <a:pt x="56" y="147"/>
                      </a:lnTo>
                      <a:lnTo>
                        <a:pt x="57" y="148"/>
                      </a:lnTo>
                      <a:lnTo>
                        <a:pt x="58" y="147"/>
                      </a:lnTo>
                      <a:lnTo>
                        <a:pt x="59" y="148"/>
                      </a:lnTo>
                      <a:lnTo>
                        <a:pt x="60" y="149"/>
                      </a:lnTo>
                      <a:lnTo>
                        <a:pt x="61" y="149"/>
                      </a:lnTo>
                      <a:lnTo>
                        <a:pt x="62" y="150"/>
                      </a:lnTo>
                      <a:lnTo>
                        <a:pt x="63" y="151"/>
                      </a:lnTo>
                      <a:lnTo>
                        <a:pt x="65" y="152"/>
                      </a:lnTo>
                      <a:lnTo>
                        <a:pt x="69" y="159"/>
                      </a:lnTo>
                      <a:lnTo>
                        <a:pt x="70" y="166"/>
                      </a:lnTo>
                      <a:lnTo>
                        <a:pt x="70" y="194"/>
                      </a:lnTo>
                      <a:lnTo>
                        <a:pt x="73" y="182"/>
                      </a:lnTo>
                      <a:lnTo>
                        <a:pt x="87" y="182"/>
                      </a:lnTo>
                      <a:lnTo>
                        <a:pt x="89" y="181"/>
                      </a:lnTo>
                      <a:lnTo>
                        <a:pt x="90" y="180"/>
                      </a:lnTo>
                      <a:lnTo>
                        <a:pt x="91" y="180"/>
                      </a:lnTo>
                      <a:lnTo>
                        <a:pt x="91" y="181"/>
                      </a:lnTo>
                      <a:lnTo>
                        <a:pt x="94" y="182"/>
                      </a:lnTo>
                      <a:lnTo>
                        <a:pt x="95" y="183"/>
                      </a:lnTo>
                      <a:lnTo>
                        <a:pt x="97" y="183"/>
                      </a:lnTo>
                      <a:lnTo>
                        <a:pt x="98" y="185"/>
                      </a:lnTo>
                      <a:lnTo>
                        <a:pt x="98" y="187"/>
                      </a:lnTo>
                      <a:lnTo>
                        <a:pt x="102" y="185"/>
                      </a:lnTo>
                      <a:lnTo>
                        <a:pt x="105" y="183"/>
                      </a:lnTo>
                      <a:lnTo>
                        <a:pt x="107" y="182"/>
                      </a:lnTo>
                      <a:lnTo>
                        <a:pt x="107" y="181"/>
                      </a:lnTo>
                      <a:lnTo>
                        <a:pt x="109" y="182"/>
                      </a:lnTo>
                      <a:lnTo>
                        <a:pt x="110" y="183"/>
                      </a:lnTo>
                      <a:lnTo>
                        <a:pt x="111" y="183"/>
                      </a:lnTo>
                      <a:lnTo>
                        <a:pt x="113" y="184"/>
                      </a:lnTo>
                      <a:lnTo>
                        <a:pt x="116" y="183"/>
                      </a:lnTo>
                      <a:lnTo>
                        <a:pt x="120" y="183"/>
                      </a:lnTo>
                      <a:lnTo>
                        <a:pt x="121" y="180"/>
                      </a:lnTo>
                      <a:lnTo>
                        <a:pt x="121" y="178"/>
                      </a:lnTo>
                      <a:lnTo>
                        <a:pt x="121" y="177"/>
                      </a:lnTo>
                      <a:lnTo>
                        <a:pt x="124" y="178"/>
                      </a:lnTo>
                      <a:lnTo>
                        <a:pt x="126" y="177"/>
                      </a:lnTo>
                      <a:lnTo>
                        <a:pt x="128" y="180"/>
                      </a:lnTo>
                      <a:lnTo>
                        <a:pt x="130" y="179"/>
                      </a:lnTo>
                      <a:lnTo>
                        <a:pt x="132" y="177"/>
                      </a:lnTo>
                      <a:lnTo>
                        <a:pt x="137" y="176"/>
                      </a:lnTo>
                      <a:lnTo>
                        <a:pt x="139" y="176"/>
                      </a:lnTo>
                      <a:lnTo>
                        <a:pt x="141" y="176"/>
                      </a:lnTo>
                      <a:lnTo>
                        <a:pt x="142" y="174"/>
                      </a:lnTo>
                      <a:lnTo>
                        <a:pt x="146" y="173"/>
                      </a:lnTo>
                      <a:lnTo>
                        <a:pt x="148" y="171"/>
                      </a:lnTo>
                      <a:lnTo>
                        <a:pt x="150" y="171"/>
                      </a:lnTo>
                      <a:lnTo>
                        <a:pt x="152" y="169"/>
                      </a:lnTo>
                      <a:lnTo>
                        <a:pt x="154" y="166"/>
                      </a:lnTo>
                      <a:lnTo>
                        <a:pt x="157" y="167"/>
                      </a:lnTo>
                      <a:lnTo>
                        <a:pt x="158" y="165"/>
                      </a:lnTo>
                      <a:lnTo>
                        <a:pt x="159" y="165"/>
                      </a:lnTo>
                      <a:lnTo>
                        <a:pt x="158" y="165"/>
                      </a:lnTo>
                      <a:lnTo>
                        <a:pt x="158" y="163"/>
                      </a:lnTo>
                      <a:lnTo>
                        <a:pt x="155" y="160"/>
                      </a:lnTo>
                      <a:lnTo>
                        <a:pt x="152" y="159"/>
                      </a:lnTo>
                      <a:lnTo>
                        <a:pt x="146" y="153"/>
                      </a:lnTo>
                      <a:lnTo>
                        <a:pt x="147" y="151"/>
                      </a:lnTo>
                      <a:lnTo>
                        <a:pt x="146" y="145"/>
                      </a:lnTo>
                      <a:lnTo>
                        <a:pt x="144" y="144"/>
                      </a:lnTo>
                      <a:lnTo>
                        <a:pt x="146" y="141"/>
                      </a:lnTo>
                      <a:lnTo>
                        <a:pt x="144" y="139"/>
                      </a:lnTo>
                      <a:lnTo>
                        <a:pt x="143" y="136"/>
                      </a:lnTo>
                      <a:lnTo>
                        <a:pt x="142" y="134"/>
                      </a:lnTo>
                      <a:lnTo>
                        <a:pt x="143" y="134"/>
                      </a:lnTo>
                      <a:lnTo>
                        <a:pt x="142" y="129"/>
                      </a:lnTo>
                      <a:lnTo>
                        <a:pt x="141" y="125"/>
                      </a:lnTo>
                      <a:lnTo>
                        <a:pt x="143" y="124"/>
                      </a:lnTo>
                      <a:lnTo>
                        <a:pt x="143" y="120"/>
                      </a:lnTo>
                      <a:lnTo>
                        <a:pt x="142" y="117"/>
                      </a:lnTo>
                      <a:lnTo>
                        <a:pt x="141" y="111"/>
                      </a:lnTo>
                      <a:lnTo>
                        <a:pt x="142" y="107"/>
                      </a:lnTo>
                      <a:lnTo>
                        <a:pt x="144" y="105"/>
                      </a:lnTo>
                      <a:lnTo>
                        <a:pt x="145" y="106"/>
                      </a:lnTo>
                      <a:lnTo>
                        <a:pt x="146" y="104"/>
                      </a:lnTo>
                      <a:lnTo>
                        <a:pt x="144" y="97"/>
                      </a:lnTo>
                      <a:lnTo>
                        <a:pt x="142" y="98"/>
                      </a:lnTo>
                      <a:lnTo>
                        <a:pt x="139" y="93"/>
                      </a:lnTo>
                      <a:lnTo>
                        <a:pt x="135" y="90"/>
                      </a:lnTo>
                      <a:lnTo>
                        <a:pt x="135" y="86"/>
                      </a:lnTo>
                      <a:lnTo>
                        <a:pt x="137" y="79"/>
                      </a:lnTo>
                      <a:lnTo>
                        <a:pt x="140" y="67"/>
                      </a:lnTo>
                      <a:lnTo>
                        <a:pt x="141" y="66"/>
                      </a:lnTo>
                      <a:lnTo>
                        <a:pt x="141" y="63"/>
                      </a:lnTo>
                      <a:lnTo>
                        <a:pt x="140" y="62"/>
                      </a:lnTo>
                      <a:lnTo>
                        <a:pt x="141" y="62"/>
                      </a:lnTo>
                      <a:lnTo>
                        <a:pt x="123" y="47"/>
                      </a:lnTo>
                      <a:lnTo>
                        <a:pt x="122"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9" name="Freeform 859">
                  <a:extLst>
                    <a:ext uri="{FF2B5EF4-FFF2-40B4-BE49-F238E27FC236}">
                      <a16:creationId xmlns:a16="http://schemas.microsoft.com/office/drawing/2014/main" id="{8C570327-DFA3-4965-8624-37416A88EE4F}"/>
                    </a:ext>
                  </a:extLst>
                </p:cNvPr>
                <p:cNvSpPr>
                  <a:spLocks/>
                </p:cNvSpPr>
                <p:nvPr/>
              </p:nvSpPr>
              <p:spPr bwMode="auto">
                <a:xfrm>
                  <a:off x="4016" y="2825"/>
                  <a:ext cx="28" cy="28"/>
                </a:xfrm>
                <a:custGeom>
                  <a:avLst/>
                  <a:gdLst>
                    <a:gd name="T0" fmla="*/ 19 w 28"/>
                    <a:gd name="T1" fmla="*/ 0 h 28"/>
                    <a:gd name="T2" fmla="*/ 19 w 28"/>
                    <a:gd name="T3" fmla="*/ 2 h 28"/>
                    <a:gd name="T4" fmla="*/ 18 w 28"/>
                    <a:gd name="T5" fmla="*/ 3 h 28"/>
                    <a:gd name="T6" fmla="*/ 16 w 28"/>
                    <a:gd name="T7" fmla="*/ 3 h 28"/>
                    <a:gd name="T8" fmla="*/ 14 w 28"/>
                    <a:gd name="T9" fmla="*/ 2 h 28"/>
                    <a:gd name="T10" fmla="*/ 13 w 28"/>
                    <a:gd name="T11" fmla="*/ 1 h 28"/>
                    <a:gd name="T12" fmla="*/ 11 w 28"/>
                    <a:gd name="T13" fmla="*/ 3 h 28"/>
                    <a:gd name="T14" fmla="*/ 8 w 28"/>
                    <a:gd name="T15" fmla="*/ 4 h 28"/>
                    <a:gd name="T16" fmla="*/ 8 w 28"/>
                    <a:gd name="T17" fmla="*/ 3 h 28"/>
                    <a:gd name="T18" fmla="*/ 5 w 28"/>
                    <a:gd name="T19" fmla="*/ 7 h 28"/>
                    <a:gd name="T20" fmla="*/ 2 w 28"/>
                    <a:gd name="T21" fmla="*/ 10 h 28"/>
                    <a:gd name="T22" fmla="*/ 0 w 28"/>
                    <a:gd name="T23" fmla="*/ 21 h 28"/>
                    <a:gd name="T24" fmla="*/ 0 w 28"/>
                    <a:gd name="T25" fmla="*/ 24 h 28"/>
                    <a:gd name="T26" fmla="*/ 1 w 28"/>
                    <a:gd name="T27" fmla="*/ 24 h 28"/>
                    <a:gd name="T28" fmla="*/ 4 w 28"/>
                    <a:gd name="T29" fmla="*/ 24 h 28"/>
                    <a:gd name="T30" fmla="*/ 5 w 28"/>
                    <a:gd name="T31" fmla="*/ 24 h 28"/>
                    <a:gd name="T32" fmla="*/ 6 w 28"/>
                    <a:gd name="T33" fmla="*/ 27 h 28"/>
                    <a:gd name="T34" fmla="*/ 8 w 28"/>
                    <a:gd name="T35" fmla="*/ 27 h 28"/>
                    <a:gd name="T36" fmla="*/ 9 w 28"/>
                    <a:gd name="T37" fmla="*/ 27 h 28"/>
                    <a:gd name="T38" fmla="*/ 11 w 28"/>
                    <a:gd name="T39" fmla="*/ 27 h 28"/>
                    <a:gd name="T40" fmla="*/ 11 w 28"/>
                    <a:gd name="T41" fmla="*/ 28 h 28"/>
                    <a:gd name="T42" fmla="*/ 14 w 28"/>
                    <a:gd name="T43" fmla="*/ 27 h 28"/>
                    <a:gd name="T44" fmla="*/ 14 w 28"/>
                    <a:gd name="T45" fmla="*/ 25 h 28"/>
                    <a:gd name="T46" fmla="*/ 16 w 28"/>
                    <a:gd name="T47" fmla="*/ 20 h 28"/>
                    <a:gd name="T48" fmla="*/ 16 w 28"/>
                    <a:gd name="T49" fmla="*/ 17 h 28"/>
                    <a:gd name="T50" fmla="*/ 17 w 28"/>
                    <a:gd name="T51" fmla="*/ 17 h 28"/>
                    <a:gd name="T52" fmla="*/ 18 w 28"/>
                    <a:gd name="T53" fmla="*/ 18 h 28"/>
                    <a:gd name="T54" fmla="*/ 20 w 28"/>
                    <a:gd name="T55" fmla="*/ 18 h 28"/>
                    <a:gd name="T56" fmla="*/ 21 w 28"/>
                    <a:gd name="T57" fmla="*/ 21 h 28"/>
                    <a:gd name="T58" fmla="*/ 22 w 28"/>
                    <a:gd name="T59" fmla="*/ 22 h 28"/>
                    <a:gd name="T60" fmla="*/ 22 w 28"/>
                    <a:gd name="T61" fmla="*/ 24 h 28"/>
                    <a:gd name="T62" fmla="*/ 23 w 28"/>
                    <a:gd name="T63" fmla="*/ 24 h 28"/>
                    <a:gd name="T64" fmla="*/ 25 w 28"/>
                    <a:gd name="T65" fmla="*/ 24 h 28"/>
                    <a:gd name="T66" fmla="*/ 26 w 28"/>
                    <a:gd name="T67" fmla="*/ 24 h 28"/>
                    <a:gd name="T68" fmla="*/ 27 w 28"/>
                    <a:gd name="T69" fmla="*/ 22 h 28"/>
                    <a:gd name="T70" fmla="*/ 28 w 28"/>
                    <a:gd name="T71" fmla="*/ 20 h 28"/>
                    <a:gd name="T72" fmla="*/ 28 w 28"/>
                    <a:gd name="T73" fmla="*/ 17 h 28"/>
                    <a:gd name="T74" fmla="*/ 28 w 28"/>
                    <a:gd name="T75" fmla="*/ 14 h 28"/>
                    <a:gd name="T76" fmla="*/ 27 w 28"/>
                    <a:gd name="T77" fmla="*/ 9 h 28"/>
                    <a:gd name="T78" fmla="*/ 25 w 28"/>
                    <a:gd name="T79" fmla="*/ 7 h 28"/>
                    <a:gd name="T80" fmla="*/ 25 w 28"/>
                    <a:gd name="T81" fmla="*/ 5 h 28"/>
                    <a:gd name="T82" fmla="*/ 24 w 28"/>
                    <a:gd name="T83" fmla="*/ 3 h 28"/>
                    <a:gd name="T84" fmla="*/ 21 w 28"/>
                    <a:gd name="T85" fmla="*/ 0 h 28"/>
                    <a:gd name="T86" fmla="*/ 21 w 28"/>
                    <a:gd name="T87" fmla="*/ 0 h 28"/>
                    <a:gd name="T88" fmla="*/ 19 w 28"/>
                    <a:gd name="T8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8">
                      <a:moveTo>
                        <a:pt x="19" y="0"/>
                      </a:moveTo>
                      <a:lnTo>
                        <a:pt x="19" y="2"/>
                      </a:lnTo>
                      <a:lnTo>
                        <a:pt x="18" y="3"/>
                      </a:lnTo>
                      <a:lnTo>
                        <a:pt x="16" y="3"/>
                      </a:lnTo>
                      <a:lnTo>
                        <a:pt x="14" y="2"/>
                      </a:lnTo>
                      <a:lnTo>
                        <a:pt x="13" y="1"/>
                      </a:lnTo>
                      <a:lnTo>
                        <a:pt x="11" y="3"/>
                      </a:lnTo>
                      <a:lnTo>
                        <a:pt x="8" y="4"/>
                      </a:lnTo>
                      <a:lnTo>
                        <a:pt x="8" y="3"/>
                      </a:lnTo>
                      <a:lnTo>
                        <a:pt x="5" y="7"/>
                      </a:lnTo>
                      <a:lnTo>
                        <a:pt x="2" y="10"/>
                      </a:lnTo>
                      <a:lnTo>
                        <a:pt x="0" y="21"/>
                      </a:lnTo>
                      <a:lnTo>
                        <a:pt x="0" y="24"/>
                      </a:lnTo>
                      <a:lnTo>
                        <a:pt x="1" y="24"/>
                      </a:lnTo>
                      <a:lnTo>
                        <a:pt x="4" y="24"/>
                      </a:lnTo>
                      <a:lnTo>
                        <a:pt x="5" y="24"/>
                      </a:lnTo>
                      <a:lnTo>
                        <a:pt x="6" y="27"/>
                      </a:lnTo>
                      <a:lnTo>
                        <a:pt x="8" y="27"/>
                      </a:lnTo>
                      <a:lnTo>
                        <a:pt x="9" y="27"/>
                      </a:lnTo>
                      <a:lnTo>
                        <a:pt x="11" y="27"/>
                      </a:lnTo>
                      <a:lnTo>
                        <a:pt x="11" y="28"/>
                      </a:lnTo>
                      <a:lnTo>
                        <a:pt x="14" y="27"/>
                      </a:lnTo>
                      <a:lnTo>
                        <a:pt x="14" y="25"/>
                      </a:lnTo>
                      <a:lnTo>
                        <a:pt x="16" y="20"/>
                      </a:lnTo>
                      <a:lnTo>
                        <a:pt x="16" y="17"/>
                      </a:lnTo>
                      <a:lnTo>
                        <a:pt x="17" y="17"/>
                      </a:lnTo>
                      <a:lnTo>
                        <a:pt x="18" y="18"/>
                      </a:lnTo>
                      <a:lnTo>
                        <a:pt x="20" y="18"/>
                      </a:lnTo>
                      <a:lnTo>
                        <a:pt x="21" y="21"/>
                      </a:lnTo>
                      <a:lnTo>
                        <a:pt x="22" y="22"/>
                      </a:lnTo>
                      <a:lnTo>
                        <a:pt x="22" y="24"/>
                      </a:lnTo>
                      <a:lnTo>
                        <a:pt x="23" y="24"/>
                      </a:lnTo>
                      <a:lnTo>
                        <a:pt x="25" y="24"/>
                      </a:lnTo>
                      <a:lnTo>
                        <a:pt x="26" y="24"/>
                      </a:lnTo>
                      <a:lnTo>
                        <a:pt x="27" y="22"/>
                      </a:lnTo>
                      <a:lnTo>
                        <a:pt x="28" y="20"/>
                      </a:lnTo>
                      <a:lnTo>
                        <a:pt x="28" y="17"/>
                      </a:lnTo>
                      <a:lnTo>
                        <a:pt x="28" y="14"/>
                      </a:lnTo>
                      <a:lnTo>
                        <a:pt x="27" y="9"/>
                      </a:lnTo>
                      <a:lnTo>
                        <a:pt x="25" y="7"/>
                      </a:lnTo>
                      <a:lnTo>
                        <a:pt x="25" y="5"/>
                      </a:lnTo>
                      <a:lnTo>
                        <a:pt x="24" y="3"/>
                      </a:lnTo>
                      <a:lnTo>
                        <a:pt x="21" y="0"/>
                      </a:lnTo>
                      <a:lnTo>
                        <a:pt x="21" y="0"/>
                      </a:lnTo>
                      <a:lnTo>
                        <a:pt x="1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0" name="Freeform 860">
                  <a:extLst>
                    <a:ext uri="{FF2B5EF4-FFF2-40B4-BE49-F238E27FC236}">
                      <a16:creationId xmlns:a16="http://schemas.microsoft.com/office/drawing/2014/main" id="{131FB1C4-50E1-4EAE-AF4C-F3BD611D2FCC}"/>
                    </a:ext>
                  </a:extLst>
                </p:cNvPr>
                <p:cNvSpPr>
                  <a:spLocks/>
                </p:cNvSpPr>
                <p:nvPr/>
              </p:nvSpPr>
              <p:spPr bwMode="auto">
                <a:xfrm>
                  <a:off x="4016" y="2842"/>
                  <a:ext cx="28" cy="41"/>
                </a:xfrm>
                <a:custGeom>
                  <a:avLst/>
                  <a:gdLst>
                    <a:gd name="T0" fmla="*/ 21 w 28"/>
                    <a:gd name="T1" fmla="*/ 4 h 41"/>
                    <a:gd name="T2" fmla="*/ 20 w 28"/>
                    <a:gd name="T3" fmla="*/ 1 h 41"/>
                    <a:gd name="T4" fmla="*/ 18 w 28"/>
                    <a:gd name="T5" fmla="*/ 1 h 41"/>
                    <a:gd name="T6" fmla="*/ 17 w 28"/>
                    <a:gd name="T7" fmla="*/ 0 h 41"/>
                    <a:gd name="T8" fmla="*/ 16 w 28"/>
                    <a:gd name="T9" fmla="*/ 0 h 41"/>
                    <a:gd name="T10" fmla="*/ 16 w 28"/>
                    <a:gd name="T11" fmla="*/ 3 h 41"/>
                    <a:gd name="T12" fmla="*/ 14 w 28"/>
                    <a:gd name="T13" fmla="*/ 8 h 41"/>
                    <a:gd name="T14" fmla="*/ 14 w 28"/>
                    <a:gd name="T15" fmla="*/ 10 h 41"/>
                    <a:gd name="T16" fmla="*/ 11 w 28"/>
                    <a:gd name="T17" fmla="*/ 11 h 41"/>
                    <a:gd name="T18" fmla="*/ 11 w 28"/>
                    <a:gd name="T19" fmla="*/ 10 h 41"/>
                    <a:gd name="T20" fmla="*/ 9 w 28"/>
                    <a:gd name="T21" fmla="*/ 10 h 41"/>
                    <a:gd name="T22" fmla="*/ 8 w 28"/>
                    <a:gd name="T23" fmla="*/ 10 h 41"/>
                    <a:gd name="T24" fmla="*/ 6 w 28"/>
                    <a:gd name="T25" fmla="*/ 10 h 41"/>
                    <a:gd name="T26" fmla="*/ 5 w 28"/>
                    <a:gd name="T27" fmla="*/ 7 h 41"/>
                    <a:gd name="T28" fmla="*/ 4 w 28"/>
                    <a:gd name="T29" fmla="*/ 7 h 41"/>
                    <a:gd name="T30" fmla="*/ 1 w 28"/>
                    <a:gd name="T31" fmla="*/ 7 h 41"/>
                    <a:gd name="T32" fmla="*/ 0 w 28"/>
                    <a:gd name="T33" fmla="*/ 7 h 41"/>
                    <a:gd name="T34" fmla="*/ 0 w 28"/>
                    <a:gd name="T35" fmla="*/ 9 h 41"/>
                    <a:gd name="T36" fmla="*/ 1 w 28"/>
                    <a:gd name="T37" fmla="*/ 12 h 41"/>
                    <a:gd name="T38" fmla="*/ 1 w 28"/>
                    <a:gd name="T39" fmla="*/ 16 h 41"/>
                    <a:gd name="T40" fmla="*/ 1 w 28"/>
                    <a:gd name="T41" fmla="*/ 21 h 41"/>
                    <a:gd name="T42" fmla="*/ 4 w 28"/>
                    <a:gd name="T43" fmla="*/ 40 h 41"/>
                    <a:gd name="T44" fmla="*/ 11 w 28"/>
                    <a:gd name="T45" fmla="*/ 41 h 41"/>
                    <a:gd name="T46" fmla="*/ 16 w 28"/>
                    <a:gd name="T47" fmla="*/ 39 h 41"/>
                    <a:gd name="T48" fmla="*/ 18 w 28"/>
                    <a:gd name="T49" fmla="*/ 35 h 41"/>
                    <a:gd name="T50" fmla="*/ 22 w 28"/>
                    <a:gd name="T51" fmla="*/ 30 h 41"/>
                    <a:gd name="T52" fmla="*/ 24 w 28"/>
                    <a:gd name="T53" fmla="*/ 28 h 41"/>
                    <a:gd name="T54" fmla="*/ 25 w 28"/>
                    <a:gd name="T55" fmla="*/ 26 h 41"/>
                    <a:gd name="T56" fmla="*/ 28 w 28"/>
                    <a:gd name="T57" fmla="*/ 23 h 41"/>
                    <a:gd name="T58" fmla="*/ 28 w 28"/>
                    <a:gd name="T59" fmla="*/ 21 h 41"/>
                    <a:gd name="T60" fmla="*/ 28 w 28"/>
                    <a:gd name="T61" fmla="*/ 15 h 41"/>
                    <a:gd name="T62" fmla="*/ 25 w 28"/>
                    <a:gd name="T63" fmla="*/ 15 h 41"/>
                    <a:gd name="T64" fmla="*/ 25 w 28"/>
                    <a:gd name="T65" fmla="*/ 13 h 41"/>
                    <a:gd name="T66" fmla="*/ 23 w 28"/>
                    <a:gd name="T67" fmla="*/ 12 h 41"/>
                    <a:gd name="T68" fmla="*/ 23 w 28"/>
                    <a:gd name="T69" fmla="*/ 10 h 41"/>
                    <a:gd name="T70" fmla="*/ 22 w 28"/>
                    <a:gd name="T71" fmla="*/ 8 h 41"/>
                    <a:gd name="T72" fmla="*/ 22 w 28"/>
                    <a:gd name="T73" fmla="*/ 7 h 41"/>
                    <a:gd name="T74" fmla="*/ 22 w 28"/>
                    <a:gd name="T75" fmla="*/ 5 h 41"/>
                    <a:gd name="T76" fmla="*/ 21 w 28"/>
                    <a:gd name="T7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41">
                      <a:moveTo>
                        <a:pt x="21" y="4"/>
                      </a:moveTo>
                      <a:lnTo>
                        <a:pt x="20" y="1"/>
                      </a:lnTo>
                      <a:lnTo>
                        <a:pt x="18" y="1"/>
                      </a:lnTo>
                      <a:lnTo>
                        <a:pt x="17" y="0"/>
                      </a:lnTo>
                      <a:lnTo>
                        <a:pt x="16" y="0"/>
                      </a:lnTo>
                      <a:lnTo>
                        <a:pt x="16" y="3"/>
                      </a:lnTo>
                      <a:lnTo>
                        <a:pt x="14" y="8"/>
                      </a:lnTo>
                      <a:lnTo>
                        <a:pt x="14" y="10"/>
                      </a:lnTo>
                      <a:lnTo>
                        <a:pt x="11" y="11"/>
                      </a:lnTo>
                      <a:lnTo>
                        <a:pt x="11" y="10"/>
                      </a:lnTo>
                      <a:lnTo>
                        <a:pt x="9" y="10"/>
                      </a:lnTo>
                      <a:lnTo>
                        <a:pt x="8" y="10"/>
                      </a:lnTo>
                      <a:lnTo>
                        <a:pt x="6" y="10"/>
                      </a:lnTo>
                      <a:lnTo>
                        <a:pt x="5" y="7"/>
                      </a:lnTo>
                      <a:lnTo>
                        <a:pt x="4" y="7"/>
                      </a:lnTo>
                      <a:lnTo>
                        <a:pt x="1" y="7"/>
                      </a:lnTo>
                      <a:lnTo>
                        <a:pt x="0" y="7"/>
                      </a:lnTo>
                      <a:lnTo>
                        <a:pt x="0" y="9"/>
                      </a:lnTo>
                      <a:lnTo>
                        <a:pt x="1" y="12"/>
                      </a:lnTo>
                      <a:lnTo>
                        <a:pt x="1" y="16"/>
                      </a:lnTo>
                      <a:lnTo>
                        <a:pt x="1" y="21"/>
                      </a:lnTo>
                      <a:lnTo>
                        <a:pt x="4" y="40"/>
                      </a:lnTo>
                      <a:lnTo>
                        <a:pt x="11" y="41"/>
                      </a:lnTo>
                      <a:lnTo>
                        <a:pt x="16" y="39"/>
                      </a:lnTo>
                      <a:lnTo>
                        <a:pt x="18" y="35"/>
                      </a:lnTo>
                      <a:lnTo>
                        <a:pt x="22" y="30"/>
                      </a:lnTo>
                      <a:lnTo>
                        <a:pt x="24" y="28"/>
                      </a:lnTo>
                      <a:lnTo>
                        <a:pt x="25" y="26"/>
                      </a:lnTo>
                      <a:lnTo>
                        <a:pt x="28" y="23"/>
                      </a:lnTo>
                      <a:lnTo>
                        <a:pt x="28" y="21"/>
                      </a:lnTo>
                      <a:lnTo>
                        <a:pt x="28" y="15"/>
                      </a:lnTo>
                      <a:lnTo>
                        <a:pt x="25" y="15"/>
                      </a:lnTo>
                      <a:lnTo>
                        <a:pt x="25" y="13"/>
                      </a:lnTo>
                      <a:lnTo>
                        <a:pt x="23" y="12"/>
                      </a:lnTo>
                      <a:lnTo>
                        <a:pt x="23" y="10"/>
                      </a:lnTo>
                      <a:lnTo>
                        <a:pt x="22" y="8"/>
                      </a:lnTo>
                      <a:lnTo>
                        <a:pt x="22" y="7"/>
                      </a:lnTo>
                      <a:lnTo>
                        <a:pt x="22" y="5"/>
                      </a:lnTo>
                      <a:lnTo>
                        <a:pt x="2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1" name="Freeform 861">
                  <a:extLst>
                    <a:ext uri="{FF2B5EF4-FFF2-40B4-BE49-F238E27FC236}">
                      <a16:creationId xmlns:a16="http://schemas.microsoft.com/office/drawing/2014/main" id="{22870E61-8097-4C69-84D6-75778724B752}"/>
                    </a:ext>
                  </a:extLst>
                </p:cNvPr>
                <p:cNvSpPr>
                  <a:spLocks/>
                </p:cNvSpPr>
                <p:nvPr/>
              </p:nvSpPr>
              <p:spPr bwMode="auto">
                <a:xfrm>
                  <a:off x="3776" y="2714"/>
                  <a:ext cx="270" cy="321"/>
                </a:xfrm>
                <a:custGeom>
                  <a:avLst/>
                  <a:gdLst>
                    <a:gd name="T0" fmla="*/ 14 w 270"/>
                    <a:gd name="T1" fmla="*/ 192 h 321"/>
                    <a:gd name="T2" fmla="*/ 31 w 270"/>
                    <a:gd name="T3" fmla="*/ 193 h 321"/>
                    <a:gd name="T4" fmla="*/ 64 w 270"/>
                    <a:gd name="T5" fmla="*/ 196 h 321"/>
                    <a:gd name="T6" fmla="*/ 67 w 270"/>
                    <a:gd name="T7" fmla="*/ 208 h 321"/>
                    <a:gd name="T8" fmla="*/ 73 w 270"/>
                    <a:gd name="T9" fmla="*/ 222 h 321"/>
                    <a:gd name="T10" fmla="*/ 88 w 270"/>
                    <a:gd name="T11" fmla="*/ 230 h 321"/>
                    <a:gd name="T12" fmla="*/ 102 w 270"/>
                    <a:gd name="T13" fmla="*/ 216 h 321"/>
                    <a:gd name="T14" fmla="*/ 120 w 270"/>
                    <a:gd name="T15" fmla="*/ 214 h 321"/>
                    <a:gd name="T16" fmla="*/ 136 w 270"/>
                    <a:gd name="T17" fmla="*/ 227 h 321"/>
                    <a:gd name="T18" fmla="*/ 137 w 270"/>
                    <a:gd name="T19" fmla="*/ 239 h 321"/>
                    <a:gd name="T20" fmla="*/ 137 w 270"/>
                    <a:gd name="T21" fmla="*/ 256 h 321"/>
                    <a:gd name="T22" fmla="*/ 140 w 270"/>
                    <a:gd name="T23" fmla="*/ 265 h 321"/>
                    <a:gd name="T24" fmla="*/ 143 w 270"/>
                    <a:gd name="T25" fmla="*/ 278 h 321"/>
                    <a:gd name="T26" fmla="*/ 144 w 270"/>
                    <a:gd name="T27" fmla="*/ 283 h 321"/>
                    <a:gd name="T28" fmla="*/ 155 w 270"/>
                    <a:gd name="T29" fmla="*/ 284 h 321"/>
                    <a:gd name="T30" fmla="*/ 167 w 270"/>
                    <a:gd name="T31" fmla="*/ 280 h 321"/>
                    <a:gd name="T32" fmla="*/ 172 w 270"/>
                    <a:gd name="T33" fmla="*/ 287 h 321"/>
                    <a:gd name="T34" fmla="*/ 181 w 270"/>
                    <a:gd name="T35" fmla="*/ 284 h 321"/>
                    <a:gd name="T36" fmla="*/ 186 w 270"/>
                    <a:gd name="T37" fmla="*/ 292 h 321"/>
                    <a:gd name="T38" fmla="*/ 200 w 270"/>
                    <a:gd name="T39" fmla="*/ 297 h 321"/>
                    <a:gd name="T40" fmla="*/ 210 w 270"/>
                    <a:gd name="T41" fmla="*/ 290 h 321"/>
                    <a:gd name="T42" fmla="*/ 219 w 270"/>
                    <a:gd name="T43" fmla="*/ 302 h 321"/>
                    <a:gd name="T44" fmla="*/ 239 w 270"/>
                    <a:gd name="T45" fmla="*/ 321 h 321"/>
                    <a:gd name="T46" fmla="*/ 248 w 270"/>
                    <a:gd name="T47" fmla="*/ 321 h 321"/>
                    <a:gd name="T48" fmla="*/ 244 w 270"/>
                    <a:gd name="T49" fmla="*/ 305 h 321"/>
                    <a:gd name="T50" fmla="*/ 230 w 270"/>
                    <a:gd name="T51" fmla="*/ 294 h 321"/>
                    <a:gd name="T52" fmla="*/ 234 w 270"/>
                    <a:gd name="T53" fmla="*/ 273 h 321"/>
                    <a:gd name="T54" fmla="*/ 236 w 270"/>
                    <a:gd name="T55" fmla="*/ 259 h 321"/>
                    <a:gd name="T56" fmla="*/ 261 w 270"/>
                    <a:gd name="T57" fmla="*/ 232 h 321"/>
                    <a:gd name="T58" fmla="*/ 241 w 270"/>
                    <a:gd name="T59" fmla="*/ 149 h 321"/>
                    <a:gd name="T60" fmla="*/ 242 w 270"/>
                    <a:gd name="T61" fmla="*/ 121 h 321"/>
                    <a:gd name="T62" fmla="*/ 251 w 270"/>
                    <a:gd name="T63" fmla="*/ 94 h 321"/>
                    <a:gd name="T64" fmla="*/ 270 w 270"/>
                    <a:gd name="T65" fmla="*/ 57 h 321"/>
                    <a:gd name="T66" fmla="*/ 268 w 270"/>
                    <a:gd name="T67" fmla="*/ 36 h 321"/>
                    <a:gd name="T68" fmla="*/ 264 w 270"/>
                    <a:gd name="T69" fmla="*/ 28 h 321"/>
                    <a:gd name="T70" fmla="*/ 255 w 270"/>
                    <a:gd name="T71" fmla="*/ 17 h 321"/>
                    <a:gd name="T72" fmla="*/ 245 w 270"/>
                    <a:gd name="T73" fmla="*/ 13 h 321"/>
                    <a:gd name="T74" fmla="*/ 234 w 270"/>
                    <a:gd name="T75" fmla="*/ 14 h 321"/>
                    <a:gd name="T76" fmla="*/ 222 w 270"/>
                    <a:gd name="T77" fmla="*/ 10 h 321"/>
                    <a:gd name="T78" fmla="*/ 213 w 270"/>
                    <a:gd name="T79" fmla="*/ 3 h 321"/>
                    <a:gd name="T80" fmla="*/ 197 w 270"/>
                    <a:gd name="T81" fmla="*/ 1 h 321"/>
                    <a:gd name="T82" fmla="*/ 189 w 270"/>
                    <a:gd name="T83" fmla="*/ 2 h 321"/>
                    <a:gd name="T84" fmla="*/ 178 w 270"/>
                    <a:gd name="T85" fmla="*/ 7 h 321"/>
                    <a:gd name="T86" fmla="*/ 166 w 270"/>
                    <a:gd name="T87" fmla="*/ 8 h 321"/>
                    <a:gd name="T88" fmla="*/ 150 w 270"/>
                    <a:gd name="T89" fmla="*/ 8 h 321"/>
                    <a:gd name="T90" fmla="*/ 144 w 270"/>
                    <a:gd name="T91" fmla="*/ 20 h 321"/>
                    <a:gd name="T92" fmla="*/ 131 w 270"/>
                    <a:gd name="T93" fmla="*/ 18 h 321"/>
                    <a:gd name="T94" fmla="*/ 115 w 270"/>
                    <a:gd name="T95" fmla="*/ 10 h 321"/>
                    <a:gd name="T96" fmla="*/ 102 w 270"/>
                    <a:gd name="T97" fmla="*/ 5 h 321"/>
                    <a:gd name="T98" fmla="*/ 96 w 270"/>
                    <a:gd name="T99" fmla="*/ 14 h 321"/>
                    <a:gd name="T100" fmla="*/ 94 w 270"/>
                    <a:gd name="T101" fmla="*/ 25 h 321"/>
                    <a:gd name="T102" fmla="*/ 85 w 270"/>
                    <a:gd name="T103" fmla="*/ 53 h 321"/>
                    <a:gd name="T104" fmla="*/ 84 w 270"/>
                    <a:gd name="T105" fmla="*/ 76 h 321"/>
                    <a:gd name="T106" fmla="*/ 80 w 270"/>
                    <a:gd name="T107" fmla="*/ 100 h 321"/>
                    <a:gd name="T108" fmla="*/ 62 w 270"/>
                    <a:gd name="T109" fmla="*/ 118 h 321"/>
                    <a:gd name="T110" fmla="*/ 57 w 270"/>
                    <a:gd name="T111" fmla="*/ 146 h 321"/>
                    <a:gd name="T112" fmla="*/ 48 w 270"/>
                    <a:gd name="T113" fmla="*/ 164 h 321"/>
                    <a:gd name="T114" fmla="*/ 32 w 270"/>
                    <a:gd name="T115" fmla="*/ 170 h 321"/>
                    <a:gd name="T116" fmla="*/ 22 w 270"/>
                    <a:gd name="T117" fmla="*/ 169 h 321"/>
                    <a:gd name="T118" fmla="*/ 16 w 270"/>
                    <a:gd name="T119" fmla="*/ 173 h 321"/>
                    <a:gd name="T120" fmla="*/ 5 w 270"/>
                    <a:gd name="T121" fmla="*/ 189 h 321"/>
                    <a:gd name="T122" fmla="*/ 7 w 270"/>
                    <a:gd name="T123" fmla="*/ 19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321">
                      <a:moveTo>
                        <a:pt x="7" y="195"/>
                      </a:moveTo>
                      <a:lnTo>
                        <a:pt x="8" y="194"/>
                      </a:lnTo>
                      <a:lnTo>
                        <a:pt x="9" y="194"/>
                      </a:lnTo>
                      <a:lnTo>
                        <a:pt x="9" y="194"/>
                      </a:lnTo>
                      <a:lnTo>
                        <a:pt x="12" y="193"/>
                      </a:lnTo>
                      <a:lnTo>
                        <a:pt x="14" y="192"/>
                      </a:lnTo>
                      <a:lnTo>
                        <a:pt x="16" y="193"/>
                      </a:lnTo>
                      <a:lnTo>
                        <a:pt x="19" y="193"/>
                      </a:lnTo>
                      <a:lnTo>
                        <a:pt x="21" y="193"/>
                      </a:lnTo>
                      <a:lnTo>
                        <a:pt x="24" y="193"/>
                      </a:lnTo>
                      <a:lnTo>
                        <a:pt x="29" y="192"/>
                      </a:lnTo>
                      <a:lnTo>
                        <a:pt x="31" y="193"/>
                      </a:lnTo>
                      <a:lnTo>
                        <a:pt x="36" y="193"/>
                      </a:lnTo>
                      <a:lnTo>
                        <a:pt x="40" y="192"/>
                      </a:lnTo>
                      <a:lnTo>
                        <a:pt x="50" y="192"/>
                      </a:lnTo>
                      <a:lnTo>
                        <a:pt x="65" y="193"/>
                      </a:lnTo>
                      <a:lnTo>
                        <a:pt x="65" y="195"/>
                      </a:lnTo>
                      <a:lnTo>
                        <a:pt x="64" y="196"/>
                      </a:lnTo>
                      <a:lnTo>
                        <a:pt x="65" y="197"/>
                      </a:lnTo>
                      <a:lnTo>
                        <a:pt x="66" y="200"/>
                      </a:lnTo>
                      <a:lnTo>
                        <a:pt x="67" y="201"/>
                      </a:lnTo>
                      <a:lnTo>
                        <a:pt x="66" y="203"/>
                      </a:lnTo>
                      <a:lnTo>
                        <a:pt x="66" y="205"/>
                      </a:lnTo>
                      <a:lnTo>
                        <a:pt x="67" y="208"/>
                      </a:lnTo>
                      <a:lnTo>
                        <a:pt x="68" y="213"/>
                      </a:lnTo>
                      <a:lnTo>
                        <a:pt x="68" y="214"/>
                      </a:lnTo>
                      <a:lnTo>
                        <a:pt x="69" y="216"/>
                      </a:lnTo>
                      <a:lnTo>
                        <a:pt x="70" y="217"/>
                      </a:lnTo>
                      <a:lnTo>
                        <a:pt x="71" y="219"/>
                      </a:lnTo>
                      <a:lnTo>
                        <a:pt x="73" y="222"/>
                      </a:lnTo>
                      <a:lnTo>
                        <a:pt x="74" y="228"/>
                      </a:lnTo>
                      <a:lnTo>
                        <a:pt x="75" y="230"/>
                      </a:lnTo>
                      <a:lnTo>
                        <a:pt x="79" y="229"/>
                      </a:lnTo>
                      <a:lnTo>
                        <a:pt x="81" y="228"/>
                      </a:lnTo>
                      <a:lnTo>
                        <a:pt x="83" y="229"/>
                      </a:lnTo>
                      <a:lnTo>
                        <a:pt x="88" y="230"/>
                      </a:lnTo>
                      <a:lnTo>
                        <a:pt x="90" y="228"/>
                      </a:lnTo>
                      <a:lnTo>
                        <a:pt x="101" y="228"/>
                      </a:lnTo>
                      <a:lnTo>
                        <a:pt x="101" y="223"/>
                      </a:lnTo>
                      <a:lnTo>
                        <a:pt x="100" y="220"/>
                      </a:lnTo>
                      <a:lnTo>
                        <a:pt x="102" y="219"/>
                      </a:lnTo>
                      <a:lnTo>
                        <a:pt x="102" y="216"/>
                      </a:lnTo>
                      <a:lnTo>
                        <a:pt x="103" y="211"/>
                      </a:lnTo>
                      <a:lnTo>
                        <a:pt x="116" y="211"/>
                      </a:lnTo>
                      <a:lnTo>
                        <a:pt x="116" y="210"/>
                      </a:lnTo>
                      <a:lnTo>
                        <a:pt x="121" y="210"/>
                      </a:lnTo>
                      <a:lnTo>
                        <a:pt x="121" y="212"/>
                      </a:lnTo>
                      <a:lnTo>
                        <a:pt x="120" y="214"/>
                      </a:lnTo>
                      <a:lnTo>
                        <a:pt x="120" y="215"/>
                      </a:lnTo>
                      <a:lnTo>
                        <a:pt x="137" y="217"/>
                      </a:lnTo>
                      <a:lnTo>
                        <a:pt x="137" y="219"/>
                      </a:lnTo>
                      <a:lnTo>
                        <a:pt x="137" y="221"/>
                      </a:lnTo>
                      <a:lnTo>
                        <a:pt x="137" y="224"/>
                      </a:lnTo>
                      <a:lnTo>
                        <a:pt x="136" y="227"/>
                      </a:lnTo>
                      <a:lnTo>
                        <a:pt x="135" y="230"/>
                      </a:lnTo>
                      <a:lnTo>
                        <a:pt x="137" y="232"/>
                      </a:lnTo>
                      <a:lnTo>
                        <a:pt x="137" y="235"/>
                      </a:lnTo>
                      <a:lnTo>
                        <a:pt x="136" y="236"/>
                      </a:lnTo>
                      <a:lnTo>
                        <a:pt x="136" y="237"/>
                      </a:lnTo>
                      <a:lnTo>
                        <a:pt x="137" y="239"/>
                      </a:lnTo>
                      <a:lnTo>
                        <a:pt x="137" y="245"/>
                      </a:lnTo>
                      <a:lnTo>
                        <a:pt x="136" y="249"/>
                      </a:lnTo>
                      <a:lnTo>
                        <a:pt x="137" y="250"/>
                      </a:lnTo>
                      <a:lnTo>
                        <a:pt x="137" y="252"/>
                      </a:lnTo>
                      <a:lnTo>
                        <a:pt x="137" y="254"/>
                      </a:lnTo>
                      <a:lnTo>
                        <a:pt x="137" y="256"/>
                      </a:lnTo>
                      <a:lnTo>
                        <a:pt x="139" y="257"/>
                      </a:lnTo>
                      <a:lnTo>
                        <a:pt x="140" y="259"/>
                      </a:lnTo>
                      <a:lnTo>
                        <a:pt x="140" y="259"/>
                      </a:lnTo>
                      <a:lnTo>
                        <a:pt x="140" y="261"/>
                      </a:lnTo>
                      <a:lnTo>
                        <a:pt x="140" y="263"/>
                      </a:lnTo>
                      <a:lnTo>
                        <a:pt x="140" y="265"/>
                      </a:lnTo>
                      <a:lnTo>
                        <a:pt x="142" y="267"/>
                      </a:lnTo>
                      <a:lnTo>
                        <a:pt x="142" y="269"/>
                      </a:lnTo>
                      <a:lnTo>
                        <a:pt x="141" y="270"/>
                      </a:lnTo>
                      <a:lnTo>
                        <a:pt x="142" y="273"/>
                      </a:lnTo>
                      <a:lnTo>
                        <a:pt x="144" y="275"/>
                      </a:lnTo>
                      <a:lnTo>
                        <a:pt x="143" y="278"/>
                      </a:lnTo>
                      <a:lnTo>
                        <a:pt x="143" y="279"/>
                      </a:lnTo>
                      <a:lnTo>
                        <a:pt x="142" y="280"/>
                      </a:lnTo>
                      <a:lnTo>
                        <a:pt x="142" y="283"/>
                      </a:lnTo>
                      <a:lnTo>
                        <a:pt x="142" y="284"/>
                      </a:lnTo>
                      <a:lnTo>
                        <a:pt x="144" y="284"/>
                      </a:lnTo>
                      <a:lnTo>
                        <a:pt x="144" y="283"/>
                      </a:lnTo>
                      <a:lnTo>
                        <a:pt x="146" y="283"/>
                      </a:lnTo>
                      <a:lnTo>
                        <a:pt x="147" y="282"/>
                      </a:lnTo>
                      <a:lnTo>
                        <a:pt x="148" y="282"/>
                      </a:lnTo>
                      <a:lnTo>
                        <a:pt x="150" y="283"/>
                      </a:lnTo>
                      <a:lnTo>
                        <a:pt x="151" y="284"/>
                      </a:lnTo>
                      <a:lnTo>
                        <a:pt x="155" y="284"/>
                      </a:lnTo>
                      <a:lnTo>
                        <a:pt x="157" y="284"/>
                      </a:lnTo>
                      <a:lnTo>
                        <a:pt x="158" y="284"/>
                      </a:lnTo>
                      <a:lnTo>
                        <a:pt x="159" y="283"/>
                      </a:lnTo>
                      <a:lnTo>
                        <a:pt x="162" y="282"/>
                      </a:lnTo>
                      <a:lnTo>
                        <a:pt x="164" y="281"/>
                      </a:lnTo>
                      <a:lnTo>
                        <a:pt x="167" y="280"/>
                      </a:lnTo>
                      <a:lnTo>
                        <a:pt x="167" y="281"/>
                      </a:lnTo>
                      <a:lnTo>
                        <a:pt x="168" y="282"/>
                      </a:lnTo>
                      <a:lnTo>
                        <a:pt x="169" y="282"/>
                      </a:lnTo>
                      <a:lnTo>
                        <a:pt x="171" y="283"/>
                      </a:lnTo>
                      <a:lnTo>
                        <a:pt x="172" y="284"/>
                      </a:lnTo>
                      <a:lnTo>
                        <a:pt x="172" y="287"/>
                      </a:lnTo>
                      <a:lnTo>
                        <a:pt x="173" y="288"/>
                      </a:lnTo>
                      <a:lnTo>
                        <a:pt x="174" y="289"/>
                      </a:lnTo>
                      <a:lnTo>
                        <a:pt x="175" y="287"/>
                      </a:lnTo>
                      <a:lnTo>
                        <a:pt x="178" y="286"/>
                      </a:lnTo>
                      <a:lnTo>
                        <a:pt x="179" y="286"/>
                      </a:lnTo>
                      <a:lnTo>
                        <a:pt x="181" y="284"/>
                      </a:lnTo>
                      <a:lnTo>
                        <a:pt x="184" y="283"/>
                      </a:lnTo>
                      <a:lnTo>
                        <a:pt x="185" y="283"/>
                      </a:lnTo>
                      <a:lnTo>
                        <a:pt x="185" y="287"/>
                      </a:lnTo>
                      <a:lnTo>
                        <a:pt x="186" y="288"/>
                      </a:lnTo>
                      <a:lnTo>
                        <a:pt x="186" y="291"/>
                      </a:lnTo>
                      <a:lnTo>
                        <a:pt x="186" y="292"/>
                      </a:lnTo>
                      <a:lnTo>
                        <a:pt x="187" y="292"/>
                      </a:lnTo>
                      <a:lnTo>
                        <a:pt x="190" y="294"/>
                      </a:lnTo>
                      <a:lnTo>
                        <a:pt x="191" y="294"/>
                      </a:lnTo>
                      <a:lnTo>
                        <a:pt x="195" y="297"/>
                      </a:lnTo>
                      <a:lnTo>
                        <a:pt x="197" y="297"/>
                      </a:lnTo>
                      <a:lnTo>
                        <a:pt x="200" y="297"/>
                      </a:lnTo>
                      <a:lnTo>
                        <a:pt x="201" y="299"/>
                      </a:lnTo>
                      <a:lnTo>
                        <a:pt x="203" y="299"/>
                      </a:lnTo>
                      <a:lnTo>
                        <a:pt x="207" y="297"/>
                      </a:lnTo>
                      <a:lnTo>
                        <a:pt x="207" y="295"/>
                      </a:lnTo>
                      <a:lnTo>
                        <a:pt x="209" y="291"/>
                      </a:lnTo>
                      <a:lnTo>
                        <a:pt x="210" y="290"/>
                      </a:lnTo>
                      <a:lnTo>
                        <a:pt x="212" y="290"/>
                      </a:lnTo>
                      <a:lnTo>
                        <a:pt x="213" y="290"/>
                      </a:lnTo>
                      <a:lnTo>
                        <a:pt x="213" y="295"/>
                      </a:lnTo>
                      <a:lnTo>
                        <a:pt x="215" y="298"/>
                      </a:lnTo>
                      <a:lnTo>
                        <a:pt x="216" y="300"/>
                      </a:lnTo>
                      <a:lnTo>
                        <a:pt x="219" y="302"/>
                      </a:lnTo>
                      <a:lnTo>
                        <a:pt x="224" y="304"/>
                      </a:lnTo>
                      <a:lnTo>
                        <a:pt x="227" y="307"/>
                      </a:lnTo>
                      <a:lnTo>
                        <a:pt x="230" y="311"/>
                      </a:lnTo>
                      <a:lnTo>
                        <a:pt x="233" y="314"/>
                      </a:lnTo>
                      <a:lnTo>
                        <a:pt x="236" y="318"/>
                      </a:lnTo>
                      <a:lnTo>
                        <a:pt x="239" y="321"/>
                      </a:lnTo>
                      <a:lnTo>
                        <a:pt x="241" y="321"/>
                      </a:lnTo>
                      <a:lnTo>
                        <a:pt x="243" y="321"/>
                      </a:lnTo>
                      <a:lnTo>
                        <a:pt x="245" y="320"/>
                      </a:lnTo>
                      <a:lnTo>
                        <a:pt x="246" y="320"/>
                      </a:lnTo>
                      <a:lnTo>
                        <a:pt x="246" y="321"/>
                      </a:lnTo>
                      <a:lnTo>
                        <a:pt x="248" y="321"/>
                      </a:lnTo>
                      <a:lnTo>
                        <a:pt x="249" y="320"/>
                      </a:lnTo>
                      <a:lnTo>
                        <a:pt x="248" y="302"/>
                      </a:lnTo>
                      <a:lnTo>
                        <a:pt x="247" y="301"/>
                      </a:lnTo>
                      <a:lnTo>
                        <a:pt x="244" y="302"/>
                      </a:lnTo>
                      <a:lnTo>
                        <a:pt x="244" y="304"/>
                      </a:lnTo>
                      <a:lnTo>
                        <a:pt x="244" y="305"/>
                      </a:lnTo>
                      <a:lnTo>
                        <a:pt x="244" y="306"/>
                      </a:lnTo>
                      <a:lnTo>
                        <a:pt x="238" y="306"/>
                      </a:lnTo>
                      <a:lnTo>
                        <a:pt x="237" y="304"/>
                      </a:lnTo>
                      <a:lnTo>
                        <a:pt x="236" y="301"/>
                      </a:lnTo>
                      <a:lnTo>
                        <a:pt x="232" y="296"/>
                      </a:lnTo>
                      <a:lnTo>
                        <a:pt x="230" y="294"/>
                      </a:lnTo>
                      <a:lnTo>
                        <a:pt x="230" y="290"/>
                      </a:lnTo>
                      <a:lnTo>
                        <a:pt x="230" y="280"/>
                      </a:lnTo>
                      <a:lnTo>
                        <a:pt x="230" y="278"/>
                      </a:lnTo>
                      <a:lnTo>
                        <a:pt x="233" y="275"/>
                      </a:lnTo>
                      <a:lnTo>
                        <a:pt x="234" y="273"/>
                      </a:lnTo>
                      <a:lnTo>
                        <a:pt x="234" y="273"/>
                      </a:lnTo>
                      <a:lnTo>
                        <a:pt x="234" y="272"/>
                      </a:lnTo>
                      <a:lnTo>
                        <a:pt x="235" y="268"/>
                      </a:lnTo>
                      <a:lnTo>
                        <a:pt x="234" y="266"/>
                      </a:lnTo>
                      <a:lnTo>
                        <a:pt x="235" y="263"/>
                      </a:lnTo>
                      <a:lnTo>
                        <a:pt x="234" y="261"/>
                      </a:lnTo>
                      <a:lnTo>
                        <a:pt x="236" y="259"/>
                      </a:lnTo>
                      <a:lnTo>
                        <a:pt x="236" y="258"/>
                      </a:lnTo>
                      <a:lnTo>
                        <a:pt x="234" y="257"/>
                      </a:lnTo>
                      <a:lnTo>
                        <a:pt x="233" y="255"/>
                      </a:lnTo>
                      <a:lnTo>
                        <a:pt x="232" y="251"/>
                      </a:lnTo>
                      <a:lnTo>
                        <a:pt x="237" y="238"/>
                      </a:lnTo>
                      <a:lnTo>
                        <a:pt x="261" y="232"/>
                      </a:lnTo>
                      <a:lnTo>
                        <a:pt x="263" y="232"/>
                      </a:lnTo>
                      <a:lnTo>
                        <a:pt x="259" y="219"/>
                      </a:lnTo>
                      <a:lnTo>
                        <a:pt x="249" y="203"/>
                      </a:lnTo>
                      <a:lnTo>
                        <a:pt x="246" y="183"/>
                      </a:lnTo>
                      <a:lnTo>
                        <a:pt x="244" y="168"/>
                      </a:lnTo>
                      <a:lnTo>
                        <a:pt x="241" y="149"/>
                      </a:lnTo>
                      <a:lnTo>
                        <a:pt x="241" y="144"/>
                      </a:lnTo>
                      <a:lnTo>
                        <a:pt x="241" y="140"/>
                      </a:lnTo>
                      <a:lnTo>
                        <a:pt x="240" y="137"/>
                      </a:lnTo>
                      <a:lnTo>
                        <a:pt x="240" y="135"/>
                      </a:lnTo>
                      <a:lnTo>
                        <a:pt x="240" y="132"/>
                      </a:lnTo>
                      <a:lnTo>
                        <a:pt x="242" y="121"/>
                      </a:lnTo>
                      <a:lnTo>
                        <a:pt x="245" y="118"/>
                      </a:lnTo>
                      <a:lnTo>
                        <a:pt x="248" y="114"/>
                      </a:lnTo>
                      <a:lnTo>
                        <a:pt x="248" y="110"/>
                      </a:lnTo>
                      <a:lnTo>
                        <a:pt x="250" y="104"/>
                      </a:lnTo>
                      <a:lnTo>
                        <a:pt x="251" y="97"/>
                      </a:lnTo>
                      <a:lnTo>
                        <a:pt x="251" y="94"/>
                      </a:lnTo>
                      <a:lnTo>
                        <a:pt x="251" y="91"/>
                      </a:lnTo>
                      <a:lnTo>
                        <a:pt x="257" y="80"/>
                      </a:lnTo>
                      <a:lnTo>
                        <a:pt x="258" y="76"/>
                      </a:lnTo>
                      <a:lnTo>
                        <a:pt x="263" y="71"/>
                      </a:lnTo>
                      <a:lnTo>
                        <a:pt x="270" y="59"/>
                      </a:lnTo>
                      <a:lnTo>
                        <a:pt x="270" y="57"/>
                      </a:lnTo>
                      <a:lnTo>
                        <a:pt x="269" y="54"/>
                      </a:lnTo>
                      <a:lnTo>
                        <a:pt x="268" y="52"/>
                      </a:lnTo>
                      <a:lnTo>
                        <a:pt x="266" y="51"/>
                      </a:lnTo>
                      <a:lnTo>
                        <a:pt x="267" y="46"/>
                      </a:lnTo>
                      <a:lnTo>
                        <a:pt x="268" y="41"/>
                      </a:lnTo>
                      <a:lnTo>
                        <a:pt x="268" y="36"/>
                      </a:lnTo>
                      <a:lnTo>
                        <a:pt x="268" y="34"/>
                      </a:lnTo>
                      <a:lnTo>
                        <a:pt x="269" y="31"/>
                      </a:lnTo>
                      <a:lnTo>
                        <a:pt x="268" y="30"/>
                      </a:lnTo>
                      <a:lnTo>
                        <a:pt x="265" y="30"/>
                      </a:lnTo>
                      <a:lnTo>
                        <a:pt x="265" y="30"/>
                      </a:lnTo>
                      <a:lnTo>
                        <a:pt x="264" y="28"/>
                      </a:lnTo>
                      <a:lnTo>
                        <a:pt x="263" y="25"/>
                      </a:lnTo>
                      <a:lnTo>
                        <a:pt x="262" y="24"/>
                      </a:lnTo>
                      <a:lnTo>
                        <a:pt x="261" y="21"/>
                      </a:lnTo>
                      <a:lnTo>
                        <a:pt x="260" y="20"/>
                      </a:lnTo>
                      <a:lnTo>
                        <a:pt x="256" y="18"/>
                      </a:lnTo>
                      <a:lnTo>
                        <a:pt x="255" y="17"/>
                      </a:lnTo>
                      <a:lnTo>
                        <a:pt x="254" y="14"/>
                      </a:lnTo>
                      <a:lnTo>
                        <a:pt x="252" y="11"/>
                      </a:lnTo>
                      <a:lnTo>
                        <a:pt x="251" y="9"/>
                      </a:lnTo>
                      <a:lnTo>
                        <a:pt x="248" y="9"/>
                      </a:lnTo>
                      <a:lnTo>
                        <a:pt x="246" y="11"/>
                      </a:lnTo>
                      <a:lnTo>
                        <a:pt x="245" y="13"/>
                      </a:lnTo>
                      <a:lnTo>
                        <a:pt x="242" y="14"/>
                      </a:lnTo>
                      <a:lnTo>
                        <a:pt x="241" y="14"/>
                      </a:lnTo>
                      <a:lnTo>
                        <a:pt x="241" y="13"/>
                      </a:lnTo>
                      <a:lnTo>
                        <a:pt x="239" y="13"/>
                      </a:lnTo>
                      <a:lnTo>
                        <a:pt x="235" y="13"/>
                      </a:lnTo>
                      <a:lnTo>
                        <a:pt x="234" y="14"/>
                      </a:lnTo>
                      <a:lnTo>
                        <a:pt x="233" y="16"/>
                      </a:lnTo>
                      <a:lnTo>
                        <a:pt x="231" y="17"/>
                      </a:lnTo>
                      <a:lnTo>
                        <a:pt x="228" y="15"/>
                      </a:lnTo>
                      <a:lnTo>
                        <a:pt x="225" y="13"/>
                      </a:lnTo>
                      <a:lnTo>
                        <a:pt x="223" y="11"/>
                      </a:lnTo>
                      <a:lnTo>
                        <a:pt x="222" y="10"/>
                      </a:lnTo>
                      <a:lnTo>
                        <a:pt x="220" y="8"/>
                      </a:lnTo>
                      <a:lnTo>
                        <a:pt x="220" y="5"/>
                      </a:lnTo>
                      <a:lnTo>
                        <a:pt x="220" y="5"/>
                      </a:lnTo>
                      <a:lnTo>
                        <a:pt x="219" y="5"/>
                      </a:lnTo>
                      <a:lnTo>
                        <a:pt x="216" y="3"/>
                      </a:lnTo>
                      <a:lnTo>
                        <a:pt x="213" y="3"/>
                      </a:lnTo>
                      <a:lnTo>
                        <a:pt x="209" y="5"/>
                      </a:lnTo>
                      <a:lnTo>
                        <a:pt x="208" y="4"/>
                      </a:lnTo>
                      <a:lnTo>
                        <a:pt x="203" y="4"/>
                      </a:lnTo>
                      <a:lnTo>
                        <a:pt x="201" y="3"/>
                      </a:lnTo>
                      <a:lnTo>
                        <a:pt x="199" y="2"/>
                      </a:lnTo>
                      <a:lnTo>
                        <a:pt x="197" y="1"/>
                      </a:lnTo>
                      <a:lnTo>
                        <a:pt x="196" y="1"/>
                      </a:lnTo>
                      <a:lnTo>
                        <a:pt x="192" y="1"/>
                      </a:lnTo>
                      <a:lnTo>
                        <a:pt x="192" y="0"/>
                      </a:lnTo>
                      <a:lnTo>
                        <a:pt x="189" y="0"/>
                      </a:lnTo>
                      <a:lnTo>
                        <a:pt x="189" y="1"/>
                      </a:lnTo>
                      <a:lnTo>
                        <a:pt x="189" y="2"/>
                      </a:lnTo>
                      <a:lnTo>
                        <a:pt x="188" y="5"/>
                      </a:lnTo>
                      <a:lnTo>
                        <a:pt x="186" y="5"/>
                      </a:lnTo>
                      <a:lnTo>
                        <a:pt x="185" y="6"/>
                      </a:lnTo>
                      <a:lnTo>
                        <a:pt x="181" y="6"/>
                      </a:lnTo>
                      <a:lnTo>
                        <a:pt x="179" y="7"/>
                      </a:lnTo>
                      <a:lnTo>
                        <a:pt x="178" y="7"/>
                      </a:lnTo>
                      <a:lnTo>
                        <a:pt x="178" y="6"/>
                      </a:lnTo>
                      <a:lnTo>
                        <a:pt x="176" y="5"/>
                      </a:lnTo>
                      <a:lnTo>
                        <a:pt x="176" y="4"/>
                      </a:lnTo>
                      <a:lnTo>
                        <a:pt x="174" y="4"/>
                      </a:lnTo>
                      <a:lnTo>
                        <a:pt x="168" y="7"/>
                      </a:lnTo>
                      <a:lnTo>
                        <a:pt x="166" y="8"/>
                      </a:lnTo>
                      <a:lnTo>
                        <a:pt x="165" y="10"/>
                      </a:lnTo>
                      <a:lnTo>
                        <a:pt x="159" y="11"/>
                      </a:lnTo>
                      <a:lnTo>
                        <a:pt x="157" y="11"/>
                      </a:lnTo>
                      <a:lnTo>
                        <a:pt x="155" y="9"/>
                      </a:lnTo>
                      <a:lnTo>
                        <a:pt x="153" y="9"/>
                      </a:lnTo>
                      <a:lnTo>
                        <a:pt x="150" y="8"/>
                      </a:lnTo>
                      <a:lnTo>
                        <a:pt x="148" y="11"/>
                      </a:lnTo>
                      <a:lnTo>
                        <a:pt x="146" y="14"/>
                      </a:lnTo>
                      <a:lnTo>
                        <a:pt x="146" y="16"/>
                      </a:lnTo>
                      <a:lnTo>
                        <a:pt x="147" y="18"/>
                      </a:lnTo>
                      <a:lnTo>
                        <a:pt x="147" y="19"/>
                      </a:lnTo>
                      <a:lnTo>
                        <a:pt x="144" y="20"/>
                      </a:lnTo>
                      <a:lnTo>
                        <a:pt x="142" y="19"/>
                      </a:lnTo>
                      <a:lnTo>
                        <a:pt x="139" y="18"/>
                      </a:lnTo>
                      <a:lnTo>
                        <a:pt x="137" y="17"/>
                      </a:lnTo>
                      <a:lnTo>
                        <a:pt x="134" y="17"/>
                      </a:lnTo>
                      <a:lnTo>
                        <a:pt x="133" y="18"/>
                      </a:lnTo>
                      <a:lnTo>
                        <a:pt x="131" y="18"/>
                      </a:lnTo>
                      <a:lnTo>
                        <a:pt x="127" y="18"/>
                      </a:lnTo>
                      <a:lnTo>
                        <a:pt x="124" y="15"/>
                      </a:lnTo>
                      <a:lnTo>
                        <a:pt x="121" y="16"/>
                      </a:lnTo>
                      <a:lnTo>
                        <a:pt x="120" y="14"/>
                      </a:lnTo>
                      <a:lnTo>
                        <a:pt x="117" y="11"/>
                      </a:lnTo>
                      <a:lnTo>
                        <a:pt x="115" y="10"/>
                      </a:lnTo>
                      <a:lnTo>
                        <a:pt x="110" y="6"/>
                      </a:lnTo>
                      <a:lnTo>
                        <a:pt x="109" y="5"/>
                      </a:lnTo>
                      <a:lnTo>
                        <a:pt x="107" y="4"/>
                      </a:lnTo>
                      <a:lnTo>
                        <a:pt x="106" y="4"/>
                      </a:lnTo>
                      <a:lnTo>
                        <a:pt x="105" y="5"/>
                      </a:lnTo>
                      <a:lnTo>
                        <a:pt x="102" y="5"/>
                      </a:lnTo>
                      <a:lnTo>
                        <a:pt x="101" y="7"/>
                      </a:lnTo>
                      <a:lnTo>
                        <a:pt x="99" y="7"/>
                      </a:lnTo>
                      <a:lnTo>
                        <a:pt x="98" y="8"/>
                      </a:lnTo>
                      <a:lnTo>
                        <a:pt x="98" y="11"/>
                      </a:lnTo>
                      <a:lnTo>
                        <a:pt x="96" y="13"/>
                      </a:lnTo>
                      <a:lnTo>
                        <a:pt x="96" y="14"/>
                      </a:lnTo>
                      <a:lnTo>
                        <a:pt x="95" y="16"/>
                      </a:lnTo>
                      <a:lnTo>
                        <a:pt x="93" y="16"/>
                      </a:lnTo>
                      <a:lnTo>
                        <a:pt x="93" y="18"/>
                      </a:lnTo>
                      <a:lnTo>
                        <a:pt x="95" y="21"/>
                      </a:lnTo>
                      <a:lnTo>
                        <a:pt x="95" y="23"/>
                      </a:lnTo>
                      <a:lnTo>
                        <a:pt x="94" y="25"/>
                      </a:lnTo>
                      <a:lnTo>
                        <a:pt x="93" y="29"/>
                      </a:lnTo>
                      <a:lnTo>
                        <a:pt x="95" y="32"/>
                      </a:lnTo>
                      <a:lnTo>
                        <a:pt x="95" y="39"/>
                      </a:lnTo>
                      <a:lnTo>
                        <a:pt x="92" y="41"/>
                      </a:lnTo>
                      <a:lnTo>
                        <a:pt x="92" y="44"/>
                      </a:lnTo>
                      <a:lnTo>
                        <a:pt x="85" y="53"/>
                      </a:lnTo>
                      <a:lnTo>
                        <a:pt x="87" y="59"/>
                      </a:lnTo>
                      <a:lnTo>
                        <a:pt x="86" y="62"/>
                      </a:lnTo>
                      <a:lnTo>
                        <a:pt x="85" y="66"/>
                      </a:lnTo>
                      <a:lnTo>
                        <a:pt x="84" y="69"/>
                      </a:lnTo>
                      <a:lnTo>
                        <a:pt x="83" y="75"/>
                      </a:lnTo>
                      <a:lnTo>
                        <a:pt x="84" y="76"/>
                      </a:lnTo>
                      <a:lnTo>
                        <a:pt x="83" y="82"/>
                      </a:lnTo>
                      <a:lnTo>
                        <a:pt x="83" y="83"/>
                      </a:lnTo>
                      <a:lnTo>
                        <a:pt x="83" y="87"/>
                      </a:lnTo>
                      <a:lnTo>
                        <a:pt x="81" y="89"/>
                      </a:lnTo>
                      <a:lnTo>
                        <a:pt x="80" y="94"/>
                      </a:lnTo>
                      <a:lnTo>
                        <a:pt x="80" y="100"/>
                      </a:lnTo>
                      <a:lnTo>
                        <a:pt x="75" y="109"/>
                      </a:lnTo>
                      <a:lnTo>
                        <a:pt x="72" y="110"/>
                      </a:lnTo>
                      <a:lnTo>
                        <a:pt x="70" y="112"/>
                      </a:lnTo>
                      <a:lnTo>
                        <a:pt x="68" y="111"/>
                      </a:lnTo>
                      <a:lnTo>
                        <a:pt x="65" y="114"/>
                      </a:lnTo>
                      <a:lnTo>
                        <a:pt x="62" y="118"/>
                      </a:lnTo>
                      <a:lnTo>
                        <a:pt x="62" y="122"/>
                      </a:lnTo>
                      <a:lnTo>
                        <a:pt x="57" y="128"/>
                      </a:lnTo>
                      <a:lnTo>
                        <a:pt x="56" y="131"/>
                      </a:lnTo>
                      <a:lnTo>
                        <a:pt x="57" y="136"/>
                      </a:lnTo>
                      <a:lnTo>
                        <a:pt x="57" y="137"/>
                      </a:lnTo>
                      <a:lnTo>
                        <a:pt x="57" y="146"/>
                      </a:lnTo>
                      <a:lnTo>
                        <a:pt x="56" y="151"/>
                      </a:lnTo>
                      <a:lnTo>
                        <a:pt x="57" y="154"/>
                      </a:lnTo>
                      <a:lnTo>
                        <a:pt x="54" y="159"/>
                      </a:lnTo>
                      <a:lnTo>
                        <a:pt x="51" y="159"/>
                      </a:lnTo>
                      <a:lnTo>
                        <a:pt x="49" y="161"/>
                      </a:lnTo>
                      <a:lnTo>
                        <a:pt x="48" y="164"/>
                      </a:lnTo>
                      <a:lnTo>
                        <a:pt x="43" y="170"/>
                      </a:lnTo>
                      <a:lnTo>
                        <a:pt x="40" y="174"/>
                      </a:lnTo>
                      <a:lnTo>
                        <a:pt x="37" y="176"/>
                      </a:lnTo>
                      <a:lnTo>
                        <a:pt x="33" y="173"/>
                      </a:lnTo>
                      <a:lnTo>
                        <a:pt x="33" y="171"/>
                      </a:lnTo>
                      <a:lnTo>
                        <a:pt x="32" y="170"/>
                      </a:lnTo>
                      <a:lnTo>
                        <a:pt x="34" y="166"/>
                      </a:lnTo>
                      <a:lnTo>
                        <a:pt x="34" y="165"/>
                      </a:lnTo>
                      <a:lnTo>
                        <a:pt x="29" y="166"/>
                      </a:lnTo>
                      <a:lnTo>
                        <a:pt x="26" y="169"/>
                      </a:lnTo>
                      <a:lnTo>
                        <a:pt x="25" y="169"/>
                      </a:lnTo>
                      <a:lnTo>
                        <a:pt x="22" y="169"/>
                      </a:lnTo>
                      <a:lnTo>
                        <a:pt x="22" y="173"/>
                      </a:lnTo>
                      <a:lnTo>
                        <a:pt x="21" y="175"/>
                      </a:lnTo>
                      <a:lnTo>
                        <a:pt x="19" y="175"/>
                      </a:lnTo>
                      <a:lnTo>
                        <a:pt x="19" y="173"/>
                      </a:lnTo>
                      <a:lnTo>
                        <a:pt x="18" y="172"/>
                      </a:lnTo>
                      <a:lnTo>
                        <a:pt x="16" y="173"/>
                      </a:lnTo>
                      <a:lnTo>
                        <a:pt x="14" y="173"/>
                      </a:lnTo>
                      <a:lnTo>
                        <a:pt x="11" y="176"/>
                      </a:lnTo>
                      <a:lnTo>
                        <a:pt x="8" y="179"/>
                      </a:lnTo>
                      <a:lnTo>
                        <a:pt x="7" y="181"/>
                      </a:lnTo>
                      <a:lnTo>
                        <a:pt x="7" y="187"/>
                      </a:lnTo>
                      <a:lnTo>
                        <a:pt x="5" y="189"/>
                      </a:lnTo>
                      <a:lnTo>
                        <a:pt x="2" y="190"/>
                      </a:lnTo>
                      <a:lnTo>
                        <a:pt x="0" y="191"/>
                      </a:lnTo>
                      <a:lnTo>
                        <a:pt x="1" y="194"/>
                      </a:lnTo>
                      <a:lnTo>
                        <a:pt x="5" y="194"/>
                      </a:lnTo>
                      <a:lnTo>
                        <a:pt x="6" y="195"/>
                      </a:lnTo>
                      <a:lnTo>
                        <a:pt x="7" y="195"/>
                      </a:lnTo>
                      <a:lnTo>
                        <a:pt x="7" y="19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2" name="Freeform 862">
                  <a:extLst>
                    <a:ext uri="{FF2B5EF4-FFF2-40B4-BE49-F238E27FC236}">
                      <a16:creationId xmlns:a16="http://schemas.microsoft.com/office/drawing/2014/main" id="{F443BF54-E259-49A0-8012-BB13B717C7BB}"/>
                    </a:ext>
                  </a:extLst>
                </p:cNvPr>
                <p:cNvSpPr>
                  <a:spLocks/>
                </p:cNvSpPr>
                <p:nvPr/>
              </p:nvSpPr>
              <p:spPr bwMode="auto">
                <a:xfrm>
                  <a:off x="4067" y="2966"/>
                  <a:ext cx="45" cy="136"/>
                </a:xfrm>
                <a:custGeom>
                  <a:avLst/>
                  <a:gdLst>
                    <a:gd name="T0" fmla="*/ 7 w 45"/>
                    <a:gd name="T1" fmla="*/ 6 h 136"/>
                    <a:gd name="T2" fmla="*/ 11 w 45"/>
                    <a:gd name="T3" fmla="*/ 8 h 136"/>
                    <a:gd name="T4" fmla="*/ 8 w 45"/>
                    <a:gd name="T5" fmla="*/ 14 h 136"/>
                    <a:gd name="T6" fmla="*/ 12 w 45"/>
                    <a:gd name="T7" fmla="*/ 18 h 136"/>
                    <a:gd name="T8" fmla="*/ 12 w 45"/>
                    <a:gd name="T9" fmla="*/ 23 h 136"/>
                    <a:gd name="T10" fmla="*/ 12 w 45"/>
                    <a:gd name="T11" fmla="*/ 25 h 136"/>
                    <a:gd name="T12" fmla="*/ 8 w 45"/>
                    <a:gd name="T13" fmla="*/ 32 h 136"/>
                    <a:gd name="T14" fmla="*/ 9 w 45"/>
                    <a:gd name="T15" fmla="*/ 38 h 136"/>
                    <a:gd name="T16" fmla="*/ 8 w 45"/>
                    <a:gd name="T17" fmla="*/ 42 h 136"/>
                    <a:gd name="T18" fmla="*/ 9 w 45"/>
                    <a:gd name="T19" fmla="*/ 46 h 136"/>
                    <a:gd name="T20" fmla="*/ 9 w 45"/>
                    <a:gd name="T21" fmla="*/ 49 h 136"/>
                    <a:gd name="T22" fmla="*/ 11 w 45"/>
                    <a:gd name="T23" fmla="*/ 52 h 136"/>
                    <a:gd name="T24" fmla="*/ 10 w 45"/>
                    <a:gd name="T25" fmla="*/ 54 h 136"/>
                    <a:gd name="T26" fmla="*/ 7 w 45"/>
                    <a:gd name="T27" fmla="*/ 56 h 136"/>
                    <a:gd name="T28" fmla="*/ 4 w 45"/>
                    <a:gd name="T29" fmla="*/ 61 h 136"/>
                    <a:gd name="T30" fmla="*/ 4 w 45"/>
                    <a:gd name="T31" fmla="*/ 65 h 136"/>
                    <a:gd name="T32" fmla="*/ 4 w 45"/>
                    <a:gd name="T33" fmla="*/ 69 h 136"/>
                    <a:gd name="T34" fmla="*/ 0 w 45"/>
                    <a:gd name="T35" fmla="*/ 73 h 136"/>
                    <a:gd name="T36" fmla="*/ 2 w 45"/>
                    <a:gd name="T37" fmla="*/ 77 h 136"/>
                    <a:gd name="T38" fmla="*/ 4 w 45"/>
                    <a:gd name="T39" fmla="*/ 82 h 136"/>
                    <a:gd name="T40" fmla="*/ 8 w 45"/>
                    <a:gd name="T41" fmla="*/ 83 h 136"/>
                    <a:gd name="T42" fmla="*/ 10 w 45"/>
                    <a:gd name="T43" fmla="*/ 86 h 136"/>
                    <a:gd name="T44" fmla="*/ 13 w 45"/>
                    <a:gd name="T45" fmla="*/ 90 h 136"/>
                    <a:gd name="T46" fmla="*/ 15 w 45"/>
                    <a:gd name="T47" fmla="*/ 89 h 136"/>
                    <a:gd name="T48" fmla="*/ 20 w 45"/>
                    <a:gd name="T49" fmla="*/ 87 h 136"/>
                    <a:gd name="T50" fmla="*/ 25 w 45"/>
                    <a:gd name="T51" fmla="*/ 91 h 136"/>
                    <a:gd name="T52" fmla="*/ 25 w 45"/>
                    <a:gd name="T53" fmla="*/ 100 h 136"/>
                    <a:gd name="T54" fmla="*/ 21 w 45"/>
                    <a:gd name="T55" fmla="*/ 107 h 136"/>
                    <a:gd name="T56" fmla="*/ 19 w 45"/>
                    <a:gd name="T57" fmla="*/ 114 h 136"/>
                    <a:gd name="T58" fmla="*/ 21 w 45"/>
                    <a:gd name="T59" fmla="*/ 120 h 136"/>
                    <a:gd name="T60" fmla="*/ 26 w 45"/>
                    <a:gd name="T61" fmla="*/ 126 h 136"/>
                    <a:gd name="T62" fmla="*/ 29 w 45"/>
                    <a:gd name="T63" fmla="*/ 129 h 136"/>
                    <a:gd name="T64" fmla="*/ 30 w 45"/>
                    <a:gd name="T65" fmla="*/ 134 h 136"/>
                    <a:gd name="T66" fmla="*/ 33 w 45"/>
                    <a:gd name="T67" fmla="*/ 135 h 136"/>
                    <a:gd name="T68" fmla="*/ 33 w 45"/>
                    <a:gd name="T69" fmla="*/ 128 h 136"/>
                    <a:gd name="T70" fmla="*/ 35 w 45"/>
                    <a:gd name="T71" fmla="*/ 122 h 136"/>
                    <a:gd name="T72" fmla="*/ 40 w 45"/>
                    <a:gd name="T73" fmla="*/ 117 h 136"/>
                    <a:gd name="T74" fmla="*/ 42 w 45"/>
                    <a:gd name="T75" fmla="*/ 112 h 136"/>
                    <a:gd name="T76" fmla="*/ 41 w 45"/>
                    <a:gd name="T77" fmla="*/ 104 h 136"/>
                    <a:gd name="T78" fmla="*/ 40 w 45"/>
                    <a:gd name="T79" fmla="*/ 101 h 136"/>
                    <a:gd name="T80" fmla="*/ 43 w 45"/>
                    <a:gd name="T81" fmla="*/ 100 h 136"/>
                    <a:gd name="T82" fmla="*/ 45 w 45"/>
                    <a:gd name="T83" fmla="*/ 97 h 136"/>
                    <a:gd name="T84" fmla="*/ 44 w 45"/>
                    <a:gd name="T85" fmla="*/ 93 h 136"/>
                    <a:gd name="T86" fmla="*/ 40 w 45"/>
                    <a:gd name="T87" fmla="*/ 83 h 136"/>
                    <a:gd name="T88" fmla="*/ 33 w 45"/>
                    <a:gd name="T89" fmla="*/ 75 h 136"/>
                    <a:gd name="T90" fmla="*/ 31 w 45"/>
                    <a:gd name="T91" fmla="*/ 73 h 136"/>
                    <a:gd name="T92" fmla="*/ 25 w 45"/>
                    <a:gd name="T93" fmla="*/ 68 h 136"/>
                    <a:gd name="T94" fmla="*/ 23 w 45"/>
                    <a:gd name="T95" fmla="*/ 49 h 136"/>
                    <a:gd name="T96" fmla="*/ 22 w 45"/>
                    <a:gd name="T97" fmla="*/ 14 h 136"/>
                    <a:gd name="T98" fmla="*/ 16 w 45"/>
                    <a:gd name="T99" fmla="*/ 6 h 136"/>
                    <a:gd name="T100" fmla="*/ 14 w 45"/>
                    <a:gd name="T101" fmla="*/ 4 h 136"/>
                    <a:gd name="T102" fmla="*/ 12 w 45"/>
                    <a:gd name="T103" fmla="*/ 3 h 136"/>
                    <a:gd name="T104" fmla="*/ 10 w 45"/>
                    <a:gd name="T105" fmla="*/ 3 h 136"/>
                    <a:gd name="T106" fmla="*/ 7 w 45"/>
                    <a:gd name="T107" fmla="*/ 1 h 136"/>
                    <a:gd name="T108" fmla="*/ 5 w 45"/>
                    <a:gd name="T109" fmla="*/ 0 h 136"/>
                    <a:gd name="T110" fmla="*/ 5 w 45"/>
                    <a:gd name="T111"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136">
                      <a:moveTo>
                        <a:pt x="6" y="4"/>
                      </a:moveTo>
                      <a:lnTo>
                        <a:pt x="7" y="6"/>
                      </a:lnTo>
                      <a:lnTo>
                        <a:pt x="8" y="7"/>
                      </a:lnTo>
                      <a:lnTo>
                        <a:pt x="11" y="8"/>
                      </a:lnTo>
                      <a:lnTo>
                        <a:pt x="10" y="9"/>
                      </a:lnTo>
                      <a:lnTo>
                        <a:pt x="8" y="14"/>
                      </a:lnTo>
                      <a:lnTo>
                        <a:pt x="9" y="15"/>
                      </a:lnTo>
                      <a:lnTo>
                        <a:pt x="12" y="18"/>
                      </a:lnTo>
                      <a:lnTo>
                        <a:pt x="12" y="20"/>
                      </a:lnTo>
                      <a:lnTo>
                        <a:pt x="12" y="23"/>
                      </a:lnTo>
                      <a:lnTo>
                        <a:pt x="12" y="24"/>
                      </a:lnTo>
                      <a:lnTo>
                        <a:pt x="12" y="25"/>
                      </a:lnTo>
                      <a:lnTo>
                        <a:pt x="8" y="29"/>
                      </a:lnTo>
                      <a:lnTo>
                        <a:pt x="8" y="32"/>
                      </a:lnTo>
                      <a:lnTo>
                        <a:pt x="9" y="35"/>
                      </a:lnTo>
                      <a:lnTo>
                        <a:pt x="9" y="38"/>
                      </a:lnTo>
                      <a:lnTo>
                        <a:pt x="10" y="40"/>
                      </a:lnTo>
                      <a:lnTo>
                        <a:pt x="8" y="42"/>
                      </a:lnTo>
                      <a:lnTo>
                        <a:pt x="10" y="45"/>
                      </a:lnTo>
                      <a:lnTo>
                        <a:pt x="9" y="46"/>
                      </a:lnTo>
                      <a:lnTo>
                        <a:pt x="8" y="47"/>
                      </a:lnTo>
                      <a:lnTo>
                        <a:pt x="9" y="49"/>
                      </a:lnTo>
                      <a:lnTo>
                        <a:pt x="9" y="51"/>
                      </a:lnTo>
                      <a:lnTo>
                        <a:pt x="11" y="52"/>
                      </a:lnTo>
                      <a:lnTo>
                        <a:pt x="12" y="53"/>
                      </a:lnTo>
                      <a:lnTo>
                        <a:pt x="10" y="54"/>
                      </a:lnTo>
                      <a:lnTo>
                        <a:pt x="9" y="55"/>
                      </a:lnTo>
                      <a:lnTo>
                        <a:pt x="7" y="56"/>
                      </a:lnTo>
                      <a:lnTo>
                        <a:pt x="4" y="59"/>
                      </a:lnTo>
                      <a:lnTo>
                        <a:pt x="4" y="61"/>
                      </a:lnTo>
                      <a:lnTo>
                        <a:pt x="4" y="63"/>
                      </a:lnTo>
                      <a:lnTo>
                        <a:pt x="4" y="65"/>
                      </a:lnTo>
                      <a:lnTo>
                        <a:pt x="4" y="66"/>
                      </a:lnTo>
                      <a:lnTo>
                        <a:pt x="4" y="69"/>
                      </a:lnTo>
                      <a:lnTo>
                        <a:pt x="2" y="72"/>
                      </a:lnTo>
                      <a:lnTo>
                        <a:pt x="0" y="73"/>
                      </a:lnTo>
                      <a:lnTo>
                        <a:pt x="1" y="74"/>
                      </a:lnTo>
                      <a:lnTo>
                        <a:pt x="2" y="77"/>
                      </a:lnTo>
                      <a:lnTo>
                        <a:pt x="4" y="80"/>
                      </a:lnTo>
                      <a:lnTo>
                        <a:pt x="4" y="82"/>
                      </a:lnTo>
                      <a:lnTo>
                        <a:pt x="8" y="81"/>
                      </a:lnTo>
                      <a:lnTo>
                        <a:pt x="8" y="83"/>
                      </a:lnTo>
                      <a:lnTo>
                        <a:pt x="9" y="84"/>
                      </a:lnTo>
                      <a:lnTo>
                        <a:pt x="10" y="86"/>
                      </a:lnTo>
                      <a:lnTo>
                        <a:pt x="11" y="88"/>
                      </a:lnTo>
                      <a:lnTo>
                        <a:pt x="13" y="90"/>
                      </a:lnTo>
                      <a:lnTo>
                        <a:pt x="14" y="89"/>
                      </a:lnTo>
                      <a:lnTo>
                        <a:pt x="15" y="89"/>
                      </a:lnTo>
                      <a:lnTo>
                        <a:pt x="17" y="87"/>
                      </a:lnTo>
                      <a:lnTo>
                        <a:pt x="20" y="87"/>
                      </a:lnTo>
                      <a:lnTo>
                        <a:pt x="23" y="89"/>
                      </a:lnTo>
                      <a:lnTo>
                        <a:pt x="25" y="91"/>
                      </a:lnTo>
                      <a:lnTo>
                        <a:pt x="25" y="96"/>
                      </a:lnTo>
                      <a:lnTo>
                        <a:pt x="25" y="100"/>
                      </a:lnTo>
                      <a:lnTo>
                        <a:pt x="22" y="104"/>
                      </a:lnTo>
                      <a:lnTo>
                        <a:pt x="21" y="107"/>
                      </a:lnTo>
                      <a:lnTo>
                        <a:pt x="19" y="111"/>
                      </a:lnTo>
                      <a:lnTo>
                        <a:pt x="19" y="114"/>
                      </a:lnTo>
                      <a:lnTo>
                        <a:pt x="21" y="117"/>
                      </a:lnTo>
                      <a:lnTo>
                        <a:pt x="21" y="120"/>
                      </a:lnTo>
                      <a:lnTo>
                        <a:pt x="23" y="123"/>
                      </a:lnTo>
                      <a:lnTo>
                        <a:pt x="26" y="126"/>
                      </a:lnTo>
                      <a:lnTo>
                        <a:pt x="28" y="128"/>
                      </a:lnTo>
                      <a:lnTo>
                        <a:pt x="29" y="129"/>
                      </a:lnTo>
                      <a:lnTo>
                        <a:pt x="31" y="132"/>
                      </a:lnTo>
                      <a:lnTo>
                        <a:pt x="30" y="134"/>
                      </a:lnTo>
                      <a:lnTo>
                        <a:pt x="31" y="136"/>
                      </a:lnTo>
                      <a:lnTo>
                        <a:pt x="33" y="135"/>
                      </a:lnTo>
                      <a:lnTo>
                        <a:pt x="34" y="132"/>
                      </a:lnTo>
                      <a:lnTo>
                        <a:pt x="33" y="128"/>
                      </a:lnTo>
                      <a:lnTo>
                        <a:pt x="35" y="125"/>
                      </a:lnTo>
                      <a:lnTo>
                        <a:pt x="35" y="122"/>
                      </a:lnTo>
                      <a:lnTo>
                        <a:pt x="36" y="118"/>
                      </a:lnTo>
                      <a:lnTo>
                        <a:pt x="40" y="117"/>
                      </a:lnTo>
                      <a:lnTo>
                        <a:pt x="41" y="114"/>
                      </a:lnTo>
                      <a:lnTo>
                        <a:pt x="42" y="112"/>
                      </a:lnTo>
                      <a:lnTo>
                        <a:pt x="42" y="106"/>
                      </a:lnTo>
                      <a:lnTo>
                        <a:pt x="41" y="104"/>
                      </a:lnTo>
                      <a:lnTo>
                        <a:pt x="41" y="102"/>
                      </a:lnTo>
                      <a:lnTo>
                        <a:pt x="40" y="101"/>
                      </a:lnTo>
                      <a:lnTo>
                        <a:pt x="41" y="100"/>
                      </a:lnTo>
                      <a:lnTo>
                        <a:pt x="43" y="100"/>
                      </a:lnTo>
                      <a:lnTo>
                        <a:pt x="43" y="98"/>
                      </a:lnTo>
                      <a:lnTo>
                        <a:pt x="45" y="97"/>
                      </a:lnTo>
                      <a:lnTo>
                        <a:pt x="45" y="95"/>
                      </a:lnTo>
                      <a:lnTo>
                        <a:pt x="44" y="93"/>
                      </a:lnTo>
                      <a:lnTo>
                        <a:pt x="43" y="89"/>
                      </a:lnTo>
                      <a:lnTo>
                        <a:pt x="40" y="83"/>
                      </a:lnTo>
                      <a:lnTo>
                        <a:pt x="39" y="81"/>
                      </a:lnTo>
                      <a:lnTo>
                        <a:pt x="33" y="75"/>
                      </a:lnTo>
                      <a:lnTo>
                        <a:pt x="33" y="75"/>
                      </a:lnTo>
                      <a:lnTo>
                        <a:pt x="31" y="73"/>
                      </a:lnTo>
                      <a:lnTo>
                        <a:pt x="29" y="71"/>
                      </a:lnTo>
                      <a:lnTo>
                        <a:pt x="25" y="68"/>
                      </a:lnTo>
                      <a:lnTo>
                        <a:pt x="22" y="52"/>
                      </a:lnTo>
                      <a:lnTo>
                        <a:pt x="23" y="49"/>
                      </a:lnTo>
                      <a:lnTo>
                        <a:pt x="23" y="21"/>
                      </a:lnTo>
                      <a:lnTo>
                        <a:pt x="22" y="14"/>
                      </a:lnTo>
                      <a:lnTo>
                        <a:pt x="18" y="7"/>
                      </a:lnTo>
                      <a:lnTo>
                        <a:pt x="16" y="6"/>
                      </a:lnTo>
                      <a:lnTo>
                        <a:pt x="15" y="5"/>
                      </a:lnTo>
                      <a:lnTo>
                        <a:pt x="14" y="4"/>
                      </a:lnTo>
                      <a:lnTo>
                        <a:pt x="13" y="4"/>
                      </a:lnTo>
                      <a:lnTo>
                        <a:pt x="12" y="3"/>
                      </a:lnTo>
                      <a:lnTo>
                        <a:pt x="11" y="2"/>
                      </a:lnTo>
                      <a:lnTo>
                        <a:pt x="10" y="3"/>
                      </a:lnTo>
                      <a:lnTo>
                        <a:pt x="9" y="2"/>
                      </a:lnTo>
                      <a:lnTo>
                        <a:pt x="7" y="1"/>
                      </a:lnTo>
                      <a:lnTo>
                        <a:pt x="6" y="0"/>
                      </a:lnTo>
                      <a:lnTo>
                        <a:pt x="5" y="0"/>
                      </a:lnTo>
                      <a:lnTo>
                        <a:pt x="5" y="0"/>
                      </a:lnTo>
                      <a:lnTo>
                        <a:pt x="5" y="3"/>
                      </a:lnTo>
                      <a:lnTo>
                        <a:pt x="6"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3" name="Freeform 863">
                  <a:extLst>
                    <a:ext uri="{FF2B5EF4-FFF2-40B4-BE49-F238E27FC236}">
                      <a16:creationId xmlns:a16="http://schemas.microsoft.com/office/drawing/2014/main" id="{F0E71B14-7E07-4717-BA05-04CE62E31FBF}"/>
                    </a:ext>
                  </a:extLst>
                </p:cNvPr>
                <p:cNvSpPr>
                  <a:spLocks/>
                </p:cNvSpPr>
                <p:nvPr/>
              </p:nvSpPr>
              <p:spPr bwMode="auto">
                <a:xfrm>
                  <a:off x="3912" y="2946"/>
                  <a:ext cx="167" cy="170"/>
                </a:xfrm>
                <a:custGeom>
                  <a:avLst/>
                  <a:gdLst>
                    <a:gd name="T0" fmla="*/ 98 w 167"/>
                    <a:gd name="T1" fmla="*/ 25 h 170"/>
                    <a:gd name="T2" fmla="*/ 99 w 167"/>
                    <a:gd name="T3" fmla="*/ 31 h 170"/>
                    <a:gd name="T4" fmla="*/ 98 w 167"/>
                    <a:gd name="T5" fmla="*/ 41 h 170"/>
                    <a:gd name="T6" fmla="*/ 94 w 167"/>
                    <a:gd name="T7" fmla="*/ 48 h 170"/>
                    <a:gd name="T8" fmla="*/ 100 w 167"/>
                    <a:gd name="T9" fmla="*/ 69 h 170"/>
                    <a:gd name="T10" fmla="*/ 108 w 167"/>
                    <a:gd name="T11" fmla="*/ 73 h 170"/>
                    <a:gd name="T12" fmla="*/ 112 w 167"/>
                    <a:gd name="T13" fmla="*/ 70 h 170"/>
                    <a:gd name="T14" fmla="*/ 110 w 167"/>
                    <a:gd name="T15" fmla="*/ 88 h 170"/>
                    <a:gd name="T16" fmla="*/ 103 w 167"/>
                    <a:gd name="T17" fmla="*/ 89 h 170"/>
                    <a:gd name="T18" fmla="*/ 91 w 167"/>
                    <a:gd name="T19" fmla="*/ 75 h 170"/>
                    <a:gd name="T20" fmla="*/ 79 w 167"/>
                    <a:gd name="T21" fmla="*/ 66 h 170"/>
                    <a:gd name="T22" fmla="*/ 74 w 167"/>
                    <a:gd name="T23" fmla="*/ 58 h 170"/>
                    <a:gd name="T24" fmla="*/ 67 w 167"/>
                    <a:gd name="T25" fmla="*/ 67 h 170"/>
                    <a:gd name="T26" fmla="*/ 59 w 167"/>
                    <a:gd name="T27" fmla="*/ 65 h 170"/>
                    <a:gd name="T28" fmla="*/ 50 w 167"/>
                    <a:gd name="T29" fmla="*/ 60 h 170"/>
                    <a:gd name="T30" fmla="*/ 49 w 167"/>
                    <a:gd name="T31" fmla="*/ 51 h 170"/>
                    <a:gd name="T32" fmla="*/ 42 w 167"/>
                    <a:gd name="T33" fmla="*/ 54 h 170"/>
                    <a:gd name="T34" fmla="*/ 36 w 167"/>
                    <a:gd name="T35" fmla="*/ 55 h 170"/>
                    <a:gd name="T36" fmla="*/ 32 w 167"/>
                    <a:gd name="T37" fmla="*/ 50 h 170"/>
                    <a:gd name="T38" fmla="*/ 30 w 167"/>
                    <a:gd name="T39" fmla="*/ 52 h 170"/>
                    <a:gd name="T40" fmla="*/ 32 w 167"/>
                    <a:gd name="T41" fmla="*/ 72 h 170"/>
                    <a:gd name="T42" fmla="*/ 32 w 167"/>
                    <a:gd name="T43" fmla="*/ 83 h 170"/>
                    <a:gd name="T44" fmla="*/ 3 w 167"/>
                    <a:gd name="T45" fmla="*/ 144 h 170"/>
                    <a:gd name="T46" fmla="*/ 10 w 167"/>
                    <a:gd name="T47" fmla="*/ 154 h 170"/>
                    <a:gd name="T48" fmla="*/ 17 w 167"/>
                    <a:gd name="T49" fmla="*/ 161 h 170"/>
                    <a:gd name="T50" fmla="*/ 34 w 167"/>
                    <a:gd name="T51" fmla="*/ 161 h 170"/>
                    <a:gd name="T52" fmla="*/ 40 w 167"/>
                    <a:gd name="T53" fmla="*/ 162 h 170"/>
                    <a:gd name="T54" fmla="*/ 45 w 167"/>
                    <a:gd name="T55" fmla="*/ 165 h 170"/>
                    <a:gd name="T56" fmla="*/ 53 w 167"/>
                    <a:gd name="T57" fmla="*/ 169 h 170"/>
                    <a:gd name="T58" fmla="*/ 62 w 167"/>
                    <a:gd name="T59" fmla="*/ 167 h 170"/>
                    <a:gd name="T60" fmla="*/ 66 w 167"/>
                    <a:gd name="T61" fmla="*/ 169 h 170"/>
                    <a:gd name="T62" fmla="*/ 84 w 167"/>
                    <a:gd name="T63" fmla="*/ 151 h 170"/>
                    <a:gd name="T64" fmla="*/ 98 w 167"/>
                    <a:gd name="T65" fmla="*/ 141 h 170"/>
                    <a:gd name="T66" fmla="*/ 99 w 167"/>
                    <a:gd name="T67" fmla="*/ 133 h 170"/>
                    <a:gd name="T68" fmla="*/ 110 w 167"/>
                    <a:gd name="T69" fmla="*/ 127 h 170"/>
                    <a:gd name="T70" fmla="*/ 119 w 167"/>
                    <a:gd name="T71" fmla="*/ 129 h 170"/>
                    <a:gd name="T72" fmla="*/ 119 w 167"/>
                    <a:gd name="T73" fmla="*/ 121 h 170"/>
                    <a:gd name="T74" fmla="*/ 143 w 167"/>
                    <a:gd name="T75" fmla="*/ 108 h 170"/>
                    <a:gd name="T76" fmla="*/ 159 w 167"/>
                    <a:gd name="T77" fmla="*/ 102 h 170"/>
                    <a:gd name="T78" fmla="*/ 155 w 167"/>
                    <a:gd name="T79" fmla="*/ 93 h 170"/>
                    <a:gd name="T80" fmla="*/ 159 w 167"/>
                    <a:gd name="T81" fmla="*/ 85 h 170"/>
                    <a:gd name="T82" fmla="*/ 162 w 167"/>
                    <a:gd name="T83" fmla="*/ 76 h 170"/>
                    <a:gd name="T84" fmla="*/ 166 w 167"/>
                    <a:gd name="T85" fmla="*/ 72 h 170"/>
                    <a:gd name="T86" fmla="*/ 164 w 167"/>
                    <a:gd name="T87" fmla="*/ 66 h 170"/>
                    <a:gd name="T88" fmla="*/ 164 w 167"/>
                    <a:gd name="T89" fmla="*/ 58 h 170"/>
                    <a:gd name="T90" fmla="*/ 167 w 167"/>
                    <a:gd name="T91" fmla="*/ 45 h 170"/>
                    <a:gd name="T92" fmla="*/ 167 w 167"/>
                    <a:gd name="T93" fmla="*/ 38 h 170"/>
                    <a:gd name="T94" fmla="*/ 166 w 167"/>
                    <a:gd name="T95" fmla="*/ 28 h 170"/>
                    <a:gd name="T96" fmla="*/ 160 w 167"/>
                    <a:gd name="T97" fmla="*/ 23 h 170"/>
                    <a:gd name="T98" fmla="*/ 156 w 167"/>
                    <a:gd name="T99" fmla="*/ 17 h 170"/>
                    <a:gd name="T100" fmla="*/ 150 w 167"/>
                    <a:gd name="T101" fmla="*/ 12 h 170"/>
                    <a:gd name="T102" fmla="*/ 139 w 167"/>
                    <a:gd name="T103" fmla="*/ 6 h 170"/>
                    <a:gd name="T104" fmla="*/ 132 w 167"/>
                    <a:gd name="T105"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70">
                      <a:moveTo>
                        <a:pt x="101" y="6"/>
                      </a:moveTo>
                      <a:lnTo>
                        <a:pt x="96" y="19"/>
                      </a:lnTo>
                      <a:lnTo>
                        <a:pt x="97" y="23"/>
                      </a:lnTo>
                      <a:lnTo>
                        <a:pt x="98" y="25"/>
                      </a:lnTo>
                      <a:lnTo>
                        <a:pt x="100" y="26"/>
                      </a:lnTo>
                      <a:lnTo>
                        <a:pt x="100" y="27"/>
                      </a:lnTo>
                      <a:lnTo>
                        <a:pt x="98" y="29"/>
                      </a:lnTo>
                      <a:lnTo>
                        <a:pt x="99" y="31"/>
                      </a:lnTo>
                      <a:lnTo>
                        <a:pt x="98" y="34"/>
                      </a:lnTo>
                      <a:lnTo>
                        <a:pt x="99" y="36"/>
                      </a:lnTo>
                      <a:lnTo>
                        <a:pt x="98" y="40"/>
                      </a:lnTo>
                      <a:lnTo>
                        <a:pt x="98" y="41"/>
                      </a:lnTo>
                      <a:lnTo>
                        <a:pt x="98" y="41"/>
                      </a:lnTo>
                      <a:lnTo>
                        <a:pt x="97" y="43"/>
                      </a:lnTo>
                      <a:lnTo>
                        <a:pt x="94" y="46"/>
                      </a:lnTo>
                      <a:lnTo>
                        <a:pt x="94" y="48"/>
                      </a:lnTo>
                      <a:lnTo>
                        <a:pt x="94" y="58"/>
                      </a:lnTo>
                      <a:lnTo>
                        <a:pt x="94" y="62"/>
                      </a:lnTo>
                      <a:lnTo>
                        <a:pt x="96" y="64"/>
                      </a:lnTo>
                      <a:lnTo>
                        <a:pt x="100" y="69"/>
                      </a:lnTo>
                      <a:lnTo>
                        <a:pt x="101" y="72"/>
                      </a:lnTo>
                      <a:lnTo>
                        <a:pt x="102" y="74"/>
                      </a:lnTo>
                      <a:lnTo>
                        <a:pt x="108" y="74"/>
                      </a:lnTo>
                      <a:lnTo>
                        <a:pt x="108" y="73"/>
                      </a:lnTo>
                      <a:lnTo>
                        <a:pt x="108" y="72"/>
                      </a:lnTo>
                      <a:lnTo>
                        <a:pt x="108" y="70"/>
                      </a:lnTo>
                      <a:lnTo>
                        <a:pt x="111" y="69"/>
                      </a:lnTo>
                      <a:lnTo>
                        <a:pt x="112" y="70"/>
                      </a:lnTo>
                      <a:lnTo>
                        <a:pt x="113" y="88"/>
                      </a:lnTo>
                      <a:lnTo>
                        <a:pt x="112" y="89"/>
                      </a:lnTo>
                      <a:lnTo>
                        <a:pt x="110" y="89"/>
                      </a:lnTo>
                      <a:lnTo>
                        <a:pt x="110" y="88"/>
                      </a:lnTo>
                      <a:lnTo>
                        <a:pt x="109" y="88"/>
                      </a:lnTo>
                      <a:lnTo>
                        <a:pt x="107" y="89"/>
                      </a:lnTo>
                      <a:lnTo>
                        <a:pt x="105" y="89"/>
                      </a:lnTo>
                      <a:lnTo>
                        <a:pt x="103" y="89"/>
                      </a:lnTo>
                      <a:lnTo>
                        <a:pt x="100" y="86"/>
                      </a:lnTo>
                      <a:lnTo>
                        <a:pt x="97" y="82"/>
                      </a:lnTo>
                      <a:lnTo>
                        <a:pt x="94" y="79"/>
                      </a:lnTo>
                      <a:lnTo>
                        <a:pt x="91" y="75"/>
                      </a:lnTo>
                      <a:lnTo>
                        <a:pt x="88" y="72"/>
                      </a:lnTo>
                      <a:lnTo>
                        <a:pt x="83" y="70"/>
                      </a:lnTo>
                      <a:lnTo>
                        <a:pt x="80" y="68"/>
                      </a:lnTo>
                      <a:lnTo>
                        <a:pt x="79" y="66"/>
                      </a:lnTo>
                      <a:lnTo>
                        <a:pt x="77" y="63"/>
                      </a:lnTo>
                      <a:lnTo>
                        <a:pt x="77" y="58"/>
                      </a:lnTo>
                      <a:lnTo>
                        <a:pt x="76" y="58"/>
                      </a:lnTo>
                      <a:lnTo>
                        <a:pt x="74" y="58"/>
                      </a:lnTo>
                      <a:lnTo>
                        <a:pt x="73" y="59"/>
                      </a:lnTo>
                      <a:lnTo>
                        <a:pt x="71" y="63"/>
                      </a:lnTo>
                      <a:lnTo>
                        <a:pt x="71" y="65"/>
                      </a:lnTo>
                      <a:lnTo>
                        <a:pt x="67" y="67"/>
                      </a:lnTo>
                      <a:lnTo>
                        <a:pt x="65" y="67"/>
                      </a:lnTo>
                      <a:lnTo>
                        <a:pt x="64" y="65"/>
                      </a:lnTo>
                      <a:lnTo>
                        <a:pt x="61" y="65"/>
                      </a:lnTo>
                      <a:lnTo>
                        <a:pt x="59" y="65"/>
                      </a:lnTo>
                      <a:lnTo>
                        <a:pt x="55" y="62"/>
                      </a:lnTo>
                      <a:lnTo>
                        <a:pt x="54" y="62"/>
                      </a:lnTo>
                      <a:lnTo>
                        <a:pt x="51" y="60"/>
                      </a:lnTo>
                      <a:lnTo>
                        <a:pt x="50" y="60"/>
                      </a:lnTo>
                      <a:lnTo>
                        <a:pt x="50" y="59"/>
                      </a:lnTo>
                      <a:lnTo>
                        <a:pt x="50" y="56"/>
                      </a:lnTo>
                      <a:lnTo>
                        <a:pt x="49" y="55"/>
                      </a:lnTo>
                      <a:lnTo>
                        <a:pt x="49" y="51"/>
                      </a:lnTo>
                      <a:lnTo>
                        <a:pt x="48" y="51"/>
                      </a:lnTo>
                      <a:lnTo>
                        <a:pt x="45" y="52"/>
                      </a:lnTo>
                      <a:lnTo>
                        <a:pt x="43" y="54"/>
                      </a:lnTo>
                      <a:lnTo>
                        <a:pt x="42" y="54"/>
                      </a:lnTo>
                      <a:lnTo>
                        <a:pt x="39" y="55"/>
                      </a:lnTo>
                      <a:lnTo>
                        <a:pt x="38" y="57"/>
                      </a:lnTo>
                      <a:lnTo>
                        <a:pt x="37" y="56"/>
                      </a:lnTo>
                      <a:lnTo>
                        <a:pt x="36" y="55"/>
                      </a:lnTo>
                      <a:lnTo>
                        <a:pt x="36" y="52"/>
                      </a:lnTo>
                      <a:lnTo>
                        <a:pt x="35" y="51"/>
                      </a:lnTo>
                      <a:lnTo>
                        <a:pt x="33" y="50"/>
                      </a:lnTo>
                      <a:lnTo>
                        <a:pt x="32" y="50"/>
                      </a:lnTo>
                      <a:lnTo>
                        <a:pt x="31" y="49"/>
                      </a:lnTo>
                      <a:lnTo>
                        <a:pt x="31" y="50"/>
                      </a:lnTo>
                      <a:lnTo>
                        <a:pt x="31" y="51"/>
                      </a:lnTo>
                      <a:lnTo>
                        <a:pt x="30" y="52"/>
                      </a:lnTo>
                      <a:lnTo>
                        <a:pt x="31" y="59"/>
                      </a:lnTo>
                      <a:lnTo>
                        <a:pt x="31" y="65"/>
                      </a:lnTo>
                      <a:lnTo>
                        <a:pt x="31" y="69"/>
                      </a:lnTo>
                      <a:lnTo>
                        <a:pt x="32" y="72"/>
                      </a:lnTo>
                      <a:lnTo>
                        <a:pt x="32" y="75"/>
                      </a:lnTo>
                      <a:lnTo>
                        <a:pt x="31" y="76"/>
                      </a:lnTo>
                      <a:lnTo>
                        <a:pt x="31" y="81"/>
                      </a:lnTo>
                      <a:lnTo>
                        <a:pt x="32" y="83"/>
                      </a:lnTo>
                      <a:lnTo>
                        <a:pt x="1" y="83"/>
                      </a:lnTo>
                      <a:lnTo>
                        <a:pt x="0" y="139"/>
                      </a:lnTo>
                      <a:lnTo>
                        <a:pt x="1" y="141"/>
                      </a:lnTo>
                      <a:lnTo>
                        <a:pt x="3" y="144"/>
                      </a:lnTo>
                      <a:lnTo>
                        <a:pt x="4" y="146"/>
                      </a:lnTo>
                      <a:lnTo>
                        <a:pt x="5" y="148"/>
                      </a:lnTo>
                      <a:lnTo>
                        <a:pt x="8" y="149"/>
                      </a:lnTo>
                      <a:lnTo>
                        <a:pt x="10" y="154"/>
                      </a:lnTo>
                      <a:lnTo>
                        <a:pt x="12" y="155"/>
                      </a:lnTo>
                      <a:lnTo>
                        <a:pt x="15" y="156"/>
                      </a:lnTo>
                      <a:lnTo>
                        <a:pt x="15" y="158"/>
                      </a:lnTo>
                      <a:lnTo>
                        <a:pt x="17" y="161"/>
                      </a:lnTo>
                      <a:lnTo>
                        <a:pt x="18" y="162"/>
                      </a:lnTo>
                      <a:lnTo>
                        <a:pt x="19" y="165"/>
                      </a:lnTo>
                      <a:lnTo>
                        <a:pt x="33" y="161"/>
                      </a:lnTo>
                      <a:lnTo>
                        <a:pt x="34" y="161"/>
                      </a:lnTo>
                      <a:lnTo>
                        <a:pt x="38" y="160"/>
                      </a:lnTo>
                      <a:lnTo>
                        <a:pt x="39" y="161"/>
                      </a:lnTo>
                      <a:lnTo>
                        <a:pt x="39" y="161"/>
                      </a:lnTo>
                      <a:lnTo>
                        <a:pt x="40" y="162"/>
                      </a:lnTo>
                      <a:lnTo>
                        <a:pt x="42" y="162"/>
                      </a:lnTo>
                      <a:lnTo>
                        <a:pt x="42" y="162"/>
                      </a:lnTo>
                      <a:lnTo>
                        <a:pt x="43" y="162"/>
                      </a:lnTo>
                      <a:lnTo>
                        <a:pt x="45" y="165"/>
                      </a:lnTo>
                      <a:lnTo>
                        <a:pt x="46" y="165"/>
                      </a:lnTo>
                      <a:lnTo>
                        <a:pt x="49" y="165"/>
                      </a:lnTo>
                      <a:lnTo>
                        <a:pt x="53" y="167"/>
                      </a:lnTo>
                      <a:lnTo>
                        <a:pt x="53" y="169"/>
                      </a:lnTo>
                      <a:lnTo>
                        <a:pt x="55" y="169"/>
                      </a:lnTo>
                      <a:lnTo>
                        <a:pt x="58" y="167"/>
                      </a:lnTo>
                      <a:lnTo>
                        <a:pt x="61" y="166"/>
                      </a:lnTo>
                      <a:lnTo>
                        <a:pt x="62" y="167"/>
                      </a:lnTo>
                      <a:lnTo>
                        <a:pt x="63" y="167"/>
                      </a:lnTo>
                      <a:lnTo>
                        <a:pt x="63" y="168"/>
                      </a:lnTo>
                      <a:lnTo>
                        <a:pt x="64" y="168"/>
                      </a:lnTo>
                      <a:lnTo>
                        <a:pt x="66" y="169"/>
                      </a:lnTo>
                      <a:lnTo>
                        <a:pt x="69" y="170"/>
                      </a:lnTo>
                      <a:lnTo>
                        <a:pt x="73" y="169"/>
                      </a:lnTo>
                      <a:lnTo>
                        <a:pt x="77" y="162"/>
                      </a:lnTo>
                      <a:lnTo>
                        <a:pt x="84" y="151"/>
                      </a:lnTo>
                      <a:lnTo>
                        <a:pt x="92" y="145"/>
                      </a:lnTo>
                      <a:lnTo>
                        <a:pt x="97" y="143"/>
                      </a:lnTo>
                      <a:lnTo>
                        <a:pt x="98" y="141"/>
                      </a:lnTo>
                      <a:lnTo>
                        <a:pt x="98" y="141"/>
                      </a:lnTo>
                      <a:lnTo>
                        <a:pt x="98" y="139"/>
                      </a:lnTo>
                      <a:lnTo>
                        <a:pt x="98" y="138"/>
                      </a:lnTo>
                      <a:lnTo>
                        <a:pt x="98" y="136"/>
                      </a:lnTo>
                      <a:lnTo>
                        <a:pt x="99" y="133"/>
                      </a:lnTo>
                      <a:lnTo>
                        <a:pt x="103" y="131"/>
                      </a:lnTo>
                      <a:lnTo>
                        <a:pt x="105" y="130"/>
                      </a:lnTo>
                      <a:lnTo>
                        <a:pt x="107" y="129"/>
                      </a:lnTo>
                      <a:lnTo>
                        <a:pt x="110" y="127"/>
                      </a:lnTo>
                      <a:lnTo>
                        <a:pt x="114" y="127"/>
                      </a:lnTo>
                      <a:lnTo>
                        <a:pt x="115" y="129"/>
                      </a:lnTo>
                      <a:lnTo>
                        <a:pt x="116" y="128"/>
                      </a:lnTo>
                      <a:lnTo>
                        <a:pt x="119" y="129"/>
                      </a:lnTo>
                      <a:lnTo>
                        <a:pt x="120" y="129"/>
                      </a:lnTo>
                      <a:lnTo>
                        <a:pt x="121" y="128"/>
                      </a:lnTo>
                      <a:lnTo>
                        <a:pt x="121" y="127"/>
                      </a:lnTo>
                      <a:lnTo>
                        <a:pt x="119" y="121"/>
                      </a:lnTo>
                      <a:lnTo>
                        <a:pt x="121" y="119"/>
                      </a:lnTo>
                      <a:lnTo>
                        <a:pt x="126" y="116"/>
                      </a:lnTo>
                      <a:lnTo>
                        <a:pt x="129" y="116"/>
                      </a:lnTo>
                      <a:lnTo>
                        <a:pt x="143" y="108"/>
                      </a:lnTo>
                      <a:lnTo>
                        <a:pt x="146" y="108"/>
                      </a:lnTo>
                      <a:lnTo>
                        <a:pt x="154" y="103"/>
                      </a:lnTo>
                      <a:lnTo>
                        <a:pt x="159" y="102"/>
                      </a:lnTo>
                      <a:lnTo>
                        <a:pt x="159" y="102"/>
                      </a:lnTo>
                      <a:lnTo>
                        <a:pt x="159" y="100"/>
                      </a:lnTo>
                      <a:lnTo>
                        <a:pt x="157" y="97"/>
                      </a:lnTo>
                      <a:lnTo>
                        <a:pt x="156" y="94"/>
                      </a:lnTo>
                      <a:lnTo>
                        <a:pt x="155" y="93"/>
                      </a:lnTo>
                      <a:lnTo>
                        <a:pt x="157" y="92"/>
                      </a:lnTo>
                      <a:lnTo>
                        <a:pt x="159" y="89"/>
                      </a:lnTo>
                      <a:lnTo>
                        <a:pt x="159" y="86"/>
                      </a:lnTo>
                      <a:lnTo>
                        <a:pt x="159" y="85"/>
                      </a:lnTo>
                      <a:lnTo>
                        <a:pt x="159" y="83"/>
                      </a:lnTo>
                      <a:lnTo>
                        <a:pt x="159" y="81"/>
                      </a:lnTo>
                      <a:lnTo>
                        <a:pt x="159" y="79"/>
                      </a:lnTo>
                      <a:lnTo>
                        <a:pt x="162" y="76"/>
                      </a:lnTo>
                      <a:lnTo>
                        <a:pt x="164" y="75"/>
                      </a:lnTo>
                      <a:lnTo>
                        <a:pt x="165" y="74"/>
                      </a:lnTo>
                      <a:lnTo>
                        <a:pt x="167" y="73"/>
                      </a:lnTo>
                      <a:lnTo>
                        <a:pt x="166" y="72"/>
                      </a:lnTo>
                      <a:lnTo>
                        <a:pt x="164" y="71"/>
                      </a:lnTo>
                      <a:lnTo>
                        <a:pt x="164" y="69"/>
                      </a:lnTo>
                      <a:lnTo>
                        <a:pt x="163" y="67"/>
                      </a:lnTo>
                      <a:lnTo>
                        <a:pt x="164" y="66"/>
                      </a:lnTo>
                      <a:lnTo>
                        <a:pt x="165" y="65"/>
                      </a:lnTo>
                      <a:lnTo>
                        <a:pt x="163" y="62"/>
                      </a:lnTo>
                      <a:lnTo>
                        <a:pt x="165" y="60"/>
                      </a:lnTo>
                      <a:lnTo>
                        <a:pt x="164" y="58"/>
                      </a:lnTo>
                      <a:lnTo>
                        <a:pt x="164" y="55"/>
                      </a:lnTo>
                      <a:lnTo>
                        <a:pt x="163" y="52"/>
                      </a:lnTo>
                      <a:lnTo>
                        <a:pt x="163" y="49"/>
                      </a:lnTo>
                      <a:lnTo>
                        <a:pt x="167" y="45"/>
                      </a:lnTo>
                      <a:lnTo>
                        <a:pt x="167" y="44"/>
                      </a:lnTo>
                      <a:lnTo>
                        <a:pt x="167" y="43"/>
                      </a:lnTo>
                      <a:lnTo>
                        <a:pt x="167" y="40"/>
                      </a:lnTo>
                      <a:lnTo>
                        <a:pt x="167" y="38"/>
                      </a:lnTo>
                      <a:lnTo>
                        <a:pt x="164" y="35"/>
                      </a:lnTo>
                      <a:lnTo>
                        <a:pt x="163" y="34"/>
                      </a:lnTo>
                      <a:lnTo>
                        <a:pt x="165" y="29"/>
                      </a:lnTo>
                      <a:lnTo>
                        <a:pt x="166" y="28"/>
                      </a:lnTo>
                      <a:lnTo>
                        <a:pt x="163" y="27"/>
                      </a:lnTo>
                      <a:lnTo>
                        <a:pt x="162" y="26"/>
                      </a:lnTo>
                      <a:lnTo>
                        <a:pt x="161" y="24"/>
                      </a:lnTo>
                      <a:lnTo>
                        <a:pt x="160" y="23"/>
                      </a:lnTo>
                      <a:lnTo>
                        <a:pt x="160" y="20"/>
                      </a:lnTo>
                      <a:lnTo>
                        <a:pt x="160" y="20"/>
                      </a:lnTo>
                      <a:lnTo>
                        <a:pt x="158" y="20"/>
                      </a:lnTo>
                      <a:lnTo>
                        <a:pt x="156" y="17"/>
                      </a:lnTo>
                      <a:lnTo>
                        <a:pt x="155" y="13"/>
                      </a:lnTo>
                      <a:lnTo>
                        <a:pt x="153" y="13"/>
                      </a:lnTo>
                      <a:lnTo>
                        <a:pt x="152" y="12"/>
                      </a:lnTo>
                      <a:lnTo>
                        <a:pt x="150" y="12"/>
                      </a:lnTo>
                      <a:lnTo>
                        <a:pt x="144" y="10"/>
                      </a:lnTo>
                      <a:lnTo>
                        <a:pt x="141" y="9"/>
                      </a:lnTo>
                      <a:lnTo>
                        <a:pt x="139" y="7"/>
                      </a:lnTo>
                      <a:lnTo>
                        <a:pt x="139" y="6"/>
                      </a:lnTo>
                      <a:lnTo>
                        <a:pt x="137" y="4"/>
                      </a:lnTo>
                      <a:lnTo>
                        <a:pt x="136" y="4"/>
                      </a:lnTo>
                      <a:lnTo>
                        <a:pt x="133" y="3"/>
                      </a:lnTo>
                      <a:lnTo>
                        <a:pt x="132" y="3"/>
                      </a:lnTo>
                      <a:lnTo>
                        <a:pt x="127" y="0"/>
                      </a:lnTo>
                      <a:lnTo>
                        <a:pt x="125" y="0"/>
                      </a:lnTo>
                      <a:lnTo>
                        <a:pt x="10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4" name="Freeform 864">
                  <a:extLst>
                    <a:ext uri="{FF2B5EF4-FFF2-40B4-BE49-F238E27FC236}">
                      <a16:creationId xmlns:a16="http://schemas.microsoft.com/office/drawing/2014/main" id="{3177370F-6104-4072-AFB1-978727FD9CB4}"/>
                    </a:ext>
                  </a:extLst>
                </p:cNvPr>
                <p:cNvSpPr>
                  <a:spLocks/>
                </p:cNvSpPr>
                <p:nvPr/>
              </p:nvSpPr>
              <p:spPr bwMode="auto">
                <a:xfrm>
                  <a:off x="3767" y="2906"/>
                  <a:ext cx="177" cy="210"/>
                </a:xfrm>
                <a:custGeom>
                  <a:avLst/>
                  <a:gdLst>
                    <a:gd name="T0" fmla="*/ 4 w 177"/>
                    <a:gd name="T1" fmla="*/ 196 h 210"/>
                    <a:gd name="T2" fmla="*/ 12 w 177"/>
                    <a:gd name="T3" fmla="*/ 196 h 210"/>
                    <a:gd name="T4" fmla="*/ 21 w 177"/>
                    <a:gd name="T5" fmla="*/ 191 h 210"/>
                    <a:gd name="T6" fmla="*/ 25 w 177"/>
                    <a:gd name="T7" fmla="*/ 192 h 210"/>
                    <a:gd name="T8" fmla="*/ 28 w 177"/>
                    <a:gd name="T9" fmla="*/ 196 h 210"/>
                    <a:gd name="T10" fmla="*/ 36 w 177"/>
                    <a:gd name="T11" fmla="*/ 199 h 210"/>
                    <a:gd name="T12" fmla="*/ 94 w 177"/>
                    <a:gd name="T13" fmla="*/ 198 h 210"/>
                    <a:gd name="T14" fmla="*/ 100 w 177"/>
                    <a:gd name="T15" fmla="*/ 205 h 210"/>
                    <a:gd name="T16" fmla="*/ 107 w 177"/>
                    <a:gd name="T17" fmla="*/ 207 h 210"/>
                    <a:gd name="T18" fmla="*/ 117 w 177"/>
                    <a:gd name="T19" fmla="*/ 207 h 210"/>
                    <a:gd name="T20" fmla="*/ 121 w 177"/>
                    <a:gd name="T21" fmla="*/ 205 h 210"/>
                    <a:gd name="T22" fmla="*/ 131 w 177"/>
                    <a:gd name="T23" fmla="*/ 209 h 210"/>
                    <a:gd name="T24" fmla="*/ 135 w 177"/>
                    <a:gd name="T25" fmla="*/ 209 h 210"/>
                    <a:gd name="T26" fmla="*/ 139 w 177"/>
                    <a:gd name="T27" fmla="*/ 210 h 210"/>
                    <a:gd name="T28" fmla="*/ 164 w 177"/>
                    <a:gd name="T29" fmla="*/ 205 h 210"/>
                    <a:gd name="T30" fmla="*/ 160 w 177"/>
                    <a:gd name="T31" fmla="*/ 196 h 210"/>
                    <a:gd name="T32" fmla="*/ 150 w 177"/>
                    <a:gd name="T33" fmla="*/ 188 h 210"/>
                    <a:gd name="T34" fmla="*/ 145 w 177"/>
                    <a:gd name="T35" fmla="*/ 179 h 210"/>
                    <a:gd name="T36" fmla="*/ 176 w 177"/>
                    <a:gd name="T37" fmla="*/ 116 h 210"/>
                    <a:gd name="T38" fmla="*/ 176 w 177"/>
                    <a:gd name="T39" fmla="*/ 105 h 210"/>
                    <a:gd name="T40" fmla="*/ 176 w 177"/>
                    <a:gd name="T41" fmla="*/ 90 h 210"/>
                    <a:gd name="T42" fmla="*/ 171 w 177"/>
                    <a:gd name="T43" fmla="*/ 90 h 210"/>
                    <a:gd name="T44" fmla="*/ 164 w 177"/>
                    <a:gd name="T45" fmla="*/ 92 h 210"/>
                    <a:gd name="T46" fmla="*/ 156 w 177"/>
                    <a:gd name="T47" fmla="*/ 90 h 210"/>
                    <a:gd name="T48" fmla="*/ 151 w 177"/>
                    <a:gd name="T49" fmla="*/ 92 h 210"/>
                    <a:gd name="T50" fmla="*/ 152 w 177"/>
                    <a:gd name="T51" fmla="*/ 86 h 210"/>
                    <a:gd name="T52" fmla="*/ 151 w 177"/>
                    <a:gd name="T53" fmla="*/ 77 h 210"/>
                    <a:gd name="T54" fmla="*/ 149 w 177"/>
                    <a:gd name="T55" fmla="*/ 69 h 210"/>
                    <a:gd name="T56" fmla="*/ 146 w 177"/>
                    <a:gd name="T57" fmla="*/ 64 h 210"/>
                    <a:gd name="T58" fmla="*/ 145 w 177"/>
                    <a:gd name="T59" fmla="*/ 57 h 210"/>
                    <a:gd name="T60" fmla="*/ 145 w 177"/>
                    <a:gd name="T61" fmla="*/ 44 h 210"/>
                    <a:gd name="T62" fmla="*/ 145 w 177"/>
                    <a:gd name="T63" fmla="*/ 35 h 210"/>
                    <a:gd name="T64" fmla="*/ 146 w 177"/>
                    <a:gd name="T65" fmla="*/ 25 h 210"/>
                    <a:gd name="T66" fmla="*/ 130 w 177"/>
                    <a:gd name="T67" fmla="*/ 18 h 210"/>
                    <a:gd name="T68" fmla="*/ 111 w 177"/>
                    <a:gd name="T69" fmla="*/ 24 h 210"/>
                    <a:gd name="T70" fmla="*/ 110 w 177"/>
                    <a:gd name="T71" fmla="*/ 36 h 210"/>
                    <a:gd name="T72" fmla="*/ 90 w 177"/>
                    <a:gd name="T73" fmla="*/ 36 h 210"/>
                    <a:gd name="T74" fmla="*/ 82 w 177"/>
                    <a:gd name="T75" fmla="*/ 30 h 210"/>
                    <a:gd name="T76" fmla="*/ 77 w 177"/>
                    <a:gd name="T77" fmla="*/ 22 h 210"/>
                    <a:gd name="T78" fmla="*/ 75 w 177"/>
                    <a:gd name="T79" fmla="*/ 11 h 210"/>
                    <a:gd name="T80" fmla="*/ 73 w 177"/>
                    <a:gd name="T81" fmla="*/ 4 h 210"/>
                    <a:gd name="T82" fmla="*/ 49 w 177"/>
                    <a:gd name="T83" fmla="*/ 0 h 210"/>
                    <a:gd name="T84" fmla="*/ 33 w 177"/>
                    <a:gd name="T85" fmla="*/ 1 h 210"/>
                    <a:gd name="T86" fmla="*/ 23 w 177"/>
                    <a:gd name="T87" fmla="*/ 0 h 210"/>
                    <a:gd name="T88" fmla="*/ 17 w 177"/>
                    <a:gd name="T89" fmla="*/ 2 h 210"/>
                    <a:gd name="T90" fmla="*/ 11 w 177"/>
                    <a:gd name="T91" fmla="*/ 6 h 210"/>
                    <a:gd name="T92" fmla="*/ 21 w 177"/>
                    <a:gd name="T93" fmla="*/ 34 h 210"/>
                    <a:gd name="T94" fmla="*/ 23 w 177"/>
                    <a:gd name="T95" fmla="*/ 57 h 210"/>
                    <a:gd name="T96" fmla="*/ 30 w 177"/>
                    <a:gd name="T97" fmla="*/ 81 h 210"/>
                    <a:gd name="T98" fmla="*/ 26 w 177"/>
                    <a:gd name="T99" fmla="*/ 115 h 210"/>
                    <a:gd name="T100" fmla="*/ 11 w 177"/>
                    <a:gd name="T101" fmla="*/ 133 h 210"/>
                    <a:gd name="T102" fmla="*/ 5 w 177"/>
                    <a:gd name="T103" fmla="*/ 159 h 210"/>
                    <a:gd name="T104" fmla="*/ 0 w 177"/>
                    <a:gd name="T105" fmla="*/ 182 h 210"/>
                    <a:gd name="T106" fmla="*/ 0 w 177"/>
                    <a:gd name="T107" fmla="*/ 19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210">
                      <a:moveTo>
                        <a:pt x="2" y="198"/>
                      </a:moveTo>
                      <a:lnTo>
                        <a:pt x="3" y="198"/>
                      </a:lnTo>
                      <a:lnTo>
                        <a:pt x="4" y="198"/>
                      </a:lnTo>
                      <a:lnTo>
                        <a:pt x="4" y="196"/>
                      </a:lnTo>
                      <a:lnTo>
                        <a:pt x="5" y="195"/>
                      </a:lnTo>
                      <a:lnTo>
                        <a:pt x="9" y="196"/>
                      </a:lnTo>
                      <a:lnTo>
                        <a:pt x="11" y="198"/>
                      </a:lnTo>
                      <a:lnTo>
                        <a:pt x="12" y="196"/>
                      </a:lnTo>
                      <a:lnTo>
                        <a:pt x="12" y="194"/>
                      </a:lnTo>
                      <a:lnTo>
                        <a:pt x="17" y="191"/>
                      </a:lnTo>
                      <a:lnTo>
                        <a:pt x="18" y="191"/>
                      </a:lnTo>
                      <a:lnTo>
                        <a:pt x="21" y="191"/>
                      </a:lnTo>
                      <a:lnTo>
                        <a:pt x="21" y="192"/>
                      </a:lnTo>
                      <a:lnTo>
                        <a:pt x="22" y="191"/>
                      </a:lnTo>
                      <a:lnTo>
                        <a:pt x="23" y="191"/>
                      </a:lnTo>
                      <a:lnTo>
                        <a:pt x="25" y="192"/>
                      </a:lnTo>
                      <a:lnTo>
                        <a:pt x="25" y="193"/>
                      </a:lnTo>
                      <a:lnTo>
                        <a:pt x="27" y="194"/>
                      </a:lnTo>
                      <a:lnTo>
                        <a:pt x="26" y="195"/>
                      </a:lnTo>
                      <a:lnTo>
                        <a:pt x="28" y="196"/>
                      </a:lnTo>
                      <a:lnTo>
                        <a:pt x="31" y="199"/>
                      </a:lnTo>
                      <a:lnTo>
                        <a:pt x="34" y="201"/>
                      </a:lnTo>
                      <a:lnTo>
                        <a:pt x="36" y="199"/>
                      </a:lnTo>
                      <a:lnTo>
                        <a:pt x="36" y="199"/>
                      </a:lnTo>
                      <a:lnTo>
                        <a:pt x="38" y="198"/>
                      </a:lnTo>
                      <a:lnTo>
                        <a:pt x="40" y="198"/>
                      </a:lnTo>
                      <a:lnTo>
                        <a:pt x="41" y="198"/>
                      </a:lnTo>
                      <a:lnTo>
                        <a:pt x="94" y="198"/>
                      </a:lnTo>
                      <a:lnTo>
                        <a:pt x="94" y="199"/>
                      </a:lnTo>
                      <a:lnTo>
                        <a:pt x="96" y="202"/>
                      </a:lnTo>
                      <a:lnTo>
                        <a:pt x="97" y="203"/>
                      </a:lnTo>
                      <a:lnTo>
                        <a:pt x="100" y="205"/>
                      </a:lnTo>
                      <a:lnTo>
                        <a:pt x="103" y="205"/>
                      </a:lnTo>
                      <a:lnTo>
                        <a:pt x="105" y="205"/>
                      </a:lnTo>
                      <a:lnTo>
                        <a:pt x="107" y="206"/>
                      </a:lnTo>
                      <a:lnTo>
                        <a:pt x="107" y="207"/>
                      </a:lnTo>
                      <a:lnTo>
                        <a:pt x="109" y="208"/>
                      </a:lnTo>
                      <a:lnTo>
                        <a:pt x="111" y="206"/>
                      </a:lnTo>
                      <a:lnTo>
                        <a:pt x="113" y="205"/>
                      </a:lnTo>
                      <a:lnTo>
                        <a:pt x="117" y="207"/>
                      </a:lnTo>
                      <a:lnTo>
                        <a:pt x="118" y="206"/>
                      </a:lnTo>
                      <a:lnTo>
                        <a:pt x="119" y="205"/>
                      </a:lnTo>
                      <a:lnTo>
                        <a:pt x="120" y="205"/>
                      </a:lnTo>
                      <a:lnTo>
                        <a:pt x="121" y="205"/>
                      </a:lnTo>
                      <a:lnTo>
                        <a:pt x="125" y="209"/>
                      </a:lnTo>
                      <a:lnTo>
                        <a:pt x="127" y="210"/>
                      </a:lnTo>
                      <a:lnTo>
                        <a:pt x="130" y="210"/>
                      </a:lnTo>
                      <a:lnTo>
                        <a:pt x="131" y="209"/>
                      </a:lnTo>
                      <a:lnTo>
                        <a:pt x="131" y="209"/>
                      </a:lnTo>
                      <a:lnTo>
                        <a:pt x="132" y="208"/>
                      </a:lnTo>
                      <a:lnTo>
                        <a:pt x="134" y="209"/>
                      </a:lnTo>
                      <a:lnTo>
                        <a:pt x="135" y="209"/>
                      </a:lnTo>
                      <a:lnTo>
                        <a:pt x="136" y="209"/>
                      </a:lnTo>
                      <a:lnTo>
                        <a:pt x="137" y="210"/>
                      </a:lnTo>
                      <a:lnTo>
                        <a:pt x="139" y="210"/>
                      </a:lnTo>
                      <a:lnTo>
                        <a:pt x="139" y="210"/>
                      </a:lnTo>
                      <a:lnTo>
                        <a:pt x="140" y="210"/>
                      </a:lnTo>
                      <a:lnTo>
                        <a:pt x="142" y="210"/>
                      </a:lnTo>
                      <a:lnTo>
                        <a:pt x="142" y="210"/>
                      </a:lnTo>
                      <a:lnTo>
                        <a:pt x="164" y="205"/>
                      </a:lnTo>
                      <a:lnTo>
                        <a:pt x="163" y="202"/>
                      </a:lnTo>
                      <a:lnTo>
                        <a:pt x="162" y="201"/>
                      </a:lnTo>
                      <a:lnTo>
                        <a:pt x="160" y="198"/>
                      </a:lnTo>
                      <a:lnTo>
                        <a:pt x="160" y="196"/>
                      </a:lnTo>
                      <a:lnTo>
                        <a:pt x="157" y="195"/>
                      </a:lnTo>
                      <a:lnTo>
                        <a:pt x="155" y="194"/>
                      </a:lnTo>
                      <a:lnTo>
                        <a:pt x="153" y="189"/>
                      </a:lnTo>
                      <a:lnTo>
                        <a:pt x="150" y="188"/>
                      </a:lnTo>
                      <a:lnTo>
                        <a:pt x="149" y="186"/>
                      </a:lnTo>
                      <a:lnTo>
                        <a:pt x="148" y="184"/>
                      </a:lnTo>
                      <a:lnTo>
                        <a:pt x="146" y="181"/>
                      </a:lnTo>
                      <a:lnTo>
                        <a:pt x="145" y="179"/>
                      </a:lnTo>
                      <a:lnTo>
                        <a:pt x="146" y="123"/>
                      </a:lnTo>
                      <a:lnTo>
                        <a:pt x="177" y="123"/>
                      </a:lnTo>
                      <a:lnTo>
                        <a:pt x="176" y="121"/>
                      </a:lnTo>
                      <a:lnTo>
                        <a:pt x="176" y="116"/>
                      </a:lnTo>
                      <a:lnTo>
                        <a:pt x="177" y="115"/>
                      </a:lnTo>
                      <a:lnTo>
                        <a:pt x="177" y="112"/>
                      </a:lnTo>
                      <a:lnTo>
                        <a:pt x="176" y="109"/>
                      </a:lnTo>
                      <a:lnTo>
                        <a:pt x="176" y="105"/>
                      </a:lnTo>
                      <a:lnTo>
                        <a:pt x="176" y="99"/>
                      </a:lnTo>
                      <a:lnTo>
                        <a:pt x="175" y="92"/>
                      </a:lnTo>
                      <a:lnTo>
                        <a:pt x="176" y="91"/>
                      </a:lnTo>
                      <a:lnTo>
                        <a:pt x="176" y="90"/>
                      </a:lnTo>
                      <a:lnTo>
                        <a:pt x="176" y="89"/>
                      </a:lnTo>
                      <a:lnTo>
                        <a:pt x="176" y="88"/>
                      </a:lnTo>
                      <a:lnTo>
                        <a:pt x="173" y="89"/>
                      </a:lnTo>
                      <a:lnTo>
                        <a:pt x="171" y="90"/>
                      </a:lnTo>
                      <a:lnTo>
                        <a:pt x="168" y="91"/>
                      </a:lnTo>
                      <a:lnTo>
                        <a:pt x="167" y="92"/>
                      </a:lnTo>
                      <a:lnTo>
                        <a:pt x="166" y="92"/>
                      </a:lnTo>
                      <a:lnTo>
                        <a:pt x="164" y="92"/>
                      </a:lnTo>
                      <a:lnTo>
                        <a:pt x="160" y="92"/>
                      </a:lnTo>
                      <a:lnTo>
                        <a:pt x="159" y="91"/>
                      </a:lnTo>
                      <a:lnTo>
                        <a:pt x="157" y="90"/>
                      </a:lnTo>
                      <a:lnTo>
                        <a:pt x="156" y="90"/>
                      </a:lnTo>
                      <a:lnTo>
                        <a:pt x="155" y="91"/>
                      </a:lnTo>
                      <a:lnTo>
                        <a:pt x="153" y="91"/>
                      </a:lnTo>
                      <a:lnTo>
                        <a:pt x="153" y="92"/>
                      </a:lnTo>
                      <a:lnTo>
                        <a:pt x="151" y="92"/>
                      </a:lnTo>
                      <a:lnTo>
                        <a:pt x="151" y="91"/>
                      </a:lnTo>
                      <a:lnTo>
                        <a:pt x="151" y="88"/>
                      </a:lnTo>
                      <a:lnTo>
                        <a:pt x="152" y="87"/>
                      </a:lnTo>
                      <a:lnTo>
                        <a:pt x="152" y="86"/>
                      </a:lnTo>
                      <a:lnTo>
                        <a:pt x="153" y="83"/>
                      </a:lnTo>
                      <a:lnTo>
                        <a:pt x="151" y="81"/>
                      </a:lnTo>
                      <a:lnTo>
                        <a:pt x="150" y="78"/>
                      </a:lnTo>
                      <a:lnTo>
                        <a:pt x="151" y="77"/>
                      </a:lnTo>
                      <a:lnTo>
                        <a:pt x="151" y="75"/>
                      </a:lnTo>
                      <a:lnTo>
                        <a:pt x="149" y="73"/>
                      </a:lnTo>
                      <a:lnTo>
                        <a:pt x="149" y="71"/>
                      </a:lnTo>
                      <a:lnTo>
                        <a:pt x="149" y="69"/>
                      </a:lnTo>
                      <a:lnTo>
                        <a:pt x="149" y="67"/>
                      </a:lnTo>
                      <a:lnTo>
                        <a:pt x="149" y="67"/>
                      </a:lnTo>
                      <a:lnTo>
                        <a:pt x="148" y="65"/>
                      </a:lnTo>
                      <a:lnTo>
                        <a:pt x="146" y="64"/>
                      </a:lnTo>
                      <a:lnTo>
                        <a:pt x="146" y="62"/>
                      </a:lnTo>
                      <a:lnTo>
                        <a:pt x="146" y="60"/>
                      </a:lnTo>
                      <a:lnTo>
                        <a:pt x="146" y="58"/>
                      </a:lnTo>
                      <a:lnTo>
                        <a:pt x="145" y="57"/>
                      </a:lnTo>
                      <a:lnTo>
                        <a:pt x="146" y="53"/>
                      </a:lnTo>
                      <a:lnTo>
                        <a:pt x="146" y="47"/>
                      </a:lnTo>
                      <a:lnTo>
                        <a:pt x="145" y="45"/>
                      </a:lnTo>
                      <a:lnTo>
                        <a:pt x="145" y="44"/>
                      </a:lnTo>
                      <a:lnTo>
                        <a:pt x="146" y="43"/>
                      </a:lnTo>
                      <a:lnTo>
                        <a:pt x="146" y="40"/>
                      </a:lnTo>
                      <a:lnTo>
                        <a:pt x="144" y="38"/>
                      </a:lnTo>
                      <a:lnTo>
                        <a:pt x="145" y="35"/>
                      </a:lnTo>
                      <a:lnTo>
                        <a:pt x="146" y="32"/>
                      </a:lnTo>
                      <a:lnTo>
                        <a:pt x="146" y="29"/>
                      </a:lnTo>
                      <a:lnTo>
                        <a:pt x="146" y="27"/>
                      </a:lnTo>
                      <a:lnTo>
                        <a:pt x="146" y="25"/>
                      </a:lnTo>
                      <a:lnTo>
                        <a:pt x="129" y="23"/>
                      </a:lnTo>
                      <a:lnTo>
                        <a:pt x="129" y="22"/>
                      </a:lnTo>
                      <a:lnTo>
                        <a:pt x="130" y="20"/>
                      </a:lnTo>
                      <a:lnTo>
                        <a:pt x="130" y="18"/>
                      </a:lnTo>
                      <a:lnTo>
                        <a:pt x="125" y="18"/>
                      </a:lnTo>
                      <a:lnTo>
                        <a:pt x="125" y="19"/>
                      </a:lnTo>
                      <a:lnTo>
                        <a:pt x="112" y="19"/>
                      </a:lnTo>
                      <a:lnTo>
                        <a:pt x="111" y="24"/>
                      </a:lnTo>
                      <a:lnTo>
                        <a:pt x="111" y="27"/>
                      </a:lnTo>
                      <a:lnTo>
                        <a:pt x="109" y="28"/>
                      </a:lnTo>
                      <a:lnTo>
                        <a:pt x="110" y="31"/>
                      </a:lnTo>
                      <a:lnTo>
                        <a:pt x="110" y="36"/>
                      </a:lnTo>
                      <a:lnTo>
                        <a:pt x="99" y="36"/>
                      </a:lnTo>
                      <a:lnTo>
                        <a:pt x="97" y="38"/>
                      </a:lnTo>
                      <a:lnTo>
                        <a:pt x="92" y="37"/>
                      </a:lnTo>
                      <a:lnTo>
                        <a:pt x="90" y="36"/>
                      </a:lnTo>
                      <a:lnTo>
                        <a:pt x="88" y="37"/>
                      </a:lnTo>
                      <a:lnTo>
                        <a:pt x="84" y="38"/>
                      </a:lnTo>
                      <a:lnTo>
                        <a:pt x="83" y="36"/>
                      </a:lnTo>
                      <a:lnTo>
                        <a:pt x="82" y="30"/>
                      </a:lnTo>
                      <a:lnTo>
                        <a:pt x="80" y="27"/>
                      </a:lnTo>
                      <a:lnTo>
                        <a:pt x="79" y="25"/>
                      </a:lnTo>
                      <a:lnTo>
                        <a:pt x="78" y="24"/>
                      </a:lnTo>
                      <a:lnTo>
                        <a:pt x="77" y="22"/>
                      </a:lnTo>
                      <a:lnTo>
                        <a:pt x="77" y="21"/>
                      </a:lnTo>
                      <a:lnTo>
                        <a:pt x="76" y="16"/>
                      </a:lnTo>
                      <a:lnTo>
                        <a:pt x="75" y="13"/>
                      </a:lnTo>
                      <a:lnTo>
                        <a:pt x="75" y="11"/>
                      </a:lnTo>
                      <a:lnTo>
                        <a:pt x="76" y="9"/>
                      </a:lnTo>
                      <a:lnTo>
                        <a:pt x="75" y="8"/>
                      </a:lnTo>
                      <a:lnTo>
                        <a:pt x="74" y="5"/>
                      </a:lnTo>
                      <a:lnTo>
                        <a:pt x="73" y="4"/>
                      </a:lnTo>
                      <a:lnTo>
                        <a:pt x="74" y="3"/>
                      </a:lnTo>
                      <a:lnTo>
                        <a:pt x="74" y="1"/>
                      </a:lnTo>
                      <a:lnTo>
                        <a:pt x="59" y="0"/>
                      </a:lnTo>
                      <a:lnTo>
                        <a:pt x="49" y="0"/>
                      </a:lnTo>
                      <a:lnTo>
                        <a:pt x="45" y="1"/>
                      </a:lnTo>
                      <a:lnTo>
                        <a:pt x="40" y="1"/>
                      </a:lnTo>
                      <a:lnTo>
                        <a:pt x="38" y="0"/>
                      </a:lnTo>
                      <a:lnTo>
                        <a:pt x="33" y="1"/>
                      </a:lnTo>
                      <a:lnTo>
                        <a:pt x="30" y="1"/>
                      </a:lnTo>
                      <a:lnTo>
                        <a:pt x="28" y="1"/>
                      </a:lnTo>
                      <a:lnTo>
                        <a:pt x="25" y="1"/>
                      </a:lnTo>
                      <a:lnTo>
                        <a:pt x="23" y="0"/>
                      </a:lnTo>
                      <a:lnTo>
                        <a:pt x="21" y="1"/>
                      </a:lnTo>
                      <a:lnTo>
                        <a:pt x="18" y="2"/>
                      </a:lnTo>
                      <a:lnTo>
                        <a:pt x="18" y="2"/>
                      </a:lnTo>
                      <a:lnTo>
                        <a:pt x="17" y="2"/>
                      </a:lnTo>
                      <a:lnTo>
                        <a:pt x="16" y="3"/>
                      </a:lnTo>
                      <a:lnTo>
                        <a:pt x="16" y="3"/>
                      </a:lnTo>
                      <a:lnTo>
                        <a:pt x="15" y="3"/>
                      </a:lnTo>
                      <a:lnTo>
                        <a:pt x="11" y="6"/>
                      </a:lnTo>
                      <a:lnTo>
                        <a:pt x="13" y="8"/>
                      </a:lnTo>
                      <a:lnTo>
                        <a:pt x="13" y="10"/>
                      </a:lnTo>
                      <a:lnTo>
                        <a:pt x="21" y="21"/>
                      </a:lnTo>
                      <a:lnTo>
                        <a:pt x="21" y="34"/>
                      </a:lnTo>
                      <a:lnTo>
                        <a:pt x="25" y="41"/>
                      </a:lnTo>
                      <a:lnTo>
                        <a:pt x="25" y="48"/>
                      </a:lnTo>
                      <a:lnTo>
                        <a:pt x="20" y="55"/>
                      </a:lnTo>
                      <a:lnTo>
                        <a:pt x="23" y="57"/>
                      </a:lnTo>
                      <a:lnTo>
                        <a:pt x="23" y="63"/>
                      </a:lnTo>
                      <a:lnTo>
                        <a:pt x="25" y="67"/>
                      </a:lnTo>
                      <a:lnTo>
                        <a:pt x="25" y="71"/>
                      </a:lnTo>
                      <a:lnTo>
                        <a:pt x="30" y="81"/>
                      </a:lnTo>
                      <a:lnTo>
                        <a:pt x="30" y="84"/>
                      </a:lnTo>
                      <a:lnTo>
                        <a:pt x="31" y="87"/>
                      </a:lnTo>
                      <a:lnTo>
                        <a:pt x="31" y="102"/>
                      </a:lnTo>
                      <a:lnTo>
                        <a:pt x="26" y="115"/>
                      </a:lnTo>
                      <a:lnTo>
                        <a:pt x="25" y="115"/>
                      </a:lnTo>
                      <a:lnTo>
                        <a:pt x="18" y="120"/>
                      </a:lnTo>
                      <a:lnTo>
                        <a:pt x="18" y="124"/>
                      </a:lnTo>
                      <a:lnTo>
                        <a:pt x="11" y="133"/>
                      </a:lnTo>
                      <a:lnTo>
                        <a:pt x="10" y="138"/>
                      </a:lnTo>
                      <a:lnTo>
                        <a:pt x="9" y="140"/>
                      </a:lnTo>
                      <a:lnTo>
                        <a:pt x="9" y="153"/>
                      </a:lnTo>
                      <a:lnTo>
                        <a:pt x="5" y="159"/>
                      </a:lnTo>
                      <a:lnTo>
                        <a:pt x="4" y="165"/>
                      </a:lnTo>
                      <a:lnTo>
                        <a:pt x="0" y="171"/>
                      </a:lnTo>
                      <a:lnTo>
                        <a:pt x="0" y="177"/>
                      </a:lnTo>
                      <a:lnTo>
                        <a:pt x="0" y="182"/>
                      </a:lnTo>
                      <a:lnTo>
                        <a:pt x="0" y="191"/>
                      </a:lnTo>
                      <a:lnTo>
                        <a:pt x="0" y="196"/>
                      </a:lnTo>
                      <a:lnTo>
                        <a:pt x="0" y="198"/>
                      </a:lnTo>
                      <a:lnTo>
                        <a:pt x="0" y="198"/>
                      </a:lnTo>
                      <a:lnTo>
                        <a:pt x="2"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5" name="Freeform 865">
                  <a:extLst>
                    <a:ext uri="{FF2B5EF4-FFF2-40B4-BE49-F238E27FC236}">
                      <a16:creationId xmlns:a16="http://schemas.microsoft.com/office/drawing/2014/main" id="{2CD22CCC-3368-4108-990F-E0293D99E265}"/>
                    </a:ext>
                  </a:extLst>
                </p:cNvPr>
                <p:cNvSpPr>
                  <a:spLocks/>
                </p:cNvSpPr>
                <p:nvPr/>
              </p:nvSpPr>
              <p:spPr bwMode="auto">
                <a:xfrm>
                  <a:off x="3957" y="3073"/>
                  <a:ext cx="111" cy="121"/>
                </a:xfrm>
                <a:custGeom>
                  <a:avLst/>
                  <a:gdLst>
                    <a:gd name="T0" fmla="*/ 70 w 111"/>
                    <a:gd name="T1" fmla="*/ 2 h 121"/>
                    <a:gd name="T2" fmla="*/ 62 w 111"/>
                    <a:gd name="T3" fmla="*/ 2 h 121"/>
                    <a:gd name="T4" fmla="*/ 54 w 111"/>
                    <a:gd name="T5" fmla="*/ 6 h 121"/>
                    <a:gd name="T6" fmla="*/ 53 w 111"/>
                    <a:gd name="T7" fmla="*/ 12 h 121"/>
                    <a:gd name="T8" fmla="*/ 52 w 111"/>
                    <a:gd name="T9" fmla="*/ 16 h 121"/>
                    <a:gd name="T10" fmla="*/ 32 w 111"/>
                    <a:gd name="T11" fmla="*/ 35 h 121"/>
                    <a:gd name="T12" fmla="*/ 21 w 111"/>
                    <a:gd name="T13" fmla="*/ 42 h 121"/>
                    <a:gd name="T14" fmla="*/ 18 w 111"/>
                    <a:gd name="T15" fmla="*/ 40 h 121"/>
                    <a:gd name="T16" fmla="*/ 13 w 111"/>
                    <a:gd name="T17" fmla="*/ 40 h 121"/>
                    <a:gd name="T18" fmla="*/ 8 w 111"/>
                    <a:gd name="T19" fmla="*/ 40 h 121"/>
                    <a:gd name="T20" fmla="*/ 0 w 111"/>
                    <a:gd name="T21" fmla="*/ 38 h 121"/>
                    <a:gd name="T22" fmla="*/ 1 w 111"/>
                    <a:gd name="T23" fmla="*/ 42 h 121"/>
                    <a:gd name="T24" fmla="*/ 3 w 111"/>
                    <a:gd name="T25" fmla="*/ 46 h 121"/>
                    <a:gd name="T26" fmla="*/ 7 w 111"/>
                    <a:gd name="T27" fmla="*/ 51 h 121"/>
                    <a:gd name="T28" fmla="*/ 9 w 111"/>
                    <a:gd name="T29" fmla="*/ 56 h 121"/>
                    <a:gd name="T30" fmla="*/ 11 w 111"/>
                    <a:gd name="T31" fmla="*/ 63 h 121"/>
                    <a:gd name="T32" fmla="*/ 15 w 111"/>
                    <a:gd name="T33" fmla="*/ 67 h 121"/>
                    <a:gd name="T34" fmla="*/ 25 w 111"/>
                    <a:gd name="T35" fmla="*/ 79 h 121"/>
                    <a:gd name="T36" fmla="*/ 28 w 111"/>
                    <a:gd name="T37" fmla="*/ 83 h 121"/>
                    <a:gd name="T38" fmla="*/ 31 w 111"/>
                    <a:gd name="T39" fmla="*/ 87 h 121"/>
                    <a:gd name="T40" fmla="*/ 32 w 111"/>
                    <a:gd name="T41" fmla="*/ 94 h 121"/>
                    <a:gd name="T42" fmla="*/ 36 w 111"/>
                    <a:gd name="T43" fmla="*/ 102 h 121"/>
                    <a:gd name="T44" fmla="*/ 42 w 111"/>
                    <a:gd name="T45" fmla="*/ 105 h 121"/>
                    <a:gd name="T46" fmla="*/ 51 w 111"/>
                    <a:gd name="T47" fmla="*/ 109 h 121"/>
                    <a:gd name="T48" fmla="*/ 54 w 111"/>
                    <a:gd name="T49" fmla="*/ 112 h 121"/>
                    <a:gd name="T50" fmla="*/ 61 w 111"/>
                    <a:gd name="T51" fmla="*/ 114 h 121"/>
                    <a:gd name="T52" fmla="*/ 67 w 111"/>
                    <a:gd name="T53" fmla="*/ 118 h 121"/>
                    <a:gd name="T54" fmla="*/ 73 w 111"/>
                    <a:gd name="T55" fmla="*/ 119 h 121"/>
                    <a:gd name="T56" fmla="*/ 84 w 111"/>
                    <a:gd name="T57" fmla="*/ 121 h 121"/>
                    <a:gd name="T58" fmla="*/ 101 w 111"/>
                    <a:gd name="T59" fmla="*/ 95 h 121"/>
                    <a:gd name="T60" fmla="*/ 101 w 111"/>
                    <a:gd name="T61" fmla="*/ 86 h 121"/>
                    <a:gd name="T62" fmla="*/ 105 w 111"/>
                    <a:gd name="T63" fmla="*/ 81 h 121"/>
                    <a:gd name="T64" fmla="*/ 108 w 111"/>
                    <a:gd name="T65" fmla="*/ 73 h 121"/>
                    <a:gd name="T66" fmla="*/ 108 w 111"/>
                    <a:gd name="T67" fmla="*/ 66 h 121"/>
                    <a:gd name="T68" fmla="*/ 105 w 111"/>
                    <a:gd name="T69" fmla="*/ 59 h 121"/>
                    <a:gd name="T70" fmla="*/ 107 w 111"/>
                    <a:gd name="T71" fmla="*/ 52 h 121"/>
                    <a:gd name="T72" fmla="*/ 108 w 111"/>
                    <a:gd name="T73" fmla="*/ 49 h 121"/>
                    <a:gd name="T74" fmla="*/ 108 w 111"/>
                    <a:gd name="T75" fmla="*/ 38 h 121"/>
                    <a:gd name="T76" fmla="*/ 110 w 111"/>
                    <a:gd name="T77" fmla="*/ 32 h 121"/>
                    <a:gd name="T78" fmla="*/ 111 w 111"/>
                    <a:gd name="T79" fmla="*/ 24 h 121"/>
                    <a:gd name="T80" fmla="*/ 106 w 111"/>
                    <a:gd name="T81" fmla="*/ 19 h 121"/>
                    <a:gd name="T82" fmla="*/ 97 w 111"/>
                    <a:gd name="T83" fmla="*/ 16 h 121"/>
                    <a:gd name="T84" fmla="*/ 87 w 111"/>
                    <a:gd name="T85" fmla="*/ 8 h 121"/>
                    <a:gd name="T86" fmla="*/ 83 w 111"/>
                    <a:gd name="T87" fmla="*/ 8 h 121"/>
                    <a:gd name="T88" fmla="*/ 76 w 111"/>
                    <a:gd name="T89" fmla="*/ 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121">
                      <a:moveTo>
                        <a:pt x="74" y="2"/>
                      </a:moveTo>
                      <a:lnTo>
                        <a:pt x="71" y="1"/>
                      </a:lnTo>
                      <a:lnTo>
                        <a:pt x="70" y="2"/>
                      </a:lnTo>
                      <a:lnTo>
                        <a:pt x="69" y="0"/>
                      </a:lnTo>
                      <a:lnTo>
                        <a:pt x="65" y="0"/>
                      </a:lnTo>
                      <a:lnTo>
                        <a:pt x="62" y="2"/>
                      </a:lnTo>
                      <a:lnTo>
                        <a:pt x="60" y="3"/>
                      </a:lnTo>
                      <a:lnTo>
                        <a:pt x="58" y="4"/>
                      </a:lnTo>
                      <a:lnTo>
                        <a:pt x="54" y="6"/>
                      </a:lnTo>
                      <a:lnTo>
                        <a:pt x="53" y="9"/>
                      </a:lnTo>
                      <a:lnTo>
                        <a:pt x="53" y="11"/>
                      </a:lnTo>
                      <a:lnTo>
                        <a:pt x="53" y="12"/>
                      </a:lnTo>
                      <a:lnTo>
                        <a:pt x="53" y="14"/>
                      </a:lnTo>
                      <a:lnTo>
                        <a:pt x="53" y="14"/>
                      </a:lnTo>
                      <a:lnTo>
                        <a:pt x="52" y="16"/>
                      </a:lnTo>
                      <a:lnTo>
                        <a:pt x="47" y="18"/>
                      </a:lnTo>
                      <a:lnTo>
                        <a:pt x="39" y="24"/>
                      </a:lnTo>
                      <a:lnTo>
                        <a:pt x="32" y="35"/>
                      </a:lnTo>
                      <a:lnTo>
                        <a:pt x="28" y="42"/>
                      </a:lnTo>
                      <a:lnTo>
                        <a:pt x="24" y="43"/>
                      </a:lnTo>
                      <a:lnTo>
                        <a:pt x="21" y="42"/>
                      </a:lnTo>
                      <a:lnTo>
                        <a:pt x="19" y="41"/>
                      </a:lnTo>
                      <a:lnTo>
                        <a:pt x="18" y="41"/>
                      </a:lnTo>
                      <a:lnTo>
                        <a:pt x="18" y="40"/>
                      </a:lnTo>
                      <a:lnTo>
                        <a:pt x="17" y="40"/>
                      </a:lnTo>
                      <a:lnTo>
                        <a:pt x="16" y="39"/>
                      </a:lnTo>
                      <a:lnTo>
                        <a:pt x="13" y="40"/>
                      </a:lnTo>
                      <a:lnTo>
                        <a:pt x="10" y="42"/>
                      </a:lnTo>
                      <a:lnTo>
                        <a:pt x="8" y="42"/>
                      </a:lnTo>
                      <a:lnTo>
                        <a:pt x="8" y="40"/>
                      </a:lnTo>
                      <a:lnTo>
                        <a:pt x="4" y="38"/>
                      </a:lnTo>
                      <a:lnTo>
                        <a:pt x="1" y="38"/>
                      </a:lnTo>
                      <a:lnTo>
                        <a:pt x="0" y="38"/>
                      </a:lnTo>
                      <a:lnTo>
                        <a:pt x="0" y="38"/>
                      </a:lnTo>
                      <a:lnTo>
                        <a:pt x="1" y="40"/>
                      </a:lnTo>
                      <a:lnTo>
                        <a:pt x="1" y="42"/>
                      </a:lnTo>
                      <a:lnTo>
                        <a:pt x="1" y="42"/>
                      </a:lnTo>
                      <a:lnTo>
                        <a:pt x="1" y="45"/>
                      </a:lnTo>
                      <a:lnTo>
                        <a:pt x="3" y="46"/>
                      </a:lnTo>
                      <a:lnTo>
                        <a:pt x="4" y="48"/>
                      </a:lnTo>
                      <a:lnTo>
                        <a:pt x="5" y="49"/>
                      </a:lnTo>
                      <a:lnTo>
                        <a:pt x="7" y="51"/>
                      </a:lnTo>
                      <a:lnTo>
                        <a:pt x="7" y="52"/>
                      </a:lnTo>
                      <a:lnTo>
                        <a:pt x="8" y="53"/>
                      </a:lnTo>
                      <a:lnTo>
                        <a:pt x="9" y="56"/>
                      </a:lnTo>
                      <a:lnTo>
                        <a:pt x="10" y="59"/>
                      </a:lnTo>
                      <a:lnTo>
                        <a:pt x="11" y="61"/>
                      </a:lnTo>
                      <a:lnTo>
                        <a:pt x="11" y="63"/>
                      </a:lnTo>
                      <a:lnTo>
                        <a:pt x="13" y="65"/>
                      </a:lnTo>
                      <a:lnTo>
                        <a:pt x="14" y="65"/>
                      </a:lnTo>
                      <a:lnTo>
                        <a:pt x="15" y="67"/>
                      </a:lnTo>
                      <a:lnTo>
                        <a:pt x="19" y="74"/>
                      </a:lnTo>
                      <a:lnTo>
                        <a:pt x="22" y="76"/>
                      </a:lnTo>
                      <a:lnTo>
                        <a:pt x="25" y="79"/>
                      </a:lnTo>
                      <a:lnTo>
                        <a:pt x="25" y="80"/>
                      </a:lnTo>
                      <a:lnTo>
                        <a:pt x="28" y="81"/>
                      </a:lnTo>
                      <a:lnTo>
                        <a:pt x="28" y="83"/>
                      </a:lnTo>
                      <a:lnTo>
                        <a:pt x="28" y="83"/>
                      </a:lnTo>
                      <a:lnTo>
                        <a:pt x="28" y="85"/>
                      </a:lnTo>
                      <a:lnTo>
                        <a:pt x="31" y="87"/>
                      </a:lnTo>
                      <a:lnTo>
                        <a:pt x="32" y="88"/>
                      </a:lnTo>
                      <a:lnTo>
                        <a:pt x="32" y="90"/>
                      </a:lnTo>
                      <a:lnTo>
                        <a:pt x="32" y="94"/>
                      </a:lnTo>
                      <a:lnTo>
                        <a:pt x="33" y="97"/>
                      </a:lnTo>
                      <a:lnTo>
                        <a:pt x="34" y="100"/>
                      </a:lnTo>
                      <a:lnTo>
                        <a:pt x="36" y="102"/>
                      </a:lnTo>
                      <a:lnTo>
                        <a:pt x="38" y="105"/>
                      </a:lnTo>
                      <a:lnTo>
                        <a:pt x="41" y="106"/>
                      </a:lnTo>
                      <a:lnTo>
                        <a:pt x="42" y="105"/>
                      </a:lnTo>
                      <a:lnTo>
                        <a:pt x="46" y="107"/>
                      </a:lnTo>
                      <a:lnTo>
                        <a:pt x="48" y="107"/>
                      </a:lnTo>
                      <a:lnTo>
                        <a:pt x="51" y="109"/>
                      </a:lnTo>
                      <a:lnTo>
                        <a:pt x="53" y="109"/>
                      </a:lnTo>
                      <a:lnTo>
                        <a:pt x="54" y="111"/>
                      </a:lnTo>
                      <a:lnTo>
                        <a:pt x="54" y="112"/>
                      </a:lnTo>
                      <a:lnTo>
                        <a:pt x="55" y="114"/>
                      </a:lnTo>
                      <a:lnTo>
                        <a:pt x="56" y="115"/>
                      </a:lnTo>
                      <a:lnTo>
                        <a:pt x="61" y="114"/>
                      </a:lnTo>
                      <a:lnTo>
                        <a:pt x="64" y="115"/>
                      </a:lnTo>
                      <a:lnTo>
                        <a:pt x="65" y="118"/>
                      </a:lnTo>
                      <a:lnTo>
                        <a:pt x="67" y="118"/>
                      </a:lnTo>
                      <a:lnTo>
                        <a:pt x="70" y="119"/>
                      </a:lnTo>
                      <a:lnTo>
                        <a:pt x="71" y="120"/>
                      </a:lnTo>
                      <a:lnTo>
                        <a:pt x="73" y="119"/>
                      </a:lnTo>
                      <a:lnTo>
                        <a:pt x="77" y="118"/>
                      </a:lnTo>
                      <a:lnTo>
                        <a:pt x="82" y="120"/>
                      </a:lnTo>
                      <a:lnTo>
                        <a:pt x="84" y="121"/>
                      </a:lnTo>
                      <a:lnTo>
                        <a:pt x="100" y="103"/>
                      </a:lnTo>
                      <a:lnTo>
                        <a:pt x="100" y="97"/>
                      </a:lnTo>
                      <a:lnTo>
                        <a:pt x="101" y="95"/>
                      </a:lnTo>
                      <a:lnTo>
                        <a:pt x="101" y="90"/>
                      </a:lnTo>
                      <a:lnTo>
                        <a:pt x="102" y="88"/>
                      </a:lnTo>
                      <a:lnTo>
                        <a:pt x="101" y="86"/>
                      </a:lnTo>
                      <a:lnTo>
                        <a:pt x="101" y="83"/>
                      </a:lnTo>
                      <a:lnTo>
                        <a:pt x="104" y="83"/>
                      </a:lnTo>
                      <a:lnTo>
                        <a:pt x="105" y="81"/>
                      </a:lnTo>
                      <a:lnTo>
                        <a:pt x="107" y="78"/>
                      </a:lnTo>
                      <a:lnTo>
                        <a:pt x="109" y="75"/>
                      </a:lnTo>
                      <a:lnTo>
                        <a:pt x="108" y="73"/>
                      </a:lnTo>
                      <a:lnTo>
                        <a:pt x="107" y="71"/>
                      </a:lnTo>
                      <a:lnTo>
                        <a:pt x="107" y="68"/>
                      </a:lnTo>
                      <a:lnTo>
                        <a:pt x="108" y="66"/>
                      </a:lnTo>
                      <a:lnTo>
                        <a:pt x="108" y="64"/>
                      </a:lnTo>
                      <a:lnTo>
                        <a:pt x="105" y="62"/>
                      </a:lnTo>
                      <a:lnTo>
                        <a:pt x="105" y="59"/>
                      </a:lnTo>
                      <a:lnTo>
                        <a:pt x="107" y="59"/>
                      </a:lnTo>
                      <a:lnTo>
                        <a:pt x="107" y="55"/>
                      </a:lnTo>
                      <a:lnTo>
                        <a:pt x="107" y="52"/>
                      </a:lnTo>
                      <a:lnTo>
                        <a:pt x="109" y="50"/>
                      </a:lnTo>
                      <a:lnTo>
                        <a:pt x="111" y="48"/>
                      </a:lnTo>
                      <a:lnTo>
                        <a:pt x="108" y="49"/>
                      </a:lnTo>
                      <a:lnTo>
                        <a:pt x="107" y="47"/>
                      </a:lnTo>
                      <a:lnTo>
                        <a:pt x="108" y="44"/>
                      </a:lnTo>
                      <a:lnTo>
                        <a:pt x="108" y="38"/>
                      </a:lnTo>
                      <a:lnTo>
                        <a:pt x="110" y="36"/>
                      </a:lnTo>
                      <a:lnTo>
                        <a:pt x="110" y="34"/>
                      </a:lnTo>
                      <a:lnTo>
                        <a:pt x="110" y="32"/>
                      </a:lnTo>
                      <a:lnTo>
                        <a:pt x="110" y="30"/>
                      </a:lnTo>
                      <a:lnTo>
                        <a:pt x="110" y="27"/>
                      </a:lnTo>
                      <a:lnTo>
                        <a:pt x="111" y="24"/>
                      </a:lnTo>
                      <a:lnTo>
                        <a:pt x="111" y="21"/>
                      </a:lnTo>
                      <a:lnTo>
                        <a:pt x="108" y="21"/>
                      </a:lnTo>
                      <a:lnTo>
                        <a:pt x="106" y="19"/>
                      </a:lnTo>
                      <a:lnTo>
                        <a:pt x="104" y="17"/>
                      </a:lnTo>
                      <a:lnTo>
                        <a:pt x="99" y="16"/>
                      </a:lnTo>
                      <a:lnTo>
                        <a:pt x="97" y="16"/>
                      </a:lnTo>
                      <a:lnTo>
                        <a:pt x="94" y="12"/>
                      </a:lnTo>
                      <a:lnTo>
                        <a:pt x="91" y="9"/>
                      </a:lnTo>
                      <a:lnTo>
                        <a:pt x="87" y="8"/>
                      </a:lnTo>
                      <a:lnTo>
                        <a:pt x="85" y="10"/>
                      </a:lnTo>
                      <a:lnTo>
                        <a:pt x="84" y="10"/>
                      </a:lnTo>
                      <a:lnTo>
                        <a:pt x="83" y="8"/>
                      </a:lnTo>
                      <a:lnTo>
                        <a:pt x="81" y="8"/>
                      </a:lnTo>
                      <a:lnTo>
                        <a:pt x="76" y="7"/>
                      </a:lnTo>
                      <a:lnTo>
                        <a:pt x="76" y="1"/>
                      </a:lnTo>
                      <a:lnTo>
                        <a:pt x="75" y="2"/>
                      </a:lnTo>
                      <a:lnTo>
                        <a:pt x="7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6" name="Freeform 866">
                  <a:extLst>
                    <a:ext uri="{FF2B5EF4-FFF2-40B4-BE49-F238E27FC236}">
                      <a16:creationId xmlns:a16="http://schemas.microsoft.com/office/drawing/2014/main" id="{E064FBCE-3435-44C1-B3E0-9B4FAF0D0EE8}"/>
                    </a:ext>
                  </a:extLst>
                </p:cNvPr>
                <p:cNvSpPr>
                  <a:spLocks/>
                </p:cNvSpPr>
                <p:nvPr/>
              </p:nvSpPr>
              <p:spPr bwMode="auto">
                <a:xfrm>
                  <a:off x="3881" y="3111"/>
                  <a:ext cx="132" cy="159"/>
                </a:xfrm>
                <a:custGeom>
                  <a:avLst/>
                  <a:gdLst>
                    <a:gd name="T0" fmla="*/ 129 w 132"/>
                    <a:gd name="T1" fmla="*/ 71 h 159"/>
                    <a:gd name="T2" fmla="*/ 122 w 132"/>
                    <a:gd name="T3" fmla="*/ 69 h 159"/>
                    <a:gd name="T4" fmla="*/ 114 w 132"/>
                    <a:gd name="T5" fmla="*/ 67 h 159"/>
                    <a:gd name="T6" fmla="*/ 109 w 132"/>
                    <a:gd name="T7" fmla="*/ 59 h 159"/>
                    <a:gd name="T8" fmla="*/ 108 w 132"/>
                    <a:gd name="T9" fmla="*/ 50 h 159"/>
                    <a:gd name="T10" fmla="*/ 104 w 132"/>
                    <a:gd name="T11" fmla="*/ 45 h 159"/>
                    <a:gd name="T12" fmla="*/ 101 w 132"/>
                    <a:gd name="T13" fmla="*/ 42 h 159"/>
                    <a:gd name="T14" fmla="*/ 95 w 132"/>
                    <a:gd name="T15" fmla="*/ 36 h 159"/>
                    <a:gd name="T16" fmla="*/ 89 w 132"/>
                    <a:gd name="T17" fmla="*/ 27 h 159"/>
                    <a:gd name="T18" fmla="*/ 86 w 132"/>
                    <a:gd name="T19" fmla="*/ 21 h 159"/>
                    <a:gd name="T20" fmla="*/ 83 w 132"/>
                    <a:gd name="T21" fmla="*/ 14 h 159"/>
                    <a:gd name="T22" fmla="*/ 80 w 132"/>
                    <a:gd name="T23" fmla="*/ 10 h 159"/>
                    <a:gd name="T24" fmla="*/ 77 w 132"/>
                    <a:gd name="T25" fmla="*/ 4 h 159"/>
                    <a:gd name="T26" fmla="*/ 76 w 132"/>
                    <a:gd name="T27" fmla="*/ 0 h 159"/>
                    <a:gd name="T28" fmla="*/ 73 w 132"/>
                    <a:gd name="T29" fmla="*/ 1 h 159"/>
                    <a:gd name="T30" fmla="*/ 65 w 132"/>
                    <a:gd name="T31" fmla="*/ 4 h 159"/>
                    <a:gd name="T32" fmla="*/ 58 w 132"/>
                    <a:gd name="T33" fmla="*/ 7 h 159"/>
                    <a:gd name="T34" fmla="*/ 50 w 132"/>
                    <a:gd name="T35" fmla="*/ 14 h 159"/>
                    <a:gd name="T36" fmla="*/ 50 w 132"/>
                    <a:gd name="T37" fmla="*/ 10 h 159"/>
                    <a:gd name="T38" fmla="*/ 48 w 132"/>
                    <a:gd name="T39" fmla="*/ 7 h 159"/>
                    <a:gd name="T40" fmla="*/ 28 w 132"/>
                    <a:gd name="T41" fmla="*/ 13 h 159"/>
                    <a:gd name="T42" fmla="*/ 2 w 132"/>
                    <a:gd name="T43" fmla="*/ 73 h 159"/>
                    <a:gd name="T44" fmla="*/ 0 w 132"/>
                    <a:gd name="T45" fmla="*/ 128 h 159"/>
                    <a:gd name="T46" fmla="*/ 6 w 132"/>
                    <a:gd name="T47" fmla="*/ 136 h 159"/>
                    <a:gd name="T48" fmla="*/ 7 w 132"/>
                    <a:gd name="T49" fmla="*/ 155 h 159"/>
                    <a:gd name="T50" fmla="*/ 14 w 132"/>
                    <a:gd name="T51" fmla="*/ 159 h 159"/>
                    <a:gd name="T52" fmla="*/ 23 w 132"/>
                    <a:gd name="T53" fmla="*/ 157 h 159"/>
                    <a:gd name="T54" fmla="*/ 29 w 132"/>
                    <a:gd name="T55" fmla="*/ 151 h 159"/>
                    <a:gd name="T56" fmla="*/ 39 w 132"/>
                    <a:gd name="T57" fmla="*/ 139 h 159"/>
                    <a:gd name="T58" fmla="*/ 51 w 132"/>
                    <a:gd name="T59" fmla="*/ 135 h 159"/>
                    <a:gd name="T60" fmla="*/ 59 w 132"/>
                    <a:gd name="T61" fmla="*/ 141 h 159"/>
                    <a:gd name="T62" fmla="*/ 66 w 132"/>
                    <a:gd name="T63" fmla="*/ 141 h 159"/>
                    <a:gd name="T64" fmla="*/ 73 w 132"/>
                    <a:gd name="T65" fmla="*/ 142 h 159"/>
                    <a:gd name="T66" fmla="*/ 77 w 132"/>
                    <a:gd name="T67" fmla="*/ 139 h 159"/>
                    <a:gd name="T68" fmla="*/ 80 w 132"/>
                    <a:gd name="T69" fmla="*/ 132 h 159"/>
                    <a:gd name="T70" fmla="*/ 84 w 132"/>
                    <a:gd name="T71" fmla="*/ 124 h 159"/>
                    <a:gd name="T72" fmla="*/ 88 w 132"/>
                    <a:gd name="T73" fmla="*/ 121 h 159"/>
                    <a:gd name="T74" fmla="*/ 92 w 132"/>
                    <a:gd name="T75" fmla="*/ 116 h 159"/>
                    <a:gd name="T76" fmla="*/ 97 w 132"/>
                    <a:gd name="T77" fmla="*/ 114 h 159"/>
                    <a:gd name="T78" fmla="*/ 96 w 132"/>
                    <a:gd name="T79" fmla="*/ 105 h 159"/>
                    <a:gd name="T80" fmla="*/ 103 w 132"/>
                    <a:gd name="T81" fmla="*/ 98 h 159"/>
                    <a:gd name="T82" fmla="*/ 107 w 132"/>
                    <a:gd name="T83" fmla="*/ 93 h 159"/>
                    <a:gd name="T84" fmla="*/ 113 w 132"/>
                    <a:gd name="T85" fmla="*/ 88 h 159"/>
                    <a:gd name="T86" fmla="*/ 118 w 132"/>
                    <a:gd name="T87" fmla="*/ 87 h 159"/>
                    <a:gd name="T88" fmla="*/ 125 w 132"/>
                    <a:gd name="T89" fmla="*/ 85 h 159"/>
                    <a:gd name="T90" fmla="*/ 127 w 132"/>
                    <a:gd name="T91" fmla="*/ 79 h 159"/>
                    <a:gd name="T92" fmla="*/ 132 w 132"/>
                    <a:gd name="T93" fmla="*/ 7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2" h="159">
                      <a:moveTo>
                        <a:pt x="130" y="74"/>
                      </a:moveTo>
                      <a:lnTo>
                        <a:pt x="130" y="73"/>
                      </a:lnTo>
                      <a:lnTo>
                        <a:pt x="129" y="71"/>
                      </a:lnTo>
                      <a:lnTo>
                        <a:pt x="127" y="71"/>
                      </a:lnTo>
                      <a:lnTo>
                        <a:pt x="124" y="69"/>
                      </a:lnTo>
                      <a:lnTo>
                        <a:pt x="122" y="69"/>
                      </a:lnTo>
                      <a:lnTo>
                        <a:pt x="118" y="67"/>
                      </a:lnTo>
                      <a:lnTo>
                        <a:pt x="117" y="68"/>
                      </a:lnTo>
                      <a:lnTo>
                        <a:pt x="114" y="67"/>
                      </a:lnTo>
                      <a:lnTo>
                        <a:pt x="112" y="64"/>
                      </a:lnTo>
                      <a:lnTo>
                        <a:pt x="110" y="62"/>
                      </a:lnTo>
                      <a:lnTo>
                        <a:pt x="109" y="59"/>
                      </a:lnTo>
                      <a:lnTo>
                        <a:pt x="108" y="56"/>
                      </a:lnTo>
                      <a:lnTo>
                        <a:pt x="108" y="52"/>
                      </a:lnTo>
                      <a:lnTo>
                        <a:pt x="108" y="50"/>
                      </a:lnTo>
                      <a:lnTo>
                        <a:pt x="107" y="49"/>
                      </a:lnTo>
                      <a:lnTo>
                        <a:pt x="104" y="47"/>
                      </a:lnTo>
                      <a:lnTo>
                        <a:pt x="104" y="45"/>
                      </a:lnTo>
                      <a:lnTo>
                        <a:pt x="104" y="45"/>
                      </a:lnTo>
                      <a:lnTo>
                        <a:pt x="104" y="43"/>
                      </a:lnTo>
                      <a:lnTo>
                        <a:pt x="101" y="42"/>
                      </a:lnTo>
                      <a:lnTo>
                        <a:pt x="101" y="41"/>
                      </a:lnTo>
                      <a:lnTo>
                        <a:pt x="98" y="38"/>
                      </a:lnTo>
                      <a:lnTo>
                        <a:pt x="95" y="36"/>
                      </a:lnTo>
                      <a:lnTo>
                        <a:pt x="91" y="29"/>
                      </a:lnTo>
                      <a:lnTo>
                        <a:pt x="90" y="27"/>
                      </a:lnTo>
                      <a:lnTo>
                        <a:pt x="89" y="27"/>
                      </a:lnTo>
                      <a:lnTo>
                        <a:pt x="87" y="25"/>
                      </a:lnTo>
                      <a:lnTo>
                        <a:pt x="87" y="23"/>
                      </a:lnTo>
                      <a:lnTo>
                        <a:pt x="86" y="21"/>
                      </a:lnTo>
                      <a:lnTo>
                        <a:pt x="85" y="18"/>
                      </a:lnTo>
                      <a:lnTo>
                        <a:pt x="84" y="15"/>
                      </a:lnTo>
                      <a:lnTo>
                        <a:pt x="83" y="14"/>
                      </a:lnTo>
                      <a:lnTo>
                        <a:pt x="83" y="13"/>
                      </a:lnTo>
                      <a:lnTo>
                        <a:pt x="81" y="11"/>
                      </a:lnTo>
                      <a:lnTo>
                        <a:pt x="80" y="10"/>
                      </a:lnTo>
                      <a:lnTo>
                        <a:pt x="79" y="8"/>
                      </a:lnTo>
                      <a:lnTo>
                        <a:pt x="77" y="7"/>
                      </a:lnTo>
                      <a:lnTo>
                        <a:pt x="77" y="4"/>
                      </a:lnTo>
                      <a:lnTo>
                        <a:pt x="77" y="4"/>
                      </a:lnTo>
                      <a:lnTo>
                        <a:pt x="77" y="2"/>
                      </a:lnTo>
                      <a:lnTo>
                        <a:pt x="76" y="0"/>
                      </a:lnTo>
                      <a:lnTo>
                        <a:pt x="76" y="0"/>
                      </a:lnTo>
                      <a:lnTo>
                        <a:pt x="76" y="0"/>
                      </a:lnTo>
                      <a:lnTo>
                        <a:pt x="73" y="1"/>
                      </a:lnTo>
                      <a:lnTo>
                        <a:pt x="69" y="3"/>
                      </a:lnTo>
                      <a:lnTo>
                        <a:pt x="66" y="4"/>
                      </a:lnTo>
                      <a:lnTo>
                        <a:pt x="65" y="4"/>
                      </a:lnTo>
                      <a:lnTo>
                        <a:pt x="64" y="3"/>
                      </a:lnTo>
                      <a:lnTo>
                        <a:pt x="61" y="4"/>
                      </a:lnTo>
                      <a:lnTo>
                        <a:pt x="58" y="7"/>
                      </a:lnTo>
                      <a:lnTo>
                        <a:pt x="56" y="11"/>
                      </a:lnTo>
                      <a:lnTo>
                        <a:pt x="51" y="15"/>
                      </a:lnTo>
                      <a:lnTo>
                        <a:pt x="50" y="14"/>
                      </a:lnTo>
                      <a:lnTo>
                        <a:pt x="50" y="12"/>
                      </a:lnTo>
                      <a:lnTo>
                        <a:pt x="51" y="11"/>
                      </a:lnTo>
                      <a:lnTo>
                        <a:pt x="50" y="10"/>
                      </a:lnTo>
                      <a:lnTo>
                        <a:pt x="49" y="7"/>
                      </a:lnTo>
                      <a:lnTo>
                        <a:pt x="48" y="7"/>
                      </a:lnTo>
                      <a:lnTo>
                        <a:pt x="48" y="7"/>
                      </a:lnTo>
                      <a:lnTo>
                        <a:pt x="46" y="7"/>
                      </a:lnTo>
                      <a:lnTo>
                        <a:pt x="42" y="9"/>
                      </a:lnTo>
                      <a:lnTo>
                        <a:pt x="28" y="13"/>
                      </a:lnTo>
                      <a:lnTo>
                        <a:pt x="18" y="12"/>
                      </a:lnTo>
                      <a:lnTo>
                        <a:pt x="14" y="73"/>
                      </a:lnTo>
                      <a:lnTo>
                        <a:pt x="2" y="73"/>
                      </a:lnTo>
                      <a:lnTo>
                        <a:pt x="0" y="127"/>
                      </a:lnTo>
                      <a:lnTo>
                        <a:pt x="0" y="128"/>
                      </a:lnTo>
                      <a:lnTo>
                        <a:pt x="0" y="128"/>
                      </a:lnTo>
                      <a:lnTo>
                        <a:pt x="0" y="127"/>
                      </a:lnTo>
                      <a:lnTo>
                        <a:pt x="4" y="131"/>
                      </a:lnTo>
                      <a:lnTo>
                        <a:pt x="6" y="136"/>
                      </a:lnTo>
                      <a:lnTo>
                        <a:pt x="10" y="145"/>
                      </a:lnTo>
                      <a:lnTo>
                        <a:pt x="9" y="150"/>
                      </a:lnTo>
                      <a:lnTo>
                        <a:pt x="7" y="155"/>
                      </a:lnTo>
                      <a:lnTo>
                        <a:pt x="7" y="159"/>
                      </a:lnTo>
                      <a:lnTo>
                        <a:pt x="11" y="159"/>
                      </a:lnTo>
                      <a:lnTo>
                        <a:pt x="14" y="159"/>
                      </a:lnTo>
                      <a:lnTo>
                        <a:pt x="17" y="158"/>
                      </a:lnTo>
                      <a:lnTo>
                        <a:pt x="21" y="159"/>
                      </a:lnTo>
                      <a:lnTo>
                        <a:pt x="23" y="157"/>
                      </a:lnTo>
                      <a:lnTo>
                        <a:pt x="25" y="155"/>
                      </a:lnTo>
                      <a:lnTo>
                        <a:pt x="28" y="153"/>
                      </a:lnTo>
                      <a:lnTo>
                        <a:pt x="29" y="151"/>
                      </a:lnTo>
                      <a:lnTo>
                        <a:pt x="34" y="149"/>
                      </a:lnTo>
                      <a:lnTo>
                        <a:pt x="37" y="145"/>
                      </a:lnTo>
                      <a:lnTo>
                        <a:pt x="39" y="139"/>
                      </a:lnTo>
                      <a:lnTo>
                        <a:pt x="42" y="135"/>
                      </a:lnTo>
                      <a:lnTo>
                        <a:pt x="46" y="135"/>
                      </a:lnTo>
                      <a:lnTo>
                        <a:pt x="51" y="135"/>
                      </a:lnTo>
                      <a:lnTo>
                        <a:pt x="53" y="138"/>
                      </a:lnTo>
                      <a:lnTo>
                        <a:pt x="54" y="138"/>
                      </a:lnTo>
                      <a:lnTo>
                        <a:pt x="59" y="141"/>
                      </a:lnTo>
                      <a:lnTo>
                        <a:pt x="61" y="141"/>
                      </a:lnTo>
                      <a:lnTo>
                        <a:pt x="64" y="142"/>
                      </a:lnTo>
                      <a:lnTo>
                        <a:pt x="66" y="141"/>
                      </a:lnTo>
                      <a:lnTo>
                        <a:pt x="70" y="141"/>
                      </a:lnTo>
                      <a:lnTo>
                        <a:pt x="73" y="141"/>
                      </a:lnTo>
                      <a:lnTo>
                        <a:pt x="73" y="142"/>
                      </a:lnTo>
                      <a:lnTo>
                        <a:pt x="75" y="143"/>
                      </a:lnTo>
                      <a:lnTo>
                        <a:pt x="78" y="141"/>
                      </a:lnTo>
                      <a:lnTo>
                        <a:pt x="77" y="139"/>
                      </a:lnTo>
                      <a:lnTo>
                        <a:pt x="78" y="136"/>
                      </a:lnTo>
                      <a:lnTo>
                        <a:pt x="78" y="134"/>
                      </a:lnTo>
                      <a:lnTo>
                        <a:pt x="80" y="132"/>
                      </a:lnTo>
                      <a:lnTo>
                        <a:pt x="80" y="128"/>
                      </a:lnTo>
                      <a:lnTo>
                        <a:pt x="80" y="125"/>
                      </a:lnTo>
                      <a:lnTo>
                        <a:pt x="84" y="124"/>
                      </a:lnTo>
                      <a:lnTo>
                        <a:pt x="86" y="123"/>
                      </a:lnTo>
                      <a:lnTo>
                        <a:pt x="87" y="122"/>
                      </a:lnTo>
                      <a:lnTo>
                        <a:pt x="88" y="121"/>
                      </a:lnTo>
                      <a:lnTo>
                        <a:pt x="89" y="121"/>
                      </a:lnTo>
                      <a:lnTo>
                        <a:pt x="90" y="118"/>
                      </a:lnTo>
                      <a:lnTo>
                        <a:pt x="92" y="116"/>
                      </a:lnTo>
                      <a:lnTo>
                        <a:pt x="94" y="115"/>
                      </a:lnTo>
                      <a:lnTo>
                        <a:pt x="94" y="114"/>
                      </a:lnTo>
                      <a:lnTo>
                        <a:pt x="97" y="114"/>
                      </a:lnTo>
                      <a:lnTo>
                        <a:pt x="97" y="111"/>
                      </a:lnTo>
                      <a:lnTo>
                        <a:pt x="96" y="110"/>
                      </a:lnTo>
                      <a:lnTo>
                        <a:pt x="96" y="105"/>
                      </a:lnTo>
                      <a:lnTo>
                        <a:pt x="100" y="100"/>
                      </a:lnTo>
                      <a:lnTo>
                        <a:pt x="102" y="98"/>
                      </a:lnTo>
                      <a:lnTo>
                        <a:pt x="103" y="98"/>
                      </a:lnTo>
                      <a:lnTo>
                        <a:pt x="104" y="96"/>
                      </a:lnTo>
                      <a:lnTo>
                        <a:pt x="107" y="95"/>
                      </a:lnTo>
                      <a:lnTo>
                        <a:pt x="107" y="93"/>
                      </a:lnTo>
                      <a:lnTo>
                        <a:pt x="109" y="93"/>
                      </a:lnTo>
                      <a:lnTo>
                        <a:pt x="110" y="91"/>
                      </a:lnTo>
                      <a:lnTo>
                        <a:pt x="113" y="88"/>
                      </a:lnTo>
                      <a:lnTo>
                        <a:pt x="116" y="87"/>
                      </a:lnTo>
                      <a:lnTo>
                        <a:pt x="117" y="88"/>
                      </a:lnTo>
                      <a:lnTo>
                        <a:pt x="118" y="87"/>
                      </a:lnTo>
                      <a:lnTo>
                        <a:pt x="121" y="87"/>
                      </a:lnTo>
                      <a:lnTo>
                        <a:pt x="122" y="85"/>
                      </a:lnTo>
                      <a:lnTo>
                        <a:pt x="125" y="85"/>
                      </a:lnTo>
                      <a:lnTo>
                        <a:pt x="125" y="82"/>
                      </a:lnTo>
                      <a:lnTo>
                        <a:pt x="125" y="80"/>
                      </a:lnTo>
                      <a:lnTo>
                        <a:pt x="127" y="79"/>
                      </a:lnTo>
                      <a:lnTo>
                        <a:pt x="129" y="79"/>
                      </a:lnTo>
                      <a:lnTo>
                        <a:pt x="130" y="77"/>
                      </a:lnTo>
                      <a:lnTo>
                        <a:pt x="132" y="77"/>
                      </a:lnTo>
                      <a:lnTo>
                        <a:pt x="131" y="76"/>
                      </a:lnTo>
                      <a:lnTo>
                        <a:pt x="130" y="7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7" name="Freeform 867">
                  <a:extLst>
                    <a:ext uri="{FF2B5EF4-FFF2-40B4-BE49-F238E27FC236}">
                      <a16:creationId xmlns:a16="http://schemas.microsoft.com/office/drawing/2014/main" id="{1DEB105C-7B6C-44A3-809F-B58F1BD8E466}"/>
                    </a:ext>
                  </a:extLst>
                </p:cNvPr>
                <p:cNvSpPr>
                  <a:spLocks/>
                </p:cNvSpPr>
                <p:nvPr/>
              </p:nvSpPr>
              <p:spPr bwMode="auto">
                <a:xfrm>
                  <a:off x="3767" y="3097"/>
                  <a:ext cx="190" cy="214"/>
                </a:xfrm>
                <a:custGeom>
                  <a:avLst/>
                  <a:gdLst>
                    <a:gd name="T0" fmla="*/ 66 w 190"/>
                    <a:gd name="T1" fmla="*/ 201 h 214"/>
                    <a:gd name="T2" fmla="*/ 72 w 190"/>
                    <a:gd name="T3" fmla="*/ 200 h 214"/>
                    <a:gd name="T4" fmla="*/ 76 w 190"/>
                    <a:gd name="T5" fmla="*/ 209 h 214"/>
                    <a:gd name="T6" fmla="*/ 86 w 190"/>
                    <a:gd name="T7" fmla="*/ 211 h 214"/>
                    <a:gd name="T8" fmla="*/ 90 w 190"/>
                    <a:gd name="T9" fmla="*/ 211 h 214"/>
                    <a:gd name="T10" fmla="*/ 96 w 190"/>
                    <a:gd name="T11" fmla="*/ 213 h 214"/>
                    <a:gd name="T12" fmla="*/ 99 w 190"/>
                    <a:gd name="T13" fmla="*/ 209 h 214"/>
                    <a:gd name="T14" fmla="*/ 106 w 190"/>
                    <a:gd name="T15" fmla="*/ 202 h 214"/>
                    <a:gd name="T16" fmla="*/ 114 w 190"/>
                    <a:gd name="T17" fmla="*/ 142 h 214"/>
                    <a:gd name="T18" fmla="*/ 116 w 190"/>
                    <a:gd name="T19" fmla="*/ 87 h 214"/>
                    <a:gd name="T20" fmla="*/ 142 w 190"/>
                    <a:gd name="T21" fmla="*/ 27 h 214"/>
                    <a:gd name="T22" fmla="*/ 162 w 190"/>
                    <a:gd name="T23" fmla="*/ 21 h 214"/>
                    <a:gd name="T24" fmla="*/ 164 w 190"/>
                    <a:gd name="T25" fmla="*/ 24 h 214"/>
                    <a:gd name="T26" fmla="*/ 164 w 190"/>
                    <a:gd name="T27" fmla="*/ 28 h 214"/>
                    <a:gd name="T28" fmla="*/ 172 w 190"/>
                    <a:gd name="T29" fmla="*/ 21 h 214"/>
                    <a:gd name="T30" fmla="*/ 179 w 190"/>
                    <a:gd name="T31" fmla="*/ 18 h 214"/>
                    <a:gd name="T32" fmla="*/ 187 w 190"/>
                    <a:gd name="T33" fmla="*/ 15 h 214"/>
                    <a:gd name="T34" fmla="*/ 187 w 190"/>
                    <a:gd name="T35" fmla="*/ 11 h 214"/>
                    <a:gd name="T36" fmla="*/ 184 w 190"/>
                    <a:gd name="T37" fmla="*/ 10 h 214"/>
                    <a:gd name="T38" fmla="*/ 179 w 190"/>
                    <a:gd name="T39" fmla="*/ 10 h 214"/>
                    <a:gd name="T40" fmla="*/ 142 w 190"/>
                    <a:gd name="T41" fmla="*/ 19 h 214"/>
                    <a:gd name="T42" fmla="*/ 139 w 190"/>
                    <a:gd name="T43" fmla="*/ 19 h 214"/>
                    <a:gd name="T44" fmla="*/ 136 w 190"/>
                    <a:gd name="T45" fmla="*/ 18 h 214"/>
                    <a:gd name="T46" fmla="*/ 132 w 190"/>
                    <a:gd name="T47" fmla="*/ 17 h 214"/>
                    <a:gd name="T48" fmla="*/ 130 w 190"/>
                    <a:gd name="T49" fmla="*/ 19 h 214"/>
                    <a:gd name="T50" fmla="*/ 121 w 190"/>
                    <a:gd name="T51" fmla="*/ 14 h 214"/>
                    <a:gd name="T52" fmla="*/ 118 w 190"/>
                    <a:gd name="T53" fmla="*/ 15 h 214"/>
                    <a:gd name="T54" fmla="*/ 111 w 190"/>
                    <a:gd name="T55" fmla="*/ 15 h 214"/>
                    <a:gd name="T56" fmla="*/ 107 w 190"/>
                    <a:gd name="T57" fmla="*/ 15 h 214"/>
                    <a:gd name="T58" fmla="*/ 100 w 190"/>
                    <a:gd name="T59" fmla="*/ 14 h 214"/>
                    <a:gd name="T60" fmla="*/ 94 w 190"/>
                    <a:gd name="T61" fmla="*/ 8 h 214"/>
                    <a:gd name="T62" fmla="*/ 40 w 190"/>
                    <a:gd name="T63" fmla="*/ 7 h 214"/>
                    <a:gd name="T64" fmla="*/ 36 w 190"/>
                    <a:gd name="T65" fmla="*/ 8 h 214"/>
                    <a:gd name="T66" fmla="*/ 28 w 190"/>
                    <a:gd name="T67" fmla="*/ 5 h 214"/>
                    <a:gd name="T68" fmla="*/ 25 w 190"/>
                    <a:gd name="T69" fmla="*/ 2 h 214"/>
                    <a:gd name="T70" fmla="*/ 22 w 190"/>
                    <a:gd name="T71" fmla="*/ 0 h 214"/>
                    <a:gd name="T72" fmla="*/ 18 w 190"/>
                    <a:gd name="T73" fmla="*/ 0 h 214"/>
                    <a:gd name="T74" fmla="*/ 12 w 190"/>
                    <a:gd name="T75" fmla="*/ 5 h 214"/>
                    <a:gd name="T76" fmla="*/ 5 w 190"/>
                    <a:gd name="T77" fmla="*/ 4 h 214"/>
                    <a:gd name="T78" fmla="*/ 3 w 190"/>
                    <a:gd name="T79" fmla="*/ 7 h 214"/>
                    <a:gd name="T80" fmla="*/ 0 w 190"/>
                    <a:gd name="T81" fmla="*/ 7 h 214"/>
                    <a:gd name="T82" fmla="*/ 14 w 190"/>
                    <a:gd name="T83" fmla="*/ 41 h 214"/>
                    <a:gd name="T84" fmla="*/ 28 w 190"/>
                    <a:gd name="T85" fmla="*/ 79 h 214"/>
                    <a:gd name="T86" fmla="*/ 36 w 190"/>
                    <a:gd name="T87" fmla="*/ 104 h 214"/>
                    <a:gd name="T88" fmla="*/ 37 w 190"/>
                    <a:gd name="T89" fmla="*/ 127 h 214"/>
                    <a:gd name="T90" fmla="*/ 42 w 190"/>
                    <a:gd name="T91" fmla="*/ 152 h 214"/>
                    <a:gd name="T92" fmla="*/ 42 w 190"/>
                    <a:gd name="T93" fmla="*/ 165 h 214"/>
                    <a:gd name="T94" fmla="*/ 44 w 190"/>
                    <a:gd name="T95" fmla="*/ 170 h 214"/>
                    <a:gd name="T96" fmla="*/ 46 w 190"/>
                    <a:gd name="T97" fmla="*/ 183 h 214"/>
                    <a:gd name="T98" fmla="*/ 56 w 190"/>
                    <a:gd name="T99" fmla="*/ 200 h 214"/>
                    <a:gd name="T100" fmla="*/ 63 w 190"/>
                    <a:gd name="T101" fmla="*/ 20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214">
                      <a:moveTo>
                        <a:pt x="66" y="204"/>
                      </a:moveTo>
                      <a:lnTo>
                        <a:pt x="66" y="202"/>
                      </a:lnTo>
                      <a:lnTo>
                        <a:pt x="66" y="201"/>
                      </a:lnTo>
                      <a:lnTo>
                        <a:pt x="67" y="198"/>
                      </a:lnTo>
                      <a:lnTo>
                        <a:pt x="70" y="197"/>
                      </a:lnTo>
                      <a:lnTo>
                        <a:pt x="72" y="200"/>
                      </a:lnTo>
                      <a:lnTo>
                        <a:pt x="75" y="201"/>
                      </a:lnTo>
                      <a:lnTo>
                        <a:pt x="73" y="204"/>
                      </a:lnTo>
                      <a:lnTo>
                        <a:pt x="76" y="209"/>
                      </a:lnTo>
                      <a:lnTo>
                        <a:pt x="80" y="210"/>
                      </a:lnTo>
                      <a:lnTo>
                        <a:pt x="83" y="212"/>
                      </a:lnTo>
                      <a:lnTo>
                        <a:pt x="86" y="211"/>
                      </a:lnTo>
                      <a:lnTo>
                        <a:pt x="87" y="212"/>
                      </a:lnTo>
                      <a:lnTo>
                        <a:pt x="90" y="213"/>
                      </a:lnTo>
                      <a:lnTo>
                        <a:pt x="90" y="211"/>
                      </a:lnTo>
                      <a:lnTo>
                        <a:pt x="93" y="211"/>
                      </a:lnTo>
                      <a:lnTo>
                        <a:pt x="94" y="214"/>
                      </a:lnTo>
                      <a:lnTo>
                        <a:pt x="96" y="213"/>
                      </a:lnTo>
                      <a:lnTo>
                        <a:pt x="97" y="214"/>
                      </a:lnTo>
                      <a:lnTo>
                        <a:pt x="98" y="210"/>
                      </a:lnTo>
                      <a:lnTo>
                        <a:pt x="99" y="209"/>
                      </a:lnTo>
                      <a:lnTo>
                        <a:pt x="101" y="208"/>
                      </a:lnTo>
                      <a:lnTo>
                        <a:pt x="102" y="204"/>
                      </a:lnTo>
                      <a:lnTo>
                        <a:pt x="106" y="202"/>
                      </a:lnTo>
                      <a:lnTo>
                        <a:pt x="111" y="203"/>
                      </a:lnTo>
                      <a:lnTo>
                        <a:pt x="112" y="203"/>
                      </a:lnTo>
                      <a:lnTo>
                        <a:pt x="114" y="142"/>
                      </a:lnTo>
                      <a:lnTo>
                        <a:pt x="114" y="142"/>
                      </a:lnTo>
                      <a:lnTo>
                        <a:pt x="114" y="141"/>
                      </a:lnTo>
                      <a:lnTo>
                        <a:pt x="116" y="87"/>
                      </a:lnTo>
                      <a:lnTo>
                        <a:pt x="128" y="87"/>
                      </a:lnTo>
                      <a:lnTo>
                        <a:pt x="132" y="26"/>
                      </a:lnTo>
                      <a:lnTo>
                        <a:pt x="142" y="27"/>
                      </a:lnTo>
                      <a:lnTo>
                        <a:pt x="156" y="23"/>
                      </a:lnTo>
                      <a:lnTo>
                        <a:pt x="160" y="21"/>
                      </a:lnTo>
                      <a:lnTo>
                        <a:pt x="162" y="21"/>
                      </a:lnTo>
                      <a:lnTo>
                        <a:pt x="162" y="21"/>
                      </a:lnTo>
                      <a:lnTo>
                        <a:pt x="163" y="21"/>
                      </a:lnTo>
                      <a:lnTo>
                        <a:pt x="164" y="24"/>
                      </a:lnTo>
                      <a:lnTo>
                        <a:pt x="165" y="25"/>
                      </a:lnTo>
                      <a:lnTo>
                        <a:pt x="164" y="26"/>
                      </a:lnTo>
                      <a:lnTo>
                        <a:pt x="164" y="28"/>
                      </a:lnTo>
                      <a:lnTo>
                        <a:pt x="165" y="29"/>
                      </a:lnTo>
                      <a:lnTo>
                        <a:pt x="170" y="25"/>
                      </a:lnTo>
                      <a:lnTo>
                        <a:pt x="172" y="21"/>
                      </a:lnTo>
                      <a:lnTo>
                        <a:pt x="175" y="18"/>
                      </a:lnTo>
                      <a:lnTo>
                        <a:pt x="178" y="17"/>
                      </a:lnTo>
                      <a:lnTo>
                        <a:pt x="179" y="18"/>
                      </a:lnTo>
                      <a:lnTo>
                        <a:pt x="180" y="18"/>
                      </a:lnTo>
                      <a:lnTo>
                        <a:pt x="183" y="17"/>
                      </a:lnTo>
                      <a:lnTo>
                        <a:pt x="187" y="15"/>
                      </a:lnTo>
                      <a:lnTo>
                        <a:pt x="190" y="14"/>
                      </a:lnTo>
                      <a:lnTo>
                        <a:pt x="188" y="11"/>
                      </a:lnTo>
                      <a:lnTo>
                        <a:pt x="187" y="11"/>
                      </a:lnTo>
                      <a:lnTo>
                        <a:pt x="187" y="11"/>
                      </a:lnTo>
                      <a:lnTo>
                        <a:pt x="185" y="11"/>
                      </a:lnTo>
                      <a:lnTo>
                        <a:pt x="184" y="10"/>
                      </a:lnTo>
                      <a:lnTo>
                        <a:pt x="184" y="10"/>
                      </a:lnTo>
                      <a:lnTo>
                        <a:pt x="183" y="9"/>
                      </a:lnTo>
                      <a:lnTo>
                        <a:pt x="179" y="10"/>
                      </a:lnTo>
                      <a:lnTo>
                        <a:pt x="178" y="10"/>
                      </a:lnTo>
                      <a:lnTo>
                        <a:pt x="164" y="14"/>
                      </a:lnTo>
                      <a:lnTo>
                        <a:pt x="142" y="19"/>
                      </a:lnTo>
                      <a:lnTo>
                        <a:pt x="142" y="19"/>
                      </a:lnTo>
                      <a:lnTo>
                        <a:pt x="140" y="19"/>
                      </a:lnTo>
                      <a:lnTo>
                        <a:pt x="139" y="19"/>
                      </a:lnTo>
                      <a:lnTo>
                        <a:pt x="139" y="19"/>
                      </a:lnTo>
                      <a:lnTo>
                        <a:pt x="137" y="19"/>
                      </a:lnTo>
                      <a:lnTo>
                        <a:pt x="136" y="18"/>
                      </a:lnTo>
                      <a:lnTo>
                        <a:pt x="135" y="18"/>
                      </a:lnTo>
                      <a:lnTo>
                        <a:pt x="134" y="18"/>
                      </a:lnTo>
                      <a:lnTo>
                        <a:pt x="132" y="17"/>
                      </a:lnTo>
                      <a:lnTo>
                        <a:pt x="131" y="18"/>
                      </a:lnTo>
                      <a:lnTo>
                        <a:pt x="131" y="18"/>
                      </a:lnTo>
                      <a:lnTo>
                        <a:pt x="130" y="19"/>
                      </a:lnTo>
                      <a:lnTo>
                        <a:pt x="127" y="19"/>
                      </a:lnTo>
                      <a:lnTo>
                        <a:pt x="125" y="18"/>
                      </a:lnTo>
                      <a:lnTo>
                        <a:pt x="121" y="14"/>
                      </a:lnTo>
                      <a:lnTo>
                        <a:pt x="120" y="14"/>
                      </a:lnTo>
                      <a:lnTo>
                        <a:pt x="119" y="14"/>
                      </a:lnTo>
                      <a:lnTo>
                        <a:pt x="118" y="15"/>
                      </a:lnTo>
                      <a:lnTo>
                        <a:pt x="117" y="16"/>
                      </a:lnTo>
                      <a:lnTo>
                        <a:pt x="113" y="14"/>
                      </a:lnTo>
                      <a:lnTo>
                        <a:pt x="111" y="15"/>
                      </a:lnTo>
                      <a:lnTo>
                        <a:pt x="109" y="17"/>
                      </a:lnTo>
                      <a:lnTo>
                        <a:pt x="107" y="16"/>
                      </a:lnTo>
                      <a:lnTo>
                        <a:pt x="107" y="15"/>
                      </a:lnTo>
                      <a:lnTo>
                        <a:pt x="105" y="14"/>
                      </a:lnTo>
                      <a:lnTo>
                        <a:pt x="103" y="14"/>
                      </a:lnTo>
                      <a:lnTo>
                        <a:pt x="100" y="14"/>
                      </a:lnTo>
                      <a:lnTo>
                        <a:pt x="97" y="12"/>
                      </a:lnTo>
                      <a:lnTo>
                        <a:pt x="96" y="11"/>
                      </a:lnTo>
                      <a:lnTo>
                        <a:pt x="94" y="8"/>
                      </a:lnTo>
                      <a:lnTo>
                        <a:pt x="94" y="7"/>
                      </a:lnTo>
                      <a:lnTo>
                        <a:pt x="41" y="7"/>
                      </a:lnTo>
                      <a:lnTo>
                        <a:pt x="40" y="7"/>
                      </a:lnTo>
                      <a:lnTo>
                        <a:pt x="38" y="7"/>
                      </a:lnTo>
                      <a:lnTo>
                        <a:pt x="36" y="8"/>
                      </a:lnTo>
                      <a:lnTo>
                        <a:pt x="36" y="8"/>
                      </a:lnTo>
                      <a:lnTo>
                        <a:pt x="34" y="10"/>
                      </a:lnTo>
                      <a:lnTo>
                        <a:pt x="31" y="8"/>
                      </a:lnTo>
                      <a:lnTo>
                        <a:pt x="28" y="5"/>
                      </a:lnTo>
                      <a:lnTo>
                        <a:pt x="26" y="4"/>
                      </a:lnTo>
                      <a:lnTo>
                        <a:pt x="27" y="3"/>
                      </a:lnTo>
                      <a:lnTo>
                        <a:pt x="25" y="2"/>
                      </a:lnTo>
                      <a:lnTo>
                        <a:pt x="25" y="1"/>
                      </a:lnTo>
                      <a:lnTo>
                        <a:pt x="23" y="0"/>
                      </a:lnTo>
                      <a:lnTo>
                        <a:pt x="22" y="0"/>
                      </a:lnTo>
                      <a:lnTo>
                        <a:pt x="21" y="1"/>
                      </a:lnTo>
                      <a:lnTo>
                        <a:pt x="21" y="0"/>
                      </a:lnTo>
                      <a:lnTo>
                        <a:pt x="18" y="0"/>
                      </a:lnTo>
                      <a:lnTo>
                        <a:pt x="17" y="0"/>
                      </a:lnTo>
                      <a:lnTo>
                        <a:pt x="12" y="3"/>
                      </a:lnTo>
                      <a:lnTo>
                        <a:pt x="12" y="5"/>
                      </a:lnTo>
                      <a:lnTo>
                        <a:pt x="11" y="7"/>
                      </a:lnTo>
                      <a:lnTo>
                        <a:pt x="9" y="5"/>
                      </a:lnTo>
                      <a:lnTo>
                        <a:pt x="5" y="4"/>
                      </a:lnTo>
                      <a:lnTo>
                        <a:pt x="4" y="5"/>
                      </a:lnTo>
                      <a:lnTo>
                        <a:pt x="4" y="7"/>
                      </a:lnTo>
                      <a:lnTo>
                        <a:pt x="3" y="7"/>
                      </a:lnTo>
                      <a:lnTo>
                        <a:pt x="2" y="7"/>
                      </a:lnTo>
                      <a:lnTo>
                        <a:pt x="0" y="7"/>
                      </a:lnTo>
                      <a:lnTo>
                        <a:pt x="0" y="7"/>
                      </a:lnTo>
                      <a:lnTo>
                        <a:pt x="0" y="21"/>
                      </a:lnTo>
                      <a:lnTo>
                        <a:pt x="9" y="31"/>
                      </a:lnTo>
                      <a:lnTo>
                        <a:pt x="14" y="41"/>
                      </a:lnTo>
                      <a:lnTo>
                        <a:pt x="21" y="59"/>
                      </a:lnTo>
                      <a:lnTo>
                        <a:pt x="21" y="67"/>
                      </a:lnTo>
                      <a:lnTo>
                        <a:pt x="28" y="79"/>
                      </a:lnTo>
                      <a:lnTo>
                        <a:pt x="28" y="83"/>
                      </a:lnTo>
                      <a:lnTo>
                        <a:pt x="36" y="97"/>
                      </a:lnTo>
                      <a:lnTo>
                        <a:pt x="36" y="104"/>
                      </a:lnTo>
                      <a:lnTo>
                        <a:pt x="34" y="104"/>
                      </a:lnTo>
                      <a:lnTo>
                        <a:pt x="36" y="114"/>
                      </a:lnTo>
                      <a:lnTo>
                        <a:pt x="37" y="127"/>
                      </a:lnTo>
                      <a:lnTo>
                        <a:pt x="41" y="140"/>
                      </a:lnTo>
                      <a:lnTo>
                        <a:pt x="40" y="147"/>
                      </a:lnTo>
                      <a:lnTo>
                        <a:pt x="42" y="152"/>
                      </a:lnTo>
                      <a:lnTo>
                        <a:pt x="39" y="153"/>
                      </a:lnTo>
                      <a:lnTo>
                        <a:pt x="42" y="156"/>
                      </a:lnTo>
                      <a:lnTo>
                        <a:pt x="42" y="165"/>
                      </a:lnTo>
                      <a:lnTo>
                        <a:pt x="44" y="166"/>
                      </a:lnTo>
                      <a:lnTo>
                        <a:pt x="45" y="169"/>
                      </a:lnTo>
                      <a:lnTo>
                        <a:pt x="44" y="170"/>
                      </a:lnTo>
                      <a:lnTo>
                        <a:pt x="44" y="174"/>
                      </a:lnTo>
                      <a:lnTo>
                        <a:pt x="46" y="177"/>
                      </a:lnTo>
                      <a:lnTo>
                        <a:pt x="46" y="183"/>
                      </a:lnTo>
                      <a:lnTo>
                        <a:pt x="49" y="187"/>
                      </a:lnTo>
                      <a:lnTo>
                        <a:pt x="52" y="196"/>
                      </a:lnTo>
                      <a:lnTo>
                        <a:pt x="56" y="200"/>
                      </a:lnTo>
                      <a:lnTo>
                        <a:pt x="56" y="202"/>
                      </a:lnTo>
                      <a:lnTo>
                        <a:pt x="62" y="207"/>
                      </a:lnTo>
                      <a:lnTo>
                        <a:pt x="63" y="205"/>
                      </a:lnTo>
                      <a:lnTo>
                        <a:pt x="66" y="20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8" name="Freeform 868">
                  <a:extLst>
                    <a:ext uri="{FF2B5EF4-FFF2-40B4-BE49-F238E27FC236}">
                      <a16:creationId xmlns:a16="http://schemas.microsoft.com/office/drawing/2014/main" id="{43404A13-CD35-47B1-B1A7-89F6E6C5B1DA}"/>
                    </a:ext>
                  </a:extLst>
                </p:cNvPr>
                <p:cNvSpPr>
                  <a:spLocks/>
                </p:cNvSpPr>
                <p:nvPr/>
              </p:nvSpPr>
              <p:spPr bwMode="auto">
                <a:xfrm>
                  <a:off x="5951" y="3193"/>
                  <a:ext cx="5" cy="5"/>
                </a:xfrm>
                <a:custGeom>
                  <a:avLst/>
                  <a:gdLst>
                    <a:gd name="T0" fmla="*/ 5 w 5"/>
                    <a:gd name="T1" fmla="*/ 1 h 5"/>
                    <a:gd name="T2" fmla="*/ 4 w 5"/>
                    <a:gd name="T3" fmla="*/ 0 h 5"/>
                    <a:gd name="T4" fmla="*/ 2 w 5"/>
                    <a:gd name="T5" fmla="*/ 0 h 5"/>
                    <a:gd name="T6" fmla="*/ 1 w 5"/>
                    <a:gd name="T7" fmla="*/ 2 h 5"/>
                    <a:gd name="T8" fmla="*/ 0 w 5"/>
                    <a:gd name="T9" fmla="*/ 4 h 5"/>
                    <a:gd name="T10" fmla="*/ 2 w 5"/>
                    <a:gd name="T11" fmla="*/ 5 h 5"/>
                    <a:gd name="T12" fmla="*/ 5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1"/>
                      </a:moveTo>
                      <a:lnTo>
                        <a:pt x="4" y="0"/>
                      </a:lnTo>
                      <a:lnTo>
                        <a:pt x="2" y="0"/>
                      </a:lnTo>
                      <a:lnTo>
                        <a:pt x="1" y="2"/>
                      </a:lnTo>
                      <a:lnTo>
                        <a:pt x="0" y="4"/>
                      </a:lnTo>
                      <a:lnTo>
                        <a:pt x="2" y="5"/>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9" name="Freeform 869">
                  <a:extLst>
                    <a:ext uri="{FF2B5EF4-FFF2-40B4-BE49-F238E27FC236}">
                      <a16:creationId xmlns:a16="http://schemas.microsoft.com/office/drawing/2014/main" id="{3B1B8D79-2C9F-421D-A3FE-765DE40579E7}"/>
                    </a:ext>
                  </a:extLst>
                </p:cNvPr>
                <p:cNvSpPr>
                  <a:spLocks/>
                </p:cNvSpPr>
                <p:nvPr/>
              </p:nvSpPr>
              <p:spPr bwMode="auto">
                <a:xfrm>
                  <a:off x="5959" y="3197"/>
                  <a:ext cx="6" cy="11"/>
                </a:xfrm>
                <a:custGeom>
                  <a:avLst/>
                  <a:gdLst>
                    <a:gd name="T0" fmla="*/ 1 w 6"/>
                    <a:gd name="T1" fmla="*/ 9 h 11"/>
                    <a:gd name="T2" fmla="*/ 5 w 6"/>
                    <a:gd name="T3" fmla="*/ 11 h 11"/>
                    <a:gd name="T4" fmla="*/ 6 w 6"/>
                    <a:gd name="T5" fmla="*/ 9 h 11"/>
                    <a:gd name="T6" fmla="*/ 4 w 6"/>
                    <a:gd name="T7" fmla="*/ 7 h 11"/>
                    <a:gd name="T8" fmla="*/ 4 w 6"/>
                    <a:gd name="T9" fmla="*/ 4 h 11"/>
                    <a:gd name="T10" fmla="*/ 4 w 6"/>
                    <a:gd name="T11" fmla="*/ 0 h 11"/>
                    <a:gd name="T12" fmla="*/ 3 w 6"/>
                    <a:gd name="T13" fmla="*/ 0 h 11"/>
                    <a:gd name="T14" fmla="*/ 0 w 6"/>
                    <a:gd name="T15" fmla="*/ 2 h 11"/>
                    <a:gd name="T16" fmla="*/ 0 w 6"/>
                    <a:gd name="T17" fmla="*/ 4 h 11"/>
                    <a:gd name="T18" fmla="*/ 0 w 6"/>
                    <a:gd name="T19" fmla="*/ 6 h 11"/>
                    <a:gd name="T20" fmla="*/ 1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1" y="9"/>
                      </a:moveTo>
                      <a:lnTo>
                        <a:pt x="5" y="11"/>
                      </a:lnTo>
                      <a:lnTo>
                        <a:pt x="6" y="9"/>
                      </a:lnTo>
                      <a:lnTo>
                        <a:pt x="4" y="7"/>
                      </a:lnTo>
                      <a:lnTo>
                        <a:pt x="4" y="4"/>
                      </a:lnTo>
                      <a:lnTo>
                        <a:pt x="4" y="0"/>
                      </a:lnTo>
                      <a:lnTo>
                        <a:pt x="3" y="0"/>
                      </a:lnTo>
                      <a:lnTo>
                        <a:pt x="0" y="2"/>
                      </a:lnTo>
                      <a:lnTo>
                        <a:pt x="0" y="4"/>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0" name="Freeform 870">
                  <a:extLst>
                    <a:ext uri="{FF2B5EF4-FFF2-40B4-BE49-F238E27FC236}">
                      <a16:creationId xmlns:a16="http://schemas.microsoft.com/office/drawing/2014/main" id="{593588C0-1F3D-40AD-849D-6C338DF63070}"/>
                    </a:ext>
                  </a:extLst>
                </p:cNvPr>
                <p:cNvSpPr>
                  <a:spLocks/>
                </p:cNvSpPr>
                <p:nvPr/>
              </p:nvSpPr>
              <p:spPr bwMode="auto">
                <a:xfrm>
                  <a:off x="5918" y="3184"/>
                  <a:ext cx="37" cy="50"/>
                </a:xfrm>
                <a:custGeom>
                  <a:avLst/>
                  <a:gdLst>
                    <a:gd name="T0" fmla="*/ 1 w 37"/>
                    <a:gd name="T1" fmla="*/ 9 h 50"/>
                    <a:gd name="T2" fmla="*/ 5 w 37"/>
                    <a:gd name="T3" fmla="*/ 18 h 50"/>
                    <a:gd name="T4" fmla="*/ 8 w 37"/>
                    <a:gd name="T5" fmla="*/ 20 h 50"/>
                    <a:gd name="T6" fmla="*/ 8 w 37"/>
                    <a:gd name="T7" fmla="*/ 23 h 50"/>
                    <a:gd name="T8" fmla="*/ 10 w 37"/>
                    <a:gd name="T9" fmla="*/ 26 h 50"/>
                    <a:gd name="T10" fmla="*/ 12 w 37"/>
                    <a:gd name="T11" fmla="*/ 26 h 50"/>
                    <a:gd name="T12" fmla="*/ 12 w 37"/>
                    <a:gd name="T13" fmla="*/ 28 h 50"/>
                    <a:gd name="T14" fmla="*/ 16 w 37"/>
                    <a:gd name="T15" fmla="*/ 32 h 50"/>
                    <a:gd name="T16" fmla="*/ 17 w 37"/>
                    <a:gd name="T17" fmla="*/ 37 h 50"/>
                    <a:gd name="T18" fmla="*/ 19 w 37"/>
                    <a:gd name="T19" fmla="*/ 36 h 50"/>
                    <a:gd name="T20" fmla="*/ 20 w 37"/>
                    <a:gd name="T21" fmla="*/ 36 h 50"/>
                    <a:gd name="T22" fmla="*/ 21 w 37"/>
                    <a:gd name="T23" fmla="*/ 41 h 50"/>
                    <a:gd name="T24" fmla="*/ 24 w 37"/>
                    <a:gd name="T25" fmla="*/ 41 h 50"/>
                    <a:gd name="T26" fmla="*/ 25 w 37"/>
                    <a:gd name="T27" fmla="*/ 45 h 50"/>
                    <a:gd name="T28" fmla="*/ 28 w 37"/>
                    <a:gd name="T29" fmla="*/ 47 h 50"/>
                    <a:gd name="T30" fmla="*/ 31 w 37"/>
                    <a:gd name="T31" fmla="*/ 46 h 50"/>
                    <a:gd name="T32" fmla="*/ 34 w 37"/>
                    <a:gd name="T33" fmla="*/ 48 h 50"/>
                    <a:gd name="T34" fmla="*/ 34 w 37"/>
                    <a:gd name="T35" fmla="*/ 48 h 50"/>
                    <a:gd name="T36" fmla="*/ 37 w 37"/>
                    <a:gd name="T37" fmla="*/ 50 h 50"/>
                    <a:gd name="T38" fmla="*/ 37 w 37"/>
                    <a:gd name="T39" fmla="*/ 45 h 50"/>
                    <a:gd name="T40" fmla="*/ 34 w 37"/>
                    <a:gd name="T41" fmla="*/ 44 h 50"/>
                    <a:gd name="T42" fmla="*/ 30 w 37"/>
                    <a:gd name="T43" fmla="*/ 39 h 50"/>
                    <a:gd name="T44" fmla="*/ 26 w 37"/>
                    <a:gd name="T45" fmla="*/ 32 h 50"/>
                    <a:gd name="T46" fmla="*/ 24 w 37"/>
                    <a:gd name="T47" fmla="*/ 30 h 50"/>
                    <a:gd name="T48" fmla="*/ 22 w 37"/>
                    <a:gd name="T49" fmla="*/ 31 h 50"/>
                    <a:gd name="T50" fmla="*/ 20 w 37"/>
                    <a:gd name="T51" fmla="*/ 24 h 50"/>
                    <a:gd name="T52" fmla="*/ 14 w 37"/>
                    <a:gd name="T53" fmla="*/ 16 h 50"/>
                    <a:gd name="T54" fmla="*/ 13 w 37"/>
                    <a:gd name="T55" fmla="*/ 15 h 50"/>
                    <a:gd name="T56" fmla="*/ 11 w 37"/>
                    <a:gd name="T57" fmla="*/ 12 h 50"/>
                    <a:gd name="T58" fmla="*/ 7 w 37"/>
                    <a:gd name="T59" fmla="*/ 9 h 50"/>
                    <a:gd name="T60" fmla="*/ 7 w 37"/>
                    <a:gd name="T61" fmla="*/ 7 h 50"/>
                    <a:gd name="T62" fmla="*/ 5 w 37"/>
                    <a:gd name="T63" fmla="*/ 3 h 50"/>
                    <a:gd name="T64" fmla="*/ 4 w 37"/>
                    <a:gd name="T65" fmla="*/ 7 h 50"/>
                    <a:gd name="T66" fmla="*/ 0 w 37"/>
                    <a:gd name="T67" fmla="*/ 0 h 50"/>
                    <a:gd name="T68" fmla="*/ 0 w 37"/>
                    <a:gd name="T69" fmla="*/ 3 h 50"/>
                    <a:gd name="T70" fmla="*/ 1 w 37"/>
                    <a:gd name="T71" fmla="*/ 5 h 50"/>
                    <a:gd name="T72" fmla="*/ 1 w 37"/>
                    <a:gd name="T7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50">
                      <a:moveTo>
                        <a:pt x="1" y="9"/>
                      </a:moveTo>
                      <a:lnTo>
                        <a:pt x="5" y="18"/>
                      </a:lnTo>
                      <a:lnTo>
                        <a:pt x="8" y="20"/>
                      </a:lnTo>
                      <a:lnTo>
                        <a:pt x="8" y="23"/>
                      </a:lnTo>
                      <a:lnTo>
                        <a:pt x="10" y="26"/>
                      </a:lnTo>
                      <a:lnTo>
                        <a:pt x="12" y="26"/>
                      </a:lnTo>
                      <a:lnTo>
                        <a:pt x="12" y="28"/>
                      </a:lnTo>
                      <a:lnTo>
                        <a:pt x="16" y="32"/>
                      </a:lnTo>
                      <a:lnTo>
                        <a:pt x="17" y="37"/>
                      </a:lnTo>
                      <a:lnTo>
                        <a:pt x="19" y="36"/>
                      </a:lnTo>
                      <a:lnTo>
                        <a:pt x="20" y="36"/>
                      </a:lnTo>
                      <a:lnTo>
                        <a:pt x="21" y="41"/>
                      </a:lnTo>
                      <a:lnTo>
                        <a:pt x="24" y="41"/>
                      </a:lnTo>
                      <a:lnTo>
                        <a:pt x="25" y="45"/>
                      </a:lnTo>
                      <a:lnTo>
                        <a:pt x="28" y="47"/>
                      </a:lnTo>
                      <a:lnTo>
                        <a:pt x="31" y="46"/>
                      </a:lnTo>
                      <a:lnTo>
                        <a:pt x="34" y="48"/>
                      </a:lnTo>
                      <a:lnTo>
                        <a:pt x="34" y="48"/>
                      </a:lnTo>
                      <a:lnTo>
                        <a:pt x="37" y="50"/>
                      </a:lnTo>
                      <a:lnTo>
                        <a:pt x="37" y="45"/>
                      </a:lnTo>
                      <a:lnTo>
                        <a:pt x="34" y="44"/>
                      </a:lnTo>
                      <a:lnTo>
                        <a:pt x="30" y="39"/>
                      </a:lnTo>
                      <a:lnTo>
                        <a:pt x="26" y="32"/>
                      </a:lnTo>
                      <a:lnTo>
                        <a:pt x="24" y="30"/>
                      </a:lnTo>
                      <a:lnTo>
                        <a:pt x="22" y="31"/>
                      </a:lnTo>
                      <a:lnTo>
                        <a:pt x="20" y="24"/>
                      </a:lnTo>
                      <a:lnTo>
                        <a:pt x="14" y="16"/>
                      </a:lnTo>
                      <a:lnTo>
                        <a:pt x="13" y="15"/>
                      </a:lnTo>
                      <a:lnTo>
                        <a:pt x="11" y="12"/>
                      </a:lnTo>
                      <a:lnTo>
                        <a:pt x="7" y="9"/>
                      </a:lnTo>
                      <a:lnTo>
                        <a:pt x="7" y="7"/>
                      </a:lnTo>
                      <a:lnTo>
                        <a:pt x="5" y="3"/>
                      </a:lnTo>
                      <a:lnTo>
                        <a:pt x="4" y="7"/>
                      </a:lnTo>
                      <a:lnTo>
                        <a:pt x="0" y="0"/>
                      </a:lnTo>
                      <a:lnTo>
                        <a:pt x="0" y="3"/>
                      </a:lnTo>
                      <a:lnTo>
                        <a:pt x="1"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1" name="Freeform 871">
                  <a:extLst>
                    <a:ext uri="{FF2B5EF4-FFF2-40B4-BE49-F238E27FC236}">
                      <a16:creationId xmlns:a16="http://schemas.microsoft.com/office/drawing/2014/main" id="{3B60EC63-29C2-4DFA-AA6E-8C38B2226477}"/>
                    </a:ext>
                  </a:extLst>
                </p:cNvPr>
                <p:cNvSpPr>
                  <a:spLocks/>
                </p:cNvSpPr>
                <p:nvPr/>
              </p:nvSpPr>
              <p:spPr bwMode="auto">
                <a:xfrm>
                  <a:off x="5968" y="3213"/>
                  <a:ext cx="5" cy="7"/>
                </a:xfrm>
                <a:custGeom>
                  <a:avLst/>
                  <a:gdLst>
                    <a:gd name="T0" fmla="*/ 5 w 5"/>
                    <a:gd name="T1" fmla="*/ 5 h 7"/>
                    <a:gd name="T2" fmla="*/ 5 w 5"/>
                    <a:gd name="T3" fmla="*/ 2 h 7"/>
                    <a:gd name="T4" fmla="*/ 4 w 5"/>
                    <a:gd name="T5" fmla="*/ 0 h 7"/>
                    <a:gd name="T6" fmla="*/ 0 w 5"/>
                    <a:gd name="T7" fmla="*/ 1 h 7"/>
                    <a:gd name="T8" fmla="*/ 0 w 5"/>
                    <a:gd name="T9" fmla="*/ 4 h 7"/>
                    <a:gd name="T10" fmla="*/ 2 w 5"/>
                    <a:gd name="T11" fmla="*/ 7 h 7"/>
                    <a:gd name="T12" fmla="*/ 4 w 5"/>
                    <a:gd name="T13" fmla="*/ 5 h 7"/>
                    <a:gd name="T14" fmla="*/ 5 w 5"/>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5"/>
                      </a:moveTo>
                      <a:lnTo>
                        <a:pt x="5" y="2"/>
                      </a:lnTo>
                      <a:lnTo>
                        <a:pt x="4" y="0"/>
                      </a:lnTo>
                      <a:lnTo>
                        <a:pt x="0" y="1"/>
                      </a:lnTo>
                      <a:lnTo>
                        <a:pt x="0" y="4"/>
                      </a:lnTo>
                      <a:lnTo>
                        <a:pt x="2" y="7"/>
                      </a:lnTo>
                      <a:lnTo>
                        <a:pt x="4" y="5"/>
                      </a:lnTo>
                      <a:lnTo>
                        <a:pt x="5"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2" name="Freeform 872">
                  <a:extLst>
                    <a:ext uri="{FF2B5EF4-FFF2-40B4-BE49-F238E27FC236}">
                      <a16:creationId xmlns:a16="http://schemas.microsoft.com/office/drawing/2014/main" id="{56619895-CAF5-4E0F-99C1-57F25AE0CE82}"/>
                    </a:ext>
                  </a:extLst>
                </p:cNvPr>
                <p:cNvSpPr>
                  <a:spLocks/>
                </p:cNvSpPr>
                <p:nvPr/>
              </p:nvSpPr>
              <p:spPr bwMode="auto">
                <a:xfrm>
                  <a:off x="4533" y="3847"/>
                  <a:ext cx="6" cy="7"/>
                </a:xfrm>
                <a:custGeom>
                  <a:avLst/>
                  <a:gdLst>
                    <a:gd name="T0" fmla="*/ 1 w 6"/>
                    <a:gd name="T1" fmla="*/ 0 h 7"/>
                    <a:gd name="T2" fmla="*/ 0 w 6"/>
                    <a:gd name="T3" fmla="*/ 1 h 7"/>
                    <a:gd name="T4" fmla="*/ 1 w 6"/>
                    <a:gd name="T5" fmla="*/ 4 h 7"/>
                    <a:gd name="T6" fmla="*/ 1 w 6"/>
                    <a:gd name="T7" fmla="*/ 6 h 7"/>
                    <a:gd name="T8" fmla="*/ 3 w 6"/>
                    <a:gd name="T9" fmla="*/ 6 h 7"/>
                    <a:gd name="T10" fmla="*/ 5 w 6"/>
                    <a:gd name="T11" fmla="*/ 7 h 7"/>
                    <a:gd name="T12" fmla="*/ 6 w 6"/>
                    <a:gd name="T13" fmla="*/ 7 h 7"/>
                    <a:gd name="T14" fmla="*/ 3 w 6"/>
                    <a:gd name="T15" fmla="*/ 2 h 7"/>
                    <a:gd name="T16" fmla="*/ 1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0"/>
                      </a:moveTo>
                      <a:lnTo>
                        <a:pt x="0" y="1"/>
                      </a:lnTo>
                      <a:lnTo>
                        <a:pt x="1" y="4"/>
                      </a:lnTo>
                      <a:lnTo>
                        <a:pt x="1" y="6"/>
                      </a:lnTo>
                      <a:lnTo>
                        <a:pt x="3" y="6"/>
                      </a:lnTo>
                      <a:lnTo>
                        <a:pt x="5" y="7"/>
                      </a:lnTo>
                      <a:lnTo>
                        <a:pt x="6" y="7"/>
                      </a:lnTo>
                      <a:lnTo>
                        <a:pt x="3"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3" name="Freeform 873">
                  <a:extLst>
                    <a:ext uri="{FF2B5EF4-FFF2-40B4-BE49-F238E27FC236}">
                      <a16:creationId xmlns:a16="http://schemas.microsoft.com/office/drawing/2014/main" id="{7AB122A7-45F9-4295-8A19-7E78DB9F7455}"/>
                    </a:ext>
                  </a:extLst>
                </p:cNvPr>
                <p:cNvSpPr>
                  <a:spLocks/>
                </p:cNvSpPr>
                <p:nvPr/>
              </p:nvSpPr>
              <p:spPr bwMode="auto">
                <a:xfrm>
                  <a:off x="4500" y="3745"/>
                  <a:ext cx="3" cy="3"/>
                </a:xfrm>
                <a:custGeom>
                  <a:avLst/>
                  <a:gdLst>
                    <a:gd name="T0" fmla="*/ 3 w 3"/>
                    <a:gd name="T1" fmla="*/ 1 h 3"/>
                    <a:gd name="T2" fmla="*/ 3 w 3"/>
                    <a:gd name="T3" fmla="*/ 0 h 3"/>
                    <a:gd name="T4" fmla="*/ 1 w 3"/>
                    <a:gd name="T5" fmla="*/ 1 h 3"/>
                    <a:gd name="T6" fmla="*/ 0 w 3"/>
                    <a:gd name="T7" fmla="*/ 2 h 3"/>
                    <a:gd name="T8" fmla="*/ 0 w 3"/>
                    <a:gd name="T9" fmla="*/ 3 h 3"/>
                    <a:gd name="T10" fmla="*/ 1 w 3"/>
                    <a:gd name="T11" fmla="*/ 3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0"/>
                      </a:lnTo>
                      <a:lnTo>
                        <a:pt x="1" y="1"/>
                      </a:lnTo>
                      <a:lnTo>
                        <a:pt x="0" y="2"/>
                      </a:lnTo>
                      <a:lnTo>
                        <a:pt x="0" y="3"/>
                      </a:lnTo>
                      <a:lnTo>
                        <a:pt x="1"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4" name="Freeform 874">
                  <a:extLst>
                    <a:ext uri="{FF2B5EF4-FFF2-40B4-BE49-F238E27FC236}">
                      <a16:creationId xmlns:a16="http://schemas.microsoft.com/office/drawing/2014/main" id="{38EAF7F5-D6FD-4F83-A783-D18F84342303}"/>
                    </a:ext>
                  </a:extLst>
                </p:cNvPr>
                <p:cNvSpPr>
                  <a:spLocks/>
                </p:cNvSpPr>
                <p:nvPr/>
              </p:nvSpPr>
              <p:spPr bwMode="auto">
                <a:xfrm>
                  <a:off x="4492" y="3741"/>
                  <a:ext cx="23" cy="22"/>
                </a:xfrm>
                <a:custGeom>
                  <a:avLst/>
                  <a:gdLst>
                    <a:gd name="T0" fmla="*/ 20 w 23"/>
                    <a:gd name="T1" fmla="*/ 11 h 22"/>
                    <a:gd name="T2" fmla="*/ 19 w 23"/>
                    <a:gd name="T3" fmla="*/ 10 h 22"/>
                    <a:gd name="T4" fmla="*/ 16 w 23"/>
                    <a:gd name="T5" fmla="*/ 13 h 22"/>
                    <a:gd name="T6" fmla="*/ 14 w 23"/>
                    <a:gd name="T7" fmla="*/ 13 h 22"/>
                    <a:gd name="T8" fmla="*/ 13 w 23"/>
                    <a:gd name="T9" fmla="*/ 9 h 22"/>
                    <a:gd name="T10" fmla="*/ 14 w 23"/>
                    <a:gd name="T11" fmla="*/ 9 h 22"/>
                    <a:gd name="T12" fmla="*/ 14 w 23"/>
                    <a:gd name="T13" fmla="*/ 5 h 22"/>
                    <a:gd name="T14" fmla="*/ 13 w 23"/>
                    <a:gd name="T15" fmla="*/ 6 h 22"/>
                    <a:gd name="T16" fmla="*/ 12 w 23"/>
                    <a:gd name="T17" fmla="*/ 9 h 22"/>
                    <a:gd name="T18" fmla="*/ 10 w 23"/>
                    <a:gd name="T19" fmla="*/ 11 h 22"/>
                    <a:gd name="T20" fmla="*/ 9 w 23"/>
                    <a:gd name="T21" fmla="*/ 9 h 22"/>
                    <a:gd name="T22" fmla="*/ 6 w 23"/>
                    <a:gd name="T23" fmla="*/ 9 h 22"/>
                    <a:gd name="T24" fmla="*/ 5 w 23"/>
                    <a:gd name="T25" fmla="*/ 7 h 22"/>
                    <a:gd name="T26" fmla="*/ 5 w 23"/>
                    <a:gd name="T27" fmla="*/ 4 h 22"/>
                    <a:gd name="T28" fmla="*/ 5 w 23"/>
                    <a:gd name="T29" fmla="*/ 2 h 22"/>
                    <a:gd name="T30" fmla="*/ 6 w 23"/>
                    <a:gd name="T31" fmla="*/ 1 h 22"/>
                    <a:gd name="T32" fmla="*/ 6 w 23"/>
                    <a:gd name="T33" fmla="*/ 0 h 22"/>
                    <a:gd name="T34" fmla="*/ 4 w 23"/>
                    <a:gd name="T35" fmla="*/ 2 h 22"/>
                    <a:gd name="T36" fmla="*/ 3 w 23"/>
                    <a:gd name="T37" fmla="*/ 4 h 22"/>
                    <a:gd name="T38" fmla="*/ 3 w 23"/>
                    <a:gd name="T39" fmla="*/ 6 h 22"/>
                    <a:gd name="T40" fmla="*/ 3 w 23"/>
                    <a:gd name="T41" fmla="*/ 9 h 22"/>
                    <a:gd name="T42" fmla="*/ 4 w 23"/>
                    <a:gd name="T43" fmla="*/ 10 h 22"/>
                    <a:gd name="T44" fmla="*/ 5 w 23"/>
                    <a:gd name="T45" fmla="*/ 11 h 22"/>
                    <a:gd name="T46" fmla="*/ 2 w 23"/>
                    <a:gd name="T47" fmla="*/ 14 h 22"/>
                    <a:gd name="T48" fmla="*/ 0 w 23"/>
                    <a:gd name="T49" fmla="*/ 17 h 22"/>
                    <a:gd name="T50" fmla="*/ 1 w 23"/>
                    <a:gd name="T51" fmla="*/ 20 h 22"/>
                    <a:gd name="T52" fmla="*/ 2 w 23"/>
                    <a:gd name="T53" fmla="*/ 20 h 22"/>
                    <a:gd name="T54" fmla="*/ 6 w 23"/>
                    <a:gd name="T55" fmla="*/ 18 h 22"/>
                    <a:gd name="T56" fmla="*/ 7 w 23"/>
                    <a:gd name="T57" fmla="*/ 17 h 22"/>
                    <a:gd name="T58" fmla="*/ 8 w 23"/>
                    <a:gd name="T59" fmla="*/ 19 h 22"/>
                    <a:gd name="T60" fmla="*/ 10 w 23"/>
                    <a:gd name="T61" fmla="*/ 21 h 22"/>
                    <a:gd name="T62" fmla="*/ 12 w 23"/>
                    <a:gd name="T63" fmla="*/ 20 h 22"/>
                    <a:gd name="T64" fmla="*/ 13 w 23"/>
                    <a:gd name="T65" fmla="*/ 17 h 22"/>
                    <a:gd name="T66" fmla="*/ 14 w 23"/>
                    <a:gd name="T67" fmla="*/ 19 h 22"/>
                    <a:gd name="T68" fmla="*/ 14 w 23"/>
                    <a:gd name="T69" fmla="*/ 21 h 22"/>
                    <a:gd name="T70" fmla="*/ 16 w 23"/>
                    <a:gd name="T71" fmla="*/ 22 h 22"/>
                    <a:gd name="T72" fmla="*/ 18 w 23"/>
                    <a:gd name="T73" fmla="*/ 22 h 22"/>
                    <a:gd name="T74" fmla="*/ 21 w 23"/>
                    <a:gd name="T75" fmla="*/ 20 h 22"/>
                    <a:gd name="T76" fmla="*/ 21 w 23"/>
                    <a:gd name="T77" fmla="*/ 19 h 22"/>
                    <a:gd name="T78" fmla="*/ 17 w 23"/>
                    <a:gd name="T79" fmla="*/ 19 h 22"/>
                    <a:gd name="T80" fmla="*/ 16 w 23"/>
                    <a:gd name="T81" fmla="*/ 17 h 22"/>
                    <a:gd name="T82" fmla="*/ 17 w 23"/>
                    <a:gd name="T83" fmla="*/ 15 h 22"/>
                    <a:gd name="T84" fmla="*/ 19 w 23"/>
                    <a:gd name="T85" fmla="*/ 14 h 22"/>
                    <a:gd name="T86" fmla="*/ 22 w 23"/>
                    <a:gd name="T87" fmla="*/ 15 h 22"/>
                    <a:gd name="T88" fmla="*/ 23 w 23"/>
                    <a:gd name="T89" fmla="*/ 12 h 22"/>
                    <a:gd name="T90" fmla="*/ 22 w 23"/>
                    <a:gd name="T91" fmla="*/ 10 h 22"/>
                    <a:gd name="T92" fmla="*/ 20 w 23"/>
                    <a:gd name="T9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2">
                      <a:moveTo>
                        <a:pt x="20" y="11"/>
                      </a:moveTo>
                      <a:lnTo>
                        <a:pt x="19" y="10"/>
                      </a:lnTo>
                      <a:lnTo>
                        <a:pt x="16" y="13"/>
                      </a:lnTo>
                      <a:lnTo>
                        <a:pt x="14" y="13"/>
                      </a:lnTo>
                      <a:lnTo>
                        <a:pt x="13" y="9"/>
                      </a:lnTo>
                      <a:lnTo>
                        <a:pt x="14" y="9"/>
                      </a:lnTo>
                      <a:lnTo>
                        <a:pt x="14" y="5"/>
                      </a:lnTo>
                      <a:lnTo>
                        <a:pt x="13" y="6"/>
                      </a:lnTo>
                      <a:lnTo>
                        <a:pt x="12" y="9"/>
                      </a:lnTo>
                      <a:lnTo>
                        <a:pt x="10" y="11"/>
                      </a:lnTo>
                      <a:lnTo>
                        <a:pt x="9" y="9"/>
                      </a:lnTo>
                      <a:lnTo>
                        <a:pt x="6" y="9"/>
                      </a:lnTo>
                      <a:lnTo>
                        <a:pt x="5" y="7"/>
                      </a:lnTo>
                      <a:lnTo>
                        <a:pt x="5" y="4"/>
                      </a:lnTo>
                      <a:lnTo>
                        <a:pt x="5" y="2"/>
                      </a:lnTo>
                      <a:lnTo>
                        <a:pt x="6" y="1"/>
                      </a:lnTo>
                      <a:lnTo>
                        <a:pt x="6" y="0"/>
                      </a:lnTo>
                      <a:lnTo>
                        <a:pt x="4" y="2"/>
                      </a:lnTo>
                      <a:lnTo>
                        <a:pt x="3" y="4"/>
                      </a:lnTo>
                      <a:lnTo>
                        <a:pt x="3" y="6"/>
                      </a:lnTo>
                      <a:lnTo>
                        <a:pt x="3" y="9"/>
                      </a:lnTo>
                      <a:lnTo>
                        <a:pt x="4" y="10"/>
                      </a:lnTo>
                      <a:lnTo>
                        <a:pt x="5" y="11"/>
                      </a:lnTo>
                      <a:lnTo>
                        <a:pt x="2" y="14"/>
                      </a:lnTo>
                      <a:lnTo>
                        <a:pt x="0" y="17"/>
                      </a:lnTo>
                      <a:lnTo>
                        <a:pt x="1" y="20"/>
                      </a:lnTo>
                      <a:lnTo>
                        <a:pt x="2" y="20"/>
                      </a:lnTo>
                      <a:lnTo>
                        <a:pt x="6" y="18"/>
                      </a:lnTo>
                      <a:lnTo>
                        <a:pt x="7" y="17"/>
                      </a:lnTo>
                      <a:lnTo>
                        <a:pt x="8" y="19"/>
                      </a:lnTo>
                      <a:lnTo>
                        <a:pt x="10" y="21"/>
                      </a:lnTo>
                      <a:lnTo>
                        <a:pt x="12" y="20"/>
                      </a:lnTo>
                      <a:lnTo>
                        <a:pt x="13" y="17"/>
                      </a:lnTo>
                      <a:lnTo>
                        <a:pt x="14" y="19"/>
                      </a:lnTo>
                      <a:lnTo>
                        <a:pt x="14" y="21"/>
                      </a:lnTo>
                      <a:lnTo>
                        <a:pt x="16" y="22"/>
                      </a:lnTo>
                      <a:lnTo>
                        <a:pt x="18" y="22"/>
                      </a:lnTo>
                      <a:lnTo>
                        <a:pt x="21" y="20"/>
                      </a:lnTo>
                      <a:lnTo>
                        <a:pt x="21" y="19"/>
                      </a:lnTo>
                      <a:lnTo>
                        <a:pt x="17" y="19"/>
                      </a:lnTo>
                      <a:lnTo>
                        <a:pt x="16" y="17"/>
                      </a:lnTo>
                      <a:lnTo>
                        <a:pt x="17" y="15"/>
                      </a:lnTo>
                      <a:lnTo>
                        <a:pt x="19" y="14"/>
                      </a:lnTo>
                      <a:lnTo>
                        <a:pt x="22" y="15"/>
                      </a:lnTo>
                      <a:lnTo>
                        <a:pt x="23" y="12"/>
                      </a:lnTo>
                      <a:lnTo>
                        <a:pt x="22" y="10"/>
                      </a:lnTo>
                      <a:lnTo>
                        <a:pt x="2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5" name="Freeform 875">
                  <a:extLst>
                    <a:ext uri="{FF2B5EF4-FFF2-40B4-BE49-F238E27FC236}">
                      <a16:creationId xmlns:a16="http://schemas.microsoft.com/office/drawing/2014/main" id="{4D641EAA-4371-4868-85C4-4B8DBE1897E7}"/>
                    </a:ext>
                  </a:extLst>
                </p:cNvPr>
                <p:cNvSpPr>
                  <a:spLocks/>
                </p:cNvSpPr>
                <p:nvPr/>
              </p:nvSpPr>
              <p:spPr bwMode="auto">
                <a:xfrm>
                  <a:off x="4409" y="3153"/>
                  <a:ext cx="8" cy="11"/>
                </a:xfrm>
                <a:custGeom>
                  <a:avLst/>
                  <a:gdLst>
                    <a:gd name="T0" fmla="*/ 8 w 8"/>
                    <a:gd name="T1" fmla="*/ 1 h 11"/>
                    <a:gd name="T2" fmla="*/ 6 w 8"/>
                    <a:gd name="T3" fmla="*/ 0 h 11"/>
                    <a:gd name="T4" fmla="*/ 4 w 8"/>
                    <a:gd name="T5" fmla="*/ 1 h 11"/>
                    <a:gd name="T6" fmla="*/ 2 w 8"/>
                    <a:gd name="T7" fmla="*/ 1 h 11"/>
                    <a:gd name="T8" fmla="*/ 2 w 8"/>
                    <a:gd name="T9" fmla="*/ 5 h 11"/>
                    <a:gd name="T10" fmla="*/ 0 w 8"/>
                    <a:gd name="T11" fmla="*/ 7 h 11"/>
                    <a:gd name="T12" fmla="*/ 4 w 8"/>
                    <a:gd name="T13" fmla="*/ 11 h 11"/>
                    <a:gd name="T14" fmla="*/ 7 w 8"/>
                    <a:gd name="T15" fmla="*/ 9 h 11"/>
                    <a:gd name="T16" fmla="*/ 6 w 8"/>
                    <a:gd name="T17" fmla="*/ 6 h 11"/>
                    <a:gd name="T18" fmla="*/ 8 w 8"/>
                    <a:gd name="T19" fmla="*/ 3 h 11"/>
                    <a:gd name="T20" fmla="*/ 8 w 8"/>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8" y="1"/>
                      </a:moveTo>
                      <a:lnTo>
                        <a:pt x="6" y="0"/>
                      </a:lnTo>
                      <a:lnTo>
                        <a:pt x="4" y="1"/>
                      </a:lnTo>
                      <a:lnTo>
                        <a:pt x="2" y="1"/>
                      </a:lnTo>
                      <a:lnTo>
                        <a:pt x="2" y="5"/>
                      </a:lnTo>
                      <a:lnTo>
                        <a:pt x="0" y="7"/>
                      </a:lnTo>
                      <a:lnTo>
                        <a:pt x="4" y="11"/>
                      </a:lnTo>
                      <a:lnTo>
                        <a:pt x="7" y="9"/>
                      </a:lnTo>
                      <a:lnTo>
                        <a:pt x="6" y="6"/>
                      </a:lnTo>
                      <a:lnTo>
                        <a:pt x="8" y="3"/>
                      </a:lnTo>
                      <a:lnTo>
                        <a:pt x="8"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6" name="Freeform 876">
                  <a:extLst>
                    <a:ext uri="{FF2B5EF4-FFF2-40B4-BE49-F238E27FC236}">
                      <a16:creationId xmlns:a16="http://schemas.microsoft.com/office/drawing/2014/main" id="{136FF4DC-A8D7-428F-9EF5-126E1CB2E263}"/>
                    </a:ext>
                  </a:extLst>
                </p:cNvPr>
                <p:cNvSpPr>
                  <a:spLocks/>
                </p:cNvSpPr>
                <p:nvPr/>
              </p:nvSpPr>
              <p:spPr bwMode="auto">
                <a:xfrm>
                  <a:off x="4380" y="3166"/>
                  <a:ext cx="9" cy="11"/>
                </a:xfrm>
                <a:custGeom>
                  <a:avLst/>
                  <a:gdLst>
                    <a:gd name="T0" fmla="*/ 5 w 9"/>
                    <a:gd name="T1" fmla="*/ 2 h 11"/>
                    <a:gd name="T2" fmla="*/ 3 w 9"/>
                    <a:gd name="T3" fmla="*/ 0 h 11"/>
                    <a:gd name="T4" fmla="*/ 0 w 9"/>
                    <a:gd name="T5" fmla="*/ 1 h 11"/>
                    <a:gd name="T6" fmla="*/ 0 w 9"/>
                    <a:gd name="T7" fmla="*/ 6 h 11"/>
                    <a:gd name="T8" fmla="*/ 4 w 9"/>
                    <a:gd name="T9" fmla="*/ 11 h 11"/>
                    <a:gd name="T10" fmla="*/ 5 w 9"/>
                    <a:gd name="T11" fmla="*/ 11 h 11"/>
                    <a:gd name="T12" fmla="*/ 9 w 9"/>
                    <a:gd name="T13" fmla="*/ 7 h 11"/>
                    <a:gd name="T14" fmla="*/ 7 w 9"/>
                    <a:gd name="T15" fmla="*/ 7 h 11"/>
                    <a:gd name="T16" fmla="*/ 5 w 9"/>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5" y="2"/>
                      </a:moveTo>
                      <a:lnTo>
                        <a:pt x="3" y="0"/>
                      </a:lnTo>
                      <a:lnTo>
                        <a:pt x="0" y="1"/>
                      </a:lnTo>
                      <a:lnTo>
                        <a:pt x="0" y="6"/>
                      </a:lnTo>
                      <a:lnTo>
                        <a:pt x="4" y="11"/>
                      </a:lnTo>
                      <a:lnTo>
                        <a:pt x="5" y="11"/>
                      </a:lnTo>
                      <a:lnTo>
                        <a:pt x="9" y="7"/>
                      </a:lnTo>
                      <a:lnTo>
                        <a:pt x="7" y="7"/>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7" name="Freeform 877">
                  <a:extLst>
                    <a:ext uri="{FF2B5EF4-FFF2-40B4-BE49-F238E27FC236}">
                      <a16:creationId xmlns:a16="http://schemas.microsoft.com/office/drawing/2014/main" id="{56D49161-CAFD-4DCD-83FF-5B00C0EF5E3F}"/>
                    </a:ext>
                  </a:extLst>
                </p:cNvPr>
                <p:cNvSpPr>
                  <a:spLocks/>
                </p:cNvSpPr>
                <p:nvPr/>
              </p:nvSpPr>
              <p:spPr bwMode="auto">
                <a:xfrm>
                  <a:off x="4290" y="3033"/>
                  <a:ext cx="0" cy="2"/>
                </a:xfrm>
                <a:custGeom>
                  <a:avLst/>
                  <a:gdLst>
                    <a:gd name="T0" fmla="*/ 2 h 2"/>
                    <a:gd name="T1" fmla="*/ 2 h 2"/>
                    <a:gd name="T2" fmla="*/ 0 h 2"/>
                    <a:gd name="T3" fmla="*/ 1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8" name="Freeform 878">
                  <a:extLst>
                    <a:ext uri="{FF2B5EF4-FFF2-40B4-BE49-F238E27FC236}">
                      <a16:creationId xmlns:a16="http://schemas.microsoft.com/office/drawing/2014/main" id="{C0347173-9534-40F6-A44E-C5DA1FC8380E}"/>
                    </a:ext>
                  </a:extLst>
                </p:cNvPr>
                <p:cNvSpPr>
                  <a:spLocks/>
                </p:cNvSpPr>
                <p:nvPr/>
              </p:nvSpPr>
              <p:spPr bwMode="auto">
                <a:xfrm>
                  <a:off x="4304" y="3093"/>
                  <a:ext cx="3" cy="8"/>
                </a:xfrm>
                <a:custGeom>
                  <a:avLst/>
                  <a:gdLst>
                    <a:gd name="T0" fmla="*/ 1 w 3"/>
                    <a:gd name="T1" fmla="*/ 2 h 8"/>
                    <a:gd name="T2" fmla="*/ 0 w 3"/>
                    <a:gd name="T3" fmla="*/ 4 h 8"/>
                    <a:gd name="T4" fmla="*/ 0 w 3"/>
                    <a:gd name="T5" fmla="*/ 6 h 8"/>
                    <a:gd name="T6" fmla="*/ 0 w 3"/>
                    <a:gd name="T7" fmla="*/ 8 h 8"/>
                    <a:gd name="T8" fmla="*/ 1 w 3"/>
                    <a:gd name="T9" fmla="*/ 5 h 8"/>
                    <a:gd name="T10" fmla="*/ 3 w 3"/>
                    <a:gd name="T11" fmla="*/ 3 h 8"/>
                    <a:gd name="T12" fmla="*/ 3 w 3"/>
                    <a:gd name="T13" fmla="*/ 0 h 8"/>
                    <a:gd name="T14" fmla="*/ 2 w 3"/>
                    <a:gd name="T15" fmla="*/ 2 h 8"/>
                    <a:gd name="T16" fmla="*/ 1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1" y="2"/>
                      </a:moveTo>
                      <a:lnTo>
                        <a:pt x="0" y="4"/>
                      </a:lnTo>
                      <a:lnTo>
                        <a:pt x="0" y="6"/>
                      </a:lnTo>
                      <a:lnTo>
                        <a:pt x="0" y="8"/>
                      </a:lnTo>
                      <a:lnTo>
                        <a:pt x="1" y="5"/>
                      </a:lnTo>
                      <a:lnTo>
                        <a:pt x="3" y="3"/>
                      </a:lnTo>
                      <a:lnTo>
                        <a:pt x="3" y="0"/>
                      </a:lnTo>
                      <a:lnTo>
                        <a:pt x="2"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9" name="Freeform 879">
                  <a:extLst>
                    <a:ext uri="{FF2B5EF4-FFF2-40B4-BE49-F238E27FC236}">
                      <a16:creationId xmlns:a16="http://schemas.microsoft.com/office/drawing/2014/main" id="{C5D9A7E3-6420-4061-B42A-B428B03432A2}"/>
                    </a:ext>
                  </a:extLst>
                </p:cNvPr>
                <p:cNvSpPr>
                  <a:spLocks/>
                </p:cNvSpPr>
                <p:nvPr/>
              </p:nvSpPr>
              <p:spPr bwMode="auto">
                <a:xfrm>
                  <a:off x="4206" y="3011"/>
                  <a:ext cx="108" cy="242"/>
                </a:xfrm>
                <a:custGeom>
                  <a:avLst/>
                  <a:gdLst>
                    <a:gd name="T0" fmla="*/ 105 w 108"/>
                    <a:gd name="T1" fmla="*/ 44 h 242"/>
                    <a:gd name="T2" fmla="*/ 103 w 108"/>
                    <a:gd name="T3" fmla="*/ 25 h 242"/>
                    <a:gd name="T4" fmla="*/ 98 w 108"/>
                    <a:gd name="T5" fmla="*/ 12 h 242"/>
                    <a:gd name="T6" fmla="*/ 95 w 108"/>
                    <a:gd name="T7" fmla="*/ 0 h 242"/>
                    <a:gd name="T8" fmla="*/ 88 w 108"/>
                    <a:gd name="T9" fmla="*/ 7 h 242"/>
                    <a:gd name="T10" fmla="*/ 91 w 108"/>
                    <a:gd name="T11" fmla="*/ 14 h 242"/>
                    <a:gd name="T12" fmla="*/ 86 w 108"/>
                    <a:gd name="T13" fmla="*/ 28 h 242"/>
                    <a:gd name="T14" fmla="*/ 80 w 108"/>
                    <a:gd name="T15" fmla="*/ 34 h 242"/>
                    <a:gd name="T16" fmla="*/ 75 w 108"/>
                    <a:gd name="T17" fmla="*/ 31 h 242"/>
                    <a:gd name="T18" fmla="*/ 77 w 108"/>
                    <a:gd name="T19" fmla="*/ 41 h 242"/>
                    <a:gd name="T20" fmla="*/ 76 w 108"/>
                    <a:gd name="T21" fmla="*/ 45 h 242"/>
                    <a:gd name="T22" fmla="*/ 71 w 108"/>
                    <a:gd name="T23" fmla="*/ 48 h 242"/>
                    <a:gd name="T24" fmla="*/ 67 w 108"/>
                    <a:gd name="T25" fmla="*/ 49 h 242"/>
                    <a:gd name="T26" fmla="*/ 65 w 108"/>
                    <a:gd name="T27" fmla="*/ 53 h 242"/>
                    <a:gd name="T28" fmla="*/ 65 w 108"/>
                    <a:gd name="T29" fmla="*/ 61 h 242"/>
                    <a:gd name="T30" fmla="*/ 59 w 108"/>
                    <a:gd name="T31" fmla="*/ 61 h 242"/>
                    <a:gd name="T32" fmla="*/ 53 w 108"/>
                    <a:gd name="T33" fmla="*/ 67 h 242"/>
                    <a:gd name="T34" fmla="*/ 50 w 108"/>
                    <a:gd name="T35" fmla="*/ 69 h 242"/>
                    <a:gd name="T36" fmla="*/ 42 w 108"/>
                    <a:gd name="T37" fmla="*/ 66 h 242"/>
                    <a:gd name="T38" fmla="*/ 39 w 108"/>
                    <a:gd name="T39" fmla="*/ 72 h 242"/>
                    <a:gd name="T40" fmla="*/ 36 w 108"/>
                    <a:gd name="T41" fmla="*/ 71 h 242"/>
                    <a:gd name="T42" fmla="*/ 25 w 108"/>
                    <a:gd name="T43" fmla="*/ 74 h 242"/>
                    <a:gd name="T44" fmla="*/ 18 w 108"/>
                    <a:gd name="T45" fmla="*/ 89 h 242"/>
                    <a:gd name="T46" fmla="*/ 16 w 108"/>
                    <a:gd name="T47" fmla="*/ 100 h 242"/>
                    <a:gd name="T48" fmla="*/ 19 w 108"/>
                    <a:gd name="T49" fmla="*/ 121 h 242"/>
                    <a:gd name="T50" fmla="*/ 20 w 108"/>
                    <a:gd name="T51" fmla="*/ 131 h 242"/>
                    <a:gd name="T52" fmla="*/ 15 w 108"/>
                    <a:gd name="T53" fmla="*/ 148 h 242"/>
                    <a:gd name="T54" fmla="*/ 10 w 108"/>
                    <a:gd name="T55" fmla="*/ 160 h 242"/>
                    <a:gd name="T56" fmla="*/ 4 w 108"/>
                    <a:gd name="T57" fmla="*/ 170 h 242"/>
                    <a:gd name="T58" fmla="*/ 1 w 108"/>
                    <a:gd name="T59" fmla="*/ 183 h 242"/>
                    <a:gd name="T60" fmla="*/ 5 w 108"/>
                    <a:gd name="T61" fmla="*/ 200 h 242"/>
                    <a:gd name="T62" fmla="*/ 4 w 108"/>
                    <a:gd name="T63" fmla="*/ 204 h 242"/>
                    <a:gd name="T64" fmla="*/ 5 w 108"/>
                    <a:gd name="T65" fmla="*/ 221 h 242"/>
                    <a:gd name="T66" fmla="*/ 10 w 108"/>
                    <a:gd name="T67" fmla="*/ 229 h 242"/>
                    <a:gd name="T68" fmla="*/ 15 w 108"/>
                    <a:gd name="T69" fmla="*/ 235 h 242"/>
                    <a:gd name="T70" fmla="*/ 22 w 108"/>
                    <a:gd name="T71" fmla="*/ 241 h 242"/>
                    <a:gd name="T72" fmla="*/ 31 w 108"/>
                    <a:gd name="T73" fmla="*/ 238 h 242"/>
                    <a:gd name="T74" fmla="*/ 50 w 108"/>
                    <a:gd name="T75" fmla="*/ 231 h 242"/>
                    <a:gd name="T76" fmla="*/ 57 w 108"/>
                    <a:gd name="T77" fmla="*/ 218 h 242"/>
                    <a:gd name="T78" fmla="*/ 59 w 108"/>
                    <a:gd name="T79" fmla="*/ 207 h 242"/>
                    <a:gd name="T80" fmla="*/ 63 w 108"/>
                    <a:gd name="T81" fmla="*/ 200 h 242"/>
                    <a:gd name="T82" fmla="*/ 71 w 108"/>
                    <a:gd name="T83" fmla="*/ 174 h 242"/>
                    <a:gd name="T84" fmla="*/ 83 w 108"/>
                    <a:gd name="T85" fmla="*/ 141 h 242"/>
                    <a:gd name="T86" fmla="*/ 89 w 108"/>
                    <a:gd name="T87" fmla="*/ 120 h 242"/>
                    <a:gd name="T88" fmla="*/ 95 w 108"/>
                    <a:gd name="T89" fmla="*/ 97 h 242"/>
                    <a:gd name="T90" fmla="*/ 96 w 108"/>
                    <a:gd name="T91" fmla="*/ 83 h 242"/>
                    <a:gd name="T92" fmla="*/ 98 w 108"/>
                    <a:gd name="T93" fmla="*/ 71 h 242"/>
                    <a:gd name="T94" fmla="*/ 98 w 108"/>
                    <a:gd name="T95" fmla="*/ 61 h 242"/>
                    <a:gd name="T96" fmla="*/ 105 w 108"/>
                    <a:gd name="T97" fmla="*/ 70 h 242"/>
                    <a:gd name="T98" fmla="*/ 107 w 108"/>
                    <a:gd name="T99" fmla="*/ 6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242">
                      <a:moveTo>
                        <a:pt x="105" y="52"/>
                      </a:moveTo>
                      <a:lnTo>
                        <a:pt x="104" y="49"/>
                      </a:lnTo>
                      <a:lnTo>
                        <a:pt x="105" y="48"/>
                      </a:lnTo>
                      <a:lnTo>
                        <a:pt x="105" y="44"/>
                      </a:lnTo>
                      <a:lnTo>
                        <a:pt x="104" y="39"/>
                      </a:lnTo>
                      <a:lnTo>
                        <a:pt x="105" y="38"/>
                      </a:lnTo>
                      <a:lnTo>
                        <a:pt x="105" y="28"/>
                      </a:lnTo>
                      <a:lnTo>
                        <a:pt x="103" y="25"/>
                      </a:lnTo>
                      <a:lnTo>
                        <a:pt x="102" y="17"/>
                      </a:lnTo>
                      <a:lnTo>
                        <a:pt x="101" y="15"/>
                      </a:lnTo>
                      <a:lnTo>
                        <a:pt x="101" y="16"/>
                      </a:lnTo>
                      <a:lnTo>
                        <a:pt x="98" y="12"/>
                      </a:lnTo>
                      <a:lnTo>
                        <a:pt x="98" y="8"/>
                      </a:lnTo>
                      <a:lnTo>
                        <a:pt x="95" y="7"/>
                      </a:lnTo>
                      <a:lnTo>
                        <a:pt x="97" y="4"/>
                      </a:lnTo>
                      <a:lnTo>
                        <a:pt x="95" y="0"/>
                      </a:lnTo>
                      <a:lnTo>
                        <a:pt x="92" y="4"/>
                      </a:lnTo>
                      <a:lnTo>
                        <a:pt x="93" y="7"/>
                      </a:lnTo>
                      <a:lnTo>
                        <a:pt x="91" y="9"/>
                      </a:lnTo>
                      <a:lnTo>
                        <a:pt x="88" y="7"/>
                      </a:lnTo>
                      <a:lnTo>
                        <a:pt x="87" y="7"/>
                      </a:lnTo>
                      <a:lnTo>
                        <a:pt x="89" y="10"/>
                      </a:lnTo>
                      <a:lnTo>
                        <a:pt x="89" y="13"/>
                      </a:lnTo>
                      <a:lnTo>
                        <a:pt x="91" y="14"/>
                      </a:lnTo>
                      <a:lnTo>
                        <a:pt x="91" y="16"/>
                      </a:lnTo>
                      <a:lnTo>
                        <a:pt x="88" y="19"/>
                      </a:lnTo>
                      <a:lnTo>
                        <a:pt x="88" y="24"/>
                      </a:lnTo>
                      <a:lnTo>
                        <a:pt x="86" y="28"/>
                      </a:lnTo>
                      <a:lnTo>
                        <a:pt x="84" y="27"/>
                      </a:lnTo>
                      <a:lnTo>
                        <a:pt x="82" y="30"/>
                      </a:lnTo>
                      <a:lnTo>
                        <a:pt x="81" y="32"/>
                      </a:lnTo>
                      <a:lnTo>
                        <a:pt x="80" y="34"/>
                      </a:lnTo>
                      <a:lnTo>
                        <a:pt x="78" y="33"/>
                      </a:lnTo>
                      <a:lnTo>
                        <a:pt x="78" y="29"/>
                      </a:lnTo>
                      <a:lnTo>
                        <a:pt x="77" y="28"/>
                      </a:lnTo>
                      <a:lnTo>
                        <a:pt x="75" y="31"/>
                      </a:lnTo>
                      <a:lnTo>
                        <a:pt x="74" y="35"/>
                      </a:lnTo>
                      <a:lnTo>
                        <a:pt x="77" y="38"/>
                      </a:lnTo>
                      <a:lnTo>
                        <a:pt x="78" y="39"/>
                      </a:lnTo>
                      <a:lnTo>
                        <a:pt x="77" y="41"/>
                      </a:lnTo>
                      <a:lnTo>
                        <a:pt x="76" y="40"/>
                      </a:lnTo>
                      <a:lnTo>
                        <a:pt x="72" y="41"/>
                      </a:lnTo>
                      <a:lnTo>
                        <a:pt x="73" y="45"/>
                      </a:lnTo>
                      <a:lnTo>
                        <a:pt x="76" y="45"/>
                      </a:lnTo>
                      <a:lnTo>
                        <a:pt x="76" y="47"/>
                      </a:lnTo>
                      <a:lnTo>
                        <a:pt x="75" y="49"/>
                      </a:lnTo>
                      <a:lnTo>
                        <a:pt x="74" y="47"/>
                      </a:lnTo>
                      <a:lnTo>
                        <a:pt x="71" y="48"/>
                      </a:lnTo>
                      <a:lnTo>
                        <a:pt x="71" y="50"/>
                      </a:lnTo>
                      <a:lnTo>
                        <a:pt x="67" y="54"/>
                      </a:lnTo>
                      <a:lnTo>
                        <a:pt x="67" y="50"/>
                      </a:lnTo>
                      <a:lnTo>
                        <a:pt x="67" y="49"/>
                      </a:lnTo>
                      <a:lnTo>
                        <a:pt x="67" y="47"/>
                      </a:lnTo>
                      <a:lnTo>
                        <a:pt x="64" y="50"/>
                      </a:lnTo>
                      <a:lnTo>
                        <a:pt x="66" y="52"/>
                      </a:lnTo>
                      <a:lnTo>
                        <a:pt x="65" y="53"/>
                      </a:lnTo>
                      <a:lnTo>
                        <a:pt x="62" y="55"/>
                      </a:lnTo>
                      <a:lnTo>
                        <a:pt x="63" y="59"/>
                      </a:lnTo>
                      <a:lnTo>
                        <a:pt x="65" y="59"/>
                      </a:lnTo>
                      <a:lnTo>
                        <a:pt x="65" y="61"/>
                      </a:lnTo>
                      <a:lnTo>
                        <a:pt x="63" y="62"/>
                      </a:lnTo>
                      <a:lnTo>
                        <a:pt x="61" y="63"/>
                      </a:lnTo>
                      <a:lnTo>
                        <a:pt x="60" y="61"/>
                      </a:lnTo>
                      <a:lnTo>
                        <a:pt x="59" y="61"/>
                      </a:lnTo>
                      <a:lnTo>
                        <a:pt x="60" y="58"/>
                      </a:lnTo>
                      <a:lnTo>
                        <a:pt x="60" y="57"/>
                      </a:lnTo>
                      <a:lnTo>
                        <a:pt x="54" y="62"/>
                      </a:lnTo>
                      <a:lnTo>
                        <a:pt x="53" y="67"/>
                      </a:lnTo>
                      <a:lnTo>
                        <a:pt x="54" y="69"/>
                      </a:lnTo>
                      <a:lnTo>
                        <a:pt x="53" y="71"/>
                      </a:lnTo>
                      <a:lnTo>
                        <a:pt x="51" y="70"/>
                      </a:lnTo>
                      <a:lnTo>
                        <a:pt x="50" y="69"/>
                      </a:lnTo>
                      <a:lnTo>
                        <a:pt x="50" y="65"/>
                      </a:lnTo>
                      <a:lnTo>
                        <a:pt x="49" y="65"/>
                      </a:lnTo>
                      <a:lnTo>
                        <a:pt x="46" y="69"/>
                      </a:lnTo>
                      <a:lnTo>
                        <a:pt x="42" y="66"/>
                      </a:lnTo>
                      <a:lnTo>
                        <a:pt x="41" y="67"/>
                      </a:lnTo>
                      <a:lnTo>
                        <a:pt x="40" y="67"/>
                      </a:lnTo>
                      <a:lnTo>
                        <a:pt x="40" y="72"/>
                      </a:lnTo>
                      <a:lnTo>
                        <a:pt x="39" y="72"/>
                      </a:lnTo>
                      <a:lnTo>
                        <a:pt x="39" y="72"/>
                      </a:lnTo>
                      <a:lnTo>
                        <a:pt x="39" y="69"/>
                      </a:lnTo>
                      <a:lnTo>
                        <a:pt x="37" y="69"/>
                      </a:lnTo>
                      <a:lnTo>
                        <a:pt x="36" y="71"/>
                      </a:lnTo>
                      <a:lnTo>
                        <a:pt x="34" y="69"/>
                      </a:lnTo>
                      <a:lnTo>
                        <a:pt x="29" y="75"/>
                      </a:lnTo>
                      <a:lnTo>
                        <a:pt x="27" y="75"/>
                      </a:lnTo>
                      <a:lnTo>
                        <a:pt x="25" y="74"/>
                      </a:lnTo>
                      <a:lnTo>
                        <a:pt x="23" y="73"/>
                      </a:lnTo>
                      <a:lnTo>
                        <a:pt x="22" y="76"/>
                      </a:lnTo>
                      <a:lnTo>
                        <a:pt x="22" y="81"/>
                      </a:lnTo>
                      <a:lnTo>
                        <a:pt x="18" y="89"/>
                      </a:lnTo>
                      <a:lnTo>
                        <a:pt x="18" y="90"/>
                      </a:lnTo>
                      <a:lnTo>
                        <a:pt x="14" y="96"/>
                      </a:lnTo>
                      <a:lnTo>
                        <a:pt x="14" y="98"/>
                      </a:lnTo>
                      <a:lnTo>
                        <a:pt x="16" y="100"/>
                      </a:lnTo>
                      <a:lnTo>
                        <a:pt x="15" y="104"/>
                      </a:lnTo>
                      <a:lnTo>
                        <a:pt x="15" y="108"/>
                      </a:lnTo>
                      <a:lnTo>
                        <a:pt x="15" y="113"/>
                      </a:lnTo>
                      <a:lnTo>
                        <a:pt x="19" y="121"/>
                      </a:lnTo>
                      <a:lnTo>
                        <a:pt x="19" y="124"/>
                      </a:lnTo>
                      <a:lnTo>
                        <a:pt x="22" y="128"/>
                      </a:lnTo>
                      <a:lnTo>
                        <a:pt x="22" y="129"/>
                      </a:lnTo>
                      <a:lnTo>
                        <a:pt x="20" y="131"/>
                      </a:lnTo>
                      <a:lnTo>
                        <a:pt x="21" y="134"/>
                      </a:lnTo>
                      <a:lnTo>
                        <a:pt x="19" y="142"/>
                      </a:lnTo>
                      <a:lnTo>
                        <a:pt x="16" y="143"/>
                      </a:lnTo>
                      <a:lnTo>
                        <a:pt x="15" y="148"/>
                      </a:lnTo>
                      <a:lnTo>
                        <a:pt x="14" y="149"/>
                      </a:lnTo>
                      <a:lnTo>
                        <a:pt x="13" y="151"/>
                      </a:lnTo>
                      <a:lnTo>
                        <a:pt x="11" y="154"/>
                      </a:lnTo>
                      <a:lnTo>
                        <a:pt x="10" y="160"/>
                      </a:lnTo>
                      <a:lnTo>
                        <a:pt x="8" y="162"/>
                      </a:lnTo>
                      <a:lnTo>
                        <a:pt x="5" y="163"/>
                      </a:lnTo>
                      <a:lnTo>
                        <a:pt x="4" y="165"/>
                      </a:lnTo>
                      <a:lnTo>
                        <a:pt x="4" y="170"/>
                      </a:lnTo>
                      <a:lnTo>
                        <a:pt x="1" y="174"/>
                      </a:lnTo>
                      <a:lnTo>
                        <a:pt x="1" y="179"/>
                      </a:lnTo>
                      <a:lnTo>
                        <a:pt x="0" y="182"/>
                      </a:lnTo>
                      <a:lnTo>
                        <a:pt x="1" y="183"/>
                      </a:lnTo>
                      <a:lnTo>
                        <a:pt x="1" y="189"/>
                      </a:lnTo>
                      <a:lnTo>
                        <a:pt x="5" y="194"/>
                      </a:lnTo>
                      <a:lnTo>
                        <a:pt x="4" y="198"/>
                      </a:lnTo>
                      <a:lnTo>
                        <a:pt x="5" y="200"/>
                      </a:lnTo>
                      <a:lnTo>
                        <a:pt x="6" y="202"/>
                      </a:lnTo>
                      <a:lnTo>
                        <a:pt x="8" y="201"/>
                      </a:lnTo>
                      <a:lnTo>
                        <a:pt x="6" y="203"/>
                      </a:lnTo>
                      <a:lnTo>
                        <a:pt x="4" y="204"/>
                      </a:lnTo>
                      <a:lnTo>
                        <a:pt x="4" y="207"/>
                      </a:lnTo>
                      <a:lnTo>
                        <a:pt x="5" y="213"/>
                      </a:lnTo>
                      <a:lnTo>
                        <a:pt x="4" y="220"/>
                      </a:lnTo>
                      <a:lnTo>
                        <a:pt x="5" y="221"/>
                      </a:lnTo>
                      <a:lnTo>
                        <a:pt x="5" y="224"/>
                      </a:lnTo>
                      <a:lnTo>
                        <a:pt x="7" y="224"/>
                      </a:lnTo>
                      <a:lnTo>
                        <a:pt x="8" y="228"/>
                      </a:lnTo>
                      <a:lnTo>
                        <a:pt x="10" y="229"/>
                      </a:lnTo>
                      <a:lnTo>
                        <a:pt x="11" y="231"/>
                      </a:lnTo>
                      <a:lnTo>
                        <a:pt x="13" y="234"/>
                      </a:lnTo>
                      <a:lnTo>
                        <a:pt x="15" y="233"/>
                      </a:lnTo>
                      <a:lnTo>
                        <a:pt x="15" y="235"/>
                      </a:lnTo>
                      <a:lnTo>
                        <a:pt x="18" y="235"/>
                      </a:lnTo>
                      <a:lnTo>
                        <a:pt x="20" y="238"/>
                      </a:lnTo>
                      <a:lnTo>
                        <a:pt x="22" y="239"/>
                      </a:lnTo>
                      <a:lnTo>
                        <a:pt x="22" y="241"/>
                      </a:lnTo>
                      <a:lnTo>
                        <a:pt x="23" y="242"/>
                      </a:lnTo>
                      <a:lnTo>
                        <a:pt x="25" y="240"/>
                      </a:lnTo>
                      <a:lnTo>
                        <a:pt x="28" y="240"/>
                      </a:lnTo>
                      <a:lnTo>
                        <a:pt x="31" y="238"/>
                      </a:lnTo>
                      <a:lnTo>
                        <a:pt x="34" y="234"/>
                      </a:lnTo>
                      <a:lnTo>
                        <a:pt x="43" y="233"/>
                      </a:lnTo>
                      <a:lnTo>
                        <a:pt x="46" y="234"/>
                      </a:lnTo>
                      <a:lnTo>
                        <a:pt x="50" y="231"/>
                      </a:lnTo>
                      <a:lnTo>
                        <a:pt x="51" y="228"/>
                      </a:lnTo>
                      <a:lnTo>
                        <a:pt x="53" y="228"/>
                      </a:lnTo>
                      <a:lnTo>
                        <a:pt x="55" y="223"/>
                      </a:lnTo>
                      <a:lnTo>
                        <a:pt x="57" y="218"/>
                      </a:lnTo>
                      <a:lnTo>
                        <a:pt x="57" y="216"/>
                      </a:lnTo>
                      <a:lnTo>
                        <a:pt x="60" y="214"/>
                      </a:lnTo>
                      <a:lnTo>
                        <a:pt x="60" y="208"/>
                      </a:lnTo>
                      <a:lnTo>
                        <a:pt x="59" y="207"/>
                      </a:lnTo>
                      <a:lnTo>
                        <a:pt x="61" y="206"/>
                      </a:lnTo>
                      <a:lnTo>
                        <a:pt x="63" y="200"/>
                      </a:lnTo>
                      <a:lnTo>
                        <a:pt x="62" y="200"/>
                      </a:lnTo>
                      <a:lnTo>
                        <a:pt x="63" y="200"/>
                      </a:lnTo>
                      <a:lnTo>
                        <a:pt x="66" y="194"/>
                      </a:lnTo>
                      <a:lnTo>
                        <a:pt x="67" y="183"/>
                      </a:lnTo>
                      <a:lnTo>
                        <a:pt x="69" y="176"/>
                      </a:lnTo>
                      <a:lnTo>
                        <a:pt x="71" y="174"/>
                      </a:lnTo>
                      <a:lnTo>
                        <a:pt x="73" y="167"/>
                      </a:lnTo>
                      <a:lnTo>
                        <a:pt x="77" y="159"/>
                      </a:lnTo>
                      <a:lnTo>
                        <a:pt x="80" y="145"/>
                      </a:lnTo>
                      <a:lnTo>
                        <a:pt x="83" y="141"/>
                      </a:lnTo>
                      <a:lnTo>
                        <a:pt x="83" y="135"/>
                      </a:lnTo>
                      <a:lnTo>
                        <a:pt x="85" y="128"/>
                      </a:lnTo>
                      <a:lnTo>
                        <a:pt x="86" y="126"/>
                      </a:lnTo>
                      <a:lnTo>
                        <a:pt x="89" y="120"/>
                      </a:lnTo>
                      <a:lnTo>
                        <a:pt x="91" y="111"/>
                      </a:lnTo>
                      <a:lnTo>
                        <a:pt x="92" y="104"/>
                      </a:lnTo>
                      <a:lnTo>
                        <a:pt x="94" y="101"/>
                      </a:lnTo>
                      <a:lnTo>
                        <a:pt x="95" y="97"/>
                      </a:lnTo>
                      <a:lnTo>
                        <a:pt x="93" y="94"/>
                      </a:lnTo>
                      <a:lnTo>
                        <a:pt x="94" y="90"/>
                      </a:lnTo>
                      <a:lnTo>
                        <a:pt x="97" y="85"/>
                      </a:lnTo>
                      <a:lnTo>
                        <a:pt x="96" y="83"/>
                      </a:lnTo>
                      <a:lnTo>
                        <a:pt x="98" y="79"/>
                      </a:lnTo>
                      <a:lnTo>
                        <a:pt x="98" y="76"/>
                      </a:lnTo>
                      <a:lnTo>
                        <a:pt x="97" y="74"/>
                      </a:lnTo>
                      <a:lnTo>
                        <a:pt x="98" y="71"/>
                      </a:lnTo>
                      <a:lnTo>
                        <a:pt x="98" y="67"/>
                      </a:lnTo>
                      <a:lnTo>
                        <a:pt x="97" y="66"/>
                      </a:lnTo>
                      <a:lnTo>
                        <a:pt x="97" y="62"/>
                      </a:lnTo>
                      <a:lnTo>
                        <a:pt x="98" y="61"/>
                      </a:lnTo>
                      <a:lnTo>
                        <a:pt x="100" y="62"/>
                      </a:lnTo>
                      <a:lnTo>
                        <a:pt x="101" y="66"/>
                      </a:lnTo>
                      <a:lnTo>
                        <a:pt x="103" y="70"/>
                      </a:lnTo>
                      <a:lnTo>
                        <a:pt x="105" y="70"/>
                      </a:lnTo>
                      <a:lnTo>
                        <a:pt x="105" y="68"/>
                      </a:lnTo>
                      <a:lnTo>
                        <a:pt x="105" y="66"/>
                      </a:lnTo>
                      <a:lnTo>
                        <a:pt x="106" y="64"/>
                      </a:lnTo>
                      <a:lnTo>
                        <a:pt x="107" y="61"/>
                      </a:lnTo>
                      <a:lnTo>
                        <a:pt x="108" y="60"/>
                      </a:lnTo>
                      <a:lnTo>
                        <a:pt x="108" y="56"/>
                      </a:lnTo>
                      <a:lnTo>
                        <a:pt x="105" y="5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0" name="Freeform 880">
                  <a:extLst>
                    <a:ext uri="{FF2B5EF4-FFF2-40B4-BE49-F238E27FC236}">
                      <a16:creationId xmlns:a16="http://schemas.microsoft.com/office/drawing/2014/main" id="{936A513E-E3AE-40E0-AB2E-3745C8CCB448}"/>
                    </a:ext>
                  </a:extLst>
                </p:cNvPr>
                <p:cNvSpPr>
                  <a:spLocks/>
                </p:cNvSpPr>
                <p:nvPr/>
              </p:nvSpPr>
              <p:spPr bwMode="auto">
                <a:xfrm>
                  <a:off x="4290" y="3025"/>
                  <a:ext cx="2" cy="3"/>
                </a:xfrm>
                <a:custGeom>
                  <a:avLst/>
                  <a:gdLst>
                    <a:gd name="T0" fmla="*/ 2 w 2"/>
                    <a:gd name="T1" fmla="*/ 0 h 3"/>
                    <a:gd name="T2" fmla="*/ 2 w 2"/>
                    <a:gd name="T3" fmla="*/ 0 h 3"/>
                    <a:gd name="T4" fmla="*/ 0 w 2"/>
                    <a:gd name="T5" fmla="*/ 3 h 3"/>
                    <a:gd name="T6" fmla="*/ 0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3"/>
                      </a:lnTo>
                      <a:lnTo>
                        <a:pt x="0"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1" name="Freeform 881">
                  <a:extLst>
                    <a:ext uri="{FF2B5EF4-FFF2-40B4-BE49-F238E27FC236}">
                      <a16:creationId xmlns:a16="http://schemas.microsoft.com/office/drawing/2014/main" id="{A6CCF0B4-7A61-45ED-9958-8059E937B3CB}"/>
                    </a:ext>
                  </a:extLst>
                </p:cNvPr>
                <p:cNvSpPr>
                  <a:spLocks/>
                </p:cNvSpPr>
                <p:nvPr/>
              </p:nvSpPr>
              <p:spPr bwMode="auto">
                <a:xfrm>
                  <a:off x="4283" y="3032"/>
                  <a:ext cx="4" cy="6"/>
                </a:xfrm>
                <a:custGeom>
                  <a:avLst/>
                  <a:gdLst>
                    <a:gd name="T0" fmla="*/ 4 w 4"/>
                    <a:gd name="T1" fmla="*/ 6 h 6"/>
                    <a:gd name="T2" fmla="*/ 4 w 4"/>
                    <a:gd name="T3" fmla="*/ 3 h 6"/>
                    <a:gd name="T4" fmla="*/ 3 w 4"/>
                    <a:gd name="T5" fmla="*/ 1 h 6"/>
                    <a:gd name="T6" fmla="*/ 3 w 4"/>
                    <a:gd name="T7" fmla="*/ 0 h 6"/>
                    <a:gd name="T8" fmla="*/ 2 w 4"/>
                    <a:gd name="T9" fmla="*/ 1 h 6"/>
                    <a:gd name="T10" fmla="*/ 0 w 4"/>
                    <a:gd name="T11" fmla="*/ 3 h 6"/>
                    <a:gd name="T12" fmla="*/ 3 w 4"/>
                    <a:gd name="T13" fmla="*/ 4 h 6"/>
                    <a:gd name="T14" fmla="*/ 4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6"/>
                      </a:moveTo>
                      <a:lnTo>
                        <a:pt x="4" y="3"/>
                      </a:lnTo>
                      <a:lnTo>
                        <a:pt x="3" y="1"/>
                      </a:lnTo>
                      <a:lnTo>
                        <a:pt x="3" y="0"/>
                      </a:lnTo>
                      <a:lnTo>
                        <a:pt x="2" y="1"/>
                      </a:lnTo>
                      <a:lnTo>
                        <a:pt x="0" y="3"/>
                      </a:lnTo>
                      <a:lnTo>
                        <a:pt x="3" y="4"/>
                      </a:lnTo>
                      <a:lnTo>
                        <a:pt x="4"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2" name="Freeform 882">
                  <a:extLst>
                    <a:ext uri="{FF2B5EF4-FFF2-40B4-BE49-F238E27FC236}">
                      <a16:creationId xmlns:a16="http://schemas.microsoft.com/office/drawing/2014/main" id="{F5C01F11-5AD5-4E96-B534-A533D9325A07}"/>
                    </a:ext>
                  </a:extLst>
                </p:cNvPr>
                <p:cNvSpPr>
                  <a:spLocks/>
                </p:cNvSpPr>
                <p:nvPr/>
              </p:nvSpPr>
              <p:spPr bwMode="auto">
                <a:xfrm>
                  <a:off x="4031" y="2986"/>
                  <a:ext cx="148" cy="285"/>
                </a:xfrm>
                <a:custGeom>
                  <a:avLst/>
                  <a:gdLst>
                    <a:gd name="T0" fmla="*/ 137 w 148"/>
                    <a:gd name="T1" fmla="*/ 6 h 285"/>
                    <a:gd name="T2" fmla="*/ 126 w 148"/>
                    <a:gd name="T3" fmla="*/ 11 h 285"/>
                    <a:gd name="T4" fmla="*/ 113 w 148"/>
                    <a:gd name="T5" fmla="*/ 13 h 285"/>
                    <a:gd name="T6" fmla="*/ 105 w 148"/>
                    <a:gd name="T7" fmla="*/ 18 h 285"/>
                    <a:gd name="T8" fmla="*/ 96 w 148"/>
                    <a:gd name="T9" fmla="*/ 16 h 285"/>
                    <a:gd name="T10" fmla="*/ 87 w 148"/>
                    <a:gd name="T11" fmla="*/ 20 h 285"/>
                    <a:gd name="T12" fmla="*/ 80 w 148"/>
                    <a:gd name="T13" fmla="*/ 15 h 285"/>
                    <a:gd name="T14" fmla="*/ 58 w 148"/>
                    <a:gd name="T15" fmla="*/ 32 h 285"/>
                    <a:gd name="T16" fmla="*/ 69 w 148"/>
                    <a:gd name="T17" fmla="*/ 55 h 285"/>
                    <a:gd name="T18" fmla="*/ 81 w 148"/>
                    <a:gd name="T19" fmla="*/ 75 h 285"/>
                    <a:gd name="T20" fmla="*/ 76 w 148"/>
                    <a:gd name="T21" fmla="*/ 81 h 285"/>
                    <a:gd name="T22" fmla="*/ 77 w 148"/>
                    <a:gd name="T23" fmla="*/ 94 h 285"/>
                    <a:gd name="T24" fmla="*/ 69 w 148"/>
                    <a:gd name="T25" fmla="*/ 108 h 285"/>
                    <a:gd name="T26" fmla="*/ 67 w 148"/>
                    <a:gd name="T27" fmla="*/ 112 h 285"/>
                    <a:gd name="T28" fmla="*/ 57 w 148"/>
                    <a:gd name="T29" fmla="*/ 100 h 285"/>
                    <a:gd name="T30" fmla="*/ 58 w 148"/>
                    <a:gd name="T31" fmla="*/ 84 h 285"/>
                    <a:gd name="T32" fmla="*/ 56 w 148"/>
                    <a:gd name="T33" fmla="*/ 67 h 285"/>
                    <a:gd name="T34" fmla="*/ 47 w 148"/>
                    <a:gd name="T35" fmla="*/ 68 h 285"/>
                    <a:gd name="T36" fmla="*/ 40 w 148"/>
                    <a:gd name="T37" fmla="*/ 62 h 285"/>
                    <a:gd name="T38" fmla="*/ 10 w 148"/>
                    <a:gd name="T39" fmla="*/ 76 h 285"/>
                    <a:gd name="T40" fmla="*/ 2 w 148"/>
                    <a:gd name="T41" fmla="*/ 88 h 285"/>
                    <a:gd name="T42" fmla="*/ 11 w 148"/>
                    <a:gd name="T43" fmla="*/ 97 h 285"/>
                    <a:gd name="T44" fmla="*/ 25 w 148"/>
                    <a:gd name="T45" fmla="*/ 103 h 285"/>
                    <a:gd name="T46" fmla="*/ 37 w 148"/>
                    <a:gd name="T47" fmla="*/ 111 h 285"/>
                    <a:gd name="T48" fmla="*/ 36 w 148"/>
                    <a:gd name="T49" fmla="*/ 123 h 285"/>
                    <a:gd name="T50" fmla="*/ 37 w 148"/>
                    <a:gd name="T51" fmla="*/ 135 h 285"/>
                    <a:gd name="T52" fmla="*/ 31 w 148"/>
                    <a:gd name="T53" fmla="*/ 146 h 285"/>
                    <a:gd name="T54" fmla="*/ 33 w 148"/>
                    <a:gd name="T55" fmla="*/ 158 h 285"/>
                    <a:gd name="T56" fmla="*/ 30 w 148"/>
                    <a:gd name="T57" fmla="*/ 170 h 285"/>
                    <a:gd name="T58" fmla="*/ 27 w 148"/>
                    <a:gd name="T59" fmla="*/ 182 h 285"/>
                    <a:gd name="T60" fmla="*/ 11 w 148"/>
                    <a:gd name="T61" fmla="*/ 214 h 285"/>
                    <a:gd name="T62" fmla="*/ 14 w 148"/>
                    <a:gd name="T63" fmla="*/ 235 h 285"/>
                    <a:gd name="T64" fmla="*/ 14 w 148"/>
                    <a:gd name="T65" fmla="*/ 265 h 285"/>
                    <a:gd name="T66" fmla="*/ 19 w 148"/>
                    <a:gd name="T67" fmla="*/ 277 h 285"/>
                    <a:gd name="T68" fmla="*/ 19 w 148"/>
                    <a:gd name="T69" fmla="*/ 284 h 285"/>
                    <a:gd name="T70" fmla="*/ 29 w 148"/>
                    <a:gd name="T71" fmla="*/ 275 h 285"/>
                    <a:gd name="T72" fmla="*/ 24 w 148"/>
                    <a:gd name="T73" fmla="*/ 277 h 285"/>
                    <a:gd name="T74" fmla="*/ 25 w 148"/>
                    <a:gd name="T75" fmla="*/ 270 h 285"/>
                    <a:gd name="T76" fmla="*/ 37 w 148"/>
                    <a:gd name="T77" fmla="*/ 255 h 285"/>
                    <a:gd name="T78" fmla="*/ 66 w 148"/>
                    <a:gd name="T79" fmla="*/ 232 h 285"/>
                    <a:gd name="T80" fmla="*/ 64 w 148"/>
                    <a:gd name="T81" fmla="*/ 226 h 285"/>
                    <a:gd name="T82" fmla="*/ 67 w 148"/>
                    <a:gd name="T83" fmla="*/ 211 h 285"/>
                    <a:gd name="T84" fmla="*/ 65 w 148"/>
                    <a:gd name="T85" fmla="*/ 205 h 285"/>
                    <a:gd name="T86" fmla="*/ 63 w 148"/>
                    <a:gd name="T87" fmla="*/ 190 h 285"/>
                    <a:gd name="T88" fmla="*/ 62 w 148"/>
                    <a:gd name="T89" fmla="*/ 178 h 285"/>
                    <a:gd name="T90" fmla="*/ 60 w 148"/>
                    <a:gd name="T91" fmla="*/ 162 h 285"/>
                    <a:gd name="T92" fmla="*/ 64 w 148"/>
                    <a:gd name="T93" fmla="*/ 158 h 285"/>
                    <a:gd name="T94" fmla="*/ 80 w 148"/>
                    <a:gd name="T95" fmla="*/ 146 h 285"/>
                    <a:gd name="T96" fmla="*/ 89 w 148"/>
                    <a:gd name="T97" fmla="*/ 136 h 285"/>
                    <a:gd name="T98" fmla="*/ 94 w 148"/>
                    <a:gd name="T99" fmla="*/ 130 h 285"/>
                    <a:gd name="T100" fmla="*/ 109 w 148"/>
                    <a:gd name="T101" fmla="*/ 117 h 285"/>
                    <a:gd name="T102" fmla="*/ 124 w 148"/>
                    <a:gd name="T103" fmla="*/ 108 h 285"/>
                    <a:gd name="T104" fmla="*/ 138 w 148"/>
                    <a:gd name="T105" fmla="*/ 92 h 285"/>
                    <a:gd name="T106" fmla="*/ 143 w 148"/>
                    <a:gd name="T107" fmla="*/ 81 h 285"/>
                    <a:gd name="T108" fmla="*/ 146 w 148"/>
                    <a:gd name="T109" fmla="*/ 77 h 285"/>
                    <a:gd name="T110" fmla="*/ 146 w 148"/>
                    <a:gd name="T111" fmla="*/ 64 h 285"/>
                    <a:gd name="T112" fmla="*/ 145 w 148"/>
                    <a:gd name="T113" fmla="*/ 54 h 285"/>
                    <a:gd name="T114" fmla="*/ 147 w 148"/>
                    <a:gd name="T115" fmla="*/ 38 h 285"/>
                    <a:gd name="T116" fmla="*/ 145 w 148"/>
                    <a:gd name="T117" fmla="*/ 24 h 285"/>
                    <a:gd name="T118" fmla="*/ 145 w 148"/>
                    <a:gd name="T119" fmla="*/ 12 h 285"/>
                    <a:gd name="T120" fmla="*/ 148 w 148"/>
                    <a:gd name="T121"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8" h="285">
                      <a:moveTo>
                        <a:pt x="146" y="2"/>
                      </a:moveTo>
                      <a:lnTo>
                        <a:pt x="143" y="1"/>
                      </a:lnTo>
                      <a:lnTo>
                        <a:pt x="141" y="4"/>
                      </a:lnTo>
                      <a:lnTo>
                        <a:pt x="139" y="6"/>
                      </a:lnTo>
                      <a:lnTo>
                        <a:pt x="137" y="6"/>
                      </a:lnTo>
                      <a:lnTo>
                        <a:pt x="135" y="8"/>
                      </a:lnTo>
                      <a:lnTo>
                        <a:pt x="131" y="9"/>
                      </a:lnTo>
                      <a:lnTo>
                        <a:pt x="130" y="11"/>
                      </a:lnTo>
                      <a:lnTo>
                        <a:pt x="128" y="11"/>
                      </a:lnTo>
                      <a:lnTo>
                        <a:pt x="126" y="11"/>
                      </a:lnTo>
                      <a:lnTo>
                        <a:pt x="121" y="12"/>
                      </a:lnTo>
                      <a:lnTo>
                        <a:pt x="119" y="14"/>
                      </a:lnTo>
                      <a:lnTo>
                        <a:pt x="117" y="15"/>
                      </a:lnTo>
                      <a:lnTo>
                        <a:pt x="115" y="12"/>
                      </a:lnTo>
                      <a:lnTo>
                        <a:pt x="113" y="13"/>
                      </a:lnTo>
                      <a:lnTo>
                        <a:pt x="110" y="12"/>
                      </a:lnTo>
                      <a:lnTo>
                        <a:pt x="110" y="13"/>
                      </a:lnTo>
                      <a:lnTo>
                        <a:pt x="110" y="15"/>
                      </a:lnTo>
                      <a:lnTo>
                        <a:pt x="109" y="18"/>
                      </a:lnTo>
                      <a:lnTo>
                        <a:pt x="105" y="18"/>
                      </a:lnTo>
                      <a:lnTo>
                        <a:pt x="102" y="19"/>
                      </a:lnTo>
                      <a:lnTo>
                        <a:pt x="100" y="18"/>
                      </a:lnTo>
                      <a:lnTo>
                        <a:pt x="99" y="18"/>
                      </a:lnTo>
                      <a:lnTo>
                        <a:pt x="98" y="17"/>
                      </a:lnTo>
                      <a:lnTo>
                        <a:pt x="96" y="16"/>
                      </a:lnTo>
                      <a:lnTo>
                        <a:pt x="96" y="17"/>
                      </a:lnTo>
                      <a:lnTo>
                        <a:pt x="94" y="18"/>
                      </a:lnTo>
                      <a:lnTo>
                        <a:pt x="91" y="20"/>
                      </a:lnTo>
                      <a:lnTo>
                        <a:pt x="87" y="22"/>
                      </a:lnTo>
                      <a:lnTo>
                        <a:pt x="87" y="20"/>
                      </a:lnTo>
                      <a:lnTo>
                        <a:pt x="86" y="18"/>
                      </a:lnTo>
                      <a:lnTo>
                        <a:pt x="84" y="18"/>
                      </a:lnTo>
                      <a:lnTo>
                        <a:pt x="83" y="17"/>
                      </a:lnTo>
                      <a:lnTo>
                        <a:pt x="80" y="16"/>
                      </a:lnTo>
                      <a:lnTo>
                        <a:pt x="80" y="15"/>
                      </a:lnTo>
                      <a:lnTo>
                        <a:pt x="79" y="15"/>
                      </a:lnTo>
                      <a:lnTo>
                        <a:pt x="78" y="16"/>
                      </a:lnTo>
                      <a:lnTo>
                        <a:pt x="76" y="17"/>
                      </a:lnTo>
                      <a:lnTo>
                        <a:pt x="62" y="17"/>
                      </a:lnTo>
                      <a:lnTo>
                        <a:pt x="58" y="32"/>
                      </a:lnTo>
                      <a:lnTo>
                        <a:pt x="61" y="48"/>
                      </a:lnTo>
                      <a:lnTo>
                        <a:pt x="65" y="51"/>
                      </a:lnTo>
                      <a:lnTo>
                        <a:pt x="67" y="53"/>
                      </a:lnTo>
                      <a:lnTo>
                        <a:pt x="69" y="55"/>
                      </a:lnTo>
                      <a:lnTo>
                        <a:pt x="69" y="55"/>
                      </a:lnTo>
                      <a:lnTo>
                        <a:pt x="75" y="61"/>
                      </a:lnTo>
                      <a:lnTo>
                        <a:pt x="76" y="63"/>
                      </a:lnTo>
                      <a:lnTo>
                        <a:pt x="79" y="69"/>
                      </a:lnTo>
                      <a:lnTo>
                        <a:pt x="80" y="73"/>
                      </a:lnTo>
                      <a:lnTo>
                        <a:pt x="81" y="75"/>
                      </a:lnTo>
                      <a:lnTo>
                        <a:pt x="81" y="77"/>
                      </a:lnTo>
                      <a:lnTo>
                        <a:pt x="79" y="78"/>
                      </a:lnTo>
                      <a:lnTo>
                        <a:pt x="79" y="80"/>
                      </a:lnTo>
                      <a:lnTo>
                        <a:pt x="77" y="80"/>
                      </a:lnTo>
                      <a:lnTo>
                        <a:pt x="76" y="81"/>
                      </a:lnTo>
                      <a:lnTo>
                        <a:pt x="77" y="82"/>
                      </a:lnTo>
                      <a:lnTo>
                        <a:pt x="77" y="84"/>
                      </a:lnTo>
                      <a:lnTo>
                        <a:pt x="78" y="86"/>
                      </a:lnTo>
                      <a:lnTo>
                        <a:pt x="78" y="92"/>
                      </a:lnTo>
                      <a:lnTo>
                        <a:pt x="77" y="94"/>
                      </a:lnTo>
                      <a:lnTo>
                        <a:pt x="76" y="97"/>
                      </a:lnTo>
                      <a:lnTo>
                        <a:pt x="72" y="98"/>
                      </a:lnTo>
                      <a:lnTo>
                        <a:pt x="71" y="102"/>
                      </a:lnTo>
                      <a:lnTo>
                        <a:pt x="71" y="105"/>
                      </a:lnTo>
                      <a:lnTo>
                        <a:pt x="69" y="108"/>
                      </a:lnTo>
                      <a:lnTo>
                        <a:pt x="70" y="112"/>
                      </a:lnTo>
                      <a:lnTo>
                        <a:pt x="69" y="115"/>
                      </a:lnTo>
                      <a:lnTo>
                        <a:pt x="67" y="116"/>
                      </a:lnTo>
                      <a:lnTo>
                        <a:pt x="66" y="114"/>
                      </a:lnTo>
                      <a:lnTo>
                        <a:pt x="67" y="112"/>
                      </a:lnTo>
                      <a:lnTo>
                        <a:pt x="65" y="109"/>
                      </a:lnTo>
                      <a:lnTo>
                        <a:pt x="64" y="108"/>
                      </a:lnTo>
                      <a:lnTo>
                        <a:pt x="62" y="106"/>
                      </a:lnTo>
                      <a:lnTo>
                        <a:pt x="59" y="103"/>
                      </a:lnTo>
                      <a:lnTo>
                        <a:pt x="57" y="100"/>
                      </a:lnTo>
                      <a:lnTo>
                        <a:pt x="57" y="97"/>
                      </a:lnTo>
                      <a:lnTo>
                        <a:pt x="55" y="94"/>
                      </a:lnTo>
                      <a:lnTo>
                        <a:pt x="55" y="91"/>
                      </a:lnTo>
                      <a:lnTo>
                        <a:pt x="57" y="87"/>
                      </a:lnTo>
                      <a:lnTo>
                        <a:pt x="58" y="84"/>
                      </a:lnTo>
                      <a:lnTo>
                        <a:pt x="61" y="80"/>
                      </a:lnTo>
                      <a:lnTo>
                        <a:pt x="61" y="76"/>
                      </a:lnTo>
                      <a:lnTo>
                        <a:pt x="61" y="71"/>
                      </a:lnTo>
                      <a:lnTo>
                        <a:pt x="59" y="69"/>
                      </a:lnTo>
                      <a:lnTo>
                        <a:pt x="56" y="67"/>
                      </a:lnTo>
                      <a:lnTo>
                        <a:pt x="53" y="67"/>
                      </a:lnTo>
                      <a:lnTo>
                        <a:pt x="51" y="69"/>
                      </a:lnTo>
                      <a:lnTo>
                        <a:pt x="50" y="69"/>
                      </a:lnTo>
                      <a:lnTo>
                        <a:pt x="49" y="70"/>
                      </a:lnTo>
                      <a:lnTo>
                        <a:pt x="47" y="68"/>
                      </a:lnTo>
                      <a:lnTo>
                        <a:pt x="46" y="66"/>
                      </a:lnTo>
                      <a:lnTo>
                        <a:pt x="45" y="64"/>
                      </a:lnTo>
                      <a:lnTo>
                        <a:pt x="44" y="63"/>
                      </a:lnTo>
                      <a:lnTo>
                        <a:pt x="44" y="61"/>
                      </a:lnTo>
                      <a:lnTo>
                        <a:pt x="40" y="62"/>
                      </a:lnTo>
                      <a:lnTo>
                        <a:pt x="40" y="62"/>
                      </a:lnTo>
                      <a:lnTo>
                        <a:pt x="35" y="63"/>
                      </a:lnTo>
                      <a:lnTo>
                        <a:pt x="27" y="68"/>
                      </a:lnTo>
                      <a:lnTo>
                        <a:pt x="24" y="68"/>
                      </a:lnTo>
                      <a:lnTo>
                        <a:pt x="10" y="76"/>
                      </a:lnTo>
                      <a:lnTo>
                        <a:pt x="7" y="76"/>
                      </a:lnTo>
                      <a:lnTo>
                        <a:pt x="2" y="79"/>
                      </a:lnTo>
                      <a:lnTo>
                        <a:pt x="0" y="81"/>
                      </a:lnTo>
                      <a:lnTo>
                        <a:pt x="2" y="87"/>
                      </a:lnTo>
                      <a:lnTo>
                        <a:pt x="2" y="88"/>
                      </a:lnTo>
                      <a:lnTo>
                        <a:pt x="2" y="94"/>
                      </a:lnTo>
                      <a:lnTo>
                        <a:pt x="7" y="95"/>
                      </a:lnTo>
                      <a:lnTo>
                        <a:pt x="9" y="95"/>
                      </a:lnTo>
                      <a:lnTo>
                        <a:pt x="10" y="97"/>
                      </a:lnTo>
                      <a:lnTo>
                        <a:pt x="11" y="97"/>
                      </a:lnTo>
                      <a:lnTo>
                        <a:pt x="13" y="95"/>
                      </a:lnTo>
                      <a:lnTo>
                        <a:pt x="17" y="96"/>
                      </a:lnTo>
                      <a:lnTo>
                        <a:pt x="20" y="99"/>
                      </a:lnTo>
                      <a:lnTo>
                        <a:pt x="23" y="103"/>
                      </a:lnTo>
                      <a:lnTo>
                        <a:pt x="25" y="103"/>
                      </a:lnTo>
                      <a:lnTo>
                        <a:pt x="30" y="104"/>
                      </a:lnTo>
                      <a:lnTo>
                        <a:pt x="32" y="106"/>
                      </a:lnTo>
                      <a:lnTo>
                        <a:pt x="34" y="108"/>
                      </a:lnTo>
                      <a:lnTo>
                        <a:pt x="37" y="108"/>
                      </a:lnTo>
                      <a:lnTo>
                        <a:pt x="37" y="111"/>
                      </a:lnTo>
                      <a:lnTo>
                        <a:pt x="36" y="114"/>
                      </a:lnTo>
                      <a:lnTo>
                        <a:pt x="36" y="117"/>
                      </a:lnTo>
                      <a:lnTo>
                        <a:pt x="36" y="119"/>
                      </a:lnTo>
                      <a:lnTo>
                        <a:pt x="36" y="121"/>
                      </a:lnTo>
                      <a:lnTo>
                        <a:pt x="36" y="123"/>
                      </a:lnTo>
                      <a:lnTo>
                        <a:pt x="34" y="125"/>
                      </a:lnTo>
                      <a:lnTo>
                        <a:pt x="34" y="131"/>
                      </a:lnTo>
                      <a:lnTo>
                        <a:pt x="33" y="134"/>
                      </a:lnTo>
                      <a:lnTo>
                        <a:pt x="34" y="136"/>
                      </a:lnTo>
                      <a:lnTo>
                        <a:pt x="37" y="135"/>
                      </a:lnTo>
                      <a:lnTo>
                        <a:pt x="35" y="137"/>
                      </a:lnTo>
                      <a:lnTo>
                        <a:pt x="33" y="139"/>
                      </a:lnTo>
                      <a:lnTo>
                        <a:pt x="33" y="142"/>
                      </a:lnTo>
                      <a:lnTo>
                        <a:pt x="33" y="146"/>
                      </a:lnTo>
                      <a:lnTo>
                        <a:pt x="31" y="146"/>
                      </a:lnTo>
                      <a:lnTo>
                        <a:pt x="31" y="149"/>
                      </a:lnTo>
                      <a:lnTo>
                        <a:pt x="34" y="151"/>
                      </a:lnTo>
                      <a:lnTo>
                        <a:pt x="34" y="153"/>
                      </a:lnTo>
                      <a:lnTo>
                        <a:pt x="33" y="155"/>
                      </a:lnTo>
                      <a:lnTo>
                        <a:pt x="33" y="158"/>
                      </a:lnTo>
                      <a:lnTo>
                        <a:pt x="34" y="160"/>
                      </a:lnTo>
                      <a:lnTo>
                        <a:pt x="35" y="162"/>
                      </a:lnTo>
                      <a:lnTo>
                        <a:pt x="33" y="165"/>
                      </a:lnTo>
                      <a:lnTo>
                        <a:pt x="31" y="168"/>
                      </a:lnTo>
                      <a:lnTo>
                        <a:pt x="30" y="170"/>
                      </a:lnTo>
                      <a:lnTo>
                        <a:pt x="27" y="170"/>
                      </a:lnTo>
                      <a:lnTo>
                        <a:pt x="27" y="173"/>
                      </a:lnTo>
                      <a:lnTo>
                        <a:pt x="28" y="175"/>
                      </a:lnTo>
                      <a:lnTo>
                        <a:pt x="27" y="177"/>
                      </a:lnTo>
                      <a:lnTo>
                        <a:pt x="27" y="182"/>
                      </a:lnTo>
                      <a:lnTo>
                        <a:pt x="26" y="184"/>
                      </a:lnTo>
                      <a:lnTo>
                        <a:pt x="26" y="190"/>
                      </a:lnTo>
                      <a:lnTo>
                        <a:pt x="10" y="208"/>
                      </a:lnTo>
                      <a:lnTo>
                        <a:pt x="10" y="209"/>
                      </a:lnTo>
                      <a:lnTo>
                        <a:pt x="11" y="214"/>
                      </a:lnTo>
                      <a:lnTo>
                        <a:pt x="13" y="218"/>
                      </a:lnTo>
                      <a:lnTo>
                        <a:pt x="14" y="222"/>
                      </a:lnTo>
                      <a:lnTo>
                        <a:pt x="14" y="230"/>
                      </a:lnTo>
                      <a:lnTo>
                        <a:pt x="13" y="232"/>
                      </a:lnTo>
                      <a:lnTo>
                        <a:pt x="14" y="235"/>
                      </a:lnTo>
                      <a:lnTo>
                        <a:pt x="15" y="238"/>
                      </a:lnTo>
                      <a:lnTo>
                        <a:pt x="16" y="242"/>
                      </a:lnTo>
                      <a:lnTo>
                        <a:pt x="16" y="255"/>
                      </a:lnTo>
                      <a:lnTo>
                        <a:pt x="14" y="260"/>
                      </a:lnTo>
                      <a:lnTo>
                        <a:pt x="14" y="265"/>
                      </a:lnTo>
                      <a:lnTo>
                        <a:pt x="14" y="270"/>
                      </a:lnTo>
                      <a:lnTo>
                        <a:pt x="14" y="271"/>
                      </a:lnTo>
                      <a:lnTo>
                        <a:pt x="16" y="272"/>
                      </a:lnTo>
                      <a:lnTo>
                        <a:pt x="17" y="274"/>
                      </a:lnTo>
                      <a:lnTo>
                        <a:pt x="19" y="277"/>
                      </a:lnTo>
                      <a:lnTo>
                        <a:pt x="18" y="277"/>
                      </a:lnTo>
                      <a:lnTo>
                        <a:pt x="18" y="280"/>
                      </a:lnTo>
                      <a:lnTo>
                        <a:pt x="17" y="283"/>
                      </a:lnTo>
                      <a:lnTo>
                        <a:pt x="17" y="284"/>
                      </a:lnTo>
                      <a:lnTo>
                        <a:pt x="19" y="284"/>
                      </a:lnTo>
                      <a:lnTo>
                        <a:pt x="24" y="285"/>
                      </a:lnTo>
                      <a:lnTo>
                        <a:pt x="27" y="285"/>
                      </a:lnTo>
                      <a:lnTo>
                        <a:pt x="27" y="282"/>
                      </a:lnTo>
                      <a:lnTo>
                        <a:pt x="28" y="280"/>
                      </a:lnTo>
                      <a:lnTo>
                        <a:pt x="29" y="275"/>
                      </a:lnTo>
                      <a:lnTo>
                        <a:pt x="29" y="273"/>
                      </a:lnTo>
                      <a:lnTo>
                        <a:pt x="27" y="274"/>
                      </a:lnTo>
                      <a:lnTo>
                        <a:pt x="27" y="276"/>
                      </a:lnTo>
                      <a:lnTo>
                        <a:pt x="25" y="275"/>
                      </a:lnTo>
                      <a:lnTo>
                        <a:pt x="24" y="277"/>
                      </a:lnTo>
                      <a:lnTo>
                        <a:pt x="24" y="274"/>
                      </a:lnTo>
                      <a:lnTo>
                        <a:pt x="23" y="271"/>
                      </a:lnTo>
                      <a:lnTo>
                        <a:pt x="22" y="270"/>
                      </a:lnTo>
                      <a:lnTo>
                        <a:pt x="24" y="269"/>
                      </a:lnTo>
                      <a:lnTo>
                        <a:pt x="25" y="270"/>
                      </a:lnTo>
                      <a:lnTo>
                        <a:pt x="26" y="265"/>
                      </a:lnTo>
                      <a:lnTo>
                        <a:pt x="27" y="263"/>
                      </a:lnTo>
                      <a:lnTo>
                        <a:pt x="29" y="261"/>
                      </a:lnTo>
                      <a:lnTo>
                        <a:pt x="32" y="260"/>
                      </a:lnTo>
                      <a:lnTo>
                        <a:pt x="37" y="255"/>
                      </a:lnTo>
                      <a:lnTo>
                        <a:pt x="49" y="252"/>
                      </a:lnTo>
                      <a:lnTo>
                        <a:pt x="58" y="247"/>
                      </a:lnTo>
                      <a:lnTo>
                        <a:pt x="64" y="240"/>
                      </a:lnTo>
                      <a:lnTo>
                        <a:pt x="65" y="236"/>
                      </a:lnTo>
                      <a:lnTo>
                        <a:pt x="66" y="232"/>
                      </a:lnTo>
                      <a:lnTo>
                        <a:pt x="66" y="231"/>
                      </a:lnTo>
                      <a:lnTo>
                        <a:pt x="64" y="232"/>
                      </a:lnTo>
                      <a:lnTo>
                        <a:pt x="63" y="229"/>
                      </a:lnTo>
                      <a:lnTo>
                        <a:pt x="64" y="229"/>
                      </a:lnTo>
                      <a:lnTo>
                        <a:pt x="64" y="226"/>
                      </a:lnTo>
                      <a:lnTo>
                        <a:pt x="65" y="224"/>
                      </a:lnTo>
                      <a:lnTo>
                        <a:pt x="65" y="221"/>
                      </a:lnTo>
                      <a:lnTo>
                        <a:pt x="67" y="216"/>
                      </a:lnTo>
                      <a:lnTo>
                        <a:pt x="66" y="215"/>
                      </a:lnTo>
                      <a:lnTo>
                        <a:pt x="67" y="211"/>
                      </a:lnTo>
                      <a:lnTo>
                        <a:pt x="68" y="208"/>
                      </a:lnTo>
                      <a:lnTo>
                        <a:pt x="68" y="205"/>
                      </a:lnTo>
                      <a:lnTo>
                        <a:pt x="68" y="205"/>
                      </a:lnTo>
                      <a:lnTo>
                        <a:pt x="67" y="201"/>
                      </a:lnTo>
                      <a:lnTo>
                        <a:pt x="65" y="205"/>
                      </a:lnTo>
                      <a:lnTo>
                        <a:pt x="65" y="208"/>
                      </a:lnTo>
                      <a:lnTo>
                        <a:pt x="65" y="208"/>
                      </a:lnTo>
                      <a:lnTo>
                        <a:pt x="64" y="205"/>
                      </a:lnTo>
                      <a:lnTo>
                        <a:pt x="65" y="194"/>
                      </a:lnTo>
                      <a:lnTo>
                        <a:pt x="63" y="190"/>
                      </a:lnTo>
                      <a:lnTo>
                        <a:pt x="62" y="186"/>
                      </a:lnTo>
                      <a:lnTo>
                        <a:pt x="62" y="183"/>
                      </a:lnTo>
                      <a:lnTo>
                        <a:pt x="60" y="182"/>
                      </a:lnTo>
                      <a:lnTo>
                        <a:pt x="62" y="180"/>
                      </a:lnTo>
                      <a:lnTo>
                        <a:pt x="62" y="178"/>
                      </a:lnTo>
                      <a:lnTo>
                        <a:pt x="58" y="171"/>
                      </a:lnTo>
                      <a:lnTo>
                        <a:pt x="59" y="169"/>
                      </a:lnTo>
                      <a:lnTo>
                        <a:pt x="58" y="167"/>
                      </a:lnTo>
                      <a:lnTo>
                        <a:pt x="60" y="165"/>
                      </a:lnTo>
                      <a:lnTo>
                        <a:pt x="60" y="162"/>
                      </a:lnTo>
                      <a:lnTo>
                        <a:pt x="58" y="160"/>
                      </a:lnTo>
                      <a:lnTo>
                        <a:pt x="58" y="159"/>
                      </a:lnTo>
                      <a:lnTo>
                        <a:pt x="60" y="158"/>
                      </a:lnTo>
                      <a:lnTo>
                        <a:pt x="62" y="160"/>
                      </a:lnTo>
                      <a:lnTo>
                        <a:pt x="64" y="158"/>
                      </a:lnTo>
                      <a:lnTo>
                        <a:pt x="67" y="158"/>
                      </a:lnTo>
                      <a:lnTo>
                        <a:pt x="70" y="156"/>
                      </a:lnTo>
                      <a:lnTo>
                        <a:pt x="69" y="152"/>
                      </a:lnTo>
                      <a:lnTo>
                        <a:pt x="77" y="146"/>
                      </a:lnTo>
                      <a:lnTo>
                        <a:pt x="80" y="146"/>
                      </a:lnTo>
                      <a:lnTo>
                        <a:pt x="80" y="143"/>
                      </a:lnTo>
                      <a:lnTo>
                        <a:pt x="82" y="143"/>
                      </a:lnTo>
                      <a:lnTo>
                        <a:pt x="83" y="142"/>
                      </a:lnTo>
                      <a:lnTo>
                        <a:pt x="83" y="140"/>
                      </a:lnTo>
                      <a:lnTo>
                        <a:pt x="89" y="136"/>
                      </a:lnTo>
                      <a:lnTo>
                        <a:pt x="89" y="133"/>
                      </a:lnTo>
                      <a:lnTo>
                        <a:pt x="91" y="132"/>
                      </a:lnTo>
                      <a:lnTo>
                        <a:pt x="92" y="129"/>
                      </a:lnTo>
                      <a:lnTo>
                        <a:pt x="93" y="131"/>
                      </a:lnTo>
                      <a:lnTo>
                        <a:pt x="94" y="130"/>
                      </a:lnTo>
                      <a:lnTo>
                        <a:pt x="98" y="125"/>
                      </a:lnTo>
                      <a:lnTo>
                        <a:pt x="98" y="123"/>
                      </a:lnTo>
                      <a:lnTo>
                        <a:pt x="99" y="124"/>
                      </a:lnTo>
                      <a:lnTo>
                        <a:pt x="105" y="119"/>
                      </a:lnTo>
                      <a:lnTo>
                        <a:pt x="109" y="117"/>
                      </a:lnTo>
                      <a:lnTo>
                        <a:pt x="109" y="116"/>
                      </a:lnTo>
                      <a:lnTo>
                        <a:pt x="113" y="117"/>
                      </a:lnTo>
                      <a:lnTo>
                        <a:pt x="121" y="111"/>
                      </a:lnTo>
                      <a:lnTo>
                        <a:pt x="122" y="108"/>
                      </a:lnTo>
                      <a:lnTo>
                        <a:pt x="124" y="108"/>
                      </a:lnTo>
                      <a:lnTo>
                        <a:pt x="133" y="102"/>
                      </a:lnTo>
                      <a:lnTo>
                        <a:pt x="133" y="99"/>
                      </a:lnTo>
                      <a:lnTo>
                        <a:pt x="135" y="99"/>
                      </a:lnTo>
                      <a:lnTo>
                        <a:pt x="138" y="94"/>
                      </a:lnTo>
                      <a:lnTo>
                        <a:pt x="138" y="92"/>
                      </a:lnTo>
                      <a:lnTo>
                        <a:pt x="141" y="87"/>
                      </a:lnTo>
                      <a:lnTo>
                        <a:pt x="143" y="87"/>
                      </a:lnTo>
                      <a:lnTo>
                        <a:pt x="143" y="84"/>
                      </a:lnTo>
                      <a:lnTo>
                        <a:pt x="145" y="81"/>
                      </a:lnTo>
                      <a:lnTo>
                        <a:pt x="143" y="81"/>
                      </a:lnTo>
                      <a:lnTo>
                        <a:pt x="142" y="82"/>
                      </a:lnTo>
                      <a:lnTo>
                        <a:pt x="141" y="80"/>
                      </a:lnTo>
                      <a:lnTo>
                        <a:pt x="144" y="78"/>
                      </a:lnTo>
                      <a:lnTo>
                        <a:pt x="145" y="78"/>
                      </a:lnTo>
                      <a:lnTo>
                        <a:pt x="146" y="77"/>
                      </a:lnTo>
                      <a:lnTo>
                        <a:pt x="145" y="75"/>
                      </a:lnTo>
                      <a:lnTo>
                        <a:pt x="146" y="74"/>
                      </a:lnTo>
                      <a:lnTo>
                        <a:pt x="148" y="72"/>
                      </a:lnTo>
                      <a:lnTo>
                        <a:pt x="147" y="65"/>
                      </a:lnTo>
                      <a:lnTo>
                        <a:pt x="146" y="64"/>
                      </a:lnTo>
                      <a:lnTo>
                        <a:pt x="144" y="64"/>
                      </a:lnTo>
                      <a:lnTo>
                        <a:pt x="143" y="63"/>
                      </a:lnTo>
                      <a:lnTo>
                        <a:pt x="143" y="62"/>
                      </a:lnTo>
                      <a:lnTo>
                        <a:pt x="145" y="62"/>
                      </a:lnTo>
                      <a:lnTo>
                        <a:pt x="145" y="54"/>
                      </a:lnTo>
                      <a:lnTo>
                        <a:pt x="145" y="53"/>
                      </a:lnTo>
                      <a:lnTo>
                        <a:pt x="145" y="53"/>
                      </a:lnTo>
                      <a:lnTo>
                        <a:pt x="146" y="44"/>
                      </a:lnTo>
                      <a:lnTo>
                        <a:pt x="145" y="40"/>
                      </a:lnTo>
                      <a:lnTo>
                        <a:pt x="147" y="38"/>
                      </a:lnTo>
                      <a:lnTo>
                        <a:pt x="147" y="34"/>
                      </a:lnTo>
                      <a:lnTo>
                        <a:pt x="146" y="33"/>
                      </a:lnTo>
                      <a:lnTo>
                        <a:pt x="146" y="29"/>
                      </a:lnTo>
                      <a:lnTo>
                        <a:pt x="147" y="28"/>
                      </a:lnTo>
                      <a:lnTo>
                        <a:pt x="145" y="24"/>
                      </a:lnTo>
                      <a:lnTo>
                        <a:pt x="145" y="18"/>
                      </a:lnTo>
                      <a:lnTo>
                        <a:pt x="145" y="17"/>
                      </a:lnTo>
                      <a:lnTo>
                        <a:pt x="145" y="15"/>
                      </a:lnTo>
                      <a:lnTo>
                        <a:pt x="145" y="15"/>
                      </a:lnTo>
                      <a:lnTo>
                        <a:pt x="145" y="12"/>
                      </a:lnTo>
                      <a:lnTo>
                        <a:pt x="148" y="8"/>
                      </a:lnTo>
                      <a:lnTo>
                        <a:pt x="147" y="7"/>
                      </a:lnTo>
                      <a:lnTo>
                        <a:pt x="148" y="4"/>
                      </a:lnTo>
                      <a:lnTo>
                        <a:pt x="148" y="1"/>
                      </a:lnTo>
                      <a:lnTo>
                        <a:pt x="148" y="0"/>
                      </a:lnTo>
                      <a:lnTo>
                        <a:pt x="147" y="0"/>
                      </a:lnTo>
                      <a:lnTo>
                        <a:pt x="146"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3" name="Freeform 883">
                  <a:extLst>
                    <a:ext uri="{FF2B5EF4-FFF2-40B4-BE49-F238E27FC236}">
                      <a16:creationId xmlns:a16="http://schemas.microsoft.com/office/drawing/2014/main" id="{9B1B95EB-1817-4E13-8F8A-0218C504129A}"/>
                    </a:ext>
                  </a:extLst>
                </p:cNvPr>
                <p:cNvSpPr>
                  <a:spLocks/>
                </p:cNvSpPr>
                <p:nvPr/>
              </p:nvSpPr>
              <p:spPr bwMode="auto">
                <a:xfrm>
                  <a:off x="4030" y="3251"/>
                  <a:ext cx="20" cy="27"/>
                </a:xfrm>
                <a:custGeom>
                  <a:avLst/>
                  <a:gdLst>
                    <a:gd name="T0" fmla="*/ 13 w 20"/>
                    <a:gd name="T1" fmla="*/ 5 h 27"/>
                    <a:gd name="T2" fmla="*/ 11 w 20"/>
                    <a:gd name="T3" fmla="*/ 2 h 27"/>
                    <a:gd name="T4" fmla="*/ 7 w 20"/>
                    <a:gd name="T5" fmla="*/ 0 h 27"/>
                    <a:gd name="T6" fmla="*/ 4 w 20"/>
                    <a:gd name="T7" fmla="*/ 2 h 27"/>
                    <a:gd name="T8" fmla="*/ 4 w 20"/>
                    <a:gd name="T9" fmla="*/ 5 h 27"/>
                    <a:gd name="T10" fmla="*/ 0 w 20"/>
                    <a:gd name="T11" fmla="*/ 12 h 27"/>
                    <a:gd name="T12" fmla="*/ 0 w 20"/>
                    <a:gd name="T13" fmla="*/ 16 h 27"/>
                    <a:gd name="T14" fmla="*/ 0 w 20"/>
                    <a:gd name="T15" fmla="*/ 19 h 27"/>
                    <a:gd name="T16" fmla="*/ 2 w 20"/>
                    <a:gd name="T17" fmla="*/ 20 h 27"/>
                    <a:gd name="T18" fmla="*/ 4 w 20"/>
                    <a:gd name="T19" fmla="*/ 24 h 27"/>
                    <a:gd name="T20" fmla="*/ 8 w 20"/>
                    <a:gd name="T21" fmla="*/ 27 h 27"/>
                    <a:gd name="T22" fmla="*/ 14 w 20"/>
                    <a:gd name="T23" fmla="*/ 27 h 27"/>
                    <a:gd name="T24" fmla="*/ 15 w 20"/>
                    <a:gd name="T25" fmla="*/ 26 h 27"/>
                    <a:gd name="T26" fmla="*/ 16 w 20"/>
                    <a:gd name="T27" fmla="*/ 23 h 27"/>
                    <a:gd name="T28" fmla="*/ 16 w 20"/>
                    <a:gd name="T29" fmla="*/ 21 h 27"/>
                    <a:gd name="T30" fmla="*/ 18 w 20"/>
                    <a:gd name="T31" fmla="*/ 19 h 27"/>
                    <a:gd name="T32" fmla="*/ 18 w 20"/>
                    <a:gd name="T33" fmla="*/ 19 h 27"/>
                    <a:gd name="T34" fmla="*/ 18 w 20"/>
                    <a:gd name="T35" fmla="*/ 18 h 27"/>
                    <a:gd name="T36" fmla="*/ 19 w 20"/>
                    <a:gd name="T37" fmla="*/ 15 h 27"/>
                    <a:gd name="T38" fmla="*/ 19 w 20"/>
                    <a:gd name="T39" fmla="*/ 12 h 27"/>
                    <a:gd name="T40" fmla="*/ 20 w 20"/>
                    <a:gd name="T41" fmla="*/ 12 h 27"/>
                    <a:gd name="T42" fmla="*/ 18 w 20"/>
                    <a:gd name="T43" fmla="*/ 9 h 27"/>
                    <a:gd name="T44" fmla="*/ 17 w 20"/>
                    <a:gd name="T45" fmla="*/ 7 h 27"/>
                    <a:gd name="T46" fmla="*/ 15 w 20"/>
                    <a:gd name="T47" fmla="*/ 6 h 27"/>
                    <a:gd name="T48" fmla="*/ 15 w 20"/>
                    <a:gd name="T49" fmla="*/ 5 h 27"/>
                    <a:gd name="T50" fmla="*/ 15 w 20"/>
                    <a:gd name="T51" fmla="*/ 5 h 27"/>
                    <a:gd name="T52" fmla="*/ 13 w 20"/>
                    <a:gd name="T5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7">
                      <a:moveTo>
                        <a:pt x="13" y="5"/>
                      </a:moveTo>
                      <a:lnTo>
                        <a:pt x="11" y="2"/>
                      </a:lnTo>
                      <a:lnTo>
                        <a:pt x="7" y="0"/>
                      </a:lnTo>
                      <a:lnTo>
                        <a:pt x="4" y="2"/>
                      </a:lnTo>
                      <a:lnTo>
                        <a:pt x="4" y="5"/>
                      </a:lnTo>
                      <a:lnTo>
                        <a:pt x="0" y="12"/>
                      </a:lnTo>
                      <a:lnTo>
                        <a:pt x="0" y="16"/>
                      </a:lnTo>
                      <a:lnTo>
                        <a:pt x="0" y="19"/>
                      </a:lnTo>
                      <a:lnTo>
                        <a:pt x="2" y="20"/>
                      </a:lnTo>
                      <a:lnTo>
                        <a:pt x="4" y="24"/>
                      </a:lnTo>
                      <a:lnTo>
                        <a:pt x="8" y="27"/>
                      </a:lnTo>
                      <a:lnTo>
                        <a:pt x="14" y="27"/>
                      </a:lnTo>
                      <a:lnTo>
                        <a:pt x="15" y="26"/>
                      </a:lnTo>
                      <a:lnTo>
                        <a:pt x="16" y="23"/>
                      </a:lnTo>
                      <a:lnTo>
                        <a:pt x="16" y="21"/>
                      </a:lnTo>
                      <a:lnTo>
                        <a:pt x="18" y="19"/>
                      </a:lnTo>
                      <a:lnTo>
                        <a:pt x="18" y="19"/>
                      </a:lnTo>
                      <a:lnTo>
                        <a:pt x="18" y="18"/>
                      </a:lnTo>
                      <a:lnTo>
                        <a:pt x="19" y="15"/>
                      </a:lnTo>
                      <a:lnTo>
                        <a:pt x="19" y="12"/>
                      </a:lnTo>
                      <a:lnTo>
                        <a:pt x="20" y="12"/>
                      </a:lnTo>
                      <a:lnTo>
                        <a:pt x="18" y="9"/>
                      </a:lnTo>
                      <a:lnTo>
                        <a:pt x="17" y="7"/>
                      </a:lnTo>
                      <a:lnTo>
                        <a:pt x="15" y="6"/>
                      </a:lnTo>
                      <a:lnTo>
                        <a:pt x="15" y="5"/>
                      </a:lnTo>
                      <a:lnTo>
                        <a:pt x="15" y="5"/>
                      </a:lnTo>
                      <a:lnTo>
                        <a:pt x="1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4" name="Freeform 884">
                  <a:extLst>
                    <a:ext uri="{FF2B5EF4-FFF2-40B4-BE49-F238E27FC236}">
                      <a16:creationId xmlns:a16="http://schemas.microsoft.com/office/drawing/2014/main" id="{986EE932-D6F5-4692-9B34-5A78DC339BF1}"/>
                    </a:ext>
                  </a:extLst>
                </p:cNvPr>
                <p:cNvSpPr>
                  <a:spLocks noEditPoints="1"/>
                </p:cNvSpPr>
                <p:nvPr/>
              </p:nvSpPr>
              <p:spPr bwMode="auto">
                <a:xfrm>
                  <a:off x="3829" y="3187"/>
                  <a:ext cx="229" cy="235"/>
                </a:xfrm>
                <a:custGeom>
                  <a:avLst/>
                  <a:gdLst>
                    <a:gd name="T0" fmla="*/ 217 w 229"/>
                    <a:gd name="T1" fmla="*/ 87 h 235"/>
                    <a:gd name="T2" fmla="*/ 203 w 229"/>
                    <a:gd name="T3" fmla="*/ 84 h 235"/>
                    <a:gd name="T4" fmla="*/ 205 w 229"/>
                    <a:gd name="T5" fmla="*/ 66 h 235"/>
                    <a:gd name="T6" fmla="*/ 216 w 229"/>
                    <a:gd name="T7" fmla="*/ 64 h 235"/>
                    <a:gd name="T8" fmla="*/ 216 w 229"/>
                    <a:gd name="T9" fmla="*/ 34 h 235"/>
                    <a:gd name="T10" fmla="*/ 213 w 229"/>
                    <a:gd name="T11" fmla="*/ 13 h 235"/>
                    <a:gd name="T12" fmla="*/ 199 w 229"/>
                    <a:gd name="T13" fmla="*/ 6 h 235"/>
                    <a:gd name="T14" fmla="*/ 189 w 229"/>
                    <a:gd name="T15" fmla="*/ 0 h 235"/>
                    <a:gd name="T16" fmla="*/ 177 w 229"/>
                    <a:gd name="T17" fmla="*/ 4 h 235"/>
                    <a:gd name="T18" fmla="*/ 170 w 229"/>
                    <a:gd name="T19" fmla="*/ 11 h 235"/>
                    <a:gd name="T20" fmla="*/ 161 w 229"/>
                    <a:gd name="T21" fmla="*/ 17 h 235"/>
                    <a:gd name="T22" fmla="*/ 154 w 229"/>
                    <a:gd name="T23" fmla="*/ 22 h 235"/>
                    <a:gd name="T24" fmla="*/ 149 w 229"/>
                    <a:gd name="T25" fmla="*/ 38 h 235"/>
                    <a:gd name="T26" fmla="*/ 141 w 229"/>
                    <a:gd name="T27" fmla="*/ 45 h 235"/>
                    <a:gd name="T28" fmla="*/ 132 w 229"/>
                    <a:gd name="T29" fmla="*/ 49 h 235"/>
                    <a:gd name="T30" fmla="*/ 129 w 229"/>
                    <a:gd name="T31" fmla="*/ 63 h 235"/>
                    <a:gd name="T32" fmla="*/ 122 w 229"/>
                    <a:gd name="T33" fmla="*/ 65 h 235"/>
                    <a:gd name="T34" fmla="*/ 106 w 229"/>
                    <a:gd name="T35" fmla="*/ 62 h 235"/>
                    <a:gd name="T36" fmla="*/ 91 w 229"/>
                    <a:gd name="T37" fmla="*/ 63 h 235"/>
                    <a:gd name="T38" fmla="*/ 77 w 229"/>
                    <a:gd name="T39" fmla="*/ 79 h 235"/>
                    <a:gd name="T40" fmla="*/ 63 w 229"/>
                    <a:gd name="T41" fmla="*/ 83 h 235"/>
                    <a:gd name="T42" fmla="*/ 58 w 229"/>
                    <a:gd name="T43" fmla="*/ 60 h 235"/>
                    <a:gd name="T44" fmla="*/ 49 w 229"/>
                    <a:gd name="T45" fmla="*/ 113 h 235"/>
                    <a:gd name="T46" fmla="*/ 36 w 229"/>
                    <a:gd name="T47" fmla="*/ 120 h 235"/>
                    <a:gd name="T48" fmla="*/ 28 w 229"/>
                    <a:gd name="T49" fmla="*/ 121 h 235"/>
                    <a:gd name="T50" fmla="*/ 18 w 229"/>
                    <a:gd name="T51" fmla="*/ 120 h 235"/>
                    <a:gd name="T52" fmla="*/ 8 w 229"/>
                    <a:gd name="T53" fmla="*/ 107 h 235"/>
                    <a:gd name="T54" fmla="*/ 1 w 229"/>
                    <a:gd name="T55" fmla="*/ 115 h 235"/>
                    <a:gd name="T56" fmla="*/ 8 w 229"/>
                    <a:gd name="T57" fmla="*/ 136 h 235"/>
                    <a:gd name="T58" fmla="*/ 17 w 229"/>
                    <a:gd name="T59" fmla="*/ 170 h 235"/>
                    <a:gd name="T60" fmla="*/ 19 w 229"/>
                    <a:gd name="T61" fmla="*/ 194 h 235"/>
                    <a:gd name="T62" fmla="*/ 18 w 229"/>
                    <a:gd name="T63" fmla="*/ 203 h 235"/>
                    <a:gd name="T64" fmla="*/ 20 w 229"/>
                    <a:gd name="T65" fmla="*/ 221 h 235"/>
                    <a:gd name="T66" fmla="*/ 28 w 229"/>
                    <a:gd name="T67" fmla="*/ 222 h 235"/>
                    <a:gd name="T68" fmla="*/ 33 w 229"/>
                    <a:gd name="T69" fmla="*/ 228 h 235"/>
                    <a:gd name="T70" fmla="*/ 45 w 229"/>
                    <a:gd name="T71" fmla="*/ 235 h 235"/>
                    <a:gd name="T72" fmla="*/ 56 w 229"/>
                    <a:gd name="T73" fmla="*/ 227 h 235"/>
                    <a:gd name="T74" fmla="*/ 70 w 229"/>
                    <a:gd name="T75" fmla="*/ 226 h 235"/>
                    <a:gd name="T76" fmla="*/ 77 w 229"/>
                    <a:gd name="T77" fmla="*/ 221 h 235"/>
                    <a:gd name="T78" fmla="*/ 94 w 229"/>
                    <a:gd name="T79" fmla="*/ 220 h 235"/>
                    <a:gd name="T80" fmla="*/ 110 w 229"/>
                    <a:gd name="T81" fmla="*/ 222 h 235"/>
                    <a:gd name="T82" fmla="*/ 122 w 229"/>
                    <a:gd name="T83" fmla="*/ 221 h 235"/>
                    <a:gd name="T84" fmla="*/ 131 w 229"/>
                    <a:gd name="T85" fmla="*/ 215 h 235"/>
                    <a:gd name="T86" fmla="*/ 146 w 229"/>
                    <a:gd name="T87" fmla="*/ 208 h 235"/>
                    <a:gd name="T88" fmla="*/ 162 w 229"/>
                    <a:gd name="T89" fmla="*/ 193 h 235"/>
                    <a:gd name="T90" fmla="*/ 184 w 229"/>
                    <a:gd name="T91" fmla="*/ 170 h 235"/>
                    <a:gd name="T92" fmla="*/ 200 w 229"/>
                    <a:gd name="T93" fmla="*/ 143 h 235"/>
                    <a:gd name="T94" fmla="*/ 209 w 229"/>
                    <a:gd name="T95" fmla="*/ 128 h 235"/>
                    <a:gd name="T96" fmla="*/ 219 w 229"/>
                    <a:gd name="T97" fmla="*/ 117 h 235"/>
                    <a:gd name="T98" fmla="*/ 226 w 229"/>
                    <a:gd name="T99" fmla="*/ 94 h 235"/>
                    <a:gd name="T100" fmla="*/ 226 w 229"/>
                    <a:gd name="T101" fmla="*/ 84 h 235"/>
                    <a:gd name="T102" fmla="*/ 174 w 229"/>
                    <a:gd name="T103" fmla="*/ 141 h 235"/>
                    <a:gd name="T104" fmla="*/ 165 w 229"/>
                    <a:gd name="T105" fmla="*/ 147 h 235"/>
                    <a:gd name="T106" fmla="*/ 157 w 229"/>
                    <a:gd name="T107" fmla="*/ 155 h 235"/>
                    <a:gd name="T108" fmla="*/ 149 w 229"/>
                    <a:gd name="T109" fmla="*/ 144 h 235"/>
                    <a:gd name="T110" fmla="*/ 151 w 229"/>
                    <a:gd name="T111" fmla="*/ 131 h 235"/>
                    <a:gd name="T112" fmla="*/ 163 w 229"/>
                    <a:gd name="T113" fmla="*/ 120 h 235"/>
                    <a:gd name="T114" fmla="*/ 170 w 229"/>
                    <a:gd name="T115" fmla="*/ 121 h 235"/>
                    <a:gd name="T116" fmla="*/ 176 w 229"/>
                    <a:gd name="T117" fmla="*/ 13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235">
                      <a:moveTo>
                        <a:pt x="221" y="83"/>
                      </a:moveTo>
                      <a:lnTo>
                        <a:pt x="219" y="83"/>
                      </a:lnTo>
                      <a:lnTo>
                        <a:pt x="219" y="83"/>
                      </a:lnTo>
                      <a:lnTo>
                        <a:pt x="217" y="85"/>
                      </a:lnTo>
                      <a:lnTo>
                        <a:pt x="217" y="87"/>
                      </a:lnTo>
                      <a:lnTo>
                        <a:pt x="216" y="90"/>
                      </a:lnTo>
                      <a:lnTo>
                        <a:pt x="215" y="91"/>
                      </a:lnTo>
                      <a:lnTo>
                        <a:pt x="209" y="91"/>
                      </a:lnTo>
                      <a:lnTo>
                        <a:pt x="205" y="88"/>
                      </a:lnTo>
                      <a:lnTo>
                        <a:pt x="203" y="84"/>
                      </a:lnTo>
                      <a:lnTo>
                        <a:pt x="201" y="83"/>
                      </a:lnTo>
                      <a:lnTo>
                        <a:pt x="201" y="80"/>
                      </a:lnTo>
                      <a:lnTo>
                        <a:pt x="201" y="76"/>
                      </a:lnTo>
                      <a:lnTo>
                        <a:pt x="205" y="69"/>
                      </a:lnTo>
                      <a:lnTo>
                        <a:pt x="205" y="66"/>
                      </a:lnTo>
                      <a:lnTo>
                        <a:pt x="208" y="64"/>
                      </a:lnTo>
                      <a:lnTo>
                        <a:pt x="212" y="66"/>
                      </a:lnTo>
                      <a:lnTo>
                        <a:pt x="214" y="69"/>
                      </a:lnTo>
                      <a:lnTo>
                        <a:pt x="216" y="69"/>
                      </a:lnTo>
                      <a:lnTo>
                        <a:pt x="216" y="64"/>
                      </a:lnTo>
                      <a:lnTo>
                        <a:pt x="216" y="59"/>
                      </a:lnTo>
                      <a:lnTo>
                        <a:pt x="218" y="54"/>
                      </a:lnTo>
                      <a:lnTo>
                        <a:pt x="218" y="41"/>
                      </a:lnTo>
                      <a:lnTo>
                        <a:pt x="217" y="37"/>
                      </a:lnTo>
                      <a:lnTo>
                        <a:pt x="216" y="34"/>
                      </a:lnTo>
                      <a:lnTo>
                        <a:pt x="215" y="31"/>
                      </a:lnTo>
                      <a:lnTo>
                        <a:pt x="216" y="29"/>
                      </a:lnTo>
                      <a:lnTo>
                        <a:pt x="216" y="21"/>
                      </a:lnTo>
                      <a:lnTo>
                        <a:pt x="215" y="17"/>
                      </a:lnTo>
                      <a:lnTo>
                        <a:pt x="213" y="13"/>
                      </a:lnTo>
                      <a:lnTo>
                        <a:pt x="212" y="8"/>
                      </a:lnTo>
                      <a:lnTo>
                        <a:pt x="210" y="6"/>
                      </a:lnTo>
                      <a:lnTo>
                        <a:pt x="205" y="4"/>
                      </a:lnTo>
                      <a:lnTo>
                        <a:pt x="201" y="5"/>
                      </a:lnTo>
                      <a:lnTo>
                        <a:pt x="199" y="6"/>
                      </a:lnTo>
                      <a:lnTo>
                        <a:pt x="198" y="5"/>
                      </a:lnTo>
                      <a:lnTo>
                        <a:pt x="195" y="4"/>
                      </a:lnTo>
                      <a:lnTo>
                        <a:pt x="193" y="4"/>
                      </a:lnTo>
                      <a:lnTo>
                        <a:pt x="192" y="1"/>
                      </a:lnTo>
                      <a:lnTo>
                        <a:pt x="189" y="0"/>
                      </a:lnTo>
                      <a:lnTo>
                        <a:pt x="184" y="1"/>
                      </a:lnTo>
                      <a:lnTo>
                        <a:pt x="182" y="1"/>
                      </a:lnTo>
                      <a:lnTo>
                        <a:pt x="181" y="3"/>
                      </a:lnTo>
                      <a:lnTo>
                        <a:pt x="179" y="3"/>
                      </a:lnTo>
                      <a:lnTo>
                        <a:pt x="177" y="4"/>
                      </a:lnTo>
                      <a:lnTo>
                        <a:pt x="177" y="6"/>
                      </a:lnTo>
                      <a:lnTo>
                        <a:pt x="177" y="9"/>
                      </a:lnTo>
                      <a:lnTo>
                        <a:pt x="174" y="9"/>
                      </a:lnTo>
                      <a:lnTo>
                        <a:pt x="173" y="11"/>
                      </a:lnTo>
                      <a:lnTo>
                        <a:pt x="170" y="11"/>
                      </a:lnTo>
                      <a:lnTo>
                        <a:pt x="169" y="12"/>
                      </a:lnTo>
                      <a:lnTo>
                        <a:pt x="168" y="11"/>
                      </a:lnTo>
                      <a:lnTo>
                        <a:pt x="165" y="12"/>
                      </a:lnTo>
                      <a:lnTo>
                        <a:pt x="162" y="15"/>
                      </a:lnTo>
                      <a:lnTo>
                        <a:pt x="161" y="17"/>
                      </a:lnTo>
                      <a:lnTo>
                        <a:pt x="159" y="17"/>
                      </a:lnTo>
                      <a:lnTo>
                        <a:pt x="159" y="19"/>
                      </a:lnTo>
                      <a:lnTo>
                        <a:pt x="156" y="20"/>
                      </a:lnTo>
                      <a:lnTo>
                        <a:pt x="155" y="22"/>
                      </a:lnTo>
                      <a:lnTo>
                        <a:pt x="154" y="22"/>
                      </a:lnTo>
                      <a:lnTo>
                        <a:pt x="152" y="24"/>
                      </a:lnTo>
                      <a:lnTo>
                        <a:pt x="148" y="29"/>
                      </a:lnTo>
                      <a:lnTo>
                        <a:pt x="148" y="34"/>
                      </a:lnTo>
                      <a:lnTo>
                        <a:pt x="149" y="35"/>
                      </a:lnTo>
                      <a:lnTo>
                        <a:pt x="149" y="38"/>
                      </a:lnTo>
                      <a:lnTo>
                        <a:pt x="146" y="38"/>
                      </a:lnTo>
                      <a:lnTo>
                        <a:pt x="146" y="39"/>
                      </a:lnTo>
                      <a:lnTo>
                        <a:pt x="144" y="40"/>
                      </a:lnTo>
                      <a:lnTo>
                        <a:pt x="142" y="42"/>
                      </a:lnTo>
                      <a:lnTo>
                        <a:pt x="141" y="45"/>
                      </a:lnTo>
                      <a:lnTo>
                        <a:pt x="140" y="45"/>
                      </a:lnTo>
                      <a:lnTo>
                        <a:pt x="139" y="46"/>
                      </a:lnTo>
                      <a:lnTo>
                        <a:pt x="138" y="47"/>
                      </a:lnTo>
                      <a:lnTo>
                        <a:pt x="136" y="48"/>
                      </a:lnTo>
                      <a:lnTo>
                        <a:pt x="132" y="49"/>
                      </a:lnTo>
                      <a:lnTo>
                        <a:pt x="132" y="52"/>
                      </a:lnTo>
                      <a:lnTo>
                        <a:pt x="132" y="56"/>
                      </a:lnTo>
                      <a:lnTo>
                        <a:pt x="130" y="58"/>
                      </a:lnTo>
                      <a:lnTo>
                        <a:pt x="130" y="60"/>
                      </a:lnTo>
                      <a:lnTo>
                        <a:pt x="129" y="63"/>
                      </a:lnTo>
                      <a:lnTo>
                        <a:pt x="130" y="65"/>
                      </a:lnTo>
                      <a:lnTo>
                        <a:pt x="127" y="67"/>
                      </a:lnTo>
                      <a:lnTo>
                        <a:pt x="125" y="66"/>
                      </a:lnTo>
                      <a:lnTo>
                        <a:pt x="125" y="65"/>
                      </a:lnTo>
                      <a:lnTo>
                        <a:pt x="122" y="65"/>
                      </a:lnTo>
                      <a:lnTo>
                        <a:pt x="118" y="65"/>
                      </a:lnTo>
                      <a:lnTo>
                        <a:pt x="116" y="66"/>
                      </a:lnTo>
                      <a:lnTo>
                        <a:pt x="113" y="65"/>
                      </a:lnTo>
                      <a:lnTo>
                        <a:pt x="111" y="65"/>
                      </a:lnTo>
                      <a:lnTo>
                        <a:pt x="106" y="62"/>
                      </a:lnTo>
                      <a:lnTo>
                        <a:pt x="105" y="62"/>
                      </a:lnTo>
                      <a:lnTo>
                        <a:pt x="103" y="59"/>
                      </a:lnTo>
                      <a:lnTo>
                        <a:pt x="98" y="59"/>
                      </a:lnTo>
                      <a:lnTo>
                        <a:pt x="94" y="59"/>
                      </a:lnTo>
                      <a:lnTo>
                        <a:pt x="91" y="63"/>
                      </a:lnTo>
                      <a:lnTo>
                        <a:pt x="89" y="69"/>
                      </a:lnTo>
                      <a:lnTo>
                        <a:pt x="86" y="73"/>
                      </a:lnTo>
                      <a:lnTo>
                        <a:pt x="81" y="75"/>
                      </a:lnTo>
                      <a:lnTo>
                        <a:pt x="80" y="77"/>
                      </a:lnTo>
                      <a:lnTo>
                        <a:pt x="77" y="79"/>
                      </a:lnTo>
                      <a:lnTo>
                        <a:pt x="75" y="81"/>
                      </a:lnTo>
                      <a:lnTo>
                        <a:pt x="73" y="83"/>
                      </a:lnTo>
                      <a:lnTo>
                        <a:pt x="69" y="82"/>
                      </a:lnTo>
                      <a:lnTo>
                        <a:pt x="66" y="83"/>
                      </a:lnTo>
                      <a:lnTo>
                        <a:pt x="63" y="83"/>
                      </a:lnTo>
                      <a:lnTo>
                        <a:pt x="59" y="83"/>
                      </a:lnTo>
                      <a:lnTo>
                        <a:pt x="59" y="79"/>
                      </a:lnTo>
                      <a:lnTo>
                        <a:pt x="61" y="74"/>
                      </a:lnTo>
                      <a:lnTo>
                        <a:pt x="62" y="69"/>
                      </a:lnTo>
                      <a:lnTo>
                        <a:pt x="58" y="60"/>
                      </a:lnTo>
                      <a:lnTo>
                        <a:pt x="56" y="55"/>
                      </a:lnTo>
                      <a:lnTo>
                        <a:pt x="52" y="51"/>
                      </a:lnTo>
                      <a:lnTo>
                        <a:pt x="52" y="52"/>
                      </a:lnTo>
                      <a:lnTo>
                        <a:pt x="50" y="113"/>
                      </a:lnTo>
                      <a:lnTo>
                        <a:pt x="49" y="113"/>
                      </a:lnTo>
                      <a:lnTo>
                        <a:pt x="44" y="112"/>
                      </a:lnTo>
                      <a:lnTo>
                        <a:pt x="40" y="114"/>
                      </a:lnTo>
                      <a:lnTo>
                        <a:pt x="39" y="118"/>
                      </a:lnTo>
                      <a:lnTo>
                        <a:pt x="37" y="119"/>
                      </a:lnTo>
                      <a:lnTo>
                        <a:pt x="36" y="120"/>
                      </a:lnTo>
                      <a:lnTo>
                        <a:pt x="35" y="124"/>
                      </a:lnTo>
                      <a:lnTo>
                        <a:pt x="34" y="123"/>
                      </a:lnTo>
                      <a:lnTo>
                        <a:pt x="32" y="124"/>
                      </a:lnTo>
                      <a:lnTo>
                        <a:pt x="31" y="121"/>
                      </a:lnTo>
                      <a:lnTo>
                        <a:pt x="28" y="121"/>
                      </a:lnTo>
                      <a:lnTo>
                        <a:pt x="28" y="123"/>
                      </a:lnTo>
                      <a:lnTo>
                        <a:pt x="25" y="122"/>
                      </a:lnTo>
                      <a:lnTo>
                        <a:pt x="24" y="121"/>
                      </a:lnTo>
                      <a:lnTo>
                        <a:pt x="21" y="122"/>
                      </a:lnTo>
                      <a:lnTo>
                        <a:pt x="18" y="120"/>
                      </a:lnTo>
                      <a:lnTo>
                        <a:pt x="14" y="119"/>
                      </a:lnTo>
                      <a:lnTo>
                        <a:pt x="11" y="114"/>
                      </a:lnTo>
                      <a:lnTo>
                        <a:pt x="13" y="111"/>
                      </a:lnTo>
                      <a:lnTo>
                        <a:pt x="10" y="110"/>
                      </a:lnTo>
                      <a:lnTo>
                        <a:pt x="8" y="107"/>
                      </a:lnTo>
                      <a:lnTo>
                        <a:pt x="5" y="108"/>
                      </a:lnTo>
                      <a:lnTo>
                        <a:pt x="4" y="111"/>
                      </a:lnTo>
                      <a:lnTo>
                        <a:pt x="4" y="112"/>
                      </a:lnTo>
                      <a:lnTo>
                        <a:pt x="4" y="114"/>
                      </a:lnTo>
                      <a:lnTo>
                        <a:pt x="1" y="115"/>
                      </a:lnTo>
                      <a:lnTo>
                        <a:pt x="0" y="117"/>
                      </a:lnTo>
                      <a:lnTo>
                        <a:pt x="0" y="117"/>
                      </a:lnTo>
                      <a:lnTo>
                        <a:pt x="1" y="122"/>
                      </a:lnTo>
                      <a:lnTo>
                        <a:pt x="5" y="126"/>
                      </a:lnTo>
                      <a:lnTo>
                        <a:pt x="8" y="136"/>
                      </a:lnTo>
                      <a:lnTo>
                        <a:pt x="8" y="141"/>
                      </a:lnTo>
                      <a:lnTo>
                        <a:pt x="11" y="150"/>
                      </a:lnTo>
                      <a:lnTo>
                        <a:pt x="13" y="160"/>
                      </a:lnTo>
                      <a:lnTo>
                        <a:pt x="17" y="166"/>
                      </a:lnTo>
                      <a:lnTo>
                        <a:pt x="17" y="170"/>
                      </a:lnTo>
                      <a:lnTo>
                        <a:pt x="21" y="178"/>
                      </a:lnTo>
                      <a:lnTo>
                        <a:pt x="21" y="181"/>
                      </a:lnTo>
                      <a:lnTo>
                        <a:pt x="22" y="186"/>
                      </a:lnTo>
                      <a:lnTo>
                        <a:pt x="21" y="192"/>
                      </a:lnTo>
                      <a:lnTo>
                        <a:pt x="19" y="194"/>
                      </a:lnTo>
                      <a:lnTo>
                        <a:pt x="18" y="194"/>
                      </a:lnTo>
                      <a:lnTo>
                        <a:pt x="17" y="192"/>
                      </a:lnTo>
                      <a:lnTo>
                        <a:pt x="15" y="194"/>
                      </a:lnTo>
                      <a:lnTo>
                        <a:pt x="15" y="198"/>
                      </a:lnTo>
                      <a:lnTo>
                        <a:pt x="18" y="203"/>
                      </a:lnTo>
                      <a:lnTo>
                        <a:pt x="20" y="205"/>
                      </a:lnTo>
                      <a:lnTo>
                        <a:pt x="22" y="211"/>
                      </a:lnTo>
                      <a:lnTo>
                        <a:pt x="21" y="214"/>
                      </a:lnTo>
                      <a:lnTo>
                        <a:pt x="21" y="219"/>
                      </a:lnTo>
                      <a:lnTo>
                        <a:pt x="20" y="221"/>
                      </a:lnTo>
                      <a:lnTo>
                        <a:pt x="21" y="225"/>
                      </a:lnTo>
                      <a:lnTo>
                        <a:pt x="22" y="227"/>
                      </a:lnTo>
                      <a:lnTo>
                        <a:pt x="22" y="224"/>
                      </a:lnTo>
                      <a:lnTo>
                        <a:pt x="25" y="221"/>
                      </a:lnTo>
                      <a:lnTo>
                        <a:pt x="28" y="222"/>
                      </a:lnTo>
                      <a:lnTo>
                        <a:pt x="28" y="225"/>
                      </a:lnTo>
                      <a:lnTo>
                        <a:pt x="27" y="227"/>
                      </a:lnTo>
                      <a:lnTo>
                        <a:pt x="28" y="228"/>
                      </a:lnTo>
                      <a:lnTo>
                        <a:pt x="31" y="226"/>
                      </a:lnTo>
                      <a:lnTo>
                        <a:pt x="33" y="228"/>
                      </a:lnTo>
                      <a:lnTo>
                        <a:pt x="33" y="231"/>
                      </a:lnTo>
                      <a:lnTo>
                        <a:pt x="35" y="231"/>
                      </a:lnTo>
                      <a:lnTo>
                        <a:pt x="42" y="235"/>
                      </a:lnTo>
                      <a:lnTo>
                        <a:pt x="43" y="234"/>
                      </a:lnTo>
                      <a:lnTo>
                        <a:pt x="45" y="235"/>
                      </a:lnTo>
                      <a:lnTo>
                        <a:pt x="46" y="232"/>
                      </a:lnTo>
                      <a:lnTo>
                        <a:pt x="48" y="231"/>
                      </a:lnTo>
                      <a:lnTo>
                        <a:pt x="51" y="228"/>
                      </a:lnTo>
                      <a:lnTo>
                        <a:pt x="55" y="228"/>
                      </a:lnTo>
                      <a:lnTo>
                        <a:pt x="56" y="227"/>
                      </a:lnTo>
                      <a:lnTo>
                        <a:pt x="59" y="227"/>
                      </a:lnTo>
                      <a:lnTo>
                        <a:pt x="63" y="228"/>
                      </a:lnTo>
                      <a:lnTo>
                        <a:pt x="65" y="228"/>
                      </a:lnTo>
                      <a:lnTo>
                        <a:pt x="69" y="228"/>
                      </a:lnTo>
                      <a:lnTo>
                        <a:pt x="70" y="226"/>
                      </a:lnTo>
                      <a:lnTo>
                        <a:pt x="71" y="224"/>
                      </a:lnTo>
                      <a:lnTo>
                        <a:pt x="73" y="224"/>
                      </a:lnTo>
                      <a:lnTo>
                        <a:pt x="74" y="224"/>
                      </a:lnTo>
                      <a:lnTo>
                        <a:pt x="75" y="222"/>
                      </a:lnTo>
                      <a:lnTo>
                        <a:pt x="77" y="221"/>
                      </a:lnTo>
                      <a:lnTo>
                        <a:pt x="84" y="221"/>
                      </a:lnTo>
                      <a:lnTo>
                        <a:pt x="88" y="223"/>
                      </a:lnTo>
                      <a:lnTo>
                        <a:pt x="91" y="222"/>
                      </a:lnTo>
                      <a:lnTo>
                        <a:pt x="91" y="221"/>
                      </a:lnTo>
                      <a:lnTo>
                        <a:pt x="94" y="220"/>
                      </a:lnTo>
                      <a:lnTo>
                        <a:pt x="101" y="221"/>
                      </a:lnTo>
                      <a:lnTo>
                        <a:pt x="103" y="223"/>
                      </a:lnTo>
                      <a:lnTo>
                        <a:pt x="110" y="225"/>
                      </a:lnTo>
                      <a:lnTo>
                        <a:pt x="111" y="224"/>
                      </a:lnTo>
                      <a:lnTo>
                        <a:pt x="110" y="222"/>
                      </a:lnTo>
                      <a:lnTo>
                        <a:pt x="111" y="219"/>
                      </a:lnTo>
                      <a:lnTo>
                        <a:pt x="114" y="220"/>
                      </a:lnTo>
                      <a:lnTo>
                        <a:pt x="117" y="221"/>
                      </a:lnTo>
                      <a:lnTo>
                        <a:pt x="122" y="221"/>
                      </a:lnTo>
                      <a:lnTo>
                        <a:pt x="122" y="221"/>
                      </a:lnTo>
                      <a:lnTo>
                        <a:pt x="120" y="218"/>
                      </a:lnTo>
                      <a:lnTo>
                        <a:pt x="122" y="215"/>
                      </a:lnTo>
                      <a:lnTo>
                        <a:pt x="125" y="214"/>
                      </a:lnTo>
                      <a:lnTo>
                        <a:pt x="129" y="214"/>
                      </a:lnTo>
                      <a:lnTo>
                        <a:pt x="131" y="215"/>
                      </a:lnTo>
                      <a:lnTo>
                        <a:pt x="134" y="215"/>
                      </a:lnTo>
                      <a:lnTo>
                        <a:pt x="137" y="213"/>
                      </a:lnTo>
                      <a:lnTo>
                        <a:pt x="143" y="211"/>
                      </a:lnTo>
                      <a:lnTo>
                        <a:pt x="143" y="210"/>
                      </a:lnTo>
                      <a:lnTo>
                        <a:pt x="146" y="208"/>
                      </a:lnTo>
                      <a:lnTo>
                        <a:pt x="148" y="206"/>
                      </a:lnTo>
                      <a:lnTo>
                        <a:pt x="158" y="198"/>
                      </a:lnTo>
                      <a:lnTo>
                        <a:pt x="160" y="195"/>
                      </a:lnTo>
                      <a:lnTo>
                        <a:pt x="160" y="194"/>
                      </a:lnTo>
                      <a:lnTo>
                        <a:pt x="162" y="193"/>
                      </a:lnTo>
                      <a:lnTo>
                        <a:pt x="177" y="176"/>
                      </a:lnTo>
                      <a:lnTo>
                        <a:pt x="177" y="175"/>
                      </a:lnTo>
                      <a:lnTo>
                        <a:pt x="179" y="175"/>
                      </a:lnTo>
                      <a:lnTo>
                        <a:pt x="181" y="171"/>
                      </a:lnTo>
                      <a:lnTo>
                        <a:pt x="184" y="170"/>
                      </a:lnTo>
                      <a:lnTo>
                        <a:pt x="184" y="166"/>
                      </a:lnTo>
                      <a:lnTo>
                        <a:pt x="189" y="160"/>
                      </a:lnTo>
                      <a:lnTo>
                        <a:pt x="195" y="149"/>
                      </a:lnTo>
                      <a:lnTo>
                        <a:pt x="197" y="143"/>
                      </a:lnTo>
                      <a:lnTo>
                        <a:pt x="200" y="143"/>
                      </a:lnTo>
                      <a:lnTo>
                        <a:pt x="201" y="139"/>
                      </a:lnTo>
                      <a:lnTo>
                        <a:pt x="201" y="138"/>
                      </a:lnTo>
                      <a:lnTo>
                        <a:pt x="205" y="134"/>
                      </a:lnTo>
                      <a:lnTo>
                        <a:pt x="206" y="130"/>
                      </a:lnTo>
                      <a:lnTo>
                        <a:pt x="209" y="128"/>
                      </a:lnTo>
                      <a:lnTo>
                        <a:pt x="211" y="125"/>
                      </a:lnTo>
                      <a:lnTo>
                        <a:pt x="214" y="124"/>
                      </a:lnTo>
                      <a:lnTo>
                        <a:pt x="215" y="122"/>
                      </a:lnTo>
                      <a:lnTo>
                        <a:pt x="215" y="122"/>
                      </a:lnTo>
                      <a:lnTo>
                        <a:pt x="219" y="117"/>
                      </a:lnTo>
                      <a:lnTo>
                        <a:pt x="220" y="114"/>
                      </a:lnTo>
                      <a:lnTo>
                        <a:pt x="222" y="111"/>
                      </a:lnTo>
                      <a:lnTo>
                        <a:pt x="224" y="104"/>
                      </a:lnTo>
                      <a:lnTo>
                        <a:pt x="226" y="99"/>
                      </a:lnTo>
                      <a:lnTo>
                        <a:pt x="226" y="94"/>
                      </a:lnTo>
                      <a:lnTo>
                        <a:pt x="228" y="88"/>
                      </a:lnTo>
                      <a:lnTo>
                        <a:pt x="227" y="87"/>
                      </a:lnTo>
                      <a:lnTo>
                        <a:pt x="229" y="85"/>
                      </a:lnTo>
                      <a:lnTo>
                        <a:pt x="229" y="84"/>
                      </a:lnTo>
                      <a:lnTo>
                        <a:pt x="226" y="84"/>
                      </a:lnTo>
                      <a:lnTo>
                        <a:pt x="221" y="83"/>
                      </a:lnTo>
                      <a:close/>
                      <a:moveTo>
                        <a:pt x="176" y="136"/>
                      </a:moveTo>
                      <a:lnTo>
                        <a:pt x="173" y="138"/>
                      </a:lnTo>
                      <a:lnTo>
                        <a:pt x="174" y="140"/>
                      </a:lnTo>
                      <a:lnTo>
                        <a:pt x="174" y="141"/>
                      </a:lnTo>
                      <a:lnTo>
                        <a:pt x="174" y="144"/>
                      </a:lnTo>
                      <a:lnTo>
                        <a:pt x="171" y="145"/>
                      </a:lnTo>
                      <a:lnTo>
                        <a:pt x="170" y="145"/>
                      </a:lnTo>
                      <a:lnTo>
                        <a:pt x="167" y="145"/>
                      </a:lnTo>
                      <a:lnTo>
                        <a:pt x="165" y="147"/>
                      </a:lnTo>
                      <a:lnTo>
                        <a:pt x="163" y="148"/>
                      </a:lnTo>
                      <a:lnTo>
                        <a:pt x="161" y="152"/>
                      </a:lnTo>
                      <a:lnTo>
                        <a:pt x="160" y="154"/>
                      </a:lnTo>
                      <a:lnTo>
                        <a:pt x="160" y="155"/>
                      </a:lnTo>
                      <a:lnTo>
                        <a:pt x="157" y="155"/>
                      </a:lnTo>
                      <a:lnTo>
                        <a:pt x="154" y="154"/>
                      </a:lnTo>
                      <a:lnTo>
                        <a:pt x="153" y="152"/>
                      </a:lnTo>
                      <a:lnTo>
                        <a:pt x="150" y="149"/>
                      </a:lnTo>
                      <a:lnTo>
                        <a:pt x="150" y="146"/>
                      </a:lnTo>
                      <a:lnTo>
                        <a:pt x="149" y="144"/>
                      </a:lnTo>
                      <a:lnTo>
                        <a:pt x="148" y="142"/>
                      </a:lnTo>
                      <a:lnTo>
                        <a:pt x="146" y="140"/>
                      </a:lnTo>
                      <a:lnTo>
                        <a:pt x="146" y="137"/>
                      </a:lnTo>
                      <a:lnTo>
                        <a:pt x="147" y="135"/>
                      </a:lnTo>
                      <a:lnTo>
                        <a:pt x="151" y="131"/>
                      </a:lnTo>
                      <a:lnTo>
                        <a:pt x="153" y="127"/>
                      </a:lnTo>
                      <a:lnTo>
                        <a:pt x="156" y="124"/>
                      </a:lnTo>
                      <a:lnTo>
                        <a:pt x="160" y="123"/>
                      </a:lnTo>
                      <a:lnTo>
                        <a:pt x="162" y="121"/>
                      </a:lnTo>
                      <a:lnTo>
                        <a:pt x="163" y="120"/>
                      </a:lnTo>
                      <a:lnTo>
                        <a:pt x="164" y="118"/>
                      </a:lnTo>
                      <a:lnTo>
                        <a:pt x="166" y="118"/>
                      </a:lnTo>
                      <a:lnTo>
                        <a:pt x="167" y="120"/>
                      </a:lnTo>
                      <a:lnTo>
                        <a:pt x="168" y="119"/>
                      </a:lnTo>
                      <a:lnTo>
                        <a:pt x="170" y="121"/>
                      </a:lnTo>
                      <a:lnTo>
                        <a:pt x="173" y="120"/>
                      </a:lnTo>
                      <a:lnTo>
                        <a:pt x="176" y="123"/>
                      </a:lnTo>
                      <a:lnTo>
                        <a:pt x="178" y="129"/>
                      </a:lnTo>
                      <a:lnTo>
                        <a:pt x="178" y="134"/>
                      </a:lnTo>
                      <a:lnTo>
                        <a:pt x="176" y="13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5" name="Freeform 885">
                  <a:extLst>
                    <a:ext uri="{FF2B5EF4-FFF2-40B4-BE49-F238E27FC236}">
                      <a16:creationId xmlns:a16="http://schemas.microsoft.com/office/drawing/2014/main" id="{ADB1AD58-E3CA-42E1-A7BA-94061F526543}"/>
                    </a:ext>
                  </a:extLst>
                </p:cNvPr>
                <p:cNvSpPr>
                  <a:spLocks/>
                </p:cNvSpPr>
                <p:nvPr/>
              </p:nvSpPr>
              <p:spPr bwMode="auto">
                <a:xfrm>
                  <a:off x="3975" y="3305"/>
                  <a:ext cx="32" cy="37"/>
                </a:xfrm>
                <a:custGeom>
                  <a:avLst/>
                  <a:gdLst>
                    <a:gd name="T0" fmla="*/ 30 w 32"/>
                    <a:gd name="T1" fmla="*/ 5 h 37"/>
                    <a:gd name="T2" fmla="*/ 27 w 32"/>
                    <a:gd name="T3" fmla="*/ 2 h 37"/>
                    <a:gd name="T4" fmla="*/ 24 w 32"/>
                    <a:gd name="T5" fmla="*/ 3 h 37"/>
                    <a:gd name="T6" fmla="*/ 22 w 32"/>
                    <a:gd name="T7" fmla="*/ 1 h 37"/>
                    <a:gd name="T8" fmla="*/ 21 w 32"/>
                    <a:gd name="T9" fmla="*/ 2 h 37"/>
                    <a:gd name="T10" fmla="*/ 20 w 32"/>
                    <a:gd name="T11" fmla="*/ 0 h 37"/>
                    <a:gd name="T12" fmla="*/ 18 w 32"/>
                    <a:gd name="T13" fmla="*/ 0 h 37"/>
                    <a:gd name="T14" fmla="*/ 17 w 32"/>
                    <a:gd name="T15" fmla="*/ 2 h 37"/>
                    <a:gd name="T16" fmla="*/ 16 w 32"/>
                    <a:gd name="T17" fmla="*/ 3 h 37"/>
                    <a:gd name="T18" fmla="*/ 14 w 32"/>
                    <a:gd name="T19" fmla="*/ 5 h 37"/>
                    <a:gd name="T20" fmla="*/ 10 w 32"/>
                    <a:gd name="T21" fmla="*/ 6 h 37"/>
                    <a:gd name="T22" fmla="*/ 7 w 32"/>
                    <a:gd name="T23" fmla="*/ 9 h 37"/>
                    <a:gd name="T24" fmla="*/ 5 w 32"/>
                    <a:gd name="T25" fmla="*/ 13 h 37"/>
                    <a:gd name="T26" fmla="*/ 1 w 32"/>
                    <a:gd name="T27" fmla="*/ 17 h 37"/>
                    <a:gd name="T28" fmla="*/ 0 w 32"/>
                    <a:gd name="T29" fmla="*/ 19 h 37"/>
                    <a:gd name="T30" fmla="*/ 0 w 32"/>
                    <a:gd name="T31" fmla="*/ 22 h 37"/>
                    <a:gd name="T32" fmla="*/ 2 w 32"/>
                    <a:gd name="T33" fmla="*/ 24 h 37"/>
                    <a:gd name="T34" fmla="*/ 3 w 32"/>
                    <a:gd name="T35" fmla="*/ 26 h 37"/>
                    <a:gd name="T36" fmla="*/ 4 w 32"/>
                    <a:gd name="T37" fmla="*/ 28 h 37"/>
                    <a:gd name="T38" fmla="*/ 4 w 32"/>
                    <a:gd name="T39" fmla="*/ 31 h 37"/>
                    <a:gd name="T40" fmla="*/ 7 w 32"/>
                    <a:gd name="T41" fmla="*/ 34 h 37"/>
                    <a:gd name="T42" fmla="*/ 8 w 32"/>
                    <a:gd name="T43" fmla="*/ 36 h 37"/>
                    <a:gd name="T44" fmla="*/ 11 w 32"/>
                    <a:gd name="T45" fmla="*/ 37 h 37"/>
                    <a:gd name="T46" fmla="*/ 14 w 32"/>
                    <a:gd name="T47" fmla="*/ 37 h 37"/>
                    <a:gd name="T48" fmla="*/ 14 w 32"/>
                    <a:gd name="T49" fmla="*/ 36 h 37"/>
                    <a:gd name="T50" fmla="*/ 15 w 32"/>
                    <a:gd name="T51" fmla="*/ 34 h 37"/>
                    <a:gd name="T52" fmla="*/ 17 w 32"/>
                    <a:gd name="T53" fmla="*/ 30 h 37"/>
                    <a:gd name="T54" fmla="*/ 19 w 32"/>
                    <a:gd name="T55" fmla="*/ 29 h 37"/>
                    <a:gd name="T56" fmla="*/ 21 w 32"/>
                    <a:gd name="T57" fmla="*/ 27 h 37"/>
                    <a:gd name="T58" fmla="*/ 24 w 32"/>
                    <a:gd name="T59" fmla="*/ 27 h 37"/>
                    <a:gd name="T60" fmla="*/ 25 w 32"/>
                    <a:gd name="T61" fmla="*/ 27 h 37"/>
                    <a:gd name="T62" fmla="*/ 28 w 32"/>
                    <a:gd name="T63" fmla="*/ 26 h 37"/>
                    <a:gd name="T64" fmla="*/ 28 w 32"/>
                    <a:gd name="T65" fmla="*/ 23 h 37"/>
                    <a:gd name="T66" fmla="*/ 28 w 32"/>
                    <a:gd name="T67" fmla="*/ 22 h 37"/>
                    <a:gd name="T68" fmla="*/ 27 w 32"/>
                    <a:gd name="T69" fmla="*/ 20 h 37"/>
                    <a:gd name="T70" fmla="*/ 30 w 32"/>
                    <a:gd name="T71" fmla="*/ 18 h 37"/>
                    <a:gd name="T72" fmla="*/ 32 w 32"/>
                    <a:gd name="T73" fmla="*/ 16 h 37"/>
                    <a:gd name="T74" fmla="*/ 32 w 32"/>
                    <a:gd name="T75" fmla="*/ 11 h 37"/>
                    <a:gd name="T76" fmla="*/ 30 w 32"/>
                    <a:gd name="T77"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7">
                      <a:moveTo>
                        <a:pt x="30" y="5"/>
                      </a:moveTo>
                      <a:lnTo>
                        <a:pt x="27" y="2"/>
                      </a:lnTo>
                      <a:lnTo>
                        <a:pt x="24" y="3"/>
                      </a:lnTo>
                      <a:lnTo>
                        <a:pt x="22" y="1"/>
                      </a:lnTo>
                      <a:lnTo>
                        <a:pt x="21" y="2"/>
                      </a:lnTo>
                      <a:lnTo>
                        <a:pt x="20" y="0"/>
                      </a:lnTo>
                      <a:lnTo>
                        <a:pt x="18" y="0"/>
                      </a:lnTo>
                      <a:lnTo>
                        <a:pt x="17" y="2"/>
                      </a:lnTo>
                      <a:lnTo>
                        <a:pt x="16" y="3"/>
                      </a:lnTo>
                      <a:lnTo>
                        <a:pt x="14" y="5"/>
                      </a:lnTo>
                      <a:lnTo>
                        <a:pt x="10" y="6"/>
                      </a:lnTo>
                      <a:lnTo>
                        <a:pt x="7" y="9"/>
                      </a:lnTo>
                      <a:lnTo>
                        <a:pt x="5" y="13"/>
                      </a:lnTo>
                      <a:lnTo>
                        <a:pt x="1" y="17"/>
                      </a:lnTo>
                      <a:lnTo>
                        <a:pt x="0" y="19"/>
                      </a:lnTo>
                      <a:lnTo>
                        <a:pt x="0" y="22"/>
                      </a:lnTo>
                      <a:lnTo>
                        <a:pt x="2" y="24"/>
                      </a:lnTo>
                      <a:lnTo>
                        <a:pt x="3" y="26"/>
                      </a:lnTo>
                      <a:lnTo>
                        <a:pt x="4" y="28"/>
                      </a:lnTo>
                      <a:lnTo>
                        <a:pt x="4" y="31"/>
                      </a:lnTo>
                      <a:lnTo>
                        <a:pt x="7" y="34"/>
                      </a:lnTo>
                      <a:lnTo>
                        <a:pt x="8" y="36"/>
                      </a:lnTo>
                      <a:lnTo>
                        <a:pt x="11" y="37"/>
                      </a:lnTo>
                      <a:lnTo>
                        <a:pt x="14" y="37"/>
                      </a:lnTo>
                      <a:lnTo>
                        <a:pt x="14" y="36"/>
                      </a:lnTo>
                      <a:lnTo>
                        <a:pt x="15" y="34"/>
                      </a:lnTo>
                      <a:lnTo>
                        <a:pt x="17" y="30"/>
                      </a:lnTo>
                      <a:lnTo>
                        <a:pt x="19" y="29"/>
                      </a:lnTo>
                      <a:lnTo>
                        <a:pt x="21" y="27"/>
                      </a:lnTo>
                      <a:lnTo>
                        <a:pt x="24" y="27"/>
                      </a:lnTo>
                      <a:lnTo>
                        <a:pt x="25" y="27"/>
                      </a:lnTo>
                      <a:lnTo>
                        <a:pt x="28" y="26"/>
                      </a:lnTo>
                      <a:lnTo>
                        <a:pt x="28" y="23"/>
                      </a:lnTo>
                      <a:lnTo>
                        <a:pt x="28" y="22"/>
                      </a:lnTo>
                      <a:lnTo>
                        <a:pt x="27" y="20"/>
                      </a:lnTo>
                      <a:lnTo>
                        <a:pt x="30" y="18"/>
                      </a:lnTo>
                      <a:lnTo>
                        <a:pt x="32" y="16"/>
                      </a:lnTo>
                      <a:lnTo>
                        <a:pt x="32" y="11"/>
                      </a:lnTo>
                      <a:lnTo>
                        <a:pt x="30"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6" name="Freeform 886">
                  <a:extLst>
                    <a:ext uri="{FF2B5EF4-FFF2-40B4-BE49-F238E27FC236}">
                      <a16:creationId xmlns:a16="http://schemas.microsoft.com/office/drawing/2014/main" id="{58C221F5-A2C6-464C-9926-3F0BEDE2CB69}"/>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7" name="Freeform 887">
                  <a:extLst>
                    <a:ext uri="{FF2B5EF4-FFF2-40B4-BE49-F238E27FC236}">
                      <a16:creationId xmlns:a16="http://schemas.microsoft.com/office/drawing/2014/main" id="{0E806E5B-70E8-49A3-A772-7449F9D65A8E}"/>
                    </a:ext>
                  </a:extLst>
                </p:cNvPr>
                <p:cNvSpPr>
                  <a:spLocks/>
                </p:cNvSpPr>
                <p:nvPr/>
              </p:nvSpPr>
              <p:spPr bwMode="auto">
                <a:xfrm>
                  <a:off x="5565" y="3724"/>
                  <a:ext cx="0" cy="0"/>
                </a:xfrm>
                <a:custGeom>
                  <a:avLst/>
                  <a:gdLst/>
                  <a:ahLst/>
                  <a:cxnLst>
                    <a:cxn ang="0">
                      <a:pos x="0" y="0"/>
                    </a:cxn>
                    <a:cxn ang="0">
                      <a:pos x="0" y="0"/>
                    </a:cxn>
                  </a:cxnLst>
                  <a:rect l="0" t="0" r="r" b="b"/>
                  <a:pathLst>
                    <a:path>
                      <a:moveTo>
                        <a:pt x="0" y="0"/>
                      </a:moveTo>
                      <a:cubicBezTo>
                        <a:pt x="0" y="0"/>
                        <a:pt x="0" y="0"/>
                        <a:pt x="0" y="0"/>
                      </a:cubicBezTo>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8" name="Freeform 888">
                  <a:extLst>
                    <a:ext uri="{FF2B5EF4-FFF2-40B4-BE49-F238E27FC236}">
                      <a16:creationId xmlns:a16="http://schemas.microsoft.com/office/drawing/2014/main" id="{A294E3BD-EBA4-41F4-86AD-F08C425FE862}"/>
                    </a:ext>
                  </a:extLst>
                </p:cNvPr>
                <p:cNvSpPr>
                  <a:spLocks/>
                </p:cNvSpPr>
                <p:nvPr/>
              </p:nvSpPr>
              <p:spPr bwMode="auto">
                <a:xfrm>
                  <a:off x="5537" y="3056"/>
                  <a:ext cx="7" cy="9"/>
                </a:xfrm>
                <a:custGeom>
                  <a:avLst/>
                  <a:gdLst>
                    <a:gd name="T0" fmla="*/ 0 w 7"/>
                    <a:gd name="T1" fmla="*/ 9 h 9"/>
                    <a:gd name="T2" fmla="*/ 3 w 7"/>
                    <a:gd name="T3" fmla="*/ 8 h 9"/>
                    <a:gd name="T4" fmla="*/ 7 w 7"/>
                    <a:gd name="T5" fmla="*/ 9 h 9"/>
                    <a:gd name="T6" fmla="*/ 7 w 7"/>
                    <a:gd name="T7" fmla="*/ 6 h 9"/>
                    <a:gd name="T8" fmla="*/ 6 w 7"/>
                    <a:gd name="T9" fmla="*/ 6 h 9"/>
                    <a:gd name="T10" fmla="*/ 5 w 7"/>
                    <a:gd name="T11" fmla="*/ 6 h 9"/>
                    <a:gd name="T12" fmla="*/ 4 w 7"/>
                    <a:gd name="T13" fmla="*/ 5 h 9"/>
                    <a:gd name="T14" fmla="*/ 7 w 7"/>
                    <a:gd name="T15" fmla="*/ 2 h 9"/>
                    <a:gd name="T16" fmla="*/ 7 w 7"/>
                    <a:gd name="T17" fmla="*/ 1 h 9"/>
                    <a:gd name="T18" fmla="*/ 4 w 7"/>
                    <a:gd name="T19" fmla="*/ 3 h 9"/>
                    <a:gd name="T20" fmla="*/ 4 w 7"/>
                    <a:gd name="T21" fmla="*/ 0 h 9"/>
                    <a:gd name="T22" fmla="*/ 3 w 7"/>
                    <a:gd name="T23" fmla="*/ 0 h 9"/>
                    <a:gd name="T24" fmla="*/ 2 w 7"/>
                    <a:gd name="T25" fmla="*/ 2 h 9"/>
                    <a:gd name="T26" fmla="*/ 0 w 7"/>
                    <a:gd name="T27" fmla="*/ 2 h 9"/>
                    <a:gd name="T28" fmla="*/ 0 w 7"/>
                    <a:gd name="T29" fmla="*/ 3 h 9"/>
                    <a:gd name="T30" fmla="*/ 0 w 7"/>
                    <a:gd name="T31" fmla="*/ 3 h 9"/>
                    <a:gd name="T32" fmla="*/ 1 w 7"/>
                    <a:gd name="T33" fmla="*/ 7 h 9"/>
                    <a:gd name="T34" fmla="*/ 0 w 7"/>
                    <a:gd name="T35" fmla="*/ 9 h 9"/>
                    <a:gd name="T36" fmla="*/ 0 w 7"/>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9">
                      <a:moveTo>
                        <a:pt x="0" y="9"/>
                      </a:moveTo>
                      <a:lnTo>
                        <a:pt x="3" y="8"/>
                      </a:lnTo>
                      <a:lnTo>
                        <a:pt x="7" y="9"/>
                      </a:lnTo>
                      <a:lnTo>
                        <a:pt x="7" y="6"/>
                      </a:lnTo>
                      <a:lnTo>
                        <a:pt x="6" y="6"/>
                      </a:lnTo>
                      <a:lnTo>
                        <a:pt x="5" y="6"/>
                      </a:lnTo>
                      <a:lnTo>
                        <a:pt x="4" y="5"/>
                      </a:lnTo>
                      <a:lnTo>
                        <a:pt x="7" y="2"/>
                      </a:lnTo>
                      <a:lnTo>
                        <a:pt x="7" y="1"/>
                      </a:lnTo>
                      <a:lnTo>
                        <a:pt x="4" y="3"/>
                      </a:lnTo>
                      <a:lnTo>
                        <a:pt x="4" y="0"/>
                      </a:lnTo>
                      <a:lnTo>
                        <a:pt x="3" y="0"/>
                      </a:lnTo>
                      <a:lnTo>
                        <a:pt x="2" y="2"/>
                      </a:lnTo>
                      <a:lnTo>
                        <a:pt x="0" y="2"/>
                      </a:lnTo>
                      <a:lnTo>
                        <a:pt x="0" y="3"/>
                      </a:lnTo>
                      <a:lnTo>
                        <a:pt x="0" y="3"/>
                      </a:lnTo>
                      <a:lnTo>
                        <a:pt x="1" y="7"/>
                      </a:lnTo>
                      <a:lnTo>
                        <a:pt x="0" y="9"/>
                      </a:lnTo>
                      <a:lnTo>
                        <a:pt x="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9" name="Freeform 889">
                  <a:extLst>
                    <a:ext uri="{FF2B5EF4-FFF2-40B4-BE49-F238E27FC236}">
                      <a16:creationId xmlns:a16="http://schemas.microsoft.com/office/drawing/2014/main" id="{053D2120-58F7-428A-8140-35EC9880DC6E}"/>
                    </a:ext>
                  </a:extLst>
                </p:cNvPr>
                <p:cNvSpPr>
                  <a:spLocks/>
                </p:cNvSpPr>
                <p:nvPr/>
              </p:nvSpPr>
              <p:spPr bwMode="auto">
                <a:xfrm>
                  <a:off x="5185" y="3003"/>
                  <a:ext cx="565" cy="606"/>
                </a:xfrm>
                <a:custGeom>
                  <a:avLst/>
                  <a:gdLst>
                    <a:gd name="T0" fmla="*/ 563 w 565"/>
                    <a:gd name="T1" fmla="*/ 296 h 606"/>
                    <a:gd name="T2" fmla="*/ 546 w 565"/>
                    <a:gd name="T3" fmla="*/ 259 h 606"/>
                    <a:gd name="T4" fmla="*/ 538 w 565"/>
                    <a:gd name="T5" fmla="*/ 225 h 606"/>
                    <a:gd name="T6" fmla="*/ 523 w 565"/>
                    <a:gd name="T7" fmla="*/ 210 h 606"/>
                    <a:gd name="T8" fmla="*/ 515 w 565"/>
                    <a:gd name="T9" fmla="*/ 178 h 606"/>
                    <a:gd name="T10" fmla="*/ 497 w 565"/>
                    <a:gd name="T11" fmla="*/ 163 h 606"/>
                    <a:gd name="T12" fmla="*/ 483 w 565"/>
                    <a:gd name="T13" fmla="*/ 116 h 606"/>
                    <a:gd name="T14" fmla="*/ 472 w 565"/>
                    <a:gd name="T15" fmla="*/ 68 h 606"/>
                    <a:gd name="T16" fmla="*/ 453 w 565"/>
                    <a:gd name="T17" fmla="*/ 39 h 606"/>
                    <a:gd name="T18" fmla="*/ 445 w 565"/>
                    <a:gd name="T19" fmla="*/ 2 h 606"/>
                    <a:gd name="T20" fmla="*/ 433 w 565"/>
                    <a:gd name="T21" fmla="*/ 34 h 606"/>
                    <a:gd name="T22" fmla="*/ 426 w 565"/>
                    <a:gd name="T23" fmla="*/ 79 h 606"/>
                    <a:gd name="T24" fmla="*/ 393 w 565"/>
                    <a:gd name="T25" fmla="*/ 127 h 606"/>
                    <a:gd name="T26" fmla="*/ 360 w 565"/>
                    <a:gd name="T27" fmla="*/ 98 h 606"/>
                    <a:gd name="T28" fmla="*/ 341 w 565"/>
                    <a:gd name="T29" fmla="*/ 66 h 606"/>
                    <a:gd name="T30" fmla="*/ 355 w 565"/>
                    <a:gd name="T31" fmla="*/ 43 h 606"/>
                    <a:gd name="T32" fmla="*/ 353 w 565"/>
                    <a:gd name="T33" fmla="*/ 18 h 606"/>
                    <a:gd name="T34" fmla="*/ 342 w 565"/>
                    <a:gd name="T35" fmla="*/ 21 h 606"/>
                    <a:gd name="T36" fmla="*/ 321 w 565"/>
                    <a:gd name="T37" fmla="*/ 18 h 606"/>
                    <a:gd name="T38" fmla="*/ 293 w 565"/>
                    <a:gd name="T39" fmla="*/ 5 h 606"/>
                    <a:gd name="T40" fmla="*/ 296 w 565"/>
                    <a:gd name="T41" fmla="*/ 23 h 606"/>
                    <a:gd name="T42" fmla="*/ 271 w 565"/>
                    <a:gd name="T43" fmla="*/ 32 h 606"/>
                    <a:gd name="T44" fmla="*/ 256 w 565"/>
                    <a:gd name="T45" fmla="*/ 51 h 606"/>
                    <a:gd name="T46" fmla="*/ 251 w 565"/>
                    <a:gd name="T47" fmla="*/ 73 h 606"/>
                    <a:gd name="T48" fmla="*/ 236 w 565"/>
                    <a:gd name="T49" fmla="*/ 76 h 606"/>
                    <a:gd name="T50" fmla="*/ 230 w 565"/>
                    <a:gd name="T51" fmla="*/ 74 h 606"/>
                    <a:gd name="T52" fmla="*/ 210 w 565"/>
                    <a:gd name="T53" fmla="*/ 57 h 606"/>
                    <a:gd name="T54" fmla="*/ 196 w 565"/>
                    <a:gd name="T55" fmla="*/ 64 h 606"/>
                    <a:gd name="T56" fmla="*/ 188 w 565"/>
                    <a:gd name="T57" fmla="*/ 84 h 606"/>
                    <a:gd name="T58" fmla="*/ 182 w 565"/>
                    <a:gd name="T59" fmla="*/ 101 h 606"/>
                    <a:gd name="T60" fmla="*/ 168 w 565"/>
                    <a:gd name="T61" fmla="*/ 109 h 606"/>
                    <a:gd name="T62" fmla="*/ 156 w 565"/>
                    <a:gd name="T63" fmla="*/ 102 h 606"/>
                    <a:gd name="T64" fmla="*/ 141 w 565"/>
                    <a:gd name="T65" fmla="*/ 139 h 606"/>
                    <a:gd name="T66" fmla="*/ 93 w 565"/>
                    <a:gd name="T67" fmla="*/ 169 h 606"/>
                    <a:gd name="T68" fmla="*/ 51 w 565"/>
                    <a:gd name="T69" fmla="*/ 184 h 606"/>
                    <a:gd name="T70" fmla="*/ 23 w 565"/>
                    <a:gd name="T71" fmla="*/ 198 h 606"/>
                    <a:gd name="T72" fmla="*/ 16 w 565"/>
                    <a:gd name="T73" fmla="*/ 282 h 606"/>
                    <a:gd name="T74" fmla="*/ 11 w 565"/>
                    <a:gd name="T75" fmla="*/ 295 h 606"/>
                    <a:gd name="T76" fmla="*/ 16 w 565"/>
                    <a:gd name="T77" fmla="*/ 359 h 606"/>
                    <a:gd name="T78" fmla="*/ 15 w 565"/>
                    <a:gd name="T79" fmla="*/ 429 h 606"/>
                    <a:gd name="T80" fmla="*/ 19 w 565"/>
                    <a:gd name="T81" fmla="*/ 471 h 606"/>
                    <a:gd name="T82" fmla="*/ 47 w 565"/>
                    <a:gd name="T83" fmla="*/ 466 h 606"/>
                    <a:gd name="T84" fmla="*/ 80 w 565"/>
                    <a:gd name="T85" fmla="*/ 450 h 606"/>
                    <a:gd name="T86" fmla="*/ 113 w 565"/>
                    <a:gd name="T87" fmla="*/ 454 h 606"/>
                    <a:gd name="T88" fmla="*/ 154 w 565"/>
                    <a:gd name="T89" fmla="*/ 423 h 606"/>
                    <a:gd name="T90" fmla="*/ 203 w 565"/>
                    <a:gd name="T91" fmla="*/ 408 h 606"/>
                    <a:gd name="T92" fmla="*/ 258 w 565"/>
                    <a:gd name="T93" fmla="*/ 418 h 606"/>
                    <a:gd name="T94" fmla="*/ 279 w 565"/>
                    <a:gd name="T95" fmla="*/ 445 h 606"/>
                    <a:gd name="T96" fmla="*/ 287 w 565"/>
                    <a:gd name="T97" fmla="*/ 486 h 606"/>
                    <a:gd name="T98" fmla="*/ 310 w 565"/>
                    <a:gd name="T99" fmla="*/ 459 h 606"/>
                    <a:gd name="T100" fmla="*/ 325 w 565"/>
                    <a:gd name="T101" fmla="*/ 458 h 606"/>
                    <a:gd name="T102" fmla="*/ 310 w 565"/>
                    <a:gd name="T103" fmla="*/ 493 h 606"/>
                    <a:gd name="T104" fmla="*/ 323 w 565"/>
                    <a:gd name="T105" fmla="*/ 507 h 606"/>
                    <a:gd name="T106" fmla="*/ 337 w 565"/>
                    <a:gd name="T107" fmla="*/ 522 h 606"/>
                    <a:gd name="T108" fmla="*/ 354 w 565"/>
                    <a:gd name="T109" fmla="*/ 578 h 606"/>
                    <a:gd name="T110" fmla="*/ 386 w 565"/>
                    <a:gd name="T111" fmla="*/ 586 h 606"/>
                    <a:gd name="T112" fmla="*/ 402 w 565"/>
                    <a:gd name="T113" fmla="*/ 586 h 606"/>
                    <a:gd name="T114" fmla="*/ 417 w 565"/>
                    <a:gd name="T115" fmla="*/ 602 h 606"/>
                    <a:gd name="T116" fmla="*/ 436 w 565"/>
                    <a:gd name="T117" fmla="*/ 580 h 606"/>
                    <a:gd name="T118" fmla="*/ 475 w 565"/>
                    <a:gd name="T119" fmla="*/ 553 h 606"/>
                    <a:gd name="T120" fmla="*/ 507 w 565"/>
                    <a:gd name="T121" fmla="*/ 481 h 606"/>
                    <a:gd name="T122" fmla="*/ 534 w 565"/>
                    <a:gd name="T123" fmla="*/ 446 h 606"/>
                    <a:gd name="T124" fmla="*/ 551 w 565"/>
                    <a:gd name="T125" fmla="*/ 39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06">
                      <a:moveTo>
                        <a:pt x="563" y="343"/>
                      </a:moveTo>
                      <a:lnTo>
                        <a:pt x="563" y="339"/>
                      </a:lnTo>
                      <a:lnTo>
                        <a:pt x="561" y="333"/>
                      </a:lnTo>
                      <a:lnTo>
                        <a:pt x="560" y="331"/>
                      </a:lnTo>
                      <a:lnTo>
                        <a:pt x="560" y="327"/>
                      </a:lnTo>
                      <a:lnTo>
                        <a:pt x="561" y="326"/>
                      </a:lnTo>
                      <a:lnTo>
                        <a:pt x="562" y="322"/>
                      </a:lnTo>
                      <a:lnTo>
                        <a:pt x="564" y="316"/>
                      </a:lnTo>
                      <a:lnTo>
                        <a:pt x="564" y="315"/>
                      </a:lnTo>
                      <a:lnTo>
                        <a:pt x="563" y="305"/>
                      </a:lnTo>
                      <a:lnTo>
                        <a:pt x="565" y="301"/>
                      </a:lnTo>
                      <a:lnTo>
                        <a:pt x="564" y="300"/>
                      </a:lnTo>
                      <a:lnTo>
                        <a:pt x="563" y="296"/>
                      </a:lnTo>
                      <a:lnTo>
                        <a:pt x="563" y="290"/>
                      </a:lnTo>
                      <a:lnTo>
                        <a:pt x="562" y="289"/>
                      </a:lnTo>
                      <a:lnTo>
                        <a:pt x="563" y="285"/>
                      </a:lnTo>
                      <a:lnTo>
                        <a:pt x="561" y="284"/>
                      </a:lnTo>
                      <a:lnTo>
                        <a:pt x="560" y="281"/>
                      </a:lnTo>
                      <a:lnTo>
                        <a:pt x="560" y="277"/>
                      </a:lnTo>
                      <a:lnTo>
                        <a:pt x="556" y="274"/>
                      </a:lnTo>
                      <a:lnTo>
                        <a:pt x="554" y="269"/>
                      </a:lnTo>
                      <a:lnTo>
                        <a:pt x="553" y="264"/>
                      </a:lnTo>
                      <a:lnTo>
                        <a:pt x="552" y="260"/>
                      </a:lnTo>
                      <a:lnTo>
                        <a:pt x="550" y="260"/>
                      </a:lnTo>
                      <a:lnTo>
                        <a:pt x="548" y="261"/>
                      </a:lnTo>
                      <a:lnTo>
                        <a:pt x="546" y="259"/>
                      </a:lnTo>
                      <a:lnTo>
                        <a:pt x="546" y="254"/>
                      </a:lnTo>
                      <a:lnTo>
                        <a:pt x="544" y="253"/>
                      </a:lnTo>
                      <a:lnTo>
                        <a:pt x="544" y="251"/>
                      </a:lnTo>
                      <a:lnTo>
                        <a:pt x="540" y="247"/>
                      </a:lnTo>
                      <a:lnTo>
                        <a:pt x="539" y="246"/>
                      </a:lnTo>
                      <a:lnTo>
                        <a:pt x="539" y="243"/>
                      </a:lnTo>
                      <a:lnTo>
                        <a:pt x="538" y="239"/>
                      </a:lnTo>
                      <a:lnTo>
                        <a:pt x="540" y="235"/>
                      </a:lnTo>
                      <a:lnTo>
                        <a:pt x="541" y="230"/>
                      </a:lnTo>
                      <a:lnTo>
                        <a:pt x="540" y="227"/>
                      </a:lnTo>
                      <a:lnTo>
                        <a:pt x="540" y="224"/>
                      </a:lnTo>
                      <a:lnTo>
                        <a:pt x="539" y="222"/>
                      </a:lnTo>
                      <a:lnTo>
                        <a:pt x="538" y="225"/>
                      </a:lnTo>
                      <a:lnTo>
                        <a:pt x="539" y="226"/>
                      </a:lnTo>
                      <a:lnTo>
                        <a:pt x="538" y="228"/>
                      </a:lnTo>
                      <a:lnTo>
                        <a:pt x="532" y="221"/>
                      </a:lnTo>
                      <a:lnTo>
                        <a:pt x="530" y="217"/>
                      </a:lnTo>
                      <a:lnTo>
                        <a:pt x="528" y="218"/>
                      </a:lnTo>
                      <a:lnTo>
                        <a:pt x="528" y="220"/>
                      </a:lnTo>
                      <a:lnTo>
                        <a:pt x="528" y="222"/>
                      </a:lnTo>
                      <a:lnTo>
                        <a:pt x="529" y="228"/>
                      </a:lnTo>
                      <a:lnTo>
                        <a:pt x="526" y="223"/>
                      </a:lnTo>
                      <a:lnTo>
                        <a:pt x="525" y="226"/>
                      </a:lnTo>
                      <a:lnTo>
                        <a:pt x="525" y="222"/>
                      </a:lnTo>
                      <a:lnTo>
                        <a:pt x="524" y="219"/>
                      </a:lnTo>
                      <a:lnTo>
                        <a:pt x="523" y="210"/>
                      </a:lnTo>
                      <a:lnTo>
                        <a:pt x="524" y="209"/>
                      </a:lnTo>
                      <a:lnTo>
                        <a:pt x="524" y="207"/>
                      </a:lnTo>
                      <a:lnTo>
                        <a:pt x="521" y="205"/>
                      </a:lnTo>
                      <a:lnTo>
                        <a:pt x="522" y="201"/>
                      </a:lnTo>
                      <a:lnTo>
                        <a:pt x="521" y="200"/>
                      </a:lnTo>
                      <a:lnTo>
                        <a:pt x="521" y="197"/>
                      </a:lnTo>
                      <a:lnTo>
                        <a:pt x="517" y="192"/>
                      </a:lnTo>
                      <a:lnTo>
                        <a:pt x="515" y="189"/>
                      </a:lnTo>
                      <a:lnTo>
                        <a:pt x="515" y="185"/>
                      </a:lnTo>
                      <a:lnTo>
                        <a:pt x="518" y="186"/>
                      </a:lnTo>
                      <a:lnTo>
                        <a:pt x="518" y="182"/>
                      </a:lnTo>
                      <a:lnTo>
                        <a:pt x="515" y="177"/>
                      </a:lnTo>
                      <a:lnTo>
                        <a:pt x="515" y="178"/>
                      </a:lnTo>
                      <a:lnTo>
                        <a:pt x="511" y="178"/>
                      </a:lnTo>
                      <a:lnTo>
                        <a:pt x="509" y="173"/>
                      </a:lnTo>
                      <a:lnTo>
                        <a:pt x="507" y="173"/>
                      </a:lnTo>
                      <a:lnTo>
                        <a:pt x="504" y="170"/>
                      </a:lnTo>
                      <a:lnTo>
                        <a:pt x="503" y="172"/>
                      </a:lnTo>
                      <a:lnTo>
                        <a:pt x="501" y="170"/>
                      </a:lnTo>
                      <a:lnTo>
                        <a:pt x="498" y="169"/>
                      </a:lnTo>
                      <a:lnTo>
                        <a:pt x="497" y="171"/>
                      </a:lnTo>
                      <a:lnTo>
                        <a:pt x="498" y="168"/>
                      </a:lnTo>
                      <a:lnTo>
                        <a:pt x="501" y="167"/>
                      </a:lnTo>
                      <a:lnTo>
                        <a:pt x="501" y="165"/>
                      </a:lnTo>
                      <a:lnTo>
                        <a:pt x="501" y="163"/>
                      </a:lnTo>
                      <a:lnTo>
                        <a:pt x="497" y="163"/>
                      </a:lnTo>
                      <a:lnTo>
                        <a:pt x="494" y="163"/>
                      </a:lnTo>
                      <a:lnTo>
                        <a:pt x="494" y="161"/>
                      </a:lnTo>
                      <a:lnTo>
                        <a:pt x="493" y="161"/>
                      </a:lnTo>
                      <a:lnTo>
                        <a:pt x="487" y="157"/>
                      </a:lnTo>
                      <a:lnTo>
                        <a:pt x="484" y="151"/>
                      </a:lnTo>
                      <a:lnTo>
                        <a:pt x="483" y="145"/>
                      </a:lnTo>
                      <a:lnTo>
                        <a:pt x="482" y="140"/>
                      </a:lnTo>
                      <a:lnTo>
                        <a:pt x="482" y="137"/>
                      </a:lnTo>
                      <a:lnTo>
                        <a:pt x="483" y="137"/>
                      </a:lnTo>
                      <a:lnTo>
                        <a:pt x="484" y="130"/>
                      </a:lnTo>
                      <a:lnTo>
                        <a:pt x="483" y="121"/>
                      </a:lnTo>
                      <a:lnTo>
                        <a:pt x="481" y="117"/>
                      </a:lnTo>
                      <a:lnTo>
                        <a:pt x="483" y="116"/>
                      </a:lnTo>
                      <a:lnTo>
                        <a:pt x="481" y="114"/>
                      </a:lnTo>
                      <a:lnTo>
                        <a:pt x="479" y="114"/>
                      </a:lnTo>
                      <a:lnTo>
                        <a:pt x="476" y="107"/>
                      </a:lnTo>
                      <a:lnTo>
                        <a:pt x="476" y="99"/>
                      </a:lnTo>
                      <a:lnTo>
                        <a:pt x="477" y="98"/>
                      </a:lnTo>
                      <a:lnTo>
                        <a:pt x="477" y="96"/>
                      </a:lnTo>
                      <a:lnTo>
                        <a:pt x="476" y="94"/>
                      </a:lnTo>
                      <a:lnTo>
                        <a:pt x="475" y="84"/>
                      </a:lnTo>
                      <a:lnTo>
                        <a:pt x="476" y="81"/>
                      </a:lnTo>
                      <a:lnTo>
                        <a:pt x="475" y="77"/>
                      </a:lnTo>
                      <a:lnTo>
                        <a:pt x="476" y="77"/>
                      </a:lnTo>
                      <a:lnTo>
                        <a:pt x="476" y="74"/>
                      </a:lnTo>
                      <a:lnTo>
                        <a:pt x="472" y="68"/>
                      </a:lnTo>
                      <a:lnTo>
                        <a:pt x="469" y="67"/>
                      </a:lnTo>
                      <a:lnTo>
                        <a:pt x="470" y="65"/>
                      </a:lnTo>
                      <a:lnTo>
                        <a:pt x="466" y="61"/>
                      </a:lnTo>
                      <a:lnTo>
                        <a:pt x="463" y="63"/>
                      </a:lnTo>
                      <a:lnTo>
                        <a:pt x="462" y="62"/>
                      </a:lnTo>
                      <a:lnTo>
                        <a:pt x="460" y="66"/>
                      </a:lnTo>
                      <a:lnTo>
                        <a:pt x="458" y="66"/>
                      </a:lnTo>
                      <a:lnTo>
                        <a:pt x="455" y="60"/>
                      </a:lnTo>
                      <a:lnTo>
                        <a:pt x="456" y="58"/>
                      </a:lnTo>
                      <a:lnTo>
                        <a:pt x="454" y="53"/>
                      </a:lnTo>
                      <a:lnTo>
                        <a:pt x="455" y="46"/>
                      </a:lnTo>
                      <a:lnTo>
                        <a:pt x="454" y="39"/>
                      </a:lnTo>
                      <a:lnTo>
                        <a:pt x="453" y="39"/>
                      </a:lnTo>
                      <a:lnTo>
                        <a:pt x="452" y="36"/>
                      </a:lnTo>
                      <a:lnTo>
                        <a:pt x="453" y="34"/>
                      </a:lnTo>
                      <a:lnTo>
                        <a:pt x="451" y="30"/>
                      </a:lnTo>
                      <a:lnTo>
                        <a:pt x="451" y="27"/>
                      </a:lnTo>
                      <a:lnTo>
                        <a:pt x="449" y="26"/>
                      </a:lnTo>
                      <a:lnTo>
                        <a:pt x="449" y="22"/>
                      </a:lnTo>
                      <a:lnTo>
                        <a:pt x="451" y="20"/>
                      </a:lnTo>
                      <a:lnTo>
                        <a:pt x="449" y="18"/>
                      </a:lnTo>
                      <a:lnTo>
                        <a:pt x="447" y="19"/>
                      </a:lnTo>
                      <a:lnTo>
                        <a:pt x="445" y="17"/>
                      </a:lnTo>
                      <a:lnTo>
                        <a:pt x="446" y="9"/>
                      </a:lnTo>
                      <a:lnTo>
                        <a:pt x="445" y="8"/>
                      </a:lnTo>
                      <a:lnTo>
                        <a:pt x="445" y="2"/>
                      </a:lnTo>
                      <a:lnTo>
                        <a:pt x="442" y="1"/>
                      </a:lnTo>
                      <a:lnTo>
                        <a:pt x="442" y="0"/>
                      </a:lnTo>
                      <a:lnTo>
                        <a:pt x="438" y="1"/>
                      </a:lnTo>
                      <a:lnTo>
                        <a:pt x="437" y="4"/>
                      </a:lnTo>
                      <a:lnTo>
                        <a:pt x="437" y="10"/>
                      </a:lnTo>
                      <a:lnTo>
                        <a:pt x="435" y="15"/>
                      </a:lnTo>
                      <a:lnTo>
                        <a:pt x="435" y="16"/>
                      </a:lnTo>
                      <a:lnTo>
                        <a:pt x="435" y="20"/>
                      </a:lnTo>
                      <a:lnTo>
                        <a:pt x="433" y="19"/>
                      </a:lnTo>
                      <a:lnTo>
                        <a:pt x="431" y="25"/>
                      </a:lnTo>
                      <a:lnTo>
                        <a:pt x="428" y="29"/>
                      </a:lnTo>
                      <a:lnTo>
                        <a:pt x="431" y="32"/>
                      </a:lnTo>
                      <a:lnTo>
                        <a:pt x="433" y="34"/>
                      </a:lnTo>
                      <a:lnTo>
                        <a:pt x="431" y="36"/>
                      </a:lnTo>
                      <a:lnTo>
                        <a:pt x="430" y="36"/>
                      </a:lnTo>
                      <a:lnTo>
                        <a:pt x="428" y="39"/>
                      </a:lnTo>
                      <a:lnTo>
                        <a:pt x="428" y="42"/>
                      </a:lnTo>
                      <a:lnTo>
                        <a:pt x="429" y="46"/>
                      </a:lnTo>
                      <a:lnTo>
                        <a:pt x="430" y="49"/>
                      </a:lnTo>
                      <a:lnTo>
                        <a:pt x="428" y="48"/>
                      </a:lnTo>
                      <a:lnTo>
                        <a:pt x="426" y="50"/>
                      </a:lnTo>
                      <a:lnTo>
                        <a:pt x="424" y="57"/>
                      </a:lnTo>
                      <a:lnTo>
                        <a:pt x="426" y="63"/>
                      </a:lnTo>
                      <a:lnTo>
                        <a:pt x="424" y="69"/>
                      </a:lnTo>
                      <a:lnTo>
                        <a:pt x="426" y="74"/>
                      </a:lnTo>
                      <a:lnTo>
                        <a:pt x="426" y="79"/>
                      </a:lnTo>
                      <a:lnTo>
                        <a:pt x="423" y="81"/>
                      </a:lnTo>
                      <a:lnTo>
                        <a:pt x="423" y="84"/>
                      </a:lnTo>
                      <a:lnTo>
                        <a:pt x="421" y="91"/>
                      </a:lnTo>
                      <a:lnTo>
                        <a:pt x="420" y="101"/>
                      </a:lnTo>
                      <a:lnTo>
                        <a:pt x="418" y="104"/>
                      </a:lnTo>
                      <a:lnTo>
                        <a:pt x="418" y="108"/>
                      </a:lnTo>
                      <a:lnTo>
                        <a:pt x="417" y="112"/>
                      </a:lnTo>
                      <a:lnTo>
                        <a:pt x="414" y="115"/>
                      </a:lnTo>
                      <a:lnTo>
                        <a:pt x="414" y="122"/>
                      </a:lnTo>
                      <a:lnTo>
                        <a:pt x="409" y="126"/>
                      </a:lnTo>
                      <a:lnTo>
                        <a:pt x="400" y="130"/>
                      </a:lnTo>
                      <a:lnTo>
                        <a:pt x="397" y="127"/>
                      </a:lnTo>
                      <a:lnTo>
                        <a:pt x="393" y="127"/>
                      </a:lnTo>
                      <a:lnTo>
                        <a:pt x="391" y="124"/>
                      </a:lnTo>
                      <a:lnTo>
                        <a:pt x="388" y="121"/>
                      </a:lnTo>
                      <a:lnTo>
                        <a:pt x="387" y="119"/>
                      </a:lnTo>
                      <a:lnTo>
                        <a:pt x="386" y="117"/>
                      </a:lnTo>
                      <a:lnTo>
                        <a:pt x="386" y="113"/>
                      </a:lnTo>
                      <a:lnTo>
                        <a:pt x="383" y="112"/>
                      </a:lnTo>
                      <a:lnTo>
                        <a:pt x="379" y="112"/>
                      </a:lnTo>
                      <a:lnTo>
                        <a:pt x="376" y="111"/>
                      </a:lnTo>
                      <a:lnTo>
                        <a:pt x="371" y="108"/>
                      </a:lnTo>
                      <a:lnTo>
                        <a:pt x="370" y="105"/>
                      </a:lnTo>
                      <a:lnTo>
                        <a:pt x="367" y="100"/>
                      </a:lnTo>
                      <a:lnTo>
                        <a:pt x="364" y="100"/>
                      </a:lnTo>
                      <a:lnTo>
                        <a:pt x="360" y="98"/>
                      </a:lnTo>
                      <a:lnTo>
                        <a:pt x="360" y="95"/>
                      </a:lnTo>
                      <a:lnTo>
                        <a:pt x="359" y="94"/>
                      </a:lnTo>
                      <a:lnTo>
                        <a:pt x="357" y="93"/>
                      </a:lnTo>
                      <a:lnTo>
                        <a:pt x="354" y="94"/>
                      </a:lnTo>
                      <a:lnTo>
                        <a:pt x="351" y="93"/>
                      </a:lnTo>
                      <a:lnTo>
                        <a:pt x="352" y="91"/>
                      </a:lnTo>
                      <a:lnTo>
                        <a:pt x="348" y="87"/>
                      </a:lnTo>
                      <a:lnTo>
                        <a:pt x="348" y="84"/>
                      </a:lnTo>
                      <a:lnTo>
                        <a:pt x="344" y="80"/>
                      </a:lnTo>
                      <a:lnTo>
                        <a:pt x="341" y="80"/>
                      </a:lnTo>
                      <a:lnTo>
                        <a:pt x="338" y="75"/>
                      </a:lnTo>
                      <a:lnTo>
                        <a:pt x="338" y="71"/>
                      </a:lnTo>
                      <a:lnTo>
                        <a:pt x="341" y="66"/>
                      </a:lnTo>
                      <a:lnTo>
                        <a:pt x="341" y="62"/>
                      </a:lnTo>
                      <a:lnTo>
                        <a:pt x="345" y="60"/>
                      </a:lnTo>
                      <a:lnTo>
                        <a:pt x="345" y="55"/>
                      </a:lnTo>
                      <a:lnTo>
                        <a:pt x="347" y="52"/>
                      </a:lnTo>
                      <a:lnTo>
                        <a:pt x="344" y="53"/>
                      </a:lnTo>
                      <a:lnTo>
                        <a:pt x="342" y="50"/>
                      </a:lnTo>
                      <a:lnTo>
                        <a:pt x="345" y="47"/>
                      </a:lnTo>
                      <a:lnTo>
                        <a:pt x="345" y="43"/>
                      </a:lnTo>
                      <a:lnTo>
                        <a:pt x="346" y="43"/>
                      </a:lnTo>
                      <a:lnTo>
                        <a:pt x="348" y="43"/>
                      </a:lnTo>
                      <a:lnTo>
                        <a:pt x="348" y="44"/>
                      </a:lnTo>
                      <a:lnTo>
                        <a:pt x="351" y="44"/>
                      </a:lnTo>
                      <a:lnTo>
                        <a:pt x="355" y="43"/>
                      </a:lnTo>
                      <a:lnTo>
                        <a:pt x="355" y="39"/>
                      </a:lnTo>
                      <a:lnTo>
                        <a:pt x="353" y="36"/>
                      </a:lnTo>
                      <a:lnTo>
                        <a:pt x="355" y="34"/>
                      </a:lnTo>
                      <a:lnTo>
                        <a:pt x="357" y="35"/>
                      </a:lnTo>
                      <a:lnTo>
                        <a:pt x="359" y="29"/>
                      </a:lnTo>
                      <a:lnTo>
                        <a:pt x="360" y="28"/>
                      </a:lnTo>
                      <a:lnTo>
                        <a:pt x="362" y="25"/>
                      </a:lnTo>
                      <a:lnTo>
                        <a:pt x="362" y="23"/>
                      </a:lnTo>
                      <a:lnTo>
                        <a:pt x="359" y="22"/>
                      </a:lnTo>
                      <a:lnTo>
                        <a:pt x="358" y="24"/>
                      </a:lnTo>
                      <a:lnTo>
                        <a:pt x="355" y="23"/>
                      </a:lnTo>
                      <a:lnTo>
                        <a:pt x="355" y="18"/>
                      </a:lnTo>
                      <a:lnTo>
                        <a:pt x="353" y="18"/>
                      </a:lnTo>
                      <a:lnTo>
                        <a:pt x="350" y="24"/>
                      </a:lnTo>
                      <a:lnTo>
                        <a:pt x="352" y="25"/>
                      </a:lnTo>
                      <a:lnTo>
                        <a:pt x="352" y="27"/>
                      </a:lnTo>
                      <a:lnTo>
                        <a:pt x="349" y="29"/>
                      </a:lnTo>
                      <a:lnTo>
                        <a:pt x="347" y="26"/>
                      </a:lnTo>
                      <a:lnTo>
                        <a:pt x="346" y="25"/>
                      </a:lnTo>
                      <a:lnTo>
                        <a:pt x="345" y="22"/>
                      </a:lnTo>
                      <a:lnTo>
                        <a:pt x="344" y="25"/>
                      </a:lnTo>
                      <a:lnTo>
                        <a:pt x="342" y="25"/>
                      </a:lnTo>
                      <a:lnTo>
                        <a:pt x="342" y="23"/>
                      </a:lnTo>
                      <a:lnTo>
                        <a:pt x="344" y="21"/>
                      </a:lnTo>
                      <a:lnTo>
                        <a:pt x="345" y="19"/>
                      </a:lnTo>
                      <a:lnTo>
                        <a:pt x="342" y="21"/>
                      </a:lnTo>
                      <a:lnTo>
                        <a:pt x="341" y="22"/>
                      </a:lnTo>
                      <a:lnTo>
                        <a:pt x="338" y="24"/>
                      </a:lnTo>
                      <a:lnTo>
                        <a:pt x="338" y="25"/>
                      </a:lnTo>
                      <a:lnTo>
                        <a:pt x="336" y="25"/>
                      </a:lnTo>
                      <a:lnTo>
                        <a:pt x="335" y="24"/>
                      </a:lnTo>
                      <a:lnTo>
                        <a:pt x="332" y="24"/>
                      </a:lnTo>
                      <a:lnTo>
                        <a:pt x="332" y="22"/>
                      </a:lnTo>
                      <a:lnTo>
                        <a:pt x="330" y="18"/>
                      </a:lnTo>
                      <a:lnTo>
                        <a:pt x="329" y="18"/>
                      </a:lnTo>
                      <a:lnTo>
                        <a:pt x="325" y="21"/>
                      </a:lnTo>
                      <a:lnTo>
                        <a:pt x="323" y="19"/>
                      </a:lnTo>
                      <a:lnTo>
                        <a:pt x="322" y="21"/>
                      </a:lnTo>
                      <a:lnTo>
                        <a:pt x="321" y="18"/>
                      </a:lnTo>
                      <a:lnTo>
                        <a:pt x="320" y="18"/>
                      </a:lnTo>
                      <a:lnTo>
                        <a:pt x="317" y="14"/>
                      </a:lnTo>
                      <a:lnTo>
                        <a:pt x="314" y="16"/>
                      </a:lnTo>
                      <a:lnTo>
                        <a:pt x="311" y="15"/>
                      </a:lnTo>
                      <a:lnTo>
                        <a:pt x="308" y="14"/>
                      </a:lnTo>
                      <a:lnTo>
                        <a:pt x="308" y="11"/>
                      </a:lnTo>
                      <a:lnTo>
                        <a:pt x="306" y="8"/>
                      </a:lnTo>
                      <a:lnTo>
                        <a:pt x="305" y="8"/>
                      </a:lnTo>
                      <a:lnTo>
                        <a:pt x="305" y="10"/>
                      </a:lnTo>
                      <a:lnTo>
                        <a:pt x="301" y="12"/>
                      </a:lnTo>
                      <a:lnTo>
                        <a:pt x="300" y="8"/>
                      </a:lnTo>
                      <a:lnTo>
                        <a:pt x="297" y="7"/>
                      </a:lnTo>
                      <a:lnTo>
                        <a:pt x="293" y="5"/>
                      </a:lnTo>
                      <a:lnTo>
                        <a:pt x="293" y="6"/>
                      </a:lnTo>
                      <a:lnTo>
                        <a:pt x="291" y="5"/>
                      </a:lnTo>
                      <a:lnTo>
                        <a:pt x="289" y="6"/>
                      </a:lnTo>
                      <a:lnTo>
                        <a:pt x="292" y="9"/>
                      </a:lnTo>
                      <a:lnTo>
                        <a:pt x="291" y="10"/>
                      </a:lnTo>
                      <a:lnTo>
                        <a:pt x="293" y="11"/>
                      </a:lnTo>
                      <a:lnTo>
                        <a:pt x="296" y="9"/>
                      </a:lnTo>
                      <a:lnTo>
                        <a:pt x="300" y="13"/>
                      </a:lnTo>
                      <a:lnTo>
                        <a:pt x="300" y="15"/>
                      </a:lnTo>
                      <a:lnTo>
                        <a:pt x="300" y="21"/>
                      </a:lnTo>
                      <a:lnTo>
                        <a:pt x="297" y="22"/>
                      </a:lnTo>
                      <a:lnTo>
                        <a:pt x="296" y="25"/>
                      </a:lnTo>
                      <a:lnTo>
                        <a:pt x="296" y="23"/>
                      </a:lnTo>
                      <a:lnTo>
                        <a:pt x="293" y="22"/>
                      </a:lnTo>
                      <a:lnTo>
                        <a:pt x="291" y="24"/>
                      </a:lnTo>
                      <a:lnTo>
                        <a:pt x="283" y="25"/>
                      </a:lnTo>
                      <a:lnTo>
                        <a:pt x="280" y="22"/>
                      </a:lnTo>
                      <a:lnTo>
                        <a:pt x="279" y="22"/>
                      </a:lnTo>
                      <a:lnTo>
                        <a:pt x="276" y="24"/>
                      </a:lnTo>
                      <a:lnTo>
                        <a:pt x="276" y="27"/>
                      </a:lnTo>
                      <a:lnTo>
                        <a:pt x="274" y="27"/>
                      </a:lnTo>
                      <a:lnTo>
                        <a:pt x="275" y="31"/>
                      </a:lnTo>
                      <a:lnTo>
                        <a:pt x="274" y="29"/>
                      </a:lnTo>
                      <a:lnTo>
                        <a:pt x="271" y="29"/>
                      </a:lnTo>
                      <a:lnTo>
                        <a:pt x="269" y="30"/>
                      </a:lnTo>
                      <a:lnTo>
                        <a:pt x="271" y="32"/>
                      </a:lnTo>
                      <a:lnTo>
                        <a:pt x="270" y="34"/>
                      </a:lnTo>
                      <a:lnTo>
                        <a:pt x="267" y="32"/>
                      </a:lnTo>
                      <a:lnTo>
                        <a:pt x="265" y="35"/>
                      </a:lnTo>
                      <a:lnTo>
                        <a:pt x="266" y="37"/>
                      </a:lnTo>
                      <a:lnTo>
                        <a:pt x="265" y="38"/>
                      </a:lnTo>
                      <a:lnTo>
                        <a:pt x="262" y="39"/>
                      </a:lnTo>
                      <a:lnTo>
                        <a:pt x="263" y="42"/>
                      </a:lnTo>
                      <a:lnTo>
                        <a:pt x="265" y="44"/>
                      </a:lnTo>
                      <a:lnTo>
                        <a:pt x="265" y="46"/>
                      </a:lnTo>
                      <a:lnTo>
                        <a:pt x="263" y="44"/>
                      </a:lnTo>
                      <a:lnTo>
                        <a:pt x="261" y="46"/>
                      </a:lnTo>
                      <a:lnTo>
                        <a:pt x="258" y="46"/>
                      </a:lnTo>
                      <a:lnTo>
                        <a:pt x="256" y="51"/>
                      </a:lnTo>
                      <a:lnTo>
                        <a:pt x="254" y="56"/>
                      </a:lnTo>
                      <a:lnTo>
                        <a:pt x="252" y="57"/>
                      </a:lnTo>
                      <a:lnTo>
                        <a:pt x="251" y="62"/>
                      </a:lnTo>
                      <a:lnTo>
                        <a:pt x="249" y="63"/>
                      </a:lnTo>
                      <a:lnTo>
                        <a:pt x="251" y="66"/>
                      </a:lnTo>
                      <a:lnTo>
                        <a:pt x="255" y="67"/>
                      </a:lnTo>
                      <a:lnTo>
                        <a:pt x="254" y="67"/>
                      </a:lnTo>
                      <a:lnTo>
                        <a:pt x="253" y="70"/>
                      </a:lnTo>
                      <a:lnTo>
                        <a:pt x="258" y="72"/>
                      </a:lnTo>
                      <a:lnTo>
                        <a:pt x="256" y="74"/>
                      </a:lnTo>
                      <a:lnTo>
                        <a:pt x="252" y="73"/>
                      </a:lnTo>
                      <a:lnTo>
                        <a:pt x="251" y="70"/>
                      </a:lnTo>
                      <a:lnTo>
                        <a:pt x="251" y="73"/>
                      </a:lnTo>
                      <a:lnTo>
                        <a:pt x="254" y="75"/>
                      </a:lnTo>
                      <a:lnTo>
                        <a:pt x="254" y="79"/>
                      </a:lnTo>
                      <a:lnTo>
                        <a:pt x="256" y="83"/>
                      </a:lnTo>
                      <a:lnTo>
                        <a:pt x="252" y="79"/>
                      </a:lnTo>
                      <a:lnTo>
                        <a:pt x="251" y="74"/>
                      </a:lnTo>
                      <a:lnTo>
                        <a:pt x="248" y="74"/>
                      </a:lnTo>
                      <a:lnTo>
                        <a:pt x="248" y="76"/>
                      </a:lnTo>
                      <a:lnTo>
                        <a:pt x="247" y="78"/>
                      </a:lnTo>
                      <a:lnTo>
                        <a:pt x="246" y="75"/>
                      </a:lnTo>
                      <a:lnTo>
                        <a:pt x="240" y="70"/>
                      </a:lnTo>
                      <a:lnTo>
                        <a:pt x="236" y="72"/>
                      </a:lnTo>
                      <a:lnTo>
                        <a:pt x="238" y="74"/>
                      </a:lnTo>
                      <a:lnTo>
                        <a:pt x="236" y="76"/>
                      </a:lnTo>
                      <a:lnTo>
                        <a:pt x="234" y="74"/>
                      </a:lnTo>
                      <a:lnTo>
                        <a:pt x="233" y="74"/>
                      </a:lnTo>
                      <a:lnTo>
                        <a:pt x="232" y="76"/>
                      </a:lnTo>
                      <a:lnTo>
                        <a:pt x="234" y="79"/>
                      </a:lnTo>
                      <a:lnTo>
                        <a:pt x="234" y="81"/>
                      </a:lnTo>
                      <a:lnTo>
                        <a:pt x="233" y="80"/>
                      </a:lnTo>
                      <a:lnTo>
                        <a:pt x="231" y="81"/>
                      </a:lnTo>
                      <a:lnTo>
                        <a:pt x="231" y="82"/>
                      </a:lnTo>
                      <a:lnTo>
                        <a:pt x="229" y="84"/>
                      </a:lnTo>
                      <a:lnTo>
                        <a:pt x="224" y="84"/>
                      </a:lnTo>
                      <a:lnTo>
                        <a:pt x="228" y="83"/>
                      </a:lnTo>
                      <a:lnTo>
                        <a:pt x="230" y="80"/>
                      </a:lnTo>
                      <a:lnTo>
                        <a:pt x="230" y="74"/>
                      </a:lnTo>
                      <a:lnTo>
                        <a:pt x="232" y="70"/>
                      </a:lnTo>
                      <a:lnTo>
                        <a:pt x="231" y="69"/>
                      </a:lnTo>
                      <a:lnTo>
                        <a:pt x="228" y="68"/>
                      </a:lnTo>
                      <a:lnTo>
                        <a:pt x="224" y="60"/>
                      </a:lnTo>
                      <a:lnTo>
                        <a:pt x="222" y="56"/>
                      </a:lnTo>
                      <a:lnTo>
                        <a:pt x="218" y="54"/>
                      </a:lnTo>
                      <a:lnTo>
                        <a:pt x="216" y="53"/>
                      </a:lnTo>
                      <a:lnTo>
                        <a:pt x="213" y="53"/>
                      </a:lnTo>
                      <a:lnTo>
                        <a:pt x="215" y="55"/>
                      </a:lnTo>
                      <a:lnTo>
                        <a:pt x="213" y="56"/>
                      </a:lnTo>
                      <a:lnTo>
                        <a:pt x="212" y="60"/>
                      </a:lnTo>
                      <a:lnTo>
                        <a:pt x="210" y="59"/>
                      </a:lnTo>
                      <a:lnTo>
                        <a:pt x="210" y="57"/>
                      </a:lnTo>
                      <a:lnTo>
                        <a:pt x="208" y="58"/>
                      </a:lnTo>
                      <a:lnTo>
                        <a:pt x="207" y="60"/>
                      </a:lnTo>
                      <a:lnTo>
                        <a:pt x="205" y="55"/>
                      </a:lnTo>
                      <a:lnTo>
                        <a:pt x="203" y="55"/>
                      </a:lnTo>
                      <a:lnTo>
                        <a:pt x="203" y="57"/>
                      </a:lnTo>
                      <a:lnTo>
                        <a:pt x="205" y="59"/>
                      </a:lnTo>
                      <a:lnTo>
                        <a:pt x="203" y="61"/>
                      </a:lnTo>
                      <a:lnTo>
                        <a:pt x="201" y="65"/>
                      </a:lnTo>
                      <a:lnTo>
                        <a:pt x="203" y="67"/>
                      </a:lnTo>
                      <a:lnTo>
                        <a:pt x="199" y="69"/>
                      </a:lnTo>
                      <a:lnTo>
                        <a:pt x="198" y="67"/>
                      </a:lnTo>
                      <a:lnTo>
                        <a:pt x="196" y="67"/>
                      </a:lnTo>
                      <a:lnTo>
                        <a:pt x="196" y="64"/>
                      </a:lnTo>
                      <a:lnTo>
                        <a:pt x="198" y="62"/>
                      </a:lnTo>
                      <a:lnTo>
                        <a:pt x="196" y="62"/>
                      </a:lnTo>
                      <a:lnTo>
                        <a:pt x="195" y="66"/>
                      </a:lnTo>
                      <a:lnTo>
                        <a:pt x="192" y="67"/>
                      </a:lnTo>
                      <a:lnTo>
                        <a:pt x="191" y="68"/>
                      </a:lnTo>
                      <a:lnTo>
                        <a:pt x="190" y="72"/>
                      </a:lnTo>
                      <a:lnTo>
                        <a:pt x="195" y="74"/>
                      </a:lnTo>
                      <a:lnTo>
                        <a:pt x="191" y="77"/>
                      </a:lnTo>
                      <a:lnTo>
                        <a:pt x="188" y="75"/>
                      </a:lnTo>
                      <a:lnTo>
                        <a:pt x="185" y="78"/>
                      </a:lnTo>
                      <a:lnTo>
                        <a:pt x="186" y="81"/>
                      </a:lnTo>
                      <a:lnTo>
                        <a:pt x="189" y="81"/>
                      </a:lnTo>
                      <a:lnTo>
                        <a:pt x="188" y="84"/>
                      </a:lnTo>
                      <a:lnTo>
                        <a:pt x="186" y="84"/>
                      </a:lnTo>
                      <a:lnTo>
                        <a:pt x="183" y="81"/>
                      </a:lnTo>
                      <a:lnTo>
                        <a:pt x="181" y="84"/>
                      </a:lnTo>
                      <a:lnTo>
                        <a:pt x="178" y="84"/>
                      </a:lnTo>
                      <a:lnTo>
                        <a:pt x="179" y="87"/>
                      </a:lnTo>
                      <a:lnTo>
                        <a:pt x="179" y="89"/>
                      </a:lnTo>
                      <a:lnTo>
                        <a:pt x="179" y="91"/>
                      </a:lnTo>
                      <a:lnTo>
                        <a:pt x="181" y="91"/>
                      </a:lnTo>
                      <a:lnTo>
                        <a:pt x="179" y="94"/>
                      </a:lnTo>
                      <a:lnTo>
                        <a:pt x="180" y="96"/>
                      </a:lnTo>
                      <a:lnTo>
                        <a:pt x="178" y="98"/>
                      </a:lnTo>
                      <a:lnTo>
                        <a:pt x="177" y="100"/>
                      </a:lnTo>
                      <a:lnTo>
                        <a:pt x="182" y="101"/>
                      </a:lnTo>
                      <a:lnTo>
                        <a:pt x="179" y="103"/>
                      </a:lnTo>
                      <a:lnTo>
                        <a:pt x="178" y="105"/>
                      </a:lnTo>
                      <a:lnTo>
                        <a:pt x="175" y="104"/>
                      </a:lnTo>
                      <a:lnTo>
                        <a:pt x="174" y="101"/>
                      </a:lnTo>
                      <a:lnTo>
                        <a:pt x="172" y="99"/>
                      </a:lnTo>
                      <a:lnTo>
                        <a:pt x="169" y="101"/>
                      </a:lnTo>
                      <a:lnTo>
                        <a:pt x="168" y="99"/>
                      </a:lnTo>
                      <a:lnTo>
                        <a:pt x="165" y="97"/>
                      </a:lnTo>
                      <a:lnTo>
                        <a:pt x="164" y="99"/>
                      </a:lnTo>
                      <a:lnTo>
                        <a:pt x="167" y="102"/>
                      </a:lnTo>
                      <a:lnTo>
                        <a:pt x="166" y="103"/>
                      </a:lnTo>
                      <a:lnTo>
                        <a:pt x="165" y="106"/>
                      </a:lnTo>
                      <a:lnTo>
                        <a:pt x="168" y="109"/>
                      </a:lnTo>
                      <a:lnTo>
                        <a:pt x="170" y="109"/>
                      </a:lnTo>
                      <a:lnTo>
                        <a:pt x="169" y="112"/>
                      </a:lnTo>
                      <a:lnTo>
                        <a:pt x="168" y="115"/>
                      </a:lnTo>
                      <a:lnTo>
                        <a:pt x="168" y="114"/>
                      </a:lnTo>
                      <a:lnTo>
                        <a:pt x="166" y="114"/>
                      </a:lnTo>
                      <a:lnTo>
                        <a:pt x="167" y="117"/>
                      </a:lnTo>
                      <a:lnTo>
                        <a:pt x="165" y="121"/>
                      </a:lnTo>
                      <a:lnTo>
                        <a:pt x="165" y="125"/>
                      </a:lnTo>
                      <a:lnTo>
                        <a:pt x="161" y="114"/>
                      </a:lnTo>
                      <a:lnTo>
                        <a:pt x="158" y="107"/>
                      </a:lnTo>
                      <a:lnTo>
                        <a:pt x="156" y="104"/>
                      </a:lnTo>
                      <a:lnTo>
                        <a:pt x="157" y="100"/>
                      </a:lnTo>
                      <a:lnTo>
                        <a:pt x="156" y="102"/>
                      </a:lnTo>
                      <a:lnTo>
                        <a:pt x="153" y="105"/>
                      </a:lnTo>
                      <a:lnTo>
                        <a:pt x="152" y="109"/>
                      </a:lnTo>
                      <a:lnTo>
                        <a:pt x="150" y="110"/>
                      </a:lnTo>
                      <a:lnTo>
                        <a:pt x="149" y="112"/>
                      </a:lnTo>
                      <a:lnTo>
                        <a:pt x="147" y="112"/>
                      </a:lnTo>
                      <a:lnTo>
                        <a:pt x="145" y="114"/>
                      </a:lnTo>
                      <a:lnTo>
                        <a:pt x="143" y="116"/>
                      </a:lnTo>
                      <a:lnTo>
                        <a:pt x="143" y="121"/>
                      </a:lnTo>
                      <a:lnTo>
                        <a:pt x="143" y="129"/>
                      </a:lnTo>
                      <a:lnTo>
                        <a:pt x="144" y="130"/>
                      </a:lnTo>
                      <a:lnTo>
                        <a:pt x="144" y="133"/>
                      </a:lnTo>
                      <a:lnTo>
                        <a:pt x="142" y="136"/>
                      </a:lnTo>
                      <a:lnTo>
                        <a:pt x="141" y="139"/>
                      </a:lnTo>
                      <a:lnTo>
                        <a:pt x="137" y="139"/>
                      </a:lnTo>
                      <a:lnTo>
                        <a:pt x="137" y="142"/>
                      </a:lnTo>
                      <a:lnTo>
                        <a:pt x="134" y="144"/>
                      </a:lnTo>
                      <a:lnTo>
                        <a:pt x="134" y="149"/>
                      </a:lnTo>
                      <a:lnTo>
                        <a:pt x="132" y="151"/>
                      </a:lnTo>
                      <a:lnTo>
                        <a:pt x="127" y="158"/>
                      </a:lnTo>
                      <a:lnTo>
                        <a:pt x="119" y="164"/>
                      </a:lnTo>
                      <a:lnTo>
                        <a:pt x="112" y="165"/>
                      </a:lnTo>
                      <a:lnTo>
                        <a:pt x="109" y="166"/>
                      </a:lnTo>
                      <a:lnTo>
                        <a:pt x="105" y="167"/>
                      </a:lnTo>
                      <a:lnTo>
                        <a:pt x="101" y="167"/>
                      </a:lnTo>
                      <a:lnTo>
                        <a:pt x="98" y="167"/>
                      </a:lnTo>
                      <a:lnTo>
                        <a:pt x="93" y="169"/>
                      </a:lnTo>
                      <a:lnTo>
                        <a:pt x="93" y="172"/>
                      </a:lnTo>
                      <a:lnTo>
                        <a:pt x="90" y="174"/>
                      </a:lnTo>
                      <a:lnTo>
                        <a:pt x="81" y="173"/>
                      </a:lnTo>
                      <a:lnTo>
                        <a:pt x="78" y="174"/>
                      </a:lnTo>
                      <a:lnTo>
                        <a:pt x="78" y="177"/>
                      </a:lnTo>
                      <a:lnTo>
                        <a:pt x="72" y="181"/>
                      </a:lnTo>
                      <a:lnTo>
                        <a:pt x="68" y="181"/>
                      </a:lnTo>
                      <a:lnTo>
                        <a:pt x="65" y="179"/>
                      </a:lnTo>
                      <a:lnTo>
                        <a:pt x="63" y="180"/>
                      </a:lnTo>
                      <a:lnTo>
                        <a:pt x="62" y="177"/>
                      </a:lnTo>
                      <a:lnTo>
                        <a:pt x="60" y="179"/>
                      </a:lnTo>
                      <a:lnTo>
                        <a:pt x="57" y="183"/>
                      </a:lnTo>
                      <a:lnTo>
                        <a:pt x="51" y="184"/>
                      </a:lnTo>
                      <a:lnTo>
                        <a:pt x="51" y="186"/>
                      </a:lnTo>
                      <a:lnTo>
                        <a:pt x="49" y="186"/>
                      </a:lnTo>
                      <a:lnTo>
                        <a:pt x="44" y="191"/>
                      </a:lnTo>
                      <a:lnTo>
                        <a:pt x="39" y="194"/>
                      </a:lnTo>
                      <a:lnTo>
                        <a:pt x="30" y="198"/>
                      </a:lnTo>
                      <a:lnTo>
                        <a:pt x="27" y="203"/>
                      </a:lnTo>
                      <a:lnTo>
                        <a:pt x="27" y="208"/>
                      </a:lnTo>
                      <a:lnTo>
                        <a:pt x="23" y="212"/>
                      </a:lnTo>
                      <a:lnTo>
                        <a:pt x="22" y="210"/>
                      </a:lnTo>
                      <a:lnTo>
                        <a:pt x="23" y="208"/>
                      </a:lnTo>
                      <a:lnTo>
                        <a:pt x="22" y="205"/>
                      </a:lnTo>
                      <a:lnTo>
                        <a:pt x="23" y="201"/>
                      </a:lnTo>
                      <a:lnTo>
                        <a:pt x="23" y="198"/>
                      </a:lnTo>
                      <a:lnTo>
                        <a:pt x="19" y="202"/>
                      </a:lnTo>
                      <a:lnTo>
                        <a:pt x="18" y="208"/>
                      </a:lnTo>
                      <a:lnTo>
                        <a:pt x="15" y="215"/>
                      </a:lnTo>
                      <a:lnTo>
                        <a:pt x="17" y="220"/>
                      </a:lnTo>
                      <a:lnTo>
                        <a:pt x="16" y="224"/>
                      </a:lnTo>
                      <a:lnTo>
                        <a:pt x="16" y="232"/>
                      </a:lnTo>
                      <a:lnTo>
                        <a:pt x="10" y="240"/>
                      </a:lnTo>
                      <a:lnTo>
                        <a:pt x="8" y="251"/>
                      </a:lnTo>
                      <a:lnTo>
                        <a:pt x="9" y="257"/>
                      </a:lnTo>
                      <a:lnTo>
                        <a:pt x="9" y="265"/>
                      </a:lnTo>
                      <a:lnTo>
                        <a:pt x="13" y="275"/>
                      </a:lnTo>
                      <a:lnTo>
                        <a:pt x="14" y="279"/>
                      </a:lnTo>
                      <a:lnTo>
                        <a:pt x="16" y="282"/>
                      </a:lnTo>
                      <a:lnTo>
                        <a:pt x="14" y="287"/>
                      </a:lnTo>
                      <a:lnTo>
                        <a:pt x="15" y="291"/>
                      </a:lnTo>
                      <a:lnTo>
                        <a:pt x="12" y="293"/>
                      </a:lnTo>
                      <a:lnTo>
                        <a:pt x="11" y="290"/>
                      </a:lnTo>
                      <a:lnTo>
                        <a:pt x="11" y="284"/>
                      </a:lnTo>
                      <a:lnTo>
                        <a:pt x="9" y="288"/>
                      </a:lnTo>
                      <a:lnTo>
                        <a:pt x="8" y="286"/>
                      </a:lnTo>
                      <a:lnTo>
                        <a:pt x="8" y="281"/>
                      </a:lnTo>
                      <a:lnTo>
                        <a:pt x="5" y="274"/>
                      </a:lnTo>
                      <a:lnTo>
                        <a:pt x="3" y="277"/>
                      </a:lnTo>
                      <a:lnTo>
                        <a:pt x="4" y="284"/>
                      </a:lnTo>
                      <a:lnTo>
                        <a:pt x="8" y="289"/>
                      </a:lnTo>
                      <a:lnTo>
                        <a:pt x="11" y="295"/>
                      </a:lnTo>
                      <a:lnTo>
                        <a:pt x="7" y="296"/>
                      </a:lnTo>
                      <a:lnTo>
                        <a:pt x="3" y="291"/>
                      </a:lnTo>
                      <a:lnTo>
                        <a:pt x="2" y="285"/>
                      </a:lnTo>
                      <a:lnTo>
                        <a:pt x="2" y="288"/>
                      </a:lnTo>
                      <a:lnTo>
                        <a:pt x="0" y="289"/>
                      </a:lnTo>
                      <a:lnTo>
                        <a:pt x="2" y="295"/>
                      </a:lnTo>
                      <a:lnTo>
                        <a:pt x="7" y="301"/>
                      </a:lnTo>
                      <a:lnTo>
                        <a:pt x="10" y="312"/>
                      </a:lnTo>
                      <a:lnTo>
                        <a:pt x="9" y="329"/>
                      </a:lnTo>
                      <a:lnTo>
                        <a:pt x="12" y="332"/>
                      </a:lnTo>
                      <a:lnTo>
                        <a:pt x="13" y="341"/>
                      </a:lnTo>
                      <a:lnTo>
                        <a:pt x="17" y="354"/>
                      </a:lnTo>
                      <a:lnTo>
                        <a:pt x="16" y="359"/>
                      </a:lnTo>
                      <a:lnTo>
                        <a:pt x="16" y="377"/>
                      </a:lnTo>
                      <a:lnTo>
                        <a:pt x="16" y="380"/>
                      </a:lnTo>
                      <a:lnTo>
                        <a:pt x="17" y="385"/>
                      </a:lnTo>
                      <a:lnTo>
                        <a:pt x="17" y="391"/>
                      </a:lnTo>
                      <a:lnTo>
                        <a:pt x="20" y="399"/>
                      </a:lnTo>
                      <a:lnTo>
                        <a:pt x="20" y="404"/>
                      </a:lnTo>
                      <a:lnTo>
                        <a:pt x="17" y="406"/>
                      </a:lnTo>
                      <a:lnTo>
                        <a:pt x="19" y="408"/>
                      </a:lnTo>
                      <a:lnTo>
                        <a:pt x="18" y="412"/>
                      </a:lnTo>
                      <a:lnTo>
                        <a:pt x="17" y="419"/>
                      </a:lnTo>
                      <a:lnTo>
                        <a:pt x="15" y="422"/>
                      </a:lnTo>
                      <a:lnTo>
                        <a:pt x="16" y="425"/>
                      </a:lnTo>
                      <a:lnTo>
                        <a:pt x="15" y="429"/>
                      </a:lnTo>
                      <a:lnTo>
                        <a:pt x="12" y="431"/>
                      </a:lnTo>
                      <a:lnTo>
                        <a:pt x="13" y="436"/>
                      </a:lnTo>
                      <a:lnTo>
                        <a:pt x="9" y="439"/>
                      </a:lnTo>
                      <a:lnTo>
                        <a:pt x="6" y="438"/>
                      </a:lnTo>
                      <a:lnTo>
                        <a:pt x="3" y="444"/>
                      </a:lnTo>
                      <a:lnTo>
                        <a:pt x="3" y="454"/>
                      </a:lnTo>
                      <a:lnTo>
                        <a:pt x="5" y="457"/>
                      </a:lnTo>
                      <a:lnTo>
                        <a:pt x="7" y="457"/>
                      </a:lnTo>
                      <a:lnTo>
                        <a:pt x="13" y="464"/>
                      </a:lnTo>
                      <a:lnTo>
                        <a:pt x="13" y="467"/>
                      </a:lnTo>
                      <a:lnTo>
                        <a:pt x="14" y="468"/>
                      </a:lnTo>
                      <a:lnTo>
                        <a:pt x="17" y="469"/>
                      </a:lnTo>
                      <a:lnTo>
                        <a:pt x="19" y="471"/>
                      </a:lnTo>
                      <a:lnTo>
                        <a:pt x="23" y="472"/>
                      </a:lnTo>
                      <a:lnTo>
                        <a:pt x="24" y="471"/>
                      </a:lnTo>
                      <a:lnTo>
                        <a:pt x="25" y="473"/>
                      </a:lnTo>
                      <a:lnTo>
                        <a:pt x="28" y="474"/>
                      </a:lnTo>
                      <a:lnTo>
                        <a:pt x="32" y="472"/>
                      </a:lnTo>
                      <a:lnTo>
                        <a:pt x="33" y="475"/>
                      </a:lnTo>
                      <a:lnTo>
                        <a:pt x="34" y="474"/>
                      </a:lnTo>
                      <a:lnTo>
                        <a:pt x="35" y="474"/>
                      </a:lnTo>
                      <a:lnTo>
                        <a:pt x="40" y="473"/>
                      </a:lnTo>
                      <a:lnTo>
                        <a:pt x="43" y="473"/>
                      </a:lnTo>
                      <a:lnTo>
                        <a:pt x="44" y="471"/>
                      </a:lnTo>
                      <a:lnTo>
                        <a:pt x="45" y="471"/>
                      </a:lnTo>
                      <a:lnTo>
                        <a:pt x="47" y="466"/>
                      </a:lnTo>
                      <a:lnTo>
                        <a:pt x="52" y="467"/>
                      </a:lnTo>
                      <a:lnTo>
                        <a:pt x="52" y="464"/>
                      </a:lnTo>
                      <a:lnTo>
                        <a:pt x="54" y="462"/>
                      </a:lnTo>
                      <a:lnTo>
                        <a:pt x="57" y="462"/>
                      </a:lnTo>
                      <a:lnTo>
                        <a:pt x="59" y="464"/>
                      </a:lnTo>
                      <a:lnTo>
                        <a:pt x="61" y="461"/>
                      </a:lnTo>
                      <a:lnTo>
                        <a:pt x="62" y="461"/>
                      </a:lnTo>
                      <a:lnTo>
                        <a:pt x="64" y="460"/>
                      </a:lnTo>
                      <a:lnTo>
                        <a:pt x="64" y="457"/>
                      </a:lnTo>
                      <a:lnTo>
                        <a:pt x="72" y="451"/>
                      </a:lnTo>
                      <a:lnTo>
                        <a:pt x="75" y="451"/>
                      </a:lnTo>
                      <a:lnTo>
                        <a:pt x="77" y="453"/>
                      </a:lnTo>
                      <a:lnTo>
                        <a:pt x="80" y="450"/>
                      </a:lnTo>
                      <a:lnTo>
                        <a:pt x="87" y="449"/>
                      </a:lnTo>
                      <a:lnTo>
                        <a:pt x="88" y="450"/>
                      </a:lnTo>
                      <a:lnTo>
                        <a:pt x="93" y="450"/>
                      </a:lnTo>
                      <a:lnTo>
                        <a:pt x="94" y="450"/>
                      </a:lnTo>
                      <a:lnTo>
                        <a:pt x="96" y="450"/>
                      </a:lnTo>
                      <a:lnTo>
                        <a:pt x="99" y="450"/>
                      </a:lnTo>
                      <a:lnTo>
                        <a:pt x="100" y="453"/>
                      </a:lnTo>
                      <a:lnTo>
                        <a:pt x="102" y="453"/>
                      </a:lnTo>
                      <a:lnTo>
                        <a:pt x="105" y="452"/>
                      </a:lnTo>
                      <a:lnTo>
                        <a:pt x="106" y="453"/>
                      </a:lnTo>
                      <a:lnTo>
                        <a:pt x="108" y="452"/>
                      </a:lnTo>
                      <a:lnTo>
                        <a:pt x="113" y="452"/>
                      </a:lnTo>
                      <a:lnTo>
                        <a:pt x="113" y="454"/>
                      </a:lnTo>
                      <a:lnTo>
                        <a:pt x="114" y="455"/>
                      </a:lnTo>
                      <a:lnTo>
                        <a:pt x="117" y="451"/>
                      </a:lnTo>
                      <a:lnTo>
                        <a:pt x="120" y="453"/>
                      </a:lnTo>
                      <a:lnTo>
                        <a:pt x="124" y="450"/>
                      </a:lnTo>
                      <a:lnTo>
                        <a:pt x="126" y="445"/>
                      </a:lnTo>
                      <a:lnTo>
                        <a:pt x="127" y="445"/>
                      </a:lnTo>
                      <a:lnTo>
                        <a:pt x="130" y="441"/>
                      </a:lnTo>
                      <a:lnTo>
                        <a:pt x="132" y="435"/>
                      </a:lnTo>
                      <a:lnTo>
                        <a:pt x="135" y="432"/>
                      </a:lnTo>
                      <a:lnTo>
                        <a:pt x="139" y="430"/>
                      </a:lnTo>
                      <a:lnTo>
                        <a:pt x="141" y="432"/>
                      </a:lnTo>
                      <a:lnTo>
                        <a:pt x="147" y="429"/>
                      </a:lnTo>
                      <a:lnTo>
                        <a:pt x="154" y="423"/>
                      </a:lnTo>
                      <a:lnTo>
                        <a:pt x="158" y="419"/>
                      </a:lnTo>
                      <a:lnTo>
                        <a:pt x="161" y="418"/>
                      </a:lnTo>
                      <a:lnTo>
                        <a:pt x="163" y="418"/>
                      </a:lnTo>
                      <a:lnTo>
                        <a:pt x="165" y="418"/>
                      </a:lnTo>
                      <a:lnTo>
                        <a:pt x="169" y="419"/>
                      </a:lnTo>
                      <a:lnTo>
                        <a:pt x="173" y="420"/>
                      </a:lnTo>
                      <a:lnTo>
                        <a:pt x="176" y="419"/>
                      </a:lnTo>
                      <a:lnTo>
                        <a:pt x="182" y="419"/>
                      </a:lnTo>
                      <a:lnTo>
                        <a:pt x="189" y="415"/>
                      </a:lnTo>
                      <a:lnTo>
                        <a:pt x="194" y="415"/>
                      </a:lnTo>
                      <a:lnTo>
                        <a:pt x="197" y="412"/>
                      </a:lnTo>
                      <a:lnTo>
                        <a:pt x="199" y="412"/>
                      </a:lnTo>
                      <a:lnTo>
                        <a:pt x="203" y="408"/>
                      </a:lnTo>
                      <a:lnTo>
                        <a:pt x="210" y="408"/>
                      </a:lnTo>
                      <a:lnTo>
                        <a:pt x="225" y="406"/>
                      </a:lnTo>
                      <a:lnTo>
                        <a:pt x="230" y="408"/>
                      </a:lnTo>
                      <a:lnTo>
                        <a:pt x="234" y="408"/>
                      </a:lnTo>
                      <a:lnTo>
                        <a:pt x="238" y="406"/>
                      </a:lnTo>
                      <a:lnTo>
                        <a:pt x="241" y="407"/>
                      </a:lnTo>
                      <a:lnTo>
                        <a:pt x="245" y="412"/>
                      </a:lnTo>
                      <a:lnTo>
                        <a:pt x="248" y="419"/>
                      </a:lnTo>
                      <a:lnTo>
                        <a:pt x="251" y="419"/>
                      </a:lnTo>
                      <a:lnTo>
                        <a:pt x="253" y="418"/>
                      </a:lnTo>
                      <a:lnTo>
                        <a:pt x="255" y="417"/>
                      </a:lnTo>
                      <a:lnTo>
                        <a:pt x="256" y="419"/>
                      </a:lnTo>
                      <a:lnTo>
                        <a:pt x="258" y="418"/>
                      </a:lnTo>
                      <a:lnTo>
                        <a:pt x="261" y="419"/>
                      </a:lnTo>
                      <a:lnTo>
                        <a:pt x="263" y="422"/>
                      </a:lnTo>
                      <a:lnTo>
                        <a:pt x="267" y="423"/>
                      </a:lnTo>
                      <a:lnTo>
                        <a:pt x="269" y="422"/>
                      </a:lnTo>
                      <a:lnTo>
                        <a:pt x="275" y="428"/>
                      </a:lnTo>
                      <a:lnTo>
                        <a:pt x="274" y="431"/>
                      </a:lnTo>
                      <a:lnTo>
                        <a:pt x="276" y="431"/>
                      </a:lnTo>
                      <a:lnTo>
                        <a:pt x="278" y="433"/>
                      </a:lnTo>
                      <a:lnTo>
                        <a:pt x="277" y="436"/>
                      </a:lnTo>
                      <a:lnTo>
                        <a:pt x="275" y="436"/>
                      </a:lnTo>
                      <a:lnTo>
                        <a:pt x="274" y="438"/>
                      </a:lnTo>
                      <a:lnTo>
                        <a:pt x="277" y="445"/>
                      </a:lnTo>
                      <a:lnTo>
                        <a:pt x="279" y="445"/>
                      </a:lnTo>
                      <a:lnTo>
                        <a:pt x="283" y="449"/>
                      </a:lnTo>
                      <a:lnTo>
                        <a:pt x="283" y="453"/>
                      </a:lnTo>
                      <a:lnTo>
                        <a:pt x="283" y="457"/>
                      </a:lnTo>
                      <a:lnTo>
                        <a:pt x="286" y="465"/>
                      </a:lnTo>
                      <a:lnTo>
                        <a:pt x="285" y="469"/>
                      </a:lnTo>
                      <a:lnTo>
                        <a:pt x="286" y="471"/>
                      </a:lnTo>
                      <a:lnTo>
                        <a:pt x="286" y="475"/>
                      </a:lnTo>
                      <a:lnTo>
                        <a:pt x="284" y="478"/>
                      </a:lnTo>
                      <a:lnTo>
                        <a:pt x="283" y="477"/>
                      </a:lnTo>
                      <a:lnTo>
                        <a:pt x="282" y="477"/>
                      </a:lnTo>
                      <a:lnTo>
                        <a:pt x="284" y="481"/>
                      </a:lnTo>
                      <a:lnTo>
                        <a:pt x="286" y="483"/>
                      </a:lnTo>
                      <a:lnTo>
                        <a:pt x="287" y="486"/>
                      </a:lnTo>
                      <a:lnTo>
                        <a:pt x="289" y="485"/>
                      </a:lnTo>
                      <a:lnTo>
                        <a:pt x="292" y="488"/>
                      </a:lnTo>
                      <a:lnTo>
                        <a:pt x="292" y="484"/>
                      </a:lnTo>
                      <a:lnTo>
                        <a:pt x="290" y="482"/>
                      </a:lnTo>
                      <a:lnTo>
                        <a:pt x="293" y="480"/>
                      </a:lnTo>
                      <a:lnTo>
                        <a:pt x="293" y="477"/>
                      </a:lnTo>
                      <a:lnTo>
                        <a:pt x="296" y="476"/>
                      </a:lnTo>
                      <a:lnTo>
                        <a:pt x="297" y="473"/>
                      </a:lnTo>
                      <a:lnTo>
                        <a:pt x="300" y="472"/>
                      </a:lnTo>
                      <a:lnTo>
                        <a:pt x="300" y="469"/>
                      </a:lnTo>
                      <a:lnTo>
                        <a:pt x="303" y="465"/>
                      </a:lnTo>
                      <a:lnTo>
                        <a:pt x="309" y="461"/>
                      </a:lnTo>
                      <a:lnTo>
                        <a:pt x="310" y="459"/>
                      </a:lnTo>
                      <a:lnTo>
                        <a:pt x="310" y="459"/>
                      </a:lnTo>
                      <a:lnTo>
                        <a:pt x="315" y="457"/>
                      </a:lnTo>
                      <a:lnTo>
                        <a:pt x="317" y="452"/>
                      </a:lnTo>
                      <a:lnTo>
                        <a:pt x="321" y="445"/>
                      </a:lnTo>
                      <a:lnTo>
                        <a:pt x="324" y="443"/>
                      </a:lnTo>
                      <a:lnTo>
                        <a:pt x="326" y="441"/>
                      </a:lnTo>
                      <a:lnTo>
                        <a:pt x="325" y="437"/>
                      </a:lnTo>
                      <a:lnTo>
                        <a:pt x="326" y="433"/>
                      </a:lnTo>
                      <a:lnTo>
                        <a:pt x="328" y="438"/>
                      </a:lnTo>
                      <a:lnTo>
                        <a:pt x="328" y="443"/>
                      </a:lnTo>
                      <a:lnTo>
                        <a:pt x="328" y="446"/>
                      </a:lnTo>
                      <a:lnTo>
                        <a:pt x="326" y="450"/>
                      </a:lnTo>
                      <a:lnTo>
                        <a:pt x="325" y="458"/>
                      </a:lnTo>
                      <a:lnTo>
                        <a:pt x="319" y="463"/>
                      </a:lnTo>
                      <a:lnTo>
                        <a:pt x="318" y="466"/>
                      </a:lnTo>
                      <a:lnTo>
                        <a:pt x="317" y="469"/>
                      </a:lnTo>
                      <a:lnTo>
                        <a:pt x="317" y="473"/>
                      </a:lnTo>
                      <a:lnTo>
                        <a:pt x="314" y="478"/>
                      </a:lnTo>
                      <a:lnTo>
                        <a:pt x="314" y="480"/>
                      </a:lnTo>
                      <a:lnTo>
                        <a:pt x="312" y="488"/>
                      </a:lnTo>
                      <a:lnTo>
                        <a:pt x="305" y="488"/>
                      </a:lnTo>
                      <a:lnTo>
                        <a:pt x="303" y="492"/>
                      </a:lnTo>
                      <a:lnTo>
                        <a:pt x="302" y="495"/>
                      </a:lnTo>
                      <a:lnTo>
                        <a:pt x="302" y="497"/>
                      </a:lnTo>
                      <a:lnTo>
                        <a:pt x="306" y="495"/>
                      </a:lnTo>
                      <a:lnTo>
                        <a:pt x="310" y="493"/>
                      </a:lnTo>
                      <a:lnTo>
                        <a:pt x="315" y="495"/>
                      </a:lnTo>
                      <a:lnTo>
                        <a:pt x="320" y="486"/>
                      </a:lnTo>
                      <a:lnTo>
                        <a:pt x="321" y="477"/>
                      </a:lnTo>
                      <a:lnTo>
                        <a:pt x="325" y="472"/>
                      </a:lnTo>
                      <a:lnTo>
                        <a:pt x="326" y="474"/>
                      </a:lnTo>
                      <a:lnTo>
                        <a:pt x="326" y="482"/>
                      </a:lnTo>
                      <a:lnTo>
                        <a:pt x="328" y="487"/>
                      </a:lnTo>
                      <a:lnTo>
                        <a:pt x="326" y="488"/>
                      </a:lnTo>
                      <a:lnTo>
                        <a:pt x="327" y="495"/>
                      </a:lnTo>
                      <a:lnTo>
                        <a:pt x="324" y="502"/>
                      </a:lnTo>
                      <a:lnTo>
                        <a:pt x="318" y="505"/>
                      </a:lnTo>
                      <a:lnTo>
                        <a:pt x="319" y="507"/>
                      </a:lnTo>
                      <a:lnTo>
                        <a:pt x="323" y="507"/>
                      </a:lnTo>
                      <a:lnTo>
                        <a:pt x="326" y="507"/>
                      </a:lnTo>
                      <a:lnTo>
                        <a:pt x="328" y="505"/>
                      </a:lnTo>
                      <a:lnTo>
                        <a:pt x="331" y="504"/>
                      </a:lnTo>
                      <a:lnTo>
                        <a:pt x="333" y="501"/>
                      </a:lnTo>
                      <a:lnTo>
                        <a:pt x="336" y="502"/>
                      </a:lnTo>
                      <a:lnTo>
                        <a:pt x="338" y="502"/>
                      </a:lnTo>
                      <a:lnTo>
                        <a:pt x="336" y="505"/>
                      </a:lnTo>
                      <a:lnTo>
                        <a:pt x="334" y="507"/>
                      </a:lnTo>
                      <a:lnTo>
                        <a:pt x="332" y="507"/>
                      </a:lnTo>
                      <a:lnTo>
                        <a:pt x="331" y="509"/>
                      </a:lnTo>
                      <a:lnTo>
                        <a:pt x="334" y="513"/>
                      </a:lnTo>
                      <a:lnTo>
                        <a:pt x="335" y="517"/>
                      </a:lnTo>
                      <a:lnTo>
                        <a:pt x="337" y="522"/>
                      </a:lnTo>
                      <a:lnTo>
                        <a:pt x="337" y="529"/>
                      </a:lnTo>
                      <a:lnTo>
                        <a:pt x="337" y="536"/>
                      </a:lnTo>
                      <a:lnTo>
                        <a:pt x="333" y="541"/>
                      </a:lnTo>
                      <a:lnTo>
                        <a:pt x="334" y="543"/>
                      </a:lnTo>
                      <a:lnTo>
                        <a:pt x="333" y="549"/>
                      </a:lnTo>
                      <a:lnTo>
                        <a:pt x="335" y="552"/>
                      </a:lnTo>
                      <a:lnTo>
                        <a:pt x="338" y="556"/>
                      </a:lnTo>
                      <a:lnTo>
                        <a:pt x="338" y="562"/>
                      </a:lnTo>
                      <a:lnTo>
                        <a:pt x="343" y="570"/>
                      </a:lnTo>
                      <a:lnTo>
                        <a:pt x="347" y="571"/>
                      </a:lnTo>
                      <a:lnTo>
                        <a:pt x="350" y="573"/>
                      </a:lnTo>
                      <a:lnTo>
                        <a:pt x="351" y="578"/>
                      </a:lnTo>
                      <a:lnTo>
                        <a:pt x="354" y="578"/>
                      </a:lnTo>
                      <a:lnTo>
                        <a:pt x="355" y="576"/>
                      </a:lnTo>
                      <a:lnTo>
                        <a:pt x="356" y="575"/>
                      </a:lnTo>
                      <a:lnTo>
                        <a:pt x="360" y="577"/>
                      </a:lnTo>
                      <a:lnTo>
                        <a:pt x="363" y="581"/>
                      </a:lnTo>
                      <a:lnTo>
                        <a:pt x="366" y="581"/>
                      </a:lnTo>
                      <a:lnTo>
                        <a:pt x="370" y="585"/>
                      </a:lnTo>
                      <a:lnTo>
                        <a:pt x="370" y="589"/>
                      </a:lnTo>
                      <a:lnTo>
                        <a:pt x="373" y="590"/>
                      </a:lnTo>
                      <a:lnTo>
                        <a:pt x="376" y="594"/>
                      </a:lnTo>
                      <a:lnTo>
                        <a:pt x="378" y="594"/>
                      </a:lnTo>
                      <a:lnTo>
                        <a:pt x="379" y="591"/>
                      </a:lnTo>
                      <a:lnTo>
                        <a:pt x="384" y="588"/>
                      </a:lnTo>
                      <a:lnTo>
                        <a:pt x="386" y="586"/>
                      </a:lnTo>
                      <a:lnTo>
                        <a:pt x="390" y="586"/>
                      </a:lnTo>
                      <a:lnTo>
                        <a:pt x="393" y="581"/>
                      </a:lnTo>
                      <a:lnTo>
                        <a:pt x="396" y="582"/>
                      </a:lnTo>
                      <a:lnTo>
                        <a:pt x="397" y="581"/>
                      </a:lnTo>
                      <a:lnTo>
                        <a:pt x="397" y="578"/>
                      </a:lnTo>
                      <a:lnTo>
                        <a:pt x="393" y="578"/>
                      </a:lnTo>
                      <a:lnTo>
                        <a:pt x="394" y="575"/>
                      </a:lnTo>
                      <a:lnTo>
                        <a:pt x="400" y="571"/>
                      </a:lnTo>
                      <a:lnTo>
                        <a:pt x="404" y="574"/>
                      </a:lnTo>
                      <a:lnTo>
                        <a:pt x="404" y="578"/>
                      </a:lnTo>
                      <a:lnTo>
                        <a:pt x="399" y="582"/>
                      </a:lnTo>
                      <a:lnTo>
                        <a:pt x="400" y="585"/>
                      </a:lnTo>
                      <a:lnTo>
                        <a:pt x="402" y="586"/>
                      </a:lnTo>
                      <a:lnTo>
                        <a:pt x="404" y="583"/>
                      </a:lnTo>
                      <a:lnTo>
                        <a:pt x="406" y="581"/>
                      </a:lnTo>
                      <a:lnTo>
                        <a:pt x="409" y="583"/>
                      </a:lnTo>
                      <a:lnTo>
                        <a:pt x="409" y="586"/>
                      </a:lnTo>
                      <a:lnTo>
                        <a:pt x="407" y="586"/>
                      </a:lnTo>
                      <a:lnTo>
                        <a:pt x="404" y="589"/>
                      </a:lnTo>
                      <a:lnTo>
                        <a:pt x="408" y="595"/>
                      </a:lnTo>
                      <a:lnTo>
                        <a:pt x="409" y="600"/>
                      </a:lnTo>
                      <a:lnTo>
                        <a:pt x="411" y="599"/>
                      </a:lnTo>
                      <a:lnTo>
                        <a:pt x="412" y="599"/>
                      </a:lnTo>
                      <a:lnTo>
                        <a:pt x="413" y="602"/>
                      </a:lnTo>
                      <a:lnTo>
                        <a:pt x="414" y="606"/>
                      </a:lnTo>
                      <a:lnTo>
                        <a:pt x="417" y="602"/>
                      </a:lnTo>
                      <a:lnTo>
                        <a:pt x="417" y="598"/>
                      </a:lnTo>
                      <a:lnTo>
                        <a:pt x="414" y="599"/>
                      </a:lnTo>
                      <a:lnTo>
                        <a:pt x="414" y="598"/>
                      </a:lnTo>
                      <a:lnTo>
                        <a:pt x="415" y="595"/>
                      </a:lnTo>
                      <a:lnTo>
                        <a:pt x="422" y="595"/>
                      </a:lnTo>
                      <a:lnTo>
                        <a:pt x="423" y="597"/>
                      </a:lnTo>
                      <a:lnTo>
                        <a:pt x="424" y="595"/>
                      </a:lnTo>
                      <a:lnTo>
                        <a:pt x="428" y="589"/>
                      </a:lnTo>
                      <a:lnTo>
                        <a:pt x="435" y="584"/>
                      </a:lnTo>
                      <a:lnTo>
                        <a:pt x="439" y="580"/>
                      </a:lnTo>
                      <a:lnTo>
                        <a:pt x="437" y="580"/>
                      </a:lnTo>
                      <a:lnTo>
                        <a:pt x="435" y="581"/>
                      </a:lnTo>
                      <a:lnTo>
                        <a:pt x="436" y="580"/>
                      </a:lnTo>
                      <a:lnTo>
                        <a:pt x="434" y="579"/>
                      </a:lnTo>
                      <a:lnTo>
                        <a:pt x="436" y="579"/>
                      </a:lnTo>
                      <a:lnTo>
                        <a:pt x="440" y="579"/>
                      </a:lnTo>
                      <a:lnTo>
                        <a:pt x="445" y="577"/>
                      </a:lnTo>
                      <a:lnTo>
                        <a:pt x="456" y="574"/>
                      </a:lnTo>
                      <a:lnTo>
                        <a:pt x="465" y="576"/>
                      </a:lnTo>
                      <a:lnTo>
                        <a:pt x="469" y="574"/>
                      </a:lnTo>
                      <a:lnTo>
                        <a:pt x="469" y="571"/>
                      </a:lnTo>
                      <a:lnTo>
                        <a:pt x="471" y="571"/>
                      </a:lnTo>
                      <a:lnTo>
                        <a:pt x="473" y="569"/>
                      </a:lnTo>
                      <a:lnTo>
                        <a:pt x="476" y="563"/>
                      </a:lnTo>
                      <a:lnTo>
                        <a:pt x="475" y="556"/>
                      </a:lnTo>
                      <a:lnTo>
                        <a:pt x="475" y="553"/>
                      </a:lnTo>
                      <a:lnTo>
                        <a:pt x="480" y="546"/>
                      </a:lnTo>
                      <a:lnTo>
                        <a:pt x="480" y="536"/>
                      </a:lnTo>
                      <a:lnTo>
                        <a:pt x="482" y="533"/>
                      </a:lnTo>
                      <a:lnTo>
                        <a:pt x="483" y="526"/>
                      </a:lnTo>
                      <a:lnTo>
                        <a:pt x="486" y="525"/>
                      </a:lnTo>
                      <a:lnTo>
                        <a:pt x="486" y="521"/>
                      </a:lnTo>
                      <a:lnTo>
                        <a:pt x="494" y="509"/>
                      </a:lnTo>
                      <a:lnTo>
                        <a:pt x="497" y="508"/>
                      </a:lnTo>
                      <a:lnTo>
                        <a:pt x="498" y="501"/>
                      </a:lnTo>
                      <a:lnTo>
                        <a:pt x="501" y="495"/>
                      </a:lnTo>
                      <a:lnTo>
                        <a:pt x="504" y="488"/>
                      </a:lnTo>
                      <a:lnTo>
                        <a:pt x="507" y="484"/>
                      </a:lnTo>
                      <a:lnTo>
                        <a:pt x="507" y="481"/>
                      </a:lnTo>
                      <a:lnTo>
                        <a:pt x="509" y="479"/>
                      </a:lnTo>
                      <a:lnTo>
                        <a:pt x="511" y="472"/>
                      </a:lnTo>
                      <a:lnTo>
                        <a:pt x="510" y="471"/>
                      </a:lnTo>
                      <a:lnTo>
                        <a:pt x="514" y="468"/>
                      </a:lnTo>
                      <a:lnTo>
                        <a:pt x="517" y="463"/>
                      </a:lnTo>
                      <a:lnTo>
                        <a:pt x="518" y="460"/>
                      </a:lnTo>
                      <a:lnTo>
                        <a:pt x="521" y="455"/>
                      </a:lnTo>
                      <a:lnTo>
                        <a:pt x="525" y="453"/>
                      </a:lnTo>
                      <a:lnTo>
                        <a:pt x="528" y="452"/>
                      </a:lnTo>
                      <a:lnTo>
                        <a:pt x="523" y="452"/>
                      </a:lnTo>
                      <a:lnTo>
                        <a:pt x="525" y="450"/>
                      </a:lnTo>
                      <a:lnTo>
                        <a:pt x="529" y="450"/>
                      </a:lnTo>
                      <a:lnTo>
                        <a:pt x="534" y="446"/>
                      </a:lnTo>
                      <a:lnTo>
                        <a:pt x="535" y="442"/>
                      </a:lnTo>
                      <a:lnTo>
                        <a:pt x="534" y="439"/>
                      </a:lnTo>
                      <a:lnTo>
                        <a:pt x="535" y="436"/>
                      </a:lnTo>
                      <a:lnTo>
                        <a:pt x="539" y="432"/>
                      </a:lnTo>
                      <a:lnTo>
                        <a:pt x="539" y="429"/>
                      </a:lnTo>
                      <a:lnTo>
                        <a:pt x="542" y="427"/>
                      </a:lnTo>
                      <a:lnTo>
                        <a:pt x="546" y="421"/>
                      </a:lnTo>
                      <a:lnTo>
                        <a:pt x="546" y="418"/>
                      </a:lnTo>
                      <a:lnTo>
                        <a:pt x="547" y="412"/>
                      </a:lnTo>
                      <a:lnTo>
                        <a:pt x="546" y="411"/>
                      </a:lnTo>
                      <a:lnTo>
                        <a:pt x="546" y="408"/>
                      </a:lnTo>
                      <a:lnTo>
                        <a:pt x="550" y="397"/>
                      </a:lnTo>
                      <a:lnTo>
                        <a:pt x="551" y="391"/>
                      </a:lnTo>
                      <a:lnTo>
                        <a:pt x="556" y="380"/>
                      </a:lnTo>
                      <a:lnTo>
                        <a:pt x="556" y="376"/>
                      </a:lnTo>
                      <a:lnTo>
                        <a:pt x="559" y="368"/>
                      </a:lnTo>
                      <a:lnTo>
                        <a:pt x="563" y="364"/>
                      </a:lnTo>
                      <a:lnTo>
                        <a:pt x="564" y="360"/>
                      </a:lnTo>
                      <a:lnTo>
                        <a:pt x="563" y="354"/>
                      </a:lnTo>
                      <a:lnTo>
                        <a:pt x="565" y="351"/>
                      </a:lnTo>
                      <a:lnTo>
                        <a:pt x="563" y="34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0" name="Freeform 890">
                  <a:extLst>
                    <a:ext uri="{FF2B5EF4-FFF2-40B4-BE49-F238E27FC236}">
                      <a16:creationId xmlns:a16="http://schemas.microsoft.com/office/drawing/2014/main" id="{0D0ACC36-7A96-41EA-926C-D640B4A0E620}"/>
                    </a:ext>
                  </a:extLst>
                </p:cNvPr>
                <p:cNvSpPr>
                  <a:spLocks/>
                </p:cNvSpPr>
                <p:nvPr/>
              </p:nvSpPr>
              <p:spPr bwMode="auto">
                <a:xfrm>
                  <a:off x="5589" y="3587"/>
                  <a:ext cx="2" cy="3"/>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1" y="0"/>
                      </a:lnTo>
                      <a:lnTo>
                        <a:pt x="0" y="1"/>
                      </a:lnTo>
                      <a:lnTo>
                        <a:pt x="1" y="3"/>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1" name="Freeform 891">
                  <a:extLst>
                    <a:ext uri="{FF2B5EF4-FFF2-40B4-BE49-F238E27FC236}">
                      <a16:creationId xmlns:a16="http://schemas.microsoft.com/office/drawing/2014/main" id="{601E554C-F943-48F6-90CE-9EC1670BB80E}"/>
                    </a:ext>
                  </a:extLst>
                </p:cNvPr>
                <p:cNvSpPr>
                  <a:spLocks/>
                </p:cNvSpPr>
                <p:nvPr/>
              </p:nvSpPr>
              <p:spPr bwMode="auto">
                <a:xfrm>
                  <a:off x="5613" y="3641"/>
                  <a:ext cx="7" cy="5"/>
                </a:xfrm>
                <a:custGeom>
                  <a:avLst/>
                  <a:gdLst>
                    <a:gd name="T0" fmla="*/ 1 w 7"/>
                    <a:gd name="T1" fmla="*/ 0 h 5"/>
                    <a:gd name="T2" fmla="*/ 0 w 7"/>
                    <a:gd name="T3" fmla="*/ 2 h 5"/>
                    <a:gd name="T4" fmla="*/ 0 w 7"/>
                    <a:gd name="T5" fmla="*/ 4 h 5"/>
                    <a:gd name="T6" fmla="*/ 5 w 7"/>
                    <a:gd name="T7" fmla="*/ 4 h 5"/>
                    <a:gd name="T8" fmla="*/ 7 w 7"/>
                    <a:gd name="T9" fmla="*/ 5 h 5"/>
                    <a:gd name="T10" fmla="*/ 7 w 7"/>
                    <a:gd name="T11" fmla="*/ 3 h 5"/>
                    <a:gd name="T12" fmla="*/ 4 w 7"/>
                    <a:gd name="T13" fmla="*/ 0 h 5"/>
                    <a:gd name="T14" fmla="*/ 1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1" y="0"/>
                      </a:moveTo>
                      <a:lnTo>
                        <a:pt x="0" y="2"/>
                      </a:lnTo>
                      <a:lnTo>
                        <a:pt x="0" y="4"/>
                      </a:lnTo>
                      <a:lnTo>
                        <a:pt x="5" y="4"/>
                      </a:lnTo>
                      <a:lnTo>
                        <a:pt x="7" y="5"/>
                      </a:lnTo>
                      <a:lnTo>
                        <a:pt x="7" y="3"/>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2" name="Freeform 892">
                  <a:extLst>
                    <a:ext uri="{FF2B5EF4-FFF2-40B4-BE49-F238E27FC236}">
                      <a16:creationId xmlns:a16="http://schemas.microsoft.com/office/drawing/2014/main" id="{893E3CFC-8C0F-4724-86C7-A19BAE038E21}"/>
                    </a:ext>
                  </a:extLst>
                </p:cNvPr>
                <p:cNvSpPr>
                  <a:spLocks/>
                </p:cNvSpPr>
                <p:nvPr/>
              </p:nvSpPr>
              <p:spPr bwMode="auto">
                <a:xfrm>
                  <a:off x="5540" y="3005"/>
                  <a:ext cx="4" cy="7"/>
                </a:xfrm>
                <a:custGeom>
                  <a:avLst/>
                  <a:gdLst>
                    <a:gd name="T0" fmla="*/ 0 w 4"/>
                    <a:gd name="T1" fmla="*/ 6 h 7"/>
                    <a:gd name="T2" fmla="*/ 2 w 4"/>
                    <a:gd name="T3" fmla="*/ 7 h 7"/>
                    <a:gd name="T4" fmla="*/ 2 w 4"/>
                    <a:gd name="T5" fmla="*/ 5 h 7"/>
                    <a:gd name="T6" fmla="*/ 4 w 4"/>
                    <a:gd name="T7" fmla="*/ 2 h 7"/>
                    <a:gd name="T8" fmla="*/ 4 w 4"/>
                    <a:gd name="T9" fmla="*/ 0 h 7"/>
                    <a:gd name="T10" fmla="*/ 0 w 4"/>
                    <a:gd name="T11" fmla="*/ 4 h 7"/>
                    <a:gd name="T12" fmla="*/ 0 w 4"/>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6"/>
                      </a:moveTo>
                      <a:lnTo>
                        <a:pt x="2" y="7"/>
                      </a:lnTo>
                      <a:lnTo>
                        <a:pt x="2" y="5"/>
                      </a:lnTo>
                      <a:lnTo>
                        <a:pt x="4" y="2"/>
                      </a:lnTo>
                      <a:lnTo>
                        <a:pt x="4" y="0"/>
                      </a:lnTo>
                      <a:lnTo>
                        <a:pt x="0" y="4"/>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3" name="Freeform 893">
                  <a:extLst>
                    <a:ext uri="{FF2B5EF4-FFF2-40B4-BE49-F238E27FC236}">
                      <a16:creationId xmlns:a16="http://schemas.microsoft.com/office/drawing/2014/main" id="{A557A8F3-7569-4500-8C91-884E5F299490}"/>
                    </a:ext>
                  </a:extLst>
                </p:cNvPr>
                <p:cNvSpPr>
                  <a:spLocks/>
                </p:cNvSpPr>
                <p:nvPr/>
              </p:nvSpPr>
              <p:spPr bwMode="auto">
                <a:xfrm>
                  <a:off x="5575" y="3118"/>
                  <a:ext cx="3" cy="3"/>
                </a:xfrm>
                <a:custGeom>
                  <a:avLst/>
                  <a:gdLst>
                    <a:gd name="T0" fmla="*/ 1 w 3"/>
                    <a:gd name="T1" fmla="*/ 3 h 3"/>
                    <a:gd name="T2" fmla="*/ 3 w 3"/>
                    <a:gd name="T3" fmla="*/ 2 h 3"/>
                    <a:gd name="T4" fmla="*/ 3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2"/>
                      </a:lnTo>
                      <a:lnTo>
                        <a:pt x="3"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4" name="Freeform 894">
                  <a:extLst>
                    <a:ext uri="{FF2B5EF4-FFF2-40B4-BE49-F238E27FC236}">
                      <a16:creationId xmlns:a16="http://schemas.microsoft.com/office/drawing/2014/main" id="{A9AEFF61-71CE-4D27-B13F-61B32F7C8A4B}"/>
                    </a:ext>
                  </a:extLst>
                </p:cNvPr>
                <p:cNvSpPr>
                  <a:spLocks/>
                </p:cNvSpPr>
                <p:nvPr/>
              </p:nvSpPr>
              <p:spPr bwMode="auto">
                <a:xfrm>
                  <a:off x="5537" y="3013"/>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5" name="Freeform 895">
                  <a:extLst>
                    <a:ext uri="{FF2B5EF4-FFF2-40B4-BE49-F238E27FC236}">
                      <a16:creationId xmlns:a16="http://schemas.microsoft.com/office/drawing/2014/main" id="{E0D68464-68A0-4D64-B083-7E1C38F661B0}"/>
                    </a:ext>
                  </a:extLst>
                </p:cNvPr>
                <p:cNvSpPr>
                  <a:spLocks/>
                </p:cNvSpPr>
                <p:nvPr/>
              </p:nvSpPr>
              <p:spPr bwMode="auto">
                <a:xfrm>
                  <a:off x="5542" y="3090"/>
                  <a:ext cx="3" cy="6"/>
                </a:xfrm>
                <a:custGeom>
                  <a:avLst/>
                  <a:gdLst>
                    <a:gd name="T0" fmla="*/ 3 w 3"/>
                    <a:gd name="T1" fmla="*/ 4 h 6"/>
                    <a:gd name="T2" fmla="*/ 2 w 3"/>
                    <a:gd name="T3" fmla="*/ 0 h 6"/>
                    <a:gd name="T4" fmla="*/ 0 w 3"/>
                    <a:gd name="T5" fmla="*/ 4 h 6"/>
                    <a:gd name="T6" fmla="*/ 2 w 3"/>
                    <a:gd name="T7" fmla="*/ 6 h 6"/>
                    <a:gd name="T8" fmla="*/ 3 w 3"/>
                    <a:gd name="T9" fmla="*/ 4 h 6"/>
                  </a:gdLst>
                  <a:ahLst/>
                  <a:cxnLst>
                    <a:cxn ang="0">
                      <a:pos x="T0" y="T1"/>
                    </a:cxn>
                    <a:cxn ang="0">
                      <a:pos x="T2" y="T3"/>
                    </a:cxn>
                    <a:cxn ang="0">
                      <a:pos x="T4" y="T5"/>
                    </a:cxn>
                    <a:cxn ang="0">
                      <a:pos x="T6" y="T7"/>
                    </a:cxn>
                    <a:cxn ang="0">
                      <a:pos x="T8" y="T9"/>
                    </a:cxn>
                  </a:cxnLst>
                  <a:rect l="0" t="0" r="r" b="b"/>
                  <a:pathLst>
                    <a:path w="3" h="6">
                      <a:moveTo>
                        <a:pt x="3" y="4"/>
                      </a:moveTo>
                      <a:lnTo>
                        <a:pt x="2" y="0"/>
                      </a:lnTo>
                      <a:lnTo>
                        <a:pt x="0" y="4"/>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6" name="Freeform 896">
                  <a:extLst>
                    <a:ext uri="{FF2B5EF4-FFF2-40B4-BE49-F238E27FC236}">
                      <a16:creationId xmlns:a16="http://schemas.microsoft.com/office/drawing/2014/main" id="{80A1C764-59D1-4753-B50B-8AF48019E546}"/>
                    </a:ext>
                  </a:extLst>
                </p:cNvPr>
                <p:cNvSpPr>
                  <a:spLocks/>
                </p:cNvSpPr>
                <p:nvPr/>
              </p:nvSpPr>
              <p:spPr bwMode="auto">
                <a:xfrm>
                  <a:off x="5572" y="3108"/>
                  <a:ext cx="8" cy="6"/>
                </a:xfrm>
                <a:custGeom>
                  <a:avLst/>
                  <a:gdLst>
                    <a:gd name="T0" fmla="*/ 10 w 10"/>
                    <a:gd name="T1" fmla="*/ 1 h 8"/>
                    <a:gd name="T2" fmla="*/ 5 w 10"/>
                    <a:gd name="T3" fmla="*/ 0 h 8"/>
                    <a:gd name="T4" fmla="*/ 1 w 10"/>
                    <a:gd name="T5" fmla="*/ 3 h 8"/>
                    <a:gd name="T6" fmla="*/ 0 w 10"/>
                    <a:gd name="T7" fmla="*/ 6 h 8"/>
                    <a:gd name="T8" fmla="*/ 2 w 10"/>
                    <a:gd name="T9" fmla="*/ 8 h 8"/>
                    <a:gd name="T10" fmla="*/ 4 w 10"/>
                    <a:gd name="T11" fmla="*/ 7 h 8"/>
                    <a:gd name="T12" fmla="*/ 6 w 10"/>
                    <a:gd name="T13" fmla="*/ 3 h 8"/>
                    <a:gd name="T14" fmla="*/ 10 w 10"/>
                    <a:gd name="T15" fmla="*/ 3 h 8"/>
                    <a:gd name="T16" fmla="*/ 10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0" y="1"/>
                      </a:moveTo>
                      <a:cubicBezTo>
                        <a:pt x="5" y="0"/>
                        <a:pt x="5" y="0"/>
                        <a:pt x="5" y="0"/>
                      </a:cubicBezTo>
                      <a:cubicBezTo>
                        <a:pt x="1" y="3"/>
                        <a:pt x="1" y="3"/>
                        <a:pt x="1" y="3"/>
                      </a:cubicBezTo>
                      <a:cubicBezTo>
                        <a:pt x="1" y="3"/>
                        <a:pt x="0" y="6"/>
                        <a:pt x="0" y="6"/>
                      </a:cubicBezTo>
                      <a:cubicBezTo>
                        <a:pt x="2" y="8"/>
                        <a:pt x="2" y="8"/>
                        <a:pt x="2" y="8"/>
                      </a:cubicBezTo>
                      <a:cubicBezTo>
                        <a:pt x="4" y="7"/>
                        <a:pt x="4" y="7"/>
                        <a:pt x="4" y="7"/>
                      </a:cubicBezTo>
                      <a:cubicBezTo>
                        <a:pt x="6" y="3"/>
                        <a:pt x="6" y="3"/>
                        <a:pt x="6" y="3"/>
                      </a:cubicBezTo>
                      <a:cubicBezTo>
                        <a:pt x="10" y="3"/>
                        <a:pt x="10" y="3"/>
                        <a:pt x="10" y="3"/>
                      </a:cubicBez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7" name="Freeform 897">
                  <a:extLst>
                    <a:ext uri="{FF2B5EF4-FFF2-40B4-BE49-F238E27FC236}">
                      <a16:creationId xmlns:a16="http://schemas.microsoft.com/office/drawing/2014/main" id="{4EE2CE2B-2C71-4EE7-8EBD-37A505B8D2FC}"/>
                    </a:ext>
                  </a:extLst>
                </p:cNvPr>
                <p:cNvSpPr>
                  <a:spLocks/>
                </p:cNvSpPr>
                <p:nvPr/>
              </p:nvSpPr>
              <p:spPr bwMode="auto">
                <a:xfrm>
                  <a:off x="5566" y="3637"/>
                  <a:ext cx="3" cy="6"/>
                </a:xfrm>
                <a:custGeom>
                  <a:avLst/>
                  <a:gdLst>
                    <a:gd name="T0" fmla="*/ 1 w 3"/>
                    <a:gd name="T1" fmla="*/ 2 h 6"/>
                    <a:gd name="T2" fmla="*/ 0 w 3"/>
                    <a:gd name="T3" fmla="*/ 4 h 6"/>
                    <a:gd name="T4" fmla="*/ 2 w 3"/>
                    <a:gd name="T5" fmla="*/ 6 h 6"/>
                    <a:gd name="T6" fmla="*/ 3 w 3"/>
                    <a:gd name="T7" fmla="*/ 3 h 6"/>
                    <a:gd name="T8" fmla="*/ 3 w 3"/>
                    <a:gd name="T9" fmla="*/ 0 h 6"/>
                    <a:gd name="T10" fmla="*/ 1 w 3"/>
                    <a:gd name="T11" fmla="*/ 2 h 6"/>
                  </a:gdLst>
                  <a:ahLst/>
                  <a:cxnLst>
                    <a:cxn ang="0">
                      <a:pos x="T0" y="T1"/>
                    </a:cxn>
                    <a:cxn ang="0">
                      <a:pos x="T2" y="T3"/>
                    </a:cxn>
                    <a:cxn ang="0">
                      <a:pos x="T4" y="T5"/>
                    </a:cxn>
                    <a:cxn ang="0">
                      <a:pos x="T6" y="T7"/>
                    </a:cxn>
                    <a:cxn ang="0">
                      <a:pos x="T8" y="T9"/>
                    </a:cxn>
                    <a:cxn ang="0">
                      <a:pos x="T10" y="T11"/>
                    </a:cxn>
                  </a:cxnLst>
                  <a:rect l="0" t="0" r="r" b="b"/>
                  <a:pathLst>
                    <a:path w="3" h="6">
                      <a:moveTo>
                        <a:pt x="1" y="2"/>
                      </a:moveTo>
                      <a:lnTo>
                        <a:pt x="0" y="4"/>
                      </a:lnTo>
                      <a:lnTo>
                        <a:pt x="2" y="6"/>
                      </a:lnTo>
                      <a:lnTo>
                        <a:pt x="3" y="3"/>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8" name="Freeform 898">
                  <a:extLst>
                    <a:ext uri="{FF2B5EF4-FFF2-40B4-BE49-F238E27FC236}">
                      <a16:creationId xmlns:a16="http://schemas.microsoft.com/office/drawing/2014/main" id="{11ADF239-5961-427B-9C94-9C87B1F3E6B3}"/>
                    </a:ext>
                  </a:extLst>
                </p:cNvPr>
                <p:cNvSpPr>
                  <a:spLocks/>
                </p:cNvSpPr>
                <p:nvPr/>
              </p:nvSpPr>
              <p:spPr bwMode="auto">
                <a:xfrm>
                  <a:off x="5534" y="3015"/>
                  <a:ext cx="3" cy="2"/>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1"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9" name="Freeform 899">
                  <a:extLst>
                    <a:ext uri="{FF2B5EF4-FFF2-40B4-BE49-F238E27FC236}">
                      <a16:creationId xmlns:a16="http://schemas.microsoft.com/office/drawing/2014/main" id="{2142C034-9732-41CF-8EC9-637922A001ED}"/>
                    </a:ext>
                  </a:extLst>
                </p:cNvPr>
                <p:cNvSpPr>
                  <a:spLocks/>
                </p:cNvSpPr>
                <p:nvPr/>
              </p:nvSpPr>
              <p:spPr bwMode="auto">
                <a:xfrm>
                  <a:off x="5569" y="3644"/>
                  <a:ext cx="4" cy="4"/>
                </a:xfrm>
                <a:custGeom>
                  <a:avLst/>
                  <a:gdLst>
                    <a:gd name="T0" fmla="*/ 1 w 4"/>
                    <a:gd name="T1" fmla="*/ 3 h 4"/>
                    <a:gd name="T2" fmla="*/ 2 w 4"/>
                    <a:gd name="T3" fmla="*/ 4 h 4"/>
                    <a:gd name="T4" fmla="*/ 4 w 4"/>
                    <a:gd name="T5" fmla="*/ 2 h 4"/>
                    <a:gd name="T6" fmla="*/ 2 w 4"/>
                    <a:gd name="T7" fmla="*/ 0 h 4"/>
                    <a:gd name="T8" fmla="*/ 0 w 4"/>
                    <a:gd name="T9" fmla="*/ 1 h 4"/>
                    <a:gd name="T10" fmla="*/ 1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1" y="3"/>
                      </a:moveTo>
                      <a:lnTo>
                        <a:pt x="2" y="4"/>
                      </a:lnTo>
                      <a:lnTo>
                        <a:pt x="4" y="2"/>
                      </a:lnTo>
                      <a:lnTo>
                        <a:pt x="2"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0" name="Freeform 900">
                  <a:extLst>
                    <a:ext uri="{FF2B5EF4-FFF2-40B4-BE49-F238E27FC236}">
                      <a16:creationId xmlns:a16="http://schemas.microsoft.com/office/drawing/2014/main" id="{8A8CD8B0-E769-4D86-885C-7D625E811A06}"/>
                    </a:ext>
                  </a:extLst>
                </p:cNvPr>
                <p:cNvSpPr>
                  <a:spLocks/>
                </p:cNvSpPr>
                <p:nvPr/>
              </p:nvSpPr>
              <p:spPr bwMode="auto">
                <a:xfrm>
                  <a:off x="5621" y="2997"/>
                  <a:ext cx="2" cy="4"/>
                </a:xfrm>
                <a:custGeom>
                  <a:avLst/>
                  <a:gdLst>
                    <a:gd name="T0" fmla="*/ 0 w 2"/>
                    <a:gd name="T1" fmla="*/ 0 h 4"/>
                    <a:gd name="T2" fmla="*/ 0 w 2"/>
                    <a:gd name="T3" fmla="*/ 4 h 4"/>
                    <a:gd name="T4" fmla="*/ 2 w 2"/>
                    <a:gd name="T5" fmla="*/ 4 h 4"/>
                    <a:gd name="T6" fmla="*/ 2 w 2"/>
                    <a:gd name="T7" fmla="*/ 4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4"/>
                      </a:lnTo>
                      <a:lnTo>
                        <a:pt x="2" y="4"/>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1" name="Freeform 901">
                  <a:extLst>
                    <a:ext uri="{FF2B5EF4-FFF2-40B4-BE49-F238E27FC236}">
                      <a16:creationId xmlns:a16="http://schemas.microsoft.com/office/drawing/2014/main" id="{2A2B0D43-4132-445B-B6BD-B78B13AF7893}"/>
                    </a:ext>
                  </a:extLst>
                </p:cNvPr>
                <p:cNvSpPr>
                  <a:spLocks/>
                </p:cNvSpPr>
                <p:nvPr/>
              </p:nvSpPr>
              <p:spPr bwMode="auto">
                <a:xfrm>
                  <a:off x="5603" y="3600"/>
                  <a:ext cx="3" cy="1"/>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1"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2" name="Freeform 902">
                  <a:extLst>
                    <a:ext uri="{FF2B5EF4-FFF2-40B4-BE49-F238E27FC236}">
                      <a16:creationId xmlns:a16="http://schemas.microsoft.com/office/drawing/2014/main" id="{C8AAA5FE-C069-4C21-801F-6A9EFEDC4297}"/>
                    </a:ext>
                  </a:extLst>
                </p:cNvPr>
                <p:cNvSpPr>
                  <a:spLocks/>
                </p:cNvSpPr>
                <p:nvPr/>
              </p:nvSpPr>
              <p:spPr bwMode="auto">
                <a:xfrm>
                  <a:off x="5571" y="3638"/>
                  <a:ext cx="1" cy="3"/>
                </a:xfrm>
                <a:custGeom>
                  <a:avLst/>
                  <a:gdLst>
                    <a:gd name="T0" fmla="*/ 0 w 1"/>
                    <a:gd name="T1" fmla="*/ 0 h 3"/>
                    <a:gd name="T2" fmla="*/ 0 w 1"/>
                    <a:gd name="T3" fmla="*/ 1 h 3"/>
                    <a:gd name="T4" fmla="*/ 0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0" y="3"/>
                      </a:lnTo>
                      <a:lnTo>
                        <a:pt x="1"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3" name="Freeform 903">
                  <a:extLst>
                    <a:ext uri="{FF2B5EF4-FFF2-40B4-BE49-F238E27FC236}">
                      <a16:creationId xmlns:a16="http://schemas.microsoft.com/office/drawing/2014/main" id="{2B62D93A-57AF-4742-BB55-C752827A5B28}"/>
                    </a:ext>
                  </a:extLst>
                </p:cNvPr>
                <p:cNvSpPr>
                  <a:spLocks/>
                </p:cNvSpPr>
                <p:nvPr/>
              </p:nvSpPr>
              <p:spPr bwMode="auto">
                <a:xfrm>
                  <a:off x="5561" y="3646"/>
                  <a:ext cx="54" cy="83"/>
                </a:xfrm>
                <a:custGeom>
                  <a:avLst/>
                  <a:gdLst>
                    <a:gd name="T0" fmla="*/ 61 w 69"/>
                    <a:gd name="T1" fmla="*/ 15 h 107"/>
                    <a:gd name="T2" fmla="*/ 58 w 69"/>
                    <a:gd name="T3" fmla="*/ 14 h 107"/>
                    <a:gd name="T4" fmla="*/ 53 w 69"/>
                    <a:gd name="T5" fmla="*/ 18 h 107"/>
                    <a:gd name="T6" fmla="*/ 40 w 69"/>
                    <a:gd name="T7" fmla="*/ 19 h 107"/>
                    <a:gd name="T8" fmla="*/ 38 w 69"/>
                    <a:gd name="T9" fmla="*/ 19 h 107"/>
                    <a:gd name="T10" fmla="*/ 32 w 69"/>
                    <a:gd name="T11" fmla="*/ 22 h 107"/>
                    <a:gd name="T12" fmla="*/ 23 w 69"/>
                    <a:gd name="T13" fmla="*/ 13 h 107"/>
                    <a:gd name="T14" fmla="*/ 17 w 69"/>
                    <a:gd name="T15" fmla="*/ 3 h 107"/>
                    <a:gd name="T16" fmla="*/ 15 w 69"/>
                    <a:gd name="T17" fmla="*/ 7 h 107"/>
                    <a:gd name="T18" fmla="*/ 9 w 69"/>
                    <a:gd name="T19" fmla="*/ 3 h 107"/>
                    <a:gd name="T20" fmla="*/ 4 w 69"/>
                    <a:gd name="T21" fmla="*/ 2 h 107"/>
                    <a:gd name="T22" fmla="*/ 3 w 69"/>
                    <a:gd name="T23" fmla="*/ 8 h 107"/>
                    <a:gd name="T24" fmla="*/ 4 w 69"/>
                    <a:gd name="T25" fmla="*/ 21 h 107"/>
                    <a:gd name="T26" fmla="*/ 3 w 69"/>
                    <a:gd name="T27" fmla="*/ 36 h 107"/>
                    <a:gd name="T28" fmla="*/ 3 w 69"/>
                    <a:gd name="T29" fmla="*/ 50 h 107"/>
                    <a:gd name="T30" fmla="*/ 5 w 69"/>
                    <a:gd name="T31" fmla="*/ 54 h 107"/>
                    <a:gd name="T32" fmla="*/ 4 w 69"/>
                    <a:gd name="T33" fmla="*/ 58 h 107"/>
                    <a:gd name="T34" fmla="*/ 0 w 69"/>
                    <a:gd name="T35" fmla="*/ 58 h 107"/>
                    <a:gd name="T36" fmla="*/ 2 w 69"/>
                    <a:gd name="T37" fmla="*/ 68 h 107"/>
                    <a:gd name="T38" fmla="*/ 2 w 69"/>
                    <a:gd name="T39" fmla="*/ 82 h 107"/>
                    <a:gd name="T40" fmla="*/ 3 w 69"/>
                    <a:gd name="T41" fmla="*/ 86 h 107"/>
                    <a:gd name="T42" fmla="*/ 7 w 69"/>
                    <a:gd name="T43" fmla="*/ 93 h 107"/>
                    <a:gd name="T44" fmla="*/ 5 w 69"/>
                    <a:gd name="T45" fmla="*/ 101 h 107"/>
                    <a:gd name="T46" fmla="*/ 10 w 69"/>
                    <a:gd name="T47" fmla="*/ 101 h 107"/>
                    <a:gd name="T48" fmla="*/ 15 w 69"/>
                    <a:gd name="T49" fmla="*/ 99 h 107"/>
                    <a:gd name="T50" fmla="*/ 17 w 69"/>
                    <a:gd name="T51" fmla="*/ 107 h 107"/>
                    <a:gd name="T52" fmla="*/ 23 w 69"/>
                    <a:gd name="T53" fmla="*/ 100 h 107"/>
                    <a:gd name="T54" fmla="*/ 25 w 69"/>
                    <a:gd name="T55" fmla="*/ 89 h 107"/>
                    <a:gd name="T56" fmla="*/ 29 w 69"/>
                    <a:gd name="T57" fmla="*/ 90 h 107"/>
                    <a:gd name="T58" fmla="*/ 34 w 69"/>
                    <a:gd name="T59" fmla="*/ 82 h 107"/>
                    <a:gd name="T60" fmla="*/ 36 w 69"/>
                    <a:gd name="T61" fmla="*/ 88 h 107"/>
                    <a:gd name="T62" fmla="*/ 41 w 69"/>
                    <a:gd name="T63" fmla="*/ 83 h 107"/>
                    <a:gd name="T64" fmla="*/ 42 w 69"/>
                    <a:gd name="T65" fmla="*/ 89 h 107"/>
                    <a:gd name="T66" fmla="*/ 39 w 69"/>
                    <a:gd name="T67" fmla="*/ 93 h 107"/>
                    <a:gd name="T68" fmla="*/ 44 w 69"/>
                    <a:gd name="T69" fmla="*/ 92 h 107"/>
                    <a:gd name="T70" fmla="*/ 48 w 69"/>
                    <a:gd name="T71" fmla="*/ 82 h 107"/>
                    <a:gd name="T72" fmla="*/ 47 w 69"/>
                    <a:gd name="T73" fmla="*/ 76 h 107"/>
                    <a:gd name="T74" fmla="*/ 50 w 69"/>
                    <a:gd name="T75" fmla="*/ 71 h 107"/>
                    <a:gd name="T76" fmla="*/ 52 w 69"/>
                    <a:gd name="T77" fmla="*/ 60 h 107"/>
                    <a:gd name="T78" fmla="*/ 56 w 69"/>
                    <a:gd name="T79" fmla="*/ 54 h 107"/>
                    <a:gd name="T80" fmla="*/ 58 w 69"/>
                    <a:gd name="T81" fmla="*/ 63 h 107"/>
                    <a:gd name="T82" fmla="*/ 60 w 69"/>
                    <a:gd name="T83" fmla="*/ 54 h 107"/>
                    <a:gd name="T84" fmla="*/ 60 w 69"/>
                    <a:gd name="T85" fmla="*/ 47 h 107"/>
                    <a:gd name="T86" fmla="*/ 63 w 69"/>
                    <a:gd name="T87" fmla="*/ 34 h 107"/>
                    <a:gd name="T88" fmla="*/ 68 w 69"/>
                    <a:gd name="T89" fmla="*/ 18 h 107"/>
                    <a:gd name="T90" fmla="*/ 65 w 69"/>
                    <a:gd name="T91"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07">
                      <a:moveTo>
                        <a:pt x="63" y="11"/>
                      </a:moveTo>
                      <a:cubicBezTo>
                        <a:pt x="61" y="15"/>
                        <a:pt x="61" y="15"/>
                        <a:pt x="61" y="15"/>
                      </a:cubicBezTo>
                      <a:cubicBezTo>
                        <a:pt x="60" y="14"/>
                        <a:pt x="60" y="14"/>
                        <a:pt x="60" y="14"/>
                      </a:cubicBezTo>
                      <a:cubicBezTo>
                        <a:pt x="58" y="14"/>
                        <a:pt x="58" y="14"/>
                        <a:pt x="58" y="14"/>
                      </a:cubicBezTo>
                      <a:cubicBezTo>
                        <a:pt x="55" y="16"/>
                        <a:pt x="55" y="16"/>
                        <a:pt x="55" y="16"/>
                      </a:cubicBezTo>
                      <a:cubicBezTo>
                        <a:pt x="53" y="18"/>
                        <a:pt x="53" y="18"/>
                        <a:pt x="53" y="18"/>
                      </a:cubicBezTo>
                      <a:cubicBezTo>
                        <a:pt x="42" y="17"/>
                        <a:pt x="42" y="17"/>
                        <a:pt x="42" y="17"/>
                      </a:cubicBezTo>
                      <a:cubicBezTo>
                        <a:pt x="40" y="19"/>
                        <a:pt x="40" y="19"/>
                        <a:pt x="40" y="19"/>
                      </a:cubicBezTo>
                      <a:cubicBezTo>
                        <a:pt x="40" y="23"/>
                        <a:pt x="40" y="23"/>
                        <a:pt x="40" y="23"/>
                      </a:cubicBezTo>
                      <a:cubicBezTo>
                        <a:pt x="38" y="19"/>
                        <a:pt x="38" y="19"/>
                        <a:pt x="38" y="19"/>
                      </a:cubicBezTo>
                      <a:cubicBezTo>
                        <a:pt x="34" y="20"/>
                        <a:pt x="34" y="20"/>
                        <a:pt x="34" y="20"/>
                      </a:cubicBezTo>
                      <a:cubicBezTo>
                        <a:pt x="32" y="22"/>
                        <a:pt x="32" y="22"/>
                        <a:pt x="32" y="22"/>
                      </a:cubicBezTo>
                      <a:cubicBezTo>
                        <a:pt x="28" y="19"/>
                        <a:pt x="28" y="19"/>
                        <a:pt x="28" y="19"/>
                      </a:cubicBezTo>
                      <a:cubicBezTo>
                        <a:pt x="23" y="13"/>
                        <a:pt x="23" y="13"/>
                        <a:pt x="23" y="13"/>
                      </a:cubicBezTo>
                      <a:cubicBezTo>
                        <a:pt x="17" y="9"/>
                        <a:pt x="17" y="9"/>
                        <a:pt x="17" y="9"/>
                      </a:cubicBezTo>
                      <a:cubicBezTo>
                        <a:pt x="17" y="3"/>
                        <a:pt x="17" y="3"/>
                        <a:pt x="17" y="3"/>
                      </a:cubicBezTo>
                      <a:cubicBezTo>
                        <a:pt x="15" y="5"/>
                        <a:pt x="15" y="5"/>
                        <a:pt x="15" y="5"/>
                      </a:cubicBezTo>
                      <a:cubicBezTo>
                        <a:pt x="15" y="7"/>
                        <a:pt x="15" y="7"/>
                        <a:pt x="15" y="7"/>
                      </a:cubicBezTo>
                      <a:cubicBezTo>
                        <a:pt x="12" y="5"/>
                        <a:pt x="12" y="5"/>
                        <a:pt x="12" y="5"/>
                      </a:cubicBezTo>
                      <a:cubicBezTo>
                        <a:pt x="9" y="3"/>
                        <a:pt x="9" y="3"/>
                        <a:pt x="9" y="3"/>
                      </a:cubicBezTo>
                      <a:cubicBezTo>
                        <a:pt x="5" y="0"/>
                        <a:pt x="5" y="0"/>
                        <a:pt x="5" y="0"/>
                      </a:cubicBezTo>
                      <a:cubicBezTo>
                        <a:pt x="4" y="2"/>
                        <a:pt x="4" y="2"/>
                        <a:pt x="4" y="2"/>
                      </a:cubicBezTo>
                      <a:cubicBezTo>
                        <a:pt x="4" y="7"/>
                        <a:pt x="4" y="7"/>
                        <a:pt x="4" y="7"/>
                      </a:cubicBezTo>
                      <a:cubicBezTo>
                        <a:pt x="3" y="8"/>
                        <a:pt x="3" y="8"/>
                        <a:pt x="3" y="8"/>
                      </a:cubicBezTo>
                      <a:cubicBezTo>
                        <a:pt x="3" y="12"/>
                        <a:pt x="3" y="12"/>
                        <a:pt x="3" y="12"/>
                      </a:cubicBezTo>
                      <a:cubicBezTo>
                        <a:pt x="4" y="21"/>
                        <a:pt x="4" y="21"/>
                        <a:pt x="4" y="21"/>
                      </a:cubicBezTo>
                      <a:cubicBezTo>
                        <a:pt x="3" y="26"/>
                        <a:pt x="3" y="26"/>
                        <a:pt x="3" y="26"/>
                      </a:cubicBezTo>
                      <a:cubicBezTo>
                        <a:pt x="3" y="36"/>
                        <a:pt x="3" y="36"/>
                        <a:pt x="3" y="36"/>
                      </a:cubicBezTo>
                      <a:cubicBezTo>
                        <a:pt x="4" y="44"/>
                        <a:pt x="4" y="44"/>
                        <a:pt x="4" y="44"/>
                      </a:cubicBezTo>
                      <a:cubicBezTo>
                        <a:pt x="3" y="50"/>
                        <a:pt x="3" y="50"/>
                        <a:pt x="3" y="50"/>
                      </a:cubicBezTo>
                      <a:cubicBezTo>
                        <a:pt x="5" y="51"/>
                        <a:pt x="5" y="51"/>
                        <a:pt x="5" y="51"/>
                      </a:cubicBezTo>
                      <a:cubicBezTo>
                        <a:pt x="5" y="54"/>
                        <a:pt x="5" y="54"/>
                        <a:pt x="5" y="54"/>
                      </a:cubicBezTo>
                      <a:cubicBezTo>
                        <a:pt x="8" y="58"/>
                        <a:pt x="8" y="58"/>
                        <a:pt x="8" y="58"/>
                      </a:cubicBezTo>
                      <a:cubicBezTo>
                        <a:pt x="4" y="58"/>
                        <a:pt x="4" y="58"/>
                        <a:pt x="4" y="58"/>
                      </a:cubicBezTo>
                      <a:cubicBezTo>
                        <a:pt x="1" y="53"/>
                        <a:pt x="1" y="53"/>
                        <a:pt x="1" y="53"/>
                      </a:cubicBezTo>
                      <a:cubicBezTo>
                        <a:pt x="0" y="58"/>
                        <a:pt x="0" y="58"/>
                        <a:pt x="0" y="58"/>
                      </a:cubicBezTo>
                      <a:cubicBezTo>
                        <a:pt x="0" y="65"/>
                        <a:pt x="0" y="65"/>
                        <a:pt x="0" y="65"/>
                      </a:cubicBezTo>
                      <a:cubicBezTo>
                        <a:pt x="2" y="68"/>
                        <a:pt x="2" y="68"/>
                        <a:pt x="2" y="68"/>
                      </a:cubicBezTo>
                      <a:cubicBezTo>
                        <a:pt x="2" y="70"/>
                        <a:pt x="2" y="70"/>
                        <a:pt x="2" y="70"/>
                      </a:cubicBezTo>
                      <a:cubicBezTo>
                        <a:pt x="2" y="82"/>
                        <a:pt x="2" y="82"/>
                        <a:pt x="2" y="82"/>
                      </a:cubicBezTo>
                      <a:cubicBezTo>
                        <a:pt x="4" y="84"/>
                        <a:pt x="4" y="84"/>
                        <a:pt x="4" y="84"/>
                      </a:cubicBezTo>
                      <a:cubicBezTo>
                        <a:pt x="3" y="86"/>
                        <a:pt x="3" y="86"/>
                        <a:pt x="3" y="86"/>
                      </a:cubicBezTo>
                      <a:cubicBezTo>
                        <a:pt x="4" y="92"/>
                        <a:pt x="4" y="92"/>
                        <a:pt x="4" y="92"/>
                      </a:cubicBezTo>
                      <a:cubicBezTo>
                        <a:pt x="7" y="93"/>
                        <a:pt x="7" y="93"/>
                        <a:pt x="7" y="93"/>
                      </a:cubicBezTo>
                      <a:cubicBezTo>
                        <a:pt x="5" y="96"/>
                        <a:pt x="5" y="96"/>
                        <a:pt x="5" y="96"/>
                      </a:cubicBezTo>
                      <a:cubicBezTo>
                        <a:pt x="5" y="101"/>
                        <a:pt x="5" y="101"/>
                        <a:pt x="5" y="101"/>
                      </a:cubicBezTo>
                      <a:cubicBezTo>
                        <a:pt x="5" y="101"/>
                        <a:pt x="7" y="101"/>
                        <a:pt x="7" y="101"/>
                      </a:cubicBezTo>
                      <a:cubicBezTo>
                        <a:pt x="10" y="101"/>
                        <a:pt x="10" y="101"/>
                        <a:pt x="10" y="101"/>
                      </a:cubicBezTo>
                      <a:cubicBezTo>
                        <a:pt x="12" y="104"/>
                        <a:pt x="12" y="104"/>
                        <a:pt x="12" y="104"/>
                      </a:cubicBezTo>
                      <a:cubicBezTo>
                        <a:pt x="15" y="99"/>
                        <a:pt x="15" y="99"/>
                        <a:pt x="15" y="99"/>
                      </a:cubicBezTo>
                      <a:cubicBezTo>
                        <a:pt x="15" y="103"/>
                        <a:pt x="15" y="103"/>
                        <a:pt x="15" y="103"/>
                      </a:cubicBezTo>
                      <a:cubicBezTo>
                        <a:pt x="17" y="107"/>
                        <a:pt x="17" y="107"/>
                        <a:pt x="17" y="107"/>
                      </a:cubicBezTo>
                      <a:cubicBezTo>
                        <a:pt x="20" y="107"/>
                        <a:pt x="20" y="107"/>
                        <a:pt x="20" y="107"/>
                      </a:cubicBezTo>
                      <a:cubicBezTo>
                        <a:pt x="23" y="100"/>
                        <a:pt x="23" y="100"/>
                        <a:pt x="23" y="100"/>
                      </a:cubicBezTo>
                      <a:cubicBezTo>
                        <a:pt x="24" y="96"/>
                        <a:pt x="24" y="96"/>
                        <a:pt x="24" y="96"/>
                      </a:cubicBezTo>
                      <a:cubicBezTo>
                        <a:pt x="25" y="89"/>
                        <a:pt x="25" y="89"/>
                        <a:pt x="25" y="89"/>
                      </a:cubicBezTo>
                      <a:cubicBezTo>
                        <a:pt x="28" y="92"/>
                        <a:pt x="28" y="92"/>
                        <a:pt x="28" y="92"/>
                      </a:cubicBezTo>
                      <a:cubicBezTo>
                        <a:pt x="29" y="90"/>
                        <a:pt x="29" y="90"/>
                        <a:pt x="29" y="90"/>
                      </a:cubicBezTo>
                      <a:cubicBezTo>
                        <a:pt x="32" y="87"/>
                        <a:pt x="32" y="87"/>
                        <a:pt x="32" y="87"/>
                      </a:cubicBezTo>
                      <a:cubicBezTo>
                        <a:pt x="34" y="82"/>
                        <a:pt x="34" y="82"/>
                        <a:pt x="34" y="82"/>
                      </a:cubicBezTo>
                      <a:cubicBezTo>
                        <a:pt x="34" y="87"/>
                        <a:pt x="34" y="87"/>
                        <a:pt x="34" y="87"/>
                      </a:cubicBezTo>
                      <a:cubicBezTo>
                        <a:pt x="36" y="88"/>
                        <a:pt x="36" y="88"/>
                        <a:pt x="36" y="88"/>
                      </a:cubicBezTo>
                      <a:cubicBezTo>
                        <a:pt x="38" y="84"/>
                        <a:pt x="38" y="84"/>
                        <a:pt x="38" y="84"/>
                      </a:cubicBezTo>
                      <a:cubicBezTo>
                        <a:pt x="41" y="83"/>
                        <a:pt x="41" y="83"/>
                        <a:pt x="41" y="83"/>
                      </a:cubicBezTo>
                      <a:cubicBezTo>
                        <a:pt x="43" y="85"/>
                        <a:pt x="43" y="85"/>
                        <a:pt x="43" y="85"/>
                      </a:cubicBezTo>
                      <a:cubicBezTo>
                        <a:pt x="42" y="89"/>
                        <a:pt x="42" y="89"/>
                        <a:pt x="42" y="89"/>
                      </a:cubicBezTo>
                      <a:cubicBezTo>
                        <a:pt x="39" y="87"/>
                        <a:pt x="39" y="87"/>
                        <a:pt x="39" y="87"/>
                      </a:cubicBezTo>
                      <a:cubicBezTo>
                        <a:pt x="39" y="93"/>
                        <a:pt x="39" y="93"/>
                        <a:pt x="39" y="93"/>
                      </a:cubicBezTo>
                      <a:cubicBezTo>
                        <a:pt x="42" y="92"/>
                        <a:pt x="42" y="92"/>
                        <a:pt x="42" y="92"/>
                      </a:cubicBezTo>
                      <a:cubicBezTo>
                        <a:pt x="44" y="92"/>
                        <a:pt x="44" y="92"/>
                        <a:pt x="44" y="92"/>
                      </a:cubicBezTo>
                      <a:cubicBezTo>
                        <a:pt x="48" y="85"/>
                        <a:pt x="48" y="85"/>
                        <a:pt x="48" y="85"/>
                      </a:cubicBezTo>
                      <a:cubicBezTo>
                        <a:pt x="48" y="82"/>
                        <a:pt x="48" y="82"/>
                        <a:pt x="48" y="82"/>
                      </a:cubicBezTo>
                      <a:cubicBezTo>
                        <a:pt x="45" y="80"/>
                        <a:pt x="45" y="80"/>
                        <a:pt x="45" y="80"/>
                      </a:cubicBezTo>
                      <a:cubicBezTo>
                        <a:pt x="47" y="76"/>
                        <a:pt x="47" y="76"/>
                        <a:pt x="47" y="76"/>
                      </a:cubicBezTo>
                      <a:cubicBezTo>
                        <a:pt x="47" y="71"/>
                        <a:pt x="47" y="71"/>
                        <a:pt x="47" y="71"/>
                      </a:cubicBezTo>
                      <a:cubicBezTo>
                        <a:pt x="50" y="71"/>
                        <a:pt x="50" y="71"/>
                        <a:pt x="50" y="71"/>
                      </a:cubicBezTo>
                      <a:cubicBezTo>
                        <a:pt x="52" y="69"/>
                        <a:pt x="52" y="69"/>
                        <a:pt x="52" y="69"/>
                      </a:cubicBezTo>
                      <a:cubicBezTo>
                        <a:pt x="52" y="60"/>
                        <a:pt x="52" y="60"/>
                        <a:pt x="52" y="60"/>
                      </a:cubicBezTo>
                      <a:cubicBezTo>
                        <a:pt x="54" y="58"/>
                        <a:pt x="54" y="58"/>
                        <a:pt x="54" y="58"/>
                      </a:cubicBezTo>
                      <a:cubicBezTo>
                        <a:pt x="56" y="54"/>
                        <a:pt x="56" y="54"/>
                        <a:pt x="56" y="54"/>
                      </a:cubicBezTo>
                      <a:cubicBezTo>
                        <a:pt x="58" y="60"/>
                        <a:pt x="58" y="60"/>
                        <a:pt x="58" y="60"/>
                      </a:cubicBezTo>
                      <a:cubicBezTo>
                        <a:pt x="58" y="63"/>
                        <a:pt x="58" y="63"/>
                        <a:pt x="58" y="63"/>
                      </a:cubicBezTo>
                      <a:cubicBezTo>
                        <a:pt x="60" y="58"/>
                        <a:pt x="60" y="58"/>
                        <a:pt x="60" y="58"/>
                      </a:cubicBezTo>
                      <a:cubicBezTo>
                        <a:pt x="60" y="54"/>
                        <a:pt x="60" y="54"/>
                        <a:pt x="60" y="54"/>
                      </a:cubicBezTo>
                      <a:cubicBezTo>
                        <a:pt x="61" y="52"/>
                        <a:pt x="61" y="52"/>
                        <a:pt x="61" y="52"/>
                      </a:cubicBezTo>
                      <a:cubicBezTo>
                        <a:pt x="60" y="47"/>
                        <a:pt x="60" y="47"/>
                        <a:pt x="60" y="47"/>
                      </a:cubicBezTo>
                      <a:cubicBezTo>
                        <a:pt x="62" y="42"/>
                        <a:pt x="62" y="42"/>
                        <a:pt x="62" y="42"/>
                      </a:cubicBezTo>
                      <a:cubicBezTo>
                        <a:pt x="63" y="34"/>
                        <a:pt x="63" y="34"/>
                        <a:pt x="63" y="34"/>
                      </a:cubicBezTo>
                      <a:cubicBezTo>
                        <a:pt x="66" y="30"/>
                        <a:pt x="66" y="30"/>
                        <a:pt x="66" y="30"/>
                      </a:cubicBezTo>
                      <a:cubicBezTo>
                        <a:pt x="68" y="18"/>
                        <a:pt x="68" y="18"/>
                        <a:pt x="68" y="18"/>
                      </a:cubicBezTo>
                      <a:cubicBezTo>
                        <a:pt x="69" y="15"/>
                        <a:pt x="69" y="15"/>
                        <a:pt x="69" y="15"/>
                      </a:cubicBezTo>
                      <a:cubicBezTo>
                        <a:pt x="65" y="11"/>
                        <a:pt x="65" y="11"/>
                        <a:pt x="65" y="11"/>
                      </a:cubicBezTo>
                      <a:lnTo>
                        <a:pt x="63"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4" name="Freeform 904">
                  <a:extLst>
                    <a:ext uri="{FF2B5EF4-FFF2-40B4-BE49-F238E27FC236}">
                      <a16:creationId xmlns:a16="http://schemas.microsoft.com/office/drawing/2014/main" id="{28AB4ABF-BB0D-48E4-96AF-8FBCFDBCFCF7}"/>
                    </a:ext>
                  </a:extLst>
                </p:cNvPr>
                <p:cNvSpPr>
                  <a:spLocks/>
                </p:cNvSpPr>
                <p:nvPr/>
              </p:nvSpPr>
              <p:spPr bwMode="auto">
                <a:xfrm>
                  <a:off x="5582" y="3717"/>
                  <a:ext cx="4" cy="8"/>
                </a:xfrm>
                <a:custGeom>
                  <a:avLst/>
                  <a:gdLst>
                    <a:gd name="T0" fmla="*/ 2 w 4"/>
                    <a:gd name="T1" fmla="*/ 1 h 8"/>
                    <a:gd name="T2" fmla="*/ 2 w 4"/>
                    <a:gd name="T3" fmla="*/ 3 h 8"/>
                    <a:gd name="T4" fmla="*/ 0 w 4"/>
                    <a:gd name="T5" fmla="*/ 7 h 8"/>
                    <a:gd name="T6" fmla="*/ 2 w 4"/>
                    <a:gd name="T7" fmla="*/ 8 h 8"/>
                    <a:gd name="T8" fmla="*/ 3 w 4"/>
                    <a:gd name="T9" fmla="*/ 4 h 8"/>
                    <a:gd name="T10" fmla="*/ 4 w 4"/>
                    <a:gd name="T11" fmla="*/ 2 h 8"/>
                    <a:gd name="T12" fmla="*/ 3 w 4"/>
                    <a:gd name="T13" fmla="*/ 0 h 8"/>
                    <a:gd name="T14" fmla="*/ 2 w 4"/>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1"/>
                      </a:moveTo>
                      <a:lnTo>
                        <a:pt x="2" y="3"/>
                      </a:lnTo>
                      <a:lnTo>
                        <a:pt x="0" y="7"/>
                      </a:lnTo>
                      <a:lnTo>
                        <a:pt x="2" y="8"/>
                      </a:lnTo>
                      <a:lnTo>
                        <a:pt x="3" y="4"/>
                      </a:lnTo>
                      <a:lnTo>
                        <a:pt x="4" y="2"/>
                      </a:lnTo>
                      <a:lnTo>
                        <a:pt x="3" y="0"/>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5" name="Freeform 905">
                  <a:extLst>
                    <a:ext uri="{FF2B5EF4-FFF2-40B4-BE49-F238E27FC236}">
                      <a16:creationId xmlns:a16="http://schemas.microsoft.com/office/drawing/2014/main" id="{D0CF058D-CCBA-4CC1-B52F-91EEF16D3123}"/>
                    </a:ext>
                  </a:extLst>
                </p:cNvPr>
                <p:cNvSpPr>
                  <a:spLocks/>
                </p:cNvSpPr>
                <p:nvPr/>
              </p:nvSpPr>
              <p:spPr bwMode="auto">
                <a:xfrm>
                  <a:off x="5559" y="3615"/>
                  <a:ext cx="7" cy="17"/>
                </a:xfrm>
                <a:custGeom>
                  <a:avLst/>
                  <a:gdLst>
                    <a:gd name="T0" fmla="*/ 5 w 7"/>
                    <a:gd name="T1" fmla="*/ 13 h 17"/>
                    <a:gd name="T2" fmla="*/ 7 w 7"/>
                    <a:gd name="T3" fmla="*/ 9 h 17"/>
                    <a:gd name="T4" fmla="*/ 5 w 7"/>
                    <a:gd name="T5" fmla="*/ 7 h 17"/>
                    <a:gd name="T6" fmla="*/ 6 w 7"/>
                    <a:gd name="T7" fmla="*/ 1 h 17"/>
                    <a:gd name="T8" fmla="*/ 5 w 7"/>
                    <a:gd name="T9" fmla="*/ 0 h 17"/>
                    <a:gd name="T10" fmla="*/ 3 w 7"/>
                    <a:gd name="T11" fmla="*/ 1 h 17"/>
                    <a:gd name="T12" fmla="*/ 2 w 7"/>
                    <a:gd name="T13" fmla="*/ 4 h 17"/>
                    <a:gd name="T14" fmla="*/ 2 w 7"/>
                    <a:gd name="T15" fmla="*/ 7 h 17"/>
                    <a:gd name="T16" fmla="*/ 0 w 7"/>
                    <a:gd name="T17" fmla="*/ 10 h 17"/>
                    <a:gd name="T18" fmla="*/ 0 w 7"/>
                    <a:gd name="T19" fmla="*/ 13 h 17"/>
                    <a:gd name="T20" fmla="*/ 0 w 7"/>
                    <a:gd name="T21" fmla="*/ 15 h 17"/>
                    <a:gd name="T22" fmla="*/ 2 w 7"/>
                    <a:gd name="T23" fmla="*/ 17 h 17"/>
                    <a:gd name="T24" fmla="*/ 5 w 7"/>
                    <a:gd name="T25" fmla="*/ 14 h 17"/>
                    <a:gd name="T26" fmla="*/ 5 w 7"/>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7">
                      <a:moveTo>
                        <a:pt x="5" y="13"/>
                      </a:moveTo>
                      <a:lnTo>
                        <a:pt x="7" y="9"/>
                      </a:lnTo>
                      <a:lnTo>
                        <a:pt x="5" y="7"/>
                      </a:lnTo>
                      <a:lnTo>
                        <a:pt x="6" y="1"/>
                      </a:lnTo>
                      <a:lnTo>
                        <a:pt x="5" y="0"/>
                      </a:lnTo>
                      <a:lnTo>
                        <a:pt x="3" y="1"/>
                      </a:lnTo>
                      <a:lnTo>
                        <a:pt x="2" y="4"/>
                      </a:lnTo>
                      <a:lnTo>
                        <a:pt x="2" y="7"/>
                      </a:lnTo>
                      <a:lnTo>
                        <a:pt x="0" y="10"/>
                      </a:lnTo>
                      <a:lnTo>
                        <a:pt x="0" y="13"/>
                      </a:lnTo>
                      <a:lnTo>
                        <a:pt x="0" y="15"/>
                      </a:lnTo>
                      <a:lnTo>
                        <a:pt x="2" y="17"/>
                      </a:lnTo>
                      <a:lnTo>
                        <a:pt x="5" y="14"/>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6" name="Freeform 906">
                  <a:extLst>
                    <a:ext uri="{FF2B5EF4-FFF2-40B4-BE49-F238E27FC236}">
                      <a16:creationId xmlns:a16="http://schemas.microsoft.com/office/drawing/2014/main" id="{75E53436-2E0A-479E-A4B2-2BF75D28742E}"/>
                    </a:ext>
                  </a:extLst>
                </p:cNvPr>
                <p:cNvSpPr>
                  <a:spLocks/>
                </p:cNvSpPr>
                <p:nvPr/>
              </p:nvSpPr>
              <p:spPr bwMode="auto">
                <a:xfrm>
                  <a:off x="5600" y="3702"/>
                  <a:ext cx="2" cy="3"/>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7" name="Freeform 907">
                  <a:extLst>
                    <a:ext uri="{FF2B5EF4-FFF2-40B4-BE49-F238E27FC236}">
                      <a16:creationId xmlns:a16="http://schemas.microsoft.com/office/drawing/2014/main" id="{0EF3E49A-700E-4313-ADD5-39F71B5995C0}"/>
                    </a:ext>
                  </a:extLst>
                </p:cNvPr>
                <p:cNvSpPr>
                  <a:spLocks/>
                </p:cNvSpPr>
                <p:nvPr/>
              </p:nvSpPr>
              <p:spPr bwMode="auto">
                <a:xfrm>
                  <a:off x="5722" y="3222"/>
                  <a:ext cx="1" cy="3"/>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2"/>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8" name="Freeform 908">
                  <a:extLst>
                    <a:ext uri="{FF2B5EF4-FFF2-40B4-BE49-F238E27FC236}">
                      <a16:creationId xmlns:a16="http://schemas.microsoft.com/office/drawing/2014/main" id="{CFAEEC91-DE28-4326-953C-3549C5911103}"/>
                    </a:ext>
                  </a:extLst>
                </p:cNvPr>
                <p:cNvSpPr>
                  <a:spLocks/>
                </p:cNvSpPr>
                <p:nvPr/>
              </p:nvSpPr>
              <p:spPr bwMode="auto">
                <a:xfrm>
                  <a:off x="5530" y="30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9" name="Freeform 909">
                  <a:extLst>
                    <a:ext uri="{FF2B5EF4-FFF2-40B4-BE49-F238E27FC236}">
                      <a16:creationId xmlns:a16="http://schemas.microsoft.com/office/drawing/2014/main" id="{F1F1F512-AEE7-466A-A7DC-7485E1F233AA}"/>
                    </a:ext>
                  </a:extLst>
                </p:cNvPr>
                <p:cNvSpPr>
                  <a:spLocks/>
                </p:cNvSpPr>
                <p:nvPr/>
              </p:nvSpPr>
              <p:spPr bwMode="auto">
                <a:xfrm>
                  <a:off x="5749" y="3275"/>
                  <a:ext cx="6" cy="25"/>
                </a:xfrm>
                <a:custGeom>
                  <a:avLst/>
                  <a:gdLst>
                    <a:gd name="T0" fmla="*/ 5 w 6"/>
                    <a:gd name="T1" fmla="*/ 0 h 25"/>
                    <a:gd name="T2" fmla="*/ 4 w 6"/>
                    <a:gd name="T3" fmla="*/ 3 h 25"/>
                    <a:gd name="T4" fmla="*/ 5 w 6"/>
                    <a:gd name="T5" fmla="*/ 5 h 25"/>
                    <a:gd name="T6" fmla="*/ 3 w 6"/>
                    <a:gd name="T7" fmla="*/ 9 h 25"/>
                    <a:gd name="T8" fmla="*/ 1 w 6"/>
                    <a:gd name="T9" fmla="*/ 12 h 25"/>
                    <a:gd name="T10" fmla="*/ 1 w 6"/>
                    <a:gd name="T11" fmla="*/ 16 h 25"/>
                    <a:gd name="T12" fmla="*/ 0 w 6"/>
                    <a:gd name="T13" fmla="*/ 19 h 25"/>
                    <a:gd name="T14" fmla="*/ 2 w 6"/>
                    <a:gd name="T15" fmla="*/ 24 h 25"/>
                    <a:gd name="T16" fmla="*/ 3 w 6"/>
                    <a:gd name="T17" fmla="*/ 25 h 25"/>
                    <a:gd name="T18" fmla="*/ 2 w 6"/>
                    <a:gd name="T19" fmla="*/ 21 h 25"/>
                    <a:gd name="T20" fmla="*/ 3 w 6"/>
                    <a:gd name="T21" fmla="*/ 15 h 25"/>
                    <a:gd name="T22" fmla="*/ 6 w 6"/>
                    <a:gd name="T23" fmla="*/ 9 h 25"/>
                    <a:gd name="T24" fmla="*/ 6 w 6"/>
                    <a:gd name="T25" fmla="*/ 5 h 25"/>
                    <a:gd name="T26" fmla="*/ 6 w 6"/>
                    <a:gd name="T27" fmla="*/ 1 h 25"/>
                    <a:gd name="T28" fmla="*/ 5 w 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5">
                      <a:moveTo>
                        <a:pt x="5" y="0"/>
                      </a:moveTo>
                      <a:lnTo>
                        <a:pt x="4" y="3"/>
                      </a:lnTo>
                      <a:lnTo>
                        <a:pt x="5" y="5"/>
                      </a:lnTo>
                      <a:lnTo>
                        <a:pt x="3" y="9"/>
                      </a:lnTo>
                      <a:lnTo>
                        <a:pt x="1" y="12"/>
                      </a:lnTo>
                      <a:lnTo>
                        <a:pt x="1" y="16"/>
                      </a:lnTo>
                      <a:lnTo>
                        <a:pt x="0" y="19"/>
                      </a:lnTo>
                      <a:lnTo>
                        <a:pt x="2" y="24"/>
                      </a:lnTo>
                      <a:lnTo>
                        <a:pt x="3" y="25"/>
                      </a:lnTo>
                      <a:lnTo>
                        <a:pt x="2" y="21"/>
                      </a:lnTo>
                      <a:lnTo>
                        <a:pt x="3" y="15"/>
                      </a:lnTo>
                      <a:lnTo>
                        <a:pt x="6" y="9"/>
                      </a:lnTo>
                      <a:lnTo>
                        <a:pt x="6" y="5"/>
                      </a:lnTo>
                      <a:lnTo>
                        <a:pt x="6" y="1"/>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0" name="Freeform 910">
                  <a:extLst>
                    <a:ext uri="{FF2B5EF4-FFF2-40B4-BE49-F238E27FC236}">
                      <a16:creationId xmlns:a16="http://schemas.microsoft.com/office/drawing/2014/main" id="{9FBAACDB-6BEB-4617-BCE7-8349A9EC8853}"/>
                    </a:ext>
                  </a:extLst>
                </p:cNvPr>
                <p:cNvSpPr>
                  <a:spLocks/>
                </p:cNvSpPr>
                <p:nvPr/>
              </p:nvSpPr>
              <p:spPr bwMode="auto">
                <a:xfrm>
                  <a:off x="5613" y="3628"/>
                  <a:ext cx="7" cy="11"/>
                </a:xfrm>
                <a:custGeom>
                  <a:avLst/>
                  <a:gdLst>
                    <a:gd name="T0" fmla="*/ 0 w 7"/>
                    <a:gd name="T1" fmla="*/ 1 h 11"/>
                    <a:gd name="T2" fmla="*/ 2 w 7"/>
                    <a:gd name="T3" fmla="*/ 3 h 11"/>
                    <a:gd name="T4" fmla="*/ 0 w 7"/>
                    <a:gd name="T5" fmla="*/ 6 h 11"/>
                    <a:gd name="T6" fmla="*/ 1 w 7"/>
                    <a:gd name="T7" fmla="*/ 8 h 11"/>
                    <a:gd name="T8" fmla="*/ 2 w 7"/>
                    <a:gd name="T9" fmla="*/ 11 h 11"/>
                    <a:gd name="T10" fmla="*/ 7 w 7"/>
                    <a:gd name="T11" fmla="*/ 8 h 11"/>
                    <a:gd name="T12" fmla="*/ 7 w 7"/>
                    <a:gd name="T13" fmla="*/ 5 h 11"/>
                    <a:gd name="T14" fmla="*/ 3 w 7"/>
                    <a:gd name="T15" fmla="*/ 0 h 11"/>
                    <a:gd name="T16" fmla="*/ 0 w 7"/>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1"/>
                      </a:moveTo>
                      <a:lnTo>
                        <a:pt x="2" y="3"/>
                      </a:lnTo>
                      <a:lnTo>
                        <a:pt x="0" y="6"/>
                      </a:lnTo>
                      <a:lnTo>
                        <a:pt x="1" y="8"/>
                      </a:lnTo>
                      <a:lnTo>
                        <a:pt x="2" y="11"/>
                      </a:lnTo>
                      <a:lnTo>
                        <a:pt x="7" y="8"/>
                      </a:lnTo>
                      <a:lnTo>
                        <a:pt x="7" y="5"/>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1" name="Freeform 911">
                  <a:extLst>
                    <a:ext uri="{FF2B5EF4-FFF2-40B4-BE49-F238E27FC236}">
                      <a16:creationId xmlns:a16="http://schemas.microsoft.com/office/drawing/2014/main" id="{FC036D25-8A21-4FA6-9923-E915EFCE26C4}"/>
                    </a:ext>
                  </a:extLst>
                </p:cNvPr>
                <p:cNvSpPr>
                  <a:spLocks/>
                </p:cNvSpPr>
                <p:nvPr/>
              </p:nvSpPr>
              <p:spPr bwMode="auto">
                <a:xfrm>
                  <a:off x="5526" y="3019"/>
                  <a:ext cx="4" cy="5"/>
                </a:xfrm>
                <a:custGeom>
                  <a:avLst/>
                  <a:gdLst>
                    <a:gd name="T0" fmla="*/ 0 w 4"/>
                    <a:gd name="T1" fmla="*/ 2 h 5"/>
                    <a:gd name="T2" fmla="*/ 0 w 4"/>
                    <a:gd name="T3" fmla="*/ 5 h 5"/>
                    <a:gd name="T4" fmla="*/ 1 w 4"/>
                    <a:gd name="T5" fmla="*/ 2 h 5"/>
                    <a:gd name="T6" fmla="*/ 4 w 4"/>
                    <a:gd name="T7" fmla="*/ 2 h 5"/>
                    <a:gd name="T8" fmla="*/ 4 w 4"/>
                    <a:gd name="T9" fmla="*/ 0 h 5"/>
                    <a:gd name="T10" fmla="*/ 2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0" y="5"/>
                      </a:lnTo>
                      <a:lnTo>
                        <a:pt x="1" y="2"/>
                      </a:lnTo>
                      <a:lnTo>
                        <a:pt x="4" y="2"/>
                      </a:lnTo>
                      <a:lnTo>
                        <a:pt x="4" y="0"/>
                      </a:lnTo>
                      <a:lnTo>
                        <a:pt x="2" y="1"/>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2" name="Freeform 912">
                  <a:extLst>
                    <a:ext uri="{FF2B5EF4-FFF2-40B4-BE49-F238E27FC236}">
                      <a16:creationId xmlns:a16="http://schemas.microsoft.com/office/drawing/2014/main" id="{06BF0A13-A910-494F-8061-7F2881862305}"/>
                    </a:ext>
                  </a:extLst>
                </p:cNvPr>
                <p:cNvSpPr>
                  <a:spLocks/>
                </p:cNvSpPr>
                <p:nvPr/>
              </p:nvSpPr>
              <p:spPr bwMode="auto">
                <a:xfrm>
                  <a:off x="5521" y="3024"/>
                  <a:ext cx="4" cy="1"/>
                </a:xfrm>
                <a:custGeom>
                  <a:avLst/>
                  <a:gdLst>
                    <a:gd name="T0" fmla="*/ 2 w 4"/>
                    <a:gd name="T1" fmla="*/ 1 h 1"/>
                    <a:gd name="T2" fmla="*/ 4 w 4"/>
                    <a:gd name="T3" fmla="*/ 1 h 1"/>
                    <a:gd name="T4" fmla="*/ 4 w 4"/>
                    <a:gd name="T5" fmla="*/ 0 h 1"/>
                    <a:gd name="T6" fmla="*/ 0 w 4"/>
                    <a:gd name="T7" fmla="*/ 1 h 1"/>
                    <a:gd name="T8" fmla="*/ 2 w 4"/>
                    <a:gd name="T9" fmla="*/ 1 h 1"/>
                  </a:gdLst>
                  <a:ahLst/>
                  <a:cxnLst>
                    <a:cxn ang="0">
                      <a:pos x="T0" y="T1"/>
                    </a:cxn>
                    <a:cxn ang="0">
                      <a:pos x="T2" y="T3"/>
                    </a:cxn>
                    <a:cxn ang="0">
                      <a:pos x="T4" y="T5"/>
                    </a:cxn>
                    <a:cxn ang="0">
                      <a:pos x="T6" y="T7"/>
                    </a:cxn>
                    <a:cxn ang="0">
                      <a:pos x="T8" y="T9"/>
                    </a:cxn>
                  </a:cxnLst>
                  <a:rect l="0" t="0" r="r" b="b"/>
                  <a:pathLst>
                    <a:path w="4" h="1">
                      <a:moveTo>
                        <a:pt x="2" y="1"/>
                      </a:moveTo>
                      <a:lnTo>
                        <a:pt x="4" y="1"/>
                      </a:lnTo>
                      <a:lnTo>
                        <a:pt x="4" y="0"/>
                      </a:lnTo>
                      <a:lnTo>
                        <a:pt x="0"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3" name="Freeform 913">
                  <a:extLst>
                    <a:ext uri="{FF2B5EF4-FFF2-40B4-BE49-F238E27FC236}">
                      <a16:creationId xmlns:a16="http://schemas.microsoft.com/office/drawing/2014/main" id="{FF016400-692E-4B30-9925-63798C805F6A}"/>
                    </a:ext>
                  </a:extLst>
                </p:cNvPr>
                <p:cNvSpPr>
                  <a:spLocks/>
                </p:cNvSpPr>
                <p:nvPr/>
              </p:nvSpPr>
              <p:spPr bwMode="auto">
                <a:xfrm>
                  <a:off x="5484" y="3004"/>
                  <a:ext cx="3" cy="7"/>
                </a:xfrm>
                <a:custGeom>
                  <a:avLst/>
                  <a:gdLst>
                    <a:gd name="T0" fmla="*/ 0 w 3"/>
                    <a:gd name="T1" fmla="*/ 4 h 7"/>
                    <a:gd name="T2" fmla="*/ 1 w 3"/>
                    <a:gd name="T3" fmla="*/ 7 h 7"/>
                    <a:gd name="T4" fmla="*/ 1 w 3"/>
                    <a:gd name="T5" fmla="*/ 4 h 7"/>
                    <a:gd name="T6" fmla="*/ 3 w 3"/>
                    <a:gd name="T7" fmla="*/ 0 h 7"/>
                    <a:gd name="T8" fmla="*/ 1 w 3"/>
                    <a:gd name="T9" fmla="*/ 1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1" y="7"/>
                      </a:lnTo>
                      <a:lnTo>
                        <a:pt x="1" y="4"/>
                      </a:lnTo>
                      <a:lnTo>
                        <a:pt x="3"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4" name="Freeform 914">
                  <a:extLst>
                    <a:ext uri="{FF2B5EF4-FFF2-40B4-BE49-F238E27FC236}">
                      <a16:creationId xmlns:a16="http://schemas.microsoft.com/office/drawing/2014/main" id="{0702D397-07E2-44C8-9766-E842692BF1B5}"/>
                    </a:ext>
                  </a:extLst>
                </p:cNvPr>
                <p:cNvSpPr>
                  <a:spLocks/>
                </p:cNvSpPr>
                <p:nvPr/>
              </p:nvSpPr>
              <p:spPr bwMode="auto">
                <a:xfrm>
                  <a:off x="5749" y="3336"/>
                  <a:ext cx="2" cy="6"/>
                </a:xfrm>
                <a:custGeom>
                  <a:avLst/>
                  <a:gdLst>
                    <a:gd name="T0" fmla="*/ 0 w 2"/>
                    <a:gd name="T1" fmla="*/ 6 h 6"/>
                    <a:gd name="T2" fmla="*/ 2 w 2"/>
                    <a:gd name="T3" fmla="*/ 3 h 6"/>
                    <a:gd name="T4" fmla="*/ 1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3"/>
                      </a:lnTo>
                      <a:lnTo>
                        <a:pt x="1" y="0"/>
                      </a:ln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5" name="Freeform 915">
                  <a:extLst>
                    <a:ext uri="{FF2B5EF4-FFF2-40B4-BE49-F238E27FC236}">
                      <a16:creationId xmlns:a16="http://schemas.microsoft.com/office/drawing/2014/main" id="{3700CE13-F855-44A2-BBC1-9FDFD0421141}"/>
                    </a:ext>
                  </a:extLst>
                </p:cNvPr>
                <p:cNvSpPr>
                  <a:spLocks/>
                </p:cNvSpPr>
                <p:nvPr/>
              </p:nvSpPr>
              <p:spPr bwMode="auto">
                <a:xfrm>
                  <a:off x="5727" y="3248"/>
                  <a:ext cx="4" cy="8"/>
                </a:xfrm>
                <a:custGeom>
                  <a:avLst/>
                  <a:gdLst>
                    <a:gd name="T0" fmla="*/ 2 w 4"/>
                    <a:gd name="T1" fmla="*/ 1 h 8"/>
                    <a:gd name="T2" fmla="*/ 0 w 4"/>
                    <a:gd name="T3" fmla="*/ 0 h 8"/>
                    <a:gd name="T4" fmla="*/ 0 w 4"/>
                    <a:gd name="T5" fmla="*/ 1 h 8"/>
                    <a:gd name="T6" fmla="*/ 2 w 4"/>
                    <a:gd name="T7" fmla="*/ 5 h 8"/>
                    <a:gd name="T8" fmla="*/ 4 w 4"/>
                    <a:gd name="T9" fmla="*/ 8 h 8"/>
                    <a:gd name="T10" fmla="*/ 4 w 4"/>
                    <a:gd name="T11" fmla="*/ 5 h 8"/>
                    <a:gd name="T12" fmla="*/ 4 w 4"/>
                    <a:gd name="T13" fmla="*/ 3 h 8"/>
                    <a:gd name="T14" fmla="*/ 4 w 4"/>
                    <a:gd name="T15" fmla="*/ 1 h 8"/>
                    <a:gd name="T16" fmla="*/ 2 w 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1"/>
                      </a:moveTo>
                      <a:lnTo>
                        <a:pt x="0" y="0"/>
                      </a:lnTo>
                      <a:lnTo>
                        <a:pt x="0" y="1"/>
                      </a:lnTo>
                      <a:lnTo>
                        <a:pt x="2" y="5"/>
                      </a:lnTo>
                      <a:lnTo>
                        <a:pt x="4" y="8"/>
                      </a:lnTo>
                      <a:lnTo>
                        <a:pt x="4" y="5"/>
                      </a:lnTo>
                      <a:lnTo>
                        <a:pt x="4" y="3"/>
                      </a:lnTo>
                      <a:lnTo>
                        <a:pt x="4" y="1"/>
                      </a:lnTo>
                      <a:lnTo>
                        <a:pt x="2"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6" name="Freeform 916">
                  <a:extLst>
                    <a:ext uri="{FF2B5EF4-FFF2-40B4-BE49-F238E27FC236}">
                      <a16:creationId xmlns:a16="http://schemas.microsoft.com/office/drawing/2014/main" id="{0B4CA12E-451C-42AC-B719-105025FD8CB8}"/>
                    </a:ext>
                  </a:extLst>
                </p:cNvPr>
                <p:cNvSpPr>
                  <a:spLocks/>
                </p:cNvSpPr>
                <p:nvPr/>
              </p:nvSpPr>
              <p:spPr bwMode="auto">
                <a:xfrm>
                  <a:off x="5374" y="3068"/>
                  <a:ext cx="2" cy="2"/>
                </a:xfrm>
                <a:custGeom>
                  <a:avLst/>
                  <a:gdLst>
                    <a:gd name="T0" fmla="*/ 1 w 2"/>
                    <a:gd name="T1" fmla="*/ 2 h 2"/>
                    <a:gd name="T2" fmla="*/ 2 w 2"/>
                    <a:gd name="T3" fmla="*/ 0 h 2"/>
                    <a:gd name="T4" fmla="*/ 0 w 2"/>
                    <a:gd name="T5" fmla="*/ 0 h 2"/>
                    <a:gd name="T6" fmla="*/ 0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0"/>
                      </a:lnTo>
                      <a:lnTo>
                        <a:pt x="0" y="0"/>
                      </a:lnTo>
                      <a:lnTo>
                        <a:pt x="0" y="2"/>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7" name="Freeform 917">
                  <a:extLst>
                    <a:ext uri="{FF2B5EF4-FFF2-40B4-BE49-F238E27FC236}">
                      <a16:creationId xmlns:a16="http://schemas.microsoft.com/office/drawing/2014/main" id="{B88F4A84-90E5-4921-AA02-492A09154607}"/>
                    </a:ext>
                  </a:extLst>
                </p:cNvPr>
                <p:cNvSpPr>
                  <a:spLocks/>
                </p:cNvSpPr>
                <p:nvPr/>
              </p:nvSpPr>
              <p:spPr bwMode="auto">
                <a:xfrm>
                  <a:off x="5614" y="3648"/>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8" name="Freeform 918">
                  <a:extLst>
                    <a:ext uri="{FF2B5EF4-FFF2-40B4-BE49-F238E27FC236}">
                      <a16:creationId xmlns:a16="http://schemas.microsoft.com/office/drawing/2014/main" id="{1344CEF6-889A-4FF8-9C10-2E105DBE1CD4}"/>
                    </a:ext>
                  </a:extLst>
                </p:cNvPr>
                <p:cNvSpPr>
                  <a:spLocks/>
                </p:cNvSpPr>
                <p:nvPr/>
              </p:nvSpPr>
              <p:spPr bwMode="auto">
                <a:xfrm>
                  <a:off x="5623" y="2988"/>
                  <a:ext cx="2" cy="2"/>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9" name="Freeform 919">
                  <a:extLst>
                    <a:ext uri="{FF2B5EF4-FFF2-40B4-BE49-F238E27FC236}">
                      <a16:creationId xmlns:a16="http://schemas.microsoft.com/office/drawing/2014/main" id="{95C51B64-3024-4E1B-B02C-1796F00FDE66}"/>
                    </a:ext>
                  </a:extLst>
                </p:cNvPr>
                <p:cNvSpPr>
                  <a:spLocks/>
                </p:cNvSpPr>
                <p:nvPr/>
              </p:nvSpPr>
              <p:spPr bwMode="auto">
                <a:xfrm>
                  <a:off x="5668" y="3142"/>
                  <a:ext cx="4" cy="10"/>
                </a:xfrm>
                <a:custGeom>
                  <a:avLst/>
                  <a:gdLst>
                    <a:gd name="T0" fmla="*/ 3 w 4"/>
                    <a:gd name="T1" fmla="*/ 10 h 10"/>
                    <a:gd name="T2" fmla="*/ 4 w 4"/>
                    <a:gd name="T3" fmla="*/ 6 h 10"/>
                    <a:gd name="T4" fmla="*/ 4 w 4"/>
                    <a:gd name="T5" fmla="*/ 0 h 10"/>
                    <a:gd name="T6" fmla="*/ 3 w 4"/>
                    <a:gd name="T7" fmla="*/ 1 h 10"/>
                    <a:gd name="T8" fmla="*/ 0 w 4"/>
                    <a:gd name="T9" fmla="*/ 2 h 10"/>
                    <a:gd name="T10" fmla="*/ 2 w 4"/>
                    <a:gd name="T11" fmla="*/ 5 h 10"/>
                    <a:gd name="T12" fmla="*/ 1 w 4"/>
                    <a:gd name="T13" fmla="*/ 7 h 10"/>
                    <a:gd name="T14" fmla="*/ 3 w 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3" y="10"/>
                      </a:moveTo>
                      <a:lnTo>
                        <a:pt x="4" y="6"/>
                      </a:lnTo>
                      <a:lnTo>
                        <a:pt x="4" y="0"/>
                      </a:lnTo>
                      <a:lnTo>
                        <a:pt x="3" y="1"/>
                      </a:lnTo>
                      <a:lnTo>
                        <a:pt x="0" y="2"/>
                      </a:lnTo>
                      <a:lnTo>
                        <a:pt x="2" y="5"/>
                      </a:lnTo>
                      <a:lnTo>
                        <a:pt x="1" y="7"/>
                      </a:lnTo>
                      <a:lnTo>
                        <a:pt x="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0" name="Freeform 920">
                  <a:extLst>
                    <a:ext uri="{FF2B5EF4-FFF2-40B4-BE49-F238E27FC236}">
                      <a16:creationId xmlns:a16="http://schemas.microsoft.com/office/drawing/2014/main" id="{0342B6C9-B743-4F20-9796-D85908EDE53A}"/>
                    </a:ext>
                  </a:extLst>
                </p:cNvPr>
                <p:cNvSpPr>
                  <a:spLocks/>
                </p:cNvSpPr>
                <p:nvPr/>
              </p:nvSpPr>
              <p:spPr bwMode="auto">
                <a:xfrm>
                  <a:off x="5533" y="3055"/>
                  <a:ext cx="3" cy="4"/>
                </a:xfrm>
                <a:custGeom>
                  <a:avLst/>
                  <a:gdLst>
                    <a:gd name="T0" fmla="*/ 0 w 3"/>
                    <a:gd name="T1" fmla="*/ 3 h 4"/>
                    <a:gd name="T2" fmla="*/ 0 w 3"/>
                    <a:gd name="T3" fmla="*/ 3 h 4"/>
                    <a:gd name="T4" fmla="*/ 1 w 3"/>
                    <a:gd name="T5" fmla="*/ 4 h 4"/>
                    <a:gd name="T6" fmla="*/ 3 w 3"/>
                    <a:gd name="T7" fmla="*/ 2 h 4"/>
                    <a:gd name="T8" fmla="*/ 1 w 3"/>
                    <a:gd name="T9" fmla="*/ 0 h 4"/>
                    <a:gd name="T10" fmla="*/ 0 w 3"/>
                    <a:gd name="T11" fmla="*/ 1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lnTo>
                        <a:pt x="0" y="3"/>
                      </a:lnTo>
                      <a:lnTo>
                        <a:pt x="1" y="4"/>
                      </a:lnTo>
                      <a:lnTo>
                        <a:pt x="3" y="2"/>
                      </a:lnTo>
                      <a:lnTo>
                        <a:pt x="1" y="0"/>
                      </a:lnTo>
                      <a:lnTo>
                        <a:pt x="0" y="1"/>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1" name="Freeform 921">
                  <a:extLst>
                    <a:ext uri="{FF2B5EF4-FFF2-40B4-BE49-F238E27FC236}">
                      <a16:creationId xmlns:a16="http://schemas.microsoft.com/office/drawing/2014/main" id="{1DC6D3BE-369A-4679-83EE-1BBE2C81718B}"/>
                    </a:ext>
                  </a:extLst>
                </p:cNvPr>
                <p:cNvSpPr>
                  <a:spLocks/>
                </p:cNvSpPr>
                <p:nvPr/>
              </p:nvSpPr>
              <p:spPr bwMode="auto">
                <a:xfrm>
                  <a:off x="5181" y="3277"/>
                  <a:ext cx="3" cy="10"/>
                </a:xfrm>
                <a:custGeom>
                  <a:avLst/>
                  <a:gdLst>
                    <a:gd name="T0" fmla="*/ 0 w 3"/>
                    <a:gd name="T1" fmla="*/ 4 h 10"/>
                    <a:gd name="T2" fmla="*/ 3 w 3"/>
                    <a:gd name="T3" fmla="*/ 10 h 10"/>
                    <a:gd name="T4" fmla="*/ 3 w 3"/>
                    <a:gd name="T5" fmla="*/ 6 h 10"/>
                    <a:gd name="T6" fmla="*/ 2 w 3"/>
                    <a:gd name="T7" fmla="*/ 0 h 10"/>
                    <a:gd name="T8" fmla="*/ 0 w 3"/>
                    <a:gd name="T9" fmla="*/ 4 h 10"/>
                  </a:gdLst>
                  <a:ahLst/>
                  <a:cxnLst>
                    <a:cxn ang="0">
                      <a:pos x="T0" y="T1"/>
                    </a:cxn>
                    <a:cxn ang="0">
                      <a:pos x="T2" y="T3"/>
                    </a:cxn>
                    <a:cxn ang="0">
                      <a:pos x="T4" y="T5"/>
                    </a:cxn>
                    <a:cxn ang="0">
                      <a:pos x="T6" y="T7"/>
                    </a:cxn>
                    <a:cxn ang="0">
                      <a:pos x="T8" y="T9"/>
                    </a:cxn>
                  </a:cxnLst>
                  <a:rect l="0" t="0" r="r" b="b"/>
                  <a:pathLst>
                    <a:path w="3" h="10">
                      <a:moveTo>
                        <a:pt x="0" y="4"/>
                      </a:moveTo>
                      <a:lnTo>
                        <a:pt x="3" y="10"/>
                      </a:lnTo>
                      <a:lnTo>
                        <a:pt x="3" y="6"/>
                      </a:lnTo>
                      <a:lnTo>
                        <a:pt x="2"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2" name="Freeform 922">
                  <a:extLst>
                    <a:ext uri="{FF2B5EF4-FFF2-40B4-BE49-F238E27FC236}">
                      <a16:creationId xmlns:a16="http://schemas.microsoft.com/office/drawing/2014/main" id="{545359CF-EC45-421E-A1A4-098972B169C5}"/>
                    </a:ext>
                  </a:extLst>
                </p:cNvPr>
                <p:cNvSpPr>
                  <a:spLocks/>
                </p:cNvSpPr>
                <p:nvPr/>
              </p:nvSpPr>
              <p:spPr bwMode="auto">
                <a:xfrm>
                  <a:off x="5225" y="3180"/>
                  <a:ext cx="3" cy="7"/>
                </a:xfrm>
                <a:custGeom>
                  <a:avLst/>
                  <a:gdLst>
                    <a:gd name="T0" fmla="*/ 0 w 3"/>
                    <a:gd name="T1" fmla="*/ 7 h 7"/>
                    <a:gd name="T2" fmla="*/ 2 w 3"/>
                    <a:gd name="T3" fmla="*/ 4 h 7"/>
                    <a:gd name="T4" fmla="*/ 3 w 3"/>
                    <a:gd name="T5" fmla="*/ 0 h 7"/>
                    <a:gd name="T6" fmla="*/ 0 w 3"/>
                    <a:gd name="T7" fmla="*/ 5 h 7"/>
                    <a:gd name="T8" fmla="*/ 0 w 3"/>
                    <a:gd name="T9" fmla="*/ 7 h 7"/>
                  </a:gdLst>
                  <a:ahLst/>
                  <a:cxnLst>
                    <a:cxn ang="0">
                      <a:pos x="T0" y="T1"/>
                    </a:cxn>
                    <a:cxn ang="0">
                      <a:pos x="T2" y="T3"/>
                    </a:cxn>
                    <a:cxn ang="0">
                      <a:pos x="T4" y="T5"/>
                    </a:cxn>
                    <a:cxn ang="0">
                      <a:pos x="T6" y="T7"/>
                    </a:cxn>
                    <a:cxn ang="0">
                      <a:pos x="T8" y="T9"/>
                    </a:cxn>
                  </a:cxnLst>
                  <a:rect l="0" t="0" r="r" b="b"/>
                  <a:pathLst>
                    <a:path w="3" h="7">
                      <a:moveTo>
                        <a:pt x="0" y="7"/>
                      </a:moveTo>
                      <a:lnTo>
                        <a:pt x="2" y="4"/>
                      </a:lnTo>
                      <a:lnTo>
                        <a:pt x="3" y="0"/>
                      </a:lnTo>
                      <a:lnTo>
                        <a:pt x="0" y="5"/>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3" name="Freeform 923">
                  <a:extLst>
                    <a:ext uri="{FF2B5EF4-FFF2-40B4-BE49-F238E27FC236}">
                      <a16:creationId xmlns:a16="http://schemas.microsoft.com/office/drawing/2014/main" id="{A7031EDF-E08F-4DD6-A461-42CB40979A44}"/>
                    </a:ext>
                  </a:extLst>
                </p:cNvPr>
                <p:cNvSpPr>
                  <a:spLocks/>
                </p:cNvSpPr>
                <p:nvPr/>
              </p:nvSpPr>
              <p:spPr bwMode="auto">
                <a:xfrm>
                  <a:off x="5454" y="3008"/>
                  <a:ext cx="17" cy="13"/>
                </a:xfrm>
                <a:custGeom>
                  <a:avLst/>
                  <a:gdLst>
                    <a:gd name="T0" fmla="*/ 9 w 17"/>
                    <a:gd name="T1" fmla="*/ 13 h 13"/>
                    <a:gd name="T2" fmla="*/ 14 w 17"/>
                    <a:gd name="T3" fmla="*/ 7 h 13"/>
                    <a:gd name="T4" fmla="*/ 15 w 17"/>
                    <a:gd name="T5" fmla="*/ 8 h 13"/>
                    <a:gd name="T6" fmla="*/ 15 w 17"/>
                    <a:gd name="T7" fmla="*/ 6 h 13"/>
                    <a:gd name="T8" fmla="*/ 17 w 17"/>
                    <a:gd name="T9" fmla="*/ 5 h 13"/>
                    <a:gd name="T10" fmla="*/ 15 w 17"/>
                    <a:gd name="T11" fmla="*/ 3 h 13"/>
                    <a:gd name="T12" fmla="*/ 14 w 17"/>
                    <a:gd name="T13" fmla="*/ 1 h 13"/>
                    <a:gd name="T14" fmla="*/ 13 w 17"/>
                    <a:gd name="T15" fmla="*/ 1 h 13"/>
                    <a:gd name="T16" fmla="*/ 11 w 17"/>
                    <a:gd name="T17" fmla="*/ 3 h 13"/>
                    <a:gd name="T18" fmla="*/ 7 w 17"/>
                    <a:gd name="T19" fmla="*/ 3 h 13"/>
                    <a:gd name="T20" fmla="*/ 6 w 17"/>
                    <a:gd name="T21" fmla="*/ 5 h 13"/>
                    <a:gd name="T22" fmla="*/ 4 w 17"/>
                    <a:gd name="T23" fmla="*/ 3 h 13"/>
                    <a:gd name="T24" fmla="*/ 4 w 17"/>
                    <a:gd name="T25" fmla="*/ 3 h 13"/>
                    <a:gd name="T26" fmla="*/ 2 w 17"/>
                    <a:gd name="T27" fmla="*/ 3 h 13"/>
                    <a:gd name="T28" fmla="*/ 0 w 17"/>
                    <a:gd name="T29" fmla="*/ 0 h 13"/>
                    <a:gd name="T30" fmla="*/ 0 w 17"/>
                    <a:gd name="T31" fmla="*/ 0 h 13"/>
                    <a:gd name="T32" fmla="*/ 0 w 17"/>
                    <a:gd name="T33" fmla="*/ 1 h 13"/>
                    <a:gd name="T34" fmla="*/ 0 w 17"/>
                    <a:gd name="T35" fmla="*/ 5 h 13"/>
                    <a:gd name="T36" fmla="*/ 3 w 17"/>
                    <a:gd name="T37" fmla="*/ 9 h 13"/>
                    <a:gd name="T38" fmla="*/ 5 w 17"/>
                    <a:gd name="T39" fmla="*/ 12 h 13"/>
                    <a:gd name="T40" fmla="*/ 9 w 17"/>
                    <a:gd name="T4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3">
                      <a:moveTo>
                        <a:pt x="9" y="13"/>
                      </a:moveTo>
                      <a:lnTo>
                        <a:pt x="14" y="7"/>
                      </a:lnTo>
                      <a:lnTo>
                        <a:pt x="15" y="8"/>
                      </a:lnTo>
                      <a:lnTo>
                        <a:pt x="15" y="6"/>
                      </a:lnTo>
                      <a:lnTo>
                        <a:pt x="17" y="5"/>
                      </a:lnTo>
                      <a:lnTo>
                        <a:pt x="15" y="3"/>
                      </a:lnTo>
                      <a:lnTo>
                        <a:pt x="14" y="1"/>
                      </a:lnTo>
                      <a:lnTo>
                        <a:pt x="13" y="1"/>
                      </a:lnTo>
                      <a:lnTo>
                        <a:pt x="11" y="3"/>
                      </a:lnTo>
                      <a:lnTo>
                        <a:pt x="7" y="3"/>
                      </a:lnTo>
                      <a:lnTo>
                        <a:pt x="6" y="5"/>
                      </a:lnTo>
                      <a:lnTo>
                        <a:pt x="4" y="3"/>
                      </a:lnTo>
                      <a:lnTo>
                        <a:pt x="4" y="3"/>
                      </a:lnTo>
                      <a:lnTo>
                        <a:pt x="2" y="3"/>
                      </a:lnTo>
                      <a:lnTo>
                        <a:pt x="0" y="0"/>
                      </a:lnTo>
                      <a:lnTo>
                        <a:pt x="0" y="0"/>
                      </a:lnTo>
                      <a:lnTo>
                        <a:pt x="0" y="1"/>
                      </a:lnTo>
                      <a:lnTo>
                        <a:pt x="0" y="5"/>
                      </a:lnTo>
                      <a:lnTo>
                        <a:pt x="3" y="9"/>
                      </a:lnTo>
                      <a:lnTo>
                        <a:pt x="5" y="12"/>
                      </a:lnTo>
                      <a:lnTo>
                        <a:pt x="9"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4" name="Freeform 924">
                  <a:extLst>
                    <a:ext uri="{FF2B5EF4-FFF2-40B4-BE49-F238E27FC236}">
                      <a16:creationId xmlns:a16="http://schemas.microsoft.com/office/drawing/2014/main" id="{D9B56307-C8CA-4D93-96A5-B5809C17B0B1}"/>
                    </a:ext>
                  </a:extLst>
                </p:cNvPr>
                <p:cNvSpPr>
                  <a:spLocks/>
                </p:cNvSpPr>
                <p:nvPr/>
              </p:nvSpPr>
              <p:spPr bwMode="auto">
                <a:xfrm>
                  <a:off x="5481" y="3508"/>
                  <a:ext cx="22" cy="10"/>
                </a:xfrm>
                <a:custGeom>
                  <a:avLst/>
                  <a:gdLst>
                    <a:gd name="T0" fmla="*/ 19 w 22"/>
                    <a:gd name="T1" fmla="*/ 6 h 10"/>
                    <a:gd name="T2" fmla="*/ 17 w 22"/>
                    <a:gd name="T3" fmla="*/ 6 h 10"/>
                    <a:gd name="T4" fmla="*/ 18 w 22"/>
                    <a:gd name="T5" fmla="*/ 4 h 10"/>
                    <a:gd name="T6" fmla="*/ 16 w 22"/>
                    <a:gd name="T7" fmla="*/ 4 h 10"/>
                    <a:gd name="T8" fmla="*/ 15 w 22"/>
                    <a:gd name="T9" fmla="*/ 3 h 10"/>
                    <a:gd name="T10" fmla="*/ 15 w 22"/>
                    <a:gd name="T11" fmla="*/ 0 h 10"/>
                    <a:gd name="T12" fmla="*/ 14 w 22"/>
                    <a:gd name="T13" fmla="*/ 0 h 10"/>
                    <a:gd name="T14" fmla="*/ 11 w 22"/>
                    <a:gd name="T15" fmla="*/ 0 h 10"/>
                    <a:gd name="T16" fmla="*/ 4 w 22"/>
                    <a:gd name="T17" fmla="*/ 3 h 10"/>
                    <a:gd name="T18" fmla="*/ 0 w 22"/>
                    <a:gd name="T19" fmla="*/ 5 h 10"/>
                    <a:gd name="T20" fmla="*/ 0 w 22"/>
                    <a:gd name="T21" fmla="*/ 7 h 10"/>
                    <a:gd name="T22" fmla="*/ 2 w 22"/>
                    <a:gd name="T23" fmla="*/ 8 h 10"/>
                    <a:gd name="T24" fmla="*/ 5 w 22"/>
                    <a:gd name="T25" fmla="*/ 9 h 10"/>
                    <a:gd name="T26" fmla="*/ 6 w 22"/>
                    <a:gd name="T27" fmla="*/ 8 h 10"/>
                    <a:gd name="T28" fmla="*/ 8 w 22"/>
                    <a:gd name="T29" fmla="*/ 9 h 10"/>
                    <a:gd name="T30" fmla="*/ 11 w 22"/>
                    <a:gd name="T31" fmla="*/ 8 h 10"/>
                    <a:gd name="T32" fmla="*/ 11 w 22"/>
                    <a:gd name="T33" fmla="*/ 10 h 10"/>
                    <a:gd name="T34" fmla="*/ 13 w 22"/>
                    <a:gd name="T35" fmla="*/ 10 h 10"/>
                    <a:gd name="T36" fmla="*/ 13 w 22"/>
                    <a:gd name="T37" fmla="*/ 9 h 10"/>
                    <a:gd name="T38" fmla="*/ 14 w 22"/>
                    <a:gd name="T39" fmla="*/ 9 h 10"/>
                    <a:gd name="T40" fmla="*/ 15 w 22"/>
                    <a:gd name="T41" fmla="*/ 7 h 10"/>
                    <a:gd name="T42" fmla="*/ 21 w 22"/>
                    <a:gd name="T43" fmla="*/ 8 h 10"/>
                    <a:gd name="T44" fmla="*/ 22 w 22"/>
                    <a:gd name="T45" fmla="*/ 6 h 10"/>
                    <a:gd name="T46" fmla="*/ 21 w 22"/>
                    <a:gd name="T47" fmla="*/ 5 h 10"/>
                    <a:gd name="T48" fmla="*/ 19 w 22"/>
                    <a:gd name="T4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0">
                      <a:moveTo>
                        <a:pt x="19" y="6"/>
                      </a:moveTo>
                      <a:lnTo>
                        <a:pt x="17" y="6"/>
                      </a:lnTo>
                      <a:lnTo>
                        <a:pt x="18" y="4"/>
                      </a:lnTo>
                      <a:lnTo>
                        <a:pt x="16" y="4"/>
                      </a:lnTo>
                      <a:lnTo>
                        <a:pt x="15" y="3"/>
                      </a:lnTo>
                      <a:lnTo>
                        <a:pt x="15" y="0"/>
                      </a:lnTo>
                      <a:lnTo>
                        <a:pt x="14" y="0"/>
                      </a:lnTo>
                      <a:lnTo>
                        <a:pt x="11" y="0"/>
                      </a:lnTo>
                      <a:lnTo>
                        <a:pt x="4" y="3"/>
                      </a:lnTo>
                      <a:lnTo>
                        <a:pt x="0" y="5"/>
                      </a:lnTo>
                      <a:lnTo>
                        <a:pt x="0" y="7"/>
                      </a:lnTo>
                      <a:lnTo>
                        <a:pt x="2" y="8"/>
                      </a:lnTo>
                      <a:lnTo>
                        <a:pt x="5" y="9"/>
                      </a:lnTo>
                      <a:lnTo>
                        <a:pt x="6" y="8"/>
                      </a:lnTo>
                      <a:lnTo>
                        <a:pt x="8" y="9"/>
                      </a:lnTo>
                      <a:lnTo>
                        <a:pt x="11" y="8"/>
                      </a:lnTo>
                      <a:lnTo>
                        <a:pt x="11" y="10"/>
                      </a:lnTo>
                      <a:lnTo>
                        <a:pt x="13" y="10"/>
                      </a:lnTo>
                      <a:lnTo>
                        <a:pt x="13" y="9"/>
                      </a:lnTo>
                      <a:lnTo>
                        <a:pt x="14" y="9"/>
                      </a:lnTo>
                      <a:lnTo>
                        <a:pt x="15" y="7"/>
                      </a:lnTo>
                      <a:lnTo>
                        <a:pt x="21" y="8"/>
                      </a:lnTo>
                      <a:lnTo>
                        <a:pt x="22" y="6"/>
                      </a:lnTo>
                      <a:lnTo>
                        <a:pt x="21" y="5"/>
                      </a:lnTo>
                      <a:lnTo>
                        <a:pt x="19"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5" name="Freeform 925">
                  <a:extLst>
                    <a:ext uri="{FF2B5EF4-FFF2-40B4-BE49-F238E27FC236}">
                      <a16:creationId xmlns:a16="http://schemas.microsoft.com/office/drawing/2014/main" id="{82BA64B4-CF6B-490F-95FC-1B3F6A02A326}"/>
                    </a:ext>
                  </a:extLst>
                </p:cNvPr>
                <p:cNvSpPr>
                  <a:spLocks/>
                </p:cNvSpPr>
                <p:nvPr/>
              </p:nvSpPr>
              <p:spPr bwMode="auto">
                <a:xfrm>
                  <a:off x="5184" y="3267"/>
                  <a:ext cx="1" cy="7"/>
                </a:xfrm>
                <a:custGeom>
                  <a:avLst/>
                  <a:gdLst>
                    <a:gd name="T0" fmla="*/ 2 w 2"/>
                    <a:gd name="T1" fmla="*/ 6 h 9"/>
                    <a:gd name="T2" fmla="*/ 1 w 2"/>
                    <a:gd name="T3" fmla="*/ 0 h 9"/>
                    <a:gd name="T4" fmla="*/ 0 w 2"/>
                    <a:gd name="T5" fmla="*/ 9 h 9"/>
                    <a:gd name="T6" fmla="*/ 2 w 2"/>
                    <a:gd name="T7" fmla="*/ 6 h 9"/>
                  </a:gdLst>
                  <a:ahLst/>
                  <a:cxnLst>
                    <a:cxn ang="0">
                      <a:pos x="T0" y="T1"/>
                    </a:cxn>
                    <a:cxn ang="0">
                      <a:pos x="T2" y="T3"/>
                    </a:cxn>
                    <a:cxn ang="0">
                      <a:pos x="T4" y="T5"/>
                    </a:cxn>
                    <a:cxn ang="0">
                      <a:pos x="T6" y="T7"/>
                    </a:cxn>
                  </a:cxnLst>
                  <a:rect l="0" t="0" r="r" b="b"/>
                  <a:pathLst>
                    <a:path w="2" h="9">
                      <a:moveTo>
                        <a:pt x="2" y="6"/>
                      </a:moveTo>
                      <a:cubicBezTo>
                        <a:pt x="1" y="0"/>
                        <a:pt x="1" y="0"/>
                        <a:pt x="1" y="0"/>
                      </a:cubicBezTo>
                      <a:cubicBezTo>
                        <a:pt x="0" y="9"/>
                        <a:pt x="0" y="9"/>
                        <a:pt x="0" y="9"/>
                      </a:cubicBezTo>
                      <a:cubicBezTo>
                        <a:pt x="0" y="9"/>
                        <a:pt x="2" y="6"/>
                        <a:pt x="2" y="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6" name="Freeform 926">
                  <a:extLst>
                    <a:ext uri="{FF2B5EF4-FFF2-40B4-BE49-F238E27FC236}">
                      <a16:creationId xmlns:a16="http://schemas.microsoft.com/office/drawing/2014/main" id="{7A695DDC-E8C9-4E7F-9057-8DDC88F8C26C}"/>
                    </a:ext>
                  </a:extLst>
                </p:cNvPr>
                <p:cNvSpPr>
                  <a:spLocks/>
                </p:cNvSpPr>
                <p:nvPr/>
              </p:nvSpPr>
              <p:spPr bwMode="auto">
                <a:xfrm>
                  <a:off x="5363" y="3081"/>
                  <a:ext cx="3" cy="4"/>
                </a:xfrm>
                <a:custGeom>
                  <a:avLst/>
                  <a:gdLst>
                    <a:gd name="T0" fmla="*/ 0 w 4"/>
                    <a:gd name="T1" fmla="*/ 3 h 5"/>
                    <a:gd name="T2" fmla="*/ 1 w 4"/>
                    <a:gd name="T3" fmla="*/ 5 h 5"/>
                    <a:gd name="T4" fmla="*/ 4 w 4"/>
                    <a:gd name="T5" fmla="*/ 4 h 5"/>
                    <a:gd name="T6" fmla="*/ 2 w 4"/>
                    <a:gd name="T7" fmla="*/ 0 h 5"/>
                    <a:gd name="T8" fmla="*/ 0 w 4"/>
                    <a:gd name="T9" fmla="*/ 3 h 5"/>
                  </a:gdLst>
                  <a:ahLst/>
                  <a:cxnLst>
                    <a:cxn ang="0">
                      <a:pos x="T0" y="T1"/>
                    </a:cxn>
                    <a:cxn ang="0">
                      <a:pos x="T2" y="T3"/>
                    </a:cxn>
                    <a:cxn ang="0">
                      <a:pos x="T4" y="T5"/>
                    </a:cxn>
                    <a:cxn ang="0">
                      <a:pos x="T6" y="T7"/>
                    </a:cxn>
                    <a:cxn ang="0">
                      <a:pos x="T8" y="T9"/>
                    </a:cxn>
                  </a:cxnLst>
                  <a:rect l="0" t="0" r="r" b="b"/>
                  <a:pathLst>
                    <a:path w="4" h="5">
                      <a:moveTo>
                        <a:pt x="0" y="3"/>
                      </a:moveTo>
                      <a:cubicBezTo>
                        <a:pt x="1" y="5"/>
                        <a:pt x="1" y="5"/>
                        <a:pt x="1" y="5"/>
                      </a:cubicBezTo>
                      <a:cubicBezTo>
                        <a:pt x="4" y="4"/>
                        <a:pt x="4" y="4"/>
                        <a:pt x="4" y="4"/>
                      </a:cubicBezTo>
                      <a:cubicBezTo>
                        <a:pt x="2" y="0"/>
                        <a:pt x="2" y="0"/>
                        <a:pt x="2" y="0"/>
                      </a:cubicBezTo>
                      <a:cubicBezTo>
                        <a:pt x="2" y="0"/>
                        <a:pt x="0" y="3"/>
                        <a:pt x="0"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7" name="Freeform 927">
                  <a:extLst>
                    <a:ext uri="{FF2B5EF4-FFF2-40B4-BE49-F238E27FC236}">
                      <a16:creationId xmlns:a16="http://schemas.microsoft.com/office/drawing/2014/main" id="{1C6C4293-B0C0-4D4C-B659-F80D1C8478FE}"/>
                    </a:ext>
                  </a:extLst>
                </p:cNvPr>
                <p:cNvSpPr>
                  <a:spLocks/>
                </p:cNvSpPr>
                <p:nvPr/>
              </p:nvSpPr>
              <p:spPr bwMode="auto">
                <a:xfrm>
                  <a:off x="5362" y="3089"/>
                  <a:ext cx="2" cy="6"/>
                </a:xfrm>
                <a:custGeom>
                  <a:avLst/>
                  <a:gdLst>
                    <a:gd name="T0" fmla="*/ 2 w 2"/>
                    <a:gd name="T1" fmla="*/ 6 h 6"/>
                    <a:gd name="T2" fmla="*/ 2 w 2"/>
                    <a:gd name="T3" fmla="*/ 2 h 6"/>
                    <a:gd name="T4" fmla="*/ 0 w 2"/>
                    <a:gd name="T5" fmla="*/ 0 h 6"/>
                    <a:gd name="T6" fmla="*/ 0 w 2"/>
                    <a:gd name="T7" fmla="*/ 5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2"/>
                      </a:lnTo>
                      <a:lnTo>
                        <a:pt x="0" y="0"/>
                      </a:lnTo>
                      <a:lnTo>
                        <a:pt x="0" y="5"/>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8" name="Freeform 928">
                  <a:extLst>
                    <a:ext uri="{FF2B5EF4-FFF2-40B4-BE49-F238E27FC236}">
                      <a16:creationId xmlns:a16="http://schemas.microsoft.com/office/drawing/2014/main" id="{7DE7C9B9-DA72-4C01-B5BF-2632E3CFEAB0}"/>
                    </a:ext>
                  </a:extLst>
                </p:cNvPr>
                <p:cNvSpPr>
                  <a:spLocks/>
                </p:cNvSpPr>
                <p:nvPr/>
              </p:nvSpPr>
              <p:spPr bwMode="auto">
                <a:xfrm>
                  <a:off x="5450" y="3010"/>
                  <a:ext cx="7" cy="8"/>
                </a:xfrm>
                <a:custGeom>
                  <a:avLst/>
                  <a:gdLst>
                    <a:gd name="T0" fmla="*/ 4 w 7"/>
                    <a:gd name="T1" fmla="*/ 8 h 8"/>
                    <a:gd name="T2" fmla="*/ 7 w 7"/>
                    <a:gd name="T3" fmla="*/ 8 h 8"/>
                    <a:gd name="T4" fmla="*/ 7 w 7"/>
                    <a:gd name="T5" fmla="*/ 7 h 8"/>
                    <a:gd name="T6" fmla="*/ 4 w 7"/>
                    <a:gd name="T7" fmla="*/ 6 h 8"/>
                    <a:gd name="T8" fmla="*/ 4 w 7"/>
                    <a:gd name="T9" fmla="*/ 0 h 8"/>
                    <a:gd name="T10" fmla="*/ 1 w 7"/>
                    <a:gd name="T11" fmla="*/ 1 h 8"/>
                    <a:gd name="T12" fmla="*/ 1 w 7"/>
                    <a:gd name="T13" fmla="*/ 2 h 8"/>
                    <a:gd name="T14" fmla="*/ 1 w 7"/>
                    <a:gd name="T15" fmla="*/ 4 h 8"/>
                    <a:gd name="T16" fmla="*/ 2 w 7"/>
                    <a:gd name="T17" fmla="*/ 4 h 8"/>
                    <a:gd name="T18" fmla="*/ 2 w 7"/>
                    <a:gd name="T19" fmla="*/ 5 h 8"/>
                    <a:gd name="T20" fmla="*/ 0 w 7"/>
                    <a:gd name="T21" fmla="*/ 5 h 8"/>
                    <a:gd name="T22" fmla="*/ 0 w 7"/>
                    <a:gd name="T23" fmla="*/ 5 h 8"/>
                    <a:gd name="T24" fmla="*/ 0 w 7"/>
                    <a:gd name="T25" fmla="*/ 7 h 8"/>
                    <a:gd name="T26" fmla="*/ 3 w 7"/>
                    <a:gd name="T27" fmla="*/ 8 h 8"/>
                    <a:gd name="T28" fmla="*/ 4 w 7"/>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4" y="8"/>
                      </a:moveTo>
                      <a:lnTo>
                        <a:pt x="7" y="8"/>
                      </a:lnTo>
                      <a:lnTo>
                        <a:pt x="7" y="7"/>
                      </a:lnTo>
                      <a:lnTo>
                        <a:pt x="4" y="6"/>
                      </a:lnTo>
                      <a:lnTo>
                        <a:pt x="4" y="0"/>
                      </a:lnTo>
                      <a:lnTo>
                        <a:pt x="1" y="1"/>
                      </a:lnTo>
                      <a:lnTo>
                        <a:pt x="1" y="2"/>
                      </a:lnTo>
                      <a:lnTo>
                        <a:pt x="1" y="4"/>
                      </a:lnTo>
                      <a:lnTo>
                        <a:pt x="2" y="4"/>
                      </a:lnTo>
                      <a:lnTo>
                        <a:pt x="2" y="5"/>
                      </a:lnTo>
                      <a:lnTo>
                        <a:pt x="0" y="5"/>
                      </a:lnTo>
                      <a:lnTo>
                        <a:pt x="0" y="5"/>
                      </a:lnTo>
                      <a:lnTo>
                        <a:pt x="0" y="7"/>
                      </a:lnTo>
                      <a:lnTo>
                        <a:pt x="3" y="8"/>
                      </a:lnTo>
                      <a:lnTo>
                        <a:pt x="4"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9" name="Freeform 929">
                  <a:extLst>
                    <a:ext uri="{FF2B5EF4-FFF2-40B4-BE49-F238E27FC236}">
                      <a16:creationId xmlns:a16="http://schemas.microsoft.com/office/drawing/2014/main" id="{54C628CD-8736-4720-AF15-D08134BCDF57}"/>
                    </a:ext>
                  </a:extLst>
                </p:cNvPr>
                <p:cNvSpPr>
                  <a:spLocks/>
                </p:cNvSpPr>
                <p:nvPr/>
              </p:nvSpPr>
              <p:spPr bwMode="auto">
                <a:xfrm>
                  <a:off x="6009" y="3594"/>
                  <a:ext cx="2" cy="2"/>
                </a:xfrm>
                <a:custGeom>
                  <a:avLst/>
                  <a:gdLst>
                    <a:gd name="T0" fmla="*/ 1 w 2"/>
                    <a:gd name="T1" fmla="*/ 2 h 2"/>
                    <a:gd name="T2" fmla="*/ 2 w 2"/>
                    <a:gd name="T3" fmla="*/ 2 h 2"/>
                    <a:gd name="T4" fmla="*/ 2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2" y="2"/>
                      </a:lnTo>
                      <a:lnTo>
                        <a:pt x="2"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0" name="Freeform 930">
                  <a:extLst>
                    <a:ext uri="{FF2B5EF4-FFF2-40B4-BE49-F238E27FC236}">
                      <a16:creationId xmlns:a16="http://schemas.microsoft.com/office/drawing/2014/main" id="{165AC941-81D7-4F4A-B72D-A2BD38F37659}"/>
                    </a:ext>
                  </a:extLst>
                </p:cNvPr>
                <p:cNvSpPr>
                  <a:spLocks/>
                </p:cNvSpPr>
                <p:nvPr/>
              </p:nvSpPr>
              <p:spPr bwMode="auto">
                <a:xfrm>
                  <a:off x="5827" y="3822"/>
                  <a:ext cx="3" cy="4"/>
                </a:xfrm>
                <a:custGeom>
                  <a:avLst/>
                  <a:gdLst>
                    <a:gd name="T0" fmla="*/ 1 w 3"/>
                    <a:gd name="T1" fmla="*/ 4 h 4"/>
                    <a:gd name="T2" fmla="*/ 3 w 3"/>
                    <a:gd name="T3" fmla="*/ 3 h 4"/>
                    <a:gd name="T4" fmla="*/ 3 w 3"/>
                    <a:gd name="T5" fmla="*/ 1 h 4"/>
                    <a:gd name="T6" fmla="*/ 1 w 3"/>
                    <a:gd name="T7" fmla="*/ 0 h 4"/>
                    <a:gd name="T8" fmla="*/ 0 w 3"/>
                    <a:gd name="T9" fmla="*/ 2 h 4"/>
                    <a:gd name="T10" fmla="*/ 1 w 3"/>
                    <a:gd name="T11" fmla="*/ 2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lnTo>
                        <a:pt x="3" y="3"/>
                      </a:lnTo>
                      <a:lnTo>
                        <a:pt x="3" y="1"/>
                      </a:lnTo>
                      <a:lnTo>
                        <a:pt x="1" y="0"/>
                      </a:lnTo>
                      <a:lnTo>
                        <a:pt x="0" y="2"/>
                      </a:lnTo>
                      <a:lnTo>
                        <a:pt x="1" y="2"/>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1" name="Freeform 931">
                  <a:extLst>
                    <a:ext uri="{FF2B5EF4-FFF2-40B4-BE49-F238E27FC236}">
                      <a16:creationId xmlns:a16="http://schemas.microsoft.com/office/drawing/2014/main" id="{6BF0D6B7-1F60-4209-9854-592A3290885D}"/>
                    </a:ext>
                  </a:extLst>
                </p:cNvPr>
                <p:cNvSpPr>
                  <a:spLocks/>
                </p:cNvSpPr>
                <p:nvPr/>
              </p:nvSpPr>
              <p:spPr bwMode="auto">
                <a:xfrm>
                  <a:off x="5825" y="3691"/>
                  <a:ext cx="143" cy="168"/>
                </a:xfrm>
                <a:custGeom>
                  <a:avLst/>
                  <a:gdLst>
                    <a:gd name="T0" fmla="*/ 141 w 143"/>
                    <a:gd name="T1" fmla="*/ 12 h 168"/>
                    <a:gd name="T2" fmla="*/ 138 w 143"/>
                    <a:gd name="T3" fmla="*/ 20 h 168"/>
                    <a:gd name="T4" fmla="*/ 134 w 143"/>
                    <a:gd name="T5" fmla="*/ 15 h 168"/>
                    <a:gd name="T6" fmla="*/ 127 w 143"/>
                    <a:gd name="T7" fmla="*/ 14 h 168"/>
                    <a:gd name="T8" fmla="*/ 129 w 143"/>
                    <a:gd name="T9" fmla="*/ 9 h 168"/>
                    <a:gd name="T10" fmla="*/ 126 w 143"/>
                    <a:gd name="T11" fmla="*/ 7 h 168"/>
                    <a:gd name="T12" fmla="*/ 124 w 143"/>
                    <a:gd name="T13" fmla="*/ 0 h 168"/>
                    <a:gd name="T14" fmla="*/ 116 w 143"/>
                    <a:gd name="T15" fmla="*/ 10 h 168"/>
                    <a:gd name="T16" fmla="*/ 107 w 143"/>
                    <a:gd name="T17" fmla="*/ 28 h 168"/>
                    <a:gd name="T18" fmla="*/ 98 w 143"/>
                    <a:gd name="T19" fmla="*/ 33 h 168"/>
                    <a:gd name="T20" fmla="*/ 93 w 143"/>
                    <a:gd name="T21" fmla="*/ 43 h 168"/>
                    <a:gd name="T22" fmla="*/ 86 w 143"/>
                    <a:gd name="T23" fmla="*/ 59 h 168"/>
                    <a:gd name="T24" fmla="*/ 74 w 143"/>
                    <a:gd name="T25" fmla="*/ 69 h 168"/>
                    <a:gd name="T26" fmla="*/ 59 w 143"/>
                    <a:gd name="T27" fmla="*/ 78 h 168"/>
                    <a:gd name="T28" fmla="*/ 55 w 143"/>
                    <a:gd name="T29" fmla="*/ 90 h 168"/>
                    <a:gd name="T30" fmla="*/ 47 w 143"/>
                    <a:gd name="T31" fmla="*/ 88 h 168"/>
                    <a:gd name="T32" fmla="*/ 37 w 143"/>
                    <a:gd name="T33" fmla="*/ 94 h 168"/>
                    <a:gd name="T34" fmla="*/ 29 w 143"/>
                    <a:gd name="T35" fmla="*/ 106 h 168"/>
                    <a:gd name="T36" fmla="*/ 23 w 143"/>
                    <a:gd name="T37" fmla="*/ 106 h 168"/>
                    <a:gd name="T38" fmla="*/ 17 w 143"/>
                    <a:gd name="T39" fmla="*/ 116 h 168"/>
                    <a:gd name="T40" fmla="*/ 13 w 143"/>
                    <a:gd name="T41" fmla="*/ 126 h 168"/>
                    <a:gd name="T42" fmla="*/ 9 w 143"/>
                    <a:gd name="T43" fmla="*/ 125 h 168"/>
                    <a:gd name="T44" fmla="*/ 10 w 143"/>
                    <a:gd name="T45" fmla="*/ 136 h 168"/>
                    <a:gd name="T46" fmla="*/ 0 w 143"/>
                    <a:gd name="T47" fmla="*/ 141 h 168"/>
                    <a:gd name="T48" fmla="*/ 1 w 143"/>
                    <a:gd name="T49" fmla="*/ 147 h 168"/>
                    <a:gd name="T50" fmla="*/ 9 w 143"/>
                    <a:gd name="T51" fmla="*/ 152 h 168"/>
                    <a:gd name="T52" fmla="*/ 13 w 143"/>
                    <a:gd name="T53" fmla="*/ 151 h 168"/>
                    <a:gd name="T54" fmla="*/ 17 w 143"/>
                    <a:gd name="T55" fmla="*/ 156 h 168"/>
                    <a:gd name="T56" fmla="*/ 23 w 143"/>
                    <a:gd name="T57" fmla="*/ 165 h 168"/>
                    <a:gd name="T58" fmla="*/ 26 w 143"/>
                    <a:gd name="T59" fmla="*/ 167 h 168"/>
                    <a:gd name="T60" fmla="*/ 41 w 143"/>
                    <a:gd name="T61" fmla="*/ 161 h 168"/>
                    <a:gd name="T62" fmla="*/ 44 w 143"/>
                    <a:gd name="T63" fmla="*/ 156 h 168"/>
                    <a:gd name="T64" fmla="*/ 50 w 143"/>
                    <a:gd name="T65" fmla="*/ 150 h 168"/>
                    <a:gd name="T66" fmla="*/ 58 w 143"/>
                    <a:gd name="T67" fmla="*/ 146 h 168"/>
                    <a:gd name="T68" fmla="*/ 58 w 143"/>
                    <a:gd name="T69" fmla="*/ 144 h 168"/>
                    <a:gd name="T70" fmla="*/ 66 w 143"/>
                    <a:gd name="T71" fmla="*/ 127 h 168"/>
                    <a:gd name="T72" fmla="*/ 77 w 143"/>
                    <a:gd name="T73" fmla="*/ 110 h 168"/>
                    <a:gd name="T74" fmla="*/ 83 w 143"/>
                    <a:gd name="T75" fmla="*/ 100 h 168"/>
                    <a:gd name="T76" fmla="*/ 88 w 143"/>
                    <a:gd name="T77" fmla="*/ 96 h 168"/>
                    <a:gd name="T78" fmla="*/ 93 w 143"/>
                    <a:gd name="T79" fmla="*/ 90 h 168"/>
                    <a:gd name="T80" fmla="*/ 96 w 143"/>
                    <a:gd name="T81" fmla="*/ 93 h 168"/>
                    <a:gd name="T82" fmla="*/ 101 w 143"/>
                    <a:gd name="T83" fmla="*/ 90 h 168"/>
                    <a:gd name="T84" fmla="*/ 104 w 143"/>
                    <a:gd name="T85" fmla="*/ 93 h 168"/>
                    <a:gd name="T86" fmla="*/ 107 w 143"/>
                    <a:gd name="T87" fmla="*/ 89 h 168"/>
                    <a:gd name="T88" fmla="*/ 109 w 143"/>
                    <a:gd name="T89" fmla="*/ 87 h 168"/>
                    <a:gd name="T90" fmla="*/ 106 w 143"/>
                    <a:gd name="T91" fmla="*/ 79 h 168"/>
                    <a:gd name="T92" fmla="*/ 117 w 143"/>
                    <a:gd name="T93" fmla="*/ 68 h 168"/>
                    <a:gd name="T94" fmla="*/ 124 w 143"/>
                    <a:gd name="T95" fmla="*/ 55 h 168"/>
                    <a:gd name="T96" fmla="*/ 131 w 143"/>
                    <a:gd name="T97" fmla="*/ 45 h 168"/>
                    <a:gd name="T98" fmla="*/ 140 w 143"/>
                    <a:gd name="T99" fmla="*/ 32 h 168"/>
                    <a:gd name="T100" fmla="*/ 140 w 143"/>
                    <a:gd name="T101" fmla="*/ 24 h 168"/>
                    <a:gd name="T102" fmla="*/ 141 w 143"/>
                    <a:gd name="T103"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3" h="168">
                      <a:moveTo>
                        <a:pt x="143" y="14"/>
                      </a:moveTo>
                      <a:lnTo>
                        <a:pt x="143" y="14"/>
                      </a:lnTo>
                      <a:lnTo>
                        <a:pt x="142" y="13"/>
                      </a:lnTo>
                      <a:lnTo>
                        <a:pt x="141" y="12"/>
                      </a:lnTo>
                      <a:lnTo>
                        <a:pt x="138" y="16"/>
                      </a:lnTo>
                      <a:lnTo>
                        <a:pt x="139" y="17"/>
                      </a:lnTo>
                      <a:lnTo>
                        <a:pt x="141" y="17"/>
                      </a:lnTo>
                      <a:lnTo>
                        <a:pt x="138" y="20"/>
                      </a:lnTo>
                      <a:lnTo>
                        <a:pt x="137" y="17"/>
                      </a:lnTo>
                      <a:lnTo>
                        <a:pt x="137" y="16"/>
                      </a:lnTo>
                      <a:lnTo>
                        <a:pt x="136" y="16"/>
                      </a:lnTo>
                      <a:lnTo>
                        <a:pt x="134" y="15"/>
                      </a:lnTo>
                      <a:lnTo>
                        <a:pt x="132" y="17"/>
                      </a:lnTo>
                      <a:lnTo>
                        <a:pt x="131" y="20"/>
                      </a:lnTo>
                      <a:lnTo>
                        <a:pt x="128" y="19"/>
                      </a:lnTo>
                      <a:lnTo>
                        <a:pt x="127" y="14"/>
                      </a:lnTo>
                      <a:lnTo>
                        <a:pt x="128" y="13"/>
                      </a:lnTo>
                      <a:lnTo>
                        <a:pt x="130" y="10"/>
                      </a:lnTo>
                      <a:lnTo>
                        <a:pt x="130" y="9"/>
                      </a:lnTo>
                      <a:lnTo>
                        <a:pt x="129" y="9"/>
                      </a:lnTo>
                      <a:lnTo>
                        <a:pt x="130" y="7"/>
                      </a:lnTo>
                      <a:lnTo>
                        <a:pt x="129" y="7"/>
                      </a:lnTo>
                      <a:lnTo>
                        <a:pt x="127" y="7"/>
                      </a:lnTo>
                      <a:lnTo>
                        <a:pt x="126" y="7"/>
                      </a:lnTo>
                      <a:lnTo>
                        <a:pt x="125" y="5"/>
                      </a:lnTo>
                      <a:lnTo>
                        <a:pt x="125" y="3"/>
                      </a:lnTo>
                      <a:lnTo>
                        <a:pt x="127" y="0"/>
                      </a:lnTo>
                      <a:lnTo>
                        <a:pt x="124" y="0"/>
                      </a:lnTo>
                      <a:lnTo>
                        <a:pt x="121" y="3"/>
                      </a:lnTo>
                      <a:lnTo>
                        <a:pt x="119" y="3"/>
                      </a:lnTo>
                      <a:lnTo>
                        <a:pt x="117" y="7"/>
                      </a:lnTo>
                      <a:lnTo>
                        <a:pt x="116" y="10"/>
                      </a:lnTo>
                      <a:lnTo>
                        <a:pt x="113" y="18"/>
                      </a:lnTo>
                      <a:lnTo>
                        <a:pt x="111" y="22"/>
                      </a:lnTo>
                      <a:lnTo>
                        <a:pt x="110" y="23"/>
                      </a:lnTo>
                      <a:lnTo>
                        <a:pt x="107" y="28"/>
                      </a:lnTo>
                      <a:lnTo>
                        <a:pt x="106" y="30"/>
                      </a:lnTo>
                      <a:lnTo>
                        <a:pt x="103" y="31"/>
                      </a:lnTo>
                      <a:lnTo>
                        <a:pt x="100" y="31"/>
                      </a:lnTo>
                      <a:lnTo>
                        <a:pt x="98" y="33"/>
                      </a:lnTo>
                      <a:lnTo>
                        <a:pt x="97" y="36"/>
                      </a:lnTo>
                      <a:lnTo>
                        <a:pt x="97" y="39"/>
                      </a:lnTo>
                      <a:lnTo>
                        <a:pt x="96" y="40"/>
                      </a:lnTo>
                      <a:lnTo>
                        <a:pt x="93" y="43"/>
                      </a:lnTo>
                      <a:lnTo>
                        <a:pt x="93" y="47"/>
                      </a:lnTo>
                      <a:lnTo>
                        <a:pt x="92" y="49"/>
                      </a:lnTo>
                      <a:lnTo>
                        <a:pt x="92" y="52"/>
                      </a:lnTo>
                      <a:lnTo>
                        <a:pt x="86" y="59"/>
                      </a:lnTo>
                      <a:lnTo>
                        <a:pt x="81" y="64"/>
                      </a:lnTo>
                      <a:lnTo>
                        <a:pt x="78" y="64"/>
                      </a:lnTo>
                      <a:lnTo>
                        <a:pt x="75" y="66"/>
                      </a:lnTo>
                      <a:lnTo>
                        <a:pt x="74" y="69"/>
                      </a:lnTo>
                      <a:lnTo>
                        <a:pt x="72" y="69"/>
                      </a:lnTo>
                      <a:lnTo>
                        <a:pt x="66" y="72"/>
                      </a:lnTo>
                      <a:lnTo>
                        <a:pt x="62" y="77"/>
                      </a:lnTo>
                      <a:lnTo>
                        <a:pt x="59" y="78"/>
                      </a:lnTo>
                      <a:lnTo>
                        <a:pt x="54" y="82"/>
                      </a:lnTo>
                      <a:lnTo>
                        <a:pt x="54" y="83"/>
                      </a:lnTo>
                      <a:lnTo>
                        <a:pt x="55" y="86"/>
                      </a:lnTo>
                      <a:lnTo>
                        <a:pt x="55" y="90"/>
                      </a:lnTo>
                      <a:lnTo>
                        <a:pt x="52" y="87"/>
                      </a:lnTo>
                      <a:lnTo>
                        <a:pt x="51" y="86"/>
                      </a:lnTo>
                      <a:lnTo>
                        <a:pt x="49" y="87"/>
                      </a:lnTo>
                      <a:lnTo>
                        <a:pt x="47" y="88"/>
                      </a:lnTo>
                      <a:lnTo>
                        <a:pt x="45" y="86"/>
                      </a:lnTo>
                      <a:lnTo>
                        <a:pt x="44" y="87"/>
                      </a:lnTo>
                      <a:lnTo>
                        <a:pt x="39" y="92"/>
                      </a:lnTo>
                      <a:lnTo>
                        <a:pt x="37" y="94"/>
                      </a:lnTo>
                      <a:lnTo>
                        <a:pt x="34" y="97"/>
                      </a:lnTo>
                      <a:lnTo>
                        <a:pt x="31" y="98"/>
                      </a:lnTo>
                      <a:lnTo>
                        <a:pt x="29" y="102"/>
                      </a:lnTo>
                      <a:lnTo>
                        <a:pt x="29" y="106"/>
                      </a:lnTo>
                      <a:lnTo>
                        <a:pt x="28" y="104"/>
                      </a:lnTo>
                      <a:lnTo>
                        <a:pt x="27" y="103"/>
                      </a:lnTo>
                      <a:lnTo>
                        <a:pt x="25" y="104"/>
                      </a:lnTo>
                      <a:lnTo>
                        <a:pt x="23" y="106"/>
                      </a:lnTo>
                      <a:lnTo>
                        <a:pt x="23" y="110"/>
                      </a:lnTo>
                      <a:lnTo>
                        <a:pt x="22" y="111"/>
                      </a:lnTo>
                      <a:lnTo>
                        <a:pt x="21" y="110"/>
                      </a:lnTo>
                      <a:lnTo>
                        <a:pt x="17" y="116"/>
                      </a:lnTo>
                      <a:lnTo>
                        <a:pt x="16" y="116"/>
                      </a:lnTo>
                      <a:lnTo>
                        <a:pt x="14" y="118"/>
                      </a:lnTo>
                      <a:lnTo>
                        <a:pt x="14" y="124"/>
                      </a:lnTo>
                      <a:lnTo>
                        <a:pt x="13" y="126"/>
                      </a:lnTo>
                      <a:lnTo>
                        <a:pt x="12" y="123"/>
                      </a:lnTo>
                      <a:lnTo>
                        <a:pt x="11" y="122"/>
                      </a:lnTo>
                      <a:lnTo>
                        <a:pt x="10" y="124"/>
                      </a:lnTo>
                      <a:lnTo>
                        <a:pt x="9" y="125"/>
                      </a:lnTo>
                      <a:lnTo>
                        <a:pt x="6" y="130"/>
                      </a:lnTo>
                      <a:lnTo>
                        <a:pt x="6" y="132"/>
                      </a:lnTo>
                      <a:lnTo>
                        <a:pt x="9" y="135"/>
                      </a:lnTo>
                      <a:lnTo>
                        <a:pt x="10" y="136"/>
                      </a:lnTo>
                      <a:lnTo>
                        <a:pt x="9" y="137"/>
                      </a:lnTo>
                      <a:lnTo>
                        <a:pt x="6" y="137"/>
                      </a:lnTo>
                      <a:lnTo>
                        <a:pt x="3" y="138"/>
                      </a:lnTo>
                      <a:lnTo>
                        <a:pt x="0" y="141"/>
                      </a:lnTo>
                      <a:lnTo>
                        <a:pt x="2" y="142"/>
                      </a:lnTo>
                      <a:lnTo>
                        <a:pt x="3" y="142"/>
                      </a:lnTo>
                      <a:lnTo>
                        <a:pt x="2" y="144"/>
                      </a:lnTo>
                      <a:lnTo>
                        <a:pt x="1" y="147"/>
                      </a:lnTo>
                      <a:lnTo>
                        <a:pt x="3" y="149"/>
                      </a:lnTo>
                      <a:lnTo>
                        <a:pt x="5" y="150"/>
                      </a:lnTo>
                      <a:lnTo>
                        <a:pt x="8" y="151"/>
                      </a:lnTo>
                      <a:lnTo>
                        <a:pt x="9" y="152"/>
                      </a:lnTo>
                      <a:lnTo>
                        <a:pt x="10" y="152"/>
                      </a:lnTo>
                      <a:lnTo>
                        <a:pt x="10" y="149"/>
                      </a:lnTo>
                      <a:lnTo>
                        <a:pt x="11" y="149"/>
                      </a:lnTo>
                      <a:lnTo>
                        <a:pt x="13" y="151"/>
                      </a:lnTo>
                      <a:lnTo>
                        <a:pt x="14" y="153"/>
                      </a:lnTo>
                      <a:lnTo>
                        <a:pt x="13" y="155"/>
                      </a:lnTo>
                      <a:lnTo>
                        <a:pt x="15" y="156"/>
                      </a:lnTo>
                      <a:lnTo>
                        <a:pt x="17" y="156"/>
                      </a:lnTo>
                      <a:lnTo>
                        <a:pt x="18" y="157"/>
                      </a:lnTo>
                      <a:lnTo>
                        <a:pt x="19" y="161"/>
                      </a:lnTo>
                      <a:lnTo>
                        <a:pt x="21" y="163"/>
                      </a:lnTo>
                      <a:lnTo>
                        <a:pt x="23" y="165"/>
                      </a:lnTo>
                      <a:lnTo>
                        <a:pt x="20" y="167"/>
                      </a:lnTo>
                      <a:lnTo>
                        <a:pt x="22" y="167"/>
                      </a:lnTo>
                      <a:lnTo>
                        <a:pt x="26" y="166"/>
                      </a:lnTo>
                      <a:lnTo>
                        <a:pt x="26" y="167"/>
                      </a:lnTo>
                      <a:lnTo>
                        <a:pt x="28" y="168"/>
                      </a:lnTo>
                      <a:lnTo>
                        <a:pt x="31" y="167"/>
                      </a:lnTo>
                      <a:lnTo>
                        <a:pt x="37" y="165"/>
                      </a:lnTo>
                      <a:lnTo>
                        <a:pt x="41" y="161"/>
                      </a:lnTo>
                      <a:lnTo>
                        <a:pt x="43" y="159"/>
                      </a:lnTo>
                      <a:lnTo>
                        <a:pt x="43" y="158"/>
                      </a:lnTo>
                      <a:lnTo>
                        <a:pt x="43" y="155"/>
                      </a:lnTo>
                      <a:lnTo>
                        <a:pt x="44" y="156"/>
                      </a:lnTo>
                      <a:lnTo>
                        <a:pt x="44" y="159"/>
                      </a:lnTo>
                      <a:lnTo>
                        <a:pt x="47" y="157"/>
                      </a:lnTo>
                      <a:lnTo>
                        <a:pt x="48" y="153"/>
                      </a:lnTo>
                      <a:lnTo>
                        <a:pt x="50" y="150"/>
                      </a:lnTo>
                      <a:lnTo>
                        <a:pt x="54" y="148"/>
                      </a:lnTo>
                      <a:lnTo>
                        <a:pt x="58" y="148"/>
                      </a:lnTo>
                      <a:lnTo>
                        <a:pt x="59" y="147"/>
                      </a:lnTo>
                      <a:lnTo>
                        <a:pt x="58" y="146"/>
                      </a:lnTo>
                      <a:lnTo>
                        <a:pt x="56" y="146"/>
                      </a:lnTo>
                      <a:lnTo>
                        <a:pt x="58" y="145"/>
                      </a:lnTo>
                      <a:lnTo>
                        <a:pt x="58" y="145"/>
                      </a:lnTo>
                      <a:lnTo>
                        <a:pt x="58" y="144"/>
                      </a:lnTo>
                      <a:lnTo>
                        <a:pt x="61" y="140"/>
                      </a:lnTo>
                      <a:lnTo>
                        <a:pt x="63" y="135"/>
                      </a:lnTo>
                      <a:lnTo>
                        <a:pt x="64" y="130"/>
                      </a:lnTo>
                      <a:lnTo>
                        <a:pt x="66" y="127"/>
                      </a:lnTo>
                      <a:lnTo>
                        <a:pt x="72" y="121"/>
                      </a:lnTo>
                      <a:lnTo>
                        <a:pt x="73" y="119"/>
                      </a:lnTo>
                      <a:lnTo>
                        <a:pt x="74" y="115"/>
                      </a:lnTo>
                      <a:lnTo>
                        <a:pt x="77" y="110"/>
                      </a:lnTo>
                      <a:lnTo>
                        <a:pt x="78" y="107"/>
                      </a:lnTo>
                      <a:lnTo>
                        <a:pt x="79" y="104"/>
                      </a:lnTo>
                      <a:lnTo>
                        <a:pt x="81" y="100"/>
                      </a:lnTo>
                      <a:lnTo>
                        <a:pt x="83" y="100"/>
                      </a:lnTo>
                      <a:lnTo>
                        <a:pt x="83" y="97"/>
                      </a:lnTo>
                      <a:lnTo>
                        <a:pt x="86" y="98"/>
                      </a:lnTo>
                      <a:lnTo>
                        <a:pt x="87" y="98"/>
                      </a:lnTo>
                      <a:lnTo>
                        <a:pt x="88" y="96"/>
                      </a:lnTo>
                      <a:lnTo>
                        <a:pt x="90" y="96"/>
                      </a:lnTo>
                      <a:lnTo>
                        <a:pt x="92" y="95"/>
                      </a:lnTo>
                      <a:lnTo>
                        <a:pt x="93" y="92"/>
                      </a:lnTo>
                      <a:lnTo>
                        <a:pt x="93" y="90"/>
                      </a:lnTo>
                      <a:lnTo>
                        <a:pt x="92" y="87"/>
                      </a:lnTo>
                      <a:lnTo>
                        <a:pt x="94" y="89"/>
                      </a:lnTo>
                      <a:lnTo>
                        <a:pt x="95" y="92"/>
                      </a:lnTo>
                      <a:lnTo>
                        <a:pt x="96" y="93"/>
                      </a:lnTo>
                      <a:lnTo>
                        <a:pt x="97" y="92"/>
                      </a:lnTo>
                      <a:lnTo>
                        <a:pt x="98" y="90"/>
                      </a:lnTo>
                      <a:lnTo>
                        <a:pt x="100" y="89"/>
                      </a:lnTo>
                      <a:lnTo>
                        <a:pt x="101" y="90"/>
                      </a:lnTo>
                      <a:lnTo>
                        <a:pt x="101" y="91"/>
                      </a:lnTo>
                      <a:lnTo>
                        <a:pt x="99" y="92"/>
                      </a:lnTo>
                      <a:lnTo>
                        <a:pt x="102" y="92"/>
                      </a:lnTo>
                      <a:lnTo>
                        <a:pt x="104" y="93"/>
                      </a:lnTo>
                      <a:lnTo>
                        <a:pt x="105" y="91"/>
                      </a:lnTo>
                      <a:lnTo>
                        <a:pt x="105" y="89"/>
                      </a:lnTo>
                      <a:lnTo>
                        <a:pt x="106" y="88"/>
                      </a:lnTo>
                      <a:lnTo>
                        <a:pt x="107" y="89"/>
                      </a:lnTo>
                      <a:lnTo>
                        <a:pt x="106" y="92"/>
                      </a:lnTo>
                      <a:lnTo>
                        <a:pt x="107" y="93"/>
                      </a:lnTo>
                      <a:lnTo>
                        <a:pt x="108" y="92"/>
                      </a:lnTo>
                      <a:lnTo>
                        <a:pt x="109" y="87"/>
                      </a:lnTo>
                      <a:lnTo>
                        <a:pt x="107" y="85"/>
                      </a:lnTo>
                      <a:lnTo>
                        <a:pt x="106" y="84"/>
                      </a:lnTo>
                      <a:lnTo>
                        <a:pt x="107" y="83"/>
                      </a:lnTo>
                      <a:lnTo>
                        <a:pt x="106" y="79"/>
                      </a:lnTo>
                      <a:lnTo>
                        <a:pt x="107" y="74"/>
                      </a:lnTo>
                      <a:lnTo>
                        <a:pt x="109" y="72"/>
                      </a:lnTo>
                      <a:lnTo>
                        <a:pt x="113" y="71"/>
                      </a:lnTo>
                      <a:lnTo>
                        <a:pt x="117" y="68"/>
                      </a:lnTo>
                      <a:lnTo>
                        <a:pt x="117" y="66"/>
                      </a:lnTo>
                      <a:lnTo>
                        <a:pt x="120" y="62"/>
                      </a:lnTo>
                      <a:lnTo>
                        <a:pt x="121" y="59"/>
                      </a:lnTo>
                      <a:lnTo>
                        <a:pt x="124" y="55"/>
                      </a:lnTo>
                      <a:lnTo>
                        <a:pt x="127" y="55"/>
                      </a:lnTo>
                      <a:lnTo>
                        <a:pt x="126" y="54"/>
                      </a:lnTo>
                      <a:lnTo>
                        <a:pt x="131" y="48"/>
                      </a:lnTo>
                      <a:lnTo>
                        <a:pt x="131" y="45"/>
                      </a:lnTo>
                      <a:lnTo>
                        <a:pt x="139" y="38"/>
                      </a:lnTo>
                      <a:lnTo>
                        <a:pt x="141" y="36"/>
                      </a:lnTo>
                      <a:lnTo>
                        <a:pt x="140" y="35"/>
                      </a:lnTo>
                      <a:lnTo>
                        <a:pt x="140" y="32"/>
                      </a:lnTo>
                      <a:lnTo>
                        <a:pt x="138" y="29"/>
                      </a:lnTo>
                      <a:lnTo>
                        <a:pt x="138" y="26"/>
                      </a:lnTo>
                      <a:lnTo>
                        <a:pt x="139" y="23"/>
                      </a:lnTo>
                      <a:lnTo>
                        <a:pt x="140" y="24"/>
                      </a:lnTo>
                      <a:lnTo>
                        <a:pt x="143" y="19"/>
                      </a:lnTo>
                      <a:lnTo>
                        <a:pt x="141" y="20"/>
                      </a:lnTo>
                      <a:lnTo>
                        <a:pt x="139" y="21"/>
                      </a:lnTo>
                      <a:lnTo>
                        <a:pt x="141" y="18"/>
                      </a:lnTo>
                      <a:lnTo>
                        <a:pt x="143" y="1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2" name="Freeform 932">
                  <a:extLst>
                    <a:ext uri="{FF2B5EF4-FFF2-40B4-BE49-F238E27FC236}">
                      <a16:creationId xmlns:a16="http://schemas.microsoft.com/office/drawing/2014/main" id="{A22EAAF6-3BB6-4E75-96EF-CC082B8796CF}"/>
                    </a:ext>
                  </a:extLst>
                </p:cNvPr>
                <p:cNvSpPr>
                  <a:spLocks/>
                </p:cNvSpPr>
                <p:nvPr/>
              </p:nvSpPr>
              <p:spPr bwMode="auto">
                <a:xfrm>
                  <a:off x="5972" y="3521"/>
                  <a:ext cx="81" cy="201"/>
                </a:xfrm>
                <a:custGeom>
                  <a:avLst/>
                  <a:gdLst>
                    <a:gd name="T0" fmla="*/ 77 w 81"/>
                    <a:gd name="T1" fmla="*/ 96 h 201"/>
                    <a:gd name="T2" fmla="*/ 62 w 81"/>
                    <a:gd name="T3" fmla="*/ 104 h 201"/>
                    <a:gd name="T4" fmla="*/ 50 w 81"/>
                    <a:gd name="T5" fmla="*/ 97 h 201"/>
                    <a:gd name="T6" fmla="*/ 50 w 81"/>
                    <a:gd name="T7" fmla="*/ 85 h 201"/>
                    <a:gd name="T8" fmla="*/ 46 w 81"/>
                    <a:gd name="T9" fmla="*/ 73 h 201"/>
                    <a:gd name="T10" fmla="*/ 45 w 81"/>
                    <a:gd name="T11" fmla="*/ 64 h 201"/>
                    <a:gd name="T12" fmla="*/ 43 w 81"/>
                    <a:gd name="T13" fmla="*/ 66 h 201"/>
                    <a:gd name="T14" fmla="*/ 41 w 81"/>
                    <a:gd name="T15" fmla="*/ 76 h 201"/>
                    <a:gd name="T16" fmla="*/ 39 w 81"/>
                    <a:gd name="T17" fmla="*/ 80 h 201"/>
                    <a:gd name="T18" fmla="*/ 34 w 81"/>
                    <a:gd name="T19" fmla="*/ 73 h 201"/>
                    <a:gd name="T20" fmla="*/ 35 w 81"/>
                    <a:gd name="T21" fmla="*/ 68 h 201"/>
                    <a:gd name="T22" fmla="*/ 37 w 81"/>
                    <a:gd name="T23" fmla="*/ 58 h 201"/>
                    <a:gd name="T24" fmla="*/ 36 w 81"/>
                    <a:gd name="T25" fmla="*/ 47 h 201"/>
                    <a:gd name="T26" fmla="*/ 37 w 81"/>
                    <a:gd name="T27" fmla="*/ 44 h 201"/>
                    <a:gd name="T28" fmla="*/ 38 w 81"/>
                    <a:gd name="T29" fmla="*/ 29 h 201"/>
                    <a:gd name="T30" fmla="*/ 31 w 81"/>
                    <a:gd name="T31" fmla="*/ 26 h 201"/>
                    <a:gd name="T32" fmla="*/ 31 w 81"/>
                    <a:gd name="T33" fmla="*/ 21 h 201"/>
                    <a:gd name="T34" fmla="*/ 29 w 81"/>
                    <a:gd name="T35" fmla="*/ 15 h 201"/>
                    <a:gd name="T36" fmla="*/ 29 w 81"/>
                    <a:gd name="T37" fmla="*/ 11 h 201"/>
                    <a:gd name="T38" fmla="*/ 25 w 81"/>
                    <a:gd name="T39" fmla="*/ 16 h 201"/>
                    <a:gd name="T40" fmla="*/ 22 w 81"/>
                    <a:gd name="T41" fmla="*/ 5 h 201"/>
                    <a:gd name="T42" fmla="*/ 21 w 81"/>
                    <a:gd name="T43" fmla="*/ 0 h 201"/>
                    <a:gd name="T44" fmla="*/ 18 w 81"/>
                    <a:gd name="T45" fmla="*/ 4 h 201"/>
                    <a:gd name="T46" fmla="*/ 19 w 81"/>
                    <a:gd name="T47" fmla="*/ 23 h 201"/>
                    <a:gd name="T48" fmla="*/ 20 w 81"/>
                    <a:gd name="T49" fmla="*/ 32 h 201"/>
                    <a:gd name="T50" fmla="*/ 22 w 81"/>
                    <a:gd name="T51" fmla="*/ 33 h 201"/>
                    <a:gd name="T52" fmla="*/ 25 w 81"/>
                    <a:gd name="T53" fmla="*/ 56 h 201"/>
                    <a:gd name="T54" fmla="*/ 25 w 81"/>
                    <a:gd name="T55" fmla="*/ 53 h 201"/>
                    <a:gd name="T56" fmla="*/ 29 w 81"/>
                    <a:gd name="T57" fmla="*/ 57 h 201"/>
                    <a:gd name="T58" fmla="*/ 30 w 81"/>
                    <a:gd name="T59" fmla="*/ 57 h 201"/>
                    <a:gd name="T60" fmla="*/ 27 w 81"/>
                    <a:gd name="T61" fmla="*/ 65 h 201"/>
                    <a:gd name="T62" fmla="*/ 27 w 81"/>
                    <a:gd name="T63" fmla="*/ 74 h 201"/>
                    <a:gd name="T64" fmla="*/ 31 w 81"/>
                    <a:gd name="T65" fmla="*/ 78 h 201"/>
                    <a:gd name="T66" fmla="*/ 30 w 81"/>
                    <a:gd name="T67" fmla="*/ 84 h 201"/>
                    <a:gd name="T68" fmla="*/ 27 w 81"/>
                    <a:gd name="T69" fmla="*/ 96 h 201"/>
                    <a:gd name="T70" fmla="*/ 25 w 81"/>
                    <a:gd name="T71" fmla="*/ 102 h 201"/>
                    <a:gd name="T72" fmla="*/ 22 w 81"/>
                    <a:gd name="T73" fmla="*/ 107 h 201"/>
                    <a:gd name="T74" fmla="*/ 17 w 81"/>
                    <a:gd name="T75" fmla="*/ 127 h 201"/>
                    <a:gd name="T76" fmla="*/ 5 w 81"/>
                    <a:gd name="T77" fmla="*/ 130 h 201"/>
                    <a:gd name="T78" fmla="*/ 5 w 81"/>
                    <a:gd name="T79" fmla="*/ 145 h 201"/>
                    <a:gd name="T80" fmla="*/ 16 w 81"/>
                    <a:gd name="T81" fmla="*/ 156 h 201"/>
                    <a:gd name="T82" fmla="*/ 16 w 81"/>
                    <a:gd name="T83" fmla="*/ 168 h 201"/>
                    <a:gd name="T84" fmla="*/ 1 w 81"/>
                    <a:gd name="T85" fmla="*/ 189 h 201"/>
                    <a:gd name="T86" fmla="*/ 4 w 81"/>
                    <a:gd name="T87" fmla="*/ 192 h 201"/>
                    <a:gd name="T88" fmla="*/ 5 w 81"/>
                    <a:gd name="T89" fmla="*/ 197 h 201"/>
                    <a:gd name="T90" fmla="*/ 8 w 81"/>
                    <a:gd name="T91" fmla="*/ 201 h 201"/>
                    <a:gd name="T92" fmla="*/ 24 w 81"/>
                    <a:gd name="T93" fmla="*/ 187 h 201"/>
                    <a:gd name="T94" fmla="*/ 37 w 81"/>
                    <a:gd name="T95" fmla="*/ 172 h 201"/>
                    <a:gd name="T96" fmla="*/ 42 w 81"/>
                    <a:gd name="T97" fmla="*/ 164 h 201"/>
                    <a:gd name="T98" fmla="*/ 48 w 81"/>
                    <a:gd name="T99" fmla="*/ 149 h 201"/>
                    <a:gd name="T100" fmla="*/ 43 w 81"/>
                    <a:gd name="T101" fmla="*/ 145 h 201"/>
                    <a:gd name="T102" fmla="*/ 59 w 81"/>
                    <a:gd name="T103" fmla="*/ 136 h 201"/>
                    <a:gd name="T104" fmla="*/ 63 w 81"/>
                    <a:gd name="T105" fmla="*/ 138 h 201"/>
                    <a:gd name="T106" fmla="*/ 64 w 81"/>
                    <a:gd name="T107" fmla="*/ 127 h 201"/>
                    <a:gd name="T108" fmla="*/ 70 w 81"/>
                    <a:gd name="T109" fmla="*/ 125 h 201"/>
                    <a:gd name="T110" fmla="*/ 75 w 81"/>
                    <a:gd name="T111" fmla="*/ 110 h 201"/>
                    <a:gd name="T112" fmla="*/ 81 w 81"/>
                    <a:gd name="T113" fmla="*/ 1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201">
                      <a:moveTo>
                        <a:pt x="77" y="99"/>
                      </a:moveTo>
                      <a:lnTo>
                        <a:pt x="76" y="97"/>
                      </a:lnTo>
                      <a:lnTo>
                        <a:pt x="77" y="97"/>
                      </a:lnTo>
                      <a:lnTo>
                        <a:pt x="77" y="96"/>
                      </a:lnTo>
                      <a:lnTo>
                        <a:pt x="74" y="95"/>
                      </a:lnTo>
                      <a:lnTo>
                        <a:pt x="70" y="98"/>
                      </a:lnTo>
                      <a:lnTo>
                        <a:pt x="66" y="104"/>
                      </a:lnTo>
                      <a:lnTo>
                        <a:pt x="62" y="104"/>
                      </a:lnTo>
                      <a:lnTo>
                        <a:pt x="60" y="105"/>
                      </a:lnTo>
                      <a:lnTo>
                        <a:pt x="58" y="104"/>
                      </a:lnTo>
                      <a:lnTo>
                        <a:pt x="52" y="97"/>
                      </a:lnTo>
                      <a:lnTo>
                        <a:pt x="50" y="97"/>
                      </a:lnTo>
                      <a:lnTo>
                        <a:pt x="48" y="94"/>
                      </a:lnTo>
                      <a:lnTo>
                        <a:pt x="47" y="91"/>
                      </a:lnTo>
                      <a:lnTo>
                        <a:pt x="49" y="89"/>
                      </a:lnTo>
                      <a:lnTo>
                        <a:pt x="50" y="85"/>
                      </a:lnTo>
                      <a:lnTo>
                        <a:pt x="47" y="80"/>
                      </a:lnTo>
                      <a:lnTo>
                        <a:pt x="47" y="77"/>
                      </a:lnTo>
                      <a:lnTo>
                        <a:pt x="46" y="76"/>
                      </a:lnTo>
                      <a:lnTo>
                        <a:pt x="46" y="73"/>
                      </a:lnTo>
                      <a:lnTo>
                        <a:pt x="47" y="70"/>
                      </a:lnTo>
                      <a:lnTo>
                        <a:pt x="46" y="70"/>
                      </a:lnTo>
                      <a:lnTo>
                        <a:pt x="46" y="66"/>
                      </a:lnTo>
                      <a:lnTo>
                        <a:pt x="45" y="64"/>
                      </a:lnTo>
                      <a:lnTo>
                        <a:pt x="44" y="65"/>
                      </a:lnTo>
                      <a:lnTo>
                        <a:pt x="42" y="63"/>
                      </a:lnTo>
                      <a:lnTo>
                        <a:pt x="41" y="64"/>
                      </a:lnTo>
                      <a:lnTo>
                        <a:pt x="43" y="66"/>
                      </a:lnTo>
                      <a:lnTo>
                        <a:pt x="43" y="70"/>
                      </a:lnTo>
                      <a:lnTo>
                        <a:pt x="43" y="71"/>
                      </a:lnTo>
                      <a:lnTo>
                        <a:pt x="41" y="73"/>
                      </a:lnTo>
                      <a:lnTo>
                        <a:pt x="41" y="76"/>
                      </a:lnTo>
                      <a:lnTo>
                        <a:pt x="43" y="79"/>
                      </a:lnTo>
                      <a:lnTo>
                        <a:pt x="43" y="81"/>
                      </a:lnTo>
                      <a:lnTo>
                        <a:pt x="41" y="82"/>
                      </a:lnTo>
                      <a:lnTo>
                        <a:pt x="39" y="80"/>
                      </a:lnTo>
                      <a:lnTo>
                        <a:pt x="39" y="77"/>
                      </a:lnTo>
                      <a:lnTo>
                        <a:pt x="36" y="77"/>
                      </a:lnTo>
                      <a:lnTo>
                        <a:pt x="36" y="75"/>
                      </a:lnTo>
                      <a:lnTo>
                        <a:pt x="34" y="73"/>
                      </a:lnTo>
                      <a:lnTo>
                        <a:pt x="32" y="73"/>
                      </a:lnTo>
                      <a:lnTo>
                        <a:pt x="32" y="72"/>
                      </a:lnTo>
                      <a:lnTo>
                        <a:pt x="34" y="70"/>
                      </a:lnTo>
                      <a:lnTo>
                        <a:pt x="35" y="68"/>
                      </a:lnTo>
                      <a:lnTo>
                        <a:pt x="32" y="66"/>
                      </a:lnTo>
                      <a:lnTo>
                        <a:pt x="34" y="63"/>
                      </a:lnTo>
                      <a:lnTo>
                        <a:pt x="36" y="62"/>
                      </a:lnTo>
                      <a:lnTo>
                        <a:pt x="37" y="58"/>
                      </a:lnTo>
                      <a:lnTo>
                        <a:pt x="36" y="56"/>
                      </a:lnTo>
                      <a:lnTo>
                        <a:pt x="36" y="54"/>
                      </a:lnTo>
                      <a:lnTo>
                        <a:pt x="36" y="51"/>
                      </a:lnTo>
                      <a:lnTo>
                        <a:pt x="36" y="47"/>
                      </a:lnTo>
                      <a:lnTo>
                        <a:pt x="33" y="45"/>
                      </a:lnTo>
                      <a:lnTo>
                        <a:pt x="33" y="43"/>
                      </a:lnTo>
                      <a:lnTo>
                        <a:pt x="35" y="44"/>
                      </a:lnTo>
                      <a:lnTo>
                        <a:pt x="37" y="44"/>
                      </a:lnTo>
                      <a:lnTo>
                        <a:pt x="38" y="40"/>
                      </a:lnTo>
                      <a:lnTo>
                        <a:pt x="39" y="39"/>
                      </a:lnTo>
                      <a:lnTo>
                        <a:pt x="39" y="34"/>
                      </a:lnTo>
                      <a:lnTo>
                        <a:pt x="38" y="29"/>
                      </a:lnTo>
                      <a:lnTo>
                        <a:pt x="38" y="27"/>
                      </a:lnTo>
                      <a:lnTo>
                        <a:pt x="37" y="28"/>
                      </a:lnTo>
                      <a:lnTo>
                        <a:pt x="33" y="29"/>
                      </a:lnTo>
                      <a:lnTo>
                        <a:pt x="31" y="26"/>
                      </a:lnTo>
                      <a:lnTo>
                        <a:pt x="32" y="25"/>
                      </a:lnTo>
                      <a:lnTo>
                        <a:pt x="31" y="23"/>
                      </a:lnTo>
                      <a:lnTo>
                        <a:pt x="30" y="22"/>
                      </a:lnTo>
                      <a:lnTo>
                        <a:pt x="31" y="21"/>
                      </a:lnTo>
                      <a:lnTo>
                        <a:pt x="33" y="19"/>
                      </a:lnTo>
                      <a:lnTo>
                        <a:pt x="32" y="18"/>
                      </a:lnTo>
                      <a:lnTo>
                        <a:pt x="30" y="17"/>
                      </a:lnTo>
                      <a:lnTo>
                        <a:pt x="29" y="15"/>
                      </a:lnTo>
                      <a:lnTo>
                        <a:pt x="27" y="15"/>
                      </a:lnTo>
                      <a:lnTo>
                        <a:pt x="26" y="13"/>
                      </a:lnTo>
                      <a:lnTo>
                        <a:pt x="27" y="13"/>
                      </a:lnTo>
                      <a:lnTo>
                        <a:pt x="29" y="11"/>
                      </a:lnTo>
                      <a:lnTo>
                        <a:pt x="27" y="11"/>
                      </a:lnTo>
                      <a:lnTo>
                        <a:pt x="25" y="11"/>
                      </a:lnTo>
                      <a:lnTo>
                        <a:pt x="25" y="14"/>
                      </a:lnTo>
                      <a:lnTo>
                        <a:pt x="25" y="16"/>
                      </a:lnTo>
                      <a:lnTo>
                        <a:pt x="22" y="15"/>
                      </a:lnTo>
                      <a:lnTo>
                        <a:pt x="23" y="12"/>
                      </a:lnTo>
                      <a:lnTo>
                        <a:pt x="22" y="10"/>
                      </a:lnTo>
                      <a:lnTo>
                        <a:pt x="22" y="5"/>
                      </a:lnTo>
                      <a:lnTo>
                        <a:pt x="22" y="3"/>
                      </a:lnTo>
                      <a:lnTo>
                        <a:pt x="22" y="1"/>
                      </a:lnTo>
                      <a:lnTo>
                        <a:pt x="22" y="1"/>
                      </a:lnTo>
                      <a:lnTo>
                        <a:pt x="21" y="0"/>
                      </a:lnTo>
                      <a:lnTo>
                        <a:pt x="19" y="1"/>
                      </a:lnTo>
                      <a:lnTo>
                        <a:pt x="16" y="1"/>
                      </a:lnTo>
                      <a:lnTo>
                        <a:pt x="15" y="1"/>
                      </a:lnTo>
                      <a:lnTo>
                        <a:pt x="18" y="4"/>
                      </a:lnTo>
                      <a:lnTo>
                        <a:pt x="21" y="12"/>
                      </a:lnTo>
                      <a:lnTo>
                        <a:pt x="21" y="16"/>
                      </a:lnTo>
                      <a:lnTo>
                        <a:pt x="21" y="22"/>
                      </a:lnTo>
                      <a:lnTo>
                        <a:pt x="19" y="23"/>
                      </a:lnTo>
                      <a:lnTo>
                        <a:pt x="18" y="23"/>
                      </a:lnTo>
                      <a:lnTo>
                        <a:pt x="18" y="24"/>
                      </a:lnTo>
                      <a:lnTo>
                        <a:pt x="19" y="31"/>
                      </a:lnTo>
                      <a:lnTo>
                        <a:pt x="20" y="32"/>
                      </a:lnTo>
                      <a:lnTo>
                        <a:pt x="22" y="30"/>
                      </a:lnTo>
                      <a:lnTo>
                        <a:pt x="25" y="30"/>
                      </a:lnTo>
                      <a:lnTo>
                        <a:pt x="23" y="31"/>
                      </a:lnTo>
                      <a:lnTo>
                        <a:pt x="22" y="33"/>
                      </a:lnTo>
                      <a:lnTo>
                        <a:pt x="22" y="38"/>
                      </a:lnTo>
                      <a:lnTo>
                        <a:pt x="24" y="42"/>
                      </a:lnTo>
                      <a:lnTo>
                        <a:pt x="25" y="51"/>
                      </a:lnTo>
                      <a:lnTo>
                        <a:pt x="25" y="56"/>
                      </a:lnTo>
                      <a:lnTo>
                        <a:pt x="25" y="60"/>
                      </a:lnTo>
                      <a:lnTo>
                        <a:pt x="26" y="59"/>
                      </a:lnTo>
                      <a:lnTo>
                        <a:pt x="26" y="56"/>
                      </a:lnTo>
                      <a:lnTo>
                        <a:pt x="25" y="53"/>
                      </a:lnTo>
                      <a:lnTo>
                        <a:pt x="27" y="53"/>
                      </a:lnTo>
                      <a:lnTo>
                        <a:pt x="28" y="55"/>
                      </a:lnTo>
                      <a:lnTo>
                        <a:pt x="28" y="57"/>
                      </a:lnTo>
                      <a:lnTo>
                        <a:pt x="29" y="57"/>
                      </a:lnTo>
                      <a:lnTo>
                        <a:pt x="29" y="56"/>
                      </a:lnTo>
                      <a:lnTo>
                        <a:pt x="29" y="55"/>
                      </a:lnTo>
                      <a:lnTo>
                        <a:pt x="30" y="55"/>
                      </a:lnTo>
                      <a:lnTo>
                        <a:pt x="30" y="57"/>
                      </a:lnTo>
                      <a:lnTo>
                        <a:pt x="29" y="60"/>
                      </a:lnTo>
                      <a:lnTo>
                        <a:pt x="28" y="63"/>
                      </a:lnTo>
                      <a:lnTo>
                        <a:pt x="28" y="64"/>
                      </a:lnTo>
                      <a:lnTo>
                        <a:pt x="27" y="65"/>
                      </a:lnTo>
                      <a:lnTo>
                        <a:pt x="25" y="63"/>
                      </a:lnTo>
                      <a:lnTo>
                        <a:pt x="25" y="63"/>
                      </a:lnTo>
                      <a:lnTo>
                        <a:pt x="25" y="68"/>
                      </a:lnTo>
                      <a:lnTo>
                        <a:pt x="27" y="74"/>
                      </a:lnTo>
                      <a:lnTo>
                        <a:pt x="29" y="75"/>
                      </a:lnTo>
                      <a:lnTo>
                        <a:pt x="29" y="74"/>
                      </a:lnTo>
                      <a:lnTo>
                        <a:pt x="30" y="77"/>
                      </a:lnTo>
                      <a:lnTo>
                        <a:pt x="31" y="78"/>
                      </a:lnTo>
                      <a:lnTo>
                        <a:pt x="32" y="80"/>
                      </a:lnTo>
                      <a:lnTo>
                        <a:pt x="29" y="82"/>
                      </a:lnTo>
                      <a:lnTo>
                        <a:pt x="29" y="83"/>
                      </a:lnTo>
                      <a:lnTo>
                        <a:pt x="30" y="84"/>
                      </a:lnTo>
                      <a:lnTo>
                        <a:pt x="29" y="87"/>
                      </a:lnTo>
                      <a:lnTo>
                        <a:pt x="28" y="92"/>
                      </a:lnTo>
                      <a:lnTo>
                        <a:pt x="28" y="95"/>
                      </a:lnTo>
                      <a:lnTo>
                        <a:pt x="27" y="96"/>
                      </a:lnTo>
                      <a:lnTo>
                        <a:pt x="28" y="98"/>
                      </a:lnTo>
                      <a:lnTo>
                        <a:pt x="28" y="99"/>
                      </a:lnTo>
                      <a:lnTo>
                        <a:pt x="25" y="100"/>
                      </a:lnTo>
                      <a:lnTo>
                        <a:pt x="25" y="102"/>
                      </a:lnTo>
                      <a:lnTo>
                        <a:pt x="25" y="104"/>
                      </a:lnTo>
                      <a:lnTo>
                        <a:pt x="26" y="105"/>
                      </a:lnTo>
                      <a:lnTo>
                        <a:pt x="25" y="107"/>
                      </a:lnTo>
                      <a:lnTo>
                        <a:pt x="22" y="107"/>
                      </a:lnTo>
                      <a:lnTo>
                        <a:pt x="22" y="111"/>
                      </a:lnTo>
                      <a:lnTo>
                        <a:pt x="19" y="122"/>
                      </a:lnTo>
                      <a:lnTo>
                        <a:pt x="19" y="125"/>
                      </a:lnTo>
                      <a:lnTo>
                        <a:pt x="17" y="127"/>
                      </a:lnTo>
                      <a:lnTo>
                        <a:pt x="15" y="128"/>
                      </a:lnTo>
                      <a:lnTo>
                        <a:pt x="13" y="126"/>
                      </a:lnTo>
                      <a:lnTo>
                        <a:pt x="10" y="127"/>
                      </a:lnTo>
                      <a:lnTo>
                        <a:pt x="5" y="130"/>
                      </a:lnTo>
                      <a:lnTo>
                        <a:pt x="2" y="133"/>
                      </a:lnTo>
                      <a:lnTo>
                        <a:pt x="1" y="137"/>
                      </a:lnTo>
                      <a:lnTo>
                        <a:pt x="2" y="142"/>
                      </a:lnTo>
                      <a:lnTo>
                        <a:pt x="5" y="145"/>
                      </a:lnTo>
                      <a:lnTo>
                        <a:pt x="8" y="148"/>
                      </a:lnTo>
                      <a:lnTo>
                        <a:pt x="11" y="152"/>
                      </a:lnTo>
                      <a:lnTo>
                        <a:pt x="15" y="153"/>
                      </a:lnTo>
                      <a:lnTo>
                        <a:pt x="16" y="156"/>
                      </a:lnTo>
                      <a:lnTo>
                        <a:pt x="16" y="163"/>
                      </a:lnTo>
                      <a:lnTo>
                        <a:pt x="17" y="163"/>
                      </a:lnTo>
                      <a:lnTo>
                        <a:pt x="16" y="164"/>
                      </a:lnTo>
                      <a:lnTo>
                        <a:pt x="16" y="168"/>
                      </a:lnTo>
                      <a:lnTo>
                        <a:pt x="15" y="171"/>
                      </a:lnTo>
                      <a:lnTo>
                        <a:pt x="9" y="180"/>
                      </a:lnTo>
                      <a:lnTo>
                        <a:pt x="5" y="185"/>
                      </a:lnTo>
                      <a:lnTo>
                        <a:pt x="1" y="189"/>
                      </a:lnTo>
                      <a:lnTo>
                        <a:pt x="0" y="191"/>
                      </a:lnTo>
                      <a:lnTo>
                        <a:pt x="0" y="193"/>
                      </a:lnTo>
                      <a:lnTo>
                        <a:pt x="3" y="194"/>
                      </a:lnTo>
                      <a:lnTo>
                        <a:pt x="4" y="192"/>
                      </a:lnTo>
                      <a:lnTo>
                        <a:pt x="5" y="192"/>
                      </a:lnTo>
                      <a:lnTo>
                        <a:pt x="5" y="194"/>
                      </a:lnTo>
                      <a:lnTo>
                        <a:pt x="5" y="196"/>
                      </a:lnTo>
                      <a:lnTo>
                        <a:pt x="5" y="197"/>
                      </a:lnTo>
                      <a:lnTo>
                        <a:pt x="6" y="196"/>
                      </a:lnTo>
                      <a:lnTo>
                        <a:pt x="7" y="198"/>
                      </a:lnTo>
                      <a:lnTo>
                        <a:pt x="7" y="200"/>
                      </a:lnTo>
                      <a:lnTo>
                        <a:pt x="8" y="201"/>
                      </a:lnTo>
                      <a:lnTo>
                        <a:pt x="10" y="201"/>
                      </a:lnTo>
                      <a:lnTo>
                        <a:pt x="15" y="197"/>
                      </a:lnTo>
                      <a:lnTo>
                        <a:pt x="19" y="192"/>
                      </a:lnTo>
                      <a:lnTo>
                        <a:pt x="24" y="187"/>
                      </a:lnTo>
                      <a:lnTo>
                        <a:pt x="28" y="181"/>
                      </a:lnTo>
                      <a:lnTo>
                        <a:pt x="32" y="174"/>
                      </a:lnTo>
                      <a:lnTo>
                        <a:pt x="35" y="172"/>
                      </a:lnTo>
                      <a:lnTo>
                        <a:pt x="37" y="172"/>
                      </a:lnTo>
                      <a:lnTo>
                        <a:pt x="38" y="170"/>
                      </a:lnTo>
                      <a:lnTo>
                        <a:pt x="38" y="167"/>
                      </a:lnTo>
                      <a:lnTo>
                        <a:pt x="39" y="166"/>
                      </a:lnTo>
                      <a:lnTo>
                        <a:pt x="42" y="164"/>
                      </a:lnTo>
                      <a:lnTo>
                        <a:pt x="44" y="158"/>
                      </a:lnTo>
                      <a:lnTo>
                        <a:pt x="46" y="153"/>
                      </a:lnTo>
                      <a:lnTo>
                        <a:pt x="46" y="151"/>
                      </a:lnTo>
                      <a:lnTo>
                        <a:pt x="48" y="149"/>
                      </a:lnTo>
                      <a:lnTo>
                        <a:pt x="46" y="147"/>
                      </a:lnTo>
                      <a:lnTo>
                        <a:pt x="43" y="146"/>
                      </a:lnTo>
                      <a:lnTo>
                        <a:pt x="42" y="147"/>
                      </a:lnTo>
                      <a:lnTo>
                        <a:pt x="43" y="145"/>
                      </a:lnTo>
                      <a:lnTo>
                        <a:pt x="46" y="145"/>
                      </a:lnTo>
                      <a:lnTo>
                        <a:pt x="52" y="136"/>
                      </a:lnTo>
                      <a:lnTo>
                        <a:pt x="54" y="135"/>
                      </a:lnTo>
                      <a:lnTo>
                        <a:pt x="59" y="136"/>
                      </a:lnTo>
                      <a:lnTo>
                        <a:pt x="61" y="136"/>
                      </a:lnTo>
                      <a:lnTo>
                        <a:pt x="61" y="139"/>
                      </a:lnTo>
                      <a:lnTo>
                        <a:pt x="61" y="141"/>
                      </a:lnTo>
                      <a:lnTo>
                        <a:pt x="63" y="138"/>
                      </a:lnTo>
                      <a:lnTo>
                        <a:pt x="65" y="137"/>
                      </a:lnTo>
                      <a:lnTo>
                        <a:pt x="62" y="135"/>
                      </a:lnTo>
                      <a:lnTo>
                        <a:pt x="62" y="132"/>
                      </a:lnTo>
                      <a:lnTo>
                        <a:pt x="64" y="127"/>
                      </a:lnTo>
                      <a:lnTo>
                        <a:pt x="66" y="125"/>
                      </a:lnTo>
                      <a:lnTo>
                        <a:pt x="68" y="125"/>
                      </a:lnTo>
                      <a:lnTo>
                        <a:pt x="69" y="126"/>
                      </a:lnTo>
                      <a:lnTo>
                        <a:pt x="70" y="125"/>
                      </a:lnTo>
                      <a:lnTo>
                        <a:pt x="71" y="122"/>
                      </a:lnTo>
                      <a:lnTo>
                        <a:pt x="75" y="115"/>
                      </a:lnTo>
                      <a:lnTo>
                        <a:pt x="75" y="112"/>
                      </a:lnTo>
                      <a:lnTo>
                        <a:pt x="75" y="110"/>
                      </a:lnTo>
                      <a:lnTo>
                        <a:pt x="76" y="106"/>
                      </a:lnTo>
                      <a:lnTo>
                        <a:pt x="78" y="103"/>
                      </a:lnTo>
                      <a:lnTo>
                        <a:pt x="81" y="101"/>
                      </a:lnTo>
                      <a:lnTo>
                        <a:pt x="81" y="101"/>
                      </a:lnTo>
                      <a:lnTo>
                        <a:pt x="77" y="9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3" name="Freeform 933">
                  <a:extLst>
                    <a:ext uri="{FF2B5EF4-FFF2-40B4-BE49-F238E27FC236}">
                      <a16:creationId xmlns:a16="http://schemas.microsoft.com/office/drawing/2014/main" id="{2DEE210B-EBC1-42A6-A06D-B5A46C6B81EC}"/>
                    </a:ext>
                  </a:extLst>
                </p:cNvPr>
                <p:cNvSpPr>
                  <a:spLocks/>
                </p:cNvSpPr>
                <p:nvPr/>
              </p:nvSpPr>
              <p:spPr bwMode="auto">
                <a:xfrm>
                  <a:off x="5963" y="3696"/>
                  <a:ext cx="3" cy="6"/>
                </a:xfrm>
                <a:custGeom>
                  <a:avLst/>
                  <a:gdLst>
                    <a:gd name="T0" fmla="*/ 3 w 3"/>
                    <a:gd name="T1" fmla="*/ 2 h 6"/>
                    <a:gd name="T2" fmla="*/ 3 w 3"/>
                    <a:gd name="T3" fmla="*/ 1 h 6"/>
                    <a:gd name="T4" fmla="*/ 1 w 3"/>
                    <a:gd name="T5" fmla="*/ 0 h 6"/>
                    <a:gd name="T6" fmla="*/ 0 w 3"/>
                    <a:gd name="T7" fmla="*/ 2 h 6"/>
                    <a:gd name="T8" fmla="*/ 0 w 3"/>
                    <a:gd name="T9" fmla="*/ 5 h 6"/>
                    <a:gd name="T10" fmla="*/ 0 w 3"/>
                    <a:gd name="T11" fmla="*/ 6 h 6"/>
                    <a:gd name="T12" fmla="*/ 0 w 3"/>
                    <a:gd name="T13" fmla="*/ 6 h 6"/>
                    <a:gd name="T14" fmla="*/ 1 w 3"/>
                    <a:gd name="T15" fmla="*/ 4 h 6"/>
                    <a:gd name="T16" fmla="*/ 3 w 3"/>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2"/>
                      </a:moveTo>
                      <a:lnTo>
                        <a:pt x="3" y="1"/>
                      </a:lnTo>
                      <a:lnTo>
                        <a:pt x="1" y="0"/>
                      </a:lnTo>
                      <a:lnTo>
                        <a:pt x="0" y="2"/>
                      </a:lnTo>
                      <a:lnTo>
                        <a:pt x="0" y="5"/>
                      </a:lnTo>
                      <a:lnTo>
                        <a:pt x="0" y="6"/>
                      </a:lnTo>
                      <a:lnTo>
                        <a:pt x="0" y="6"/>
                      </a:lnTo>
                      <a:lnTo>
                        <a:pt x="1" y="4"/>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4" name="Freeform 934">
                  <a:extLst>
                    <a:ext uri="{FF2B5EF4-FFF2-40B4-BE49-F238E27FC236}">
                      <a16:creationId xmlns:a16="http://schemas.microsoft.com/office/drawing/2014/main" id="{FAEF4CDD-72F9-42BB-BA6B-E93B87E7FCE2}"/>
                    </a:ext>
                  </a:extLst>
                </p:cNvPr>
                <p:cNvSpPr>
                  <a:spLocks/>
                </p:cNvSpPr>
                <p:nvPr/>
              </p:nvSpPr>
              <p:spPr bwMode="auto">
                <a:xfrm>
                  <a:off x="5962" y="3704"/>
                  <a:ext cx="2" cy="1"/>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1" y="0"/>
                      </a:lnTo>
                      <a:lnTo>
                        <a:pt x="0" y="1"/>
                      </a:lnTo>
                      <a:lnTo>
                        <a:pt x="1"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5" name="Freeform 935">
                  <a:extLst>
                    <a:ext uri="{FF2B5EF4-FFF2-40B4-BE49-F238E27FC236}">
                      <a16:creationId xmlns:a16="http://schemas.microsoft.com/office/drawing/2014/main" id="{373589D9-8C5C-4E29-B0D4-2F32F8BD7E2F}"/>
                    </a:ext>
                  </a:extLst>
                </p:cNvPr>
                <p:cNvSpPr>
                  <a:spLocks/>
                </p:cNvSpPr>
                <p:nvPr/>
              </p:nvSpPr>
              <p:spPr bwMode="auto">
                <a:xfrm>
                  <a:off x="5959" y="3703"/>
                  <a:ext cx="4" cy="2"/>
                </a:xfrm>
                <a:custGeom>
                  <a:avLst/>
                  <a:gdLst>
                    <a:gd name="T0" fmla="*/ 4 w 4"/>
                    <a:gd name="T1" fmla="*/ 1 h 2"/>
                    <a:gd name="T2" fmla="*/ 4 w 4"/>
                    <a:gd name="T3" fmla="*/ 0 h 2"/>
                    <a:gd name="T4" fmla="*/ 0 w 4"/>
                    <a:gd name="T5" fmla="*/ 2 h 2"/>
                    <a:gd name="T6" fmla="*/ 2 w 4"/>
                    <a:gd name="T7" fmla="*/ 2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lnTo>
                        <a:pt x="4" y="0"/>
                      </a:lnTo>
                      <a:lnTo>
                        <a:pt x="0" y="2"/>
                      </a:lnTo>
                      <a:lnTo>
                        <a:pt x="2"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6" name="Freeform 936">
                  <a:extLst>
                    <a:ext uri="{FF2B5EF4-FFF2-40B4-BE49-F238E27FC236}">
                      <a16:creationId xmlns:a16="http://schemas.microsoft.com/office/drawing/2014/main" id="{BFB27DCC-5900-4F76-8BF5-7C83851817A1}"/>
                    </a:ext>
                  </a:extLst>
                </p:cNvPr>
                <p:cNvSpPr>
                  <a:spLocks/>
                </p:cNvSpPr>
                <p:nvPr/>
              </p:nvSpPr>
              <p:spPr bwMode="auto">
                <a:xfrm>
                  <a:off x="6016" y="3574"/>
                  <a:ext cx="3" cy="7"/>
                </a:xfrm>
                <a:custGeom>
                  <a:avLst/>
                  <a:gdLst>
                    <a:gd name="T0" fmla="*/ 2 w 3"/>
                    <a:gd name="T1" fmla="*/ 7 h 7"/>
                    <a:gd name="T2" fmla="*/ 2 w 3"/>
                    <a:gd name="T3" fmla="*/ 5 h 7"/>
                    <a:gd name="T4" fmla="*/ 3 w 3"/>
                    <a:gd name="T5" fmla="*/ 4 h 7"/>
                    <a:gd name="T6" fmla="*/ 2 w 3"/>
                    <a:gd name="T7" fmla="*/ 3 h 7"/>
                    <a:gd name="T8" fmla="*/ 2 w 3"/>
                    <a:gd name="T9" fmla="*/ 0 h 7"/>
                    <a:gd name="T10" fmla="*/ 0 w 3"/>
                    <a:gd name="T11" fmla="*/ 5 h 7"/>
                    <a:gd name="T12" fmla="*/ 2 w 3"/>
                    <a:gd name="T13" fmla="*/ 7 h 7"/>
                    <a:gd name="T14" fmla="*/ 2 w 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7"/>
                      </a:moveTo>
                      <a:lnTo>
                        <a:pt x="2" y="5"/>
                      </a:lnTo>
                      <a:lnTo>
                        <a:pt x="3" y="4"/>
                      </a:lnTo>
                      <a:lnTo>
                        <a:pt x="2" y="3"/>
                      </a:lnTo>
                      <a:lnTo>
                        <a:pt x="2" y="0"/>
                      </a:lnTo>
                      <a:lnTo>
                        <a:pt x="0" y="5"/>
                      </a:lnTo>
                      <a:lnTo>
                        <a:pt x="2" y="7"/>
                      </a:lnTo>
                      <a:lnTo>
                        <a:pt x="2"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7" name="Freeform 937">
                  <a:extLst>
                    <a:ext uri="{FF2B5EF4-FFF2-40B4-BE49-F238E27FC236}">
                      <a16:creationId xmlns:a16="http://schemas.microsoft.com/office/drawing/2014/main" id="{ABCA7F66-7EA0-4CF0-8354-5C5057729352}"/>
                    </a:ext>
                  </a:extLst>
                </p:cNvPr>
                <p:cNvSpPr>
                  <a:spLocks/>
                </p:cNvSpPr>
                <p:nvPr/>
              </p:nvSpPr>
              <p:spPr bwMode="auto">
                <a:xfrm>
                  <a:off x="6012" y="3578"/>
                  <a:ext cx="2" cy="2"/>
                </a:xfrm>
                <a:custGeom>
                  <a:avLst/>
                  <a:gdLst>
                    <a:gd name="T0" fmla="*/ 2 w 2"/>
                    <a:gd name="T1" fmla="*/ 0 h 2"/>
                    <a:gd name="T2" fmla="*/ 0 w 2"/>
                    <a:gd name="T3" fmla="*/ 1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1"/>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8" name="Freeform 938">
                  <a:extLst>
                    <a:ext uri="{FF2B5EF4-FFF2-40B4-BE49-F238E27FC236}">
                      <a16:creationId xmlns:a16="http://schemas.microsoft.com/office/drawing/2014/main" id="{A81DB2B9-9105-4709-B1A7-702E63BD5B4D}"/>
                    </a:ext>
                  </a:extLst>
                </p:cNvPr>
                <p:cNvSpPr>
                  <a:spLocks/>
                </p:cNvSpPr>
                <p:nvPr/>
              </p:nvSpPr>
              <p:spPr bwMode="auto">
                <a:xfrm>
                  <a:off x="3322" y="1444"/>
                  <a:ext cx="125" cy="92"/>
                </a:xfrm>
                <a:custGeom>
                  <a:avLst/>
                  <a:gdLst>
                    <a:gd name="T0" fmla="*/ 51 w 125"/>
                    <a:gd name="T1" fmla="*/ 86 h 92"/>
                    <a:gd name="T2" fmla="*/ 67 w 125"/>
                    <a:gd name="T3" fmla="*/ 87 h 92"/>
                    <a:gd name="T4" fmla="*/ 75 w 125"/>
                    <a:gd name="T5" fmla="*/ 80 h 92"/>
                    <a:gd name="T6" fmla="*/ 82 w 125"/>
                    <a:gd name="T7" fmla="*/ 82 h 92"/>
                    <a:gd name="T8" fmla="*/ 89 w 125"/>
                    <a:gd name="T9" fmla="*/ 80 h 92"/>
                    <a:gd name="T10" fmla="*/ 106 w 125"/>
                    <a:gd name="T11" fmla="*/ 65 h 92"/>
                    <a:gd name="T12" fmla="*/ 111 w 125"/>
                    <a:gd name="T13" fmla="*/ 65 h 92"/>
                    <a:gd name="T14" fmla="*/ 115 w 125"/>
                    <a:gd name="T15" fmla="*/ 56 h 92"/>
                    <a:gd name="T16" fmla="*/ 120 w 125"/>
                    <a:gd name="T17" fmla="*/ 55 h 92"/>
                    <a:gd name="T18" fmla="*/ 120 w 125"/>
                    <a:gd name="T19" fmla="*/ 40 h 92"/>
                    <a:gd name="T20" fmla="*/ 123 w 125"/>
                    <a:gd name="T21" fmla="*/ 30 h 92"/>
                    <a:gd name="T22" fmla="*/ 113 w 125"/>
                    <a:gd name="T23" fmla="*/ 25 h 92"/>
                    <a:gd name="T24" fmla="*/ 116 w 125"/>
                    <a:gd name="T25" fmla="*/ 15 h 92"/>
                    <a:gd name="T26" fmla="*/ 111 w 125"/>
                    <a:gd name="T27" fmla="*/ 11 h 92"/>
                    <a:gd name="T28" fmla="*/ 110 w 125"/>
                    <a:gd name="T29" fmla="*/ 5 h 92"/>
                    <a:gd name="T30" fmla="*/ 102 w 125"/>
                    <a:gd name="T31" fmla="*/ 7 h 92"/>
                    <a:gd name="T32" fmla="*/ 94 w 125"/>
                    <a:gd name="T33" fmla="*/ 3 h 92"/>
                    <a:gd name="T34" fmla="*/ 88 w 125"/>
                    <a:gd name="T35" fmla="*/ 13 h 92"/>
                    <a:gd name="T36" fmla="*/ 80 w 125"/>
                    <a:gd name="T37" fmla="*/ 16 h 92"/>
                    <a:gd name="T38" fmla="*/ 71 w 125"/>
                    <a:gd name="T39" fmla="*/ 16 h 92"/>
                    <a:gd name="T40" fmla="*/ 69 w 125"/>
                    <a:gd name="T41" fmla="*/ 16 h 92"/>
                    <a:gd name="T42" fmla="*/ 59 w 125"/>
                    <a:gd name="T43" fmla="*/ 17 h 92"/>
                    <a:gd name="T44" fmla="*/ 54 w 125"/>
                    <a:gd name="T45" fmla="*/ 18 h 92"/>
                    <a:gd name="T46" fmla="*/ 50 w 125"/>
                    <a:gd name="T47" fmla="*/ 23 h 92"/>
                    <a:gd name="T48" fmla="*/ 43 w 125"/>
                    <a:gd name="T49" fmla="*/ 29 h 92"/>
                    <a:gd name="T50" fmla="*/ 36 w 125"/>
                    <a:gd name="T51" fmla="*/ 34 h 92"/>
                    <a:gd name="T52" fmla="*/ 36 w 125"/>
                    <a:gd name="T53" fmla="*/ 24 h 92"/>
                    <a:gd name="T54" fmla="*/ 36 w 125"/>
                    <a:gd name="T55" fmla="*/ 15 h 92"/>
                    <a:gd name="T56" fmla="*/ 30 w 125"/>
                    <a:gd name="T57" fmla="*/ 7 h 92"/>
                    <a:gd name="T58" fmla="*/ 18 w 125"/>
                    <a:gd name="T59" fmla="*/ 0 h 92"/>
                    <a:gd name="T60" fmla="*/ 23 w 125"/>
                    <a:gd name="T61" fmla="*/ 3 h 92"/>
                    <a:gd name="T62" fmla="*/ 21 w 125"/>
                    <a:gd name="T63" fmla="*/ 6 h 92"/>
                    <a:gd name="T64" fmla="*/ 26 w 125"/>
                    <a:gd name="T65" fmla="*/ 16 h 92"/>
                    <a:gd name="T66" fmla="*/ 20 w 125"/>
                    <a:gd name="T67" fmla="*/ 11 h 92"/>
                    <a:gd name="T68" fmla="*/ 14 w 125"/>
                    <a:gd name="T69" fmla="*/ 13 h 92"/>
                    <a:gd name="T70" fmla="*/ 13 w 125"/>
                    <a:gd name="T71" fmla="*/ 14 h 92"/>
                    <a:gd name="T72" fmla="*/ 14 w 125"/>
                    <a:gd name="T73" fmla="*/ 20 h 92"/>
                    <a:gd name="T74" fmla="*/ 7 w 125"/>
                    <a:gd name="T75" fmla="*/ 19 h 92"/>
                    <a:gd name="T76" fmla="*/ 6 w 125"/>
                    <a:gd name="T77" fmla="*/ 27 h 92"/>
                    <a:gd name="T78" fmla="*/ 6 w 125"/>
                    <a:gd name="T79" fmla="*/ 31 h 92"/>
                    <a:gd name="T80" fmla="*/ 16 w 125"/>
                    <a:gd name="T81" fmla="*/ 25 h 92"/>
                    <a:gd name="T82" fmla="*/ 21 w 125"/>
                    <a:gd name="T83" fmla="*/ 29 h 92"/>
                    <a:gd name="T84" fmla="*/ 28 w 125"/>
                    <a:gd name="T85" fmla="*/ 26 h 92"/>
                    <a:gd name="T86" fmla="*/ 33 w 125"/>
                    <a:gd name="T87" fmla="*/ 31 h 92"/>
                    <a:gd name="T88" fmla="*/ 22 w 125"/>
                    <a:gd name="T89" fmla="*/ 36 h 92"/>
                    <a:gd name="T90" fmla="*/ 32 w 125"/>
                    <a:gd name="T91" fmla="*/ 35 h 92"/>
                    <a:gd name="T92" fmla="*/ 21 w 125"/>
                    <a:gd name="T93" fmla="*/ 44 h 92"/>
                    <a:gd name="T94" fmla="*/ 17 w 125"/>
                    <a:gd name="T95" fmla="*/ 40 h 92"/>
                    <a:gd name="T96" fmla="*/ 9 w 125"/>
                    <a:gd name="T97" fmla="*/ 44 h 92"/>
                    <a:gd name="T98" fmla="*/ 6 w 125"/>
                    <a:gd name="T99" fmla="*/ 50 h 92"/>
                    <a:gd name="T100" fmla="*/ 23 w 125"/>
                    <a:gd name="T101" fmla="*/ 50 h 92"/>
                    <a:gd name="T102" fmla="*/ 23 w 125"/>
                    <a:gd name="T103" fmla="*/ 59 h 92"/>
                    <a:gd name="T104" fmla="*/ 24 w 125"/>
                    <a:gd name="T105" fmla="*/ 63 h 92"/>
                    <a:gd name="T106" fmla="*/ 32 w 125"/>
                    <a:gd name="T107" fmla="*/ 62 h 92"/>
                    <a:gd name="T108" fmla="*/ 23 w 125"/>
                    <a:gd name="T109" fmla="*/ 70 h 92"/>
                    <a:gd name="T110" fmla="*/ 16 w 125"/>
                    <a:gd name="T111" fmla="*/ 69 h 92"/>
                    <a:gd name="T112" fmla="*/ 16 w 125"/>
                    <a:gd name="T113" fmla="*/ 80 h 92"/>
                    <a:gd name="T114" fmla="*/ 30 w 125"/>
                    <a:gd name="T115" fmla="*/ 78 h 92"/>
                    <a:gd name="T116" fmla="*/ 40 w 125"/>
                    <a:gd name="T117" fmla="*/ 8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92">
                      <a:moveTo>
                        <a:pt x="40" y="83"/>
                      </a:moveTo>
                      <a:lnTo>
                        <a:pt x="44" y="87"/>
                      </a:lnTo>
                      <a:lnTo>
                        <a:pt x="46" y="88"/>
                      </a:lnTo>
                      <a:lnTo>
                        <a:pt x="48" y="86"/>
                      </a:lnTo>
                      <a:lnTo>
                        <a:pt x="51" y="86"/>
                      </a:lnTo>
                      <a:lnTo>
                        <a:pt x="55" y="91"/>
                      </a:lnTo>
                      <a:lnTo>
                        <a:pt x="61" y="90"/>
                      </a:lnTo>
                      <a:lnTo>
                        <a:pt x="64" y="92"/>
                      </a:lnTo>
                      <a:lnTo>
                        <a:pt x="67" y="90"/>
                      </a:lnTo>
                      <a:lnTo>
                        <a:pt x="67" y="87"/>
                      </a:lnTo>
                      <a:lnTo>
                        <a:pt x="68" y="85"/>
                      </a:lnTo>
                      <a:lnTo>
                        <a:pt x="68" y="87"/>
                      </a:lnTo>
                      <a:lnTo>
                        <a:pt x="71" y="88"/>
                      </a:lnTo>
                      <a:lnTo>
                        <a:pt x="75" y="85"/>
                      </a:lnTo>
                      <a:lnTo>
                        <a:pt x="75" y="80"/>
                      </a:lnTo>
                      <a:lnTo>
                        <a:pt x="78" y="80"/>
                      </a:lnTo>
                      <a:lnTo>
                        <a:pt x="77" y="82"/>
                      </a:lnTo>
                      <a:lnTo>
                        <a:pt x="78" y="83"/>
                      </a:lnTo>
                      <a:lnTo>
                        <a:pt x="79" y="82"/>
                      </a:lnTo>
                      <a:lnTo>
                        <a:pt x="82" y="82"/>
                      </a:lnTo>
                      <a:lnTo>
                        <a:pt x="84" y="77"/>
                      </a:lnTo>
                      <a:lnTo>
                        <a:pt x="85" y="79"/>
                      </a:lnTo>
                      <a:lnTo>
                        <a:pt x="86" y="78"/>
                      </a:lnTo>
                      <a:lnTo>
                        <a:pt x="89" y="78"/>
                      </a:lnTo>
                      <a:lnTo>
                        <a:pt x="89" y="80"/>
                      </a:lnTo>
                      <a:lnTo>
                        <a:pt x="89" y="78"/>
                      </a:lnTo>
                      <a:lnTo>
                        <a:pt x="96" y="72"/>
                      </a:lnTo>
                      <a:lnTo>
                        <a:pt x="98" y="69"/>
                      </a:lnTo>
                      <a:lnTo>
                        <a:pt x="105" y="67"/>
                      </a:lnTo>
                      <a:lnTo>
                        <a:pt x="106" y="65"/>
                      </a:lnTo>
                      <a:lnTo>
                        <a:pt x="106" y="63"/>
                      </a:lnTo>
                      <a:lnTo>
                        <a:pt x="106" y="61"/>
                      </a:lnTo>
                      <a:lnTo>
                        <a:pt x="107" y="61"/>
                      </a:lnTo>
                      <a:lnTo>
                        <a:pt x="108" y="63"/>
                      </a:lnTo>
                      <a:lnTo>
                        <a:pt x="111" y="65"/>
                      </a:lnTo>
                      <a:lnTo>
                        <a:pt x="113" y="62"/>
                      </a:lnTo>
                      <a:lnTo>
                        <a:pt x="113" y="60"/>
                      </a:lnTo>
                      <a:lnTo>
                        <a:pt x="113" y="59"/>
                      </a:lnTo>
                      <a:lnTo>
                        <a:pt x="113" y="57"/>
                      </a:lnTo>
                      <a:lnTo>
                        <a:pt x="115" y="56"/>
                      </a:lnTo>
                      <a:lnTo>
                        <a:pt x="113" y="52"/>
                      </a:lnTo>
                      <a:lnTo>
                        <a:pt x="115" y="51"/>
                      </a:lnTo>
                      <a:lnTo>
                        <a:pt x="117" y="52"/>
                      </a:lnTo>
                      <a:lnTo>
                        <a:pt x="117" y="56"/>
                      </a:lnTo>
                      <a:lnTo>
                        <a:pt x="120" y="55"/>
                      </a:lnTo>
                      <a:lnTo>
                        <a:pt x="121" y="51"/>
                      </a:lnTo>
                      <a:lnTo>
                        <a:pt x="120" y="49"/>
                      </a:lnTo>
                      <a:lnTo>
                        <a:pt x="118" y="45"/>
                      </a:lnTo>
                      <a:lnTo>
                        <a:pt x="118" y="42"/>
                      </a:lnTo>
                      <a:lnTo>
                        <a:pt x="120" y="40"/>
                      </a:lnTo>
                      <a:lnTo>
                        <a:pt x="120" y="37"/>
                      </a:lnTo>
                      <a:lnTo>
                        <a:pt x="122" y="35"/>
                      </a:lnTo>
                      <a:lnTo>
                        <a:pt x="124" y="35"/>
                      </a:lnTo>
                      <a:lnTo>
                        <a:pt x="125" y="33"/>
                      </a:lnTo>
                      <a:lnTo>
                        <a:pt x="123" y="30"/>
                      </a:lnTo>
                      <a:lnTo>
                        <a:pt x="117" y="30"/>
                      </a:lnTo>
                      <a:lnTo>
                        <a:pt x="116" y="31"/>
                      </a:lnTo>
                      <a:lnTo>
                        <a:pt x="117" y="28"/>
                      </a:lnTo>
                      <a:lnTo>
                        <a:pt x="116" y="26"/>
                      </a:lnTo>
                      <a:lnTo>
                        <a:pt x="113" y="25"/>
                      </a:lnTo>
                      <a:lnTo>
                        <a:pt x="113" y="26"/>
                      </a:lnTo>
                      <a:lnTo>
                        <a:pt x="112" y="23"/>
                      </a:lnTo>
                      <a:lnTo>
                        <a:pt x="113" y="21"/>
                      </a:lnTo>
                      <a:lnTo>
                        <a:pt x="116" y="20"/>
                      </a:lnTo>
                      <a:lnTo>
                        <a:pt x="116" y="15"/>
                      </a:lnTo>
                      <a:lnTo>
                        <a:pt x="114" y="14"/>
                      </a:lnTo>
                      <a:lnTo>
                        <a:pt x="112" y="16"/>
                      </a:lnTo>
                      <a:lnTo>
                        <a:pt x="109" y="14"/>
                      </a:lnTo>
                      <a:lnTo>
                        <a:pt x="109" y="11"/>
                      </a:lnTo>
                      <a:lnTo>
                        <a:pt x="111" y="11"/>
                      </a:lnTo>
                      <a:lnTo>
                        <a:pt x="112" y="7"/>
                      </a:lnTo>
                      <a:lnTo>
                        <a:pt x="113" y="7"/>
                      </a:lnTo>
                      <a:lnTo>
                        <a:pt x="116" y="6"/>
                      </a:lnTo>
                      <a:lnTo>
                        <a:pt x="113" y="4"/>
                      </a:lnTo>
                      <a:lnTo>
                        <a:pt x="110" y="5"/>
                      </a:lnTo>
                      <a:lnTo>
                        <a:pt x="106" y="10"/>
                      </a:lnTo>
                      <a:lnTo>
                        <a:pt x="105" y="13"/>
                      </a:lnTo>
                      <a:lnTo>
                        <a:pt x="103" y="13"/>
                      </a:lnTo>
                      <a:lnTo>
                        <a:pt x="102" y="10"/>
                      </a:lnTo>
                      <a:lnTo>
                        <a:pt x="102" y="7"/>
                      </a:lnTo>
                      <a:lnTo>
                        <a:pt x="101" y="6"/>
                      </a:lnTo>
                      <a:lnTo>
                        <a:pt x="101" y="3"/>
                      </a:lnTo>
                      <a:lnTo>
                        <a:pt x="98" y="2"/>
                      </a:lnTo>
                      <a:lnTo>
                        <a:pt x="96" y="4"/>
                      </a:lnTo>
                      <a:lnTo>
                        <a:pt x="94" y="3"/>
                      </a:lnTo>
                      <a:lnTo>
                        <a:pt x="93" y="6"/>
                      </a:lnTo>
                      <a:lnTo>
                        <a:pt x="94" y="9"/>
                      </a:lnTo>
                      <a:lnTo>
                        <a:pt x="93" y="11"/>
                      </a:lnTo>
                      <a:lnTo>
                        <a:pt x="90" y="11"/>
                      </a:lnTo>
                      <a:lnTo>
                        <a:pt x="88" y="13"/>
                      </a:lnTo>
                      <a:lnTo>
                        <a:pt x="88" y="11"/>
                      </a:lnTo>
                      <a:lnTo>
                        <a:pt x="86" y="9"/>
                      </a:lnTo>
                      <a:lnTo>
                        <a:pt x="85" y="12"/>
                      </a:lnTo>
                      <a:lnTo>
                        <a:pt x="83" y="16"/>
                      </a:lnTo>
                      <a:lnTo>
                        <a:pt x="80" y="16"/>
                      </a:lnTo>
                      <a:lnTo>
                        <a:pt x="78" y="11"/>
                      </a:lnTo>
                      <a:lnTo>
                        <a:pt x="75" y="11"/>
                      </a:lnTo>
                      <a:lnTo>
                        <a:pt x="75" y="11"/>
                      </a:lnTo>
                      <a:lnTo>
                        <a:pt x="72" y="11"/>
                      </a:lnTo>
                      <a:lnTo>
                        <a:pt x="71" y="16"/>
                      </a:lnTo>
                      <a:lnTo>
                        <a:pt x="74" y="22"/>
                      </a:lnTo>
                      <a:lnTo>
                        <a:pt x="71" y="31"/>
                      </a:lnTo>
                      <a:lnTo>
                        <a:pt x="72" y="24"/>
                      </a:lnTo>
                      <a:lnTo>
                        <a:pt x="69" y="18"/>
                      </a:lnTo>
                      <a:lnTo>
                        <a:pt x="69" y="16"/>
                      </a:lnTo>
                      <a:lnTo>
                        <a:pt x="68" y="14"/>
                      </a:lnTo>
                      <a:lnTo>
                        <a:pt x="68" y="11"/>
                      </a:lnTo>
                      <a:lnTo>
                        <a:pt x="66" y="9"/>
                      </a:lnTo>
                      <a:lnTo>
                        <a:pt x="60" y="13"/>
                      </a:lnTo>
                      <a:lnTo>
                        <a:pt x="59" y="17"/>
                      </a:lnTo>
                      <a:lnTo>
                        <a:pt x="61" y="20"/>
                      </a:lnTo>
                      <a:lnTo>
                        <a:pt x="58" y="25"/>
                      </a:lnTo>
                      <a:lnTo>
                        <a:pt x="56" y="25"/>
                      </a:lnTo>
                      <a:lnTo>
                        <a:pt x="55" y="19"/>
                      </a:lnTo>
                      <a:lnTo>
                        <a:pt x="54" y="18"/>
                      </a:lnTo>
                      <a:lnTo>
                        <a:pt x="53" y="11"/>
                      </a:lnTo>
                      <a:lnTo>
                        <a:pt x="51" y="9"/>
                      </a:lnTo>
                      <a:lnTo>
                        <a:pt x="47" y="13"/>
                      </a:lnTo>
                      <a:lnTo>
                        <a:pt x="48" y="21"/>
                      </a:lnTo>
                      <a:lnTo>
                        <a:pt x="50" y="23"/>
                      </a:lnTo>
                      <a:lnTo>
                        <a:pt x="50" y="28"/>
                      </a:lnTo>
                      <a:lnTo>
                        <a:pt x="47" y="31"/>
                      </a:lnTo>
                      <a:lnTo>
                        <a:pt x="45" y="31"/>
                      </a:lnTo>
                      <a:lnTo>
                        <a:pt x="45" y="27"/>
                      </a:lnTo>
                      <a:lnTo>
                        <a:pt x="43" y="29"/>
                      </a:lnTo>
                      <a:lnTo>
                        <a:pt x="41" y="33"/>
                      </a:lnTo>
                      <a:lnTo>
                        <a:pt x="40" y="34"/>
                      </a:lnTo>
                      <a:lnTo>
                        <a:pt x="40" y="39"/>
                      </a:lnTo>
                      <a:lnTo>
                        <a:pt x="37" y="35"/>
                      </a:lnTo>
                      <a:lnTo>
                        <a:pt x="36" y="34"/>
                      </a:lnTo>
                      <a:lnTo>
                        <a:pt x="36" y="31"/>
                      </a:lnTo>
                      <a:lnTo>
                        <a:pt x="38" y="28"/>
                      </a:lnTo>
                      <a:lnTo>
                        <a:pt x="38" y="26"/>
                      </a:lnTo>
                      <a:lnTo>
                        <a:pt x="35" y="26"/>
                      </a:lnTo>
                      <a:lnTo>
                        <a:pt x="36" y="24"/>
                      </a:lnTo>
                      <a:lnTo>
                        <a:pt x="34" y="20"/>
                      </a:lnTo>
                      <a:lnTo>
                        <a:pt x="37" y="21"/>
                      </a:lnTo>
                      <a:lnTo>
                        <a:pt x="39" y="18"/>
                      </a:lnTo>
                      <a:lnTo>
                        <a:pt x="38" y="17"/>
                      </a:lnTo>
                      <a:lnTo>
                        <a:pt x="36" y="15"/>
                      </a:lnTo>
                      <a:lnTo>
                        <a:pt x="38" y="13"/>
                      </a:lnTo>
                      <a:lnTo>
                        <a:pt x="36" y="10"/>
                      </a:lnTo>
                      <a:lnTo>
                        <a:pt x="34" y="11"/>
                      </a:lnTo>
                      <a:lnTo>
                        <a:pt x="33" y="9"/>
                      </a:lnTo>
                      <a:lnTo>
                        <a:pt x="30" y="7"/>
                      </a:lnTo>
                      <a:lnTo>
                        <a:pt x="30" y="4"/>
                      </a:lnTo>
                      <a:lnTo>
                        <a:pt x="28" y="0"/>
                      </a:lnTo>
                      <a:lnTo>
                        <a:pt x="25" y="1"/>
                      </a:lnTo>
                      <a:lnTo>
                        <a:pt x="23" y="0"/>
                      </a:lnTo>
                      <a:lnTo>
                        <a:pt x="18" y="0"/>
                      </a:lnTo>
                      <a:lnTo>
                        <a:pt x="18" y="2"/>
                      </a:lnTo>
                      <a:lnTo>
                        <a:pt x="19" y="4"/>
                      </a:lnTo>
                      <a:lnTo>
                        <a:pt x="21" y="4"/>
                      </a:lnTo>
                      <a:lnTo>
                        <a:pt x="21" y="3"/>
                      </a:lnTo>
                      <a:lnTo>
                        <a:pt x="23" y="3"/>
                      </a:lnTo>
                      <a:lnTo>
                        <a:pt x="25" y="4"/>
                      </a:lnTo>
                      <a:lnTo>
                        <a:pt x="27" y="5"/>
                      </a:lnTo>
                      <a:lnTo>
                        <a:pt x="26" y="7"/>
                      </a:lnTo>
                      <a:lnTo>
                        <a:pt x="23" y="5"/>
                      </a:lnTo>
                      <a:lnTo>
                        <a:pt x="21" y="6"/>
                      </a:lnTo>
                      <a:lnTo>
                        <a:pt x="21" y="7"/>
                      </a:lnTo>
                      <a:lnTo>
                        <a:pt x="25" y="10"/>
                      </a:lnTo>
                      <a:lnTo>
                        <a:pt x="27" y="14"/>
                      </a:lnTo>
                      <a:lnTo>
                        <a:pt x="26" y="16"/>
                      </a:lnTo>
                      <a:lnTo>
                        <a:pt x="26" y="16"/>
                      </a:lnTo>
                      <a:lnTo>
                        <a:pt x="26" y="14"/>
                      </a:lnTo>
                      <a:lnTo>
                        <a:pt x="23" y="11"/>
                      </a:lnTo>
                      <a:lnTo>
                        <a:pt x="21" y="14"/>
                      </a:lnTo>
                      <a:lnTo>
                        <a:pt x="19" y="13"/>
                      </a:lnTo>
                      <a:lnTo>
                        <a:pt x="20" y="11"/>
                      </a:lnTo>
                      <a:lnTo>
                        <a:pt x="18" y="7"/>
                      </a:lnTo>
                      <a:lnTo>
                        <a:pt x="15" y="6"/>
                      </a:lnTo>
                      <a:lnTo>
                        <a:pt x="13" y="7"/>
                      </a:lnTo>
                      <a:lnTo>
                        <a:pt x="15" y="11"/>
                      </a:lnTo>
                      <a:lnTo>
                        <a:pt x="14" y="13"/>
                      </a:lnTo>
                      <a:lnTo>
                        <a:pt x="12" y="10"/>
                      </a:lnTo>
                      <a:lnTo>
                        <a:pt x="10" y="9"/>
                      </a:lnTo>
                      <a:lnTo>
                        <a:pt x="9" y="11"/>
                      </a:lnTo>
                      <a:lnTo>
                        <a:pt x="11" y="14"/>
                      </a:lnTo>
                      <a:lnTo>
                        <a:pt x="13" y="14"/>
                      </a:lnTo>
                      <a:lnTo>
                        <a:pt x="14" y="16"/>
                      </a:lnTo>
                      <a:lnTo>
                        <a:pt x="11" y="15"/>
                      </a:lnTo>
                      <a:lnTo>
                        <a:pt x="9" y="16"/>
                      </a:lnTo>
                      <a:lnTo>
                        <a:pt x="10" y="19"/>
                      </a:lnTo>
                      <a:lnTo>
                        <a:pt x="14" y="20"/>
                      </a:lnTo>
                      <a:lnTo>
                        <a:pt x="12" y="21"/>
                      </a:lnTo>
                      <a:lnTo>
                        <a:pt x="12" y="21"/>
                      </a:lnTo>
                      <a:lnTo>
                        <a:pt x="12" y="23"/>
                      </a:lnTo>
                      <a:lnTo>
                        <a:pt x="11" y="24"/>
                      </a:lnTo>
                      <a:lnTo>
                        <a:pt x="7" y="19"/>
                      </a:lnTo>
                      <a:lnTo>
                        <a:pt x="6" y="19"/>
                      </a:lnTo>
                      <a:lnTo>
                        <a:pt x="5" y="21"/>
                      </a:lnTo>
                      <a:lnTo>
                        <a:pt x="6" y="25"/>
                      </a:lnTo>
                      <a:lnTo>
                        <a:pt x="8" y="27"/>
                      </a:lnTo>
                      <a:lnTo>
                        <a:pt x="6" y="27"/>
                      </a:lnTo>
                      <a:lnTo>
                        <a:pt x="4" y="23"/>
                      </a:lnTo>
                      <a:lnTo>
                        <a:pt x="2" y="22"/>
                      </a:lnTo>
                      <a:lnTo>
                        <a:pt x="0" y="26"/>
                      </a:lnTo>
                      <a:lnTo>
                        <a:pt x="3" y="28"/>
                      </a:lnTo>
                      <a:lnTo>
                        <a:pt x="6" y="31"/>
                      </a:lnTo>
                      <a:lnTo>
                        <a:pt x="9" y="31"/>
                      </a:lnTo>
                      <a:lnTo>
                        <a:pt x="11" y="28"/>
                      </a:lnTo>
                      <a:lnTo>
                        <a:pt x="14" y="27"/>
                      </a:lnTo>
                      <a:lnTo>
                        <a:pt x="15" y="24"/>
                      </a:lnTo>
                      <a:lnTo>
                        <a:pt x="16" y="25"/>
                      </a:lnTo>
                      <a:lnTo>
                        <a:pt x="16" y="28"/>
                      </a:lnTo>
                      <a:lnTo>
                        <a:pt x="18" y="28"/>
                      </a:lnTo>
                      <a:lnTo>
                        <a:pt x="19" y="26"/>
                      </a:lnTo>
                      <a:lnTo>
                        <a:pt x="20" y="29"/>
                      </a:lnTo>
                      <a:lnTo>
                        <a:pt x="21" y="29"/>
                      </a:lnTo>
                      <a:lnTo>
                        <a:pt x="23" y="27"/>
                      </a:lnTo>
                      <a:lnTo>
                        <a:pt x="24" y="25"/>
                      </a:lnTo>
                      <a:lnTo>
                        <a:pt x="24" y="28"/>
                      </a:lnTo>
                      <a:lnTo>
                        <a:pt x="25" y="28"/>
                      </a:lnTo>
                      <a:lnTo>
                        <a:pt x="28" y="26"/>
                      </a:lnTo>
                      <a:lnTo>
                        <a:pt x="28" y="28"/>
                      </a:lnTo>
                      <a:lnTo>
                        <a:pt x="27" y="30"/>
                      </a:lnTo>
                      <a:lnTo>
                        <a:pt x="28" y="31"/>
                      </a:lnTo>
                      <a:lnTo>
                        <a:pt x="30" y="29"/>
                      </a:lnTo>
                      <a:lnTo>
                        <a:pt x="33" y="31"/>
                      </a:lnTo>
                      <a:lnTo>
                        <a:pt x="31" y="32"/>
                      </a:lnTo>
                      <a:lnTo>
                        <a:pt x="30" y="32"/>
                      </a:lnTo>
                      <a:lnTo>
                        <a:pt x="28" y="34"/>
                      </a:lnTo>
                      <a:lnTo>
                        <a:pt x="26" y="34"/>
                      </a:lnTo>
                      <a:lnTo>
                        <a:pt x="22" y="36"/>
                      </a:lnTo>
                      <a:lnTo>
                        <a:pt x="22" y="38"/>
                      </a:lnTo>
                      <a:lnTo>
                        <a:pt x="26" y="39"/>
                      </a:lnTo>
                      <a:lnTo>
                        <a:pt x="29" y="38"/>
                      </a:lnTo>
                      <a:lnTo>
                        <a:pt x="30" y="36"/>
                      </a:lnTo>
                      <a:lnTo>
                        <a:pt x="32" y="35"/>
                      </a:lnTo>
                      <a:lnTo>
                        <a:pt x="31" y="38"/>
                      </a:lnTo>
                      <a:lnTo>
                        <a:pt x="30" y="41"/>
                      </a:lnTo>
                      <a:lnTo>
                        <a:pt x="25" y="42"/>
                      </a:lnTo>
                      <a:lnTo>
                        <a:pt x="23" y="41"/>
                      </a:lnTo>
                      <a:lnTo>
                        <a:pt x="21" y="44"/>
                      </a:lnTo>
                      <a:lnTo>
                        <a:pt x="20" y="42"/>
                      </a:lnTo>
                      <a:lnTo>
                        <a:pt x="19" y="41"/>
                      </a:lnTo>
                      <a:lnTo>
                        <a:pt x="19" y="39"/>
                      </a:lnTo>
                      <a:lnTo>
                        <a:pt x="18" y="39"/>
                      </a:lnTo>
                      <a:lnTo>
                        <a:pt x="17" y="40"/>
                      </a:lnTo>
                      <a:lnTo>
                        <a:pt x="18" y="42"/>
                      </a:lnTo>
                      <a:lnTo>
                        <a:pt x="16" y="43"/>
                      </a:lnTo>
                      <a:lnTo>
                        <a:pt x="14" y="42"/>
                      </a:lnTo>
                      <a:lnTo>
                        <a:pt x="12" y="42"/>
                      </a:lnTo>
                      <a:lnTo>
                        <a:pt x="9" y="44"/>
                      </a:lnTo>
                      <a:lnTo>
                        <a:pt x="6" y="42"/>
                      </a:lnTo>
                      <a:lnTo>
                        <a:pt x="4" y="43"/>
                      </a:lnTo>
                      <a:lnTo>
                        <a:pt x="3" y="43"/>
                      </a:lnTo>
                      <a:lnTo>
                        <a:pt x="5" y="47"/>
                      </a:lnTo>
                      <a:lnTo>
                        <a:pt x="6" y="50"/>
                      </a:lnTo>
                      <a:lnTo>
                        <a:pt x="9" y="50"/>
                      </a:lnTo>
                      <a:lnTo>
                        <a:pt x="9" y="49"/>
                      </a:lnTo>
                      <a:lnTo>
                        <a:pt x="14" y="50"/>
                      </a:lnTo>
                      <a:lnTo>
                        <a:pt x="19" y="50"/>
                      </a:lnTo>
                      <a:lnTo>
                        <a:pt x="23" y="50"/>
                      </a:lnTo>
                      <a:lnTo>
                        <a:pt x="23" y="52"/>
                      </a:lnTo>
                      <a:lnTo>
                        <a:pt x="20" y="53"/>
                      </a:lnTo>
                      <a:lnTo>
                        <a:pt x="20" y="55"/>
                      </a:lnTo>
                      <a:lnTo>
                        <a:pt x="23" y="57"/>
                      </a:lnTo>
                      <a:lnTo>
                        <a:pt x="23" y="59"/>
                      </a:lnTo>
                      <a:lnTo>
                        <a:pt x="25" y="59"/>
                      </a:lnTo>
                      <a:lnTo>
                        <a:pt x="29" y="56"/>
                      </a:lnTo>
                      <a:lnTo>
                        <a:pt x="28" y="59"/>
                      </a:lnTo>
                      <a:lnTo>
                        <a:pt x="26" y="60"/>
                      </a:lnTo>
                      <a:lnTo>
                        <a:pt x="24" y="63"/>
                      </a:lnTo>
                      <a:lnTo>
                        <a:pt x="26" y="65"/>
                      </a:lnTo>
                      <a:lnTo>
                        <a:pt x="30" y="61"/>
                      </a:lnTo>
                      <a:lnTo>
                        <a:pt x="33" y="62"/>
                      </a:lnTo>
                      <a:lnTo>
                        <a:pt x="34" y="64"/>
                      </a:lnTo>
                      <a:lnTo>
                        <a:pt x="32" y="62"/>
                      </a:lnTo>
                      <a:lnTo>
                        <a:pt x="30" y="64"/>
                      </a:lnTo>
                      <a:lnTo>
                        <a:pt x="27" y="66"/>
                      </a:lnTo>
                      <a:lnTo>
                        <a:pt x="25" y="66"/>
                      </a:lnTo>
                      <a:lnTo>
                        <a:pt x="25" y="69"/>
                      </a:lnTo>
                      <a:lnTo>
                        <a:pt x="23" y="70"/>
                      </a:lnTo>
                      <a:lnTo>
                        <a:pt x="22" y="70"/>
                      </a:lnTo>
                      <a:lnTo>
                        <a:pt x="20" y="71"/>
                      </a:lnTo>
                      <a:lnTo>
                        <a:pt x="19" y="69"/>
                      </a:lnTo>
                      <a:lnTo>
                        <a:pt x="16" y="67"/>
                      </a:lnTo>
                      <a:lnTo>
                        <a:pt x="16" y="69"/>
                      </a:lnTo>
                      <a:lnTo>
                        <a:pt x="16" y="69"/>
                      </a:lnTo>
                      <a:lnTo>
                        <a:pt x="16" y="73"/>
                      </a:lnTo>
                      <a:lnTo>
                        <a:pt x="17" y="73"/>
                      </a:lnTo>
                      <a:lnTo>
                        <a:pt x="16" y="74"/>
                      </a:lnTo>
                      <a:lnTo>
                        <a:pt x="16" y="80"/>
                      </a:lnTo>
                      <a:lnTo>
                        <a:pt x="19" y="80"/>
                      </a:lnTo>
                      <a:lnTo>
                        <a:pt x="20" y="79"/>
                      </a:lnTo>
                      <a:lnTo>
                        <a:pt x="23" y="80"/>
                      </a:lnTo>
                      <a:lnTo>
                        <a:pt x="27" y="80"/>
                      </a:lnTo>
                      <a:lnTo>
                        <a:pt x="30" y="78"/>
                      </a:lnTo>
                      <a:lnTo>
                        <a:pt x="33" y="80"/>
                      </a:lnTo>
                      <a:lnTo>
                        <a:pt x="36" y="78"/>
                      </a:lnTo>
                      <a:lnTo>
                        <a:pt x="36" y="80"/>
                      </a:lnTo>
                      <a:lnTo>
                        <a:pt x="37" y="80"/>
                      </a:lnTo>
                      <a:lnTo>
                        <a:pt x="40" y="80"/>
                      </a:lnTo>
                      <a:lnTo>
                        <a:pt x="40" y="8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9" name="Freeform 939">
                  <a:extLst>
                    <a:ext uri="{FF2B5EF4-FFF2-40B4-BE49-F238E27FC236}">
                      <a16:creationId xmlns:a16="http://schemas.microsoft.com/office/drawing/2014/main" id="{D86AF92E-6BB4-41EB-9BDC-FBC2AC789EFC}"/>
                    </a:ext>
                  </a:extLst>
                </p:cNvPr>
                <p:cNvSpPr>
                  <a:spLocks/>
                </p:cNvSpPr>
                <p:nvPr/>
              </p:nvSpPr>
              <p:spPr bwMode="auto">
                <a:xfrm>
                  <a:off x="3366" y="1534"/>
                  <a:ext cx="2" cy="5"/>
                </a:xfrm>
                <a:custGeom>
                  <a:avLst/>
                  <a:gdLst>
                    <a:gd name="T0" fmla="*/ 0 w 2"/>
                    <a:gd name="T1" fmla="*/ 0 h 5"/>
                    <a:gd name="T2" fmla="*/ 0 w 2"/>
                    <a:gd name="T3" fmla="*/ 3 h 5"/>
                    <a:gd name="T4" fmla="*/ 0 w 2"/>
                    <a:gd name="T5" fmla="*/ 5 h 5"/>
                    <a:gd name="T6" fmla="*/ 2 w 2"/>
                    <a:gd name="T7" fmla="*/ 4 h 5"/>
                    <a:gd name="T8" fmla="*/ 2 w 2"/>
                    <a:gd name="T9" fmla="*/ 0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3"/>
                      </a:lnTo>
                      <a:lnTo>
                        <a:pt x="0" y="5"/>
                      </a:lnTo>
                      <a:lnTo>
                        <a:pt x="2" y="4"/>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0" name="Freeform 940">
                  <a:extLst>
                    <a:ext uri="{FF2B5EF4-FFF2-40B4-BE49-F238E27FC236}">
                      <a16:creationId xmlns:a16="http://schemas.microsoft.com/office/drawing/2014/main" id="{8E22C302-E116-49FE-9D5C-05CDC672ABED}"/>
                    </a:ext>
                  </a:extLst>
                </p:cNvPr>
                <p:cNvSpPr>
                  <a:spLocks/>
                </p:cNvSpPr>
                <p:nvPr/>
              </p:nvSpPr>
              <p:spPr bwMode="auto">
                <a:xfrm>
                  <a:off x="2706" y="2493"/>
                  <a:ext cx="5" cy="3"/>
                </a:xfrm>
                <a:custGeom>
                  <a:avLst/>
                  <a:gdLst>
                    <a:gd name="T0" fmla="*/ 0 w 5"/>
                    <a:gd name="T1" fmla="*/ 3 h 3"/>
                    <a:gd name="T2" fmla="*/ 5 w 5"/>
                    <a:gd name="T3" fmla="*/ 3 h 3"/>
                    <a:gd name="T4" fmla="*/ 3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3"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1" name="Freeform 941">
                  <a:extLst>
                    <a:ext uri="{FF2B5EF4-FFF2-40B4-BE49-F238E27FC236}">
                      <a16:creationId xmlns:a16="http://schemas.microsoft.com/office/drawing/2014/main" id="{34D94BBF-0214-4395-B055-43DB285F8C08}"/>
                    </a:ext>
                  </a:extLst>
                </p:cNvPr>
                <p:cNvSpPr>
                  <a:spLocks/>
                </p:cNvSpPr>
                <p:nvPr/>
              </p:nvSpPr>
              <p:spPr bwMode="auto">
                <a:xfrm>
                  <a:off x="2746" y="2493"/>
                  <a:ext cx="3" cy="7"/>
                </a:xfrm>
                <a:custGeom>
                  <a:avLst/>
                  <a:gdLst>
                    <a:gd name="T0" fmla="*/ 2 w 3"/>
                    <a:gd name="T1" fmla="*/ 0 h 7"/>
                    <a:gd name="T2" fmla="*/ 0 w 3"/>
                    <a:gd name="T3" fmla="*/ 4 h 7"/>
                    <a:gd name="T4" fmla="*/ 2 w 3"/>
                    <a:gd name="T5" fmla="*/ 7 h 7"/>
                    <a:gd name="T6" fmla="*/ 3 w 3"/>
                    <a:gd name="T7" fmla="*/ 4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4"/>
                      </a:lnTo>
                      <a:lnTo>
                        <a:pt x="2" y="7"/>
                      </a:lnTo>
                      <a:lnTo>
                        <a:pt x="3" y="4"/>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2" name="Freeform 942">
                  <a:extLst>
                    <a:ext uri="{FF2B5EF4-FFF2-40B4-BE49-F238E27FC236}">
                      <a16:creationId xmlns:a16="http://schemas.microsoft.com/office/drawing/2014/main" id="{A7D7526C-6739-4C89-B6CA-BCB46E08F6E1}"/>
                    </a:ext>
                  </a:extLst>
                </p:cNvPr>
                <p:cNvSpPr>
                  <a:spLocks/>
                </p:cNvSpPr>
                <p:nvPr/>
              </p:nvSpPr>
              <p:spPr bwMode="auto">
                <a:xfrm>
                  <a:off x="2732" y="2500"/>
                  <a:ext cx="4" cy="4"/>
                </a:xfrm>
                <a:custGeom>
                  <a:avLst/>
                  <a:gdLst>
                    <a:gd name="T0" fmla="*/ 4 w 4"/>
                    <a:gd name="T1" fmla="*/ 4 h 4"/>
                    <a:gd name="T2" fmla="*/ 2 w 4"/>
                    <a:gd name="T3" fmla="*/ 0 h 4"/>
                    <a:gd name="T4" fmla="*/ 0 w 4"/>
                    <a:gd name="T5" fmla="*/ 1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2" y="0"/>
                      </a:lnTo>
                      <a:lnTo>
                        <a:pt x="0" y="1"/>
                      </a:lnTo>
                      <a:lnTo>
                        <a:pt x="2"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3" name="Freeform 943">
                  <a:extLst>
                    <a:ext uri="{FF2B5EF4-FFF2-40B4-BE49-F238E27FC236}">
                      <a16:creationId xmlns:a16="http://schemas.microsoft.com/office/drawing/2014/main" id="{99778B61-BF1E-449A-B261-30FB6EB18826}"/>
                    </a:ext>
                  </a:extLst>
                </p:cNvPr>
                <p:cNvSpPr>
                  <a:spLocks/>
                </p:cNvSpPr>
                <p:nvPr/>
              </p:nvSpPr>
              <p:spPr bwMode="auto">
                <a:xfrm>
                  <a:off x="2746" y="2504"/>
                  <a:ext cx="4" cy="4"/>
                </a:xfrm>
                <a:custGeom>
                  <a:avLst/>
                  <a:gdLst>
                    <a:gd name="T0" fmla="*/ 0 w 4"/>
                    <a:gd name="T1" fmla="*/ 3 h 4"/>
                    <a:gd name="T2" fmla="*/ 1 w 4"/>
                    <a:gd name="T3" fmla="*/ 4 h 4"/>
                    <a:gd name="T4" fmla="*/ 4 w 4"/>
                    <a:gd name="T5" fmla="*/ 3 h 4"/>
                    <a:gd name="T6" fmla="*/ 0 w 4"/>
                    <a:gd name="T7" fmla="*/ 0 h 4"/>
                    <a:gd name="T8" fmla="*/ 0 w 4"/>
                    <a:gd name="T9" fmla="*/ 3 h 4"/>
                  </a:gdLst>
                  <a:ahLst/>
                  <a:cxnLst>
                    <a:cxn ang="0">
                      <a:pos x="T0" y="T1"/>
                    </a:cxn>
                    <a:cxn ang="0">
                      <a:pos x="T2" y="T3"/>
                    </a:cxn>
                    <a:cxn ang="0">
                      <a:pos x="T4" y="T5"/>
                    </a:cxn>
                    <a:cxn ang="0">
                      <a:pos x="T6" y="T7"/>
                    </a:cxn>
                    <a:cxn ang="0">
                      <a:pos x="T8" y="T9"/>
                    </a:cxn>
                  </a:cxnLst>
                  <a:rect l="0" t="0" r="r" b="b"/>
                  <a:pathLst>
                    <a:path w="4" h="4">
                      <a:moveTo>
                        <a:pt x="0" y="3"/>
                      </a:moveTo>
                      <a:lnTo>
                        <a:pt x="1" y="4"/>
                      </a:lnTo>
                      <a:lnTo>
                        <a:pt x="4"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4" name="Freeform 944">
                  <a:extLst>
                    <a:ext uri="{FF2B5EF4-FFF2-40B4-BE49-F238E27FC236}">
                      <a16:creationId xmlns:a16="http://schemas.microsoft.com/office/drawing/2014/main" id="{741DBD0F-65D6-4CAA-A7FD-1AE5EC068CF4}"/>
                    </a:ext>
                  </a:extLst>
                </p:cNvPr>
                <p:cNvSpPr>
                  <a:spLocks/>
                </p:cNvSpPr>
                <p:nvPr/>
              </p:nvSpPr>
              <p:spPr bwMode="auto">
                <a:xfrm>
                  <a:off x="2728" y="2487"/>
                  <a:ext cx="5" cy="6"/>
                </a:xfrm>
                <a:custGeom>
                  <a:avLst/>
                  <a:gdLst>
                    <a:gd name="T0" fmla="*/ 0 w 5"/>
                    <a:gd name="T1" fmla="*/ 2 h 6"/>
                    <a:gd name="T2" fmla="*/ 0 w 5"/>
                    <a:gd name="T3" fmla="*/ 3 h 6"/>
                    <a:gd name="T4" fmla="*/ 3 w 5"/>
                    <a:gd name="T5" fmla="*/ 6 h 6"/>
                    <a:gd name="T6" fmla="*/ 4 w 5"/>
                    <a:gd name="T7" fmla="*/ 2 h 6"/>
                    <a:gd name="T8" fmla="*/ 5 w 5"/>
                    <a:gd name="T9" fmla="*/ 0 h 6"/>
                    <a:gd name="T10" fmla="*/ 2 w 5"/>
                    <a:gd name="T11" fmla="*/ 0 h 6"/>
                    <a:gd name="T12" fmla="*/ 0 w 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2"/>
                      </a:moveTo>
                      <a:lnTo>
                        <a:pt x="0" y="3"/>
                      </a:lnTo>
                      <a:lnTo>
                        <a:pt x="3" y="6"/>
                      </a:lnTo>
                      <a:lnTo>
                        <a:pt x="4" y="2"/>
                      </a:lnTo>
                      <a:lnTo>
                        <a:pt x="5"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5" name="Freeform 945">
                  <a:extLst>
                    <a:ext uri="{FF2B5EF4-FFF2-40B4-BE49-F238E27FC236}">
                      <a16:creationId xmlns:a16="http://schemas.microsoft.com/office/drawing/2014/main" id="{BCC0FCE7-A5E7-410F-B13C-A49E654AA8EB}"/>
                    </a:ext>
                  </a:extLst>
                </p:cNvPr>
                <p:cNvSpPr>
                  <a:spLocks/>
                </p:cNvSpPr>
                <p:nvPr/>
              </p:nvSpPr>
              <p:spPr bwMode="auto">
                <a:xfrm>
                  <a:off x="2696" y="2490"/>
                  <a:ext cx="7" cy="2"/>
                </a:xfrm>
                <a:custGeom>
                  <a:avLst/>
                  <a:gdLst>
                    <a:gd name="T0" fmla="*/ 7 w 7"/>
                    <a:gd name="T1" fmla="*/ 0 h 2"/>
                    <a:gd name="T2" fmla="*/ 2 w 7"/>
                    <a:gd name="T3" fmla="*/ 0 h 2"/>
                    <a:gd name="T4" fmla="*/ 0 w 7"/>
                    <a:gd name="T5" fmla="*/ 2 h 2"/>
                    <a:gd name="T6" fmla="*/ 5 w 7"/>
                    <a:gd name="T7" fmla="*/ 2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lnTo>
                        <a:pt x="2" y="0"/>
                      </a:lnTo>
                      <a:lnTo>
                        <a:pt x="0" y="2"/>
                      </a:lnTo>
                      <a:lnTo>
                        <a:pt x="5" y="2"/>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6" name="Freeform 946">
                  <a:extLst>
                    <a:ext uri="{FF2B5EF4-FFF2-40B4-BE49-F238E27FC236}">
                      <a16:creationId xmlns:a16="http://schemas.microsoft.com/office/drawing/2014/main" id="{D5B065EE-3FBB-41C9-8EFD-59E92D38D2F9}"/>
                    </a:ext>
                  </a:extLst>
                </p:cNvPr>
                <p:cNvSpPr>
                  <a:spLocks/>
                </p:cNvSpPr>
                <p:nvPr/>
              </p:nvSpPr>
              <p:spPr bwMode="auto">
                <a:xfrm>
                  <a:off x="2672" y="2483"/>
                  <a:ext cx="25" cy="11"/>
                </a:xfrm>
                <a:custGeom>
                  <a:avLst/>
                  <a:gdLst>
                    <a:gd name="T0" fmla="*/ 1 w 25"/>
                    <a:gd name="T1" fmla="*/ 10 h 11"/>
                    <a:gd name="T2" fmla="*/ 8 w 25"/>
                    <a:gd name="T3" fmla="*/ 10 h 11"/>
                    <a:gd name="T4" fmla="*/ 10 w 25"/>
                    <a:gd name="T5" fmla="*/ 11 h 11"/>
                    <a:gd name="T6" fmla="*/ 15 w 25"/>
                    <a:gd name="T7" fmla="*/ 10 h 11"/>
                    <a:gd name="T8" fmla="*/ 16 w 25"/>
                    <a:gd name="T9" fmla="*/ 10 h 11"/>
                    <a:gd name="T10" fmla="*/ 21 w 25"/>
                    <a:gd name="T11" fmla="*/ 8 h 11"/>
                    <a:gd name="T12" fmla="*/ 25 w 25"/>
                    <a:gd name="T13" fmla="*/ 4 h 11"/>
                    <a:gd name="T14" fmla="*/ 22 w 25"/>
                    <a:gd name="T15" fmla="*/ 3 h 11"/>
                    <a:gd name="T16" fmla="*/ 22 w 25"/>
                    <a:gd name="T17" fmla="*/ 0 h 11"/>
                    <a:gd name="T18" fmla="*/ 20 w 25"/>
                    <a:gd name="T19" fmla="*/ 0 h 11"/>
                    <a:gd name="T20" fmla="*/ 14 w 25"/>
                    <a:gd name="T21" fmla="*/ 0 h 11"/>
                    <a:gd name="T22" fmla="*/ 4 w 25"/>
                    <a:gd name="T23" fmla="*/ 0 h 11"/>
                    <a:gd name="T24" fmla="*/ 2 w 25"/>
                    <a:gd name="T25" fmla="*/ 2 h 11"/>
                    <a:gd name="T26" fmla="*/ 0 w 25"/>
                    <a:gd name="T27" fmla="*/ 4 h 11"/>
                    <a:gd name="T28" fmla="*/ 1 w 25"/>
                    <a:gd name="T29" fmla="*/ 6 h 11"/>
                    <a:gd name="T30" fmla="*/ 0 w 25"/>
                    <a:gd name="T31" fmla="*/ 7 h 11"/>
                    <a:gd name="T32" fmla="*/ 1 w 25"/>
                    <a:gd name="T3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1">
                      <a:moveTo>
                        <a:pt x="1" y="10"/>
                      </a:moveTo>
                      <a:lnTo>
                        <a:pt x="8" y="10"/>
                      </a:lnTo>
                      <a:lnTo>
                        <a:pt x="10" y="11"/>
                      </a:lnTo>
                      <a:lnTo>
                        <a:pt x="15" y="10"/>
                      </a:lnTo>
                      <a:lnTo>
                        <a:pt x="16" y="10"/>
                      </a:lnTo>
                      <a:lnTo>
                        <a:pt x="21" y="8"/>
                      </a:lnTo>
                      <a:lnTo>
                        <a:pt x="25" y="4"/>
                      </a:lnTo>
                      <a:lnTo>
                        <a:pt x="22" y="3"/>
                      </a:lnTo>
                      <a:lnTo>
                        <a:pt x="22" y="0"/>
                      </a:lnTo>
                      <a:lnTo>
                        <a:pt x="20" y="0"/>
                      </a:lnTo>
                      <a:lnTo>
                        <a:pt x="14" y="0"/>
                      </a:lnTo>
                      <a:lnTo>
                        <a:pt x="4" y="0"/>
                      </a:lnTo>
                      <a:lnTo>
                        <a:pt x="2" y="2"/>
                      </a:lnTo>
                      <a:lnTo>
                        <a:pt x="0" y="4"/>
                      </a:lnTo>
                      <a:lnTo>
                        <a:pt x="1" y="6"/>
                      </a:lnTo>
                      <a:lnTo>
                        <a:pt x="0" y="7"/>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7" name="Freeform 947">
                  <a:extLst>
                    <a:ext uri="{FF2B5EF4-FFF2-40B4-BE49-F238E27FC236}">
                      <a16:creationId xmlns:a16="http://schemas.microsoft.com/office/drawing/2014/main" id="{52230F25-C8BA-473B-861F-F90BDDD3C8AB}"/>
                    </a:ext>
                  </a:extLst>
                </p:cNvPr>
                <p:cNvSpPr>
                  <a:spLocks/>
                </p:cNvSpPr>
                <p:nvPr/>
              </p:nvSpPr>
              <p:spPr bwMode="auto">
                <a:xfrm>
                  <a:off x="2652" y="2487"/>
                  <a:ext cx="5" cy="4"/>
                </a:xfrm>
                <a:custGeom>
                  <a:avLst/>
                  <a:gdLst>
                    <a:gd name="T0" fmla="*/ 4 w 5"/>
                    <a:gd name="T1" fmla="*/ 2 h 4"/>
                    <a:gd name="T2" fmla="*/ 1 w 5"/>
                    <a:gd name="T3" fmla="*/ 0 h 4"/>
                    <a:gd name="T4" fmla="*/ 0 w 5"/>
                    <a:gd name="T5" fmla="*/ 0 h 4"/>
                    <a:gd name="T6" fmla="*/ 2 w 5"/>
                    <a:gd name="T7" fmla="*/ 3 h 4"/>
                    <a:gd name="T8" fmla="*/ 4 w 5"/>
                    <a:gd name="T9" fmla="*/ 4 h 4"/>
                    <a:gd name="T10" fmla="*/ 5 w 5"/>
                    <a:gd name="T11" fmla="*/ 3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lnTo>
                        <a:pt x="1" y="0"/>
                      </a:lnTo>
                      <a:lnTo>
                        <a:pt x="0" y="0"/>
                      </a:lnTo>
                      <a:lnTo>
                        <a:pt x="2" y="3"/>
                      </a:lnTo>
                      <a:lnTo>
                        <a:pt x="4" y="4"/>
                      </a:lnTo>
                      <a:lnTo>
                        <a:pt x="5" y="3"/>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8" name="Freeform 948">
                  <a:extLst>
                    <a:ext uri="{FF2B5EF4-FFF2-40B4-BE49-F238E27FC236}">
                      <a16:creationId xmlns:a16="http://schemas.microsoft.com/office/drawing/2014/main" id="{4D329443-C4DD-413A-AEC1-24225BC402E6}"/>
                    </a:ext>
                  </a:extLst>
                </p:cNvPr>
                <p:cNvSpPr>
                  <a:spLocks/>
                </p:cNvSpPr>
                <p:nvPr/>
              </p:nvSpPr>
              <p:spPr bwMode="auto">
                <a:xfrm>
                  <a:off x="2605" y="2456"/>
                  <a:ext cx="54" cy="44"/>
                </a:xfrm>
                <a:custGeom>
                  <a:avLst/>
                  <a:gdLst>
                    <a:gd name="T0" fmla="*/ 54 w 54"/>
                    <a:gd name="T1" fmla="*/ 24 h 44"/>
                    <a:gd name="T2" fmla="*/ 53 w 54"/>
                    <a:gd name="T3" fmla="*/ 22 h 44"/>
                    <a:gd name="T4" fmla="*/ 47 w 54"/>
                    <a:gd name="T5" fmla="*/ 18 h 44"/>
                    <a:gd name="T6" fmla="*/ 45 w 54"/>
                    <a:gd name="T7" fmla="*/ 18 h 44"/>
                    <a:gd name="T8" fmla="*/ 42 w 54"/>
                    <a:gd name="T9" fmla="*/ 17 h 44"/>
                    <a:gd name="T10" fmla="*/ 40 w 54"/>
                    <a:gd name="T11" fmla="*/ 17 h 44"/>
                    <a:gd name="T12" fmla="*/ 36 w 54"/>
                    <a:gd name="T13" fmla="*/ 15 h 44"/>
                    <a:gd name="T14" fmla="*/ 32 w 54"/>
                    <a:gd name="T15" fmla="*/ 12 h 44"/>
                    <a:gd name="T16" fmla="*/ 29 w 54"/>
                    <a:gd name="T17" fmla="*/ 12 h 44"/>
                    <a:gd name="T18" fmla="*/ 31 w 54"/>
                    <a:gd name="T19" fmla="*/ 11 h 44"/>
                    <a:gd name="T20" fmla="*/ 35 w 54"/>
                    <a:gd name="T21" fmla="*/ 13 h 44"/>
                    <a:gd name="T22" fmla="*/ 41 w 54"/>
                    <a:gd name="T23" fmla="*/ 13 h 44"/>
                    <a:gd name="T24" fmla="*/ 44 w 54"/>
                    <a:gd name="T25" fmla="*/ 12 h 44"/>
                    <a:gd name="T26" fmla="*/ 42 w 54"/>
                    <a:gd name="T27" fmla="*/ 10 h 44"/>
                    <a:gd name="T28" fmla="*/ 40 w 54"/>
                    <a:gd name="T29" fmla="*/ 11 h 44"/>
                    <a:gd name="T30" fmla="*/ 36 w 54"/>
                    <a:gd name="T31" fmla="*/ 10 h 44"/>
                    <a:gd name="T32" fmla="*/ 33 w 54"/>
                    <a:gd name="T33" fmla="*/ 4 h 44"/>
                    <a:gd name="T34" fmla="*/ 30 w 54"/>
                    <a:gd name="T35" fmla="*/ 4 h 44"/>
                    <a:gd name="T36" fmla="*/ 30 w 54"/>
                    <a:gd name="T37" fmla="*/ 5 h 44"/>
                    <a:gd name="T38" fmla="*/ 28 w 54"/>
                    <a:gd name="T39" fmla="*/ 3 h 44"/>
                    <a:gd name="T40" fmla="*/ 16 w 54"/>
                    <a:gd name="T41" fmla="*/ 0 h 44"/>
                    <a:gd name="T42" fmla="*/ 15 w 54"/>
                    <a:gd name="T43" fmla="*/ 1 h 44"/>
                    <a:gd name="T44" fmla="*/ 12 w 54"/>
                    <a:gd name="T45" fmla="*/ 0 h 44"/>
                    <a:gd name="T46" fmla="*/ 7 w 54"/>
                    <a:gd name="T47" fmla="*/ 2 h 44"/>
                    <a:gd name="T48" fmla="*/ 6 w 54"/>
                    <a:gd name="T49" fmla="*/ 5 h 44"/>
                    <a:gd name="T50" fmla="*/ 6 w 54"/>
                    <a:gd name="T51" fmla="*/ 6 h 44"/>
                    <a:gd name="T52" fmla="*/ 5 w 54"/>
                    <a:gd name="T53" fmla="*/ 10 h 44"/>
                    <a:gd name="T54" fmla="*/ 6 w 54"/>
                    <a:gd name="T55" fmla="*/ 13 h 44"/>
                    <a:gd name="T56" fmla="*/ 5 w 54"/>
                    <a:gd name="T57" fmla="*/ 16 h 44"/>
                    <a:gd name="T58" fmla="*/ 2 w 54"/>
                    <a:gd name="T59" fmla="*/ 17 h 44"/>
                    <a:gd name="T60" fmla="*/ 2 w 54"/>
                    <a:gd name="T61" fmla="*/ 19 h 44"/>
                    <a:gd name="T62" fmla="*/ 4 w 54"/>
                    <a:gd name="T63" fmla="*/ 22 h 44"/>
                    <a:gd name="T64" fmla="*/ 3 w 54"/>
                    <a:gd name="T65" fmla="*/ 25 h 44"/>
                    <a:gd name="T66" fmla="*/ 3 w 54"/>
                    <a:gd name="T67" fmla="*/ 27 h 44"/>
                    <a:gd name="T68" fmla="*/ 0 w 54"/>
                    <a:gd name="T69" fmla="*/ 31 h 44"/>
                    <a:gd name="T70" fmla="*/ 0 w 54"/>
                    <a:gd name="T71" fmla="*/ 34 h 44"/>
                    <a:gd name="T72" fmla="*/ 2 w 54"/>
                    <a:gd name="T73" fmla="*/ 34 h 44"/>
                    <a:gd name="T74" fmla="*/ 3 w 54"/>
                    <a:gd name="T75" fmla="*/ 37 h 44"/>
                    <a:gd name="T76" fmla="*/ 2 w 54"/>
                    <a:gd name="T77" fmla="*/ 40 h 44"/>
                    <a:gd name="T78" fmla="*/ 5 w 54"/>
                    <a:gd name="T79" fmla="*/ 41 h 44"/>
                    <a:gd name="T80" fmla="*/ 6 w 54"/>
                    <a:gd name="T81" fmla="*/ 43 h 44"/>
                    <a:gd name="T82" fmla="*/ 7 w 54"/>
                    <a:gd name="T83" fmla="*/ 44 h 44"/>
                    <a:gd name="T84" fmla="*/ 9 w 54"/>
                    <a:gd name="T85" fmla="*/ 39 h 44"/>
                    <a:gd name="T86" fmla="*/ 13 w 54"/>
                    <a:gd name="T87" fmla="*/ 34 h 44"/>
                    <a:gd name="T88" fmla="*/ 13 w 54"/>
                    <a:gd name="T89" fmla="*/ 32 h 44"/>
                    <a:gd name="T90" fmla="*/ 13 w 54"/>
                    <a:gd name="T91" fmla="*/ 30 h 44"/>
                    <a:gd name="T92" fmla="*/ 15 w 54"/>
                    <a:gd name="T93" fmla="*/ 31 h 44"/>
                    <a:gd name="T94" fmla="*/ 17 w 54"/>
                    <a:gd name="T95" fmla="*/ 31 h 44"/>
                    <a:gd name="T96" fmla="*/ 19 w 54"/>
                    <a:gd name="T97" fmla="*/ 27 h 44"/>
                    <a:gd name="T98" fmla="*/ 21 w 54"/>
                    <a:gd name="T99" fmla="*/ 29 h 44"/>
                    <a:gd name="T100" fmla="*/ 21 w 54"/>
                    <a:gd name="T101" fmla="*/ 32 h 44"/>
                    <a:gd name="T102" fmla="*/ 23 w 54"/>
                    <a:gd name="T103" fmla="*/ 34 h 44"/>
                    <a:gd name="T104" fmla="*/ 26 w 54"/>
                    <a:gd name="T105" fmla="*/ 32 h 44"/>
                    <a:gd name="T106" fmla="*/ 30 w 54"/>
                    <a:gd name="T107" fmla="*/ 28 h 44"/>
                    <a:gd name="T108" fmla="*/ 34 w 54"/>
                    <a:gd name="T109" fmla="*/ 27 h 44"/>
                    <a:gd name="T110" fmla="*/ 39 w 54"/>
                    <a:gd name="T111" fmla="*/ 28 h 44"/>
                    <a:gd name="T112" fmla="*/ 41 w 54"/>
                    <a:gd name="T113" fmla="*/ 27 h 44"/>
                    <a:gd name="T114" fmla="*/ 44 w 54"/>
                    <a:gd name="T115" fmla="*/ 28 h 44"/>
                    <a:gd name="T116" fmla="*/ 47 w 54"/>
                    <a:gd name="T117" fmla="*/ 29 h 44"/>
                    <a:gd name="T118" fmla="*/ 51 w 54"/>
                    <a:gd name="T119" fmla="*/ 30 h 44"/>
                    <a:gd name="T120" fmla="*/ 51 w 54"/>
                    <a:gd name="T121" fmla="*/ 27 h 44"/>
                    <a:gd name="T122" fmla="*/ 53 w 54"/>
                    <a:gd name="T123" fmla="*/ 27 h 44"/>
                    <a:gd name="T124" fmla="*/ 54 w 54"/>
                    <a:gd name="T12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4">
                      <a:moveTo>
                        <a:pt x="54" y="24"/>
                      </a:moveTo>
                      <a:lnTo>
                        <a:pt x="53" y="22"/>
                      </a:lnTo>
                      <a:lnTo>
                        <a:pt x="47" y="18"/>
                      </a:lnTo>
                      <a:lnTo>
                        <a:pt x="45" y="18"/>
                      </a:lnTo>
                      <a:lnTo>
                        <a:pt x="42" y="17"/>
                      </a:lnTo>
                      <a:lnTo>
                        <a:pt x="40" y="17"/>
                      </a:lnTo>
                      <a:lnTo>
                        <a:pt x="36" y="15"/>
                      </a:lnTo>
                      <a:lnTo>
                        <a:pt x="32" y="12"/>
                      </a:lnTo>
                      <a:lnTo>
                        <a:pt x="29" y="12"/>
                      </a:lnTo>
                      <a:lnTo>
                        <a:pt x="31" y="11"/>
                      </a:lnTo>
                      <a:lnTo>
                        <a:pt x="35" y="13"/>
                      </a:lnTo>
                      <a:lnTo>
                        <a:pt x="41" y="13"/>
                      </a:lnTo>
                      <a:lnTo>
                        <a:pt x="44" y="12"/>
                      </a:lnTo>
                      <a:lnTo>
                        <a:pt x="42" y="10"/>
                      </a:lnTo>
                      <a:lnTo>
                        <a:pt x="40" y="11"/>
                      </a:lnTo>
                      <a:lnTo>
                        <a:pt x="36" y="10"/>
                      </a:lnTo>
                      <a:lnTo>
                        <a:pt x="33" y="4"/>
                      </a:lnTo>
                      <a:lnTo>
                        <a:pt x="30" y="4"/>
                      </a:lnTo>
                      <a:lnTo>
                        <a:pt x="30" y="5"/>
                      </a:lnTo>
                      <a:lnTo>
                        <a:pt x="28" y="3"/>
                      </a:lnTo>
                      <a:lnTo>
                        <a:pt x="16" y="0"/>
                      </a:lnTo>
                      <a:lnTo>
                        <a:pt x="15" y="1"/>
                      </a:lnTo>
                      <a:lnTo>
                        <a:pt x="12" y="0"/>
                      </a:lnTo>
                      <a:lnTo>
                        <a:pt x="7" y="2"/>
                      </a:lnTo>
                      <a:lnTo>
                        <a:pt x="6" y="5"/>
                      </a:lnTo>
                      <a:lnTo>
                        <a:pt x="6" y="6"/>
                      </a:lnTo>
                      <a:lnTo>
                        <a:pt x="5" y="10"/>
                      </a:lnTo>
                      <a:lnTo>
                        <a:pt x="6" y="13"/>
                      </a:lnTo>
                      <a:lnTo>
                        <a:pt x="5" y="16"/>
                      </a:lnTo>
                      <a:lnTo>
                        <a:pt x="2" y="17"/>
                      </a:lnTo>
                      <a:lnTo>
                        <a:pt x="2" y="19"/>
                      </a:lnTo>
                      <a:lnTo>
                        <a:pt x="4" y="22"/>
                      </a:lnTo>
                      <a:lnTo>
                        <a:pt x="3" y="25"/>
                      </a:lnTo>
                      <a:lnTo>
                        <a:pt x="3" y="27"/>
                      </a:lnTo>
                      <a:lnTo>
                        <a:pt x="0" y="31"/>
                      </a:lnTo>
                      <a:lnTo>
                        <a:pt x="0" y="34"/>
                      </a:lnTo>
                      <a:lnTo>
                        <a:pt x="2" y="34"/>
                      </a:lnTo>
                      <a:lnTo>
                        <a:pt x="3" y="37"/>
                      </a:lnTo>
                      <a:lnTo>
                        <a:pt x="2" y="40"/>
                      </a:lnTo>
                      <a:lnTo>
                        <a:pt x="5" y="41"/>
                      </a:lnTo>
                      <a:lnTo>
                        <a:pt x="6" y="43"/>
                      </a:lnTo>
                      <a:lnTo>
                        <a:pt x="7" y="44"/>
                      </a:lnTo>
                      <a:lnTo>
                        <a:pt x="9" y="39"/>
                      </a:lnTo>
                      <a:lnTo>
                        <a:pt x="13" y="34"/>
                      </a:lnTo>
                      <a:lnTo>
                        <a:pt x="13" y="32"/>
                      </a:lnTo>
                      <a:lnTo>
                        <a:pt x="13" y="30"/>
                      </a:lnTo>
                      <a:lnTo>
                        <a:pt x="15" y="31"/>
                      </a:lnTo>
                      <a:lnTo>
                        <a:pt x="17" y="31"/>
                      </a:lnTo>
                      <a:lnTo>
                        <a:pt x="19" y="27"/>
                      </a:lnTo>
                      <a:lnTo>
                        <a:pt x="21" y="29"/>
                      </a:lnTo>
                      <a:lnTo>
                        <a:pt x="21" y="32"/>
                      </a:lnTo>
                      <a:lnTo>
                        <a:pt x="23" y="34"/>
                      </a:lnTo>
                      <a:lnTo>
                        <a:pt x="26" y="32"/>
                      </a:lnTo>
                      <a:lnTo>
                        <a:pt x="30" y="28"/>
                      </a:lnTo>
                      <a:lnTo>
                        <a:pt x="34" y="27"/>
                      </a:lnTo>
                      <a:lnTo>
                        <a:pt x="39" y="28"/>
                      </a:lnTo>
                      <a:lnTo>
                        <a:pt x="41" y="27"/>
                      </a:lnTo>
                      <a:lnTo>
                        <a:pt x="44" y="28"/>
                      </a:lnTo>
                      <a:lnTo>
                        <a:pt x="47" y="29"/>
                      </a:lnTo>
                      <a:lnTo>
                        <a:pt x="51" y="30"/>
                      </a:lnTo>
                      <a:lnTo>
                        <a:pt x="51" y="27"/>
                      </a:lnTo>
                      <a:lnTo>
                        <a:pt x="53" y="27"/>
                      </a:lnTo>
                      <a:lnTo>
                        <a:pt x="54" y="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9" name="Freeform 949">
                  <a:extLst>
                    <a:ext uri="{FF2B5EF4-FFF2-40B4-BE49-F238E27FC236}">
                      <a16:creationId xmlns:a16="http://schemas.microsoft.com/office/drawing/2014/main" id="{D60E21B8-87C3-44DF-8EAF-973BB208F9C7}"/>
                    </a:ext>
                  </a:extLst>
                </p:cNvPr>
                <p:cNvSpPr>
                  <a:spLocks/>
                </p:cNvSpPr>
                <p:nvPr/>
              </p:nvSpPr>
              <p:spPr bwMode="auto">
                <a:xfrm>
                  <a:off x="3211" y="799"/>
                  <a:ext cx="6" cy="13"/>
                </a:xfrm>
                <a:custGeom>
                  <a:avLst/>
                  <a:gdLst>
                    <a:gd name="T0" fmla="*/ 5 w 6"/>
                    <a:gd name="T1" fmla="*/ 13 h 13"/>
                    <a:gd name="T2" fmla="*/ 6 w 6"/>
                    <a:gd name="T3" fmla="*/ 10 h 13"/>
                    <a:gd name="T4" fmla="*/ 6 w 6"/>
                    <a:gd name="T5" fmla="*/ 3 h 13"/>
                    <a:gd name="T6" fmla="*/ 4 w 6"/>
                    <a:gd name="T7" fmla="*/ 0 h 13"/>
                    <a:gd name="T8" fmla="*/ 2 w 6"/>
                    <a:gd name="T9" fmla="*/ 0 h 13"/>
                    <a:gd name="T10" fmla="*/ 0 w 6"/>
                    <a:gd name="T11" fmla="*/ 0 h 13"/>
                    <a:gd name="T12" fmla="*/ 0 w 6"/>
                    <a:gd name="T13" fmla="*/ 3 h 13"/>
                    <a:gd name="T14" fmla="*/ 1 w 6"/>
                    <a:gd name="T15" fmla="*/ 6 h 13"/>
                    <a:gd name="T16" fmla="*/ 0 w 6"/>
                    <a:gd name="T17" fmla="*/ 9 h 13"/>
                    <a:gd name="T18" fmla="*/ 5 w 6"/>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3">
                      <a:moveTo>
                        <a:pt x="5" y="13"/>
                      </a:moveTo>
                      <a:lnTo>
                        <a:pt x="6" y="10"/>
                      </a:lnTo>
                      <a:lnTo>
                        <a:pt x="6" y="3"/>
                      </a:lnTo>
                      <a:lnTo>
                        <a:pt x="4" y="0"/>
                      </a:lnTo>
                      <a:lnTo>
                        <a:pt x="2" y="0"/>
                      </a:lnTo>
                      <a:lnTo>
                        <a:pt x="0" y="0"/>
                      </a:lnTo>
                      <a:lnTo>
                        <a:pt x="0" y="3"/>
                      </a:lnTo>
                      <a:lnTo>
                        <a:pt x="1" y="6"/>
                      </a:lnTo>
                      <a:lnTo>
                        <a:pt x="0" y="9"/>
                      </a:lnTo>
                      <a:lnTo>
                        <a:pt x="5"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0" name="Freeform 950">
                  <a:extLst>
                    <a:ext uri="{FF2B5EF4-FFF2-40B4-BE49-F238E27FC236}">
                      <a16:creationId xmlns:a16="http://schemas.microsoft.com/office/drawing/2014/main" id="{E26CA530-0514-421B-A98E-AA5C09DE7BF5}"/>
                    </a:ext>
                  </a:extLst>
                </p:cNvPr>
                <p:cNvSpPr>
                  <a:spLocks/>
                </p:cNvSpPr>
                <p:nvPr/>
              </p:nvSpPr>
              <p:spPr bwMode="auto">
                <a:xfrm>
                  <a:off x="3209" y="785"/>
                  <a:ext cx="8" cy="11"/>
                </a:xfrm>
                <a:custGeom>
                  <a:avLst/>
                  <a:gdLst>
                    <a:gd name="T0" fmla="*/ 0 w 8"/>
                    <a:gd name="T1" fmla="*/ 4 h 11"/>
                    <a:gd name="T2" fmla="*/ 0 w 8"/>
                    <a:gd name="T3" fmla="*/ 7 h 11"/>
                    <a:gd name="T4" fmla="*/ 1 w 8"/>
                    <a:gd name="T5" fmla="*/ 10 h 11"/>
                    <a:gd name="T6" fmla="*/ 2 w 8"/>
                    <a:gd name="T7" fmla="*/ 11 h 11"/>
                    <a:gd name="T8" fmla="*/ 6 w 8"/>
                    <a:gd name="T9" fmla="*/ 10 h 11"/>
                    <a:gd name="T10" fmla="*/ 8 w 8"/>
                    <a:gd name="T11" fmla="*/ 8 h 11"/>
                    <a:gd name="T12" fmla="*/ 7 w 8"/>
                    <a:gd name="T13" fmla="*/ 5 h 11"/>
                    <a:gd name="T14" fmla="*/ 5 w 8"/>
                    <a:gd name="T15" fmla="*/ 4 h 11"/>
                    <a:gd name="T16" fmla="*/ 5 w 8"/>
                    <a:gd name="T17" fmla="*/ 1 h 11"/>
                    <a:gd name="T18" fmla="*/ 4 w 8"/>
                    <a:gd name="T19" fmla="*/ 0 h 11"/>
                    <a:gd name="T20" fmla="*/ 1 w 8"/>
                    <a:gd name="T21" fmla="*/ 1 h 11"/>
                    <a:gd name="T22" fmla="*/ 0 w 8"/>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0" y="4"/>
                      </a:moveTo>
                      <a:lnTo>
                        <a:pt x="0" y="7"/>
                      </a:lnTo>
                      <a:lnTo>
                        <a:pt x="1" y="10"/>
                      </a:lnTo>
                      <a:lnTo>
                        <a:pt x="2" y="11"/>
                      </a:lnTo>
                      <a:lnTo>
                        <a:pt x="6" y="10"/>
                      </a:lnTo>
                      <a:lnTo>
                        <a:pt x="8" y="8"/>
                      </a:lnTo>
                      <a:lnTo>
                        <a:pt x="7" y="5"/>
                      </a:lnTo>
                      <a:lnTo>
                        <a:pt x="5" y="4"/>
                      </a:lnTo>
                      <a:lnTo>
                        <a:pt x="5" y="1"/>
                      </a:lnTo>
                      <a:lnTo>
                        <a:pt x="4" y="0"/>
                      </a:lnTo>
                      <a:lnTo>
                        <a:pt x="1" y="1"/>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1" name="Freeform 951">
                  <a:extLst>
                    <a:ext uri="{FF2B5EF4-FFF2-40B4-BE49-F238E27FC236}">
                      <a16:creationId xmlns:a16="http://schemas.microsoft.com/office/drawing/2014/main" id="{0E7E45CB-A153-409C-BE6A-81E87E2525E2}"/>
                    </a:ext>
                  </a:extLst>
                </p:cNvPr>
                <p:cNvSpPr>
                  <a:spLocks/>
                </p:cNvSpPr>
                <p:nvPr/>
              </p:nvSpPr>
              <p:spPr bwMode="auto">
                <a:xfrm>
                  <a:off x="3216" y="727"/>
                  <a:ext cx="7" cy="9"/>
                </a:xfrm>
                <a:custGeom>
                  <a:avLst/>
                  <a:gdLst>
                    <a:gd name="T0" fmla="*/ 4 w 7"/>
                    <a:gd name="T1" fmla="*/ 7 h 9"/>
                    <a:gd name="T2" fmla="*/ 5 w 7"/>
                    <a:gd name="T3" fmla="*/ 9 h 9"/>
                    <a:gd name="T4" fmla="*/ 7 w 7"/>
                    <a:gd name="T5" fmla="*/ 9 h 9"/>
                    <a:gd name="T6" fmla="*/ 7 w 7"/>
                    <a:gd name="T7" fmla="*/ 7 h 9"/>
                    <a:gd name="T8" fmla="*/ 5 w 7"/>
                    <a:gd name="T9" fmla="*/ 5 h 9"/>
                    <a:gd name="T10" fmla="*/ 4 w 7"/>
                    <a:gd name="T11" fmla="*/ 5 h 9"/>
                    <a:gd name="T12" fmla="*/ 4 w 7"/>
                    <a:gd name="T13" fmla="*/ 2 h 9"/>
                    <a:gd name="T14" fmla="*/ 2 w 7"/>
                    <a:gd name="T15" fmla="*/ 0 h 9"/>
                    <a:gd name="T16" fmla="*/ 0 w 7"/>
                    <a:gd name="T17" fmla="*/ 3 h 9"/>
                    <a:gd name="T18" fmla="*/ 0 w 7"/>
                    <a:gd name="T19" fmla="*/ 4 h 9"/>
                    <a:gd name="T20" fmla="*/ 1 w 7"/>
                    <a:gd name="T21" fmla="*/ 6 h 9"/>
                    <a:gd name="T22" fmla="*/ 4 w 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4" y="7"/>
                      </a:moveTo>
                      <a:lnTo>
                        <a:pt x="5" y="9"/>
                      </a:lnTo>
                      <a:lnTo>
                        <a:pt x="7" y="9"/>
                      </a:lnTo>
                      <a:lnTo>
                        <a:pt x="7" y="7"/>
                      </a:lnTo>
                      <a:lnTo>
                        <a:pt x="5" y="5"/>
                      </a:lnTo>
                      <a:lnTo>
                        <a:pt x="4" y="5"/>
                      </a:lnTo>
                      <a:lnTo>
                        <a:pt x="4" y="2"/>
                      </a:lnTo>
                      <a:lnTo>
                        <a:pt x="2" y="0"/>
                      </a:lnTo>
                      <a:lnTo>
                        <a:pt x="0" y="3"/>
                      </a:lnTo>
                      <a:lnTo>
                        <a:pt x="0" y="4"/>
                      </a:lnTo>
                      <a:lnTo>
                        <a:pt x="1" y="6"/>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2" name="Freeform 952">
                  <a:extLst>
                    <a:ext uri="{FF2B5EF4-FFF2-40B4-BE49-F238E27FC236}">
                      <a16:creationId xmlns:a16="http://schemas.microsoft.com/office/drawing/2014/main" id="{448F8405-C2F1-4EAD-ADBD-10BB7FA23C8F}"/>
                    </a:ext>
                  </a:extLst>
                </p:cNvPr>
                <p:cNvSpPr>
                  <a:spLocks/>
                </p:cNvSpPr>
                <p:nvPr/>
              </p:nvSpPr>
              <p:spPr bwMode="auto">
                <a:xfrm>
                  <a:off x="3454" y="814"/>
                  <a:ext cx="3" cy="16"/>
                </a:xfrm>
                <a:custGeom>
                  <a:avLst/>
                  <a:gdLst>
                    <a:gd name="T0" fmla="*/ 1 w 3"/>
                    <a:gd name="T1" fmla="*/ 16 h 16"/>
                    <a:gd name="T2" fmla="*/ 2 w 3"/>
                    <a:gd name="T3" fmla="*/ 14 h 16"/>
                    <a:gd name="T4" fmla="*/ 3 w 3"/>
                    <a:gd name="T5" fmla="*/ 11 h 16"/>
                    <a:gd name="T6" fmla="*/ 2 w 3"/>
                    <a:gd name="T7" fmla="*/ 6 h 16"/>
                    <a:gd name="T8" fmla="*/ 3 w 3"/>
                    <a:gd name="T9" fmla="*/ 3 h 16"/>
                    <a:gd name="T10" fmla="*/ 2 w 3"/>
                    <a:gd name="T11" fmla="*/ 0 h 16"/>
                    <a:gd name="T12" fmla="*/ 0 w 3"/>
                    <a:gd name="T13" fmla="*/ 2 h 16"/>
                    <a:gd name="T14" fmla="*/ 0 w 3"/>
                    <a:gd name="T15" fmla="*/ 4 h 16"/>
                    <a:gd name="T16" fmla="*/ 1 w 3"/>
                    <a:gd name="T17" fmla="*/ 5 h 16"/>
                    <a:gd name="T18" fmla="*/ 1 w 3"/>
                    <a:gd name="T19" fmla="*/ 8 h 16"/>
                    <a:gd name="T20" fmla="*/ 0 w 3"/>
                    <a:gd name="T21" fmla="*/ 11 h 16"/>
                    <a:gd name="T22" fmla="*/ 1 w 3"/>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6">
                      <a:moveTo>
                        <a:pt x="1" y="16"/>
                      </a:moveTo>
                      <a:lnTo>
                        <a:pt x="2" y="14"/>
                      </a:lnTo>
                      <a:lnTo>
                        <a:pt x="3" y="11"/>
                      </a:lnTo>
                      <a:lnTo>
                        <a:pt x="2" y="6"/>
                      </a:lnTo>
                      <a:lnTo>
                        <a:pt x="3" y="3"/>
                      </a:lnTo>
                      <a:lnTo>
                        <a:pt x="2" y="0"/>
                      </a:lnTo>
                      <a:lnTo>
                        <a:pt x="0" y="2"/>
                      </a:lnTo>
                      <a:lnTo>
                        <a:pt x="0" y="4"/>
                      </a:lnTo>
                      <a:lnTo>
                        <a:pt x="1" y="5"/>
                      </a:lnTo>
                      <a:lnTo>
                        <a:pt x="1" y="8"/>
                      </a:lnTo>
                      <a:lnTo>
                        <a:pt x="0" y="11"/>
                      </a:lnTo>
                      <a:lnTo>
                        <a:pt x="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3" name="Freeform 953">
                  <a:extLst>
                    <a:ext uri="{FF2B5EF4-FFF2-40B4-BE49-F238E27FC236}">
                      <a16:creationId xmlns:a16="http://schemas.microsoft.com/office/drawing/2014/main" id="{38444EEC-03F3-4CA8-B88C-0DF149EA3F90}"/>
                    </a:ext>
                  </a:extLst>
                </p:cNvPr>
                <p:cNvSpPr>
                  <a:spLocks/>
                </p:cNvSpPr>
                <p:nvPr/>
              </p:nvSpPr>
              <p:spPr bwMode="auto">
                <a:xfrm>
                  <a:off x="3160" y="751"/>
                  <a:ext cx="8" cy="38"/>
                </a:xfrm>
                <a:custGeom>
                  <a:avLst/>
                  <a:gdLst>
                    <a:gd name="T0" fmla="*/ 4 w 8"/>
                    <a:gd name="T1" fmla="*/ 31 h 38"/>
                    <a:gd name="T2" fmla="*/ 6 w 8"/>
                    <a:gd name="T3" fmla="*/ 37 h 38"/>
                    <a:gd name="T4" fmla="*/ 8 w 8"/>
                    <a:gd name="T5" fmla="*/ 38 h 38"/>
                    <a:gd name="T6" fmla="*/ 8 w 8"/>
                    <a:gd name="T7" fmla="*/ 34 h 38"/>
                    <a:gd name="T8" fmla="*/ 8 w 8"/>
                    <a:gd name="T9" fmla="*/ 31 h 38"/>
                    <a:gd name="T10" fmla="*/ 5 w 8"/>
                    <a:gd name="T11" fmla="*/ 27 h 38"/>
                    <a:gd name="T12" fmla="*/ 5 w 8"/>
                    <a:gd name="T13" fmla="*/ 21 h 38"/>
                    <a:gd name="T14" fmla="*/ 6 w 8"/>
                    <a:gd name="T15" fmla="*/ 16 h 38"/>
                    <a:gd name="T16" fmla="*/ 7 w 8"/>
                    <a:gd name="T17" fmla="*/ 11 h 38"/>
                    <a:gd name="T18" fmla="*/ 5 w 8"/>
                    <a:gd name="T19" fmla="*/ 7 h 38"/>
                    <a:gd name="T20" fmla="*/ 5 w 8"/>
                    <a:gd name="T21" fmla="*/ 3 h 38"/>
                    <a:gd name="T22" fmla="*/ 5 w 8"/>
                    <a:gd name="T23" fmla="*/ 0 h 38"/>
                    <a:gd name="T24" fmla="*/ 1 w 8"/>
                    <a:gd name="T25" fmla="*/ 3 h 38"/>
                    <a:gd name="T26" fmla="*/ 1 w 8"/>
                    <a:gd name="T27" fmla="*/ 12 h 38"/>
                    <a:gd name="T28" fmla="*/ 0 w 8"/>
                    <a:gd name="T29" fmla="*/ 15 h 38"/>
                    <a:gd name="T30" fmla="*/ 0 w 8"/>
                    <a:gd name="T31" fmla="*/ 19 h 38"/>
                    <a:gd name="T32" fmla="*/ 3 w 8"/>
                    <a:gd name="T33" fmla="*/ 27 h 38"/>
                    <a:gd name="T34" fmla="*/ 4 w 8"/>
                    <a:gd name="T35"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38">
                      <a:moveTo>
                        <a:pt x="4" y="31"/>
                      </a:moveTo>
                      <a:lnTo>
                        <a:pt x="6" y="37"/>
                      </a:lnTo>
                      <a:lnTo>
                        <a:pt x="8" y="38"/>
                      </a:lnTo>
                      <a:lnTo>
                        <a:pt x="8" y="34"/>
                      </a:lnTo>
                      <a:lnTo>
                        <a:pt x="8" y="31"/>
                      </a:lnTo>
                      <a:lnTo>
                        <a:pt x="5" y="27"/>
                      </a:lnTo>
                      <a:lnTo>
                        <a:pt x="5" y="21"/>
                      </a:lnTo>
                      <a:lnTo>
                        <a:pt x="6" y="16"/>
                      </a:lnTo>
                      <a:lnTo>
                        <a:pt x="7" y="11"/>
                      </a:lnTo>
                      <a:lnTo>
                        <a:pt x="5" y="7"/>
                      </a:lnTo>
                      <a:lnTo>
                        <a:pt x="5" y="3"/>
                      </a:lnTo>
                      <a:lnTo>
                        <a:pt x="5" y="0"/>
                      </a:lnTo>
                      <a:lnTo>
                        <a:pt x="1" y="3"/>
                      </a:lnTo>
                      <a:lnTo>
                        <a:pt x="1" y="12"/>
                      </a:lnTo>
                      <a:lnTo>
                        <a:pt x="0" y="15"/>
                      </a:lnTo>
                      <a:lnTo>
                        <a:pt x="0" y="19"/>
                      </a:lnTo>
                      <a:lnTo>
                        <a:pt x="3" y="27"/>
                      </a:lnTo>
                      <a:lnTo>
                        <a:pt x="4" y="3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4" name="Freeform 954">
                  <a:extLst>
                    <a:ext uri="{FF2B5EF4-FFF2-40B4-BE49-F238E27FC236}">
                      <a16:creationId xmlns:a16="http://schemas.microsoft.com/office/drawing/2014/main" id="{1ECA4049-933C-424D-B01F-ABCD377E48C3}"/>
                    </a:ext>
                  </a:extLst>
                </p:cNvPr>
                <p:cNvSpPr>
                  <a:spLocks/>
                </p:cNvSpPr>
                <p:nvPr/>
              </p:nvSpPr>
              <p:spPr bwMode="auto">
                <a:xfrm>
                  <a:off x="3013" y="815"/>
                  <a:ext cx="5" cy="6"/>
                </a:xfrm>
                <a:custGeom>
                  <a:avLst/>
                  <a:gdLst>
                    <a:gd name="T0" fmla="*/ 0 w 5"/>
                    <a:gd name="T1" fmla="*/ 1 h 6"/>
                    <a:gd name="T2" fmla="*/ 2 w 5"/>
                    <a:gd name="T3" fmla="*/ 2 h 6"/>
                    <a:gd name="T4" fmla="*/ 3 w 5"/>
                    <a:gd name="T5" fmla="*/ 5 h 6"/>
                    <a:gd name="T6" fmla="*/ 5 w 5"/>
                    <a:gd name="T7" fmla="*/ 6 h 6"/>
                    <a:gd name="T8" fmla="*/ 5 w 5"/>
                    <a:gd name="T9" fmla="*/ 2 h 6"/>
                    <a:gd name="T10" fmla="*/ 3 w 5"/>
                    <a:gd name="T11" fmla="*/ 0 h 6"/>
                    <a:gd name="T12" fmla="*/ 0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1"/>
                      </a:moveTo>
                      <a:lnTo>
                        <a:pt x="2" y="2"/>
                      </a:lnTo>
                      <a:lnTo>
                        <a:pt x="3" y="5"/>
                      </a:lnTo>
                      <a:lnTo>
                        <a:pt x="5" y="6"/>
                      </a:lnTo>
                      <a:lnTo>
                        <a:pt x="5" y="2"/>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5" name="Freeform 955">
                  <a:extLst>
                    <a:ext uri="{FF2B5EF4-FFF2-40B4-BE49-F238E27FC236}">
                      <a16:creationId xmlns:a16="http://schemas.microsoft.com/office/drawing/2014/main" id="{AB79D63F-7DD9-4351-B73D-6F0F3D6B1D79}"/>
                    </a:ext>
                  </a:extLst>
                </p:cNvPr>
                <p:cNvSpPr>
                  <a:spLocks/>
                </p:cNvSpPr>
                <p:nvPr/>
              </p:nvSpPr>
              <p:spPr bwMode="auto">
                <a:xfrm>
                  <a:off x="3230" y="731"/>
                  <a:ext cx="3" cy="6"/>
                </a:xfrm>
                <a:custGeom>
                  <a:avLst/>
                  <a:gdLst>
                    <a:gd name="T0" fmla="*/ 3 w 3"/>
                    <a:gd name="T1" fmla="*/ 6 h 6"/>
                    <a:gd name="T2" fmla="*/ 3 w 3"/>
                    <a:gd name="T3" fmla="*/ 2 h 6"/>
                    <a:gd name="T4" fmla="*/ 1 w 3"/>
                    <a:gd name="T5" fmla="*/ 0 h 6"/>
                    <a:gd name="T6" fmla="*/ 0 w 3"/>
                    <a:gd name="T7" fmla="*/ 1 h 6"/>
                    <a:gd name="T8" fmla="*/ 1 w 3"/>
                    <a:gd name="T9" fmla="*/ 6 h 6"/>
                    <a:gd name="T10" fmla="*/ 3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3" y="6"/>
                      </a:moveTo>
                      <a:lnTo>
                        <a:pt x="3" y="2"/>
                      </a:lnTo>
                      <a:lnTo>
                        <a:pt x="1" y="0"/>
                      </a:lnTo>
                      <a:lnTo>
                        <a:pt x="0" y="1"/>
                      </a:lnTo>
                      <a:lnTo>
                        <a:pt x="1" y="6"/>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6" name="Freeform 956">
                  <a:extLst>
                    <a:ext uri="{FF2B5EF4-FFF2-40B4-BE49-F238E27FC236}">
                      <a16:creationId xmlns:a16="http://schemas.microsoft.com/office/drawing/2014/main" id="{67B8E730-1CD6-40D5-A628-924C58EDD8E2}"/>
                    </a:ext>
                  </a:extLst>
                </p:cNvPr>
                <p:cNvSpPr>
                  <a:spLocks/>
                </p:cNvSpPr>
                <p:nvPr/>
              </p:nvSpPr>
              <p:spPr bwMode="auto">
                <a:xfrm>
                  <a:off x="3232" y="723"/>
                  <a:ext cx="11" cy="16"/>
                </a:xfrm>
                <a:custGeom>
                  <a:avLst/>
                  <a:gdLst>
                    <a:gd name="T0" fmla="*/ 4 w 11"/>
                    <a:gd name="T1" fmla="*/ 10 h 16"/>
                    <a:gd name="T2" fmla="*/ 7 w 11"/>
                    <a:gd name="T3" fmla="*/ 15 h 16"/>
                    <a:gd name="T4" fmla="*/ 9 w 11"/>
                    <a:gd name="T5" fmla="*/ 16 h 16"/>
                    <a:gd name="T6" fmla="*/ 10 w 11"/>
                    <a:gd name="T7" fmla="*/ 12 h 16"/>
                    <a:gd name="T8" fmla="*/ 10 w 11"/>
                    <a:gd name="T9" fmla="*/ 8 h 16"/>
                    <a:gd name="T10" fmla="*/ 11 w 11"/>
                    <a:gd name="T11" fmla="*/ 7 h 16"/>
                    <a:gd name="T12" fmla="*/ 11 w 11"/>
                    <a:gd name="T13" fmla="*/ 5 h 16"/>
                    <a:gd name="T14" fmla="*/ 9 w 11"/>
                    <a:gd name="T15" fmla="*/ 4 h 16"/>
                    <a:gd name="T16" fmla="*/ 7 w 11"/>
                    <a:gd name="T17" fmla="*/ 0 h 16"/>
                    <a:gd name="T18" fmla="*/ 5 w 11"/>
                    <a:gd name="T19" fmla="*/ 0 h 16"/>
                    <a:gd name="T20" fmla="*/ 4 w 11"/>
                    <a:gd name="T21" fmla="*/ 2 h 16"/>
                    <a:gd name="T22" fmla="*/ 4 w 11"/>
                    <a:gd name="T23" fmla="*/ 5 h 16"/>
                    <a:gd name="T24" fmla="*/ 5 w 11"/>
                    <a:gd name="T25" fmla="*/ 7 h 16"/>
                    <a:gd name="T26" fmla="*/ 3 w 11"/>
                    <a:gd name="T27" fmla="*/ 8 h 16"/>
                    <a:gd name="T28" fmla="*/ 2 w 11"/>
                    <a:gd name="T29" fmla="*/ 6 h 16"/>
                    <a:gd name="T30" fmla="*/ 0 w 11"/>
                    <a:gd name="T31" fmla="*/ 7 h 16"/>
                    <a:gd name="T32" fmla="*/ 2 w 11"/>
                    <a:gd name="T33" fmla="*/ 10 h 16"/>
                    <a:gd name="T34" fmla="*/ 4 w 11"/>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6">
                      <a:moveTo>
                        <a:pt x="4" y="10"/>
                      </a:moveTo>
                      <a:lnTo>
                        <a:pt x="7" y="15"/>
                      </a:lnTo>
                      <a:lnTo>
                        <a:pt x="9" y="16"/>
                      </a:lnTo>
                      <a:lnTo>
                        <a:pt x="10" y="12"/>
                      </a:lnTo>
                      <a:lnTo>
                        <a:pt x="10" y="8"/>
                      </a:lnTo>
                      <a:lnTo>
                        <a:pt x="11" y="7"/>
                      </a:lnTo>
                      <a:lnTo>
                        <a:pt x="11" y="5"/>
                      </a:lnTo>
                      <a:lnTo>
                        <a:pt x="9" y="4"/>
                      </a:lnTo>
                      <a:lnTo>
                        <a:pt x="7" y="0"/>
                      </a:lnTo>
                      <a:lnTo>
                        <a:pt x="5" y="0"/>
                      </a:lnTo>
                      <a:lnTo>
                        <a:pt x="4" y="2"/>
                      </a:lnTo>
                      <a:lnTo>
                        <a:pt x="4" y="5"/>
                      </a:lnTo>
                      <a:lnTo>
                        <a:pt x="5" y="7"/>
                      </a:lnTo>
                      <a:lnTo>
                        <a:pt x="3" y="8"/>
                      </a:lnTo>
                      <a:lnTo>
                        <a:pt x="2" y="6"/>
                      </a:lnTo>
                      <a:lnTo>
                        <a:pt x="0" y="7"/>
                      </a:lnTo>
                      <a:lnTo>
                        <a:pt x="2" y="10"/>
                      </a:lnTo>
                      <a:lnTo>
                        <a:pt x="4"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7" name="Freeform 957">
                  <a:extLst>
                    <a:ext uri="{FF2B5EF4-FFF2-40B4-BE49-F238E27FC236}">
                      <a16:creationId xmlns:a16="http://schemas.microsoft.com/office/drawing/2014/main" id="{55ABD736-D14E-4050-B2D0-F58490B5429B}"/>
                    </a:ext>
                  </a:extLst>
                </p:cNvPr>
                <p:cNvSpPr>
                  <a:spLocks/>
                </p:cNvSpPr>
                <p:nvPr/>
              </p:nvSpPr>
              <p:spPr bwMode="auto">
                <a:xfrm>
                  <a:off x="3275" y="715"/>
                  <a:ext cx="2" cy="4"/>
                </a:xfrm>
                <a:custGeom>
                  <a:avLst/>
                  <a:gdLst>
                    <a:gd name="T0" fmla="*/ 1 w 2"/>
                    <a:gd name="T1" fmla="*/ 4 h 4"/>
                    <a:gd name="T2" fmla="*/ 2 w 2"/>
                    <a:gd name="T3" fmla="*/ 3 h 4"/>
                    <a:gd name="T4" fmla="*/ 2 w 2"/>
                    <a:gd name="T5" fmla="*/ 1 h 4"/>
                    <a:gd name="T6" fmla="*/ 1 w 2"/>
                    <a:gd name="T7" fmla="*/ 0 h 4"/>
                    <a:gd name="T8" fmla="*/ 0 w 2"/>
                    <a:gd name="T9" fmla="*/ 1 h 4"/>
                    <a:gd name="T10" fmla="*/ 0 w 2"/>
                    <a:gd name="T11" fmla="*/ 3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lnTo>
                        <a:pt x="2" y="3"/>
                      </a:lnTo>
                      <a:lnTo>
                        <a:pt x="2" y="1"/>
                      </a:lnTo>
                      <a:lnTo>
                        <a:pt x="1" y="0"/>
                      </a:lnTo>
                      <a:lnTo>
                        <a:pt x="0" y="1"/>
                      </a:lnTo>
                      <a:lnTo>
                        <a:pt x="0" y="3"/>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8" name="Freeform 958">
                  <a:extLst>
                    <a:ext uri="{FF2B5EF4-FFF2-40B4-BE49-F238E27FC236}">
                      <a16:creationId xmlns:a16="http://schemas.microsoft.com/office/drawing/2014/main" id="{2EC39EF2-9D38-4EAC-9601-6C218579E363}"/>
                    </a:ext>
                  </a:extLst>
                </p:cNvPr>
                <p:cNvSpPr>
                  <a:spLocks/>
                </p:cNvSpPr>
                <p:nvPr/>
              </p:nvSpPr>
              <p:spPr bwMode="auto">
                <a:xfrm>
                  <a:off x="3293" y="700"/>
                  <a:ext cx="3" cy="6"/>
                </a:xfrm>
                <a:custGeom>
                  <a:avLst/>
                  <a:gdLst>
                    <a:gd name="T0" fmla="*/ 1 w 3"/>
                    <a:gd name="T1" fmla="*/ 6 h 6"/>
                    <a:gd name="T2" fmla="*/ 2 w 3"/>
                    <a:gd name="T3" fmla="*/ 6 h 6"/>
                    <a:gd name="T4" fmla="*/ 3 w 3"/>
                    <a:gd name="T5" fmla="*/ 2 h 6"/>
                    <a:gd name="T6" fmla="*/ 2 w 3"/>
                    <a:gd name="T7" fmla="*/ 0 h 6"/>
                    <a:gd name="T8" fmla="*/ 0 w 3"/>
                    <a:gd name="T9" fmla="*/ 0 h 6"/>
                    <a:gd name="T10" fmla="*/ 0 w 3"/>
                    <a:gd name="T11" fmla="*/ 3 h 6"/>
                    <a:gd name="T12" fmla="*/ 0 w 3"/>
                    <a:gd name="T13" fmla="*/ 6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lnTo>
                        <a:pt x="2" y="6"/>
                      </a:lnTo>
                      <a:lnTo>
                        <a:pt x="3" y="2"/>
                      </a:lnTo>
                      <a:lnTo>
                        <a:pt x="2" y="0"/>
                      </a:lnTo>
                      <a:lnTo>
                        <a:pt x="0" y="0"/>
                      </a:lnTo>
                      <a:lnTo>
                        <a:pt x="0"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9" name="Freeform 959">
                  <a:extLst>
                    <a:ext uri="{FF2B5EF4-FFF2-40B4-BE49-F238E27FC236}">
                      <a16:creationId xmlns:a16="http://schemas.microsoft.com/office/drawing/2014/main" id="{5CA90F2A-F77A-41BD-9232-881E67BCB615}"/>
                    </a:ext>
                  </a:extLst>
                </p:cNvPr>
                <p:cNvSpPr>
                  <a:spLocks/>
                </p:cNvSpPr>
                <p:nvPr/>
              </p:nvSpPr>
              <p:spPr bwMode="auto">
                <a:xfrm>
                  <a:off x="3294" y="708"/>
                  <a:ext cx="4" cy="5"/>
                </a:xfrm>
                <a:custGeom>
                  <a:avLst/>
                  <a:gdLst>
                    <a:gd name="T0" fmla="*/ 0 w 4"/>
                    <a:gd name="T1" fmla="*/ 4 h 5"/>
                    <a:gd name="T2" fmla="*/ 0 w 4"/>
                    <a:gd name="T3" fmla="*/ 5 h 5"/>
                    <a:gd name="T4" fmla="*/ 2 w 4"/>
                    <a:gd name="T5" fmla="*/ 5 h 5"/>
                    <a:gd name="T6" fmla="*/ 4 w 4"/>
                    <a:gd name="T7" fmla="*/ 3 h 5"/>
                    <a:gd name="T8" fmla="*/ 4 w 4"/>
                    <a:gd name="T9" fmla="*/ 0 h 5"/>
                    <a:gd name="T10" fmla="*/ 2 w 4"/>
                    <a:gd name="T11" fmla="*/ 0 h 5"/>
                    <a:gd name="T12" fmla="*/ 0 w 4"/>
                    <a:gd name="T13" fmla="*/ 2 h 5"/>
                    <a:gd name="T14" fmla="*/ 0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4"/>
                      </a:moveTo>
                      <a:lnTo>
                        <a:pt x="0" y="5"/>
                      </a:lnTo>
                      <a:lnTo>
                        <a:pt x="2" y="5"/>
                      </a:lnTo>
                      <a:lnTo>
                        <a:pt x="4" y="3"/>
                      </a:lnTo>
                      <a:lnTo>
                        <a:pt x="4" y="0"/>
                      </a:lnTo>
                      <a:lnTo>
                        <a:pt x="2"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0" name="Freeform 960">
                  <a:extLst>
                    <a:ext uri="{FF2B5EF4-FFF2-40B4-BE49-F238E27FC236}">
                      <a16:creationId xmlns:a16="http://schemas.microsoft.com/office/drawing/2014/main" id="{8303AB57-89EB-4916-BC65-1585FFE57EB7}"/>
                    </a:ext>
                  </a:extLst>
                </p:cNvPr>
                <p:cNvSpPr>
                  <a:spLocks/>
                </p:cNvSpPr>
                <p:nvPr/>
              </p:nvSpPr>
              <p:spPr bwMode="auto">
                <a:xfrm>
                  <a:off x="3282" y="706"/>
                  <a:ext cx="7" cy="13"/>
                </a:xfrm>
                <a:custGeom>
                  <a:avLst/>
                  <a:gdLst>
                    <a:gd name="T0" fmla="*/ 2 w 7"/>
                    <a:gd name="T1" fmla="*/ 10 h 13"/>
                    <a:gd name="T2" fmla="*/ 3 w 7"/>
                    <a:gd name="T3" fmla="*/ 13 h 13"/>
                    <a:gd name="T4" fmla="*/ 4 w 7"/>
                    <a:gd name="T5" fmla="*/ 13 h 13"/>
                    <a:gd name="T6" fmla="*/ 6 w 7"/>
                    <a:gd name="T7" fmla="*/ 10 h 13"/>
                    <a:gd name="T8" fmla="*/ 7 w 7"/>
                    <a:gd name="T9" fmla="*/ 9 h 13"/>
                    <a:gd name="T10" fmla="*/ 4 w 7"/>
                    <a:gd name="T11" fmla="*/ 5 h 13"/>
                    <a:gd name="T12" fmla="*/ 3 w 7"/>
                    <a:gd name="T13" fmla="*/ 2 h 13"/>
                    <a:gd name="T14" fmla="*/ 1 w 7"/>
                    <a:gd name="T15" fmla="*/ 0 h 13"/>
                    <a:gd name="T16" fmla="*/ 0 w 7"/>
                    <a:gd name="T17" fmla="*/ 2 h 13"/>
                    <a:gd name="T18" fmla="*/ 0 w 7"/>
                    <a:gd name="T19" fmla="*/ 4 h 13"/>
                    <a:gd name="T20" fmla="*/ 0 w 7"/>
                    <a:gd name="T21" fmla="*/ 5 h 13"/>
                    <a:gd name="T22" fmla="*/ 0 w 7"/>
                    <a:gd name="T23" fmla="*/ 7 h 13"/>
                    <a:gd name="T24" fmla="*/ 2 w 7"/>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3">
                      <a:moveTo>
                        <a:pt x="2" y="10"/>
                      </a:moveTo>
                      <a:lnTo>
                        <a:pt x="3" y="13"/>
                      </a:lnTo>
                      <a:lnTo>
                        <a:pt x="4" y="13"/>
                      </a:lnTo>
                      <a:lnTo>
                        <a:pt x="6" y="10"/>
                      </a:lnTo>
                      <a:lnTo>
                        <a:pt x="7" y="9"/>
                      </a:lnTo>
                      <a:lnTo>
                        <a:pt x="4" y="5"/>
                      </a:lnTo>
                      <a:lnTo>
                        <a:pt x="3" y="2"/>
                      </a:lnTo>
                      <a:lnTo>
                        <a:pt x="1" y="0"/>
                      </a:lnTo>
                      <a:lnTo>
                        <a:pt x="0" y="2"/>
                      </a:lnTo>
                      <a:lnTo>
                        <a:pt x="0" y="4"/>
                      </a:lnTo>
                      <a:lnTo>
                        <a:pt x="0" y="5"/>
                      </a:lnTo>
                      <a:lnTo>
                        <a:pt x="0" y="7"/>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1" name="Freeform 961">
                  <a:extLst>
                    <a:ext uri="{FF2B5EF4-FFF2-40B4-BE49-F238E27FC236}">
                      <a16:creationId xmlns:a16="http://schemas.microsoft.com/office/drawing/2014/main" id="{9C8273BC-D319-4D42-B027-AC21C9E03FCE}"/>
                    </a:ext>
                  </a:extLst>
                </p:cNvPr>
                <p:cNvSpPr>
                  <a:spLocks/>
                </p:cNvSpPr>
                <p:nvPr/>
              </p:nvSpPr>
              <p:spPr bwMode="auto">
                <a:xfrm>
                  <a:off x="3442" y="820"/>
                  <a:ext cx="4" cy="12"/>
                </a:xfrm>
                <a:custGeom>
                  <a:avLst/>
                  <a:gdLst>
                    <a:gd name="T0" fmla="*/ 0 w 4"/>
                    <a:gd name="T1" fmla="*/ 11 h 12"/>
                    <a:gd name="T2" fmla="*/ 1 w 4"/>
                    <a:gd name="T3" fmla="*/ 12 h 12"/>
                    <a:gd name="T4" fmla="*/ 3 w 4"/>
                    <a:gd name="T5" fmla="*/ 10 h 12"/>
                    <a:gd name="T6" fmla="*/ 3 w 4"/>
                    <a:gd name="T7" fmla="*/ 6 h 12"/>
                    <a:gd name="T8" fmla="*/ 4 w 4"/>
                    <a:gd name="T9" fmla="*/ 5 h 12"/>
                    <a:gd name="T10" fmla="*/ 4 w 4"/>
                    <a:gd name="T11" fmla="*/ 2 h 12"/>
                    <a:gd name="T12" fmla="*/ 3 w 4"/>
                    <a:gd name="T13" fmla="*/ 0 h 12"/>
                    <a:gd name="T14" fmla="*/ 1 w 4"/>
                    <a:gd name="T15" fmla="*/ 1 h 12"/>
                    <a:gd name="T16" fmla="*/ 0 w 4"/>
                    <a:gd name="T17" fmla="*/ 4 h 12"/>
                    <a:gd name="T18" fmla="*/ 0 w 4"/>
                    <a:gd name="T19" fmla="*/ 7 h 12"/>
                    <a:gd name="T20" fmla="*/ 0 w 4"/>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11"/>
                      </a:moveTo>
                      <a:lnTo>
                        <a:pt x="1" y="12"/>
                      </a:lnTo>
                      <a:lnTo>
                        <a:pt x="3" y="10"/>
                      </a:lnTo>
                      <a:lnTo>
                        <a:pt x="3" y="6"/>
                      </a:lnTo>
                      <a:lnTo>
                        <a:pt x="4" y="5"/>
                      </a:lnTo>
                      <a:lnTo>
                        <a:pt x="4" y="2"/>
                      </a:lnTo>
                      <a:lnTo>
                        <a:pt x="3" y="0"/>
                      </a:lnTo>
                      <a:lnTo>
                        <a:pt x="1" y="1"/>
                      </a:lnTo>
                      <a:lnTo>
                        <a:pt x="0" y="4"/>
                      </a:lnTo>
                      <a:lnTo>
                        <a:pt x="0" y="7"/>
                      </a:lnTo>
                      <a:lnTo>
                        <a:pt x="0"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2" name="Freeform 962">
                  <a:extLst>
                    <a:ext uri="{FF2B5EF4-FFF2-40B4-BE49-F238E27FC236}">
                      <a16:creationId xmlns:a16="http://schemas.microsoft.com/office/drawing/2014/main" id="{C22CD425-66AF-4160-9BFA-BCBD43F981DA}"/>
                    </a:ext>
                  </a:extLst>
                </p:cNvPr>
                <p:cNvSpPr>
                  <a:spLocks/>
                </p:cNvSpPr>
                <p:nvPr/>
              </p:nvSpPr>
              <p:spPr bwMode="auto">
                <a:xfrm>
                  <a:off x="3205" y="751"/>
                  <a:ext cx="6" cy="13"/>
                </a:xfrm>
                <a:custGeom>
                  <a:avLst/>
                  <a:gdLst>
                    <a:gd name="T0" fmla="*/ 1 w 6"/>
                    <a:gd name="T1" fmla="*/ 10 h 13"/>
                    <a:gd name="T2" fmla="*/ 2 w 6"/>
                    <a:gd name="T3" fmla="*/ 12 h 13"/>
                    <a:gd name="T4" fmla="*/ 4 w 6"/>
                    <a:gd name="T5" fmla="*/ 13 h 13"/>
                    <a:gd name="T6" fmla="*/ 5 w 6"/>
                    <a:gd name="T7" fmla="*/ 12 h 13"/>
                    <a:gd name="T8" fmla="*/ 6 w 6"/>
                    <a:gd name="T9" fmla="*/ 10 h 13"/>
                    <a:gd name="T10" fmla="*/ 5 w 6"/>
                    <a:gd name="T11" fmla="*/ 7 h 13"/>
                    <a:gd name="T12" fmla="*/ 4 w 6"/>
                    <a:gd name="T13" fmla="*/ 3 h 13"/>
                    <a:gd name="T14" fmla="*/ 1 w 6"/>
                    <a:gd name="T15" fmla="*/ 0 h 13"/>
                    <a:gd name="T16" fmla="*/ 0 w 6"/>
                    <a:gd name="T17" fmla="*/ 0 h 13"/>
                    <a:gd name="T18" fmla="*/ 0 w 6"/>
                    <a:gd name="T19" fmla="*/ 3 h 13"/>
                    <a:gd name="T20" fmla="*/ 1 w 6"/>
                    <a:gd name="T21" fmla="*/ 6 h 13"/>
                    <a:gd name="T22" fmla="*/ 1 w 6"/>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3">
                      <a:moveTo>
                        <a:pt x="1" y="10"/>
                      </a:moveTo>
                      <a:lnTo>
                        <a:pt x="2" y="12"/>
                      </a:lnTo>
                      <a:lnTo>
                        <a:pt x="4" y="13"/>
                      </a:lnTo>
                      <a:lnTo>
                        <a:pt x="5" y="12"/>
                      </a:lnTo>
                      <a:lnTo>
                        <a:pt x="6" y="10"/>
                      </a:lnTo>
                      <a:lnTo>
                        <a:pt x="5" y="7"/>
                      </a:lnTo>
                      <a:lnTo>
                        <a:pt x="4" y="3"/>
                      </a:lnTo>
                      <a:lnTo>
                        <a:pt x="1" y="0"/>
                      </a:lnTo>
                      <a:lnTo>
                        <a:pt x="0" y="0"/>
                      </a:lnTo>
                      <a:lnTo>
                        <a:pt x="0" y="3"/>
                      </a:lnTo>
                      <a:lnTo>
                        <a:pt x="1" y="6"/>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3" name="Freeform 963">
                  <a:extLst>
                    <a:ext uri="{FF2B5EF4-FFF2-40B4-BE49-F238E27FC236}">
                      <a16:creationId xmlns:a16="http://schemas.microsoft.com/office/drawing/2014/main" id="{DCC47DAA-7669-425D-9B8A-E7AF745EC3C4}"/>
                    </a:ext>
                  </a:extLst>
                </p:cNvPr>
                <p:cNvSpPr>
                  <a:spLocks/>
                </p:cNvSpPr>
                <p:nvPr/>
              </p:nvSpPr>
              <p:spPr bwMode="auto">
                <a:xfrm>
                  <a:off x="3170" y="761"/>
                  <a:ext cx="3" cy="6"/>
                </a:xfrm>
                <a:custGeom>
                  <a:avLst/>
                  <a:gdLst>
                    <a:gd name="T0" fmla="*/ 3 w 3"/>
                    <a:gd name="T1" fmla="*/ 4 h 6"/>
                    <a:gd name="T2" fmla="*/ 2 w 3"/>
                    <a:gd name="T3" fmla="*/ 4 h 6"/>
                    <a:gd name="T4" fmla="*/ 2 w 3"/>
                    <a:gd name="T5" fmla="*/ 1 h 6"/>
                    <a:gd name="T6" fmla="*/ 2 w 3"/>
                    <a:gd name="T7" fmla="*/ 0 h 6"/>
                    <a:gd name="T8" fmla="*/ 0 w 3"/>
                    <a:gd name="T9" fmla="*/ 0 h 6"/>
                    <a:gd name="T10" fmla="*/ 0 w 3"/>
                    <a:gd name="T11" fmla="*/ 3 h 6"/>
                    <a:gd name="T12" fmla="*/ 2 w 3"/>
                    <a:gd name="T13" fmla="*/ 6 h 6"/>
                    <a:gd name="T14" fmla="*/ 3 w 3"/>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4"/>
                      </a:moveTo>
                      <a:lnTo>
                        <a:pt x="2" y="4"/>
                      </a:lnTo>
                      <a:lnTo>
                        <a:pt x="2" y="1"/>
                      </a:lnTo>
                      <a:lnTo>
                        <a:pt x="2" y="0"/>
                      </a:lnTo>
                      <a:lnTo>
                        <a:pt x="0" y="0"/>
                      </a:lnTo>
                      <a:lnTo>
                        <a:pt x="0" y="3"/>
                      </a:lnTo>
                      <a:lnTo>
                        <a:pt x="2" y="6"/>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4" name="Freeform 964">
                  <a:extLst>
                    <a:ext uri="{FF2B5EF4-FFF2-40B4-BE49-F238E27FC236}">
                      <a16:creationId xmlns:a16="http://schemas.microsoft.com/office/drawing/2014/main" id="{BB87CD66-825A-49CB-83B5-C1471C3BF7F2}"/>
                    </a:ext>
                  </a:extLst>
                </p:cNvPr>
                <p:cNvSpPr>
                  <a:spLocks/>
                </p:cNvSpPr>
                <p:nvPr/>
              </p:nvSpPr>
              <p:spPr bwMode="auto">
                <a:xfrm>
                  <a:off x="3445" y="832"/>
                  <a:ext cx="4" cy="9"/>
                </a:xfrm>
                <a:custGeom>
                  <a:avLst/>
                  <a:gdLst>
                    <a:gd name="T0" fmla="*/ 0 w 4"/>
                    <a:gd name="T1" fmla="*/ 6 h 12"/>
                    <a:gd name="T2" fmla="*/ 2 w 4"/>
                    <a:gd name="T3" fmla="*/ 11 h 12"/>
                    <a:gd name="T4" fmla="*/ 3 w 4"/>
                    <a:gd name="T5" fmla="*/ 12 h 12"/>
                    <a:gd name="T6" fmla="*/ 4 w 4"/>
                    <a:gd name="T7" fmla="*/ 9 h 12"/>
                    <a:gd name="T8" fmla="*/ 4 w 4"/>
                    <a:gd name="T9" fmla="*/ 1 h 12"/>
                    <a:gd name="T10" fmla="*/ 3 w 4"/>
                    <a:gd name="T11" fmla="*/ 0 h 12"/>
                    <a:gd name="T12" fmla="*/ 1 w 4"/>
                    <a:gd name="T13" fmla="*/ 2 h 12"/>
                    <a:gd name="T14" fmla="*/ 0 w 4"/>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0" y="6"/>
                      </a:moveTo>
                      <a:cubicBezTo>
                        <a:pt x="2" y="11"/>
                        <a:pt x="2" y="11"/>
                        <a:pt x="2" y="11"/>
                      </a:cubicBezTo>
                      <a:cubicBezTo>
                        <a:pt x="2" y="11"/>
                        <a:pt x="3" y="12"/>
                        <a:pt x="3" y="12"/>
                      </a:cubicBezTo>
                      <a:cubicBezTo>
                        <a:pt x="4" y="9"/>
                        <a:pt x="4" y="9"/>
                        <a:pt x="4" y="9"/>
                      </a:cubicBezTo>
                      <a:cubicBezTo>
                        <a:pt x="4" y="1"/>
                        <a:pt x="4" y="1"/>
                        <a:pt x="4" y="1"/>
                      </a:cubicBezTo>
                      <a:cubicBezTo>
                        <a:pt x="3" y="0"/>
                        <a:pt x="3" y="0"/>
                        <a:pt x="3" y="0"/>
                      </a:cubicBezTo>
                      <a:cubicBezTo>
                        <a:pt x="1" y="2"/>
                        <a:pt x="1" y="2"/>
                        <a:pt x="1" y="2"/>
                      </a:cubicBezTo>
                      <a:lnTo>
                        <a:pt x="0"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5" name="Freeform 965">
                  <a:extLst>
                    <a:ext uri="{FF2B5EF4-FFF2-40B4-BE49-F238E27FC236}">
                      <a16:creationId xmlns:a16="http://schemas.microsoft.com/office/drawing/2014/main" id="{AAA29AB9-5790-4BFB-A309-529E1306457B}"/>
                    </a:ext>
                  </a:extLst>
                </p:cNvPr>
                <p:cNvSpPr>
                  <a:spLocks/>
                </p:cNvSpPr>
                <p:nvPr/>
              </p:nvSpPr>
              <p:spPr bwMode="auto">
                <a:xfrm>
                  <a:off x="2994" y="1401"/>
                  <a:ext cx="5" cy="2"/>
                </a:xfrm>
                <a:custGeom>
                  <a:avLst/>
                  <a:gdLst>
                    <a:gd name="T0" fmla="*/ 3 w 5"/>
                    <a:gd name="T1" fmla="*/ 2 h 2"/>
                    <a:gd name="T2" fmla="*/ 5 w 5"/>
                    <a:gd name="T3" fmla="*/ 2 h 2"/>
                    <a:gd name="T4" fmla="*/ 1 w 5"/>
                    <a:gd name="T5" fmla="*/ 0 h 2"/>
                    <a:gd name="T6" fmla="*/ 0 w 5"/>
                    <a:gd name="T7" fmla="*/ 1 h 2"/>
                    <a:gd name="T8" fmla="*/ 0 w 5"/>
                    <a:gd name="T9" fmla="*/ 2 h 2"/>
                    <a:gd name="T10" fmla="*/ 1 w 5"/>
                    <a:gd name="T11" fmla="*/ 2 h 2"/>
                    <a:gd name="T12" fmla="*/ 3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2"/>
                      </a:moveTo>
                      <a:lnTo>
                        <a:pt x="5" y="2"/>
                      </a:lnTo>
                      <a:lnTo>
                        <a:pt x="1" y="0"/>
                      </a:lnTo>
                      <a:lnTo>
                        <a:pt x="0" y="1"/>
                      </a:lnTo>
                      <a:lnTo>
                        <a:pt x="0" y="2"/>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6" name="Freeform 966">
                  <a:extLst>
                    <a:ext uri="{FF2B5EF4-FFF2-40B4-BE49-F238E27FC236}">
                      <a16:creationId xmlns:a16="http://schemas.microsoft.com/office/drawing/2014/main" id="{77739873-5F22-4A46-975B-588D40B44308}"/>
                    </a:ext>
                  </a:extLst>
                </p:cNvPr>
                <p:cNvSpPr>
                  <a:spLocks/>
                </p:cNvSpPr>
                <p:nvPr/>
              </p:nvSpPr>
              <p:spPr bwMode="auto">
                <a:xfrm>
                  <a:off x="2999" y="1283"/>
                  <a:ext cx="32" cy="40"/>
                </a:xfrm>
                <a:custGeom>
                  <a:avLst/>
                  <a:gdLst>
                    <a:gd name="T0" fmla="*/ 1 w 32"/>
                    <a:gd name="T1" fmla="*/ 15 h 40"/>
                    <a:gd name="T2" fmla="*/ 1 w 32"/>
                    <a:gd name="T3" fmla="*/ 17 h 40"/>
                    <a:gd name="T4" fmla="*/ 0 w 32"/>
                    <a:gd name="T5" fmla="*/ 20 h 40"/>
                    <a:gd name="T6" fmla="*/ 4 w 32"/>
                    <a:gd name="T7" fmla="*/ 23 h 40"/>
                    <a:gd name="T8" fmla="*/ 2 w 32"/>
                    <a:gd name="T9" fmla="*/ 23 h 40"/>
                    <a:gd name="T10" fmla="*/ 1 w 32"/>
                    <a:gd name="T11" fmla="*/ 24 h 40"/>
                    <a:gd name="T12" fmla="*/ 2 w 32"/>
                    <a:gd name="T13" fmla="*/ 27 h 40"/>
                    <a:gd name="T14" fmla="*/ 9 w 32"/>
                    <a:gd name="T15" fmla="*/ 30 h 40"/>
                    <a:gd name="T16" fmla="*/ 10 w 32"/>
                    <a:gd name="T17" fmla="*/ 31 h 40"/>
                    <a:gd name="T18" fmla="*/ 11 w 32"/>
                    <a:gd name="T19" fmla="*/ 32 h 40"/>
                    <a:gd name="T20" fmla="*/ 16 w 32"/>
                    <a:gd name="T21" fmla="*/ 28 h 40"/>
                    <a:gd name="T22" fmla="*/ 13 w 32"/>
                    <a:gd name="T23" fmla="*/ 33 h 40"/>
                    <a:gd name="T24" fmla="*/ 10 w 32"/>
                    <a:gd name="T25" fmla="*/ 34 h 40"/>
                    <a:gd name="T26" fmla="*/ 6 w 32"/>
                    <a:gd name="T27" fmla="*/ 31 h 40"/>
                    <a:gd name="T28" fmla="*/ 5 w 32"/>
                    <a:gd name="T29" fmla="*/ 32 h 40"/>
                    <a:gd name="T30" fmla="*/ 4 w 32"/>
                    <a:gd name="T31" fmla="*/ 35 h 40"/>
                    <a:gd name="T32" fmla="*/ 6 w 32"/>
                    <a:gd name="T33" fmla="*/ 37 h 40"/>
                    <a:gd name="T34" fmla="*/ 10 w 32"/>
                    <a:gd name="T35" fmla="*/ 37 h 40"/>
                    <a:gd name="T36" fmla="*/ 11 w 32"/>
                    <a:gd name="T37" fmla="*/ 40 h 40"/>
                    <a:gd name="T38" fmla="*/ 13 w 32"/>
                    <a:gd name="T39" fmla="*/ 40 h 40"/>
                    <a:gd name="T40" fmla="*/ 15 w 32"/>
                    <a:gd name="T41" fmla="*/ 38 h 40"/>
                    <a:gd name="T42" fmla="*/ 23 w 32"/>
                    <a:gd name="T43" fmla="*/ 37 h 40"/>
                    <a:gd name="T44" fmla="*/ 27 w 32"/>
                    <a:gd name="T45" fmla="*/ 37 h 40"/>
                    <a:gd name="T46" fmla="*/ 32 w 32"/>
                    <a:gd name="T47" fmla="*/ 32 h 40"/>
                    <a:gd name="T48" fmla="*/ 31 w 32"/>
                    <a:gd name="T49" fmla="*/ 27 h 40"/>
                    <a:gd name="T50" fmla="*/ 30 w 32"/>
                    <a:gd name="T51" fmla="*/ 23 h 40"/>
                    <a:gd name="T52" fmla="*/ 27 w 32"/>
                    <a:gd name="T53" fmla="*/ 22 h 40"/>
                    <a:gd name="T54" fmla="*/ 24 w 32"/>
                    <a:gd name="T55" fmla="*/ 20 h 40"/>
                    <a:gd name="T56" fmla="*/ 22 w 32"/>
                    <a:gd name="T57" fmla="*/ 13 h 40"/>
                    <a:gd name="T58" fmla="*/ 20 w 32"/>
                    <a:gd name="T59" fmla="*/ 7 h 40"/>
                    <a:gd name="T60" fmla="*/ 15 w 32"/>
                    <a:gd name="T61" fmla="*/ 6 h 40"/>
                    <a:gd name="T62" fmla="*/ 13 w 32"/>
                    <a:gd name="T63" fmla="*/ 3 h 40"/>
                    <a:gd name="T64" fmla="*/ 8 w 32"/>
                    <a:gd name="T65" fmla="*/ 2 h 40"/>
                    <a:gd name="T66" fmla="*/ 5 w 32"/>
                    <a:gd name="T67" fmla="*/ 0 h 40"/>
                    <a:gd name="T68" fmla="*/ 5 w 32"/>
                    <a:gd name="T69" fmla="*/ 3 h 40"/>
                    <a:gd name="T70" fmla="*/ 2 w 32"/>
                    <a:gd name="T71" fmla="*/ 6 h 40"/>
                    <a:gd name="T72" fmla="*/ 2 w 32"/>
                    <a:gd name="T73" fmla="*/ 10 h 40"/>
                    <a:gd name="T74" fmla="*/ 5 w 32"/>
                    <a:gd name="T75" fmla="*/ 13 h 40"/>
                    <a:gd name="T76" fmla="*/ 6 w 32"/>
                    <a:gd name="T77" fmla="*/ 16 h 40"/>
                    <a:gd name="T78" fmla="*/ 3 w 32"/>
                    <a:gd name="T79" fmla="*/ 13 h 40"/>
                    <a:gd name="T80" fmla="*/ 1 w 32"/>
                    <a:gd name="T8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40">
                      <a:moveTo>
                        <a:pt x="1" y="15"/>
                      </a:moveTo>
                      <a:lnTo>
                        <a:pt x="1" y="17"/>
                      </a:lnTo>
                      <a:lnTo>
                        <a:pt x="0" y="20"/>
                      </a:lnTo>
                      <a:lnTo>
                        <a:pt x="4" y="23"/>
                      </a:lnTo>
                      <a:lnTo>
                        <a:pt x="2" y="23"/>
                      </a:lnTo>
                      <a:lnTo>
                        <a:pt x="1" y="24"/>
                      </a:lnTo>
                      <a:lnTo>
                        <a:pt x="2" y="27"/>
                      </a:lnTo>
                      <a:lnTo>
                        <a:pt x="9" y="30"/>
                      </a:lnTo>
                      <a:lnTo>
                        <a:pt x="10" y="31"/>
                      </a:lnTo>
                      <a:lnTo>
                        <a:pt x="11" y="32"/>
                      </a:lnTo>
                      <a:lnTo>
                        <a:pt x="16" y="28"/>
                      </a:lnTo>
                      <a:lnTo>
                        <a:pt x="13" y="33"/>
                      </a:lnTo>
                      <a:lnTo>
                        <a:pt x="10" y="34"/>
                      </a:lnTo>
                      <a:lnTo>
                        <a:pt x="6" y="31"/>
                      </a:lnTo>
                      <a:lnTo>
                        <a:pt x="5" y="32"/>
                      </a:lnTo>
                      <a:lnTo>
                        <a:pt x="4" y="35"/>
                      </a:lnTo>
                      <a:lnTo>
                        <a:pt x="6" y="37"/>
                      </a:lnTo>
                      <a:lnTo>
                        <a:pt x="10" y="37"/>
                      </a:lnTo>
                      <a:lnTo>
                        <a:pt x="11" y="40"/>
                      </a:lnTo>
                      <a:lnTo>
                        <a:pt x="13" y="40"/>
                      </a:lnTo>
                      <a:lnTo>
                        <a:pt x="15" y="38"/>
                      </a:lnTo>
                      <a:lnTo>
                        <a:pt x="23" y="37"/>
                      </a:lnTo>
                      <a:lnTo>
                        <a:pt x="27" y="37"/>
                      </a:lnTo>
                      <a:lnTo>
                        <a:pt x="32" y="32"/>
                      </a:lnTo>
                      <a:lnTo>
                        <a:pt x="31" y="27"/>
                      </a:lnTo>
                      <a:lnTo>
                        <a:pt x="30" y="23"/>
                      </a:lnTo>
                      <a:lnTo>
                        <a:pt x="27" y="22"/>
                      </a:lnTo>
                      <a:lnTo>
                        <a:pt x="24" y="20"/>
                      </a:lnTo>
                      <a:lnTo>
                        <a:pt x="22" y="13"/>
                      </a:lnTo>
                      <a:lnTo>
                        <a:pt x="20" y="7"/>
                      </a:lnTo>
                      <a:lnTo>
                        <a:pt x="15" y="6"/>
                      </a:lnTo>
                      <a:lnTo>
                        <a:pt x="13" y="3"/>
                      </a:lnTo>
                      <a:lnTo>
                        <a:pt x="8" y="2"/>
                      </a:lnTo>
                      <a:lnTo>
                        <a:pt x="5" y="0"/>
                      </a:lnTo>
                      <a:lnTo>
                        <a:pt x="5" y="3"/>
                      </a:lnTo>
                      <a:lnTo>
                        <a:pt x="2" y="6"/>
                      </a:lnTo>
                      <a:lnTo>
                        <a:pt x="2" y="10"/>
                      </a:lnTo>
                      <a:lnTo>
                        <a:pt x="5" y="13"/>
                      </a:lnTo>
                      <a:lnTo>
                        <a:pt x="6" y="16"/>
                      </a:lnTo>
                      <a:lnTo>
                        <a:pt x="3" y="13"/>
                      </a:lnTo>
                      <a:lnTo>
                        <a:pt x="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7" name="Freeform 967">
                  <a:extLst>
                    <a:ext uri="{FF2B5EF4-FFF2-40B4-BE49-F238E27FC236}">
                      <a16:creationId xmlns:a16="http://schemas.microsoft.com/office/drawing/2014/main" id="{74AA5928-A16B-4D23-8626-2E1614500818}"/>
                    </a:ext>
                  </a:extLst>
                </p:cNvPr>
                <p:cNvSpPr>
                  <a:spLocks/>
                </p:cNvSpPr>
                <p:nvPr/>
              </p:nvSpPr>
              <p:spPr bwMode="auto">
                <a:xfrm>
                  <a:off x="2995" y="1370"/>
                  <a:ext cx="4" cy="4"/>
                </a:xfrm>
                <a:custGeom>
                  <a:avLst/>
                  <a:gdLst>
                    <a:gd name="T0" fmla="*/ 4 w 4"/>
                    <a:gd name="T1" fmla="*/ 2 h 4"/>
                    <a:gd name="T2" fmla="*/ 4 w 4"/>
                    <a:gd name="T3" fmla="*/ 0 h 4"/>
                    <a:gd name="T4" fmla="*/ 3 w 4"/>
                    <a:gd name="T5" fmla="*/ 0 h 4"/>
                    <a:gd name="T6" fmla="*/ 0 w 4"/>
                    <a:gd name="T7" fmla="*/ 2 h 4"/>
                    <a:gd name="T8" fmla="*/ 0 w 4"/>
                    <a:gd name="T9" fmla="*/ 3 h 4"/>
                    <a:gd name="T10" fmla="*/ 0 w 4"/>
                    <a:gd name="T11" fmla="*/ 4 h 4"/>
                    <a:gd name="T12" fmla="*/ 2 w 4"/>
                    <a:gd name="T13" fmla="*/ 4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4" y="0"/>
                      </a:lnTo>
                      <a:lnTo>
                        <a:pt x="3" y="0"/>
                      </a:lnTo>
                      <a:lnTo>
                        <a:pt x="0" y="2"/>
                      </a:lnTo>
                      <a:lnTo>
                        <a:pt x="0" y="3"/>
                      </a:lnTo>
                      <a:lnTo>
                        <a:pt x="0" y="4"/>
                      </a:lnTo>
                      <a:lnTo>
                        <a:pt x="2" y="4"/>
                      </a:lnTo>
                      <a:lnTo>
                        <a:pt x="4"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8" name="Freeform 968">
                  <a:extLst>
                    <a:ext uri="{FF2B5EF4-FFF2-40B4-BE49-F238E27FC236}">
                      <a16:creationId xmlns:a16="http://schemas.microsoft.com/office/drawing/2014/main" id="{C6A2566D-B213-4639-ABB7-2A73F0C29B8C}"/>
                    </a:ext>
                  </a:extLst>
                </p:cNvPr>
                <p:cNvSpPr>
                  <a:spLocks/>
                </p:cNvSpPr>
                <p:nvPr/>
              </p:nvSpPr>
              <p:spPr bwMode="auto">
                <a:xfrm>
                  <a:off x="3003" y="1275"/>
                  <a:ext cx="4" cy="5"/>
                </a:xfrm>
                <a:custGeom>
                  <a:avLst/>
                  <a:gdLst>
                    <a:gd name="T0" fmla="*/ 3 w 4"/>
                    <a:gd name="T1" fmla="*/ 5 h 5"/>
                    <a:gd name="T2" fmla="*/ 4 w 4"/>
                    <a:gd name="T3" fmla="*/ 3 h 5"/>
                    <a:gd name="T4" fmla="*/ 2 w 4"/>
                    <a:gd name="T5" fmla="*/ 0 h 5"/>
                    <a:gd name="T6" fmla="*/ 1 w 4"/>
                    <a:gd name="T7" fmla="*/ 0 h 5"/>
                    <a:gd name="T8" fmla="*/ 0 w 4"/>
                    <a:gd name="T9" fmla="*/ 1 h 5"/>
                    <a:gd name="T10" fmla="*/ 2 w 4"/>
                    <a:gd name="T11" fmla="*/ 4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lnTo>
                        <a:pt x="4" y="3"/>
                      </a:lnTo>
                      <a:lnTo>
                        <a:pt x="2" y="0"/>
                      </a:lnTo>
                      <a:lnTo>
                        <a:pt x="1" y="0"/>
                      </a:lnTo>
                      <a:lnTo>
                        <a:pt x="0" y="1"/>
                      </a:lnTo>
                      <a:lnTo>
                        <a:pt x="2" y="4"/>
                      </a:lnTo>
                      <a:lnTo>
                        <a:pt x="3"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9" name="Freeform 969">
                  <a:extLst>
                    <a:ext uri="{FF2B5EF4-FFF2-40B4-BE49-F238E27FC236}">
                      <a16:creationId xmlns:a16="http://schemas.microsoft.com/office/drawing/2014/main" id="{D2350E8A-B863-42AF-91FD-CE206AC64847}"/>
                    </a:ext>
                  </a:extLst>
                </p:cNvPr>
                <p:cNvSpPr>
                  <a:spLocks/>
                </p:cNvSpPr>
                <p:nvPr/>
              </p:nvSpPr>
              <p:spPr bwMode="auto">
                <a:xfrm>
                  <a:off x="3004" y="1475"/>
                  <a:ext cx="3" cy="4"/>
                </a:xfrm>
                <a:custGeom>
                  <a:avLst/>
                  <a:gdLst>
                    <a:gd name="T0" fmla="*/ 1 w 4"/>
                    <a:gd name="T1" fmla="*/ 5 h 6"/>
                    <a:gd name="T2" fmla="*/ 3 w 4"/>
                    <a:gd name="T3" fmla="*/ 3 h 6"/>
                    <a:gd name="T4" fmla="*/ 4 w 4"/>
                    <a:gd name="T5" fmla="*/ 1 h 6"/>
                    <a:gd name="T6" fmla="*/ 3 w 4"/>
                    <a:gd name="T7" fmla="*/ 0 h 6"/>
                    <a:gd name="T8" fmla="*/ 0 w 4"/>
                    <a:gd name="T9" fmla="*/ 4 h 6"/>
                    <a:gd name="T10" fmla="*/ 0 w 4"/>
                    <a:gd name="T11" fmla="*/ 6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cubicBezTo>
                        <a:pt x="3" y="3"/>
                        <a:pt x="3" y="3"/>
                        <a:pt x="3" y="3"/>
                      </a:cubicBezTo>
                      <a:cubicBezTo>
                        <a:pt x="4" y="1"/>
                        <a:pt x="4" y="1"/>
                        <a:pt x="4" y="1"/>
                      </a:cubicBezTo>
                      <a:cubicBezTo>
                        <a:pt x="3" y="0"/>
                        <a:pt x="3" y="0"/>
                        <a:pt x="3" y="0"/>
                      </a:cubicBezTo>
                      <a:cubicBezTo>
                        <a:pt x="0" y="4"/>
                        <a:pt x="0" y="4"/>
                        <a:pt x="0" y="4"/>
                      </a:cubicBezTo>
                      <a:cubicBezTo>
                        <a:pt x="0" y="4"/>
                        <a:pt x="0" y="6"/>
                        <a:pt x="0" y="6"/>
                      </a:cubicBez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0" name="Freeform 970">
                  <a:extLst>
                    <a:ext uri="{FF2B5EF4-FFF2-40B4-BE49-F238E27FC236}">
                      <a16:creationId xmlns:a16="http://schemas.microsoft.com/office/drawing/2014/main" id="{E11C37CF-B18B-4E25-A358-F2C811D1DD32}"/>
                    </a:ext>
                  </a:extLst>
                </p:cNvPr>
                <p:cNvSpPr>
                  <a:spLocks/>
                </p:cNvSpPr>
                <p:nvPr/>
              </p:nvSpPr>
              <p:spPr bwMode="auto">
                <a:xfrm>
                  <a:off x="3009" y="1344"/>
                  <a:ext cx="5" cy="4"/>
                </a:xfrm>
                <a:custGeom>
                  <a:avLst/>
                  <a:gdLst>
                    <a:gd name="T0" fmla="*/ 0 w 5"/>
                    <a:gd name="T1" fmla="*/ 1 h 4"/>
                    <a:gd name="T2" fmla="*/ 0 w 5"/>
                    <a:gd name="T3" fmla="*/ 3 h 4"/>
                    <a:gd name="T4" fmla="*/ 1 w 5"/>
                    <a:gd name="T5" fmla="*/ 4 h 4"/>
                    <a:gd name="T6" fmla="*/ 5 w 5"/>
                    <a:gd name="T7" fmla="*/ 3 h 4"/>
                    <a:gd name="T8" fmla="*/ 4 w 5"/>
                    <a:gd name="T9" fmla="*/ 1 h 4"/>
                    <a:gd name="T10" fmla="*/ 2 w 5"/>
                    <a:gd name="T11" fmla="*/ 0 h 4"/>
                    <a:gd name="T12" fmla="*/ 0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1"/>
                      </a:moveTo>
                      <a:lnTo>
                        <a:pt x="0" y="3"/>
                      </a:lnTo>
                      <a:lnTo>
                        <a:pt x="1" y="4"/>
                      </a:lnTo>
                      <a:lnTo>
                        <a:pt x="5" y="3"/>
                      </a:lnTo>
                      <a:lnTo>
                        <a:pt x="4" y="1"/>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1" name="Freeform 971">
                  <a:extLst>
                    <a:ext uri="{FF2B5EF4-FFF2-40B4-BE49-F238E27FC236}">
                      <a16:creationId xmlns:a16="http://schemas.microsoft.com/office/drawing/2014/main" id="{B762BFF9-D628-4127-9ABB-FE56FFC7C362}"/>
                    </a:ext>
                  </a:extLst>
                </p:cNvPr>
                <p:cNvSpPr>
                  <a:spLocks/>
                </p:cNvSpPr>
                <p:nvPr/>
              </p:nvSpPr>
              <p:spPr bwMode="auto">
                <a:xfrm>
                  <a:off x="3020" y="1343"/>
                  <a:ext cx="5" cy="2"/>
                </a:xfrm>
                <a:custGeom>
                  <a:avLst/>
                  <a:gdLst>
                    <a:gd name="T0" fmla="*/ 3 w 5"/>
                    <a:gd name="T1" fmla="*/ 2 h 2"/>
                    <a:gd name="T2" fmla="*/ 5 w 5"/>
                    <a:gd name="T3" fmla="*/ 1 h 2"/>
                    <a:gd name="T4" fmla="*/ 3 w 5"/>
                    <a:gd name="T5" fmla="*/ 0 h 2"/>
                    <a:gd name="T6" fmla="*/ 0 w 5"/>
                    <a:gd name="T7" fmla="*/ 1 h 2"/>
                    <a:gd name="T8" fmla="*/ 1 w 5"/>
                    <a:gd name="T9" fmla="*/ 2 h 2"/>
                    <a:gd name="T10" fmla="*/ 3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3" y="2"/>
                      </a:moveTo>
                      <a:lnTo>
                        <a:pt x="5" y="1"/>
                      </a:lnTo>
                      <a:lnTo>
                        <a:pt x="3" y="0"/>
                      </a:lnTo>
                      <a:lnTo>
                        <a:pt x="0" y="1"/>
                      </a:lnTo>
                      <a:lnTo>
                        <a:pt x="1"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2" name="Freeform 972">
                  <a:extLst>
                    <a:ext uri="{FF2B5EF4-FFF2-40B4-BE49-F238E27FC236}">
                      <a16:creationId xmlns:a16="http://schemas.microsoft.com/office/drawing/2014/main" id="{15880E54-2D76-44BB-A8F8-53A83E24D2AB}"/>
                    </a:ext>
                  </a:extLst>
                </p:cNvPr>
                <p:cNvSpPr>
                  <a:spLocks/>
                </p:cNvSpPr>
                <p:nvPr/>
              </p:nvSpPr>
              <p:spPr bwMode="auto">
                <a:xfrm>
                  <a:off x="2988" y="1401"/>
                  <a:ext cx="2" cy="2"/>
                </a:xfrm>
                <a:custGeom>
                  <a:avLst/>
                  <a:gdLst>
                    <a:gd name="T0" fmla="*/ 2 w 2"/>
                    <a:gd name="T1" fmla="*/ 2 h 2"/>
                    <a:gd name="T2" fmla="*/ 2 w 2"/>
                    <a:gd name="T3" fmla="*/ 0 h 2"/>
                    <a:gd name="T4" fmla="*/ 1 w 2"/>
                    <a:gd name="T5" fmla="*/ 0 h 2"/>
                    <a:gd name="T6" fmla="*/ 0 w 2"/>
                    <a:gd name="T7" fmla="*/ 0 h 2"/>
                    <a:gd name="T8" fmla="*/ 1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1" y="0"/>
                      </a:lnTo>
                      <a:lnTo>
                        <a:pt x="0" y="0"/>
                      </a:lnTo>
                      <a:lnTo>
                        <a:pt x="1"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3" name="Freeform 973">
                  <a:extLst>
                    <a:ext uri="{FF2B5EF4-FFF2-40B4-BE49-F238E27FC236}">
                      <a16:creationId xmlns:a16="http://schemas.microsoft.com/office/drawing/2014/main" id="{C42F98C8-12A6-43D8-931A-2CD85628026D}"/>
                    </a:ext>
                  </a:extLst>
                </p:cNvPr>
                <p:cNvSpPr>
                  <a:spLocks/>
                </p:cNvSpPr>
                <p:nvPr/>
              </p:nvSpPr>
              <p:spPr bwMode="auto">
                <a:xfrm>
                  <a:off x="3103" y="1548"/>
                  <a:ext cx="1" cy="3"/>
                </a:xfrm>
                <a:custGeom>
                  <a:avLst/>
                  <a:gdLst>
                    <a:gd name="T0" fmla="*/ 1 w 1"/>
                    <a:gd name="T1" fmla="*/ 0 h 3"/>
                    <a:gd name="T2" fmla="*/ 0 w 1"/>
                    <a:gd name="T3" fmla="*/ 1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4" name="Freeform 974">
                  <a:extLst>
                    <a:ext uri="{FF2B5EF4-FFF2-40B4-BE49-F238E27FC236}">
                      <a16:creationId xmlns:a16="http://schemas.microsoft.com/office/drawing/2014/main" id="{BCD7792E-F922-4449-9B8B-57225EB5D94A}"/>
                    </a:ext>
                  </a:extLst>
                </p:cNvPr>
                <p:cNvSpPr>
                  <a:spLocks/>
                </p:cNvSpPr>
                <p:nvPr/>
              </p:nvSpPr>
              <p:spPr bwMode="auto">
                <a:xfrm>
                  <a:off x="3004" y="1476"/>
                  <a:ext cx="5" cy="6"/>
                </a:xfrm>
                <a:custGeom>
                  <a:avLst/>
                  <a:gdLst>
                    <a:gd name="T0" fmla="*/ 1 w 5"/>
                    <a:gd name="T1" fmla="*/ 6 h 6"/>
                    <a:gd name="T2" fmla="*/ 3 w 5"/>
                    <a:gd name="T3" fmla="*/ 3 h 6"/>
                    <a:gd name="T4" fmla="*/ 5 w 5"/>
                    <a:gd name="T5" fmla="*/ 0 h 6"/>
                    <a:gd name="T6" fmla="*/ 4 w 5"/>
                    <a:gd name="T7" fmla="*/ 0 h 6"/>
                    <a:gd name="T8" fmla="*/ 3 w 5"/>
                    <a:gd name="T9" fmla="*/ 3 h 6"/>
                    <a:gd name="T10" fmla="*/ 0 w 5"/>
                    <a:gd name="T11" fmla="*/ 6 h 6"/>
                    <a:gd name="T12" fmla="*/ 1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6"/>
                      </a:moveTo>
                      <a:lnTo>
                        <a:pt x="3" y="3"/>
                      </a:lnTo>
                      <a:lnTo>
                        <a:pt x="5" y="0"/>
                      </a:lnTo>
                      <a:lnTo>
                        <a:pt x="4" y="0"/>
                      </a:lnTo>
                      <a:lnTo>
                        <a:pt x="3" y="3"/>
                      </a:lnTo>
                      <a:lnTo>
                        <a:pt x="0"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5" name="Freeform 975">
                  <a:extLst>
                    <a:ext uri="{FF2B5EF4-FFF2-40B4-BE49-F238E27FC236}">
                      <a16:creationId xmlns:a16="http://schemas.microsoft.com/office/drawing/2014/main" id="{A2405C38-FE45-4D4A-86CB-D32C32CAFA98}"/>
                    </a:ext>
                  </a:extLst>
                </p:cNvPr>
                <p:cNvSpPr>
                  <a:spLocks/>
                </p:cNvSpPr>
                <p:nvPr/>
              </p:nvSpPr>
              <p:spPr bwMode="auto">
                <a:xfrm>
                  <a:off x="2992" y="1405"/>
                  <a:ext cx="3" cy="1"/>
                </a:xfrm>
                <a:custGeom>
                  <a:avLst/>
                  <a:gdLst>
                    <a:gd name="T0" fmla="*/ 3 w 3"/>
                    <a:gd name="T1" fmla="*/ 1 h 1"/>
                    <a:gd name="T2" fmla="*/ 3 w 3"/>
                    <a:gd name="T3" fmla="*/ 1 h 1"/>
                    <a:gd name="T4" fmla="*/ 3 w 3"/>
                    <a:gd name="T5" fmla="*/ 0 h 1"/>
                    <a:gd name="T6" fmla="*/ 0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lnTo>
                        <a:pt x="3" y="1"/>
                      </a:lnTo>
                      <a:lnTo>
                        <a:pt x="3" y="0"/>
                      </a:lnTo>
                      <a:lnTo>
                        <a:pt x="0"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6" name="Freeform 976">
                  <a:extLst>
                    <a:ext uri="{FF2B5EF4-FFF2-40B4-BE49-F238E27FC236}">
                      <a16:creationId xmlns:a16="http://schemas.microsoft.com/office/drawing/2014/main" id="{3A154955-90EA-4B91-828E-D94C2E46C41B}"/>
                    </a:ext>
                  </a:extLst>
                </p:cNvPr>
                <p:cNvSpPr>
                  <a:spLocks/>
                </p:cNvSpPr>
                <p:nvPr/>
              </p:nvSpPr>
              <p:spPr bwMode="auto">
                <a:xfrm>
                  <a:off x="3014" y="1191"/>
                  <a:ext cx="9" cy="9"/>
                </a:xfrm>
                <a:custGeom>
                  <a:avLst/>
                  <a:gdLst>
                    <a:gd name="T0" fmla="*/ 2 w 9"/>
                    <a:gd name="T1" fmla="*/ 2 h 9"/>
                    <a:gd name="T2" fmla="*/ 1 w 9"/>
                    <a:gd name="T3" fmla="*/ 5 h 9"/>
                    <a:gd name="T4" fmla="*/ 0 w 9"/>
                    <a:gd name="T5" fmla="*/ 5 h 9"/>
                    <a:gd name="T6" fmla="*/ 0 w 9"/>
                    <a:gd name="T7" fmla="*/ 8 h 9"/>
                    <a:gd name="T8" fmla="*/ 0 w 9"/>
                    <a:gd name="T9" fmla="*/ 9 h 9"/>
                    <a:gd name="T10" fmla="*/ 1 w 9"/>
                    <a:gd name="T11" fmla="*/ 9 h 9"/>
                    <a:gd name="T12" fmla="*/ 2 w 9"/>
                    <a:gd name="T13" fmla="*/ 8 h 9"/>
                    <a:gd name="T14" fmla="*/ 6 w 9"/>
                    <a:gd name="T15" fmla="*/ 5 h 9"/>
                    <a:gd name="T16" fmla="*/ 9 w 9"/>
                    <a:gd name="T17" fmla="*/ 1 h 9"/>
                    <a:gd name="T18" fmla="*/ 9 w 9"/>
                    <a:gd name="T19" fmla="*/ 0 h 9"/>
                    <a:gd name="T20" fmla="*/ 6 w 9"/>
                    <a:gd name="T21" fmla="*/ 0 h 9"/>
                    <a:gd name="T22" fmla="*/ 4 w 9"/>
                    <a:gd name="T23" fmla="*/ 2 h 9"/>
                    <a:gd name="T24" fmla="*/ 2 w 9"/>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2" y="2"/>
                      </a:moveTo>
                      <a:lnTo>
                        <a:pt x="1" y="5"/>
                      </a:lnTo>
                      <a:lnTo>
                        <a:pt x="0" y="5"/>
                      </a:lnTo>
                      <a:lnTo>
                        <a:pt x="0" y="8"/>
                      </a:lnTo>
                      <a:lnTo>
                        <a:pt x="0" y="9"/>
                      </a:lnTo>
                      <a:lnTo>
                        <a:pt x="1" y="9"/>
                      </a:lnTo>
                      <a:lnTo>
                        <a:pt x="2" y="8"/>
                      </a:lnTo>
                      <a:lnTo>
                        <a:pt x="6" y="5"/>
                      </a:lnTo>
                      <a:lnTo>
                        <a:pt x="9" y="1"/>
                      </a:lnTo>
                      <a:lnTo>
                        <a:pt x="9" y="0"/>
                      </a:lnTo>
                      <a:lnTo>
                        <a:pt x="6" y="0"/>
                      </a:lnTo>
                      <a:lnTo>
                        <a:pt x="4" y="2"/>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7" name="Freeform 977">
                  <a:extLst>
                    <a:ext uri="{FF2B5EF4-FFF2-40B4-BE49-F238E27FC236}">
                      <a16:creationId xmlns:a16="http://schemas.microsoft.com/office/drawing/2014/main" id="{758C9424-9FDC-4064-B1A2-BE67B2ACDF59}"/>
                    </a:ext>
                  </a:extLst>
                </p:cNvPr>
                <p:cNvSpPr>
                  <a:spLocks/>
                </p:cNvSpPr>
                <p:nvPr/>
              </p:nvSpPr>
              <p:spPr bwMode="auto">
                <a:xfrm>
                  <a:off x="3019" y="1358"/>
                  <a:ext cx="5" cy="4"/>
                </a:xfrm>
                <a:custGeom>
                  <a:avLst/>
                  <a:gdLst>
                    <a:gd name="T0" fmla="*/ 5 w 5"/>
                    <a:gd name="T1" fmla="*/ 1 h 4"/>
                    <a:gd name="T2" fmla="*/ 1 w 5"/>
                    <a:gd name="T3" fmla="*/ 0 h 4"/>
                    <a:gd name="T4" fmla="*/ 0 w 5"/>
                    <a:gd name="T5" fmla="*/ 1 h 4"/>
                    <a:gd name="T6" fmla="*/ 0 w 5"/>
                    <a:gd name="T7" fmla="*/ 3 h 4"/>
                    <a:gd name="T8" fmla="*/ 1 w 5"/>
                    <a:gd name="T9" fmla="*/ 4 h 4"/>
                    <a:gd name="T10" fmla="*/ 5 w 5"/>
                    <a:gd name="T11" fmla="*/ 3 h 4"/>
                    <a:gd name="T12" fmla="*/ 5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1"/>
                      </a:moveTo>
                      <a:lnTo>
                        <a:pt x="1" y="0"/>
                      </a:lnTo>
                      <a:lnTo>
                        <a:pt x="0" y="1"/>
                      </a:lnTo>
                      <a:lnTo>
                        <a:pt x="0" y="3"/>
                      </a:lnTo>
                      <a:lnTo>
                        <a:pt x="1" y="4"/>
                      </a:lnTo>
                      <a:lnTo>
                        <a:pt x="5" y="3"/>
                      </a:lnTo>
                      <a:lnTo>
                        <a:pt x="5"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8" name="Freeform 978">
                  <a:extLst>
                    <a:ext uri="{FF2B5EF4-FFF2-40B4-BE49-F238E27FC236}">
                      <a16:creationId xmlns:a16="http://schemas.microsoft.com/office/drawing/2014/main" id="{0FC317B4-363C-432A-9AB0-41EEB95260C9}"/>
                    </a:ext>
                  </a:extLst>
                </p:cNvPr>
                <p:cNvSpPr>
                  <a:spLocks/>
                </p:cNvSpPr>
                <p:nvPr/>
              </p:nvSpPr>
              <p:spPr bwMode="auto">
                <a:xfrm>
                  <a:off x="3037" y="1268"/>
                  <a:ext cx="3" cy="4"/>
                </a:xfrm>
                <a:custGeom>
                  <a:avLst/>
                  <a:gdLst>
                    <a:gd name="T0" fmla="*/ 1 w 5"/>
                    <a:gd name="T1" fmla="*/ 0 h 5"/>
                    <a:gd name="T2" fmla="*/ 0 w 5"/>
                    <a:gd name="T3" fmla="*/ 2 h 5"/>
                    <a:gd name="T4" fmla="*/ 4 w 5"/>
                    <a:gd name="T5" fmla="*/ 5 h 5"/>
                    <a:gd name="T6" fmla="*/ 5 w 5"/>
                    <a:gd name="T7" fmla="*/ 5 h 5"/>
                    <a:gd name="T8" fmla="*/ 4 w 5"/>
                    <a:gd name="T9" fmla="*/ 1 h 5"/>
                    <a:gd name="T10" fmla="*/ 1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1" y="0"/>
                      </a:moveTo>
                      <a:cubicBezTo>
                        <a:pt x="0" y="2"/>
                        <a:pt x="0" y="2"/>
                        <a:pt x="0" y="2"/>
                      </a:cubicBezTo>
                      <a:cubicBezTo>
                        <a:pt x="4" y="5"/>
                        <a:pt x="4" y="5"/>
                        <a:pt x="4" y="5"/>
                      </a:cubicBezTo>
                      <a:cubicBezTo>
                        <a:pt x="5" y="5"/>
                        <a:pt x="5" y="5"/>
                        <a:pt x="5" y="5"/>
                      </a:cubicBezTo>
                      <a:cubicBezTo>
                        <a:pt x="4" y="1"/>
                        <a:pt x="4" y="1"/>
                        <a:pt x="4" y="1"/>
                      </a:cubicBezTo>
                      <a:cubicBezTo>
                        <a:pt x="4" y="1"/>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9" name="Freeform 979">
                  <a:extLst>
                    <a:ext uri="{FF2B5EF4-FFF2-40B4-BE49-F238E27FC236}">
                      <a16:creationId xmlns:a16="http://schemas.microsoft.com/office/drawing/2014/main" id="{10BB27D3-E1DD-4750-BE15-A5929203AFEA}"/>
                    </a:ext>
                  </a:extLst>
                </p:cNvPr>
                <p:cNvSpPr>
                  <a:spLocks/>
                </p:cNvSpPr>
                <p:nvPr/>
              </p:nvSpPr>
              <p:spPr bwMode="auto">
                <a:xfrm>
                  <a:off x="3012" y="1117"/>
                  <a:ext cx="12" cy="6"/>
                </a:xfrm>
                <a:custGeom>
                  <a:avLst/>
                  <a:gdLst>
                    <a:gd name="T0" fmla="*/ 11 w 12"/>
                    <a:gd name="T1" fmla="*/ 5 h 6"/>
                    <a:gd name="T2" fmla="*/ 11 w 12"/>
                    <a:gd name="T3" fmla="*/ 6 h 6"/>
                    <a:gd name="T4" fmla="*/ 12 w 12"/>
                    <a:gd name="T5" fmla="*/ 3 h 6"/>
                    <a:gd name="T6" fmla="*/ 10 w 12"/>
                    <a:gd name="T7" fmla="*/ 1 h 6"/>
                    <a:gd name="T8" fmla="*/ 7 w 12"/>
                    <a:gd name="T9" fmla="*/ 0 h 6"/>
                    <a:gd name="T10" fmla="*/ 5 w 12"/>
                    <a:gd name="T11" fmla="*/ 1 h 6"/>
                    <a:gd name="T12" fmla="*/ 3 w 12"/>
                    <a:gd name="T13" fmla="*/ 0 h 6"/>
                    <a:gd name="T14" fmla="*/ 0 w 12"/>
                    <a:gd name="T15" fmla="*/ 0 h 6"/>
                    <a:gd name="T16" fmla="*/ 0 w 12"/>
                    <a:gd name="T17" fmla="*/ 1 h 6"/>
                    <a:gd name="T18" fmla="*/ 0 w 12"/>
                    <a:gd name="T19" fmla="*/ 3 h 6"/>
                    <a:gd name="T20" fmla="*/ 2 w 12"/>
                    <a:gd name="T21" fmla="*/ 3 h 6"/>
                    <a:gd name="T22" fmla="*/ 4 w 12"/>
                    <a:gd name="T23" fmla="*/ 4 h 6"/>
                    <a:gd name="T24" fmla="*/ 8 w 12"/>
                    <a:gd name="T25" fmla="*/ 3 h 6"/>
                    <a:gd name="T26" fmla="*/ 11 w 12"/>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
                      <a:moveTo>
                        <a:pt x="11" y="5"/>
                      </a:moveTo>
                      <a:lnTo>
                        <a:pt x="11" y="6"/>
                      </a:lnTo>
                      <a:lnTo>
                        <a:pt x="12" y="3"/>
                      </a:lnTo>
                      <a:lnTo>
                        <a:pt x="10" y="1"/>
                      </a:lnTo>
                      <a:lnTo>
                        <a:pt x="7" y="0"/>
                      </a:lnTo>
                      <a:lnTo>
                        <a:pt x="5" y="1"/>
                      </a:lnTo>
                      <a:lnTo>
                        <a:pt x="3" y="0"/>
                      </a:lnTo>
                      <a:lnTo>
                        <a:pt x="0" y="0"/>
                      </a:lnTo>
                      <a:lnTo>
                        <a:pt x="0" y="1"/>
                      </a:lnTo>
                      <a:lnTo>
                        <a:pt x="0" y="3"/>
                      </a:lnTo>
                      <a:lnTo>
                        <a:pt x="2" y="3"/>
                      </a:lnTo>
                      <a:lnTo>
                        <a:pt x="4" y="4"/>
                      </a:lnTo>
                      <a:lnTo>
                        <a:pt x="8" y="3"/>
                      </a:lnTo>
                      <a:lnTo>
                        <a:pt x="1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0" name="Rectangle 980">
                  <a:extLst>
                    <a:ext uri="{FF2B5EF4-FFF2-40B4-BE49-F238E27FC236}">
                      <a16:creationId xmlns:a16="http://schemas.microsoft.com/office/drawing/2014/main" id="{1E01285A-B222-4D9E-9B19-D7FB2875CA20}"/>
                    </a:ext>
                  </a:extLst>
                </p:cNvPr>
                <p:cNvSpPr>
                  <a:spLocks noChangeArrowheads="1"/>
                </p:cNvSpPr>
                <p:nvPr/>
              </p:nvSpPr>
              <p:spPr bwMode="auto">
                <a:xfrm>
                  <a:off x="3016" y="1124"/>
                  <a:ext cx="1" cy="1"/>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1" name="Freeform 981">
                  <a:extLst>
                    <a:ext uri="{FF2B5EF4-FFF2-40B4-BE49-F238E27FC236}">
                      <a16:creationId xmlns:a16="http://schemas.microsoft.com/office/drawing/2014/main" id="{9C1A5F98-E990-4C16-B6B0-A127C469A8A4}"/>
                    </a:ext>
                  </a:extLst>
                </p:cNvPr>
                <p:cNvSpPr>
                  <a:spLocks/>
                </p:cNvSpPr>
                <p:nvPr/>
              </p:nvSpPr>
              <p:spPr bwMode="auto">
                <a:xfrm>
                  <a:off x="2904" y="962"/>
                  <a:ext cx="11" cy="7"/>
                </a:xfrm>
                <a:custGeom>
                  <a:avLst/>
                  <a:gdLst>
                    <a:gd name="T0" fmla="*/ 11 w 11"/>
                    <a:gd name="T1" fmla="*/ 6 h 7"/>
                    <a:gd name="T2" fmla="*/ 8 w 11"/>
                    <a:gd name="T3" fmla="*/ 2 h 7"/>
                    <a:gd name="T4" fmla="*/ 4 w 11"/>
                    <a:gd name="T5" fmla="*/ 0 h 7"/>
                    <a:gd name="T6" fmla="*/ 1 w 11"/>
                    <a:gd name="T7" fmla="*/ 0 h 7"/>
                    <a:gd name="T8" fmla="*/ 0 w 11"/>
                    <a:gd name="T9" fmla="*/ 2 h 7"/>
                    <a:gd name="T10" fmla="*/ 2 w 11"/>
                    <a:gd name="T11" fmla="*/ 6 h 7"/>
                    <a:gd name="T12" fmla="*/ 5 w 11"/>
                    <a:gd name="T13" fmla="*/ 6 h 7"/>
                    <a:gd name="T14" fmla="*/ 8 w 11"/>
                    <a:gd name="T15" fmla="*/ 7 h 7"/>
                    <a:gd name="T16" fmla="*/ 11 w 11"/>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6"/>
                      </a:moveTo>
                      <a:lnTo>
                        <a:pt x="8" y="2"/>
                      </a:lnTo>
                      <a:lnTo>
                        <a:pt x="4" y="0"/>
                      </a:lnTo>
                      <a:lnTo>
                        <a:pt x="1" y="0"/>
                      </a:lnTo>
                      <a:lnTo>
                        <a:pt x="0" y="2"/>
                      </a:lnTo>
                      <a:lnTo>
                        <a:pt x="2" y="6"/>
                      </a:lnTo>
                      <a:lnTo>
                        <a:pt x="5" y="6"/>
                      </a:lnTo>
                      <a:lnTo>
                        <a:pt x="8" y="7"/>
                      </a:lnTo>
                      <a:lnTo>
                        <a:pt x="1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2" name="Freeform 982">
                  <a:extLst>
                    <a:ext uri="{FF2B5EF4-FFF2-40B4-BE49-F238E27FC236}">
                      <a16:creationId xmlns:a16="http://schemas.microsoft.com/office/drawing/2014/main" id="{936B0059-9852-4289-B753-873050491FA9}"/>
                    </a:ext>
                  </a:extLst>
                </p:cNvPr>
                <p:cNvSpPr>
                  <a:spLocks/>
                </p:cNvSpPr>
                <p:nvPr/>
              </p:nvSpPr>
              <p:spPr bwMode="auto">
                <a:xfrm>
                  <a:off x="3037" y="1304"/>
                  <a:ext cx="7" cy="10"/>
                </a:xfrm>
                <a:custGeom>
                  <a:avLst/>
                  <a:gdLst>
                    <a:gd name="T0" fmla="*/ 2 w 7"/>
                    <a:gd name="T1" fmla="*/ 10 h 10"/>
                    <a:gd name="T2" fmla="*/ 3 w 7"/>
                    <a:gd name="T3" fmla="*/ 9 h 10"/>
                    <a:gd name="T4" fmla="*/ 5 w 7"/>
                    <a:gd name="T5" fmla="*/ 4 h 10"/>
                    <a:gd name="T6" fmla="*/ 7 w 7"/>
                    <a:gd name="T7" fmla="*/ 2 h 10"/>
                    <a:gd name="T8" fmla="*/ 6 w 7"/>
                    <a:gd name="T9" fmla="*/ 0 h 10"/>
                    <a:gd name="T10" fmla="*/ 4 w 7"/>
                    <a:gd name="T11" fmla="*/ 1 h 10"/>
                    <a:gd name="T12" fmla="*/ 2 w 7"/>
                    <a:gd name="T13" fmla="*/ 1 h 10"/>
                    <a:gd name="T14" fmla="*/ 0 w 7"/>
                    <a:gd name="T15" fmla="*/ 2 h 10"/>
                    <a:gd name="T16" fmla="*/ 0 w 7"/>
                    <a:gd name="T17" fmla="*/ 4 h 10"/>
                    <a:gd name="T18" fmla="*/ 1 w 7"/>
                    <a:gd name="T19" fmla="*/ 3 h 10"/>
                    <a:gd name="T20" fmla="*/ 2 w 7"/>
                    <a:gd name="T21" fmla="*/ 6 h 10"/>
                    <a:gd name="T22" fmla="*/ 1 w 7"/>
                    <a:gd name="T23" fmla="*/ 9 h 10"/>
                    <a:gd name="T24" fmla="*/ 2 w 7"/>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2" y="10"/>
                      </a:moveTo>
                      <a:lnTo>
                        <a:pt x="3" y="9"/>
                      </a:lnTo>
                      <a:lnTo>
                        <a:pt x="5" y="4"/>
                      </a:lnTo>
                      <a:lnTo>
                        <a:pt x="7" y="2"/>
                      </a:lnTo>
                      <a:lnTo>
                        <a:pt x="6" y="0"/>
                      </a:lnTo>
                      <a:lnTo>
                        <a:pt x="4" y="1"/>
                      </a:lnTo>
                      <a:lnTo>
                        <a:pt x="2" y="1"/>
                      </a:lnTo>
                      <a:lnTo>
                        <a:pt x="0" y="2"/>
                      </a:lnTo>
                      <a:lnTo>
                        <a:pt x="0" y="4"/>
                      </a:lnTo>
                      <a:lnTo>
                        <a:pt x="1" y="3"/>
                      </a:lnTo>
                      <a:lnTo>
                        <a:pt x="2" y="6"/>
                      </a:lnTo>
                      <a:lnTo>
                        <a:pt x="1" y="9"/>
                      </a:lnTo>
                      <a:lnTo>
                        <a:pt x="2"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3" name="Freeform 983">
                  <a:extLst>
                    <a:ext uri="{FF2B5EF4-FFF2-40B4-BE49-F238E27FC236}">
                      <a16:creationId xmlns:a16="http://schemas.microsoft.com/office/drawing/2014/main" id="{B7613528-A269-47CA-B325-2A61218DAC1A}"/>
                    </a:ext>
                  </a:extLst>
                </p:cNvPr>
                <p:cNvSpPr>
                  <a:spLocks/>
                </p:cNvSpPr>
                <p:nvPr/>
              </p:nvSpPr>
              <p:spPr bwMode="auto">
                <a:xfrm>
                  <a:off x="3021" y="1251"/>
                  <a:ext cx="5" cy="9"/>
                </a:xfrm>
                <a:custGeom>
                  <a:avLst/>
                  <a:gdLst>
                    <a:gd name="T0" fmla="*/ 1 w 5"/>
                    <a:gd name="T1" fmla="*/ 2 h 9"/>
                    <a:gd name="T2" fmla="*/ 0 w 5"/>
                    <a:gd name="T3" fmla="*/ 4 h 9"/>
                    <a:gd name="T4" fmla="*/ 0 w 5"/>
                    <a:gd name="T5" fmla="*/ 7 h 9"/>
                    <a:gd name="T6" fmla="*/ 2 w 5"/>
                    <a:gd name="T7" fmla="*/ 9 h 9"/>
                    <a:gd name="T8" fmla="*/ 4 w 5"/>
                    <a:gd name="T9" fmla="*/ 7 h 9"/>
                    <a:gd name="T10" fmla="*/ 4 w 5"/>
                    <a:gd name="T11" fmla="*/ 4 h 9"/>
                    <a:gd name="T12" fmla="*/ 5 w 5"/>
                    <a:gd name="T13" fmla="*/ 0 h 9"/>
                    <a:gd name="T14" fmla="*/ 1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1" y="2"/>
                      </a:moveTo>
                      <a:lnTo>
                        <a:pt x="0" y="4"/>
                      </a:lnTo>
                      <a:lnTo>
                        <a:pt x="0" y="7"/>
                      </a:lnTo>
                      <a:lnTo>
                        <a:pt x="2" y="9"/>
                      </a:lnTo>
                      <a:lnTo>
                        <a:pt x="4" y="7"/>
                      </a:lnTo>
                      <a:lnTo>
                        <a:pt x="4" y="4"/>
                      </a:lnTo>
                      <a:lnTo>
                        <a:pt x="5"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4" name="Freeform 984">
                  <a:extLst>
                    <a:ext uri="{FF2B5EF4-FFF2-40B4-BE49-F238E27FC236}">
                      <a16:creationId xmlns:a16="http://schemas.microsoft.com/office/drawing/2014/main" id="{C252FDB7-08B1-44E4-9411-DBBEB959893F}"/>
                    </a:ext>
                  </a:extLst>
                </p:cNvPr>
                <p:cNvSpPr>
                  <a:spLocks/>
                </p:cNvSpPr>
                <p:nvPr/>
              </p:nvSpPr>
              <p:spPr bwMode="auto">
                <a:xfrm>
                  <a:off x="3030" y="1251"/>
                  <a:ext cx="6" cy="8"/>
                </a:xfrm>
                <a:custGeom>
                  <a:avLst/>
                  <a:gdLst>
                    <a:gd name="T0" fmla="*/ 0 w 6"/>
                    <a:gd name="T1" fmla="*/ 7 h 8"/>
                    <a:gd name="T2" fmla="*/ 1 w 6"/>
                    <a:gd name="T3" fmla="*/ 8 h 8"/>
                    <a:gd name="T4" fmla="*/ 3 w 6"/>
                    <a:gd name="T5" fmla="*/ 7 h 8"/>
                    <a:gd name="T6" fmla="*/ 6 w 6"/>
                    <a:gd name="T7" fmla="*/ 5 h 8"/>
                    <a:gd name="T8" fmla="*/ 5 w 6"/>
                    <a:gd name="T9" fmla="*/ 1 h 8"/>
                    <a:gd name="T10" fmla="*/ 3 w 6"/>
                    <a:gd name="T11" fmla="*/ 0 h 8"/>
                    <a:gd name="T12" fmla="*/ 0 w 6"/>
                    <a:gd name="T13" fmla="*/ 1 h 8"/>
                    <a:gd name="T14" fmla="*/ 0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7"/>
                      </a:moveTo>
                      <a:lnTo>
                        <a:pt x="1" y="8"/>
                      </a:lnTo>
                      <a:lnTo>
                        <a:pt x="3" y="7"/>
                      </a:lnTo>
                      <a:lnTo>
                        <a:pt x="6" y="5"/>
                      </a:lnTo>
                      <a:lnTo>
                        <a:pt x="5" y="1"/>
                      </a:lnTo>
                      <a:lnTo>
                        <a:pt x="3" y="0"/>
                      </a:lnTo>
                      <a:lnTo>
                        <a:pt x="0" y="1"/>
                      </a:lnTo>
                      <a:lnTo>
                        <a:pt x="0"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5" name="Freeform 985">
                  <a:extLst>
                    <a:ext uri="{FF2B5EF4-FFF2-40B4-BE49-F238E27FC236}">
                      <a16:creationId xmlns:a16="http://schemas.microsoft.com/office/drawing/2014/main" id="{AEE5E3CB-D33A-4111-8591-38E6CB6808EB}"/>
                    </a:ext>
                  </a:extLst>
                </p:cNvPr>
                <p:cNvSpPr>
                  <a:spLocks/>
                </p:cNvSpPr>
                <p:nvPr/>
              </p:nvSpPr>
              <p:spPr bwMode="auto">
                <a:xfrm>
                  <a:off x="3029" y="1239"/>
                  <a:ext cx="7" cy="6"/>
                </a:xfrm>
                <a:custGeom>
                  <a:avLst/>
                  <a:gdLst>
                    <a:gd name="T0" fmla="*/ 7 w 7"/>
                    <a:gd name="T1" fmla="*/ 2 h 6"/>
                    <a:gd name="T2" fmla="*/ 4 w 7"/>
                    <a:gd name="T3" fmla="*/ 1 h 6"/>
                    <a:gd name="T4" fmla="*/ 2 w 7"/>
                    <a:gd name="T5" fmla="*/ 0 h 6"/>
                    <a:gd name="T6" fmla="*/ 1 w 7"/>
                    <a:gd name="T7" fmla="*/ 2 h 6"/>
                    <a:gd name="T8" fmla="*/ 0 w 7"/>
                    <a:gd name="T9" fmla="*/ 4 h 6"/>
                    <a:gd name="T10" fmla="*/ 1 w 7"/>
                    <a:gd name="T11" fmla="*/ 6 h 6"/>
                    <a:gd name="T12" fmla="*/ 2 w 7"/>
                    <a:gd name="T13" fmla="*/ 6 h 6"/>
                    <a:gd name="T14" fmla="*/ 4 w 7"/>
                    <a:gd name="T15" fmla="*/ 4 h 6"/>
                    <a:gd name="T16" fmla="*/ 7 w 7"/>
                    <a:gd name="T17" fmla="*/ 2 h 6"/>
                    <a:gd name="T18" fmla="*/ 7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7" y="2"/>
                      </a:moveTo>
                      <a:lnTo>
                        <a:pt x="4" y="1"/>
                      </a:lnTo>
                      <a:lnTo>
                        <a:pt x="2" y="0"/>
                      </a:lnTo>
                      <a:lnTo>
                        <a:pt x="1" y="2"/>
                      </a:lnTo>
                      <a:lnTo>
                        <a:pt x="0" y="4"/>
                      </a:lnTo>
                      <a:lnTo>
                        <a:pt x="1" y="6"/>
                      </a:lnTo>
                      <a:lnTo>
                        <a:pt x="2" y="6"/>
                      </a:lnTo>
                      <a:lnTo>
                        <a:pt x="4" y="4"/>
                      </a:lnTo>
                      <a:lnTo>
                        <a:pt x="7" y="2"/>
                      </a:lnTo>
                      <a:lnTo>
                        <a:pt x="7"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6" name="Freeform 986">
                  <a:extLst>
                    <a:ext uri="{FF2B5EF4-FFF2-40B4-BE49-F238E27FC236}">
                      <a16:creationId xmlns:a16="http://schemas.microsoft.com/office/drawing/2014/main" id="{63FB40A4-F8E7-4D21-814A-C153BC65D942}"/>
                    </a:ext>
                  </a:extLst>
                </p:cNvPr>
                <p:cNvSpPr>
                  <a:spLocks/>
                </p:cNvSpPr>
                <p:nvPr/>
              </p:nvSpPr>
              <p:spPr bwMode="auto">
                <a:xfrm>
                  <a:off x="3014" y="1340"/>
                  <a:ext cx="7" cy="4"/>
                </a:xfrm>
                <a:custGeom>
                  <a:avLst/>
                  <a:gdLst>
                    <a:gd name="T0" fmla="*/ 3 w 7"/>
                    <a:gd name="T1" fmla="*/ 0 h 4"/>
                    <a:gd name="T2" fmla="*/ 0 w 7"/>
                    <a:gd name="T3" fmla="*/ 1 h 4"/>
                    <a:gd name="T4" fmla="*/ 0 w 7"/>
                    <a:gd name="T5" fmla="*/ 1 h 4"/>
                    <a:gd name="T6" fmla="*/ 3 w 7"/>
                    <a:gd name="T7" fmla="*/ 4 h 4"/>
                    <a:gd name="T8" fmla="*/ 5 w 7"/>
                    <a:gd name="T9" fmla="*/ 3 h 4"/>
                    <a:gd name="T10" fmla="*/ 7 w 7"/>
                    <a:gd name="T11" fmla="*/ 1 h 4"/>
                    <a:gd name="T12" fmla="*/ 5 w 7"/>
                    <a:gd name="T13" fmla="*/ 1 h 4"/>
                    <a:gd name="T14" fmla="*/ 3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3" y="0"/>
                      </a:moveTo>
                      <a:lnTo>
                        <a:pt x="0" y="1"/>
                      </a:lnTo>
                      <a:lnTo>
                        <a:pt x="0" y="1"/>
                      </a:lnTo>
                      <a:lnTo>
                        <a:pt x="3" y="4"/>
                      </a:lnTo>
                      <a:lnTo>
                        <a:pt x="5" y="3"/>
                      </a:lnTo>
                      <a:lnTo>
                        <a:pt x="7" y="1"/>
                      </a:lnTo>
                      <a:lnTo>
                        <a:pt x="5" y="1"/>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7" name="Freeform 987">
                  <a:extLst>
                    <a:ext uri="{FF2B5EF4-FFF2-40B4-BE49-F238E27FC236}">
                      <a16:creationId xmlns:a16="http://schemas.microsoft.com/office/drawing/2014/main" id="{1945763F-379A-41E2-9C37-F0FD62BB93AA}"/>
                    </a:ext>
                  </a:extLst>
                </p:cNvPr>
                <p:cNvSpPr>
                  <a:spLocks/>
                </p:cNvSpPr>
                <p:nvPr/>
              </p:nvSpPr>
              <p:spPr bwMode="auto">
                <a:xfrm>
                  <a:off x="3167" y="1448"/>
                  <a:ext cx="8" cy="10"/>
                </a:xfrm>
                <a:custGeom>
                  <a:avLst/>
                  <a:gdLst>
                    <a:gd name="T0" fmla="*/ 5 w 8"/>
                    <a:gd name="T1" fmla="*/ 2 h 10"/>
                    <a:gd name="T2" fmla="*/ 5 w 8"/>
                    <a:gd name="T3" fmla="*/ 0 h 10"/>
                    <a:gd name="T4" fmla="*/ 3 w 8"/>
                    <a:gd name="T5" fmla="*/ 0 h 10"/>
                    <a:gd name="T6" fmla="*/ 1 w 8"/>
                    <a:gd name="T7" fmla="*/ 3 h 10"/>
                    <a:gd name="T8" fmla="*/ 1 w 8"/>
                    <a:gd name="T9" fmla="*/ 4 h 10"/>
                    <a:gd name="T10" fmla="*/ 0 w 8"/>
                    <a:gd name="T11" fmla="*/ 7 h 10"/>
                    <a:gd name="T12" fmla="*/ 2 w 8"/>
                    <a:gd name="T13" fmla="*/ 8 h 10"/>
                    <a:gd name="T14" fmla="*/ 2 w 8"/>
                    <a:gd name="T15" fmla="*/ 10 h 10"/>
                    <a:gd name="T16" fmla="*/ 4 w 8"/>
                    <a:gd name="T17" fmla="*/ 10 h 10"/>
                    <a:gd name="T18" fmla="*/ 5 w 8"/>
                    <a:gd name="T19" fmla="*/ 8 h 10"/>
                    <a:gd name="T20" fmla="*/ 8 w 8"/>
                    <a:gd name="T21" fmla="*/ 8 h 10"/>
                    <a:gd name="T22" fmla="*/ 8 w 8"/>
                    <a:gd name="T23" fmla="*/ 7 h 10"/>
                    <a:gd name="T24" fmla="*/ 6 w 8"/>
                    <a:gd name="T25" fmla="*/ 3 h 10"/>
                    <a:gd name="T26" fmla="*/ 5 w 8"/>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2"/>
                      </a:moveTo>
                      <a:lnTo>
                        <a:pt x="5" y="0"/>
                      </a:lnTo>
                      <a:lnTo>
                        <a:pt x="3" y="0"/>
                      </a:lnTo>
                      <a:lnTo>
                        <a:pt x="1" y="3"/>
                      </a:lnTo>
                      <a:lnTo>
                        <a:pt x="1" y="4"/>
                      </a:lnTo>
                      <a:lnTo>
                        <a:pt x="0" y="7"/>
                      </a:lnTo>
                      <a:lnTo>
                        <a:pt x="2" y="8"/>
                      </a:lnTo>
                      <a:lnTo>
                        <a:pt x="2" y="10"/>
                      </a:lnTo>
                      <a:lnTo>
                        <a:pt x="4" y="10"/>
                      </a:lnTo>
                      <a:lnTo>
                        <a:pt x="5" y="8"/>
                      </a:lnTo>
                      <a:lnTo>
                        <a:pt x="8" y="8"/>
                      </a:lnTo>
                      <a:lnTo>
                        <a:pt x="8" y="7"/>
                      </a:lnTo>
                      <a:lnTo>
                        <a:pt x="6" y="3"/>
                      </a:lnTo>
                      <a:lnTo>
                        <a:pt x="5"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8" name="Freeform 988">
                  <a:extLst>
                    <a:ext uri="{FF2B5EF4-FFF2-40B4-BE49-F238E27FC236}">
                      <a16:creationId xmlns:a16="http://schemas.microsoft.com/office/drawing/2014/main" id="{53614B68-71F0-4F4E-AA6C-2D0E8B27F2C8}"/>
                    </a:ext>
                  </a:extLst>
                </p:cNvPr>
                <p:cNvSpPr>
                  <a:spLocks/>
                </p:cNvSpPr>
                <p:nvPr/>
              </p:nvSpPr>
              <p:spPr bwMode="auto">
                <a:xfrm>
                  <a:off x="3178" y="1452"/>
                  <a:ext cx="1" cy="5"/>
                </a:xfrm>
                <a:custGeom>
                  <a:avLst/>
                  <a:gdLst>
                    <a:gd name="T0" fmla="*/ 1 w 1"/>
                    <a:gd name="T1" fmla="*/ 0 h 5"/>
                    <a:gd name="T2" fmla="*/ 0 w 1"/>
                    <a:gd name="T3" fmla="*/ 2 h 5"/>
                    <a:gd name="T4" fmla="*/ 0 w 1"/>
                    <a:gd name="T5" fmla="*/ 4 h 5"/>
                    <a:gd name="T6" fmla="*/ 1 w 1"/>
                    <a:gd name="T7" fmla="*/ 5 h 5"/>
                    <a:gd name="T8" fmla="*/ 1 w 1"/>
                    <a:gd name="T9" fmla="*/ 4 h 5"/>
                    <a:gd name="T10" fmla="*/ 1 w 1"/>
                    <a:gd name="T11" fmla="*/ 3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lnTo>
                        <a:pt x="0" y="2"/>
                      </a:lnTo>
                      <a:lnTo>
                        <a:pt x="0" y="4"/>
                      </a:lnTo>
                      <a:lnTo>
                        <a:pt x="1" y="5"/>
                      </a:lnTo>
                      <a:lnTo>
                        <a:pt x="1" y="4"/>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9" name="Freeform 989">
                  <a:extLst>
                    <a:ext uri="{FF2B5EF4-FFF2-40B4-BE49-F238E27FC236}">
                      <a16:creationId xmlns:a16="http://schemas.microsoft.com/office/drawing/2014/main" id="{049373A3-6017-4D93-BF78-BDDA38B5ED19}"/>
                    </a:ext>
                  </a:extLst>
                </p:cNvPr>
                <p:cNvSpPr>
                  <a:spLocks/>
                </p:cNvSpPr>
                <p:nvPr/>
              </p:nvSpPr>
              <p:spPr bwMode="auto">
                <a:xfrm>
                  <a:off x="3148" y="1459"/>
                  <a:ext cx="1" cy="3"/>
                </a:xfrm>
                <a:custGeom>
                  <a:avLst/>
                  <a:gdLst>
                    <a:gd name="T0" fmla="*/ 0 w 1"/>
                    <a:gd name="T1" fmla="*/ 0 h 3"/>
                    <a:gd name="T2" fmla="*/ 0 w 1"/>
                    <a:gd name="T3" fmla="*/ 1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1"/>
                      </a:lnTo>
                      <a:lnTo>
                        <a:pt x="1" y="3"/>
                      </a:lnTo>
                      <a:lnTo>
                        <a:pt x="1" y="2"/>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0" name="Freeform 990">
                  <a:extLst>
                    <a:ext uri="{FF2B5EF4-FFF2-40B4-BE49-F238E27FC236}">
                      <a16:creationId xmlns:a16="http://schemas.microsoft.com/office/drawing/2014/main" id="{FC5BC012-89C4-4A36-BDBC-5B121DE2D4B1}"/>
                    </a:ext>
                  </a:extLst>
                </p:cNvPr>
                <p:cNvSpPr>
                  <a:spLocks/>
                </p:cNvSpPr>
                <p:nvPr/>
              </p:nvSpPr>
              <p:spPr bwMode="auto">
                <a:xfrm>
                  <a:off x="2912" y="695"/>
                  <a:ext cx="590" cy="915"/>
                </a:xfrm>
                <a:custGeom>
                  <a:avLst/>
                  <a:gdLst>
                    <a:gd name="T0" fmla="*/ 666 w 761"/>
                    <a:gd name="T1" fmla="*/ 204 h 1179"/>
                    <a:gd name="T2" fmla="*/ 642 w 761"/>
                    <a:gd name="T3" fmla="*/ 204 h 1179"/>
                    <a:gd name="T4" fmla="*/ 588 w 761"/>
                    <a:gd name="T5" fmla="*/ 147 h 1179"/>
                    <a:gd name="T6" fmla="*/ 558 w 761"/>
                    <a:gd name="T7" fmla="*/ 137 h 1179"/>
                    <a:gd name="T8" fmla="*/ 679 w 761"/>
                    <a:gd name="T9" fmla="*/ 106 h 1179"/>
                    <a:gd name="T10" fmla="*/ 612 w 761"/>
                    <a:gd name="T11" fmla="*/ 64 h 1179"/>
                    <a:gd name="T12" fmla="*/ 526 w 761"/>
                    <a:gd name="T13" fmla="*/ 52 h 1179"/>
                    <a:gd name="T14" fmla="*/ 595 w 761"/>
                    <a:gd name="T15" fmla="*/ 20 h 1179"/>
                    <a:gd name="T16" fmla="*/ 486 w 761"/>
                    <a:gd name="T17" fmla="*/ 41 h 1179"/>
                    <a:gd name="T18" fmla="*/ 436 w 761"/>
                    <a:gd name="T19" fmla="*/ 59 h 1179"/>
                    <a:gd name="T20" fmla="*/ 395 w 761"/>
                    <a:gd name="T21" fmla="*/ 78 h 1179"/>
                    <a:gd name="T22" fmla="*/ 374 w 761"/>
                    <a:gd name="T23" fmla="*/ 90 h 1179"/>
                    <a:gd name="T24" fmla="*/ 309 w 761"/>
                    <a:gd name="T25" fmla="*/ 122 h 1179"/>
                    <a:gd name="T26" fmla="*/ 255 w 761"/>
                    <a:gd name="T27" fmla="*/ 78 h 1179"/>
                    <a:gd name="T28" fmla="*/ 189 w 761"/>
                    <a:gd name="T29" fmla="*/ 141 h 1179"/>
                    <a:gd name="T30" fmla="*/ 117 w 761"/>
                    <a:gd name="T31" fmla="*/ 190 h 1179"/>
                    <a:gd name="T32" fmla="*/ 100 w 761"/>
                    <a:gd name="T33" fmla="*/ 258 h 1179"/>
                    <a:gd name="T34" fmla="*/ 16 w 761"/>
                    <a:gd name="T35" fmla="*/ 315 h 1179"/>
                    <a:gd name="T36" fmla="*/ 60 w 761"/>
                    <a:gd name="T37" fmla="*/ 364 h 1179"/>
                    <a:gd name="T38" fmla="*/ 27 w 761"/>
                    <a:gd name="T39" fmla="*/ 400 h 1179"/>
                    <a:gd name="T40" fmla="*/ 67 w 761"/>
                    <a:gd name="T41" fmla="*/ 436 h 1179"/>
                    <a:gd name="T42" fmla="*/ 132 w 761"/>
                    <a:gd name="T43" fmla="*/ 516 h 1179"/>
                    <a:gd name="T44" fmla="*/ 139 w 761"/>
                    <a:gd name="T45" fmla="*/ 622 h 1179"/>
                    <a:gd name="T46" fmla="*/ 121 w 761"/>
                    <a:gd name="T47" fmla="*/ 695 h 1179"/>
                    <a:gd name="T48" fmla="*/ 159 w 761"/>
                    <a:gd name="T49" fmla="*/ 698 h 1179"/>
                    <a:gd name="T50" fmla="*/ 166 w 761"/>
                    <a:gd name="T51" fmla="*/ 733 h 1179"/>
                    <a:gd name="T52" fmla="*/ 149 w 761"/>
                    <a:gd name="T53" fmla="*/ 773 h 1179"/>
                    <a:gd name="T54" fmla="*/ 171 w 761"/>
                    <a:gd name="T55" fmla="*/ 826 h 1179"/>
                    <a:gd name="T56" fmla="*/ 149 w 761"/>
                    <a:gd name="T57" fmla="*/ 858 h 1179"/>
                    <a:gd name="T58" fmla="*/ 138 w 761"/>
                    <a:gd name="T59" fmla="*/ 879 h 1179"/>
                    <a:gd name="T60" fmla="*/ 107 w 761"/>
                    <a:gd name="T61" fmla="*/ 889 h 1179"/>
                    <a:gd name="T62" fmla="*/ 113 w 761"/>
                    <a:gd name="T63" fmla="*/ 924 h 1179"/>
                    <a:gd name="T64" fmla="*/ 108 w 761"/>
                    <a:gd name="T65" fmla="*/ 951 h 1179"/>
                    <a:gd name="T66" fmla="*/ 113 w 761"/>
                    <a:gd name="T67" fmla="*/ 993 h 1179"/>
                    <a:gd name="T68" fmla="*/ 127 w 761"/>
                    <a:gd name="T69" fmla="*/ 1018 h 1179"/>
                    <a:gd name="T70" fmla="*/ 127 w 761"/>
                    <a:gd name="T71" fmla="*/ 1056 h 1179"/>
                    <a:gd name="T72" fmla="*/ 131 w 761"/>
                    <a:gd name="T73" fmla="*/ 1119 h 1179"/>
                    <a:gd name="T74" fmla="*/ 184 w 761"/>
                    <a:gd name="T75" fmla="*/ 1144 h 1179"/>
                    <a:gd name="T76" fmla="*/ 202 w 761"/>
                    <a:gd name="T77" fmla="*/ 1174 h 1179"/>
                    <a:gd name="T78" fmla="*/ 225 w 761"/>
                    <a:gd name="T79" fmla="*/ 1148 h 1179"/>
                    <a:gd name="T80" fmla="*/ 246 w 761"/>
                    <a:gd name="T81" fmla="*/ 1098 h 1179"/>
                    <a:gd name="T82" fmla="*/ 258 w 761"/>
                    <a:gd name="T83" fmla="*/ 1057 h 1179"/>
                    <a:gd name="T84" fmla="*/ 278 w 761"/>
                    <a:gd name="T85" fmla="*/ 1003 h 1179"/>
                    <a:gd name="T86" fmla="*/ 330 w 761"/>
                    <a:gd name="T87" fmla="*/ 952 h 1179"/>
                    <a:gd name="T88" fmla="*/ 384 w 761"/>
                    <a:gd name="T89" fmla="*/ 952 h 1179"/>
                    <a:gd name="T90" fmla="*/ 426 w 761"/>
                    <a:gd name="T91" fmla="*/ 867 h 1179"/>
                    <a:gd name="T92" fmla="*/ 498 w 761"/>
                    <a:gd name="T93" fmla="*/ 875 h 1179"/>
                    <a:gd name="T94" fmla="*/ 566 w 761"/>
                    <a:gd name="T95" fmla="*/ 831 h 1179"/>
                    <a:gd name="T96" fmla="*/ 522 w 761"/>
                    <a:gd name="T97" fmla="*/ 802 h 1179"/>
                    <a:gd name="T98" fmla="*/ 531 w 761"/>
                    <a:gd name="T99" fmla="*/ 753 h 1179"/>
                    <a:gd name="T100" fmla="*/ 558 w 761"/>
                    <a:gd name="T101" fmla="*/ 791 h 1179"/>
                    <a:gd name="T102" fmla="*/ 585 w 761"/>
                    <a:gd name="T103" fmla="*/ 761 h 1179"/>
                    <a:gd name="T104" fmla="*/ 536 w 761"/>
                    <a:gd name="T105" fmla="*/ 703 h 1179"/>
                    <a:gd name="T106" fmla="*/ 522 w 761"/>
                    <a:gd name="T107" fmla="*/ 675 h 1179"/>
                    <a:gd name="T108" fmla="*/ 586 w 761"/>
                    <a:gd name="T109" fmla="*/ 652 h 1179"/>
                    <a:gd name="T110" fmla="*/ 597 w 761"/>
                    <a:gd name="T111" fmla="*/ 614 h 1179"/>
                    <a:gd name="T112" fmla="*/ 608 w 761"/>
                    <a:gd name="T113" fmla="*/ 548 h 1179"/>
                    <a:gd name="T114" fmla="*/ 630 w 761"/>
                    <a:gd name="T115" fmla="*/ 521 h 1179"/>
                    <a:gd name="T116" fmla="*/ 649 w 761"/>
                    <a:gd name="T117" fmla="*/ 492 h 1179"/>
                    <a:gd name="T118" fmla="*/ 640 w 761"/>
                    <a:gd name="T119" fmla="*/ 428 h 1179"/>
                    <a:gd name="T120" fmla="*/ 672 w 761"/>
                    <a:gd name="T121" fmla="*/ 295 h 1179"/>
                    <a:gd name="T122" fmla="*/ 677 w 761"/>
                    <a:gd name="T123" fmla="*/ 26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1179">
                      <a:moveTo>
                        <a:pt x="759" y="203"/>
                      </a:moveTo>
                      <a:cubicBezTo>
                        <a:pt x="757" y="200"/>
                        <a:pt x="757" y="200"/>
                        <a:pt x="757" y="200"/>
                      </a:cubicBezTo>
                      <a:cubicBezTo>
                        <a:pt x="756" y="198"/>
                        <a:pt x="756" y="198"/>
                        <a:pt x="756" y="198"/>
                      </a:cubicBezTo>
                      <a:cubicBezTo>
                        <a:pt x="750" y="193"/>
                        <a:pt x="750" y="193"/>
                        <a:pt x="750" y="193"/>
                      </a:cubicBezTo>
                      <a:cubicBezTo>
                        <a:pt x="750" y="190"/>
                        <a:pt x="750" y="190"/>
                        <a:pt x="750" y="190"/>
                      </a:cubicBezTo>
                      <a:cubicBezTo>
                        <a:pt x="749" y="187"/>
                        <a:pt x="749" y="187"/>
                        <a:pt x="749" y="187"/>
                      </a:cubicBezTo>
                      <a:cubicBezTo>
                        <a:pt x="745" y="185"/>
                        <a:pt x="745" y="185"/>
                        <a:pt x="745" y="185"/>
                      </a:cubicBezTo>
                      <a:cubicBezTo>
                        <a:pt x="743" y="184"/>
                        <a:pt x="743" y="184"/>
                        <a:pt x="743" y="184"/>
                      </a:cubicBezTo>
                      <a:cubicBezTo>
                        <a:pt x="741" y="182"/>
                        <a:pt x="741" y="182"/>
                        <a:pt x="741" y="182"/>
                      </a:cubicBezTo>
                      <a:cubicBezTo>
                        <a:pt x="738" y="180"/>
                        <a:pt x="738" y="180"/>
                        <a:pt x="738" y="180"/>
                      </a:cubicBezTo>
                      <a:cubicBezTo>
                        <a:pt x="734" y="179"/>
                        <a:pt x="734" y="179"/>
                        <a:pt x="734" y="179"/>
                      </a:cubicBezTo>
                      <a:cubicBezTo>
                        <a:pt x="729" y="177"/>
                        <a:pt x="729" y="177"/>
                        <a:pt x="729" y="177"/>
                      </a:cubicBezTo>
                      <a:cubicBezTo>
                        <a:pt x="724" y="175"/>
                        <a:pt x="724" y="175"/>
                        <a:pt x="724" y="175"/>
                      </a:cubicBezTo>
                      <a:cubicBezTo>
                        <a:pt x="720" y="173"/>
                        <a:pt x="720" y="173"/>
                        <a:pt x="720" y="173"/>
                      </a:cubicBezTo>
                      <a:cubicBezTo>
                        <a:pt x="718" y="174"/>
                        <a:pt x="718" y="174"/>
                        <a:pt x="718" y="174"/>
                      </a:cubicBezTo>
                      <a:cubicBezTo>
                        <a:pt x="714" y="174"/>
                        <a:pt x="714" y="174"/>
                        <a:pt x="714" y="174"/>
                      </a:cubicBezTo>
                      <a:cubicBezTo>
                        <a:pt x="709" y="176"/>
                        <a:pt x="709" y="176"/>
                        <a:pt x="709" y="176"/>
                      </a:cubicBezTo>
                      <a:cubicBezTo>
                        <a:pt x="707" y="179"/>
                        <a:pt x="707" y="179"/>
                        <a:pt x="707" y="179"/>
                      </a:cubicBezTo>
                      <a:cubicBezTo>
                        <a:pt x="704" y="181"/>
                        <a:pt x="704" y="181"/>
                        <a:pt x="704" y="181"/>
                      </a:cubicBezTo>
                      <a:cubicBezTo>
                        <a:pt x="700" y="179"/>
                        <a:pt x="700" y="179"/>
                        <a:pt x="700" y="179"/>
                      </a:cubicBezTo>
                      <a:cubicBezTo>
                        <a:pt x="699" y="177"/>
                        <a:pt x="699" y="177"/>
                        <a:pt x="699" y="177"/>
                      </a:cubicBezTo>
                      <a:cubicBezTo>
                        <a:pt x="697" y="178"/>
                        <a:pt x="697" y="178"/>
                        <a:pt x="697" y="178"/>
                      </a:cubicBezTo>
                      <a:cubicBezTo>
                        <a:pt x="696" y="180"/>
                        <a:pt x="696" y="180"/>
                        <a:pt x="696" y="180"/>
                      </a:cubicBezTo>
                      <a:cubicBezTo>
                        <a:pt x="697" y="184"/>
                        <a:pt x="697" y="184"/>
                        <a:pt x="697" y="184"/>
                      </a:cubicBezTo>
                      <a:cubicBezTo>
                        <a:pt x="697" y="188"/>
                        <a:pt x="697" y="188"/>
                        <a:pt x="697" y="188"/>
                      </a:cubicBezTo>
                      <a:cubicBezTo>
                        <a:pt x="695" y="191"/>
                        <a:pt x="695" y="191"/>
                        <a:pt x="695" y="191"/>
                      </a:cubicBezTo>
                      <a:cubicBezTo>
                        <a:pt x="693" y="191"/>
                        <a:pt x="693" y="191"/>
                        <a:pt x="693" y="191"/>
                      </a:cubicBezTo>
                      <a:cubicBezTo>
                        <a:pt x="693" y="193"/>
                        <a:pt x="693" y="193"/>
                        <a:pt x="693" y="193"/>
                      </a:cubicBezTo>
                      <a:cubicBezTo>
                        <a:pt x="694" y="195"/>
                        <a:pt x="694" y="195"/>
                        <a:pt x="694" y="195"/>
                      </a:cubicBezTo>
                      <a:cubicBezTo>
                        <a:pt x="694" y="197"/>
                        <a:pt x="694" y="197"/>
                        <a:pt x="694" y="197"/>
                      </a:cubicBezTo>
                      <a:cubicBezTo>
                        <a:pt x="690" y="199"/>
                        <a:pt x="690" y="199"/>
                        <a:pt x="690" y="199"/>
                      </a:cubicBezTo>
                      <a:cubicBezTo>
                        <a:pt x="687" y="199"/>
                        <a:pt x="687" y="199"/>
                        <a:pt x="687" y="199"/>
                      </a:cubicBezTo>
                      <a:cubicBezTo>
                        <a:pt x="685" y="196"/>
                        <a:pt x="685" y="196"/>
                        <a:pt x="685" y="196"/>
                      </a:cubicBezTo>
                      <a:cubicBezTo>
                        <a:pt x="685" y="193"/>
                        <a:pt x="685" y="193"/>
                        <a:pt x="685" y="193"/>
                      </a:cubicBezTo>
                      <a:cubicBezTo>
                        <a:pt x="683" y="192"/>
                        <a:pt x="683" y="192"/>
                        <a:pt x="683" y="192"/>
                      </a:cubicBezTo>
                      <a:cubicBezTo>
                        <a:pt x="682" y="194"/>
                        <a:pt x="682" y="194"/>
                        <a:pt x="682" y="194"/>
                      </a:cubicBezTo>
                      <a:cubicBezTo>
                        <a:pt x="682" y="198"/>
                        <a:pt x="682" y="198"/>
                        <a:pt x="682" y="198"/>
                      </a:cubicBezTo>
                      <a:cubicBezTo>
                        <a:pt x="682" y="199"/>
                        <a:pt x="682" y="199"/>
                        <a:pt x="682" y="199"/>
                      </a:cubicBezTo>
                      <a:cubicBezTo>
                        <a:pt x="681" y="202"/>
                        <a:pt x="681" y="202"/>
                        <a:pt x="681" y="202"/>
                      </a:cubicBezTo>
                      <a:cubicBezTo>
                        <a:pt x="680" y="206"/>
                        <a:pt x="680" y="206"/>
                        <a:pt x="680" y="206"/>
                      </a:cubicBezTo>
                      <a:cubicBezTo>
                        <a:pt x="679" y="208"/>
                        <a:pt x="679" y="208"/>
                        <a:pt x="679" y="208"/>
                      </a:cubicBezTo>
                      <a:cubicBezTo>
                        <a:pt x="679" y="206"/>
                        <a:pt x="679" y="206"/>
                        <a:pt x="679" y="206"/>
                      </a:cubicBezTo>
                      <a:cubicBezTo>
                        <a:pt x="680" y="204"/>
                        <a:pt x="680" y="204"/>
                        <a:pt x="680" y="204"/>
                      </a:cubicBezTo>
                      <a:cubicBezTo>
                        <a:pt x="679" y="199"/>
                        <a:pt x="679" y="199"/>
                        <a:pt x="679" y="199"/>
                      </a:cubicBezTo>
                      <a:cubicBezTo>
                        <a:pt x="678" y="196"/>
                        <a:pt x="678" y="196"/>
                        <a:pt x="678" y="196"/>
                      </a:cubicBezTo>
                      <a:cubicBezTo>
                        <a:pt x="678" y="193"/>
                        <a:pt x="678" y="193"/>
                        <a:pt x="678" y="193"/>
                      </a:cubicBezTo>
                      <a:cubicBezTo>
                        <a:pt x="678" y="190"/>
                        <a:pt x="678" y="190"/>
                        <a:pt x="678" y="190"/>
                      </a:cubicBezTo>
                      <a:cubicBezTo>
                        <a:pt x="677" y="187"/>
                        <a:pt x="677" y="187"/>
                        <a:pt x="677" y="187"/>
                      </a:cubicBezTo>
                      <a:cubicBezTo>
                        <a:pt x="677" y="185"/>
                        <a:pt x="677" y="185"/>
                        <a:pt x="677" y="185"/>
                      </a:cubicBezTo>
                      <a:cubicBezTo>
                        <a:pt x="675" y="186"/>
                        <a:pt x="675" y="186"/>
                        <a:pt x="675" y="186"/>
                      </a:cubicBezTo>
                      <a:cubicBezTo>
                        <a:pt x="674" y="188"/>
                        <a:pt x="674" y="188"/>
                        <a:pt x="674" y="188"/>
                      </a:cubicBezTo>
                      <a:cubicBezTo>
                        <a:pt x="672" y="191"/>
                        <a:pt x="672" y="191"/>
                        <a:pt x="672" y="191"/>
                      </a:cubicBezTo>
                      <a:cubicBezTo>
                        <a:pt x="672" y="194"/>
                        <a:pt x="672" y="194"/>
                        <a:pt x="672" y="194"/>
                      </a:cubicBezTo>
                      <a:cubicBezTo>
                        <a:pt x="671" y="198"/>
                        <a:pt x="671" y="198"/>
                        <a:pt x="671" y="198"/>
                      </a:cubicBezTo>
                      <a:cubicBezTo>
                        <a:pt x="666" y="204"/>
                        <a:pt x="666" y="204"/>
                        <a:pt x="666" y="204"/>
                      </a:cubicBezTo>
                      <a:cubicBezTo>
                        <a:pt x="663" y="207"/>
                        <a:pt x="663" y="207"/>
                        <a:pt x="663" y="207"/>
                      </a:cubicBezTo>
                      <a:cubicBezTo>
                        <a:pt x="661" y="207"/>
                        <a:pt x="661" y="207"/>
                        <a:pt x="661" y="207"/>
                      </a:cubicBezTo>
                      <a:cubicBezTo>
                        <a:pt x="659" y="210"/>
                        <a:pt x="659" y="210"/>
                        <a:pt x="659" y="210"/>
                      </a:cubicBezTo>
                      <a:cubicBezTo>
                        <a:pt x="656" y="212"/>
                        <a:pt x="656" y="212"/>
                        <a:pt x="656" y="212"/>
                      </a:cubicBezTo>
                      <a:cubicBezTo>
                        <a:pt x="653" y="212"/>
                        <a:pt x="653" y="212"/>
                        <a:pt x="653" y="212"/>
                      </a:cubicBezTo>
                      <a:cubicBezTo>
                        <a:pt x="650" y="216"/>
                        <a:pt x="650" y="216"/>
                        <a:pt x="650" y="216"/>
                      </a:cubicBezTo>
                      <a:cubicBezTo>
                        <a:pt x="645" y="219"/>
                        <a:pt x="645" y="219"/>
                        <a:pt x="645" y="219"/>
                      </a:cubicBezTo>
                      <a:cubicBezTo>
                        <a:pt x="640" y="219"/>
                        <a:pt x="640" y="219"/>
                        <a:pt x="640" y="219"/>
                      </a:cubicBezTo>
                      <a:cubicBezTo>
                        <a:pt x="636" y="220"/>
                        <a:pt x="636" y="220"/>
                        <a:pt x="636" y="220"/>
                      </a:cubicBezTo>
                      <a:cubicBezTo>
                        <a:pt x="636" y="222"/>
                        <a:pt x="636" y="222"/>
                        <a:pt x="636" y="222"/>
                      </a:cubicBezTo>
                      <a:cubicBezTo>
                        <a:pt x="634" y="224"/>
                        <a:pt x="634" y="224"/>
                        <a:pt x="634" y="224"/>
                      </a:cubicBezTo>
                      <a:cubicBezTo>
                        <a:pt x="630" y="224"/>
                        <a:pt x="630" y="224"/>
                        <a:pt x="630" y="224"/>
                      </a:cubicBezTo>
                      <a:cubicBezTo>
                        <a:pt x="628" y="224"/>
                        <a:pt x="628" y="224"/>
                        <a:pt x="628" y="224"/>
                      </a:cubicBezTo>
                      <a:cubicBezTo>
                        <a:pt x="626" y="225"/>
                        <a:pt x="626" y="225"/>
                        <a:pt x="626" y="225"/>
                      </a:cubicBezTo>
                      <a:cubicBezTo>
                        <a:pt x="621" y="230"/>
                        <a:pt x="621" y="230"/>
                        <a:pt x="621" y="230"/>
                      </a:cubicBezTo>
                      <a:cubicBezTo>
                        <a:pt x="615" y="236"/>
                        <a:pt x="615" y="236"/>
                        <a:pt x="615" y="236"/>
                      </a:cubicBezTo>
                      <a:cubicBezTo>
                        <a:pt x="615" y="240"/>
                        <a:pt x="615" y="240"/>
                        <a:pt x="615" y="240"/>
                      </a:cubicBezTo>
                      <a:cubicBezTo>
                        <a:pt x="613" y="240"/>
                        <a:pt x="613" y="240"/>
                        <a:pt x="613" y="240"/>
                      </a:cubicBezTo>
                      <a:cubicBezTo>
                        <a:pt x="607" y="246"/>
                        <a:pt x="607" y="246"/>
                        <a:pt x="607" y="246"/>
                      </a:cubicBezTo>
                      <a:cubicBezTo>
                        <a:pt x="604" y="250"/>
                        <a:pt x="604" y="250"/>
                        <a:pt x="604" y="250"/>
                      </a:cubicBezTo>
                      <a:cubicBezTo>
                        <a:pt x="603" y="249"/>
                        <a:pt x="603" y="249"/>
                        <a:pt x="603" y="249"/>
                      </a:cubicBezTo>
                      <a:cubicBezTo>
                        <a:pt x="602" y="249"/>
                        <a:pt x="602" y="249"/>
                        <a:pt x="602" y="249"/>
                      </a:cubicBezTo>
                      <a:cubicBezTo>
                        <a:pt x="598" y="251"/>
                        <a:pt x="598" y="251"/>
                        <a:pt x="598" y="251"/>
                      </a:cubicBezTo>
                      <a:cubicBezTo>
                        <a:pt x="596" y="256"/>
                        <a:pt x="596" y="256"/>
                        <a:pt x="596" y="256"/>
                      </a:cubicBezTo>
                      <a:cubicBezTo>
                        <a:pt x="592" y="261"/>
                        <a:pt x="592" y="261"/>
                        <a:pt x="592" y="261"/>
                      </a:cubicBezTo>
                      <a:cubicBezTo>
                        <a:pt x="591" y="264"/>
                        <a:pt x="591" y="264"/>
                        <a:pt x="591" y="264"/>
                      </a:cubicBezTo>
                      <a:cubicBezTo>
                        <a:pt x="590" y="266"/>
                        <a:pt x="590" y="266"/>
                        <a:pt x="590" y="266"/>
                      </a:cubicBezTo>
                      <a:cubicBezTo>
                        <a:pt x="590" y="264"/>
                        <a:pt x="590" y="264"/>
                        <a:pt x="590" y="264"/>
                      </a:cubicBezTo>
                      <a:cubicBezTo>
                        <a:pt x="591" y="259"/>
                        <a:pt x="591" y="259"/>
                        <a:pt x="591" y="259"/>
                      </a:cubicBezTo>
                      <a:cubicBezTo>
                        <a:pt x="591" y="256"/>
                        <a:pt x="591" y="256"/>
                        <a:pt x="591" y="256"/>
                      </a:cubicBezTo>
                      <a:cubicBezTo>
                        <a:pt x="591" y="252"/>
                        <a:pt x="591" y="252"/>
                        <a:pt x="591" y="252"/>
                      </a:cubicBezTo>
                      <a:cubicBezTo>
                        <a:pt x="594" y="252"/>
                        <a:pt x="594" y="252"/>
                        <a:pt x="594" y="252"/>
                      </a:cubicBezTo>
                      <a:cubicBezTo>
                        <a:pt x="595" y="250"/>
                        <a:pt x="595" y="250"/>
                        <a:pt x="595" y="250"/>
                      </a:cubicBezTo>
                      <a:cubicBezTo>
                        <a:pt x="599" y="246"/>
                        <a:pt x="599" y="246"/>
                        <a:pt x="599" y="246"/>
                      </a:cubicBezTo>
                      <a:cubicBezTo>
                        <a:pt x="602" y="245"/>
                        <a:pt x="602" y="245"/>
                        <a:pt x="602" y="245"/>
                      </a:cubicBezTo>
                      <a:cubicBezTo>
                        <a:pt x="605" y="241"/>
                        <a:pt x="605" y="241"/>
                        <a:pt x="605" y="241"/>
                      </a:cubicBezTo>
                      <a:cubicBezTo>
                        <a:pt x="610" y="236"/>
                        <a:pt x="610" y="236"/>
                        <a:pt x="610" y="236"/>
                      </a:cubicBezTo>
                      <a:cubicBezTo>
                        <a:pt x="611" y="233"/>
                        <a:pt x="611" y="233"/>
                        <a:pt x="611" y="233"/>
                      </a:cubicBezTo>
                      <a:cubicBezTo>
                        <a:pt x="615" y="231"/>
                        <a:pt x="615" y="231"/>
                        <a:pt x="615" y="231"/>
                      </a:cubicBezTo>
                      <a:cubicBezTo>
                        <a:pt x="618" y="225"/>
                        <a:pt x="618" y="225"/>
                        <a:pt x="618" y="225"/>
                      </a:cubicBezTo>
                      <a:cubicBezTo>
                        <a:pt x="619" y="222"/>
                        <a:pt x="619" y="222"/>
                        <a:pt x="619" y="222"/>
                      </a:cubicBezTo>
                      <a:cubicBezTo>
                        <a:pt x="618" y="219"/>
                        <a:pt x="618" y="219"/>
                        <a:pt x="618" y="219"/>
                      </a:cubicBezTo>
                      <a:cubicBezTo>
                        <a:pt x="620" y="217"/>
                        <a:pt x="620" y="217"/>
                        <a:pt x="620" y="217"/>
                      </a:cubicBezTo>
                      <a:cubicBezTo>
                        <a:pt x="620" y="219"/>
                        <a:pt x="620" y="219"/>
                        <a:pt x="620" y="219"/>
                      </a:cubicBezTo>
                      <a:cubicBezTo>
                        <a:pt x="622" y="219"/>
                        <a:pt x="622" y="219"/>
                        <a:pt x="622" y="219"/>
                      </a:cubicBezTo>
                      <a:cubicBezTo>
                        <a:pt x="624" y="216"/>
                        <a:pt x="624" y="216"/>
                        <a:pt x="624" y="216"/>
                      </a:cubicBezTo>
                      <a:cubicBezTo>
                        <a:pt x="627" y="215"/>
                        <a:pt x="627" y="215"/>
                        <a:pt x="627" y="215"/>
                      </a:cubicBezTo>
                      <a:cubicBezTo>
                        <a:pt x="628" y="212"/>
                        <a:pt x="628" y="212"/>
                        <a:pt x="628" y="212"/>
                      </a:cubicBezTo>
                      <a:cubicBezTo>
                        <a:pt x="630" y="207"/>
                        <a:pt x="630" y="207"/>
                        <a:pt x="630" y="207"/>
                      </a:cubicBezTo>
                      <a:cubicBezTo>
                        <a:pt x="631" y="206"/>
                        <a:pt x="631" y="206"/>
                        <a:pt x="631" y="206"/>
                      </a:cubicBezTo>
                      <a:cubicBezTo>
                        <a:pt x="634" y="207"/>
                        <a:pt x="634" y="207"/>
                        <a:pt x="634" y="207"/>
                      </a:cubicBezTo>
                      <a:cubicBezTo>
                        <a:pt x="636" y="204"/>
                        <a:pt x="636" y="204"/>
                        <a:pt x="636" y="204"/>
                      </a:cubicBezTo>
                      <a:cubicBezTo>
                        <a:pt x="639" y="203"/>
                        <a:pt x="639" y="203"/>
                        <a:pt x="639" y="203"/>
                      </a:cubicBezTo>
                      <a:cubicBezTo>
                        <a:pt x="640" y="204"/>
                        <a:pt x="640" y="204"/>
                        <a:pt x="640" y="204"/>
                      </a:cubicBezTo>
                      <a:cubicBezTo>
                        <a:pt x="642" y="204"/>
                        <a:pt x="642" y="204"/>
                        <a:pt x="642" y="204"/>
                      </a:cubicBezTo>
                      <a:cubicBezTo>
                        <a:pt x="652" y="193"/>
                        <a:pt x="652" y="193"/>
                        <a:pt x="652" y="193"/>
                      </a:cubicBezTo>
                      <a:cubicBezTo>
                        <a:pt x="654" y="189"/>
                        <a:pt x="654" y="189"/>
                        <a:pt x="654" y="189"/>
                      </a:cubicBezTo>
                      <a:cubicBezTo>
                        <a:pt x="654" y="184"/>
                        <a:pt x="654" y="184"/>
                        <a:pt x="654" y="184"/>
                      </a:cubicBezTo>
                      <a:cubicBezTo>
                        <a:pt x="657" y="177"/>
                        <a:pt x="657" y="177"/>
                        <a:pt x="657" y="177"/>
                      </a:cubicBezTo>
                      <a:cubicBezTo>
                        <a:pt x="660" y="172"/>
                        <a:pt x="660" y="172"/>
                        <a:pt x="660" y="172"/>
                      </a:cubicBezTo>
                      <a:cubicBezTo>
                        <a:pt x="660" y="167"/>
                        <a:pt x="660" y="167"/>
                        <a:pt x="660" y="167"/>
                      </a:cubicBezTo>
                      <a:cubicBezTo>
                        <a:pt x="660" y="160"/>
                        <a:pt x="660" y="160"/>
                        <a:pt x="660" y="160"/>
                      </a:cubicBezTo>
                      <a:cubicBezTo>
                        <a:pt x="660" y="156"/>
                        <a:pt x="660" y="156"/>
                        <a:pt x="660" y="156"/>
                      </a:cubicBezTo>
                      <a:cubicBezTo>
                        <a:pt x="657" y="155"/>
                        <a:pt x="657" y="155"/>
                        <a:pt x="657" y="155"/>
                      </a:cubicBezTo>
                      <a:cubicBezTo>
                        <a:pt x="653" y="156"/>
                        <a:pt x="653" y="156"/>
                        <a:pt x="653" y="156"/>
                      </a:cubicBezTo>
                      <a:cubicBezTo>
                        <a:pt x="649" y="156"/>
                        <a:pt x="649" y="156"/>
                        <a:pt x="649" y="156"/>
                      </a:cubicBezTo>
                      <a:cubicBezTo>
                        <a:pt x="644" y="155"/>
                        <a:pt x="644" y="155"/>
                        <a:pt x="644" y="155"/>
                      </a:cubicBezTo>
                      <a:cubicBezTo>
                        <a:pt x="641" y="155"/>
                        <a:pt x="641" y="155"/>
                        <a:pt x="641" y="155"/>
                      </a:cubicBezTo>
                      <a:cubicBezTo>
                        <a:pt x="638" y="157"/>
                        <a:pt x="638" y="157"/>
                        <a:pt x="638" y="157"/>
                      </a:cubicBezTo>
                      <a:cubicBezTo>
                        <a:pt x="637" y="160"/>
                        <a:pt x="637" y="160"/>
                        <a:pt x="637" y="160"/>
                      </a:cubicBezTo>
                      <a:cubicBezTo>
                        <a:pt x="638" y="162"/>
                        <a:pt x="638" y="162"/>
                        <a:pt x="638" y="162"/>
                      </a:cubicBezTo>
                      <a:cubicBezTo>
                        <a:pt x="637" y="164"/>
                        <a:pt x="637" y="164"/>
                        <a:pt x="637" y="164"/>
                      </a:cubicBezTo>
                      <a:cubicBezTo>
                        <a:pt x="637" y="170"/>
                        <a:pt x="637" y="170"/>
                        <a:pt x="637" y="170"/>
                      </a:cubicBezTo>
                      <a:cubicBezTo>
                        <a:pt x="635" y="176"/>
                        <a:pt x="635" y="176"/>
                        <a:pt x="635" y="176"/>
                      </a:cubicBezTo>
                      <a:cubicBezTo>
                        <a:pt x="632" y="181"/>
                        <a:pt x="632" y="181"/>
                        <a:pt x="632" y="181"/>
                      </a:cubicBezTo>
                      <a:cubicBezTo>
                        <a:pt x="631" y="179"/>
                        <a:pt x="631" y="179"/>
                        <a:pt x="631" y="179"/>
                      </a:cubicBezTo>
                      <a:cubicBezTo>
                        <a:pt x="628" y="178"/>
                        <a:pt x="628" y="178"/>
                        <a:pt x="628" y="178"/>
                      </a:cubicBezTo>
                      <a:cubicBezTo>
                        <a:pt x="627" y="179"/>
                        <a:pt x="627" y="179"/>
                        <a:pt x="627" y="179"/>
                      </a:cubicBezTo>
                      <a:cubicBezTo>
                        <a:pt x="626" y="181"/>
                        <a:pt x="626" y="181"/>
                        <a:pt x="626" y="181"/>
                      </a:cubicBezTo>
                      <a:cubicBezTo>
                        <a:pt x="625" y="182"/>
                        <a:pt x="625" y="182"/>
                        <a:pt x="625" y="182"/>
                      </a:cubicBezTo>
                      <a:cubicBezTo>
                        <a:pt x="622" y="180"/>
                        <a:pt x="622" y="180"/>
                        <a:pt x="622" y="180"/>
                      </a:cubicBezTo>
                      <a:cubicBezTo>
                        <a:pt x="620" y="180"/>
                        <a:pt x="620" y="180"/>
                        <a:pt x="620" y="180"/>
                      </a:cubicBezTo>
                      <a:cubicBezTo>
                        <a:pt x="620" y="180"/>
                        <a:pt x="614" y="178"/>
                        <a:pt x="614" y="177"/>
                      </a:cubicBezTo>
                      <a:cubicBezTo>
                        <a:pt x="613" y="177"/>
                        <a:pt x="607" y="178"/>
                        <a:pt x="607" y="178"/>
                      </a:cubicBezTo>
                      <a:cubicBezTo>
                        <a:pt x="604" y="180"/>
                        <a:pt x="604" y="180"/>
                        <a:pt x="604" y="180"/>
                      </a:cubicBezTo>
                      <a:cubicBezTo>
                        <a:pt x="599" y="181"/>
                        <a:pt x="599" y="181"/>
                        <a:pt x="599" y="181"/>
                      </a:cubicBezTo>
                      <a:cubicBezTo>
                        <a:pt x="595" y="183"/>
                        <a:pt x="595" y="183"/>
                        <a:pt x="595" y="183"/>
                      </a:cubicBezTo>
                      <a:cubicBezTo>
                        <a:pt x="594" y="182"/>
                        <a:pt x="594" y="182"/>
                        <a:pt x="594" y="182"/>
                      </a:cubicBezTo>
                      <a:cubicBezTo>
                        <a:pt x="593" y="180"/>
                        <a:pt x="593" y="180"/>
                        <a:pt x="593" y="180"/>
                      </a:cubicBezTo>
                      <a:cubicBezTo>
                        <a:pt x="594" y="176"/>
                        <a:pt x="594" y="176"/>
                        <a:pt x="594" y="176"/>
                      </a:cubicBezTo>
                      <a:cubicBezTo>
                        <a:pt x="594" y="174"/>
                        <a:pt x="594" y="174"/>
                        <a:pt x="594" y="174"/>
                      </a:cubicBezTo>
                      <a:cubicBezTo>
                        <a:pt x="595" y="170"/>
                        <a:pt x="595" y="170"/>
                        <a:pt x="595" y="170"/>
                      </a:cubicBezTo>
                      <a:cubicBezTo>
                        <a:pt x="596" y="170"/>
                        <a:pt x="596" y="170"/>
                        <a:pt x="596" y="170"/>
                      </a:cubicBezTo>
                      <a:cubicBezTo>
                        <a:pt x="597" y="171"/>
                        <a:pt x="597" y="171"/>
                        <a:pt x="597" y="171"/>
                      </a:cubicBezTo>
                      <a:cubicBezTo>
                        <a:pt x="599" y="171"/>
                        <a:pt x="599" y="171"/>
                        <a:pt x="599" y="171"/>
                      </a:cubicBezTo>
                      <a:cubicBezTo>
                        <a:pt x="603" y="169"/>
                        <a:pt x="603" y="169"/>
                        <a:pt x="603" y="169"/>
                      </a:cubicBezTo>
                      <a:cubicBezTo>
                        <a:pt x="612" y="167"/>
                        <a:pt x="612" y="167"/>
                        <a:pt x="612" y="167"/>
                      </a:cubicBezTo>
                      <a:cubicBezTo>
                        <a:pt x="614" y="166"/>
                        <a:pt x="614" y="166"/>
                        <a:pt x="614" y="166"/>
                      </a:cubicBezTo>
                      <a:cubicBezTo>
                        <a:pt x="616" y="162"/>
                        <a:pt x="616" y="162"/>
                        <a:pt x="616" y="162"/>
                      </a:cubicBezTo>
                      <a:cubicBezTo>
                        <a:pt x="616" y="159"/>
                        <a:pt x="616" y="159"/>
                        <a:pt x="616" y="159"/>
                      </a:cubicBezTo>
                      <a:cubicBezTo>
                        <a:pt x="618" y="157"/>
                        <a:pt x="618" y="157"/>
                        <a:pt x="618" y="157"/>
                      </a:cubicBezTo>
                      <a:cubicBezTo>
                        <a:pt x="619" y="154"/>
                        <a:pt x="619" y="154"/>
                        <a:pt x="619" y="154"/>
                      </a:cubicBezTo>
                      <a:cubicBezTo>
                        <a:pt x="618" y="153"/>
                        <a:pt x="618" y="153"/>
                        <a:pt x="618" y="153"/>
                      </a:cubicBezTo>
                      <a:cubicBezTo>
                        <a:pt x="617" y="151"/>
                        <a:pt x="617" y="151"/>
                        <a:pt x="617" y="151"/>
                      </a:cubicBezTo>
                      <a:cubicBezTo>
                        <a:pt x="614" y="151"/>
                        <a:pt x="614" y="151"/>
                        <a:pt x="614" y="151"/>
                      </a:cubicBezTo>
                      <a:cubicBezTo>
                        <a:pt x="608" y="150"/>
                        <a:pt x="608" y="150"/>
                        <a:pt x="608" y="150"/>
                      </a:cubicBezTo>
                      <a:cubicBezTo>
                        <a:pt x="602" y="149"/>
                        <a:pt x="602" y="149"/>
                        <a:pt x="602" y="149"/>
                      </a:cubicBezTo>
                      <a:cubicBezTo>
                        <a:pt x="598" y="147"/>
                        <a:pt x="598" y="147"/>
                        <a:pt x="598" y="147"/>
                      </a:cubicBezTo>
                      <a:cubicBezTo>
                        <a:pt x="596" y="146"/>
                        <a:pt x="596" y="146"/>
                        <a:pt x="596" y="146"/>
                      </a:cubicBezTo>
                      <a:cubicBezTo>
                        <a:pt x="588" y="147"/>
                        <a:pt x="588" y="147"/>
                        <a:pt x="588" y="147"/>
                      </a:cubicBezTo>
                      <a:cubicBezTo>
                        <a:pt x="584" y="146"/>
                        <a:pt x="584" y="146"/>
                        <a:pt x="584" y="146"/>
                      </a:cubicBezTo>
                      <a:cubicBezTo>
                        <a:pt x="580" y="144"/>
                        <a:pt x="580" y="144"/>
                        <a:pt x="580" y="144"/>
                      </a:cubicBezTo>
                      <a:cubicBezTo>
                        <a:pt x="576" y="144"/>
                        <a:pt x="576" y="144"/>
                        <a:pt x="576" y="144"/>
                      </a:cubicBezTo>
                      <a:cubicBezTo>
                        <a:pt x="572" y="145"/>
                        <a:pt x="572" y="145"/>
                        <a:pt x="572" y="145"/>
                      </a:cubicBezTo>
                      <a:cubicBezTo>
                        <a:pt x="570" y="144"/>
                        <a:pt x="570" y="144"/>
                        <a:pt x="570" y="144"/>
                      </a:cubicBezTo>
                      <a:cubicBezTo>
                        <a:pt x="566" y="144"/>
                        <a:pt x="566" y="144"/>
                        <a:pt x="566" y="144"/>
                      </a:cubicBezTo>
                      <a:cubicBezTo>
                        <a:pt x="564" y="144"/>
                        <a:pt x="564" y="144"/>
                        <a:pt x="564" y="144"/>
                      </a:cubicBezTo>
                      <a:cubicBezTo>
                        <a:pt x="562" y="148"/>
                        <a:pt x="562" y="148"/>
                        <a:pt x="562" y="148"/>
                      </a:cubicBezTo>
                      <a:cubicBezTo>
                        <a:pt x="562" y="152"/>
                        <a:pt x="562" y="152"/>
                        <a:pt x="562" y="152"/>
                      </a:cubicBezTo>
                      <a:cubicBezTo>
                        <a:pt x="559" y="154"/>
                        <a:pt x="559" y="154"/>
                        <a:pt x="559" y="154"/>
                      </a:cubicBezTo>
                      <a:cubicBezTo>
                        <a:pt x="558" y="154"/>
                        <a:pt x="558" y="154"/>
                        <a:pt x="558" y="154"/>
                      </a:cubicBezTo>
                      <a:cubicBezTo>
                        <a:pt x="559" y="151"/>
                        <a:pt x="559" y="151"/>
                        <a:pt x="559" y="151"/>
                      </a:cubicBezTo>
                      <a:cubicBezTo>
                        <a:pt x="559" y="150"/>
                        <a:pt x="559" y="150"/>
                        <a:pt x="559" y="150"/>
                      </a:cubicBezTo>
                      <a:cubicBezTo>
                        <a:pt x="556" y="149"/>
                        <a:pt x="556" y="149"/>
                        <a:pt x="556" y="149"/>
                      </a:cubicBezTo>
                      <a:cubicBezTo>
                        <a:pt x="549" y="153"/>
                        <a:pt x="549" y="153"/>
                        <a:pt x="549" y="153"/>
                      </a:cubicBezTo>
                      <a:cubicBezTo>
                        <a:pt x="544" y="154"/>
                        <a:pt x="544" y="154"/>
                        <a:pt x="544" y="154"/>
                      </a:cubicBezTo>
                      <a:cubicBezTo>
                        <a:pt x="542" y="157"/>
                        <a:pt x="542" y="157"/>
                        <a:pt x="542" y="157"/>
                      </a:cubicBezTo>
                      <a:cubicBezTo>
                        <a:pt x="541" y="159"/>
                        <a:pt x="541" y="159"/>
                        <a:pt x="541" y="159"/>
                      </a:cubicBezTo>
                      <a:cubicBezTo>
                        <a:pt x="538" y="159"/>
                        <a:pt x="538" y="159"/>
                        <a:pt x="538" y="159"/>
                      </a:cubicBezTo>
                      <a:cubicBezTo>
                        <a:pt x="535" y="159"/>
                        <a:pt x="535" y="159"/>
                        <a:pt x="535" y="159"/>
                      </a:cubicBezTo>
                      <a:cubicBezTo>
                        <a:pt x="532" y="161"/>
                        <a:pt x="532" y="161"/>
                        <a:pt x="532" y="161"/>
                      </a:cubicBezTo>
                      <a:cubicBezTo>
                        <a:pt x="529" y="162"/>
                        <a:pt x="529" y="162"/>
                        <a:pt x="529" y="162"/>
                      </a:cubicBezTo>
                      <a:cubicBezTo>
                        <a:pt x="527" y="164"/>
                        <a:pt x="527" y="164"/>
                        <a:pt x="527" y="164"/>
                      </a:cubicBezTo>
                      <a:cubicBezTo>
                        <a:pt x="526" y="167"/>
                        <a:pt x="526" y="167"/>
                        <a:pt x="526" y="167"/>
                      </a:cubicBezTo>
                      <a:cubicBezTo>
                        <a:pt x="525" y="170"/>
                        <a:pt x="525" y="170"/>
                        <a:pt x="525" y="170"/>
                      </a:cubicBezTo>
                      <a:cubicBezTo>
                        <a:pt x="523" y="170"/>
                        <a:pt x="523" y="170"/>
                        <a:pt x="523" y="170"/>
                      </a:cubicBezTo>
                      <a:cubicBezTo>
                        <a:pt x="522" y="167"/>
                        <a:pt x="522" y="167"/>
                        <a:pt x="522" y="167"/>
                      </a:cubicBezTo>
                      <a:cubicBezTo>
                        <a:pt x="522" y="164"/>
                        <a:pt x="522" y="164"/>
                        <a:pt x="522" y="164"/>
                      </a:cubicBezTo>
                      <a:cubicBezTo>
                        <a:pt x="521" y="161"/>
                        <a:pt x="521" y="161"/>
                        <a:pt x="521" y="161"/>
                      </a:cubicBezTo>
                      <a:cubicBezTo>
                        <a:pt x="519" y="159"/>
                        <a:pt x="519" y="159"/>
                        <a:pt x="519" y="159"/>
                      </a:cubicBezTo>
                      <a:cubicBezTo>
                        <a:pt x="519" y="156"/>
                        <a:pt x="519" y="156"/>
                        <a:pt x="519" y="156"/>
                      </a:cubicBezTo>
                      <a:cubicBezTo>
                        <a:pt x="521" y="153"/>
                        <a:pt x="521" y="153"/>
                        <a:pt x="521" y="153"/>
                      </a:cubicBezTo>
                      <a:cubicBezTo>
                        <a:pt x="524" y="153"/>
                        <a:pt x="524" y="153"/>
                        <a:pt x="524" y="153"/>
                      </a:cubicBezTo>
                      <a:cubicBezTo>
                        <a:pt x="527" y="150"/>
                        <a:pt x="527" y="150"/>
                        <a:pt x="527" y="150"/>
                      </a:cubicBezTo>
                      <a:cubicBezTo>
                        <a:pt x="531" y="150"/>
                        <a:pt x="531" y="150"/>
                        <a:pt x="531" y="150"/>
                      </a:cubicBezTo>
                      <a:cubicBezTo>
                        <a:pt x="533" y="149"/>
                        <a:pt x="533" y="149"/>
                        <a:pt x="533" y="149"/>
                      </a:cubicBezTo>
                      <a:cubicBezTo>
                        <a:pt x="534" y="147"/>
                        <a:pt x="534" y="147"/>
                        <a:pt x="534" y="147"/>
                      </a:cubicBezTo>
                      <a:cubicBezTo>
                        <a:pt x="537" y="146"/>
                        <a:pt x="537" y="146"/>
                        <a:pt x="537" y="146"/>
                      </a:cubicBezTo>
                      <a:cubicBezTo>
                        <a:pt x="542" y="145"/>
                        <a:pt x="542" y="145"/>
                        <a:pt x="542" y="145"/>
                      </a:cubicBezTo>
                      <a:cubicBezTo>
                        <a:pt x="546" y="143"/>
                        <a:pt x="546" y="143"/>
                        <a:pt x="546" y="143"/>
                      </a:cubicBezTo>
                      <a:cubicBezTo>
                        <a:pt x="548" y="141"/>
                        <a:pt x="548" y="141"/>
                        <a:pt x="548" y="141"/>
                      </a:cubicBezTo>
                      <a:cubicBezTo>
                        <a:pt x="551" y="141"/>
                        <a:pt x="551" y="141"/>
                        <a:pt x="551" y="141"/>
                      </a:cubicBezTo>
                      <a:cubicBezTo>
                        <a:pt x="553" y="142"/>
                        <a:pt x="553" y="142"/>
                        <a:pt x="553" y="142"/>
                      </a:cubicBezTo>
                      <a:cubicBezTo>
                        <a:pt x="555" y="140"/>
                        <a:pt x="555" y="140"/>
                        <a:pt x="555" y="140"/>
                      </a:cubicBezTo>
                      <a:cubicBezTo>
                        <a:pt x="556" y="137"/>
                        <a:pt x="556" y="137"/>
                        <a:pt x="556" y="137"/>
                      </a:cubicBezTo>
                      <a:cubicBezTo>
                        <a:pt x="555" y="135"/>
                        <a:pt x="555" y="135"/>
                        <a:pt x="555" y="135"/>
                      </a:cubicBezTo>
                      <a:cubicBezTo>
                        <a:pt x="554" y="133"/>
                        <a:pt x="554" y="133"/>
                        <a:pt x="554" y="133"/>
                      </a:cubicBezTo>
                      <a:cubicBezTo>
                        <a:pt x="550" y="133"/>
                        <a:pt x="550" y="133"/>
                        <a:pt x="550" y="133"/>
                      </a:cubicBezTo>
                      <a:cubicBezTo>
                        <a:pt x="549" y="133"/>
                        <a:pt x="549" y="133"/>
                        <a:pt x="549" y="133"/>
                      </a:cubicBezTo>
                      <a:cubicBezTo>
                        <a:pt x="549" y="132"/>
                        <a:pt x="549" y="132"/>
                        <a:pt x="549" y="132"/>
                      </a:cubicBezTo>
                      <a:cubicBezTo>
                        <a:pt x="552" y="132"/>
                        <a:pt x="552" y="132"/>
                        <a:pt x="552" y="132"/>
                      </a:cubicBezTo>
                      <a:cubicBezTo>
                        <a:pt x="553" y="132"/>
                        <a:pt x="553" y="132"/>
                        <a:pt x="553" y="132"/>
                      </a:cubicBezTo>
                      <a:cubicBezTo>
                        <a:pt x="556" y="132"/>
                        <a:pt x="556" y="132"/>
                        <a:pt x="556" y="132"/>
                      </a:cubicBezTo>
                      <a:cubicBezTo>
                        <a:pt x="557" y="133"/>
                        <a:pt x="557" y="133"/>
                        <a:pt x="557" y="133"/>
                      </a:cubicBezTo>
                      <a:cubicBezTo>
                        <a:pt x="558" y="137"/>
                        <a:pt x="558" y="137"/>
                        <a:pt x="558" y="137"/>
                      </a:cubicBezTo>
                      <a:cubicBezTo>
                        <a:pt x="559" y="137"/>
                        <a:pt x="559" y="137"/>
                        <a:pt x="559" y="137"/>
                      </a:cubicBezTo>
                      <a:cubicBezTo>
                        <a:pt x="560" y="136"/>
                        <a:pt x="560" y="136"/>
                        <a:pt x="560" y="136"/>
                      </a:cubicBezTo>
                      <a:cubicBezTo>
                        <a:pt x="563" y="134"/>
                        <a:pt x="563" y="134"/>
                        <a:pt x="563" y="134"/>
                      </a:cubicBezTo>
                      <a:cubicBezTo>
                        <a:pt x="567" y="134"/>
                        <a:pt x="567" y="134"/>
                        <a:pt x="567" y="134"/>
                      </a:cubicBezTo>
                      <a:cubicBezTo>
                        <a:pt x="570" y="133"/>
                        <a:pt x="570" y="133"/>
                        <a:pt x="570" y="133"/>
                      </a:cubicBezTo>
                      <a:cubicBezTo>
                        <a:pt x="572" y="131"/>
                        <a:pt x="572" y="131"/>
                        <a:pt x="572" y="131"/>
                      </a:cubicBezTo>
                      <a:cubicBezTo>
                        <a:pt x="574" y="130"/>
                        <a:pt x="574" y="130"/>
                        <a:pt x="574" y="130"/>
                      </a:cubicBezTo>
                      <a:cubicBezTo>
                        <a:pt x="577" y="132"/>
                        <a:pt x="577" y="132"/>
                        <a:pt x="577" y="132"/>
                      </a:cubicBezTo>
                      <a:cubicBezTo>
                        <a:pt x="580" y="132"/>
                        <a:pt x="580" y="132"/>
                        <a:pt x="580" y="132"/>
                      </a:cubicBezTo>
                      <a:cubicBezTo>
                        <a:pt x="584" y="131"/>
                        <a:pt x="584" y="131"/>
                        <a:pt x="584" y="131"/>
                      </a:cubicBezTo>
                      <a:cubicBezTo>
                        <a:pt x="586" y="132"/>
                        <a:pt x="586" y="132"/>
                        <a:pt x="586" y="132"/>
                      </a:cubicBezTo>
                      <a:cubicBezTo>
                        <a:pt x="589" y="133"/>
                        <a:pt x="589" y="133"/>
                        <a:pt x="589" y="133"/>
                      </a:cubicBezTo>
                      <a:cubicBezTo>
                        <a:pt x="594" y="133"/>
                        <a:pt x="594" y="133"/>
                        <a:pt x="594" y="133"/>
                      </a:cubicBezTo>
                      <a:cubicBezTo>
                        <a:pt x="595" y="134"/>
                        <a:pt x="595" y="134"/>
                        <a:pt x="595" y="134"/>
                      </a:cubicBezTo>
                      <a:cubicBezTo>
                        <a:pt x="596" y="134"/>
                        <a:pt x="596" y="134"/>
                        <a:pt x="596" y="134"/>
                      </a:cubicBezTo>
                      <a:cubicBezTo>
                        <a:pt x="601" y="138"/>
                        <a:pt x="601" y="138"/>
                        <a:pt x="601" y="138"/>
                      </a:cubicBezTo>
                      <a:cubicBezTo>
                        <a:pt x="603" y="139"/>
                        <a:pt x="603" y="139"/>
                        <a:pt x="603" y="139"/>
                      </a:cubicBezTo>
                      <a:cubicBezTo>
                        <a:pt x="607" y="138"/>
                        <a:pt x="607" y="138"/>
                        <a:pt x="607" y="138"/>
                      </a:cubicBezTo>
                      <a:cubicBezTo>
                        <a:pt x="608" y="136"/>
                        <a:pt x="608" y="136"/>
                        <a:pt x="608" y="136"/>
                      </a:cubicBezTo>
                      <a:cubicBezTo>
                        <a:pt x="611" y="137"/>
                        <a:pt x="611" y="137"/>
                        <a:pt x="611" y="137"/>
                      </a:cubicBezTo>
                      <a:cubicBezTo>
                        <a:pt x="613" y="138"/>
                        <a:pt x="613" y="138"/>
                        <a:pt x="613" y="138"/>
                      </a:cubicBezTo>
                      <a:cubicBezTo>
                        <a:pt x="616" y="138"/>
                        <a:pt x="616" y="138"/>
                        <a:pt x="616" y="138"/>
                      </a:cubicBezTo>
                      <a:cubicBezTo>
                        <a:pt x="618" y="139"/>
                        <a:pt x="618" y="139"/>
                        <a:pt x="618" y="139"/>
                      </a:cubicBezTo>
                      <a:cubicBezTo>
                        <a:pt x="621" y="139"/>
                        <a:pt x="621" y="139"/>
                        <a:pt x="621" y="139"/>
                      </a:cubicBezTo>
                      <a:cubicBezTo>
                        <a:pt x="625" y="137"/>
                        <a:pt x="625" y="137"/>
                        <a:pt x="625" y="137"/>
                      </a:cubicBezTo>
                      <a:cubicBezTo>
                        <a:pt x="628" y="135"/>
                        <a:pt x="628" y="135"/>
                        <a:pt x="628" y="135"/>
                      </a:cubicBezTo>
                      <a:cubicBezTo>
                        <a:pt x="631" y="135"/>
                        <a:pt x="631" y="135"/>
                        <a:pt x="631" y="135"/>
                      </a:cubicBezTo>
                      <a:cubicBezTo>
                        <a:pt x="633" y="137"/>
                        <a:pt x="633" y="137"/>
                        <a:pt x="633" y="137"/>
                      </a:cubicBezTo>
                      <a:cubicBezTo>
                        <a:pt x="635" y="137"/>
                        <a:pt x="635" y="137"/>
                        <a:pt x="635" y="137"/>
                      </a:cubicBezTo>
                      <a:cubicBezTo>
                        <a:pt x="638" y="135"/>
                        <a:pt x="638" y="135"/>
                        <a:pt x="638" y="135"/>
                      </a:cubicBezTo>
                      <a:cubicBezTo>
                        <a:pt x="641" y="136"/>
                        <a:pt x="641" y="136"/>
                        <a:pt x="641" y="136"/>
                      </a:cubicBezTo>
                      <a:cubicBezTo>
                        <a:pt x="644" y="136"/>
                        <a:pt x="644" y="136"/>
                        <a:pt x="644" y="136"/>
                      </a:cubicBezTo>
                      <a:cubicBezTo>
                        <a:pt x="645" y="134"/>
                        <a:pt x="645" y="134"/>
                        <a:pt x="645" y="134"/>
                      </a:cubicBezTo>
                      <a:cubicBezTo>
                        <a:pt x="643" y="133"/>
                        <a:pt x="643" y="133"/>
                        <a:pt x="643" y="133"/>
                      </a:cubicBezTo>
                      <a:cubicBezTo>
                        <a:pt x="643" y="131"/>
                        <a:pt x="643" y="131"/>
                        <a:pt x="643" y="131"/>
                      </a:cubicBezTo>
                      <a:cubicBezTo>
                        <a:pt x="644" y="130"/>
                        <a:pt x="644" y="130"/>
                        <a:pt x="644" y="130"/>
                      </a:cubicBezTo>
                      <a:cubicBezTo>
                        <a:pt x="645" y="132"/>
                        <a:pt x="645" y="132"/>
                        <a:pt x="645" y="132"/>
                      </a:cubicBezTo>
                      <a:cubicBezTo>
                        <a:pt x="647" y="134"/>
                        <a:pt x="647" y="134"/>
                        <a:pt x="647" y="134"/>
                      </a:cubicBezTo>
                      <a:cubicBezTo>
                        <a:pt x="650" y="134"/>
                        <a:pt x="650" y="134"/>
                        <a:pt x="650" y="134"/>
                      </a:cubicBezTo>
                      <a:cubicBezTo>
                        <a:pt x="651" y="133"/>
                        <a:pt x="651" y="133"/>
                        <a:pt x="651" y="133"/>
                      </a:cubicBezTo>
                      <a:cubicBezTo>
                        <a:pt x="656" y="133"/>
                        <a:pt x="656" y="133"/>
                        <a:pt x="656" y="133"/>
                      </a:cubicBezTo>
                      <a:cubicBezTo>
                        <a:pt x="662" y="130"/>
                        <a:pt x="662" y="130"/>
                        <a:pt x="662" y="130"/>
                      </a:cubicBezTo>
                      <a:cubicBezTo>
                        <a:pt x="665" y="128"/>
                        <a:pt x="665" y="128"/>
                        <a:pt x="665" y="128"/>
                      </a:cubicBezTo>
                      <a:cubicBezTo>
                        <a:pt x="666" y="126"/>
                        <a:pt x="666" y="126"/>
                        <a:pt x="666" y="126"/>
                      </a:cubicBezTo>
                      <a:cubicBezTo>
                        <a:pt x="666" y="124"/>
                        <a:pt x="666" y="124"/>
                        <a:pt x="666" y="124"/>
                      </a:cubicBezTo>
                      <a:cubicBezTo>
                        <a:pt x="667" y="123"/>
                        <a:pt x="667" y="123"/>
                        <a:pt x="667" y="123"/>
                      </a:cubicBezTo>
                      <a:cubicBezTo>
                        <a:pt x="669" y="124"/>
                        <a:pt x="669" y="124"/>
                        <a:pt x="669" y="124"/>
                      </a:cubicBezTo>
                      <a:cubicBezTo>
                        <a:pt x="672" y="123"/>
                        <a:pt x="672" y="123"/>
                        <a:pt x="672" y="123"/>
                      </a:cubicBezTo>
                      <a:cubicBezTo>
                        <a:pt x="675" y="120"/>
                        <a:pt x="675" y="120"/>
                        <a:pt x="675" y="120"/>
                      </a:cubicBezTo>
                      <a:cubicBezTo>
                        <a:pt x="677" y="119"/>
                        <a:pt x="677" y="119"/>
                        <a:pt x="677" y="119"/>
                      </a:cubicBezTo>
                      <a:cubicBezTo>
                        <a:pt x="677" y="116"/>
                        <a:pt x="677" y="116"/>
                        <a:pt x="677" y="116"/>
                      </a:cubicBezTo>
                      <a:cubicBezTo>
                        <a:pt x="678" y="113"/>
                        <a:pt x="678" y="113"/>
                        <a:pt x="678" y="113"/>
                      </a:cubicBezTo>
                      <a:cubicBezTo>
                        <a:pt x="679" y="112"/>
                        <a:pt x="679" y="112"/>
                        <a:pt x="679" y="112"/>
                      </a:cubicBezTo>
                      <a:cubicBezTo>
                        <a:pt x="679" y="108"/>
                        <a:pt x="679" y="108"/>
                        <a:pt x="679" y="108"/>
                      </a:cubicBezTo>
                      <a:cubicBezTo>
                        <a:pt x="679" y="106"/>
                        <a:pt x="679" y="106"/>
                        <a:pt x="679" y="106"/>
                      </a:cubicBezTo>
                      <a:cubicBezTo>
                        <a:pt x="675" y="103"/>
                        <a:pt x="675" y="103"/>
                        <a:pt x="675" y="103"/>
                      </a:cubicBezTo>
                      <a:cubicBezTo>
                        <a:pt x="671" y="101"/>
                        <a:pt x="671" y="101"/>
                        <a:pt x="671" y="101"/>
                      </a:cubicBezTo>
                      <a:cubicBezTo>
                        <a:pt x="667" y="97"/>
                        <a:pt x="667" y="97"/>
                        <a:pt x="667" y="97"/>
                      </a:cubicBezTo>
                      <a:cubicBezTo>
                        <a:pt x="667" y="95"/>
                        <a:pt x="667" y="95"/>
                        <a:pt x="667" y="95"/>
                      </a:cubicBezTo>
                      <a:cubicBezTo>
                        <a:pt x="665" y="93"/>
                        <a:pt x="665" y="93"/>
                        <a:pt x="665" y="93"/>
                      </a:cubicBezTo>
                      <a:cubicBezTo>
                        <a:pt x="660" y="92"/>
                        <a:pt x="660" y="92"/>
                        <a:pt x="660" y="92"/>
                      </a:cubicBezTo>
                      <a:cubicBezTo>
                        <a:pt x="658" y="89"/>
                        <a:pt x="658" y="89"/>
                        <a:pt x="658" y="89"/>
                      </a:cubicBezTo>
                      <a:cubicBezTo>
                        <a:pt x="657" y="86"/>
                        <a:pt x="657" y="86"/>
                        <a:pt x="657" y="86"/>
                      </a:cubicBezTo>
                      <a:cubicBezTo>
                        <a:pt x="655" y="85"/>
                        <a:pt x="655" y="85"/>
                        <a:pt x="655" y="85"/>
                      </a:cubicBezTo>
                      <a:cubicBezTo>
                        <a:pt x="654" y="86"/>
                        <a:pt x="654" y="86"/>
                        <a:pt x="654" y="86"/>
                      </a:cubicBezTo>
                      <a:cubicBezTo>
                        <a:pt x="652" y="87"/>
                        <a:pt x="652" y="87"/>
                        <a:pt x="652" y="87"/>
                      </a:cubicBezTo>
                      <a:cubicBezTo>
                        <a:pt x="651" y="86"/>
                        <a:pt x="651" y="86"/>
                        <a:pt x="651" y="86"/>
                      </a:cubicBezTo>
                      <a:cubicBezTo>
                        <a:pt x="650" y="83"/>
                        <a:pt x="650" y="83"/>
                        <a:pt x="650" y="83"/>
                      </a:cubicBezTo>
                      <a:cubicBezTo>
                        <a:pt x="648" y="82"/>
                        <a:pt x="648" y="82"/>
                        <a:pt x="648" y="82"/>
                      </a:cubicBezTo>
                      <a:cubicBezTo>
                        <a:pt x="641" y="82"/>
                        <a:pt x="641" y="82"/>
                        <a:pt x="641" y="82"/>
                      </a:cubicBezTo>
                      <a:cubicBezTo>
                        <a:pt x="638" y="82"/>
                        <a:pt x="638" y="82"/>
                        <a:pt x="638" y="82"/>
                      </a:cubicBezTo>
                      <a:cubicBezTo>
                        <a:pt x="638" y="85"/>
                        <a:pt x="638" y="85"/>
                        <a:pt x="638" y="85"/>
                      </a:cubicBezTo>
                      <a:cubicBezTo>
                        <a:pt x="637" y="87"/>
                        <a:pt x="637" y="87"/>
                        <a:pt x="637" y="87"/>
                      </a:cubicBezTo>
                      <a:cubicBezTo>
                        <a:pt x="636" y="85"/>
                        <a:pt x="636" y="85"/>
                        <a:pt x="636" y="85"/>
                      </a:cubicBezTo>
                      <a:cubicBezTo>
                        <a:pt x="634" y="85"/>
                        <a:pt x="634" y="85"/>
                        <a:pt x="634" y="85"/>
                      </a:cubicBezTo>
                      <a:cubicBezTo>
                        <a:pt x="629" y="88"/>
                        <a:pt x="629" y="88"/>
                        <a:pt x="629" y="88"/>
                      </a:cubicBezTo>
                      <a:cubicBezTo>
                        <a:pt x="626" y="89"/>
                        <a:pt x="626" y="89"/>
                        <a:pt x="626" y="89"/>
                      </a:cubicBezTo>
                      <a:cubicBezTo>
                        <a:pt x="622" y="87"/>
                        <a:pt x="622" y="87"/>
                        <a:pt x="622" y="87"/>
                      </a:cubicBezTo>
                      <a:cubicBezTo>
                        <a:pt x="619" y="86"/>
                        <a:pt x="619" y="86"/>
                        <a:pt x="619" y="86"/>
                      </a:cubicBezTo>
                      <a:cubicBezTo>
                        <a:pt x="616" y="85"/>
                        <a:pt x="616" y="85"/>
                        <a:pt x="616" y="85"/>
                      </a:cubicBezTo>
                      <a:cubicBezTo>
                        <a:pt x="615" y="82"/>
                        <a:pt x="615" y="82"/>
                        <a:pt x="615" y="82"/>
                      </a:cubicBezTo>
                      <a:cubicBezTo>
                        <a:pt x="615" y="80"/>
                        <a:pt x="615" y="80"/>
                        <a:pt x="615" y="80"/>
                      </a:cubicBezTo>
                      <a:cubicBezTo>
                        <a:pt x="617" y="80"/>
                        <a:pt x="617" y="80"/>
                        <a:pt x="617" y="80"/>
                      </a:cubicBezTo>
                      <a:cubicBezTo>
                        <a:pt x="619" y="82"/>
                        <a:pt x="619" y="82"/>
                        <a:pt x="619" y="82"/>
                      </a:cubicBezTo>
                      <a:cubicBezTo>
                        <a:pt x="622" y="84"/>
                        <a:pt x="622" y="84"/>
                        <a:pt x="622" y="84"/>
                      </a:cubicBezTo>
                      <a:cubicBezTo>
                        <a:pt x="623" y="83"/>
                        <a:pt x="623" y="83"/>
                        <a:pt x="623" y="83"/>
                      </a:cubicBezTo>
                      <a:cubicBezTo>
                        <a:pt x="622" y="81"/>
                        <a:pt x="622" y="81"/>
                        <a:pt x="622" y="81"/>
                      </a:cubicBezTo>
                      <a:cubicBezTo>
                        <a:pt x="619" y="78"/>
                        <a:pt x="619" y="78"/>
                        <a:pt x="619" y="78"/>
                      </a:cubicBezTo>
                      <a:cubicBezTo>
                        <a:pt x="619" y="75"/>
                        <a:pt x="619" y="75"/>
                        <a:pt x="619" y="75"/>
                      </a:cubicBezTo>
                      <a:cubicBezTo>
                        <a:pt x="620" y="74"/>
                        <a:pt x="620" y="74"/>
                        <a:pt x="620" y="74"/>
                      </a:cubicBezTo>
                      <a:cubicBezTo>
                        <a:pt x="622" y="76"/>
                        <a:pt x="622" y="76"/>
                        <a:pt x="622" y="76"/>
                      </a:cubicBezTo>
                      <a:cubicBezTo>
                        <a:pt x="625" y="78"/>
                        <a:pt x="625" y="78"/>
                        <a:pt x="625" y="78"/>
                      </a:cubicBezTo>
                      <a:cubicBezTo>
                        <a:pt x="628" y="79"/>
                        <a:pt x="628" y="79"/>
                        <a:pt x="628" y="79"/>
                      </a:cubicBezTo>
                      <a:cubicBezTo>
                        <a:pt x="633" y="77"/>
                        <a:pt x="633" y="77"/>
                        <a:pt x="633" y="77"/>
                      </a:cubicBezTo>
                      <a:cubicBezTo>
                        <a:pt x="638" y="72"/>
                        <a:pt x="638" y="72"/>
                        <a:pt x="638" y="72"/>
                      </a:cubicBezTo>
                      <a:cubicBezTo>
                        <a:pt x="638" y="70"/>
                        <a:pt x="638" y="70"/>
                        <a:pt x="638" y="70"/>
                      </a:cubicBezTo>
                      <a:cubicBezTo>
                        <a:pt x="637" y="68"/>
                        <a:pt x="637" y="68"/>
                        <a:pt x="637" y="68"/>
                      </a:cubicBezTo>
                      <a:cubicBezTo>
                        <a:pt x="636" y="66"/>
                        <a:pt x="636" y="66"/>
                        <a:pt x="636" y="66"/>
                      </a:cubicBezTo>
                      <a:cubicBezTo>
                        <a:pt x="636" y="64"/>
                        <a:pt x="636" y="64"/>
                        <a:pt x="636" y="64"/>
                      </a:cubicBezTo>
                      <a:cubicBezTo>
                        <a:pt x="637" y="62"/>
                        <a:pt x="637" y="62"/>
                        <a:pt x="637" y="62"/>
                      </a:cubicBezTo>
                      <a:cubicBezTo>
                        <a:pt x="637" y="61"/>
                        <a:pt x="637" y="61"/>
                        <a:pt x="637" y="61"/>
                      </a:cubicBezTo>
                      <a:cubicBezTo>
                        <a:pt x="634" y="58"/>
                        <a:pt x="634" y="58"/>
                        <a:pt x="634" y="58"/>
                      </a:cubicBezTo>
                      <a:cubicBezTo>
                        <a:pt x="632" y="55"/>
                        <a:pt x="632" y="55"/>
                        <a:pt x="632" y="55"/>
                      </a:cubicBezTo>
                      <a:cubicBezTo>
                        <a:pt x="630" y="54"/>
                        <a:pt x="630" y="54"/>
                        <a:pt x="630" y="54"/>
                      </a:cubicBezTo>
                      <a:cubicBezTo>
                        <a:pt x="628" y="54"/>
                        <a:pt x="628" y="54"/>
                        <a:pt x="628" y="54"/>
                      </a:cubicBezTo>
                      <a:cubicBezTo>
                        <a:pt x="626" y="58"/>
                        <a:pt x="626" y="58"/>
                        <a:pt x="626" y="58"/>
                      </a:cubicBezTo>
                      <a:cubicBezTo>
                        <a:pt x="621" y="61"/>
                        <a:pt x="621" y="61"/>
                        <a:pt x="621" y="61"/>
                      </a:cubicBezTo>
                      <a:cubicBezTo>
                        <a:pt x="618" y="60"/>
                        <a:pt x="618" y="60"/>
                        <a:pt x="618" y="60"/>
                      </a:cubicBezTo>
                      <a:cubicBezTo>
                        <a:pt x="615" y="60"/>
                        <a:pt x="615" y="60"/>
                        <a:pt x="615" y="60"/>
                      </a:cubicBezTo>
                      <a:cubicBezTo>
                        <a:pt x="612" y="64"/>
                        <a:pt x="612" y="64"/>
                        <a:pt x="612" y="64"/>
                      </a:cubicBezTo>
                      <a:cubicBezTo>
                        <a:pt x="611" y="64"/>
                        <a:pt x="611" y="64"/>
                        <a:pt x="611" y="64"/>
                      </a:cubicBezTo>
                      <a:cubicBezTo>
                        <a:pt x="609" y="62"/>
                        <a:pt x="609" y="62"/>
                        <a:pt x="609" y="62"/>
                      </a:cubicBezTo>
                      <a:cubicBezTo>
                        <a:pt x="608" y="60"/>
                        <a:pt x="608" y="60"/>
                        <a:pt x="608" y="60"/>
                      </a:cubicBezTo>
                      <a:cubicBezTo>
                        <a:pt x="605" y="61"/>
                        <a:pt x="605" y="61"/>
                        <a:pt x="605" y="61"/>
                      </a:cubicBezTo>
                      <a:cubicBezTo>
                        <a:pt x="603" y="62"/>
                        <a:pt x="603" y="62"/>
                        <a:pt x="603" y="62"/>
                      </a:cubicBezTo>
                      <a:cubicBezTo>
                        <a:pt x="601" y="61"/>
                        <a:pt x="601" y="61"/>
                        <a:pt x="601" y="61"/>
                      </a:cubicBezTo>
                      <a:cubicBezTo>
                        <a:pt x="598" y="59"/>
                        <a:pt x="598" y="59"/>
                        <a:pt x="598" y="59"/>
                      </a:cubicBezTo>
                      <a:cubicBezTo>
                        <a:pt x="595" y="58"/>
                        <a:pt x="595" y="58"/>
                        <a:pt x="595" y="58"/>
                      </a:cubicBezTo>
                      <a:cubicBezTo>
                        <a:pt x="592" y="56"/>
                        <a:pt x="592" y="56"/>
                        <a:pt x="592" y="56"/>
                      </a:cubicBezTo>
                      <a:cubicBezTo>
                        <a:pt x="589" y="55"/>
                        <a:pt x="589" y="55"/>
                        <a:pt x="589" y="55"/>
                      </a:cubicBezTo>
                      <a:cubicBezTo>
                        <a:pt x="586" y="53"/>
                        <a:pt x="586" y="53"/>
                        <a:pt x="586" y="53"/>
                      </a:cubicBezTo>
                      <a:cubicBezTo>
                        <a:pt x="581" y="52"/>
                        <a:pt x="581" y="52"/>
                        <a:pt x="581" y="52"/>
                      </a:cubicBezTo>
                      <a:cubicBezTo>
                        <a:pt x="574" y="52"/>
                        <a:pt x="574" y="52"/>
                        <a:pt x="574" y="52"/>
                      </a:cubicBezTo>
                      <a:cubicBezTo>
                        <a:pt x="571" y="54"/>
                        <a:pt x="571" y="54"/>
                        <a:pt x="571" y="54"/>
                      </a:cubicBezTo>
                      <a:cubicBezTo>
                        <a:pt x="566" y="56"/>
                        <a:pt x="566" y="56"/>
                        <a:pt x="566" y="56"/>
                      </a:cubicBezTo>
                      <a:cubicBezTo>
                        <a:pt x="561" y="57"/>
                        <a:pt x="561" y="57"/>
                        <a:pt x="561" y="57"/>
                      </a:cubicBezTo>
                      <a:cubicBezTo>
                        <a:pt x="557" y="58"/>
                        <a:pt x="557" y="58"/>
                        <a:pt x="557" y="58"/>
                      </a:cubicBezTo>
                      <a:cubicBezTo>
                        <a:pt x="554" y="57"/>
                        <a:pt x="554" y="57"/>
                        <a:pt x="554" y="57"/>
                      </a:cubicBezTo>
                      <a:cubicBezTo>
                        <a:pt x="550" y="58"/>
                        <a:pt x="550" y="58"/>
                        <a:pt x="550" y="58"/>
                      </a:cubicBezTo>
                      <a:cubicBezTo>
                        <a:pt x="549" y="59"/>
                        <a:pt x="549" y="59"/>
                        <a:pt x="549" y="59"/>
                      </a:cubicBezTo>
                      <a:cubicBezTo>
                        <a:pt x="550" y="64"/>
                        <a:pt x="550" y="64"/>
                        <a:pt x="550" y="64"/>
                      </a:cubicBezTo>
                      <a:cubicBezTo>
                        <a:pt x="550" y="67"/>
                        <a:pt x="550" y="67"/>
                        <a:pt x="550" y="67"/>
                      </a:cubicBezTo>
                      <a:cubicBezTo>
                        <a:pt x="549" y="67"/>
                        <a:pt x="549" y="67"/>
                        <a:pt x="549" y="67"/>
                      </a:cubicBezTo>
                      <a:cubicBezTo>
                        <a:pt x="547" y="65"/>
                        <a:pt x="547" y="65"/>
                        <a:pt x="547" y="65"/>
                      </a:cubicBezTo>
                      <a:cubicBezTo>
                        <a:pt x="545" y="60"/>
                        <a:pt x="545" y="60"/>
                        <a:pt x="545" y="60"/>
                      </a:cubicBezTo>
                      <a:cubicBezTo>
                        <a:pt x="544" y="57"/>
                        <a:pt x="544" y="57"/>
                        <a:pt x="544" y="57"/>
                      </a:cubicBezTo>
                      <a:cubicBezTo>
                        <a:pt x="543" y="57"/>
                        <a:pt x="543" y="57"/>
                        <a:pt x="543" y="57"/>
                      </a:cubicBezTo>
                      <a:cubicBezTo>
                        <a:pt x="540" y="58"/>
                        <a:pt x="540" y="58"/>
                        <a:pt x="540" y="58"/>
                      </a:cubicBezTo>
                      <a:cubicBezTo>
                        <a:pt x="537" y="58"/>
                        <a:pt x="537" y="58"/>
                        <a:pt x="537" y="58"/>
                      </a:cubicBezTo>
                      <a:cubicBezTo>
                        <a:pt x="532" y="58"/>
                        <a:pt x="532" y="58"/>
                        <a:pt x="532" y="58"/>
                      </a:cubicBezTo>
                      <a:cubicBezTo>
                        <a:pt x="530" y="58"/>
                        <a:pt x="530" y="58"/>
                        <a:pt x="530" y="58"/>
                      </a:cubicBezTo>
                      <a:cubicBezTo>
                        <a:pt x="530" y="58"/>
                        <a:pt x="526" y="60"/>
                        <a:pt x="526" y="60"/>
                      </a:cubicBezTo>
                      <a:cubicBezTo>
                        <a:pt x="526" y="61"/>
                        <a:pt x="524" y="64"/>
                        <a:pt x="524" y="64"/>
                      </a:cubicBezTo>
                      <a:cubicBezTo>
                        <a:pt x="523" y="71"/>
                        <a:pt x="523" y="71"/>
                        <a:pt x="523" y="71"/>
                      </a:cubicBezTo>
                      <a:cubicBezTo>
                        <a:pt x="521" y="73"/>
                        <a:pt x="521" y="73"/>
                        <a:pt x="521" y="73"/>
                      </a:cubicBezTo>
                      <a:cubicBezTo>
                        <a:pt x="520" y="74"/>
                        <a:pt x="520" y="74"/>
                        <a:pt x="520" y="74"/>
                      </a:cubicBezTo>
                      <a:cubicBezTo>
                        <a:pt x="519" y="72"/>
                        <a:pt x="519" y="72"/>
                        <a:pt x="519" y="72"/>
                      </a:cubicBezTo>
                      <a:cubicBezTo>
                        <a:pt x="521" y="68"/>
                        <a:pt x="521" y="68"/>
                        <a:pt x="521" y="68"/>
                      </a:cubicBezTo>
                      <a:cubicBezTo>
                        <a:pt x="522" y="66"/>
                        <a:pt x="522" y="66"/>
                        <a:pt x="522" y="66"/>
                      </a:cubicBezTo>
                      <a:cubicBezTo>
                        <a:pt x="521" y="64"/>
                        <a:pt x="521" y="64"/>
                        <a:pt x="521" y="64"/>
                      </a:cubicBezTo>
                      <a:cubicBezTo>
                        <a:pt x="519" y="65"/>
                        <a:pt x="519" y="65"/>
                        <a:pt x="519" y="65"/>
                      </a:cubicBezTo>
                      <a:cubicBezTo>
                        <a:pt x="515" y="65"/>
                        <a:pt x="515" y="65"/>
                        <a:pt x="515" y="65"/>
                      </a:cubicBezTo>
                      <a:cubicBezTo>
                        <a:pt x="513" y="67"/>
                        <a:pt x="513" y="67"/>
                        <a:pt x="513" y="67"/>
                      </a:cubicBezTo>
                      <a:cubicBezTo>
                        <a:pt x="513" y="68"/>
                        <a:pt x="513" y="68"/>
                        <a:pt x="513" y="68"/>
                      </a:cubicBezTo>
                      <a:cubicBezTo>
                        <a:pt x="512" y="71"/>
                        <a:pt x="512" y="71"/>
                        <a:pt x="512" y="71"/>
                      </a:cubicBezTo>
                      <a:cubicBezTo>
                        <a:pt x="512" y="75"/>
                        <a:pt x="512" y="75"/>
                        <a:pt x="512" y="75"/>
                      </a:cubicBezTo>
                      <a:cubicBezTo>
                        <a:pt x="509" y="76"/>
                        <a:pt x="509" y="76"/>
                        <a:pt x="509" y="76"/>
                      </a:cubicBezTo>
                      <a:cubicBezTo>
                        <a:pt x="508" y="75"/>
                        <a:pt x="508" y="75"/>
                        <a:pt x="508" y="75"/>
                      </a:cubicBezTo>
                      <a:cubicBezTo>
                        <a:pt x="509" y="72"/>
                        <a:pt x="509" y="72"/>
                        <a:pt x="509" y="72"/>
                      </a:cubicBezTo>
                      <a:cubicBezTo>
                        <a:pt x="510" y="69"/>
                        <a:pt x="510" y="69"/>
                        <a:pt x="510" y="69"/>
                      </a:cubicBezTo>
                      <a:cubicBezTo>
                        <a:pt x="510" y="63"/>
                        <a:pt x="510" y="63"/>
                        <a:pt x="510" y="63"/>
                      </a:cubicBezTo>
                      <a:cubicBezTo>
                        <a:pt x="511" y="60"/>
                        <a:pt x="511" y="60"/>
                        <a:pt x="511" y="60"/>
                      </a:cubicBezTo>
                      <a:cubicBezTo>
                        <a:pt x="517" y="55"/>
                        <a:pt x="517" y="55"/>
                        <a:pt x="517" y="55"/>
                      </a:cubicBezTo>
                      <a:cubicBezTo>
                        <a:pt x="522" y="52"/>
                        <a:pt x="522" y="52"/>
                        <a:pt x="522" y="52"/>
                      </a:cubicBezTo>
                      <a:cubicBezTo>
                        <a:pt x="526" y="52"/>
                        <a:pt x="526" y="52"/>
                        <a:pt x="526" y="52"/>
                      </a:cubicBezTo>
                      <a:cubicBezTo>
                        <a:pt x="530" y="54"/>
                        <a:pt x="530" y="54"/>
                        <a:pt x="530" y="54"/>
                      </a:cubicBezTo>
                      <a:cubicBezTo>
                        <a:pt x="534" y="53"/>
                        <a:pt x="534" y="53"/>
                        <a:pt x="534" y="53"/>
                      </a:cubicBezTo>
                      <a:cubicBezTo>
                        <a:pt x="535" y="52"/>
                        <a:pt x="535" y="52"/>
                        <a:pt x="535" y="52"/>
                      </a:cubicBezTo>
                      <a:cubicBezTo>
                        <a:pt x="539" y="52"/>
                        <a:pt x="539" y="52"/>
                        <a:pt x="539" y="52"/>
                      </a:cubicBezTo>
                      <a:cubicBezTo>
                        <a:pt x="542" y="52"/>
                        <a:pt x="542" y="52"/>
                        <a:pt x="542" y="52"/>
                      </a:cubicBezTo>
                      <a:cubicBezTo>
                        <a:pt x="543" y="52"/>
                        <a:pt x="543" y="52"/>
                        <a:pt x="543" y="52"/>
                      </a:cubicBezTo>
                      <a:cubicBezTo>
                        <a:pt x="546" y="50"/>
                        <a:pt x="546" y="50"/>
                        <a:pt x="546" y="50"/>
                      </a:cubicBezTo>
                      <a:cubicBezTo>
                        <a:pt x="547" y="47"/>
                        <a:pt x="547" y="47"/>
                        <a:pt x="547" y="47"/>
                      </a:cubicBezTo>
                      <a:cubicBezTo>
                        <a:pt x="545" y="47"/>
                        <a:pt x="545" y="47"/>
                        <a:pt x="545" y="47"/>
                      </a:cubicBezTo>
                      <a:cubicBezTo>
                        <a:pt x="543" y="44"/>
                        <a:pt x="543" y="44"/>
                        <a:pt x="543" y="44"/>
                      </a:cubicBezTo>
                      <a:cubicBezTo>
                        <a:pt x="542" y="40"/>
                        <a:pt x="542" y="40"/>
                        <a:pt x="542" y="40"/>
                      </a:cubicBezTo>
                      <a:cubicBezTo>
                        <a:pt x="545" y="37"/>
                        <a:pt x="545" y="37"/>
                        <a:pt x="545" y="37"/>
                      </a:cubicBezTo>
                      <a:cubicBezTo>
                        <a:pt x="548" y="36"/>
                        <a:pt x="548" y="36"/>
                        <a:pt x="548" y="36"/>
                      </a:cubicBezTo>
                      <a:cubicBezTo>
                        <a:pt x="551" y="36"/>
                        <a:pt x="551" y="36"/>
                        <a:pt x="551" y="36"/>
                      </a:cubicBezTo>
                      <a:cubicBezTo>
                        <a:pt x="552" y="38"/>
                        <a:pt x="552" y="38"/>
                        <a:pt x="552" y="38"/>
                      </a:cubicBezTo>
                      <a:cubicBezTo>
                        <a:pt x="551" y="40"/>
                        <a:pt x="551" y="40"/>
                        <a:pt x="551" y="40"/>
                      </a:cubicBezTo>
                      <a:cubicBezTo>
                        <a:pt x="549" y="40"/>
                        <a:pt x="549" y="40"/>
                        <a:pt x="549" y="40"/>
                      </a:cubicBezTo>
                      <a:cubicBezTo>
                        <a:pt x="548" y="42"/>
                        <a:pt x="548" y="42"/>
                        <a:pt x="548" y="42"/>
                      </a:cubicBezTo>
                      <a:cubicBezTo>
                        <a:pt x="548" y="46"/>
                        <a:pt x="548" y="46"/>
                        <a:pt x="548" y="46"/>
                      </a:cubicBezTo>
                      <a:cubicBezTo>
                        <a:pt x="550" y="49"/>
                        <a:pt x="550" y="49"/>
                        <a:pt x="550" y="49"/>
                      </a:cubicBezTo>
                      <a:cubicBezTo>
                        <a:pt x="555" y="50"/>
                        <a:pt x="555" y="50"/>
                        <a:pt x="555" y="50"/>
                      </a:cubicBezTo>
                      <a:cubicBezTo>
                        <a:pt x="559" y="47"/>
                        <a:pt x="559" y="47"/>
                        <a:pt x="559" y="47"/>
                      </a:cubicBezTo>
                      <a:cubicBezTo>
                        <a:pt x="562" y="47"/>
                        <a:pt x="562" y="47"/>
                        <a:pt x="562" y="47"/>
                      </a:cubicBezTo>
                      <a:cubicBezTo>
                        <a:pt x="565" y="48"/>
                        <a:pt x="565" y="48"/>
                        <a:pt x="565" y="48"/>
                      </a:cubicBezTo>
                      <a:cubicBezTo>
                        <a:pt x="567" y="47"/>
                        <a:pt x="567" y="47"/>
                        <a:pt x="567" y="47"/>
                      </a:cubicBezTo>
                      <a:cubicBezTo>
                        <a:pt x="573" y="44"/>
                        <a:pt x="573" y="44"/>
                        <a:pt x="573" y="44"/>
                      </a:cubicBezTo>
                      <a:cubicBezTo>
                        <a:pt x="577" y="44"/>
                        <a:pt x="577" y="44"/>
                        <a:pt x="577" y="44"/>
                      </a:cubicBezTo>
                      <a:cubicBezTo>
                        <a:pt x="578" y="46"/>
                        <a:pt x="578" y="46"/>
                        <a:pt x="578" y="46"/>
                      </a:cubicBezTo>
                      <a:cubicBezTo>
                        <a:pt x="580" y="45"/>
                        <a:pt x="580" y="45"/>
                        <a:pt x="580" y="45"/>
                      </a:cubicBezTo>
                      <a:cubicBezTo>
                        <a:pt x="582" y="44"/>
                        <a:pt x="582" y="44"/>
                        <a:pt x="582" y="44"/>
                      </a:cubicBezTo>
                      <a:cubicBezTo>
                        <a:pt x="586" y="44"/>
                        <a:pt x="586" y="44"/>
                        <a:pt x="586" y="44"/>
                      </a:cubicBezTo>
                      <a:cubicBezTo>
                        <a:pt x="589" y="45"/>
                        <a:pt x="589" y="45"/>
                        <a:pt x="589" y="45"/>
                      </a:cubicBezTo>
                      <a:cubicBezTo>
                        <a:pt x="591" y="45"/>
                        <a:pt x="591" y="45"/>
                        <a:pt x="591" y="45"/>
                      </a:cubicBezTo>
                      <a:cubicBezTo>
                        <a:pt x="594" y="47"/>
                        <a:pt x="594" y="47"/>
                        <a:pt x="594" y="47"/>
                      </a:cubicBezTo>
                      <a:cubicBezTo>
                        <a:pt x="601" y="50"/>
                        <a:pt x="601" y="50"/>
                        <a:pt x="601" y="50"/>
                      </a:cubicBezTo>
                      <a:cubicBezTo>
                        <a:pt x="605" y="51"/>
                        <a:pt x="605" y="51"/>
                        <a:pt x="605" y="51"/>
                      </a:cubicBezTo>
                      <a:cubicBezTo>
                        <a:pt x="609" y="50"/>
                        <a:pt x="609" y="50"/>
                        <a:pt x="609" y="50"/>
                      </a:cubicBezTo>
                      <a:cubicBezTo>
                        <a:pt x="610" y="50"/>
                        <a:pt x="610" y="50"/>
                        <a:pt x="610" y="50"/>
                      </a:cubicBezTo>
                      <a:cubicBezTo>
                        <a:pt x="613" y="50"/>
                        <a:pt x="613" y="50"/>
                        <a:pt x="613" y="50"/>
                      </a:cubicBezTo>
                      <a:cubicBezTo>
                        <a:pt x="615" y="47"/>
                        <a:pt x="615" y="47"/>
                        <a:pt x="615" y="47"/>
                      </a:cubicBezTo>
                      <a:cubicBezTo>
                        <a:pt x="617" y="46"/>
                        <a:pt x="617" y="46"/>
                        <a:pt x="617" y="46"/>
                      </a:cubicBezTo>
                      <a:cubicBezTo>
                        <a:pt x="620" y="46"/>
                        <a:pt x="620" y="46"/>
                        <a:pt x="620" y="46"/>
                      </a:cubicBezTo>
                      <a:cubicBezTo>
                        <a:pt x="623" y="47"/>
                        <a:pt x="623" y="47"/>
                        <a:pt x="623" y="47"/>
                      </a:cubicBezTo>
                      <a:cubicBezTo>
                        <a:pt x="625" y="43"/>
                        <a:pt x="625" y="43"/>
                        <a:pt x="625" y="43"/>
                      </a:cubicBezTo>
                      <a:cubicBezTo>
                        <a:pt x="625" y="41"/>
                        <a:pt x="625" y="41"/>
                        <a:pt x="625" y="41"/>
                      </a:cubicBezTo>
                      <a:cubicBezTo>
                        <a:pt x="620" y="37"/>
                        <a:pt x="620" y="37"/>
                        <a:pt x="620" y="37"/>
                      </a:cubicBezTo>
                      <a:cubicBezTo>
                        <a:pt x="618" y="35"/>
                        <a:pt x="618" y="35"/>
                        <a:pt x="618" y="35"/>
                      </a:cubicBezTo>
                      <a:cubicBezTo>
                        <a:pt x="616" y="31"/>
                        <a:pt x="616" y="31"/>
                        <a:pt x="616" y="31"/>
                      </a:cubicBezTo>
                      <a:cubicBezTo>
                        <a:pt x="612" y="28"/>
                        <a:pt x="612" y="28"/>
                        <a:pt x="612" y="28"/>
                      </a:cubicBezTo>
                      <a:cubicBezTo>
                        <a:pt x="607" y="26"/>
                        <a:pt x="607" y="26"/>
                        <a:pt x="607" y="26"/>
                      </a:cubicBezTo>
                      <a:cubicBezTo>
                        <a:pt x="604" y="23"/>
                        <a:pt x="604" y="23"/>
                        <a:pt x="604" y="23"/>
                      </a:cubicBezTo>
                      <a:cubicBezTo>
                        <a:pt x="601" y="22"/>
                        <a:pt x="601" y="22"/>
                        <a:pt x="601" y="22"/>
                      </a:cubicBezTo>
                      <a:cubicBezTo>
                        <a:pt x="597" y="23"/>
                        <a:pt x="597" y="23"/>
                        <a:pt x="597" y="23"/>
                      </a:cubicBezTo>
                      <a:cubicBezTo>
                        <a:pt x="596" y="21"/>
                        <a:pt x="596" y="21"/>
                        <a:pt x="596" y="21"/>
                      </a:cubicBezTo>
                      <a:cubicBezTo>
                        <a:pt x="595" y="20"/>
                        <a:pt x="595" y="20"/>
                        <a:pt x="595" y="20"/>
                      </a:cubicBezTo>
                      <a:cubicBezTo>
                        <a:pt x="591" y="21"/>
                        <a:pt x="591" y="21"/>
                        <a:pt x="591" y="21"/>
                      </a:cubicBezTo>
                      <a:cubicBezTo>
                        <a:pt x="589" y="19"/>
                        <a:pt x="589" y="19"/>
                        <a:pt x="589" y="19"/>
                      </a:cubicBezTo>
                      <a:cubicBezTo>
                        <a:pt x="582" y="19"/>
                        <a:pt x="582" y="19"/>
                        <a:pt x="582" y="19"/>
                      </a:cubicBezTo>
                      <a:cubicBezTo>
                        <a:pt x="578" y="14"/>
                        <a:pt x="578" y="14"/>
                        <a:pt x="578" y="14"/>
                      </a:cubicBezTo>
                      <a:cubicBezTo>
                        <a:pt x="576" y="14"/>
                        <a:pt x="576" y="14"/>
                        <a:pt x="576" y="14"/>
                      </a:cubicBezTo>
                      <a:cubicBezTo>
                        <a:pt x="570" y="10"/>
                        <a:pt x="570" y="10"/>
                        <a:pt x="570" y="10"/>
                      </a:cubicBezTo>
                      <a:cubicBezTo>
                        <a:pt x="568" y="10"/>
                        <a:pt x="568" y="10"/>
                        <a:pt x="568" y="10"/>
                      </a:cubicBezTo>
                      <a:cubicBezTo>
                        <a:pt x="568" y="11"/>
                        <a:pt x="568" y="11"/>
                        <a:pt x="568" y="11"/>
                      </a:cubicBezTo>
                      <a:cubicBezTo>
                        <a:pt x="566" y="13"/>
                        <a:pt x="566" y="13"/>
                        <a:pt x="566" y="13"/>
                      </a:cubicBezTo>
                      <a:cubicBezTo>
                        <a:pt x="561" y="8"/>
                        <a:pt x="561" y="8"/>
                        <a:pt x="561" y="8"/>
                      </a:cubicBezTo>
                      <a:cubicBezTo>
                        <a:pt x="560" y="6"/>
                        <a:pt x="560" y="6"/>
                        <a:pt x="560" y="6"/>
                      </a:cubicBezTo>
                      <a:cubicBezTo>
                        <a:pt x="558" y="4"/>
                        <a:pt x="558" y="4"/>
                        <a:pt x="558" y="4"/>
                      </a:cubicBezTo>
                      <a:cubicBezTo>
                        <a:pt x="556" y="5"/>
                        <a:pt x="556" y="5"/>
                        <a:pt x="556" y="5"/>
                      </a:cubicBezTo>
                      <a:cubicBezTo>
                        <a:pt x="553" y="5"/>
                        <a:pt x="553" y="5"/>
                        <a:pt x="553" y="5"/>
                      </a:cubicBezTo>
                      <a:cubicBezTo>
                        <a:pt x="552" y="4"/>
                        <a:pt x="552" y="4"/>
                        <a:pt x="552" y="4"/>
                      </a:cubicBezTo>
                      <a:cubicBezTo>
                        <a:pt x="545" y="3"/>
                        <a:pt x="545" y="3"/>
                        <a:pt x="545" y="3"/>
                      </a:cubicBezTo>
                      <a:cubicBezTo>
                        <a:pt x="542" y="2"/>
                        <a:pt x="542" y="2"/>
                        <a:pt x="542" y="2"/>
                      </a:cubicBezTo>
                      <a:cubicBezTo>
                        <a:pt x="540" y="4"/>
                        <a:pt x="540" y="4"/>
                        <a:pt x="540" y="4"/>
                      </a:cubicBezTo>
                      <a:cubicBezTo>
                        <a:pt x="538" y="4"/>
                        <a:pt x="538" y="4"/>
                        <a:pt x="538" y="4"/>
                      </a:cubicBezTo>
                      <a:cubicBezTo>
                        <a:pt x="537" y="2"/>
                        <a:pt x="537" y="2"/>
                        <a:pt x="537" y="2"/>
                      </a:cubicBezTo>
                      <a:cubicBezTo>
                        <a:pt x="535" y="1"/>
                        <a:pt x="535" y="1"/>
                        <a:pt x="535" y="1"/>
                      </a:cubicBezTo>
                      <a:cubicBezTo>
                        <a:pt x="529" y="1"/>
                        <a:pt x="529" y="1"/>
                        <a:pt x="529" y="1"/>
                      </a:cubicBezTo>
                      <a:cubicBezTo>
                        <a:pt x="525" y="0"/>
                        <a:pt x="525" y="0"/>
                        <a:pt x="525" y="0"/>
                      </a:cubicBezTo>
                      <a:cubicBezTo>
                        <a:pt x="523" y="1"/>
                        <a:pt x="523" y="1"/>
                        <a:pt x="523" y="1"/>
                      </a:cubicBezTo>
                      <a:cubicBezTo>
                        <a:pt x="521" y="3"/>
                        <a:pt x="521" y="3"/>
                        <a:pt x="521" y="3"/>
                      </a:cubicBezTo>
                      <a:cubicBezTo>
                        <a:pt x="521" y="6"/>
                        <a:pt x="521" y="6"/>
                        <a:pt x="521" y="6"/>
                      </a:cubicBezTo>
                      <a:cubicBezTo>
                        <a:pt x="522" y="9"/>
                        <a:pt x="522" y="9"/>
                        <a:pt x="522" y="9"/>
                      </a:cubicBezTo>
                      <a:cubicBezTo>
                        <a:pt x="522" y="12"/>
                        <a:pt x="522" y="12"/>
                        <a:pt x="522" y="12"/>
                      </a:cubicBezTo>
                      <a:cubicBezTo>
                        <a:pt x="520" y="14"/>
                        <a:pt x="520" y="14"/>
                        <a:pt x="520" y="14"/>
                      </a:cubicBezTo>
                      <a:cubicBezTo>
                        <a:pt x="519" y="12"/>
                        <a:pt x="519" y="12"/>
                        <a:pt x="519" y="12"/>
                      </a:cubicBezTo>
                      <a:cubicBezTo>
                        <a:pt x="517" y="7"/>
                        <a:pt x="517" y="7"/>
                        <a:pt x="517" y="7"/>
                      </a:cubicBezTo>
                      <a:cubicBezTo>
                        <a:pt x="516" y="4"/>
                        <a:pt x="516" y="4"/>
                        <a:pt x="516" y="4"/>
                      </a:cubicBezTo>
                      <a:cubicBezTo>
                        <a:pt x="515" y="3"/>
                        <a:pt x="515" y="3"/>
                        <a:pt x="515" y="3"/>
                      </a:cubicBezTo>
                      <a:cubicBezTo>
                        <a:pt x="513" y="2"/>
                        <a:pt x="513" y="2"/>
                        <a:pt x="513" y="2"/>
                      </a:cubicBezTo>
                      <a:cubicBezTo>
                        <a:pt x="511" y="1"/>
                        <a:pt x="511" y="1"/>
                        <a:pt x="511" y="1"/>
                      </a:cubicBezTo>
                      <a:cubicBezTo>
                        <a:pt x="510" y="3"/>
                        <a:pt x="510" y="3"/>
                        <a:pt x="510" y="3"/>
                      </a:cubicBezTo>
                      <a:cubicBezTo>
                        <a:pt x="509" y="7"/>
                        <a:pt x="509" y="7"/>
                        <a:pt x="509" y="7"/>
                      </a:cubicBezTo>
                      <a:cubicBezTo>
                        <a:pt x="508" y="9"/>
                        <a:pt x="508" y="9"/>
                        <a:pt x="508" y="9"/>
                      </a:cubicBezTo>
                      <a:cubicBezTo>
                        <a:pt x="505" y="9"/>
                        <a:pt x="505" y="9"/>
                        <a:pt x="505" y="9"/>
                      </a:cubicBezTo>
                      <a:cubicBezTo>
                        <a:pt x="503" y="9"/>
                        <a:pt x="503" y="9"/>
                        <a:pt x="503" y="9"/>
                      </a:cubicBezTo>
                      <a:cubicBezTo>
                        <a:pt x="502" y="13"/>
                        <a:pt x="502" y="13"/>
                        <a:pt x="502" y="13"/>
                      </a:cubicBezTo>
                      <a:cubicBezTo>
                        <a:pt x="503" y="16"/>
                        <a:pt x="503" y="16"/>
                        <a:pt x="503" y="16"/>
                      </a:cubicBezTo>
                      <a:cubicBezTo>
                        <a:pt x="504" y="18"/>
                        <a:pt x="504" y="18"/>
                        <a:pt x="504" y="18"/>
                      </a:cubicBezTo>
                      <a:cubicBezTo>
                        <a:pt x="502" y="20"/>
                        <a:pt x="502" y="20"/>
                        <a:pt x="502" y="20"/>
                      </a:cubicBezTo>
                      <a:cubicBezTo>
                        <a:pt x="499" y="25"/>
                        <a:pt x="499" y="25"/>
                        <a:pt x="499" y="25"/>
                      </a:cubicBezTo>
                      <a:cubicBezTo>
                        <a:pt x="499" y="27"/>
                        <a:pt x="499" y="27"/>
                        <a:pt x="499" y="27"/>
                      </a:cubicBezTo>
                      <a:cubicBezTo>
                        <a:pt x="501" y="28"/>
                        <a:pt x="501" y="28"/>
                        <a:pt x="501" y="28"/>
                      </a:cubicBezTo>
                      <a:cubicBezTo>
                        <a:pt x="502" y="31"/>
                        <a:pt x="502" y="31"/>
                        <a:pt x="502" y="31"/>
                      </a:cubicBezTo>
                      <a:cubicBezTo>
                        <a:pt x="501" y="32"/>
                        <a:pt x="501" y="32"/>
                        <a:pt x="501" y="32"/>
                      </a:cubicBezTo>
                      <a:cubicBezTo>
                        <a:pt x="497" y="32"/>
                        <a:pt x="497" y="32"/>
                        <a:pt x="497" y="32"/>
                      </a:cubicBezTo>
                      <a:cubicBezTo>
                        <a:pt x="493" y="29"/>
                        <a:pt x="493" y="29"/>
                        <a:pt x="493" y="29"/>
                      </a:cubicBezTo>
                      <a:cubicBezTo>
                        <a:pt x="489" y="29"/>
                        <a:pt x="489" y="29"/>
                        <a:pt x="489" y="29"/>
                      </a:cubicBezTo>
                      <a:cubicBezTo>
                        <a:pt x="486" y="29"/>
                        <a:pt x="486" y="29"/>
                        <a:pt x="486" y="29"/>
                      </a:cubicBezTo>
                      <a:cubicBezTo>
                        <a:pt x="485" y="35"/>
                        <a:pt x="485" y="35"/>
                        <a:pt x="485" y="35"/>
                      </a:cubicBezTo>
                      <a:cubicBezTo>
                        <a:pt x="486" y="41"/>
                        <a:pt x="486" y="41"/>
                        <a:pt x="486" y="41"/>
                      </a:cubicBezTo>
                      <a:cubicBezTo>
                        <a:pt x="488" y="47"/>
                        <a:pt x="488" y="47"/>
                        <a:pt x="488" y="47"/>
                      </a:cubicBezTo>
                      <a:cubicBezTo>
                        <a:pt x="493" y="49"/>
                        <a:pt x="493" y="49"/>
                        <a:pt x="493" y="49"/>
                      </a:cubicBezTo>
                      <a:cubicBezTo>
                        <a:pt x="495" y="51"/>
                        <a:pt x="495" y="51"/>
                        <a:pt x="495" y="51"/>
                      </a:cubicBezTo>
                      <a:cubicBezTo>
                        <a:pt x="495" y="53"/>
                        <a:pt x="495" y="53"/>
                        <a:pt x="495" y="53"/>
                      </a:cubicBezTo>
                      <a:cubicBezTo>
                        <a:pt x="490" y="52"/>
                        <a:pt x="490" y="52"/>
                        <a:pt x="490" y="52"/>
                      </a:cubicBezTo>
                      <a:cubicBezTo>
                        <a:pt x="486" y="49"/>
                        <a:pt x="486" y="49"/>
                        <a:pt x="486" y="49"/>
                      </a:cubicBezTo>
                      <a:cubicBezTo>
                        <a:pt x="483" y="42"/>
                        <a:pt x="483" y="42"/>
                        <a:pt x="483" y="42"/>
                      </a:cubicBezTo>
                      <a:cubicBezTo>
                        <a:pt x="477" y="37"/>
                        <a:pt x="477" y="37"/>
                        <a:pt x="477" y="37"/>
                      </a:cubicBezTo>
                      <a:cubicBezTo>
                        <a:pt x="475" y="35"/>
                        <a:pt x="475" y="35"/>
                        <a:pt x="475" y="35"/>
                      </a:cubicBezTo>
                      <a:cubicBezTo>
                        <a:pt x="474" y="37"/>
                        <a:pt x="474" y="37"/>
                        <a:pt x="474" y="37"/>
                      </a:cubicBezTo>
                      <a:cubicBezTo>
                        <a:pt x="475" y="39"/>
                        <a:pt x="475" y="39"/>
                        <a:pt x="475" y="39"/>
                      </a:cubicBezTo>
                      <a:cubicBezTo>
                        <a:pt x="475" y="43"/>
                        <a:pt x="475" y="43"/>
                        <a:pt x="475" y="43"/>
                      </a:cubicBezTo>
                      <a:cubicBezTo>
                        <a:pt x="476" y="45"/>
                        <a:pt x="476" y="45"/>
                        <a:pt x="476" y="45"/>
                      </a:cubicBezTo>
                      <a:cubicBezTo>
                        <a:pt x="478" y="49"/>
                        <a:pt x="478" y="49"/>
                        <a:pt x="478" y="49"/>
                      </a:cubicBezTo>
                      <a:cubicBezTo>
                        <a:pt x="477" y="54"/>
                        <a:pt x="477" y="54"/>
                        <a:pt x="477" y="54"/>
                      </a:cubicBezTo>
                      <a:cubicBezTo>
                        <a:pt x="475" y="57"/>
                        <a:pt x="475" y="57"/>
                        <a:pt x="475" y="57"/>
                      </a:cubicBezTo>
                      <a:cubicBezTo>
                        <a:pt x="475" y="51"/>
                        <a:pt x="475" y="51"/>
                        <a:pt x="475" y="51"/>
                      </a:cubicBezTo>
                      <a:cubicBezTo>
                        <a:pt x="474" y="46"/>
                        <a:pt x="474" y="46"/>
                        <a:pt x="474" y="46"/>
                      </a:cubicBezTo>
                      <a:cubicBezTo>
                        <a:pt x="472" y="40"/>
                        <a:pt x="472" y="40"/>
                        <a:pt x="472" y="40"/>
                      </a:cubicBezTo>
                      <a:cubicBezTo>
                        <a:pt x="472" y="37"/>
                        <a:pt x="472" y="37"/>
                        <a:pt x="472" y="37"/>
                      </a:cubicBezTo>
                      <a:cubicBezTo>
                        <a:pt x="469" y="33"/>
                        <a:pt x="469" y="33"/>
                        <a:pt x="469" y="33"/>
                      </a:cubicBezTo>
                      <a:cubicBezTo>
                        <a:pt x="465" y="31"/>
                        <a:pt x="465" y="31"/>
                        <a:pt x="465" y="31"/>
                      </a:cubicBezTo>
                      <a:cubicBezTo>
                        <a:pt x="463" y="36"/>
                        <a:pt x="463" y="36"/>
                        <a:pt x="463" y="36"/>
                      </a:cubicBezTo>
                      <a:cubicBezTo>
                        <a:pt x="461" y="39"/>
                        <a:pt x="461" y="39"/>
                        <a:pt x="461" y="39"/>
                      </a:cubicBezTo>
                      <a:cubicBezTo>
                        <a:pt x="460" y="36"/>
                        <a:pt x="460" y="36"/>
                        <a:pt x="460" y="36"/>
                      </a:cubicBezTo>
                      <a:cubicBezTo>
                        <a:pt x="462" y="33"/>
                        <a:pt x="462" y="33"/>
                        <a:pt x="462" y="33"/>
                      </a:cubicBezTo>
                      <a:cubicBezTo>
                        <a:pt x="462" y="31"/>
                        <a:pt x="462" y="31"/>
                        <a:pt x="462" y="31"/>
                      </a:cubicBezTo>
                      <a:cubicBezTo>
                        <a:pt x="460" y="29"/>
                        <a:pt x="460" y="29"/>
                        <a:pt x="460" y="29"/>
                      </a:cubicBezTo>
                      <a:cubicBezTo>
                        <a:pt x="459" y="26"/>
                        <a:pt x="459" y="26"/>
                        <a:pt x="459" y="26"/>
                      </a:cubicBezTo>
                      <a:cubicBezTo>
                        <a:pt x="458" y="24"/>
                        <a:pt x="458" y="24"/>
                        <a:pt x="458" y="24"/>
                      </a:cubicBezTo>
                      <a:cubicBezTo>
                        <a:pt x="455" y="24"/>
                        <a:pt x="455" y="24"/>
                        <a:pt x="455" y="24"/>
                      </a:cubicBezTo>
                      <a:cubicBezTo>
                        <a:pt x="452" y="26"/>
                        <a:pt x="452" y="26"/>
                        <a:pt x="452" y="26"/>
                      </a:cubicBezTo>
                      <a:cubicBezTo>
                        <a:pt x="451" y="24"/>
                        <a:pt x="451" y="24"/>
                        <a:pt x="451" y="24"/>
                      </a:cubicBezTo>
                      <a:cubicBezTo>
                        <a:pt x="452" y="21"/>
                        <a:pt x="452" y="21"/>
                        <a:pt x="452" y="21"/>
                      </a:cubicBezTo>
                      <a:cubicBezTo>
                        <a:pt x="455" y="19"/>
                        <a:pt x="455" y="19"/>
                        <a:pt x="455" y="19"/>
                      </a:cubicBezTo>
                      <a:cubicBezTo>
                        <a:pt x="451" y="19"/>
                        <a:pt x="451" y="19"/>
                        <a:pt x="451" y="19"/>
                      </a:cubicBezTo>
                      <a:cubicBezTo>
                        <a:pt x="448" y="23"/>
                        <a:pt x="448" y="23"/>
                        <a:pt x="448" y="23"/>
                      </a:cubicBezTo>
                      <a:cubicBezTo>
                        <a:pt x="447" y="26"/>
                        <a:pt x="447" y="26"/>
                        <a:pt x="447" y="26"/>
                      </a:cubicBezTo>
                      <a:cubicBezTo>
                        <a:pt x="444" y="28"/>
                        <a:pt x="444" y="28"/>
                        <a:pt x="444" y="28"/>
                      </a:cubicBezTo>
                      <a:cubicBezTo>
                        <a:pt x="441" y="29"/>
                        <a:pt x="441" y="29"/>
                        <a:pt x="441" y="29"/>
                      </a:cubicBezTo>
                      <a:cubicBezTo>
                        <a:pt x="438" y="36"/>
                        <a:pt x="438" y="36"/>
                        <a:pt x="438" y="36"/>
                      </a:cubicBezTo>
                      <a:cubicBezTo>
                        <a:pt x="437" y="36"/>
                        <a:pt x="437" y="36"/>
                        <a:pt x="437" y="36"/>
                      </a:cubicBezTo>
                      <a:cubicBezTo>
                        <a:pt x="435" y="32"/>
                        <a:pt x="435" y="32"/>
                        <a:pt x="435" y="32"/>
                      </a:cubicBezTo>
                      <a:cubicBezTo>
                        <a:pt x="432" y="29"/>
                        <a:pt x="432" y="29"/>
                        <a:pt x="432" y="29"/>
                      </a:cubicBezTo>
                      <a:cubicBezTo>
                        <a:pt x="430" y="28"/>
                        <a:pt x="430" y="28"/>
                        <a:pt x="430" y="28"/>
                      </a:cubicBezTo>
                      <a:cubicBezTo>
                        <a:pt x="430" y="32"/>
                        <a:pt x="430" y="32"/>
                        <a:pt x="430" y="32"/>
                      </a:cubicBezTo>
                      <a:cubicBezTo>
                        <a:pt x="429" y="35"/>
                        <a:pt x="429" y="35"/>
                        <a:pt x="429" y="35"/>
                      </a:cubicBezTo>
                      <a:cubicBezTo>
                        <a:pt x="430" y="40"/>
                        <a:pt x="430" y="40"/>
                        <a:pt x="430" y="40"/>
                      </a:cubicBezTo>
                      <a:cubicBezTo>
                        <a:pt x="434" y="44"/>
                        <a:pt x="434" y="44"/>
                        <a:pt x="434" y="44"/>
                      </a:cubicBezTo>
                      <a:cubicBezTo>
                        <a:pt x="434" y="46"/>
                        <a:pt x="434" y="46"/>
                        <a:pt x="434" y="46"/>
                      </a:cubicBezTo>
                      <a:cubicBezTo>
                        <a:pt x="431" y="47"/>
                        <a:pt x="431" y="47"/>
                        <a:pt x="431" y="47"/>
                      </a:cubicBezTo>
                      <a:cubicBezTo>
                        <a:pt x="430" y="51"/>
                        <a:pt x="430" y="51"/>
                        <a:pt x="430" y="51"/>
                      </a:cubicBezTo>
                      <a:cubicBezTo>
                        <a:pt x="430" y="56"/>
                        <a:pt x="430" y="56"/>
                        <a:pt x="430" y="56"/>
                      </a:cubicBezTo>
                      <a:cubicBezTo>
                        <a:pt x="434" y="59"/>
                        <a:pt x="434" y="59"/>
                        <a:pt x="434" y="59"/>
                      </a:cubicBezTo>
                      <a:cubicBezTo>
                        <a:pt x="436" y="59"/>
                        <a:pt x="436" y="59"/>
                        <a:pt x="436" y="59"/>
                      </a:cubicBezTo>
                      <a:cubicBezTo>
                        <a:pt x="439" y="57"/>
                        <a:pt x="439" y="57"/>
                        <a:pt x="439" y="57"/>
                      </a:cubicBezTo>
                      <a:cubicBezTo>
                        <a:pt x="442" y="57"/>
                        <a:pt x="442" y="57"/>
                        <a:pt x="442" y="57"/>
                      </a:cubicBezTo>
                      <a:cubicBezTo>
                        <a:pt x="444" y="58"/>
                        <a:pt x="444" y="58"/>
                        <a:pt x="444" y="58"/>
                      </a:cubicBezTo>
                      <a:cubicBezTo>
                        <a:pt x="448" y="64"/>
                        <a:pt x="448" y="64"/>
                        <a:pt x="448" y="64"/>
                      </a:cubicBezTo>
                      <a:cubicBezTo>
                        <a:pt x="451" y="66"/>
                        <a:pt x="451" y="66"/>
                        <a:pt x="451" y="66"/>
                      </a:cubicBezTo>
                      <a:cubicBezTo>
                        <a:pt x="453" y="69"/>
                        <a:pt x="453" y="69"/>
                        <a:pt x="453" y="69"/>
                      </a:cubicBezTo>
                      <a:cubicBezTo>
                        <a:pt x="452" y="70"/>
                        <a:pt x="452" y="70"/>
                        <a:pt x="452" y="70"/>
                      </a:cubicBezTo>
                      <a:cubicBezTo>
                        <a:pt x="452" y="73"/>
                        <a:pt x="452" y="73"/>
                        <a:pt x="452" y="73"/>
                      </a:cubicBezTo>
                      <a:cubicBezTo>
                        <a:pt x="452" y="78"/>
                        <a:pt x="452" y="78"/>
                        <a:pt x="452" y="78"/>
                      </a:cubicBezTo>
                      <a:cubicBezTo>
                        <a:pt x="451" y="84"/>
                        <a:pt x="451" y="84"/>
                        <a:pt x="451" y="84"/>
                      </a:cubicBezTo>
                      <a:cubicBezTo>
                        <a:pt x="451" y="87"/>
                        <a:pt x="451" y="87"/>
                        <a:pt x="451" y="87"/>
                      </a:cubicBezTo>
                      <a:cubicBezTo>
                        <a:pt x="453" y="91"/>
                        <a:pt x="453" y="91"/>
                        <a:pt x="453" y="91"/>
                      </a:cubicBezTo>
                      <a:cubicBezTo>
                        <a:pt x="453" y="96"/>
                        <a:pt x="453" y="96"/>
                        <a:pt x="453" y="96"/>
                      </a:cubicBezTo>
                      <a:cubicBezTo>
                        <a:pt x="453" y="99"/>
                        <a:pt x="453" y="99"/>
                        <a:pt x="453" y="99"/>
                      </a:cubicBezTo>
                      <a:cubicBezTo>
                        <a:pt x="457" y="102"/>
                        <a:pt x="457" y="102"/>
                        <a:pt x="457" y="102"/>
                      </a:cubicBezTo>
                      <a:cubicBezTo>
                        <a:pt x="460" y="102"/>
                        <a:pt x="460" y="102"/>
                        <a:pt x="460" y="102"/>
                      </a:cubicBezTo>
                      <a:cubicBezTo>
                        <a:pt x="462" y="105"/>
                        <a:pt x="462" y="105"/>
                        <a:pt x="462" y="105"/>
                      </a:cubicBezTo>
                      <a:cubicBezTo>
                        <a:pt x="466" y="107"/>
                        <a:pt x="466" y="107"/>
                        <a:pt x="466" y="107"/>
                      </a:cubicBezTo>
                      <a:cubicBezTo>
                        <a:pt x="466" y="109"/>
                        <a:pt x="466" y="109"/>
                        <a:pt x="466" y="109"/>
                      </a:cubicBezTo>
                      <a:cubicBezTo>
                        <a:pt x="467" y="112"/>
                        <a:pt x="467" y="112"/>
                        <a:pt x="467" y="112"/>
                      </a:cubicBezTo>
                      <a:cubicBezTo>
                        <a:pt x="462" y="108"/>
                        <a:pt x="462" y="108"/>
                        <a:pt x="462" y="108"/>
                      </a:cubicBezTo>
                      <a:cubicBezTo>
                        <a:pt x="458" y="105"/>
                        <a:pt x="458" y="105"/>
                        <a:pt x="458" y="105"/>
                      </a:cubicBezTo>
                      <a:cubicBezTo>
                        <a:pt x="453" y="105"/>
                        <a:pt x="453" y="105"/>
                        <a:pt x="453" y="105"/>
                      </a:cubicBezTo>
                      <a:cubicBezTo>
                        <a:pt x="450" y="103"/>
                        <a:pt x="450" y="103"/>
                        <a:pt x="450" y="103"/>
                      </a:cubicBezTo>
                      <a:cubicBezTo>
                        <a:pt x="449" y="100"/>
                        <a:pt x="449" y="100"/>
                        <a:pt x="449" y="100"/>
                      </a:cubicBezTo>
                      <a:cubicBezTo>
                        <a:pt x="449" y="96"/>
                        <a:pt x="449" y="96"/>
                        <a:pt x="449" y="96"/>
                      </a:cubicBezTo>
                      <a:cubicBezTo>
                        <a:pt x="447" y="87"/>
                        <a:pt x="447" y="87"/>
                        <a:pt x="447" y="87"/>
                      </a:cubicBezTo>
                      <a:cubicBezTo>
                        <a:pt x="449" y="84"/>
                        <a:pt x="449" y="84"/>
                        <a:pt x="449" y="84"/>
                      </a:cubicBezTo>
                      <a:cubicBezTo>
                        <a:pt x="449" y="80"/>
                        <a:pt x="449" y="80"/>
                        <a:pt x="449" y="80"/>
                      </a:cubicBezTo>
                      <a:cubicBezTo>
                        <a:pt x="445" y="75"/>
                        <a:pt x="445" y="75"/>
                        <a:pt x="445" y="75"/>
                      </a:cubicBezTo>
                      <a:cubicBezTo>
                        <a:pt x="445" y="73"/>
                        <a:pt x="445" y="73"/>
                        <a:pt x="445" y="73"/>
                      </a:cubicBezTo>
                      <a:cubicBezTo>
                        <a:pt x="443" y="67"/>
                        <a:pt x="443" y="67"/>
                        <a:pt x="443" y="67"/>
                      </a:cubicBezTo>
                      <a:cubicBezTo>
                        <a:pt x="442" y="65"/>
                        <a:pt x="442" y="65"/>
                        <a:pt x="442" y="65"/>
                      </a:cubicBezTo>
                      <a:cubicBezTo>
                        <a:pt x="439" y="64"/>
                        <a:pt x="439" y="64"/>
                        <a:pt x="439" y="64"/>
                      </a:cubicBezTo>
                      <a:cubicBezTo>
                        <a:pt x="436" y="61"/>
                        <a:pt x="436" y="61"/>
                        <a:pt x="436" y="61"/>
                      </a:cubicBezTo>
                      <a:cubicBezTo>
                        <a:pt x="433" y="61"/>
                        <a:pt x="433" y="61"/>
                        <a:pt x="433" y="61"/>
                      </a:cubicBezTo>
                      <a:cubicBezTo>
                        <a:pt x="430" y="63"/>
                        <a:pt x="430" y="63"/>
                        <a:pt x="430" y="63"/>
                      </a:cubicBezTo>
                      <a:cubicBezTo>
                        <a:pt x="426" y="64"/>
                        <a:pt x="426" y="64"/>
                        <a:pt x="426" y="64"/>
                      </a:cubicBezTo>
                      <a:cubicBezTo>
                        <a:pt x="423" y="63"/>
                        <a:pt x="423" y="63"/>
                        <a:pt x="423" y="63"/>
                      </a:cubicBezTo>
                      <a:cubicBezTo>
                        <a:pt x="421" y="63"/>
                        <a:pt x="421" y="63"/>
                        <a:pt x="421" y="63"/>
                      </a:cubicBezTo>
                      <a:cubicBezTo>
                        <a:pt x="419" y="69"/>
                        <a:pt x="419" y="69"/>
                        <a:pt x="419" y="69"/>
                      </a:cubicBezTo>
                      <a:cubicBezTo>
                        <a:pt x="421" y="71"/>
                        <a:pt x="421" y="71"/>
                        <a:pt x="421" y="71"/>
                      </a:cubicBezTo>
                      <a:cubicBezTo>
                        <a:pt x="421" y="75"/>
                        <a:pt x="421" y="75"/>
                        <a:pt x="421" y="75"/>
                      </a:cubicBezTo>
                      <a:cubicBezTo>
                        <a:pt x="419" y="77"/>
                        <a:pt x="419" y="77"/>
                        <a:pt x="419" y="77"/>
                      </a:cubicBezTo>
                      <a:cubicBezTo>
                        <a:pt x="414" y="74"/>
                        <a:pt x="414" y="74"/>
                        <a:pt x="414" y="74"/>
                      </a:cubicBezTo>
                      <a:cubicBezTo>
                        <a:pt x="408" y="66"/>
                        <a:pt x="408" y="66"/>
                        <a:pt x="408" y="66"/>
                      </a:cubicBezTo>
                      <a:cubicBezTo>
                        <a:pt x="406" y="66"/>
                        <a:pt x="406" y="66"/>
                        <a:pt x="406" y="66"/>
                      </a:cubicBezTo>
                      <a:cubicBezTo>
                        <a:pt x="405" y="68"/>
                        <a:pt x="405" y="68"/>
                        <a:pt x="405" y="68"/>
                      </a:cubicBezTo>
                      <a:cubicBezTo>
                        <a:pt x="403" y="68"/>
                        <a:pt x="403" y="68"/>
                        <a:pt x="403" y="68"/>
                      </a:cubicBezTo>
                      <a:cubicBezTo>
                        <a:pt x="402" y="66"/>
                        <a:pt x="402" y="66"/>
                        <a:pt x="402" y="66"/>
                      </a:cubicBezTo>
                      <a:cubicBezTo>
                        <a:pt x="396" y="64"/>
                        <a:pt x="396" y="64"/>
                        <a:pt x="396" y="64"/>
                      </a:cubicBezTo>
                      <a:cubicBezTo>
                        <a:pt x="395" y="66"/>
                        <a:pt x="395" y="66"/>
                        <a:pt x="395" y="66"/>
                      </a:cubicBezTo>
                      <a:cubicBezTo>
                        <a:pt x="395" y="71"/>
                        <a:pt x="395" y="71"/>
                        <a:pt x="395" y="71"/>
                      </a:cubicBezTo>
                      <a:cubicBezTo>
                        <a:pt x="397" y="75"/>
                        <a:pt x="397" y="75"/>
                        <a:pt x="397" y="75"/>
                      </a:cubicBezTo>
                      <a:cubicBezTo>
                        <a:pt x="395" y="78"/>
                        <a:pt x="395" y="78"/>
                        <a:pt x="395" y="78"/>
                      </a:cubicBezTo>
                      <a:cubicBezTo>
                        <a:pt x="397" y="83"/>
                        <a:pt x="397" y="83"/>
                        <a:pt x="397" y="83"/>
                      </a:cubicBezTo>
                      <a:cubicBezTo>
                        <a:pt x="399" y="88"/>
                        <a:pt x="399" y="88"/>
                        <a:pt x="399" y="88"/>
                      </a:cubicBezTo>
                      <a:cubicBezTo>
                        <a:pt x="399" y="93"/>
                        <a:pt x="399" y="93"/>
                        <a:pt x="399" y="93"/>
                      </a:cubicBezTo>
                      <a:cubicBezTo>
                        <a:pt x="400" y="95"/>
                        <a:pt x="400" y="95"/>
                        <a:pt x="400" y="95"/>
                      </a:cubicBezTo>
                      <a:cubicBezTo>
                        <a:pt x="401" y="101"/>
                        <a:pt x="401" y="101"/>
                        <a:pt x="401" y="101"/>
                      </a:cubicBezTo>
                      <a:cubicBezTo>
                        <a:pt x="400" y="102"/>
                        <a:pt x="400" y="102"/>
                        <a:pt x="400" y="102"/>
                      </a:cubicBezTo>
                      <a:cubicBezTo>
                        <a:pt x="400" y="106"/>
                        <a:pt x="400" y="106"/>
                        <a:pt x="400" y="106"/>
                      </a:cubicBezTo>
                      <a:cubicBezTo>
                        <a:pt x="403" y="112"/>
                        <a:pt x="403" y="112"/>
                        <a:pt x="403" y="112"/>
                      </a:cubicBezTo>
                      <a:cubicBezTo>
                        <a:pt x="403" y="116"/>
                        <a:pt x="403" y="116"/>
                        <a:pt x="403" y="116"/>
                      </a:cubicBezTo>
                      <a:cubicBezTo>
                        <a:pt x="403" y="121"/>
                        <a:pt x="403" y="121"/>
                        <a:pt x="403" y="121"/>
                      </a:cubicBezTo>
                      <a:cubicBezTo>
                        <a:pt x="402" y="124"/>
                        <a:pt x="402" y="124"/>
                        <a:pt x="402" y="124"/>
                      </a:cubicBezTo>
                      <a:cubicBezTo>
                        <a:pt x="405" y="128"/>
                        <a:pt x="405" y="128"/>
                        <a:pt x="405" y="128"/>
                      </a:cubicBezTo>
                      <a:cubicBezTo>
                        <a:pt x="406" y="133"/>
                        <a:pt x="406" y="133"/>
                        <a:pt x="406" y="133"/>
                      </a:cubicBezTo>
                      <a:cubicBezTo>
                        <a:pt x="406" y="136"/>
                        <a:pt x="406" y="136"/>
                        <a:pt x="406" y="136"/>
                      </a:cubicBezTo>
                      <a:cubicBezTo>
                        <a:pt x="409" y="139"/>
                        <a:pt x="409" y="139"/>
                        <a:pt x="409" y="139"/>
                      </a:cubicBezTo>
                      <a:cubicBezTo>
                        <a:pt x="411" y="143"/>
                        <a:pt x="411" y="143"/>
                        <a:pt x="411" y="143"/>
                      </a:cubicBezTo>
                      <a:cubicBezTo>
                        <a:pt x="411" y="147"/>
                        <a:pt x="411" y="147"/>
                        <a:pt x="411" y="147"/>
                      </a:cubicBezTo>
                      <a:cubicBezTo>
                        <a:pt x="412" y="149"/>
                        <a:pt x="412" y="149"/>
                        <a:pt x="412" y="149"/>
                      </a:cubicBezTo>
                      <a:cubicBezTo>
                        <a:pt x="415" y="149"/>
                        <a:pt x="415" y="149"/>
                        <a:pt x="415" y="149"/>
                      </a:cubicBezTo>
                      <a:cubicBezTo>
                        <a:pt x="415" y="151"/>
                        <a:pt x="415" y="151"/>
                        <a:pt x="415" y="151"/>
                      </a:cubicBezTo>
                      <a:cubicBezTo>
                        <a:pt x="416" y="154"/>
                        <a:pt x="416" y="154"/>
                        <a:pt x="416" y="154"/>
                      </a:cubicBezTo>
                      <a:cubicBezTo>
                        <a:pt x="419" y="156"/>
                        <a:pt x="419" y="156"/>
                        <a:pt x="419" y="156"/>
                      </a:cubicBezTo>
                      <a:cubicBezTo>
                        <a:pt x="420" y="157"/>
                        <a:pt x="420" y="157"/>
                        <a:pt x="420" y="157"/>
                      </a:cubicBezTo>
                      <a:cubicBezTo>
                        <a:pt x="419" y="159"/>
                        <a:pt x="419" y="159"/>
                        <a:pt x="419" y="159"/>
                      </a:cubicBezTo>
                      <a:cubicBezTo>
                        <a:pt x="416" y="159"/>
                        <a:pt x="416" y="159"/>
                        <a:pt x="416" y="159"/>
                      </a:cubicBezTo>
                      <a:cubicBezTo>
                        <a:pt x="414" y="158"/>
                        <a:pt x="414" y="158"/>
                        <a:pt x="414" y="158"/>
                      </a:cubicBezTo>
                      <a:cubicBezTo>
                        <a:pt x="411" y="158"/>
                        <a:pt x="411" y="158"/>
                        <a:pt x="411" y="158"/>
                      </a:cubicBezTo>
                      <a:cubicBezTo>
                        <a:pt x="410" y="155"/>
                        <a:pt x="410" y="155"/>
                        <a:pt x="410" y="155"/>
                      </a:cubicBezTo>
                      <a:cubicBezTo>
                        <a:pt x="410" y="153"/>
                        <a:pt x="410" y="153"/>
                        <a:pt x="410" y="153"/>
                      </a:cubicBezTo>
                      <a:cubicBezTo>
                        <a:pt x="409" y="150"/>
                        <a:pt x="409" y="150"/>
                        <a:pt x="409" y="150"/>
                      </a:cubicBezTo>
                      <a:cubicBezTo>
                        <a:pt x="407" y="149"/>
                        <a:pt x="407" y="149"/>
                        <a:pt x="407" y="149"/>
                      </a:cubicBezTo>
                      <a:cubicBezTo>
                        <a:pt x="405" y="150"/>
                        <a:pt x="405" y="150"/>
                        <a:pt x="405" y="150"/>
                      </a:cubicBezTo>
                      <a:cubicBezTo>
                        <a:pt x="403" y="150"/>
                        <a:pt x="403" y="150"/>
                        <a:pt x="403" y="150"/>
                      </a:cubicBezTo>
                      <a:cubicBezTo>
                        <a:pt x="402" y="148"/>
                        <a:pt x="402" y="148"/>
                        <a:pt x="402" y="148"/>
                      </a:cubicBezTo>
                      <a:cubicBezTo>
                        <a:pt x="403" y="144"/>
                        <a:pt x="403" y="144"/>
                        <a:pt x="403" y="144"/>
                      </a:cubicBezTo>
                      <a:cubicBezTo>
                        <a:pt x="402" y="143"/>
                        <a:pt x="402" y="143"/>
                        <a:pt x="402" y="143"/>
                      </a:cubicBezTo>
                      <a:cubicBezTo>
                        <a:pt x="400" y="146"/>
                        <a:pt x="400" y="146"/>
                        <a:pt x="400" y="146"/>
                      </a:cubicBezTo>
                      <a:cubicBezTo>
                        <a:pt x="398" y="151"/>
                        <a:pt x="398" y="151"/>
                        <a:pt x="398" y="151"/>
                      </a:cubicBezTo>
                      <a:cubicBezTo>
                        <a:pt x="394" y="153"/>
                        <a:pt x="394" y="153"/>
                        <a:pt x="394" y="153"/>
                      </a:cubicBezTo>
                      <a:cubicBezTo>
                        <a:pt x="391" y="153"/>
                        <a:pt x="391" y="153"/>
                        <a:pt x="391" y="153"/>
                      </a:cubicBezTo>
                      <a:cubicBezTo>
                        <a:pt x="387" y="149"/>
                        <a:pt x="387" y="149"/>
                        <a:pt x="387" y="149"/>
                      </a:cubicBezTo>
                      <a:cubicBezTo>
                        <a:pt x="384" y="149"/>
                        <a:pt x="384" y="149"/>
                        <a:pt x="384" y="149"/>
                      </a:cubicBezTo>
                      <a:cubicBezTo>
                        <a:pt x="383" y="146"/>
                        <a:pt x="383" y="146"/>
                        <a:pt x="383" y="146"/>
                      </a:cubicBezTo>
                      <a:cubicBezTo>
                        <a:pt x="382" y="142"/>
                        <a:pt x="382" y="142"/>
                        <a:pt x="382" y="142"/>
                      </a:cubicBezTo>
                      <a:cubicBezTo>
                        <a:pt x="383" y="137"/>
                        <a:pt x="383" y="137"/>
                        <a:pt x="383" y="137"/>
                      </a:cubicBezTo>
                      <a:cubicBezTo>
                        <a:pt x="381" y="130"/>
                        <a:pt x="381" y="130"/>
                        <a:pt x="381" y="130"/>
                      </a:cubicBezTo>
                      <a:cubicBezTo>
                        <a:pt x="379" y="128"/>
                        <a:pt x="379" y="128"/>
                        <a:pt x="379" y="128"/>
                      </a:cubicBezTo>
                      <a:cubicBezTo>
                        <a:pt x="378" y="124"/>
                        <a:pt x="378" y="124"/>
                        <a:pt x="378" y="124"/>
                      </a:cubicBezTo>
                      <a:cubicBezTo>
                        <a:pt x="378" y="120"/>
                        <a:pt x="378" y="120"/>
                        <a:pt x="378" y="120"/>
                      </a:cubicBezTo>
                      <a:cubicBezTo>
                        <a:pt x="380" y="118"/>
                        <a:pt x="380" y="118"/>
                        <a:pt x="380" y="118"/>
                      </a:cubicBezTo>
                      <a:cubicBezTo>
                        <a:pt x="381" y="116"/>
                        <a:pt x="381" y="116"/>
                        <a:pt x="381" y="116"/>
                      </a:cubicBezTo>
                      <a:cubicBezTo>
                        <a:pt x="380" y="106"/>
                        <a:pt x="380" y="106"/>
                        <a:pt x="380" y="106"/>
                      </a:cubicBezTo>
                      <a:cubicBezTo>
                        <a:pt x="378" y="101"/>
                        <a:pt x="378" y="101"/>
                        <a:pt x="378" y="101"/>
                      </a:cubicBezTo>
                      <a:cubicBezTo>
                        <a:pt x="374" y="94"/>
                        <a:pt x="374" y="94"/>
                        <a:pt x="374" y="94"/>
                      </a:cubicBezTo>
                      <a:cubicBezTo>
                        <a:pt x="374" y="90"/>
                        <a:pt x="374" y="90"/>
                        <a:pt x="374" y="90"/>
                      </a:cubicBezTo>
                      <a:cubicBezTo>
                        <a:pt x="371" y="82"/>
                        <a:pt x="371" y="82"/>
                        <a:pt x="371" y="82"/>
                      </a:cubicBezTo>
                      <a:cubicBezTo>
                        <a:pt x="370" y="78"/>
                        <a:pt x="370" y="78"/>
                        <a:pt x="370" y="78"/>
                      </a:cubicBezTo>
                      <a:cubicBezTo>
                        <a:pt x="367" y="76"/>
                        <a:pt x="367" y="76"/>
                        <a:pt x="367" y="76"/>
                      </a:cubicBezTo>
                      <a:cubicBezTo>
                        <a:pt x="366" y="73"/>
                        <a:pt x="366" y="73"/>
                        <a:pt x="366" y="73"/>
                      </a:cubicBezTo>
                      <a:cubicBezTo>
                        <a:pt x="364" y="72"/>
                        <a:pt x="364" y="72"/>
                        <a:pt x="364" y="72"/>
                      </a:cubicBezTo>
                      <a:cubicBezTo>
                        <a:pt x="361" y="72"/>
                        <a:pt x="361" y="72"/>
                        <a:pt x="361" y="72"/>
                      </a:cubicBezTo>
                      <a:cubicBezTo>
                        <a:pt x="359" y="70"/>
                        <a:pt x="359" y="70"/>
                        <a:pt x="359" y="70"/>
                      </a:cubicBezTo>
                      <a:cubicBezTo>
                        <a:pt x="356" y="70"/>
                        <a:pt x="356" y="70"/>
                        <a:pt x="356" y="70"/>
                      </a:cubicBezTo>
                      <a:cubicBezTo>
                        <a:pt x="354" y="73"/>
                        <a:pt x="354" y="73"/>
                        <a:pt x="354" y="73"/>
                      </a:cubicBezTo>
                      <a:cubicBezTo>
                        <a:pt x="354" y="78"/>
                        <a:pt x="354" y="78"/>
                        <a:pt x="354" y="78"/>
                      </a:cubicBezTo>
                      <a:cubicBezTo>
                        <a:pt x="353" y="80"/>
                        <a:pt x="353" y="80"/>
                        <a:pt x="353" y="80"/>
                      </a:cubicBezTo>
                      <a:cubicBezTo>
                        <a:pt x="354" y="83"/>
                        <a:pt x="354" y="83"/>
                        <a:pt x="354" y="83"/>
                      </a:cubicBezTo>
                      <a:cubicBezTo>
                        <a:pt x="353" y="86"/>
                        <a:pt x="353" y="86"/>
                        <a:pt x="353" y="86"/>
                      </a:cubicBezTo>
                      <a:cubicBezTo>
                        <a:pt x="351" y="93"/>
                        <a:pt x="351" y="93"/>
                        <a:pt x="351" y="93"/>
                      </a:cubicBezTo>
                      <a:cubicBezTo>
                        <a:pt x="350" y="98"/>
                        <a:pt x="350" y="98"/>
                        <a:pt x="350" y="98"/>
                      </a:cubicBezTo>
                      <a:cubicBezTo>
                        <a:pt x="351" y="104"/>
                        <a:pt x="351" y="104"/>
                        <a:pt x="351" y="104"/>
                      </a:cubicBezTo>
                      <a:cubicBezTo>
                        <a:pt x="353" y="106"/>
                        <a:pt x="353" y="106"/>
                        <a:pt x="353" y="106"/>
                      </a:cubicBezTo>
                      <a:cubicBezTo>
                        <a:pt x="352" y="112"/>
                        <a:pt x="352" y="112"/>
                        <a:pt x="352" y="112"/>
                      </a:cubicBezTo>
                      <a:cubicBezTo>
                        <a:pt x="351" y="118"/>
                        <a:pt x="351" y="118"/>
                        <a:pt x="351" y="118"/>
                      </a:cubicBezTo>
                      <a:cubicBezTo>
                        <a:pt x="352" y="122"/>
                        <a:pt x="352" y="122"/>
                        <a:pt x="352" y="122"/>
                      </a:cubicBezTo>
                      <a:cubicBezTo>
                        <a:pt x="352" y="130"/>
                        <a:pt x="352" y="130"/>
                        <a:pt x="352" y="130"/>
                      </a:cubicBezTo>
                      <a:cubicBezTo>
                        <a:pt x="350" y="131"/>
                        <a:pt x="350" y="131"/>
                        <a:pt x="350" y="131"/>
                      </a:cubicBezTo>
                      <a:cubicBezTo>
                        <a:pt x="349" y="129"/>
                        <a:pt x="349" y="129"/>
                        <a:pt x="349" y="129"/>
                      </a:cubicBezTo>
                      <a:cubicBezTo>
                        <a:pt x="348" y="128"/>
                        <a:pt x="348" y="128"/>
                        <a:pt x="348" y="128"/>
                      </a:cubicBezTo>
                      <a:cubicBezTo>
                        <a:pt x="346" y="130"/>
                        <a:pt x="346" y="130"/>
                        <a:pt x="346" y="130"/>
                      </a:cubicBezTo>
                      <a:cubicBezTo>
                        <a:pt x="344" y="129"/>
                        <a:pt x="344" y="129"/>
                        <a:pt x="344" y="129"/>
                      </a:cubicBezTo>
                      <a:cubicBezTo>
                        <a:pt x="343" y="128"/>
                        <a:pt x="343" y="128"/>
                        <a:pt x="343" y="128"/>
                      </a:cubicBezTo>
                      <a:cubicBezTo>
                        <a:pt x="341" y="127"/>
                        <a:pt x="341" y="127"/>
                        <a:pt x="341" y="127"/>
                      </a:cubicBezTo>
                      <a:cubicBezTo>
                        <a:pt x="337" y="126"/>
                        <a:pt x="337" y="126"/>
                        <a:pt x="337" y="126"/>
                      </a:cubicBezTo>
                      <a:cubicBezTo>
                        <a:pt x="335" y="124"/>
                        <a:pt x="335" y="124"/>
                        <a:pt x="335" y="124"/>
                      </a:cubicBezTo>
                      <a:cubicBezTo>
                        <a:pt x="333" y="124"/>
                        <a:pt x="333" y="124"/>
                        <a:pt x="333" y="124"/>
                      </a:cubicBezTo>
                      <a:cubicBezTo>
                        <a:pt x="333" y="125"/>
                        <a:pt x="333" y="125"/>
                        <a:pt x="333" y="125"/>
                      </a:cubicBezTo>
                      <a:cubicBezTo>
                        <a:pt x="333" y="127"/>
                        <a:pt x="333" y="127"/>
                        <a:pt x="333" y="127"/>
                      </a:cubicBezTo>
                      <a:cubicBezTo>
                        <a:pt x="336" y="130"/>
                        <a:pt x="336" y="130"/>
                        <a:pt x="336" y="130"/>
                      </a:cubicBezTo>
                      <a:cubicBezTo>
                        <a:pt x="336" y="132"/>
                        <a:pt x="336" y="132"/>
                        <a:pt x="336" y="132"/>
                      </a:cubicBezTo>
                      <a:cubicBezTo>
                        <a:pt x="335" y="134"/>
                        <a:pt x="335" y="134"/>
                        <a:pt x="335" y="134"/>
                      </a:cubicBezTo>
                      <a:cubicBezTo>
                        <a:pt x="335" y="135"/>
                        <a:pt x="335" y="135"/>
                        <a:pt x="335" y="135"/>
                      </a:cubicBezTo>
                      <a:cubicBezTo>
                        <a:pt x="333" y="136"/>
                        <a:pt x="333" y="136"/>
                        <a:pt x="333" y="136"/>
                      </a:cubicBezTo>
                      <a:cubicBezTo>
                        <a:pt x="332" y="134"/>
                        <a:pt x="332" y="134"/>
                        <a:pt x="332" y="134"/>
                      </a:cubicBezTo>
                      <a:cubicBezTo>
                        <a:pt x="329" y="134"/>
                        <a:pt x="329" y="134"/>
                        <a:pt x="329" y="134"/>
                      </a:cubicBezTo>
                      <a:cubicBezTo>
                        <a:pt x="328" y="132"/>
                        <a:pt x="328" y="132"/>
                        <a:pt x="328" y="132"/>
                      </a:cubicBezTo>
                      <a:cubicBezTo>
                        <a:pt x="327" y="127"/>
                        <a:pt x="327" y="127"/>
                        <a:pt x="327" y="127"/>
                      </a:cubicBezTo>
                      <a:cubicBezTo>
                        <a:pt x="324" y="122"/>
                        <a:pt x="324" y="122"/>
                        <a:pt x="324" y="122"/>
                      </a:cubicBezTo>
                      <a:cubicBezTo>
                        <a:pt x="324" y="117"/>
                        <a:pt x="324" y="117"/>
                        <a:pt x="324" y="117"/>
                      </a:cubicBezTo>
                      <a:cubicBezTo>
                        <a:pt x="323" y="114"/>
                        <a:pt x="323" y="114"/>
                        <a:pt x="323" y="114"/>
                      </a:cubicBezTo>
                      <a:cubicBezTo>
                        <a:pt x="321" y="111"/>
                        <a:pt x="321" y="111"/>
                        <a:pt x="321" y="111"/>
                      </a:cubicBezTo>
                      <a:cubicBezTo>
                        <a:pt x="321" y="107"/>
                        <a:pt x="321" y="107"/>
                        <a:pt x="321" y="107"/>
                      </a:cubicBezTo>
                      <a:cubicBezTo>
                        <a:pt x="319" y="104"/>
                        <a:pt x="319" y="104"/>
                        <a:pt x="319" y="104"/>
                      </a:cubicBezTo>
                      <a:cubicBezTo>
                        <a:pt x="317" y="107"/>
                        <a:pt x="317" y="107"/>
                        <a:pt x="317" y="107"/>
                      </a:cubicBezTo>
                      <a:cubicBezTo>
                        <a:pt x="316" y="111"/>
                        <a:pt x="316" y="111"/>
                        <a:pt x="316" y="111"/>
                      </a:cubicBezTo>
                      <a:cubicBezTo>
                        <a:pt x="314" y="113"/>
                        <a:pt x="314" y="113"/>
                        <a:pt x="314" y="113"/>
                      </a:cubicBezTo>
                      <a:cubicBezTo>
                        <a:pt x="314" y="116"/>
                        <a:pt x="314" y="116"/>
                        <a:pt x="314" y="116"/>
                      </a:cubicBezTo>
                      <a:cubicBezTo>
                        <a:pt x="313" y="119"/>
                        <a:pt x="313" y="119"/>
                        <a:pt x="313" y="119"/>
                      </a:cubicBezTo>
                      <a:cubicBezTo>
                        <a:pt x="311" y="121"/>
                        <a:pt x="311" y="121"/>
                        <a:pt x="311" y="121"/>
                      </a:cubicBezTo>
                      <a:cubicBezTo>
                        <a:pt x="309" y="122"/>
                        <a:pt x="309" y="122"/>
                        <a:pt x="309" y="122"/>
                      </a:cubicBezTo>
                      <a:cubicBezTo>
                        <a:pt x="307" y="125"/>
                        <a:pt x="307" y="125"/>
                        <a:pt x="307" y="125"/>
                      </a:cubicBezTo>
                      <a:cubicBezTo>
                        <a:pt x="304" y="131"/>
                        <a:pt x="304" y="131"/>
                        <a:pt x="304" y="131"/>
                      </a:cubicBezTo>
                      <a:cubicBezTo>
                        <a:pt x="301" y="135"/>
                        <a:pt x="301" y="135"/>
                        <a:pt x="301" y="135"/>
                      </a:cubicBezTo>
                      <a:cubicBezTo>
                        <a:pt x="301" y="137"/>
                        <a:pt x="301" y="137"/>
                        <a:pt x="301" y="137"/>
                      </a:cubicBezTo>
                      <a:cubicBezTo>
                        <a:pt x="300" y="139"/>
                        <a:pt x="300" y="139"/>
                        <a:pt x="300" y="139"/>
                      </a:cubicBezTo>
                      <a:cubicBezTo>
                        <a:pt x="297" y="144"/>
                        <a:pt x="297" y="144"/>
                        <a:pt x="297" y="144"/>
                      </a:cubicBezTo>
                      <a:cubicBezTo>
                        <a:pt x="295" y="144"/>
                        <a:pt x="295" y="144"/>
                        <a:pt x="295" y="144"/>
                      </a:cubicBezTo>
                      <a:cubicBezTo>
                        <a:pt x="294" y="143"/>
                        <a:pt x="294" y="143"/>
                        <a:pt x="294" y="143"/>
                      </a:cubicBezTo>
                      <a:cubicBezTo>
                        <a:pt x="295" y="139"/>
                        <a:pt x="295" y="139"/>
                        <a:pt x="295" y="139"/>
                      </a:cubicBezTo>
                      <a:cubicBezTo>
                        <a:pt x="297" y="134"/>
                        <a:pt x="297" y="134"/>
                        <a:pt x="297" y="134"/>
                      </a:cubicBezTo>
                      <a:cubicBezTo>
                        <a:pt x="298" y="130"/>
                        <a:pt x="298" y="130"/>
                        <a:pt x="298" y="130"/>
                      </a:cubicBezTo>
                      <a:cubicBezTo>
                        <a:pt x="299" y="128"/>
                        <a:pt x="299" y="128"/>
                        <a:pt x="299" y="128"/>
                      </a:cubicBezTo>
                      <a:cubicBezTo>
                        <a:pt x="302" y="126"/>
                        <a:pt x="302" y="126"/>
                        <a:pt x="302" y="126"/>
                      </a:cubicBezTo>
                      <a:cubicBezTo>
                        <a:pt x="304" y="121"/>
                        <a:pt x="304" y="121"/>
                        <a:pt x="304" y="121"/>
                      </a:cubicBezTo>
                      <a:cubicBezTo>
                        <a:pt x="307" y="117"/>
                        <a:pt x="307" y="117"/>
                        <a:pt x="307" y="117"/>
                      </a:cubicBezTo>
                      <a:cubicBezTo>
                        <a:pt x="308" y="114"/>
                        <a:pt x="308" y="114"/>
                        <a:pt x="308" y="114"/>
                      </a:cubicBezTo>
                      <a:cubicBezTo>
                        <a:pt x="308" y="111"/>
                        <a:pt x="308" y="111"/>
                        <a:pt x="308" y="111"/>
                      </a:cubicBezTo>
                      <a:cubicBezTo>
                        <a:pt x="306" y="109"/>
                        <a:pt x="306" y="109"/>
                        <a:pt x="306" y="109"/>
                      </a:cubicBezTo>
                      <a:cubicBezTo>
                        <a:pt x="307" y="107"/>
                        <a:pt x="307" y="107"/>
                        <a:pt x="307" y="107"/>
                      </a:cubicBezTo>
                      <a:cubicBezTo>
                        <a:pt x="309" y="106"/>
                        <a:pt x="309" y="106"/>
                        <a:pt x="309" y="106"/>
                      </a:cubicBezTo>
                      <a:cubicBezTo>
                        <a:pt x="310" y="104"/>
                        <a:pt x="310" y="104"/>
                        <a:pt x="310" y="104"/>
                      </a:cubicBezTo>
                      <a:cubicBezTo>
                        <a:pt x="310" y="101"/>
                        <a:pt x="310" y="101"/>
                        <a:pt x="310" y="101"/>
                      </a:cubicBezTo>
                      <a:cubicBezTo>
                        <a:pt x="312" y="96"/>
                        <a:pt x="312" y="96"/>
                        <a:pt x="312" y="96"/>
                      </a:cubicBezTo>
                      <a:cubicBezTo>
                        <a:pt x="314" y="90"/>
                        <a:pt x="314" y="90"/>
                        <a:pt x="314" y="90"/>
                      </a:cubicBezTo>
                      <a:cubicBezTo>
                        <a:pt x="314" y="86"/>
                        <a:pt x="314" y="86"/>
                        <a:pt x="314" y="86"/>
                      </a:cubicBezTo>
                      <a:cubicBezTo>
                        <a:pt x="316" y="80"/>
                        <a:pt x="316" y="80"/>
                        <a:pt x="316" y="80"/>
                      </a:cubicBezTo>
                      <a:cubicBezTo>
                        <a:pt x="316" y="69"/>
                        <a:pt x="316" y="69"/>
                        <a:pt x="316" y="69"/>
                      </a:cubicBezTo>
                      <a:cubicBezTo>
                        <a:pt x="315" y="67"/>
                        <a:pt x="315" y="67"/>
                        <a:pt x="315" y="67"/>
                      </a:cubicBezTo>
                      <a:cubicBezTo>
                        <a:pt x="310" y="66"/>
                        <a:pt x="310" y="66"/>
                        <a:pt x="310" y="66"/>
                      </a:cubicBezTo>
                      <a:cubicBezTo>
                        <a:pt x="307" y="67"/>
                        <a:pt x="307" y="67"/>
                        <a:pt x="307" y="67"/>
                      </a:cubicBezTo>
                      <a:cubicBezTo>
                        <a:pt x="304" y="69"/>
                        <a:pt x="304" y="69"/>
                        <a:pt x="304" y="69"/>
                      </a:cubicBezTo>
                      <a:cubicBezTo>
                        <a:pt x="301" y="68"/>
                        <a:pt x="301" y="68"/>
                        <a:pt x="301" y="68"/>
                      </a:cubicBezTo>
                      <a:cubicBezTo>
                        <a:pt x="298" y="67"/>
                        <a:pt x="298" y="67"/>
                        <a:pt x="298" y="67"/>
                      </a:cubicBezTo>
                      <a:cubicBezTo>
                        <a:pt x="297" y="69"/>
                        <a:pt x="297" y="69"/>
                        <a:pt x="297" y="69"/>
                      </a:cubicBezTo>
                      <a:cubicBezTo>
                        <a:pt x="297" y="72"/>
                        <a:pt x="297" y="72"/>
                        <a:pt x="297" y="72"/>
                      </a:cubicBezTo>
                      <a:cubicBezTo>
                        <a:pt x="300" y="74"/>
                        <a:pt x="300" y="74"/>
                        <a:pt x="300" y="74"/>
                      </a:cubicBezTo>
                      <a:cubicBezTo>
                        <a:pt x="300" y="80"/>
                        <a:pt x="300" y="80"/>
                        <a:pt x="300" y="80"/>
                      </a:cubicBezTo>
                      <a:cubicBezTo>
                        <a:pt x="299" y="84"/>
                        <a:pt x="299" y="84"/>
                        <a:pt x="299" y="84"/>
                      </a:cubicBezTo>
                      <a:cubicBezTo>
                        <a:pt x="298" y="81"/>
                        <a:pt x="298" y="81"/>
                        <a:pt x="298" y="81"/>
                      </a:cubicBezTo>
                      <a:cubicBezTo>
                        <a:pt x="297" y="76"/>
                        <a:pt x="297" y="76"/>
                        <a:pt x="297" y="76"/>
                      </a:cubicBezTo>
                      <a:cubicBezTo>
                        <a:pt x="294" y="74"/>
                        <a:pt x="294" y="74"/>
                        <a:pt x="294" y="74"/>
                      </a:cubicBezTo>
                      <a:cubicBezTo>
                        <a:pt x="292" y="72"/>
                        <a:pt x="292" y="72"/>
                        <a:pt x="292" y="72"/>
                      </a:cubicBezTo>
                      <a:cubicBezTo>
                        <a:pt x="287" y="77"/>
                        <a:pt x="287" y="77"/>
                        <a:pt x="287" y="77"/>
                      </a:cubicBezTo>
                      <a:cubicBezTo>
                        <a:pt x="286" y="81"/>
                        <a:pt x="286" y="81"/>
                        <a:pt x="286" y="81"/>
                      </a:cubicBezTo>
                      <a:cubicBezTo>
                        <a:pt x="288" y="84"/>
                        <a:pt x="288" y="84"/>
                        <a:pt x="288" y="84"/>
                      </a:cubicBezTo>
                      <a:cubicBezTo>
                        <a:pt x="287" y="87"/>
                        <a:pt x="287" y="87"/>
                        <a:pt x="287" y="87"/>
                      </a:cubicBezTo>
                      <a:cubicBezTo>
                        <a:pt x="284" y="87"/>
                        <a:pt x="284" y="87"/>
                        <a:pt x="284" y="87"/>
                      </a:cubicBezTo>
                      <a:cubicBezTo>
                        <a:pt x="284" y="86"/>
                        <a:pt x="284" y="86"/>
                        <a:pt x="284" y="86"/>
                      </a:cubicBezTo>
                      <a:cubicBezTo>
                        <a:pt x="284" y="82"/>
                        <a:pt x="284" y="82"/>
                        <a:pt x="284" y="82"/>
                      </a:cubicBezTo>
                      <a:cubicBezTo>
                        <a:pt x="283" y="78"/>
                        <a:pt x="283" y="78"/>
                        <a:pt x="283" y="78"/>
                      </a:cubicBezTo>
                      <a:cubicBezTo>
                        <a:pt x="281" y="76"/>
                        <a:pt x="281" y="76"/>
                        <a:pt x="281" y="76"/>
                      </a:cubicBezTo>
                      <a:cubicBezTo>
                        <a:pt x="274" y="76"/>
                        <a:pt x="274" y="76"/>
                        <a:pt x="274" y="76"/>
                      </a:cubicBezTo>
                      <a:cubicBezTo>
                        <a:pt x="267" y="79"/>
                        <a:pt x="267" y="79"/>
                        <a:pt x="267" y="79"/>
                      </a:cubicBezTo>
                      <a:cubicBezTo>
                        <a:pt x="260" y="80"/>
                        <a:pt x="260" y="80"/>
                        <a:pt x="260" y="80"/>
                      </a:cubicBezTo>
                      <a:cubicBezTo>
                        <a:pt x="255" y="78"/>
                        <a:pt x="255" y="78"/>
                        <a:pt x="255" y="78"/>
                      </a:cubicBezTo>
                      <a:cubicBezTo>
                        <a:pt x="253" y="78"/>
                        <a:pt x="253" y="78"/>
                        <a:pt x="253" y="78"/>
                      </a:cubicBezTo>
                      <a:cubicBezTo>
                        <a:pt x="250" y="80"/>
                        <a:pt x="250" y="80"/>
                        <a:pt x="250" y="80"/>
                      </a:cubicBezTo>
                      <a:cubicBezTo>
                        <a:pt x="248" y="79"/>
                        <a:pt x="248" y="79"/>
                        <a:pt x="248" y="79"/>
                      </a:cubicBezTo>
                      <a:cubicBezTo>
                        <a:pt x="244" y="79"/>
                        <a:pt x="244" y="79"/>
                        <a:pt x="244" y="79"/>
                      </a:cubicBezTo>
                      <a:cubicBezTo>
                        <a:pt x="241" y="82"/>
                        <a:pt x="241" y="82"/>
                        <a:pt x="241" y="82"/>
                      </a:cubicBezTo>
                      <a:cubicBezTo>
                        <a:pt x="240" y="84"/>
                        <a:pt x="240" y="84"/>
                        <a:pt x="240" y="84"/>
                      </a:cubicBezTo>
                      <a:cubicBezTo>
                        <a:pt x="241" y="87"/>
                        <a:pt x="241" y="87"/>
                        <a:pt x="241" y="87"/>
                      </a:cubicBezTo>
                      <a:cubicBezTo>
                        <a:pt x="241" y="91"/>
                        <a:pt x="241" y="91"/>
                        <a:pt x="241" y="91"/>
                      </a:cubicBezTo>
                      <a:cubicBezTo>
                        <a:pt x="243" y="94"/>
                        <a:pt x="243" y="94"/>
                        <a:pt x="243" y="94"/>
                      </a:cubicBezTo>
                      <a:cubicBezTo>
                        <a:pt x="244" y="96"/>
                        <a:pt x="244" y="96"/>
                        <a:pt x="244" y="96"/>
                      </a:cubicBezTo>
                      <a:cubicBezTo>
                        <a:pt x="243" y="100"/>
                        <a:pt x="243" y="100"/>
                        <a:pt x="243" y="100"/>
                      </a:cubicBezTo>
                      <a:cubicBezTo>
                        <a:pt x="241" y="106"/>
                        <a:pt x="241" y="106"/>
                        <a:pt x="241" y="106"/>
                      </a:cubicBezTo>
                      <a:cubicBezTo>
                        <a:pt x="242" y="112"/>
                        <a:pt x="242" y="112"/>
                        <a:pt x="242" y="112"/>
                      </a:cubicBezTo>
                      <a:cubicBezTo>
                        <a:pt x="246" y="119"/>
                        <a:pt x="246" y="119"/>
                        <a:pt x="246" y="119"/>
                      </a:cubicBezTo>
                      <a:cubicBezTo>
                        <a:pt x="246" y="123"/>
                        <a:pt x="246" y="123"/>
                        <a:pt x="246" y="123"/>
                      </a:cubicBezTo>
                      <a:cubicBezTo>
                        <a:pt x="247" y="130"/>
                        <a:pt x="247" y="130"/>
                        <a:pt x="247" y="130"/>
                      </a:cubicBezTo>
                      <a:cubicBezTo>
                        <a:pt x="246" y="132"/>
                        <a:pt x="246" y="132"/>
                        <a:pt x="246" y="132"/>
                      </a:cubicBezTo>
                      <a:cubicBezTo>
                        <a:pt x="245" y="130"/>
                        <a:pt x="245" y="130"/>
                        <a:pt x="245" y="130"/>
                      </a:cubicBezTo>
                      <a:cubicBezTo>
                        <a:pt x="243" y="126"/>
                        <a:pt x="243" y="126"/>
                        <a:pt x="243" y="126"/>
                      </a:cubicBezTo>
                      <a:cubicBezTo>
                        <a:pt x="239" y="121"/>
                        <a:pt x="239" y="121"/>
                        <a:pt x="239" y="121"/>
                      </a:cubicBezTo>
                      <a:cubicBezTo>
                        <a:pt x="237" y="119"/>
                        <a:pt x="237" y="119"/>
                        <a:pt x="237" y="119"/>
                      </a:cubicBezTo>
                      <a:cubicBezTo>
                        <a:pt x="237" y="111"/>
                        <a:pt x="237" y="111"/>
                        <a:pt x="237" y="111"/>
                      </a:cubicBezTo>
                      <a:cubicBezTo>
                        <a:pt x="237" y="103"/>
                        <a:pt x="237" y="103"/>
                        <a:pt x="237" y="103"/>
                      </a:cubicBezTo>
                      <a:cubicBezTo>
                        <a:pt x="237" y="100"/>
                        <a:pt x="237" y="100"/>
                        <a:pt x="237" y="100"/>
                      </a:cubicBezTo>
                      <a:cubicBezTo>
                        <a:pt x="234" y="94"/>
                        <a:pt x="234" y="94"/>
                        <a:pt x="234" y="94"/>
                      </a:cubicBezTo>
                      <a:cubicBezTo>
                        <a:pt x="234" y="90"/>
                        <a:pt x="234" y="90"/>
                        <a:pt x="234" y="90"/>
                      </a:cubicBezTo>
                      <a:cubicBezTo>
                        <a:pt x="233" y="88"/>
                        <a:pt x="233" y="88"/>
                        <a:pt x="233" y="88"/>
                      </a:cubicBezTo>
                      <a:cubicBezTo>
                        <a:pt x="232" y="87"/>
                        <a:pt x="232" y="87"/>
                        <a:pt x="232" y="87"/>
                      </a:cubicBezTo>
                      <a:cubicBezTo>
                        <a:pt x="228" y="89"/>
                        <a:pt x="228" y="89"/>
                        <a:pt x="228" y="89"/>
                      </a:cubicBezTo>
                      <a:cubicBezTo>
                        <a:pt x="223" y="91"/>
                        <a:pt x="223" y="91"/>
                        <a:pt x="223" y="91"/>
                      </a:cubicBezTo>
                      <a:cubicBezTo>
                        <a:pt x="219" y="92"/>
                        <a:pt x="219" y="92"/>
                        <a:pt x="219" y="92"/>
                      </a:cubicBezTo>
                      <a:cubicBezTo>
                        <a:pt x="216" y="95"/>
                        <a:pt x="216" y="95"/>
                        <a:pt x="216" y="95"/>
                      </a:cubicBezTo>
                      <a:cubicBezTo>
                        <a:pt x="215" y="100"/>
                        <a:pt x="215" y="100"/>
                        <a:pt x="215" y="100"/>
                      </a:cubicBezTo>
                      <a:cubicBezTo>
                        <a:pt x="216" y="104"/>
                        <a:pt x="216" y="104"/>
                        <a:pt x="216" y="104"/>
                      </a:cubicBezTo>
                      <a:cubicBezTo>
                        <a:pt x="215" y="108"/>
                        <a:pt x="215" y="108"/>
                        <a:pt x="215" y="108"/>
                      </a:cubicBezTo>
                      <a:cubicBezTo>
                        <a:pt x="213" y="112"/>
                        <a:pt x="213" y="112"/>
                        <a:pt x="213" y="112"/>
                      </a:cubicBezTo>
                      <a:cubicBezTo>
                        <a:pt x="212" y="114"/>
                        <a:pt x="212" y="114"/>
                        <a:pt x="212" y="114"/>
                      </a:cubicBezTo>
                      <a:cubicBezTo>
                        <a:pt x="212" y="116"/>
                        <a:pt x="212" y="116"/>
                        <a:pt x="212" y="116"/>
                      </a:cubicBezTo>
                      <a:cubicBezTo>
                        <a:pt x="214" y="116"/>
                        <a:pt x="214" y="116"/>
                        <a:pt x="214" y="116"/>
                      </a:cubicBezTo>
                      <a:cubicBezTo>
                        <a:pt x="216" y="117"/>
                        <a:pt x="216" y="117"/>
                        <a:pt x="216" y="117"/>
                      </a:cubicBezTo>
                      <a:cubicBezTo>
                        <a:pt x="216" y="122"/>
                        <a:pt x="216" y="122"/>
                        <a:pt x="216" y="122"/>
                      </a:cubicBezTo>
                      <a:cubicBezTo>
                        <a:pt x="214" y="126"/>
                        <a:pt x="214" y="126"/>
                        <a:pt x="214" y="126"/>
                      </a:cubicBezTo>
                      <a:cubicBezTo>
                        <a:pt x="209" y="129"/>
                        <a:pt x="209" y="129"/>
                        <a:pt x="209" y="129"/>
                      </a:cubicBezTo>
                      <a:cubicBezTo>
                        <a:pt x="206" y="129"/>
                        <a:pt x="206" y="129"/>
                        <a:pt x="206" y="129"/>
                      </a:cubicBezTo>
                      <a:cubicBezTo>
                        <a:pt x="205" y="131"/>
                        <a:pt x="205" y="131"/>
                        <a:pt x="205" y="131"/>
                      </a:cubicBezTo>
                      <a:cubicBezTo>
                        <a:pt x="204" y="135"/>
                        <a:pt x="204" y="135"/>
                        <a:pt x="204" y="135"/>
                      </a:cubicBezTo>
                      <a:cubicBezTo>
                        <a:pt x="203" y="137"/>
                        <a:pt x="203" y="137"/>
                        <a:pt x="203" y="137"/>
                      </a:cubicBezTo>
                      <a:cubicBezTo>
                        <a:pt x="202" y="139"/>
                        <a:pt x="202" y="139"/>
                        <a:pt x="202" y="139"/>
                      </a:cubicBezTo>
                      <a:cubicBezTo>
                        <a:pt x="203" y="142"/>
                        <a:pt x="203" y="142"/>
                        <a:pt x="203" y="142"/>
                      </a:cubicBezTo>
                      <a:cubicBezTo>
                        <a:pt x="202" y="144"/>
                        <a:pt x="202" y="144"/>
                        <a:pt x="202" y="144"/>
                      </a:cubicBezTo>
                      <a:cubicBezTo>
                        <a:pt x="199" y="144"/>
                        <a:pt x="199" y="144"/>
                        <a:pt x="199" y="144"/>
                      </a:cubicBezTo>
                      <a:cubicBezTo>
                        <a:pt x="198" y="145"/>
                        <a:pt x="198" y="145"/>
                        <a:pt x="198" y="145"/>
                      </a:cubicBezTo>
                      <a:cubicBezTo>
                        <a:pt x="193" y="146"/>
                        <a:pt x="193" y="146"/>
                        <a:pt x="193" y="146"/>
                      </a:cubicBezTo>
                      <a:cubicBezTo>
                        <a:pt x="190" y="144"/>
                        <a:pt x="190" y="144"/>
                        <a:pt x="190" y="144"/>
                      </a:cubicBezTo>
                      <a:cubicBezTo>
                        <a:pt x="189" y="141"/>
                        <a:pt x="189" y="141"/>
                        <a:pt x="189" y="141"/>
                      </a:cubicBezTo>
                      <a:cubicBezTo>
                        <a:pt x="190" y="138"/>
                        <a:pt x="190" y="138"/>
                        <a:pt x="190" y="138"/>
                      </a:cubicBezTo>
                      <a:cubicBezTo>
                        <a:pt x="188" y="137"/>
                        <a:pt x="188" y="137"/>
                        <a:pt x="188" y="137"/>
                      </a:cubicBezTo>
                      <a:cubicBezTo>
                        <a:pt x="187" y="137"/>
                        <a:pt x="187" y="137"/>
                        <a:pt x="187" y="137"/>
                      </a:cubicBezTo>
                      <a:cubicBezTo>
                        <a:pt x="186" y="135"/>
                        <a:pt x="186" y="135"/>
                        <a:pt x="186" y="135"/>
                      </a:cubicBezTo>
                      <a:cubicBezTo>
                        <a:pt x="185" y="133"/>
                        <a:pt x="185" y="133"/>
                        <a:pt x="185" y="133"/>
                      </a:cubicBezTo>
                      <a:cubicBezTo>
                        <a:pt x="184" y="133"/>
                        <a:pt x="184" y="133"/>
                        <a:pt x="184" y="133"/>
                      </a:cubicBezTo>
                      <a:cubicBezTo>
                        <a:pt x="182" y="134"/>
                        <a:pt x="182" y="134"/>
                        <a:pt x="182" y="134"/>
                      </a:cubicBezTo>
                      <a:cubicBezTo>
                        <a:pt x="181" y="136"/>
                        <a:pt x="181" y="136"/>
                        <a:pt x="181" y="136"/>
                      </a:cubicBezTo>
                      <a:cubicBezTo>
                        <a:pt x="179" y="136"/>
                        <a:pt x="179" y="136"/>
                        <a:pt x="179" y="136"/>
                      </a:cubicBezTo>
                      <a:cubicBezTo>
                        <a:pt x="177" y="138"/>
                        <a:pt x="177" y="138"/>
                        <a:pt x="177" y="138"/>
                      </a:cubicBezTo>
                      <a:cubicBezTo>
                        <a:pt x="177" y="143"/>
                        <a:pt x="177" y="143"/>
                        <a:pt x="177" y="143"/>
                      </a:cubicBezTo>
                      <a:cubicBezTo>
                        <a:pt x="177" y="146"/>
                        <a:pt x="177" y="146"/>
                        <a:pt x="177" y="146"/>
                      </a:cubicBezTo>
                      <a:cubicBezTo>
                        <a:pt x="177" y="150"/>
                        <a:pt x="177" y="150"/>
                        <a:pt x="177" y="150"/>
                      </a:cubicBezTo>
                      <a:cubicBezTo>
                        <a:pt x="178" y="156"/>
                        <a:pt x="178" y="156"/>
                        <a:pt x="178" y="156"/>
                      </a:cubicBezTo>
                      <a:cubicBezTo>
                        <a:pt x="178" y="163"/>
                        <a:pt x="178" y="163"/>
                        <a:pt x="178" y="163"/>
                      </a:cubicBezTo>
                      <a:cubicBezTo>
                        <a:pt x="176" y="166"/>
                        <a:pt x="176" y="166"/>
                        <a:pt x="176" y="166"/>
                      </a:cubicBezTo>
                      <a:cubicBezTo>
                        <a:pt x="175" y="166"/>
                        <a:pt x="175" y="166"/>
                        <a:pt x="175" y="166"/>
                      </a:cubicBezTo>
                      <a:cubicBezTo>
                        <a:pt x="176" y="158"/>
                        <a:pt x="176" y="158"/>
                        <a:pt x="176" y="158"/>
                      </a:cubicBezTo>
                      <a:cubicBezTo>
                        <a:pt x="175" y="152"/>
                        <a:pt x="175" y="152"/>
                        <a:pt x="175" y="152"/>
                      </a:cubicBezTo>
                      <a:cubicBezTo>
                        <a:pt x="174" y="149"/>
                        <a:pt x="174" y="149"/>
                        <a:pt x="174" y="149"/>
                      </a:cubicBezTo>
                      <a:cubicBezTo>
                        <a:pt x="175" y="141"/>
                        <a:pt x="175" y="141"/>
                        <a:pt x="175" y="141"/>
                      </a:cubicBezTo>
                      <a:cubicBezTo>
                        <a:pt x="174" y="137"/>
                        <a:pt x="174" y="137"/>
                        <a:pt x="174" y="137"/>
                      </a:cubicBezTo>
                      <a:cubicBezTo>
                        <a:pt x="173" y="136"/>
                        <a:pt x="173" y="136"/>
                        <a:pt x="173" y="136"/>
                      </a:cubicBezTo>
                      <a:cubicBezTo>
                        <a:pt x="171" y="137"/>
                        <a:pt x="171" y="137"/>
                        <a:pt x="171" y="137"/>
                      </a:cubicBezTo>
                      <a:cubicBezTo>
                        <a:pt x="169" y="137"/>
                        <a:pt x="169" y="137"/>
                        <a:pt x="169" y="137"/>
                      </a:cubicBezTo>
                      <a:cubicBezTo>
                        <a:pt x="166" y="141"/>
                        <a:pt x="166" y="141"/>
                        <a:pt x="166" y="141"/>
                      </a:cubicBezTo>
                      <a:cubicBezTo>
                        <a:pt x="163" y="142"/>
                        <a:pt x="163" y="142"/>
                        <a:pt x="163" y="142"/>
                      </a:cubicBezTo>
                      <a:cubicBezTo>
                        <a:pt x="160" y="144"/>
                        <a:pt x="160" y="144"/>
                        <a:pt x="160" y="144"/>
                      </a:cubicBezTo>
                      <a:cubicBezTo>
                        <a:pt x="159" y="148"/>
                        <a:pt x="159" y="148"/>
                        <a:pt x="159" y="148"/>
                      </a:cubicBezTo>
                      <a:cubicBezTo>
                        <a:pt x="159" y="150"/>
                        <a:pt x="159" y="150"/>
                        <a:pt x="159" y="150"/>
                      </a:cubicBezTo>
                      <a:cubicBezTo>
                        <a:pt x="155" y="156"/>
                        <a:pt x="155" y="156"/>
                        <a:pt x="155" y="156"/>
                      </a:cubicBezTo>
                      <a:cubicBezTo>
                        <a:pt x="153" y="157"/>
                        <a:pt x="153" y="157"/>
                        <a:pt x="153" y="157"/>
                      </a:cubicBezTo>
                      <a:cubicBezTo>
                        <a:pt x="153" y="155"/>
                        <a:pt x="153" y="155"/>
                        <a:pt x="153" y="155"/>
                      </a:cubicBezTo>
                      <a:cubicBezTo>
                        <a:pt x="149" y="155"/>
                        <a:pt x="149" y="155"/>
                        <a:pt x="149" y="155"/>
                      </a:cubicBezTo>
                      <a:cubicBezTo>
                        <a:pt x="147" y="156"/>
                        <a:pt x="147" y="156"/>
                        <a:pt x="147" y="156"/>
                      </a:cubicBezTo>
                      <a:cubicBezTo>
                        <a:pt x="147" y="158"/>
                        <a:pt x="147" y="158"/>
                        <a:pt x="147" y="158"/>
                      </a:cubicBezTo>
                      <a:cubicBezTo>
                        <a:pt x="149" y="159"/>
                        <a:pt x="149" y="159"/>
                        <a:pt x="149" y="159"/>
                      </a:cubicBezTo>
                      <a:cubicBezTo>
                        <a:pt x="150" y="160"/>
                        <a:pt x="150" y="160"/>
                        <a:pt x="150" y="160"/>
                      </a:cubicBezTo>
                      <a:cubicBezTo>
                        <a:pt x="148" y="161"/>
                        <a:pt x="148" y="161"/>
                        <a:pt x="148" y="161"/>
                      </a:cubicBezTo>
                      <a:cubicBezTo>
                        <a:pt x="143" y="160"/>
                        <a:pt x="143" y="160"/>
                        <a:pt x="143" y="160"/>
                      </a:cubicBezTo>
                      <a:cubicBezTo>
                        <a:pt x="140" y="162"/>
                        <a:pt x="140" y="162"/>
                        <a:pt x="140" y="162"/>
                      </a:cubicBezTo>
                      <a:cubicBezTo>
                        <a:pt x="138" y="165"/>
                        <a:pt x="138" y="165"/>
                        <a:pt x="138" y="165"/>
                      </a:cubicBezTo>
                      <a:cubicBezTo>
                        <a:pt x="133" y="167"/>
                        <a:pt x="133" y="167"/>
                        <a:pt x="133" y="167"/>
                      </a:cubicBezTo>
                      <a:cubicBezTo>
                        <a:pt x="132" y="169"/>
                        <a:pt x="132" y="169"/>
                        <a:pt x="132" y="169"/>
                      </a:cubicBezTo>
                      <a:cubicBezTo>
                        <a:pt x="130" y="171"/>
                        <a:pt x="130" y="171"/>
                        <a:pt x="130" y="171"/>
                      </a:cubicBezTo>
                      <a:cubicBezTo>
                        <a:pt x="127" y="173"/>
                        <a:pt x="127" y="173"/>
                        <a:pt x="127" y="173"/>
                      </a:cubicBezTo>
                      <a:cubicBezTo>
                        <a:pt x="125" y="174"/>
                        <a:pt x="125" y="174"/>
                        <a:pt x="125" y="174"/>
                      </a:cubicBezTo>
                      <a:cubicBezTo>
                        <a:pt x="123" y="175"/>
                        <a:pt x="123" y="175"/>
                        <a:pt x="123" y="175"/>
                      </a:cubicBezTo>
                      <a:cubicBezTo>
                        <a:pt x="124" y="178"/>
                        <a:pt x="124" y="178"/>
                        <a:pt x="124" y="178"/>
                      </a:cubicBezTo>
                      <a:cubicBezTo>
                        <a:pt x="125" y="180"/>
                        <a:pt x="125" y="180"/>
                        <a:pt x="125" y="180"/>
                      </a:cubicBezTo>
                      <a:cubicBezTo>
                        <a:pt x="124" y="182"/>
                        <a:pt x="124" y="182"/>
                        <a:pt x="124" y="182"/>
                      </a:cubicBezTo>
                      <a:cubicBezTo>
                        <a:pt x="123" y="183"/>
                        <a:pt x="123" y="183"/>
                        <a:pt x="123" y="183"/>
                      </a:cubicBezTo>
                      <a:cubicBezTo>
                        <a:pt x="121" y="185"/>
                        <a:pt x="121" y="185"/>
                        <a:pt x="121" y="185"/>
                      </a:cubicBezTo>
                      <a:cubicBezTo>
                        <a:pt x="119" y="188"/>
                        <a:pt x="119" y="188"/>
                        <a:pt x="119" y="188"/>
                      </a:cubicBezTo>
                      <a:cubicBezTo>
                        <a:pt x="117" y="190"/>
                        <a:pt x="117" y="190"/>
                        <a:pt x="117" y="190"/>
                      </a:cubicBezTo>
                      <a:cubicBezTo>
                        <a:pt x="116" y="192"/>
                        <a:pt x="116" y="192"/>
                        <a:pt x="116" y="192"/>
                      </a:cubicBezTo>
                      <a:cubicBezTo>
                        <a:pt x="116" y="195"/>
                        <a:pt x="116" y="195"/>
                        <a:pt x="116" y="195"/>
                      </a:cubicBezTo>
                      <a:cubicBezTo>
                        <a:pt x="117" y="195"/>
                        <a:pt x="117" y="195"/>
                        <a:pt x="117" y="195"/>
                      </a:cubicBezTo>
                      <a:cubicBezTo>
                        <a:pt x="117" y="198"/>
                        <a:pt x="117" y="198"/>
                        <a:pt x="117" y="198"/>
                      </a:cubicBezTo>
                      <a:cubicBezTo>
                        <a:pt x="117" y="200"/>
                        <a:pt x="117" y="200"/>
                        <a:pt x="117" y="200"/>
                      </a:cubicBezTo>
                      <a:cubicBezTo>
                        <a:pt x="119" y="201"/>
                        <a:pt x="119" y="201"/>
                        <a:pt x="119" y="201"/>
                      </a:cubicBezTo>
                      <a:cubicBezTo>
                        <a:pt x="121" y="201"/>
                        <a:pt x="121" y="201"/>
                        <a:pt x="121" y="201"/>
                      </a:cubicBezTo>
                      <a:cubicBezTo>
                        <a:pt x="123" y="202"/>
                        <a:pt x="123" y="202"/>
                        <a:pt x="123" y="202"/>
                      </a:cubicBezTo>
                      <a:cubicBezTo>
                        <a:pt x="125" y="203"/>
                        <a:pt x="125" y="203"/>
                        <a:pt x="125" y="203"/>
                      </a:cubicBezTo>
                      <a:cubicBezTo>
                        <a:pt x="127" y="201"/>
                        <a:pt x="127" y="201"/>
                        <a:pt x="127" y="201"/>
                      </a:cubicBezTo>
                      <a:cubicBezTo>
                        <a:pt x="129" y="200"/>
                        <a:pt x="129" y="200"/>
                        <a:pt x="129" y="200"/>
                      </a:cubicBezTo>
                      <a:cubicBezTo>
                        <a:pt x="132" y="203"/>
                        <a:pt x="132" y="203"/>
                        <a:pt x="132" y="203"/>
                      </a:cubicBezTo>
                      <a:cubicBezTo>
                        <a:pt x="133" y="206"/>
                        <a:pt x="133" y="206"/>
                        <a:pt x="133" y="206"/>
                      </a:cubicBezTo>
                      <a:cubicBezTo>
                        <a:pt x="136" y="205"/>
                        <a:pt x="136" y="205"/>
                        <a:pt x="136" y="205"/>
                      </a:cubicBezTo>
                      <a:cubicBezTo>
                        <a:pt x="139" y="202"/>
                        <a:pt x="139" y="202"/>
                        <a:pt x="139" y="202"/>
                      </a:cubicBezTo>
                      <a:cubicBezTo>
                        <a:pt x="141" y="202"/>
                        <a:pt x="141" y="202"/>
                        <a:pt x="141" y="202"/>
                      </a:cubicBezTo>
                      <a:cubicBezTo>
                        <a:pt x="144" y="203"/>
                        <a:pt x="144" y="203"/>
                        <a:pt x="144" y="203"/>
                      </a:cubicBezTo>
                      <a:cubicBezTo>
                        <a:pt x="149" y="203"/>
                        <a:pt x="149" y="203"/>
                        <a:pt x="149" y="203"/>
                      </a:cubicBezTo>
                      <a:cubicBezTo>
                        <a:pt x="151" y="202"/>
                        <a:pt x="151" y="202"/>
                        <a:pt x="151" y="202"/>
                      </a:cubicBezTo>
                      <a:cubicBezTo>
                        <a:pt x="152" y="198"/>
                        <a:pt x="152" y="198"/>
                        <a:pt x="152" y="198"/>
                      </a:cubicBezTo>
                      <a:cubicBezTo>
                        <a:pt x="154" y="195"/>
                        <a:pt x="154" y="195"/>
                        <a:pt x="154" y="195"/>
                      </a:cubicBezTo>
                      <a:cubicBezTo>
                        <a:pt x="155" y="195"/>
                        <a:pt x="155" y="195"/>
                        <a:pt x="155" y="195"/>
                      </a:cubicBezTo>
                      <a:cubicBezTo>
                        <a:pt x="155" y="199"/>
                        <a:pt x="155" y="199"/>
                        <a:pt x="155" y="199"/>
                      </a:cubicBezTo>
                      <a:cubicBezTo>
                        <a:pt x="156" y="200"/>
                        <a:pt x="156" y="200"/>
                        <a:pt x="156" y="200"/>
                      </a:cubicBezTo>
                      <a:cubicBezTo>
                        <a:pt x="155" y="203"/>
                        <a:pt x="155" y="203"/>
                        <a:pt x="155" y="203"/>
                      </a:cubicBezTo>
                      <a:cubicBezTo>
                        <a:pt x="151" y="205"/>
                        <a:pt x="151" y="205"/>
                        <a:pt x="151" y="205"/>
                      </a:cubicBezTo>
                      <a:cubicBezTo>
                        <a:pt x="147" y="207"/>
                        <a:pt x="147" y="207"/>
                        <a:pt x="147" y="207"/>
                      </a:cubicBezTo>
                      <a:cubicBezTo>
                        <a:pt x="142" y="206"/>
                        <a:pt x="142" y="206"/>
                        <a:pt x="142" y="206"/>
                      </a:cubicBezTo>
                      <a:cubicBezTo>
                        <a:pt x="139" y="207"/>
                        <a:pt x="139" y="207"/>
                        <a:pt x="139" y="207"/>
                      </a:cubicBezTo>
                      <a:cubicBezTo>
                        <a:pt x="139" y="210"/>
                        <a:pt x="139" y="210"/>
                        <a:pt x="139" y="210"/>
                      </a:cubicBezTo>
                      <a:cubicBezTo>
                        <a:pt x="139" y="212"/>
                        <a:pt x="139" y="212"/>
                        <a:pt x="139" y="212"/>
                      </a:cubicBezTo>
                      <a:cubicBezTo>
                        <a:pt x="142" y="215"/>
                        <a:pt x="142" y="215"/>
                        <a:pt x="142" y="215"/>
                      </a:cubicBezTo>
                      <a:cubicBezTo>
                        <a:pt x="146" y="215"/>
                        <a:pt x="146" y="215"/>
                        <a:pt x="146" y="215"/>
                      </a:cubicBezTo>
                      <a:cubicBezTo>
                        <a:pt x="147" y="216"/>
                        <a:pt x="147" y="216"/>
                        <a:pt x="147" y="216"/>
                      </a:cubicBezTo>
                      <a:cubicBezTo>
                        <a:pt x="146" y="219"/>
                        <a:pt x="146" y="219"/>
                        <a:pt x="146" y="219"/>
                      </a:cubicBezTo>
                      <a:cubicBezTo>
                        <a:pt x="142" y="222"/>
                        <a:pt x="142" y="222"/>
                        <a:pt x="142" y="222"/>
                      </a:cubicBezTo>
                      <a:cubicBezTo>
                        <a:pt x="138" y="221"/>
                        <a:pt x="138" y="221"/>
                        <a:pt x="138" y="221"/>
                      </a:cubicBezTo>
                      <a:cubicBezTo>
                        <a:pt x="135" y="222"/>
                        <a:pt x="135" y="222"/>
                        <a:pt x="135" y="222"/>
                      </a:cubicBezTo>
                      <a:cubicBezTo>
                        <a:pt x="132" y="226"/>
                        <a:pt x="132" y="226"/>
                        <a:pt x="132" y="226"/>
                      </a:cubicBezTo>
                      <a:cubicBezTo>
                        <a:pt x="132" y="230"/>
                        <a:pt x="132" y="230"/>
                        <a:pt x="132" y="230"/>
                      </a:cubicBezTo>
                      <a:cubicBezTo>
                        <a:pt x="135" y="231"/>
                        <a:pt x="135" y="231"/>
                        <a:pt x="135" y="231"/>
                      </a:cubicBezTo>
                      <a:cubicBezTo>
                        <a:pt x="133" y="235"/>
                        <a:pt x="133" y="235"/>
                        <a:pt x="133" y="235"/>
                      </a:cubicBezTo>
                      <a:cubicBezTo>
                        <a:pt x="131" y="236"/>
                        <a:pt x="131" y="236"/>
                        <a:pt x="131" y="236"/>
                      </a:cubicBezTo>
                      <a:cubicBezTo>
                        <a:pt x="127" y="242"/>
                        <a:pt x="127" y="242"/>
                        <a:pt x="127" y="242"/>
                      </a:cubicBezTo>
                      <a:cubicBezTo>
                        <a:pt x="126" y="245"/>
                        <a:pt x="126" y="245"/>
                        <a:pt x="126" y="245"/>
                      </a:cubicBezTo>
                      <a:cubicBezTo>
                        <a:pt x="122" y="247"/>
                        <a:pt x="122" y="247"/>
                        <a:pt x="122" y="247"/>
                      </a:cubicBezTo>
                      <a:cubicBezTo>
                        <a:pt x="119" y="252"/>
                        <a:pt x="119" y="252"/>
                        <a:pt x="119" y="252"/>
                      </a:cubicBezTo>
                      <a:cubicBezTo>
                        <a:pt x="117" y="256"/>
                        <a:pt x="117" y="256"/>
                        <a:pt x="117" y="256"/>
                      </a:cubicBezTo>
                      <a:cubicBezTo>
                        <a:pt x="114" y="260"/>
                        <a:pt x="114" y="260"/>
                        <a:pt x="114" y="260"/>
                      </a:cubicBezTo>
                      <a:cubicBezTo>
                        <a:pt x="113" y="262"/>
                        <a:pt x="113" y="262"/>
                        <a:pt x="113" y="262"/>
                      </a:cubicBezTo>
                      <a:cubicBezTo>
                        <a:pt x="111" y="263"/>
                        <a:pt x="111" y="263"/>
                        <a:pt x="111" y="263"/>
                      </a:cubicBezTo>
                      <a:cubicBezTo>
                        <a:pt x="109" y="263"/>
                        <a:pt x="109" y="263"/>
                        <a:pt x="109" y="263"/>
                      </a:cubicBezTo>
                      <a:cubicBezTo>
                        <a:pt x="105" y="260"/>
                        <a:pt x="105" y="260"/>
                        <a:pt x="105" y="260"/>
                      </a:cubicBezTo>
                      <a:cubicBezTo>
                        <a:pt x="103" y="258"/>
                        <a:pt x="103" y="258"/>
                        <a:pt x="103" y="258"/>
                      </a:cubicBezTo>
                      <a:cubicBezTo>
                        <a:pt x="100" y="258"/>
                        <a:pt x="100" y="258"/>
                        <a:pt x="100" y="258"/>
                      </a:cubicBezTo>
                      <a:cubicBezTo>
                        <a:pt x="99" y="256"/>
                        <a:pt x="99" y="256"/>
                        <a:pt x="99" y="256"/>
                      </a:cubicBezTo>
                      <a:cubicBezTo>
                        <a:pt x="94" y="255"/>
                        <a:pt x="94" y="255"/>
                        <a:pt x="94" y="255"/>
                      </a:cubicBezTo>
                      <a:cubicBezTo>
                        <a:pt x="90" y="255"/>
                        <a:pt x="90" y="255"/>
                        <a:pt x="90" y="255"/>
                      </a:cubicBezTo>
                      <a:cubicBezTo>
                        <a:pt x="87" y="258"/>
                        <a:pt x="87" y="258"/>
                        <a:pt x="87" y="258"/>
                      </a:cubicBezTo>
                      <a:cubicBezTo>
                        <a:pt x="84" y="257"/>
                        <a:pt x="84" y="257"/>
                        <a:pt x="84" y="257"/>
                      </a:cubicBezTo>
                      <a:cubicBezTo>
                        <a:pt x="82" y="255"/>
                        <a:pt x="82" y="255"/>
                        <a:pt x="82" y="255"/>
                      </a:cubicBezTo>
                      <a:cubicBezTo>
                        <a:pt x="78" y="256"/>
                        <a:pt x="78" y="256"/>
                        <a:pt x="78" y="256"/>
                      </a:cubicBezTo>
                      <a:cubicBezTo>
                        <a:pt x="72" y="256"/>
                        <a:pt x="72" y="256"/>
                        <a:pt x="72" y="256"/>
                      </a:cubicBezTo>
                      <a:cubicBezTo>
                        <a:pt x="68" y="259"/>
                        <a:pt x="68" y="259"/>
                        <a:pt x="68" y="259"/>
                      </a:cubicBezTo>
                      <a:cubicBezTo>
                        <a:pt x="67" y="261"/>
                        <a:pt x="67" y="261"/>
                        <a:pt x="67" y="261"/>
                      </a:cubicBezTo>
                      <a:cubicBezTo>
                        <a:pt x="68" y="263"/>
                        <a:pt x="68" y="263"/>
                        <a:pt x="68" y="263"/>
                      </a:cubicBezTo>
                      <a:cubicBezTo>
                        <a:pt x="67" y="266"/>
                        <a:pt x="67" y="266"/>
                        <a:pt x="67" y="266"/>
                      </a:cubicBezTo>
                      <a:cubicBezTo>
                        <a:pt x="66" y="264"/>
                        <a:pt x="66" y="264"/>
                        <a:pt x="66" y="264"/>
                      </a:cubicBezTo>
                      <a:cubicBezTo>
                        <a:pt x="63" y="264"/>
                        <a:pt x="63" y="264"/>
                        <a:pt x="63" y="264"/>
                      </a:cubicBezTo>
                      <a:cubicBezTo>
                        <a:pt x="50" y="268"/>
                        <a:pt x="50" y="268"/>
                        <a:pt x="50" y="268"/>
                      </a:cubicBezTo>
                      <a:cubicBezTo>
                        <a:pt x="47" y="268"/>
                        <a:pt x="47" y="268"/>
                        <a:pt x="47" y="268"/>
                      </a:cubicBezTo>
                      <a:cubicBezTo>
                        <a:pt x="46" y="268"/>
                        <a:pt x="46" y="268"/>
                        <a:pt x="46" y="268"/>
                      </a:cubicBezTo>
                      <a:cubicBezTo>
                        <a:pt x="44" y="270"/>
                        <a:pt x="44" y="270"/>
                        <a:pt x="44" y="270"/>
                      </a:cubicBezTo>
                      <a:cubicBezTo>
                        <a:pt x="43" y="270"/>
                        <a:pt x="43" y="270"/>
                        <a:pt x="43" y="270"/>
                      </a:cubicBezTo>
                      <a:cubicBezTo>
                        <a:pt x="40" y="269"/>
                        <a:pt x="40" y="269"/>
                        <a:pt x="40" y="269"/>
                      </a:cubicBezTo>
                      <a:cubicBezTo>
                        <a:pt x="38" y="271"/>
                        <a:pt x="38" y="271"/>
                        <a:pt x="38" y="271"/>
                      </a:cubicBezTo>
                      <a:cubicBezTo>
                        <a:pt x="37" y="273"/>
                        <a:pt x="37" y="273"/>
                        <a:pt x="37" y="273"/>
                      </a:cubicBezTo>
                      <a:cubicBezTo>
                        <a:pt x="35" y="274"/>
                        <a:pt x="35" y="274"/>
                        <a:pt x="35" y="274"/>
                      </a:cubicBezTo>
                      <a:cubicBezTo>
                        <a:pt x="34" y="273"/>
                        <a:pt x="34" y="273"/>
                        <a:pt x="34" y="273"/>
                      </a:cubicBezTo>
                      <a:cubicBezTo>
                        <a:pt x="34" y="272"/>
                        <a:pt x="34" y="272"/>
                        <a:pt x="34" y="272"/>
                      </a:cubicBezTo>
                      <a:cubicBezTo>
                        <a:pt x="31" y="271"/>
                        <a:pt x="31" y="271"/>
                        <a:pt x="31" y="271"/>
                      </a:cubicBezTo>
                      <a:cubicBezTo>
                        <a:pt x="29" y="271"/>
                        <a:pt x="29" y="271"/>
                        <a:pt x="29" y="271"/>
                      </a:cubicBezTo>
                      <a:cubicBezTo>
                        <a:pt x="27" y="273"/>
                        <a:pt x="27" y="273"/>
                        <a:pt x="27" y="273"/>
                      </a:cubicBezTo>
                      <a:cubicBezTo>
                        <a:pt x="24" y="274"/>
                        <a:pt x="24" y="274"/>
                        <a:pt x="24" y="274"/>
                      </a:cubicBezTo>
                      <a:cubicBezTo>
                        <a:pt x="22" y="273"/>
                        <a:pt x="22" y="273"/>
                        <a:pt x="22" y="273"/>
                      </a:cubicBezTo>
                      <a:cubicBezTo>
                        <a:pt x="20" y="273"/>
                        <a:pt x="20" y="273"/>
                        <a:pt x="20" y="273"/>
                      </a:cubicBezTo>
                      <a:cubicBezTo>
                        <a:pt x="18" y="274"/>
                        <a:pt x="18" y="274"/>
                        <a:pt x="18" y="274"/>
                      </a:cubicBezTo>
                      <a:cubicBezTo>
                        <a:pt x="15" y="275"/>
                        <a:pt x="15" y="275"/>
                        <a:pt x="15" y="275"/>
                      </a:cubicBezTo>
                      <a:cubicBezTo>
                        <a:pt x="15" y="278"/>
                        <a:pt x="15" y="278"/>
                        <a:pt x="15" y="278"/>
                      </a:cubicBezTo>
                      <a:cubicBezTo>
                        <a:pt x="15" y="280"/>
                        <a:pt x="15" y="280"/>
                        <a:pt x="15" y="280"/>
                      </a:cubicBezTo>
                      <a:cubicBezTo>
                        <a:pt x="9" y="283"/>
                        <a:pt x="9" y="283"/>
                        <a:pt x="9" y="283"/>
                      </a:cubicBezTo>
                      <a:cubicBezTo>
                        <a:pt x="6" y="283"/>
                        <a:pt x="6" y="283"/>
                        <a:pt x="6" y="283"/>
                      </a:cubicBezTo>
                      <a:cubicBezTo>
                        <a:pt x="5" y="284"/>
                        <a:pt x="5" y="284"/>
                        <a:pt x="5" y="284"/>
                      </a:cubicBezTo>
                      <a:cubicBezTo>
                        <a:pt x="7" y="287"/>
                        <a:pt x="7" y="287"/>
                        <a:pt x="7" y="287"/>
                      </a:cubicBezTo>
                      <a:cubicBezTo>
                        <a:pt x="10" y="287"/>
                        <a:pt x="10" y="287"/>
                        <a:pt x="10" y="287"/>
                      </a:cubicBezTo>
                      <a:cubicBezTo>
                        <a:pt x="11" y="288"/>
                        <a:pt x="11" y="288"/>
                        <a:pt x="11" y="288"/>
                      </a:cubicBezTo>
                      <a:cubicBezTo>
                        <a:pt x="12" y="290"/>
                        <a:pt x="12" y="290"/>
                        <a:pt x="12" y="290"/>
                      </a:cubicBezTo>
                      <a:cubicBezTo>
                        <a:pt x="10" y="290"/>
                        <a:pt x="10" y="290"/>
                        <a:pt x="10" y="290"/>
                      </a:cubicBezTo>
                      <a:cubicBezTo>
                        <a:pt x="9" y="289"/>
                        <a:pt x="9" y="289"/>
                        <a:pt x="9" y="289"/>
                      </a:cubicBezTo>
                      <a:cubicBezTo>
                        <a:pt x="7" y="291"/>
                        <a:pt x="7" y="291"/>
                        <a:pt x="7" y="291"/>
                      </a:cubicBezTo>
                      <a:cubicBezTo>
                        <a:pt x="6" y="294"/>
                        <a:pt x="6" y="294"/>
                        <a:pt x="6" y="294"/>
                      </a:cubicBezTo>
                      <a:cubicBezTo>
                        <a:pt x="3" y="296"/>
                        <a:pt x="3" y="296"/>
                        <a:pt x="3" y="296"/>
                      </a:cubicBezTo>
                      <a:cubicBezTo>
                        <a:pt x="0" y="297"/>
                        <a:pt x="0" y="297"/>
                        <a:pt x="0" y="297"/>
                      </a:cubicBezTo>
                      <a:cubicBezTo>
                        <a:pt x="2" y="299"/>
                        <a:pt x="2" y="299"/>
                        <a:pt x="2" y="299"/>
                      </a:cubicBezTo>
                      <a:cubicBezTo>
                        <a:pt x="5" y="301"/>
                        <a:pt x="5" y="301"/>
                        <a:pt x="5" y="301"/>
                      </a:cubicBezTo>
                      <a:cubicBezTo>
                        <a:pt x="7" y="303"/>
                        <a:pt x="7" y="303"/>
                        <a:pt x="7" y="303"/>
                      </a:cubicBezTo>
                      <a:cubicBezTo>
                        <a:pt x="10" y="312"/>
                        <a:pt x="10" y="312"/>
                        <a:pt x="10" y="312"/>
                      </a:cubicBezTo>
                      <a:cubicBezTo>
                        <a:pt x="12" y="314"/>
                        <a:pt x="12" y="314"/>
                        <a:pt x="12" y="314"/>
                      </a:cubicBezTo>
                      <a:cubicBezTo>
                        <a:pt x="15" y="314"/>
                        <a:pt x="15" y="314"/>
                        <a:pt x="15" y="314"/>
                      </a:cubicBezTo>
                      <a:cubicBezTo>
                        <a:pt x="16" y="315"/>
                        <a:pt x="16" y="315"/>
                        <a:pt x="16" y="315"/>
                      </a:cubicBezTo>
                      <a:cubicBezTo>
                        <a:pt x="17" y="317"/>
                        <a:pt x="17" y="317"/>
                        <a:pt x="17" y="317"/>
                      </a:cubicBezTo>
                      <a:cubicBezTo>
                        <a:pt x="16" y="318"/>
                        <a:pt x="16" y="318"/>
                        <a:pt x="16" y="318"/>
                      </a:cubicBezTo>
                      <a:cubicBezTo>
                        <a:pt x="14" y="320"/>
                        <a:pt x="14" y="320"/>
                        <a:pt x="14" y="320"/>
                      </a:cubicBezTo>
                      <a:cubicBezTo>
                        <a:pt x="13" y="323"/>
                        <a:pt x="13" y="323"/>
                        <a:pt x="13" y="323"/>
                      </a:cubicBezTo>
                      <a:cubicBezTo>
                        <a:pt x="14" y="326"/>
                        <a:pt x="14" y="326"/>
                        <a:pt x="14" y="326"/>
                      </a:cubicBezTo>
                      <a:cubicBezTo>
                        <a:pt x="17" y="326"/>
                        <a:pt x="17" y="326"/>
                        <a:pt x="17" y="326"/>
                      </a:cubicBezTo>
                      <a:cubicBezTo>
                        <a:pt x="22" y="325"/>
                        <a:pt x="22" y="325"/>
                        <a:pt x="22" y="325"/>
                      </a:cubicBezTo>
                      <a:cubicBezTo>
                        <a:pt x="25" y="323"/>
                        <a:pt x="25" y="323"/>
                        <a:pt x="25" y="323"/>
                      </a:cubicBezTo>
                      <a:cubicBezTo>
                        <a:pt x="27" y="320"/>
                        <a:pt x="27" y="320"/>
                        <a:pt x="27" y="320"/>
                      </a:cubicBezTo>
                      <a:cubicBezTo>
                        <a:pt x="28" y="319"/>
                        <a:pt x="28" y="319"/>
                        <a:pt x="28" y="319"/>
                      </a:cubicBezTo>
                      <a:cubicBezTo>
                        <a:pt x="29" y="320"/>
                        <a:pt x="29" y="320"/>
                        <a:pt x="29" y="320"/>
                      </a:cubicBezTo>
                      <a:cubicBezTo>
                        <a:pt x="30" y="322"/>
                        <a:pt x="30" y="322"/>
                        <a:pt x="30" y="322"/>
                      </a:cubicBezTo>
                      <a:cubicBezTo>
                        <a:pt x="28" y="327"/>
                        <a:pt x="28" y="327"/>
                        <a:pt x="28" y="327"/>
                      </a:cubicBezTo>
                      <a:cubicBezTo>
                        <a:pt x="25" y="330"/>
                        <a:pt x="25" y="330"/>
                        <a:pt x="25" y="330"/>
                      </a:cubicBezTo>
                      <a:cubicBezTo>
                        <a:pt x="21" y="331"/>
                        <a:pt x="21" y="331"/>
                        <a:pt x="21" y="331"/>
                      </a:cubicBezTo>
                      <a:cubicBezTo>
                        <a:pt x="20" y="333"/>
                        <a:pt x="20" y="333"/>
                        <a:pt x="20" y="333"/>
                      </a:cubicBezTo>
                      <a:cubicBezTo>
                        <a:pt x="21" y="335"/>
                        <a:pt x="21" y="335"/>
                        <a:pt x="21" y="335"/>
                      </a:cubicBezTo>
                      <a:cubicBezTo>
                        <a:pt x="24" y="336"/>
                        <a:pt x="24" y="336"/>
                        <a:pt x="24" y="336"/>
                      </a:cubicBezTo>
                      <a:cubicBezTo>
                        <a:pt x="27" y="335"/>
                        <a:pt x="27" y="335"/>
                        <a:pt x="27" y="335"/>
                      </a:cubicBezTo>
                      <a:cubicBezTo>
                        <a:pt x="31" y="333"/>
                        <a:pt x="31" y="333"/>
                        <a:pt x="31" y="333"/>
                      </a:cubicBezTo>
                      <a:cubicBezTo>
                        <a:pt x="32" y="334"/>
                        <a:pt x="32" y="334"/>
                        <a:pt x="32" y="334"/>
                      </a:cubicBezTo>
                      <a:cubicBezTo>
                        <a:pt x="33" y="335"/>
                        <a:pt x="33" y="335"/>
                        <a:pt x="33" y="335"/>
                      </a:cubicBezTo>
                      <a:cubicBezTo>
                        <a:pt x="27" y="338"/>
                        <a:pt x="27" y="338"/>
                        <a:pt x="27" y="338"/>
                      </a:cubicBezTo>
                      <a:cubicBezTo>
                        <a:pt x="23" y="340"/>
                        <a:pt x="23" y="340"/>
                        <a:pt x="23" y="340"/>
                      </a:cubicBezTo>
                      <a:cubicBezTo>
                        <a:pt x="22" y="341"/>
                        <a:pt x="22" y="341"/>
                        <a:pt x="22" y="341"/>
                      </a:cubicBezTo>
                      <a:cubicBezTo>
                        <a:pt x="28" y="348"/>
                        <a:pt x="28" y="348"/>
                        <a:pt x="28" y="348"/>
                      </a:cubicBezTo>
                      <a:cubicBezTo>
                        <a:pt x="32" y="350"/>
                        <a:pt x="32" y="350"/>
                        <a:pt x="32" y="350"/>
                      </a:cubicBezTo>
                      <a:cubicBezTo>
                        <a:pt x="37" y="350"/>
                        <a:pt x="37" y="350"/>
                        <a:pt x="37" y="350"/>
                      </a:cubicBezTo>
                      <a:cubicBezTo>
                        <a:pt x="39" y="348"/>
                        <a:pt x="39" y="348"/>
                        <a:pt x="39" y="348"/>
                      </a:cubicBezTo>
                      <a:cubicBezTo>
                        <a:pt x="39" y="343"/>
                        <a:pt x="39" y="343"/>
                        <a:pt x="39" y="343"/>
                      </a:cubicBezTo>
                      <a:cubicBezTo>
                        <a:pt x="38" y="341"/>
                        <a:pt x="38" y="341"/>
                        <a:pt x="38" y="341"/>
                      </a:cubicBezTo>
                      <a:cubicBezTo>
                        <a:pt x="37" y="339"/>
                        <a:pt x="37" y="339"/>
                        <a:pt x="37" y="339"/>
                      </a:cubicBezTo>
                      <a:cubicBezTo>
                        <a:pt x="38" y="338"/>
                        <a:pt x="38" y="338"/>
                        <a:pt x="38" y="338"/>
                      </a:cubicBezTo>
                      <a:cubicBezTo>
                        <a:pt x="40" y="338"/>
                        <a:pt x="40" y="338"/>
                        <a:pt x="40" y="338"/>
                      </a:cubicBezTo>
                      <a:cubicBezTo>
                        <a:pt x="43" y="342"/>
                        <a:pt x="43" y="342"/>
                        <a:pt x="43" y="342"/>
                      </a:cubicBezTo>
                      <a:cubicBezTo>
                        <a:pt x="43" y="344"/>
                        <a:pt x="43" y="344"/>
                        <a:pt x="43" y="344"/>
                      </a:cubicBezTo>
                      <a:cubicBezTo>
                        <a:pt x="43" y="345"/>
                        <a:pt x="43" y="345"/>
                        <a:pt x="43" y="345"/>
                      </a:cubicBezTo>
                      <a:cubicBezTo>
                        <a:pt x="46" y="348"/>
                        <a:pt x="46" y="348"/>
                        <a:pt x="46" y="348"/>
                      </a:cubicBezTo>
                      <a:cubicBezTo>
                        <a:pt x="52" y="349"/>
                        <a:pt x="52" y="349"/>
                        <a:pt x="52" y="349"/>
                      </a:cubicBezTo>
                      <a:cubicBezTo>
                        <a:pt x="55" y="348"/>
                        <a:pt x="55" y="348"/>
                        <a:pt x="55" y="348"/>
                      </a:cubicBezTo>
                      <a:cubicBezTo>
                        <a:pt x="59" y="345"/>
                        <a:pt x="59" y="345"/>
                        <a:pt x="59" y="345"/>
                      </a:cubicBezTo>
                      <a:cubicBezTo>
                        <a:pt x="61" y="345"/>
                        <a:pt x="61" y="345"/>
                        <a:pt x="61" y="345"/>
                      </a:cubicBezTo>
                      <a:cubicBezTo>
                        <a:pt x="63" y="346"/>
                        <a:pt x="63" y="346"/>
                        <a:pt x="63" y="346"/>
                      </a:cubicBezTo>
                      <a:cubicBezTo>
                        <a:pt x="63" y="349"/>
                        <a:pt x="63" y="349"/>
                        <a:pt x="63" y="349"/>
                      </a:cubicBezTo>
                      <a:cubicBezTo>
                        <a:pt x="64" y="350"/>
                        <a:pt x="64" y="350"/>
                        <a:pt x="64" y="350"/>
                      </a:cubicBezTo>
                      <a:cubicBezTo>
                        <a:pt x="66" y="350"/>
                        <a:pt x="66" y="350"/>
                        <a:pt x="66" y="350"/>
                      </a:cubicBezTo>
                      <a:cubicBezTo>
                        <a:pt x="68" y="351"/>
                        <a:pt x="68" y="351"/>
                        <a:pt x="68" y="351"/>
                      </a:cubicBezTo>
                      <a:cubicBezTo>
                        <a:pt x="69" y="357"/>
                        <a:pt x="69" y="357"/>
                        <a:pt x="69" y="357"/>
                      </a:cubicBezTo>
                      <a:cubicBezTo>
                        <a:pt x="67" y="358"/>
                        <a:pt x="67" y="358"/>
                        <a:pt x="67" y="358"/>
                      </a:cubicBezTo>
                      <a:cubicBezTo>
                        <a:pt x="63" y="361"/>
                        <a:pt x="63" y="361"/>
                        <a:pt x="63" y="361"/>
                      </a:cubicBezTo>
                      <a:cubicBezTo>
                        <a:pt x="63" y="364"/>
                        <a:pt x="63" y="364"/>
                        <a:pt x="63" y="364"/>
                      </a:cubicBezTo>
                      <a:cubicBezTo>
                        <a:pt x="64" y="366"/>
                        <a:pt x="64" y="366"/>
                        <a:pt x="64" y="366"/>
                      </a:cubicBezTo>
                      <a:cubicBezTo>
                        <a:pt x="64" y="368"/>
                        <a:pt x="64" y="368"/>
                        <a:pt x="64" y="368"/>
                      </a:cubicBezTo>
                      <a:cubicBezTo>
                        <a:pt x="61" y="366"/>
                        <a:pt x="61" y="366"/>
                        <a:pt x="61" y="366"/>
                      </a:cubicBezTo>
                      <a:cubicBezTo>
                        <a:pt x="60" y="364"/>
                        <a:pt x="60" y="364"/>
                        <a:pt x="60" y="364"/>
                      </a:cubicBezTo>
                      <a:cubicBezTo>
                        <a:pt x="58" y="364"/>
                        <a:pt x="58" y="364"/>
                        <a:pt x="58" y="364"/>
                      </a:cubicBezTo>
                      <a:cubicBezTo>
                        <a:pt x="56" y="360"/>
                        <a:pt x="56" y="360"/>
                        <a:pt x="56" y="360"/>
                      </a:cubicBezTo>
                      <a:cubicBezTo>
                        <a:pt x="50" y="358"/>
                        <a:pt x="50" y="358"/>
                        <a:pt x="50" y="358"/>
                      </a:cubicBezTo>
                      <a:cubicBezTo>
                        <a:pt x="43" y="357"/>
                        <a:pt x="43" y="357"/>
                        <a:pt x="43" y="357"/>
                      </a:cubicBezTo>
                      <a:cubicBezTo>
                        <a:pt x="38" y="357"/>
                        <a:pt x="38" y="357"/>
                        <a:pt x="38" y="357"/>
                      </a:cubicBezTo>
                      <a:cubicBezTo>
                        <a:pt x="31" y="358"/>
                        <a:pt x="31" y="358"/>
                        <a:pt x="31" y="358"/>
                      </a:cubicBezTo>
                      <a:cubicBezTo>
                        <a:pt x="31" y="360"/>
                        <a:pt x="31" y="360"/>
                        <a:pt x="31" y="360"/>
                      </a:cubicBezTo>
                      <a:cubicBezTo>
                        <a:pt x="34" y="364"/>
                        <a:pt x="34" y="364"/>
                        <a:pt x="34" y="364"/>
                      </a:cubicBezTo>
                      <a:cubicBezTo>
                        <a:pt x="40" y="365"/>
                        <a:pt x="40" y="365"/>
                        <a:pt x="40" y="365"/>
                      </a:cubicBezTo>
                      <a:cubicBezTo>
                        <a:pt x="43" y="365"/>
                        <a:pt x="43" y="365"/>
                        <a:pt x="43" y="365"/>
                      </a:cubicBezTo>
                      <a:cubicBezTo>
                        <a:pt x="48" y="370"/>
                        <a:pt x="48" y="370"/>
                        <a:pt x="48" y="370"/>
                      </a:cubicBezTo>
                      <a:cubicBezTo>
                        <a:pt x="54" y="373"/>
                        <a:pt x="54" y="373"/>
                        <a:pt x="54" y="373"/>
                      </a:cubicBezTo>
                      <a:cubicBezTo>
                        <a:pt x="57" y="373"/>
                        <a:pt x="57" y="373"/>
                        <a:pt x="57" y="373"/>
                      </a:cubicBezTo>
                      <a:cubicBezTo>
                        <a:pt x="60" y="374"/>
                        <a:pt x="60" y="374"/>
                        <a:pt x="60" y="374"/>
                      </a:cubicBezTo>
                      <a:cubicBezTo>
                        <a:pt x="55" y="376"/>
                        <a:pt x="55" y="376"/>
                        <a:pt x="55" y="376"/>
                      </a:cubicBezTo>
                      <a:cubicBezTo>
                        <a:pt x="54" y="375"/>
                        <a:pt x="54" y="375"/>
                        <a:pt x="54" y="375"/>
                      </a:cubicBezTo>
                      <a:cubicBezTo>
                        <a:pt x="51" y="375"/>
                        <a:pt x="51" y="375"/>
                        <a:pt x="51" y="375"/>
                      </a:cubicBezTo>
                      <a:cubicBezTo>
                        <a:pt x="44" y="370"/>
                        <a:pt x="44" y="370"/>
                        <a:pt x="44" y="370"/>
                      </a:cubicBezTo>
                      <a:cubicBezTo>
                        <a:pt x="42" y="369"/>
                        <a:pt x="42" y="369"/>
                        <a:pt x="42" y="369"/>
                      </a:cubicBezTo>
                      <a:cubicBezTo>
                        <a:pt x="37" y="369"/>
                        <a:pt x="37" y="369"/>
                        <a:pt x="37" y="369"/>
                      </a:cubicBezTo>
                      <a:cubicBezTo>
                        <a:pt x="30" y="365"/>
                        <a:pt x="30" y="365"/>
                        <a:pt x="30" y="365"/>
                      </a:cubicBezTo>
                      <a:cubicBezTo>
                        <a:pt x="24" y="364"/>
                        <a:pt x="24" y="364"/>
                        <a:pt x="24" y="364"/>
                      </a:cubicBezTo>
                      <a:cubicBezTo>
                        <a:pt x="20" y="361"/>
                        <a:pt x="20" y="361"/>
                        <a:pt x="20" y="361"/>
                      </a:cubicBezTo>
                      <a:cubicBezTo>
                        <a:pt x="14" y="359"/>
                        <a:pt x="14" y="359"/>
                        <a:pt x="14" y="359"/>
                      </a:cubicBezTo>
                      <a:cubicBezTo>
                        <a:pt x="8" y="362"/>
                        <a:pt x="8" y="362"/>
                        <a:pt x="8" y="362"/>
                      </a:cubicBezTo>
                      <a:cubicBezTo>
                        <a:pt x="8" y="367"/>
                        <a:pt x="8" y="367"/>
                        <a:pt x="8" y="367"/>
                      </a:cubicBezTo>
                      <a:cubicBezTo>
                        <a:pt x="6" y="365"/>
                        <a:pt x="6" y="365"/>
                        <a:pt x="6" y="365"/>
                      </a:cubicBezTo>
                      <a:cubicBezTo>
                        <a:pt x="4" y="365"/>
                        <a:pt x="4" y="365"/>
                        <a:pt x="4" y="365"/>
                      </a:cubicBezTo>
                      <a:cubicBezTo>
                        <a:pt x="3" y="367"/>
                        <a:pt x="3" y="367"/>
                        <a:pt x="3" y="367"/>
                      </a:cubicBezTo>
                      <a:cubicBezTo>
                        <a:pt x="1" y="367"/>
                        <a:pt x="1" y="367"/>
                        <a:pt x="1" y="367"/>
                      </a:cubicBezTo>
                      <a:cubicBezTo>
                        <a:pt x="0" y="369"/>
                        <a:pt x="0" y="369"/>
                        <a:pt x="0" y="369"/>
                      </a:cubicBezTo>
                      <a:cubicBezTo>
                        <a:pt x="0" y="376"/>
                        <a:pt x="0" y="376"/>
                        <a:pt x="0" y="376"/>
                      </a:cubicBezTo>
                      <a:cubicBezTo>
                        <a:pt x="1" y="375"/>
                        <a:pt x="1" y="375"/>
                        <a:pt x="1" y="375"/>
                      </a:cubicBezTo>
                      <a:cubicBezTo>
                        <a:pt x="3" y="375"/>
                        <a:pt x="3" y="375"/>
                        <a:pt x="3" y="375"/>
                      </a:cubicBezTo>
                      <a:cubicBezTo>
                        <a:pt x="4" y="376"/>
                        <a:pt x="4" y="376"/>
                        <a:pt x="4" y="376"/>
                      </a:cubicBezTo>
                      <a:cubicBezTo>
                        <a:pt x="2" y="378"/>
                        <a:pt x="2" y="378"/>
                        <a:pt x="2" y="378"/>
                      </a:cubicBezTo>
                      <a:cubicBezTo>
                        <a:pt x="1" y="381"/>
                        <a:pt x="1" y="381"/>
                        <a:pt x="1" y="381"/>
                      </a:cubicBezTo>
                      <a:cubicBezTo>
                        <a:pt x="2" y="385"/>
                        <a:pt x="2" y="385"/>
                        <a:pt x="2" y="385"/>
                      </a:cubicBezTo>
                      <a:cubicBezTo>
                        <a:pt x="6" y="387"/>
                        <a:pt x="6" y="387"/>
                        <a:pt x="6" y="387"/>
                      </a:cubicBezTo>
                      <a:cubicBezTo>
                        <a:pt x="8" y="384"/>
                        <a:pt x="8" y="384"/>
                        <a:pt x="8" y="384"/>
                      </a:cubicBezTo>
                      <a:cubicBezTo>
                        <a:pt x="9" y="383"/>
                        <a:pt x="9" y="383"/>
                        <a:pt x="9" y="383"/>
                      </a:cubicBezTo>
                      <a:cubicBezTo>
                        <a:pt x="11" y="383"/>
                        <a:pt x="11" y="383"/>
                        <a:pt x="11" y="383"/>
                      </a:cubicBezTo>
                      <a:cubicBezTo>
                        <a:pt x="13" y="378"/>
                        <a:pt x="13" y="378"/>
                        <a:pt x="13" y="378"/>
                      </a:cubicBezTo>
                      <a:cubicBezTo>
                        <a:pt x="15" y="376"/>
                        <a:pt x="15" y="376"/>
                        <a:pt x="15" y="376"/>
                      </a:cubicBezTo>
                      <a:cubicBezTo>
                        <a:pt x="18" y="376"/>
                        <a:pt x="18" y="376"/>
                        <a:pt x="18" y="376"/>
                      </a:cubicBezTo>
                      <a:cubicBezTo>
                        <a:pt x="16" y="378"/>
                        <a:pt x="16" y="378"/>
                        <a:pt x="16" y="378"/>
                      </a:cubicBezTo>
                      <a:cubicBezTo>
                        <a:pt x="15" y="383"/>
                        <a:pt x="15" y="383"/>
                        <a:pt x="15" y="383"/>
                      </a:cubicBezTo>
                      <a:cubicBezTo>
                        <a:pt x="12" y="385"/>
                        <a:pt x="12" y="385"/>
                        <a:pt x="12" y="385"/>
                      </a:cubicBezTo>
                      <a:cubicBezTo>
                        <a:pt x="10" y="387"/>
                        <a:pt x="10" y="387"/>
                        <a:pt x="10" y="387"/>
                      </a:cubicBezTo>
                      <a:cubicBezTo>
                        <a:pt x="10" y="393"/>
                        <a:pt x="10" y="393"/>
                        <a:pt x="10" y="393"/>
                      </a:cubicBezTo>
                      <a:cubicBezTo>
                        <a:pt x="16" y="399"/>
                        <a:pt x="16" y="399"/>
                        <a:pt x="16" y="399"/>
                      </a:cubicBezTo>
                      <a:cubicBezTo>
                        <a:pt x="17" y="397"/>
                        <a:pt x="17" y="397"/>
                        <a:pt x="17" y="397"/>
                      </a:cubicBezTo>
                      <a:cubicBezTo>
                        <a:pt x="19" y="397"/>
                        <a:pt x="19" y="397"/>
                        <a:pt x="19" y="397"/>
                      </a:cubicBezTo>
                      <a:cubicBezTo>
                        <a:pt x="24" y="400"/>
                        <a:pt x="24" y="400"/>
                        <a:pt x="24" y="400"/>
                      </a:cubicBezTo>
                      <a:cubicBezTo>
                        <a:pt x="27" y="400"/>
                        <a:pt x="27" y="400"/>
                        <a:pt x="27" y="400"/>
                      </a:cubicBezTo>
                      <a:cubicBezTo>
                        <a:pt x="27" y="402"/>
                        <a:pt x="27" y="402"/>
                        <a:pt x="27" y="402"/>
                      </a:cubicBezTo>
                      <a:cubicBezTo>
                        <a:pt x="26" y="404"/>
                        <a:pt x="26" y="404"/>
                        <a:pt x="26" y="404"/>
                      </a:cubicBezTo>
                      <a:cubicBezTo>
                        <a:pt x="24" y="406"/>
                        <a:pt x="24" y="406"/>
                        <a:pt x="24" y="406"/>
                      </a:cubicBezTo>
                      <a:cubicBezTo>
                        <a:pt x="22" y="405"/>
                        <a:pt x="22" y="405"/>
                        <a:pt x="22" y="405"/>
                      </a:cubicBezTo>
                      <a:cubicBezTo>
                        <a:pt x="18" y="405"/>
                        <a:pt x="18" y="405"/>
                        <a:pt x="18" y="405"/>
                      </a:cubicBezTo>
                      <a:cubicBezTo>
                        <a:pt x="15" y="406"/>
                        <a:pt x="15" y="406"/>
                        <a:pt x="15" y="406"/>
                      </a:cubicBezTo>
                      <a:cubicBezTo>
                        <a:pt x="13" y="408"/>
                        <a:pt x="13" y="408"/>
                        <a:pt x="13" y="408"/>
                      </a:cubicBezTo>
                      <a:cubicBezTo>
                        <a:pt x="8" y="409"/>
                        <a:pt x="8" y="409"/>
                        <a:pt x="8" y="409"/>
                      </a:cubicBezTo>
                      <a:cubicBezTo>
                        <a:pt x="6" y="411"/>
                        <a:pt x="6" y="411"/>
                        <a:pt x="6" y="411"/>
                      </a:cubicBezTo>
                      <a:cubicBezTo>
                        <a:pt x="6" y="416"/>
                        <a:pt x="6" y="416"/>
                        <a:pt x="6" y="416"/>
                      </a:cubicBezTo>
                      <a:cubicBezTo>
                        <a:pt x="9" y="420"/>
                        <a:pt x="9" y="420"/>
                        <a:pt x="9" y="420"/>
                      </a:cubicBezTo>
                      <a:cubicBezTo>
                        <a:pt x="11" y="423"/>
                        <a:pt x="11" y="423"/>
                        <a:pt x="11" y="423"/>
                      </a:cubicBezTo>
                      <a:cubicBezTo>
                        <a:pt x="13" y="429"/>
                        <a:pt x="13" y="429"/>
                        <a:pt x="13" y="429"/>
                      </a:cubicBezTo>
                      <a:cubicBezTo>
                        <a:pt x="17" y="431"/>
                        <a:pt x="17" y="431"/>
                        <a:pt x="17" y="431"/>
                      </a:cubicBezTo>
                      <a:cubicBezTo>
                        <a:pt x="16" y="432"/>
                        <a:pt x="16" y="432"/>
                        <a:pt x="16" y="432"/>
                      </a:cubicBezTo>
                      <a:cubicBezTo>
                        <a:pt x="16" y="433"/>
                        <a:pt x="16" y="433"/>
                        <a:pt x="16" y="433"/>
                      </a:cubicBezTo>
                      <a:cubicBezTo>
                        <a:pt x="18" y="435"/>
                        <a:pt x="18" y="435"/>
                        <a:pt x="18" y="435"/>
                      </a:cubicBezTo>
                      <a:cubicBezTo>
                        <a:pt x="21" y="439"/>
                        <a:pt x="21" y="439"/>
                        <a:pt x="21" y="439"/>
                      </a:cubicBezTo>
                      <a:cubicBezTo>
                        <a:pt x="24" y="442"/>
                        <a:pt x="24" y="442"/>
                        <a:pt x="24" y="442"/>
                      </a:cubicBezTo>
                      <a:cubicBezTo>
                        <a:pt x="28" y="444"/>
                        <a:pt x="28" y="444"/>
                        <a:pt x="28" y="444"/>
                      </a:cubicBezTo>
                      <a:cubicBezTo>
                        <a:pt x="31" y="447"/>
                        <a:pt x="31" y="447"/>
                        <a:pt x="31" y="447"/>
                      </a:cubicBezTo>
                      <a:cubicBezTo>
                        <a:pt x="34" y="449"/>
                        <a:pt x="34" y="449"/>
                        <a:pt x="34" y="449"/>
                      </a:cubicBezTo>
                      <a:cubicBezTo>
                        <a:pt x="34" y="448"/>
                        <a:pt x="34" y="448"/>
                        <a:pt x="34" y="448"/>
                      </a:cubicBezTo>
                      <a:cubicBezTo>
                        <a:pt x="35" y="445"/>
                        <a:pt x="35" y="445"/>
                        <a:pt x="35" y="445"/>
                      </a:cubicBezTo>
                      <a:cubicBezTo>
                        <a:pt x="34" y="439"/>
                        <a:pt x="34" y="439"/>
                        <a:pt x="34" y="439"/>
                      </a:cubicBezTo>
                      <a:cubicBezTo>
                        <a:pt x="34" y="436"/>
                        <a:pt x="34" y="436"/>
                        <a:pt x="34" y="436"/>
                      </a:cubicBezTo>
                      <a:cubicBezTo>
                        <a:pt x="36" y="435"/>
                        <a:pt x="36" y="435"/>
                        <a:pt x="36" y="435"/>
                      </a:cubicBezTo>
                      <a:cubicBezTo>
                        <a:pt x="37" y="430"/>
                        <a:pt x="37" y="430"/>
                        <a:pt x="37" y="430"/>
                      </a:cubicBezTo>
                      <a:cubicBezTo>
                        <a:pt x="37" y="427"/>
                        <a:pt x="37" y="427"/>
                        <a:pt x="37" y="427"/>
                      </a:cubicBezTo>
                      <a:cubicBezTo>
                        <a:pt x="39" y="427"/>
                        <a:pt x="39" y="427"/>
                        <a:pt x="39" y="427"/>
                      </a:cubicBezTo>
                      <a:cubicBezTo>
                        <a:pt x="40" y="427"/>
                        <a:pt x="40" y="427"/>
                        <a:pt x="40" y="427"/>
                      </a:cubicBezTo>
                      <a:cubicBezTo>
                        <a:pt x="41" y="430"/>
                        <a:pt x="41" y="430"/>
                        <a:pt x="41" y="430"/>
                      </a:cubicBezTo>
                      <a:cubicBezTo>
                        <a:pt x="42" y="434"/>
                        <a:pt x="42" y="434"/>
                        <a:pt x="42" y="434"/>
                      </a:cubicBezTo>
                      <a:cubicBezTo>
                        <a:pt x="42" y="437"/>
                        <a:pt x="42" y="437"/>
                        <a:pt x="42" y="437"/>
                      </a:cubicBezTo>
                      <a:cubicBezTo>
                        <a:pt x="43" y="439"/>
                        <a:pt x="43" y="439"/>
                        <a:pt x="43" y="439"/>
                      </a:cubicBezTo>
                      <a:cubicBezTo>
                        <a:pt x="44" y="438"/>
                        <a:pt x="44" y="438"/>
                        <a:pt x="44" y="438"/>
                      </a:cubicBezTo>
                      <a:cubicBezTo>
                        <a:pt x="45" y="436"/>
                        <a:pt x="45" y="436"/>
                        <a:pt x="45" y="436"/>
                      </a:cubicBezTo>
                      <a:cubicBezTo>
                        <a:pt x="47" y="436"/>
                        <a:pt x="47" y="436"/>
                        <a:pt x="47" y="436"/>
                      </a:cubicBezTo>
                      <a:cubicBezTo>
                        <a:pt x="50" y="433"/>
                        <a:pt x="50" y="433"/>
                        <a:pt x="50" y="433"/>
                      </a:cubicBezTo>
                      <a:cubicBezTo>
                        <a:pt x="52" y="434"/>
                        <a:pt x="52" y="434"/>
                        <a:pt x="52" y="434"/>
                      </a:cubicBezTo>
                      <a:cubicBezTo>
                        <a:pt x="54" y="434"/>
                        <a:pt x="54" y="434"/>
                        <a:pt x="54" y="434"/>
                      </a:cubicBezTo>
                      <a:cubicBezTo>
                        <a:pt x="55" y="435"/>
                        <a:pt x="55" y="435"/>
                        <a:pt x="55" y="435"/>
                      </a:cubicBezTo>
                      <a:cubicBezTo>
                        <a:pt x="52" y="438"/>
                        <a:pt x="52" y="438"/>
                        <a:pt x="52" y="438"/>
                      </a:cubicBezTo>
                      <a:cubicBezTo>
                        <a:pt x="50" y="442"/>
                        <a:pt x="50" y="442"/>
                        <a:pt x="50" y="442"/>
                      </a:cubicBezTo>
                      <a:cubicBezTo>
                        <a:pt x="51" y="446"/>
                        <a:pt x="51" y="446"/>
                        <a:pt x="51" y="446"/>
                      </a:cubicBezTo>
                      <a:cubicBezTo>
                        <a:pt x="53" y="447"/>
                        <a:pt x="53" y="447"/>
                        <a:pt x="53" y="447"/>
                      </a:cubicBezTo>
                      <a:cubicBezTo>
                        <a:pt x="54" y="446"/>
                        <a:pt x="54" y="446"/>
                        <a:pt x="54" y="446"/>
                      </a:cubicBezTo>
                      <a:cubicBezTo>
                        <a:pt x="56" y="439"/>
                        <a:pt x="56" y="439"/>
                        <a:pt x="56" y="439"/>
                      </a:cubicBezTo>
                      <a:cubicBezTo>
                        <a:pt x="57" y="436"/>
                        <a:pt x="57" y="436"/>
                        <a:pt x="57" y="436"/>
                      </a:cubicBezTo>
                      <a:cubicBezTo>
                        <a:pt x="59" y="437"/>
                        <a:pt x="59" y="437"/>
                        <a:pt x="59" y="437"/>
                      </a:cubicBezTo>
                      <a:cubicBezTo>
                        <a:pt x="61" y="442"/>
                        <a:pt x="61" y="442"/>
                        <a:pt x="61" y="442"/>
                      </a:cubicBezTo>
                      <a:cubicBezTo>
                        <a:pt x="63" y="444"/>
                        <a:pt x="63" y="444"/>
                        <a:pt x="63" y="444"/>
                      </a:cubicBezTo>
                      <a:cubicBezTo>
                        <a:pt x="65" y="442"/>
                        <a:pt x="65" y="442"/>
                        <a:pt x="65" y="442"/>
                      </a:cubicBezTo>
                      <a:cubicBezTo>
                        <a:pt x="65" y="439"/>
                        <a:pt x="65" y="439"/>
                        <a:pt x="65" y="439"/>
                      </a:cubicBezTo>
                      <a:cubicBezTo>
                        <a:pt x="67" y="436"/>
                        <a:pt x="67" y="436"/>
                        <a:pt x="67" y="436"/>
                      </a:cubicBezTo>
                      <a:cubicBezTo>
                        <a:pt x="71" y="437"/>
                        <a:pt x="71" y="437"/>
                        <a:pt x="71" y="437"/>
                      </a:cubicBezTo>
                      <a:cubicBezTo>
                        <a:pt x="72" y="438"/>
                        <a:pt x="72" y="438"/>
                        <a:pt x="72" y="438"/>
                      </a:cubicBezTo>
                      <a:cubicBezTo>
                        <a:pt x="72" y="442"/>
                        <a:pt x="72" y="442"/>
                        <a:pt x="72" y="442"/>
                      </a:cubicBezTo>
                      <a:cubicBezTo>
                        <a:pt x="70" y="446"/>
                        <a:pt x="70" y="446"/>
                        <a:pt x="70" y="446"/>
                      </a:cubicBezTo>
                      <a:cubicBezTo>
                        <a:pt x="70" y="449"/>
                        <a:pt x="70" y="449"/>
                        <a:pt x="70" y="449"/>
                      </a:cubicBezTo>
                      <a:cubicBezTo>
                        <a:pt x="72" y="447"/>
                        <a:pt x="72" y="447"/>
                        <a:pt x="72" y="447"/>
                      </a:cubicBezTo>
                      <a:cubicBezTo>
                        <a:pt x="75" y="444"/>
                        <a:pt x="75" y="444"/>
                        <a:pt x="75" y="444"/>
                      </a:cubicBezTo>
                      <a:cubicBezTo>
                        <a:pt x="77" y="440"/>
                        <a:pt x="77" y="440"/>
                        <a:pt x="77" y="440"/>
                      </a:cubicBezTo>
                      <a:cubicBezTo>
                        <a:pt x="79" y="437"/>
                        <a:pt x="79" y="437"/>
                        <a:pt x="79" y="437"/>
                      </a:cubicBezTo>
                      <a:cubicBezTo>
                        <a:pt x="83" y="437"/>
                        <a:pt x="83" y="437"/>
                        <a:pt x="83" y="437"/>
                      </a:cubicBezTo>
                      <a:cubicBezTo>
                        <a:pt x="86" y="438"/>
                        <a:pt x="86" y="438"/>
                        <a:pt x="86" y="438"/>
                      </a:cubicBezTo>
                      <a:cubicBezTo>
                        <a:pt x="89" y="441"/>
                        <a:pt x="89" y="441"/>
                        <a:pt x="89" y="441"/>
                      </a:cubicBezTo>
                      <a:cubicBezTo>
                        <a:pt x="93" y="443"/>
                        <a:pt x="93" y="443"/>
                        <a:pt x="93" y="443"/>
                      </a:cubicBezTo>
                      <a:cubicBezTo>
                        <a:pt x="98" y="448"/>
                        <a:pt x="98" y="448"/>
                        <a:pt x="98" y="448"/>
                      </a:cubicBezTo>
                      <a:cubicBezTo>
                        <a:pt x="101" y="449"/>
                        <a:pt x="101" y="449"/>
                        <a:pt x="101" y="449"/>
                      </a:cubicBezTo>
                      <a:cubicBezTo>
                        <a:pt x="103" y="447"/>
                        <a:pt x="103" y="447"/>
                        <a:pt x="103" y="447"/>
                      </a:cubicBezTo>
                      <a:cubicBezTo>
                        <a:pt x="104" y="447"/>
                        <a:pt x="104" y="447"/>
                        <a:pt x="104" y="447"/>
                      </a:cubicBezTo>
                      <a:cubicBezTo>
                        <a:pt x="107" y="451"/>
                        <a:pt x="107" y="451"/>
                        <a:pt x="107" y="451"/>
                      </a:cubicBezTo>
                      <a:cubicBezTo>
                        <a:pt x="111" y="455"/>
                        <a:pt x="111" y="455"/>
                        <a:pt x="111" y="455"/>
                      </a:cubicBezTo>
                      <a:cubicBezTo>
                        <a:pt x="111" y="459"/>
                        <a:pt x="111" y="459"/>
                        <a:pt x="111" y="459"/>
                      </a:cubicBezTo>
                      <a:cubicBezTo>
                        <a:pt x="111" y="460"/>
                        <a:pt x="111" y="460"/>
                        <a:pt x="111" y="460"/>
                      </a:cubicBezTo>
                      <a:cubicBezTo>
                        <a:pt x="113" y="460"/>
                        <a:pt x="113" y="460"/>
                        <a:pt x="113" y="460"/>
                      </a:cubicBezTo>
                      <a:cubicBezTo>
                        <a:pt x="113" y="459"/>
                        <a:pt x="113" y="459"/>
                        <a:pt x="113" y="459"/>
                      </a:cubicBezTo>
                      <a:cubicBezTo>
                        <a:pt x="115" y="459"/>
                        <a:pt x="115" y="459"/>
                        <a:pt x="115" y="459"/>
                      </a:cubicBezTo>
                      <a:cubicBezTo>
                        <a:pt x="117" y="462"/>
                        <a:pt x="117" y="462"/>
                        <a:pt x="117" y="462"/>
                      </a:cubicBezTo>
                      <a:cubicBezTo>
                        <a:pt x="119" y="464"/>
                        <a:pt x="119" y="464"/>
                        <a:pt x="119" y="464"/>
                      </a:cubicBezTo>
                      <a:cubicBezTo>
                        <a:pt x="121" y="466"/>
                        <a:pt x="121" y="466"/>
                        <a:pt x="121" y="466"/>
                      </a:cubicBezTo>
                      <a:cubicBezTo>
                        <a:pt x="122" y="469"/>
                        <a:pt x="122" y="469"/>
                        <a:pt x="122" y="469"/>
                      </a:cubicBezTo>
                      <a:cubicBezTo>
                        <a:pt x="123" y="470"/>
                        <a:pt x="123" y="470"/>
                        <a:pt x="123" y="470"/>
                      </a:cubicBezTo>
                      <a:cubicBezTo>
                        <a:pt x="124" y="470"/>
                        <a:pt x="124" y="470"/>
                        <a:pt x="124" y="470"/>
                      </a:cubicBezTo>
                      <a:cubicBezTo>
                        <a:pt x="125" y="468"/>
                        <a:pt x="125" y="468"/>
                        <a:pt x="125" y="468"/>
                      </a:cubicBezTo>
                      <a:cubicBezTo>
                        <a:pt x="126" y="468"/>
                        <a:pt x="126" y="468"/>
                        <a:pt x="126" y="468"/>
                      </a:cubicBezTo>
                      <a:cubicBezTo>
                        <a:pt x="128" y="469"/>
                        <a:pt x="128" y="469"/>
                        <a:pt x="128" y="469"/>
                      </a:cubicBezTo>
                      <a:cubicBezTo>
                        <a:pt x="129" y="472"/>
                        <a:pt x="129" y="472"/>
                        <a:pt x="129" y="472"/>
                      </a:cubicBezTo>
                      <a:cubicBezTo>
                        <a:pt x="133" y="476"/>
                        <a:pt x="133" y="476"/>
                        <a:pt x="133" y="476"/>
                      </a:cubicBezTo>
                      <a:cubicBezTo>
                        <a:pt x="135" y="480"/>
                        <a:pt x="135" y="480"/>
                        <a:pt x="135" y="480"/>
                      </a:cubicBezTo>
                      <a:cubicBezTo>
                        <a:pt x="137" y="481"/>
                        <a:pt x="137" y="481"/>
                        <a:pt x="137" y="481"/>
                      </a:cubicBezTo>
                      <a:cubicBezTo>
                        <a:pt x="139" y="483"/>
                        <a:pt x="139" y="483"/>
                        <a:pt x="139" y="483"/>
                      </a:cubicBezTo>
                      <a:cubicBezTo>
                        <a:pt x="138" y="486"/>
                        <a:pt x="138" y="486"/>
                        <a:pt x="138" y="486"/>
                      </a:cubicBezTo>
                      <a:cubicBezTo>
                        <a:pt x="138" y="487"/>
                        <a:pt x="138" y="487"/>
                        <a:pt x="138" y="487"/>
                      </a:cubicBezTo>
                      <a:cubicBezTo>
                        <a:pt x="138" y="489"/>
                        <a:pt x="138" y="489"/>
                        <a:pt x="138" y="489"/>
                      </a:cubicBezTo>
                      <a:cubicBezTo>
                        <a:pt x="136" y="491"/>
                        <a:pt x="136" y="491"/>
                        <a:pt x="136" y="491"/>
                      </a:cubicBezTo>
                      <a:cubicBezTo>
                        <a:pt x="135" y="495"/>
                        <a:pt x="135" y="495"/>
                        <a:pt x="135" y="495"/>
                      </a:cubicBezTo>
                      <a:cubicBezTo>
                        <a:pt x="133" y="497"/>
                        <a:pt x="133" y="497"/>
                        <a:pt x="133" y="497"/>
                      </a:cubicBezTo>
                      <a:cubicBezTo>
                        <a:pt x="133" y="499"/>
                        <a:pt x="133" y="499"/>
                        <a:pt x="133" y="499"/>
                      </a:cubicBezTo>
                      <a:cubicBezTo>
                        <a:pt x="136" y="499"/>
                        <a:pt x="136" y="499"/>
                        <a:pt x="136" y="499"/>
                      </a:cubicBezTo>
                      <a:cubicBezTo>
                        <a:pt x="136" y="500"/>
                        <a:pt x="136" y="500"/>
                        <a:pt x="136" y="500"/>
                      </a:cubicBezTo>
                      <a:cubicBezTo>
                        <a:pt x="135" y="502"/>
                        <a:pt x="135" y="502"/>
                        <a:pt x="135" y="502"/>
                      </a:cubicBezTo>
                      <a:cubicBezTo>
                        <a:pt x="133" y="503"/>
                        <a:pt x="133" y="503"/>
                        <a:pt x="133" y="503"/>
                      </a:cubicBezTo>
                      <a:cubicBezTo>
                        <a:pt x="130" y="507"/>
                        <a:pt x="130" y="507"/>
                        <a:pt x="130" y="507"/>
                      </a:cubicBezTo>
                      <a:cubicBezTo>
                        <a:pt x="129" y="508"/>
                        <a:pt x="129" y="508"/>
                        <a:pt x="129" y="508"/>
                      </a:cubicBezTo>
                      <a:cubicBezTo>
                        <a:pt x="129" y="510"/>
                        <a:pt x="129" y="510"/>
                        <a:pt x="129" y="510"/>
                      </a:cubicBezTo>
                      <a:cubicBezTo>
                        <a:pt x="130" y="511"/>
                        <a:pt x="130" y="511"/>
                        <a:pt x="130" y="511"/>
                      </a:cubicBezTo>
                      <a:cubicBezTo>
                        <a:pt x="131" y="514"/>
                        <a:pt x="131" y="514"/>
                        <a:pt x="131" y="514"/>
                      </a:cubicBezTo>
                      <a:cubicBezTo>
                        <a:pt x="132" y="516"/>
                        <a:pt x="132" y="516"/>
                        <a:pt x="132" y="516"/>
                      </a:cubicBezTo>
                      <a:cubicBezTo>
                        <a:pt x="138" y="522"/>
                        <a:pt x="138" y="522"/>
                        <a:pt x="138" y="522"/>
                      </a:cubicBezTo>
                      <a:cubicBezTo>
                        <a:pt x="139" y="525"/>
                        <a:pt x="139" y="525"/>
                        <a:pt x="139" y="525"/>
                      </a:cubicBezTo>
                      <a:cubicBezTo>
                        <a:pt x="139" y="529"/>
                        <a:pt x="139" y="529"/>
                        <a:pt x="139" y="529"/>
                      </a:cubicBezTo>
                      <a:cubicBezTo>
                        <a:pt x="140" y="531"/>
                        <a:pt x="140" y="531"/>
                        <a:pt x="140" y="531"/>
                      </a:cubicBezTo>
                      <a:cubicBezTo>
                        <a:pt x="139" y="533"/>
                        <a:pt x="139" y="533"/>
                        <a:pt x="139" y="533"/>
                      </a:cubicBezTo>
                      <a:cubicBezTo>
                        <a:pt x="139" y="536"/>
                        <a:pt x="139" y="536"/>
                        <a:pt x="139" y="536"/>
                      </a:cubicBezTo>
                      <a:cubicBezTo>
                        <a:pt x="141" y="539"/>
                        <a:pt x="141" y="539"/>
                        <a:pt x="141" y="539"/>
                      </a:cubicBezTo>
                      <a:cubicBezTo>
                        <a:pt x="142" y="539"/>
                        <a:pt x="142" y="539"/>
                        <a:pt x="142" y="539"/>
                      </a:cubicBezTo>
                      <a:cubicBezTo>
                        <a:pt x="143" y="540"/>
                        <a:pt x="143" y="540"/>
                        <a:pt x="143" y="540"/>
                      </a:cubicBezTo>
                      <a:cubicBezTo>
                        <a:pt x="144" y="543"/>
                        <a:pt x="144" y="543"/>
                        <a:pt x="144" y="543"/>
                      </a:cubicBezTo>
                      <a:cubicBezTo>
                        <a:pt x="146" y="547"/>
                        <a:pt x="146" y="547"/>
                        <a:pt x="146" y="547"/>
                      </a:cubicBezTo>
                      <a:cubicBezTo>
                        <a:pt x="147" y="549"/>
                        <a:pt x="147" y="549"/>
                        <a:pt x="147" y="549"/>
                      </a:cubicBezTo>
                      <a:cubicBezTo>
                        <a:pt x="148" y="552"/>
                        <a:pt x="148" y="552"/>
                        <a:pt x="148" y="552"/>
                      </a:cubicBezTo>
                      <a:cubicBezTo>
                        <a:pt x="147" y="555"/>
                        <a:pt x="147" y="555"/>
                        <a:pt x="147" y="555"/>
                      </a:cubicBezTo>
                      <a:cubicBezTo>
                        <a:pt x="144" y="556"/>
                        <a:pt x="144" y="556"/>
                        <a:pt x="144" y="556"/>
                      </a:cubicBezTo>
                      <a:cubicBezTo>
                        <a:pt x="141" y="559"/>
                        <a:pt x="141" y="559"/>
                        <a:pt x="141" y="559"/>
                      </a:cubicBezTo>
                      <a:cubicBezTo>
                        <a:pt x="140" y="563"/>
                        <a:pt x="140" y="563"/>
                        <a:pt x="140" y="563"/>
                      </a:cubicBezTo>
                      <a:cubicBezTo>
                        <a:pt x="138" y="565"/>
                        <a:pt x="138" y="565"/>
                        <a:pt x="138" y="565"/>
                      </a:cubicBezTo>
                      <a:cubicBezTo>
                        <a:pt x="137" y="565"/>
                        <a:pt x="137" y="565"/>
                        <a:pt x="137" y="565"/>
                      </a:cubicBezTo>
                      <a:cubicBezTo>
                        <a:pt x="133" y="568"/>
                        <a:pt x="133" y="568"/>
                        <a:pt x="133" y="568"/>
                      </a:cubicBezTo>
                      <a:cubicBezTo>
                        <a:pt x="132" y="570"/>
                        <a:pt x="132" y="570"/>
                        <a:pt x="132" y="570"/>
                      </a:cubicBezTo>
                      <a:cubicBezTo>
                        <a:pt x="134" y="571"/>
                        <a:pt x="134" y="571"/>
                        <a:pt x="134" y="571"/>
                      </a:cubicBezTo>
                      <a:cubicBezTo>
                        <a:pt x="136" y="570"/>
                        <a:pt x="136" y="570"/>
                        <a:pt x="136" y="570"/>
                      </a:cubicBezTo>
                      <a:cubicBezTo>
                        <a:pt x="137" y="569"/>
                        <a:pt x="137" y="569"/>
                        <a:pt x="137" y="569"/>
                      </a:cubicBezTo>
                      <a:cubicBezTo>
                        <a:pt x="139" y="568"/>
                        <a:pt x="139" y="568"/>
                        <a:pt x="139" y="568"/>
                      </a:cubicBezTo>
                      <a:cubicBezTo>
                        <a:pt x="142" y="565"/>
                        <a:pt x="142" y="565"/>
                        <a:pt x="142" y="565"/>
                      </a:cubicBezTo>
                      <a:cubicBezTo>
                        <a:pt x="144" y="564"/>
                        <a:pt x="144" y="564"/>
                        <a:pt x="144" y="564"/>
                      </a:cubicBezTo>
                      <a:cubicBezTo>
                        <a:pt x="145" y="565"/>
                        <a:pt x="145" y="565"/>
                        <a:pt x="145" y="565"/>
                      </a:cubicBezTo>
                      <a:cubicBezTo>
                        <a:pt x="144" y="569"/>
                        <a:pt x="144" y="569"/>
                        <a:pt x="144" y="569"/>
                      </a:cubicBezTo>
                      <a:cubicBezTo>
                        <a:pt x="143" y="572"/>
                        <a:pt x="143" y="572"/>
                        <a:pt x="143" y="572"/>
                      </a:cubicBezTo>
                      <a:cubicBezTo>
                        <a:pt x="144" y="574"/>
                        <a:pt x="144" y="574"/>
                        <a:pt x="144" y="574"/>
                      </a:cubicBezTo>
                      <a:cubicBezTo>
                        <a:pt x="144" y="577"/>
                        <a:pt x="144" y="577"/>
                        <a:pt x="144" y="577"/>
                      </a:cubicBezTo>
                      <a:cubicBezTo>
                        <a:pt x="145" y="580"/>
                        <a:pt x="145" y="580"/>
                        <a:pt x="145" y="580"/>
                      </a:cubicBezTo>
                      <a:cubicBezTo>
                        <a:pt x="146" y="584"/>
                        <a:pt x="146" y="584"/>
                        <a:pt x="146" y="584"/>
                      </a:cubicBezTo>
                      <a:cubicBezTo>
                        <a:pt x="144" y="588"/>
                        <a:pt x="144" y="588"/>
                        <a:pt x="144" y="588"/>
                      </a:cubicBezTo>
                      <a:cubicBezTo>
                        <a:pt x="144" y="590"/>
                        <a:pt x="144" y="590"/>
                        <a:pt x="144" y="590"/>
                      </a:cubicBezTo>
                      <a:cubicBezTo>
                        <a:pt x="145" y="593"/>
                        <a:pt x="145" y="593"/>
                        <a:pt x="145" y="593"/>
                      </a:cubicBezTo>
                      <a:cubicBezTo>
                        <a:pt x="145" y="594"/>
                        <a:pt x="145" y="594"/>
                        <a:pt x="145" y="594"/>
                      </a:cubicBezTo>
                      <a:cubicBezTo>
                        <a:pt x="144" y="592"/>
                        <a:pt x="144" y="592"/>
                        <a:pt x="144" y="592"/>
                      </a:cubicBezTo>
                      <a:cubicBezTo>
                        <a:pt x="142" y="593"/>
                        <a:pt x="142" y="593"/>
                        <a:pt x="142" y="593"/>
                      </a:cubicBezTo>
                      <a:cubicBezTo>
                        <a:pt x="143" y="597"/>
                        <a:pt x="143" y="597"/>
                        <a:pt x="143" y="597"/>
                      </a:cubicBezTo>
                      <a:cubicBezTo>
                        <a:pt x="145" y="601"/>
                        <a:pt x="145" y="601"/>
                        <a:pt x="145" y="601"/>
                      </a:cubicBezTo>
                      <a:cubicBezTo>
                        <a:pt x="145" y="602"/>
                        <a:pt x="145" y="602"/>
                        <a:pt x="145" y="602"/>
                      </a:cubicBezTo>
                      <a:cubicBezTo>
                        <a:pt x="144" y="602"/>
                        <a:pt x="144" y="602"/>
                        <a:pt x="144" y="602"/>
                      </a:cubicBezTo>
                      <a:cubicBezTo>
                        <a:pt x="142" y="604"/>
                        <a:pt x="142" y="604"/>
                        <a:pt x="142" y="604"/>
                      </a:cubicBezTo>
                      <a:cubicBezTo>
                        <a:pt x="143" y="607"/>
                        <a:pt x="143" y="607"/>
                        <a:pt x="143" y="607"/>
                      </a:cubicBezTo>
                      <a:cubicBezTo>
                        <a:pt x="144" y="608"/>
                        <a:pt x="144" y="608"/>
                        <a:pt x="144" y="608"/>
                      </a:cubicBezTo>
                      <a:cubicBezTo>
                        <a:pt x="146" y="609"/>
                        <a:pt x="146" y="609"/>
                        <a:pt x="146" y="609"/>
                      </a:cubicBezTo>
                      <a:cubicBezTo>
                        <a:pt x="147" y="611"/>
                        <a:pt x="147" y="611"/>
                        <a:pt x="147" y="611"/>
                      </a:cubicBezTo>
                      <a:cubicBezTo>
                        <a:pt x="148" y="613"/>
                        <a:pt x="148" y="613"/>
                        <a:pt x="148" y="613"/>
                      </a:cubicBezTo>
                      <a:cubicBezTo>
                        <a:pt x="146" y="615"/>
                        <a:pt x="146" y="615"/>
                        <a:pt x="146" y="615"/>
                      </a:cubicBezTo>
                      <a:cubicBezTo>
                        <a:pt x="146" y="619"/>
                        <a:pt x="146" y="619"/>
                        <a:pt x="146" y="619"/>
                      </a:cubicBezTo>
                      <a:cubicBezTo>
                        <a:pt x="143" y="621"/>
                        <a:pt x="143" y="621"/>
                        <a:pt x="143" y="621"/>
                      </a:cubicBezTo>
                      <a:cubicBezTo>
                        <a:pt x="142" y="623"/>
                        <a:pt x="142" y="623"/>
                        <a:pt x="142" y="623"/>
                      </a:cubicBezTo>
                      <a:cubicBezTo>
                        <a:pt x="139" y="622"/>
                        <a:pt x="139" y="622"/>
                        <a:pt x="139" y="622"/>
                      </a:cubicBezTo>
                      <a:cubicBezTo>
                        <a:pt x="138" y="623"/>
                        <a:pt x="138" y="623"/>
                        <a:pt x="138" y="623"/>
                      </a:cubicBezTo>
                      <a:cubicBezTo>
                        <a:pt x="137" y="625"/>
                        <a:pt x="137" y="625"/>
                        <a:pt x="137" y="625"/>
                      </a:cubicBezTo>
                      <a:cubicBezTo>
                        <a:pt x="140" y="626"/>
                        <a:pt x="140" y="626"/>
                        <a:pt x="140" y="626"/>
                      </a:cubicBezTo>
                      <a:cubicBezTo>
                        <a:pt x="142" y="626"/>
                        <a:pt x="142" y="626"/>
                        <a:pt x="142" y="626"/>
                      </a:cubicBezTo>
                      <a:cubicBezTo>
                        <a:pt x="144" y="628"/>
                        <a:pt x="144" y="628"/>
                        <a:pt x="144" y="628"/>
                      </a:cubicBezTo>
                      <a:cubicBezTo>
                        <a:pt x="146" y="628"/>
                        <a:pt x="146" y="628"/>
                        <a:pt x="146" y="628"/>
                      </a:cubicBezTo>
                      <a:cubicBezTo>
                        <a:pt x="148" y="629"/>
                        <a:pt x="148" y="629"/>
                        <a:pt x="148" y="629"/>
                      </a:cubicBezTo>
                      <a:cubicBezTo>
                        <a:pt x="149" y="631"/>
                        <a:pt x="149" y="631"/>
                        <a:pt x="149" y="631"/>
                      </a:cubicBezTo>
                      <a:cubicBezTo>
                        <a:pt x="148" y="636"/>
                        <a:pt x="148" y="636"/>
                        <a:pt x="148" y="636"/>
                      </a:cubicBezTo>
                      <a:cubicBezTo>
                        <a:pt x="149" y="640"/>
                        <a:pt x="149" y="640"/>
                        <a:pt x="149" y="640"/>
                      </a:cubicBezTo>
                      <a:cubicBezTo>
                        <a:pt x="146" y="644"/>
                        <a:pt x="146" y="644"/>
                        <a:pt x="146" y="644"/>
                      </a:cubicBezTo>
                      <a:cubicBezTo>
                        <a:pt x="145" y="647"/>
                        <a:pt x="145" y="647"/>
                        <a:pt x="145" y="647"/>
                      </a:cubicBezTo>
                      <a:cubicBezTo>
                        <a:pt x="147" y="649"/>
                        <a:pt x="147" y="649"/>
                        <a:pt x="147" y="649"/>
                      </a:cubicBezTo>
                      <a:cubicBezTo>
                        <a:pt x="145" y="655"/>
                        <a:pt x="145" y="655"/>
                        <a:pt x="145" y="655"/>
                      </a:cubicBezTo>
                      <a:cubicBezTo>
                        <a:pt x="141" y="657"/>
                        <a:pt x="141" y="657"/>
                        <a:pt x="141" y="657"/>
                      </a:cubicBezTo>
                      <a:cubicBezTo>
                        <a:pt x="139" y="657"/>
                        <a:pt x="139" y="657"/>
                        <a:pt x="139" y="657"/>
                      </a:cubicBezTo>
                      <a:cubicBezTo>
                        <a:pt x="137" y="655"/>
                        <a:pt x="137" y="655"/>
                        <a:pt x="137" y="655"/>
                      </a:cubicBezTo>
                      <a:cubicBezTo>
                        <a:pt x="135" y="655"/>
                        <a:pt x="135" y="655"/>
                        <a:pt x="135" y="655"/>
                      </a:cubicBezTo>
                      <a:cubicBezTo>
                        <a:pt x="131" y="658"/>
                        <a:pt x="131" y="658"/>
                        <a:pt x="131" y="658"/>
                      </a:cubicBezTo>
                      <a:cubicBezTo>
                        <a:pt x="130" y="661"/>
                        <a:pt x="130" y="661"/>
                        <a:pt x="130" y="661"/>
                      </a:cubicBezTo>
                      <a:cubicBezTo>
                        <a:pt x="131" y="662"/>
                        <a:pt x="131" y="662"/>
                        <a:pt x="131" y="662"/>
                      </a:cubicBezTo>
                      <a:cubicBezTo>
                        <a:pt x="132" y="662"/>
                        <a:pt x="132" y="662"/>
                        <a:pt x="132" y="662"/>
                      </a:cubicBezTo>
                      <a:cubicBezTo>
                        <a:pt x="137" y="662"/>
                        <a:pt x="137" y="662"/>
                        <a:pt x="137" y="662"/>
                      </a:cubicBezTo>
                      <a:cubicBezTo>
                        <a:pt x="139" y="661"/>
                        <a:pt x="139" y="661"/>
                        <a:pt x="139" y="661"/>
                      </a:cubicBezTo>
                      <a:cubicBezTo>
                        <a:pt x="140" y="660"/>
                        <a:pt x="140" y="660"/>
                        <a:pt x="140" y="660"/>
                      </a:cubicBezTo>
                      <a:cubicBezTo>
                        <a:pt x="141" y="661"/>
                        <a:pt x="141" y="661"/>
                        <a:pt x="141" y="661"/>
                      </a:cubicBezTo>
                      <a:cubicBezTo>
                        <a:pt x="141" y="663"/>
                        <a:pt x="141" y="663"/>
                        <a:pt x="141" y="663"/>
                      </a:cubicBezTo>
                      <a:cubicBezTo>
                        <a:pt x="142" y="664"/>
                        <a:pt x="142" y="664"/>
                        <a:pt x="142" y="664"/>
                      </a:cubicBezTo>
                      <a:cubicBezTo>
                        <a:pt x="141" y="665"/>
                        <a:pt x="141" y="665"/>
                        <a:pt x="141" y="665"/>
                      </a:cubicBezTo>
                      <a:cubicBezTo>
                        <a:pt x="139" y="666"/>
                        <a:pt x="139" y="666"/>
                        <a:pt x="139" y="666"/>
                      </a:cubicBezTo>
                      <a:cubicBezTo>
                        <a:pt x="138" y="667"/>
                        <a:pt x="138" y="667"/>
                        <a:pt x="138" y="667"/>
                      </a:cubicBezTo>
                      <a:cubicBezTo>
                        <a:pt x="138" y="670"/>
                        <a:pt x="138" y="670"/>
                        <a:pt x="138" y="670"/>
                      </a:cubicBezTo>
                      <a:cubicBezTo>
                        <a:pt x="137" y="671"/>
                        <a:pt x="137" y="671"/>
                        <a:pt x="137" y="671"/>
                      </a:cubicBezTo>
                      <a:cubicBezTo>
                        <a:pt x="135" y="672"/>
                        <a:pt x="135" y="672"/>
                        <a:pt x="135" y="672"/>
                      </a:cubicBezTo>
                      <a:cubicBezTo>
                        <a:pt x="131" y="676"/>
                        <a:pt x="131" y="676"/>
                        <a:pt x="131" y="676"/>
                      </a:cubicBezTo>
                      <a:cubicBezTo>
                        <a:pt x="128" y="678"/>
                        <a:pt x="128" y="678"/>
                        <a:pt x="128" y="678"/>
                      </a:cubicBezTo>
                      <a:cubicBezTo>
                        <a:pt x="128" y="680"/>
                        <a:pt x="128" y="680"/>
                        <a:pt x="128" y="680"/>
                      </a:cubicBezTo>
                      <a:cubicBezTo>
                        <a:pt x="131" y="683"/>
                        <a:pt x="131" y="683"/>
                        <a:pt x="131" y="683"/>
                      </a:cubicBezTo>
                      <a:cubicBezTo>
                        <a:pt x="135" y="684"/>
                        <a:pt x="135" y="684"/>
                        <a:pt x="135" y="684"/>
                      </a:cubicBezTo>
                      <a:cubicBezTo>
                        <a:pt x="138" y="683"/>
                        <a:pt x="138" y="683"/>
                        <a:pt x="138" y="683"/>
                      </a:cubicBezTo>
                      <a:cubicBezTo>
                        <a:pt x="141" y="679"/>
                        <a:pt x="141" y="679"/>
                        <a:pt x="141" y="679"/>
                      </a:cubicBezTo>
                      <a:cubicBezTo>
                        <a:pt x="143" y="675"/>
                        <a:pt x="143" y="675"/>
                        <a:pt x="143" y="675"/>
                      </a:cubicBezTo>
                      <a:cubicBezTo>
                        <a:pt x="145" y="674"/>
                        <a:pt x="145" y="674"/>
                        <a:pt x="145" y="674"/>
                      </a:cubicBezTo>
                      <a:cubicBezTo>
                        <a:pt x="146" y="674"/>
                        <a:pt x="146" y="674"/>
                        <a:pt x="146" y="674"/>
                      </a:cubicBezTo>
                      <a:cubicBezTo>
                        <a:pt x="146" y="676"/>
                        <a:pt x="146" y="676"/>
                        <a:pt x="146" y="676"/>
                      </a:cubicBezTo>
                      <a:cubicBezTo>
                        <a:pt x="143" y="682"/>
                        <a:pt x="143" y="682"/>
                        <a:pt x="143" y="682"/>
                      </a:cubicBezTo>
                      <a:cubicBezTo>
                        <a:pt x="139" y="687"/>
                        <a:pt x="139" y="687"/>
                        <a:pt x="139" y="687"/>
                      </a:cubicBezTo>
                      <a:cubicBezTo>
                        <a:pt x="137" y="687"/>
                        <a:pt x="137" y="687"/>
                        <a:pt x="137" y="687"/>
                      </a:cubicBezTo>
                      <a:cubicBezTo>
                        <a:pt x="132" y="687"/>
                        <a:pt x="132" y="687"/>
                        <a:pt x="132" y="687"/>
                      </a:cubicBezTo>
                      <a:cubicBezTo>
                        <a:pt x="130" y="688"/>
                        <a:pt x="130" y="688"/>
                        <a:pt x="130" y="688"/>
                      </a:cubicBezTo>
                      <a:cubicBezTo>
                        <a:pt x="128" y="691"/>
                        <a:pt x="128" y="691"/>
                        <a:pt x="128" y="691"/>
                      </a:cubicBezTo>
                      <a:cubicBezTo>
                        <a:pt x="127" y="690"/>
                        <a:pt x="127" y="690"/>
                        <a:pt x="127" y="690"/>
                      </a:cubicBezTo>
                      <a:cubicBezTo>
                        <a:pt x="124" y="691"/>
                        <a:pt x="124" y="691"/>
                        <a:pt x="124" y="691"/>
                      </a:cubicBezTo>
                      <a:cubicBezTo>
                        <a:pt x="121" y="693"/>
                        <a:pt x="121" y="693"/>
                        <a:pt x="121" y="693"/>
                      </a:cubicBezTo>
                      <a:cubicBezTo>
                        <a:pt x="121" y="695"/>
                        <a:pt x="121" y="695"/>
                        <a:pt x="121" y="695"/>
                      </a:cubicBezTo>
                      <a:cubicBezTo>
                        <a:pt x="122" y="697"/>
                        <a:pt x="122" y="697"/>
                        <a:pt x="122" y="697"/>
                      </a:cubicBezTo>
                      <a:cubicBezTo>
                        <a:pt x="123" y="699"/>
                        <a:pt x="123" y="699"/>
                        <a:pt x="123" y="699"/>
                      </a:cubicBezTo>
                      <a:cubicBezTo>
                        <a:pt x="122" y="702"/>
                        <a:pt x="122" y="702"/>
                        <a:pt x="122" y="702"/>
                      </a:cubicBezTo>
                      <a:cubicBezTo>
                        <a:pt x="123" y="707"/>
                        <a:pt x="123" y="707"/>
                        <a:pt x="123" y="707"/>
                      </a:cubicBezTo>
                      <a:cubicBezTo>
                        <a:pt x="124" y="707"/>
                        <a:pt x="124" y="707"/>
                        <a:pt x="124" y="707"/>
                      </a:cubicBezTo>
                      <a:cubicBezTo>
                        <a:pt x="125" y="704"/>
                        <a:pt x="125" y="704"/>
                        <a:pt x="125" y="704"/>
                      </a:cubicBezTo>
                      <a:cubicBezTo>
                        <a:pt x="127" y="704"/>
                        <a:pt x="127" y="704"/>
                        <a:pt x="127" y="704"/>
                      </a:cubicBezTo>
                      <a:cubicBezTo>
                        <a:pt x="128" y="706"/>
                        <a:pt x="128" y="706"/>
                        <a:pt x="128" y="706"/>
                      </a:cubicBezTo>
                      <a:cubicBezTo>
                        <a:pt x="129" y="708"/>
                        <a:pt x="129" y="708"/>
                        <a:pt x="129" y="708"/>
                      </a:cubicBezTo>
                      <a:cubicBezTo>
                        <a:pt x="129" y="711"/>
                        <a:pt x="129" y="711"/>
                        <a:pt x="129" y="711"/>
                      </a:cubicBezTo>
                      <a:cubicBezTo>
                        <a:pt x="130" y="713"/>
                        <a:pt x="130" y="713"/>
                        <a:pt x="130" y="713"/>
                      </a:cubicBezTo>
                      <a:cubicBezTo>
                        <a:pt x="135" y="714"/>
                        <a:pt x="135" y="714"/>
                        <a:pt x="135" y="714"/>
                      </a:cubicBezTo>
                      <a:cubicBezTo>
                        <a:pt x="137" y="711"/>
                        <a:pt x="137" y="711"/>
                        <a:pt x="137" y="711"/>
                      </a:cubicBezTo>
                      <a:cubicBezTo>
                        <a:pt x="138" y="710"/>
                        <a:pt x="138" y="710"/>
                        <a:pt x="138" y="710"/>
                      </a:cubicBezTo>
                      <a:cubicBezTo>
                        <a:pt x="140" y="710"/>
                        <a:pt x="140" y="710"/>
                        <a:pt x="140" y="710"/>
                      </a:cubicBezTo>
                      <a:cubicBezTo>
                        <a:pt x="143" y="710"/>
                        <a:pt x="143" y="710"/>
                        <a:pt x="143" y="710"/>
                      </a:cubicBezTo>
                      <a:cubicBezTo>
                        <a:pt x="144" y="707"/>
                        <a:pt x="144" y="707"/>
                        <a:pt x="144" y="707"/>
                      </a:cubicBezTo>
                      <a:cubicBezTo>
                        <a:pt x="145" y="704"/>
                        <a:pt x="145" y="704"/>
                        <a:pt x="145" y="704"/>
                      </a:cubicBezTo>
                      <a:cubicBezTo>
                        <a:pt x="145" y="701"/>
                        <a:pt x="145" y="701"/>
                        <a:pt x="145" y="701"/>
                      </a:cubicBezTo>
                      <a:cubicBezTo>
                        <a:pt x="143" y="700"/>
                        <a:pt x="143" y="700"/>
                        <a:pt x="143" y="700"/>
                      </a:cubicBezTo>
                      <a:cubicBezTo>
                        <a:pt x="145" y="700"/>
                        <a:pt x="145" y="700"/>
                        <a:pt x="145" y="700"/>
                      </a:cubicBezTo>
                      <a:cubicBezTo>
                        <a:pt x="146" y="700"/>
                        <a:pt x="146" y="700"/>
                        <a:pt x="146" y="700"/>
                      </a:cubicBezTo>
                      <a:cubicBezTo>
                        <a:pt x="147" y="698"/>
                        <a:pt x="147" y="698"/>
                        <a:pt x="147" y="698"/>
                      </a:cubicBezTo>
                      <a:cubicBezTo>
                        <a:pt x="147" y="692"/>
                        <a:pt x="147" y="692"/>
                        <a:pt x="147" y="692"/>
                      </a:cubicBezTo>
                      <a:cubicBezTo>
                        <a:pt x="149" y="695"/>
                        <a:pt x="149" y="695"/>
                        <a:pt x="149" y="695"/>
                      </a:cubicBezTo>
                      <a:cubicBezTo>
                        <a:pt x="151" y="698"/>
                        <a:pt x="151" y="698"/>
                        <a:pt x="151" y="698"/>
                      </a:cubicBezTo>
                      <a:cubicBezTo>
                        <a:pt x="152" y="697"/>
                        <a:pt x="152" y="697"/>
                        <a:pt x="152" y="697"/>
                      </a:cubicBezTo>
                      <a:cubicBezTo>
                        <a:pt x="154" y="694"/>
                        <a:pt x="154" y="694"/>
                        <a:pt x="154" y="694"/>
                      </a:cubicBezTo>
                      <a:cubicBezTo>
                        <a:pt x="154" y="688"/>
                        <a:pt x="154" y="688"/>
                        <a:pt x="154" y="688"/>
                      </a:cubicBezTo>
                      <a:cubicBezTo>
                        <a:pt x="154" y="684"/>
                        <a:pt x="154" y="684"/>
                        <a:pt x="154" y="684"/>
                      </a:cubicBezTo>
                      <a:cubicBezTo>
                        <a:pt x="153" y="680"/>
                        <a:pt x="153" y="680"/>
                        <a:pt x="153" y="680"/>
                      </a:cubicBezTo>
                      <a:cubicBezTo>
                        <a:pt x="152" y="677"/>
                        <a:pt x="152" y="677"/>
                        <a:pt x="152" y="677"/>
                      </a:cubicBezTo>
                      <a:cubicBezTo>
                        <a:pt x="153" y="670"/>
                        <a:pt x="153" y="670"/>
                        <a:pt x="153" y="670"/>
                      </a:cubicBezTo>
                      <a:cubicBezTo>
                        <a:pt x="154" y="668"/>
                        <a:pt x="154" y="668"/>
                        <a:pt x="154" y="668"/>
                      </a:cubicBezTo>
                      <a:cubicBezTo>
                        <a:pt x="155" y="668"/>
                        <a:pt x="155" y="668"/>
                        <a:pt x="155" y="668"/>
                      </a:cubicBezTo>
                      <a:cubicBezTo>
                        <a:pt x="155" y="671"/>
                        <a:pt x="155" y="671"/>
                        <a:pt x="155" y="671"/>
                      </a:cubicBezTo>
                      <a:cubicBezTo>
                        <a:pt x="154" y="674"/>
                        <a:pt x="154" y="674"/>
                        <a:pt x="154" y="674"/>
                      </a:cubicBezTo>
                      <a:cubicBezTo>
                        <a:pt x="154" y="678"/>
                        <a:pt x="154" y="678"/>
                        <a:pt x="154" y="678"/>
                      </a:cubicBezTo>
                      <a:cubicBezTo>
                        <a:pt x="156" y="683"/>
                        <a:pt x="156" y="683"/>
                        <a:pt x="156" y="683"/>
                      </a:cubicBezTo>
                      <a:cubicBezTo>
                        <a:pt x="156" y="688"/>
                        <a:pt x="156" y="688"/>
                        <a:pt x="156" y="688"/>
                      </a:cubicBezTo>
                      <a:cubicBezTo>
                        <a:pt x="155" y="693"/>
                        <a:pt x="155" y="693"/>
                        <a:pt x="155" y="693"/>
                      </a:cubicBezTo>
                      <a:cubicBezTo>
                        <a:pt x="154" y="697"/>
                        <a:pt x="154" y="697"/>
                        <a:pt x="154" y="697"/>
                      </a:cubicBezTo>
                      <a:cubicBezTo>
                        <a:pt x="156" y="697"/>
                        <a:pt x="156" y="697"/>
                        <a:pt x="156" y="697"/>
                      </a:cubicBezTo>
                      <a:cubicBezTo>
                        <a:pt x="157" y="696"/>
                        <a:pt x="157" y="696"/>
                        <a:pt x="157" y="696"/>
                      </a:cubicBezTo>
                      <a:cubicBezTo>
                        <a:pt x="159" y="693"/>
                        <a:pt x="159" y="693"/>
                        <a:pt x="159" y="693"/>
                      </a:cubicBezTo>
                      <a:cubicBezTo>
                        <a:pt x="160" y="691"/>
                        <a:pt x="160" y="691"/>
                        <a:pt x="160" y="691"/>
                      </a:cubicBezTo>
                      <a:cubicBezTo>
                        <a:pt x="163" y="686"/>
                        <a:pt x="163" y="686"/>
                        <a:pt x="163" y="686"/>
                      </a:cubicBezTo>
                      <a:cubicBezTo>
                        <a:pt x="166" y="685"/>
                        <a:pt x="166" y="685"/>
                        <a:pt x="166" y="685"/>
                      </a:cubicBezTo>
                      <a:cubicBezTo>
                        <a:pt x="167" y="685"/>
                        <a:pt x="167" y="685"/>
                        <a:pt x="167" y="685"/>
                      </a:cubicBezTo>
                      <a:cubicBezTo>
                        <a:pt x="167" y="686"/>
                        <a:pt x="167" y="686"/>
                        <a:pt x="167" y="686"/>
                      </a:cubicBezTo>
                      <a:cubicBezTo>
                        <a:pt x="165" y="688"/>
                        <a:pt x="165" y="688"/>
                        <a:pt x="165" y="688"/>
                      </a:cubicBezTo>
                      <a:cubicBezTo>
                        <a:pt x="163" y="689"/>
                        <a:pt x="163" y="689"/>
                        <a:pt x="163" y="689"/>
                      </a:cubicBezTo>
                      <a:cubicBezTo>
                        <a:pt x="161" y="694"/>
                        <a:pt x="161" y="694"/>
                        <a:pt x="161" y="694"/>
                      </a:cubicBezTo>
                      <a:cubicBezTo>
                        <a:pt x="159" y="697"/>
                        <a:pt x="159" y="697"/>
                        <a:pt x="159" y="697"/>
                      </a:cubicBezTo>
                      <a:cubicBezTo>
                        <a:pt x="159" y="698"/>
                        <a:pt x="159" y="698"/>
                        <a:pt x="159" y="698"/>
                      </a:cubicBezTo>
                      <a:cubicBezTo>
                        <a:pt x="160" y="699"/>
                        <a:pt x="160" y="699"/>
                        <a:pt x="160" y="699"/>
                      </a:cubicBezTo>
                      <a:cubicBezTo>
                        <a:pt x="163" y="699"/>
                        <a:pt x="163" y="699"/>
                        <a:pt x="163" y="699"/>
                      </a:cubicBezTo>
                      <a:cubicBezTo>
                        <a:pt x="165" y="700"/>
                        <a:pt x="165" y="700"/>
                        <a:pt x="165" y="700"/>
                      </a:cubicBezTo>
                      <a:cubicBezTo>
                        <a:pt x="166" y="703"/>
                        <a:pt x="166" y="703"/>
                        <a:pt x="166" y="703"/>
                      </a:cubicBezTo>
                      <a:cubicBezTo>
                        <a:pt x="168" y="704"/>
                        <a:pt x="168" y="704"/>
                        <a:pt x="168" y="704"/>
                      </a:cubicBezTo>
                      <a:cubicBezTo>
                        <a:pt x="171" y="702"/>
                        <a:pt x="171" y="702"/>
                        <a:pt x="171" y="702"/>
                      </a:cubicBezTo>
                      <a:cubicBezTo>
                        <a:pt x="174" y="700"/>
                        <a:pt x="174" y="700"/>
                        <a:pt x="174" y="700"/>
                      </a:cubicBezTo>
                      <a:cubicBezTo>
                        <a:pt x="176" y="700"/>
                        <a:pt x="176" y="700"/>
                        <a:pt x="176" y="700"/>
                      </a:cubicBezTo>
                      <a:cubicBezTo>
                        <a:pt x="177" y="701"/>
                        <a:pt x="177" y="701"/>
                        <a:pt x="177" y="701"/>
                      </a:cubicBezTo>
                      <a:cubicBezTo>
                        <a:pt x="176" y="703"/>
                        <a:pt x="176" y="703"/>
                        <a:pt x="176" y="703"/>
                      </a:cubicBezTo>
                      <a:cubicBezTo>
                        <a:pt x="172" y="706"/>
                        <a:pt x="172" y="706"/>
                        <a:pt x="172" y="706"/>
                      </a:cubicBezTo>
                      <a:cubicBezTo>
                        <a:pt x="167" y="707"/>
                        <a:pt x="167" y="707"/>
                        <a:pt x="167" y="707"/>
                      </a:cubicBezTo>
                      <a:cubicBezTo>
                        <a:pt x="162" y="708"/>
                        <a:pt x="162" y="708"/>
                        <a:pt x="162" y="708"/>
                      </a:cubicBezTo>
                      <a:cubicBezTo>
                        <a:pt x="160" y="710"/>
                        <a:pt x="160" y="710"/>
                        <a:pt x="160" y="710"/>
                      </a:cubicBezTo>
                      <a:cubicBezTo>
                        <a:pt x="158" y="712"/>
                        <a:pt x="158" y="712"/>
                        <a:pt x="158" y="712"/>
                      </a:cubicBezTo>
                      <a:cubicBezTo>
                        <a:pt x="158" y="714"/>
                        <a:pt x="158" y="714"/>
                        <a:pt x="158" y="714"/>
                      </a:cubicBezTo>
                      <a:cubicBezTo>
                        <a:pt x="159" y="715"/>
                        <a:pt x="159" y="715"/>
                        <a:pt x="159" y="715"/>
                      </a:cubicBezTo>
                      <a:cubicBezTo>
                        <a:pt x="163" y="714"/>
                        <a:pt x="163" y="714"/>
                        <a:pt x="163" y="714"/>
                      </a:cubicBezTo>
                      <a:cubicBezTo>
                        <a:pt x="165" y="715"/>
                        <a:pt x="165" y="715"/>
                        <a:pt x="165" y="715"/>
                      </a:cubicBezTo>
                      <a:cubicBezTo>
                        <a:pt x="167" y="715"/>
                        <a:pt x="167" y="715"/>
                        <a:pt x="167" y="715"/>
                      </a:cubicBezTo>
                      <a:cubicBezTo>
                        <a:pt x="169" y="712"/>
                        <a:pt x="169" y="712"/>
                        <a:pt x="169" y="712"/>
                      </a:cubicBezTo>
                      <a:cubicBezTo>
                        <a:pt x="174" y="713"/>
                        <a:pt x="174" y="713"/>
                        <a:pt x="174" y="713"/>
                      </a:cubicBezTo>
                      <a:cubicBezTo>
                        <a:pt x="174" y="713"/>
                        <a:pt x="174" y="713"/>
                        <a:pt x="174" y="713"/>
                      </a:cubicBezTo>
                      <a:cubicBezTo>
                        <a:pt x="173" y="715"/>
                        <a:pt x="173" y="715"/>
                        <a:pt x="173" y="715"/>
                      </a:cubicBezTo>
                      <a:cubicBezTo>
                        <a:pt x="171" y="716"/>
                        <a:pt x="171" y="716"/>
                        <a:pt x="171" y="716"/>
                      </a:cubicBezTo>
                      <a:cubicBezTo>
                        <a:pt x="168" y="718"/>
                        <a:pt x="168" y="718"/>
                        <a:pt x="168" y="718"/>
                      </a:cubicBezTo>
                      <a:cubicBezTo>
                        <a:pt x="166" y="718"/>
                        <a:pt x="166" y="718"/>
                        <a:pt x="166" y="718"/>
                      </a:cubicBezTo>
                      <a:cubicBezTo>
                        <a:pt x="165" y="718"/>
                        <a:pt x="165" y="718"/>
                        <a:pt x="165" y="718"/>
                      </a:cubicBezTo>
                      <a:cubicBezTo>
                        <a:pt x="163" y="721"/>
                        <a:pt x="163" y="721"/>
                        <a:pt x="163" y="721"/>
                      </a:cubicBezTo>
                      <a:cubicBezTo>
                        <a:pt x="162" y="724"/>
                        <a:pt x="162" y="724"/>
                        <a:pt x="162" y="724"/>
                      </a:cubicBezTo>
                      <a:cubicBezTo>
                        <a:pt x="160" y="726"/>
                        <a:pt x="160" y="726"/>
                        <a:pt x="160" y="726"/>
                      </a:cubicBezTo>
                      <a:cubicBezTo>
                        <a:pt x="160" y="728"/>
                        <a:pt x="160" y="728"/>
                        <a:pt x="160" y="728"/>
                      </a:cubicBezTo>
                      <a:cubicBezTo>
                        <a:pt x="161" y="728"/>
                        <a:pt x="161" y="728"/>
                        <a:pt x="161" y="728"/>
                      </a:cubicBezTo>
                      <a:cubicBezTo>
                        <a:pt x="166" y="723"/>
                        <a:pt x="166" y="723"/>
                        <a:pt x="166" y="723"/>
                      </a:cubicBezTo>
                      <a:cubicBezTo>
                        <a:pt x="168" y="722"/>
                        <a:pt x="168" y="722"/>
                        <a:pt x="168" y="722"/>
                      </a:cubicBezTo>
                      <a:cubicBezTo>
                        <a:pt x="170" y="722"/>
                        <a:pt x="170" y="722"/>
                        <a:pt x="170" y="722"/>
                      </a:cubicBezTo>
                      <a:cubicBezTo>
                        <a:pt x="171" y="721"/>
                        <a:pt x="171" y="721"/>
                        <a:pt x="171" y="721"/>
                      </a:cubicBezTo>
                      <a:cubicBezTo>
                        <a:pt x="172" y="720"/>
                        <a:pt x="172" y="720"/>
                        <a:pt x="172" y="720"/>
                      </a:cubicBezTo>
                      <a:cubicBezTo>
                        <a:pt x="174" y="723"/>
                        <a:pt x="174" y="723"/>
                        <a:pt x="174" y="723"/>
                      </a:cubicBezTo>
                      <a:cubicBezTo>
                        <a:pt x="175" y="725"/>
                        <a:pt x="175" y="725"/>
                        <a:pt x="175" y="725"/>
                      </a:cubicBezTo>
                      <a:cubicBezTo>
                        <a:pt x="174" y="727"/>
                        <a:pt x="174" y="727"/>
                        <a:pt x="174" y="727"/>
                      </a:cubicBezTo>
                      <a:cubicBezTo>
                        <a:pt x="172" y="725"/>
                        <a:pt x="172" y="725"/>
                        <a:pt x="172" y="725"/>
                      </a:cubicBezTo>
                      <a:cubicBezTo>
                        <a:pt x="170" y="725"/>
                        <a:pt x="170" y="725"/>
                        <a:pt x="170" y="725"/>
                      </a:cubicBezTo>
                      <a:cubicBezTo>
                        <a:pt x="166" y="727"/>
                        <a:pt x="166" y="727"/>
                        <a:pt x="166" y="727"/>
                      </a:cubicBezTo>
                      <a:cubicBezTo>
                        <a:pt x="165" y="729"/>
                        <a:pt x="165" y="729"/>
                        <a:pt x="165" y="729"/>
                      </a:cubicBezTo>
                      <a:cubicBezTo>
                        <a:pt x="166" y="731"/>
                        <a:pt x="166" y="731"/>
                        <a:pt x="166" y="731"/>
                      </a:cubicBezTo>
                      <a:cubicBezTo>
                        <a:pt x="169" y="732"/>
                        <a:pt x="169" y="732"/>
                        <a:pt x="169" y="732"/>
                      </a:cubicBezTo>
                      <a:cubicBezTo>
                        <a:pt x="172" y="731"/>
                        <a:pt x="172" y="731"/>
                        <a:pt x="172" y="731"/>
                      </a:cubicBezTo>
                      <a:cubicBezTo>
                        <a:pt x="174" y="730"/>
                        <a:pt x="174" y="730"/>
                        <a:pt x="174" y="730"/>
                      </a:cubicBezTo>
                      <a:cubicBezTo>
                        <a:pt x="175" y="730"/>
                        <a:pt x="175" y="730"/>
                        <a:pt x="175" y="730"/>
                      </a:cubicBezTo>
                      <a:cubicBezTo>
                        <a:pt x="178" y="734"/>
                        <a:pt x="178" y="734"/>
                        <a:pt x="178" y="734"/>
                      </a:cubicBezTo>
                      <a:cubicBezTo>
                        <a:pt x="178" y="736"/>
                        <a:pt x="178" y="736"/>
                        <a:pt x="178" y="736"/>
                      </a:cubicBezTo>
                      <a:cubicBezTo>
                        <a:pt x="176" y="738"/>
                        <a:pt x="176" y="738"/>
                        <a:pt x="176" y="738"/>
                      </a:cubicBezTo>
                      <a:cubicBezTo>
                        <a:pt x="169" y="735"/>
                        <a:pt x="169" y="735"/>
                        <a:pt x="169" y="735"/>
                      </a:cubicBezTo>
                      <a:cubicBezTo>
                        <a:pt x="166" y="733"/>
                        <a:pt x="166" y="733"/>
                        <a:pt x="166" y="733"/>
                      </a:cubicBezTo>
                      <a:cubicBezTo>
                        <a:pt x="165" y="735"/>
                        <a:pt x="165" y="735"/>
                        <a:pt x="165" y="735"/>
                      </a:cubicBezTo>
                      <a:cubicBezTo>
                        <a:pt x="166" y="737"/>
                        <a:pt x="166" y="737"/>
                        <a:pt x="166" y="737"/>
                      </a:cubicBezTo>
                      <a:cubicBezTo>
                        <a:pt x="169" y="740"/>
                        <a:pt x="169" y="740"/>
                        <a:pt x="169" y="740"/>
                      </a:cubicBezTo>
                      <a:cubicBezTo>
                        <a:pt x="172" y="745"/>
                        <a:pt x="172" y="745"/>
                        <a:pt x="172" y="745"/>
                      </a:cubicBezTo>
                      <a:cubicBezTo>
                        <a:pt x="174" y="749"/>
                        <a:pt x="174" y="749"/>
                        <a:pt x="174" y="749"/>
                      </a:cubicBezTo>
                      <a:cubicBezTo>
                        <a:pt x="172" y="748"/>
                        <a:pt x="172" y="748"/>
                        <a:pt x="172" y="748"/>
                      </a:cubicBezTo>
                      <a:cubicBezTo>
                        <a:pt x="170" y="745"/>
                        <a:pt x="170" y="745"/>
                        <a:pt x="170" y="745"/>
                      </a:cubicBezTo>
                      <a:cubicBezTo>
                        <a:pt x="168" y="744"/>
                        <a:pt x="168" y="744"/>
                        <a:pt x="168" y="744"/>
                      </a:cubicBezTo>
                      <a:cubicBezTo>
                        <a:pt x="168" y="746"/>
                        <a:pt x="168" y="746"/>
                        <a:pt x="168" y="746"/>
                      </a:cubicBezTo>
                      <a:cubicBezTo>
                        <a:pt x="169" y="748"/>
                        <a:pt x="169" y="748"/>
                        <a:pt x="169" y="748"/>
                      </a:cubicBezTo>
                      <a:cubicBezTo>
                        <a:pt x="173" y="752"/>
                        <a:pt x="173" y="752"/>
                        <a:pt x="173" y="752"/>
                      </a:cubicBezTo>
                      <a:cubicBezTo>
                        <a:pt x="177" y="756"/>
                        <a:pt x="177" y="756"/>
                        <a:pt x="177" y="756"/>
                      </a:cubicBezTo>
                      <a:cubicBezTo>
                        <a:pt x="177" y="758"/>
                        <a:pt x="177" y="758"/>
                        <a:pt x="177" y="758"/>
                      </a:cubicBezTo>
                      <a:cubicBezTo>
                        <a:pt x="175" y="758"/>
                        <a:pt x="175" y="758"/>
                        <a:pt x="175" y="758"/>
                      </a:cubicBezTo>
                      <a:cubicBezTo>
                        <a:pt x="175" y="760"/>
                        <a:pt x="175" y="760"/>
                        <a:pt x="175" y="760"/>
                      </a:cubicBezTo>
                      <a:cubicBezTo>
                        <a:pt x="173" y="760"/>
                        <a:pt x="173" y="760"/>
                        <a:pt x="173" y="760"/>
                      </a:cubicBezTo>
                      <a:cubicBezTo>
                        <a:pt x="170" y="756"/>
                        <a:pt x="170" y="756"/>
                        <a:pt x="170" y="756"/>
                      </a:cubicBezTo>
                      <a:cubicBezTo>
                        <a:pt x="169" y="756"/>
                        <a:pt x="169" y="756"/>
                        <a:pt x="169" y="756"/>
                      </a:cubicBezTo>
                      <a:cubicBezTo>
                        <a:pt x="169" y="758"/>
                        <a:pt x="169" y="758"/>
                        <a:pt x="169" y="758"/>
                      </a:cubicBezTo>
                      <a:cubicBezTo>
                        <a:pt x="172" y="763"/>
                        <a:pt x="172" y="763"/>
                        <a:pt x="172" y="763"/>
                      </a:cubicBezTo>
                      <a:cubicBezTo>
                        <a:pt x="174" y="765"/>
                        <a:pt x="174" y="765"/>
                        <a:pt x="174" y="765"/>
                      </a:cubicBezTo>
                      <a:cubicBezTo>
                        <a:pt x="176" y="765"/>
                        <a:pt x="176" y="765"/>
                        <a:pt x="176" y="765"/>
                      </a:cubicBezTo>
                      <a:cubicBezTo>
                        <a:pt x="178" y="764"/>
                        <a:pt x="178" y="764"/>
                        <a:pt x="178" y="764"/>
                      </a:cubicBezTo>
                      <a:cubicBezTo>
                        <a:pt x="179" y="764"/>
                        <a:pt x="179" y="764"/>
                        <a:pt x="179" y="764"/>
                      </a:cubicBezTo>
                      <a:cubicBezTo>
                        <a:pt x="177" y="768"/>
                        <a:pt x="177" y="768"/>
                        <a:pt x="177" y="768"/>
                      </a:cubicBezTo>
                      <a:cubicBezTo>
                        <a:pt x="175" y="769"/>
                        <a:pt x="175" y="769"/>
                        <a:pt x="175" y="769"/>
                      </a:cubicBezTo>
                      <a:cubicBezTo>
                        <a:pt x="172" y="767"/>
                        <a:pt x="172" y="767"/>
                        <a:pt x="172" y="767"/>
                      </a:cubicBezTo>
                      <a:cubicBezTo>
                        <a:pt x="169" y="764"/>
                        <a:pt x="169" y="764"/>
                        <a:pt x="169" y="764"/>
                      </a:cubicBezTo>
                      <a:cubicBezTo>
                        <a:pt x="166" y="761"/>
                        <a:pt x="166" y="761"/>
                        <a:pt x="166" y="761"/>
                      </a:cubicBezTo>
                      <a:cubicBezTo>
                        <a:pt x="163" y="758"/>
                        <a:pt x="163" y="758"/>
                        <a:pt x="163" y="758"/>
                      </a:cubicBezTo>
                      <a:cubicBezTo>
                        <a:pt x="161" y="750"/>
                        <a:pt x="161" y="750"/>
                        <a:pt x="161" y="750"/>
                      </a:cubicBezTo>
                      <a:cubicBezTo>
                        <a:pt x="159" y="747"/>
                        <a:pt x="159" y="747"/>
                        <a:pt x="159" y="747"/>
                      </a:cubicBezTo>
                      <a:cubicBezTo>
                        <a:pt x="157" y="746"/>
                        <a:pt x="157" y="746"/>
                        <a:pt x="157" y="746"/>
                      </a:cubicBezTo>
                      <a:cubicBezTo>
                        <a:pt x="155" y="745"/>
                        <a:pt x="155" y="745"/>
                        <a:pt x="155" y="745"/>
                      </a:cubicBezTo>
                      <a:cubicBezTo>
                        <a:pt x="152" y="743"/>
                        <a:pt x="152" y="743"/>
                        <a:pt x="152" y="743"/>
                      </a:cubicBezTo>
                      <a:cubicBezTo>
                        <a:pt x="149" y="743"/>
                        <a:pt x="149" y="743"/>
                        <a:pt x="149" y="743"/>
                      </a:cubicBezTo>
                      <a:cubicBezTo>
                        <a:pt x="147" y="742"/>
                        <a:pt x="147" y="742"/>
                        <a:pt x="147" y="742"/>
                      </a:cubicBezTo>
                      <a:cubicBezTo>
                        <a:pt x="145" y="742"/>
                        <a:pt x="145" y="742"/>
                        <a:pt x="145" y="742"/>
                      </a:cubicBezTo>
                      <a:cubicBezTo>
                        <a:pt x="141" y="741"/>
                        <a:pt x="141" y="741"/>
                        <a:pt x="141" y="741"/>
                      </a:cubicBezTo>
                      <a:cubicBezTo>
                        <a:pt x="138" y="737"/>
                        <a:pt x="138" y="737"/>
                        <a:pt x="138" y="737"/>
                      </a:cubicBezTo>
                      <a:cubicBezTo>
                        <a:pt x="135" y="737"/>
                        <a:pt x="135" y="737"/>
                        <a:pt x="135" y="737"/>
                      </a:cubicBezTo>
                      <a:cubicBezTo>
                        <a:pt x="133" y="736"/>
                        <a:pt x="133" y="736"/>
                        <a:pt x="133" y="736"/>
                      </a:cubicBezTo>
                      <a:cubicBezTo>
                        <a:pt x="131" y="737"/>
                        <a:pt x="131" y="737"/>
                        <a:pt x="131" y="737"/>
                      </a:cubicBezTo>
                      <a:cubicBezTo>
                        <a:pt x="128" y="737"/>
                        <a:pt x="128" y="737"/>
                        <a:pt x="128" y="737"/>
                      </a:cubicBezTo>
                      <a:cubicBezTo>
                        <a:pt x="124" y="741"/>
                        <a:pt x="124" y="741"/>
                        <a:pt x="124" y="741"/>
                      </a:cubicBezTo>
                      <a:cubicBezTo>
                        <a:pt x="124" y="743"/>
                        <a:pt x="124" y="743"/>
                        <a:pt x="124" y="743"/>
                      </a:cubicBezTo>
                      <a:cubicBezTo>
                        <a:pt x="126" y="745"/>
                        <a:pt x="126" y="745"/>
                        <a:pt x="126" y="745"/>
                      </a:cubicBezTo>
                      <a:cubicBezTo>
                        <a:pt x="128" y="748"/>
                        <a:pt x="128" y="748"/>
                        <a:pt x="128" y="748"/>
                      </a:cubicBezTo>
                      <a:cubicBezTo>
                        <a:pt x="129" y="753"/>
                        <a:pt x="129" y="753"/>
                        <a:pt x="129" y="753"/>
                      </a:cubicBezTo>
                      <a:cubicBezTo>
                        <a:pt x="129" y="756"/>
                        <a:pt x="129" y="756"/>
                        <a:pt x="129" y="756"/>
                      </a:cubicBezTo>
                      <a:cubicBezTo>
                        <a:pt x="132" y="760"/>
                        <a:pt x="132" y="760"/>
                        <a:pt x="132" y="760"/>
                      </a:cubicBezTo>
                      <a:cubicBezTo>
                        <a:pt x="137" y="762"/>
                        <a:pt x="137" y="762"/>
                        <a:pt x="137" y="762"/>
                      </a:cubicBezTo>
                      <a:cubicBezTo>
                        <a:pt x="144" y="766"/>
                        <a:pt x="144" y="766"/>
                        <a:pt x="144" y="766"/>
                      </a:cubicBezTo>
                      <a:cubicBezTo>
                        <a:pt x="147" y="769"/>
                        <a:pt x="147" y="769"/>
                        <a:pt x="147" y="769"/>
                      </a:cubicBezTo>
                      <a:cubicBezTo>
                        <a:pt x="149" y="773"/>
                        <a:pt x="149" y="773"/>
                        <a:pt x="149" y="773"/>
                      </a:cubicBezTo>
                      <a:cubicBezTo>
                        <a:pt x="149" y="775"/>
                        <a:pt x="149" y="775"/>
                        <a:pt x="149" y="775"/>
                      </a:cubicBezTo>
                      <a:cubicBezTo>
                        <a:pt x="151" y="776"/>
                        <a:pt x="151" y="776"/>
                        <a:pt x="151" y="776"/>
                      </a:cubicBezTo>
                      <a:cubicBezTo>
                        <a:pt x="154" y="776"/>
                        <a:pt x="154" y="776"/>
                        <a:pt x="154" y="776"/>
                      </a:cubicBezTo>
                      <a:cubicBezTo>
                        <a:pt x="156" y="779"/>
                        <a:pt x="156" y="779"/>
                        <a:pt x="156" y="779"/>
                      </a:cubicBezTo>
                      <a:cubicBezTo>
                        <a:pt x="159" y="780"/>
                        <a:pt x="159" y="780"/>
                        <a:pt x="159" y="780"/>
                      </a:cubicBezTo>
                      <a:cubicBezTo>
                        <a:pt x="161" y="779"/>
                        <a:pt x="161" y="779"/>
                        <a:pt x="161" y="779"/>
                      </a:cubicBezTo>
                      <a:cubicBezTo>
                        <a:pt x="162" y="781"/>
                        <a:pt x="162" y="781"/>
                        <a:pt x="162" y="781"/>
                      </a:cubicBezTo>
                      <a:cubicBezTo>
                        <a:pt x="165" y="782"/>
                        <a:pt x="165" y="782"/>
                        <a:pt x="165" y="782"/>
                      </a:cubicBezTo>
                      <a:cubicBezTo>
                        <a:pt x="167" y="780"/>
                        <a:pt x="167" y="780"/>
                        <a:pt x="167" y="780"/>
                      </a:cubicBezTo>
                      <a:cubicBezTo>
                        <a:pt x="169" y="783"/>
                        <a:pt x="169" y="783"/>
                        <a:pt x="169" y="783"/>
                      </a:cubicBezTo>
                      <a:cubicBezTo>
                        <a:pt x="172" y="783"/>
                        <a:pt x="172" y="783"/>
                        <a:pt x="172" y="783"/>
                      </a:cubicBezTo>
                      <a:cubicBezTo>
                        <a:pt x="175" y="780"/>
                        <a:pt x="175" y="780"/>
                        <a:pt x="175" y="780"/>
                      </a:cubicBezTo>
                      <a:cubicBezTo>
                        <a:pt x="178" y="780"/>
                        <a:pt x="178" y="780"/>
                        <a:pt x="178" y="780"/>
                      </a:cubicBezTo>
                      <a:cubicBezTo>
                        <a:pt x="180" y="781"/>
                        <a:pt x="180" y="781"/>
                        <a:pt x="180" y="781"/>
                      </a:cubicBezTo>
                      <a:cubicBezTo>
                        <a:pt x="181" y="784"/>
                        <a:pt x="181" y="784"/>
                        <a:pt x="181" y="784"/>
                      </a:cubicBezTo>
                      <a:cubicBezTo>
                        <a:pt x="178" y="784"/>
                        <a:pt x="178" y="784"/>
                        <a:pt x="178" y="784"/>
                      </a:cubicBezTo>
                      <a:cubicBezTo>
                        <a:pt x="176" y="785"/>
                        <a:pt x="176" y="785"/>
                        <a:pt x="176" y="785"/>
                      </a:cubicBezTo>
                      <a:cubicBezTo>
                        <a:pt x="176" y="786"/>
                        <a:pt x="176" y="786"/>
                        <a:pt x="176" y="786"/>
                      </a:cubicBezTo>
                      <a:cubicBezTo>
                        <a:pt x="178" y="786"/>
                        <a:pt x="178" y="786"/>
                        <a:pt x="178" y="786"/>
                      </a:cubicBezTo>
                      <a:cubicBezTo>
                        <a:pt x="180" y="789"/>
                        <a:pt x="180" y="789"/>
                        <a:pt x="180" y="789"/>
                      </a:cubicBezTo>
                      <a:cubicBezTo>
                        <a:pt x="177" y="791"/>
                        <a:pt x="177" y="791"/>
                        <a:pt x="177" y="791"/>
                      </a:cubicBezTo>
                      <a:cubicBezTo>
                        <a:pt x="177" y="792"/>
                        <a:pt x="177" y="792"/>
                        <a:pt x="177" y="792"/>
                      </a:cubicBezTo>
                      <a:cubicBezTo>
                        <a:pt x="175" y="793"/>
                        <a:pt x="175" y="793"/>
                        <a:pt x="175" y="793"/>
                      </a:cubicBezTo>
                      <a:cubicBezTo>
                        <a:pt x="173" y="796"/>
                        <a:pt x="173" y="796"/>
                        <a:pt x="173" y="796"/>
                      </a:cubicBezTo>
                      <a:cubicBezTo>
                        <a:pt x="170" y="797"/>
                        <a:pt x="170" y="797"/>
                        <a:pt x="170" y="797"/>
                      </a:cubicBezTo>
                      <a:cubicBezTo>
                        <a:pt x="169" y="799"/>
                        <a:pt x="169" y="799"/>
                        <a:pt x="169" y="799"/>
                      </a:cubicBezTo>
                      <a:cubicBezTo>
                        <a:pt x="170" y="800"/>
                        <a:pt x="170" y="800"/>
                        <a:pt x="170" y="800"/>
                      </a:cubicBezTo>
                      <a:cubicBezTo>
                        <a:pt x="173" y="800"/>
                        <a:pt x="173" y="800"/>
                        <a:pt x="173" y="800"/>
                      </a:cubicBezTo>
                      <a:cubicBezTo>
                        <a:pt x="175" y="801"/>
                        <a:pt x="175" y="801"/>
                        <a:pt x="175" y="801"/>
                      </a:cubicBezTo>
                      <a:cubicBezTo>
                        <a:pt x="175" y="803"/>
                        <a:pt x="175" y="803"/>
                        <a:pt x="175" y="803"/>
                      </a:cubicBezTo>
                      <a:cubicBezTo>
                        <a:pt x="173" y="803"/>
                        <a:pt x="173" y="803"/>
                        <a:pt x="173" y="803"/>
                      </a:cubicBezTo>
                      <a:cubicBezTo>
                        <a:pt x="171" y="804"/>
                        <a:pt x="171" y="804"/>
                        <a:pt x="171" y="804"/>
                      </a:cubicBezTo>
                      <a:cubicBezTo>
                        <a:pt x="170" y="803"/>
                        <a:pt x="170" y="803"/>
                        <a:pt x="170" y="803"/>
                      </a:cubicBezTo>
                      <a:cubicBezTo>
                        <a:pt x="168" y="805"/>
                        <a:pt x="168" y="805"/>
                        <a:pt x="168" y="805"/>
                      </a:cubicBezTo>
                      <a:cubicBezTo>
                        <a:pt x="165" y="810"/>
                        <a:pt x="165" y="810"/>
                        <a:pt x="165" y="810"/>
                      </a:cubicBezTo>
                      <a:cubicBezTo>
                        <a:pt x="164" y="810"/>
                        <a:pt x="164" y="810"/>
                        <a:pt x="164" y="810"/>
                      </a:cubicBezTo>
                      <a:cubicBezTo>
                        <a:pt x="162" y="812"/>
                        <a:pt x="162" y="812"/>
                        <a:pt x="162" y="812"/>
                      </a:cubicBezTo>
                      <a:cubicBezTo>
                        <a:pt x="162" y="814"/>
                        <a:pt x="162" y="814"/>
                        <a:pt x="162" y="814"/>
                      </a:cubicBezTo>
                      <a:cubicBezTo>
                        <a:pt x="165" y="814"/>
                        <a:pt x="165" y="814"/>
                        <a:pt x="165" y="814"/>
                      </a:cubicBezTo>
                      <a:cubicBezTo>
                        <a:pt x="167" y="815"/>
                        <a:pt x="167" y="815"/>
                        <a:pt x="167" y="815"/>
                      </a:cubicBezTo>
                      <a:cubicBezTo>
                        <a:pt x="168" y="814"/>
                        <a:pt x="168" y="814"/>
                        <a:pt x="168" y="814"/>
                      </a:cubicBezTo>
                      <a:cubicBezTo>
                        <a:pt x="169" y="814"/>
                        <a:pt x="169" y="814"/>
                        <a:pt x="169" y="814"/>
                      </a:cubicBezTo>
                      <a:cubicBezTo>
                        <a:pt x="170" y="816"/>
                        <a:pt x="170" y="816"/>
                        <a:pt x="170" y="816"/>
                      </a:cubicBezTo>
                      <a:cubicBezTo>
                        <a:pt x="172" y="816"/>
                        <a:pt x="172" y="816"/>
                        <a:pt x="172" y="816"/>
                      </a:cubicBezTo>
                      <a:cubicBezTo>
                        <a:pt x="174" y="817"/>
                        <a:pt x="174" y="817"/>
                        <a:pt x="174" y="817"/>
                      </a:cubicBezTo>
                      <a:cubicBezTo>
                        <a:pt x="174" y="819"/>
                        <a:pt x="174" y="819"/>
                        <a:pt x="174" y="819"/>
                      </a:cubicBezTo>
                      <a:cubicBezTo>
                        <a:pt x="170" y="820"/>
                        <a:pt x="170" y="820"/>
                        <a:pt x="170" y="820"/>
                      </a:cubicBezTo>
                      <a:cubicBezTo>
                        <a:pt x="167" y="820"/>
                        <a:pt x="167" y="820"/>
                        <a:pt x="167" y="820"/>
                      </a:cubicBezTo>
                      <a:cubicBezTo>
                        <a:pt x="167" y="822"/>
                        <a:pt x="167" y="822"/>
                        <a:pt x="167" y="822"/>
                      </a:cubicBezTo>
                      <a:cubicBezTo>
                        <a:pt x="172" y="822"/>
                        <a:pt x="172" y="822"/>
                        <a:pt x="172" y="822"/>
                      </a:cubicBezTo>
                      <a:cubicBezTo>
                        <a:pt x="174" y="824"/>
                        <a:pt x="174" y="824"/>
                        <a:pt x="174" y="824"/>
                      </a:cubicBezTo>
                      <a:cubicBezTo>
                        <a:pt x="174" y="826"/>
                        <a:pt x="174" y="826"/>
                        <a:pt x="174" y="826"/>
                      </a:cubicBezTo>
                      <a:cubicBezTo>
                        <a:pt x="173" y="826"/>
                        <a:pt x="173" y="826"/>
                        <a:pt x="173" y="826"/>
                      </a:cubicBezTo>
                      <a:cubicBezTo>
                        <a:pt x="171" y="825"/>
                        <a:pt x="171" y="825"/>
                        <a:pt x="171" y="825"/>
                      </a:cubicBezTo>
                      <a:cubicBezTo>
                        <a:pt x="171" y="826"/>
                        <a:pt x="171" y="826"/>
                        <a:pt x="171" y="826"/>
                      </a:cubicBezTo>
                      <a:cubicBezTo>
                        <a:pt x="169" y="826"/>
                        <a:pt x="169" y="826"/>
                        <a:pt x="169" y="826"/>
                      </a:cubicBezTo>
                      <a:cubicBezTo>
                        <a:pt x="167" y="824"/>
                        <a:pt x="167" y="824"/>
                        <a:pt x="167" y="824"/>
                      </a:cubicBezTo>
                      <a:cubicBezTo>
                        <a:pt x="165" y="825"/>
                        <a:pt x="165" y="825"/>
                        <a:pt x="165" y="825"/>
                      </a:cubicBezTo>
                      <a:cubicBezTo>
                        <a:pt x="162" y="824"/>
                        <a:pt x="162" y="824"/>
                        <a:pt x="162" y="824"/>
                      </a:cubicBezTo>
                      <a:cubicBezTo>
                        <a:pt x="162" y="822"/>
                        <a:pt x="162" y="822"/>
                        <a:pt x="162" y="822"/>
                      </a:cubicBezTo>
                      <a:cubicBezTo>
                        <a:pt x="163" y="821"/>
                        <a:pt x="163" y="821"/>
                        <a:pt x="163" y="821"/>
                      </a:cubicBezTo>
                      <a:cubicBezTo>
                        <a:pt x="161" y="817"/>
                        <a:pt x="161" y="817"/>
                        <a:pt x="161" y="817"/>
                      </a:cubicBezTo>
                      <a:cubicBezTo>
                        <a:pt x="160" y="816"/>
                        <a:pt x="160" y="816"/>
                        <a:pt x="160" y="816"/>
                      </a:cubicBezTo>
                      <a:cubicBezTo>
                        <a:pt x="158" y="817"/>
                        <a:pt x="158" y="817"/>
                        <a:pt x="158" y="817"/>
                      </a:cubicBezTo>
                      <a:cubicBezTo>
                        <a:pt x="159" y="820"/>
                        <a:pt x="159" y="820"/>
                        <a:pt x="159" y="820"/>
                      </a:cubicBezTo>
                      <a:cubicBezTo>
                        <a:pt x="156" y="829"/>
                        <a:pt x="156" y="829"/>
                        <a:pt x="156" y="829"/>
                      </a:cubicBezTo>
                      <a:cubicBezTo>
                        <a:pt x="155" y="832"/>
                        <a:pt x="155" y="832"/>
                        <a:pt x="155" y="832"/>
                      </a:cubicBezTo>
                      <a:cubicBezTo>
                        <a:pt x="156" y="834"/>
                        <a:pt x="156" y="834"/>
                        <a:pt x="156" y="834"/>
                      </a:cubicBezTo>
                      <a:cubicBezTo>
                        <a:pt x="157" y="834"/>
                        <a:pt x="157" y="834"/>
                        <a:pt x="157" y="834"/>
                      </a:cubicBezTo>
                      <a:cubicBezTo>
                        <a:pt x="160" y="831"/>
                        <a:pt x="160" y="831"/>
                        <a:pt x="160" y="831"/>
                      </a:cubicBezTo>
                      <a:cubicBezTo>
                        <a:pt x="161" y="832"/>
                        <a:pt x="161" y="832"/>
                        <a:pt x="161" y="832"/>
                      </a:cubicBezTo>
                      <a:cubicBezTo>
                        <a:pt x="160" y="834"/>
                        <a:pt x="160" y="834"/>
                        <a:pt x="160" y="834"/>
                      </a:cubicBezTo>
                      <a:cubicBezTo>
                        <a:pt x="157" y="836"/>
                        <a:pt x="157" y="836"/>
                        <a:pt x="157" y="836"/>
                      </a:cubicBezTo>
                      <a:cubicBezTo>
                        <a:pt x="156" y="838"/>
                        <a:pt x="156" y="838"/>
                        <a:pt x="156" y="838"/>
                      </a:cubicBezTo>
                      <a:cubicBezTo>
                        <a:pt x="154" y="839"/>
                        <a:pt x="154" y="839"/>
                        <a:pt x="154" y="839"/>
                      </a:cubicBezTo>
                      <a:cubicBezTo>
                        <a:pt x="154" y="841"/>
                        <a:pt x="154" y="841"/>
                        <a:pt x="154" y="841"/>
                      </a:cubicBezTo>
                      <a:cubicBezTo>
                        <a:pt x="150" y="840"/>
                        <a:pt x="150" y="840"/>
                        <a:pt x="150" y="840"/>
                      </a:cubicBezTo>
                      <a:cubicBezTo>
                        <a:pt x="147" y="840"/>
                        <a:pt x="147" y="840"/>
                        <a:pt x="147" y="840"/>
                      </a:cubicBezTo>
                      <a:cubicBezTo>
                        <a:pt x="144" y="841"/>
                        <a:pt x="144" y="841"/>
                        <a:pt x="144" y="841"/>
                      </a:cubicBezTo>
                      <a:cubicBezTo>
                        <a:pt x="143" y="840"/>
                        <a:pt x="143" y="840"/>
                        <a:pt x="143" y="840"/>
                      </a:cubicBezTo>
                      <a:cubicBezTo>
                        <a:pt x="139" y="840"/>
                        <a:pt x="139" y="840"/>
                        <a:pt x="139" y="840"/>
                      </a:cubicBezTo>
                      <a:cubicBezTo>
                        <a:pt x="137" y="841"/>
                        <a:pt x="137" y="841"/>
                        <a:pt x="137" y="841"/>
                      </a:cubicBezTo>
                      <a:cubicBezTo>
                        <a:pt x="132" y="844"/>
                        <a:pt x="132" y="844"/>
                        <a:pt x="132" y="844"/>
                      </a:cubicBezTo>
                      <a:cubicBezTo>
                        <a:pt x="128" y="845"/>
                        <a:pt x="128" y="845"/>
                        <a:pt x="128" y="845"/>
                      </a:cubicBezTo>
                      <a:cubicBezTo>
                        <a:pt x="128" y="846"/>
                        <a:pt x="128" y="846"/>
                        <a:pt x="128" y="846"/>
                      </a:cubicBezTo>
                      <a:cubicBezTo>
                        <a:pt x="132" y="845"/>
                        <a:pt x="132" y="845"/>
                        <a:pt x="132" y="845"/>
                      </a:cubicBezTo>
                      <a:cubicBezTo>
                        <a:pt x="134" y="845"/>
                        <a:pt x="134" y="845"/>
                        <a:pt x="134" y="845"/>
                      </a:cubicBezTo>
                      <a:cubicBezTo>
                        <a:pt x="132" y="847"/>
                        <a:pt x="132" y="847"/>
                        <a:pt x="132" y="847"/>
                      </a:cubicBezTo>
                      <a:cubicBezTo>
                        <a:pt x="130" y="848"/>
                        <a:pt x="130" y="848"/>
                        <a:pt x="130" y="848"/>
                      </a:cubicBezTo>
                      <a:cubicBezTo>
                        <a:pt x="131" y="850"/>
                        <a:pt x="131" y="850"/>
                        <a:pt x="131" y="850"/>
                      </a:cubicBezTo>
                      <a:cubicBezTo>
                        <a:pt x="134" y="851"/>
                        <a:pt x="134" y="851"/>
                        <a:pt x="134" y="851"/>
                      </a:cubicBezTo>
                      <a:cubicBezTo>
                        <a:pt x="135" y="854"/>
                        <a:pt x="135" y="854"/>
                        <a:pt x="135" y="854"/>
                      </a:cubicBezTo>
                      <a:cubicBezTo>
                        <a:pt x="139" y="853"/>
                        <a:pt x="139" y="853"/>
                        <a:pt x="139" y="853"/>
                      </a:cubicBezTo>
                      <a:cubicBezTo>
                        <a:pt x="141" y="854"/>
                        <a:pt x="141" y="854"/>
                        <a:pt x="141" y="854"/>
                      </a:cubicBezTo>
                      <a:cubicBezTo>
                        <a:pt x="143" y="853"/>
                        <a:pt x="143" y="853"/>
                        <a:pt x="143" y="853"/>
                      </a:cubicBezTo>
                      <a:cubicBezTo>
                        <a:pt x="147" y="853"/>
                        <a:pt x="147" y="853"/>
                        <a:pt x="147" y="853"/>
                      </a:cubicBezTo>
                      <a:cubicBezTo>
                        <a:pt x="148" y="852"/>
                        <a:pt x="148" y="852"/>
                        <a:pt x="148" y="852"/>
                      </a:cubicBezTo>
                      <a:cubicBezTo>
                        <a:pt x="146" y="849"/>
                        <a:pt x="146" y="849"/>
                        <a:pt x="146" y="849"/>
                      </a:cubicBezTo>
                      <a:cubicBezTo>
                        <a:pt x="145" y="848"/>
                        <a:pt x="145" y="848"/>
                        <a:pt x="145" y="848"/>
                      </a:cubicBezTo>
                      <a:cubicBezTo>
                        <a:pt x="146" y="846"/>
                        <a:pt x="146" y="846"/>
                        <a:pt x="146" y="846"/>
                      </a:cubicBezTo>
                      <a:cubicBezTo>
                        <a:pt x="151" y="846"/>
                        <a:pt x="151" y="846"/>
                        <a:pt x="151" y="846"/>
                      </a:cubicBezTo>
                      <a:cubicBezTo>
                        <a:pt x="153" y="845"/>
                        <a:pt x="153" y="845"/>
                        <a:pt x="153" y="845"/>
                      </a:cubicBezTo>
                      <a:cubicBezTo>
                        <a:pt x="155" y="846"/>
                        <a:pt x="155" y="846"/>
                        <a:pt x="155" y="846"/>
                      </a:cubicBezTo>
                      <a:cubicBezTo>
                        <a:pt x="155" y="846"/>
                        <a:pt x="155" y="846"/>
                        <a:pt x="155" y="846"/>
                      </a:cubicBezTo>
                      <a:cubicBezTo>
                        <a:pt x="154" y="847"/>
                        <a:pt x="154" y="847"/>
                        <a:pt x="154" y="847"/>
                      </a:cubicBezTo>
                      <a:cubicBezTo>
                        <a:pt x="153" y="850"/>
                        <a:pt x="153" y="850"/>
                        <a:pt x="153" y="850"/>
                      </a:cubicBezTo>
                      <a:cubicBezTo>
                        <a:pt x="153" y="853"/>
                        <a:pt x="153" y="853"/>
                        <a:pt x="153" y="853"/>
                      </a:cubicBezTo>
                      <a:cubicBezTo>
                        <a:pt x="148" y="855"/>
                        <a:pt x="148" y="855"/>
                        <a:pt x="148" y="855"/>
                      </a:cubicBezTo>
                      <a:cubicBezTo>
                        <a:pt x="148" y="856"/>
                        <a:pt x="148" y="856"/>
                        <a:pt x="148" y="856"/>
                      </a:cubicBezTo>
                      <a:cubicBezTo>
                        <a:pt x="149" y="858"/>
                        <a:pt x="149" y="858"/>
                        <a:pt x="149" y="858"/>
                      </a:cubicBezTo>
                      <a:cubicBezTo>
                        <a:pt x="156" y="865"/>
                        <a:pt x="156" y="865"/>
                        <a:pt x="156" y="865"/>
                      </a:cubicBezTo>
                      <a:cubicBezTo>
                        <a:pt x="159" y="869"/>
                        <a:pt x="159" y="869"/>
                        <a:pt x="159" y="869"/>
                      </a:cubicBezTo>
                      <a:cubicBezTo>
                        <a:pt x="159" y="870"/>
                        <a:pt x="159" y="870"/>
                        <a:pt x="159" y="870"/>
                      </a:cubicBezTo>
                      <a:cubicBezTo>
                        <a:pt x="157" y="870"/>
                        <a:pt x="157" y="870"/>
                        <a:pt x="157" y="870"/>
                      </a:cubicBezTo>
                      <a:cubicBezTo>
                        <a:pt x="156" y="869"/>
                        <a:pt x="156" y="869"/>
                        <a:pt x="156" y="869"/>
                      </a:cubicBezTo>
                      <a:cubicBezTo>
                        <a:pt x="153" y="867"/>
                        <a:pt x="153" y="867"/>
                        <a:pt x="153" y="867"/>
                      </a:cubicBezTo>
                      <a:cubicBezTo>
                        <a:pt x="149" y="864"/>
                        <a:pt x="149" y="864"/>
                        <a:pt x="149" y="864"/>
                      </a:cubicBezTo>
                      <a:cubicBezTo>
                        <a:pt x="147" y="863"/>
                        <a:pt x="147" y="863"/>
                        <a:pt x="147" y="863"/>
                      </a:cubicBezTo>
                      <a:cubicBezTo>
                        <a:pt x="144" y="863"/>
                        <a:pt x="144" y="863"/>
                        <a:pt x="144" y="863"/>
                      </a:cubicBezTo>
                      <a:cubicBezTo>
                        <a:pt x="143" y="864"/>
                        <a:pt x="143" y="864"/>
                        <a:pt x="143" y="864"/>
                      </a:cubicBezTo>
                      <a:cubicBezTo>
                        <a:pt x="140" y="864"/>
                        <a:pt x="140" y="864"/>
                        <a:pt x="140" y="864"/>
                      </a:cubicBezTo>
                      <a:cubicBezTo>
                        <a:pt x="134" y="860"/>
                        <a:pt x="134" y="860"/>
                        <a:pt x="134" y="860"/>
                      </a:cubicBezTo>
                      <a:cubicBezTo>
                        <a:pt x="133" y="857"/>
                        <a:pt x="133" y="857"/>
                        <a:pt x="133" y="857"/>
                      </a:cubicBezTo>
                      <a:cubicBezTo>
                        <a:pt x="131" y="854"/>
                        <a:pt x="131" y="854"/>
                        <a:pt x="131" y="854"/>
                      </a:cubicBezTo>
                      <a:cubicBezTo>
                        <a:pt x="130" y="854"/>
                        <a:pt x="130" y="854"/>
                        <a:pt x="130" y="854"/>
                      </a:cubicBezTo>
                      <a:cubicBezTo>
                        <a:pt x="131" y="858"/>
                        <a:pt x="131" y="858"/>
                        <a:pt x="131" y="858"/>
                      </a:cubicBezTo>
                      <a:cubicBezTo>
                        <a:pt x="132" y="860"/>
                        <a:pt x="132" y="860"/>
                        <a:pt x="132" y="860"/>
                      </a:cubicBezTo>
                      <a:cubicBezTo>
                        <a:pt x="132" y="861"/>
                        <a:pt x="132" y="861"/>
                        <a:pt x="132" y="861"/>
                      </a:cubicBezTo>
                      <a:cubicBezTo>
                        <a:pt x="128" y="858"/>
                        <a:pt x="128" y="858"/>
                        <a:pt x="128" y="858"/>
                      </a:cubicBezTo>
                      <a:cubicBezTo>
                        <a:pt x="125" y="853"/>
                        <a:pt x="125" y="853"/>
                        <a:pt x="125" y="853"/>
                      </a:cubicBezTo>
                      <a:cubicBezTo>
                        <a:pt x="121" y="851"/>
                        <a:pt x="121" y="851"/>
                        <a:pt x="121" y="851"/>
                      </a:cubicBezTo>
                      <a:cubicBezTo>
                        <a:pt x="119" y="852"/>
                        <a:pt x="119" y="852"/>
                        <a:pt x="119" y="852"/>
                      </a:cubicBezTo>
                      <a:cubicBezTo>
                        <a:pt x="120" y="854"/>
                        <a:pt x="120" y="854"/>
                        <a:pt x="120" y="854"/>
                      </a:cubicBezTo>
                      <a:cubicBezTo>
                        <a:pt x="122" y="855"/>
                        <a:pt x="122" y="855"/>
                        <a:pt x="122" y="855"/>
                      </a:cubicBezTo>
                      <a:cubicBezTo>
                        <a:pt x="123" y="858"/>
                        <a:pt x="123" y="858"/>
                        <a:pt x="123" y="858"/>
                      </a:cubicBezTo>
                      <a:cubicBezTo>
                        <a:pt x="127" y="863"/>
                        <a:pt x="127" y="863"/>
                        <a:pt x="127" y="863"/>
                      </a:cubicBezTo>
                      <a:cubicBezTo>
                        <a:pt x="129" y="865"/>
                        <a:pt x="129" y="865"/>
                        <a:pt x="129" y="865"/>
                      </a:cubicBezTo>
                      <a:cubicBezTo>
                        <a:pt x="131" y="864"/>
                        <a:pt x="131" y="864"/>
                        <a:pt x="131" y="864"/>
                      </a:cubicBezTo>
                      <a:cubicBezTo>
                        <a:pt x="133" y="865"/>
                        <a:pt x="133" y="865"/>
                        <a:pt x="133" y="865"/>
                      </a:cubicBezTo>
                      <a:cubicBezTo>
                        <a:pt x="134" y="867"/>
                        <a:pt x="134" y="867"/>
                        <a:pt x="134" y="867"/>
                      </a:cubicBezTo>
                      <a:cubicBezTo>
                        <a:pt x="129" y="867"/>
                        <a:pt x="129" y="867"/>
                        <a:pt x="129" y="867"/>
                      </a:cubicBezTo>
                      <a:cubicBezTo>
                        <a:pt x="125" y="865"/>
                        <a:pt x="125" y="865"/>
                        <a:pt x="125" y="865"/>
                      </a:cubicBezTo>
                      <a:cubicBezTo>
                        <a:pt x="122" y="862"/>
                        <a:pt x="122" y="862"/>
                        <a:pt x="122" y="862"/>
                      </a:cubicBezTo>
                      <a:cubicBezTo>
                        <a:pt x="121" y="862"/>
                        <a:pt x="121" y="862"/>
                        <a:pt x="121" y="862"/>
                      </a:cubicBezTo>
                      <a:cubicBezTo>
                        <a:pt x="120" y="865"/>
                        <a:pt x="120" y="865"/>
                        <a:pt x="120" y="865"/>
                      </a:cubicBezTo>
                      <a:cubicBezTo>
                        <a:pt x="120" y="867"/>
                        <a:pt x="120" y="867"/>
                        <a:pt x="120" y="867"/>
                      </a:cubicBezTo>
                      <a:cubicBezTo>
                        <a:pt x="118" y="869"/>
                        <a:pt x="118" y="869"/>
                        <a:pt x="118" y="869"/>
                      </a:cubicBezTo>
                      <a:cubicBezTo>
                        <a:pt x="117" y="869"/>
                        <a:pt x="117" y="869"/>
                        <a:pt x="117" y="869"/>
                      </a:cubicBezTo>
                      <a:cubicBezTo>
                        <a:pt x="117" y="871"/>
                        <a:pt x="117" y="871"/>
                        <a:pt x="117" y="871"/>
                      </a:cubicBezTo>
                      <a:cubicBezTo>
                        <a:pt x="115" y="872"/>
                        <a:pt x="115" y="872"/>
                        <a:pt x="115" y="872"/>
                      </a:cubicBezTo>
                      <a:cubicBezTo>
                        <a:pt x="114" y="873"/>
                        <a:pt x="114" y="873"/>
                        <a:pt x="114" y="873"/>
                      </a:cubicBezTo>
                      <a:cubicBezTo>
                        <a:pt x="110" y="879"/>
                        <a:pt x="110" y="879"/>
                        <a:pt x="110" y="879"/>
                      </a:cubicBezTo>
                      <a:cubicBezTo>
                        <a:pt x="110" y="881"/>
                        <a:pt x="110" y="881"/>
                        <a:pt x="110" y="881"/>
                      </a:cubicBezTo>
                      <a:cubicBezTo>
                        <a:pt x="111" y="882"/>
                        <a:pt x="111" y="882"/>
                        <a:pt x="111" y="882"/>
                      </a:cubicBezTo>
                      <a:cubicBezTo>
                        <a:pt x="114" y="881"/>
                        <a:pt x="114" y="881"/>
                        <a:pt x="114" y="881"/>
                      </a:cubicBezTo>
                      <a:cubicBezTo>
                        <a:pt x="117" y="876"/>
                        <a:pt x="117" y="876"/>
                        <a:pt x="117" y="876"/>
                      </a:cubicBezTo>
                      <a:cubicBezTo>
                        <a:pt x="119" y="874"/>
                        <a:pt x="119" y="874"/>
                        <a:pt x="119" y="874"/>
                      </a:cubicBezTo>
                      <a:cubicBezTo>
                        <a:pt x="122" y="874"/>
                        <a:pt x="122" y="874"/>
                        <a:pt x="122" y="874"/>
                      </a:cubicBezTo>
                      <a:cubicBezTo>
                        <a:pt x="127" y="873"/>
                        <a:pt x="127" y="873"/>
                        <a:pt x="127" y="873"/>
                      </a:cubicBezTo>
                      <a:cubicBezTo>
                        <a:pt x="128" y="871"/>
                        <a:pt x="128" y="871"/>
                        <a:pt x="128" y="871"/>
                      </a:cubicBezTo>
                      <a:cubicBezTo>
                        <a:pt x="129" y="871"/>
                        <a:pt x="129" y="871"/>
                        <a:pt x="129" y="871"/>
                      </a:cubicBezTo>
                      <a:cubicBezTo>
                        <a:pt x="130" y="873"/>
                        <a:pt x="130" y="873"/>
                        <a:pt x="130" y="873"/>
                      </a:cubicBezTo>
                      <a:cubicBezTo>
                        <a:pt x="131" y="874"/>
                        <a:pt x="131" y="874"/>
                        <a:pt x="131" y="874"/>
                      </a:cubicBezTo>
                      <a:cubicBezTo>
                        <a:pt x="134" y="874"/>
                        <a:pt x="134" y="874"/>
                        <a:pt x="134" y="874"/>
                      </a:cubicBezTo>
                      <a:cubicBezTo>
                        <a:pt x="138" y="879"/>
                        <a:pt x="138" y="879"/>
                        <a:pt x="138" y="879"/>
                      </a:cubicBezTo>
                      <a:cubicBezTo>
                        <a:pt x="140" y="880"/>
                        <a:pt x="140" y="880"/>
                        <a:pt x="140" y="880"/>
                      </a:cubicBezTo>
                      <a:cubicBezTo>
                        <a:pt x="142" y="878"/>
                        <a:pt x="142" y="878"/>
                        <a:pt x="142" y="878"/>
                      </a:cubicBezTo>
                      <a:cubicBezTo>
                        <a:pt x="144" y="876"/>
                        <a:pt x="144" y="876"/>
                        <a:pt x="144" y="876"/>
                      </a:cubicBezTo>
                      <a:cubicBezTo>
                        <a:pt x="144" y="873"/>
                        <a:pt x="144" y="873"/>
                        <a:pt x="144" y="873"/>
                      </a:cubicBezTo>
                      <a:cubicBezTo>
                        <a:pt x="143" y="871"/>
                        <a:pt x="143" y="871"/>
                        <a:pt x="143" y="871"/>
                      </a:cubicBezTo>
                      <a:cubicBezTo>
                        <a:pt x="143" y="869"/>
                        <a:pt x="143" y="869"/>
                        <a:pt x="143" y="869"/>
                      </a:cubicBezTo>
                      <a:cubicBezTo>
                        <a:pt x="145" y="869"/>
                        <a:pt x="145" y="869"/>
                        <a:pt x="145" y="869"/>
                      </a:cubicBezTo>
                      <a:cubicBezTo>
                        <a:pt x="147" y="869"/>
                        <a:pt x="147" y="869"/>
                        <a:pt x="147" y="869"/>
                      </a:cubicBezTo>
                      <a:cubicBezTo>
                        <a:pt x="148" y="868"/>
                        <a:pt x="148" y="868"/>
                        <a:pt x="148" y="868"/>
                      </a:cubicBezTo>
                      <a:cubicBezTo>
                        <a:pt x="150" y="868"/>
                        <a:pt x="150" y="868"/>
                        <a:pt x="150" y="868"/>
                      </a:cubicBezTo>
                      <a:cubicBezTo>
                        <a:pt x="151" y="871"/>
                        <a:pt x="151" y="871"/>
                        <a:pt x="151" y="871"/>
                      </a:cubicBezTo>
                      <a:cubicBezTo>
                        <a:pt x="150" y="872"/>
                        <a:pt x="150" y="872"/>
                        <a:pt x="150" y="872"/>
                      </a:cubicBezTo>
                      <a:cubicBezTo>
                        <a:pt x="149" y="872"/>
                        <a:pt x="149" y="872"/>
                        <a:pt x="149" y="872"/>
                      </a:cubicBezTo>
                      <a:cubicBezTo>
                        <a:pt x="147" y="873"/>
                        <a:pt x="147" y="873"/>
                        <a:pt x="147" y="873"/>
                      </a:cubicBezTo>
                      <a:cubicBezTo>
                        <a:pt x="147" y="876"/>
                        <a:pt x="147" y="876"/>
                        <a:pt x="147" y="876"/>
                      </a:cubicBezTo>
                      <a:cubicBezTo>
                        <a:pt x="149" y="877"/>
                        <a:pt x="149" y="877"/>
                        <a:pt x="149" y="877"/>
                      </a:cubicBezTo>
                      <a:cubicBezTo>
                        <a:pt x="154" y="877"/>
                        <a:pt x="154" y="877"/>
                        <a:pt x="154" y="877"/>
                      </a:cubicBezTo>
                      <a:cubicBezTo>
                        <a:pt x="155" y="876"/>
                        <a:pt x="155" y="876"/>
                        <a:pt x="155" y="876"/>
                      </a:cubicBezTo>
                      <a:cubicBezTo>
                        <a:pt x="154" y="875"/>
                        <a:pt x="154" y="875"/>
                        <a:pt x="154" y="875"/>
                      </a:cubicBezTo>
                      <a:cubicBezTo>
                        <a:pt x="154" y="873"/>
                        <a:pt x="154" y="873"/>
                        <a:pt x="154" y="873"/>
                      </a:cubicBezTo>
                      <a:cubicBezTo>
                        <a:pt x="156" y="872"/>
                        <a:pt x="156" y="872"/>
                        <a:pt x="156" y="872"/>
                      </a:cubicBezTo>
                      <a:cubicBezTo>
                        <a:pt x="160" y="874"/>
                        <a:pt x="160" y="874"/>
                        <a:pt x="160" y="874"/>
                      </a:cubicBezTo>
                      <a:cubicBezTo>
                        <a:pt x="161" y="876"/>
                        <a:pt x="161" y="876"/>
                        <a:pt x="161" y="876"/>
                      </a:cubicBezTo>
                      <a:cubicBezTo>
                        <a:pt x="159" y="878"/>
                        <a:pt x="159" y="878"/>
                        <a:pt x="159" y="878"/>
                      </a:cubicBezTo>
                      <a:cubicBezTo>
                        <a:pt x="155" y="880"/>
                        <a:pt x="155" y="880"/>
                        <a:pt x="155" y="880"/>
                      </a:cubicBezTo>
                      <a:cubicBezTo>
                        <a:pt x="149" y="880"/>
                        <a:pt x="149" y="880"/>
                        <a:pt x="149" y="880"/>
                      </a:cubicBezTo>
                      <a:cubicBezTo>
                        <a:pt x="147" y="880"/>
                        <a:pt x="147" y="880"/>
                        <a:pt x="147" y="880"/>
                      </a:cubicBezTo>
                      <a:cubicBezTo>
                        <a:pt x="147" y="882"/>
                        <a:pt x="147" y="882"/>
                        <a:pt x="147" y="882"/>
                      </a:cubicBezTo>
                      <a:cubicBezTo>
                        <a:pt x="151" y="887"/>
                        <a:pt x="151" y="887"/>
                        <a:pt x="151" y="887"/>
                      </a:cubicBezTo>
                      <a:cubicBezTo>
                        <a:pt x="155" y="891"/>
                        <a:pt x="155" y="891"/>
                        <a:pt x="155" y="891"/>
                      </a:cubicBezTo>
                      <a:cubicBezTo>
                        <a:pt x="157" y="891"/>
                        <a:pt x="157" y="891"/>
                        <a:pt x="157" y="891"/>
                      </a:cubicBezTo>
                      <a:cubicBezTo>
                        <a:pt x="158" y="890"/>
                        <a:pt x="158" y="890"/>
                        <a:pt x="158" y="890"/>
                      </a:cubicBezTo>
                      <a:cubicBezTo>
                        <a:pt x="161" y="889"/>
                        <a:pt x="161" y="889"/>
                        <a:pt x="161" y="889"/>
                      </a:cubicBezTo>
                      <a:cubicBezTo>
                        <a:pt x="162" y="891"/>
                        <a:pt x="162" y="891"/>
                        <a:pt x="162" y="891"/>
                      </a:cubicBezTo>
                      <a:cubicBezTo>
                        <a:pt x="161" y="892"/>
                        <a:pt x="161" y="892"/>
                        <a:pt x="161" y="892"/>
                      </a:cubicBezTo>
                      <a:cubicBezTo>
                        <a:pt x="160" y="892"/>
                        <a:pt x="160" y="892"/>
                        <a:pt x="160" y="892"/>
                      </a:cubicBezTo>
                      <a:cubicBezTo>
                        <a:pt x="157" y="894"/>
                        <a:pt x="157" y="894"/>
                        <a:pt x="157" y="894"/>
                      </a:cubicBezTo>
                      <a:cubicBezTo>
                        <a:pt x="153" y="892"/>
                        <a:pt x="153" y="892"/>
                        <a:pt x="153" y="892"/>
                      </a:cubicBezTo>
                      <a:cubicBezTo>
                        <a:pt x="149" y="889"/>
                        <a:pt x="149" y="889"/>
                        <a:pt x="149" y="889"/>
                      </a:cubicBezTo>
                      <a:cubicBezTo>
                        <a:pt x="145" y="884"/>
                        <a:pt x="145" y="884"/>
                        <a:pt x="145" y="884"/>
                      </a:cubicBezTo>
                      <a:cubicBezTo>
                        <a:pt x="141" y="883"/>
                        <a:pt x="141" y="883"/>
                        <a:pt x="141" y="883"/>
                      </a:cubicBezTo>
                      <a:cubicBezTo>
                        <a:pt x="138" y="883"/>
                        <a:pt x="138" y="883"/>
                        <a:pt x="138" y="883"/>
                      </a:cubicBezTo>
                      <a:cubicBezTo>
                        <a:pt x="135" y="879"/>
                        <a:pt x="135" y="879"/>
                        <a:pt x="135" y="879"/>
                      </a:cubicBezTo>
                      <a:cubicBezTo>
                        <a:pt x="131" y="878"/>
                        <a:pt x="131" y="878"/>
                        <a:pt x="131" y="878"/>
                      </a:cubicBezTo>
                      <a:cubicBezTo>
                        <a:pt x="130" y="877"/>
                        <a:pt x="130" y="877"/>
                        <a:pt x="130" y="877"/>
                      </a:cubicBezTo>
                      <a:cubicBezTo>
                        <a:pt x="128" y="877"/>
                        <a:pt x="128" y="877"/>
                        <a:pt x="128" y="877"/>
                      </a:cubicBezTo>
                      <a:cubicBezTo>
                        <a:pt x="126" y="878"/>
                        <a:pt x="126" y="878"/>
                        <a:pt x="126" y="878"/>
                      </a:cubicBezTo>
                      <a:cubicBezTo>
                        <a:pt x="123" y="878"/>
                        <a:pt x="123" y="878"/>
                        <a:pt x="123" y="878"/>
                      </a:cubicBezTo>
                      <a:cubicBezTo>
                        <a:pt x="122" y="876"/>
                        <a:pt x="122" y="876"/>
                        <a:pt x="122" y="876"/>
                      </a:cubicBezTo>
                      <a:cubicBezTo>
                        <a:pt x="120" y="877"/>
                        <a:pt x="120" y="877"/>
                        <a:pt x="120" y="877"/>
                      </a:cubicBezTo>
                      <a:cubicBezTo>
                        <a:pt x="117" y="879"/>
                        <a:pt x="117" y="879"/>
                        <a:pt x="117" y="879"/>
                      </a:cubicBezTo>
                      <a:cubicBezTo>
                        <a:pt x="116" y="883"/>
                        <a:pt x="116" y="883"/>
                        <a:pt x="116" y="883"/>
                      </a:cubicBezTo>
                      <a:cubicBezTo>
                        <a:pt x="112" y="885"/>
                        <a:pt x="112" y="885"/>
                        <a:pt x="112" y="885"/>
                      </a:cubicBezTo>
                      <a:cubicBezTo>
                        <a:pt x="110" y="887"/>
                        <a:pt x="110" y="887"/>
                        <a:pt x="110" y="887"/>
                      </a:cubicBezTo>
                      <a:cubicBezTo>
                        <a:pt x="107" y="889"/>
                        <a:pt x="107" y="889"/>
                        <a:pt x="107" y="889"/>
                      </a:cubicBezTo>
                      <a:cubicBezTo>
                        <a:pt x="105" y="892"/>
                        <a:pt x="105" y="892"/>
                        <a:pt x="105" y="892"/>
                      </a:cubicBezTo>
                      <a:cubicBezTo>
                        <a:pt x="104" y="895"/>
                        <a:pt x="104" y="895"/>
                        <a:pt x="104" y="895"/>
                      </a:cubicBezTo>
                      <a:cubicBezTo>
                        <a:pt x="105" y="896"/>
                        <a:pt x="105" y="896"/>
                        <a:pt x="105" y="896"/>
                      </a:cubicBezTo>
                      <a:cubicBezTo>
                        <a:pt x="108" y="894"/>
                        <a:pt x="108" y="894"/>
                        <a:pt x="108" y="894"/>
                      </a:cubicBezTo>
                      <a:cubicBezTo>
                        <a:pt x="111" y="893"/>
                        <a:pt x="111" y="893"/>
                        <a:pt x="111" y="893"/>
                      </a:cubicBezTo>
                      <a:cubicBezTo>
                        <a:pt x="113" y="893"/>
                        <a:pt x="113" y="893"/>
                        <a:pt x="113" y="893"/>
                      </a:cubicBezTo>
                      <a:cubicBezTo>
                        <a:pt x="114" y="894"/>
                        <a:pt x="114" y="894"/>
                        <a:pt x="114" y="894"/>
                      </a:cubicBezTo>
                      <a:cubicBezTo>
                        <a:pt x="117" y="894"/>
                        <a:pt x="117" y="894"/>
                        <a:pt x="117" y="894"/>
                      </a:cubicBezTo>
                      <a:cubicBezTo>
                        <a:pt x="124" y="892"/>
                        <a:pt x="124" y="892"/>
                        <a:pt x="124" y="892"/>
                      </a:cubicBezTo>
                      <a:cubicBezTo>
                        <a:pt x="129" y="892"/>
                        <a:pt x="129" y="892"/>
                        <a:pt x="129" y="892"/>
                      </a:cubicBezTo>
                      <a:cubicBezTo>
                        <a:pt x="133" y="895"/>
                        <a:pt x="133" y="895"/>
                        <a:pt x="133" y="895"/>
                      </a:cubicBezTo>
                      <a:cubicBezTo>
                        <a:pt x="134" y="897"/>
                        <a:pt x="134" y="897"/>
                        <a:pt x="134" y="897"/>
                      </a:cubicBezTo>
                      <a:cubicBezTo>
                        <a:pt x="132" y="897"/>
                        <a:pt x="132" y="897"/>
                        <a:pt x="132" y="897"/>
                      </a:cubicBezTo>
                      <a:cubicBezTo>
                        <a:pt x="128" y="897"/>
                        <a:pt x="128" y="897"/>
                        <a:pt x="128" y="897"/>
                      </a:cubicBezTo>
                      <a:cubicBezTo>
                        <a:pt x="125" y="897"/>
                        <a:pt x="125" y="897"/>
                        <a:pt x="125" y="897"/>
                      </a:cubicBezTo>
                      <a:cubicBezTo>
                        <a:pt x="113" y="897"/>
                        <a:pt x="113" y="897"/>
                        <a:pt x="113" y="897"/>
                      </a:cubicBezTo>
                      <a:cubicBezTo>
                        <a:pt x="110" y="897"/>
                        <a:pt x="110" y="897"/>
                        <a:pt x="110" y="897"/>
                      </a:cubicBezTo>
                      <a:cubicBezTo>
                        <a:pt x="109" y="898"/>
                        <a:pt x="109" y="898"/>
                        <a:pt x="109" y="898"/>
                      </a:cubicBezTo>
                      <a:cubicBezTo>
                        <a:pt x="104" y="898"/>
                        <a:pt x="104" y="898"/>
                        <a:pt x="104" y="898"/>
                      </a:cubicBezTo>
                      <a:cubicBezTo>
                        <a:pt x="104" y="900"/>
                        <a:pt x="104" y="900"/>
                        <a:pt x="104" y="900"/>
                      </a:cubicBezTo>
                      <a:cubicBezTo>
                        <a:pt x="105" y="902"/>
                        <a:pt x="105" y="902"/>
                        <a:pt x="105" y="902"/>
                      </a:cubicBezTo>
                      <a:cubicBezTo>
                        <a:pt x="108" y="902"/>
                        <a:pt x="108" y="902"/>
                        <a:pt x="108" y="902"/>
                      </a:cubicBezTo>
                      <a:cubicBezTo>
                        <a:pt x="109" y="903"/>
                        <a:pt x="109" y="903"/>
                        <a:pt x="109" y="903"/>
                      </a:cubicBezTo>
                      <a:cubicBezTo>
                        <a:pt x="107" y="904"/>
                        <a:pt x="107" y="904"/>
                        <a:pt x="107" y="904"/>
                      </a:cubicBezTo>
                      <a:cubicBezTo>
                        <a:pt x="105" y="903"/>
                        <a:pt x="105" y="903"/>
                        <a:pt x="105" y="903"/>
                      </a:cubicBezTo>
                      <a:cubicBezTo>
                        <a:pt x="101" y="903"/>
                        <a:pt x="101" y="903"/>
                        <a:pt x="101" y="903"/>
                      </a:cubicBezTo>
                      <a:cubicBezTo>
                        <a:pt x="101" y="904"/>
                        <a:pt x="101" y="904"/>
                        <a:pt x="101" y="904"/>
                      </a:cubicBezTo>
                      <a:cubicBezTo>
                        <a:pt x="103" y="906"/>
                        <a:pt x="103" y="906"/>
                        <a:pt x="103" y="906"/>
                      </a:cubicBezTo>
                      <a:cubicBezTo>
                        <a:pt x="106" y="907"/>
                        <a:pt x="106" y="907"/>
                        <a:pt x="106" y="907"/>
                      </a:cubicBezTo>
                      <a:cubicBezTo>
                        <a:pt x="114" y="910"/>
                        <a:pt x="114" y="910"/>
                        <a:pt x="114" y="910"/>
                      </a:cubicBezTo>
                      <a:cubicBezTo>
                        <a:pt x="117" y="909"/>
                        <a:pt x="117" y="909"/>
                        <a:pt x="117" y="909"/>
                      </a:cubicBezTo>
                      <a:cubicBezTo>
                        <a:pt x="118" y="908"/>
                        <a:pt x="118" y="908"/>
                        <a:pt x="118" y="908"/>
                      </a:cubicBezTo>
                      <a:cubicBezTo>
                        <a:pt x="120" y="908"/>
                        <a:pt x="120" y="908"/>
                        <a:pt x="120" y="908"/>
                      </a:cubicBezTo>
                      <a:cubicBezTo>
                        <a:pt x="121" y="909"/>
                        <a:pt x="121" y="909"/>
                        <a:pt x="121" y="909"/>
                      </a:cubicBezTo>
                      <a:cubicBezTo>
                        <a:pt x="121" y="911"/>
                        <a:pt x="121" y="911"/>
                        <a:pt x="121" y="911"/>
                      </a:cubicBezTo>
                      <a:cubicBezTo>
                        <a:pt x="122" y="914"/>
                        <a:pt x="122" y="914"/>
                        <a:pt x="122" y="914"/>
                      </a:cubicBezTo>
                      <a:cubicBezTo>
                        <a:pt x="120" y="915"/>
                        <a:pt x="120" y="915"/>
                        <a:pt x="120" y="915"/>
                      </a:cubicBezTo>
                      <a:cubicBezTo>
                        <a:pt x="118" y="914"/>
                        <a:pt x="118" y="914"/>
                        <a:pt x="118" y="914"/>
                      </a:cubicBezTo>
                      <a:cubicBezTo>
                        <a:pt x="116" y="915"/>
                        <a:pt x="116" y="915"/>
                        <a:pt x="116" y="915"/>
                      </a:cubicBezTo>
                      <a:cubicBezTo>
                        <a:pt x="115" y="914"/>
                        <a:pt x="115" y="914"/>
                        <a:pt x="115" y="914"/>
                      </a:cubicBezTo>
                      <a:cubicBezTo>
                        <a:pt x="112" y="915"/>
                        <a:pt x="112" y="915"/>
                        <a:pt x="112" y="915"/>
                      </a:cubicBezTo>
                      <a:cubicBezTo>
                        <a:pt x="112" y="917"/>
                        <a:pt x="112" y="917"/>
                        <a:pt x="112" y="917"/>
                      </a:cubicBezTo>
                      <a:cubicBezTo>
                        <a:pt x="113" y="918"/>
                        <a:pt x="113" y="918"/>
                        <a:pt x="113" y="918"/>
                      </a:cubicBezTo>
                      <a:cubicBezTo>
                        <a:pt x="114" y="917"/>
                        <a:pt x="114" y="917"/>
                        <a:pt x="114" y="917"/>
                      </a:cubicBezTo>
                      <a:cubicBezTo>
                        <a:pt x="117" y="919"/>
                        <a:pt x="117" y="919"/>
                        <a:pt x="117" y="919"/>
                      </a:cubicBezTo>
                      <a:cubicBezTo>
                        <a:pt x="117" y="920"/>
                        <a:pt x="117" y="920"/>
                        <a:pt x="117" y="920"/>
                      </a:cubicBezTo>
                      <a:cubicBezTo>
                        <a:pt x="114" y="922"/>
                        <a:pt x="114" y="922"/>
                        <a:pt x="114" y="922"/>
                      </a:cubicBezTo>
                      <a:cubicBezTo>
                        <a:pt x="111" y="921"/>
                        <a:pt x="111" y="921"/>
                        <a:pt x="111" y="921"/>
                      </a:cubicBezTo>
                      <a:cubicBezTo>
                        <a:pt x="108" y="919"/>
                        <a:pt x="108" y="919"/>
                        <a:pt x="108" y="919"/>
                      </a:cubicBezTo>
                      <a:cubicBezTo>
                        <a:pt x="105" y="920"/>
                        <a:pt x="105" y="920"/>
                        <a:pt x="105" y="920"/>
                      </a:cubicBezTo>
                      <a:cubicBezTo>
                        <a:pt x="104" y="922"/>
                        <a:pt x="104" y="922"/>
                        <a:pt x="104" y="922"/>
                      </a:cubicBezTo>
                      <a:cubicBezTo>
                        <a:pt x="105" y="925"/>
                        <a:pt x="105" y="925"/>
                        <a:pt x="105" y="925"/>
                      </a:cubicBezTo>
                      <a:cubicBezTo>
                        <a:pt x="107" y="925"/>
                        <a:pt x="107" y="925"/>
                        <a:pt x="107" y="925"/>
                      </a:cubicBezTo>
                      <a:cubicBezTo>
                        <a:pt x="109" y="924"/>
                        <a:pt x="109" y="924"/>
                        <a:pt x="109" y="924"/>
                      </a:cubicBezTo>
                      <a:cubicBezTo>
                        <a:pt x="113" y="924"/>
                        <a:pt x="113" y="924"/>
                        <a:pt x="113" y="924"/>
                      </a:cubicBezTo>
                      <a:cubicBezTo>
                        <a:pt x="115" y="925"/>
                        <a:pt x="115" y="925"/>
                        <a:pt x="115" y="925"/>
                      </a:cubicBezTo>
                      <a:cubicBezTo>
                        <a:pt x="116" y="927"/>
                        <a:pt x="116" y="927"/>
                        <a:pt x="116" y="927"/>
                      </a:cubicBezTo>
                      <a:cubicBezTo>
                        <a:pt x="113" y="927"/>
                        <a:pt x="113" y="927"/>
                        <a:pt x="113" y="927"/>
                      </a:cubicBezTo>
                      <a:cubicBezTo>
                        <a:pt x="108" y="927"/>
                        <a:pt x="108" y="927"/>
                        <a:pt x="108" y="927"/>
                      </a:cubicBezTo>
                      <a:cubicBezTo>
                        <a:pt x="106" y="928"/>
                        <a:pt x="106" y="928"/>
                        <a:pt x="106" y="928"/>
                      </a:cubicBezTo>
                      <a:cubicBezTo>
                        <a:pt x="104" y="926"/>
                        <a:pt x="104" y="926"/>
                        <a:pt x="104" y="926"/>
                      </a:cubicBezTo>
                      <a:cubicBezTo>
                        <a:pt x="102" y="926"/>
                        <a:pt x="102" y="926"/>
                        <a:pt x="102" y="926"/>
                      </a:cubicBezTo>
                      <a:cubicBezTo>
                        <a:pt x="100" y="929"/>
                        <a:pt x="100" y="929"/>
                        <a:pt x="100" y="929"/>
                      </a:cubicBezTo>
                      <a:cubicBezTo>
                        <a:pt x="100" y="936"/>
                        <a:pt x="100" y="936"/>
                        <a:pt x="100" y="936"/>
                      </a:cubicBezTo>
                      <a:cubicBezTo>
                        <a:pt x="99" y="938"/>
                        <a:pt x="99" y="938"/>
                        <a:pt x="99" y="938"/>
                      </a:cubicBezTo>
                      <a:cubicBezTo>
                        <a:pt x="99" y="940"/>
                        <a:pt x="99" y="940"/>
                        <a:pt x="99" y="940"/>
                      </a:cubicBezTo>
                      <a:cubicBezTo>
                        <a:pt x="102" y="940"/>
                        <a:pt x="102" y="940"/>
                        <a:pt x="102" y="940"/>
                      </a:cubicBezTo>
                      <a:cubicBezTo>
                        <a:pt x="109" y="936"/>
                        <a:pt x="109" y="936"/>
                        <a:pt x="109" y="936"/>
                      </a:cubicBezTo>
                      <a:cubicBezTo>
                        <a:pt x="111" y="935"/>
                        <a:pt x="111" y="935"/>
                        <a:pt x="111" y="935"/>
                      </a:cubicBezTo>
                      <a:cubicBezTo>
                        <a:pt x="117" y="933"/>
                        <a:pt x="117" y="933"/>
                        <a:pt x="117" y="933"/>
                      </a:cubicBezTo>
                      <a:cubicBezTo>
                        <a:pt x="120" y="931"/>
                        <a:pt x="120" y="931"/>
                        <a:pt x="120" y="931"/>
                      </a:cubicBezTo>
                      <a:cubicBezTo>
                        <a:pt x="123" y="926"/>
                        <a:pt x="123" y="926"/>
                        <a:pt x="123" y="926"/>
                      </a:cubicBezTo>
                      <a:cubicBezTo>
                        <a:pt x="127" y="921"/>
                        <a:pt x="127" y="921"/>
                        <a:pt x="127" y="921"/>
                      </a:cubicBezTo>
                      <a:cubicBezTo>
                        <a:pt x="137" y="916"/>
                        <a:pt x="137" y="916"/>
                        <a:pt x="137" y="916"/>
                      </a:cubicBezTo>
                      <a:cubicBezTo>
                        <a:pt x="141" y="914"/>
                        <a:pt x="141" y="914"/>
                        <a:pt x="141" y="914"/>
                      </a:cubicBezTo>
                      <a:cubicBezTo>
                        <a:pt x="143" y="915"/>
                        <a:pt x="143" y="915"/>
                        <a:pt x="143" y="915"/>
                      </a:cubicBezTo>
                      <a:cubicBezTo>
                        <a:pt x="144" y="917"/>
                        <a:pt x="144" y="917"/>
                        <a:pt x="144" y="917"/>
                      </a:cubicBezTo>
                      <a:cubicBezTo>
                        <a:pt x="142" y="918"/>
                        <a:pt x="142" y="918"/>
                        <a:pt x="142" y="918"/>
                      </a:cubicBezTo>
                      <a:cubicBezTo>
                        <a:pt x="139" y="919"/>
                        <a:pt x="139" y="919"/>
                        <a:pt x="139" y="919"/>
                      </a:cubicBezTo>
                      <a:cubicBezTo>
                        <a:pt x="135" y="921"/>
                        <a:pt x="135" y="921"/>
                        <a:pt x="135" y="921"/>
                      </a:cubicBezTo>
                      <a:cubicBezTo>
                        <a:pt x="129" y="924"/>
                        <a:pt x="129" y="924"/>
                        <a:pt x="129" y="924"/>
                      </a:cubicBezTo>
                      <a:cubicBezTo>
                        <a:pt x="123" y="932"/>
                        <a:pt x="123" y="932"/>
                        <a:pt x="123" y="932"/>
                      </a:cubicBezTo>
                      <a:cubicBezTo>
                        <a:pt x="121" y="936"/>
                        <a:pt x="121" y="936"/>
                        <a:pt x="121" y="936"/>
                      </a:cubicBezTo>
                      <a:cubicBezTo>
                        <a:pt x="115" y="937"/>
                        <a:pt x="115" y="937"/>
                        <a:pt x="115" y="937"/>
                      </a:cubicBezTo>
                      <a:cubicBezTo>
                        <a:pt x="113" y="938"/>
                        <a:pt x="113" y="938"/>
                        <a:pt x="113" y="938"/>
                      </a:cubicBezTo>
                      <a:cubicBezTo>
                        <a:pt x="108" y="942"/>
                        <a:pt x="108" y="942"/>
                        <a:pt x="108" y="942"/>
                      </a:cubicBezTo>
                      <a:cubicBezTo>
                        <a:pt x="103" y="944"/>
                        <a:pt x="103" y="944"/>
                        <a:pt x="103" y="944"/>
                      </a:cubicBezTo>
                      <a:cubicBezTo>
                        <a:pt x="101" y="944"/>
                        <a:pt x="101" y="944"/>
                        <a:pt x="101" y="944"/>
                      </a:cubicBezTo>
                      <a:cubicBezTo>
                        <a:pt x="100" y="946"/>
                        <a:pt x="100" y="946"/>
                        <a:pt x="100" y="946"/>
                      </a:cubicBezTo>
                      <a:cubicBezTo>
                        <a:pt x="102" y="946"/>
                        <a:pt x="102" y="946"/>
                        <a:pt x="102" y="946"/>
                      </a:cubicBezTo>
                      <a:cubicBezTo>
                        <a:pt x="104" y="946"/>
                        <a:pt x="104" y="946"/>
                        <a:pt x="104" y="946"/>
                      </a:cubicBezTo>
                      <a:cubicBezTo>
                        <a:pt x="106" y="946"/>
                        <a:pt x="106" y="946"/>
                        <a:pt x="106" y="946"/>
                      </a:cubicBezTo>
                      <a:cubicBezTo>
                        <a:pt x="106" y="948"/>
                        <a:pt x="106" y="948"/>
                        <a:pt x="106" y="948"/>
                      </a:cubicBezTo>
                      <a:cubicBezTo>
                        <a:pt x="109" y="945"/>
                        <a:pt x="109" y="945"/>
                        <a:pt x="109" y="945"/>
                      </a:cubicBezTo>
                      <a:cubicBezTo>
                        <a:pt x="111" y="943"/>
                        <a:pt x="111" y="943"/>
                        <a:pt x="111" y="943"/>
                      </a:cubicBezTo>
                      <a:cubicBezTo>
                        <a:pt x="112" y="943"/>
                        <a:pt x="112" y="943"/>
                        <a:pt x="112" y="943"/>
                      </a:cubicBezTo>
                      <a:cubicBezTo>
                        <a:pt x="114" y="946"/>
                        <a:pt x="114" y="946"/>
                        <a:pt x="114" y="946"/>
                      </a:cubicBezTo>
                      <a:cubicBezTo>
                        <a:pt x="116" y="947"/>
                        <a:pt x="116" y="947"/>
                        <a:pt x="116" y="947"/>
                      </a:cubicBezTo>
                      <a:cubicBezTo>
                        <a:pt x="118" y="945"/>
                        <a:pt x="118" y="945"/>
                        <a:pt x="118" y="945"/>
                      </a:cubicBezTo>
                      <a:cubicBezTo>
                        <a:pt x="122" y="942"/>
                        <a:pt x="122" y="942"/>
                        <a:pt x="122" y="942"/>
                      </a:cubicBezTo>
                      <a:cubicBezTo>
                        <a:pt x="124" y="943"/>
                        <a:pt x="124" y="943"/>
                        <a:pt x="124" y="943"/>
                      </a:cubicBezTo>
                      <a:cubicBezTo>
                        <a:pt x="125" y="944"/>
                        <a:pt x="125" y="944"/>
                        <a:pt x="125" y="944"/>
                      </a:cubicBezTo>
                      <a:cubicBezTo>
                        <a:pt x="124" y="946"/>
                        <a:pt x="124" y="946"/>
                        <a:pt x="124" y="946"/>
                      </a:cubicBezTo>
                      <a:cubicBezTo>
                        <a:pt x="122" y="946"/>
                        <a:pt x="122" y="946"/>
                        <a:pt x="122" y="946"/>
                      </a:cubicBezTo>
                      <a:cubicBezTo>
                        <a:pt x="119" y="949"/>
                        <a:pt x="119" y="949"/>
                        <a:pt x="119" y="949"/>
                      </a:cubicBezTo>
                      <a:cubicBezTo>
                        <a:pt x="116" y="950"/>
                        <a:pt x="116" y="950"/>
                        <a:pt x="116" y="950"/>
                      </a:cubicBezTo>
                      <a:cubicBezTo>
                        <a:pt x="113" y="949"/>
                        <a:pt x="113" y="949"/>
                        <a:pt x="113" y="949"/>
                      </a:cubicBezTo>
                      <a:cubicBezTo>
                        <a:pt x="112" y="948"/>
                        <a:pt x="112" y="948"/>
                        <a:pt x="112" y="948"/>
                      </a:cubicBezTo>
                      <a:cubicBezTo>
                        <a:pt x="110" y="948"/>
                        <a:pt x="110" y="948"/>
                        <a:pt x="110" y="948"/>
                      </a:cubicBezTo>
                      <a:cubicBezTo>
                        <a:pt x="108" y="951"/>
                        <a:pt x="108" y="951"/>
                        <a:pt x="108" y="951"/>
                      </a:cubicBezTo>
                      <a:cubicBezTo>
                        <a:pt x="104" y="953"/>
                        <a:pt x="104" y="953"/>
                        <a:pt x="104" y="953"/>
                      </a:cubicBezTo>
                      <a:cubicBezTo>
                        <a:pt x="103" y="954"/>
                        <a:pt x="103" y="954"/>
                        <a:pt x="103" y="954"/>
                      </a:cubicBezTo>
                      <a:cubicBezTo>
                        <a:pt x="106" y="956"/>
                        <a:pt x="106" y="956"/>
                        <a:pt x="106" y="956"/>
                      </a:cubicBezTo>
                      <a:cubicBezTo>
                        <a:pt x="108" y="956"/>
                        <a:pt x="108" y="956"/>
                        <a:pt x="108" y="956"/>
                      </a:cubicBezTo>
                      <a:cubicBezTo>
                        <a:pt x="110" y="958"/>
                        <a:pt x="110" y="958"/>
                        <a:pt x="110" y="958"/>
                      </a:cubicBezTo>
                      <a:cubicBezTo>
                        <a:pt x="108" y="962"/>
                        <a:pt x="108" y="962"/>
                        <a:pt x="108" y="962"/>
                      </a:cubicBezTo>
                      <a:cubicBezTo>
                        <a:pt x="108" y="963"/>
                        <a:pt x="108" y="963"/>
                        <a:pt x="108" y="963"/>
                      </a:cubicBezTo>
                      <a:cubicBezTo>
                        <a:pt x="110" y="964"/>
                        <a:pt x="110" y="964"/>
                        <a:pt x="110" y="964"/>
                      </a:cubicBezTo>
                      <a:cubicBezTo>
                        <a:pt x="110" y="966"/>
                        <a:pt x="110" y="966"/>
                        <a:pt x="110" y="966"/>
                      </a:cubicBezTo>
                      <a:cubicBezTo>
                        <a:pt x="110" y="968"/>
                        <a:pt x="110" y="968"/>
                        <a:pt x="110" y="968"/>
                      </a:cubicBezTo>
                      <a:cubicBezTo>
                        <a:pt x="112" y="968"/>
                        <a:pt x="112" y="968"/>
                        <a:pt x="112" y="968"/>
                      </a:cubicBezTo>
                      <a:cubicBezTo>
                        <a:pt x="114" y="965"/>
                        <a:pt x="114" y="965"/>
                        <a:pt x="114" y="965"/>
                      </a:cubicBezTo>
                      <a:cubicBezTo>
                        <a:pt x="117" y="964"/>
                        <a:pt x="117" y="964"/>
                        <a:pt x="117" y="964"/>
                      </a:cubicBezTo>
                      <a:cubicBezTo>
                        <a:pt x="119" y="962"/>
                        <a:pt x="119" y="962"/>
                        <a:pt x="119" y="962"/>
                      </a:cubicBezTo>
                      <a:cubicBezTo>
                        <a:pt x="120" y="959"/>
                        <a:pt x="120" y="959"/>
                        <a:pt x="120" y="959"/>
                      </a:cubicBezTo>
                      <a:cubicBezTo>
                        <a:pt x="122" y="958"/>
                        <a:pt x="122" y="958"/>
                        <a:pt x="122" y="958"/>
                      </a:cubicBezTo>
                      <a:cubicBezTo>
                        <a:pt x="124" y="958"/>
                        <a:pt x="124" y="958"/>
                        <a:pt x="124" y="958"/>
                      </a:cubicBezTo>
                      <a:cubicBezTo>
                        <a:pt x="131" y="953"/>
                        <a:pt x="131" y="953"/>
                        <a:pt x="131" y="953"/>
                      </a:cubicBezTo>
                      <a:cubicBezTo>
                        <a:pt x="132" y="954"/>
                        <a:pt x="132" y="954"/>
                        <a:pt x="132" y="954"/>
                      </a:cubicBezTo>
                      <a:cubicBezTo>
                        <a:pt x="133" y="956"/>
                        <a:pt x="133" y="956"/>
                        <a:pt x="133" y="956"/>
                      </a:cubicBezTo>
                      <a:cubicBezTo>
                        <a:pt x="136" y="957"/>
                        <a:pt x="136" y="957"/>
                        <a:pt x="136" y="957"/>
                      </a:cubicBezTo>
                      <a:cubicBezTo>
                        <a:pt x="137" y="960"/>
                        <a:pt x="137" y="960"/>
                        <a:pt x="137" y="960"/>
                      </a:cubicBezTo>
                      <a:cubicBezTo>
                        <a:pt x="135" y="960"/>
                        <a:pt x="135" y="960"/>
                        <a:pt x="135" y="960"/>
                      </a:cubicBezTo>
                      <a:cubicBezTo>
                        <a:pt x="133" y="958"/>
                        <a:pt x="133" y="958"/>
                        <a:pt x="133" y="958"/>
                      </a:cubicBezTo>
                      <a:cubicBezTo>
                        <a:pt x="127" y="959"/>
                        <a:pt x="127" y="959"/>
                        <a:pt x="127" y="959"/>
                      </a:cubicBezTo>
                      <a:cubicBezTo>
                        <a:pt x="126" y="961"/>
                        <a:pt x="126" y="961"/>
                        <a:pt x="126" y="961"/>
                      </a:cubicBezTo>
                      <a:cubicBezTo>
                        <a:pt x="125" y="959"/>
                        <a:pt x="125" y="959"/>
                        <a:pt x="125" y="959"/>
                      </a:cubicBezTo>
                      <a:cubicBezTo>
                        <a:pt x="123" y="960"/>
                        <a:pt x="123" y="960"/>
                        <a:pt x="123" y="960"/>
                      </a:cubicBezTo>
                      <a:cubicBezTo>
                        <a:pt x="122" y="963"/>
                        <a:pt x="122" y="963"/>
                        <a:pt x="122" y="963"/>
                      </a:cubicBezTo>
                      <a:cubicBezTo>
                        <a:pt x="120" y="964"/>
                        <a:pt x="120" y="964"/>
                        <a:pt x="120" y="964"/>
                      </a:cubicBezTo>
                      <a:cubicBezTo>
                        <a:pt x="119" y="967"/>
                        <a:pt x="119" y="967"/>
                        <a:pt x="119" y="967"/>
                      </a:cubicBezTo>
                      <a:cubicBezTo>
                        <a:pt x="114" y="968"/>
                        <a:pt x="114" y="968"/>
                        <a:pt x="114" y="968"/>
                      </a:cubicBezTo>
                      <a:cubicBezTo>
                        <a:pt x="112" y="970"/>
                        <a:pt x="112" y="970"/>
                        <a:pt x="112" y="970"/>
                      </a:cubicBezTo>
                      <a:cubicBezTo>
                        <a:pt x="109" y="970"/>
                        <a:pt x="109" y="970"/>
                        <a:pt x="109" y="970"/>
                      </a:cubicBezTo>
                      <a:cubicBezTo>
                        <a:pt x="106" y="973"/>
                        <a:pt x="106" y="973"/>
                        <a:pt x="106" y="973"/>
                      </a:cubicBezTo>
                      <a:cubicBezTo>
                        <a:pt x="107" y="976"/>
                        <a:pt x="107" y="976"/>
                        <a:pt x="107" y="976"/>
                      </a:cubicBezTo>
                      <a:cubicBezTo>
                        <a:pt x="109" y="976"/>
                        <a:pt x="109" y="976"/>
                        <a:pt x="109" y="976"/>
                      </a:cubicBezTo>
                      <a:cubicBezTo>
                        <a:pt x="111" y="974"/>
                        <a:pt x="111" y="974"/>
                        <a:pt x="111" y="974"/>
                      </a:cubicBezTo>
                      <a:cubicBezTo>
                        <a:pt x="112" y="974"/>
                        <a:pt x="112" y="974"/>
                        <a:pt x="112" y="974"/>
                      </a:cubicBezTo>
                      <a:cubicBezTo>
                        <a:pt x="113" y="977"/>
                        <a:pt x="113" y="977"/>
                        <a:pt x="113" y="977"/>
                      </a:cubicBezTo>
                      <a:cubicBezTo>
                        <a:pt x="113" y="980"/>
                        <a:pt x="113" y="980"/>
                        <a:pt x="113" y="980"/>
                      </a:cubicBezTo>
                      <a:cubicBezTo>
                        <a:pt x="110" y="982"/>
                        <a:pt x="110" y="982"/>
                        <a:pt x="110" y="982"/>
                      </a:cubicBezTo>
                      <a:cubicBezTo>
                        <a:pt x="110" y="988"/>
                        <a:pt x="110" y="988"/>
                        <a:pt x="110" y="988"/>
                      </a:cubicBezTo>
                      <a:cubicBezTo>
                        <a:pt x="112" y="991"/>
                        <a:pt x="112" y="991"/>
                        <a:pt x="112" y="991"/>
                      </a:cubicBezTo>
                      <a:cubicBezTo>
                        <a:pt x="114" y="991"/>
                        <a:pt x="114" y="991"/>
                        <a:pt x="114" y="991"/>
                      </a:cubicBezTo>
                      <a:cubicBezTo>
                        <a:pt x="117" y="989"/>
                        <a:pt x="117" y="989"/>
                        <a:pt x="117" y="989"/>
                      </a:cubicBezTo>
                      <a:cubicBezTo>
                        <a:pt x="117" y="986"/>
                        <a:pt x="117" y="986"/>
                        <a:pt x="117" y="986"/>
                      </a:cubicBezTo>
                      <a:cubicBezTo>
                        <a:pt x="120" y="987"/>
                        <a:pt x="120" y="987"/>
                        <a:pt x="120" y="987"/>
                      </a:cubicBezTo>
                      <a:cubicBezTo>
                        <a:pt x="121" y="985"/>
                        <a:pt x="121" y="985"/>
                        <a:pt x="121" y="985"/>
                      </a:cubicBezTo>
                      <a:cubicBezTo>
                        <a:pt x="123" y="985"/>
                        <a:pt x="123" y="985"/>
                        <a:pt x="123" y="985"/>
                      </a:cubicBezTo>
                      <a:cubicBezTo>
                        <a:pt x="125" y="987"/>
                        <a:pt x="125" y="987"/>
                        <a:pt x="125" y="987"/>
                      </a:cubicBezTo>
                      <a:cubicBezTo>
                        <a:pt x="123" y="988"/>
                        <a:pt x="123" y="988"/>
                        <a:pt x="123" y="988"/>
                      </a:cubicBezTo>
                      <a:cubicBezTo>
                        <a:pt x="121" y="991"/>
                        <a:pt x="121" y="991"/>
                        <a:pt x="121" y="991"/>
                      </a:cubicBezTo>
                      <a:cubicBezTo>
                        <a:pt x="118" y="991"/>
                        <a:pt x="118" y="991"/>
                        <a:pt x="118" y="991"/>
                      </a:cubicBezTo>
                      <a:cubicBezTo>
                        <a:pt x="113" y="993"/>
                        <a:pt x="113" y="993"/>
                        <a:pt x="113" y="993"/>
                      </a:cubicBezTo>
                      <a:cubicBezTo>
                        <a:pt x="111" y="994"/>
                        <a:pt x="111" y="994"/>
                        <a:pt x="111" y="994"/>
                      </a:cubicBezTo>
                      <a:cubicBezTo>
                        <a:pt x="110" y="997"/>
                        <a:pt x="110" y="997"/>
                        <a:pt x="110" y="997"/>
                      </a:cubicBezTo>
                      <a:cubicBezTo>
                        <a:pt x="110" y="1000"/>
                        <a:pt x="110" y="1000"/>
                        <a:pt x="110" y="1000"/>
                      </a:cubicBezTo>
                      <a:cubicBezTo>
                        <a:pt x="112" y="1002"/>
                        <a:pt x="112" y="1002"/>
                        <a:pt x="112" y="1002"/>
                      </a:cubicBezTo>
                      <a:cubicBezTo>
                        <a:pt x="111" y="1004"/>
                        <a:pt x="111" y="1004"/>
                        <a:pt x="111" y="1004"/>
                      </a:cubicBezTo>
                      <a:cubicBezTo>
                        <a:pt x="110" y="1008"/>
                        <a:pt x="110" y="1008"/>
                        <a:pt x="110" y="1008"/>
                      </a:cubicBezTo>
                      <a:cubicBezTo>
                        <a:pt x="111" y="1013"/>
                        <a:pt x="111" y="1013"/>
                        <a:pt x="111" y="1013"/>
                      </a:cubicBezTo>
                      <a:cubicBezTo>
                        <a:pt x="113" y="1013"/>
                        <a:pt x="113" y="1013"/>
                        <a:pt x="113" y="1013"/>
                      </a:cubicBezTo>
                      <a:cubicBezTo>
                        <a:pt x="115" y="1007"/>
                        <a:pt x="115" y="1007"/>
                        <a:pt x="115" y="1007"/>
                      </a:cubicBezTo>
                      <a:cubicBezTo>
                        <a:pt x="117" y="1007"/>
                        <a:pt x="117" y="1007"/>
                        <a:pt x="117" y="1007"/>
                      </a:cubicBezTo>
                      <a:cubicBezTo>
                        <a:pt x="121" y="1002"/>
                        <a:pt x="121" y="1002"/>
                        <a:pt x="121" y="1002"/>
                      </a:cubicBezTo>
                      <a:cubicBezTo>
                        <a:pt x="122" y="1002"/>
                        <a:pt x="122" y="1002"/>
                        <a:pt x="122" y="1002"/>
                      </a:cubicBezTo>
                      <a:cubicBezTo>
                        <a:pt x="124" y="999"/>
                        <a:pt x="124" y="999"/>
                        <a:pt x="124" y="999"/>
                      </a:cubicBezTo>
                      <a:cubicBezTo>
                        <a:pt x="126" y="998"/>
                        <a:pt x="126" y="998"/>
                        <a:pt x="126" y="998"/>
                      </a:cubicBezTo>
                      <a:cubicBezTo>
                        <a:pt x="127" y="998"/>
                        <a:pt x="127" y="998"/>
                        <a:pt x="127" y="998"/>
                      </a:cubicBezTo>
                      <a:cubicBezTo>
                        <a:pt x="125" y="1000"/>
                        <a:pt x="125" y="1000"/>
                        <a:pt x="125" y="1000"/>
                      </a:cubicBezTo>
                      <a:cubicBezTo>
                        <a:pt x="125" y="1002"/>
                        <a:pt x="125" y="1002"/>
                        <a:pt x="125" y="1002"/>
                      </a:cubicBezTo>
                      <a:cubicBezTo>
                        <a:pt x="126" y="1003"/>
                        <a:pt x="126" y="1003"/>
                        <a:pt x="126" y="1003"/>
                      </a:cubicBezTo>
                      <a:cubicBezTo>
                        <a:pt x="128" y="1002"/>
                        <a:pt x="128" y="1002"/>
                        <a:pt x="128" y="1002"/>
                      </a:cubicBezTo>
                      <a:cubicBezTo>
                        <a:pt x="132" y="997"/>
                        <a:pt x="132" y="997"/>
                        <a:pt x="132" y="997"/>
                      </a:cubicBezTo>
                      <a:cubicBezTo>
                        <a:pt x="133" y="995"/>
                        <a:pt x="133" y="995"/>
                        <a:pt x="133" y="995"/>
                      </a:cubicBezTo>
                      <a:cubicBezTo>
                        <a:pt x="135" y="998"/>
                        <a:pt x="135" y="998"/>
                        <a:pt x="135" y="998"/>
                      </a:cubicBezTo>
                      <a:cubicBezTo>
                        <a:pt x="137" y="997"/>
                        <a:pt x="137" y="997"/>
                        <a:pt x="137" y="997"/>
                      </a:cubicBezTo>
                      <a:cubicBezTo>
                        <a:pt x="139" y="995"/>
                        <a:pt x="139" y="995"/>
                        <a:pt x="139" y="995"/>
                      </a:cubicBezTo>
                      <a:cubicBezTo>
                        <a:pt x="141" y="995"/>
                        <a:pt x="141" y="995"/>
                        <a:pt x="141" y="995"/>
                      </a:cubicBezTo>
                      <a:cubicBezTo>
                        <a:pt x="141" y="997"/>
                        <a:pt x="141" y="997"/>
                        <a:pt x="141" y="997"/>
                      </a:cubicBezTo>
                      <a:cubicBezTo>
                        <a:pt x="138" y="999"/>
                        <a:pt x="138" y="999"/>
                        <a:pt x="138" y="999"/>
                      </a:cubicBezTo>
                      <a:cubicBezTo>
                        <a:pt x="139" y="1006"/>
                        <a:pt x="139" y="1006"/>
                        <a:pt x="139" y="1006"/>
                      </a:cubicBezTo>
                      <a:cubicBezTo>
                        <a:pt x="140" y="1008"/>
                        <a:pt x="140" y="1008"/>
                        <a:pt x="140" y="1008"/>
                      </a:cubicBezTo>
                      <a:cubicBezTo>
                        <a:pt x="142" y="1011"/>
                        <a:pt x="142" y="1011"/>
                        <a:pt x="142" y="1011"/>
                      </a:cubicBezTo>
                      <a:cubicBezTo>
                        <a:pt x="141" y="1012"/>
                        <a:pt x="141" y="1012"/>
                        <a:pt x="141" y="1012"/>
                      </a:cubicBezTo>
                      <a:cubicBezTo>
                        <a:pt x="139" y="1010"/>
                        <a:pt x="139" y="1010"/>
                        <a:pt x="139" y="1010"/>
                      </a:cubicBezTo>
                      <a:cubicBezTo>
                        <a:pt x="136" y="1006"/>
                        <a:pt x="136" y="1006"/>
                        <a:pt x="136" y="1006"/>
                      </a:cubicBezTo>
                      <a:cubicBezTo>
                        <a:pt x="134" y="1003"/>
                        <a:pt x="134" y="1003"/>
                        <a:pt x="134" y="1003"/>
                      </a:cubicBezTo>
                      <a:cubicBezTo>
                        <a:pt x="133" y="1003"/>
                        <a:pt x="133" y="1003"/>
                        <a:pt x="133" y="1003"/>
                      </a:cubicBezTo>
                      <a:cubicBezTo>
                        <a:pt x="132" y="1004"/>
                        <a:pt x="132" y="1004"/>
                        <a:pt x="132" y="1004"/>
                      </a:cubicBezTo>
                      <a:cubicBezTo>
                        <a:pt x="130" y="1004"/>
                        <a:pt x="130" y="1004"/>
                        <a:pt x="130" y="1004"/>
                      </a:cubicBezTo>
                      <a:cubicBezTo>
                        <a:pt x="129" y="1006"/>
                        <a:pt x="129" y="1006"/>
                        <a:pt x="129" y="1006"/>
                      </a:cubicBezTo>
                      <a:cubicBezTo>
                        <a:pt x="130" y="1008"/>
                        <a:pt x="130" y="1008"/>
                        <a:pt x="130" y="1008"/>
                      </a:cubicBezTo>
                      <a:cubicBezTo>
                        <a:pt x="132" y="1008"/>
                        <a:pt x="132" y="1008"/>
                        <a:pt x="132" y="1008"/>
                      </a:cubicBezTo>
                      <a:cubicBezTo>
                        <a:pt x="135" y="1011"/>
                        <a:pt x="135" y="1011"/>
                        <a:pt x="135" y="1011"/>
                      </a:cubicBezTo>
                      <a:cubicBezTo>
                        <a:pt x="136" y="1012"/>
                        <a:pt x="136" y="1012"/>
                        <a:pt x="136" y="1012"/>
                      </a:cubicBezTo>
                      <a:cubicBezTo>
                        <a:pt x="136" y="1014"/>
                        <a:pt x="136" y="1014"/>
                        <a:pt x="136" y="1014"/>
                      </a:cubicBezTo>
                      <a:cubicBezTo>
                        <a:pt x="134" y="1014"/>
                        <a:pt x="134" y="1014"/>
                        <a:pt x="134" y="1014"/>
                      </a:cubicBezTo>
                      <a:cubicBezTo>
                        <a:pt x="131" y="1011"/>
                        <a:pt x="131" y="1011"/>
                        <a:pt x="131" y="1011"/>
                      </a:cubicBezTo>
                      <a:cubicBezTo>
                        <a:pt x="130" y="1010"/>
                        <a:pt x="130" y="1010"/>
                        <a:pt x="130" y="1010"/>
                      </a:cubicBezTo>
                      <a:cubicBezTo>
                        <a:pt x="127" y="1011"/>
                        <a:pt x="127" y="1011"/>
                        <a:pt x="127" y="1011"/>
                      </a:cubicBezTo>
                      <a:cubicBezTo>
                        <a:pt x="124" y="1016"/>
                        <a:pt x="124" y="1016"/>
                        <a:pt x="124" y="1016"/>
                      </a:cubicBezTo>
                      <a:cubicBezTo>
                        <a:pt x="121" y="1018"/>
                        <a:pt x="121" y="1018"/>
                        <a:pt x="121" y="1018"/>
                      </a:cubicBezTo>
                      <a:cubicBezTo>
                        <a:pt x="115" y="1018"/>
                        <a:pt x="115" y="1018"/>
                        <a:pt x="115" y="1018"/>
                      </a:cubicBezTo>
                      <a:cubicBezTo>
                        <a:pt x="115" y="1019"/>
                        <a:pt x="115" y="1019"/>
                        <a:pt x="115" y="1019"/>
                      </a:cubicBezTo>
                      <a:cubicBezTo>
                        <a:pt x="116" y="1020"/>
                        <a:pt x="116" y="1020"/>
                        <a:pt x="116" y="1020"/>
                      </a:cubicBezTo>
                      <a:cubicBezTo>
                        <a:pt x="119" y="1020"/>
                        <a:pt x="119" y="1020"/>
                        <a:pt x="119" y="1020"/>
                      </a:cubicBezTo>
                      <a:cubicBezTo>
                        <a:pt x="122" y="1019"/>
                        <a:pt x="122" y="1019"/>
                        <a:pt x="122" y="1019"/>
                      </a:cubicBezTo>
                      <a:cubicBezTo>
                        <a:pt x="127" y="1018"/>
                        <a:pt x="127" y="1018"/>
                        <a:pt x="127" y="1018"/>
                      </a:cubicBezTo>
                      <a:cubicBezTo>
                        <a:pt x="130" y="1015"/>
                        <a:pt x="130" y="1015"/>
                        <a:pt x="130" y="1015"/>
                      </a:cubicBezTo>
                      <a:cubicBezTo>
                        <a:pt x="133" y="1016"/>
                        <a:pt x="133" y="1016"/>
                        <a:pt x="133" y="1016"/>
                      </a:cubicBezTo>
                      <a:cubicBezTo>
                        <a:pt x="136" y="1016"/>
                        <a:pt x="136" y="1016"/>
                        <a:pt x="136" y="1016"/>
                      </a:cubicBezTo>
                      <a:cubicBezTo>
                        <a:pt x="135" y="1017"/>
                        <a:pt x="135" y="1017"/>
                        <a:pt x="135" y="1017"/>
                      </a:cubicBezTo>
                      <a:cubicBezTo>
                        <a:pt x="133" y="1020"/>
                        <a:pt x="133" y="1020"/>
                        <a:pt x="133" y="1020"/>
                      </a:cubicBezTo>
                      <a:cubicBezTo>
                        <a:pt x="128" y="1020"/>
                        <a:pt x="128" y="1020"/>
                        <a:pt x="128" y="1020"/>
                      </a:cubicBezTo>
                      <a:cubicBezTo>
                        <a:pt x="124" y="1021"/>
                        <a:pt x="124" y="1021"/>
                        <a:pt x="124" y="1021"/>
                      </a:cubicBezTo>
                      <a:cubicBezTo>
                        <a:pt x="117" y="1021"/>
                        <a:pt x="117" y="1021"/>
                        <a:pt x="117" y="1021"/>
                      </a:cubicBezTo>
                      <a:cubicBezTo>
                        <a:pt x="114" y="1022"/>
                        <a:pt x="114" y="1022"/>
                        <a:pt x="114" y="1022"/>
                      </a:cubicBezTo>
                      <a:cubicBezTo>
                        <a:pt x="113" y="1025"/>
                        <a:pt x="113" y="1025"/>
                        <a:pt x="113" y="1025"/>
                      </a:cubicBezTo>
                      <a:cubicBezTo>
                        <a:pt x="114" y="1028"/>
                        <a:pt x="114" y="1028"/>
                        <a:pt x="114" y="1028"/>
                      </a:cubicBezTo>
                      <a:cubicBezTo>
                        <a:pt x="117" y="1029"/>
                        <a:pt x="117" y="1029"/>
                        <a:pt x="117" y="1029"/>
                      </a:cubicBezTo>
                      <a:cubicBezTo>
                        <a:pt x="121" y="1028"/>
                        <a:pt x="121" y="1028"/>
                        <a:pt x="121" y="1028"/>
                      </a:cubicBezTo>
                      <a:cubicBezTo>
                        <a:pt x="122" y="1029"/>
                        <a:pt x="122" y="1029"/>
                        <a:pt x="122" y="1029"/>
                      </a:cubicBezTo>
                      <a:cubicBezTo>
                        <a:pt x="119" y="1031"/>
                        <a:pt x="119" y="1031"/>
                        <a:pt x="119" y="1031"/>
                      </a:cubicBezTo>
                      <a:cubicBezTo>
                        <a:pt x="115" y="1031"/>
                        <a:pt x="115" y="1031"/>
                        <a:pt x="115" y="1031"/>
                      </a:cubicBezTo>
                      <a:cubicBezTo>
                        <a:pt x="113" y="1034"/>
                        <a:pt x="113" y="1034"/>
                        <a:pt x="113" y="1034"/>
                      </a:cubicBezTo>
                      <a:cubicBezTo>
                        <a:pt x="114" y="1037"/>
                        <a:pt x="114" y="1037"/>
                        <a:pt x="114" y="1037"/>
                      </a:cubicBezTo>
                      <a:cubicBezTo>
                        <a:pt x="116" y="1039"/>
                        <a:pt x="116" y="1039"/>
                        <a:pt x="116" y="1039"/>
                      </a:cubicBezTo>
                      <a:cubicBezTo>
                        <a:pt x="118" y="1038"/>
                        <a:pt x="118" y="1038"/>
                        <a:pt x="118" y="1038"/>
                      </a:cubicBezTo>
                      <a:cubicBezTo>
                        <a:pt x="119" y="1035"/>
                        <a:pt x="119" y="1035"/>
                        <a:pt x="119" y="1035"/>
                      </a:cubicBezTo>
                      <a:cubicBezTo>
                        <a:pt x="122" y="1035"/>
                        <a:pt x="122" y="1035"/>
                        <a:pt x="122" y="1035"/>
                      </a:cubicBezTo>
                      <a:cubicBezTo>
                        <a:pt x="123" y="1036"/>
                        <a:pt x="123" y="1036"/>
                        <a:pt x="123" y="1036"/>
                      </a:cubicBezTo>
                      <a:cubicBezTo>
                        <a:pt x="126" y="1036"/>
                        <a:pt x="126" y="1036"/>
                        <a:pt x="126" y="1036"/>
                      </a:cubicBezTo>
                      <a:cubicBezTo>
                        <a:pt x="128" y="1035"/>
                        <a:pt x="128" y="1035"/>
                        <a:pt x="128" y="1035"/>
                      </a:cubicBezTo>
                      <a:cubicBezTo>
                        <a:pt x="129" y="1034"/>
                        <a:pt x="129" y="1034"/>
                        <a:pt x="129" y="1034"/>
                      </a:cubicBezTo>
                      <a:cubicBezTo>
                        <a:pt x="130" y="1035"/>
                        <a:pt x="130" y="1035"/>
                        <a:pt x="130" y="1035"/>
                      </a:cubicBezTo>
                      <a:cubicBezTo>
                        <a:pt x="129" y="1037"/>
                        <a:pt x="129" y="1037"/>
                        <a:pt x="129" y="1037"/>
                      </a:cubicBezTo>
                      <a:cubicBezTo>
                        <a:pt x="125" y="1039"/>
                        <a:pt x="125" y="1039"/>
                        <a:pt x="125" y="1039"/>
                      </a:cubicBezTo>
                      <a:cubicBezTo>
                        <a:pt x="123" y="1038"/>
                        <a:pt x="123" y="1038"/>
                        <a:pt x="123" y="1038"/>
                      </a:cubicBezTo>
                      <a:cubicBezTo>
                        <a:pt x="121" y="1038"/>
                        <a:pt x="121" y="1038"/>
                        <a:pt x="121" y="1038"/>
                      </a:cubicBezTo>
                      <a:cubicBezTo>
                        <a:pt x="119" y="1038"/>
                        <a:pt x="119" y="1038"/>
                        <a:pt x="119" y="1038"/>
                      </a:cubicBezTo>
                      <a:cubicBezTo>
                        <a:pt x="121" y="1040"/>
                        <a:pt x="121" y="1040"/>
                        <a:pt x="121" y="1040"/>
                      </a:cubicBezTo>
                      <a:cubicBezTo>
                        <a:pt x="124" y="1040"/>
                        <a:pt x="124" y="1040"/>
                        <a:pt x="124" y="1040"/>
                      </a:cubicBezTo>
                      <a:cubicBezTo>
                        <a:pt x="125" y="1041"/>
                        <a:pt x="125" y="1041"/>
                        <a:pt x="125" y="1041"/>
                      </a:cubicBezTo>
                      <a:cubicBezTo>
                        <a:pt x="123" y="1042"/>
                        <a:pt x="123" y="1042"/>
                        <a:pt x="123" y="1042"/>
                      </a:cubicBezTo>
                      <a:cubicBezTo>
                        <a:pt x="119" y="1042"/>
                        <a:pt x="119" y="1042"/>
                        <a:pt x="119" y="1042"/>
                      </a:cubicBezTo>
                      <a:cubicBezTo>
                        <a:pt x="116" y="1045"/>
                        <a:pt x="116" y="1045"/>
                        <a:pt x="116" y="1045"/>
                      </a:cubicBezTo>
                      <a:cubicBezTo>
                        <a:pt x="118" y="1047"/>
                        <a:pt x="118" y="1047"/>
                        <a:pt x="118" y="1047"/>
                      </a:cubicBezTo>
                      <a:cubicBezTo>
                        <a:pt x="120" y="1048"/>
                        <a:pt x="120" y="1048"/>
                        <a:pt x="120" y="1048"/>
                      </a:cubicBezTo>
                      <a:cubicBezTo>
                        <a:pt x="121" y="1047"/>
                        <a:pt x="121" y="1047"/>
                        <a:pt x="121" y="1047"/>
                      </a:cubicBezTo>
                      <a:cubicBezTo>
                        <a:pt x="125" y="1046"/>
                        <a:pt x="125" y="1046"/>
                        <a:pt x="125" y="1046"/>
                      </a:cubicBezTo>
                      <a:cubicBezTo>
                        <a:pt x="127" y="1047"/>
                        <a:pt x="127" y="1047"/>
                        <a:pt x="127" y="1047"/>
                      </a:cubicBezTo>
                      <a:cubicBezTo>
                        <a:pt x="128" y="1048"/>
                        <a:pt x="128" y="1048"/>
                        <a:pt x="128" y="1048"/>
                      </a:cubicBezTo>
                      <a:cubicBezTo>
                        <a:pt x="127" y="1049"/>
                        <a:pt x="127" y="1049"/>
                        <a:pt x="127" y="1049"/>
                      </a:cubicBezTo>
                      <a:cubicBezTo>
                        <a:pt x="122" y="1050"/>
                        <a:pt x="122" y="1050"/>
                        <a:pt x="122" y="1050"/>
                      </a:cubicBezTo>
                      <a:cubicBezTo>
                        <a:pt x="120" y="1049"/>
                        <a:pt x="120" y="1049"/>
                        <a:pt x="120" y="1049"/>
                      </a:cubicBezTo>
                      <a:cubicBezTo>
                        <a:pt x="117" y="1050"/>
                        <a:pt x="117" y="1050"/>
                        <a:pt x="117" y="1050"/>
                      </a:cubicBezTo>
                      <a:cubicBezTo>
                        <a:pt x="116" y="1052"/>
                        <a:pt x="116" y="1052"/>
                        <a:pt x="116" y="1052"/>
                      </a:cubicBezTo>
                      <a:cubicBezTo>
                        <a:pt x="117" y="1055"/>
                        <a:pt x="117" y="1055"/>
                        <a:pt x="117" y="1055"/>
                      </a:cubicBezTo>
                      <a:cubicBezTo>
                        <a:pt x="119" y="1055"/>
                        <a:pt x="119" y="1055"/>
                        <a:pt x="119" y="1055"/>
                      </a:cubicBezTo>
                      <a:cubicBezTo>
                        <a:pt x="122" y="1053"/>
                        <a:pt x="122" y="1053"/>
                        <a:pt x="122" y="1053"/>
                      </a:cubicBezTo>
                      <a:cubicBezTo>
                        <a:pt x="125" y="1053"/>
                        <a:pt x="125" y="1053"/>
                        <a:pt x="125" y="1053"/>
                      </a:cubicBezTo>
                      <a:cubicBezTo>
                        <a:pt x="127" y="1055"/>
                        <a:pt x="127" y="1055"/>
                        <a:pt x="127" y="1055"/>
                      </a:cubicBezTo>
                      <a:cubicBezTo>
                        <a:pt x="127" y="1056"/>
                        <a:pt x="127" y="1056"/>
                        <a:pt x="127" y="1056"/>
                      </a:cubicBezTo>
                      <a:cubicBezTo>
                        <a:pt x="122" y="1058"/>
                        <a:pt x="122" y="1058"/>
                        <a:pt x="122" y="1058"/>
                      </a:cubicBezTo>
                      <a:cubicBezTo>
                        <a:pt x="122" y="1060"/>
                        <a:pt x="122" y="1060"/>
                        <a:pt x="122" y="1060"/>
                      </a:cubicBezTo>
                      <a:cubicBezTo>
                        <a:pt x="123" y="1065"/>
                        <a:pt x="123" y="1065"/>
                        <a:pt x="123" y="1065"/>
                      </a:cubicBezTo>
                      <a:cubicBezTo>
                        <a:pt x="124" y="1065"/>
                        <a:pt x="124" y="1065"/>
                        <a:pt x="124" y="1065"/>
                      </a:cubicBezTo>
                      <a:cubicBezTo>
                        <a:pt x="125" y="1063"/>
                        <a:pt x="125" y="1063"/>
                        <a:pt x="125" y="1063"/>
                      </a:cubicBezTo>
                      <a:cubicBezTo>
                        <a:pt x="128" y="1063"/>
                        <a:pt x="128" y="1063"/>
                        <a:pt x="128" y="1063"/>
                      </a:cubicBezTo>
                      <a:cubicBezTo>
                        <a:pt x="129" y="1066"/>
                        <a:pt x="129" y="1066"/>
                        <a:pt x="129" y="1066"/>
                      </a:cubicBezTo>
                      <a:cubicBezTo>
                        <a:pt x="130" y="1064"/>
                        <a:pt x="130" y="1064"/>
                        <a:pt x="130" y="1064"/>
                      </a:cubicBezTo>
                      <a:cubicBezTo>
                        <a:pt x="131" y="1063"/>
                        <a:pt x="131" y="1063"/>
                        <a:pt x="131" y="1063"/>
                      </a:cubicBezTo>
                      <a:cubicBezTo>
                        <a:pt x="132" y="1065"/>
                        <a:pt x="132" y="1065"/>
                        <a:pt x="132" y="1065"/>
                      </a:cubicBezTo>
                      <a:cubicBezTo>
                        <a:pt x="131" y="1067"/>
                        <a:pt x="131" y="1067"/>
                        <a:pt x="131" y="1067"/>
                      </a:cubicBezTo>
                      <a:cubicBezTo>
                        <a:pt x="130" y="1069"/>
                        <a:pt x="130" y="1069"/>
                        <a:pt x="130" y="1069"/>
                      </a:cubicBezTo>
                      <a:cubicBezTo>
                        <a:pt x="132" y="1071"/>
                        <a:pt x="132" y="1071"/>
                        <a:pt x="132" y="1071"/>
                      </a:cubicBezTo>
                      <a:cubicBezTo>
                        <a:pt x="129" y="1076"/>
                        <a:pt x="129" y="1076"/>
                        <a:pt x="129" y="1076"/>
                      </a:cubicBezTo>
                      <a:cubicBezTo>
                        <a:pt x="128" y="1076"/>
                        <a:pt x="128" y="1076"/>
                        <a:pt x="128" y="1076"/>
                      </a:cubicBezTo>
                      <a:cubicBezTo>
                        <a:pt x="126" y="1079"/>
                        <a:pt x="126" y="1079"/>
                        <a:pt x="126" y="1079"/>
                      </a:cubicBezTo>
                      <a:cubicBezTo>
                        <a:pt x="124" y="1082"/>
                        <a:pt x="124" y="1082"/>
                        <a:pt x="124" y="1082"/>
                      </a:cubicBezTo>
                      <a:cubicBezTo>
                        <a:pt x="125" y="1083"/>
                        <a:pt x="125" y="1083"/>
                        <a:pt x="125" y="1083"/>
                      </a:cubicBezTo>
                      <a:cubicBezTo>
                        <a:pt x="127" y="1083"/>
                        <a:pt x="127" y="1083"/>
                        <a:pt x="127" y="1083"/>
                      </a:cubicBezTo>
                      <a:cubicBezTo>
                        <a:pt x="129" y="1082"/>
                        <a:pt x="129" y="1082"/>
                        <a:pt x="129" y="1082"/>
                      </a:cubicBezTo>
                      <a:cubicBezTo>
                        <a:pt x="131" y="1082"/>
                        <a:pt x="131" y="1082"/>
                        <a:pt x="131" y="1082"/>
                      </a:cubicBezTo>
                      <a:cubicBezTo>
                        <a:pt x="131" y="1085"/>
                        <a:pt x="131" y="1085"/>
                        <a:pt x="131" y="1085"/>
                      </a:cubicBezTo>
                      <a:cubicBezTo>
                        <a:pt x="130" y="1087"/>
                        <a:pt x="130" y="1087"/>
                        <a:pt x="130" y="1087"/>
                      </a:cubicBezTo>
                      <a:cubicBezTo>
                        <a:pt x="130" y="1088"/>
                        <a:pt x="130" y="1088"/>
                        <a:pt x="130" y="1088"/>
                      </a:cubicBezTo>
                      <a:cubicBezTo>
                        <a:pt x="133" y="1088"/>
                        <a:pt x="133" y="1088"/>
                        <a:pt x="133" y="1088"/>
                      </a:cubicBezTo>
                      <a:cubicBezTo>
                        <a:pt x="134" y="1089"/>
                        <a:pt x="134" y="1089"/>
                        <a:pt x="134" y="1089"/>
                      </a:cubicBezTo>
                      <a:cubicBezTo>
                        <a:pt x="134" y="1091"/>
                        <a:pt x="134" y="1091"/>
                        <a:pt x="134" y="1091"/>
                      </a:cubicBezTo>
                      <a:cubicBezTo>
                        <a:pt x="132" y="1092"/>
                        <a:pt x="132" y="1092"/>
                        <a:pt x="132" y="1092"/>
                      </a:cubicBezTo>
                      <a:cubicBezTo>
                        <a:pt x="134" y="1094"/>
                        <a:pt x="134" y="1094"/>
                        <a:pt x="134" y="1094"/>
                      </a:cubicBezTo>
                      <a:cubicBezTo>
                        <a:pt x="133" y="1097"/>
                        <a:pt x="133" y="1097"/>
                        <a:pt x="133" y="1097"/>
                      </a:cubicBezTo>
                      <a:cubicBezTo>
                        <a:pt x="131" y="1098"/>
                        <a:pt x="131" y="1098"/>
                        <a:pt x="131" y="1098"/>
                      </a:cubicBezTo>
                      <a:cubicBezTo>
                        <a:pt x="130" y="1100"/>
                        <a:pt x="130" y="1100"/>
                        <a:pt x="130" y="1100"/>
                      </a:cubicBezTo>
                      <a:cubicBezTo>
                        <a:pt x="133" y="1100"/>
                        <a:pt x="133" y="1100"/>
                        <a:pt x="133" y="1100"/>
                      </a:cubicBezTo>
                      <a:cubicBezTo>
                        <a:pt x="134" y="1098"/>
                        <a:pt x="134" y="1098"/>
                        <a:pt x="134" y="1098"/>
                      </a:cubicBezTo>
                      <a:cubicBezTo>
                        <a:pt x="135" y="1096"/>
                        <a:pt x="135" y="1096"/>
                        <a:pt x="135" y="1096"/>
                      </a:cubicBezTo>
                      <a:cubicBezTo>
                        <a:pt x="140" y="1094"/>
                        <a:pt x="140" y="1094"/>
                        <a:pt x="140" y="1094"/>
                      </a:cubicBezTo>
                      <a:cubicBezTo>
                        <a:pt x="141" y="1096"/>
                        <a:pt x="141" y="1096"/>
                        <a:pt x="141" y="1096"/>
                      </a:cubicBezTo>
                      <a:cubicBezTo>
                        <a:pt x="140" y="1098"/>
                        <a:pt x="140" y="1098"/>
                        <a:pt x="140" y="1098"/>
                      </a:cubicBezTo>
                      <a:cubicBezTo>
                        <a:pt x="140" y="1100"/>
                        <a:pt x="140" y="1100"/>
                        <a:pt x="140" y="1100"/>
                      </a:cubicBezTo>
                      <a:cubicBezTo>
                        <a:pt x="138" y="1102"/>
                        <a:pt x="138" y="1102"/>
                        <a:pt x="138" y="1102"/>
                      </a:cubicBezTo>
                      <a:cubicBezTo>
                        <a:pt x="136" y="1104"/>
                        <a:pt x="136" y="1104"/>
                        <a:pt x="136" y="1104"/>
                      </a:cubicBezTo>
                      <a:cubicBezTo>
                        <a:pt x="134" y="1103"/>
                        <a:pt x="134" y="1103"/>
                        <a:pt x="134" y="1103"/>
                      </a:cubicBezTo>
                      <a:cubicBezTo>
                        <a:pt x="132" y="1104"/>
                        <a:pt x="132" y="1104"/>
                        <a:pt x="132" y="1104"/>
                      </a:cubicBezTo>
                      <a:cubicBezTo>
                        <a:pt x="130" y="1106"/>
                        <a:pt x="130" y="1106"/>
                        <a:pt x="130" y="1106"/>
                      </a:cubicBezTo>
                      <a:cubicBezTo>
                        <a:pt x="132" y="1108"/>
                        <a:pt x="132" y="1108"/>
                        <a:pt x="132" y="1108"/>
                      </a:cubicBezTo>
                      <a:cubicBezTo>
                        <a:pt x="135" y="1107"/>
                        <a:pt x="135" y="1107"/>
                        <a:pt x="135" y="1107"/>
                      </a:cubicBezTo>
                      <a:cubicBezTo>
                        <a:pt x="137" y="1105"/>
                        <a:pt x="137" y="1105"/>
                        <a:pt x="137" y="1105"/>
                      </a:cubicBezTo>
                      <a:cubicBezTo>
                        <a:pt x="140" y="1106"/>
                        <a:pt x="140" y="1106"/>
                        <a:pt x="140" y="1106"/>
                      </a:cubicBezTo>
                      <a:cubicBezTo>
                        <a:pt x="141" y="1107"/>
                        <a:pt x="141" y="1107"/>
                        <a:pt x="141" y="1107"/>
                      </a:cubicBezTo>
                      <a:cubicBezTo>
                        <a:pt x="140" y="1109"/>
                        <a:pt x="140" y="1109"/>
                        <a:pt x="140" y="1109"/>
                      </a:cubicBezTo>
                      <a:cubicBezTo>
                        <a:pt x="136" y="1111"/>
                        <a:pt x="136" y="1111"/>
                        <a:pt x="136" y="1111"/>
                      </a:cubicBezTo>
                      <a:cubicBezTo>
                        <a:pt x="136" y="1114"/>
                        <a:pt x="136" y="1114"/>
                        <a:pt x="136" y="1114"/>
                      </a:cubicBezTo>
                      <a:cubicBezTo>
                        <a:pt x="134" y="1116"/>
                        <a:pt x="134" y="1116"/>
                        <a:pt x="134" y="1116"/>
                      </a:cubicBezTo>
                      <a:cubicBezTo>
                        <a:pt x="131" y="1117"/>
                        <a:pt x="131" y="1117"/>
                        <a:pt x="131" y="1117"/>
                      </a:cubicBezTo>
                      <a:cubicBezTo>
                        <a:pt x="131" y="1119"/>
                        <a:pt x="131" y="1119"/>
                        <a:pt x="131" y="1119"/>
                      </a:cubicBezTo>
                      <a:cubicBezTo>
                        <a:pt x="133" y="1121"/>
                        <a:pt x="133" y="1121"/>
                        <a:pt x="133" y="1121"/>
                      </a:cubicBezTo>
                      <a:cubicBezTo>
                        <a:pt x="137" y="1120"/>
                        <a:pt x="137" y="1120"/>
                        <a:pt x="137" y="1120"/>
                      </a:cubicBezTo>
                      <a:cubicBezTo>
                        <a:pt x="140" y="1118"/>
                        <a:pt x="140" y="1118"/>
                        <a:pt x="140" y="1118"/>
                      </a:cubicBezTo>
                      <a:cubicBezTo>
                        <a:pt x="143" y="1116"/>
                        <a:pt x="143" y="1116"/>
                        <a:pt x="143" y="1116"/>
                      </a:cubicBezTo>
                      <a:cubicBezTo>
                        <a:pt x="146" y="1117"/>
                        <a:pt x="146" y="1117"/>
                        <a:pt x="146" y="1117"/>
                      </a:cubicBezTo>
                      <a:cubicBezTo>
                        <a:pt x="146" y="1119"/>
                        <a:pt x="146" y="1119"/>
                        <a:pt x="146" y="1119"/>
                      </a:cubicBezTo>
                      <a:cubicBezTo>
                        <a:pt x="145" y="1120"/>
                        <a:pt x="145" y="1120"/>
                        <a:pt x="145" y="1120"/>
                      </a:cubicBezTo>
                      <a:cubicBezTo>
                        <a:pt x="143" y="1120"/>
                        <a:pt x="143" y="1120"/>
                        <a:pt x="143" y="1120"/>
                      </a:cubicBezTo>
                      <a:cubicBezTo>
                        <a:pt x="139" y="1123"/>
                        <a:pt x="139" y="1123"/>
                        <a:pt x="139" y="1123"/>
                      </a:cubicBezTo>
                      <a:cubicBezTo>
                        <a:pt x="139" y="1124"/>
                        <a:pt x="139" y="1124"/>
                        <a:pt x="139" y="1124"/>
                      </a:cubicBezTo>
                      <a:cubicBezTo>
                        <a:pt x="141" y="1124"/>
                        <a:pt x="141" y="1124"/>
                        <a:pt x="141" y="1124"/>
                      </a:cubicBezTo>
                      <a:cubicBezTo>
                        <a:pt x="142" y="1126"/>
                        <a:pt x="142" y="1126"/>
                        <a:pt x="142" y="1126"/>
                      </a:cubicBezTo>
                      <a:cubicBezTo>
                        <a:pt x="139" y="1129"/>
                        <a:pt x="139" y="1129"/>
                        <a:pt x="139" y="1129"/>
                      </a:cubicBezTo>
                      <a:cubicBezTo>
                        <a:pt x="140" y="1132"/>
                        <a:pt x="140" y="1132"/>
                        <a:pt x="140" y="1132"/>
                      </a:cubicBezTo>
                      <a:cubicBezTo>
                        <a:pt x="143" y="1133"/>
                        <a:pt x="143" y="1133"/>
                        <a:pt x="143" y="1133"/>
                      </a:cubicBezTo>
                      <a:cubicBezTo>
                        <a:pt x="147" y="1129"/>
                        <a:pt x="147" y="1129"/>
                        <a:pt x="147" y="1129"/>
                      </a:cubicBezTo>
                      <a:cubicBezTo>
                        <a:pt x="149" y="1128"/>
                        <a:pt x="149" y="1128"/>
                        <a:pt x="149" y="1128"/>
                      </a:cubicBezTo>
                      <a:cubicBezTo>
                        <a:pt x="150" y="1130"/>
                        <a:pt x="150" y="1130"/>
                        <a:pt x="150" y="1130"/>
                      </a:cubicBezTo>
                      <a:cubicBezTo>
                        <a:pt x="152" y="1132"/>
                        <a:pt x="152" y="1132"/>
                        <a:pt x="152" y="1132"/>
                      </a:cubicBezTo>
                      <a:cubicBezTo>
                        <a:pt x="153" y="1137"/>
                        <a:pt x="153" y="1137"/>
                        <a:pt x="153" y="1137"/>
                      </a:cubicBezTo>
                      <a:cubicBezTo>
                        <a:pt x="155" y="1138"/>
                        <a:pt x="155" y="1138"/>
                        <a:pt x="155" y="1138"/>
                      </a:cubicBezTo>
                      <a:cubicBezTo>
                        <a:pt x="156" y="1139"/>
                        <a:pt x="156" y="1139"/>
                        <a:pt x="156" y="1139"/>
                      </a:cubicBezTo>
                      <a:cubicBezTo>
                        <a:pt x="154" y="1142"/>
                        <a:pt x="154" y="1142"/>
                        <a:pt x="154" y="1142"/>
                      </a:cubicBezTo>
                      <a:cubicBezTo>
                        <a:pt x="151" y="1142"/>
                        <a:pt x="151" y="1142"/>
                        <a:pt x="151" y="1142"/>
                      </a:cubicBezTo>
                      <a:cubicBezTo>
                        <a:pt x="150" y="1145"/>
                        <a:pt x="150" y="1145"/>
                        <a:pt x="150" y="1145"/>
                      </a:cubicBezTo>
                      <a:cubicBezTo>
                        <a:pt x="150" y="1147"/>
                        <a:pt x="150" y="1147"/>
                        <a:pt x="150" y="1147"/>
                      </a:cubicBezTo>
                      <a:cubicBezTo>
                        <a:pt x="155" y="1149"/>
                        <a:pt x="155" y="1149"/>
                        <a:pt x="155" y="1149"/>
                      </a:cubicBezTo>
                      <a:cubicBezTo>
                        <a:pt x="157" y="1148"/>
                        <a:pt x="157" y="1148"/>
                        <a:pt x="157" y="1148"/>
                      </a:cubicBezTo>
                      <a:cubicBezTo>
                        <a:pt x="156" y="1146"/>
                        <a:pt x="156" y="1146"/>
                        <a:pt x="156" y="1146"/>
                      </a:cubicBezTo>
                      <a:cubicBezTo>
                        <a:pt x="156" y="1144"/>
                        <a:pt x="156" y="1144"/>
                        <a:pt x="156" y="1144"/>
                      </a:cubicBezTo>
                      <a:cubicBezTo>
                        <a:pt x="158" y="1143"/>
                        <a:pt x="158" y="1143"/>
                        <a:pt x="158" y="1143"/>
                      </a:cubicBezTo>
                      <a:cubicBezTo>
                        <a:pt x="160" y="1144"/>
                        <a:pt x="160" y="1144"/>
                        <a:pt x="160" y="1144"/>
                      </a:cubicBezTo>
                      <a:cubicBezTo>
                        <a:pt x="162" y="1142"/>
                        <a:pt x="162" y="1142"/>
                        <a:pt x="162" y="1142"/>
                      </a:cubicBezTo>
                      <a:cubicBezTo>
                        <a:pt x="164" y="1141"/>
                        <a:pt x="164" y="1141"/>
                        <a:pt x="164" y="1141"/>
                      </a:cubicBezTo>
                      <a:cubicBezTo>
                        <a:pt x="166" y="1143"/>
                        <a:pt x="166" y="1143"/>
                        <a:pt x="166" y="1143"/>
                      </a:cubicBezTo>
                      <a:cubicBezTo>
                        <a:pt x="168" y="1144"/>
                        <a:pt x="168" y="1144"/>
                        <a:pt x="168" y="1144"/>
                      </a:cubicBezTo>
                      <a:cubicBezTo>
                        <a:pt x="170" y="1143"/>
                        <a:pt x="170" y="1143"/>
                        <a:pt x="170" y="1143"/>
                      </a:cubicBezTo>
                      <a:cubicBezTo>
                        <a:pt x="171" y="1140"/>
                        <a:pt x="171" y="1140"/>
                        <a:pt x="171" y="1140"/>
                      </a:cubicBezTo>
                      <a:cubicBezTo>
                        <a:pt x="173" y="1138"/>
                        <a:pt x="173" y="1138"/>
                        <a:pt x="173" y="1138"/>
                      </a:cubicBezTo>
                      <a:cubicBezTo>
                        <a:pt x="175" y="1138"/>
                        <a:pt x="175" y="1138"/>
                        <a:pt x="175" y="1138"/>
                      </a:cubicBezTo>
                      <a:cubicBezTo>
                        <a:pt x="178" y="1138"/>
                        <a:pt x="178" y="1138"/>
                        <a:pt x="178" y="1138"/>
                      </a:cubicBezTo>
                      <a:cubicBezTo>
                        <a:pt x="180" y="1139"/>
                        <a:pt x="180" y="1139"/>
                        <a:pt x="180" y="1139"/>
                      </a:cubicBezTo>
                      <a:cubicBezTo>
                        <a:pt x="182" y="1137"/>
                        <a:pt x="182" y="1137"/>
                        <a:pt x="182" y="1137"/>
                      </a:cubicBezTo>
                      <a:cubicBezTo>
                        <a:pt x="182" y="1135"/>
                        <a:pt x="182" y="1135"/>
                        <a:pt x="182" y="1135"/>
                      </a:cubicBezTo>
                      <a:cubicBezTo>
                        <a:pt x="181" y="1133"/>
                        <a:pt x="181" y="1133"/>
                        <a:pt x="181" y="1133"/>
                      </a:cubicBezTo>
                      <a:cubicBezTo>
                        <a:pt x="181" y="1131"/>
                        <a:pt x="181" y="1131"/>
                        <a:pt x="181" y="1131"/>
                      </a:cubicBezTo>
                      <a:cubicBezTo>
                        <a:pt x="183" y="1129"/>
                        <a:pt x="183" y="1129"/>
                        <a:pt x="183" y="1129"/>
                      </a:cubicBezTo>
                      <a:cubicBezTo>
                        <a:pt x="184" y="1130"/>
                        <a:pt x="184" y="1130"/>
                        <a:pt x="184" y="1130"/>
                      </a:cubicBezTo>
                      <a:cubicBezTo>
                        <a:pt x="186" y="1134"/>
                        <a:pt x="186" y="1134"/>
                        <a:pt x="186" y="1134"/>
                      </a:cubicBezTo>
                      <a:cubicBezTo>
                        <a:pt x="186" y="1138"/>
                        <a:pt x="186" y="1138"/>
                        <a:pt x="186" y="1138"/>
                      </a:cubicBezTo>
                      <a:cubicBezTo>
                        <a:pt x="183" y="1141"/>
                        <a:pt x="183" y="1141"/>
                        <a:pt x="183" y="1141"/>
                      </a:cubicBezTo>
                      <a:cubicBezTo>
                        <a:pt x="181" y="1142"/>
                        <a:pt x="181" y="1142"/>
                        <a:pt x="181" y="1142"/>
                      </a:cubicBezTo>
                      <a:cubicBezTo>
                        <a:pt x="179" y="1144"/>
                        <a:pt x="179" y="1144"/>
                        <a:pt x="179" y="1144"/>
                      </a:cubicBezTo>
                      <a:cubicBezTo>
                        <a:pt x="180" y="1145"/>
                        <a:pt x="180" y="1145"/>
                        <a:pt x="180" y="1145"/>
                      </a:cubicBezTo>
                      <a:cubicBezTo>
                        <a:pt x="184" y="1144"/>
                        <a:pt x="184" y="1144"/>
                        <a:pt x="184" y="1144"/>
                      </a:cubicBezTo>
                      <a:cubicBezTo>
                        <a:pt x="189" y="1139"/>
                        <a:pt x="189" y="1139"/>
                        <a:pt x="189" y="1139"/>
                      </a:cubicBezTo>
                      <a:cubicBezTo>
                        <a:pt x="192" y="1134"/>
                        <a:pt x="192" y="1134"/>
                        <a:pt x="192" y="1134"/>
                      </a:cubicBezTo>
                      <a:cubicBezTo>
                        <a:pt x="194" y="1134"/>
                        <a:pt x="194" y="1134"/>
                        <a:pt x="194" y="1134"/>
                      </a:cubicBezTo>
                      <a:cubicBezTo>
                        <a:pt x="195" y="1137"/>
                        <a:pt x="195" y="1137"/>
                        <a:pt x="195" y="1137"/>
                      </a:cubicBezTo>
                      <a:cubicBezTo>
                        <a:pt x="195" y="1140"/>
                        <a:pt x="195" y="1140"/>
                        <a:pt x="195" y="1140"/>
                      </a:cubicBezTo>
                      <a:cubicBezTo>
                        <a:pt x="193" y="1141"/>
                        <a:pt x="193" y="1141"/>
                        <a:pt x="193" y="1141"/>
                      </a:cubicBezTo>
                      <a:cubicBezTo>
                        <a:pt x="190" y="1143"/>
                        <a:pt x="190" y="1143"/>
                        <a:pt x="190" y="1143"/>
                      </a:cubicBezTo>
                      <a:cubicBezTo>
                        <a:pt x="187" y="1146"/>
                        <a:pt x="187" y="1146"/>
                        <a:pt x="187" y="1146"/>
                      </a:cubicBezTo>
                      <a:cubicBezTo>
                        <a:pt x="184" y="1147"/>
                        <a:pt x="184" y="1147"/>
                        <a:pt x="184" y="1147"/>
                      </a:cubicBezTo>
                      <a:cubicBezTo>
                        <a:pt x="183" y="1148"/>
                        <a:pt x="183" y="1148"/>
                        <a:pt x="183" y="1148"/>
                      </a:cubicBezTo>
                      <a:cubicBezTo>
                        <a:pt x="184" y="1149"/>
                        <a:pt x="184" y="1149"/>
                        <a:pt x="184" y="1149"/>
                      </a:cubicBezTo>
                      <a:cubicBezTo>
                        <a:pt x="187" y="1148"/>
                        <a:pt x="187" y="1148"/>
                        <a:pt x="187" y="1148"/>
                      </a:cubicBezTo>
                      <a:cubicBezTo>
                        <a:pt x="191" y="1144"/>
                        <a:pt x="191" y="1144"/>
                        <a:pt x="191" y="1144"/>
                      </a:cubicBezTo>
                      <a:cubicBezTo>
                        <a:pt x="191" y="1145"/>
                        <a:pt x="191" y="1145"/>
                        <a:pt x="191" y="1145"/>
                      </a:cubicBezTo>
                      <a:cubicBezTo>
                        <a:pt x="188" y="1149"/>
                        <a:pt x="188" y="1149"/>
                        <a:pt x="188" y="1149"/>
                      </a:cubicBezTo>
                      <a:cubicBezTo>
                        <a:pt x="185" y="1150"/>
                        <a:pt x="185" y="1150"/>
                        <a:pt x="185" y="1150"/>
                      </a:cubicBezTo>
                      <a:cubicBezTo>
                        <a:pt x="185" y="1153"/>
                        <a:pt x="185" y="1153"/>
                        <a:pt x="185" y="1153"/>
                      </a:cubicBezTo>
                      <a:cubicBezTo>
                        <a:pt x="180" y="1158"/>
                        <a:pt x="180" y="1158"/>
                        <a:pt x="180" y="1158"/>
                      </a:cubicBezTo>
                      <a:cubicBezTo>
                        <a:pt x="179" y="1160"/>
                        <a:pt x="179" y="1160"/>
                        <a:pt x="179" y="1160"/>
                      </a:cubicBezTo>
                      <a:cubicBezTo>
                        <a:pt x="181" y="1160"/>
                        <a:pt x="181" y="1160"/>
                        <a:pt x="181" y="1160"/>
                      </a:cubicBezTo>
                      <a:cubicBezTo>
                        <a:pt x="183" y="1158"/>
                        <a:pt x="183" y="1158"/>
                        <a:pt x="183" y="1158"/>
                      </a:cubicBezTo>
                      <a:cubicBezTo>
                        <a:pt x="184" y="1158"/>
                        <a:pt x="184" y="1158"/>
                        <a:pt x="184" y="1158"/>
                      </a:cubicBezTo>
                      <a:cubicBezTo>
                        <a:pt x="184" y="1159"/>
                        <a:pt x="184" y="1159"/>
                        <a:pt x="184" y="1159"/>
                      </a:cubicBezTo>
                      <a:cubicBezTo>
                        <a:pt x="185" y="1163"/>
                        <a:pt x="185" y="1163"/>
                        <a:pt x="185" y="1163"/>
                      </a:cubicBezTo>
                      <a:cubicBezTo>
                        <a:pt x="186" y="1160"/>
                        <a:pt x="186" y="1160"/>
                        <a:pt x="186" y="1160"/>
                      </a:cubicBezTo>
                      <a:cubicBezTo>
                        <a:pt x="188" y="1158"/>
                        <a:pt x="188" y="1158"/>
                        <a:pt x="188" y="1158"/>
                      </a:cubicBezTo>
                      <a:cubicBezTo>
                        <a:pt x="189" y="1156"/>
                        <a:pt x="189" y="1156"/>
                        <a:pt x="189" y="1156"/>
                      </a:cubicBezTo>
                      <a:cubicBezTo>
                        <a:pt x="191" y="1156"/>
                        <a:pt x="191" y="1156"/>
                        <a:pt x="191" y="1156"/>
                      </a:cubicBezTo>
                      <a:cubicBezTo>
                        <a:pt x="192" y="1157"/>
                        <a:pt x="192" y="1157"/>
                        <a:pt x="192" y="1157"/>
                      </a:cubicBezTo>
                      <a:cubicBezTo>
                        <a:pt x="189" y="1159"/>
                        <a:pt x="189" y="1159"/>
                        <a:pt x="189" y="1159"/>
                      </a:cubicBezTo>
                      <a:cubicBezTo>
                        <a:pt x="188" y="1163"/>
                        <a:pt x="188" y="1163"/>
                        <a:pt x="188" y="1163"/>
                      </a:cubicBezTo>
                      <a:cubicBezTo>
                        <a:pt x="189" y="1164"/>
                        <a:pt x="189" y="1164"/>
                        <a:pt x="189" y="1164"/>
                      </a:cubicBezTo>
                      <a:cubicBezTo>
                        <a:pt x="192" y="1163"/>
                        <a:pt x="192" y="1163"/>
                        <a:pt x="192" y="1163"/>
                      </a:cubicBezTo>
                      <a:cubicBezTo>
                        <a:pt x="193" y="1160"/>
                        <a:pt x="193" y="1160"/>
                        <a:pt x="193" y="1160"/>
                      </a:cubicBezTo>
                      <a:cubicBezTo>
                        <a:pt x="194" y="1160"/>
                        <a:pt x="194" y="1160"/>
                        <a:pt x="194" y="1160"/>
                      </a:cubicBezTo>
                      <a:cubicBezTo>
                        <a:pt x="197" y="1159"/>
                        <a:pt x="197" y="1159"/>
                        <a:pt x="197" y="1159"/>
                      </a:cubicBezTo>
                      <a:cubicBezTo>
                        <a:pt x="195" y="1163"/>
                        <a:pt x="195" y="1163"/>
                        <a:pt x="195" y="1163"/>
                      </a:cubicBezTo>
                      <a:cubicBezTo>
                        <a:pt x="194" y="1167"/>
                        <a:pt x="194" y="1167"/>
                        <a:pt x="194" y="1167"/>
                      </a:cubicBezTo>
                      <a:cubicBezTo>
                        <a:pt x="191" y="1170"/>
                        <a:pt x="191" y="1170"/>
                        <a:pt x="191" y="1170"/>
                      </a:cubicBezTo>
                      <a:cubicBezTo>
                        <a:pt x="190" y="1173"/>
                        <a:pt x="190" y="1173"/>
                        <a:pt x="190" y="1173"/>
                      </a:cubicBezTo>
                      <a:cubicBezTo>
                        <a:pt x="192" y="1174"/>
                        <a:pt x="192" y="1174"/>
                        <a:pt x="192" y="1174"/>
                      </a:cubicBezTo>
                      <a:cubicBezTo>
                        <a:pt x="195" y="1171"/>
                        <a:pt x="195" y="1171"/>
                        <a:pt x="195" y="1171"/>
                      </a:cubicBezTo>
                      <a:cubicBezTo>
                        <a:pt x="197" y="1164"/>
                        <a:pt x="197" y="1164"/>
                        <a:pt x="197" y="1164"/>
                      </a:cubicBezTo>
                      <a:cubicBezTo>
                        <a:pt x="199" y="1162"/>
                        <a:pt x="199" y="1162"/>
                        <a:pt x="199" y="1162"/>
                      </a:cubicBezTo>
                      <a:cubicBezTo>
                        <a:pt x="200" y="1163"/>
                        <a:pt x="200" y="1163"/>
                        <a:pt x="200" y="1163"/>
                      </a:cubicBezTo>
                      <a:cubicBezTo>
                        <a:pt x="197" y="1168"/>
                        <a:pt x="197" y="1168"/>
                        <a:pt x="197" y="1168"/>
                      </a:cubicBezTo>
                      <a:cubicBezTo>
                        <a:pt x="197" y="1171"/>
                        <a:pt x="197" y="1171"/>
                        <a:pt x="197" y="1171"/>
                      </a:cubicBezTo>
                      <a:cubicBezTo>
                        <a:pt x="196" y="1174"/>
                        <a:pt x="196" y="1174"/>
                        <a:pt x="196" y="1174"/>
                      </a:cubicBezTo>
                      <a:cubicBezTo>
                        <a:pt x="195" y="1178"/>
                        <a:pt x="195" y="1178"/>
                        <a:pt x="195" y="1178"/>
                      </a:cubicBezTo>
                      <a:cubicBezTo>
                        <a:pt x="197" y="1179"/>
                        <a:pt x="197" y="1179"/>
                        <a:pt x="197" y="1179"/>
                      </a:cubicBezTo>
                      <a:cubicBezTo>
                        <a:pt x="198" y="1177"/>
                        <a:pt x="198" y="1177"/>
                        <a:pt x="198" y="1177"/>
                      </a:cubicBezTo>
                      <a:cubicBezTo>
                        <a:pt x="198" y="1174"/>
                        <a:pt x="198" y="1174"/>
                        <a:pt x="198" y="1174"/>
                      </a:cubicBezTo>
                      <a:cubicBezTo>
                        <a:pt x="198" y="1172"/>
                        <a:pt x="198" y="1172"/>
                        <a:pt x="198" y="1172"/>
                      </a:cubicBezTo>
                      <a:cubicBezTo>
                        <a:pt x="200" y="1172"/>
                        <a:pt x="200" y="1172"/>
                        <a:pt x="200" y="1172"/>
                      </a:cubicBezTo>
                      <a:cubicBezTo>
                        <a:pt x="202" y="1174"/>
                        <a:pt x="202" y="1174"/>
                        <a:pt x="202" y="1174"/>
                      </a:cubicBezTo>
                      <a:cubicBezTo>
                        <a:pt x="202" y="1168"/>
                        <a:pt x="202" y="1168"/>
                        <a:pt x="202" y="1168"/>
                      </a:cubicBezTo>
                      <a:cubicBezTo>
                        <a:pt x="204" y="1168"/>
                        <a:pt x="204" y="1168"/>
                        <a:pt x="204" y="1168"/>
                      </a:cubicBezTo>
                      <a:cubicBezTo>
                        <a:pt x="205" y="1165"/>
                        <a:pt x="205" y="1165"/>
                        <a:pt x="205" y="1165"/>
                      </a:cubicBezTo>
                      <a:cubicBezTo>
                        <a:pt x="207" y="1166"/>
                        <a:pt x="207" y="1166"/>
                        <a:pt x="207" y="1166"/>
                      </a:cubicBezTo>
                      <a:cubicBezTo>
                        <a:pt x="207" y="1168"/>
                        <a:pt x="207" y="1168"/>
                        <a:pt x="207" y="1168"/>
                      </a:cubicBezTo>
                      <a:cubicBezTo>
                        <a:pt x="206" y="1168"/>
                        <a:pt x="206" y="1168"/>
                        <a:pt x="206" y="1168"/>
                      </a:cubicBezTo>
                      <a:cubicBezTo>
                        <a:pt x="205" y="1171"/>
                        <a:pt x="205" y="1171"/>
                        <a:pt x="205" y="1171"/>
                      </a:cubicBezTo>
                      <a:cubicBezTo>
                        <a:pt x="206" y="1173"/>
                        <a:pt x="206" y="1173"/>
                        <a:pt x="206" y="1173"/>
                      </a:cubicBezTo>
                      <a:cubicBezTo>
                        <a:pt x="210" y="1173"/>
                        <a:pt x="210" y="1173"/>
                        <a:pt x="210" y="1173"/>
                      </a:cubicBezTo>
                      <a:cubicBezTo>
                        <a:pt x="219" y="1178"/>
                        <a:pt x="219" y="1178"/>
                        <a:pt x="219" y="1178"/>
                      </a:cubicBezTo>
                      <a:cubicBezTo>
                        <a:pt x="220" y="1178"/>
                        <a:pt x="220" y="1178"/>
                        <a:pt x="220" y="1178"/>
                      </a:cubicBezTo>
                      <a:cubicBezTo>
                        <a:pt x="220" y="1177"/>
                        <a:pt x="220" y="1177"/>
                        <a:pt x="220" y="1177"/>
                      </a:cubicBezTo>
                      <a:cubicBezTo>
                        <a:pt x="222" y="1175"/>
                        <a:pt x="222" y="1175"/>
                        <a:pt x="222" y="1175"/>
                      </a:cubicBezTo>
                      <a:cubicBezTo>
                        <a:pt x="223" y="1174"/>
                        <a:pt x="223" y="1174"/>
                        <a:pt x="223" y="1174"/>
                      </a:cubicBezTo>
                      <a:cubicBezTo>
                        <a:pt x="223" y="1173"/>
                        <a:pt x="223" y="1173"/>
                        <a:pt x="223" y="1173"/>
                      </a:cubicBezTo>
                      <a:cubicBezTo>
                        <a:pt x="222" y="1172"/>
                        <a:pt x="222" y="1172"/>
                        <a:pt x="222" y="1172"/>
                      </a:cubicBezTo>
                      <a:cubicBezTo>
                        <a:pt x="221" y="1171"/>
                        <a:pt x="221" y="1171"/>
                        <a:pt x="221" y="1171"/>
                      </a:cubicBezTo>
                      <a:cubicBezTo>
                        <a:pt x="219" y="1171"/>
                        <a:pt x="219" y="1171"/>
                        <a:pt x="219" y="1171"/>
                      </a:cubicBezTo>
                      <a:cubicBezTo>
                        <a:pt x="217" y="1171"/>
                        <a:pt x="217" y="1171"/>
                        <a:pt x="217" y="1171"/>
                      </a:cubicBezTo>
                      <a:cubicBezTo>
                        <a:pt x="217" y="1170"/>
                        <a:pt x="217" y="1170"/>
                        <a:pt x="217" y="1170"/>
                      </a:cubicBezTo>
                      <a:cubicBezTo>
                        <a:pt x="218" y="1168"/>
                        <a:pt x="218" y="1168"/>
                        <a:pt x="218" y="1168"/>
                      </a:cubicBezTo>
                      <a:cubicBezTo>
                        <a:pt x="218" y="1166"/>
                        <a:pt x="218" y="1166"/>
                        <a:pt x="218" y="1166"/>
                      </a:cubicBezTo>
                      <a:cubicBezTo>
                        <a:pt x="215" y="1164"/>
                        <a:pt x="215" y="1164"/>
                        <a:pt x="215" y="1164"/>
                      </a:cubicBezTo>
                      <a:cubicBezTo>
                        <a:pt x="209" y="1161"/>
                        <a:pt x="209" y="1161"/>
                        <a:pt x="209" y="1161"/>
                      </a:cubicBezTo>
                      <a:cubicBezTo>
                        <a:pt x="209" y="1159"/>
                        <a:pt x="209" y="1159"/>
                        <a:pt x="209" y="1159"/>
                      </a:cubicBezTo>
                      <a:cubicBezTo>
                        <a:pt x="209" y="1158"/>
                        <a:pt x="209" y="1158"/>
                        <a:pt x="209" y="1158"/>
                      </a:cubicBezTo>
                      <a:cubicBezTo>
                        <a:pt x="212" y="1159"/>
                        <a:pt x="212" y="1159"/>
                        <a:pt x="212" y="1159"/>
                      </a:cubicBezTo>
                      <a:cubicBezTo>
                        <a:pt x="214" y="1158"/>
                        <a:pt x="214" y="1158"/>
                        <a:pt x="214" y="1158"/>
                      </a:cubicBezTo>
                      <a:cubicBezTo>
                        <a:pt x="215" y="1158"/>
                        <a:pt x="215" y="1158"/>
                        <a:pt x="215" y="1158"/>
                      </a:cubicBezTo>
                      <a:cubicBezTo>
                        <a:pt x="215" y="1160"/>
                        <a:pt x="215" y="1160"/>
                        <a:pt x="215" y="1160"/>
                      </a:cubicBezTo>
                      <a:cubicBezTo>
                        <a:pt x="218" y="1163"/>
                        <a:pt x="218" y="1163"/>
                        <a:pt x="218" y="1163"/>
                      </a:cubicBezTo>
                      <a:cubicBezTo>
                        <a:pt x="220" y="1165"/>
                        <a:pt x="220" y="1165"/>
                        <a:pt x="220" y="1165"/>
                      </a:cubicBezTo>
                      <a:cubicBezTo>
                        <a:pt x="223" y="1165"/>
                        <a:pt x="223" y="1165"/>
                        <a:pt x="223" y="1165"/>
                      </a:cubicBezTo>
                      <a:cubicBezTo>
                        <a:pt x="226" y="1164"/>
                        <a:pt x="226" y="1164"/>
                        <a:pt x="226" y="1164"/>
                      </a:cubicBezTo>
                      <a:cubicBezTo>
                        <a:pt x="228" y="1162"/>
                        <a:pt x="228" y="1162"/>
                        <a:pt x="228" y="1162"/>
                      </a:cubicBezTo>
                      <a:cubicBezTo>
                        <a:pt x="229" y="1160"/>
                        <a:pt x="229" y="1160"/>
                        <a:pt x="229" y="1160"/>
                      </a:cubicBezTo>
                      <a:cubicBezTo>
                        <a:pt x="226" y="1160"/>
                        <a:pt x="226" y="1160"/>
                        <a:pt x="226" y="1160"/>
                      </a:cubicBezTo>
                      <a:cubicBezTo>
                        <a:pt x="223" y="1160"/>
                        <a:pt x="223" y="1160"/>
                        <a:pt x="223" y="1160"/>
                      </a:cubicBezTo>
                      <a:cubicBezTo>
                        <a:pt x="221" y="1159"/>
                        <a:pt x="221" y="1159"/>
                        <a:pt x="221" y="1159"/>
                      </a:cubicBezTo>
                      <a:cubicBezTo>
                        <a:pt x="221" y="1157"/>
                        <a:pt x="221" y="1157"/>
                        <a:pt x="221" y="1157"/>
                      </a:cubicBezTo>
                      <a:cubicBezTo>
                        <a:pt x="223" y="1158"/>
                        <a:pt x="223" y="1158"/>
                        <a:pt x="223" y="1158"/>
                      </a:cubicBezTo>
                      <a:cubicBezTo>
                        <a:pt x="225" y="1158"/>
                        <a:pt x="225" y="1158"/>
                        <a:pt x="225" y="1158"/>
                      </a:cubicBezTo>
                      <a:cubicBezTo>
                        <a:pt x="228" y="1156"/>
                        <a:pt x="228" y="1156"/>
                        <a:pt x="228" y="1156"/>
                      </a:cubicBezTo>
                      <a:cubicBezTo>
                        <a:pt x="227" y="1155"/>
                        <a:pt x="227" y="1155"/>
                        <a:pt x="227" y="1155"/>
                      </a:cubicBezTo>
                      <a:cubicBezTo>
                        <a:pt x="224" y="1153"/>
                        <a:pt x="224" y="1153"/>
                        <a:pt x="224" y="1153"/>
                      </a:cubicBezTo>
                      <a:cubicBezTo>
                        <a:pt x="222" y="1152"/>
                        <a:pt x="222" y="1152"/>
                        <a:pt x="222" y="1152"/>
                      </a:cubicBezTo>
                      <a:cubicBezTo>
                        <a:pt x="222" y="1152"/>
                        <a:pt x="222" y="1152"/>
                        <a:pt x="222" y="1152"/>
                      </a:cubicBezTo>
                      <a:cubicBezTo>
                        <a:pt x="224" y="1151"/>
                        <a:pt x="224" y="1151"/>
                        <a:pt x="224" y="1151"/>
                      </a:cubicBezTo>
                      <a:cubicBezTo>
                        <a:pt x="224" y="1151"/>
                        <a:pt x="224" y="1151"/>
                        <a:pt x="224" y="1151"/>
                      </a:cubicBezTo>
                      <a:cubicBezTo>
                        <a:pt x="223" y="1149"/>
                        <a:pt x="223" y="1149"/>
                        <a:pt x="223" y="1149"/>
                      </a:cubicBezTo>
                      <a:cubicBezTo>
                        <a:pt x="220" y="1148"/>
                        <a:pt x="220" y="1148"/>
                        <a:pt x="220" y="1148"/>
                      </a:cubicBezTo>
                      <a:cubicBezTo>
                        <a:pt x="218" y="1146"/>
                        <a:pt x="218" y="1146"/>
                        <a:pt x="218" y="1146"/>
                      </a:cubicBezTo>
                      <a:cubicBezTo>
                        <a:pt x="219" y="1145"/>
                        <a:pt x="219" y="1145"/>
                        <a:pt x="219" y="1145"/>
                      </a:cubicBezTo>
                      <a:cubicBezTo>
                        <a:pt x="222" y="1147"/>
                        <a:pt x="222" y="1147"/>
                        <a:pt x="222" y="1147"/>
                      </a:cubicBezTo>
                      <a:cubicBezTo>
                        <a:pt x="225" y="1148"/>
                        <a:pt x="225" y="1148"/>
                        <a:pt x="225" y="1148"/>
                      </a:cubicBezTo>
                      <a:cubicBezTo>
                        <a:pt x="230" y="1147"/>
                        <a:pt x="230" y="1147"/>
                        <a:pt x="230" y="1147"/>
                      </a:cubicBezTo>
                      <a:cubicBezTo>
                        <a:pt x="233" y="1145"/>
                        <a:pt x="233" y="1145"/>
                        <a:pt x="233" y="1145"/>
                      </a:cubicBezTo>
                      <a:cubicBezTo>
                        <a:pt x="233" y="1144"/>
                        <a:pt x="233" y="1144"/>
                        <a:pt x="233" y="1144"/>
                      </a:cubicBezTo>
                      <a:cubicBezTo>
                        <a:pt x="232" y="1142"/>
                        <a:pt x="232" y="1142"/>
                        <a:pt x="232" y="1142"/>
                      </a:cubicBezTo>
                      <a:cubicBezTo>
                        <a:pt x="230" y="1140"/>
                        <a:pt x="230" y="1140"/>
                        <a:pt x="230" y="1140"/>
                      </a:cubicBezTo>
                      <a:cubicBezTo>
                        <a:pt x="223" y="1140"/>
                        <a:pt x="223" y="1140"/>
                        <a:pt x="223" y="1140"/>
                      </a:cubicBezTo>
                      <a:cubicBezTo>
                        <a:pt x="221" y="1138"/>
                        <a:pt x="221" y="1138"/>
                        <a:pt x="221" y="1138"/>
                      </a:cubicBezTo>
                      <a:cubicBezTo>
                        <a:pt x="221" y="1137"/>
                        <a:pt x="221" y="1137"/>
                        <a:pt x="221" y="1137"/>
                      </a:cubicBezTo>
                      <a:cubicBezTo>
                        <a:pt x="222" y="1137"/>
                        <a:pt x="222" y="1137"/>
                        <a:pt x="222" y="1137"/>
                      </a:cubicBezTo>
                      <a:cubicBezTo>
                        <a:pt x="224" y="1138"/>
                        <a:pt x="224" y="1138"/>
                        <a:pt x="224" y="1138"/>
                      </a:cubicBezTo>
                      <a:cubicBezTo>
                        <a:pt x="229" y="1139"/>
                        <a:pt x="229" y="1139"/>
                        <a:pt x="229" y="1139"/>
                      </a:cubicBezTo>
                      <a:cubicBezTo>
                        <a:pt x="231" y="1137"/>
                        <a:pt x="231" y="1137"/>
                        <a:pt x="231" y="1137"/>
                      </a:cubicBezTo>
                      <a:cubicBezTo>
                        <a:pt x="231" y="1134"/>
                        <a:pt x="231" y="1134"/>
                        <a:pt x="231" y="1134"/>
                      </a:cubicBezTo>
                      <a:cubicBezTo>
                        <a:pt x="229" y="1132"/>
                        <a:pt x="229" y="1132"/>
                        <a:pt x="229" y="1132"/>
                      </a:cubicBezTo>
                      <a:cubicBezTo>
                        <a:pt x="227" y="1131"/>
                        <a:pt x="227" y="1131"/>
                        <a:pt x="227" y="1131"/>
                      </a:cubicBezTo>
                      <a:cubicBezTo>
                        <a:pt x="226" y="1129"/>
                        <a:pt x="226" y="1129"/>
                        <a:pt x="226" y="1129"/>
                      </a:cubicBezTo>
                      <a:cubicBezTo>
                        <a:pt x="228" y="1129"/>
                        <a:pt x="228" y="1129"/>
                        <a:pt x="228" y="1129"/>
                      </a:cubicBezTo>
                      <a:cubicBezTo>
                        <a:pt x="230" y="1130"/>
                        <a:pt x="230" y="1130"/>
                        <a:pt x="230" y="1130"/>
                      </a:cubicBezTo>
                      <a:cubicBezTo>
                        <a:pt x="231" y="1132"/>
                        <a:pt x="231" y="1132"/>
                        <a:pt x="231" y="1132"/>
                      </a:cubicBezTo>
                      <a:cubicBezTo>
                        <a:pt x="233" y="1130"/>
                        <a:pt x="233" y="1130"/>
                        <a:pt x="233" y="1130"/>
                      </a:cubicBezTo>
                      <a:cubicBezTo>
                        <a:pt x="235" y="1128"/>
                        <a:pt x="235" y="1128"/>
                        <a:pt x="235" y="1128"/>
                      </a:cubicBezTo>
                      <a:cubicBezTo>
                        <a:pt x="235" y="1126"/>
                        <a:pt x="235" y="1126"/>
                        <a:pt x="235" y="1126"/>
                      </a:cubicBezTo>
                      <a:cubicBezTo>
                        <a:pt x="234" y="1125"/>
                        <a:pt x="234" y="1125"/>
                        <a:pt x="234" y="1125"/>
                      </a:cubicBezTo>
                      <a:cubicBezTo>
                        <a:pt x="231" y="1124"/>
                        <a:pt x="231" y="1124"/>
                        <a:pt x="231" y="1124"/>
                      </a:cubicBezTo>
                      <a:cubicBezTo>
                        <a:pt x="231" y="1122"/>
                        <a:pt x="231" y="1122"/>
                        <a:pt x="231" y="1122"/>
                      </a:cubicBezTo>
                      <a:cubicBezTo>
                        <a:pt x="233" y="1122"/>
                        <a:pt x="233" y="1122"/>
                        <a:pt x="233" y="1122"/>
                      </a:cubicBezTo>
                      <a:cubicBezTo>
                        <a:pt x="234" y="1124"/>
                        <a:pt x="234" y="1124"/>
                        <a:pt x="234" y="1124"/>
                      </a:cubicBezTo>
                      <a:cubicBezTo>
                        <a:pt x="236" y="1124"/>
                        <a:pt x="236" y="1124"/>
                        <a:pt x="236" y="1124"/>
                      </a:cubicBezTo>
                      <a:cubicBezTo>
                        <a:pt x="238" y="1121"/>
                        <a:pt x="238" y="1121"/>
                        <a:pt x="238" y="1121"/>
                      </a:cubicBezTo>
                      <a:cubicBezTo>
                        <a:pt x="238" y="1120"/>
                        <a:pt x="238" y="1120"/>
                        <a:pt x="238" y="1120"/>
                      </a:cubicBezTo>
                      <a:cubicBezTo>
                        <a:pt x="234" y="1119"/>
                        <a:pt x="234" y="1119"/>
                        <a:pt x="234" y="1119"/>
                      </a:cubicBezTo>
                      <a:cubicBezTo>
                        <a:pt x="232" y="1117"/>
                        <a:pt x="232" y="1117"/>
                        <a:pt x="232" y="1117"/>
                      </a:cubicBezTo>
                      <a:cubicBezTo>
                        <a:pt x="231" y="1115"/>
                        <a:pt x="231" y="1115"/>
                        <a:pt x="231" y="1115"/>
                      </a:cubicBezTo>
                      <a:cubicBezTo>
                        <a:pt x="232" y="1115"/>
                        <a:pt x="232" y="1115"/>
                        <a:pt x="232" y="1115"/>
                      </a:cubicBezTo>
                      <a:cubicBezTo>
                        <a:pt x="235" y="1117"/>
                        <a:pt x="235" y="1117"/>
                        <a:pt x="235" y="1117"/>
                      </a:cubicBezTo>
                      <a:cubicBezTo>
                        <a:pt x="237" y="1117"/>
                        <a:pt x="237" y="1117"/>
                        <a:pt x="237" y="1117"/>
                      </a:cubicBezTo>
                      <a:cubicBezTo>
                        <a:pt x="239" y="1119"/>
                        <a:pt x="239" y="1119"/>
                        <a:pt x="239" y="1119"/>
                      </a:cubicBezTo>
                      <a:cubicBezTo>
                        <a:pt x="241" y="1119"/>
                        <a:pt x="241" y="1119"/>
                        <a:pt x="241" y="1119"/>
                      </a:cubicBezTo>
                      <a:cubicBezTo>
                        <a:pt x="242" y="1115"/>
                        <a:pt x="242" y="1115"/>
                        <a:pt x="242" y="1115"/>
                      </a:cubicBezTo>
                      <a:cubicBezTo>
                        <a:pt x="242" y="1113"/>
                        <a:pt x="242" y="1113"/>
                        <a:pt x="242" y="1113"/>
                      </a:cubicBezTo>
                      <a:cubicBezTo>
                        <a:pt x="244" y="1112"/>
                        <a:pt x="244" y="1112"/>
                        <a:pt x="244" y="1112"/>
                      </a:cubicBezTo>
                      <a:cubicBezTo>
                        <a:pt x="244" y="1110"/>
                        <a:pt x="244" y="1110"/>
                        <a:pt x="244" y="1110"/>
                      </a:cubicBezTo>
                      <a:cubicBezTo>
                        <a:pt x="244" y="1108"/>
                        <a:pt x="244" y="1108"/>
                        <a:pt x="244" y="1108"/>
                      </a:cubicBezTo>
                      <a:cubicBezTo>
                        <a:pt x="244" y="1104"/>
                        <a:pt x="244" y="1104"/>
                        <a:pt x="244" y="1104"/>
                      </a:cubicBezTo>
                      <a:cubicBezTo>
                        <a:pt x="245" y="1102"/>
                        <a:pt x="245" y="1102"/>
                        <a:pt x="245" y="1102"/>
                      </a:cubicBezTo>
                      <a:cubicBezTo>
                        <a:pt x="242" y="1099"/>
                        <a:pt x="242" y="1099"/>
                        <a:pt x="242" y="1099"/>
                      </a:cubicBezTo>
                      <a:cubicBezTo>
                        <a:pt x="239" y="1095"/>
                        <a:pt x="239" y="1095"/>
                        <a:pt x="239" y="1095"/>
                      </a:cubicBezTo>
                      <a:cubicBezTo>
                        <a:pt x="236" y="1094"/>
                        <a:pt x="236" y="1094"/>
                        <a:pt x="236" y="1094"/>
                      </a:cubicBezTo>
                      <a:cubicBezTo>
                        <a:pt x="234" y="1092"/>
                        <a:pt x="234" y="1092"/>
                        <a:pt x="234" y="1092"/>
                      </a:cubicBezTo>
                      <a:cubicBezTo>
                        <a:pt x="234" y="1091"/>
                        <a:pt x="234" y="1091"/>
                        <a:pt x="234" y="1091"/>
                      </a:cubicBezTo>
                      <a:cubicBezTo>
                        <a:pt x="236" y="1090"/>
                        <a:pt x="236" y="1090"/>
                        <a:pt x="236" y="1090"/>
                      </a:cubicBezTo>
                      <a:cubicBezTo>
                        <a:pt x="238" y="1092"/>
                        <a:pt x="238" y="1092"/>
                        <a:pt x="238" y="1092"/>
                      </a:cubicBezTo>
                      <a:cubicBezTo>
                        <a:pt x="242" y="1095"/>
                        <a:pt x="242" y="1095"/>
                        <a:pt x="242" y="1095"/>
                      </a:cubicBezTo>
                      <a:cubicBezTo>
                        <a:pt x="244" y="1098"/>
                        <a:pt x="244" y="1098"/>
                        <a:pt x="244" y="1098"/>
                      </a:cubicBezTo>
                      <a:cubicBezTo>
                        <a:pt x="246" y="1098"/>
                        <a:pt x="246" y="1098"/>
                        <a:pt x="246" y="1098"/>
                      </a:cubicBezTo>
                      <a:cubicBezTo>
                        <a:pt x="248" y="1097"/>
                        <a:pt x="248" y="1097"/>
                        <a:pt x="248" y="1097"/>
                      </a:cubicBezTo>
                      <a:cubicBezTo>
                        <a:pt x="246" y="1093"/>
                        <a:pt x="246" y="1093"/>
                        <a:pt x="246" y="1093"/>
                      </a:cubicBezTo>
                      <a:cubicBezTo>
                        <a:pt x="245" y="1089"/>
                        <a:pt x="245" y="1089"/>
                        <a:pt x="245" y="1089"/>
                      </a:cubicBezTo>
                      <a:cubicBezTo>
                        <a:pt x="241" y="1088"/>
                        <a:pt x="241" y="1088"/>
                        <a:pt x="241" y="1088"/>
                      </a:cubicBezTo>
                      <a:cubicBezTo>
                        <a:pt x="235" y="1085"/>
                        <a:pt x="235" y="1085"/>
                        <a:pt x="235" y="1085"/>
                      </a:cubicBezTo>
                      <a:cubicBezTo>
                        <a:pt x="234" y="1084"/>
                        <a:pt x="234" y="1084"/>
                        <a:pt x="234" y="1084"/>
                      </a:cubicBezTo>
                      <a:cubicBezTo>
                        <a:pt x="234" y="1081"/>
                        <a:pt x="234" y="1081"/>
                        <a:pt x="234" y="1081"/>
                      </a:cubicBezTo>
                      <a:cubicBezTo>
                        <a:pt x="236" y="1081"/>
                        <a:pt x="236" y="1081"/>
                        <a:pt x="236" y="1081"/>
                      </a:cubicBezTo>
                      <a:cubicBezTo>
                        <a:pt x="238" y="1082"/>
                        <a:pt x="238" y="1082"/>
                        <a:pt x="238" y="1082"/>
                      </a:cubicBezTo>
                      <a:cubicBezTo>
                        <a:pt x="239" y="1084"/>
                        <a:pt x="239" y="1084"/>
                        <a:pt x="239" y="1084"/>
                      </a:cubicBezTo>
                      <a:cubicBezTo>
                        <a:pt x="242" y="1084"/>
                        <a:pt x="242" y="1084"/>
                        <a:pt x="242" y="1084"/>
                      </a:cubicBezTo>
                      <a:cubicBezTo>
                        <a:pt x="244" y="1081"/>
                        <a:pt x="244" y="1081"/>
                        <a:pt x="244" y="1081"/>
                      </a:cubicBezTo>
                      <a:cubicBezTo>
                        <a:pt x="244" y="1079"/>
                        <a:pt x="244" y="1079"/>
                        <a:pt x="244" y="1079"/>
                      </a:cubicBezTo>
                      <a:cubicBezTo>
                        <a:pt x="244" y="1076"/>
                        <a:pt x="244" y="1076"/>
                        <a:pt x="244" y="1076"/>
                      </a:cubicBezTo>
                      <a:cubicBezTo>
                        <a:pt x="245" y="1076"/>
                        <a:pt x="245" y="1076"/>
                        <a:pt x="245" y="1076"/>
                      </a:cubicBezTo>
                      <a:cubicBezTo>
                        <a:pt x="247" y="1077"/>
                        <a:pt x="247" y="1077"/>
                        <a:pt x="247" y="1077"/>
                      </a:cubicBezTo>
                      <a:cubicBezTo>
                        <a:pt x="247" y="1078"/>
                        <a:pt x="247" y="1078"/>
                        <a:pt x="247" y="1078"/>
                      </a:cubicBezTo>
                      <a:cubicBezTo>
                        <a:pt x="247" y="1080"/>
                        <a:pt x="247" y="1080"/>
                        <a:pt x="247" y="1080"/>
                      </a:cubicBezTo>
                      <a:cubicBezTo>
                        <a:pt x="250" y="1082"/>
                        <a:pt x="250" y="1082"/>
                        <a:pt x="250" y="1082"/>
                      </a:cubicBezTo>
                      <a:cubicBezTo>
                        <a:pt x="252" y="1082"/>
                        <a:pt x="252" y="1082"/>
                        <a:pt x="252" y="1082"/>
                      </a:cubicBezTo>
                      <a:cubicBezTo>
                        <a:pt x="254" y="1083"/>
                        <a:pt x="254" y="1083"/>
                        <a:pt x="254" y="1083"/>
                      </a:cubicBezTo>
                      <a:cubicBezTo>
                        <a:pt x="256" y="1083"/>
                        <a:pt x="256" y="1083"/>
                        <a:pt x="256" y="1083"/>
                      </a:cubicBezTo>
                      <a:cubicBezTo>
                        <a:pt x="257" y="1081"/>
                        <a:pt x="257" y="1081"/>
                        <a:pt x="257" y="1081"/>
                      </a:cubicBezTo>
                      <a:cubicBezTo>
                        <a:pt x="259" y="1079"/>
                        <a:pt x="259" y="1079"/>
                        <a:pt x="259" y="1079"/>
                      </a:cubicBezTo>
                      <a:cubicBezTo>
                        <a:pt x="260" y="1078"/>
                        <a:pt x="260" y="1078"/>
                        <a:pt x="260" y="1078"/>
                      </a:cubicBezTo>
                      <a:cubicBezTo>
                        <a:pt x="259" y="1076"/>
                        <a:pt x="259" y="1076"/>
                        <a:pt x="259" y="1076"/>
                      </a:cubicBezTo>
                      <a:cubicBezTo>
                        <a:pt x="257" y="1075"/>
                        <a:pt x="257" y="1075"/>
                        <a:pt x="257" y="1075"/>
                      </a:cubicBezTo>
                      <a:cubicBezTo>
                        <a:pt x="252" y="1075"/>
                        <a:pt x="252" y="1075"/>
                        <a:pt x="252" y="1075"/>
                      </a:cubicBezTo>
                      <a:cubicBezTo>
                        <a:pt x="251" y="1074"/>
                        <a:pt x="251" y="1074"/>
                        <a:pt x="251" y="1074"/>
                      </a:cubicBezTo>
                      <a:cubicBezTo>
                        <a:pt x="251" y="1073"/>
                        <a:pt x="251" y="1073"/>
                        <a:pt x="251" y="1073"/>
                      </a:cubicBezTo>
                      <a:cubicBezTo>
                        <a:pt x="251" y="1070"/>
                        <a:pt x="251" y="1070"/>
                        <a:pt x="251" y="1070"/>
                      </a:cubicBezTo>
                      <a:cubicBezTo>
                        <a:pt x="249" y="1068"/>
                        <a:pt x="249" y="1068"/>
                        <a:pt x="249" y="1068"/>
                      </a:cubicBezTo>
                      <a:cubicBezTo>
                        <a:pt x="249" y="1066"/>
                        <a:pt x="249" y="1066"/>
                        <a:pt x="249" y="1066"/>
                      </a:cubicBezTo>
                      <a:cubicBezTo>
                        <a:pt x="250" y="1064"/>
                        <a:pt x="250" y="1064"/>
                        <a:pt x="250" y="1064"/>
                      </a:cubicBezTo>
                      <a:cubicBezTo>
                        <a:pt x="251" y="1064"/>
                        <a:pt x="251" y="1064"/>
                        <a:pt x="251" y="1064"/>
                      </a:cubicBezTo>
                      <a:cubicBezTo>
                        <a:pt x="253" y="1066"/>
                        <a:pt x="253" y="1066"/>
                        <a:pt x="253" y="1066"/>
                      </a:cubicBezTo>
                      <a:cubicBezTo>
                        <a:pt x="254" y="1069"/>
                        <a:pt x="254" y="1069"/>
                        <a:pt x="254" y="1069"/>
                      </a:cubicBezTo>
                      <a:cubicBezTo>
                        <a:pt x="255" y="1071"/>
                        <a:pt x="255" y="1071"/>
                        <a:pt x="255" y="1071"/>
                      </a:cubicBezTo>
                      <a:cubicBezTo>
                        <a:pt x="259" y="1072"/>
                        <a:pt x="259" y="1072"/>
                        <a:pt x="259" y="1072"/>
                      </a:cubicBezTo>
                      <a:cubicBezTo>
                        <a:pt x="260" y="1071"/>
                        <a:pt x="260" y="1071"/>
                        <a:pt x="260" y="1071"/>
                      </a:cubicBezTo>
                      <a:cubicBezTo>
                        <a:pt x="260" y="1069"/>
                        <a:pt x="260" y="1069"/>
                        <a:pt x="260" y="1069"/>
                      </a:cubicBezTo>
                      <a:cubicBezTo>
                        <a:pt x="260" y="1067"/>
                        <a:pt x="260" y="1067"/>
                        <a:pt x="260" y="1067"/>
                      </a:cubicBezTo>
                      <a:cubicBezTo>
                        <a:pt x="256" y="1065"/>
                        <a:pt x="256" y="1065"/>
                        <a:pt x="256" y="1065"/>
                      </a:cubicBezTo>
                      <a:cubicBezTo>
                        <a:pt x="254" y="1063"/>
                        <a:pt x="254" y="1063"/>
                        <a:pt x="254" y="1063"/>
                      </a:cubicBezTo>
                      <a:cubicBezTo>
                        <a:pt x="253" y="1059"/>
                        <a:pt x="253" y="1059"/>
                        <a:pt x="253" y="1059"/>
                      </a:cubicBezTo>
                      <a:cubicBezTo>
                        <a:pt x="254" y="1059"/>
                        <a:pt x="254" y="1059"/>
                        <a:pt x="254" y="1059"/>
                      </a:cubicBezTo>
                      <a:cubicBezTo>
                        <a:pt x="256" y="1062"/>
                        <a:pt x="256" y="1062"/>
                        <a:pt x="256" y="1062"/>
                      </a:cubicBezTo>
                      <a:cubicBezTo>
                        <a:pt x="259" y="1064"/>
                        <a:pt x="259" y="1064"/>
                        <a:pt x="259" y="1064"/>
                      </a:cubicBezTo>
                      <a:cubicBezTo>
                        <a:pt x="261" y="1065"/>
                        <a:pt x="261" y="1065"/>
                        <a:pt x="261" y="1065"/>
                      </a:cubicBezTo>
                      <a:cubicBezTo>
                        <a:pt x="263" y="1067"/>
                        <a:pt x="263" y="1067"/>
                        <a:pt x="263" y="1067"/>
                      </a:cubicBezTo>
                      <a:cubicBezTo>
                        <a:pt x="264" y="1066"/>
                        <a:pt x="264" y="1066"/>
                        <a:pt x="264" y="1066"/>
                      </a:cubicBezTo>
                      <a:cubicBezTo>
                        <a:pt x="264" y="1064"/>
                        <a:pt x="264" y="1064"/>
                        <a:pt x="264" y="1064"/>
                      </a:cubicBezTo>
                      <a:cubicBezTo>
                        <a:pt x="263" y="1062"/>
                        <a:pt x="263" y="1062"/>
                        <a:pt x="263" y="1062"/>
                      </a:cubicBezTo>
                      <a:cubicBezTo>
                        <a:pt x="260" y="1060"/>
                        <a:pt x="260" y="1060"/>
                        <a:pt x="260" y="1060"/>
                      </a:cubicBezTo>
                      <a:cubicBezTo>
                        <a:pt x="258" y="1057"/>
                        <a:pt x="258" y="1057"/>
                        <a:pt x="258" y="1057"/>
                      </a:cubicBezTo>
                      <a:cubicBezTo>
                        <a:pt x="257" y="1054"/>
                        <a:pt x="257" y="1054"/>
                        <a:pt x="257" y="1054"/>
                      </a:cubicBezTo>
                      <a:cubicBezTo>
                        <a:pt x="259" y="1052"/>
                        <a:pt x="259" y="1052"/>
                        <a:pt x="259" y="1052"/>
                      </a:cubicBezTo>
                      <a:cubicBezTo>
                        <a:pt x="260" y="1051"/>
                        <a:pt x="260" y="1051"/>
                        <a:pt x="260" y="1051"/>
                      </a:cubicBezTo>
                      <a:cubicBezTo>
                        <a:pt x="262" y="1051"/>
                        <a:pt x="262" y="1051"/>
                        <a:pt x="262" y="1051"/>
                      </a:cubicBezTo>
                      <a:cubicBezTo>
                        <a:pt x="263" y="1053"/>
                        <a:pt x="263" y="1053"/>
                        <a:pt x="263" y="1053"/>
                      </a:cubicBezTo>
                      <a:cubicBezTo>
                        <a:pt x="267" y="1057"/>
                        <a:pt x="267" y="1057"/>
                        <a:pt x="267" y="1057"/>
                      </a:cubicBezTo>
                      <a:cubicBezTo>
                        <a:pt x="269" y="1057"/>
                        <a:pt x="269" y="1057"/>
                        <a:pt x="269" y="1057"/>
                      </a:cubicBezTo>
                      <a:cubicBezTo>
                        <a:pt x="270" y="1056"/>
                        <a:pt x="270" y="1056"/>
                        <a:pt x="270" y="1056"/>
                      </a:cubicBezTo>
                      <a:cubicBezTo>
                        <a:pt x="272" y="1056"/>
                        <a:pt x="272" y="1056"/>
                        <a:pt x="272" y="1056"/>
                      </a:cubicBezTo>
                      <a:cubicBezTo>
                        <a:pt x="275" y="1055"/>
                        <a:pt x="275" y="1055"/>
                        <a:pt x="275" y="1055"/>
                      </a:cubicBezTo>
                      <a:cubicBezTo>
                        <a:pt x="276" y="1052"/>
                        <a:pt x="276" y="1052"/>
                        <a:pt x="276" y="1052"/>
                      </a:cubicBezTo>
                      <a:cubicBezTo>
                        <a:pt x="275" y="1050"/>
                        <a:pt x="275" y="1050"/>
                        <a:pt x="275" y="1050"/>
                      </a:cubicBezTo>
                      <a:cubicBezTo>
                        <a:pt x="273" y="1049"/>
                        <a:pt x="273" y="1049"/>
                        <a:pt x="273" y="1049"/>
                      </a:cubicBezTo>
                      <a:cubicBezTo>
                        <a:pt x="270" y="1047"/>
                        <a:pt x="270" y="1047"/>
                        <a:pt x="270" y="1047"/>
                      </a:cubicBezTo>
                      <a:cubicBezTo>
                        <a:pt x="267" y="1045"/>
                        <a:pt x="267" y="1045"/>
                        <a:pt x="267" y="1045"/>
                      </a:cubicBezTo>
                      <a:cubicBezTo>
                        <a:pt x="265" y="1045"/>
                        <a:pt x="265" y="1045"/>
                        <a:pt x="265" y="1045"/>
                      </a:cubicBezTo>
                      <a:cubicBezTo>
                        <a:pt x="263" y="1044"/>
                        <a:pt x="263" y="1044"/>
                        <a:pt x="263" y="1044"/>
                      </a:cubicBezTo>
                      <a:cubicBezTo>
                        <a:pt x="263" y="1042"/>
                        <a:pt x="263" y="1042"/>
                        <a:pt x="263" y="1042"/>
                      </a:cubicBezTo>
                      <a:cubicBezTo>
                        <a:pt x="264" y="1041"/>
                        <a:pt x="264" y="1041"/>
                        <a:pt x="264" y="1041"/>
                      </a:cubicBezTo>
                      <a:cubicBezTo>
                        <a:pt x="266" y="1041"/>
                        <a:pt x="266" y="1041"/>
                        <a:pt x="266" y="1041"/>
                      </a:cubicBezTo>
                      <a:cubicBezTo>
                        <a:pt x="268" y="1043"/>
                        <a:pt x="268" y="1043"/>
                        <a:pt x="268" y="1043"/>
                      </a:cubicBezTo>
                      <a:cubicBezTo>
                        <a:pt x="270" y="1044"/>
                        <a:pt x="270" y="1044"/>
                        <a:pt x="270" y="1044"/>
                      </a:cubicBezTo>
                      <a:cubicBezTo>
                        <a:pt x="271" y="1044"/>
                        <a:pt x="271" y="1044"/>
                        <a:pt x="271" y="1044"/>
                      </a:cubicBezTo>
                      <a:cubicBezTo>
                        <a:pt x="274" y="1048"/>
                        <a:pt x="274" y="1048"/>
                        <a:pt x="274" y="1048"/>
                      </a:cubicBezTo>
                      <a:cubicBezTo>
                        <a:pt x="276" y="1049"/>
                        <a:pt x="276" y="1049"/>
                        <a:pt x="276" y="1049"/>
                      </a:cubicBezTo>
                      <a:cubicBezTo>
                        <a:pt x="277" y="1049"/>
                        <a:pt x="277" y="1049"/>
                        <a:pt x="277" y="1049"/>
                      </a:cubicBezTo>
                      <a:cubicBezTo>
                        <a:pt x="278" y="1047"/>
                        <a:pt x="278" y="1047"/>
                        <a:pt x="278" y="1047"/>
                      </a:cubicBezTo>
                      <a:cubicBezTo>
                        <a:pt x="278" y="1045"/>
                        <a:pt x="278" y="1045"/>
                        <a:pt x="278" y="1045"/>
                      </a:cubicBezTo>
                      <a:cubicBezTo>
                        <a:pt x="278" y="1041"/>
                        <a:pt x="278" y="1041"/>
                        <a:pt x="278" y="1041"/>
                      </a:cubicBezTo>
                      <a:cubicBezTo>
                        <a:pt x="278" y="1039"/>
                        <a:pt x="278" y="1039"/>
                        <a:pt x="278" y="1039"/>
                      </a:cubicBezTo>
                      <a:cubicBezTo>
                        <a:pt x="276" y="1038"/>
                        <a:pt x="276" y="1038"/>
                        <a:pt x="276" y="1038"/>
                      </a:cubicBezTo>
                      <a:cubicBezTo>
                        <a:pt x="276" y="1037"/>
                        <a:pt x="276" y="1037"/>
                        <a:pt x="276" y="1037"/>
                      </a:cubicBezTo>
                      <a:cubicBezTo>
                        <a:pt x="278" y="1037"/>
                        <a:pt x="278" y="1037"/>
                        <a:pt x="278" y="1037"/>
                      </a:cubicBezTo>
                      <a:cubicBezTo>
                        <a:pt x="280" y="1036"/>
                        <a:pt x="280" y="1036"/>
                        <a:pt x="280" y="1036"/>
                      </a:cubicBezTo>
                      <a:cubicBezTo>
                        <a:pt x="280" y="1033"/>
                        <a:pt x="280" y="1033"/>
                        <a:pt x="280" y="1033"/>
                      </a:cubicBezTo>
                      <a:cubicBezTo>
                        <a:pt x="280" y="1031"/>
                        <a:pt x="280" y="1031"/>
                        <a:pt x="280" y="1031"/>
                      </a:cubicBezTo>
                      <a:cubicBezTo>
                        <a:pt x="279" y="1031"/>
                        <a:pt x="279" y="1031"/>
                        <a:pt x="279" y="1031"/>
                      </a:cubicBezTo>
                      <a:cubicBezTo>
                        <a:pt x="277" y="1032"/>
                        <a:pt x="277" y="1032"/>
                        <a:pt x="277" y="1032"/>
                      </a:cubicBezTo>
                      <a:cubicBezTo>
                        <a:pt x="276" y="1030"/>
                        <a:pt x="276" y="1030"/>
                        <a:pt x="276" y="1030"/>
                      </a:cubicBezTo>
                      <a:cubicBezTo>
                        <a:pt x="274" y="1028"/>
                        <a:pt x="274" y="1028"/>
                        <a:pt x="274" y="1028"/>
                      </a:cubicBezTo>
                      <a:cubicBezTo>
                        <a:pt x="271" y="1028"/>
                        <a:pt x="271" y="1028"/>
                        <a:pt x="271" y="1028"/>
                      </a:cubicBezTo>
                      <a:cubicBezTo>
                        <a:pt x="267" y="1025"/>
                        <a:pt x="267" y="1025"/>
                        <a:pt x="267" y="1025"/>
                      </a:cubicBezTo>
                      <a:cubicBezTo>
                        <a:pt x="267" y="1024"/>
                        <a:pt x="267" y="1024"/>
                        <a:pt x="267" y="1024"/>
                      </a:cubicBezTo>
                      <a:cubicBezTo>
                        <a:pt x="268" y="1022"/>
                        <a:pt x="268" y="1022"/>
                        <a:pt x="268" y="1022"/>
                      </a:cubicBezTo>
                      <a:cubicBezTo>
                        <a:pt x="271" y="1022"/>
                        <a:pt x="271" y="1022"/>
                        <a:pt x="271" y="1022"/>
                      </a:cubicBezTo>
                      <a:cubicBezTo>
                        <a:pt x="275" y="1023"/>
                        <a:pt x="275" y="1023"/>
                        <a:pt x="275" y="1023"/>
                      </a:cubicBezTo>
                      <a:cubicBezTo>
                        <a:pt x="277" y="1022"/>
                        <a:pt x="277" y="1022"/>
                        <a:pt x="277" y="1022"/>
                      </a:cubicBezTo>
                      <a:cubicBezTo>
                        <a:pt x="278" y="1020"/>
                        <a:pt x="278" y="1020"/>
                        <a:pt x="278" y="1020"/>
                      </a:cubicBezTo>
                      <a:cubicBezTo>
                        <a:pt x="280" y="1020"/>
                        <a:pt x="280" y="1020"/>
                        <a:pt x="280" y="1020"/>
                      </a:cubicBezTo>
                      <a:cubicBezTo>
                        <a:pt x="282" y="1022"/>
                        <a:pt x="282" y="1022"/>
                        <a:pt x="282" y="1022"/>
                      </a:cubicBezTo>
                      <a:cubicBezTo>
                        <a:pt x="283" y="1018"/>
                        <a:pt x="283" y="1018"/>
                        <a:pt x="283" y="1018"/>
                      </a:cubicBezTo>
                      <a:cubicBezTo>
                        <a:pt x="282" y="1012"/>
                        <a:pt x="282" y="1012"/>
                        <a:pt x="282" y="1012"/>
                      </a:cubicBezTo>
                      <a:cubicBezTo>
                        <a:pt x="281" y="1008"/>
                        <a:pt x="281" y="1008"/>
                        <a:pt x="281" y="1008"/>
                      </a:cubicBezTo>
                      <a:cubicBezTo>
                        <a:pt x="279" y="1006"/>
                        <a:pt x="279" y="1006"/>
                        <a:pt x="279" y="1006"/>
                      </a:cubicBezTo>
                      <a:cubicBezTo>
                        <a:pt x="278" y="1003"/>
                        <a:pt x="278" y="1003"/>
                        <a:pt x="278" y="1003"/>
                      </a:cubicBezTo>
                      <a:cubicBezTo>
                        <a:pt x="278" y="1001"/>
                        <a:pt x="278" y="1001"/>
                        <a:pt x="278" y="1001"/>
                      </a:cubicBezTo>
                      <a:cubicBezTo>
                        <a:pt x="280" y="999"/>
                        <a:pt x="280" y="999"/>
                        <a:pt x="280" y="999"/>
                      </a:cubicBezTo>
                      <a:cubicBezTo>
                        <a:pt x="279" y="995"/>
                        <a:pt x="279" y="995"/>
                        <a:pt x="279" y="995"/>
                      </a:cubicBezTo>
                      <a:cubicBezTo>
                        <a:pt x="279" y="994"/>
                        <a:pt x="279" y="994"/>
                        <a:pt x="279" y="994"/>
                      </a:cubicBezTo>
                      <a:cubicBezTo>
                        <a:pt x="279" y="992"/>
                        <a:pt x="279" y="992"/>
                        <a:pt x="279" y="992"/>
                      </a:cubicBezTo>
                      <a:cubicBezTo>
                        <a:pt x="280" y="992"/>
                        <a:pt x="280" y="992"/>
                        <a:pt x="280" y="992"/>
                      </a:cubicBezTo>
                      <a:cubicBezTo>
                        <a:pt x="281" y="995"/>
                        <a:pt x="281" y="995"/>
                        <a:pt x="281" y="995"/>
                      </a:cubicBezTo>
                      <a:cubicBezTo>
                        <a:pt x="284" y="996"/>
                        <a:pt x="284" y="996"/>
                        <a:pt x="284" y="996"/>
                      </a:cubicBezTo>
                      <a:cubicBezTo>
                        <a:pt x="284" y="994"/>
                        <a:pt x="284" y="994"/>
                        <a:pt x="284" y="994"/>
                      </a:cubicBezTo>
                      <a:cubicBezTo>
                        <a:pt x="286" y="993"/>
                        <a:pt x="286" y="993"/>
                        <a:pt x="286" y="993"/>
                      </a:cubicBezTo>
                      <a:cubicBezTo>
                        <a:pt x="288" y="995"/>
                        <a:pt x="288" y="995"/>
                        <a:pt x="288" y="995"/>
                      </a:cubicBezTo>
                      <a:cubicBezTo>
                        <a:pt x="289" y="999"/>
                        <a:pt x="289" y="999"/>
                        <a:pt x="289" y="999"/>
                      </a:cubicBezTo>
                      <a:cubicBezTo>
                        <a:pt x="290" y="1001"/>
                        <a:pt x="290" y="1001"/>
                        <a:pt x="290" y="1001"/>
                      </a:cubicBezTo>
                      <a:cubicBezTo>
                        <a:pt x="292" y="1000"/>
                        <a:pt x="292" y="1000"/>
                        <a:pt x="292" y="1000"/>
                      </a:cubicBezTo>
                      <a:cubicBezTo>
                        <a:pt x="296" y="996"/>
                        <a:pt x="296" y="996"/>
                        <a:pt x="296" y="996"/>
                      </a:cubicBezTo>
                      <a:cubicBezTo>
                        <a:pt x="297" y="991"/>
                        <a:pt x="297" y="991"/>
                        <a:pt x="297" y="991"/>
                      </a:cubicBezTo>
                      <a:cubicBezTo>
                        <a:pt x="297" y="986"/>
                        <a:pt x="297" y="986"/>
                        <a:pt x="297" y="986"/>
                      </a:cubicBezTo>
                      <a:cubicBezTo>
                        <a:pt x="296" y="983"/>
                        <a:pt x="296" y="983"/>
                        <a:pt x="296" y="983"/>
                      </a:cubicBezTo>
                      <a:cubicBezTo>
                        <a:pt x="296" y="981"/>
                        <a:pt x="296" y="981"/>
                        <a:pt x="296" y="981"/>
                      </a:cubicBezTo>
                      <a:cubicBezTo>
                        <a:pt x="297" y="980"/>
                        <a:pt x="297" y="980"/>
                        <a:pt x="297" y="980"/>
                      </a:cubicBezTo>
                      <a:cubicBezTo>
                        <a:pt x="299" y="980"/>
                        <a:pt x="299" y="980"/>
                        <a:pt x="299" y="980"/>
                      </a:cubicBezTo>
                      <a:cubicBezTo>
                        <a:pt x="300" y="978"/>
                        <a:pt x="300" y="978"/>
                        <a:pt x="300" y="978"/>
                      </a:cubicBezTo>
                      <a:cubicBezTo>
                        <a:pt x="302" y="977"/>
                        <a:pt x="302" y="977"/>
                        <a:pt x="302" y="977"/>
                      </a:cubicBezTo>
                      <a:cubicBezTo>
                        <a:pt x="303" y="980"/>
                        <a:pt x="303" y="980"/>
                        <a:pt x="303" y="980"/>
                      </a:cubicBezTo>
                      <a:cubicBezTo>
                        <a:pt x="304" y="983"/>
                        <a:pt x="304" y="983"/>
                        <a:pt x="304" y="983"/>
                      </a:cubicBezTo>
                      <a:cubicBezTo>
                        <a:pt x="306" y="983"/>
                        <a:pt x="306" y="983"/>
                        <a:pt x="306" y="983"/>
                      </a:cubicBezTo>
                      <a:cubicBezTo>
                        <a:pt x="308" y="981"/>
                        <a:pt x="308" y="981"/>
                        <a:pt x="308" y="981"/>
                      </a:cubicBezTo>
                      <a:cubicBezTo>
                        <a:pt x="308" y="979"/>
                        <a:pt x="308" y="979"/>
                        <a:pt x="308" y="979"/>
                      </a:cubicBezTo>
                      <a:cubicBezTo>
                        <a:pt x="308" y="977"/>
                        <a:pt x="308" y="977"/>
                        <a:pt x="308" y="977"/>
                      </a:cubicBezTo>
                      <a:cubicBezTo>
                        <a:pt x="309" y="977"/>
                        <a:pt x="309" y="977"/>
                        <a:pt x="309" y="977"/>
                      </a:cubicBezTo>
                      <a:cubicBezTo>
                        <a:pt x="310" y="980"/>
                        <a:pt x="310" y="980"/>
                        <a:pt x="310" y="980"/>
                      </a:cubicBezTo>
                      <a:cubicBezTo>
                        <a:pt x="311" y="983"/>
                        <a:pt x="311" y="983"/>
                        <a:pt x="311" y="983"/>
                      </a:cubicBezTo>
                      <a:cubicBezTo>
                        <a:pt x="313" y="985"/>
                        <a:pt x="313" y="985"/>
                        <a:pt x="313" y="985"/>
                      </a:cubicBezTo>
                      <a:cubicBezTo>
                        <a:pt x="315" y="983"/>
                        <a:pt x="315" y="983"/>
                        <a:pt x="315" y="983"/>
                      </a:cubicBezTo>
                      <a:cubicBezTo>
                        <a:pt x="317" y="981"/>
                        <a:pt x="317" y="981"/>
                        <a:pt x="317" y="981"/>
                      </a:cubicBezTo>
                      <a:cubicBezTo>
                        <a:pt x="318" y="980"/>
                        <a:pt x="318" y="980"/>
                        <a:pt x="318" y="980"/>
                      </a:cubicBezTo>
                      <a:cubicBezTo>
                        <a:pt x="320" y="982"/>
                        <a:pt x="320" y="982"/>
                        <a:pt x="320" y="982"/>
                      </a:cubicBezTo>
                      <a:cubicBezTo>
                        <a:pt x="322" y="982"/>
                        <a:pt x="322" y="982"/>
                        <a:pt x="322" y="982"/>
                      </a:cubicBezTo>
                      <a:cubicBezTo>
                        <a:pt x="325" y="980"/>
                        <a:pt x="325" y="980"/>
                        <a:pt x="325" y="980"/>
                      </a:cubicBezTo>
                      <a:cubicBezTo>
                        <a:pt x="325" y="978"/>
                        <a:pt x="325" y="978"/>
                        <a:pt x="325" y="978"/>
                      </a:cubicBezTo>
                      <a:cubicBezTo>
                        <a:pt x="326" y="977"/>
                        <a:pt x="326" y="977"/>
                        <a:pt x="326" y="977"/>
                      </a:cubicBezTo>
                      <a:cubicBezTo>
                        <a:pt x="327" y="975"/>
                        <a:pt x="327" y="975"/>
                        <a:pt x="327" y="975"/>
                      </a:cubicBezTo>
                      <a:cubicBezTo>
                        <a:pt x="325" y="973"/>
                        <a:pt x="325" y="973"/>
                        <a:pt x="325" y="973"/>
                      </a:cubicBezTo>
                      <a:cubicBezTo>
                        <a:pt x="323" y="968"/>
                        <a:pt x="323" y="968"/>
                        <a:pt x="323" y="968"/>
                      </a:cubicBezTo>
                      <a:cubicBezTo>
                        <a:pt x="323" y="965"/>
                        <a:pt x="323" y="965"/>
                        <a:pt x="323" y="965"/>
                      </a:cubicBezTo>
                      <a:cubicBezTo>
                        <a:pt x="324" y="963"/>
                        <a:pt x="324" y="963"/>
                        <a:pt x="324" y="963"/>
                      </a:cubicBezTo>
                      <a:cubicBezTo>
                        <a:pt x="325" y="964"/>
                        <a:pt x="325" y="964"/>
                        <a:pt x="325" y="964"/>
                      </a:cubicBezTo>
                      <a:cubicBezTo>
                        <a:pt x="326" y="968"/>
                        <a:pt x="326" y="968"/>
                        <a:pt x="326" y="968"/>
                      </a:cubicBezTo>
                      <a:cubicBezTo>
                        <a:pt x="328" y="968"/>
                        <a:pt x="328" y="968"/>
                        <a:pt x="328" y="968"/>
                      </a:cubicBezTo>
                      <a:cubicBezTo>
                        <a:pt x="330" y="964"/>
                        <a:pt x="330" y="964"/>
                        <a:pt x="330" y="964"/>
                      </a:cubicBezTo>
                      <a:cubicBezTo>
                        <a:pt x="331" y="961"/>
                        <a:pt x="331" y="961"/>
                        <a:pt x="331" y="961"/>
                      </a:cubicBezTo>
                      <a:cubicBezTo>
                        <a:pt x="332" y="959"/>
                        <a:pt x="332" y="959"/>
                        <a:pt x="332" y="959"/>
                      </a:cubicBezTo>
                      <a:cubicBezTo>
                        <a:pt x="333" y="956"/>
                        <a:pt x="333" y="956"/>
                        <a:pt x="333" y="956"/>
                      </a:cubicBezTo>
                      <a:cubicBezTo>
                        <a:pt x="330" y="953"/>
                        <a:pt x="330" y="953"/>
                        <a:pt x="330" y="953"/>
                      </a:cubicBezTo>
                      <a:cubicBezTo>
                        <a:pt x="330" y="952"/>
                        <a:pt x="330" y="952"/>
                        <a:pt x="330" y="952"/>
                      </a:cubicBezTo>
                      <a:cubicBezTo>
                        <a:pt x="332" y="949"/>
                        <a:pt x="332" y="949"/>
                        <a:pt x="332" y="949"/>
                      </a:cubicBezTo>
                      <a:cubicBezTo>
                        <a:pt x="333" y="949"/>
                        <a:pt x="333" y="949"/>
                        <a:pt x="333" y="949"/>
                      </a:cubicBezTo>
                      <a:cubicBezTo>
                        <a:pt x="334" y="949"/>
                        <a:pt x="334" y="949"/>
                        <a:pt x="334" y="949"/>
                      </a:cubicBezTo>
                      <a:cubicBezTo>
                        <a:pt x="334" y="950"/>
                        <a:pt x="334" y="950"/>
                        <a:pt x="334" y="950"/>
                      </a:cubicBezTo>
                      <a:cubicBezTo>
                        <a:pt x="336" y="953"/>
                        <a:pt x="336" y="953"/>
                        <a:pt x="336" y="953"/>
                      </a:cubicBezTo>
                      <a:cubicBezTo>
                        <a:pt x="339" y="954"/>
                        <a:pt x="339" y="954"/>
                        <a:pt x="339" y="954"/>
                      </a:cubicBezTo>
                      <a:cubicBezTo>
                        <a:pt x="340" y="955"/>
                        <a:pt x="340" y="955"/>
                        <a:pt x="340" y="955"/>
                      </a:cubicBezTo>
                      <a:cubicBezTo>
                        <a:pt x="338" y="957"/>
                        <a:pt x="338" y="957"/>
                        <a:pt x="338" y="957"/>
                      </a:cubicBezTo>
                      <a:cubicBezTo>
                        <a:pt x="336" y="960"/>
                        <a:pt x="336" y="960"/>
                        <a:pt x="336" y="960"/>
                      </a:cubicBezTo>
                      <a:cubicBezTo>
                        <a:pt x="334" y="964"/>
                        <a:pt x="334" y="964"/>
                        <a:pt x="334" y="964"/>
                      </a:cubicBezTo>
                      <a:cubicBezTo>
                        <a:pt x="334" y="967"/>
                        <a:pt x="334" y="967"/>
                        <a:pt x="334" y="967"/>
                      </a:cubicBezTo>
                      <a:cubicBezTo>
                        <a:pt x="338" y="973"/>
                        <a:pt x="338" y="973"/>
                        <a:pt x="338" y="973"/>
                      </a:cubicBezTo>
                      <a:cubicBezTo>
                        <a:pt x="340" y="974"/>
                        <a:pt x="340" y="974"/>
                        <a:pt x="340" y="974"/>
                      </a:cubicBezTo>
                      <a:cubicBezTo>
                        <a:pt x="341" y="971"/>
                        <a:pt x="341" y="971"/>
                        <a:pt x="341" y="971"/>
                      </a:cubicBezTo>
                      <a:cubicBezTo>
                        <a:pt x="341" y="969"/>
                        <a:pt x="341" y="969"/>
                        <a:pt x="341" y="969"/>
                      </a:cubicBezTo>
                      <a:cubicBezTo>
                        <a:pt x="342" y="965"/>
                        <a:pt x="342" y="965"/>
                        <a:pt x="342" y="965"/>
                      </a:cubicBezTo>
                      <a:cubicBezTo>
                        <a:pt x="342" y="961"/>
                        <a:pt x="342" y="961"/>
                        <a:pt x="342" y="961"/>
                      </a:cubicBezTo>
                      <a:cubicBezTo>
                        <a:pt x="343" y="961"/>
                        <a:pt x="343" y="961"/>
                        <a:pt x="343" y="961"/>
                      </a:cubicBezTo>
                      <a:cubicBezTo>
                        <a:pt x="344" y="963"/>
                        <a:pt x="344" y="963"/>
                        <a:pt x="344" y="963"/>
                      </a:cubicBezTo>
                      <a:cubicBezTo>
                        <a:pt x="343" y="966"/>
                        <a:pt x="343" y="966"/>
                        <a:pt x="343" y="966"/>
                      </a:cubicBezTo>
                      <a:cubicBezTo>
                        <a:pt x="343" y="969"/>
                        <a:pt x="343" y="969"/>
                        <a:pt x="343" y="969"/>
                      </a:cubicBezTo>
                      <a:cubicBezTo>
                        <a:pt x="344" y="972"/>
                        <a:pt x="344" y="972"/>
                        <a:pt x="344" y="972"/>
                      </a:cubicBezTo>
                      <a:cubicBezTo>
                        <a:pt x="347" y="973"/>
                        <a:pt x="347" y="973"/>
                        <a:pt x="347" y="973"/>
                      </a:cubicBezTo>
                      <a:cubicBezTo>
                        <a:pt x="350" y="972"/>
                        <a:pt x="350" y="972"/>
                        <a:pt x="350" y="972"/>
                      </a:cubicBezTo>
                      <a:cubicBezTo>
                        <a:pt x="352" y="972"/>
                        <a:pt x="352" y="972"/>
                        <a:pt x="352" y="972"/>
                      </a:cubicBezTo>
                      <a:cubicBezTo>
                        <a:pt x="352" y="970"/>
                        <a:pt x="352" y="970"/>
                        <a:pt x="352" y="970"/>
                      </a:cubicBezTo>
                      <a:cubicBezTo>
                        <a:pt x="352" y="968"/>
                        <a:pt x="352" y="968"/>
                        <a:pt x="352" y="968"/>
                      </a:cubicBezTo>
                      <a:cubicBezTo>
                        <a:pt x="353" y="965"/>
                        <a:pt x="353" y="965"/>
                        <a:pt x="353" y="965"/>
                      </a:cubicBezTo>
                      <a:cubicBezTo>
                        <a:pt x="354" y="965"/>
                        <a:pt x="354" y="965"/>
                        <a:pt x="354" y="965"/>
                      </a:cubicBezTo>
                      <a:cubicBezTo>
                        <a:pt x="355" y="966"/>
                        <a:pt x="355" y="966"/>
                        <a:pt x="355" y="966"/>
                      </a:cubicBezTo>
                      <a:cubicBezTo>
                        <a:pt x="354" y="968"/>
                        <a:pt x="354" y="968"/>
                        <a:pt x="354" y="968"/>
                      </a:cubicBezTo>
                      <a:cubicBezTo>
                        <a:pt x="354" y="970"/>
                        <a:pt x="354" y="970"/>
                        <a:pt x="354" y="970"/>
                      </a:cubicBezTo>
                      <a:cubicBezTo>
                        <a:pt x="356" y="972"/>
                        <a:pt x="356" y="972"/>
                        <a:pt x="356" y="972"/>
                      </a:cubicBezTo>
                      <a:cubicBezTo>
                        <a:pt x="359" y="971"/>
                        <a:pt x="359" y="971"/>
                        <a:pt x="359" y="971"/>
                      </a:cubicBezTo>
                      <a:cubicBezTo>
                        <a:pt x="361" y="968"/>
                        <a:pt x="361" y="968"/>
                        <a:pt x="361" y="968"/>
                      </a:cubicBezTo>
                      <a:cubicBezTo>
                        <a:pt x="366" y="964"/>
                        <a:pt x="366" y="964"/>
                        <a:pt x="366" y="964"/>
                      </a:cubicBezTo>
                      <a:cubicBezTo>
                        <a:pt x="367" y="964"/>
                        <a:pt x="367" y="964"/>
                        <a:pt x="367" y="964"/>
                      </a:cubicBezTo>
                      <a:cubicBezTo>
                        <a:pt x="369" y="963"/>
                        <a:pt x="369" y="963"/>
                        <a:pt x="369" y="963"/>
                      </a:cubicBezTo>
                      <a:cubicBezTo>
                        <a:pt x="369" y="960"/>
                        <a:pt x="369" y="960"/>
                        <a:pt x="369" y="960"/>
                      </a:cubicBezTo>
                      <a:cubicBezTo>
                        <a:pt x="368" y="957"/>
                        <a:pt x="368" y="957"/>
                        <a:pt x="368" y="957"/>
                      </a:cubicBezTo>
                      <a:cubicBezTo>
                        <a:pt x="366" y="956"/>
                        <a:pt x="366" y="956"/>
                        <a:pt x="366" y="956"/>
                      </a:cubicBezTo>
                      <a:cubicBezTo>
                        <a:pt x="365" y="954"/>
                        <a:pt x="365" y="954"/>
                        <a:pt x="365" y="954"/>
                      </a:cubicBezTo>
                      <a:cubicBezTo>
                        <a:pt x="366" y="953"/>
                        <a:pt x="366" y="953"/>
                        <a:pt x="366" y="953"/>
                      </a:cubicBezTo>
                      <a:cubicBezTo>
                        <a:pt x="367" y="953"/>
                        <a:pt x="367" y="953"/>
                        <a:pt x="367" y="953"/>
                      </a:cubicBezTo>
                      <a:cubicBezTo>
                        <a:pt x="368" y="955"/>
                        <a:pt x="368" y="955"/>
                        <a:pt x="368" y="955"/>
                      </a:cubicBezTo>
                      <a:cubicBezTo>
                        <a:pt x="371" y="957"/>
                        <a:pt x="371" y="957"/>
                        <a:pt x="371" y="957"/>
                      </a:cubicBezTo>
                      <a:cubicBezTo>
                        <a:pt x="373" y="957"/>
                        <a:pt x="373" y="957"/>
                        <a:pt x="373" y="957"/>
                      </a:cubicBezTo>
                      <a:cubicBezTo>
                        <a:pt x="373" y="955"/>
                        <a:pt x="373" y="955"/>
                        <a:pt x="373" y="955"/>
                      </a:cubicBezTo>
                      <a:cubicBezTo>
                        <a:pt x="375" y="954"/>
                        <a:pt x="375" y="954"/>
                        <a:pt x="375" y="954"/>
                      </a:cubicBezTo>
                      <a:cubicBezTo>
                        <a:pt x="376" y="956"/>
                        <a:pt x="376" y="956"/>
                        <a:pt x="376" y="956"/>
                      </a:cubicBezTo>
                      <a:cubicBezTo>
                        <a:pt x="376" y="958"/>
                        <a:pt x="376" y="958"/>
                        <a:pt x="376" y="958"/>
                      </a:cubicBezTo>
                      <a:cubicBezTo>
                        <a:pt x="377" y="959"/>
                        <a:pt x="377" y="959"/>
                        <a:pt x="377" y="959"/>
                      </a:cubicBezTo>
                      <a:cubicBezTo>
                        <a:pt x="379" y="958"/>
                        <a:pt x="379" y="958"/>
                        <a:pt x="379" y="958"/>
                      </a:cubicBezTo>
                      <a:cubicBezTo>
                        <a:pt x="383" y="953"/>
                        <a:pt x="383" y="953"/>
                        <a:pt x="383" y="953"/>
                      </a:cubicBezTo>
                      <a:cubicBezTo>
                        <a:pt x="384" y="952"/>
                        <a:pt x="384" y="952"/>
                        <a:pt x="384" y="952"/>
                      </a:cubicBezTo>
                      <a:cubicBezTo>
                        <a:pt x="384" y="951"/>
                        <a:pt x="384" y="951"/>
                        <a:pt x="384" y="951"/>
                      </a:cubicBezTo>
                      <a:cubicBezTo>
                        <a:pt x="384" y="948"/>
                        <a:pt x="384" y="948"/>
                        <a:pt x="384" y="948"/>
                      </a:cubicBezTo>
                      <a:cubicBezTo>
                        <a:pt x="385" y="946"/>
                        <a:pt x="385" y="946"/>
                        <a:pt x="385" y="946"/>
                      </a:cubicBezTo>
                      <a:cubicBezTo>
                        <a:pt x="387" y="945"/>
                        <a:pt x="387" y="945"/>
                        <a:pt x="387" y="945"/>
                      </a:cubicBezTo>
                      <a:cubicBezTo>
                        <a:pt x="386" y="947"/>
                        <a:pt x="386" y="947"/>
                        <a:pt x="386" y="947"/>
                      </a:cubicBezTo>
                      <a:cubicBezTo>
                        <a:pt x="387" y="948"/>
                        <a:pt x="387" y="948"/>
                        <a:pt x="387" y="948"/>
                      </a:cubicBezTo>
                      <a:cubicBezTo>
                        <a:pt x="388" y="949"/>
                        <a:pt x="388" y="949"/>
                        <a:pt x="388" y="949"/>
                      </a:cubicBezTo>
                      <a:cubicBezTo>
                        <a:pt x="390" y="948"/>
                        <a:pt x="390" y="948"/>
                        <a:pt x="390" y="948"/>
                      </a:cubicBezTo>
                      <a:cubicBezTo>
                        <a:pt x="392" y="944"/>
                        <a:pt x="392" y="944"/>
                        <a:pt x="392" y="944"/>
                      </a:cubicBezTo>
                      <a:cubicBezTo>
                        <a:pt x="393" y="941"/>
                        <a:pt x="393" y="941"/>
                        <a:pt x="393" y="941"/>
                      </a:cubicBezTo>
                      <a:cubicBezTo>
                        <a:pt x="393" y="938"/>
                        <a:pt x="393" y="938"/>
                        <a:pt x="393" y="938"/>
                      </a:cubicBezTo>
                      <a:cubicBezTo>
                        <a:pt x="393" y="935"/>
                        <a:pt x="393" y="935"/>
                        <a:pt x="393" y="935"/>
                      </a:cubicBezTo>
                      <a:cubicBezTo>
                        <a:pt x="397" y="930"/>
                        <a:pt x="397" y="930"/>
                        <a:pt x="397" y="930"/>
                      </a:cubicBezTo>
                      <a:cubicBezTo>
                        <a:pt x="400" y="929"/>
                        <a:pt x="400" y="929"/>
                        <a:pt x="400" y="929"/>
                      </a:cubicBezTo>
                      <a:cubicBezTo>
                        <a:pt x="401" y="927"/>
                        <a:pt x="401" y="927"/>
                        <a:pt x="401" y="927"/>
                      </a:cubicBezTo>
                      <a:cubicBezTo>
                        <a:pt x="401" y="925"/>
                        <a:pt x="401" y="925"/>
                        <a:pt x="401" y="925"/>
                      </a:cubicBezTo>
                      <a:cubicBezTo>
                        <a:pt x="400" y="923"/>
                        <a:pt x="400" y="923"/>
                        <a:pt x="400" y="923"/>
                      </a:cubicBezTo>
                      <a:cubicBezTo>
                        <a:pt x="401" y="922"/>
                        <a:pt x="401" y="922"/>
                        <a:pt x="401" y="922"/>
                      </a:cubicBezTo>
                      <a:cubicBezTo>
                        <a:pt x="402" y="923"/>
                        <a:pt x="402" y="923"/>
                        <a:pt x="402" y="923"/>
                      </a:cubicBezTo>
                      <a:cubicBezTo>
                        <a:pt x="404" y="924"/>
                        <a:pt x="404" y="924"/>
                        <a:pt x="404" y="924"/>
                      </a:cubicBezTo>
                      <a:cubicBezTo>
                        <a:pt x="405" y="924"/>
                        <a:pt x="405" y="924"/>
                        <a:pt x="405" y="924"/>
                      </a:cubicBezTo>
                      <a:cubicBezTo>
                        <a:pt x="406" y="921"/>
                        <a:pt x="406" y="921"/>
                        <a:pt x="406" y="921"/>
                      </a:cubicBezTo>
                      <a:cubicBezTo>
                        <a:pt x="405" y="919"/>
                        <a:pt x="405" y="919"/>
                        <a:pt x="405" y="919"/>
                      </a:cubicBezTo>
                      <a:cubicBezTo>
                        <a:pt x="404" y="917"/>
                        <a:pt x="404" y="917"/>
                        <a:pt x="404" y="917"/>
                      </a:cubicBezTo>
                      <a:cubicBezTo>
                        <a:pt x="406" y="918"/>
                        <a:pt x="406" y="918"/>
                        <a:pt x="406" y="918"/>
                      </a:cubicBezTo>
                      <a:cubicBezTo>
                        <a:pt x="407" y="920"/>
                        <a:pt x="407" y="920"/>
                        <a:pt x="407" y="920"/>
                      </a:cubicBezTo>
                      <a:cubicBezTo>
                        <a:pt x="408" y="918"/>
                        <a:pt x="408" y="918"/>
                        <a:pt x="408" y="918"/>
                      </a:cubicBezTo>
                      <a:cubicBezTo>
                        <a:pt x="408" y="916"/>
                        <a:pt x="408" y="916"/>
                        <a:pt x="408" y="916"/>
                      </a:cubicBezTo>
                      <a:cubicBezTo>
                        <a:pt x="408" y="913"/>
                        <a:pt x="408" y="913"/>
                        <a:pt x="408" y="913"/>
                      </a:cubicBezTo>
                      <a:cubicBezTo>
                        <a:pt x="410" y="913"/>
                        <a:pt x="410" y="913"/>
                        <a:pt x="410" y="913"/>
                      </a:cubicBezTo>
                      <a:cubicBezTo>
                        <a:pt x="413" y="911"/>
                        <a:pt x="413" y="911"/>
                        <a:pt x="413" y="911"/>
                      </a:cubicBezTo>
                      <a:cubicBezTo>
                        <a:pt x="413" y="908"/>
                        <a:pt x="413" y="908"/>
                        <a:pt x="413" y="908"/>
                      </a:cubicBezTo>
                      <a:cubicBezTo>
                        <a:pt x="412" y="907"/>
                        <a:pt x="412" y="907"/>
                        <a:pt x="412" y="907"/>
                      </a:cubicBezTo>
                      <a:cubicBezTo>
                        <a:pt x="413" y="906"/>
                        <a:pt x="413" y="906"/>
                        <a:pt x="413" y="906"/>
                      </a:cubicBezTo>
                      <a:cubicBezTo>
                        <a:pt x="416" y="906"/>
                        <a:pt x="416" y="906"/>
                        <a:pt x="416" y="906"/>
                      </a:cubicBezTo>
                      <a:cubicBezTo>
                        <a:pt x="417" y="905"/>
                        <a:pt x="417" y="905"/>
                        <a:pt x="417" y="905"/>
                      </a:cubicBezTo>
                      <a:cubicBezTo>
                        <a:pt x="420" y="901"/>
                        <a:pt x="420" y="901"/>
                        <a:pt x="420" y="901"/>
                      </a:cubicBezTo>
                      <a:cubicBezTo>
                        <a:pt x="422" y="900"/>
                        <a:pt x="422" y="900"/>
                        <a:pt x="422" y="900"/>
                      </a:cubicBezTo>
                      <a:cubicBezTo>
                        <a:pt x="424" y="900"/>
                        <a:pt x="424" y="900"/>
                        <a:pt x="424" y="900"/>
                      </a:cubicBezTo>
                      <a:cubicBezTo>
                        <a:pt x="425" y="901"/>
                        <a:pt x="425" y="901"/>
                        <a:pt x="425" y="901"/>
                      </a:cubicBezTo>
                      <a:cubicBezTo>
                        <a:pt x="427" y="900"/>
                        <a:pt x="427" y="900"/>
                        <a:pt x="427" y="900"/>
                      </a:cubicBezTo>
                      <a:cubicBezTo>
                        <a:pt x="429" y="897"/>
                        <a:pt x="429" y="897"/>
                        <a:pt x="429" y="897"/>
                      </a:cubicBezTo>
                      <a:cubicBezTo>
                        <a:pt x="429" y="892"/>
                        <a:pt x="429" y="892"/>
                        <a:pt x="429" y="892"/>
                      </a:cubicBezTo>
                      <a:cubicBezTo>
                        <a:pt x="429" y="887"/>
                        <a:pt x="429" y="887"/>
                        <a:pt x="429" y="887"/>
                      </a:cubicBezTo>
                      <a:cubicBezTo>
                        <a:pt x="427" y="887"/>
                        <a:pt x="427" y="887"/>
                        <a:pt x="427" y="887"/>
                      </a:cubicBezTo>
                      <a:cubicBezTo>
                        <a:pt x="426" y="886"/>
                        <a:pt x="426" y="886"/>
                        <a:pt x="426" y="886"/>
                      </a:cubicBezTo>
                      <a:cubicBezTo>
                        <a:pt x="427" y="883"/>
                        <a:pt x="427" y="883"/>
                        <a:pt x="427" y="883"/>
                      </a:cubicBezTo>
                      <a:cubicBezTo>
                        <a:pt x="427" y="879"/>
                        <a:pt x="427" y="879"/>
                        <a:pt x="427" y="879"/>
                      </a:cubicBezTo>
                      <a:cubicBezTo>
                        <a:pt x="426" y="877"/>
                        <a:pt x="426" y="877"/>
                        <a:pt x="426" y="877"/>
                      </a:cubicBezTo>
                      <a:cubicBezTo>
                        <a:pt x="424" y="875"/>
                        <a:pt x="424" y="875"/>
                        <a:pt x="424" y="875"/>
                      </a:cubicBezTo>
                      <a:cubicBezTo>
                        <a:pt x="423" y="871"/>
                        <a:pt x="423" y="871"/>
                        <a:pt x="423" y="871"/>
                      </a:cubicBezTo>
                      <a:cubicBezTo>
                        <a:pt x="422" y="869"/>
                        <a:pt x="422" y="869"/>
                        <a:pt x="422" y="869"/>
                      </a:cubicBezTo>
                      <a:cubicBezTo>
                        <a:pt x="423" y="866"/>
                        <a:pt x="423" y="866"/>
                        <a:pt x="423" y="866"/>
                      </a:cubicBezTo>
                      <a:cubicBezTo>
                        <a:pt x="424" y="866"/>
                        <a:pt x="424" y="866"/>
                        <a:pt x="424" y="866"/>
                      </a:cubicBezTo>
                      <a:cubicBezTo>
                        <a:pt x="426" y="867"/>
                        <a:pt x="426" y="867"/>
                        <a:pt x="426" y="867"/>
                      </a:cubicBezTo>
                      <a:cubicBezTo>
                        <a:pt x="427" y="871"/>
                        <a:pt x="427" y="871"/>
                        <a:pt x="427" y="871"/>
                      </a:cubicBezTo>
                      <a:cubicBezTo>
                        <a:pt x="428" y="874"/>
                        <a:pt x="428" y="874"/>
                        <a:pt x="428" y="874"/>
                      </a:cubicBezTo>
                      <a:cubicBezTo>
                        <a:pt x="428" y="877"/>
                        <a:pt x="428" y="877"/>
                        <a:pt x="428" y="877"/>
                      </a:cubicBezTo>
                      <a:cubicBezTo>
                        <a:pt x="430" y="881"/>
                        <a:pt x="430" y="881"/>
                        <a:pt x="430" y="881"/>
                      </a:cubicBezTo>
                      <a:cubicBezTo>
                        <a:pt x="432" y="882"/>
                        <a:pt x="432" y="882"/>
                        <a:pt x="432" y="882"/>
                      </a:cubicBezTo>
                      <a:cubicBezTo>
                        <a:pt x="433" y="883"/>
                        <a:pt x="433" y="883"/>
                        <a:pt x="433" y="883"/>
                      </a:cubicBezTo>
                      <a:cubicBezTo>
                        <a:pt x="432" y="887"/>
                        <a:pt x="432" y="887"/>
                        <a:pt x="432" y="887"/>
                      </a:cubicBezTo>
                      <a:cubicBezTo>
                        <a:pt x="434" y="890"/>
                        <a:pt x="434" y="890"/>
                        <a:pt x="434" y="890"/>
                      </a:cubicBezTo>
                      <a:cubicBezTo>
                        <a:pt x="436" y="892"/>
                        <a:pt x="436" y="892"/>
                        <a:pt x="436" y="892"/>
                      </a:cubicBezTo>
                      <a:cubicBezTo>
                        <a:pt x="438" y="892"/>
                        <a:pt x="438" y="892"/>
                        <a:pt x="438" y="892"/>
                      </a:cubicBezTo>
                      <a:cubicBezTo>
                        <a:pt x="438" y="891"/>
                        <a:pt x="438" y="891"/>
                        <a:pt x="438" y="891"/>
                      </a:cubicBezTo>
                      <a:cubicBezTo>
                        <a:pt x="440" y="888"/>
                        <a:pt x="440" y="888"/>
                        <a:pt x="440" y="888"/>
                      </a:cubicBezTo>
                      <a:cubicBezTo>
                        <a:pt x="441" y="888"/>
                        <a:pt x="441" y="888"/>
                        <a:pt x="441" y="888"/>
                      </a:cubicBezTo>
                      <a:cubicBezTo>
                        <a:pt x="443" y="891"/>
                        <a:pt x="443" y="891"/>
                        <a:pt x="443" y="891"/>
                      </a:cubicBezTo>
                      <a:cubicBezTo>
                        <a:pt x="445" y="892"/>
                        <a:pt x="445" y="892"/>
                        <a:pt x="445" y="892"/>
                      </a:cubicBezTo>
                      <a:cubicBezTo>
                        <a:pt x="448" y="891"/>
                        <a:pt x="448" y="891"/>
                        <a:pt x="448" y="891"/>
                      </a:cubicBezTo>
                      <a:cubicBezTo>
                        <a:pt x="450" y="889"/>
                        <a:pt x="450" y="889"/>
                        <a:pt x="450" y="889"/>
                      </a:cubicBezTo>
                      <a:cubicBezTo>
                        <a:pt x="451" y="890"/>
                        <a:pt x="451" y="890"/>
                        <a:pt x="451" y="890"/>
                      </a:cubicBezTo>
                      <a:cubicBezTo>
                        <a:pt x="453" y="890"/>
                        <a:pt x="453" y="890"/>
                        <a:pt x="453" y="890"/>
                      </a:cubicBezTo>
                      <a:cubicBezTo>
                        <a:pt x="455" y="888"/>
                        <a:pt x="455" y="888"/>
                        <a:pt x="455" y="888"/>
                      </a:cubicBezTo>
                      <a:cubicBezTo>
                        <a:pt x="456" y="885"/>
                        <a:pt x="456" y="885"/>
                        <a:pt x="456" y="885"/>
                      </a:cubicBezTo>
                      <a:cubicBezTo>
                        <a:pt x="457" y="885"/>
                        <a:pt x="457" y="885"/>
                        <a:pt x="457" y="885"/>
                      </a:cubicBezTo>
                      <a:cubicBezTo>
                        <a:pt x="457" y="883"/>
                        <a:pt x="457" y="883"/>
                        <a:pt x="457" y="883"/>
                      </a:cubicBezTo>
                      <a:cubicBezTo>
                        <a:pt x="459" y="882"/>
                        <a:pt x="459" y="882"/>
                        <a:pt x="459" y="882"/>
                      </a:cubicBezTo>
                      <a:cubicBezTo>
                        <a:pt x="461" y="883"/>
                        <a:pt x="461" y="883"/>
                        <a:pt x="461" y="883"/>
                      </a:cubicBezTo>
                      <a:cubicBezTo>
                        <a:pt x="464" y="888"/>
                        <a:pt x="464" y="888"/>
                        <a:pt x="464" y="888"/>
                      </a:cubicBezTo>
                      <a:cubicBezTo>
                        <a:pt x="465" y="890"/>
                        <a:pt x="465" y="890"/>
                        <a:pt x="465" y="890"/>
                      </a:cubicBezTo>
                      <a:cubicBezTo>
                        <a:pt x="467" y="890"/>
                        <a:pt x="467" y="890"/>
                        <a:pt x="467" y="890"/>
                      </a:cubicBezTo>
                      <a:cubicBezTo>
                        <a:pt x="468" y="888"/>
                        <a:pt x="468" y="888"/>
                        <a:pt x="468" y="888"/>
                      </a:cubicBezTo>
                      <a:cubicBezTo>
                        <a:pt x="470" y="887"/>
                        <a:pt x="470" y="887"/>
                        <a:pt x="470" y="887"/>
                      </a:cubicBezTo>
                      <a:cubicBezTo>
                        <a:pt x="470" y="884"/>
                        <a:pt x="470" y="884"/>
                        <a:pt x="470" y="884"/>
                      </a:cubicBezTo>
                      <a:cubicBezTo>
                        <a:pt x="471" y="883"/>
                        <a:pt x="471" y="883"/>
                        <a:pt x="471" y="883"/>
                      </a:cubicBezTo>
                      <a:cubicBezTo>
                        <a:pt x="472" y="885"/>
                        <a:pt x="472" y="885"/>
                        <a:pt x="472" y="885"/>
                      </a:cubicBezTo>
                      <a:cubicBezTo>
                        <a:pt x="474" y="885"/>
                        <a:pt x="474" y="885"/>
                        <a:pt x="474" y="885"/>
                      </a:cubicBezTo>
                      <a:cubicBezTo>
                        <a:pt x="474" y="883"/>
                        <a:pt x="474" y="883"/>
                        <a:pt x="474" y="883"/>
                      </a:cubicBezTo>
                      <a:cubicBezTo>
                        <a:pt x="475" y="882"/>
                        <a:pt x="475" y="882"/>
                        <a:pt x="475" y="882"/>
                      </a:cubicBezTo>
                      <a:cubicBezTo>
                        <a:pt x="476" y="883"/>
                        <a:pt x="476" y="883"/>
                        <a:pt x="476" y="883"/>
                      </a:cubicBezTo>
                      <a:cubicBezTo>
                        <a:pt x="478" y="883"/>
                        <a:pt x="478" y="883"/>
                        <a:pt x="478" y="883"/>
                      </a:cubicBezTo>
                      <a:cubicBezTo>
                        <a:pt x="479" y="881"/>
                        <a:pt x="479" y="881"/>
                        <a:pt x="479" y="881"/>
                      </a:cubicBezTo>
                      <a:cubicBezTo>
                        <a:pt x="479" y="879"/>
                        <a:pt x="479" y="879"/>
                        <a:pt x="479" y="879"/>
                      </a:cubicBezTo>
                      <a:cubicBezTo>
                        <a:pt x="481" y="879"/>
                        <a:pt x="481" y="879"/>
                        <a:pt x="481" y="879"/>
                      </a:cubicBezTo>
                      <a:cubicBezTo>
                        <a:pt x="483" y="879"/>
                        <a:pt x="483" y="879"/>
                        <a:pt x="483" y="879"/>
                      </a:cubicBezTo>
                      <a:cubicBezTo>
                        <a:pt x="485" y="878"/>
                        <a:pt x="485" y="878"/>
                        <a:pt x="485" y="878"/>
                      </a:cubicBezTo>
                      <a:cubicBezTo>
                        <a:pt x="485" y="876"/>
                        <a:pt x="485" y="876"/>
                        <a:pt x="485" y="876"/>
                      </a:cubicBezTo>
                      <a:cubicBezTo>
                        <a:pt x="486" y="876"/>
                        <a:pt x="486" y="876"/>
                        <a:pt x="486" y="876"/>
                      </a:cubicBezTo>
                      <a:cubicBezTo>
                        <a:pt x="486" y="878"/>
                        <a:pt x="486" y="878"/>
                        <a:pt x="486" y="878"/>
                      </a:cubicBezTo>
                      <a:cubicBezTo>
                        <a:pt x="488" y="879"/>
                        <a:pt x="488" y="879"/>
                        <a:pt x="488" y="879"/>
                      </a:cubicBezTo>
                      <a:cubicBezTo>
                        <a:pt x="489" y="877"/>
                        <a:pt x="489" y="877"/>
                        <a:pt x="489" y="877"/>
                      </a:cubicBezTo>
                      <a:cubicBezTo>
                        <a:pt x="490" y="874"/>
                        <a:pt x="490" y="874"/>
                        <a:pt x="490" y="874"/>
                      </a:cubicBezTo>
                      <a:cubicBezTo>
                        <a:pt x="491" y="874"/>
                        <a:pt x="491" y="874"/>
                        <a:pt x="491" y="874"/>
                      </a:cubicBezTo>
                      <a:cubicBezTo>
                        <a:pt x="493" y="877"/>
                        <a:pt x="493" y="877"/>
                        <a:pt x="493" y="877"/>
                      </a:cubicBezTo>
                      <a:cubicBezTo>
                        <a:pt x="494" y="878"/>
                        <a:pt x="494" y="878"/>
                        <a:pt x="494" y="878"/>
                      </a:cubicBezTo>
                      <a:cubicBezTo>
                        <a:pt x="496" y="874"/>
                        <a:pt x="496" y="874"/>
                        <a:pt x="496" y="874"/>
                      </a:cubicBezTo>
                      <a:cubicBezTo>
                        <a:pt x="497" y="874"/>
                        <a:pt x="497" y="874"/>
                        <a:pt x="497" y="874"/>
                      </a:cubicBezTo>
                      <a:cubicBezTo>
                        <a:pt x="498" y="875"/>
                        <a:pt x="498" y="875"/>
                        <a:pt x="498" y="875"/>
                      </a:cubicBezTo>
                      <a:cubicBezTo>
                        <a:pt x="500" y="876"/>
                        <a:pt x="500" y="876"/>
                        <a:pt x="500" y="876"/>
                      </a:cubicBezTo>
                      <a:cubicBezTo>
                        <a:pt x="502" y="876"/>
                        <a:pt x="502" y="876"/>
                        <a:pt x="502" y="876"/>
                      </a:cubicBezTo>
                      <a:cubicBezTo>
                        <a:pt x="503" y="873"/>
                        <a:pt x="503" y="873"/>
                        <a:pt x="503" y="873"/>
                      </a:cubicBezTo>
                      <a:cubicBezTo>
                        <a:pt x="504" y="872"/>
                        <a:pt x="504" y="872"/>
                        <a:pt x="504" y="872"/>
                      </a:cubicBezTo>
                      <a:cubicBezTo>
                        <a:pt x="507" y="872"/>
                        <a:pt x="507" y="872"/>
                        <a:pt x="507" y="872"/>
                      </a:cubicBezTo>
                      <a:cubicBezTo>
                        <a:pt x="510" y="870"/>
                        <a:pt x="510" y="870"/>
                        <a:pt x="510" y="870"/>
                      </a:cubicBezTo>
                      <a:cubicBezTo>
                        <a:pt x="512" y="870"/>
                        <a:pt x="512" y="870"/>
                        <a:pt x="512" y="870"/>
                      </a:cubicBezTo>
                      <a:cubicBezTo>
                        <a:pt x="513" y="873"/>
                        <a:pt x="513" y="873"/>
                        <a:pt x="513" y="873"/>
                      </a:cubicBezTo>
                      <a:cubicBezTo>
                        <a:pt x="515" y="873"/>
                        <a:pt x="515" y="873"/>
                        <a:pt x="515" y="873"/>
                      </a:cubicBezTo>
                      <a:cubicBezTo>
                        <a:pt x="516" y="870"/>
                        <a:pt x="516" y="870"/>
                        <a:pt x="516" y="870"/>
                      </a:cubicBezTo>
                      <a:cubicBezTo>
                        <a:pt x="518" y="867"/>
                        <a:pt x="518" y="867"/>
                        <a:pt x="518" y="867"/>
                      </a:cubicBezTo>
                      <a:cubicBezTo>
                        <a:pt x="521" y="867"/>
                        <a:pt x="521" y="867"/>
                        <a:pt x="521" y="867"/>
                      </a:cubicBezTo>
                      <a:cubicBezTo>
                        <a:pt x="522" y="865"/>
                        <a:pt x="522" y="865"/>
                        <a:pt x="522" y="865"/>
                      </a:cubicBezTo>
                      <a:cubicBezTo>
                        <a:pt x="525" y="864"/>
                        <a:pt x="525" y="864"/>
                        <a:pt x="525" y="864"/>
                      </a:cubicBezTo>
                      <a:cubicBezTo>
                        <a:pt x="527" y="863"/>
                        <a:pt x="527" y="863"/>
                        <a:pt x="527" y="863"/>
                      </a:cubicBezTo>
                      <a:cubicBezTo>
                        <a:pt x="527" y="861"/>
                        <a:pt x="527" y="861"/>
                        <a:pt x="527" y="861"/>
                      </a:cubicBezTo>
                      <a:cubicBezTo>
                        <a:pt x="526" y="858"/>
                        <a:pt x="526" y="858"/>
                        <a:pt x="526" y="858"/>
                      </a:cubicBezTo>
                      <a:cubicBezTo>
                        <a:pt x="526" y="856"/>
                        <a:pt x="526" y="856"/>
                        <a:pt x="526" y="856"/>
                      </a:cubicBezTo>
                      <a:cubicBezTo>
                        <a:pt x="528" y="855"/>
                        <a:pt x="528" y="855"/>
                        <a:pt x="528" y="855"/>
                      </a:cubicBezTo>
                      <a:cubicBezTo>
                        <a:pt x="530" y="857"/>
                        <a:pt x="530" y="857"/>
                        <a:pt x="530" y="857"/>
                      </a:cubicBezTo>
                      <a:cubicBezTo>
                        <a:pt x="531" y="859"/>
                        <a:pt x="531" y="859"/>
                        <a:pt x="531" y="859"/>
                      </a:cubicBezTo>
                      <a:cubicBezTo>
                        <a:pt x="532" y="860"/>
                        <a:pt x="532" y="860"/>
                        <a:pt x="532" y="860"/>
                      </a:cubicBezTo>
                      <a:cubicBezTo>
                        <a:pt x="536" y="857"/>
                        <a:pt x="536" y="857"/>
                        <a:pt x="536" y="857"/>
                      </a:cubicBezTo>
                      <a:cubicBezTo>
                        <a:pt x="536" y="854"/>
                        <a:pt x="536" y="854"/>
                        <a:pt x="536" y="854"/>
                      </a:cubicBezTo>
                      <a:cubicBezTo>
                        <a:pt x="534" y="852"/>
                        <a:pt x="534" y="852"/>
                        <a:pt x="534" y="852"/>
                      </a:cubicBezTo>
                      <a:cubicBezTo>
                        <a:pt x="535" y="851"/>
                        <a:pt x="535" y="851"/>
                        <a:pt x="535" y="851"/>
                      </a:cubicBezTo>
                      <a:cubicBezTo>
                        <a:pt x="537" y="850"/>
                        <a:pt x="537" y="850"/>
                        <a:pt x="537" y="850"/>
                      </a:cubicBezTo>
                      <a:cubicBezTo>
                        <a:pt x="538" y="852"/>
                        <a:pt x="538" y="852"/>
                        <a:pt x="538" y="852"/>
                      </a:cubicBezTo>
                      <a:cubicBezTo>
                        <a:pt x="540" y="853"/>
                        <a:pt x="540" y="853"/>
                        <a:pt x="540" y="853"/>
                      </a:cubicBezTo>
                      <a:cubicBezTo>
                        <a:pt x="541" y="850"/>
                        <a:pt x="541" y="850"/>
                        <a:pt x="541" y="850"/>
                      </a:cubicBezTo>
                      <a:cubicBezTo>
                        <a:pt x="541" y="847"/>
                        <a:pt x="541" y="847"/>
                        <a:pt x="541" y="847"/>
                      </a:cubicBezTo>
                      <a:cubicBezTo>
                        <a:pt x="541" y="844"/>
                        <a:pt x="541" y="844"/>
                        <a:pt x="541" y="844"/>
                      </a:cubicBezTo>
                      <a:cubicBezTo>
                        <a:pt x="542" y="844"/>
                        <a:pt x="542" y="844"/>
                        <a:pt x="542" y="844"/>
                      </a:cubicBezTo>
                      <a:cubicBezTo>
                        <a:pt x="543" y="845"/>
                        <a:pt x="543" y="845"/>
                        <a:pt x="543" y="845"/>
                      </a:cubicBezTo>
                      <a:cubicBezTo>
                        <a:pt x="545" y="847"/>
                        <a:pt x="545" y="847"/>
                        <a:pt x="545" y="847"/>
                      </a:cubicBezTo>
                      <a:cubicBezTo>
                        <a:pt x="547" y="845"/>
                        <a:pt x="547" y="845"/>
                        <a:pt x="547" y="845"/>
                      </a:cubicBezTo>
                      <a:cubicBezTo>
                        <a:pt x="548" y="844"/>
                        <a:pt x="548" y="844"/>
                        <a:pt x="548" y="844"/>
                      </a:cubicBezTo>
                      <a:cubicBezTo>
                        <a:pt x="550" y="844"/>
                        <a:pt x="550" y="844"/>
                        <a:pt x="550" y="844"/>
                      </a:cubicBezTo>
                      <a:cubicBezTo>
                        <a:pt x="550" y="841"/>
                        <a:pt x="550" y="841"/>
                        <a:pt x="550" y="841"/>
                      </a:cubicBezTo>
                      <a:cubicBezTo>
                        <a:pt x="550" y="839"/>
                        <a:pt x="550" y="839"/>
                        <a:pt x="550" y="839"/>
                      </a:cubicBezTo>
                      <a:cubicBezTo>
                        <a:pt x="551" y="838"/>
                        <a:pt x="551" y="838"/>
                        <a:pt x="551" y="838"/>
                      </a:cubicBezTo>
                      <a:cubicBezTo>
                        <a:pt x="552" y="839"/>
                        <a:pt x="552" y="839"/>
                        <a:pt x="552" y="839"/>
                      </a:cubicBezTo>
                      <a:cubicBezTo>
                        <a:pt x="553" y="840"/>
                        <a:pt x="553" y="840"/>
                        <a:pt x="553" y="840"/>
                      </a:cubicBezTo>
                      <a:cubicBezTo>
                        <a:pt x="556" y="839"/>
                        <a:pt x="556" y="839"/>
                        <a:pt x="556" y="839"/>
                      </a:cubicBezTo>
                      <a:cubicBezTo>
                        <a:pt x="558" y="838"/>
                        <a:pt x="558" y="838"/>
                        <a:pt x="558" y="838"/>
                      </a:cubicBezTo>
                      <a:cubicBezTo>
                        <a:pt x="558" y="835"/>
                        <a:pt x="558" y="835"/>
                        <a:pt x="558" y="835"/>
                      </a:cubicBezTo>
                      <a:cubicBezTo>
                        <a:pt x="557" y="834"/>
                        <a:pt x="557" y="834"/>
                        <a:pt x="557" y="834"/>
                      </a:cubicBezTo>
                      <a:cubicBezTo>
                        <a:pt x="556" y="832"/>
                        <a:pt x="556" y="832"/>
                        <a:pt x="556" y="832"/>
                      </a:cubicBezTo>
                      <a:cubicBezTo>
                        <a:pt x="557" y="831"/>
                        <a:pt x="557" y="831"/>
                        <a:pt x="557" y="831"/>
                      </a:cubicBezTo>
                      <a:cubicBezTo>
                        <a:pt x="560" y="831"/>
                        <a:pt x="560" y="831"/>
                        <a:pt x="560" y="831"/>
                      </a:cubicBezTo>
                      <a:cubicBezTo>
                        <a:pt x="562" y="832"/>
                        <a:pt x="562" y="832"/>
                        <a:pt x="562" y="832"/>
                      </a:cubicBezTo>
                      <a:cubicBezTo>
                        <a:pt x="562" y="831"/>
                        <a:pt x="562" y="831"/>
                        <a:pt x="562" y="831"/>
                      </a:cubicBezTo>
                      <a:cubicBezTo>
                        <a:pt x="563" y="828"/>
                        <a:pt x="563" y="828"/>
                        <a:pt x="563" y="828"/>
                      </a:cubicBezTo>
                      <a:cubicBezTo>
                        <a:pt x="565" y="829"/>
                        <a:pt x="565" y="829"/>
                        <a:pt x="565" y="829"/>
                      </a:cubicBezTo>
                      <a:cubicBezTo>
                        <a:pt x="566" y="831"/>
                        <a:pt x="566" y="831"/>
                        <a:pt x="566" y="831"/>
                      </a:cubicBezTo>
                      <a:cubicBezTo>
                        <a:pt x="568" y="831"/>
                        <a:pt x="568" y="831"/>
                        <a:pt x="568" y="831"/>
                      </a:cubicBezTo>
                      <a:cubicBezTo>
                        <a:pt x="569" y="830"/>
                        <a:pt x="569" y="830"/>
                        <a:pt x="569" y="830"/>
                      </a:cubicBezTo>
                      <a:cubicBezTo>
                        <a:pt x="568" y="828"/>
                        <a:pt x="568" y="828"/>
                        <a:pt x="568" y="828"/>
                      </a:cubicBezTo>
                      <a:cubicBezTo>
                        <a:pt x="567" y="827"/>
                        <a:pt x="567" y="827"/>
                        <a:pt x="567" y="827"/>
                      </a:cubicBezTo>
                      <a:cubicBezTo>
                        <a:pt x="567" y="825"/>
                        <a:pt x="567" y="825"/>
                        <a:pt x="567" y="825"/>
                      </a:cubicBezTo>
                      <a:cubicBezTo>
                        <a:pt x="569" y="822"/>
                        <a:pt x="569" y="822"/>
                        <a:pt x="569" y="822"/>
                      </a:cubicBezTo>
                      <a:cubicBezTo>
                        <a:pt x="571" y="823"/>
                        <a:pt x="571" y="823"/>
                        <a:pt x="571" y="823"/>
                      </a:cubicBezTo>
                      <a:cubicBezTo>
                        <a:pt x="575" y="822"/>
                        <a:pt x="575" y="822"/>
                        <a:pt x="575" y="822"/>
                      </a:cubicBezTo>
                      <a:cubicBezTo>
                        <a:pt x="578" y="820"/>
                        <a:pt x="578" y="820"/>
                        <a:pt x="578" y="820"/>
                      </a:cubicBezTo>
                      <a:cubicBezTo>
                        <a:pt x="580" y="816"/>
                        <a:pt x="580" y="816"/>
                        <a:pt x="580" y="816"/>
                      </a:cubicBezTo>
                      <a:cubicBezTo>
                        <a:pt x="580" y="815"/>
                        <a:pt x="580" y="815"/>
                        <a:pt x="580" y="815"/>
                      </a:cubicBezTo>
                      <a:cubicBezTo>
                        <a:pt x="575" y="817"/>
                        <a:pt x="575" y="817"/>
                        <a:pt x="575" y="817"/>
                      </a:cubicBezTo>
                      <a:cubicBezTo>
                        <a:pt x="571" y="816"/>
                        <a:pt x="571" y="816"/>
                        <a:pt x="571" y="816"/>
                      </a:cubicBezTo>
                      <a:cubicBezTo>
                        <a:pt x="570" y="815"/>
                        <a:pt x="570" y="815"/>
                        <a:pt x="570" y="815"/>
                      </a:cubicBezTo>
                      <a:cubicBezTo>
                        <a:pt x="565" y="815"/>
                        <a:pt x="565" y="815"/>
                        <a:pt x="565" y="815"/>
                      </a:cubicBezTo>
                      <a:cubicBezTo>
                        <a:pt x="562" y="815"/>
                        <a:pt x="562" y="815"/>
                        <a:pt x="562" y="815"/>
                      </a:cubicBezTo>
                      <a:cubicBezTo>
                        <a:pt x="558" y="814"/>
                        <a:pt x="558" y="814"/>
                        <a:pt x="558" y="814"/>
                      </a:cubicBezTo>
                      <a:cubicBezTo>
                        <a:pt x="554" y="812"/>
                        <a:pt x="554" y="812"/>
                        <a:pt x="554" y="812"/>
                      </a:cubicBezTo>
                      <a:cubicBezTo>
                        <a:pt x="549" y="811"/>
                        <a:pt x="549" y="811"/>
                        <a:pt x="549" y="811"/>
                      </a:cubicBezTo>
                      <a:cubicBezTo>
                        <a:pt x="544" y="806"/>
                        <a:pt x="544" y="806"/>
                        <a:pt x="544" y="806"/>
                      </a:cubicBezTo>
                      <a:cubicBezTo>
                        <a:pt x="543" y="804"/>
                        <a:pt x="543" y="804"/>
                        <a:pt x="543" y="804"/>
                      </a:cubicBezTo>
                      <a:cubicBezTo>
                        <a:pt x="541" y="804"/>
                        <a:pt x="541" y="804"/>
                        <a:pt x="541" y="804"/>
                      </a:cubicBezTo>
                      <a:cubicBezTo>
                        <a:pt x="539" y="807"/>
                        <a:pt x="539" y="807"/>
                        <a:pt x="539" y="807"/>
                      </a:cubicBezTo>
                      <a:cubicBezTo>
                        <a:pt x="538" y="806"/>
                        <a:pt x="538" y="806"/>
                        <a:pt x="538" y="806"/>
                      </a:cubicBezTo>
                      <a:cubicBezTo>
                        <a:pt x="539" y="804"/>
                        <a:pt x="539" y="804"/>
                        <a:pt x="539" y="804"/>
                      </a:cubicBezTo>
                      <a:cubicBezTo>
                        <a:pt x="539" y="802"/>
                        <a:pt x="539" y="802"/>
                        <a:pt x="539" y="802"/>
                      </a:cubicBezTo>
                      <a:cubicBezTo>
                        <a:pt x="537" y="804"/>
                        <a:pt x="537" y="804"/>
                        <a:pt x="537" y="804"/>
                      </a:cubicBezTo>
                      <a:cubicBezTo>
                        <a:pt x="532" y="809"/>
                        <a:pt x="532" y="809"/>
                        <a:pt x="532" y="809"/>
                      </a:cubicBezTo>
                      <a:cubicBezTo>
                        <a:pt x="529" y="810"/>
                        <a:pt x="529" y="810"/>
                        <a:pt x="529" y="810"/>
                      </a:cubicBezTo>
                      <a:cubicBezTo>
                        <a:pt x="524" y="810"/>
                        <a:pt x="524" y="810"/>
                        <a:pt x="524" y="810"/>
                      </a:cubicBezTo>
                      <a:cubicBezTo>
                        <a:pt x="522" y="811"/>
                        <a:pt x="522" y="811"/>
                        <a:pt x="522" y="811"/>
                      </a:cubicBezTo>
                      <a:cubicBezTo>
                        <a:pt x="521" y="810"/>
                        <a:pt x="521" y="810"/>
                        <a:pt x="521" y="810"/>
                      </a:cubicBezTo>
                      <a:cubicBezTo>
                        <a:pt x="519" y="809"/>
                        <a:pt x="519" y="809"/>
                        <a:pt x="519" y="809"/>
                      </a:cubicBezTo>
                      <a:cubicBezTo>
                        <a:pt x="519" y="809"/>
                        <a:pt x="517" y="810"/>
                        <a:pt x="517" y="810"/>
                      </a:cubicBezTo>
                      <a:cubicBezTo>
                        <a:pt x="516" y="810"/>
                        <a:pt x="514" y="810"/>
                        <a:pt x="514" y="810"/>
                      </a:cubicBezTo>
                      <a:cubicBezTo>
                        <a:pt x="510" y="815"/>
                        <a:pt x="510" y="815"/>
                        <a:pt x="510" y="815"/>
                      </a:cubicBezTo>
                      <a:cubicBezTo>
                        <a:pt x="508" y="818"/>
                        <a:pt x="508" y="818"/>
                        <a:pt x="508" y="818"/>
                      </a:cubicBezTo>
                      <a:cubicBezTo>
                        <a:pt x="507" y="815"/>
                        <a:pt x="507" y="815"/>
                        <a:pt x="507" y="815"/>
                      </a:cubicBezTo>
                      <a:cubicBezTo>
                        <a:pt x="505" y="814"/>
                        <a:pt x="505" y="814"/>
                        <a:pt x="505" y="814"/>
                      </a:cubicBezTo>
                      <a:cubicBezTo>
                        <a:pt x="499" y="814"/>
                        <a:pt x="499" y="814"/>
                        <a:pt x="499" y="814"/>
                      </a:cubicBezTo>
                      <a:cubicBezTo>
                        <a:pt x="497" y="812"/>
                        <a:pt x="497" y="812"/>
                        <a:pt x="497" y="812"/>
                      </a:cubicBezTo>
                      <a:cubicBezTo>
                        <a:pt x="495" y="813"/>
                        <a:pt x="495" y="813"/>
                        <a:pt x="495" y="813"/>
                      </a:cubicBezTo>
                      <a:cubicBezTo>
                        <a:pt x="494" y="812"/>
                        <a:pt x="494" y="812"/>
                        <a:pt x="494" y="812"/>
                      </a:cubicBezTo>
                      <a:cubicBezTo>
                        <a:pt x="496" y="809"/>
                        <a:pt x="496" y="809"/>
                        <a:pt x="496" y="809"/>
                      </a:cubicBezTo>
                      <a:cubicBezTo>
                        <a:pt x="499" y="809"/>
                        <a:pt x="499" y="809"/>
                        <a:pt x="499" y="809"/>
                      </a:cubicBezTo>
                      <a:cubicBezTo>
                        <a:pt x="501" y="811"/>
                        <a:pt x="501" y="811"/>
                        <a:pt x="501" y="811"/>
                      </a:cubicBezTo>
                      <a:cubicBezTo>
                        <a:pt x="503" y="812"/>
                        <a:pt x="503" y="812"/>
                        <a:pt x="503" y="812"/>
                      </a:cubicBezTo>
                      <a:cubicBezTo>
                        <a:pt x="506" y="810"/>
                        <a:pt x="506" y="810"/>
                        <a:pt x="506" y="810"/>
                      </a:cubicBezTo>
                      <a:cubicBezTo>
                        <a:pt x="510" y="810"/>
                        <a:pt x="510" y="810"/>
                        <a:pt x="510" y="810"/>
                      </a:cubicBezTo>
                      <a:cubicBezTo>
                        <a:pt x="513" y="807"/>
                        <a:pt x="513" y="807"/>
                        <a:pt x="513" y="807"/>
                      </a:cubicBezTo>
                      <a:cubicBezTo>
                        <a:pt x="516" y="806"/>
                        <a:pt x="516" y="806"/>
                        <a:pt x="516" y="806"/>
                      </a:cubicBezTo>
                      <a:cubicBezTo>
                        <a:pt x="519" y="807"/>
                        <a:pt x="519" y="807"/>
                        <a:pt x="519" y="807"/>
                      </a:cubicBezTo>
                      <a:cubicBezTo>
                        <a:pt x="522" y="806"/>
                        <a:pt x="522" y="806"/>
                        <a:pt x="522" y="806"/>
                      </a:cubicBezTo>
                      <a:cubicBezTo>
                        <a:pt x="523" y="804"/>
                        <a:pt x="523" y="804"/>
                        <a:pt x="523" y="804"/>
                      </a:cubicBezTo>
                      <a:cubicBezTo>
                        <a:pt x="522" y="802"/>
                        <a:pt x="522" y="802"/>
                        <a:pt x="522" y="802"/>
                      </a:cubicBezTo>
                      <a:cubicBezTo>
                        <a:pt x="521" y="802"/>
                        <a:pt x="521" y="802"/>
                        <a:pt x="521" y="802"/>
                      </a:cubicBezTo>
                      <a:cubicBezTo>
                        <a:pt x="520" y="801"/>
                        <a:pt x="520" y="801"/>
                        <a:pt x="520" y="801"/>
                      </a:cubicBezTo>
                      <a:cubicBezTo>
                        <a:pt x="518" y="800"/>
                        <a:pt x="518" y="800"/>
                        <a:pt x="518" y="800"/>
                      </a:cubicBezTo>
                      <a:cubicBezTo>
                        <a:pt x="515" y="801"/>
                        <a:pt x="515" y="801"/>
                        <a:pt x="515" y="801"/>
                      </a:cubicBezTo>
                      <a:cubicBezTo>
                        <a:pt x="513" y="800"/>
                        <a:pt x="513" y="800"/>
                        <a:pt x="513" y="800"/>
                      </a:cubicBezTo>
                      <a:cubicBezTo>
                        <a:pt x="507" y="800"/>
                        <a:pt x="507" y="800"/>
                        <a:pt x="507" y="800"/>
                      </a:cubicBezTo>
                      <a:cubicBezTo>
                        <a:pt x="504" y="801"/>
                        <a:pt x="504" y="801"/>
                        <a:pt x="504" y="801"/>
                      </a:cubicBezTo>
                      <a:cubicBezTo>
                        <a:pt x="501" y="801"/>
                        <a:pt x="501" y="801"/>
                        <a:pt x="501" y="801"/>
                      </a:cubicBezTo>
                      <a:cubicBezTo>
                        <a:pt x="497" y="800"/>
                        <a:pt x="497" y="800"/>
                        <a:pt x="497" y="800"/>
                      </a:cubicBezTo>
                      <a:cubicBezTo>
                        <a:pt x="496" y="798"/>
                        <a:pt x="496" y="798"/>
                        <a:pt x="496" y="798"/>
                      </a:cubicBezTo>
                      <a:cubicBezTo>
                        <a:pt x="494" y="797"/>
                        <a:pt x="494" y="797"/>
                        <a:pt x="494" y="797"/>
                      </a:cubicBezTo>
                      <a:cubicBezTo>
                        <a:pt x="491" y="798"/>
                        <a:pt x="491" y="798"/>
                        <a:pt x="491" y="798"/>
                      </a:cubicBezTo>
                      <a:cubicBezTo>
                        <a:pt x="487" y="798"/>
                        <a:pt x="487" y="798"/>
                        <a:pt x="487" y="798"/>
                      </a:cubicBezTo>
                      <a:cubicBezTo>
                        <a:pt x="481" y="802"/>
                        <a:pt x="481" y="802"/>
                        <a:pt x="481" y="802"/>
                      </a:cubicBezTo>
                      <a:cubicBezTo>
                        <a:pt x="480" y="801"/>
                        <a:pt x="480" y="801"/>
                        <a:pt x="480" y="801"/>
                      </a:cubicBezTo>
                      <a:cubicBezTo>
                        <a:pt x="481" y="798"/>
                        <a:pt x="481" y="798"/>
                        <a:pt x="481" y="798"/>
                      </a:cubicBezTo>
                      <a:cubicBezTo>
                        <a:pt x="484" y="795"/>
                        <a:pt x="484" y="795"/>
                        <a:pt x="484" y="795"/>
                      </a:cubicBezTo>
                      <a:cubicBezTo>
                        <a:pt x="486" y="795"/>
                        <a:pt x="486" y="795"/>
                        <a:pt x="486" y="795"/>
                      </a:cubicBezTo>
                      <a:cubicBezTo>
                        <a:pt x="489" y="795"/>
                        <a:pt x="489" y="795"/>
                        <a:pt x="489" y="795"/>
                      </a:cubicBezTo>
                      <a:cubicBezTo>
                        <a:pt x="496" y="792"/>
                        <a:pt x="496" y="792"/>
                        <a:pt x="496" y="792"/>
                      </a:cubicBezTo>
                      <a:cubicBezTo>
                        <a:pt x="498" y="790"/>
                        <a:pt x="498" y="790"/>
                        <a:pt x="498" y="790"/>
                      </a:cubicBezTo>
                      <a:cubicBezTo>
                        <a:pt x="498" y="787"/>
                        <a:pt x="498" y="787"/>
                        <a:pt x="498" y="787"/>
                      </a:cubicBezTo>
                      <a:cubicBezTo>
                        <a:pt x="499" y="785"/>
                        <a:pt x="499" y="785"/>
                        <a:pt x="499" y="785"/>
                      </a:cubicBezTo>
                      <a:cubicBezTo>
                        <a:pt x="501" y="785"/>
                        <a:pt x="501" y="785"/>
                        <a:pt x="501" y="785"/>
                      </a:cubicBezTo>
                      <a:cubicBezTo>
                        <a:pt x="502" y="784"/>
                        <a:pt x="502" y="784"/>
                        <a:pt x="502" y="784"/>
                      </a:cubicBezTo>
                      <a:cubicBezTo>
                        <a:pt x="504" y="782"/>
                        <a:pt x="504" y="782"/>
                        <a:pt x="504" y="782"/>
                      </a:cubicBezTo>
                      <a:cubicBezTo>
                        <a:pt x="504" y="779"/>
                        <a:pt x="504" y="779"/>
                        <a:pt x="504" y="779"/>
                      </a:cubicBezTo>
                      <a:cubicBezTo>
                        <a:pt x="502" y="778"/>
                        <a:pt x="502" y="778"/>
                        <a:pt x="502" y="778"/>
                      </a:cubicBezTo>
                      <a:cubicBezTo>
                        <a:pt x="499" y="777"/>
                        <a:pt x="499" y="777"/>
                        <a:pt x="499" y="777"/>
                      </a:cubicBezTo>
                      <a:cubicBezTo>
                        <a:pt x="498" y="775"/>
                        <a:pt x="498" y="775"/>
                        <a:pt x="498" y="775"/>
                      </a:cubicBezTo>
                      <a:cubicBezTo>
                        <a:pt x="501" y="773"/>
                        <a:pt x="501" y="773"/>
                        <a:pt x="501" y="773"/>
                      </a:cubicBezTo>
                      <a:cubicBezTo>
                        <a:pt x="502" y="774"/>
                        <a:pt x="502" y="774"/>
                        <a:pt x="502" y="774"/>
                      </a:cubicBezTo>
                      <a:cubicBezTo>
                        <a:pt x="503" y="775"/>
                        <a:pt x="503" y="775"/>
                        <a:pt x="503" y="775"/>
                      </a:cubicBezTo>
                      <a:cubicBezTo>
                        <a:pt x="505" y="775"/>
                        <a:pt x="505" y="775"/>
                        <a:pt x="505" y="775"/>
                      </a:cubicBezTo>
                      <a:cubicBezTo>
                        <a:pt x="506" y="774"/>
                        <a:pt x="506" y="774"/>
                        <a:pt x="506" y="774"/>
                      </a:cubicBezTo>
                      <a:cubicBezTo>
                        <a:pt x="506" y="772"/>
                        <a:pt x="506" y="772"/>
                        <a:pt x="506" y="772"/>
                      </a:cubicBezTo>
                      <a:cubicBezTo>
                        <a:pt x="505" y="771"/>
                        <a:pt x="505" y="771"/>
                        <a:pt x="505" y="771"/>
                      </a:cubicBezTo>
                      <a:cubicBezTo>
                        <a:pt x="505" y="766"/>
                        <a:pt x="505" y="766"/>
                        <a:pt x="505" y="766"/>
                      </a:cubicBezTo>
                      <a:cubicBezTo>
                        <a:pt x="507" y="767"/>
                        <a:pt x="507" y="767"/>
                        <a:pt x="507" y="767"/>
                      </a:cubicBezTo>
                      <a:cubicBezTo>
                        <a:pt x="508" y="769"/>
                        <a:pt x="508" y="769"/>
                        <a:pt x="508" y="769"/>
                      </a:cubicBezTo>
                      <a:cubicBezTo>
                        <a:pt x="508" y="772"/>
                        <a:pt x="508" y="772"/>
                        <a:pt x="508" y="772"/>
                      </a:cubicBezTo>
                      <a:cubicBezTo>
                        <a:pt x="510" y="776"/>
                        <a:pt x="510" y="776"/>
                        <a:pt x="510" y="776"/>
                      </a:cubicBezTo>
                      <a:cubicBezTo>
                        <a:pt x="512" y="778"/>
                        <a:pt x="512" y="778"/>
                        <a:pt x="512" y="778"/>
                      </a:cubicBezTo>
                      <a:cubicBezTo>
                        <a:pt x="515" y="776"/>
                        <a:pt x="515" y="776"/>
                        <a:pt x="515" y="776"/>
                      </a:cubicBezTo>
                      <a:cubicBezTo>
                        <a:pt x="520" y="776"/>
                        <a:pt x="520" y="776"/>
                        <a:pt x="520" y="776"/>
                      </a:cubicBezTo>
                      <a:cubicBezTo>
                        <a:pt x="529" y="771"/>
                        <a:pt x="529" y="771"/>
                        <a:pt x="529" y="771"/>
                      </a:cubicBezTo>
                      <a:cubicBezTo>
                        <a:pt x="531" y="771"/>
                        <a:pt x="531" y="771"/>
                        <a:pt x="531" y="771"/>
                      </a:cubicBezTo>
                      <a:cubicBezTo>
                        <a:pt x="533" y="769"/>
                        <a:pt x="533" y="769"/>
                        <a:pt x="533" y="769"/>
                      </a:cubicBezTo>
                      <a:cubicBezTo>
                        <a:pt x="535" y="767"/>
                        <a:pt x="535" y="767"/>
                        <a:pt x="535" y="767"/>
                      </a:cubicBezTo>
                      <a:cubicBezTo>
                        <a:pt x="538" y="766"/>
                        <a:pt x="538" y="766"/>
                        <a:pt x="538" y="766"/>
                      </a:cubicBezTo>
                      <a:cubicBezTo>
                        <a:pt x="539" y="762"/>
                        <a:pt x="539" y="762"/>
                        <a:pt x="539" y="762"/>
                      </a:cubicBezTo>
                      <a:cubicBezTo>
                        <a:pt x="537" y="758"/>
                        <a:pt x="537" y="758"/>
                        <a:pt x="537" y="758"/>
                      </a:cubicBezTo>
                      <a:cubicBezTo>
                        <a:pt x="536" y="755"/>
                        <a:pt x="536" y="755"/>
                        <a:pt x="536" y="755"/>
                      </a:cubicBezTo>
                      <a:cubicBezTo>
                        <a:pt x="535" y="755"/>
                        <a:pt x="535" y="755"/>
                        <a:pt x="535" y="755"/>
                      </a:cubicBezTo>
                      <a:cubicBezTo>
                        <a:pt x="531" y="753"/>
                        <a:pt x="531" y="753"/>
                        <a:pt x="531" y="753"/>
                      </a:cubicBezTo>
                      <a:cubicBezTo>
                        <a:pt x="523" y="750"/>
                        <a:pt x="523" y="750"/>
                        <a:pt x="523" y="750"/>
                      </a:cubicBezTo>
                      <a:cubicBezTo>
                        <a:pt x="522" y="750"/>
                        <a:pt x="522" y="750"/>
                        <a:pt x="522" y="750"/>
                      </a:cubicBezTo>
                      <a:cubicBezTo>
                        <a:pt x="518" y="752"/>
                        <a:pt x="518" y="752"/>
                        <a:pt x="518" y="752"/>
                      </a:cubicBezTo>
                      <a:cubicBezTo>
                        <a:pt x="517" y="750"/>
                        <a:pt x="517" y="750"/>
                        <a:pt x="517" y="750"/>
                      </a:cubicBezTo>
                      <a:cubicBezTo>
                        <a:pt x="517" y="747"/>
                        <a:pt x="517" y="747"/>
                        <a:pt x="517" y="747"/>
                      </a:cubicBezTo>
                      <a:cubicBezTo>
                        <a:pt x="516" y="746"/>
                        <a:pt x="516" y="746"/>
                        <a:pt x="516" y="746"/>
                      </a:cubicBezTo>
                      <a:cubicBezTo>
                        <a:pt x="512" y="747"/>
                        <a:pt x="512" y="747"/>
                        <a:pt x="512" y="747"/>
                      </a:cubicBezTo>
                      <a:cubicBezTo>
                        <a:pt x="510" y="747"/>
                        <a:pt x="510" y="747"/>
                        <a:pt x="510" y="747"/>
                      </a:cubicBezTo>
                      <a:cubicBezTo>
                        <a:pt x="507" y="751"/>
                        <a:pt x="507" y="751"/>
                        <a:pt x="507" y="751"/>
                      </a:cubicBezTo>
                      <a:cubicBezTo>
                        <a:pt x="505" y="751"/>
                        <a:pt x="505" y="751"/>
                        <a:pt x="505" y="751"/>
                      </a:cubicBezTo>
                      <a:cubicBezTo>
                        <a:pt x="502" y="749"/>
                        <a:pt x="502" y="749"/>
                        <a:pt x="502" y="749"/>
                      </a:cubicBezTo>
                      <a:cubicBezTo>
                        <a:pt x="502" y="747"/>
                        <a:pt x="502" y="747"/>
                        <a:pt x="502" y="747"/>
                      </a:cubicBezTo>
                      <a:cubicBezTo>
                        <a:pt x="504" y="749"/>
                        <a:pt x="504" y="749"/>
                        <a:pt x="504" y="749"/>
                      </a:cubicBezTo>
                      <a:cubicBezTo>
                        <a:pt x="507" y="747"/>
                        <a:pt x="507" y="747"/>
                        <a:pt x="507" y="747"/>
                      </a:cubicBezTo>
                      <a:cubicBezTo>
                        <a:pt x="508" y="745"/>
                        <a:pt x="508" y="745"/>
                        <a:pt x="508" y="745"/>
                      </a:cubicBezTo>
                      <a:cubicBezTo>
                        <a:pt x="512" y="746"/>
                        <a:pt x="512" y="746"/>
                        <a:pt x="512" y="746"/>
                      </a:cubicBezTo>
                      <a:cubicBezTo>
                        <a:pt x="513" y="744"/>
                        <a:pt x="513" y="744"/>
                        <a:pt x="513" y="744"/>
                      </a:cubicBezTo>
                      <a:cubicBezTo>
                        <a:pt x="511" y="741"/>
                        <a:pt x="511" y="741"/>
                        <a:pt x="511" y="741"/>
                      </a:cubicBezTo>
                      <a:cubicBezTo>
                        <a:pt x="509" y="737"/>
                        <a:pt x="509" y="737"/>
                        <a:pt x="509" y="737"/>
                      </a:cubicBezTo>
                      <a:cubicBezTo>
                        <a:pt x="507" y="735"/>
                        <a:pt x="507" y="735"/>
                        <a:pt x="507" y="735"/>
                      </a:cubicBezTo>
                      <a:cubicBezTo>
                        <a:pt x="504" y="735"/>
                        <a:pt x="504" y="735"/>
                        <a:pt x="504" y="735"/>
                      </a:cubicBezTo>
                      <a:cubicBezTo>
                        <a:pt x="505" y="733"/>
                        <a:pt x="505" y="733"/>
                        <a:pt x="505" y="733"/>
                      </a:cubicBezTo>
                      <a:cubicBezTo>
                        <a:pt x="509" y="731"/>
                        <a:pt x="509" y="731"/>
                        <a:pt x="509" y="731"/>
                      </a:cubicBezTo>
                      <a:cubicBezTo>
                        <a:pt x="509" y="730"/>
                        <a:pt x="509" y="730"/>
                        <a:pt x="509" y="730"/>
                      </a:cubicBezTo>
                      <a:cubicBezTo>
                        <a:pt x="508" y="726"/>
                        <a:pt x="508" y="726"/>
                        <a:pt x="508" y="726"/>
                      </a:cubicBezTo>
                      <a:cubicBezTo>
                        <a:pt x="509" y="724"/>
                        <a:pt x="509" y="724"/>
                        <a:pt x="509" y="724"/>
                      </a:cubicBezTo>
                      <a:cubicBezTo>
                        <a:pt x="511" y="727"/>
                        <a:pt x="511" y="727"/>
                        <a:pt x="511" y="727"/>
                      </a:cubicBezTo>
                      <a:cubicBezTo>
                        <a:pt x="512" y="731"/>
                        <a:pt x="512" y="731"/>
                        <a:pt x="512" y="731"/>
                      </a:cubicBezTo>
                      <a:cubicBezTo>
                        <a:pt x="514" y="734"/>
                        <a:pt x="514" y="734"/>
                        <a:pt x="514" y="734"/>
                      </a:cubicBezTo>
                      <a:cubicBezTo>
                        <a:pt x="514" y="736"/>
                        <a:pt x="514" y="736"/>
                        <a:pt x="514" y="736"/>
                      </a:cubicBezTo>
                      <a:cubicBezTo>
                        <a:pt x="518" y="740"/>
                        <a:pt x="518" y="740"/>
                        <a:pt x="518" y="740"/>
                      </a:cubicBezTo>
                      <a:cubicBezTo>
                        <a:pt x="518" y="742"/>
                        <a:pt x="518" y="742"/>
                        <a:pt x="518" y="742"/>
                      </a:cubicBezTo>
                      <a:cubicBezTo>
                        <a:pt x="520" y="746"/>
                        <a:pt x="520" y="746"/>
                        <a:pt x="520" y="746"/>
                      </a:cubicBezTo>
                      <a:cubicBezTo>
                        <a:pt x="522" y="747"/>
                        <a:pt x="522" y="747"/>
                        <a:pt x="522" y="747"/>
                      </a:cubicBezTo>
                      <a:cubicBezTo>
                        <a:pt x="524" y="746"/>
                        <a:pt x="524" y="746"/>
                        <a:pt x="524" y="746"/>
                      </a:cubicBezTo>
                      <a:cubicBezTo>
                        <a:pt x="525" y="745"/>
                        <a:pt x="525" y="745"/>
                        <a:pt x="525" y="745"/>
                      </a:cubicBezTo>
                      <a:cubicBezTo>
                        <a:pt x="528" y="746"/>
                        <a:pt x="528" y="746"/>
                        <a:pt x="528" y="746"/>
                      </a:cubicBezTo>
                      <a:cubicBezTo>
                        <a:pt x="532" y="746"/>
                        <a:pt x="532" y="746"/>
                        <a:pt x="532" y="746"/>
                      </a:cubicBezTo>
                      <a:cubicBezTo>
                        <a:pt x="534" y="744"/>
                        <a:pt x="534" y="744"/>
                        <a:pt x="534" y="744"/>
                      </a:cubicBezTo>
                      <a:cubicBezTo>
                        <a:pt x="535" y="746"/>
                        <a:pt x="535" y="746"/>
                        <a:pt x="535" y="746"/>
                      </a:cubicBezTo>
                      <a:cubicBezTo>
                        <a:pt x="536" y="749"/>
                        <a:pt x="536" y="749"/>
                        <a:pt x="536" y="749"/>
                      </a:cubicBezTo>
                      <a:cubicBezTo>
                        <a:pt x="542" y="759"/>
                        <a:pt x="542" y="759"/>
                        <a:pt x="542" y="759"/>
                      </a:cubicBezTo>
                      <a:cubicBezTo>
                        <a:pt x="544" y="761"/>
                        <a:pt x="544" y="761"/>
                        <a:pt x="544" y="761"/>
                      </a:cubicBezTo>
                      <a:cubicBezTo>
                        <a:pt x="545" y="759"/>
                        <a:pt x="545" y="759"/>
                        <a:pt x="545" y="759"/>
                      </a:cubicBezTo>
                      <a:cubicBezTo>
                        <a:pt x="549" y="758"/>
                        <a:pt x="549" y="758"/>
                        <a:pt x="549" y="758"/>
                      </a:cubicBezTo>
                      <a:cubicBezTo>
                        <a:pt x="550" y="758"/>
                        <a:pt x="550" y="758"/>
                        <a:pt x="550" y="758"/>
                      </a:cubicBezTo>
                      <a:cubicBezTo>
                        <a:pt x="551" y="760"/>
                        <a:pt x="551" y="760"/>
                        <a:pt x="551" y="760"/>
                      </a:cubicBezTo>
                      <a:cubicBezTo>
                        <a:pt x="549" y="763"/>
                        <a:pt x="549" y="763"/>
                        <a:pt x="549" y="763"/>
                      </a:cubicBezTo>
                      <a:cubicBezTo>
                        <a:pt x="549" y="767"/>
                        <a:pt x="549" y="767"/>
                        <a:pt x="549" y="767"/>
                      </a:cubicBezTo>
                      <a:cubicBezTo>
                        <a:pt x="549" y="772"/>
                        <a:pt x="549" y="772"/>
                        <a:pt x="549" y="772"/>
                      </a:cubicBezTo>
                      <a:cubicBezTo>
                        <a:pt x="551" y="775"/>
                        <a:pt x="551" y="775"/>
                        <a:pt x="551" y="775"/>
                      </a:cubicBezTo>
                      <a:cubicBezTo>
                        <a:pt x="553" y="778"/>
                        <a:pt x="553" y="778"/>
                        <a:pt x="553" y="778"/>
                      </a:cubicBezTo>
                      <a:cubicBezTo>
                        <a:pt x="554" y="785"/>
                        <a:pt x="554" y="785"/>
                        <a:pt x="554" y="785"/>
                      </a:cubicBezTo>
                      <a:cubicBezTo>
                        <a:pt x="556" y="788"/>
                        <a:pt x="556" y="788"/>
                        <a:pt x="556" y="788"/>
                      </a:cubicBezTo>
                      <a:cubicBezTo>
                        <a:pt x="558" y="791"/>
                        <a:pt x="558" y="791"/>
                        <a:pt x="558" y="791"/>
                      </a:cubicBezTo>
                      <a:cubicBezTo>
                        <a:pt x="561" y="797"/>
                        <a:pt x="561" y="797"/>
                        <a:pt x="561" y="797"/>
                      </a:cubicBezTo>
                      <a:cubicBezTo>
                        <a:pt x="565" y="802"/>
                        <a:pt x="565" y="802"/>
                        <a:pt x="565" y="802"/>
                      </a:cubicBezTo>
                      <a:cubicBezTo>
                        <a:pt x="567" y="804"/>
                        <a:pt x="567" y="804"/>
                        <a:pt x="567" y="804"/>
                      </a:cubicBezTo>
                      <a:cubicBezTo>
                        <a:pt x="569" y="803"/>
                        <a:pt x="569" y="803"/>
                        <a:pt x="569" y="803"/>
                      </a:cubicBezTo>
                      <a:cubicBezTo>
                        <a:pt x="572" y="802"/>
                        <a:pt x="572" y="802"/>
                        <a:pt x="572" y="802"/>
                      </a:cubicBezTo>
                      <a:cubicBezTo>
                        <a:pt x="574" y="802"/>
                        <a:pt x="574" y="802"/>
                        <a:pt x="574" y="802"/>
                      </a:cubicBezTo>
                      <a:cubicBezTo>
                        <a:pt x="575" y="801"/>
                        <a:pt x="575" y="801"/>
                        <a:pt x="575" y="801"/>
                      </a:cubicBezTo>
                      <a:cubicBezTo>
                        <a:pt x="575" y="799"/>
                        <a:pt x="575" y="799"/>
                        <a:pt x="575" y="799"/>
                      </a:cubicBezTo>
                      <a:cubicBezTo>
                        <a:pt x="575" y="794"/>
                        <a:pt x="575" y="794"/>
                        <a:pt x="575" y="794"/>
                      </a:cubicBezTo>
                      <a:cubicBezTo>
                        <a:pt x="575" y="788"/>
                        <a:pt x="575" y="788"/>
                        <a:pt x="575" y="788"/>
                      </a:cubicBezTo>
                      <a:cubicBezTo>
                        <a:pt x="576" y="784"/>
                        <a:pt x="576" y="784"/>
                        <a:pt x="576" y="784"/>
                      </a:cubicBezTo>
                      <a:cubicBezTo>
                        <a:pt x="577" y="782"/>
                        <a:pt x="577" y="782"/>
                        <a:pt x="577" y="782"/>
                      </a:cubicBezTo>
                      <a:cubicBezTo>
                        <a:pt x="578" y="782"/>
                        <a:pt x="578" y="782"/>
                        <a:pt x="578" y="782"/>
                      </a:cubicBezTo>
                      <a:cubicBezTo>
                        <a:pt x="579" y="783"/>
                        <a:pt x="579" y="783"/>
                        <a:pt x="579" y="783"/>
                      </a:cubicBezTo>
                      <a:cubicBezTo>
                        <a:pt x="578" y="787"/>
                        <a:pt x="578" y="787"/>
                        <a:pt x="578" y="787"/>
                      </a:cubicBezTo>
                      <a:cubicBezTo>
                        <a:pt x="578" y="790"/>
                        <a:pt x="578" y="790"/>
                        <a:pt x="578" y="790"/>
                      </a:cubicBezTo>
                      <a:cubicBezTo>
                        <a:pt x="579" y="794"/>
                        <a:pt x="579" y="794"/>
                        <a:pt x="579" y="794"/>
                      </a:cubicBezTo>
                      <a:cubicBezTo>
                        <a:pt x="578" y="797"/>
                        <a:pt x="578" y="797"/>
                        <a:pt x="578" y="797"/>
                      </a:cubicBezTo>
                      <a:cubicBezTo>
                        <a:pt x="578" y="800"/>
                        <a:pt x="578" y="800"/>
                        <a:pt x="578" y="800"/>
                      </a:cubicBezTo>
                      <a:cubicBezTo>
                        <a:pt x="579" y="801"/>
                        <a:pt x="579" y="801"/>
                        <a:pt x="579" y="801"/>
                      </a:cubicBezTo>
                      <a:cubicBezTo>
                        <a:pt x="581" y="799"/>
                        <a:pt x="581" y="799"/>
                        <a:pt x="581" y="799"/>
                      </a:cubicBezTo>
                      <a:cubicBezTo>
                        <a:pt x="583" y="798"/>
                        <a:pt x="583" y="798"/>
                        <a:pt x="583" y="798"/>
                      </a:cubicBezTo>
                      <a:cubicBezTo>
                        <a:pt x="584" y="800"/>
                        <a:pt x="584" y="800"/>
                        <a:pt x="584" y="800"/>
                      </a:cubicBezTo>
                      <a:cubicBezTo>
                        <a:pt x="585" y="802"/>
                        <a:pt x="585" y="802"/>
                        <a:pt x="585" y="802"/>
                      </a:cubicBezTo>
                      <a:cubicBezTo>
                        <a:pt x="584" y="804"/>
                        <a:pt x="584" y="804"/>
                        <a:pt x="584" y="804"/>
                      </a:cubicBezTo>
                      <a:cubicBezTo>
                        <a:pt x="585" y="805"/>
                        <a:pt x="585" y="805"/>
                        <a:pt x="585" y="805"/>
                      </a:cubicBezTo>
                      <a:cubicBezTo>
                        <a:pt x="586" y="805"/>
                        <a:pt x="586" y="805"/>
                        <a:pt x="586" y="805"/>
                      </a:cubicBezTo>
                      <a:cubicBezTo>
                        <a:pt x="588" y="805"/>
                        <a:pt x="588" y="805"/>
                        <a:pt x="588" y="805"/>
                      </a:cubicBezTo>
                      <a:cubicBezTo>
                        <a:pt x="590" y="803"/>
                        <a:pt x="590" y="803"/>
                        <a:pt x="590" y="803"/>
                      </a:cubicBezTo>
                      <a:cubicBezTo>
                        <a:pt x="590" y="800"/>
                        <a:pt x="590" y="800"/>
                        <a:pt x="590" y="800"/>
                      </a:cubicBezTo>
                      <a:cubicBezTo>
                        <a:pt x="590" y="798"/>
                        <a:pt x="590" y="798"/>
                        <a:pt x="590" y="798"/>
                      </a:cubicBezTo>
                      <a:cubicBezTo>
                        <a:pt x="590" y="791"/>
                        <a:pt x="590" y="791"/>
                        <a:pt x="590" y="791"/>
                      </a:cubicBezTo>
                      <a:cubicBezTo>
                        <a:pt x="591" y="788"/>
                        <a:pt x="591" y="788"/>
                        <a:pt x="591" y="788"/>
                      </a:cubicBezTo>
                      <a:cubicBezTo>
                        <a:pt x="591" y="784"/>
                        <a:pt x="591" y="784"/>
                        <a:pt x="591" y="784"/>
                      </a:cubicBezTo>
                      <a:cubicBezTo>
                        <a:pt x="591" y="783"/>
                        <a:pt x="591" y="783"/>
                        <a:pt x="591" y="783"/>
                      </a:cubicBezTo>
                      <a:cubicBezTo>
                        <a:pt x="590" y="780"/>
                        <a:pt x="590" y="780"/>
                        <a:pt x="590" y="780"/>
                      </a:cubicBezTo>
                      <a:cubicBezTo>
                        <a:pt x="589" y="780"/>
                        <a:pt x="589" y="780"/>
                        <a:pt x="589" y="780"/>
                      </a:cubicBezTo>
                      <a:cubicBezTo>
                        <a:pt x="590" y="777"/>
                        <a:pt x="590" y="777"/>
                        <a:pt x="590" y="777"/>
                      </a:cubicBezTo>
                      <a:cubicBezTo>
                        <a:pt x="590" y="775"/>
                        <a:pt x="590" y="775"/>
                        <a:pt x="590" y="775"/>
                      </a:cubicBezTo>
                      <a:cubicBezTo>
                        <a:pt x="589" y="774"/>
                        <a:pt x="589" y="774"/>
                        <a:pt x="589" y="774"/>
                      </a:cubicBezTo>
                      <a:cubicBezTo>
                        <a:pt x="586" y="776"/>
                        <a:pt x="586" y="776"/>
                        <a:pt x="586" y="776"/>
                      </a:cubicBezTo>
                      <a:cubicBezTo>
                        <a:pt x="586" y="774"/>
                        <a:pt x="586" y="774"/>
                        <a:pt x="586" y="774"/>
                      </a:cubicBezTo>
                      <a:cubicBezTo>
                        <a:pt x="587" y="772"/>
                        <a:pt x="587" y="772"/>
                        <a:pt x="587" y="772"/>
                      </a:cubicBezTo>
                      <a:cubicBezTo>
                        <a:pt x="590" y="772"/>
                        <a:pt x="590" y="772"/>
                        <a:pt x="590" y="772"/>
                      </a:cubicBezTo>
                      <a:cubicBezTo>
                        <a:pt x="591" y="770"/>
                        <a:pt x="591" y="770"/>
                        <a:pt x="591" y="770"/>
                      </a:cubicBezTo>
                      <a:cubicBezTo>
                        <a:pt x="592" y="766"/>
                        <a:pt x="592" y="766"/>
                        <a:pt x="592" y="766"/>
                      </a:cubicBezTo>
                      <a:cubicBezTo>
                        <a:pt x="591" y="764"/>
                        <a:pt x="591" y="764"/>
                        <a:pt x="591" y="764"/>
                      </a:cubicBezTo>
                      <a:cubicBezTo>
                        <a:pt x="589" y="765"/>
                        <a:pt x="589" y="765"/>
                        <a:pt x="589" y="765"/>
                      </a:cubicBezTo>
                      <a:cubicBezTo>
                        <a:pt x="588" y="763"/>
                        <a:pt x="588" y="763"/>
                        <a:pt x="588" y="763"/>
                      </a:cubicBezTo>
                      <a:cubicBezTo>
                        <a:pt x="590" y="760"/>
                        <a:pt x="590" y="760"/>
                        <a:pt x="590" y="760"/>
                      </a:cubicBezTo>
                      <a:cubicBezTo>
                        <a:pt x="591" y="756"/>
                        <a:pt x="591" y="756"/>
                        <a:pt x="591" y="756"/>
                      </a:cubicBezTo>
                      <a:cubicBezTo>
                        <a:pt x="591" y="754"/>
                        <a:pt x="591" y="754"/>
                        <a:pt x="591" y="754"/>
                      </a:cubicBezTo>
                      <a:cubicBezTo>
                        <a:pt x="590" y="755"/>
                        <a:pt x="590" y="755"/>
                        <a:pt x="590" y="755"/>
                      </a:cubicBezTo>
                      <a:cubicBezTo>
                        <a:pt x="587" y="756"/>
                        <a:pt x="587" y="756"/>
                        <a:pt x="587" y="756"/>
                      </a:cubicBezTo>
                      <a:cubicBezTo>
                        <a:pt x="585" y="761"/>
                        <a:pt x="585" y="761"/>
                        <a:pt x="585" y="761"/>
                      </a:cubicBezTo>
                      <a:cubicBezTo>
                        <a:pt x="584" y="766"/>
                        <a:pt x="584" y="766"/>
                        <a:pt x="584" y="766"/>
                      </a:cubicBezTo>
                      <a:cubicBezTo>
                        <a:pt x="582" y="767"/>
                        <a:pt x="582" y="767"/>
                        <a:pt x="582" y="767"/>
                      </a:cubicBezTo>
                      <a:cubicBezTo>
                        <a:pt x="582" y="765"/>
                        <a:pt x="582" y="765"/>
                        <a:pt x="582" y="765"/>
                      </a:cubicBezTo>
                      <a:cubicBezTo>
                        <a:pt x="583" y="761"/>
                        <a:pt x="583" y="761"/>
                        <a:pt x="583" y="761"/>
                      </a:cubicBezTo>
                      <a:cubicBezTo>
                        <a:pt x="583" y="759"/>
                        <a:pt x="583" y="759"/>
                        <a:pt x="583" y="759"/>
                      </a:cubicBezTo>
                      <a:cubicBezTo>
                        <a:pt x="582" y="757"/>
                        <a:pt x="582" y="757"/>
                        <a:pt x="582" y="757"/>
                      </a:cubicBezTo>
                      <a:cubicBezTo>
                        <a:pt x="582" y="755"/>
                        <a:pt x="582" y="755"/>
                        <a:pt x="582" y="755"/>
                      </a:cubicBezTo>
                      <a:cubicBezTo>
                        <a:pt x="583" y="752"/>
                        <a:pt x="583" y="752"/>
                        <a:pt x="583" y="752"/>
                      </a:cubicBezTo>
                      <a:cubicBezTo>
                        <a:pt x="586" y="749"/>
                        <a:pt x="586" y="749"/>
                        <a:pt x="586" y="749"/>
                      </a:cubicBezTo>
                      <a:cubicBezTo>
                        <a:pt x="588" y="747"/>
                        <a:pt x="588" y="747"/>
                        <a:pt x="588" y="747"/>
                      </a:cubicBezTo>
                      <a:cubicBezTo>
                        <a:pt x="590" y="744"/>
                        <a:pt x="590" y="744"/>
                        <a:pt x="590" y="744"/>
                      </a:cubicBezTo>
                      <a:cubicBezTo>
                        <a:pt x="588" y="742"/>
                        <a:pt x="588" y="742"/>
                        <a:pt x="588" y="742"/>
                      </a:cubicBezTo>
                      <a:cubicBezTo>
                        <a:pt x="586" y="742"/>
                        <a:pt x="586" y="742"/>
                        <a:pt x="586" y="742"/>
                      </a:cubicBezTo>
                      <a:cubicBezTo>
                        <a:pt x="584" y="744"/>
                        <a:pt x="584" y="744"/>
                        <a:pt x="584" y="744"/>
                      </a:cubicBezTo>
                      <a:cubicBezTo>
                        <a:pt x="584" y="746"/>
                        <a:pt x="584" y="746"/>
                        <a:pt x="584" y="746"/>
                      </a:cubicBezTo>
                      <a:cubicBezTo>
                        <a:pt x="582" y="747"/>
                        <a:pt x="582" y="747"/>
                        <a:pt x="582" y="747"/>
                      </a:cubicBezTo>
                      <a:cubicBezTo>
                        <a:pt x="584" y="743"/>
                        <a:pt x="584" y="743"/>
                        <a:pt x="584" y="743"/>
                      </a:cubicBezTo>
                      <a:cubicBezTo>
                        <a:pt x="585" y="741"/>
                        <a:pt x="585" y="741"/>
                        <a:pt x="585" y="741"/>
                      </a:cubicBezTo>
                      <a:cubicBezTo>
                        <a:pt x="584" y="740"/>
                        <a:pt x="584" y="740"/>
                        <a:pt x="584" y="740"/>
                      </a:cubicBezTo>
                      <a:cubicBezTo>
                        <a:pt x="582" y="741"/>
                        <a:pt x="582" y="741"/>
                        <a:pt x="582" y="741"/>
                      </a:cubicBezTo>
                      <a:cubicBezTo>
                        <a:pt x="579" y="744"/>
                        <a:pt x="579" y="744"/>
                        <a:pt x="579" y="744"/>
                      </a:cubicBezTo>
                      <a:cubicBezTo>
                        <a:pt x="576" y="747"/>
                        <a:pt x="576" y="747"/>
                        <a:pt x="576" y="747"/>
                      </a:cubicBezTo>
                      <a:cubicBezTo>
                        <a:pt x="576" y="746"/>
                        <a:pt x="576" y="746"/>
                        <a:pt x="576" y="746"/>
                      </a:cubicBezTo>
                      <a:cubicBezTo>
                        <a:pt x="577" y="744"/>
                        <a:pt x="577" y="744"/>
                        <a:pt x="577" y="744"/>
                      </a:cubicBezTo>
                      <a:cubicBezTo>
                        <a:pt x="578" y="741"/>
                        <a:pt x="578" y="741"/>
                        <a:pt x="578" y="741"/>
                      </a:cubicBezTo>
                      <a:cubicBezTo>
                        <a:pt x="580" y="739"/>
                        <a:pt x="580" y="739"/>
                        <a:pt x="580" y="739"/>
                      </a:cubicBezTo>
                      <a:cubicBezTo>
                        <a:pt x="582" y="735"/>
                        <a:pt x="582" y="735"/>
                        <a:pt x="582" y="735"/>
                      </a:cubicBezTo>
                      <a:cubicBezTo>
                        <a:pt x="582" y="734"/>
                        <a:pt x="582" y="734"/>
                        <a:pt x="582" y="734"/>
                      </a:cubicBezTo>
                      <a:cubicBezTo>
                        <a:pt x="581" y="732"/>
                        <a:pt x="581" y="732"/>
                        <a:pt x="581" y="732"/>
                      </a:cubicBezTo>
                      <a:cubicBezTo>
                        <a:pt x="580" y="730"/>
                        <a:pt x="580" y="730"/>
                        <a:pt x="580" y="730"/>
                      </a:cubicBezTo>
                      <a:cubicBezTo>
                        <a:pt x="578" y="730"/>
                        <a:pt x="578" y="730"/>
                        <a:pt x="578" y="730"/>
                      </a:cubicBezTo>
                      <a:cubicBezTo>
                        <a:pt x="577" y="728"/>
                        <a:pt x="577" y="728"/>
                        <a:pt x="577" y="728"/>
                      </a:cubicBezTo>
                      <a:cubicBezTo>
                        <a:pt x="577" y="727"/>
                        <a:pt x="577" y="727"/>
                        <a:pt x="577" y="727"/>
                      </a:cubicBezTo>
                      <a:cubicBezTo>
                        <a:pt x="576" y="727"/>
                        <a:pt x="575" y="726"/>
                        <a:pt x="575" y="726"/>
                      </a:cubicBezTo>
                      <a:cubicBezTo>
                        <a:pt x="574" y="725"/>
                        <a:pt x="574" y="724"/>
                        <a:pt x="573" y="723"/>
                      </a:cubicBezTo>
                      <a:cubicBezTo>
                        <a:pt x="572" y="721"/>
                        <a:pt x="572" y="721"/>
                        <a:pt x="572" y="721"/>
                      </a:cubicBezTo>
                      <a:cubicBezTo>
                        <a:pt x="570" y="721"/>
                        <a:pt x="570" y="721"/>
                        <a:pt x="570" y="721"/>
                      </a:cubicBezTo>
                      <a:cubicBezTo>
                        <a:pt x="569" y="720"/>
                        <a:pt x="569" y="720"/>
                        <a:pt x="569" y="720"/>
                      </a:cubicBezTo>
                      <a:cubicBezTo>
                        <a:pt x="567" y="720"/>
                        <a:pt x="567" y="720"/>
                        <a:pt x="567" y="720"/>
                      </a:cubicBezTo>
                      <a:cubicBezTo>
                        <a:pt x="567" y="718"/>
                        <a:pt x="567" y="718"/>
                        <a:pt x="567" y="718"/>
                      </a:cubicBezTo>
                      <a:cubicBezTo>
                        <a:pt x="566" y="717"/>
                        <a:pt x="566" y="717"/>
                        <a:pt x="566" y="717"/>
                      </a:cubicBezTo>
                      <a:cubicBezTo>
                        <a:pt x="560" y="712"/>
                        <a:pt x="560" y="712"/>
                        <a:pt x="560" y="712"/>
                      </a:cubicBezTo>
                      <a:cubicBezTo>
                        <a:pt x="560" y="711"/>
                        <a:pt x="560" y="711"/>
                        <a:pt x="560" y="711"/>
                      </a:cubicBezTo>
                      <a:cubicBezTo>
                        <a:pt x="560" y="711"/>
                        <a:pt x="559" y="710"/>
                        <a:pt x="558" y="709"/>
                      </a:cubicBezTo>
                      <a:cubicBezTo>
                        <a:pt x="556" y="708"/>
                        <a:pt x="556" y="708"/>
                        <a:pt x="556" y="708"/>
                      </a:cubicBezTo>
                      <a:cubicBezTo>
                        <a:pt x="553" y="708"/>
                        <a:pt x="553" y="708"/>
                        <a:pt x="553" y="708"/>
                      </a:cubicBezTo>
                      <a:cubicBezTo>
                        <a:pt x="550" y="709"/>
                        <a:pt x="550" y="709"/>
                        <a:pt x="550" y="709"/>
                      </a:cubicBezTo>
                      <a:cubicBezTo>
                        <a:pt x="547" y="712"/>
                        <a:pt x="547" y="712"/>
                        <a:pt x="547" y="712"/>
                      </a:cubicBezTo>
                      <a:cubicBezTo>
                        <a:pt x="547" y="710"/>
                        <a:pt x="547" y="710"/>
                        <a:pt x="547" y="710"/>
                      </a:cubicBezTo>
                      <a:cubicBezTo>
                        <a:pt x="547" y="708"/>
                        <a:pt x="547" y="708"/>
                        <a:pt x="547" y="708"/>
                      </a:cubicBezTo>
                      <a:cubicBezTo>
                        <a:pt x="542" y="706"/>
                        <a:pt x="542" y="706"/>
                        <a:pt x="542" y="706"/>
                      </a:cubicBezTo>
                      <a:cubicBezTo>
                        <a:pt x="538" y="706"/>
                        <a:pt x="538" y="706"/>
                        <a:pt x="538" y="706"/>
                      </a:cubicBezTo>
                      <a:cubicBezTo>
                        <a:pt x="534" y="707"/>
                        <a:pt x="534" y="707"/>
                        <a:pt x="534" y="707"/>
                      </a:cubicBezTo>
                      <a:cubicBezTo>
                        <a:pt x="533" y="706"/>
                        <a:pt x="533" y="706"/>
                        <a:pt x="533" y="706"/>
                      </a:cubicBezTo>
                      <a:cubicBezTo>
                        <a:pt x="536" y="703"/>
                        <a:pt x="536" y="703"/>
                        <a:pt x="536" y="703"/>
                      </a:cubicBezTo>
                      <a:cubicBezTo>
                        <a:pt x="537" y="704"/>
                        <a:pt x="537" y="704"/>
                        <a:pt x="537" y="704"/>
                      </a:cubicBezTo>
                      <a:cubicBezTo>
                        <a:pt x="543" y="704"/>
                        <a:pt x="543" y="704"/>
                        <a:pt x="543" y="704"/>
                      </a:cubicBezTo>
                      <a:cubicBezTo>
                        <a:pt x="546" y="705"/>
                        <a:pt x="546" y="705"/>
                        <a:pt x="546" y="705"/>
                      </a:cubicBezTo>
                      <a:cubicBezTo>
                        <a:pt x="549" y="705"/>
                        <a:pt x="549" y="705"/>
                        <a:pt x="549" y="705"/>
                      </a:cubicBezTo>
                      <a:cubicBezTo>
                        <a:pt x="552" y="705"/>
                        <a:pt x="552" y="705"/>
                        <a:pt x="552" y="705"/>
                      </a:cubicBezTo>
                      <a:cubicBezTo>
                        <a:pt x="554" y="703"/>
                        <a:pt x="554" y="703"/>
                        <a:pt x="554" y="703"/>
                      </a:cubicBezTo>
                      <a:cubicBezTo>
                        <a:pt x="550" y="699"/>
                        <a:pt x="547" y="694"/>
                        <a:pt x="547" y="688"/>
                      </a:cubicBezTo>
                      <a:cubicBezTo>
                        <a:pt x="546" y="687"/>
                        <a:pt x="546" y="687"/>
                        <a:pt x="546" y="687"/>
                      </a:cubicBezTo>
                      <a:cubicBezTo>
                        <a:pt x="545" y="687"/>
                        <a:pt x="545" y="687"/>
                        <a:pt x="545" y="687"/>
                      </a:cubicBezTo>
                      <a:cubicBezTo>
                        <a:pt x="542" y="690"/>
                        <a:pt x="542" y="690"/>
                        <a:pt x="542" y="690"/>
                      </a:cubicBezTo>
                      <a:cubicBezTo>
                        <a:pt x="540" y="690"/>
                        <a:pt x="540" y="690"/>
                        <a:pt x="540" y="690"/>
                      </a:cubicBezTo>
                      <a:cubicBezTo>
                        <a:pt x="538" y="691"/>
                        <a:pt x="538" y="691"/>
                        <a:pt x="538" y="691"/>
                      </a:cubicBezTo>
                      <a:cubicBezTo>
                        <a:pt x="536" y="694"/>
                        <a:pt x="536" y="694"/>
                        <a:pt x="536" y="694"/>
                      </a:cubicBezTo>
                      <a:cubicBezTo>
                        <a:pt x="535" y="694"/>
                        <a:pt x="535" y="694"/>
                        <a:pt x="535" y="694"/>
                      </a:cubicBezTo>
                      <a:cubicBezTo>
                        <a:pt x="535" y="692"/>
                        <a:pt x="535" y="692"/>
                        <a:pt x="535" y="692"/>
                      </a:cubicBezTo>
                      <a:cubicBezTo>
                        <a:pt x="534" y="690"/>
                        <a:pt x="534" y="690"/>
                        <a:pt x="534" y="690"/>
                      </a:cubicBezTo>
                      <a:cubicBezTo>
                        <a:pt x="532" y="690"/>
                        <a:pt x="532" y="690"/>
                        <a:pt x="532" y="690"/>
                      </a:cubicBezTo>
                      <a:cubicBezTo>
                        <a:pt x="528" y="691"/>
                        <a:pt x="528" y="691"/>
                        <a:pt x="528" y="691"/>
                      </a:cubicBezTo>
                      <a:cubicBezTo>
                        <a:pt x="527" y="692"/>
                        <a:pt x="527" y="692"/>
                        <a:pt x="527" y="692"/>
                      </a:cubicBezTo>
                      <a:cubicBezTo>
                        <a:pt x="525" y="692"/>
                        <a:pt x="525" y="692"/>
                        <a:pt x="525" y="692"/>
                      </a:cubicBezTo>
                      <a:cubicBezTo>
                        <a:pt x="526" y="690"/>
                        <a:pt x="526" y="690"/>
                        <a:pt x="526" y="690"/>
                      </a:cubicBezTo>
                      <a:cubicBezTo>
                        <a:pt x="529" y="688"/>
                        <a:pt x="529" y="688"/>
                        <a:pt x="529" y="688"/>
                      </a:cubicBezTo>
                      <a:cubicBezTo>
                        <a:pt x="532" y="688"/>
                        <a:pt x="532" y="688"/>
                        <a:pt x="532" y="688"/>
                      </a:cubicBezTo>
                      <a:cubicBezTo>
                        <a:pt x="533" y="686"/>
                        <a:pt x="533" y="686"/>
                        <a:pt x="533" y="686"/>
                      </a:cubicBezTo>
                      <a:cubicBezTo>
                        <a:pt x="532" y="684"/>
                        <a:pt x="532" y="684"/>
                        <a:pt x="532" y="684"/>
                      </a:cubicBezTo>
                      <a:cubicBezTo>
                        <a:pt x="530" y="684"/>
                        <a:pt x="530" y="684"/>
                        <a:pt x="530" y="684"/>
                      </a:cubicBezTo>
                      <a:cubicBezTo>
                        <a:pt x="529" y="685"/>
                        <a:pt x="529" y="685"/>
                        <a:pt x="529" y="685"/>
                      </a:cubicBezTo>
                      <a:cubicBezTo>
                        <a:pt x="525" y="685"/>
                        <a:pt x="525" y="685"/>
                        <a:pt x="525" y="685"/>
                      </a:cubicBezTo>
                      <a:cubicBezTo>
                        <a:pt x="524" y="685"/>
                        <a:pt x="524" y="685"/>
                        <a:pt x="524" y="685"/>
                      </a:cubicBezTo>
                      <a:cubicBezTo>
                        <a:pt x="524" y="683"/>
                        <a:pt x="524" y="683"/>
                        <a:pt x="524" y="683"/>
                      </a:cubicBezTo>
                      <a:cubicBezTo>
                        <a:pt x="525" y="683"/>
                        <a:pt x="525" y="683"/>
                        <a:pt x="525" y="683"/>
                      </a:cubicBezTo>
                      <a:cubicBezTo>
                        <a:pt x="526" y="684"/>
                        <a:pt x="526" y="684"/>
                        <a:pt x="526" y="684"/>
                      </a:cubicBezTo>
                      <a:cubicBezTo>
                        <a:pt x="528" y="683"/>
                        <a:pt x="528" y="683"/>
                        <a:pt x="528" y="683"/>
                      </a:cubicBezTo>
                      <a:cubicBezTo>
                        <a:pt x="530" y="681"/>
                        <a:pt x="530" y="681"/>
                        <a:pt x="530" y="681"/>
                      </a:cubicBezTo>
                      <a:cubicBezTo>
                        <a:pt x="531" y="681"/>
                        <a:pt x="531" y="681"/>
                        <a:pt x="531" y="681"/>
                      </a:cubicBezTo>
                      <a:cubicBezTo>
                        <a:pt x="533" y="682"/>
                        <a:pt x="533" y="682"/>
                        <a:pt x="533" y="682"/>
                      </a:cubicBezTo>
                      <a:cubicBezTo>
                        <a:pt x="537" y="686"/>
                        <a:pt x="537" y="686"/>
                        <a:pt x="537" y="686"/>
                      </a:cubicBezTo>
                      <a:cubicBezTo>
                        <a:pt x="539" y="687"/>
                        <a:pt x="539" y="687"/>
                        <a:pt x="539" y="687"/>
                      </a:cubicBezTo>
                      <a:cubicBezTo>
                        <a:pt x="542" y="685"/>
                        <a:pt x="542" y="685"/>
                        <a:pt x="542" y="685"/>
                      </a:cubicBezTo>
                      <a:cubicBezTo>
                        <a:pt x="545" y="682"/>
                        <a:pt x="545" y="682"/>
                        <a:pt x="545" y="682"/>
                      </a:cubicBezTo>
                      <a:cubicBezTo>
                        <a:pt x="547" y="682"/>
                        <a:pt x="547" y="682"/>
                        <a:pt x="547" y="682"/>
                      </a:cubicBezTo>
                      <a:cubicBezTo>
                        <a:pt x="547" y="682"/>
                        <a:pt x="547" y="681"/>
                        <a:pt x="547" y="681"/>
                      </a:cubicBezTo>
                      <a:cubicBezTo>
                        <a:pt x="545" y="678"/>
                        <a:pt x="545" y="674"/>
                        <a:pt x="544" y="671"/>
                      </a:cubicBezTo>
                      <a:cubicBezTo>
                        <a:pt x="544" y="670"/>
                        <a:pt x="544" y="669"/>
                        <a:pt x="544" y="669"/>
                      </a:cubicBezTo>
                      <a:cubicBezTo>
                        <a:pt x="544" y="668"/>
                        <a:pt x="544" y="668"/>
                        <a:pt x="544" y="668"/>
                      </a:cubicBezTo>
                      <a:cubicBezTo>
                        <a:pt x="540" y="668"/>
                        <a:pt x="540" y="668"/>
                        <a:pt x="540" y="668"/>
                      </a:cubicBezTo>
                      <a:cubicBezTo>
                        <a:pt x="537" y="667"/>
                        <a:pt x="537" y="667"/>
                        <a:pt x="537" y="667"/>
                      </a:cubicBezTo>
                      <a:cubicBezTo>
                        <a:pt x="535" y="668"/>
                        <a:pt x="535" y="668"/>
                        <a:pt x="535" y="668"/>
                      </a:cubicBezTo>
                      <a:cubicBezTo>
                        <a:pt x="534" y="671"/>
                        <a:pt x="534" y="671"/>
                        <a:pt x="534" y="671"/>
                      </a:cubicBezTo>
                      <a:cubicBezTo>
                        <a:pt x="532" y="672"/>
                        <a:pt x="532" y="672"/>
                        <a:pt x="532" y="672"/>
                      </a:cubicBezTo>
                      <a:cubicBezTo>
                        <a:pt x="532" y="672"/>
                        <a:pt x="530" y="671"/>
                        <a:pt x="530" y="671"/>
                      </a:cubicBezTo>
                      <a:cubicBezTo>
                        <a:pt x="529" y="671"/>
                        <a:pt x="527" y="670"/>
                        <a:pt x="527" y="670"/>
                      </a:cubicBezTo>
                      <a:cubicBezTo>
                        <a:pt x="524" y="670"/>
                        <a:pt x="524" y="670"/>
                        <a:pt x="524" y="670"/>
                      </a:cubicBezTo>
                      <a:cubicBezTo>
                        <a:pt x="523" y="673"/>
                        <a:pt x="523" y="673"/>
                        <a:pt x="523" y="673"/>
                      </a:cubicBezTo>
                      <a:cubicBezTo>
                        <a:pt x="522" y="675"/>
                        <a:pt x="522" y="675"/>
                        <a:pt x="522" y="675"/>
                      </a:cubicBezTo>
                      <a:cubicBezTo>
                        <a:pt x="521" y="674"/>
                        <a:pt x="521" y="674"/>
                        <a:pt x="521" y="674"/>
                      </a:cubicBezTo>
                      <a:cubicBezTo>
                        <a:pt x="520" y="672"/>
                        <a:pt x="520" y="672"/>
                        <a:pt x="520" y="672"/>
                      </a:cubicBezTo>
                      <a:cubicBezTo>
                        <a:pt x="518" y="671"/>
                        <a:pt x="518" y="671"/>
                        <a:pt x="518" y="671"/>
                      </a:cubicBezTo>
                      <a:cubicBezTo>
                        <a:pt x="518" y="670"/>
                        <a:pt x="518" y="670"/>
                        <a:pt x="518" y="670"/>
                      </a:cubicBezTo>
                      <a:cubicBezTo>
                        <a:pt x="520" y="668"/>
                        <a:pt x="520" y="668"/>
                        <a:pt x="520" y="668"/>
                      </a:cubicBezTo>
                      <a:cubicBezTo>
                        <a:pt x="523" y="666"/>
                        <a:pt x="523" y="666"/>
                        <a:pt x="523" y="666"/>
                      </a:cubicBezTo>
                      <a:cubicBezTo>
                        <a:pt x="526" y="667"/>
                        <a:pt x="526" y="667"/>
                        <a:pt x="526" y="667"/>
                      </a:cubicBezTo>
                      <a:cubicBezTo>
                        <a:pt x="532" y="667"/>
                        <a:pt x="532" y="667"/>
                        <a:pt x="532" y="667"/>
                      </a:cubicBezTo>
                      <a:cubicBezTo>
                        <a:pt x="534" y="666"/>
                        <a:pt x="534" y="666"/>
                        <a:pt x="534" y="666"/>
                      </a:cubicBezTo>
                      <a:cubicBezTo>
                        <a:pt x="534" y="664"/>
                        <a:pt x="534" y="664"/>
                        <a:pt x="534" y="664"/>
                      </a:cubicBezTo>
                      <a:cubicBezTo>
                        <a:pt x="532" y="660"/>
                        <a:pt x="532" y="660"/>
                        <a:pt x="532" y="660"/>
                      </a:cubicBezTo>
                      <a:cubicBezTo>
                        <a:pt x="528" y="657"/>
                        <a:pt x="528" y="657"/>
                        <a:pt x="528" y="657"/>
                      </a:cubicBezTo>
                      <a:cubicBezTo>
                        <a:pt x="526" y="655"/>
                        <a:pt x="526" y="655"/>
                        <a:pt x="526" y="655"/>
                      </a:cubicBezTo>
                      <a:cubicBezTo>
                        <a:pt x="524" y="652"/>
                        <a:pt x="524" y="652"/>
                        <a:pt x="524" y="652"/>
                      </a:cubicBezTo>
                      <a:cubicBezTo>
                        <a:pt x="525" y="649"/>
                        <a:pt x="525" y="649"/>
                        <a:pt x="525" y="649"/>
                      </a:cubicBezTo>
                      <a:cubicBezTo>
                        <a:pt x="525" y="648"/>
                        <a:pt x="525" y="648"/>
                        <a:pt x="525" y="648"/>
                      </a:cubicBezTo>
                      <a:cubicBezTo>
                        <a:pt x="526" y="649"/>
                        <a:pt x="526" y="649"/>
                        <a:pt x="526" y="649"/>
                      </a:cubicBezTo>
                      <a:cubicBezTo>
                        <a:pt x="527" y="651"/>
                        <a:pt x="527" y="651"/>
                        <a:pt x="527" y="651"/>
                      </a:cubicBezTo>
                      <a:cubicBezTo>
                        <a:pt x="527" y="653"/>
                        <a:pt x="527" y="653"/>
                        <a:pt x="527" y="653"/>
                      </a:cubicBezTo>
                      <a:cubicBezTo>
                        <a:pt x="529" y="655"/>
                        <a:pt x="529" y="655"/>
                        <a:pt x="529" y="655"/>
                      </a:cubicBezTo>
                      <a:cubicBezTo>
                        <a:pt x="533" y="658"/>
                        <a:pt x="533" y="658"/>
                        <a:pt x="533" y="658"/>
                      </a:cubicBezTo>
                      <a:cubicBezTo>
                        <a:pt x="534" y="660"/>
                        <a:pt x="534" y="660"/>
                        <a:pt x="534" y="660"/>
                      </a:cubicBezTo>
                      <a:cubicBezTo>
                        <a:pt x="536" y="661"/>
                        <a:pt x="536" y="661"/>
                        <a:pt x="536" y="661"/>
                      </a:cubicBezTo>
                      <a:cubicBezTo>
                        <a:pt x="537" y="661"/>
                        <a:pt x="537" y="661"/>
                        <a:pt x="537" y="661"/>
                      </a:cubicBezTo>
                      <a:cubicBezTo>
                        <a:pt x="540" y="664"/>
                        <a:pt x="540" y="664"/>
                        <a:pt x="540" y="664"/>
                      </a:cubicBezTo>
                      <a:cubicBezTo>
                        <a:pt x="542" y="664"/>
                        <a:pt x="542" y="664"/>
                        <a:pt x="542" y="664"/>
                      </a:cubicBezTo>
                      <a:cubicBezTo>
                        <a:pt x="545" y="663"/>
                        <a:pt x="545" y="663"/>
                        <a:pt x="545" y="663"/>
                      </a:cubicBezTo>
                      <a:cubicBezTo>
                        <a:pt x="546" y="663"/>
                        <a:pt x="546" y="663"/>
                        <a:pt x="546" y="663"/>
                      </a:cubicBezTo>
                      <a:cubicBezTo>
                        <a:pt x="547" y="660"/>
                        <a:pt x="548" y="658"/>
                        <a:pt x="550" y="656"/>
                      </a:cubicBezTo>
                      <a:cubicBezTo>
                        <a:pt x="552" y="653"/>
                        <a:pt x="555" y="651"/>
                        <a:pt x="558" y="650"/>
                      </a:cubicBezTo>
                      <a:cubicBezTo>
                        <a:pt x="556" y="648"/>
                        <a:pt x="556" y="648"/>
                        <a:pt x="556" y="648"/>
                      </a:cubicBezTo>
                      <a:cubicBezTo>
                        <a:pt x="555" y="646"/>
                        <a:pt x="555" y="646"/>
                        <a:pt x="555" y="646"/>
                      </a:cubicBezTo>
                      <a:cubicBezTo>
                        <a:pt x="551" y="638"/>
                        <a:pt x="551" y="638"/>
                        <a:pt x="551" y="638"/>
                      </a:cubicBezTo>
                      <a:cubicBezTo>
                        <a:pt x="549" y="635"/>
                        <a:pt x="549" y="635"/>
                        <a:pt x="549" y="635"/>
                      </a:cubicBezTo>
                      <a:cubicBezTo>
                        <a:pt x="549" y="633"/>
                        <a:pt x="549" y="633"/>
                        <a:pt x="549" y="633"/>
                      </a:cubicBezTo>
                      <a:cubicBezTo>
                        <a:pt x="549" y="632"/>
                        <a:pt x="549" y="632"/>
                        <a:pt x="549" y="632"/>
                      </a:cubicBezTo>
                      <a:cubicBezTo>
                        <a:pt x="550" y="632"/>
                        <a:pt x="550" y="632"/>
                        <a:pt x="550" y="632"/>
                      </a:cubicBezTo>
                      <a:cubicBezTo>
                        <a:pt x="552" y="634"/>
                        <a:pt x="552" y="634"/>
                        <a:pt x="552" y="634"/>
                      </a:cubicBezTo>
                      <a:cubicBezTo>
                        <a:pt x="552" y="636"/>
                        <a:pt x="552" y="636"/>
                        <a:pt x="552" y="636"/>
                      </a:cubicBezTo>
                      <a:cubicBezTo>
                        <a:pt x="553" y="638"/>
                        <a:pt x="553" y="638"/>
                        <a:pt x="553" y="638"/>
                      </a:cubicBezTo>
                      <a:cubicBezTo>
                        <a:pt x="557" y="646"/>
                        <a:pt x="557" y="646"/>
                        <a:pt x="557" y="646"/>
                      </a:cubicBezTo>
                      <a:cubicBezTo>
                        <a:pt x="560" y="650"/>
                        <a:pt x="560" y="650"/>
                        <a:pt x="560" y="650"/>
                      </a:cubicBezTo>
                      <a:cubicBezTo>
                        <a:pt x="561" y="649"/>
                        <a:pt x="562" y="649"/>
                        <a:pt x="564" y="649"/>
                      </a:cubicBezTo>
                      <a:cubicBezTo>
                        <a:pt x="564" y="649"/>
                        <a:pt x="564" y="649"/>
                        <a:pt x="564" y="649"/>
                      </a:cubicBezTo>
                      <a:cubicBezTo>
                        <a:pt x="565" y="644"/>
                        <a:pt x="565" y="644"/>
                        <a:pt x="565" y="644"/>
                      </a:cubicBezTo>
                      <a:cubicBezTo>
                        <a:pt x="565" y="640"/>
                        <a:pt x="565" y="640"/>
                        <a:pt x="565" y="640"/>
                      </a:cubicBezTo>
                      <a:cubicBezTo>
                        <a:pt x="567" y="638"/>
                        <a:pt x="567" y="638"/>
                        <a:pt x="567" y="638"/>
                      </a:cubicBezTo>
                      <a:cubicBezTo>
                        <a:pt x="568" y="638"/>
                        <a:pt x="568" y="638"/>
                        <a:pt x="568" y="638"/>
                      </a:cubicBezTo>
                      <a:cubicBezTo>
                        <a:pt x="570" y="639"/>
                        <a:pt x="570" y="639"/>
                        <a:pt x="570" y="639"/>
                      </a:cubicBezTo>
                      <a:cubicBezTo>
                        <a:pt x="569" y="641"/>
                        <a:pt x="569" y="641"/>
                        <a:pt x="569" y="641"/>
                      </a:cubicBezTo>
                      <a:cubicBezTo>
                        <a:pt x="570" y="643"/>
                        <a:pt x="570" y="643"/>
                        <a:pt x="570" y="643"/>
                      </a:cubicBezTo>
                      <a:cubicBezTo>
                        <a:pt x="572" y="643"/>
                        <a:pt x="572" y="643"/>
                        <a:pt x="572" y="643"/>
                      </a:cubicBezTo>
                      <a:cubicBezTo>
                        <a:pt x="578" y="646"/>
                        <a:pt x="578" y="646"/>
                        <a:pt x="578" y="646"/>
                      </a:cubicBezTo>
                      <a:cubicBezTo>
                        <a:pt x="583" y="650"/>
                        <a:pt x="583" y="650"/>
                        <a:pt x="583" y="650"/>
                      </a:cubicBezTo>
                      <a:cubicBezTo>
                        <a:pt x="586" y="652"/>
                        <a:pt x="586" y="652"/>
                        <a:pt x="586" y="652"/>
                      </a:cubicBezTo>
                      <a:cubicBezTo>
                        <a:pt x="588" y="651"/>
                        <a:pt x="588" y="651"/>
                        <a:pt x="588" y="651"/>
                      </a:cubicBezTo>
                      <a:cubicBezTo>
                        <a:pt x="590" y="650"/>
                        <a:pt x="590" y="650"/>
                        <a:pt x="590" y="650"/>
                      </a:cubicBezTo>
                      <a:cubicBezTo>
                        <a:pt x="591" y="652"/>
                        <a:pt x="591" y="652"/>
                        <a:pt x="591" y="652"/>
                      </a:cubicBezTo>
                      <a:cubicBezTo>
                        <a:pt x="591" y="653"/>
                        <a:pt x="591" y="653"/>
                        <a:pt x="591" y="653"/>
                      </a:cubicBezTo>
                      <a:cubicBezTo>
                        <a:pt x="586" y="655"/>
                        <a:pt x="586" y="655"/>
                        <a:pt x="586" y="655"/>
                      </a:cubicBezTo>
                      <a:cubicBezTo>
                        <a:pt x="585" y="655"/>
                        <a:pt x="585" y="655"/>
                        <a:pt x="585" y="655"/>
                      </a:cubicBezTo>
                      <a:cubicBezTo>
                        <a:pt x="581" y="651"/>
                        <a:pt x="581" y="651"/>
                        <a:pt x="581" y="651"/>
                      </a:cubicBezTo>
                      <a:cubicBezTo>
                        <a:pt x="575" y="648"/>
                        <a:pt x="575" y="648"/>
                        <a:pt x="575" y="648"/>
                      </a:cubicBezTo>
                      <a:cubicBezTo>
                        <a:pt x="573" y="647"/>
                        <a:pt x="573" y="647"/>
                        <a:pt x="573" y="647"/>
                      </a:cubicBezTo>
                      <a:cubicBezTo>
                        <a:pt x="572" y="646"/>
                        <a:pt x="572" y="646"/>
                        <a:pt x="572" y="646"/>
                      </a:cubicBezTo>
                      <a:cubicBezTo>
                        <a:pt x="570" y="646"/>
                        <a:pt x="570" y="646"/>
                        <a:pt x="570" y="646"/>
                      </a:cubicBezTo>
                      <a:cubicBezTo>
                        <a:pt x="569" y="647"/>
                        <a:pt x="569" y="647"/>
                        <a:pt x="569" y="647"/>
                      </a:cubicBezTo>
                      <a:cubicBezTo>
                        <a:pt x="569" y="649"/>
                        <a:pt x="569" y="649"/>
                        <a:pt x="569" y="649"/>
                      </a:cubicBezTo>
                      <a:cubicBezTo>
                        <a:pt x="570" y="651"/>
                        <a:pt x="570" y="651"/>
                        <a:pt x="570" y="651"/>
                      </a:cubicBezTo>
                      <a:cubicBezTo>
                        <a:pt x="573" y="652"/>
                        <a:pt x="576" y="654"/>
                        <a:pt x="578" y="656"/>
                      </a:cubicBezTo>
                      <a:cubicBezTo>
                        <a:pt x="578" y="656"/>
                        <a:pt x="578" y="656"/>
                        <a:pt x="578" y="656"/>
                      </a:cubicBezTo>
                      <a:cubicBezTo>
                        <a:pt x="586" y="657"/>
                        <a:pt x="591" y="662"/>
                        <a:pt x="594" y="669"/>
                      </a:cubicBezTo>
                      <a:cubicBezTo>
                        <a:pt x="595" y="666"/>
                        <a:pt x="595" y="666"/>
                        <a:pt x="595" y="666"/>
                      </a:cubicBezTo>
                      <a:cubicBezTo>
                        <a:pt x="596" y="666"/>
                        <a:pt x="596" y="666"/>
                        <a:pt x="596" y="666"/>
                      </a:cubicBezTo>
                      <a:cubicBezTo>
                        <a:pt x="599" y="666"/>
                        <a:pt x="599" y="666"/>
                        <a:pt x="599" y="666"/>
                      </a:cubicBezTo>
                      <a:cubicBezTo>
                        <a:pt x="600" y="664"/>
                        <a:pt x="600" y="664"/>
                        <a:pt x="600" y="664"/>
                      </a:cubicBezTo>
                      <a:cubicBezTo>
                        <a:pt x="600" y="662"/>
                        <a:pt x="600" y="662"/>
                        <a:pt x="600" y="662"/>
                      </a:cubicBezTo>
                      <a:cubicBezTo>
                        <a:pt x="603" y="660"/>
                        <a:pt x="603" y="660"/>
                        <a:pt x="603" y="660"/>
                      </a:cubicBezTo>
                      <a:cubicBezTo>
                        <a:pt x="605" y="660"/>
                        <a:pt x="605" y="660"/>
                        <a:pt x="605" y="660"/>
                      </a:cubicBezTo>
                      <a:cubicBezTo>
                        <a:pt x="607" y="661"/>
                        <a:pt x="607" y="661"/>
                        <a:pt x="607" y="661"/>
                      </a:cubicBezTo>
                      <a:cubicBezTo>
                        <a:pt x="609" y="661"/>
                        <a:pt x="609" y="661"/>
                        <a:pt x="609" y="661"/>
                      </a:cubicBezTo>
                      <a:cubicBezTo>
                        <a:pt x="613" y="660"/>
                        <a:pt x="613" y="660"/>
                        <a:pt x="613" y="660"/>
                      </a:cubicBezTo>
                      <a:cubicBezTo>
                        <a:pt x="616" y="661"/>
                        <a:pt x="616" y="661"/>
                        <a:pt x="616" y="661"/>
                      </a:cubicBezTo>
                      <a:cubicBezTo>
                        <a:pt x="617" y="659"/>
                        <a:pt x="617" y="659"/>
                        <a:pt x="617" y="659"/>
                      </a:cubicBezTo>
                      <a:cubicBezTo>
                        <a:pt x="617" y="654"/>
                        <a:pt x="617" y="654"/>
                        <a:pt x="617" y="654"/>
                      </a:cubicBezTo>
                      <a:cubicBezTo>
                        <a:pt x="617" y="652"/>
                        <a:pt x="617" y="652"/>
                        <a:pt x="617" y="652"/>
                      </a:cubicBezTo>
                      <a:cubicBezTo>
                        <a:pt x="613" y="650"/>
                        <a:pt x="609" y="646"/>
                        <a:pt x="606" y="641"/>
                      </a:cubicBezTo>
                      <a:cubicBezTo>
                        <a:pt x="605" y="641"/>
                        <a:pt x="605" y="640"/>
                        <a:pt x="605" y="639"/>
                      </a:cubicBezTo>
                      <a:cubicBezTo>
                        <a:pt x="604" y="639"/>
                        <a:pt x="604" y="638"/>
                        <a:pt x="604" y="638"/>
                      </a:cubicBezTo>
                      <a:cubicBezTo>
                        <a:pt x="604" y="638"/>
                        <a:pt x="604" y="638"/>
                        <a:pt x="604" y="638"/>
                      </a:cubicBezTo>
                      <a:cubicBezTo>
                        <a:pt x="603" y="637"/>
                        <a:pt x="602" y="635"/>
                        <a:pt x="601" y="634"/>
                      </a:cubicBezTo>
                      <a:cubicBezTo>
                        <a:pt x="601" y="637"/>
                        <a:pt x="601" y="637"/>
                        <a:pt x="601" y="637"/>
                      </a:cubicBezTo>
                      <a:cubicBezTo>
                        <a:pt x="602" y="638"/>
                        <a:pt x="602" y="638"/>
                        <a:pt x="602" y="638"/>
                      </a:cubicBezTo>
                      <a:cubicBezTo>
                        <a:pt x="603" y="641"/>
                        <a:pt x="603" y="641"/>
                        <a:pt x="603" y="641"/>
                      </a:cubicBezTo>
                      <a:cubicBezTo>
                        <a:pt x="601" y="644"/>
                        <a:pt x="601" y="644"/>
                        <a:pt x="601" y="644"/>
                      </a:cubicBezTo>
                      <a:cubicBezTo>
                        <a:pt x="600" y="647"/>
                        <a:pt x="600" y="647"/>
                        <a:pt x="600" y="647"/>
                      </a:cubicBezTo>
                      <a:cubicBezTo>
                        <a:pt x="600" y="646"/>
                        <a:pt x="600" y="646"/>
                        <a:pt x="600" y="646"/>
                      </a:cubicBezTo>
                      <a:cubicBezTo>
                        <a:pt x="601" y="641"/>
                        <a:pt x="601" y="641"/>
                        <a:pt x="601" y="641"/>
                      </a:cubicBezTo>
                      <a:cubicBezTo>
                        <a:pt x="600" y="636"/>
                        <a:pt x="600" y="636"/>
                        <a:pt x="600" y="636"/>
                      </a:cubicBezTo>
                      <a:cubicBezTo>
                        <a:pt x="598" y="635"/>
                        <a:pt x="598" y="635"/>
                        <a:pt x="598" y="635"/>
                      </a:cubicBezTo>
                      <a:cubicBezTo>
                        <a:pt x="597" y="631"/>
                        <a:pt x="597" y="631"/>
                        <a:pt x="597" y="631"/>
                      </a:cubicBezTo>
                      <a:cubicBezTo>
                        <a:pt x="595" y="629"/>
                        <a:pt x="595" y="629"/>
                        <a:pt x="595" y="629"/>
                      </a:cubicBezTo>
                      <a:cubicBezTo>
                        <a:pt x="594" y="627"/>
                        <a:pt x="594" y="627"/>
                        <a:pt x="594" y="627"/>
                      </a:cubicBezTo>
                      <a:cubicBezTo>
                        <a:pt x="594" y="626"/>
                        <a:pt x="594" y="626"/>
                        <a:pt x="594" y="626"/>
                      </a:cubicBezTo>
                      <a:cubicBezTo>
                        <a:pt x="596" y="625"/>
                        <a:pt x="596" y="625"/>
                        <a:pt x="596" y="625"/>
                      </a:cubicBezTo>
                      <a:cubicBezTo>
                        <a:pt x="598" y="622"/>
                        <a:pt x="598" y="622"/>
                        <a:pt x="598" y="622"/>
                      </a:cubicBezTo>
                      <a:cubicBezTo>
                        <a:pt x="598" y="620"/>
                        <a:pt x="598" y="619"/>
                        <a:pt x="599" y="617"/>
                      </a:cubicBezTo>
                      <a:cubicBezTo>
                        <a:pt x="598" y="616"/>
                        <a:pt x="598" y="616"/>
                        <a:pt x="598" y="616"/>
                      </a:cubicBezTo>
                      <a:cubicBezTo>
                        <a:pt x="596" y="615"/>
                        <a:pt x="596" y="615"/>
                        <a:pt x="596" y="615"/>
                      </a:cubicBezTo>
                      <a:cubicBezTo>
                        <a:pt x="597" y="614"/>
                        <a:pt x="597" y="614"/>
                        <a:pt x="597" y="614"/>
                      </a:cubicBezTo>
                      <a:cubicBezTo>
                        <a:pt x="600" y="614"/>
                        <a:pt x="600" y="614"/>
                        <a:pt x="600" y="614"/>
                      </a:cubicBezTo>
                      <a:cubicBezTo>
                        <a:pt x="600" y="612"/>
                        <a:pt x="602" y="610"/>
                        <a:pt x="603" y="608"/>
                      </a:cubicBezTo>
                      <a:cubicBezTo>
                        <a:pt x="603" y="605"/>
                        <a:pt x="603" y="605"/>
                        <a:pt x="603" y="605"/>
                      </a:cubicBezTo>
                      <a:cubicBezTo>
                        <a:pt x="602" y="603"/>
                        <a:pt x="602" y="603"/>
                        <a:pt x="602" y="603"/>
                      </a:cubicBezTo>
                      <a:cubicBezTo>
                        <a:pt x="602" y="601"/>
                        <a:pt x="602" y="601"/>
                        <a:pt x="602" y="601"/>
                      </a:cubicBezTo>
                      <a:cubicBezTo>
                        <a:pt x="603" y="601"/>
                        <a:pt x="603" y="601"/>
                        <a:pt x="603" y="601"/>
                      </a:cubicBezTo>
                      <a:cubicBezTo>
                        <a:pt x="605" y="604"/>
                        <a:pt x="605" y="604"/>
                        <a:pt x="605" y="604"/>
                      </a:cubicBezTo>
                      <a:cubicBezTo>
                        <a:pt x="606" y="605"/>
                        <a:pt x="606" y="605"/>
                        <a:pt x="606" y="605"/>
                      </a:cubicBezTo>
                      <a:cubicBezTo>
                        <a:pt x="607" y="604"/>
                        <a:pt x="609" y="603"/>
                        <a:pt x="611" y="602"/>
                      </a:cubicBezTo>
                      <a:cubicBezTo>
                        <a:pt x="612" y="600"/>
                        <a:pt x="613" y="598"/>
                        <a:pt x="615" y="596"/>
                      </a:cubicBezTo>
                      <a:cubicBezTo>
                        <a:pt x="615" y="596"/>
                        <a:pt x="615" y="595"/>
                        <a:pt x="615" y="595"/>
                      </a:cubicBezTo>
                      <a:cubicBezTo>
                        <a:pt x="616" y="593"/>
                        <a:pt x="618" y="591"/>
                        <a:pt x="620" y="589"/>
                      </a:cubicBezTo>
                      <a:cubicBezTo>
                        <a:pt x="620" y="586"/>
                        <a:pt x="620" y="586"/>
                        <a:pt x="620" y="586"/>
                      </a:cubicBezTo>
                      <a:cubicBezTo>
                        <a:pt x="621" y="584"/>
                        <a:pt x="621" y="584"/>
                        <a:pt x="621" y="584"/>
                      </a:cubicBezTo>
                      <a:cubicBezTo>
                        <a:pt x="621" y="582"/>
                        <a:pt x="621" y="582"/>
                        <a:pt x="621" y="582"/>
                      </a:cubicBezTo>
                      <a:cubicBezTo>
                        <a:pt x="617" y="579"/>
                        <a:pt x="617" y="579"/>
                        <a:pt x="617" y="579"/>
                      </a:cubicBezTo>
                      <a:cubicBezTo>
                        <a:pt x="615" y="579"/>
                        <a:pt x="615" y="579"/>
                        <a:pt x="615" y="579"/>
                      </a:cubicBezTo>
                      <a:cubicBezTo>
                        <a:pt x="612" y="584"/>
                        <a:pt x="612" y="584"/>
                        <a:pt x="612" y="584"/>
                      </a:cubicBezTo>
                      <a:cubicBezTo>
                        <a:pt x="609" y="585"/>
                        <a:pt x="609" y="585"/>
                        <a:pt x="609" y="585"/>
                      </a:cubicBezTo>
                      <a:cubicBezTo>
                        <a:pt x="605" y="584"/>
                        <a:pt x="605" y="584"/>
                        <a:pt x="605" y="584"/>
                      </a:cubicBezTo>
                      <a:cubicBezTo>
                        <a:pt x="604" y="581"/>
                        <a:pt x="604" y="581"/>
                        <a:pt x="604" y="581"/>
                      </a:cubicBezTo>
                      <a:cubicBezTo>
                        <a:pt x="604" y="577"/>
                        <a:pt x="604" y="577"/>
                        <a:pt x="604" y="577"/>
                      </a:cubicBezTo>
                      <a:cubicBezTo>
                        <a:pt x="603" y="575"/>
                        <a:pt x="603" y="575"/>
                        <a:pt x="603" y="575"/>
                      </a:cubicBezTo>
                      <a:cubicBezTo>
                        <a:pt x="603" y="572"/>
                        <a:pt x="603" y="572"/>
                        <a:pt x="603" y="572"/>
                      </a:cubicBezTo>
                      <a:cubicBezTo>
                        <a:pt x="605" y="574"/>
                        <a:pt x="605" y="574"/>
                        <a:pt x="605" y="574"/>
                      </a:cubicBezTo>
                      <a:cubicBezTo>
                        <a:pt x="606" y="576"/>
                        <a:pt x="606" y="576"/>
                        <a:pt x="606" y="576"/>
                      </a:cubicBezTo>
                      <a:cubicBezTo>
                        <a:pt x="605" y="577"/>
                        <a:pt x="605" y="577"/>
                        <a:pt x="605" y="577"/>
                      </a:cubicBezTo>
                      <a:cubicBezTo>
                        <a:pt x="606" y="580"/>
                        <a:pt x="606" y="580"/>
                        <a:pt x="606" y="580"/>
                      </a:cubicBezTo>
                      <a:cubicBezTo>
                        <a:pt x="609" y="582"/>
                        <a:pt x="609" y="582"/>
                        <a:pt x="609" y="582"/>
                      </a:cubicBezTo>
                      <a:cubicBezTo>
                        <a:pt x="611" y="581"/>
                        <a:pt x="611" y="581"/>
                        <a:pt x="611" y="581"/>
                      </a:cubicBezTo>
                      <a:cubicBezTo>
                        <a:pt x="614" y="578"/>
                        <a:pt x="614" y="578"/>
                        <a:pt x="614" y="578"/>
                      </a:cubicBezTo>
                      <a:cubicBezTo>
                        <a:pt x="616" y="576"/>
                        <a:pt x="616" y="576"/>
                        <a:pt x="616" y="576"/>
                      </a:cubicBezTo>
                      <a:cubicBezTo>
                        <a:pt x="619" y="576"/>
                        <a:pt x="619" y="576"/>
                        <a:pt x="619" y="576"/>
                      </a:cubicBezTo>
                      <a:cubicBezTo>
                        <a:pt x="622" y="578"/>
                        <a:pt x="622" y="578"/>
                        <a:pt x="622" y="578"/>
                      </a:cubicBezTo>
                      <a:cubicBezTo>
                        <a:pt x="623" y="578"/>
                        <a:pt x="623" y="578"/>
                        <a:pt x="623" y="578"/>
                      </a:cubicBezTo>
                      <a:cubicBezTo>
                        <a:pt x="624" y="576"/>
                        <a:pt x="624" y="576"/>
                        <a:pt x="624" y="576"/>
                      </a:cubicBezTo>
                      <a:cubicBezTo>
                        <a:pt x="623" y="574"/>
                        <a:pt x="623" y="574"/>
                        <a:pt x="623" y="574"/>
                      </a:cubicBezTo>
                      <a:cubicBezTo>
                        <a:pt x="617" y="566"/>
                        <a:pt x="617" y="566"/>
                        <a:pt x="617" y="566"/>
                      </a:cubicBezTo>
                      <a:cubicBezTo>
                        <a:pt x="612" y="561"/>
                        <a:pt x="612" y="561"/>
                        <a:pt x="612" y="561"/>
                      </a:cubicBezTo>
                      <a:cubicBezTo>
                        <a:pt x="607" y="561"/>
                        <a:pt x="607" y="561"/>
                        <a:pt x="607" y="561"/>
                      </a:cubicBezTo>
                      <a:cubicBezTo>
                        <a:pt x="602" y="558"/>
                        <a:pt x="602" y="558"/>
                        <a:pt x="602" y="558"/>
                      </a:cubicBezTo>
                      <a:cubicBezTo>
                        <a:pt x="599" y="554"/>
                        <a:pt x="599" y="554"/>
                        <a:pt x="599" y="554"/>
                      </a:cubicBezTo>
                      <a:cubicBezTo>
                        <a:pt x="599" y="551"/>
                        <a:pt x="599" y="551"/>
                        <a:pt x="599" y="551"/>
                      </a:cubicBezTo>
                      <a:cubicBezTo>
                        <a:pt x="599" y="549"/>
                        <a:pt x="599" y="549"/>
                        <a:pt x="599" y="549"/>
                      </a:cubicBezTo>
                      <a:cubicBezTo>
                        <a:pt x="601" y="551"/>
                        <a:pt x="601" y="551"/>
                        <a:pt x="601" y="551"/>
                      </a:cubicBezTo>
                      <a:cubicBezTo>
                        <a:pt x="602" y="555"/>
                        <a:pt x="602" y="555"/>
                        <a:pt x="602" y="555"/>
                      </a:cubicBezTo>
                      <a:cubicBezTo>
                        <a:pt x="604" y="557"/>
                        <a:pt x="604" y="557"/>
                        <a:pt x="604" y="557"/>
                      </a:cubicBezTo>
                      <a:cubicBezTo>
                        <a:pt x="609" y="558"/>
                        <a:pt x="609" y="558"/>
                        <a:pt x="609" y="558"/>
                      </a:cubicBezTo>
                      <a:cubicBezTo>
                        <a:pt x="610" y="556"/>
                        <a:pt x="610" y="556"/>
                        <a:pt x="610" y="556"/>
                      </a:cubicBezTo>
                      <a:cubicBezTo>
                        <a:pt x="609" y="554"/>
                        <a:pt x="609" y="554"/>
                        <a:pt x="609" y="554"/>
                      </a:cubicBezTo>
                      <a:cubicBezTo>
                        <a:pt x="606" y="550"/>
                        <a:pt x="606" y="550"/>
                        <a:pt x="606" y="550"/>
                      </a:cubicBezTo>
                      <a:cubicBezTo>
                        <a:pt x="606" y="548"/>
                        <a:pt x="606" y="548"/>
                        <a:pt x="606" y="548"/>
                      </a:cubicBezTo>
                      <a:cubicBezTo>
                        <a:pt x="606" y="547"/>
                        <a:pt x="606" y="547"/>
                        <a:pt x="606" y="547"/>
                      </a:cubicBezTo>
                      <a:cubicBezTo>
                        <a:pt x="606" y="547"/>
                        <a:pt x="606" y="547"/>
                        <a:pt x="606" y="547"/>
                      </a:cubicBezTo>
                      <a:cubicBezTo>
                        <a:pt x="608" y="548"/>
                        <a:pt x="608" y="548"/>
                        <a:pt x="608" y="548"/>
                      </a:cubicBezTo>
                      <a:cubicBezTo>
                        <a:pt x="612" y="553"/>
                        <a:pt x="612" y="553"/>
                        <a:pt x="612" y="553"/>
                      </a:cubicBezTo>
                      <a:cubicBezTo>
                        <a:pt x="614" y="557"/>
                        <a:pt x="614" y="557"/>
                        <a:pt x="614" y="557"/>
                      </a:cubicBezTo>
                      <a:cubicBezTo>
                        <a:pt x="614" y="559"/>
                        <a:pt x="614" y="559"/>
                        <a:pt x="614" y="559"/>
                      </a:cubicBezTo>
                      <a:cubicBezTo>
                        <a:pt x="617" y="563"/>
                        <a:pt x="617" y="563"/>
                        <a:pt x="617" y="563"/>
                      </a:cubicBezTo>
                      <a:cubicBezTo>
                        <a:pt x="620" y="566"/>
                        <a:pt x="620" y="566"/>
                        <a:pt x="620" y="566"/>
                      </a:cubicBezTo>
                      <a:cubicBezTo>
                        <a:pt x="624" y="571"/>
                        <a:pt x="624" y="571"/>
                        <a:pt x="624" y="571"/>
                      </a:cubicBezTo>
                      <a:cubicBezTo>
                        <a:pt x="626" y="572"/>
                        <a:pt x="626" y="572"/>
                        <a:pt x="626" y="572"/>
                      </a:cubicBezTo>
                      <a:cubicBezTo>
                        <a:pt x="628" y="571"/>
                        <a:pt x="628" y="571"/>
                        <a:pt x="628" y="571"/>
                      </a:cubicBezTo>
                      <a:cubicBezTo>
                        <a:pt x="630" y="572"/>
                        <a:pt x="630" y="572"/>
                        <a:pt x="630" y="572"/>
                      </a:cubicBezTo>
                      <a:cubicBezTo>
                        <a:pt x="630" y="574"/>
                        <a:pt x="630" y="574"/>
                        <a:pt x="630" y="574"/>
                      </a:cubicBezTo>
                      <a:cubicBezTo>
                        <a:pt x="628" y="576"/>
                        <a:pt x="628" y="576"/>
                        <a:pt x="628" y="576"/>
                      </a:cubicBezTo>
                      <a:cubicBezTo>
                        <a:pt x="630" y="579"/>
                        <a:pt x="630" y="579"/>
                        <a:pt x="630" y="579"/>
                      </a:cubicBezTo>
                      <a:cubicBezTo>
                        <a:pt x="631" y="581"/>
                        <a:pt x="631" y="581"/>
                        <a:pt x="631" y="581"/>
                      </a:cubicBezTo>
                      <a:cubicBezTo>
                        <a:pt x="633" y="581"/>
                        <a:pt x="633" y="581"/>
                        <a:pt x="633" y="581"/>
                      </a:cubicBezTo>
                      <a:cubicBezTo>
                        <a:pt x="635" y="578"/>
                        <a:pt x="635" y="578"/>
                        <a:pt x="635" y="578"/>
                      </a:cubicBezTo>
                      <a:cubicBezTo>
                        <a:pt x="637" y="571"/>
                        <a:pt x="637" y="571"/>
                        <a:pt x="637" y="571"/>
                      </a:cubicBezTo>
                      <a:cubicBezTo>
                        <a:pt x="638" y="569"/>
                        <a:pt x="638" y="569"/>
                        <a:pt x="638" y="569"/>
                      </a:cubicBezTo>
                      <a:cubicBezTo>
                        <a:pt x="639" y="566"/>
                        <a:pt x="639" y="566"/>
                        <a:pt x="639" y="566"/>
                      </a:cubicBezTo>
                      <a:cubicBezTo>
                        <a:pt x="638" y="563"/>
                        <a:pt x="638" y="563"/>
                        <a:pt x="638" y="563"/>
                      </a:cubicBezTo>
                      <a:cubicBezTo>
                        <a:pt x="639" y="561"/>
                        <a:pt x="639" y="561"/>
                        <a:pt x="639" y="561"/>
                      </a:cubicBezTo>
                      <a:cubicBezTo>
                        <a:pt x="638" y="556"/>
                        <a:pt x="638" y="556"/>
                        <a:pt x="638" y="556"/>
                      </a:cubicBezTo>
                      <a:cubicBezTo>
                        <a:pt x="637" y="552"/>
                        <a:pt x="637" y="552"/>
                        <a:pt x="637" y="552"/>
                      </a:cubicBezTo>
                      <a:cubicBezTo>
                        <a:pt x="637" y="550"/>
                        <a:pt x="637" y="550"/>
                        <a:pt x="637" y="550"/>
                      </a:cubicBezTo>
                      <a:cubicBezTo>
                        <a:pt x="638" y="549"/>
                        <a:pt x="638" y="549"/>
                        <a:pt x="638" y="549"/>
                      </a:cubicBezTo>
                      <a:cubicBezTo>
                        <a:pt x="639" y="550"/>
                        <a:pt x="639" y="550"/>
                        <a:pt x="639" y="550"/>
                      </a:cubicBezTo>
                      <a:cubicBezTo>
                        <a:pt x="639" y="550"/>
                        <a:pt x="639" y="550"/>
                        <a:pt x="639" y="550"/>
                      </a:cubicBezTo>
                      <a:cubicBezTo>
                        <a:pt x="639" y="549"/>
                        <a:pt x="639" y="548"/>
                        <a:pt x="639" y="547"/>
                      </a:cubicBezTo>
                      <a:cubicBezTo>
                        <a:pt x="639" y="546"/>
                        <a:pt x="639" y="546"/>
                        <a:pt x="639" y="546"/>
                      </a:cubicBezTo>
                      <a:cubicBezTo>
                        <a:pt x="639" y="545"/>
                        <a:pt x="639" y="545"/>
                        <a:pt x="639" y="545"/>
                      </a:cubicBezTo>
                      <a:cubicBezTo>
                        <a:pt x="637" y="541"/>
                        <a:pt x="637" y="541"/>
                        <a:pt x="637" y="541"/>
                      </a:cubicBezTo>
                      <a:cubicBezTo>
                        <a:pt x="635" y="539"/>
                        <a:pt x="635" y="539"/>
                        <a:pt x="635" y="539"/>
                      </a:cubicBezTo>
                      <a:cubicBezTo>
                        <a:pt x="632" y="538"/>
                        <a:pt x="632" y="538"/>
                        <a:pt x="632" y="538"/>
                      </a:cubicBezTo>
                      <a:cubicBezTo>
                        <a:pt x="630" y="538"/>
                        <a:pt x="630" y="538"/>
                        <a:pt x="630" y="538"/>
                      </a:cubicBezTo>
                      <a:cubicBezTo>
                        <a:pt x="628" y="535"/>
                        <a:pt x="628" y="535"/>
                        <a:pt x="628" y="535"/>
                      </a:cubicBezTo>
                      <a:cubicBezTo>
                        <a:pt x="626" y="534"/>
                        <a:pt x="626" y="534"/>
                        <a:pt x="626" y="534"/>
                      </a:cubicBezTo>
                      <a:cubicBezTo>
                        <a:pt x="620" y="534"/>
                        <a:pt x="620" y="534"/>
                        <a:pt x="620" y="534"/>
                      </a:cubicBezTo>
                      <a:cubicBezTo>
                        <a:pt x="617" y="535"/>
                        <a:pt x="617" y="535"/>
                        <a:pt x="617" y="535"/>
                      </a:cubicBezTo>
                      <a:cubicBezTo>
                        <a:pt x="615" y="535"/>
                        <a:pt x="615" y="535"/>
                        <a:pt x="615" y="535"/>
                      </a:cubicBezTo>
                      <a:cubicBezTo>
                        <a:pt x="615" y="533"/>
                        <a:pt x="615" y="533"/>
                        <a:pt x="615" y="533"/>
                      </a:cubicBezTo>
                      <a:cubicBezTo>
                        <a:pt x="614" y="532"/>
                        <a:pt x="614" y="532"/>
                        <a:pt x="614" y="532"/>
                      </a:cubicBezTo>
                      <a:cubicBezTo>
                        <a:pt x="614" y="530"/>
                        <a:pt x="614" y="530"/>
                        <a:pt x="614" y="530"/>
                      </a:cubicBezTo>
                      <a:cubicBezTo>
                        <a:pt x="615" y="532"/>
                        <a:pt x="615" y="532"/>
                        <a:pt x="615" y="532"/>
                      </a:cubicBezTo>
                      <a:cubicBezTo>
                        <a:pt x="617" y="532"/>
                        <a:pt x="617" y="532"/>
                        <a:pt x="617" y="532"/>
                      </a:cubicBezTo>
                      <a:cubicBezTo>
                        <a:pt x="621" y="531"/>
                        <a:pt x="621" y="531"/>
                        <a:pt x="621" y="531"/>
                      </a:cubicBezTo>
                      <a:cubicBezTo>
                        <a:pt x="626" y="530"/>
                        <a:pt x="626" y="530"/>
                        <a:pt x="626" y="530"/>
                      </a:cubicBezTo>
                      <a:cubicBezTo>
                        <a:pt x="627" y="532"/>
                        <a:pt x="627" y="532"/>
                        <a:pt x="627" y="532"/>
                      </a:cubicBezTo>
                      <a:cubicBezTo>
                        <a:pt x="629" y="531"/>
                        <a:pt x="629" y="531"/>
                        <a:pt x="629" y="531"/>
                      </a:cubicBezTo>
                      <a:cubicBezTo>
                        <a:pt x="632" y="530"/>
                        <a:pt x="632" y="530"/>
                        <a:pt x="632" y="530"/>
                      </a:cubicBezTo>
                      <a:cubicBezTo>
                        <a:pt x="634" y="531"/>
                        <a:pt x="634" y="531"/>
                        <a:pt x="634" y="531"/>
                      </a:cubicBezTo>
                      <a:cubicBezTo>
                        <a:pt x="635" y="532"/>
                        <a:pt x="635" y="532"/>
                        <a:pt x="635" y="532"/>
                      </a:cubicBezTo>
                      <a:cubicBezTo>
                        <a:pt x="636" y="532"/>
                        <a:pt x="636" y="532"/>
                        <a:pt x="636" y="532"/>
                      </a:cubicBezTo>
                      <a:cubicBezTo>
                        <a:pt x="636" y="528"/>
                        <a:pt x="635" y="525"/>
                        <a:pt x="635" y="521"/>
                      </a:cubicBezTo>
                      <a:cubicBezTo>
                        <a:pt x="635" y="521"/>
                        <a:pt x="635" y="521"/>
                        <a:pt x="635" y="521"/>
                      </a:cubicBezTo>
                      <a:cubicBezTo>
                        <a:pt x="633" y="522"/>
                        <a:pt x="633" y="522"/>
                        <a:pt x="633" y="522"/>
                      </a:cubicBezTo>
                      <a:cubicBezTo>
                        <a:pt x="630" y="521"/>
                        <a:pt x="630" y="521"/>
                        <a:pt x="630" y="521"/>
                      </a:cubicBezTo>
                      <a:cubicBezTo>
                        <a:pt x="626" y="521"/>
                        <a:pt x="626" y="521"/>
                        <a:pt x="626" y="521"/>
                      </a:cubicBezTo>
                      <a:cubicBezTo>
                        <a:pt x="625" y="519"/>
                        <a:pt x="625" y="519"/>
                        <a:pt x="625" y="519"/>
                      </a:cubicBezTo>
                      <a:cubicBezTo>
                        <a:pt x="621" y="518"/>
                        <a:pt x="621" y="518"/>
                        <a:pt x="621" y="518"/>
                      </a:cubicBezTo>
                      <a:cubicBezTo>
                        <a:pt x="618" y="519"/>
                        <a:pt x="618" y="519"/>
                        <a:pt x="618" y="519"/>
                      </a:cubicBezTo>
                      <a:cubicBezTo>
                        <a:pt x="617" y="521"/>
                        <a:pt x="617" y="521"/>
                        <a:pt x="617" y="521"/>
                      </a:cubicBezTo>
                      <a:cubicBezTo>
                        <a:pt x="616" y="521"/>
                        <a:pt x="616" y="521"/>
                        <a:pt x="616" y="521"/>
                      </a:cubicBezTo>
                      <a:cubicBezTo>
                        <a:pt x="616" y="517"/>
                        <a:pt x="616" y="517"/>
                        <a:pt x="616" y="517"/>
                      </a:cubicBezTo>
                      <a:cubicBezTo>
                        <a:pt x="616" y="514"/>
                        <a:pt x="616" y="514"/>
                        <a:pt x="616" y="514"/>
                      </a:cubicBezTo>
                      <a:cubicBezTo>
                        <a:pt x="615" y="512"/>
                        <a:pt x="615" y="512"/>
                        <a:pt x="615" y="512"/>
                      </a:cubicBezTo>
                      <a:cubicBezTo>
                        <a:pt x="611" y="513"/>
                        <a:pt x="611" y="513"/>
                        <a:pt x="611" y="513"/>
                      </a:cubicBezTo>
                      <a:cubicBezTo>
                        <a:pt x="609" y="513"/>
                        <a:pt x="609" y="513"/>
                        <a:pt x="609" y="513"/>
                      </a:cubicBezTo>
                      <a:cubicBezTo>
                        <a:pt x="607" y="511"/>
                        <a:pt x="607" y="511"/>
                        <a:pt x="607" y="511"/>
                      </a:cubicBezTo>
                      <a:cubicBezTo>
                        <a:pt x="607" y="509"/>
                        <a:pt x="607" y="509"/>
                        <a:pt x="607" y="509"/>
                      </a:cubicBezTo>
                      <a:cubicBezTo>
                        <a:pt x="609" y="509"/>
                        <a:pt x="609" y="509"/>
                        <a:pt x="609" y="509"/>
                      </a:cubicBezTo>
                      <a:cubicBezTo>
                        <a:pt x="613" y="510"/>
                        <a:pt x="613" y="510"/>
                        <a:pt x="613" y="510"/>
                      </a:cubicBezTo>
                      <a:cubicBezTo>
                        <a:pt x="614" y="509"/>
                        <a:pt x="614" y="509"/>
                        <a:pt x="614" y="509"/>
                      </a:cubicBezTo>
                      <a:cubicBezTo>
                        <a:pt x="614" y="507"/>
                        <a:pt x="614" y="507"/>
                        <a:pt x="614" y="507"/>
                      </a:cubicBezTo>
                      <a:cubicBezTo>
                        <a:pt x="613" y="506"/>
                        <a:pt x="613" y="506"/>
                        <a:pt x="613" y="506"/>
                      </a:cubicBezTo>
                      <a:cubicBezTo>
                        <a:pt x="614" y="504"/>
                        <a:pt x="614" y="504"/>
                        <a:pt x="614" y="504"/>
                      </a:cubicBezTo>
                      <a:cubicBezTo>
                        <a:pt x="614" y="501"/>
                        <a:pt x="614" y="501"/>
                        <a:pt x="614" y="501"/>
                      </a:cubicBezTo>
                      <a:cubicBezTo>
                        <a:pt x="613" y="499"/>
                        <a:pt x="613" y="499"/>
                        <a:pt x="613" y="499"/>
                      </a:cubicBezTo>
                      <a:cubicBezTo>
                        <a:pt x="614" y="497"/>
                        <a:pt x="614" y="497"/>
                        <a:pt x="614" y="497"/>
                      </a:cubicBezTo>
                      <a:cubicBezTo>
                        <a:pt x="613" y="495"/>
                        <a:pt x="613" y="495"/>
                        <a:pt x="613" y="495"/>
                      </a:cubicBezTo>
                      <a:cubicBezTo>
                        <a:pt x="613" y="492"/>
                        <a:pt x="613" y="492"/>
                        <a:pt x="613" y="492"/>
                      </a:cubicBezTo>
                      <a:cubicBezTo>
                        <a:pt x="615" y="491"/>
                        <a:pt x="615" y="491"/>
                        <a:pt x="615" y="491"/>
                      </a:cubicBezTo>
                      <a:cubicBezTo>
                        <a:pt x="616" y="492"/>
                        <a:pt x="616" y="492"/>
                        <a:pt x="616" y="492"/>
                      </a:cubicBezTo>
                      <a:cubicBezTo>
                        <a:pt x="616" y="495"/>
                        <a:pt x="616" y="495"/>
                        <a:pt x="616" y="495"/>
                      </a:cubicBezTo>
                      <a:cubicBezTo>
                        <a:pt x="617" y="497"/>
                        <a:pt x="617" y="497"/>
                        <a:pt x="617" y="497"/>
                      </a:cubicBezTo>
                      <a:cubicBezTo>
                        <a:pt x="619" y="497"/>
                        <a:pt x="619" y="497"/>
                        <a:pt x="619" y="497"/>
                      </a:cubicBezTo>
                      <a:cubicBezTo>
                        <a:pt x="622" y="495"/>
                        <a:pt x="622" y="495"/>
                        <a:pt x="622" y="495"/>
                      </a:cubicBezTo>
                      <a:cubicBezTo>
                        <a:pt x="626" y="490"/>
                        <a:pt x="626" y="490"/>
                        <a:pt x="626" y="490"/>
                      </a:cubicBezTo>
                      <a:cubicBezTo>
                        <a:pt x="628" y="489"/>
                        <a:pt x="628" y="489"/>
                        <a:pt x="628" y="489"/>
                      </a:cubicBezTo>
                      <a:cubicBezTo>
                        <a:pt x="629" y="488"/>
                        <a:pt x="629" y="488"/>
                        <a:pt x="629" y="488"/>
                      </a:cubicBezTo>
                      <a:cubicBezTo>
                        <a:pt x="628" y="487"/>
                        <a:pt x="628" y="487"/>
                        <a:pt x="628" y="487"/>
                      </a:cubicBezTo>
                      <a:cubicBezTo>
                        <a:pt x="625" y="486"/>
                        <a:pt x="625" y="486"/>
                        <a:pt x="625" y="486"/>
                      </a:cubicBezTo>
                      <a:cubicBezTo>
                        <a:pt x="622" y="486"/>
                        <a:pt x="622" y="486"/>
                        <a:pt x="622" y="486"/>
                      </a:cubicBezTo>
                      <a:cubicBezTo>
                        <a:pt x="621" y="485"/>
                        <a:pt x="621" y="485"/>
                        <a:pt x="621" y="485"/>
                      </a:cubicBezTo>
                      <a:cubicBezTo>
                        <a:pt x="624" y="484"/>
                        <a:pt x="624" y="484"/>
                        <a:pt x="624" y="484"/>
                      </a:cubicBezTo>
                      <a:cubicBezTo>
                        <a:pt x="627" y="484"/>
                        <a:pt x="627" y="484"/>
                        <a:pt x="627" y="484"/>
                      </a:cubicBezTo>
                      <a:cubicBezTo>
                        <a:pt x="628" y="485"/>
                        <a:pt x="628" y="485"/>
                        <a:pt x="628" y="485"/>
                      </a:cubicBezTo>
                      <a:cubicBezTo>
                        <a:pt x="630" y="485"/>
                        <a:pt x="630" y="485"/>
                        <a:pt x="630" y="485"/>
                      </a:cubicBezTo>
                      <a:cubicBezTo>
                        <a:pt x="630" y="483"/>
                        <a:pt x="630" y="483"/>
                        <a:pt x="630" y="483"/>
                      </a:cubicBezTo>
                      <a:cubicBezTo>
                        <a:pt x="629" y="481"/>
                        <a:pt x="629" y="481"/>
                        <a:pt x="629" y="481"/>
                      </a:cubicBezTo>
                      <a:cubicBezTo>
                        <a:pt x="632" y="480"/>
                        <a:pt x="632" y="480"/>
                        <a:pt x="632" y="480"/>
                      </a:cubicBezTo>
                      <a:cubicBezTo>
                        <a:pt x="635" y="480"/>
                        <a:pt x="635" y="480"/>
                        <a:pt x="635" y="480"/>
                      </a:cubicBezTo>
                      <a:cubicBezTo>
                        <a:pt x="637" y="483"/>
                        <a:pt x="637" y="483"/>
                        <a:pt x="637" y="483"/>
                      </a:cubicBezTo>
                      <a:cubicBezTo>
                        <a:pt x="639" y="484"/>
                        <a:pt x="639" y="484"/>
                        <a:pt x="639" y="484"/>
                      </a:cubicBezTo>
                      <a:cubicBezTo>
                        <a:pt x="640" y="483"/>
                        <a:pt x="640" y="483"/>
                        <a:pt x="640" y="483"/>
                      </a:cubicBezTo>
                      <a:cubicBezTo>
                        <a:pt x="642" y="484"/>
                        <a:pt x="642" y="484"/>
                        <a:pt x="642" y="484"/>
                      </a:cubicBezTo>
                      <a:cubicBezTo>
                        <a:pt x="644" y="486"/>
                        <a:pt x="644" y="486"/>
                        <a:pt x="644" y="486"/>
                      </a:cubicBezTo>
                      <a:cubicBezTo>
                        <a:pt x="643" y="489"/>
                        <a:pt x="643" y="489"/>
                        <a:pt x="643" y="489"/>
                      </a:cubicBezTo>
                      <a:cubicBezTo>
                        <a:pt x="644" y="491"/>
                        <a:pt x="644" y="491"/>
                        <a:pt x="644" y="491"/>
                      </a:cubicBezTo>
                      <a:cubicBezTo>
                        <a:pt x="647" y="492"/>
                        <a:pt x="647" y="492"/>
                        <a:pt x="647" y="492"/>
                      </a:cubicBezTo>
                      <a:cubicBezTo>
                        <a:pt x="648" y="491"/>
                        <a:pt x="648" y="491"/>
                        <a:pt x="648" y="491"/>
                      </a:cubicBezTo>
                      <a:cubicBezTo>
                        <a:pt x="649" y="492"/>
                        <a:pt x="649" y="492"/>
                        <a:pt x="649" y="492"/>
                      </a:cubicBezTo>
                      <a:cubicBezTo>
                        <a:pt x="651" y="495"/>
                        <a:pt x="651" y="495"/>
                        <a:pt x="651" y="495"/>
                      </a:cubicBezTo>
                      <a:cubicBezTo>
                        <a:pt x="655" y="496"/>
                        <a:pt x="655" y="496"/>
                        <a:pt x="655" y="496"/>
                      </a:cubicBezTo>
                      <a:cubicBezTo>
                        <a:pt x="656" y="499"/>
                        <a:pt x="656" y="499"/>
                        <a:pt x="656" y="499"/>
                      </a:cubicBezTo>
                      <a:cubicBezTo>
                        <a:pt x="657" y="499"/>
                        <a:pt x="658" y="499"/>
                        <a:pt x="659" y="499"/>
                      </a:cubicBezTo>
                      <a:cubicBezTo>
                        <a:pt x="659" y="499"/>
                        <a:pt x="659" y="499"/>
                        <a:pt x="659" y="499"/>
                      </a:cubicBezTo>
                      <a:cubicBezTo>
                        <a:pt x="659" y="495"/>
                        <a:pt x="659" y="495"/>
                        <a:pt x="659" y="495"/>
                      </a:cubicBezTo>
                      <a:cubicBezTo>
                        <a:pt x="661" y="492"/>
                        <a:pt x="661" y="492"/>
                        <a:pt x="661" y="492"/>
                      </a:cubicBezTo>
                      <a:cubicBezTo>
                        <a:pt x="662" y="487"/>
                        <a:pt x="662" y="487"/>
                        <a:pt x="662" y="487"/>
                      </a:cubicBezTo>
                      <a:cubicBezTo>
                        <a:pt x="662" y="485"/>
                        <a:pt x="662" y="485"/>
                        <a:pt x="662" y="485"/>
                      </a:cubicBezTo>
                      <a:cubicBezTo>
                        <a:pt x="663" y="479"/>
                        <a:pt x="663" y="479"/>
                        <a:pt x="663" y="479"/>
                      </a:cubicBezTo>
                      <a:cubicBezTo>
                        <a:pt x="663" y="474"/>
                        <a:pt x="663" y="474"/>
                        <a:pt x="663" y="474"/>
                      </a:cubicBezTo>
                      <a:cubicBezTo>
                        <a:pt x="664" y="472"/>
                        <a:pt x="664" y="472"/>
                        <a:pt x="664" y="472"/>
                      </a:cubicBezTo>
                      <a:cubicBezTo>
                        <a:pt x="664" y="469"/>
                        <a:pt x="664" y="469"/>
                        <a:pt x="664" y="469"/>
                      </a:cubicBezTo>
                      <a:cubicBezTo>
                        <a:pt x="663" y="466"/>
                        <a:pt x="663" y="466"/>
                        <a:pt x="663" y="466"/>
                      </a:cubicBezTo>
                      <a:cubicBezTo>
                        <a:pt x="661" y="464"/>
                        <a:pt x="661" y="464"/>
                        <a:pt x="661" y="464"/>
                      </a:cubicBezTo>
                      <a:cubicBezTo>
                        <a:pt x="659" y="462"/>
                        <a:pt x="659" y="462"/>
                        <a:pt x="659" y="462"/>
                      </a:cubicBezTo>
                      <a:cubicBezTo>
                        <a:pt x="657" y="462"/>
                        <a:pt x="657" y="462"/>
                        <a:pt x="657" y="462"/>
                      </a:cubicBezTo>
                      <a:cubicBezTo>
                        <a:pt x="656" y="460"/>
                        <a:pt x="656" y="460"/>
                        <a:pt x="656" y="460"/>
                      </a:cubicBezTo>
                      <a:cubicBezTo>
                        <a:pt x="656" y="458"/>
                        <a:pt x="656" y="458"/>
                        <a:pt x="656" y="458"/>
                      </a:cubicBezTo>
                      <a:cubicBezTo>
                        <a:pt x="655" y="459"/>
                        <a:pt x="655" y="459"/>
                        <a:pt x="655" y="459"/>
                      </a:cubicBezTo>
                      <a:cubicBezTo>
                        <a:pt x="653" y="462"/>
                        <a:pt x="653" y="462"/>
                        <a:pt x="653" y="462"/>
                      </a:cubicBezTo>
                      <a:cubicBezTo>
                        <a:pt x="650" y="466"/>
                        <a:pt x="650" y="466"/>
                        <a:pt x="650" y="466"/>
                      </a:cubicBezTo>
                      <a:cubicBezTo>
                        <a:pt x="648" y="467"/>
                        <a:pt x="648" y="467"/>
                        <a:pt x="648" y="467"/>
                      </a:cubicBezTo>
                      <a:cubicBezTo>
                        <a:pt x="647" y="466"/>
                        <a:pt x="647" y="466"/>
                        <a:pt x="647" y="466"/>
                      </a:cubicBezTo>
                      <a:cubicBezTo>
                        <a:pt x="647" y="464"/>
                        <a:pt x="647" y="464"/>
                        <a:pt x="647" y="464"/>
                      </a:cubicBezTo>
                      <a:cubicBezTo>
                        <a:pt x="647" y="461"/>
                        <a:pt x="647" y="461"/>
                        <a:pt x="647" y="461"/>
                      </a:cubicBezTo>
                      <a:cubicBezTo>
                        <a:pt x="646" y="459"/>
                        <a:pt x="646" y="459"/>
                        <a:pt x="646" y="459"/>
                      </a:cubicBezTo>
                      <a:cubicBezTo>
                        <a:pt x="643" y="458"/>
                        <a:pt x="643" y="458"/>
                        <a:pt x="643" y="458"/>
                      </a:cubicBezTo>
                      <a:cubicBezTo>
                        <a:pt x="640" y="458"/>
                        <a:pt x="640" y="458"/>
                        <a:pt x="640" y="458"/>
                      </a:cubicBezTo>
                      <a:cubicBezTo>
                        <a:pt x="639" y="457"/>
                        <a:pt x="639" y="457"/>
                        <a:pt x="639" y="457"/>
                      </a:cubicBezTo>
                      <a:cubicBezTo>
                        <a:pt x="641" y="456"/>
                        <a:pt x="641" y="456"/>
                        <a:pt x="641" y="456"/>
                      </a:cubicBezTo>
                      <a:cubicBezTo>
                        <a:pt x="641" y="454"/>
                        <a:pt x="641" y="454"/>
                        <a:pt x="641" y="454"/>
                      </a:cubicBezTo>
                      <a:cubicBezTo>
                        <a:pt x="638" y="452"/>
                        <a:pt x="638" y="452"/>
                        <a:pt x="638" y="452"/>
                      </a:cubicBezTo>
                      <a:cubicBezTo>
                        <a:pt x="637" y="451"/>
                        <a:pt x="637" y="451"/>
                        <a:pt x="637" y="451"/>
                      </a:cubicBezTo>
                      <a:cubicBezTo>
                        <a:pt x="638" y="449"/>
                        <a:pt x="638" y="449"/>
                        <a:pt x="638" y="449"/>
                      </a:cubicBezTo>
                      <a:cubicBezTo>
                        <a:pt x="639" y="450"/>
                        <a:pt x="639" y="450"/>
                        <a:pt x="639" y="450"/>
                      </a:cubicBezTo>
                      <a:cubicBezTo>
                        <a:pt x="642" y="451"/>
                        <a:pt x="642" y="451"/>
                        <a:pt x="642" y="451"/>
                      </a:cubicBezTo>
                      <a:cubicBezTo>
                        <a:pt x="642" y="449"/>
                        <a:pt x="642" y="449"/>
                        <a:pt x="642" y="449"/>
                      </a:cubicBezTo>
                      <a:cubicBezTo>
                        <a:pt x="640" y="446"/>
                        <a:pt x="640" y="446"/>
                        <a:pt x="640" y="446"/>
                      </a:cubicBezTo>
                      <a:cubicBezTo>
                        <a:pt x="639" y="443"/>
                        <a:pt x="639" y="443"/>
                        <a:pt x="639" y="443"/>
                      </a:cubicBezTo>
                      <a:cubicBezTo>
                        <a:pt x="640" y="441"/>
                        <a:pt x="640" y="441"/>
                        <a:pt x="640" y="441"/>
                      </a:cubicBezTo>
                      <a:cubicBezTo>
                        <a:pt x="641" y="440"/>
                        <a:pt x="641" y="440"/>
                        <a:pt x="641" y="440"/>
                      </a:cubicBezTo>
                      <a:cubicBezTo>
                        <a:pt x="642" y="441"/>
                        <a:pt x="642" y="441"/>
                        <a:pt x="642" y="441"/>
                      </a:cubicBezTo>
                      <a:cubicBezTo>
                        <a:pt x="644" y="442"/>
                        <a:pt x="644" y="442"/>
                        <a:pt x="644" y="442"/>
                      </a:cubicBezTo>
                      <a:cubicBezTo>
                        <a:pt x="645" y="444"/>
                        <a:pt x="645" y="444"/>
                        <a:pt x="645" y="444"/>
                      </a:cubicBezTo>
                      <a:cubicBezTo>
                        <a:pt x="649" y="449"/>
                        <a:pt x="649" y="449"/>
                        <a:pt x="649" y="449"/>
                      </a:cubicBezTo>
                      <a:cubicBezTo>
                        <a:pt x="651" y="451"/>
                        <a:pt x="651" y="451"/>
                        <a:pt x="651" y="451"/>
                      </a:cubicBezTo>
                      <a:cubicBezTo>
                        <a:pt x="653" y="451"/>
                        <a:pt x="653" y="451"/>
                        <a:pt x="653" y="451"/>
                      </a:cubicBezTo>
                      <a:cubicBezTo>
                        <a:pt x="655" y="448"/>
                        <a:pt x="655" y="448"/>
                        <a:pt x="655" y="448"/>
                      </a:cubicBezTo>
                      <a:cubicBezTo>
                        <a:pt x="653" y="443"/>
                        <a:pt x="653" y="443"/>
                        <a:pt x="653" y="443"/>
                      </a:cubicBezTo>
                      <a:cubicBezTo>
                        <a:pt x="649" y="439"/>
                        <a:pt x="649" y="439"/>
                        <a:pt x="649" y="439"/>
                      </a:cubicBezTo>
                      <a:cubicBezTo>
                        <a:pt x="647" y="437"/>
                        <a:pt x="647" y="437"/>
                        <a:pt x="647" y="437"/>
                      </a:cubicBezTo>
                      <a:cubicBezTo>
                        <a:pt x="643" y="436"/>
                        <a:pt x="643" y="436"/>
                        <a:pt x="643" y="436"/>
                      </a:cubicBezTo>
                      <a:cubicBezTo>
                        <a:pt x="642" y="431"/>
                        <a:pt x="642" y="431"/>
                        <a:pt x="642" y="431"/>
                      </a:cubicBezTo>
                      <a:cubicBezTo>
                        <a:pt x="640" y="428"/>
                        <a:pt x="640" y="428"/>
                        <a:pt x="640" y="428"/>
                      </a:cubicBezTo>
                      <a:cubicBezTo>
                        <a:pt x="638" y="425"/>
                        <a:pt x="638" y="425"/>
                        <a:pt x="638" y="425"/>
                      </a:cubicBezTo>
                      <a:cubicBezTo>
                        <a:pt x="636" y="424"/>
                        <a:pt x="636" y="424"/>
                        <a:pt x="636" y="424"/>
                      </a:cubicBezTo>
                      <a:cubicBezTo>
                        <a:pt x="634" y="421"/>
                        <a:pt x="634" y="421"/>
                        <a:pt x="634" y="421"/>
                      </a:cubicBezTo>
                      <a:cubicBezTo>
                        <a:pt x="634" y="419"/>
                        <a:pt x="634" y="419"/>
                        <a:pt x="634" y="419"/>
                      </a:cubicBezTo>
                      <a:cubicBezTo>
                        <a:pt x="635" y="418"/>
                        <a:pt x="635" y="418"/>
                        <a:pt x="635" y="418"/>
                      </a:cubicBezTo>
                      <a:cubicBezTo>
                        <a:pt x="636" y="415"/>
                        <a:pt x="636" y="415"/>
                        <a:pt x="636" y="415"/>
                      </a:cubicBezTo>
                      <a:cubicBezTo>
                        <a:pt x="635" y="414"/>
                        <a:pt x="635" y="414"/>
                        <a:pt x="635" y="414"/>
                      </a:cubicBezTo>
                      <a:cubicBezTo>
                        <a:pt x="634" y="413"/>
                        <a:pt x="634" y="413"/>
                        <a:pt x="634" y="413"/>
                      </a:cubicBezTo>
                      <a:cubicBezTo>
                        <a:pt x="636" y="411"/>
                        <a:pt x="636" y="411"/>
                        <a:pt x="636" y="411"/>
                      </a:cubicBezTo>
                      <a:cubicBezTo>
                        <a:pt x="638" y="411"/>
                        <a:pt x="638" y="411"/>
                        <a:pt x="638" y="411"/>
                      </a:cubicBezTo>
                      <a:cubicBezTo>
                        <a:pt x="639" y="409"/>
                        <a:pt x="639" y="409"/>
                        <a:pt x="639" y="409"/>
                      </a:cubicBezTo>
                      <a:cubicBezTo>
                        <a:pt x="642" y="410"/>
                        <a:pt x="642" y="410"/>
                        <a:pt x="642" y="410"/>
                      </a:cubicBezTo>
                      <a:cubicBezTo>
                        <a:pt x="643" y="412"/>
                        <a:pt x="643" y="412"/>
                        <a:pt x="643" y="412"/>
                      </a:cubicBezTo>
                      <a:cubicBezTo>
                        <a:pt x="640" y="414"/>
                        <a:pt x="640" y="414"/>
                        <a:pt x="640" y="414"/>
                      </a:cubicBezTo>
                      <a:cubicBezTo>
                        <a:pt x="642" y="415"/>
                        <a:pt x="642" y="415"/>
                        <a:pt x="642" y="415"/>
                      </a:cubicBezTo>
                      <a:cubicBezTo>
                        <a:pt x="644" y="417"/>
                        <a:pt x="644" y="417"/>
                        <a:pt x="644" y="417"/>
                      </a:cubicBezTo>
                      <a:cubicBezTo>
                        <a:pt x="644" y="419"/>
                        <a:pt x="644" y="419"/>
                        <a:pt x="644" y="419"/>
                      </a:cubicBezTo>
                      <a:cubicBezTo>
                        <a:pt x="645" y="422"/>
                        <a:pt x="645" y="422"/>
                        <a:pt x="645" y="422"/>
                      </a:cubicBezTo>
                      <a:cubicBezTo>
                        <a:pt x="647" y="422"/>
                        <a:pt x="647" y="422"/>
                        <a:pt x="647" y="422"/>
                      </a:cubicBezTo>
                      <a:cubicBezTo>
                        <a:pt x="650" y="419"/>
                        <a:pt x="650" y="419"/>
                        <a:pt x="650" y="419"/>
                      </a:cubicBezTo>
                      <a:cubicBezTo>
                        <a:pt x="652" y="414"/>
                        <a:pt x="652" y="414"/>
                        <a:pt x="652" y="414"/>
                      </a:cubicBezTo>
                      <a:cubicBezTo>
                        <a:pt x="652" y="409"/>
                        <a:pt x="652" y="409"/>
                        <a:pt x="652" y="409"/>
                      </a:cubicBezTo>
                      <a:cubicBezTo>
                        <a:pt x="654" y="406"/>
                        <a:pt x="654" y="406"/>
                        <a:pt x="654" y="406"/>
                      </a:cubicBezTo>
                      <a:cubicBezTo>
                        <a:pt x="654" y="404"/>
                        <a:pt x="654" y="404"/>
                        <a:pt x="654" y="404"/>
                      </a:cubicBezTo>
                      <a:cubicBezTo>
                        <a:pt x="654" y="399"/>
                        <a:pt x="654" y="399"/>
                        <a:pt x="654" y="399"/>
                      </a:cubicBezTo>
                      <a:cubicBezTo>
                        <a:pt x="656" y="396"/>
                        <a:pt x="656" y="396"/>
                        <a:pt x="656" y="396"/>
                      </a:cubicBezTo>
                      <a:cubicBezTo>
                        <a:pt x="658" y="394"/>
                        <a:pt x="658" y="394"/>
                        <a:pt x="658" y="394"/>
                      </a:cubicBezTo>
                      <a:cubicBezTo>
                        <a:pt x="659" y="388"/>
                        <a:pt x="659" y="388"/>
                        <a:pt x="659" y="388"/>
                      </a:cubicBezTo>
                      <a:cubicBezTo>
                        <a:pt x="659" y="383"/>
                        <a:pt x="659" y="383"/>
                        <a:pt x="659" y="383"/>
                      </a:cubicBezTo>
                      <a:cubicBezTo>
                        <a:pt x="657" y="380"/>
                        <a:pt x="657" y="380"/>
                        <a:pt x="657" y="380"/>
                      </a:cubicBezTo>
                      <a:cubicBezTo>
                        <a:pt x="659" y="373"/>
                        <a:pt x="659" y="373"/>
                        <a:pt x="659" y="373"/>
                      </a:cubicBezTo>
                      <a:cubicBezTo>
                        <a:pt x="660" y="367"/>
                        <a:pt x="660" y="367"/>
                        <a:pt x="660" y="367"/>
                      </a:cubicBezTo>
                      <a:cubicBezTo>
                        <a:pt x="661" y="361"/>
                        <a:pt x="661" y="361"/>
                        <a:pt x="661" y="361"/>
                      </a:cubicBezTo>
                      <a:cubicBezTo>
                        <a:pt x="663" y="358"/>
                        <a:pt x="663" y="358"/>
                        <a:pt x="663" y="358"/>
                      </a:cubicBezTo>
                      <a:cubicBezTo>
                        <a:pt x="663" y="355"/>
                        <a:pt x="663" y="355"/>
                        <a:pt x="663" y="355"/>
                      </a:cubicBezTo>
                      <a:cubicBezTo>
                        <a:pt x="664" y="350"/>
                        <a:pt x="664" y="350"/>
                        <a:pt x="664" y="350"/>
                      </a:cubicBezTo>
                      <a:cubicBezTo>
                        <a:pt x="664" y="345"/>
                        <a:pt x="664" y="345"/>
                        <a:pt x="664" y="345"/>
                      </a:cubicBezTo>
                      <a:cubicBezTo>
                        <a:pt x="667" y="342"/>
                        <a:pt x="667" y="342"/>
                        <a:pt x="667" y="342"/>
                      </a:cubicBezTo>
                      <a:cubicBezTo>
                        <a:pt x="669" y="337"/>
                        <a:pt x="669" y="337"/>
                        <a:pt x="669" y="337"/>
                      </a:cubicBezTo>
                      <a:cubicBezTo>
                        <a:pt x="675" y="328"/>
                        <a:pt x="675" y="328"/>
                        <a:pt x="675" y="328"/>
                      </a:cubicBezTo>
                      <a:cubicBezTo>
                        <a:pt x="678" y="322"/>
                        <a:pt x="678" y="322"/>
                        <a:pt x="678" y="322"/>
                      </a:cubicBezTo>
                      <a:cubicBezTo>
                        <a:pt x="683" y="317"/>
                        <a:pt x="683" y="317"/>
                        <a:pt x="683" y="317"/>
                      </a:cubicBezTo>
                      <a:cubicBezTo>
                        <a:pt x="684" y="314"/>
                        <a:pt x="684" y="314"/>
                        <a:pt x="684" y="314"/>
                      </a:cubicBezTo>
                      <a:cubicBezTo>
                        <a:pt x="687" y="310"/>
                        <a:pt x="687" y="310"/>
                        <a:pt x="687" y="310"/>
                      </a:cubicBezTo>
                      <a:cubicBezTo>
                        <a:pt x="689" y="305"/>
                        <a:pt x="689" y="305"/>
                        <a:pt x="689" y="305"/>
                      </a:cubicBezTo>
                      <a:cubicBezTo>
                        <a:pt x="693" y="301"/>
                        <a:pt x="693" y="301"/>
                        <a:pt x="693" y="301"/>
                      </a:cubicBezTo>
                      <a:cubicBezTo>
                        <a:pt x="694" y="299"/>
                        <a:pt x="694" y="299"/>
                        <a:pt x="694" y="299"/>
                      </a:cubicBezTo>
                      <a:cubicBezTo>
                        <a:pt x="693" y="298"/>
                        <a:pt x="693" y="298"/>
                        <a:pt x="693" y="298"/>
                      </a:cubicBezTo>
                      <a:cubicBezTo>
                        <a:pt x="691" y="296"/>
                        <a:pt x="691" y="296"/>
                        <a:pt x="691" y="296"/>
                      </a:cubicBezTo>
                      <a:cubicBezTo>
                        <a:pt x="688" y="294"/>
                        <a:pt x="688" y="294"/>
                        <a:pt x="688" y="294"/>
                      </a:cubicBezTo>
                      <a:cubicBezTo>
                        <a:pt x="686" y="293"/>
                        <a:pt x="686" y="293"/>
                        <a:pt x="686" y="293"/>
                      </a:cubicBezTo>
                      <a:cubicBezTo>
                        <a:pt x="685" y="291"/>
                        <a:pt x="685" y="291"/>
                        <a:pt x="685" y="291"/>
                      </a:cubicBezTo>
                      <a:cubicBezTo>
                        <a:pt x="682" y="292"/>
                        <a:pt x="682" y="292"/>
                        <a:pt x="682" y="292"/>
                      </a:cubicBezTo>
                      <a:cubicBezTo>
                        <a:pt x="677" y="294"/>
                        <a:pt x="677" y="294"/>
                        <a:pt x="677" y="294"/>
                      </a:cubicBezTo>
                      <a:cubicBezTo>
                        <a:pt x="672" y="295"/>
                        <a:pt x="672" y="295"/>
                        <a:pt x="672" y="295"/>
                      </a:cubicBezTo>
                      <a:cubicBezTo>
                        <a:pt x="668" y="298"/>
                        <a:pt x="668" y="298"/>
                        <a:pt x="668" y="298"/>
                      </a:cubicBezTo>
                      <a:cubicBezTo>
                        <a:pt x="665" y="301"/>
                        <a:pt x="665" y="301"/>
                        <a:pt x="665" y="301"/>
                      </a:cubicBezTo>
                      <a:cubicBezTo>
                        <a:pt x="662" y="304"/>
                        <a:pt x="662" y="304"/>
                        <a:pt x="662" y="304"/>
                      </a:cubicBezTo>
                      <a:cubicBezTo>
                        <a:pt x="661" y="306"/>
                        <a:pt x="661" y="306"/>
                        <a:pt x="661" y="306"/>
                      </a:cubicBezTo>
                      <a:cubicBezTo>
                        <a:pt x="659" y="306"/>
                        <a:pt x="659" y="306"/>
                        <a:pt x="659" y="306"/>
                      </a:cubicBezTo>
                      <a:cubicBezTo>
                        <a:pt x="656" y="305"/>
                        <a:pt x="656" y="305"/>
                        <a:pt x="656" y="305"/>
                      </a:cubicBezTo>
                      <a:cubicBezTo>
                        <a:pt x="654" y="303"/>
                        <a:pt x="654" y="303"/>
                        <a:pt x="654" y="303"/>
                      </a:cubicBezTo>
                      <a:cubicBezTo>
                        <a:pt x="654" y="300"/>
                        <a:pt x="654" y="300"/>
                        <a:pt x="654" y="300"/>
                      </a:cubicBezTo>
                      <a:cubicBezTo>
                        <a:pt x="657" y="301"/>
                        <a:pt x="657" y="301"/>
                        <a:pt x="657" y="301"/>
                      </a:cubicBezTo>
                      <a:cubicBezTo>
                        <a:pt x="658" y="299"/>
                        <a:pt x="658" y="299"/>
                        <a:pt x="658" y="299"/>
                      </a:cubicBezTo>
                      <a:cubicBezTo>
                        <a:pt x="658" y="296"/>
                        <a:pt x="658" y="296"/>
                        <a:pt x="658" y="296"/>
                      </a:cubicBezTo>
                      <a:cubicBezTo>
                        <a:pt x="657" y="293"/>
                        <a:pt x="657" y="293"/>
                        <a:pt x="657" y="293"/>
                      </a:cubicBezTo>
                      <a:cubicBezTo>
                        <a:pt x="655" y="293"/>
                        <a:pt x="655" y="293"/>
                        <a:pt x="655" y="293"/>
                      </a:cubicBezTo>
                      <a:cubicBezTo>
                        <a:pt x="653" y="292"/>
                        <a:pt x="653" y="292"/>
                        <a:pt x="653" y="292"/>
                      </a:cubicBezTo>
                      <a:cubicBezTo>
                        <a:pt x="655" y="291"/>
                        <a:pt x="655" y="291"/>
                        <a:pt x="655" y="291"/>
                      </a:cubicBezTo>
                      <a:cubicBezTo>
                        <a:pt x="657" y="289"/>
                        <a:pt x="657" y="289"/>
                        <a:pt x="657" y="289"/>
                      </a:cubicBezTo>
                      <a:cubicBezTo>
                        <a:pt x="660" y="287"/>
                        <a:pt x="660" y="287"/>
                        <a:pt x="660" y="287"/>
                      </a:cubicBezTo>
                      <a:cubicBezTo>
                        <a:pt x="663" y="281"/>
                        <a:pt x="663" y="281"/>
                        <a:pt x="663" y="281"/>
                      </a:cubicBezTo>
                      <a:cubicBezTo>
                        <a:pt x="666" y="278"/>
                        <a:pt x="666" y="278"/>
                        <a:pt x="666" y="278"/>
                      </a:cubicBezTo>
                      <a:cubicBezTo>
                        <a:pt x="668" y="278"/>
                        <a:pt x="668" y="278"/>
                        <a:pt x="668" y="278"/>
                      </a:cubicBezTo>
                      <a:cubicBezTo>
                        <a:pt x="673" y="279"/>
                        <a:pt x="673" y="279"/>
                        <a:pt x="673" y="279"/>
                      </a:cubicBezTo>
                      <a:cubicBezTo>
                        <a:pt x="680" y="285"/>
                        <a:pt x="680" y="285"/>
                        <a:pt x="680" y="285"/>
                      </a:cubicBezTo>
                      <a:cubicBezTo>
                        <a:pt x="682" y="288"/>
                        <a:pt x="682" y="288"/>
                        <a:pt x="682" y="288"/>
                      </a:cubicBezTo>
                      <a:cubicBezTo>
                        <a:pt x="689" y="288"/>
                        <a:pt x="689" y="288"/>
                        <a:pt x="689" y="288"/>
                      </a:cubicBezTo>
                      <a:cubicBezTo>
                        <a:pt x="692" y="287"/>
                        <a:pt x="692" y="287"/>
                        <a:pt x="692" y="287"/>
                      </a:cubicBezTo>
                      <a:cubicBezTo>
                        <a:pt x="695" y="288"/>
                        <a:pt x="695" y="288"/>
                        <a:pt x="695" y="288"/>
                      </a:cubicBezTo>
                      <a:cubicBezTo>
                        <a:pt x="702" y="286"/>
                        <a:pt x="702" y="286"/>
                        <a:pt x="702" y="286"/>
                      </a:cubicBezTo>
                      <a:cubicBezTo>
                        <a:pt x="705" y="284"/>
                        <a:pt x="705" y="284"/>
                        <a:pt x="705" y="284"/>
                      </a:cubicBezTo>
                      <a:cubicBezTo>
                        <a:pt x="705" y="280"/>
                        <a:pt x="705" y="280"/>
                        <a:pt x="705" y="280"/>
                      </a:cubicBezTo>
                      <a:cubicBezTo>
                        <a:pt x="704" y="278"/>
                        <a:pt x="704" y="278"/>
                        <a:pt x="704" y="278"/>
                      </a:cubicBezTo>
                      <a:cubicBezTo>
                        <a:pt x="705" y="278"/>
                        <a:pt x="705" y="278"/>
                        <a:pt x="705" y="278"/>
                      </a:cubicBezTo>
                      <a:cubicBezTo>
                        <a:pt x="708" y="278"/>
                        <a:pt x="708" y="278"/>
                        <a:pt x="708" y="278"/>
                      </a:cubicBezTo>
                      <a:cubicBezTo>
                        <a:pt x="711" y="275"/>
                        <a:pt x="711" y="275"/>
                        <a:pt x="711" y="275"/>
                      </a:cubicBezTo>
                      <a:cubicBezTo>
                        <a:pt x="711" y="272"/>
                        <a:pt x="711" y="272"/>
                        <a:pt x="711" y="272"/>
                      </a:cubicBezTo>
                      <a:cubicBezTo>
                        <a:pt x="709" y="269"/>
                        <a:pt x="709" y="269"/>
                        <a:pt x="709" y="269"/>
                      </a:cubicBezTo>
                      <a:cubicBezTo>
                        <a:pt x="706" y="268"/>
                        <a:pt x="706" y="268"/>
                        <a:pt x="706" y="268"/>
                      </a:cubicBezTo>
                      <a:cubicBezTo>
                        <a:pt x="705" y="265"/>
                        <a:pt x="705" y="265"/>
                        <a:pt x="705" y="265"/>
                      </a:cubicBezTo>
                      <a:cubicBezTo>
                        <a:pt x="703" y="264"/>
                        <a:pt x="703" y="264"/>
                        <a:pt x="703" y="264"/>
                      </a:cubicBezTo>
                      <a:cubicBezTo>
                        <a:pt x="700" y="265"/>
                        <a:pt x="700" y="265"/>
                        <a:pt x="700" y="265"/>
                      </a:cubicBezTo>
                      <a:cubicBezTo>
                        <a:pt x="698" y="267"/>
                        <a:pt x="698" y="267"/>
                        <a:pt x="698" y="267"/>
                      </a:cubicBezTo>
                      <a:cubicBezTo>
                        <a:pt x="696" y="267"/>
                        <a:pt x="696" y="267"/>
                        <a:pt x="696" y="267"/>
                      </a:cubicBezTo>
                      <a:cubicBezTo>
                        <a:pt x="694" y="265"/>
                        <a:pt x="694" y="265"/>
                        <a:pt x="694" y="265"/>
                      </a:cubicBezTo>
                      <a:cubicBezTo>
                        <a:pt x="686" y="265"/>
                        <a:pt x="686" y="265"/>
                        <a:pt x="686" y="265"/>
                      </a:cubicBezTo>
                      <a:cubicBezTo>
                        <a:pt x="682" y="264"/>
                        <a:pt x="682" y="264"/>
                        <a:pt x="682" y="264"/>
                      </a:cubicBezTo>
                      <a:cubicBezTo>
                        <a:pt x="680" y="262"/>
                        <a:pt x="680" y="262"/>
                        <a:pt x="680" y="262"/>
                      </a:cubicBezTo>
                      <a:cubicBezTo>
                        <a:pt x="677" y="262"/>
                        <a:pt x="677" y="262"/>
                        <a:pt x="677" y="262"/>
                      </a:cubicBezTo>
                      <a:cubicBezTo>
                        <a:pt x="675" y="263"/>
                        <a:pt x="675" y="263"/>
                        <a:pt x="675" y="263"/>
                      </a:cubicBezTo>
                      <a:cubicBezTo>
                        <a:pt x="667" y="264"/>
                        <a:pt x="667" y="264"/>
                        <a:pt x="667" y="264"/>
                      </a:cubicBezTo>
                      <a:cubicBezTo>
                        <a:pt x="665" y="263"/>
                        <a:pt x="665" y="263"/>
                        <a:pt x="665" y="263"/>
                      </a:cubicBezTo>
                      <a:cubicBezTo>
                        <a:pt x="662" y="262"/>
                        <a:pt x="662" y="262"/>
                        <a:pt x="662" y="262"/>
                      </a:cubicBezTo>
                      <a:cubicBezTo>
                        <a:pt x="665" y="261"/>
                        <a:pt x="665" y="261"/>
                        <a:pt x="665" y="261"/>
                      </a:cubicBezTo>
                      <a:cubicBezTo>
                        <a:pt x="668" y="262"/>
                        <a:pt x="668" y="262"/>
                        <a:pt x="668" y="262"/>
                      </a:cubicBezTo>
                      <a:cubicBezTo>
                        <a:pt x="671" y="260"/>
                        <a:pt x="671" y="260"/>
                        <a:pt x="671" y="260"/>
                      </a:cubicBezTo>
                      <a:cubicBezTo>
                        <a:pt x="675" y="259"/>
                        <a:pt x="675" y="259"/>
                        <a:pt x="675" y="259"/>
                      </a:cubicBezTo>
                      <a:cubicBezTo>
                        <a:pt x="677" y="260"/>
                        <a:pt x="677" y="260"/>
                        <a:pt x="677" y="260"/>
                      </a:cubicBezTo>
                      <a:cubicBezTo>
                        <a:pt x="681" y="261"/>
                        <a:pt x="681" y="261"/>
                        <a:pt x="681" y="261"/>
                      </a:cubicBezTo>
                      <a:cubicBezTo>
                        <a:pt x="682" y="260"/>
                        <a:pt x="682" y="260"/>
                        <a:pt x="682" y="260"/>
                      </a:cubicBezTo>
                      <a:cubicBezTo>
                        <a:pt x="684" y="259"/>
                        <a:pt x="684" y="259"/>
                        <a:pt x="684" y="259"/>
                      </a:cubicBezTo>
                      <a:cubicBezTo>
                        <a:pt x="686" y="259"/>
                        <a:pt x="686" y="259"/>
                        <a:pt x="686" y="259"/>
                      </a:cubicBezTo>
                      <a:cubicBezTo>
                        <a:pt x="688" y="259"/>
                        <a:pt x="688" y="259"/>
                        <a:pt x="688" y="259"/>
                      </a:cubicBezTo>
                      <a:cubicBezTo>
                        <a:pt x="690" y="257"/>
                        <a:pt x="690" y="257"/>
                        <a:pt x="690" y="257"/>
                      </a:cubicBezTo>
                      <a:cubicBezTo>
                        <a:pt x="691" y="256"/>
                        <a:pt x="691" y="256"/>
                        <a:pt x="691" y="256"/>
                      </a:cubicBezTo>
                      <a:cubicBezTo>
                        <a:pt x="693" y="256"/>
                        <a:pt x="693" y="256"/>
                        <a:pt x="693" y="256"/>
                      </a:cubicBezTo>
                      <a:cubicBezTo>
                        <a:pt x="694" y="256"/>
                        <a:pt x="694" y="256"/>
                        <a:pt x="694" y="256"/>
                      </a:cubicBezTo>
                      <a:cubicBezTo>
                        <a:pt x="695" y="255"/>
                        <a:pt x="695" y="255"/>
                        <a:pt x="695" y="255"/>
                      </a:cubicBezTo>
                      <a:cubicBezTo>
                        <a:pt x="696" y="254"/>
                        <a:pt x="696" y="254"/>
                        <a:pt x="696" y="254"/>
                      </a:cubicBezTo>
                      <a:cubicBezTo>
                        <a:pt x="698" y="254"/>
                        <a:pt x="698" y="254"/>
                        <a:pt x="698" y="254"/>
                      </a:cubicBezTo>
                      <a:cubicBezTo>
                        <a:pt x="698" y="255"/>
                        <a:pt x="698" y="255"/>
                        <a:pt x="698" y="255"/>
                      </a:cubicBezTo>
                      <a:cubicBezTo>
                        <a:pt x="700" y="256"/>
                        <a:pt x="700" y="256"/>
                        <a:pt x="700" y="256"/>
                      </a:cubicBezTo>
                      <a:cubicBezTo>
                        <a:pt x="702" y="257"/>
                        <a:pt x="702" y="257"/>
                        <a:pt x="702" y="257"/>
                      </a:cubicBezTo>
                      <a:cubicBezTo>
                        <a:pt x="705" y="257"/>
                        <a:pt x="705" y="257"/>
                        <a:pt x="705" y="257"/>
                      </a:cubicBezTo>
                      <a:cubicBezTo>
                        <a:pt x="708" y="258"/>
                        <a:pt x="708" y="258"/>
                        <a:pt x="708" y="258"/>
                      </a:cubicBezTo>
                      <a:cubicBezTo>
                        <a:pt x="710" y="260"/>
                        <a:pt x="710" y="260"/>
                        <a:pt x="710" y="260"/>
                      </a:cubicBezTo>
                      <a:cubicBezTo>
                        <a:pt x="712" y="260"/>
                        <a:pt x="712" y="260"/>
                        <a:pt x="712" y="260"/>
                      </a:cubicBezTo>
                      <a:cubicBezTo>
                        <a:pt x="715" y="260"/>
                        <a:pt x="715" y="260"/>
                        <a:pt x="715" y="260"/>
                      </a:cubicBezTo>
                      <a:cubicBezTo>
                        <a:pt x="719" y="257"/>
                        <a:pt x="719" y="257"/>
                        <a:pt x="719" y="257"/>
                      </a:cubicBezTo>
                      <a:cubicBezTo>
                        <a:pt x="724" y="253"/>
                        <a:pt x="724" y="253"/>
                        <a:pt x="724" y="253"/>
                      </a:cubicBezTo>
                      <a:cubicBezTo>
                        <a:pt x="726" y="253"/>
                        <a:pt x="726" y="253"/>
                        <a:pt x="726" y="253"/>
                      </a:cubicBezTo>
                      <a:cubicBezTo>
                        <a:pt x="729" y="253"/>
                        <a:pt x="729" y="253"/>
                        <a:pt x="729" y="253"/>
                      </a:cubicBezTo>
                      <a:cubicBezTo>
                        <a:pt x="730" y="251"/>
                        <a:pt x="730" y="251"/>
                        <a:pt x="730" y="251"/>
                      </a:cubicBezTo>
                      <a:cubicBezTo>
                        <a:pt x="730" y="248"/>
                        <a:pt x="730" y="248"/>
                        <a:pt x="730" y="248"/>
                      </a:cubicBezTo>
                      <a:cubicBezTo>
                        <a:pt x="729" y="247"/>
                        <a:pt x="729" y="247"/>
                        <a:pt x="729" y="247"/>
                      </a:cubicBezTo>
                      <a:cubicBezTo>
                        <a:pt x="727" y="244"/>
                        <a:pt x="727" y="244"/>
                        <a:pt x="727" y="244"/>
                      </a:cubicBezTo>
                      <a:cubicBezTo>
                        <a:pt x="727" y="241"/>
                        <a:pt x="727" y="241"/>
                        <a:pt x="727" y="241"/>
                      </a:cubicBezTo>
                      <a:cubicBezTo>
                        <a:pt x="726" y="240"/>
                        <a:pt x="726" y="240"/>
                        <a:pt x="726" y="240"/>
                      </a:cubicBezTo>
                      <a:cubicBezTo>
                        <a:pt x="726" y="239"/>
                        <a:pt x="726" y="239"/>
                        <a:pt x="726" y="239"/>
                      </a:cubicBezTo>
                      <a:cubicBezTo>
                        <a:pt x="727" y="235"/>
                        <a:pt x="727" y="235"/>
                        <a:pt x="727" y="235"/>
                      </a:cubicBezTo>
                      <a:cubicBezTo>
                        <a:pt x="730" y="232"/>
                        <a:pt x="730" y="232"/>
                        <a:pt x="730" y="232"/>
                      </a:cubicBezTo>
                      <a:cubicBezTo>
                        <a:pt x="732" y="232"/>
                        <a:pt x="732" y="232"/>
                        <a:pt x="732" y="232"/>
                      </a:cubicBezTo>
                      <a:cubicBezTo>
                        <a:pt x="737" y="236"/>
                        <a:pt x="737" y="236"/>
                        <a:pt x="737" y="236"/>
                      </a:cubicBezTo>
                      <a:cubicBezTo>
                        <a:pt x="739" y="237"/>
                        <a:pt x="739" y="237"/>
                        <a:pt x="739" y="237"/>
                      </a:cubicBezTo>
                      <a:cubicBezTo>
                        <a:pt x="741" y="236"/>
                        <a:pt x="741" y="236"/>
                        <a:pt x="741" y="236"/>
                      </a:cubicBezTo>
                      <a:cubicBezTo>
                        <a:pt x="743" y="233"/>
                        <a:pt x="743" y="233"/>
                        <a:pt x="743" y="233"/>
                      </a:cubicBezTo>
                      <a:cubicBezTo>
                        <a:pt x="746" y="227"/>
                        <a:pt x="746" y="227"/>
                        <a:pt x="746" y="227"/>
                      </a:cubicBezTo>
                      <a:cubicBezTo>
                        <a:pt x="749" y="224"/>
                        <a:pt x="749" y="224"/>
                        <a:pt x="749" y="224"/>
                      </a:cubicBezTo>
                      <a:cubicBezTo>
                        <a:pt x="751" y="223"/>
                        <a:pt x="751" y="223"/>
                        <a:pt x="751" y="223"/>
                      </a:cubicBezTo>
                      <a:cubicBezTo>
                        <a:pt x="752" y="221"/>
                        <a:pt x="752" y="221"/>
                        <a:pt x="752" y="221"/>
                      </a:cubicBezTo>
                      <a:cubicBezTo>
                        <a:pt x="755" y="219"/>
                        <a:pt x="755" y="219"/>
                        <a:pt x="755" y="219"/>
                      </a:cubicBezTo>
                      <a:cubicBezTo>
                        <a:pt x="759" y="217"/>
                        <a:pt x="759" y="217"/>
                        <a:pt x="759" y="217"/>
                      </a:cubicBezTo>
                      <a:cubicBezTo>
                        <a:pt x="760" y="214"/>
                        <a:pt x="760" y="214"/>
                        <a:pt x="760" y="214"/>
                      </a:cubicBezTo>
                      <a:cubicBezTo>
                        <a:pt x="761" y="210"/>
                        <a:pt x="761" y="210"/>
                        <a:pt x="761" y="210"/>
                      </a:cubicBezTo>
                      <a:lnTo>
                        <a:pt x="759" y="20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1" name="Freeform 991">
                  <a:extLst>
                    <a:ext uri="{FF2B5EF4-FFF2-40B4-BE49-F238E27FC236}">
                      <a16:creationId xmlns:a16="http://schemas.microsoft.com/office/drawing/2014/main" id="{0B183C66-6BFB-4105-BB4B-3D7CD4723AD4}"/>
                    </a:ext>
                  </a:extLst>
                </p:cNvPr>
                <p:cNvSpPr>
                  <a:spLocks/>
                </p:cNvSpPr>
                <p:nvPr/>
              </p:nvSpPr>
              <p:spPr bwMode="auto">
                <a:xfrm>
                  <a:off x="3102" y="1535"/>
                  <a:ext cx="7" cy="4"/>
                </a:xfrm>
                <a:custGeom>
                  <a:avLst/>
                  <a:gdLst>
                    <a:gd name="T0" fmla="*/ 7 w 7"/>
                    <a:gd name="T1" fmla="*/ 3 h 4"/>
                    <a:gd name="T2" fmla="*/ 5 w 7"/>
                    <a:gd name="T3" fmla="*/ 2 h 4"/>
                    <a:gd name="T4" fmla="*/ 3 w 7"/>
                    <a:gd name="T5" fmla="*/ 2 h 4"/>
                    <a:gd name="T6" fmla="*/ 1 w 7"/>
                    <a:gd name="T7" fmla="*/ 0 h 4"/>
                    <a:gd name="T8" fmla="*/ 0 w 7"/>
                    <a:gd name="T9" fmla="*/ 1 h 4"/>
                    <a:gd name="T10" fmla="*/ 1 w 7"/>
                    <a:gd name="T11" fmla="*/ 3 h 4"/>
                    <a:gd name="T12" fmla="*/ 3 w 7"/>
                    <a:gd name="T13" fmla="*/ 3 h 4"/>
                    <a:gd name="T14" fmla="*/ 4 w 7"/>
                    <a:gd name="T15" fmla="*/ 4 h 4"/>
                    <a:gd name="T16" fmla="*/ 7 w 7"/>
                    <a:gd name="T17" fmla="*/ 4 h 4"/>
                    <a:gd name="T18" fmla="*/ 7 w 7"/>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3"/>
                      </a:moveTo>
                      <a:lnTo>
                        <a:pt x="5" y="2"/>
                      </a:lnTo>
                      <a:lnTo>
                        <a:pt x="3" y="2"/>
                      </a:lnTo>
                      <a:lnTo>
                        <a:pt x="1" y="0"/>
                      </a:lnTo>
                      <a:lnTo>
                        <a:pt x="0" y="1"/>
                      </a:lnTo>
                      <a:lnTo>
                        <a:pt x="1" y="3"/>
                      </a:lnTo>
                      <a:lnTo>
                        <a:pt x="3" y="3"/>
                      </a:lnTo>
                      <a:lnTo>
                        <a:pt x="4" y="4"/>
                      </a:lnTo>
                      <a:lnTo>
                        <a:pt x="7" y="4"/>
                      </a:lnTo>
                      <a:lnTo>
                        <a:pt x="7"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2" name="Freeform 992">
                  <a:extLst>
                    <a:ext uri="{FF2B5EF4-FFF2-40B4-BE49-F238E27FC236}">
                      <a16:creationId xmlns:a16="http://schemas.microsoft.com/office/drawing/2014/main" id="{AE6438CE-5766-456C-A9D2-76F781C12AF9}"/>
                    </a:ext>
                  </a:extLst>
                </p:cNvPr>
                <p:cNvSpPr>
                  <a:spLocks/>
                </p:cNvSpPr>
                <p:nvPr/>
              </p:nvSpPr>
              <p:spPr bwMode="auto">
                <a:xfrm>
                  <a:off x="3131" y="1473"/>
                  <a:ext cx="4" cy="13"/>
                </a:xfrm>
                <a:custGeom>
                  <a:avLst/>
                  <a:gdLst>
                    <a:gd name="T0" fmla="*/ 3 w 4"/>
                    <a:gd name="T1" fmla="*/ 6 h 13"/>
                    <a:gd name="T2" fmla="*/ 3 w 4"/>
                    <a:gd name="T3" fmla="*/ 5 h 13"/>
                    <a:gd name="T4" fmla="*/ 2 w 4"/>
                    <a:gd name="T5" fmla="*/ 2 h 13"/>
                    <a:gd name="T6" fmla="*/ 0 w 4"/>
                    <a:gd name="T7" fmla="*/ 0 h 13"/>
                    <a:gd name="T8" fmla="*/ 0 w 4"/>
                    <a:gd name="T9" fmla="*/ 2 h 13"/>
                    <a:gd name="T10" fmla="*/ 0 w 4"/>
                    <a:gd name="T11" fmla="*/ 4 h 13"/>
                    <a:gd name="T12" fmla="*/ 2 w 4"/>
                    <a:gd name="T13" fmla="*/ 6 h 13"/>
                    <a:gd name="T14" fmla="*/ 1 w 4"/>
                    <a:gd name="T15" fmla="*/ 10 h 13"/>
                    <a:gd name="T16" fmla="*/ 3 w 4"/>
                    <a:gd name="T17" fmla="*/ 13 h 13"/>
                    <a:gd name="T18" fmla="*/ 4 w 4"/>
                    <a:gd name="T19" fmla="*/ 13 h 13"/>
                    <a:gd name="T20" fmla="*/ 3 w 4"/>
                    <a:gd name="T21" fmla="*/ 9 h 13"/>
                    <a:gd name="T22" fmla="*/ 3 w 4"/>
                    <a:gd name="T2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3">
                      <a:moveTo>
                        <a:pt x="3" y="6"/>
                      </a:moveTo>
                      <a:lnTo>
                        <a:pt x="3" y="5"/>
                      </a:lnTo>
                      <a:lnTo>
                        <a:pt x="2" y="2"/>
                      </a:lnTo>
                      <a:lnTo>
                        <a:pt x="0" y="0"/>
                      </a:lnTo>
                      <a:lnTo>
                        <a:pt x="0" y="2"/>
                      </a:lnTo>
                      <a:lnTo>
                        <a:pt x="0" y="4"/>
                      </a:lnTo>
                      <a:lnTo>
                        <a:pt x="2" y="6"/>
                      </a:lnTo>
                      <a:lnTo>
                        <a:pt x="1" y="10"/>
                      </a:lnTo>
                      <a:lnTo>
                        <a:pt x="3" y="13"/>
                      </a:lnTo>
                      <a:lnTo>
                        <a:pt x="4" y="13"/>
                      </a:lnTo>
                      <a:lnTo>
                        <a:pt x="3" y="9"/>
                      </a:lnTo>
                      <a:lnTo>
                        <a:pt x="3"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3" name="Freeform 993">
                  <a:extLst>
                    <a:ext uri="{FF2B5EF4-FFF2-40B4-BE49-F238E27FC236}">
                      <a16:creationId xmlns:a16="http://schemas.microsoft.com/office/drawing/2014/main" id="{ED835DC1-C076-4A81-9698-4533120153DE}"/>
                    </a:ext>
                  </a:extLst>
                </p:cNvPr>
                <p:cNvSpPr>
                  <a:spLocks/>
                </p:cNvSpPr>
                <p:nvPr/>
              </p:nvSpPr>
              <p:spPr bwMode="auto">
                <a:xfrm>
                  <a:off x="3114" y="1531"/>
                  <a:ext cx="2" cy="3"/>
                </a:xfrm>
                <a:custGeom>
                  <a:avLst/>
                  <a:gdLst>
                    <a:gd name="T0" fmla="*/ 0 w 2"/>
                    <a:gd name="T1" fmla="*/ 0 h 3"/>
                    <a:gd name="T2" fmla="*/ 0 w 2"/>
                    <a:gd name="T3" fmla="*/ 3 h 3"/>
                    <a:gd name="T4" fmla="*/ 2 w 2"/>
                    <a:gd name="T5" fmla="*/ 2 h 3"/>
                    <a:gd name="T6" fmla="*/ 1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3"/>
                      </a:lnTo>
                      <a:lnTo>
                        <a:pt x="2" y="2"/>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4" name="Freeform 994">
                  <a:extLst>
                    <a:ext uri="{FF2B5EF4-FFF2-40B4-BE49-F238E27FC236}">
                      <a16:creationId xmlns:a16="http://schemas.microsoft.com/office/drawing/2014/main" id="{7EF6772A-0E33-447A-A105-D582AFFB63E1}"/>
                    </a:ext>
                  </a:extLst>
                </p:cNvPr>
                <p:cNvSpPr>
                  <a:spLocks/>
                </p:cNvSpPr>
                <p:nvPr/>
              </p:nvSpPr>
              <p:spPr bwMode="auto">
                <a:xfrm>
                  <a:off x="3113" y="1513"/>
                  <a:ext cx="7" cy="7"/>
                </a:xfrm>
                <a:custGeom>
                  <a:avLst/>
                  <a:gdLst>
                    <a:gd name="T0" fmla="*/ 7 w 7"/>
                    <a:gd name="T1" fmla="*/ 6 h 7"/>
                    <a:gd name="T2" fmla="*/ 5 w 7"/>
                    <a:gd name="T3" fmla="*/ 4 h 7"/>
                    <a:gd name="T4" fmla="*/ 2 w 7"/>
                    <a:gd name="T5" fmla="*/ 2 h 7"/>
                    <a:gd name="T6" fmla="*/ 1 w 7"/>
                    <a:gd name="T7" fmla="*/ 0 h 7"/>
                    <a:gd name="T8" fmla="*/ 0 w 7"/>
                    <a:gd name="T9" fmla="*/ 0 h 7"/>
                    <a:gd name="T10" fmla="*/ 0 w 7"/>
                    <a:gd name="T11" fmla="*/ 1 h 7"/>
                    <a:gd name="T12" fmla="*/ 2 w 7"/>
                    <a:gd name="T13" fmla="*/ 4 h 7"/>
                    <a:gd name="T14" fmla="*/ 5 w 7"/>
                    <a:gd name="T15" fmla="*/ 6 h 7"/>
                    <a:gd name="T16" fmla="*/ 6 w 7"/>
                    <a:gd name="T17" fmla="*/ 7 h 7"/>
                    <a:gd name="T18" fmla="*/ 7 w 7"/>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6"/>
                      </a:moveTo>
                      <a:lnTo>
                        <a:pt x="5" y="4"/>
                      </a:lnTo>
                      <a:lnTo>
                        <a:pt x="2" y="2"/>
                      </a:lnTo>
                      <a:lnTo>
                        <a:pt x="1" y="0"/>
                      </a:lnTo>
                      <a:lnTo>
                        <a:pt x="0" y="0"/>
                      </a:lnTo>
                      <a:lnTo>
                        <a:pt x="0" y="1"/>
                      </a:lnTo>
                      <a:lnTo>
                        <a:pt x="2" y="4"/>
                      </a:lnTo>
                      <a:lnTo>
                        <a:pt x="5" y="6"/>
                      </a:lnTo>
                      <a:lnTo>
                        <a:pt x="6" y="7"/>
                      </a:lnTo>
                      <a:lnTo>
                        <a:pt x="7"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5" name="Freeform 995">
                  <a:extLst>
                    <a:ext uri="{FF2B5EF4-FFF2-40B4-BE49-F238E27FC236}">
                      <a16:creationId xmlns:a16="http://schemas.microsoft.com/office/drawing/2014/main" id="{2032859E-FE95-480D-A945-EC7AD8621436}"/>
                    </a:ext>
                  </a:extLst>
                </p:cNvPr>
                <p:cNvSpPr>
                  <a:spLocks/>
                </p:cNvSpPr>
                <p:nvPr/>
              </p:nvSpPr>
              <p:spPr bwMode="auto">
                <a:xfrm>
                  <a:off x="3144" y="1464"/>
                  <a:ext cx="3" cy="3"/>
                </a:xfrm>
                <a:custGeom>
                  <a:avLst/>
                  <a:gdLst>
                    <a:gd name="T0" fmla="*/ 3 w 3"/>
                    <a:gd name="T1" fmla="*/ 1 h 3"/>
                    <a:gd name="T2" fmla="*/ 1 w 3"/>
                    <a:gd name="T3" fmla="*/ 0 h 3"/>
                    <a:gd name="T4" fmla="*/ 0 w 3"/>
                    <a:gd name="T5" fmla="*/ 0 h 3"/>
                    <a:gd name="T6" fmla="*/ 0 w 3"/>
                    <a:gd name="T7" fmla="*/ 1 h 3"/>
                    <a:gd name="T8" fmla="*/ 2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1" y="0"/>
                      </a:lnTo>
                      <a:lnTo>
                        <a:pt x="0" y="0"/>
                      </a:lnTo>
                      <a:lnTo>
                        <a:pt x="0" y="1"/>
                      </a:lnTo>
                      <a:lnTo>
                        <a:pt x="2" y="3"/>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6" name="Freeform 996">
                  <a:extLst>
                    <a:ext uri="{FF2B5EF4-FFF2-40B4-BE49-F238E27FC236}">
                      <a16:creationId xmlns:a16="http://schemas.microsoft.com/office/drawing/2014/main" id="{9980AE86-0506-4FAC-9747-7C200C23DA18}"/>
                    </a:ext>
                  </a:extLst>
                </p:cNvPr>
                <p:cNvSpPr>
                  <a:spLocks/>
                </p:cNvSpPr>
                <p:nvPr/>
              </p:nvSpPr>
              <p:spPr bwMode="auto">
                <a:xfrm>
                  <a:off x="3102" y="155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7" name="Freeform 997">
                  <a:extLst>
                    <a:ext uri="{FF2B5EF4-FFF2-40B4-BE49-F238E27FC236}">
                      <a16:creationId xmlns:a16="http://schemas.microsoft.com/office/drawing/2014/main" id="{492BD9F4-FE0D-4BE5-976D-E00698ED04B2}"/>
                    </a:ext>
                  </a:extLst>
                </p:cNvPr>
                <p:cNvSpPr>
                  <a:spLocks/>
                </p:cNvSpPr>
                <p:nvPr/>
              </p:nvSpPr>
              <p:spPr bwMode="auto">
                <a:xfrm>
                  <a:off x="3105" y="1543"/>
                  <a:ext cx="1" cy="1"/>
                </a:xfrm>
                <a:custGeom>
                  <a:avLst/>
                  <a:gdLst>
                    <a:gd name="T0" fmla="*/ 0 w 1"/>
                    <a:gd name="T1" fmla="*/ 0 h 1"/>
                    <a:gd name="T2" fmla="*/ 0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lnTo>
                        <a:pt x="0" y="1"/>
                      </a:lnTo>
                      <a:lnTo>
                        <a:pt x="1" y="1"/>
                      </a:ln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8" name="Freeform 998">
                  <a:extLst>
                    <a:ext uri="{FF2B5EF4-FFF2-40B4-BE49-F238E27FC236}">
                      <a16:creationId xmlns:a16="http://schemas.microsoft.com/office/drawing/2014/main" id="{BC5C23BA-DF01-4754-AD34-37C809A2213A}"/>
                    </a:ext>
                  </a:extLst>
                </p:cNvPr>
                <p:cNvSpPr>
                  <a:spLocks/>
                </p:cNvSpPr>
                <p:nvPr/>
              </p:nvSpPr>
              <p:spPr bwMode="auto">
                <a:xfrm>
                  <a:off x="3023" y="1585"/>
                  <a:ext cx="4" cy="4"/>
                </a:xfrm>
                <a:custGeom>
                  <a:avLst/>
                  <a:gdLst>
                    <a:gd name="T0" fmla="*/ 2 w 4"/>
                    <a:gd name="T1" fmla="*/ 2 h 4"/>
                    <a:gd name="T2" fmla="*/ 3 w 4"/>
                    <a:gd name="T3" fmla="*/ 4 h 4"/>
                    <a:gd name="T4" fmla="*/ 4 w 4"/>
                    <a:gd name="T5" fmla="*/ 3 h 4"/>
                    <a:gd name="T6" fmla="*/ 3 w 4"/>
                    <a:gd name="T7" fmla="*/ 1 h 4"/>
                    <a:gd name="T8" fmla="*/ 1 w 4"/>
                    <a:gd name="T9" fmla="*/ 0 h 4"/>
                    <a:gd name="T10" fmla="*/ 0 w 4"/>
                    <a:gd name="T11" fmla="*/ 1 h 4"/>
                    <a:gd name="T12" fmla="*/ 0 w 4"/>
                    <a:gd name="T13" fmla="*/ 1 h 4"/>
                    <a:gd name="T14" fmla="*/ 2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2"/>
                      </a:moveTo>
                      <a:lnTo>
                        <a:pt x="3" y="4"/>
                      </a:lnTo>
                      <a:lnTo>
                        <a:pt x="4" y="3"/>
                      </a:lnTo>
                      <a:lnTo>
                        <a:pt x="3" y="1"/>
                      </a:lnTo>
                      <a:lnTo>
                        <a:pt x="1" y="0"/>
                      </a:lnTo>
                      <a:lnTo>
                        <a:pt x="0" y="1"/>
                      </a:lnTo>
                      <a:lnTo>
                        <a:pt x="0" y="1"/>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9" name="Freeform 999">
                  <a:extLst>
                    <a:ext uri="{FF2B5EF4-FFF2-40B4-BE49-F238E27FC236}">
                      <a16:creationId xmlns:a16="http://schemas.microsoft.com/office/drawing/2014/main" id="{A449A566-2612-42A7-AF1C-B938D767F902}"/>
                    </a:ext>
                  </a:extLst>
                </p:cNvPr>
                <p:cNvSpPr>
                  <a:spLocks/>
                </p:cNvSpPr>
                <p:nvPr/>
              </p:nvSpPr>
              <p:spPr bwMode="auto">
                <a:xfrm>
                  <a:off x="2991" y="1443"/>
                  <a:ext cx="3" cy="2"/>
                </a:xfrm>
                <a:custGeom>
                  <a:avLst/>
                  <a:gdLst>
                    <a:gd name="T0" fmla="*/ 1 w 3"/>
                    <a:gd name="T1" fmla="*/ 0 h 2"/>
                    <a:gd name="T2" fmla="*/ 0 w 3"/>
                    <a:gd name="T3" fmla="*/ 2 h 2"/>
                    <a:gd name="T4" fmla="*/ 1 w 3"/>
                    <a:gd name="T5" fmla="*/ 2 h 2"/>
                    <a:gd name="T6" fmla="*/ 3 w 3"/>
                    <a:gd name="T7" fmla="*/ 1 h 2"/>
                    <a:gd name="T8" fmla="*/ 3 w 3"/>
                    <a:gd name="T9" fmla="*/ 0 h 2"/>
                    <a:gd name="T10" fmla="*/ 1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lnTo>
                        <a:pt x="0" y="2"/>
                      </a:lnTo>
                      <a:lnTo>
                        <a:pt x="1" y="2"/>
                      </a:lnTo>
                      <a:lnTo>
                        <a:pt x="3" y="1"/>
                      </a:lnTo>
                      <a:lnTo>
                        <a:pt x="3" y="0"/>
                      </a:lnTo>
                      <a:lnTo>
                        <a:pt x="1"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0" name="Freeform 1000">
                  <a:extLst>
                    <a:ext uri="{FF2B5EF4-FFF2-40B4-BE49-F238E27FC236}">
                      <a16:creationId xmlns:a16="http://schemas.microsoft.com/office/drawing/2014/main" id="{F300718D-5256-444E-8DCA-E1EE3D624EC4}"/>
                    </a:ext>
                  </a:extLst>
                </p:cNvPr>
                <p:cNvSpPr>
                  <a:spLocks/>
                </p:cNvSpPr>
                <p:nvPr/>
              </p:nvSpPr>
              <p:spPr bwMode="auto">
                <a:xfrm>
                  <a:off x="2991" y="1438"/>
                  <a:ext cx="2" cy="3"/>
                </a:xfrm>
                <a:custGeom>
                  <a:avLst/>
                  <a:gdLst>
                    <a:gd name="T0" fmla="*/ 0 w 2"/>
                    <a:gd name="T1" fmla="*/ 1 h 3"/>
                    <a:gd name="T2" fmla="*/ 1 w 2"/>
                    <a:gd name="T3" fmla="*/ 3 h 3"/>
                    <a:gd name="T4" fmla="*/ 2 w 2"/>
                    <a:gd name="T5" fmla="*/ 3 h 3"/>
                    <a:gd name="T6" fmla="*/ 2 w 2"/>
                    <a:gd name="T7" fmla="*/ 1 h 3"/>
                    <a:gd name="T8" fmla="*/ 1 w 2"/>
                    <a:gd name="T9" fmla="*/ 0 h 3"/>
                    <a:gd name="T10" fmla="*/ 0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0" y="1"/>
                      </a:moveTo>
                      <a:lnTo>
                        <a:pt x="1" y="3"/>
                      </a:lnTo>
                      <a:lnTo>
                        <a:pt x="2" y="3"/>
                      </a:lnTo>
                      <a:lnTo>
                        <a:pt x="2"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1" name="Freeform 1001">
                  <a:extLst>
                    <a:ext uri="{FF2B5EF4-FFF2-40B4-BE49-F238E27FC236}">
                      <a16:creationId xmlns:a16="http://schemas.microsoft.com/office/drawing/2014/main" id="{B764FCEE-7D25-4B68-BD45-8A477494BC11}"/>
                    </a:ext>
                  </a:extLst>
                </p:cNvPr>
                <p:cNvSpPr>
                  <a:spLocks/>
                </p:cNvSpPr>
                <p:nvPr/>
              </p:nvSpPr>
              <p:spPr bwMode="auto">
                <a:xfrm>
                  <a:off x="3039" y="1582"/>
                  <a:ext cx="2" cy="4"/>
                </a:xfrm>
                <a:custGeom>
                  <a:avLst/>
                  <a:gdLst>
                    <a:gd name="T0" fmla="*/ 2 w 2"/>
                    <a:gd name="T1" fmla="*/ 2 h 4"/>
                    <a:gd name="T2" fmla="*/ 1 w 2"/>
                    <a:gd name="T3" fmla="*/ 0 h 4"/>
                    <a:gd name="T4" fmla="*/ 0 w 2"/>
                    <a:gd name="T5" fmla="*/ 1 h 4"/>
                    <a:gd name="T6" fmla="*/ 0 w 2"/>
                    <a:gd name="T7" fmla="*/ 4 h 4"/>
                    <a:gd name="T8" fmla="*/ 1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1" y="0"/>
                      </a:lnTo>
                      <a:lnTo>
                        <a:pt x="0" y="1"/>
                      </a:lnTo>
                      <a:lnTo>
                        <a:pt x="0" y="4"/>
                      </a:lnTo>
                      <a:lnTo>
                        <a:pt x="1" y="4"/>
                      </a:lnTo>
                      <a:lnTo>
                        <a:pt x="2"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2" name="Freeform 1002">
                  <a:extLst>
                    <a:ext uri="{FF2B5EF4-FFF2-40B4-BE49-F238E27FC236}">
                      <a16:creationId xmlns:a16="http://schemas.microsoft.com/office/drawing/2014/main" id="{18FF054C-5FBA-4530-83FB-394DB4C3F321}"/>
                    </a:ext>
                  </a:extLst>
                </p:cNvPr>
                <p:cNvSpPr>
                  <a:spLocks/>
                </p:cNvSpPr>
                <p:nvPr/>
              </p:nvSpPr>
              <p:spPr bwMode="auto">
                <a:xfrm>
                  <a:off x="3069" y="1614"/>
                  <a:ext cx="6" cy="4"/>
                </a:xfrm>
                <a:custGeom>
                  <a:avLst/>
                  <a:gdLst>
                    <a:gd name="T0" fmla="*/ 0 w 6"/>
                    <a:gd name="T1" fmla="*/ 3 h 4"/>
                    <a:gd name="T2" fmla="*/ 2 w 6"/>
                    <a:gd name="T3" fmla="*/ 4 h 4"/>
                    <a:gd name="T4" fmla="*/ 2 w 6"/>
                    <a:gd name="T5" fmla="*/ 3 h 4"/>
                    <a:gd name="T6" fmla="*/ 5 w 6"/>
                    <a:gd name="T7" fmla="*/ 3 h 4"/>
                    <a:gd name="T8" fmla="*/ 6 w 6"/>
                    <a:gd name="T9" fmla="*/ 1 h 4"/>
                    <a:gd name="T10" fmla="*/ 5 w 6"/>
                    <a:gd name="T11" fmla="*/ 0 h 4"/>
                    <a:gd name="T12" fmla="*/ 2 w 6"/>
                    <a:gd name="T13" fmla="*/ 0 h 4"/>
                    <a:gd name="T14" fmla="*/ 0 w 6"/>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3"/>
                      </a:moveTo>
                      <a:lnTo>
                        <a:pt x="2" y="4"/>
                      </a:lnTo>
                      <a:lnTo>
                        <a:pt x="2" y="3"/>
                      </a:lnTo>
                      <a:lnTo>
                        <a:pt x="5" y="3"/>
                      </a:lnTo>
                      <a:lnTo>
                        <a:pt x="6" y="1"/>
                      </a:lnTo>
                      <a:lnTo>
                        <a:pt x="5" y="0"/>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3" name="Freeform 1003">
                  <a:extLst>
                    <a:ext uri="{FF2B5EF4-FFF2-40B4-BE49-F238E27FC236}">
                      <a16:creationId xmlns:a16="http://schemas.microsoft.com/office/drawing/2014/main" id="{E99BD891-59FB-4698-B49F-89F468E84695}"/>
                    </a:ext>
                  </a:extLst>
                </p:cNvPr>
                <p:cNvSpPr>
                  <a:spLocks/>
                </p:cNvSpPr>
                <p:nvPr/>
              </p:nvSpPr>
              <p:spPr bwMode="auto">
                <a:xfrm>
                  <a:off x="3088" y="1586"/>
                  <a:ext cx="3" cy="3"/>
                </a:xfrm>
                <a:custGeom>
                  <a:avLst/>
                  <a:gdLst>
                    <a:gd name="T0" fmla="*/ 1 w 3"/>
                    <a:gd name="T1" fmla="*/ 0 h 3"/>
                    <a:gd name="T2" fmla="*/ 0 w 3"/>
                    <a:gd name="T3" fmla="*/ 1 h 3"/>
                    <a:gd name="T4" fmla="*/ 2 w 3"/>
                    <a:gd name="T5" fmla="*/ 3 h 3"/>
                    <a:gd name="T6" fmla="*/ 3 w 3"/>
                    <a:gd name="T7" fmla="*/ 2 h 3"/>
                    <a:gd name="T8" fmla="*/ 2 w 3"/>
                    <a:gd name="T9" fmla="*/ 0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0" y="1"/>
                      </a:lnTo>
                      <a:lnTo>
                        <a:pt x="2" y="3"/>
                      </a:lnTo>
                      <a:lnTo>
                        <a:pt x="3" y="2"/>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4" name="Freeform 1004">
                  <a:extLst>
                    <a:ext uri="{FF2B5EF4-FFF2-40B4-BE49-F238E27FC236}">
                      <a16:creationId xmlns:a16="http://schemas.microsoft.com/office/drawing/2014/main" id="{27378468-D6C5-49A5-BC78-37C24AB9EDE5}"/>
                    </a:ext>
                  </a:extLst>
                </p:cNvPr>
                <p:cNvSpPr>
                  <a:spLocks/>
                </p:cNvSpPr>
                <p:nvPr/>
              </p:nvSpPr>
              <p:spPr bwMode="auto">
                <a:xfrm>
                  <a:off x="3044" y="1582"/>
                  <a:ext cx="4" cy="3"/>
                </a:xfrm>
                <a:custGeom>
                  <a:avLst/>
                  <a:gdLst>
                    <a:gd name="T0" fmla="*/ 3 w 4"/>
                    <a:gd name="T1" fmla="*/ 3 h 3"/>
                    <a:gd name="T2" fmla="*/ 4 w 4"/>
                    <a:gd name="T3" fmla="*/ 2 h 3"/>
                    <a:gd name="T4" fmla="*/ 3 w 4"/>
                    <a:gd name="T5" fmla="*/ 0 h 3"/>
                    <a:gd name="T6" fmla="*/ 2 w 4"/>
                    <a:gd name="T7" fmla="*/ 0 h 3"/>
                    <a:gd name="T8" fmla="*/ 0 w 4"/>
                    <a:gd name="T9" fmla="*/ 2 h 3"/>
                    <a:gd name="T10" fmla="*/ 0 w 4"/>
                    <a:gd name="T11" fmla="*/ 3 h 3"/>
                    <a:gd name="T12" fmla="*/ 3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3"/>
                      </a:moveTo>
                      <a:lnTo>
                        <a:pt x="4" y="2"/>
                      </a:lnTo>
                      <a:lnTo>
                        <a:pt x="3" y="0"/>
                      </a:lnTo>
                      <a:lnTo>
                        <a:pt x="2" y="0"/>
                      </a:lnTo>
                      <a:lnTo>
                        <a:pt x="0" y="2"/>
                      </a:lnTo>
                      <a:lnTo>
                        <a:pt x="0" y="3"/>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5" name="Freeform 1005">
                  <a:extLst>
                    <a:ext uri="{FF2B5EF4-FFF2-40B4-BE49-F238E27FC236}">
                      <a16:creationId xmlns:a16="http://schemas.microsoft.com/office/drawing/2014/main" id="{157202A3-7A71-4B75-9D0E-CF2AE95CA649}"/>
                    </a:ext>
                  </a:extLst>
                </p:cNvPr>
                <p:cNvSpPr>
                  <a:spLocks/>
                </p:cNvSpPr>
                <p:nvPr/>
              </p:nvSpPr>
              <p:spPr bwMode="auto">
                <a:xfrm>
                  <a:off x="3071" y="1607"/>
                  <a:ext cx="7" cy="4"/>
                </a:xfrm>
                <a:custGeom>
                  <a:avLst/>
                  <a:gdLst>
                    <a:gd name="T0" fmla="*/ 5 w 7"/>
                    <a:gd name="T1" fmla="*/ 4 h 4"/>
                    <a:gd name="T2" fmla="*/ 7 w 7"/>
                    <a:gd name="T3" fmla="*/ 3 h 4"/>
                    <a:gd name="T4" fmla="*/ 3 w 7"/>
                    <a:gd name="T5" fmla="*/ 0 h 4"/>
                    <a:gd name="T6" fmla="*/ 0 w 7"/>
                    <a:gd name="T7" fmla="*/ 0 h 4"/>
                    <a:gd name="T8" fmla="*/ 0 w 7"/>
                    <a:gd name="T9" fmla="*/ 0 h 4"/>
                    <a:gd name="T10" fmla="*/ 4 w 7"/>
                    <a:gd name="T11" fmla="*/ 4 h 4"/>
                    <a:gd name="T12" fmla="*/ 5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4"/>
                      </a:moveTo>
                      <a:lnTo>
                        <a:pt x="7" y="3"/>
                      </a:lnTo>
                      <a:lnTo>
                        <a:pt x="3" y="0"/>
                      </a:lnTo>
                      <a:lnTo>
                        <a:pt x="0" y="0"/>
                      </a:lnTo>
                      <a:lnTo>
                        <a:pt x="0" y="0"/>
                      </a:lnTo>
                      <a:lnTo>
                        <a:pt x="4" y="4"/>
                      </a:lnTo>
                      <a:lnTo>
                        <a:pt x="5"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6" name="Freeform 1006">
                  <a:extLst>
                    <a:ext uri="{FF2B5EF4-FFF2-40B4-BE49-F238E27FC236}">
                      <a16:creationId xmlns:a16="http://schemas.microsoft.com/office/drawing/2014/main" id="{24023C9D-E867-4B5A-95FE-6DF896D0DA65}"/>
                    </a:ext>
                  </a:extLst>
                </p:cNvPr>
                <p:cNvSpPr>
                  <a:spLocks/>
                </p:cNvSpPr>
                <p:nvPr/>
              </p:nvSpPr>
              <p:spPr bwMode="auto">
                <a:xfrm>
                  <a:off x="3054" y="1601"/>
                  <a:ext cx="3" cy="6"/>
                </a:xfrm>
                <a:custGeom>
                  <a:avLst/>
                  <a:gdLst>
                    <a:gd name="T0" fmla="*/ 2 w 3"/>
                    <a:gd name="T1" fmla="*/ 4 h 6"/>
                    <a:gd name="T2" fmla="*/ 3 w 3"/>
                    <a:gd name="T3" fmla="*/ 2 h 6"/>
                    <a:gd name="T4" fmla="*/ 3 w 3"/>
                    <a:gd name="T5" fmla="*/ 0 h 6"/>
                    <a:gd name="T6" fmla="*/ 2 w 3"/>
                    <a:gd name="T7" fmla="*/ 0 h 6"/>
                    <a:gd name="T8" fmla="*/ 1 w 3"/>
                    <a:gd name="T9" fmla="*/ 1 h 6"/>
                    <a:gd name="T10" fmla="*/ 0 w 3"/>
                    <a:gd name="T11" fmla="*/ 2 h 6"/>
                    <a:gd name="T12" fmla="*/ 0 w 3"/>
                    <a:gd name="T13" fmla="*/ 6 h 6"/>
                    <a:gd name="T14" fmla="*/ 2 w 3"/>
                    <a:gd name="T15" fmla="*/ 6 h 6"/>
                    <a:gd name="T16" fmla="*/ 2 w 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2" y="4"/>
                      </a:moveTo>
                      <a:lnTo>
                        <a:pt x="3" y="2"/>
                      </a:lnTo>
                      <a:lnTo>
                        <a:pt x="3" y="0"/>
                      </a:lnTo>
                      <a:lnTo>
                        <a:pt x="2" y="0"/>
                      </a:lnTo>
                      <a:lnTo>
                        <a:pt x="1" y="1"/>
                      </a:lnTo>
                      <a:lnTo>
                        <a:pt x="0" y="2"/>
                      </a:lnTo>
                      <a:lnTo>
                        <a:pt x="0" y="6"/>
                      </a:lnTo>
                      <a:lnTo>
                        <a:pt x="2" y="6"/>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7" name="Freeform 1007">
                  <a:extLst>
                    <a:ext uri="{FF2B5EF4-FFF2-40B4-BE49-F238E27FC236}">
                      <a16:creationId xmlns:a16="http://schemas.microsoft.com/office/drawing/2014/main" id="{ADDBA6EB-C344-4971-8F0F-74AC918B4C4D}"/>
                    </a:ext>
                  </a:extLst>
                </p:cNvPr>
                <p:cNvSpPr>
                  <a:spLocks/>
                </p:cNvSpPr>
                <p:nvPr/>
              </p:nvSpPr>
              <p:spPr bwMode="auto">
                <a:xfrm>
                  <a:off x="3039" y="1275"/>
                  <a:ext cx="2" cy="4"/>
                </a:xfrm>
                <a:custGeom>
                  <a:avLst/>
                  <a:gdLst>
                    <a:gd name="T0" fmla="*/ 1 w 2"/>
                    <a:gd name="T1" fmla="*/ 4 h 4"/>
                    <a:gd name="T2" fmla="*/ 1 w 2"/>
                    <a:gd name="T3" fmla="*/ 4 h 4"/>
                    <a:gd name="T4" fmla="*/ 2 w 2"/>
                    <a:gd name="T5" fmla="*/ 3 h 4"/>
                    <a:gd name="T6" fmla="*/ 1 w 2"/>
                    <a:gd name="T7" fmla="*/ 1 h 4"/>
                    <a:gd name="T8" fmla="*/ 0 w 2"/>
                    <a:gd name="T9" fmla="*/ 0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lnTo>
                        <a:pt x="1" y="4"/>
                      </a:lnTo>
                      <a:lnTo>
                        <a:pt x="2" y="3"/>
                      </a:lnTo>
                      <a:lnTo>
                        <a:pt x="1" y="1"/>
                      </a:lnTo>
                      <a:lnTo>
                        <a:pt x="0" y="0"/>
                      </a:lnTo>
                      <a:lnTo>
                        <a:pt x="1"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8" name="Freeform 1008">
                  <a:extLst>
                    <a:ext uri="{FF2B5EF4-FFF2-40B4-BE49-F238E27FC236}">
                      <a16:creationId xmlns:a16="http://schemas.microsoft.com/office/drawing/2014/main" id="{A9D06DF2-1C7E-47FB-9DDC-B0C7E6A29331}"/>
                    </a:ext>
                  </a:extLst>
                </p:cNvPr>
                <p:cNvSpPr>
                  <a:spLocks/>
                </p:cNvSpPr>
                <p:nvPr/>
              </p:nvSpPr>
              <p:spPr bwMode="auto">
                <a:xfrm>
                  <a:off x="3395" y="1089"/>
                  <a:ext cx="5" cy="3"/>
                </a:xfrm>
                <a:custGeom>
                  <a:avLst/>
                  <a:gdLst>
                    <a:gd name="T0" fmla="*/ 4 w 5"/>
                    <a:gd name="T1" fmla="*/ 3 h 3"/>
                    <a:gd name="T2" fmla="*/ 5 w 5"/>
                    <a:gd name="T3" fmla="*/ 2 h 3"/>
                    <a:gd name="T4" fmla="*/ 4 w 5"/>
                    <a:gd name="T5" fmla="*/ 0 h 3"/>
                    <a:gd name="T6" fmla="*/ 2 w 5"/>
                    <a:gd name="T7" fmla="*/ 0 h 3"/>
                    <a:gd name="T8" fmla="*/ 1 w 5"/>
                    <a:gd name="T9" fmla="*/ 0 h 3"/>
                    <a:gd name="T10" fmla="*/ 0 w 5"/>
                    <a:gd name="T11" fmla="*/ 3 h 3"/>
                    <a:gd name="T12" fmla="*/ 1 w 5"/>
                    <a:gd name="T13" fmla="*/ 3 h 3"/>
                    <a:gd name="T14" fmla="*/ 4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3"/>
                      </a:moveTo>
                      <a:lnTo>
                        <a:pt x="5" y="2"/>
                      </a:lnTo>
                      <a:lnTo>
                        <a:pt x="4" y="0"/>
                      </a:lnTo>
                      <a:lnTo>
                        <a:pt x="2" y="0"/>
                      </a:lnTo>
                      <a:lnTo>
                        <a:pt x="1" y="0"/>
                      </a:lnTo>
                      <a:lnTo>
                        <a:pt x="0" y="3"/>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611" name="Freeform 1211">
                <a:extLst>
                  <a:ext uri="{FF2B5EF4-FFF2-40B4-BE49-F238E27FC236}">
                    <a16:creationId xmlns:a16="http://schemas.microsoft.com/office/drawing/2014/main" id="{1C5C0964-45AB-4E61-8795-F4BFB48E5A3F}"/>
                  </a:ext>
                </a:extLst>
              </p:cNvPr>
              <p:cNvSpPr>
                <a:spLocks/>
              </p:cNvSpPr>
              <p:nvPr/>
            </p:nvSpPr>
            <p:spPr bwMode="auto">
              <a:xfrm>
                <a:off x="3941910" y="2009585"/>
                <a:ext cx="3175" cy="6349"/>
              </a:xfrm>
              <a:custGeom>
                <a:avLst/>
                <a:gdLst>
                  <a:gd name="T0" fmla="*/ 0 w 2"/>
                  <a:gd name="T1" fmla="*/ 4 h 4"/>
                  <a:gd name="T2" fmla="*/ 2 w 2"/>
                  <a:gd name="T3" fmla="*/ 3 h 4"/>
                  <a:gd name="T4" fmla="*/ 2 w 2"/>
                  <a:gd name="T5" fmla="*/ 0 h 4"/>
                  <a:gd name="T6" fmla="*/ 0 w 2"/>
                  <a:gd name="T7" fmla="*/ 0 h 4"/>
                  <a:gd name="T8" fmla="*/ 0 w 2"/>
                  <a:gd name="T9" fmla="*/ 2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2" y="3"/>
                    </a:lnTo>
                    <a:lnTo>
                      <a:pt x="2" y="0"/>
                    </a:lnTo>
                    <a:lnTo>
                      <a:pt x="0" y="0"/>
                    </a:lnTo>
                    <a:lnTo>
                      <a:pt x="0" y="2"/>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2" name="Freeform 1212">
                <a:extLst>
                  <a:ext uri="{FF2B5EF4-FFF2-40B4-BE49-F238E27FC236}">
                    <a16:creationId xmlns:a16="http://schemas.microsoft.com/office/drawing/2014/main" id="{99D609FD-BE7D-4F4D-8CF6-D2183611C97A}"/>
                  </a:ext>
                </a:extLst>
              </p:cNvPr>
              <p:cNvSpPr>
                <a:spLocks/>
              </p:cNvSpPr>
              <p:nvPr/>
            </p:nvSpPr>
            <p:spPr bwMode="auto">
              <a:xfrm>
                <a:off x="4027638" y="1941329"/>
                <a:ext cx="12701" cy="17461"/>
              </a:xfrm>
              <a:custGeom>
                <a:avLst/>
                <a:gdLst>
                  <a:gd name="T0" fmla="*/ 7 w 10"/>
                  <a:gd name="T1" fmla="*/ 13 h 14"/>
                  <a:gd name="T2" fmla="*/ 10 w 10"/>
                  <a:gd name="T3" fmla="*/ 6 h 14"/>
                  <a:gd name="T4" fmla="*/ 10 w 10"/>
                  <a:gd name="T5" fmla="*/ 2 h 14"/>
                  <a:gd name="T6" fmla="*/ 6 w 10"/>
                  <a:gd name="T7" fmla="*/ 0 h 14"/>
                  <a:gd name="T8" fmla="*/ 2 w 10"/>
                  <a:gd name="T9" fmla="*/ 4 h 14"/>
                  <a:gd name="T10" fmla="*/ 0 w 10"/>
                  <a:gd name="T11" fmla="*/ 11 h 14"/>
                  <a:gd name="T12" fmla="*/ 2 w 10"/>
                  <a:gd name="T13" fmla="*/ 12 h 14"/>
                  <a:gd name="T14" fmla="*/ 3 w 10"/>
                  <a:gd name="T15" fmla="*/ 9 h 14"/>
                  <a:gd name="T16" fmla="*/ 4 w 10"/>
                  <a:gd name="T17" fmla="*/ 7 h 14"/>
                  <a:gd name="T18" fmla="*/ 5 w 10"/>
                  <a:gd name="T19" fmla="*/ 11 h 14"/>
                  <a:gd name="T20" fmla="*/ 4 w 10"/>
                  <a:gd name="T21" fmla="*/ 14 h 14"/>
                  <a:gd name="T22" fmla="*/ 7 w 10"/>
                  <a:gd name="T2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7" y="13"/>
                    </a:moveTo>
                    <a:cubicBezTo>
                      <a:pt x="10" y="6"/>
                      <a:pt x="10" y="6"/>
                      <a:pt x="10" y="6"/>
                    </a:cubicBezTo>
                    <a:cubicBezTo>
                      <a:pt x="10" y="2"/>
                      <a:pt x="10" y="2"/>
                      <a:pt x="10" y="2"/>
                    </a:cubicBezTo>
                    <a:cubicBezTo>
                      <a:pt x="6" y="0"/>
                      <a:pt x="6" y="0"/>
                      <a:pt x="6" y="0"/>
                    </a:cubicBezTo>
                    <a:cubicBezTo>
                      <a:pt x="2" y="4"/>
                      <a:pt x="2" y="4"/>
                      <a:pt x="2" y="4"/>
                    </a:cubicBezTo>
                    <a:cubicBezTo>
                      <a:pt x="0" y="11"/>
                      <a:pt x="0" y="11"/>
                      <a:pt x="0" y="11"/>
                    </a:cubicBezTo>
                    <a:cubicBezTo>
                      <a:pt x="0" y="12"/>
                      <a:pt x="2" y="12"/>
                      <a:pt x="2" y="12"/>
                    </a:cubicBezTo>
                    <a:cubicBezTo>
                      <a:pt x="3" y="9"/>
                      <a:pt x="3" y="9"/>
                      <a:pt x="3" y="9"/>
                    </a:cubicBezTo>
                    <a:cubicBezTo>
                      <a:pt x="4" y="7"/>
                      <a:pt x="4" y="7"/>
                      <a:pt x="4" y="7"/>
                    </a:cubicBezTo>
                    <a:cubicBezTo>
                      <a:pt x="5" y="11"/>
                      <a:pt x="5" y="11"/>
                      <a:pt x="5" y="11"/>
                    </a:cubicBezTo>
                    <a:cubicBezTo>
                      <a:pt x="4" y="14"/>
                      <a:pt x="4" y="14"/>
                      <a:pt x="4" y="14"/>
                    </a:cubicBezTo>
                    <a:lnTo>
                      <a:pt x="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3" name="Freeform 1213">
                <a:extLst>
                  <a:ext uri="{FF2B5EF4-FFF2-40B4-BE49-F238E27FC236}">
                    <a16:creationId xmlns:a16="http://schemas.microsoft.com/office/drawing/2014/main" id="{6410917C-C450-48A5-8937-11E4A54C2F3D}"/>
                  </a:ext>
                </a:extLst>
              </p:cNvPr>
              <p:cNvSpPr>
                <a:spLocks/>
              </p:cNvSpPr>
              <p:nvPr/>
            </p:nvSpPr>
            <p:spPr bwMode="auto">
              <a:xfrm>
                <a:off x="4156231" y="2071491"/>
                <a:ext cx="9525" cy="6349"/>
              </a:xfrm>
              <a:custGeom>
                <a:avLst/>
                <a:gdLst>
                  <a:gd name="T0" fmla="*/ 0 w 6"/>
                  <a:gd name="T1" fmla="*/ 0 h 4"/>
                  <a:gd name="T2" fmla="*/ 0 w 6"/>
                  <a:gd name="T3" fmla="*/ 3 h 4"/>
                  <a:gd name="T4" fmla="*/ 1 w 6"/>
                  <a:gd name="T5" fmla="*/ 4 h 4"/>
                  <a:gd name="T6" fmla="*/ 4 w 6"/>
                  <a:gd name="T7" fmla="*/ 4 h 4"/>
                  <a:gd name="T8" fmla="*/ 6 w 6"/>
                  <a:gd name="T9" fmla="*/ 1 h 4"/>
                  <a:gd name="T10" fmla="*/ 6 w 6"/>
                  <a:gd name="T11" fmla="*/ 1 h 4"/>
                  <a:gd name="T12" fmla="*/ 3 w 6"/>
                  <a:gd name="T13" fmla="*/ 0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0" y="3"/>
                    </a:lnTo>
                    <a:lnTo>
                      <a:pt x="1" y="4"/>
                    </a:lnTo>
                    <a:lnTo>
                      <a:pt x="4" y="4"/>
                    </a:lnTo>
                    <a:lnTo>
                      <a:pt x="6" y="1"/>
                    </a:lnTo>
                    <a:lnTo>
                      <a:pt x="6" y="1"/>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4" name="Freeform 1214">
                <a:extLst>
                  <a:ext uri="{FF2B5EF4-FFF2-40B4-BE49-F238E27FC236}">
                    <a16:creationId xmlns:a16="http://schemas.microsoft.com/office/drawing/2014/main" id="{2694B320-C1BE-4AB2-9B15-B25180E4A8C2}"/>
                  </a:ext>
                </a:extLst>
              </p:cNvPr>
              <p:cNvSpPr>
                <a:spLocks/>
              </p:cNvSpPr>
              <p:nvPr/>
            </p:nvSpPr>
            <p:spPr bwMode="auto">
              <a:xfrm>
                <a:off x="4100666" y="1657192"/>
                <a:ext cx="133355" cy="141275"/>
              </a:xfrm>
              <a:custGeom>
                <a:avLst/>
                <a:gdLst>
                  <a:gd name="T0" fmla="*/ 66 w 108"/>
                  <a:gd name="T1" fmla="*/ 78 h 114"/>
                  <a:gd name="T2" fmla="*/ 76 w 108"/>
                  <a:gd name="T3" fmla="*/ 68 h 114"/>
                  <a:gd name="T4" fmla="*/ 77 w 108"/>
                  <a:gd name="T5" fmla="*/ 63 h 114"/>
                  <a:gd name="T6" fmla="*/ 81 w 108"/>
                  <a:gd name="T7" fmla="*/ 61 h 114"/>
                  <a:gd name="T8" fmla="*/ 93 w 108"/>
                  <a:gd name="T9" fmla="*/ 48 h 114"/>
                  <a:gd name="T10" fmla="*/ 96 w 108"/>
                  <a:gd name="T11" fmla="*/ 45 h 114"/>
                  <a:gd name="T12" fmla="*/ 104 w 108"/>
                  <a:gd name="T13" fmla="*/ 35 h 114"/>
                  <a:gd name="T14" fmla="*/ 107 w 108"/>
                  <a:gd name="T15" fmla="*/ 30 h 114"/>
                  <a:gd name="T16" fmla="*/ 108 w 108"/>
                  <a:gd name="T17" fmla="*/ 27 h 114"/>
                  <a:gd name="T18" fmla="*/ 105 w 108"/>
                  <a:gd name="T19" fmla="*/ 22 h 114"/>
                  <a:gd name="T20" fmla="*/ 92 w 108"/>
                  <a:gd name="T21" fmla="*/ 17 h 114"/>
                  <a:gd name="T22" fmla="*/ 84 w 108"/>
                  <a:gd name="T23" fmla="*/ 18 h 114"/>
                  <a:gd name="T24" fmla="*/ 83 w 108"/>
                  <a:gd name="T25" fmla="*/ 13 h 114"/>
                  <a:gd name="T26" fmla="*/ 80 w 108"/>
                  <a:gd name="T27" fmla="*/ 9 h 114"/>
                  <a:gd name="T28" fmla="*/ 75 w 108"/>
                  <a:gd name="T29" fmla="*/ 6 h 114"/>
                  <a:gd name="T30" fmla="*/ 68 w 108"/>
                  <a:gd name="T31" fmla="*/ 1 h 114"/>
                  <a:gd name="T32" fmla="*/ 65 w 108"/>
                  <a:gd name="T33" fmla="*/ 1 h 114"/>
                  <a:gd name="T34" fmla="*/ 60 w 108"/>
                  <a:gd name="T35" fmla="*/ 0 h 114"/>
                  <a:gd name="T36" fmla="*/ 52 w 108"/>
                  <a:gd name="T37" fmla="*/ 1 h 114"/>
                  <a:gd name="T38" fmla="*/ 41 w 108"/>
                  <a:gd name="T39" fmla="*/ 9 h 114"/>
                  <a:gd name="T40" fmla="*/ 41 w 108"/>
                  <a:gd name="T41" fmla="*/ 14 h 114"/>
                  <a:gd name="T42" fmla="*/ 43 w 108"/>
                  <a:gd name="T43" fmla="*/ 20 h 114"/>
                  <a:gd name="T44" fmla="*/ 40 w 108"/>
                  <a:gd name="T45" fmla="*/ 24 h 114"/>
                  <a:gd name="T46" fmla="*/ 36 w 108"/>
                  <a:gd name="T47" fmla="*/ 15 h 114"/>
                  <a:gd name="T48" fmla="*/ 31 w 108"/>
                  <a:gd name="T49" fmla="*/ 19 h 114"/>
                  <a:gd name="T50" fmla="*/ 32 w 108"/>
                  <a:gd name="T51" fmla="*/ 24 h 114"/>
                  <a:gd name="T52" fmla="*/ 28 w 108"/>
                  <a:gd name="T53" fmla="*/ 31 h 114"/>
                  <a:gd name="T54" fmla="*/ 23 w 108"/>
                  <a:gd name="T55" fmla="*/ 41 h 114"/>
                  <a:gd name="T56" fmla="*/ 20 w 108"/>
                  <a:gd name="T57" fmla="*/ 49 h 114"/>
                  <a:gd name="T58" fmla="*/ 17 w 108"/>
                  <a:gd name="T59" fmla="*/ 55 h 114"/>
                  <a:gd name="T60" fmla="*/ 11 w 108"/>
                  <a:gd name="T61" fmla="*/ 66 h 114"/>
                  <a:gd name="T62" fmla="*/ 9 w 108"/>
                  <a:gd name="T63" fmla="*/ 74 h 114"/>
                  <a:gd name="T64" fmla="*/ 12 w 108"/>
                  <a:gd name="T65" fmla="*/ 79 h 114"/>
                  <a:gd name="T66" fmla="*/ 10 w 108"/>
                  <a:gd name="T67" fmla="*/ 85 h 114"/>
                  <a:gd name="T68" fmla="*/ 4 w 108"/>
                  <a:gd name="T69" fmla="*/ 99 h 114"/>
                  <a:gd name="T70" fmla="*/ 8 w 108"/>
                  <a:gd name="T71" fmla="*/ 101 h 114"/>
                  <a:gd name="T72" fmla="*/ 7 w 108"/>
                  <a:gd name="T73" fmla="*/ 104 h 114"/>
                  <a:gd name="T74" fmla="*/ 2 w 108"/>
                  <a:gd name="T75" fmla="*/ 104 h 114"/>
                  <a:gd name="T76" fmla="*/ 6 w 108"/>
                  <a:gd name="T77" fmla="*/ 110 h 114"/>
                  <a:gd name="T78" fmla="*/ 14 w 108"/>
                  <a:gd name="T79" fmla="*/ 114 h 114"/>
                  <a:gd name="T80" fmla="*/ 15 w 108"/>
                  <a:gd name="T81" fmla="*/ 109 h 114"/>
                  <a:gd name="T82" fmla="*/ 21 w 108"/>
                  <a:gd name="T83" fmla="*/ 106 h 114"/>
                  <a:gd name="T84" fmla="*/ 25 w 108"/>
                  <a:gd name="T85" fmla="*/ 99 h 114"/>
                  <a:gd name="T86" fmla="*/ 30 w 108"/>
                  <a:gd name="T87" fmla="*/ 97 h 114"/>
                  <a:gd name="T88" fmla="*/ 34 w 108"/>
                  <a:gd name="T89" fmla="*/ 91 h 114"/>
                  <a:gd name="T90" fmla="*/ 32 w 108"/>
                  <a:gd name="T91" fmla="*/ 84 h 114"/>
                  <a:gd name="T92" fmla="*/ 36 w 108"/>
                  <a:gd name="T93" fmla="*/ 77 h 114"/>
                  <a:gd name="T94" fmla="*/ 28 w 108"/>
                  <a:gd name="T95" fmla="*/ 75 h 114"/>
                  <a:gd name="T96" fmla="*/ 31 w 108"/>
                  <a:gd name="T97" fmla="*/ 72 h 114"/>
                  <a:gd name="T98" fmla="*/ 36 w 108"/>
                  <a:gd name="T99" fmla="*/ 74 h 114"/>
                  <a:gd name="T100" fmla="*/ 42 w 108"/>
                  <a:gd name="T101" fmla="*/ 73 h 114"/>
                  <a:gd name="T102" fmla="*/ 45 w 108"/>
                  <a:gd name="T103" fmla="*/ 78 h 114"/>
                  <a:gd name="T104" fmla="*/ 53 w 108"/>
                  <a:gd name="T105" fmla="*/ 83 h 114"/>
                  <a:gd name="T106" fmla="*/ 55 w 108"/>
                  <a:gd name="T107" fmla="*/ 8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14">
                    <a:moveTo>
                      <a:pt x="60" y="84"/>
                    </a:moveTo>
                    <a:cubicBezTo>
                      <a:pt x="66" y="78"/>
                      <a:pt x="66" y="78"/>
                      <a:pt x="66" y="78"/>
                    </a:cubicBezTo>
                    <a:cubicBezTo>
                      <a:pt x="71" y="73"/>
                      <a:pt x="71" y="73"/>
                      <a:pt x="71" y="73"/>
                    </a:cubicBezTo>
                    <a:cubicBezTo>
                      <a:pt x="76" y="68"/>
                      <a:pt x="76" y="68"/>
                      <a:pt x="76" y="68"/>
                    </a:cubicBezTo>
                    <a:cubicBezTo>
                      <a:pt x="78" y="65"/>
                      <a:pt x="78" y="65"/>
                      <a:pt x="78" y="65"/>
                    </a:cubicBezTo>
                    <a:cubicBezTo>
                      <a:pt x="77" y="63"/>
                      <a:pt x="77" y="63"/>
                      <a:pt x="77" y="63"/>
                    </a:cubicBezTo>
                    <a:cubicBezTo>
                      <a:pt x="77" y="61"/>
                      <a:pt x="77" y="61"/>
                      <a:pt x="77" y="61"/>
                    </a:cubicBezTo>
                    <a:cubicBezTo>
                      <a:pt x="81" y="61"/>
                      <a:pt x="81" y="61"/>
                      <a:pt x="81" y="61"/>
                    </a:cubicBezTo>
                    <a:cubicBezTo>
                      <a:pt x="85" y="55"/>
                      <a:pt x="85" y="55"/>
                      <a:pt x="85" y="55"/>
                    </a:cubicBezTo>
                    <a:cubicBezTo>
                      <a:pt x="93" y="48"/>
                      <a:pt x="93" y="48"/>
                      <a:pt x="93" y="48"/>
                    </a:cubicBezTo>
                    <a:cubicBezTo>
                      <a:pt x="93" y="46"/>
                      <a:pt x="93" y="46"/>
                      <a:pt x="93" y="46"/>
                    </a:cubicBezTo>
                    <a:cubicBezTo>
                      <a:pt x="96" y="45"/>
                      <a:pt x="96" y="45"/>
                      <a:pt x="96" y="45"/>
                    </a:cubicBezTo>
                    <a:cubicBezTo>
                      <a:pt x="98" y="41"/>
                      <a:pt x="98" y="41"/>
                      <a:pt x="98" y="41"/>
                    </a:cubicBezTo>
                    <a:cubicBezTo>
                      <a:pt x="104" y="35"/>
                      <a:pt x="104" y="35"/>
                      <a:pt x="104" y="35"/>
                    </a:cubicBezTo>
                    <a:cubicBezTo>
                      <a:pt x="105" y="30"/>
                      <a:pt x="105" y="30"/>
                      <a:pt x="105" y="30"/>
                    </a:cubicBezTo>
                    <a:cubicBezTo>
                      <a:pt x="107" y="30"/>
                      <a:pt x="107" y="30"/>
                      <a:pt x="107" y="30"/>
                    </a:cubicBezTo>
                    <a:cubicBezTo>
                      <a:pt x="108" y="31"/>
                      <a:pt x="108" y="31"/>
                      <a:pt x="108" y="31"/>
                    </a:cubicBezTo>
                    <a:cubicBezTo>
                      <a:pt x="108" y="27"/>
                      <a:pt x="108" y="27"/>
                      <a:pt x="108" y="27"/>
                    </a:cubicBezTo>
                    <a:cubicBezTo>
                      <a:pt x="105" y="25"/>
                      <a:pt x="105" y="25"/>
                      <a:pt x="105" y="25"/>
                    </a:cubicBezTo>
                    <a:cubicBezTo>
                      <a:pt x="105" y="22"/>
                      <a:pt x="105" y="22"/>
                      <a:pt x="105" y="22"/>
                    </a:cubicBezTo>
                    <a:cubicBezTo>
                      <a:pt x="100" y="18"/>
                      <a:pt x="100" y="18"/>
                      <a:pt x="100" y="18"/>
                    </a:cubicBezTo>
                    <a:cubicBezTo>
                      <a:pt x="92" y="17"/>
                      <a:pt x="92" y="17"/>
                      <a:pt x="92" y="17"/>
                    </a:cubicBezTo>
                    <a:cubicBezTo>
                      <a:pt x="87" y="16"/>
                      <a:pt x="87" y="16"/>
                      <a:pt x="87" y="16"/>
                    </a:cubicBezTo>
                    <a:cubicBezTo>
                      <a:pt x="84" y="18"/>
                      <a:pt x="84" y="18"/>
                      <a:pt x="84" y="18"/>
                    </a:cubicBezTo>
                    <a:cubicBezTo>
                      <a:pt x="83" y="16"/>
                      <a:pt x="83" y="16"/>
                      <a:pt x="83" y="16"/>
                    </a:cubicBezTo>
                    <a:cubicBezTo>
                      <a:pt x="83" y="13"/>
                      <a:pt x="83" y="13"/>
                      <a:pt x="83" y="13"/>
                    </a:cubicBezTo>
                    <a:cubicBezTo>
                      <a:pt x="81" y="9"/>
                      <a:pt x="81" y="9"/>
                      <a:pt x="81" y="9"/>
                    </a:cubicBezTo>
                    <a:cubicBezTo>
                      <a:pt x="80" y="9"/>
                      <a:pt x="80" y="9"/>
                      <a:pt x="80" y="9"/>
                    </a:cubicBezTo>
                    <a:cubicBezTo>
                      <a:pt x="79" y="8"/>
                      <a:pt x="79" y="8"/>
                      <a:pt x="79" y="8"/>
                    </a:cubicBezTo>
                    <a:cubicBezTo>
                      <a:pt x="75" y="6"/>
                      <a:pt x="75" y="6"/>
                      <a:pt x="75" y="6"/>
                    </a:cubicBezTo>
                    <a:cubicBezTo>
                      <a:pt x="73" y="2"/>
                      <a:pt x="73" y="2"/>
                      <a:pt x="73" y="2"/>
                    </a:cubicBezTo>
                    <a:cubicBezTo>
                      <a:pt x="68" y="1"/>
                      <a:pt x="68" y="1"/>
                      <a:pt x="68" y="1"/>
                    </a:cubicBezTo>
                    <a:cubicBezTo>
                      <a:pt x="66" y="4"/>
                      <a:pt x="66" y="4"/>
                      <a:pt x="66" y="4"/>
                    </a:cubicBezTo>
                    <a:cubicBezTo>
                      <a:pt x="65" y="1"/>
                      <a:pt x="65" y="1"/>
                      <a:pt x="65" y="1"/>
                    </a:cubicBezTo>
                    <a:cubicBezTo>
                      <a:pt x="62" y="1"/>
                      <a:pt x="62" y="1"/>
                      <a:pt x="62" y="1"/>
                    </a:cubicBezTo>
                    <a:cubicBezTo>
                      <a:pt x="60" y="0"/>
                      <a:pt x="60" y="0"/>
                      <a:pt x="60" y="0"/>
                    </a:cubicBezTo>
                    <a:cubicBezTo>
                      <a:pt x="57" y="1"/>
                      <a:pt x="57" y="1"/>
                      <a:pt x="57" y="1"/>
                    </a:cubicBezTo>
                    <a:cubicBezTo>
                      <a:pt x="52" y="1"/>
                      <a:pt x="52" y="1"/>
                      <a:pt x="52" y="1"/>
                    </a:cubicBezTo>
                    <a:cubicBezTo>
                      <a:pt x="44" y="3"/>
                      <a:pt x="44" y="3"/>
                      <a:pt x="44" y="3"/>
                    </a:cubicBezTo>
                    <a:cubicBezTo>
                      <a:pt x="41" y="9"/>
                      <a:pt x="41" y="9"/>
                      <a:pt x="41" y="9"/>
                    </a:cubicBezTo>
                    <a:cubicBezTo>
                      <a:pt x="43" y="13"/>
                      <a:pt x="43" y="13"/>
                      <a:pt x="43" y="13"/>
                    </a:cubicBezTo>
                    <a:cubicBezTo>
                      <a:pt x="41" y="14"/>
                      <a:pt x="41" y="14"/>
                      <a:pt x="41" y="14"/>
                    </a:cubicBezTo>
                    <a:cubicBezTo>
                      <a:pt x="40" y="16"/>
                      <a:pt x="40" y="16"/>
                      <a:pt x="40" y="16"/>
                    </a:cubicBezTo>
                    <a:cubicBezTo>
                      <a:pt x="43" y="20"/>
                      <a:pt x="43" y="20"/>
                      <a:pt x="43" y="20"/>
                    </a:cubicBezTo>
                    <a:cubicBezTo>
                      <a:pt x="44" y="25"/>
                      <a:pt x="44" y="25"/>
                      <a:pt x="44" y="25"/>
                    </a:cubicBezTo>
                    <a:cubicBezTo>
                      <a:pt x="40" y="24"/>
                      <a:pt x="40" y="24"/>
                      <a:pt x="40" y="24"/>
                    </a:cubicBezTo>
                    <a:cubicBezTo>
                      <a:pt x="39" y="20"/>
                      <a:pt x="39" y="20"/>
                      <a:pt x="39" y="20"/>
                    </a:cubicBezTo>
                    <a:cubicBezTo>
                      <a:pt x="36" y="15"/>
                      <a:pt x="36" y="15"/>
                      <a:pt x="36" y="15"/>
                    </a:cubicBezTo>
                    <a:cubicBezTo>
                      <a:pt x="34" y="14"/>
                      <a:pt x="34" y="14"/>
                      <a:pt x="34" y="14"/>
                    </a:cubicBezTo>
                    <a:cubicBezTo>
                      <a:pt x="31" y="19"/>
                      <a:pt x="31" y="19"/>
                      <a:pt x="31" y="19"/>
                    </a:cubicBezTo>
                    <a:cubicBezTo>
                      <a:pt x="32" y="21"/>
                      <a:pt x="32" y="21"/>
                      <a:pt x="32" y="21"/>
                    </a:cubicBezTo>
                    <a:cubicBezTo>
                      <a:pt x="32" y="24"/>
                      <a:pt x="32" y="24"/>
                      <a:pt x="32" y="24"/>
                    </a:cubicBezTo>
                    <a:cubicBezTo>
                      <a:pt x="29" y="25"/>
                      <a:pt x="29" y="25"/>
                      <a:pt x="29" y="25"/>
                    </a:cubicBezTo>
                    <a:cubicBezTo>
                      <a:pt x="28" y="31"/>
                      <a:pt x="28" y="31"/>
                      <a:pt x="28" y="31"/>
                    </a:cubicBezTo>
                    <a:cubicBezTo>
                      <a:pt x="23" y="37"/>
                      <a:pt x="23" y="37"/>
                      <a:pt x="23" y="37"/>
                    </a:cubicBezTo>
                    <a:cubicBezTo>
                      <a:pt x="23" y="41"/>
                      <a:pt x="23" y="41"/>
                      <a:pt x="23" y="41"/>
                    </a:cubicBezTo>
                    <a:cubicBezTo>
                      <a:pt x="21" y="44"/>
                      <a:pt x="21" y="44"/>
                      <a:pt x="21" y="44"/>
                    </a:cubicBezTo>
                    <a:cubicBezTo>
                      <a:pt x="20" y="49"/>
                      <a:pt x="20" y="49"/>
                      <a:pt x="20" y="49"/>
                    </a:cubicBezTo>
                    <a:cubicBezTo>
                      <a:pt x="17" y="51"/>
                      <a:pt x="17" y="51"/>
                      <a:pt x="17" y="51"/>
                    </a:cubicBezTo>
                    <a:cubicBezTo>
                      <a:pt x="17" y="55"/>
                      <a:pt x="17" y="55"/>
                      <a:pt x="17" y="55"/>
                    </a:cubicBezTo>
                    <a:cubicBezTo>
                      <a:pt x="14" y="57"/>
                      <a:pt x="14" y="57"/>
                      <a:pt x="14" y="57"/>
                    </a:cubicBezTo>
                    <a:cubicBezTo>
                      <a:pt x="11" y="66"/>
                      <a:pt x="11" y="66"/>
                      <a:pt x="11" y="66"/>
                    </a:cubicBezTo>
                    <a:cubicBezTo>
                      <a:pt x="11" y="71"/>
                      <a:pt x="11" y="71"/>
                      <a:pt x="11" y="71"/>
                    </a:cubicBezTo>
                    <a:cubicBezTo>
                      <a:pt x="9" y="74"/>
                      <a:pt x="9" y="74"/>
                      <a:pt x="9" y="74"/>
                    </a:cubicBezTo>
                    <a:cubicBezTo>
                      <a:pt x="12" y="77"/>
                      <a:pt x="12" y="77"/>
                      <a:pt x="12" y="77"/>
                    </a:cubicBezTo>
                    <a:cubicBezTo>
                      <a:pt x="12" y="79"/>
                      <a:pt x="12" y="79"/>
                      <a:pt x="12" y="79"/>
                    </a:cubicBezTo>
                    <a:cubicBezTo>
                      <a:pt x="10" y="81"/>
                      <a:pt x="10" y="81"/>
                      <a:pt x="10" y="81"/>
                    </a:cubicBezTo>
                    <a:cubicBezTo>
                      <a:pt x="10" y="85"/>
                      <a:pt x="10" y="85"/>
                      <a:pt x="10" y="85"/>
                    </a:cubicBezTo>
                    <a:cubicBezTo>
                      <a:pt x="8" y="92"/>
                      <a:pt x="8" y="92"/>
                      <a:pt x="8" y="92"/>
                    </a:cubicBezTo>
                    <a:cubicBezTo>
                      <a:pt x="4" y="99"/>
                      <a:pt x="4" y="99"/>
                      <a:pt x="4" y="99"/>
                    </a:cubicBezTo>
                    <a:cubicBezTo>
                      <a:pt x="5" y="101"/>
                      <a:pt x="5" y="101"/>
                      <a:pt x="5" y="101"/>
                    </a:cubicBezTo>
                    <a:cubicBezTo>
                      <a:pt x="8" y="101"/>
                      <a:pt x="8" y="101"/>
                      <a:pt x="8" y="101"/>
                    </a:cubicBezTo>
                    <a:cubicBezTo>
                      <a:pt x="8" y="102"/>
                      <a:pt x="8" y="102"/>
                      <a:pt x="8" y="102"/>
                    </a:cubicBezTo>
                    <a:cubicBezTo>
                      <a:pt x="7" y="104"/>
                      <a:pt x="7" y="104"/>
                      <a:pt x="7" y="104"/>
                    </a:cubicBezTo>
                    <a:cubicBezTo>
                      <a:pt x="5" y="103"/>
                      <a:pt x="5" y="103"/>
                      <a:pt x="5" y="103"/>
                    </a:cubicBezTo>
                    <a:cubicBezTo>
                      <a:pt x="2" y="104"/>
                      <a:pt x="2" y="104"/>
                      <a:pt x="2" y="104"/>
                    </a:cubicBezTo>
                    <a:cubicBezTo>
                      <a:pt x="0" y="109"/>
                      <a:pt x="0" y="109"/>
                      <a:pt x="0" y="109"/>
                    </a:cubicBezTo>
                    <a:cubicBezTo>
                      <a:pt x="6" y="110"/>
                      <a:pt x="6" y="110"/>
                      <a:pt x="6" y="110"/>
                    </a:cubicBezTo>
                    <a:cubicBezTo>
                      <a:pt x="9" y="109"/>
                      <a:pt x="9" y="109"/>
                      <a:pt x="9" y="109"/>
                    </a:cubicBezTo>
                    <a:cubicBezTo>
                      <a:pt x="14" y="114"/>
                      <a:pt x="14" y="114"/>
                      <a:pt x="14" y="114"/>
                    </a:cubicBezTo>
                    <a:cubicBezTo>
                      <a:pt x="14" y="114"/>
                      <a:pt x="15" y="113"/>
                      <a:pt x="15" y="113"/>
                    </a:cubicBezTo>
                    <a:cubicBezTo>
                      <a:pt x="15" y="109"/>
                      <a:pt x="15" y="109"/>
                      <a:pt x="15" y="109"/>
                    </a:cubicBezTo>
                    <a:cubicBezTo>
                      <a:pt x="18" y="109"/>
                      <a:pt x="18" y="109"/>
                      <a:pt x="18" y="109"/>
                    </a:cubicBezTo>
                    <a:cubicBezTo>
                      <a:pt x="21" y="106"/>
                      <a:pt x="21" y="106"/>
                      <a:pt x="21" y="106"/>
                    </a:cubicBezTo>
                    <a:cubicBezTo>
                      <a:pt x="22" y="102"/>
                      <a:pt x="22" y="102"/>
                      <a:pt x="22" y="102"/>
                    </a:cubicBezTo>
                    <a:cubicBezTo>
                      <a:pt x="25" y="99"/>
                      <a:pt x="25" y="99"/>
                      <a:pt x="25" y="99"/>
                    </a:cubicBezTo>
                    <a:cubicBezTo>
                      <a:pt x="28" y="99"/>
                      <a:pt x="28" y="99"/>
                      <a:pt x="28" y="99"/>
                    </a:cubicBezTo>
                    <a:cubicBezTo>
                      <a:pt x="30" y="97"/>
                      <a:pt x="30" y="97"/>
                      <a:pt x="30" y="97"/>
                    </a:cubicBezTo>
                    <a:cubicBezTo>
                      <a:pt x="33" y="95"/>
                      <a:pt x="33" y="95"/>
                      <a:pt x="33" y="95"/>
                    </a:cubicBezTo>
                    <a:cubicBezTo>
                      <a:pt x="34" y="91"/>
                      <a:pt x="34" y="91"/>
                      <a:pt x="34" y="91"/>
                    </a:cubicBezTo>
                    <a:cubicBezTo>
                      <a:pt x="34" y="86"/>
                      <a:pt x="34" y="86"/>
                      <a:pt x="34" y="86"/>
                    </a:cubicBezTo>
                    <a:cubicBezTo>
                      <a:pt x="32" y="84"/>
                      <a:pt x="32" y="84"/>
                      <a:pt x="32" y="84"/>
                    </a:cubicBezTo>
                    <a:cubicBezTo>
                      <a:pt x="35" y="81"/>
                      <a:pt x="35" y="81"/>
                      <a:pt x="35" y="81"/>
                    </a:cubicBezTo>
                    <a:cubicBezTo>
                      <a:pt x="36" y="77"/>
                      <a:pt x="36" y="77"/>
                      <a:pt x="36" y="77"/>
                    </a:cubicBezTo>
                    <a:cubicBezTo>
                      <a:pt x="29" y="77"/>
                      <a:pt x="29" y="77"/>
                      <a:pt x="29" y="77"/>
                    </a:cubicBezTo>
                    <a:cubicBezTo>
                      <a:pt x="28" y="75"/>
                      <a:pt x="28" y="75"/>
                      <a:pt x="28" y="75"/>
                    </a:cubicBezTo>
                    <a:cubicBezTo>
                      <a:pt x="28" y="72"/>
                      <a:pt x="28" y="72"/>
                      <a:pt x="28" y="72"/>
                    </a:cubicBezTo>
                    <a:cubicBezTo>
                      <a:pt x="31" y="72"/>
                      <a:pt x="31" y="72"/>
                      <a:pt x="31" y="72"/>
                    </a:cubicBezTo>
                    <a:cubicBezTo>
                      <a:pt x="33" y="74"/>
                      <a:pt x="33" y="74"/>
                      <a:pt x="33" y="74"/>
                    </a:cubicBezTo>
                    <a:cubicBezTo>
                      <a:pt x="36" y="74"/>
                      <a:pt x="36" y="74"/>
                      <a:pt x="36" y="74"/>
                    </a:cubicBezTo>
                    <a:cubicBezTo>
                      <a:pt x="40" y="75"/>
                      <a:pt x="40" y="75"/>
                      <a:pt x="40" y="75"/>
                    </a:cubicBezTo>
                    <a:cubicBezTo>
                      <a:pt x="42" y="73"/>
                      <a:pt x="42" y="73"/>
                      <a:pt x="42" y="73"/>
                    </a:cubicBezTo>
                    <a:cubicBezTo>
                      <a:pt x="45" y="75"/>
                      <a:pt x="45" y="75"/>
                      <a:pt x="45" y="75"/>
                    </a:cubicBezTo>
                    <a:cubicBezTo>
                      <a:pt x="45" y="78"/>
                      <a:pt x="45" y="78"/>
                      <a:pt x="45" y="78"/>
                    </a:cubicBezTo>
                    <a:cubicBezTo>
                      <a:pt x="50" y="83"/>
                      <a:pt x="50" y="83"/>
                      <a:pt x="50" y="83"/>
                    </a:cubicBezTo>
                    <a:cubicBezTo>
                      <a:pt x="53" y="83"/>
                      <a:pt x="53" y="83"/>
                      <a:pt x="53" y="83"/>
                    </a:cubicBezTo>
                    <a:cubicBezTo>
                      <a:pt x="53" y="85"/>
                      <a:pt x="53" y="85"/>
                      <a:pt x="53" y="85"/>
                    </a:cubicBezTo>
                    <a:cubicBezTo>
                      <a:pt x="55" y="86"/>
                      <a:pt x="55" y="86"/>
                      <a:pt x="55" y="86"/>
                    </a:cubicBezTo>
                    <a:lnTo>
                      <a:pt x="60" y="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5" name="Freeform 1215">
                <a:extLst>
                  <a:ext uri="{FF2B5EF4-FFF2-40B4-BE49-F238E27FC236}">
                    <a16:creationId xmlns:a16="http://schemas.microsoft.com/office/drawing/2014/main" id="{2F0C6DBB-EE33-41E7-8AF1-9B85C26DBA4C}"/>
                  </a:ext>
                </a:extLst>
              </p:cNvPr>
              <p:cNvSpPr>
                <a:spLocks/>
              </p:cNvSpPr>
              <p:nvPr/>
            </p:nvSpPr>
            <p:spPr bwMode="auto">
              <a:xfrm>
                <a:off x="3994300" y="1642907"/>
                <a:ext cx="127005" cy="184133"/>
              </a:xfrm>
              <a:custGeom>
                <a:avLst/>
                <a:gdLst>
                  <a:gd name="T0" fmla="*/ 87 w 103"/>
                  <a:gd name="T1" fmla="*/ 85 h 150"/>
                  <a:gd name="T2" fmla="*/ 86 w 103"/>
                  <a:gd name="T3" fmla="*/ 78 h 150"/>
                  <a:gd name="T4" fmla="*/ 79 w 103"/>
                  <a:gd name="T5" fmla="*/ 78 h 150"/>
                  <a:gd name="T6" fmla="*/ 78 w 103"/>
                  <a:gd name="T7" fmla="*/ 67 h 150"/>
                  <a:gd name="T8" fmla="*/ 76 w 103"/>
                  <a:gd name="T9" fmla="*/ 57 h 150"/>
                  <a:gd name="T10" fmla="*/ 65 w 103"/>
                  <a:gd name="T11" fmla="*/ 61 h 150"/>
                  <a:gd name="T12" fmla="*/ 74 w 103"/>
                  <a:gd name="T13" fmla="*/ 49 h 150"/>
                  <a:gd name="T14" fmla="*/ 89 w 103"/>
                  <a:gd name="T15" fmla="*/ 43 h 150"/>
                  <a:gd name="T16" fmla="*/ 94 w 103"/>
                  <a:gd name="T17" fmla="*/ 36 h 150"/>
                  <a:gd name="T18" fmla="*/ 93 w 103"/>
                  <a:gd name="T19" fmla="*/ 27 h 150"/>
                  <a:gd name="T20" fmla="*/ 103 w 103"/>
                  <a:gd name="T21" fmla="*/ 24 h 150"/>
                  <a:gd name="T22" fmla="*/ 100 w 103"/>
                  <a:gd name="T23" fmla="*/ 17 h 150"/>
                  <a:gd name="T24" fmla="*/ 84 w 103"/>
                  <a:gd name="T25" fmla="*/ 14 h 150"/>
                  <a:gd name="T26" fmla="*/ 70 w 103"/>
                  <a:gd name="T27" fmla="*/ 9 h 150"/>
                  <a:gd name="T28" fmla="*/ 68 w 103"/>
                  <a:gd name="T29" fmla="*/ 0 h 150"/>
                  <a:gd name="T30" fmla="*/ 61 w 103"/>
                  <a:gd name="T31" fmla="*/ 5 h 150"/>
                  <a:gd name="T32" fmla="*/ 55 w 103"/>
                  <a:gd name="T33" fmla="*/ 3 h 150"/>
                  <a:gd name="T34" fmla="*/ 48 w 103"/>
                  <a:gd name="T35" fmla="*/ 9 h 150"/>
                  <a:gd name="T36" fmla="*/ 50 w 103"/>
                  <a:gd name="T37" fmla="*/ 20 h 150"/>
                  <a:gd name="T38" fmla="*/ 47 w 103"/>
                  <a:gd name="T39" fmla="*/ 31 h 150"/>
                  <a:gd name="T40" fmla="*/ 41 w 103"/>
                  <a:gd name="T41" fmla="*/ 20 h 150"/>
                  <a:gd name="T42" fmla="*/ 39 w 103"/>
                  <a:gd name="T43" fmla="*/ 32 h 150"/>
                  <a:gd name="T44" fmla="*/ 48 w 103"/>
                  <a:gd name="T45" fmla="*/ 36 h 150"/>
                  <a:gd name="T46" fmla="*/ 52 w 103"/>
                  <a:gd name="T47" fmla="*/ 48 h 150"/>
                  <a:gd name="T48" fmla="*/ 43 w 103"/>
                  <a:gd name="T49" fmla="*/ 43 h 150"/>
                  <a:gd name="T50" fmla="*/ 40 w 103"/>
                  <a:gd name="T51" fmla="*/ 55 h 150"/>
                  <a:gd name="T52" fmla="*/ 37 w 103"/>
                  <a:gd name="T53" fmla="*/ 68 h 150"/>
                  <a:gd name="T54" fmla="*/ 29 w 103"/>
                  <a:gd name="T55" fmla="*/ 61 h 150"/>
                  <a:gd name="T56" fmla="*/ 22 w 103"/>
                  <a:gd name="T57" fmla="*/ 48 h 150"/>
                  <a:gd name="T58" fmla="*/ 23 w 103"/>
                  <a:gd name="T59" fmla="*/ 41 h 150"/>
                  <a:gd name="T60" fmla="*/ 12 w 103"/>
                  <a:gd name="T61" fmla="*/ 40 h 150"/>
                  <a:gd name="T62" fmla="*/ 4 w 103"/>
                  <a:gd name="T63" fmla="*/ 54 h 150"/>
                  <a:gd name="T64" fmla="*/ 4 w 103"/>
                  <a:gd name="T65" fmla="*/ 73 h 150"/>
                  <a:gd name="T66" fmla="*/ 5 w 103"/>
                  <a:gd name="T67" fmla="*/ 82 h 150"/>
                  <a:gd name="T68" fmla="*/ 11 w 103"/>
                  <a:gd name="T69" fmla="*/ 88 h 150"/>
                  <a:gd name="T70" fmla="*/ 16 w 103"/>
                  <a:gd name="T71" fmla="*/ 102 h 150"/>
                  <a:gd name="T72" fmla="*/ 23 w 103"/>
                  <a:gd name="T73" fmla="*/ 115 h 150"/>
                  <a:gd name="T74" fmla="*/ 23 w 103"/>
                  <a:gd name="T75" fmla="*/ 132 h 150"/>
                  <a:gd name="T76" fmla="*/ 26 w 103"/>
                  <a:gd name="T77" fmla="*/ 141 h 150"/>
                  <a:gd name="T78" fmla="*/ 35 w 103"/>
                  <a:gd name="T79" fmla="*/ 148 h 150"/>
                  <a:gd name="T80" fmla="*/ 40 w 103"/>
                  <a:gd name="T81" fmla="*/ 134 h 150"/>
                  <a:gd name="T82" fmla="*/ 43 w 103"/>
                  <a:gd name="T83" fmla="*/ 118 h 150"/>
                  <a:gd name="T84" fmla="*/ 47 w 103"/>
                  <a:gd name="T85" fmla="*/ 131 h 150"/>
                  <a:gd name="T86" fmla="*/ 61 w 103"/>
                  <a:gd name="T87" fmla="*/ 127 h 150"/>
                  <a:gd name="T88" fmla="*/ 72 w 103"/>
                  <a:gd name="T89" fmla="*/ 122 h 150"/>
                  <a:gd name="T90" fmla="*/ 70 w 103"/>
                  <a:gd name="T91" fmla="*/ 113 h 150"/>
                  <a:gd name="T92" fmla="*/ 75 w 103"/>
                  <a:gd name="T93" fmla="*/ 111 h 150"/>
                  <a:gd name="T94" fmla="*/ 79 w 103"/>
                  <a:gd name="T95" fmla="*/ 10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150">
                    <a:moveTo>
                      <a:pt x="79" y="100"/>
                    </a:moveTo>
                    <a:cubicBezTo>
                      <a:pt x="85" y="96"/>
                      <a:pt x="85" y="96"/>
                      <a:pt x="85" y="96"/>
                    </a:cubicBezTo>
                    <a:cubicBezTo>
                      <a:pt x="85" y="92"/>
                      <a:pt x="85" y="92"/>
                      <a:pt x="85" y="92"/>
                    </a:cubicBezTo>
                    <a:cubicBezTo>
                      <a:pt x="87" y="85"/>
                      <a:pt x="87" y="85"/>
                      <a:pt x="87" y="85"/>
                    </a:cubicBezTo>
                    <a:cubicBezTo>
                      <a:pt x="87" y="79"/>
                      <a:pt x="87" y="79"/>
                      <a:pt x="87" y="79"/>
                    </a:cubicBezTo>
                    <a:cubicBezTo>
                      <a:pt x="89" y="76"/>
                      <a:pt x="89" y="76"/>
                      <a:pt x="89" y="76"/>
                    </a:cubicBezTo>
                    <a:cubicBezTo>
                      <a:pt x="87" y="76"/>
                      <a:pt x="87" y="76"/>
                      <a:pt x="87" y="76"/>
                    </a:cubicBezTo>
                    <a:cubicBezTo>
                      <a:pt x="86" y="78"/>
                      <a:pt x="86" y="78"/>
                      <a:pt x="86" y="78"/>
                    </a:cubicBezTo>
                    <a:cubicBezTo>
                      <a:pt x="82" y="80"/>
                      <a:pt x="82" y="80"/>
                      <a:pt x="82" y="80"/>
                    </a:cubicBezTo>
                    <a:cubicBezTo>
                      <a:pt x="80" y="85"/>
                      <a:pt x="80" y="85"/>
                      <a:pt x="80" y="85"/>
                    </a:cubicBezTo>
                    <a:cubicBezTo>
                      <a:pt x="79" y="83"/>
                      <a:pt x="79" y="83"/>
                      <a:pt x="79" y="83"/>
                    </a:cubicBezTo>
                    <a:cubicBezTo>
                      <a:pt x="79" y="78"/>
                      <a:pt x="79" y="78"/>
                      <a:pt x="79" y="78"/>
                    </a:cubicBezTo>
                    <a:cubicBezTo>
                      <a:pt x="81" y="76"/>
                      <a:pt x="81" y="76"/>
                      <a:pt x="81" y="76"/>
                    </a:cubicBezTo>
                    <a:cubicBezTo>
                      <a:pt x="82" y="72"/>
                      <a:pt x="82" y="72"/>
                      <a:pt x="82" y="72"/>
                    </a:cubicBezTo>
                    <a:cubicBezTo>
                      <a:pt x="81" y="69"/>
                      <a:pt x="81" y="69"/>
                      <a:pt x="81" y="69"/>
                    </a:cubicBezTo>
                    <a:cubicBezTo>
                      <a:pt x="78" y="67"/>
                      <a:pt x="78" y="67"/>
                      <a:pt x="78" y="67"/>
                    </a:cubicBezTo>
                    <a:cubicBezTo>
                      <a:pt x="81" y="67"/>
                      <a:pt x="81" y="67"/>
                      <a:pt x="81" y="67"/>
                    </a:cubicBezTo>
                    <a:cubicBezTo>
                      <a:pt x="82" y="65"/>
                      <a:pt x="82" y="65"/>
                      <a:pt x="82" y="65"/>
                    </a:cubicBezTo>
                    <a:cubicBezTo>
                      <a:pt x="81" y="61"/>
                      <a:pt x="81" y="61"/>
                      <a:pt x="81" y="61"/>
                    </a:cubicBezTo>
                    <a:cubicBezTo>
                      <a:pt x="76" y="57"/>
                      <a:pt x="76" y="57"/>
                      <a:pt x="76" y="57"/>
                    </a:cubicBezTo>
                    <a:cubicBezTo>
                      <a:pt x="74" y="58"/>
                      <a:pt x="74" y="58"/>
                      <a:pt x="74" y="58"/>
                    </a:cubicBezTo>
                    <a:cubicBezTo>
                      <a:pt x="68" y="59"/>
                      <a:pt x="68" y="59"/>
                      <a:pt x="68" y="59"/>
                    </a:cubicBezTo>
                    <a:cubicBezTo>
                      <a:pt x="68" y="61"/>
                      <a:pt x="68" y="61"/>
                      <a:pt x="68" y="61"/>
                    </a:cubicBezTo>
                    <a:cubicBezTo>
                      <a:pt x="65" y="61"/>
                      <a:pt x="65" y="61"/>
                      <a:pt x="65" y="61"/>
                    </a:cubicBezTo>
                    <a:cubicBezTo>
                      <a:pt x="65" y="59"/>
                      <a:pt x="65" y="59"/>
                      <a:pt x="65" y="59"/>
                    </a:cubicBezTo>
                    <a:cubicBezTo>
                      <a:pt x="68" y="54"/>
                      <a:pt x="68" y="54"/>
                      <a:pt x="68" y="54"/>
                    </a:cubicBezTo>
                    <a:cubicBezTo>
                      <a:pt x="70" y="53"/>
                      <a:pt x="70" y="53"/>
                      <a:pt x="70" y="53"/>
                    </a:cubicBezTo>
                    <a:cubicBezTo>
                      <a:pt x="74" y="49"/>
                      <a:pt x="74" y="49"/>
                      <a:pt x="74" y="49"/>
                    </a:cubicBezTo>
                    <a:cubicBezTo>
                      <a:pt x="81" y="47"/>
                      <a:pt x="81" y="47"/>
                      <a:pt x="81" y="47"/>
                    </a:cubicBezTo>
                    <a:cubicBezTo>
                      <a:pt x="83" y="45"/>
                      <a:pt x="83" y="45"/>
                      <a:pt x="83" y="45"/>
                    </a:cubicBezTo>
                    <a:cubicBezTo>
                      <a:pt x="86" y="44"/>
                      <a:pt x="86" y="44"/>
                      <a:pt x="86" y="44"/>
                    </a:cubicBezTo>
                    <a:cubicBezTo>
                      <a:pt x="89" y="43"/>
                      <a:pt x="89" y="43"/>
                      <a:pt x="89" y="43"/>
                    </a:cubicBezTo>
                    <a:cubicBezTo>
                      <a:pt x="90" y="45"/>
                      <a:pt x="90" y="45"/>
                      <a:pt x="90" y="45"/>
                    </a:cubicBezTo>
                    <a:cubicBezTo>
                      <a:pt x="92" y="44"/>
                      <a:pt x="92" y="44"/>
                      <a:pt x="92" y="44"/>
                    </a:cubicBezTo>
                    <a:cubicBezTo>
                      <a:pt x="93" y="38"/>
                      <a:pt x="93" y="38"/>
                      <a:pt x="93" y="38"/>
                    </a:cubicBezTo>
                    <a:cubicBezTo>
                      <a:pt x="94" y="36"/>
                      <a:pt x="94" y="36"/>
                      <a:pt x="94" y="36"/>
                    </a:cubicBezTo>
                    <a:cubicBezTo>
                      <a:pt x="90" y="33"/>
                      <a:pt x="90" y="33"/>
                      <a:pt x="90" y="33"/>
                    </a:cubicBezTo>
                    <a:cubicBezTo>
                      <a:pt x="89" y="30"/>
                      <a:pt x="89" y="30"/>
                      <a:pt x="89" y="30"/>
                    </a:cubicBezTo>
                    <a:cubicBezTo>
                      <a:pt x="92" y="29"/>
                      <a:pt x="92" y="29"/>
                      <a:pt x="92" y="29"/>
                    </a:cubicBezTo>
                    <a:cubicBezTo>
                      <a:pt x="93" y="27"/>
                      <a:pt x="93" y="27"/>
                      <a:pt x="93" y="27"/>
                    </a:cubicBezTo>
                    <a:cubicBezTo>
                      <a:pt x="94" y="29"/>
                      <a:pt x="94" y="29"/>
                      <a:pt x="94" y="29"/>
                    </a:cubicBezTo>
                    <a:cubicBezTo>
                      <a:pt x="97" y="31"/>
                      <a:pt x="97" y="31"/>
                      <a:pt x="97" y="31"/>
                    </a:cubicBezTo>
                    <a:cubicBezTo>
                      <a:pt x="101" y="27"/>
                      <a:pt x="101" y="27"/>
                      <a:pt x="101" y="27"/>
                    </a:cubicBezTo>
                    <a:cubicBezTo>
                      <a:pt x="103" y="24"/>
                      <a:pt x="103" y="24"/>
                      <a:pt x="103" y="24"/>
                    </a:cubicBezTo>
                    <a:cubicBezTo>
                      <a:pt x="102" y="21"/>
                      <a:pt x="102" y="21"/>
                      <a:pt x="102" y="21"/>
                    </a:cubicBezTo>
                    <a:cubicBezTo>
                      <a:pt x="103" y="18"/>
                      <a:pt x="103" y="18"/>
                      <a:pt x="103" y="18"/>
                    </a:cubicBezTo>
                    <a:cubicBezTo>
                      <a:pt x="102" y="16"/>
                      <a:pt x="102" y="16"/>
                      <a:pt x="102" y="16"/>
                    </a:cubicBezTo>
                    <a:cubicBezTo>
                      <a:pt x="100" y="17"/>
                      <a:pt x="100" y="17"/>
                      <a:pt x="100" y="17"/>
                    </a:cubicBezTo>
                    <a:cubicBezTo>
                      <a:pt x="97" y="13"/>
                      <a:pt x="97" y="13"/>
                      <a:pt x="97" y="13"/>
                    </a:cubicBezTo>
                    <a:cubicBezTo>
                      <a:pt x="88" y="13"/>
                      <a:pt x="88" y="13"/>
                      <a:pt x="88" y="13"/>
                    </a:cubicBezTo>
                    <a:cubicBezTo>
                      <a:pt x="86" y="12"/>
                      <a:pt x="86" y="12"/>
                      <a:pt x="86" y="12"/>
                    </a:cubicBezTo>
                    <a:cubicBezTo>
                      <a:pt x="84" y="14"/>
                      <a:pt x="84" y="14"/>
                      <a:pt x="84" y="14"/>
                    </a:cubicBezTo>
                    <a:cubicBezTo>
                      <a:pt x="79" y="14"/>
                      <a:pt x="79" y="14"/>
                      <a:pt x="79" y="14"/>
                    </a:cubicBezTo>
                    <a:cubicBezTo>
                      <a:pt x="76" y="12"/>
                      <a:pt x="76" y="12"/>
                      <a:pt x="76" y="12"/>
                    </a:cubicBezTo>
                    <a:cubicBezTo>
                      <a:pt x="73" y="13"/>
                      <a:pt x="73" y="13"/>
                      <a:pt x="73" y="13"/>
                    </a:cubicBezTo>
                    <a:cubicBezTo>
                      <a:pt x="70" y="9"/>
                      <a:pt x="70" y="9"/>
                      <a:pt x="70" y="9"/>
                    </a:cubicBezTo>
                    <a:cubicBezTo>
                      <a:pt x="68" y="7"/>
                      <a:pt x="68" y="7"/>
                      <a:pt x="68" y="7"/>
                    </a:cubicBezTo>
                    <a:cubicBezTo>
                      <a:pt x="68" y="4"/>
                      <a:pt x="68" y="4"/>
                      <a:pt x="68" y="4"/>
                    </a:cubicBezTo>
                    <a:cubicBezTo>
                      <a:pt x="69" y="2"/>
                      <a:pt x="69" y="2"/>
                      <a:pt x="69" y="2"/>
                    </a:cubicBezTo>
                    <a:cubicBezTo>
                      <a:pt x="68" y="0"/>
                      <a:pt x="68" y="0"/>
                      <a:pt x="68" y="0"/>
                    </a:cubicBezTo>
                    <a:cubicBezTo>
                      <a:pt x="64" y="0"/>
                      <a:pt x="64" y="0"/>
                      <a:pt x="64" y="0"/>
                    </a:cubicBezTo>
                    <a:cubicBezTo>
                      <a:pt x="61" y="1"/>
                      <a:pt x="61" y="1"/>
                      <a:pt x="61" y="1"/>
                    </a:cubicBezTo>
                    <a:cubicBezTo>
                      <a:pt x="59" y="3"/>
                      <a:pt x="59" y="3"/>
                      <a:pt x="59" y="3"/>
                    </a:cubicBezTo>
                    <a:cubicBezTo>
                      <a:pt x="61" y="5"/>
                      <a:pt x="61" y="5"/>
                      <a:pt x="61" y="5"/>
                    </a:cubicBezTo>
                    <a:cubicBezTo>
                      <a:pt x="64" y="5"/>
                      <a:pt x="64" y="5"/>
                      <a:pt x="64" y="5"/>
                    </a:cubicBezTo>
                    <a:cubicBezTo>
                      <a:pt x="62" y="9"/>
                      <a:pt x="62" y="9"/>
                      <a:pt x="62" y="9"/>
                    </a:cubicBezTo>
                    <a:cubicBezTo>
                      <a:pt x="58" y="8"/>
                      <a:pt x="58" y="8"/>
                      <a:pt x="58" y="8"/>
                    </a:cubicBezTo>
                    <a:cubicBezTo>
                      <a:pt x="55" y="3"/>
                      <a:pt x="55" y="3"/>
                      <a:pt x="55" y="3"/>
                    </a:cubicBezTo>
                    <a:cubicBezTo>
                      <a:pt x="54" y="4"/>
                      <a:pt x="54" y="4"/>
                      <a:pt x="54" y="4"/>
                    </a:cubicBezTo>
                    <a:cubicBezTo>
                      <a:pt x="52" y="3"/>
                      <a:pt x="52" y="3"/>
                      <a:pt x="52" y="3"/>
                    </a:cubicBezTo>
                    <a:cubicBezTo>
                      <a:pt x="49" y="4"/>
                      <a:pt x="49" y="4"/>
                      <a:pt x="49" y="4"/>
                    </a:cubicBezTo>
                    <a:cubicBezTo>
                      <a:pt x="48" y="9"/>
                      <a:pt x="48" y="9"/>
                      <a:pt x="48" y="9"/>
                    </a:cubicBezTo>
                    <a:cubicBezTo>
                      <a:pt x="46" y="10"/>
                      <a:pt x="46" y="10"/>
                      <a:pt x="46" y="10"/>
                    </a:cubicBezTo>
                    <a:cubicBezTo>
                      <a:pt x="47" y="14"/>
                      <a:pt x="47" y="14"/>
                      <a:pt x="47" y="14"/>
                    </a:cubicBezTo>
                    <a:cubicBezTo>
                      <a:pt x="47" y="18"/>
                      <a:pt x="47" y="18"/>
                      <a:pt x="47" y="18"/>
                    </a:cubicBezTo>
                    <a:cubicBezTo>
                      <a:pt x="50" y="20"/>
                      <a:pt x="50" y="20"/>
                      <a:pt x="50" y="20"/>
                    </a:cubicBezTo>
                    <a:cubicBezTo>
                      <a:pt x="50" y="24"/>
                      <a:pt x="50" y="24"/>
                      <a:pt x="50" y="24"/>
                    </a:cubicBezTo>
                    <a:cubicBezTo>
                      <a:pt x="49" y="26"/>
                      <a:pt x="49" y="26"/>
                      <a:pt x="49" y="26"/>
                    </a:cubicBezTo>
                    <a:cubicBezTo>
                      <a:pt x="48" y="31"/>
                      <a:pt x="48" y="31"/>
                      <a:pt x="48" y="31"/>
                    </a:cubicBezTo>
                    <a:cubicBezTo>
                      <a:pt x="47" y="31"/>
                      <a:pt x="47" y="31"/>
                      <a:pt x="47" y="31"/>
                    </a:cubicBezTo>
                    <a:cubicBezTo>
                      <a:pt x="46" y="22"/>
                      <a:pt x="46" y="22"/>
                      <a:pt x="46" y="22"/>
                    </a:cubicBezTo>
                    <a:cubicBezTo>
                      <a:pt x="44" y="19"/>
                      <a:pt x="44" y="19"/>
                      <a:pt x="44" y="19"/>
                    </a:cubicBezTo>
                    <a:cubicBezTo>
                      <a:pt x="41" y="17"/>
                      <a:pt x="41" y="17"/>
                      <a:pt x="41" y="17"/>
                    </a:cubicBezTo>
                    <a:cubicBezTo>
                      <a:pt x="41" y="20"/>
                      <a:pt x="41" y="20"/>
                      <a:pt x="41" y="20"/>
                    </a:cubicBezTo>
                    <a:cubicBezTo>
                      <a:pt x="38" y="20"/>
                      <a:pt x="38" y="20"/>
                      <a:pt x="38" y="20"/>
                    </a:cubicBezTo>
                    <a:cubicBezTo>
                      <a:pt x="36" y="22"/>
                      <a:pt x="36" y="22"/>
                      <a:pt x="36" y="22"/>
                    </a:cubicBezTo>
                    <a:cubicBezTo>
                      <a:pt x="36" y="27"/>
                      <a:pt x="36" y="27"/>
                      <a:pt x="36" y="27"/>
                    </a:cubicBezTo>
                    <a:cubicBezTo>
                      <a:pt x="39" y="32"/>
                      <a:pt x="39" y="32"/>
                      <a:pt x="39" y="32"/>
                    </a:cubicBezTo>
                    <a:cubicBezTo>
                      <a:pt x="39" y="35"/>
                      <a:pt x="39" y="35"/>
                      <a:pt x="39" y="35"/>
                    </a:cubicBezTo>
                    <a:cubicBezTo>
                      <a:pt x="42" y="40"/>
                      <a:pt x="42" y="40"/>
                      <a:pt x="42" y="40"/>
                    </a:cubicBezTo>
                    <a:cubicBezTo>
                      <a:pt x="46" y="40"/>
                      <a:pt x="46" y="40"/>
                      <a:pt x="46" y="40"/>
                    </a:cubicBezTo>
                    <a:cubicBezTo>
                      <a:pt x="48" y="36"/>
                      <a:pt x="48" y="36"/>
                      <a:pt x="48" y="36"/>
                    </a:cubicBezTo>
                    <a:cubicBezTo>
                      <a:pt x="49" y="36"/>
                      <a:pt x="49" y="36"/>
                      <a:pt x="49" y="36"/>
                    </a:cubicBezTo>
                    <a:cubicBezTo>
                      <a:pt x="49" y="40"/>
                      <a:pt x="49" y="40"/>
                      <a:pt x="49" y="40"/>
                    </a:cubicBezTo>
                    <a:cubicBezTo>
                      <a:pt x="52" y="45"/>
                      <a:pt x="52" y="45"/>
                      <a:pt x="52" y="45"/>
                    </a:cubicBezTo>
                    <a:cubicBezTo>
                      <a:pt x="52" y="48"/>
                      <a:pt x="52" y="48"/>
                      <a:pt x="52" y="48"/>
                    </a:cubicBezTo>
                    <a:cubicBezTo>
                      <a:pt x="50" y="48"/>
                      <a:pt x="50" y="48"/>
                      <a:pt x="50" y="48"/>
                    </a:cubicBezTo>
                    <a:cubicBezTo>
                      <a:pt x="48" y="43"/>
                      <a:pt x="48" y="43"/>
                      <a:pt x="48" y="43"/>
                    </a:cubicBezTo>
                    <a:cubicBezTo>
                      <a:pt x="46" y="42"/>
                      <a:pt x="46" y="42"/>
                      <a:pt x="46" y="42"/>
                    </a:cubicBezTo>
                    <a:cubicBezTo>
                      <a:pt x="43" y="43"/>
                      <a:pt x="43" y="43"/>
                      <a:pt x="43" y="43"/>
                    </a:cubicBezTo>
                    <a:cubicBezTo>
                      <a:pt x="41" y="45"/>
                      <a:pt x="41" y="45"/>
                      <a:pt x="41" y="45"/>
                    </a:cubicBezTo>
                    <a:cubicBezTo>
                      <a:pt x="43" y="49"/>
                      <a:pt x="43" y="49"/>
                      <a:pt x="43" y="49"/>
                    </a:cubicBezTo>
                    <a:cubicBezTo>
                      <a:pt x="42" y="52"/>
                      <a:pt x="42" y="52"/>
                      <a:pt x="42" y="52"/>
                    </a:cubicBezTo>
                    <a:cubicBezTo>
                      <a:pt x="40" y="55"/>
                      <a:pt x="40" y="55"/>
                      <a:pt x="40" y="55"/>
                    </a:cubicBezTo>
                    <a:cubicBezTo>
                      <a:pt x="40" y="58"/>
                      <a:pt x="40" y="58"/>
                      <a:pt x="40" y="58"/>
                    </a:cubicBezTo>
                    <a:cubicBezTo>
                      <a:pt x="38" y="62"/>
                      <a:pt x="38" y="62"/>
                      <a:pt x="38" y="62"/>
                    </a:cubicBezTo>
                    <a:cubicBezTo>
                      <a:pt x="36" y="64"/>
                      <a:pt x="36" y="64"/>
                      <a:pt x="36" y="64"/>
                    </a:cubicBezTo>
                    <a:cubicBezTo>
                      <a:pt x="37" y="68"/>
                      <a:pt x="37" y="68"/>
                      <a:pt x="37" y="68"/>
                    </a:cubicBezTo>
                    <a:cubicBezTo>
                      <a:pt x="35" y="69"/>
                      <a:pt x="35" y="69"/>
                      <a:pt x="35" y="69"/>
                    </a:cubicBezTo>
                    <a:cubicBezTo>
                      <a:pt x="32" y="69"/>
                      <a:pt x="32" y="69"/>
                      <a:pt x="32" y="69"/>
                    </a:cubicBezTo>
                    <a:cubicBezTo>
                      <a:pt x="29" y="65"/>
                      <a:pt x="29" y="65"/>
                      <a:pt x="29" y="65"/>
                    </a:cubicBezTo>
                    <a:cubicBezTo>
                      <a:pt x="29" y="61"/>
                      <a:pt x="29" y="61"/>
                      <a:pt x="29" y="61"/>
                    </a:cubicBezTo>
                    <a:cubicBezTo>
                      <a:pt x="25" y="55"/>
                      <a:pt x="25" y="55"/>
                      <a:pt x="25" y="55"/>
                    </a:cubicBezTo>
                    <a:cubicBezTo>
                      <a:pt x="25" y="52"/>
                      <a:pt x="25" y="52"/>
                      <a:pt x="25" y="52"/>
                    </a:cubicBezTo>
                    <a:cubicBezTo>
                      <a:pt x="25" y="49"/>
                      <a:pt x="25" y="49"/>
                      <a:pt x="25" y="49"/>
                    </a:cubicBezTo>
                    <a:cubicBezTo>
                      <a:pt x="22" y="48"/>
                      <a:pt x="22" y="48"/>
                      <a:pt x="22" y="48"/>
                    </a:cubicBezTo>
                    <a:cubicBezTo>
                      <a:pt x="22" y="46"/>
                      <a:pt x="22" y="46"/>
                      <a:pt x="22" y="46"/>
                    </a:cubicBezTo>
                    <a:cubicBezTo>
                      <a:pt x="23" y="46"/>
                      <a:pt x="23" y="46"/>
                      <a:pt x="23" y="46"/>
                    </a:cubicBezTo>
                    <a:cubicBezTo>
                      <a:pt x="25" y="43"/>
                      <a:pt x="25" y="43"/>
                      <a:pt x="25" y="43"/>
                    </a:cubicBezTo>
                    <a:cubicBezTo>
                      <a:pt x="23" y="41"/>
                      <a:pt x="23" y="41"/>
                      <a:pt x="23" y="41"/>
                    </a:cubicBezTo>
                    <a:cubicBezTo>
                      <a:pt x="20" y="40"/>
                      <a:pt x="20" y="40"/>
                      <a:pt x="20" y="40"/>
                    </a:cubicBezTo>
                    <a:cubicBezTo>
                      <a:pt x="15" y="42"/>
                      <a:pt x="15" y="42"/>
                      <a:pt x="15" y="42"/>
                    </a:cubicBezTo>
                    <a:cubicBezTo>
                      <a:pt x="14" y="40"/>
                      <a:pt x="14" y="40"/>
                      <a:pt x="14" y="40"/>
                    </a:cubicBezTo>
                    <a:cubicBezTo>
                      <a:pt x="12" y="40"/>
                      <a:pt x="12" y="40"/>
                      <a:pt x="12" y="40"/>
                    </a:cubicBezTo>
                    <a:cubicBezTo>
                      <a:pt x="10" y="43"/>
                      <a:pt x="10" y="43"/>
                      <a:pt x="10" y="43"/>
                    </a:cubicBezTo>
                    <a:cubicBezTo>
                      <a:pt x="7" y="45"/>
                      <a:pt x="7" y="45"/>
                      <a:pt x="7" y="45"/>
                    </a:cubicBezTo>
                    <a:cubicBezTo>
                      <a:pt x="2" y="51"/>
                      <a:pt x="2" y="51"/>
                      <a:pt x="2" y="51"/>
                    </a:cubicBezTo>
                    <a:cubicBezTo>
                      <a:pt x="4" y="54"/>
                      <a:pt x="4" y="54"/>
                      <a:pt x="4" y="54"/>
                    </a:cubicBezTo>
                    <a:cubicBezTo>
                      <a:pt x="4" y="62"/>
                      <a:pt x="4" y="62"/>
                      <a:pt x="4" y="62"/>
                    </a:cubicBezTo>
                    <a:cubicBezTo>
                      <a:pt x="3" y="64"/>
                      <a:pt x="3" y="64"/>
                      <a:pt x="3" y="64"/>
                    </a:cubicBezTo>
                    <a:cubicBezTo>
                      <a:pt x="5" y="67"/>
                      <a:pt x="5" y="67"/>
                      <a:pt x="5" y="67"/>
                    </a:cubicBezTo>
                    <a:cubicBezTo>
                      <a:pt x="4" y="73"/>
                      <a:pt x="4" y="73"/>
                      <a:pt x="4" y="73"/>
                    </a:cubicBezTo>
                    <a:cubicBezTo>
                      <a:pt x="0" y="76"/>
                      <a:pt x="0" y="76"/>
                      <a:pt x="0" y="76"/>
                    </a:cubicBezTo>
                    <a:cubicBezTo>
                      <a:pt x="1" y="81"/>
                      <a:pt x="1" y="81"/>
                      <a:pt x="1" y="81"/>
                    </a:cubicBezTo>
                    <a:cubicBezTo>
                      <a:pt x="2" y="83"/>
                      <a:pt x="2" y="83"/>
                      <a:pt x="2" y="83"/>
                    </a:cubicBezTo>
                    <a:cubicBezTo>
                      <a:pt x="5" y="82"/>
                      <a:pt x="5" y="82"/>
                      <a:pt x="5" y="82"/>
                    </a:cubicBezTo>
                    <a:cubicBezTo>
                      <a:pt x="6" y="84"/>
                      <a:pt x="6" y="84"/>
                      <a:pt x="6" y="84"/>
                    </a:cubicBezTo>
                    <a:cubicBezTo>
                      <a:pt x="9" y="82"/>
                      <a:pt x="9" y="82"/>
                      <a:pt x="9" y="82"/>
                    </a:cubicBezTo>
                    <a:cubicBezTo>
                      <a:pt x="11" y="83"/>
                      <a:pt x="11" y="83"/>
                      <a:pt x="11" y="83"/>
                    </a:cubicBezTo>
                    <a:cubicBezTo>
                      <a:pt x="11" y="88"/>
                      <a:pt x="11" y="88"/>
                      <a:pt x="11" y="88"/>
                    </a:cubicBezTo>
                    <a:cubicBezTo>
                      <a:pt x="12" y="90"/>
                      <a:pt x="12" y="90"/>
                      <a:pt x="12" y="90"/>
                    </a:cubicBezTo>
                    <a:cubicBezTo>
                      <a:pt x="14" y="90"/>
                      <a:pt x="14" y="90"/>
                      <a:pt x="14" y="90"/>
                    </a:cubicBezTo>
                    <a:cubicBezTo>
                      <a:pt x="16" y="95"/>
                      <a:pt x="16" y="95"/>
                      <a:pt x="16" y="95"/>
                    </a:cubicBezTo>
                    <a:cubicBezTo>
                      <a:pt x="16" y="102"/>
                      <a:pt x="16" y="102"/>
                      <a:pt x="16" y="102"/>
                    </a:cubicBezTo>
                    <a:cubicBezTo>
                      <a:pt x="19" y="106"/>
                      <a:pt x="19" y="106"/>
                      <a:pt x="19" y="106"/>
                    </a:cubicBezTo>
                    <a:cubicBezTo>
                      <a:pt x="19" y="110"/>
                      <a:pt x="19" y="110"/>
                      <a:pt x="19" y="110"/>
                    </a:cubicBezTo>
                    <a:cubicBezTo>
                      <a:pt x="20" y="114"/>
                      <a:pt x="20" y="114"/>
                      <a:pt x="20" y="114"/>
                    </a:cubicBezTo>
                    <a:cubicBezTo>
                      <a:pt x="23" y="115"/>
                      <a:pt x="23" y="115"/>
                      <a:pt x="23" y="115"/>
                    </a:cubicBezTo>
                    <a:cubicBezTo>
                      <a:pt x="22" y="118"/>
                      <a:pt x="22" y="118"/>
                      <a:pt x="22" y="118"/>
                    </a:cubicBezTo>
                    <a:cubicBezTo>
                      <a:pt x="23" y="124"/>
                      <a:pt x="23" y="124"/>
                      <a:pt x="23" y="124"/>
                    </a:cubicBezTo>
                    <a:cubicBezTo>
                      <a:pt x="20" y="129"/>
                      <a:pt x="20" y="129"/>
                      <a:pt x="20" y="129"/>
                    </a:cubicBezTo>
                    <a:cubicBezTo>
                      <a:pt x="23" y="132"/>
                      <a:pt x="23" y="132"/>
                      <a:pt x="23" y="132"/>
                    </a:cubicBezTo>
                    <a:cubicBezTo>
                      <a:pt x="24" y="137"/>
                      <a:pt x="24" y="137"/>
                      <a:pt x="24" y="137"/>
                    </a:cubicBezTo>
                    <a:cubicBezTo>
                      <a:pt x="23" y="141"/>
                      <a:pt x="23" y="141"/>
                      <a:pt x="23" y="141"/>
                    </a:cubicBezTo>
                    <a:cubicBezTo>
                      <a:pt x="24" y="143"/>
                      <a:pt x="24" y="143"/>
                      <a:pt x="24" y="143"/>
                    </a:cubicBezTo>
                    <a:cubicBezTo>
                      <a:pt x="26" y="141"/>
                      <a:pt x="26" y="141"/>
                      <a:pt x="26" y="141"/>
                    </a:cubicBezTo>
                    <a:cubicBezTo>
                      <a:pt x="27" y="143"/>
                      <a:pt x="27" y="143"/>
                      <a:pt x="27" y="143"/>
                    </a:cubicBezTo>
                    <a:cubicBezTo>
                      <a:pt x="28" y="148"/>
                      <a:pt x="28" y="148"/>
                      <a:pt x="28" y="148"/>
                    </a:cubicBezTo>
                    <a:cubicBezTo>
                      <a:pt x="30" y="150"/>
                      <a:pt x="30" y="150"/>
                      <a:pt x="30" y="150"/>
                    </a:cubicBezTo>
                    <a:cubicBezTo>
                      <a:pt x="30" y="150"/>
                      <a:pt x="35" y="148"/>
                      <a:pt x="35" y="148"/>
                    </a:cubicBezTo>
                    <a:cubicBezTo>
                      <a:pt x="36" y="144"/>
                      <a:pt x="36" y="144"/>
                      <a:pt x="36" y="144"/>
                    </a:cubicBezTo>
                    <a:cubicBezTo>
                      <a:pt x="41" y="141"/>
                      <a:pt x="41" y="141"/>
                      <a:pt x="41" y="141"/>
                    </a:cubicBezTo>
                    <a:cubicBezTo>
                      <a:pt x="41" y="137"/>
                      <a:pt x="41" y="137"/>
                      <a:pt x="41" y="137"/>
                    </a:cubicBezTo>
                    <a:cubicBezTo>
                      <a:pt x="40" y="134"/>
                      <a:pt x="40" y="134"/>
                      <a:pt x="40" y="134"/>
                    </a:cubicBezTo>
                    <a:cubicBezTo>
                      <a:pt x="37" y="126"/>
                      <a:pt x="37" y="126"/>
                      <a:pt x="37" y="126"/>
                    </a:cubicBezTo>
                    <a:cubicBezTo>
                      <a:pt x="38" y="122"/>
                      <a:pt x="38" y="122"/>
                      <a:pt x="38" y="122"/>
                    </a:cubicBezTo>
                    <a:cubicBezTo>
                      <a:pt x="44" y="115"/>
                      <a:pt x="44" y="115"/>
                      <a:pt x="44" y="115"/>
                    </a:cubicBezTo>
                    <a:cubicBezTo>
                      <a:pt x="43" y="118"/>
                      <a:pt x="43" y="118"/>
                      <a:pt x="43" y="118"/>
                    </a:cubicBezTo>
                    <a:cubicBezTo>
                      <a:pt x="40" y="124"/>
                      <a:pt x="40" y="124"/>
                      <a:pt x="40" y="124"/>
                    </a:cubicBezTo>
                    <a:cubicBezTo>
                      <a:pt x="42" y="132"/>
                      <a:pt x="42" y="132"/>
                      <a:pt x="42" y="132"/>
                    </a:cubicBezTo>
                    <a:cubicBezTo>
                      <a:pt x="44" y="133"/>
                      <a:pt x="44" y="133"/>
                      <a:pt x="44" y="133"/>
                    </a:cubicBezTo>
                    <a:cubicBezTo>
                      <a:pt x="47" y="131"/>
                      <a:pt x="47" y="131"/>
                      <a:pt x="47" y="131"/>
                    </a:cubicBezTo>
                    <a:cubicBezTo>
                      <a:pt x="52" y="134"/>
                      <a:pt x="52" y="134"/>
                      <a:pt x="52" y="134"/>
                    </a:cubicBezTo>
                    <a:cubicBezTo>
                      <a:pt x="57" y="132"/>
                      <a:pt x="57" y="132"/>
                      <a:pt x="57" y="132"/>
                    </a:cubicBezTo>
                    <a:cubicBezTo>
                      <a:pt x="57" y="129"/>
                      <a:pt x="57" y="129"/>
                      <a:pt x="57" y="129"/>
                    </a:cubicBezTo>
                    <a:cubicBezTo>
                      <a:pt x="61" y="127"/>
                      <a:pt x="61" y="127"/>
                      <a:pt x="61" y="127"/>
                    </a:cubicBezTo>
                    <a:cubicBezTo>
                      <a:pt x="64" y="127"/>
                      <a:pt x="64" y="127"/>
                      <a:pt x="64" y="127"/>
                    </a:cubicBezTo>
                    <a:cubicBezTo>
                      <a:pt x="67" y="125"/>
                      <a:pt x="67" y="125"/>
                      <a:pt x="67" y="125"/>
                    </a:cubicBezTo>
                    <a:cubicBezTo>
                      <a:pt x="68" y="126"/>
                      <a:pt x="68" y="126"/>
                      <a:pt x="68" y="126"/>
                    </a:cubicBezTo>
                    <a:cubicBezTo>
                      <a:pt x="72" y="122"/>
                      <a:pt x="72" y="122"/>
                      <a:pt x="72" y="122"/>
                    </a:cubicBezTo>
                    <a:cubicBezTo>
                      <a:pt x="70" y="118"/>
                      <a:pt x="70" y="118"/>
                      <a:pt x="70" y="118"/>
                    </a:cubicBezTo>
                    <a:cubicBezTo>
                      <a:pt x="74" y="118"/>
                      <a:pt x="74" y="118"/>
                      <a:pt x="74" y="118"/>
                    </a:cubicBezTo>
                    <a:cubicBezTo>
                      <a:pt x="74" y="116"/>
                      <a:pt x="74" y="116"/>
                      <a:pt x="74" y="116"/>
                    </a:cubicBezTo>
                    <a:cubicBezTo>
                      <a:pt x="70" y="113"/>
                      <a:pt x="70" y="113"/>
                      <a:pt x="70" y="113"/>
                    </a:cubicBezTo>
                    <a:cubicBezTo>
                      <a:pt x="70" y="111"/>
                      <a:pt x="70" y="111"/>
                      <a:pt x="70" y="111"/>
                    </a:cubicBezTo>
                    <a:cubicBezTo>
                      <a:pt x="72" y="109"/>
                      <a:pt x="72" y="109"/>
                      <a:pt x="72" y="109"/>
                    </a:cubicBezTo>
                    <a:cubicBezTo>
                      <a:pt x="73" y="111"/>
                      <a:pt x="73" y="111"/>
                      <a:pt x="73" y="111"/>
                    </a:cubicBezTo>
                    <a:cubicBezTo>
                      <a:pt x="75" y="111"/>
                      <a:pt x="75" y="111"/>
                      <a:pt x="75" y="111"/>
                    </a:cubicBezTo>
                    <a:cubicBezTo>
                      <a:pt x="77" y="105"/>
                      <a:pt x="77" y="105"/>
                      <a:pt x="77" y="105"/>
                    </a:cubicBezTo>
                    <a:cubicBezTo>
                      <a:pt x="75" y="102"/>
                      <a:pt x="75" y="102"/>
                      <a:pt x="75" y="102"/>
                    </a:cubicBezTo>
                    <a:cubicBezTo>
                      <a:pt x="76" y="100"/>
                      <a:pt x="76" y="100"/>
                      <a:pt x="76" y="100"/>
                    </a:cubicBezTo>
                    <a:lnTo>
                      <a:pt x="79" y="10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1216">
                <a:extLst>
                  <a:ext uri="{FF2B5EF4-FFF2-40B4-BE49-F238E27FC236}">
                    <a16:creationId xmlns:a16="http://schemas.microsoft.com/office/drawing/2014/main" id="{426EF625-2AA6-43D5-8C05-58540C0BAEE5}"/>
                  </a:ext>
                </a:extLst>
              </p:cNvPr>
              <p:cNvSpPr>
                <a:spLocks/>
              </p:cNvSpPr>
              <p:nvPr/>
            </p:nvSpPr>
            <p:spPr bwMode="auto">
              <a:xfrm>
                <a:off x="4056215" y="1827039"/>
                <a:ext cx="3175" cy="4762"/>
              </a:xfrm>
              <a:custGeom>
                <a:avLst/>
                <a:gdLst>
                  <a:gd name="T0" fmla="*/ 0 w 2"/>
                  <a:gd name="T1" fmla="*/ 3 h 3"/>
                  <a:gd name="T2" fmla="*/ 0 w 2"/>
                  <a:gd name="T3" fmla="*/ 3 h 3"/>
                  <a:gd name="T4" fmla="*/ 2 w 2"/>
                  <a:gd name="T5" fmla="*/ 3 h 3"/>
                  <a:gd name="T6" fmla="*/ 2 w 2"/>
                  <a:gd name="T7" fmla="*/ 0 h 3"/>
                  <a:gd name="T8" fmla="*/ 0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3"/>
                    </a:lnTo>
                    <a:lnTo>
                      <a:pt x="2" y="3"/>
                    </a:lnTo>
                    <a:lnTo>
                      <a:pt x="2" y="0"/>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7" name="Freeform 1217">
                <a:extLst>
                  <a:ext uri="{FF2B5EF4-FFF2-40B4-BE49-F238E27FC236}">
                    <a16:creationId xmlns:a16="http://schemas.microsoft.com/office/drawing/2014/main" id="{5B29E649-9928-42EA-BF44-7CB2C7849C40}"/>
                  </a:ext>
                </a:extLst>
              </p:cNvPr>
              <p:cNvSpPr>
                <a:spLocks/>
              </p:cNvSpPr>
              <p:nvPr/>
            </p:nvSpPr>
            <p:spPr bwMode="auto">
              <a:xfrm>
                <a:off x="4157818" y="2050855"/>
                <a:ext cx="11114" cy="19048"/>
              </a:xfrm>
              <a:custGeom>
                <a:avLst/>
                <a:gdLst>
                  <a:gd name="T0" fmla="*/ 6 w 7"/>
                  <a:gd name="T1" fmla="*/ 7 h 12"/>
                  <a:gd name="T2" fmla="*/ 7 w 7"/>
                  <a:gd name="T3" fmla="*/ 4 h 12"/>
                  <a:gd name="T4" fmla="*/ 7 w 7"/>
                  <a:gd name="T5" fmla="*/ 1 h 12"/>
                  <a:gd name="T6" fmla="*/ 6 w 7"/>
                  <a:gd name="T7" fmla="*/ 0 h 12"/>
                  <a:gd name="T8" fmla="*/ 5 w 7"/>
                  <a:gd name="T9" fmla="*/ 2 h 12"/>
                  <a:gd name="T10" fmla="*/ 2 w 7"/>
                  <a:gd name="T11" fmla="*/ 5 h 12"/>
                  <a:gd name="T12" fmla="*/ 2 w 7"/>
                  <a:gd name="T13" fmla="*/ 9 h 12"/>
                  <a:gd name="T14" fmla="*/ 0 w 7"/>
                  <a:gd name="T15" fmla="*/ 12 h 12"/>
                  <a:gd name="T16" fmla="*/ 4 w 7"/>
                  <a:gd name="T17" fmla="*/ 12 h 12"/>
                  <a:gd name="T18" fmla="*/ 6 w 7"/>
                  <a:gd name="T19" fmla="*/ 11 h 12"/>
                  <a:gd name="T20" fmla="*/ 6 w 7"/>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6" y="7"/>
                    </a:moveTo>
                    <a:lnTo>
                      <a:pt x="7" y="4"/>
                    </a:lnTo>
                    <a:lnTo>
                      <a:pt x="7" y="1"/>
                    </a:lnTo>
                    <a:lnTo>
                      <a:pt x="6" y="0"/>
                    </a:lnTo>
                    <a:lnTo>
                      <a:pt x="5" y="2"/>
                    </a:lnTo>
                    <a:lnTo>
                      <a:pt x="2" y="5"/>
                    </a:lnTo>
                    <a:lnTo>
                      <a:pt x="2" y="9"/>
                    </a:lnTo>
                    <a:lnTo>
                      <a:pt x="0" y="12"/>
                    </a:lnTo>
                    <a:lnTo>
                      <a:pt x="4" y="12"/>
                    </a:lnTo>
                    <a:lnTo>
                      <a:pt x="6" y="11"/>
                    </a:lnTo>
                    <a:lnTo>
                      <a:pt x="6"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8" name="Freeform 1218">
                <a:extLst>
                  <a:ext uri="{FF2B5EF4-FFF2-40B4-BE49-F238E27FC236}">
                    <a16:creationId xmlns:a16="http://schemas.microsoft.com/office/drawing/2014/main" id="{4398E096-A940-4872-ADA3-8D6421BEF817}"/>
                  </a:ext>
                </a:extLst>
              </p:cNvPr>
              <p:cNvSpPr>
                <a:spLocks/>
              </p:cNvSpPr>
              <p:nvPr/>
            </p:nvSpPr>
            <p:spPr bwMode="auto">
              <a:xfrm>
                <a:off x="4375314" y="2544521"/>
                <a:ext cx="4763" cy="7937"/>
              </a:xfrm>
              <a:custGeom>
                <a:avLst/>
                <a:gdLst>
                  <a:gd name="T0" fmla="*/ 2 w 3"/>
                  <a:gd name="T1" fmla="*/ 5 h 5"/>
                  <a:gd name="T2" fmla="*/ 3 w 3"/>
                  <a:gd name="T3" fmla="*/ 2 h 5"/>
                  <a:gd name="T4" fmla="*/ 1 w 3"/>
                  <a:gd name="T5" fmla="*/ 0 h 5"/>
                  <a:gd name="T6" fmla="*/ 0 w 3"/>
                  <a:gd name="T7" fmla="*/ 1 h 5"/>
                  <a:gd name="T8" fmla="*/ 1 w 3"/>
                  <a:gd name="T9" fmla="*/ 4 h 5"/>
                  <a:gd name="T10" fmla="*/ 1 w 3"/>
                  <a:gd name="T11" fmla="*/ 5 h 5"/>
                  <a:gd name="T12" fmla="*/ 2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5"/>
                    </a:moveTo>
                    <a:lnTo>
                      <a:pt x="3" y="2"/>
                    </a:lnTo>
                    <a:lnTo>
                      <a:pt x="1" y="0"/>
                    </a:lnTo>
                    <a:lnTo>
                      <a:pt x="0" y="1"/>
                    </a:lnTo>
                    <a:lnTo>
                      <a:pt x="1" y="4"/>
                    </a:lnTo>
                    <a:lnTo>
                      <a:pt x="1" y="5"/>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9" name="Freeform 1219">
                <a:extLst>
                  <a:ext uri="{FF2B5EF4-FFF2-40B4-BE49-F238E27FC236}">
                    <a16:creationId xmlns:a16="http://schemas.microsoft.com/office/drawing/2014/main" id="{D436F325-A534-4AC0-B44E-9C2490777CBB}"/>
                  </a:ext>
                </a:extLst>
              </p:cNvPr>
              <p:cNvSpPr>
                <a:spLocks/>
              </p:cNvSpPr>
              <p:nvPr/>
            </p:nvSpPr>
            <p:spPr bwMode="auto">
              <a:xfrm>
                <a:off x="4107016" y="2768337"/>
                <a:ext cx="3175" cy="7937"/>
              </a:xfrm>
              <a:custGeom>
                <a:avLst/>
                <a:gdLst>
                  <a:gd name="T0" fmla="*/ 2 w 2"/>
                  <a:gd name="T1" fmla="*/ 4 h 5"/>
                  <a:gd name="T2" fmla="*/ 2 w 2"/>
                  <a:gd name="T3" fmla="*/ 0 h 5"/>
                  <a:gd name="T4" fmla="*/ 1 w 2"/>
                  <a:gd name="T5" fmla="*/ 1 h 5"/>
                  <a:gd name="T6" fmla="*/ 0 w 2"/>
                  <a:gd name="T7" fmla="*/ 1 h 5"/>
                  <a:gd name="T8" fmla="*/ 1 w 2"/>
                  <a:gd name="T9" fmla="*/ 4 h 5"/>
                  <a:gd name="T10" fmla="*/ 2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lnTo>
                      <a:pt x="2" y="0"/>
                    </a:lnTo>
                    <a:lnTo>
                      <a:pt x="1" y="1"/>
                    </a:lnTo>
                    <a:lnTo>
                      <a:pt x="0" y="1"/>
                    </a:lnTo>
                    <a:lnTo>
                      <a:pt x="1" y="4"/>
                    </a:lnTo>
                    <a:lnTo>
                      <a:pt x="2" y="5"/>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0" name="Freeform 1220">
                <a:extLst>
                  <a:ext uri="{FF2B5EF4-FFF2-40B4-BE49-F238E27FC236}">
                    <a16:creationId xmlns:a16="http://schemas.microsoft.com/office/drawing/2014/main" id="{B537C7DB-65FB-4FC8-A397-1A30AF99B030}"/>
                  </a:ext>
                </a:extLst>
              </p:cNvPr>
              <p:cNvSpPr>
                <a:spLocks/>
              </p:cNvSpPr>
              <p:nvPr/>
            </p:nvSpPr>
            <p:spPr bwMode="auto">
              <a:xfrm>
                <a:off x="4157818" y="2176256"/>
                <a:ext cx="7938" cy="23810"/>
              </a:xfrm>
              <a:custGeom>
                <a:avLst/>
                <a:gdLst>
                  <a:gd name="T0" fmla="*/ 3 w 5"/>
                  <a:gd name="T1" fmla="*/ 0 h 15"/>
                  <a:gd name="T2" fmla="*/ 2 w 5"/>
                  <a:gd name="T3" fmla="*/ 0 h 15"/>
                  <a:gd name="T4" fmla="*/ 1 w 5"/>
                  <a:gd name="T5" fmla="*/ 3 h 15"/>
                  <a:gd name="T6" fmla="*/ 1 w 5"/>
                  <a:gd name="T7" fmla="*/ 8 h 15"/>
                  <a:gd name="T8" fmla="*/ 0 w 5"/>
                  <a:gd name="T9" fmla="*/ 10 h 15"/>
                  <a:gd name="T10" fmla="*/ 1 w 5"/>
                  <a:gd name="T11" fmla="*/ 11 h 15"/>
                  <a:gd name="T12" fmla="*/ 1 w 5"/>
                  <a:gd name="T13" fmla="*/ 15 h 15"/>
                  <a:gd name="T14" fmla="*/ 2 w 5"/>
                  <a:gd name="T15" fmla="*/ 14 h 15"/>
                  <a:gd name="T16" fmla="*/ 5 w 5"/>
                  <a:gd name="T17" fmla="*/ 8 h 15"/>
                  <a:gd name="T18" fmla="*/ 3 w 5"/>
                  <a:gd name="T19" fmla="*/ 6 h 15"/>
                  <a:gd name="T20" fmla="*/ 3 w 5"/>
                  <a:gd name="T21" fmla="*/ 4 h 15"/>
                  <a:gd name="T22" fmla="*/ 4 w 5"/>
                  <a:gd name="T23" fmla="*/ 3 h 15"/>
                  <a:gd name="T24" fmla="*/ 3 w 5"/>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5">
                    <a:moveTo>
                      <a:pt x="3" y="0"/>
                    </a:moveTo>
                    <a:lnTo>
                      <a:pt x="2" y="0"/>
                    </a:lnTo>
                    <a:lnTo>
                      <a:pt x="1" y="3"/>
                    </a:lnTo>
                    <a:lnTo>
                      <a:pt x="1" y="8"/>
                    </a:lnTo>
                    <a:lnTo>
                      <a:pt x="0" y="10"/>
                    </a:lnTo>
                    <a:lnTo>
                      <a:pt x="1" y="11"/>
                    </a:lnTo>
                    <a:lnTo>
                      <a:pt x="1" y="15"/>
                    </a:lnTo>
                    <a:lnTo>
                      <a:pt x="2" y="14"/>
                    </a:lnTo>
                    <a:lnTo>
                      <a:pt x="5" y="8"/>
                    </a:lnTo>
                    <a:lnTo>
                      <a:pt x="3" y="6"/>
                    </a:lnTo>
                    <a:lnTo>
                      <a:pt x="3" y="4"/>
                    </a:lnTo>
                    <a:lnTo>
                      <a:pt x="4" y="3"/>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1" name="Freeform 1221">
                <a:extLst>
                  <a:ext uri="{FF2B5EF4-FFF2-40B4-BE49-F238E27FC236}">
                    <a16:creationId xmlns:a16="http://schemas.microsoft.com/office/drawing/2014/main" id="{F442D858-06C6-4E40-9A0E-258334B5FDC7}"/>
                  </a:ext>
                </a:extLst>
              </p:cNvPr>
              <p:cNvSpPr>
                <a:spLocks/>
              </p:cNvSpPr>
              <p:nvPr/>
            </p:nvSpPr>
            <p:spPr bwMode="auto">
              <a:xfrm>
                <a:off x="4107016" y="2823895"/>
                <a:ext cx="7938" cy="6349"/>
              </a:xfrm>
              <a:custGeom>
                <a:avLst/>
                <a:gdLst>
                  <a:gd name="T0" fmla="*/ 2 w 5"/>
                  <a:gd name="T1" fmla="*/ 4 h 4"/>
                  <a:gd name="T2" fmla="*/ 5 w 5"/>
                  <a:gd name="T3" fmla="*/ 2 h 4"/>
                  <a:gd name="T4" fmla="*/ 4 w 5"/>
                  <a:gd name="T5" fmla="*/ 0 h 4"/>
                  <a:gd name="T6" fmla="*/ 3 w 5"/>
                  <a:gd name="T7" fmla="*/ 0 h 4"/>
                  <a:gd name="T8" fmla="*/ 1 w 5"/>
                  <a:gd name="T9" fmla="*/ 1 h 4"/>
                  <a:gd name="T10" fmla="*/ 0 w 5"/>
                  <a:gd name="T11" fmla="*/ 4 h 4"/>
                  <a:gd name="T12" fmla="*/ 2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4"/>
                    </a:moveTo>
                    <a:lnTo>
                      <a:pt x="5" y="2"/>
                    </a:lnTo>
                    <a:lnTo>
                      <a:pt x="4" y="0"/>
                    </a:lnTo>
                    <a:lnTo>
                      <a:pt x="3" y="0"/>
                    </a:lnTo>
                    <a:lnTo>
                      <a:pt x="1" y="1"/>
                    </a:lnTo>
                    <a:lnTo>
                      <a:pt x="0" y="4"/>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2" name="Freeform 1222">
                <a:extLst>
                  <a:ext uri="{FF2B5EF4-FFF2-40B4-BE49-F238E27FC236}">
                    <a16:creationId xmlns:a16="http://schemas.microsoft.com/office/drawing/2014/main" id="{4B03D683-20C4-460D-89F5-D88690E91ADF}"/>
                  </a:ext>
                </a:extLst>
              </p:cNvPr>
              <p:cNvSpPr>
                <a:spLocks/>
              </p:cNvSpPr>
              <p:nvPr/>
            </p:nvSpPr>
            <p:spPr bwMode="auto">
              <a:xfrm>
                <a:off x="4156231" y="2650873"/>
                <a:ext cx="4763" cy="9524"/>
              </a:xfrm>
              <a:custGeom>
                <a:avLst/>
                <a:gdLst>
                  <a:gd name="T0" fmla="*/ 4 w 4"/>
                  <a:gd name="T1" fmla="*/ 5 h 7"/>
                  <a:gd name="T2" fmla="*/ 4 w 4"/>
                  <a:gd name="T3" fmla="*/ 0 h 7"/>
                  <a:gd name="T4" fmla="*/ 3 w 4"/>
                  <a:gd name="T5" fmla="*/ 0 h 7"/>
                  <a:gd name="T6" fmla="*/ 3 w 4"/>
                  <a:gd name="T7" fmla="*/ 4 h 7"/>
                  <a:gd name="T8" fmla="*/ 0 w 4"/>
                  <a:gd name="T9" fmla="*/ 7 h 7"/>
                  <a:gd name="T10" fmla="*/ 2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cubicBezTo>
                      <a:pt x="4" y="0"/>
                      <a:pt x="4" y="0"/>
                      <a:pt x="4" y="0"/>
                    </a:cubicBezTo>
                    <a:cubicBezTo>
                      <a:pt x="3" y="0"/>
                      <a:pt x="3" y="0"/>
                      <a:pt x="3" y="0"/>
                    </a:cubicBezTo>
                    <a:cubicBezTo>
                      <a:pt x="3" y="4"/>
                      <a:pt x="3" y="4"/>
                      <a:pt x="3" y="4"/>
                    </a:cubicBezTo>
                    <a:cubicBezTo>
                      <a:pt x="0" y="7"/>
                      <a:pt x="0" y="7"/>
                      <a:pt x="0" y="7"/>
                    </a:cubicBezTo>
                    <a:cubicBezTo>
                      <a:pt x="0" y="7"/>
                      <a:pt x="2" y="7"/>
                      <a:pt x="2" y="7"/>
                    </a:cubicBez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3" name="Freeform 1223">
                <a:extLst>
                  <a:ext uri="{FF2B5EF4-FFF2-40B4-BE49-F238E27FC236}">
                    <a16:creationId xmlns:a16="http://schemas.microsoft.com/office/drawing/2014/main" id="{60C53FD6-77D3-4C82-8551-A9B10A157413}"/>
                  </a:ext>
                </a:extLst>
              </p:cNvPr>
              <p:cNvSpPr>
                <a:spLocks/>
              </p:cNvSpPr>
              <p:nvPr/>
            </p:nvSpPr>
            <p:spPr bwMode="auto">
              <a:xfrm>
                <a:off x="4154643" y="2636588"/>
                <a:ext cx="1588" cy="3175"/>
              </a:xfrm>
              <a:custGeom>
                <a:avLst/>
                <a:gdLst>
                  <a:gd name="T0" fmla="*/ 1 w 1"/>
                  <a:gd name="T1" fmla="*/ 0 h 2"/>
                  <a:gd name="T2" fmla="*/ 0 w 1"/>
                  <a:gd name="T3" fmla="*/ 1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1"/>
                    </a:lnTo>
                    <a:lnTo>
                      <a:pt x="1" y="2"/>
                    </a:lnTo>
                    <a:lnTo>
                      <a:pt x="1" y="1"/>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4" name="Freeform 1224">
                <a:extLst>
                  <a:ext uri="{FF2B5EF4-FFF2-40B4-BE49-F238E27FC236}">
                    <a16:creationId xmlns:a16="http://schemas.microsoft.com/office/drawing/2014/main" id="{104D1B68-4D50-4295-9497-08F79F88619C}"/>
                  </a:ext>
                </a:extLst>
              </p:cNvPr>
              <p:cNvSpPr>
                <a:spLocks/>
              </p:cNvSpPr>
              <p:nvPr/>
            </p:nvSpPr>
            <p:spPr bwMode="auto">
              <a:xfrm>
                <a:off x="4175282" y="2171493"/>
                <a:ext cx="19051" cy="28573"/>
              </a:xfrm>
              <a:custGeom>
                <a:avLst/>
                <a:gdLst>
                  <a:gd name="T0" fmla="*/ 5 w 12"/>
                  <a:gd name="T1" fmla="*/ 7 h 18"/>
                  <a:gd name="T2" fmla="*/ 5 w 12"/>
                  <a:gd name="T3" fmla="*/ 4 h 18"/>
                  <a:gd name="T4" fmla="*/ 1 w 12"/>
                  <a:gd name="T5" fmla="*/ 4 h 18"/>
                  <a:gd name="T6" fmla="*/ 1 w 12"/>
                  <a:gd name="T7" fmla="*/ 0 h 18"/>
                  <a:gd name="T8" fmla="*/ 0 w 12"/>
                  <a:gd name="T9" fmla="*/ 1 h 18"/>
                  <a:gd name="T10" fmla="*/ 0 w 12"/>
                  <a:gd name="T11" fmla="*/ 6 h 18"/>
                  <a:gd name="T12" fmla="*/ 1 w 12"/>
                  <a:gd name="T13" fmla="*/ 7 h 18"/>
                  <a:gd name="T14" fmla="*/ 2 w 12"/>
                  <a:gd name="T15" fmla="*/ 11 h 18"/>
                  <a:gd name="T16" fmla="*/ 2 w 12"/>
                  <a:gd name="T17" fmla="*/ 13 h 18"/>
                  <a:gd name="T18" fmla="*/ 5 w 12"/>
                  <a:gd name="T19" fmla="*/ 14 h 18"/>
                  <a:gd name="T20" fmla="*/ 6 w 12"/>
                  <a:gd name="T21" fmla="*/ 16 h 18"/>
                  <a:gd name="T22" fmla="*/ 6 w 12"/>
                  <a:gd name="T23" fmla="*/ 18 h 18"/>
                  <a:gd name="T24" fmla="*/ 8 w 12"/>
                  <a:gd name="T25" fmla="*/ 18 h 18"/>
                  <a:gd name="T26" fmla="*/ 11 w 12"/>
                  <a:gd name="T27" fmla="*/ 18 h 18"/>
                  <a:gd name="T28" fmla="*/ 12 w 12"/>
                  <a:gd name="T29" fmla="*/ 15 h 18"/>
                  <a:gd name="T30" fmla="*/ 9 w 12"/>
                  <a:gd name="T31" fmla="*/ 15 h 18"/>
                  <a:gd name="T32" fmla="*/ 6 w 12"/>
                  <a:gd name="T33" fmla="*/ 13 h 18"/>
                  <a:gd name="T34" fmla="*/ 6 w 12"/>
                  <a:gd name="T35" fmla="*/ 8 h 18"/>
                  <a:gd name="T36" fmla="*/ 5 w 12"/>
                  <a:gd name="T3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8">
                    <a:moveTo>
                      <a:pt x="5" y="7"/>
                    </a:moveTo>
                    <a:lnTo>
                      <a:pt x="5" y="4"/>
                    </a:lnTo>
                    <a:lnTo>
                      <a:pt x="1" y="4"/>
                    </a:lnTo>
                    <a:lnTo>
                      <a:pt x="1" y="0"/>
                    </a:lnTo>
                    <a:lnTo>
                      <a:pt x="0" y="1"/>
                    </a:lnTo>
                    <a:lnTo>
                      <a:pt x="0" y="6"/>
                    </a:lnTo>
                    <a:lnTo>
                      <a:pt x="1" y="7"/>
                    </a:lnTo>
                    <a:lnTo>
                      <a:pt x="2" y="11"/>
                    </a:lnTo>
                    <a:lnTo>
                      <a:pt x="2" y="13"/>
                    </a:lnTo>
                    <a:lnTo>
                      <a:pt x="5" y="14"/>
                    </a:lnTo>
                    <a:lnTo>
                      <a:pt x="6" y="16"/>
                    </a:lnTo>
                    <a:lnTo>
                      <a:pt x="6" y="18"/>
                    </a:lnTo>
                    <a:lnTo>
                      <a:pt x="8" y="18"/>
                    </a:lnTo>
                    <a:lnTo>
                      <a:pt x="11" y="18"/>
                    </a:lnTo>
                    <a:lnTo>
                      <a:pt x="12" y="15"/>
                    </a:lnTo>
                    <a:lnTo>
                      <a:pt x="9" y="15"/>
                    </a:lnTo>
                    <a:lnTo>
                      <a:pt x="6" y="13"/>
                    </a:lnTo>
                    <a:lnTo>
                      <a:pt x="6" y="8"/>
                    </a:lnTo>
                    <a:lnTo>
                      <a:pt x="5"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5" name="Freeform 1225">
                <a:extLst>
                  <a:ext uri="{FF2B5EF4-FFF2-40B4-BE49-F238E27FC236}">
                    <a16:creationId xmlns:a16="http://schemas.microsoft.com/office/drawing/2014/main" id="{2AB4243B-279F-4D5D-B451-AB34DB55C889}"/>
                  </a:ext>
                </a:extLst>
              </p:cNvPr>
              <p:cNvSpPr>
                <a:spLocks/>
              </p:cNvSpPr>
              <p:nvPr/>
            </p:nvSpPr>
            <p:spPr bwMode="auto">
              <a:xfrm>
                <a:off x="4129242" y="2339753"/>
                <a:ext cx="47627" cy="38097"/>
              </a:xfrm>
              <a:custGeom>
                <a:avLst/>
                <a:gdLst>
                  <a:gd name="T0" fmla="*/ 31 w 38"/>
                  <a:gd name="T1" fmla="*/ 15 h 31"/>
                  <a:gd name="T2" fmla="*/ 35 w 38"/>
                  <a:gd name="T3" fmla="*/ 11 h 31"/>
                  <a:gd name="T4" fmla="*/ 35 w 38"/>
                  <a:gd name="T5" fmla="*/ 8 h 31"/>
                  <a:gd name="T6" fmla="*/ 38 w 38"/>
                  <a:gd name="T7" fmla="*/ 4 h 31"/>
                  <a:gd name="T8" fmla="*/ 37 w 38"/>
                  <a:gd name="T9" fmla="*/ 3 h 31"/>
                  <a:gd name="T10" fmla="*/ 33 w 38"/>
                  <a:gd name="T11" fmla="*/ 3 h 31"/>
                  <a:gd name="T12" fmla="*/ 32 w 38"/>
                  <a:gd name="T13" fmla="*/ 2 h 31"/>
                  <a:gd name="T14" fmla="*/ 29 w 38"/>
                  <a:gd name="T15" fmla="*/ 1 h 31"/>
                  <a:gd name="T16" fmla="*/ 26 w 38"/>
                  <a:gd name="T17" fmla="*/ 3 h 31"/>
                  <a:gd name="T18" fmla="*/ 25 w 38"/>
                  <a:gd name="T19" fmla="*/ 2 h 31"/>
                  <a:gd name="T20" fmla="*/ 23 w 38"/>
                  <a:gd name="T21" fmla="*/ 3 h 31"/>
                  <a:gd name="T22" fmla="*/ 21 w 38"/>
                  <a:gd name="T23" fmla="*/ 6 h 31"/>
                  <a:gd name="T24" fmla="*/ 18 w 38"/>
                  <a:gd name="T25" fmla="*/ 4 h 31"/>
                  <a:gd name="T26" fmla="*/ 17 w 38"/>
                  <a:gd name="T27" fmla="*/ 0 h 31"/>
                  <a:gd name="T28" fmla="*/ 16 w 38"/>
                  <a:gd name="T29" fmla="*/ 1 h 31"/>
                  <a:gd name="T30" fmla="*/ 12 w 38"/>
                  <a:gd name="T31" fmla="*/ 2 h 31"/>
                  <a:gd name="T32" fmla="*/ 9 w 38"/>
                  <a:gd name="T33" fmla="*/ 8 h 31"/>
                  <a:gd name="T34" fmla="*/ 8 w 38"/>
                  <a:gd name="T35" fmla="*/ 10 h 31"/>
                  <a:gd name="T36" fmla="*/ 7 w 38"/>
                  <a:gd name="T37" fmla="*/ 12 h 31"/>
                  <a:gd name="T38" fmla="*/ 0 w 38"/>
                  <a:gd name="T39" fmla="*/ 14 h 31"/>
                  <a:gd name="T40" fmla="*/ 0 w 38"/>
                  <a:gd name="T41" fmla="*/ 17 h 31"/>
                  <a:gd name="T42" fmla="*/ 1 w 38"/>
                  <a:gd name="T43" fmla="*/ 19 h 31"/>
                  <a:gd name="T44" fmla="*/ 2 w 38"/>
                  <a:gd name="T45" fmla="*/ 23 h 31"/>
                  <a:gd name="T46" fmla="*/ 1 w 38"/>
                  <a:gd name="T47" fmla="*/ 26 h 31"/>
                  <a:gd name="T48" fmla="*/ 1 w 38"/>
                  <a:gd name="T49" fmla="*/ 30 h 31"/>
                  <a:gd name="T50" fmla="*/ 2 w 38"/>
                  <a:gd name="T51" fmla="*/ 31 h 31"/>
                  <a:gd name="T52" fmla="*/ 4 w 38"/>
                  <a:gd name="T53" fmla="*/ 30 h 31"/>
                  <a:gd name="T54" fmla="*/ 7 w 38"/>
                  <a:gd name="T55" fmla="*/ 26 h 31"/>
                  <a:gd name="T56" fmla="*/ 9 w 38"/>
                  <a:gd name="T57" fmla="*/ 25 h 31"/>
                  <a:gd name="T58" fmla="*/ 11 w 38"/>
                  <a:gd name="T59" fmla="*/ 26 h 31"/>
                  <a:gd name="T60" fmla="*/ 11 w 38"/>
                  <a:gd name="T61" fmla="*/ 28 h 31"/>
                  <a:gd name="T62" fmla="*/ 14 w 38"/>
                  <a:gd name="T63" fmla="*/ 28 h 31"/>
                  <a:gd name="T64" fmla="*/ 19 w 38"/>
                  <a:gd name="T65" fmla="*/ 23 h 31"/>
                  <a:gd name="T66" fmla="*/ 22 w 38"/>
                  <a:gd name="T67" fmla="*/ 22 h 31"/>
                  <a:gd name="T68" fmla="*/ 25 w 38"/>
                  <a:gd name="T69" fmla="*/ 20 h 31"/>
                  <a:gd name="T70" fmla="*/ 28 w 38"/>
                  <a:gd name="T71" fmla="*/ 15 h 31"/>
                  <a:gd name="T72" fmla="*/ 31 w 38"/>
                  <a:gd name="T7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31">
                    <a:moveTo>
                      <a:pt x="31" y="15"/>
                    </a:moveTo>
                    <a:cubicBezTo>
                      <a:pt x="35" y="11"/>
                      <a:pt x="35" y="11"/>
                      <a:pt x="35" y="11"/>
                    </a:cubicBezTo>
                    <a:cubicBezTo>
                      <a:pt x="35" y="8"/>
                      <a:pt x="35" y="8"/>
                      <a:pt x="35" y="8"/>
                    </a:cubicBezTo>
                    <a:cubicBezTo>
                      <a:pt x="38" y="4"/>
                      <a:pt x="38" y="4"/>
                      <a:pt x="38" y="4"/>
                    </a:cubicBezTo>
                    <a:cubicBezTo>
                      <a:pt x="37" y="3"/>
                      <a:pt x="37" y="3"/>
                      <a:pt x="37" y="3"/>
                    </a:cubicBezTo>
                    <a:cubicBezTo>
                      <a:pt x="33" y="3"/>
                      <a:pt x="33" y="3"/>
                      <a:pt x="33" y="3"/>
                    </a:cubicBezTo>
                    <a:cubicBezTo>
                      <a:pt x="32" y="2"/>
                      <a:pt x="32" y="2"/>
                      <a:pt x="32" y="2"/>
                    </a:cubicBezTo>
                    <a:cubicBezTo>
                      <a:pt x="29" y="1"/>
                      <a:pt x="29" y="1"/>
                      <a:pt x="29" y="1"/>
                    </a:cubicBezTo>
                    <a:cubicBezTo>
                      <a:pt x="26" y="3"/>
                      <a:pt x="26" y="3"/>
                      <a:pt x="26" y="3"/>
                    </a:cubicBezTo>
                    <a:cubicBezTo>
                      <a:pt x="25" y="2"/>
                      <a:pt x="25" y="2"/>
                      <a:pt x="25" y="2"/>
                    </a:cubicBezTo>
                    <a:cubicBezTo>
                      <a:pt x="23" y="3"/>
                      <a:pt x="23" y="3"/>
                      <a:pt x="23" y="3"/>
                    </a:cubicBezTo>
                    <a:cubicBezTo>
                      <a:pt x="21" y="6"/>
                      <a:pt x="21" y="6"/>
                      <a:pt x="21" y="6"/>
                    </a:cubicBezTo>
                    <a:cubicBezTo>
                      <a:pt x="18" y="4"/>
                      <a:pt x="18" y="4"/>
                      <a:pt x="18" y="4"/>
                    </a:cubicBezTo>
                    <a:cubicBezTo>
                      <a:pt x="17" y="0"/>
                      <a:pt x="17" y="0"/>
                      <a:pt x="17" y="0"/>
                    </a:cubicBezTo>
                    <a:cubicBezTo>
                      <a:pt x="16" y="1"/>
                      <a:pt x="16" y="1"/>
                      <a:pt x="16" y="1"/>
                    </a:cubicBezTo>
                    <a:cubicBezTo>
                      <a:pt x="12" y="2"/>
                      <a:pt x="12" y="2"/>
                      <a:pt x="12" y="2"/>
                    </a:cubicBezTo>
                    <a:cubicBezTo>
                      <a:pt x="9" y="8"/>
                      <a:pt x="9" y="8"/>
                      <a:pt x="9" y="8"/>
                    </a:cubicBezTo>
                    <a:cubicBezTo>
                      <a:pt x="8" y="10"/>
                      <a:pt x="8" y="10"/>
                      <a:pt x="8" y="10"/>
                    </a:cubicBezTo>
                    <a:cubicBezTo>
                      <a:pt x="7" y="12"/>
                      <a:pt x="7" y="12"/>
                      <a:pt x="7" y="12"/>
                    </a:cubicBezTo>
                    <a:cubicBezTo>
                      <a:pt x="0" y="14"/>
                      <a:pt x="0" y="14"/>
                      <a:pt x="0" y="14"/>
                    </a:cubicBezTo>
                    <a:cubicBezTo>
                      <a:pt x="0" y="17"/>
                      <a:pt x="0" y="17"/>
                      <a:pt x="0" y="17"/>
                    </a:cubicBezTo>
                    <a:cubicBezTo>
                      <a:pt x="1" y="19"/>
                      <a:pt x="1" y="19"/>
                      <a:pt x="1" y="19"/>
                    </a:cubicBezTo>
                    <a:cubicBezTo>
                      <a:pt x="2" y="23"/>
                      <a:pt x="2" y="23"/>
                      <a:pt x="2" y="23"/>
                    </a:cubicBezTo>
                    <a:cubicBezTo>
                      <a:pt x="1" y="26"/>
                      <a:pt x="1" y="26"/>
                      <a:pt x="1" y="26"/>
                    </a:cubicBezTo>
                    <a:cubicBezTo>
                      <a:pt x="1" y="30"/>
                      <a:pt x="1" y="30"/>
                      <a:pt x="1" y="30"/>
                    </a:cubicBezTo>
                    <a:cubicBezTo>
                      <a:pt x="1" y="30"/>
                      <a:pt x="2" y="31"/>
                      <a:pt x="2" y="31"/>
                    </a:cubicBezTo>
                    <a:cubicBezTo>
                      <a:pt x="4" y="30"/>
                      <a:pt x="4" y="30"/>
                      <a:pt x="4" y="30"/>
                    </a:cubicBezTo>
                    <a:cubicBezTo>
                      <a:pt x="7" y="26"/>
                      <a:pt x="7" y="26"/>
                      <a:pt x="7" y="26"/>
                    </a:cubicBezTo>
                    <a:cubicBezTo>
                      <a:pt x="9" y="25"/>
                      <a:pt x="9" y="25"/>
                      <a:pt x="9" y="25"/>
                    </a:cubicBezTo>
                    <a:cubicBezTo>
                      <a:pt x="11" y="26"/>
                      <a:pt x="11" y="26"/>
                      <a:pt x="11" y="26"/>
                    </a:cubicBezTo>
                    <a:cubicBezTo>
                      <a:pt x="11" y="28"/>
                      <a:pt x="11" y="28"/>
                      <a:pt x="11" y="28"/>
                    </a:cubicBezTo>
                    <a:cubicBezTo>
                      <a:pt x="14" y="28"/>
                      <a:pt x="14" y="28"/>
                      <a:pt x="14" y="28"/>
                    </a:cubicBezTo>
                    <a:cubicBezTo>
                      <a:pt x="19" y="23"/>
                      <a:pt x="19" y="23"/>
                      <a:pt x="19" y="23"/>
                    </a:cubicBezTo>
                    <a:cubicBezTo>
                      <a:pt x="22" y="22"/>
                      <a:pt x="22" y="22"/>
                      <a:pt x="22" y="22"/>
                    </a:cubicBezTo>
                    <a:cubicBezTo>
                      <a:pt x="25" y="20"/>
                      <a:pt x="25" y="20"/>
                      <a:pt x="25" y="20"/>
                    </a:cubicBezTo>
                    <a:cubicBezTo>
                      <a:pt x="28" y="15"/>
                      <a:pt x="28" y="15"/>
                      <a:pt x="28" y="15"/>
                    </a:cubicBezTo>
                    <a:lnTo>
                      <a:pt x="31"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6" name="Freeform 1226">
                <a:extLst>
                  <a:ext uri="{FF2B5EF4-FFF2-40B4-BE49-F238E27FC236}">
                    <a16:creationId xmlns:a16="http://schemas.microsoft.com/office/drawing/2014/main" id="{A2D9A748-62BA-4060-85B0-6649B11DAD30}"/>
                  </a:ext>
                </a:extLst>
              </p:cNvPr>
              <p:cNvSpPr>
                <a:spLocks/>
              </p:cNvSpPr>
              <p:nvPr/>
            </p:nvSpPr>
            <p:spPr bwMode="auto">
              <a:xfrm>
                <a:off x="4372139" y="2544521"/>
                <a:ext cx="1588" cy="1587"/>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7" name="Freeform 1227">
                <a:extLst>
                  <a:ext uri="{FF2B5EF4-FFF2-40B4-BE49-F238E27FC236}">
                    <a16:creationId xmlns:a16="http://schemas.microsoft.com/office/drawing/2014/main" id="{D3A73DEA-BB2C-4336-AD03-A261CBCCF5EB}"/>
                  </a:ext>
                </a:extLst>
              </p:cNvPr>
              <p:cNvSpPr>
                <a:spLocks/>
              </p:cNvSpPr>
              <p:nvPr/>
            </p:nvSpPr>
            <p:spPr bwMode="auto">
              <a:xfrm>
                <a:off x="4130830" y="2641350"/>
                <a:ext cx="14289" cy="12699"/>
              </a:xfrm>
              <a:custGeom>
                <a:avLst/>
                <a:gdLst>
                  <a:gd name="T0" fmla="*/ 9 w 9"/>
                  <a:gd name="T1" fmla="*/ 0 h 8"/>
                  <a:gd name="T2" fmla="*/ 7 w 9"/>
                  <a:gd name="T3" fmla="*/ 1 h 8"/>
                  <a:gd name="T4" fmla="*/ 5 w 9"/>
                  <a:gd name="T5" fmla="*/ 3 h 8"/>
                  <a:gd name="T6" fmla="*/ 4 w 9"/>
                  <a:gd name="T7" fmla="*/ 3 h 8"/>
                  <a:gd name="T8" fmla="*/ 3 w 9"/>
                  <a:gd name="T9" fmla="*/ 4 h 8"/>
                  <a:gd name="T10" fmla="*/ 2 w 9"/>
                  <a:gd name="T11" fmla="*/ 4 h 8"/>
                  <a:gd name="T12" fmla="*/ 0 w 9"/>
                  <a:gd name="T13" fmla="*/ 8 h 8"/>
                  <a:gd name="T14" fmla="*/ 1 w 9"/>
                  <a:gd name="T15" fmla="*/ 8 h 8"/>
                  <a:gd name="T16" fmla="*/ 3 w 9"/>
                  <a:gd name="T17" fmla="*/ 7 h 8"/>
                  <a:gd name="T18" fmla="*/ 6 w 9"/>
                  <a:gd name="T19" fmla="*/ 4 h 8"/>
                  <a:gd name="T20" fmla="*/ 9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9" y="0"/>
                    </a:moveTo>
                    <a:lnTo>
                      <a:pt x="7" y="1"/>
                    </a:lnTo>
                    <a:lnTo>
                      <a:pt x="5" y="3"/>
                    </a:lnTo>
                    <a:lnTo>
                      <a:pt x="4" y="3"/>
                    </a:lnTo>
                    <a:lnTo>
                      <a:pt x="3" y="4"/>
                    </a:lnTo>
                    <a:lnTo>
                      <a:pt x="2" y="4"/>
                    </a:lnTo>
                    <a:lnTo>
                      <a:pt x="0" y="8"/>
                    </a:lnTo>
                    <a:lnTo>
                      <a:pt x="1" y="8"/>
                    </a:lnTo>
                    <a:lnTo>
                      <a:pt x="3" y="7"/>
                    </a:lnTo>
                    <a:lnTo>
                      <a:pt x="6" y="4"/>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8" name="Freeform 1228">
                <a:extLst>
                  <a:ext uri="{FF2B5EF4-FFF2-40B4-BE49-F238E27FC236}">
                    <a16:creationId xmlns:a16="http://schemas.microsoft.com/office/drawing/2014/main" id="{3B08F621-E2E1-4DD0-9CD4-49FA8DFF1906}"/>
                  </a:ext>
                </a:extLst>
              </p:cNvPr>
              <p:cNvSpPr>
                <a:spLocks/>
              </p:cNvSpPr>
              <p:nvPr/>
            </p:nvSpPr>
            <p:spPr bwMode="auto">
              <a:xfrm>
                <a:off x="4375314" y="2544521"/>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9" name="Freeform 1229">
                <a:extLst>
                  <a:ext uri="{FF2B5EF4-FFF2-40B4-BE49-F238E27FC236}">
                    <a16:creationId xmlns:a16="http://schemas.microsoft.com/office/drawing/2014/main" id="{34F031A1-98F1-477C-B0F9-956543036F7F}"/>
                  </a:ext>
                </a:extLst>
              </p:cNvPr>
              <p:cNvSpPr>
                <a:spLocks/>
              </p:cNvSpPr>
              <p:nvPr/>
            </p:nvSpPr>
            <p:spPr bwMode="auto">
              <a:xfrm>
                <a:off x="4405477" y="2928660"/>
                <a:ext cx="53977" cy="39684"/>
              </a:xfrm>
              <a:custGeom>
                <a:avLst/>
                <a:gdLst>
                  <a:gd name="T0" fmla="*/ 23 w 34"/>
                  <a:gd name="T1" fmla="*/ 21 h 25"/>
                  <a:gd name="T2" fmla="*/ 26 w 34"/>
                  <a:gd name="T3" fmla="*/ 24 h 25"/>
                  <a:gd name="T4" fmla="*/ 27 w 34"/>
                  <a:gd name="T5" fmla="*/ 24 h 25"/>
                  <a:gd name="T6" fmla="*/ 30 w 34"/>
                  <a:gd name="T7" fmla="*/ 25 h 25"/>
                  <a:gd name="T8" fmla="*/ 33 w 34"/>
                  <a:gd name="T9" fmla="*/ 24 h 25"/>
                  <a:gd name="T10" fmla="*/ 34 w 34"/>
                  <a:gd name="T11" fmla="*/ 22 h 25"/>
                  <a:gd name="T12" fmla="*/ 33 w 34"/>
                  <a:gd name="T13" fmla="*/ 20 h 25"/>
                  <a:gd name="T14" fmla="*/ 32 w 34"/>
                  <a:gd name="T15" fmla="*/ 18 h 25"/>
                  <a:gd name="T16" fmla="*/ 30 w 34"/>
                  <a:gd name="T17" fmla="*/ 17 h 25"/>
                  <a:gd name="T18" fmla="*/ 28 w 34"/>
                  <a:gd name="T19" fmla="*/ 16 h 25"/>
                  <a:gd name="T20" fmla="*/ 26 w 34"/>
                  <a:gd name="T21" fmla="*/ 13 h 25"/>
                  <a:gd name="T22" fmla="*/ 23 w 34"/>
                  <a:gd name="T23" fmla="*/ 10 h 25"/>
                  <a:gd name="T24" fmla="*/ 22 w 34"/>
                  <a:gd name="T25" fmla="*/ 10 h 25"/>
                  <a:gd name="T26" fmla="*/ 19 w 34"/>
                  <a:gd name="T27" fmla="*/ 7 h 25"/>
                  <a:gd name="T28" fmla="*/ 16 w 34"/>
                  <a:gd name="T29" fmla="*/ 5 h 25"/>
                  <a:gd name="T30" fmla="*/ 12 w 34"/>
                  <a:gd name="T31" fmla="*/ 4 h 25"/>
                  <a:gd name="T32" fmla="*/ 5 w 34"/>
                  <a:gd name="T33" fmla="*/ 2 h 25"/>
                  <a:gd name="T34" fmla="*/ 2 w 34"/>
                  <a:gd name="T35" fmla="*/ 0 h 25"/>
                  <a:gd name="T36" fmla="*/ 0 w 34"/>
                  <a:gd name="T37" fmla="*/ 3 h 25"/>
                  <a:gd name="T38" fmla="*/ 1 w 34"/>
                  <a:gd name="T39" fmla="*/ 5 h 25"/>
                  <a:gd name="T40" fmla="*/ 4 w 34"/>
                  <a:gd name="T41" fmla="*/ 7 h 25"/>
                  <a:gd name="T42" fmla="*/ 9 w 34"/>
                  <a:gd name="T43" fmla="*/ 11 h 25"/>
                  <a:gd name="T44" fmla="*/ 9 w 34"/>
                  <a:gd name="T45" fmla="*/ 14 h 25"/>
                  <a:gd name="T46" fmla="*/ 10 w 34"/>
                  <a:gd name="T47" fmla="*/ 16 h 25"/>
                  <a:gd name="T48" fmla="*/ 12 w 34"/>
                  <a:gd name="T49" fmla="*/ 16 h 25"/>
                  <a:gd name="T50" fmla="*/ 17 w 34"/>
                  <a:gd name="T51" fmla="*/ 20 h 25"/>
                  <a:gd name="T52" fmla="*/ 21 w 34"/>
                  <a:gd name="T53" fmla="*/ 20 h 25"/>
                  <a:gd name="T54" fmla="*/ 23 w 34"/>
                  <a:gd name="T5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25">
                    <a:moveTo>
                      <a:pt x="23" y="21"/>
                    </a:moveTo>
                    <a:lnTo>
                      <a:pt x="26" y="24"/>
                    </a:lnTo>
                    <a:lnTo>
                      <a:pt x="27" y="24"/>
                    </a:lnTo>
                    <a:lnTo>
                      <a:pt x="30" y="25"/>
                    </a:lnTo>
                    <a:lnTo>
                      <a:pt x="33" y="24"/>
                    </a:lnTo>
                    <a:lnTo>
                      <a:pt x="34" y="22"/>
                    </a:lnTo>
                    <a:lnTo>
                      <a:pt x="33" y="20"/>
                    </a:lnTo>
                    <a:lnTo>
                      <a:pt x="32" y="18"/>
                    </a:lnTo>
                    <a:lnTo>
                      <a:pt x="30" y="17"/>
                    </a:lnTo>
                    <a:lnTo>
                      <a:pt x="28" y="16"/>
                    </a:lnTo>
                    <a:lnTo>
                      <a:pt x="26" y="13"/>
                    </a:lnTo>
                    <a:lnTo>
                      <a:pt x="23" y="10"/>
                    </a:lnTo>
                    <a:lnTo>
                      <a:pt x="22" y="10"/>
                    </a:lnTo>
                    <a:lnTo>
                      <a:pt x="19" y="7"/>
                    </a:lnTo>
                    <a:lnTo>
                      <a:pt x="16" y="5"/>
                    </a:lnTo>
                    <a:lnTo>
                      <a:pt x="12" y="4"/>
                    </a:lnTo>
                    <a:lnTo>
                      <a:pt x="5" y="2"/>
                    </a:lnTo>
                    <a:lnTo>
                      <a:pt x="2" y="0"/>
                    </a:lnTo>
                    <a:lnTo>
                      <a:pt x="0" y="3"/>
                    </a:lnTo>
                    <a:lnTo>
                      <a:pt x="1" y="5"/>
                    </a:lnTo>
                    <a:lnTo>
                      <a:pt x="4" y="7"/>
                    </a:lnTo>
                    <a:lnTo>
                      <a:pt x="9" y="11"/>
                    </a:lnTo>
                    <a:lnTo>
                      <a:pt x="9" y="14"/>
                    </a:lnTo>
                    <a:lnTo>
                      <a:pt x="10" y="16"/>
                    </a:lnTo>
                    <a:lnTo>
                      <a:pt x="12" y="16"/>
                    </a:lnTo>
                    <a:lnTo>
                      <a:pt x="17" y="20"/>
                    </a:lnTo>
                    <a:lnTo>
                      <a:pt x="21" y="20"/>
                    </a:lnTo>
                    <a:lnTo>
                      <a:pt x="23" y="2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0" name="Freeform 1230">
                <a:extLst>
                  <a:ext uri="{FF2B5EF4-FFF2-40B4-BE49-F238E27FC236}">
                    <a16:creationId xmlns:a16="http://schemas.microsoft.com/office/drawing/2014/main" id="{B4187B2D-5BB9-49FA-B596-8FA7DD53544C}"/>
                  </a:ext>
                </a:extLst>
              </p:cNvPr>
              <p:cNvSpPr>
                <a:spLocks/>
              </p:cNvSpPr>
              <p:nvPr/>
            </p:nvSpPr>
            <p:spPr bwMode="auto">
              <a:xfrm>
                <a:off x="4065740" y="2774687"/>
                <a:ext cx="26989" cy="19048"/>
              </a:xfrm>
              <a:custGeom>
                <a:avLst/>
                <a:gdLst>
                  <a:gd name="T0" fmla="*/ 8 w 17"/>
                  <a:gd name="T1" fmla="*/ 9 h 12"/>
                  <a:gd name="T2" fmla="*/ 10 w 17"/>
                  <a:gd name="T3" fmla="*/ 10 h 12"/>
                  <a:gd name="T4" fmla="*/ 16 w 17"/>
                  <a:gd name="T5" fmla="*/ 12 h 12"/>
                  <a:gd name="T6" fmla="*/ 17 w 17"/>
                  <a:gd name="T7" fmla="*/ 10 h 12"/>
                  <a:gd name="T8" fmla="*/ 16 w 17"/>
                  <a:gd name="T9" fmla="*/ 8 h 12"/>
                  <a:gd name="T10" fmla="*/ 15 w 17"/>
                  <a:gd name="T11" fmla="*/ 5 h 12"/>
                  <a:gd name="T12" fmla="*/ 12 w 17"/>
                  <a:gd name="T13" fmla="*/ 1 h 12"/>
                  <a:gd name="T14" fmla="*/ 10 w 17"/>
                  <a:gd name="T15" fmla="*/ 2 h 12"/>
                  <a:gd name="T16" fmla="*/ 9 w 17"/>
                  <a:gd name="T17" fmla="*/ 0 h 12"/>
                  <a:gd name="T18" fmla="*/ 7 w 17"/>
                  <a:gd name="T19" fmla="*/ 0 h 12"/>
                  <a:gd name="T20" fmla="*/ 5 w 17"/>
                  <a:gd name="T21" fmla="*/ 2 h 12"/>
                  <a:gd name="T22" fmla="*/ 5 w 17"/>
                  <a:gd name="T23" fmla="*/ 4 h 12"/>
                  <a:gd name="T24" fmla="*/ 3 w 17"/>
                  <a:gd name="T25" fmla="*/ 4 h 12"/>
                  <a:gd name="T26" fmla="*/ 0 w 17"/>
                  <a:gd name="T27" fmla="*/ 7 h 12"/>
                  <a:gd name="T28" fmla="*/ 1 w 17"/>
                  <a:gd name="T29" fmla="*/ 9 h 12"/>
                  <a:gd name="T30" fmla="*/ 3 w 17"/>
                  <a:gd name="T31" fmla="*/ 9 h 12"/>
                  <a:gd name="T32" fmla="*/ 4 w 17"/>
                  <a:gd name="T33" fmla="*/ 10 h 12"/>
                  <a:gd name="T34" fmla="*/ 5 w 17"/>
                  <a:gd name="T35" fmla="*/ 12 h 12"/>
                  <a:gd name="T36" fmla="*/ 5 w 17"/>
                  <a:gd name="T37" fmla="*/ 11 h 12"/>
                  <a:gd name="T38" fmla="*/ 5 w 17"/>
                  <a:gd name="T39" fmla="*/ 9 h 12"/>
                  <a:gd name="T40" fmla="*/ 8 w 17"/>
                  <a:gd name="T4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2">
                    <a:moveTo>
                      <a:pt x="8" y="9"/>
                    </a:moveTo>
                    <a:lnTo>
                      <a:pt x="10" y="10"/>
                    </a:lnTo>
                    <a:lnTo>
                      <a:pt x="16" y="12"/>
                    </a:lnTo>
                    <a:lnTo>
                      <a:pt x="17" y="10"/>
                    </a:lnTo>
                    <a:lnTo>
                      <a:pt x="16" y="8"/>
                    </a:lnTo>
                    <a:lnTo>
                      <a:pt x="15" y="5"/>
                    </a:lnTo>
                    <a:lnTo>
                      <a:pt x="12" y="1"/>
                    </a:lnTo>
                    <a:lnTo>
                      <a:pt x="10" y="2"/>
                    </a:lnTo>
                    <a:lnTo>
                      <a:pt x="9" y="0"/>
                    </a:lnTo>
                    <a:lnTo>
                      <a:pt x="7" y="0"/>
                    </a:lnTo>
                    <a:lnTo>
                      <a:pt x="5" y="2"/>
                    </a:lnTo>
                    <a:lnTo>
                      <a:pt x="5" y="4"/>
                    </a:lnTo>
                    <a:lnTo>
                      <a:pt x="3" y="4"/>
                    </a:lnTo>
                    <a:lnTo>
                      <a:pt x="0" y="7"/>
                    </a:lnTo>
                    <a:lnTo>
                      <a:pt x="1" y="9"/>
                    </a:lnTo>
                    <a:lnTo>
                      <a:pt x="3" y="9"/>
                    </a:lnTo>
                    <a:lnTo>
                      <a:pt x="4" y="10"/>
                    </a:lnTo>
                    <a:lnTo>
                      <a:pt x="5" y="12"/>
                    </a:lnTo>
                    <a:lnTo>
                      <a:pt x="5" y="11"/>
                    </a:lnTo>
                    <a:lnTo>
                      <a:pt x="5" y="9"/>
                    </a:lnTo>
                    <a:lnTo>
                      <a:pt x="8"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1" name="Freeform 1231">
                <a:extLst>
                  <a:ext uri="{FF2B5EF4-FFF2-40B4-BE49-F238E27FC236}">
                    <a16:creationId xmlns:a16="http://schemas.microsoft.com/office/drawing/2014/main" id="{553E074E-AA01-4013-A561-4AEAD2DAF4E3}"/>
                  </a:ext>
                </a:extLst>
              </p:cNvPr>
              <p:cNvSpPr>
                <a:spLocks/>
              </p:cNvSpPr>
              <p:nvPr/>
            </p:nvSpPr>
            <p:spPr bwMode="auto">
              <a:xfrm>
                <a:off x="4199094" y="2169907"/>
                <a:ext cx="6350" cy="4762"/>
              </a:xfrm>
              <a:custGeom>
                <a:avLst/>
                <a:gdLst>
                  <a:gd name="T0" fmla="*/ 4 w 4"/>
                  <a:gd name="T1" fmla="*/ 3 h 3"/>
                  <a:gd name="T2" fmla="*/ 4 w 4"/>
                  <a:gd name="T3" fmla="*/ 1 h 3"/>
                  <a:gd name="T4" fmla="*/ 3 w 4"/>
                  <a:gd name="T5" fmla="*/ 0 h 3"/>
                  <a:gd name="T6" fmla="*/ 1 w 4"/>
                  <a:gd name="T7" fmla="*/ 0 h 3"/>
                  <a:gd name="T8" fmla="*/ 0 w 4"/>
                  <a:gd name="T9" fmla="*/ 1 h 3"/>
                  <a:gd name="T10" fmla="*/ 3 w 4"/>
                  <a:gd name="T11" fmla="*/ 2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1"/>
                    </a:lnTo>
                    <a:lnTo>
                      <a:pt x="3" y="0"/>
                    </a:lnTo>
                    <a:lnTo>
                      <a:pt x="1" y="0"/>
                    </a:lnTo>
                    <a:lnTo>
                      <a:pt x="0" y="1"/>
                    </a:lnTo>
                    <a:lnTo>
                      <a:pt x="3" y="2"/>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2" name="Freeform 1232">
                <a:extLst>
                  <a:ext uri="{FF2B5EF4-FFF2-40B4-BE49-F238E27FC236}">
                    <a16:creationId xmlns:a16="http://schemas.microsoft.com/office/drawing/2014/main" id="{05CB224F-60AB-456A-90ED-42596B72A4C7}"/>
                  </a:ext>
                </a:extLst>
              </p:cNvPr>
              <p:cNvSpPr>
                <a:spLocks/>
              </p:cNvSpPr>
              <p:nvPr/>
            </p:nvSpPr>
            <p:spPr bwMode="auto">
              <a:xfrm>
                <a:off x="4443579" y="3020727"/>
                <a:ext cx="7938" cy="12699"/>
              </a:xfrm>
              <a:custGeom>
                <a:avLst/>
                <a:gdLst>
                  <a:gd name="T0" fmla="*/ 2 w 5"/>
                  <a:gd name="T1" fmla="*/ 8 h 8"/>
                  <a:gd name="T2" fmla="*/ 2 w 5"/>
                  <a:gd name="T3" fmla="*/ 7 h 8"/>
                  <a:gd name="T4" fmla="*/ 1 w 5"/>
                  <a:gd name="T5" fmla="*/ 7 h 8"/>
                  <a:gd name="T6" fmla="*/ 0 w 5"/>
                  <a:gd name="T7" fmla="*/ 6 h 8"/>
                  <a:gd name="T8" fmla="*/ 2 w 5"/>
                  <a:gd name="T9" fmla="*/ 5 h 8"/>
                  <a:gd name="T10" fmla="*/ 2 w 5"/>
                  <a:gd name="T11" fmla="*/ 3 h 8"/>
                  <a:gd name="T12" fmla="*/ 4 w 5"/>
                  <a:gd name="T13" fmla="*/ 1 h 8"/>
                  <a:gd name="T14" fmla="*/ 4 w 5"/>
                  <a:gd name="T15" fmla="*/ 1 h 8"/>
                  <a:gd name="T16" fmla="*/ 5 w 5"/>
                  <a:gd name="T17" fmla="*/ 0 h 8"/>
                  <a:gd name="T18" fmla="*/ 4 w 5"/>
                  <a:gd name="T19" fmla="*/ 0 h 8"/>
                  <a:gd name="T20" fmla="*/ 2 w 5"/>
                  <a:gd name="T21" fmla="*/ 3 h 8"/>
                  <a:gd name="T22" fmla="*/ 0 w 5"/>
                  <a:gd name="T23" fmla="*/ 6 h 8"/>
                  <a:gd name="T24" fmla="*/ 1 w 5"/>
                  <a:gd name="T25" fmla="*/ 7 h 8"/>
                  <a:gd name="T26" fmla="*/ 2 w 5"/>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8"/>
                    </a:moveTo>
                    <a:lnTo>
                      <a:pt x="2" y="7"/>
                    </a:lnTo>
                    <a:lnTo>
                      <a:pt x="1" y="7"/>
                    </a:lnTo>
                    <a:lnTo>
                      <a:pt x="0" y="6"/>
                    </a:lnTo>
                    <a:lnTo>
                      <a:pt x="2" y="5"/>
                    </a:lnTo>
                    <a:lnTo>
                      <a:pt x="2" y="3"/>
                    </a:lnTo>
                    <a:lnTo>
                      <a:pt x="4" y="1"/>
                    </a:lnTo>
                    <a:lnTo>
                      <a:pt x="4" y="1"/>
                    </a:lnTo>
                    <a:lnTo>
                      <a:pt x="5" y="0"/>
                    </a:lnTo>
                    <a:lnTo>
                      <a:pt x="4" y="0"/>
                    </a:lnTo>
                    <a:lnTo>
                      <a:pt x="2" y="3"/>
                    </a:lnTo>
                    <a:lnTo>
                      <a:pt x="0" y="6"/>
                    </a:lnTo>
                    <a:lnTo>
                      <a:pt x="1" y="7"/>
                    </a:lnTo>
                    <a:lnTo>
                      <a:pt x="2"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3" name="Freeform 1233">
                <a:extLst>
                  <a:ext uri="{FF2B5EF4-FFF2-40B4-BE49-F238E27FC236}">
                    <a16:creationId xmlns:a16="http://schemas.microsoft.com/office/drawing/2014/main" id="{BB7D628D-6CC9-49D3-9D48-ACF02D2EFC04}"/>
                  </a:ext>
                </a:extLst>
              </p:cNvPr>
              <p:cNvSpPr>
                <a:spLocks/>
              </p:cNvSpPr>
              <p:nvPr/>
            </p:nvSpPr>
            <p:spPr bwMode="auto">
              <a:xfrm>
                <a:off x="4389601" y="3035012"/>
                <a:ext cx="46040" cy="41272"/>
              </a:xfrm>
              <a:custGeom>
                <a:avLst/>
                <a:gdLst>
                  <a:gd name="T0" fmla="*/ 28 w 29"/>
                  <a:gd name="T1" fmla="*/ 16 h 26"/>
                  <a:gd name="T2" fmla="*/ 29 w 29"/>
                  <a:gd name="T3" fmla="*/ 15 h 26"/>
                  <a:gd name="T4" fmla="*/ 25 w 29"/>
                  <a:gd name="T5" fmla="*/ 15 h 26"/>
                  <a:gd name="T6" fmla="*/ 22 w 29"/>
                  <a:gd name="T7" fmla="*/ 14 h 26"/>
                  <a:gd name="T8" fmla="*/ 21 w 29"/>
                  <a:gd name="T9" fmla="*/ 16 h 26"/>
                  <a:gd name="T10" fmla="*/ 17 w 29"/>
                  <a:gd name="T11" fmla="*/ 16 h 26"/>
                  <a:gd name="T12" fmla="*/ 15 w 29"/>
                  <a:gd name="T13" fmla="*/ 14 h 26"/>
                  <a:gd name="T14" fmla="*/ 14 w 29"/>
                  <a:gd name="T15" fmla="*/ 14 h 26"/>
                  <a:gd name="T16" fmla="*/ 11 w 29"/>
                  <a:gd name="T17" fmla="*/ 10 h 26"/>
                  <a:gd name="T18" fmla="*/ 8 w 29"/>
                  <a:gd name="T19" fmla="*/ 11 h 26"/>
                  <a:gd name="T20" fmla="*/ 8 w 29"/>
                  <a:gd name="T21" fmla="*/ 12 h 26"/>
                  <a:gd name="T22" fmla="*/ 6 w 29"/>
                  <a:gd name="T23" fmla="*/ 11 h 26"/>
                  <a:gd name="T24" fmla="*/ 6 w 29"/>
                  <a:gd name="T25" fmla="*/ 9 h 26"/>
                  <a:gd name="T26" fmla="*/ 5 w 29"/>
                  <a:gd name="T27" fmla="*/ 6 h 26"/>
                  <a:gd name="T28" fmla="*/ 5 w 29"/>
                  <a:gd name="T29" fmla="*/ 5 h 26"/>
                  <a:gd name="T30" fmla="*/ 7 w 29"/>
                  <a:gd name="T31" fmla="*/ 3 h 26"/>
                  <a:gd name="T32" fmla="*/ 6 w 29"/>
                  <a:gd name="T33" fmla="*/ 0 h 26"/>
                  <a:gd name="T34" fmla="*/ 1 w 29"/>
                  <a:gd name="T35" fmla="*/ 5 h 26"/>
                  <a:gd name="T36" fmla="*/ 0 w 29"/>
                  <a:gd name="T37" fmla="*/ 8 h 26"/>
                  <a:gd name="T38" fmla="*/ 1 w 29"/>
                  <a:gd name="T39" fmla="*/ 9 h 26"/>
                  <a:gd name="T40" fmla="*/ 2 w 29"/>
                  <a:gd name="T41" fmla="*/ 9 h 26"/>
                  <a:gd name="T42" fmla="*/ 3 w 29"/>
                  <a:gd name="T43" fmla="*/ 9 h 26"/>
                  <a:gd name="T44" fmla="*/ 3 w 29"/>
                  <a:gd name="T45" fmla="*/ 12 h 26"/>
                  <a:gd name="T46" fmla="*/ 5 w 29"/>
                  <a:gd name="T47" fmla="*/ 13 h 26"/>
                  <a:gd name="T48" fmla="*/ 6 w 29"/>
                  <a:gd name="T49" fmla="*/ 15 h 26"/>
                  <a:gd name="T50" fmla="*/ 7 w 29"/>
                  <a:gd name="T51" fmla="*/ 15 h 26"/>
                  <a:gd name="T52" fmla="*/ 8 w 29"/>
                  <a:gd name="T53" fmla="*/ 17 h 26"/>
                  <a:gd name="T54" fmla="*/ 8 w 29"/>
                  <a:gd name="T55" fmla="*/ 19 h 26"/>
                  <a:gd name="T56" fmla="*/ 11 w 29"/>
                  <a:gd name="T57" fmla="*/ 19 h 26"/>
                  <a:gd name="T58" fmla="*/ 17 w 29"/>
                  <a:gd name="T59" fmla="*/ 21 h 26"/>
                  <a:gd name="T60" fmla="*/ 18 w 29"/>
                  <a:gd name="T61" fmla="*/ 24 h 26"/>
                  <a:gd name="T62" fmla="*/ 21 w 29"/>
                  <a:gd name="T63" fmla="*/ 26 h 26"/>
                  <a:gd name="T64" fmla="*/ 23 w 29"/>
                  <a:gd name="T65" fmla="*/ 25 h 26"/>
                  <a:gd name="T66" fmla="*/ 24 w 29"/>
                  <a:gd name="T67" fmla="*/ 22 h 26"/>
                  <a:gd name="T68" fmla="*/ 23 w 29"/>
                  <a:gd name="T69" fmla="*/ 19 h 26"/>
                  <a:gd name="T70" fmla="*/ 25 w 29"/>
                  <a:gd name="T71" fmla="*/ 16 h 26"/>
                  <a:gd name="T72" fmla="*/ 28 w 29"/>
                  <a:gd name="T7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6">
                    <a:moveTo>
                      <a:pt x="28" y="16"/>
                    </a:moveTo>
                    <a:lnTo>
                      <a:pt x="29" y="15"/>
                    </a:lnTo>
                    <a:lnTo>
                      <a:pt x="25" y="15"/>
                    </a:lnTo>
                    <a:lnTo>
                      <a:pt x="22" y="14"/>
                    </a:lnTo>
                    <a:lnTo>
                      <a:pt x="21" y="16"/>
                    </a:lnTo>
                    <a:lnTo>
                      <a:pt x="17" y="16"/>
                    </a:lnTo>
                    <a:lnTo>
                      <a:pt x="15" y="14"/>
                    </a:lnTo>
                    <a:lnTo>
                      <a:pt x="14" y="14"/>
                    </a:lnTo>
                    <a:lnTo>
                      <a:pt x="11" y="10"/>
                    </a:lnTo>
                    <a:lnTo>
                      <a:pt x="8" y="11"/>
                    </a:lnTo>
                    <a:lnTo>
                      <a:pt x="8" y="12"/>
                    </a:lnTo>
                    <a:lnTo>
                      <a:pt x="6" y="11"/>
                    </a:lnTo>
                    <a:lnTo>
                      <a:pt x="6" y="9"/>
                    </a:lnTo>
                    <a:lnTo>
                      <a:pt x="5" y="6"/>
                    </a:lnTo>
                    <a:lnTo>
                      <a:pt x="5" y="5"/>
                    </a:lnTo>
                    <a:lnTo>
                      <a:pt x="7" y="3"/>
                    </a:lnTo>
                    <a:lnTo>
                      <a:pt x="6" y="0"/>
                    </a:lnTo>
                    <a:lnTo>
                      <a:pt x="1" y="5"/>
                    </a:lnTo>
                    <a:lnTo>
                      <a:pt x="0" y="8"/>
                    </a:lnTo>
                    <a:lnTo>
                      <a:pt x="1" y="9"/>
                    </a:lnTo>
                    <a:lnTo>
                      <a:pt x="2" y="9"/>
                    </a:lnTo>
                    <a:lnTo>
                      <a:pt x="3" y="9"/>
                    </a:lnTo>
                    <a:lnTo>
                      <a:pt x="3" y="12"/>
                    </a:lnTo>
                    <a:lnTo>
                      <a:pt x="5" y="13"/>
                    </a:lnTo>
                    <a:lnTo>
                      <a:pt x="6" y="15"/>
                    </a:lnTo>
                    <a:lnTo>
                      <a:pt x="7" y="15"/>
                    </a:lnTo>
                    <a:lnTo>
                      <a:pt x="8" y="17"/>
                    </a:lnTo>
                    <a:lnTo>
                      <a:pt x="8" y="19"/>
                    </a:lnTo>
                    <a:lnTo>
                      <a:pt x="11" y="19"/>
                    </a:lnTo>
                    <a:lnTo>
                      <a:pt x="17" y="21"/>
                    </a:lnTo>
                    <a:lnTo>
                      <a:pt x="18" y="24"/>
                    </a:lnTo>
                    <a:lnTo>
                      <a:pt x="21" y="26"/>
                    </a:lnTo>
                    <a:lnTo>
                      <a:pt x="23" y="25"/>
                    </a:lnTo>
                    <a:lnTo>
                      <a:pt x="24" y="22"/>
                    </a:lnTo>
                    <a:lnTo>
                      <a:pt x="23" y="19"/>
                    </a:lnTo>
                    <a:lnTo>
                      <a:pt x="25" y="16"/>
                    </a:lnTo>
                    <a:lnTo>
                      <a:pt x="28"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4" name="Freeform 1234">
                <a:extLst>
                  <a:ext uri="{FF2B5EF4-FFF2-40B4-BE49-F238E27FC236}">
                    <a16:creationId xmlns:a16="http://schemas.microsoft.com/office/drawing/2014/main" id="{34AB6860-6718-4FA3-A503-B837AA7D50EE}"/>
                  </a:ext>
                </a:extLst>
              </p:cNvPr>
              <p:cNvSpPr>
                <a:spLocks/>
              </p:cNvSpPr>
              <p:nvPr/>
            </p:nvSpPr>
            <p:spPr bwMode="auto">
              <a:xfrm>
                <a:off x="4243546" y="2366738"/>
                <a:ext cx="6350" cy="3175"/>
              </a:xfrm>
              <a:custGeom>
                <a:avLst/>
                <a:gdLst>
                  <a:gd name="T0" fmla="*/ 1 w 5"/>
                  <a:gd name="T1" fmla="*/ 0 h 3"/>
                  <a:gd name="T2" fmla="*/ 0 w 5"/>
                  <a:gd name="T3" fmla="*/ 1 h 3"/>
                  <a:gd name="T4" fmla="*/ 1 w 5"/>
                  <a:gd name="T5" fmla="*/ 3 h 3"/>
                  <a:gd name="T6" fmla="*/ 4 w 5"/>
                  <a:gd name="T7" fmla="*/ 3 h 3"/>
                  <a:gd name="T8" fmla="*/ 5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1"/>
                      <a:pt x="0" y="1"/>
                    </a:cubicBezTo>
                    <a:cubicBezTo>
                      <a:pt x="1" y="3"/>
                      <a:pt x="1" y="3"/>
                      <a:pt x="1" y="3"/>
                    </a:cubicBezTo>
                    <a:cubicBezTo>
                      <a:pt x="4" y="3"/>
                      <a:pt x="4" y="3"/>
                      <a:pt x="4" y="3"/>
                    </a:cubicBezTo>
                    <a:cubicBezTo>
                      <a:pt x="4" y="3"/>
                      <a:pt x="5" y="1"/>
                      <a:pt x="5" y="1"/>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5" name="Freeform 1235">
                <a:extLst>
                  <a:ext uri="{FF2B5EF4-FFF2-40B4-BE49-F238E27FC236}">
                    <a16:creationId xmlns:a16="http://schemas.microsoft.com/office/drawing/2014/main" id="{C5F7B4EA-7561-4E82-92BC-53D69FB0A1EB}"/>
                  </a:ext>
                </a:extLst>
              </p:cNvPr>
              <p:cNvSpPr>
                <a:spLocks/>
              </p:cNvSpPr>
              <p:nvPr/>
            </p:nvSpPr>
            <p:spPr bwMode="auto">
              <a:xfrm>
                <a:off x="4191157" y="2368326"/>
                <a:ext cx="25401" cy="44446"/>
              </a:xfrm>
              <a:custGeom>
                <a:avLst/>
                <a:gdLst>
                  <a:gd name="T0" fmla="*/ 16 w 16"/>
                  <a:gd name="T1" fmla="*/ 6 h 28"/>
                  <a:gd name="T2" fmla="*/ 16 w 16"/>
                  <a:gd name="T3" fmla="*/ 4 h 28"/>
                  <a:gd name="T4" fmla="*/ 16 w 16"/>
                  <a:gd name="T5" fmla="*/ 2 h 28"/>
                  <a:gd name="T6" fmla="*/ 15 w 16"/>
                  <a:gd name="T7" fmla="*/ 1 h 28"/>
                  <a:gd name="T8" fmla="*/ 13 w 16"/>
                  <a:gd name="T9" fmla="*/ 2 h 28"/>
                  <a:gd name="T10" fmla="*/ 12 w 16"/>
                  <a:gd name="T11" fmla="*/ 2 h 28"/>
                  <a:gd name="T12" fmla="*/ 11 w 16"/>
                  <a:gd name="T13" fmla="*/ 0 h 28"/>
                  <a:gd name="T14" fmla="*/ 10 w 16"/>
                  <a:gd name="T15" fmla="*/ 0 h 28"/>
                  <a:gd name="T16" fmla="*/ 9 w 16"/>
                  <a:gd name="T17" fmla="*/ 1 h 28"/>
                  <a:gd name="T18" fmla="*/ 6 w 16"/>
                  <a:gd name="T19" fmla="*/ 4 h 28"/>
                  <a:gd name="T20" fmla="*/ 5 w 16"/>
                  <a:gd name="T21" fmla="*/ 4 h 28"/>
                  <a:gd name="T22" fmla="*/ 3 w 16"/>
                  <a:gd name="T23" fmla="*/ 7 h 28"/>
                  <a:gd name="T24" fmla="*/ 3 w 16"/>
                  <a:gd name="T25" fmla="*/ 10 h 28"/>
                  <a:gd name="T26" fmla="*/ 3 w 16"/>
                  <a:gd name="T27" fmla="*/ 12 h 28"/>
                  <a:gd name="T28" fmla="*/ 2 w 16"/>
                  <a:gd name="T29" fmla="*/ 14 h 28"/>
                  <a:gd name="T30" fmla="*/ 1 w 16"/>
                  <a:gd name="T31" fmla="*/ 15 h 28"/>
                  <a:gd name="T32" fmla="*/ 2 w 16"/>
                  <a:gd name="T33" fmla="*/ 18 h 28"/>
                  <a:gd name="T34" fmla="*/ 0 w 16"/>
                  <a:gd name="T35" fmla="*/ 21 h 28"/>
                  <a:gd name="T36" fmla="*/ 1 w 16"/>
                  <a:gd name="T37" fmla="*/ 21 h 28"/>
                  <a:gd name="T38" fmla="*/ 3 w 16"/>
                  <a:gd name="T39" fmla="*/ 22 h 28"/>
                  <a:gd name="T40" fmla="*/ 4 w 16"/>
                  <a:gd name="T41" fmla="*/ 24 h 28"/>
                  <a:gd name="T42" fmla="*/ 5 w 16"/>
                  <a:gd name="T43" fmla="*/ 25 h 28"/>
                  <a:gd name="T44" fmla="*/ 5 w 16"/>
                  <a:gd name="T45" fmla="*/ 28 h 28"/>
                  <a:gd name="T46" fmla="*/ 6 w 16"/>
                  <a:gd name="T47" fmla="*/ 28 h 28"/>
                  <a:gd name="T48" fmla="*/ 7 w 16"/>
                  <a:gd name="T49" fmla="*/ 26 h 28"/>
                  <a:gd name="T50" fmla="*/ 7 w 16"/>
                  <a:gd name="T51" fmla="*/ 25 h 28"/>
                  <a:gd name="T52" fmla="*/ 8 w 16"/>
                  <a:gd name="T53" fmla="*/ 23 h 28"/>
                  <a:gd name="T54" fmla="*/ 9 w 16"/>
                  <a:gd name="T55" fmla="*/ 21 h 28"/>
                  <a:gd name="T56" fmla="*/ 8 w 16"/>
                  <a:gd name="T57" fmla="*/ 21 h 28"/>
                  <a:gd name="T58" fmla="*/ 8 w 16"/>
                  <a:gd name="T59" fmla="*/ 20 h 28"/>
                  <a:gd name="T60" fmla="*/ 10 w 16"/>
                  <a:gd name="T61" fmla="*/ 17 h 28"/>
                  <a:gd name="T62" fmla="*/ 12 w 16"/>
                  <a:gd name="T63" fmla="*/ 14 h 28"/>
                  <a:gd name="T64" fmla="*/ 13 w 16"/>
                  <a:gd name="T65" fmla="*/ 14 h 28"/>
                  <a:gd name="T66" fmla="*/ 14 w 16"/>
                  <a:gd name="T67" fmla="*/ 13 h 28"/>
                  <a:gd name="T68" fmla="*/ 14 w 16"/>
                  <a:gd name="T69" fmla="*/ 12 h 28"/>
                  <a:gd name="T70" fmla="*/ 14 w 16"/>
                  <a:gd name="T71" fmla="*/ 10 h 28"/>
                  <a:gd name="T72" fmla="*/ 15 w 16"/>
                  <a:gd name="T73" fmla="*/ 8 h 28"/>
                  <a:gd name="T74" fmla="*/ 16 w 16"/>
                  <a:gd name="T7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28">
                    <a:moveTo>
                      <a:pt x="16" y="6"/>
                    </a:moveTo>
                    <a:lnTo>
                      <a:pt x="16" y="4"/>
                    </a:lnTo>
                    <a:lnTo>
                      <a:pt x="16" y="2"/>
                    </a:lnTo>
                    <a:lnTo>
                      <a:pt x="15" y="1"/>
                    </a:lnTo>
                    <a:lnTo>
                      <a:pt x="13" y="2"/>
                    </a:lnTo>
                    <a:lnTo>
                      <a:pt x="12" y="2"/>
                    </a:lnTo>
                    <a:lnTo>
                      <a:pt x="11" y="0"/>
                    </a:lnTo>
                    <a:lnTo>
                      <a:pt x="10" y="0"/>
                    </a:lnTo>
                    <a:lnTo>
                      <a:pt x="9" y="1"/>
                    </a:lnTo>
                    <a:lnTo>
                      <a:pt x="6" y="4"/>
                    </a:lnTo>
                    <a:lnTo>
                      <a:pt x="5" y="4"/>
                    </a:lnTo>
                    <a:lnTo>
                      <a:pt x="3" y="7"/>
                    </a:lnTo>
                    <a:lnTo>
                      <a:pt x="3" y="10"/>
                    </a:lnTo>
                    <a:lnTo>
                      <a:pt x="3" y="12"/>
                    </a:lnTo>
                    <a:lnTo>
                      <a:pt x="2" y="14"/>
                    </a:lnTo>
                    <a:lnTo>
                      <a:pt x="1" y="15"/>
                    </a:lnTo>
                    <a:lnTo>
                      <a:pt x="2" y="18"/>
                    </a:lnTo>
                    <a:lnTo>
                      <a:pt x="0" y="21"/>
                    </a:lnTo>
                    <a:lnTo>
                      <a:pt x="1" y="21"/>
                    </a:lnTo>
                    <a:lnTo>
                      <a:pt x="3" y="22"/>
                    </a:lnTo>
                    <a:lnTo>
                      <a:pt x="4" y="24"/>
                    </a:lnTo>
                    <a:lnTo>
                      <a:pt x="5" y="25"/>
                    </a:lnTo>
                    <a:lnTo>
                      <a:pt x="5" y="28"/>
                    </a:lnTo>
                    <a:lnTo>
                      <a:pt x="6" y="28"/>
                    </a:lnTo>
                    <a:lnTo>
                      <a:pt x="7" y="26"/>
                    </a:lnTo>
                    <a:lnTo>
                      <a:pt x="7" y="25"/>
                    </a:lnTo>
                    <a:lnTo>
                      <a:pt x="8" y="23"/>
                    </a:lnTo>
                    <a:lnTo>
                      <a:pt x="9" y="21"/>
                    </a:lnTo>
                    <a:lnTo>
                      <a:pt x="8" y="21"/>
                    </a:lnTo>
                    <a:lnTo>
                      <a:pt x="8" y="20"/>
                    </a:lnTo>
                    <a:lnTo>
                      <a:pt x="10" y="17"/>
                    </a:lnTo>
                    <a:lnTo>
                      <a:pt x="12" y="14"/>
                    </a:lnTo>
                    <a:lnTo>
                      <a:pt x="13" y="14"/>
                    </a:lnTo>
                    <a:lnTo>
                      <a:pt x="14" y="13"/>
                    </a:lnTo>
                    <a:lnTo>
                      <a:pt x="14" y="12"/>
                    </a:lnTo>
                    <a:lnTo>
                      <a:pt x="14" y="10"/>
                    </a:lnTo>
                    <a:lnTo>
                      <a:pt x="15" y="8"/>
                    </a:lnTo>
                    <a:lnTo>
                      <a:pt x="1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6" name="Freeform 1236">
                <a:extLst>
                  <a:ext uri="{FF2B5EF4-FFF2-40B4-BE49-F238E27FC236}">
                    <a16:creationId xmlns:a16="http://schemas.microsoft.com/office/drawing/2014/main" id="{5A4824A9-6CB1-424F-8D15-CC7748506A12}"/>
                  </a:ext>
                </a:extLst>
              </p:cNvPr>
              <p:cNvSpPr>
                <a:spLocks/>
              </p:cNvSpPr>
              <p:nvPr/>
            </p:nvSpPr>
            <p:spPr bwMode="auto">
              <a:xfrm>
                <a:off x="4094315" y="2182606"/>
                <a:ext cx="122243" cy="141275"/>
              </a:xfrm>
              <a:custGeom>
                <a:avLst/>
                <a:gdLst>
                  <a:gd name="T0" fmla="*/ 99 w 100"/>
                  <a:gd name="T1" fmla="*/ 94 h 115"/>
                  <a:gd name="T2" fmla="*/ 96 w 100"/>
                  <a:gd name="T3" fmla="*/ 87 h 115"/>
                  <a:gd name="T4" fmla="*/ 93 w 100"/>
                  <a:gd name="T5" fmla="*/ 91 h 115"/>
                  <a:gd name="T6" fmla="*/ 89 w 100"/>
                  <a:gd name="T7" fmla="*/ 86 h 115"/>
                  <a:gd name="T8" fmla="*/ 80 w 100"/>
                  <a:gd name="T9" fmla="*/ 89 h 115"/>
                  <a:gd name="T10" fmla="*/ 83 w 100"/>
                  <a:gd name="T11" fmla="*/ 85 h 115"/>
                  <a:gd name="T12" fmla="*/ 84 w 100"/>
                  <a:gd name="T13" fmla="*/ 78 h 115"/>
                  <a:gd name="T14" fmla="*/ 85 w 100"/>
                  <a:gd name="T15" fmla="*/ 68 h 115"/>
                  <a:gd name="T16" fmla="*/ 78 w 100"/>
                  <a:gd name="T17" fmla="*/ 57 h 115"/>
                  <a:gd name="T18" fmla="*/ 72 w 100"/>
                  <a:gd name="T19" fmla="*/ 48 h 115"/>
                  <a:gd name="T20" fmla="*/ 70 w 100"/>
                  <a:gd name="T21" fmla="*/ 40 h 115"/>
                  <a:gd name="T22" fmla="*/ 58 w 100"/>
                  <a:gd name="T23" fmla="*/ 34 h 115"/>
                  <a:gd name="T24" fmla="*/ 58 w 100"/>
                  <a:gd name="T25" fmla="*/ 26 h 115"/>
                  <a:gd name="T26" fmla="*/ 53 w 100"/>
                  <a:gd name="T27" fmla="*/ 20 h 115"/>
                  <a:gd name="T28" fmla="*/ 47 w 100"/>
                  <a:gd name="T29" fmla="*/ 30 h 115"/>
                  <a:gd name="T30" fmla="*/ 44 w 100"/>
                  <a:gd name="T31" fmla="*/ 19 h 115"/>
                  <a:gd name="T32" fmla="*/ 49 w 100"/>
                  <a:gd name="T33" fmla="*/ 17 h 115"/>
                  <a:gd name="T34" fmla="*/ 48 w 100"/>
                  <a:gd name="T35" fmla="*/ 7 h 115"/>
                  <a:gd name="T36" fmla="*/ 48 w 100"/>
                  <a:gd name="T37" fmla="*/ 1 h 115"/>
                  <a:gd name="T38" fmla="*/ 35 w 100"/>
                  <a:gd name="T39" fmla="*/ 7 h 115"/>
                  <a:gd name="T40" fmla="*/ 29 w 100"/>
                  <a:gd name="T41" fmla="*/ 24 h 115"/>
                  <a:gd name="T42" fmla="*/ 23 w 100"/>
                  <a:gd name="T43" fmla="*/ 38 h 115"/>
                  <a:gd name="T44" fmla="*/ 22 w 100"/>
                  <a:gd name="T45" fmla="*/ 46 h 115"/>
                  <a:gd name="T46" fmla="*/ 15 w 100"/>
                  <a:gd name="T47" fmla="*/ 58 h 115"/>
                  <a:gd name="T48" fmla="*/ 14 w 100"/>
                  <a:gd name="T49" fmla="*/ 72 h 115"/>
                  <a:gd name="T50" fmla="*/ 2 w 100"/>
                  <a:gd name="T51" fmla="*/ 78 h 115"/>
                  <a:gd name="T52" fmla="*/ 1 w 100"/>
                  <a:gd name="T53" fmla="*/ 94 h 115"/>
                  <a:gd name="T54" fmla="*/ 5 w 100"/>
                  <a:gd name="T55" fmla="*/ 90 h 115"/>
                  <a:gd name="T56" fmla="*/ 11 w 100"/>
                  <a:gd name="T57" fmla="*/ 92 h 115"/>
                  <a:gd name="T58" fmla="*/ 16 w 100"/>
                  <a:gd name="T59" fmla="*/ 93 h 115"/>
                  <a:gd name="T60" fmla="*/ 15 w 100"/>
                  <a:gd name="T61" fmla="*/ 103 h 115"/>
                  <a:gd name="T62" fmla="*/ 13 w 100"/>
                  <a:gd name="T63" fmla="*/ 114 h 115"/>
                  <a:gd name="T64" fmla="*/ 19 w 100"/>
                  <a:gd name="T65" fmla="*/ 115 h 115"/>
                  <a:gd name="T66" fmla="*/ 25 w 100"/>
                  <a:gd name="T67" fmla="*/ 111 h 115"/>
                  <a:gd name="T68" fmla="*/ 33 w 100"/>
                  <a:gd name="T69" fmla="*/ 106 h 115"/>
                  <a:gd name="T70" fmla="*/ 38 w 100"/>
                  <a:gd name="T71" fmla="*/ 96 h 115"/>
                  <a:gd name="T72" fmla="*/ 44 w 100"/>
                  <a:gd name="T73" fmla="*/ 95 h 115"/>
                  <a:gd name="T74" fmla="*/ 50 w 100"/>
                  <a:gd name="T75" fmla="*/ 89 h 115"/>
                  <a:gd name="T76" fmla="*/ 53 w 100"/>
                  <a:gd name="T77" fmla="*/ 78 h 115"/>
                  <a:gd name="T78" fmla="*/ 59 w 100"/>
                  <a:gd name="T79" fmla="*/ 78 h 115"/>
                  <a:gd name="T80" fmla="*/ 63 w 100"/>
                  <a:gd name="T81" fmla="*/ 81 h 115"/>
                  <a:gd name="T82" fmla="*/ 62 w 100"/>
                  <a:gd name="T83" fmla="*/ 88 h 115"/>
                  <a:gd name="T84" fmla="*/ 71 w 100"/>
                  <a:gd name="T85" fmla="*/ 92 h 115"/>
                  <a:gd name="T86" fmla="*/ 66 w 100"/>
                  <a:gd name="T87" fmla="*/ 102 h 115"/>
                  <a:gd name="T88" fmla="*/ 72 w 100"/>
                  <a:gd name="T89" fmla="*/ 102 h 115"/>
                  <a:gd name="T90" fmla="*/ 77 w 100"/>
                  <a:gd name="T91" fmla="*/ 106 h 115"/>
                  <a:gd name="T92" fmla="*/ 84 w 100"/>
                  <a:gd name="T93" fmla="*/ 108 h 115"/>
                  <a:gd name="T94" fmla="*/ 92 w 100"/>
                  <a:gd name="T95" fmla="*/ 105 h 115"/>
                  <a:gd name="T96" fmla="*/ 100 w 100"/>
                  <a:gd name="T97" fmla="*/ 10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 h="115">
                    <a:moveTo>
                      <a:pt x="98" y="97"/>
                    </a:moveTo>
                    <a:cubicBezTo>
                      <a:pt x="96" y="95"/>
                      <a:pt x="96" y="95"/>
                      <a:pt x="96" y="95"/>
                    </a:cubicBezTo>
                    <a:cubicBezTo>
                      <a:pt x="99" y="94"/>
                      <a:pt x="99" y="94"/>
                      <a:pt x="99" y="94"/>
                    </a:cubicBezTo>
                    <a:cubicBezTo>
                      <a:pt x="100" y="91"/>
                      <a:pt x="100" y="91"/>
                      <a:pt x="100" y="91"/>
                    </a:cubicBezTo>
                    <a:cubicBezTo>
                      <a:pt x="97" y="90"/>
                      <a:pt x="97" y="90"/>
                      <a:pt x="97" y="90"/>
                    </a:cubicBezTo>
                    <a:cubicBezTo>
                      <a:pt x="96" y="87"/>
                      <a:pt x="96" y="87"/>
                      <a:pt x="96" y="87"/>
                    </a:cubicBezTo>
                    <a:cubicBezTo>
                      <a:pt x="95" y="87"/>
                      <a:pt x="95" y="87"/>
                      <a:pt x="95" y="87"/>
                    </a:cubicBezTo>
                    <a:cubicBezTo>
                      <a:pt x="95" y="90"/>
                      <a:pt x="95" y="90"/>
                      <a:pt x="95" y="90"/>
                    </a:cubicBezTo>
                    <a:cubicBezTo>
                      <a:pt x="93" y="91"/>
                      <a:pt x="93" y="91"/>
                      <a:pt x="93" y="91"/>
                    </a:cubicBezTo>
                    <a:cubicBezTo>
                      <a:pt x="92" y="90"/>
                      <a:pt x="92" y="90"/>
                      <a:pt x="92" y="90"/>
                    </a:cubicBezTo>
                    <a:cubicBezTo>
                      <a:pt x="89" y="88"/>
                      <a:pt x="89" y="88"/>
                      <a:pt x="89" y="88"/>
                    </a:cubicBezTo>
                    <a:cubicBezTo>
                      <a:pt x="89" y="86"/>
                      <a:pt x="89" y="86"/>
                      <a:pt x="89" y="86"/>
                    </a:cubicBezTo>
                    <a:cubicBezTo>
                      <a:pt x="88" y="86"/>
                      <a:pt x="88" y="86"/>
                      <a:pt x="88" y="86"/>
                    </a:cubicBezTo>
                    <a:cubicBezTo>
                      <a:pt x="85" y="89"/>
                      <a:pt x="85" y="89"/>
                      <a:pt x="85" y="89"/>
                    </a:cubicBezTo>
                    <a:cubicBezTo>
                      <a:pt x="80" y="89"/>
                      <a:pt x="80" y="89"/>
                      <a:pt x="80" y="89"/>
                    </a:cubicBezTo>
                    <a:cubicBezTo>
                      <a:pt x="77" y="87"/>
                      <a:pt x="77" y="87"/>
                      <a:pt x="77" y="87"/>
                    </a:cubicBezTo>
                    <a:cubicBezTo>
                      <a:pt x="80" y="85"/>
                      <a:pt x="80" y="85"/>
                      <a:pt x="80" y="85"/>
                    </a:cubicBezTo>
                    <a:cubicBezTo>
                      <a:pt x="83" y="85"/>
                      <a:pt x="83" y="85"/>
                      <a:pt x="83" y="85"/>
                    </a:cubicBezTo>
                    <a:cubicBezTo>
                      <a:pt x="85" y="82"/>
                      <a:pt x="85" y="82"/>
                      <a:pt x="85" y="82"/>
                    </a:cubicBezTo>
                    <a:cubicBezTo>
                      <a:pt x="85" y="79"/>
                      <a:pt x="85" y="79"/>
                      <a:pt x="85" y="79"/>
                    </a:cubicBezTo>
                    <a:cubicBezTo>
                      <a:pt x="84" y="78"/>
                      <a:pt x="84" y="78"/>
                      <a:pt x="84" y="78"/>
                    </a:cubicBezTo>
                    <a:cubicBezTo>
                      <a:pt x="84" y="73"/>
                      <a:pt x="84" y="73"/>
                      <a:pt x="84" y="73"/>
                    </a:cubicBezTo>
                    <a:cubicBezTo>
                      <a:pt x="85" y="71"/>
                      <a:pt x="85" y="71"/>
                      <a:pt x="85" y="71"/>
                    </a:cubicBezTo>
                    <a:cubicBezTo>
                      <a:pt x="85" y="68"/>
                      <a:pt x="85" y="68"/>
                      <a:pt x="85" y="68"/>
                    </a:cubicBezTo>
                    <a:cubicBezTo>
                      <a:pt x="83" y="66"/>
                      <a:pt x="83" y="66"/>
                      <a:pt x="83" y="66"/>
                    </a:cubicBezTo>
                    <a:cubicBezTo>
                      <a:pt x="83" y="63"/>
                      <a:pt x="83" y="63"/>
                      <a:pt x="83" y="63"/>
                    </a:cubicBezTo>
                    <a:cubicBezTo>
                      <a:pt x="78" y="57"/>
                      <a:pt x="78" y="57"/>
                      <a:pt x="78" y="57"/>
                    </a:cubicBezTo>
                    <a:cubicBezTo>
                      <a:pt x="74" y="55"/>
                      <a:pt x="74" y="55"/>
                      <a:pt x="74" y="55"/>
                    </a:cubicBezTo>
                    <a:cubicBezTo>
                      <a:pt x="74" y="53"/>
                      <a:pt x="74" y="53"/>
                      <a:pt x="74" y="53"/>
                    </a:cubicBezTo>
                    <a:cubicBezTo>
                      <a:pt x="72" y="48"/>
                      <a:pt x="72" y="48"/>
                      <a:pt x="72" y="48"/>
                    </a:cubicBezTo>
                    <a:cubicBezTo>
                      <a:pt x="70" y="48"/>
                      <a:pt x="70" y="48"/>
                      <a:pt x="70" y="48"/>
                    </a:cubicBezTo>
                    <a:cubicBezTo>
                      <a:pt x="69" y="45"/>
                      <a:pt x="69" y="45"/>
                      <a:pt x="69" y="45"/>
                    </a:cubicBezTo>
                    <a:cubicBezTo>
                      <a:pt x="70" y="40"/>
                      <a:pt x="70" y="40"/>
                      <a:pt x="70" y="40"/>
                    </a:cubicBezTo>
                    <a:cubicBezTo>
                      <a:pt x="68" y="37"/>
                      <a:pt x="68" y="37"/>
                      <a:pt x="68" y="37"/>
                    </a:cubicBezTo>
                    <a:cubicBezTo>
                      <a:pt x="64" y="37"/>
                      <a:pt x="64" y="37"/>
                      <a:pt x="64" y="37"/>
                    </a:cubicBezTo>
                    <a:cubicBezTo>
                      <a:pt x="58" y="34"/>
                      <a:pt x="58" y="34"/>
                      <a:pt x="58" y="34"/>
                    </a:cubicBezTo>
                    <a:cubicBezTo>
                      <a:pt x="56" y="30"/>
                      <a:pt x="56" y="30"/>
                      <a:pt x="56" y="30"/>
                    </a:cubicBezTo>
                    <a:cubicBezTo>
                      <a:pt x="58" y="28"/>
                      <a:pt x="58" y="28"/>
                      <a:pt x="58" y="28"/>
                    </a:cubicBezTo>
                    <a:cubicBezTo>
                      <a:pt x="58" y="26"/>
                      <a:pt x="58" y="26"/>
                      <a:pt x="58" y="26"/>
                    </a:cubicBezTo>
                    <a:cubicBezTo>
                      <a:pt x="55" y="23"/>
                      <a:pt x="55" y="23"/>
                      <a:pt x="55" y="23"/>
                    </a:cubicBezTo>
                    <a:cubicBezTo>
                      <a:pt x="54" y="20"/>
                      <a:pt x="54" y="20"/>
                      <a:pt x="54" y="20"/>
                    </a:cubicBezTo>
                    <a:cubicBezTo>
                      <a:pt x="53" y="20"/>
                      <a:pt x="53" y="20"/>
                      <a:pt x="53" y="20"/>
                    </a:cubicBezTo>
                    <a:cubicBezTo>
                      <a:pt x="50" y="24"/>
                      <a:pt x="50" y="24"/>
                      <a:pt x="50" y="24"/>
                    </a:cubicBezTo>
                    <a:cubicBezTo>
                      <a:pt x="49" y="28"/>
                      <a:pt x="49" y="28"/>
                      <a:pt x="49" y="28"/>
                    </a:cubicBezTo>
                    <a:cubicBezTo>
                      <a:pt x="47" y="30"/>
                      <a:pt x="47" y="30"/>
                      <a:pt x="47" y="30"/>
                    </a:cubicBezTo>
                    <a:cubicBezTo>
                      <a:pt x="46" y="29"/>
                      <a:pt x="46" y="29"/>
                      <a:pt x="46" y="29"/>
                    </a:cubicBezTo>
                    <a:cubicBezTo>
                      <a:pt x="46" y="23"/>
                      <a:pt x="46" y="23"/>
                      <a:pt x="46" y="23"/>
                    </a:cubicBezTo>
                    <a:cubicBezTo>
                      <a:pt x="44" y="19"/>
                      <a:pt x="44" y="19"/>
                      <a:pt x="44" y="19"/>
                    </a:cubicBezTo>
                    <a:cubicBezTo>
                      <a:pt x="45" y="17"/>
                      <a:pt x="45" y="17"/>
                      <a:pt x="45" y="17"/>
                    </a:cubicBezTo>
                    <a:cubicBezTo>
                      <a:pt x="47" y="17"/>
                      <a:pt x="47" y="17"/>
                      <a:pt x="47" y="17"/>
                    </a:cubicBezTo>
                    <a:cubicBezTo>
                      <a:pt x="49" y="17"/>
                      <a:pt x="49" y="17"/>
                      <a:pt x="49" y="17"/>
                    </a:cubicBezTo>
                    <a:cubicBezTo>
                      <a:pt x="48" y="14"/>
                      <a:pt x="48" y="14"/>
                      <a:pt x="48" y="14"/>
                    </a:cubicBezTo>
                    <a:cubicBezTo>
                      <a:pt x="49" y="11"/>
                      <a:pt x="49" y="11"/>
                      <a:pt x="49" y="11"/>
                    </a:cubicBezTo>
                    <a:cubicBezTo>
                      <a:pt x="48" y="7"/>
                      <a:pt x="48" y="7"/>
                      <a:pt x="48" y="7"/>
                    </a:cubicBezTo>
                    <a:cubicBezTo>
                      <a:pt x="45" y="8"/>
                      <a:pt x="45" y="8"/>
                      <a:pt x="45" y="8"/>
                    </a:cubicBezTo>
                    <a:cubicBezTo>
                      <a:pt x="45" y="5"/>
                      <a:pt x="45" y="5"/>
                      <a:pt x="45" y="5"/>
                    </a:cubicBezTo>
                    <a:cubicBezTo>
                      <a:pt x="48" y="1"/>
                      <a:pt x="48" y="1"/>
                      <a:pt x="48" y="1"/>
                    </a:cubicBezTo>
                    <a:cubicBezTo>
                      <a:pt x="46" y="0"/>
                      <a:pt x="46" y="0"/>
                      <a:pt x="46" y="0"/>
                    </a:cubicBezTo>
                    <a:cubicBezTo>
                      <a:pt x="39" y="3"/>
                      <a:pt x="39" y="3"/>
                      <a:pt x="39" y="3"/>
                    </a:cubicBezTo>
                    <a:cubicBezTo>
                      <a:pt x="35" y="7"/>
                      <a:pt x="35" y="7"/>
                      <a:pt x="35" y="7"/>
                    </a:cubicBezTo>
                    <a:cubicBezTo>
                      <a:pt x="33" y="15"/>
                      <a:pt x="33" y="15"/>
                      <a:pt x="33" y="15"/>
                    </a:cubicBezTo>
                    <a:cubicBezTo>
                      <a:pt x="29" y="21"/>
                      <a:pt x="29" y="21"/>
                      <a:pt x="29" y="21"/>
                    </a:cubicBezTo>
                    <a:cubicBezTo>
                      <a:pt x="29" y="24"/>
                      <a:pt x="29" y="24"/>
                      <a:pt x="29" y="24"/>
                    </a:cubicBezTo>
                    <a:cubicBezTo>
                      <a:pt x="27" y="28"/>
                      <a:pt x="27" y="28"/>
                      <a:pt x="27" y="28"/>
                    </a:cubicBezTo>
                    <a:cubicBezTo>
                      <a:pt x="27" y="31"/>
                      <a:pt x="27" y="31"/>
                      <a:pt x="27" y="31"/>
                    </a:cubicBezTo>
                    <a:cubicBezTo>
                      <a:pt x="23" y="38"/>
                      <a:pt x="23" y="38"/>
                      <a:pt x="23" y="38"/>
                    </a:cubicBezTo>
                    <a:cubicBezTo>
                      <a:pt x="25" y="40"/>
                      <a:pt x="25" y="40"/>
                      <a:pt x="25" y="40"/>
                    </a:cubicBezTo>
                    <a:cubicBezTo>
                      <a:pt x="23" y="42"/>
                      <a:pt x="23" y="42"/>
                      <a:pt x="23" y="42"/>
                    </a:cubicBezTo>
                    <a:cubicBezTo>
                      <a:pt x="22" y="46"/>
                      <a:pt x="22" y="46"/>
                      <a:pt x="22" y="46"/>
                    </a:cubicBezTo>
                    <a:cubicBezTo>
                      <a:pt x="21" y="49"/>
                      <a:pt x="21" y="49"/>
                      <a:pt x="21" y="49"/>
                    </a:cubicBezTo>
                    <a:cubicBezTo>
                      <a:pt x="17" y="54"/>
                      <a:pt x="17" y="54"/>
                      <a:pt x="17" y="54"/>
                    </a:cubicBezTo>
                    <a:cubicBezTo>
                      <a:pt x="15" y="58"/>
                      <a:pt x="15" y="58"/>
                      <a:pt x="15" y="58"/>
                    </a:cubicBezTo>
                    <a:cubicBezTo>
                      <a:pt x="15" y="64"/>
                      <a:pt x="15" y="64"/>
                      <a:pt x="15" y="64"/>
                    </a:cubicBezTo>
                    <a:cubicBezTo>
                      <a:pt x="14" y="66"/>
                      <a:pt x="14" y="66"/>
                      <a:pt x="14" y="66"/>
                    </a:cubicBezTo>
                    <a:cubicBezTo>
                      <a:pt x="14" y="72"/>
                      <a:pt x="14" y="72"/>
                      <a:pt x="14" y="72"/>
                    </a:cubicBezTo>
                    <a:cubicBezTo>
                      <a:pt x="12" y="75"/>
                      <a:pt x="12" y="75"/>
                      <a:pt x="12" y="75"/>
                    </a:cubicBezTo>
                    <a:cubicBezTo>
                      <a:pt x="8" y="75"/>
                      <a:pt x="8" y="75"/>
                      <a:pt x="8" y="75"/>
                    </a:cubicBezTo>
                    <a:cubicBezTo>
                      <a:pt x="2" y="78"/>
                      <a:pt x="2" y="78"/>
                      <a:pt x="2" y="78"/>
                    </a:cubicBezTo>
                    <a:cubicBezTo>
                      <a:pt x="2" y="82"/>
                      <a:pt x="2" y="82"/>
                      <a:pt x="2" y="82"/>
                    </a:cubicBezTo>
                    <a:cubicBezTo>
                      <a:pt x="0" y="90"/>
                      <a:pt x="0" y="90"/>
                      <a:pt x="0" y="90"/>
                    </a:cubicBezTo>
                    <a:cubicBezTo>
                      <a:pt x="1" y="94"/>
                      <a:pt x="1" y="94"/>
                      <a:pt x="1" y="94"/>
                    </a:cubicBezTo>
                    <a:cubicBezTo>
                      <a:pt x="1" y="94"/>
                      <a:pt x="2" y="94"/>
                      <a:pt x="2" y="94"/>
                    </a:cubicBezTo>
                    <a:cubicBezTo>
                      <a:pt x="3" y="90"/>
                      <a:pt x="3" y="90"/>
                      <a:pt x="3" y="90"/>
                    </a:cubicBezTo>
                    <a:cubicBezTo>
                      <a:pt x="5" y="90"/>
                      <a:pt x="5" y="90"/>
                      <a:pt x="5" y="90"/>
                    </a:cubicBezTo>
                    <a:cubicBezTo>
                      <a:pt x="6" y="91"/>
                      <a:pt x="6" y="91"/>
                      <a:pt x="6" y="91"/>
                    </a:cubicBezTo>
                    <a:cubicBezTo>
                      <a:pt x="8" y="92"/>
                      <a:pt x="8" y="92"/>
                      <a:pt x="8" y="92"/>
                    </a:cubicBezTo>
                    <a:cubicBezTo>
                      <a:pt x="11" y="92"/>
                      <a:pt x="11" y="92"/>
                      <a:pt x="11" y="92"/>
                    </a:cubicBezTo>
                    <a:cubicBezTo>
                      <a:pt x="13" y="91"/>
                      <a:pt x="13" y="91"/>
                      <a:pt x="13" y="91"/>
                    </a:cubicBezTo>
                    <a:cubicBezTo>
                      <a:pt x="14" y="92"/>
                      <a:pt x="14" y="92"/>
                      <a:pt x="14" y="92"/>
                    </a:cubicBezTo>
                    <a:cubicBezTo>
                      <a:pt x="16" y="93"/>
                      <a:pt x="16" y="93"/>
                      <a:pt x="16" y="93"/>
                    </a:cubicBezTo>
                    <a:cubicBezTo>
                      <a:pt x="17" y="96"/>
                      <a:pt x="17" y="96"/>
                      <a:pt x="17" y="96"/>
                    </a:cubicBezTo>
                    <a:cubicBezTo>
                      <a:pt x="14" y="100"/>
                      <a:pt x="14" y="100"/>
                      <a:pt x="14" y="100"/>
                    </a:cubicBezTo>
                    <a:cubicBezTo>
                      <a:pt x="15" y="103"/>
                      <a:pt x="15" y="103"/>
                      <a:pt x="15" y="103"/>
                    </a:cubicBezTo>
                    <a:cubicBezTo>
                      <a:pt x="13" y="107"/>
                      <a:pt x="13" y="107"/>
                      <a:pt x="13" y="107"/>
                    </a:cubicBezTo>
                    <a:cubicBezTo>
                      <a:pt x="13" y="113"/>
                      <a:pt x="13" y="113"/>
                      <a:pt x="13" y="113"/>
                    </a:cubicBezTo>
                    <a:cubicBezTo>
                      <a:pt x="13" y="114"/>
                      <a:pt x="13" y="114"/>
                      <a:pt x="13" y="114"/>
                    </a:cubicBezTo>
                    <a:cubicBezTo>
                      <a:pt x="15" y="113"/>
                      <a:pt x="15" y="113"/>
                      <a:pt x="15" y="113"/>
                    </a:cubicBezTo>
                    <a:cubicBezTo>
                      <a:pt x="17" y="114"/>
                      <a:pt x="17" y="114"/>
                      <a:pt x="17" y="114"/>
                    </a:cubicBezTo>
                    <a:cubicBezTo>
                      <a:pt x="19" y="115"/>
                      <a:pt x="19" y="115"/>
                      <a:pt x="19" y="115"/>
                    </a:cubicBezTo>
                    <a:cubicBezTo>
                      <a:pt x="21" y="113"/>
                      <a:pt x="21" y="113"/>
                      <a:pt x="21" y="113"/>
                    </a:cubicBezTo>
                    <a:cubicBezTo>
                      <a:pt x="24" y="113"/>
                      <a:pt x="24" y="113"/>
                      <a:pt x="24" y="113"/>
                    </a:cubicBezTo>
                    <a:cubicBezTo>
                      <a:pt x="25" y="111"/>
                      <a:pt x="25" y="111"/>
                      <a:pt x="25" y="111"/>
                    </a:cubicBezTo>
                    <a:cubicBezTo>
                      <a:pt x="28" y="110"/>
                      <a:pt x="28" y="110"/>
                      <a:pt x="28" y="110"/>
                    </a:cubicBezTo>
                    <a:cubicBezTo>
                      <a:pt x="30" y="110"/>
                      <a:pt x="30" y="110"/>
                      <a:pt x="30" y="110"/>
                    </a:cubicBezTo>
                    <a:cubicBezTo>
                      <a:pt x="33" y="106"/>
                      <a:pt x="33" y="106"/>
                      <a:pt x="33" y="106"/>
                    </a:cubicBezTo>
                    <a:cubicBezTo>
                      <a:pt x="34" y="102"/>
                      <a:pt x="34" y="102"/>
                      <a:pt x="34" y="102"/>
                    </a:cubicBezTo>
                    <a:cubicBezTo>
                      <a:pt x="37" y="99"/>
                      <a:pt x="37" y="99"/>
                      <a:pt x="37" y="99"/>
                    </a:cubicBezTo>
                    <a:cubicBezTo>
                      <a:pt x="38" y="96"/>
                      <a:pt x="38" y="96"/>
                      <a:pt x="38" y="96"/>
                    </a:cubicBezTo>
                    <a:cubicBezTo>
                      <a:pt x="40" y="96"/>
                      <a:pt x="40" y="96"/>
                      <a:pt x="40" y="96"/>
                    </a:cubicBezTo>
                    <a:cubicBezTo>
                      <a:pt x="42" y="98"/>
                      <a:pt x="42" y="98"/>
                      <a:pt x="42" y="98"/>
                    </a:cubicBezTo>
                    <a:cubicBezTo>
                      <a:pt x="44" y="95"/>
                      <a:pt x="44" y="95"/>
                      <a:pt x="44" y="95"/>
                    </a:cubicBezTo>
                    <a:cubicBezTo>
                      <a:pt x="46" y="94"/>
                      <a:pt x="46" y="94"/>
                      <a:pt x="46" y="94"/>
                    </a:cubicBezTo>
                    <a:cubicBezTo>
                      <a:pt x="48" y="94"/>
                      <a:pt x="48" y="94"/>
                      <a:pt x="48" y="94"/>
                    </a:cubicBezTo>
                    <a:cubicBezTo>
                      <a:pt x="50" y="89"/>
                      <a:pt x="50" y="89"/>
                      <a:pt x="50" y="89"/>
                    </a:cubicBezTo>
                    <a:cubicBezTo>
                      <a:pt x="49" y="83"/>
                      <a:pt x="49" y="83"/>
                      <a:pt x="49" y="83"/>
                    </a:cubicBezTo>
                    <a:cubicBezTo>
                      <a:pt x="52" y="81"/>
                      <a:pt x="52" y="81"/>
                      <a:pt x="52" y="81"/>
                    </a:cubicBezTo>
                    <a:cubicBezTo>
                      <a:pt x="53" y="78"/>
                      <a:pt x="53" y="78"/>
                      <a:pt x="53" y="78"/>
                    </a:cubicBezTo>
                    <a:cubicBezTo>
                      <a:pt x="56" y="78"/>
                      <a:pt x="56" y="78"/>
                      <a:pt x="56" y="78"/>
                    </a:cubicBezTo>
                    <a:cubicBezTo>
                      <a:pt x="57" y="80"/>
                      <a:pt x="57" y="80"/>
                      <a:pt x="57" y="80"/>
                    </a:cubicBezTo>
                    <a:cubicBezTo>
                      <a:pt x="59" y="78"/>
                      <a:pt x="59" y="78"/>
                      <a:pt x="59" y="78"/>
                    </a:cubicBezTo>
                    <a:cubicBezTo>
                      <a:pt x="61" y="77"/>
                      <a:pt x="61" y="77"/>
                      <a:pt x="61" y="77"/>
                    </a:cubicBezTo>
                    <a:cubicBezTo>
                      <a:pt x="63" y="78"/>
                      <a:pt x="63" y="78"/>
                      <a:pt x="63" y="78"/>
                    </a:cubicBezTo>
                    <a:cubicBezTo>
                      <a:pt x="63" y="81"/>
                      <a:pt x="63" y="81"/>
                      <a:pt x="63" y="81"/>
                    </a:cubicBezTo>
                    <a:cubicBezTo>
                      <a:pt x="61" y="84"/>
                      <a:pt x="61" y="84"/>
                      <a:pt x="61" y="84"/>
                    </a:cubicBezTo>
                    <a:cubicBezTo>
                      <a:pt x="59" y="86"/>
                      <a:pt x="59" y="86"/>
                      <a:pt x="59" y="86"/>
                    </a:cubicBezTo>
                    <a:cubicBezTo>
                      <a:pt x="62" y="88"/>
                      <a:pt x="62" y="88"/>
                      <a:pt x="62" y="88"/>
                    </a:cubicBezTo>
                    <a:cubicBezTo>
                      <a:pt x="67" y="88"/>
                      <a:pt x="67" y="88"/>
                      <a:pt x="67" y="88"/>
                    </a:cubicBezTo>
                    <a:cubicBezTo>
                      <a:pt x="70" y="89"/>
                      <a:pt x="70" y="89"/>
                      <a:pt x="70" y="89"/>
                    </a:cubicBezTo>
                    <a:cubicBezTo>
                      <a:pt x="71" y="92"/>
                      <a:pt x="71" y="92"/>
                      <a:pt x="71" y="92"/>
                    </a:cubicBezTo>
                    <a:cubicBezTo>
                      <a:pt x="69" y="96"/>
                      <a:pt x="69" y="96"/>
                      <a:pt x="69" y="96"/>
                    </a:cubicBezTo>
                    <a:cubicBezTo>
                      <a:pt x="66" y="97"/>
                      <a:pt x="66" y="97"/>
                      <a:pt x="66" y="97"/>
                    </a:cubicBezTo>
                    <a:cubicBezTo>
                      <a:pt x="66" y="102"/>
                      <a:pt x="66" y="102"/>
                      <a:pt x="66" y="102"/>
                    </a:cubicBezTo>
                    <a:cubicBezTo>
                      <a:pt x="68" y="103"/>
                      <a:pt x="68" y="103"/>
                      <a:pt x="68" y="103"/>
                    </a:cubicBezTo>
                    <a:cubicBezTo>
                      <a:pt x="70" y="102"/>
                      <a:pt x="70" y="102"/>
                      <a:pt x="70" y="102"/>
                    </a:cubicBezTo>
                    <a:cubicBezTo>
                      <a:pt x="72" y="102"/>
                      <a:pt x="72" y="102"/>
                      <a:pt x="72" y="102"/>
                    </a:cubicBezTo>
                    <a:cubicBezTo>
                      <a:pt x="73" y="104"/>
                      <a:pt x="73" y="104"/>
                      <a:pt x="73" y="104"/>
                    </a:cubicBezTo>
                    <a:cubicBezTo>
                      <a:pt x="75" y="103"/>
                      <a:pt x="75" y="103"/>
                      <a:pt x="75" y="103"/>
                    </a:cubicBezTo>
                    <a:cubicBezTo>
                      <a:pt x="77" y="106"/>
                      <a:pt x="77" y="106"/>
                      <a:pt x="77" y="106"/>
                    </a:cubicBezTo>
                    <a:cubicBezTo>
                      <a:pt x="80" y="106"/>
                      <a:pt x="80" y="106"/>
                      <a:pt x="80" y="106"/>
                    </a:cubicBezTo>
                    <a:cubicBezTo>
                      <a:pt x="82" y="108"/>
                      <a:pt x="82" y="108"/>
                      <a:pt x="82" y="108"/>
                    </a:cubicBezTo>
                    <a:cubicBezTo>
                      <a:pt x="84" y="108"/>
                      <a:pt x="84" y="108"/>
                      <a:pt x="84" y="108"/>
                    </a:cubicBezTo>
                    <a:cubicBezTo>
                      <a:pt x="88" y="111"/>
                      <a:pt x="88" y="111"/>
                      <a:pt x="88" y="111"/>
                    </a:cubicBezTo>
                    <a:cubicBezTo>
                      <a:pt x="90" y="110"/>
                      <a:pt x="90" y="110"/>
                      <a:pt x="90" y="110"/>
                    </a:cubicBezTo>
                    <a:cubicBezTo>
                      <a:pt x="92" y="105"/>
                      <a:pt x="92" y="105"/>
                      <a:pt x="92" y="105"/>
                    </a:cubicBezTo>
                    <a:cubicBezTo>
                      <a:pt x="94" y="104"/>
                      <a:pt x="94" y="104"/>
                      <a:pt x="94" y="104"/>
                    </a:cubicBezTo>
                    <a:cubicBezTo>
                      <a:pt x="97" y="101"/>
                      <a:pt x="97" y="101"/>
                      <a:pt x="97" y="101"/>
                    </a:cubicBezTo>
                    <a:cubicBezTo>
                      <a:pt x="100" y="101"/>
                      <a:pt x="100" y="101"/>
                      <a:pt x="100" y="101"/>
                    </a:cubicBezTo>
                    <a:cubicBezTo>
                      <a:pt x="100" y="99"/>
                      <a:pt x="100" y="99"/>
                      <a:pt x="100" y="99"/>
                    </a:cubicBezTo>
                    <a:lnTo>
                      <a:pt x="98" y="9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7" name="Freeform 1237">
                <a:extLst>
                  <a:ext uri="{FF2B5EF4-FFF2-40B4-BE49-F238E27FC236}">
                    <a16:creationId xmlns:a16="http://schemas.microsoft.com/office/drawing/2014/main" id="{631A8DA0-143D-40BA-96C5-B67EA4C376D4}"/>
                  </a:ext>
                </a:extLst>
              </p:cNvPr>
              <p:cNvSpPr>
                <a:spLocks noEditPoints="1"/>
              </p:cNvSpPr>
              <p:nvPr/>
            </p:nvSpPr>
            <p:spPr bwMode="auto">
              <a:xfrm>
                <a:off x="4134005" y="2639763"/>
                <a:ext cx="25401" cy="30160"/>
              </a:xfrm>
              <a:custGeom>
                <a:avLst/>
                <a:gdLst>
                  <a:gd name="T0" fmla="*/ 14 w 21"/>
                  <a:gd name="T1" fmla="*/ 18 h 24"/>
                  <a:gd name="T2" fmla="*/ 13 w 21"/>
                  <a:gd name="T3" fmla="*/ 21 h 24"/>
                  <a:gd name="T4" fmla="*/ 15 w 21"/>
                  <a:gd name="T5" fmla="*/ 19 h 24"/>
                  <a:gd name="T6" fmla="*/ 19 w 21"/>
                  <a:gd name="T7" fmla="*/ 13 h 24"/>
                  <a:gd name="T8" fmla="*/ 20 w 21"/>
                  <a:gd name="T9" fmla="*/ 12 h 24"/>
                  <a:gd name="T10" fmla="*/ 21 w 21"/>
                  <a:gd name="T11" fmla="*/ 7 h 24"/>
                  <a:gd name="T12" fmla="*/ 20 w 21"/>
                  <a:gd name="T13" fmla="*/ 5 h 24"/>
                  <a:gd name="T14" fmla="*/ 19 w 21"/>
                  <a:gd name="T15" fmla="*/ 5 h 24"/>
                  <a:gd name="T16" fmla="*/ 19 w 21"/>
                  <a:gd name="T17" fmla="*/ 2 h 24"/>
                  <a:gd name="T18" fmla="*/ 16 w 21"/>
                  <a:gd name="T19" fmla="*/ 0 h 24"/>
                  <a:gd name="T20" fmla="*/ 15 w 21"/>
                  <a:gd name="T21" fmla="*/ 2 h 24"/>
                  <a:gd name="T22" fmla="*/ 13 w 21"/>
                  <a:gd name="T23" fmla="*/ 8 h 24"/>
                  <a:gd name="T24" fmla="*/ 11 w 21"/>
                  <a:gd name="T25" fmla="*/ 12 h 24"/>
                  <a:gd name="T26" fmla="*/ 8 w 21"/>
                  <a:gd name="T27" fmla="*/ 14 h 24"/>
                  <a:gd name="T28" fmla="*/ 8 w 21"/>
                  <a:gd name="T29" fmla="*/ 11 h 24"/>
                  <a:gd name="T30" fmla="*/ 11 w 21"/>
                  <a:gd name="T31" fmla="*/ 8 h 24"/>
                  <a:gd name="T32" fmla="*/ 12 w 21"/>
                  <a:gd name="T33" fmla="*/ 4 h 24"/>
                  <a:gd name="T34" fmla="*/ 12 w 21"/>
                  <a:gd name="T35" fmla="*/ 3 h 24"/>
                  <a:gd name="T36" fmla="*/ 9 w 21"/>
                  <a:gd name="T37" fmla="*/ 5 h 24"/>
                  <a:gd name="T38" fmla="*/ 7 w 21"/>
                  <a:gd name="T39" fmla="*/ 10 h 24"/>
                  <a:gd name="T40" fmla="*/ 3 w 21"/>
                  <a:gd name="T41" fmla="*/ 15 h 24"/>
                  <a:gd name="T42" fmla="*/ 3 w 21"/>
                  <a:gd name="T43" fmla="*/ 17 h 24"/>
                  <a:gd name="T44" fmla="*/ 0 w 21"/>
                  <a:gd name="T45" fmla="*/ 21 h 24"/>
                  <a:gd name="T46" fmla="*/ 1 w 21"/>
                  <a:gd name="T47" fmla="*/ 24 h 24"/>
                  <a:gd name="T48" fmla="*/ 2 w 21"/>
                  <a:gd name="T49" fmla="*/ 23 h 24"/>
                  <a:gd name="T50" fmla="*/ 6 w 21"/>
                  <a:gd name="T51" fmla="*/ 17 h 24"/>
                  <a:gd name="T52" fmla="*/ 8 w 21"/>
                  <a:gd name="T53" fmla="*/ 17 h 24"/>
                  <a:gd name="T54" fmla="*/ 7 w 21"/>
                  <a:gd name="T55" fmla="*/ 20 h 24"/>
                  <a:gd name="T56" fmla="*/ 4 w 21"/>
                  <a:gd name="T57" fmla="*/ 24 h 24"/>
                  <a:gd name="T58" fmla="*/ 6 w 21"/>
                  <a:gd name="T59" fmla="*/ 24 h 24"/>
                  <a:gd name="T60" fmla="*/ 8 w 21"/>
                  <a:gd name="T61" fmla="*/ 23 h 24"/>
                  <a:gd name="T62" fmla="*/ 10 w 21"/>
                  <a:gd name="T63" fmla="*/ 23 h 24"/>
                  <a:gd name="T64" fmla="*/ 13 w 21"/>
                  <a:gd name="T65" fmla="*/ 19 h 24"/>
                  <a:gd name="T66" fmla="*/ 17 w 21"/>
                  <a:gd name="T67" fmla="*/ 12 h 24"/>
                  <a:gd name="T68" fmla="*/ 18 w 21"/>
                  <a:gd name="T69" fmla="*/ 9 h 24"/>
                  <a:gd name="T70" fmla="*/ 19 w 21"/>
                  <a:gd name="T71" fmla="*/ 9 h 24"/>
                  <a:gd name="T72" fmla="*/ 19 w 21"/>
                  <a:gd name="T73" fmla="*/ 11 h 24"/>
                  <a:gd name="T74" fmla="*/ 14 w 21"/>
                  <a:gd name="T75" fmla="*/ 18 h 24"/>
                  <a:gd name="T76" fmla="*/ 13 w 21"/>
                  <a:gd name="T77" fmla="*/ 15 h 24"/>
                  <a:gd name="T78" fmla="*/ 10 w 21"/>
                  <a:gd name="T79" fmla="*/ 18 h 24"/>
                  <a:gd name="T80" fmla="*/ 9 w 21"/>
                  <a:gd name="T81" fmla="*/ 19 h 24"/>
                  <a:gd name="T82" fmla="*/ 10 w 21"/>
                  <a:gd name="T83" fmla="*/ 16 h 24"/>
                  <a:gd name="T84" fmla="*/ 15 w 21"/>
                  <a:gd name="T85" fmla="*/ 10 h 24"/>
                  <a:gd name="T86" fmla="*/ 13 w 21"/>
                  <a:gd name="T8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4">
                    <a:moveTo>
                      <a:pt x="14" y="18"/>
                    </a:moveTo>
                    <a:cubicBezTo>
                      <a:pt x="13" y="21"/>
                      <a:pt x="13" y="21"/>
                      <a:pt x="13" y="21"/>
                    </a:cubicBezTo>
                    <a:cubicBezTo>
                      <a:pt x="15" y="19"/>
                      <a:pt x="15" y="19"/>
                      <a:pt x="15" y="19"/>
                    </a:cubicBezTo>
                    <a:cubicBezTo>
                      <a:pt x="19" y="13"/>
                      <a:pt x="19" y="13"/>
                      <a:pt x="19" y="13"/>
                    </a:cubicBezTo>
                    <a:cubicBezTo>
                      <a:pt x="20" y="12"/>
                      <a:pt x="20" y="12"/>
                      <a:pt x="20" y="12"/>
                    </a:cubicBezTo>
                    <a:cubicBezTo>
                      <a:pt x="21" y="7"/>
                      <a:pt x="21" y="7"/>
                      <a:pt x="21" y="7"/>
                    </a:cubicBezTo>
                    <a:cubicBezTo>
                      <a:pt x="20" y="5"/>
                      <a:pt x="20" y="5"/>
                      <a:pt x="20" y="5"/>
                    </a:cubicBezTo>
                    <a:cubicBezTo>
                      <a:pt x="19" y="5"/>
                      <a:pt x="19" y="5"/>
                      <a:pt x="19" y="5"/>
                    </a:cubicBezTo>
                    <a:cubicBezTo>
                      <a:pt x="19" y="2"/>
                      <a:pt x="19" y="2"/>
                      <a:pt x="19" y="2"/>
                    </a:cubicBezTo>
                    <a:cubicBezTo>
                      <a:pt x="16" y="0"/>
                      <a:pt x="16" y="0"/>
                      <a:pt x="16" y="0"/>
                    </a:cubicBezTo>
                    <a:cubicBezTo>
                      <a:pt x="15" y="2"/>
                      <a:pt x="15" y="2"/>
                      <a:pt x="15" y="2"/>
                    </a:cubicBezTo>
                    <a:cubicBezTo>
                      <a:pt x="13" y="8"/>
                      <a:pt x="13" y="8"/>
                      <a:pt x="13" y="8"/>
                    </a:cubicBezTo>
                    <a:cubicBezTo>
                      <a:pt x="11" y="12"/>
                      <a:pt x="11" y="12"/>
                      <a:pt x="11" y="12"/>
                    </a:cubicBezTo>
                    <a:cubicBezTo>
                      <a:pt x="8" y="14"/>
                      <a:pt x="8" y="14"/>
                      <a:pt x="8" y="14"/>
                    </a:cubicBezTo>
                    <a:cubicBezTo>
                      <a:pt x="8" y="11"/>
                      <a:pt x="8" y="11"/>
                      <a:pt x="8" y="11"/>
                    </a:cubicBezTo>
                    <a:cubicBezTo>
                      <a:pt x="11" y="8"/>
                      <a:pt x="11" y="8"/>
                      <a:pt x="11" y="8"/>
                    </a:cubicBezTo>
                    <a:cubicBezTo>
                      <a:pt x="12" y="4"/>
                      <a:pt x="12" y="4"/>
                      <a:pt x="12" y="4"/>
                    </a:cubicBezTo>
                    <a:cubicBezTo>
                      <a:pt x="12" y="3"/>
                      <a:pt x="12" y="3"/>
                      <a:pt x="12" y="3"/>
                    </a:cubicBezTo>
                    <a:cubicBezTo>
                      <a:pt x="9" y="5"/>
                      <a:pt x="9" y="5"/>
                      <a:pt x="9" y="5"/>
                    </a:cubicBezTo>
                    <a:cubicBezTo>
                      <a:pt x="7" y="10"/>
                      <a:pt x="7" y="10"/>
                      <a:pt x="7" y="10"/>
                    </a:cubicBezTo>
                    <a:cubicBezTo>
                      <a:pt x="3" y="15"/>
                      <a:pt x="3" y="15"/>
                      <a:pt x="3" y="15"/>
                    </a:cubicBezTo>
                    <a:cubicBezTo>
                      <a:pt x="3" y="17"/>
                      <a:pt x="3" y="17"/>
                      <a:pt x="3" y="17"/>
                    </a:cubicBezTo>
                    <a:cubicBezTo>
                      <a:pt x="0" y="21"/>
                      <a:pt x="0" y="21"/>
                      <a:pt x="0" y="21"/>
                    </a:cubicBezTo>
                    <a:cubicBezTo>
                      <a:pt x="1" y="24"/>
                      <a:pt x="1" y="24"/>
                      <a:pt x="1" y="24"/>
                    </a:cubicBezTo>
                    <a:cubicBezTo>
                      <a:pt x="2" y="23"/>
                      <a:pt x="2" y="23"/>
                      <a:pt x="2" y="23"/>
                    </a:cubicBezTo>
                    <a:cubicBezTo>
                      <a:pt x="6" y="17"/>
                      <a:pt x="6" y="17"/>
                      <a:pt x="6" y="17"/>
                    </a:cubicBezTo>
                    <a:cubicBezTo>
                      <a:pt x="8" y="17"/>
                      <a:pt x="8" y="17"/>
                      <a:pt x="8" y="17"/>
                    </a:cubicBezTo>
                    <a:cubicBezTo>
                      <a:pt x="7" y="20"/>
                      <a:pt x="7" y="20"/>
                      <a:pt x="7" y="20"/>
                    </a:cubicBezTo>
                    <a:cubicBezTo>
                      <a:pt x="4" y="24"/>
                      <a:pt x="4" y="24"/>
                      <a:pt x="4" y="24"/>
                    </a:cubicBezTo>
                    <a:cubicBezTo>
                      <a:pt x="6" y="24"/>
                      <a:pt x="6" y="24"/>
                      <a:pt x="6" y="24"/>
                    </a:cubicBezTo>
                    <a:cubicBezTo>
                      <a:pt x="8" y="23"/>
                      <a:pt x="8" y="23"/>
                      <a:pt x="8" y="23"/>
                    </a:cubicBezTo>
                    <a:cubicBezTo>
                      <a:pt x="10" y="23"/>
                      <a:pt x="10" y="23"/>
                      <a:pt x="10" y="23"/>
                    </a:cubicBezTo>
                    <a:cubicBezTo>
                      <a:pt x="10" y="23"/>
                      <a:pt x="13" y="18"/>
                      <a:pt x="13" y="19"/>
                    </a:cubicBezTo>
                    <a:cubicBezTo>
                      <a:pt x="17" y="12"/>
                      <a:pt x="17" y="12"/>
                      <a:pt x="17" y="12"/>
                    </a:cubicBezTo>
                    <a:cubicBezTo>
                      <a:pt x="18" y="9"/>
                      <a:pt x="18" y="9"/>
                      <a:pt x="18" y="9"/>
                    </a:cubicBezTo>
                    <a:cubicBezTo>
                      <a:pt x="19" y="9"/>
                      <a:pt x="19" y="9"/>
                      <a:pt x="19" y="9"/>
                    </a:cubicBezTo>
                    <a:cubicBezTo>
                      <a:pt x="19" y="11"/>
                      <a:pt x="19" y="11"/>
                      <a:pt x="19" y="11"/>
                    </a:cubicBezTo>
                    <a:lnTo>
                      <a:pt x="14" y="18"/>
                    </a:lnTo>
                    <a:close/>
                    <a:moveTo>
                      <a:pt x="13" y="15"/>
                    </a:moveTo>
                    <a:cubicBezTo>
                      <a:pt x="10" y="18"/>
                      <a:pt x="10" y="18"/>
                      <a:pt x="10" y="18"/>
                    </a:cubicBezTo>
                    <a:cubicBezTo>
                      <a:pt x="9" y="19"/>
                      <a:pt x="9" y="19"/>
                      <a:pt x="9" y="19"/>
                    </a:cubicBezTo>
                    <a:cubicBezTo>
                      <a:pt x="10" y="16"/>
                      <a:pt x="10" y="16"/>
                      <a:pt x="10" y="16"/>
                    </a:cubicBezTo>
                    <a:cubicBezTo>
                      <a:pt x="15" y="10"/>
                      <a:pt x="15" y="10"/>
                      <a:pt x="15" y="10"/>
                    </a:cubicBezTo>
                    <a:lnTo>
                      <a:pt x="13"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8" name="Freeform 1238">
                <a:extLst>
                  <a:ext uri="{FF2B5EF4-FFF2-40B4-BE49-F238E27FC236}">
                    <a16:creationId xmlns:a16="http://schemas.microsoft.com/office/drawing/2014/main" id="{6582D434-3725-4A01-8CDF-549FCCC74448}"/>
                  </a:ext>
                </a:extLst>
              </p:cNvPr>
              <p:cNvSpPr>
                <a:spLocks/>
              </p:cNvSpPr>
              <p:nvPr/>
            </p:nvSpPr>
            <p:spPr bwMode="auto">
              <a:xfrm>
                <a:off x="3926034" y="3915993"/>
                <a:ext cx="6350" cy="3175"/>
              </a:xfrm>
              <a:custGeom>
                <a:avLst/>
                <a:gdLst>
                  <a:gd name="T0" fmla="*/ 3 w 4"/>
                  <a:gd name="T1" fmla="*/ 2 h 2"/>
                  <a:gd name="T2" fmla="*/ 4 w 4"/>
                  <a:gd name="T3" fmla="*/ 0 h 2"/>
                  <a:gd name="T4" fmla="*/ 1 w 4"/>
                  <a:gd name="T5" fmla="*/ 0 h 2"/>
                  <a:gd name="T6" fmla="*/ 0 w 4"/>
                  <a:gd name="T7" fmla="*/ 2 h 2"/>
                  <a:gd name="T8" fmla="*/ 3 w 4"/>
                  <a:gd name="T9" fmla="*/ 2 h 2"/>
                </a:gdLst>
                <a:ahLst/>
                <a:cxnLst>
                  <a:cxn ang="0">
                    <a:pos x="T0" y="T1"/>
                  </a:cxn>
                  <a:cxn ang="0">
                    <a:pos x="T2" y="T3"/>
                  </a:cxn>
                  <a:cxn ang="0">
                    <a:pos x="T4" y="T5"/>
                  </a:cxn>
                  <a:cxn ang="0">
                    <a:pos x="T6" y="T7"/>
                  </a:cxn>
                  <a:cxn ang="0">
                    <a:pos x="T8" y="T9"/>
                  </a:cxn>
                </a:cxnLst>
                <a:rect l="0" t="0" r="r" b="b"/>
                <a:pathLst>
                  <a:path w="4" h="2">
                    <a:moveTo>
                      <a:pt x="3" y="2"/>
                    </a:moveTo>
                    <a:lnTo>
                      <a:pt x="4" y="0"/>
                    </a:lnTo>
                    <a:lnTo>
                      <a:pt x="1" y="0"/>
                    </a:lnTo>
                    <a:lnTo>
                      <a:pt x="0" y="2"/>
                    </a:lnTo>
                    <a:lnTo>
                      <a:pt x="3"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9" name="Freeform 1239">
                <a:extLst>
                  <a:ext uri="{FF2B5EF4-FFF2-40B4-BE49-F238E27FC236}">
                    <a16:creationId xmlns:a16="http://schemas.microsoft.com/office/drawing/2014/main" id="{3CDA9208-E878-4493-9E2E-2EF7EF35A00B}"/>
                  </a:ext>
                </a:extLst>
              </p:cNvPr>
              <p:cNvSpPr>
                <a:spLocks/>
              </p:cNvSpPr>
              <p:nvPr/>
            </p:nvSpPr>
            <p:spPr bwMode="auto">
              <a:xfrm>
                <a:off x="3994300" y="3939803"/>
                <a:ext cx="50801" cy="23810"/>
              </a:xfrm>
              <a:custGeom>
                <a:avLst/>
                <a:gdLst>
                  <a:gd name="T0" fmla="*/ 25 w 32"/>
                  <a:gd name="T1" fmla="*/ 6 h 15"/>
                  <a:gd name="T2" fmla="*/ 23 w 32"/>
                  <a:gd name="T3" fmla="*/ 1 h 15"/>
                  <a:gd name="T4" fmla="*/ 12 w 32"/>
                  <a:gd name="T5" fmla="*/ 0 h 15"/>
                  <a:gd name="T6" fmla="*/ 7 w 32"/>
                  <a:gd name="T7" fmla="*/ 1 h 15"/>
                  <a:gd name="T8" fmla="*/ 4 w 32"/>
                  <a:gd name="T9" fmla="*/ 1 h 15"/>
                  <a:gd name="T10" fmla="*/ 1 w 32"/>
                  <a:gd name="T11" fmla="*/ 1 h 15"/>
                  <a:gd name="T12" fmla="*/ 0 w 32"/>
                  <a:gd name="T13" fmla="*/ 5 h 15"/>
                  <a:gd name="T14" fmla="*/ 2 w 32"/>
                  <a:gd name="T15" fmla="*/ 7 h 15"/>
                  <a:gd name="T16" fmla="*/ 5 w 32"/>
                  <a:gd name="T17" fmla="*/ 6 h 15"/>
                  <a:gd name="T18" fmla="*/ 6 w 32"/>
                  <a:gd name="T19" fmla="*/ 7 h 15"/>
                  <a:gd name="T20" fmla="*/ 8 w 32"/>
                  <a:gd name="T21" fmla="*/ 11 h 15"/>
                  <a:gd name="T22" fmla="*/ 9 w 32"/>
                  <a:gd name="T23" fmla="*/ 13 h 15"/>
                  <a:gd name="T24" fmla="*/ 13 w 32"/>
                  <a:gd name="T25" fmla="*/ 13 h 15"/>
                  <a:gd name="T26" fmla="*/ 15 w 32"/>
                  <a:gd name="T27" fmla="*/ 15 h 15"/>
                  <a:gd name="T28" fmla="*/ 19 w 32"/>
                  <a:gd name="T29" fmla="*/ 15 h 15"/>
                  <a:gd name="T30" fmla="*/ 19 w 32"/>
                  <a:gd name="T31" fmla="*/ 11 h 15"/>
                  <a:gd name="T32" fmla="*/ 21 w 32"/>
                  <a:gd name="T33" fmla="*/ 11 h 15"/>
                  <a:gd name="T34" fmla="*/ 22 w 32"/>
                  <a:gd name="T35" fmla="*/ 14 h 15"/>
                  <a:gd name="T36" fmla="*/ 23 w 32"/>
                  <a:gd name="T37" fmla="*/ 13 h 15"/>
                  <a:gd name="T38" fmla="*/ 25 w 32"/>
                  <a:gd name="T39" fmla="*/ 10 h 15"/>
                  <a:gd name="T40" fmla="*/ 26 w 32"/>
                  <a:gd name="T41" fmla="*/ 11 h 15"/>
                  <a:gd name="T42" fmla="*/ 31 w 32"/>
                  <a:gd name="T43" fmla="*/ 11 h 15"/>
                  <a:gd name="T44" fmla="*/ 32 w 32"/>
                  <a:gd name="T45" fmla="*/ 10 h 15"/>
                  <a:gd name="T46" fmla="*/ 29 w 32"/>
                  <a:gd name="T47" fmla="*/ 7 h 15"/>
                  <a:gd name="T48" fmla="*/ 25 w 32"/>
                  <a:gd name="T4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5">
                    <a:moveTo>
                      <a:pt x="25" y="6"/>
                    </a:moveTo>
                    <a:lnTo>
                      <a:pt x="23" y="1"/>
                    </a:lnTo>
                    <a:lnTo>
                      <a:pt x="12" y="0"/>
                    </a:lnTo>
                    <a:lnTo>
                      <a:pt x="7" y="1"/>
                    </a:lnTo>
                    <a:lnTo>
                      <a:pt x="4" y="1"/>
                    </a:lnTo>
                    <a:lnTo>
                      <a:pt x="1" y="1"/>
                    </a:lnTo>
                    <a:lnTo>
                      <a:pt x="0" y="5"/>
                    </a:lnTo>
                    <a:lnTo>
                      <a:pt x="2" y="7"/>
                    </a:lnTo>
                    <a:lnTo>
                      <a:pt x="5" y="6"/>
                    </a:lnTo>
                    <a:lnTo>
                      <a:pt x="6" y="7"/>
                    </a:lnTo>
                    <a:lnTo>
                      <a:pt x="8" y="11"/>
                    </a:lnTo>
                    <a:lnTo>
                      <a:pt x="9" y="13"/>
                    </a:lnTo>
                    <a:lnTo>
                      <a:pt x="13" y="13"/>
                    </a:lnTo>
                    <a:lnTo>
                      <a:pt x="15" y="15"/>
                    </a:lnTo>
                    <a:lnTo>
                      <a:pt x="19" y="15"/>
                    </a:lnTo>
                    <a:lnTo>
                      <a:pt x="19" y="11"/>
                    </a:lnTo>
                    <a:lnTo>
                      <a:pt x="21" y="11"/>
                    </a:lnTo>
                    <a:lnTo>
                      <a:pt x="22" y="14"/>
                    </a:lnTo>
                    <a:lnTo>
                      <a:pt x="23" y="13"/>
                    </a:lnTo>
                    <a:lnTo>
                      <a:pt x="25" y="10"/>
                    </a:lnTo>
                    <a:lnTo>
                      <a:pt x="26" y="11"/>
                    </a:lnTo>
                    <a:lnTo>
                      <a:pt x="31" y="11"/>
                    </a:lnTo>
                    <a:lnTo>
                      <a:pt x="32" y="10"/>
                    </a:lnTo>
                    <a:lnTo>
                      <a:pt x="29" y="7"/>
                    </a:lnTo>
                    <a:lnTo>
                      <a:pt x="25"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0" name="Freeform 1240">
                <a:extLst>
                  <a:ext uri="{FF2B5EF4-FFF2-40B4-BE49-F238E27FC236}">
                    <a16:creationId xmlns:a16="http://schemas.microsoft.com/office/drawing/2014/main" id="{A39122E2-DF76-4BB5-9B87-02C0A29AB391}"/>
                  </a:ext>
                </a:extLst>
              </p:cNvPr>
              <p:cNvSpPr>
                <a:spLocks/>
              </p:cNvSpPr>
              <p:nvPr/>
            </p:nvSpPr>
            <p:spPr bwMode="auto">
              <a:xfrm>
                <a:off x="4110191" y="3925517"/>
                <a:ext cx="9525" cy="7937"/>
              </a:xfrm>
              <a:custGeom>
                <a:avLst/>
                <a:gdLst>
                  <a:gd name="T0" fmla="*/ 6 w 6"/>
                  <a:gd name="T1" fmla="*/ 5 h 5"/>
                  <a:gd name="T2" fmla="*/ 5 w 6"/>
                  <a:gd name="T3" fmla="*/ 3 h 5"/>
                  <a:gd name="T4" fmla="*/ 2 w 6"/>
                  <a:gd name="T5" fmla="*/ 0 h 5"/>
                  <a:gd name="T6" fmla="*/ 0 w 6"/>
                  <a:gd name="T7" fmla="*/ 1 h 5"/>
                  <a:gd name="T8" fmla="*/ 1 w 6"/>
                  <a:gd name="T9" fmla="*/ 3 h 5"/>
                  <a:gd name="T10" fmla="*/ 6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6" y="5"/>
                    </a:moveTo>
                    <a:lnTo>
                      <a:pt x="5" y="3"/>
                    </a:lnTo>
                    <a:lnTo>
                      <a:pt x="2" y="0"/>
                    </a:lnTo>
                    <a:lnTo>
                      <a:pt x="0" y="1"/>
                    </a:lnTo>
                    <a:lnTo>
                      <a:pt x="1" y="3"/>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1" name="Freeform 1241">
                <a:extLst>
                  <a:ext uri="{FF2B5EF4-FFF2-40B4-BE49-F238E27FC236}">
                    <a16:creationId xmlns:a16="http://schemas.microsoft.com/office/drawing/2014/main" id="{DC17DB53-AF95-4107-85E5-C725C5E5318E}"/>
                  </a:ext>
                </a:extLst>
              </p:cNvPr>
              <p:cNvSpPr>
                <a:spLocks/>
              </p:cNvSpPr>
              <p:nvPr/>
            </p:nvSpPr>
            <p:spPr bwMode="auto">
              <a:xfrm>
                <a:off x="4083203" y="3900120"/>
                <a:ext cx="61915" cy="53969"/>
              </a:xfrm>
              <a:custGeom>
                <a:avLst/>
                <a:gdLst>
                  <a:gd name="T0" fmla="*/ 47 w 51"/>
                  <a:gd name="T1" fmla="*/ 34 h 44"/>
                  <a:gd name="T2" fmla="*/ 47 w 51"/>
                  <a:gd name="T3" fmla="*/ 31 h 44"/>
                  <a:gd name="T4" fmla="*/ 48 w 51"/>
                  <a:gd name="T5" fmla="*/ 27 h 44"/>
                  <a:gd name="T6" fmla="*/ 46 w 51"/>
                  <a:gd name="T7" fmla="*/ 23 h 44"/>
                  <a:gd name="T8" fmla="*/ 46 w 51"/>
                  <a:gd name="T9" fmla="*/ 21 h 44"/>
                  <a:gd name="T10" fmla="*/ 49 w 51"/>
                  <a:gd name="T11" fmla="*/ 19 h 44"/>
                  <a:gd name="T12" fmla="*/ 50 w 51"/>
                  <a:gd name="T13" fmla="*/ 15 h 44"/>
                  <a:gd name="T14" fmla="*/ 49 w 51"/>
                  <a:gd name="T15" fmla="*/ 11 h 44"/>
                  <a:gd name="T16" fmla="*/ 51 w 51"/>
                  <a:gd name="T17" fmla="*/ 7 h 44"/>
                  <a:gd name="T18" fmla="*/ 50 w 51"/>
                  <a:gd name="T19" fmla="*/ 5 h 44"/>
                  <a:gd name="T20" fmla="*/ 50 w 51"/>
                  <a:gd name="T21" fmla="*/ 5 h 44"/>
                  <a:gd name="T22" fmla="*/ 47 w 51"/>
                  <a:gd name="T23" fmla="*/ 4 h 44"/>
                  <a:gd name="T24" fmla="*/ 44 w 51"/>
                  <a:gd name="T25" fmla="*/ 5 h 44"/>
                  <a:gd name="T26" fmla="*/ 41 w 51"/>
                  <a:gd name="T27" fmla="*/ 1 h 44"/>
                  <a:gd name="T28" fmla="*/ 33 w 51"/>
                  <a:gd name="T29" fmla="*/ 0 h 44"/>
                  <a:gd name="T30" fmla="*/ 31 w 51"/>
                  <a:gd name="T31" fmla="*/ 1 h 44"/>
                  <a:gd name="T32" fmla="*/ 28 w 51"/>
                  <a:gd name="T33" fmla="*/ 0 h 44"/>
                  <a:gd name="T34" fmla="*/ 21 w 51"/>
                  <a:gd name="T35" fmla="*/ 0 h 44"/>
                  <a:gd name="T36" fmla="*/ 20 w 51"/>
                  <a:gd name="T37" fmla="*/ 3 h 44"/>
                  <a:gd name="T38" fmla="*/ 23 w 51"/>
                  <a:gd name="T39" fmla="*/ 5 h 44"/>
                  <a:gd name="T40" fmla="*/ 33 w 51"/>
                  <a:gd name="T41" fmla="*/ 9 h 44"/>
                  <a:gd name="T42" fmla="*/ 32 w 51"/>
                  <a:gd name="T43" fmla="*/ 11 h 44"/>
                  <a:gd name="T44" fmla="*/ 33 w 51"/>
                  <a:gd name="T45" fmla="*/ 15 h 44"/>
                  <a:gd name="T46" fmla="*/ 32 w 51"/>
                  <a:gd name="T47" fmla="*/ 20 h 44"/>
                  <a:gd name="T48" fmla="*/ 34 w 51"/>
                  <a:gd name="T49" fmla="*/ 24 h 44"/>
                  <a:gd name="T50" fmla="*/ 37 w 51"/>
                  <a:gd name="T51" fmla="*/ 25 h 44"/>
                  <a:gd name="T52" fmla="*/ 41 w 51"/>
                  <a:gd name="T53" fmla="*/ 29 h 44"/>
                  <a:gd name="T54" fmla="*/ 40 w 51"/>
                  <a:gd name="T55" fmla="*/ 32 h 44"/>
                  <a:gd name="T56" fmla="*/ 33 w 51"/>
                  <a:gd name="T57" fmla="*/ 32 h 44"/>
                  <a:gd name="T58" fmla="*/ 31 w 51"/>
                  <a:gd name="T59" fmla="*/ 33 h 44"/>
                  <a:gd name="T60" fmla="*/ 28 w 51"/>
                  <a:gd name="T61" fmla="*/ 32 h 44"/>
                  <a:gd name="T62" fmla="*/ 24 w 51"/>
                  <a:gd name="T63" fmla="*/ 32 h 44"/>
                  <a:gd name="T64" fmla="*/ 20 w 51"/>
                  <a:gd name="T65" fmla="*/ 30 h 44"/>
                  <a:gd name="T66" fmla="*/ 15 w 51"/>
                  <a:gd name="T67" fmla="*/ 33 h 44"/>
                  <a:gd name="T68" fmla="*/ 15 w 51"/>
                  <a:gd name="T69" fmla="*/ 30 h 44"/>
                  <a:gd name="T70" fmla="*/ 14 w 51"/>
                  <a:gd name="T71" fmla="*/ 30 h 44"/>
                  <a:gd name="T72" fmla="*/ 8 w 51"/>
                  <a:gd name="T73" fmla="*/ 31 h 44"/>
                  <a:gd name="T74" fmla="*/ 5 w 51"/>
                  <a:gd name="T75" fmla="*/ 28 h 44"/>
                  <a:gd name="T76" fmla="*/ 1 w 51"/>
                  <a:gd name="T77" fmla="*/ 30 h 44"/>
                  <a:gd name="T78" fmla="*/ 0 w 51"/>
                  <a:gd name="T79" fmla="*/ 33 h 44"/>
                  <a:gd name="T80" fmla="*/ 1 w 51"/>
                  <a:gd name="T81" fmla="*/ 37 h 44"/>
                  <a:gd name="T82" fmla="*/ 5 w 51"/>
                  <a:gd name="T83" fmla="*/ 37 h 44"/>
                  <a:gd name="T84" fmla="*/ 10 w 51"/>
                  <a:gd name="T85" fmla="*/ 43 h 44"/>
                  <a:gd name="T86" fmla="*/ 12 w 51"/>
                  <a:gd name="T87" fmla="*/ 44 h 44"/>
                  <a:gd name="T88" fmla="*/ 12 w 51"/>
                  <a:gd name="T89" fmla="*/ 40 h 44"/>
                  <a:gd name="T90" fmla="*/ 14 w 51"/>
                  <a:gd name="T91" fmla="*/ 38 h 44"/>
                  <a:gd name="T92" fmla="*/ 22 w 51"/>
                  <a:gd name="T93" fmla="*/ 38 h 44"/>
                  <a:gd name="T94" fmla="*/ 26 w 51"/>
                  <a:gd name="T95" fmla="*/ 41 h 44"/>
                  <a:gd name="T96" fmla="*/ 36 w 51"/>
                  <a:gd name="T97" fmla="*/ 41 h 44"/>
                  <a:gd name="T98" fmla="*/ 37 w 51"/>
                  <a:gd name="T99" fmla="*/ 40 h 44"/>
                  <a:gd name="T100" fmla="*/ 40 w 51"/>
                  <a:gd name="T101" fmla="*/ 41 h 44"/>
                  <a:gd name="T102" fmla="*/ 43 w 51"/>
                  <a:gd name="T103" fmla="*/ 42 h 44"/>
                  <a:gd name="T104" fmla="*/ 43 w 51"/>
                  <a:gd name="T105" fmla="*/ 39 h 44"/>
                  <a:gd name="T106" fmla="*/ 47 w 51"/>
                  <a:gd name="T10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47" y="34"/>
                    </a:moveTo>
                    <a:cubicBezTo>
                      <a:pt x="47" y="31"/>
                      <a:pt x="47" y="31"/>
                      <a:pt x="47" y="31"/>
                    </a:cubicBezTo>
                    <a:cubicBezTo>
                      <a:pt x="48" y="27"/>
                      <a:pt x="48" y="27"/>
                      <a:pt x="48" y="27"/>
                    </a:cubicBezTo>
                    <a:cubicBezTo>
                      <a:pt x="46" y="23"/>
                      <a:pt x="46" y="23"/>
                      <a:pt x="46" y="23"/>
                    </a:cubicBezTo>
                    <a:cubicBezTo>
                      <a:pt x="46" y="21"/>
                      <a:pt x="46" y="21"/>
                      <a:pt x="46" y="21"/>
                    </a:cubicBezTo>
                    <a:cubicBezTo>
                      <a:pt x="49" y="19"/>
                      <a:pt x="49" y="19"/>
                      <a:pt x="49" y="19"/>
                    </a:cubicBezTo>
                    <a:cubicBezTo>
                      <a:pt x="50" y="15"/>
                      <a:pt x="50" y="15"/>
                      <a:pt x="50" y="15"/>
                    </a:cubicBezTo>
                    <a:cubicBezTo>
                      <a:pt x="49" y="11"/>
                      <a:pt x="49" y="11"/>
                      <a:pt x="49" y="11"/>
                    </a:cubicBezTo>
                    <a:cubicBezTo>
                      <a:pt x="51" y="7"/>
                      <a:pt x="51" y="7"/>
                      <a:pt x="51" y="7"/>
                    </a:cubicBezTo>
                    <a:cubicBezTo>
                      <a:pt x="50" y="5"/>
                      <a:pt x="50" y="5"/>
                      <a:pt x="50" y="5"/>
                    </a:cubicBezTo>
                    <a:cubicBezTo>
                      <a:pt x="50" y="5"/>
                      <a:pt x="50" y="5"/>
                      <a:pt x="50" y="5"/>
                    </a:cubicBezTo>
                    <a:cubicBezTo>
                      <a:pt x="47" y="4"/>
                      <a:pt x="47" y="4"/>
                      <a:pt x="47" y="4"/>
                    </a:cubicBezTo>
                    <a:cubicBezTo>
                      <a:pt x="44" y="5"/>
                      <a:pt x="44" y="5"/>
                      <a:pt x="44" y="5"/>
                    </a:cubicBezTo>
                    <a:cubicBezTo>
                      <a:pt x="41" y="1"/>
                      <a:pt x="41" y="1"/>
                      <a:pt x="41" y="1"/>
                    </a:cubicBezTo>
                    <a:cubicBezTo>
                      <a:pt x="33" y="0"/>
                      <a:pt x="33" y="0"/>
                      <a:pt x="33" y="0"/>
                    </a:cubicBezTo>
                    <a:cubicBezTo>
                      <a:pt x="31" y="1"/>
                      <a:pt x="31" y="1"/>
                      <a:pt x="31" y="1"/>
                    </a:cubicBezTo>
                    <a:cubicBezTo>
                      <a:pt x="28" y="0"/>
                      <a:pt x="28" y="0"/>
                      <a:pt x="28" y="0"/>
                    </a:cubicBezTo>
                    <a:cubicBezTo>
                      <a:pt x="21" y="0"/>
                      <a:pt x="21" y="0"/>
                      <a:pt x="21" y="0"/>
                    </a:cubicBezTo>
                    <a:cubicBezTo>
                      <a:pt x="20" y="3"/>
                      <a:pt x="20" y="3"/>
                      <a:pt x="20" y="3"/>
                    </a:cubicBezTo>
                    <a:cubicBezTo>
                      <a:pt x="20" y="3"/>
                      <a:pt x="23" y="5"/>
                      <a:pt x="23" y="5"/>
                    </a:cubicBezTo>
                    <a:cubicBezTo>
                      <a:pt x="33" y="9"/>
                      <a:pt x="33" y="9"/>
                      <a:pt x="33" y="9"/>
                    </a:cubicBezTo>
                    <a:cubicBezTo>
                      <a:pt x="32" y="11"/>
                      <a:pt x="32" y="11"/>
                      <a:pt x="32" y="11"/>
                    </a:cubicBezTo>
                    <a:cubicBezTo>
                      <a:pt x="33" y="15"/>
                      <a:pt x="33" y="15"/>
                      <a:pt x="33" y="15"/>
                    </a:cubicBezTo>
                    <a:cubicBezTo>
                      <a:pt x="32" y="20"/>
                      <a:pt x="32" y="20"/>
                      <a:pt x="32" y="20"/>
                    </a:cubicBezTo>
                    <a:cubicBezTo>
                      <a:pt x="34" y="24"/>
                      <a:pt x="34" y="24"/>
                      <a:pt x="34" y="24"/>
                    </a:cubicBezTo>
                    <a:cubicBezTo>
                      <a:pt x="37" y="25"/>
                      <a:pt x="37" y="25"/>
                      <a:pt x="37" y="25"/>
                    </a:cubicBezTo>
                    <a:cubicBezTo>
                      <a:pt x="41" y="29"/>
                      <a:pt x="41" y="29"/>
                      <a:pt x="41" y="29"/>
                    </a:cubicBezTo>
                    <a:cubicBezTo>
                      <a:pt x="40" y="32"/>
                      <a:pt x="40" y="32"/>
                      <a:pt x="40" y="32"/>
                    </a:cubicBezTo>
                    <a:cubicBezTo>
                      <a:pt x="33" y="32"/>
                      <a:pt x="33" y="32"/>
                      <a:pt x="33" y="32"/>
                    </a:cubicBezTo>
                    <a:cubicBezTo>
                      <a:pt x="31" y="33"/>
                      <a:pt x="31" y="33"/>
                      <a:pt x="31" y="33"/>
                    </a:cubicBezTo>
                    <a:cubicBezTo>
                      <a:pt x="28" y="32"/>
                      <a:pt x="28" y="32"/>
                      <a:pt x="28" y="32"/>
                    </a:cubicBezTo>
                    <a:cubicBezTo>
                      <a:pt x="24" y="32"/>
                      <a:pt x="24" y="32"/>
                      <a:pt x="24" y="32"/>
                    </a:cubicBezTo>
                    <a:cubicBezTo>
                      <a:pt x="20" y="30"/>
                      <a:pt x="20" y="30"/>
                      <a:pt x="20" y="30"/>
                    </a:cubicBezTo>
                    <a:cubicBezTo>
                      <a:pt x="15" y="33"/>
                      <a:pt x="15" y="33"/>
                      <a:pt x="15" y="33"/>
                    </a:cubicBezTo>
                    <a:cubicBezTo>
                      <a:pt x="15" y="30"/>
                      <a:pt x="15" y="30"/>
                      <a:pt x="15" y="30"/>
                    </a:cubicBezTo>
                    <a:cubicBezTo>
                      <a:pt x="14" y="30"/>
                      <a:pt x="14" y="30"/>
                      <a:pt x="14" y="30"/>
                    </a:cubicBezTo>
                    <a:cubicBezTo>
                      <a:pt x="8" y="31"/>
                      <a:pt x="8" y="31"/>
                      <a:pt x="8" y="31"/>
                    </a:cubicBezTo>
                    <a:cubicBezTo>
                      <a:pt x="5" y="28"/>
                      <a:pt x="5" y="28"/>
                      <a:pt x="5" y="28"/>
                    </a:cubicBezTo>
                    <a:cubicBezTo>
                      <a:pt x="1" y="30"/>
                      <a:pt x="1" y="30"/>
                      <a:pt x="1" y="30"/>
                    </a:cubicBezTo>
                    <a:cubicBezTo>
                      <a:pt x="0" y="33"/>
                      <a:pt x="0" y="33"/>
                      <a:pt x="0" y="33"/>
                    </a:cubicBezTo>
                    <a:cubicBezTo>
                      <a:pt x="1" y="37"/>
                      <a:pt x="1" y="37"/>
                      <a:pt x="1" y="37"/>
                    </a:cubicBezTo>
                    <a:cubicBezTo>
                      <a:pt x="5" y="37"/>
                      <a:pt x="5" y="37"/>
                      <a:pt x="5" y="37"/>
                    </a:cubicBezTo>
                    <a:cubicBezTo>
                      <a:pt x="10" y="43"/>
                      <a:pt x="10" y="43"/>
                      <a:pt x="10" y="43"/>
                    </a:cubicBezTo>
                    <a:cubicBezTo>
                      <a:pt x="12" y="44"/>
                      <a:pt x="12" y="44"/>
                      <a:pt x="12" y="44"/>
                    </a:cubicBezTo>
                    <a:cubicBezTo>
                      <a:pt x="12" y="40"/>
                      <a:pt x="12" y="40"/>
                      <a:pt x="12" y="40"/>
                    </a:cubicBezTo>
                    <a:cubicBezTo>
                      <a:pt x="14" y="38"/>
                      <a:pt x="14" y="38"/>
                      <a:pt x="14" y="38"/>
                    </a:cubicBezTo>
                    <a:cubicBezTo>
                      <a:pt x="22" y="38"/>
                      <a:pt x="22" y="38"/>
                      <a:pt x="22" y="38"/>
                    </a:cubicBezTo>
                    <a:cubicBezTo>
                      <a:pt x="26" y="41"/>
                      <a:pt x="26" y="41"/>
                      <a:pt x="26" y="41"/>
                    </a:cubicBezTo>
                    <a:cubicBezTo>
                      <a:pt x="36" y="41"/>
                      <a:pt x="36" y="41"/>
                      <a:pt x="36" y="41"/>
                    </a:cubicBezTo>
                    <a:cubicBezTo>
                      <a:pt x="37" y="40"/>
                      <a:pt x="37" y="40"/>
                      <a:pt x="37" y="40"/>
                    </a:cubicBezTo>
                    <a:cubicBezTo>
                      <a:pt x="40" y="41"/>
                      <a:pt x="40" y="41"/>
                      <a:pt x="40" y="41"/>
                    </a:cubicBezTo>
                    <a:cubicBezTo>
                      <a:pt x="43" y="42"/>
                      <a:pt x="43" y="42"/>
                      <a:pt x="43" y="42"/>
                    </a:cubicBezTo>
                    <a:cubicBezTo>
                      <a:pt x="43" y="39"/>
                      <a:pt x="43" y="39"/>
                      <a:pt x="43" y="39"/>
                    </a:cubicBezTo>
                    <a:lnTo>
                      <a:pt x="47" y="3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2" name="Freeform 1242">
                <a:extLst>
                  <a:ext uri="{FF2B5EF4-FFF2-40B4-BE49-F238E27FC236}">
                    <a16:creationId xmlns:a16="http://schemas.microsoft.com/office/drawing/2014/main" id="{842487F3-AEE1-467F-87AD-BEE4380073BC}"/>
                  </a:ext>
                </a:extLst>
              </p:cNvPr>
              <p:cNvSpPr>
                <a:spLocks/>
              </p:cNvSpPr>
              <p:nvPr/>
            </p:nvSpPr>
            <p:spPr bwMode="auto">
              <a:xfrm>
                <a:off x="4118129" y="3892182"/>
                <a:ext cx="12701" cy="4762"/>
              </a:xfrm>
              <a:custGeom>
                <a:avLst/>
                <a:gdLst>
                  <a:gd name="T0" fmla="*/ 8 w 8"/>
                  <a:gd name="T1" fmla="*/ 3 h 3"/>
                  <a:gd name="T2" fmla="*/ 3 w 8"/>
                  <a:gd name="T3" fmla="*/ 0 h 3"/>
                  <a:gd name="T4" fmla="*/ 0 w 8"/>
                  <a:gd name="T5" fmla="*/ 1 h 3"/>
                  <a:gd name="T6" fmla="*/ 3 w 8"/>
                  <a:gd name="T7" fmla="*/ 3 h 3"/>
                  <a:gd name="T8" fmla="*/ 8 w 8"/>
                  <a:gd name="T9" fmla="*/ 3 h 3"/>
                </a:gdLst>
                <a:ahLst/>
                <a:cxnLst>
                  <a:cxn ang="0">
                    <a:pos x="T0" y="T1"/>
                  </a:cxn>
                  <a:cxn ang="0">
                    <a:pos x="T2" y="T3"/>
                  </a:cxn>
                  <a:cxn ang="0">
                    <a:pos x="T4" y="T5"/>
                  </a:cxn>
                  <a:cxn ang="0">
                    <a:pos x="T6" y="T7"/>
                  </a:cxn>
                  <a:cxn ang="0">
                    <a:pos x="T8" y="T9"/>
                  </a:cxn>
                </a:cxnLst>
                <a:rect l="0" t="0" r="r" b="b"/>
                <a:pathLst>
                  <a:path w="8" h="3">
                    <a:moveTo>
                      <a:pt x="8" y="3"/>
                    </a:moveTo>
                    <a:lnTo>
                      <a:pt x="3" y="0"/>
                    </a:lnTo>
                    <a:lnTo>
                      <a:pt x="0" y="1"/>
                    </a:lnTo>
                    <a:lnTo>
                      <a:pt x="3" y="3"/>
                    </a:lnTo>
                    <a:lnTo>
                      <a:pt x="8"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3" name="Freeform 1243">
                <a:extLst>
                  <a:ext uri="{FF2B5EF4-FFF2-40B4-BE49-F238E27FC236}">
                    <a16:creationId xmlns:a16="http://schemas.microsoft.com/office/drawing/2014/main" id="{4E36C9A4-5C83-438F-9A3E-2DC4C805E967}"/>
                  </a:ext>
                </a:extLst>
              </p:cNvPr>
              <p:cNvSpPr>
                <a:spLocks/>
              </p:cNvSpPr>
              <p:nvPr/>
            </p:nvSpPr>
            <p:spPr bwMode="auto">
              <a:xfrm>
                <a:off x="3853007" y="3801704"/>
                <a:ext cx="238134" cy="101591"/>
              </a:xfrm>
              <a:custGeom>
                <a:avLst/>
                <a:gdLst>
                  <a:gd name="T0" fmla="*/ 135 w 150"/>
                  <a:gd name="T1" fmla="*/ 63 h 64"/>
                  <a:gd name="T2" fmla="*/ 138 w 150"/>
                  <a:gd name="T3" fmla="*/ 61 h 64"/>
                  <a:gd name="T4" fmla="*/ 145 w 150"/>
                  <a:gd name="T5" fmla="*/ 60 h 64"/>
                  <a:gd name="T6" fmla="*/ 150 w 150"/>
                  <a:gd name="T7" fmla="*/ 55 h 64"/>
                  <a:gd name="T8" fmla="*/ 146 w 150"/>
                  <a:gd name="T9" fmla="*/ 54 h 64"/>
                  <a:gd name="T10" fmla="*/ 138 w 150"/>
                  <a:gd name="T11" fmla="*/ 46 h 64"/>
                  <a:gd name="T12" fmla="*/ 128 w 150"/>
                  <a:gd name="T13" fmla="*/ 45 h 64"/>
                  <a:gd name="T14" fmla="*/ 132 w 150"/>
                  <a:gd name="T15" fmla="*/ 39 h 64"/>
                  <a:gd name="T16" fmla="*/ 128 w 150"/>
                  <a:gd name="T17" fmla="*/ 40 h 64"/>
                  <a:gd name="T18" fmla="*/ 120 w 150"/>
                  <a:gd name="T19" fmla="*/ 34 h 64"/>
                  <a:gd name="T20" fmla="*/ 116 w 150"/>
                  <a:gd name="T21" fmla="*/ 33 h 64"/>
                  <a:gd name="T22" fmla="*/ 110 w 150"/>
                  <a:gd name="T23" fmla="*/ 33 h 64"/>
                  <a:gd name="T24" fmla="*/ 109 w 150"/>
                  <a:gd name="T25" fmla="*/ 29 h 64"/>
                  <a:gd name="T26" fmla="*/ 107 w 150"/>
                  <a:gd name="T27" fmla="*/ 30 h 64"/>
                  <a:gd name="T28" fmla="*/ 100 w 150"/>
                  <a:gd name="T29" fmla="*/ 27 h 64"/>
                  <a:gd name="T30" fmla="*/ 93 w 150"/>
                  <a:gd name="T31" fmla="*/ 21 h 64"/>
                  <a:gd name="T32" fmla="*/ 82 w 150"/>
                  <a:gd name="T33" fmla="*/ 17 h 64"/>
                  <a:gd name="T34" fmla="*/ 78 w 150"/>
                  <a:gd name="T35" fmla="*/ 12 h 64"/>
                  <a:gd name="T36" fmla="*/ 72 w 150"/>
                  <a:gd name="T37" fmla="*/ 8 h 64"/>
                  <a:gd name="T38" fmla="*/ 60 w 150"/>
                  <a:gd name="T39" fmla="*/ 4 h 64"/>
                  <a:gd name="T40" fmla="*/ 52 w 150"/>
                  <a:gd name="T41" fmla="*/ 5 h 64"/>
                  <a:gd name="T42" fmla="*/ 43 w 150"/>
                  <a:gd name="T43" fmla="*/ 0 h 64"/>
                  <a:gd name="T44" fmla="*/ 35 w 150"/>
                  <a:gd name="T45" fmla="*/ 3 h 64"/>
                  <a:gd name="T46" fmla="*/ 21 w 150"/>
                  <a:gd name="T47" fmla="*/ 5 h 64"/>
                  <a:gd name="T48" fmla="*/ 13 w 150"/>
                  <a:gd name="T49" fmla="*/ 9 h 64"/>
                  <a:gd name="T50" fmla="*/ 8 w 150"/>
                  <a:gd name="T51" fmla="*/ 14 h 64"/>
                  <a:gd name="T52" fmla="*/ 10 w 150"/>
                  <a:gd name="T53" fmla="*/ 20 h 64"/>
                  <a:gd name="T54" fmla="*/ 7 w 150"/>
                  <a:gd name="T55" fmla="*/ 20 h 64"/>
                  <a:gd name="T56" fmla="*/ 0 w 150"/>
                  <a:gd name="T57" fmla="*/ 23 h 64"/>
                  <a:gd name="T58" fmla="*/ 2 w 150"/>
                  <a:gd name="T59" fmla="*/ 27 h 64"/>
                  <a:gd name="T60" fmla="*/ 6 w 150"/>
                  <a:gd name="T61" fmla="*/ 24 h 64"/>
                  <a:gd name="T62" fmla="*/ 10 w 150"/>
                  <a:gd name="T63" fmla="*/ 24 h 64"/>
                  <a:gd name="T64" fmla="*/ 14 w 150"/>
                  <a:gd name="T65" fmla="*/ 19 h 64"/>
                  <a:gd name="T66" fmla="*/ 20 w 150"/>
                  <a:gd name="T67" fmla="*/ 18 h 64"/>
                  <a:gd name="T68" fmla="*/ 24 w 150"/>
                  <a:gd name="T69" fmla="*/ 19 h 64"/>
                  <a:gd name="T70" fmla="*/ 31 w 150"/>
                  <a:gd name="T71" fmla="*/ 12 h 64"/>
                  <a:gd name="T72" fmla="*/ 37 w 150"/>
                  <a:gd name="T73" fmla="*/ 11 h 64"/>
                  <a:gd name="T74" fmla="*/ 45 w 150"/>
                  <a:gd name="T75" fmla="*/ 12 h 64"/>
                  <a:gd name="T76" fmla="*/ 45 w 150"/>
                  <a:gd name="T77" fmla="*/ 15 h 64"/>
                  <a:gd name="T78" fmla="*/ 40 w 150"/>
                  <a:gd name="T79" fmla="*/ 16 h 64"/>
                  <a:gd name="T80" fmla="*/ 51 w 150"/>
                  <a:gd name="T81" fmla="*/ 20 h 64"/>
                  <a:gd name="T82" fmla="*/ 55 w 150"/>
                  <a:gd name="T83" fmla="*/ 19 h 64"/>
                  <a:gd name="T84" fmla="*/ 62 w 150"/>
                  <a:gd name="T85" fmla="*/ 23 h 64"/>
                  <a:gd name="T86" fmla="*/ 64 w 150"/>
                  <a:gd name="T87" fmla="*/ 20 h 64"/>
                  <a:gd name="T88" fmla="*/ 66 w 150"/>
                  <a:gd name="T89" fmla="*/ 24 h 64"/>
                  <a:gd name="T90" fmla="*/ 75 w 150"/>
                  <a:gd name="T91" fmla="*/ 29 h 64"/>
                  <a:gd name="T92" fmla="*/ 79 w 150"/>
                  <a:gd name="T93" fmla="*/ 30 h 64"/>
                  <a:gd name="T94" fmla="*/ 83 w 150"/>
                  <a:gd name="T95" fmla="*/ 30 h 64"/>
                  <a:gd name="T96" fmla="*/ 89 w 150"/>
                  <a:gd name="T97" fmla="*/ 29 h 64"/>
                  <a:gd name="T98" fmla="*/ 96 w 150"/>
                  <a:gd name="T99" fmla="*/ 47 h 64"/>
                  <a:gd name="T100" fmla="*/ 99 w 150"/>
                  <a:gd name="T101" fmla="*/ 46 h 64"/>
                  <a:gd name="T102" fmla="*/ 108 w 150"/>
                  <a:gd name="T103" fmla="*/ 48 h 64"/>
                  <a:gd name="T104" fmla="*/ 111 w 150"/>
                  <a:gd name="T105" fmla="*/ 50 h 64"/>
                  <a:gd name="T106" fmla="*/ 107 w 150"/>
                  <a:gd name="T107" fmla="*/ 55 h 64"/>
                  <a:gd name="T108" fmla="*/ 101 w 150"/>
                  <a:gd name="T109" fmla="*/ 63 h 64"/>
                  <a:gd name="T110" fmla="*/ 110 w 150"/>
                  <a:gd name="T111" fmla="*/ 62 h 64"/>
                  <a:gd name="T112" fmla="*/ 119 w 150"/>
                  <a:gd name="T113" fmla="*/ 61 h 64"/>
                  <a:gd name="T114" fmla="*/ 128 w 150"/>
                  <a:gd name="T11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64">
                    <a:moveTo>
                      <a:pt x="128" y="64"/>
                    </a:moveTo>
                    <a:lnTo>
                      <a:pt x="135" y="63"/>
                    </a:lnTo>
                    <a:lnTo>
                      <a:pt x="136" y="61"/>
                    </a:lnTo>
                    <a:lnTo>
                      <a:pt x="138" y="61"/>
                    </a:lnTo>
                    <a:lnTo>
                      <a:pt x="140" y="59"/>
                    </a:lnTo>
                    <a:lnTo>
                      <a:pt x="145" y="60"/>
                    </a:lnTo>
                    <a:lnTo>
                      <a:pt x="149" y="59"/>
                    </a:lnTo>
                    <a:lnTo>
                      <a:pt x="150" y="55"/>
                    </a:lnTo>
                    <a:lnTo>
                      <a:pt x="149" y="54"/>
                    </a:lnTo>
                    <a:lnTo>
                      <a:pt x="146" y="54"/>
                    </a:lnTo>
                    <a:lnTo>
                      <a:pt x="144" y="49"/>
                    </a:lnTo>
                    <a:lnTo>
                      <a:pt x="138" y="46"/>
                    </a:lnTo>
                    <a:lnTo>
                      <a:pt x="131" y="46"/>
                    </a:lnTo>
                    <a:lnTo>
                      <a:pt x="128" y="45"/>
                    </a:lnTo>
                    <a:lnTo>
                      <a:pt x="130" y="43"/>
                    </a:lnTo>
                    <a:lnTo>
                      <a:pt x="132" y="39"/>
                    </a:lnTo>
                    <a:lnTo>
                      <a:pt x="130" y="38"/>
                    </a:lnTo>
                    <a:lnTo>
                      <a:pt x="128" y="40"/>
                    </a:lnTo>
                    <a:lnTo>
                      <a:pt x="125" y="39"/>
                    </a:lnTo>
                    <a:lnTo>
                      <a:pt x="120" y="34"/>
                    </a:lnTo>
                    <a:lnTo>
                      <a:pt x="118" y="36"/>
                    </a:lnTo>
                    <a:lnTo>
                      <a:pt x="116" y="33"/>
                    </a:lnTo>
                    <a:lnTo>
                      <a:pt x="112" y="30"/>
                    </a:lnTo>
                    <a:lnTo>
                      <a:pt x="110" y="33"/>
                    </a:lnTo>
                    <a:lnTo>
                      <a:pt x="109" y="31"/>
                    </a:lnTo>
                    <a:lnTo>
                      <a:pt x="109" y="29"/>
                    </a:lnTo>
                    <a:lnTo>
                      <a:pt x="108" y="29"/>
                    </a:lnTo>
                    <a:lnTo>
                      <a:pt x="107" y="30"/>
                    </a:lnTo>
                    <a:lnTo>
                      <a:pt x="105" y="29"/>
                    </a:lnTo>
                    <a:lnTo>
                      <a:pt x="100" y="27"/>
                    </a:lnTo>
                    <a:lnTo>
                      <a:pt x="97" y="23"/>
                    </a:lnTo>
                    <a:lnTo>
                      <a:pt x="93" y="21"/>
                    </a:lnTo>
                    <a:lnTo>
                      <a:pt x="90" y="17"/>
                    </a:lnTo>
                    <a:lnTo>
                      <a:pt x="82" y="17"/>
                    </a:lnTo>
                    <a:lnTo>
                      <a:pt x="79" y="16"/>
                    </a:lnTo>
                    <a:lnTo>
                      <a:pt x="78" y="12"/>
                    </a:lnTo>
                    <a:lnTo>
                      <a:pt x="74" y="7"/>
                    </a:lnTo>
                    <a:lnTo>
                      <a:pt x="72" y="8"/>
                    </a:lnTo>
                    <a:lnTo>
                      <a:pt x="70" y="6"/>
                    </a:lnTo>
                    <a:lnTo>
                      <a:pt x="60" y="4"/>
                    </a:lnTo>
                    <a:lnTo>
                      <a:pt x="56" y="5"/>
                    </a:lnTo>
                    <a:lnTo>
                      <a:pt x="52" y="5"/>
                    </a:lnTo>
                    <a:lnTo>
                      <a:pt x="50" y="1"/>
                    </a:lnTo>
                    <a:lnTo>
                      <a:pt x="43" y="0"/>
                    </a:lnTo>
                    <a:lnTo>
                      <a:pt x="38" y="0"/>
                    </a:lnTo>
                    <a:lnTo>
                      <a:pt x="35" y="3"/>
                    </a:lnTo>
                    <a:lnTo>
                      <a:pt x="27" y="3"/>
                    </a:lnTo>
                    <a:lnTo>
                      <a:pt x="21" y="5"/>
                    </a:lnTo>
                    <a:lnTo>
                      <a:pt x="19" y="7"/>
                    </a:lnTo>
                    <a:lnTo>
                      <a:pt x="13" y="9"/>
                    </a:lnTo>
                    <a:lnTo>
                      <a:pt x="11" y="12"/>
                    </a:lnTo>
                    <a:lnTo>
                      <a:pt x="8" y="14"/>
                    </a:lnTo>
                    <a:lnTo>
                      <a:pt x="8" y="18"/>
                    </a:lnTo>
                    <a:lnTo>
                      <a:pt x="10" y="20"/>
                    </a:lnTo>
                    <a:lnTo>
                      <a:pt x="9" y="22"/>
                    </a:lnTo>
                    <a:lnTo>
                      <a:pt x="7" y="20"/>
                    </a:lnTo>
                    <a:lnTo>
                      <a:pt x="1" y="24"/>
                    </a:lnTo>
                    <a:lnTo>
                      <a:pt x="0" y="23"/>
                    </a:lnTo>
                    <a:lnTo>
                      <a:pt x="0" y="26"/>
                    </a:lnTo>
                    <a:lnTo>
                      <a:pt x="2" y="27"/>
                    </a:lnTo>
                    <a:lnTo>
                      <a:pt x="5" y="23"/>
                    </a:lnTo>
                    <a:lnTo>
                      <a:pt x="6" y="24"/>
                    </a:lnTo>
                    <a:lnTo>
                      <a:pt x="6" y="26"/>
                    </a:lnTo>
                    <a:lnTo>
                      <a:pt x="10" y="24"/>
                    </a:lnTo>
                    <a:lnTo>
                      <a:pt x="12" y="24"/>
                    </a:lnTo>
                    <a:lnTo>
                      <a:pt x="14" y="19"/>
                    </a:lnTo>
                    <a:lnTo>
                      <a:pt x="18" y="19"/>
                    </a:lnTo>
                    <a:lnTo>
                      <a:pt x="20" y="18"/>
                    </a:lnTo>
                    <a:lnTo>
                      <a:pt x="21" y="19"/>
                    </a:lnTo>
                    <a:lnTo>
                      <a:pt x="24" y="19"/>
                    </a:lnTo>
                    <a:lnTo>
                      <a:pt x="28" y="13"/>
                    </a:lnTo>
                    <a:lnTo>
                      <a:pt x="31" y="12"/>
                    </a:lnTo>
                    <a:lnTo>
                      <a:pt x="33" y="10"/>
                    </a:lnTo>
                    <a:lnTo>
                      <a:pt x="37" y="11"/>
                    </a:lnTo>
                    <a:lnTo>
                      <a:pt x="39" y="11"/>
                    </a:lnTo>
                    <a:lnTo>
                      <a:pt x="45" y="12"/>
                    </a:lnTo>
                    <a:lnTo>
                      <a:pt x="47" y="13"/>
                    </a:lnTo>
                    <a:lnTo>
                      <a:pt x="45" y="15"/>
                    </a:lnTo>
                    <a:lnTo>
                      <a:pt x="42" y="15"/>
                    </a:lnTo>
                    <a:lnTo>
                      <a:pt x="40" y="16"/>
                    </a:lnTo>
                    <a:lnTo>
                      <a:pt x="42" y="19"/>
                    </a:lnTo>
                    <a:lnTo>
                      <a:pt x="51" y="20"/>
                    </a:lnTo>
                    <a:lnTo>
                      <a:pt x="52" y="19"/>
                    </a:lnTo>
                    <a:lnTo>
                      <a:pt x="55" y="19"/>
                    </a:lnTo>
                    <a:lnTo>
                      <a:pt x="57" y="22"/>
                    </a:lnTo>
                    <a:lnTo>
                      <a:pt x="62" y="23"/>
                    </a:lnTo>
                    <a:lnTo>
                      <a:pt x="63" y="23"/>
                    </a:lnTo>
                    <a:lnTo>
                      <a:pt x="64" y="20"/>
                    </a:lnTo>
                    <a:lnTo>
                      <a:pt x="66" y="22"/>
                    </a:lnTo>
                    <a:lnTo>
                      <a:pt x="66" y="24"/>
                    </a:lnTo>
                    <a:lnTo>
                      <a:pt x="71" y="28"/>
                    </a:lnTo>
                    <a:lnTo>
                      <a:pt x="75" y="29"/>
                    </a:lnTo>
                    <a:lnTo>
                      <a:pt x="76" y="27"/>
                    </a:lnTo>
                    <a:lnTo>
                      <a:pt x="79" y="30"/>
                    </a:lnTo>
                    <a:lnTo>
                      <a:pt x="81" y="29"/>
                    </a:lnTo>
                    <a:lnTo>
                      <a:pt x="83" y="30"/>
                    </a:lnTo>
                    <a:lnTo>
                      <a:pt x="87" y="29"/>
                    </a:lnTo>
                    <a:lnTo>
                      <a:pt x="89" y="29"/>
                    </a:lnTo>
                    <a:lnTo>
                      <a:pt x="91" y="40"/>
                    </a:lnTo>
                    <a:lnTo>
                      <a:pt x="96" y="47"/>
                    </a:lnTo>
                    <a:lnTo>
                      <a:pt x="98" y="47"/>
                    </a:lnTo>
                    <a:lnTo>
                      <a:pt x="99" y="46"/>
                    </a:lnTo>
                    <a:lnTo>
                      <a:pt x="102" y="48"/>
                    </a:lnTo>
                    <a:lnTo>
                      <a:pt x="108" y="48"/>
                    </a:lnTo>
                    <a:lnTo>
                      <a:pt x="108" y="50"/>
                    </a:lnTo>
                    <a:lnTo>
                      <a:pt x="111" y="50"/>
                    </a:lnTo>
                    <a:lnTo>
                      <a:pt x="110" y="54"/>
                    </a:lnTo>
                    <a:lnTo>
                      <a:pt x="107" y="55"/>
                    </a:lnTo>
                    <a:lnTo>
                      <a:pt x="102" y="60"/>
                    </a:lnTo>
                    <a:lnTo>
                      <a:pt x="101" y="63"/>
                    </a:lnTo>
                    <a:lnTo>
                      <a:pt x="107" y="64"/>
                    </a:lnTo>
                    <a:lnTo>
                      <a:pt x="110" y="62"/>
                    </a:lnTo>
                    <a:lnTo>
                      <a:pt x="112" y="64"/>
                    </a:lnTo>
                    <a:lnTo>
                      <a:pt x="119" y="61"/>
                    </a:lnTo>
                    <a:lnTo>
                      <a:pt x="123" y="62"/>
                    </a:lnTo>
                    <a:lnTo>
                      <a:pt x="128" y="6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4" name="Freeform 1244">
                <a:extLst>
                  <a:ext uri="{FF2B5EF4-FFF2-40B4-BE49-F238E27FC236}">
                    <a16:creationId xmlns:a16="http://schemas.microsoft.com/office/drawing/2014/main" id="{9305603D-871F-41F9-A67E-C1CE9E4A172C}"/>
                  </a:ext>
                </a:extLst>
              </p:cNvPr>
              <p:cNvSpPr>
                <a:spLocks/>
              </p:cNvSpPr>
              <p:nvPr/>
            </p:nvSpPr>
            <p:spPr bwMode="auto">
              <a:xfrm>
                <a:off x="3894283" y="3839800"/>
                <a:ext cx="12701" cy="14286"/>
              </a:xfrm>
              <a:custGeom>
                <a:avLst/>
                <a:gdLst>
                  <a:gd name="T0" fmla="*/ 1 w 8"/>
                  <a:gd name="T1" fmla="*/ 6 h 9"/>
                  <a:gd name="T2" fmla="*/ 0 w 8"/>
                  <a:gd name="T3" fmla="*/ 5 h 9"/>
                  <a:gd name="T4" fmla="*/ 0 w 8"/>
                  <a:gd name="T5" fmla="*/ 7 h 9"/>
                  <a:gd name="T6" fmla="*/ 3 w 8"/>
                  <a:gd name="T7" fmla="*/ 9 h 9"/>
                  <a:gd name="T8" fmla="*/ 7 w 8"/>
                  <a:gd name="T9" fmla="*/ 7 h 9"/>
                  <a:gd name="T10" fmla="*/ 8 w 8"/>
                  <a:gd name="T11" fmla="*/ 4 h 9"/>
                  <a:gd name="T12" fmla="*/ 5 w 8"/>
                  <a:gd name="T13" fmla="*/ 1 h 9"/>
                  <a:gd name="T14" fmla="*/ 3 w 8"/>
                  <a:gd name="T15" fmla="*/ 0 h 9"/>
                  <a:gd name="T16" fmla="*/ 2 w 8"/>
                  <a:gd name="T17" fmla="*/ 2 h 9"/>
                  <a:gd name="T18" fmla="*/ 2 w 8"/>
                  <a:gd name="T19" fmla="*/ 4 h 9"/>
                  <a:gd name="T20" fmla="*/ 4 w 8"/>
                  <a:gd name="T21" fmla="*/ 5 h 9"/>
                  <a:gd name="T22" fmla="*/ 2 w 8"/>
                  <a:gd name="T23" fmla="*/ 6 h 9"/>
                  <a:gd name="T24" fmla="*/ 1 w 8"/>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6"/>
                    </a:moveTo>
                    <a:lnTo>
                      <a:pt x="0" y="5"/>
                    </a:lnTo>
                    <a:lnTo>
                      <a:pt x="0" y="7"/>
                    </a:lnTo>
                    <a:lnTo>
                      <a:pt x="3" y="9"/>
                    </a:lnTo>
                    <a:lnTo>
                      <a:pt x="7" y="7"/>
                    </a:lnTo>
                    <a:lnTo>
                      <a:pt x="8" y="4"/>
                    </a:lnTo>
                    <a:lnTo>
                      <a:pt x="5" y="1"/>
                    </a:lnTo>
                    <a:lnTo>
                      <a:pt x="3" y="0"/>
                    </a:lnTo>
                    <a:lnTo>
                      <a:pt x="2" y="2"/>
                    </a:lnTo>
                    <a:lnTo>
                      <a:pt x="2" y="4"/>
                    </a:lnTo>
                    <a:lnTo>
                      <a:pt x="4" y="5"/>
                    </a:lnTo>
                    <a:lnTo>
                      <a:pt x="2" y="6"/>
                    </a:lnTo>
                    <a:lnTo>
                      <a:pt x="1"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5" name="Freeform 1245">
                <a:extLst>
                  <a:ext uri="{FF2B5EF4-FFF2-40B4-BE49-F238E27FC236}">
                    <a16:creationId xmlns:a16="http://schemas.microsoft.com/office/drawing/2014/main" id="{C6A51BF4-C0A0-41AA-B46C-D09260CE903A}"/>
                  </a:ext>
                </a:extLst>
              </p:cNvPr>
              <p:cNvSpPr>
                <a:spLocks/>
              </p:cNvSpPr>
              <p:nvPr/>
            </p:nvSpPr>
            <p:spPr bwMode="auto">
              <a:xfrm>
                <a:off x="4091140" y="3814402"/>
                <a:ext cx="12701" cy="15874"/>
              </a:xfrm>
              <a:custGeom>
                <a:avLst/>
                <a:gdLst>
                  <a:gd name="T0" fmla="*/ 1 w 8"/>
                  <a:gd name="T1" fmla="*/ 8 h 10"/>
                  <a:gd name="T2" fmla="*/ 0 w 8"/>
                  <a:gd name="T3" fmla="*/ 10 h 10"/>
                  <a:gd name="T4" fmla="*/ 2 w 8"/>
                  <a:gd name="T5" fmla="*/ 10 h 10"/>
                  <a:gd name="T6" fmla="*/ 8 w 8"/>
                  <a:gd name="T7" fmla="*/ 5 h 10"/>
                  <a:gd name="T8" fmla="*/ 8 w 8"/>
                  <a:gd name="T9" fmla="*/ 1 h 10"/>
                  <a:gd name="T10" fmla="*/ 8 w 8"/>
                  <a:gd name="T11" fmla="*/ 0 h 10"/>
                  <a:gd name="T12" fmla="*/ 5 w 8"/>
                  <a:gd name="T13" fmla="*/ 1 h 10"/>
                  <a:gd name="T14" fmla="*/ 5 w 8"/>
                  <a:gd name="T15" fmla="*/ 4 h 10"/>
                  <a:gd name="T16" fmla="*/ 3 w 8"/>
                  <a:gd name="T17" fmla="*/ 8 h 10"/>
                  <a:gd name="T18" fmla="*/ 1 w 8"/>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1" y="8"/>
                    </a:moveTo>
                    <a:lnTo>
                      <a:pt x="0" y="10"/>
                    </a:lnTo>
                    <a:lnTo>
                      <a:pt x="2" y="10"/>
                    </a:lnTo>
                    <a:lnTo>
                      <a:pt x="8" y="5"/>
                    </a:lnTo>
                    <a:lnTo>
                      <a:pt x="8" y="1"/>
                    </a:lnTo>
                    <a:lnTo>
                      <a:pt x="8" y="0"/>
                    </a:lnTo>
                    <a:lnTo>
                      <a:pt x="5" y="1"/>
                    </a:lnTo>
                    <a:lnTo>
                      <a:pt x="5" y="4"/>
                    </a:lnTo>
                    <a:lnTo>
                      <a:pt x="3" y="8"/>
                    </a:lnTo>
                    <a:lnTo>
                      <a:pt x="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6" name="Freeform 1246">
                <a:extLst>
                  <a:ext uri="{FF2B5EF4-FFF2-40B4-BE49-F238E27FC236}">
                    <a16:creationId xmlns:a16="http://schemas.microsoft.com/office/drawing/2014/main" id="{B22057FC-7151-483E-8771-297130785E7E}"/>
                  </a:ext>
                </a:extLst>
              </p:cNvPr>
              <p:cNvSpPr>
                <a:spLocks/>
              </p:cNvSpPr>
              <p:nvPr/>
            </p:nvSpPr>
            <p:spPr bwMode="auto">
              <a:xfrm>
                <a:off x="4118129" y="3850912"/>
                <a:ext cx="3175" cy="4762"/>
              </a:xfrm>
              <a:custGeom>
                <a:avLst/>
                <a:gdLst>
                  <a:gd name="T0" fmla="*/ 0 w 2"/>
                  <a:gd name="T1" fmla="*/ 2 h 3"/>
                  <a:gd name="T2" fmla="*/ 2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lnTo>
                      <a:pt x="2" y="3"/>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7" name="Freeform 1247">
                <a:extLst>
                  <a:ext uri="{FF2B5EF4-FFF2-40B4-BE49-F238E27FC236}">
                    <a16:creationId xmlns:a16="http://schemas.microsoft.com/office/drawing/2014/main" id="{900A2D85-482E-45D4-B21E-1B65907231F9}"/>
                  </a:ext>
                </a:extLst>
              </p:cNvPr>
              <p:cNvSpPr>
                <a:spLocks/>
              </p:cNvSpPr>
              <p:nvPr/>
            </p:nvSpPr>
            <p:spPr bwMode="auto">
              <a:xfrm>
                <a:off x="4073678" y="3787417"/>
                <a:ext cx="7938" cy="25398"/>
              </a:xfrm>
              <a:custGeom>
                <a:avLst/>
                <a:gdLst>
                  <a:gd name="T0" fmla="*/ 2 w 5"/>
                  <a:gd name="T1" fmla="*/ 13 h 16"/>
                  <a:gd name="T2" fmla="*/ 3 w 5"/>
                  <a:gd name="T3" fmla="*/ 15 h 16"/>
                  <a:gd name="T4" fmla="*/ 5 w 5"/>
                  <a:gd name="T5" fmla="*/ 16 h 16"/>
                  <a:gd name="T6" fmla="*/ 3 w 5"/>
                  <a:gd name="T7" fmla="*/ 11 h 16"/>
                  <a:gd name="T8" fmla="*/ 2 w 5"/>
                  <a:gd name="T9" fmla="*/ 6 h 16"/>
                  <a:gd name="T10" fmla="*/ 0 w 5"/>
                  <a:gd name="T11" fmla="*/ 0 h 16"/>
                  <a:gd name="T12" fmla="*/ 0 w 5"/>
                  <a:gd name="T13" fmla="*/ 3 h 16"/>
                  <a:gd name="T14" fmla="*/ 1 w 5"/>
                  <a:gd name="T15" fmla="*/ 7 h 16"/>
                  <a:gd name="T16" fmla="*/ 0 w 5"/>
                  <a:gd name="T17" fmla="*/ 8 h 16"/>
                  <a:gd name="T18" fmla="*/ 2 w 5"/>
                  <a:gd name="T1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6">
                    <a:moveTo>
                      <a:pt x="2" y="13"/>
                    </a:moveTo>
                    <a:lnTo>
                      <a:pt x="3" y="15"/>
                    </a:lnTo>
                    <a:lnTo>
                      <a:pt x="5" y="16"/>
                    </a:lnTo>
                    <a:lnTo>
                      <a:pt x="3" y="11"/>
                    </a:lnTo>
                    <a:lnTo>
                      <a:pt x="2" y="6"/>
                    </a:lnTo>
                    <a:lnTo>
                      <a:pt x="0" y="0"/>
                    </a:lnTo>
                    <a:lnTo>
                      <a:pt x="0" y="3"/>
                    </a:lnTo>
                    <a:lnTo>
                      <a:pt x="1" y="7"/>
                    </a:lnTo>
                    <a:lnTo>
                      <a:pt x="0" y="8"/>
                    </a:lnTo>
                    <a:lnTo>
                      <a:pt x="2"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8" name="Freeform 1248">
                <a:extLst>
                  <a:ext uri="{FF2B5EF4-FFF2-40B4-BE49-F238E27FC236}">
                    <a16:creationId xmlns:a16="http://schemas.microsoft.com/office/drawing/2014/main" id="{E8530335-FF24-4D1E-A55F-39A3B14FD265}"/>
                  </a:ext>
                </a:extLst>
              </p:cNvPr>
              <p:cNvSpPr>
                <a:spLocks/>
              </p:cNvSpPr>
              <p:nvPr/>
            </p:nvSpPr>
            <p:spPr bwMode="auto">
              <a:xfrm>
                <a:off x="4067328" y="3760433"/>
                <a:ext cx="9525" cy="20636"/>
              </a:xfrm>
              <a:custGeom>
                <a:avLst/>
                <a:gdLst>
                  <a:gd name="T0" fmla="*/ 3 w 6"/>
                  <a:gd name="T1" fmla="*/ 3 h 13"/>
                  <a:gd name="T2" fmla="*/ 0 w 6"/>
                  <a:gd name="T3" fmla="*/ 0 h 13"/>
                  <a:gd name="T4" fmla="*/ 0 w 6"/>
                  <a:gd name="T5" fmla="*/ 2 h 13"/>
                  <a:gd name="T6" fmla="*/ 2 w 6"/>
                  <a:gd name="T7" fmla="*/ 5 h 13"/>
                  <a:gd name="T8" fmla="*/ 2 w 6"/>
                  <a:gd name="T9" fmla="*/ 10 h 13"/>
                  <a:gd name="T10" fmla="*/ 1 w 6"/>
                  <a:gd name="T11" fmla="*/ 11 h 13"/>
                  <a:gd name="T12" fmla="*/ 2 w 6"/>
                  <a:gd name="T13" fmla="*/ 13 h 13"/>
                  <a:gd name="T14" fmla="*/ 6 w 6"/>
                  <a:gd name="T15" fmla="*/ 13 h 13"/>
                  <a:gd name="T16" fmla="*/ 6 w 6"/>
                  <a:gd name="T17" fmla="*/ 11 h 13"/>
                  <a:gd name="T18" fmla="*/ 4 w 6"/>
                  <a:gd name="T19" fmla="*/ 6 h 13"/>
                  <a:gd name="T20" fmla="*/ 3 w 6"/>
                  <a:gd name="T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3" y="3"/>
                    </a:moveTo>
                    <a:lnTo>
                      <a:pt x="0" y="0"/>
                    </a:lnTo>
                    <a:lnTo>
                      <a:pt x="0" y="2"/>
                    </a:lnTo>
                    <a:lnTo>
                      <a:pt x="2" y="5"/>
                    </a:lnTo>
                    <a:lnTo>
                      <a:pt x="2" y="10"/>
                    </a:lnTo>
                    <a:lnTo>
                      <a:pt x="1" y="11"/>
                    </a:lnTo>
                    <a:lnTo>
                      <a:pt x="2" y="13"/>
                    </a:lnTo>
                    <a:lnTo>
                      <a:pt x="6" y="13"/>
                    </a:lnTo>
                    <a:lnTo>
                      <a:pt x="6" y="11"/>
                    </a:lnTo>
                    <a:lnTo>
                      <a:pt x="4" y="6"/>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9" name="Freeform 1249">
                <a:extLst>
                  <a:ext uri="{FF2B5EF4-FFF2-40B4-BE49-F238E27FC236}">
                    <a16:creationId xmlns:a16="http://schemas.microsoft.com/office/drawing/2014/main" id="{72F3A863-F239-4F46-ADD6-431A8EEDF2E4}"/>
                  </a:ext>
                </a:extLst>
              </p:cNvPr>
              <p:cNvSpPr>
                <a:spLocks/>
              </p:cNvSpPr>
              <p:nvPr/>
            </p:nvSpPr>
            <p:spPr bwMode="auto">
              <a:xfrm>
                <a:off x="4056215" y="3785831"/>
                <a:ext cx="3175" cy="4762"/>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0" name="Freeform 1250">
                <a:extLst>
                  <a:ext uri="{FF2B5EF4-FFF2-40B4-BE49-F238E27FC236}">
                    <a16:creationId xmlns:a16="http://schemas.microsoft.com/office/drawing/2014/main" id="{06F02478-F9A8-4F6B-8315-D40DA9E3CE7D}"/>
                  </a:ext>
                </a:extLst>
              </p:cNvPr>
              <p:cNvSpPr>
                <a:spLocks/>
              </p:cNvSpPr>
              <p:nvPr/>
            </p:nvSpPr>
            <p:spPr bwMode="auto">
              <a:xfrm>
                <a:off x="4116541" y="3825514"/>
                <a:ext cx="9525" cy="6349"/>
              </a:xfrm>
              <a:custGeom>
                <a:avLst/>
                <a:gdLst>
                  <a:gd name="T0" fmla="*/ 0 w 6"/>
                  <a:gd name="T1" fmla="*/ 1 h 4"/>
                  <a:gd name="T2" fmla="*/ 0 w 6"/>
                  <a:gd name="T3" fmla="*/ 3 h 4"/>
                  <a:gd name="T4" fmla="*/ 4 w 6"/>
                  <a:gd name="T5" fmla="*/ 3 h 4"/>
                  <a:gd name="T6" fmla="*/ 6 w 6"/>
                  <a:gd name="T7" fmla="*/ 4 h 4"/>
                  <a:gd name="T8" fmla="*/ 6 w 6"/>
                  <a:gd name="T9" fmla="*/ 3 h 4"/>
                  <a:gd name="T10" fmla="*/ 2 w 6"/>
                  <a:gd name="T11" fmla="*/ 0 h 4"/>
                  <a:gd name="T12" fmla="*/ 0 w 6"/>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1"/>
                    </a:moveTo>
                    <a:lnTo>
                      <a:pt x="0" y="3"/>
                    </a:lnTo>
                    <a:lnTo>
                      <a:pt x="4" y="3"/>
                    </a:lnTo>
                    <a:lnTo>
                      <a:pt x="6" y="4"/>
                    </a:lnTo>
                    <a:lnTo>
                      <a:pt x="6" y="3"/>
                    </a:lnTo>
                    <a:lnTo>
                      <a:pt x="2"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1" name="Freeform 1251">
                <a:extLst>
                  <a:ext uri="{FF2B5EF4-FFF2-40B4-BE49-F238E27FC236}">
                    <a16:creationId xmlns:a16="http://schemas.microsoft.com/office/drawing/2014/main" id="{9832CA6C-89B2-4B67-8668-67FED2A078DE}"/>
                  </a:ext>
                </a:extLst>
              </p:cNvPr>
              <p:cNvSpPr>
                <a:spLocks/>
              </p:cNvSpPr>
              <p:nvPr/>
            </p:nvSpPr>
            <p:spPr bwMode="auto">
              <a:xfrm>
                <a:off x="4089553" y="3774718"/>
                <a:ext cx="4763" cy="7937"/>
              </a:xfrm>
              <a:custGeom>
                <a:avLst/>
                <a:gdLst>
                  <a:gd name="T0" fmla="*/ 0 w 3"/>
                  <a:gd name="T1" fmla="*/ 4 h 5"/>
                  <a:gd name="T2" fmla="*/ 1 w 3"/>
                  <a:gd name="T3" fmla="*/ 5 h 5"/>
                  <a:gd name="T4" fmla="*/ 3 w 3"/>
                  <a:gd name="T5" fmla="*/ 2 h 5"/>
                  <a:gd name="T6" fmla="*/ 1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1" y="5"/>
                    </a:lnTo>
                    <a:lnTo>
                      <a:pt x="3" y="2"/>
                    </a:lnTo>
                    <a:lnTo>
                      <a:pt x="1"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2" name="Freeform 1252">
                <a:extLst>
                  <a:ext uri="{FF2B5EF4-FFF2-40B4-BE49-F238E27FC236}">
                    <a16:creationId xmlns:a16="http://schemas.microsoft.com/office/drawing/2014/main" id="{A53003FB-4D96-429D-B9BE-0F325DAE98AC}"/>
                  </a:ext>
                </a:extLst>
              </p:cNvPr>
              <p:cNvSpPr>
                <a:spLocks/>
              </p:cNvSpPr>
              <p:nvPr/>
            </p:nvSpPr>
            <p:spPr bwMode="auto">
              <a:xfrm>
                <a:off x="4089553" y="3809640"/>
                <a:ext cx="6350" cy="7937"/>
              </a:xfrm>
              <a:custGeom>
                <a:avLst/>
                <a:gdLst>
                  <a:gd name="T0" fmla="*/ 0 w 4"/>
                  <a:gd name="T1" fmla="*/ 0 h 5"/>
                  <a:gd name="T2" fmla="*/ 0 w 4"/>
                  <a:gd name="T3" fmla="*/ 2 h 5"/>
                  <a:gd name="T4" fmla="*/ 2 w 4"/>
                  <a:gd name="T5" fmla="*/ 5 h 5"/>
                  <a:gd name="T6" fmla="*/ 4 w 4"/>
                  <a:gd name="T7" fmla="*/ 5 h 5"/>
                  <a:gd name="T8" fmla="*/ 4 w 4"/>
                  <a:gd name="T9" fmla="*/ 3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2"/>
                    </a:lnTo>
                    <a:lnTo>
                      <a:pt x="2" y="5"/>
                    </a:lnTo>
                    <a:lnTo>
                      <a:pt x="4" y="5"/>
                    </a:lnTo>
                    <a:lnTo>
                      <a:pt x="4" y="3"/>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3" name="Freeform 1253">
                <a:extLst>
                  <a:ext uri="{FF2B5EF4-FFF2-40B4-BE49-F238E27FC236}">
                    <a16:creationId xmlns:a16="http://schemas.microsoft.com/office/drawing/2014/main" id="{328B86DF-F2CB-4A17-8EE5-CB386C2A82A5}"/>
                  </a:ext>
                </a:extLst>
              </p:cNvPr>
              <p:cNvSpPr>
                <a:spLocks/>
              </p:cNvSpPr>
              <p:nvPr/>
            </p:nvSpPr>
            <p:spPr bwMode="auto">
              <a:xfrm>
                <a:off x="4102254" y="3858849"/>
                <a:ext cx="15876" cy="12699"/>
              </a:xfrm>
              <a:custGeom>
                <a:avLst/>
                <a:gdLst>
                  <a:gd name="T0" fmla="*/ 4 w 10"/>
                  <a:gd name="T1" fmla="*/ 1 h 8"/>
                  <a:gd name="T2" fmla="*/ 1 w 10"/>
                  <a:gd name="T3" fmla="*/ 4 h 8"/>
                  <a:gd name="T4" fmla="*/ 0 w 10"/>
                  <a:gd name="T5" fmla="*/ 8 h 8"/>
                  <a:gd name="T6" fmla="*/ 8 w 10"/>
                  <a:gd name="T7" fmla="*/ 7 h 8"/>
                  <a:gd name="T8" fmla="*/ 10 w 10"/>
                  <a:gd name="T9" fmla="*/ 4 h 8"/>
                  <a:gd name="T10" fmla="*/ 10 w 10"/>
                  <a:gd name="T11" fmla="*/ 0 h 8"/>
                  <a:gd name="T12" fmla="*/ 9 w 10"/>
                  <a:gd name="T13" fmla="*/ 0 h 8"/>
                  <a:gd name="T14" fmla="*/ 7 w 10"/>
                  <a:gd name="T15" fmla="*/ 3 h 8"/>
                  <a:gd name="T16" fmla="*/ 4 w 1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4" y="1"/>
                    </a:moveTo>
                    <a:lnTo>
                      <a:pt x="1" y="4"/>
                    </a:lnTo>
                    <a:lnTo>
                      <a:pt x="0" y="8"/>
                    </a:lnTo>
                    <a:lnTo>
                      <a:pt x="8" y="7"/>
                    </a:lnTo>
                    <a:lnTo>
                      <a:pt x="10" y="4"/>
                    </a:lnTo>
                    <a:lnTo>
                      <a:pt x="10" y="0"/>
                    </a:lnTo>
                    <a:lnTo>
                      <a:pt x="9" y="0"/>
                    </a:lnTo>
                    <a:lnTo>
                      <a:pt x="7"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4" name="Freeform 1254">
                <a:extLst>
                  <a:ext uri="{FF2B5EF4-FFF2-40B4-BE49-F238E27FC236}">
                    <a16:creationId xmlns:a16="http://schemas.microsoft.com/office/drawing/2014/main" id="{8A6F83E1-0655-4CB0-BD89-2737774F3A92}"/>
                  </a:ext>
                </a:extLst>
              </p:cNvPr>
              <p:cNvSpPr>
                <a:spLocks/>
              </p:cNvSpPr>
              <p:nvPr/>
            </p:nvSpPr>
            <p:spPr bwMode="auto">
              <a:xfrm>
                <a:off x="4048277" y="3738210"/>
                <a:ext cx="11114" cy="19048"/>
              </a:xfrm>
              <a:custGeom>
                <a:avLst/>
                <a:gdLst>
                  <a:gd name="T0" fmla="*/ 1 w 7"/>
                  <a:gd name="T1" fmla="*/ 0 h 12"/>
                  <a:gd name="T2" fmla="*/ 0 w 7"/>
                  <a:gd name="T3" fmla="*/ 2 h 12"/>
                  <a:gd name="T4" fmla="*/ 4 w 7"/>
                  <a:gd name="T5" fmla="*/ 4 h 12"/>
                  <a:gd name="T6" fmla="*/ 5 w 7"/>
                  <a:gd name="T7" fmla="*/ 7 h 12"/>
                  <a:gd name="T8" fmla="*/ 5 w 7"/>
                  <a:gd name="T9" fmla="*/ 10 h 12"/>
                  <a:gd name="T10" fmla="*/ 3 w 7"/>
                  <a:gd name="T11" fmla="*/ 11 h 12"/>
                  <a:gd name="T12" fmla="*/ 5 w 7"/>
                  <a:gd name="T13" fmla="*/ 12 h 12"/>
                  <a:gd name="T14" fmla="*/ 6 w 7"/>
                  <a:gd name="T15" fmla="*/ 12 h 12"/>
                  <a:gd name="T16" fmla="*/ 7 w 7"/>
                  <a:gd name="T17" fmla="*/ 7 h 12"/>
                  <a:gd name="T18" fmla="*/ 5 w 7"/>
                  <a:gd name="T19" fmla="*/ 2 h 12"/>
                  <a:gd name="T20" fmla="*/ 1 w 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1" y="0"/>
                    </a:moveTo>
                    <a:lnTo>
                      <a:pt x="0" y="2"/>
                    </a:lnTo>
                    <a:lnTo>
                      <a:pt x="4" y="4"/>
                    </a:lnTo>
                    <a:lnTo>
                      <a:pt x="5" y="7"/>
                    </a:lnTo>
                    <a:lnTo>
                      <a:pt x="5" y="10"/>
                    </a:lnTo>
                    <a:lnTo>
                      <a:pt x="3" y="11"/>
                    </a:lnTo>
                    <a:lnTo>
                      <a:pt x="5" y="12"/>
                    </a:lnTo>
                    <a:lnTo>
                      <a:pt x="6" y="12"/>
                    </a:lnTo>
                    <a:lnTo>
                      <a:pt x="7" y="7"/>
                    </a:lnTo>
                    <a:lnTo>
                      <a:pt x="5" y="2"/>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5" name="Freeform 1255">
                <a:extLst>
                  <a:ext uri="{FF2B5EF4-FFF2-40B4-BE49-F238E27FC236}">
                    <a16:creationId xmlns:a16="http://schemas.microsoft.com/office/drawing/2014/main" id="{1E85C696-96FB-4935-B163-D7E3FEDACFE9}"/>
                  </a:ext>
                </a:extLst>
              </p:cNvPr>
              <p:cNvSpPr>
                <a:spLocks/>
              </p:cNvSpPr>
              <p:nvPr/>
            </p:nvSpPr>
            <p:spPr bwMode="auto">
              <a:xfrm>
                <a:off x="4018113" y="3769957"/>
                <a:ext cx="6350" cy="3175"/>
              </a:xfrm>
              <a:custGeom>
                <a:avLst/>
                <a:gdLst>
                  <a:gd name="T0" fmla="*/ 4 w 4"/>
                  <a:gd name="T1" fmla="*/ 0 h 2"/>
                  <a:gd name="T2" fmla="*/ 0 w 4"/>
                  <a:gd name="T3" fmla="*/ 1 h 2"/>
                  <a:gd name="T4" fmla="*/ 1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1"/>
                    </a:lnTo>
                    <a:lnTo>
                      <a:pt x="1" y="2"/>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6" name="Freeform 1256">
                <a:extLst>
                  <a:ext uri="{FF2B5EF4-FFF2-40B4-BE49-F238E27FC236}">
                    <a16:creationId xmlns:a16="http://schemas.microsoft.com/office/drawing/2014/main" id="{28CFBAB7-F12F-4E26-B1E0-E2929478F9AA}"/>
                  </a:ext>
                </a:extLst>
              </p:cNvPr>
              <p:cNvSpPr>
                <a:spLocks/>
              </p:cNvSpPr>
              <p:nvPr/>
            </p:nvSpPr>
            <p:spPr bwMode="auto">
              <a:xfrm>
                <a:off x="4016526" y="3771543"/>
                <a:ext cx="1588" cy="4762"/>
              </a:xfrm>
              <a:custGeom>
                <a:avLst/>
                <a:gdLst>
                  <a:gd name="T0" fmla="*/ 1 w 1"/>
                  <a:gd name="T1" fmla="*/ 0 h 3"/>
                  <a:gd name="T2" fmla="*/ 0 w 1"/>
                  <a:gd name="T3" fmla="*/ 2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2"/>
                    </a:lnTo>
                    <a:lnTo>
                      <a:pt x="1"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7" name="Freeform 1257">
                <a:extLst>
                  <a:ext uri="{FF2B5EF4-FFF2-40B4-BE49-F238E27FC236}">
                    <a16:creationId xmlns:a16="http://schemas.microsoft.com/office/drawing/2014/main" id="{AD06BFDC-5223-4D99-8B65-0AE8719B3E59}"/>
                  </a:ext>
                </a:extLst>
              </p:cNvPr>
              <p:cNvSpPr>
                <a:spLocks/>
              </p:cNvSpPr>
              <p:nvPr/>
            </p:nvSpPr>
            <p:spPr bwMode="auto">
              <a:xfrm>
                <a:off x="4008587" y="3746147"/>
                <a:ext cx="14289" cy="20636"/>
              </a:xfrm>
              <a:custGeom>
                <a:avLst/>
                <a:gdLst>
                  <a:gd name="T0" fmla="*/ 6 w 9"/>
                  <a:gd name="T1" fmla="*/ 1 h 13"/>
                  <a:gd name="T2" fmla="*/ 4 w 9"/>
                  <a:gd name="T3" fmla="*/ 0 h 13"/>
                  <a:gd name="T4" fmla="*/ 3 w 9"/>
                  <a:gd name="T5" fmla="*/ 5 h 13"/>
                  <a:gd name="T6" fmla="*/ 0 w 9"/>
                  <a:gd name="T7" fmla="*/ 9 h 13"/>
                  <a:gd name="T8" fmla="*/ 3 w 9"/>
                  <a:gd name="T9" fmla="*/ 12 h 13"/>
                  <a:gd name="T10" fmla="*/ 5 w 9"/>
                  <a:gd name="T11" fmla="*/ 10 h 13"/>
                  <a:gd name="T12" fmla="*/ 6 w 9"/>
                  <a:gd name="T13" fmla="*/ 13 h 13"/>
                  <a:gd name="T14" fmla="*/ 9 w 9"/>
                  <a:gd name="T15" fmla="*/ 10 h 13"/>
                  <a:gd name="T16" fmla="*/ 6 w 9"/>
                  <a:gd name="T17" fmla="*/ 5 h 13"/>
                  <a:gd name="T18" fmla="*/ 6 w 9"/>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6" y="1"/>
                    </a:moveTo>
                    <a:lnTo>
                      <a:pt x="4" y="0"/>
                    </a:lnTo>
                    <a:lnTo>
                      <a:pt x="3" y="5"/>
                    </a:lnTo>
                    <a:lnTo>
                      <a:pt x="0" y="9"/>
                    </a:lnTo>
                    <a:lnTo>
                      <a:pt x="3" y="12"/>
                    </a:lnTo>
                    <a:lnTo>
                      <a:pt x="5" y="10"/>
                    </a:lnTo>
                    <a:lnTo>
                      <a:pt x="6" y="13"/>
                    </a:lnTo>
                    <a:lnTo>
                      <a:pt x="9" y="10"/>
                    </a:lnTo>
                    <a:lnTo>
                      <a:pt x="6" y="5"/>
                    </a:lnTo>
                    <a:lnTo>
                      <a:pt x="6"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8" name="Freeform 1258">
                <a:extLst>
                  <a:ext uri="{FF2B5EF4-FFF2-40B4-BE49-F238E27FC236}">
                    <a16:creationId xmlns:a16="http://schemas.microsoft.com/office/drawing/2014/main" id="{AC8C7533-0698-41BC-8AF1-31C6BA9BDBA4}"/>
                  </a:ext>
                </a:extLst>
              </p:cNvPr>
              <p:cNvSpPr>
                <a:spLocks/>
              </p:cNvSpPr>
              <p:nvPr/>
            </p:nvSpPr>
            <p:spPr bwMode="auto">
              <a:xfrm>
                <a:off x="4018113" y="3774718"/>
                <a:ext cx="7938" cy="14286"/>
              </a:xfrm>
              <a:custGeom>
                <a:avLst/>
                <a:gdLst>
                  <a:gd name="T0" fmla="*/ 1 w 5"/>
                  <a:gd name="T1" fmla="*/ 9 h 9"/>
                  <a:gd name="T2" fmla="*/ 4 w 5"/>
                  <a:gd name="T3" fmla="*/ 8 h 9"/>
                  <a:gd name="T4" fmla="*/ 5 w 5"/>
                  <a:gd name="T5" fmla="*/ 5 h 9"/>
                  <a:gd name="T6" fmla="*/ 4 w 5"/>
                  <a:gd name="T7" fmla="*/ 3 h 9"/>
                  <a:gd name="T8" fmla="*/ 4 w 5"/>
                  <a:gd name="T9" fmla="*/ 1 h 9"/>
                  <a:gd name="T10" fmla="*/ 4 w 5"/>
                  <a:gd name="T11" fmla="*/ 0 h 9"/>
                  <a:gd name="T12" fmla="*/ 0 w 5"/>
                  <a:gd name="T13" fmla="*/ 2 h 9"/>
                  <a:gd name="T14" fmla="*/ 0 w 5"/>
                  <a:gd name="T15" fmla="*/ 5 h 9"/>
                  <a:gd name="T16" fmla="*/ 1 w 5"/>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1" y="9"/>
                    </a:moveTo>
                    <a:lnTo>
                      <a:pt x="4" y="8"/>
                    </a:lnTo>
                    <a:lnTo>
                      <a:pt x="5" y="5"/>
                    </a:lnTo>
                    <a:lnTo>
                      <a:pt x="4" y="3"/>
                    </a:lnTo>
                    <a:lnTo>
                      <a:pt x="4" y="1"/>
                    </a:lnTo>
                    <a:lnTo>
                      <a:pt x="4" y="0"/>
                    </a:lnTo>
                    <a:lnTo>
                      <a:pt x="0" y="2"/>
                    </a:lnTo>
                    <a:lnTo>
                      <a:pt x="0" y="5"/>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9" name="Freeform 1259">
                <a:extLst>
                  <a:ext uri="{FF2B5EF4-FFF2-40B4-BE49-F238E27FC236}">
                    <a16:creationId xmlns:a16="http://schemas.microsoft.com/office/drawing/2014/main" id="{A1088935-6A57-40B5-B0B1-BAAFFC6EBB06}"/>
                  </a:ext>
                </a:extLst>
              </p:cNvPr>
              <p:cNvSpPr>
                <a:spLocks/>
              </p:cNvSpPr>
              <p:nvPr/>
            </p:nvSpPr>
            <p:spPr bwMode="auto">
              <a:xfrm>
                <a:off x="4026051" y="3744559"/>
                <a:ext cx="11114" cy="4762"/>
              </a:xfrm>
              <a:custGeom>
                <a:avLst/>
                <a:gdLst>
                  <a:gd name="T0" fmla="*/ 0 w 7"/>
                  <a:gd name="T1" fmla="*/ 2 h 3"/>
                  <a:gd name="T2" fmla="*/ 2 w 7"/>
                  <a:gd name="T3" fmla="*/ 3 h 3"/>
                  <a:gd name="T4" fmla="*/ 6 w 7"/>
                  <a:gd name="T5" fmla="*/ 3 h 3"/>
                  <a:gd name="T6" fmla="*/ 7 w 7"/>
                  <a:gd name="T7" fmla="*/ 0 h 3"/>
                  <a:gd name="T8" fmla="*/ 4 w 7"/>
                  <a:gd name="T9" fmla="*/ 0 h 3"/>
                  <a:gd name="T10" fmla="*/ 0 w 7"/>
                  <a:gd name="T11" fmla="*/ 2 h 3"/>
                </a:gdLst>
                <a:ahLst/>
                <a:cxnLst>
                  <a:cxn ang="0">
                    <a:pos x="T0" y="T1"/>
                  </a:cxn>
                  <a:cxn ang="0">
                    <a:pos x="T2" y="T3"/>
                  </a:cxn>
                  <a:cxn ang="0">
                    <a:pos x="T4" y="T5"/>
                  </a:cxn>
                  <a:cxn ang="0">
                    <a:pos x="T6" y="T7"/>
                  </a:cxn>
                  <a:cxn ang="0">
                    <a:pos x="T8" y="T9"/>
                  </a:cxn>
                  <a:cxn ang="0">
                    <a:pos x="T10" y="T11"/>
                  </a:cxn>
                </a:cxnLst>
                <a:rect l="0" t="0" r="r" b="b"/>
                <a:pathLst>
                  <a:path w="7" h="3">
                    <a:moveTo>
                      <a:pt x="0" y="2"/>
                    </a:moveTo>
                    <a:lnTo>
                      <a:pt x="2" y="3"/>
                    </a:lnTo>
                    <a:lnTo>
                      <a:pt x="6" y="3"/>
                    </a:lnTo>
                    <a:lnTo>
                      <a:pt x="7" y="0"/>
                    </a:lnTo>
                    <a:lnTo>
                      <a:pt x="4"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0" name="Freeform 1260">
                <a:extLst>
                  <a:ext uri="{FF2B5EF4-FFF2-40B4-BE49-F238E27FC236}">
                    <a16:creationId xmlns:a16="http://schemas.microsoft.com/office/drawing/2014/main" id="{95FD904A-B9A7-4833-AF33-C7927B07574F}"/>
                  </a:ext>
                </a:extLst>
              </p:cNvPr>
              <p:cNvSpPr>
                <a:spLocks/>
              </p:cNvSpPr>
              <p:nvPr/>
            </p:nvSpPr>
            <p:spPr bwMode="auto">
              <a:xfrm>
                <a:off x="4026051" y="3690590"/>
                <a:ext cx="17464" cy="33335"/>
              </a:xfrm>
              <a:custGeom>
                <a:avLst/>
                <a:gdLst>
                  <a:gd name="T0" fmla="*/ 11 w 11"/>
                  <a:gd name="T1" fmla="*/ 8 h 21"/>
                  <a:gd name="T2" fmla="*/ 9 w 11"/>
                  <a:gd name="T3" fmla="*/ 6 h 21"/>
                  <a:gd name="T4" fmla="*/ 9 w 11"/>
                  <a:gd name="T5" fmla="*/ 3 h 21"/>
                  <a:gd name="T6" fmla="*/ 4 w 11"/>
                  <a:gd name="T7" fmla="*/ 0 h 21"/>
                  <a:gd name="T8" fmla="*/ 0 w 11"/>
                  <a:gd name="T9" fmla="*/ 0 h 21"/>
                  <a:gd name="T10" fmla="*/ 4 w 11"/>
                  <a:gd name="T11" fmla="*/ 2 h 21"/>
                  <a:gd name="T12" fmla="*/ 5 w 11"/>
                  <a:gd name="T13" fmla="*/ 5 h 21"/>
                  <a:gd name="T14" fmla="*/ 8 w 11"/>
                  <a:gd name="T15" fmla="*/ 10 h 21"/>
                  <a:gd name="T16" fmla="*/ 6 w 11"/>
                  <a:gd name="T17" fmla="*/ 12 h 21"/>
                  <a:gd name="T18" fmla="*/ 7 w 11"/>
                  <a:gd name="T19" fmla="*/ 15 h 21"/>
                  <a:gd name="T20" fmla="*/ 6 w 11"/>
                  <a:gd name="T21" fmla="*/ 21 h 21"/>
                  <a:gd name="T22" fmla="*/ 9 w 11"/>
                  <a:gd name="T23" fmla="*/ 18 h 21"/>
                  <a:gd name="T24" fmla="*/ 8 w 11"/>
                  <a:gd name="T25" fmla="*/ 15 h 21"/>
                  <a:gd name="T26" fmla="*/ 11 w 11"/>
                  <a:gd name="T27" fmla="*/ 13 h 21"/>
                  <a:gd name="T28" fmla="*/ 11 w 11"/>
                  <a:gd name="T2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1">
                    <a:moveTo>
                      <a:pt x="11" y="8"/>
                    </a:moveTo>
                    <a:lnTo>
                      <a:pt x="9" y="6"/>
                    </a:lnTo>
                    <a:lnTo>
                      <a:pt x="9" y="3"/>
                    </a:lnTo>
                    <a:lnTo>
                      <a:pt x="4" y="0"/>
                    </a:lnTo>
                    <a:lnTo>
                      <a:pt x="0" y="0"/>
                    </a:lnTo>
                    <a:lnTo>
                      <a:pt x="4" y="2"/>
                    </a:lnTo>
                    <a:lnTo>
                      <a:pt x="5" y="5"/>
                    </a:lnTo>
                    <a:lnTo>
                      <a:pt x="8" y="10"/>
                    </a:lnTo>
                    <a:lnTo>
                      <a:pt x="6" y="12"/>
                    </a:lnTo>
                    <a:lnTo>
                      <a:pt x="7" y="15"/>
                    </a:lnTo>
                    <a:lnTo>
                      <a:pt x="6" y="21"/>
                    </a:lnTo>
                    <a:lnTo>
                      <a:pt x="9" y="18"/>
                    </a:lnTo>
                    <a:lnTo>
                      <a:pt x="8" y="15"/>
                    </a:lnTo>
                    <a:lnTo>
                      <a:pt x="11" y="13"/>
                    </a:lnTo>
                    <a:lnTo>
                      <a:pt x="11"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1" name="Freeform 1261">
                <a:extLst>
                  <a:ext uri="{FF2B5EF4-FFF2-40B4-BE49-F238E27FC236}">
                    <a16:creationId xmlns:a16="http://schemas.microsoft.com/office/drawing/2014/main" id="{7B33D380-AD5E-4BA0-99E7-78E81D9B5B73}"/>
                  </a:ext>
                </a:extLst>
              </p:cNvPr>
              <p:cNvSpPr>
                <a:spLocks/>
              </p:cNvSpPr>
              <p:nvPr/>
            </p:nvSpPr>
            <p:spPr bwMode="auto">
              <a:xfrm>
                <a:off x="3999062" y="3693764"/>
                <a:ext cx="26989" cy="11112"/>
              </a:xfrm>
              <a:custGeom>
                <a:avLst/>
                <a:gdLst>
                  <a:gd name="T0" fmla="*/ 9 w 17"/>
                  <a:gd name="T1" fmla="*/ 0 h 7"/>
                  <a:gd name="T2" fmla="*/ 5 w 17"/>
                  <a:gd name="T3" fmla="*/ 3 h 7"/>
                  <a:gd name="T4" fmla="*/ 4 w 17"/>
                  <a:gd name="T5" fmla="*/ 1 h 7"/>
                  <a:gd name="T6" fmla="*/ 0 w 17"/>
                  <a:gd name="T7" fmla="*/ 1 h 7"/>
                  <a:gd name="T8" fmla="*/ 4 w 17"/>
                  <a:gd name="T9" fmla="*/ 6 h 7"/>
                  <a:gd name="T10" fmla="*/ 6 w 17"/>
                  <a:gd name="T11" fmla="*/ 7 h 7"/>
                  <a:gd name="T12" fmla="*/ 12 w 17"/>
                  <a:gd name="T13" fmla="*/ 2 h 7"/>
                  <a:gd name="T14" fmla="*/ 15 w 17"/>
                  <a:gd name="T15" fmla="*/ 3 h 7"/>
                  <a:gd name="T16" fmla="*/ 17 w 17"/>
                  <a:gd name="T17" fmla="*/ 4 h 7"/>
                  <a:gd name="T18" fmla="*/ 14 w 17"/>
                  <a:gd name="T19" fmla="*/ 0 h 7"/>
                  <a:gd name="T20" fmla="*/ 9 w 1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
                    <a:moveTo>
                      <a:pt x="9" y="0"/>
                    </a:moveTo>
                    <a:lnTo>
                      <a:pt x="5" y="3"/>
                    </a:lnTo>
                    <a:lnTo>
                      <a:pt x="4" y="1"/>
                    </a:lnTo>
                    <a:lnTo>
                      <a:pt x="0" y="1"/>
                    </a:lnTo>
                    <a:lnTo>
                      <a:pt x="4" y="6"/>
                    </a:lnTo>
                    <a:lnTo>
                      <a:pt x="6" y="7"/>
                    </a:lnTo>
                    <a:lnTo>
                      <a:pt x="12" y="2"/>
                    </a:lnTo>
                    <a:lnTo>
                      <a:pt x="15" y="3"/>
                    </a:lnTo>
                    <a:lnTo>
                      <a:pt x="17" y="4"/>
                    </a:lnTo>
                    <a:lnTo>
                      <a:pt x="14" y="0"/>
                    </a:lnTo>
                    <a:lnTo>
                      <a:pt x="9"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2" name="Freeform 1262">
                <a:extLst>
                  <a:ext uri="{FF2B5EF4-FFF2-40B4-BE49-F238E27FC236}">
                    <a16:creationId xmlns:a16="http://schemas.microsoft.com/office/drawing/2014/main" id="{F4EA39A5-158B-45E0-BE2D-D2B9ACE12EBF}"/>
                  </a:ext>
                </a:extLst>
              </p:cNvPr>
              <p:cNvSpPr>
                <a:spLocks/>
              </p:cNvSpPr>
              <p:nvPr/>
            </p:nvSpPr>
            <p:spPr bwMode="auto">
              <a:xfrm>
                <a:off x="4157818" y="3235019"/>
                <a:ext cx="46040" cy="15874"/>
              </a:xfrm>
              <a:custGeom>
                <a:avLst/>
                <a:gdLst>
                  <a:gd name="T0" fmla="*/ 24 w 29"/>
                  <a:gd name="T1" fmla="*/ 0 h 10"/>
                  <a:gd name="T2" fmla="*/ 24 w 29"/>
                  <a:gd name="T3" fmla="*/ 0 h 10"/>
                  <a:gd name="T4" fmla="*/ 20 w 29"/>
                  <a:gd name="T5" fmla="*/ 2 h 10"/>
                  <a:gd name="T6" fmla="*/ 16 w 29"/>
                  <a:gd name="T7" fmla="*/ 3 h 10"/>
                  <a:gd name="T8" fmla="*/ 12 w 29"/>
                  <a:gd name="T9" fmla="*/ 3 h 10"/>
                  <a:gd name="T10" fmla="*/ 9 w 29"/>
                  <a:gd name="T11" fmla="*/ 3 h 10"/>
                  <a:gd name="T12" fmla="*/ 5 w 29"/>
                  <a:gd name="T13" fmla="*/ 5 h 10"/>
                  <a:gd name="T14" fmla="*/ 2 w 29"/>
                  <a:gd name="T15" fmla="*/ 5 h 10"/>
                  <a:gd name="T16" fmla="*/ 0 w 29"/>
                  <a:gd name="T17" fmla="*/ 7 h 10"/>
                  <a:gd name="T18" fmla="*/ 1 w 29"/>
                  <a:gd name="T19" fmla="*/ 9 h 10"/>
                  <a:gd name="T20" fmla="*/ 2 w 29"/>
                  <a:gd name="T21" fmla="*/ 10 h 10"/>
                  <a:gd name="T22" fmla="*/ 1 w 29"/>
                  <a:gd name="T23" fmla="*/ 10 h 10"/>
                  <a:gd name="T24" fmla="*/ 3 w 29"/>
                  <a:gd name="T25" fmla="*/ 10 h 10"/>
                  <a:gd name="T26" fmla="*/ 4 w 29"/>
                  <a:gd name="T27" fmla="*/ 9 h 10"/>
                  <a:gd name="T28" fmla="*/ 7 w 29"/>
                  <a:gd name="T29" fmla="*/ 9 h 10"/>
                  <a:gd name="T30" fmla="*/ 10 w 29"/>
                  <a:gd name="T31" fmla="*/ 7 h 10"/>
                  <a:gd name="T32" fmla="*/ 15 w 29"/>
                  <a:gd name="T33" fmla="*/ 7 h 10"/>
                  <a:gd name="T34" fmla="*/ 17 w 29"/>
                  <a:gd name="T35" fmla="*/ 6 h 10"/>
                  <a:gd name="T36" fmla="*/ 21 w 29"/>
                  <a:gd name="T37" fmla="*/ 6 h 10"/>
                  <a:gd name="T38" fmla="*/ 22 w 29"/>
                  <a:gd name="T39" fmla="*/ 5 h 10"/>
                  <a:gd name="T40" fmla="*/ 23 w 29"/>
                  <a:gd name="T41" fmla="*/ 5 h 10"/>
                  <a:gd name="T42" fmla="*/ 27 w 29"/>
                  <a:gd name="T43" fmla="*/ 4 h 10"/>
                  <a:gd name="T44" fmla="*/ 29 w 29"/>
                  <a:gd name="T45" fmla="*/ 2 h 10"/>
                  <a:gd name="T46" fmla="*/ 26 w 29"/>
                  <a:gd name="T47" fmla="*/ 3 h 10"/>
                  <a:gd name="T48" fmla="*/ 25 w 29"/>
                  <a:gd name="T49" fmla="*/ 3 h 10"/>
                  <a:gd name="T50" fmla="*/ 22 w 29"/>
                  <a:gd name="T51" fmla="*/ 3 h 10"/>
                  <a:gd name="T52" fmla="*/ 23 w 29"/>
                  <a:gd name="T53" fmla="*/ 2 h 10"/>
                  <a:gd name="T54" fmla="*/ 24 w 2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10">
                    <a:moveTo>
                      <a:pt x="24" y="0"/>
                    </a:moveTo>
                    <a:lnTo>
                      <a:pt x="24" y="0"/>
                    </a:lnTo>
                    <a:lnTo>
                      <a:pt x="20" y="2"/>
                    </a:lnTo>
                    <a:lnTo>
                      <a:pt x="16" y="3"/>
                    </a:lnTo>
                    <a:lnTo>
                      <a:pt x="12" y="3"/>
                    </a:lnTo>
                    <a:lnTo>
                      <a:pt x="9" y="3"/>
                    </a:lnTo>
                    <a:lnTo>
                      <a:pt x="5" y="5"/>
                    </a:lnTo>
                    <a:lnTo>
                      <a:pt x="2" y="5"/>
                    </a:lnTo>
                    <a:lnTo>
                      <a:pt x="0" y="7"/>
                    </a:lnTo>
                    <a:lnTo>
                      <a:pt x="1" y="9"/>
                    </a:lnTo>
                    <a:lnTo>
                      <a:pt x="2" y="10"/>
                    </a:lnTo>
                    <a:lnTo>
                      <a:pt x="1" y="10"/>
                    </a:lnTo>
                    <a:lnTo>
                      <a:pt x="3" y="10"/>
                    </a:lnTo>
                    <a:lnTo>
                      <a:pt x="4" y="9"/>
                    </a:lnTo>
                    <a:lnTo>
                      <a:pt x="7" y="9"/>
                    </a:lnTo>
                    <a:lnTo>
                      <a:pt x="10" y="7"/>
                    </a:lnTo>
                    <a:lnTo>
                      <a:pt x="15" y="7"/>
                    </a:lnTo>
                    <a:lnTo>
                      <a:pt x="17" y="6"/>
                    </a:lnTo>
                    <a:lnTo>
                      <a:pt x="21" y="6"/>
                    </a:lnTo>
                    <a:lnTo>
                      <a:pt x="22" y="5"/>
                    </a:lnTo>
                    <a:lnTo>
                      <a:pt x="23" y="5"/>
                    </a:lnTo>
                    <a:lnTo>
                      <a:pt x="27" y="4"/>
                    </a:lnTo>
                    <a:lnTo>
                      <a:pt x="29" y="2"/>
                    </a:lnTo>
                    <a:lnTo>
                      <a:pt x="26" y="3"/>
                    </a:lnTo>
                    <a:lnTo>
                      <a:pt x="25" y="3"/>
                    </a:lnTo>
                    <a:lnTo>
                      <a:pt x="22" y="3"/>
                    </a:lnTo>
                    <a:lnTo>
                      <a:pt x="23" y="2"/>
                    </a:lnTo>
                    <a:lnTo>
                      <a:pt x="2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3" name="Freeform 1264">
                <a:extLst>
                  <a:ext uri="{FF2B5EF4-FFF2-40B4-BE49-F238E27FC236}">
                    <a16:creationId xmlns:a16="http://schemas.microsoft.com/office/drawing/2014/main" id="{347BD51C-3D53-4D2C-993C-BF2F505C9831}"/>
                  </a:ext>
                </a:extLst>
              </p:cNvPr>
              <p:cNvSpPr>
                <a:spLocks/>
              </p:cNvSpPr>
              <p:nvPr/>
            </p:nvSpPr>
            <p:spPr bwMode="auto">
              <a:xfrm>
                <a:off x="3594236" y="3662018"/>
                <a:ext cx="4763" cy="9524"/>
              </a:xfrm>
              <a:custGeom>
                <a:avLst/>
                <a:gdLst>
                  <a:gd name="T0" fmla="*/ 2 w 3"/>
                  <a:gd name="T1" fmla="*/ 5 h 6"/>
                  <a:gd name="T2" fmla="*/ 3 w 3"/>
                  <a:gd name="T3" fmla="*/ 1 h 6"/>
                  <a:gd name="T4" fmla="*/ 3 w 3"/>
                  <a:gd name="T5" fmla="*/ 0 h 6"/>
                  <a:gd name="T6" fmla="*/ 0 w 3"/>
                  <a:gd name="T7" fmla="*/ 6 h 6"/>
                  <a:gd name="T8" fmla="*/ 2 w 3"/>
                  <a:gd name="T9" fmla="*/ 5 h 6"/>
                </a:gdLst>
                <a:ahLst/>
                <a:cxnLst>
                  <a:cxn ang="0">
                    <a:pos x="T0" y="T1"/>
                  </a:cxn>
                  <a:cxn ang="0">
                    <a:pos x="T2" y="T3"/>
                  </a:cxn>
                  <a:cxn ang="0">
                    <a:pos x="T4" y="T5"/>
                  </a:cxn>
                  <a:cxn ang="0">
                    <a:pos x="T6" y="T7"/>
                  </a:cxn>
                  <a:cxn ang="0">
                    <a:pos x="T8" y="T9"/>
                  </a:cxn>
                </a:cxnLst>
                <a:rect l="0" t="0" r="r" b="b"/>
                <a:pathLst>
                  <a:path w="3" h="6">
                    <a:moveTo>
                      <a:pt x="2" y="5"/>
                    </a:moveTo>
                    <a:lnTo>
                      <a:pt x="3" y="1"/>
                    </a:lnTo>
                    <a:lnTo>
                      <a:pt x="3" y="0"/>
                    </a:lnTo>
                    <a:lnTo>
                      <a:pt x="0" y="6"/>
                    </a:lnTo>
                    <a:lnTo>
                      <a:pt x="2"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4" name="Freeform 1265">
                <a:extLst>
                  <a:ext uri="{FF2B5EF4-FFF2-40B4-BE49-F238E27FC236}">
                    <a16:creationId xmlns:a16="http://schemas.microsoft.com/office/drawing/2014/main" id="{C99A59C2-A7CF-4577-945F-E4F52051C379}"/>
                  </a:ext>
                </a:extLst>
              </p:cNvPr>
              <p:cNvSpPr>
                <a:spLocks/>
              </p:cNvSpPr>
              <p:nvPr/>
            </p:nvSpPr>
            <p:spPr bwMode="auto">
              <a:xfrm>
                <a:off x="3594236" y="3708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5" name="Freeform 1266">
                <a:extLst>
                  <a:ext uri="{FF2B5EF4-FFF2-40B4-BE49-F238E27FC236}">
                    <a16:creationId xmlns:a16="http://schemas.microsoft.com/office/drawing/2014/main" id="{1A463155-DBF5-4D0D-8AB3-5AEAD456FB7D}"/>
                  </a:ext>
                </a:extLst>
              </p:cNvPr>
              <p:cNvSpPr>
                <a:spLocks/>
              </p:cNvSpPr>
              <p:nvPr/>
            </p:nvSpPr>
            <p:spPr bwMode="auto">
              <a:xfrm>
                <a:off x="3589472" y="3673129"/>
                <a:ext cx="4763" cy="34922"/>
              </a:xfrm>
              <a:custGeom>
                <a:avLst/>
                <a:gdLst>
                  <a:gd name="T0" fmla="*/ 4 w 4"/>
                  <a:gd name="T1" fmla="*/ 0 h 28"/>
                  <a:gd name="T2" fmla="*/ 1 w 4"/>
                  <a:gd name="T3" fmla="*/ 10 h 28"/>
                  <a:gd name="T4" fmla="*/ 0 w 4"/>
                  <a:gd name="T5" fmla="*/ 20 h 28"/>
                  <a:gd name="T6" fmla="*/ 3 w 4"/>
                  <a:gd name="T7" fmla="*/ 28 h 28"/>
                  <a:gd name="T8" fmla="*/ 1 w 4"/>
                  <a:gd name="T9" fmla="*/ 21 h 28"/>
                  <a:gd name="T10" fmla="*/ 2 w 4"/>
                  <a:gd name="T11" fmla="*/ 11 h 28"/>
                  <a:gd name="T12" fmla="*/ 4 w 4"/>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 h="28">
                    <a:moveTo>
                      <a:pt x="4" y="0"/>
                    </a:moveTo>
                    <a:cubicBezTo>
                      <a:pt x="1" y="10"/>
                      <a:pt x="1" y="10"/>
                      <a:pt x="1" y="10"/>
                    </a:cubicBezTo>
                    <a:cubicBezTo>
                      <a:pt x="0" y="20"/>
                      <a:pt x="0" y="20"/>
                      <a:pt x="0" y="20"/>
                    </a:cubicBezTo>
                    <a:cubicBezTo>
                      <a:pt x="0" y="20"/>
                      <a:pt x="2" y="26"/>
                      <a:pt x="3" y="28"/>
                    </a:cubicBezTo>
                    <a:cubicBezTo>
                      <a:pt x="1" y="21"/>
                      <a:pt x="1" y="21"/>
                      <a:pt x="1" y="21"/>
                    </a:cubicBezTo>
                    <a:cubicBezTo>
                      <a:pt x="2" y="11"/>
                      <a:pt x="2" y="11"/>
                      <a:pt x="2" y="11"/>
                    </a:cubicBez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6" name="Freeform 1267">
                <a:extLst>
                  <a:ext uri="{FF2B5EF4-FFF2-40B4-BE49-F238E27FC236}">
                    <a16:creationId xmlns:a16="http://schemas.microsoft.com/office/drawing/2014/main" id="{44A5F545-EFCB-4A99-9D4E-A38875D54CAC}"/>
                  </a:ext>
                </a:extLst>
              </p:cNvPr>
              <p:cNvSpPr>
                <a:spLocks/>
              </p:cNvSpPr>
              <p:nvPr/>
            </p:nvSpPr>
            <p:spPr bwMode="auto">
              <a:xfrm>
                <a:off x="3600586" y="3644556"/>
                <a:ext cx="9525" cy="12699"/>
              </a:xfrm>
              <a:custGeom>
                <a:avLst/>
                <a:gdLst>
                  <a:gd name="T0" fmla="*/ 0 w 6"/>
                  <a:gd name="T1" fmla="*/ 8 h 8"/>
                  <a:gd name="T2" fmla="*/ 1 w 6"/>
                  <a:gd name="T3" fmla="*/ 8 h 8"/>
                  <a:gd name="T4" fmla="*/ 4 w 6"/>
                  <a:gd name="T5" fmla="*/ 3 h 8"/>
                  <a:gd name="T6" fmla="*/ 6 w 6"/>
                  <a:gd name="T7" fmla="*/ 0 h 8"/>
                  <a:gd name="T8" fmla="*/ 3 w 6"/>
                  <a:gd name="T9" fmla="*/ 2 h 8"/>
                  <a:gd name="T10" fmla="*/ 0 w 6"/>
                  <a:gd name="T11" fmla="*/ 8 h 8"/>
                </a:gdLst>
                <a:ahLst/>
                <a:cxnLst>
                  <a:cxn ang="0">
                    <a:pos x="T0" y="T1"/>
                  </a:cxn>
                  <a:cxn ang="0">
                    <a:pos x="T2" y="T3"/>
                  </a:cxn>
                  <a:cxn ang="0">
                    <a:pos x="T4" y="T5"/>
                  </a:cxn>
                  <a:cxn ang="0">
                    <a:pos x="T6" y="T7"/>
                  </a:cxn>
                  <a:cxn ang="0">
                    <a:pos x="T8" y="T9"/>
                  </a:cxn>
                  <a:cxn ang="0">
                    <a:pos x="T10" y="T11"/>
                  </a:cxn>
                </a:cxnLst>
                <a:rect l="0" t="0" r="r" b="b"/>
                <a:pathLst>
                  <a:path w="6" h="8">
                    <a:moveTo>
                      <a:pt x="0" y="8"/>
                    </a:moveTo>
                    <a:lnTo>
                      <a:pt x="1" y="8"/>
                    </a:lnTo>
                    <a:lnTo>
                      <a:pt x="4" y="3"/>
                    </a:lnTo>
                    <a:lnTo>
                      <a:pt x="6" y="0"/>
                    </a:lnTo>
                    <a:lnTo>
                      <a:pt x="3" y="2"/>
                    </a:lnTo>
                    <a:lnTo>
                      <a:pt x="0"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7" name="Freeform 1268">
                <a:extLst>
                  <a:ext uri="{FF2B5EF4-FFF2-40B4-BE49-F238E27FC236}">
                    <a16:creationId xmlns:a16="http://schemas.microsoft.com/office/drawing/2014/main" id="{7941262E-ABE0-40D9-807A-FCA0CAC0F5B4}"/>
                  </a:ext>
                </a:extLst>
              </p:cNvPr>
              <p:cNvSpPr>
                <a:spLocks/>
              </p:cNvSpPr>
              <p:nvPr/>
            </p:nvSpPr>
            <p:spPr bwMode="auto">
              <a:xfrm>
                <a:off x="4229259" y="3223909"/>
                <a:ext cx="9525" cy="4762"/>
              </a:xfrm>
              <a:custGeom>
                <a:avLst/>
                <a:gdLst>
                  <a:gd name="T0" fmla="*/ 2 w 6"/>
                  <a:gd name="T1" fmla="*/ 0 h 3"/>
                  <a:gd name="T2" fmla="*/ 2 w 6"/>
                  <a:gd name="T3" fmla="*/ 1 h 3"/>
                  <a:gd name="T4" fmla="*/ 0 w 6"/>
                  <a:gd name="T5" fmla="*/ 3 h 3"/>
                  <a:gd name="T6" fmla="*/ 1 w 6"/>
                  <a:gd name="T7" fmla="*/ 3 h 3"/>
                  <a:gd name="T8" fmla="*/ 2 w 6"/>
                  <a:gd name="T9" fmla="*/ 3 h 3"/>
                  <a:gd name="T10" fmla="*/ 3 w 6"/>
                  <a:gd name="T11" fmla="*/ 2 h 3"/>
                  <a:gd name="T12" fmla="*/ 6 w 6"/>
                  <a:gd name="T13" fmla="*/ 2 h 3"/>
                  <a:gd name="T14" fmla="*/ 4 w 6"/>
                  <a:gd name="T15" fmla="*/ 0 h 3"/>
                  <a:gd name="T16" fmla="*/ 2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2" y="0"/>
                    </a:moveTo>
                    <a:lnTo>
                      <a:pt x="2" y="1"/>
                    </a:lnTo>
                    <a:lnTo>
                      <a:pt x="0" y="3"/>
                    </a:lnTo>
                    <a:lnTo>
                      <a:pt x="1" y="3"/>
                    </a:lnTo>
                    <a:lnTo>
                      <a:pt x="2" y="3"/>
                    </a:lnTo>
                    <a:lnTo>
                      <a:pt x="3" y="2"/>
                    </a:lnTo>
                    <a:lnTo>
                      <a:pt x="6" y="2"/>
                    </a:lnTo>
                    <a:lnTo>
                      <a:pt x="4" y="0"/>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8" name="Freeform 1269">
                <a:extLst>
                  <a:ext uri="{FF2B5EF4-FFF2-40B4-BE49-F238E27FC236}">
                    <a16:creationId xmlns:a16="http://schemas.microsoft.com/office/drawing/2014/main" id="{425C67CA-A25C-4465-B3A6-D6C367C6066C}"/>
                  </a:ext>
                </a:extLst>
              </p:cNvPr>
              <p:cNvSpPr>
                <a:spLocks/>
              </p:cNvSpPr>
              <p:nvPr/>
            </p:nvSpPr>
            <p:spPr bwMode="auto">
              <a:xfrm>
                <a:off x="3171944" y="2871518"/>
                <a:ext cx="4763" cy="20636"/>
              </a:xfrm>
              <a:custGeom>
                <a:avLst/>
                <a:gdLst>
                  <a:gd name="T0" fmla="*/ 3 w 3"/>
                  <a:gd name="T1" fmla="*/ 1 h 13"/>
                  <a:gd name="T2" fmla="*/ 2 w 3"/>
                  <a:gd name="T3" fmla="*/ 0 h 13"/>
                  <a:gd name="T4" fmla="*/ 0 w 3"/>
                  <a:gd name="T5" fmla="*/ 3 h 13"/>
                  <a:gd name="T6" fmla="*/ 0 w 3"/>
                  <a:gd name="T7" fmla="*/ 8 h 13"/>
                  <a:gd name="T8" fmla="*/ 1 w 3"/>
                  <a:gd name="T9" fmla="*/ 13 h 13"/>
                  <a:gd name="T10" fmla="*/ 3 w 3"/>
                  <a:gd name="T11" fmla="*/ 12 h 13"/>
                  <a:gd name="T12" fmla="*/ 0 w 3"/>
                  <a:gd name="T13" fmla="*/ 5 h 13"/>
                  <a:gd name="T14" fmla="*/ 1 w 3"/>
                  <a:gd name="T15" fmla="*/ 2 h 13"/>
                  <a:gd name="T16" fmla="*/ 3 w 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3">
                    <a:moveTo>
                      <a:pt x="3" y="1"/>
                    </a:moveTo>
                    <a:lnTo>
                      <a:pt x="2" y="0"/>
                    </a:lnTo>
                    <a:lnTo>
                      <a:pt x="0" y="3"/>
                    </a:lnTo>
                    <a:lnTo>
                      <a:pt x="0" y="8"/>
                    </a:lnTo>
                    <a:lnTo>
                      <a:pt x="1" y="13"/>
                    </a:lnTo>
                    <a:lnTo>
                      <a:pt x="3" y="12"/>
                    </a:lnTo>
                    <a:lnTo>
                      <a:pt x="0" y="5"/>
                    </a:lnTo>
                    <a:lnTo>
                      <a:pt x="1" y="2"/>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9" name="Freeform 1270">
                <a:extLst>
                  <a:ext uri="{FF2B5EF4-FFF2-40B4-BE49-F238E27FC236}">
                    <a16:creationId xmlns:a16="http://schemas.microsoft.com/office/drawing/2014/main" id="{0BEDA0DF-EAA5-441E-8548-698807ED54CA}"/>
                  </a:ext>
                </a:extLst>
              </p:cNvPr>
              <p:cNvSpPr>
                <a:spLocks/>
              </p:cNvSpPr>
              <p:nvPr/>
            </p:nvSpPr>
            <p:spPr bwMode="auto">
              <a:xfrm>
                <a:off x="4491205" y="6043046"/>
                <a:ext cx="7938" cy="6349"/>
              </a:xfrm>
              <a:custGeom>
                <a:avLst/>
                <a:gdLst>
                  <a:gd name="T0" fmla="*/ 3 w 5"/>
                  <a:gd name="T1" fmla="*/ 1 h 4"/>
                  <a:gd name="T2" fmla="*/ 2 w 5"/>
                  <a:gd name="T3" fmla="*/ 0 h 4"/>
                  <a:gd name="T4" fmla="*/ 0 w 5"/>
                  <a:gd name="T5" fmla="*/ 1 h 4"/>
                  <a:gd name="T6" fmla="*/ 2 w 5"/>
                  <a:gd name="T7" fmla="*/ 4 h 4"/>
                  <a:gd name="T8" fmla="*/ 5 w 5"/>
                  <a:gd name="T9" fmla="*/ 1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lnTo>
                      <a:pt x="2" y="0"/>
                    </a:lnTo>
                    <a:lnTo>
                      <a:pt x="0" y="1"/>
                    </a:lnTo>
                    <a:lnTo>
                      <a:pt x="2" y="4"/>
                    </a:lnTo>
                    <a:lnTo>
                      <a:pt x="5" y="1"/>
                    </a:lnTo>
                    <a:lnTo>
                      <a:pt x="3"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0" name="Freeform 1271">
                <a:extLst>
                  <a:ext uri="{FF2B5EF4-FFF2-40B4-BE49-F238E27FC236}">
                    <a16:creationId xmlns:a16="http://schemas.microsoft.com/office/drawing/2014/main" id="{2655530F-4BCB-43C3-A9CF-064DF0430037}"/>
                  </a:ext>
                </a:extLst>
              </p:cNvPr>
              <p:cNvSpPr>
                <a:spLocks/>
              </p:cNvSpPr>
              <p:nvPr/>
            </p:nvSpPr>
            <p:spPr bwMode="auto">
              <a:xfrm>
                <a:off x="4515019" y="6017648"/>
                <a:ext cx="9525" cy="6349"/>
              </a:xfrm>
              <a:custGeom>
                <a:avLst/>
                <a:gdLst>
                  <a:gd name="T0" fmla="*/ 4 w 6"/>
                  <a:gd name="T1" fmla="*/ 0 h 4"/>
                  <a:gd name="T2" fmla="*/ 0 w 6"/>
                  <a:gd name="T3" fmla="*/ 1 h 4"/>
                  <a:gd name="T4" fmla="*/ 6 w 6"/>
                  <a:gd name="T5" fmla="*/ 4 h 4"/>
                  <a:gd name="T6" fmla="*/ 4 w 6"/>
                  <a:gd name="T7" fmla="*/ 0 h 4"/>
                </a:gdLst>
                <a:ahLst/>
                <a:cxnLst>
                  <a:cxn ang="0">
                    <a:pos x="T0" y="T1"/>
                  </a:cxn>
                  <a:cxn ang="0">
                    <a:pos x="T2" y="T3"/>
                  </a:cxn>
                  <a:cxn ang="0">
                    <a:pos x="T4" y="T5"/>
                  </a:cxn>
                  <a:cxn ang="0">
                    <a:pos x="T6" y="T7"/>
                  </a:cxn>
                </a:cxnLst>
                <a:rect l="0" t="0" r="r" b="b"/>
                <a:pathLst>
                  <a:path w="6" h="4">
                    <a:moveTo>
                      <a:pt x="4" y="0"/>
                    </a:moveTo>
                    <a:lnTo>
                      <a:pt x="0" y="1"/>
                    </a:lnTo>
                    <a:lnTo>
                      <a:pt x="6" y="4"/>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1" name="Freeform 1272">
                <a:extLst>
                  <a:ext uri="{FF2B5EF4-FFF2-40B4-BE49-F238E27FC236}">
                    <a16:creationId xmlns:a16="http://schemas.microsoft.com/office/drawing/2014/main" id="{9AD87CFE-3AB0-4FF6-B311-9F822A9E2357}"/>
                  </a:ext>
                </a:extLst>
              </p:cNvPr>
              <p:cNvSpPr>
                <a:spLocks/>
              </p:cNvSpPr>
              <p:nvPr/>
            </p:nvSpPr>
            <p:spPr bwMode="auto">
              <a:xfrm>
                <a:off x="4497556" y="6025584"/>
                <a:ext cx="31752" cy="33335"/>
              </a:xfrm>
              <a:custGeom>
                <a:avLst/>
                <a:gdLst>
                  <a:gd name="T0" fmla="*/ 20 w 20"/>
                  <a:gd name="T1" fmla="*/ 2 h 21"/>
                  <a:gd name="T2" fmla="*/ 20 w 20"/>
                  <a:gd name="T3" fmla="*/ 0 h 21"/>
                  <a:gd name="T4" fmla="*/ 17 w 20"/>
                  <a:gd name="T5" fmla="*/ 1 h 21"/>
                  <a:gd name="T6" fmla="*/ 17 w 20"/>
                  <a:gd name="T7" fmla="*/ 2 h 21"/>
                  <a:gd name="T8" fmla="*/ 15 w 20"/>
                  <a:gd name="T9" fmla="*/ 3 h 21"/>
                  <a:gd name="T10" fmla="*/ 13 w 20"/>
                  <a:gd name="T11" fmla="*/ 1 h 21"/>
                  <a:gd name="T12" fmla="*/ 10 w 20"/>
                  <a:gd name="T13" fmla="*/ 1 h 21"/>
                  <a:gd name="T14" fmla="*/ 10 w 20"/>
                  <a:gd name="T15" fmla="*/ 5 h 21"/>
                  <a:gd name="T16" fmla="*/ 6 w 20"/>
                  <a:gd name="T17" fmla="*/ 4 h 21"/>
                  <a:gd name="T18" fmla="*/ 4 w 20"/>
                  <a:gd name="T19" fmla="*/ 1 h 21"/>
                  <a:gd name="T20" fmla="*/ 3 w 20"/>
                  <a:gd name="T21" fmla="*/ 2 h 21"/>
                  <a:gd name="T22" fmla="*/ 6 w 20"/>
                  <a:gd name="T23" fmla="*/ 8 h 21"/>
                  <a:gd name="T24" fmla="*/ 10 w 20"/>
                  <a:gd name="T25" fmla="*/ 9 h 21"/>
                  <a:gd name="T26" fmla="*/ 10 w 20"/>
                  <a:gd name="T27" fmla="*/ 10 h 21"/>
                  <a:gd name="T28" fmla="*/ 6 w 20"/>
                  <a:gd name="T29" fmla="*/ 10 h 21"/>
                  <a:gd name="T30" fmla="*/ 4 w 20"/>
                  <a:gd name="T31" fmla="*/ 12 h 21"/>
                  <a:gd name="T32" fmla="*/ 5 w 20"/>
                  <a:gd name="T33" fmla="*/ 14 h 21"/>
                  <a:gd name="T34" fmla="*/ 2 w 20"/>
                  <a:gd name="T35" fmla="*/ 17 h 21"/>
                  <a:gd name="T36" fmla="*/ 0 w 20"/>
                  <a:gd name="T37" fmla="*/ 17 h 21"/>
                  <a:gd name="T38" fmla="*/ 0 w 20"/>
                  <a:gd name="T39" fmla="*/ 19 h 21"/>
                  <a:gd name="T40" fmla="*/ 3 w 20"/>
                  <a:gd name="T41" fmla="*/ 20 h 21"/>
                  <a:gd name="T42" fmla="*/ 5 w 20"/>
                  <a:gd name="T43" fmla="*/ 19 h 21"/>
                  <a:gd name="T44" fmla="*/ 7 w 20"/>
                  <a:gd name="T45" fmla="*/ 21 h 21"/>
                  <a:gd name="T46" fmla="*/ 9 w 20"/>
                  <a:gd name="T47" fmla="*/ 18 h 21"/>
                  <a:gd name="T48" fmla="*/ 6 w 20"/>
                  <a:gd name="T49" fmla="*/ 16 h 21"/>
                  <a:gd name="T50" fmla="*/ 8 w 20"/>
                  <a:gd name="T51" fmla="*/ 15 h 21"/>
                  <a:gd name="T52" fmla="*/ 13 w 20"/>
                  <a:gd name="T53" fmla="*/ 15 h 21"/>
                  <a:gd name="T54" fmla="*/ 16 w 20"/>
                  <a:gd name="T55" fmla="*/ 13 h 21"/>
                  <a:gd name="T56" fmla="*/ 16 w 20"/>
                  <a:gd name="T57" fmla="*/ 9 h 21"/>
                  <a:gd name="T58" fmla="*/ 19 w 20"/>
                  <a:gd name="T59" fmla="*/ 6 h 21"/>
                  <a:gd name="T60" fmla="*/ 20 w 20"/>
                  <a:gd name="T6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21">
                    <a:moveTo>
                      <a:pt x="20" y="2"/>
                    </a:moveTo>
                    <a:lnTo>
                      <a:pt x="20" y="0"/>
                    </a:lnTo>
                    <a:lnTo>
                      <a:pt x="17" y="1"/>
                    </a:lnTo>
                    <a:lnTo>
                      <a:pt x="17" y="2"/>
                    </a:lnTo>
                    <a:lnTo>
                      <a:pt x="15" y="3"/>
                    </a:lnTo>
                    <a:lnTo>
                      <a:pt x="13" y="1"/>
                    </a:lnTo>
                    <a:lnTo>
                      <a:pt x="10" y="1"/>
                    </a:lnTo>
                    <a:lnTo>
                      <a:pt x="10" y="5"/>
                    </a:lnTo>
                    <a:lnTo>
                      <a:pt x="6" y="4"/>
                    </a:lnTo>
                    <a:lnTo>
                      <a:pt x="4" y="1"/>
                    </a:lnTo>
                    <a:lnTo>
                      <a:pt x="3" y="2"/>
                    </a:lnTo>
                    <a:lnTo>
                      <a:pt x="6" y="8"/>
                    </a:lnTo>
                    <a:lnTo>
                      <a:pt x="10" y="9"/>
                    </a:lnTo>
                    <a:lnTo>
                      <a:pt x="10" y="10"/>
                    </a:lnTo>
                    <a:lnTo>
                      <a:pt x="6" y="10"/>
                    </a:lnTo>
                    <a:lnTo>
                      <a:pt x="4" y="12"/>
                    </a:lnTo>
                    <a:lnTo>
                      <a:pt x="5" y="14"/>
                    </a:lnTo>
                    <a:lnTo>
                      <a:pt x="2" y="17"/>
                    </a:lnTo>
                    <a:lnTo>
                      <a:pt x="0" y="17"/>
                    </a:lnTo>
                    <a:lnTo>
                      <a:pt x="0" y="19"/>
                    </a:lnTo>
                    <a:lnTo>
                      <a:pt x="3" y="20"/>
                    </a:lnTo>
                    <a:lnTo>
                      <a:pt x="5" y="19"/>
                    </a:lnTo>
                    <a:lnTo>
                      <a:pt x="7" y="21"/>
                    </a:lnTo>
                    <a:lnTo>
                      <a:pt x="9" y="18"/>
                    </a:lnTo>
                    <a:lnTo>
                      <a:pt x="6" y="16"/>
                    </a:lnTo>
                    <a:lnTo>
                      <a:pt x="8" y="15"/>
                    </a:lnTo>
                    <a:lnTo>
                      <a:pt x="13" y="15"/>
                    </a:lnTo>
                    <a:lnTo>
                      <a:pt x="16" y="13"/>
                    </a:lnTo>
                    <a:lnTo>
                      <a:pt x="16" y="9"/>
                    </a:lnTo>
                    <a:lnTo>
                      <a:pt x="19" y="6"/>
                    </a:lnTo>
                    <a:lnTo>
                      <a:pt x="2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2" name="Freeform 1273">
                <a:extLst>
                  <a:ext uri="{FF2B5EF4-FFF2-40B4-BE49-F238E27FC236}">
                    <a16:creationId xmlns:a16="http://schemas.microsoft.com/office/drawing/2014/main" id="{F04BFE45-19AD-4344-B9B1-9B16B781625E}"/>
                  </a:ext>
                </a:extLst>
              </p:cNvPr>
              <p:cNvSpPr>
                <a:spLocks/>
              </p:cNvSpPr>
              <p:nvPr/>
            </p:nvSpPr>
            <p:spPr bwMode="auto">
              <a:xfrm>
                <a:off x="4507081" y="6022409"/>
                <a:ext cx="6350" cy="3175"/>
              </a:xfrm>
              <a:custGeom>
                <a:avLst/>
                <a:gdLst>
                  <a:gd name="T0" fmla="*/ 4 w 4"/>
                  <a:gd name="T1" fmla="*/ 1 h 2"/>
                  <a:gd name="T2" fmla="*/ 0 w 4"/>
                  <a:gd name="T3" fmla="*/ 0 h 2"/>
                  <a:gd name="T4" fmla="*/ 1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1" y="2"/>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3" name="Freeform 1274">
                <a:extLst>
                  <a:ext uri="{FF2B5EF4-FFF2-40B4-BE49-F238E27FC236}">
                    <a16:creationId xmlns:a16="http://schemas.microsoft.com/office/drawing/2014/main" id="{F86FA50E-646C-451B-AE77-DB111E5E1511}"/>
                  </a:ext>
                </a:extLst>
              </p:cNvPr>
              <p:cNvSpPr>
                <a:spLocks/>
              </p:cNvSpPr>
              <p:nvPr/>
            </p:nvSpPr>
            <p:spPr bwMode="auto">
              <a:xfrm>
                <a:off x="4983348" y="6108126"/>
                <a:ext cx="25401" cy="23810"/>
              </a:xfrm>
              <a:custGeom>
                <a:avLst/>
                <a:gdLst>
                  <a:gd name="T0" fmla="*/ 16 w 21"/>
                  <a:gd name="T1" fmla="*/ 12 h 19"/>
                  <a:gd name="T2" fmla="*/ 15 w 21"/>
                  <a:gd name="T3" fmla="*/ 8 h 19"/>
                  <a:gd name="T4" fmla="*/ 14 w 21"/>
                  <a:gd name="T5" fmla="*/ 7 h 19"/>
                  <a:gd name="T6" fmla="*/ 10 w 21"/>
                  <a:gd name="T7" fmla="*/ 4 h 19"/>
                  <a:gd name="T8" fmla="*/ 8 w 21"/>
                  <a:gd name="T9" fmla="*/ 3 h 19"/>
                  <a:gd name="T10" fmla="*/ 8 w 21"/>
                  <a:gd name="T11" fmla="*/ 2 h 19"/>
                  <a:gd name="T12" fmla="*/ 4 w 21"/>
                  <a:gd name="T13" fmla="*/ 0 h 19"/>
                  <a:gd name="T14" fmla="*/ 0 w 21"/>
                  <a:gd name="T15" fmla="*/ 0 h 19"/>
                  <a:gd name="T16" fmla="*/ 0 w 21"/>
                  <a:gd name="T17" fmla="*/ 1 h 19"/>
                  <a:gd name="T18" fmla="*/ 3 w 21"/>
                  <a:gd name="T19" fmla="*/ 2 h 19"/>
                  <a:gd name="T20" fmla="*/ 5 w 21"/>
                  <a:gd name="T21" fmla="*/ 5 h 19"/>
                  <a:gd name="T22" fmla="*/ 8 w 21"/>
                  <a:gd name="T23" fmla="*/ 6 h 19"/>
                  <a:gd name="T24" fmla="*/ 8 w 21"/>
                  <a:gd name="T25" fmla="*/ 10 h 19"/>
                  <a:gd name="T26" fmla="*/ 11 w 21"/>
                  <a:gd name="T27" fmla="*/ 12 h 19"/>
                  <a:gd name="T28" fmla="*/ 12 w 21"/>
                  <a:gd name="T29" fmla="*/ 18 h 19"/>
                  <a:gd name="T30" fmla="*/ 13 w 21"/>
                  <a:gd name="T31" fmla="*/ 19 h 19"/>
                  <a:gd name="T32" fmla="*/ 15 w 21"/>
                  <a:gd name="T33" fmla="*/ 18 h 19"/>
                  <a:gd name="T34" fmla="*/ 17 w 21"/>
                  <a:gd name="T35" fmla="*/ 16 h 19"/>
                  <a:gd name="T36" fmla="*/ 19 w 21"/>
                  <a:gd name="T37" fmla="*/ 16 h 19"/>
                  <a:gd name="T38" fmla="*/ 21 w 21"/>
                  <a:gd name="T39" fmla="*/ 14 h 19"/>
                  <a:gd name="T40" fmla="*/ 19 w 21"/>
                  <a:gd name="T41" fmla="*/ 14 h 19"/>
                  <a:gd name="T42" fmla="*/ 16 w 21"/>
                  <a:gd name="T4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9">
                    <a:moveTo>
                      <a:pt x="16" y="12"/>
                    </a:moveTo>
                    <a:cubicBezTo>
                      <a:pt x="15" y="8"/>
                      <a:pt x="15" y="8"/>
                      <a:pt x="15" y="8"/>
                    </a:cubicBezTo>
                    <a:cubicBezTo>
                      <a:pt x="14" y="7"/>
                      <a:pt x="14" y="7"/>
                      <a:pt x="14" y="7"/>
                    </a:cubicBezTo>
                    <a:cubicBezTo>
                      <a:pt x="14" y="7"/>
                      <a:pt x="10" y="4"/>
                      <a:pt x="10" y="4"/>
                    </a:cubicBezTo>
                    <a:cubicBezTo>
                      <a:pt x="10" y="4"/>
                      <a:pt x="8" y="3"/>
                      <a:pt x="8" y="3"/>
                    </a:cubicBezTo>
                    <a:cubicBezTo>
                      <a:pt x="8" y="2"/>
                      <a:pt x="8" y="2"/>
                      <a:pt x="8" y="2"/>
                    </a:cubicBezTo>
                    <a:cubicBezTo>
                      <a:pt x="4" y="0"/>
                      <a:pt x="4" y="0"/>
                      <a:pt x="4" y="0"/>
                    </a:cubicBezTo>
                    <a:cubicBezTo>
                      <a:pt x="0" y="0"/>
                      <a:pt x="0" y="0"/>
                      <a:pt x="0" y="0"/>
                    </a:cubicBezTo>
                    <a:cubicBezTo>
                      <a:pt x="0" y="1"/>
                      <a:pt x="0" y="1"/>
                      <a:pt x="0" y="1"/>
                    </a:cubicBezTo>
                    <a:cubicBezTo>
                      <a:pt x="3" y="2"/>
                      <a:pt x="3" y="2"/>
                      <a:pt x="3" y="2"/>
                    </a:cubicBezTo>
                    <a:cubicBezTo>
                      <a:pt x="5" y="5"/>
                      <a:pt x="5" y="5"/>
                      <a:pt x="5" y="5"/>
                    </a:cubicBezTo>
                    <a:cubicBezTo>
                      <a:pt x="8" y="6"/>
                      <a:pt x="8" y="6"/>
                      <a:pt x="8" y="6"/>
                    </a:cubicBezTo>
                    <a:cubicBezTo>
                      <a:pt x="8" y="10"/>
                      <a:pt x="8" y="10"/>
                      <a:pt x="8" y="10"/>
                    </a:cubicBezTo>
                    <a:cubicBezTo>
                      <a:pt x="11" y="12"/>
                      <a:pt x="11" y="12"/>
                      <a:pt x="11" y="12"/>
                    </a:cubicBezTo>
                    <a:cubicBezTo>
                      <a:pt x="12" y="18"/>
                      <a:pt x="12" y="18"/>
                      <a:pt x="12" y="18"/>
                    </a:cubicBezTo>
                    <a:cubicBezTo>
                      <a:pt x="13" y="19"/>
                      <a:pt x="13" y="19"/>
                      <a:pt x="13" y="19"/>
                    </a:cubicBezTo>
                    <a:cubicBezTo>
                      <a:pt x="15" y="18"/>
                      <a:pt x="15" y="18"/>
                      <a:pt x="15" y="18"/>
                    </a:cubicBezTo>
                    <a:cubicBezTo>
                      <a:pt x="17" y="16"/>
                      <a:pt x="17" y="16"/>
                      <a:pt x="17" y="16"/>
                    </a:cubicBezTo>
                    <a:cubicBezTo>
                      <a:pt x="19" y="16"/>
                      <a:pt x="19" y="16"/>
                      <a:pt x="19" y="16"/>
                    </a:cubicBezTo>
                    <a:cubicBezTo>
                      <a:pt x="21" y="14"/>
                      <a:pt x="21" y="14"/>
                      <a:pt x="21" y="14"/>
                    </a:cubicBezTo>
                    <a:cubicBezTo>
                      <a:pt x="19" y="14"/>
                      <a:pt x="19" y="14"/>
                      <a:pt x="19" y="14"/>
                    </a:cubicBezTo>
                    <a:lnTo>
                      <a:pt x="16"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4" name="Freeform 1275">
                <a:extLst>
                  <a:ext uri="{FF2B5EF4-FFF2-40B4-BE49-F238E27FC236}">
                    <a16:creationId xmlns:a16="http://schemas.microsoft.com/office/drawing/2014/main" id="{31EA0C17-5C96-49DC-8A8E-33522B3320C1}"/>
                  </a:ext>
                </a:extLst>
              </p:cNvPr>
              <p:cNvSpPr>
                <a:spLocks/>
              </p:cNvSpPr>
              <p:nvPr/>
            </p:nvSpPr>
            <p:spPr bwMode="auto">
              <a:xfrm>
                <a:off x="4524544" y="6020823"/>
                <a:ext cx="34927" cy="41272"/>
              </a:xfrm>
              <a:custGeom>
                <a:avLst/>
                <a:gdLst>
                  <a:gd name="T0" fmla="*/ 22 w 22"/>
                  <a:gd name="T1" fmla="*/ 6 h 26"/>
                  <a:gd name="T2" fmla="*/ 20 w 22"/>
                  <a:gd name="T3" fmla="*/ 4 h 26"/>
                  <a:gd name="T4" fmla="*/ 17 w 22"/>
                  <a:gd name="T5" fmla="*/ 3 h 26"/>
                  <a:gd name="T6" fmla="*/ 15 w 22"/>
                  <a:gd name="T7" fmla="*/ 4 h 26"/>
                  <a:gd name="T8" fmla="*/ 16 w 22"/>
                  <a:gd name="T9" fmla="*/ 6 h 26"/>
                  <a:gd name="T10" fmla="*/ 14 w 22"/>
                  <a:gd name="T11" fmla="*/ 7 h 26"/>
                  <a:gd name="T12" fmla="*/ 13 w 22"/>
                  <a:gd name="T13" fmla="*/ 4 h 26"/>
                  <a:gd name="T14" fmla="*/ 13 w 22"/>
                  <a:gd name="T15" fmla="*/ 2 h 26"/>
                  <a:gd name="T16" fmla="*/ 8 w 22"/>
                  <a:gd name="T17" fmla="*/ 0 h 26"/>
                  <a:gd name="T18" fmla="*/ 8 w 22"/>
                  <a:gd name="T19" fmla="*/ 3 h 26"/>
                  <a:gd name="T20" fmla="*/ 6 w 22"/>
                  <a:gd name="T21" fmla="*/ 4 h 26"/>
                  <a:gd name="T22" fmla="*/ 7 w 22"/>
                  <a:gd name="T23" fmla="*/ 6 h 26"/>
                  <a:gd name="T24" fmla="*/ 6 w 22"/>
                  <a:gd name="T25" fmla="*/ 8 h 26"/>
                  <a:gd name="T26" fmla="*/ 8 w 22"/>
                  <a:gd name="T27" fmla="*/ 12 h 26"/>
                  <a:gd name="T28" fmla="*/ 8 w 22"/>
                  <a:gd name="T29" fmla="*/ 13 h 26"/>
                  <a:gd name="T30" fmla="*/ 7 w 22"/>
                  <a:gd name="T31" fmla="*/ 12 h 26"/>
                  <a:gd name="T32" fmla="*/ 4 w 22"/>
                  <a:gd name="T33" fmla="*/ 12 h 26"/>
                  <a:gd name="T34" fmla="*/ 0 w 22"/>
                  <a:gd name="T35" fmla="*/ 21 h 26"/>
                  <a:gd name="T36" fmla="*/ 1 w 22"/>
                  <a:gd name="T37" fmla="*/ 21 h 26"/>
                  <a:gd name="T38" fmla="*/ 3 w 22"/>
                  <a:gd name="T39" fmla="*/ 26 h 26"/>
                  <a:gd name="T40" fmla="*/ 5 w 22"/>
                  <a:gd name="T41" fmla="*/ 26 h 26"/>
                  <a:gd name="T42" fmla="*/ 6 w 22"/>
                  <a:gd name="T43" fmla="*/ 25 h 26"/>
                  <a:gd name="T44" fmla="*/ 3 w 22"/>
                  <a:gd name="T45" fmla="*/ 22 h 26"/>
                  <a:gd name="T46" fmla="*/ 4 w 22"/>
                  <a:gd name="T47" fmla="*/ 20 h 26"/>
                  <a:gd name="T48" fmla="*/ 7 w 22"/>
                  <a:gd name="T49" fmla="*/ 22 h 26"/>
                  <a:gd name="T50" fmla="*/ 8 w 22"/>
                  <a:gd name="T51" fmla="*/ 22 h 26"/>
                  <a:gd name="T52" fmla="*/ 7 w 22"/>
                  <a:gd name="T53" fmla="*/ 19 h 26"/>
                  <a:gd name="T54" fmla="*/ 7 w 22"/>
                  <a:gd name="T55" fmla="*/ 18 h 26"/>
                  <a:gd name="T56" fmla="*/ 10 w 22"/>
                  <a:gd name="T57" fmla="*/ 18 h 26"/>
                  <a:gd name="T58" fmla="*/ 12 w 22"/>
                  <a:gd name="T59" fmla="*/ 17 h 26"/>
                  <a:gd name="T60" fmla="*/ 13 w 22"/>
                  <a:gd name="T61" fmla="*/ 16 h 26"/>
                  <a:gd name="T62" fmla="*/ 10 w 22"/>
                  <a:gd name="T63" fmla="*/ 16 h 26"/>
                  <a:gd name="T64" fmla="*/ 9 w 22"/>
                  <a:gd name="T65" fmla="*/ 15 h 26"/>
                  <a:gd name="T66" fmla="*/ 10 w 22"/>
                  <a:gd name="T67" fmla="*/ 14 h 26"/>
                  <a:gd name="T68" fmla="*/ 13 w 22"/>
                  <a:gd name="T69" fmla="*/ 15 h 26"/>
                  <a:gd name="T70" fmla="*/ 16 w 22"/>
                  <a:gd name="T71" fmla="*/ 14 h 26"/>
                  <a:gd name="T72" fmla="*/ 18 w 22"/>
                  <a:gd name="T73" fmla="*/ 12 h 26"/>
                  <a:gd name="T74" fmla="*/ 21 w 22"/>
                  <a:gd name="T75" fmla="*/ 11 h 26"/>
                  <a:gd name="T76" fmla="*/ 20 w 22"/>
                  <a:gd name="T77" fmla="*/ 8 h 26"/>
                  <a:gd name="T78" fmla="*/ 19 w 22"/>
                  <a:gd name="T79" fmla="*/ 8 h 26"/>
                  <a:gd name="T80" fmla="*/ 18 w 22"/>
                  <a:gd name="T81" fmla="*/ 7 h 26"/>
                  <a:gd name="T82" fmla="*/ 20 w 22"/>
                  <a:gd name="T83" fmla="*/ 6 h 26"/>
                  <a:gd name="T84" fmla="*/ 22 w 22"/>
                  <a:gd name="T8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26">
                    <a:moveTo>
                      <a:pt x="22" y="6"/>
                    </a:moveTo>
                    <a:lnTo>
                      <a:pt x="20" y="4"/>
                    </a:lnTo>
                    <a:lnTo>
                      <a:pt x="17" y="3"/>
                    </a:lnTo>
                    <a:lnTo>
                      <a:pt x="15" y="4"/>
                    </a:lnTo>
                    <a:lnTo>
                      <a:pt x="16" y="6"/>
                    </a:lnTo>
                    <a:lnTo>
                      <a:pt x="14" y="7"/>
                    </a:lnTo>
                    <a:lnTo>
                      <a:pt x="13" y="4"/>
                    </a:lnTo>
                    <a:lnTo>
                      <a:pt x="13" y="2"/>
                    </a:lnTo>
                    <a:lnTo>
                      <a:pt x="8" y="0"/>
                    </a:lnTo>
                    <a:lnTo>
                      <a:pt x="8" y="3"/>
                    </a:lnTo>
                    <a:lnTo>
                      <a:pt x="6" y="4"/>
                    </a:lnTo>
                    <a:lnTo>
                      <a:pt x="7" y="6"/>
                    </a:lnTo>
                    <a:lnTo>
                      <a:pt x="6" y="8"/>
                    </a:lnTo>
                    <a:lnTo>
                      <a:pt x="8" y="12"/>
                    </a:lnTo>
                    <a:lnTo>
                      <a:pt x="8" y="13"/>
                    </a:lnTo>
                    <a:lnTo>
                      <a:pt x="7" y="12"/>
                    </a:lnTo>
                    <a:lnTo>
                      <a:pt x="4" y="12"/>
                    </a:lnTo>
                    <a:lnTo>
                      <a:pt x="0" y="21"/>
                    </a:lnTo>
                    <a:lnTo>
                      <a:pt x="1" y="21"/>
                    </a:lnTo>
                    <a:lnTo>
                      <a:pt x="3" y="26"/>
                    </a:lnTo>
                    <a:lnTo>
                      <a:pt x="5" y="26"/>
                    </a:lnTo>
                    <a:lnTo>
                      <a:pt x="6" y="25"/>
                    </a:lnTo>
                    <a:lnTo>
                      <a:pt x="3" y="22"/>
                    </a:lnTo>
                    <a:lnTo>
                      <a:pt x="4" y="20"/>
                    </a:lnTo>
                    <a:lnTo>
                      <a:pt x="7" y="22"/>
                    </a:lnTo>
                    <a:lnTo>
                      <a:pt x="8" y="22"/>
                    </a:lnTo>
                    <a:lnTo>
                      <a:pt x="7" y="19"/>
                    </a:lnTo>
                    <a:lnTo>
                      <a:pt x="7" y="18"/>
                    </a:lnTo>
                    <a:lnTo>
                      <a:pt x="10" y="18"/>
                    </a:lnTo>
                    <a:lnTo>
                      <a:pt x="12" y="17"/>
                    </a:lnTo>
                    <a:lnTo>
                      <a:pt x="13" y="16"/>
                    </a:lnTo>
                    <a:lnTo>
                      <a:pt x="10" y="16"/>
                    </a:lnTo>
                    <a:lnTo>
                      <a:pt x="9" y="15"/>
                    </a:lnTo>
                    <a:lnTo>
                      <a:pt x="10" y="14"/>
                    </a:lnTo>
                    <a:lnTo>
                      <a:pt x="13" y="15"/>
                    </a:lnTo>
                    <a:lnTo>
                      <a:pt x="16" y="14"/>
                    </a:lnTo>
                    <a:lnTo>
                      <a:pt x="18" y="12"/>
                    </a:lnTo>
                    <a:lnTo>
                      <a:pt x="21" y="11"/>
                    </a:lnTo>
                    <a:lnTo>
                      <a:pt x="20" y="8"/>
                    </a:lnTo>
                    <a:lnTo>
                      <a:pt x="19" y="8"/>
                    </a:lnTo>
                    <a:lnTo>
                      <a:pt x="18" y="7"/>
                    </a:lnTo>
                    <a:lnTo>
                      <a:pt x="20" y="6"/>
                    </a:lnTo>
                    <a:lnTo>
                      <a:pt x="2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5" name="Freeform 1276">
                <a:extLst>
                  <a:ext uri="{FF2B5EF4-FFF2-40B4-BE49-F238E27FC236}">
                    <a16:creationId xmlns:a16="http://schemas.microsoft.com/office/drawing/2014/main" id="{9B368B05-B8E1-4977-82A5-6DA0E53456A2}"/>
                  </a:ext>
                </a:extLst>
              </p:cNvPr>
              <p:cNvSpPr>
                <a:spLocks/>
              </p:cNvSpPr>
              <p:nvPr/>
            </p:nvSpPr>
            <p:spPr bwMode="auto">
              <a:xfrm>
                <a:off x="3884756" y="4187432"/>
                <a:ext cx="123830" cy="69843"/>
              </a:xfrm>
              <a:custGeom>
                <a:avLst/>
                <a:gdLst>
                  <a:gd name="T0" fmla="*/ 75 w 78"/>
                  <a:gd name="T1" fmla="*/ 35 h 44"/>
                  <a:gd name="T2" fmla="*/ 78 w 78"/>
                  <a:gd name="T3" fmla="*/ 27 h 44"/>
                  <a:gd name="T4" fmla="*/ 77 w 78"/>
                  <a:gd name="T5" fmla="*/ 20 h 44"/>
                  <a:gd name="T6" fmla="*/ 76 w 78"/>
                  <a:gd name="T7" fmla="*/ 16 h 44"/>
                  <a:gd name="T8" fmla="*/ 74 w 78"/>
                  <a:gd name="T9" fmla="*/ 13 h 44"/>
                  <a:gd name="T10" fmla="*/ 65 w 78"/>
                  <a:gd name="T11" fmla="*/ 5 h 44"/>
                  <a:gd name="T12" fmla="*/ 56 w 78"/>
                  <a:gd name="T13" fmla="*/ 4 h 44"/>
                  <a:gd name="T14" fmla="*/ 53 w 78"/>
                  <a:gd name="T15" fmla="*/ 2 h 44"/>
                  <a:gd name="T16" fmla="*/ 49 w 78"/>
                  <a:gd name="T17" fmla="*/ 1 h 44"/>
                  <a:gd name="T18" fmla="*/ 41 w 78"/>
                  <a:gd name="T19" fmla="*/ 6 h 44"/>
                  <a:gd name="T20" fmla="*/ 29 w 78"/>
                  <a:gd name="T21" fmla="*/ 14 h 44"/>
                  <a:gd name="T22" fmla="*/ 22 w 78"/>
                  <a:gd name="T23" fmla="*/ 14 h 44"/>
                  <a:gd name="T24" fmla="*/ 15 w 78"/>
                  <a:gd name="T25" fmla="*/ 8 h 44"/>
                  <a:gd name="T26" fmla="*/ 15 w 78"/>
                  <a:gd name="T27" fmla="*/ 10 h 44"/>
                  <a:gd name="T28" fmla="*/ 13 w 78"/>
                  <a:gd name="T29" fmla="*/ 12 h 44"/>
                  <a:gd name="T30" fmla="*/ 10 w 78"/>
                  <a:gd name="T31" fmla="*/ 10 h 44"/>
                  <a:gd name="T32" fmla="*/ 11 w 78"/>
                  <a:gd name="T33" fmla="*/ 8 h 44"/>
                  <a:gd name="T34" fmla="*/ 9 w 78"/>
                  <a:gd name="T35" fmla="*/ 7 h 44"/>
                  <a:gd name="T36" fmla="*/ 6 w 78"/>
                  <a:gd name="T37" fmla="*/ 5 h 44"/>
                  <a:gd name="T38" fmla="*/ 3 w 78"/>
                  <a:gd name="T39" fmla="*/ 3 h 44"/>
                  <a:gd name="T40" fmla="*/ 2 w 78"/>
                  <a:gd name="T41" fmla="*/ 7 h 44"/>
                  <a:gd name="T42" fmla="*/ 0 w 78"/>
                  <a:gd name="T43" fmla="*/ 12 h 44"/>
                  <a:gd name="T44" fmla="*/ 3 w 78"/>
                  <a:gd name="T45" fmla="*/ 15 h 44"/>
                  <a:gd name="T46" fmla="*/ 1 w 78"/>
                  <a:gd name="T47" fmla="*/ 20 h 44"/>
                  <a:gd name="T48" fmla="*/ 1 w 78"/>
                  <a:gd name="T49" fmla="*/ 24 h 44"/>
                  <a:gd name="T50" fmla="*/ 6 w 78"/>
                  <a:gd name="T51" fmla="*/ 24 h 44"/>
                  <a:gd name="T52" fmla="*/ 10 w 78"/>
                  <a:gd name="T53" fmla="*/ 22 h 44"/>
                  <a:gd name="T54" fmla="*/ 11 w 78"/>
                  <a:gd name="T55" fmla="*/ 25 h 44"/>
                  <a:gd name="T56" fmla="*/ 18 w 78"/>
                  <a:gd name="T57" fmla="*/ 26 h 44"/>
                  <a:gd name="T58" fmla="*/ 20 w 78"/>
                  <a:gd name="T59" fmla="*/ 35 h 44"/>
                  <a:gd name="T60" fmla="*/ 25 w 78"/>
                  <a:gd name="T61" fmla="*/ 37 h 44"/>
                  <a:gd name="T62" fmla="*/ 25 w 78"/>
                  <a:gd name="T63" fmla="*/ 33 h 44"/>
                  <a:gd name="T64" fmla="*/ 27 w 78"/>
                  <a:gd name="T65" fmla="*/ 31 h 44"/>
                  <a:gd name="T66" fmla="*/ 28 w 78"/>
                  <a:gd name="T67" fmla="*/ 35 h 44"/>
                  <a:gd name="T68" fmla="*/ 28 w 78"/>
                  <a:gd name="T69" fmla="*/ 41 h 44"/>
                  <a:gd name="T70" fmla="*/ 32 w 78"/>
                  <a:gd name="T71" fmla="*/ 44 h 44"/>
                  <a:gd name="T72" fmla="*/ 36 w 78"/>
                  <a:gd name="T73" fmla="*/ 38 h 44"/>
                  <a:gd name="T74" fmla="*/ 40 w 78"/>
                  <a:gd name="T75" fmla="*/ 38 h 44"/>
                  <a:gd name="T76" fmla="*/ 39 w 78"/>
                  <a:gd name="T77" fmla="*/ 32 h 44"/>
                  <a:gd name="T78" fmla="*/ 35 w 78"/>
                  <a:gd name="T79" fmla="*/ 28 h 44"/>
                  <a:gd name="T80" fmla="*/ 38 w 78"/>
                  <a:gd name="T81" fmla="*/ 24 h 44"/>
                  <a:gd name="T82" fmla="*/ 46 w 78"/>
                  <a:gd name="T83" fmla="*/ 18 h 44"/>
                  <a:gd name="T84" fmla="*/ 45 w 78"/>
                  <a:gd name="T85" fmla="*/ 16 h 44"/>
                  <a:gd name="T86" fmla="*/ 49 w 78"/>
                  <a:gd name="T87" fmla="*/ 11 h 44"/>
                  <a:gd name="T88" fmla="*/ 55 w 78"/>
                  <a:gd name="T89" fmla="*/ 11 h 44"/>
                  <a:gd name="T90" fmla="*/ 60 w 78"/>
                  <a:gd name="T91" fmla="*/ 14 h 44"/>
                  <a:gd name="T92" fmla="*/ 63 w 78"/>
                  <a:gd name="T93" fmla="*/ 21 h 44"/>
                  <a:gd name="T94" fmla="*/ 65 w 78"/>
                  <a:gd name="T95" fmla="*/ 22 h 44"/>
                  <a:gd name="T96" fmla="*/ 68 w 78"/>
                  <a:gd name="T97" fmla="*/ 19 h 44"/>
                  <a:gd name="T98" fmla="*/ 68 w 78"/>
                  <a:gd name="T99" fmla="*/ 23 h 44"/>
                  <a:gd name="T100" fmla="*/ 64 w 78"/>
                  <a:gd name="T101" fmla="*/ 28 h 44"/>
                  <a:gd name="T102" fmla="*/ 64 w 78"/>
                  <a:gd name="T103" fmla="*/ 33 h 44"/>
                  <a:gd name="T104" fmla="*/ 70 w 78"/>
                  <a:gd name="T105" fmla="*/ 42 h 44"/>
                  <a:gd name="T106" fmla="*/ 74 w 78"/>
                  <a:gd name="T10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44">
                    <a:moveTo>
                      <a:pt x="74" y="37"/>
                    </a:moveTo>
                    <a:lnTo>
                      <a:pt x="75" y="35"/>
                    </a:lnTo>
                    <a:lnTo>
                      <a:pt x="76" y="31"/>
                    </a:lnTo>
                    <a:lnTo>
                      <a:pt x="78" y="27"/>
                    </a:lnTo>
                    <a:lnTo>
                      <a:pt x="77" y="22"/>
                    </a:lnTo>
                    <a:lnTo>
                      <a:pt x="77" y="20"/>
                    </a:lnTo>
                    <a:lnTo>
                      <a:pt x="77" y="17"/>
                    </a:lnTo>
                    <a:lnTo>
                      <a:pt x="76" y="16"/>
                    </a:lnTo>
                    <a:lnTo>
                      <a:pt x="74" y="14"/>
                    </a:lnTo>
                    <a:lnTo>
                      <a:pt x="74" y="13"/>
                    </a:lnTo>
                    <a:lnTo>
                      <a:pt x="71" y="9"/>
                    </a:lnTo>
                    <a:lnTo>
                      <a:pt x="65" y="5"/>
                    </a:lnTo>
                    <a:lnTo>
                      <a:pt x="62" y="4"/>
                    </a:lnTo>
                    <a:lnTo>
                      <a:pt x="56" y="4"/>
                    </a:lnTo>
                    <a:lnTo>
                      <a:pt x="53" y="4"/>
                    </a:lnTo>
                    <a:lnTo>
                      <a:pt x="53" y="2"/>
                    </a:lnTo>
                    <a:lnTo>
                      <a:pt x="50" y="0"/>
                    </a:lnTo>
                    <a:lnTo>
                      <a:pt x="49" y="1"/>
                    </a:lnTo>
                    <a:lnTo>
                      <a:pt x="45" y="4"/>
                    </a:lnTo>
                    <a:lnTo>
                      <a:pt x="41" y="6"/>
                    </a:lnTo>
                    <a:lnTo>
                      <a:pt x="32" y="11"/>
                    </a:lnTo>
                    <a:lnTo>
                      <a:pt x="29" y="14"/>
                    </a:lnTo>
                    <a:lnTo>
                      <a:pt x="27" y="14"/>
                    </a:lnTo>
                    <a:lnTo>
                      <a:pt x="22" y="14"/>
                    </a:lnTo>
                    <a:lnTo>
                      <a:pt x="18" y="10"/>
                    </a:lnTo>
                    <a:lnTo>
                      <a:pt x="15" y="8"/>
                    </a:lnTo>
                    <a:lnTo>
                      <a:pt x="14" y="9"/>
                    </a:lnTo>
                    <a:lnTo>
                      <a:pt x="15" y="10"/>
                    </a:lnTo>
                    <a:lnTo>
                      <a:pt x="15" y="12"/>
                    </a:lnTo>
                    <a:lnTo>
                      <a:pt x="13" y="12"/>
                    </a:lnTo>
                    <a:lnTo>
                      <a:pt x="11" y="11"/>
                    </a:lnTo>
                    <a:lnTo>
                      <a:pt x="10" y="10"/>
                    </a:lnTo>
                    <a:lnTo>
                      <a:pt x="11" y="9"/>
                    </a:lnTo>
                    <a:lnTo>
                      <a:pt x="11" y="8"/>
                    </a:lnTo>
                    <a:lnTo>
                      <a:pt x="11" y="7"/>
                    </a:lnTo>
                    <a:lnTo>
                      <a:pt x="9" y="7"/>
                    </a:lnTo>
                    <a:lnTo>
                      <a:pt x="8" y="7"/>
                    </a:lnTo>
                    <a:lnTo>
                      <a:pt x="6" y="5"/>
                    </a:lnTo>
                    <a:lnTo>
                      <a:pt x="6" y="3"/>
                    </a:lnTo>
                    <a:lnTo>
                      <a:pt x="3" y="3"/>
                    </a:lnTo>
                    <a:lnTo>
                      <a:pt x="2" y="4"/>
                    </a:lnTo>
                    <a:lnTo>
                      <a:pt x="2" y="7"/>
                    </a:lnTo>
                    <a:lnTo>
                      <a:pt x="1" y="9"/>
                    </a:lnTo>
                    <a:lnTo>
                      <a:pt x="0" y="12"/>
                    </a:lnTo>
                    <a:lnTo>
                      <a:pt x="1" y="13"/>
                    </a:lnTo>
                    <a:lnTo>
                      <a:pt x="3" y="15"/>
                    </a:lnTo>
                    <a:lnTo>
                      <a:pt x="1" y="18"/>
                    </a:lnTo>
                    <a:lnTo>
                      <a:pt x="1" y="20"/>
                    </a:lnTo>
                    <a:lnTo>
                      <a:pt x="1" y="22"/>
                    </a:lnTo>
                    <a:lnTo>
                      <a:pt x="1" y="24"/>
                    </a:lnTo>
                    <a:lnTo>
                      <a:pt x="4" y="24"/>
                    </a:lnTo>
                    <a:lnTo>
                      <a:pt x="6" y="24"/>
                    </a:lnTo>
                    <a:lnTo>
                      <a:pt x="8" y="23"/>
                    </a:lnTo>
                    <a:lnTo>
                      <a:pt x="10" y="22"/>
                    </a:lnTo>
                    <a:lnTo>
                      <a:pt x="11" y="24"/>
                    </a:lnTo>
                    <a:lnTo>
                      <a:pt x="11" y="25"/>
                    </a:lnTo>
                    <a:lnTo>
                      <a:pt x="12" y="25"/>
                    </a:lnTo>
                    <a:lnTo>
                      <a:pt x="18" y="26"/>
                    </a:lnTo>
                    <a:lnTo>
                      <a:pt x="18" y="31"/>
                    </a:lnTo>
                    <a:lnTo>
                      <a:pt x="20" y="35"/>
                    </a:lnTo>
                    <a:lnTo>
                      <a:pt x="22" y="37"/>
                    </a:lnTo>
                    <a:lnTo>
                      <a:pt x="25" y="37"/>
                    </a:lnTo>
                    <a:lnTo>
                      <a:pt x="25" y="35"/>
                    </a:lnTo>
                    <a:lnTo>
                      <a:pt x="25" y="33"/>
                    </a:lnTo>
                    <a:lnTo>
                      <a:pt x="25" y="31"/>
                    </a:lnTo>
                    <a:lnTo>
                      <a:pt x="27" y="31"/>
                    </a:lnTo>
                    <a:lnTo>
                      <a:pt x="28" y="33"/>
                    </a:lnTo>
                    <a:lnTo>
                      <a:pt x="28" y="35"/>
                    </a:lnTo>
                    <a:lnTo>
                      <a:pt x="29" y="38"/>
                    </a:lnTo>
                    <a:lnTo>
                      <a:pt x="28" y="41"/>
                    </a:lnTo>
                    <a:lnTo>
                      <a:pt x="29" y="43"/>
                    </a:lnTo>
                    <a:lnTo>
                      <a:pt x="32" y="44"/>
                    </a:lnTo>
                    <a:lnTo>
                      <a:pt x="34" y="41"/>
                    </a:lnTo>
                    <a:lnTo>
                      <a:pt x="36" y="38"/>
                    </a:lnTo>
                    <a:lnTo>
                      <a:pt x="39" y="38"/>
                    </a:lnTo>
                    <a:lnTo>
                      <a:pt x="40" y="38"/>
                    </a:lnTo>
                    <a:lnTo>
                      <a:pt x="40" y="35"/>
                    </a:lnTo>
                    <a:lnTo>
                      <a:pt x="39" y="32"/>
                    </a:lnTo>
                    <a:lnTo>
                      <a:pt x="36" y="30"/>
                    </a:lnTo>
                    <a:lnTo>
                      <a:pt x="35" y="28"/>
                    </a:lnTo>
                    <a:lnTo>
                      <a:pt x="36" y="25"/>
                    </a:lnTo>
                    <a:lnTo>
                      <a:pt x="38" y="24"/>
                    </a:lnTo>
                    <a:lnTo>
                      <a:pt x="42" y="23"/>
                    </a:lnTo>
                    <a:lnTo>
                      <a:pt x="46" y="18"/>
                    </a:lnTo>
                    <a:lnTo>
                      <a:pt x="46" y="17"/>
                    </a:lnTo>
                    <a:lnTo>
                      <a:pt x="45" y="16"/>
                    </a:lnTo>
                    <a:lnTo>
                      <a:pt x="46" y="13"/>
                    </a:lnTo>
                    <a:lnTo>
                      <a:pt x="49" y="11"/>
                    </a:lnTo>
                    <a:lnTo>
                      <a:pt x="53" y="10"/>
                    </a:lnTo>
                    <a:lnTo>
                      <a:pt x="55" y="11"/>
                    </a:lnTo>
                    <a:lnTo>
                      <a:pt x="57" y="14"/>
                    </a:lnTo>
                    <a:lnTo>
                      <a:pt x="60" y="14"/>
                    </a:lnTo>
                    <a:lnTo>
                      <a:pt x="62" y="18"/>
                    </a:lnTo>
                    <a:lnTo>
                      <a:pt x="63" y="21"/>
                    </a:lnTo>
                    <a:lnTo>
                      <a:pt x="64" y="23"/>
                    </a:lnTo>
                    <a:lnTo>
                      <a:pt x="65" y="22"/>
                    </a:lnTo>
                    <a:lnTo>
                      <a:pt x="67" y="19"/>
                    </a:lnTo>
                    <a:lnTo>
                      <a:pt x="68" y="19"/>
                    </a:lnTo>
                    <a:lnTo>
                      <a:pt x="69" y="21"/>
                    </a:lnTo>
                    <a:lnTo>
                      <a:pt x="68" y="23"/>
                    </a:lnTo>
                    <a:lnTo>
                      <a:pt x="67" y="24"/>
                    </a:lnTo>
                    <a:lnTo>
                      <a:pt x="64" y="28"/>
                    </a:lnTo>
                    <a:lnTo>
                      <a:pt x="63" y="29"/>
                    </a:lnTo>
                    <a:lnTo>
                      <a:pt x="64" y="33"/>
                    </a:lnTo>
                    <a:lnTo>
                      <a:pt x="67" y="38"/>
                    </a:lnTo>
                    <a:lnTo>
                      <a:pt x="70" y="42"/>
                    </a:lnTo>
                    <a:lnTo>
                      <a:pt x="72" y="37"/>
                    </a:lnTo>
                    <a:lnTo>
                      <a:pt x="74" y="3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6" name="Freeform 1277">
                <a:extLst>
                  <a:ext uri="{FF2B5EF4-FFF2-40B4-BE49-F238E27FC236}">
                    <a16:creationId xmlns:a16="http://schemas.microsoft.com/office/drawing/2014/main" id="{01C79968-EAD8-4245-A9CD-AAF4C3F95A46}"/>
                  </a:ext>
                </a:extLst>
              </p:cNvPr>
              <p:cNvSpPr>
                <a:spLocks/>
              </p:cNvSpPr>
              <p:nvPr/>
            </p:nvSpPr>
            <p:spPr bwMode="auto">
              <a:xfrm>
                <a:off x="3818079" y="4144574"/>
                <a:ext cx="76203" cy="87305"/>
              </a:xfrm>
              <a:custGeom>
                <a:avLst/>
                <a:gdLst>
                  <a:gd name="T0" fmla="*/ 43 w 48"/>
                  <a:gd name="T1" fmla="*/ 45 h 55"/>
                  <a:gd name="T2" fmla="*/ 43 w 48"/>
                  <a:gd name="T3" fmla="*/ 40 h 55"/>
                  <a:gd name="T4" fmla="*/ 43 w 48"/>
                  <a:gd name="T5" fmla="*/ 36 h 55"/>
                  <a:gd name="T6" fmla="*/ 44 w 48"/>
                  <a:gd name="T7" fmla="*/ 31 h 55"/>
                  <a:gd name="T8" fmla="*/ 48 w 48"/>
                  <a:gd name="T9" fmla="*/ 30 h 55"/>
                  <a:gd name="T10" fmla="*/ 46 w 48"/>
                  <a:gd name="T11" fmla="*/ 27 h 55"/>
                  <a:gd name="T12" fmla="*/ 42 w 48"/>
                  <a:gd name="T13" fmla="*/ 24 h 55"/>
                  <a:gd name="T14" fmla="*/ 38 w 48"/>
                  <a:gd name="T15" fmla="*/ 18 h 55"/>
                  <a:gd name="T16" fmla="*/ 36 w 48"/>
                  <a:gd name="T17" fmla="*/ 11 h 55"/>
                  <a:gd name="T18" fmla="*/ 33 w 48"/>
                  <a:gd name="T19" fmla="*/ 8 h 55"/>
                  <a:gd name="T20" fmla="*/ 30 w 48"/>
                  <a:gd name="T21" fmla="*/ 10 h 55"/>
                  <a:gd name="T22" fmla="*/ 29 w 48"/>
                  <a:gd name="T23" fmla="*/ 9 h 55"/>
                  <a:gd name="T24" fmla="*/ 25 w 48"/>
                  <a:gd name="T25" fmla="*/ 7 h 55"/>
                  <a:gd name="T26" fmla="*/ 23 w 48"/>
                  <a:gd name="T27" fmla="*/ 4 h 55"/>
                  <a:gd name="T28" fmla="*/ 18 w 48"/>
                  <a:gd name="T29" fmla="*/ 2 h 55"/>
                  <a:gd name="T30" fmla="*/ 8 w 48"/>
                  <a:gd name="T31" fmla="*/ 0 h 55"/>
                  <a:gd name="T32" fmla="*/ 2 w 48"/>
                  <a:gd name="T33" fmla="*/ 2 h 55"/>
                  <a:gd name="T34" fmla="*/ 2 w 48"/>
                  <a:gd name="T35" fmla="*/ 3 h 55"/>
                  <a:gd name="T36" fmla="*/ 0 w 48"/>
                  <a:gd name="T37" fmla="*/ 7 h 55"/>
                  <a:gd name="T38" fmla="*/ 3 w 48"/>
                  <a:gd name="T39" fmla="*/ 9 h 55"/>
                  <a:gd name="T40" fmla="*/ 1 w 48"/>
                  <a:gd name="T41" fmla="*/ 14 h 55"/>
                  <a:gd name="T42" fmla="*/ 1 w 48"/>
                  <a:gd name="T43" fmla="*/ 21 h 55"/>
                  <a:gd name="T44" fmla="*/ 8 w 48"/>
                  <a:gd name="T45" fmla="*/ 25 h 55"/>
                  <a:gd name="T46" fmla="*/ 12 w 48"/>
                  <a:gd name="T47" fmla="*/ 30 h 55"/>
                  <a:gd name="T48" fmla="*/ 15 w 48"/>
                  <a:gd name="T49" fmla="*/ 27 h 55"/>
                  <a:gd name="T50" fmla="*/ 10 w 48"/>
                  <a:gd name="T51" fmla="*/ 20 h 55"/>
                  <a:gd name="T52" fmla="*/ 11 w 48"/>
                  <a:gd name="T53" fmla="*/ 17 h 55"/>
                  <a:gd name="T54" fmla="*/ 15 w 48"/>
                  <a:gd name="T55" fmla="*/ 21 h 55"/>
                  <a:gd name="T56" fmla="*/ 19 w 48"/>
                  <a:gd name="T57" fmla="*/ 26 h 55"/>
                  <a:gd name="T58" fmla="*/ 22 w 48"/>
                  <a:gd name="T59" fmla="*/ 31 h 55"/>
                  <a:gd name="T60" fmla="*/ 27 w 48"/>
                  <a:gd name="T61" fmla="*/ 36 h 55"/>
                  <a:gd name="T62" fmla="*/ 31 w 48"/>
                  <a:gd name="T63" fmla="*/ 41 h 55"/>
                  <a:gd name="T64" fmla="*/ 29 w 48"/>
                  <a:gd name="T65" fmla="*/ 47 h 55"/>
                  <a:gd name="T66" fmla="*/ 33 w 48"/>
                  <a:gd name="T67" fmla="*/ 51 h 55"/>
                  <a:gd name="T68" fmla="*/ 36 w 48"/>
                  <a:gd name="T69" fmla="*/ 52 h 55"/>
                  <a:gd name="T70" fmla="*/ 36 w 48"/>
                  <a:gd name="T71" fmla="*/ 47 h 55"/>
                  <a:gd name="T72" fmla="*/ 33 w 48"/>
                  <a:gd name="T73" fmla="*/ 45 h 55"/>
                  <a:gd name="T74" fmla="*/ 36 w 48"/>
                  <a:gd name="T75" fmla="*/ 45 h 55"/>
                  <a:gd name="T76" fmla="*/ 38 w 48"/>
                  <a:gd name="T77" fmla="*/ 52 h 55"/>
                  <a:gd name="T78" fmla="*/ 40 w 48"/>
                  <a:gd name="T79" fmla="*/ 53 h 55"/>
                  <a:gd name="T80" fmla="*/ 43 w 48"/>
                  <a:gd name="T81" fmla="*/ 55 h 55"/>
                  <a:gd name="T82" fmla="*/ 43 w 48"/>
                  <a:gd name="T83" fmla="*/ 51 h 55"/>
                  <a:gd name="T84" fmla="*/ 43 w 48"/>
                  <a:gd name="T85"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55">
                    <a:moveTo>
                      <a:pt x="43" y="47"/>
                    </a:moveTo>
                    <a:lnTo>
                      <a:pt x="43" y="45"/>
                    </a:lnTo>
                    <a:lnTo>
                      <a:pt x="45" y="42"/>
                    </a:lnTo>
                    <a:lnTo>
                      <a:pt x="43" y="40"/>
                    </a:lnTo>
                    <a:lnTo>
                      <a:pt x="42" y="39"/>
                    </a:lnTo>
                    <a:lnTo>
                      <a:pt x="43" y="36"/>
                    </a:lnTo>
                    <a:lnTo>
                      <a:pt x="44" y="34"/>
                    </a:lnTo>
                    <a:lnTo>
                      <a:pt x="44" y="31"/>
                    </a:lnTo>
                    <a:lnTo>
                      <a:pt x="45" y="30"/>
                    </a:lnTo>
                    <a:lnTo>
                      <a:pt x="48" y="30"/>
                    </a:lnTo>
                    <a:lnTo>
                      <a:pt x="47" y="29"/>
                    </a:lnTo>
                    <a:lnTo>
                      <a:pt x="46" y="27"/>
                    </a:lnTo>
                    <a:lnTo>
                      <a:pt x="43" y="27"/>
                    </a:lnTo>
                    <a:lnTo>
                      <a:pt x="42" y="24"/>
                    </a:lnTo>
                    <a:lnTo>
                      <a:pt x="41" y="21"/>
                    </a:lnTo>
                    <a:lnTo>
                      <a:pt x="38" y="18"/>
                    </a:lnTo>
                    <a:lnTo>
                      <a:pt x="36" y="15"/>
                    </a:lnTo>
                    <a:lnTo>
                      <a:pt x="36" y="11"/>
                    </a:lnTo>
                    <a:lnTo>
                      <a:pt x="35" y="8"/>
                    </a:lnTo>
                    <a:lnTo>
                      <a:pt x="33" y="8"/>
                    </a:lnTo>
                    <a:lnTo>
                      <a:pt x="33" y="10"/>
                    </a:lnTo>
                    <a:lnTo>
                      <a:pt x="30" y="10"/>
                    </a:lnTo>
                    <a:lnTo>
                      <a:pt x="31" y="9"/>
                    </a:lnTo>
                    <a:lnTo>
                      <a:pt x="29" y="9"/>
                    </a:lnTo>
                    <a:lnTo>
                      <a:pt x="28" y="10"/>
                    </a:lnTo>
                    <a:lnTo>
                      <a:pt x="25" y="7"/>
                    </a:lnTo>
                    <a:lnTo>
                      <a:pt x="25" y="5"/>
                    </a:lnTo>
                    <a:lnTo>
                      <a:pt x="23" y="4"/>
                    </a:lnTo>
                    <a:lnTo>
                      <a:pt x="22" y="2"/>
                    </a:lnTo>
                    <a:lnTo>
                      <a:pt x="18" y="2"/>
                    </a:lnTo>
                    <a:lnTo>
                      <a:pt x="15" y="3"/>
                    </a:lnTo>
                    <a:lnTo>
                      <a:pt x="8" y="0"/>
                    </a:lnTo>
                    <a:lnTo>
                      <a:pt x="2" y="1"/>
                    </a:lnTo>
                    <a:lnTo>
                      <a:pt x="2" y="2"/>
                    </a:lnTo>
                    <a:lnTo>
                      <a:pt x="1" y="3"/>
                    </a:lnTo>
                    <a:lnTo>
                      <a:pt x="2" y="3"/>
                    </a:lnTo>
                    <a:lnTo>
                      <a:pt x="1" y="7"/>
                    </a:lnTo>
                    <a:lnTo>
                      <a:pt x="0" y="7"/>
                    </a:lnTo>
                    <a:lnTo>
                      <a:pt x="1" y="8"/>
                    </a:lnTo>
                    <a:lnTo>
                      <a:pt x="3" y="9"/>
                    </a:lnTo>
                    <a:lnTo>
                      <a:pt x="4" y="12"/>
                    </a:lnTo>
                    <a:lnTo>
                      <a:pt x="1" y="14"/>
                    </a:lnTo>
                    <a:lnTo>
                      <a:pt x="0" y="18"/>
                    </a:lnTo>
                    <a:lnTo>
                      <a:pt x="1" y="21"/>
                    </a:lnTo>
                    <a:lnTo>
                      <a:pt x="5" y="25"/>
                    </a:lnTo>
                    <a:lnTo>
                      <a:pt x="8" y="25"/>
                    </a:lnTo>
                    <a:lnTo>
                      <a:pt x="11" y="27"/>
                    </a:lnTo>
                    <a:lnTo>
                      <a:pt x="12" y="30"/>
                    </a:lnTo>
                    <a:lnTo>
                      <a:pt x="13" y="30"/>
                    </a:lnTo>
                    <a:lnTo>
                      <a:pt x="15" y="27"/>
                    </a:lnTo>
                    <a:lnTo>
                      <a:pt x="14" y="24"/>
                    </a:lnTo>
                    <a:lnTo>
                      <a:pt x="10" y="20"/>
                    </a:lnTo>
                    <a:lnTo>
                      <a:pt x="9" y="18"/>
                    </a:lnTo>
                    <a:lnTo>
                      <a:pt x="11" y="17"/>
                    </a:lnTo>
                    <a:lnTo>
                      <a:pt x="13" y="20"/>
                    </a:lnTo>
                    <a:lnTo>
                      <a:pt x="15" y="21"/>
                    </a:lnTo>
                    <a:lnTo>
                      <a:pt x="15" y="24"/>
                    </a:lnTo>
                    <a:lnTo>
                      <a:pt x="19" y="26"/>
                    </a:lnTo>
                    <a:lnTo>
                      <a:pt x="19" y="30"/>
                    </a:lnTo>
                    <a:lnTo>
                      <a:pt x="22" y="31"/>
                    </a:lnTo>
                    <a:lnTo>
                      <a:pt x="26" y="34"/>
                    </a:lnTo>
                    <a:lnTo>
                      <a:pt x="27" y="36"/>
                    </a:lnTo>
                    <a:lnTo>
                      <a:pt x="30" y="40"/>
                    </a:lnTo>
                    <a:lnTo>
                      <a:pt x="31" y="41"/>
                    </a:lnTo>
                    <a:lnTo>
                      <a:pt x="29" y="45"/>
                    </a:lnTo>
                    <a:lnTo>
                      <a:pt x="29" y="47"/>
                    </a:lnTo>
                    <a:lnTo>
                      <a:pt x="30" y="49"/>
                    </a:lnTo>
                    <a:lnTo>
                      <a:pt x="33" y="51"/>
                    </a:lnTo>
                    <a:lnTo>
                      <a:pt x="36" y="52"/>
                    </a:lnTo>
                    <a:lnTo>
                      <a:pt x="36" y="52"/>
                    </a:lnTo>
                    <a:lnTo>
                      <a:pt x="37" y="48"/>
                    </a:lnTo>
                    <a:lnTo>
                      <a:pt x="36" y="47"/>
                    </a:lnTo>
                    <a:lnTo>
                      <a:pt x="33" y="45"/>
                    </a:lnTo>
                    <a:lnTo>
                      <a:pt x="33" y="45"/>
                    </a:lnTo>
                    <a:lnTo>
                      <a:pt x="34" y="44"/>
                    </a:lnTo>
                    <a:lnTo>
                      <a:pt x="36" y="45"/>
                    </a:lnTo>
                    <a:lnTo>
                      <a:pt x="38" y="48"/>
                    </a:lnTo>
                    <a:lnTo>
                      <a:pt x="38" y="52"/>
                    </a:lnTo>
                    <a:lnTo>
                      <a:pt x="39" y="52"/>
                    </a:lnTo>
                    <a:lnTo>
                      <a:pt x="40" y="53"/>
                    </a:lnTo>
                    <a:lnTo>
                      <a:pt x="41" y="54"/>
                    </a:lnTo>
                    <a:lnTo>
                      <a:pt x="43" y="55"/>
                    </a:lnTo>
                    <a:lnTo>
                      <a:pt x="43" y="52"/>
                    </a:lnTo>
                    <a:lnTo>
                      <a:pt x="43" y="51"/>
                    </a:lnTo>
                    <a:lnTo>
                      <a:pt x="43" y="51"/>
                    </a:lnTo>
                    <a:lnTo>
                      <a:pt x="43" y="49"/>
                    </a:lnTo>
                    <a:lnTo>
                      <a:pt x="43"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7" name="Freeform 1278">
                <a:extLst>
                  <a:ext uri="{FF2B5EF4-FFF2-40B4-BE49-F238E27FC236}">
                    <a16:creationId xmlns:a16="http://schemas.microsoft.com/office/drawing/2014/main" id="{D4535F04-986E-455D-B559-8E96E63B68B7}"/>
                  </a:ext>
                </a:extLst>
              </p:cNvPr>
              <p:cNvSpPr>
                <a:spLocks/>
              </p:cNvSpPr>
              <p:nvPr/>
            </p:nvSpPr>
            <p:spPr bwMode="auto">
              <a:xfrm>
                <a:off x="3781566" y="4038220"/>
                <a:ext cx="104779" cy="122226"/>
              </a:xfrm>
              <a:custGeom>
                <a:avLst/>
                <a:gdLst>
                  <a:gd name="T0" fmla="*/ 39 w 84"/>
                  <a:gd name="T1" fmla="*/ 87 h 99"/>
                  <a:gd name="T2" fmla="*/ 52 w 84"/>
                  <a:gd name="T3" fmla="*/ 89 h 99"/>
                  <a:gd name="T4" fmla="*/ 59 w 84"/>
                  <a:gd name="T5" fmla="*/ 92 h 99"/>
                  <a:gd name="T6" fmla="*/ 61 w 84"/>
                  <a:gd name="T7" fmla="*/ 95 h 99"/>
                  <a:gd name="T8" fmla="*/ 67 w 84"/>
                  <a:gd name="T9" fmla="*/ 98 h 99"/>
                  <a:gd name="T10" fmla="*/ 69 w 84"/>
                  <a:gd name="T11" fmla="*/ 97 h 99"/>
                  <a:gd name="T12" fmla="*/ 70 w 84"/>
                  <a:gd name="T13" fmla="*/ 93 h 99"/>
                  <a:gd name="T14" fmla="*/ 67 w 84"/>
                  <a:gd name="T15" fmla="*/ 86 h 99"/>
                  <a:gd name="T16" fmla="*/ 71 w 84"/>
                  <a:gd name="T17" fmla="*/ 77 h 99"/>
                  <a:gd name="T18" fmla="*/ 70 w 84"/>
                  <a:gd name="T19" fmla="*/ 75 h 99"/>
                  <a:gd name="T20" fmla="*/ 67 w 84"/>
                  <a:gd name="T21" fmla="*/ 78 h 99"/>
                  <a:gd name="T22" fmla="*/ 68 w 84"/>
                  <a:gd name="T23" fmla="*/ 71 h 99"/>
                  <a:gd name="T24" fmla="*/ 69 w 84"/>
                  <a:gd name="T25" fmla="*/ 64 h 99"/>
                  <a:gd name="T26" fmla="*/ 72 w 84"/>
                  <a:gd name="T27" fmla="*/ 54 h 99"/>
                  <a:gd name="T28" fmla="*/ 73 w 84"/>
                  <a:gd name="T29" fmla="*/ 57 h 99"/>
                  <a:gd name="T30" fmla="*/ 72 w 84"/>
                  <a:gd name="T31" fmla="*/ 65 h 99"/>
                  <a:gd name="T32" fmla="*/ 75 w 84"/>
                  <a:gd name="T33" fmla="*/ 62 h 99"/>
                  <a:gd name="T34" fmla="*/ 76 w 84"/>
                  <a:gd name="T35" fmla="*/ 43 h 99"/>
                  <a:gd name="T36" fmla="*/ 75 w 84"/>
                  <a:gd name="T37" fmla="*/ 39 h 99"/>
                  <a:gd name="T38" fmla="*/ 74 w 84"/>
                  <a:gd name="T39" fmla="*/ 36 h 99"/>
                  <a:gd name="T40" fmla="*/ 76 w 84"/>
                  <a:gd name="T41" fmla="*/ 34 h 99"/>
                  <a:gd name="T42" fmla="*/ 78 w 84"/>
                  <a:gd name="T43" fmla="*/ 30 h 99"/>
                  <a:gd name="T44" fmla="*/ 82 w 84"/>
                  <a:gd name="T45" fmla="*/ 23 h 99"/>
                  <a:gd name="T46" fmla="*/ 81 w 84"/>
                  <a:gd name="T47" fmla="*/ 19 h 99"/>
                  <a:gd name="T48" fmla="*/ 82 w 84"/>
                  <a:gd name="T49" fmla="*/ 14 h 99"/>
                  <a:gd name="T50" fmla="*/ 82 w 84"/>
                  <a:gd name="T51" fmla="*/ 5 h 99"/>
                  <a:gd name="T52" fmla="*/ 84 w 84"/>
                  <a:gd name="T53" fmla="*/ 1 h 99"/>
                  <a:gd name="T54" fmla="*/ 79 w 84"/>
                  <a:gd name="T55" fmla="*/ 2 h 99"/>
                  <a:gd name="T56" fmla="*/ 76 w 84"/>
                  <a:gd name="T57" fmla="*/ 0 h 99"/>
                  <a:gd name="T58" fmla="*/ 74 w 84"/>
                  <a:gd name="T59" fmla="*/ 4 h 99"/>
                  <a:gd name="T60" fmla="*/ 68 w 84"/>
                  <a:gd name="T61" fmla="*/ 8 h 99"/>
                  <a:gd name="T62" fmla="*/ 65 w 84"/>
                  <a:gd name="T63" fmla="*/ 11 h 99"/>
                  <a:gd name="T64" fmla="*/ 59 w 84"/>
                  <a:gd name="T65" fmla="*/ 11 h 99"/>
                  <a:gd name="T66" fmla="*/ 56 w 84"/>
                  <a:gd name="T67" fmla="*/ 7 h 99"/>
                  <a:gd name="T68" fmla="*/ 53 w 84"/>
                  <a:gd name="T69" fmla="*/ 11 h 99"/>
                  <a:gd name="T70" fmla="*/ 47 w 84"/>
                  <a:gd name="T71" fmla="*/ 16 h 99"/>
                  <a:gd name="T72" fmla="*/ 45 w 84"/>
                  <a:gd name="T73" fmla="*/ 20 h 99"/>
                  <a:gd name="T74" fmla="*/ 38 w 84"/>
                  <a:gd name="T75" fmla="*/ 26 h 99"/>
                  <a:gd name="T76" fmla="*/ 34 w 84"/>
                  <a:gd name="T77" fmla="*/ 27 h 99"/>
                  <a:gd name="T78" fmla="*/ 30 w 84"/>
                  <a:gd name="T79" fmla="*/ 25 h 99"/>
                  <a:gd name="T80" fmla="*/ 20 w 84"/>
                  <a:gd name="T81" fmla="*/ 28 h 99"/>
                  <a:gd name="T82" fmla="*/ 15 w 84"/>
                  <a:gd name="T83" fmla="*/ 33 h 99"/>
                  <a:gd name="T84" fmla="*/ 14 w 84"/>
                  <a:gd name="T85" fmla="*/ 42 h 99"/>
                  <a:gd name="T86" fmla="*/ 8 w 84"/>
                  <a:gd name="T87" fmla="*/ 46 h 99"/>
                  <a:gd name="T88" fmla="*/ 5 w 84"/>
                  <a:gd name="T89" fmla="*/ 49 h 99"/>
                  <a:gd name="T90" fmla="*/ 0 w 84"/>
                  <a:gd name="T91" fmla="*/ 48 h 99"/>
                  <a:gd name="T92" fmla="*/ 6 w 84"/>
                  <a:gd name="T93" fmla="*/ 59 h 99"/>
                  <a:gd name="T94" fmla="*/ 9 w 84"/>
                  <a:gd name="T95" fmla="*/ 64 h 99"/>
                  <a:gd name="T96" fmla="*/ 19 w 84"/>
                  <a:gd name="T97" fmla="*/ 77 h 99"/>
                  <a:gd name="T98" fmla="*/ 30 w 84"/>
                  <a:gd name="T99" fmla="*/ 89 h 99"/>
                  <a:gd name="T100" fmla="*/ 32 w 84"/>
                  <a:gd name="T10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4" h="99">
                    <a:moveTo>
                      <a:pt x="32" y="88"/>
                    </a:moveTo>
                    <a:cubicBezTo>
                      <a:pt x="39" y="87"/>
                      <a:pt x="39" y="87"/>
                      <a:pt x="39" y="87"/>
                    </a:cubicBezTo>
                    <a:cubicBezTo>
                      <a:pt x="48" y="90"/>
                      <a:pt x="48" y="90"/>
                      <a:pt x="48" y="90"/>
                    </a:cubicBezTo>
                    <a:cubicBezTo>
                      <a:pt x="52" y="89"/>
                      <a:pt x="52" y="89"/>
                      <a:pt x="52" y="89"/>
                    </a:cubicBezTo>
                    <a:cubicBezTo>
                      <a:pt x="57" y="89"/>
                      <a:pt x="57" y="89"/>
                      <a:pt x="57" y="89"/>
                    </a:cubicBezTo>
                    <a:cubicBezTo>
                      <a:pt x="59" y="92"/>
                      <a:pt x="59" y="92"/>
                      <a:pt x="59" y="92"/>
                    </a:cubicBezTo>
                    <a:cubicBezTo>
                      <a:pt x="61" y="93"/>
                      <a:pt x="61" y="93"/>
                      <a:pt x="61" y="93"/>
                    </a:cubicBezTo>
                    <a:cubicBezTo>
                      <a:pt x="61" y="95"/>
                      <a:pt x="61" y="95"/>
                      <a:pt x="61" y="95"/>
                    </a:cubicBezTo>
                    <a:cubicBezTo>
                      <a:pt x="65" y="99"/>
                      <a:pt x="65" y="99"/>
                      <a:pt x="65" y="99"/>
                    </a:cubicBezTo>
                    <a:cubicBezTo>
                      <a:pt x="67" y="98"/>
                      <a:pt x="67" y="98"/>
                      <a:pt x="67" y="98"/>
                    </a:cubicBezTo>
                    <a:cubicBezTo>
                      <a:pt x="69" y="98"/>
                      <a:pt x="69" y="98"/>
                      <a:pt x="69" y="98"/>
                    </a:cubicBezTo>
                    <a:cubicBezTo>
                      <a:pt x="69" y="97"/>
                      <a:pt x="69" y="97"/>
                      <a:pt x="69" y="97"/>
                    </a:cubicBezTo>
                    <a:cubicBezTo>
                      <a:pt x="71" y="96"/>
                      <a:pt x="71" y="96"/>
                      <a:pt x="71" y="96"/>
                    </a:cubicBezTo>
                    <a:cubicBezTo>
                      <a:pt x="70" y="93"/>
                      <a:pt x="70" y="93"/>
                      <a:pt x="70" y="93"/>
                    </a:cubicBezTo>
                    <a:cubicBezTo>
                      <a:pt x="68" y="90"/>
                      <a:pt x="68" y="90"/>
                      <a:pt x="68" y="90"/>
                    </a:cubicBezTo>
                    <a:cubicBezTo>
                      <a:pt x="67" y="86"/>
                      <a:pt x="67" y="86"/>
                      <a:pt x="67" y="86"/>
                    </a:cubicBezTo>
                    <a:cubicBezTo>
                      <a:pt x="69" y="80"/>
                      <a:pt x="69" y="80"/>
                      <a:pt x="69" y="80"/>
                    </a:cubicBezTo>
                    <a:cubicBezTo>
                      <a:pt x="71" y="77"/>
                      <a:pt x="71" y="77"/>
                      <a:pt x="71" y="77"/>
                    </a:cubicBezTo>
                    <a:cubicBezTo>
                      <a:pt x="71" y="72"/>
                      <a:pt x="71" y="72"/>
                      <a:pt x="71" y="72"/>
                    </a:cubicBezTo>
                    <a:cubicBezTo>
                      <a:pt x="70" y="75"/>
                      <a:pt x="70" y="75"/>
                      <a:pt x="70" y="75"/>
                    </a:cubicBezTo>
                    <a:cubicBezTo>
                      <a:pt x="69" y="77"/>
                      <a:pt x="69" y="77"/>
                      <a:pt x="69" y="77"/>
                    </a:cubicBezTo>
                    <a:cubicBezTo>
                      <a:pt x="67" y="78"/>
                      <a:pt x="67" y="78"/>
                      <a:pt x="67" y="78"/>
                    </a:cubicBezTo>
                    <a:cubicBezTo>
                      <a:pt x="67" y="75"/>
                      <a:pt x="67" y="75"/>
                      <a:pt x="67" y="75"/>
                    </a:cubicBezTo>
                    <a:cubicBezTo>
                      <a:pt x="68" y="71"/>
                      <a:pt x="68" y="71"/>
                      <a:pt x="68" y="71"/>
                    </a:cubicBezTo>
                    <a:cubicBezTo>
                      <a:pt x="70" y="67"/>
                      <a:pt x="70" y="67"/>
                      <a:pt x="70" y="67"/>
                    </a:cubicBezTo>
                    <a:cubicBezTo>
                      <a:pt x="69" y="64"/>
                      <a:pt x="69" y="64"/>
                      <a:pt x="69" y="64"/>
                    </a:cubicBezTo>
                    <a:cubicBezTo>
                      <a:pt x="70" y="61"/>
                      <a:pt x="70" y="61"/>
                      <a:pt x="70" y="61"/>
                    </a:cubicBezTo>
                    <a:cubicBezTo>
                      <a:pt x="72" y="54"/>
                      <a:pt x="72" y="54"/>
                      <a:pt x="72" y="54"/>
                    </a:cubicBezTo>
                    <a:cubicBezTo>
                      <a:pt x="73" y="55"/>
                      <a:pt x="73" y="55"/>
                      <a:pt x="73" y="55"/>
                    </a:cubicBezTo>
                    <a:cubicBezTo>
                      <a:pt x="73" y="57"/>
                      <a:pt x="73" y="57"/>
                      <a:pt x="73" y="57"/>
                    </a:cubicBezTo>
                    <a:cubicBezTo>
                      <a:pt x="73" y="57"/>
                      <a:pt x="72" y="59"/>
                      <a:pt x="72" y="60"/>
                    </a:cubicBezTo>
                    <a:cubicBezTo>
                      <a:pt x="72" y="61"/>
                      <a:pt x="72" y="65"/>
                      <a:pt x="72" y="65"/>
                    </a:cubicBezTo>
                    <a:cubicBezTo>
                      <a:pt x="73" y="65"/>
                      <a:pt x="73" y="65"/>
                      <a:pt x="73" y="65"/>
                    </a:cubicBezTo>
                    <a:cubicBezTo>
                      <a:pt x="75" y="62"/>
                      <a:pt x="75" y="62"/>
                      <a:pt x="75" y="62"/>
                    </a:cubicBezTo>
                    <a:cubicBezTo>
                      <a:pt x="76" y="53"/>
                      <a:pt x="76" y="53"/>
                      <a:pt x="76" y="53"/>
                    </a:cubicBezTo>
                    <a:cubicBezTo>
                      <a:pt x="76" y="43"/>
                      <a:pt x="76" y="43"/>
                      <a:pt x="76" y="43"/>
                    </a:cubicBezTo>
                    <a:cubicBezTo>
                      <a:pt x="76" y="41"/>
                      <a:pt x="76" y="41"/>
                      <a:pt x="76" y="41"/>
                    </a:cubicBezTo>
                    <a:cubicBezTo>
                      <a:pt x="75" y="39"/>
                      <a:pt x="75" y="39"/>
                      <a:pt x="75" y="39"/>
                    </a:cubicBezTo>
                    <a:cubicBezTo>
                      <a:pt x="74" y="38"/>
                      <a:pt x="74" y="38"/>
                      <a:pt x="74" y="38"/>
                    </a:cubicBezTo>
                    <a:cubicBezTo>
                      <a:pt x="74" y="36"/>
                      <a:pt x="74" y="36"/>
                      <a:pt x="74" y="36"/>
                    </a:cubicBezTo>
                    <a:cubicBezTo>
                      <a:pt x="75" y="34"/>
                      <a:pt x="75" y="34"/>
                      <a:pt x="75" y="34"/>
                    </a:cubicBezTo>
                    <a:cubicBezTo>
                      <a:pt x="76" y="34"/>
                      <a:pt x="76" y="34"/>
                      <a:pt x="76" y="34"/>
                    </a:cubicBezTo>
                    <a:cubicBezTo>
                      <a:pt x="77" y="36"/>
                      <a:pt x="77" y="36"/>
                      <a:pt x="77" y="36"/>
                    </a:cubicBezTo>
                    <a:cubicBezTo>
                      <a:pt x="78" y="30"/>
                      <a:pt x="78" y="30"/>
                      <a:pt x="78" y="30"/>
                    </a:cubicBezTo>
                    <a:cubicBezTo>
                      <a:pt x="81" y="26"/>
                      <a:pt x="81" y="26"/>
                      <a:pt x="81" y="26"/>
                    </a:cubicBezTo>
                    <a:cubicBezTo>
                      <a:pt x="82" y="23"/>
                      <a:pt x="82" y="23"/>
                      <a:pt x="82" y="23"/>
                    </a:cubicBezTo>
                    <a:cubicBezTo>
                      <a:pt x="83" y="21"/>
                      <a:pt x="83" y="21"/>
                      <a:pt x="83" y="21"/>
                    </a:cubicBezTo>
                    <a:cubicBezTo>
                      <a:pt x="81" y="19"/>
                      <a:pt x="81" y="19"/>
                      <a:pt x="81" y="19"/>
                    </a:cubicBezTo>
                    <a:cubicBezTo>
                      <a:pt x="81" y="17"/>
                      <a:pt x="81" y="17"/>
                      <a:pt x="81" y="17"/>
                    </a:cubicBezTo>
                    <a:cubicBezTo>
                      <a:pt x="82" y="14"/>
                      <a:pt x="82" y="14"/>
                      <a:pt x="82" y="14"/>
                    </a:cubicBezTo>
                    <a:cubicBezTo>
                      <a:pt x="81" y="11"/>
                      <a:pt x="81" y="11"/>
                      <a:pt x="81" y="11"/>
                    </a:cubicBezTo>
                    <a:cubicBezTo>
                      <a:pt x="82" y="5"/>
                      <a:pt x="82" y="5"/>
                      <a:pt x="82" y="5"/>
                    </a:cubicBezTo>
                    <a:cubicBezTo>
                      <a:pt x="83" y="3"/>
                      <a:pt x="83" y="3"/>
                      <a:pt x="83" y="3"/>
                    </a:cubicBezTo>
                    <a:cubicBezTo>
                      <a:pt x="84" y="1"/>
                      <a:pt x="84" y="1"/>
                      <a:pt x="84" y="1"/>
                    </a:cubicBezTo>
                    <a:cubicBezTo>
                      <a:pt x="82" y="2"/>
                      <a:pt x="82" y="2"/>
                      <a:pt x="82" y="2"/>
                    </a:cubicBezTo>
                    <a:cubicBezTo>
                      <a:pt x="79" y="2"/>
                      <a:pt x="79" y="2"/>
                      <a:pt x="79" y="2"/>
                    </a:cubicBezTo>
                    <a:cubicBezTo>
                      <a:pt x="78" y="0"/>
                      <a:pt x="78" y="0"/>
                      <a:pt x="78" y="0"/>
                    </a:cubicBezTo>
                    <a:cubicBezTo>
                      <a:pt x="76" y="0"/>
                      <a:pt x="76" y="0"/>
                      <a:pt x="76" y="0"/>
                    </a:cubicBezTo>
                    <a:cubicBezTo>
                      <a:pt x="75" y="1"/>
                      <a:pt x="75" y="1"/>
                      <a:pt x="75" y="1"/>
                    </a:cubicBezTo>
                    <a:cubicBezTo>
                      <a:pt x="74" y="4"/>
                      <a:pt x="74" y="4"/>
                      <a:pt x="74" y="4"/>
                    </a:cubicBezTo>
                    <a:cubicBezTo>
                      <a:pt x="72" y="5"/>
                      <a:pt x="72" y="5"/>
                      <a:pt x="72" y="5"/>
                    </a:cubicBezTo>
                    <a:cubicBezTo>
                      <a:pt x="68" y="8"/>
                      <a:pt x="68" y="8"/>
                      <a:pt x="68" y="8"/>
                    </a:cubicBezTo>
                    <a:cubicBezTo>
                      <a:pt x="65" y="9"/>
                      <a:pt x="65" y="9"/>
                      <a:pt x="65" y="9"/>
                    </a:cubicBezTo>
                    <a:cubicBezTo>
                      <a:pt x="65" y="11"/>
                      <a:pt x="65" y="11"/>
                      <a:pt x="65" y="11"/>
                    </a:cubicBezTo>
                    <a:cubicBezTo>
                      <a:pt x="62" y="10"/>
                      <a:pt x="62" y="10"/>
                      <a:pt x="62" y="10"/>
                    </a:cubicBezTo>
                    <a:cubicBezTo>
                      <a:pt x="59" y="11"/>
                      <a:pt x="59" y="11"/>
                      <a:pt x="59" y="11"/>
                    </a:cubicBezTo>
                    <a:cubicBezTo>
                      <a:pt x="58" y="9"/>
                      <a:pt x="58" y="9"/>
                      <a:pt x="58" y="9"/>
                    </a:cubicBezTo>
                    <a:cubicBezTo>
                      <a:pt x="56" y="7"/>
                      <a:pt x="56" y="7"/>
                      <a:pt x="56" y="7"/>
                    </a:cubicBezTo>
                    <a:cubicBezTo>
                      <a:pt x="54" y="7"/>
                      <a:pt x="54" y="7"/>
                      <a:pt x="54" y="7"/>
                    </a:cubicBezTo>
                    <a:cubicBezTo>
                      <a:pt x="53" y="11"/>
                      <a:pt x="53" y="11"/>
                      <a:pt x="53" y="11"/>
                    </a:cubicBezTo>
                    <a:cubicBezTo>
                      <a:pt x="50" y="11"/>
                      <a:pt x="50" y="11"/>
                      <a:pt x="50" y="11"/>
                    </a:cubicBezTo>
                    <a:cubicBezTo>
                      <a:pt x="47" y="16"/>
                      <a:pt x="47" y="16"/>
                      <a:pt x="47" y="16"/>
                    </a:cubicBezTo>
                    <a:cubicBezTo>
                      <a:pt x="47" y="19"/>
                      <a:pt x="47" y="19"/>
                      <a:pt x="47" y="19"/>
                    </a:cubicBezTo>
                    <a:cubicBezTo>
                      <a:pt x="45" y="20"/>
                      <a:pt x="45" y="20"/>
                      <a:pt x="45" y="20"/>
                    </a:cubicBezTo>
                    <a:cubicBezTo>
                      <a:pt x="42" y="24"/>
                      <a:pt x="42" y="24"/>
                      <a:pt x="42" y="24"/>
                    </a:cubicBezTo>
                    <a:cubicBezTo>
                      <a:pt x="38" y="26"/>
                      <a:pt x="38" y="26"/>
                      <a:pt x="38" y="26"/>
                    </a:cubicBezTo>
                    <a:cubicBezTo>
                      <a:pt x="37" y="28"/>
                      <a:pt x="37" y="28"/>
                      <a:pt x="37" y="28"/>
                    </a:cubicBezTo>
                    <a:cubicBezTo>
                      <a:pt x="34" y="27"/>
                      <a:pt x="34" y="27"/>
                      <a:pt x="34" y="27"/>
                    </a:cubicBezTo>
                    <a:cubicBezTo>
                      <a:pt x="32" y="28"/>
                      <a:pt x="32" y="28"/>
                      <a:pt x="32" y="28"/>
                    </a:cubicBezTo>
                    <a:cubicBezTo>
                      <a:pt x="30" y="25"/>
                      <a:pt x="30" y="25"/>
                      <a:pt x="30" y="25"/>
                    </a:cubicBezTo>
                    <a:cubicBezTo>
                      <a:pt x="26" y="24"/>
                      <a:pt x="26" y="24"/>
                      <a:pt x="26" y="24"/>
                    </a:cubicBezTo>
                    <a:cubicBezTo>
                      <a:pt x="20" y="28"/>
                      <a:pt x="20" y="28"/>
                      <a:pt x="20" y="28"/>
                    </a:cubicBezTo>
                    <a:cubicBezTo>
                      <a:pt x="14" y="29"/>
                      <a:pt x="14" y="29"/>
                      <a:pt x="14" y="29"/>
                    </a:cubicBezTo>
                    <a:cubicBezTo>
                      <a:pt x="15" y="33"/>
                      <a:pt x="15" y="33"/>
                      <a:pt x="15" y="33"/>
                    </a:cubicBezTo>
                    <a:cubicBezTo>
                      <a:pt x="15" y="36"/>
                      <a:pt x="15" y="36"/>
                      <a:pt x="15" y="36"/>
                    </a:cubicBezTo>
                    <a:cubicBezTo>
                      <a:pt x="14" y="42"/>
                      <a:pt x="14" y="42"/>
                      <a:pt x="14" y="42"/>
                    </a:cubicBezTo>
                    <a:cubicBezTo>
                      <a:pt x="13" y="45"/>
                      <a:pt x="13" y="45"/>
                      <a:pt x="13" y="45"/>
                    </a:cubicBezTo>
                    <a:cubicBezTo>
                      <a:pt x="8" y="46"/>
                      <a:pt x="8" y="46"/>
                      <a:pt x="8" y="46"/>
                    </a:cubicBezTo>
                    <a:cubicBezTo>
                      <a:pt x="5" y="46"/>
                      <a:pt x="5" y="46"/>
                      <a:pt x="5" y="46"/>
                    </a:cubicBezTo>
                    <a:cubicBezTo>
                      <a:pt x="5" y="49"/>
                      <a:pt x="5" y="49"/>
                      <a:pt x="5" y="49"/>
                    </a:cubicBezTo>
                    <a:cubicBezTo>
                      <a:pt x="4" y="49"/>
                      <a:pt x="4" y="49"/>
                      <a:pt x="4" y="49"/>
                    </a:cubicBezTo>
                    <a:cubicBezTo>
                      <a:pt x="0" y="48"/>
                      <a:pt x="0" y="48"/>
                      <a:pt x="0" y="48"/>
                    </a:cubicBezTo>
                    <a:cubicBezTo>
                      <a:pt x="0" y="49"/>
                      <a:pt x="0" y="49"/>
                      <a:pt x="0" y="49"/>
                    </a:cubicBezTo>
                    <a:cubicBezTo>
                      <a:pt x="6" y="59"/>
                      <a:pt x="6" y="59"/>
                      <a:pt x="6" y="59"/>
                    </a:cubicBezTo>
                    <a:cubicBezTo>
                      <a:pt x="9" y="61"/>
                      <a:pt x="9" y="61"/>
                      <a:pt x="9" y="61"/>
                    </a:cubicBezTo>
                    <a:cubicBezTo>
                      <a:pt x="9" y="64"/>
                      <a:pt x="9" y="64"/>
                      <a:pt x="9" y="64"/>
                    </a:cubicBezTo>
                    <a:cubicBezTo>
                      <a:pt x="15" y="70"/>
                      <a:pt x="15" y="70"/>
                      <a:pt x="15" y="70"/>
                    </a:cubicBezTo>
                    <a:cubicBezTo>
                      <a:pt x="19" y="77"/>
                      <a:pt x="19" y="77"/>
                      <a:pt x="19" y="77"/>
                    </a:cubicBezTo>
                    <a:cubicBezTo>
                      <a:pt x="28" y="88"/>
                      <a:pt x="28" y="88"/>
                      <a:pt x="28" y="88"/>
                    </a:cubicBezTo>
                    <a:cubicBezTo>
                      <a:pt x="30" y="89"/>
                      <a:pt x="30" y="89"/>
                      <a:pt x="30" y="89"/>
                    </a:cubicBezTo>
                    <a:cubicBezTo>
                      <a:pt x="31" y="90"/>
                      <a:pt x="31" y="90"/>
                      <a:pt x="31" y="90"/>
                    </a:cubicBezTo>
                    <a:cubicBezTo>
                      <a:pt x="32" y="89"/>
                      <a:pt x="32" y="89"/>
                      <a:pt x="32" y="89"/>
                    </a:cubicBezTo>
                    <a:lnTo>
                      <a:pt x="32" y="8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8" name="Freeform 1279">
                <a:extLst>
                  <a:ext uri="{FF2B5EF4-FFF2-40B4-BE49-F238E27FC236}">
                    <a16:creationId xmlns:a16="http://schemas.microsoft.com/office/drawing/2014/main" id="{E7F28E0F-102F-41C3-81BF-794939D73DAB}"/>
                  </a:ext>
                </a:extLst>
              </p:cNvPr>
              <p:cNvSpPr>
                <a:spLocks/>
              </p:cNvSpPr>
              <p:nvPr/>
            </p:nvSpPr>
            <p:spPr bwMode="auto">
              <a:xfrm>
                <a:off x="3740290" y="408425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9" name="Freeform 1280">
                <a:extLst>
                  <a:ext uri="{FF2B5EF4-FFF2-40B4-BE49-F238E27FC236}">
                    <a16:creationId xmlns:a16="http://schemas.microsoft.com/office/drawing/2014/main" id="{0F5C9CE6-97FE-4CC8-9361-1922749C03AB}"/>
                  </a:ext>
                </a:extLst>
              </p:cNvPr>
              <p:cNvSpPr>
                <a:spLocks/>
              </p:cNvSpPr>
              <p:nvPr/>
            </p:nvSpPr>
            <p:spPr bwMode="auto">
              <a:xfrm>
                <a:off x="3743465" y="4008061"/>
                <a:ext cx="142880" cy="87305"/>
              </a:xfrm>
              <a:custGeom>
                <a:avLst/>
                <a:gdLst>
                  <a:gd name="T0" fmla="*/ 35 w 90"/>
                  <a:gd name="T1" fmla="*/ 51 h 55"/>
                  <a:gd name="T2" fmla="*/ 36 w 90"/>
                  <a:gd name="T3" fmla="*/ 44 h 55"/>
                  <a:gd name="T4" fmla="*/ 40 w 90"/>
                  <a:gd name="T5" fmla="*/ 41 h 55"/>
                  <a:gd name="T6" fmla="*/ 48 w 90"/>
                  <a:gd name="T7" fmla="*/ 38 h 55"/>
                  <a:gd name="T8" fmla="*/ 51 w 90"/>
                  <a:gd name="T9" fmla="*/ 40 h 55"/>
                  <a:gd name="T10" fmla="*/ 54 w 90"/>
                  <a:gd name="T11" fmla="*/ 39 h 55"/>
                  <a:gd name="T12" fmla="*/ 59 w 90"/>
                  <a:gd name="T13" fmla="*/ 34 h 55"/>
                  <a:gd name="T14" fmla="*/ 61 w 90"/>
                  <a:gd name="T15" fmla="*/ 31 h 55"/>
                  <a:gd name="T16" fmla="*/ 66 w 90"/>
                  <a:gd name="T17" fmla="*/ 27 h 55"/>
                  <a:gd name="T18" fmla="*/ 68 w 90"/>
                  <a:gd name="T19" fmla="*/ 24 h 55"/>
                  <a:gd name="T20" fmla="*/ 70 w 90"/>
                  <a:gd name="T21" fmla="*/ 27 h 55"/>
                  <a:gd name="T22" fmla="*/ 75 w 90"/>
                  <a:gd name="T23" fmla="*/ 27 h 55"/>
                  <a:gd name="T24" fmla="*/ 77 w 90"/>
                  <a:gd name="T25" fmla="*/ 25 h 55"/>
                  <a:gd name="T26" fmla="*/ 82 w 90"/>
                  <a:gd name="T27" fmla="*/ 22 h 55"/>
                  <a:gd name="T28" fmla="*/ 83 w 90"/>
                  <a:gd name="T29" fmla="*/ 19 h 55"/>
                  <a:gd name="T30" fmla="*/ 86 w 90"/>
                  <a:gd name="T31" fmla="*/ 20 h 55"/>
                  <a:gd name="T32" fmla="*/ 90 w 90"/>
                  <a:gd name="T33" fmla="*/ 20 h 55"/>
                  <a:gd name="T34" fmla="*/ 90 w 90"/>
                  <a:gd name="T35" fmla="*/ 17 h 55"/>
                  <a:gd name="T36" fmla="*/ 83 w 90"/>
                  <a:gd name="T37" fmla="*/ 12 h 55"/>
                  <a:gd name="T38" fmla="*/ 84 w 90"/>
                  <a:gd name="T39" fmla="*/ 16 h 55"/>
                  <a:gd name="T40" fmla="*/ 77 w 90"/>
                  <a:gd name="T41" fmla="*/ 15 h 55"/>
                  <a:gd name="T42" fmla="*/ 73 w 90"/>
                  <a:gd name="T43" fmla="*/ 13 h 55"/>
                  <a:gd name="T44" fmla="*/ 72 w 90"/>
                  <a:gd name="T45" fmla="*/ 12 h 55"/>
                  <a:gd name="T46" fmla="*/ 73 w 90"/>
                  <a:gd name="T47" fmla="*/ 10 h 55"/>
                  <a:gd name="T48" fmla="*/ 76 w 90"/>
                  <a:gd name="T49" fmla="*/ 10 h 55"/>
                  <a:gd name="T50" fmla="*/ 81 w 90"/>
                  <a:gd name="T51" fmla="*/ 11 h 55"/>
                  <a:gd name="T52" fmla="*/ 75 w 90"/>
                  <a:gd name="T53" fmla="*/ 6 h 55"/>
                  <a:gd name="T54" fmla="*/ 70 w 90"/>
                  <a:gd name="T55" fmla="*/ 6 h 55"/>
                  <a:gd name="T56" fmla="*/ 68 w 90"/>
                  <a:gd name="T57" fmla="*/ 8 h 55"/>
                  <a:gd name="T58" fmla="*/ 60 w 90"/>
                  <a:gd name="T59" fmla="*/ 6 h 55"/>
                  <a:gd name="T60" fmla="*/ 51 w 90"/>
                  <a:gd name="T61" fmla="*/ 2 h 55"/>
                  <a:gd name="T62" fmla="*/ 47 w 90"/>
                  <a:gd name="T63" fmla="*/ 2 h 55"/>
                  <a:gd name="T64" fmla="*/ 46 w 90"/>
                  <a:gd name="T65" fmla="*/ 4 h 55"/>
                  <a:gd name="T66" fmla="*/ 42 w 90"/>
                  <a:gd name="T67" fmla="*/ 4 h 55"/>
                  <a:gd name="T68" fmla="*/ 31 w 90"/>
                  <a:gd name="T69" fmla="*/ 5 h 55"/>
                  <a:gd name="T70" fmla="*/ 20 w 90"/>
                  <a:gd name="T71" fmla="*/ 8 h 55"/>
                  <a:gd name="T72" fmla="*/ 17 w 90"/>
                  <a:gd name="T73" fmla="*/ 8 h 55"/>
                  <a:gd name="T74" fmla="*/ 14 w 90"/>
                  <a:gd name="T75" fmla="*/ 12 h 55"/>
                  <a:gd name="T76" fmla="*/ 8 w 90"/>
                  <a:gd name="T77" fmla="*/ 15 h 55"/>
                  <a:gd name="T78" fmla="*/ 3 w 90"/>
                  <a:gd name="T79" fmla="*/ 22 h 55"/>
                  <a:gd name="T80" fmla="*/ 2 w 90"/>
                  <a:gd name="T81" fmla="*/ 30 h 55"/>
                  <a:gd name="T82" fmla="*/ 1 w 90"/>
                  <a:gd name="T83" fmla="*/ 30 h 55"/>
                  <a:gd name="T84" fmla="*/ 4 w 90"/>
                  <a:gd name="T85" fmla="*/ 31 h 55"/>
                  <a:gd name="T86" fmla="*/ 7 w 90"/>
                  <a:gd name="T87" fmla="*/ 34 h 55"/>
                  <a:gd name="T88" fmla="*/ 13 w 90"/>
                  <a:gd name="T89" fmla="*/ 34 h 55"/>
                  <a:gd name="T90" fmla="*/ 14 w 90"/>
                  <a:gd name="T91" fmla="*/ 39 h 55"/>
                  <a:gd name="T92" fmla="*/ 17 w 90"/>
                  <a:gd name="T93" fmla="*/ 39 h 55"/>
                  <a:gd name="T94" fmla="*/ 20 w 90"/>
                  <a:gd name="T95" fmla="*/ 37 h 55"/>
                  <a:gd name="T96" fmla="*/ 24 w 90"/>
                  <a:gd name="T97" fmla="*/ 37 h 55"/>
                  <a:gd name="T98" fmla="*/ 23 w 90"/>
                  <a:gd name="T99" fmla="*/ 44 h 55"/>
                  <a:gd name="T100" fmla="*/ 22 w 90"/>
                  <a:gd name="T101" fmla="*/ 48 h 55"/>
                  <a:gd name="T102" fmla="*/ 23 w 90"/>
                  <a:gd name="T103" fmla="*/ 49 h 55"/>
                  <a:gd name="T104" fmla="*/ 25 w 90"/>
                  <a:gd name="T105" fmla="*/ 51 h 55"/>
                  <a:gd name="T106" fmla="*/ 27 w 90"/>
                  <a:gd name="T107" fmla="*/ 50 h 55"/>
                  <a:gd name="T108" fmla="*/ 28 w 90"/>
                  <a:gd name="T109" fmla="*/ 53 h 55"/>
                  <a:gd name="T110" fmla="*/ 28 w 90"/>
                  <a:gd name="T111" fmla="*/ 55 h 55"/>
                  <a:gd name="T112" fmla="*/ 35 w 90"/>
                  <a:gd name="T113"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55">
                    <a:moveTo>
                      <a:pt x="35" y="54"/>
                    </a:moveTo>
                    <a:lnTo>
                      <a:pt x="35" y="51"/>
                    </a:lnTo>
                    <a:lnTo>
                      <a:pt x="36" y="47"/>
                    </a:lnTo>
                    <a:lnTo>
                      <a:pt x="36" y="44"/>
                    </a:lnTo>
                    <a:lnTo>
                      <a:pt x="35" y="41"/>
                    </a:lnTo>
                    <a:lnTo>
                      <a:pt x="40" y="41"/>
                    </a:lnTo>
                    <a:lnTo>
                      <a:pt x="45" y="37"/>
                    </a:lnTo>
                    <a:lnTo>
                      <a:pt x="48" y="38"/>
                    </a:lnTo>
                    <a:lnTo>
                      <a:pt x="49" y="41"/>
                    </a:lnTo>
                    <a:lnTo>
                      <a:pt x="51" y="40"/>
                    </a:lnTo>
                    <a:lnTo>
                      <a:pt x="53" y="41"/>
                    </a:lnTo>
                    <a:lnTo>
                      <a:pt x="54" y="39"/>
                    </a:lnTo>
                    <a:lnTo>
                      <a:pt x="57" y="37"/>
                    </a:lnTo>
                    <a:lnTo>
                      <a:pt x="59" y="34"/>
                    </a:lnTo>
                    <a:lnTo>
                      <a:pt x="61" y="34"/>
                    </a:lnTo>
                    <a:lnTo>
                      <a:pt x="61" y="31"/>
                    </a:lnTo>
                    <a:lnTo>
                      <a:pt x="63" y="27"/>
                    </a:lnTo>
                    <a:lnTo>
                      <a:pt x="66" y="27"/>
                    </a:lnTo>
                    <a:lnTo>
                      <a:pt x="66" y="24"/>
                    </a:lnTo>
                    <a:lnTo>
                      <a:pt x="68" y="24"/>
                    </a:lnTo>
                    <a:lnTo>
                      <a:pt x="69" y="26"/>
                    </a:lnTo>
                    <a:lnTo>
                      <a:pt x="70" y="27"/>
                    </a:lnTo>
                    <a:lnTo>
                      <a:pt x="73" y="27"/>
                    </a:lnTo>
                    <a:lnTo>
                      <a:pt x="75" y="27"/>
                    </a:lnTo>
                    <a:lnTo>
                      <a:pt x="75" y="26"/>
                    </a:lnTo>
                    <a:lnTo>
                      <a:pt x="77" y="25"/>
                    </a:lnTo>
                    <a:lnTo>
                      <a:pt x="80" y="23"/>
                    </a:lnTo>
                    <a:lnTo>
                      <a:pt x="82" y="22"/>
                    </a:lnTo>
                    <a:lnTo>
                      <a:pt x="83" y="20"/>
                    </a:lnTo>
                    <a:lnTo>
                      <a:pt x="83" y="19"/>
                    </a:lnTo>
                    <a:lnTo>
                      <a:pt x="85" y="19"/>
                    </a:lnTo>
                    <a:lnTo>
                      <a:pt x="86" y="20"/>
                    </a:lnTo>
                    <a:lnTo>
                      <a:pt x="88" y="20"/>
                    </a:lnTo>
                    <a:lnTo>
                      <a:pt x="90" y="20"/>
                    </a:lnTo>
                    <a:lnTo>
                      <a:pt x="90" y="19"/>
                    </a:lnTo>
                    <a:lnTo>
                      <a:pt x="90" y="17"/>
                    </a:lnTo>
                    <a:lnTo>
                      <a:pt x="87" y="13"/>
                    </a:lnTo>
                    <a:lnTo>
                      <a:pt x="83" y="12"/>
                    </a:lnTo>
                    <a:lnTo>
                      <a:pt x="83" y="13"/>
                    </a:lnTo>
                    <a:lnTo>
                      <a:pt x="84" y="16"/>
                    </a:lnTo>
                    <a:lnTo>
                      <a:pt x="81" y="16"/>
                    </a:lnTo>
                    <a:lnTo>
                      <a:pt x="77" y="15"/>
                    </a:lnTo>
                    <a:lnTo>
                      <a:pt x="76" y="13"/>
                    </a:lnTo>
                    <a:lnTo>
                      <a:pt x="73" y="13"/>
                    </a:lnTo>
                    <a:lnTo>
                      <a:pt x="71" y="13"/>
                    </a:lnTo>
                    <a:lnTo>
                      <a:pt x="72" y="12"/>
                    </a:lnTo>
                    <a:lnTo>
                      <a:pt x="73" y="11"/>
                    </a:lnTo>
                    <a:lnTo>
                      <a:pt x="73" y="10"/>
                    </a:lnTo>
                    <a:lnTo>
                      <a:pt x="74" y="10"/>
                    </a:lnTo>
                    <a:lnTo>
                      <a:pt x="76" y="10"/>
                    </a:lnTo>
                    <a:lnTo>
                      <a:pt x="80" y="11"/>
                    </a:lnTo>
                    <a:lnTo>
                      <a:pt x="81" y="11"/>
                    </a:lnTo>
                    <a:lnTo>
                      <a:pt x="79" y="8"/>
                    </a:lnTo>
                    <a:lnTo>
                      <a:pt x="75" y="6"/>
                    </a:lnTo>
                    <a:lnTo>
                      <a:pt x="73" y="6"/>
                    </a:lnTo>
                    <a:lnTo>
                      <a:pt x="70" y="6"/>
                    </a:lnTo>
                    <a:lnTo>
                      <a:pt x="69" y="6"/>
                    </a:lnTo>
                    <a:lnTo>
                      <a:pt x="68" y="8"/>
                    </a:lnTo>
                    <a:lnTo>
                      <a:pt x="66" y="6"/>
                    </a:lnTo>
                    <a:lnTo>
                      <a:pt x="60" y="6"/>
                    </a:lnTo>
                    <a:lnTo>
                      <a:pt x="54" y="5"/>
                    </a:lnTo>
                    <a:lnTo>
                      <a:pt x="51" y="2"/>
                    </a:lnTo>
                    <a:lnTo>
                      <a:pt x="48" y="0"/>
                    </a:lnTo>
                    <a:lnTo>
                      <a:pt x="47" y="2"/>
                    </a:lnTo>
                    <a:lnTo>
                      <a:pt x="48" y="3"/>
                    </a:lnTo>
                    <a:lnTo>
                      <a:pt x="46" y="4"/>
                    </a:lnTo>
                    <a:lnTo>
                      <a:pt x="45" y="6"/>
                    </a:lnTo>
                    <a:lnTo>
                      <a:pt x="42" y="4"/>
                    </a:lnTo>
                    <a:lnTo>
                      <a:pt x="38" y="6"/>
                    </a:lnTo>
                    <a:lnTo>
                      <a:pt x="31" y="5"/>
                    </a:lnTo>
                    <a:lnTo>
                      <a:pt x="23" y="6"/>
                    </a:lnTo>
                    <a:lnTo>
                      <a:pt x="20" y="8"/>
                    </a:lnTo>
                    <a:lnTo>
                      <a:pt x="18" y="6"/>
                    </a:lnTo>
                    <a:lnTo>
                      <a:pt x="17" y="8"/>
                    </a:lnTo>
                    <a:lnTo>
                      <a:pt x="16" y="10"/>
                    </a:lnTo>
                    <a:lnTo>
                      <a:pt x="14" y="12"/>
                    </a:lnTo>
                    <a:lnTo>
                      <a:pt x="10" y="15"/>
                    </a:lnTo>
                    <a:lnTo>
                      <a:pt x="8" y="15"/>
                    </a:lnTo>
                    <a:lnTo>
                      <a:pt x="5" y="20"/>
                    </a:lnTo>
                    <a:lnTo>
                      <a:pt x="3" y="22"/>
                    </a:lnTo>
                    <a:lnTo>
                      <a:pt x="3" y="25"/>
                    </a:lnTo>
                    <a:lnTo>
                      <a:pt x="2" y="30"/>
                    </a:lnTo>
                    <a:lnTo>
                      <a:pt x="0" y="31"/>
                    </a:lnTo>
                    <a:lnTo>
                      <a:pt x="1" y="30"/>
                    </a:lnTo>
                    <a:lnTo>
                      <a:pt x="3" y="31"/>
                    </a:lnTo>
                    <a:lnTo>
                      <a:pt x="4" y="31"/>
                    </a:lnTo>
                    <a:lnTo>
                      <a:pt x="6" y="32"/>
                    </a:lnTo>
                    <a:lnTo>
                      <a:pt x="7" y="34"/>
                    </a:lnTo>
                    <a:lnTo>
                      <a:pt x="10" y="34"/>
                    </a:lnTo>
                    <a:lnTo>
                      <a:pt x="13" y="34"/>
                    </a:lnTo>
                    <a:lnTo>
                      <a:pt x="14" y="37"/>
                    </a:lnTo>
                    <a:lnTo>
                      <a:pt x="14" y="39"/>
                    </a:lnTo>
                    <a:lnTo>
                      <a:pt x="17" y="41"/>
                    </a:lnTo>
                    <a:lnTo>
                      <a:pt x="17" y="39"/>
                    </a:lnTo>
                    <a:lnTo>
                      <a:pt x="17" y="37"/>
                    </a:lnTo>
                    <a:lnTo>
                      <a:pt x="20" y="37"/>
                    </a:lnTo>
                    <a:lnTo>
                      <a:pt x="21" y="37"/>
                    </a:lnTo>
                    <a:lnTo>
                      <a:pt x="24" y="37"/>
                    </a:lnTo>
                    <a:lnTo>
                      <a:pt x="24" y="41"/>
                    </a:lnTo>
                    <a:lnTo>
                      <a:pt x="23" y="44"/>
                    </a:lnTo>
                    <a:lnTo>
                      <a:pt x="23" y="45"/>
                    </a:lnTo>
                    <a:lnTo>
                      <a:pt x="22" y="48"/>
                    </a:lnTo>
                    <a:lnTo>
                      <a:pt x="23" y="49"/>
                    </a:lnTo>
                    <a:lnTo>
                      <a:pt x="23" y="49"/>
                    </a:lnTo>
                    <a:lnTo>
                      <a:pt x="24" y="50"/>
                    </a:lnTo>
                    <a:lnTo>
                      <a:pt x="25" y="51"/>
                    </a:lnTo>
                    <a:lnTo>
                      <a:pt x="26" y="51"/>
                    </a:lnTo>
                    <a:lnTo>
                      <a:pt x="27" y="50"/>
                    </a:lnTo>
                    <a:lnTo>
                      <a:pt x="28" y="51"/>
                    </a:lnTo>
                    <a:lnTo>
                      <a:pt x="28" y="53"/>
                    </a:lnTo>
                    <a:lnTo>
                      <a:pt x="28" y="55"/>
                    </a:lnTo>
                    <a:lnTo>
                      <a:pt x="28" y="55"/>
                    </a:lnTo>
                    <a:lnTo>
                      <a:pt x="31" y="55"/>
                    </a:lnTo>
                    <a:lnTo>
                      <a:pt x="35" y="5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0" name="Freeform 1281">
                <a:extLst>
                  <a:ext uri="{FF2B5EF4-FFF2-40B4-BE49-F238E27FC236}">
                    <a16:creationId xmlns:a16="http://schemas.microsoft.com/office/drawing/2014/main" id="{EFB6CCDB-2BD0-4036-8C92-7F451F9E24FA}"/>
                  </a:ext>
                </a:extLst>
              </p:cNvPr>
              <p:cNvSpPr>
                <a:spLocks/>
              </p:cNvSpPr>
              <p:nvPr/>
            </p:nvSpPr>
            <p:spPr bwMode="auto">
              <a:xfrm>
                <a:off x="3724414" y="4055682"/>
                <a:ext cx="57152" cy="39684"/>
              </a:xfrm>
              <a:custGeom>
                <a:avLst/>
                <a:gdLst>
                  <a:gd name="T0" fmla="*/ 35 w 36"/>
                  <a:gd name="T1" fmla="*/ 15 h 25"/>
                  <a:gd name="T2" fmla="*/ 35 w 36"/>
                  <a:gd name="T3" fmla="*/ 14 h 25"/>
                  <a:gd name="T4" fmla="*/ 36 w 36"/>
                  <a:gd name="T5" fmla="*/ 11 h 25"/>
                  <a:gd name="T6" fmla="*/ 36 w 36"/>
                  <a:gd name="T7" fmla="*/ 7 h 25"/>
                  <a:gd name="T8" fmla="*/ 33 w 36"/>
                  <a:gd name="T9" fmla="*/ 7 h 25"/>
                  <a:gd name="T10" fmla="*/ 32 w 36"/>
                  <a:gd name="T11" fmla="*/ 7 h 25"/>
                  <a:gd name="T12" fmla="*/ 29 w 36"/>
                  <a:gd name="T13" fmla="*/ 7 h 25"/>
                  <a:gd name="T14" fmla="*/ 29 w 36"/>
                  <a:gd name="T15" fmla="*/ 9 h 25"/>
                  <a:gd name="T16" fmla="*/ 29 w 36"/>
                  <a:gd name="T17" fmla="*/ 11 h 25"/>
                  <a:gd name="T18" fmla="*/ 26 w 36"/>
                  <a:gd name="T19" fmla="*/ 9 h 25"/>
                  <a:gd name="T20" fmla="*/ 26 w 36"/>
                  <a:gd name="T21" fmla="*/ 7 h 25"/>
                  <a:gd name="T22" fmla="*/ 25 w 36"/>
                  <a:gd name="T23" fmla="*/ 4 h 25"/>
                  <a:gd name="T24" fmla="*/ 22 w 36"/>
                  <a:gd name="T25" fmla="*/ 4 h 25"/>
                  <a:gd name="T26" fmla="*/ 19 w 36"/>
                  <a:gd name="T27" fmla="*/ 4 h 25"/>
                  <a:gd name="T28" fmla="*/ 18 w 36"/>
                  <a:gd name="T29" fmla="*/ 2 h 25"/>
                  <a:gd name="T30" fmla="*/ 16 w 36"/>
                  <a:gd name="T31" fmla="*/ 1 h 25"/>
                  <a:gd name="T32" fmla="*/ 15 w 36"/>
                  <a:gd name="T33" fmla="*/ 1 h 25"/>
                  <a:gd name="T34" fmla="*/ 13 w 36"/>
                  <a:gd name="T35" fmla="*/ 0 h 25"/>
                  <a:gd name="T36" fmla="*/ 12 w 36"/>
                  <a:gd name="T37" fmla="*/ 1 h 25"/>
                  <a:gd name="T38" fmla="*/ 10 w 36"/>
                  <a:gd name="T39" fmla="*/ 3 h 25"/>
                  <a:gd name="T40" fmla="*/ 10 w 36"/>
                  <a:gd name="T41" fmla="*/ 4 h 25"/>
                  <a:gd name="T42" fmla="*/ 10 w 36"/>
                  <a:gd name="T43" fmla="*/ 5 h 25"/>
                  <a:gd name="T44" fmla="*/ 7 w 36"/>
                  <a:gd name="T45" fmla="*/ 6 h 25"/>
                  <a:gd name="T46" fmla="*/ 4 w 36"/>
                  <a:gd name="T47" fmla="*/ 7 h 25"/>
                  <a:gd name="T48" fmla="*/ 2 w 36"/>
                  <a:gd name="T49" fmla="*/ 10 h 25"/>
                  <a:gd name="T50" fmla="*/ 1 w 36"/>
                  <a:gd name="T51" fmla="*/ 12 h 25"/>
                  <a:gd name="T52" fmla="*/ 0 w 36"/>
                  <a:gd name="T53" fmla="*/ 14 h 25"/>
                  <a:gd name="T54" fmla="*/ 2 w 36"/>
                  <a:gd name="T55" fmla="*/ 14 h 25"/>
                  <a:gd name="T56" fmla="*/ 4 w 36"/>
                  <a:gd name="T57" fmla="*/ 14 h 25"/>
                  <a:gd name="T58" fmla="*/ 6 w 36"/>
                  <a:gd name="T59" fmla="*/ 17 h 25"/>
                  <a:gd name="T60" fmla="*/ 9 w 36"/>
                  <a:gd name="T61" fmla="*/ 18 h 25"/>
                  <a:gd name="T62" fmla="*/ 10 w 36"/>
                  <a:gd name="T63" fmla="*/ 18 h 25"/>
                  <a:gd name="T64" fmla="*/ 11 w 36"/>
                  <a:gd name="T65" fmla="*/ 18 h 25"/>
                  <a:gd name="T66" fmla="*/ 16 w 36"/>
                  <a:gd name="T67" fmla="*/ 20 h 25"/>
                  <a:gd name="T68" fmla="*/ 20 w 36"/>
                  <a:gd name="T69" fmla="*/ 23 h 25"/>
                  <a:gd name="T70" fmla="*/ 21 w 36"/>
                  <a:gd name="T71" fmla="*/ 21 h 25"/>
                  <a:gd name="T72" fmla="*/ 19 w 36"/>
                  <a:gd name="T73" fmla="*/ 21 h 25"/>
                  <a:gd name="T74" fmla="*/ 20 w 36"/>
                  <a:gd name="T75" fmla="*/ 20 h 25"/>
                  <a:gd name="T76" fmla="*/ 22 w 36"/>
                  <a:gd name="T77" fmla="*/ 20 h 25"/>
                  <a:gd name="T78" fmla="*/ 25 w 36"/>
                  <a:gd name="T79" fmla="*/ 23 h 25"/>
                  <a:gd name="T80" fmla="*/ 26 w 36"/>
                  <a:gd name="T81" fmla="*/ 25 h 25"/>
                  <a:gd name="T82" fmla="*/ 33 w 36"/>
                  <a:gd name="T83" fmla="*/ 25 h 25"/>
                  <a:gd name="T84" fmla="*/ 35 w 36"/>
                  <a:gd name="T85" fmla="*/ 21 h 25"/>
                  <a:gd name="T86" fmla="*/ 34 w 36"/>
                  <a:gd name="T87" fmla="*/ 20 h 25"/>
                  <a:gd name="T88" fmla="*/ 35 w 36"/>
                  <a:gd name="T89" fmla="*/ 19 h 25"/>
                  <a:gd name="T90" fmla="*/ 35 w 36"/>
                  <a:gd name="T91" fmla="*/ 19 h 25"/>
                  <a:gd name="T92" fmla="*/ 34 w 36"/>
                  <a:gd name="T93" fmla="*/ 18 h 25"/>
                  <a:gd name="T94" fmla="*/ 35 w 36"/>
                  <a:gd name="T95"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25">
                    <a:moveTo>
                      <a:pt x="35" y="15"/>
                    </a:moveTo>
                    <a:lnTo>
                      <a:pt x="35" y="14"/>
                    </a:lnTo>
                    <a:lnTo>
                      <a:pt x="36" y="11"/>
                    </a:lnTo>
                    <a:lnTo>
                      <a:pt x="36" y="7"/>
                    </a:lnTo>
                    <a:lnTo>
                      <a:pt x="33" y="7"/>
                    </a:lnTo>
                    <a:lnTo>
                      <a:pt x="32" y="7"/>
                    </a:lnTo>
                    <a:lnTo>
                      <a:pt x="29" y="7"/>
                    </a:lnTo>
                    <a:lnTo>
                      <a:pt x="29" y="9"/>
                    </a:lnTo>
                    <a:lnTo>
                      <a:pt x="29" y="11"/>
                    </a:lnTo>
                    <a:lnTo>
                      <a:pt x="26" y="9"/>
                    </a:lnTo>
                    <a:lnTo>
                      <a:pt x="26" y="7"/>
                    </a:lnTo>
                    <a:lnTo>
                      <a:pt x="25" y="4"/>
                    </a:lnTo>
                    <a:lnTo>
                      <a:pt x="22" y="4"/>
                    </a:lnTo>
                    <a:lnTo>
                      <a:pt x="19" y="4"/>
                    </a:lnTo>
                    <a:lnTo>
                      <a:pt x="18" y="2"/>
                    </a:lnTo>
                    <a:lnTo>
                      <a:pt x="16" y="1"/>
                    </a:lnTo>
                    <a:lnTo>
                      <a:pt x="15" y="1"/>
                    </a:lnTo>
                    <a:lnTo>
                      <a:pt x="13" y="0"/>
                    </a:lnTo>
                    <a:lnTo>
                      <a:pt x="12" y="1"/>
                    </a:lnTo>
                    <a:lnTo>
                      <a:pt x="10" y="3"/>
                    </a:lnTo>
                    <a:lnTo>
                      <a:pt x="10" y="4"/>
                    </a:lnTo>
                    <a:lnTo>
                      <a:pt x="10" y="5"/>
                    </a:lnTo>
                    <a:lnTo>
                      <a:pt x="7" y="6"/>
                    </a:lnTo>
                    <a:lnTo>
                      <a:pt x="4" y="7"/>
                    </a:lnTo>
                    <a:lnTo>
                      <a:pt x="2" y="10"/>
                    </a:lnTo>
                    <a:lnTo>
                      <a:pt x="1" y="12"/>
                    </a:lnTo>
                    <a:lnTo>
                      <a:pt x="0" y="14"/>
                    </a:lnTo>
                    <a:lnTo>
                      <a:pt x="2" y="14"/>
                    </a:lnTo>
                    <a:lnTo>
                      <a:pt x="4" y="14"/>
                    </a:lnTo>
                    <a:lnTo>
                      <a:pt x="6" y="17"/>
                    </a:lnTo>
                    <a:lnTo>
                      <a:pt x="9" y="18"/>
                    </a:lnTo>
                    <a:lnTo>
                      <a:pt x="10" y="18"/>
                    </a:lnTo>
                    <a:lnTo>
                      <a:pt x="11" y="18"/>
                    </a:lnTo>
                    <a:lnTo>
                      <a:pt x="16" y="20"/>
                    </a:lnTo>
                    <a:lnTo>
                      <a:pt x="20" y="23"/>
                    </a:lnTo>
                    <a:lnTo>
                      <a:pt x="21" y="21"/>
                    </a:lnTo>
                    <a:lnTo>
                      <a:pt x="19" y="21"/>
                    </a:lnTo>
                    <a:lnTo>
                      <a:pt x="20" y="20"/>
                    </a:lnTo>
                    <a:lnTo>
                      <a:pt x="22" y="20"/>
                    </a:lnTo>
                    <a:lnTo>
                      <a:pt x="25" y="23"/>
                    </a:lnTo>
                    <a:lnTo>
                      <a:pt x="26" y="25"/>
                    </a:lnTo>
                    <a:lnTo>
                      <a:pt x="33" y="25"/>
                    </a:lnTo>
                    <a:lnTo>
                      <a:pt x="35" y="21"/>
                    </a:lnTo>
                    <a:lnTo>
                      <a:pt x="34" y="20"/>
                    </a:lnTo>
                    <a:lnTo>
                      <a:pt x="35" y="19"/>
                    </a:lnTo>
                    <a:lnTo>
                      <a:pt x="35" y="19"/>
                    </a:lnTo>
                    <a:lnTo>
                      <a:pt x="34" y="18"/>
                    </a:lnTo>
                    <a:lnTo>
                      <a:pt x="35" y="1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1" name="Freeform 1282">
                <a:extLst>
                  <a:ext uri="{FF2B5EF4-FFF2-40B4-BE49-F238E27FC236}">
                    <a16:creationId xmlns:a16="http://schemas.microsoft.com/office/drawing/2014/main" id="{D45A06D2-FF61-482B-99F3-495CBC45F4A5}"/>
                  </a:ext>
                </a:extLst>
              </p:cNvPr>
              <p:cNvSpPr>
                <a:spLocks/>
              </p:cNvSpPr>
              <p:nvPr/>
            </p:nvSpPr>
            <p:spPr bwMode="auto">
              <a:xfrm>
                <a:off x="3749815" y="3944567"/>
                <a:ext cx="26989" cy="68257"/>
              </a:xfrm>
              <a:custGeom>
                <a:avLst/>
                <a:gdLst>
                  <a:gd name="T0" fmla="*/ 10 w 17"/>
                  <a:gd name="T1" fmla="*/ 1 h 43"/>
                  <a:gd name="T2" fmla="*/ 9 w 17"/>
                  <a:gd name="T3" fmla="*/ 2 h 43"/>
                  <a:gd name="T4" fmla="*/ 8 w 17"/>
                  <a:gd name="T5" fmla="*/ 5 h 43"/>
                  <a:gd name="T6" fmla="*/ 6 w 17"/>
                  <a:gd name="T7" fmla="*/ 7 h 43"/>
                  <a:gd name="T8" fmla="*/ 6 w 17"/>
                  <a:gd name="T9" fmla="*/ 8 h 43"/>
                  <a:gd name="T10" fmla="*/ 6 w 17"/>
                  <a:gd name="T11" fmla="*/ 8 h 43"/>
                  <a:gd name="T12" fmla="*/ 5 w 17"/>
                  <a:gd name="T13" fmla="*/ 9 h 43"/>
                  <a:gd name="T14" fmla="*/ 4 w 17"/>
                  <a:gd name="T15" fmla="*/ 8 h 43"/>
                  <a:gd name="T16" fmla="*/ 4 w 17"/>
                  <a:gd name="T17" fmla="*/ 8 h 43"/>
                  <a:gd name="T18" fmla="*/ 2 w 17"/>
                  <a:gd name="T19" fmla="*/ 7 h 43"/>
                  <a:gd name="T20" fmla="*/ 0 w 17"/>
                  <a:gd name="T21" fmla="*/ 8 h 43"/>
                  <a:gd name="T22" fmla="*/ 0 w 17"/>
                  <a:gd name="T23" fmla="*/ 11 h 43"/>
                  <a:gd name="T24" fmla="*/ 0 w 17"/>
                  <a:gd name="T25" fmla="*/ 11 h 43"/>
                  <a:gd name="T26" fmla="*/ 0 w 17"/>
                  <a:gd name="T27" fmla="*/ 11 h 43"/>
                  <a:gd name="T28" fmla="*/ 0 w 17"/>
                  <a:gd name="T29" fmla="*/ 43 h 43"/>
                  <a:gd name="T30" fmla="*/ 2 w 17"/>
                  <a:gd name="T31" fmla="*/ 43 h 43"/>
                  <a:gd name="T32" fmla="*/ 3 w 17"/>
                  <a:gd name="T33" fmla="*/ 43 h 43"/>
                  <a:gd name="T34" fmla="*/ 4 w 17"/>
                  <a:gd name="T35" fmla="*/ 43 h 43"/>
                  <a:gd name="T36" fmla="*/ 4 w 17"/>
                  <a:gd name="T37" fmla="*/ 43 h 43"/>
                  <a:gd name="T38" fmla="*/ 6 w 17"/>
                  <a:gd name="T39" fmla="*/ 40 h 43"/>
                  <a:gd name="T40" fmla="*/ 8 w 17"/>
                  <a:gd name="T41" fmla="*/ 37 h 43"/>
                  <a:gd name="T42" fmla="*/ 10 w 17"/>
                  <a:gd name="T43" fmla="*/ 39 h 43"/>
                  <a:gd name="T44" fmla="*/ 13 w 17"/>
                  <a:gd name="T45" fmla="*/ 32 h 43"/>
                  <a:gd name="T46" fmla="*/ 15 w 17"/>
                  <a:gd name="T47" fmla="*/ 27 h 43"/>
                  <a:gd name="T48" fmla="*/ 15 w 17"/>
                  <a:gd name="T49" fmla="*/ 22 h 43"/>
                  <a:gd name="T50" fmla="*/ 13 w 17"/>
                  <a:gd name="T51" fmla="*/ 20 h 43"/>
                  <a:gd name="T52" fmla="*/ 14 w 17"/>
                  <a:gd name="T53" fmla="*/ 15 h 43"/>
                  <a:gd name="T54" fmla="*/ 16 w 17"/>
                  <a:gd name="T55" fmla="*/ 12 h 43"/>
                  <a:gd name="T56" fmla="*/ 16 w 17"/>
                  <a:gd name="T57" fmla="*/ 3 h 43"/>
                  <a:gd name="T58" fmla="*/ 17 w 17"/>
                  <a:gd name="T59" fmla="*/ 2 h 43"/>
                  <a:gd name="T60" fmla="*/ 17 w 17"/>
                  <a:gd name="T61" fmla="*/ 0 h 43"/>
                  <a:gd name="T62" fmla="*/ 14 w 17"/>
                  <a:gd name="T63" fmla="*/ 0 h 43"/>
                  <a:gd name="T64" fmla="*/ 13 w 17"/>
                  <a:gd name="T65" fmla="*/ 2 h 43"/>
                  <a:gd name="T66" fmla="*/ 12 w 17"/>
                  <a:gd name="T67" fmla="*/ 0 h 43"/>
                  <a:gd name="T68" fmla="*/ 11 w 17"/>
                  <a:gd name="T69" fmla="*/ 0 h 43"/>
                  <a:gd name="T70" fmla="*/ 10 w 17"/>
                  <a:gd name="T7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43">
                    <a:moveTo>
                      <a:pt x="10" y="1"/>
                    </a:moveTo>
                    <a:lnTo>
                      <a:pt x="9" y="2"/>
                    </a:lnTo>
                    <a:lnTo>
                      <a:pt x="8" y="5"/>
                    </a:lnTo>
                    <a:lnTo>
                      <a:pt x="6" y="7"/>
                    </a:lnTo>
                    <a:lnTo>
                      <a:pt x="6" y="8"/>
                    </a:lnTo>
                    <a:lnTo>
                      <a:pt x="6" y="8"/>
                    </a:lnTo>
                    <a:lnTo>
                      <a:pt x="5" y="9"/>
                    </a:lnTo>
                    <a:lnTo>
                      <a:pt x="4" y="8"/>
                    </a:lnTo>
                    <a:lnTo>
                      <a:pt x="4" y="8"/>
                    </a:lnTo>
                    <a:lnTo>
                      <a:pt x="2" y="7"/>
                    </a:lnTo>
                    <a:lnTo>
                      <a:pt x="0" y="8"/>
                    </a:lnTo>
                    <a:lnTo>
                      <a:pt x="0" y="11"/>
                    </a:lnTo>
                    <a:lnTo>
                      <a:pt x="0" y="11"/>
                    </a:lnTo>
                    <a:lnTo>
                      <a:pt x="0" y="11"/>
                    </a:lnTo>
                    <a:lnTo>
                      <a:pt x="0" y="43"/>
                    </a:lnTo>
                    <a:lnTo>
                      <a:pt x="2" y="43"/>
                    </a:lnTo>
                    <a:lnTo>
                      <a:pt x="3" y="43"/>
                    </a:lnTo>
                    <a:lnTo>
                      <a:pt x="4" y="43"/>
                    </a:lnTo>
                    <a:lnTo>
                      <a:pt x="4" y="43"/>
                    </a:lnTo>
                    <a:lnTo>
                      <a:pt x="6" y="40"/>
                    </a:lnTo>
                    <a:lnTo>
                      <a:pt x="8" y="37"/>
                    </a:lnTo>
                    <a:lnTo>
                      <a:pt x="10" y="39"/>
                    </a:lnTo>
                    <a:lnTo>
                      <a:pt x="13" y="32"/>
                    </a:lnTo>
                    <a:lnTo>
                      <a:pt x="15" y="27"/>
                    </a:lnTo>
                    <a:lnTo>
                      <a:pt x="15" y="22"/>
                    </a:lnTo>
                    <a:lnTo>
                      <a:pt x="13" y="20"/>
                    </a:lnTo>
                    <a:lnTo>
                      <a:pt x="14" y="15"/>
                    </a:lnTo>
                    <a:lnTo>
                      <a:pt x="16" y="12"/>
                    </a:lnTo>
                    <a:lnTo>
                      <a:pt x="16" y="3"/>
                    </a:lnTo>
                    <a:lnTo>
                      <a:pt x="17" y="2"/>
                    </a:lnTo>
                    <a:lnTo>
                      <a:pt x="17" y="0"/>
                    </a:lnTo>
                    <a:lnTo>
                      <a:pt x="14" y="0"/>
                    </a:lnTo>
                    <a:lnTo>
                      <a:pt x="13" y="2"/>
                    </a:lnTo>
                    <a:lnTo>
                      <a:pt x="12" y="0"/>
                    </a:lnTo>
                    <a:lnTo>
                      <a:pt x="11" y="0"/>
                    </a:lnTo>
                    <a:lnTo>
                      <a:pt x="1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2" name="Freeform 1283">
                <a:extLst>
                  <a:ext uri="{FF2B5EF4-FFF2-40B4-BE49-F238E27FC236}">
                    <a16:creationId xmlns:a16="http://schemas.microsoft.com/office/drawing/2014/main" id="{A293F3B9-2404-4EF9-BE7B-A3E419EB1C80}"/>
                  </a:ext>
                </a:extLst>
              </p:cNvPr>
              <p:cNvSpPr>
                <a:spLocks/>
              </p:cNvSpPr>
              <p:nvPr/>
            </p:nvSpPr>
            <p:spPr bwMode="auto">
              <a:xfrm>
                <a:off x="3678375" y="3962027"/>
                <a:ext cx="93666" cy="115877"/>
              </a:xfrm>
              <a:custGeom>
                <a:avLst/>
                <a:gdLst>
                  <a:gd name="T0" fmla="*/ 31 w 59"/>
                  <a:gd name="T1" fmla="*/ 69 h 73"/>
                  <a:gd name="T2" fmla="*/ 33 w 59"/>
                  <a:gd name="T3" fmla="*/ 66 h 73"/>
                  <a:gd name="T4" fmla="*/ 36 w 59"/>
                  <a:gd name="T5" fmla="*/ 65 h 73"/>
                  <a:gd name="T6" fmla="*/ 39 w 59"/>
                  <a:gd name="T7" fmla="*/ 64 h 73"/>
                  <a:gd name="T8" fmla="*/ 39 w 59"/>
                  <a:gd name="T9" fmla="*/ 63 h 73"/>
                  <a:gd name="T10" fmla="*/ 39 w 59"/>
                  <a:gd name="T11" fmla="*/ 62 h 73"/>
                  <a:gd name="T12" fmla="*/ 43 w 59"/>
                  <a:gd name="T13" fmla="*/ 59 h 73"/>
                  <a:gd name="T14" fmla="*/ 44 w 59"/>
                  <a:gd name="T15" fmla="*/ 54 h 73"/>
                  <a:gd name="T16" fmla="*/ 44 w 59"/>
                  <a:gd name="T17" fmla="*/ 51 h 73"/>
                  <a:gd name="T18" fmla="*/ 46 w 59"/>
                  <a:gd name="T19" fmla="*/ 49 h 73"/>
                  <a:gd name="T20" fmla="*/ 49 w 59"/>
                  <a:gd name="T21" fmla="*/ 44 h 73"/>
                  <a:gd name="T22" fmla="*/ 51 w 59"/>
                  <a:gd name="T23" fmla="*/ 44 h 73"/>
                  <a:gd name="T24" fmla="*/ 55 w 59"/>
                  <a:gd name="T25" fmla="*/ 41 h 73"/>
                  <a:gd name="T26" fmla="*/ 57 w 59"/>
                  <a:gd name="T27" fmla="*/ 39 h 73"/>
                  <a:gd name="T28" fmla="*/ 58 w 59"/>
                  <a:gd name="T29" fmla="*/ 37 h 73"/>
                  <a:gd name="T30" fmla="*/ 59 w 59"/>
                  <a:gd name="T31" fmla="*/ 35 h 73"/>
                  <a:gd name="T32" fmla="*/ 58 w 59"/>
                  <a:gd name="T33" fmla="*/ 34 h 73"/>
                  <a:gd name="T34" fmla="*/ 55 w 59"/>
                  <a:gd name="T35" fmla="*/ 34 h 73"/>
                  <a:gd name="T36" fmla="*/ 55 w 59"/>
                  <a:gd name="T37" fmla="*/ 35 h 73"/>
                  <a:gd name="T38" fmla="*/ 52 w 59"/>
                  <a:gd name="T39" fmla="*/ 34 h 73"/>
                  <a:gd name="T40" fmla="*/ 50 w 59"/>
                  <a:gd name="T41" fmla="*/ 34 h 73"/>
                  <a:gd name="T42" fmla="*/ 49 w 59"/>
                  <a:gd name="T43" fmla="*/ 32 h 73"/>
                  <a:gd name="T44" fmla="*/ 48 w 59"/>
                  <a:gd name="T45" fmla="*/ 32 h 73"/>
                  <a:gd name="T46" fmla="*/ 47 w 59"/>
                  <a:gd name="T47" fmla="*/ 32 h 73"/>
                  <a:gd name="T48" fmla="*/ 45 w 59"/>
                  <a:gd name="T49" fmla="*/ 32 h 73"/>
                  <a:gd name="T50" fmla="*/ 45 w 59"/>
                  <a:gd name="T51" fmla="*/ 0 h 73"/>
                  <a:gd name="T52" fmla="*/ 45 w 59"/>
                  <a:gd name="T53" fmla="*/ 0 h 73"/>
                  <a:gd name="T54" fmla="*/ 20 w 59"/>
                  <a:gd name="T55" fmla="*/ 0 h 73"/>
                  <a:gd name="T56" fmla="*/ 20 w 59"/>
                  <a:gd name="T57" fmla="*/ 8 h 73"/>
                  <a:gd name="T58" fmla="*/ 14 w 59"/>
                  <a:gd name="T59" fmla="*/ 9 h 73"/>
                  <a:gd name="T60" fmla="*/ 17 w 59"/>
                  <a:gd name="T61" fmla="*/ 11 h 73"/>
                  <a:gd name="T62" fmla="*/ 17 w 59"/>
                  <a:gd name="T63" fmla="*/ 13 h 73"/>
                  <a:gd name="T64" fmla="*/ 20 w 59"/>
                  <a:gd name="T65" fmla="*/ 16 h 73"/>
                  <a:gd name="T66" fmla="*/ 22 w 59"/>
                  <a:gd name="T67" fmla="*/ 18 h 73"/>
                  <a:gd name="T68" fmla="*/ 24 w 59"/>
                  <a:gd name="T69" fmla="*/ 18 h 73"/>
                  <a:gd name="T70" fmla="*/ 24 w 59"/>
                  <a:gd name="T71" fmla="*/ 20 h 73"/>
                  <a:gd name="T72" fmla="*/ 24 w 59"/>
                  <a:gd name="T73" fmla="*/ 23 h 73"/>
                  <a:gd name="T74" fmla="*/ 26 w 59"/>
                  <a:gd name="T75" fmla="*/ 24 h 73"/>
                  <a:gd name="T76" fmla="*/ 28 w 59"/>
                  <a:gd name="T77" fmla="*/ 24 h 73"/>
                  <a:gd name="T78" fmla="*/ 30 w 59"/>
                  <a:gd name="T79" fmla="*/ 25 h 73"/>
                  <a:gd name="T80" fmla="*/ 30 w 59"/>
                  <a:gd name="T81" fmla="*/ 28 h 73"/>
                  <a:gd name="T82" fmla="*/ 28 w 59"/>
                  <a:gd name="T83" fmla="*/ 29 h 73"/>
                  <a:gd name="T84" fmla="*/ 10 w 59"/>
                  <a:gd name="T85" fmla="*/ 29 h 73"/>
                  <a:gd name="T86" fmla="*/ 2 w 59"/>
                  <a:gd name="T87" fmla="*/ 46 h 73"/>
                  <a:gd name="T88" fmla="*/ 2 w 59"/>
                  <a:gd name="T89" fmla="*/ 49 h 73"/>
                  <a:gd name="T90" fmla="*/ 2 w 59"/>
                  <a:gd name="T91" fmla="*/ 49 h 73"/>
                  <a:gd name="T92" fmla="*/ 2 w 59"/>
                  <a:gd name="T93" fmla="*/ 51 h 73"/>
                  <a:gd name="T94" fmla="*/ 3 w 59"/>
                  <a:gd name="T95" fmla="*/ 53 h 73"/>
                  <a:gd name="T96" fmla="*/ 3 w 59"/>
                  <a:gd name="T97" fmla="*/ 53 h 73"/>
                  <a:gd name="T98" fmla="*/ 3 w 59"/>
                  <a:gd name="T99" fmla="*/ 54 h 73"/>
                  <a:gd name="T100" fmla="*/ 1 w 59"/>
                  <a:gd name="T101" fmla="*/ 56 h 73"/>
                  <a:gd name="T102" fmla="*/ 1 w 59"/>
                  <a:gd name="T103" fmla="*/ 57 h 73"/>
                  <a:gd name="T104" fmla="*/ 0 w 59"/>
                  <a:gd name="T105" fmla="*/ 58 h 73"/>
                  <a:gd name="T106" fmla="*/ 3 w 59"/>
                  <a:gd name="T107" fmla="*/ 61 h 73"/>
                  <a:gd name="T108" fmla="*/ 4 w 59"/>
                  <a:gd name="T109" fmla="*/ 64 h 73"/>
                  <a:gd name="T110" fmla="*/ 6 w 59"/>
                  <a:gd name="T111" fmla="*/ 65 h 73"/>
                  <a:gd name="T112" fmla="*/ 9 w 59"/>
                  <a:gd name="T113" fmla="*/ 67 h 73"/>
                  <a:gd name="T114" fmla="*/ 16 w 59"/>
                  <a:gd name="T115" fmla="*/ 71 h 73"/>
                  <a:gd name="T116" fmla="*/ 20 w 59"/>
                  <a:gd name="T117" fmla="*/ 71 h 73"/>
                  <a:gd name="T118" fmla="*/ 24 w 59"/>
                  <a:gd name="T119" fmla="*/ 70 h 73"/>
                  <a:gd name="T120" fmla="*/ 29 w 59"/>
                  <a:gd name="T121" fmla="*/ 73 h 73"/>
                  <a:gd name="T122" fmla="*/ 30 w 59"/>
                  <a:gd name="T123" fmla="*/ 71 h 73"/>
                  <a:gd name="T124" fmla="*/ 31 w 59"/>
                  <a:gd name="T125"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73">
                    <a:moveTo>
                      <a:pt x="31" y="69"/>
                    </a:moveTo>
                    <a:lnTo>
                      <a:pt x="33" y="66"/>
                    </a:lnTo>
                    <a:lnTo>
                      <a:pt x="36" y="65"/>
                    </a:lnTo>
                    <a:lnTo>
                      <a:pt x="39" y="64"/>
                    </a:lnTo>
                    <a:lnTo>
                      <a:pt x="39" y="63"/>
                    </a:lnTo>
                    <a:lnTo>
                      <a:pt x="39" y="62"/>
                    </a:lnTo>
                    <a:lnTo>
                      <a:pt x="43" y="59"/>
                    </a:lnTo>
                    <a:lnTo>
                      <a:pt x="44" y="54"/>
                    </a:lnTo>
                    <a:lnTo>
                      <a:pt x="44" y="51"/>
                    </a:lnTo>
                    <a:lnTo>
                      <a:pt x="46" y="49"/>
                    </a:lnTo>
                    <a:lnTo>
                      <a:pt x="49" y="44"/>
                    </a:lnTo>
                    <a:lnTo>
                      <a:pt x="51" y="44"/>
                    </a:lnTo>
                    <a:lnTo>
                      <a:pt x="55" y="41"/>
                    </a:lnTo>
                    <a:lnTo>
                      <a:pt x="57" y="39"/>
                    </a:lnTo>
                    <a:lnTo>
                      <a:pt x="58" y="37"/>
                    </a:lnTo>
                    <a:lnTo>
                      <a:pt x="59" y="35"/>
                    </a:lnTo>
                    <a:lnTo>
                      <a:pt x="58" y="34"/>
                    </a:lnTo>
                    <a:lnTo>
                      <a:pt x="55" y="34"/>
                    </a:lnTo>
                    <a:lnTo>
                      <a:pt x="55" y="35"/>
                    </a:lnTo>
                    <a:lnTo>
                      <a:pt x="52" y="34"/>
                    </a:lnTo>
                    <a:lnTo>
                      <a:pt x="50" y="34"/>
                    </a:lnTo>
                    <a:lnTo>
                      <a:pt x="49" y="32"/>
                    </a:lnTo>
                    <a:lnTo>
                      <a:pt x="48" y="32"/>
                    </a:lnTo>
                    <a:lnTo>
                      <a:pt x="47" y="32"/>
                    </a:lnTo>
                    <a:lnTo>
                      <a:pt x="45" y="32"/>
                    </a:lnTo>
                    <a:lnTo>
                      <a:pt x="45" y="0"/>
                    </a:lnTo>
                    <a:lnTo>
                      <a:pt x="45" y="0"/>
                    </a:lnTo>
                    <a:lnTo>
                      <a:pt x="20" y="0"/>
                    </a:lnTo>
                    <a:lnTo>
                      <a:pt x="20" y="8"/>
                    </a:lnTo>
                    <a:lnTo>
                      <a:pt x="14" y="9"/>
                    </a:lnTo>
                    <a:lnTo>
                      <a:pt x="17" y="11"/>
                    </a:lnTo>
                    <a:lnTo>
                      <a:pt x="17" y="13"/>
                    </a:lnTo>
                    <a:lnTo>
                      <a:pt x="20" y="16"/>
                    </a:lnTo>
                    <a:lnTo>
                      <a:pt x="22" y="18"/>
                    </a:lnTo>
                    <a:lnTo>
                      <a:pt x="24" y="18"/>
                    </a:lnTo>
                    <a:lnTo>
                      <a:pt x="24" y="20"/>
                    </a:lnTo>
                    <a:lnTo>
                      <a:pt x="24" y="23"/>
                    </a:lnTo>
                    <a:lnTo>
                      <a:pt x="26" y="24"/>
                    </a:lnTo>
                    <a:lnTo>
                      <a:pt x="28" y="24"/>
                    </a:lnTo>
                    <a:lnTo>
                      <a:pt x="30" y="25"/>
                    </a:lnTo>
                    <a:lnTo>
                      <a:pt x="30" y="28"/>
                    </a:lnTo>
                    <a:lnTo>
                      <a:pt x="28" y="29"/>
                    </a:lnTo>
                    <a:lnTo>
                      <a:pt x="10" y="29"/>
                    </a:lnTo>
                    <a:lnTo>
                      <a:pt x="2" y="46"/>
                    </a:lnTo>
                    <a:lnTo>
                      <a:pt x="2" y="49"/>
                    </a:lnTo>
                    <a:lnTo>
                      <a:pt x="2" y="49"/>
                    </a:lnTo>
                    <a:lnTo>
                      <a:pt x="2" y="51"/>
                    </a:lnTo>
                    <a:lnTo>
                      <a:pt x="3" y="53"/>
                    </a:lnTo>
                    <a:lnTo>
                      <a:pt x="3" y="53"/>
                    </a:lnTo>
                    <a:lnTo>
                      <a:pt x="3" y="54"/>
                    </a:lnTo>
                    <a:lnTo>
                      <a:pt x="1" y="56"/>
                    </a:lnTo>
                    <a:lnTo>
                      <a:pt x="1" y="57"/>
                    </a:lnTo>
                    <a:lnTo>
                      <a:pt x="0" y="58"/>
                    </a:lnTo>
                    <a:lnTo>
                      <a:pt x="3" y="61"/>
                    </a:lnTo>
                    <a:lnTo>
                      <a:pt x="4" y="64"/>
                    </a:lnTo>
                    <a:lnTo>
                      <a:pt x="6" y="65"/>
                    </a:lnTo>
                    <a:lnTo>
                      <a:pt x="9" y="67"/>
                    </a:lnTo>
                    <a:lnTo>
                      <a:pt x="16" y="71"/>
                    </a:lnTo>
                    <a:lnTo>
                      <a:pt x="20" y="71"/>
                    </a:lnTo>
                    <a:lnTo>
                      <a:pt x="24" y="70"/>
                    </a:lnTo>
                    <a:lnTo>
                      <a:pt x="29" y="73"/>
                    </a:lnTo>
                    <a:lnTo>
                      <a:pt x="30" y="71"/>
                    </a:lnTo>
                    <a:lnTo>
                      <a:pt x="31" y="6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3" name="Freeform 1284">
                <a:extLst>
                  <a:ext uri="{FF2B5EF4-FFF2-40B4-BE49-F238E27FC236}">
                    <a16:creationId xmlns:a16="http://schemas.microsoft.com/office/drawing/2014/main" id="{F8C3D43E-F7E7-47FD-9459-1D040258A80D}"/>
                  </a:ext>
                </a:extLst>
              </p:cNvPr>
              <p:cNvSpPr>
                <a:spLocks/>
              </p:cNvSpPr>
              <p:nvPr/>
            </p:nvSpPr>
            <p:spPr bwMode="auto">
              <a:xfrm>
                <a:off x="3287835" y="3733449"/>
                <a:ext cx="4763" cy="9524"/>
              </a:xfrm>
              <a:custGeom>
                <a:avLst/>
                <a:gdLst>
                  <a:gd name="T0" fmla="*/ 0 w 3"/>
                  <a:gd name="T1" fmla="*/ 1 h 6"/>
                  <a:gd name="T2" fmla="*/ 0 w 3"/>
                  <a:gd name="T3" fmla="*/ 2 h 6"/>
                  <a:gd name="T4" fmla="*/ 1 w 3"/>
                  <a:gd name="T5" fmla="*/ 6 h 6"/>
                  <a:gd name="T6" fmla="*/ 3 w 3"/>
                  <a:gd name="T7" fmla="*/ 4 h 6"/>
                  <a:gd name="T8" fmla="*/ 2 w 3"/>
                  <a:gd name="T9" fmla="*/ 2 h 6"/>
                  <a:gd name="T10" fmla="*/ 0 w 3"/>
                  <a:gd name="T11" fmla="*/ 0 h 6"/>
                  <a:gd name="T12" fmla="*/ 0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1"/>
                    </a:moveTo>
                    <a:lnTo>
                      <a:pt x="0" y="2"/>
                    </a:lnTo>
                    <a:lnTo>
                      <a:pt x="1" y="6"/>
                    </a:lnTo>
                    <a:lnTo>
                      <a:pt x="3" y="4"/>
                    </a:lnTo>
                    <a:lnTo>
                      <a:pt x="2" y="2"/>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4" name="Freeform 1285">
                <a:extLst>
                  <a:ext uri="{FF2B5EF4-FFF2-40B4-BE49-F238E27FC236}">
                    <a16:creationId xmlns:a16="http://schemas.microsoft.com/office/drawing/2014/main" id="{09618E35-5A08-4B3B-8FF9-884A89CD7893}"/>
                  </a:ext>
                </a:extLst>
              </p:cNvPr>
              <p:cNvSpPr>
                <a:spLocks/>
              </p:cNvSpPr>
              <p:nvPr/>
            </p:nvSpPr>
            <p:spPr bwMode="auto">
              <a:xfrm>
                <a:off x="3579946" y="3742973"/>
                <a:ext cx="3175" cy="3175"/>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1" y="0"/>
                    </a:lnTo>
                    <a:lnTo>
                      <a:pt x="0" y="2"/>
                    </a:lnTo>
                    <a:lnTo>
                      <a:pt x="1"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5" name="Freeform 1286">
                <a:extLst>
                  <a:ext uri="{FF2B5EF4-FFF2-40B4-BE49-F238E27FC236}">
                    <a16:creationId xmlns:a16="http://schemas.microsoft.com/office/drawing/2014/main" id="{08DE10FF-5987-4E82-BCB6-C7E5044E34A2}"/>
                  </a:ext>
                </a:extLst>
              </p:cNvPr>
              <p:cNvSpPr>
                <a:spLocks/>
              </p:cNvSpPr>
              <p:nvPr/>
            </p:nvSpPr>
            <p:spPr bwMode="auto">
              <a:xfrm>
                <a:off x="3576771" y="3755672"/>
                <a:ext cx="1588" cy="9524"/>
              </a:xfrm>
              <a:custGeom>
                <a:avLst/>
                <a:gdLst>
                  <a:gd name="T0" fmla="*/ 1 w 1"/>
                  <a:gd name="T1" fmla="*/ 3 h 6"/>
                  <a:gd name="T2" fmla="*/ 1 w 1"/>
                  <a:gd name="T3" fmla="*/ 0 h 6"/>
                  <a:gd name="T4" fmla="*/ 0 w 1"/>
                  <a:gd name="T5" fmla="*/ 6 h 6"/>
                  <a:gd name="T6" fmla="*/ 1 w 1"/>
                  <a:gd name="T7" fmla="*/ 3 h 6"/>
                </a:gdLst>
                <a:ahLst/>
                <a:cxnLst>
                  <a:cxn ang="0">
                    <a:pos x="T0" y="T1"/>
                  </a:cxn>
                  <a:cxn ang="0">
                    <a:pos x="T2" y="T3"/>
                  </a:cxn>
                  <a:cxn ang="0">
                    <a:pos x="T4" y="T5"/>
                  </a:cxn>
                  <a:cxn ang="0">
                    <a:pos x="T6" y="T7"/>
                  </a:cxn>
                </a:cxnLst>
                <a:rect l="0" t="0" r="r" b="b"/>
                <a:pathLst>
                  <a:path w="1" h="6">
                    <a:moveTo>
                      <a:pt x="1" y="3"/>
                    </a:moveTo>
                    <a:lnTo>
                      <a:pt x="1" y="0"/>
                    </a:lnTo>
                    <a:lnTo>
                      <a:pt x="0" y="6"/>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6" name="Freeform 1287">
                <a:extLst>
                  <a:ext uri="{FF2B5EF4-FFF2-40B4-BE49-F238E27FC236}">
                    <a16:creationId xmlns:a16="http://schemas.microsoft.com/office/drawing/2014/main" id="{6DED65D4-1C54-463C-B5F8-463C62098E1A}"/>
                  </a:ext>
                </a:extLst>
              </p:cNvPr>
              <p:cNvSpPr>
                <a:spLocks/>
              </p:cNvSpPr>
              <p:nvPr/>
            </p:nvSpPr>
            <p:spPr bwMode="auto">
              <a:xfrm>
                <a:off x="3579946" y="3749322"/>
                <a:ext cx="1588" cy="4762"/>
              </a:xfrm>
              <a:custGeom>
                <a:avLst/>
                <a:gdLst>
                  <a:gd name="T0" fmla="*/ 0 w 1"/>
                  <a:gd name="T1" fmla="*/ 2 h 3"/>
                  <a:gd name="T2" fmla="*/ 0 w 1"/>
                  <a:gd name="T3" fmla="*/ 3 h 3"/>
                  <a:gd name="T4" fmla="*/ 1 w 1"/>
                  <a:gd name="T5" fmla="*/ 0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0" y="3"/>
                    </a:lnTo>
                    <a:lnTo>
                      <a:pt x="1"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7" name="Freeform 1288">
                <a:extLst>
                  <a:ext uri="{FF2B5EF4-FFF2-40B4-BE49-F238E27FC236}">
                    <a16:creationId xmlns:a16="http://schemas.microsoft.com/office/drawing/2014/main" id="{127FCD81-208A-4F92-A078-8DD7C13C745C}"/>
                  </a:ext>
                </a:extLst>
              </p:cNvPr>
              <p:cNvSpPr>
                <a:spLocks/>
              </p:cNvSpPr>
              <p:nvPr/>
            </p:nvSpPr>
            <p:spPr bwMode="auto">
              <a:xfrm>
                <a:off x="3173530" y="3482649"/>
                <a:ext cx="641374" cy="571446"/>
              </a:xfrm>
              <a:custGeom>
                <a:avLst/>
                <a:gdLst>
                  <a:gd name="T0" fmla="*/ 346 w 404"/>
                  <a:gd name="T1" fmla="*/ 331 h 360"/>
                  <a:gd name="T2" fmla="*/ 335 w 404"/>
                  <a:gd name="T3" fmla="*/ 315 h 360"/>
                  <a:gd name="T4" fmla="*/ 368 w 404"/>
                  <a:gd name="T5" fmla="*/ 300 h 360"/>
                  <a:gd name="T6" fmla="*/ 378 w 404"/>
                  <a:gd name="T7" fmla="*/ 288 h 360"/>
                  <a:gd name="T8" fmla="*/ 390 w 404"/>
                  <a:gd name="T9" fmla="*/ 278 h 360"/>
                  <a:gd name="T10" fmla="*/ 388 w 404"/>
                  <a:gd name="T11" fmla="*/ 265 h 360"/>
                  <a:gd name="T12" fmla="*/ 398 w 404"/>
                  <a:gd name="T13" fmla="*/ 231 h 360"/>
                  <a:gd name="T14" fmla="*/ 353 w 404"/>
                  <a:gd name="T15" fmla="*/ 239 h 360"/>
                  <a:gd name="T16" fmla="*/ 334 w 404"/>
                  <a:gd name="T17" fmla="*/ 282 h 360"/>
                  <a:gd name="T18" fmla="*/ 327 w 404"/>
                  <a:gd name="T19" fmla="*/ 288 h 360"/>
                  <a:gd name="T20" fmla="*/ 300 w 404"/>
                  <a:gd name="T21" fmla="*/ 294 h 360"/>
                  <a:gd name="T22" fmla="*/ 275 w 404"/>
                  <a:gd name="T23" fmla="*/ 283 h 360"/>
                  <a:gd name="T24" fmla="*/ 254 w 404"/>
                  <a:gd name="T25" fmla="*/ 240 h 360"/>
                  <a:gd name="T26" fmla="*/ 251 w 404"/>
                  <a:gd name="T27" fmla="*/ 219 h 360"/>
                  <a:gd name="T28" fmla="*/ 252 w 404"/>
                  <a:gd name="T29" fmla="*/ 174 h 360"/>
                  <a:gd name="T30" fmla="*/ 259 w 404"/>
                  <a:gd name="T31" fmla="*/ 162 h 360"/>
                  <a:gd name="T32" fmla="*/ 259 w 404"/>
                  <a:gd name="T33" fmla="*/ 151 h 360"/>
                  <a:gd name="T34" fmla="*/ 240 w 404"/>
                  <a:gd name="T35" fmla="*/ 138 h 360"/>
                  <a:gd name="T36" fmla="*/ 231 w 404"/>
                  <a:gd name="T37" fmla="*/ 105 h 360"/>
                  <a:gd name="T38" fmla="*/ 221 w 404"/>
                  <a:gd name="T39" fmla="*/ 80 h 360"/>
                  <a:gd name="T40" fmla="*/ 202 w 404"/>
                  <a:gd name="T41" fmla="*/ 68 h 360"/>
                  <a:gd name="T42" fmla="*/ 193 w 404"/>
                  <a:gd name="T43" fmla="*/ 81 h 360"/>
                  <a:gd name="T44" fmla="*/ 177 w 404"/>
                  <a:gd name="T45" fmla="*/ 78 h 360"/>
                  <a:gd name="T46" fmla="*/ 168 w 404"/>
                  <a:gd name="T47" fmla="*/ 69 h 360"/>
                  <a:gd name="T48" fmla="*/ 163 w 404"/>
                  <a:gd name="T49" fmla="*/ 53 h 360"/>
                  <a:gd name="T50" fmla="*/ 153 w 404"/>
                  <a:gd name="T51" fmla="*/ 34 h 360"/>
                  <a:gd name="T52" fmla="*/ 34 w 404"/>
                  <a:gd name="T53" fmla="*/ 2 h 360"/>
                  <a:gd name="T54" fmla="*/ 9 w 404"/>
                  <a:gd name="T55" fmla="*/ 32 h 360"/>
                  <a:gd name="T56" fmla="*/ 13 w 404"/>
                  <a:gd name="T57" fmla="*/ 58 h 360"/>
                  <a:gd name="T58" fmla="*/ 33 w 404"/>
                  <a:gd name="T59" fmla="*/ 90 h 360"/>
                  <a:gd name="T60" fmla="*/ 30 w 404"/>
                  <a:gd name="T61" fmla="*/ 105 h 360"/>
                  <a:gd name="T62" fmla="*/ 27 w 404"/>
                  <a:gd name="T63" fmla="*/ 117 h 360"/>
                  <a:gd name="T64" fmla="*/ 42 w 404"/>
                  <a:gd name="T65" fmla="*/ 120 h 360"/>
                  <a:gd name="T66" fmla="*/ 51 w 404"/>
                  <a:gd name="T67" fmla="*/ 161 h 360"/>
                  <a:gd name="T68" fmla="*/ 71 w 404"/>
                  <a:gd name="T69" fmla="*/ 186 h 360"/>
                  <a:gd name="T70" fmla="*/ 87 w 404"/>
                  <a:gd name="T71" fmla="*/ 191 h 360"/>
                  <a:gd name="T72" fmla="*/ 76 w 404"/>
                  <a:gd name="T73" fmla="*/ 178 h 360"/>
                  <a:gd name="T74" fmla="*/ 69 w 404"/>
                  <a:gd name="T75" fmla="*/ 154 h 360"/>
                  <a:gd name="T76" fmla="*/ 62 w 404"/>
                  <a:gd name="T77" fmla="*/ 123 h 360"/>
                  <a:gd name="T78" fmla="*/ 56 w 404"/>
                  <a:gd name="T79" fmla="*/ 110 h 360"/>
                  <a:gd name="T80" fmla="*/ 43 w 404"/>
                  <a:gd name="T81" fmla="*/ 82 h 360"/>
                  <a:gd name="T82" fmla="*/ 29 w 404"/>
                  <a:gd name="T83" fmla="*/ 55 h 360"/>
                  <a:gd name="T84" fmla="*/ 38 w 404"/>
                  <a:gd name="T85" fmla="*/ 27 h 360"/>
                  <a:gd name="T86" fmla="*/ 51 w 404"/>
                  <a:gd name="T87" fmla="*/ 41 h 360"/>
                  <a:gd name="T88" fmla="*/ 58 w 404"/>
                  <a:gd name="T89" fmla="*/ 75 h 360"/>
                  <a:gd name="T90" fmla="*/ 70 w 404"/>
                  <a:gd name="T91" fmla="*/ 99 h 360"/>
                  <a:gd name="T92" fmla="*/ 83 w 404"/>
                  <a:gd name="T93" fmla="*/ 120 h 360"/>
                  <a:gd name="T94" fmla="*/ 98 w 404"/>
                  <a:gd name="T95" fmla="*/ 132 h 360"/>
                  <a:gd name="T96" fmla="*/ 96 w 404"/>
                  <a:gd name="T97" fmla="*/ 150 h 360"/>
                  <a:gd name="T98" fmla="*/ 108 w 404"/>
                  <a:gd name="T99" fmla="*/ 170 h 360"/>
                  <a:gd name="T100" fmla="*/ 137 w 404"/>
                  <a:gd name="T101" fmla="*/ 211 h 360"/>
                  <a:gd name="T102" fmla="*/ 139 w 404"/>
                  <a:gd name="T103" fmla="*/ 247 h 360"/>
                  <a:gd name="T104" fmla="*/ 142 w 404"/>
                  <a:gd name="T105" fmla="*/ 272 h 360"/>
                  <a:gd name="T106" fmla="*/ 161 w 404"/>
                  <a:gd name="T107" fmla="*/ 285 h 360"/>
                  <a:gd name="T108" fmla="*/ 184 w 404"/>
                  <a:gd name="T109" fmla="*/ 297 h 360"/>
                  <a:gd name="T110" fmla="*/ 224 w 404"/>
                  <a:gd name="T111" fmla="*/ 325 h 360"/>
                  <a:gd name="T112" fmla="*/ 252 w 404"/>
                  <a:gd name="T113" fmla="*/ 337 h 360"/>
                  <a:gd name="T114" fmla="*/ 281 w 404"/>
                  <a:gd name="T115" fmla="*/ 331 h 360"/>
                  <a:gd name="T116" fmla="*/ 285 w 404"/>
                  <a:gd name="T117" fmla="*/ 331 h 360"/>
                  <a:gd name="T118" fmla="*/ 290 w 404"/>
                  <a:gd name="T119" fmla="*/ 329 h 360"/>
                  <a:gd name="T120" fmla="*/ 316 w 404"/>
                  <a:gd name="T121" fmla="*/ 3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360">
                    <a:moveTo>
                      <a:pt x="319" y="358"/>
                    </a:moveTo>
                    <a:lnTo>
                      <a:pt x="321" y="356"/>
                    </a:lnTo>
                    <a:lnTo>
                      <a:pt x="321" y="355"/>
                    </a:lnTo>
                    <a:lnTo>
                      <a:pt x="321" y="355"/>
                    </a:lnTo>
                    <a:lnTo>
                      <a:pt x="320" y="353"/>
                    </a:lnTo>
                    <a:lnTo>
                      <a:pt x="320" y="351"/>
                    </a:lnTo>
                    <a:lnTo>
                      <a:pt x="320" y="351"/>
                    </a:lnTo>
                    <a:lnTo>
                      <a:pt x="320" y="348"/>
                    </a:lnTo>
                    <a:lnTo>
                      <a:pt x="328" y="331"/>
                    </a:lnTo>
                    <a:lnTo>
                      <a:pt x="346" y="331"/>
                    </a:lnTo>
                    <a:lnTo>
                      <a:pt x="348" y="330"/>
                    </a:lnTo>
                    <a:lnTo>
                      <a:pt x="348" y="327"/>
                    </a:lnTo>
                    <a:lnTo>
                      <a:pt x="346" y="326"/>
                    </a:lnTo>
                    <a:lnTo>
                      <a:pt x="344" y="326"/>
                    </a:lnTo>
                    <a:lnTo>
                      <a:pt x="342" y="325"/>
                    </a:lnTo>
                    <a:lnTo>
                      <a:pt x="342" y="322"/>
                    </a:lnTo>
                    <a:lnTo>
                      <a:pt x="342" y="320"/>
                    </a:lnTo>
                    <a:lnTo>
                      <a:pt x="340" y="320"/>
                    </a:lnTo>
                    <a:lnTo>
                      <a:pt x="338" y="318"/>
                    </a:lnTo>
                    <a:lnTo>
                      <a:pt x="335" y="315"/>
                    </a:lnTo>
                    <a:lnTo>
                      <a:pt x="335" y="313"/>
                    </a:lnTo>
                    <a:lnTo>
                      <a:pt x="332" y="311"/>
                    </a:lnTo>
                    <a:lnTo>
                      <a:pt x="338" y="310"/>
                    </a:lnTo>
                    <a:lnTo>
                      <a:pt x="338" y="302"/>
                    </a:lnTo>
                    <a:lnTo>
                      <a:pt x="363" y="302"/>
                    </a:lnTo>
                    <a:lnTo>
                      <a:pt x="363" y="299"/>
                    </a:lnTo>
                    <a:lnTo>
                      <a:pt x="365" y="298"/>
                    </a:lnTo>
                    <a:lnTo>
                      <a:pt x="367" y="299"/>
                    </a:lnTo>
                    <a:lnTo>
                      <a:pt x="367" y="299"/>
                    </a:lnTo>
                    <a:lnTo>
                      <a:pt x="368" y="300"/>
                    </a:lnTo>
                    <a:lnTo>
                      <a:pt x="369" y="299"/>
                    </a:lnTo>
                    <a:lnTo>
                      <a:pt x="369" y="299"/>
                    </a:lnTo>
                    <a:lnTo>
                      <a:pt x="369" y="298"/>
                    </a:lnTo>
                    <a:lnTo>
                      <a:pt x="371" y="296"/>
                    </a:lnTo>
                    <a:lnTo>
                      <a:pt x="372" y="293"/>
                    </a:lnTo>
                    <a:lnTo>
                      <a:pt x="373" y="292"/>
                    </a:lnTo>
                    <a:lnTo>
                      <a:pt x="374" y="291"/>
                    </a:lnTo>
                    <a:lnTo>
                      <a:pt x="375" y="291"/>
                    </a:lnTo>
                    <a:lnTo>
                      <a:pt x="375" y="291"/>
                    </a:lnTo>
                    <a:lnTo>
                      <a:pt x="378" y="288"/>
                    </a:lnTo>
                    <a:lnTo>
                      <a:pt x="380" y="284"/>
                    </a:lnTo>
                    <a:lnTo>
                      <a:pt x="383" y="283"/>
                    </a:lnTo>
                    <a:lnTo>
                      <a:pt x="382" y="287"/>
                    </a:lnTo>
                    <a:lnTo>
                      <a:pt x="380" y="289"/>
                    </a:lnTo>
                    <a:lnTo>
                      <a:pt x="381" y="289"/>
                    </a:lnTo>
                    <a:lnTo>
                      <a:pt x="384" y="292"/>
                    </a:lnTo>
                    <a:lnTo>
                      <a:pt x="385" y="295"/>
                    </a:lnTo>
                    <a:lnTo>
                      <a:pt x="386" y="294"/>
                    </a:lnTo>
                    <a:lnTo>
                      <a:pt x="388" y="289"/>
                    </a:lnTo>
                    <a:lnTo>
                      <a:pt x="390" y="278"/>
                    </a:lnTo>
                    <a:lnTo>
                      <a:pt x="392" y="275"/>
                    </a:lnTo>
                    <a:lnTo>
                      <a:pt x="390" y="275"/>
                    </a:lnTo>
                    <a:lnTo>
                      <a:pt x="390" y="277"/>
                    </a:lnTo>
                    <a:lnTo>
                      <a:pt x="388" y="276"/>
                    </a:lnTo>
                    <a:lnTo>
                      <a:pt x="388" y="275"/>
                    </a:lnTo>
                    <a:lnTo>
                      <a:pt x="391" y="271"/>
                    </a:lnTo>
                    <a:lnTo>
                      <a:pt x="392" y="268"/>
                    </a:lnTo>
                    <a:lnTo>
                      <a:pt x="390" y="268"/>
                    </a:lnTo>
                    <a:lnTo>
                      <a:pt x="387" y="267"/>
                    </a:lnTo>
                    <a:lnTo>
                      <a:pt x="388" y="265"/>
                    </a:lnTo>
                    <a:lnTo>
                      <a:pt x="391" y="263"/>
                    </a:lnTo>
                    <a:lnTo>
                      <a:pt x="391" y="259"/>
                    </a:lnTo>
                    <a:lnTo>
                      <a:pt x="393" y="256"/>
                    </a:lnTo>
                    <a:lnTo>
                      <a:pt x="399" y="250"/>
                    </a:lnTo>
                    <a:lnTo>
                      <a:pt x="402" y="244"/>
                    </a:lnTo>
                    <a:lnTo>
                      <a:pt x="404" y="239"/>
                    </a:lnTo>
                    <a:lnTo>
                      <a:pt x="404" y="235"/>
                    </a:lnTo>
                    <a:lnTo>
                      <a:pt x="400" y="229"/>
                    </a:lnTo>
                    <a:lnTo>
                      <a:pt x="397" y="229"/>
                    </a:lnTo>
                    <a:lnTo>
                      <a:pt x="398" y="231"/>
                    </a:lnTo>
                    <a:lnTo>
                      <a:pt x="397" y="232"/>
                    </a:lnTo>
                    <a:lnTo>
                      <a:pt x="390" y="230"/>
                    </a:lnTo>
                    <a:lnTo>
                      <a:pt x="384" y="230"/>
                    </a:lnTo>
                    <a:lnTo>
                      <a:pt x="384" y="232"/>
                    </a:lnTo>
                    <a:lnTo>
                      <a:pt x="381" y="234"/>
                    </a:lnTo>
                    <a:lnTo>
                      <a:pt x="380" y="233"/>
                    </a:lnTo>
                    <a:lnTo>
                      <a:pt x="376" y="233"/>
                    </a:lnTo>
                    <a:lnTo>
                      <a:pt x="374" y="237"/>
                    </a:lnTo>
                    <a:lnTo>
                      <a:pt x="362" y="236"/>
                    </a:lnTo>
                    <a:lnTo>
                      <a:pt x="353" y="239"/>
                    </a:lnTo>
                    <a:lnTo>
                      <a:pt x="353" y="241"/>
                    </a:lnTo>
                    <a:lnTo>
                      <a:pt x="355" y="241"/>
                    </a:lnTo>
                    <a:lnTo>
                      <a:pt x="350" y="248"/>
                    </a:lnTo>
                    <a:lnTo>
                      <a:pt x="349" y="259"/>
                    </a:lnTo>
                    <a:lnTo>
                      <a:pt x="350" y="261"/>
                    </a:lnTo>
                    <a:lnTo>
                      <a:pt x="345" y="267"/>
                    </a:lnTo>
                    <a:lnTo>
                      <a:pt x="345" y="273"/>
                    </a:lnTo>
                    <a:lnTo>
                      <a:pt x="342" y="277"/>
                    </a:lnTo>
                    <a:lnTo>
                      <a:pt x="340" y="278"/>
                    </a:lnTo>
                    <a:lnTo>
                      <a:pt x="334" y="282"/>
                    </a:lnTo>
                    <a:lnTo>
                      <a:pt x="335" y="282"/>
                    </a:lnTo>
                    <a:lnTo>
                      <a:pt x="337" y="280"/>
                    </a:lnTo>
                    <a:lnTo>
                      <a:pt x="336" y="282"/>
                    </a:lnTo>
                    <a:lnTo>
                      <a:pt x="336" y="288"/>
                    </a:lnTo>
                    <a:lnTo>
                      <a:pt x="334" y="292"/>
                    </a:lnTo>
                    <a:lnTo>
                      <a:pt x="332" y="292"/>
                    </a:lnTo>
                    <a:lnTo>
                      <a:pt x="331" y="293"/>
                    </a:lnTo>
                    <a:lnTo>
                      <a:pt x="330" y="292"/>
                    </a:lnTo>
                    <a:lnTo>
                      <a:pt x="326" y="290"/>
                    </a:lnTo>
                    <a:lnTo>
                      <a:pt x="327" y="288"/>
                    </a:lnTo>
                    <a:lnTo>
                      <a:pt x="330" y="286"/>
                    </a:lnTo>
                    <a:lnTo>
                      <a:pt x="326" y="285"/>
                    </a:lnTo>
                    <a:lnTo>
                      <a:pt x="324" y="287"/>
                    </a:lnTo>
                    <a:lnTo>
                      <a:pt x="321" y="286"/>
                    </a:lnTo>
                    <a:lnTo>
                      <a:pt x="317" y="286"/>
                    </a:lnTo>
                    <a:lnTo>
                      <a:pt x="315" y="289"/>
                    </a:lnTo>
                    <a:lnTo>
                      <a:pt x="312" y="289"/>
                    </a:lnTo>
                    <a:lnTo>
                      <a:pt x="307" y="289"/>
                    </a:lnTo>
                    <a:lnTo>
                      <a:pt x="306" y="290"/>
                    </a:lnTo>
                    <a:lnTo>
                      <a:pt x="300" y="294"/>
                    </a:lnTo>
                    <a:lnTo>
                      <a:pt x="299" y="294"/>
                    </a:lnTo>
                    <a:lnTo>
                      <a:pt x="297" y="293"/>
                    </a:lnTo>
                    <a:lnTo>
                      <a:pt x="293" y="294"/>
                    </a:lnTo>
                    <a:lnTo>
                      <a:pt x="290" y="296"/>
                    </a:lnTo>
                    <a:lnTo>
                      <a:pt x="288" y="292"/>
                    </a:lnTo>
                    <a:lnTo>
                      <a:pt x="285" y="286"/>
                    </a:lnTo>
                    <a:lnTo>
                      <a:pt x="281" y="284"/>
                    </a:lnTo>
                    <a:lnTo>
                      <a:pt x="280" y="282"/>
                    </a:lnTo>
                    <a:lnTo>
                      <a:pt x="276" y="282"/>
                    </a:lnTo>
                    <a:lnTo>
                      <a:pt x="275" y="283"/>
                    </a:lnTo>
                    <a:lnTo>
                      <a:pt x="272" y="281"/>
                    </a:lnTo>
                    <a:lnTo>
                      <a:pt x="267" y="272"/>
                    </a:lnTo>
                    <a:lnTo>
                      <a:pt x="266" y="269"/>
                    </a:lnTo>
                    <a:lnTo>
                      <a:pt x="266" y="267"/>
                    </a:lnTo>
                    <a:lnTo>
                      <a:pt x="264" y="262"/>
                    </a:lnTo>
                    <a:lnTo>
                      <a:pt x="262" y="258"/>
                    </a:lnTo>
                    <a:lnTo>
                      <a:pt x="255" y="248"/>
                    </a:lnTo>
                    <a:lnTo>
                      <a:pt x="254" y="245"/>
                    </a:lnTo>
                    <a:lnTo>
                      <a:pt x="252" y="242"/>
                    </a:lnTo>
                    <a:lnTo>
                      <a:pt x="254" y="240"/>
                    </a:lnTo>
                    <a:lnTo>
                      <a:pt x="253" y="237"/>
                    </a:lnTo>
                    <a:lnTo>
                      <a:pt x="252" y="230"/>
                    </a:lnTo>
                    <a:lnTo>
                      <a:pt x="249" y="228"/>
                    </a:lnTo>
                    <a:lnTo>
                      <a:pt x="249" y="225"/>
                    </a:lnTo>
                    <a:lnTo>
                      <a:pt x="252" y="230"/>
                    </a:lnTo>
                    <a:lnTo>
                      <a:pt x="253" y="236"/>
                    </a:lnTo>
                    <a:lnTo>
                      <a:pt x="254" y="234"/>
                    </a:lnTo>
                    <a:lnTo>
                      <a:pt x="254" y="230"/>
                    </a:lnTo>
                    <a:lnTo>
                      <a:pt x="250" y="223"/>
                    </a:lnTo>
                    <a:lnTo>
                      <a:pt x="251" y="219"/>
                    </a:lnTo>
                    <a:lnTo>
                      <a:pt x="250" y="213"/>
                    </a:lnTo>
                    <a:lnTo>
                      <a:pt x="249" y="210"/>
                    </a:lnTo>
                    <a:lnTo>
                      <a:pt x="252" y="206"/>
                    </a:lnTo>
                    <a:lnTo>
                      <a:pt x="252" y="198"/>
                    </a:lnTo>
                    <a:lnTo>
                      <a:pt x="252" y="193"/>
                    </a:lnTo>
                    <a:lnTo>
                      <a:pt x="253" y="185"/>
                    </a:lnTo>
                    <a:lnTo>
                      <a:pt x="252" y="182"/>
                    </a:lnTo>
                    <a:lnTo>
                      <a:pt x="254" y="180"/>
                    </a:lnTo>
                    <a:lnTo>
                      <a:pt x="252" y="179"/>
                    </a:lnTo>
                    <a:lnTo>
                      <a:pt x="252" y="174"/>
                    </a:lnTo>
                    <a:lnTo>
                      <a:pt x="254" y="172"/>
                    </a:lnTo>
                    <a:lnTo>
                      <a:pt x="255" y="168"/>
                    </a:lnTo>
                    <a:lnTo>
                      <a:pt x="255" y="166"/>
                    </a:lnTo>
                    <a:lnTo>
                      <a:pt x="254" y="165"/>
                    </a:lnTo>
                    <a:lnTo>
                      <a:pt x="255" y="162"/>
                    </a:lnTo>
                    <a:lnTo>
                      <a:pt x="255" y="157"/>
                    </a:lnTo>
                    <a:lnTo>
                      <a:pt x="258" y="158"/>
                    </a:lnTo>
                    <a:lnTo>
                      <a:pt x="258" y="161"/>
                    </a:lnTo>
                    <a:lnTo>
                      <a:pt x="257" y="162"/>
                    </a:lnTo>
                    <a:lnTo>
                      <a:pt x="259" y="162"/>
                    </a:lnTo>
                    <a:lnTo>
                      <a:pt x="259" y="159"/>
                    </a:lnTo>
                    <a:lnTo>
                      <a:pt x="261" y="155"/>
                    </a:lnTo>
                    <a:lnTo>
                      <a:pt x="262" y="151"/>
                    </a:lnTo>
                    <a:lnTo>
                      <a:pt x="263" y="150"/>
                    </a:lnTo>
                    <a:lnTo>
                      <a:pt x="263" y="146"/>
                    </a:lnTo>
                    <a:lnTo>
                      <a:pt x="264" y="144"/>
                    </a:lnTo>
                    <a:lnTo>
                      <a:pt x="262" y="146"/>
                    </a:lnTo>
                    <a:lnTo>
                      <a:pt x="261" y="151"/>
                    </a:lnTo>
                    <a:lnTo>
                      <a:pt x="259" y="153"/>
                    </a:lnTo>
                    <a:lnTo>
                      <a:pt x="259" y="151"/>
                    </a:lnTo>
                    <a:lnTo>
                      <a:pt x="259" y="150"/>
                    </a:lnTo>
                    <a:lnTo>
                      <a:pt x="257" y="148"/>
                    </a:lnTo>
                    <a:lnTo>
                      <a:pt x="255" y="147"/>
                    </a:lnTo>
                    <a:lnTo>
                      <a:pt x="252" y="145"/>
                    </a:lnTo>
                    <a:lnTo>
                      <a:pt x="248" y="144"/>
                    </a:lnTo>
                    <a:lnTo>
                      <a:pt x="245" y="141"/>
                    </a:lnTo>
                    <a:lnTo>
                      <a:pt x="244" y="139"/>
                    </a:lnTo>
                    <a:lnTo>
                      <a:pt x="241" y="140"/>
                    </a:lnTo>
                    <a:lnTo>
                      <a:pt x="240" y="139"/>
                    </a:lnTo>
                    <a:lnTo>
                      <a:pt x="240" y="138"/>
                    </a:lnTo>
                    <a:lnTo>
                      <a:pt x="238" y="137"/>
                    </a:lnTo>
                    <a:lnTo>
                      <a:pt x="238" y="132"/>
                    </a:lnTo>
                    <a:lnTo>
                      <a:pt x="236" y="123"/>
                    </a:lnTo>
                    <a:lnTo>
                      <a:pt x="235" y="121"/>
                    </a:lnTo>
                    <a:lnTo>
                      <a:pt x="235" y="120"/>
                    </a:lnTo>
                    <a:lnTo>
                      <a:pt x="236" y="117"/>
                    </a:lnTo>
                    <a:lnTo>
                      <a:pt x="236" y="114"/>
                    </a:lnTo>
                    <a:lnTo>
                      <a:pt x="234" y="111"/>
                    </a:lnTo>
                    <a:lnTo>
                      <a:pt x="232" y="109"/>
                    </a:lnTo>
                    <a:lnTo>
                      <a:pt x="231" y="105"/>
                    </a:lnTo>
                    <a:lnTo>
                      <a:pt x="230" y="104"/>
                    </a:lnTo>
                    <a:lnTo>
                      <a:pt x="229" y="102"/>
                    </a:lnTo>
                    <a:lnTo>
                      <a:pt x="227" y="101"/>
                    </a:lnTo>
                    <a:lnTo>
                      <a:pt x="226" y="95"/>
                    </a:lnTo>
                    <a:lnTo>
                      <a:pt x="225" y="92"/>
                    </a:lnTo>
                    <a:lnTo>
                      <a:pt x="224" y="92"/>
                    </a:lnTo>
                    <a:lnTo>
                      <a:pt x="224" y="87"/>
                    </a:lnTo>
                    <a:lnTo>
                      <a:pt x="223" y="85"/>
                    </a:lnTo>
                    <a:lnTo>
                      <a:pt x="222" y="83"/>
                    </a:lnTo>
                    <a:lnTo>
                      <a:pt x="221" y="80"/>
                    </a:lnTo>
                    <a:lnTo>
                      <a:pt x="219" y="75"/>
                    </a:lnTo>
                    <a:lnTo>
                      <a:pt x="217" y="73"/>
                    </a:lnTo>
                    <a:lnTo>
                      <a:pt x="215" y="71"/>
                    </a:lnTo>
                    <a:lnTo>
                      <a:pt x="213" y="69"/>
                    </a:lnTo>
                    <a:lnTo>
                      <a:pt x="211" y="70"/>
                    </a:lnTo>
                    <a:lnTo>
                      <a:pt x="210" y="68"/>
                    </a:lnTo>
                    <a:lnTo>
                      <a:pt x="210" y="68"/>
                    </a:lnTo>
                    <a:lnTo>
                      <a:pt x="207" y="68"/>
                    </a:lnTo>
                    <a:lnTo>
                      <a:pt x="205" y="68"/>
                    </a:lnTo>
                    <a:lnTo>
                      <a:pt x="202" y="68"/>
                    </a:lnTo>
                    <a:lnTo>
                      <a:pt x="201" y="70"/>
                    </a:lnTo>
                    <a:lnTo>
                      <a:pt x="200" y="70"/>
                    </a:lnTo>
                    <a:lnTo>
                      <a:pt x="200" y="70"/>
                    </a:lnTo>
                    <a:lnTo>
                      <a:pt x="199" y="69"/>
                    </a:lnTo>
                    <a:lnTo>
                      <a:pt x="197" y="70"/>
                    </a:lnTo>
                    <a:lnTo>
                      <a:pt x="196" y="72"/>
                    </a:lnTo>
                    <a:lnTo>
                      <a:pt x="193" y="76"/>
                    </a:lnTo>
                    <a:lnTo>
                      <a:pt x="193" y="79"/>
                    </a:lnTo>
                    <a:lnTo>
                      <a:pt x="193" y="79"/>
                    </a:lnTo>
                    <a:lnTo>
                      <a:pt x="193" y="81"/>
                    </a:lnTo>
                    <a:lnTo>
                      <a:pt x="191" y="81"/>
                    </a:lnTo>
                    <a:lnTo>
                      <a:pt x="189" y="83"/>
                    </a:lnTo>
                    <a:lnTo>
                      <a:pt x="189" y="84"/>
                    </a:lnTo>
                    <a:lnTo>
                      <a:pt x="187" y="85"/>
                    </a:lnTo>
                    <a:lnTo>
                      <a:pt x="186" y="85"/>
                    </a:lnTo>
                    <a:lnTo>
                      <a:pt x="186" y="83"/>
                    </a:lnTo>
                    <a:lnTo>
                      <a:pt x="182" y="82"/>
                    </a:lnTo>
                    <a:lnTo>
                      <a:pt x="180" y="81"/>
                    </a:lnTo>
                    <a:lnTo>
                      <a:pt x="179" y="79"/>
                    </a:lnTo>
                    <a:lnTo>
                      <a:pt x="177" y="78"/>
                    </a:lnTo>
                    <a:lnTo>
                      <a:pt x="175" y="78"/>
                    </a:lnTo>
                    <a:lnTo>
                      <a:pt x="174" y="76"/>
                    </a:lnTo>
                    <a:lnTo>
                      <a:pt x="174" y="75"/>
                    </a:lnTo>
                    <a:lnTo>
                      <a:pt x="174" y="74"/>
                    </a:lnTo>
                    <a:lnTo>
                      <a:pt x="172" y="74"/>
                    </a:lnTo>
                    <a:lnTo>
                      <a:pt x="172" y="74"/>
                    </a:lnTo>
                    <a:lnTo>
                      <a:pt x="170" y="72"/>
                    </a:lnTo>
                    <a:lnTo>
                      <a:pt x="169" y="72"/>
                    </a:lnTo>
                    <a:lnTo>
                      <a:pt x="169" y="72"/>
                    </a:lnTo>
                    <a:lnTo>
                      <a:pt x="168" y="69"/>
                    </a:lnTo>
                    <a:lnTo>
                      <a:pt x="167" y="66"/>
                    </a:lnTo>
                    <a:lnTo>
                      <a:pt x="165" y="63"/>
                    </a:lnTo>
                    <a:lnTo>
                      <a:pt x="165" y="61"/>
                    </a:lnTo>
                    <a:lnTo>
                      <a:pt x="166" y="61"/>
                    </a:lnTo>
                    <a:lnTo>
                      <a:pt x="167" y="60"/>
                    </a:lnTo>
                    <a:lnTo>
                      <a:pt x="167" y="58"/>
                    </a:lnTo>
                    <a:lnTo>
                      <a:pt x="165" y="56"/>
                    </a:lnTo>
                    <a:lnTo>
                      <a:pt x="165" y="54"/>
                    </a:lnTo>
                    <a:lnTo>
                      <a:pt x="164" y="54"/>
                    </a:lnTo>
                    <a:lnTo>
                      <a:pt x="163" y="53"/>
                    </a:lnTo>
                    <a:lnTo>
                      <a:pt x="162" y="49"/>
                    </a:lnTo>
                    <a:lnTo>
                      <a:pt x="162" y="47"/>
                    </a:lnTo>
                    <a:lnTo>
                      <a:pt x="159" y="45"/>
                    </a:lnTo>
                    <a:lnTo>
                      <a:pt x="158" y="44"/>
                    </a:lnTo>
                    <a:lnTo>
                      <a:pt x="158" y="43"/>
                    </a:lnTo>
                    <a:lnTo>
                      <a:pt x="158" y="42"/>
                    </a:lnTo>
                    <a:lnTo>
                      <a:pt x="156" y="40"/>
                    </a:lnTo>
                    <a:lnTo>
                      <a:pt x="155" y="39"/>
                    </a:lnTo>
                    <a:lnTo>
                      <a:pt x="155" y="37"/>
                    </a:lnTo>
                    <a:lnTo>
                      <a:pt x="153" y="34"/>
                    </a:lnTo>
                    <a:lnTo>
                      <a:pt x="152" y="34"/>
                    </a:lnTo>
                    <a:lnTo>
                      <a:pt x="151" y="33"/>
                    </a:lnTo>
                    <a:lnTo>
                      <a:pt x="151" y="31"/>
                    </a:lnTo>
                    <a:lnTo>
                      <a:pt x="148" y="27"/>
                    </a:lnTo>
                    <a:lnTo>
                      <a:pt x="145" y="26"/>
                    </a:lnTo>
                    <a:lnTo>
                      <a:pt x="123" y="24"/>
                    </a:lnTo>
                    <a:lnTo>
                      <a:pt x="123" y="30"/>
                    </a:lnTo>
                    <a:lnTo>
                      <a:pt x="82" y="30"/>
                    </a:lnTo>
                    <a:lnTo>
                      <a:pt x="33" y="3"/>
                    </a:lnTo>
                    <a:lnTo>
                      <a:pt x="34" y="2"/>
                    </a:lnTo>
                    <a:lnTo>
                      <a:pt x="33" y="0"/>
                    </a:lnTo>
                    <a:lnTo>
                      <a:pt x="0" y="1"/>
                    </a:lnTo>
                    <a:lnTo>
                      <a:pt x="0" y="5"/>
                    </a:lnTo>
                    <a:lnTo>
                      <a:pt x="2" y="13"/>
                    </a:lnTo>
                    <a:lnTo>
                      <a:pt x="4" y="17"/>
                    </a:lnTo>
                    <a:lnTo>
                      <a:pt x="6" y="20"/>
                    </a:lnTo>
                    <a:lnTo>
                      <a:pt x="4" y="20"/>
                    </a:lnTo>
                    <a:lnTo>
                      <a:pt x="4" y="23"/>
                    </a:lnTo>
                    <a:lnTo>
                      <a:pt x="5" y="27"/>
                    </a:lnTo>
                    <a:lnTo>
                      <a:pt x="9" y="32"/>
                    </a:lnTo>
                    <a:lnTo>
                      <a:pt x="9" y="34"/>
                    </a:lnTo>
                    <a:lnTo>
                      <a:pt x="7" y="35"/>
                    </a:lnTo>
                    <a:lnTo>
                      <a:pt x="8" y="37"/>
                    </a:lnTo>
                    <a:lnTo>
                      <a:pt x="11" y="41"/>
                    </a:lnTo>
                    <a:lnTo>
                      <a:pt x="12" y="44"/>
                    </a:lnTo>
                    <a:lnTo>
                      <a:pt x="10" y="45"/>
                    </a:lnTo>
                    <a:lnTo>
                      <a:pt x="10" y="48"/>
                    </a:lnTo>
                    <a:lnTo>
                      <a:pt x="12" y="51"/>
                    </a:lnTo>
                    <a:lnTo>
                      <a:pt x="13" y="52"/>
                    </a:lnTo>
                    <a:lnTo>
                      <a:pt x="13" y="58"/>
                    </a:lnTo>
                    <a:lnTo>
                      <a:pt x="14" y="63"/>
                    </a:lnTo>
                    <a:lnTo>
                      <a:pt x="16" y="65"/>
                    </a:lnTo>
                    <a:lnTo>
                      <a:pt x="19" y="65"/>
                    </a:lnTo>
                    <a:lnTo>
                      <a:pt x="23" y="70"/>
                    </a:lnTo>
                    <a:lnTo>
                      <a:pt x="24" y="74"/>
                    </a:lnTo>
                    <a:lnTo>
                      <a:pt x="25" y="76"/>
                    </a:lnTo>
                    <a:lnTo>
                      <a:pt x="29" y="81"/>
                    </a:lnTo>
                    <a:lnTo>
                      <a:pt x="30" y="86"/>
                    </a:lnTo>
                    <a:lnTo>
                      <a:pt x="31" y="86"/>
                    </a:lnTo>
                    <a:lnTo>
                      <a:pt x="33" y="90"/>
                    </a:lnTo>
                    <a:lnTo>
                      <a:pt x="31" y="92"/>
                    </a:lnTo>
                    <a:lnTo>
                      <a:pt x="31" y="94"/>
                    </a:lnTo>
                    <a:lnTo>
                      <a:pt x="32" y="96"/>
                    </a:lnTo>
                    <a:lnTo>
                      <a:pt x="31" y="99"/>
                    </a:lnTo>
                    <a:lnTo>
                      <a:pt x="30" y="98"/>
                    </a:lnTo>
                    <a:lnTo>
                      <a:pt x="29" y="100"/>
                    </a:lnTo>
                    <a:lnTo>
                      <a:pt x="29" y="101"/>
                    </a:lnTo>
                    <a:lnTo>
                      <a:pt x="31" y="101"/>
                    </a:lnTo>
                    <a:lnTo>
                      <a:pt x="30" y="103"/>
                    </a:lnTo>
                    <a:lnTo>
                      <a:pt x="30" y="105"/>
                    </a:lnTo>
                    <a:lnTo>
                      <a:pt x="28" y="103"/>
                    </a:lnTo>
                    <a:lnTo>
                      <a:pt x="24" y="103"/>
                    </a:lnTo>
                    <a:lnTo>
                      <a:pt x="22" y="102"/>
                    </a:lnTo>
                    <a:lnTo>
                      <a:pt x="19" y="103"/>
                    </a:lnTo>
                    <a:lnTo>
                      <a:pt x="18" y="103"/>
                    </a:lnTo>
                    <a:lnTo>
                      <a:pt x="20" y="108"/>
                    </a:lnTo>
                    <a:lnTo>
                      <a:pt x="23" y="109"/>
                    </a:lnTo>
                    <a:lnTo>
                      <a:pt x="23" y="113"/>
                    </a:lnTo>
                    <a:lnTo>
                      <a:pt x="25" y="116"/>
                    </a:lnTo>
                    <a:lnTo>
                      <a:pt x="27" y="117"/>
                    </a:lnTo>
                    <a:lnTo>
                      <a:pt x="30" y="118"/>
                    </a:lnTo>
                    <a:lnTo>
                      <a:pt x="30" y="120"/>
                    </a:lnTo>
                    <a:lnTo>
                      <a:pt x="33" y="120"/>
                    </a:lnTo>
                    <a:lnTo>
                      <a:pt x="34" y="120"/>
                    </a:lnTo>
                    <a:lnTo>
                      <a:pt x="33" y="122"/>
                    </a:lnTo>
                    <a:lnTo>
                      <a:pt x="35" y="124"/>
                    </a:lnTo>
                    <a:lnTo>
                      <a:pt x="37" y="123"/>
                    </a:lnTo>
                    <a:lnTo>
                      <a:pt x="38" y="123"/>
                    </a:lnTo>
                    <a:lnTo>
                      <a:pt x="41" y="120"/>
                    </a:lnTo>
                    <a:lnTo>
                      <a:pt x="42" y="120"/>
                    </a:lnTo>
                    <a:lnTo>
                      <a:pt x="41" y="123"/>
                    </a:lnTo>
                    <a:lnTo>
                      <a:pt x="42" y="128"/>
                    </a:lnTo>
                    <a:lnTo>
                      <a:pt x="47" y="134"/>
                    </a:lnTo>
                    <a:lnTo>
                      <a:pt x="49" y="135"/>
                    </a:lnTo>
                    <a:lnTo>
                      <a:pt x="50" y="134"/>
                    </a:lnTo>
                    <a:lnTo>
                      <a:pt x="51" y="137"/>
                    </a:lnTo>
                    <a:lnTo>
                      <a:pt x="54" y="144"/>
                    </a:lnTo>
                    <a:lnTo>
                      <a:pt x="54" y="151"/>
                    </a:lnTo>
                    <a:lnTo>
                      <a:pt x="53" y="156"/>
                    </a:lnTo>
                    <a:lnTo>
                      <a:pt x="51" y="161"/>
                    </a:lnTo>
                    <a:lnTo>
                      <a:pt x="51" y="164"/>
                    </a:lnTo>
                    <a:lnTo>
                      <a:pt x="54" y="166"/>
                    </a:lnTo>
                    <a:lnTo>
                      <a:pt x="55" y="166"/>
                    </a:lnTo>
                    <a:lnTo>
                      <a:pt x="55" y="168"/>
                    </a:lnTo>
                    <a:lnTo>
                      <a:pt x="58" y="169"/>
                    </a:lnTo>
                    <a:lnTo>
                      <a:pt x="60" y="172"/>
                    </a:lnTo>
                    <a:lnTo>
                      <a:pt x="65" y="180"/>
                    </a:lnTo>
                    <a:lnTo>
                      <a:pt x="68" y="181"/>
                    </a:lnTo>
                    <a:lnTo>
                      <a:pt x="68" y="183"/>
                    </a:lnTo>
                    <a:lnTo>
                      <a:pt x="71" y="186"/>
                    </a:lnTo>
                    <a:lnTo>
                      <a:pt x="74" y="187"/>
                    </a:lnTo>
                    <a:lnTo>
                      <a:pt x="75" y="189"/>
                    </a:lnTo>
                    <a:lnTo>
                      <a:pt x="75" y="194"/>
                    </a:lnTo>
                    <a:lnTo>
                      <a:pt x="77" y="196"/>
                    </a:lnTo>
                    <a:lnTo>
                      <a:pt x="77" y="198"/>
                    </a:lnTo>
                    <a:lnTo>
                      <a:pt x="78" y="201"/>
                    </a:lnTo>
                    <a:lnTo>
                      <a:pt x="80" y="202"/>
                    </a:lnTo>
                    <a:lnTo>
                      <a:pt x="85" y="199"/>
                    </a:lnTo>
                    <a:lnTo>
                      <a:pt x="87" y="195"/>
                    </a:lnTo>
                    <a:lnTo>
                      <a:pt x="87" y="191"/>
                    </a:lnTo>
                    <a:lnTo>
                      <a:pt x="85" y="189"/>
                    </a:lnTo>
                    <a:lnTo>
                      <a:pt x="85" y="186"/>
                    </a:lnTo>
                    <a:lnTo>
                      <a:pt x="83" y="185"/>
                    </a:lnTo>
                    <a:lnTo>
                      <a:pt x="82" y="182"/>
                    </a:lnTo>
                    <a:lnTo>
                      <a:pt x="81" y="180"/>
                    </a:lnTo>
                    <a:lnTo>
                      <a:pt x="79" y="178"/>
                    </a:lnTo>
                    <a:lnTo>
                      <a:pt x="78" y="175"/>
                    </a:lnTo>
                    <a:lnTo>
                      <a:pt x="77" y="175"/>
                    </a:lnTo>
                    <a:lnTo>
                      <a:pt x="76" y="175"/>
                    </a:lnTo>
                    <a:lnTo>
                      <a:pt x="76" y="178"/>
                    </a:lnTo>
                    <a:lnTo>
                      <a:pt x="75" y="179"/>
                    </a:lnTo>
                    <a:lnTo>
                      <a:pt x="75" y="176"/>
                    </a:lnTo>
                    <a:lnTo>
                      <a:pt x="72" y="175"/>
                    </a:lnTo>
                    <a:lnTo>
                      <a:pt x="70" y="171"/>
                    </a:lnTo>
                    <a:lnTo>
                      <a:pt x="70" y="169"/>
                    </a:lnTo>
                    <a:lnTo>
                      <a:pt x="71" y="165"/>
                    </a:lnTo>
                    <a:lnTo>
                      <a:pt x="71" y="161"/>
                    </a:lnTo>
                    <a:lnTo>
                      <a:pt x="68" y="158"/>
                    </a:lnTo>
                    <a:lnTo>
                      <a:pt x="69" y="156"/>
                    </a:lnTo>
                    <a:lnTo>
                      <a:pt x="69" y="154"/>
                    </a:lnTo>
                    <a:lnTo>
                      <a:pt x="68" y="152"/>
                    </a:lnTo>
                    <a:lnTo>
                      <a:pt x="68" y="150"/>
                    </a:lnTo>
                    <a:lnTo>
                      <a:pt x="66" y="148"/>
                    </a:lnTo>
                    <a:lnTo>
                      <a:pt x="66" y="144"/>
                    </a:lnTo>
                    <a:lnTo>
                      <a:pt x="65" y="142"/>
                    </a:lnTo>
                    <a:lnTo>
                      <a:pt x="65" y="138"/>
                    </a:lnTo>
                    <a:lnTo>
                      <a:pt x="66" y="136"/>
                    </a:lnTo>
                    <a:lnTo>
                      <a:pt x="65" y="130"/>
                    </a:lnTo>
                    <a:lnTo>
                      <a:pt x="64" y="126"/>
                    </a:lnTo>
                    <a:lnTo>
                      <a:pt x="62" y="123"/>
                    </a:lnTo>
                    <a:lnTo>
                      <a:pt x="61" y="123"/>
                    </a:lnTo>
                    <a:lnTo>
                      <a:pt x="61" y="125"/>
                    </a:lnTo>
                    <a:lnTo>
                      <a:pt x="61" y="127"/>
                    </a:lnTo>
                    <a:lnTo>
                      <a:pt x="61" y="128"/>
                    </a:lnTo>
                    <a:lnTo>
                      <a:pt x="58" y="123"/>
                    </a:lnTo>
                    <a:lnTo>
                      <a:pt x="58" y="121"/>
                    </a:lnTo>
                    <a:lnTo>
                      <a:pt x="58" y="119"/>
                    </a:lnTo>
                    <a:lnTo>
                      <a:pt x="58" y="117"/>
                    </a:lnTo>
                    <a:lnTo>
                      <a:pt x="57" y="117"/>
                    </a:lnTo>
                    <a:lnTo>
                      <a:pt x="56" y="110"/>
                    </a:lnTo>
                    <a:lnTo>
                      <a:pt x="54" y="106"/>
                    </a:lnTo>
                    <a:lnTo>
                      <a:pt x="52" y="105"/>
                    </a:lnTo>
                    <a:lnTo>
                      <a:pt x="50" y="102"/>
                    </a:lnTo>
                    <a:lnTo>
                      <a:pt x="50" y="98"/>
                    </a:lnTo>
                    <a:lnTo>
                      <a:pt x="50" y="94"/>
                    </a:lnTo>
                    <a:lnTo>
                      <a:pt x="47" y="90"/>
                    </a:lnTo>
                    <a:lnTo>
                      <a:pt x="46" y="89"/>
                    </a:lnTo>
                    <a:lnTo>
                      <a:pt x="44" y="88"/>
                    </a:lnTo>
                    <a:lnTo>
                      <a:pt x="44" y="84"/>
                    </a:lnTo>
                    <a:lnTo>
                      <a:pt x="43" y="82"/>
                    </a:lnTo>
                    <a:lnTo>
                      <a:pt x="40" y="81"/>
                    </a:lnTo>
                    <a:lnTo>
                      <a:pt x="40" y="78"/>
                    </a:lnTo>
                    <a:lnTo>
                      <a:pt x="40" y="75"/>
                    </a:lnTo>
                    <a:lnTo>
                      <a:pt x="39" y="71"/>
                    </a:lnTo>
                    <a:lnTo>
                      <a:pt x="35" y="68"/>
                    </a:lnTo>
                    <a:lnTo>
                      <a:pt x="34" y="65"/>
                    </a:lnTo>
                    <a:lnTo>
                      <a:pt x="33" y="65"/>
                    </a:lnTo>
                    <a:lnTo>
                      <a:pt x="33" y="61"/>
                    </a:lnTo>
                    <a:lnTo>
                      <a:pt x="30" y="57"/>
                    </a:lnTo>
                    <a:lnTo>
                      <a:pt x="29" y="55"/>
                    </a:lnTo>
                    <a:lnTo>
                      <a:pt x="30" y="52"/>
                    </a:lnTo>
                    <a:lnTo>
                      <a:pt x="30" y="41"/>
                    </a:lnTo>
                    <a:lnTo>
                      <a:pt x="29" y="33"/>
                    </a:lnTo>
                    <a:lnTo>
                      <a:pt x="30" y="29"/>
                    </a:lnTo>
                    <a:lnTo>
                      <a:pt x="32" y="23"/>
                    </a:lnTo>
                    <a:lnTo>
                      <a:pt x="31" y="20"/>
                    </a:lnTo>
                    <a:lnTo>
                      <a:pt x="30" y="16"/>
                    </a:lnTo>
                    <a:lnTo>
                      <a:pt x="32" y="20"/>
                    </a:lnTo>
                    <a:lnTo>
                      <a:pt x="36" y="22"/>
                    </a:lnTo>
                    <a:lnTo>
                      <a:pt x="38" y="27"/>
                    </a:lnTo>
                    <a:lnTo>
                      <a:pt x="40" y="29"/>
                    </a:lnTo>
                    <a:lnTo>
                      <a:pt x="42" y="28"/>
                    </a:lnTo>
                    <a:lnTo>
                      <a:pt x="44" y="27"/>
                    </a:lnTo>
                    <a:lnTo>
                      <a:pt x="46" y="30"/>
                    </a:lnTo>
                    <a:lnTo>
                      <a:pt x="47" y="32"/>
                    </a:lnTo>
                    <a:lnTo>
                      <a:pt x="50" y="32"/>
                    </a:lnTo>
                    <a:lnTo>
                      <a:pt x="52" y="34"/>
                    </a:lnTo>
                    <a:lnTo>
                      <a:pt x="52" y="36"/>
                    </a:lnTo>
                    <a:lnTo>
                      <a:pt x="51" y="38"/>
                    </a:lnTo>
                    <a:lnTo>
                      <a:pt x="51" y="41"/>
                    </a:lnTo>
                    <a:lnTo>
                      <a:pt x="52" y="45"/>
                    </a:lnTo>
                    <a:lnTo>
                      <a:pt x="53" y="51"/>
                    </a:lnTo>
                    <a:lnTo>
                      <a:pt x="54" y="54"/>
                    </a:lnTo>
                    <a:lnTo>
                      <a:pt x="54" y="58"/>
                    </a:lnTo>
                    <a:lnTo>
                      <a:pt x="54" y="60"/>
                    </a:lnTo>
                    <a:lnTo>
                      <a:pt x="55" y="63"/>
                    </a:lnTo>
                    <a:lnTo>
                      <a:pt x="58" y="68"/>
                    </a:lnTo>
                    <a:lnTo>
                      <a:pt x="58" y="71"/>
                    </a:lnTo>
                    <a:lnTo>
                      <a:pt x="58" y="72"/>
                    </a:lnTo>
                    <a:lnTo>
                      <a:pt x="58" y="75"/>
                    </a:lnTo>
                    <a:lnTo>
                      <a:pt x="59" y="75"/>
                    </a:lnTo>
                    <a:lnTo>
                      <a:pt x="61" y="76"/>
                    </a:lnTo>
                    <a:lnTo>
                      <a:pt x="62" y="82"/>
                    </a:lnTo>
                    <a:lnTo>
                      <a:pt x="64" y="83"/>
                    </a:lnTo>
                    <a:lnTo>
                      <a:pt x="65" y="86"/>
                    </a:lnTo>
                    <a:lnTo>
                      <a:pt x="65" y="89"/>
                    </a:lnTo>
                    <a:lnTo>
                      <a:pt x="66" y="91"/>
                    </a:lnTo>
                    <a:lnTo>
                      <a:pt x="68" y="92"/>
                    </a:lnTo>
                    <a:lnTo>
                      <a:pt x="69" y="96"/>
                    </a:lnTo>
                    <a:lnTo>
                      <a:pt x="70" y="99"/>
                    </a:lnTo>
                    <a:lnTo>
                      <a:pt x="72" y="100"/>
                    </a:lnTo>
                    <a:lnTo>
                      <a:pt x="73" y="102"/>
                    </a:lnTo>
                    <a:lnTo>
                      <a:pt x="75" y="102"/>
                    </a:lnTo>
                    <a:lnTo>
                      <a:pt x="75" y="103"/>
                    </a:lnTo>
                    <a:lnTo>
                      <a:pt x="78" y="102"/>
                    </a:lnTo>
                    <a:lnTo>
                      <a:pt x="79" y="103"/>
                    </a:lnTo>
                    <a:lnTo>
                      <a:pt x="79" y="107"/>
                    </a:lnTo>
                    <a:lnTo>
                      <a:pt x="78" y="110"/>
                    </a:lnTo>
                    <a:lnTo>
                      <a:pt x="78" y="114"/>
                    </a:lnTo>
                    <a:lnTo>
                      <a:pt x="83" y="120"/>
                    </a:lnTo>
                    <a:lnTo>
                      <a:pt x="85" y="119"/>
                    </a:lnTo>
                    <a:lnTo>
                      <a:pt x="87" y="120"/>
                    </a:lnTo>
                    <a:lnTo>
                      <a:pt x="86" y="123"/>
                    </a:lnTo>
                    <a:lnTo>
                      <a:pt x="87" y="126"/>
                    </a:lnTo>
                    <a:lnTo>
                      <a:pt x="90" y="127"/>
                    </a:lnTo>
                    <a:lnTo>
                      <a:pt x="92" y="126"/>
                    </a:lnTo>
                    <a:lnTo>
                      <a:pt x="95" y="130"/>
                    </a:lnTo>
                    <a:lnTo>
                      <a:pt x="95" y="132"/>
                    </a:lnTo>
                    <a:lnTo>
                      <a:pt x="97" y="134"/>
                    </a:lnTo>
                    <a:lnTo>
                      <a:pt x="98" y="132"/>
                    </a:lnTo>
                    <a:lnTo>
                      <a:pt x="99" y="134"/>
                    </a:lnTo>
                    <a:lnTo>
                      <a:pt x="99" y="136"/>
                    </a:lnTo>
                    <a:lnTo>
                      <a:pt x="98" y="137"/>
                    </a:lnTo>
                    <a:lnTo>
                      <a:pt x="96" y="135"/>
                    </a:lnTo>
                    <a:lnTo>
                      <a:pt x="95" y="136"/>
                    </a:lnTo>
                    <a:lnTo>
                      <a:pt x="92" y="139"/>
                    </a:lnTo>
                    <a:lnTo>
                      <a:pt x="91" y="144"/>
                    </a:lnTo>
                    <a:lnTo>
                      <a:pt x="91" y="148"/>
                    </a:lnTo>
                    <a:lnTo>
                      <a:pt x="93" y="149"/>
                    </a:lnTo>
                    <a:lnTo>
                      <a:pt x="96" y="150"/>
                    </a:lnTo>
                    <a:lnTo>
                      <a:pt x="97" y="151"/>
                    </a:lnTo>
                    <a:lnTo>
                      <a:pt x="103" y="157"/>
                    </a:lnTo>
                    <a:lnTo>
                      <a:pt x="106" y="158"/>
                    </a:lnTo>
                    <a:lnTo>
                      <a:pt x="108" y="158"/>
                    </a:lnTo>
                    <a:lnTo>
                      <a:pt x="109" y="160"/>
                    </a:lnTo>
                    <a:lnTo>
                      <a:pt x="110" y="163"/>
                    </a:lnTo>
                    <a:lnTo>
                      <a:pt x="111" y="165"/>
                    </a:lnTo>
                    <a:lnTo>
                      <a:pt x="110" y="168"/>
                    </a:lnTo>
                    <a:lnTo>
                      <a:pt x="108" y="168"/>
                    </a:lnTo>
                    <a:lnTo>
                      <a:pt x="108" y="170"/>
                    </a:lnTo>
                    <a:lnTo>
                      <a:pt x="110" y="172"/>
                    </a:lnTo>
                    <a:lnTo>
                      <a:pt x="115" y="174"/>
                    </a:lnTo>
                    <a:lnTo>
                      <a:pt x="115" y="175"/>
                    </a:lnTo>
                    <a:lnTo>
                      <a:pt x="117" y="177"/>
                    </a:lnTo>
                    <a:lnTo>
                      <a:pt x="120" y="181"/>
                    </a:lnTo>
                    <a:lnTo>
                      <a:pt x="124" y="187"/>
                    </a:lnTo>
                    <a:lnTo>
                      <a:pt x="127" y="194"/>
                    </a:lnTo>
                    <a:lnTo>
                      <a:pt x="132" y="200"/>
                    </a:lnTo>
                    <a:lnTo>
                      <a:pt x="132" y="203"/>
                    </a:lnTo>
                    <a:lnTo>
                      <a:pt x="137" y="211"/>
                    </a:lnTo>
                    <a:lnTo>
                      <a:pt x="138" y="214"/>
                    </a:lnTo>
                    <a:lnTo>
                      <a:pt x="137" y="217"/>
                    </a:lnTo>
                    <a:lnTo>
                      <a:pt x="138" y="220"/>
                    </a:lnTo>
                    <a:lnTo>
                      <a:pt x="140" y="225"/>
                    </a:lnTo>
                    <a:lnTo>
                      <a:pt x="142" y="234"/>
                    </a:lnTo>
                    <a:lnTo>
                      <a:pt x="143" y="238"/>
                    </a:lnTo>
                    <a:lnTo>
                      <a:pt x="141" y="241"/>
                    </a:lnTo>
                    <a:lnTo>
                      <a:pt x="138" y="244"/>
                    </a:lnTo>
                    <a:lnTo>
                      <a:pt x="137" y="246"/>
                    </a:lnTo>
                    <a:lnTo>
                      <a:pt x="139" y="247"/>
                    </a:lnTo>
                    <a:lnTo>
                      <a:pt x="141" y="248"/>
                    </a:lnTo>
                    <a:lnTo>
                      <a:pt x="139" y="250"/>
                    </a:lnTo>
                    <a:lnTo>
                      <a:pt x="136" y="250"/>
                    </a:lnTo>
                    <a:lnTo>
                      <a:pt x="134" y="251"/>
                    </a:lnTo>
                    <a:lnTo>
                      <a:pt x="134" y="253"/>
                    </a:lnTo>
                    <a:lnTo>
                      <a:pt x="136" y="259"/>
                    </a:lnTo>
                    <a:lnTo>
                      <a:pt x="138" y="261"/>
                    </a:lnTo>
                    <a:lnTo>
                      <a:pt x="138" y="264"/>
                    </a:lnTo>
                    <a:lnTo>
                      <a:pt x="141" y="268"/>
                    </a:lnTo>
                    <a:lnTo>
                      <a:pt x="142" y="272"/>
                    </a:lnTo>
                    <a:lnTo>
                      <a:pt x="143" y="273"/>
                    </a:lnTo>
                    <a:lnTo>
                      <a:pt x="145" y="273"/>
                    </a:lnTo>
                    <a:lnTo>
                      <a:pt x="146" y="275"/>
                    </a:lnTo>
                    <a:lnTo>
                      <a:pt x="151" y="276"/>
                    </a:lnTo>
                    <a:lnTo>
                      <a:pt x="154" y="275"/>
                    </a:lnTo>
                    <a:lnTo>
                      <a:pt x="155" y="276"/>
                    </a:lnTo>
                    <a:lnTo>
                      <a:pt x="154" y="278"/>
                    </a:lnTo>
                    <a:lnTo>
                      <a:pt x="154" y="279"/>
                    </a:lnTo>
                    <a:lnTo>
                      <a:pt x="158" y="281"/>
                    </a:lnTo>
                    <a:lnTo>
                      <a:pt x="161" y="285"/>
                    </a:lnTo>
                    <a:lnTo>
                      <a:pt x="163" y="289"/>
                    </a:lnTo>
                    <a:lnTo>
                      <a:pt x="165" y="293"/>
                    </a:lnTo>
                    <a:lnTo>
                      <a:pt x="168" y="295"/>
                    </a:lnTo>
                    <a:lnTo>
                      <a:pt x="169" y="294"/>
                    </a:lnTo>
                    <a:lnTo>
                      <a:pt x="172" y="296"/>
                    </a:lnTo>
                    <a:lnTo>
                      <a:pt x="174" y="296"/>
                    </a:lnTo>
                    <a:lnTo>
                      <a:pt x="179" y="299"/>
                    </a:lnTo>
                    <a:lnTo>
                      <a:pt x="182" y="299"/>
                    </a:lnTo>
                    <a:lnTo>
                      <a:pt x="182" y="297"/>
                    </a:lnTo>
                    <a:lnTo>
                      <a:pt x="184" y="297"/>
                    </a:lnTo>
                    <a:lnTo>
                      <a:pt x="186" y="299"/>
                    </a:lnTo>
                    <a:lnTo>
                      <a:pt x="192" y="307"/>
                    </a:lnTo>
                    <a:lnTo>
                      <a:pt x="194" y="307"/>
                    </a:lnTo>
                    <a:lnTo>
                      <a:pt x="198" y="313"/>
                    </a:lnTo>
                    <a:lnTo>
                      <a:pt x="204" y="316"/>
                    </a:lnTo>
                    <a:lnTo>
                      <a:pt x="211" y="317"/>
                    </a:lnTo>
                    <a:lnTo>
                      <a:pt x="214" y="319"/>
                    </a:lnTo>
                    <a:lnTo>
                      <a:pt x="217" y="322"/>
                    </a:lnTo>
                    <a:lnTo>
                      <a:pt x="220" y="323"/>
                    </a:lnTo>
                    <a:lnTo>
                      <a:pt x="224" y="325"/>
                    </a:lnTo>
                    <a:lnTo>
                      <a:pt x="226" y="324"/>
                    </a:lnTo>
                    <a:lnTo>
                      <a:pt x="227" y="324"/>
                    </a:lnTo>
                    <a:lnTo>
                      <a:pt x="229" y="328"/>
                    </a:lnTo>
                    <a:lnTo>
                      <a:pt x="232" y="331"/>
                    </a:lnTo>
                    <a:lnTo>
                      <a:pt x="234" y="331"/>
                    </a:lnTo>
                    <a:lnTo>
                      <a:pt x="236" y="330"/>
                    </a:lnTo>
                    <a:lnTo>
                      <a:pt x="238" y="332"/>
                    </a:lnTo>
                    <a:lnTo>
                      <a:pt x="244" y="334"/>
                    </a:lnTo>
                    <a:lnTo>
                      <a:pt x="248" y="334"/>
                    </a:lnTo>
                    <a:lnTo>
                      <a:pt x="252" y="337"/>
                    </a:lnTo>
                    <a:lnTo>
                      <a:pt x="259" y="340"/>
                    </a:lnTo>
                    <a:lnTo>
                      <a:pt x="262" y="340"/>
                    </a:lnTo>
                    <a:lnTo>
                      <a:pt x="269" y="336"/>
                    </a:lnTo>
                    <a:lnTo>
                      <a:pt x="272" y="336"/>
                    </a:lnTo>
                    <a:lnTo>
                      <a:pt x="276" y="333"/>
                    </a:lnTo>
                    <a:lnTo>
                      <a:pt x="279" y="332"/>
                    </a:lnTo>
                    <a:lnTo>
                      <a:pt x="283" y="332"/>
                    </a:lnTo>
                    <a:lnTo>
                      <a:pt x="284" y="332"/>
                    </a:lnTo>
                    <a:lnTo>
                      <a:pt x="284" y="331"/>
                    </a:lnTo>
                    <a:lnTo>
                      <a:pt x="281" y="331"/>
                    </a:lnTo>
                    <a:lnTo>
                      <a:pt x="279" y="331"/>
                    </a:lnTo>
                    <a:lnTo>
                      <a:pt x="279" y="329"/>
                    </a:lnTo>
                    <a:lnTo>
                      <a:pt x="283" y="327"/>
                    </a:lnTo>
                    <a:lnTo>
                      <a:pt x="283" y="327"/>
                    </a:lnTo>
                    <a:lnTo>
                      <a:pt x="283" y="329"/>
                    </a:lnTo>
                    <a:lnTo>
                      <a:pt x="285" y="328"/>
                    </a:lnTo>
                    <a:lnTo>
                      <a:pt x="287" y="328"/>
                    </a:lnTo>
                    <a:lnTo>
                      <a:pt x="287" y="330"/>
                    </a:lnTo>
                    <a:lnTo>
                      <a:pt x="286" y="330"/>
                    </a:lnTo>
                    <a:lnTo>
                      <a:pt x="285" y="331"/>
                    </a:lnTo>
                    <a:lnTo>
                      <a:pt x="286" y="331"/>
                    </a:lnTo>
                    <a:lnTo>
                      <a:pt x="288" y="331"/>
                    </a:lnTo>
                    <a:lnTo>
                      <a:pt x="290" y="332"/>
                    </a:lnTo>
                    <a:lnTo>
                      <a:pt x="295" y="335"/>
                    </a:lnTo>
                    <a:lnTo>
                      <a:pt x="297" y="337"/>
                    </a:lnTo>
                    <a:lnTo>
                      <a:pt x="297" y="337"/>
                    </a:lnTo>
                    <a:lnTo>
                      <a:pt x="293" y="333"/>
                    </a:lnTo>
                    <a:lnTo>
                      <a:pt x="289" y="330"/>
                    </a:lnTo>
                    <a:lnTo>
                      <a:pt x="289" y="329"/>
                    </a:lnTo>
                    <a:lnTo>
                      <a:pt x="290" y="329"/>
                    </a:lnTo>
                    <a:lnTo>
                      <a:pt x="290" y="330"/>
                    </a:lnTo>
                    <a:lnTo>
                      <a:pt x="293" y="331"/>
                    </a:lnTo>
                    <a:lnTo>
                      <a:pt x="295" y="333"/>
                    </a:lnTo>
                    <a:lnTo>
                      <a:pt x="298" y="337"/>
                    </a:lnTo>
                    <a:lnTo>
                      <a:pt x="298" y="338"/>
                    </a:lnTo>
                    <a:lnTo>
                      <a:pt x="299" y="340"/>
                    </a:lnTo>
                    <a:lnTo>
                      <a:pt x="309" y="350"/>
                    </a:lnTo>
                    <a:lnTo>
                      <a:pt x="312" y="351"/>
                    </a:lnTo>
                    <a:lnTo>
                      <a:pt x="312" y="353"/>
                    </a:lnTo>
                    <a:lnTo>
                      <a:pt x="316" y="356"/>
                    </a:lnTo>
                    <a:lnTo>
                      <a:pt x="318" y="360"/>
                    </a:lnTo>
                    <a:lnTo>
                      <a:pt x="319" y="359"/>
                    </a:lnTo>
                    <a:lnTo>
                      <a:pt x="319" y="35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8" name="Freeform 1289">
                <a:extLst>
                  <a:ext uri="{FF2B5EF4-FFF2-40B4-BE49-F238E27FC236}">
                    <a16:creationId xmlns:a16="http://schemas.microsoft.com/office/drawing/2014/main" id="{A002B780-AD44-4BB3-992B-C3482BBC1F8F}"/>
                  </a:ext>
                </a:extLst>
              </p:cNvPr>
              <p:cNvSpPr>
                <a:spLocks/>
              </p:cNvSpPr>
              <p:nvPr/>
            </p:nvSpPr>
            <p:spPr bwMode="auto">
              <a:xfrm>
                <a:off x="3292598" y="3755674"/>
                <a:ext cx="3175" cy="3175"/>
              </a:xfrm>
              <a:custGeom>
                <a:avLst/>
                <a:gdLst>
                  <a:gd name="T0" fmla="*/ 0 w 2"/>
                  <a:gd name="T1" fmla="*/ 1 h 2"/>
                  <a:gd name="T2" fmla="*/ 2 w 2"/>
                  <a:gd name="T3" fmla="*/ 2 h 2"/>
                  <a:gd name="T4" fmla="*/ 2 w 2"/>
                  <a:gd name="T5" fmla="*/ 0 h 2"/>
                  <a:gd name="T6" fmla="*/ 0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lnTo>
                      <a:pt x="2" y="2"/>
                    </a:lnTo>
                    <a:lnTo>
                      <a:pt x="2" y="0"/>
                    </a:lnTo>
                    <a:lnTo>
                      <a:pt x="0"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9" name="Freeform 1290">
                <a:extLst>
                  <a:ext uri="{FF2B5EF4-FFF2-40B4-BE49-F238E27FC236}">
                    <a16:creationId xmlns:a16="http://schemas.microsoft.com/office/drawing/2014/main" id="{7344A42C-F71E-47CB-9543-6CD630B09470}"/>
                  </a:ext>
                </a:extLst>
              </p:cNvPr>
              <p:cNvSpPr>
                <a:spLocks/>
              </p:cNvSpPr>
              <p:nvPr/>
            </p:nvSpPr>
            <p:spPr bwMode="auto">
              <a:xfrm>
                <a:off x="4610272" y="4389027"/>
                <a:ext cx="7938" cy="12699"/>
              </a:xfrm>
              <a:custGeom>
                <a:avLst/>
                <a:gdLst>
                  <a:gd name="T0" fmla="*/ 1 w 6"/>
                  <a:gd name="T1" fmla="*/ 0 h 11"/>
                  <a:gd name="T2" fmla="*/ 0 w 6"/>
                  <a:gd name="T3" fmla="*/ 2 h 11"/>
                  <a:gd name="T4" fmla="*/ 2 w 6"/>
                  <a:gd name="T5" fmla="*/ 7 h 11"/>
                  <a:gd name="T6" fmla="*/ 4 w 6"/>
                  <a:gd name="T7" fmla="*/ 11 h 11"/>
                  <a:gd name="T8" fmla="*/ 6 w 6"/>
                  <a:gd name="T9" fmla="*/ 11 h 11"/>
                  <a:gd name="T10" fmla="*/ 6 w 6"/>
                  <a:gd name="T11" fmla="*/ 8 h 11"/>
                  <a:gd name="T12" fmla="*/ 3 w 6"/>
                  <a:gd name="T13" fmla="*/ 2 h 11"/>
                  <a:gd name="T14" fmla="*/ 1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1" y="0"/>
                    </a:moveTo>
                    <a:cubicBezTo>
                      <a:pt x="0" y="2"/>
                      <a:pt x="0" y="2"/>
                      <a:pt x="0" y="2"/>
                    </a:cubicBezTo>
                    <a:cubicBezTo>
                      <a:pt x="2" y="7"/>
                      <a:pt x="2" y="7"/>
                      <a:pt x="2" y="7"/>
                    </a:cubicBezTo>
                    <a:cubicBezTo>
                      <a:pt x="4" y="11"/>
                      <a:pt x="4" y="11"/>
                      <a:pt x="4" y="11"/>
                    </a:cubicBezTo>
                    <a:cubicBezTo>
                      <a:pt x="4" y="11"/>
                      <a:pt x="6" y="11"/>
                      <a:pt x="6" y="11"/>
                    </a:cubicBezTo>
                    <a:cubicBezTo>
                      <a:pt x="6" y="8"/>
                      <a:pt x="6" y="8"/>
                      <a:pt x="6" y="8"/>
                    </a:cubicBezTo>
                    <a:cubicBezTo>
                      <a:pt x="3" y="2"/>
                      <a:pt x="3" y="2"/>
                      <a:pt x="3" y="2"/>
                    </a:cubicBez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0" name="Freeform 1291">
                <a:extLst>
                  <a:ext uri="{FF2B5EF4-FFF2-40B4-BE49-F238E27FC236}">
                    <a16:creationId xmlns:a16="http://schemas.microsoft.com/office/drawing/2014/main" id="{2D67979D-A810-443B-B6C1-9E9284753449}"/>
                  </a:ext>
                </a:extLst>
              </p:cNvPr>
              <p:cNvSpPr>
                <a:spLocks/>
              </p:cNvSpPr>
              <p:nvPr/>
            </p:nvSpPr>
            <p:spPr bwMode="auto">
              <a:xfrm>
                <a:off x="4595983" y="4457283"/>
                <a:ext cx="12701" cy="15874"/>
              </a:xfrm>
              <a:custGeom>
                <a:avLst/>
                <a:gdLst>
                  <a:gd name="T0" fmla="*/ 7 w 8"/>
                  <a:gd name="T1" fmla="*/ 0 h 10"/>
                  <a:gd name="T2" fmla="*/ 7 w 8"/>
                  <a:gd name="T3" fmla="*/ 0 h 10"/>
                  <a:gd name="T4" fmla="*/ 5 w 8"/>
                  <a:gd name="T5" fmla="*/ 0 h 10"/>
                  <a:gd name="T6" fmla="*/ 3 w 8"/>
                  <a:gd name="T7" fmla="*/ 1 h 10"/>
                  <a:gd name="T8" fmla="*/ 1 w 8"/>
                  <a:gd name="T9" fmla="*/ 4 h 10"/>
                  <a:gd name="T10" fmla="*/ 0 w 8"/>
                  <a:gd name="T11" fmla="*/ 10 h 10"/>
                  <a:gd name="T12" fmla="*/ 0 w 8"/>
                  <a:gd name="T13" fmla="*/ 10 h 10"/>
                  <a:gd name="T14" fmla="*/ 1 w 8"/>
                  <a:gd name="T15" fmla="*/ 8 h 10"/>
                  <a:gd name="T16" fmla="*/ 4 w 8"/>
                  <a:gd name="T17" fmla="*/ 4 h 10"/>
                  <a:gd name="T18" fmla="*/ 6 w 8"/>
                  <a:gd name="T19" fmla="*/ 4 h 10"/>
                  <a:gd name="T20" fmla="*/ 8 w 8"/>
                  <a:gd name="T21" fmla="*/ 1 h 10"/>
                  <a:gd name="T22" fmla="*/ 7 w 8"/>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7" y="0"/>
                    </a:moveTo>
                    <a:lnTo>
                      <a:pt x="7" y="0"/>
                    </a:lnTo>
                    <a:lnTo>
                      <a:pt x="5" y="0"/>
                    </a:lnTo>
                    <a:lnTo>
                      <a:pt x="3" y="1"/>
                    </a:lnTo>
                    <a:lnTo>
                      <a:pt x="1" y="4"/>
                    </a:lnTo>
                    <a:lnTo>
                      <a:pt x="0" y="10"/>
                    </a:lnTo>
                    <a:lnTo>
                      <a:pt x="0" y="10"/>
                    </a:lnTo>
                    <a:lnTo>
                      <a:pt x="1" y="8"/>
                    </a:lnTo>
                    <a:lnTo>
                      <a:pt x="4" y="4"/>
                    </a:lnTo>
                    <a:lnTo>
                      <a:pt x="6" y="4"/>
                    </a:lnTo>
                    <a:lnTo>
                      <a:pt x="8" y="1"/>
                    </a:lnTo>
                    <a:lnTo>
                      <a:pt x="7"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1" name="Freeform 1292">
                <a:extLst>
                  <a:ext uri="{FF2B5EF4-FFF2-40B4-BE49-F238E27FC236}">
                    <a16:creationId xmlns:a16="http://schemas.microsoft.com/office/drawing/2014/main" id="{F7C87B33-0FCF-460F-8383-BB9886B86C18}"/>
                  </a:ext>
                </a:extLst>
              </p:cNvPr>
              <p:cNvSpPr>
                <a:spLocks/>
              </p:cNvSpPr>
              <p:nvPr/>
            </p:nvSpPr>
            <p:spPr bwMode="auto">
              <a:xfrm>
                <a:off x="4627735" y="4454108"/>
                <a:ext cx="11114" cy="4762"/>
              </a:xfrm>
              <a:custGeom>
                <a:avLst/>
                <a:gdLst>
                  <a:gd name="T0" fmla="*/ 6 w 7"/>
                  <a:gd name="T1" fmla="*/ 3 h 3"/>
                  <a:gd name="T2" fmla="*/ 7 w 7"/>
                  <a:gd name="T3" fmla="*/ 2 h 3"/>
                  <a:gd name="T4" fmla="*/ 5 w 7"/>
                  <a:gd name="T5" fmla="*/ 0 h 3"/>
                  <a:gd name="T6" fmla="*/ 4 w 7"/>
                  <a:gd name="T7" fmla="*/ 0 h 3"/>
                  <a:gd name="T8" fmla="*/ 3 w 7"/>
                  <a:gd name="T9" fmla="*/ 2 h 3"/>
                  <a:gd name="T10" fmla="*/ 0 w 7"/>
                  <a:gd name="T11" fmla="*/ 2 h 3"/>
                  <a:gd name="T12" fmla="*/ 3 w 7"/>
                  <a:gd name="T13" fmla="*/ 3 h 3"/>
                  <a:gd name="T14" fmla="*/ 6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6" y="3"/>
                    </a:moveTo>
                    <a:lnTo>
                      <a:pt x="7" y="2"/>
                    </a:lnTo>
                    <a:lnTo>
                      <a:pt x="5" y="0"/>
                    </a:lnTo>
                    <a:lnTo>
                      <a:pt x="4" y="0"/>
                    </a:lnTo>
                    <a:lnTo>
                      <a:pt x="3" y="2"/>
                    </a:lnTo>
                    <a:lnTo>
                      <a:pt x="0" y="2"/>
                    </a:lnTo>
                    <a:lnTo>
                      <a:pt x="3" y="3"/>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2" name="Freeform 1293">
                <a:extLst>
                  <a:ext uri="{FF2B5EF4-FFF2-40B4-BE49-F238E27FC236}">
                    <a16:creationId xmlns:a16="http://schemas.microsoft.com/office/drawing/2014/main" id="{B4776321-5D34-406E-A101-6D53B6C5C42D}"/>
                  </a:ext>
                </a:extLst>
              </p:cNvPr>
              <p:cNvSpPr>
                <a:spLocks/>
              </p:cNvSpPr>
              <p:nvPr/>
            </p:nvSpPr>
            <p:spPr bwMode="auto">
              <a:xfrm>
                <a:off x="4599158" y="4466807"/>
                <a:ext cx="6350" cy="6349"/>
              </a:xfrm>
              <a:custGeom>
                <a:avLst/>
                <a:gdLst>
                  <a:gd name="T0" fmla="*/ 1 w 4"/>
                  <a:gd name="T1" fmla="*/ 2 h 4"/>
                  <a:gd name="T2" fmla="*/ 0 w 4"/>
                  <a:gd name="T3" fmla="*/ 4 h 4"/>
                  <a:gd name="T4" fmla="*/ 1 w 4"/>
                  <a:gd name="T5" fmla="*/ 4 h 4"/>
                  <a:gd name="T6" fmla="*/ 3 w 4"/>
                  <a:gd name="T7" fmla="*/ 4 h 4"/>
                  <a:gd name="T8" fmla="*/ 4 w 4"/>
                  <a:gd name="T9" fmla="*/ 1 h 4"/>
                  <a:gd name="T10" fmla="*/ 3 w 4"/>
                  <a:gd name="T11" fmla="*/ 0 h 4"/>
                  <a:gd name="T12" fmla="*/ 1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2"/>
                    </a:moveTo>
                    <a:lnTo>
                      <a:pt x="0" y="4"/>
                    </a:lnTo>
                    <a:lnTo>
                      <a:pt x="1" y="4"/>
                    </a:lnTo>
                    <a:lnTo>
                      <a:pt x="3" y="4"/>
                    </a:lnTo>
                    <a:lnTo>
                      <a:pt x="4" y="1"/>
                    </a:lnTo>
                    <a:lnTo>
                      <a:pt x="3"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3" name="Freeform 1294">
                <a:extLst>
                  <a:ext uri="{FF2B5EF4-FFF2-40B4-BE49-F238E27FC236}">
                    <a16:creationId xmlns:a16="http://schemas.microsoft.com/office/drawing/2014/main" id="{10B59590-794C-4796-BFBD-88DB2B001C1B}"/>
                  </a:ext>
                </a:extLst>
              </p:cNvPr>
              <p:cNvSpPr>
                <a:spLocks/>
              </p:cNvSpPr>
              <p:nvPr/>
            </p:nvSpPr>
            <p:spPr bwMode="auto">
              <a:xfrm>
                <a:off x="4616622" y="4446171"/>
                <a:ext cx="11114" cy="7937"/>
              </a:xfrm>
              <a:custGeom>
                <a:avLst/>
                <a:gdLst>
                  <a:gd name="T0" fmla="*/ 4 w 7"/>
                  <a:gd name="T1" fmla="*/ 4 h 5"/>
                  <a:gd name="T2" fmla="*/ 5 w 7"/>
                  <a:gd name="T3" fmla="*/ 5 h 5"/>
                  <a:gd name="T4" fmla="*/ 7 w 7"/>
                  <a:gd name="T5" fmla="*/ 4 h 5"/>
                  <a:gd name="T6" fmla="*/ 7 w 7"/>
                  <a:gd name="T7" fmla="*/ 2 h 5"/>
                  <a:gd name="T8" fmla="*/ 6 w 7"/>
                  <a:gd name="T9" fmla="*/ 0 h 5"/>
                  <a:gd name="T10" fmla="*/ 2 w 7"/>
                  <a:gd name="T11" fmla="*/ 2 h 5"/>
                  <a:gd name="T12" fmla="*/ 1 w 7"/>
                  <a:gd name="T13" fmla="*/ 2 h 5"/>
                  <a:gd name="T14" fmla="*/ 0 w 7"/>
                  <a:gd name="T15" fmla="*/ 3 h 5"/>
                  <a:gd name="T16" fmla="*/ 1 w 7"/>
                  <a:gd name="T17" fmla="*/ 4 h 5"/>
                  <a:gd name="T18" fmla="*/ 4 w 7"/>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4" y="4"/>
                    </a:moveTo>
                    <a:lnTo>
                      <a:pt x="5" y="5"/>
                    </a:lnTo>
                    <a:lnTo>
                      <a:pt x="7" y="4"/>
                    </a:lnTo>
                    <a:lnTo>
                      <a:pt x="7" y="2"/>
                    </a:lnTo>
                    <a:lnTo>
                      <a:pt x="6" y="0"/>
                    </a:lnTo>
                    <a:lnTo>
                      <a:pt x="2" y="2"/>
                    </a:lnTo>
                    <a:lnTo>
                      <a:pt x="1" y="2"/>
                    </a:lnTo>
                    <a:lnTo>
                      <a:pt x="0" y="3"/>
                    </a:lnTo>
                    <a:lnTo>
                      <a:pt x="1" y="4"/>
                    </a:lnTo>
                    <a:lnTo>
                      <a:pt x="4"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4" name="Freeform 1295">
                <a:extLst>
                  <a:ext uri="{FF2B5EF4-FFF2-40B4-BE49-F238E27FC236}">
                    <a16:creationId xmlns:a16="http://schemas.microsoft.com/office/drawing/2014/main" id="{0D2F09D1-2D39-4775-B102-1CEE5E67D6DE}"/>
                  </a:ext>
                </a:extLst>
              </p:cNvPr>
              <p:cNvSpPr>
                <a:spLocks/>
              </p:cNvSpPr>
              <p:nvPr/>
            </p:nvSpPr>
            <p:spPr bwMode="auto">
              <a:xfrm>
                <a:off x="4613447" y="4435060"/>
                <a:ext cx="9525" cy="12699"/>
              </a:xfrm>
              <a:custGeom>
                <a:avLst/>
                <a:gdLst>
                  <a:gd name="T0" fmla="*/ 3 w 6"/>
                  <a:gd name="T1" fmla="*/ 7 h 8"/>
                  <a:gd name="T2" fmla="*/ 3 w 6"/>
                  <a:gd name="T3" fmla="*/ 3 h 8"/>
                  <a:gd name="T4" fmla="*/ 5 w 6"/>
                  <a:gd name="T5" fmla="*/ 3 h 8"/>
                  <a:gd name="T6" fmla="*/ 6 w 6"/>
                  <a:gd name="T7" fmla="*/ 0 h 8"/>
                  <a:gd name="T8" fmla="*/ 5 w 6"/>
                  <a:gd name="T9" fmla="*/ 0 h 8"/>
                  <a:gd name="T10" fmla="*/ 3 w 6"/>
                  <a:gd name="T11" fmla="*/ 2 h 8"/>
                  <a:gd name="T12" fmla="*/ 2 w 6"/>
                  <a:gd name="T13" fmla="*/ 3 h 8"/>
                  <a:gd name="T14" fmla="*/ 0 w 6"/>
                  <a:gd name="T15" fmla="*/ 5 h 8"/>
                  <a:gd name="T16" fmla="*/ 1 w 6"/>
                  <a:gd name="T17" fmla="*/ 8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3" y="7"/>
                    </a:moveTo>
                    <a:lnTo>
                      <a:pt x="3" y="3"/>
                    </a:lnTo>
                    <a:lnTo>
                      <a:pt x="5" y="3"/>
                    </a:lnTo>
                    <a:lnTo>
                      <a:pt x="6" y="0"/>
                    </a:lnTo>
                    <a:lnTo>
                      <a:pt x="5" y="0"/>
                    </a:lnTo>
                    <a:lnTo>
                      <a:pt x="3" y="2"/>
                    </a:lnTo>
                    <a:lnTo>
                      <a:pt x="2" y="3"/>
                    </a:lnTo>
                    <a:lnTo>
                      <a:pt x="0" y="5"/>
                    </a:lnTo>
                    <a:lnTo>
                      <a:pt x="1" y="8"/>
                    </a:lnTo>
                    <a:lnTo>
                      <a:pt x="3"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1296">
                <a:extLst>
                  <a:ext uri="{FF2B5EF4-FFF2-40B4-BE49-F238E27FC236}">
                    <a16:creationId xmlns:a16="http://schemas.microsoft.com/office/drawing/2014/main" id="{AF30E465-FF1E-46F2-9914-3D7326247749}"/>
                  </a:ext>
                </a:extLst>
              </p:cNvPr>
              <p:cNvSpPr>
                <a:spLocks/>
              </p:cNvSpPr>
              <p:nvPr/>
            </p:nvSpPr>
            <p:spPr bwMode="auto">
              <a:xfrm>
                <a:off x="4084790" y="4309660"/>
                <a:ext cx="879508" cy="1107971"/>
              </a:xfrm>
              <a:custGeom>
                <a:avLst/>
                <a:gdLst>
                  <a:gd name="T0" fmla="*/ 671 w 713"/>
                  <a:gd name="T1" fmla="*/ 226 h 900"/>
                  <a:gd name="T2" fmla="*/ 607 w 713"/>
                  <a:gd name="T3" fmla="*/ 180 h 900"/>
                  <a:gd name="T4" fmla="*/ 580 w 713"/>
                  <a:gd name="T5" fmla="*/ 176 h 900"/>
                  <a:gd name="T6" fmla="*/ 549 w 713"/>
                  <a:gd name="T7" fmla="*/ 173 h 900"/>
                  <a:gd name="T8" fmla="*/ 534 w 713"/>
                  <a:gd name="T9" fmla="*/ 190 h 900"/>
                  <a:gd name="T10" fmla="*/ 521 w 713"/>
                  <a:gd name="T11" fmla="*/ 155 h 900"/>
                  <a:gd name="T12" fmla="*/ 501 w 713"/>
                  <a:gd name="T13" fmla="*/ 139 h 900"/>
                  <a:gd name="T14" fmla="*/ 470 w 713"/>
                  <a:gd name="T15" fmla="*/ 137 h 900"/>
                  <a:gd name="T16" fmla="*/ 443 w 713"/>
                  <a:gd name="T17" fmla="*/ 187 h 900"/>
                  <a:gd name="T18" fmla="*/ 434 w 713"/>
                  <a:gd name="T19" fmla="*/ 162 h 900"/>
                  <a:gd name="T20" fmla="*/ 450 w 713"/>
                  <a:gd name="T21" fmla="*/ 154 h 900"/>
                  <a:gd name="T22" fmla="*/ 443 w 713"/>
                  <a:gd name="T23" fmla="*/ 125 h 900"/>
                  <a:gd name="T24" fmla="*/ 416 w 713"/>
                  <a:gd name="T25" fmla="*/ 137 h 900"/>
                  <a:gd name="T26" fmla="*/ 402 w 713"/>
                  <a:gd name="T27" fmla="*/ 144 h 900"/>
                  <a:gd name="T28" fmla="*/ 435 w 713"/>
                  <a:gd name="T29" fmla="*/ 89 h 900"/>
                  <a:gd name="T30" fmla="*/ 415 w 713"/>
                  <a:gd name="T31" fmla="*/ 36 h 900"/>
                  <a:gd name="T32" fmla="*/ 397 w 713"/>
                  <a:gd name="T33" fmla="*/ 40 h 900"/>
                  <a:gd name="T34" fmla="*/ 371 w 713"/>
                  <a:gd name="T35" fmla="*/ 72 h 900"/>
                  <a:gd name="T36" fmla="*/ 349 w 713"/>
                  <a:gd name="T37" fmla="*/ 57 h 900"/>
                  <a:gd name="T38" fmla="*/ 323 w 713"/>
                  <a:gd name="T39" fmla="*/ 76 h 900"/>
                  <a:gd name="T40" fmla="*/ 287 w 713"/>
                  <a:gd name="T41" fmla="*/ 84 h 900"/>
                  <a:gd name="T42" fmla="*/ 254 w 713"/>
                  <a:gd name="T43" fmla="*/ 68 h 900"/>
                  <a:gd name="T44" fmla="*/ 258 w 713"/>
                  <a:gd name="T45" fmla="*/ 23 h 900"/>
                  <a:gd name="T46" fmla="*/ 242 w 713"/>
                  <a:gd name="T47" fmla="*/ 4 h 900"/>
                  <a:gd name="T48" fmla="*/ 187 w 713"/>
                  <a:gd name="T49" fmla="*/ 30 h 900"/>
                  <a:gd name="T50" fmla="*/ 171 w 713"/>
                  <a:gd name="T51" fmla="*/ 60 h 900"/>
                  <a:gd name="T52" fmla="*/ 155 w 713"/>
                  <a:gd name="T53" fmla="*/ 97 h 900"/>
                  <a:gd name="T54" fmla="*/ 107 w 713"/>
                  <a:gd name="T55" fmla="*/ 79 h 900"/>
                  <a:gd name="T56" fmla="*/ 86 w 713"/>
                  <a:gd name="T57" fmla="*/ 110 h 900"/>
                  <a:gd name="T58" fmla="*/ 69 w 713"/>
                  <a:gd name="T59" fmla="*/ 218 h 900"/>
                  <a:gd name="T60" fmla="*/ 24 w 713"/>
                  <a:gd name="T61" fmla="*/ 231 h 900"/>
                  <a:gd name="T62" fmla="*/ 3 w 713"/>
                  <a:gd name="T63" fmla="*/ 277 h 900"/>
                  <a:gd name="T64" fmla="*/ 31 w 713"/>
                  <a:gd name="T65" fmla="*/ 335 h 900"/>
                  <a:gd name="T66" fmla="*/ 66 w 713"/>
                  <a:gd name="T67" fmla="*/ 367 h 900"/>
                  <a:gd name="T68" fmla="*/ 115 w 713"/>
                  <a:gd name="T69" fmla="*/ 359 h 900"/>
                  <a:gd name="T70" fmla="*/ 156 w 713"/>
                  <a:gd name="T71" fmla="*/ 357 h 900"/>
                  <a:gd name="T72" fmla="*/ 200 w 713"/>
                  <a:gd name="T73" fmla="*/ 402 h 900"/>
                  <a:gd name="T74" fmla="*/ 252 w 713"/>
                  <a:gd name="T75" fmla="*/ 452 h 900"/>
                  <a:gd name="T76" fmla="*/ 298 w 713"/>
                  <a:gd name="T77" fmla="*/ 566 h 900"/>
                  <a:gd name="T78" fmla="*/ 324 w 713"/>
                  <a:gd name="T79" fmla="*/ 619 h 900"/>
                  <a:gd name="T80" fmla="*/ 375 w 713"/>
                  <a:gd name="T81" fmla="*/ 661 h 900"/>
                  <a:gd name="T82" fmla="*/ 385 w 713"/>
                  <a:gd name="T83" fmla="*/ 716 h 900"/>
                  <a:gd name="T84" fmla="*/ 355 w 713"/>
                  <a:gd name="T85" fmla="*/ 759 h 900"/>
                  <a:gd name="T86" fmla="*/ 327 w 713"/>
                  <a:gd name="T87" fmla="*/ 803 h 900"/>
                  <a:gd name="T88" fmla="*/ 358 w 713"/>
                  <a:gd name="T89" fmla="*/ 835 h 900"/>
                  <a:gd name="T90" fmla="*/ 404 w 713"/>
                  <a:gd name="T91" fmla="*/ 874 h 900"/>
                  <a:gd name="T92" fmla="*/ 422 w 713"/>
                  <a:gd name="T93" fmla="*/ 858 h 900"/>
                  <a:gd name="T94" fmla="*/ 434 w 713"/>
                  <a:gd name="T95" fmla="*/ 827 h 900"/>
                  <a:gd name="T96" fmla="*/ 445 w 713"/>
                  <a:gd name="T97" fmla="*/ 813 h 900"/>
                  <a:gd name="T98" fmla="*/ 427 w 713"/>
                  <a:gd name="T99" fmla="*/ 847 h 900"/>
                  <a:gd name="T100" fmla="*/ 475 w 713"/>
                  <a:gd name="T101" fmla="*/ 768 h 900"/>
                  <a:gd name="T102" fmla="*/ 476 w 713"/>
                  <a:gd name="T103" fmla="*/ 733 h 900"/>
                  <a:gd name="T104" fmla="*/ 476 w 713"/>
                  <a:gd name="T105" fmla="*/ 697 h 900"/>
                  <a:gd name="T106" fmla="*/ 525 w 713"/>
                  <a:gd name="T107" fmla="*/ 653 h 900"/>
                  <a:gd name="T108" fmla="*/ 544 w 713"/>
                  <a:gd name="T109" fmla="*/ 633 h 900"/>
                  <a:gd name="T110" fmla="*/ 567 w 713"/>
                  <a:gd name="T111" fmla="*/ 630 h 900"/>
                  <a:gd name="T112" fmla="*/ 593 w 713"/>
                  <a:gd name="T113" fmla="*/ 626 h 900"/>
                  <a:gd name="T114" fmla="*/ 619 w 713"/>
                  <a:gd name="T115" fmla="*/ 581 h 900"/>
                  <a:gd name="T116" fmla="*/ 638 w 713"/>
                  <a:gd name="T117" fmla="*/ 513 h 900"/>
                  <a:gd name="T118" fmla="*/ 637 w 713"/>
                  <a:gd name="T119" fmla="*/ 426 h 900"/>
                  <a:gd name="T120" fmla="*/ 641 w 713"/>
                  <a:gd name="T121" fmla="*/ 399 h 900"/>
                  <a:gd name="T122" fmla="*/ 661 w 713"/>
                  <a:gd name="T123" fmla="*/ 390 h 900"/>
                  <a:gd name="T124" fmla="*/ 705 w 713"/>
                  <a:gd name="T125" fmla="*/ 319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900">
                    <a:moveTo>
                      <a:pt x="713" y="284"/>
                    </a:moveTo>
                    <a:cubicBezTo>
                      <a:pt x="713" y="273"/>
                      <a:pt x="713" y="273"/>
                      <a:pt x="713" y="273"/>
                    </a:cubicBezTo>
                    <a:cubicBezTo>
                      <a:pt x="711" y="271"/>
                      <a:pt x="711" y="271"/>
                      <a:pt x="711" y="271"/>
                    </a:cubicBezTo>
                    <a:cubicBezTo>
                      <a:pt x="710" y="266"/>
                      <a:pt x="710" y="266"/>
                      <a:pt x="710" y="266"/>
                    </a:cubicBezTo>
                    <a:cubicBezTo>
                      <a:pt x="704" y="249"/>
                      <a:pt x="704" y="249"/>
                      <a:pt x="704" y="249"/>
                    </a:cubicBezTo>
                    <a:cubicBezTo>
                      <a:pt x="704" y="243"/>
                      <a:pt x="704" y="243"/>
                      <a:pt x="704" y="243"/>
                    </a:cubicBezTo>
                    <a:cubicBezTo>
                      <a:pt x="702" y="236"/>
                      <a:pt x="702" y="236"/>
                      <a:pt x="702" y="236"/>
                    </a:cubicBezTo>
                    <a:cubicBezTo>
                      <a:pt x="691" y="230"/>
                      <a:pt x="691" y="230"/>
                      <a:pt x="691" y="230"/>
                    </a:cubicBezTo>
                    <a:cubicBezTo>
                      <a:pt x="684" y="230"/>
                      <a:pt x="684" y="230"/>
                      <a:pt x="684" y="230"/>
                    </a:cubicBezTo>
                    <a:cubicBezTo>
                      <a:pt x="679" y="233"/>
                      <a:pt x="679" y="233"/>
                      <a:pt x="679" y="233"/>
                    </a:cubicBezTo>
                    <a:cubicBezTo>
                      <a:pt x="675" y="227"/>
                      <a:pt x="675" y="227"/>
                      <a:pt x="675" y="227"/>
                    </a:cubicBezTo>
                    <a:cubicBezTo>
                      <a:pt x="671" y="226"/>
                      <a:pt x="671" y="226"/>
                      <a:pt x="671" y="226"/>
                    </a:cubicBezTo>
                    <a:cubicBezTo>
                      <a:pt x="668" y="221"/>
                      <a:pt x="668" y="221"/>
                      <a:pt x="668" y="221"/>
                    </a:cubicBezTo>
                    <a:cubicBezTo>
                      <a:pt x="662" y="218"/>
                      <a:pt x="662" y="218"/>
                      <a:pt x="662" y="218"/>
                    </a:cubicBezTo>
                    <a:cubicBezTo>
                      <a:pt x="659" y="217"/>
                      <a:pt x="659" y="217"/>
                      <a:pt x="659" y="217"/>
                    </a:cubicBezTo>
                    <a:cubicBezTo>
                      <a:pt x="650" y="207"/>
                      <a:pt x="650" y="207"/>
                      <a:pt x="650" y="207"/>
                    </a:cubicBezTo>
                    <a:cubicBezTo>
                      <a:pt x="644" y="196"/>
                      <a:pt x="644" y="196"/>
                      <a:pt x="644" y="196"/>
                    </a:cubicBezTo>
                    <a:cubicBezTo>
                      <a:pt x="641" y="195"/>
                      <a:pt x="641" y="195"/>
                      <a:pt x="641" y="195"/>
                    </a:cubicBezTo>
                    <a:cubicBezTo>
                      <a:pt x="636" y="190"/>
                      <a:pt x="636" y="190"/>
                      <a:pt x="636" y="190"/>
                    </a:cubicBezTo>
                    <a:cubicBezTo>
                      <a:pt x="632" y="190"/>
                      <a:pt x="632" y="190"/>
                      <a:pt x="632" y="190"/>
                    </a:cubicBezTo>
                    <a:cubicBezTo>
                      <a:pt x="621" y="181"/>
                      <a:pt x="621" y="181"/>
                      <a:pt x="621" y="181"/>
                    </a:cubicBezTo>
                    <a:cubicBezTo>
                      <a:pt x="616" y="181"/>
                      <a:pt x="616" y="181"/>
                      <a:pt x="616" y="181"/>
                    </a:cubicBezTo>
                    <a:cubicBezTo>
                      <a:pt x="611" y="178"/>
                      <a:pt x="611" y="178"/>
                      <a:pt x="611" y="178"/>
                    </a:cubicBezTo>
                    <a:cubicBezTo>
                      <a:pt x="607" y="180"/>
                      <a:pt x="607" y="180"/>
                      <a:pt x="607" y="180"/>
                    </a:cubicBezTo>
                    <a:cubicBezTo>
                      <a:pt x="602" y="180"/>
                      <a:pt x="602" y="180"/>
                      <a:pt x="602" y="180"/>
                    </a:cubicBezTo>
                    <a:cubicBezTo>
                      <a:pt x="599" y="178"/>
                      <a:pt x="599" y="178"/>
                      <a:pt x="599" y="178"/>
                    </a:cubicBezTo>
                    <a:cubicBezTo>
                      <a:pt x="596" y="180"/>
                      <a:pt x="596" y="180"/>
                      <a:pt x="596" y="180"/>
                    </a:cubicBezTo>
                    <a:cubicBezTo>
                      <a:pt x="594" y="183"/>
                      <a:pt x="594" y="183"/>
                      <a:pt x="594" y="183"/>
                    </a:cubicBezTo>
                    <a:cubicBezTo>
                      <a:pt x="592" y="180"/>
                      <a:pt x="592" y="180"/>
                      <a:pt x="592" y="180"/>
                    </a:cubicBezTo>
                    <a:cubicBezTo>
                      <a:pt x="587" y="176"/>
                      <a:pt x="587" y="176"/>
                      <a:pt x="587" y="176"/>
                    </a:cubicBezTo>
                    <a:cubicBezTo>
                      <a:pt x="586" y="178"/>
                      <a:pt x="586" y="178"/>
                      <a:pt x="586" y="178"/>
                    </a:cubicBezTo>
                    <a:cubicBezTo>
                      <a:pt x="584" y="176"/>
                      <a:pt x="584" y="176"/>
                      <a:pt x="584" y="176"/>
                    </a:cubicBezTo>
                    <a:cubicBezTo>
                      <a:pt x="583" y="178"/>
                      <a:pt x="583" y="178"/>
                      <a:pt x="583" y="178"/>
                    </a:cubicBezTo>
                    <a:cubicBezTo>
                      <a:pt x="583" y="181"/>
                      <a:pt x="583" y="181"/>
                      <a:pt x="583" y="181"/>
                    </a:cubicBezTo>
                    <a:cubicBezTo>
                      <a:pt x="580" y="178"/>
                      <a:pt x="580" y="178"/>
                      <a:pt x="580" y="178"/>
                    </a:cubicBezTo>
                    <a:cubicBezTo>
                      <a:pt x="580" y="176"/>
                      <a:pt x="580" y="176"/>
                      <a:pt x="580" y="176"/>
                    </a:cubicBezTo>
                    <a:cubicBezTo>
                      <a:pt x="578" y="175"/>
                      <a:pt x="578" y="175"/>
                      <a:pt x="578" y="175"/>
                    </a:cubicBezTo>
                    <a:cubicBezTo>
                      <a:pt x="578" y="177"/>
                      <a:pt x="578" y="177"/>
                      <a:pt x="578" y="177"/>
                    </a:cubicBezTo>
                    <a:cubicBezTo>
                      <a:pt x="577" y="178"/>
                      <a:pt x="577" y="178"/>
                      <a:pt x="577" y="178"/>
                    </a:cubicBezTo>
                    <a:cubicBezTo>
                      <a:pt x="572" y="175"/>
                      <a:pt x="572" y="175"/>
                      <a:pt x="572" y="175"/>
                    </a:cubicBezTo>
                    <a:cubicBezTo>
                      <a:pt x="570" y="176"/>
                      <a:pt x="570" y="176"/>
                      <a:pt x="570" y="176"/>
                    </a:cubicBezTo>
                    <a:cubicBezTo>
                      <a:pt x="565" y="175"/>
                      <a:pt x="565" y="175"/>
                      <a:pt x="565" y="175"/>
                    </a:cubicBezTo>
                    <a:cubicBezTo>
                      <a:pt x="555" y="169"/>
                      <a:pt x="555" y="169"/>
                      <a:pt x="555" y="169"/>
                    </a:cubicBezTo>
                    <a:cubicBezTo>
                      <a:pt x="552" y="169"/>
                      <a:pt x="552" y="169"/>
                      <a:pt x="552" y="169"/>
                    </a:cubicBezTo>
                    <a:cubicBezTo>
                      <a:pt x="551" y="171"/>
                      <a:pt x="551" y="171"/>
                      <a:pt x="551" y="171"/>
                    </a:cubicBezTo>
                    <a:cubicBezTo>
                      <a:pt x="552" y="173"/>
                      <a:pt x="552" y="173"/>
                      <a:pt x="552" y="173"/>
                    </a:cubicBezTo>
                    <a:cubicBezTo>
                      <a:pt x="551" y="174"/>
                      <a:pt x="551" y="174"/>
                      <a:pt x="551" y="174"/>
                    </a:cubicBezTo>
                    <a:cubicBezTo>
                      <a:pt x="549" y="173"/>
                      <a:pt x="549" y="173"/>
                      <a:pt x="549" y="173"/>
                    </a:cubicBezTo>
                    <a:cubicBezTo>
                      <a:pt x="548" y="174"/>
                      <a:pt x="548" y="174"/>
                      <a:pt x="548" y="174"/>
                    </a:cubicBezTo>
                    <a:cubicBezTo>
                      <a:pt x="548" y="175"/>
                      <a:pt x="548" y="175"/>
                      <a:pt x="548" y="175"/>
                    </a:cubicBezTo>
                    <a:cubicBezTo>
                      <a:pt x="544" y="177"/>
                      <a:pt x="544" y="177"/>
                      <a:pt x="544" y="177"/>
                    </a:cubicBezTo>
                    <a:cubicBezTo>
                      <a:pt x="543" y="180"/>
                      <a:pt x="543" y="180"/>
                      <a:pt x="543" y="180"/>
                    </a:cubicBezTo>
                    <a:cubicBezTo>
                      <a:pt x="543" y="185"/>
                      <a:pt x="543" y="185"/>
                      <a:pt x="543" y="185"/>
                    </a:cubicBezTo>
                    <a:cubicBezTo>
                      <a:pt x="541" y="181"/>
                      <a:pt x="541" y="181"/>
                      <a:pt x="541" y="181"/>
                    </a:cubicBezTo>
                    <a:cubicBezTo>
                      <a:pt x="540" y="178"/>
                      <a:pt x="540" y="178"/>
                      <a:pt x="540" y="178"/>
                    </a:cubicBezTo>
                    <a:cubicBezTo>
                      <a:pt x="538" y="179"/>
                      <a:pt x="538" y="179"/>
                      <a:pt x="538" y="179"/>
                    </a:cubicBezTo>
                    <a:cubicBezTo>
                      <a:pt x="538" y="183"/>
                      <a:pt x="538" y="183"/>
                      <a:pt x="538" y="183"/>
                    </a:cubicBezTo>
                    <a:cubicBezTo>
                      <a:pt x="535" y="190"/>
                      <a:pt x="535" y="190"/>
                      <a:pt x="535" y="190"/>
                    </a:cubicBezTo>
                    <a:cubicBezTo>
                      <a:pt x="535" y="195"/>
                      <a:pt x="535" y="195"/>
                      <a:pt x="535" y="195"/>
                    </a:cubicBezTo>
                    <a:cubicBezTo>
                      <a:pt x="534" y="190"/>
                      <a:pt x="534" y="190"/>
                      <a:pt x="534" y="190"/>
                    </a:cubicBezTo>
                    <a:cubicBezTo>
                      <a:pt x="535" y="184"/>
                      <a:pt x="535" y="184"/>
                      <a:pt x="535" y="184"/>
                    </a:cubicBezTo>
                    <a:cubicBezTo>
                      <a:pt x="535" y="180"/>
                      <a:pt x="535" y="180"/>
                      <a:pt x="535" y="180"/>
                    </a:cubicBezTo>
                    <a:cubicBezTo>
                      <a:pt x="536" y="172"/>
                      <a:pt x="536" y="172"/>
                      <a:pt x="536" y="172"/>
                    </a:cubicBezTo>
                    <a:cubicBezTo>
                      <a:pt x="538" y="171"/>
                      <a:pt x="538" y="171"/>
                      <a:pt x="538" y="171"/>
                    </a:cubicBezTo>
                    <a:cubicBezTo>
                      <a:pt x="537" y="169"/>
                      <a:pt x="537" y="169"/>
                      <a:pt x="537" y="169"/>
                    </a:cubicBezTo>
                    <a:cubicBezTo>
                      <a:pt x="534" y="169"/>
                      <a:pt x="534" y="169"/>
                      <a:pt x="534" y="169"/>
                    </a:cubicBezTo>
                    <a:cubicBezTo>
                      <a:pt x="538" y="164"/>
                      <a:pt x="538" y="164"/>
                      <a:pt x="538" y="164"/>
                    </a:cubicBezTo>
                    <a:cubicBezTo>
                      <a:pt x="533" y="157"/>
                      <a:pt x="533" y="157"/>
                      <a:pt x="533" y="157"/>
                    </a:cubicBezTo>
                    <a:cubicBezTo>
                      <a:pt x="530" y="152"/>
                      <a:pt x="530" y="152"/>
                      <a:pt x="530" y="152"/>
                    </a:cubicBezTo>
                    <a:cubicBezTo>
                      <a:pt x="527" y="152"/>
                      <a:pt x="527" y="152"/>
                      <a:pt x="527" y="152"/>
                    </a:cubicBezTo>
                    <a:cubicBezTo>
                      <a:pt x="523" y="151"/>
                      <a:pt x="523" y="151"/>
                      <a:pt x="523" y="151"/>
                    </a:cubicBezTo>
                    <a:cubicBezTo>
                      <a:pt x="521" y="155"/>
                      <a:pt x="521" y="155"/>
                      <a:pt x="521" y="155"/>
                    </a:cubicBezTo>
                    <a:cubicBezTo>
                      <a:pt x="518" y="157"/>
                      <a:pt x="518" y="157"/>
                      <a:pt x="518" y="157"/>
                    </a:cubicBezTo>
                    <a:cubicBezTo>
                      <a:pt x="517" y="153"/>
                      <a:pt x="517" y="153"/>
                      <a:pt x="517" y="153"/>
                    </a:cubicBezTo>
                    <a:cubicBezTo>
                      <a:pt x="515" y="152"/>
                      <a:pt x="515" y="152"/>
                      <a:pt x="515" y="152"/>
                    </a:cubicBezTo>
                    <a:cubicBezTo>
                      <a:pt x="514" y="149"/>
                      <a:pt x="514" y="149"/>
                      <a:pt x="514" y="149"/>
                    </a:cubicBezTo>
                    <a:cubicBezTo>
                      <a:pt x="512" y="147"/>
                      <a:pt x="512" y="147"/>
                      <a:pt x="512" y="147"/>
                    </a:cubicBezTo>
                    <a:cubicBezTo>
                      <a:pt x="509" y="147"/>
                      <a:pt x="509" y="147"/>
                      <a:pt x="509" y="147"/>
                    </a:cubicBezTo>
                    <a:cubicBezTo>
                      <a:pt x="508" y="145"/>
                      <a:pt x="508" y="145"/>
                      <a:pt x="508" y="145"/>
                    </a:cubicBezTo>
                    <a:cubicBezTo>
                      <a:pt x="506" y="144"/>
                      <a:pt x="506" y="144"/>
                      <a:pt x="506" y="144"/>
                    </a:cubicBezTo>
                    <a:cubicBezTo>
                      <a:pt x="504" y="146"/>
                      <a:pt x="504" y="146"/>
                      <a:pt x="504" y="146"/>
                    </a:cubicBezTo>
                    <a:cubicBezTo>
                      <a:pt x="504" y="144"/>
                      <a:pt x="504" y="144"/>
                      <a:pt x="504" y="144"/>
                    </a:cubicBezTo>
                    <a:cubicBezTo>
                      <a:pt x="502" y="143"/>
                      <a:pt x="502" y="143"/>
                      <a:pt x="502" y="143"/>
                    </a:cubicBezTo>
                    <a:cubicBezTo>
                      <a:pt x="501" y="139"/>
                      <a:pt x="501" y="139"/>
                      <a:pt x="501" y="139"/>
                    </a:cubicBezTo>
                    <a:cubicBezTo>
                      <a:pt x="499" y="141"/>
                      <a:pt x="499" y="141"/>
                      <a:pt x="499" y="141"/>
                    </a:cubicBezTo>
                    <a:cubicBezTo>
                      <a:pt x="495" y="139"/>
                      <a:pt x="495" y="139"/>
                      <a:pt x="495" y="139"/>
                    </a:cubicBezTo>
                    <a:cubicBezTo>
                      <a:pt x="489" y="135"/>
                      <a:pt x="489" y="135"/>
                      <a:pt x="489" y="135"/>
                    </a:cubicBezTo>
                    <a:cubicBezTo>
                      <a:pt x="488" y="135"/>
                      <a:pt x="488" y="135"/>
                      <a:pt x="488" y="135"/>
                    </a:cubicBezTo>
                    <a:cubicBezTo>
                      <a:pt x="487" y="137"/>
                      <a:pt x="487" y="137"/>
                      <a:pt x="487" y="137"/>
                    </a:cubicBezTo>
                    <a:cubicBezTo>
                      <a:pt x="483" y="134"/>
                      <a:pt x="483" y="134"/>
                      <a:pt x="483" y="134"/>
                    </a:cubicBezTo>
                    <a:cubicBezTo>
                      <a:pt x="481" y="135"/>
                      <a:pt x="481" y="135"/>
                      <a:pt x="481" y="135"/>
                    </a:cubicBezTo>
                    <a:cubicBezTo>
                      <a:pt x="481" y="137"/>
                      <a:pt x="481" y="137"/>
                      <a:pt x="481" y="137"/>
                    </a:cubicBezTo>
                    <a:cubicBezTo>
                      <a:pt x="479" y="137"/>
                      <a:pt x="479" y="137"/>
                      <a:pt x="479" y="137"/>
                    </a:cubicBezTo>
                    <a:cubicBezTo>
                      <a:pt x="478" y="134"/>
                      <a:pt x="478" y="134"/>
                      <a:pt x="478" y="134"/>
                    </a:cubicBezTo>
                    <a:cubicBezTo>
                      <a:pt x="474" y="134"/>
                      <a:pt x="474" y="134"/>
                      <a:pt x="474" y="134"/>
                    </a:cubicBezTo>
                    <a:cubicBezTo>
                      <a:pt x="470" y="137"/>
                      <a:pt x="470" y="137"/>
                      <a:pt x="470" y="137"/>
                    </a:cubicBezTo>
                    <a:cubicBezTo>
                      <a:pt x="468" y="141"/>
                      <a:pt x="468" y="141"/>
                      <a:pt x="468" y="141"/>
                    </a:cubicBezTo>
                    <a:cubicBezTo>
                      <a:pt x="469" y="143"/>
                      <a:pt x="469" y="143"/>
                      <a:pt x="469" y="143"/>
                    </a:cubicBezTo>
                    <a:cubicBezTo>
                      <a:pt x="465" y="148"/>
                      <a:pt x="465" y="148"/>
                      <a:pt x="465" y="148"/>
                    </a:cubicBezTo>
                    <a:cubicBezTo>
                      <a:pt x="460" y="152"/>
                      <a:pt x="460" y="152"/>
                      <a:pt x="460" y="152"/>
                    </a:cubicBezTo>
                    <a:cubicBezTo>
                      <a:pt x="453" y="156"/>
                      <a:pt x="453" y="156"/>
                      <a:pt x="453" y="156"/>
                    </a:cubicBezTo>
                    <a:cubicBezTo>
                      <a:pt x="450" y="161"/>
                      <a:pt x="450" y="161"/>
                      <a:pt x="450" y="161"/>
                    </a:cubicBezTo>
                    <a:cubicBezTo>
                      <a:pt x="448" y="167"/>
                      <a:pt x="448" y="167"/>
                      <a:pt x="448" y="167"/>
                    </a:cubicBezTo>
                    <a:cubicBezTo>
                      <a:pt x="447" y="173"/>
                      <a:pt x="447" y="173"/>
                      <a:pt x="447" y="173"/>
                    </a:cubicBezTo>
                    <a:cubicBezTo>
                      <a:pt x="445" y="176"/>
                      <a:pt x="445" y="176"/>
                      <a:pt x="445" y="176"/>
                    </a:cubicBezTo>
                    <a:cubicBezTo>
                      <a:pt x="442" y="180"/>
                      <a:pt x="442" y="180"/>
                      <a:pt x="442" y="180"/>
                    </a:cubicBezTo>
                    <a:cubicBezTo>
                      <a:pt x="443" y="183"/>
                      <a:pt x="443" y="183"/>
                      <a:pt x="443" y="183"/>
                    </a:cubicBezTo>
                    <a:cubicBezTo>
                      <a:pt x="443" y="187"/>
                      <a:pt x="443" y="187"/>
                      <a:pt x="443" y="187"/>
                    </a:cubicBezTo>
                    <a:cubicBezTo>
                      <a:pt x="442" y="196"/>
                      <a:pt x="442" y="196"/>
                      <a:pt x="442" y="196"/>
                    </a:cubicBezTo>
                    <a:cubicBezTo>
                      <a:pt x="441" y="191"/>
                      <a:pt x="441" y="191"/>
                      <a:pt x="441" y="191"/>
                    </a:cubicBezTo>
                    <a:cubicBezTo>
                      <a:pt x="439" y="186"/>
                      <a:pt x="439" y="186"/>
                      <a:pt x="439" y="186"/>
                    </a:cubicBezTo>
                    <a:cubicBezTo>
                      <a:pt x="439" y="182"/>
                      <a:pt x="439" y="182"/>
                      <a:pt x="439" y="182"/>
                    </a:cubicBezTo>
                    <a:cubicBezTo>
                      <a:pt x="441" y="178"/>
                      <a:pt x="441" y="178"/>
                      <a:pt x="441" y="178"/>
                    </a:cubicBezTo>
                    <a:cubicBezTo>
                      <a:pt x="444" y="175"/>
                      <a:pt x="444" y="175"/>
                      <a:pt x="444" y="175"/>
                    </a:cubicBezTo>
                    <a:cubicBezTo>
                      <a:pt x="444" y="169"/>
                      <a:pt x="444" y="169"/>
                      <a:pt x="444" y="169"/>
                    </a:cubicBezTo>
                    <a:cubicBezTo>
                      <a:pt x="445" y="164"/>
                      <a:pt x="445" y="164"/>
                      <a:pt x="445" y="164"/>
                    </a:cubicBezTo>
                    <a:cubicBezTo>
                      <a:pt x="445" y="161"/>
                      <a:pt x="445" y="161"/>
                      <a:pt x="445" y="161"/>
                    </a:cubicBezTo>
                    <a:cubicBezTo>
                      <a:pt x="443" y="161"/>
                      <a:pt x="443" y="161"/>
                      <a:pt x="443" y="161"/>
                    </a:cubicBezTo>
                    <a:cubicBezTo>
                      <a:pt x="439" y="163"/>
                      <a:pt x="439" y="163"/>
                      <a:pt x="439" y="163"/>
                    </a:cubicBezTo>
                    <a:cubicBezTo>
                      <a:pt x="434" y="162"/>
                      <a:pt x="434" y="162"/>
                      <a:pt x="434" y="162"/>
                    </a:cubicBezTo>
                    <a:cubicBezTo>
                      <a:pt x="430" y="162"/>
                      <a:pt x="430" y="162"/>
                      <a:pt x="430" y="162"/>
                    </a:cubicBezTo>
                    <a:cubicBezTo>
                      <a:pt x="427" y="163"/>
                      <a:pt x="427" y="163"/>
                      <a:pt x="427" y="163"/>
                    </a:cubicBezTo>
                    <a:cubicBezTo>
                      <a:pt x="424" y="161"/>
                      <a:pt x="424" y="161"/>
                      <a:pt x="424" y="161"/>
                    </a:cubicBezTo>
                    <a:cubicBezTo>
                      <a:pt x="427" y="161"/>
                      <a:pt x="427" y="161"/>
                      <a:pt x="427" y="161"/>
                    </a:cubicBezTo>
                    <a:cubicBezTo>
                      <a:pt x="430" y="158"/>
                      <a:pt x="430" y="158"/>
                      <a:pt x="430" y="158"/>
                    </a:cubicBezTo>
                    <a:cubicBezTo>
                      <a:pt x="433" y="157"/>
                      <a:pt x="433" y="157"/>
                      <a:pt x="433" y="157"/>
                    </a:cubicBezTo>
                    <a:cubicBezTo>
                      <a:pt x="439" y="158"/>
                      <a:pt x="439" y="158"/>
                      <a:pt x="439" y="158"/>
                    </a:cubicBezTo>
                    <a:cubicBezTo>
                      <a:pt x="442" y="158"/>
                      <a:pt x="442" y="158"/>
                      <a:pt x="442" y="158"/>
                    </a:cubicBezTo>
                    <a:cubicBezTo>
                      <a:pt x="445" y="153"/>
                      <a:pt x="445" y="153"/>
                      <a:pt x="445" y="153"/>
                    </a:cubicBezTo>
                    <a:cubicBezTo>
                      <a:pt x="446" y="153"/>
                      <a:pt x="446" y="153"/>
                      <a:pt x="446" y="153"/>
                    </a:cubicBezTo>
                    <a:cubicBezTo>
                      <a:pt x="448" y="155"/>
                      <a:pt x="448" y="155"/>
                      <a:pt x="448" y="155"/>
                    </a:cubicBezTo>
                    <a:cubicBezTo>
                      <a:pt x="450" y="154"/>
                      <a:pt x="450" y="154"/>
                      <a:pt x="450" y="154"/>
                    </a:cubicBezTo>
                    <a:cubicBezTo>
                      <a:pt x="453" y="152"/>
                      <a:pt x="453" y="152"/>
                      <a:pt x="453" y="152"/>
                    </a:cubicBezTo>
                    <a:cubicBezTo>
                      <a:pt x="458" y="150"/>
                      <a:pt x="458" y="150"/>
                      <a:pt x="458" y="150"/>
                    </a:cubicBezTo>
                    <a:cubicBezTo>
                      <a:pt x="458" y="145"/>
                      <a:pt x="458" y="145"/>
                      <a:pt x="458" y="145"/>
                    </a:cubicBezTo>
                    <a:cubicBezTo>
                      <a:pt x="463" y="138"/>
                      <a:pt x="463" y="138"/>
                      <a:pt x="463" y="138"/>
                    </a:cubicBezTo>
                    <a:cubicBezTo>
                      <a:pt x="463" y="133"/>
                      <a:pt x="463" y="133"/>
                      <a:pt x="463" y="133"/>
                    </a:cubicBezTo>
                    <a:cubicBezTo>
                      <a:pt x="465" y="130"/>
                      <a:pt x="465" y="130"/>
                      <a:pt x="465" y="130"/>
                    </a:cubicBezTo>
                    <a:cubicBezTo>
                      <a:pt x="465" y="126"/>
                      <a:pt x="465" y="126"/>
                      <a:pt x="465" y="126"/>
                    </a:cubicBezTo>
                    <a:cubicBezTo>
                      <a:pt x="460" y="125"/>
                      <a:pt x="460" y="125"/>
                      <a:pt x="460" y="125"/>
                    </a:cubicBezTo>
                    <a:cubicBezTo>
                      <a:pt x="456" y="121"/>
                      <a:pt x="456" y="121"/>
                      <a:pt x="456" y="121"/>
                    </a:cubicBezTo>
                    <a:cubicBezTo>
                      <a:pt x="452" y="121"/>
                      <a:pt x="452" y="121"/>
                      <a:pt x="452" y="121"/>
                    </a:cubicBezTo>
                    <a:cubicBezTo>
                      <a:pt x="447" y="125"/>
                      <a:pt x="447" y="125"/>
                      <a:pt x="447" y="125"/>
                    </a:cubicBezTo>
                    <a:cubicBezTo>
                      <a:pt x="443" y="125"/>
                      <a:pt x="443" y="125"/>
                      <a:pt x="443" y="125"/>
                    </a:cubicBezTo>
                    <a:cubicBezTo>
                      <a:pt x="436" y="122"/>
                      <a:pt x="436" y="122"/>
                      <a:pt x="436" y="122"/>
                    </a:cubicBezTo>
                    <a:cubicBezTo>
                      <a:pt x="429" y="122"/>
                      <a:pt x="429" y="122"/>
                      <a:pt x="429" y="122"/>
                    </a:cubicBezTo>
                    <a:cubicBezTo>
                      <a:pt x="424" y="128"/>
                      <a:pt x="424" y="128"/>
                      <a:pt x="424" y="128"/>
                    </a:cubicBezTo>
                    <a:cubicBezTo>
                      <a:pt x="425" y="130"/>
                      <a:pt x="425" y="130"/>
                      <a:pt x="425" y="130"/>
                    </a:cubicBezTo>
                    <a:cubicBezTo>
                      <a:pt x="426" y="132"/>
                      <a:pt x="426" y="132"/>
                      <a:pt x="426" y="132"/>
                    </a:cubicBezTo>
                    <a:cubicBezTo>
                      <a:pt x="427" y="134"/>
                      <a:pt x="427" y="134"/>
                      <a:pt x="427" y="134"/>
                    </a:cubicBezTo>
                    <a:cubicBezTo>
                      <a:pt x="425" y="134"/>
                      <a:pt x="425" y="134"/>
                      <a:pt x="425" y="134"/>
                    </a:cubicBezTo>
                    <a:cubicBezTo>
                      <a:pt x="424" y="135"/>
                      <a:pt x="424" y="135"/>
                      <a:pt x="424" y="135"/>
                    </a:cubicBezTo>
                    <a:cubicBezTo>
                      <a:pt x="422" y="139"/>
                      <a:pt x="422" y="139"/>
                      <a:pt x="422" y="139"/>
                    </a:cubicBezTo>
                    <a:cubicBezTo>
                      <a:pt x="421" y="136"/>
                      <a:pt x="421" y="136"/>
                      <a:pt x="421" y="136"/>
                    </a:cubicBezTo>
                    <a:cubicBezTo>
                      <a:pt x="420" y="135"/>
                      <a:pt x="420" y="135"/>
                      <a:pt x="420" y="135"/>
                    </a:cubicBezTo>
                    <a:cubicBezTo>
                      <a:pt x="416" y="137"/>
                      <a:pt x="416" y="137"/>
                      <a:pt x="416" y="137"/>
                    </a:cubicBezTo>
                    <a:cubicBezTo>
                      <a:pt x="411" y="144"/>
                      <a:pt x="411" y="144"/>
                      <a:pt x="411" y="144"/>
                    </a:cubicBezTo>
                    <a:cubicBezTo>
                      <a:pt x="406" y="152"/>
                      <a:pt x="406" y="152"/>
                      <a:pt x="406" y="152"/>
                    </a:cubicBezTo>
                    <a:cubicBezTo>
                      <a:pt x="410" y="145"/>
                      <a:pt x="410" y="145"/>
                      <a:pt x="410" y="145"/>
                    </a:cubicBezTo>
                    <a:cubicBezTo>
                      <a:pt x="410" y="140"/>
                      <a:pt x="410" y="140"/>
                      <a:pt x="410" y="140"/>
                    </a:cubicBezTo>
                    <a:cubicBezTo>
                      <a:pt x="411" y="137"/>
                      <a:pt x="411" y="137"/>
                      <a:pt x="411" y="137"/>
                    </a:cubicBezTo>
                    <a:cubicBezTo>
                      <a:pt x="411" y="134"/>
                      <a:pt x="411" y="134"/>
                      <a:pt x="411" y="134"/>
                    </a:cubicBezTo>
                    <a:cubicBezTo>
                      <a:pt x="409" y="134"/>
                      <a:pt x="409" y="134"/>
                      <a:pt x="409" y="134"/>
                    </a:cubicBezTo>
                    <a:cubicBezTo>
                      <a:pt x="406" y="138"/>
                      <a:pt x="406" y="138"/>
                      <a:pt x="406" y="138"/>
                    </a:cubicBezTo>
                    <a:cubicBezTo>
                      <a:pt x="404" y="143"/>
                      <a:pt x="404" y="143"/>
                      <a:pt x="404" y="143"/>
                    </a:cubicBezTo>
                    <a:cubicBezTo>
                      <a:pt x="402" y="149"/>
                      <a:pt x="402" y="149"/>
                      <a:pt x="402" y="149"/>
                    </a:cubicBezTo>
                    <a:cubicBezTo>
                      <a:pt x="399" y="151"/>
                      <a:pt x="399" y="151"/>
                      <a:pt x="399" y="151"/>
                    </a:cubicBezTo>
                    <a:cubicBezTo>
                      <a:pt x="402" y="144"/>
                      <a:pt x="402" y="144"/>
                      <a:pt x="402" y="144"/>
                    </a:cubicBezTo>
                    <a:cubicBezTo>
                      <a:pt x="402" y="139"/>
                      <a:pt x="402" y="139"/>
                      <a:pt x="402" y="139"/>
                    </a:cubicBezTo>
                    <a:cubicBezTo>
                      <a:pt x="409" y="130"/>
                      <a:pt x="409" y="130"/>
                      <a:pt x="409" y="130"/>
                    </a:cubicBezTo>
                    <a:cubicBezTo>
                      <a:pt x="410" y="123"/>
                      <a:pt x="410" y="123"/>
                      <a:pt x="410" y="123"/>
                    </a:cubicBezTo>
                    <a:cubicBezTo>
                      <a:pt x="413" y="119"/>
                      <a:pt x="413" y="119"/>
                      <a:pt x="413" y="119"/>
                    </a:cubicBezTo>
                    <a:cubicBezTo>
                      <a:pt x="416" y="117"/>
                      <a:pt x="416" y="117"/>
                      <a:pt x="416" y="117"/>
                    </a:cubicBezTo>
                    <a:cubicBezTo>
                      <a:pt x="420" y="113"/>
                      <a:pt x="420" y="113"/>
                      <a:pt x="420" y="113"/>
                    </a:cubicBezTo>
                    <a:cubicBezTo>
                      <a:pt x="423" y="112"/>
                      <a:pt x="423" y="112"/>
                      <a:pt x="423" y="112"/>
                    </a:cubicBezTo>
                    <a:cubicBezTo>
                      <a:pt x="426" y="106"/>
                      <a:pt x="426" y="106"/>
                      <a:pt x="426" y="106"/>
                    </a:cubicBezTo>
                    <a:cubicBezTo>
                      <a:pt x="435" y="95"/>
                      <a:pt x="435" y="95"/>
                      <a:pt x="435" y="95"/>
                    </a:cubicBezTo>
                    <a:cubicBezTo>
                      <a:pt x="435" y="93"/>
                      <a:pt x="435" y="93"/>
                      <a:pt x="435" y="93"/>
                    </a:cubicBezTo>
                    <a:cubicBezTo>
                      <a:pt x="437" y="91"/>
                      <a:pt x="437" y="91"/>
                      <a:pt x="437" y="91"/>
                    </a:cubicBezTo>
                    <a:cubicBezTo>
                      <a:pt x="435" y="89"/>
                      <a:pt x="435" y="89"/>
                      <a:pt x="435" y="89"/>
                    </a:cubicBezTo>
                    <a:cubicBezTo>
                      <a:pt x="436" y="86"/>
                      <a:pt x="436" y="86"/>
                      <a:pt x="436" y="86"/>
                    </a:cubicBezTo>
                    <a:cubicBezTo>
                      <a:pt x="437" y="84"/>
                      <a:pt x="437" y="84"/>
                      <a:pt x="437" y="84"/>
                    </a:cubicBezTo>
                    <a:cubicBezTo>
                      <a:pt x="437" y="80"/>
                      <a:pt x="437" y="80"/>
                      <a:pt x="437" y="80"/>
                    </a:cubicBezTo>
                    <a:cubicBezTo>
                      <a:pt x="434" y="77"/>
                      <a:pt x="434" y="77"/>
                      <a:pt x="434" y="77"/>
                    </a:cubicBezTo>
                    <a:cubicBezTo>
                      <a:pt x="430" y="77"/>
                      <a:pt x="430" y="77"/>
                      <a:pt x="430" y="77"/>
                    </a:cubicBezTo>
                    <a:cubicBezTo>
                      <a:pt x="429" y="79"/>
                      <a:pt x="429" y="79"/>
                      <a:pt x="429" y="79"/>
                    </a:cubicBezTo>
                    <a:cubicBezTo>
                      <a:pt x="427" y="75"/>
                      <a:pt x="427" y="75"/>
                      <a:pt x="427" y="75"/>
                    </a:cubicBezTo>
                    <a:cubicBezTo>
                      <a:pt x="425" y="67"/>
                      <a:pt x="425" y="67"/>
                      <a:pt x="425" y="67"/>
                    </a:cubicBezTo>
                    <a:cubicBezTo>
                      <a:pt x="421" y="55"/>
                      <a:pt x="421" y="55"/>
                      <a:pt x="421" y="55"/>
                    </a:cubicBezTo>
                    <a:cubicBezTo>
                      <a:pt x="417" y="49"/>
                      <a:pt x="417" y="49"/>
                      <a:pt x="417" y="49"/>
                    </a:cubicBezTo>
                    <a:cubicBezTo>
                      <a:pt x="414" y="40"/>
                      <a:pt x="414" y="40"/>
                      <a:pt x="414" y="40"/>
                    </a:cubicBezTo>
                    <a:cubicBezTo>
                      <a:pt x="415" y="36"/>
                      <a:pt x="415" y="36"/>
                      <a:pt x="415" y="36"/>
                    </a:cubicBezTo>
                    <a:cubicBezTo>
                      <a:pt x="414" y="31"/>
                      <a:pt x="414" y="31"/>
                      <a:pt x="414" y="31"/>
                    </a:cubicBezTo>
                    <a:cubicBezTo>
                      <a:pt x="412" y="30"/>
                      <a:pt x="412" y="30"/>
                      <a:pt x="412" y="30"/>
                    </a:cubicBezTo>
                    <a:cubicBezTo>
                      <a:pt x="411" y="25"/>
                      <a:pt x="411" y="25"/>
                      <a:pt x="411" y="25"/>
                    </a:cubicBezTo>
                    <a:cubicBezTo>
                      <a:pt x="409" y="20"/>
                      <a:pt x="409" y="20"/>
                      <a:pt x="409" y="20"/>
                    </a:cubicBezTo>
                    <a:cubicBezTo>
                      <a:pt x="408" y="21"/>
                      <a:pt x="408" y="21"/>
                      <a:pt x="408" y="21"/>
                    </a:cubicBezTo>
                    <a:cubicBezTo>
                      <a:pt x="409" y="24"/>
                      <a:pt x="409" y="24"/>
                      <a:pt x="409" y="24"/>
                    </a:cubicBezTo>
                    <a:cubicBezTo>
                      <a:pt x="407" y="27"/>
                      <a:pt x="407" y="27"/>
                      <a:pt x="407" y="27"/>
                    </a:cubicBezTo>
                    <a:cubicBezTo>
                      <a:pt x="403" y="30"/>
                      <a:pt x="403" y="30"/>
                      <a:pt x="403" y="30"/>
                    </a:cubicBezTo>
                    <a:cubicBezTo>
                      <a:pt x="403" y="30"/>
                      <a:pt x="403" y="30"/>
                      <a:pt x="403" y="30"/>
                    </a:cubicBezTo>
                    <a:cubicBezTo>
                      <a:pt x="403" y="30"/>
                      <a:pt x="403" y="30"/>
                      <a:pt x="403" y="30"/>
                    </a:cubicBezTo>
                    <a:cubicBezTo>
                      <a:pt x="401" y="33"/>
                      <a:pt x="401" y="33"/>
                      <a:pt x="401" y="33"/>
                    </a:cubicBezTo>
                    <a:cubicBezTo>
                      <a:pt x="397" y="40"/>
                      <a:pt x="397" y="40"/>
                      <a:pt x="397" y="40"/>
                    </a:cubicBezTo>
                    <a:cubicBezTo>
                      <a:pt x="392" y="47"/>
                      <a:pt x="392" y="47"/>
                      <a:pt x="392" y="47"/>
                    </a:cubicBezTo>
                    <a:cubicBezTo>
                      <a:pt x="392" y="51"/>
                      <a:pt x="392" y="51"/>
                      <a:pt x="392" y="51"/>
                    </a:cubicBezTo>
                    <a:cubicBezTo>
                      <a:pt x="389" y="60"/>
                      <a:pt x="389" y="60"/>
                      <a:pt x="389" y="60"/>
                    </a:cubicBezTo>
                    <a:cubicBezTo>
                      <a:pt x="386" y="66"/>
                      <a:pt x="386" y="66"/>
                      <a:pt x="386" y="66"/>
                    </a:cubicBezTo>
                    <a:cubicBezTo>
                      <a:pt x="383" y="71"/>
                      <a:pt x="383" y="71"/>
                      <a:pt x="383" y="71"/>
                    </a:cubicBezTo>
                    <a:cubicBezTo>
                      <a:pt x="380" y="72"/>
                      <a:pt x="380" y="72"/>
                      <a:pt x="380" y="72"/>
                    </a:cubicBezTo>
                    <a:cubicBezTo>
                      <a:pt x="378" y="73"/>
                      <a:pt x="378" y="73"/>
                      <a:pt x="378" y="73"/>
                    </a:cubicBezTo>
                    <a:cubicBezTo>
                      <a:pt x="378" y="77"/>
                      <a:pt x="378" y="77"/>
                      <a:pt x="378" y="77"/>
                    </a:cubicBezTo>
                    <a:cubicBezTo>
                      <a:pt x="374" y="80"/>
                      <a:pt x="374" y="80"/>
                      <a:pt x="374" y="80"/>
                    </a:cubicBezTo>
                    <a:cubicBezTo>
                      <a:pt x="372" y="79"/>
                      <a:pt x="372" y="79"/>
                      <a:pt x="372" y="79"/>
                    </a:cubicBezTo>
                    <a:cubicBezTo>
                      <a:pt x="372" y="73"/>
                      <a:pt x="372" y="73"/>
                      <a:pt x="372" y="73"/>
                    </a:cubicBezTo>
                    <a:cubicBezTo>
                      <a:pt x="371" y="72"/>
                      <a:pt x="371" y="72"/>
                      <a:pt x="371" y="72"/>
                    </a:cubicBezTo>
                    <a:cubicBezTo>
                      <a:pt x="370" y="71"/>
                      <a:pt x="370" y="71"/>
                      <a:pt x="370" y="71"/>
                    </a:cubicBezTo>
                    <a:cubicBezTo>
                      <a:pt x="368" y="70"/>
                      <a:pt x="368" y="70"/>
                      <a:pt x="368" y="70"/>
                    </a:cubicBezTo>
                    <a:cubicBezTo>
                      <a:pt x="366" y="72"/>
                      <a:pt x="366" y="72"/>
                      <a:pt x="366" y="72"/>
                    </a:cubicBezTo>
                    <a:cubicBezTo>
                      <a:pt x="364" y="74"/>
                      <a:pt x="364" y="74"/>
                      <a:pt x="364" y="74"/>
                    </a:cubicBezTo>
                    <a:cubicBezTo>
                      <a:pt x="361" y="74"/>
                      <a:pt x="361" y="74"/>
                      <a:pt x="361" y="74"/>
                    </a:cubicBezTo>
                    <a:cubicBezTo>
                      <a:pt x="358" y="70"/>
                      <a:pt x="358" y="70"/>
                      <a:pt x="358" y="70"/>
                    </a:cubicBezTo>
                    <a:cubicBezTo>
                      <a:pt x="358" y="68"/>
                      <a:pt x="358" y="68"/>
                      <a:pt x="358" y="68"/>
                    </a:cubicBezTo>
                    <a:cubicBezTo>
                      <a:pt x="357" y="67"/>
                      <a:pt x="357" y="67"/>
                      <a:pt x="357" y="67"/>
                    </a:cubicBezTo>
                    <a:cubicBezTo>
                      <a:pt x="356" y="63"/>
                      <a:pt x="356" y="63"/>
                      <a:pt x="356" y="63"/>
                    </a:cubicBezTo>
                    <a:cubicBezTo>
                      <a:pt x="355" y="61"/>
                      <a:pt x="355" y="61"/>
                      <a:pt x="355" y="61"/>
                    </a:cubicBezTo>
                    <a:cubicBezTo>
                      <a:pt x="353" y="61"/>
                      <a:pt x="353" y="61"/>
                      <a:pt x="353" y="61"/>
                    </a:cubicBezTo>
                    <a:cubicBezTo>
                      <a:pt x="349" y="57"/>
                      <a:pt x="349" y="57"/>
                      <a:pt x="349" y="57"/>
                    </a:cubicBezTo>
                    <a:cubicBezTo>
                      <a:pt x="345" y="56"/>
                      <a:pt x="345" y="56"/>
                      <a:pt x="345" y="56"/>
                    </a:cubicBezTo>
                    <a:cubicBezTo>
                      <a:pt x="341" y="58"/>
                      <a:pt x="341" y="58"/>
                      <a:pt x="341" y="58"/>
                    </a:cubicBezTo>
                    <a:cubicBezTo>
                      <a:pt x="334" y="59"/>
                      <a:pt x="334" y="59"/>
                      <a:pt x="334" y="59"/>
                    </a:cubicBezTo>
                    <a:cubicBezTo>
                      <a:pt x="330" y="57"/>
                      <a:pt x="330" y="57"/>
                      <a:pt x="330" y="57"/>
                    </a:cubicBezTo>
                    <a:cubicBezTo>
                      <a:pt x="326" y="60"/>
                      <a:pt x="326" y="60"/>
                      <a:pt x="326" y="60"/>
                    </a:cubicBezTo>
                    <a:cubicBezTo>
                      <a:pt x="325" y="64"/>
                      <a:pt x="325" y="64"/>
                      <a:pt x="325" y="64"/>
                    </a:cubicBezTo>
                    <a:cubicBezTo>
                      <a:pt x="329" y="68"/>
                      <a:pt x="329" y="68"/>
                      <a:pt x="329" y="68"/>
                    </a:cubicBezTo>
                    <a:cubicBezTo>
                      <a:pt x="330" y="71"/>
                      <a:pt x="330" y="71"/>
                      <a:pt x="330" y="71"/>
                    </a:cubicBezTo>
                    <a:cubicBezTo>
                      <a:pt x="331" y="76"/>
                      <a:pt x="331" y="76"/>
                      <a:pt x="331" y="76"/>
                    </a:cubicBezTo>
                    <a:cubicBezTo>
                      <a:pt x="331" y="77"/>
                      <a:pt x="331" y="77"/>
                      <a:pt x="331" y="77"/>
                    </a:cubicBezTo>
                    <a:cubicBezTo>
                      <a:pt x="328" y="77"/>
                      <a:pt x="328" y="77"/>
                      <a:pt x="328" y="77"/>
                    </a:cubicBezTo>
                    <a:cubicBezTo>
                      <a:pt x="323" y="76"/>
                      <a:pt x="323" y="76"/>
                      <a:pt x="323" y="76"/>
                    </a:cubicBezTo>
                    <a:cubicBezTo>
                      <a:pt x="322" y="75"/>
                      <a:pt x="322" y="75"/>
                      <a:pt x="322" y="75"/>
                    </a:cubicBezTo>
                    <a:cubicBezTo>
                      <a:pt x="320" y="75"/>
                      <a:pt x="320" y="75"/>
                      <a:pt x="320" y="75"/>
                    </a:cubicBezTo>
                    <a:cubicBezTo>
                      <a:pt x="320" y="75"/>
                      <a:pt x="320" y="75"/>
                      <a:pt x="320" y="75"/>
                    </a:cubicBezTo>
                    <a:cubicBezTo>
                      <a:pt x="320" y="75"/>
                      <a:pt x="320" y="75"/>
                      <a:pt x="320" y="75"/>
                    </a:cubicBezTo>
                    <a:cubicBezTo>
                      <a:pt x="314" y="75"/>
                      <a:pt x="314" y="75"/>
                      <a:pt x="314" y="75"/>
                    </a:cubicBezTo>
                    <a:cubicBezTo>
                      <a:pt x="311" y="75"/>
                      <a:pt x="311" y="75"/>
                      <a:pt x="311" y="75"/>
                    </a:cubicBezTo>
                    <a:cubicBezTo>
                      <a:pt x="310" y="73"/>
                      <a:pt x="310" y="73"/>
                      <a:pt x="310" y="73"/>
                    </a:cubicBezTo>
                    <a:cubicBezTo>
                      <a:pt x="304" y="74"/>
                      <a:pt x="304" y="74"/>
                      <a:pt x="304" y="74"/>
                    </a:cubicBezTo>
                    <a:cubicBezTo>
                      <a:pt x="300" y="76"/>
                      <a:pt x="300" y="76"/>
                      <a:pt x="300" y="76"/>
                    </a:cubicBezTo>
                    <a:cubicBezTo>
                      <a:pt x="298" y="83"/>
                      <a:pt x="298" y="83"/>
                      <a:pt x="298" y="83"/>
                    </a:cubicBezTo>
                    <a:cubicBezTo>
                      <a:pt x="291" y="82"/>
                      <a:pt x="291" y="82"/>
                      <a:pt x="291" y="82"/>
                    </a:cubicBezTo>
                    <a:cubicBezTo>
                      <a:pt x="287" y="84"/>
                      <a:pt x="287" y="84"/>
                      <a:pt x="287" y="84"/>
                    </a:cubicBezTo>
                    <a:cubicBezTo>
                      <a:pt x="286" y="86"/>
                      <a:pt x="286" y="86"/>
                      <a:pt x="286" y="86"/>
                    </a:cubicBezTo>
                    <a:cubicBezTo>
                      <a:pt x="284" y="89"/>
                      <a:pt x="284" y="89"/>
                      <a:pt x="284" y="89"/>
                    </a:cubicBezTo>
                    <a:cubicBezTo>
                      <a:pt x="280" y="90"/>
                      <a:pt x="280" y="90"/>
                      <a:pt x="280" y="90"/>
                    </a:cubicBezTo>
                    <a:cubicBezTo>
                      <a:pt x="279" y="88"/>
                      <a:pt x="279" y="88"/>
                      <a:pt x="279" y="88"/>
                    </a:cubicBezTo>
                    <a:cubicBezTo>
                      <a:pt x="277" y="89"/>
                      <a:pt x="277" y="89"/>
                      <a:pt x="277" y="89"/>
                    </a:cubicBezTo>
                    <a:cubicBezTo>
                      <a:pt x="274" y="93"/>
                      <a:pt x="274" y="93"/>
                      <a:pt x="274" y="93"/>
                    </a:cubicBezTo>
                    <a:cubicBezTo>
                      <a:pt x="272" y="91"/>
                      <a:pt x="272" y="91"/>
                      <a:pt x="272" y="91"/>
                    </a:cubicBezTo>
                    <a:cubicBezTo>
                      <a:pt x="264" y="84"/>
                      <a:pt x="264" y="84"/>
                      <a:pt x="264" y="84"/>
                    </a:cubicBezTo>
                    <a:cubicBezTo>
                      <a:pt x="262" y="80"/>
                      <a:pt x="262" y="80"/>
                      <a:pt x="262" y="80"/>
                    </a:cubicBezTo>
                    <a:cubicBezTo>
                      <a:pt x="262" y="77"/>
                      <a:pt x="262" y="77"/>
                      <a:pt x="262" y="77"/>
                    </a:cubicBezTo>
                    <a:cubicBezTo>
                      <a:pt x="258" y="72"/>
                      <a:pt x="258" y="72"/>
                      <a:pt x="258" y="72"/>
                    </a:cubicBezTo>
                    <a:cubicBezTo>
                      <a:pt x="254" y="68"/>
                      <a:pt x="254" y="68"/>
                      <a:pt x="254" y="68"/>
                    </a:cubicBezTo>
                    <a:cubicBezTo>
                      <a:pt x="254" y="63"/>
                      <a:pt x="254" y="63"/>
                      <a:pt x="254" y="63"/>
                    </a:cubicBezTo>
                    <a:cubicBezTo>
                      <a:pt x="255" y="60"/>
                      <a:pt x="255" y="60"/>
                      <a:pt x="255" y="60"/>
                    </a:cubicBezTo>
                    <a:cubicBezTo>
                      <a:pt x="254" y="58"/>
                      <a:pt x="254" y="58"/>
                      <a:pt x="254" y="58"/>
                    </a:cubicBezTo>
                    <a:cubicBezTo>
                      <a:pt x="254" y="54"/>
                      <a:pt x="254" y="54"/>
                      <a:pt x="254" y="54"/>
                    </a:cubicBezTo>
                    <a:cubicBezTo>
                      <a:pt x="256" y="51"/>
                      <a:pt x="256" y="51"/>
                      <a:pt x="256" y="51"/>
                    </a:cubicBezTo>
                    <a:cubicBezTo>
                      <a:pt x="255" y="46"/>
                      <a:pt x="255" y="46"/>
                      <a:pt x="255" y="46"/>
                    </a:cubicBezTo>
                    <a:cubicBezTo>
                      <a:pt x="259" y="39"/>
                      <a:pt x="259" y="39"/>
                      <a:pt x="259" y="39"/>
                    </a:cubicBezTo>
                    <a:cubicBezTo>
                      <a:pt x="260" y="33"/>
                      <a:pt x="260" y="33"/>
                      <a:pt x="260" y="33"/>
                    </a:cubicBezTo>
                    <a:cubicBezTo>
                      <a:pt x="263" y="28"/>
                      <a:pt x="263" y="28"/>
                      <a:pt x="263" y="28"/>
                    </a:cubicBezTo>
                    <a:cubicBezTo>
                      <a:pt x="263" y="26"/>
                      <a:pt x="263" y="26"/>
                      <a:pt x="263" y="26"/>
                    </a:cubicBezTo>
                    <a:cubicBezTo>
                      <a:pt x="260" y="26"/>
                      <a:pt x="260" y="26"/>
                      <a:pt x="260" y="26"/>
                    </a:cubicBezTo>
                    <a:cubicBezTo>
                      <a:pt x="258" y="23"/>
                      <a:pt x="258" y="23"/>
                      <a:pt x="258" y="23"/>
                    </a:cubicBezTo>
                    <a:cubicBezTo>
                      <a:pt x="257" y="20"/>
                      <a:pt x="257" y="20"/>
                      <a:pt x="257" y="20"/>
                    </a:cubicBezTo>
                    <a:cubicBezTo>
                      <a:pt x="253" y="20"/>
                      <a:pt x="253" y="20"/>
                      <a:pt x="253" y="20"/>
                    </a:cubicBezTo>
                    <a:cubicBezTo>
                      <a:pt x="250" y="18"/>
                      <a:pt x="250" y="18"/>
                      <a:pt x="250" y="18"/>
                    </a:cubicBezTo>
                    <a:cubicBezTo>
                      <a:pt x="252" y="16"/>
                      <a:pt x="252" y="16"/>
                      <a:pt x="252" y="16"/>
                    </a:cubicBezTo>
                    <a:cubicBezTo>
                      <a:pt x="254" y="11"/>
                      <a:pt x="254" y="11"/>
                      <a:pt x="254" y="11"/>
                    </a:cubicBezTo>
                    <a:cubicBezTo>
                      <a:pt x="254" y="5"/>
                      <a:pt x="254" y="5"/>
                      <a:pt x="254" y="5"/>
                    </a:cubicBezTo>
                    <a:cubicBezTo>
                      <a:pt x="251" y="1"/>
                      <a:pt x="251" y="1"/>
                      <a:pt x="251" y="1"/>
                    </a:cubicBezTo>
                    <a:cubicBezTo>
                      <a:pt x="247" y="0"/>
                      <a:pt x="247" y="0"/>
                      <a:pt x="247" y="0"/>
                    </a:cubicBezTo>
                    <a:cubicBezTo>
                      <a:pt x="245" y="2"/>
                      <a:pt x="245" y="2"/>
                      <a:pt x="245" y="2"/>
                    </a:cubicBezTo>
                    <a:cubicBezTo>
                      <a:pt x="243" y="0"/>
                      <a:pt x="243" y="0"/>
                      <a:pt x="243" y="0"/>
                    </a:cubicBezTo>
                    <a:cubicBezTo>
                      <a:pt x="242" y="0"/>
                      <a:pt x="242" y="0"/>
                      <a:pt x="242" y="0"/>
                    </a:cubicBezTo>
                    <a:cubicBezTo>
                      <a:pt x="242" y="4"/>
                      <a:pt x="242" y="4"/>
                      <a:pt x="242" y="4"/>
                    </a:cubicBezTo>
                    <a:cubicBezTo>
                      <a:pt x="240" y="10"/>
                      <a:pt x="240" y="10"/>
                      <a:pt x="240" y="10"/>
                    </a:cubicBezTo>
                    <a:cubicBezTo>
                      <a:pt x="231" y="18"/>
                      <a:pt x="231" y="18"/>
                      <a:pt x="231" y="18"/>
                    </a:cubicBezTo>
                    <a:cubicBezTo>
                      <a:pt x="225" y="18"/>
                      <a:pt x="225" y="18"/>
                      <a:pt x="225" y="18"/>
                    </a:cubicBezTo>
                    <a:cubicBezTo>
                      <a:pt x="217" y="22"/>
                      <a:pt x="217" y="22"/>
                      <a:pt x="217" y="22"/>
                    </a:cubicBezTo>
                    <a:cubicBezTo>
                      <a:pt x="217" y="22"/>
                      <a:pt x="217" y="22"/>
                      <a:pt x="217" y="22"/>
                    </a:cubicBezTo>
                    <a:cubicBezTo>
                      <a:pt x="217" y="22"/>
                      <a:pt x="217" y="22"/>
                      <a:pt x="217" y="22"/>
                    </a:cubicBezTo>
                    <a:cubicBezTo>
                      <a:pt x="214" y="21"/>
                      <a:pt x="214" y="21"/>
                      <a:pt x="214" y="21"/>
                    </a:cubicBezTo>
                    <a:cubicBezTo>
                      <a:pt x="209" y="21"/>
                      <a:pt x="209" y="21"/>
                      <a:pt x="209" y="21"/>
                    </a:cubicBezTo>
                    <a:cubicBezTo>
                      <a:pt x="203" y="28"/>
                      <a:pt x="203" y="28"/>
                      <a:pt x="203" y="28"/>
                    </a:cubicBezTo>
                    <a:cubicBezTo>
                      <a:pt x="197" y="30"/>
                      <a:pt x="197" y="30"/>
                      <a:pt x="197" y="30"/>
                    </a:cubicBezTo>
                    <a:cubicBezTo>
                      <a:pt x="195" y="28"/>
                      <a:pt x="195" y="28"/>
                      <a:pt x="195" y="28"/>
                    </a:cubicBezTo>
                    <a:cubicBezTo>
                      <a:pt x="187" y="30"/>
                      <a:pt x="187" y="30"/>
                      <a:pt x="187" y="30"/>
                    </a:cubicBezTo>
                    <a:cubicBezTo>
                      <a:pt x="181" y="30"/>
                      <a:pt x="181" y="30"/>
                      <a:pt x="181" y="30"/>
                    </a:cubicBezTo>
                    <a:cubicBezTo>
                      <a:pt x="175" y="26"/>
                      <a:pt x="175" y="26"/>
                      <a:pt x="175" y="26"/>
                    </a:cubicBezTo>
                    <a:cubicBezTo>
                      <a:pt x="169" y="25"/>
                      <a:pt x="169" y="25"/>
                      <a:pt x="169" y="25"/>
                    </a:cubicBezTo>
                    <a:cubicBezTo>
                      <a:pt x="164" y="23"/>
                      <a:pt x="164" y="23"/>
                      <a:pt x="164" y="23"/>
                    </a:cubicBezTo>
                    <a:cubicBezTo>
                      <a:pt x="166" y="29"/>
                      <a:pt x="166" y="29"/>
                      <a:pt x="166" y="29"/>
                    </a:cubicBezTo>
                    <a:cubicBezTo>
                      <a:pt x="170" y="30"/>
                      <a:pt x="170" y="30"/>
                      <a:pt x="170" y="30"/>
                    </a:cubicBezTo>
                    <a:cubicBezTo>
                      <a:pt x="174" y="35"/>
                      <a:pt x="174" y="35"/>
                      <a:pt x="174" y="35"/>
                    </a:cubicBezTo>
                    <a:cubicBezTo>
                      <a:pt x="175" y="39"/>
                      <a:pt x="175" y="39"/>
                      <a:pt x="175" y="39"/>
                    </a:cubicBezTo>
                    <a:cubicBezTo>
                      <a:pt x="170" y="48"/>
                      <a:pt x="170" y="48"/>
                      <a:pt x="170" y="48"/>
                    </a:cubicBezTo>
                    <a:cubicBezTo>
                      <a:pt x="171" y="50"/>
                      <a:pt x="171" y="50"/>
                      <a:pt x="171" y="50"/>
                    </a:cubicBezTo>
                    <a:cubicBezTo>
                      <a:pt x="172" y="53"/>
                      <a:pt x="172" y="53"/>
                      <a:pt x="172" y="53"/>
                    </a:cubicBezTo>
                    <a:cubicBezTo>
                      <a:pt x="171" y="60"/>
                      <a:pt x="171" y="60"/>
                      <a:pt x="171" y="60"/>
                    </a:cubicBezTo>
                    <a:cubicBezTo>
                      <a:pt x="179" y="63"/>
                      <a:pt x="179" y="63"/>
                      <a:pt x="179" y="63"/>
                    </a:cubicBezTo>
                    <a:cubicBezTo>
                      <a:pt x="185" y="63"/>
                      <a:pt x="185" y="63"/>
                      <a:pt x="185" y="63"/>
                    </a:cubicBezTo>
                    <a:cubicBezTo>
                      <a:pt x="191" y="64"/>
                      <a:pt x="191" y="64"/>
                      <a:pt x="191" y="64"/>
                    </a:cubicBezTo>
                    <a:cubicBezTo>
                      <a:pt x="191" y="68"/>
                      <a:pt x="191" y="68"/>
                      <a:pt x="191" y="68"/>
                    </a:cubicBezTo>
                    <a:cubicBezTo>
                      <a:pt x="187" y="71"/>
                      <a:pt x="187" y="71"/>
                      <a:pt x="187" y="71"/>
                    </a:cubicBezTo>
                    <a:cubicBezTo>
                      <a:pt x="179" y="73"/>
                      <a:pt x="179" y="73"/>
                      <a:pt x="179" y="73"/>
                    </a:cubicBezTo>
                    <a:cubicBezTo>
                      <a:pt x="177" y="75"/>
                      <a:pt x="177" y="75"/>
                      <a:pt x="177" y="75"/>
                    </a:cubicBezTo>
                    <a:cubicBezTo>
                      <a:pt x="176" y="77"/>
                      <a:pt x="176" y="77"/>
                      <a:pt x="176" y="77"/>
                    </a:cubicBezTo>
                    <a:cubicBezTo>
                      <a:pt x="174" y="82"/>
                      <a:pt x="174" y="82"/>
                      <a:pt x="174" y="82"/>
                    </a:cubicBezTo>
                    <a:cubicBezTo>
                      <a:pt x="165" y="88"/>
                      <a:pt x="165" y="88"/>
                      <a:pt x="165" y="88"/>
                    </a:cubicBezTo>
                    <a:cubicBezTo>
                      <a:pt x="161" y="92"/>
                      <a:pt x="161" y="92"/>
                      <a:pt x="161" y="92"/>
                    </a:cubicBezTo>
                    <a:cubicBezTo>
                      <a:pt x="155" y="97"/>
                      <a:pt x="155" y="97"/>
                      <a:pt x="155" y="97"/>
                    </a:cubicBezTo>
                    <a:cubicBezTo>
                      <a:pt x="151" y="104"/>
                      <a:pt x="151" y="104"/>
                      <a:pt x="151" y="104"/>
                    </a:cubicBezTo>
                    <a:cubicBezTo>
                      <a:pt x="144" y="104"/>
                      <a:pt x="144" y="104"/>
                      <a:pt x="144" y="104"/>
                    </a:cubicBezTo>
                    <a:cubicBezTo>
                      <a:pt x="139" y="103"/>
                      <a:pt x="139" y="103"/>
                      <a:pt x="139" y="103"/>
                    </a:cubicBezTo>
                    <a:cubicBezTo>
                      <a:pt x="132" y="97"/>
                      <a:pt x="132" y="97"/>
                      <a:pt x="132" y="97"/>
                    </a:cubicBezTo>
                    <a:cubicBezTo>
                      <a:pt x="125" y="91"/>
                      <a:pt x="125" y="91"/>
                      <a:pt x="125" y="91"/>
                    </a:cubicBezTo>
                    <a:cubicBezTo>
                      <a:pt x="120" y="92"/>
                      <a:pt x="120" y="92"/>
                      <a:pt x="120" y="92"/>
                    </a:cubicBezTo>
                    <a:cubicBezTo>
                      <a:pt x="120" y="86"/>
                      <a:pt x="120" y="86"/>
                      <a:pt x="120" y="86"/>
                    </a:cubicBezTo>
                    <a:cubicBezTo>
                      <a:pt x="120" y="81"/>
                      <a:pt x="120" y="81"/>
                      <a:pt x="120" y="81"/>
                    </a:cubicBezTo>
                    <a:cubicBezTo>
                      <a:pt x="117" y="76"/>
                      <a:pt x="117" y="76"/>
                      <a:pt x="117" y="76"/>
                    </a:cubicBezTo>
                    <a:cubicBezTo>
                      <a:pt x="116" y="73"/>
                      <a:pt x="116" y="73"/>
                      <a:pt x="116" y="73"/>
                    </a:cubicBezTo>
                    <a:cubicBezTo>
                      <a:pt x="111" y="75"/>
                      <a:pt x="111" y="75"/>
                      <a:pt x="111" y="75"/>
                    </a:cubicBezTo>
                    <a:cubicBezTo>
                      <a:pt x="107" y="79"/>
                      <a:pt x="107" y="79"/>
                      <a:pt x="107" y="79"/>
                    </a:cubicBezTo>
                    <a:cubicBezTo>
                      <a:pt x="105" y="80"/>
                      <a:pt x="105" y="80"/>
                      <a:pt x="105" y="80"/>
                    </a:cubicBezTo>
                    <a:cubicBezTo>
                      <a:pt x="103" y="77"/>
                      <a:pt x="103" y="77"/>
                      <a:pt x="103" y="77"/>
                    </a:cubicBezTo>
                    <a:cubicBezTo>
                      <a:pt x="99" y="77"/>
                      <a:pt x="99" y="77"/>
                      <a:pt x="99" y="77"/>
                    </a:cubicBezTo>
                    <a:cubicBezTo>
                      <a:pt x="97" y="81"/>
                      <a:pt x="97" y="81"/>
                      <a:pt x="97" y="81"/>
                    </a:cubicBezTo>
                    <a:cubicBezTo>
                      <a:pt x="76" y="81"/>
                      <a:pt x="76" y="81"/>
                      <a:pt x="76" y="81"/>
                    </a:cubicBezTo>
                    <a:cubicBezTo>
                      <a:pt x="75" y="88"/>
                      <a:pt x="75" y="88"/>
                      <a:pt x="75" y="88"/>
                    </a:cubicBezTo>
                    <a:cubicBezTo>
                      <a:pt x="77" y="93"/>
                      <a:pt x="77" y="93"/>
                      <a:pt x="77" y="93"/>
                    </a:cubicBezTo>
                    <a:cubicBezTo>
                      <a:pt x="84" y="95"/>
                      <a:pt x="84" y="95"/>
                      <a:pt x="84" y="95"/>
                    </a:cubicBezTo>
                    <a:cubicBezTo>
                      <a:pt x="87" y="101"/>
                      <a:pt x="87" y="101"/>
                      <a:pt x="87" y="101"/>
                    </a:cubicBezTo>
                    <a:cubicBezTo>
                      <a:pt x="85" y="104"/>
                      <a:pt x="85" y="104"/>
                      <a:pt x="85" y="104"/>
                    </a:cubicBezTo>
                    <a:cubicBezTo>
                      <a:pt x="87" y="106"/>
                      <a:pt x="87" y="106"/>
                      <a:pt x="87" y="106"/>
                    </a:cubicBezTo>
                    <a:cubicBezTo>
                      <a:pt x="86" y="110"/>
                      <a:pt x="86" y="110"/>
                      <a:pt x="86" y="110"/>
                    </a:cubicBezTo>
                    <a:cubicBezTo>
                      <a:pt x="81" y="107"/>
                      <a:pt x="81" y="107"/>
                      <a:pt x="81" y="107"/>
                    </a:cubicBezTo>
                    <a:cubicBezTo>
                      <a:pt x="69" y="112"/>
                      <a:pt x="69" y="112"/>
                      <a:pt x="69" y="112"/>
                    </a:cubicBezTo>
                    <a:cubicBezTo>
                      <a:pt x="70" y="124"/>
                      <a:pt x="70" y="124"/>
                      <a:pt x="70" y="124"/>
                    </a:cubicBezTo>
                    <a:cubicBezTo>
                      <a:pt x="73" y="128"/>
                      <a:pt x="73" y="128"/>
                      <a:pt x="73" y="128"/>
                    </a:cubicBezTo>
                    <a:cubicBezTo>
                      <a:pt x="80" y="135"/>
                      <a:pt x="80" y="135"/>
                      <a:pt x="80" y="135"/>
                    </a:cubicBezTo>
                    <a:cubicBezTo>
                      <a:pt x="84" y="144"/>
                      <a:pt x="84" y="144"/>
                      <a:pt x="84" y="144"/>
                    </a:cubicBezTo>
                    <a:cubicBezTo>
                      <a:pt x="84" y="152"/>
                      <a:pt x="84" y="152"/>
                      <a:pt x="84" y="152"/>
                    </a:cubicBezTo>
                    <a:cubicBezTo>
                      <a:pt x="84" y="155"/>
                      <a:pt x="84" y="155"/>
                      <a:pt x="84" y="155"/>
                    </a:cubicBezTo>
                    <a:cubicBezTo>
                      <a:pt x="74" y="201"/>
                      <a:pt x="74" y="201"/>
                      <a:pt x="74" y="201"/>
                    </a:cubicBezTo>
                    <a:cubicBezTo>
                      <a:pt x="71" y="213"/>
                      <a:pt x="71" y="213"/>
                      <a:pt x="71" y="213"/>
                    </a:cubicBezTo>
                    <a:cubicBezTo>
                      <a:pt x="71" y="215"/>
                      <a:pt x="71" y="215"/>
                      <a:pt x="71" y="215"/>
                    </a:cubicBezTo>
                    <a:cubicBezTo>
                      <a:pt x="69" y="218"/>
                      <a:pt x="69" y="218"/>
                      <a:pt x="69" y="218"/>
                    </a:cubicBezTo>
                    <a:cubicBezTo>
                      <a:pt x="65" y="217"/>
                      <a:pt x="65" y="217"/>
                      <a:pt x="65" y="217"/>
                    </a:cubicBezTo>
                    <a:cubicBezTo>
                      <a:pt x="66" y="215"/>
                      <a:pt x="66" y="215"/>
                      <a:pt x="66" y="215"/>
                    </a:cubicBezTo>
                    <a:cubicBezTo>
                      <a:pt x="62" y="212"/>
                      <a:pt x="62" y="212"/>
                      <a:pt x="62" y="212"/>
                    </a:cubicBezTo>
                    <a:cubicBezTo>
                      <a:pt x="60" y="213"/>
                      <a:pt x="60" y="213"/>
                      <a:pt x="60" y="213"/>
                    </a:cubicBezTo>
                    <a:cubicBezTo>
                      <a:pt x="57" y="213"/>
                      <a:pt x="57" y="213"/>
                      <a:pt x="57" y="213"/>
                    </a:cubicBezTo>
                    <a:cubicBezTo>
                      <a:pt x="55" y="212"/>
                      <a:pt x="55" y="212"/>
                      <a:pt x="55" y="212"/>
                    </a:cubicBezTo>
                    <a:cubicBezTo>
                      <a:pt x="54" y="215"/>
                      <a:pt x="54" y="215"/>
                      <a:pt x="54" y="215"/>
                    </a:cubicBezTo>
                    <a:cubicBezTo>
                      <a:pt x="41" y="220"/>
                      <a:pt x="41" y="220"/>
                      <a:pt x="41" y="220"/>
                    </a:cubicBezTo>
                    <a:cubicBezTo>
                      <a:pt x="32" y="223"/>
                      <a:pt x="32" y="223"/>
                      <a:pt x="32" y="223"/>
                    </a:cubicBezTo>
                    <a:cubicBezTo>
                      <a:pt x="30" y="225"/>
                      <a:pt x="30" y="225"/>
                      <a:pt x="30" y="225"/>
                    </a:cubicBezTo>
                    <a:cubicBezTo>
                      <a:pt x="28" y="226"/>
                      <a:pt x="28" y="226"/>
                      <a:pt x="28" y="226"/>
                    </a:cubicBezTo>
                    <a:cubicBezTo>
                      <a:pt x="24" y="231"/>
                      <a:pt x="24" y="231"/>
                      <a:pt x="24" y="231"/>
                    </a:cubicBezTo>
                    <a:cubicBezTo>
                      <a:pt x="20" y="233"/>
                      <a:pt x="20" y="233"/>
                      <a:pt x="20" y="233"/>
                    </a:cubicBezTo>
                    <a:cubicBezTo>
                      <a:pt x="16" y="236"/>
                      <a:pt x="16" y="236"/>
                      <a:pt x="16" y="236"/>
                    </a:cubicBezTo>
                    <a:cubicBezTo>
                      <a:pt x="17" y="241"/>
                      <a:pt x="17" y="241"/>
                      <a:pt x="17" y="241"/>
                    </a:cubicBezTo>
                    <a:cubicBezTo>
                      <a:pt x="15" y="245"/>
                      <a:pt x="15" y="245"/>
                      <a:pt x="15" y="245"/>
                    </a:cubicBezTo>
                    <a:cubicBezTo>
                      <a:pt x="16" y="248"/>
                      <a:pt x="16" y="248"/>
                      <a:pt x="16" y="248"/>
                    </a:cubicBezTo>
                    <a:cubicBezTo>
                      <a:pt x="11" y="254"/>
                      <a:pt x="11" y="254"/>
                      <a:pt x="11" y="254"/>
                    </a:cubicBezTo>
                    <a:cubicBezTo>
                      <a:pt x="12" y="262"/>
                      <a:pt x="12" y="262"/>
                      <a:pt x="12" y="262"/>
                    </a:cubicBezTo>
                    <a:cubicBezTo>
                      <a:pt x="14" y="266"/>
                      <a:pt x="14" y="266"/>
                      <a:pt x="14" y="266"/>
                    </a:cubicBezTo>
                    <a:cubicBezTo>
                      <a:pt x="11" y="269"/>
                      <a:pt x="11" y="269"/>
                      <a:pt x="11" y="269"/>
                    </a:cubicBezTo>
                    <a:cubicBezTo>
                      <a:pt x="8" y="268"/>
                      <a:pt x="8" y="268"/>
                      <a:pt x="8" y="268"/>
                    </a:cubicBezTo>
                    <a:cubicBezTo>
                      <a:pt x="3" y="272"/>
                      <a:pt x="3" y="272"/>
                      <a:pt x="3" y="272"/>
                    </a:cubicBezTo>
                    <a:cubicBezTo>
                      <a:pt x="3" y="277"/>
                      <a:pt x="3" y="277"/>
                      <a:pt x="3" y="277"/>
                    </a:cubicBezTo>
                    <a:cubicBezTo>
                      <a:pt x="1" y="279"/>
                      <a:pt x="1" y="279"/>
                      <a:pt x="1" y="279"/>
                    </a:cubicBezTo>
                    <a:cubicBezTo>
                      <a:pt x="2" y="282"/>
                      <a:pt x="2" y="282"/>
                      <a:pt x="2" y="282"/>
                    </a:cubicBezTo>
                    <a:cubicBezTo>
                      <a:pt x="2" y="287"/>
                      <a:pt x="2" y="287"/>
                      <a:pt x="2" y="287"/>
                    </a:cubicBezTo>
                    <a:cubicBezTo>
                      <a:pt x="0" y="291"/>
                      <a:pt x="0" y="291"/>
                      <a:pt x="0" y="291"/>
                    </a:cubicBezTo>
                    <a:cubicBezTo>
                      <a:pt x="2" y="295"/>
                      <a:pt x="2" y="295"/>
                      <a:pt x="2" y="295"/>
                    </a:cubicBezTo>
                    <a:cubicBezTo>
                      <a:pt x="1" y="298"/>
                      <a:pt x="1" y="298"/>
                      <a:pt x="1" y="298"/>
                    </a:cubicBezTo>
                    <a:cubicBezTo>
                      <a:pt x="6" y="304"/>
                      <a:pt x="6" y="304"/>
                      <a:pt x="6" y="304"/>
                    </a:cubicBezTo>
                    <a:cubicBezTo>
                      <a:pt x="15" y="321"/>
                      <a:pt x="15" y="321"/>
                      <a:pt x="15" y="321"/>
                    </a:cubicBezTo>
                    <a:cubicBezTo>
                      <a:pt x="10" y="328"/>
                      <a:pt x="10" y="328"/>
                      <a:pt x="10" y="328"/>
                    </a:cubicBezTo>
                    <a:cubicBezTo>
                      <a:pt x="21" y="327"/>
                      <a:pt x="21" y="327"/>
                      <a:pt x="21" y="327"/>
                    </a:cubicBezTo>
                    <a:cubicBezTo>
                      <a:pt x="27" y="328"/>
                      <a:pt x="27" y="328"/>
                      <a:pt x="27" y="328"/>
                    </a:cubicBezTo>
                    <a:cubicBezTo>
                      <a:pt x="31" y="335"/>
                      <a:pt x="31" y="335"/>
                      <a:pt x="31" y="335"/>
                    </a:cubicBezTo>
                    <a:cubicBezTo>
                      <a:pt x="32" y="341"/>
                      <a:pt x="32" y="341"/>
                      <a:pt x="32" y="341"/>
                    </a:cubicBezTo>
                    <a:cubicBezTo>
                      <a:pt x="40" y="342"/>
                      <a:pt x="40" y="342"/>
                      <a:pt x="40" y="342"/>
                    </a:cubicBezTo>
                    <a:cubicBezTo>
                      <a:pt x="49" y="343"/>
                      <a:pt x="49" y="343"/>
                      <a:pt x="49" y="343"/>
                    </a:cubicBezTo>
                    <a:cubicBezTo>
                      <a:pt x="57" y="334"/>
                      <a:pt x="57" y="334"/>
                      <a:pt x="57" y="334"/>
                    </a:cubicBezTo>
                    <a:cubicBezTo>
                      <a:pt x="63" y="330"/>
                      <a:pt x="63" y="330"/>
                      <a:pt x="63" y="330"/>
                    </a:cubicBezTo>
                    <a:cubicBezTo>
                      <a:pt x="65" y="332"/>
                      <a:pt x="65" y="332"/>
                      <a:pt x="65" y="332"/>
                    </a:cubicBezTo>
                    <a:cubicBezTo>
                      <a:pt x="64" y="337"/>
                      <a:pt x="64" y="337"/>
                      <a:pt x="64" y="337"/>
                    </a:cubicBezTo>
                    <a:cubicBezTo>
                      <a:pt x="63" y="338"/>
                      <a:pt x="63" y="338"/>
                      <a:pt x="63" y="338"/>
                    </a:cubicBezTo>
                    <a:cubicBezTo>
                      <a:pt x="63" y="346"/>
                      <a:pt x="63" y="346"/>
                      <a:pt x="63" y="346"/>
                    </a:cubicBezTo>
                    <a:cubicBezTo>
                      <a:pt x="64" y="359"/>
                      <a:pt x="64" y="359"/>
                      <a:pt x="64" y="359"/>
                    </a:cubicBezTo>
                    <a:cubicBezTo>
                      <a:pt x="64" y="364"/>
                      <a:pt x="64" y="364"/>
                      <a:pt x="64" y="364"/>
                    </a:cubicBezTo>
                    <a:cubicBezTo>
                      <a:pt x="66" y="367"/>
                      <a:pt x="66" y="367"/>
                      <a:pt x="66" y="367"/>
                    </a:cubicBezTo>
                    <a:cubicBezTo>
                      <a:pt x="70" y="366"/>
                      <a:pt x="70" y="366"/>
                      <a:pt x="70" y="366"/>
                    </a:cubicBezTo>
                    <a:cubicBezTo>
                      <a:pt x="73" y="365"/>
                      <a:pt x="73" y="365"/>
                      <a:pt x="73" y="365"/>
                    </a:cubicBezTo>
                    <a:cubicBezTo>
                      <a:pt x="77" y="365"/>
                      <a:pt x="77" y="365"/>
                      <a:pt x="77" y="365"/>
                    </a:cubicBezTo>
                    <a:cubicBezTo>
                      <a:pt x="79" y="364"/>
                      <a:pt x="79" y="364"/>
                      <a:pt x="79" y="364"/>
                    </a:cubicBezTo>
                    <a:cubicBezTo>
                      <a:pt x="81" y="365"/>
                      <a:pt x="81" y="365"/>
                      <a:pt x="81" y="365"/>
                    </a:cubicBezTo>
                    <a:cubicBezTo>
                      <a:pt x="81" y="366"/>
                      <a:pt x="81" y="366"/>
                      <a:pt x="81" y="366"/>
                    </a:cubicBezTo>
                    <a:cubicBezTo>
                      <a:pt x="93" y="366"/>
                      <a:pt x="93" y="366"/>
                      <a:pt x="93" y="366"/>
                    </a:cubicBezTo>
                    <a:cubicBezTo>
                      <a:pt x="98" y="366"/>
                      <a:pt x="98" y="366"/>
                      <a:pt x="98" y="366"/>
                    </a:cubicBezTo>
                    <a:cubicBezTo>
                      <a:pt x="104" y="362"/>
                      <a:pt x="104" y="362"/>
                      <a:pt x="104" y="362"/>
                    </a:cubicBezTo>
                    <a:cubicBezTo>
                      <a:pt x="106" y="362"/>
                      <a:pt x="106" y="362"/>
                      <a:pt x="106" y="362"/>
                    </a:cubicBezTo>
                    <a:cubicBezTo>
                      <a:pt x="110" y="359"/>
                      <a:pt x="110" y="359"/>
                      <a:pt x="110" y="359"/>
                    </a:cubicBezTo>
                    <a:cubicBezTo>
                      <a:pt x="115" y="359"/>
                      <a:pt x="115" y="359"/>
                      <a:pt x="115" y="359"/>
                    </a:cubicBezTo>
                    <a:cubicBezTo>
                      <a:pt x="120" y="357"/>
                      <a:pt x="120" y="357"/>
                      <a:pt x="120" y="357"/>
                    </a:cubicBezTo>
                    <a:cubicBezTo>
                      <a:pt x="123" y="347"/>
                      <a:pt x="123" y="347"/>
                      <a:pt x="123" y="347"/>
                    </a:cubicBezTo>
                    <a:cubicBezTo>
                      <a:pt x="132" y="340"/>
                      <a:pt x="132" y="340"/>
                      <a:pt x="132" y="340"/>
                    </a:cubicBezTo>
                    <a:cubicBezTo>
                      <a:pt x="138" y="339"/>
                      <a:pt x="138" y="339"/>
                      <a:pt x="138" y="339"/>
                    </a:cubicBezTo>
                    <a:cubicBezTo>
                      <a:pt x="144" y="336"/>
                      <a:pt x="144" y="336"/>
                      <a:pt x="144" y="336"/>
                    </a:cubicBezTo>
                    <a:cubicBezTo>
                      <a:pt x="148" y="336"/>
                      <a:pt x="148" y="336"/>
                      <a:pt x="148" y="336"/>
                    </a:cubicBezTo>
                    <a:cubicBezTo>
                      <a:pt x="151" y="339"/>
                      <a:pt x="151" y="339"/>
                      <a:pt x="151" y="339"/>
                    </a:cubicBezTo>
                    <a:cubicBezTo>
                      <a:pt x="156" y="336"/>
                      <a:pt x="156" y="336"/>
                      <a:pt x="156" y="336"/>
                    </a:cubicBezTo>
                    <a:cubicBezTo>
                      <a:pt x="158" y="338"/>
                      <a:pt x="158" y="338"/>
                      <a:pt x="158" y="338"/>
                    </a:cubicBezTo>
                    <a:cubicBezTo>
                      <a:pt x="157" y="343"/>
                      <a:pt x="157" y="343"/>
                      <a:pt x="157" y="343"/>
                    </a:cubicBezTo>
                    <a:cubicBezTo>
                      <a:pt x="159" y="351"/>
                      <a:pt x="159" y="351"/>
                      <a:pt x="159" y="351"/>
                    </a:cubicBezTo>
                    <a:cubicBezTo>
                      <a:pt x="156" y="357"/>
                      <a:pt x="156" y="357"/>
                      <a:pt x="156" y="357"/>
                    </a:cubicBezTo>
                    <a:cubicBezTo>
                      <a:pt x="159" y="367"/>
                      <a:pt x="159" y="367"/>
                      <a:pt x="159" y="367"/>
                    </a:cubicBezTo>
                    <a:cubicBezTo>
                      <a:pt x="157" y="372"/>
                      <a:pt x="157" y="372"/>
                      <a:pt x="157" y="372"/>
                    </a:cubicBezTo>
                    <a:cubicBezTo>
                      <a:pt x="160" y="380"/>
                      <a:pt x="160" y="380"/>
                      <a:pt x="160" y="380"/>
                    </a:cubicBezTo>
                    <a:cubicBezTo>
                      <a:pt x="165" y="382"/>
                      <a:pt x="165" y="382"/>
                      <a:pt x="165" y="382"/>
                    </a:cubicBezTo>
                    <a:cubicBezTo>
                      <a:pt x="166" y="389"/>
                      <a:pt x="166" y="389"/>
                      <a:pt x="166" y="389"/>
                    </a:cubicBezTo>
                    <a:cubicBezTo>
                      <a:pt x="170" y="391"/>
                      <a:pt x="170" y="391"/>
                      <a:pt x="170" y="391"/>
                    </a:cubicBezTo>
                    <a:cubicBezTo>
                      <a:pt x="176" y="396"/>
                      <a:pt x="176" y="396"/>
                      <a:pt x="176" y="396"/>
                    </a:cubicBezTo>
                    <a:cubicBezTo>
                      <a:pt x="180" y="400"/>
                      <a:pt x="180" y="400"/>
                      <a:pt x="180" y="400"/>
                    </a:cubicBezTo>
                    <a:cubicBezTo>
                      <a:pt x="181" y="398"/>
                      <a:pt x="181" y="398"/>
                      <a:pt x="181" y="398"/>
                    </a:cubicBezTo>
                    <a:cubicBezTo>
                      <a:pt x="189" y="396"/>
                      <a:pt x="189" y="396"/>
                      <a:pt x="189" y="396"/>
                    </a:cubicBezTo>
                    <a:cubicBezTo>
                      <a:pt x="195" y="403"/>
                      <a:pt x="195" y="403"/>
                      <a:pt x="195" y="403"/>
                    </a:cubicBezTo>
                    <a:cubicBezTo>
                      <a:pt x="200" y="402"/>
                      <a:pt x="200" y="402"/>
                      <a:pt x="200" y="402"/>
                    </a:cubicBezTo>
                    <a:cubicBezTo>
                      <a:pt x="207" y="410"/>
                      <a:pt x="207" y="410"/>
                      <a:pt x="207" y="410"/>
                    </a:cubicBezTo>
                    <a:cubicBezTo>
                      <a:pt x="209" y="410"/>
                      <a:pt x="209" y="410"/>
                      <a:pt x="209" y="410"/>
                    </a:cubicBezTo>
                    <a:cubicBezTo>
                      <a:pt x="217" y="413"/>
                      <a:pt x="217" y="413"/>
                      <a:pt x="217" y="413"/>
                    </a:cubicBezTo>
                    <a:cubicBezTo>
                      <a:pt x="222" y="415"/>
                      <a:pt x="222" y="415"/>
                      <a:pt x="222" y="415"/>
                    </a:cubicBezTo>
                    <a:cubicBezTo>
                      <a:pt x="223" y="421"/>
                      <a:pt x="223" y="421"/>
                      <a:pt x="223" y="421"/>
                    </a:cubicBezTo>
                    <a:cubicBezTo>
                      <a:pt x="227" y="423"/>
                      <a:pt x="227" y="423"/>
                      <a:pt x="227" y="423"/>
                    </a:cubicBezTo>
                    <a:cubicBezTo>
                      <a:pt x="232" y="426"/>
                      <a:pt x="232" y="426"/>
                      <a:pt x="232" y="426"/>
                    </a:cubicBezTo>
                    <a:cubicBezTo>
                      <a:pt x="242" y="425"/>
                      <a:pt x="242" y="425"/>
                      <a:pt x="242" y="425"/>
                    </a:cubicBezTo>
                    <a:cubicBezTo>
                      <a:pt x="250" y="430"/>
                      <a:pt x="250" y="430"/>
                      <a:pt x="250" y="430"/>
                    </a:cubicBezTo>
                    <a:cubicBezTo>
                      <a:pt x="251" y="433"/>
                      <a:pt x="251" y="433"/>
                      <a:pt x="251" y="433"/>
                    </a:cubicBezTo>
                    <a:cubicBezTo>
                      <a:pt x="250" y="444"/>
                      <a:pt x="250" y="444"/>
                      <a:pt x="250" y="444"/>
                    </a:cubicBezTo>
                    <a:cubicBezTo>
                      <a:pt x="252" y="452"/>
                      <a:pt x="252" y="452"/>
                      <a:pt x="252" y="452"/>
                    </a:cubicBezTo>
                    <a:cubicBezTo>
                      <a:pt x="250" y="457"/>
                      <a:pt x="250" y="457"/>
                      <a:pt x="250" y="457"/>
                    </a:cubicBezTo>
                    <a:cubicBezTo>
                      <a:pt x="256" y="471"/>
                      <a:pt x="256" y="471"/>
                      <a:pt x="256" y="471"/>
                    </a:cubicBezTo>
                    <a:cubicBezTo>
                      <a:pt x="256" y="481"/>
                      <a:pt x="256" y="481"/>
                      <a:pt x="256" y="481"/>
                    </a:cubicBezTo>
                    <a:cubicBezTo>
                      <a:pt x="288" y="481"/>
                      <a:pt x="288" y="481"/>
                      <a:pt x="288" y="481"/>
                    </a:cubicBezTo>
                    <a:cubicBezTo>
                      <a:pt x="290" y="495"/>
                      <a:pt x="290" y="495"/>
                      <a:pt x="290" y="495"/>
                    </a:cubicBezTo>
                    <a:cubicBezTo>
                      <a:pt x="289" y="504"/>
                      <a:pt x="289" y="504"/>
                      <a:pt x="289" y="504"/>
                    </a:cubicBezTo>
                    <a:cubicBezTo>
                      <a:pt x="299" y="507"/>
                      <a:pt x="299" y="507"/>
                      <a:pt x="299" y="507"/>
                    </a:cubicBezTo>
                    <a:cubicBezTo>
                      <a:pt x="308" y="527"/>
                      <a:pt x="308" y="527"/>
                      <a:pt x="308" y="527"/>
                    </a:cubicBezTo>
                    <a:cubicBezTo>
                      <a:pt x="309" y="538"/>
                      <a:pt x="309" y="538"/>
                      <a:pt x="309" y="538"/>
                    </a:cubicBezTo>
                    <a:cubicBezTo>
                      <a:pt x="300" y="559"/>
                      <a:pt x="300" y="559"/>
                      <a:pt x="300" y="559"/>
                    </a:cubicBezTo>
                    <a:cubicBezTo>
                      <a:pt x="300" y="562"/>
                      <a:pt x="300" y="562"/>
                      <a:pt x="300" y="562"/>
                    </a:cubicBezTo>
                    <a:cubicBezTo>
                      <a:pt x="298" y="566"/>
                      <a:pt x="298" y="566"/>
                      <a:pt x="298" y="566"/>
                    </a:cubicBezTo>
                    <a:cubicBezTo>
                      <a:pt x="299" y="569"/>
                      <a:pt x="299" y="569"/>
                      <a:pt x="299" y="569"/>
                    </a:cubicBezTo>
                    <a:cubicBezTo>
                      <a:pt x="298" y="573"/>
                      <a:pt x="298" y="573"/>
                      <a:pt x="298" y="573"/>
                    </a:cubicBezTo>
                    <a:cubicBezTo>
                      <a:pt x="303" y="577"/>
                      <a:pt x="303" y="577"/>
                      <a:pt x="303" y="577"/>
                    </a:cubicBezTo>
                    <a:cubicBezTo>
                      <a:pt x="303" y="584"/>
                      <a:pt x="303" y="584"/>
                      <a:pt x="303" y="584"/>
                    </a:cubicBezTo>
                    <a:cubicBezTo>
                      <a:pt x="307" y="591"/>
                      <a:pt x="307" y="591"/>
                      <a:pt x="307" y="591"/>
                    </a:cubicBezTo>
                    <a:cubicBezTo>
                      <a:pt x="305" y="604"/>
                      <a:pt x="305" y="604"/>
                      <a:pt x="305" y="604"/>
                    </a:cubicBezTo>
                    <a:cubicBezTo>
                      <a:pt x="306" y="609"/>
                      <a:pt x="306" y="609"/>
                      <a:pt x="306" y="609"/>
                    </a:cubicBezTo>
                    <a:cubicBezTo>
                      <a:pt x="305" y="614"/>
                      <a:pt x="305" y="614"/>
                      <a:pt x="305" y="614"/>
                    </a:cubicBezTo>
                    <a:cubicBezTo>
                      <a:pt x="306" y="619"/>
                      <a:pt x="306" y="619"/>
                      <a:pt x="306" y="619"/>
                    </a:cubicBezTo>
                    <a:cubicBezTo>
                      <a:pt x="313" y="618"/>
                      <a:pt x="313" y="618"/>
                      <a:pt x="313" y="618"/>
                    </a:cubicBezTo>
                    <a:cubicBezTo>
                      <a:pt x="316" y="620"/>
                      <a:pt x="316" y="620"/>
                      <a:pt x="316" y="620"/>
                    </a:cubicBezTo>
                    <a:cubicBezTo>
                      <a:pt x="324" y="619"/>
                      <a:pt x="324" y="619"/>
                      <a:pt x="324" y="619"/>
                    </a:cubicBezTo>
                    <a:cubicBezTo>
                      <a:pt x="329" y="621"/>
                      <a:pt x="329" y="621"/>
                      <a:pt x="329" y="621"/>
                    </a:cubicBezTo>
                    <a:cubicBezTo>
                      <a:pt x="338" y="617"/>
                      <a:pt x="338" y="617"/>
                      <a:pt x="338" y="617"/>
                    </a:cubicBezTo>
                    <a:cubicBezTo>
                      <a:pt x="342" y="621"/>
                      <a:pt x="342" y="621"/>
                      <a:pt x="342" y="621"/>
                    </a:cubicBezTo>
                    <a:cubicBezTo>
                      <a:pt x="346" y="622"/>
                      <a:pt x="346" y="622"/>
                      <a:pt x="346" y="622"/>
                    </a:cubicBezTo>
                    <a:cubicBezTo>
                      <a:pt x="347" y="627"/>
                      <a:pt x="347" y="627"/>
                      <a:pt x="347" y="627"/>
                    </a:cubicBezTo>
                    <a:cubicBezTo>
                      <a:pt x="351" y="651"/>
                      <a:pt x="351" y="651"/>
                      <a:pt x="351" y="651"/>
                    </a:cubicBezTo>
                    <a:cubicBezTo>
                      <a:pt x="355" y="660"/>
                      <a:pt x="355" y="660"/>
                      <a:pt x="355" y="660"/>
                    </a:cubicBezTo>
                    <a:cubicBezTo>
                      <a:pt x="358" y="661"/>
                      <a:pt x="358" y="661"/>
                      <a:pt x="358" y="661"/>
                    </a:cubicBezTo>
                    <a:cubicBezTo>
                      <a:pt x="365" y="656"/>
                      <a:pt x="365" y="656"/>
                      <a:pt x="365" y="656"/>
                    </a:cubicBezTo>
                    <a:cubicBezTo>
                      <a:pt x="369" y="658"/>
                      <a:pt x="369" y="658"/>
                      <a:pt x="369" y="658"/>
                    </a:cubicBezTo>
                    <a:cubicBezTo>
                      <a:pt x="372" y="661"/>
                      <a:pt x="372" y="661"/>
                      <a:pt x="372" y="661"/>
                    </a:cubicBezTo>
                    <a:cubicBezTo>
                      <a:pt x="375" y="661"/>
                      <a:pt x="375" y="661"/>
                      <a:pt x="375" y="661"/>
                    </a:cubicBezTo>
                    <a:cubicBezTo>
                      <a:pt x="373" y="665"/>
                      <a:pt x="373" y="665"/>
                      <a:pt x="373" y="665"/>
                    </a:cubicBezTo>
                    <a:cubicBezTo>
                      <a:pt x="372" y="686"/>
                      <a:pt x="372" y="686"/>
                      <a:pt x="372" y="686"/>
                    </a:cubicBezTo>
                    <a:cubicBezTo>
                      <a:pt x="372" y="688"/>
                      <a:pt x="372" y="688"/>
                      <a:pt x="372" y="688"/>
                    </a:cubicBezTo>
                    <a:cubicBezTo>
                      <a:pt x="371" y="689"/>
                      <a:pt x="371" y="689"/>
                      <a:pt x="371" y="689"/>
                    </a:cubicBezTo>
                    <a:cubicBezTo>
                      <a:pt x="371" y="691"/>
                      <a:pt x="371" y="691"/>
                      <a:pt x="371" y="691"/>
                    </a:cubicBezTo>
                    <a:cubicBezTo>
                      <a:pt x="371" y="694"/>
                      <a:pt x="371" y="694"/>
                      <a:pt x="371" y="694"/>
                    </a:cubicBezTo>
                    <a:cubicBezTo>
                      <a:pt x="370" y="696"/>
                      <a:pt x="370" y="696"/>
                      <a:pt x="370" y="696"/>
                    </a:cubicBezTo>
                    <a:cubicBezTo>
                      <a:pt x="374" y="694"/>
                      <a:pt x="374" y="694"/>
                      <a:pt x="374" y="694"/>
                    </a:cubicBezTo>
                    <a:cubicBezTo>
                      <a:pt x="382" y="695"/>
                      <a:pt x="382" y="695"/>
                      <a:pt x="382" y="695"/>
                    </a:cubicBezTo>
                    <a:cubicBezTo>
                      <a:pt x="382" y="700"/>
                      <a:pt x="382" y="700"/>
                      <a:pt x="382" y="700"/>
                    </a:cubicBezTo>
                    <a:cubicBezTo>
                      <a:pt x="386" y="709"/>
                      <a:pt x="386" y="709"/>
                      <a:pt x="386" y="709"/>
                    </a:cubicBezTo>
                    <a:cubicBezTo>
                      <a:pt x="385" y="716"/>
                      <a:pt x="385" y="716"/>
                      <a:pt x="385" y="716"/>
                    </a:cubicBezTo>
                    <a:cubicBezTo>
                      <a:pt x="386" y="725"/>
                      <a:pt x="386" y="725"/>
                      <a:pt x="386" y="725"/>
                    </a:cubicBezTo>
                    <a:cubicBezTo>
                      <a:pt x="387" y="733"/>
                      <a:pt x="387" y="733"/>
                      <a:pt x="387" y="733"/>
                    </a:cubicBezTo>
                    <a:cubicBezTo>
                      <a:pt x="386" y="736"/>
                      <a:pt x="386" y="736"/>
                      <a:pt x="386" y="736"/>
                    </a:cubicBezTo>
                    <a:cubicBezTo>
                      <a:pt x="382" y="736"/>
                      <a:pt x="382" y="736"/>
                      <a:pt x="382" y="736"/>
                    </a:cubicBezTo>
                    <a:cubicBezTo>
                      <a:pt x="378" y="739"/>
                      <a:pt x="378" y="739"/>
                      <a:pt x="378" y="739"/>
                    </a:cubicBezTo>
                    <a:cubicBezTo>
                      <a:pt x="377" y="740"/>
                      <a:pt x="377" y="740"/>
                      <a:pt x="377" y="740"/>
                    </a:cubicBezTo>
                    <a:cubicBezTo>
                      <a:pt x="374" y="743"/>
                      <a:pt x="374" y="743"/>
                      <a:pt x="374" y="743"/>
                    </a:cubicBezTo>
                    <a:cubicBezTo>
                      <a:pt x="373" y="742"/>
                      <a:pt x="373" y="742"/>
                      <a:pt x="373" y="742"/>
                    </a:cubicBezTo>
                    <a:cubicBezTo>
                      <a:pt x="366" y="748"/>
                      <a:pt x="366" y="748"/>
                      <a:pt x="366" y="748"/>
                    </a:cubicBezTo>
                    <a:cubicBezTo>
                      <a:pt x="364" y="751"/>
                      <a:pt x="364" y="751"/>
                      <a:pt x="364" y="751"/>
                    </a:cubicBezTo>
                    <a:cubicBezTo>
                      <a:pt x="361" y="752"/>
                      <a:pt x="361" y="752"/>
                      <a:pt x="361" y="752"/>
                    </a:cubicBezTo>
                    <a:cubicBezTo>
                      <a:pt x="355" y="759"/>
                      <a:pt x="355" y="759"/>
                      <a:pt x="355" y="759"/>
                    </a:cubicBezTo>
                    <a:cubicBezTo>
                      <a:pt x="352" y="760"/>
                      <a:pt x="352" y="760"/>
                      <a:pt x="352" y="760"/>
                    </a:cubicBezTo>
                    <a:cubicBezTo>
                      <a:pt x="352" y="765"/>
                      <a:pt x="352" y="765"/>
                      <a:pt x="352" y="765"/>
                    </a:cubicBezTo>
                    <a:cubicBezTo>
                      <a:pt x="350" y="766"/>
                      <a:pt x="350" y="766"/>
                      <a:pt x="350" y="766"/>
                    </a:cubicBezTo>
                    <a:cubicBezTo>
                      <a:pt x="347" y="766"/>
                      <a:pt x="347" y="766"/>
                      <a:pt x="347" y="766"/>
                    </a:cubicBezTo>
                    <a:cubicBezTo>
                      <a:pt x="342" y="774"/>
                      <a:pt x="342" y="774"/>
                      <a:pt x="342" y="774"/>
                    </a:cubicBezTo>
                    <a:cubicBezTo>
                      <a:pt x="341" y="777"/>
                      <a:pt x="341" y="777"/>
                      <a:pt x="341" y="777"/>
                    </a:cubicBezTo>
                    <a:cubicBezTo>
                      <a:pt x="341" y="782"/>
                      <a:pt x="341" y="782"/>
                      <a:pt x="341" y="782"/>
                    </a:cubicBezTo>
                    <a:cubicBezTo>
                      <a:pt x="338" y="783"/>
                      <a:pt x="338" y="783"/>
                      <a:pt x="338" y="783"/>
                    </a:cubicBezTo>
                    <a:cubicBezTo>
                      <a:pt x="337" y="786"/>
                      <a:pt x="337" y="786"/>
                      <a:pt x="337" y="786"/>
                    </a:cubicBezTo>
                    <a:cubicBezTo>
                      <a:pt x="333" y="794"/>
                      <a:pt x="333" y="794"/>
                      <a:pt x="333" y="794"/>
                    </a:cubicBezTo>
                    <a:cubicBezTo>
                      <a:pt x="330" y="797"/>
                      <a:pt x="330" y="797"/>
                      <a:pt x="330" y="797"/>
                    </a:cubicBezTo>
                    <a:cubicBezTo>
                      <a:pt x="327" y="803"/>
                      <a:pt x="327" y="803"/>
                      <a:pt x="327" y="803"/>
                    </a:cubicBezTo>
                    <a:cubicBezTo>
                      <a:pt x="327" y="805"/>
                      <a:pt x="327" y="805"/>
                      <a:pt x="327" y="805"/>
                    </a:cubicBezTo>
                    <a:cubicBezTo>
                      <a:pt x="324" y="808"/>
                      <a:pt x="324" y="808"/>
                      <a:pt x="324" y="808"/>
                    </a:cubicBezTo>
                    <a:cubicBezTo>
                      <a:pt x="323" y="810"/>
                      <a:pt x="323" y="810"/>
                      <a:pt x="323" y="810"/>
                    </a:cubicBezTo>
                    <a:cubicBezTo>
                      <a:pt x="326" y="810"/>
                      <a:pt x="326" y="810"/>
                      <a:pt x="326" y="810"/>
                    </a:cubicBezTo>
                    <a:cubicBezTo>
                      <a:pt x="328" y="812"/>
                      <a:pt x="328" y="812"/>
                      <a:pt x="328" y="812"/>
                    </a:cubicBezTo>
                    <a:cubicBezTo>
                      <a:pt x="337" y="808"/>
                      <a:pt x="337" y="808"/>
                      <a:pt x="337" y="808"/>
                    </a:cubicBezTo>
                    <a:cubicBezTo>
                      <a:pt x="341" y="811"/>
                      <a:pt x="341" y="811"/>
                      <a:pt x="341" y="811"/>
                    </a:cubicBezTo>
                    <a:cubicBezTo>
                      <a:pt x="345" y="818"/>
                      <a:pt x="345" y="818"/>
                      <a:pt x="345" y="818"/>
                    </a:cubicBezTo>
                    <a:cubicBezTo>
                      <a:pt x="349" y="820"/>
                      <a:pt x="349" y="820"/>
                      <a:pt x="349" y="820"/>
                    </a:cubicBezTo>
                    <a:cubicBezTo>
                      <a:pt x="351" y="826"/>
                      <a:pt x="351" y="826"/>
                      <a:pt x="351" y="826"/>
                    </a:cubicBezTo>
                    <a:cubicBezTo>
                      <a:pt x="356" y="835"/>
                      <a:pt x="356" y="835"/>
                      <a:pt x="356" y="835"/>
                    </a:cubicBezTo>
                    <a:cubicBezTo>
                      <a:pt x="358" y="835"/>
                      <a:pt x="358" y="835"/>
                      <a:pt x="358" y="835"/>
                    </a:cubicBezTo>
                    <a:cubicBezTo>
                      <a:pt x="361" y="830"/>
                      <a:pt x="361" y="830"/>
                      <a:pt x="361" y="830"/>
                    </a:cubicBezTo>
                    <a:cubicBezTo>
                      <a:pt x="363" y="830"/>
                      <a:pt x="363" y="830"/>
                      <a:pt x="363" y="830"/>
                    </a:cubicBezTo>
                    <a:cubicBezTo>
                      <a:pt x="367" y="838"/>
                      <a:pt x="367" y="838"/>
                      <a:pt x="367" y="838"/>
                    </a:cubicBezTo>
                    <a:cubicBezTo>
                      <a:pt x="372" y="841"/>
                      <a:pt x="372" y="841"/>
                      <a:pt x="372" y="841"/>
                    </a:cubicBezTo>
                    <a:cubicBezTo>
                      <a:pt x="377" y="842"/>
                      <a:pt x="377" y="842"/>
                      <a:pt x="377" y="842"/>
                    </a:cubicBezTo>
                    <a:cubicBezTo>
                      <a:pt x="381" y="847"/>
                      <a:pt x="381" y="847"/>
                      <a:pt x="381" y="847"/>
                    </a:cubicBezTo>
                    <a:cubicBezTo>
                      <a:pt x="381" y="853"/>
                      <a:pt x="381" y="853"/>
                      <a:pt x="381" y="853"/>
                    </a:cubicBezTo>
                    <a:cubicBezTo>
                      <a:pt x="385" y="852"/>
                      <a:pt x="385" y="852"/>
                      <a:pt x="385" y="852"/>
                    </a:cubicBezTo>
                    <a:cubicBezTo>
                      <a:pt x="392" y="856"/>
                      <a:pt x="392" y="856"/>
                      <a:pt x="392" y="856"/>
                    </a:cubicBezTo>
                    <a:cubicBezTo>
                      <a:pt x="396" y="862"/>
                      <a:pt x="396" y="862"/>
                      <a:pt x="396" y="862"/>
                    </a:cubicBezTo>
                    <a:cubicBezTo>
                      <a:pt x="400" y="870"/>
                      <a:pt x="400" y="870"/>
                      <a:pt x="400" y="870"/>
                    </a:cubicBezTo>
                    <a:cubicBezTo>
                      <a:pt x="404" y="874"/>
                      <a:pt x="404" y="874"/>
                      <a:pt x="404" y="874"/>
                    </a:cubicBezTo>
                    <a:cubicBezTo>
                      <a:pt x="404" y="880"/>
                      <a:pt x="404" y="880"/>
                      <a:pt x="404" y="880"/>
                    </a:cubicBezTo>
                    <a:cubicBezTo>
                      <a:pt x="400" y="886"/>
                      <a:pt x="400" y="886"/>
                      <a:pt x="400" y="886"/>
                    </a:cubicBezTo>
                    <a:cubicBezTo>
                      <a:pt x="402" y="892"/>
                      <a:pt x="402" y="892"/>
                      <a:pt x="402" y="892"/>
                    </a:cubicBezTo>
                    <a:cubicBezTo>
                      <a:pt x="403" y="894"/>
                      <a:pt x="403" y="894"/>
                      <a:pt x="403" y="894"/>
                    </a:cubicBezTo>
                    <a:cubicBezTo>
                      <a:pt x="403" y="895"/>
                      <a:pt x="403" y="895"/>
                      <a:pt x="403" y="895"/>
                    </a:cubicBezTo>
                    <a:cubicBezTo>
                      <a:pt x="405" y="899"/>
                      <a:pt x="405" y="899"/>
                      <a:pt x="405" y="899"/>
                    </a:cubicBezTo>
                    <a:cubicBezTo>
                      <a:pt x="406" y="900"/>
                      <a:pt x="406" y="900"/>
                      <a:pt x="406" y="900"/>
                    </a:cubicBezTo>
                    <a:cubicBezTo>
                      <a:pt x="413" y="893"/>
                      <a:pt x="413" y="893"/>
                      <a:pt x="413" y="893"/>
                    </a:cubicBezTo>
                    <a:cubicBezTo>
                      <a:pt x="415" y="886"/>
                      <a:pt x="415" y="886"/>
                      <a:pt x="415" y="886"/>
                    </a:cubicBezTo>
                    <a:cubicBezTo>
                      <a:pt x="418" y="871"/>
                      <a:pt x="418" y="871"/>
                      <a:pt x="418" y="871"/>
                    </a:cubicBezTo>
                    <a:cubicBezTo>
                      <a:pt x="421" y="860"/>
                      <a:pt x="421" y="860"/>
                      <a:pt x="421" y="860"/>
                    </a:cubicBezTo>
                    <a:cubicBezTo>
                      <a:pt x="422" y="858"/>
                      <a:pt x="422" y="858"/>
                      <a:pt x="422" y="858"/>
                    </a:cubicBezTo>
                    <a:cubicBezTo>
                      <a:pt x="421" y="856"/>
                      <a:pt x="421" y="856"/>
                      <a:pt x="421" y="856"/>
                    </a:cubicBezTo>
                    <a:cubicBezTo>
                      <a:pt x="418" y="851"/>
                      <a:pt x="418" y="851"/>
                      <a:pt x="418" y="851"/>
                    </a:cubicBezTo>
                    <a:cubicBezTo>
                      <a:pt x="419" y="846"/>
                      <a:pt x="419" y="846"/>
                      <a:pt x="419" y="846"/>
                    </a:cubicBezTo>
                    <a:cubicBezTo>
                      <a:pt x="422" y="845"/>
                      <a:pt x="422" y="845"/>
                      <a:pt x="422" y="845"/>
                    </a:cubicBezTo>
                    <a:cubicBezTo>
                      <a:pt x="422" y="842"/>
                      <a:pt x="422" y="842"/>
                      <a:pt x="422" y="842"/>
                    </a:cubicBezTo>
                    <a:cubicBezTo>
                      <a:pt x="425" y="838"/>
                      <a:pt x="425" y="838"/>
                      <a:pt x="425" y="838"/>
                    </a:cubicBezTo>
                    <a:cubicBezTo>
                      <a:pt x="425" y="835"/>
                      <a:pt x="425" y="835"/>
                      <a:pt x="425" y="835"/>
                    </a:cubicBezTo>
                    <a:cubicBezTo>
                      <a:pt x="427" y="836"/>
                      <a:pt x="427" y="836"/>
                      <a:pt x="427" y="836"/>
                    </a:cubicBezTo>
                    <a:cubicBezTo>
                      <a:pt x="430" y="837"/>
                      <a:pt x="430" y="837"/>
                      <a:pt x="430" y="837"/>
                    </a:cubicBezTo>
                    <a:cubicBezTo>
                      <a:pt x="433" y="833"/>
                      <a:pt x="433" y="833"/>
                      <a:pt x="433" y="833"/>
                    </a:cubicBezTo>
                    <a:cubicBezTo>
                      <a:pt x="433" y="828"/>
                      <a:pt x="433" y="828"/>
                      <a:pt x="433" y="828"/>
                    </a:cubicBezTo>
                    <a:cubicBezTo>
                      <a:pt x="434" y="827"/>
                      <a:pt x="434" y="827"/>
                      <a:pt x="434" y="827"/>
                    </a:cubicBezTo>
                    <a:cubicBezTo>
                      <a:pt x="434" y="822"/>
                      <a:pt x="434" y="822"/>
                      <a:pt x="434" y="822"/>
                    </a:cubicBezTo>
                    <a:cubicBezTo>
                      <a:pt x="436" y="820"/>
                      <a:pt x="436" y="820"/>
                      <a:pt x="436" y="820"/>
                    </a:cubicBezTo>
                    <a:cubicBezTo>
                      <a:pt x="438" y="820"/>
                      <a:pt x="438" y="820"/>
                      <a:pt x="438" y="820"/>
                    </a:cubicBezTo>
                    <a:cubicBezTo>
                      <a:pt x="439" y="815"/>
                      <a:pt x="439" y="815"/>
                      <a:pt x="439" y="815"/>
                    </a:cubicBezTo>
                    <a:cubicBezTo>
                      <a:pt x="438" y="812"/>
                      <a:pt x="438" y="812"/>
                      <a:pt x="438" y="812"/>
                    </a:cubicBezTo>
                    <a:cubicBezTo>
                      <a:pt x="436" y="810"/>
                      <a:pt x="436" y="810"/>
                      <a:pt x="436" y="810"/>
                    </a:cubicBezTo>
                    <a:cubicBezTo>
                      <a:pt x="436" y="803"/>
                      <a:pt x="436" y="803"/>
                      <a:pt x="436" y="803"/>
                    </a:cubicBezTo>
                    <a:cubicBezTo>
                      <a:pt x="435" y="801"/>
                      <a:pt x="435" y="801"/>
                      <a:pt x="435" y="801"/>
                    </a:cubicBezTo>
                    <a:cubicBezTo>
                      <a:pt x="437" y="802"/>
                      <a:pt x="437" y="802"/>
                      <a:pt x="437" y="802"/>
                    </a:cubicBezTo>
                    <a:cubicBezTo>
                      <a:pt x="439" y="807"/>
                      <a:pt x="439" y="807"/>
                      <a:pt x="439" y="807"/>
                    </a:cubicBezTo>
                    <a:cubicBezTo>
                      <a:pt x="443" y="813"/>
                      <a:pt x="443" y="813"/>
                      <a:pt x="443" y="813"/>
                    </a:cubicBezTo>
                    <a:cubicBezTo>
                      <a:pt x="445" y="813"/>
                      <a:pt x="445" y="813"/>
                      <a:pt x="445" y="813"/>
                    </a:cubicBezTo>
                    <a:cubicBezTo>
                      <a:pt x="447" y="812"/>
                      <a:pt x="447" y="812"/>
                      <a:pt x="447" y="812"/>
                    </a:cubicBezTo>
                    <a:cubicBezTo>
                      <a:pt x="448" y="813"/>
                      <a:pt x="448" y="813"/>
                      <a:pt x="448" y="813"/>
                    </a:cubicBezTo>
                    <a:cubicBezTo>
                      <a:pt x="448" y="817"/>
                      <a:pt x="448" y="817"/>
                      <a:pt x="448" y="817"/>
                    </a:cubicBezTo>
                    <a:cubicBezTo>
                      <a:pt x="447" y="817"/>
                      <a:pt x="447" y="817"/>
                      <a:pt x="447" y="817"/>
                    </a:cubicBezTo>
                    <a:cubicBezTo>
                      <a:pt x="445" y="825"/>
                      <a:pt x="445" y="825"/>
                      <a:pt x="445" y="825"/>
                    </a:cubicBezTo>
                    <a:cubicBezTo>
                      <a:pt x="441" y="834"/>
                      <a:pt x="441" y="834"/>
                      <a:pt x="441" y="834"/>
                    </a:cubicBezTo>
                    <a:cubicBezTo>
                      <a:pt x="437" y="834"/>
                      <a:pt x="437" y="834"/>
                      <a:pt x="437" y="834"/>
                    </a:cubicBezTo>
                    <a:cubicBezTo>
                      <a:pt x="436" y="839"/>
                      <a:pt x="436" y="839"/>
                      <a:pt x="436" y="839"/>
                    </a:cubicBezTo>
                    <a:cubicBezTo>
                      <a:pt x="435" y="842"/>
                      <a:pt x="435" y="842"/>
                      <a:pt x="435" y="842"/>
                    </a:cubicBezTo>
                    <a:cubicBezTo>
                      <a:pt x="434" y="842"/>
                      <a:pt x="434" y="842"/>
                      <a:pt x="434" y="842"/>
                    </a:cubicBezTo>
                    <a:cubicBezTo>
                      <a:pt x="430" y="844"/>
                      <a:pt x="430" y="844"/>
                      <a:pt x="430" y="844"/>
                    </a:cubicBezTo>
                    <a:cubicBezTo>
                      <a:pt x="427" y="847"/>
                      <a:pt x="427" y="847"/>
                      <a:pt x="427" y="847"/>
                    </a:cubicBezTo>
                    <a:cubicBezTo>
                      <a:pt x="427" y="849"/>
                      <a:pt x="427" y="849"/>
                      <a:pt x="427" y="849"/>
                    </a:cubicBezTo>
                    <a:cubicBezTo>
                      <a:pt x="424" y="850"/>
                      <a:pt x="424" y="850"/>
                      <a:pt x="424" y="850"/>
                    </a:cubicBezTo>
                    <a:cubicBezTo>
                      <a:pt x="423" y="852"/>
                      <a:pt x="423" y="852"/>
                      <a:pt x="423" y="852"/>
                    </a:cubicBezTo>
                    <a:cubicBezTo>
                      <a:pt x="423" y="854"/>
                      <a:pt x="423" y="854"/>
                      <a:pt x="423" y="854"/>
                    </a:cubicBezTo>
                    <a:cubicBezTo>
                      <a:pt x="426" y="855"/>
                      <a:pt x="426" y="855"/>
                      <a:pt x="426" y="855"/>
                    </a:cubicBezTo>
                    <a:cubicBezTo>
                      <a:pt x="438" y="845"/>
                      <a:pt x="438" y="845"/>
                      <a:pt x="438" y="845"/>
                    </a:cubicBezTo>
                    <a:cubicBezTo>
                      <a:pt x="444" y="837"/>
                      <a:pt x="444" y="837"/>
                      <a:pt x="444" y="837"/>
                    </a:cubicBezTo>
                    <a:cubicBezTo>
                      <a:pt x="452" y="819"/>
                      <a:pt x="452" y="819"/>
                      <a:pt x="452" y="819"/>
                    </a:cubicBezTo>
                    <a:cubicBezTo>
                      <a:pt x="456" y="810"/>
                      <a:pt x="456" y="810"/>
                      <a:pt x="456" y="810"/>
                    </a:cubicBezTo>
                    <a:cubicBezTo>
                      <a:pt x="459" y="799"/>
                      <a:pt x="459" y="799"/>
                      <a:pt x="459" y="799"/>
                    </a:cubicBezTo>
                    <a:cubicBezTo>
                      <a:pt x="467" y="780"/>
                      <a:pt x="467" y="780"/>
                      <a:pt x="467" y="780"/>
                    </a:cubicBezTo>
                    <a:cubicBezTo>
                      <a:pt x="475" y="768"/>
                      <a:pt x="475" y="768"/>
                      <a:pt x="475" y="768"/>
                    </a:cubicBezTo>
                    <a:cubicBezTo>
                      <a:pt x="477" y="765"/>
                      <a:pt x="477" y="765"/>
                      <a:pt x="477" y="765"/>
                    </a:cubicBezTo>
                    <a:cubicBezTo>
                      <a:pt x="476" y="764"/>
                      <a:pt x="476" y="764"/>
                      <a:pt x="476" y="764"/>
                    </a:cubicBezTo>
                    <a:cubicBezTo>
                      <a:pt x="476" y="761"/>
                      <a:pt x="476" y="761"/>
                      <a:pt x="476" y="761"/>
                    </a:cubicBezTo>
                    <a:cubicBezTo>
                      <a:pt x="478" y="760"/>
                      <a:pt x="478" y="760"/>
                      <a:pt x="478" y="760"/>
                    </a:cubicBezTo>
                    <a:cubicBezTo>
                      <a:pt x="479" y="755"/>
                      <a:pt x="479" y="755"/>
                      <a:pt x="479" y="755"/>
                    </a:cubicBezTo>
                    <a:cubicBezTo>
                      <a:pt x="482" y="753"/>
                      <a:pt x="482" y="753"/>
                      <a:pt x="482" y="753"/>
                    </a:cubicBezTo>
                    <a:cubicBezTo>
                      <a:pt x="481" y="749"/>
                      <a:pt x="481" y="749"/>
                      <a:pt x="481" y="749"/>
                    </a:cubicBezTo>
                    <a:cubicBezTo>
                      <a:pt x="482" y="747"/>
                      <a:pt x="482" y="747"/>
                      <a:pt x="482" y="747"/>
                    </a:cubicBezTo>
                    <a:cubicBezTo>
                      <a:pt x="481" y="745"/>
                      <a:pt x="481" y="745"/>
                      <a:pt x="481" y="745"/>
                    </a:cubicBezTo>
                    <a:cubicBezTo>
                      <a:pt x="479" y="744"/>
                      <a:pt x="479" y="744"/>
                      <a:pt x="479" y="744"/>
                    </a:cubicBezTo>
                    <a:cubicBezTo>
                      <a:pt x="480" y="739"/>
                      <a:pt x="480" y="739"/>
                      <a:pt x="480" y="739"/>
                    </a:cubicBezTo>
                    <a:cubicBezTo>
                      <a:pt x="476" y="733"/>
                      <a:pt x="476" y="733"/>
                      <a:pt x="476" y="733"/>
                    </a:cubicBezTo>
                    <a:cubicBezTo>
                      <a:pt x="476" y="731"/>
                      <a:pt x="476" y="731"/>
                      <a:pt x="476" y="731"/>
                    </a:cubicBezTo>
                    <a:cubicBezTo>
                      <a:pt x="477" y="728"/>
                      <a:pt x="477" y="728"/>
                      <a:pt x="477" y="728"/>
                    </a:cubicBezTo>
                    <a:cubicBezTo>
                      <a:pt x="476" y="725"/>
                      <a:pt x="476" y="725"/>
                      <a:pt x="476" y="725"/>
                    </a:cubicBezTo>
                    <a:cubicBezTo>
                      <a:pt x="475" y="719"/>
                      <a:pt x="475" y="719"/>
                      <a:pt x="475" y="719"/>
                    </a:cubicBezTo>
                    <a:cubicBezTo>
                      <a:pt x="473" y="712"/>
                      <a:pt x="473" y="712"/>
                      <a:pt x="473" y="712"/>
                    </a:cubicBezTo>
                    <a:cubicBezTo>
                      <a:pt x="474" y="711"/>
                      <a:pt x="474" y="711"/>
                      <a:pt x="474" y="711"/>
                    </a:cubicBezTo>
                    <a:cubicBezTo>
                      <a:pt x="479" y="710"/>
                      <a:pt x="479" y="710"/>
                      <a:pt x="479" y="710"/>
                    </a:cubicBezTo>
                    <a:cubicBezTo>
                      <a:pt x="478" y="706"/>
                      <a:pt x="478" y="706"/>
                      <a:pt x="478" y="706"/>
                    </a:cubicBezTo>
                    <a:cubicBezTo>
                      <a:pt x="476" y="704"/>
                      <a:pt x="476" y="704"/>
                      <a:pt x="476" y="704"/>
                    </a:cubicBezTo>
                    <a:cubicBezTo>
                      <a:pt x="480" y="703"/>
                      <a:pt x="480" y="703"/>
                      <a:pt x="480" y="703"/>
                    </a:cubicBezTo>
                    <a:cubicBezTo>
                      <a:pt x="480" y="699"/>
                      <a:pt x="480" y="699"/>
                      <a:pt x="480" y="699"/>
                    </a:cubicBezTo>
                    <a:cubicBezTo>
                      <a:pt x="476" y="697"/>
                      <a:pt x="476" y="697"/>
                      <a:pt x="476" y="697"/>
                    </a:cubicBezTo>
                    <a:cubicBezTo>
                      <a:pt x="479" y="695"/>
                      <a:pt x="479" y="695"/>
                      <a:pt x="479" y="695"/>
                    </a:cubicBezTo>
                    <a:cubicBezTo>
                      <a:pt x="482" y="691"/>
                      <a:pt x="482" y="691"/>
                      <a:pt x="482" y="691"/>
                    </a:cubicBezTo>
                    <a:cubicBezTo>
                      <a:pt x="484" y="693"/>
                      <a:pt x="484" y="693"/>
                      <a:pt x="484" y="693"/>
                    </a:cubicBezTo>
                    <a:cubicBezTo>
                      <a:pt x="489" y="686"/>
                      <a:pt x="489" y="686"/>
                      <a:pt x="489" y="686"/>
                    </a:cubicBezTo>
                    <a:cubicBezTo>
                      <a:pt x="493" y="684"/>
                      <a:pt x="493" y="684"/>
                      <a:pt x="493" y="684"/>
                    </a:cubicBezTo>
                    <a:cubicBezTo>
                      <a:pt x="493" y="682"/>
                      <a:pt x="493" y="682"/>
                      <a:pt x="493" y="682"/>
                    </a:cubicBezTo>
                    <a:cubicBezTo>
                      <a:pt x="497" y="677"/>
                      <a:pt x="497" y="677"/>
                      <a:pt x="497" y="677"/>
                    </a:cubicBezTo>
                    <a:cubicBezTo>
                      <a:pt x="503" y="672"/>
                      <a:pt x="503" y="672"/>
                      <a:pt x="503" y="672"/>
                    </a:cubicBezTo>
                    <a:cubicBezTo>
                      <a:pt x="511" y="662"/>
                      <a:pt x="511" y="662"/>
                      <a:pt x="511" y="662"/>
                    </a:cubicBezTo>
                    <a:cubicBezTo>
                      <a:pt x="517" y="661"/>
                      <a:pt x="517" y="661"/>
                      <a:pt x="517" y="661"/>
                    </a:cubicBezTo>
                    <a:cubicBezTo>
                      <a:pt x="521" y="657"/>
                      <a:pt x="521" y="657"/>
                      <a:pt x="521" y="657"/>
                    </a:cubicBezTo>
                    <a:cubicBezTo>
                      <a:pt x="525" y="653"/>
                      <a:pt x="525" y="653"/>
                      <a:pt x="525" y="653"/>
                    </a:cubicBezTo>
                    <a:cubicBezTo>
                      <a:pt x="528" y="653"/>
                      <a:pt x="528" y="653"/>
                      <a:pt x="528" y="653"/>
                    </a:cubicBezTo>
                    <a:cubicBezTo>
                      <a:pt x="531" y="655"/>
                      <a:pt x="531" y="655"/>
                      <a:pt x="531" y="655"/>
                    </a:cubicBezTo>
                    <a:cubicBezTo>
                      <a:pt x="533" y="656"/>
                      <a:pt x="533" y="656"/>
                      <a:pt x="533" y="656"/>
                    </a:cubicBezTo>
                    <a:cubicBezTo>
                      <a:pt x="534" y="653"/>
                      <a:pt x="534" y="653"/>
                      <a:pt x="534" y="653"/>
                    </a:cubicBezTo>
                    <a:cubicBezTo>
                      <a:pt x="536" y="647"/>
                      <a:pt x="536" y="647"/>
                      <a:pt x="536" y="647"/>
                    </a:cubicBezTo>
                    <a:cubicBezTo>
                      <a:pt x="544" y="641"/>
                      <a:pt x="544" y="641"/>
                      <a:pt x="544" y="641"/>
                    </a:cubicBezTo>
                    <a:cubicBezTo>
                      <a:pt x="547" y="640"/>
                      <a:pt x="547" y="640"/>
                      <a:pt x="547" y="640"/>
                    </a:cubicBezTo>
                    <a:cubicBezTo>
                      <a:pt x="547" y="639"/>
                      <a:pt x="547" y="639"/>
                      <a:pt x="547" y="639"/>
                    </a:cubicBezTo>
                    <a:cubicBezTo>
                      <a:pt x="545" y="637"/>
                      <a:pt x="545" y="637"/>
                      <a:pt x="545" y="637"/>
                    </a:cubicBezTo>
                    <a:cubicBezTo>
                      <a:pt x="543" y="636"/>
                      <a:pt x="543" y="636"/>
                      <a:pt x="543" y="636"/>
                    </a:cubicBezTo>
                    <a:cubicBezTo>
                      <a:pt x="542" y="634"/>
                      <a:pt x="542" y="634"/>
                      <a:pt x="542" y="634"/>
                    </a:cubicBezTo>
                    <a:cubicBezTo>
                      <a:pt x="544" y="633"/>
                      <a:pt x="544" y="633"/>
                      <a:pt x="544" y="633"/>
                    </a:cubicBezTo>
                    <a:cubicBezTo>
                      <a:pt x="549" y="630"/>
                      <a:pt x="549" y="630"/>
                      <a:pt x="549" y="630"/>
                    </a:cubicBezTo>
                    <a:cubicBezTo>
                      <a:pt x="552" y="630"/>
                      <a:pt x="552" y="630"/>
                      <a:pt x="552" y="630"/>
                    </a:cubicBezTo>
                    <a:cubicBezTo>
                      <a:pt x="555" y="630"/>
                      <a:pt x="555" y="630"/>
                      <a:pt x="555" y="630"/>
                    </a:cubicBezTo>
                    <a:cubicBezTo>
                      <a:pt x="557" y="628"/>
                      <a:pt x="557" y="628"/>
                      <a:pt x="557" y="628"/>
                    </a:cubicBezTo>
                    <a:cubicBezTo>
                      <a:pt x="560" y="628"/>
                      <a:pt x="560" y="628"/>
                      <a:pt x="560" y="628"/>
                    </a:cubicBezTo>
                    <a:cubicBezTo>
                      <a:pt x="560" y="630"/>
                      <a:pt x="560" y="630"/>
                      <a:pt x="560" y="630"/>
                    </a:cubicBezTo>
                    <a:cubicBezTo>
                      <a:pt x="556" y="633"/>
                      <a:pt x="556" y="633"/>
                      <a:pt x="556" y="633"/>
                    </a:cubicBezTo>
                    <a:cubicBezTo>
                      <a:pt x="551" y="634"/>
                      <a:pt x="551" y="634"/>
                      <a:pt x="551" y="634"/>
                    </a:cubicBezTo>
                    <a:cubicBezTo>
                      <a:pt x="550" y="635"/>
                      <a:pt x="550" y="635"/>
                      <a:pt x="550" y="635"/>
                    </a:cubicBezTo>
                    <a:cubicBezTo>
                      <a:pt x="552" y="637"/>
                      <a:pt x="552" y="637"/>
                      <a:pt x="552" y="637"/>
                    </a:cubicBezTo>
                    <a:cubicBezTo>
                      <a:pt x="559" y="634"/>
                      <a:pt x="559" y="634"/>
                      <a:pt x="559" y="634"/>
                    </a:cubicBezTo>
                    <a:cubicBezTo>
                      <a:pt x="567" y="630"/>
                      <a:pt x="567" y="630"/>
                      <a:pt x="567" y="630"/>
                    </a:cubicBezTo>
                    <a:cubicBezTo>
                      <a:pt x="566" y="628"/>
                      <a:pt x="566" y="628"/>
                      <a:pt x="566" y="628"/>
                    </a:cubicBezTo>
                    <a:cubicBezTo>
                      <a:pt x="569" y="626"/>
                      <a:pt x="569" y="626"/>
                      <a:pt x="569" y="626"/>
                    </a:cubicBezTo>
                    <a:cubicBezTo>
                      <a:pt x="571" y="626"/>
                      <a:pt x="571" y="626"/>
                      <a:pt x="571" y="626"/>
                    </a:cubicBezTo>
                    <a:cubicBezTo>
                      <a:pt x="570" y="629"/>
                      <a:pt x="570" y="629"/>
                      <a:pt x="570" y="629"/>
                    </a:cubicBezTo>
                    <a:cubicBezTo>
                      <a:pt x="570" y="629"/>
                      <a:pt x="570" y="632"/>
                      <a:pt x="570" y="632"/>
                    </a:cubicBezTo>
                    <a:cubicBezTo>
                      <a:pt x="571" y="632"/>
                      <a:pt x="576" y="633"/>
                      <a:pt x="576" y="633"/>
                    </a:cubicBezTo>
                    <a:cubicBezTo>
                      <a:pt x="579" y="631"/>
                      <a:pt x="579" y="631"/>
                      <a:pt x="579" y="631"/>
                    </a:cubicBezTo>
                    <a:cubicBezTo>
                      <a:pt x="584" y="631"/>
                      <a:pt x="584" y="631"/>
                      <a:pt x="584" y="631"/>
                    </a:cubicBezTo>
                    <a:cubicBezTo>
                      <a:pt x="590" y="632"/>
                      <a:pt x="590" y="632"/>
                      <a:pt x="590" y="632"/>
                    </a:cubicBezTo>
                    <a:cubicBezTo>
                      <a:pt x="593" y="629"/>
                      <a:pt x="593" y="629"/>
                      <a:pt x="593" y="629"/>
                    </a:cubicBezTo>
                    <a:cubicBezTo>
                      <a:pt x="594" y="627"/>
                      <a:pt x="594" y="627"/>
                      <a:pt x="594" y="627"/>
                    </a:cubicBezTo>
                    <a:cubicBezTo>
                      <a:pt x="593" y="626"/>
                      <a:pt x="593" y="626"/>
                      <a:pt x="593" y="626"/>
                    </a:cubicBezTo>
                    <a:cubicBezTo>
                      <a:pt x="593" y="624"/>
                      <a:pt x="593" y="624"/>
                      <a:pt x="593" y="624"/>
                    </a:cubicBezTo>
                    <a:cubicBezTo>
                      <a:pt x="601" y="617"/>
                      <a:pt x="601" y="617"/>
                      <a:pt x="601" y="617"/>
                    </a:cubicBezTo>
                    <a:cubicBezTo>
                      <a:pt x="608" y="614"/>
                      <a:pt x="608" y="614"/>
                      <a:pt x="608" y="614"/>
                    </a:cubicBezTo>
                    <a:cubicBezTo>
                      <a:pt x="612" y="611"/>
                      <a:pt x="612" y="611"/>
                      <a:pt x="612" y="611"/>
                    </a:cubicBezTo>
                    <a:cubicBezTo>
                      <a:pt x="613" y="609"/>
                      <a:pt x="613" y="609"/>
                      <a:pt x="613" y="609"/>
                    </a:cubicBezTo>
                    <a:cubicBezTo>
                      <a:pt x="612" y="607"/>
                      <a:pt x="612" y="607"/>
                      <a:pt x="612" y="607"/>
                    </a:cubicBezTo>
                    <a:cubicBezTo>
                      <a:pt x="609" y="599"/>
                      <a:pt x="609" y="599"/>
                      <a:pt x="609" y="599"/>
                    </a:cubicBezTo>
                    <a:cubicBezTo>
                      <a:pt x="611" y="593"/>
                      <a:pt x="611" y="593"/>
                      <a:pt x="611" y="593"/>
                    </a:cubicBezTo>
                    <a:cubicBezTo>
                      <a:pt x="614" y="589"/>
                      <a:pt x="614" y="589"/>
                      <a:pt x="614" y="589"/>
                    </a:cubicBezTo>
                    <a:cubicBezTo>
                      <a:pt x="614" y="585"/>
                      <a:pt x="614" y="585"/>
                      <a:pt x="614" y="585"/>
                    </a:cubicBezTo>
                    <a:cubicBezTo>
                      <a:pt x="616" y="583"/>
                      <a:pt x="616" y="583"/>
                      <a:pt x="616" y="583"/>
                    </a:cubicBezTo>
                    <a:cubicBezTo>
                      <a:pt x="619" y="581"/>
                      <a:pt x="619" y="581"/>
                      <a:pt x="619" y="581"/>
                    </a:cubicBezTo>
                    <a:cubicBezTo>
                      <a:pt x="619" y="576"/>
                      <a:pt x="619" y="576"/>
                      <a:pt x="619" y="576"/>
                    </a:cubicBezTo>
                    <a:cubicBezTo>
                      <a:pt x="618" y="576"/>
                      <a:pt x="618" y="576"/>
                      <a:pt x="618" y="576"/>
                    </a:cubicBezTo>
                    <a:cubicBezTo>
                      <a:pt x="623" y="566"/>
                      <a:pt x="623" y="566"/>
                      <a:pt x="623" y="566"/>
                    </a:cubicBezTo>
                    <a:cubicBezTo>
                      <a:pt x="630" y="556"/>
                      <a:pt x="630" y="556"/>
                      <a:pt x="630" y="556"/>
                    </a:cubicBezTo>
                    <a:cubicBezTo>
                      <a:pt x="630" y="551"/>
                      <a:pt x="630" y="551"/>
                      <a:pt x="630" y="551"/>
                    </a:cubicBezTo>
                    <a:cubicBezTo>
                      <a:pt x="629" y="538"/>
                      <a:pt x="629" y="538"/>
                      <a:pt x="629" y="538"/>
                    </a:cubicBezTo>
                    <a:cubicBezTo>
                      <a:pt x="628" y="535"/>
                      <a:pt x="628" y="535"/>
                      <a:pt x="628" y="535"/>
                    </a:cubicBezTo>
                    <a:cubicBezTo>
                      <a:pt x="630" y="527"/>
                      <a:pt x="630" y="527"/>
                      <a:pt x="630" y="527"/>
                    </a:cubicBezTo>
                    <a:cubicBezTo>
                      <a:pt x="632" y="523"/>
                      <a:pt x="632" y="523"/>
                      <a:pt x="632" y="523"/>
                    </a:cubicBezTo>
                    <a:cubicBezTo>
                      <a:pt x="632" y="520"/>
                      <a:pt x="632" y="520"/>
                      <a:pt x="632" y="520"/>
                    </a:cubicBezTo>
                    <a:cubicBezTo>
                      <a:pt x="638" y="515"/>
                      <a:pt x="638" y="515"/>
                      <a:pt x="638" y="515"/>
                    </a:cubicBezTo>
                    <a:cubicBezTo>
                      <a:pt x="638" y="513"/>
                      <a:pt x="638" y="513"/>
                      <a:pt x="638" y="513"/>
                    </a:cubicBezTo>
                    <a:cubicBezTo>
                      <a:pt x="637" y="505"/>
                      <a:pt x="637" y="505"/>
                      <a:pt x="637" y="505"/>
                    </a:cubicBezTo>
                    <a:cubicBezTo>
                      <a:pt x="640" y="495"/>
                      <a:pt x="640" y="495"/>
                      <a:pt x="640" y="495"/>
                    </a:cubicBezTo>
                    <a:cubicBezTo>
                      <a:pt x="639" y="487"/>
                      <a:pt x="639" y="487"/>
                      <a:pt x="639" y="487"/>
                    </a:cubicBezTo>
                    <a:cubicBezTo>
                      <a:pt x="640" y="482"/>
                      <a:pt x="640" y="482"/>
                      <a:pt x="640" y="482"/>
                    </a:cubicBezTo>
                    <a:cubicBezTo>
                      <a:pt x="640" y="478"/>
                      <a:pt x="640" y="478"/>
                      <a:pt x="640" y="478"/>
                    </a:cubicBezTo>
                    <a:cubicBezTo>
                      <a:pt x="642" y="470"/>
                      <a:pt x="642" y="470"/>
                      <a:pt x="642" y="470"/>
                    </a:cubicBezTo>
                    <a:cubicBezTo>
                      <a:pt x="640" y="440"/>
                      <a:pt x="640" y="440"/>
                      <a:pt x="640" y="440"/>
                    </a:cubicBezTo>
                    <a:cubicBezTo>
                      <a:pt x="640" y="435"/>
                      <a:pt x="640" y="435"/>
                      <a:pt x="640" y="435"/>
                    </a:cubicBezTo>
                    <a:cubicBezTo>
                      <a:pt x="641" y="431"/>
                      <a:pt x="641" y="431"/>
                      <a:pt x="641" y="431"/>
                    </a:cubicBezTo>
                    <a:cubicBezTo>
                      <a:pt x="641" y="427"/>
                      <a:pt x="641" y="427"/>
                      <a:pt x="641" y="427"/>
                    </a:cubicBezTo>
                    <a:cubicBezTo>
                      <a:pt x="640" y="429"/>
                      <a:pt x="640" y="429"/>
                      <a:pt x="640" y="429"/>
                    </a:cubicBezTo>
                    <a:cubicBezTo>
                      <a:pt x="637" y="426"/>
                      <a:pt x="637" y="426"/>
                      <a:pt x="637" y="426"/>
                    </a:cubicBezTo>
                    <a:cubicBezTo>
                      <a:pt x="637" y="424"/>
                      <a:pt x="637" y="424"/>
                      <a:pt x="637" y="424"/>
                    </a:cubicBezTo>
                    <a:cubicBezTo>
                      <a:pt x="639" y="419"/>
                      <a:pt x="639" y="419"/>
                      <a:pt x="639" y="419"/>
                    </a:cubicBezTo>
                    <a:cubicBezTo>
                      <a:pt x="639" y="414"/>
                      <a:pt x="639" y="414"/>
                      <a:pt x="639" y="414"/>
                    </a:cubicBezTo>
                    <a:cubicBezTo>
                      <a:pt x="639" y="411"/>
                      <a:pt x="639" y="411"/>
                      <a:pt x="639" y="411"/>
                    </a:cubicBezTo>
                    <a:cubicBezTo>
                      <a:pt x="642" y="410"/>
                      <a:pt x="642" y="410"/>
                      <a:pt x="642" y="410"/>
                    </a:cubicBezTo>
                    <a:cubicBezTo>
                      <a:pt x="642" y="405"/>
                      <a:pt x="642" y="405"/>
                      <a:pt x="642" y="405"/>
                    </a:cubicBezTo>
                    <a:cubicBezTo>
                      <a:pt x="640" y="400"/>
                      <a:pt x="640" y="400"/>
                      <a:pt x="640" y="400"/>
                    </a:cubicBezTo>
                    <a:cubicBezTo>
                      <a:pt x="635" y="397"/>
                      <a:pt x="635" y="397"/>
                      <a:pt x="635" y="397"/>
                    </a:cubicBezTo>
                    <a:cubicBezTo>
                      <a:pt x="636" y="397"/>
                      <a:pt x="636" y="397"/>
                      <a:pt x="636" y="397"/>
                    </a:cubicBezTo>
                    <a:cubicBezTo>
                      <a:pt x="637" y="395"/>
                      <a:pt x="637" y="395"/>
                      <a:pt x="637" y="395"/>
                    </a:cubicBezTo>
                    <a:cubicBezTo>
                      <a:pt x="638" y="397"/>
                      <a:pt x="638" y="397"/>
                      <a:pt x="638" y="397"/>
                    </a:cubicBezTo>
                    <a:cubicBezTo>
                      <a:pt x="641" y="399"/>
                      <a:pt x="641" y="399"/>
                      <a:pt x="641" y="399"/>
                    </a:cubicBezTo>
                    <a:cubicBezTo>
                      <a:pt x="643" y="400"/>
                      <a:pt x="643" y="400"/>
                      <a:pt x="643" y="400"/>
                    </a:cubicBezTo>
                    <a:cubicBezTo>
                      <a:pt x="644" y="396"/>
                      <a:pt x="644" y="396"/>
                      <a:pt x="644" y="396"/>
                    </a:cubicBezTo>
                    <a:cubicBezTo>
                      <a:pt x="647" y="396"/>
                      <a:pt x="647" y="396"/>
                      <a:pt x="647" y="396"/>
                    </a:cubicBezTo>
                    <a:cubicBezTo>
                      <a:pt x="648" y="398"/>
                      <a:pt x="648" y="398"/>
                      <a:pt x="648" y="398"/>
                    </a:cubicBezTo>
                    <a:cubicBezTo>
                      <a:pt x="650" y="399"/>
                      <a:pt x="650" y="399"/>
                      <a:pt x="650" y="399"/>
                    </a:cubicBezTo>
                    <a:cubicBezTo>
                      <a:pt x="648" y="403"/>
                      <a:pt x="648" y="403"/>
                      <a:pt x="648" y="403"/>
                    </a:cubicBezTo>
                    <a:cubicBezTo>
                      <a:pt x="645" y="405"/>
                      <a:pt x="645" y="405"/>
                      <a:pt x="645" y="405"/>
                    </a:cubicBezTo>
                    <a:cubicBezTo>
                      <a:pt x="644" y="408"/>
                      <a:pt x="644" y="408"/>
                      <a:pt x="644" y="408"/>
                    </a:cubicBezTo>
                    <a:cubicBezTo>
                      <a:pt x="646" y="408"/>
                      <a:pt x="646" y="408"/>
                      <a:pt x="646" y="408"/>
                    </a:cubicBezTo>
                    <a:cubicBezTo>
                      <a:pt x="650" y="404"/>
                      <a:pt x="650" y="404"/>
                      <a:pt x="650" y="404"/>
                    </a:cubicBezTo>
                    <a:cubicBezTo>
                      <a:pt x="655" y="401"/>
                      <a:pt x="655" y="401"/>
                      <a:pt x="655" y="401"/>
                    </a:cubicBezTo>
                    <a:cubicBezTo>
                      <a:pt x="661" y="390"/>
                      <a:pt x="661" y="390"/>
                      <a:pt x="661" y="390"/>
                    </a:cubicBezTo>
                    <a:cubicBezTo>
                      <a:pt x="664" y="381"/>
                      <a:pt x="664" y="381"/>
                      <a:pt x="664" y="381"/>
                    </a:cubicBezTo>
                    <a:cubicBezTo>
                      <a:pt x="664" y="376"/>
                      <a:pt x="664" y="376"/>
                      <a:pt x="664" y="376"/>
                    </a:cubicBezTo>
                    <a:cubicBezTo>
                      <a:pt x="667" y="374"/>
                      <a:pt x="667" y="374"/>
                      <a:pt x="667" y="374"/>
                    </a:cubicBezTo>
                    <a:cubicBezTo>
                      <a:pt x="669" y="366"/>
                      <a:pt x="669" y="366"/>
                      <a:pt x="669" y="366"/>
                    </a:cubicBezTo>
                    <a:cubicBezTo>
                      <a:pt x="672" y="360"/>
                      <a:pt x="672" y="360"/>
                      <a:pt x="672" y="360"/>
                    </a:cubicBezTo>
                    <a:cubicBezTo>
                      <a:pt x="681" y="352"/>
                      <a:pt x="681" y="352"/>
                      <a:pt x="681" y="352"/>
                    </a:cubicBezTo>
                    <a:cubicBezTo>
                      <a:pt x="683" y="348"/>
                      <a:pt x="683" y="348"/>
                      <a:pt x="683" y="348"/>
                    </a:cubicBezTo>
                    <a:cubicBezTo>
                      <a:pt x="685" y="347"/>
                      <a:pt x="685" y="347"/>
                      <a:pt x="685" y="347"/>
                    </a:cubicBezTo>
                    <a:cubicBezTo>
                      <a:pt x="688" y="343"/>
                      <a:pt x="688" y="343"/>
                      <a:pt x="688" y="343"/>
                    </a:cubicBezTo>
                    <a:cubicBezTo>
                      <a:pt x="696" y="334"/>
                      <a:pt x="696" y="334"/>
                      <a:pt x="696" y="334"/>
                    </a:cubicBezTo>
                    <a:cubicBezTo>
                      <a:pt x="703" y="322"/>
                      <a:pt x="703" y="322"/>
                      <a:pt x="703" y="322"/>
                    </a:cubicBezTo>
                    <a:cubicBezTo>
                      <a:pt x="705" y="319"/>
                      <a:pt x="705" y="319"/>
                      <a:pt x="705" y="319"/>
                    </a:cubicBezTo>
                    <a:cubicBezTo>
                      <a:pt x="709" y="307"/>
                      <a:pt x="709" y="307"/>
                      <a:pt x="709" y="307"/>
                    </a:cubicBezTo>
                    <a:cubicBezTo>
                      <a:pt x="710" y="302"/>
                      <a:pt x="710" y="302"/>
                      <a:pt x="710" y="302"/>
                    </a:cubicBezTo>
                    <a:cubicBezTo>
                      <a:pt x="713" y="298"/>
                      <a:pt x="713" y="298"/>
                      <a:pt x="713" y="298"/>
                    </a:cubicBezTo>
                    <a:cubicBezTo>
                      <a:pt x="713" y="295"/>
                      <a:pt x="713" y="295"/>
                      <a:pt x="713" y="295"/>
                    </a:cubicBezTo>
                    <a:cubicBezTo>
                      <a:pt x="710" y="290"/>
                      <a:pt x="710" y="290"/>
                      <a:pt x="710" y="290"/>
                    </a:cubicBezTo>
                    <a:cubicBezTo>
                      <a:pt x="711" y="286"/>
                      <a:pt x="711" y="286"/>
                      <a:pt x="711" y="286"/>
                    </a:cubicBezTo>
                    <a:lnTo>
                      <a:pt x="713" y="28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6" name="Freeform 1297">
                <a:extLst>
                  <a:ext uri="{FF2B5EF4-FFF2-40B4-BE49-F238E27FC236}">
                    <a16:creationId xmlns:a16="http://schemas.microsoft.com/office/drawing/2014/main" id="{3FA9ABD8-C9F1-463F-B97E-CD5755492869}"/>
                  </a:ext>
                </a:extLst>
              </p:cNvPr>
              <p:cNvSpPr>
                <a:spLocks/>
              </p:cNvSpPr>
              <p:nvPr/>
            </p:nvSpPr>
            <p:spPr bwMode="auto">
              <a:xfrm>
                <a:off x="4610271" y="4449346"/>
                <a:ext cx="3175" cy="7937"/>
              </a:xfrm>
              <a:custGeom>
                <a:avLst/>
                <a:gdLst>
                  <a:gd name="T0" fmla="*/ 0 w 2"/>
                  <a:gd name="T1" fmla="*/ 2 h 5"/>
                  <a:gd name="T2" fmla="*/ 1 w 2"/>
                  <a:gd name="T3" fmla="*/ 4 h 5"/>
                  <a:gd name="T4" fmla="*/ 2 w 2"/>
                  <a:gd name="T5" fmla="*/ 5 h 5"/>
                  <a:gd name="T6" fmla="*/ 2 w 2"/>
                  <a:gd name="T7" fmla="*/ 2 h 5"/>
                  <a:gd name="T8" fmla="*/ 2 w 2"/>
                  <a:gd name="T9" fmla="*/ 1 h 5"/>
                  <a:gd name="T10" fmla="*/ 1 w 2"/>
                  <a:gd name="T11" fmla="*/ 0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1" y="4"/>
                    </a:lnTo>
                    <a:lnTo>
                      <a:pt x="2" y="5"/>
                    </a:lnTo>
                    <a:lnTo>
                      <a:pt x="2" y="2"/>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7" name="Freeform 1298">
                <a:extLst>
                  <a:ext uri="{FF2B5EF4-FFF2-40B4-BE49-F238E27FC236}">
                    <a16:creationId xmlns:a16="http://schemas.microsoft.com/office/drawing/2014/main" id="{A58B9C76-CB23-45CF-8F2D-2C569242A08D}"/>
                  </a:ext>
                </a:extLst>
              </p:cNvPr>
              <p:cNvSpPr>
                <a:spLocks/>
              </p:cNvSpPr>
              <p:nvPr/>
            </p:nvSpPr>
            <p:spPr bwMode="auto">
              <a:xfrm>
                <a:off x="4522955" y="4298547"/>
                <a:ext cx="61915" cy="109527"/>
              </a:xfrm>
              <a:custGeom>
                <a:avLst/>
                <a:gdLst>
                  <a:gd name="T0" fmla="*/ 2 w 39"/>
                  <a:gd name="T1" fmla="*/ 6 h 69"/>
                  <a:gd name="T2" fmla="*/ 0 w 39"/>
                  <a:gd name="T3" fmla="*/ 9 h 69"/>
                  <a:gd name="T4" fmla="*/ 0 w 39"/>
                  <a:gd name="T5" fmla="*/ 13 h 69"/>
                  <a:gd name="T6" fmla="*/ 1 w 39"/>
                  <a:gd name="T7" fmla="*/ 17 h 69"/>
                  <a:gd name="T8" fmla="*/ 1 w 39"/>
                  <a:gd name="T9" fmla="*/ 21 h 69"/>
                  <a:gd name="T10" fmla="*/ 1 w 39"/>
                  <a:gd name="T11" fmla="*/ 24 h 69"/>
                  <a:gd name="T12" fmla="*/ 3 w 39"/>
                  <a:gd name="T13" fmla="*/ 26 h 69"/>
                  <a:gd name="T14" fmla="*/ 4 w 39"/>
                  <a:gd name="T15" fmla="*/ 28 h 69"/>
                  <a:gd name="T16" fmla="*/ 6 w 39"/>
                  <a:gd name="T17" fmla="*/ 31 h 69"/>
                  <a:gd name="T18" fmla="*/ 7 w 39"/>
                  <a:gd name="T19" fmla="*/ 35 h 69"/>
                  <a:gd name="T20" fmla="*/ 7 w 39"/>
                  <a:gd name="T21" fmla="*/ 37 h 69"/>
                  <a:gd name="T22" fmla="*/ 7 w 39"/>
                  <a:gd name="T23" fmla="*/ 39 h 69"/>
                  <a:gd name="T24" fmla="*/ 4 w 39"/>
                  <a:gd name="T25" fmla="*/ 42 h 69"/>
                  <a:gd name="T26" fmla="*/ 4 w 39"/>
                  <a:gd name="T27" fmla="*/ 46 h 69"/>
                  <a:gd name="T28" fmla="*/ 6 w 39"/>
                  <a:gd name="T29" fmla="*/ 48 h 69"/>
                  <a:gd name="T30" fmla="*/ 4 w 39"/>
                  <a:gd name="T31" fmla="*/ 52 h 69"/>
                  <a:gd name="T32" fmla="*/ 1 w 39"/>
                  <a:gd name="T33" fmla="*/ 55 h 69"/>
                  <a:gd name="T34" fmla="*/ 0 w 39"/>
                  <a:gd name="T35" fmla="*/ 55 h 69"/>
                  <a:gd name="T36" fmla="*/ 1 w 39"/>
                  <a:gd name="T37" fmla="*/ 56 h 69"/>
                  <a:gd name="T38" fmla="*/ 1 w 39"/>
                  <a:gd name="T39" fmla="*/ 59 h 69"/>
                  <a:gd name="T40" fmla="*/ 2 w 39"/>
                  <a:gd name="T41" fmla="*/ 60 h 69"/>
                  <a:gd name="T42" fmla="*/ 2 w 39"/>
                  <a:gd name="T43" fmla="*/ 62 h 69"/>
                  <a:gd name="T44" fmla="*/ 4 w 39"/>
                  <a:gd name="T45" fmla="*/ 65 h 69"/>
                  <a:gd name="T46" fmla="*/ 7 w 39"/>
                  <a:gd name="T47" fmla="*/ 65 h 69"/>
                  <a:gd name="T48" fmla="*/ 8 w 39"/>
                  <a:gd name="T49" fmla="*/ 63 h 69"/>
                  <a:gd name="T50" fmla="*/ 10 w 39"/>
                  <a:gd name="T51" fmla="*/ 62 h 69"/>
                  <a:gd name="T52" fmla="*/ 11 w 39"/>
                  <a:gd name="T53" fmla="*/ 62 h 69"/>
                  <a:gd name="T54" fmla="*/ 12 w 39"/>
                  <a:gd name="T55" fmla="*/ 63 h 69"/>
                  <a:gd name="T56" fmla="*/ 13 w 39"/>
                  <a:gd name="T57" fmla="*/ 64 h 69"/>
                  <a:gd name="T58" fmla="*/ 13 w 39"/>
                  <a:gd name="T59" fmla="*/ 68 h 69"/>
                  <a:gd name="T60" fmla="*/ 14 w 39"/>
                  <a:gd name="T61" fmla="*/ 69 h 69"/>
                  <a:gd name="T62" fmla="*/ 18 w 39"/>
                  <a:gd name="T63" fmla="*/ 67 h 69"/>
                  <a:gd name="T64" fmla="*/ 18 w 39"/>
                  <a:gd name="T65" fmla="*/ 64 h 69"/>
                  <a:gd name="T66" fmla="*/ 19 w 39"/>
                  <a:gd name="T67" fmla="*/ 63 h 69"/>
                  <a:gd name="T68" fmla="*/ 21 w 39"/>
                  <a:gd name="T69" fmla="*/ 62 h 69"/>
                  <a:gd name="T70" fmla="*/ 24 w 39"/>
                  <a:gd name="T71" fmla="*/ 58 h 69"/>
                  <a:gd name="T72" fmla="*/ 26 w 39"/>
                  <a:gd name="T73" fmla="*/ 54 h 69"/>
                  <a:gd name="T74" fmla="*/ 28 w 39"/>
                  <a:gd name="T75" fmla="*/ 47 h 69"/>
                  <a:gd name="T76" fmla="*/ 28 w 39"/>
                  <a:gd name="T77" fmla="*/ 44 h 69"/>
                  <a:gd name="T78" fmla="*/ 32 w 39"/>
                  <a:gd name="T79" fmla="*/ 38 h 69"/>
                  <a:gd name="T80" fmla="*/ 35 w 39"/>
                  <a:gd name="T81" fmla="*/ 33 h 69"/>
                  <a:gd name="T82" fmla="*/ 37 w 39"/>
                  <a:gd name="T83" fmla="*/ 30 h 69"/>
                  <a:gd name="T84" fmla="*/ 37 w 39"/>
                  <a:gd name="T85" fmla="*/ 30 h 69"/>
                  <a:gd name="T86" fmla="*/ 39 w 39"/>
                  <a:gd name="T87" fmla="*/ 27 h 69"/>
                  <a:gd name="T88" fmla="*/ 39 w 39"/>
                  <a:gd name="T89" fmla="*/ 23 h 69"/>
                  <a:gd name="T90" fmla="*/ 37 w 39"/>
                  <a:gd name="T91" fmla="*/ 19 h 69"/>
                  <a:gd name="T92" fmla="*/ 35 w 39"/>
                  <a:gd name="T93" fmla="*/ 20 h 69"/>
                  <a:gd name="T94" fmla="*/ 34 w 39"/>
                  <a:gd name="T95" fmla="*/ 19 h 69"/>
                  <a:gd name="T96" fmla="*/ 33 w 39"/>
                  <a:gd name="T97" fmla="*/ 16 h 69"/>
                  <a:gd name="T98" fmla="*/ 28 w 39"/>
                  <a:gd name="T99" fmla="*/ 10 h 69"/>
                  <a:gd name="T100" fmla="*/ 27 w 39"/>
                  <a:gd name="T101" fmla="*/ 10 h 69"/>
                  <a:gd name="T102" fmla="*/ 24 w 39"/>
                  <a:gd name="T103" fmla="*/ 6 h 69"/>
                  <a:gd name="T104" fmla="*/ 16 w 39"/>
                  <a:gd name="T105" fmla="*/ 3 h 69"/>
                  <a:gd name="T106" fmla="*/ 12 w 39"/>
                  <a:gd name="T107" fmla="*/ 0 h 69"/>
                  <a:gd name="T108" fmla="*/ 8 w 39"/>
                  <a:gd name="T109" fmla="*/ 0 h 69"/>
                  <a:gd name="T110" fmla="*/ 6 w 39"/>
                  <a:gd name="T111" fmla="*/ 2 h 69"/>
                  <a:gd name="T112" fmla="*/ 3 w 39"/>
                  <a:gd name="T113" fmla="*/ 4 h 69"/>
                  <a:gd name="T114" fmla="*/ 3 w 39"/>
                  <a:gd name="T115" fmla="*/ 4 h 69"/>
                  <a:gd name="T116" fmla="*/ 3 w 39"/>
                  <a:gd name="T117" fmla="*/ 4 h 69"/>
                  <a:gd name="T118" fmla="*/ 2 w 39"/>
                  <a:gd name="T119"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69">
                    <a:moveTo>
                      <a:pt x="2" y="6"/>
                    </a:moveTo>
                    <a:lnTo>
                      <a:pt x="0" y="9"/>
                    </a:lnTo>
                    <a:lnTo>
                      <a:pt x="0" y="13"/>
                    </a:lnTo>
                    <a:lnTo>
                      <a:pt x="1" y="17"/>
                    </a:lnTo>
                    <a:lnTo>
                      <a:pt x="1" y="21"/>
                    </a:lnTo>
                    <a:lnTo>
                      <a:pt x="1" y="24"/>
                    </a:lnTo>
                    <a:lnTo>
                      <a:pt x="3" y="26"/>
                    </a:lnTo>
                    <a:lnTo>
                      <a:pt x="4" y="28"/>
                    </a:lnTo>
                    <a:lnTo>
                      <a:pt x="6" y="31"/>
                    </a:lnTo>
                    <a:lnTo>
                      <a:pt x="7" y="35"/>
                    </a:lnTo>
                    <a:lnTo>
                      <a:pt x="7" y="37"/>
                    </a:lnTo>
                    <a:lnTo>
                      <a:pt x="7" y="39"/>
                    </a:lnTo>
                    <a:lnTo>
                      <a:pt x="4" y="42"/>
                    </a:lnTo>
                    <a:lnTo>
                      <a:pt x="4" y="46"/>
                    </a:lnTo>
                    <a:lnTo>
                      <a:pt x="6" y="48"/>
                    </a:lnTo>
                    <a:lnTo>
                      <a:pt x="4" y="52"/>
                    </a:lnTo>
                    <a:lnTo>
                      <a:pt x="1" y="55"/>
                    </a:lnTo>
                    <a:lnTo>
                      <a:pt x="0" y="55"/>
                    </a:lnTo>
                    <a:lnTo>
                      <a:pt x="1" y="56"/>
                    </a:lnTo>
                    <a:lnTo>
                      <a:pt x="1" y="59"/>
                    </a:lnTo>
                    <a:lnTo>
                      <a:pt x="2" y="60"/>
                    </a:lnTo>
                    <a:lnTo>
                      <a:pt x="2" y="62"/>
                    </a:lnTo>
                    <a:lnTo>
                      <a:pt x="4" y="65"/>
                    </a:lnTo>
                    <a:lnTo>
                      <a:pt x="7" y="65"/>
                    </a:lnTo>
                    <a:lnTo>
                      <a:pt x="8" y="63"/>
                    </a:lnTo>
                    <a:lnTo>
                      <a:pt x="10" y="62"/>
                    </a:lnTo>
                    <a:lnTo>
                      <a:pt x="11" y="62"/>
                    </a:lnTo>
                    <a:lnTo>
                      <a:pt x="12" y="63"/>
                    </a:lnTo>
                    <a:lnTo>
                      <a:pt x="13" y="64"/>
                    </a:lnTo>
                    <a:lnTo>
                      <a:pt x="13" y="68"/>
                    </a:lnTo>
                    <a:lnTo>
                      <a:pt x="14" y="69"/>
                    </a:lnTo>
                    <a:lnTo>
                      <a:pt x="18" y="67"/>
                    </a:lnTo>
                    <a:lnTo>
                      <a:pt x="18" y="64"/>
                    </a:lnTo>
                    <a:lnTo>
                      <a:pt x="19" y="63"/>
                    </a:lnTo>
                    <a:lnTo>
                      <a:pt x="21" y="62"/>
                    </a:lnTo>
                    <a:lnTo>
                      <a:pt x="24" y="58"/>
                    </a:lnTo>
                    <a:lnTo>
                      <a:pt x="26" y="54"/>
                    </a:lnTo>
                    <a:lnTo>
                      <a:pt x="28" y="47"/>
                    </a:lnTo>
                    <a:lnTo>
                      <a:pt x="28" y="44"/>
                    </a:lnTo>
                    <a:lnTo>
                      <a:pt x="32" y="38"/>
                    </a:lnTo>
                    <a:lnTo>
                      <a:pt x="35" y="33"/>
                    </a:lnTo>
                    <a:lnTo>
                      <a:pt x="37" y="30"/>
                    </a:lnTo>
                    <a:lnTo>
                      <a:pt x="37" y="30"/>
                    </a:lnTo>
                    <a:lnTo>
                      <a:pt x="39" y="27"/>
                    </a:lnTo>
                    <a:lnTo>
                      <a:pt x="39" y="23"/>
                    </a:lnTo>
                    <a:lnTo>
                      <a:pt x="37" y="19"/>
                    </a:lnTo>
                    <a:lnTo>
                      <a:pt x="35" y="20"/>
                    </a:lnTo>
                    <a:lnTo>
                      <a:pt x="34" y="19"/>
                    </a:lnTo>
                    <a:lnTo>
                      <a:pt x="33" y="16"/>
                    </a:lnTo>
                    <a:lnTo>
                      <a:pt x="28" y="10"/>
                    </a:lnTo>
                    <a:lnTo>
                      <a:pt x="27" y="10"/>
                    </a:lnTo>
                    <a:lnTo>
                      <a:pt x="24" y="6"/>
                    </a:lnTo>
                    <a:lnTo>
                      <a:pt x="16" y="3"/>
                    </a:lnTo>
                    <a:lnTo>
                      <a:pt x="12" y="0"/>
                    </a:lnTo>
                    <a:lnTo>
                      <a:pt x="8" y="0"/>
                    </a:lnTo>
                    <a:lnTo>
                      <a:pt x="6" y="2"/>
                    </a:lnTo>
                    <a:lnTo>
                      <a:pt x="3" y="4"/>
                    </a:lnTo>
                    <a:lnTo>
                      <a:pt x="3" y="4"/>
                    </a:lnTo>
                    <a:lnTo>
                      <a:pt x="3" y="4"/>
                    </a:lnTo>
                    <a:lnTo>
                      <a:pt x="2"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8" name="Freeform 1299">
                <a:extLst>
                  <a:ext uri="{FF2B5EF4-FFF2-40B4-BE49-F238E27FC236}">
                    <a16:creationId xmlns:a16="http://schemas.microsoft.com/office/drawing/2014/main" id="{B40FAC0B-21E3-448F-82C8-377180922471}"/>
                  </a:ext>
                </a:extLst>
              </p:cNvPr>
              <p:cNvSpPr>
                <a:spLocks/>
              </p:cNvSpPr>
              <p:nvPr/>
            </p:nvSpPr>
            <p:spPr bwMode="auto">
              <a:xfrm>
                <a:off x="4443577" y="4287437"/>
                <a:ext cx="90491" cy="117464"/>
              </a:xfrm>
              <a:custGeom>
                <a:avLst/>
                <a:gdLst>
                  <a:gd name="T0" fmla="*/ 13 w 57"/>
                  <a:gd name="T1" fmla="*/ 12 h 74"/>
                  <a:gd name="T2" fmla="*/ 8 w 57"/>
                  <a:gd name="T3" fmla="*/ 17 h 74"/>
                  <a:gd name="T4" fmla="*/ 2 w 57"/>
                  <a:gd name="T5" fmla="*/ 20 h 74"/>
                  <a:gd name="T6" fmla="*/ 0 w 57"/>
                  <a:gd name="T7" fmla="*/ 31 h 74"/>
                  <a:gd name="T8" fmla="*/ 3 w 57"/>
                  <a:gd name="T9" fmla="*/ 35 h 74"/>
                  <a:gd name="T10" fmla="*/ 5 w 57"/>
                  <a:gd name="T11" fmla="*/ 39 h 74"/>
                  <a:gd name="T12" fmla="*/ 7 w 57"/>
                  <a:gd name="T13" fmla="*/ 44 h 74"/>
                  <a:gd name="T14" fmla="*/ 10 w 57"/>
                  <a:gd name="T15" fmla="*/ 46 h 74"/>
                  <a:gd name="T16" fmla="*/ 12 w 57"/>
                  <a:gd name="T17" fmla="*/ 49 h 74"/>
                  <a:gd name="T18" fmla="*/ 13 w 57"/>
                  <a:gd name="T19" fmla="*/ 58 h 74"/>
                  <a:gd name="T20" fmla="*/ 16 w 57"/>
                  <a:gd name="T21" fmla="*/ 62 h 74"/>
                  <a:gd name="T22" fmla="*/ 19 w 57"/>
                  <a:gd name="T23" fmla="*/ 67 h 74"/>
                  <a:gd name="T24" fmla="*/ 20 w 57"/>
                  <a:gd name="T25" fmla="*/ 70 h 74"/>
                  <a:gd name="T26" fmla="*/ 23 w 57"/>
                  <a:gd name="T27" fmla="*/ 72 h 74"/>
                  <a:gd name="T28" fmla="*/ 25 w 57"/>
                  <a:gd name="T29" fmla="*/ 73 h 74"/>
                  <a:gd name="T30" fmla="*/ 31 w 57"/>
                  <a:gd name="T31" fmla="*/ 74 h 74"/>
                  <a:gd name="T32" fmla="*/ 30 w 57"/>
                  <a:gd name="T33" fmla="*/ 69 h 74"/>
                  <a:gd name="T34" fmla="*/ 26 w 57"/>
                  <a:gd name="T35" fmla="*/ 64 h 74"/>
                  <a:gd name="T36" fmla="*/ 30 w 57"/>
                  <a:gd name="T37" fmla="*/ 58 h 74"/>
                  <a:gd name="T38" fmla="*/ 39 w 57"/>
                  <a:gd name="T39" fmla="*/ 59 h 74"/>
                  <a:gd name="T40" fmla="*/ 45 w 57"/>
                  <a:gd name="T41" fmla="*/ 58 h 74"/>
                  <a:gd name="T42" fmla="*/ 50 w 57"/>
                  <a:gd name="T43" fmla="*/ 62 h 74"/>
                  <a:gd name="T44" fmla="*/ 54 w 57"/>
                  <a:gd name="T45" fmla="*/ 59 h 74"/>
                  <a:gd name="T46" fmla="*/ 54 w 57"/>
                  <a:gd name="T47" fmla="*/ 53 h 74"/>
                  <a:gd name="T48" fmla="*/ 57 w 57"/>
                  <a:gd name="T49" fmla="*/ 46 h 74"/>
                  <a:gd name="T50" fmla="*/ 57 w 57"/>
                  <a:gd name="T51" fmla="*/ 42 h 74"/>
                  <a:gd name="T52" fmla="*/ 54 w 57"/>
                  <a:gd name="T53" fmla="*/ 35 h 74"/>
                  <a:gd name="T54" fmla="*/ 51 w 57"/>
                  <a:gd name="T55" fmla="*/ 31 h 74"/>
                  <a:gd name="T56" fmla="*/ 51 w 57"/>
                  <a:gd name="T57" fmla="*/ 24 h 74"/>
                  <a:gd name="T58" fmla="*/ 50 w 57"/>
                  <a:gd name="T59" fmla="*/ 16 h 74"/>
                  <a:gd name="T60" fmla="*/ 53 w 57"/>
                  <a:gd name="T61" fmla="*/ 11 h 74"/>
                  <a:gd name="T62" fmla="*/ 56 w 57"/>
                  <a:gd name="T63" fmla="*/ 6 h 74"/>
                  <a:gd name="T64" fmla="*/ 53 w 57"/>
                  <a:gd name="T65" fmla="*/ 3 h 74"/>
                  <a:gd name="T66" fmla="*/ 42 w 57"/>
                  <a:gd name="T67" fmla="*/ 0 h 74"/>
                  <a:gd name="T68" fmla="*/ 38 w 57"/>
                  <a:gd name="T69" fmla="*/ 1 h 74"/>
                  <a:gd name="T70" fmla="*/ 28 w 57"/>
                  <a:gd name="T71" fmla="*/ 2 h 74"/>
                  <a:gd name="T72" fmla="*/ 17 w 57"/>
                  <a:gd name="T73" fmla="*/ 0 h 74"/>
                  <a:gd name="T74" fmla="*/ 13 w 57"/>
                  <a:gd name="T75" fmla="*/ 6 h 74"/>
                  <a:gd name="T76" fmla="*/ 13 w 57"/>
                  <a:gd name="T77"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74">
                    <a:moveTo>
                      <a:pt x="13" y="10"/>
                    </a:moveTo>
                    <a:lnTo>
                      <a:pt x="13" y="12"/>
                    </a:lnTo>
                    <a:lnTo>
                      <a:pt x="10" y="15"/>
                    </a:lnTo>
                    <a:lnTo>
                      <a:pt x="8" y="17"/>
                    </a:lnTo>
                    <a:lnTo>
                      <a:pt x="5" y="17"/>
                    </a:lnTo>
                    <a:lnTo>
                      <a:pt x="2" y="20"/>
                    </a:lnTo>
                    <a:lnTo>
                      <a:pt x="2" y="24"/>
                    </a:lnTo>
                    <a:lnTo>
                      <a:pt x="0" y="31"/>
                    </a:lnTo>
                    <a:lnTo>
                      <a:pt x="0" y="34"/>
                    </a:lnTo>
                    <a:lnTo>
                      <a:pt x="3" y="35"/>
                    </a:lnTo>
                    <a:lnTo>
                      <a:pt x="5" y="37"/>
                    </a:lnTo>
                    <a:lnTo>
                      <a:pt x="5" y="39"/>
                    </a:lnTo>
                    <a:lnTo>
                      <a:pt x="6" y="42"/>
                    </a:lnTo>
                    <a:lnTo>
                      <a:pt x="7" y="44"/>
                    </a:lnTo>
                    <a:lnTo>
                      <a:pt x="9" y="46"/>
                    </a:lnTo>
                    <a:lnTo>
                      <a:pt x="10" y="46"/>
                    </a:lnTo>
                    <a:lnTo>
                      <a:pt x="11" y="47"/>
                    </a:lnTo>
                    <a:lnTo>
                      <a:pt x="12" y="49"/>
                    </a:lnTo>
                    <a:lnTo>
                      <a:pt x="13" y="55"/>
                    </a:lnTo>
                    <a:lnTo>
                      <a:pt x="13" y="58"/>
                    </a:lnTo>
                    <a:lnTo>
                      <a:pt x="14" y="59"/>
                    </a:lnTo>
                    <a:lnTo>
                      <a:pt x="16" y="62"/>
                    </a:lnTo>
                    <a:lnTo>
                      <a:pt x="17" y="65"/>
                    </a:lnTo>
                    <a:lnTo>
                      <a:pt x="19" y="67"/>
                    </a:lnTo>
                    <a:lnTo>
                      <a:pt x="19" y="69"/>
                    </a:lnTo>
                    <a:lnTo>
                      <a:pt x="20" y="70"/>
                    </a:lnTo>
                    <a:lnTo>
                      <a:pt x="23" y="72"/>
                    </a:lnTo>
                    <a:lnTo>
                      <a:pt x="23" y="72"/>
                    </a:lnTo>
                    <a:lnTo>
                      <a:pt x="24" y="72"/>
                    </a:lnTo>
                    <a:lnTo>
                      <a:pt x="25" y="73"/>
                    </a:lnTo>
                    <a:lnTo>
                      <a:pt x="29" y="74"/>
                    </a:lnTo>
                    <a:lnTo>
                      <a:pt x="31" y="74"/>
                    </a:lnTo>
                    <a:lnTo>
                      <a:pt x="31" y="73"/>
                    </a:lnTo>
                    <a:lnTo>
                      <a:pt x="30" y="69"/>
                    </a:lnTo>
                    <a:lnTo>
                      <a:pt x="30" y="67"/>
                    </a:lnTo>
                    <a:lnTo>
                      <a:pt x="26" y="64"/>
                    </a:lnTo>
                    <a:lnTo>
                      <a:pt x="27" y="61"/>
                    </a:lnTo>
                    <a:lnTo>
                      <a:pt x="30" y="58"/>
                    </a:lnTo>
                    <a:lnTo>
                      <a:pt x="33" y="60"/>
                    </a:lnTo>
                    <a:lnTo>
                      <a:pt x="39" y="59"/>
                    </a:lnTo>
                    <a:lnTo>
                      <a:pt x="42" y="58"/>
                    </a:lnTo>
                    <a:lnTo>
                      <a:pt x="45" y="58"/>
                    </a:lnTo>
                    <a:lnTo>
                      <a:pt x="48" y="62"/>
                    </a:lnTo>
                    <a:lnTo>
                      <a:pt x="50" y="62"/>
                    </a:lnTo>
                    <a:lnTo>
                      <a:pt x="51" y="62"/>
                    </a:lnTo>
                    <a:lnTo>
                      <a:pt x="54" y="59"/>
                    </a:lnTo>
                    <a:lnTo>
                      <a:pt x="56" y="55"/>
                    </a:lnTo>
                    <a:lnTo>
                      <a:pt x="54" y="53"/>
                    </a:lnTo>
                    <a:lnTo>
                      <a:pt x="54" y="49"/>
                    </a:lnTo>
                    <a:lnTo>
                      <a:pt x="57" y="46"/>
                    </a:lnTo>
                    <a:lnTo>
                      <a:pt x="57" y="44"/>
                    </a:lnTo>
                    <a:lnTo>
                      <a:pt x="57" y="42"/>
                    </a:lnTo>
                    <a:lnTo>
                      <a:pt x="56" y="38"/>
                    </a:lnTo>
                    <a:lnTo>
                      <a:pt x="54" y="35"/>
                    </a:lnTo>
                    <a:lnTo>
                      <a:pt x="53" y="33"/>
                    </a:lnTo>
                    <a:lnTo>
                      <a:pt x="51" y="31"/>
                    </a:lnTo>
                    <a:lnTo>
                      <a:pt x="51" y="28"/>
                    </a:lnTo>
                    <a:lnTo>
                      <a:pt x="51" y="24"/>
                    </a:lnTo>
                    <a:lnTo>
                      <a:pt x="50" y="20"/>
                    </a:lnTo>
                    <a:lnTo>
                      <a:pt x="50" y="16"/>
                    </a:lnTo>
                    <a:lnTo>
                      <a:pt x="52" y="13"/>
                    </a:lnTo>
                    <a:lnTo>
                      <a:pt x="53" y="11"/>
                    </a:lnTo>
                    <a:lnTo>
                      <a:pt x="53" y="11"/>
                    </a:lnTo>
                    <a:lnTo>
                      <a:pt x="56" y="6"/>
                    </a:lnTo>
                    <a:lnTo>
                      <a:pt x="56" y="4"/>
                    </a:lnTo>
                    <a:lnTo>
                      <a:pt x="53" y="3"/>
                    </a:lnTo>
                    <a:lnTo>
                      <a:pt x="47" y="2"/>
                    </a:lnTo>
                    <a:lnTo>
                      <a:pt x="42" y="0"/>
                    </a:lnTo>
                    <a:lnTo>
                      <a:pt x="40" y="0"/>
                    </a:lnTo>
                    <a:lnTo>
                      <a:pt x="38" y="1"/>
                    </a:lnTo>
                    <a:lnTo>
                      <a:pt x="33" y="0"/>
                    </a:lnTo>
                    <a:lnTo>
                      <a:pt x="28" y="2"/>
                    </a:lnTo>
                    <a:lnTo>
                      <a:pt x="23" y="0"/>
                    </a:lnTo>
                    <a:lnTo>
                      <a:pt x="17" y="0"/>
                    </a:lnTo>
                    <a:lnTo>
                      <a:pt x="13" y="2"/>
                    </a:lnTo>
                    <a:lnTo>
                      <a:pt x="13" y="6"/>
                    </a:lnTo>
                    <a:lnTo>
                      <a:pt x="13" y="6"/>
                    </a:lnTo>
                    <a:lnTo>
                      <a:pt x="1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9" name="Freeform 1300">
                <a:extLst>
                  <a:ext uri="{FF2B5EF4-FFF2-40B4-BE49-F238E27FC236}">
                    <a16:creationId xmlns:a16="http://schemas.microsoft.com/office/drawing/2014/main" id="{FE53464D-3E65-427F-9533-CA1A01E7B2FD}"/>
                  </a:ext>
                </a:extLst>
              </p:cNvPr>
              <p:cNvSpPr>
                <a:spLocks/>
              </p:cNvSpPr>
              <p:nvPr/>
            </p:nvSpPr>
            <p:spPr bwMode="auto">
              <a:xfrm>
                <a:off x="4365786" y="4220768"/>
                <a:ext cx="114304" cy="203181"/>
              </a:xfrm>
              <a:custGeom>
                <a:avLst/>
                <a:gdLst>
                  <a:gd name="T0" fmla="*/ 15 w 72"/>
                  <a:gd name="T1" fmla="*/ 10 h 128"/>
                  <a:gd name="T2" fmla="*/ 9 w 72"/>
                  <a:gd name="T3" fmla="*/ 15 h 128"/>
                  <a:gd name="T4" fmla="*/ 11 w 72"/>
                  <a:gd name="T5" fmla="*/ 21 h 128"/>
                  <a:gd name="T6" fmla="*/ 17 w 72"/>
                  <a:gd name="T7" fmla="*/ 24 h 128"/>
                  <a:gd name="T8" fmla="*/ 13 w 72"/>
                  <a:gd name="T9" fmla="*/ 30 h 128"/>
                  <a:gd name="T10" fmla="*/ 8 w 72"/>
                  <a:gd name="T11" fmla="*/ 31 h 128"/>
                  <a:gd name="T12" fmla="*/ 4 w 72"/>
                  <a:gd name="T13" fmla="*/ 31 h 128"/>
                  <a:gd name="T14" fmla="*/ 0 w 72"/>
                  <a:gd name="T15" fmla="*/ 40 h 128"/>
                  <a:gd name="T16" fmla="*/ 6 w 72"/>
                  <a:gd name="T17" fmla="*/ 51 h 128"/>
                  <a:gd name="T18" fmla="*/ 11 w 72"/>
                  <a:gd name="T19" fmla="*/ 56 h 128"/>
                  <a:gd name="T20" fmla="*/ 13 w 72"/>
                  <a:gd name="T21" fmla="*/ 58 h 128"/>
                  <a:gd name="T22" fmla="*/ 18 w 72"/>
                  <a:gd name="T23" fmla="*/ 57 h 128"/>
                  <a:gd name="T24" fmla="*/ 20 w 72"/>
                  <a:gd name="T25" fmla="*/ 65 h 128"/>
                  <a:gd name="T26" fmla="*/ 17 w 72"/>
                  <a:gd name="T27" fmla="*/ 70 h 128"/>
                  <a:gd name="T28" fmla="*/ 23 w 72"/>
                  <a:gd name="T29" fmla="*/ 72 h 128"/>
                  <a:gd name="T30" fmla="*/ 25 w 72"/>
                  <a:gd name="T31" fmla="*/ 76 h 128"/>
                  <a:gd name="T32" fmla="*/ 27 w 72"/>
                  <a:gd name="T33" fmla="*/ 78 h 128"/>
                  <a:gd name="T34" fmla="*/ 24 w 72"/>
                  <a:gd name="T35" fmla="*/ 86 h 128"/>
                  <a:gd name="T36" fmla="*/ 22 w 72"/>
                  <a:gd name="T37" fmla="*/ 96 h 128"/>
                  <a:gd name="T38" fmla="*/ 20 w 72"/>
                  <a:gd name="T39" fmla="*/ 101 h 128"/>
                  <a:gd name="T40" fmla="*/ 20 w 72"/>
                  <a:gd name="T41" fmla="*/ 105 h 128"/>
                  <a:gd name="T42" fmla="*/ 23 w 72"/>
                  <a:gd name="T43" fmla="*/ 112 h 128"/>
                  <a:gd name="T44" fmla="*/ 27 w 72"/>
                  <a:gd name="T45" fmla="*/ 118 h 128"/>
                  <a:gd name="T46" fmla="*/ 34 w 72"/>
                  <a:gd name="T47" fmla="*/ 127 h 128"/>
                  <a:gd name="T48" fmla="*/ 38 w 72"/>
                  <a:gd name="T49" fmla="*/ 125 h 128"/>
                  <a:gd name="T50" fmla="*/ 41 w 72"/>
                  <a:gd name="T51" fmla="*/ 126 h 128"/>
                  <a:gd name="T52" fmla="*/ 45 w 72"/>
                  <a:gd name="T53" fmla="*/ 123 h 128"/>
                  <a:gd name="T54" fmla="*/ 49 w 72"/>
                  <a:gd name="T55" fmla="*/ 120 h 128"/>
                  <a:gd name="T56" fmla="*/ 56 w 72"/>
                  <a:gd name="T57" fmla="*/ 115 h 128"/>
                  <a:gd name="T58" fmla="*/ 64 w 72"/>
                  <a:gd name="T59" fmla="*/ 113 h 128"/>
                  <a:gd name="T60" fmla="*/ 67 w 72"/>
                  <a:gd name="T61" fmla="*/ 114 h 128"/>
                  <a:gd name="T62" fmla="*/ 72 w 72"/>
                  <a:gd name="T63" fmla="*/ 114 h 128"/>
                  <a:gd name="T64" fmla="*/ 68 w 72"/>
                  <a:gd name="T65" fmla="*/ 111 h 128"/>
                  <a:gd name="T66" fmla="*/ 66 w 72"/>
                  <a:gd name="T67" fmla="*/ 107 h 128"/>
                  <a:gd name="T68" fmla="*/ 63 w 72"/>
                  <a:gd name="T69" fmla="*/ 101 h 128"/>
                  <a:gd name="T70" fmla="*/ 62 w 72"/>
                  <a:gd name="T71" fmla="*/ 97 h 128"/>
                  <a:gd name="T72" fmla="*/ 60 w 72"/>
                  <a:gd name="T73" fmla="*/ 89 h 128"/>
                  <a:gd name="T74" fmla="*/ 58 w 72"/>
                  <a:gd name="T75" fmla="*/ 88 h 128"/>
                  <a:gd name="T76" fmla="*/ 55 w 72"/>
                  <a:gd name="T77" fmla="*/ 84 h 128"/>
                  <a:gd name="T78" fmla="*/ 54 w 72"/>
                  <a:gd name="T79" fmla="*/ 79 h 128"/>
                  <a:gd name="T80" fmla="*/ 49 w 72"/>
                  <a:gd name="T81" fmla="*/ 76 h 128"/>
                  <a:gd name="T82" fmla="*/ 51 w 72"/>
                  <a:gd name="T83" fmla="*/ 66 h 128"/>
                  <a:gd name="T84" fmla="*/ 54 w 72"/>
                  <a:gd name="T85" fmla="*/ 59 h 128"/>
                  <a:gd name="T86" fmla="*/ 59 w 72"/>
                  <a:gd name="T87" fmla="*/ 57 h 128"/>
                  <a:gd name="T88" fmla="*/ 62 w 72"/>
                  <a:gd name="T89" fmla="*/ 52 h 128"/>
                  <a:gd name="T90" fmla="*/ 62 w 72"/>
                  <a:gd name="T91" fmla="*/ 48 h 128"/>
                  <a:gd name="T92" fmla="*/ 62 w 72"/>
                  <a:gd name="T93" fmla="*/ 45 h 128"/>
                  <a:gd name="T94" fmla="*/ 60 w 72"/>
                  <a:gd name="T95" fmla="*/ 38 h 128"/>
                  <a:gd name="T96" fmla="*/ 51 w 72"/>
                  <a:gd name="T97" fmla="*/ 31 h 128"/>
                  <a:gd name="T98" fmla="*/ 46 w 72"/>
                  <a:gd name="T99" fmla="*/ 29 h 128"/>
                  <a:gd name="T100" fmla="*/ 41 w 72"/>
                  <a:gd name="T101" fmla="*/ 33 h 128"/>
                  <a:gd name="T102" fmla="*/ 40 w 72"/>
                  <a:gd name="T103" fmla="*/ 32 h 128"/>
                  <a:gd name="T104" fmla="*/ 41 w 72"/>
                  <a:gd name="T105" fmla="*/ 24 h 128"/>
                  <a:gd name="T106" fmla="*/ 38 w 72"/>
                  <a:gd name="T107" fmla="*/ 16 h 128"/>
                  <a:gd name="T108" fmla="*/ 29 w 72"/>
                  <a:gd name="T109" fmla="*/ 7 h 128"/>
                  <a:gd name="T110" fmla="*/ 26 w 72"/>
                  <a:gd name="T111" fmla="*/ 1 h 128"/>
                  <a:gd name="T112" fmla="*/ 23 w 72"/>
                  <a:gd name="T113" fmla="*/ 0 h 128"/>
                  <a:gd name="T114" fmla="*/ 18 w 72"/>
                  <a:gd name="T115"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128">
                    <a:moveTo>
                      <a:pt x="18" y="7"/>
                    </a:moveTo>
                    <a:lnTo>
                      <a:pt x="15" y="10"/>
                    </a:lnTo>
                    <a:lnTo>
                      <a:pt x="13" y="10"/>
                    </a:lnTo>
                    <a:lnTo>
                      <a:pt x="9" y="15"/>
                    </a:lnTo>
                    <a:lnTo>
                      <a:pt x="10" y="17"/>
                    </a:lnTo>
                    <a:lnTo>
                      <a:pt x="11" y="21"/>
                    </a:lnTo>
                    <a:lnTo>
                      <a:pt x="15" y="21"/>
                    </a:lnTo>
                    <a:lnTo>
                      <a:pt x="17" y="24"/>
                    </a:lnTo>
                    <a:lnTo>
                      <a:pt x="17" y="28"/>
                    </a:lnTo>
                    <a:lnTo>
                      <a:pt x="13" y="30"/>
                    </a:lnTo>
                    <a:lnTo>
                      <a:pt x="10" y="29"/>
                    </a:lnTo>
                    <a:lnTo>
                      <a:pt x="8" y="31"/>
                    </a:lnTo>
                    <a:lnTo>
                      <a:pt x="6" y="29"/>
                    </a:lnTo>
                    <a:lnTo>
                      <a:pt x="4" y="31"/>
                    </a:lnTo>
                    <a:lnTo>
                      <a:pt x="3" y="37"/>
                    </a:lnTo>
                    <a:lnTo>
                      <a:pt x="0" y="40"/>
                    </a:lnTo>
                    <a:lnTo>
                      <a:pt x="2" y="45"/>
                    </a:lnTo>
                    <a:lnTo>
                      <a:pt x="6" y="51"/>
                    </a:lnTo>
                    <a:lnTo>
                      <a:pt x="11" y="55"/>
                    </a:lnTo>
                    <a:lnTo>
                      <a:pt x="11" y="56"/>
                    </a:lnTo>
                    <a:lnTo>
                      <a:pt x="12" y="56"/>
                    </a:lnTo>
                    <a:lnTo>
                      <a:pt x="13" y="58"/>
                    </a:lnTo>
                    <a:lnTo>
                      <a:pt x="15" y="56"/>
                    </a:lnTo>
                    <a:lnTo>
                      <a:pt x="18" y="57"/>
                    </a:lnTo>
                    <a:lnTo>
                      <a:pt x="20" y="60"/>
                    </a:lnTo>
                    <a:lnTo>
                      <a:pt x="20" y="65"/>
                    </a:lnTo>
                    <a:lnTo>
                      <a:pt x="19" y="69"/>
                    </a:lnTo>
                    <a:lnTo>
                      <a:pt x="17" y="70"/>
                    </a:lnTo>
                    <a:lnTo>
                      <a:pt x="20" y="72"/>
                    </a:lnTo>
                    <a:lnTo>
                      <a:pt x="23" y="72"/>
                    </a:lnTo>
                    <a:lnTo>
                      <a:pt x="23" y="74"/>
                    </a:lnTo>
                    <a:lnTo>
                      <a:pt x="25" y="76"/>
                    </a:lnTo>
                    <a:lnTo>
                      <a:pt x="27" y="76"/>
                    </a:lnTo>
                    <a:lnTo>
                      <a:pt x="27" y="78"/>
                    </a:lnTo>
                    <a:lnTo>
                      <a:pt x="25" y="82"/>
                    </a:lnTo>
                    <a:lnTo>
                      <a:pt x="24" y="86"/>
                    </a:lnTo>
                    <a:lnTo>
                      <a:pt x="21" y="92"/>
                    </a:lnTo>
                    <a:lnTo>
                      <a:pt x="22" y="96"/>
                    </a:lnTo>
                    <a:lnTo>
                      <a:pt x="20" y="98"/>
                    </a:lnTo>
                    <a:lnTo>
                      <a:pt x="20" y="101"/>
                    </a:lnTo>
                    <a:lnTo>
                      <a:pt x="21" y="103"/>
                    </a:lnTo>
                    <a:lnTo>
                      <a:pt x="20" y="105"/>
                    </a:lnTo>
                    <a:lnTo>
                      <a:pt x="20" y="109"/>
                    </a:lnTo>
                    <a:lnTo>
                      <a:pt x="23" y="112"/>
                    </a:lnTo>
                    <a:lnTo>
                      <a:pt x="27" y="116"/>
                    </a:lnTo>
                    <a:lnTo>
                      <a:pt x="27" y="118"/>
                    </a:lnTo>
                    <a:lnTo>
                      <a:pt x="28" y="121"/>
                    </a:lnTo>
                    <a:lnTo>
                      <a:pt x="34" y="127"/>
                    </a:lnTo>
                    <a:lnTo>
                      <a:pt x="36" y="128"/>
                    </a:lnTo>
                    <a:lnTo>
                      <a:pt x="38" y="125"/>
                    </a:lnTo>
                    <a:lnTo>
                      <a:pt x="40" y="124"/>
                    </a:lnTo>
                    <a:lnTo>
                      <a:pt x="41" y="126"/>
                    </a:lnTo>
                    <a:lnTo>
                      <a:pt x="44" y="125"/>
                    </a:lnTo>
                    <a:lnTo>
                      <a:pt x="45" y="123"/>
                    </a:lnTo>
                    <a:lnTo>
                      <a:pt x="46" y="121"/>
                    </a:lnTo>
                    <a:lnTo>
                      <a:pt x="49" y="120"/>
                    </a:lnTo>
                    <a:lnTo>
                      <a:pt x="55" y="121"/>
                    </a:lnTo>
                    <a:lnTo>
                      <a:pt x="56" y="115"/>
                    </a:lnTo>
                    <a:lnTo>
                      <a:pt x="59" y="114"/>
                    </a:lnTo>
                    <a:lnTo>
                      <a:pt x="64" y="113"/>
                    </a:lnTo>
                    <a:lnTo>
                      <a:pt x="65" y="114"/>
                    </a:lnTo>
                    <a:lnTo>
                      <a:pt x="67" y="114"/>
                    </a:lnTo>
                    <a:lnTo>
                      <a:pt x="72" y="114"/>
                    </a:lnTo>
                    <a:lnTo>
                      <a:pt x="72" y="114"/>
                    </a:lnTo>
                    <a:lnTo>
                      <a:pt x="69" y="112"/>
                    </a:lnTo>
                    <a:lnTo>
                      <a:pt x="68" y="111"/>
                    </a:lnTo>
                    <a:lnTo>
                      <a:pt x="68" y="109"/>
                    </a:lnTo>
                    <a:lnTo>
                      <a:pt x="66" y="107"/>
                    </a:lnTo>
                    <a:lnTo>
                      <a:pt x="65" y="104"/>
                    </a:lnTo>
                    <a:lnTo>
                      <a:pt x="63" y="101"/>
                    </a:lnTo>
                    <a:lnTo>
                      <a:pt x="62" y="100"/>
                    </a:lnTo>
                    <a:lnTo>
                      <a:pt x="62" y="97"/>
                    </a:lnTo>
                    <a:lnTo>
                      <a:pt x="61" y="91"/>
                    </a:lnTo>
                    <a:lnTo>
                      <a:pt x="60" y="89"/>
                    </a:lnTo>
                    <a:lnTo>
                      <a:pt x="59" y="88"/>
                    </a:lnTo>
                    <a:lnTo>
                      <a:pt x="58" y="88"/>
                    </a:lnTo>
                    <a:lnTo>
                      <a:pt x="56" y="86"/>
                    </a:lnTo>
                    <a:lnTo>
                      <a:pt x="55" y="84"/>
                    </a:lnTo>
                    <a:lnTo>
                      <a:pt x="54" y="81"/>
                    </a:lnTo>
                    <a:lnTo>
                      <a:pt x="54" y="79"/>
                    </a:lnTo>
                    <a:lnTo>
                      <a:pt x="52" y="77"/>
                    </a:lnTo>
                    <a:lnTo>
                      <a:pt x="49" y="76"/>
                    </a:lnTo>
                    <a:lnTo>
                      <a:pt x="49" y="73"/>
                    </a:lnTo>
                    <a:lnTo>
                      <a:pt x="51" y="66"/>
                    </a:lnTo>
                    <a:lnTo>
                      <a:pt x="51" y="62"/>
                    </a:lnTo>
                    <a:lnTo>
                      <a:pt x="54" y="59"/>
                    </a:lnTo>
                    <a:lnTo>
                      <a:pt x="57" y="59"/>
                    </a:lnTo>
                    <a:lnTo>
                      <a:pt x="59" y="57"/>
                    </a:lnTo>
                    <a:lnTo>
                      <a:pt x="62" y="54"/>
                    </a:lnTo>
                    <a:lnTo>
                      <a:pt x="62" y="52"/>
                    </a:lnTo>
                    <a:lnTo>
                      <a:pt x="62" y="48"/>
                    </a:lnTo>
                    <a:lnTo>
                      <a:pt x="62" y="48"/>
                    </a:lnTo>
                    <a:lnTo>
                      <a:pt x="62" y="48"/>
                    </a:lnTo>
                    <a:lnTo>
                      <a:pt x="62" y="45"/>
                    </a:lnTo>
                    <a:lnTo>
                      <a:pt x="62" y="40"/>
                    </a:lnTo>
                    <a:lnTo>
                      <a:pt x="60" y="38"/>
                    </a:lnTo>
                    <a:lnTo>
                      <a:pt x="55" y="36"/>
                    </a:lnTo>
                    <a:lnTo>
                      <a:pt x="51" y="31"/>
                    </a:lnTo>
                    <a:lnTo>
                      <a:pt x="48" y="28"/>
                    </a:lnTo>
                    <a:lnTo>
                      <a:pt x="46" y="29"/>
                    </a:lnTo>
                    <a:lnTo>
                      <a:pt x="43" y="30"/>
                    </a:lnTo>
                    <a:lnTo>
                      <a:pt x="41" y="33"/>
                    </a:lnTo>
                    <a:lnTo>
                      <a:pt x="41" y="36"/>
                    </a:lnTo>
                    <a:lnTo>
                      <a:pt x="40" y="32"/>
                    </a:lnTo>
                    <a:lnTo>
                      <a:pt x="41" y="27"/>
                    </a:lnTo>
                    <a:lnTo>
                      <a:pt x="41" y="24"/>
                    </a:lnTo>
                    <a:lnTo>
                      <a:pt x="41" y="18"/>
                    </a:lnTo>
                    <a:lnTo>
                      <a:pt x="38" y="16"/>
                    </a:lnTo>
                    <a:lnTo>
                      <a:pt x="33" y="12"/>
                    </a:lnTo>
                    <a:lnTo>
                      <a:pt x="29" y="7"/>
                    </a:lnTo>
                    <a:lnTo>
                      <a:pt x="28" y="4"/>
                    </a:lnTo>
                    <a:lnTo>
                      <a:pt x="26" y="1"/>
                    </a:lnTo>
                    <a:lnTo>
                      <a:pt x="23" y="0"/>
                    </a:lnTo>
                    <a:lnTo>
                      <a:pt x="23" y="0"/>
                    </a:lnTo>
                    <a:lnTo>
                      <a:pt x="22" y="1"/>
                    </a:lnTo>
                    <a:lnTo>
                      <a:pt x="1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0" name="Freeform 1301">
                <a:extLst>
                  <a:ext uri="{FF2B5EF4-FFF2-40B4-BE49-F238E27FC236}">
                    <a16:creationId xmlns:a16="http://schemas.microsoft.com/office/drawing/2014/main" id="{E5945E6E-0254-4EEF-8314-6D5E64B284D1}"/>
                  </a:ext>
                </a:extLst>
              </p:cNvPr>
              <p:cNvSpPr>
                <a:spLocks/>
              </p:cNvSpPr>
              <p:nvPr/>
            </p:nvSpPr>
            <p:spPr bwMode="auto">
              <a:xfrm>
                <a:off x="4210206" y="4114415"/>
                <a:ext cx="7938" cy="9524"/>
              </a:xfrm>
              <a:custGeom>
                <a:avLst/>
                <a:gdLst>
                  <a:gd name="T0" fmla="*/ 0 w 5"/>
                  <a:gd name="T1" fmla="*/ 0 h 6"/>
                  <a:gd name="T2" fmla="*/ 1 w 5"/>
                  <a:gd name="T3" fmla="*/ 3 h 6"/>
                  <a:gd name="T4" fmla="*/ 3 w 5"/>
                  <a:gd name="T5" fmla="*/ 3 h 6"/>
                  <a:gd name="T6" fmla="*/ 4 w 5"/>
                  <a:gd name="T7" fmla="*/ 6 h 6"/>
                  <a:gd name="T8" fmla="*/ 5 w 5"/>
                  <a:gd name="T9" fmla="*/ 3 h 6"/>
                  <a:gd name="T10" fmla="*/ 2 w 5"/>
                  <a:gd name="T11" fmla="*/ 0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1" y="3"/>
                    </a:lnTo>
                    <a:lnTo>
                      <a:pt x="3" y="3"/>
                    </a:lnTo>
                    <a:lnTo>
                      <a:pt x="4" y="6"/>
                    </a:lnTo>
                    <a:lnTo>
                      <a:pt x="5"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1" name="Freeform 1302">
                <a:extLst>
                  <a:ext uri="{FF2B5EF4-FFF2-40B4-BE49-F238E27FC236}">
                    <a16:creationId xmlns:a16="http://schemas.microsoft.com/office/drawing/2014/main" id="{6F9C6D16-103A-4AE4-9737-CB2184C31D8A}"/>
                  </a:ext>
                </a:extLst>
              </p:cNvPr>
              <p:cNvSpPr>
                <a:spLocks/>
              </p:cNvSpPr>
              <p:nvPr/>
            </p:nvSpPr>
            <p:spPr bwMode="auto">
              <a:xfrm>
                <a:off x="4173691" y="4106479"/>
                <a:ext cx="6350" cy="4762"/>
              </a:xfrm>
              <a:custGeom>
                <a:avLst/>
                <a:gdLst>
                  <a:gd name="T0" fmla="*/ 0 w 4"/>
                  <a:gd name="T1" fmla="*/ 0 h 3"/>
                  <a:gd name="T2" fmla="*/ 2 w 4"/>
                  <a:gd name="T3" fmla="*/ 3 h 3"/>
                  <a:gd name="T4" fmla="*/ 4 w 4"/>
                  <a:gd name="T5" fmla="*/ 3 h 3"/>
                  <a:gd name="T6" fmla="*/ 2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2" y="3"/>
                    </a:lnTo>
                    <a:lnTo>
                      <a:pt x="4" y="3"/>
                    </a:lnTo>
                    <a:lnTo>
                      <a:pt x="2"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2" name="Freeform 1303">
                <a:extLst>
                  <a:ext uri="{FF2B5EF4-FFF2-40B4-BE49-F238E27FC236}">
                    <a16:creationId xmlns:a16="http://schemas.microsoft.com/office/drawing/2014/main" id="{D1E8132C-BF85-425F-BE6B-2AD539A376A9}"/>
                  </a:ext>
                </a:extLst>
              </p:cNvPr>
              <p:cNvSpPr>
                <a:spLocks/>
              </p:cNvSpPr>
              <p:nvPr/>
            </p:nvSpPr>
            <p:spPr bwMode="auto">
              <a:xfrm>
                <a:off x="4299109" y="4144575"/>
                <a:ext cx="15876" cy="11112"/>
              </a:xfrm>
              <a:custGeom>
                <a:avLst/>
                <a:gdLst>
                  <a:gd name="T0" fmla="*/ 6 w 13"/>
                  <a:gd name="T1" fmla="*/ 6 h 8"/>
                  <a:gd name="T2" fmla="*/ 10 w 13"/>
                  <a:gd name="T3" fmla="*/ 8 h 8"/>
                  <a:gd name="T4" fmla="*/ 13 w 13"/>
                  <a:gd name="T5" fmla="*/ 3 h 8"/>
                  <a:gd name="T6" fmla="*/ 11 w 13"/>
                  <a:gd name="T7" fmla="*/ 0 h 8"/>
                  <a:gd name="T8" fmla="*/ 6 w 13"/>
                  <a:gd name="T9" fmla="*/ 5 h 8"/>
                  <a:gd name="T10" fmla="*/ 4 w 13"/>
                  <a:gd name="T11" fmla="*/ 3 h 8"/>
                  <a:gd name="T12" fmla="*/ 0 w 13"/>
                  <a:gd name="T13" fmla="*/ 6 h 8"/>
                  <a:gd name="T14" fmla="*/ 2 w 13"/>
                  <a:gd name="T15" fmla="*/ 8 h 8"/>
                  <a:gd name="T16" fmla="*/ 6 w 13"/>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6" y="6"/>
                    </a:moveTo>
                    <a:cubicBezTo>
                      <a:pt x="10" y="8"/>
                      <a:pt x="10" y="8"/>
                      <a:pt x="10" y="8"/>
                    </a:cubicBezTo>
                    <a:cubicBezTo>
                      <a:pt x="13" y="3"/>
                      <a:pt x="13" y="3"/>
                      <a:pt x="13" y="3"/>
                    </a:cubicBezTo>
                    <a:cubicBezTo>
                      <a:pt x="11" y="0"/>
                      <a:pt x="11" y="0"/>
                      <a:pt x="11" y="0"/>
                    </a:cubicBezTo>
                    <a:cubicBezTo>
                      <a:pt x="6" y="5"/>
                      <a:pt x="6" y="5"/>
                      <a:pt x="6" y="5"/>
                    </a:cubicBezTo>
                    <a:cubicBezTo>
                      <a:pt x="4" y="3"/>
                      <a:pt x="4" y="3"/>
                      <a:pt x="4" y="3"/>
                    </a:cubicBezTo>
                    <a:cubicBezTo>
                      <a:pt x="0" y="6"/>
                      <a:pt x="0" y="6"/>
                      <a:pt x="0" y="6"/>
                    </a:cubicBezTo>
                    <a:cubicBezTo>
                      <a:pt x="0" y="6"/>
                      <a:pt x="2" y="8"/>
                      <a:pt x="2" y="8"/>
                    </a:cubicBezTo>
                    <a:lnTo>
                      <a:pt x="6"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3" name="Freeform 1304">
                <a:extLst>
                  <a:ext uri="{FF2B5EF4-FFF2-40B4-BE49-F238E27FC236}">
                    <a16:creationId xmlns:a16="http://schemas.microsoft.com/office/drawing/2014/main" id="{661D8F86-E017-4252-BE89-90CFCBA8A432}"/>
                  </a:ext>
                </a:extLst>
              </p:cNvPr>
              <p:cNvSpPr>
                <a:spLocks/>
              </p:cNvSpPr>
              <p:nvPr/>
            </p:nvSpPr>
            <p:spPr bwMode="auto">
              <a:xfrm>
                <a:off x="4100664" y="4116003"/>
                <a:ext cx="301636" cy="322233"/>
              </a:xfrm>
              <a:custGeom>
                <a:avLst/>
                <a:gdLst>
                  <a:gd name="T0" fmla="*/ 15 w 190"/>
                  <a:gd name="T1" fmla="*/ 20 h 203"/>
                  <a:gd name="T2" fmla="*/ 3 w 190"/>
                  <a:gd name="T3" fmla="*/ 35 h 203"/>
                  <a:gd name="T4" fmla="*/ 1 w 190"/>
                  <a:gd name="T5" fmla="*/ 52 h 203"/>
                  <a:gd name="T6" fmla="*/ 10 w 190"/>
                  <a:gd name="T7" fmla="*/ 66 h 203"/>
                  <a:gd name="T8" fmla="*/ 13 w 190"/>
                  <a:gd name="T9" fmla="*/ 80 h 203"/>
                  <a:gd name="T10" fmla="*/ 19 w 190"/>
                  <a:gd name="T11" fmla="*/ 90 h 203"/>
                  <a:gd name="T12" fmla="*/ 27 w 190"/>
                  <a:gd name="T13" fmla="*/ 90 h 203"/>
                  <a:gd name="T14" fmla="*/ 35 w 190"/>
                  <a:gd name="T15" fmla="*/ 90 h 203"/>
                  <a:gd name="T16" fmla="*/ 56 w 190"/>
                  <a:gd name="T17" fmla="*/ 104 h 203"/>
                  <a:gd name="T18" fmla="*/ 66 w 190"/>
                  <a:gd name="T19" fmla="*/ 105 h 203"/>
                  <a:gd name="T20" fmla="*/ 76 w 190"/>
                  <a:gd name="T21" fmla="*/ 105 h 203"/>
                  <a:gd name="T22" fmla="*/ 83 w 190"/>
                  <a:gd name="T23" fmla="*/ 112 h 203"/>
                  <a:gd name="T24" fmla="*/ 77 w 190"/>
                  <a:gd name="T25" fmla="*/ 121 h 203"/>
                  <a:gd name="T26" fmla="*/ 76 w 190"/>
                  <a:gd name="T27" fmla="*/ 136 h 203"/>
                  <a:gd name="T28" fmla="*/ 81 w 190"/>
                  <a:gd name="T29" fmla="*/ 155 h 203"/>
                  <a:gd name="T30" fmla="*/ 80 w 190"/>
                  <a:gd name="T31" fmla="*/ 166 h 203"/>
                  <a:gd name="T32" fmla="*/ 83 w 190"/>
                  <a:gd name="T33" fmla="*/ 175 h 203"/>
                  <a:gd name="T34" fmla="*/ 87 w 190"/>
                  <a:gd name="T35" fmla="*/ 193 h 203"/>
                  <a:gd name="T36" fmla="*/ 102 w 190"/>
                  <a:gd name="T37" fmla="*/ 203 h 203"/>
                  <a:gd name="T38" fmla="*/ 118 w 190"/>
                  <a:gd name="T39" fmla="*/ 190 h 203"/>
                  <a:gd name="T40" fmla="*/ 129 w 190"/>
                  <a:gd name="T41" fmla="*/ 179 h 203"/>
                  <a:gd name="T42" fmla="*/ 134 w 190"/>
                  <a:gd name="T43" fmla="*/ 171 h 203"/>
                  <a:gd name="T44" fmla="*/ 123 w 190"/>
                  <a:gd name="T45" fmla="*/ 161 h 203"/>
                  <a:gd name="T46" fmla="*/ 122 w 190"/>
                  <a:gd name="T47" fmla="*/ 145 h 203"/>
                  <a:gd name="T48" fmla="*/ 126 w 190"/>
                  <a:gd name="T49" fmla="*/ 142 h 203"/>
                  <a:gd name="T50" fmla="*/ 143 w 190"/>
                  <a:gd name="T51" fmla="*/ 145 h 203"/>
                  <a:gd name="T52" fmla="*/ 159 w 190"/>
                  <a:gd name="T53" fmla="*/ 139 h 203"/>
                  <a:gd name="T54" fmla="*/ 177 w 190"/>
                  <a:gd name="T55" fmla="*/ 130 h 203"/>
                  <a:gd name="T56" fmla="*/ 173 w 190"/>
                  <a:gd name="T57" fmla="*/ 117 h 203"/>
                  <a:gd name="T58" fmla="*/ 171 w 190"/>
                  <a:gd name="T59" fmla="*/ 97 h 203"/>
                  <a:gd name="T60" fmla="*/ 180 w 190"/>
                  <a:gd name="T61" fmla="*/ 96 h 203"/>
                  <a:gd name="T62" fmla="*/ 178 w 190"/>
                  <a:gd name="T63" fmla="*/ 87 h 203"/>
                  <a:gd name="T64" fmla="*/ 182 w 190"/>
                  <a:gd name="T65" fmla="*/ 76 h 203"/>
                  <a:gd name="T66" fmla="*/ 189 w 190"/>
                  <a:gd name="T67" fmla="*/ 65 h 203"/>
                  <a:gd name="T68" fmla="*/ 177 w 190"/>
                  <a:gd name="T69" fmla="*/ 63 h 203"/>
                  <a:gd name="T70" fmla="*/ 165 w 190"/>
                  <a:gd name="T71" fmla="*/ 64 h 203"/>
                  <a:gd name="T72" fmla="*/ 170 w 190"/>
                  <a:gd name="T73" fmla="*/ 62 h 203"/>
                  <a:gd name="T74" fmla="*/ 173 w 190"/>
                  <a:gd name="T75" fmla="*/ 53 h 203"/>
                  <a:gd name="T76" fmla="*/ 163 w 190"/>
                  <a:gd name="T77" fmla="*/ 45 h 203"/>
                  <a:gd name="T78" fmla="*/ 156 w 190"/>
                  <a:gd name="T79" fmla="*/ 41 h 203"/>
                  <a:gd name="T80" fmla="*/ 150 w 190"/>
                  <a:gd name="T81" fmla="*/ 39 h 203"/>
                  <a:gd name="T82" fmla="*/ 147 w 190"/>
                  <a:gd name="T83" fmla="*/ 31 h 203"/>
                  <a:gd name="T84" fmla="*/ 160 w 190"/>
                  <a:gd name="T85" fmla="*/ 26 h 203"/>
                  <a:gd name="T86" fmla="*/ 142 w 190"/>
                  <a:gd name="T87" fmla="*/ 26 h 203"/>
                  <a:gd name="T88" fmla="*/ 127 w 190"/>
                  <a:gd name="T89" fmla="*/ 32 h 203"/>
                  <a:gd name="T90" fmla="*/ 115 w 190"/>
                  <a:gd name="T91" fmla="*/ 37 h 203"/>
                  <a:gd name="T92" fmla="*/ 104 w 190"/>
                  <a:gd name="T93" fmla="*/ 29 h 203"/>
                  <a:gd name="T94" fmla="*/ 76 w 190"/>
                  <a:gd name="T95" fmla="*/ 32 h 203"/>
                  <a:gd name="T96" fmla="*/ 74 w 190"/>
                  <a:gd name="T97" fmla="*/ 25 h 203"/>
                  <a:gd name="T98" fmla="*/ 62 w 190"/>
                  <a:gd name="T99" fmla="*/ 17 h 203"/>
                  <a:gd name="T100" fmla="*/ 52 w 190"/>
                  <a:gd name="T101" fmla="*/ 11 h 203"/>
                  <a:gd name="T102" fmla="*/ 45 w 190"/>
                  <a:gd name="T103" fmla="*/ 2 h 203"/>
                  <a:gd name="T104" fmla="*/ 47 w 190"/>
                  <a:gd name="T105" fmla="*/ 11 h 203"/>
                  <a:gd name="T106" fmla="*/ 48 w 190"/>
                  <a:gd name="T107" fmla="*/ 17 h 203"/>
                  <a:gd name="T108" fmla="*/ 44 w 190"/>
                  <a:gd name="T109" fmla="*/ 17 h 203"/>
                  <a:gd name="T110" fmla="*/ 26 w 190"/>
                  <a:gd name="T111" fmla="*/ 26 h 203"/>
                  <a:gd name="T112" fmla="*/ 28 w 190"/>
                  <a:gd name="T113" fmla="*/ 44 h 203"/>
                  <a:gd name="T114" fmla="*/ 20 w 190"/>
                  <a:gd name="T115" fmla="*/ 56 h 203"/>
                  <a:gd name="T116" fmla="*/ 19 w 190"/>
                  <a:gd name="T117" fmla="*/ 41 h 203"/>
                  <a:gd name="T118" fmla="*/ 23 w 190"/>
                  <a:gd name="T119" fmla="*/ 24 h 203"/>
                  <a:gd name="T120" fmla="*/ 20 w 190"/>
                  <a:gd name="T121" fmla="*/ 15 h 203"/>
                  <a:gd name="T122" fmla="*/ 30 w 190"/>
                  <a:gd name="T123" fmla="*/ 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203">
                    <a:moveTo>
                      <a:pt x="28" y="7"/>
                    </a:moveTo>
                    <a:lnTo>
                      <a:pt x="21" y="11"/>
                    </a:lnTo>
                    <a:lnTo>
                      <a:pt x="16" y="18"/>
                    </a:lnTo>
                    <a:lnTo>
                      <a:pt x="15" y="20"/>
                    </a:lnTo>
                    <a:lnTo>
                      <a:pt x="13" y="21"/>
                    </a:lnTo>
                    <a:lnTo>
                      <a:pt x="10" y="25"/>
                    </a:lnTo>
                    <a:lnTo>
                      <a:pt x="8" y="27"/>
                    </a:lnTo>
                    <a:lnTo>
                      <a:pt x="3" y="35"/>
                    </a:lnTo>
                    <a:lnTo>
                      <a:pt x="3" y="39"/>
                    </a:lnTo>
                    <a:lnTo>
                      <a:pt x="3" y="41"/>
                    </a:lnTo>
                    <a:lnTo>
                      <a:pt x="3" y="47"/>
                    </a:lnTo>
                    <a:lnTo>
                      <a:pt x="1" y="52"/>
                    </a:lnTo>
                    <a:lnTo>
                      <a:pt x="0" y="54"/>
                    </a:lnTo>
                    <a:lnTo>
                      <a:pt x="3" y="54"/>
                    </a:lnTo>
                    <a:lnTo>
                      <a:pt x="5" y="54"/>
                    </a:lnTo>
                    <a:lnTo>
                      <a:pt x="10" y="66"/>
                    </a:lnTo>
                    <a:lnTo>
                      <a:pt x="13" y="70"/>
                    </a:lnTo>
                    <a:lnTo>
                      <a:pt x="14" y="74"/>
                    </a:lnTo>
                    <a:lnTo>
                      <a:pt x="12" y="77"/>
                    </a:lnTo>
                    <a:lnTo>
                      <a:pt x="13" y="80"/>
                    </a:lnTo>
                    <a:lnTo>
                      <a:pt x="12" y="82"/>
                    </a:lnTo>
                    <a:lnTo>
                      <a:pt x="12" y="84"/>
                    </a:lnTo>
                    <a:lnTo>
                      <a:pt x="15" y="87"/>
                    </a:lnTo>
                    <a:lnTo>
                      <a:pt x="19" y="90"/>
                    </a:lnTo>
                    <a:lnTo>
                      <a:pt x="21" y="90"/>
                    </a:lnTo>
                    <a:lnTo>
                      <a:pt x="24" y="92"/>
                    </a:lnTo>
                    <a:lnTo>
                      <a:pt x="27" y="90"/>
                    </a:lnTo>
                    <a:lnTo>
                      <a:pt x="27" y="90"/>
                    </a:lnTo>
                    <a:lnTo>
                      <a:pt x="27" y="90"/>
                    </a:lnTo>
                    <a:lnTo>
                      <a:pt x="31" y="90"/>
                    </a:lnTo>
                    <a:lnTo>
                      <a:pt x="34" y="91"/>
                    </a:lnTo>
                    <a:lnTo>
                      <a:pt x="35" y="90"/>
                    </a:lnTo>
                    <a:lnTo>
                      <a:pt x="39" y="90"/>
                    </a:lnTo>
                    <a:lnTo>
                      <a:pt x="43" y="90"/>
                    </a:lnTo>
                    <a:lnTo>
                      <a:pt x="46" y="92"/>
                    </a:lnTo>
                    <a:lnTo>
                      <a:pt x="56" y="104"/>
                    </a:lnTo>
                    <a:lnTo>
                      <a:pt x="60" y="104"/>
                    </a:lnTo>
                    <a:lnTo>
                      <a:pt x="62" y="104"/>
                    </a:lnTo>
                    <a:lnTo>
                      <a:pt x="62" y="104"/>
                    </a:lnTo>
                    <a:lnTo>
                      <a:pt x="66" y="105"/>
                    </a:lnTo>
                    <a:lnTo>
                      <a:pt x="67" y="107"/>
                    </a:lnTo>
                    <a:lnTo>
                      <a:pt x="70" y="104"/>
                    </a:lnTo>
                    <a:lnTo>
                      <a:pt x="73" y="104"/>
                    </a:lnTo>
                    <a:lnTo>
                      <a:pt x="76" y="105"/>
                    </a:lnTo>
                    <a:lnTo>
                      <a:pt x="77" y="104"/>
                    </a:lnTo>
                    <a:lnTo>
                      <a:pt x="80" y="104"/>
                    </a:lnTo>
                    <a:lnTo>
                      <a:pt x="82" y="105"/>
                    </a:lnTo>
                    <a:lnTo>
                      <a:pt x="83" y="112"/>
                    </a:lnTo>
                    <a:lnTo>
                      <a:pt x="82" y="114"/>
                    </a:lnTo>
                    <a:lnTo>
                      <a:pt x="82" y="118"/>
                    </a:lnTo>
                    <a:lnTo>
                      <a:pt x="81" y="120"/>
                    </a:lnTo>
                    <a:lnTo>
                      <a:pt x="77" y="121"/>
                    </a:lnTo>
                    <a:lnTo>
                      <a:pt x="76" y="123"/>
                    </a:lnTo>
                    <a:lnTo>
                      <a:pt x="76" y="129"/>
                    </a:lnTo>
                    <a:lnTo>
                      <a:pt x="77" y="132"/>
                    </a:lnTo>
                    <a:lnTo>
                      <a:pt x="76" y="136"/>
                    </a:lnTo>
                    <a:lnTo>
                      <a:pt x="76" y="142"/>
                    </a:lnTo>
                    <a:lnTo>
                      <a:pt x="78" y="144"/>
                    </a:lnTo>
                    <a:lnTo>
                      <a:pt x="78" y="146"/>
                    </a:lnTo>
                    <a:lnTo>
                      <a:pt x="81" y="155"/>
                    </a:lnTo>
                    <a:lnTo>
                      <a:pt x="76" y="165"/>
                    </a:lnTo>
                    <a:lnTo>
                      <a:pt x="76" y="167"/>
                    </a:lnTo>
                    <a:lnTo>
                      <a:pt x="78" y="168"/>
                    </a:lnTo>
                    <a:lnTo>
                      <a:pt x="80" y="166"/>
                    </a:lnTo>
                    <a:lnTo>
                      <a:pt x="80" y="167"/>
                    </a:lnTo>
                    <a:lnTo>
                      <a:pt x="81" y="170"/>
                    </a:lnTo>
                    <a:lnTo>
                      <a:pt x="82" y="171"/>
                    </a:lnTo>
                    <a:lnTo>
                      <a:pt x="83" y="175"/>
                    </a:lnTo>
                    <a:lnTo>
                      <a:pt x="83" y="177"/>
                    </a:lnTo>
                    <a:lnTo>
                      <a:pt x="84" y="181"/>
                    </a:lnTo>
                    <a:lnTo>
                      <a:pt x="87" y="190"/>
                    </a:lnTo>
                    <a:lnTo>
                      <a:pt x="87" y="193"/>
                    </a:lnTo>
                    <a:lnTo>
                      <a:pt x="87" y="193"/>
                    </a:lnTo>
                    <a:lnTo>
                      <a:pt x="93" y="197"/>
                    </a:lnTo>
                    <a:lnTo>
                      <a:pt x="98" y="202"/>
                    </a:lnTo>
                    <a:lnTo>
                      <a:pt x="102" y="203"/>
                    </a:lnTo>
                    <a:lnTo>
                      <a:pt x="107" y="203"/>
                    </a:lnTo>
                    <a:lnTo>
                      <a:pt x="111" y="197"/>
                    </a:lnTo>
                    <a:lnTo>
                      <a:pt x="115" y="194"/>
                    </a:lnTo>
                    <a:lnTo>
                      <a:pt x="118" y="190"/>
                    </a:lnTo>
                    <a:lnTo>
                      <a:pt x="125" y="186"/>
                    </a:lnTo>
                    <a:lnTo>
                      <a:pt x="127" y="182"/>
                    </a:lnTo>
                    <a:lnTo>
                      <a:pt x="128" y="180"/>
                    </a:lnTo>
                    <a:lnTo>
                      <a:pt x="129" y="179"/>
                    </a:lnTo>
                    <a:lnTo>
                      <a:pt x="135" y="177"/>
                    </a:lnTo>
                    <a:lnTo>
                      <a:pt x="139" y="175"/>
                    </a:lnTo>
                    <a:lnTo>
                      <a:pt x="139" y="172"/>
                    </a:lnTo>
                    <a:lnTo>
                      <a:pt x="134" y="171"/>
                    </a:lnTo>
                    <a:lnTo>
                      <a:pt x="129" y="171"/>
                    </a:lnTo>
                    <a:lnTo>
                      <a:pt x="123" y="169"/>
                    </a:lnTo>
                    <a:lnTo>
                      <a:pt x="124" y="163"/>
                    </a:lnTo>
                    <a:lnTo>
                      <a:pt x="123" y="161"/>
                    </a:lnTo>
                    <a:lnTo>
                      <a:pt x="122" y="159"/>
                    </a:lnTo>
                    <a:lnTo>
                      <a:pt x="126" y="152"/>
                    </a:lnTo>
                    <a:lnTo>
                      <a:pt x="125" y="149"/>
                    </a:lnTo>
                    <a:lnTo>
                      <a:pt x="122" y="145"/>
                    </a:lnTo>
                    <a:lnTo>
                      <a:pt x="119" y="145"/>
                    </a:lnTo>
                    <a:lnTo>
                      <a:pt x="118" y="140"/>
                    </a:lnTo>
                    <a:lnTo>
                      <a:pt x="121" y="142"/>
                    </a:lnTo>
                    <a:lnTo>
                      <a:pt x="126" y="142"/>
                    </a:lnTo>
                    <a:lnTo>
                      <a:pt x="131" y="145"/>
                    </a:lnTo>
                    <a:lnTo>
                      <a:pt x="135" y="145"/>
                    </a:lnTo>
                    <a:lnTo>
                      <a:pt x="142" y="144"/>
                    </a:lnTo>
                    <a:lnTo>
                      <a:pt x="143" y="145"/>
                    </a:lnTo>
                    <a:lnTo>
                      <a:pt x="148" y="144"/>
                    </a:lnTo>
                    <a:lnTo>
                      <a:pt x="152" y="139"/>
                    </a:lnTo>
                    <a:lnTo>
                      <a:pt x="156" y="139"/>
                    </a:lnTo>
                    <a:lnTo>
                      <a:pt x="159" y="139"/>
                    </a:lnTo>
                    <a:lnTo>
                      <a:pt x="159" y="139"/>
                    </a:lnTo>
                    <a:lnTo>
                      <a:pt x="165" y="136"/>
                    </a:lnTo>
                    <a:lnTo>
                      <a:pt x="170" y="136"/>
                    </a:lnTo>
                    <a:lnTo>
                      <a:pt x="177" y="130"/>
                    </a:lnTo>
                    <a:lnTo>
                      <a:pt x="178" y="125"/>
                    </a:lnTo>
                    <a:lnTo>
                      <a:pt x="178" y="122"/>
                    </a:lnTo>
                    <a:lnTo>
                      <a:pt x="178" y="121"/>
                    </a:lnTo>
                    <a:lnTo>
                      <a:pt x="173" y="117"/>
                    </a:lnTo>
                    <a:lnTo>
                      <a:pt x="169" y="111"/>
                    </a:lnTo>
                    <a:lnTo>
                      <a:pt x="167" y="106"/>
                    </a:lnTo>
                    <a:lnTo>
                      <a:pt x="170" y="103"/>
                    </a:lnTo>
                    <a:lnTo>
                      <a:pt x="171" y="97"/>
                    </a:lnTo>
                    <a:lnTo>
                      <a:pt x="173" y="95"/>
                    </a:lnTo>
                    <a:lnTo>
                      <a:pt x="175" y="97"/>
                    </a:lnTo>
                    <a:lnTo>
                      <a:pt x="177" y="95"/>
                    </a:lnTo>
                    <a:lnTo>
                      <a:pt x="180" y="96"/>
                    </a:lnTo>
                    <a:lnTo>
                      <a:pt x="184" y="94"/>
                    </a:lnTo>
                    <a:lnTo>
                      <a:pt x="184" y="90"/>
                    </a:lnTo>
                    <a:lnTo>
                      <a:pt x="182" y="87"/>
                    </a:lnTo>
                    <a:lnTo>
                      <a:pt x="178" y="87"/>
                    </a:lnTo>
                    <a:lnTo>
                      <a:pt x="177" y="83"/>
                    </a:lnTo>
                    <a:lnTo>
                      <a:pt x="176" y="81"/>
                    </a:lnTo>
                    <a:lnTo>
                      <a:pt x="180" y="76"/>
                    </a:lnTo>
                    <a:lnTo>
                      <a:pt x="182" y="76"/>
                    </a:lnTo>
                    <a:lnTo>
                      <a:pt x="185" y="73"/>
                    </a:lnTo>
                    <a:lnTo>
                      <a:pt x="189" y="67"/>
                    </a:lnTo>
                    <a:lnTo>
                      <a:pt x="190" y="66"/>
                    </a:lnTo>
                    <a:lnTo>
                      <a:pt x="189" y="65"/>
                    </a:lnTo>
                    <a:lnTo>
                      <a:pt x="184" y="63"/>
                    </a:lnTo>
                    <a:lnTo>
                      <a:pt x="181" y="62"/>
                    </a:lnTo>
                    <a:lnTo>
                      <a:pt x="180" y="63"/>
                    </a:lnTo>
                    <a:lnTo>
                      <a:pt x="177" y="63"/>
                    </a:lnTo>
                    <a:lnTo>
                      <a:pt x="175" y="63"/>
                    </a:lnTo>
                    <a:lnTo>
                      <a:pt x="173" y="63"/>
                    </a:lnTo>
                    <a:lnTo>
                      <a:pt x="168" y="65"/>
                    </a:lnTo>
                    <a:lnTo>
                      <a:pt x="165" y="64"/>
                    </a:lnTo>
                    <a:lnTo>
                      <a:pt x="163" y="64"/>
                    </a:lnTo>
                    <a:lnTo>
                      <a:pt x="166" y="63"/>
                    </a:lnTo>
                    <a:lnTo>
                      <a:pt x="168" y="63"/>
                    </a:lnTo>
                    <a:lnTo>
                      <a:pt x="170" y="62"/>
                    </a:lnTo>
                    <a:lnTo>
                      <a:pt x="171" y="59"/>
                    </a:lnTo>
                    <a:lnTo>
                      <a:pt x="174" y="56"/>
                    </a:lnTo>
                    <a:lnTo>
                      <a:pt x="174" y="55"/>
                    </a:lnTo>
                    <a:lnTo>
                      <a:pt x="173" y="53"/>
                    </a:lnTo>
                    <a:lnTo>
                      <a:pt x="173" y="52"/>
                    </a:lnTo>
                    <a:lnTo>
                      <a:pt x="172" y="49"/>
                    </a:lnTo>
                    <a:lnTo>
                      <a:pt x="168" y="47"/>
                    </a:lnTo>
                    <a:lnTo>
                      <a:pt x="163" y="45"/>
                    </a:lnTo>
                    <a:lnTo>
                      <a:pt x="162" y="44"/>
                    </a:lnTo>
                    <a:lnTo>
                      <a:pt x="160" y="42"/>
                    </a:lnTo>
                    <a:lnTo>
                      <a:pt x="157" y="42"/>
                    </a:lnTo>
                    <a:lnTo>
                      <a:pt x="156" y="41"/>
                    </a:lnTo>
                    <a:lnTo>
                      <a:pt x="154" y="39"/>
                    </a:lnTo>
                    <a:lnTo>
                      <a:pt x="152" y="39"/>
                    </a:lnTo>
                    <a:lnTo>
                      <a:pt x="152" y="42"/>
                    </a:lnTo>
                    <a:lnTo>
                      <a:pt x="150" y="39"/>
                    </a:lnTo>
                    <a:lnTo>
                      <a:pt x="149" y="36"/>
                    </a:lnTo>
                    <a:lnTo>
                      <a:pt x="146" y="34"/>
                    </a:lnTo>
                    <a:lnTo>
                      <a:pt x="145" y="32"/>
                    </a:lnTo>
                    <a:lnTo>
                      <a:pt x="147" y="31"/>
                    </a:lnTo>
                    <a:lnTo>
                      <a:pt x="153" y="31"/>
                    </a:lnTo>
                    <a:lnTo>
                      <a:pt x="156" y="29"/>
                    </a:lnTo>
                    <a:lnTo>
                      <a:pt x="159" y="28"/>
                    </a:lnTo>
                    <a:lnTo>
                      <a:pt x="160" y="26"/>
                    </a:lnTo>
                    <a:lnTo>
                      <a:pt x="156" y="27"/>
                    </a:lnTo>
                    <a:lnTo>
                      <a:pt x="150" y="25"/>
                    </a:lnTo>
                    <a:lnTo>
                      <a:pt x="145" y="26"/>
                    </a:lnTo>
                    <a:lnTo>
                      <a:pt x="142" y="26"/>
                    </a:lnTo>
                    <a:lnTo>
                      <a:pt x="136" y="28"/>
                    </a:lnTo>
                    <a:lnTo>
                      <a:pt x="135" y="28"/>
                    </a:lnTo>
                    <a:lnTo>
                      <a:pt x="132" y="28"/>
                    </a:lnTo>
                    <a:lnTo>
                      <a:pt x="127" y="32"/>
                    </a:lnTo>
                    <a:lnTo>
                      <a:pt x="124" y="33"/>
                    </a:lnTo>
                    <a:lnTo>
                      <a:pt x="121" y="35"/>
                    </a:lnTo>
                    <a:lnTo>
                      <a:pt x="120" y="37"/>
                    </a:lnTo>
                    <a:lnTo>
                      <a:pt x="115" y="37"/>
                    </a:lnTo>
                    <a:lnTo>
                      <a:pt x="114" y="39"/>
                    </a:lnTo>
                    <a:lnTo>
                      <a:pt x="112" y="38"/>
                    </a:lnTo>
                    <a:lnTo>
                      <a:pt x="106" y="32"/>
                    </a:lnTo>
                    <a:lnTo>
                      <a:pt x="104" y="29"/>
                    </a:lnTo>
                    <a:lnTo>
                      <a:pt x="103" y="29"/>
                    </a:lnTo>
                    <a:lnTo>
                      <a:pt x="96" y="29"/>
                    </a:lnTo>
                    <a:lnTo>
                      <a:pt x="83" y="32"/>
                    </a:lnTo>
                    <a:lnTo>
                      <a:pt x="76" y="32"/>
                    </a:lnTo>
                    <a:lnTo>
                      <a:pt x="73" y="31"/>
                    </a:lnTo>
                    <a:lnTo>
                      <a:pt x="73" y="28"/>
                    </a:lnTo>
                    <a:lnTo>
                      <a:pt x="73" y="25"/>
                    </a:lnTo>
                    <a:lnTo>
                      <a:pt x="74" y="25"/>
                    </a:lnTo>
                    <a:lnTo>
                      <a:pt x="73" y="21"/>
                    </a:lnTo>
                    <a:lnTo>
                      <a:pt x="71" y="17"/>
                    </a:lnTo>
                    <a:lnTo>
                      <a:pt x="68" y="16"/>
                    </a:lnTo>
                    <a:lnTo>
                      <a:pt x="62" y="17"/>
                    </a:lnTo>
                    <a:lnTo>
                      <a:pt x="59" y="14"/>
                    </a:lnTo>
                    <a:lnTo>
                      <a:pt x="56" y="14"/>
                    </a:lnTo>
                    <a:lnTo>
                      <a:pt x="54" y="15"/>
                    </a:lnTo>
                    <a:lnTo>
                      <a:pt x="52" y="11"/>
                    </a:lnTo>
                    <a:lnTo>
                      <a:pt x="52" y="6"/>
                    </a:lnTo>
                    <a:lnTo>
                      <a:pt x="51" y="1"/>
                    </a:lnTo>
                    <a:lnTo>
                      <a:pt x="49" y="0"/>
                    </a:lnTo>
                    <a:lnTo>
                      <a:pt x="45" y="2"/>
                    </a:lnTo>
                    <a:lnTo>
                      <a:pt x="42" y="7"/>
                    </a:lnTo>
                    <a:lnTo>
                      <a:pt x="42" y="11"/>
                    </a:lnTo>
                    <a:lnTo>
                      <a:pt x="44" y="13"/>
                    </a:lnTo>
                    <a:lnTo>
                      <a:pt x="47" y="11"/>
                    </a:lnTo>
                    <a:lnTo>
                      <a:pt x="49" y="11"/>
                    </a:lnTo>
                    <a:lnTo>
                      <a:pt x="52" y="14"/>
                    </a:lnTo>
                    <a:lnTo>
                      <a:pt x="51" y="16"/>
                    </a:lnTo>
                    <a:lnTo>
                      <a:pt x="48" y="17"/>
                    </a:lnTo>
                    <a:lnTo>
                      <a:pt x="45" y="15"/>
                    </a:lnTo>
                    <a:lnTo>
                      <a:pt x="45" y="14"/>
                    </a:lnTo>
                    <a:lnTo>
                      <a:pt x="44" y="15"/>
                    </a:lnTo>
                    <a:lnTo>
                      <a:pt x="44" y="17"/>
                    </a:lnTo>
                    <a:lnTo>
                      <a:pt x="41" y="19"/>
                    </a:lnTo>
                    <a:lnTo>
                      <a:pt x="35" y="20"/>
                    </a:lnTo>
                    <a:lnTo>
                      <a:pt x="28" y="23"/>
                    </a:lnTo>
                    <a:lnTo>
                      <a:pt x="26" y="26"/>
                    </a:lnTo>
                    <a:lnTo>
                      <a:pt x="26" y="29"/>
                    </a:lnTo>
                    <a:lnTo>
                      <a:pt x="28" y="32"/>
                    </a:lnTo>
                    <a:lnTo>
                      <a:pt x="28" y="39"/>
                    </a:lnTo>
                    <a:lnTo>
                      <a:pt x="28" y="44"/>
                    </a:lnTo>
                    <a:lnTo>
                      <a:pt x="29" y="48"/>
                    </a:lnTo>
                    <a:lnTo>
                      <a:pt x="28" y="53"/>
                    </a:lnTo>
                    <a:lnTo>
                      <a:pt x="23" y="56"/>
                    </a:lnTo>
                    <a:lnTo>
                      <a:pt x="20" y="56"/>
                    </a:lnTo>
                    <a:lnTo>
                      <a:pt x="20" y="51"/>
                    </a:lnTo>
                    <a:lnTo>
                      <a:pt x="17" y="47"/>
                    </a:lnTo>
                    <a:lnTo>
                      <a:pt x="17" y="44"/>
                    </a:lnTo>
                    <a:lnTo>
                      <a:pt x="19" y="41"/>
                    </a:lnTo>
                    <a:lnTo>
                      <a:pt x="19" y="39"/>
                    </a:lnTo>
                    <a:lnTo>
                      <a:pt x="24" y="33"/>
                    </a:lnTo>
                    <a:lnTo>
                      <a:pt x="24" y="28"/>
                    </a:lnTo>
                    <a:lnTo>
                      <a:pt x="23" y="24"/>
                    </a:lnTo>
                    <a:lnTo>
                      <a:pt x="23" y="22"/>
                    </a:lnTo>
                    <a:lnTo>
                      <a:pt x="23" y="20"/>
                    </a:lnTo>
                    <a:lnTo>
                      <a:pt x="21" y="18"/>
                    </a:lnTo>
                    <a:lnTo>
                      <a:pt x="20" y="15"/>
                    </a:lnTo>
                    <a:lnTo>
                      <a:pt x="21" y="13"/>
                    </a:lnTo>
                    <a:lnTo>
                      <a:pt x="24" y="11"/>
                    </a:lnTo>
                    <a:lnTo>
                      <a:pt x="27" y="11"/>
                    </a:lnTo>
                    <a:lnTo>
                      <a:pt x="30" y="7"/>
                    </a:lnTo>
                    <a:lnTo>
                      <a:pt x="28" y="6"/>
                    </a:lnTo>
                    <a:lnTo>
                      <a:pt x="28"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4" name="Freeform 1305">
                <a:extLst>
                  <a:ext uri="{FF2B5EF4-FFF2-40B4-BE49-F238E27FC236}">
                    <a16:creationId xmlns:a16="http://schemas.microsoft.com/office/drawing/2014/main" id="{8E824ECD-2E68-4559-9419-197F8C4CF746}"/>
                  </a:ext>
                </a:extLst>
              </p:cNvPr>
              <p:cNvSpPr>
                <a:spLocks/>
              </p:cNvSpPr>
              <p:nvPr/>
            </p:nvSpPr>
            <p:spPr bwMode="auto">
              <a:xfrm>
                <a:off x="4194330" y="4111240"/>
                <a:ext cx="7938" cy="11112"/>
              </a:xfrm>
              <a:custGeom>
                <a:avLst/>
                <a:gdLst>
                  <a:gd name="T0" fmla="*/ 0 w 5"/>
                  <a:gd name="T1" fmla="*/ 0 h 7"/>
                  <a:gd name="T2" fmla="*/ 0 w 5"/>
                  <a:gd name="T3" fmla="*/ 3 h 7"/>
                  <a:gd name="T4" fmla="*/ 1 w 5"/>
                  <a:gd name="T5" fmla="*/ 6 h 7"/>
                  <a:gd name="T6" fmla="*/ 4 w 5"/>
                  <a:gd name="T7" fmla="*/ 7 h 7"/>
                  <a:gd name="T8" fmla="*/ 5 w 5"/>
                  <a:gd name="T9" fmla="*/ 5 h 7"/>
                  <a:gd name="T10" fmla="*/ 3 w 5"/>
                  <a:gd name="T11" fmla="*/ 4 h 7"/>
                  <a:gd name="T12" fmla="*/ 0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0"/>
                    </a:moveTo>
                    <a:lnTo>
                      <a:pt x="0" y="3"/>
                    </a:lnTo>
                    <a:lnTo>
                      <a:pt x="1" y="6"/>
                    </a:lnTo>
                    <a:lnTo>
                      <a:pt x="4" y="7"/>
                    </a:lnTo>
                    <a:lnTo>
                      <a:pt x="5" y="5"/>
                    </a:lnTo>
                    <a:lnTo>
                      <a:pt x="3" y="4"/>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5" name="Freeform 1306">
                <a:extLst>
                  <a:ext uri="{FF2B5EF4-FFF2-40B4-BE49-F238E27FC236}">
                    <a16:creationId xmlns:a16="http://schemas.microsoft.com/office/drawing/2014/main" id="{259B8864-2115-4FC1-A49E-B5C8405CA8A7}"/>
                  </a:ext>
                </a:extLst>
              </p:cNvPr>
              <p:cNvSpPr>
                <a:spLocks/>
              </p:cNvSpPr>
              <p:nvPr/>
            </p:nvSpPr>
            <p:spPr bwMode="auto">
              <a:xfrm>
                <a:off x="3970484" y="4111240"/>
                <a:ext cx="268298" cy="460333"/>
              </a:xfrm>
              <a:custGeom>
                <a:avLst/>
                <a:gdLst>
                  <a:gd name="T0" fmla="*/ 20 w 169"/>
                  <a:gd name="T1" fmla="*/ 210 h 290"/>
                  <a:gd name="T2" fmla="*/ 37 w 169"/>
                  <a:gd name="T3" fmla="*/ 218 h 290"/>
                  <a:gd name="T4" fmla="*/ 45 w 169"/>
                  <a:gd name="T5" fmla="*/ 213 h 290"/>
                  <a:gd name="T6" fmla="*/ 51 w 169"/>
                  <a:gd name="T7" fmla="*/ 218 h 290"/>
                  <a:gd name="T8" fmla="*/ 65 w 169"/>
                  <a:gd name="T9" fmla="*/ 228 h 290"/>
                  <a:gd name="T10" fmla="*/ 79 w 169"/>
                  <a:gd name="T11" fmla="*/ 245 h 290"/>
                  <a:gd name="T12" fmla="*/ 83 w 169"/>
                  <a:gd name="T13" fmla="*/ 256 h 290"/>
                  <a:gd name="T14" fmla="*/ 96 w 169"/>
                  <a:gd name="T15" fmla="*/ 260 h 290"/>
                  <a:gd name="T16" fmla="*/ 113 w 169"/>
                  <a:gd name="T17" fmla="*/ 256 h 290"/>
                  <a:gd name="T18" fmla="*/ 124 w 169"/>
                  <a:gd name="T19" fmla="*/ 262 h 290"/>
                  <a:gd name="T20" fmla="*/ 120 w 169"/>
                  <a:gd name="T21" fmla="*/ 284 h 290"/>
                  <a:gd name="T22" fmla="*/ 137 w 169"/>
                  <a:gd name="T23" fmla="*/ 245 h 290"/>
                  <a:gd name="T24" fmla="*/ 127 w 169"/>
                  <a:gd name="T25" fmla="*/ 221 h 290"/>
                  <a:gd name="T26" fmla="*/ 138 w 169"/>
                  <a:gd name="T27" fmla="*/ 206 h 290"/>
                  <a:gd name="T28" fmla="*/ 131 w 169"/>
                  <a:gd name="T29" fmla="*/ 188 h 290"/>
                  <a:gd name="T30" fmla="*/ 155 w 169"/>
                  <a:gd name="T31" fmla="*/ 186 h 290"/>
                  <a:gd name="T32" fmla="*/ 165 w 169"/>
                  <a:gd name="T33" fmla="*/ 192 h 290"/>
                  <a:gd name="T34" fmla="*/ 166 w 169"/>
                  <a:gd name="T35" fmla="*/ 184 h 290"/>
                  <a:gd name="T36" fmla="*/ 162 w 169"/>
                  <a:gd name="T37" fmla="*/ 170 h 290"/>
                  <a:gd name="T38" fmla="*/ 163 w 169"/>
                  <a:gd name="T39" fmla="*/ 158 h 290"/>
                  <a:gd name="T40" fmla="*/ 158 w 169"/>
                  <a:gd name="T41" fmla="*/ 139 h 290"/>
                  <a:gd name="T42" fmla="*/ 163 w 169"/>
                  <a:gd name="T43" fmla="*/ 123 h 290"/>
                  <a:gd name="T44" fmla="*/ 162 w 169"/>
                  <a:gd name="T45" fmla="*/ 107 h 290"/>
                  <a:gd name="T46" fmla="*/ 149 w 169"/>
                  <a:gd name="T47" fmla="*/ 110 h 290"/>
                  <a:gd name="T48" fmla="*/ 138 w 169"/>
                  <a:gd name="T49" fmla="*/ 107 h 290"/>
                  <a:gd name="T50" fmla="*/ 116 w 169"/>
                  <a:gd name="T51" fmla="*/ 94 h 290"/>
                  <a:gd name="T52" fmla="*/ 103 w 169"/>
                  <a:gd name="T53" fmla="*/ 93 h 290"/>
                  <a:gd name="T54" fmla="*/ 95 w 169"/>
                  <a:gd name="T55" fmla="*/ 83 h 290"/>
                  <a:gd name="T56" fmla="*/ 87 w 169"/>
                  <a:gd name="T57" fmla="*/ 57 h 290"/>
                  <a:gd name="T58" fmla="*/ 85 w 169"/>
                  <a:gd name="T59" fmla="*/ 44 h 290"/>
                  <a:gd name="T60" fmla="*/ 95 w 169"/>
                  <a:gd name="T61" fmla="*/ 24 h 290"/>
                  <a:gd name="T62" fmla="*/ 110 w 169"/>
                  <a:gd name="T63" fmla="*/ 9 h 290"/>
                  <a:gd name="T64" fmla="*/ 113 w 169"/>
                  <a:gd name="T65" fmla="*/ 3 h 290"/>
                  <a:gd name="T66" fmla="*/ 103 w 169"/>
                  <a:gd name="T67" fmla="*/ 3 h 290"/>
                  <a:gd name="T68" fmla="*/ 97 w 169"/>
                  <a:gd name="T69" fmla="*/ 8 h 290"/>
                  <a:gd name="T70" fmla="*/ 81 w 169"/>
                  <a:gd name="T71" fmla="*/ 19 h 290"/>
                  <a:gd name="T72" fmla="*/ 71 w 169"/>
                  <a:gd name="T73" fmla="*/ 25 h 290"/>
                  <a:gd name="T74" fmla="*/ 67 w 169"/>
                  <a:gd name="T75" fmla="*/ 26 h 290"/>
                  <a:gd name="T76" fmla="*/ 56 w 169"/>
                  <a:gd name="T77" fmla="*/ 27 h 290"/>
                  <a:gd name="T78" fmla="*/ 48 w 169"/>
                  <a:gd name="T79" fmla="*/ 44 h 290"/>
                  <a:gd name="T80" fmla="*/ 44 w 169"/>
                  <a:gd name="T81" fmla="*/ 52 h 290"/>
                  <a:gd name="T82" fmla="*/ 33 w 169"/>
                  <a:gd name="T83" fmla="*/ 64 h 290"/>
                  <a:gd name="T84" fmla="*/ 32 w 169"/>
                  <a:gd name="T85" fmla="*/ 79 h 290"/>
                  <a:gd name="T86" fmla="*/ 27 w 169"/>
                  <a:gd name="T87" fmla="*/ 72 h 290"/>
                  <a:gd name="T88" fmla="*/ 24 w 169"/>
                  <a:gd name="T89" fmla="*/ 75 h 290"/>
                  <a:gd name="T90" fmla="*/ 16 w 169"/>
                  <a:gd name="T91" fmla="*/ 90 h 290"/>
                  <a:gd name="T92" fmla="*/ 22 w 169"/>
                  <a:gd name="T93" fmla="*/ 102 h 290"/>
                  <a:gd name="T94" fmla="*/ 23 w 169"/>
                  <a:gd name="T95" fmla="*/ 111 h 290"/>
                  <a:gd name="T96" fmla="*/ 22 w 169"/>
                  <a:gd name="T97" fmla="*/ 122 h 290"/>
                  <a:gd name="T98" fmla="*/ 21 w 169"/>
                  <a:gd name="T99" fmla="*/ 144 h 290"/>
                  <a:gd name="T100" fmla="*/ 27 w 169"/>
                  <a:gd name="T101" fmla="*/ 150 h 290"/>
                  <a:gd name="T102" fmla="*/ 19 w 169"/>
                  <a:gd name="T103" fmla="*/ 167 h 290"/>
                  <a:gd name="T104" fmla="*/ 1 w 169"/>
                  <a:gd name="T105" fmla="*/ 1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290">
                    <a:moveTo>
                      <a:pt x="9" y="198"/>
                    </a:moveTo>
                    <a:lnTo>
                      <a:pt x="15" y="204"/>
                    </a:lnTo>
                    <a:lnTo>
                      <a:pt x="17" y="204"/>
                    </a:lnTo>
                    <a:lnTo>
                      <a:pt x="21" y="207"/>
                    </a:lnTo>
                    <a:lnTo>
                      <a:pt x="20" y="210"/>
                    </a:lnTo>
                    <a:lnTo>
                      <a:pt x="21" y="212"/>
                    </a:lnTo>
                    <a:lnTo>
                      <a:pt x="25" y="213"/>
                    </a:lnTo>
                    <a:lnTo>
                      <a:pt x="30" y="216"/>
                    </a:lnTo>
                    <a:lnTo>
                      <a:pt x="32" y="217"/>
                    </a:lnTo>
                    <a:lnTo>
                      <a:pt x="37" y="218"/>
                    </a:lnTo>
                    <a:lnTo>
                      <a:pt x="38" y="217"/>
                    </a:lnTo>
                    <a:lnTo>
                      <a:pt x="38" y="213"/>
                    </a:lnTo>
                    <a:lnTo>
                      <a:pt x="40" y="211"/>
                    </a:lnTo>
                    <a:lnTo>
                      <a:pt x="41" y="211"/>
                    </a:lnTo>
                    <a:lnTo>
                      <a:pt x="45" y="213"/>
                    </a:lnTo>
                    <a:lnTo>
                      <a:pt x="47" y="214"/>
                    </a:lnTo>
                    <a:lnTo>
                      <a:pt x="48" y="217"/>
                    </a:lnTo>
                    <a:lnTo>
                      <a:pt x="50" y="218"/>
                    </a:lnTo>
                    <a:lnTo>
                      <a:pt x="51" y="218"/>
                    </a:lnTo>
                    <a:lnTo>
                      <a:pt x="51" y="218"/>
                    </a:lnTo>
                    <a:lnTo>
                      <a:pt x="53" y="220"/>
                    </a:lnTo>
                    <a:lnTo>
                      <a:pt x="58" y="221"/>
                    </a:lnTo>
                    <a:lnTo>
                      <a:pt x="61" y="222"/>
                    </a:lnTo>
                    <a:lnTo>
                      <a:pt x="62" y="224"/>
                    </a:lnTo>
                    <a:lnTo>
                      <a:pt x="65" y="228"/>
                    </a:lnTo>
                    <a:lnTo>
                      <a:pt x="65" y="232"/>
                    </a:lnTo>
                    <a:lnTo>
                      <a:pt x="68" y="237"/>
                    </a:lnTo>
                    <a:lnTo>
                      <a:pt x="70" y="237"/>
                    </a:lnTo>
                    <a:lnTo>
                      <a:pt x="76" y="240"/>
                    </a:lnTo>
                    <a:lnTo>
                      <a:pt x="79" y="245"/>
                    </a:lnTo>
                    <a:lnTo>
                      <a:pt x="79" y="249"/>
                    </a:lnTo>
                    <a:lnTo>
                      <a:pt x="80" y="249"/>
                    </a:lnTo>
                    <a:lnTo>
                      <a:pt x="82" y="251"/>
                    </a:lnTo>
                    <a:lnTo>
                      <a:pt x="84" y="255"/>
                    </a:lnTo>
                    <a:lnTo>
                      <a:pt x="83" y="256"/>
                    </a:lnTo>
                    <a:lnTo>
                      <a:pt x="84" y="259"/>
                    </a:lnTo>
                    <a:lnTo>
                      <a:pt x="86" y="260"/>
                    </a:lnTo>
                    <a:lnTo>
                      <a:pt x="89" y="259"/>
                    </a:lnTo>
                    <a:lnTo>
                      <a:pt x="92" y="260"/>
                    </a:lnTo>
                    <a:lnTo>
                      <a:pt x="96" y="260"/>
                    </a:lnTo>
                    <a:lnTo>
                      <a:pt x="96" y="259"/>
                    </a:lnTo>
                    <a:lnTo>
                      <a:pt x="101" y="256"/>
                    </a:lnTo>
                    <a:lnTo>
                      <a:pt x="105" y="257"/>
                    </a:lnTo>
                    <a:lnTo>
                      <a:pt x="109" y="259"/>
                    </a:lnTo>
                    <a:lnTo>
                      <a:pt x="113" y="256"/>
                    </a:lnTo>
                    <a:lnTo>
                      <a:pt x="116" y="256"/>
                    </a:lnTo>
                    <a:lnTo>
                      <a:pt x="117" y="259"/>
                    </a:lnTo>
                    <a:lnTo>
                      <a:pt x="119" y="259"/>
                    </a:lnTo>
                    <a:lnTo>
                      <a:pt x="122" y="260"/>
                    </a:lnTo>
                    <a:lnTo>
                      <a:pt x="124" y="262"/>
                    </a:lnTo>
                    <a:lnTo>
                      <a:pt x="126" y="262"/>
                    </a:lnTo>
                    <a:lnTo>
                      <a:pt x="126" y="264"/>
                    </a:lnTo>
                    <a:lnTo>
                      <a:pt x="117" y="283"/>
                    </a:lnTo>
                    <a:lnTo>
                      <a:pt x="117" y="284"/>
                    </a:lnTo>
                    <a:lnTo>
                      <a:pt x="120" y="284"/>
                    </a:lnTo>
                    <a:lnTo>
                      <a:pt x="124" y="283"/>
                    </a:lnTo>
                    <a:lnTo>
                      <a:pt x="127" y="287"/>
                    </a:lnTo>
                    <a:lnTo>
                      <a:pt x="127" y="290"/>
                    </a:lnTo>
                    <a:lnTo>
                      <a:pt x="130" y="281"/>
                    </a:lnTo>
                    <a:lnTo>
                      <a:pt x="137" y="245"/>
                    </a:lnTo>
                    <a:lnTo>
                      <a:pt x="137" y="243"/>
                    </a:lnTo>
                    <a:lnTo>
                      <a:pt x="137" y="237"/>
                    </a:lnTo>
                    <a:lnTo>
                      <a:pt x="134" y="230"/>
                    </a:lnTo>
                    <a:lnTo>
                      <a:pt x="129" y="224"/>
                    </a:lnTo>
                    <a:lnTo>
                      <a:pt x="127" y="221"/>
                    </a:lnTo>
                    <a:lnTo>
                      <a:pt x="126" y="212"/>
                    </a:lnTo>
                    <a:lnTo>
                      <a:pt x="135" y="208"/>
                    </a:lnTo>
                    <a:lnTo>
                      <a:pt x="139" y="211"/>
                    </a:lnTo>
                    <a:lnTo>
                      <a:pt x="140" y="207"/>
                    </a:lnTo>
                    <a:lnTo>
                      <a:pt x="138" y="206"/>
                    </a:lnTo>
                    <a:lnTo>
                      <a:pt x="140" y="204"/>
                    </a:lnTo>
                    <a:lnTo>
                      <a:pt x="137" y="199"/>
                    </a:lnTo>
                    <a:lnTo>
                      <a:pt x="132" y="197"/>
                    </a:lnTo>
                    <a:lnTo>
                      <a:pt x="130" y="193"/>
                    </a:lnTo>
                    <a:lnTo>
                      <a:pt x="131" y="188"/>
                    </a:lnTo>
                    <a:lnTo>
                      <a:pt x="148" y="188"/>
                    </a:lnTo>
                    <a:lnTo>
                      <a:pt x="149" y="185"/>
                    </a:lnTo>
                    <a:lnTo>
                      <a:pt x="152" y="185"/>
                    </a:lnTo>
                    <a:lnTo>
                      <a:pt x="154" y="187"/>
                    </a:lnTo>
                    <a:lnTo>
                      <a:pt x="155" y="186"/>
                    </a:lnTo>
                    <a:lnTo>
                      <a:pt x="158" y="183"/>
                    </a:lnTo>
                    <a:lnTo>
                      <a:pt x="162" y="182"/>
                    </a:lnTo>
                    <a:lnTo>
                      <a:pt x="163" y="184"/>
                    </a:lnTo>
                    <a:lnTo>
                      <a:pt x="165" y="188"/>
                    </a:lnTo>
                    <a:lnTo>
                      <a:pt x="165" y="192"/>
                    </a:lnTo>
                    <a:lnTo>
                      <a:pt x="165" y="197"/>
                    </a:lnTo>
                    <a:lnTo>
                      <a:pt x="169" y="196"/>
                    </a:lnTo>
                    <a:lnTo>
                      <a:pt x="169" y="196"/>
                    </a:lnTo>
                    <a:lnTo>
                      <a:pt x="169" y="193"/>
                    </a:lnTo>
                    <a:lnTo>
                      <a:pt x="166" y="184"/>
                    </a:lnTo>
                    <a:lnTo>
                      <a:pt x="165" y="180"/>
                    </a:lnTo>
                    <a:lnTo>
                      <a:pt x="165" y="178"/>
                    </a:lnTo>
                    <a:lnTo>
                      <a:pt x="164" y="174"/>
                    </a:lnTo>
                    <a:lnTo>
                      <a:pt x="163" y="173"/>
                    </a:lnTo>
                    <a:lnTo>
                      <a:pt x="162" y="170"/>
                    </a:lnTo>
                    <a:lnTo>
                      <a:pt x="162" y="169"/>
                    </a:lnTo>
                    <a:lnTo>
                      <a:pt x="160" y="171"/>
                    </a:lnTo>
                    <a:lnTo>
                      <a:pt x="158" y="170"/>
                    </a:lnTo>
                    <a:lnTo>
                      <a:pt x="158" y="168"/>
                    </a:lnTo>
                    <a:lnTo>
                      <a:pt x="163" y="158"/>
                    </a:lnTo>
                    <a:lnTo>
                      <a:pt x="160" y="149"/>
                    </a:lnTo>
                    <a:lnTo>
                      <a:pt x="160" y="147"/>
                    </a:lnTo>
                    <a:lnTo>
                      <a:pt x="158" y="145"/>
                    </a:lnTo>
                    <a:lnTo>
                      <a:pt x="158" y="139"/>
                    </a:lnTo>
                    <a:lnTo>
                      <a:pt x="158" y="139"/>
                    </a:lnTo>
                    <a:lnTo>
                      <a:pt x="159" y="135"/>
                    </a:lnTo>
                    <a:lnTo>
                      <a:pt x="158" y="132"/>
                    </a:lnTo>
                    <a:lnTo>
                      <a:pt x="158" y="126"/>
                    </a:lnTo>
                    <a:lnTo>
                      <a:pt x="159" y="124"/>
                    </a:lnTo>
                    <a:lnTo>
                      <a:pt x="163" y="123"/>
                    </a:lnTo>
                    <a:lnTo>
                      <a:pt x="164" y="121"/>
                    </a:lnTo>
                    <a:lnTo>
                      <a:pt x="164" y="117"/>
                    </a:lnTo>
                    <a:lnTo>
                      <a:pt x="165" y="115"/>
                    </a:lnTo>
                    <a:lnTo>
                      <a:pt x="164" y="108"/>
                    </a:lnTo>
                    <a:lnTo>
                      <a:pt x="162" y="107"/>
                    </a:lnTo>
                    <a:lnTo>
                      <a:pt x="159" y="107"/>
                    </a:lnTo>
                    <a:lnTo>
                      <a:pt x="158" y="108"/>
                    </a:lnTo>
                    <a:lnTo>
                      <a:pt x="155" y="107"/>
                    </a:lnTo>
                    <a:lnTo>
                      <a:pt x="152" y="107"/>
                    </a:lnTo>
                    <a:lnTo>
                      <a:pt x="149" y="110"/>
                    </a:lnTo>
                    <a:lnTo>
                      <a:pt x="148" y="108"/>
                    </a:lnTo>
                    <a:lnTo>
                      <a:pt x="144" y="107"/>
                    </a:lnTo>
                    <a:lnTo>
                      <a:pt x="144" y="107"/>
                    </a:lnTo>
                    <a:lnTo>
                      <a:pt x="142" y="107"/>
                    </a:lnTo>
                    <a:lnTo>
                      <a:pt x="138" y="107"/>
                    </a:lnTo>
                    <a:lnTo>
                      <a:pt x="128" y="95"/>
                    </a:lnTo>
                    <a:lnTo>
                      <a:pt x="125" y="93"/>
                    </a:lnTo>
                    <a:lnTo>
                      <a:pt x="121" y="93"/>
                    </a:lnTo>
                    <a:lnTo>
                      <a:pt x="117" y="93"/>
                    </a:lnTo>
                    <a:lnTo>
                      <a:pt x="116" y="94"/>
                    </a:lnTo>
                    <a:lnTo>
                      <a:pt x="113" y="93"/>
                    </a:lnTo>
                    <a:lnTo>
                      <a:pt x="109" y="93"/>
                    </a:lnTo>
                    <a:lnTo>
                      <a:pt x="109" y="93"/>
                    </a:lnTo>
                    <a:lnTo>
                      <a:pt x="106" y="95"/>
                    </a:lnTo>
                    <a:lnTo>
                      <a:pt x="103" y="93"/>
                    </a:lnTo>
                    <a:lnTo>
                      <a:pt x="101" y="93"/>
                    </a:lnTo>
                    <a:lnTo>
                      <a:pt x="97" y="90"/>
                    </a:lnTo>
                    <a:lnTo>
                      <a:pt x="94" y="87"/>
                    </a:lnTo>
                    <a:lnTo>
                      <a:pt x="94" y="85"/>
                    </a:lnTo>
                    <a:lnTo>
                      <a:pt x="95" y="83"/>
                    </a:lnTo>
                    <a:lnTo>
                      <a:pt x="94" y="80"/>
                    </a:lnTo>
                    <a:lnTo>
                      <a:pt x="96" y="77"/>
                    </a:lnTo>
                    <a:lnTo>
                      <a:pt x="95" y="73"/>
                    </a:lnTo>
                    <a:lnTo>
                      <a:pt x="92" y="69"/>
                    </a:lnTo>
                    <a:lnTo>
                      <a:pt x="87" y="57"/>
                    </a:lnTo>
                    <a:lnTo>
                      <a:pt x="85" y="57"/>
                    </a:lnTo>
                    <a:lnTo>
                      <a:pt x="82" y="57"/>
                    </a:lnTo>
                    <a:lnTo>
                      <a:pt x="83" y="55"/>
                    </a:lnTo>
                    <a:lnTo>
                      <a:pt x="85" y="50"/>
                    </a:lnTo>
                    <a:lnTo>
                      <a:pt x="85" y="44"/>
                    </a:lnTo>
                    <a:lnTo>
                      <a:pt x="85" y="42"/>
                    </a:lnTo>
                    <a:lnTo>
                      <a:pt x="85" y="38"/>
                    </a:lnTo>
                    <a:lnTo>
                      <a:pt x="90" y="30"/>
                    </a:lnTo>
                    <a:lnTo>
                      <a:pt x="92" y="28"/>
                    </a:lnTo>
                    <a:lnTo>
                      <a:pt x="95" y="24"/>
                    </a:lnTo>
                    <a:lnTo>
                      <a:pt x="97" y="23"/>
                    </a:lnTo>
                    <a:lnTo>
                      <a:pt x="98" y="21"/>
                    </a:lnTo>
                    <a:lnTo>
                      <a:pt x="103" y="14"/>
                    </a:lnTo>
                    <a:lnTo>
                      <a:pt x="110" y="10"/>
                    </a:lnTo>
                    <a:lnTo>
                      <a:pt x="110" y="9"/>
                    </a:lnTo>
                    <a:lnTo>
                      <a:pt x="112" y="10"/>
                    </a:lnTo>
                    <a:lnTo>
                      <a:pt x="113" y="9"/>
                    </a:lnTo>
                    <a:lnTo>
                      <a:pt x="114" y="7"/>
                    </a:lnTo>
                    <a:lnTo>
                      <a:pt x="114" y="5"/>
                    </a:lnTo>
                    <a:lnTo>
                      <a:pt x="113" y="3"/>
                    </a:lnTo>
                    <a:lnTo>
                      <a:pt x="108" y="0"/>
                    </a:lnTo>
                    <a:lnTo>
                      <a:pt x="106" y="0"/>
                    </a:lnTo>
                    <a:lnTo>
                      <a:pt x="105" y="1"/>
                    </a:lnTo>
                    <a:lnTo>
                      <a:pt x="105" y="3"/>
                    </a:lnTo>
                    <a:lnTo>
                      <a:pt x="103" y="3"/>
                    </a:lnTo>
                    <a:lnTo>
                      <a:pt x="102" y="4"/>
                    </a:lnTo>
                    <a:lnTo>
                      <a:pt x="99" y="4"/>
                    </a:lnTo>
                    <a:lnTo>
                      <a:pt x="97" y="4"/>
                    </a:lnTo>
                    <a:lnTo>
                      <a:pt x="96" y="6"/>
                    </a:lnTo>
                    <a:lnTo>
                      <a:pt x="97" y="8"/>
                    </a:lnTo>
                    <a:lnTo>
                      <a:pt x="96" y="10"/>
                    </a:lnTo>
                    <a:lnTo>
                      <a:pt x="92" y="11"/>
                    </a:lnTo>
                    <a:lnTo>
                      <a:pt x="88" y="15"/>
                    </a:lnTo>
                    <a:lnTo>
                      <a:pt x="85" y="18"/>
                    </a:lnTo>
                    <a:lnTo>
                      <a:pt x="81" y="19"/>
                    </a:lnTo>
                    <a:lnTo>
                      <a:pt x="77" y="19"/>
                    </a:lnTo>
                    <a:lnTo>
                      <a:pt x="72" y="19"/>
                    </a:lnTo>
                    <a:lnTo>
                      <a:pt x="69" y="21"/>
                    </a:lnTo>
                    <a:lnTo>
                      <a:pt x="69" y="23"/>
                    </a:lnTo>
                    <a:lnTo>
                      <a:pt x="71" y="25"/>
                    </a:lnTo>
                    <a:lnTo>
                      <a:pt x="70" y="28"/>
                    </a:lnTo>
                    <a:lnTo>
                      <a:pt x="68" y="31"/>
                    </a:lnTo>
                    <a:lnTo>
                      <a:pt x="67" y="30"/>
                    </a:lnTo>
                    <a:lnTo>
                      <a:pt x="67" y="27"/>
                    </a:lnTo>
                    <a:lnTo>
                      <a:pt x="67" y="26"/>
                    </a:lnTo>
                    <a:lnTo>
                      <a:pt x="68" y="25"/>
                    </a:lnTo>
                    <a:lnTo>
                      <a:pt x="66" y="24"/>
                    </a:lnTo>
                    <a:lnTo>
                      <a:pt x="62" y="23"/>
                    </a:lnTo>
                    <a:lnTo>
                      <a:pt x="61" y="23"/>
                    </a:lnTo>
                    <a:lnTo>
                      <a:pt x="56" y="27"/>
                    </a:lnTo>
                    <a:lnTo>
                      <a:pt x="54" y="29"/>
                    </a:lnTo>
                    <a:lnTo>
                      <a:pt x="51" y="33"/>
                    </a:lnTo>
                    <a:lnTo>
                      <a:pt x="47" y="42"/>
                    </a:lnTo>
                    <a:lnTo>
                      <a:pt x="47" y="45"/>
                    </a:lnTo>
                    <a:lnTo>
                      <a:pt x="48" y="44"/>
                    </a:lnTo>
                    <a:lnTo>
                      <a:pt x="49" y="45"/>
                    </a:lnTo>
                    <a:lnTo>
                      <a:pt x="50" y="48"/>
                    </a:lnTo>
                    <a:lnTo>
                      <a:pt x="49" y="51"/>
                    </a:lnTo>
                    <a:lnTo>
                      <a:pt x="47" y="52"/>
                    </a:lnTo>
                    <a:lnTo>
                      <a:pt x="44" y="52"/>
                    </a:lnTo>
                    <a:lnTo>
                      <a:pt x="42" y="54"/>
                    </a:lnTo>
                    <a:lnTo>
                      <a:pt x="38" y="58"/>
                    </a:lnTo>
                    <a:lnTo>
                      <a:pt x="37" y="59"/>
                    </a:lnTo>
                    <a:lnTo>
                      <a:pt x="34" y="64"/>
                    </a:lnTo>
                    <a:lnTo>
                      <a:pt x="33" y="64"/>
                    </a:lnTo>
                    <a:lnTo>
                      <a:pt x="30" y="64"/>
                    </a:lnTo>
                    <a:lnTo>
                      <a:pt x="31" y="67"/>
                    </a:lnTo>
                    <a:lnTo>
                      <a:pt x="34" y="71"/>
                    </a:lnTo>
                    <a:lnTo>
                      <a:pt x="34" y="75"/>
                    </a:lnTo>
                    <a:lnTo>
                      <a:pt x="32" y="79"/>
                    </a:lnTo>
                    <a:lnTo>
                      <a:pt x="30" y="79"/>
                    </a:lnTo>
                    <a:lnTo>
                      <a:pt x="28" y="76"/>
                    </a:lnTo>
                    <a:lnTo>
                      <a:pt x="28" y="75"/>
                    </a:lnTo>
                    <a:lnTo>
                      <a:pt x="30" y="73"/>
                    </a:lnTo>
                    <a:lnTo>
                      <a:pt x="27" y="72"/>
                    </a:lnTo>
                    <a:lnTo>
                      <a:pt x="27" y="69"/>
                    </a:lnTo>
                    <a:lnTo>
                      <a:pt x="23" y="65"/>
                    </a:lnTo>
                    <a:lnTo>
                      <a:pt x="23" y="68"/>
                    </a:lnTo>
                    <a:lnTo>
                      <a:pt x="23" y="70"/>
                    </a:lnTo>
                    <a:lnTo>
                      <a:pt x="24" y="75"/>
                    </a:lnTo>
                    <a:lnTo>
                      <a:pt x="22" y="79"/>
                    </a:lnTo>
                    <a:lnTo>
                      <a:pt x="21" y="83"/>
                    </a:lnTo>
                    <a:lnTo>
                      <a:pt x="20" y="85"/>
                    </a:lnTo>
                    <a:lnTo>
                      <a:pt x="18" y="85"/>
                    </a:lnTo>
                    <a:lnTo>
                      <a:pt x="16" y="90"/>
                    </a:lnTo>
                    <a:lnTo>
                      <a:pt x="17" y="90"/>
                    </a:lnTo>
                    <a:lnTo>
                      <a:pt x="17" y="94"/>
                    </a:lnTo>
                    <a:lnTo>
                      <a:pt x="18" y="98"/>
                    </a:lnTo>
                    <a:lnTo>
                      <a:pt x="20" y="102"/>
                    </a:lnTo>
                    <a:lnTo>
                      <a:pt x="22" y="102"/>
                    </a:lnTo>
                    <a:lnTo>
                      <a:pt x="23" y="101"/>
                    </a:lnTo>
                    <a:lnTo>
                      <a:pt x="23" y="103"/>
                    </a:lnTo>
                    <a:lnTo>
                      <a:pt x="24" y="107"/>
                    </a:lnTo>
                    <a:lnTo>
                      <a:pt x="23" y="109"/>
                    </a:lnTo>
                    <a:lnTo>
                      <a:pt x="23" y="111"/>
                    </a:lnTo>
                    <a:lnTo>
                      <a:pt x="24" y="113"/>
                    </a:lnTo>
                    <a:lnTo>
                      <a:pt x="24" y="117"/>
                    </a:lnTo>
                    <a:lnTo>
                      <a:pt x="22" y="119"/>
                    </a:lnTo>
                    <a:lnTo>
                      <a:pt x="21" y="121"/>
                    </a:lnTo>
                    <a:lnTo>
                      <a:pt x="22" y="122"/>
                    </a:lnTo>
                    <a:lnTo>
                      <a:pt x="23" y="125"/>
                    </a:lnTo>
                    <a:lnTo>
                      <a:pt x="23" y="131"/>
                    </a:lnTo>
                    <a:lnTo>
                      <a:pt x="23" y="138"/>
                    </a:lnTo>
                    <a:lnTo>
                      <a:pt x="21" y="142"/>
                    </a:lnTo>
                    <a:lnTo>
                      <a:pt x="21" y="144"/>
                    </a:lnTo>
                    <a:lnTo>
                      <a:pt x="23" y="147"/>
                    </a:lnTo>
                    <a:lnTo>
                      <a:pt x="25" y="145"/>
                    </a:lnTo>
                    <a:lnTo>
                      <a:pt x="25" y="148"/>
                    </a:lnTo>
                    <a:lnTo>
                      <a:pt x="27" y="150"/>
                    </a:lnTo>
                    <a:lnTo>
                      <a:pt x="27" y="150"/>
                    </a:lnTo>
                    <a:lnTo>
                      <a:pt x="28" y="152"/>
                    </a:lnTo>
                    <a:lnTo>
                      <a:pt x="27" y="153"/>
                    </a:lnTo>
                    <a:lnTo>
                      <a:pt x="25" y="157"/>
                    </a:lnTo>
                    <a:lnTo>
                      <a:pt x="20" y="163"/>
                    </a:lnTo>
                    <a:lnTo>
                      <a:pt x="19" y="167"/>
                    </a:lnTo>
                    <a:lnTo>
                      <a:pt x="14" y="172"/>
                    </a:lnTo>
                    <a:lnTo>
                      <a:pt x="9" y="173"/>
                    </a:lnTo>
                    <a:lnTo>
                      <a:pt x="5" y="177"/>
                    </a:lnTo>
                    <a:lnTo>
                      <a:pt x="1" y="184"/>
                    </a:lnTo>
                    <a:lnTo>
                      <a:pt x="1" y="190"/>
                    </a:lnTo>
                    <a:lnTo>
                      <a:pt x="0" y="193"/>
                    </a:lnTo>
                    <a:lnTo>
                      <a:pt x="4" y="194"/>
                    </a:lnTo>
                    <a:lnTo>
                      <a:pt x="9" y="19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6" name="Freeform 1307">
                <a:extLst>
                  <a:ext uri="{FF2B5EF4-FFF2-40B4-BE49-F238E27FC236}">
                    <a16:creationId xmlns:a16="http://schemas.microsoft.com/office/drawing/2014/main" id="{7C886135-925B-4257-B10C-74E4A94706BD}"/>
                  </a:ext>
                </a:extLst>
              </p:cNvPr>
              <p:cNvSpPr>
                <a:spLocks/>
              </p:cNvSpPr>
              <p:nvPr/>
            </p:nvSpPr>
            <p:spPr bwMode="auto">
              <a:xfrm>
                <a:off x="3938733" y="4533476"/>
                <a:ext cx="7938" cy="12699"/>
              </a:xfrm>
              <a:custGeom>
                <a:avLst/>
                <a:gdLst>
                  <a:gd name="T0" fmla="*/ 4 w 5"/>
                  <a:gd name="T1" fmla="*/ 0 h 8"/>
                  <a:gd name="T2" fmla="*/ 2 w 5"/>
                  <a:gd name="T3" fmla="*/ 3 h 8"/>
                  <a:gd name="T4" fmla="*/ 0 w 5"/>
                  <a:gd name="T5" fmla="*/ 6 h 8"/>
                  <a:gd name="T6" fmla="*/ 0 w 5"/>
                  <a:gd name="T7" fmla="*/ 7 h 8"/>
                  <a:gd name="T8" fmla="*/ 1 w 5"/>
                  <a:gd name="T9" fmla="*/ 8 h 8"/>
                  <a:gd name="T10" fmla="*/ 3 w 5"/>
                  <a:gd name="T11" fmla="*/ 7 h 8"/>
                  <a:gd name="T12" fmla="*/ 4 w 5"/>
                  <a:gd name="T13" fmla="*/ 5 h 8"/>
                  <a:gd name="T14" fmla="*/ 4 w 5"/>
                  <a:gd name="T15" fmla="*/ 3 h 8"/>
                  <a:gd name="T16" fmla="*/ 5 w 5"/>
                  <a:gd name="T17" fmla="*/ 0 h 8"/>
                  <a:gd name="T18" fmla="*/ 4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4" y="0"/>
                    </a:moveTo>
                    <a:lnTo>
                      <a:pt x="2" y="3"/>
                    </a:lnTo>
                    <a:lnTo>
                      <a:pt x="0" y="6"/>
                    </a:lnTo>
                    <a:lnTo>
                      <a:pt x="0" y="7"/>
                    </a:lnTo>
                    <a:lnTo>
                      <a:pt x="1" y="8"/>
                    </a:lnTo>
                    <a:lnTo>
                      <a:pt x="3" y="7"/>
                    </a:lnTo>
                    <a:lnTo>
                      <a:pt x="4" y="5"/>
                    </a:lnTo>
                    <a:lnTo>
                      <a:pt x="4" y="3"/>
                    </a:lnTo>
                    <a:lnTo>
                      <a:pt x="5" y="0"/>
                    </a:lnTo>
                    <a:lnTo>
                      <a:pt x="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7" name="Freeform 1308">
                <a:extLst>
                  <a:ext uri="{FF2B5EF4-FFF2-40B4-BE49-F238E27FC236}">
                    <a16:creationId xmlns:a16="http://schemas.microsoft.com/office/drawing/2014/main" id="{A2B21A3C-50C9-4ACE-B2DA-8414C2566237}"/>
                  </a:ext>
                </a:extLst>
              </p:cNvPr>
              <p:cNvSpPr>
                <a:spLocks/>
              </p:cNvSpPr>
              <p:nvPr/>
            </p:nvSpPr>
            <p:spPr bwMode="auto">
              <a:xfrm>
                <a:off x="3924445" y="4417600"/>
                <a:ext cx="131768" cy="176197"/>
              </a:xfrm>
              <a:custGeom>
                <a:avLst/>
                <a:gdLst>
                  <a:gd name="T0" fmla="*/ 11 w 83"/>
                  <a:gd name="T1" fmla="*/ 94 h 111"/>
                  <a:gd name="T2" fmla="*/ 9 w 83"/>
                  <a:gd name="T3" fmla="*/ 100 h 111"/>
                  <a:gd name="T4" fmla="*/ 15 w 83"/>
                  <a:gd name="T5" fmla="*/ 98 h 111"/>
                  <a:gd name="T6" fmla="*/ 21 w 83"/>
                  <a:gd name="T7" fmla="*/ 102 h 111"/>
                  <a:gd name="T8" fmla="*/ 28 w 83"/>
                  <a:gd name="T9" fmla="*/ 111 h 111"/>
                  <a:gd name="T10" fmla="*/ 32 w 83"/>
                  <a:gd name="T11" fmla="*/ 107 h 111"/>
                  <a:gd name="T12" fmla="*/ 45 w 83"/>
                  <a:gd name="T13" fmla="*/ 77 h 111"/>
                  <a:gd name="T14" fmla="*/ 66 w 83"/>
                  <a:gd name="T15" fmla="*/ 66 h 111"/>
                  <a:gd name="T16" fmla="*/ 80 w 83"/>
                  <a:gd name="T17" fmla="*/ 45 h 111"/>
                  <a:gd name="T18" fmla="*/ 83 w 83"/>
                  <a:gd name="T19" fmla="*/ 43 h 111"/>
                  <a:gd name="T20" fmla="*/ 83 w 83"/>
                  <a:gd name="T21" fmla="*/ 36 h 111"/>
                  <a:gd name="T22" fmla="*/ 80 w 83"/>
                  <a:gd name="T23" fmla="*/ 28 h 111"/>
                  <a:gd name="T24" fmla="*/ 80 w 83"/>
                  <a:gd name="T25" fmla="*/ 25 h 111"/>
                  <a:gd name="T26" fmla="*/ 77 w 83"/>
                  <a:gd name="T27" fmla="*/ 24 h 111"/>
                  <a:gd name="T28" fmla="*/ 74 w 83"/>
                  <a:gd name="T29" fmla="*/ 20 h 111"/>
                  <a:gd name="T30" fmla="*/ 69 w 83"/>
                  <a:gd name="T31" fmla="*/ 18 h 111"/>
                  <a:gd name="T32" fmla="*/ 67 w 83"/>
                  <a:gd name="T33" fmla="*/ 24 h 111"/>
                  <a:gd name="T34" fmla="*/ 61 w 83"/>
                  <a:gd name="T35" fmla="*/ 24 h 111"/>
                  <a:gd name="T36" fmla="*/ 54 w 83"/>
                  <a:gd name="T37" fmla="*/ 20 h 111"/>
                  <a:gd name="T38" fmla="*/ 49 w 83"/>
                  <a:gd name="T39" fmla="*/ 17 h 111"/>
                  <a:gd name="T40" fmla="*/ 46 w 83"/>
                  <a:gd name="T41" fmla="*/ 11 h 111"/>
                  <a:gd name="T42" fmla="*/ 38 w 83"/>
                  <a:gd name="T43" fmla="*/ 5 h 111"/>
                  <a:gd name="T44" fmla="*/ 29 w 83"/>
                  <a:gd name="T45" fmla="*/ 0 h 111"/>
                  <a:gd name="T46" fmla="*/ 24 w 83"/>
                  <a:gd name="T47" fmla="*/ 4 h 111"/>
                  <a:gd name="T48" fmla="*/ 14 w 83"/>
                  <a:gd name="T49" fmla="*/ 10 h 111"/>
                  <a:gd name="T50" fmla="*/ 12 w 83"/>
                  <a:gd name="T51" fmla="*/ 16 h 111"/>
                  <a:gd name="T52" fmla="*/ 14 w 83"/>
                  <a:gd name="T53" fmla="*/ 21 h 111"/>
                  <a:gd name="T54" fmla="*/ 7 w 83"/>
                  <a:gd name="T55" fmla="*/ 32 h 111"/>
                  <a:gd name="T56" fmla="*/ 8 w 83"/>
                  <a:gd name="T57" fmla="*/ 37 h 111"/>
                  <a:gd name="T58" fmla="*/ 3 w 83"/>
                  <a:gd name="T59" fmla="*/ 42 h 111"/>
                  <a:gd name="T60" fmla="*/ 1 w 83"/>
                  <a:gd name="T61" fmla="*/ 49 h 111"/>
                  <a:gd name="T62" fmla="*/ 2 w 83"/>
                  <a:gd name="T63" fmla="*/ 56 h 111"/>
                  <a:gd name="T64" fmla="*/ 0 w 83"/>
                  <a:gd name="T65" fmla="*/ 63 h 111"/>
                  <a:gd name="T66" fmla="*/ 1 w 83"/>
                  <a:gd name="T67" fmla="*/ 68 h 111"/>
                  <a:gd name="T68" fmla="*/ 7 w 83"/>
                  <a:gd name="T69" fmla="*/ 73 h 111"/>
                  <a:gd name="T70" fmla="*/ 11 w 83"/>
                  <a:gd name="T71" fmla="*/ 73 h 111"/>
                  <a:gd name="T72" fmla="*/ 12 w 83"/>
                  <a:gd name="T73" fmla="*/ 67 h 111"/>
                  <a:gd name="T74" fmla="*/ 14 w 83"/>
                  <a:gd name="T75" fmla="*/ 68 h 111"/>
                  <a:gd name="T76" fmla="*/ 15 w 83"/>
                  <a:gd name="T77" fmla="*/ 69 h 111"/>
                  <a:gd name="T78" fmla="*/ 16 w 83"/>
                  <a:gd name="T79" fmla="*/ 66 h 111"/>
                  <a:gd name="T80" fmla="*/ 16 w 83"/>
                  <a:gd name="T81" fmla="*/ 76 h 111"/>
                  <a:gd name="T82" fmla="*/ 15 w 83"/>
                  <a:gd name="T83" fmla="*/ 83 h 111"/>
                  <a:gd name="T84" fmla="*/ 13 w 83"/>
                  <a:gd name="T85"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11">
                    <a:moveTo>
                      <a:pt x="14" y="92"/>
                    </a:moveTo>
                    <a:lnTo>
                      <a:pt x="11" y="94"/>
                    </a:lnTo>
                    <a:lnTo>
                      <a:pt x="9" y="97"/>
                    </a:lnTo>
                    <a:lnTo>
                      <a:pt x="9" y="100"/>
                    </a:lnTo>
                    <a:lnTo>
                      <a:pt x="12" y="100"/>
                    </a:lnTo>
                    <a:lnTo>
                      <a:pt x="15" y="98"/>
                    </a:lnTo>
                    <a:lnTo>
                      <a:pt x="17" y="101"/>
                    </a:lnTo>
                    <a:lnTo>
                      <a:pt x="21" y="102"/>
                    </a:lnTo>
                    <a:lnTo>
                      <a:pt x="24" y="104"/>
                    </a:lnTo>
                    <a:lnTo>
                      <a:pt x="28" y="111"/>
                    </a:lnTo>
                    <a:lnTo>
                      <a:pt x="29" y="111"/>
                    </a:lnTo>
                    <a:lnTo>
                      <a:pt x="32" y="107"/>
                    </a:lnTo>
                    <a:lnTo>
                      <a:pt x="43" y="80"/>
                    </a:lnTo>
                    <a:lnTo>
                      <a:pt x="45" y="77"/>
                    </a:lnTo>
                    <a:lnTo>
                      <a:pt x="59" y="72"/>
                    </a:lnTo>
                    <a:lnTo>
                      <a:pt x="66" y="66"/>
                    </a:lnTo>
                    <a:lnTo>
                      <a:pt x="76" y="56"/>
                    </a:lnTo>
                    <a:lnTo>
                      <a:pt x="80" y="45"/>
                    </a:lnTo>
                    <a:lnTo>
                      <a:pt x="82" y="45"/>
                    </a:lnTo>
                    <a:lnTo>
                      <a:pt x="83" y="43"/>
                    </a:lnTo>
                    <a:lnTo>
                      <a:pt x="83" y="39"/>
                    </a:lnTo>
                    <a:lnTo>
                      <a:pt x="83" y="36"/>
                    </a:lnTo>
                    <a:lnTo>
                      <a:pt x="80" y="29"/>
                    </a:lnTo>
                    <a:lnTo>
                      <a:pt x="80" y="28"/>
                    </a:lnTo>
                    <a:lnTo>
                      <a:pt x="80" y="25"/>
                    </a:lnTo>
                    <a:lnTo>
                      <a:pt x="80" y="25"/>
                    </a:lnTo>
                    <a:lnTo>
                      <a:pt x="79" y="25"/>
                    </a:lnTo>
                    <a:lnTo>
                      <a:pt x="77" y="24"/>
                    </a:lnTo>
                    <a:lnTo>
                      <a:pt x="76" y="21"/>
                    </a:lnTo>
                    <a:lnTo>
                      <a:pt x="74" y="20"/>
                    </a:lnTo>
                    <a:lnTo>
                      <a:pt x="70" y="18"/>
                    </a:lnTo>
                    <a:lnTo>
                      <a:pt x="69" y="18"/>
                    </a:lnTo>
                    <a:lnTo>
                      <a:pt x="67" y="20"/>
                    </a:lnTo>
                    <a:lnTo>
                      <a:pt x="67" y="24"/>
                    </a:lnTo>
                    <a:lnTo>
                      <a:pt x="66" y="25"/>
                    </a:lnTo>
                    <a:lnTo>
                      <a:pt x="61" y="24"/>
                    </a:lnTo>
                    <a:lnTo>
                      <a:pt x="59" y="23"/>
                    </a:lnTo>
                    <a:lnTo>
                      <a:pt x="54" y="20"/>
                    </a:lnTo>
                    <a:lnTo>
                      <a:pt x="50" y="19"/>
                    </a:lnTo>
                    <a:lnTo>
                      <a:pt x="49" y="17"/>
                    </a:lnTo>
                    <a:lnTo>
                      <a:pt x="50" y="14"/>
                    </a:lnTo>
                    <a:lnTo>
                      <a:pt x="46" y="11"/>
                    </a:lnTo>
                    <a:lnTo>
                      <a:pt x="44" y="11"/>
                    </a:lnTo>
                    <a:lnTo>
                      <a:pt x="38" y="5"/>
                    </a:lnTo>
                    <a:lnTo>
                      <a:pt x="33" y="1"/>
                    </a:lnTo>
                    <a:lnTo>
                      <a:pt x="29" y="0"/>
                    </a:lnTo>
                    <a:lnTo>
                      <a:pt x="28" y="4"/>
                    </a:lnTo>
                    <a:lnTo>
                      <a:pt x="24" y="4"/>
                    </a:lnTo>
                    <a:lnTo>
                      <a:pt x="18" y="10"/>
                    </a:lnTo>
                    <a:lnTo>
                      <a:pt x="14" y="10"/>
                    </a:lnTo>
                    <a:lnTo>
                      <a:pt x="11" y="12"/>
                    </a:lnTo>
                    <a:lnTo>
                      <a:pt x="12" y="16"/>
                    </a:lnTo>
                    <a:lnTo>
                      <a:pt x="12" y="18"/>
                    </a:lnTo>
                    <a:lnTo>
                      <a:pt x="14" y="21"/>
                    </a:lnTo>
                    <a:lnTo>
                      <a:pt x="13" y="25"/>
                    </a:lnTo>
                    <a:lnTo>
                      <a:pt x="7" y="32"/>
                    </a:lnTo>
                    <a:lnTo>
                      <a:pt x="7" y="35"/>
                    </a:lnTo>
                    <a:lnTo>
                      <a:pt x="8" y="37"/>
                    </a:lnTo>
                    <a:lnTo>
                      <a:pt x="6" y="42"/>
                    </a:lnTo>
                    <a:lnTo>
                      <a:pt x="3" y="42"/>
                    </a:lnTo>
                    <a:lnTo>
                      <a:pt x="0" y="46"/>
                    </a:lnTo>
                    <a:lnTo>
                      <a:pt x="1" y="49"/>
                    </a:lnTo>
                    <a:lnTo>
                      <a:pt x="2" y="52"/>
                    </a:lnTo>
                    <a:lnTo>
                      <a:pt x="2" y="56"/>
                    </a:lnTo>
                    <a:lnTo>
                      <a:pt x="2" y="60"/>
                    </a:lnTo>
                    <a:lnTo>
                      <a:pt x="0" y="63"/>
                    </a:lnTo>
                    <a:lnTo>
                      <a:pt x="0" y="65"/>
                    </a:lnTo>
                    <a:lnTo>
                      <a:pt x="1" y="68"/>
                    </a:lnTo>
                    <a:lnTo>
                      <a:pt x="4" y="69"/>
                    </a:lnTo>
                    <a:lnTo>
                      <a:pt x="7" y="73"/>
                    </a:lnTo>
                    <a:lnTo>
                      <a:pt x="9" y="75"/>
                    </a:lnTo>
                    <a:lnTo>
                      <a:pt x="11" y="73"/>
                    </a:lnTo>
                    <a:lnTo>
                      <a:pt x="11" y="69"/>
                    </a:lnTo>
                    <a:lnTo>
                      <a:pt x="12" y="67"/>
                    </a:lnTo>
                    <a:lnTo>
                      <a:pt x="14" y="65"/>
                    </a:lnTo>
                    <a:lnTo>
                      <a:pt x="14" y="68"/>
                    </a:lnTo>
                    <a:lnTo>
                      <a:pt x="15" y="70"/>
                    </a:lnTo>
                    <a:lnTo>
                      <a:pt x="15" y="69"/>
                    </a:lnTo>
                    <a:lnTo>
                      <a:pt x="15" y="66"/>
                    </a:lnTo>
                    <a:lnTo>
                      <a:pt x="16" y="66"/>
                    </a:lnTo>
                    <a:lnTo>
                      <a:pt x="17" y="71"/>
                    </a:lnTo>
                    <a:lnTo>
                      <a:pt x="16" y="76"/>
                    </a:lnTo>
                    <a:lnTo>
                      <a:pt x="17" y="78"/>
                    </a:lnTo>
                    <a:lnTo>
                      <a:pt x="15" y="83"/>
                    </a:lnTo>
                    <a:lnTo>
                      <a:pt x="11" y="87"/>
                    </a:lnTo>
                    <a:lnTo>
                      <a:pt x="13" y="87"/>
                    </a:lnTo>
                    <a:lnTo>
                      <a:pt x="14" y="9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8" name="Freeform 1309">
                <a:extLst>
                  <a:ext uri="{FF2B5EF4-FFF2-40B4-BE49-F238E27FC236}">
                    <a16:creationId xmlns:a16="http://schemas.microsoft.com/office/drawing/2014/main" id="{DD3D3190-0435-4225-9482-BB39D837C53D}"/>
                  </a:ext>
                </a:extLst>
              </p:cNvPr>
              <p:cNvSpPr>
                <a:spLocks/>
              </p:cNvSpPr>
              <p:nvPr/>
            </p:nvSpPr>
            <p:spPr bwMode="auto">
              <a:xfrm>
                <a:off x="3916509" y="4457283"/>
                <a:ext cx="288936" cy="512716"/>
              </a:xfrm>
              <a:custGeom>
                <a:avLst/>
                <a:gdLst>
                  <a:gd name="T0" fmla="*/ 175 w 182"/>
                  <a:gd name="T1" fmla="*/ 314 h 323"/>
                  <a:gd name="T2" fmla="*/ 177 w 182"/>
                  <a:gd name="T3" fmla="*/ 306 h 323"/>
                  <a:gd name="T4" fmla="*/ 176 w 182"/>
                  <a:gd name="T5" fmla="*/ 296 h 323"/>
                  <a:gd name="T6" fmla="*/ 178 w 182"/>
                  <a:gd name="T7" fmla="*/ 274 h 323"/>
                  <a:gd name="T8" fmla="*/ 178 w 182"/>
                  <a:gd name="T9" fmla="*/ 261 h 323"/>
                  <a:gd name="T10" fmla="*/ 178 w 182"/>
                  <a:gd name="T11" fmla="*/ 238 h 323"/>
                  <a:gd name="T12" fmla="*/ 182 w 182"/>
                  <a:gd name="T13" fmla="*/ 213 h 323"/>
                  <a:gd name="T14" fmla="*/ 168 w 182"/>
                  <a:gd name="T15" fmla="*/ 189 h 323"/>
                  <a:gd name="T16" fmla="*/ 158 w 182"/>
                  <a:gd name="T17" fmla="*/ 192 h 323"/>
                  <a:gd name="T18" fmla="*/ 155 w 182"/>
                  <a:gd name="T19" fmla="*/ 169 h 323"/>
                  <a:gd name="T20" fmla="*/ 151 w 182"/>
                  <a:gd name="T21" fmla="*/ 166 h 323"/>
                  <a:gd name="T22" fmla="*/ 130 w 182"/>
                  <a:gd name="T23" fmla="*/ 167 h 323"/>
                  <a:gd name="T24" fmla="*/ 118 w 182"/>
                  <a:gd name="T25" fmla="*/ 156 h 323"/>
                  <a:gd name="T26" fmla="*/ 106 w 182"/>
                  <a:gd name="T27" fmla="*/ 133 h 323"/>
                  <a:gd name="T28" fmla="*/ 109 w 182"/>
                  <a:gd name="T29" fmla="*/ 122 h 323"/>
                  <a:gd name="T30" fmla="*/ 117 w 182"/>
                  <a:gd name="T31" fmla="*/ 113 h 323"/>
                  <a:gd name="T32" fmla="*/ 118 w 182"/>
                  <a:gd name="T33" fmla="*/ 97 h 323"/>
                  <a:gd name="T34" fmla="*/ 125 w 182"/>
                  <a:gd name="T35" fmla="*/ 86 h 323"/>
                  <a:gd name="T36" fmla="*/ 138 w 182"/>
                  <a:gd name="T37" fmla="*/ 78 h 323"/>
                  <a:gd name="T38" fmla="*/ 153 w 182"/>
                  <a:gd name="T39" fmla="*/ 72 h 323"/>
                  <a:gd name="T40" fmla="*/ 160 w 182"/>
                  <a:gd name="T41" fmla="*/ 76 h 323"/>
                  <a:gd name="T42" fmla="*/ 154 w 182"/>
                  <a:gd name="T43" fmla="*/ 66 h 323"/>
                  <a:gd name="T44" fmla="*/ 160 w 182"/>
                  <a:gd name="T45" fmla="*/ 44 h 323"/>
                  <a:gd name="T46" fmla="*/ 151 w 182"/>
                  <a:gd name="T47" fmla="*/ 41 h 323"/>
                  <a:gd name="T48" fmla="*/ 139 w 182"/>
                  <a:gd name="T49" fmla="*/ 39 h 323"/>
                  <a:gd name="T50" fmla="*/ 126 w 182"/>
                  <a:gd name="T51" fmla="*/ 42 h 323"/>
                  <a:gd name="T52" fmla="*/ 117 w 182"/>
                  <a:gd name="T53" fmla="*/ 38 h 323"/>
                  <a:gd name="T54" fmla="*/ 113 w 182"/>
                  <a:gd name="T55" fmla="*/ 31 h 323"/>
                  <a:gd name="T56" fmla="*/ 102 w 182"/>
                  <a:gd name="T57" fmla="*/ 19 h 323"/>
                  <a:gd name="T58" fmla="*/ 95 w 182"/>
                  <a:gd name="T59" fmla="*/ 4 h 323"/>
                  <a:gd name="T60" fmla="*/ 85 w 182"/>
                  <a:gd name="T61" fmla="*/ 0 h 323"/>
                  <a:gd name="T62" fmla="*/ 88 w 182"/>
                  <a:gd name="T63" fmla="*/ 11 h 323"/>
                  <a:gd name="T64" fmla="*/ 85 w 182"/>
                  <a:gd name="T65" fmla="*/ 20 h 323"/>
                  <a:gd name="T66" fmla="*/ 50 w 182"/>
                  <a:gd name="T67" fmla="*/ 52 h 323"/>
                  <a:gd name="T68" fmla="*/ 33 w 182"/>
                  <a:gd name="T69" fmla="*/ 86 h 323"/>
                  <a:gd name="T70" fmla="*/ 20 w 182"/>
                  <a:gd name="T71" fmla="*/ 73 h 323"/>
                  <a:gd name="T72" fmla="*/ 16 w 182"/>
                  <a:gd name="T73" fmla="*/ 69 h 323"/>
                  <a:gd name="T74" fmla="*/ 16 w 182"/>
                  <a:gd name="T75" fmla="*/ 62 h 323"/>
                  <a:gd name="T76" fmla="*/ 1 w 182"/>
                  <a:gd name="T77" fmla="*/ 78 h 323"/>
                  <a:gd name="T78" fmla="*/ 3 w 182"/>
                  <a:gd name="T79" fmla="*/ 87 h 323"/>
                  <a:gd name="T80" fmla="*/ 6 w 182"/>
                  <a:gd name="T81" fmla="*/ 99 h 323"/>
                  <a:gd name="T82" fmla="*/ 1 w 182"/>
                  <a:gd name="T83" fmla="*/ 106 h 323"/>
                  <a:gd name="T84" fmla="*/ 14 w 182"/>
                  <a:gd name="T85" fmla="*/ 115 h 323"/>
                  <a:gd name="T86" fmla="*/ 26 w 182"/>
                  <a:gd name="T87" fmla="*/ 128 h 323"/>
                  <a:gd name="T88" fmla="*/ 36 w 182"/>
                  <a:gd name="T89" fmla="*/ 145 h 323"/>
                  <a:gd name="T90" fmla="*/ 41 w 182"/>
                  <a:gd name="T91" fmla="*/ 162 h 323"/>
                  <a:gd name="T92" fmla="*/ 46 w 182"/>
                  <a:gd name="T93" fmla="*/ 175 h 323"/>
                  <a:gd name="T94" fmla="*/ 54 w 182"/>
                  <a:gd name="T95" fmla="*/ 194 h 323"/>
                  <a:gd name="T96" fmla="*/ 62 w 182"/>
                  <a:gd name="T97" fmla="*/ 205 h 323"/>
                  <a:gd name="T98" fmla="*/ 68 w 182"/>
                  <a:gd name="T99" fmla="*/ 217 h 323"/>
                  <a:gd name="T100" fmla="*/ 78 w 182"/>
                  <a:gd name="T101" fmla="*/ 241 h 323"/>
                  <a:gd name="T102" fmla="*/ 76 w 182"/>
                  <a:gd name="T103" fmla="*/ 245 h 323"/>
                  <a:gd name="T104" fmla="*/ 80 w 182"/>
                  <a:gd name="T105" fmla="*/ 251 h 323"/>
                  <a:gd name="T106" fmla="*/ 88 w 182"/>
                  <a:gd name="T107" fmla="*/ 261 h 323"/>
                  <a:gd name="T108" fmla="*/ 95 w 182"/>
                  <a:gd name="T109" fmla="*/ 269 h 323"/>
                  <a:gd name="T110" fmla="*/ 102 w 182"/>
                  <a:gd name="T111" fmla="*/ 271 h 323"/>
                  <a:gd name="T112" fmla="*/ 112 w 182"/>
                  <a:gd name="T113" fmla="*/ 282 h 323"/>
                  <a:gd name="T114" fmla="*/ 120 w 182"/>
                  <a:gd name="T115" fmla="*/ 286 h 323"/>
                  <a:gd name="T116" fmla="*/ 133 w 182"/>
                  <a:gd name="T117" fmla="*/ 292 h 323"/>
                  <a:gd name="T118" fmla="*/ 144 w 182"/>
                  <a:gd name="T119" fmla="*/ 303 h 323"/>
                  <a:gd name="T120" fmla="*/ 146 w 182"/>
                  <a:gd name="T121" fmla="*/ 310 h 323"/>
                  <a:gd name="T122" fmla="*/ 160 w 182"/>
                  <a:gd name="T123" fmla="*/ 321 h 323"/>
                  <a:gd name="T124" fmla="*/ 170 w 182"/>
                  <a:gd name="T125" fmla="*/ 3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2" h="323">
                    <a:moveTo>
                      <a:pt x="170" y="318"/>
                    </a:moveTo>
                    <a:lnTo>
                      <a:pt x="171" y="319"/>
                    </a:lnTo>
                    <a:lnTo>
                      <a:pt x="174" y="317"/>
                    </a:lnTo>
                    <a:lnTo>
                      <a:pt x="175" y="314"/>
                    </a:lnTo>
                    <a:lnTo>
                      <a:pt x="173" y="311"/>
                    </a:lnTo>
                    <a:lnTo>
                      <a:pt x="174" y="308"/>
                    </a:lnTo>
                    <a:lnTo>
                      <a:pt x="175" y="305"/>
                    </a:lnTo>
                    <a:lnTo>
                      <a:pt x="177" y="306"/>
                    </a:lnTo>
                    <a:lnTo>
                      <a:pt x="177" y="303"/>
                    </a:lnTo>
                    <a:lnTo>
                      <a:pt x="175" y="303"/>
                    </a:lnTo>
                    <a:lnTo>
                      <a:pt x="174" y="302"/>
                    </a:lnTo>
                    <a:lnTo>
                      <a:pt x="176" y="296"/>
                    </a:lnTo>
                    <a:lnTo>
                      <a:pt x="179" y="293"/>
                    </a:lnTo>
                    <a:lnTo>
                      <a:pt x="182" y="289"/>
                    </a:lnTo>
                    <a:lnTo>
                      <a:pt x="182" y="285"/>
                    </a:lnTo>
                    <a:lnTo>
                      <a:pt x="178" y="274"/>
                    </a:lnTo>
                    <a:lnTo>
                      <a:pt x="179" y="271"/>
                    </a:lnTo>
                    <a:lnTo>
                      <a:pt x="179" y="267"/>
                    </a:lnTo>
                    <a:lnTo>
                      <a:pt x="178" y="265"/>
                    </a:lnTo>
                    <a:lnTo>
                      <a:pt x="178" y="261"/>
                    </a:lnTo>
                    <a:lnTo>
                      <a:pt x="179" y="258"/>
                    </a:lnTo>
                    <a:lnTo>
                      <a:pt x="180" y="253"/>
                    </a:lnTo>
                    <a:lnTo>
                      <a:pt x="180" y="242"/>
                    </a:lnTo>
                    <a:lnTo>
                      <a:pt x="178" y="238"/>
                    </a:lnTo>
                    <a:lnTo>
                      <a:pt x="180" y="232"/>
                    </a:lnTo>
                    <a:lnTo>
                      <a:pt x="180" y="220"/>
                    </a:lnTo>
                    <a:lnTo>
                      <a:pt x="182" y="216"/>
                    </a:lnTo>
                    <a:lnTo>
                      <a:pt x="182" y="213"/>
                    </a:lnTo>
                    <a:lnTo>
                      <a:pt x="169" y="191"/>
                    </a:lnTo>
                    <a:lnTo>
                      <a:pt x="169" y="191"/>
                    </a:lnTo>
                    <a:lnTo>
                      <a:pt x="169" y="190"/>
                    </a:lnTo>
                    <a:lnTo>
                      <a:pt x="168" y="189"/>
                    </a:lnTo>
                    <a:lnTo>
                      <a:pt x="166" y="190"/>
                    </a:lnTo>
                    <a:lnTo>
                      <a:pt x="163" y="190"/>
                    </a:lnTo>
                    <a:lnTo>
                      <a:pt x="161" y="191"/>
                    </a:lnTo>
                    <a:lnTo>
                      <a:pt x="158" y="192"/>
                    </a:lnTo>
                    <a:lnTo>
                      <a:pt x="156" y="189"/>
                    </a:lnTo>
                    <a:lnTo>
                      <a:pt x="156" y="186"/>
                    </a:lnTo>
                    <a:lnTo>
                      <a:pt x="155" y="176"/>
                    </a:lnTo>
                    <a:lnTo>
                      <a:pt x="155" y="169"/>
                    </a:lnTo>
                    <a:lnTo>
                      <a:pt x="156" y="169"/>
                    </a:lnTo>
                    <a:lnTo>
                      <a:pt x="157" y="165"/>
                    </a:lnTo>
                    <a:lnTo>
                      <a:pt x="155" y="163"/>
                    </a:lnTo>
                    <a:lnTo>
                      <a:pt x="151" y="166"/>
                    </a:lnTo>
                    <a:lnTo>
                      <a:pt x="144" y="173"/>
                    </a:lnTo>
                    <a:lnTo>
                      <a:pt x="137" y="172"/>
                    </a:lnTo>
                    <a:lnTo>
                      <a:pt x="131" y="172"/>
                    </a:lnTo>
                    <a:lnTo>
                      <a:pt x="130" y="167"/>
                    </a:lnTo>
                    <a:lnTo>
                      <a:pt x="127" y="162"/>
                    </a:lnTo>
                    <a:lnTo>
                      <a:pt x="123" y="161"/>
                    </a:lnTo>
                    <a:lnTo>
                      <a:pt x="114" y="162"/>
                    </a:lnTo>
                    <a:lnTo>
                      <a:pt x="118" y="156"/>
                    </a:lnTo>
                    <a:lnTo>
                      <a:pt x="111" y="143"/>
                    </a:lnTo>
                    <a:lnTo>
                      <a:pt x="107" y="138"/>
                    </a:lnTo>
                    <a:lnTo>
                      <a:pt x="108" y="136"/>
                    </a:lnTo>
                    <a:lnTo>
                      <a:pt x="106" y="133"/>
                    </a:lnTo>
                    <a:lnTo>
                      <a:pt x="108" y="130"/>
                    </a:lnTo>
                    <a:lnTo>
                      <a:pt x="108" y="126"/>
                    </a:lnTo>
                    <a:lnTo>
                      <a:pt x="107" y="124"/>
                    </a:lnTo>
                    <a:lnTo>
                      <a:pt x="109" y="122"/>
                    </a:lnTo>
                    <a:lnTo>
                      <a:pt x="109" y="118"/>
                    </a:lnTo>
                    <a:lnTo>
                      <a:pt x="113" y="115"/>
                    </a:lnTo>
                    <a:lnTo>
                      <a:pt x="115" y="116"/>
                    </a:lnTo>
                    <a:lnTo>
                      <a:pt x="117" y="113"/>
                    </a:lnTo>
                    <a:lnTo>
                      <a:pt x="116" y="110"/>
                    </a:lnTo>
                    <a:lnTo>
                      <a:pt x="115" y="104"/>
                    </a:lnTo>
                    <a:lnTo>
                      <a:pt x="119" y="100"/>
                    </a:lnTo>
                    <a:lnTo>
                      <a:pt x="118" y="97"/>
                    </a:lnTo>
                    <a:lnTo>
                      <a:pt x="119" y="94"/>
                    </a:lnTo>
                    <a:lnTo>
                      <a:pt x="119" y="90"/>
                    </a:lnTo>
                    <a:lnTo>
                      <a:pt x="122" y="88"/>
                    </a:lnTo>
                    <a:lnTo>
                      <a:pt x="125" y="86"/>
                    </a:lnTo>
                    <a:lnTo>
                      <a:pt x="128" y="82"/>
                    </a:lnTo>
                    <a:lnTo>
                      <a:pt x="130" y="82"/>
                    </a:lnTo>
                    <a:lnTo>
                      <a:pt x="131" y="80"/>
                    </a:lnTo>
                    <a:lnTo>
                      <a:pt x="138" y="78"/>
                    </a:lnTo>
                    <a:lnTo>
                      <a:pt x="148" y="74"/>
                    </a:lnTo>
                    <a:lnTo>
                      <a:pt x="149" y="72"/>
                    </a:lnTo>
                    <a:lnTo>
                      <a:pt x="151" y="72"/>
                    </a:lnTo>
                    <a:lnTo>
                      <a:pt x="153" y="72"/>
                    </a:lnTo>
                    <a:lnTo>
                      <a:pt x="154" y="72"/>
                    </a:lnTo>
                    <a:lnTo>
                      <a:pt x="158" y="74"/>
                    </a:lnTo>
                    <a:lnTo>
                      <a:pt x="157" y="75"/>
                    </a:lnTo>
                    <a:lnTo>
                      <a:pt x="160" y="76"/>
                    </a:lnTo>
                    <a:lnTo>
                      <a:pt x="161" y="74"/>
                    </a:lnTo>
                    <a:lnTo>
                      <a:pt x="161" y="69"/>
                    </a:lnTo>
                    <a:lnTo>
                      <a:pt x="158" y="65"/>
                    </a:lnTo>
                    <a:lnTo>
                      <a:pt x="154" y="66"/>
                    </a:lnTo>
                    <a:lnTo>
                      <a:pt x="151" y="66"/>
                    </a:lnTo>
                    <a:lnTo>
                      <a:pt x="151" y="65"/>
                    </a:lnTo>
                    <a:lnTo>
                      <a:pt x="160" y="46"/>
                    </a:lnTo>
                    <a:lnTo>
                      <a:pt x="160" y="44"/>
                    </a:lnTo>
                    <a:lnTo>
                      <a:pt x="158" y="44"/>
                    </a:lnTo>
                    <a:lnTo>
                      <a:pt x="156" y="42"/>
                    </a:lnTo>
                    <a:lnTo>
                      <a:pt x="153" y="41"/>
                    </a:lnTo>
                    <a:lnTo>
                      <a:pt x="151" y="41"/>
                    </a:lnTo>
                    <a:lnTo>
                      <a:pt x="150" y="38"/>
                    </a:lnTo>
                    <a:lnTo>
                      <a:pt x="147" y="38"/>
                    </a:lnTo>
                    <a:lnTo>
                      <a:pt x="143" y="41"/>
                    </a:lnTo>
                    <a:lnTo>
                      <a:pt x="139" y="39"/>
                    </a:lnTo>
                    <a:lnTo>
                      <a:pt x="135" y="38"/>
                    </a:lnTo>
                    <a:lnTo>
                      <a:pt x="130" y="41"/>
                    </a:lnTo>
                    <a:lnTo>
                      <a:pt x="130" y="42"/>
                    </a:lnTo>
                    <a:lnTo>
                      <a:pt x="126" y="42"/>
                    </a:lnTo>
                    <a:lnTo>
                      <a:pt x="123" y="41"/>
                    </a:lnTo>
                    <a:lnTo>
                      <a:pt x="120" y="42"/>
                    </a:lnTo>
                    <a:lnTo>
                      <a:pt x="118" y="41"/>
                    </a:lnTo>
                    <a:lnTo>
                      <a:pt x="117" y="38"/>
                    </a:lnTo>
                    <a:lnTo>
                      <a:pt x="118" y="37"/>
                    </a:lnTo>
                    <a:lnTo>
                      <a:pt x="116" y="33"/>
                    </a:lnTo>
                    <a:lnTo>
                      <a:pt x="114" y="31"/>
                    </a:lnTo>
                    <a:lnTo>
                      <a:pt x="113" y="31"/>
                    </a:lnTo>
                    <a:lnTo>
                      <a:pt x="113" y="27"/>
                    </a:lnTo>
                    <a:lnTo>
                      <a:pt x="110" y="22"/>
                    </a:lnTo>
                    <a:lnTo>
                      <a:pt x="104" y="19"/>
                    </a:lnTo>
                    <a:lnTo>
                      <a:pt x="102" y="19"/>
                    </a:lnTo>
                    <a:lnTo>
                      <a:pt x="99" y="14"/>
                    </a:lnTo>
                    <a:lnTo>
                      <a:pt x="99" y="10"/>
                    </a:lnTo>
                    <a:lnTo>
                      <a:pt x="96" y="6"/>
                    </a:lnTo>
                    <a:lnTo>
                      <a:pt x="95" y="4"/>
                    </a:lnTo>
                    <a:lnTo>
                      <a:pt x="92" y="3"/>
                    </a:lnTo>
                    <a:lnTo>
                      <a:pt x="87" y="2"/>
                    </a:lnTo>
                    <a:lnTo>
                      <a:pt x="85" y="0"/>
                    </a:lnTo>
                    <a:lnTo>
                      <a:pt x="85" y="0"/>
                    </a:lnTo>
                    <a:lnTo>
                      <a:pt x="85" y="0"/>
                    </a:lnTo>
                    <a:lnTo>
                      <a:pt x="85" y="3"/>
                    </a:lnTo>
                    <a:lnTo>
                      <a:pt x="85" y="4"/>
                    </a:lnTo>
                    <a:lnTo>
                      <a:pt x="88" y="11"/>
                    </a:lnTo>
                    <a:lnTo>
                      <a:pt x="88" y="14"/>
                    </a:lnTo>
                    <a:lnTo>
                      <a:pt x="88" y="18"/>
                    </a:lnTo>
                    <a:lnTo>
                      <a:pt x="87" y="20"/>
                    </a:lnTo>
                    <a:lnTo>
                      <a:pt x="85" y="20"/>
                    </a:lnTo>
                    <a:lnTo>
                      <a:pt x="81" y="31"/>
                    </a:lnTo>
                    <a:lnTo>
                      <a:pt x="71" y="41"/>
                    </a:lnTo>
                    <a:lnTo>
                      <a:pt x="64" y="47"/>
                    </a:lnTo>
                    <a:lnTo>
                      <a:pt x="50" y="52"/>
                    </a:lnTo>
                    <a:lnTo>
                      <a:pt x="48" y="55"/>
                    </a:lnTo>
                    <a:lnTo>
                      <a:pt x="37" y="82"/>
                    </a:lnTo>
                    <a:lnTo>
                      <a:pt x="34" y="86"/>
                    </a:lnTo>
                    <a:lnTo>
                      <a:pt x="33" y="86"/>
                    </a:lnTo>
                    <a:lnTo>
                      <a:pt x="29" y="79"/>
                    </a:lnTo>
                    <a:lnTo>
                      <a:pt x="26" y="77"/>
                    </a:lnTo>
                    <a:lnTo>
                      <a:pt x="22" y="76"/>
                    </a:lnTo>
                    <a:lnTo>
                      <a:pt x="20" y="73"/>
                    </a:lnTo>
                    <a:lnTo>
                      <a:pt x="17" y="75"/>
                    </a:lnTo>
                    <a:lnTo>
                      <a:pt x="14" y="75"/>
                    </a:lnTo>
                    <a:lnTo>
                      <a:pt x="14" y="72"/>
                    </a:lnTo>
                    <a:lnTo>
                      <a:pt x="16" y="69"/>
                    </a:lnTo>
                    <a:lnTo>
                      <a:pt x="19" y="67"/>
                    </a:lnTo>
                    <a:lnTo>
                      <a:pt x="18" y="62"/>
                    </a:lnTo>
                    <a:lnTo>
                      <a:pt x="16" y="62"/>
                    </a:lnTo>
                    <a:lnTo>
                      <a:pt x="16" y="62"/>
                    </a:lnTo>
                    <a:lnTo>
                      <a:pt x="9" y="65"/>
                    </a:lnTo>
                    <a:lnTo>
                      <a:pt x="7" y="68"/>
                    </a:lnTo>
                    <a:lnTo>
                      <a:pt x="2" y="74"/>
                    </a:lnTo>
                    <a:lnTo>
                      <a:pt x="1" y="78"/>
                    </a:lnTo>
                    <a:lnTo>
                      <a:pt x="0" y="81"/>
                    </a:lnTo>
                    <a:lnTo>
                      <a:pt x="0" y="83"/>
                    </a:lnTo>
                    <a:lnTo>
                      <a:pt x="2" y="85"/>
                    </a:lnTo>
                    <a:lnTo>
                      <a:pt x="3" y="87"/>
                    </a:lnTo>
                    <a:lnTo>
                      <a:pt x="1" y="89"/>
                    </a:lnTo>
                    <a:lnTo>
                      <a:pt x="1" y="91"/>
                    </a:lnTo>
                    <a:lnTo>
                      <a:pt x="4" y="94"/>
                    </a:lnTo>
                    <a:lnTo>
                      <a:pt x="6" y="99"/>
                    </a:lnTo>
                    <a:lnTo>
                      <a:pt x="5" y="102"/>
                    </a:lnTo>
                    <a:lnTo>
                      <a:pt x="4" y="102"/>
                    </a:lnTo>
                    <a:lnTo>
                      <a:pt x="2" y="103"/>
                    </a:lnTo>
                    <a:lnTo>
                      <a:pt x="1" y="106"/>
                    </a:lnTo>
                    <a:lnTo>
                      <a:pt x="3" y="108"/>
                    </a:lnTo>
                    <a:lnTo>
                      <a:pt x="5" y="110"/>
                    </a:lnTo>
                    <a:lnTo>
                      <a:pt x="10" y="114"/>
                    </a:lnTo>
                    <a:lnTo>
                      <a:pt x="14" y="115"/>
                    </a:lnTo>
                    <a:lnTo>
                      <a:pt x="19" y="119"/>
                    </a:lnTo>
                    <a:lnTo>
                      <a:pt x="23" y="120"/>
                    </a:lnTo>
                    <a:lnTo>
                      <a:pt x="23" y="123"/>
                    </a:lnTo>
                    <a:lnTo>
                      <a:pt x="26" y="128"/>
                    </a:lnTo>
                    <a:lnTo>
                      <a:pt x="26" y="133"/>
                    </a:lnTo>
                    <a:lnTo>
                      <a:pt x="28" y="137"/>
                    </a:lnTo>
                    <a:lnTo>
                      <a:pt x="34" y="140"/>
                    </a:lnTo>
                    <a:lnTo>
                      <a:pt x="36" y="145"/>
                    </a:lnTo>
                    <a:lnTo>
                      <a:pt x="37" y="150"/>
                    </a:lnTo>
                    <a:lnTo>
                      <a:pt x="39" y="153"/>
                    </a:lnTo>
                    <a:lnTo>
                      <a:pt x="40" y="158"/>
                    </a:lnTo>
                    <a:lnTo>
                      <a:pt x="41" y="162"/>
                    </a:lnTo>
                    <a:lnTo>
                      <a:pt x="43" y="164"/>
                    </a:lnTo>
                    <a:lnTo>
                      <a:pt x="46" y="169"/>
                    </a:lnTo>
                    <a:lnTo>
                      <a:pt x="47" y="174"/>
                    </a:lnTo>
                    <a:lnTo>
                      <a:pt x="46" y="175"/>
                    </a:lnTo>
                    <a:lnTo>
                      <a:pt x="48" y="181"/>
                    </a:lnTo>
                    <a:lnTo>
                      <a:pt x="53" y="187"/>
                    </a:lnTo>
                    <a:lnTo>
                      <a:pt x="54" y="191"/>
                    </a:lnTo>
                    <a:lnTo>
                      <a:pt x="54" y="194"/>
                    </a:lnTo>
                    <a:lnTo>
                      <a:pt x="54" y="196"/>
                    </a:lnTo>
                    <a:lnTo>
                      <a:pt x="56" y="197"/>
                    </a:lnTo>
                    <a:lnTo>
                      <a:pt x="61" y="202"/>
                    </a:lnTo>
                    <a:lnTo>
                      <a:pt x="62" y="205"/>
                    </a:lnTo>
                    <a:lnTo>
                      <a:pt x="62" y="210"/>
                    </a:lnTo>
                    <a:lnTo>
                      <a:pt x="64" y="212"/>
                    </a:lnTo>
                    <a:lnTo>
                      <a:pt x="68" y="213"/>
                    </a:lnTo>
                    <a:lnTo>
                      <a:pt x="68" y="217"/>
                    </a:lnTo>
                    <a:lnTo>
                      <a:pt x="72" y="225"/>
                    </a:lnTo>
                    <a:lnTo>
                      <a:pt x="73" y="229"/>
                    </a:lnTo>
                    <a:lnTo>
                      <a:pt x="78" y="238"/>
                    </a:lnTo>
                    <a:lnTo>
                      <a:pt x="78" y="241"/>
                    </a:lnTo>
                    <a:lnTo>
                      <a:pt x="77" y="241"/>
                    </a:lnTo>
                    <a:lnTo>
                      <a:pt x="75" y="240"/>
                    </a:lnTo>
                    <a:lnTo>
                      <a:pt x="75" y="241"/>
                    </a:lnTo>
                    <a:lnTo>
                      <a:pt x="76" y="245"/>
                    </a:lnTo>
                    <a:lnTo>
                      <a:pt x="76" y="247"/>
                    </a:lnTo>
                    <a:lnTo>
                      <a:pt x="78" y="247"/>
                    </a:lnTo>
                    <a:lnTo>
                      <a:pt x="79" y="248"/>
                    </a:lnTo>
                    <a:lnTo>
                      <a:pt x="80" y="251"/>
                    </a:lnTo>
                    <a:lnTo>
                      <a:pt x="79" y="252"/>
                    </a:lnTo>
                    <a:lnTo>
                      <a:pt x="84" y="256"/>
                    </a:lnTo>
                    <a:lnTo>
                      <a:pt x="88" y="258"/>
                    </a:lnTo>
                    <a:lnTo>
                      <a:pt x="88" y="261"/>
                    </a:lnTo>
                    <a:lnTo>
                      <a:pt x="91" y="264"/>
                    </a:lnTo>
                    <a:lnTo>
                      <a:pt x="93" y="265"/>
                    </a:lnTo>
                    <a:lnTo>
                      <a:pt x="95" y="266"/>
                    </a:lnTo>
                    <a:lnTo>
                      <a:pt x="95" y="269"/>
                    </a:lnTo>
                    <a:lnTo>
                      <a:pt x="97" y="270"/>
                    </a:lnTo>
                    <a:lnTo>
                      <a:pt x="102" y="270"/>
                    </a:lnTo>
                    <a:lnTo>
                      <a:pt x="103" y="268"/>
                    </a:lnTo>
                    <a:lnTo>
                      <a:pt x="102" y="271"/>
                    </a:lnTo>
                    <a:lnTo>
                      <a:pt x="105" y="275"/>
                    </a:lnTo>
                    <a:lnTo>
                      <a:pt x="109" y="277"/>
                    </a:lnTo>
                    <a:lnTo>
                      <a:pt x="111" y="279"/>
                    </a:lnTo>
                    <a:lnTo>
                      <a:pt x="112" y="282"/>
                    </a:lnTo>
                    <a:lnTo>
                      <a:pt x="113" y="284"/>
                    </a:lnTo>
                    <a:lnTo>
                      <a:pt x="117" y="286"/>
                    </a:lnTo>
                    <a:lnTo>
                      <a:pt x="118" y="285"/>
                    </a:lnTo>
                    <a:lnTo>
                      <a:pt x="120" y="286"/>
                    </a:lnTo>
                    <a:lnTo>
                      <a:pt x="126" y="289"/>
                    </a:lnTo>
                    <a:lnTo>
                      <a:pt x="130" y="291"/>
                    </a:lnTo>
                    <a:lnTo>
                      <a:pt x="133" y="291"/>
                    </a:lnTo>
                    <a:lnTo>
                      <a:pt x="133" y="292"/>
                    </a:lnTo>
                    <a:lnTo>
                      <a:pt x="134" y="294"/>
                    </a:lnTo>
                    <a:lnTo>
                      <a:pt x="138" y="298"/>
                    </a:lnTo>
                    <a:lnTo>
                      <a:pt x="140" y="300"/>
                    </a:lnTo>
                    <a:lnTo>
                      <a:pt x="144" y="303"/>
                    </a:lnTo>
                    <a:lnTo>
                      <a:pt x="145" y="303"/>
                    </a:lnTo>
                    <a:lnTo>
                      <a:pt x="147" y="306"/>
                    </a:lnTo>
                    <a:lnTo>
                      <a:pt x="146" y="307"/>
                    </a:lnTo>
                    <a:lnTo>
                      <a:pt x="146" y="310"/>
                    </a:lnTo>
                    <a:lnTo>
                      <a:pt x="149" y="311"/>
                    </a:lnTo>
                    <a:lnTo>
                      <a:pt x="153" y="313"/>
                    </a:lnTo>
                    <a:lnTo>
                      <a:pt x="157" y="317"/>
                    </a:lnTo>
                    <a:lnTo>
                      <a:pt x="160" y="321"/>
                    </a:lnTo>
                    <a:lnTo>
                      <a:pt x="162" y="322"/>
                    </a:lnTo>
                    <a:lnTo>
                      <a:pt x="163" y="323"/>
                    </a:lnTo>
                    <a:lnTo>
                      <a:pt x="167" y="320"/>
                    </a:lnTo>
                    <a:lnTo>
                      <a:pt x="170" y="31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9" name="Freeform 1310">
                <a:extLst>
                  <a:ext uri="{FF2B5EF4-FFF2-40B4-BE49-F238E27FC236}">
                    <a16:creationId xmlns:a16="http://schemas.microsoft.com/office/drawing/2014/main" id="{207534A6-A7FB-415C-8EF4-FA2CF3F82977}"/>
                  </a:ext>
                </a:extLst>
              </p:cNvPr>
              <p:cNvSpPr>
                <a:spLocks/>
              </p:cNvSpPr>
              <p:nvPr/>
            </p:nvSpPr>
            <p:spPr bwMode="auto">
              <a:xfrm>
                <a:off x="4184807" y="4723958"/>
                <a:ext cx="280998" cy="374615"/>
              </a:xfrm>
              <a:custGeom>
                <a:avLst/>
                <a:gdLst>
                  <a:gd name="T0" fmla="*/ 11 w 177"/>
                  <a:gd name="T1" fmla="*/ 52 h 236"/>
                  <a:gd name="T2" fmla="*/ 11 w 177"/>
                  <a:gd name="T3" fmla="*/ 74 h 236"/>
                  <a:gd name="T4" fmla="*/ 9 w 177"/>
                  <a:gd name="T5" fmla="*/ 93 h 236"/>
                  <a:gd name="T6" fmla="*/ 10 w 177"/>
                  <a:gd name="T7" fmla="*/ 103 h 236"/>
                  <a:gd name="T8" fmla="*/ 13 w 177"/>
                  <a:gd name="T9" fmla="*/ 121 h 236"/>
                  <a:gd name="T10" fmla="*/ 5 w 177"/>
                  <a:gd name="T11" fmla="*/ 134 h 236"/>
                  <a:gd name="T12" fmla="*/ 8 w 177"/>
                  <a:gd name="T13" fmla="*/ 138 h 236"/>
                  <a:gd name="T14" fmla="*/ 12 w 177"/>
                  <a:gd name="T15" fmla="*/ 146 h 236"/>
                  <a:gd name="T16" fmla="*/ 13 w 177"/>
                  <a:gd name="T17" fmla="*/ 153 h 236"/>
                  <a:gd name="T18" fmla="*/ 16 w 177"/>
                  <a:gd name="T19" fmla="*/ 165 h 236"/>
                  <a:gd name="T20" fmla="*/ 22 w 177"/>
                  <a:gd name="T21" fmla="*/ 179 h 236"/>
                  <a:gd name="T22" fmla="*/ 22 w 177"/>
                  <a:gd name="T23" fmla="*/ 194 h 236"/>
                  <a:gd name="T24" fmla="*/ 43 w 177"/>
                  <a:gd name="T25" fmla="*/ 236 h 236"/>
                  <a:gd name="T26" fmla="*/ 46 w 177"/>
                  <a:gd name="T27" fmla="*/ 233 h 236"/>
                  <a:gd name="T28" fmla="*/ 56 w 177"/>
                  <a:gd name="T29" fmla="*/ 218 h 236"/>
                  <a:gd name="T30" fmla="*/ 67 w 177"/>
                  <a:gd name="T31" fmla="*/ 219 h 236"/>
                  <a:gd name="T32" fmla="*/ 78 w 177"/>
                  <a:gd name="T33" fmla="*/ 218 h 236"/>
                  <a:gd name="T34" fmla="*/ 83 w 177"/>
                  <a:gd name="T35" fmla="*/ 230 h 236"/>
                  <a:gd name="T36" fmla="*/ 85 w 177"/>
                  <a:gd name="T37" fmla="*/ 227 h 236"/>
                  <a:gd name="T38" fmla="*/ 89 w 177"/>
                  <a:gd name="T39" fmla="*/ 217 h 236"/>
                  <a:gd name="T40" fmla="*/ 106 w 177"/>
                  <a:gd name="T41" fmla="*/ 220 h 236"/>
                  <a:gd name="T42" fmla="*/ 112 w 177"/>
                  <a:gd name="T43" fmla="*/ 201 h 236"/>
                  <a:gd name="T44" fmla="*/ 114 w 177"/>
                  <a:gd name="T45" fmla="*/ 185 h 236"/>
                  <a:gd name="T46" fmla="*/ 120 w 177"/>
                  <a:gd name="T47" fmla="*/ 173 h 236"/>
                  <a:gd name="T48" fmla="*/ 165 w 177"/>
                  <a:gd name="T49" fmla="*/ 176 h 236"/>
                  <a:gd name="T50" fmla="*/ 170 w 177"/>
                  <a:gd name="T51" fmla="*/ 175 h 236"/>
                  <a:gd name="T52" fmla="*/ 176 w 177"/>
                  <a:gd name="T53" fmla="*/ 148 h 236"/>
                  <a:gd name="T54" fmla="*/ 162 w 177"/>
                  <a:gd name="T55" fmla="*/ 123 h 236"/>
                  <a:gd name="T56" fmla="*/ 136 w 177"/>
                  <a:gd name="T57" fmla="*/ 104 h 236"/>
                  <a:gd name="T58" fmla="*/ 131 w 177"/>
                  <a:gd name="T59" fmla="*/ 83 h 236"/>
                  <a:gd name="T60" fmla="*/ 125 w 177"/>
                  <a:gd name="T61" fmla="*/ 69 h 236"/>
                  <a:gd name="T62" fmla="*/ 110 w 177"/>
                  <a:gd name="T63" fmla="*/ 66 h 236"/>
                  <a:gd name="T64" fmla="*/ 99 w 177"/>
                  <a:gd name="T65" fmla="*/ 57 h 236"/>
                  <a:gd name="T66" fmla="*/ 89 w 177"/>
                  <a:gd name="T67" fmla="*/ 52 h 236"/>
                  <a:gd name="T68" fmla="*/ 77 w 177"/>
                  <a:gd name="T69" fmla="*/ 49 h 236"/>
                  <a:gd name="T70" fmla="*/ 66 w 177"/>
                  <a:gd name="T71" fmla="*/ 41 h 236"/>
                  <a:gd name="T72" fmla="*/ 59 w 177"/>
                  <a:gd name="T73" fmla="*/ 28 h 236"/>
                  <a:gd name="T74" fmla="*/ 61 w 177"/>
                  <a:gd name="T75" fmla="*/ 11 h 236"/>
                  <a:gd name="T76" fmla="*/ 58 w 177"/>
                  <a:gd name="T77" fmla="*/ 0 h 236"/>
                  <a:gd name="T78" fmla="*/ 49 w 177"/>
                  <a:gd name="T79" fmla="*/ 0 h 236"/>
                  <a:gd name="T80" fmla="*/ 33 w 177"/>
                  <a:gd name="T81" fmla="*/ 8 h 236"/>
                  <a:gd name="T82" fmla="*/ 23 w 177"/>
                  <a:gd name="T83" fmla="*/ 18 h 236"/>
                  <a:gd name="T84" fmla="*/ 13 w 177"/>
                  <a:gd name="T85" fmla="*/ 23 h 236"/>
                  <a:gd name="T86" fmla="*/ 0 w 177"/>
                  <a:gd name="T87" fmla="*/ 2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236">
                    <a:moveTo>
                      <a:pt x="13" y="45"/>
                    </a:moveTo>
                    <a:lnTo>
                      <a:pt x="13" y="48"/>
                    </a:lnTo>
                    <a:lnTo>
                      <a:pt x="11" y="52"/>
                    </a:lnTo>
                    <a:lnTo>
                      <a:pt x="11" y="64"/>
                    </a:lnTo>
                    <a:lnTo>
                      <a:pt x="9" y="70"/>
                    </a:lnTo>
                    <a:lnTo>
                      <a:pt x="11" y="74"/>
                    </a:lnTo>
                    <a:lnTo>
                      <a:pt x="11" y="85"/>
                    </a:lnTo>
                    <a:lnTo>
                      <a:pt x="10" y="90"/>
                    </a:lnTo>
                    <a:lnTo>
                      <a:pt x="9" y="93"/>
                    </a:lnTo>
                    <a:lnTo>
                      <a:pt x="9" y="97"/>
                    </a:lnTo>
                    <a:lnTo>
                      <a:pt x="10" y="99"/>
                    </a:lnTo>
                    <a:lnTo>
                      <a:pt x="10" y="103"/>
                    </a:lnTo>
                    <a:lnTo>
                      <a:pt x="9" y="106"/>
                    </a:lnTo>
                    <a:lnTo>
                      <a:pt x="13" y="117"/>
                    </a:lnTo>
                    <a:lnTo>
                      <a:pt x="13" y="121"/>
                    </a:lnTo>
                    <a:lnTo>
                      <a:pt x="10" y="125"/>
                    </a:lnTo>
                    <a:lnTo>
                      <a:pt x="7" y="128"/>
                    </a:lnTo>
                    <a:lnTo>
                      <a:pt x="5" y="134"/>
                    </a:lnTo>
                    <a:lnTo>
                      <a:pt x="6" y="135"/>
                    </a:lnTo>
                    <a:lnTo>
                      <a:pt x="8" y="135"/>
                    </a:lnTo>
                    <a:lnTo>
                      <a:pt x="8" y="138"/>
                    </a:lnTo>
                    <a:lnTo>
                      <a:pt x="9" y="138"/>
                    </a:lnTo>
                    <a:lnTo>
                      <a:pt x="9" y="142"/>
                    </a:lnTo>
                    <a:lnTo>
                      <a:pt x="12" y="146"/>
                    </a:lnTo>
                    <a:lnTo>
                      <a:pt x="13" y="147"/>
                    </a:lnTo>
                    <a:lnTo>
                      <a:pt x="14" y="150"/>
                    </a:lnTo>
                    <a:lnTo>
                      <a:pt x="13" y="153"/>
                    </a:lnTo>
                    <a:lnTo>
                      <a:pt x="13" y="156"/>
                    </a:lnTo>
                    <a:lnTo>
                      <a:pt x="14" y="161"/>
                    </a:lnTo>
                    <a:lnTo>
                      <a:pt x="16" y="165"/>
                    </a:lnTo>
                    <a:lnTo>
                      <a:pt x="23" y="171"/>
                    </a:lnTo>
                    <a:lnTo>
                      <a:pt x="23" y="173"/>
                    </a:lnTo>
                    <a:lnTo>
                      <a:pt x="22" y="179"/>
                    </a:lnTo>
                    <a:lnTo>
                      <a:pt x="23" y="182"/>
                    </a:lnTo>
                    <a:lnTo>
                      <a:pt x="20" y="191"/>
                    </a:lnTo>
                    <a:lnTo>
                      <a:pt x="22" y="194"/>
                    </a:lnTo>
                    <a:lnTo>
                      <a:pt x="28" y="202"/>
                    </a:lnTo>
                    <a:lnTo>
                      <a:pt x="39" y="236"/>
                    </a:lnTo>
                    <a:lnTo>
                      <a:pt x="43" y="236"/>
                    </a:lnTo>
                    <a:lnTo>
                      <a:pt x="44" y="234"/>
                    </a:lnTo>
                    <a:lnTo>
                      <a:pt x="46" y="233"/>
                    </a:lnTo>
                    <a:lnTo>
                      <a:pt x="46" y="233"/>
                    </a:lnTo>
                    <a:lnTo>
                      <a:pt x="47" y="231"/>
                    </a:lnTo>
                    <a:lnTo>
                      <a:pt x="51" y="225"/>
                    </a:lnTo>
                    <a:lnTo>
                      <a:pt x="56" y="218"/>
                    </a:lnTo>
                    <a:lnTo>
                      <a:pt x="59" y="216"/>
                    </a:lnTo>
                    <a:lnTo>
                      <a:pt x="63" y="220"/>
                    </a:lnTo>
                    <a:lnTo>
                      <a:pt x="67" y="219"/>
                    </a:lnTo>
                    <a:lnTo>
                      <a:pt x="69" y="218"/>
                    </a:lnTo>
                    <a:lnTo>
                      <a:pt x="72" y="219"/>
                    </a:lnTo>
                    <a:lnTo>
                      <a:pt x="78" y="218"/>
                    </a:lnTo>
                    <a:lnTo>
                      <a:pt x="80" y="219"/>
                    </a:lnTo>
                    <a:lnTo>
                      <a:pt x="81" y="223"/>
                    </a:lnTo>
                    <a:lnTo>
                      <a:pt x="83" y="230"/>
                    </a:lnTo>
                    <a:lnTo>
                      <a:pt x="84" y="232"/>
                    </a:lnTo>
                    <a:lnTo>
                      <a:pt x="86" y="230"/>
                    </a:lnTo>
                    <a:lnTo>
                      <a:pt x="85" y="227"/>
                    </a:lnTo>
                    <a:lnTo>
                      <a:pt x="86" y="224"/>
                    </a:lnTo>
                    <a:lnTo>
                      <a:pt x="86" y="221"/>
                    </a:lnTo>
                    <a:lnTo>
                      <a:pt x="89" y="217"/>
                    </a:lnTo>
                    <a:lnTo>
                      <a:pt x="97" y="217"/>
                    </a:lnTo>
                    <a:lnTo>
                      <a:pt x="104" y="217"/>
                    </a:lnTo>
                    <a:lnTo>
                      <a:pt x="106" y="220"/>
                    </a:lnTo>
                    <a:lnTo>
                      <a:pt x="108" y="215"/>
                    </a:lnTo>
                    <a:lnTo>
                      <a:pt x="112" y="205"/>
                    </a:lnTo>
                    <a:lnTo>
                      <a:pt x="112" y="201"/>
                    </a:lnTo>
                    <a:lnTo>
                      <a:pt x="111" y="196"/>
                    </a:lnTo>
                    <a:lnTo>
                      <a:pt x="110" y="194"/>
                    </a:lnTo>
                    <a:lnTo>
                      <a:pt x="114" y="185"/>
                    </a:lnTo>
                    <a:lnTo>
                      <a:pt x="117" y="179"/>
                    </a:lnTo>
                    <a:lnTo>
                      <a:pt x="117" y="176"/>
                    </a:lnTo>
                    <a:lnTo>
                      <a:pt x="120" y="173"/>
                    </a:lnTo>
                    <a:lnTo>
                      <a:pt x="139" y="167"/>
                    </a:lnTo>
                    <a:lnTo>
                      <a:pt x="155" y="167"/>
                    </a:lnTo>
                    <a:lnTo>
                      <a:pt x="165" y="176"/>
                    </a:lnTo>
                    <a:lnTo>
                      <a:pt x="167" y="177"/>
                    </a:lnTo>
                    <a:lnTo>
                      <a:pt x="169" y="178"/>
                    </a:lnTo>
                    <a:lnTo>
                      <a:pt x="170" y="175"/>
                    </a:lnTo>
                    <a:lnTo>
                      <a:pt x="170" y="173"/>
                    </a:lnTo>
                    <a:lnTo>
                      <a:pt x="177" y="156"/>
                    </a:lnTo>
                    <a:lnTo>
                      <a:pt x="176" y="148"/>
                    </a:lnTo>
                    <a:lnTo>
                      <a:pt x="169" y="132"/>
                    </a:lnTo>
                    <a:lnTo>
                      <a:pt x="162" y="130"/>
                    </a:lnTo>
                    <a:lnTo>
                      <a:pt x="162" y="123"/>
                    </a:lnTo>
                    <a:lnTo>
                      <a:pt x="161" y="112"/>
                    </a:lnTo>
                    <a:lnTo>
                      <a:pt x="136" y="112"/>
                    </a:lnTo>
                    <a:lnTo>
                      <a:pt x="136" y="104"/>
                    </a:lnTo>
                    <a:lnTo>
                      <a:pt x="131" y="94"/>
                    </a:lnTo>
                    <a:lnTo>
                      <a:pt x="133" y="90"/>
                    </a:lnTo>
                    <a:lnTo>
                      <a:pt x="131" y="83"/>
                    </a:lnTo>
                    <a:lnTo>
                      <a:pt x="132" y="75"/>
                    </a:lnTo>
                    <a:lnTo>
                      <a:pt x="131" y="73"/>
                    </a:lnTo>
                    <a:lnTo>
                      <a:pt x="125" y="69"/>
                    </a:lnTo>
                    <a:lnTo>
                      <a:pt x="117" y="70"/>
                    </a:lnTo>
                    <a:lnTo>
                      <a:pt x="113" y="67"/>
                    </a:lnTo>
                    <a:lnTo>
                      <a:pt x="110" y="66"/>
                    </a:lnTo>
                    <a:lnTo>
                      <a:pt x="110" y="61"/>
                    </a:lnTo>
                    <a:lnTo>
                      <a:pt x="106" y="59"/>
                    </a:lnTo>
                    <a:lnTo>
                      <a:pt x="99" y="57"/>
                    </a:lnTo>
                    <a:lnTo>
                      <a:pt x="98" y="57"/>
                    </a:lnTo>
                    <a:lnTo>
                      <a:pt x="92" y="51"/>
                    </a:lnTo>
                    <a:lnTo>
                      <a:pt x="89" y="52"/>
                    </a:lnTo>
                    <a:lnTo>
                      <a:pt x="84" y="46"/>
                    </a:lnTo>
                    <a:lnTo>
                      <a:pt x="78" y="48"/>
                    </a:lnTo>
                    <a:lnTo>
                      <a:pt x="77" y="49"/>
                    </a:lnTo>
                    <a:lnTo>
                      <a:pt x="74" y="46"/>
                    </a:lnTo>
                    <a:lnTo>
                      <a:pt x="69" y="42"/>
                    </a:lnTo>
                    <a:lnTo>
                      <a:pt x="66" y="41"/>
                    </a:lnTo>
                    <a:lnTo>
                      <a:pt x="65" y="35"/>
                    </a:lnTo>
                    <a:lnTo>
                      <a:pt x="61" y="34"/>
                    </a:lnTo>
                    <a:lnTo>
                      <a:pt x="59" y="28"/>
                    </a:lnTo>
                    <a:lnTo>
                      <a:pt x="61" y="24"/>
                    </a:lnTo>
                    <a:lnTo>
                      <a:pt x="58" y="16"/>
                    </a:lnTo>
                    <a:lnTo>
                      <a:pt x="61" y="11"/>
                    </a:lnTo>
                    <a:lnTo>
                      <a:pt x="59" y="5"/>
                    </a:lnTo>
                    <a:lnTo>
                      <a:pt x="60" y="1"/>
                    </a:lnTo>
                    <a:lnTo>
                      <a:pt x="58" y="0"/>
                    </a:lnTo>
                    <a:lnTo>
                      <a:pt x="54" y="2"/>
                    </a:lnTo>
                    <a:lnTo>
                      <a:pt x="52" y="0"/>
                    </a:lnTo>
                    <a:lnTo>
                      <a:pt x="49" y="0"/>
                    </a:lnTo>
                    <a:lnTo>
                      <a:pt x="44" y="2"/>
                    </a:lnTo>
                    <a:lnTo>
                      <a:pt x="40" y="3"/>
                    </a:lnTo>
                    <a:lnTo>
                      <a:pt x="33" y="8"/>
                    </a:lnTo>
                    <a:lnTo>
                      <a:pt x="30" y="16"/>
                    </a:lnTo>
                    <a:lnTo>
                      <a:pt x="27" y="18"/>
                    </a:lnTo>
                    <a:lnTo>
                      <a:pt x="23" y="18"/>
                    </a:lnTo>
                    <a:lnTo>
                      <a:pt x="20" y="20"/>
                    </a:lnTo>
                    <a:lnTo>
                      <a:pt x="18" y="20"/>
                    </a:lnTo>
                    <a:lnTo>
                      <a:pt x="13" y="23"/>
                    </a:lnTo>
                    <a:lnTo>
                      <a:pt x="9" y="23"/>
                    </a:lnTo>
                    <a:lnTo>
                      <a:pt x="0" y="23"/>
                    </a:lnTo>
                    <a:lnTo>
                      <a:pt x="0" y="23"/>
                    </a:lnTo>
                    <a:lnTo>
                      <a:pt x="13" y="4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0" name="Freeform 1311">
                <a:extLst>
                  <a:ext uri="{FF2B5EF4-FFF2-40B4-BE49-F238E27FC236}">
                    <a16:creationId xmlns:a16="http://schemas.microsoft.com/office/drawing/2014/main" id="{F845969C-1D0E-4C3F-AB8E-AB2CF6F3C3D3}"/>
                  </a:ext>
                </a:extLst>
              </p:cNvPr>
              <p:cNvSpPr>
                <a:spLocks/>
              </p:cNvSpPr>
              <p:nvPr/>
            </p:nvSpPr>
            <p:spPr bwMode="auto">
              <a:xfrm>
                <a:off x="4353088" y="4989046"/>
                <a:ext cx="193682" cy="244453"/>
              </a:xfrm>
              <a:custGeom>
                <a:avLst/>
                <a:gdLst>
                  <a:gd name="T0" fmla="*/ 49 w 122"/>
                  <a:gd name="T1" fmla="*/ 0 h 154"/>
                  <a:gd name="T2" fmla="*/ 14 w 122"/>
                  <a:gd name="T3" fmla="*/ 6 h 154"/>
                  <a:gd name="T4" fmla="*/ 11 w 122"/>
                  <a:gd name="T5" fmla="*/ 12 h 154"/>
                  <a:gd name="T6" fmla="*/ 4 w 122"/>
                  <a:gd name="T7" fmla="*/ 27 h 154"/>
                  <a:gd name="T8" fmla="*/ 6 w 122"/>
                  <a:gd name="T9" fmla="*/ 34 h 154"/>
                  <a:gd name="T10" fmla="*/ 2 w 122"/>
                  <a:gd name="T11" fmla="*/ 48 h 154"/>
                  <a:gd name="T12" fmla="*/ 1 w 122"/>
                  <a:gd name="T13" fmla="*/ 54 h 154"/>
                  <a:gd name="T14" fmla="*/ 7 w 122"/>
                  <a:gd name="T15" fmla="*/ 58 h 154"/>
                  <a:gd name="T16" fmla="*/ 19 w 122"/>
                  <a:gd name="T17" fmla="*/ 76 h 154"/>
                  <a:gd name="T18" fmla="*/ 26 w 122"/>
                  <a:gd name="T19" fmla="*/ 81 h 154"/>
                  <a:gd name="T20" fmla="*/ 37 w 122"/>
                  <a:gd name="T21" fmla="*/ 88 h 154"/>
                  <a:gd name="T22" fmla="*/ 45 w 122"/>
                  <a:gd name="T23" fmla="*/ 92 h 154"/>
                  <a:gd name="T24" fmla="*/ 58 w 122"/>
                  <a:gd name="T25" fmla="*/ 102 h 154"/>
                  <a:gd name="T26" fmla="*/ 70 w 122"/>
                  <a:gd name="T27" fmla="*/ 108 h 154"/>
                  <a:gd name="T28" fmla="*/ 75 w 122"/>
                  <a:gd name="T29" fmla="*/ 116 h 154"/>
                  <a:gd name="T30" fmla="*/ 72 w 122"/>
                  <a:gd name="T31" fmla="*/ 123 h 154"/>
                  <a:gd name="T32" fmla="*/ 68 w 122"/>
                  <a:gd name="T33" fmla="*/ 129 h 154"/>
                  <a:gd name="T34" fmla="*/ 67 w 122"/>
                  <a:gd name="T35" fmla="*/ 139 h 154"/>
                  <a:gd name="T36" fmla="*/ 62 w 122"/>
                  <a:gd name="T37" fmla="*/ 148 h 154"/>
                  <a:gd name="T38" fmla="*/ 74 w 122"/>
                  <a:gd name="T39" fmla="*/ 146 h 154"/>
                  <a:gd name="T40" fmla="*/ 89 w 122"/>
                  <a:gd name="T41" fmla="*/ 154 h 154"/>
                  <a:gd name="T42" fmla="*/ 94 w 122"/>
                  <a:gd name="T43" fmla="*/ 152 h 154"/>
                  <a:gd name="T44" fmla="*/ 98 w 122"/>
                  <a:gd name="T45" fmla="*/ 149 h 154"/>
                  <a:gd name="T46" fmla="*/ 102 w 122"/>
                  <a:gd name="T47" fmla="*/ 149 h 154"/>
                  <a:gd name="T48" fmla="*/ 106 w 122"/>
                  <a:gd name="T49" fmla="*/ 141 h 154"/>
                  <a:gd name="T50" fmla="*/ 114 w 122"/>
                  <a:gd name="T51" fmla="*/ 132 h 154"/>
                  <a:gd name="T52" fmla="*/ 118 w 122"/>
                  <a:gd name="T53" fmla="*/ 126 h 154"/>
                  <a:gd name="T54" fmla="*/ 118 w 122"/>
                  <a:gd name="T55" fmla="*/ 117 h 154"/>
                  <a:gd name="T56" fmla="*/ 118 w 122"/>
                  <a:gd name="T57" fmla="*/ 112 h 154"/>
                  <a:gd name="T58" fmla="*/ 119 w 122"/>
                  <a:gd name="T59" fmla="*/ 108 h 154"/>
                  <a:gd name="T60" fmla="*/ 120 w 122"/>
                  <a:gd name="T61" fmla="*/ 106 h 154"/>
                  <a:gd name="T62" fmla="*/ 121 w 122"/>
                  <a:gd name="T63" fmla="*/ 88 h 154"/>
                  <a:gd name="T64" fmla="*/ 120 w 122"/>
                  <a:gd name="T65" fmla="*/ 85 h 154"/>
                  <a:gd name="T66" fmla="*/ 115 w 122"/>
                  <a:gd name="T67" fmla="*/ 81 h 154"/>
                  <a:gd name="T68" fmla="*/ 107 w 122"/>
                  <a:gd name="T69" fmla="*/ 84 h 154"/>
                  <a:gd name="T70" fmla="*/ 101 w 122"/>
                  <a:gd name="T71" fmla="*/ 58 h 154"/>
                  <a:gd name="T72" fmla="*/ 97 w 122"/>
                  <a:gd name="T73" fmla="*/ 54 h 154"/>
                  <a:gd name="T74" fmla="*/ 87 w 122"/>
                  <a:gd name="T75" fmla="*/ 54 h 154"/>
                  <a:gd name="T76" fmla="*/ 76 w 122"/>
                  <a:gd name="T77" fmla="*/ 53 h 154"/>
                  <a:gd name="T78" fmla="*/ 69 w 122"/>
                  <a:gd name="T79" fmla="*/ 52 h 154"/>
                  <a:gd name="T80" fmla="*/ 69 w 122"/>
                  <a:gd name="T81" fmla="*/ 44 h 154"/>
                  <a:gd name="T82" fmla="*/ 70 w 122"/>
                  <a:gd name="T83" fmla="*/ 30 h 154"/>
                  <a:gd name="T84" fmla="*/ 66 w 122"/>
                  <a:gd name="T85" fmla="*/ 20 h 154"/>
                  <a:gd name="T86" fmla="*/ 63 w 122"/>
                  <a:gd name="T87" fmla="*/ 13 h 154"/>
                  <a:gd name="T88" fmla="*/ 59 w 122"/>
                  <a:gd name="T89"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54">
                    <a:moveTo>
                      <a:pt x="59" y="9"/>
                    </a:moveTo>
                    <a:lnTo>
                      <a:pt x="49" y="0"/>
                    </a:lnTo>
                    <a:lnTo>
                      <a:pt x="33" y="0"/>
                    </a:lnTo>
                    <a:lnTo>
                      <a:pt x="14" y="6"/>
                    </a:lnTo>
                    <a:lnTo>
                      <a:pt x="11" y="9"/>
                    </a:lnTo>
                    <a:lnTo>
                      <a:pt x="11" y="12"/>
                    </a:lnTo>
                    <a:lnTo>
                      <a:pt x="8" y="18"/>
                    </a:lnTo>
                    <a:lnTo>
                      <a:pt x="4" y="27"/>
                    </a:lnTo>
                    <a:lnTo>
                      <a:pt x="5" y="29"/>
                    </a:lnTo>
                    <a:lnTo>
                      <a:pt x="6" y="34"/>
                    </a:lnTo>
                    <a:lnTo>
                      <a:pt x="6" y="38"/>
                    </a:lnTo>
                    <a:lnTo>
                      <a:pt x="2" y="48"/>
                    </a:lnTo>
                    <a:lnTo>
                      <a:pt x="0" y="53"/>
                    </a:lnTo>
                    <a:lnTo>
                      <a:pt x="1" y="54"/>
                    </a:lnTo>
                    <a:lnTo>
                      <a:pt x="4" y="58"/>
                    </a:lnTo>
                    <a:lnTo>
                      <a:pt x="7" y="58"/>
                    </a:lnTo>
                    <a:lnTo>
                      <a:pt x="11" y="66"/>
                    </a:lnTo>
                    <a:lnTo>
                      <a:pt x="19" y="76"/>
                    </a:lnTo>
                    <a:lnTo>
                      <a:pt x="23" y="77"/>
                    </a:lnTo>
                    <a:lnTo>
                      <a:pt x="26" y="81"/>
                    </a:lnTo>
                    <a:lnTo>
                      <a:pt x="28" y="85"/>
                    </a:lnTo>
                    <a:lnTo>
                      <a:pt x="37" y="88"/>
                    </a:lnTo>
                    <a:lnTo>
                      <a:pt x="42" y="91"/>
                    </a:lnTo>
                    <a:lnTo>
                      <a:pt x="45" y="92"/>
                    </a:lnTo>
                    <a:lnTo>
                      <a:pt x="52" y="98"/>
                    </a:lnTo>
                    <a:lnTo>
                      <a:pt x="58" y="102"/>
                    </a:lnTo>
                    <a:lnTo>
                      <a:pt x="66" y="103"/>
                    </a:lnTo>
                    <a:lnTo>
                      <a:pt x="70" y="108"/>
                    </a:lnTo>
                    <a:lnTo>
                      <a:pt x="73" y="112"/>
                    </a:lnTo>
                    <a:lnTo>
                      <a:pt x="75" y="116"/>
                    </a:lnTo>
                    <a:lnTo>
                      <a:pt x="74" y="120"/>
                    </a:lnTo>
                    <a:lnTo>
                      <a:pt x="72" y="123"/>
                    </a:lnTo>
                    <a:lnTo>
                      <a:pt x="70" y="126"/>
                    </a:lnTo>
                    <a:lnTo>
                      <a:pt x="68" y="129"/>
                    </a:lnTo>
                    <a:lnTo>
                      <a:pt x="69" y="132"/>
                    </a:lnTo>
                    <a:lnTo>
                      <a:pt x="67" y="139"/>
                    </a:lnTo>
                    <a:lnTo>
                      <a:pt x="63" y="144"/>
                    </a:lnTo>
                    <a:lnTo>
                      <a:pt x="62" y="148"/>
                    </a:lnTo>
                    <a:lnTo>
                      <a:pt x="64" y="148"/>
                    </a:lnTo>
                    <a:lnTo>
                      <a:pt x="74" y="146"/>
                    </a:lnTo>
                    <a:lnTo>
                      <a:pt x="83" y="149"/>
                    </a:lnTo>
                    <a:lnTo>
                      <a:pt x="89" y="154"/>
                    </a:lnTo>
                    <a:lnTo>
                      <a:pt x="92" y="152"/>
                    </a:lnTo>
                    <a:lnTo>
                      <a:pt x="94" y="152"/>
                    </a:lnTo>
                    <a:lnTo>
                      <a:pt x="95" y="154"/>
                    </a:lnTo>
                    <a:lnTo>
                      <a:pt x="98" y="149"/>
                    </a:lnTo>
                    <a:lnTo>
                      <a:pt x="99" y="148"/>
                    </a:lnTo>
                    <a:lnTo>
                      <a:pt x="102" y="149"/>
                    </a:lnTo>
                    <a:lnTo>
                      <a:pt x="105" y="146"/>
                    </a:lnTo>
                    <a:lnTo>
                      <a:pt x="106" y="141"/>
                    </a:lnTo>
                    <a:lnTo>
                      <a:pt x="112" y="136"/>
                    </a:lnTo>
                    <a:lnTo>
                      <a:pt x="114" y="132"/>
                    </a:lnTo>
                    <a:lnTo>
                      <a:pt x="115" y="128"/>
                    </a:lnTo>
                    <a:lnTo>
                      <a:pt x="118" y="126"/>
                    </a:lnTo>
                    <a:lnTo>
                      <a:pt x="118" y="120"/>
                    </a:lnTo>
                    <a:lnTo>
                      <a:pt x="118" y="117"/>
                    </a:lnTo>
                    <a:lnTo>
                      <a:pt x="118" y="113"/>
                    </a:lnTo>
                    <a:lnTo>
                      <a:pt x="118" y="112"/>
                    </a:lnTo>
                    <a:lnTo>
                      <a:pt x="119" y="110"/>
                    </a:lnTo>
                    <a:lnTo>
                      <a:pt x="119" y="108"/>
                    </a:lnTo>
                    <a:lnTo>
                      <a:pt x="119" y="106"/>
                    </a:lnTo>
                    <a:lnTo>
                      <a:pt x="120" y="106"/>
                    </a:lnTo>
                    <a:lnTo>
                      <a:pt x="120" y="104"/>
                    </a:lnTo>
                    <a:lnTo>
                      <a:pt x="121" y="88"/>
                    </a:lnTo>
                    <a:lnTo>
                      <a:pt x="122" y="85"/>
                    </a:lnTo>
                    <a:lnTo>
                      <a:pt x="120" y="85"/>
                    </a:lnTo>
                    <a:lnTo>
                      <a:pt x="118" y="82"/>
                    </a:lnTo>
                    <a:lnTo>
                      <a:pt x="115" y="81"/>
                    </a:lnTo>
                    <a:lnTo>
                      <a:pt x="109" y="85"/>
                    </a:lnTo>
                    <a:lnTo>
                      <a:pt x="107" y="84"/>
                    </a:lnTo>
                    <a:lnTo>
                      <a:pt x="104" y="77"/>
                    </a:lnTo>
                    <a:lnTo>
                      <a:pt x="101" y="58"/>
                    </a:lnTo>
                    <a:lnTo>
                      <a:pt x="100" y="54"/>
                    </a:lnTo>
                    <a:lnTo>
                      <a:pt x="97" y="54"/>
                    </a:lnTo>
                    <a:lnTo>
                      <a:pt x="94" y="51"/>
                    </a:lnTo>
                    <a:lnTo>
                      <a:pt x="87" y="54"/>
                    </a:lnTo>
                    <a:lnTo>
                      <a:pt x="83" y="52"/>
                    </a:lnTo>
                    <a:lnTo>
                      <a:pt x="76" y="53"/>
                    </a:lnTo>
                    <a:lnTo>
                      <a:pt x="74" y="51"/>
                    </a:lnTo>
                    <a:lnTo>
                      <a:pt x="69" y="52"/>
                    </a:lnTo>
                    <a:lnTo>
                      <a:pt x="68" y="48"/>
                    </a:lnTo>
                    <a:lnTo>
                      <a:pt x="69" y="44"/>
                    </a:lnTo>
                    <a:lnTo>
                      <a:pt x="68" y="41"/>
                    </a:lnTo>
                    <a:lnTo>
                      <a:pt x="70" y="30"/>
                    </a:lnTo>
                    <a:lnTo>
                      <a:pt x="66" y="25"/>
                    </a:lnTo>
                    <a:lnTo>
                      <a:pt x="66" y="20"/>
                    </a:lnTo>
                    <a:lnTo>
                      <a:pt x="63" y="17"/>
                    </a:lnTo>
                    <a:lnTo>
                      <a:pt x="63" y="13"/>
                    </a:lnTo>
                    <a:lnTo>
                      <a:pt x="61" y="10"/>
                    </a:lnTo>
                    <a:lnTo>
                      <a:pt x="59"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1" name="Freeform 1312">
                <a:extLst>
                  <a:ext uri="{FF2B5EF4-FFF2-40B4-BE49-F238E27FC236}">
                    <a16:creationId xmlns:a16="http://schemas.microsoft.com/office/drawing/2014/main" id="{C178201B-3DA6-415B-8494-D472F344D1DC}"/>
                  </a:ext>
                </a:extLst>
              </p:cNvPr>
              <p:cNvSpPr>
                <a:spLocks/>
              </p:cNvSpPr>
              <p:nvPr/>
            </p:nvSpPr>
            <p:spPr bwMode="auto">
              <a:xfrm>
                <a:off x="4472153" y="5304928"/>
                <a:ext cx="112717" cy="153974"/>
              </a:xfrm>
              <a:custGeom>
                <a:avLst/>
                <a:gdLst>
                  <a:gd name="T0" fmla="*/ 69 w 71"/>
                  <a:gd name="T1" fmla="*/ 66 h 97"/>
                  <a:gd name="T2" fmla="*/ 67 w 71"/>
                  <a:gd name="T3" fmla="*/ 60 h 97"/>
                  <a:gd name="T4" fmla="*/ 70 w 71"/>
                  <a:gd name="T5" fmla="*/ 51 h 97"/>
                  <a:gd name="T6" fmla="*/ 64 w 71"/>
                  <a:gd name="T7" fmla="*/ 42 h 97"/>
                  <a:gd name="T8" fmla="*/ 55 w 71"/>
                  <a:gd name="T9" fmla="*/ 34 h 97"/>
                  <a:gd name="T10" fmla="*/ 52 w 71"/>
                  <a:gd name="T11" fmla="*/ 30 h 97"/>
                  <a:gd name="T12" fmla="*/ 45 w 71"/>
                  <a:gd name="T13" fmla="*/ 25 h 97"/>
                  <a:gd name="T14" fmla="*/ 38 w 71"/>
                  <a:gd name="T15" fmla="*/ 17 h 97"/>
                  <a:gd name="T16" fmla="*/ 34 w 71"/>
                  <a:gd name="T17" fmla="*/ 21 h 97"/>
                  <a:gd name="T18" fmla="*/ 29 w 71"/>
                  <a:gd name="T19" fmla="*/ 14 h 97"/>
                  <a:gd name="T20" fmla="*/ 24 w 71"/>
                  <a:gd name="T21" fmla="*/ 7 h 97"/>
                  <a:gd name="T22" fmla="*/ 18 w 71"/>
                  <a:gd name="T23" fmla="*/ 0 h 97"/>
                  <a:gd name="T24" fmla="*/ 9 w 71"/>
                  <a:gd name="T25" fmla="*/ 1 h 97"/>
                  <a:gd name="T26" fmla="*/ 7 w 71"/>
                  <a:gd name="T27" fmla="*/ 2 h 97"/>
                  <a:gd name="T28" fmla="*/ 3 w 71"/>
                  <a:gd name="T29" fmla="*/ 10 h 97"/>
                  <a:gd name="T30" fmla="*/ 3 w 71"/>
                  <a:gd name="T31" fmla="*/ 18 h 97"/>
                  <a:gd name="T32" fmla="*/ 3 w 71"/>
                  <a:gd name="T33" fmla="*/ 28 h 97"/>
                  <a:gd name="T34" fmla="*/ 2 w 71"/>
                  <a:gd name="T35" fmla="*/ 34 h 97"/>
                  <a:gd name="T36" fmla="*/ 2 w 71"/>
                  <a:gd name="T37" fmla="*/ 43 h 97"/>
                  <a:gd name="T38" fmla="*/ 2 w 71"/>
                  <a:gd name="T39" fmla="*/ 52 h 97"/>
                  <a:gd name="T40" fmla="*/ 2 w 71"/>
                  <a:gd name="T41" fmla="*/ 60 h 97"/>
                  <a:gd name="T42" fmla="*/ 0 w 71"/>
                  <a:gd name="T43" fmla="*/ 64 h 97"/>
                  <a:gd name="T44" fmla="*/ 0 w 71"/>
                  <a:gd name="T45" fmla="*/ 72 h 97"/>
                  <a:gd name="T46" fmla="*/ 6 w 71"/>
                  <a:gd name="T47" fmla="*/ 84 h 97"/>
                  <a:gd name="T48" fmla="*/ 11 w 71"/>
                  <a:gd name="T49" fmla="*/ 90 h 97"/>
                  <a:gd name="T50" fmla="*/ 19 w 71"/>
                  <a:gd name="T51" fmla="*/ 90 h 97"/>
                  <a:gd name="T52" fmla="*/ 26 w 71"/>
                  <a:gd name="T53" fmla="*/ 93 h 97"/>
                  <a:gd name="T54" fmla="*/ 31 w 71"/>
                  <a:gd name="T55" fmla="*/ 94 h 97"/>
                  <a:gd name="T56" fmla="*/ 31 w 71"/>
                  <a:gd name="T57" fmla="*/ 95 h 97"/>
                  <a:gd name="T58" fmla="*/ 34 w 71"/>
                  <a:gd name="T59" fmla="*/ 97 h 97"/>
                  <a:gd name="T60" fmla="*/ 41 w 71"/>
                  <a:gd name="T61" fmla="*/ 94 h 97"/>
                  <a:gd name="T62" fmla="*/ 46 w 71"/>
                  <a:gd name="T63" fmla="*/ 97 h 97"/>
                  <a:gd name="T64" fmla="*/ 49 w 71"/>
                  <a:gd name="T65" fmla="*/ 97 h 97"/>
                  <a:gd name="T66" fmla="*/ 53 w 71"/>
                  <a:gd name="T67" fmla="*/ 97 h 97"/>
                  <a:gd name="T68" fmla="*/ 53 w 71"/>
                  <a:gd name="T69" fmla="*/ 94 h 97"/>
                  <a:gd name="T70" fmla="*/ 60 w 71"/>
                  <a:gd name="T71" fmla="*/ 93 h 97"/>
                  <a:gd name="T72" fmla="*/ 64 w 71"/>
                  <a:gd name="T73" fmla="*/ 86 h 97"/>
                  <a:gd name="T74" fmla="*/ 65 w 71"/>
                  <a:gd name="T75" fmla="*/ 83 h 97"/>
                  <a:gd name="T76" fmla="*/ 68 w 71"/>
                  <a:gd name="T77" fmla="*/ 75 h 97"/>
                  <a:gd name="T78" fmla="*/ 71 w 71"/>
                  <a:gd name="T79" fmla="*/ 71 h 97"/>
                  <a:gd name="T80" fmla="*/ 69 w 71"/>
                  <a:gd name="T81" fmla="*/ 6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97">
                    <a:moveTo>
                      <a:pt x="69" y="67"/>
                    </a:moveTo>
                    <a:lnTo>
                      <a:pt x="69" y="66"/>
                    </a:lnTo>
                    <a:lnTo>
                      <a:pt x="68" y="65"/>
                    </a:lnTo>
                    <a:lnTo>
                      <a:pt x="67" y="60"/>
                    </a:lnTo>
                    <a:lnTo>
                      <a:pt x="70" y="56"/>
                    </a:lnTo>
                    <a:lnTo>
                      <a:pt x="70" y="51"/>
                    </a:lnTo>
                    <a:lnTo>
                      <a:pt x="67" y="48"/>
                    </a:lnTo>
                    <a:lnTo>
                      <a:pt x="64" y="42"/>
                    </a:lnTo>
                    <a:lnTo>
                      <a:pt x="60" y="37"/>
                    </a:lnTo>
                    <a:lnTo>
                      <a:pt x="55" y="34"/>
                    </a:lnTo>
                    <a:lnTo>
                      <a:pt x="52" y="35"/>
                    </a:lnTo>
                    <a:lnTo>
                      <a:pt x="52" y="30"/>
                    </a:lnTo>
                    <a:lnTo>
                      <a:pt x="49" y="26"/>
                    </a:lnTo>
                    <a:lnTo>
                      <a:pt x="45" y="25"/>
                    </a:lnTo>
                    <a:lnTo>
                      <a:pt x="41" y="23"/>
                    </a:lnTo>
                    <a:lnTo>
                      <a:pt x="38" y="17"/>
                    </a:lnTo>
                    <a:lnTo>
                      <a:pt x="36" y="17"/>
                    </a:lnTo>
                    <a:lnTo>
                      <a:pt x="34" y="21"/>
                    </a:lnTo>
                    <a:lnTo>
                      <a:pt x="33" y="21"/>
                    </a:lnTo>
                    <a:lnTo>
                      <a:pt x="29" y="14"/>
                    </a:lnTo>
                    <a:lnTo>
                      <a:pt x="27" y="9"/>
                    </a:lnTo>
                    <a:lnTo>
                      <a:pt x="24" y="7"/>
                    </a:lnTo>
                    <a:lnTo>
                      <a:pt x="21" y="2"/>
                    </a:lnTo>
                    <a:lnTo>
                      <a:pt x="18" y="0"/>
                    </a:lnTo>
                    <a:lnTo>
                      <a:pt x="11" y="3"/>
                    </a:lnTo>
                    <a:lnTo>
                      <a:pt x="9" y="1"/>
                    </a:lnTo>
                    <a:lnTo>
                      <a:pt x="7" y="1"/>
                    </a:lnTo>
                    <a:lnTo>
                      <a:pt x="7" y="2"/>
                    </a:lnTo>
                    <a:lnTo>
                      <a:pt x="5" y="6"/>
                    </a:lnTo>
                    <a:lnTo>
                      <a:pt x="3" y="10"/>
                    </a:lnTo>
                    <a:lnTo>
                      <a:pt x="4" y="15"/>
                    </a:lnTo>
                    <a:lnTo>
                      <a:pt x="3" y="18"/>
                    </a:lnTo>
                    <a:lnTo>
                      <a:pt x="4" y="21"/>
                    </a:lnTo>
                    <a:lnTo>
                      <a:pt x="3" y="28"/>
                    </a:lnTo>
                    <a:lnTo>
                      <a:pt x="2" y="31"/>
                    </a:lnTo>
                    <a:lnTo>
                      <a:pt x="2" y="34"/>
                    </a:lnTo>
                    <a:lnTo>
                      <a:pt x="1" y="38"/>
                    </a:lnTo>
                    <a:lnTo>
                      <a:pt x="2" y="43"/>
                    </a:lnTo>
                    <a:lnTo>
                      <a:pt x="1" y="45"/>
                    </a:lnTo>
                    <a:lnTo>
                      <a:pt x="2" y="52"/>
                    </a:lnTo>
                    <a:lnTo>
                      <a:pt x="3" y="58"/>
                    </a:lnTo>
                    <a:lnTo>
                      <a:pt x="2" y="60"/>
                    </a:lnTo>
                    <a:lnTo>
                      <a:pt x="0" y="63"/>
                    </a:lnTo>
                    <a:lnTo>
                      <a:pt x="0" y="64"/>
                    </a:lnTo>
                    <a:lnTo>
                      <a:pt x="0" y="64"/>
                    </a:lnTo>
                    <a:lnTo>
                      <a:pt x="0" y="72"/>
                    </a:lnTo>
                    <a:lnTo>
                      <a:pt x="1" y="78"/>
                    </a:lnTo>
                    <a:lnTo>
                      <a:pt x="6" y="84"/>
                    </a:lnTo>
                    <a:lnTo>
                      <a:pt x="7" y="85"/>
                    </a:lnTo>
                    <a:lnTo>
                      <a:pt x="11" y="90"/>
                    </a:lnTo>
                    <a:lnTo>
                      <a:pt x="13" y="90"/>
                    </a:lnTo>
                    <a:lnTo>
                      <a:pt x="19" y="90"/>
                    </a:lnTo>
                    <a:lnTo>
                      <a:pt x="23" y="90"/>
                    </a:lnTo>
                    <a:lnTo>
                      <a:pt x="26" y="93"/>
                    </a:lnTo>
                    <a:lnTo>
                      <a:pt x="29" y="93"/>
                    </a:lnTo>
                    <a:lnTo>
                      <a:pt x="31" y="94"/>
                    </a:lnTo>
                    <a:lnTo>
                      <a:pt x="32" y="94"/>
                    </a:lnTo>
                    <a:lnTo>
                      <a:pt x="31" y="95"/>
                    </a:lnTo>
                    <a:lnTo>
                      <a:pt x="31" y="97"/>
                    </a:lnTo>
                    <a:lnTo>
                      <a:pt x="34" y="97"/>
                    </a:lnTo>
                    <a:lnTo>
                      <a:pt x="37" y="95"/>
                    </a:lnTo>
                    <a:lnTo>
                      <a:pt x="41" y="94"/>
                    </a:lnTo>
                    <a:lnTo>
                      <a:pt x="44" y="95"/>
                    </a:lnTo>
                    <a:lnTo>
                      <a:pt x="46" y="97"/>
                    </a:lnTo>
                    <a:lnTo>
                      <a:pt x="47" y="97"/>
                    </a:lnTo>
                    <a:lnTo>
                      <a:pt x="49" y="97"/>
                    </a:lnTo>
                    <a:lnTo>
                      <a:pt x="51" y="97"/>
                    </a:lnTo>
                    <a:lnTo>
                      <a:pt x="53" y="97"/>
                    </a:lnTo>
                    <a:lnTo>
                      <a:pt x="53" y="94"/>
                    </a:lnTo>
                    <a:lnTo>
                      <a:pt x="53" y="94"/>
                    </a:lnTo>
                    <a:lnTo>
                      <a:pt x="55" y="95"/>
                    </a:lnTo>
                    <a:lnTo>
                      <a:pt x="60" y="93"/>
                    </a:lnTo>
                    <a:lnTo>
                      <a:pt x="64" y="88"/>
                    </a:lnTo>
                    <a:lnTo>
                      <a:pt x="64" y="86"/>
                    </a:lnTo>
                    <a:lnTo>
                      <a:pt x="64" y="86"/>
                    </a:lnTo>
                    <a:lnTo>
                      <a:pt x="65" y="83"/>
                    </a:lnTo>
                    <a:lnTo>
                      <a:pt x="68" y="80"/>
                    </a:lnTo>
                    <a:lnTo>
                      <a:pt x="68" y="75"/>
                    </a:lnTo>
                    <a:lnTo>
                      <a:pt x="71" y="72"/>
                    </a:lnTo>
                    <a:lnTo>
                      <a:pt x="71" y="71"/>
                    </a:lnTo>
                    <a:lnTo>
                      <a:pt x="71" y="70"/>
                    </a:lnTo>
                    <a:lnTo>
                      <a:pt x="69" y="6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2" name="Freeform 1313">
                <a:extLst>
                  <a:ext uri="{FF2B5EF4-FFF2-40B4-BE49-F238E27FC236}">
                    <a16:creationId xmlns:a16="http://schemas.microsoft.com/office/drawing/2014/main" id="{EDBDFD1C-4DA7-4C10-8013-ADB34546D270}"/>
                  </a:ext>
                </a:extLst>
              </p:cNvPr>
              <p:cNvSpPr>
                <a:spLocks/>
              </p:cNvSpPr>
              <p:nvPr/>
            </p:nvSpPr>
            <p:spPr bwMode="auto">
              <a:xfrm>
                <a:off x="4202270" y="5066826"/>
                <a:ext cx="360376" cy="1011144"/>
              </a:xfrm>
              <a:custGeom>
                <a:avLst/>
                <a:gdLst>
                  <a:gd name="T0" fmla="*/ 172 w 227"/>
                  <a:gd name="T1" fmla="*/ 184 h 637"/>
                  <a:gd name="T2" fmla="*/ 177 w 227"/>
                  <a:gd name="T3" fmla="*/ 152 h 637"/>
                  <a:gd name="T4" fmla="*/ 189 w 227"/>
                  <a:gd name="T5" fmla="*/ 130 h 637"/>
                  <a:gd name="T6" fmla="*/ 202 w 227"/>
                  <a:gd name="T7" fmla="*/ 112 h 637"/>
                  <a:gd name="T8" fmla="*/ 223 w 227"/>
                  <a:gd name="T9" fmla="*/ 94 h 637"/>
                  <a:gd name="T10" fmla="*/ 216 w 227"/>
                  <a:gd name="T11" fmla="*/ 61 h 637"/>
                  <a:gd name="T12" fmla="*/ 207 w 227"/>
                  <a:gd name="T13" fmla="*/ 87 h 637"/>
                  <a:gd name="T14" fmla="*/ 187 w 227"/>
                  <a:gd name="T15" fmla="*/ 103 h 637"/>
                  <a:gd name="T16" fmla="*/ 164 w 227"/>
                  <a:gd name="T17" fmla="*/ 83 h 637"/>
                  <a:gd name="T18" fmla="*/ 161 w 227"/>
                  <a:gd name="T19" fmla="*/ 54 h 637"/>
                  <a:gd name="T20" fmla="*/ 118 w 227"/>
                  <a:gd name="T21" fmla="*/ 28 h 637"/>
                  <a:gd name="T22" fmla="*/ 86 w 227"/>
                  <a:gd name="T23" fmla="*/ 1 h 637"/>
                  <a:gd name="T24" fmla="*/ 70 w 227"/>
                  <a:gd name="T25" fmla="*/ 7 h 637"/>
                  <a:gd name="T26" fmla="*/ 45 w 227"/>
                  <a:gd name="T27" fmla="*/ 2 h 637"/>
                  <a:gd name="T28" fmla="*/ 18 w 227"/>
                  <a:gd name="T29" fmla="*/ 59 h 637"/>
                  <a:gd name="T30" fmla="*/ 19 w 227"/>
                  <a:gd name="T31" fmla="*/ 88 h 637"/>
                  <a:gd name="T32" fmla="*/ 7 w 227"/>
                  <a:gd name="T33" fmla="*/ 122 h 637"/>
                  <a:gd name="T34" fmla="*/ 1 w 227"/>
                  <a:gd name="T35" fmla="*/ 175 h 637"/>
                  <a:gd name="T36" fmla="*/ 14 w 227"/>
                  <a:gd name="T37" fmla="*/ 220 h 637"/>
                  <a:gd name="T38" fmla="*/ 12 w 227"/>
                  <a:gd name="T39" fmla="*/ 269 h 637"/>
                  <a:gd name="T40" fmla="*/ 12 w 227"/>
                  <a:gd name="T41" fmla="*/ 333 h 637"/>
                  <a:gd name="T42" fmla="*/ 5 w 227"/>
                  <a:gd name="T43" fmla="*/ 395 h 637"/>
                  <a:gd name="T44" fmla="*/ 12 w 227"/>
                  <a:gd name="T45" fmla="*/ 433 h 637"/>
                  <a:gd name="T46" fmla="*/ 20 w 227"/>
                  <a:gd name="T47" fmla="*/ 461 h 637"/>
                  <a:gd name="T48" fmla="*/ 26 w 227"/>
                  <a:gd name="T49" fmla="*/ 478 h 637"/>
                  <a:gd name="T50" fmla="*/ 26 w 227"/>
                  <a:gd name="T51" fmla="*/ 522 h 637"/>
                  <a:gd name="T52" fmla="*/ 15 w 227"/>
                  <a:gd name="T53" fmla="*/ 584 h 637"/>
                  <a:gd name="T54" fmla="*/ 35 w 227"/>
                  <a:gd name="T55" fmla="*/ 613 h 637"/>
                  <a:gd name="T56" fmla="*/ 81 w 227"/>
                  <a:gd name="T57" fmla="*/ 630 h 637"/>
                  <a:gd name="T58" fmla="*/ 84 w 227"/>
                  <a:gd name="T59" fmla="*/ 625 h 637"/>
                  <a:gd name="T60" fmla="*/ 78 w 227"/>
                  <a:gd name="T61" fmla="*/ 606 h 637"/>
                  <a:gd name="T62" fmla="*/ 78 w 227"/>
                  <a:gd name="T63" fmla="*/ 578 h 637"/>
                  <a:gd name="T64" fmla="*/ 90 w 227"/>
                  <a:gd name="T65" fmla="*/ 565 h 637"/>
                  <a:gd name="T66" fmla="*/ 97 w 227"/>
                  <a:gd name="T67" fmla="*/ 550 h 637"/>
                  <a:gd name="T68" fmla="*/ 106 w 227"/>
                  <a:gd name="T69" fmla="*/ 531 h 637"/>
                  <a:gd name="T70" fmla="*/ 106 w 227"/>
                  <a:gd name="T71" fmla="*/ 514 h 637"/>
                  <a:gd name="T72" fmla="*/ 83 w 227"/>
                  <a:gd name="T73" fmla="*/ 502 h 637"/>
                  <a:gd name="T74" fmla="*/ 81 w 227"/>
                  <a:gd name="T75" fmla="*/ 475 h 637"/>
                  <a:gd name="T76" fmla="*/ 102 w 227"/>
                  <a:gd name="T77" fmla="*/ 464 h 637"/>
                  <a:gd name="T78" fmla="*/ 103 w 227"/>
                  <a:gd name="T79" fmla="*/ 450 h 637"/>
                  <a:gd name="T80" fmla="*/ 101 w 227"/>
                  <a:gd name="T81" fmla="*/ 427 h 637"/>
                  <a:gd name="T82" fmla="*/ 102 w 227"/>
                  <a:gd name="T83" fmla="*/ 412 h 637"/>
                  <a:gd name="T84" fmla="*/ 120 w 227"/>
                  <a:gd name="T85" fmla="*/ 414 h 637"/>
                  <a:gd name="T86" fmla="*/ 113 w 227"/>
                  <a:gd name="T87" fmla="*/ 399 h 637"/>
                  <a:gd name="T88" fmla="*/ 106 w 227"/>
                  <a:gd name="T89" fmla="*/ 402 h 637"/>
                  <a:gd name="T90" fmla="*/ 94 w 227"/>
                  <a:gd name="T91" fmla="*/ 378 h 637"/>
                  <a:gd name="T92" fmla="*/ 113 w 227"/>
                  <a:gd name="T93" fmla="*/ 378 h 637"/>
                  <a:gd name="T94" fmla="*/ 133 w 227"/>
                  <a:gd name="T95" fmla="*/ 364 h 637"/>
                  <a:gd name="T96" fmla="*/ 133 w 227"/>
                  <a:gd name="T97" fmla="*/ 345 h 637"/>
                  <a:gd name="T98" fmla="*/ 130 w 227"/>
                  <a:gd name="T99" fmla="*/ 327 h 637"/>
                  <a:gd name="T100" fmla="*/ 147 w 227"/>
                  <a:gd name="T101" fmla="*/ 329 h 637"/>
                  <a:gd name="T102" fmla="*/ 192 w 227"/>
                  <a:gd name="T103" fmla="*/ 313 h 637"/>
                  <a:gd name="T104" fmla="*/ 200 w 227"/>
                  <a:gd name="T105" fmla="*/ 289 h 637"/>
                  <a:gd name="T106" fmla="*/ 189 w 227"/>
                  <a:gd name="T107" fmla="*/ 270 h 637"/>
                  <a:gd name="T108" fmla="*/ 171 w 227"/>
                  <a:gd name="T109" fmla="*/ 235 h 637"/>
                  <a:gd name="T110" fmla="*/ 170 w 227"/>
                  <a:gd name="T111" fmla="*/ 214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 h="637">
                    <a:moveTo>
                      <a:pt x="170" y="213"/>
                    </a:moveTo>
                    <a:lnTo>
                      <a:pt x="172" y="210"/>
                    </a:lnTo>
                    <a:lnTo>
                      <a:pt x="173" y="208"/>
                    </a:lnTo>
                    <a:lnTo>
                      <a:pt x="172" y="202"/>
                    </a:lnTo>
                    <a:lnTo>
                      <a:pt x="171" y="195"/>
                    </a:lnTo>
                    <a:lnTo>
                      <a:pt x="172" y="193"/>
                    </a:lnTo>
                    <a:lnTo>
                      <a:pt x="171" y="188"/>
                    </a:lnTo>
                    <a:lnTo>
                      <a:pt x="172" y="184"/>
                    </a:lnTo>
                    <a:lnTo>
                      <a:pt x="172" y="181"/>
                    </a:lnTo>
                    <a:lnTo>
                      <a:pt x="173" y="178"/>
                    </a:lnTo>
                    <a:lnTo>
                      <a:pt x="174" y="171"/>
                    </a:lnTo>
                    <a:lnTo>
                      <a:pt x="173" y="168"/>
                    </a:lnTo>
                    <a:lnTo>
                      <a:pt x="174" y="165"/>
                    </a:lnTo>
                    <a:lnTo>
                      <a:pt x="173" y="160"/>
                    </a:lnTo>
                    <a:lnTo>
                      <a:pt x="175" y="156"/>
                    </a:lnTo>
                    <a:lnTo>
                      <a:pt x="177" y="152"/>
                    </a:lnTo>
                    <a:lnTo>
                      <a:pt x="177" y="151"/>
                    </a:lnTo>
                    <a:lnTo>
                      <a:pt x="178" y="150"/>
                    </a:lnTo>
                    <a:lnTo>
                      <a:pt x="180" y="147"/>
                    </a:lnTo>
                    <a:lnTo>
                      <a:pt x="180" y="146"/>
                    </a:lnTo>
                    <a:lnTo>
                      <a:pt x="182" y="141"/>
                    </a:lnTo>
                    <a:lnTo>
                      <a:pt x="185" y="139"/>
                    </a:lnTo>
                    <a:lnTo>
                      <a:pt x="188" y="133"/>
                    </a:lnTo>
                    <a:lnTo>
                      <a:pt x="189" y="130"/>
                    </a:lnTo>
                    <a:lnTo>
                      <a:pt x="191" y="130"/>
                    </a:lnTo>
                    <a:lnTo>
                      <a:pt x="191" y="126"/>
                    </a:lnTo>
                    <a:lnTo>
                      <a:pt x="192" y="123"/>
                    </a:lnTo>
                    <a:lnTo>
                      <a:pt x="196" y="117"/>
                    </a:lnTo>
                    <a:lnTo>
                      <a:pt x="198" y="117"/>
                    </a:lnTo>
                    <a:lnTo>
                      <a:pt x="199" y="116"/>
                    </a:lnTo>
                    <a:lnTo>
                      <a:pt x="199" y="112"/>
                    </a:lnTo>
                    <a:lnTo>
                      <a:pt x="202" y="112"/>
                    </a:lnTo>
                    <a:lnTo>
                      <a:pt x="206" y="106"/>
                    </a:lnTo>
                    <a:lnTo>
                      <a:pt x="209" y="106"/>
                    </a:lnTo>
                    <a:lnTo>
                      <a:pt x="210" y="103"/>
                    </a:lnTo>
                    <a:lnTo>
                      <a:pt x="216" y="99"/>
                    </a:lnTo>
                    <a:lnTo>
                      <a:pt x="216" y="99"/>
                    </a:lnTo>
                    <a:lnTo>
                      <a:pt x="219" y="97"/>
                    </a:lnTo>
                    <a:lnTo>
                      <a:pt x="220" y="96"/>
                    </a:lnTo>
                    <a:lnTo>
                      <a:pt x="223" y="94"/>
                    </a:lnTo>
                    <a:lnTo>
                      <a:pt x="226" y="94"/>
                    </a:lnTo>
                    <a:lnTo>
                      <a:pt x="227" y="92"/>
                    </a:lnTo>
                    <a:lnTo>
                      <a:pt x="226" y="85"/>
                    </a:lnTo>
                    <a:lnTo>
                      <a:pt x="225" y="78"/>
                    </a:lnTo>
                    <a:lnTo>
                      <a:pt x="226" y="73"/>
                    </a:lnTo>
                    <a:lnTo>
                      <a:pt x="223" y="66"/>
                    </a:lnTo>
                    <a:lnTo>
                      <a:pt x="223" y="62"/>
                    </a:lnTo>
                    <a:lnTo>
                      <a:pt x="216" y="61"/>
                    </a:lnTo>
                    <a:lnTo>
                      <a:pt x="213" y="63"/>
                    </a:lnTo>
                    <a:lnTo>
                      <a:pt x="213" y="64"/>
                    </a:lnTo>
                    <a:lnTo>
                      <a:pt x="213" y="68"/>
                    </a:lnTo>
                    <a:lnTo>
                      <a:pt x="213" y="71"/>
                    </a:lnTo>
                    <a:lnTo>
                      <a:pt x="213" y="77"/>
                    </a:lnTo>
                    <a:lnTo>
                      <a:pt x="210" y="79"/>
                    </a:lnTo>
                    <a:lnTo>
                      <a:pt x="209" y="83"/>
                    </a:lnTo>
                    <a:lnTo>
                      <a:pt x="207" y="87"/>
                    </a:lnTo>
                    <a:lnTo>
                      <a:pt x="201" y="92"/>
                    </a:lnTo>
                    <a:lnTo>
                      <a:pt x="200" y="97"/>
                    </a:lnTo>
                    <a:lnTo>
                      <a:pt x="197" y="100"/>
                    </a:lnTo>
                    <a:lnTo>
                      <a:pt x="194" y="99"/>
                    </a:lnTo>
                    <a:lnTo>
                      <a:pt x="193" y="100"/>
                    </a:lnTo>
                    <a:lnTo>
                      <a:pt x="190" y="105"/>
                    </a:lnTo>
                    <a:lnTo>
                      <a:pt x="189" y="103"/>
                    </a:lnTo>
                    <a:lnTo>
                      <a:pt x="187" y="103"/>
                    </a:lnTo>
                    <a:lnTo>
                      <a:pt x="184" y="105"/>
                    </a:lnTo>
                    <a:lnTo>
                      <a:pt x="178" y="100"/>
                    </a:lnTo>
                    <a:lnTo>
                      <a:pt x="169" y="97"/>
                    </a:lnTo>
                    <a:lnTo>
                      <a:pt x="159" y="99"/>
                    </a:lnTo>
                    <a:lnTo>
                      <a:pt x="157" y="99"/>
                    </a:lnTo>
                    <a:lnTo>
                      <a:pt x="158" y="95"/>
                    </a:lnTo>
                    <a:lnTo>
                      <a:pt x="162" y="90"/>
                    </a:lnTo>
                    <a:lnTo>
                      <a:pt x="164" y="83"/>
                    </a:lnTo>
                    <a:lnTo>
                      <a:pt x="163" y="80"/>
                    </a:lnTo>
                    <a:lnTo>
                      <a:pt x="165" y="77"/>
                    </a:lnTo>
                    <a:lnTo>
                      <a:pt x="167" y="74"/>
                    </a:lnTo>
                    <a:lnTo>
                      <a:pt x="169" y="71"/>
                    </a:lnTo>
                    <a:lnTo>
                      <a:pt x="170" y="67"/>
                    </a:lnTo>
                    <a:lnTo>
                      <a:pt x="168" y="63"/>
                    </a:lnTo>
                    <a:lnTo>
                      <a:pt x="165" y="59"/>
                    </a:lnTo>
                    <a:lnTo>
                      <a:pt x="161" y="54"/>
                    </a:lnTo>
                    <a:lnTo>
                      <a:pt x="153" y="53"/>
                    </a:lnTo>
                    <a:lnTo>
                      <a:pt x="147" y="49"/>
                    </a:lnTo>
                    <a:lnTo>
                      <a:pt x="140" y="43"/>
                    </a:lnTo>
                    <a:lnTo>
                      <a:pt x="137" y="42"/>
                    </a:lnTo>
                    <a:lnTo>
                      <a:pt x="132" y="39"/>
                    </a:lnTo>
                    <a:lnTo>
                      <a:pt x="123" y="36"/>
                    </a:lnTo>
                    <a:lnTo>
                      <a:pt x="121" y="32"/>
                    </a:lnTo>
                    <a:lnTo>
                      <a:pt x="118" y="28"/>
                    </a:lnTo>
                    <a:lnTo>
                      <a:pt x="114" y="27"/>
                    </a:lnTo>
                    <a:lnTo>
                      <a:pt x="106" y="17"/>
                    </a:lnTo>
                    <a:lnTo>
                      <a:pt x="102" y="9"/>
                    </a:lnTo>
                    <a:lnTo>
                      <a:pt x="99" y="9"/>
                    </a:lnTo>
                    <a:lnTo>
                      <a:pt x="96" y="5"/>
                    </a:lnTo>
                    <a:lnTo>
                      <a:pt x="95" y="4"/>
                    </a:lnTo>
                    <a:lnTo>
                      <a:pt x="93" y="1"/>
                    </a:lnTo>
                    <a:lnTo>
                      <a:pt x="86" y="1"/>
                    </a:lnTo>
                    <a:lnTo>
                      <a:pt x="78" y="1"/>
                    </a:lnTo>
                    <a:lnTo>
                      <a:pt x="75" y="5"/>
                    </a:lnTo>
                    <a:lnTo>
                      <a:pt x="75" y="8"/>
                    </a:lnTo>
                    <a:lnTo>
                      <a:pt x="74" y="11"/>
                    </a:lnTo>
                    <a:lnTo>
                      <a:pt x="75" y="14"/>
                    </a:lnTo>
                    <a:lnTo>
                      <a:pt x="73" y="16"/>
                    </a:lnTo>
                    <a:lnTo>
                      <a:pt x="72" y="14"/>
                    </a:lnTo>
                    <a:lnTo>
                      <a:pt x="70" y="7"/>
                    </a:lnTo>
                    <a:lnTo>
                      <a:pt x="69" y="3"/>
                    </a:lnTo>
                    <a:lnTo>
                      <a:pt x="67" y="2"/>
                    </a:lnTo>
                    <a:lnTo>
                      <a:pt x="61" y="3"/>
                    </a:lnTo>
                    <a:lnTo>
                      <a:pt x="58" y="2"/>
                    </a:lnTo>
                    <a:lnTo>
                      <a:pt x="56" y="3"/>
                    </a:lnTo>
                    <a:lnTo>
                      <a:pt x="52" y="4"/>
                    </a:lnTo>
                    <a:lnTo>
                      <a:pt x="48" y="0"/>
                    </a:lnTo>
                    <a:lnTo>
                      <a:pt x="45" y="2"/>
                    </a:lnTo>
                    <a:lnTo>
                      <a:pt x="40" y="9"/>
                    </a:lnTo>
                    <a:lnTo>
                      <a:pt x="36" y="15"/>
                    </a:lnTo>
                    <a:lnTo>
                      <a:pt x="35" y="17"/>
                    </a:lnTo>
                    <a:lnTo>
                      <a:pt x="36" y="22"/>
                    </a:lnTo>
                    <a:lnTo>
                      <a:pt x="33" y="41"/>
                    </a:lnTo>
                    <a:lnTo>
                      <a:pt x="16" y="52"/>
                    </a:lnTo>
                    <a:lnTo>
                      <a:pt x="16" y="56"/>
                    </a:lnTo>
                    <a:lnTo>
                      <a:pt x="18" y="59"/>
                    </a:lnTo>
                    <a:lnTo>
                      <a:pt x="19" y="62"/>
                    </a:lnTo>
                    <a:lnTo>
                      <a:pt x="17" y="66"/>
                    </a:lnTo>
                    <a:lnTo>
                      <a:pt x="18" y="71"/>
                    </a:lnTo>
                    <a:lnTo>
                      <a:pt x="21" y="76"/>
                    </a:lnTo>
                    <a:lnTo>
                      <a:pt x="21" y="81"/>
                    </a:lnTo>
                    <a:lnTo>
                      <a:pt x="19" y="83"/>
                    </a:lnTo>
                    <a:lnTo>
                      <a:pt x="18" y="86"/>
                    </a:lnTo>
                    <a:lnTo>
                      <a:pt x="19" y="88"/>
                    </a:lnTo>
                    <a:lnTo>
                      <a:pt x="20" y="90"/>
                    </a:lnTo>
                    <a:lnTo>
                      <a:pt x="21" y="95"/>
                    </a:lnTo>
                    <a:lnTo>
                      <a:pt x="22" y="97"/>
                    </a:lnTo>
                    <a:lnTo>
                      <a:pt x="20" y="100"/>
                    </a:lnTo>
                    <a:lnTo>
                      <a:pt x="17" y="102"/>
                    </a:lnTo>
                    <a:lnTo>
                      <a:pt x="13" y="106"/>
                    </a:lnTo>
                    <a:lnTo>
                      <a:pt x="10" y="117"/>
                    </a:lnTo>
                    <a:lnTo>
                      <a:pt x="7" y="122"/>
                    </a:lnTo>
                    <a:lnTo>
                      <a:pt x="6" y="134"/>
                    </a:lnTo>
                    <a:lnTo>
                      <a:pt x="4" y="137"/>
                    </a:lnTo>
                    <a:lnTo>
                      <a:pt x="5" y="147"/>
                    </a:lnTo>
                    <a:lnTo>
                      <a:pt x="7" y="153"/>
                    </a:lnTo>
                    <a:lnTo>
                      <a:pt x="7" y="161"/>
                    </a:lnTo>
                    <a:lnTo>
                      <a:pt x="5" y="164"/>
                    </a:lnTo>
                    <a:lnTo>
                      <a:pt x="5" y="172"/>
                    </a:lnTo>
                    <a:lnTo>
                      <a:pt x="1" y="175"/>
                    </a:lnTo>
                    <a:lnTo>
                      <a:pt x="0" y="181"/>
                    </a:lnTo>
                    <a:lnTo>
                      <a:pt x="2" y="189"/>
                    </a:lnTo>
                    <a:lnTo>
                      <a:pt x="4" y="193"/>
                    </a:lnTo>
                    <a:lnTo>
                      <a:pt x="5" y="196"/>
                    </a:lnTo>
                    <a:lnTo>
                      <a:pt x="8" y="202"/>
                    </a:lnTo>
                    <a:lnTo>
                      <a:pt x="10" y="208"/>
                    </a:lnTo>
                    <a:lnTo>
                      <a:pt x="12" y="218"/>
                    </a:lnTo>
                    <a:lnTo>
                      <a:pt x="14" y="220"/>
                    </a:lnTo>
                    <a:lnTo>
                      <a:pt x="15" y="233"/>
                    </a:lnTo>
                    <a:lnTo>
                      <a:pt x="14" y="241"/>
                    </a:lnTo>
                    <a:lnTo>
                      <a:pt x="12" y="243"/>
                    </a:lnTo>
                    <a:lnTo>
                      <a:pt x="9" y="249"/>
                    </a:lnTo>
                    <a:lnTo>
                      <a:pt x="10" y="256"/>
                    </a:lnTo>
                    <a:lnTo>
                      <a:pt x="6" y="261"/>
                    </a:lnTo>
                    <a:lnTo>
                      <a:pt x="9" y="264"/>
                    </a:lnTo>
                    <a:lnTo>
                      <a:pt x="12" y="269"/>
                    </a:lnTo>
                    <a:lnTo>
                      <a:pt x="12" y="275"/>
                    </a:lnTo>
                    <a:lnTo>
                      <a:pt x="9" y="280"/>
                    </a:lnTo>
                    <a:lnTo>
                      <a:pt x="5" y="287"/>
                    </a:lnTo>
                    <a:lnTo>
                      <a:pt x="6" y="299"/>
                    </a:lnTo>
                    <a:lnTo>
                      <a:pt x="6" y="303"/>
                    </a:lnTo>
                    <a:lnTo>
                      <a:pt x="5" y="310"/>
                    </a:lnTo>
                    <a:lnTo>
                      <a:pt x="13" y="330"/>
                    </a:lnTo>
                    <a:lnTo>
                      <a:pt x="12" y="333"/>
                    </a:lnTo>
                    <a:lnTo>
                      <a:pt x="8" y="335"/>
                    </a:lnTo>
                    <a:lnTo>
                      <a:pt x="7" y="344"/>
                    </a:lnTo>
                    <a:lnTo>
                      <a:pt x="2" y="353"/>
                    </a:lnTo>
                    <a:lnTo>
                      <a:pt x="2" y="358"/>
                    </a:lnTo>
                    <a:lnTo>
                      <a:pt x="5" y="364"/>
                    </a:lnTo>
                    <a:lnTo>
                      <a:pt x="4" y="377"/>
                    </a:lnTo>
                    <a:lnTo>
                      <a:pt x="5" y="388"/>
                    </a:lnTo>
                    <a:lnTo>
                      <a:pt x="5" y="395"/>
                    </a:lnTo>
                    <a:lnTo>
                      <a:pt x="9" y="397"/>
                    </a:lnTo>
                    <a:lnTo>
                      <a:pt x="10" y="401"/>
                    </a:lnTo>
                    <a:lnTo>
                      <a:pt x="9" y="405"/>
                    </a:lnTo>
                    <a:lnTo>
                      <a:pt x="5" y="407"/>
                    </a:lnTo>
                    <a:lnTo>
                      <a:pt x="6" y="420"/>
                    </a:lnTo>
                    <a:lnTo>
                      <a:pt x="8" y="426"/>
                    </a:lnTo>
                    <a:lnTo>
                      <a:pt x="12" y="427"/>
                    </a:lnTo>
                    <a:lnTo>
                      <a:pt x="12" y="433"/>
                    </a:lnTo>
                    <a:lnTo>
                      <a:pt x="12" y="438"/>
                    </a:lnTo>
                    <a:lnTo>
                      <a:pt x="15" y="445"/>
                    </a:lnTo>
                    <a:lnTo>
                      <a:pt x="16" y="453"/>
                    </a:lnTo>
                    <a:lnTo>
                      <a:pt x="19" y="453"/>
                    </a:lnTo>
                    <a:lnTo>
                      <a:pt x="21" y="451"/>
                    </a:lnTo>
                    <a:lnTo>
                      <a:pt x="23" y="452"/>
                    </a:lnTo>
                    <a:lnTo>
                      <a:pt x="23" y="457"/>
                    </a:lnTo>
                    <a:lnTo>
                      <a:pt x="20" y="461"/>
                    </a:lnTo>
                    <a:lnTo>
                      <a:pt x="13" y="461"/>
                    </a:lnTo>
                    <a:lnTo>
                      <a:pt x="12" y="464"/>
                    </a:lnTo>
                    <a:lnTo>
                      <a:pt x="14" y="465"/>
                    </a:lnTo>
                    <a:lnTo>
                      <a:pt x="15" y="464"/>
                    </a:lnTo>
                    <a:lnTo>
                      <a:pt x="18" y="464"/>
                    </a:lnTo>
                    <a:lnTo>
                      <a:pt x="23" y="468"/>
                    </a:lnTo>
                    <a:lnTo>
                      <a:pt x="26" y="475"/>
                    </a:lnTo>
                    <a:lnTo>
                      <a:pt x="26" y="478"/>
                    </a:lnTo>
                    <a:lnTo>
                      <a:pt x="23" y="482"/>
                    </a:lnTo>
                    <a:lnTo>
                      <a:pt x="22" y="485"/>
                    </a:lnTo>
                    <a:lnTo>
                      <a:pt x="24" y="490"/>
                    </a:lnTo>
                    <a:lnTo>
                      <a:pt x="25" y="499"/>
                    </a:lnTo>
                    <a:lnTo>
                      <a:pt x="26" y="507"/>
                    </a:lnTo>
                    <a:lnTo>
                      <a:pt x="24" y="510"/>
                    </a:lnTo>
                    <a:lnTo>
                      <a:pt x="23" y="514"/>
                    </a:lnTo>
                    <a:lnTo>
                      <a:pt x="26" y="522"/>
                    </a:lnTo>
                    <a:lnTo>
                      <a:pt x="23" y="526"/>
                    </a:lnTo>
                    <a:lnTo>
                      <a:pt x="23" y="533"/>
                    </a:lnTo>
                    <a:lnTo>
                      <a:pt x="24" y="540"/>
                    </a:lnTo>
                    <a:lnTo>
                      <a:pt x="26" y="549"/>
                    </a:lnTo>
                    <a:lnTo>
                      <a:pt x="24" y="558"/>
                    </a:lnTo>
                    <a:lnTo>
                      <a:pt x="19" y="564"/>
                    </a:lnTo>
                    <a:lnTo>
                      <a:pt x="16" y="569"/>
                    </a:lnTo>
                    <a:lnTo>
                      <a:pt x="15" y="584"/>
                    </a:lnTo>
                    <a:lnTo>
                      <a:pt x="16" y="589"/>
                    </a:lnTo>
                    <a:lnTo>
                      <a:pt x="22" y="605"/>
                    </a:lnTo>
                    <a:lnTo>
                      <a:pt x="24" y="605"/>
                    </a:lnTo>
                    <a:lnTo>
                      <a:pt x="27" y="601"/>
                    </a:lnTo>
                    <a:lnTo>
                      <a:pt x="31" y="599"/>
                    </a:lnTo>
                    <a:lnTo>
                      <a:pt x="34" y="599"/>
                    </a:lnTo>
                    <a:lnTo>
                      <a:pt x="34" y="603"/>
                    </a:lnTo>
                    <a:lnTo>
                      <a:pt x="35" y="613"/>
                    </a:lnTo>
                    <a:lnTo>
                      <a:pt x="38" y="616"/>
                    </a:lnTo>
                    <a:lnTo>
                      <a:pt x="40" y="622"/>
                    </a:lnTo>
                    <a:lnTo>
                      <a:pt x="42" y="629"/>
                    </a:lnTo>
                    <a:lnTo>
                      <a:pt x="49" y="630"/>
                    </a:lnTo>
                    <a:lnTo>
                      <a:pt x="51" y="631"/>
                    </a:lnTo>
                    <a:lnTo>
                      <a:pt x="61" y="630"/>
                    </a:lnTo>
                    <a:lnTo>
                      <a:pt x="79" y="630"/>
                    </a:lnTo>
                    <a:lnTo>
                      <a:pt x="81" y="630"/>
                    </a:lnTo>
                    <a:lnTo>
                      <a:pt x="84" y="631"/>
                    </a:lnTo>
                    <a:lnTo>
                      <a:pt x="88" y="636"/>
                    </a:lnTo>
                    <a:lnTo>
                      <a:pt x="91" y="637"/>
                    </a:lnTo>
                    <a:lnTo>
                      <a:pt x="92" y="637"/>
                    </a:lnTo>
                    <a:lnTo>
                      <a:pt x="92" y="634"/>
                    </a:lnTo>
                    <a:lnTo>
                      <a:pt x="88" y="632"/>
                    </a:lnTo>
                    <a:lnTo>
                      <a:pt x="84" y="628"/>
                    </a:lnTo>
                    <a:lnTo>
                      <a:pt x="84" y="625"/>
                    </a:lnTo>
                    <a:lnTo>
                      <a:pt x="81" y="622"/>
                    </a:lnTo>
                    <a:lnTo>
                      <a:pt x="79" y="623"/>
                    </a:lnTo>
                    <a:lnTo>
                      <a:pt x="78" y="621"/>
                    </a:lnTo>
                    <a:lnTo>
                      <a:pt x="80" y="620"/>
                    </a:lnTo>
                    <a:lnTo>
                      <a:pt x="81" y="617"/>
                    </a:lnTo>
                    <a:lnTo>
                      <a:pt x="80" y="616"/>
                    </a:lnTo>
                    <a:lnTo>
                      <a:pt x="80" y="614"/>
                    </a:lnTo>
                    <a:lnTo>
                      <a:pt x="78" y="606"/>
                    </a:lnTo>
                    <a:lnTo>
                      <a:pt x="75" y="601"/>
                    </a:lnTo>
                    <a:lnTo>
                      <a:pt x="75" y="596"/>
                    </a:lnTo>
                    <a:lnTo>
                      <a:pt x="76" y="591"/>
                    </a:lnTo>
                    <a:lnTo>
                      <a:pt x="79" y="587"/>
                    </a:lnTo>
                    <a:lnTo>
                      <a:pt x="81" y="585"/>
                    </a:lnTo>
                    <a:lnTo>
                      <a:pt x="79" y="583"/>
                    </a:lnTo>
                    <a:lnTo>
                      <a:pt x="79" y="580"/>
                    </a:lnTo>
                    <a:lnTo>
                      <a:pt x="78" y="578"/>
                    </a:lnTo>
                    <a:lnTo>
                      <a:pt x="80" y="579"/>
                    </a:lnTo>
                    <a:lnTo>
                      <a:pt x="81" y="582"/>
                    </a:lnTo>
                    <a:lnTo>
                      <a:pt x="84" y="582"/>
                    </a:lnTo>
                    <a:lnTo>
                      <a:pt x="87" y="579"/>
                    </a:lnTo>
                    <a:lnTo>
                      <a:pt x="87" y="577"/>
                    </a:lnTo>
                    <a:lnTo>
                      <a:pt x="90" y="573"/>
                    </a:lnTo>
                    <a:lnTo>
                      <a:pt x="91" y="571"/>
                    </a:lnTo>
                    <a:lnTo>
                      <a:pt x="90" y="565"/>
                    </a:lnTo>
                    <a:lnTo>
                      <a:pt x="88" y="565"/>
                    </a:lnTo>
                    <a:lnTo>
                      <a:pt x="86" y="566"/>
                    </a:lnTo>
                    <a:lnTo>
                      <a:pt x="87" y="564"/>
                    </a:lnTo>
                    <a:lnTo>
                      <a:pt x="89" y="561"/>
                    </a:lnTo>
                    <a:lnTo>
                      <a:pt x="90" y="558"/>
                    </a:lnTo>
                    <a:lnTo>
                      <a:pt x="91" y="554"/>
                    </a:lnTo>
                    <a:lnTo>
                      <a:pt x="94" y="550"/>
                    </a:lnTo>
                    <a:lnTo>
                      <a:pt x="97" y="550"/>
                    </a:lnTo>
                    <a:lnTo>
                      <a:pt x="98" y="546"/>
                    </a:lnTo>
                    <a:lnTo>
                      <a:pt x="100" y="542"/>
                    </a:lnTo>
                    <a:lnTo>
                      <a:pt x="102" y="542"/>
                    </a:lnTo>
                    <a:lnTo>
                      <a:pt x="102" y="539"/>
                    </a:lnTo>
                    <a:lnTo>
                      <a:pt x="104" y="537"/>
                    </a:lnTo>
                    <a:lnTo>
                      <a:pt x="106" y="535"/>
                    </a:lnTo>
                    <a:lnTo>
                      <a:pt x="106" y="533"/>
                    </a:lnTo>
                    <a:lnTo>
                      <a:pt x="106" y="531"/>
                    </a:lnTo>
                    <a:lnTo>
                      <a:pt x="108" y="530"/>
                    </a:lnTo>
                    <a:lnTo>
                      <a:pt x="106" y="527"/>
                    </a:lnTo>
                    <a:lnTo>
                      <a:pt x="104" y="527"/>
                    </a:lnTo>
                    <a:lnTo>
                      <a:pt x="106" y="524"/>
                    </a:lnTo>
                    <a:lnTo>
                      <a:pt x="106" y="521"/>
                    </a:lnTo>
                    <a:lnTo>
                      <a:pt x="105" y="517"/>
                    </a:lnTo>
                    <a:lnTo>
                      <a:pt x="105" y="516"/>
                    </a:lnTo>
                    <a:lnTo>
                      <a:pt x="106" y="514"/>
                    </a:lnTo>
                    <a:lnTo>
                      <a:pt x="105" y="513"/>
                    </a:lnTo>
                    <a:lnTo>
                      <a:pt x="102" y="512"/>
                    </a:lnTo>
                    <a:lnTo>
                      <a:pt x="101" y="513"/>
                    </a:lnTo>
                    <a:lnTo>
                      <a:pt x="99" y="513"/>
                    </a:lnTo>
                    <a:lnTo>
                      <a:pt x="94" y="513"/>
                    </a:lnTo>
                    <a:lnTo>
                      <a:pt x="88" y="506"/>
                    </a:lnTo>
                    <a:lnTo>
                      <a:pt x="85" y="502"/>
                    </a:lnTo>
                    <a:lnTo>
                      <a:pt x="83" y="502"/>
                    </a:lnTo>
                    <a:lnTo>
                      <a:pt x="80" y="499"/>
                    </a:lnTo>
                    <a:lnTo>
                      <a:pt x="77" y="493"/>
                    </a:lnTo>
                    <a:lnTo>
                      <a:pt x="77" y="489"/>
                    </a:lnTo>
                    <a:lnTo>
                      <a:pt x="75" y="486"/>
                    </a:lnTo>
                    <a:lnTo>
                      <a:pt x="75" y="485"/>
                    </a:lnTo>
                    <a:lnTo>
                      <a:pt x="78" y="482"/>
                    </a:lnTo>
                    <a:lnTo>
                      <a:pt x="79" y="478"/>
                    </a:lnTo>
                    <a:lnTo>
                      <a:pt x="81" y="475"/>
                    </a:lnTo>
                    <a:lnTo>
                      <a:pt x="82" y="474"/>
                    </a:lnTo>
                    <a:lnTo>
                      <a:pt x="85" y="471"/>
                    </a:lnTo>
                    <a:lnTo>
                      <a:pt x="88" y="471"/>
                    </a:lnTo>
                    <a:lnTo>
                      <a:pt x="91" y="467"/>
                    </a:lnTo>
                    <a:lnTo>
                      <a:pt x="95" y="466"/>
                    </a:lnTo>
                    <a:lnTo>
                      <a:pt x="97" y="467"/>
                    </a:lnTo>
                    <a:lnTo>
                      <a:pt x="102" y="466"/>
                    </a:lnTo>
                    <a:lnTo>
                      <a:pt x="102" y="464"/>
                    </a:lnTo>
                    <a:lnTo>
                      <a:pt x="101" y="463"/>
                    </a:lnTo>
                    <a:lnTo>
                      <a:pt x="98" y="461"/>
                    </a:lnTo>
                    <a:lnTo>
                      <a:pt x="98" y="460"/>
                    </a:lnTo>
                    <a:lnTo>
                      <a:pt x="99" y="458"/>
                    </a:lnTo>
                    <a:lnTo>
                      <a:pt x="102" y="454"/>
                    </a:lnTo>
                    <a:lnTo>
                      <a:pt x="102" y="454"/>
                    </a:lnTo>
                    <a:lnTo>
                      <a:pt x="103" y="451"/>
                    </a:lnTo>
                    <a:lnTo>
                      <a:pt x="103" y="450"/>
                    </a:lnTo>
                    <a:lnTo>
                      <a:pt x="100" y="445"/>
                    </a:lnTo>
                    <a:lnTo>
                      <a:pt x="100" y="443"/>
                    </a:lnTo>
                    <a:lnTo>
                      <a:pt x="100" y="440"/>
                    </a:lnTo>
                    <a:lnTo>
                      <a:pt x="99" y="439"/>
                    </a:lnTo>
                    <a:lnTo>
                      <a:pt x="99" y="434"/>
                    </a:lnTo>
                    <a:lnTo>
                      <a:pt x="101" y="432"/>
                    </a:lnTo>
                    <a:lnTo>
                      <a:pt x="102" y="429"/>
                    </a:lnTo>
                    <a:lnTo>
                      <a:pt x="101" y="427"/>
                    </a:lnTo>
                    <a:lnTo>
                      <a:pt x="102" y="425"/>
                    </a:lnTo>
                    <a:lnTo>
                      <a:pt x="107" y="423"/>
                    </a:lnTo>
                    <a:lnTo>
                      <a:pt x="110" y="420"/>
                    </a:lnTo>
                    <a:lnTo>
                      <a:pt x="109" y="418"/>
                    </a:lnTo>
                    <a:lnTo>
                      <a:pt x="106" y="416"/>
                    </a:lnTo>
                    <a:lnTo>
                      <a:pt x="102" y="416"/>
                    </a:lnTo>
                    <a:lnTo>
                      <a:pt x="102" y="414"/>
                    </a:lnTo>
                    <a:lnTo>
                      <a:pt x="102" y="412"/>
                    </a:lnTo>
                    <a:lnTo>
                      <a:pt x="105" y="409"/>
                    </a:lnTo>
                    <a:lnTo>
                      <a:pt x="109" y="408"/>
                    </a:lnTo>
                    <a:lnTo>
                      <a:pt x="112" y="410"/>
                    </a:lnTo>
                    <a:lnTo>
                      <a:pt x="112" y="412"/>
                    </a:lnTo>
                    <a:lnTo>
                      <a:pt x="111" y="413"/>
                    </a:lnTo>
                    <a:lnTo>
                      <a:pt x="113" y="417"/>
                    </a:lnTo>
                    <a:lnTo>
                      <a:pt x="114" y="418"/>
                    </a:lnTo>
                    <a:lnTo>
                      <a:pt x="120" y="414"/>
                    </a:lnTo>
                    <a:lnTo>
                      <a:pt x="121" y="410"/>
                    </a:lnTo>
                    <a:lnTo>
                      <a:pt x="120" y="407"/>
                    </a:lnTo>
                    <a:lnTo>
                      <a:pt x="118" y="404"/>
                    </a:lnTo>
                    <a:lnTo>
                      <a:pt x="119" y="404"/>
                    </a:lnTo>
                    <a:lnTo>
                      <a:pt x="120" y="401"/>
                    </a:lnTo>
                    <a:lnTo>
                      <a:pt x="117" y="397"/>
                    </a:lnTo>
                    <a:lnTo>
                      <a:pt x="116" y="396"/>
                    </a:lnTo>
                    <a:lnTo>
                      <a:pt x="113" y="399"/>
                    </a:lnTo>
                    <a:lnTo>
                      <a:pt x="110" y="399"/>
                    </a:lnTo>
                    <a:lnTo>
                      <a:pt x="109" y="400"/>
                    </a:lnTo>
                    <a:lnTo>
                      <a:pt x="110" y="401"/>
                    </a:lnTo>
                    <a:lnTo>
                      <a:pt x="113" y="402"/>
                    </a:lnTo>
                    <a:lnTo>
                      <a:pt x="112" y="403"/>
                    </a:lnTo>
                    <a:lnTo>
                      <a:pt x="107" y="406"/>
                    </a:lnTo>
                    <a:lnTo>
                      <a:pt x="105" y="404"/>
                    </a:lnTo>
                    <a:lnTo>
                      <a:pt x="106" y="402"/>
                    </a:lnTo>
                    <a:lnTo>
                      <a:pt x="108" y="402"/>
                    </a:lnTo>
                    <a:lnTo>
                      <a:pt x="106" y="401"/>
                    </a:lnTo>
                    <a:lnTo>
                      <a:pt x="102" y="401"/>
                    </a:lnTo>
                    <a:lnTo>
                      <a:pt x="99" y="399"/>
                    </a:lnTo>
                    <a:lnTo>
                      <a:pt x="98" y="395"/>
                    </a:lnTo>
                    <a:lnTo>
                      <a:pt x="98" y="388"/>
                    </a:lnTo>
                    <a:lnTo>
                      <a:pt x="97" y="382"/>
                    </a:lnTo>
                    <a:lnTo>
                      <a:pt x="94" y="378"/>
                    </a:lnTo>
                    <a:lnTo>
                      <a:pt x="94" y="372"/>
                    </a:lnTo>
                    <a:lnTo>
                      <a:pt x="97" y="369"/>
                    </a:lnTo>
                    <a:lnTo>
                      <a:pt x="99" y="368"/>
                    </a:lnTo>
                    <a:lnTo>
                      <a:pt x="98" y="371"/>
                    </a:lnTo>
                    <a:lnTo>
                      <a:pt x="99" y="371"/>
                    </a:lnTo>
                    <a:lnTo>
                      <a:pt x="102" y="371"/>
                    </a:lnTo>
                    <a:lnTo>
                      <a:pt x="108" y="373"/>
                    </a:lnTo>
                    <a:lnTo>
                      <a:pt x="113" y="378"/>
                    </a:lnTo>
                    <a:lnTo>
                      <a:pt x="117" y="379"/>
                    </a:lnTo>
                    <a:lnTo>
                      <a:pt x="125" y="379"/>
                    </a:lnTo>
                    <a:lnTo>
                      <a:pt x="130" y="375"/>
                    </a:lnTo>
                    <a:lnTo>
                      <a:pt x="129" y="374"/>
                    </a:lnTo>
                    <a:lnTo>
                      <a:pt x="133" y="371"/>
                    </a:lnTo>
                    <a:lnTo>
                      <a:pt x="133" y="368"/>
                    </a:lnTo>
                    <a:lnTo>
                      <a:pt x="132" y="365"/>
                    </a:lnTo>
                    <a:lnTo>
                      <a:pt x="133" y="364"/>
                    </a:lnTo>
                    <a:lnTo>
                      <a:pt x="134" y="361"/>
                    </a:lnTo>
                    <a:lnTo>
                      <a:pt x="131" y="360"/>
                    </a:lnTo>
                    <a:lnTo>
                      <a:pt x="130" y="357"/>
                    </a:lnTo>
                    <a:lnTo>
                      <a:pt x="130" y="354"/>
                    </a:lnTo>
                    <a:lnTo>
                      <a:pt x="130" y="351"/>
                    </a:lnTo>
                    <a:lnTo>
                      <a:pt x="130" y="350"/>
                    </a:lnTo>
                    <a:lnTo>
                      <a:pt x="133" y="347"/>
                    </a:lnTo>
                    <a:lnTo>
                      <a:pt x="133" y="345"/>
                    </a:lnTo>
                    <a:lnTo>
                      <a:pt x="133" y="345"/>
                    </a:lnTo>
                    <a:lnTo>
                      <a:pt x="134" y="343"/>
                    </a:lnTo>
                    <a:lnTo>
                      <a:pt x="133" y="340"/>
                    </a:lnTo>
                    <a:lnTo>
                      <a:pt x="131" y="340"/>
                    </a:lnTo>
                    <a:lnTo>
                      <a:pt x="131" y="338"/>
                    </a:lnTo>
                    <a:lnTo>
                      <a:pt x="130" y="336"/>
                    </a:lnTo>
                    <a:lnTo>
                      <a:pt x="130" y="330"/>
                    </a:lnTo>
                    <a:lnTo>
                      <a:pt x="130" y="327"/>
                    </a:lnTo>
                    <a:lnTo>
                      <a:pt x="130" y="325"/>
                    </a:lnTo>
                    <a:lnTo>
                      <a:pt x="130" y="323"/>
                    </a:lnTo>
                    <a:lnTo>
                      <a:pt x="132" y="326"/>
                    </a:lnTo>
                    <a:lnTo>
                      <a:pt x="133" y="326"/>
                    </a:lnTo>
                    <a:lnTo>
                      <a:pt x="137" y="327"/>
                    </a:lnTo>
                    <a:lnTo>
                      <a:pt x="140" y="330"/>
                    </a:lnTo>
                    <a:lnTo>
                      <a:pt x="144" y="330"/>
                    </a:lnTo>
                    <a:lnTo>
                      <a:pt x="147" y="329"/>
                    </a:lnTo>
                    <a:lnTo>
                      <a:pt x="152" y="330"/>
                    </a:lnTo>
                    <a:lnTo>
                      <a:pt x="158" y="329"/>
                    </a:lnTo>
                    <a:lnTo>
                      <a:pt x="168" y="326"/>
                    </a:lnTo>
                    <a:lnTo>
                      <a:pt x="177" y="322"/>
                    </a:lnTo>
                    <a:lnTo>
                      <a:pt x="177" y="320"/>
                    </a:lnTo>
                    <a:lnTo>
                      <a:pt x="178" y="322"/>
                    </a:lnTo>
                    <a:lnTo>
                      <a:pt x="185" y="319"/>
                    </a:lnTo>
                    <a:lnTo>
                      <a:pt x="192" y="313"/>
                    </a:lnTo>
                    <a:lnTo>
                      <a:pt x="193" y="310"/>
                    </a:lnTo>
                    <a:lnTo>
                      <a:pt x="192" y="306"/>
                    </a:lnTo>
                    <a:lnTo>
                      <a:pt x="194" y="301"/>
                    </a:lnTo>
                    <a:lnTo>
                      <a:pt x="195" y="299"/>
                    </a:lnTo>
                    <a:lnTo>
                      <a:pt x="196" y="302"/>
                    </a:lnTo>
                    <a:lnTo>
                      <a:pt x="196" y="300"/>
                    </a:lnTo>
                    <a:lnTo>
                      <a:pt x="197" y="295"/>
                    </a:lnTo>
                    <a:lnTo>
                      <a:pt x="200" y="289"/>
                    </a:lnTo>
                    <a:lnTo>
                      <a:pt x="201" y="285"/>
                    </a:lnTo>
                    <a:lnTo>
                      <a:pt x="201" y="278"/>
                    </a:lnTo>
                    <a:lnTo>
                      <a:pt x="200" y="276"/>
                    </a:lnTo>
                    <a:lnTo>
                      <a:pt x="199" y="275"/>
                    </a:lnTo>
                    <a:lnTo>
                      <a:pt x="198" y="278"/>
                    </a:lnTo>
                    <a:lnTo>
                      <a:pt x="195" y="278"/>
                    </a:lnTo>
                    <a:lnTo>
                      <a:pt x="191" y="275"/>
                    </a:lnTo>
                    <a:lnTo>
                      <a:pt x="189" y="270"/>
                    </a:lnTo>
                    <a:lnTo>
                      <a:pt x="189" y="268"/>
                    </a:lnTo>
                    <a:lnTo>
                      <a:pt x="192" y="259"/>
                    </a:lnTo>
                    <a:lnTo>
                      <a:pt x="192" y="256"/>
                    </a:lnTo>
                    <a:lnTo>
                      <a:pt x="191" y="254"/>
                    </a:lnTo>
                    <a:lnTo>
                      <a:pt x="184" y="247"/>
                    </a:lnTo>
                    <a:lnTo>
                      <a:pt x="178" y="244"/>
                    </a:lnTo>
                    <a:lnTo>
                      <a:pt x="171" y="238"/>
                    </a:lnTo>
                    <a:lnTo>
                      <a:pt x="171" y="235"/>
                    </a:lnTo>
                    <a:lnTo>
                      <a:pt x="171" y="234"/>
                    </a:lnTo>
                    <a:lnTo>
                      <a:pt x="171" y="231"/>
                    </a:lnTo>
                    <a:lnTo>
                      <a:pt x="169" y="229"/>
                    </a:lnTo>
                    <a:lnTo>
                      <a:pt x="170" y="227"/>
                    </a:lnTo>
                    <a:lnTo>
                      <a:pt x="169" y="221"/>
                    </a:lnTo>
                    <a:lnTo>
                      <a:pt x="170" y="214"/>
                    </a:lnTo>
                    <a:lnTo>
                      <a:pt x="170" y="214"/>
                    </a:lnTo>
                    <a:lnTo>
                      <a:pt x="170" y="214"/>
                    </a:lnTo>
                    <a:lnTo>
                      <a:pt x="170" y="2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3" name="Freeform 1314">
                <a:extLst>
                  <a:ext uri="{FF2B5EF4-FFF2-40B4-BE49-F238E27FC236}">
                    <a16:creationId xmlns:a16="http://schemas.microsoft.com/office/drawing/2014/main" id="{EEF3C566-A589-4210-920A-4FA516E7413B}"/>
                  </a:ext>
                </a:extLst>
              </p:cNvPr>
              <p:cNvSpPr>
                <a:spLocks/>
              </p:cNvSpPr>
              <p:nvPr/>
            </p:nvSpPr>
            <p:spPr bwMode="auto">
              <a:xfrm>
                <a:off x="4348325" y="6116066"/>
                <a:ext cx="80966" cy="66668"/>
              </a:xfrm>
              <a:custGeom>
                <a:avLst/>
                <a:gdLst>
                  <a:gd name="T0" fmla="*/ 48 w 51"/>
                  <a:gd name="T1" fmla="*/ 29 h 42"/>
                  <a:gd name="T2" fmla="*/ 43 w 51"/>
                  <a:gd name="T3" fmla="*/ 31 h 42"/>
                  <a:gd name="T4" fmla="*/ 40 w 51"/>
                  <a:gd name="T5" fmla="*/ 31 h 42"/>
                  <a:gd name="T6" fmla="*/ 37 w 51"/>
                  <a:gd name="T7" fmla="*/ 27 h 42"/>
                  <a:gd name="T8" fmla="*/ 32 w 51"/>
                  <a:gd name="T9" fmla="*/ 25 h 42"/>
                  <a:gd name="T10" fmla="*/ 31 w 51"/>
                  <a:gd name="T11" fmla="*/ 24 h 42"/>
                  <a:gd name="T12" fmla="*/ 20 w 51"/>
                  <a:gd name="T13" fmla="*/ 19 h 42"/>
                  <a:gd name="T14" fmla="*/ 17 w 51"/>
                  <a:gd name="T15" fmla="*/ 18 h 42"/>
                  <a:gd name="T16" fmla="*/ 17 w 51"/>
                  <a:gd name="T17" fmla="*/ 14 h 42"/>
                  <a:gd name="T18" fmla="*/ 14 w 51"/>
                  <a:gd name="T19" fmla="*/ 11 h 42"/>
                  <a:gd name="T20" fmla="*/ 10 w 51"/>
                  <a:gd name="T21" fmla="*/ 10 h 42"/>
                  <a:gd name="T22" fmla="*/ 8 w 51"/>
                  <a:gd name="T23" fmla="*/ 4 h 42"/>
                  <a:gd name="T24" fmla="*/ 7 w 51"/>
                  <a:gd name="T25" fmla="*/ 1 h 42"/>
                  <a:gd name="T26" fmla="*/ 3 w 51"/>
                  <a:gd name="T27" fmla="*/ 2 h 42"/>
                  <a:gd name="T28" fmla="*/ 0 w 51"/>
                  <a:gd name="T29" fmla="*/ 0 h 42"/>
                  <a:gd name="T30" fmla="*/ 7 w 51"/>
                  <a:gd name="T31" fmla="*/ 32 h 42"/>
                  <a:gd name="T32" fmla="*/ 7 w 51"/>
                  <a:gd name="T33" fmla="*/ 32 h 42"/>
                  <a:gd name="T34" fmla="*/ 13 w 51"/>
                  <a:gd name="T35" fmla="*/ 31 h 42"/>
                  <a:gd name="T36" fmla="*/ 17 w 51"/>
                  <a:gd name="T37" fmla="*/ 31 h 42"/>
                  <a:gd name="T38" fmla="*/ 21 w 51"/>
                  <a:gd name="T39" fmla="*/ 30 h 42"/>
                  <a:gd name="T40" fmla="*/ 20 w 51"/>
                  <a:gd name="T41" fmla="*/ 31 h 42"/>
                  <a:gd name="T42" fmla="*/ 17 w 51"/>
                  <a:gd name="T43" fmla="*/ 32 h 42"/>
                  <a:gd name="T44" fmla="*/ 14 w 51"/>
                  <a:gd name="T45" fmla="*/ 34 h 42"/>
                  <a:gd name="T46" fmla="*/ 7 w 51"/>
                  <a:gd name="T47" fmla="*/ 34 h 42"/>
                  <a:gd name="T48" fmla="*/ 8 w 51"/>
                  <a:gd name="T49" fmla="*/ 40 h 42"/>
                  <a:gd name="T50" fmla="*/ 10 w 51"/>
                  <a:gd name="T51" fmla="*/ 40 h 42"/>
                  <a:gd name="T52" fmla="*/ 14 w 51"/>
                  <a:gd name="T53" fmla="*/ 38 h 42"/>
                  <a:gd name="T54" fmla="*/ 21 w 51"/>
                  <a:gd name="T55" fmla="*/ 39 h 42"/>
                  <a:gd name="T56" fmla="*/ 24 w 51"/>
                  <a:gd name="T57" fmla="*/ 38 h 42"/>
                  <a:gd name="T58" fmla="*/ 31 w 51"/>
                  <a:gd name="T59" fmla="*/ 39 h 42"/>
                  <a:gd name="T60" fmla="*/ 34 w 51"/>
                  <a:gd name="T61" fmla="*/ 42 h 42"/>
                  <a:gd name="T62" fmla="*/ 37 w 51"/>
                  <a:gd name="T63" fmla="*/ 42 h 42"/>
                  <a:gd name="T64" fmla="*/ 40 w 51"/>
                  <a:gd name="T65" fmla="*/ 42 h 42"/>
                  <a:gd name="T66" fmla="*/ 42 w 51"/>
                  <a:gd name="T67" fmla="*/ 38 h 42"/>
                  <a:gd name="T68" fmla="*/ 43 w 51"/>
                  <a:gd name="T69" fmla="*/ 35 h 42"/>
                  <a:gd name="T70" fmla="*/ 46 w 51"/>
                  <a:gd name="T71" fmla="*/ 35 h 42"/>
                  <a:gd name="T72" fmla="*/ 48 w 51"/>
                  <a:gd name="T73" fmla="*/ 36 h 42"/>
                  <a:gd name="T74" fmla="*/ 51 w 51"/>
                  <a:gd name="T75" fmla="*/ 34 h 42"/>
                  <a:gd name="T76" fmla="*/ 51 w 51"/>
                  <a:gd name="T77" fmla="*/ 31 h 42"/>
                  <a:gd name="T78" fmla="*/ 48 w 51"/>
                  <a:gd name="T79"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42">
                    <a:moveTo>
                      <a:pt x="48" y="29"/>
                    </a:moveTo>
                    <a:lnTo>
                      <a:pt x="43" y="31"/>
                    </a:lnTo>
                    <a:lnTo>
                      <a:pt x="40" y="31"/>
                    </a:lnTo>
                    <a:lnTo>
                      <a:pt x="37" y="27"/>
                    </a:lnTo>
                    <a:lnTo>
                      <a:pt x="32" y="25"/>
                    </a:lnTo>
                    <a:lnTo>
                      <a:pt x="31" y="24"/>
                    </a:lnTo>
                    <a:lnTo>
                      <a:pt x="20" y="19"/>
                    </a:lnTo>
                    <a:lnTo>
                      <a:pt x="17" y="18"/>
                    </a:lnTo>
                    <a:lnTo>
                      <a:pt x="17" y="14"/>
                    </a:lnTo>
                    <a:lnTo>
                      <a:pt x="14" y="11"/>
                    </a:lnTo>
                    <a:lnTo>
                      <a:pt x="10" y="10"/>
                    </a:lnTo>
                    <a:lnTo>
                      <a:pt x="8" y="4"/>
                    </a:lnTo>
                    <a:lnTo>
                      <a:pt x="7" y="1"/>
                    </a:lnTo>
                    <a:lnTo>
                      <a:pt x="3" y="2"/>
                    </a:lnTo>
                    <a:lnTo>
                      <a:pt x="0" y="0"/>
                    </a:lnTo>
                    <a:lnTo>
                      <a:pt x="7" y="32"/>
                    </a:lnTo>
                    <a:lnTo>
                      <a:pt x="7" y="32"/>
                    </a:lnTo>
                    <a:lnTo>
                      <a:pt x="13" y="31"/>
                    </a:lnTo>
                    <a:lnTo>
                      <a:pt x="17" y="31"/>
                    </a:lnTo>
                    <a:lnTo>
                      <a:pt x="21" y="30"/>
                    </a:lnTo>
                    <a:lnTo>
                      <a:pt x="20" y="31"/>
                    </a:lnTo>
                    <a:lnTo>
                      <a:pt x="17" y="32"/>
                    </a:lnTo>
                    <a:lnTo>
                      <a:pt x="14" y="34"/>
                    </a:lnTo>
                    <a:lnTo>
                      <a:pt x="7" y="34"/>
                    </a:lnTo>
                    <a:lnTo>
                      <a:pt x="8" y="40"/>
                    </a:lnTo>
                    <a:lnTo>
                      <a:pt x="10" y="40"/>
                    </a:lnTo>
                    <a:lnTo>
                      <a:pt x="14" y="38"/>
                    </a:lnTo>
                    <a:lnTo>
                      <a:pt x="21" y="39"/>
                    </a:lnTo>
                    <a:lnTo>
                      <a:pt x="24" y="38"/>
                    </a:lnTo>
                    <a:lnTo>
                      <a:pt x="31" y="39"/>
                    </a:lnTo>
                    <a:lnTo>
                      <a:pt x="34" y="42"/>
                    </a:lnTo>
                    <a:lnTo>
                      <a:pt x="37" y="42"/>
                    </a:lnTo>
                    <a:lnTo>
                      <a:pt x="40" y="42"/>
                    </a:lnTo>
                    <a:lnTo>
                      <a:pt x="42" y="38"/>
                    </a:lnTo>
                    <a:lnTo>
                      <a:pt x="43" y="35"/>
                    </a:lnTo>
                    <a:lnTo>
                      <a:pt x="46" y="35"/>
                    </a:lnTo>
                    <a:lnTo>
                      <a:pt x="48" y="36"/>
                    </a:lnTo>
                    <a:lnTo>
                      <a:pt x="51" y="34"/>
                    </a:lnTo>
                    <a:lnTo>
                      <a:pt x="51" y="31"/>
                    </a:lnTo>
                    <a:lnTo>
                      <a:pt x="48"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4" name="Freeform 1315">
                <a:extLst>
                  <a:ext uri="{FF2B5EF4-FFF2-40B4-BE49-F238E27FC236}">
                    <a16:creationId xmlns:a16="http://schemas.microsoft.com/office/drawing/2014/main" id="{03224CB1-6D04-4F9A-881C-D2A429D4805A}"/>
                  </a:ext>
                </a:extLst>
              </p:cNvPr>
              <p:cNvSpPr>
                <a:spLocks/>
              </p:cNvSpPr>
              <p:nvPr/>
            </p:nvSpPr>
            <p:spPr bwMode="auto">
              <a:xfrm>
                <a:off x="4341975" y="6084318"/>
                <a:ext cx="12701" cy="31747"/>
              </a:xfrm>
              <a:custGeom>
                <a:avLst/>
                <a:gdLst>
                  <a:gd name="T0" fmla="*/ 5 w 8"/>
                  <a:gd name="T1" fmla="*/ 17 h 20"/>
                  <a:gd name="T2" fmla="*/ 7 w 8"/>
                  <a:gd name="T3" fmla="*/ 16 h 20"/>
                  <a:gd name="T4" fmla="*/ 8 w 8"/>
                  <a:gd name="T5" fmla="*/ 17 h 20"/>
                  <a:gd name="T6" fmla="*/ 7 w 8"/>
                  <a:gd name="T7" fmla="*/ 10 h 20"/>
                  <a:gd name="T8" fmla="*/ 3 w 8"/>
                  <a:gd name="T9" fmla="*/ 3 h 20"/>
                  <a:gd name="T10" fmla="*/ 0 w 8"/>
                  <a:gd name="T11" fmla="*/ 0 h 20"/>
                  <a:gd name="T12" fmla="*/ 0 w 8"/>
                  <a:gd name="T13" fmla="*/ 0 h 20"/>
                  <a:gd name="T14" fmla="*/ 4 w 8"/>
                  <a:gd name="T15" fmla="*/ 20 h 20"/>
                  <a:gd name="T16" fmla="*/ 5 w 8"/>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0">
                    <a:moveTo>
                      <a:pt x="5" y="17"/>
                    </a:moveTo>
                    <a:lnTo>
                      <a:pt x="7" y="16"/>
                    </a:lnTo>
                    <a:lnTo>
                      <a:pt x="8" y="17"/>
                    </a:lnTo>
                    <a:lnTo>
                      <a:pt x="7" y="10"/>
                    </a:lnTo>
                    <a:lnTo>
                      <a:pt x="3" y="3"/>
                    </a:lnTo>
                    <a:lnTo>
                      <a:pt x="0" y="0"/>
                    </a:lnTo>
                    <a:lnTo>
                      <a:pt x="0" y="0"/>
                    </a:lnTo>
                    <a:lnTo>
                      <a:pt x="4" y="20"/>
                    </a:lnTo>
                    <a:lnTo>
                      <a:pt x="5" y="1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5" name="Freeform 1316">
                <a:extLst>
                  <a:ext uri="{FF2B5EF4-FFF2-40B4-BE49-F238E27FC236}">
                    <a16:creationId xmlns:a16="http://schemas.microsoft.com/office/drawing/2014/main" id="{07CEB8FD-5116-4310-AD2C-495ADE18FAFB}"/>
                  </a:ext>
                </a:extLst>
              </p:cNvPr>
              <p:cNvSpPr>
                <a:spLocks/>
              </p:cNvSpPr>
              <p:nvPr/>
            </p:nvSpPr>
            <p:spPr bwMode="auto">
              <a:xfrm>
                <a:off x="4441995" y="6163686"/>
                <a:ext cx="17464" cy="11112"/>
              </a:xfrm>
              <a:custGeom>
                <a:avLst/>
                <a:gdLst>
                  <a:gd name="T0" fmla="*/ 6 w 11"/>
                  <a:gd name="T1" fmla="*/ 3 h 7"/>
                  <a:gd name="T2" fmla="*/ 2 w 11"/>
                  <a:gd name="T3" fmla="*/ 3 h 7"/>
                  <a:gd name="T4" fmla="*/ 0 w 11"/>
                  <a:gd name="T5" fmla="*/ 5 h 7"/>
                  <a:gd name="T6" fmla="*/ 3 w 11"/>
                  <a:gd name="T7" fmla="*/ 7 h 7"/>
                  <a:gd name="T8" fmla="*/ 6 w 11"/>
                  <a:gd name="T9" fmla="*/ 5 h 7"/>
                  <a:gd name="T10" fmla="*/ 8 w 11"/>
                  <a:gd name="T11" fmla="*/ 3 h 7"/>
                  <a:gd name="T12" fmla="*/ 11 w 11"/>
                  <a:gd name="T13" fmla="*/ 1 h 7"/>
                  <a:gd name="T14" fmla="*/ 7 w 11"/>
                  <a:gd name="T15" fmla="*/ 0 h 7"/>
                  <a:gd name="T16" fmla="*/ 6 w 11"/>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6" y="3"/>
                    </a:moveTo>
                    <a:lnTo>
                      <a:pt x="2" y="3"/>
                    </a:lnTo>
                    <a:lnTo>
                      <a:pt x="0" y="5"/>
                    </a:lnTo>
                    <a:lnTo>
                      <a:pt x="3" y="7"/>
                    </a:lnTo>
                    <a:lnTo>
                      <a:pt x="6" y="5"/>
                    </a:lnTo>
                    <a:lnTo>
                      <a:pt x="8" y="3"/>
                    </a:lnTo>
                    <a:lnTo>
                      <a:pt x="11" y="1"/>
                    </a:lnTo>
                    <a:lnTo>
                      <a:pt x="7" y="0"/>
                    </a:lnTo>
                    <a:lnTo>
                      <a:pt x="6"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6" name="Freeform 1317">
                <a:extLst>
                  <a:ext uri="{FF2B5EF4-FFF2-40B4-BE49-F238E27FC236}">
                    <a16:creationId xmlns:a16="http://schemas.microsoft.com/office/drawing/2014/main" id="{28F60A61-6EEB-41E9-B24F-F971C9207873}"/>
                  </a:ext>
                </a:extLst>
              </p:cNvPr>
              <p:cNvSpPr>
                <a:spLocks/>
              </p:cNvSpPr>
              <p:nvPr/>
            </p:nvSpPr>
            <p:spPr bwMode="auto">
              <a:xfrm>
                <a:off x="4173697" y="5803356"/>
                <a:ext cx="9525" cy="6349"/>
              </a:xfrm>
              <a:custGeom>
                <a:avLst/>
                <a:gdLst>
                  <a:gd name="T0" fmla="*/ 1 w 8"/>
                  <a:gd name="T1" fmla="*/ 5 h 5"/>
                  <a:gd name="T2" fmla="*/ 2 w 8"/>
                  <a:gd name="T3" fmla="*/ 3 h 5"/>
                  <a:gd name="T4" fmla="*/ 6 w 8"/>
                  <a:gd name="T5" fmla="*/ 2 h 5"/>
                  <a:gd name="T6" fmla="*/ 8 w 8"/>
                  <a:gd name="T7" fmla="*/ 0 h 5"/>
                  <a:gd name="T8" fmla="*/ 0 w 8"/>
                  <a:gd name="T9" fmla="*/ 0 h 5"/>
                  <a:gd name="T10" fmla="*/ 0 w 8"/>
                  <a:gd name="T11" fmla="*/ 3 h 5"/>
                  <a:gd name="T12" fmla="*/ 1 w 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5"/>
                    </a:moveTo>
                    <a:cubicBezTo>
                      <a:pt x="2" y="3"/>
                      <a:pt x="2" y="3"/>
                      <a:pt x="2" y="3"/>
                    </a:cubicBezTo>
                    <a:cubicBezTo>
                      <a:pt x="6" y="2"/>
                      <a:pt x="6" y="2"/>
                      <a:pt x="6" y="2"/>
                    </a:cubicBezTo>
                    <a:cubicBezTo>
                      <a:pt x="8" y="0"/>
                      <a:pt x="8" y="0"/>
                      <a:pt x="8" y="0"/>
                    </a:cubicBezTo>
                    <a:cubicBezTo>
                      <a:pt x="0" y="0"/>
                      <a:pt x="0" y="0"/>
                      <a:pt x="0" y="0"/>
                    </a:cubicBezTo>
                    <a:cubicBezTo>
                      <a:pt x="0" y="3"/>
                      <a:pt x="0" y="3"/>
                      <a:pt x="0" y="3"/>
                    </a:cubicBezTo>
                    <a:cubicBezTo>
                      <a:pt x="0" y="3"/>
                      <a:pt x="1" y="5"/>
                      <a:pt x="1"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7" name="Freeform 1318">
                <a:extLst>
                  <a:ext uri="{FF2B5EF4-FFF2-40B4-BE49-F238E27FC236}">
                    <a16:creationId xmlns:a16="http://schemas.microsoft.com/office/drawing/2014/main" id="{B2D34447-F29C-4296-84BD-ECE355CDA96A}"/>
                  </a:ext>
                </a:extLst>
              </p:cNvPr>
              <p:cNvSpPr>
                <a:spLocks/>
              </p:cNvSpPr>
              <p:nvPr/>
            </p:nvSpPr>
            <p:spPr bwMode="auto">
              <a:xfrm>
                <a:off x="4175285" y="5952568"/>
                <a:ext cx="9525" cy="17461"/>
              </a:xfrm>
              <a:custGeom>
                <a:avLst/>
                <a:gdLst>
                  <a:gd name="T0" fmla="*/ 2 w 6"/>
                  <a:gd name="T1" fmla="*/ 11 h 11"/>
                  <a:gd name="T2" fmla="*/ 5 w 6"/>
                  <a:gd name="T3" fmla="*/ 7 h 11"/>
                  <a:gd name="T4" fmla="*/ 6 w 6"/>
                  <a:gd name="T5" fmla="*/ 6 h 11"/>
                  <a:gd name="T6" fmla="*/ 5 w 6"/>
                  <a:gd name="T7" fmla="*/ 3 h 11"/>
                  <a:gd name="T8" fmla="*/ 1 w 6"/>
                  <a:gd name="T9" fmla="*/ 1 h 11"/>
                  <a:gd name="T10" fmla="*/ 1 w 6"/>
                  <a:gd name="T11" fmla="*/ 0 h 11"/>
                  <a:gd name="T12" fmla="*/ 0 w 6"/>
                  <a:gd name="T13" fmla="*/ 2 h 11"/>
                  <a:gd name="T14" fmla="*/ 1 w 6"/>
                  <a:gd name="T15" fmla="*/ 7 h 11"/>
                  <a:gd name="T16" fmla="*/ 1 w 6"/>
                  <a:gd name="T17" fmla="*/ 10 h 11"/>
                  <a:gd name="T18" fmla="*/ 2 w 6"/>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2" y="11"/>
                    </a:moveTo>
                    <a:lnTo>
                      <a:pt x="5" y="7"/>
                    </a:lnTo>
                    <a:lnTo>
                      <a:pt x="6" y="6"/>
                    </a:lnTo>
                    <a:lnTo>
                      <a:pt x="5" y="3"/>
                    </a:lnTo>
                    <a:lnTo>
                      <a:pt x="1" y="1"/>
                    </a:lnTo>
                    <a:lnTo>
                      <a:pt x="1" y="0"/>
                    </a:lnTo>
                    <a:lnTo>
                      <a:pt x="0" y="2"/>
                    </a:lnTo>
                    <a:lnTo>
                      <a:pt x="1" y="7"/>
                    </a:lnTo>
                    <a:lnTo>
                      <a:pt x="1" y="10"/>
                    </a:lnTo>
                    <a:lnTo>
                      <a:pt x="2" y="1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8" name="Freeform 1319">
                <a:extLst>
                  <a:ext uri="{FF2B5EF4-FFF2-40B4-BE49-F238E27FC236}">
                    <a16:creationId xmlns:a16="http://schemas.microsoft.com/office/drawing/2014/main" id="{B138DED2-13F2-474F-BEBF-3F0C20822876}"/>
                  </a:ext>
                </a:extLst>
              </p:cNvPr>
              <p:cNvSpPr>
                <a:spLocks/>
              </p:cNvSpPr>
              <p:nvPr/>
            </p:nvSpPr>
            <p:spPr bwMode="auto">
              <a:xfrm>
                <a:off x="4170522" y="5938283"/>
                <a:ext cx="6350" cy="12699"/>
              </a:xfrm>
              <a:custGeom>
                <a:avLst/>
                <a:gdLst>
                  <a:gd name="T0" fmla="*/ 4 w 4"/>
                  <a:gd name="T1" fmla="*/ 5 h 8"/>
                  <a:gd name="T2" fmla="*/ 3 w 4"/>
                  <a:gd name="T3" fmla="*/ 2 h 8"/>
                  <a:gd name="T4" fmla="*/ 1 w 4"/>
                  <a:gd name="T5" fmla="*/ 0 h 8"/>
                  <a:gd name="T6" fmla="*/ 0 w 4"/>
                  <a:gd name="T7" fmla="*/ 0 h 8"/>
                  <a:gd name="T8" fmla="*/ 0 w 4"/>
                  <a:gd name="T9" fmla="*/ 5 h 8"/>
                  <a:gd name="T10" fmla="*/ 1 w 4"/>
                  <a:gd name="T11" fmla="*/ 6 h 8"/>
                  <a:gd name="T12" fmla="*/ 1 w 4"/>
                  <a:gd name="T13" fmla="*/ 8 h 8"/>
                  <a:gd name="T14" fmla="*/ 3 w 4"/>
                  <a:gd name="T15" fmla="*/ 7 h 8"/>
                  <a:gd name="T16" fmla="*/ 4 w 4"/>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5"/>
                    </a:moveTo>
                    <a:lnTo>
                      <a:pt x="3" y="2"/>
                    </a:lnTo>
                    <a:lnTo>
                      <a:pt x="1" y="0"/>
                    </a:lnTo>
                    <a:lnTo>
                      <a:pt x="0" y="0"/>
                    </a:lnTo>
                    <a:lnTo>
                      <a:pt x="0" y="5"/>
                    </a:lnTo>
                    <a:lnTo>
                      <a:pt x="1" y="6"/>
                    </a:lnTo>
                    <a:lnTo>
                      <a:pt x="1" y="8"/>
                    </a:lnTo>
                    <a:lnTo>
                      <a:pt x="3" y="7"/>
                    </a:lnTo>
                    <a:lnTo>
                      <a:pt x="4"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9" name="Freeform 1320">
                <a:extLst>
                  <a:ext uri="{FF2B5EF4-FFF2-40B4-BE49-F238E27FC236}">
                    <a16:creationId xmlns:a16="http://schemas.microsoft.com/office/drawing/2014/main" id="{55779D89-22A6-48E6-A886-A0F88141B10B}"/>
                  </a:ext>
                </a:extLst>
              </p:cNvPr>
              <p:cNvSpPr>
                <a:spLocks/>
              </p:cNvSpPr>
              <p:nvPr/>
            </p:nvSpPr>
            <p:spPr bwMode="auto">
              <a:xfrm>
                <a:off x="4176872" y="5979553"/>
                <a:ext cx="7938" cy="12699"/>
              </a:xfrm>
              <a:custGeom>
                <a:avLst/>
                <a:gdLst>
                  <a:gd name="T0" fmla="*/ 0 w 5"/>
                  <a:gd name="T1" fmla="*/ 3 h 8"/>
                  <a:gd name="T2" fmla="*/ 2 w 5"/>
                  <a:gd name="T3" fmla="*/ 5 h 8"/>
                  <a:gd name="T4" fmla="*/ 1 w 5"/>
                  <a:gd name="T5" fmla="*/ 7 h 8"/>
                  <a:gd name="T6" fmla="*/ 3 w 5"/>
                  <a:gd name="T7" fmla="*/ 8 h 8"/>
                  <a:gd name="T8" fmla="*/ 4 w 5"/>
                  <a:gd name="T9" fmla="*/ 7 h 8"/>
                  <a:gd name="T10" fmla="*/ 5 w 5"/>
                  <a:gd name="T11" fmla="*/ 4 h 8"/>
                  <a:gd name="T12" fmla="*/ 4 w 5"/>
                  <a:gd name="T13" fmla="*/ 0 h 8"/>
                  <a:gd name="T14" fmla="*/ 0 w 5"/>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0" y="3"/>
                    </a:moveTo>
                    <a:lnTo>
                      <a:pt x="2" y="5"/>
                    </a:lnTo>
                    <a:lnTo>
                      <a:pt x="1" y="7"/>
                    </a:lnTo>
                    <a:lnTo>
                      <a:pt x="3" y="8"/>
                    </a:lnTo>
                    <a:lnTo>
                      <a:pt x="4" y="7"/>
                    </a:lnTo>
                    <a:lnTo>
                      <a:pt x="5" y="4"/>
                    </a:lnTo>
                    <a:lnTo>
                      <a:pt x="4"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0" name="Freeform 1321">
                <a:extLst>
                  <a:ext uri="{FF2B5EF4-FFF2-40B4-BE49-F238E27FC236}">
                    <a16:creationId xmlns:a16="http://schemas.microsoft.com/office/drawing/2014/main" id="{72D8E82C-5BCA-482D-91B2-FC3AE01A3546}"/>
                  </a:ext>
                </a:extLst>
              </p:cNvPr>
              <p:cNvSpPr>
                <a:spLocks/>
              </p:cNvSpPr>
              <p:nvPr/>
            </p:nvSpPr>
            <p:spPr bwMode="auto">
              <a:xfrm>
                <a:off x="4168935" y="5784309"/>
                <a:ext cx="7938" cy="7937"/>
              </a:xfrm>
              <a:custGeom>
                <a:avLst/>
                <a:gdLst>
                  <a:gd name="T0" fmla="*/ 0 w 5"/>
                  <a:gd name="T1" fmla="*/ 2 h 5"/>
                  <a:gd name="T2" fmla="*/ 1 w 5"/>
                  <a:gd name="T3" fmla="*/ 4 h 5"/>
                  <a:gd name="T4" fmla="*/ 2 w 5"/>
                  <a:gd name="T5" fmla="*/ 5 h 5"/>
                  <a:gd name="T6" fmla="*/ 5 w 5"/>
                  <a:gd name="T7" fmla="*/ 3 h 5"/>
                  <a:gd name="T8" fmla="*/ 5 w 5"/>
                  <a:gd name="T9" fmla="*/ 2 h 5"/>
                  <a:gd name="T10" fmla="*/ 3 w 5"/>
                  <a:gd name="T11" fmla="*/ 0 h 5"/>
                  <a:gd name="T12" fmla="*/ 2 w 5"/>
                  <a:gd name="T13" fmla="*/ 0 h 5"/>
                  <a:gd name="T14" fmla="*/ 0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2"/>
                    </a:moveTo>
                    <a:lnTo>
                      <a:pt x="1" y="4"/>
                    </a:lnTo>
                    <a:lnTo>
                      <a:pt x="2" y="5"/>
                    </a:lnTo>
                    <a:lnTo>
                      <a:pt x="5" y="3"/>
                    </a:lnTo>
                    <a:lnTo>
                      <a:pt x="5" y="2"/>
                    </a:lnTo>
                    <a:lnTo>
                      <a:pt x="3" y="0"/>
                    </a:lnTo>
                    <a:lnTo>
                      <a:pt x="2"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1" name="Freeform 1322">
                <a:extLst>
                  <a:ext uri="{FF2B5EF4-FFF2-40B4-BE49-F238E27FC236}">
                    <a16:creationId xmlns:a16="http://schemas.microsoft.com/office/drawing/2014/main" id="{110FDE08-0B88-4BD9-B8A4-E2E132FA6EA7}"/>
                  </a:ext>
                </a:extLst>
              </p:cNvPr>
              <p:cNvSpPr>
                <a:spLocks/>
              </p:cNvSpPr>
              <p:nvPr/>
            </p:nvSpPr>
            <p:spPr bwMode="auto">
              <a:xfrm>
                <a:off x="4184811" y="5795421"/>
                <a:ext cx="3175" cy="6349"/>
              </a:xfrm>
              <a:custGeom>
                <a:avLst/>
                <a:gdLst>
                  <a:gd name="T0" fmla="*/ 0 w 2"/>
                  <a:gd name="T1" fmla="*/ 3 h 4"/>
                  <a:gd name="T2" fmla="*/ 2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lnTo>
                      <a:pt x="2" y="4"/>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2" name="Freeform 1323">
                <a:extLst>
                  <a:ext uri="{FF2B5EF4-FFF2-40B4-BE49-F238E27FC236}">
                    <a16:creationId xmlns:a16="http://schemas.microsoft.com/office/drawing/2014/main" id="{374C9024-8C94-40AD-B68D-A1AFDAF5701C}"/>
                  </a:ext>
                </a:extLst>
              </p:cNvPr>
              <p:cNvSpPr>
                <a:spLocks/>
              </p:cNvSpPr>
              <p:nvPr/>
            </p:nvSpPr>
            <p:spPr bwMode="auto">
              <a:xfrm>
                <a:off x="4173697" y="5831929"/>
                <a:ext cx="9525" cy="9524"/>
              </a:xfrm>
              <a:custGeom>
                <a:avLst/>
                <a:gdLst>
                  <a:gd name="T0" fmla="*/ 6 w 6"/>
                  <a:gd name="T1" fmla="*/ 5 h 6"/>
                  <a:gd name="T2" fmla="*/ 5 w 6"/>
                  <a:gd name="T3" fmla="*/ 2 h 6"/>
                  <a:gd name="T4" fmla="*/ 2 w 6"/>
                  <a:gd name="T5" fmla="*/ 1 h 6"/>
                  <a:gd name="T6" fmla="*/ 1 w 6"/>
                  <a:gd name="T7" fmla="*/ 0 h 6"/>
                  <a:gd name="T8" fmla="*/ 0 w 6"/>
                  <a:gd name="T9" fmla="*/ 2 h 6"/>
                  <a:gd name="T10" fmla="*/ 2 w 6"/>
                  <a:gd name="T11" fmla="*/ 6 h 6"/>
                  <a:gd name="T12" fmla="*/ 6 w 6"/>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5"/>
                    </a:moveTo>
                    <a:lnTo>
                      <a:pt x="5" y="2"/>
                    </a:lnTo>
                    <a:lnTo>
                      <a:pt x="2" y="1"/>
                    </a:lnTo>
                    <a:lnTo>
                      <a:pt x="1" y="0"/>
                    </a:lnTo>
                    <a:lnTo>
                      <a:pt x="0" y="2"/>
                    </a:lnTo>
                    <a:lnTo>
                      <a:pt x="2" y="6"/>
                    </a:lnTo>
                    <a:lnTo>
                      <a:pt x="6"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3" name="Freeform 1324">
                <a:extLst>
                  <a:ext uri="{FF2B5EF4-FFF2-40B4-BE49-F238E27FC236}">
                    <a16:creationId xmlns:a16="http://schemas.microsoft.com/office/drawing/2014/main" id="{4FD1F235-8D34-4E35-9542-49C6A855A528}"/>
                  </a:ext>
                </a:extLst>
              </p:cNvPr>
              <p:cNvSpPr>
                <a:spLocks/>
              </p:cNvSpPr>
              <p:nvPr/>
            </p:nvSpPr>
            <p:spPr bwMode="auto">
              <a:xfrm>
                <a:off x="4189573" y="6017650"/>
                <a:ext cx="4763" cy="6349"/>
              </a:xfrm>
              <a:custGeom>
                <a:avLst/>
                <a:gdLst>
                  <a:gd name="T0" fmla="*/ 0 w 3"/>
                  <a:gd name="T1" fmla="*/ 4 h 4"/>
                  <a:gd name="T2" fmla="*/ 1 w 3"/>
                  <a:gd name="T3" fmla="*/ 2 h 4"/>
                  <a:gd name="T4" fmla="*/ 3 w 3"/>
                  <a:gd name="T5" fmla="*/ 0 h 4"/>
                  <a:gd name="T6" fmla="*/ 0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1" y="2"/>
                    </a:lnTo>
                    <a:lnTo>
                      <a:pt x="3" y="0"/>
                    </a:lnTo>
                    <a:lnTo>
                      <a:pt x="0" y="0"/>
                    </a:lnTo>
                    <a:lnTo>
                      <a:pt x="0"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4" name="Freeform 1325">
                <a:extLst>
                  <a:ext uri="{FF2B5EF4-FFF2-40B4-BE49-F238E27FC236}">
                    <a16:creationId xmlns:a16="http://schemas.microsoft.com/office/drawing/2014/main" id="{A1F473E2-226F-406E-AE35-1C66CADFF60D}"/>
                  </a:ext>
                </a:extLst>
              </p:cNvPr>
              <p:cNvSpPr>
                <a:spLocks/>
              </p:cNvSpPr>
              <p:nvPr/>
            </p:nvSpPr>
            <p:spPr bwMode="auto">
              <a:xfrm>
                <a:off x="4175285" y="5779547"/>
                <a:ext cx="1588" cy="4762"/>
              </a:xfrm>
              <a:custGeom>
                <a:avLst/>
                <a:gdLst>
                  <a:gd name="T0" fmla="*/ 1 w 1"/>
                  <a:gd name="T1" fmla="*/ 3 h 3"/>
                  <a:gd name="T2" fmla="*/ 1 w 1"/>
                  <a:gd name="T3" fmla="*/ 2 h 3"/>
                  <a:gd name="T4" fmla="*/ 1 w 1"/>
                  <a:gd name="T5" fmla="*/ 0 h 3"/>
                  <a:gd name="T6" fmla="*/ 0 w 1"/>
                  <a:gd name="T7" fmla="*/ 1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2"/>
                    </a:lnTo>
                    <a:lnTo>
                      <a:pt x="1" y="0"/>
                    </a:lnTo>
                    <a:lnTo>
                      <a:pt x="0" y="1"/>
                    </a:lnTo>
                    <a:lnTo>
                      <a:pt x="1"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5" name="Freeform 1326">
                <a:extLst>
                  <a:ext uri="{FF2B5EF4-FFF2-40B4-BE49-F238E27FC236}">
                    <a16:creationId xmlns:a16="http://schemas.microsoft.com/office/drawing/2014/main" id="{3F7EE27A-BA92-4772-AD1A-6CC0405DE6A7}"/>
                  </a:ext>
                </a:extLst>
              </p:cNvPr>
              <p:cNvSpPr>
                <a:spLocks/>
              </p:cNvSpPr>
              <p:nvPr/>
            </p:nvSpPr>
            <p:spPr bwMode="auto">
              <a:xfrm>
                <a:off x="4200686" y="6016062"/>
                <a:ext cx="14289" cy="15874"/>
              </a:xfrm>
              <a:custGeom>
                <a:avLst/>
                <a:gdLst>
                  <a:gd name="T0" fmla="*/ 8 w 9"/>
                  <a:gd name="T1" fmla="*/ 6 h 10"/>
                  <a:gd name="T2" fmla="*/ 6 w 9"/>
                  <a:gd name="T3" fmla="*/ 1 h 10"/>
                  <a:gd name="T4" fmla="*/ 4 w 9"/>
                  <a:gd name="T5" fmla="*/ 1 h 10"/>
                  <a:gd name="T6" fmla="*/ 2 w 9"/>
                  <a:gd name="T7" fmla="*/ 0 h 10"/>
                  <a:gd name="T8" fmla="*/ 1 w 9"/>
                  <a:gd name="T9" fmla="*/ 0 h 10"/>
                  <a:gd name="T10" fmla="*/ 0 w 9"/>
                  <a:gd name="T11" fmla="*/ 1 h 10"/>
                  <a:gd name="T12" fmla="*/ 3 w 9"/>
                  <a:gd name="T13" fmla="*/ 5 h 10"/>
                  <a:gd name="T14" fmla="*/ 6 w 9"/>
                  <a:gd name="T15" fmla="*/ 6 h 10"/>
                  <a:gd name="T16" fmla="*/ 9 w 9"/>
                  <a:gd name="T17" fmla="*/ 10 h 10"/>
                  <a:gd name="T18" fmla="*/ 8 w 9"/>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8" y="6"/>
                    </a:moveTo>
                    <a:lnTo>
                      <a:pt x="6" y="1"/>
                    </a:lnTo>
                    <a:lnTo>
                      <a:pt x="4" y="1"/>
                    </a:lnTo>
                    <a:lnTo>
                      <a:pt x="2" y="0"/>
                    </a:lnTo>
                    <a:lnTo>
                      <a:pt x="1" y="0"/>
                    </a:lnTo>
                    <a:lnTo>
                      <a:pt x="0" y="1"/>
                    </a:lnTo>
                    <a:lnTo>
                      <a:pt x="3" y="5"/>
                    </a:lnTo>
                    <a:lnTo>
                      <a:pt x="6" y="6"/>
                    </a:lnTo>
                    <a:lnTo>
                      <a:pt x="9" y="10"/>
                    </a:lnTo>
                    <a:lnTo>
                      <a:pt x="8" y="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6" name="Freeform 1327">
                <a:extLst>
                  <a:ext uri="{FF2B5EF4-FFF2-40B4-BE49-F238E27FC236}">
                    <a16:creationId xmlns:a16="http://schemas.microsoft.com/office/drawing/2014/main" id="{FDDEC407-01E8-498A-A454-B583841887AB}"/>
                  </a:ext>
                </a:extLst>
              </p:cNvPr>
              <p:cNvSpPr>
                <a:spLocks/>
              </p:cNvSpPr>
              <p:nvPr/>
            </p:nvSpPr>
            <p:spPr bwMode="auto">
              <a:xfrm>
                <a:off x="4176872" y="5812881"/>
                <a:ext cx="7938" cy="3175"/>
              </a:xfrm>
              <a:custGeom>
                <a:avLst/>
                <a:gdLst>
                  <a:gd name="T0" fmla="*/ 5 w 5"/>
                  <a:gd name="T1" fmla="*/ 0 h 2"/>
                  <a:gd name="T2" fmla="*/ 3 w 5"/>
                  <a:gd name="T3" fmla="*/ 0 h 2"/>
                  <a:gd name="T4" fmla="*/ 0 w 5"/>
                  <a:gd name="T5" fmla="*/ 1 h 2"/>
                  <a:gd name="T6" fmla="*/ 1 w 5"/>
                  <a:gd name="T7" fmla="*/ 2 h 2"/>
                  <a:gd name="T8" fmla="*/ 4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3" y="0"/>
                    </a:lnTo>
                    <a:lnTo>
                      <a:pt x="0" y="1"/>
                    </a:lnTo>
                    <a:lnTo>
                      <a:pt x="1" y="2"/>
                    </a:lnTo>
                    <a:lnTo>
                      <a:pt x="4" y="2"/>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7" name="Freeform 1328">
                <a:extLst>
                  <a:ext uri="{FF2B5EF4-FFF2-40B4-BE49-F238E27FC236}">
                    <a16:creationId xmlns:a16="http://schemas.microsoft.com/office/drawing/2014/main" id="{85A40E19-B0B4-4386-9ED3-BD777B85AC26}"/>
                  </a:ext>
                </a:extLst>
              </p:cNvPr>
              <p:cNvSpPr>
                <a:spLocks/>
              </p:cNvSpPr>
              <p:nvPr/>
            </p:nvSpPr>
            <p:spPr bwMode="auto">
              <a:xfrm>
                <a:off x="4183223" y="5949393"/>
                <a:ext cx="20639" cy="50796"/>
              </a:xfrm>
              <a:custGeom>
                <a:avLst/>
                <a:gdLst>
                  <a:gd name="T0" fmla="*/ 6 w 13"/>
                  <a:gd name="T1" fmla="*/ 29 h 32"/>
                  <a:gd name="T2" fmla="*/ 7 w 13"/>
                  <a:gd name="T3" fmla="*/ 28 h 32"/>
                  <a:gd name="T4" fmla="*/ 8 w 13"/>
                  <a:gd name="T5" fmla="*/ 24 h 32"/>
                  <a:gd name="T6" fmla="*/ 9 w 13"/>
                  <a:gd name="T7" fmla="*/ 27 h 32"/>
                  <a:gd name="T8" fmla="*/ 9 w 13"/>
                  <a:gd name="T9" fmla="*/ 31 h 32"/>
                  <a:gd name="T10" fmla="*/ 10 w 13"/>
                  <a:gd name="T11" fmla="*/ 32 h 32"/>
                  <a:gd name="T12" fmla="*/ 13 w 13"/>
                  <a:gd name="T13" fmla="*/ 30 h 32"/>
                  <a:gd name="T14" fmla="*/ 13 w 13"/>
                  <a:gd name="T15" fmla="*/ 25 h 32"/>
                  <a:gd name="T16" fmla="*/ 11 w 13"/>
                  <a:gd name="T17" fmla="*/ 20 h 32"/>
                  <a:gd name="T18" fmla="*/ 12 w 13"/>
                  <a:gd name="T19" fmla="*/ 19 h 32"/>
                  <a:gd name="T20" fmla="*/ 11 w 13"/>
                  <a:gd name="T21" fmla="*/ 13 h 32"/>
                  <a:gd name="T22" fmla="*/ 10 w 13"/>
                  <a:gd name="T23" fmla="*/ 9 h 32"/>
                  <a:gd name="T24" fmla="*/ 8 w 13"/>
                  <a:gd name="T25" fmla="*/ 2 h 32"/>
                  <a:gd name="T26" fmla="*/ 7 w 13"/>
                  <a:gd name="T27" fmla="*/ 0 h 32"/>
                  <a:gd name="T28" fmla="*/ 3 w 13"/>
                  <a:gd name="T29" fmla="*/ 0 h 32"/>
                  <a:gd name="T30" fmla="*/ 1 w 13"/>
                  <a:gd name="T31" fmla="*/ 2 h 32"/>
                  <a:gd name="T32" fmla="*/ 1 w 13"/>
                  <a:gd name="T33" fmla="*/ 5 h 32"/>
                  <a:gd name="T34" fmla="*/ 3 w 13"/>
                  <a:gd name="T35" fmla="*/ 8 h 32"/>
                  <a:gd name="T36" fmla="*/ 2 w 13"/>
                  <a:gd name="T37" fmla="*/ 11 h 32"/>
                  <a:gd name="T38" fmla="*/ 3 w 13"/>
                  <a:gd name="T39" fmla="*/ 12 h 32"/>
                  <a:gd name="T40" fmla="*/ 3 w 13"/>
                  <a:gd name="T41" fmla="*/ 12 h 32"/>
                  <a:gd name="T42" fmla="*/ 5 w 13"/>
                  <a:gd name="T43" fmla="*/ 10 h 32"/>
                  <a:gd name="T44" fmla="*/ 4 w 13"/>
                  <a:gd name="T45" fmla="*/ 12 h 32"/>
                  <a:gd name="T46" fmla="*/ 3 w 13"/>
                  <a:gd name="T47" fmla="*/ 15 h 32"/>
                  <a:gd name="T48" fmla="*/ 0 w 13"/>
                  <a:gd name="T49" fmla="*/ 15 h 32"/>
                  <a:gd name="T50" fmla="*/ 3 w 13"/>
                  <a:gd name="T51" fmla="*/ 22 h 32"/>
                  <a:gd name="T52" fmla="*/ 3 w 13"/>
                  <a:gd name="T53" fmla="*/ 26 h 32"/>
                  <a:gd name="T54" fmla="*/ 6 w 13"/>
                  <a:gd name="T5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32">
                    <a:moveTo>
                      <a:pt x="6" y="29"/>
                    </a:moveTo>
                    <a:lnTo>
                      <a:pt x="7" y="28"/>
                    </a:lnTo>
                    <a:lnTo>
                      <a:pt x="8" y="24"/>
                    </a:lnTo>
                    <a:lnTo>
                      <a:pt x="9" y="27"/>
                    </a:lnTo>
                    <a:lnTo>
                      <a:pt x="9" y="31"/>
                    </a:lnTo>
                    <a:lnTo>
                      <a:pt x="10" y="32"/>
                    </a:lnTo>
                    <a:lnTo>
                      <a:pt x="13" y="30"/>
                    </a:lnTo>
                    <a:lnTo>
                      <a:pt x="13" y="25"/>
                    </a:lnTo>
                    <a:lnTo>
                      <a:pt x="11" y="20"/>
                    </a:lnTo>
                    <a:lnTo>
                      <a:pt x="12" y="19"/>
                    </a:lnTo>
                    <a:lnTo>
                      <a:pt x="11" y="13"/>
                    </a:lnTo>
                    <a:lnTo>
                      <a:pt x="10" y="9"/>
                    </a:lnTo>
                    <a:lnTo>
                      <a:pt x="8" y="2"/>
                    </a:lnTo>
                    <a:lnTo>
                      <a:pt x="7" y="0"/>
                    </a:lnTo>
                    <a:lnTo>
                      <a:pt x="3" y="0"/>
                    </a:lnTo>
                    <a:lnTo>
                      <a:pt x="1" y="2"/>
                    </a:lnTo>
                    <a:lnTo>
                      <a:pt x="1" y="5"/>
                    </a:lnTo>
                    <a:lnTo>
                      <a:pt x="3" y="8"/>
                    </a:lnTo>
                    <a:lnTo>
                      <a:pt x="2" y="11"/>
                    </a:lnTo>
                    <a:lnTo>
                      <a:pt x="3" y="12"/>
                    </a:lnTo>
                    <a:lnTo>
                      <a:pt x="3" y="12"/>
                    </a:lnTo>
                    <a:lnTo>
                      <a:pt x="5" y="10"/>
                    </a:lnTo>
                    <a:lnTo>
                      <a:pt x="4" y="12"/>
                    </a:lnTo>
                    <a:lnTo>
                      <a:pt x="3" y="15"/>
                    </a:lnTo>
                    <a:lnTo>
                      <a:pt x="0" y="15"/>
                    </a:lnTo>
                    <a:lnTo>
                      <a:pt x="3" y="22"/>
                    </a:lnTo>
                    <a:lnTo>
                      <a:pt x="3" y="26"/>
                    </a:lnTo>
                    <a:lnTo>
                      <a:pt x="6" y="2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8" name="Freeform 1329">
                <a:extLst>
                  <a:ext uri="{FF2B5EF4-FFF2-40B4-BE49-F238E27FC236}">
                    <a16:creationId xmlns:a16="http://schemas.microsoft.com/office/drawing/2014/main" id="{F6CBD494-6FFE-46DB-B266-995ADB6329D3}"/>
                  </a:ext>
                </a:extLst>
              </p:cNvPr>
              <p:cNvSpPr>
                <a:spLocks/>
              </p:cNvSpPr>
              <p:nvPr/>
            </p:nvSpPr>
            <p:spPr bwMode="auto">
              <a:xfrm>
                <a:off x="4200686" y="6025586"/>
                <a:ext cx="12701" cy="14286"/>
              </a:xfrm>
              <a:custGeom>
                <a:avLst/>
                <a:gdLst>
                  <a:gd name="T0" fmla="*/ 2 w 8"/>
                  <a:gd name="T1" fmla="*/ 0 h 9"/>
                  <a:gd name="T2" fmla="*/ 0 w 8"/>
                  <a:gd name="T3" fmla="*/ 1 h 9"/>
                  <a:gd name="T4" fmla="*/ 1 w 8"/>
                  <a:gd name="T5" fmla="*/ 5 h 9"/>
                  <a:gd name="T6" fmla="*/ 4 w 8"/>
                  <a:gd name="T7" fmla="*/ 9 h 9"/>
                  <a:gd name="T8" fmla="*/ 6 w 8"/>
                  <a:gd name="T9" fmla="*/ 9 h 9"/>
                  <a:gd name="T10" fmla="*/ 8 w 8"/>
                  <a:gd name="T11" fmla="*/ 7 h 9"/>
                  <a:gd name="T12" fmla="*/ 5 w 8"/>
                  <a:gd name="T13" fmla="*/ 2 h 9"/>
                  <a:gd name="T14" fmla="*/ 2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2" y="0"/>
                    </a:moveTo>
                    <a:lnTo>
                      <a:pt x="0" y="1"/>
                    </a:lnTo>
                    <a:lnTo>
                      <a:pt x="1" y="5"/>
                    </a:lnTo>
                    <a:lnTo>
                      <a:pt x="4" y="9"/>
                    </a:lnTo>
                    <a:lnTo>
                      <a:pt x="6" y="9"/>
                    </a:lnTo>
                    <a:lnTo>
                      <a:pt x="8" y="7"/>
                    </a:lnTo>
                    <a:lnTo>
                      <a:pt x="5"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9" name="Freeform 1330">
                <a:extLst>
                  <a:ext uri="{FF2B5EF4-FFF2-40B4-BE49-F238E27FC236}">
                    <a16:creationId xmlns:a16="http://schemas.microsoft.com/office/drawing/2014/main" id="{61B965A3-4AD4-4556-A520-296BEB3B8C1A}"/>
                  </a:ext>
                </a:extLst>
              </p:cNvPr>
              <p:cNvSpPr>
                <a:spLocks/>
              </p:cNvSpPr>
              <p:nvPr/>
            </p:nvSpPr>
            <p:spPr bwMode="auto">
              <a:xfrm>
                <a:off x="4183223" y="5833517"/>
                <a:ext cx="4763" cy="3175"/>
              </a:xfrm>
              <a:custGeom>
                <a:avLst/>
                <a:gdLst>
                  <a:gd name="T0" fmla="*/ 1 w 3"/>
                  <a:gd name="T1" fmla="*/ 2 h 2"/>
                  <a:gd name="T2" fmla="*/ 3 w 3"/>
                  <a:gd name="T3" fmla="*/ 0 h 2"/>
                  <a:gd name="T4" fmla="*/ 0 w 3"/>
                  <a:gd name="T5" fmla="*/ 0 h 2"/>
                  <a:gd name="T6" fmla="*/ 1 w 3"/>
                  <a:gd name="T7" fmla="*/ 2 h 2"/>
                </a:gdLst>
                <a:ahLst/>
                <a:cxnLst>
                  <a:cxn ang="0">
                    <a:pos x="T0" y="T1"/>
                  </a:cxn>
                  <a:cxn ang="0">
                    <a:pos x="T2" y="T3"/>
                  </a:cxn>
                  <a:cxn ang="0">
                    <a:pos x="T4" y="T5"/>
                  </a:cxn>
                  <a:cxn ang="0">
                    <a:pos x="T6" y="T7"/>
                  </a:cxn>
                </a:cxnLst>
                <a:rect l="0" t="0" r="r" b="b"/>
                <a:pathLst>
                  <a:path w="3" h="2">
                    <a:moveTo>
                      <a:pt x="1" y="2"/>
                    </a:moveTo>
                    <a:lnTo>
                      <a:pt x="3" y="0"/>
                    </a:lnTo>
                    <a:lnTo>
                      <a:pt x="0" y="0"/>
                    </a:lnTo>
                    <a:lnTo>
                      <a:pt x="1"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0" name="Rectangle 1331">
                <a:extLst>
                  <a:ext uri="{FF2B5EF4-FFF2-40B4-BE49-F238E27FC236}">
                    <a16:creationId xmlns:a16="http://schemas.microsoft.com/office/drawing/2014/main" id="{16DEE9D1-57BA-4AC7-989E-D14F74F8CF35}"/>
                  </a:ext>
                </a:extLst>
              </p:cNvPr>
              <p:cNvSpPr>
                <a:spLocks noChangeArrowheads="1"/>
              </p:cNvSpPr>
              <p:nvPr/>
            </p:nvSpPr>
            <p:spPr bwMode="auto">
              <a:xfrm>
                <a:off x="4170522" y="5835104"/>
                <a:ext cx="1588" cy="4762"/>
              </a:xfrm>
              <a:prstGeom prst="rect">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1" name="Freeform 1332">
                <a:extLst>
                  <a:ext uri="{FF2B5EF4-FFF2-40B4-BE49-F238E27FC236}">
                    <a16:creationId xmlns:a16="http://schemas.microsoft.com/office/drawing/2014/main" id="{068D6173-8861-461B-84FE-043F2198F8BC}"/>
                  </a:ext>
                </a:extLst>
              </p:cNvPr>
              <p:cNvSpPr>
                <a:spLocks/>
              </p:cNvSpPr>
              <p:nvPr/>
            </p:nvSpPr>
            <p:spPr bwMode="auto">
              <a:xfrm>
                <a:off x="4170522" y="5793833"/>
                <a:ext cx="6350" cy="6349"/>
              </a:xfrm>
              <a:custGeom>
                <a:avLst/>
                <a:gdLst>
                  <a:gd name="T0" fmla="*/ 4 w 4"/>
                  <a:gd name="T1" fmla="*/ 3 h 4"/>
                  <a:gd name="T2" fmla="*/ 2 w 4"/>
                  <a:gd name="T3" fmla="*/ 0 h 4"/>
                  <a:gd name="T4" fmla="*/ 0 w 4"/>
                  <a:gd name="T5" fmla="*/ 0 h 4"/>
                  <a:gd name="T6" fmla="*/ 0 w 4"/>
                  <a:gd name="T7" fmla="*/ 1 h 4"/>
                  <a:gd name="T8" fmla="*/ 0 w 4"/>
                  <a:gd name="T9" fmla="*/ 4 h 4"/>
                  <a:gd name="T10" fmla="*/ 1 w 4"/>
                  <a:gd name="T11" fmla="*/ 3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2" y="0"/>
                    </a:lnTo>
                    <a:lnTo>
                      <a:pt x="0" y="0"/>
                    </a:lnTo>
                    <a:lnTo>
                      <a:pt x="0" y="1"/>
                    </a:lnTo>
                    <a:lnTo>
                      <a:pt x="0" y="4"/>
                    </a:lnTo>
                    <a:lnTo>
                      <a:pt x="1" y="3"/>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2" name="Freeform 1333">
                <a:extLst>
                  <a:ext uri="{FF2B5EF4-FFF2-40B4-BE49-F238E27FC236}">
                    <a16:creationId xmlns:a16="http://schemas.microsoft.com/office/drawing/2014/main" id="{23F111B4-DC6C-4762-BFBD-B57D24A8ACF6}"/>
                  </a:ext>
                </a:extLst>
              </p:cNvPr>
              <p:cNvSpPr>
                <a:spLocks/>
              </p:cNvSpPr>
              <p:nvPr/>
            </p:nvSpPr>
            <p:spPr bwMode="auto">
              <a:xfrm>
                <a:off x="4159409" y="5765261"/>
                <a:ext cx="7938" cy="4762"/>
              </a:xfrm>
              <a:custGeom>
                <a:avLst/>
                <a:gdLst>
                  <a:gd name="T0" fmla="*/ 0 w 5"/>
                  <a:gd name="T1" fmla="*/ 1 h 3"/>
                  <a:gd name="T2" fmla="*/ 1 w 5"/>
                  <a:gd name="T3" fmla="*/ 3 h 3"/>
                  <a:gd name="T4" fmla="*/ 5 w 5"/>
                  <a:gd name="T5" fmla="*/ 1 h 3"/>
                  <a:gd name="T6" fmla="*/ 4 w 5"/>
                  <a:gd name="T7" fmla="*/ 0 h 3"/>
                  <a:gd name="T8" fmla="*/ 1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lnTo>
                      <a:pt x="1" y="3"/>
                    </a:lnTo>
                    <a:lnTo>
                      <a:pt x="5" y="1"/>
                    </a:lnTo>
                    <a:lnTo>
                      <a:pt x="4" y="0"/>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3" name="Freeform 1334">
                <a:extLst>
                  <a:ext uri="{FF2B5EF4-FFF2-40B4-BE49-F238E27FC236}">
                    <a16:creationId xmlns:a16="http://schemas.microsoft.com/office/drawing/2014/main" id="{583479EC-234A-417D-BAC0-584872667016}"/>
                  </a:ext>
                </a:extLst>
              </p:cNvPr>
              <p:cNvSpPr>
                <a:spLocks/>
              </p:cNvSpPr>
              <p:nvPr/>
            </p:nvSpPr>
            <p:spPr bwMode="auto">
              <a:xfrm>
                <a:off x="4173697" y="5770023"/>
                <a:ext cx="6350" cy="4762"/>
              </a:xfrm>
              <a:custGeom>
                <a:avLst/>
                <a:gdLst>
                  <a:gd name="T0" fmla="*/ 0 w 4"/>
                  <a:gd name="T1" fmla="*/ 1 h 3"/>
                  <a:gd name="T2" fmla="*/ 2 w 4"/>
                  <a:gd name="T3" fmla="*/ 3 h 3"/>
                  <a:gd name="T4" fmla="*/ 4 w 4"/>
                  <a:gd name="T5" fmla="*/ 1 h 3"/>
                  <a:gd name="T6" fmla="*/ 1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4" name="Freeform 1335">
                <a:extLst>
                  <a:ext uri="{FF2B5EF4-FFF2-40B4-BE49-F238E27FC236}">
                    <a16:creationId xmlns:a16="http://schemas.microsoft.com/office/drawing/2014/main" id="{F68DD235-6EBA-4F70-84E0-3176639D0634}"/>
                  </a:ext>
                </a:extLst>
              </p:cNvPr>
              <p:cNvSpPr>
                <a:spLocks/>
              </p:cNvSpPr>
              <p:nvPr/>
            </p:nvSpPr>
            <p:spPr bwMode="auto">
              <a:xfrm>
                <a:off x="4156234" y="5803356"/>
                <a:ext cx="6350" cy="6349"/>
              </a:xfrm>
              <a:custGeom>
                <a:avLst/>
                <a:gdLst>
                  <a:gd name="T0" fmla="*/ 0 w 4"/>
                  <a:gd name="T1" fmla="*/ 2 h 4"/>
                  <a:gd name="T2" fmla="*/ 3 w 4"/>
                  <a:gd name="T3" fmla="*/ 4 h 4"/>
                  <a:gd name="T4" fmla="*/ 4 w 4"/>
                  <a:gd name="T5" fmla="*/ 1 h 4"/>
                  <a:gd name="T6" fmla="*/ 3 w 4"/>
                  <a:gd name="T7" fmla="*/ 0 h 4"/>
                  <a:gd name="T8" fmla="*/ 0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3" y="4"/>
                    </a:lnTo>
                    <a:lnTo>
                      <a:pt x="4" y="1"/>
                    </a:lnTo>
                    <a:lnTo>
                      <a:pt x="3" y="0"/>
                    </a:lnTo>
                    <a:lnTo>
                      <a:pt x="0"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5" name="Freeform 1336">
                <a:extLst>
                  <a:ext uri="{FF2B5EF4-FFF2-40B4-BE49-F238E27FC236}">
                    <a16:creationId xmlns:a16="http://schemas.microsoft.com/office/drawing/2014/main" id="{A081F7FB-C88E-47D9-82E2-F151E4FA97B0}"/>
                  </a:ext>
                </a:extLst>
              </p:cNvPr>
              <p:cNvSpPr>
                <a:spLocks/>
              </p:cNvSpPr>
              <p:nvPr/>
            </p:nvSpPr>
            <p:spPr bwMode="auto">
              <a:xfrm>
                <a:off x="4164172" y="5797008"/>
                <a:ext cx="3175" cy="4762"/>
              </a:xfrm>
              <a:custGeom>
                <a:avLst/>
                <a:gdLst>
                  <a:gd name="T0" fmla="*/ 0 w 2"/>
                  <a:gd name="T1" fmla="*/ 2 h 3"/>
                  <a:gd name="T2" fmla="*/ 1 w 2"/>
                  <a:gd name="T3" fmla="*/ 3 h 3"/>
                  <a:gd name="T4" fmla="*/ 2 w 2"/>
                  <a:gd name="T5" fmla="*/ 1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1" y="3"/>
                    </a:lnTo>
                    <a:lnTo>
                      <a:pt x="2"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6" name="Freeform 1337">
                <a:extLst>
                  <a:ext uri="{FF2B5EF4-FFF2-40B4-BE49-F238E27FC236}">
                    <a16:creationId xmlns:a16="http://schemas.microsoft.com/office/drawing/2014/main" id="{34CA565A-C5A5-49CE-A342-6AABBB41B400}"/>
                  </a:ext>
                </a:extLst>
              </p:cNvPr>
              <p:cNvSpPr>
                <a:spLocks/>
              </p:cNvSpPr>
              <p:nvPr/>
            </p:nvSpPr>
            <p:spPr bwMode="auto">
              <a:xfrm>
                <a:off x="4181636" y="5771610"/>
                <a:ext cx="6350" cy="9524"/>
              </a:xfrm>
              <a:custGeom>
                <a:avLst/>
                <a:gdLst>
                  <a:gd name="T0" fmla="*/ 0 w 4"/>
                  <a:gd name="T1" fmla="*/ 2 h 6"/>
                  <a:gd name="T2" fmla="*/ 2 w 4"/>
                  <a:gd name="T3" fmla="*/ 4 h 6"/>
                  <a:gd name="T4" fmla="*/ 2 w 4"/>
                  <a:gd name="T5" fmla="*/ 6 h 6"/>
                  <a:gd name="T6" fmla="*/ 4 w 4"/>
                  <a:gd name="T7" fmla="*/ 5 h 6"/>
                  <a:gd name="T8" fmla="*/ 4 w 4"/>
                  <a:gd name="T9" fmla="*/ 1 h 6"/>
                  <a:gd name="T10" fmla="*/ 1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lnTo>
                      <a:pt x="2" y="4"/>
                    </a:lnTo>
                    <a:lnTo>
                      <a:pt x="2" y="6"/>
                    </a:lnTo>
                    <a:lnTo>
                      <a:pt x="4" y="5"/>
                    </a:lnTo>
                    <a:lnTo>
                      <a:pt x="4" y="1"/>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7" name="Freeform 1338">
                <a:extLst>
                  <a:ext uri="{FF2B5EF4-FFF2-40B4-BE49-F238E27FC236}">
                    <a16:creationId xmlns:a16="http://schemas.microsoft.com/office/drawing/2014/main" id="{770656AA-5AD5-411A-B378-33376FD8EBFA}"/>
                  </a:ext>
                </a:extLst>
              </p:cNvPr>
              <p:cNvSpPr>
                <a:spLocks/>
              </p:cNvSpPr>
              <p:nvPr/>
            </p:nvSpPr>
            <p:spPr bwMode="auto">
              <a:xfrm>
                <a:off x="4180047" y="5792246"/>
                <a:ext cx="3175" cy="6349"/>
              </a:xfrm>
              <a:custGeom>
                <a:avLst/>
                <a:gdLst>
                  <a:gd name="T0" fmla="*/ 2 w 2"/>
                  <a:gd name="T1" fmla="*/ 4 h 4"/>
                  <a:gd name="T2" fmla="*/ 2 w 2"/>
                  <a:gd name="T3" fmla="*/ 0 h 4"/>
                  <a:gd name="T4" fmla="*/ 0 w 2"/>
                  <a:gd name="T5" fmla="*/ 1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1"/>
                    </a:lnTo>
                    <a:lnTo>
                      <a:pt x="2"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8" name="Freeform 1339">
                <a:extLst>
                  <a:ext uri="{FF2B5EF4-FFF2-40B4-BE49-F238E27FC236}">
                    <a16:creationId xmlns:a16="http://schemas.microsoft.com/office/drawing/2014/main" id="{83889910-E623-4A0B-A6BC-A1755D22087C}"/>
                  </a:ext>
                </a:extLst>
              </p:cNvPr>
              <p:cNvSpPr>
                <a:spLocks/>
              </p:cNvSpPr>
              <p:nvPr/>
            </p:nvSpPr>
            <p:spPr bwMode="auto">
              <a:xfrm>
                <a:off x="4176872" y="5825580"/>
                <a:ext cx="4763" cy="6349"/>
              </a:xfrm>
              <a:custGeom>
                <a:avLst/>
                <a:gdLst>
                  <a:gd name="T0" fmla="*/ 3 w 3"/>
                  <a:gd name="T1" fmla="*/ 0 h 4"/>
                  <a:gd name="T2" fmla="*/ 0 w 3"/>
                  <a:gd name="T3" fmla="*/ 1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1"/>
                    </a:lnTo>
                    <a:lnTo>
                      <a:pt x="3" y="4"/>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9" name="Freeform 1340">
                <a:extLst>
                  <a:ext uri="{FF2B5EF4-FFF2-40B4-BE49-F238E27FC236}">
                    <a16:creationId xmlns:a16="http://schemas.microsoft.com/office/drawing/2014/main" id="{BC6CCB1B-65CD-4016-8AC5-9F107F0C9F1A}"/>
                  </a:ext>
                </a:extLst>
              </p:cNvPr>
              <p:cNvSpPr>
                <a:spLocks/>
              </p:cNvSpPr>
              <p:nvPr/>
            </p:nvSpPr>
            <p:spPr bwMode="auto">
              <a:xfrm>
                <a:off x="4176872" y="5916059"/>
                <a:ext cx="19051" cy="30160"/>
              </a:xfrm>
              <a:custGeom>
                <a:avLst/>
                <a:gdLst>
                  <a:gd name="T0" fmla="*/ 7 w 12"/>
                  <a:gd name="T1" fmla="*/ 19 h 19"/>
                  <a:gd name="T2" fmla="*/ 9 w 12"/>
                  <a:gd name="T3" fmla="*/ 18 h 19"/>
                  <a:gd name="T4" fmla="*/ 12 w 12"/>
                  <a:gd name="T5" fmla="*/ 19 h 19"/>
                  <a:gd name="T6" fmla="*/ 11 w 12"/>
                  <a:gd name="T7" fmla="*/ 13 h 19"/>
                  <a:gd name="T8" fmla="*/ 8 w 12"/>
                  <a:gd name="T9" fmla="*/ 10 h 19"/>
                  <a:gd name="T10" fmla="*/ 8 w 12"/>
                  <a:gd name="T11" fmla="*/ 7 h 19"/>
                  <a:gd name="T12" fmla="*/ 5 w 12"/>
                  <a:gd name="T13" fmla="*/ 5 h 19"/>
                  <a:gd name="T14" fmla="*/ 5 w 12"/>
                  <a:gd name="T15" fmla="*/ 0 h 19"/>
                  <a:gd name="T16" fmla="*/ 3 w 12"/>
                  <a:gd name="T17" fmla="*/ 2 h 19"/>
                  <a:gd name="T18" fmla="*/ 0 w 12"/>
                  <a:gd name="T19" fmla="*/ 2 h 19"/>
                  <a:gd name="T20" fmla="*/ 0 w 12"/>
                  <a:gd name="T21" fmla="*/ 4 h 19"/>
                  <a:gd name="T22" fmla="*/ 2 w 12"/>
                  <a:gd name="T23" fmla="*/ 7 h 19"/>
                  <a:gd name="T24" fmla="*/ 5 w 12"/>
                  <a:gd name="T25" fmla="*/ 12 h 19"/>
                  <a:gd name="T26" fmla="*/ 6 w 12"/>
                  <a:gd name="T27" fmla="*/ 12 h 19"/>
                  <a:gd name="T28" fmla="*/ 7 w 12"/>
                  <a:gd name="T29" fmla="*/ 13 h 19"/>
                  <a:gd name="T30" fmla="*/ 6 w 12"/>
                  <a:gd name="T31" fmla="*/ 15 h 19"/>
                  <a:gd name="T32" fmla="*/ 7 w 12"/>
                  <a:gd name="T3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9">
                    <a:moveTo>
                      <a:pt x="7" y="19"/>
                    </a:moveTo>
                    <a:lnTo>
                      <a:pt x="9" y="18"/>
                    </a:lnTo>
                    <a:lnTo>
                      <a:pt x="12" y="19"/>
                    </a:lnTo>
                    <a:lnTo>
                      <a:pt x="11" y="13"/>
                    </a:lnTo>
                    <a:lnTo>
                      <a:pt x="8" y="10"/>
                    </a:lnTo>
                    <a:lnTo>
                      <a:pt x="8" y="7"/>
                    </a:lnTo>
                    <a:lnTo>
                      <a:pt x="5" y="5"/>
                    </a:lnTo>
                    <a:lnTo>
                      <a:pt x="5" y="0"/>
                    </a:lnTo>
                    <a:lnTo>
                      <a:pt x="3" y="2"/>
                    </a:lnTo>
                    <a:lnTo>
                      <a:pt x="0" y="2"/>
                    </a:lnTo>
                    <a:lnTo>
                      <a:pt x="0" y="4"/>
                    </a:lnTo>
                    <a:lnTo>
                      <a:pt x="2" y="7"/>
                    </a:lnTo>
                    <a:lnTo>
                      <a:pt x="5" y="12"/>
                    </a:lnTo>
                    <a:lnTo>
                      <a:pt x="6" y="12"/>
                    </a:lnTo>
                    <a:lnTo>
                      <a:pt x="7" y="13"/>
                    </a:lnTo>
                    <a:lnTo>
                      <a:pt x="6" y="15"/>
                    </a:lnTo>
                    <a:lnTo>
                      <a:pt x="7" y="1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0" name="Freeform 1341">
                <a:extLst>
                  <a:ext uri="{FF2B5EF4-FFF2-40B4-BE49-F238E27FC236}">
                    <a16:creationId xmlns:a16="http://schemas.microsoft.com/office/drawing/2014/main" id="{5D84CA1E-CA4B-4793-89BB-F06C5025EB73}"/>
                  </a:ext>
                </a:extLst>
              </p:cNvPr>
              <p:cNvSpPr>
                <a:spLocks/>
              </p:cNvSpPr>
              <p:nvPr/>
            </p:nvSpPr>
            <p:spPr bwMode="auto">
              <a:xfrm>
                <a:off x="4168935" y="5923995"/>
                <a:ext cx="14289" cy="28573"/>
              </a:xfrm>
              <a:custGeom>
                <a:avLst/>
                <a:gdLst>
                  <a:gd name="T0" fmla="*/ 1 w 9"/>
                  <a:gd name="T1" fmla="*/ 0 h 18"/>
                  <a:gd name="T2" fmla="*/ 0 w 9"/>
                  <a:gd name="T3" fmla="*/ 1 h 18"/>
                  <a:gd name="T4" fmla="*/ 0 w 9"/>
                  <a:gd name="T5" fmla="*/ 4 h 18"/>
                  <a:gd name="T6" fmla="*/ 1 w 9"/>
                  <a:gd name="T7" fmla="*/ 7 h 18"/>
                  <a:gd name="T8" fmla="*/ 4 w 9"/>
                  <a:gd name="T9" fmla="*/ 8 h 18"/>
                  <a:gd name="T10" fmla="*/ 5 w 9"/>
                  <a:gd name="T11" fmla="*/ 10 h 18"/>
                  <a:gd name="T12" fmla="*/ 5 w 9"/>
                  <a:gd name="T13" fmla="*/ 11 h 18"/>
                  <a:gd name="T14" fmla="*/ 6 w 9"/>
                  <a:gd name="T15" fmla="*/ 16 h 18"/>
                  <a:gd name="T16" fmla="*/ 9 w 9"/>
                  <a:gd name="T17" fmla="*/ 18 h 18"/>
                  <a:gd name="T18" fmla="*/ 9 w 9"/>
                  <a:gd name="T19" fmla="*/ 16 h 18"/>
                  <a:gd name="T20" fmla="*/ 9 w 9"/>
                  <a:gd name="T21" fmla="*/ 12 h 18"/>
                  <a:gd name="T22" fmla="*/ 7 w 9"/>
                  <a:gd name="T23" fmla="*/ 7 h 18"/>
                  <a:gd name="T24" fmla="*/ 3 w 9"/>
                  <a:gd name="T25" fmla="*/ 0 h 18"/>
                  <a:gd name="T26" fmla="*/ 1 w 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8">
                    <a:moveTo>
                      <a:pt x="1" y="0"/>
                    </a:moveTo>
                    <a:lnTo>
                      <a:pt x="0" y="1"/>
                    </a:lnTo>
                    <a:lnTo>
                      <a:pt x="0" y="4"/>
                    </a:lnTo>
                    <a:lnTo>
                      <a:pt x="1" y="7"/>
                    </a:lnTo>
                    <a:lnTo>
                      <a:pt x="4" y="8"/>
                    </a:lnTo>
                    <a:lnTo>
                      <a:pt x="5" y="10"/>
                    </a:lnTo>
                    <a:lnTo>
                      <a:pt x="5" y="11"/>
                    </a:lnTo>
                    <a:lnTo>
                      <a:pt x="6" y="16"/>
                    </a:lnTo>
                    <a:lnTo>
                      <a:pt x="9" y="18"/>
                    </a:lnTo>
                    <a:lnTo>
                      <a:pt x="9" y="16"/>
                    </a:lnTo>
                    <a:lnTo>
                      <a:pt x="9" y="12"/>
                    </a:lnTo>
                    <a:lnTo>
                      <a:pt x="7" y="7"/>
                    </a:lnTo>
                    <a:lnTo>
                      <a:pt x="3"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1" name="Freeform 1342">
                <a:extLst>
                  <a:ext uri="{FF2B5EF4-FFF2-40B4-BE49-F238E27FC236}">
                    <a16:creationId xmlns:a16="http://schemas.microsoft.com/office/drawing/2014/main" id="{89EDBCD3-F148-4F20-B1AB-590FF2693D83}"/>
                  </a:ext>
                </a:extLst>
              </p:cNvPr>
              <p:cNvSpPr>
                <a:spLocks/>
              </p:cNvSpPr>
              <p:nvPr/>
            </p:nvSpPr>
            <p:spPr bwMode="auto">
              <a:xfrm>
                <a:off x="4197511" y="6020825"/>
                <a:ext cx="1588" cy="7937"/>
              </a:xfrm>
              <a:custGeom>
                <a:avLst/>
                <a:gdLst>
                  <a:gd name="T0" fmla="*/ 1 w 1"/>
                  <a:gd name="T1" fmla="*/ 5 h 5"/>
                  <a:gd name="T2" fmla="*/ 1 w 1"/>
                  <a:gd name="T3" fmla="*/ 2 h 5"/>
                  <a:gd name="T4" fmla="*/ 1 w 1"/>
                  <a:gd name="T5" fmla="*/ 0 h 5"/>
                  <a:gd name="T6" fmla="*/ 0 w 1"/>
                  <a:gd name="T7" fmla="*/ 2 h 5"/>
                  <a:gd name="T8" fmla="*/ 1 w 1"/>
                  <a:gd name="T9" fmla="*/ 5 h 5"/>
                  <a:gd name="T10" fmla="*/ 1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1" y="5"/>
                    </a:moveTo>
                    <a:lnTo>
                      <a:pt x="1" y="2"/>
                    </a:lnTo>
                    <a:lnTo>
                      <a:pt x="1" y="0"/>
                    </a:lnTo>
                    <a:lnTo>
                      <a:pt x="0" y="2"/>
                    </a:lnTo>
                    <a:lnTo>
                      <a:pt x="1" y="5"/>
                    </a:lnTo>
                    <a:lnTo>
                      <a:pt x="1" y="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2" name="Freeform 1343">
                <a:extLst>
                  <a:ext uri="{FF2B5EF4-FFF2-40B4-BE49-F238E27FC236}">
                    <a16:creationId xmlns:a16="http://schemas.microsoft.com/office/drawing/2014/main" id="{B5F42F98-F053-4F9E-83DC-21D2EB1D4822}"/>
                  </a:ext>
                </a:extLst>
              </p:cNvPr>
              <p:cNvSpPr>
                <a:spLocks/>
              </p:cNvSpPr>
              <p:nvPr/>
            </p:nvSpPr>
            <p:spPr bwMode="auto">
              <a:xfrm>
                <a:off x="4234024" y="6133526"/>
                <a:ext cx="4763" cy="4762"/>
              </a:xfrm>
              <a:custGeom>
                <a:avLst/>
                <a:gdLst>
                  <a:gd name="T0" fmla="*/ 1 w 4"/>
                  <a:gd name="T1" fmla="*/ 0 h 3"/>
                  <a:gd name="T2" fmla="*/ 0 w 4"/>
                  <a:gd name="T3" fmla="*/ 1 h 3"/>
                  <a:gd name="T4" fmla="*/ 4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0" y="1"/>
                      <a:pt x="0" y="1"/>
                      <a:pt x="0" y="1"/>
                    </a:cubicBezTo>
                    <a:cubicBezTo>
                      <a:pt x="4" y="3"/>
                      <a:pt x="4" y="3"/>
                      <a:pt x="4" y="3"/>
                    </a:cubicBezTo>
                    <a:cubicBezTo>
                      <a:pt x="4" y="3"/>
                      <a:pt x="1" y="0"/>
                      <a:pt x="1"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3" name="Freeform 1344">
                <a:extLst>
                  <a:ext uri="{FF2B5EF4-FFF2-40B4-BE49-F238E27FC236}">
                    <a16:creationId xmlns:a16="http://schemas.microsoft.com/office/drawing/2014/main" id="{526FAB80-1EA7-464D-8EE1-197F9D812CE7}"/>
                  </a:ext>
                </a:extLst>
              </p:cNvPr>
              <p:cNvSpPr>
                <a:spLocks/>
              </p:cNvSpPr>
              <p:nvPr/>
            </p:nvSpPr>
            <p:spPr bwMode="auto">
              <a:xfrm>
                <a:off x="4222911" y="6058922"/>
                <a:ext cx="9525" cy="14286"/>
              </a:xfrm>
              <a:custGeom>
                <a:avLst/>
                <a:gdLst>
                  <a:gd name="T0" fmla="*/ 3 w 6"/>
                  <a:gd name="T1" fmla="*/ 4 h 9"/>
                  <a:gd name="T2" fmla="*/ 1 w 6"/>
                  <a:gd name="T3" fmla="*/ 0 h 9"/>
                  <a:gd name="T4" fmla="*/ 0 w 6"/>
                  <a:gd name="T5" fmla="*/ 0 h 9"/>
                  <a:gd name="T6" fmla="*/ 0 w 6"/>
                  <a:gd name="T7" fmla="*/ 5 h 9"/>
                  <a:gd name="T8" fmla="*/ 2 w 6"/>
                  <a:gd name="T9" fmla="*/ 7 h 9"/>
                  <a:gd name="T10" fmla="*/ 5 w 6"/>
                  <a:gd name="T11" fmla="*/ 9 h 9"/>
                  <a:gd name="T12" fmla="*/ 6 w 6"/>
                  <a:gd name="T13" fmla="*/ 9 h 9"/>
                  <a:gd name="T14" fmla="*/ 5 w 6"/>
                  <a:gd name="T15" fmla="*/ 7 h 9"/>
                  <a:gd name="T16" fmla="*/ 3 w 6"/>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4"/>
                    </a:moveTo>
                    <a:lnTo>
                      <a:pt x="1" y="0"/>
                    </a:lnTo>
                    <a:lnTo>
                      <a:pt x="0" y="0"/>
                    </a:lnTo>
                    <a:lnTo>
                      <a:pt x="0" y="5"/>
                    </a:lnTo>
                    <a:lnTo>
                      <a:pt x="2" y="7"/>
                    </a:lnTo>
                    <a:lnTo>
                      <a:pt x="5" y="9"/>
                    </a:lnTo>
                    <a:lnTo>
                      <a:pt x="6" y="9"/>
                    </a:lnTo>
                    <a:lnTo>
                      <a:pt x="5" y="7"/>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4" name="Freeform 1345">
                <a:extLst>
                  <a:ext uri="{FF2B5EF4-FFF2-40B4-BE49-F238E27FC236}">
                    <a16:creationId xmlns:a16="http://schemas.microsoft.com/office/drawing/2014/main" id="{288EAEDB-948B-43EE-B873-FE8744ED8E28}"/>
                  </a:ext>
                </a:extLst>
              </p:cNvPr>
              <p:cNvSpPr>
                <a:spLocks/>
              </p:cNvSpPr>
              <p:nvPr/>
            </p:nvSpPr>
            <p:spPr bwMode="auto">
              <a:xfrm>
                <a:off x="4246725" y="6133526"/>
                <a:ext cx="36515" cy="28573"/>
              </a:xfrm>
              <a:custGeom>
                <a:avLst/>
                <a:gdLst>
                  <a:gd name="T0" fmla="*/ 23 w 23"/>
                  <a:gd name="T1" fmla="*/ 10 h 18"/>
                  <a:gd name="T2" fmla="*/ 22 w 23"/>
                  <a:gd name="T3" fmla="*/ 7 h 18"/>
                  <a:gd name="T4" fmla="*/ 21 w 23"/>
                  <a:gd name="T5" fmla="*/ 6 h 18"/>
                  <a:gd name="T6" fmla="*/ 18 w 23"/>
                  <a:gd name="T7" fmla="*/ 7 h 18"/>
                  <a:gd name="T8" fmla="*/ 17 w 23"/>
                  <a:gd name="T9" fmla="*/ 5 h 18"/>
                  <a:gd name="T10" fmla="*/ 15 w 23"/>
                  <a:gd name="T11" fmla="*/ 4 h 18"/>
                  <a:gd name="T12" fmla="*/ 12 w 23"/>
                  <a:gd name="T13" fmla="*/ 1 h 18"/>
                  <a:gd name="T14" fmla="*/ 8 w 23"/>
                  <a:gd name="T15" fmla="*/ 1 h 18"/>
                  <a:gd name="T16" fmla="*/ 6 w 23"/>
                  <a:gd name="T17" fmla="*/ 3 h 18"/>
                  <a:gd name="T18" fmla="*/ 5 w 23"/>
                  <a:gd name="T19" fmla="*/ 2 h 18"/>
                  <a:gd name="T20" fmla="*/ 3 w 23"/>
                  <a:gd name="T21" fmla="*/ 0 h 18"/>
                  <a:gd name="T22" fmla="*/ 1 w 23"/>
                  <a:gd name="T23" fmla="*/ 0 h 18"/>
                  <a:gd name="T24" fmla="*/ 0 w 23"/>
                  <a:gd name="T25" fmla="*/ 2 h 18"/>
                  <a:gd name="T26" fmla="*/ 0 w 23"/>
                  <a:gd name="T27" fmla="*/ 3 h 18"/>
                  <a:gd name="T28" fmla="*/ 3 w 23"/>
                  <a:gd name="T29" fmla="*/ 5 h 18"/>
                  <a:gd name="T30" fmla="*/ 4 w 23"/>
                  <a:gd name="T31" fmla="*/ 8 h 18"/>
                  <a:gd name="T32" fmla="*/ 6 w 23"/>
                  <a:gd name="T33" fmla="*/ 9 h 18"/>
                  <a:gd name="T34" fmla="*/ 9 w 23"/>
                  <a:gd name="T35" fmla="*/ 13 h 18"/>
                  <a:gd name="T36" fmla="*/ 12 w 23"/>
                  <a:gd name="T37" fmla="*/ 13 h 18"/>
                  <a:gd name="T38" fmla="*/ 15 w 23"/>
                  <a:gd name="T39" fmla="*/ 13 h 18"/>
                  <a:gd name="T40" fmla="*/ 16 w 23"/>
                  <a:gd name="T41" fmla="*/ 13 h 18"/>
                  <a:gd name="T42" fmla="*/ 16 w 23"/>
                  <a:gd name="T43" fmla="*/ 16 h 18"/>
                  <a:gd name="T44" fmla="*/ 18 w 23"/>
                  <a:gd name="T45" fmla="*/ 18 h 18"/>
                  <a:gd name="T46" fmla="*/ 20 w 23"/>
                  <a:gd name="T47" fmla="*/ 17 h 18"/>
                  <a:gd name="T48" fmla="*/ 19 w 23"/>
                  <a:gd name="T49" fmla="*/ 15 h 18"/>
                  <a:gd name="T50" fmla="*/ 22 w 23"/>
                  <a:gd name="T51" fmla="*/ 13 h 18"/>
                  <a:gd name="T52" fmla="*/ 21 w 23"/>
                  <a:gd name="T53" fmla="*/ 11 h 18"/>
                  <a:gd name="T54" fmla="*/ 20 w 23"/>
                  <a:gd name="T55" fmla="*/ 10 h 18"/>
                  <a:gd name="T56" fmla="*/ 22 w 23"/>
                  <a:gd name="T57" fmla="*/ 10 h 18"/>
                  <a:gd name="T58" fmla="*/ 23 w 23"/>
                  <a:gd name="T5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18">
                    <a:moveTo>
                      <a:pt x="23" y="10"/>
                    </a:moveTo>
                    <a:lnTo>
                      <a:pt x="22" y="7"/>
                    </a:lnTo>
                    <a:lnTo>
                      <a:pt x="21" y="6"/>
                    </a:lnTo>
                    <a:lnTo>
                      <a:pt x="18" y="7"/>
                    </a:lnTo>
                    <a:lnTo>
                      <a:pt x="17" y="5"/>
                    </a:lnTo>
                    <a:lnTo>
                      <a:pt x="15" y="4"/>
                    </a:lnTo>
                    <a:lnTo>
                      <a:pt x="12" y="1"/>
                    </a:lnTo>
                    <a:lnTo>
                      <a:pt x="8" y="1"/>
                    </a:lnTo>
                    <a:lnTo>
                      <a:pt x="6" y="3"/>
                    </a:lnTo>
                    <a:lnTo>
                      <a:pt x="5" y="2"/>
                    </a:lnTo>
                    <a:lnTo>
                      <a:pt x="3" y="0"/>
                    </a:lnTo>
                    <a:lnTo>
                      <a:pt x="1" y="0"/>
                    </a:lnTo>
                    <a:lnTo>
                      <a:pt x="0" y="2"/>
                    </a:lnTo>
                    <a:lnTo>
                      <a:pt x="0" y="3"/>
                    </a:lnTo>
                    <a:lnTo>
                      <a:pt x="3" y="5"/>
                    </a:lnTo>
                    <a:lnTo>
                      <a:pt x="4" y="8"/>
                    </a:lnTo>
                    <a:lnTo>
                      <a:pt x="6" y="9"/>
                    </a:lnTo>
                    <a:lnTo>
                      <a:pt x="9" y="13"/>
                    </a:lnTo>
                    <a:lnTo>
                      <a:pt x="12" y="13"/>
                    </a:lnTo>
                    <a:lnTo>
                      <a:pt x="15" y="13"/>
                    </a:lnTo>
                    <a:lnTo>
                      <a:pt x="16" y="13"/>
                    </a:lnTo>
                    <a:lnTo>
                      <a:pt x="16" y="16"/>
                    </a:lnTo>
                    <a:lnTo>
                      <a:pt x="18" y="18"/>
                    </a:lnTo>
                    <a:lnTo>
                      <a:pt x="20" y="17"/>
                    </a:lnTo>
                    <a:lnTo>
                      <a:pt x="19" y="15"/>
                    </a:lnTo>
                    <a:lnTo>
                      <a:pt x="22" y="13"/>
                    </a:lnTo>
                    <a:lnTo>
                      <a:pt x="21" y="11"/>
                    </a:lnTo>
                    <a:lnTo>
                      <a:pt x="20" y="10"/>
                    </a:lnTo>
                    <a:lnTo>
                      <a:pt x="22" y="10"/>
                    </a:lnTo>
                    <a:lnTo>
                      <a:pt x="23"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5" name="Freeform 1346">
                <a:extLst>
                  <a:ext uri="{FF2B5EF4-FFF2-40B4-BE49-F238E27FC236}">
                    <a16:creationId xmlns:a16="http://schemas.microsoft.com/office/drawing/2014/main" id="{62416E09-A17D-431C-8653-12C2077F4759}"/>
                  </a:ext>
                </a:extLst>
              </p:cNvPr>
              <p:cNvSpPr>
                <a:spLocks/>
              </p:cNvSpPr>
              <p:nvPr/>
            </p:nvSpPr>
            <p:spPr bwMode="auto">
              <a:xfrm>
                <a:off x="4227674" y="6076382"/>
                <a:ext cx="4763" cy="6349"/>
              </a:xfrm>
              <a:custGeom>
                <a:avLst/>
                <a:gdLst>
                  <a:gd name="T0" fmla="*/ 3 w 3"/>
                  <a:gd name="T1" fmla="*/ 3 h 4"/>
                  <a:gd name="T2" fmla="*/ 2 w 3"/>
                  <a:gd name="T3" fmla="*/ 1 h 4"/>
                  <a:gd name="T4" fmla="*/ 0 w 3"/>
                  <a:gd name="T5" fmla="*/ 0 h 4"/>
                  <a:gd name="T6" fmla="*/ 0 w 3"/>
                  <a:gd name="T7" fmla="*/ 1 h 4"/>
                  <a:gd name="T8" fmla="*/ 1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2" y="1"/>
                    </a:lnTo>
                    <a:lnTo>
                      <a:pt x="0" y="0"/>
                    </a:lnTo>
                    <a:lnTo>
                      <a:pt x="0" y="1"/>
                    </a:lnTo>
                    <a:lnTo>
                      <a:pt x="1" y="4"/>
                    </a:lnTo>
                    <a:lnTo>
                      <a:pt x="3"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6" name="Freeform 1347">
                <a:extLst>
                  <a:ext uri="{FF2B5EF4-FFF2-40B4-BE49-F238E27FC236}">
                    <a16:creationId xmlns:a16="http://schemas.microsoft.com/office/drawing/2014/main" id="{E685B6C3-F6D6-4313-BF3D-A95A51B4EC88}"/>
                  </a:ext>
                </a:extLst>
              </p:cNvPr>
              <p:cNvSpPr>
                <a:spLocks/>
              </p:cNvSpPr>
              <p:nvPr/>
            </p:nvSpPr>
            <p:spPr bwMode="auto">
              <a:xfrm>
                <a:off x="4265775" y="6154163"/>
                <a:ext cx="4763" cy="6349"/>
              </a:xfrm>
              <a:custGeom>
                <a:avLst/>
                <a:gdLst>
                  <a:gd name="T0" fmla="*/ 0 w 3"/>
                  <a:gd name="T1" fmla="*/ 2 h 4"/>
                  <a:gd name="T2" fmla="*/ 0 w 3"/>
                  <a:gd name="T3" fmla="*/ 3 h 4"/>
                  <a:gd name="T4" fmla="*/ 2 w 3"/>
                  <a:gd name="T5" fmla="*/ 4 h 4"/>
                  <a:gd name="T6" fmla="*/ 3 w 3"/>
                  <a:gd name="T7" fmla="*/ 2 h 4"/>
                  <a:gd name="T8" fmla="*/ 1 w 3"/>
                  <a:gd name="T9" fmla="*/ 0 h 4"/>
                  <a:gd name="T10" fmla="*/ 0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0" y="2"/>
                    </a:moveTo>
                    <a:lnTo>
                      <a:pt x="0" y="3"/>
                    </a:lnTo>
                    <a:lnTo>
                      <a:pt x="2" y="4"/>
                    </a:lnTo>
                    <a:lnTo>
                      <a:pt x="3"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7" name="Freeform 1348">
                <a:extLst>
                  <a:ext uri="{FF2B5EF4-FFF2-40B4-BE49-F238E27FC236}">
                    <a16:creationId xmlns:a16="http://schemas.microsoft.com/office/drawing/2014/main" id="{1811B956-1A3F-4828-BA2C-1E9B32F112C5}"/>
                  </a:ext>
                </a:extLst>
              </p:cNvPr>
              <p:cNvSpPr>
                <a:spLocks/>
              </p:cNvSpPr>
              <p:nvPr/>
            </p:nvSpPr>
            <p:spPr bwMode="auto">
              <a:xfrm>
                <a:off x="4221324" y="6108128"/>
                <a:ext cx="38102" cy="25398"/>
              </a:xfrm>
              <a:custGeom>
                <a:avLst/>
                <a:gdLst>
                  <a:gd name="T0" fmla="*/ 21 w 24"/>
                  <a:gd name="T1" fmla="*/ 16 h 16"/>
                  <a:gd name="T2" fmla="*/ 24 w 24"/>
                  <a:gd name="T3" fmla="*/ 16 h 16"/>
                  <a:gd name="T4" fmla="*/ 24 w 24"/>
                  <a:gd name="T5" fmla="*/ 15 h 16"/>
                  <a:gd name="T6" fmla="*/ 24 w 24"/>
                  <a:gd name="T7" fmla="*/ 14 h 16"/>
                  <a:gd name="T8" fmla="*/ 22 w 24"/>
                  <a:gd name="T9" fmla="*/ 13 h 16"/>
                  <a:gd name="T10" fmla="*/ 20 w 24"/>
                  <a:gd name="T11" fmla="*/ 11 h 16"/>
                  <a:gd name="T12" fmla="*/ 18 w 24"/>
                  <a:gd name="T13" fmla="*/ 9 h 16"/>
                  <a:gd name="T14" fmla="*/ 15 w 24"/>
                  <a:gd name="T15" fmla="*/ 9 h 16"/>
                  <a:gd name="T16" fmla="*/ 13 w 24"/>
                  <a:gd name="T17" fmla="*/ 8 h 16"/>
                  <a:gd name="T18" fmla="*/ 11 w 24"/>
                  <a:gd name="T19" fmla="*/ 7 h 16"/>
                  <a:gd name="T20" fmla="*/ 8 w 24"/>
                  <a:gd name="T21" fmla="*/ 7 h 16"/>
                  <a:gd name="T22" fmla="*/ 6 w 24"/>
                  <a:gd name="T23" fmla="*/ 5 h 16"/>
                  <a:gd name="T24" fmla="*/ 3 w 24"/>
                  <a:gd name="T25" fmla="*/ 1 h 16"/>
                  <a:gd name="T26" fmla="*/ 1 w 24"/>
                  <a:gd name="T27" fmla="*/ 0 h 16"/>
                  <a:gd name="T28" fmla="*/ 0 w 24"/>
                  <a:gd name="T29" fmla="*/ 2 h 16"/>
                  <a:gd name="T30" fmla="*/ 1 w 24"/>
                  <a:gd name="T31" fmla="*/ 5 h 16"/>
                  <a:gd name="T32" fmla="*/ 3 w 24"/>
                  <a:gd name="T33" fmla="*/ 9 h 16"/>
                  <a:gd name="T34" fmla="*/ 6 w 24"/>
                  <a:gd name="T35" fmla="*/ 9 h 16"/>
                  <a:gd name="T36" fmla="*/ 10 w 24"/>
                  <a:gd name="T37" fmla="*/ 12 h 16"/>
                  <a:gd name="T38" fmla="*/ 11 w 24"/>
                  <a:gd name="T39" fmla="*/ 14 h 16"/>
                  <a:gd name="T40" fmla="*/ 14 w 24"/>
                  <a:gd name="T41" fmla="*/ 14 h 16"/>
                  <a:gd name="T42" fmla="*/ 14 w 24"/>
                  <a:gd name="T43" fmla="*/ 13 h 16"/>
                  <a:gd name="T44" fmla="*/ 18 w 24"/>
                  <a:gd name="T45" fmla="*/ 15 h 16"/>
                  <a:gd name="T46" fmla="*/ 21 w 24"/>
                  <a:gd name="T4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6">
                    <a:moveTo>
                      <a:pt x="21" y="16"/>
                    </a:moveTo>
                    <a:lnTo>
                      <a:pt x="24" y="16"/>
                    </a:lnTo>
                    <a:lnTo>
                      <a:pt x="24" y="15"/>
                    </a:lnTo>
                    <a:lnTo>
                      <a:pt x="24" y="14"/>
                    </a:lnTo>
                    <a:lnTo>
                      <a:pt x="22" y="13"/>
                    </a:lnTo>
                    <a:lnTo>
                      <a:pt x="20" y="11"/>
                    </a:lnTo>
                    <a:lnTo>
                      <a:pt x="18" y="9"/>
                    </a:lnTo>
                    <a:lnTo>
                      <a:pt x="15" y="9"/>
                    </a:lnTo>
                    <a:lnTo>
                      <a:pt x="13" y="8"/>
                    </a:lnTo>
                    <a:lnTo>
                      <a:pt x="11" y="7"/>
                    </a:lnTo>
                    <a:lnTo>
                      <a:pt x="8" y="7"/>
                    </a:lnTo>
                    <a:lnTo>
                      <a:pt x="6" y="5"/>
                    </a:lnTo>
                    <a:lnTo>
                      <a:pt x="3" y="1"/>
                    </a:lnTo>
                    <a:lnTo>
                      <a:pt x="1" y="0"/>
                    </a:lnTo>
                    <a:lnTo>
                      <a:pt x="0" y="2"/>
                    </a:lnTo>
                    <a:lnTo>
                      <a:pt x="1" y="5"/>
                    </a:lnTo>
                    <a:lnTo>
                      <a:pt x="3" y="9"/>
                    </a:lnTo>
                    <a:lnTo>
                      <a:pt x="6" y="9"/>
                    </a:lnTo>
                    <a:lnTo>
                      <a:pt x="10" y="12"/>
                    </a:lnTo>
                    <a:lnTo>
                      <a:pt x="11" y="14"/>
                    </a:lnTo>
                    <a:lnTo>
                      <a:pt x="14" y="14"/>
                    </a:lnTo>
                    <a:lnTo>
                      <a:pt x="14" y="13"/>
                    </a:lnTo>
                    <a:lnTo>
                      <a:pt x="18" y="15"/>
                    </a:lnTo>
                    <a:lnTo>
                      <a:pt x="21" y="1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8" name="Freeform 1349">
                <a:extLst>
                  <a:ext uri="{FF2B5EF4-FFF2-40B4-BE49-F238E27FC236}">
                    <a16:creationId xmlns:a16="http://schemas.microsoft.com/office/drawing/2014/main" id="{FA8F2234-30D0-4A94-A06B-B2BFF8F247DC}"/>
                  </a:ext>
                </a:extLst>
              </p:cNvPr>
              <p:cNvSpPr>
                <a:spLocks/>
              </p:cNvSpPr>
              <p:nvPr/>
            </p:nvSpPr>
            <p:spPr bwMode="auto">
              <a:xfrm>
                <a:off x="4214974" y="6077969"/>
                <a:ext cx="4763" cy="11112"/>
              </a:xfrm>
              <a:custGeom>
                <a:avLst/>
                <a:gdLst>
                  <a:gd name="T0" fmla="*/ 1 w 3"/>
                  <a:gd name="T1" fmla="*/ 1 h 7"/>
                  <a:gd name="T2" fmla="*/ 1 w 3"/>
                  <a:gd name="T3" fmla="*/ 4 h 7"/>
                  <a:gd name="T4" fmla="*/ 0 w 3"/>
                  <a:gd name="T5" fmla="*/ 6 h 7"/>
                  <a:gd name="T6" fmla="*/ 1 w 3"/>
                  <a:gd name="T7" fmla="*/ 7 h 7"/>
                  <a:gd name="T8" fmla="*/ 2 w 3"/>
                  <a:gd name="T9" fmla="*/ 6 h 7"/>
                  <a:gd name="T10" fmla="*/ 3 w 3"/>
                  <a:gd name="T11" fmla="*/ 2 h 7"/>
                  <a:gd name="T12" fmla="*/ 2 w 3"/>
                  <a:gd name="T13" fmla="*/ 0 h 7"/>
                  <a:gd name="T14" fmla="*/ 1 w 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1"/>
                    </a:moveTo>
                    <a:lnTo>
                      <a:pt x="1" y="4"/>
                    </a:lnTo>
                    <a:lnTo>
                      <a:pt x="0" y="6"/>
                    </a:lnTo>
                    <a:lnTo>
                      <a:pt x="1" y="7"/>
                    </a:lnTo>
                    <a:lnTo>
                      <a:pt x="2" y="6"/>
                    </a:lnTo>
                    <a:lnTo>
                      <a:pt x="3" y="2"/>
                    </a:lnTo>
                    <a:lnTo>
                      <a:pt x="2" y="0"/>
                    </a:lnTo>
                    <a:lnTo>
                      <a:pt x="1"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9" name="Freeform 1350">
                <a:extLst>
                  <a:ext uri="{FF2B5EF4-FFF2-40B4-BE49-F238E27FC236}">
                    <a16:creationId xmlns:a16="http://schemas.microsoft.com/office/drawing/2014/main" id="{4FF09429-54B6-496D-91F0-6A2FBF5129C4}"/>
                  </a:ext>
                </a:extLst>
              </p:cNvPr>
              <p:cNvSpPr>
                <a:spLocks/>
              </p:cNvSpPr>
              <p:nvPr/>
            </p:nvSpPr>
            <p:spPr bwMode="auto">
              <a:xfrm>
                <a:off x="4219736" y="6070032"/>
                <a:ext cx="6350" cy="6349"/>
              </a:xfrm>
              <a:custGeom>
                <a:avLst/>
                <a:gdLst>
                  <a:gd name="T0" fmla="*/ 4 w 4"/>
                  <a:gd name="T1" fmla="*/ 3 h 4"/>
                  <a:gd name="T2" fmla="*/ 3 w 4"/>
                  <a:gd name="T3" fmla="*/ 2 h 4"/>
                  <a:gd name="T4" fmla="*/ 0 w 4"/>
                  <a:gd name="T5" fmla="*/ 0 h 4"/>
                  <a:gd name="T6" fmla="*/ 1 w 4"/>
                  <a:gd name="T7" fmla="*/ 2 h 4"/>
                  <a:gd name="T8" fmla="*/ 3 w 4"/>
                  <a:gd name="T9" fmla="*/ 4 h 4"/>
                  <a:gd name="T10" fmla="*/ 4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4" y="3"/>
                    </a:moveTo>
                    <a:lnTo>
                      <a:pt x="3" y="2"/>
                    </a:lnTo>
                    <a:lnTo>
                      <a:pt x="0" y="0"/>
                    </a:lnTo>
                    <a:lnTo>
                      <a:pt x="1" y="2"/>
                    </a:lnTo>
                    <a:lnTo>
                      <a:pt x="3" y="4"/>
                    </a:lnTo>
                    <a:lnTo>
                      <a:pt x="4"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0" name="Freeform 1351">
                <a:extLst>
                  <a:ext uri="{FF2B5EF4-FFF2-40B4-BE49-F238E27FC236}">
                    <a16:creationId xmlns:a16="http://schemas.microsoft.com/office/drawing/2014/main" id="{9245D2A5-28C1-4BE2-A048-8A483B054596}"/>
                  </a:ext>
                </a:extLst>
              </p:cNvPr>
              <p:cNvSpPr>
                <a:spLocks/>
              </p:cNvSpPr>
              <p:nvPr/>
            </p:nvSpPr>
            <p:spPr bwMode="auto">
              <a:xfrm>
                <a:off x="4226087" y="6081144"/>
                <a:ext cx="7938" cy="11112"/>
              </a:xfrm>
              <a:custGeom>
                <a:avLst/>
                <a:gdLst>
                  <a:gd name="T0" fmla="*/ 0 w 5"/>
                  <a:gd name="T1" fmla="*/ 1 h 7"/>
                  <a:gd name="T2" fmla="*/ 1 w 5"/>
                  <a:gd name="T3" fmla="*/ 3 h 7"/>
                  <a:gd name="T4" fmla="*/ 4 w 5"/>
                  <a:gd name="T5" fmla="*/ 7 h 7"/>
                  <a:gd name="T6" fmla="*/ 5 w 5"/>
                  <a:gd name="T7" fmla="*/ 6 h 7"/>
                  <a:gd name="T8" fmla="*/ 5 w 5"/>
                  <a:gd name="T9" fmla="*/ 4 h 7"/>
                  <a:gd name="T10" fmla="*/ 1 w 5"/>
                  <a:gd name="T11" fmla="*/ 0 h 7"/>
                  <a:gd name="T12" fmla="*/ 0 w 5"/>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1"/>
                    </a:moveTo>
                    <a:lnTo>
                      <a:pt x="1" y="3"/>
                    </a:lnTo>
                    <a:lnTo>
                      <a:pt x="4" y="7"/>
                    </a:lnTo>
                    <a:lnTo>
                      <a:pt x="5" y="6"/>
                    </a:lnTo>
                    <a:lnTo>
                      <a:pt x="5" y="4"/>
                    </a:lnTo>
                    <a:lnTo>
                      <a:pt x="1"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1" name="Freeform 1352">
                <a:extLst>
                  <a:ext uri="{FF2B5EF4-FFF2-40B4-BE49-F238E27FC236}">
                    <a16:creationId xmlns:a16="http://schemas.microsoft.com/office/drawing/2014/main" id="{41D593C0-C216-4E3F-8AEE-4B8947B5067E}"/>
                  </a:ext>
                </a:extLst>
              </p:cNvPr>
              <p:cNvSpPr>
                <a:spLocks/>
              </p:cNvSpPr>
              <p:nvPr/>
            </p:nvSpPr>
            <p:spPr bwMode="auto">
              <a:xfrm>
                <a:off x="4226087" y="6093843"/>
                <a:ext cx="12701" cy="11112"/>
              </a:xfrm>
              <a:custGeom>
                <a:avLst/>
                <a:gdLst>
                  <a:gd name="T0" fmla="*/ 2 w 8"/>
                  <a:gd name="T1" fmla="*/ 0 h 7"/>
                  <a:gd name="T2" fmla="*/ 0 w 8"/>
                  <a:gd name="T3" fmla="*/ 2 h 7"/>
                  <a:gd name="T4" fmla="*/ 1 w 8"/>
                  <a:gd name="T5" fmla="*/ 3 h 7"/>
                  <a:gd name="T6" fmla="*/ 4 w 8"/>
                  <a:gd name="T7" fmla="*/ 3 h 7"/>
                  <a:gd name="T8" fmla="*/ 4 w 8"/>
                  <a:gd name="T9" fmla="*/ 4 h 7"/>
                  <a:gd name="T10" fmla="*/ 6 w 8"/>
                  <a:gd name="T11" fmla="*/ 6 h 7"/>
                  <a:gd name="T12" fmla="*/ 7 w 8"/>
                  <a:gd name="T13" fmla="*/ 7 h 7"/>
                  <a:gd name="T14" fmla="*/ 8 w 8"/>
                  <a:gd name="T15" fmla="*/ 4 h 7"/>
                  <a:gd name="T16" fmla="*/ 8 w 8"/>
                  <a:gd name="T17" fmla="*/ 0 h 7"/>
                  <a:gd name="T18" fmla="*/ 4 w 8"/>
                  <a:gd name="T19" fmla="*/ 1 h 7"/>
                  <a:gd name="T20" fmla="*/ 2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2" y="0"/>
                    </a:moveTo>
                    <a:lnTo>
                      <a:pt x="0" y="2"/>
                    </a:lnTo>
                    <a:lnTo>
                      <a:pt x="1" y="3"/>
                    </a:lnTo>
                    <a:lnTo>
                      <a:pt x="4" y="3"/>
                    </a:lnTo>
                    <a:lnTo>
                      <a:pt x="4" y="4"/>
                    </a:lnTo>
                    <a:lnTo>
                      <a:pt x="6" y="6"/>
                    </a:lnTo>
                    <a:lnTo>
                      <a:pt x="7" y="7"/>
                    </a:lnTo>
                    <a:lnTo>
                      <a:pt x="8" y="4"/>
                    </a:lnTo>
                    <a:lnTo>
                      <a:pt x="8" y="0"/>
                    </a:lnTo>
                    <a:lnTo>
                      <a:pt x="4" y="1"/>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2" name="Freeform 1353">
                <a:extLst>
                  <a:ext uri="{FF2B5EF4-FFF2-40B4-BE49-F238E27FC236}">
                    <a16:creationId xmlns:a16="http://schemas.microsoft.com/office/drawing/2014/main" id="{DBC7D52A-11CF-43C7-A966-730E96FF3899}"/>
                  </a:ext>
                </a:extLst>
              </p:cNvPr>
              <p:cNvSpPr>
                <a:spLocks/>
              </p:cNvSpPr>
              <p:nvPr/>
            </p:nvSpPr>
            <p:spPr bwMode="auto">
              <a:xfrm>
                <a:off x="4386430" y="6216070"/>
                <a:ext cx="4763" cy="4762"/>
              </a:xfrm>
              <a:custGeom>
                <a:avLst/>
                <a:gdLst>
                  <a:gd name="T0" fmla="*/ 0 w 4"/>
                  <a:gd name="T1" fmla="*/ 2 h 3"/>
                  <a:gd name="T2" fmla="*/ 2 w 4"/>
                  <a:gd name="T3" fmla="*/ 3 h 3"/>
                  <a:gd name="T4" fmla="*/ 4 w 4"/>
                  <a:gd name="T5" fmla="*/ 0 h 3"/>
                  <a:gd name="T6" fmla="*/ 2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2" y="3"/>
                      <a:pt x="2" y="3"/>
                      <a:pt x="2" y="3"/>
                    </a:cubicBezTo>
                    <a:cubicBezTo>
                      <a:pt x="4" y="0"/>
                      <a:pt x="4" y="0"/>
                      <a:pt x="4" y="0"/>
                    </a:cubicBezTo>
                    <a:cubicBezTo>
                      <a:pt x="2" y="0"/>
                      <a:pt x="2" y="0"/>
                      <a:pt x="2" y="0"/>
                    </a:cubicBezTo>
                    <a:cubicBezTo>
                      <a:pt x="2" y="0"/>
                      <a:pt x="0" y="2"/>
                      <a:pt x="0"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3" name="Freeform 1354">
                <a:extLst>
                  <a:ext uri="{FF2B5EF4-FFF2-40B4-BE49-F238E27FC236}">
                    <a16:creationId xmlns:a16="http://schemas.microsoft.com/office/drawing/2014/main" id="{7C4928A4-EB38-4915-9963-F4F5D869D4CA}"/>
                  </a:ext>
                </a:extLst>
              </p:cNvPr>
              <p:cNvSpPr>
                <a:spLocks/>
              </p:cNvSpPr>
              <p:nvPr/>
            </p:nvSpPr>
            <p:spPr bwMode="auto">
              <a:xfrm>
                <a:off x="4281651" y="6158925"/>
                <a:ext cx="6350" cy="6349"/>
              </a:xfrm>
              <a:custGeom>
                <a:avLst/>
                <a:gdLst>
                  <a:gd name="T0" fmla="*/ 1 w 4"/>
                  <a:gd name="T1" fmla="*/ 0 h 4"/>
                  <a:gd name="T2" fmla="*/ 0 w 4"/>
                  <a:gd name="T3" fmla="*/ 2 h 4"/>
                  <a:gd name="T4" fmla="*/ 0 w 4"/>
                  <a:gd name="T5" fmla="*/ 4 h 4"/>
                  <a:gd name="T6" fmla="*/ 1 w 4"/>
                  <a:gd name="T7" fmla="*/ 4 h 4"/>
                  <a:gd name="T8" fmla="*/ 3 w 4"/>
                  <a:gd name="T9" fmla="*/ 1 h 4"/>
                  <a:gd name="T10" fmla="*/ 4 w 4"/>
                  <a:gd name="T11" fmla="*/ 1 h 4"/>
                  <a:gd name="T12" fmla="*/ 2 w 4"/>
                  <a:gd name="T13" fmla="*/ 0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lnTo>
                      <a:pt x="0" y="2"/>
                    </a:lnTo>
                    <a:lnTo>
                      <a:pt x="0" y="4"/>
                    </a:lnTo>
                    <a:lnTo>
                      <a:pt x="1" y="4"/>
                    </a:lnTo>
                    <a:lnTo>
                      <a:pt x="3" y="1"/>
                    </a:lnTo>
                    <a:lnTo>
                      <a:pt x="4" y="1"/>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4" name="Freeform 1355">
                <a:extLst>
                  <a:ext uri="{FF2B5EF4-FFF2-40B4-BE49-F238E27FC236}">
                    <a16:creationId xmlns:a16="http://schemas.microsoft.com/office/drawing/2014/main" id="{100FEA30-1559-40CD-9F43-F61627311062}"/>
                  </a:ext>
                </a:extLst>
              </p:cNvPr>
              <p:cNvSpPr>
                <a:spLocks/>
              </p:cNvSpPr>
              <p:nvPr/>
            </p:nvSpPr>
            <p:spPr bwMode="auto">
              <a:xfrm>
                <a:off x="4392781" y="6206548"/>
                <a:ext cx="4763" cy="9524"/>
              </a:xfrm>
              <a:custGeom>
                <a:avLst/>
                <a:gdLst>
                  <a:gd name="T0" fmla="*/ 0 w 3"/>
                  <a:gd name="T1" fmla="*/ 0 h 6"/>
                  <a:gd name="T2" fmla="*/ 1 w 3"/>
                  <a:gd name="T3" fmla="*/ 2 h 6"/>
                  <a:gd name="T4" fmla="*/ 0 w 3"/>
                  <a:gd name="T5" fmla="*/ 4 h 6"/>
                  <a:gd name="T6" fmla="*/ 0 w 3"/>
                  <a:gd name="T7" fmla="*/ 6 h 6"/>
                  <a:gd name="T8" fmla="*/ 3 w 3"/>
                  <a:gd name="T9" fmla="*/ 6 h 6"/>
                  <a:gd name="T10" fmla="*/ 3 w 3"/>
                  <a:gd name="T11" fmla="*/ 3 h 6"/>
                  <a:gd name="T12" fmla="*/ 2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1" y="2"/>
                    </a:lnTo>
                    <a:lnTo>
                      <a:pt x="0" y="4"/>
                    </a:lnTo>
                    <a:lnTo>
                      <a:pt x="0" y="6"/>
                    </a:lnTo>
                    <a:lnTo>
                      <a:pt x="3" y="6"/>
                    </a:lnTo>
                    <a:lnTo>
                      <a:pt x="3" y="3"/>
                    </a:lnTo>
                    <a:lnTo>
                      <a:pt x="2" y="1"/>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5" name="Freeform 1356">
                <a:extLst>
                  <a:ext uri="{FF2B5EF4-FFF2-40B4-BE49-F238E27FC236}">
                    <a16:creationId xmlns:a16="http://schemas.microsoft.com/office/drawing/2014/main" id="{68B2B8BA-81E8-4AAA-8FA6-825AE6D56FBB}"/>
                  </a:ext>
                </a:extLst>
              </p:cNvPr>
              <p:cNvSpPr>
                <a:spLocks/>
              </p:cNvSpPr>
              <p:nvPr/>
            </p:nvSpPr>
            <p:spPr bwMode="auto">
              <a:xfrm>
                <a:off x="4292765" y="6155752"/>
                <a:ext cx="68265" cy="46034"/>
              </a:xfrm>
              <a:custGeom>
                <a:avLst/>
                <a:gdLst>
                  <a:gd name="T0" fmla="*/ 38 w 43"/>
                  <a:gd name="T1" fmla="*/ 6 h 29"/>
                  <a:gd name="T2" fmla="*/ 26 w 43"/>
                  <a:gd name="T3" fmla="*/ 2 h 29"/>
                  <a:gd name="T4" fmla="*/ 22 w 43"/>
                  <a:gd name="T5" fmla="*/ 2 h 29"/>
                  <a:gd name="T6" fmla="*/ 22 w 43"/>
                  <a:gd name="T7" fmla="*/ 5 h 29"/>
                  <a:gd name="T8" fmla="*/ 16 w 43"/>
                  <a:gd name="T9" fmla="*/ 2 h 29"/>
                  <a:gd name="T10" fmla="*/ 13 w 43"/>
                  <a:gd name="T11" fmla="*/ 1 h 29"/>
                  <a:gd name="T12" fmla="*/ 20 w 43"/>
                  <a:gd name="T13" fmla="*/ 6 h 29"/>
                  <a:gd name="T14" fmla="*/ 18 w 43"/>
                  <a:gd name="T15" fmla="*/ 7 h 29"/>
                  <a:gd name="T16" fmla="*/ 18 w 43"/>
                  <a:gd name="T17" fmla="*/ 9 h 29"/>
                  <a:gd name="T18" fmla="*/ 16 w 43"/>
                  <a:gd name="T19" fmla="*/ 7 h 29"/>
                  <a:gd name="T20" fmla="*/ 12 w 43"/>
                  <a:gd name="T21" fmla="*/ 6 h 29"/>
                  <a:gd name="T22" fmla="*/ 11 w 43"/>
                  <a:gd name="T23" fmla="*/ 9 h 29"/>
                  <a:gd name="T24" fmla="*/ 5 w 43"/>
                  <a:gd name="T25" fmla="*/ 10 h 29"/>
                  <a:gd name="T26" fmla="*/ 6 w 43"/>
                  <a:gd name="T27" fmla="*/ 12 h 29"/>
                  <a:gd name="T28" fmla="*/ 0 w 43"/>
                  <a:gd name="T29" fmla="*/ 12 h 29"/>
                  <a:gd name="T30" fmla="*/ 4 w 43"/>
                  <a:gd name="T31" fmla="*/ 15 h 29"/>
                  <a:gd name="T32" fmla="*/ 7 w 43"/>
                  <a:gd name="T33" fmla="*/ 13 h 29"/>
                  <a:gd name="T34" fmla="*/ 10 w 43"/>
                  <a:gd name="T35" fmla="*/ 13 h 29"/>
                  <a:gd name="T36" fmla="*/ 14 w 43"/>
                  <a:gd name="T37" fmla="*/ 14 h 29"/>
                  <a:gd name="T38" fmla="*/ 15 w 43"/>
                  <a:gd name="T39" fmla="*/ 18 h 29"/>
                  <a:gd name="T40" fmla="*/ 14 w 43"/>
                  <a:gd name="T41" fmla="*/ 20 h 29"/>
                  <a:gd name="T42" fmla="*/ 15 w 43"/>
                  <a:gd name="T43" fmla="*/ 25 h 29"/>
                  <a:gd name="T44" fmla="*/ 18 w 43"/>
                  <a:gd name="T45" fmla="*/ 26 h 29"/>
                  <a:gd name="T46" fmla="*/ 22 w 43"/>
                  <a:gd name="T47" fmla="*/ 29 h 29"/>
                  <a:gd name="T48" fmla="*/ 21 w 43"/>
                  <a:gd name="T49" fmla="*/ 27 h 29"/>
                  <a:gd name="T50" fmla="*/ 18 w 43"/>
                  <a:gd name="T51" fmla="*/ 23 h 29"/>
                  <a:gd name="T52" fmla="*/ 21 w 43"/>
                  <a:gd name="T53" fmla="*/ 23 h 29"/>
                  <a:gd name="T54" fmla="*/ 23 w 43"/>
                  <a:gd name="T55" fmla="*/ 20 h 29"/>
                  <a:gd name="T56" fmla="*/ 19 w 43"/>
                  <a:gd name="T57" fmla="*/ 19 h 29"/>
                  <a:gd name="T58" fmla="*/ 28 w 43"/>
                  <a:gd name="T59" fmla="*/ 15 h 29"/>
                  <a:gd name="T60" fmla="*/ 40 w 43"/>
                  <a:gd name="T61" fmla="*/ 17 h 29"/>
                  <a:gd name="T62" fmla="*/ 43 w 43"/>
                  <a:gd name="T63" fmla="*/ 15 h 29"/>
                  <a:gd name="T64" fmla="*/ 40 w 43"/>
                  <a:gd name="T65"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29">
                    <a:moveTo>
                      <a:pt x="40" y="9"/>
                    </a:moveTo>
                    <a:lnTo>
                      <a:pt x="38" y="6"/>
                    </a:lnTo>
                    <a:lnTo>
                      <a:pt x="33" y="5"/>
                    </a:lnTo>
                    <a:lnTo>
                      <a:pt x="26" y="2"/>
                    </a:lnTo>
                    <a:lnTo>
                      <a:pt x="22" y="0"/>
                    </a:lnTo>
                    <a:lnTo>
                      <a:pt x="22" y="2"/>
                    </a:lnTo>
                    <a:lnTo>
                      <a:pt x="23" y="3"/>
                    </a:lnTo>
                    <a:lnTo>
                      <a:pt x="22" y="5"/>
                    </a:lnTo>
                    <a:lnTo>
                      <a:pt x="21" y="4"/>
                    </a:lnTo>
                    <a:lnTo>
                      <a:pt x="16" y="2"/>
                    </a:lnTo>
                    <a:lnTo>
                      <a:pt x="14" y="0"/>
                    </a:lnTo>
                    <a:lnTo>
                      <a:pt x="13" y="1"/>
                    </a:lnTo>
                    <a:lnTo>
                      <a:pt x="14" y="3"/>
                    </a:lnTo>
                    <a:lnTo>
                      <a:pt x="20" y="6"/>
                    </a:lnTo>
                    <a:lnTo>
                      <a:pt x="21" y="7"/>
                    </a:lnTo>
                    <a:lnTo>
                      <a:pt x="18" y="7"/>
                    </a:lnTo>
                    <a:lnTo>
                      <a:pt x="18" y="7"/>
                    </a:lnTo>
                    <a:lnTo>
                      <a:pt x="18" y="9"/>
                    </a:lnTo>
                    <a:lnTo>
                      <a:pt x="17" y="9"/>
                    </a:lnTo>
                    <a:lnTo>
                      <a:pt x="16" y="7"/>
                    </a:lnTo>
                    <a:lnTo>
                      <a:pt x="13" y="5"/>
                    </a:lnTo>
                    <a:lnTo>
                      <a:pt x="12" y="6"/>
                    </a:lnTo>
                    <a:lnTo>
                      <a:pt x="12" y="8"/>
                    </a:lnTo>
                    <a:lnTo>
                      <a:pt x="11" y="9"/>
                    </a:lnTo>
                    <a:lnTo>
                      <a:pt x="6" y="9"/>
                    </a:lnTo>
                    <a:lnTo>
                      <a:pt x="5" y="10"/>
                    </a:lnTo>
                    <a:lnTo>
                      <a:pt x="6" y="11"/>
                    </a:lnTo>
                    <a:lnTo>
                      <a:pt x="6" y="12"/>
                    </a:lnTo>
                    <a:lnTo>
                      <a:pt x="4" y="11"/>
                    </a:lnTo>
                    <a:lnTo>
                      <a:pt x="0" y="12"/>
                    </a:lnTo>
                    <a:lnTo>
                      <a:pt x="1" y="14"/>
                    </a:lnTo>
                    <a:lnTo>
                      <a:pt x="4" y="15"/>
                    </a:lnTo>
                    <a:lnTo>
                      <a:pt x="7" y="14"/>
                    </a:lnTo>
                    <a:lnTo>
                      <a:pt x="7" y="13"/>
                    </a:lnTo>
                    <a:lnTo>
                      <a:pt x="8" y="12"/>
                    </a:lnTo>
                    <a:lnTo>
                      <a:pt x="10" y="13"/>
                    </a:lnTo>
                    <a:lnTo>
                      <a:pt x="13" y="15"/>
                    </a:lnTo>
                    <a:lnTo>
                      <a:pt x="14" y="14"/>
                    </a:lnTo>
                    <a:lnTo>
                      <a:pt x="15" y="16"/>
                    </a:lnTo>
                    <a:lnTo>
                      <a:pt x="15" y="18"/>
                    </a:lnTo>
                    <a:lnTo>
                      <a:pt x="17" y="19"/>
                    </a:lnTo>
                    <a:lnTo>
                      <a:pt x="14" y="20"/>
                    </a:lnTo>
                    <a:lnTo>
                      <a:pt x="14" y="23"/>
                    </a:lnTo>
                    <a:lnTo>
                      <a:pt x="15" y="25"/>
                    </a:lnTo>
                    <a:lnTo>
                      <a:pt x="17" y="25"/>
                    </a:lnTo>
                    <a:lnTo>
                      <a:pt x="18" y="26"/>
                    </a:lnTo>
                    <a:lnTo>
                      <a:pt x="21" y="29"/>
                    </a:lnTo>
                    <a:lnTo>
                      <a:pt x="22" y="29"/>
                    </a:lnTo>
                    <a:lnTo>
                      <a:pt x="23" y="28"/>
                    </a:lnTo>
                    <a:lnTo>
                      <a:pt x="21" y="27"/>
                    </a:lnTo>
                    <a:lnTo>
                      <a:pt x="18" y="24"/>
                    </a:lnTo>
                    <a:lnTo>
                      <a:pt x="18" y="23"/>
                    </a:lnTo>
                    <a:lnTo>
                      <a:pt x="18" y="23"/>
                    </a:lnTo>
                    <a:lnTo>
                      <a:pt x="21" y="23"/>
                    </a:lnTo>
                    <a:lnTo>
                      <a:pt x="22" y="22"/>
                    </a:lnTo>
                    <a:lnTo>
                      <a:pt x="23" y="20"/>
                    </a:lnTo>
                    <a:lnTo>
                      <a:pt x="21" y="20"/>
                    </a:lnTo>
                    <a:lnTo>
                      <a:pt x="19" y="19"/>
                    </a:lnTo>
                    <a:lnTo>
                      <a:pt x="25" y="17"/>
                    </a:lnTo>
                    <a:lnTo>
                      <a:pt x="28" y="15"/>
                    </a:lnTo>
                    <a:lnTo>
                      <a:pt x="39" y="18"/>
                    </a:lnTo>
                    <a:lnTo>
                      <a:pt x="40" y="17"/>
                    </a:lnTo>
                    <a:lnTo>
                      <a:pt x="40" y="15"/>
                    </a:lnTo>
                    <a:lnTo>
                      <a:pt x="43" y="15"/>
                    </a:lnTo>
                    <a:lnTo>
                      <a:pt x="42" y="9"/>
                    </a:lnTo>
                    <a:lnTo>
                      <a:pt x="40"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6" name="Freeform 1357">
                <a:extLst>
                  <a:ext uri="{FF2B5EF4-FFF2-40B4-BE49-F238E27FC236}">
                    <a16:creationId xmlns:a16="http://schemas.microsoft.com/office/drawing/2014/main" id="{13CA310C-3E09-48B4-A73F-2D2B099497DD}"/>
                  </a:ext>
                </a:extLst>
              </p:cNvPr>
              <p:cNvSpPr>
                <a:spLocks/>
              </p:cNvSpPr>
              <p:nvPr/>
            </p:nvSpPr>
            <p:spPr bwMode="auto">
              <a:xfrm>
                <a:off x="4310228" y="6127179"/>
                <a:ext cx="11114" cy="26985"/>
              </a:xfrm>
              <a:custGeom>
                <a:avLst/>
                <a:gdLst>
                  <a:gd name="T0" fmla="*/ 3 w 7"/>
                  <a:gd name="T1" fmla="*/ 4 h 17"/>
                  <a:gd name="T2" fmla="*/ 3 w 7"/>
                  <a:gd name="T3" fmla="*/ 1 h 17"/>
                  <a:gd name="T4" fmla="*/ 1 w 7"/>
                  <a:gd name="T5" fmla="*/ 0 h 17"/>
                  <a:gd name="T6" fmla="*/ 0 w 7"/>
                  <a:gd name="T7" fmla="*/ 4 h 17"/>
                  <a:gd name="T8" fmla="*/ 0 w 7"/>
                  <a:gd name="T9" fmla="*/ 7 h 17"/>
                  <a:gd name="T10" fmla="*/ 1 w 7"/>
                  <a:gd name="T11" fmla="*/ 9 h 17"/>
                  <a:gd name="T12" fmla="*/ 0 w 7"/>
                  <a:gd name="T13" fmla="*/ 11 h 17"/>
                  <a:gd name="T14" fmla="*/ 0 w 7"/>
                  <a:gd name="T15" fmla="*/ 14 h 17"/>
                  <a:gd name="T16" fmla="*/ 3 w 7"/>
                  <a:gd name="T17" fmla="*/ 15 h 17"/>
                  <a:gd name="T18" fmla="*/ 5 w 7"/>
                  <a:gd name="T19" fmla="*/ 17 h 17"/>
                  <a:gd name="T20" fmla="*/ 6 w 7"/>
                  <a:gd name="T21" fmla="*/ 17 h 17"/>
                  <a:gd name="T22" fmla="*/ 7 w 7"/>
                  <a:gd name="T23" fmla="*/ 16 h 17"/>
                  <a:gd name="T24" fmla="*/ 4 w 7"/>
                  <a:gd name="T25" fmla="*/ 13 h 17"/>
                  <a:gd name="T26" fmla="*/ 6 w 7"/>
                  <a:gd name="T27" fmla="*/ 11 h 17"/>
                  <a:gd name="T28" fmla="*/ 4 w 7"/>
                  <a:gd name="T29" fmla="*/ 9 h 17"/>
                  <a:gd name="T30" fmla="*/ 5 w 7"/>
                  <a:gd name="T31" fmla="*/ 8 h 17"/>
                  <a:gd name="T32" fmla="*/ 3 w 7"/>
                  <a:gd name="T3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7">
                    <a:moveTo>
                      <a:pt x="3" y="4"/>
                    </a:moveTo>
                    <a:lnTo>
                      <a:pt x="3" y="1"/>
                    </a:lnTo>
                    <a:lnTo>
                      <a:pt x="1" y="0"/>
                    </a:lnTo>
                    <a:lnTo>
                      <a:pt x="0" y="4"/>
                    </a:lnTo>
                    <a:lnTo>
                      <a:pt x="0" y="7"/>
                    </a:lnTo>
                    <a:lnTo>
                      <a:pt x="1" y="9"/>
                    </a:lnTo>
                    <a:lnTo>
                      <a:pt x="0" y="11"/>
                    </a:lnTo>
                    <a:lnTo>
                      <a:pt x="0" y="14"/>
                    </a:lnTo>
                    <a:lnTo>
                      <a:pt x="3" y="15"/>
                    </a:lnTo>
                    <a:lnTo>
                      <a:pt x="5" y="17"/>
                    </a:lnTo>
                    <a:lnTo>
                      <a:pt x="6" y="17"/>
                    </a:lnTo>
                    <a:lnTo>
                      <a:pt x="7" y="16"/>
                    </a:lnTo>
                    <a:lnTo>
                      <a:pt x="4" y="13"/>
                    </a:lnTo>
                    <a:lnTo>
                      <a:pt x="6" y="11"/>
                    </a:lnTo>
                    <a:lnTo>
                      <a:pt x="4" y="9"/>
                    </a:lnTo>
                    <a:lnTo>
                      <a:pt x="5" y="8"/>
                    </a:ln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7" name="Freeform 1358">
                <a:extLst>
                  <a:ext uri="{FF2B5EF4-FFF2-40B4-BE49-F238E27FC236}">
                    <a16:creationId xmlns:a16="http://schemas.microsoft.com/office/drawing/2014/main" id="{FF9FBC30-7FE3-485A-8F49-A8F65DA8B7A8}"/>
                  </a:ext>
                </a:extLst>
              </p:cNvPr>
              <p:cNvSpPr>
                <a:spLocks/>
              </p:cNvSpPr>
              <p:nvPr/>
            </p:nvSpPr>
            <p:spPr bwMode="auto">
              <a:xfrm>
                <a:off x="4211799" y="6062098"/>
                <a:ext cx="6350" cy="12699"/>
              </a:xfrm>
              <a:custGeom>
                <a:avLst/>
                <a:gdLst>
                  <a:gd name="T0" fmla="*/ 4 w 4"/>
                  <a:gd name="T1" fmla="*/ 7 h 8"/>
                  <a:gd name="T2" fmla="*/ 4 w 4"/>
                  <a:gd name="T3" fmla="*/ 4 h 8"/>
                  <a:gd name="T4" fmla="*/ 3 w 4"/>
                  <a:gd name="T5" fmla="*/ 2 h 8"/>
                  <a:gd name="T6" fmla="*/ 2 w 4"/>
                  <a:gd name="T7" fmla="*/ 0 h 8"/>
                  <a:gd name="T8" fmla="*/ 1 w 4"/>
                  <a:gd name="T9" fmla="*/ 1 h 8"/>
                  <a:gd name="T10" fmla="*/ 0 w 4"/>
                  <a:gd name="T11" fmla="*/ 3 h 8"/>
                  <a:gd name="T12" fmla="*/ 1 w 4"/>
                  <a:gd name="T13" fmla="*/ 6 h 8"/>
                  <a:gd name="T14" fmla="*/ 1 w 4"/>
                  <a:gd name="T15" fmla="*/ 7 h 8"/>
                  <a:gd name="T16" fmla="*/ 2 w 4"/>
                  <a:gd name="T17" fmla="*/ 8 h 8"/>
                  <a:gd name="T18" fmla="*/ 3 w 4"/>
                  <a:gd name="T19" fmla="*/ 8 h 8"/>
                  <a:gd name="T20" fmla="*/ 4 w 4"/>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4" y="7"/>
                    </a:moveTo>
                    <a:lnTo>
                      <a:pt x="4" y="4"/>
                    </a:lnTo>
                    <a:lnTo>
                      <a:pt x="3" y="2"/>
                    </a:lnTo>
                    <a:lnTo>
                      <a:pt x="2" y="0"/>
                    </a:lnTo>
                    <a:lnTo>
                      <a:pt x="1" y="1"/>
                    </a:lnTo>
                    <a:lnTo>
                      <a:pt x="0" y="3"/>
                    </a:lnTo>
                    <a:lnTo>
                      <a:pt x="1" y="6"/>
                    </a:lnTo>
                    <a:lnTo>
                      <a:pt x="1" y="7"/>
                    </a:lnTo>
                    <a:lnTo>
                      <a:pt x="2" y="8"/>
                    </a:lnTo>
                    <a:lnTo>
                      <a:pt x="3" y="8"/>
                    </a:lnTo>
                    <a:lnTo>
                      <a:pt x="4" y="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8" name="Freeform 1359">
                <a:extLst>
                  <a:ext uri="{FF2B5EF4-FFF2-40B4-BE49-F238E27FC236}">
                    <a16:creationId xmlns:a16="http://schemas.microsoft.com/office/drawing/2014/main" id="{6F84BE31-C0CA-4709-B4A5-7A94EBBA6136}"/>
                  </a:ext>
                </a:extLst>
              </p:cNvPr>
              <p:cNvSpPr>
                <a:spLocks/>
              </p:cNvSpPr>
              <p:nvPr/>
            </p:nvSpPr>
            <p:spPr bwMode="auto">
              <a:xfrm>
                <a:off x="4337216" y="6182737"/>
                <a:ext cx="58740" cy="28573"/>
              </a:xfrm>
              <a:custGeom>
                <a:avLst/>
                <a:gdLst>
                  <a:gd name="T0" fmla="*/ 33 w 37"/>
                  <a:gd name="T1" fmla="*/ 8 h 18"/>
                  <a:gd name="T2" fmla="*/ 35 w 37"/>
                  <a:gd name="T3" fmla="*/ 6 h 18"/>
                  <a:gd name="T4" fmla="*/ 37 w 37"/>
                  <a:gd name="T5" fmla="*/ 5 h 18"/>
                  <a:gd name="T6" fmla="*/ 35 w 37"/>
                  <a:gd name="T7" fmla="*/ 3 h 18"/>
                  <a:gd name="T8" fmla="*/ 35 w 37"/>
                  <a:gd name="T9" fmla="*/ 0 h 18"/>
                  <a:gd name="T10" fmla="*/ 32 w 37"/>
                  <a:gd name="T11" fmla="*/ 0 h 18"/>
                  <a:gd name="T12" fmla="*/ 28 w 37"/>
                  <a:gd name="T13" fmla="*/ 0 h 18"/>
                  <a:gd name="T14" fmla="*/ 24 w 37"/>
                  <a:gd name="T15" fmla="*/ 0 h 18"/>
                  <a:gd name="T16" fmla="*/ 20 w 37"/>
                  <a:gd name="T17" fmla="*/ 0 h 18"/>
                  <a:gd name="T18" fmla="*/ 17 w 37"/>
                  <a:gd name="T19" fmla="*/ 1 h 18"/>
                  <a:gd name="T20" fmla="*/ 10 w 37"/>
                  <a:gd name="T21" fmla="*/ 3 h 18"/>
                  <a:gd name="T22" fmla="*/ 7 w 37"/>
                  <a:gd name="T23" fmla="*/ 3 h 18"/>
                  <a:gd name="T24" fmla="*/ 5 w 37"/>
                  <a:gd name="T25" fmla="*/ 3 h 18"/>
                  <a:gd name="T26" fmla="*/ 3 w 37"/>
                  <a:gd name="T27" fmla="*/ 3 h 18"/>
                  <a:gd name="T28" fmla="*/ 0 w 37"/>
                  <a:gd name="T29" fmla="*/ 4 h 18"/>
                  <a:gd name="T30" fmla="*/ 2 w 37"/>
                  <a:gd name="T31" fmla="*/ 6 h 18"/>
                  <a:gd name="T32" fmla="*/ 4 w 37"/>
                  <a:gd name="T33" fmla="*/ 5 h 18"/>
                  <a:gd name="T34" fmla="*/ 6 w 37"/>
                  <a:gd name="T35" fmla="*/ 6 h 18"/>
                  <a:gd name="T36" fmla="*/ 2 w 37"/>
                  <a:gd name="T37" fmla="*/ 8 h 18"/>
                  <a:gd name="T38" fmla="*/ 0 w 37"/>
                  <a:gd name="T39" fmla="*/ 9 h 18"/>
                  <a:gd name="T40" fmla="*/ 0 w 37"/>
                  <a:gd name="T41" fmla="*/ 10 h 18"/>
                  <a:gd name="T42" fmla="*/ 2 w 37"/>
                  <a:gd name="T43" fmla="*/ 13 h 18"/>
                  <a:gd name="T44" fmla="*/ 4 w 37"/>
                  <a:gd name="T45" fmla="*/ 10 h 18"/>
                  <a:gd name="T46" fmla="*/ 3 w 37"/>
                  <a:gd name="T47" fmla="*/ 13 h 18"/>
                  <a:gd name="T48" fmla="*/ 5 w 37"/>
                  <a:gd name="T49" fmla="*/ 14 h 18"/>
                  <a:gd name="T50" fmla="*/ 6 w 37"/>
                  <a:gd name="T51" fmla="*/ 16 h 18"/>
                  <a:gd name="T52" fmla="*/ 7 w 37"/>
                  <a:gd name="T53" fmla="*/ 15 h 18"/>
                  <a:gd name="T54" fmla="*/ 10 w 37"/>
                  <a:gd name="T55" fmla="*/ 17 h 18"/>
                  <a:gd name="T56" fmla="*/ 12 w 37"/>
                  <a:gd name="T57" fmla="*/ 17 h 18"/>
                  <a:gd name="T58" fmla="*/ 12 w 37"/>
                  <a:gd name="T59" fmla="*/ 13 h 18"/>
                  <a:gd name="T60" fmla="*/ 10 w 37"/>
                  <a:gd name="T61" fmla="*/ 13 h 18"/>
                  <a:gd name="T62" fmla="*/ 10 w 37"/>
                  <a:gd name="T63" fmla="*/ 11 h 18"/>
                  <a:gd name="T64" fmla="*/ 14 w 37"/>
                  <a:gd name="T65" fmla="*/ 10 h 18"/>
                  <a:gd name="T66" fmla="*/ 14 w 37"/>
                  <a:gd name="T67" fmla="*/ 13 h 18"/>
                  <a:gd name="T68" fmla="*/ 17 w 37"/>
                  <a:gd name="T69" fmla="*/ 15 h 18"/>
                  <a:gd name="T70" fmla="*/ 18 w 37"/>
                  <a:gd name="T71" fmla="*/ 13 h 18"/>
                  <a:gd name="T72" fmla="*/ 21 w 37"/>
                  <a:gd name="T73" fmla="*/ 14 h 18"/>
                  <a:gd name="T74" fmla="*/ 24 w 37"/>
                  <a:gd name="T75" fmla="*/ 18 h 18"/>
                  <a:gd name="T76" fmla="*/ 25 w 37"/>
                  <a:gd name="T77" fmla="*/ 18 h 18"/>
                  <a:gd name="T78" fmla="*/ 25 w 37"/>
                  <a:gd name="T79" fmla="*/ 15 h 18"/>
                  <a:gd name="T80" fmla="*/ 22 w 37"/>
                  <a:gd name="T81" fmla="*/ 12 h 18"/>
                  <a:gd name="T82" fmla="*/ 20 w 37"/>
                  <a:gd name="T83" fmla="*/ 11 h 18"/>
                  <a:gd name="T84" fmla="*/ 21 w 37"/>
                  <a:gd name="T85" fmla="*/ 10 h 18"/>
                  <a:gd name="T86" fmla="*/ 19 w 37"/>
                  <a:gd name="T87" fmla="*/ 9 h 18"/>
                  <a:gd name="T88" fmla="*/ 16 w 37"/>
                  <a:gd name="T89" fmla="*/ 7 h 18"/>
                  <a:gd name="T90" fmla="*/ 15 w 37"/>
                  <a:gd name="T91" fmla="*/ 8 h 18"/>
                  <a:gd name="T92" fmla="*/ 13 w 37"/>
                  <a:gd name="T93" fmla="*/ 6 h 18"/>
                  <a:gd name="T94" fmla="*/ 16 w 37"/>
                  <a:gd name="T95" fmla="*/ 5 h 18"/>
                  <a:gd name="T96" fmla="*/ 17 w 37"/>
                  <a:gd name="T97" fmla="*/ 5 h 18"/>
                  <a:gd name="T98" fmla="*/ 20 w 37"/>
                  <a:gd name="T99" fmla="*/ 2 h 18"/>
                  <a:gd name="T100" fmla="*/ 22 w 37"/>
                  <a:gd name="T101" fmla="*/ 3 h 18"/>
                  <a:gd name="T102" fmla="*/ 23 w 37"/>
                  <a:gd name="T103" fmla="*/ 6 h 18"/>
                  <a:gd name="T104" fmla="*/ 24 w 37"/>
                  <a:gd name="T105" fmla="*/ 7 h 18"/>
                  <a:gd name="T106" fmla="*/ 28 w 37"/>
                  <a:gd name="T107" fmla="*/ 7 h 18"/>
                  <a:gd name="T108" fmla="*/ 30 w 37"/>
                  <a:gd name="T109" fmla="*/ 5 h 18"/>
                  <a:gd name="T110" fmla="*/ 31 w 37"/>
                  <a:gd name="T111" fmla="*/ 6 h 18"/>
                  <a:gd name="T112" fmla="*/ 33 w 37"/>
                  <a:gd name="T11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18">
                    <a:moveTo>
                      <a:pt x="33" y="8"/>
                    </a:moveTo>
                    <a:lnTo>
                      <a:pt x="35" y="6"/>
                    </a:lnTo>
                    <a:lnTo>
                      <a:pt x="37" y="5"/>
                    </a:lnTo>
                    <a:lnTo>
                      <a:pt x="35" y="3"/>
                    </a:lnTo>
                    <a:lnTo>
                      <a:pt x="35" y="0"/>
                    </a:lnTo>
                    <a:lnTo>
                      <a:pt x="32" y="0"/>
                    </a:lnTo>
                    <a:lnTo>
                      <a:pt x="28" y="0"/>
                    </a:lnTo>
                    <a:lnTo>
                      <a:pt x="24" y="0"/>
                    </a:lnTo>
                    <a:lnTo>
                      <a:pt x="20" y="0"/>
                    </a:lnTo>
                    <a:lnTo>
                      <a:pt x="17" y="1"/>
                    </a:lnTo>
                    <a:lnTo>
                      <a:pt x="10" y="3"/>
                    </a:lnTo>
                    <a:lnTo>
                      <a:pt x="7" y="3"/>
                    </a:lnTo>
                    <a:lnTo>
                      <a:pt x="5" y="3"/>
                    </a:lnTo>
                    <a:lnTo>
                      <a:pt x="3" y="3"/>
                    </a:lnTo>
                    <a:lnTo>
                      <a:pt x="0" y="4"/>
                    </a:lnTo>
                    <a:lnTo>
                      <a:pt x="2" y="6"/>
                    </a:lnTo>
                    <a:lnTo>
                      <a:pt x="4" y="5"/>
                    </a:lnTo>
                    <a:lnTo>
                      <a:pt x="6" y="6"/>
                    </a:lnTo>
                    <a:lnTo>
                      <a:pt x="2" y="8"/>
                    </a:lnTo>
                    <a:lnTo>
                      <a:pt x="0" y="9"/>
                    </a:lnTo>
                    <a:lnTo>
                      <a:pt x="0" y="10"/>
                    </a:lnTo>
                    <a:lnTo>
                      <a:pt x="2" y="13"/>
                    </a:lnTo>
                    <a:lnTo>
                      <a:pt x="4" y="10"/>
                    </a:lnTo>
                    <a:lnTo>
                      <a:pt x="3" y="13"/>
                    </a:lnTo>
                    <a:lnTo>
                      <a:pt x="5" y="14"/>
                    </a:lnTo>
                    <a:lnTo>
                      <a:pt x="6" y="16"/>
                    </a:lnTo>
                    <a:lnTo>
                      <a:pt x="7" y="15"/>
                    </a:lnTo>
                    <a:lnTo>
                      <a:pt x="10" y="17"/>
                    </a:lnTo>
                    <a:lnTo>
                      <a:pt x="12" y="17"/>
                    </a:lnTo>
                    <a:lnTo>
                      <a:pt x="12" y="13"/>
                    </a:lnTo>
                    <a:lnTo>
                      <a:pt x="10" y="13"/>
                    </a:lnTo>
                    <a:lnTo>
                      <a:pt x="10" y="11"/>
                    </a:lnTo>
                    <a:lnTo>
                      <a:pt x="14" y="10"/>
                    </a:lnTo>
                    <a:lnTo>
                      <a:pt x="14" y="13"/>
                    </a:lnTo>
                    <a:lnTo>
                      <a:pt x="17" y="15"/>
                    </a:lnTo>
                    <a:lnTo>
                      <a:pt x="18" y="13"/>
                    </a:lnTo>
                    <a:lnTo>
                      <a:pt x="21" y="14"/>
                    </a:lnTo>
                    <a:lnTo>
                      <a:pt x="24" y="18"/>
                    </a:lnTo>
                    <a:lnTo>
                      <a:pt x="25" y="18"/>
                    </a:lnTo>
                    <a:lnTo>
                      <a:pt x="25" y="15"/>
                    </a:lnTo>
                    <a:lnTo>
                      <a:pt x="22" y="12"/>
                    </a:lnTo>
                    <a:lnTo>
                      <a:pt x="20" y="11"/>
                    </a:lnTo>
                    <a:lnTo>
                      <a:pt x="21" y="10"/>
                    </a:lnTo>
                    <a:lnTo>
                      <a:pt x="19" y="9"/>
                    </a:lnTo>
                    <a:lnTo>
                      <a:pt x="16" y="7"/>
                    </a:lnTo>
                    <a:lnTo>
                      <a:pt x="15" y="8"/>
                    </a:lnTo>
                    <a:lnTo>
                      <a:pt x="13" y="6"/>
                    </a:lnTo>
                    <a:lnTo>
                      <a:pt x="16" y="5"/>
                    </a:lnTo>
                    <a:lnTo>
                      <a:pt x="17" y="5"/>
                    </a:lnTo>
                    <a:lnTo>
                      <a:pt x="20" y="2"/>
                    </a:lnTo>
                    <a:lnTo>
                      <a:pt x="22" y="3"/>
                    </a:lnTo>
                    <a:lnTo>
                      <a:pt x="23" y="6"/>
                    </a:lnTo>
                    <a:lnTo>
                      <a:pt x="24" y="7"/>
                    </a:lnTo>
                    <a:lnTo>
                      <a:pt x="28" y="7"/>
                    </a:lnTo>
                    <a:lnTo>
                      <a:pt x="30" y="5"/>
                    </a:lnTo>
                    <a:lnTo>
                      <a:pt x="31" y="6"/>
                    </a:lnTo>
                    <a:lnTo>
                      <a:pt x="33"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9" name="Freeform 1360">
                <a:extLst>
                  <a:ext uri="{FF2B5EF4-FFF2-40B4-BE49-F238E27FC236}">
                    <a16:creationId xmlns:a16="http://schemas.microsoft.com/office/drawing/2014/main" id="{AF0206D5-B6F8-464B-B03D-658479233E79}"/>
                  </a:ext>
                </a:extLst>
              </p:cNvPr>
              <p:cNvSpPr>
                <a:spLocks/>
              </p:cNvSpPr>
              <p:nvPr/>
            </p:nvSpPr>
            <p:spPr bwMode="auto">
              <a:xfrm>
                <a:off x="4303877" y="6190675"/>
                <a:ext cx="6350" cy="4762"/>
              </a:xfrm>
              <a:custGeom>
                <a:avLst/>
                <a:gdLst>
                  <a:gd name="T0" fmla="*/ 0 w 4"/>
                  <a:gd name="T1" fmla="*/ 1 h 3"/>
                  <a:gd name="T2" fmla="*/ 2 w 4"/>
                  <a:gd name="T3" fmla="*/ 3 h 3"/>
                  <a:gd name="T4" fmla="*/ 4 w 4"/>
                  <a:gd name="T5" fmla="*/ 1 h 3"/>
                  <a:gd name="T6" fmla="*/ 3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3" y="0"/>
                    </a:lnTo>
                    <a:lnTo>
                      <a:pt x="0"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0" name="Freeform 1361">
                <a:extLst>
                  <a:ext uri="{FF2B5EF4-FFF2-40B4-BE49-F238E27FC236}">
                    <a16:creationId xmlns:a16="http://schemas.microsoft.com/office/drawing/2014/main" id="{4E575A37-8B5D-4B5E-B231-E5BA2E9680C6}"/>
                  </a:ext>
                </a:extLst>
              </p:cNvPr>
              <p:cNvSpPr>
                <a:spLocks/>
              </p:cNvSpPr>
              <p:nvPr/>
            </p:nvSpPr>
            <p:spPr bwMode="auto">
              <a:xfrm>
                <a:off x="4286414" y="6149404"/>
                <a:ext cx="22226" cy="14286"/>
              </a:xfrm>
              <a:custGeom>
                <a:avLst/>
                <a:gdLst>
                  <a:gd name="T0" fmla="*/ 8 w 14"/>
                  <a:gd name="T1" fmla="*/ 8 h 9"/>
                  <a:gd name="T2" fmla="*/ 9 w 14"/>
                  <a:gd name="T3" fmla="*/ 7 h 9"/>
                  <a:gd name="T4" fmla="*/ 10 w 14"/>
                  <a:gd name="T5" fmla="*/ 8 h 9"/>
                  <a:gd name="T6" fmla="*/ 12 w 14"/>
                  <a:gd name="T7" fmla="*/ 9 h 9"/>
                  <a:gd name="T8" fmla="*/ 14 w 14"/>
                  <a:gd name="T9" fmla="*/ 7 h 9"/>
                  <a:gd name="T10" fmla="*/ 13 w 14"/>
                  <a:gd name="T11" fmla="*/ 6 h 9"/>
                  <a:gd name="T12" fmla="*/ 14 w 14"/>
                  <a:gd name="T13" fmla="*/ 3 h 9"/>
                  <a:gd name="T14" fmla="*/ 13 w 14"/>
                  <a:gd name="T15" fmla="*/ 2 h 9"/>
                  <a:gd name="T16" fmla="*/ 11 w 14"/>
                  <a:gd name="T17" fmla="*/ 3 h 9"/>
                  <a:gd name="T18" fmla="*/ 11 w 14"/>
                  <a:gd name="T19" fmla="*/ 4 h 9"/>
                  <a:gd name="T20" fmla="*/ 9 w 14"/>
                  <a:gd name="T21" fmla="*/ 2 h 9"/>
                  <a:gd name="T22" fmla="*/ 4 w 14"/>
                  <a:gd name="T23" fmla="*/ 0 h 9"/>
                  <a:gd name="T24" fmla="*/ 3 w 14"/>
                  <a:gd name="T25" fmla="*/ 1 h 9"/>
                  <a:gd name="T26" fmla="*/ 0 w 14"/>
                  <a:gd name="T27" fmla="*/ 2 h 9"/>
                  <a:gd name="T28" fmla="*/ 0 w 14"/>
                  <a:gd name="T29" fmla="*/ 3 h 9"/>
                  <a:gd name="T30" fmla="*/ 1 w 14"/>
                  <a:gd name="T31" fmla="*/ 4 h 9"/>
                  <a:gd name="T32" fmla="*/ 2 w 14"/>
                  <a:gd name="T33" fmla="*/ 7 h 9"/>
                  <a:gd name="T34" fmla="*/ 4 w 14"/>
                  <a:gd name="T35" fmla="*/ 6 h 9"/>
                  <a:gd name="T36" fmla="*/ 6 w 14"/>
                  <a:gd name="T37" fmla="*/ 6 h 9"/>
                  <a:gd name="T38" fmla="*/ 8 w 14"/>
                  <a:gd name="T3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9">
                    <a:moveTo>
                      <a:pt x="8" y="8"/>
                    </a:moveTo>
                    <a:lnTo>
                      <a:pt x="9" y="7"/>
                    </a:lnTo>
                    <a:lnTo>
                      <a:pt x="10" y="8"/>
                    </a:lnTo>
                    <a:lnTo>
                      <a:pt x="12" y="9"/>
                    </a:lnTo>
                    <a:lnTo>
                      <a:pt x="14" y="7"/>
                    </a:lnTo>
                    <a:lnTo>
                      <a:pt x="13" y="6"/>
                    </a:lnTo>
                    <a:lnTo>
                      <a:pt x="14" y="3"/>
                    </a:lnTo>
                    <a:lnTo>
                      <a:pt x="13" y="2"/>
                    </a:lnTo>
                    <a:lnTo>
                      <a:pt x="11" y="3"/>
                    </a:lnTo>
                    <a:lnTo>
                      <a:pt x="11" y="4"/>
                    </a:lnTo>
                    <a:lnTo>
                      <a:pt x="9" y="2"/>
                    </a:lnTo>
                    <a:lnTo>
                      <a:pt x="4" y="0"/>
                    </a:lnTo>
                    <a:lnTo>
                      <a:pt x="3" y="1"/>
                    </a:lnTo>
                    <a:lnTo>
                      <a:pt x="0" y="2"/>
                    </a:lnTo>
                    <a:lnTo>
                      <a:pt x="0" y="3"/>
                    </a:lnTo>
                    <a:lnTo>
                      <a:pt x="1" y="4"/>
                    </a:lnTo>
                    <a:lnTo>
                      <a:pt x="2" y="7"/>
                    </a:lnTo>
                    <a:lnTo>
                      <a:pt x="4" y="6"/>
                    </a:lnTo>
                    <a:lnTo>
                      <a:pt x="6" y="6"/>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1" name="Freeform 1362">
                <a:extLst>
                  <a:ext uri="{FF2B5EF4-FFF2-40B4-BE49-F238E27FC236}">
                    <a16:creationId xmlns:a16="http://schemas.microsoft.com/office/drawing/2014/main" id="{85C98048-8164-4C6D-8ED9-19B0181EFFCF}"/>
                  </a:ext>
                </a:extLst>
              </p:cNvPr>
              <p:cNvSpPr>
                <a:spLocks/>
              </p:cNvSpPr>
              <p:nvPr/>
            </p:nvSpPr>
            <p:spPr bwMode="auto">
              <a:xfrm>
                <a:off x="4303877" y="6182740"/>
                <a:ext cx="6350" cy="4762"/>
              </a:xfrm>
              <a:custGeom>
                <a:avLst/>
                <a:gdLst>
                  <a:gd name="T0" fmla="*/ 4 w 4"/>
                  <a:gd name="T1" fmla="*/ 1 h 3"/>
                  <a:gd name="T2" fmla="*/ 1 w 4"/>
                  <a:gd name="T3" fmla="*/ 0 h 3"/>
                  <a:gd name="T4" fmla="*/ 0 w 4"/>
                  <a:gd name="T5" fmla="*/ 2 h 3"/>
                  <a:gd name="T6" fmla="*/ 1 w 4"/>
                  <a:gd name="T7" fmla="*/ 3 h 3"/>
                  <a:gd name="T8" fmla="*/ 3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1" y="0"/>
                    </a:lnTo>
                    <a:lnTo>
                      <a:pt x="0" y="2"/>
                    </a:lnTo>
                    <a:lnTo>
                      <a:pt x="1" y="3"/>
                    </a:lnTo>
                    <a:lnTo>
                      <a:pt x="3" y="3"/>
                    </a:lnTo>
                    <a:lnTo>
                      <a:pt x="4"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2" name="Freeform 1363">
                <a:extLst>
                  <a:ext uri="{FF2B5EF4-FFF2-40B4-BE49-F238E27FC236}">
                    <a16:creationId xmlns:a16="http://schemas.microsoft.com/office/drawing/2014/main" id="{87988231-0487-4592-8FFA-B687F4279C00}"/>
                  </a:ext>
                </a:extLst>
              </p:cNvPr>
              <p:cNvSpPr>
                <a:spLocks/>
              </p:cNvSpPr>
              <p:nvPr/>
            </p:nvSpPr>
            <p:spPr bwMode="auto">
              <a:xfrm>
                <a:off x="4160997" y="5700185"/>
                <a:ext cx="22226" cy="55558"/>
              </a:xfrm>
              <a:custGeom>
                <a:avLst/>
                <a:gdLst>
                  <a:gd name="T0" fmla="*/ 1 w 14"/>
                  <a:gd name="T1" fmla="*/ 10 h 35"/>
                  <a:gd name="T2" fmla="*/ 0 w 14"/>
                  <a:gd name="T3" fmla="*/ 12 h 35"/>
                  <a:gd name="T4" fmla="*/ 1 w 14"/>
                  <a:gd name="T5" fmla="*/ 14 h 35"/>
                  <a:gd name="T6" fmla="*/ 2 w 14"/>
                  <a:gd name="T7" fmla="*/ 15 h 35"/>
                  <a:gd name="T8" fmla="*/ 4 w 14"/>
                  <a:gd name="T9" fmla="*/ 20 h 35"/>
                  <a:gd name="T10" fmla="*/ 4 w 14"/>
                  <a:gd name="T11" fmla="*/ 30 h 35"/>
                  <a:gd name="T12" fmla="*/ 3 w 14"/>
                  <a:gd name="T13" fmla="*/ 34 h 35"/>
                  <a:gd name="T14" fmla="*/ 6 w 14"/>
                  <a:gd name="T15" fmla="*/ 35 h 35"/>
                  <a:gd name="T16" fmla="*/ 10 w 14"/>
                  <a:gd name="T17" fmla="*/ 34 h 35"/>
                  <a:gd name="T18" fmla="*/ 10 w 14"/>
                  <a:gd name="T19" fmla="*/ 33 h 35"/>
                  <a:gd name="T20" fmla="*/ 10 w 14"/>
                  <a:gd name="T21" fmla="*/ 30 h 35"/>
                  <a:gd name="T22" fmla="*/ 11 w 14"/>
                  <a:gd name="T23" fmla="*/ 28 h 35"/>
                  <a:gd name="T24" fmla="*/ 14 w 14"/>
                  <a:gd name="T25" fmla="*/ 28 h 35"/>
                  <a:gd name="T26" fmla="*/ 14 w 14"/>
                  <a:gd name="T27" fmla="*/ 28 h 35"/>
                  <a:gd name="T28" fmla="*/ 11 w 14"/>
                  <a:gd name="T29" fmla="*/ 24 h 35"/>
                  <a:gd name="T30" fmla="*/ 13 w 14"/>
                  <a:gd name="T31" fmla="*/ 23 h 35"/>
                  <a:gd name="T32" fmla="*/ 10 w 14"/>
                  <a:gd name="T33" fmla="*/ 19 h 35"/>
                  <a:gd name="T34" fmla="*/ 10 w 14"/>
                  <a:gd name="T35" fmla="*/ 17 h 35"/>
                  <a:gd name="T36" fmla="*/ 11 w 14"/>
                  <a:gd name="T37" fmla="*/ 17 h 35"/>
                  <a:gd name="T38" fmla="*/ 14 w 14"/>
                  <a:gd name="T39" fmla="*/ 19 h 35"/>
                  <a:gd name="T40" fmla="*/ 14 w 14"/>
                  <a:gd name="T41" fmla="*/ 18 h 35"/>
                  <a:gd name="T42" fmla="*/ 13 w 14"/>
                  <a:gd name="T43" fmla="*/ 17 h 35"/>
                  <a:gd name="T44" fmla="*/ 10 w 14"/>
                  <a:gd name="T45" fmla="*/ 14 h 35"/>
                  <a:gd name="T46" fmla="*/ 13 w 14"/>
                  <a:gd name="T47" fmla="*/ 14 h 35"/>
                  <a:gd name="T48" fmla="*/ 13 w 14"/>
                  <a:gd name="T49" fmla="*/ 11 h 35"/>
                  <a:gd name="T50" fmla="*/ 12 w 14"/>
                  <a:gd name="T51" fmla="*/ 10 h 35"/>
                  <a:gd name="T52" fmla="*/ 12 w 14"/>
                  <a:gd name="T53" fmla="*/ 6 h 35"/>
                  <a:gd name="T54" fmla="*/ 10 w 14"/>
                  <a:gd name="T55" fmla="*/ 1 h 35"/>
                  <a:gd name="T56" fmla="*/ 7 w 14"/>
                  <a:gd name="T57" fmla="*/ 0 h 35"/>
                  <a:gd name="T58" fmla="*/ 4 w 14"/>
                  <a:gd name="T59" fmla="*/ 0 h 35"/>
                  <a:gd name="T60" fmla="*/ 2 w 14"/>
                  <a:gd name="T61" fmla="*/ 2 h 35"/>
                  <a:gd name="T62" fmla="*/ 2 w 14"/>
                  <a:gd name="T63" fmla="*/ 4 h 35"/>
                  <a:gd name="T64" fmla="*/ 3 w 14"/>
                  <a:gd name="T65" fmla="*/ 6 h 35"/>
                  <a:gd name="T66" fmla="*/ 3 w 14"/>
                  <a:gd name="T67" fmla="*/ 8 h 35"/>
                  <a:gd name="T68" fmla="*/ 1 w 14"/>
                  <a:gd name="T69"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35">
                    <a:moveTo>
                      <a:pt x="1" y="10"/>
                    </a:moveTo>
                    <a:lnTo>
                      <a:pt x="0" y="12"/>
                    </a:lnTo>
                    <a:lnTo>
                      <a:pt x="1" y="14"/>
                    </a:lnTo>
                    <a:lnTo>
                      <a:pt x="2" y="15"/>
                    </a:lnTo>
                    <a:lnTo>
                      <a:pt x="4" y="20"/>
                    </a:lnTo>
                    <a:lnTo>
                      <a:pt x="4" y="30"/>
                    </a:lnTo>
                    <a:lnTo>
                      <a:pt x="3" y="34"/>
                    </a:lnTo>
                    <a:lnTo>
                      <a:pt x="6" y="35"/>
                    </a:lnTo>
                    <a:lnTo>
                      <a:pt x="10" y="34"/>
                    </a:lnTo>
                    <a:lnTo>
                      <a:pt x="10" y="33"/>
                    </a:lnTo>
                    <a:lnTo>
                      <a:pt x="10" y="30"/>
                    </a:lnTo>
                    <a:lnTo>
                      <a:pt x="11" y="28"/>
                    </a:lnTo>
                    <a:lnTo>
                      <a:pt x="14" y="28"/>
                    </a:lnTo>
                    <a:lnTo>
                      <a:pt x="14" y="28"/>
                    </a:lnTo>
                    <a:lnTo>
                      <a:pt x="11" y="24"/>
                    </a:lnTo>
                    <a:lnTo>
                      <a:pt x="13" y="23"/>
                    </a:lnTo>
                    <a:lnTo>
                      <a:pt x="10" y="19"/>
                    </a:lnTo>
                    <a:lnTo>
                      <a:pt x="10" y="17"/>
                    </a:lnTo>
                    <a:lnTo>
                      <a:pt x="11" y="17"/>
                    </a:lnTo>
                    <a:lnTo>
                      <a:pt x="14" y="19"/>
                    </a:lnTo>
                    <a:lnTo>
                      <a:pt x="14" y="18"/>
                    </a:lnTo>
                    <a:lnTo>
                      <a:pt x="13" y="17"/>
                    </a:lnTo>
                    <a:lnTo>
                      <a:pt x="10" y="14"/>
                    </a:lnTo>
                    <a:lnTo>
                      <a:pt x="13" y="14"/>
                    </a:lnTo>
                    <a:lnTo>
                      <a:pt x="13" y="11"/>
                    </a:lnTo>
                    <a:lnTo>
                      <a:pt x="12" y="10"/>
                    </a:lnTo>
                    <a:lnTo>
                      <a:pt x="12" y="6"/>
                    </a:lnTo>
                    <a:lnTo>
                      <a:pt x="10" y="1"/>
                    </a:lnTo>
                    <a:lnTo>
                      <a:pt x="7" y="0"/>
                    </a:lnTo>
                    <a:lnTo>
                      <a:pt x="4" y="0"/>
                    </a:lnTo>
                    <a:lnTo>
                      <a:pt x="2" y="2"/>
                    </a:lnTo>
                    <a:lnTo>
                      <a:pt x="2" y="4"/>
                    </a:lnTo>
                    <a:lnTo>
                      <a:pt x="3" y="6"/>
                    </a:lnTo>
                    <a:lnTo>
                      <a:pt x="3" y="8"/>
                    </a:ln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3" name="Freeform 1364">
                <a:extLst>
                  <a:ext uri="{FF2B5EF4-FFF2-40B4-BE49-F238E27FC236}">
                    <a16:creationId xmlns:a16="http://schemas.microsoft.com/office/drawing/2014/main" id="{6A9468AE-09E7-4F30-88CD-F6AE112F8F30}"/>
                  </a:ext>
                </a:extLst>
              </p:cNvPr>
              <p:cNvSpPr>
                <a:spLocks/>
              </p:cNvSpPr>
              <p:nvPr/>
            </p:nvSpPr>
            <p:spPr bwMode="auto">
              <a:xfrm>
                <a:off x="4205449" y="6062101"/>
                <a:ext cx="4763" cy="14286"/>
              </a:xfrm>
              <a:custGeom>
                <a:avLst/>
                <a:gdLst>
                  <a:gd name="T0" fmla="*/ 0 w 3"/>
                  <a:gd name="T1" fmla="*/ 0 h 9"/>
                  <a:gd name="T2" fmla="*/ 1 w 3"/>
                  <a:gd name="T3" fmla="*/ 1 h 9"/>
                  <a:gd name="T4" fmla="*/ 2 w 3"/>
                  <a:gd name="T5" fmla="*/ 2 h 9"/>
                  <a:gd name="T6" fmla="*/ 0 w 3"/>
                  <a:gd name="T7" fmla="*/ 3 h 9"/>
                  <a:gd name="T8" fmla="*/ 0 w 3"/>
                  <a:gd name="T9" fmla="*/ 5 h 9"/>
                  <a:gd name="T10" fmla="*/ 0 w 3"/>
                  <a:gd name="T11" fmla="*/ 7 h 9"/>
                  <a:gd name="T12" fmla="*/ 2 w 3"/>
                  <a:gd name="T13" fmla="*/ 8 h 9"/>
                  <a:gd name="T14" fmla="*/ 3 w 3"/>
                  <a:gd name="T15" fmla="*/ 9 h 9"/>
                  <a:gd name="T16" fmla="*/ 2 w 3"/>
                  <a:gd name="T17" fmla="*/ 6 h 9"/>
                  <a:gd name="T18" fmla="*/ 3 w 3"/>
                  <a:gd name="T19" fmla="*/ 5 h 9"/>
                  <a:gd name="T20" fmla="*/ 3 w 3"/>
                  <a:gd name="T21" fmla="*/ 2 h 9"/>
                  <a:gd name="T22" fmla="*/ 3 w 3"/>
                  <a:gd name="T23" fmla="*/ 0 h 9"/>
                  <a:gd name="T24" fmla="*/ 0 w 3"/>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0" y="0"/>
                    </a:moveTo>
                    <a:lnTo>
                      <a:pt x="1" y="1"/>
                    </a:lnTo>
                    <a:lnTo>
                      <a:pt x="2" y="2"/>
                    </a:lnTo>
                    <a:lnTo>
                      <a:pt x="0" y="3"/>
                    </a:lnTo>
                    <a:lnTo>
                      <a:pt x="0" y="5"/>
                    </a:lnTo>
                    <a:lnTo>
                      <a:pt x="0" y="7"/>
                    </a:lnTo>
                    <a:lnTo>
                      <a:pt x="2" y="8"/>
                    </a:lnTo>
                    <a:lnTo>
                      <a:pt x="3" y="9"/>
                    </a:lnTo>
                    <a:lnTo>
                      <a:pt x="2" y="6"/>
                    </a:lnTo>
                    <a:lnTo>
                      <a:pt x="3" y="5"/>
                    </a:lnTo>
                    <a:lnTo>
                      <a:pt x="3" y="2"/>
                    </a:lnTo>
                    <a:lnTo>
                      <a:pt x="3"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4" name="Freeform 1365">
                <a:extLst>
                  <a:ext uri="{FF2B5EF4-FFF2-40B4-BE49-F238E27FC236}">
                    <a16:creationId xmlns:a16="http://schemas.microsoft.com/office/drawing/2014/main" id="{D00CAA4B-852A-446F-B009-1E3355AF0BD8}"/>
                  </a:ext>
                </a:extLst>
              </p:cNvPr>
              <p:cNvSpPr>
                <a:spLocks/>
              </p:cNvSpPr>
              <p:nvPr/>
            </p:nvSpPr>
            <p:spPr bwMode="auto">
              <a:xfrm>
                <a:off x="4180047" y="5817649"/>
                <a:ext cx="9525" cy="12699"/>
              </a:xfrm>
              <a:custGeom>
                <a:avLst/>
                <a:gdLst>
                  <a:gd name="T0" fmla="*/ 5 w 6"/>
                  <a:gd name="T1" fmla="*/ 0 h 8"/>
                  <a:gd name="T2" fmla="*/ 2 w 6"/>
                  <a:gd name="T3" fmla="*/ 0 h 8"/>
                  <a:gd name="T4" fmla="*/ 0 w 6"/>
                  <a:gd name="T5" fmla="*/ 2 h 8"/>
                  <a:gd name="T6" fmla="*/ 2 w 6"/>
                  <a:gd name="T7" fmla="*/ 3 h 8"/>
                  <a:gd name="T8" fmla="*/ 2 w 6"/>
                  <a:gd name="T9" fmla="*/ 7 h 8"/>
                  <a:gd name="T10" fmla="*/ 5 w 6"/>
                  <a:gd name="T11" fmla="*/ 8 h 8"/>
                  <a:gd name="T12" fmla="*/ 6 w 6"/>
                  <a:gd name="T13" fmla="*/ 5 h 8"/>
                  <a:gd name="T14" fmla="*/ 5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5" y="0"/>
                    </a:moveTo>
                    <a:lnTo>
                      <a:pt x="2" y="0"/>
                    </a:lnTo>
                    <a:lnTo>
                      <a:pt x="0" y="2"/>
                    </a:lnTo>
                    <a:lnTo>
                      <a:pt x="2" y="3"/>
                    </a:lnTo>
                    <a:lnTo>
                      <a:pt x="2" y="7"/>
                    </a:lnTo>
                    <a:lnTo>
                      <a:pt x="5" y="8"/>
                    </a:lnTo>
                    <a:lnTo>
                      <a:pt x="6" y="5"/>
                    </a:lnTo>
                    <a:lnTo>
                      <a:pt x="5"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5" name="Freeform 1366">
                <a:extLst>
                  <a:ext uri="{FF2B5EF4-FFF2-40B4-BE49-F238E27FC236}">
                    <a16:creationId xmlns:a16="http://schemas.microsoft.com/office/drawing/2014/main" id="{42E6B3C5-704B-473E-9102-1FBDA983C4EA}"/>
                  </a:ext>
                </a:extLst>
              </p:cNvPr>
              <p:cNvSpPr>
                <a:spLocks/>
              </p:cNvSpPr>
              <p:nvPr/>
            </p:nvSpPr>
            <p:spPr bwMode="auto">
              <a:xfrm>
                <a:off x="4191161" y="5784314"/>
                <a:ext cx="6350" cy="4762"/>
              </a:xfrm>
              <a:custGeom>
                <a:avLst/>
                <a:gdLst>
                  <a:gd name="T0" fmla="*/ 0 w 4"/>
                  <a:gd name="T1" fmla="*/ 2 h 3"/>
                  <a:gd name="T2" fmla="*/ 1 w 4"/>
                  <a:gd name="T3" fmla="*/ 3 h 3"/>
                  <a:gd name="T4" fmla="*/ 4 w 4"/>
                  <a:gd name="T5" fmla="*/ 2 h 3"/>
                  <a:gd name="T6" fmla="*/ 1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4" y="2"/>
                    </a:lnTo>
                    <a:lnTo>
                      <a:pt x="1" y="0"/>
                    </a:lnTo>
                    <a:lnTo>
                      <a:pt x="0" y="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6" name="Freeform 1367">
                <a:extLst>
                  <a:ext uri="{FF2B5EF4-FFF2-40B4-BE49-F238E27FC236}">
                    <a16:creationId xmlns:a16="http://schemas.microsoft.com/office/drawing/2014/main" id="{F605EF3A-7D72-4FC3-854B-C8276E0D1A45}"/>
                  </a:ext>
                </a:extLst>
              </p:cNvPr>
              <p:cNvSpPr>
                <a:spLocks/>
              </p:cNvSpPr>
              <p:nvPr/>
            </p:nvSpPr>
            <p:spPr bwMode="auto">
              <a:xfrm>
                <a:off x="4191161" y="5790664"/>
                <a:ext cx="15876" cy="20636"/>
              </a:xfrm>
              <a:custGeom>
                <a:avLst/>
                <a:gdLst>
                  <a:gd name="T0" fmla="*/ 1 w 10"/>
                  <a:gd name="T1" fmla="*/ 9 h 13"/>
                  <a:gd name="T2" fmla="*/ 1 w 10"/>
                  <a:gd name="T3" fmla="*/ 13 h 13"/>
                  <a:gd name="T4" fmla="*/ 3 w 10"/>
                  <a:gd name="T5" fmla="*/ 10 h 13"/>
                  <a:gd name="T6" fmla="*/ 5 w 10"/>
                  <a:gd name="T7" fmla="*/ 11 h 13"/>
                  <a:gd name="T8" fmla="*/ 6 w 10"/>
                  <a:gd name="T9" fmla="*/ 12 h 13"/>
                  <a:gd name="T10" fmla="*/ 8 w 10"/>
                  <a:gd name="T11" fmla="*/ 11 h 13"/>
                  <a:gd name="T12" fmla="*/ 9 w 10"/>
                  <a:gd name="T13" fmla="*/ 8 h 13"/>
                  <a:gd name="T14" fmla="*/ 10 w 10"/>
                  <a:gd name="T15" fmla="*/ 6 h 13"/>
                  <a:gd name="T16" fmla="*/ 8 w 10"/>
                  <a:gd name="T17" fmla="*/ 3 h 13"/>
                  <a:gd name="T18" fmla="*/ 7 w 10"/>
                  <a:gd name="T19" fmla="*/ 1 h 13"/>
                  <a:gd name="T20" fmla="*/ 5 w 10"/>
                  <a:gd name="T21" fmla="*/ 0 h 13"/>
                  <a:gd name="T22" fmla="*/ 2 w 10"/>
                  <a:gd name="T23" fmla="*/ 2 h 13"/>
                  <a:gd name="T24" fmla="*/ 0 w 10"/>
                  <a:gd name="T25" fmla="*/ 6 h 13"/>
                  <a:gd name="T26" fmla="*/ 1 w 10"/>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1" y="9"/>
                    </a:moveTo>
                    <a:lnTo>
                      <a:pt x="1" y="13"/>
                    </a:lnTo>
                    <a:lnTo>
                      <a:pt x="3" y="10"/>
                    </a:lnTo>
                    <a:lnTo>
                      <a:pt x="5" y="11"/>
                    </a:lnTo>
                    <a:lnTo>
                      <a:pt x="6" y="12"/>
                    </a:lnTo>
                    <a:lnTo>
                      <a:pt x="8" y="11"/>
                    </a:lnTo>
                    <a:lnTo>
                      <a:pt x="9" y="8"/>
                    </a:lnTo>
                    <a:lnTo>
                      <a:pt x="10" y="6"/>
                    </a:lnTo>
                    <a:lnTo>
                      <a:pt x="8" y="3"/>
                    </a:lnTo>
                    <a:lnTo>
                      <a:pt x="7" y="1"/>
                    </a:lnTo>
                    <a:lnTo>
                      <a:pt x="5" y="0"/>
                    </a:lnTo>
                    <a:lnTo>
                      <a:pt x="2" y="2"/>
                    </a:lnTo>
                    <a:lnTo>
                      <a:pt x="0" y="6"/>
                    </a:lnTo>
                    <a:lnTo>
                      <a:pt x="1" y="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7" name="Freeform 1368">
                <a:extLst>
                  <a:ext uri="{FF2B5EF4-FFF2-40B4-BE49-F238E27FC236}">
                    <a16:creationId xmlns:a16="http://schemas.microsoft.com/office/drawing/2014/main" id="{16FE0828-8FEF-4420-B7E1-CCB51025D95C}"/>
                  </a:ext>
                </a:extLst>
              </p:cNvPr>
              <p:cNvSpPr>
                <a:spLocks/>
              </p:cNvSpPr>
              <p:nvPr/>
            </p:nvSpPr>
            <p:spPr bwMode="auto">
              <a:xfrm>
                <a:off x="4186398" y="5716058"/>
                <a:ext cx="4763" cy="4762"/>
              </a:xfrm>
              <a:custGeom>
                <a:avLst/>
                <a:gdLst>
                  <a:gd name="T0" fmla="*/ 0 w 3"/>
                  <a:gd name="T1" fmla="*/ 0 h 3"/>
                  <a:gd name="T2" fmla="*/ 2 w 3"/>
                  <a:gd name="T3" fmla="*/ 3 h 3"/>
                  <a:gd name="T4" fmla="*/ 3 w 3"/>
                  <a:gd name="T5" fmla="*/ 1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2" y="3"/>
                    </a:lnTo>
                    <a:lnTo>
                      <a:pt x="3" y="1"/>
                    </a:lnTo>
                    <a:lnTo>
                      <a:pt x="1" y="0"/>
                    </a:lnTo>
                    <a:lnTo>
                      <a:pt x="0"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8" name="Freeform 1369">
                <a:extLst>
                  <a:ext uri="{FF2B5EF4-FFF2-40B4-BE49-F238E27FC236}">
                    <a16:creationId xmlns:a16="http://schemas.microsoft.com/office/drawing/2014/main" id="{41D8BBD6-DB5C-4C5A-A06F-CD2170F14014}"/>
                  </a:ext>
                </a:extLst>
              </p:cNvPr>
              <p:cNvSpPr>
                <a:spLocks/>
              </p:cNvSpPr>
              <p:nvPr/>
            </p:nvSpPr>
            <p:spPr bwMode="auto">
              <a:xfrm>
                <a:off x="4191161" y="5770029"/>
                <a:ext cx="3175" cy="6349"/>
              </a:xfrm>
              <a:custGeom>
                <a:avLst/>
                <a:gdLst>
                  <a:gd name="T0" fmla="*/ 2 w 2"/>
                  <a:gd name="T1" fmla="*/ 0 h 4"/>
                  <a:gd name="T2" fmla="*/ 0 w 2"/>
                  <a:gd name="T3" fmla="*/ 2 h 4"/>
                  <a:gd name="T4" fmla="*/ 1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1" y="4"/>
                    </a:lnTo>
                    <a:lnTo>
                      <a:pt x="2" y="2"/>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9" name="Freeform 1370">
                <a:extLst>
                  <a:ext uri="{FF2B5EF4-FFF2-40B4-BE49-F238E27FC236}">
                    <a16:creationId xmlns:a16="http://schemas.microsoft.com/office/drawing/2014/main" id="{6B3360A8-84A9-4B16-B317-70FD5221F268}"/>
                  </a:ext>
                </a:extLst>
              </p:cNvPr>
              <p:cNvSpPr>
                <a:spLocks/>
              </p:cNvSpPr>
              <p:nvPr/>
            </p:nvSpPr>
            <p:spPr bwMode="auto">
              <a:xfrm>
                <a:off x="4197511" y="6039878"/>
                <a:ext cx="17464" cy="15874"/>
              </a:xfrm>
              <a:custGeom>
                <a:avLst/>
                <a:gdLst>
                  <a:gd name="T0" fmla="*/ 8 w 11"/>
                  <a:gd name="T1" fmla="*/ 8 h 10"/>
                  <a:gd name="T2" fmla="*/ 8 w 11"/>
                  <a:gd name="T3" fmla="*/ 7 h 10"/>
                  <a:gd name="T4" fmla="*/ 11 w 11"/>
                  <a:gd name="T5" fmla="*/ 7 h 10"/>
                  <a:gd name="T6" fmla="*/ 11 w 11"/>
                  <a:gd name="T7" fmla="*/ 5 h 10"/>
                  <a:gd name="T8" fmla="*/ 7 w 11"/>
                  <a:gd name="T9" fmla="*/ 2 h 10"/>
                  <a:gd name="T10" fmla="*/ 5 w 11"/>
                  <a:gd name="T11" fmla="*/ 2 h 10"/>
                  <a:gd name="T12" fmla="*/ 3 w 11"/>
                  <a:gd name="T13" fmla="*/ 0 h 10"/>
                  <a:gd name="T14" fmla="*/ 1 w 11"/>
                  <a:gd name="T15" fmla="*/ 0 h 10"/>
                  <a:gd name="T16" fmla="*/ 2 w 11"/>
                  <a:gd name="T17" fmla="*/ 3 h 10"/>
                  <a:gd name="T18" fmla="*/ 1 w 11"/>
                  <a:gd name="T19" fmla="*/ 7 h 10"/>
                  <a:gd name="T20" fmla="*/ 0 w 11"/>
                  <a:gd name="T21" fmla="*/ 8 h 10"/>
                  <a:gd name="T22" fmla="*/ 1 w 11"/>
                  <a:gd name="T23" fmla="*/ 10 h 10"/>
                  <a:gd name="T24" fmla="*/ 5 w 11"/>
                  <a:gd name="T25" fmla="*/ 8 h 10"/>
                  <a:gd name="T26" fmla="*/ 8 w 11"/>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8" y="8"/>
                    </a:moveTo>
                    <a:lnTo>
                      <a:pt x="8" y="7"/>
                    </a:lnTo>
                    <a:lnTo>
                      <a:pt x="11" y="7"/>
                    </a:lnTo>
                    <a:lnTo>
                      <a:pt x="11" y="5"/>
                    </a:lnTo>
                    <a:lnTo>
                      <a:pt x="7" y="2"/>
                    </a:lnTo>
                    <a:lnTo>
                      <a:pt x="5" y="2"/>
                    </a:lnTo>
                    <a:lnTo>
                      <a:pt x="3" y="0"/>
                    </a:lnTo>
                    <a:lnTo>
                      <a:pt x="1" y="0"/>
                    </a:lnTo>
                    <a:lnTo>
                      <a:pt x="2" y="3"/>
                    </a:lnTo>
                    <a:lnTo>
                      <a:pt x="1" y="7"/>
                    </a:lnTo>
                    <a:lnTo>
                      <a:pt x="0" y="8"/>
                    </a:lnTo>
                    <a:lnTo>
                      <a:pt x="1" y="10"/>
                    </a:lnTo>
                    <a:lnTo>
                      <a:pt x="5" y="8"/>
                    </a:lnTo>
                    <a:lnTo>
                      <a:pt x="8" y="8"/>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0" name="Freeform 1371">
                <a:extLst>
                  <a:ext uri="{FF2B5EF4-FFF2-40B4-BE49-F238E27FC236}">
                    <a16:creationId xmlns:a16="http://schemas.microsoft.com/office/drawing/2014/main" id="{5CFC43CE-E581-481E-B990-C76D949A3916}"/>
                  </a:ext>
                </a:extLst>
              </p:cNvPr>
              <p:cNvSpPr>
                <a:spLocks/>
              </p:cNvSpPr>
              <p:nvPr/>
            </p:nvSpPr>
            <p:spPr bwMode="auto">
              <a:xfrm>
                <a:off x="4153061" y="4941430"/>
                <a:ext cx="188920" cy="1206388"/>
              </a:xfrm>
              <a:custGeom>
                <a:avLst/>
                <a:gdLst>
                  <a:gd name="T0" fmla="*/ 65 w 119"/>
                  <a:gd name="T1" fmla="*/ 682 h 760"/>
                  <a:gd name="T2" fmla="*/ 55 w 119"/>
                  <a:gd name="T3" fmla="*/ 637 h 760"/>
                  <a:gd name="T4" fmla="*/ 55 w 119"/>
                  <a:gd name="T5" fmla="*/ 569 h 760"/>
                  <a:gd name="T6" fmla="*/ 44 w 119"/>
                  <a:gd name="T7" fmla="*/ 540 h 760"/>
                  <a:gd name="T8" fmla="*/ 43 w 119"/>
                  <a:gd name="T9" fmla="*/ 506 h 760"/>
                  <a:gd name="T10" fmla="*/ 36 w 119"/>
                  <a:gd name="T11" fmla="*/ 443 h 760"/>
                  <a:gd name="T12" fmla="*/ 36 w 119"/>
                  <a:gd name="T13" fmla="*/ 366 h 760"/>
                  <a:gd name="T14" fmla="*/ 46 w 119"/>
                  <a:gd name="T15" fmla="*/ 312 h 760"/>
                  <a:gd name="T16" fmla="*/ 36 w 119"/>
                  <a:gd name="T17" fmla="*/ 251 h 760"/>
                  <a:gd name="T18" fmla="*/ 48 w 119"/>
                  <a:gd name="T19" fmla="*/ 181 h 760"/>
                  <a:gd name="T20" fmla="*/ 49 w 119"/>
                  <a:gd name="T21" fmla="*/ 150 h 760"/>
                  <a:gd name="T22" fmla="*/ 63 w 119"/>
                  <a:gd name="T23" fmla="*/ 99 h 760"/>
                  <a:gd name="T24" fmla="*/ 34 w 119"/>
                  <a:gd name="T25" fmla="*/ 24 h 760"/>
                  <a:gd name="T26" fmla="*/ 25 w 119"/>
                  <a:gd name="T27" fmla="*/ 3 h 760"/>
                  <a:gd name="T28" fmla="*/ 15 w 119"/>
                  <a:gd name="T29" fmla="*/ 28 h 760"/>
                  <a:gd name="T30" fmla="*/ 19 w 119"/>
                  <a:gd name="T31" fmla="*/ 84 h 760"/>
                  <a:gd name="T32" fmla="*/ 18 w 119"/>
                  <a:gd name="T33" fmla="*/ 114 h 760"/>
                  <a:gd name="T34" fmla="*/ 18 w 119"/>
                  <a:gd name="T35" fmla="*/ 178 h 760"/>
                  <a:gd name="T36" fmla="*/ 12 w 119"/>
                  <a:gd name="T37" fmla="*/ 216 h 760"/>
                  <a:gd name="T38" fmla="*/ 12 w 119"/>
                  <a:gd name="T39" fmla="*/ 249 h 760"/>
                  <a:gd name="T40" fmla="*/ 18 w 119"/>
                  <a:gd name="T41" fmla="*/ 293 h 760"/>
                  <a:gd name="T42" fmla="*/ 17 w 119"/>
                  <a:gd name="T43" fmla="*/ 321 h 760"/>
                  <a:gd name="T44" fmla="*/ 10 w 119"/>
                  <a:gd name="T45" fmla="*/ 350 h 760"/>
                  <a:gd name="T46" fmla="*/ 7 w 119"/>
                  <a:gd name="T47" fmla="*/ 378 h 760"/>
                  <a:gd name="T48" fmla="*/ 6 w 119"/>
                  <a:gd name="T49" fmla="*/ 402 h 760"/>
                  <a:gd name="T50" fmla="*/ 9 w 119"/>
                  <a:gd name="T51" fmla="*/ 437 h 760"/>
                  <a:gd name="T52" fmla="*/ 7 w 119"/>
                  <a:gd name="T53" fmla="*/ 463 h 760"/>
                  <a:gd name="T54" fmla="*/ 28 w 119"/>
                  <a:gd name="T55" fmla="*/ 475 h 760"/>
                  <a:gd name="T56" fmla="*/ 33 w 119"/>
                  <a:gd name="T57" fmla="*/ 492 h 760"/>
                  <a:gd name="T58" fmla="*/ 27 w 119"/>
                  <a:gd name="T59" fmla="*/ 497 h 760"/>
                  <a:gd name="T60" fmla="*/ 28 w 119"/>
                  <a:gd name="T61" fmla="*/ 524 h 760"/>
                  <a:gd name="T62" fmla="*/ 33 w 119"/>
                  <a:gd name="T63" fmla="*/ 547 h 760"/>
                  <a:gd name="T64" fmla="*/ 26 w 119"/>
                  <a:gd name="T65" fmla="*/ 573 h 760"/>
                  <a:gd name="T66" fmla="*/ 25 w 119"/>
                  <a:gd name="T67" fmla="*/ 574 h 760"/>
                  <a:gd name="T68" fmla="*/ 16 w 119"/>
                  <a:gd name="T69" fmla="*/ 568 h 760"/>
                  <a:gd name="T70" fmla="*/ 6 w 119"/>
                  <a:gd name="T71" fmla="*/ 582 h 760"/>
                  <a:gd name="T72" fmla="*/ 7 w 119"/>
                  <a:gd name="T73" fmla="*/ 586 h 760"/>
                  <a:gd name="T74" fmla="*/ 26 w 119"/>
                  <a:gd name="T75" fmla="*/ 595 h 760"/>
                  <a:gd name="T76" fmla="*/ 22 w 119"/>
                  <a:gd name="T77" fmla="*/ 606 h 760"/>
                  <a:gd name="T78" fmla="*/ 36 w 119"/>
                  <a:gd name="T79" fmla="*/ 614 h 760"/>
                  <a:gd name="T80" fmla="*/ 29 w 119"/>
                  <a:gd name="T81" fmla="*/ 626 h 760"/>
                  <a:gd name="T82" fmla="*/ 30 w 119"/>
                  <a:gd name="T83" fmla="*/ 645 h 760"/>
                  <a:gd name="T84" fmla="*/ 36 w 119"/>
                  <a:gd name="T85" fmla="*/ 650 h 760"/>
                  <a:gd name="T86" fmla="*/ 33 w 119"/>
                  <a:gd name="T87" fmla="*/ 668 h 760"/>
                  <a:gd name="T88" fmla="*/ 46 w 119"/>
                  <a:gd name="T89" fmla="*/ 683 h 760"/>
                  <a:gd name="T90" fmla="*/ 50 w 119"/>
                  <a:gd name="T91" fmla="*/ 695 h 760"/>
                  <a:gd name="T92" fmla="*/ 51 w 119"/>
                  <a:gd name="T93" fmla="*/ 713 h 760"/>
                  <a:gd name="T94" fmla="*/ 61 w 119"/>
                  <a:gd name="T95" fmla="*/ 708 h 760"/>
                  <a:gd name="T96" fmla="*/ 63 w 119"/>
                  <a:gd name="T97" fmla="*/ 701 h 760"/>
                  <a:gd name="T98" fmla="*/ 68 w 119"/>
                  <a:gd name="T99" fmla="*/ 719 h 760"/>
                  <a:gd name="T100" fmla="*/ 61 w 119"/>
                  <a:gd name="T101" fmla="*/ 716 h 760"/>
                  <a:gd name="T102" fmla="*/ 55 w 119"/>
                  <a:gd name="T103" fmla="*/ 732 h 760"/>
                  <a:gd name="T104" fmla="*/ 65 w 119"/>
                  <a:gd name="T105" fmla="*/ 740 h 760"/>
                  <a:gd name="T106" fmla="*/ 66 w 119"/>
                  <a:gd name="T107" fmla="*/ 726 h 760"/>
                  <a:gd name="T108" fmla="*/ 85 w 119"/>
                  <a:gd name="T109" fmla="*/ 726 h 760"/>
                  <a:gd name="T110" fmla="*/ 68 w 119"/>
                  <a:gd name="T111" fmla="*/ 735 h 760"/>
                  <a:gd name="T112" fmla="*/ 75 w 119"/>
                  <a:gd name="T113" fmla="*/ 751 h 760"/>
                  <a:gd name="T114" fmla="*/ 87 w 119"/>
                  <a:gd name="T115" fmla="*/ 730 h 760"/>
                  <a:gd name="T116" fmla="*/ 86 w 119"/>
                  <a:gd name="T117" fmla="*/ 747 h 760"/>
                  <a:gd name="T118" fmla="*/ 78 w 119"/>
                  <a:gd name="T119" fmla="*/ 747 h 760"/>
                  <a:gd name="T120" fmla="*/ 95 w 119"/>
                  <a:gd name="T121" fmla="*/ 750 h 760"/>
                  <a:gd name="T122" fmla="*/ 107 w 119"/>
                  <a:gd name="T123" fmla="*/ 72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 h="760">
                    <a:moveTo>
                      <a:pt x="112" y="709"/>
                    </a:moveTo>
                    <a:lnTo>
                      <a:pt x="110" y="709"/>
                    </a:lnTo>
                    <a:lnTo>
                      <a:pt x="92" y="709"/>
                    </a:lnTo>
                    <a:lnTo>
                      <a:pt x="82" y="710"/>
                    </a:lnTo>
                    <a:lnTo>
                      <a:pt x="80" y="709"/>
                    </a:lnTo>
                    <a:lnTo>
                      <a:pt x="73" y="708"/>
                    </a:lnTo>
                    <a:lnTo>
                      <a:pt x="71" y="701"/>
                    </a:lnTo>
                    <a:lnTo>
                      <a:pt x="69" y="695"/>
                    </a:lnTo>
                    <a:lnTo>
                      <a:pt x="66" y="692"/>
                    </a:lnTo>
                    <a:lnTo>
                      <a:pt x="65" y="682"/>
                    </a:lnTo>
                    <a:lnTo>
                      <a:pt x="65" y="678"/>
                    </a:lnTo>
                    <a:lnTo>
                      <a:pt x="62" y="678"/>
                    </a:lnTo>
                    <a:lnTo>
                      <a:pt x="58" y="680"/>
                    </a:lnTo>
                    <a:lnTo>
                      <a:pt x="55" y="684"/>
                    </a:lnTo>
                    <a:lnTo>
                      <a:pt x="53" y="684"/>
                    </a:lnTo>
                    <a:lnTo>
                      <a:pt x="47" y="668"/>
                    </a:lnTo>
                    <a:lnTo>
                      <a:pt x="46" y="663"/>
                    </a:lnTo>
                    <a:lnTo>
                      <a:pt x="47" y="648"/>
                    </a:lnTo>
                    <a:lnTo>
                      <a:pt x="50" y="643"/>
                    </a:lnTo>
                    <a:lnTo>
                      <a:pt x="55" y="637"/>
                    </a:lnTo>
                    <a:lnTo>
                      <a:pt x="57" y="628"/>
                    </a:lnTo>
                    <a:lnTo>
                      <a:pt x="55" y="619"/>
                    </a:lnTo>
                    <a:lnTo>
                      <a:pt x="54" y="612"/>
                    </a:lnTo>
                    <a:lnTo>
                      <a:pt x="54" y="605"/>
                    </a:lnTo>
                    <a:lnTo>
                      <a:pt x="57" y="601"/>
                    </a:lnTo>
                    <a:lnTo>
                      <a:pt x="54" y="593"/>
                    </a:lnTo>
                    <a:lnTo>
                      <a:pt x="55" y="589"/>
                    </a:lnTo>
                    <a:lnTo>
                      <a:pt x="57" y="586"/>
                    </a:lnTo>
                    <a:lnTo>
                      <a:pt x="56" y="578"/>
                    </a:lnTo>
                    <a:lnTo>
                      <a:pt x="55" y="569"/>
                    </a:lnTo>
                    <a:lnTo>
                      <a:pt x="53" y="564"/>
                    </a:lnTo>
                    <a:lnTo>
                      <a:pt x="54" y="561"/>
                    </a:lnTo>
                    <a:lnTo>
                      <a:pt x="57" y="557"/>
                    </a:lnTo>
                    <a:lnTo>
                      <a:pt x="57" y="554"/>
                    </a:lnTo>
                    <a:lnTo>
                      <a:pt x="54" y="547"/>
                    </a:lnTo>
                    <a:lnTo>
                      <a:pt x="49" y="543"/>
                    </a:lnTo>
                    <a:lnTo>
                      <a:pt x="46" y="543"/>
                    </a:lnTo>
                    <a:lnTo>
                      <a:pt x="45" y="544"/>
                    </a:lnTo>
                    <a:lnTo>
                      <a:pt x="43" y="543"/>
                    </a:lnTo>
                    <a:lnTo>
                      <a:pt x="44" y="540"/>
                    </a:lnTo>
                    <a:lnTo>
                      <a:pt x="51" y="540"/>
                    </a:lnTo>
                    <a:lnTo>
                      <a:pt x="54" y="536"/>
                    </a:lnTo>
                    <a:lnTo>
                      <a:pt x="54" y="531"/>
                    </a:lnTo>
                    <a:lnTo>
                      <a:pt x="52" y="530"/>
                    </a:lnTo>
                    <a:lnTo>
                      <a:pt x="50" y="532"/>
                    </a:lnTo>
                    <a:lnTo>
                      <a:pt x="47" y="532"/>
                    </a:lnTo>
                    <a:lnTo>
                      <a:pt x="46" y="524"/>
                    </a:lnTo>
                    <a:lnTo>
                      <a:pt x="43" y="517"/>
                    </a:lnTo>
                    <a:lnTo>
                      <a:pt x="43" y="512"/>
                    </a:lnTo>
                    <a:lnTo>
                      <a:pt x="43" y="506"/>
                    </a:lnTo>
                    <a:lnTo>
                      <a:pt x="39" y="505"/>
                    </a:lnTo>
                    <a:lnTo>
                      <a:pt x="37" y="499"/>
                    </a:lnTo>
                    <a:lnTo>
                      <a:pt x="36" y="486"/>
                    </a:lnTo>
                    <a:lnTo>
                      <a:pt x="40" y="484"/>
                    </a:lnTo>
                    <a:lnTo>
                      <a:pt x="41" y="480"/>
                    </a:lnTo>
                    <a:lnTo>
                      <a:pt x="40" y="476"/>
                    </a:lnTo>
                    <a:lnTo>
                      <a:pt x="36" y="474"/>
                    </a:lnTo>
                    <a:lnTo>
                      <a:pt x="36" y="467"/>
                    </a:lnTo>
                    <a:lnTo>
                      <a:pt x="35" y="456"/>
                    </a:lnTo>
                    <a:lnTo>
                      <a:pt x="36" y="443"/>
                    </a:lnTo>
                    <a:lnTo>
                      <a:pt x="33" y="437"/>
                    </a:lnTo>
                    <a:lnTo>
                      <a:pt x="33" y="432"/>
                    </a:lnTo>
                    <a:lnTo>
                      <a:pt x="38" y="423"/>
                    </a:lnTo>
                    <a:lnTo>
                      <a:pt x="39" y="414"/>
                    </a:lnTo>
                    <a:lnTo>
                      <a:pt x="43" y="412"/>
                    </a:lnTo>
                    <a:lnTo>
                      <a:pt x="44" y="409"/>
                    </a:lnTo>
                    <a:lnTo>
                      <a:pt x="36" y="389"/>
                    </a:lnTo>
                    <a:lnTo>
                      <a:pt x="37" y="382"/>
                    </a:lnTo>
                    <a:lnTo>
                      <a:pt x="37" y="378"/>
                    </a:lnTo>
                    <a:lnTo>
                      <a:pt x="36" y="366"/>
                    </a:lnTo>
                    <a:lnTo>
                      <a:pt x="40" y="359"/>
                    </a:lnTo>
                    <a:lnTo>
                      <a:pt x="43" y="354"/>
                    </a:lnTo>
                    <a:lnTo>
                      <a:pt x="43" y="348"/>
                    </a:lnTo>
                    <a:lnTo>
                      <a:pt x="40" y="343"/>
                    </a:lnTo>
                    <a:lnTo>
                      <a:pt x="37" y="340"/>
                    </a:lnTo>
                    <a:lnTo>
                      <a:pt x="41" y="335"/>
                    </a:lnTo>
                    <a:lnTo>
                      <a:pt x="40" y="328"/>
                    </a:lnTo>
                    <a:lnTo>
                      <a:pt x="43" y="322"/>
                    </a:lnTo>
                    <a:lnTo>
                      <a:pt x="45" y="320"/>
                    </a:lnTo>
                    <a:lnTo>
                      <a:pt x="46" y="312"/>
                    </a:lnTo>
                    <a:lnTo>
                      <a:pt x="45" y="299"/>
                    </a:lnTo>
                    <a:lnTo>
                      <a:pt x="43" y="297"/>
                    </a:lnTo>
                    <a:lnTo>
                      <a:pt x="41" y="287"/>
                    </a:lnTo>
                    <a:lnTo>
                      <a:pt x="39" y="281"/>
                    </a:lnTo>
                    <a:lnTo>
                      <a:pt x="36" y="275"/>
                    </a:lnTo>
                    <a:lnTo>
                      <a:pt x="35" y="272"/>
                    </a:lnTo>
                    <a:lnTo>
                      <a:pt x="33" y="268"/>
                    </a:lnTo>
                    <a:lnTo>
                      <a:pt x="31" y="260"/>
                    </a:lnTo>
                    <a:lnTo>
                      <a:pt x="32" y="254"/>
                    </a:lnTo>
                    <a:lnTo>
                      <a:pt x="36" y="251"/>
                    </a:lnTo>
                    <a:lnTo>
                      <a:pt x="36" y="243"/>
                    </a:lnTo>
                    <a:lnTo>
                      <a:pt x="38" y="240"/>
                    </a:lnTo>
                    <a:lnTo>
                      <a:pt x="38" y="232"/>
                    </a:lnTo>
                    <a:lnTo>
                      <a:pt x="36" y="226"/>
                    </a:lnTo>
                    <a:lnTo>
                      <a:pt x="35" y="216"/>
                    </a:lnTo>
                    <a:lnTo>
                      <a:pt x="37" y="213"/>
                    </a:lnTo>
                    <a:lnTo>
                      <a:pt x="38" y="201"/>
                    </a:lnTo>
                    <a:lnTo>
                      <a:pt x="41" y="196"/>
                    </a:lnTo>
                    <a:lnTo>
                      <a:pt x="44" y="185"/>
                    </a:lnTo>
                    <a:lnTo>
                      <a:pt x="48" y="181"/>
                    </a:lnTo>
                    <a:lnTo>
                      <a:pt x="51" y="179"/>
                    </a:lnTo>
                    <a:lnTo>
                      <a:pt x="53" y="176"/>
                    </a:lnTo>
                    <a:lnTo>
                      <a:pt x="52" y="174"/>
                    </a:lnTo>
                    <a:lnTo>
                      <a:pt x="51" y="169"/>
                    </a:lnTo>
                    <a:lnTo>
                      <a:pt x="50" y="167"/>
                    </a:lnTo>
                    <a:lnTo>
                      <a:pt x="49" y="165"/>
                    </a:lnTo>
                    <a:lnTo>
                      <a:pt x="50" y="162"/>
                    </a:lnTo>
                    <a:lnTo>
                      <a:pt x="52" y="160"/>
                    </a:lnTo>
                    <a:lnTo>
                      <a:pt x="52" y="155"/>
                    </a:lnTo>
                    <a:lnTo>
                      <a:pt x="49" y="150"/>
                    </a:lnTo>
                    <a:lnTo>
                      <a:pt x="48" y="145"/>
                    </a:lnTo>
                    <a:lnTo>
                      <a:pt x="50" y="141"/>
                    </a:lnTo>
                    <a:lnTo>
                      <a:pt x="49" y="138"/>
                    </a:lnTo>
                    <a:lnTo>
                      <a:pt x="47" y="135"/>
                    </a:lnTo>
                    <a:lnTo>
                      <a:pt x="47" y="131"/>
                    </a:lnTo>
                    <a:lnTo>
                      <a:pt x="64" y="120"/>
                    </a:lnTo>
                    <a:lnTo>
                      <a:pt x="67" y="101"/>
                    </a:lnTo>
                    <a:lnTo>
                      <a:pt x="66" y="96"/>
                    </a:lnTo>
                    <a:lnTo>
                      <a:pt x="64" y="97"/>
                    </a:lnTo>
                    <a:lnTo>
                      <a:pt x="63" y="99"/>
                    </a:lnTo>
                    <a:lnTo>
                      <a:pt x="59" y="99"/>
                    </a:lnTo>
                    <a:lnTo>
                      <a:pt x="48" y="65"/>
                    </a:lnTo>
                    <a:lnTo>
                      <a:pt x="42" y="57"/>
                    </a:lnTo>
                    <a:lnTo>
                      <a:pt x="40" y="54"/>
                    </a:lnTo>
                    <a:lnTo>
                      <a:pt x="43" y="45"/>
                    </a:lnTo>
                    <a:lnTo>
                      <a:pt x="42" y="42"/>
                    </a:lnTo>
                    <a:lnTo>
                      <a:pt x="43" y="36"/>
                    </a:lnTo>
                    <a:lnTo>
                      <a:pt x="43" y="34"/>
                    </a:lnTo>
                    <a:lnTo>
                      <a:pt x="36" y="28"/>
                    </a:lnTo>
                    <a:lnTo>
                      <a:pt x="34" y="24"/>
                    </a:lnTo>
                    <a:lnTo>
                      <a:pt x="33" y="19"/>
                    </a:lnTo>
                    <a:lnTo>
                      <a:pt x="33" y="16"/>
                    </a:lnTo>
                    <a:lnTo>
                      <a:pt x="34" y="13"/>
                    </a:lnTo>
                    <a:lnTo>
                      <a:pt x="33" y="10"/>
                    </a:lnTo>
                    <a:lnTo>
                      <a:pt x="32" y="9"/>
                    </a:lnTo>
                    <a:lnTo>
                      <a:pt x="29" y="5"/>
                    </a:lnTo>
                    <a:lnTo>
                      <a:pt x="29" y="1"/>
                    </a:lnTo>
                    <a:lnTo>
                      <a:pt x="28" y="1"/>
                    </a:lnTo>
                    <a:lnTo>
                      <a:pt x="26" y="0"/>
                    </a:lnTo>
                    <a:lnTo>
                      <a:pt x="25" y="3"/>
                    </a:lnTo>
                    <a:lnTo>
                      <a:pt x="24" y="6"/>
                    </a:lnTo>
                    <a:lnTo>
                      <a:pt x="26" y="9"/>
                    </a:lnTo>
                    <a:lnTo>
                      <a:pt x="25" y="12"/>
                    </a:lnTo>
                    <a:lnTo>
                      <a:pt x="22" y="14"/>
                    </a:lnTo>
                    <a:lnTo>
                      <a:pt x="21" y="13"/>
                    </a:lnTo>
                    <a:lnTo>
                      <a:pt x="18" y="15"/>
                    </a:lnTo>
                    <a:lnTo>
                      <a:pt x="14" y="18"/>
                    </a:lnTo>
                    <a:lnTo>
                      <a:pt x="15" y="19"/>
                    </a:lnTo>
                    <a:lnTo>
                      <a:pt x="15" y="24"/>
                    </a:lnTo>
                    <a:lnTo>
                      <a:pt x="15" y="28"/>
                    </a:lnTo>
                    <a:lnTo>
                      <a:pt x="15" y="33"/>
                    </a:lnTo>
                    <a:lnTo>
                      <a:pt x="18" y="45"/>
                    </a:lnTo>
                    <a:lnTo>
                      <a:pt x="18" y="50"/>
                    </a:lnTo>
                    <a:lnTo>
                      <a:pt x="17" y="53"/>
                    </a:lnTo>
                    <a:lnTo>
                      <a:pt x="15" y="55"/>
                    </a:lnTo>
                    <a:lnTo>
                      <a:pt x="17" y="61"/>
                    </a:lnTo>
                    <a:lnTo>
                      <a:pt x="19" y="68"/>
                    </a:lnTo>
                    <a:lnTo>
                      <a:pt x="20" y="74"/>
                    </a:lnTo>
                    <a:lnTo>
                      <a:pt x="20" y="82"/>
                    </a:lnTo>
                    <a:lnTo>
                      <a:pt x="19" y="84"/>
                    </a:lnTo>
                    <a:lnTo>
                      <a:pt x="19" y="86"/>
                    </a:lnTo>
                    <a:lnTo>
                      <a:pt x="19" y="98"/>
                    </a:lnTo>
                    <a:lnTo>
                      <a:pt x="19" y="101"/>
                    </a:lnTo>
                    <a:lnTo>
                      <a:pt x="18" y="102"/>
                    </a:lnTo>
                    <a:lnTo>
                      <a:pt x="15" y="104"/>
                    </a:lnTo>
                    <a:lnTo>
                      <a:pt x="15" y="111"/>
                    </a:lnTo>
                    <a:lnTo>
                      <a:pt x="17" y="112"/>
                    </a:lnTo>
                    <a:lnTo>
                      <a:pt x="19" y="111"/>
                    </a:lnTo>
                    <a:lnTo>
                      <a:pt x="19" y="112"/>
                    </a:lnTo>
                    <a:lnTo>
                      <a:pt x="18" y="114"/>
                    </a:lnTo>
                    <a:lnTo>
                      <a:pt x="18" y="132"/>
                    </a:lnTo>
                    <a:lnTo>
                      <a:pt x="20" y="139"/>
                    </a:lnTo>
                    <a:lnTo>
                      <a:pt x="21" y="144"/>
                    </a:lnTo>
                    <a:lnTo>
                      <a:pt x="20" y="148"/>
                    </a:lnTo>
                    <a:lnTo>
                      <a:pt x="18" y="153"/>
                    </a:lnTo>
                    <a:lnTo>
                      <a:pt x="18" y="157"/>
                    </a:lnTo>
                    <a:lnTo>
                      <a:pt x="20" y="163"/>
                    </a:lnTo>
                    <a:lnTo>
                      <a:pt x="19" y="167"/>
                    </a:lnTo>
                    <a:lnTo>
                      <a:pt x="19" y="175"/>
                    </a:lnTo>
                    <a:lnTo>
                      <a:pt x="18" y="178"/>
                    </a:lnTo>
                    <a:lnTo>
                      <a:pt x="18" y="183"/>
                    </a:lnTo>
                    <a:lnTo>
                      <a:pt x="19" y="185"/>
                    </a:lnTo>
                    <a:lnTo>
                      <a:pt x="19" y="188"/>
                    </a:lnTo>
                    <a:lnTo>
                      <a:pt x="16" y="191"/>
                    </a:lnTo>
                    <a:lnTo>
                      <a:pt x="16" y="196"/>
                    </a:lnTo>
                    <a:lnTo>
                      <a:pt x="15" y="199"/>
                    </a:lnTo>
                    <a:lnTo>
                      <a:pt x="15" y="204"/>
                    </a:lnTo>
                    <a:lnTo>
                      <a:pt x="15" y="206"/>
                    </a:lnTo>
                    <a:lnTo>
                      <a:pt x="12" y="213"/>
                    </a:lnTo>
                    <a:lnTo>
                      <a:pt x="12" y="216"/>
                    </a:lnTo>
                    <a:lnTo>
                      <a:pt x="15" y="220"/>
                    </a:lnTo>
                    <a:lnTo>
                      <a:pt x="15" y="226"/>
                    </a:lnTo>
                    <a:lnTo>
                      <a:pt x="17" y="229"/>
                    </a:lnTo>
                    <a:lnTo>
                      <a:pt x="15" y="230"/>
                    </a:lnTo>
                    <a:lnTo>
                      <a:pt x="14" y="234"/>
                    </a:lnTo>
                    <a:lnTo>
                      <a:pt x="16" y="236"/>
                    </a:lnTo>
                    <a:lnTo>
                      <a:pt x="14" y="240"/>
                    </a:lnTo>
                    <a:lnTo>
                      <a:pt x="12" y="240"/>
                    </a:lnTo>
                    <a:lnTo>
                      <a:pt x="12" y="245"/>
                    </a:lnTo>
                    <a:lnTo>
                      <a:pt x="12" y="249"/>
                    </a:lnTo>
                    <a:lnTo>
                      <a:pt x="13" y="253"/>
                    </a:lnTo>
                    <a:lnTo>
                      <a:pt x="16" y="263"/>
                    </a:lnTo>
                    <a:lnTo>
                      <a:pt x="16" y="268"/>
                    </a:lnTo>
                    <a:lnTo>
                      <a:pt x="15" y="270"/>
                    </a:lnTo>
                    <a:lnTo>
                      <a:pt x="15" y="273"/>
                    </a:lnTo>
                    <a:lnTo>
                      <a:pt x="18" y="278"/>
                    </a:lnTo>
                    <a:lnTo>
                      <a:pt x="18" y="285"/>
                    </a:lnTo>
                    <a:lnTo>
                      <a:pt x="17" y="288"/>
                    </a:lnTo>
                    <a:lnTo>
                      <a:pt x="17" y="290"/>
                    </a:lnTo>
                    <a:lnTo>
                      <a:pt x="18" y="293"/>
                    </a:lnTo>
                    <a:lnTo>
                      <a:pt x="18" y="295"/>
                    </a:lnTo>
                    <a:lnTo>
                      <a:pt x="17" y="298"/>
                    </a:lnTo>
                    <a:lnTo>
                      <a:pt x="18" y="300"/>
                    </a:lnTo>
                    <a:lnTo>
                      <a:pt x="21" y="305"/>
                    </a:lnTo>
                    <a:lnTo>
                      <a:pt x="22" y="309"/>
                    </a:lnTo>
                    <a:lnTo>
                      <a:pt x="20" y="312"/>
                    </a:lnTo>
                    <a:lnTo>
                      <a:pt x="18" y="313"/>
                    </a:lnTo>
                    <a:lnTo>
                      <a:pt x="15" y="318"/>
                    </a:lnTo>
                    <a:lnTo>
                      <a:pt x="15" y="319"/>
                    </a:lnTo>
                    <a:lnTo>
                      <a:pt x="17" y="321"/>
                    </a:lnTo>
                    <a:lnTo>
                      <a:pt x="15" y="325"/>
                    </a:lnTo>
                    <a:lnTo>
                      <a:pt x="14" y="327"/>
                    </a:lnTo>
                    <a:lnTo>
                      <a:pt x="14" y="329"/>
                    </a:lnTo>
                    <a:lnTo>
                      <a:pt x="14" y="335"/>
                    </a:lnTo>
                    <a:lnTo>
                      <a:pt x="12" y="338"/>
                    </a:lnTo>
                    <a:lnTo>
                      <a:pt x="13" y="341"/>
                    </a:lnTo>
                    <a:lnTo>
                      <a:pt x="12" y="342"/>
                    </a:lnTo>
                    <a:lnTo>
                      <a:pt x="12" y="347"/>
                    </a:lnTo>
                    <a:lnTo>
                      <a:pt x="10" y="349"/>
                    </a:lnTo>
                    <a:lnTo>
                      <a:pt x="10" y="350"/>
                    </a:lnTo>
                    <a:lnTo>
                      <a:pt x="12" y="352"/>
                    </a:lnTo>
                    <a:lnTo>
                      <a:pt x="9" y="355"/>
                    </a:lnTo>
                    <a:lnTo>
                      <a:pt x="9" y="360"/>
                    </a:lnTo>
                    <a:lnTo>
                      <a:pt x="9" y="363"/>
                    </a:lnTo>
                    <a:lnTo>
                      <a:pt x="7" y="364"/>
                    </a:lnTo>
                    <a:lnTo>
                      <a:pt x="7" y="367"/>
                    </a:lnTo>
                    <a:lnTo>
                      <a:pt x="6" y="370"/>
                    </a:lnTo>
                    <a:lnTo>
                      <a:pt x="6" y="372"/>
                    </a:lnTo>
                    <a:lnTo>
                      <a:pt x="7" y="375"/>
                    </a:lnTo>
                    <a:lnTo>
                      <a:pt x="7" y="378"/>
                    </a:lnTo>
                    <a:lnTo>
                      <a:pt x="5" y="381"/>
                    </a:lnTo>
                    <a:lnTo>
                      <a:pt x="4" y="381"/>
                    </a:lnTo>
                    <a:lnTo>
                      <a:pt x="2" y="380"/>
                    </a:lnTo>
                    <a:lnTo>
                      <a:pt x="0" y="381"/>
                    </a:lnTo>
                    <a:lnTo>
                      <a:pt x="0" y="382"/>
                    </a:lnTo>
                    <a:lnTo>
                      <a:pt x="1" y="386"/>
                    </a:lnTo>
                    <a:lnTo>
                      <a:pt x="1" y="392"/>
                    </a:lnTo>
                    <a:lnTo>
                      <a:pt x="2" y="395"/>
                    </a:lnTo>
                    <a:lnTo>
                      <a:pt x="5" y="398"/>
                    </a:lnTo>
                    <a:lnTo>
                      <a:pt x="6" y="402"/>
                    </a:lnTo>
                    <a:lnTo>
                      <a:pt x="5" y="405"/>
                    </a:lnTo>
                    <a:lnTo>
                      <a:pt x="10" y="415"/>
                    </a:lnTo>
                    <a:lnTo>
                      <a:pt x="11" y="417"/>
                    </a:lnTo>
                    <a:lnTo>
                      <a:pt x="12" y="419"/>
                    </a:lnTo>
                    <a:lnTo>
                      <a:pt x="12" y="425"/>
                    </a:lnTo>
                    <a:lnTo>
                      <a:pt x="11" y="433"/>
                    </a:lnTo>
                    <a:lnTo>
                      <a:pt x="10" y="433"/>
                    </a:lnTo>
                    <a:lnTo>
                      <a:pt x="10" y="436"/>
                    </a:lnTo>
                    <a:lnTo>
                      <a:pt x="10" y="438"/>
                    </a:lnTo>
                    <a:lnTo>
                      <a:pt x="9" y="437"/>
                    </a:lnTo>
                    <a:lnTo>
                      <a:pt x="7" y="437"/>
                    </a:lnTo>
                    <a:lnTo>
                      <a:pt x="6" y="440"/>
                    </a:lnTo>
                    <a:lnTo>
                      <a:pt x="7" y="443"/>
                    </a:lnTo>
                    <a:lnTo>
                      <a:pt x="9" y="446"/>
                    </a:lnTo>
                    <a:lnTo>
                      <a:pt x="8" y="453"/>
                    </a:lnTo>
                    <a:lnTo>
                      <a:pt x="8" y="456"/>
                    </a:lnTo>
                    <a:lnTo>
                      <a:pt x="7" y="457"/>
                    </a:lnTo>
                    <a:lnTo>
                      <a:pt x="8" y="459"/>
                    </a:lnTo>
                    <a:lnTo>
                      <a:pt x="8" y="461"/>
                    </a:lnTo>
                    <a:lnTo>
                      <a:pt x="7" y="463"/>
                    </a:lnTo>
                    <a:lnTo>
                      <a:pt x="8" y="464"/>
                    </a:lnTo>
                    <a:lnTo>
                      <a:pt x="12" y="472"/>
                    </a:lnTo>
                    <a:lnTo>
                      <a:pt x="13" y="474"/>
                    </a:lnTo>
                    <a:lnTo>
                      <a:pt x="15" y="477"/>
                    </a:lnTo>
                    <a:lnTo>
                      <a:pt x="19" y="478"/>
                    </a:lnTo>
                    <a:lnTo>
                      <a:pt x="22" y="478"/>
                    </a:lnTo>
                    <a:lnTo>
                      <a:pt x="22" y="473"/>
                    </a:lnTo>
                    <a:lnTo>
                      <a:pt x="23" y="471"/>
                    </a:lnTo>
                    <a:lnTo>
                      <a:pt x="26" y="472"/>
                    </a:lnTo>
                    <a:lnTo>
                      <a:pt x="28" y="475"/>
                    </a:lnTo>
                    <a:lnTo>
                      <a:pt x="29" y="474"/>
                    </a:lnTo>
                    <a:lnTo>
                      <a:pt x="31" y="474"/>
                    </a:lnTo>
                    <a:lnTo>
                      <a:pt x="29" y="476"/>
                    </a:lnTo>
                    <a:lnTo>
                      <a:pt x="26" y="480"/>
                    </a:lnTo>
                    <a:lnTo>
                      <a:pt x="26" y="482"/>
                    </a:lnTo>
                    <a:lnTo>
                      <a:pt x="29" y="483"/>
                    </a:lnTo>
                    <a:lnTo>
                      <a:pt x="30" y="482"/>
                    </a:lnTo>
                    <a:lnTo>
                      <a:pt x="30" y="485"/>
                    </a:lnTo>
                    <a:lnTo>
                      <a:pt x="31" y="490"/>
                    </a:lnTo>
                    <a:lnTo>
                      <a:pt x="33" y="492"/>
                    </a:lnTo>
                    <a:lnTo>
                      <a:pt x="32" y="493"/>
                    </a:lnTo>
                    <a:lnTo>
                      <a:pt x="30" y="492"/>
                    </a:lnTo>
                    <a:lnTo>
                      <a:pt x="29" y="488"/>
                    </a:lnTo>
                    <a:lnTo>
                      <a:pt x="28" y="488"/>
                    </a:lnTo>
                    <a:lnTo>
                      <a:pt x="27" y="489"/>
                    </a:lnTo>
                    <a:lnTo>
                      <a:pt x="27" y="492"/>
                    </a:lnTo>
                    <a:lnTo>
                      <a:pt x="29" y="494"/>
                    </a:lnTo>
                    <a:lnTo>
                      <a:pt x="30" y="495"/>
                    </a:lnTo>
                    <a:lnTo>
                      <a:pt x="28" y="496"/>
                    </a:lnTo>
                    <a:lnTo>
                      <a:pt x="27" y="497"/>
                    </a:lnTo>
                    <a:lnTo>
                      <a:pt x="27" y="502"/>
                    </a:lnTo>
                    <a:lnTo>
                      <a:pt x="29" y="504"/>
                    </a:lnTo>
                    <a:lnTo>
                      <a:pt x="27" y="507"/>
                    </a:lnTo>
                    <a:lnTo>
                      <a:pt x="27" y="509"/>
                    </a:lnTo>
                    <a:lnTo>
                      <a:pt x="28" y="510"/>
                    </a:lnTo>
                    <a:lnTo>
                      <a:pt x="26" y="513"/>
                    </a:lnTo>
                    <a:lnTo>
                      <a:pt x="26" y="515"/>
                    </a:lnTo>
                    <a:lnTo>
                      <a:pt x="29" y="517"/>
                    </a:lnTo>
                    <a:lnTo>
                      <a:pt x="29" y="520"/>
                    </a:lnTo>
                    <a:lnTo>
                      <a:pt x="28" y="524"/>
                    </a:lnTo>
                    <a:lnTo>
                      <a:pt x="26" y="527"/>
                    </a:lnTo>
                    <a:lnTo>
                      <a:pt x="26" y="529"/>
                    </a:lnTo>
                    <a:lnTo>
                      <a:pt x="28" y="531"/>
                    </a:lnTo>
                    <a:lnTo>
                      <a:pt x="30" y="531"/>
                    </a:lnTo>
                    <a:lnTo>
                      <a:pt x="32" y="533"/>
                    </a:lnTo>
                    <a:lnTo>
                      <a:pt x="33" y="536"/>
                    </a:lnTo>
                    <a:lnTo>
                      <a:pt x="35" y="536"/>
                    </a:lnTo>
                    <a:lnTo>
                      <a:pt x="36" y="538"/>
                    </a:lnTo>
                    <a:lnTo>
                      <a:pt x="36" y="543"/>
                    </a:lnTo>
                    <a:lnTo>
                      <a:pt x="33" y="547"/>
                    </a:lnTo>
                    <a:lnTo>
                      <a:pt x="30" y="550"/>
                    </a:lnTo>
                    <a:lnTo>
                      <a:pt x="28" y="550"/>
                    </a:lnTo>
                    <a:lnTo>
                      <a:pt x="28" y="553"/>
                    </a:lnTo>
                    <a:lnTo>
                      <a:pt x="29" y="557"/>
                    </a:lnTo>
                    <a:lnTo>
                      <a:pt x="28" y="558"/>
                    </a:lnTo>
                    <a:lnTo>
                      <a:pt x="28" y="561"/>
                    </a:lnTo>
                    <a:lnTo>
                      <a:pt x="29" y="561"/>
                    </a:lnTo>
                    <a:lnTo>
                      <a:pt x="27" y="564"/>
                    </a:lnTo>
                    <a:lnTo>
                      <a:pt x="26" y="570"/>
                    </a:lnTo>
                    <a:lnTo>
                      <a:pt x="26" y="573"/>
                    </a:lnTo>
                    <a:lnTo>
                      <a:pt x="27" y="575"/>
                    </a:lnTo>
                    <a:lnTo>
                      <a:pt x="26" y="576"/>
                    </a:lnTo>
                    <a:lnTo>
                      <a:pt x="26" y="582"/>
                    </a:lnTo>
                    <a:lnTo>
                      <a:pt x="24" y="584"/>
                    </a:lnTo>
                    <a:lnTo>
                      <a:pt x="24" y="587"/>
                    </a:lnTo>
                    <a:lnTo>
                      <a:pt x="22" y="585"/>
                    </a:lnTo>
                    <a:lnTo>
                      <a:pt x="24" y="584"/>
                    </a:lnTo>
                    <a:lnTo>
                      <a:pt x="25" y="578"/>
                    </a:lnTo>
                    <a:lnTo>
                      <a:pt x="24" y="575"/>
                    </a:lnTo>
                    <a:lnTo>
                      <a:pt x="25" y="574"/>
                    </a:lnTo>
                    <a:lnTo>
                      <a:pt x="23" y="573"/>
                    </a:lnTo>
                    <a:lnTo>
                      <a:pt x="20" y="575"/>
                    </a:lnTo>
                    <a:lnTo>
                      <a:pt x="17" y="577"/>
                    </a:lnTo>
                    <a:lnTo>
                      <a:pt x="15" y="577"/>
                    </a:lnTo>
                    <a:lnTo>
                      <a:pt x="15" y="575"/>
                    </a:lnTo>
                    <a:lnTo>
                      <a:pt x="19" y="574"/>
                    </a:lnTo>
                    <a:lnTo>
                      <a:pt x="20" y="572"/>
                    </a:lnTo>
                    <a:lnTo>
                      <a:pt x="20" y="568"/>
                    </a:lnTo>
                    <a:lnTo>
                      <a:pt x="19" y="567"/>
                    </a:lnTo>
                    <a:lnTo>
                      <a:pt x="16" y="568"/>
                    </a:lnTo>
                    <a:lnTo>
                      <a:pt x="11" y="568"/>
                    </a:lnTo>
                    <a:lnTo>
                      <a:pt x="9" y="568"/>
                    </a:lnTo>
                    <a:lnTo>
                      <a:pt x="8" y="568"/>
                    </a:lnTo>
                    <a:lnTo>
                      <a:pt x="8" y="571"/>
                    </a:lnTo>
                    <a:lnTo>
                      <a:pt x="9" y="574"/>
                    </a:lnTo>
                    <a:lnTo>
                      <a:pt x="10" y="574"/>
                    </a:lnTo>
                    <a:lnTo>
                      <a:pt x="11" y="577"/>
                    </a:lnTo>
                    <a:lnTo>
                      <a:pt x="9" y="577"/>
                    </a:lnTo>
                    <a:lnTo>
                      <a:pt x="8" y="580"/>
                    </a:lnTo>
                    <a:lnTo>
                      <a:pt x="6" y="582"/>
                    </a:lnTo>
                    <a:lnTo>
                      <a:pt x="5" y="585"/>
                    </a:lnTo>
                    <a:lnTo>
                      <a:pt x="2" y="587"/>
                    </a:lnTo>
                    <a:lnTo>
                      <a:pt x="1" y="590"/>
                    </a:lnTo>
                    <a:lnTo>
                      <a:pt x="5" y="595"/>
                    </a:lnTo>
                    <a:lnTo>
                      <a:pt x="7" y="595"/>
                    </a:lnTo>
                    <a:lnTo>
                      <a:pt x="9" y="594"/>
                    </a:lnTo>
                    <a:lnTo>
                      <a:pt x="8" y="592"/>
                    </a:lnTo>
                    <a:lnTo>
                      <a:pt x="5" y="591"/>
                    </a:lnTo>
                    <a:lnTo>
                      <a:pt x="5" y="589"/>
                    </a:lnTo>
                    <a:lnTo>
                      <a:pt x="7" y="586"/>
                    </a:lnTo>
                    <a:lnTo>
                      <a:pt x="10" y="585"/>
                    </a:lnTo>
                    <a:lnTo>
                      <a:pt x="11" y="585"/>
                    </a:lnTo>
                    <a:lnTo>
                      <a:pt x="12" y="588"/>
                    </a:lnTo>
                    <a:lnTo>
                      <a:pt x="14" y="590"/>
                    </a:lnTo>
                    <a:lnTo>
                      <a:pt x="17" y="590"/>
                    </a:lnTo>
                    <a:lnTo>
                      <a:pt x="19" y="588"/>
                    </a:lnTo>
                    <a:lnTo>
                      <a:pt x="20" y="589"/>
                    </a:lnTo>
                    <a:lnTo>
                      <a:pt x="22" y="592"/>
                    </a:lnTo>
                    <a:lnTo>
                      <a:pt x="25" y="594"/>
                    </a:lnTo>
                    <a:lnTo>
                      <a:pt x="26" y="595"/>
                    </a:lnTo>
                    <a:lnTo>
                      <a:pt x="25" y="595"/>
                    </a:lnTo>
                    <a:lnTo>
                      <a:pt x="24" y="598"/>
                    </a:lnTo>
                    <a:lnTo>
                      <a:pt x="26" y="599"/>
                    </a:lnTo>
                    <a:lnTo>
                      <a:pt x="24" y="601"/>
                    </a:lnTo>
                    <a:lnTo>
                      <a:pt x="22" y="603"/>
                    </a:lnTo>
                    <a:lnTo>
                      <a:pt x="24" y="606"/>
                    </a:lnTo>
                    <a:lnTo>
                      <a:pt x="26" y="607"/>
                    </a:lnTo>
                    <a:lnTo>
                      <a:pt x="26" y="608"/>
                    </a:lnTo>
                    <a:lnTo>
                      <a:pt x="23" y="607"/>
                    </a:lnTo>
                    <a:lnTo>
                      <a:pt x="22" y="606"/>
                    </a:lnTo>
                    <a:lnTo>
                      <a:pt x="21" y="606"/>
                    </a:lnTo>
                    <a:lnTo>
                      <a:pt x="21" y="608"/>
                    </a:lnTo>
                    <a:lnTo>
                      <a:pt x="22" y="610"/>
                    </a:lnTo>
                    <a:lnTo>
                      <a:pt x="24" y="612"/>
                    </a:lnTo>
                    <a:lnTo>
                      <a:pt x="27" y="613"/>
                    </a:lnTo>
                    <a:lnTo>
                      <a:pt x="31" y="611"/>
                    </a:lnTo>
                    <a:lnTo>
                      <a:pt x="33" y="613"/>
                    </a:lnTo>
                    <a:lnTo>
                      <a:pt x="34" y="613"/>
                    </a:lnTo>
                    <a:lnTo>
                      <a:pt x="36" y="612"/>
                    </a:lnTo>
                    <a:lnTo>
                      <a:pt x="36" y="614"/>
                    </a:lnTo>
                    <a:lnTo>
                      <a:pt x="36" y="615"/>
                    </a:lnTo>
                    <a:lnTo>
                      <a:pt x="35" y="616"/>
                    </a:lnTo>
                    <a:lnTo>
                      <a:pt x="33" y="616"/>
                    </a:lnTo>
                    <a:lnTo>
                      <a:pt x="32" y="617"/>
                    </a:lnTo>
                    <a:lnTo>
                      <a:pt x="30" y="616"/>
                    </a:lnTo>
                    <a:lnTo>
                      <a:pt x="26" y="616"/>
                    </a:lnTo>
                    <a:lnTo>
                      <a:pt x="25" y="619"/>
                    </a:lnTo>
                    <a:lnTo>
                      <a:pt x="25" y="621"/>
                    </a:lnTo>
                    <a:lnTo>
                      <a:pt x="28" y="623"/>
                    </a:lnTo>
                    <a:lnTo>
                      <a:pt x="29" y="626"/>
                    </a:lnTo>
                    <a:lnTo>
                      <a:pt x="31" y="626"/>
                    </a:lnTo>
                    <a:lnTo>
                      <a:pt x="33" y="625"/>
                    </a:lnTo>
                    <a:lnTo>
                      <a:pt x="33" y="627"/>
                    </a:lnTo>
                    <a:lnTo>
                      <a:pt x="30" y="630"/>
                    </a:lnTo>
                    <a:lnTo>
                      <a:pt x="30" y="631"/>
                    </a:lnTo>
                    <a:lnTo>
                      <a:pt x="31" y="633"/>
                    </a:lnTo>
                    <a:lnTo>
                      <a:pt x="30" y="634"/>
                    </a:lnTo>
                    <a:lnTo>
                      <a:pt x="29" y="635"/>
                    </a:lnTo>
                    <a:lnTo>
                      <a:pt x="29" y="637"/>
                    </a:lnTo>
                    <a:lnTo>
                      <a:pt x="30" y="645"/>
                    </a:lnTo>
                    <a:lnTo>
                      <a:pt x="32" y="647"/>
                    </a:lnTo>
                    <a:lnTo>
                      <a:pt x="32" y="651"/>
                    </a:lnTo>
                    <a:lnTo>
                      <a:pt x="33" y="654"/>
                    </a:lnTo>
                    <a:lnTo>
                      <a:pt x="36" y="656"/>
                    </a:lnTo>
                    <a:lnTo>
                      <a:pt x="36" y="650"/>
                    </a:lnTo>
                    <a:lnTo>
                      <a:pt x="36" y="644"/>
                    </a:lnTo>
                    <a:lnTo>
                      <a:pt x="39" y="642"/>
                    </a:lnTo>
                    <a:lnTo>
                      <a:pt x="40" y="644"/>
                    </a:lnTo>
                    <a:lnTo>
                      <a:pt x="38" y="644"/>
                    </a:lnTo>
                    <a:lnTo>
                      <a:pt x="36" y="650"/>
                    </a:lnTo>
                    <a:lnTo>
                      <a:pt x="36" y="653"/>
                    </a:lnTo>
                    <a:lnTo>
                      <a:pt x="39" y="654"/>
                    </a:lnTo>
                    <a:lnTo>
                      <a:pt x="40" y="654"/>
                    </a:lnTo>
                    <a:lnTo>
                      <a:pt x="40" y="655"/>
                    </a:lnTo>
                    <a:lnTo>
                      <a:pt x="36" y="656"/>
                    </a:lnTo>
                    <a:lnTo>
                      <a:pt x="34" y="658"/>
                    </a:lnTo>
                    <a:lnTo>
                      <a:pt x="35" y="661"/>
                    </a:lnTo>
                    <a:lnTo>
                      <a:pt x="34" y="664"/>
                    </a:lnTo>
                    <a:lnTo>
                      <a:pt x="34" y="666"/>
                    </a:lnTo>
                    <a:lnTo>
                      <a:pt x="33" y="668"/>
                    </a:lnTo>
                    <a:lnTo>
                      <a:pt x="32" y="671"/>
                    </a:lnTo>
                    <a:lnTo>
                      <a:pt x="32" y="673"/>
                    </a:lnTo>
                    <a:lnTo>
                      <a:pt x="36" y="676"/>
                    </a:lnTo>
                    <a:lnTo>
                      <a:pt x="41" y="678"/>
                    </a:lnTo>
                    <a:lnTo>
                      <a:pt x="43" y="679"/>
                    </a:lnTo>
                    <a:lnTo>
                      <a:pt x="43" y="681"/>
                    </a:lnTo>
                    <a:lnTo>
                      <a:pt x="41" y="681"/>
                    </a:lnTo>
                    <a:lnTo>
                      <a:pt x="42" y="684"/>
                    </a:lnTo>
                    <a:lnTo>
                      <a:pt x="43" y="686"/>
                    </a:lnTo>
                    <a:lnTo>
                      <a:pt x="46" y="683"/>
                    </a:lnTo>
                    <a:lnTo>
                      <a:pt x="46" y="685"/>
                    </a:lnTo>
                    <a:lnTo>
                      <a:pt x="45" y="688"/>
                    </a:lnTo>
                    <a:lnTo>
                      <a:pt x="43" y="688"/>
                    </a:lnTo>
                    <a:lnTo>
                      <a:pt x="41" y="691"/>
                    </a:lnTo>
                    <a:lnTo>
                      <a:pt x="43" y="692"/>
                    </a:lnTo>
                    <a:lnTo>
                      <a:pt x="44" y="692"/>
                    </a:lnTo>
                    <a:lnTo>
                      <a:pt x="44" y="695"/>
                    </a:lnTo>
                    <a:lnTo>
                      <a:pt x="47" y="698"/>
                    </a:lnTo>
                    <a:lnTo>
                      <a:pt x="48" y="697"/>
                    </a:lnTo>
                    <a:lnTo>
                      <a:pt x="50" y="695"/>
                    </a:lnTo>
                    <a:lnTo>
                      <a:pt x="49" y="699"/>
                    </a:lnTo>
                    <a:lnTo>
                      <a:pt x="50" y="702"/>
                    </a:lnTo>
                    <a:lnTo>
                      <a:pt x="49" y="702"/>
                    </a:lnTo>
                    <a:lnTo>
                      <a:pt x="47" y="701"/>
                    </a:lnTo>
                    <a:lnTo>
                      <a:pt x="46" y="701"/>
                    </a:lnTo>
                    <a:lnTo>
                      <a:pt x="46" y="703"/>
                    </a:lnTo>
                    <a:lnTo>
                      <a:pt x="48" y="706"/>
                    </a:lnTo>
                    <a:lnTo>
                      <a:pt x="49" y="707"/>
                    </a:lnTo>
                    <a:lnTo>
                      <a:pt x="50" y="710"/>
                    </a:lnTo>
                    <a:lnTo>
                      <a:pt x="51" y="713"/>
                    </a:lnTo>
                    <a:lnTo>
                      <a:pt x="54" y="715"/>
                    </a:lnTo>
                    <a:lnTo>
                      <a:pt x="56" y="715"/>
                    </a:lnTo>
                    <a:lnTo>
                      <a:pt x="54" y="710"/>
                    </a:lnTo>
                    <a:lnTo>
                      <a:pt x="55" y="709"/>
                    </a:lnTo>
                    <a:lnTo>
                      <a:pt x="54" y="706"/>
                    </a:lnTo>
                    <a:lnTo>
                      <a:pt x="57" y="708"/>
                    </a:lnTo>
                    <a:lnTo>
                      <a:pt x="57" y="710"/>
                    </a:lnTo>
                    <a:lnTo>
                      <a:pt x="58" y="713"/>
                    </a:lnTo>
                    <a:lnTo>
                      <a:pt x="60" y="709"/>
                    </a:lnTo>
                    <a:lnTo>
                      <a:pt x="61" y="708"/>
                    </a:lnTo>
                    <a:lnTo>
                      <a:pt x="61" y="706"/>
                    </a:lnTo>
                    <a:lnTo>
                      <a:pt x="59" y="705"/>
                    </a:lnTo>
                    <a:lnTo>
                      <a:pt x="56" y="704"/>
                    </a:lnTo>
                    <a:lnTo>
                      <a:pt x="56" y="702"/>
                    </a:lnTo>
                    <a:lnTo>
                      <a:pt x="58" y="702"/>
                    </a:lnTo>
                    <a:lnTo>
                      <a:pt x="63" y="705"/>
                    </a:lnTo>
                    <a:lnTo>
                      <a:pt x="63" y="706"/>
                    </a:lnTo>
                    <a:lnTo>
                      <a:pt x="66" y="706"/>
                    </a:lnTo>
                    <a:lnTo>
                      <a:pt x="65" y="703"/>
                    </a:lnTo>
                    <a:lnTo>
                      <a:pt x="63" y="701"/>
                    </a:lnTo>
                    <a:lnTo>
                      <a:pt x="57" y="701"/>
                    </a:lnTo>
                    <a:lnTo>
                      <a:pt x="57" y="699"/>
                    </a:lnTo>
                    <a:lnTo>
                      <a:pt x="59" y="699"/>
                    </a:lnTo>
                    <a:lnTo>
                      <a:pt x="64" y="701"/>
                    </a:lnTo>
                    <a:lnTo>
                      <a:pt x="67" y="704"/>
                    </a:lnTo>
                    <a:lnTo>
                      <a:pt x="68" y="708"/>
                    </a:lnTo>
                    <a:lnTo>
                      <a:pt x="67" y="710"/>
                    </a:lnTo>
                    <a:lnTo>
                      <a:pt x="67" y="713"/>
                    </a:lnTo>
                    <a:lnTo>
                      <a:pt x="68" y="717"/>
                    </a:lnTo>
                    <a:lnTo>
                      <a:pt x="68" y="719"/>
                    </a:lnTo>
                    <a:lnTo>
                      <a:pt x="66" y="722"/>
                    </a:lnTo>
                    <a:lnTo>
                      <a:pt x="67" y="718"/>
                    </a:lnTo>
                    <a:lnTo>
                      <a:pt x="65" y="712"/>
                    </a:lnTo>
                    <a:lnTo>
                      <a:pt x="64" y="710"/>
                    </a:lnTo>
                    <a:lnTo>
                      <a:pt x="62" y="713"/>
                    </a:lnTo>
                    <a:lnTo>
                      <a:pt x="62" y="715"/>
                    </a:lnTo>
                    <a:lnTo>
                      <a:pt x="63" y="717"/>
                    </a:lnTo>
                    <a:lnTo>
                      <a:pt x="62" y="719"/>
                    </a:lnTo>
                    <a:lnTo>
                      <a:pt x="61" y="718"/>
                    </a:lnTo>
                    <a:lnTo>
                      <a:pt x="61" y="716"/>
                    </a:lnTo>
                    <a:lnTo>
                      <a:pt x="59" y="716"/>
                    </a:lnTo>
                    <a:lnTo>
                      <a:pt x="57" y="717"/>
                    </a:lnTo>
                    <a:lnTo>
                      <a:pt x="54" y="717"/>
                    </a:lnTo>
                    <a:lnTo>
                      <a:pt x="51" y="719"/>
                    </a:lnTo>
                    <a:lnTo>
                      <a:pt x="54" y="720"/>
                    </a:lnTo>
                    <a:lnTo>
                      <a:pt x="54" y="725"/>
                    </a:lnTo>
                    <a:lnTo>
                      <a:pt x="55" y="727"/>
                    </a:lnTo>
                    <a:lnTo>
                      <a:pt x="55" y="730"/>
                    </a:lnTo>
                    <a:lnTo>
                      <a:pt x="54" y="731"/>
                    </a:lnTo>
                    <a:lnTo>
                      <a:pt x="55" y="732"/>
                    </a:lnTo>
                    <a:lnTo>
                      <a:pt x="57" y="733"/>
                    </a:lnTo>
                    <a:lnTo>
                      <a:pt x="58" y="730"/>
                    </a:lnTo>
                    <a:lnTo>
                      <a:pt x="59" y="731"/>
                    </a:lnTo>
                    <a:lnTo>
                      <a:pt x="61" y="732"/>
                    </a:lnTo>
                    <a:lnTo>
                      <a:pt x="61" y="733"/>
                    </a:lnTo>
                    <a:lnTo>
                      <a:pt x="60" y="733"/>
                    </a:lnTo>
                    <a:lnTo>
                      <a:pt x="57" y="736"/>
                    </a:lnTo>
                    <a:lnTo>
                      <a:pt x="58" y="737"/>
                    </a:lnTo>
                    <a:lnTo>
                      <a:pt x="61" y="738"/>
                    </a:lnTo>
                    <a:lnTo>
                      <a:pt x="65" y="740"/>
                    </a:lnTo>
                    <a:lnTo>
                      <a:pt x="67" y="740"/>
                    </a:lnTo>
                    <a:lnTo>
                      <a:pt x="67" y="738"/>
                    </a:lnTo>
                    <a:lnTo>
                      <a:pt x="67" y="734"/>
                    </a:lnTo>
                    <a:lnTo>
                      <a:pt x="67" y="732"/>
                    </a:lnTo>
                    <a:lnTo>
                      <a:pt x="67" y="730"/>
                    </a:lnTo>
                    <a:lnTo>
                      <a:pt x="65" y="730"/>
                    </a:lnTo>
                    <a:lnTo>
                      <a:pt x="64" y="730"/>
                    </a:lnTo>
                    <a:lnTo>
                      <a:pt x="64" y="729"/>
                    </a:lnTo>
                    <a:lnTo>
                      <a:pt x="66" y="727"/>
                    </a:lnTo>
                    <a:lnTo>
                      <a:pt x="66" y="726"/>
                    </a:lnTo>
                    <a:lnTo>
                      <a:pt x="67" y="725"/>
                    </a:lnTo>
                    <a:lnTo>
                      <a:pt x="70" y="726"/>
                    </a:lnTo>
                    <a:lnTo>
                      <a:pt x="71" y="725"/>
                    </a:lnTo>
                    <a:lnTo>
                      <a:pt x="72" y="726"/>
                    </a:lnTo>
                    <a:lnTo>
                      <a:pt x="73" y="727"/>
                    </a:lnTo>
                    <a:lnTo>
                      <a:pt x="74" y="726"/>
                    </a:lnTo>
                    <a:lnTo>
                      <a:pt x="77" y="725"/>
                    </a:lnTo>
                    <a:lnTo>
                      <a:pt x="79" y="726"/>
                    </a:lnTo>
                    <a:lnTo>
                      <a:pt x="82" y="726"/>
                    </a:lnTo>
                    <a:lnTo>
                      <a:pt x="85" y="726"/>
                    </a:lnTo>
                    <a:lnTo>
                      <a:pt x="85" y="727"/>
                    </a:lnTo>
                    <a:lnTo>
                      <a:pt x="83" y="728"/>
                    </a:lnTo>
                    <a:lnTo>
                      <a:pt x="81" y="730"/>
                    </a:lnTo>
                    <a:lnTo>
                      <a:pt x="80" y="730"/>
                    </a:lnTo>
                    <a:lnTo>
                      <a:pt x="78" y="728"/>
                    </a:lnTo>
                    <a:lnTo>
                      <a:pt x="77" y="728"/>
                    </a:lnTo>
                    <a:lnTo>
                      <a:pt x="72" y="733"/>
                    </a:lnTo>
                    <a:lnTo>
                      <a:pt x="71" y="733"/>
                    </a:lnTo>
                    <a:lnTo>
                      <a:pt x="70" y="733"/>
                    </a:lnTo>
                    <a:lnTo>
                      <a:pt x="68" y="735"/>
                    </a:lnTo>
                    <a:lnTo>
                      <a:pt x="68" y="737"/>
                    </a:lnTo>
                    <a:lnTo>
                      <a:pt x="67" y="740"/>
                    </a:lnTo>
                    <a:lnTo>
                      <a:pt x="67" y="740"/>
                    </a:lnTo>
                    <a:lnTo>
                      <a:pt x="67" y="742"/>
                    </a:lnTo>
                    <a:lnTo>
                      <a:pt x="68" y="743"/>
                    </a:lnTo>
                    <a:lnTo>
                      <a:pt x="67" y="744"/>
                    </a:lnTo>
                    <a:lnTo>
                      <a:pt x="67" y="746"/>
                    </a:lnTo>
                    <a:lnTo>
                      <a:pt x="71" y="747"/>
                    </a:lnTo>
                    <a:lnTo>
                      <a:pt x="74" y="751"/>
                    </a:lnTo>
                    <a:lnTo>
                      <a:pt x="75" y="751"/>
                    </a:lnTo>
                    <a:lnTo>
                      <a:pt x="76" y="749"/>
                    </a:lnTo>
                    <a:lnTo>
                      <a:pt x="75" y="747"/>
                    </a:lnTo>
                    <a:lnTo>
                      <a:pt x="77" y="744"/>
                    </a:lnTo>
                    <a:lnTo>
                      <a:pt x="78" y="744"/>
                    </a:lnTo>
                    <a:lnTo>
                      <a:pt x="79" y="742"/>
                    </a:lnTo>
                    <a:lnTo>
                      <a:pt x="77" y="740"/>
                    </a:lnTo>
                    <a:lnTo>
                      <a:pt x="81" y="738"/>
                    </a:lnTo>
                    <a:lnTo>
                      <a:pt x="83" y="736"/>
                    </a:lnTo>
                    <a:lnTo>
                      <a:pt x="85" y="732"/>
                    </a:lnTo>
                    <a:lnTo>
                      <a:pt x="87" y="730"/>
                    </a:lnTo>
                    <a:lnTo>
                      <a:pt x="88" y="731"/>
                    </a:lnTo>
                    <a:lnTo>
                      <a:pt x="89" y="733"/>
                    </a:lnTo>
                    <a:lnTo>
                      <a:pt x="91" y="733"/>
                    </a:lnTo>
                    <a:lnTo>
                      <a:pt x="92" y="733"/>
                    </a:lnTo>
                    <a:lnTo>
                      <a:pt x="89" y="734"/>
                    </a:lnTo>
                    <a:lnTo>
                      <a:pt x="88" y="737"/>
                    </a:lnTo>
                    <a:lnTo>
                      <a:pt x="88" y="739"/>
                    </a:lnTo>
                    <a:lnTo>
                      <a:pt x="85" y="742"/>
                    </a:lnTo>
                    <a:lnTo>
                      <a:pt x="85" y="745"/>
                    </a:lnTo>
                    <a:lnTo>
                      <a:pt x="86" y="747"/>
                    </a:lnTo>
                    <a:lnTo>
                      <a:pt x="85" y="750"/>
                    </a:lnTo>
                    <a:lnTo>
                      <a:pt x="82" y="751"/>
                    </a:lnTo>
                    <a:lnTo>
                      <a:pt x="82" y="750"/>
                    </a:lnTo>
                    <a:lnTo>
                      <a:pt x="83" y="748"/>
                    </a:lnTo>
                    <a:lnTo>
                      <a:pt x="84" y="744"/>
                    </a:lnTo>
                    <a:lnTo>
                      <a:pt x="82" y="744"/>
                    </a:lnTo>
                    <a:lnTo>
                      <a:pt x="81" y="745"/>
                    </a:lnTo>
                    <a:lnTo>
                      <a:pt x="81" y="747"/>
                    </a:lnTo>
                    <a:lnTo>
                      <a:pt x="80" y="747"/>
                    </a:lnTo>
                    <a:lnTo>
                      <a:pt x="78" y="747"/>
                    </a:lnTo>
                    <a:lnTo>
                      <a:pt x="77" y="748"/>
                    </a:lnTo>
                    <a:lnTo>
                      <a:pt x="78" y="751"/>
                    </a:lnTo>
                    <a:lnTo>
                      <a:pt x="83" y="757"/>
                    </a:lnTo>
                    <a:lnTo>
                      <a:pt x="87" y="757"/>
                    </a:lnTo>
                    <a:lnTo>
                      <a:pt x="90" y="759"/>
                    </a:lnTo>
                    <a:lnTo>
                      <a:pt x="92" y="759"/>
                    </a:lnTo>
                    <a:lnTo>
                      <a:pt x="93" y="760"/>
                    </a:lnTo>
                    <a:lnTo>
                      <a:pt x="95" y="758"/>
                    </a:lnTo>
                    <a:lnTo>
                      <a:pt x="96" y="754"/>
                    </a:lnTo>
                    <a:lnTo>
                      <a:pt x="95" y="750"/>
                    </a:lnTo>
                    <a:lnTo>
                      <a:pt x="95" y="747"/>
                    </a:lnTo>
                    <a:lnTo>
                      <a:pt x="95" y="745"/>
                    </a:lnTo>
                    <a:lnTo>
                      <a:pt x="95" y="740"/>
                    </a:lnTo>
                    <a:lnTo>
                      <a:pt x="95" y="735"/>
                    </a:lnTo>
                    <a:lnTo>
                      <a:pt x="95" y="732"/>
                    </a:lnTo>
                    <a:lnTo>
                      <a:pt x="95" y="730"/>
                    </a:lnTo>
                    <a:lnTo>
                      <a:pt x="99" y="727"/>
                    </a:lnTo>
                    <a:lnTo>
                      <a:pt x="102" y="723"/>
                    </a:lnTo>
                    <a:lnTo>
                      <a:pt x="104" y="721"/>
                    </a:lnTo>
                    <a:lnTo>
                      <a:pt x="107" y="721"/>
                    </a:lnTo>
                    <a:lnTo>
                      <a:pt x="108" y="720"/>
                    </a:lnTo>
                    <a:lnTo>
                      <a:pt x="108" y="716"/>
                    </a:lnTo>
                    <a:lnTo>
                      <a:pt x="109" y="714"/>
                    </a:lnTo>
                    <a:lnTo>
                      <a:pt x="112" y="713"/>
                    </a:lnTo>
                    <a:lnTo>
                      <a:pt x="116" y="716"/>
                    </a:lnTo>
                    <a:lnTo>
                      <a:pt x="118" y="714"/>
                    </a:lnTo>
                    <a:lnTo>
                      <a:pt x="119" y="715"/>
                    </a:lnTo>
                    <a:lnTo>
                      <a:pt x="115" y="710"/>
                    </a:lnTo>
                    <a:lnTo>
                      <a:pt x="112" y="709"/>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1" name="Freeform 1372">
                <a:extLst>
                  <a:ext uri="{FF2B5EF4-FFF2-40B4-BE49-F238E27FC236}">
                    <a16:creationId xmlns:a16="http://schemas.microsoft.com/office/drawing/2014/main" id="{89E87555-E9ED-4BF3-A641-BCF6AE9CF8ED}"/>
                  </a:ext>
                </a:extLst>
              </p:cNvPr>
              <p:cNvSpPr>
                <a:spLocks/>
              </p:cNvSpPr>
              <p:nvPr/>
            </p:nvSpPr>
            <p:spPr bwMode="auto">
              <a:xfrm>
                <a:off x="4310229" y="6084324"/>
                <a:ext cx="49215" cy="82542"/>
              </a:xfrm>
              <a:custGeom>
                <a:avLst/>
                <a:gdLst>
                  <a:gd name="T0" fmla="*/ 24 w 31"/>
                  <a:gd name="T1" fmla="*/ 20 h 52"/>
                  <a:gd name="T2" fmla="*/ 24 w 31"/>
                  <a:gd name="T3" fmla="*/ 20 h 52"/>
                  <a:gd name="T4" fmla="*/ 20 w 31"/>
                  <a:gd name="T5" fmla="*/ 0 h 52"/>
                  <a:gd name="T6" fmla="*/ 16 w 31"/>
                  <a:gd name="T7" fmla="*/ 2 h 52"/>
                  <a:gd name="T8" fmla="*/ 15 w 31"/>
                  <a:gd name="T9" fmla="*/ 3 h 52"/>
                  <a:gd name="T10" fmla="*/ 13 w 31"/>
                  <a:gd name="T11" fmla="*/ 1 h 52"/>
                  <a:gd name="T12" fmla="*/ 10 w 31"/>
                  <a:gd name="T13" fmla="*/ 0 h 52"/>
                  <a:gd name="T14" fmla="*/ 10 w 31"/>
                  <a:gd name="T15" fmla="*/ 3 h 52"/>
                  <a:gd name="T16" fmla="*/ 10 w 31"/>
                  <a:gd name="T17" fmla="*/ 6 h 52"/>
                  <a:gd name="T18" fmla="*/ 10 w 31"/>
                  <a:gd name="T19" fmla="*/ 8 h 52"/>
                  <a:gd name="T20" fmla="*/ 7 w 31"/>
                  <a:gd name="T21" fmla="*/ 10 h 52"/>
                  <a:gd name="T22" fmla="*/ 7 w 31"/>
                  <a:gd name="T23" fmla="*/ 12 h 52"/>
                  <a:gd name="T24" fmla="*/ 3 w 31"/>
                  <a:gd name="T25" fmla="*/ 10 h 52"/>
                  <a:gd name="T26" fmla="*/ 2 w 31"/>
                  <a:gd name="T27" fmla="*/ 10 h 52"/>
                  <a:gd name="T28" fmla="*/ 0 w 31"/>
                  <a:gd name="T29" fmla="*/ 13 h 52"/>
                  <a:gd name="T30" fmla="*/ 2 w 31"/>
                  <a:gd name="T31" fmla="*/ 14 h 52"/>
                  <a:gd name="T32" fmla="*/ 4 w 31"/>
                  <a:gd name="T33" fmla="*/ 13 h 52"/>
                  <a:gd name="T34" fmla="*/ 3 w 31"/>
                  <a:gd name="T35" fmla="*/ 16 h 52"/>
                  <a:gd name="T36" fmla="*/ 1 w 31"/>
                  <a:gd name="T37" fmla="*/ 19 h 52"/>
                  <a:gd name="T38" fmla="*/ 2 w 31"/>
                  <a:gd name="T39" fmla="*/ 21 h 52"/>
                  <a:gd name="T40" fmla="*/ 3 w 31"/>
                  <a:gd name="T41" fmla="*/ 25 h 52"/>
                  <a:gd name="T42" fmla="*/ 5 w 31"/>
                  <a:gd name="T43" fmla="*/ 29 h 52"/>
                  <a:gd name="T44" fmla="*/ 7 w 31"/>
                  <a:gd name="T45" fmla="*/ 29 h 52"/>
                  <a:gd name="T46" fmla="*/ 9 w 31"/>
                  <a:gd name="T47" fmla="*/ 26 h 52"/>
                  <a:gd name="T48" fmla="*/ 13 w 31"/>
                  <a:gd name="T49" fmla="*/ 24 h 52"/>
                  <a:gd name="T50" fmla="*/ 17 w 31"/>
                  <a:gd name="T51" fmla="*/ 24 h 52"/>
                  <a:gd name="T52" fmla="*/ 17 w 31"/>
                  <a:gd name="T53" fmla="*/ 27 h 52"/>
                  <a:gd name="T54" fmla="*/ 15 w 31"/>
                  <a:gd name="T55" fmla="*/ 31 h 52"/>
                  <a:gd name="T56" fmla="*/ 13 w 31"/>
                  <a:gd name="T57" fmla="*/ 31 h 52"/>
                  <a:gd name="T58" fmla="*/ 12 w 31"/>
                  <a:gd name="T59" fmla="*/ 33 h 52"/>
                  <a:gd name="T60" fmla="*/ 7 w 31"/>
                  <a:gd name="T61" fmla="*/ 35 h 52"/>
                  <a:gd name="T62" fmla="*/ 7 w 31"/>
                  <a:gd name="T63" fmla="*/ 37 h 52"/>
                  <a:gd name="T64" fmla="*/ 8 w 31"/>
                  <a:gd name="T65" fmla="*/ 38 h 52"/>
                  <a:gd name="T66" fmla="*/ 10 w 31"/>
                  <a:gd name="T67" fmla="*/ 41 h 52"/>
                  <a:gd name="T68" fmla="*/ 13 w 31"/>
                  <a:gd name="T69" fmla="*/ 44 h 52"/>
                  <a:gd name="T70" fmla="*/ 16 w 31"/>
                  <a:gd name="T71" fmla="*/ 44 h 52"/>
                  <a:gd name="T72" fmla="*/ 20 w 31"/>
                  <a:gd name="T73" fmla="*/ 45 h 52"/>
                  <a:gd name="T74" fmla="*/ 27 w 31"/>
                  <a:gd name="T75" fmla="*/ 51 h 52"/>
                  <a:gd name="T76" fmla="*/ 31 w 31"/>
                  <a:gd name="T77" fmla="*/ 52 h 52"/>
                  <a:gd name="T78" fmla="*/ 24 w 31"/>
                  <a:gd name="T79" fmla="*/ 20 h 52"/>
                  <a:gd name="T80" fmla="*/ 24 w 31"/>
                  <a:gd name="T81"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52">
                    <a:moveTo>
                      <a:pt x="24" y="20"/>
                    </a:moveTo>
                    <a:lnTo>
                      <a:pt x="24" y="20"/>
                    </a:lnTo>
                    <a:lnTo>
                      <a:pt x="20" y="0"/>
                    </a:lnTo>
                    <a:lnTo>
                      <a:pt x="16" y="2"/>
                    </a:lnTo>
                    <a:lnTo>
                      <a:pt x="15" y="3"/>
                    </a:lnTo>
                    <a:lnTo>
                      <a:pt x="13" y="1"/>
                    </a:lnTo>
                    <a:lnTo>
                      <a:pt x="10" y="0"/>
                    </a:lnTo>
                    <a:lnTo>
                      <a:pt x="10" y="3"/>
                    </a:lnTo>
                    <a:lnTo>
                      <a:pt x="10" y="6"/>
                    </a:lnTo>
                    <a:lnTo>
                      <a:pt x="10" y="8"/>
                    </a:lnTo>
                    <a:lnTo>
                      <a:pt x="7" y="10"/>
                    </a:lnTo>
                    <a:lnTo>
                      <a:pt x="7" y="12"/>
                    </a:lnTo>
                    <a:lnTo>
                      <a:pt x="3" y="10"/>
                    </a:lnTo>
                    <a:lnTo>
                      <a:pt x="2" y="10"/>
                    </a:lnTo>
                    <a:lnTo>
                      <a:pt x="0" y="13"/>
                    </a:lnTo>
                    <a:lnTo>
                      <a:pt x="2" y="14"/>
                    </a:lnTo>
                    <a:lnTo>
                      <a:pt x="4" y="13"/>
                    </a:lnTo>
                    <a:lnTo>
                      <a:pt x="3" y="16"/>
                    </a:lnTo>
                    <a:lnTo>
                      <a:pt x="1" y="19"/>
                    </a:lnTo>
                    <a:lnTo>
                      <a:pt x="2" y="21"/>
                    </a:lnTo>
                    <a:lnTo>
                      <a:pt x="3" y="25"/>
                    </a:lnTo>
                    <a:lnTo>
                      <a:pt x="5" y="29"/>
                    </a:lnTo>
                    <a:lnTo>
                      <a:pt x="7" y="29"/>
                    </a:lnTo>
                    <a:lnTo>
                      <a:pt x="9" y="26"/>
                    </a:lnTo>
                    <a:lnTo>
                      <a:pt x="13" y="24"/>
                    </a:lnTo>
                    <a:lnTo>
                      <a:pt x="17" y="24"/>
                    </a:lnTo>
                    <a:lnTo>
                      <a:pt x="17" y="27"/>
                    </a:lnTo>
                    <a:lnTo>
                      <a:pt x="15" y="31"/>
                    </a:lnTo>
                    <a:lnTo>
                      <a:pt x="13" y="31"/>
                    </a:lnTo>
                    <a:lnTo>
                      <a:pt x="12" y="33"/>
                    </a:lnTo>
                    <a:lnTo>
                      <a:pt x="7" y="35"/>
                    </a:lnTo>
                    <a:lnTo>
                      <a:pt x="7" y="37"/>
                    </a:lnTo>
                    <a:lnTo>
                      <a:pt x="8" y="38"/>
                    </a:lnTo>
                    <a:lnTo>
                      <a:pt x="10" y="41"/>
                    </a:lnTo>
                    <a:lnTo>
                      <a:pt x="13" y="44"/>
                    </a:lnTo>
                    <a:lnTo>
                      <a:pt x="16" y="44"/>
                    </a:lnTo>
                    <a:lnTo>
                      <a:pt x="20" y="45"/>
                    </a:lnTo>
                    <a:lnTo>
                      <a:pt x="27" y="51"/>
                    </a:lnTo>
                    <a:lnTo>
                      <a:pt x="31" y="52"/>
                    </a:lnTo>
                    <a:lnTo>
                      <a:pt x="24" y="20"/>
                    </a:lnTo>
                    <a:lnTo>
                      <a:pt x="24" y="2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2" name="Freeform 1373">
                <a:extLst>
                  <a:ext uri="{FF2B5EF4-FFF2-40B4-BE49-F238E27FC236}">
                    <a16:creationId xmlns:a16="http://schemas.microsoft.com/office/drawing/2014/main" id="{3C82E770-1D2B-4A2F-A2A4-4AE1880F0844}"/>
                  </a:ext>
                </a:extLst>
              </p:cNvPr>
              <p:cNvSpPr>
                <a:spLocks/>
              </p:cNvSpPr>
              <p:nvPr/>
            </p:nvSpPr>
            <p:spPr bwMode="auto">
              <a:xfrm>
                <a:off x="4187980" y="6001780"/>
                <a:ext cx="11114" cy="14286"/>
              </a:xfrm>
              <a:custGeom>
                <a:avLst/>
                <a:gdLst>
                  <a:gd name="T0" fmla="*/ 7 w 7"/>
                  <a:gd name="T1" fmla="*/ 1 h 9"/>
                  <a:gd name="T2" fmla="*/ 4 w 7"/>
                  <a:gd name="T3" fmla="*/ 1 h 9"/>
                  <a:gd name="T4" fmla="*/ 2 w 7"/>
                  <a:gd name="T5" fmla="*/ 0 h 9"/>
                  <a:gd name="T6" fmla="*/ 1 w 7"/>
                  <a:gd name="T7" fmla="*/ 1 h 9"/>
                  <a:gd name="T8" fmla="*/ 1 w 7"/>
                  <a:gd name="T9" fmla="*/ 3 h 9"/>
                  <a:gd name="T10" fmla="*/ 0 w 7"/>
                  <a:gd name="T11" fmla="*/ 4 h 9"/>
                  <a:gd name="T12" fmla="*/ 2 w 7"/>
                  <a:gd name="T13" fmla="*/ 6 h 9"/>
                  <a:gd name="T14" fmla="*/ 3 w 7"/>
                  <a:gd name="T15" fmla="*/ 9 h 9"/>
                  <a:gd name="T16" fmla="*/ 4 w 7"/>
                  <a:gd name="T17" fmla="*/ 9 h 9"/>
                  <a:gd name="T18" fmla="*/ 5 w 7"/>
                  <a:gd name="T19" fmla="*/ 7 h 9"/>
                  <a:gd name="T20" fmla="*/ 5 w 7"/>
                  <a:gd name="T21" fmla="*/ 4 h 9"/>
                  <a:gd name="T22" fmla="*/ 7 w 7"/>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7" y="1"/>
                    </a:moveTo>
                    <a:lnTo>
                      <a:pt x="4" y="1"/>
                    </a:lnTo>
                    <a:lnTo>
                      <a:pt x="2" y="0"/>
                    </a:lnTo>
                    <a:lnTo>
                      <a:pt x="1" y="1"/>
                    </a:lnTo>
                    <a:lnTo>
                      <a:pt x="1" y="3"/>
                    </a:lnTo>
                    <a:lnTo>
                      <a:pt x="0" y="4"/>
                    </a:lnTo>
                    <a:lnTo>
                      <a:pt x="2" y="6"/>
                    </a:lnTo>
                    <a:lnTo>
                      <a:pt x="3" y="9"/>
                    </a:lnTo>
                    <a:lnTo>
                      <a:pt x="4" y="9"/>
                    </a:lnTo>
                    <a:lnTo>
                      <a:pt x="5" y="7"/>
                    </a:lnTo>
                    <a:lnTo>
                      <a:pt x="5" y="4"/>
                    </a:lnTo>
                    <a:lnTo>
                      <a:pt x="7" y="1"/>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3" name="Freeform 1374">
                <a:extLst>
                  <a:ext uri="{FF2B5EF4-FFF2-40B4-BE49-F238E27FC236}">
                    <a16:creationId xmlns:a16="http://schemas.microsoft.com/office/drawing/2014/main" id="{74FEA655-B791-4B12-9DA5-784EFCE85C11}"/>
                  </a:ext>
                </a:extLst>
              </p:cNvPr>
              <p:cNvSpPr>
                <a:spLocks/>
              </p:cNvSpPr>
              <p:nvPr/>
            </p:nvSpPr>
            <p:spPr bwMode="auto">
              <a:xfrm>
                <a:off x="4351493" y="3987423"/>
                <a:ext cx="3175" cy="4762"/>
              </a:xfrm>
              <a:custGeom>
                <a:avLst/>
                <a:gdLst>
                  <a:gd name="T0" fmla="*/ 0 w 2"/>
                  <a:gd name="T1" fmla="*/ 3 h 3"/>
                  <a:gd name="T2" fmla="*/ 2 w 2"/>
                  <a:gd name="T3" fmla="*/ 2 h 3"/>
                  <a:gd name="T4" fmla="*/ 1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1"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4" name="Freeform 1375">
                <a:extLst>
                  <a:ext uri="{FF2B5EF4-FFF2-40B4-BE49-F238E27FC236}">
                    <a16:creationId xmlns:a16="http://schemas.microsoft.com/office/drawing/2014/main" id="{662B0F85-39D0-434B-9F01-AF1CD02C1C87}"/>
                  </a:ext>
                </a:extLst>
              </p:cNvPr>
              <p:cNvSpPr>
                <a:spLocks/>
              </p:cNvSpPr>
              <p:nvPr/>
            </p:nvSpPr>
            <p:spPr bwMode="auto">
              <a:xfrm>
                <a:off x="4361018" y="3998536"/>
                <a:ext cx="9525" cy="15874"/>
              </a:xfrm>
              <a:custGeom>
                <a:avLst/>
                <a:gdLst>
                  <a:gd name="T0" fmla="*/ 1 w 6"/>
                  <a:gd name="T1" fmla="*/ 0 h 10"/>
                  <a:gd name="T2" fmla="*/ 0 w 6"/>
                  <a:gd name="T3" fmla="*/ 4 h 10"/>
                  <a:gd name="T4" fmla="*/ 3 w 6"/>
                  <a:gd name="T5" fmla="*/ 10 h 10"/>
                  <a:gd name="T6" fmla="*/ 6 w 6"/>
                  <a:gd name="T7" fmla="*/ 4 h 10"/>
                  <a:gd name="T8" fmla="*/ 2 w 6"/>
                  <a:gd name="T9" fmla="*/ 0 h 10"/>
                  <a:gd name="T10" fmla="*/ 1 w 6"/>
                  <a:gd name="T11" fmla="*/ 0 h 10"/>
                </a:gdLst>
                <a:ahLst/>
                <a:cxnLst>
                  <a:cxn ang="0">
                    <a:pos x="T0" y="T1"/>
                  </a:cxn>
                  <a:cxn ang="0">
                    <a:pos x="T2" y="T3"/>
                  </a:cxn>
                  <a:cxn ang="0">
                    <a:pos x="T4" y="T5"/>
                  </a:cxn>
                  <a:cxn ang="0">
                    <a:pos x="T6" y="T7"/>
                  </a:cxn>
                  <a:cxn ang="0">
                    <a:pos x="T8" y="T9"/>
                  </a:cxn>
                  <a:cxn ang="0">
                    <a:pos x="T10" y="T11"/>
                  </a:cxn>
                </a:cxnLst>
                <a:rect l="0" t="0" r="r" b="b"/>
                <a:pathLst>
                  <a:path w="6" h="10">
                    <a:moveTo>
                      <a:pt x="1" y="0"/>
                    </a:moveTo>
                    <a:lnTo>
                      <a:pt x="0" y="4"/>
                    </a:lnTo>
                    <a:lnTo>
                      <a:pt x="3" y="10"/>
                    </a:lnTo>
                    <a:lnTo>
                      <a:pt x="6" y="4"/>
                    </a:lnTo>
                    <a:lnTo>
                      <a:pt x="2"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5" name="Freeform 1376">
                <a:extLst>
                  <a:ext uri="{FF2B5EF4-FFF2-40B4-BE49-F238E27FC236}">
                    <a16:creationId xmlns:a16="http://schemas.microsoft.com/office/drawing/2014/main" id="{C61471EA-3957-4133-B33A-34ECECB5A859}"/>
                  </a:ext>
                </a:extLst>
              </p:cNvPr>
              <p:cNvSpPr>
                <a:spLocks/>
              </p:cNvSpPr>
              <p:nvPr/>
            </p:nvSpPr>
            <p:spPr bwMode="auto">
              <a:xfrm>
                <a:off x="4372132" y="4011235"/>
                <a:ext cx="3175" cy="4762"/>
              </a:xfrm>
              <a:custGeom>
                <a:avLst/>
                <a:gdLst>
                  <a:gd name="T0" fmla="*/ 2 w 2"/>
                  <a:gd name="T1" fmla="*/ 0 h 3"/>
                  <a:gd name="T2" fmla="*/ 0 w 2"/>
                  <a:gd name="T3" fmla="*/ 2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2"/>
                    </a:lnTo>
                    <a:lnTo>
                      <a:pt x="2" y="3"/>
                    </a:lnTo>
                    <a:lnTo>
                      <a:pt x="2"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6" name="Freeform 1377">
                <a:extLst>
                  <a:ext uri="{FF2B5EF4-FFF2-40B4-BE49-F238E27FC236}">
                    <a16:creationId xmlns:a16="http://schemas.microsoft.com/office/drawing/2014/main" id="{6B9C2AA5-47E0-4280-9D1A-257FC8E20C7F}"/>
                  </a:ext>
                </a:extLst>
              </p:cNvPr>
              <p:cNvSpPr>
                <a:spLocks/>
              </p:cNvSpPr>
              <p:nvPr/>
            </p:nvSpPr>
            <p:spPr bwMode="auto">
              <a:xfrm>
                <a:off x="4370543" y="3993770"/>
                <a:ext cx="6350" cy="11112"/>
              </a:xfrm>
              <a:custGeom>
                <a:avLst/>
                <a:gdLst>
                  <a:gd name="T0" fmla="*/ 0 w 4"/>
                  <a:gd name="T1" fmla="*/ 3 h 7"/>
                  <a:gd name="T2" fmla="*/ 1 w 4"/>
                  <a:gd name="T3" fmla="*/ 6 h 7"/>
                  <a:gd name="T4" fmla="*/ 4 w 4"/>
                  <a:gd name="T5" fmla="*/ 7 h 7"/>
                  <a:gd name="T6" fmla="*/ 2 w 4"/>
                  <a:gd name="T7" fmla="*/ 0 h 7"/>
                  <a:gd name="T8" fmla="*/ 0 w 4"/>
                  <a:gd name="T9" fmla="*/ 3 h 7"/>
                </a:gdLst>
                <a:ahLst/>
                <a:cxnLst>
                  <a:cxn ang="0">
                    <a:pos x="T0" y="T1"/>
                  </a:cxn>
                  <a:cxn ang="0">
                    <a:pos x="T2" y="T3"/>
                  </a:cxn>
                  <a:cxn ang="0">
                    <a:pos x="T4" y="T5"/>
                  </a:cxn>
                  <a:cxn ang="0">
                    <a:pos x="T6" y="T7"/>
                  </a:cxn>
                  <a:cxn ang="0">
                    <a:pos x="T8" y="T9"/>
                  </a:cxn>
                </a:cxnLst>
                <a:rect l="0" t="0" r="r" b="b"/>
                <a:pathLst>
                  <a:path w="4" h="7">
                    <a:moveTo>
                      <a:pt x="0" y="3"/>
                    </a:moveTo>
                    <a:lnTo>
                      <a:pt x="1" y="6"/>
                    </a:lnTo>
                    <a:lnTo>
                      <a:pt x="4" y="7"/>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7" name="Freeform 1378">
                <a:extLst>
                  <a:ext uri="{FF2B5EF4-FFF2-40B4-BE49-F238E27FC236}">
                    <a16:creationId xmlns:a16="http://schemas.microsoft.com/office/drawing/2014/main" id="{B4AE72B0-0E7B-46DF-A1AD-C198F7C5B898}"/>
                  </a:ext>
                </a:extLst>
              </p:cNvPr>
              <p:cNvSpPr>
                <a:spLocks/>
              </p:cNvSpPr>
              <p:nvPr/>
            </p:nvSpPr>
            <p:spPr bwMode="auto">
              <a:xfrm>
                <a:off x="4368956" y="4022342"/>
                <a:ext cx="6350" cy="12699"/>
              </a:xfrm>
              <a:custGeom>
                <a:avLst/>
                <a:gdLst>
                  <a:gd name="T0" fmla="*/ 1 w 5"/>
                  <a:gd name="T1" fmla="*/ 10 h 10"/>
                  <a:gd name="T2" fmla="*/ 5 w 5"/>
                  <a:gd name="T3" fmla="*/ 9 h 10"/>
                  <a:gd name="T4" fmla="*/ 5 w 5"/>
                  <a:gd name="T5" fmla="*/ 3 h 10"/>
                  <a:gd name="T6" fmla="*/ 2 w 5"/>
                  <a:gd name="T7" fmla="*/ 0 h 10"/>
                  <a:gd name="T8" fmla="*/ 0 w 5"/>
                  <a:gd name="T9" fmla="*/ 3 h 10"/>
                  <a:gd name="T10" fmla="*/ 1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1" y="10"/>
                    </a:moveTo>
                    <a:cubicBezTo>
                      <a:pt x="5" y="9"/>
                      <a:pt x="5" y="9"/>
                      <a:pt x="5" y="9"/>
                    </a:cubicBezTo>
                    <a:cubicBezTo>
                      <a:pt x="5" y="3"/>
                      <a:pt x="5" y="3"/>
                      <a:pt x="5" y="3"/>
                    </a:cubicBezTo>
                    <a:cubicBezTo>
                      <a:pt x="2" y="0"/>
                      <a:pt x="2" y="0"/>
                      <a:pt x="2" y="0"/>
                    </a:cubicBezTo>
                    <a:cubicBezTo>
                      <a:pt x="2" y="0"/>
                      <a:pt x="0" y="3"/>
                      <a:pt x="0" y="3"/>
                    </a:cubicBezTo>
                    <a:lnTo>
                      <a:pt x="1"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8" name="Freeform 1379">
                <a:extLst>
                  <a:ext uri="{FF2B5EF4-FFF2-40B4-BE49-F238E27FC236}">
                    <a16:creationId xmlns:a16="http://schemas.microsoft.com/office/drawing/2014/main" id="{FB7EC492-311F-49A1-AA1F-4842B4280582}"/>
                  </a:ext>
                </a:extLst>
              </p:cNvPr>
              <p:cNvSpPr>
                <a:spLocks/>
              </p:cNvSpPr>
              <p:nvPr/>
            </p:nvSpPr>
            <p:spPr bwMode="auto">
              <a:xfrm>
                <a:off x="4370543" y="40223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9" name="Freeform 1380">
                <a:extLst>
                  <a:ext uri="{FF2B5EF4-FFF2-40B4-BE49-F238E27FC236}">
                    <a16:creationId xmlns:a16="http://schemas.microsoft.com/office/drawing/2014/main" id="{61636FB3-87EA-468D-A709-DF319D58D798}"/>
                  </a:ext>
                </a:extLst>
              </p:cNvPr>
              <p:cNvSpPr>
                <a:spLocks/>
              </p:cNvSpPr>
              <p:nvPr/>
            </p:nvSpPr>
            <p:spPr bwMode="auto">
              <a:xfrm>
                <a:off x="4370543" y="4041392"/>
                <a:ext cx="11114" cy="17461"/>
              </a:xfrm>
              <a:custGeom>
                <a:avLst/>
                <a:gdLst>
                  <a:gd name="T0" fmla="*/ 5 w 7"/>
                  <a:gd name="T1" fmla="*/ 10 h 11"/>
                  <a:gd name="T2" fmla="*/ 7 w 7"/>
                  <a:gd name="T3" fmla="*/ 11 h 11"/>
                  <a:gd name="T4" fmla="*/ 7 w 7"/>
                  <a:gd name="T5" fmla="*/ 9 h 11"/>
                  <a:gd name="T6" fmla="*/ 6 w 7"/>
                  <a:gd name="T7" fmla="*/ 3 h 11"/>
                  <a:gd name="T8" fmla="*/ 0 w 7"/>
                  <a:gd name="T9" fmla="*/ 0 h 11"/>
                  <a:gd name="T10" fmla="*/ 0 w 7"/>
                  <a:gd name="T11" fmla="*/ 3 h 11"/>
                  <a:gd name="T12" fmla="*/ 3 w 7"/>
                  <a:gd name="T13" fmla="*/ 7 h 11"/>
                  <a:gd name="T14" fmla="*/ 3 w 7"/>
                  <a:gd name="T15" fmla="*/ 10 h 11"/>
                  <a:gd name="T16" fmla="*/ 5 w 7"/>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5" y="10"/>
                    </a:moveTo>
                    <a:lnTo>
                      <a:pt x="7" y="11"/>
                    </a:lnTo>
                    <a:lnTo>
                      <a:pt x="7" y="9"/>
                    </a:lnTo>
                    <a:lnTo>
                      <a:pt x="6" y="3"/>
                    </a:lnTo>
                    <a:lnTo>
                      <a:pt x="0" y="0"/>
                    </a:lnTo>
                    <a:lnTo>
                      <a:pt x="0" y="3"/>
                    </a:lnTo>
                    <a:lnTo>
                      <a:pt x="3" y="7"/>
                    </a:lnTo>
                    <a:lnTo>
                      <a:pt x="3" y="10"/>
                    </a:lnTo>
                    <a:lnTo>
                      <a:pt x="5" y="1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0" name="Freeform 1381">
                <a:extLst>
                  <a:ext uri="{FF2B5EF4-FFF2-40B4-BE49-F238E27FC236}">
                    <a16:creationId xmlns:a16="http://schemas.microsoft.com/office/drawing/2014/main" id="{E060F50E-FFA4-43E3-82CC-79A26DCFB882}"/>
                  </a:ext>
                </a:extLst>
              </p:cNvPr>
              <p:cNvSpPr>
                <a:spLocks/>
              </p:cNvSpPr>
              <p:nvPr/>
            </p:nvSpPr>
            <p:spPr bwMode="auto">
              <a:xfrm>
                <a:off x="4375307" y="4065191"/>
                <a:ext cx="6350" cy="15874"/>
              </a:xfrm>
              <a:custGeom>
                <a:avLst/>
                <a:gdLst>
                  <a:gd name="T0" fmla="*/ 3 w 4"/>
                  <a:gd name="T1" fmla="*/ 0 h 10"/>
                  <a:gd name="T2" fmla="*/ 0 w 4"/>
                  <a:gd name="T3" fmla="*/ 5 h 10"/>
                  <a:gd name="T4" fmla="*/ 0 w 4"/>
                  <a:gd name="T5" fmla="*/ 8 h 10"/>
                  <a:gd name="T6" fmla="*/ 2 w 4"/>
                  <a:gd name="T7" fmla="*/ 10 h 10"/>
                  <a:gd name="T8" fmla="*/ 4 w 4"/>
                  <a:gd name="T9" fmla="*/ 5 h 10"/>
                  <a:gd name="T10" fmla="*/ 3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3" y="0"/>
                    </a:moveTo>
                    <a:lnTo>
                      <a:pt x="0" y="5"/>
                    </a:lnTo>
                    <a:lnTo>
                      <a:pt x="0" y="8"/>
                    </a:lnTo>
                    <a:lnTo>
                      <a:pt x="2" y="10"/>
                    </a:lnTo>
                    <a:lnTo>
                      <a:pt x="4" y="5"/>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1" name="Freeform 1382">
                <a:extLst>
                  <a:ext uri="{FF2B5EF4-FFF2-40B4-BE49-F238E27FC236}">
                    <a16:creationId xmlns:a16="http://schemas.microsoft.com/office/drawing/2014/main" id="{49672705-BB5E-467B-9286-11147EF9F518}"/>
                  </a:ext>
                </a:extLst>
              </p:cNvPr>
              <p:cNvSpPr>
                <a:spLocks/>
              </p:cNvSpPr>
              <p:nvPr/>
            </p:nvSpPr>
            <p:spPr bwMode="auto">
              <a:xfrm>
                <a:off x="4408650" y="4085826"/>
                <a:ext cx="7938" cy="9524"/>
              </a:xfrm>
              <a:custGeom>
                <a:avLst/>
                <a:gdLst>
                  <a:gd name="T0" fmla="*/ 0 w 5"/>
                  <a:gd name="T1" fmla="*/ 3 h 6"/>
                  <a:gd name="T2" fmla="*/ 1 w 5"/>
                  <a:gd name="T3" fmla="*/ 6 h 6"/>
                  <a:gd name="T4" fmla="*/ 5 w 5"/>
                  <a:gd name="T5" fmla="*/ 6 h 6"/>
                  <a:gd name="T6" fmla="*/ 5 w 5"/>
                  <a:gd name="T7" fmla="*/ 2 h 6"/>
                  <a:gd name="T8" fmla="*/ 2 w 5"/>
                  <a:gd name="T9" fmla="*/ 0 h 6"/>
                  <a:gd name="T10" fmla="*/ 0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0" y="3"/>
                    </a:moveTo>
                    <a:lnTo>
                      <a:pt x="1" y="6"/>
                    </a:lnTo>
                    <a:lnTo>
                      <a:pt x="5" y="6"/>
                    </a:lnTo>
                    <a:lnTo>
                      <a:pt x="5" y="2"/>
                    </a:lnTo>
                    <a:lnTo>
                      <a:pt x="2" y="0"/>
                    </a:lnTo>
                    <a:lnTo>
                      <a:pt x="0"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2" name="Line 1383">
                <a:extLst>
                  <a:ext uri="{FF2B5EF4-FFF2-40B4-BE49-F238E27FC236}">
                    <a16:creationId xmlns:a16="http://schemas.microsoft.com/office/drawing/2014/main" id="{98907AC7-B9B9-46D8-8185-820FCE7541D2}"/>
                  </a:ext>
                </a:extLst>
              </p:cNvPr>
              <p:cNvSpPr>
                <a:spLocks noChangeShapeType="1"/>
              </p:cNvSpPr>
              <p:nvPr/>
            </p:nvSpPr>
            <p:spPr bwMode="auto">
              <a:xfrm>
                <a:off x="4370549" y="4108049"/>
                <a:ext cx="0" cy="0"/>
              </a:xfrm>
              <a:prstGeom prst="line">
                <a:avLst/>
              </a:pr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3" name="Line 1384">
                <a:extLst>
                  <a:ext uri="{FF2B5EF4-FFF2-40B4-BE49-F238E27FC236}">
                    <a16:creationId xmlns:a16="http://schemas.microsoft.com/office/drawing/2014/main" id="{C0BA0E91-7CA1-426E-B8D0-D9D65E2A2363}"/>
                  </a:ext>
                </a:extLst>
              </p:cNvPr>
              <p:cNvSpPr>
                <a:spLocks noChangeShapeType="1"/>
              </p:cNvSpPr>
              <p:nvPr/>
            </p:nvSpPr>
            <p:spPr bwMode="auto">
              <a:xfrm>
                <a:off x="4370549" y="4108049"/>
                <a:ext cx="0" cy="0"/>
              </a:xfrm>
              <a:prstGeom prst="line">
                <a:avLst/>
              </a:pr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4" name="Freeform 1385">
                <a:extLst>
                  <a:ext uri="{FF2B5EF4-FFF2-40B4-BE49-F238E27FC236}">
                    <a16:creationId xmlns:a16="http://schemas.microsoft.com/office/drawing/2014/main" id="{803C01FA-8E18-46F2-8B99-D393E87816DE}"/>
                  </a:ext>
                </a:extLst>
              </p:cNvPr>
              <p:cNvSpPr>
                <a:spLocks/>
              </p:cNvSpPr>
              <p:nvPr/>
            </p:nvSpPr>
            <p:spPr bwMode="auto">
              <a:xfrm>
                <a:off x="4372137" y="4084239"/>
                <a:ext cx="3175" cy="14286"/>
              </a:xfrm>
              <a:custGeom>
                <a:avLst/>
                <a:gdLst>
                  <a:gd name="T0" fmla="*/ 1 w 2"/>
                  <a:gd name="T1" fmla="*/ 0 h 9"/>
                  <a:gd name="T2" fmla="*/ 0 w 2"/>
                  <a:gd name="T3" fmla="*/ 9 h 9"/>
                  <a:gd name="T4" fmla="*/ 2 w 2"/>
                  <a:gd name="T5" fmla="*/ 3 h 9"/>
                  <a:gd name="T6" fmla="*/ 1 w 2"/>
                  <a:gd name="T7" fmla="*/ 0 h 9"/>
                </a:gdLst>
                <a:ahLst/>
                <a:cxnLst>
                  <a:cxn ang="0">
                    <a:pos x="T0" y="T1"/>
                  </a:cxn>
                  <a:cxn ang="0">
                    <a:pos x="T2" y="T3"/>
                  </a:cxn>
                  <a:cxn ang="0">
                    <a:pos x="T4" y="T5"/>
                  </a:cxn>
                  <a:cxn ang="0">
                    <a:pos x="T6" y="T7"/>
                  </a:cxn>
                </a:cxnLst>
                <a:rect l="0" t="0" r="r" b="b"/>
                <a:pathLst>
                  <a:path w="2" h="9">
                    <a:moveTo>
                      <a:pt x="1" y="0"/>
                    </a:moveTo>
                    <a:lnTo>
                      <a:pt x="0" y="9"/>
                    </a:lnTo>
                    <a:lnTo>
                      <a:pt x="2" y="3"/>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5" name="Freeform 1386">
                <a:extLst>
                  <a:ext uri="{FF2B5EF4-FFF2-40B4-BE49-F238E27FC236}">
                    <a16:creationId xmlns:a16="http://schemas.microsoft.com/office/drawing/2014/main" id="{B8C01C3A-19C9-40E0-9F82-770074C8E1EB}"/>
                  </a:ext>
                </a:extLst>
              </p:cNvPr>
              <p:cNvSpPr>
                <a:spLocks/>
              </p:cNvSpPr>
              <p:nvPr/>
            </p:nvSpPr>
            <p:spPr bwMode="auto">
              <a:xfrm>
                <a:off x="4359437" y="4117572"/>
                <a:ext cx="7938" cy="6349"/>
              </a:xfrm>
              <a:custGeom>
                <a:avLst/>
                <a:gdLst>
                  <a:gd name="T0" fmla="*/ 1 w 5"/>
                  <a:gd name="T1" fmla="*/ 0 h 4"/>
                  <a:gd name="T2" fmla="*/ 0 w 5"/>
                  <a:gd name="T3" fmla="*/ 4 h 4"/>
                  <a:gd name="T4" fmla="*/ 3 w 5"/>
                  <a:gd name="T5" fmla="*/ 4 h 4"/>
                  <a:gd name="T6" fmla="*/ 5 w 5"/>
                  <a:gd name="T7" fmla="*/ 2 h 4"/>
                  <a:gd name="T8" fmla="*/ 4 w 5"/>
                  <a:gd name="T9" fmla="*/ 0 h 4"/>
                  <a:gd name="T10" fmla="*/ 1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1" y="0"/>
                    </a:moveTo>
                    <a:lnTo>
                      <a:pt x="0" y="4"/>
                    </a:lnTo>
                    <a:lnTo>
                      <a:pt x="3" y="4"/>
                    </a:lnTo>
                    <a:lnTo>
                      <a:pt x="5" y="2"/>
                    </a:lnTo>
                    <a:lnTo>
                      <a:pt x="4" y="0"/>
                    </a:lnTo>
                    <a:lnTo>
                      <a:pt x="1"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6" name="Freeform 1387">
                <a:extLst>
                  <a:ext uri="{FF2B5EF4-FFF2-40B4-BE49-F238E27FC236}">
                    <a16:creationId xmlns:a16="http://schemas.microsoft.com/office/drawing/2014/main" id="{2320DC88-5EBA-413B-8E6A-1D5291BB5C01}"/>
                  </a:ext>
                </a:extLst>
              </p:cNvPr>
              <p:cNvSpPr>
                <a:spLocks/>
              </p:cNvSpPr>
              <p:nvPr/>
            </p:nvSpPr>
            <p:spPr bwMode="auto">
              <a:xfrm>
                <a:off x="4368962" y="4108072"/>
                <a:ext cx="3175" cy="4762"/>
              </a:xfrm>
              <a:custGeom>
                <a:avLst/>
                <a:gdLst>
                  <a:gd name="T0" fmla="*/ 3 w 3"/>
                  <a:gd name="T1" fmla="*/ 4 h 4"/>
                  <a:gd name="T2" fmla="*/ 1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1" y="0"/>
                      <a:pt x="1" y="0"/>
                      <a:pt x="1" y="0"/>
                    </a:cubicBezTo>
                    <a:cubicBezTo>
                      <a:pt x="1" y="0"/>
                      <a:pt x="0" y="4"/>
                      <a:pt x="0" y="4"/>
                    </a:cubicBezTo>
                    <a:lnTo>
                      <a:pt x="3" y="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7" name="Freeform 1388">
                <a:extLst>
                  <a:ext uri="{FF2B5EF4-FFF2-40B4-BE49-F238E27FC236}">
                    <a16:creationId xmlns:a16="http://schemas.microsoft.com/office/drawing/2014/main" id="{39E46CFE-BFD8-4D35-9633-DBE55926CDCE}"/>
                  </a:ext>
                </a:extLst>
              </p:cNvPr>
              <p:cNvSpPr>
                <a:spLocks/>
              </p:cNvSpPr>
              <p:nvPr/>
            </p:nvSpPr>
            <p:spPr bwMode="auto">
              <a:xfrm>
                <a:off x="4356323" y="4154111"/>
                <a:ext cx="23814" cy="25398"/>
              </a:xfrm>
              <a:custGeom>
                <a:avLst/>
                <a:gdLst>
                  <a:gd name="T0" fmla="*/ 14 w 15"/>
                  <a:gd name="T1" fmla="*/ 0 h 16"/>
                  <a:gd name="T2" fmla="*/ 9 w 15"/>
                  <a:gd name="T3" fmla="*/ 3 h 16"/>
                  <a:gd name="T4" fmla="*/ 6 w 15"/>
                  <a:gd name="T5" fmla="*/ 1 h 16"/>
                  <a:gd name="T6" fmla="*/ 3 w 15"/>
                  <a:gd name="T7" fmla="*/ 2 h 16"/>
                  <a:gd name="T8" fmla="*/ 2 w 15"/>
                  <a:gd name="T9" fmla="*/ 4 h 16"/>
                  <a:gd name="T10" fmla="*/ 5 w 15"/>
                  <a:gd name="T11" fmla="*/ 8 h 16"/>
                  <a:gd name="T12" fmla="*/ 5 w 15"/>
                  <a:gd name="T13" fmla="*/ 11 h 16"/>
                  <a:gd name="T14" fmla="*/ 2 w 15"/>
                  <a:gd name="T15" fmla="*/ 13 h 16"/>
                  <a:gd name="T16" fmla="*/ 0 w 15"/>
                  <a:gd name="T17" fmla="*/ 15 h 16"/>
                  <a:gd name="T18" fmla="*/ 3 w 15"/>
                  <a:gd name="T19" fmla="*/ 16 h 16"/>
                  <a:gd name="T20" fmla="*/ 10 w 15"/>
                  <a:gd name="T21" fmla="*/ 15 h 16"/>
                  <a:gd name="T22" fmla="*/ 12 w 15"/>
                  <a:gd name="T23" fmla="*/ 11 h 16"/>
                  <a:gd name="T24" fmla="*/ 12 w 15"/>
                  <a:gd name="T25" fmla="*/ 8 h 16"/>
                  <a:gd name="T26" fmla="*/ 11 w 15"/>
                  <a:gd name="T27" fmla="*/ 5 h 16"/>
                  <a:gd name="T28" fmla="*/ 15 w 15"/>
                  <a:gd name="T29" fmla="*/ 1 h 16"/>
                  <a:gd name="T30" fmla="*/ 14 w 15"/>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6">
                    <a:moveTo>
                      <a:pt x="14" y="0"/>
                    </a:moveTo>
                    <a:lnTo>
                      <a:pt x="9" y="3"/>
                    </a:lnTo>
                    <a:lnTo>
                      <a:pt x="6" y="1"/>
                    </a:lnTo>
                    <a:lnTo>
                      <a:pt x="3" y="2"/>
                    </a:lnTo>
                    <a:lnTo>
                      <a:pt x="2" y="4"/>
                    </a:lnTo>
                    <a:lnTo>
                      <a:pt x="5" y="8"/>
                    </a:lnTo>
                    <a:lnTo>
                      <a:pt x="5" y="11"/>
                    </a:lnTo>
                    <a:lnTo>
                      <a:pt x="2" y="13"/>
                    </a:lnTo>
                    <a:lnTo>
                      <a:pt x="0" y="15"/>
                    </a:lnTo>
                    <a:lnTo>
                      <a:pt x="3" y="16"/>
                    </a:lnTo>
                    <a:lnTo>
                      <a:pt x="10" y="15"/>
                    </a:lnTo>
                    <a:lnTo>
                      <a:pt x="12" y="11"/>
                    </a:lnTo>
                    <a:lnTo>
                      <a:pt x="12" y="8"/>
                    </a:lnTo>
                    <a:lnTo>
                      <a:pt x="11" y="5"/>
                    </a:lnTo>
                    <a:lnTo>
                      <a:pt x="15" y="1"/>
                    </a:lnTo>
                    <a:lnTo>
                      <a:pt x="14"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8" name="Freeform 1389">
                <a:extLst>
                  <a:ext uri="{FF2B5EF4-FFF2-40B4-BE49-F238E27FC236}">
                    <a16:creationId xmlns:a16="http://schemas.microsoft.com/office/drawing/2014/main" id="{9E720D26-AEB4-4D52-A08B-A71021FAA779}"/>
                  </a:ext>
                </a:extLst>
              </p:cNvPr>
              <p:cNvSpPr>
                <a:spLocks/>
              </p:cNvSpPr>
              <p:nvPr/>
            </p:nvSpPr>
            <p:spPr bwMode="auto">
              <a:xfrm>
                <a:off x="4381501" y="4148138"/>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2" y="2"/>
                    </a:lnTo>
                    <a:lnTo>
                      <a:pt x="3"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97" name="Ellipse 4"/>
          <p:cNvSpPr/>
          <p:nvPr/>
        </p:nvSpPr>
        <p:spPr>
          <a:xfrm>
            <a:off x="4648542" y="1968361"/>
            <a:ext cx="1260764" cy="1260764"/>
          </a:xfrm>
          <a:prstGeom prst="ellipse">
            <a:avLst/>
          </a:prstGeom>
          <a:solidFill>
            <a:srgbClr val="2898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Text Placeholder 6"/>
          <p:cNvSpPr>
            <a:spLocks noGrp="1"/>
          </p:cNvSpPr>
          <p:nvPr>
            <p:ph type="body" sz="quarter" idx="19" hasCustomPrompt="1"/>
          </p:nvPr>
        </p:nvSpPr>
        <p:spPr>
          <a:xfrm>
            <a:off x="4648543" y="1973807"/>
            <a:ext cx="1260764" cy="1255317"/>
          </a:xfrm>
          <a:prstGeom prst="rect">
            <a:avLst/>
          </a:prstGeom>
        </p:spPr>
        <p:txBody>
          <a:bodyPr anchor="ctr"/>
          <a:lstStyle>
            <a:lvl1pPr marL="0" indent="0" algn="ctr">
              <a:buNone/>
              <a:defRPr sz="2800" b="1" i="0">
                <a:solidFill>
                  <a:schemeClr val="bg1"/>
                </a:solidFill>
                <a:latin typeface="PF Highway Sans Pro" charset="0"/>
                <a:ea typeface="PF Highway Sans Pro" charset="0"/>
                <a:cs typeface="PF Highway Sans Pro" charset="0"/>
              </a:defRPr>
            </a:lvl1pPr>
          </a:lstStyle>
          <a:p>
            <a:pPr lvl="0"/>
            <a:r>
              <a:rPr lang="en-GB" dirty="0"/>
              <a:t>73%</a:t>
            </a:r>
            <a:endParaRPr lang="en-US" dirty="0"/>
          </a:p>
        </p:txBody>
      </p:sp>
      <p:sp>
        <p:nvSpPr>
          <p:cNvPr id="1398" name="Ellipse 4"/>
          <p:cNvSpPr/>
          <p:nvPr/>
        </p:nvSpPr>
        <p:spPr>
          <a:xfrm>
            <a:off x="7107997" y="2154942"/>
            <a:ext cx="1260764" cy="1260764"/>
          </a:xfrm>
          <a:prstGeom prst="ellipse">
            <a:avLst/>
          </a:prstGeom>
          <a:solidFill>
            <a:srgbClr val="2898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Text Placeholder 6"/>
          <p:cNvSpPr>
            <a:spLocks noGrp="1"/>
          </p:cNvSpPr>
          <p:nvPr>
            <p:ph type="body" sz="quarter" idx="20" hasCustomPrompt="1"/>
          </p:nvPr>
        </p:nvSpPr>
        <p:spPr>
          <a:xfrm>
            <a:off x="7107996" y="2154942"/>
            <a:ext cx="1260764" cy="1255317"/>
          </a:xfrm>
          <a:prstGeom prst="rect">
            <a:avLst/>
          </a:prstGeom>
        </p:spPr>
        <p:txBody>
          <a:bodyPr anchor="ctr"/>
          <a:lstStyle>
            <a:lvl1pPr marL="0" indent="0" algn="ctr">
              <a:buNone/>
              <a:defRPr sz="2800" b="1" i="0">
                <a:solidFill>
                  <a:schemeClr val="bg1"/>
                </a:solidFill>
                <a:latin typeface="PF Highway Sans Pro" charset="0"/>
                <a:ea typeface="PF Highway Sans Pro" charset="0"/>
                <a:cs typeface="PF Highway Sans Pro" charset="0"/>
              </a:defRPr>
            </a:lvl1pPr>
          </a:lstStyle>
          <a:p>
            <a:pPr lvl="0"/>
            <a:r>
              <a:rPr lang="en-GB" dirty="0"/>
              <a:t>67%</a:t>
            </a:r>
            <a:endParaRPr lang="en-US" dirty="0"/>
          </a:p>
        </p:txBody>
      </p:sp>
      <p:sp>
        <p:nvSpPr>
          <p:cNvPr id="1399" name="Ellipse 4"/>
          <p:cNvSpPr/>
          <p:nvPr/>
        </p:nvSpPr>
        <p:spPr>
          <a:xfrm>
            <a:off x="9339633" y="3131227"/>
            <a:ext cx="1260764" cy="1260764"/>
          </a:xfrm>
          <a:prstGeom prst="ellipse">
            <a:avLst/>
          </a:prstGeom>
          <a:solidFill>
            <a:srgbClr val="2898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Text Placeholder 6"/>
          <p:cNvSpPr>
            <a:spLocks noGrp="1"/>
          </p:cNvSpPr>
          <p:nvPr>
            <p:ph type="body" sz="quarter" idx="21" hasCustomPrompt="1"/>
          </p:nvPr>
        </p:nvSpPr>
        <p:spPr>
          <a:xfrm>
            <a:off x="9339632" y="3136674"/>
            <a:ext cx="1260764" cy="1255317"/>
          </a:xfrm>
          <a:prstGeom prst="rect">
            <a:avLst/>
          </a:prstGeom>
        </p:spPr>
        <p:txBody>
          <a:bodyPr anchor="ctr"/>
          <a:lstStyle>
            <a:lvl1pPr marL="0" indent="0" algn="ctr">
              <a:buNone/>
              <a:defRPr sz="2800" b="1" i="0">
                <a:solidFill>
                  <a:schemeClr val="bg1"/>
                </a:solidFill>
                <a:latin typeface="PF Highway Sans Pro" charset="0"/>
                <a:ea typeface="PF Highway Sans Pro" charset="0"/>
                <a:cs typeface="PF Highway Sans Pro" charset="0"/>
              </a:defRPr>
            </a:lvl1pPr>
          </a:lstStyle>
          <a:p>
            <a:pPr lvl="0"/>
            <a:r>
              <a:rPr lang="en-GB" dirty="0"/>
              <a:t>41%</a:t>
            </a:r>
            <a:endParaRPr lang="en-US" dirty="0"/>
          </a:p>
        </p:txBody>
      </p:sp>
    </p:spTree>
    <p:extLst>
      <p:ext uri="{BB962C8B-B14F-4D97-AF65-F5344CB8AC3E}">
        <p14:creationId xmlns:p14="http://schemas.microsoft.com/office/powerpoint/2010/main" val="126647197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Thank you">
    <p:spTree>
      <p:nvGrpSpPr>
        <p:cNvPr id="1" name=""/>
        <p:cNvGrpSpPr/>
        <p:nvPr/>
      </p:nvGrpSpPr>
      <p:grpSpPr>
        <a:xfrm>
          <a:off x="0" y="0"/>
          <a:ext cx="0" cy="0"/>
          <a:chOff x="0" y="0"/>
          <a:chExt cx="0" cy="0"/>
        </a:xfrm>
      </p:grpSpPr>
      <p:sp>
        <p:nvSpPr>
          <p:cNvPr id="2" name="Rectangle 1"/>
          <p:cNvSpPr/>
          <p:nvPr/>
        </p:nvSpPr>
        <p:spPr>
          <a:xfrm>
            <a:off x="0" y="0"/>
            <a:ext cx="12191999" cy="3906982"/>
          </a:xfrm>
          <a:prstGeom prst="rect">
            <a:avLst/>
          </a:prstGeom>
          <a:solidFill>
            <a:srgbClr val="2898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2"/>
          <p:cNvSpPr/>
          <p:nvPr/>
        </p:nvSpPr>
        <p:spPr>
          <a:xfrm>
            <a:off x="0" y="3438000"/>
            <a:ext cx="12191999" cy="342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4" name="Grouper 8"/>
          <p:cNvGrpSpPr/>
          <p:nvPr/>
        </p:nvGrpSpPr>
        <p:grpSpPr>
          <a:xfrm>
            <a:off x="4523509" y="4333117"/>
            <a:ext cx="3144983" cy="1387434"/>
            <a:chOff x="8645240" y="5260769"/>
            <a:chExt cx="3144983" cy="1387434"/>
          </a:xfrm>
        </p:grpSpPr>
        <p:sp>
          <p:nvSpPr>
            <p:cNvPr id="5" name="Rectangle 4"/>
            <p:cNvSpPr/>
            <p:nvPr/>
          </p:nvSpPr>
          <p:spPr>
            <a:xfrm>
              <a:off x="8645240" y="5260769"/>
              <a:ext cx="3144983" cy="13874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6" name="Image 1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760692" y="5449533"/>
              <a:ext cx="2889003" cy="1004871"/>
            </a:xfrm>
            <a:prstGeom prst="rect">
              <a:avLst/>
            </a:prstGeom>
          </p:spPr>
        </p:pic>
      </p:grpSp>
      <p:sp>
        <p:nvSpPr>
          <p:cNvPr id="7" name="Titre 4"/>
          <p:cNvSpPr>
            <a:spLocks noGrp="1"/>
          </p:cNvSpPr>
          <p:nvPr>
            <p:ph type="ctrTitle"/>
          </p:nvPr>
        </p:nvSpPr>
        <p:spPr>
          <a:xfrm>
            <a:off x="1524000" y="166400"/>
            <a:ext cx="9144000" cy="2470512"/>
          </a:xfrm>
          <a:prstGeom prst="rect">
            <a:avLst/>
          </a:prstGeom>
        </p:spPr>
        <p:txBody>
          <a:bodyPr anchor="b"/>
          <a:lstStyle>
            <a:lvl1pPr algn="ctr">
              <a:defRPr>
                <a:solidFill>
                  <a:schemeClr val="bg1"/>
                </a:solidFill>
              </a:defRPr>
            </a:lvl1pPr>
          </a:lstStyle>
          <a:p>
            <a:r>
              <a:rPr lang="en-US">
                <a:solidFill>
                  <a:schemeClr val="bg1"/>
                </a:solidFill>
                <a:latin typeface="PF Highway Sans Pro" charset="0"/>
              </a:rPr>
              <a:t>Click to edit Master title style</a:t>
            </a:r>
            <a:endParaRPr lang="fr-FR" dirty="0">
              <a:solidFill>
                <a:schemeClr val="bg1"/>
              </a:solidFill>
              <a:latin typeface="PF Highway Sans Pro" charset="0"/>
              <a:ea typeface="PF Highway Sans Pro" charset="0"/>
              <a:cs typeface="PF Highway Sans Pro" charset="0"/>
            </a:endParaRPr>
          </a:p>
        </p:txBody>
      </p:sp>
    </p:spTree>
    <p:extLst>
      <p:ext uri="{BB962C8B-B14F-4D97-AF65-F5344CB8AC3E}">
        <p14:creationId xmlns:p14="http://schemas.microsoft.com/office/powerpoint/2010/main" val="335281703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Slide BLANK ">
    <p:spTree>
      <p:nvGrpSpPr>
        <p:cNvPr id="1" name=""/>
        <p:cNvGrpSpPr/>
        <p:nvPr/>
      </p:nvGrpSpPr>
      <p:grpSpPr>
        <a:xfrm>
          <a:off x="0" y="0"/>
          <a:ext cx="0" cy="0"/>
          <a:chOff x="0" y="0"/>
          <a:chExt cx="0" cy="0"/>
        </a:xfrm>
      </p:grpSpPr>
      <p:sp>
        <p:nvSpPr>
          <p:cNvPr id="49" name="Titre 1"/>
          <p:cNvSpPr>
            <a:spLocks noGrp="1"/>
          </p:cNvSpPr>
          <p:nvPr>
            <p:ph type="ctrTitle" hasCustomPrompt="1"/>
          </p:nvPr>
        </p:nvSpPr>
        <p:spPr>
          <a:xfrm>
            <a:off x="513629" y="188640"/>
            <a:ext cx="11270383" cy="787051"/>
          </a:xfrm>
          <a:prstGeom prst="rect">
            <a:avLst/>
          </a:prstGeom>
        </p:spPr>
        <p:txBody>
          <a:bodyPr lIns="0" tIns="0" rIns="0" bIns="0" anchor="b">
            <a:noAutofit/>
          </a:bodyPr>
          <a:lstStyle>
            <a:lvl1pPr>
              <a:defRPr sz="4000" baseline="0">
                <a:solidFill>
                  <a:srgbClr val="003C68"/>
                </a:solidFill>
              </a:defRPr>
            </a:lvl1pPr>
          </a:lstStyle>
          <a:p>
            <a:r>
              <a:rPr lang="fr-FR" sz="4000" dirty="0">
                <a:solidFill>
                  <a:srgbClr val="003C68"/>
                </a:solidFill>
                <a:latin typeface="PF Highway Sans Pro" charset="0"/>
                <a:ea typeface="PF Highway Sans Pro" charset="0"/>
                <a:cs typeface="PF Highway Sans Pro" charset="0"/>
              </a:rPr>
              <a:t>Slide header 40pt</a:t>
            </a:r>
            <a:endParaRPr lang="en-US" sz="4000" dirty="0"/>
          </a:p>
        </p:txBody>
      </p:sp>
      <p:sp>
        <p:nvSpPr>
          <p:cNvPr id="50" name="Text Placeholder 2"/>
          <p:cNvSpPr>
            <a:spLocks noGrp="1"/>
          </p:cNvSpPr>
          <p:nvPr>
            <p:ph type="body" sz="quarter" idx="14" hasCustomPrompt="1"/>
          </p:nvPr>
        </p:nvSpPr>
        <p:spPr>
          <a:xfrm>
            <a:off x="513629" y="975692"/>
            <a:ext cx="11270383" cy="454105"/>
          </a:xfrm>
          <a:prstGeom prst="rect">
            <a:avLst/>
          </a:prstGeom>
        </p:spPr>
        <p:txBody>
          <a:bodyPr lIns="0" tIns="0" rIns="0" bIns="0" anchor="ctr"/>
          <a:lstStyle>
            <a:lvl1pPr marL="0" indent="0" algn="l">
              <a:buNone/>
              <a:defRPr baseline="0">
                <a:solidFill>
                  <a:srgbClr val="2898D4"/>
                </a:solidFill>
              </a:defRPr>
            </a:lvl1pPr>
            <a:lvl2pPr marL="457200" indent="0">
              <a:buNone/>
              <a:defRPr>
                <a:solidFill>
                  <a:srgbClr val="2898D4"/>
                </a:solidFill>
              </a:defRPr>
            </a:lvl2pPr>
            <a:lvl3pPr marL="914400" indent="0">
              <a:buNone/>
              <a:defRPr>
                <a:solidFill>
                  <a:srgbClr val="2898D4"/>
                </a:solidFill>
              </a:defRPr>
            </a:lvl3pPr>
            <a:lvl4pPr marL="1371600" indent="0">
              <a:buNone/>
              <a:defRPr>
                <a:solidFill>
                  <a:srgbClr val="2898D4"/>
                </a:solidFill>
              </a:defRPr>
            </a:lvl4pPr>
            <a:lvl5pPr marL="1828800" indent="0">
              <a:buNone/>
              <a:defRPr>
                <a:solidFill>
                  <a:srgbClr val="2898D4"/>
                </a:solidFill>
              </a:defRPr>
            </a:lvl5pPr>
          </a:lstStyle>
          <a:p>
            <a:pPr algn="l"/>
            <a:r>
              <a:rPr lang="fr-FR" sz="1600" dirty="0">
                <a:solidFill>
                  <a:srgbClr val="2898D4"/>
                </a:solidFill>
                <a:latin typeface="PF Highway Sans Pro" charset="0"/>
                <a:ea typeface="PF Highway Sans Pro" charset="0"/>
                <a:cs typeface="PF Highway Sans Pro" charset="0"/>
              </a:rPr>
              <a:t>Slide </a:t>
            </a:r>
            <a:r>
              <a:rPr lang="fr-FR" sz="1600" dirty="0" err="1">
                <a:solidFill>
                  <a:srgbClr val="2898D4"/>
                </a:solidFill>
                <a:latin typeface="PF Highway Sans Pro" charset="0"/>
                <a:ea typeface="PF Highway Sans Pro" charset="0"/>
                <a:cs typeface="PF Highway Sans Pro" charset="0"/>
              </a:rPr>
              <a:t>sub</a:t>
            </a:r>
            <a:r>
              <a:rPr lang="fr-FR" sz="1600" dirty="0">
                <a:solidFill>
                  <a:srgbClr val="2898D4"/>
                </a:solidFill>
                <a:latin typeface="PF Highway Sans Pro" charset="0"/>
                <a:ea typeface="PF Highway Sans Pro" charset="0"/>
                <a:cs typeface="PF Highway Sans Pro" charset="0"/>
              </a:rPr>
              <a:t> header 16pt</a:t>
            </a:r>
          </a:p>
        </p:txBody>
      </p:sp>
    </p:spTree>
    <p:extLst>
      <p:ext uri="{BB962C8B-B14F-4D97-AF65-F5344CB8AC3E}">
        <p14:creationId xmlns:p14="http://schemas.microsoft.com/office/powerpoint/2010/main" val="1644562167"/>
      </p:ext>
    </p:extLst>
  </p:cSld>
  <p:clrMapOvr>
    <a:masterClrMapping/>
  </p:clrMapOvr>
  <p:extLst>
    <p:ext uri="{DCECCB84-F9BA-43D5-87BE-67443E8EF086}">
      <p15:sldGuideLst xmlns:p15="http://schemas.microsoft.com/office/powerpoint/2012/main">
        <p15:guide id="1" pos="7423">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eft Title &amp; Text - Rigth Picture">
    <p:spTree>
      <p:nvGrpSpPr>
        <p:cNvPr id="1" name=""/>
        <p:cNvGrpSpPr/>
        <p:nvPr/>
      </p:nvGrpSpPr>
      <p:grpSpPr>
        <a:xfrm>
          <a:off x="0" y="0"/>
          <a:ext cx="0" cy="0"/>
          <a:chOff x="0" y="0"/>
          <a:chExt cx="0" cy="0"/>
        </a:xfrm>
      </p:grpSpPr>
      <p:pic>
        <p:nvPicPr>
          <p:cNvPr id="8" name="Image 8">
            <a:extLst>
              <a:ext uri="{FF2B5EF4-FFF2-40B4-BE49-F238E27FC236}">
                <a16:creationId xmlns:a16="http://schemas.microsoft.com/office/drawing/2014/main" id="{8053D155-12AB-5840-9B86-6A8B5873A1F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3" name="Title 1">
            <a:extLst>
              <a:ext uri="{FF2B5EF4-FFF2-40B4-BE49-F238E27FC236}">
                <a16:creationId xmlns:a16="http://schemas.microsoft.com/office/drawing/2014/main" id="{8EE685E3-65AE-B446-A6F0-988EBFF8EC8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 name="Text Placeholder 2">
            <a:extLst>
              <a:ext uri="{FF2B5EF4-FFF2-40B4-BE49-F238E27FC236}">
                <a16:creationId xmlns:a16="http://schemas.microsoft.com/office/drawing/2014/main" id="{BE255FDB-7A9A-AA43-A93E-48000D933C42}"/>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17" name="Text Placeholder 3">
            <a:extLst>
              <a:ext uri="{FF2B5EF4-FFF2-40B4-BE49-F238E27FC236}">
                <a16:creationId xmlns:a16="http://schemas.microsoft.com/office/drawing/2014/main" id="{6656A404-A4C8-8C49-9F3B-E330C612916F}"/>
              </a:ext>
            </a:extLst>
          </p:cNvPr>
          <p:cNvSpPr>
            <a:spLocks noGrp="1"/>
          </p:cNvSpPr>
          <p:nvPr>
            <p:ph type="body" sz="half" idx="2"/>
          </p:nvPr>
        </p:nvSpPr>
        <p:spPr>
          <a:xfrm>
            <a:off x="505731" y="1708152"/>
            <a:ext cx="4184650" cy="479878"/>
          </a:xfrm>
          <a:prstGeom prst="rect">
            <a:avLst/>
          </a:prstGeom>
        </p:spPr>
        <p:txBody>
          <a:bodyPr/>
          <a:lstStyle>
            <a:lvl1pPr marL="0" indent="0">
              <a:buNone/>
              <a:defRPr sz="2400">
                <a:latin typeface="+mn-lt"/>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20" name="Picture Placeholder 3">
            <a:extLst>
              <a:ext uri="{FF2B5EF4-FFF2-40B4-BE49-F238E27FC236}">
                <a16:creationId xmlns:a16="http://schemas.microsoft.com/office/drawing/2014/main" id="{9B9208EC-D85B-4D4C-B4A2-0A6EA11906EF}"/>
              </a:ext>
            </a:extLst>
          </p:cNvPr>
          <p:cNvSpPr>
            <a:spLocks noGrp="1"/>
          </p:cNvSpPr>
          <p:nvPr>
            <p:ph type="pic" sz="quarter" idx="11"/>
          </p:nvPr>
        </p:nvSpPr>
        <p:spPr>
          <a:xfrm>
            <a:off x="5183188" y="1700213"/>
            <a:ext cx="6276975" cy="4284662"/>
          </a:xfrm>
          <a:prstGeom prst="rect">
            <a:avLst/>
          </a:prstGeom>
          <a:solidFill>
            <a:schemeClr val="accent6">
              <a:lumMod val="60000"/>
              <a:lumOff val="40000"/>
            </a:schemeClr>
          </a:solidFill>
        </p:spPr>
        <p:txBody>
          <a:bodyPr anchor="ctr"/>
          <a:lstStyle>
            <a:lvl1pPr marL="0" indent="0" algn="ctr">
              <a:buNone/>
              <a:defRPr sz="1600"/>
            </a:lvl1pPr>
          </a:lstStyle>
          <a:p>
            <a:r>
              <a:rPr lang="fr-FR"/>
              <a:t>Cliquez sur l'icône pour ajouter une image</a:t>
            </a:r>
            <a:endParaRPr lang="en-GB" dirty="0"/>
          </a:p>
        </p:txBody>
      </p:sp>
      <p:sp>
        <p:nvSpPr>
          <p:cNvPr id="21" name="Text Placeholder 3">
            <a:extLst>
              <a:ext uri="{FF2B5EF4-FFF2-40B4-BE49-F238E27FC236}">
                <a16:creationId xmlns:a16="http://schemas.microsoft.com/office/drawing/2014/main" id="{0426EE0C-D4F2-A84A-8B11-F942FE02E62B}"/>
              </a:ext>
            </a:extLst>
          </p:cNvPr>
          <p:cNvSpPr>
            <a:spLocks noGrp="1"/>
          </p:cNvSpPr>
          <p:nvPr>
            <p:ph type="body" sz="half" idx="12"/>
          </p:nvPr>
        </p:nvSpPr>
        <p:spPr>
          <a:xfrm>
            <a:off x="505731" y="2188030"/>
            <a:ext cx="4184650" cy="3824049"/>
          </a:xfrm>
          <a:prstGeom prst="rect">
            <a:avLst/>
          </a:prstGeom>
        </p:spPr>
        <p:txBody>
          <a:bodyPr/>
          <a:lstStyle>
            <a:lvl1pPr marL="0" indent="0">
              <a:buNone/>
              <a:defRPr sz="2000">
                <a:latin typeface="+mn-lt"/>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22" name="Google Shape;26;p3">
            <a:extLst>
              <a:ext uri="{FF2B5EF4-FFF2-40B4-BE49-F238E27FC236}">
                <a16:creationId xmlns:a16="http://schemas.microsoft.com/office/drawing/2014/main" id="{96F243F5-B499-474D-AE59-1354F4248C6E}"/>
              </a:ext>
            </a:extLst>
          </p:cNvPr>
          <p:cNvSpPr txBox="1">
            <a:spLocks noGrp="1"/>
          </p:cNvSpPr>
          <p:nvPr>
            <p:ph type="body" idx="2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Tree>
    <p:extLst>
      <p:ext uri="{BB962C8B-B14F-4D97-AF65-F5344CB8AC3E}">
        <p14:creationId xmlns:p14="http://schemas.microsoft.com/office/powerpoint/2010/main" val="30522176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eft Picture - Rigth Title &amp; Text">
    <p:spTree>
      <p:nvGrpSpPr>
        <p:cNvPr id="1" name=""/>
        <p:cNvGrpSpPr/>
        <p:nvPr/>
      </p:nvGrpSpPr>
      <p:grpSpPr>
        <a:xfrm>
          <a:off x="0" y="0"/>
          <a:ext cx="0" cy="0"/>
          <a:chOff x="0" y="0"/>
          <a:chExt cx="0" cy="0"/>
        </a:xfrm>
      </p:grpSpPr>
      <p:pic>
        <p:nvPicPr>
          <p:cNvPr id="8" name="Image 8">
            <a:extLst>
              <a:ext uri="{FF2B5EF4-FFF2-40B4-BE49-F238E27FC236}">
                <a16:creationId xmlns:a16="http://schemas.microsoft.com/office/drawing/2014/main" id="{8053D155-12AB-5840-9B86-6A8B5873A1F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3" name="Title 1">
            <a:extLst>
              <a:ext uri="{FF2B5EF4-FFF2-40B4-BE49-F238E27FC236}">
                <a16:creationId xmlns:a16="http://schemas.microsoft.com/office/drawing/2014/main" id="{8EE685E3-65AE-B446-A6F0-988EBFF8EC8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 name="Text Placeholder 2">
            <a:extLst>
              <a:ext uri="{FF2B5EF4-FFF2-40B4-BE49-F238E27FC236}">
                <a16:creationId xmlns:a16="http://schemas.microsoft.com/office/drawing/2014/main" id="{BE255FDB-7A9A-AA43-A93E-48000D933C42}"/>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17" name="Text Placeholder 3">
            <a:extLst>
              <a:ext uri="{FF2B5EF4-FFF2-40B4-BE49-F238E27FC236}">
                <a16:creationId xmlns:a16="http://schemas.microsoft.com/office/drawing/2014/main" id="{6656A404-A4C8-8C49-9F3B-E330C612916F}"/>
              </a:ext>
            </a:extLst>
          </p:cNvPr>
          <p:cNvSpPr>
            <a:spLocks noGrp="1"/>
          </p:cNvSpPr>
          <p:nvPr>
            <p:ph type="body" sz="half" idx="2"/>
          </p:nvPr>
        </p:nvSpPr>
        <p:spPr>
          <a:xfrm>
            <a:off x="7240588" y="1708152"/>
            <a:ext cx="4184650" cy="479878"/>
          </a:xfrm>
          <a:prstGeom prst="rect">
            <a:avLst/>
          </a:prstGeom>
        </p:spPr>
        <p:txBody>
          <a:bodyPr/>
          <a:lstStyle>
            <a:lvl1pPr marL="0" indent="0">
              <a:buNone/>
              <a:defRPr sz="2400">
                <a:latin typeface="+mn-lt"/>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20" name="Picture Placeholder 3">
            <a:extLst>
              <a:ext uri="{FF2B5EF4-FFF2-40B4-BE49-F238E27FC236}">
                <a16:creationId xmlns:a16="http://schemas.microsoft.com/office/drawing/2014/main" id="{9B9208EC-D85B-4D4C-B4A2-0A6EA11906EF}"/>
              </a:ext>
            </a:extLst>
          </p:cNvPr>
          <p:cNvSpPr>
            <a:spLocks noGrp="1"/>
          </p:cNvSpPr>
          <p:nvPr>
            <p:ph type="pic" sz="quarter" idx="11"/>
          </p:nvPr>
        </p:nvSpPr>
        <p:spPr>
          <a:xfrm>
            <a:off x="587375" y="1700213"/>
            <a:ext cx="6276975" cy="4284662"/>
          </a:xfrm>
          <a:prstGeom prst="rect">
            <a:avLst/>
          </a:prstGeom>
          <a:solidFill>
            <a:schemeClr val="accent6">
              <a:lumMod val="60000"/>
              <a:lumOff val="40000"/>
            </a:schemeClr>
          </a:solidFill>
        </p:spPr>
        <p:txBody>
          <a:bodyPr anchor="ctr"/>
          <a:lstStyle>
            <a:lvl1pPr marL="0" indent="0" algn="ctr">
              <a:buNone/>
              <a:defRPr sz="1600"/>
            </a:lvl1pPr>
          </a:lstStyle>
          <a:p>
            <a:r>
              <a:rPr lang="fr-FR"/>
              <a:t>Cliquez sur l'icône pour ajouter une image</a:t>
            </a:r>
            <a:endParaRPr lang="en-GB" dirty="0"/>
          </a:p>
        </p:txBody>
      </p:sp>
      <p:sp>
        <p:nvSpPr>
          <p:cNvPr id="21" name="Text Placeholder 3">
            <a:extLst>
              <a:ext uri="{FF2B5EF4-FFF2-40B4-BE49-F238E27FC236}">
                <a16:creationId xmlns:a16="http://schemas.microsoft.com/office/drawing/2014/main" id="{0426EE0C-D4F2-A84A-8B11-F942FE02E62B}"/>
              </a:ext>
            </a:extLst>
          </p:cNvPr>
          <p:cNvSpPr>
            <a:spLocks noGrp="1"/>
          </p:cNvSpPr>
          <p:nvPr>
            <p:ph type="body" sz="half" idx="12"/>
          </p:nvPr>
        </p:nvSpPr>
        <p:spPr>
          <a:xfrm>
            <a:off x="7240588" y="2188030"/>
            <a:ext cx="4184650" cy="3824049"/>
          </a:xfrm>
          <a:prstGeom prst="rect">
            <a:avLst/>
          </a:prstGeom>
        </p:spPr>
        <p:txBody>
          <a:bodyPr/>
          <a:lstStyle>
            <a:lvl1pPr marL="0" indent="0">
              <a:buNone/>
              <a:defRPr sz="2000">
                <a:latin typeface="+mn-lt"/>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9" name="Google Shape;26;p3">
            <a:extLst>
              <a:ext uri="{FF2B5EF4-FFF2-40B4-BE49-F238E27FC236}">
                <a16:creationId xmlns:a16="http://schemas.microsoft.com/office/drawing/2014/main" id="{A0377E1F-A1F1-0544-BCA6-1CAD258C12E7}"/>
              </a:ext>
            </a:extLst>
          </p:cNvPr>
          <p:cNvSpPr txBox="1">
            <a:spLocks noGrp="1"/>
          </p:cNvSpPr>
          <p:nvPr>
            <p:ph type="body" idx="2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Tree>
    <p:extLst>
      <p:ext uri="{BB962C8B-B14F-4D97-AF65-F5344CB8AC3E}">
        <p14:creationId xmlns:p14="http://schemas.microsoft.com/office/powerpoint/2010/main" val="41691044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Left Title &amp; Text - Rigth Picture - BB">
    <p:spTree>
      <p:nvGrpSpPr>
        <p:cNvPr id="1" name=""/>
        <p:cNvGrpSpPr/>
        <p:nvPr/>
      </p:nvGrpSpPr>
      <p:grpSpPr>
        <a:xfrm>
          <a:off x="0" y="0"/>
          <a:ext cx="0" cy="0"/>
          <a:chOff x="0" y="0"/>
          <a:chExt cx="0" cy="0"/>
        </a:xfrm>
      </p:grpSpPr>
      <p:pic>
        <p:nvPicPr>
          <p:cNvPr id="8" name="Image 8">
            <a:extLst>
              <a:ext uri="{FF2B5EF4-FFF2-40B4-BE49-F238E27FC236}">
                <a16:creationId xmlns:a16="http://schemas.microsoft.com/office/drawing/2014/main" id="{8053D155-12AB-5840-9B86-6A8B5873A1F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13" name="Title 1">
            <a:extLst>
              <a:ext uri="{FF2B5EF4-FFF2-40B4-BE49-F238E27FC236}">
                <a16:creationId xmlns:a16="http://schemas.microsoft.com/office/drawing/2014/main" id="{8EE685E3-65AE-B446-A6F0-988EBFF8EC87}"/>
              </a:ext>
            </a:extLst>
          </p:cNvPr>
          <p:cNvSpPr>
            <a:spLocks noGrp="1"/>
          </p:cNvSpPr>
          <p:nvPr>
            <p:ph type="title"/>
          </p:nvPr>
        </p:nvSpPr>
        <p:spPr>
          <a:xfrm>
            <a:off x="471659" y="228645"/>
            <a:ext cx="10988504" cy="584616"/>
          </a:xfrm>
          <a:prstGeom prst="rect">
            <a:avLst/>
          </a:prstGeom>
        </p:spPr>
        <p:txBody>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fr-FR"/>
              <a:t>Modifiez le style du titre</a:t>
            </a:r>
            <a:endParaRPr lang="en-GB" dirty="0"/>
          </a:p>
        </p:txBody>
      </p:sp>
      <p:sp>
        <p:nvSpPr>
          <p:cNvPr id="14" name="Text Placeholder 2">
            <a:extLst>
              <a:ext uri="{FF2B5EF4-FFF2-40B4-BE49-F238E27FC236}">
                <a16:creationId xmlns:a16="http://schemas.microsoft.com/office/drawing/2014/main" id="{BE255FDB-7A9A-AA43-A93E-48000D933C42}"/>
              </a:ext>
            </a:extLst>
          </p:cNvPr>
          <p:cNvSpPr>
            <a:spLocks noGrp="1"/>
          </p:cNvSpPr>
          <p:nvPr>
            <p:ph type="body" idx="1"/>
          </p:nvPr>
        </p:nvSpPr>
        <p:spPr>
          <a:xfrm>
            <a:off x="471659" y="845920"/>
            <a:ext cx="10988504" cy="4724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GB" sz="1600" kern="1200" dirty="0">
                <a:solidFill>
                  <a:schemeClr val="bg1"/>
                </a:solidFill>
                <a:latin typeface="Arial" panose="020B0604020202020204" pitchFamily="34" charset="0"/>
                <a:ea typeface="+mn-ea"/>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marL="0" marR="0" lvl="0" indent="0" algn="l" defTabSz="914400" rtl="0" eaLnBrk="1" latinLnBrk="0" hangingPunct="1">
              <a:lnSpc>
                <a:spcPct val="100000"/>
              </a:lnSpc>
              <a:spcBef>
                <a:spcPts val="0"/>
              </a:spcBef>
              <a:spcAft>
                <a:spcPts val="0"/>
              </a:spcAft>
              <a:buClr>
                <a:schemeClr val="dk1"/>
              </a:buClr>
              <a:buSzPts val="1400"/>
              <a:buFont typeface="Arial"/>
              <a:buNone/>
            </a:pPr>
            <a:r>
              <a:rPr lang="fr-FR"/>
              <a:t>Cliquez pour modifier les styles du texte du masque</a:t>
            </a:r>
          </a:p>
        </p:txBody>
      </p:sp>
      <p:sp>
        <p:nvSpPr>
          <p:cNvPr id="20" name="Picture Placeholder 3">
            <a:extLst>
              <a:ext uri="{FF2B5EF4-FFF2-40B4-BE49-F238E27FC236}">
                <a16:creationId xmlns:a16="http://schemas.microsoft.com/office/drawing/2014/main" id="{9B9208EC-D85B-4D4C-B4A2-0A6EA11906EF}"/>
              </a:ext>
            </a:extLst>
          </p:cNvPr>
          <p:cNvSpPr>
            <a:spLocks noGrp="1"/>
          </p:cNvSpPr>
          <p:nvPr>
            <p:ph type="pic" sz="quarter" idx="11"/>
          </p:nvPr>
        </p:nvSpPr>
        <p:spPr>
          <a:xfrm>
            <a:off x="5688919" y="1700213"/>
            <a:ext cx="6503081" cy="4284662"/>
          </a:xfrm>
          <a:prstGeom prst="rect">
            <a:avLst/>
          </a:prstGeom>
          <a:solidFill>
            <a:schemeClr val="accent6">
              <a:lumMod val="60000"/>
              <a:lumOff val="40000"/>
            </a:schemeClr>
          </a:solidFill>
        </p:spPr>
        <p:txBody>
          <a:bodyPr anchor="ctr"/>
          <a:lstStyle>
            <a:lvl1pPr marL="0" indent="0" algn="ctr">
              <a:buNone/>
              <a:defRPr sz="1600"/>
            </a:lvl1pPr>
          </a:lstStyle>
          <a:p>
            <a:r>
              <a:rPr lang="fr-FR"/>
              <a:t>Cliquez sur l'icône pour ajouter une image</a:t>
            </a:r>
            <a:endParaRPr lang="en-GB" dirty="0"/>
          </a:p>
        </p:txBody>
      </p:sp>
      <p:sp>
        <p:nvSpPr>
          <p:cNvPr id="10" name="Rectangle 9">
            <a:extLst>
              <a:ext uri="{FF2B5EF4-FFF2-40B4-BE49-F238E27FC236}">
                <a16:creationId xmlns:a16="http://schemas.microsoft.com/office/drawing/2014/main" id="{8619AA3E-729B-294A-BFDD-862F939273DF}"/>
              </a:ext>
            </a:extLst>
          </p:cNvPr>
          <p:cNvSpPr/>
          <p:nvPr userDrawn="1"/>
        </p:nvSpPr>
        <p:spPr>
          <a:xfrm>
            <a:off x="0" y="1708151"/>
            <a:ext cx="5688919" cy="427672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Arial" panose="020B0604020202020204" pitchFamily="34" charset="0"/>
              <a:cs typeface="Arial" panose="020B0604020202020204" pitchFamily="34" charset="0"/>
            </a:endParaRPr>
          </a:p>
        </p:txBody>
      </p:sp>
      <p:sp>
        <p:nvSpPr>
          <p:cNvPr id="11" name="Text Placeholder 3">
            <a:extLst>
              <a:ext uri="{FF2B5EF4-FFF2-40B4-BE49-F238E27FC236}">
                <a16:creationId xmlns:a16="http://schemas.microsoft.com/office/drawing/2014/main" id="{2FA3BF90-5B98-E14F-ABF0-4C92013914DC}"/>
              </a:ext>
            </a:extLst>
          </p:cNvPr>
          <p:cNvSpPr>
            <a:spLocks noGrp="1"/>
          </p:cNvSpPr>
          <p:nvPr>
            <p:ph type="body" sz="half" idx="2"/>
          </p:nvPr>
        </p:nvSpPr>
        <p:spPr>
          <a:xfrm>
            <a:off x="505730" y="2039288"/>
            <a:ext cx="4605113" cy="386700"/>
          </a:xfrm>
          <a:prstGeom prst="rect">
            <a:avLst/>
          </a:prstGeom>
        </p:spPr>
        <p:txBody>
          <a:bodyPr/>
          <a:lstStyle>
            <a:lvl1pPr marL="0" indent="0">
              <a:buNone/>
              <a:defRPr sz="2400">
                <a:solidFill>
                  <a:schemeClr val="bg1"/>
                </a:solidFill>
                <a:latin typeface="+mn-lt"/>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12" name="Text Placeholder 3">
            <a:extLst>
              <a:ext uri="{FF2B5EF4-FFF2-40B4-BE49-F238E27FC236}">
                <a16:creationId xmlns:a16="http://schemas.microsoft.com/office/drawing/2014/main" id="{6B4A5356-517F-A642-AC03-BD1B6CD01D23}"/>
              </a:ext>
            </a:extLst>
          </p:cNvPr>
          <p:cNvSpPr>
            <a:spLocks noGrp="1"/>
          </p:cNvSpPr>
          <p:nvPr>
            <p:ph type="body" sz="half" idx="12"/>
          </p:nvPr>
        </p:nvSpPr>
        <p:spPr>
          <a:xfrm>
            <a:off x="505730" y="2519167"/>
            <a:ext cx="4605113" cy="3081534"/>
          </a:xfrm>
          <a:prstGeom prst="rect">
            <a:avLst/>
          </a:prstGeom>
        </p:spPr>
        <p:txBody>
          <a:bodyPr/>
          <a:lstStyle>
            <a:lvl1pPr marL="0" indent="0">
              <a:buNone/>
              <a:defRPr sz="2000">
                <a:solidFill>
                  <a:schemeClr val="bg1"/>
                </a:solidFill>
                <a:latin typeface="+mn-lt"/>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15" name="Google Shape;26;p3">
            <a:extLst>
              <a:ext uri="{FF2B5EF4-FFF2-40B4-BE49-F238E27FC236}">
                <a16:creationId xmlns:a16="http://schemas.microsoft.com/office/drawing/2014/main" id="{4173B1D4-EADA-E34F-B8E6-B950C2519132}"/>
              </a:ext>
            </a:extLst>
          </p:cNvPr>
          <p:cNvSpPr txBox="1">
            <a:spLocks noGrp="1"/>
          </p:cNvSpPr>
          <p:nvPr>
            <p:ph type="body" idx="28" hasCustomPrompt="1"/>
          </p:nvPr>
        </p:nvSpPr>
        <p:spPr>
          <a:xfrm>
            <a:off x="1874982" y="6247092"/>
            <a:ext cx="8685066" cy="435893"/>
          </a:xfrm>
          <a:prstGeom prst="rect">
            <a:avLst/>
          </a:prstGeom>
          <a:noFill/>
          <a:ln>
            <a:noFill/>
          </a:ln>
        </p:spPr>
        <p:txBody>
          <a:bodyPr spcFirstLastPara="1" wrap="square" lIns="0" tIns="0" rIns="0" bIns="0" anchor="ctr" anchorCtr="0">
            <a:normAutofit/>
          </a:bodyPr>
          <a:lstStyle>
            <a:lvl1pPr marL="0" marR="0" lvl="0" indent="0" algn="ctr" rtl="0">
              <a:lnSpc>
                <a:spcPct val="100000"/>
              </a:lnSpc>
              <a:spcBef>
                <a:spcPts val="0"/>
              </a:spcBef>
              <a:spcAft>
                <a:spcPts val="0"/>
              </a:spcAft>
              <a:buClr>
                <a:schemeClr val="dk1"/>
              </a:buClr>
              <a:buSzPts val="1400"/>
              <a:buFont typeface="Arial"/>
              <a:buNone/>
              <a:defRPr sz="1050" b="0" i="0" u="none" strike="noStrike" cap="none" baseline="0">
                <a:solidFill>
                  <a:schemeClr val="tx1"/>
                </a:solidFill>
                <a:latin typeface="Arial" panose="020B0604020202020204" pitchFamily="34" charset="0"/>
                <a:ea typeface="Arial" panose="020B0604020202020204" pitchFamily="34" charset="0"/>
                <a:cs typeface="Arial" panose="020B0604020202020204" pitchFamily="34" charset="0"/>
                <a:sym typeface="Arial"/>
              </a:defRPr>
            </a:lvl1pPr>
            <a:lvl2pPr marL="914400" marR="0" lvl="1"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3pPr>
            <a:lvl4pPr marL="1828800" marR="0" lvl="3"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4pPr>
            <a:lvl5pPr marL="2286000" marR="0" lvl="4" indent="-317500" algn="l" rtl="0">
              <a:lnSpc>
                <a:spcPct val="150000"/>
              </a:lnSpc>
              <a:spcBef>
                <a:spcPts val="5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lvl="0"/>
            <a:r>
              <a:rPr lang="fr-FR" dirty="0"/>
              <a:t>Notes or </a:t>
            </a:r>
            <a:r>
              <a:rPr lang="fr-FR" dirty="0" err="1"/>
              <a:t>references</a:t>
            </a:r>
            <a:endParaRPr lang="fr-FR" dirty="0"/>
          </a:p>
        </p:txBody>
      </p:sp>
    </p:spTree>
    <p:extLst>
      <p:ext uri="{BB962C8B-B14F-4D97-AF65-F5344CB8AC3E}">
        <p14:creationId xmlns:p14="http://schemas.microsoft.com/office/powerpoint/2010/main" val="61463075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slideLayout" Target="../slideLayouts/slideLayout47.xml"/><Relationship Id="rId26" Type="http://schemas.openxmlformats.org/officeDocument/2006/relationships/slideLayout" Target="../slideLayouts/slideLayout55.xml"/><Relationship Id="rId39" Type="http://schemas.openxmlformats.org/officeDocument/2006/relationships/slideLayout" Target="../slideLayouts/slideLayout68.xml"/><Relationship Id="rId3" Type="http://schemas.openxmlformats.org/officeDocument/2006/relationships/slideLayout" Target="../slideLayouts/slideLayout32.xml"/><Relationship Id="rId21" Type="http://schemas.openxmlformats.org/officeDocument/2006/relationships/slideLayout" Target="../slideLayouts/slideLayout50.xml"/><Relationship Id="rId34" Type="http://schemas.openxmlformats.org/officeDocument/2006/relationships/slideLayout" Target="../slideLayouts/slideLayout63.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5" Type="http://schemas.openxmlformats.org/officeDocument/2006/relationships/slideLayout" Target="../slideLayouts/slideLayout54.xml"/><Relationship Id="rId33" Type="http://schemas.openxmlformats.org/officeDocument/2006/relationships/slideLayout" Target="../slideLayouts/slideLayout62.xml"/><Relationship Id="rId38" Type="http://schemas.openxmlformats.org/officeDocument/2006/relationships/slideLayout" Target="../slideLayouts/slideLayout67.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20" Type="http://schemas.openxmlformats.org/officeDocument/2006/relationships/slideLayout" Target="../slideLayouts/slideLayout49.xml"/><Relationship Id="rId29" Type="http://schemas.openxmlformats.org/officeDocument/2006/relationships/slideLayout" Target="../slideLayouts/slideLayout58.xml"/><Relationship Id="rId41" Type="http://schemas.openxmlformats.org/officeDocument/2006/relationships/image" Target="../media/image9.png"/><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24" Type="http://schemas.openxmlformats.org/officeDocument/2006/relationships/slideLayout" Target="../slideLayouts/slideLayout53.xml"/><Relationship Id="rId32" Type="http://schemas.openxmlformats.org/officeDocument/2006/relationships/slideLayout" Target="../slideLayouts/slideLayout61.xml"/><Relationship Id="rId37" Type="http://schemas.openxmlformats.org/officeDocument/2006/relationships/slideLayout" Target="../slideLayouts/slideLayout66.xml"/><Relationship Id="rId40" Type="http://schemas.openxmlformats.org/officeDocument/2006/relationships/theme" Target="../theme/theme2.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23" Type="http://schemas.openxmlformats.org/officeDocument/2006/relationships/slideLayout" Target="../slideLayouts/slideLayout52.xml"/><Relationship Id="rId28" Type="http://schemas.openxmlformats.org/officeDocument/2006/relationships/slideLayout" Target="../slideLayouts/slideLayout57.xml"/><Relationship Id="rId36" Type="http://schemas.openxmlformats.org/officeDocument/2006/relationships/slideLayout" Target="../slideLayouts/slideLayout65.xml"/><Relationship Id="rId10" Type="http://schemas.openxmlformats.org/officeDocument/2006/relationships/slideLayout" Target="../slideLayouts/slideLayout39.xml"/><Relationship Id="rId19" Type="http://schemas.openxmlformats.org/officeDocument/2006/relationships/slideLayout" Target="../slideLayouts/slideLayout48.xml"/><Relationship Id="rId31" Type="http://schemas.openxmlformats.org/officeDocument/2006/relationships/slideLayout" Target="../slideLayouts/slideLayout60.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 Id="rId22" Type="http://schemas.openxmlformats.org/officeDocument/2006/relationships/slideLayout" Target="../slideLayouts/slideLayout51.xml"/><Relationship Id="rId27" Type="http://schemas.openxmlformats.org/officeDocument/2006/relationships/slideLayout" Target="../slideLayouts/slideLayout56.xml"/><Relationship Id="rId30" Type="http://schemas.openxmlformats.org/officeDocument/2006/relationships/slideLayout" Target="../slideLayouts/slideLayout59.xml"/><Relationship Id="rId35" Type="http://schemas.openxmlformats.org/officeDocument/2006/relationships/slideLayout" Target="../slideLayouts/slideLayout6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er 5">
            <a:extLst>
              <a:ext uri="{FF2B5EF4-FFF2-40B4-BE49-F238E27FC236}">
                <a16:creationId xmlns:a16="http://schemas.microsoft.com/office/drawing/2014/main" id="{E51C5B84-EBF2-8A49-98B3-3B42100662C5}"/>
              </a:ext>
            </a:extLst>
          </p:cNvPr>
          <p:cNvGrpSpPr/>
          <p:nvPr userDrawn="1"/>
        </p:nvGrpSpPr>
        <p:grpSpPr>
          <a:xfrm>
            <a:off x="320638" y="6126413"/>
            <a:ext cx="1425036" cy="628666"/>
            <a:chOff x="8645240" y="5260769"/>
            <a:chExt cx="3144983" cy="1387434"/>
          </a:xfrm>
        </p:grpSpPr>
        <p:sp>
          <p:nvSpPr>
            <p:cNvPr id="8" name="Rectangle 7">
              <a:extLst>
                <a:ext uri="{FF2B5EF4-FFF2-40B4-BE49-F238E27FC236}">
                  <a16:creationId xmlns:a16="http://schemas.microsoft.com/office/drawing/2014/main" id="{C3DF635D-CCF6-5841-9C8C-6783AE1246E8}"/>
                </a:ext>
              </a:extLst>
            </p:cNvPr>
            <p:cNvSpPr/>
            <p:nvPr/>
          </p:nvSpPr>
          <p:spPr>
            <a:xfrm>
              <a:off x="8645240" y="5260769"/>
              <a:ext cx="3144983" cy="13874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9" name="Image 7">
              <a:extLst>
                <a:ext uri="{FF2B5EF4-FFF2-40B4-BE49-F238E27FC236}">
                  <a16:creationId xmlns:a16="http://schemas.microsoft.com/office/drawing/2014/main" id="{A47BE60E-641F-A24A-A6E2-5BC5382FF8A3}"/>
                </a:ext>
              </a:extLst>
            </p:cNvPr>
            <p:cNvPicPr>
              <a:picLocks noChangeAspect="1"/>
            </p:cNvPicPr>
            <p:nvPr/>
          </p:nvPicPr>
          <p:blipFill>
            <a:blip r:embed="rId31" cstate="screen">
              <a:extLst>
                <a:ext uri="{28A0092B-C50C-407E-A947-70E740481C1C}">
                  <a14:useLocalDpi xmlns:a14="http://schemas.microsoft.com/office/drawing/2010/main"/>
                </a:ext>
              </a:extLst>
            </a:blip>
            <a:stretch>
              <a:fillRect/>
            </a:stretch>
          </p:blipFill>
          <p:spPr>
            <a:xfrm>
              <a:off x="8760692" y="5449533"/>
              <a:ext cx="2889003" cy="1004871"/>
            </a:xfrm>
            <a:prstGeom prst="rect">
              <a:avLst/>
            </a:prstGeom>
          </p:spPr>
        </p:pic>
      </p:grpSp>
      <p:sp>
        <p:nvSpPr>
          <p:cNvPr id="10" name="ZoneTexte 18">
            <a:extLst>
              <a:ext uri="{FF2B5EF4-FFF2-40B4-BE49-F238E27FC236}">
                <a16:creationId xmlns:a16="http://schemas.microsoft.com/office/drawing/2014/main" id="{7EBED272-5606-FB47-A67A-7DB5F60187F5}"/>
              </a:ext>
            </a:extLst>
          </p:cNvPr>
          <p:cNvSpPr txBox="1"/>
          <p:nvPr userDrawn="1"/>
        </p:nvSpPr>
        <p:spPr>
          <a:xfrm>
            <a:off x="11424592" y="6361583"/>
            <a:ext cx="576064" cy="307777"/>
          </a:xfrm>
          <a:prstGeom prst="rect">
            <a:avLst/>
          </a:prstGeom>
          <a:noFill/>
        </p:spPr>
        <p:txBody>
          <a:bodyPr wrap="square" rtlCol="0">
            <a:spAutoFit/>
          </a:bodyPr>
          <a:lstStyle/>
          <a:p>
            <a:pPr algn="r"/>
            <a:fld id="{00000000-1234-1234-1234-123412341234}" type="slidenum">
              <a:rPr kumimoji="0" lang="uk-UA" sz="1400" b="0" i="0" u="none" strike="noStrike" kern="0" cap="none" spc="0" normalizeH="0" baseline="0" noProof="0" smtClean="0">
                <a:ln>
                  <a:noFill/>
                </a:ln>
                <a:solidFill>
                  <a:schemeClr val="accent1"/>
                </a:solidFill>
                <a:effectLst/>
                <a:uLnTx/>
                <a:uFillTx/>
                <a:latin typeface="Arial" panose="020B0604020202020204" pitchFamily="34" charset="0"/>
                <a:ea typeface="PF Highway Sans Pro" charset="0"/>
                <a:cs typeface="Arial" panose="020B0604020202020204" pitchFamily="34" charset="0"/>
                <a:sym typeface="Montserrat Medium"/>
              </a:rPr>
              <a:pPr algn="r"/>
              <a:t>‹N°›</a:t>
            </a:fld>
            <a:endParaRPr lang="fr-FR" sz="1400" baseline="0" dirty="0">
              <a:solidFill>
                <a:schemeClr val="accent1"/>
              </a:solidFill>
              <a:latin typeface="Arial" panose="020B0604020202020204" pitchFamily="34" charset="0"/>
              <a:ea typeface="PF Highway Sans Pro Medium" charset="0"/>
              <a:cs typeface="Arial" panose="020B0604020202020204" pitchFamily="34" charset="0"/>
            </a:endParaRPr>
          </a:p>
        </p:txBody>
      </p:sp>
      <p:sp>
        <p:nvSpPr>
          <p:cNvPr id="11" name="ZoneTexte 18">
            <a:extLst>
              <a:ext uri="{FF2B5EF4-FFF2-40B4-BE49-F238E27FC236}">
                <a16:creationId xmlns:a16="http://schemas.microsoft.com/office/drawing/2014/main" id="{9E7D86D8-4BC2-754D-8ECB-366B3654D32D}"/>
              </a:ext>
            </a:extLst>
          </p:cNvPr>
          <p:cNvSpPr txBox="1"/>
          <p:nvPr userDrawn="1"/>
        </p:nvSpPr>
        <p:spPr>
          <a:xfrm>
            <a:off x="10879148" y="6361583"/>
            <a:ext cx="848786" cy="307777"/>
          </a:xfrm>
          <a:prstGeom prst="rect">
            <a:avLst/>
          </a:prstGeom>
          <a:noFill/>
        </p:spPr>
        <p:txBody>
          <a:bodyPr wrap="square" rtlCol="0">
            <a:spAutoFit/>
          </a:bodyPr>
          <a:lstStyle/>
          <a:p>
            <a:r>
              <a:rPr lang="fr-FR" sz="1400" b="1" i="0" baseline="0" dirty="0">
                <a:solidFill>
                  <a:schemeClr val="accent1"/>
                </a:solidFill>
                <a:latin typeface="Arial" panose="020B0604020202020204" pitchFamily="34" charset="0"/>
                <a:ea typeface="PF Highway Sans Pro Medium" charset="0"/>
                <a:cs typeface="Arial" panose="020B0604020202020204" pitchFamily="34" charset="0"/>
              </a:rPr>
              <a:t>PAGE</a:t>
            </a:r>
          </a:p>
        </p:txBody>
      </p:sp>
    </p:spTree>
    <p:extLst>
      <p:ext uri="{BB962C8B-B14F-4D97-AF65-F5344CB8AC3E}">
        <p14:creationId xmlns:p14="http://schemas.microsoft.com/office/powerpoint/2010/main" val="377550911"/>
      </p:ext>
    </p:extLst>
  </p:cSld>
  <p:clrMap bg1="lt1" tx1="dk1" bg2="lt2" tx2="dk2" accent1="accent1" accent2="accent2" accent3="accent3" accent4="accent4" accent5="accent5" accent6="accent6" hlink="hlink" folHlink="folHlink"/>
  <p:sldLayoutIdLst>
    <p:sldLayoutId id="2147483676" r:id="rId1"/>
    <p:sldLayoutId id="2147483652"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4" r:id="rId11"/>
    <p:sldLayoutId id="2147483681" r:id="rId12"/>
    <p:sldLayoutId id="2147483696" r:id="rId13"/>
    <p:sldLayoutId id="2147483697" r:id="rId14"/>
    <p:sldLayoutId id="2147483698" r:id="rId15"/>
    <p:sldLayoutId id="2147483699" r:id="rId16"/>
    <p:sldLayoutId id="2147483700" r:id="rId17"/>
    <p:sldLayoutId id="2147483701" r:id="rId18"/>
    <p:sldLayoutId id="2147483702" r:id="rId19"/>
    <p:sldLayoutId id="2147483703" r:id="rId20"/>
    <p:sldLayoutId id="2147483704" r:id="rId21"/>
    <p:sldLayoutId id="2147483705" r:id="rId22"/>
    <p:sldLayoutId id="2147483706" r:id="rId23"/>
    <p:sldLayoutId id="2147483707" r:id="rId24"/>
    <p:sldLayoutId id="2147483708" r:id="rId25"/>
    <p:sldLayoutId id="2147483655" r:id="rId26"/>
    <p:sldLayoutId id="2147483675" r:id="rId27"/>
    <p:sldLayoutId id="2147483674" r:id="rId28"/>
    <p:sldLayoutId id="2147483673" r:id="rId2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770" userDrawn="1">
          <p15:clr>
            <a:srgbClr val="F26B43"/>
          </p15:clr>
        </p15:guide>
        <p15:guide id="2" pos="370" userDrawn="1">
          <p15:clr>
            <a:srgbClr val="F26B43"/>
          </p15:clr>
        </p15:guide>
        <p15:guide id="3" pos="7197" userDrawn="1">
          <p15:clr>
            <a:srgbClr val="F26B43"/>
          </p15:clr>
        </p15:guide>
        <p15:guide id="4" orient="horz" pos="210" userDrawn="1">
          <p15:clr>
            <a:srgbClr val="F26B43"/>
          </p15:clr>
        </p15:guide>
        <p15:guide id="5" orient="horz" pos="1071"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8" name="Grouper 5"/>
          <p:cNvGrpSpPr/>
          <p:nvPr/>
        </p:nvGrpSpPr>
        <p:grpSpPr>
          <a:xfrm>
            <a:off x="320638" y="6126413"/>
            <a:ext cx="1425036" cy="628666"/>
            <a:chOff x="8645240" y="5260769"/>
            <a:chExt cx="3144983" cy="1387434"/>
          </a:xfrm>
        </p:grpSpPr>
        <p:sp>
          <p:nvSpPr>
            <p:cNvPr id="9" name="Rectangle 8"/>
            <p:cNvSpPr/>
            <p:nvPr/>
          </p:nvSpPr>
          <p:spPr>
            <a:xfrm>
              <a:off x="8645240" y="5260769"/>
              <a:ext cx="3144983" cy="13874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 name="Image 7"/>
            <p:cNvPicPr>
              <a:picLocks noChangeAspect="1"/>
            </p:cNvPicPr>
            <p:nvPr/>
          </p:nvPicPr>
          <p:blipFill>
            <a:blip r:embed="rId41" cstate="email">
              <a:extLst>
                <a:ext uri="{28A0092B-C50C-407E-A947-70E740481C1C}">
                  <a14:useLocalDpi xmlns:a14="http://schemas.microsoft.com/office/drawing/2010/main"/>
                </a:ext>
              </a:extLst>
            </a:blip>
            <a:stretch>
              <a:fillRect/>
            </a:stretch>
          </p:blipFill>
          <p:spPr>
            <a:xfrm>
              <a:off x="8760692" y="5449533"/>
              <a:ext cx="2889003" cy="1004871"/>
            </a:xfrm>
            <a:prstGeom prst="rect">
              <a:avLst/>
            </a:prstGeom>
          </p:spPr>
        </p:pic>
      </p:grpSp>
      <p:sp>
        <p:nvSpPr>
          <p:cNvPr id="25" name="Google Shape;27;p3"/>
          <p:cNvSpPr txBox="1">
            <a:spLocks/>
          </p:cNvSpPr>
          <p:nvPr/>
        </p:nvSpPr>
        <p:spPr>
          <a:xfrm>
            <a:off x="11208568" y="6236618"/>
            <a:ext cx="632762" cy="334603"/>
          </a:xfrm>
          <a:prstGeom prst="rect">
            <a:avLst/>
          </a:prstGeom>
          <a:no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L="0" marR="0" lvl="0" indent="0" algn="r" rtl="0">
              <a:lnSpc>
                <a:spcPct val="100000"/>
              </a:lnSpc>
              <a:spcBef>
                <a:spcPts val="0"/>
              </a:spcBef>
              <a:spcAft>
                <a:spcPts val="0"/>
              </a:spcAft>
              <a:buClr>
                <a:srgbClr val="000000"/>
              </a:buClr>
              <a:buFont typeface="Arial"/>
              <a:buNone/>
              <a:defRPr sz="8800" b="0" i="0" u="none" strike="noStrike" cap="none">
                <a:solidFill>
                  <a:schemeClr val="accent1"/>
                </a:solidFill>
                <a:latin typeface="Montserrat Medium"/>
                <a:ea typeface="Montserrat Medium"/>
                <a:cs typeface="Montserrat Medium"/>
                <a:sym typeface="Montserrat Medium"/>
              </a:defRPr>
            </a:lvl1pPr>
            <a:lvl2pPr marL="0" marR="0" lvl="1" indent="0" algn="r" rtl="0">
              <a:lnSpc>
                <a:spcPct val="100000"/>
              </a:lnSpc>
              <a:spcBef>
                <a:spcPts val="0"/>
              </a:spcBef>
              <a:spcAft>
                <a:spcPts val="0"/>
              </a:spcAft>
              <a:buClr>
                <a:srgbClr val="000000"/>
              </a:buClr>
              <a:buFont typeface="Arial"/>
              <a:buNone/>
              <a:defRPr sz="8800" b="0" i="0" u="none" strike="noStrike" cap="none">
                <a:solidFill>
                  <a:schemeClr val="accent1"/>
                </a:solidFill>
                <a:latin typeface="Montserrat Medium"/>
                <a:ea typeface="Montserrat Medium"/>
                <a:cs typeface="Montserrat Medium"/>
                <a:sym typeface="Montserrat Medium"/>
              </a:defRPr>
            </a:lvl2pPr>
            <a:lvl3pPr marL="0" marR="0" lvl="2" indent="0" algn="r" rtl="0">
              <a:lnSpc>
                <a:spcPct val="100000"/>
              </a:lnSpc>
              <a:spcBef>
                <a:spcPts val="0"/>
              </a:spcBef>
              <a:spcAft>
                <a:spcPts val="0"/>
              </a:spcAft>
              <a:buClr>
                <a:srgbClr val="000000"/>
              </a:buClr>
              <a:buFont typeface="Arial"/>
              <a:buNone/>
              <a:defRPr sz="8800" b="0" i="0" u="none" strike="noStrike" cap="none">
                <a:solidFill>
                  <a:schemeClr val="accent1"/>
                </a:solidFill>
                <a:latin typeface="Montserrat Medium"/>
                <a:ea typeface="Montserrat Medium"/>
                <a:cs typeface="Montserrat Medium"/>
                <a:sym typeface="Montserrat Medium"/>
              </a:defRPr>
            </a:lvl3pPr>
            <a:lvl4pPr marL="0" marR="0" lvl="3" indent="0" algn="r" rtl="0">
              <a:lnSpc>
                <a:spcPct val="100000"/>
              </a:lnSpc>
              <a:spcBef>
                <a:spcPts val="0"/>
              </a:spcBef>
              <a:spcAft>
                <a:spcPts val="0"/>
              </a:spcAft>
              <a:buClr>
                <a:srgbClr val="000000"/>
              </a:buClr>
              <a:buFont typeface="Arial"/>
              <a:buNone/>
              <a:defRPr sz="8800" b="0" i="0" u="none" strike="noStrike" cap="none">
                <a:solidFill>
                  <a:schemeClr val="accent1"/>
                </a:solidFill>
                <a:latin typeface="Montserrat Medium"/>
                <a:ea typeface="Montserrat Medium"/>
                <a:cs typeface="Montserrat Medium"/>
                <a:sym typeface="Montserrat Medium"/>
              </a:defRPr>
            </a:lvl4pPr>
            <a:lvl5pPr marL="0" marR="0" lvl="4" indent="0" algn="r" rtl="0">
              <a:lnSpc>
                <a:spcPct val="100000"/>
              </a:lnSpc>
              <a:spcBef>
                <a:spcPts val="0"/>
              </a:spcBef>
              <a:spcAft>
                <a:spcPts val="0"/>
              </a:spcAft>
              <a:buClr>
                <a:srgbClr val="000000"/>
              </a:buClr>
              <a:buFont typeface="Arial"/>
              <a:buNone/>
              <a:defRPr sz="8800" b="0" i="0" u="none" strike="noStrike" cap="none">
                <a:solidFill>
                  <a:schemeClr val="accent1"/>
                </a:solidFill>
                <a:latin typeface="Montserrat Medium"/>
                <a:ea typeface="Montserrat Medium"/>
                <a:cs typeface="Montserrat Medium"/>
                <a:sym typeface="Montserrat Medium"/>
              </a:defRPr>
            </a:lvl5pPr>
            <a:lvl6pPr marL="0" marR="0" lvl="5" indent="0" algn="r" rtl="0">
              <a:lnSpc>
                <a:spcPct val="100000"/>
              </a:lnSpc>
              <a:spcBef>
                <a:spcPts val="0"/>
              </a:spcBef>
              <a:spcAft>
                <a:spcPts val="0"/>
              </a:spcAft>
              <a:buClr>
                <a:srgbClr val="000000"/>
              </a:buClr>
              <a:buFont typeface="Arial"/>
              <a:buNone/>
              <a:defRPr sz="8800" b="0" i="0" u="none" strike="noStrike" cap="none">
                <a:solidFill>
                  <a:schemeClr val="accent1"/>
                </a:solidFill>
                <a:latin typeface="Montserrat Medium"/>
                <a:ea typeface="Montserrat Medium"/>
                <a:cs typeface="Montserrat Medium"/>
                <a:sym typeface="Montserrat Medium"/>
              </a:defRPr>
            </a:lvl6pPr>
            <a:lvl7pPr marL="0" marR="0" lvl="6" indent="0" algn="r" rtl="0">
              <a:lnSpc>
                <a:spcPct val="100000"/>
              </a:lnSpc>
              <a:spcBef>
                <a:spcPts val="0"/>
              </a:spcBef>
              <a:spcAft>
                <a:spcPts val="0"/>
              </a:spcAft>
              <a:buClr>
                <a:srgbClr val="000000"/>
              </a:buClr>
              <a:buFont typeface="Arial"/>
              <a:buNone/>
              <a:defRPr sz="8800" b="0" i="0" u="none" strike="noStrike" cap="none">
                <a:solidFill>
                  <a:schemeClr val="accent1"/>
                </a:solidFill>
                <a:latin typeface="Montserrat Medium"/>
                <a:ea typeface="Montserrat Medium"/>
                <a:cs typeface="Montserrat Medium"/>
                <a:sym typeface="Montserrat Medium"/>
              </a:defRPr>
            </a:lvl7pPr>
            <a:lvl8pPr marL="0" marR="0" lvl="7" indent="0" algn="r" rtl="0">
              <a:lnSpc>
                <a:spcPct val="100000"/>
              </a:lnSpc>
              <a:spcBef>
                <a:spcPts val="0"/>
              </a:spcBef>
              <a:spcAft>
                <a:spcPts val="0"/>
              </a:spcAft>
              <a:buClr>
                <a:srgbClr val="000000"/>
              </a:buClr>
              <a:buFont typeface="Arial"/>
              <a:buNone/>
              <a:defRPr sz="8800" b="0" i="0" u="none" strike="noStrike" cap="none">
                <a:solidFill>
                  <a:schemeClr val="accent1"/>
                </a:solidFill>
                <a:latin typeface="Montserrat Medium"/>
                <a:ea typeface="Montserrat Medium"/>
                <a:cs typeface="Montserrat Medium"/>
                <a:sym typeface="Montserrat Medium"/>
              </a:defRPr>
            </a:lvl8pPr>
            <a:lvl9pPr marL="0" marR="0" lvl="8" indent="0" algn="r" rtl="0">
              <a:lnSpc>
                <a:spcPct val="100000"/>
              </a:lnSpc>
              <a:spcBef>
                <a:spcPts val="0"/>
              </a:spcBef>
              <a:spcAft>
                <a:spcPts val="0"/>
              </a:spcAft>
              <a:buClr>
                <a:srgbClr val="000000"/>
              </a:buClr>
              <a:buFont typeface="Arial"/>
              <a:buNone/>
              <a:defRPr sz="8800" b="0" i="0" u="none" strike="noStrike" cap="none">
                <a:solidFill>
                  <a:schemeClr val="accent1"/>
                </a:solidFill>
                <a:latin typeface="Montserrat Medium"/>
                <a:ea typeface="Montserrat Medium"/>
                <a:cs typeface="Montserrat Medium"/>
                <a:sym typeface="Montserrat Medium"/>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uk-UA" sz="2000" b="0" i="0" u="none" strike="noStrike" kern="0" cap="none" spc="0" normalizeH="0" baseline="0" noProof="0" smtClean="0">
                <a:ln>
                  <a:noFill/>
                </a:ln>
                <a:solidFill>
                  <a:srgbClr val="2898D4"/>
                </a:solidFill>
                <a:effectLst/>
                <a:uLnTx/>
                <a:uFillTx/>
                <a:latin typeface="PF Highway Sans Pro" charset="0"/>
                <a:ea typeface="PF Highway Sans Pro" charset="0"/>
                <a:cs typeface="PF Highway Sans Pro" charset="0"/>
                <a:sym typeface="Montserrat Medium"/>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‹N°›</a:t>
            </a:fld>
            <a:endParaRPr kumimoji="0" lang="uk-UA" sz="2000" b="0" i="0" u="none" strike="noStrike" kern="0" cap="none" spc="0" normalizeH="0" baseline="0" noProof="0" dirty="0">
              <a:ln>
                <a:noFill/>
              </a:ln>
              <a:solidFill>
                <a:srgbClr val="2898D4"/>
              </a:solidFill>
              <a:effectLst/>
              <a:uLnTx/>
              <a:uFillTx/>
              <a:latin typeface="PF Highway Sans Pro" charset="0"/>
              <a:ea typeface="PF Highway Sans Pro" charset="0"/>
              <a:cs typeface="PF Highway Sans Pro" charset="0"/>
              <a:sym typeface="Montserrat Medium"/>
            </a:endParaRPr>
          </a:p>
        </p:txBody>
      </p:sp>
      <p:sp>
        <p:nvSpPr>
          <p:cNvPr id="26" name="ZoneTexte 18"/>
          <p:cNvSpPr txBox="1"/>
          <p:nvPr/>
        </p:nvSpPr>
        <p:spPr>
          <a:xfrm>
            <a:off x="10740006" y="6263444"/>
            <a:ext cx="612578" cy="307777"/>
          </a:xfrm>
          <a:prstGeom prst="rect">
            <a:avLst/>
          </a:prstGeom>
          <a:noFill/>
        </p:spPr>
        <p:txBody>
          <a:bodyPr wrap="square" rtlCol="0">
            <a:spAutoFit/>
          </a:bodyPr>
          <a:lstStyle/>
          <a:p>
            <a:r>
              <a:rPr lang="fr-FR" sz="1400" dirty="0">
                <a:solidFill>
                  <a:srgbClr val="2898D4"/>
                </a:solidFill>
                <a:latin typeface="PF Highway Sans Pro Medium" charset="0"/>
                <a:ea typeface="PF Highway Sans Pro Medium" charset="0"/>
                <a:cs typeface="PF Highway Sans Pro Medium" charset="0"/>
              </a:rPr>
              <a:t>PAGE</a:t>
            </a:r>
          </a:p>
        </p:txBody>
      </p:sp>
    </p:spTree>
    <p:extLst>
      <p:ext uri="{BB962C8B-B14F-4D97-AF65-F5344CB8AC3E}">
        <p14:creationId xmlns:p14="http://schemas.microsoft.com/office/powerpoint/2010/main" val="2403528721"/>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 id="2147483722" r:id="rId12"/>
    <p:sldLayoutId id="2147483723" r:id="rId13"/>
    <p:sldLayoutId id="2147483724" r:id="rId14"/>
    <p:sldLayoutId id="2147483725" r:id="rId15"/>
    <p:sldLayoutId id="2147483726" r:id="rId16"/>
    <p:sldLayoutId id="2147483727" r:id="rId17"/>
    <p:sldLayoutId id="2147483728" r:id="rId18"/>
    <p:sldLayoutId id="2147483729" r:id="rId19"/>
    <p:sldLayoutId id="2147483730" r:id="rId20"/>
    <p:sldLayoutId id="2147483731" r:id="rId21"/>
    <p:sldLayoutId id="2147483732" r:id="rId22"/>
    <p:sldLayoutId id="2147483733" r:id="rId23"/>
    <p:sldLayoutId id="2147483734" r:id="rId24"/>
    <p:sldLayoutId id="2147483735" r:id="rId25"/>
    <p:sldLayoutId id="2147483736" r:id="rId26"/>
    <p:sldLayoutId id="2147483737" r:id="rId27"/>
    <p:sldLayoutId id="2147483738" r:id="rId28"/>
    <p:sldLayoutId id="2147483739" r:id="rId29"/>
    <p:sldLayoutId id="2147483740" r:id="rId30"/>
    <p:sldLayoutId id="2147483741" r:id="rId31"/>
    <p:sldLayoutId id="2147483742" r:id="rId32"/>
    <p:sldLayoutId id="2147483743" r:id="rId33"/>
    <p:sldLayoutId id="2147483744" r:id="rId34"/>
    <p:sldLayoutId id="2147483745" r:id="rId35"/>
    <p:sldLayoutId id="2147483746" r:id="rId36"/>
    <p:sldLayoutId id="2147483747" r:id="rId37"/>
    <p:sldLayoutId id="2147483748" r:id="rId38"/>
    <p:sldLayoutId id="2147483749" r:id="rId39"/>
  </p:sldLayoutIdLst>
  <p:txStyles>
    <p:titleStyle>
      <a:lvl1pPr algn="l" defTabSz="914400" rtl="0" eaLnBrk="1" latinLnBrk="0" hangingPunct="1">
        <a:lnSpc>
          <a:spcPct val="90000"/>
        </a:lnSpc>
        <a:spcBef>
          <a:spcPct val="0"/>
        </a:spcBef>
        <a:buNone/>
        <a:defRPr sz="4400" kern="1200">
          <a:solidFill>
            <a:srgbClr val="003C68"/>
          </a:solidFill>
          <a:latin typeface="PF Highway Sans Pro" charset="0"/>
          <a:ea typeface="PF Highway Sans Pro" charset="0"/>
          <a:cs typeface="PF Highway Sans Pro" charset="0"/>
        </a:defRPr>
      </a:lvl1pPr>
    </p:titleStyle>
    <p:bodyStyle>
      <a:lvl1pPr marL="228600" indent="-228600" algn="l" defTabSz="914400" rtl="0" eaLnBrk="1" latinLnBrk="0" hangingPunct="1">
        <a:lnSpc>
          <a:spcPct val="90000"/>
        </a:lnSpc>
        <a:spcBef>
          <a:spcPts val="1000"/>
        </a:spcBef>
        <a:buFont typeface="Arial"/>
        <a:buChar char="•"/>
        <a:defRPr sz="1600" kern="1200">
          <a:solidFill>
            <a:srgbClr val="003C68"/>
          </a:solidFill>
          <a:latin typeface="PF Highway Sans Pro" charset="0"/>
          <a:ea typeface="PF Highway Sans Pro" charset="0"/>
          <a:cs typeface="PF Highway Sans Pro" charset="0"/>
        </a:defRPr>
      </a:lvl1pPr>
      <a:lvl2pPr marL="685800" indent="-228600" algn="l" defTabSz="914400" rtl="0" eaLnBrk="1" latinLnBrk="0" hangingPunct="1">
        <a:lnSpc>
          <a:spcPct val="90000"/>
        </a:lnSpc>
        <a:spcBef>
          <a:spcPts val="500"/>
        </a:spcBef>
        <a:buFont typeface="Arial"/>
        <a:buChar char="•"/>
        <a:defRPr sz="1600" kern="1200">
          <a:solidFill>
            <a:srgbClr val="003C68"/>
          </a:solidFill>
          <a:latin typeface="PF Highway Sans Pro" charset="0"/>
          <a:ea typeface="PF Highway Sans Pro" charset="0"/>
          <a:cs typeface="PF Highway Sans Pro" charset="0"/>
        </a:defRPr>
      </a:lvl2pPr>
      <a:lvl3pPr marL="1143000" indent="-228600" algn="l" defTabSz="914400" rtl="0" eaLnBrk="1" latinLnBrk="0" hangingPunct="1">
        <a:lnSpc>
          <a:spcPct val="90000"/>
        </a:lnSpc>
        <a:spcBef>
          <a:spcPts val="500"/>
        </a:spcBef>
        <a:buFont typeface="Arial"/>
        <a:buChar char="•"/>
        <a:defRPr sz="1600" kern="1200">
          <a:solidFill>
            <a:srgbClr val="003C68"/>
          </a:solidFill>
          <a:latin typeface="PF Highway Sans Pro" charset="0"/>
          <a:ea typeface="PF Highway Sans Pro" charset="0"/>
          <a:cs typeface="PF Highway Sans Pro" charset="0"/>
        </a:defRPr>
      </a:lvl3pPr>
      <a:lvl4pPr marL="1600200" indent="-228600" algn="l" defTabSz="914400" rtl="0" eaLnBrk="1" latinLnBrk="0" hangingPunct="1">
        <a:lnSpc>
          <a:spcPct val="90000"/>
        </a:lnSpc>
        <a:spcBef>
          <a:spcPts val="500"/>
        </a:spcBef>
        <a:buFont typeface="Arial"/>
        <a:buChar char="•"/>
        <a:defRPr sz="1600" kern="1200">
          <a:solidFill>
            <a:srgbClr val="003C68"/>
          </a:solidFill>
          <a:latin typeface="PF Highway Sans Pro" charset="0"/>
          <a:ea typeface="PF Highway Sans Pro" charset="0"/>
          <a:cs typeface="PF Highway Sans Pro" charset="0"/>
        </a:defRPr>
      </a:lvl4pPr>
      <a:lvl5pPr marL="2057400" indent="-228600" algn="l" defTabSz="914400" rtl="0" eaLnBrk="1" latinLnBrk="0" hangingPunct="1">
        <a:lnSpc>
          <a:spcPct val="90000"/>
        </a:lnSpc>
        <a:spcBef>
          <a:spcPts val="500"/>
        </a:spcBef>
        <a:buFont typeface="Arial"/>
        <a:buChar char="•"/>
        <a:defRPr sz="1600" kern="1200">
          <a:solidFill>
            <a:srgbClr val="003C68"/>
          </a:solidFill>
          <a:latin typeface="PF Highway Sans Pro" charset="0"/>
          <a:ea typeface="PF Highway Sans Pro" charset="0"/>
          <a:cs typeface="PF Highway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xml"/><Relationship Id="rId4" Type="http://schemas.openxmlformats.org/officeDocument/2006/relationships/image" Target="../media/image13.png"/></Relationships>
</file>

<file path=ppt/slides/_rels/slide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4.png"/><Relationship Id="rId1" Type="http://schemas.openxmlformats.org/officeDocument/2006/relationships/slideLayout" Target="../slideLayouts/slideLayout1.xml"/><Relationship Id="rId5" Type="http://schemas.openxmlformats.org/officeDocument/2006/relationships/image" Target="../media/image15.png"/><Relationship Id="rId4" Type="http://schemas.openxmlformats.org/officeDocument/2006/relationships/image" Target="../media/image12.png"/></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6.png"/><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4.xml.rels><?xml version="1.0" encoding="UTF-8" standalone="yes"?>
<Relationships xmlns="http://schemas.openxmlformats.org/package/2006/relationships"><Relationship Id="rId8" Type="http://schemas.openxmlformats.org/officeDocument/2006/relationships/image" Target="../media/image22.jpeg"/><Relationship Id="rId3" Type="http://schemas.openxmlformats.org/officeDocument/2006/relationships/image" Target="../media/image2.jpg"/><Relationship Id="rId7" Type="http://schemas.openxmlformats.org/officeDocument/2006/relationships/image" Target="../media/image21.jpeg"/><Relationship Id="rId2" Type="http://schemas.openxmlformats.org/officeDocument/2006/relationships/image" Target="../media/image17.jpeg"/><Relationship Id="rId1" Type="http://schemas.openxmlformats.org/officeDocument/2006/relationships/slideLayout" Target="../slideLayouts/slideLayout44.xml"/><Relationship Id="rId6" Type="http://schemas.openxmlformats.org/officeDocument/2006/relationships/image" Target="../media/image20.jpeg"/><Relationship Id="rId5" Type="http://schemas.openxmlformats.org/officeDocument/2006/relationships/image" Target="../media/image19.jpeg"/><Relationship Id="rId4" Type="http://schemas.openxmlformats.org/officeDocument/2006/relationships/image" Target="../media/image18.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FBAD2EFE-DD21-471F-994C-5FE35D3AE1F0}"/>
              </a:ext>
            </a:extLst>
          </p:cNvPr>
          <p:cNvPicPr>
            <a:picLocks noChangeAspect="1"/>
          </p:cNvPicPr>
          <p:nvPr/>
        </p:nvPicPr>
        <p:blipFill>
          <a:blip r:embed="rId2"/>
          <a:stretch>
            <a:fillRect/>
          </a:stretch>
        </p:blipFill>
        <p:spPr>
          <a:xfrm>
            <a:off x="423463" y="1400176"/>
            <a:ext cx="8187146" cy="5183709"/>
          </a:xfrm>
          <a:prstGeom prst="rect">
            <a:avLst/>
          </a:prstGeom>
        </p:spPr>
      </p:pic>
      <p:sp>
        <p:nvSpPr>
          <p:cNvPr id="5" name="Rectangle 4">
            <a:extLst>
              <a:ext uri="{FF2B5EF4-FFF2-40B4-BE49-F238E27FC236}">
                <a16:creationId xmlns:a16="http://schemas.microsoft.com/office/drawing/2014/main" id="{470C9532-ECAE-404D-9BFA-3B6EE10AC407}"/>
              </a:ext>
            </a:extLst>
          </p:cNvPr>
          <p:cNvSpPr/>
          <p:nvPr/>
        </p:nvSpPr>
        <p:spPr>
          <a:xfrm>
            <a:off x="1459427" y="2395322"/>
            <a:ext cx="1062892" cy="171451"/>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E733D52D-1805-4883-B509-DA452DDEB7CC}"/>
              </a:ext>
            </a:extLst>
          </p:cNvPr>
          <p:cNvSpPr/>
          <p:nvPr/>
        </p:nvSpPr>
        <p:spPr>
          <a:xfrm>
            <a:off x="479913" y="3889675"/>
            <a:ext cx="3313263" cy="733032"/>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D2CFF9C-1ACF-43EF-8414-B0854D7DE895}"/>
              </a:ext>
            </a:extLst>
          </p:cNvPr>
          <p:cNvSpPr/>
          <p:nvPr/>
        </p:nvSpPr>
        <p:spPr>
          <a:xfrm>
            <a:off x="4553702" y="2729346"/>
            <a:ext cx="2079656" cy="235574"/>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437267E-367B-4205-9B7C-350A2623AEC9}"/>
              </a:ext>
            </a:extLst>
          </p:cNvPr>
          <p:cNvSpPr/>
          <p:nvPr/>
        </p:nvSpPr>
        <p:spPr>
          <a:xfrm>
            <a:off x="4536695" y="6022708"/>
            <a:ext cx="1673471" cy="458327"/>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CE65336-7173-415F-96DE-17FC9D3E4742}"/>
              </a:ext>
            </a:extLst>
          </p:cNvPr>
          <p:cNvSpPr/>
          <p:nvPr/>
        </p:nvSpPr>
        <p:spPr>
          <a:xfrm>
            <a:off x="498363" y="4710708"/>
            <a:ext cx="2287193" cy="596153"/>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ZoneTexte 9">
            <a:extLst>
              <a:ext uri="{FF2B5EF4-FFF2-40B4-BE49-F238E27FC236}">
                <a16:creationId xmlns:a16="http://schemas.microsoft.com/office/drawing/2014/main" id="{0CD2CAD3-6A1A-4B22-9424-EE5FDFF1A3E6}"/>
              </a:ext>
            </a:extLst>
          </p:cNvPr>
          <p:cNvSpPr txBox="1"/>
          <p:nvPr/>
        </p:nvSpPr>
        <p:spPr>
          <a:xfrm>
            <a:off x="6793661" y="3072620"/>
            <a:ext cx="2630900" cy="246221"/>
          </a:xfrm>
          <a:prstGeom prst="rect">
            <a:avLst/>
          </a:prstGeom>
          <a:solidFill>
            <a:srgbClr val="C84874"/>
          </a:solidFill>
        </p:spPr>
        <p:txBody>
          <a:bodyPr wrap="square" rtlCol="0">
            <a:spAutoFit/>
          </a:bodyPr>
          <a:lstStyle/>
          <a:p>
            <a:pPr algn="ctr"/>
            <a:r>
              <a:rPr lang="en-US" sz="1000" dirty="0">
                <a:solidFill>
                  <a:schemeClr val="bg1"/>
                </a:solidFill>
              </a:rPr>
              <a:t>Talent section is not visible to Employee</a:t>
            </a:r>
          </a:p>
        </p:txBody>
      </p:sp>
      <p:sp>
        <p:nvSpPr>
          <p:cNvPr id="11" name="Rectangle 10">
            <a:extLst>
              <a:ext uri="{FF2B5EF4-FFF2-40B4-BE49-F238E27FC236}">
                <a16:creationId xmlns:a16="http://schemas.microsoft.com/office/drawing/2014/main" id="{DCA5E767-2ED7-4F16-8216-FFF5A4020D9A}"/>
              </a:ext>
            </a:extLst>
          </p:cNvPr>
          <p:cNvSpPr/>
          <p:nvPr/>
        </p:nvSpPr>
        <p:spPr>
          <a:xfrm>
            <a:off x="4080630" y="1639955"/>
            <a:ext cx="5343932" cy="1432665"/>
          </a:xfrm>
          <a:prstGeom prst="rect">
            <a:avLst/>
          </a:prstGeom>
          <a:noFill/>
          <a:ln w="1905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Ellipse 11">
            <a:extLst>
              <a:ext uri="{FF2B5EF4-FFF2-40B4-BE49-F238E27FC236}">
                <a16:creationId xmlns:a16="http://schemas.microsoft.com/office/drawing/2014/main" id="{B2B7F39E-B727-4DA3-8F26-EF2646A7BDA8}"/>
              </a:ext>
            </a:extLst>
          </p:cNvPr>
          <p:cNvSpPr/>
          <p:nvPr/>
        </p:nvSpPr>
        <p:spPr>
          <a:xfrm>
            <a:off x="150794" y="3560239"/>
            <a:ext cx="288000" cy="288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1</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31" name="Ellipse 11">
            <a:extLst>
              <a:ext uri="{FF2B5EF4-FFF2-40B4-BE49-F238E27FC236}">
                <a16:creationId xmlns:a16="http://schemas.microsoft.com/office/drawing/2014/main" id="{34560C4E-84AB-411E-B340-08FBE0A237F8}"/>
              </a:ext>
            </a:extLst>
          </p:cNvPr>
          <p:cNvSpPr/>
          <p:nvPr/>
        </p:nvSpPr>
        <p:spPr>
          <a:xfrm>
            <a:off x="4179625" y="3551529"/>
            <a:ext cx="288000" cy="28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3</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32" name="Ellipse 11">
            <a:extLst>
              <a:ext uri="{FF2B5EF4-FFF2-40B4-BE49-F238E27FC236}">
                <a16:creationId xmlns:a16="http://schemas.microsoft.com/office/drawing/2014/main" id="{EBAED28E-AF3B-4463-90BD-418D5726CA5D}"/>
              </a:ext>
            </a:extLst>
          </p:cNvPr>
          <p:cNvSpPr/>
          <p:nvPr/>
        </p:nvSpPr>
        <p:spPr>
          <a:xfrm>
            <a:off x="5738664" y="1670151"/>
            <a:ext cx="288000" cy="288000"/>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Raleway"/>
                <a:ea typeface="+mn-ea"/>
                <a:cs typeface="+mn-cs"/>
              </a:rPr>
              <a:t>4</a:t>
            </a:r>
            <a:r>
              <a:rPr kumimoji="0" lang="en-US" sz="1200" b="0" i="0" u="none" strike="noStrike" kern="1200" cap="none" spc="0" normalizeH="0" baseline="0" noProof="0" dirty="0">
                <a:ln>
                  <a:noFill/>
                </a:ln>
                <a:solidFill>
                  <a:srgbClr val="FFFFFF"/>
                </a:solidFill>
                <a:effectLst/>
                <a:uLnTx/>
                <a:uFillTx/>
                <a:latin typeface="Raleway"/>
                <a:ea typeface="+mn-ea"/>
                <a:cs typeface="+mn-cs"/>
              </a:rPr>
              <a:t>a</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33" name="Ellipse 11">
            <a:extLst>
              <a:ext uri="{FF2B5EF4-FFF2-40B4-BE49-F238E27FC236}">
                <a16:creationId xmlns:a16="http://schemas.microsoft.com/office/drawing/2014/main" id="{6EB93D2A-DD77-4179-9A0F-94E807B43AAC}"/>
              </a:ext>
            </a:extLst>
          </p:cNvPr>
          <p:cNvSpPr/>
          <p:nvPr/>
        </p:nvSpPr>
        <p:spPr>
          <a:xfrm>
            <a:off x="8466609" y="1679348"/>
            <a:ext cx="288000" cy="288000"/>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Raleway"/>
                <a:ea typeface="+mn-ea"/>
                <a:cs typeface="+mn-cs"/>
              </a:rPr>
              <a:t>4</a:t>
            </a:r>
            <a:r>
              <a:rPr kumimoji="0" lang="en-US" sz="1200" b="0" i="0" u="none" strike="noStrike" kern="1200" cap="none" spc="0" normalizeH="0" baseline="0" noProof="0" dirty="0">
                <a:ln>
                  <a:noFill/>
                </a:ln>
                <a:solidFill>
                  <a:srgbClr val="FFFFFF"/>
                </a:solidFill>
                <a:effectLst/>
                <a:uLnTx/>
                <a:uFillTx/>
                <a:latin typeface="Raleway"/>
                <a:ea typeface="+mn-ea"/>
                <a:cs typeface="+mn-cs"/>
              </a:rPr>
              <a:t>b</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35" name="Titre 34">
            <a:extLst>
              <a:ext uri="{FF2B5EF4-FFF2-40B4-BE49-F238E27FC236}">
                <a16:creationId xmlns:a16="http://schemas.microsoft.com/office/drawing/2014/main" id="{5AC54F81-BA7E-405C-9FD0-EF94B96644C1}"/>
              </a:ext>
            </a:extLst>
          </p:cNvPr>
          <p:cNvSpPr>
            <a:spLocks noGrp="1"/>
          </p:cNvSpPr>
          <p:nvPr>
            <p:ph type="title"/>
          </p:nvPr>
        </p:nvSpPr>
        <p:spPr>
          <a:xfrm>
            <a:off x="471659" y="180937"/>
            <a:ext cx="10988504" cy="584616"/>
          </a:xfrm>
        </p:spPr>
        <p:txBody>
          <a:bodyPr/>
          <a:lstStyle/>
          <a:p>
            <a:r>
              <a:rPr lang="en-US" dirty="0"/>
              <a:t>New Talent Card</a:t>
            </a:r>
          </a:p>
        </p:txBody>
      </p:sp>
      <p:sp>
        <p:nvSpPr>
          <p:cNvPr id="36" name="Espace réservé du texte 35">
            <a:extLst>
              <a:ext uri="{FF2B5EF4-FFF2-40B4-BE49-F238E27FC236}">
                <a16:creationId xmlns:a16="http://schemas.microsoft.com/office/drawing/2014/main" id="{5A077867-BA14-4575-A8D6-EFC75B4C1A51}"/>
              </a:ext>
            </a:extLst>
          </p:cNvPr>
          <p:cNvSpPr>
            <a:spLocks noGrp="1"/>
          </p:cNvSpPr>
          <p:nvPr>
            <p:ph type="body" idx="1"/>
          </p:nvPr>
        </p:nvSpPr>
        <p:spPr>
          <a:xfrm>
            <a:off x="528797" y="839759"/>
            <a:ext cx="10988504" cy="472416"/>
          </a:xfrm>
        </p:spPr>
        <p:txBody>
          <a:bodyPr/>
          <a:lstStyle/>
          <a:p>
            <a:r>
              <a:rPr lang="en-US" b="1" dirty="0"/>
              <a:t>Cover page (to be used during talent reviews)</a:t>
            </a:r>
          </a:p>
          <a:p>
            <a:endParaRPr lang="en-US" dirty="0"/>
          </a:p>
        </p:txBody>
      </p:sp>
      <p:pic>
        <p:nvPicPr>
          <p:cNvPr id="39" name="Image 38">
            <a:extLst>
              <a:ext uri="{FF2B5EF4-FFF2-40B4-BE49-F238E27FC236}">
                <a16:creationId xmlns:a16="http://schemas.microsoft.com/office/drawing/2014/main" id="{642BECB8-FCAD-4383-9441-31AB7CEB5758}"/>
              </a:ext>
            </a:extLst>
          </p:cNvPr>
          <p:cNvPicPr>
            <a:picLocks noChangeAspect="1"/>
          </p:cNvPicPr>
          <p:nvPr/>
        </p:nvPicPr>
        <p:blipFill rotWithShape="1">
          <a:blip r:embed="rId3"/>
          <a:srcRect t="2112"/>
          <a:stretch/>
        </p:blipFill>
        <p:spPr>
          <a:xfrm>
            <a:off x="2730538" y="3743410"/>
            <a:ext cx="830309" cy="259294"/>
          </a:xfrm>
          <a:prstGeom prst="rect">
            <a:avLst/>
          </a:prstGeom>
          <a:solidFill>
            <a:srgbClr val="FF0066"/>
          </a:solidFill>
          <a:effectLst>
            <a:outerShdw blurRad="50800" dist="38100" dir="2700000" algn="tl" rotWithShape="0">
              <a:srgbClr val="FF0066">
                <a:alpha val="40000"/>
              </a:srgbClr>
            </a:outerShdw>
          </a:effectLst>
        </p:spPr>
      </p:pic>
      <p:sp>
        <p:nvSpPr>
          <p:cNvPr id="40" name="Ellipse 39">
            <a:extLst>
              <a:ext uri="{FF2B5EF4-FFF2-40B4-BE49-F238E27FC236}">
                <a16:creationId xmlns:a16="http://schemas.microsoft.com/office/drawing/2014/main" id="{348D1B67-88B8-4B55-A2F9-5F45FFF2AC3A}"/>
              </a:ext>
            </a:extLst>
          </p:cNvPr>
          <p:cNvSpPr/>
          <p:nvPr/>
        </p:nvSpPr>
        <p:spPr>
          <a:xfrm>
            <a:off x="150794" y="3915555"/>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2</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42" name="Ellipse 41">
            <a:extLst>
              <a:ext uri="{FF2B5EF4-FFF2-40B4-BE49-F238E27FC236}">
                <a16:creationId xmlns:a16="http://schemas.microsoft.com/office/drawing/2014/main" id="{7D8D77CD-2CD5-4CE6-8E52-FBC05E181EEB}"/>
              </a:ext>
            </a:extLst>
          </p:cNvPr>
          <p:cNvSpPr/>
          <p:nvPr/>
        </p:nvSpPr>
        <p:spPr>
          <a:xfrm>
            <a:off x="150794" y="4668169"/>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2</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43" name="Ellipse 42">
            <a:extLst>
              <a:ext uri="{FF2B5EF4-FFF2-40B4-BE49-F238E27FC236}">
                <a16:creationId xmlns:a16="http://schemas.microsoft.com/office/drawing/2014/main" id="{0DE166ED-1D5A-470F-90B4-244754AAD959}"/>
              </a:ext>
            </a:extLst>
          </p:cNvPr>
          <p:cNvSpPr/>
          <p:nvPr/>
        </p:nvSpPr>
        <p:spPr>
          <a:xfrm>
            <a:off x="150794" y="5350003"/>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2</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44" name="Ellipse 43">
            <a:extLst>
              <a:ext uri="{FF2B5EF4-FFF2-40B4-BE49-F238E27FC236}">
                <a16:creationId xmlns:a16="http://schemas.microsoft.com/office/drawing/2014/main" id="{805A8E80-DCA5-4A85-AA88-A9520DE4A4EB}"/>
              </a:ext>
            </a:extLst>
          </p:cNvPr>
          <p:cNvSpPr/>
          <p:nvPr/>
        </p:nvSpPr>
        <p:spPr>
          <a:xfrm>
            <a:off x="150794" y="5828745"/>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2</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45" name="Ellipse 11">
            <a:extLst>
              <a:ext uri="{FF2B5EF4-FFF2-40B4-BE49-F238E27FC236}">
                <a16:creationId xmlns:a16="http://schemas.microsoft.com/office/drawing/2014/main" id="{1310E276-D727-4FED-B108-A657579B0D82}"/>
              </a:ext>
            </a:extLst>
          </p:cNvPr>
          <p:cNvSpPr/>
          <p:nvPr/>
        </p:nvSpPr>
        <p:spPr>
          <a:xfrm>
            <a:off x="4179625" y="4431299"/>
            <a:ext cx="288000" cy="28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3</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46" name="Ellipse 11">
            <a:extLst>
              <a:ext uri="{FF2B5EF4-FFF2-40B4-BE49-F238E27FC236}">
                <a16:creationId xmlns:a16="http://schemas.microsoft.com/office/drawing/2014/main" id="{673CAED9-4B3C-4019-9CF0-66AAB4F2FFA0}"/>
              </a:ext>
            </a:extLst>
          </p:cNvPr>
          <p:cNvSpPr/>
          <p:nvPr/>
        </p:nvSpPr>
        <p:spPr>
          <a:xfrm>
            <a:off x="4179625" y="5344512"/>
            <a:ext cx="288000" cy="28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3</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47" name="Ellipse 11">
            <a:extLst>
              <a:ext uri="{FF2B5EF4-FFF2-40B4-BE49-F238E27FC236}">
                <a16:creationId xmlns:a16="http://schemas.microsoft.com/office/drawing/2014/main" id="{50E535FD-5295-441D-B092-39B8A1AF0AE8}"/>
              </a:ext>
            </a:extLst>
          </p:cNvPr>
          <p:cNvSpPr/>
          <p:nvPr/>
        </p:nvSpPr>
        <p:spPr>
          <a:xfrm>
            <a:off x="4179625" y="5993280"/>
            <a:ext cx="288000" cy="28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3</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49" name="Ellipse 11">
            <a:extLst>
              <a:ext uri="{FF2B5EF4-FFF2-40B4-BE49-F238E27FC236}">
                <a16:creationId xmlns:a16="http://schemas.microsoft.com/office/drawing/2014/main" id="{FA7258E6-163E-4F2E-9BDB-B2927263E83A}"/>
              </a:ext>
            </a:extLst>
          </p:cNvPr>
          <p:cNvSpPr/>
          <p:nvPr/>
        </p:nvSpPr>
        <p:spPr>
          <a:xfrm>
            <a:off x="4179625" y="2469865"/>
            <a:ext cx="288000" cy="288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5</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60" name="Rectangle 59">
            <a:extLst>
              <a:ext uri="{FF2B5EF4-FFF2-40B4-BE49-F238E27FC236}">
                <a16:creationId xmlns:a16="http://schemas.microsoft.com/office/drawing/2014/main" id="{1E7B733A-904F-4F88-9D9B-2B6A971CB970}"/>
              </a:ext>
            </a:extLst>
          </p:cNvPr>
          <p:cNvSpPr/>
          <p:nvPr/>
        </p:nvSpPr>
        <p:spPr>
          <a:xfrm>
            <a:off x="456121" y="1491343"/>
            <a:ext cx="9172510" cy="509254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Ellipse 60">
            <a:extLst>
              <a:ext uri="{FF2B5EF4-FFF2-40B4-BE49-F238E27FC236}">
                <a16:creationId xmlns:a16="http://schemas.microsoft.com/office/drawing/2014/main" id="{786D4A79-43EF-4E45-8964-2FC5CB8DD910}"/>
              </a:ext>
            </a:extLst>
          </p:cNvPr>
          <p:cNvSpPr/>
          <p:nvPr/>
        </p:nvSpPr>
        <p:spPr>
          <a:xfrm>
            <a:off x="1086966" y="1689892"/>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2</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62" name="Ellipse 11">
            <a:extLst>
              <a:ext uri="{FF2B5EF4-FFF2-40B4-BE49-F238E27FC236}">
                <a16:creationId xmlns:a16="http://schemas.microsoft.com/office/drawing/2014/main" id="{17B710BB-BB90-4AE3-9229-64B7FD15BE5A}"/>
              </a:ext>
            </a:extLst>
          </p:cNvPr>
          <p:cNvSpPr/>
          <p:nvPr/>
        </p:nvSpPr>
        <p:spPr>
          <a:xfrm>
            <a:off x="143129" y="2559133"/>
            <a:ext cx="288000" cy="288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1</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grpSp>
        <p:nvGrpSpPr>
          <p:cNvPr id="27" name="Groupe 26">
            <a:extLst>
              <a:ext uri="{FF2B5EF4-FFF2-40B4-BE49-F238E27FC236}">
                <a16:creationId xmlns:a16="http://schemas.microsoft.com/office/drawing/2014/main" id="{658E943A-E73C-41BC-AAB1-C2768C7FA2BA}"/>
              </a:ext>
            </a:extLst>
          </p:cNvPr>
          <p:cNvGrpSpPr/>
          <p:nvPr/>
        </p:nvGrpSpPr>
        <p:grpSpPr>
          <a:xfrm>
            <a:off x="10074622" y="1984001"/>
            <a:ext cx="2318525" cy="4577162"/>
            <a:chOff x="10074622" y="1984001"/>
            <a:chExt cx="2318525" cy="4577162"/>
          </a:xfrm>
        </p:grpSpPr>
        <p:sp>
          <p:nvSpPr>
            <p:cNvPr id="28" name="ZoneTexte 27">
              <a:extLst>
                <a:ext uri="{FF2B5EF4-FFF2-40B4-BE49-F238E27FC236}">
                  <a16:creationId xmlns:a16="http://schemas.microsoft.com/office/drawing/2014/main" id="{417EA47E-4ADC-4E5A-8B7F-BB6A810EAD80}"/>
                </a:ext>
              </a:extLst>
            </p:cNvPr>
            <p:cNvSpPr txBox="1"/>
            <p:nvPr/>
          </p:nvSpPr>
          <p:spPr>
            <a:xfrm>
              <a:off x="10191542" y="6084109"/>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grpSp>
          <p:nvGrpSpPr>
            <p:cNvPr id="2" name="Groupe 1">
              <a:extLst>
                <a:ext uri="{FF2B5EF4-FFF2-40B4-BE49-F238E27FC236}">
                  <a16:creationId xmlns:a16="http://schemas.microsoft.com/office/drawing/2014/main" id="{D03A058E-A3B2-467A-8048-8DF2BDD915D0}"/>
                </a:ext>
              </a:extLst>
            </p:cNvPr>
            <p:cNvGrpSpPr/>
            <p:nvPr/>
          </p:nvGrpSpPr>
          <p:grpSpPr>
            <a:xfrm>
              <a:off x="10074622" y="1984001"/>
              <a:ext cx="2318525" cy="4384066"/>
              <a:chOff x="10074622" y="1984001"/>
              <a:chExt cx="2318525" cy="4384066"/>
            </a:xfrm>
          </p:grpSpPr>
          <p:pic>
            <p:nvPicPr>
              <p:cNvPr id="4" name="Picture 2" descr="Index of /wp-content/uploads/2015/11">
                <a:extLst>
                  <a:ext uri="{FF2B5EF4-FFF2-40B4-BE49-F238E27FC236}">
                    <a16:creationId xmlns:a16="http://schemas.microsoft.com/office/drawing/2014/main" id="{66D5D619-CCA2-4B1C-8D07-F577ADC8C0C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72934" y="1984001"/>
                <a:ext cx="436419" cy="360443"/>
              </a:xfrm>
              <a:prstGeom prst="rect">
                <a:avLst/>
              </a:prstGeom>
              <a:noFill/>
              <a:extLst>
                <a:ext uri="{909E8E84-426E-40DD-AFC4-6F175D3DCCD1}">
                  <a14:hiddenFill xmlns:a14="http://schemas.microsoft.com/office/drawing/2010/main">
                    <a:solidFill>
                      <a:srgbClr val="FFFFFF"/>
                    </a:solidFill>
                  </a14:hiddenFill>
                </a:ext>
              </a:extLst>
            </p:spPr>
          </p:pic>
          <p:sp>
            <p:nvSpPr>
              <p:cNvPr id="12" name="Ellipse 11">
                <a:extLst>
                  <a:ext uri="{FF2B5EF4-FFF2-40B4-BE49-F238E27FC236}">
                    <a16:creationId xmlns:a16="http://schemas.microsoft.com/office/drawing/2014/main" id="{9C27B051-78A3-43C1-B72E-A240BB37757B}"/>
                  </a:ext>
                </a:extLst>
              </p:cNvPr>
              <p:cNvSpPr/>
              <p:nvPr/>
            </p:nvSpPr>
            <p:spPr>
              <a:xfrm>
                <a:off x="10204285" y="3861435"/>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2</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13" name="Ellipse 11">
                <a:extLst>
                  <a:ext uri="{FF2B5EF4-FFF2-40B4-BE49-F238E27FC236}">
                    <a16:creationId xmlns:a16="http://schemas.microsoft.com/office/drawing/2014/main" id="{85DA6E0E-6C2A-493E-BAEA-5D5409284AF3}"/>
                  </a:ext>
                </a:extLst>
              </p:cNvPr>
              <p:cNvSpPr/>
              <p:nvPr/>
            </p:nvSpPr>
            <p:spPr>
              <a:xfrm>
                <a:off x="10204285" y="4224569"/>
                <a:ext cx="288000" cy="28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3</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14" name="Ellipse 11">
                <a:extLst>
                  <a:ext uri="{FF2B5EF4-FFF2-40B4-BE49-F238E27FC236}">
                    <a16:creationId xmlns:a16="http://schemas.microsoft.com/office/drawing/2014/main" id="{9FD5C1A9-732E-4CFA-8257-1A22AC6AC32C}"/>
                  </a:ext>
                </a:extLst>
              </p:cNvPr>
              <p:cNvSpPr/>
              <p:nvPr/>
            </p:nvSpPr>
            <p:spPr>
              <a:xfrm>
                <a:off x="10204285" y="4587703"/>
                <a:ext cx="288000" cy="288000"/>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4</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15" name="Ellipse 11">
                <a:extLst>
                  <a:ext uri="{FF2B5EF4-FFF2-40B4-BE49-F238E27FC236}">
                    <a16:creationId xmlns:a16="http://schemas.microsoft.com/office/drawing/2014/main" id="{9EDD45FD-3522-4044-94A7-4BDB1CFEFE3D}"/>
                  </a:ext>
                </a:extLst>
              </p:cNvPr>
              <p:cNvSpPr/>
              <p:nvPr/>
            </p:nvSpPr>
            <p:spPr>
              <a:xfrm>
                <a:off x="10204285" y="4950837"/>
                <a:ext cx="288000" cy="288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5</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16" name="Ellipse 11">
                <a:extLst>
                  <a:ext uri="{FF2B5EF4-FFF2-40B4-BE49-F238E27FC236}">
                    <a16:creationId xmlns:a16="http://schemas.microsoft.com/office/drawing/2014/main" id="{1428331E-5E60-439C-823B-96E740BAAC5B}"/>
                  </a:ext>
                </a:extLst>
              </p:cNvPr>
              <p:cNvSpPr/>
              <p:nvPr/>
            </p:nvSpPr>
            <p:spPr>
              <a:xfrm>
                <a:off x="10206769" y="5313971"/>
                <a:ext cx="283033" cy="288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6</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17" name="Rectangle 16">
                <a:extLst>
                  <a:ext uri="{FF2B5EF4-FFF2-40B4-BE49-F238E27FC236}">
                    <a16:creationId xmlns:a16="http://schemas.microsoft.com/office/drawing/2014/main" id="{EAF517D6-77D7-47F5-8E73-918988236243}"/>
                  </a:ext>
                </a:extLst>
              </p:cNvPr>
              <p:cNvSpPr/>
              <p:nvPr/>
            </p:nvSpPr>
            <p:spPr>
              <a:xfrm>
                <a:off x="10471570" y="3893746"/>
                <a:ext cx="931124"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Talent Data</a:t>
                </a:r>
              </a:p>
            </p:txBody>
          </p:sp>
          <p:sp>
            <p:nvSpPr>
              <p:cNvPr id="18" name="Rectangle 17">
                <a:extLst>
                  <a:ext uri="{FF2B5EF4-FFF2-40B4-BE49-F238E27FC236}">
                    <a16:creationId xmlns:a16="http://schemas.microsoft.com/office/drawing/2014/main" id="{B012E533-7687-4019-BBF9-296355A9D61F}"/>
                  </a:ext>
                </a:extLst>
              </p:cNvPr>
              <p:cNvSpPr/>
              <p:nvPr/>
            </p:nvSpPr>
            <p:spPr>
              <a:xfrm>
                <a:off x="10471570" y="4259724"/>
                <a:ext cx="133495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Development Plan</a:t>
                </a:r>
              </a:p>
            </p:txBody>
          </p:sp>
          <p:sp>
            <p:nvSpPr>
              <p:cNvPr id="19" name="Rectangle 18">
                <a:extLst>
                  <a:ext uri="{FF2B5EF4-FFF2-40B4-BE49-F238E27FC236}">
                    <a16:creationId xmlns:a16="http://schemas.microsoft.com/office/drawing/2014/main" id="{7AF10102-707C-4987-9F2A-2314B28AE5F6}"/>
                  </a:ext>
                </a:extLst>
              </p:cNvPr>
              <p:cNvSpPr/>
              <p:nvPr/>
            </p:nvSpPr>
            <p:spPr>
              <a:xfrm>
                <a:off x="10471570" y="4547724"/>
                <a:ext cx="1921577"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a) Assess Potential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b) Talent Matrix Calibration </a:t>
                </a:r>
              </a:p>
            </p:txBody>
          </p:sp>
          <p:sp>
            <p:nvSpPr>
              <p:cNvPr id="20" name="Rectangle 19">
                <a:extLst>
                  <a:ext uri="{FF2B5EF4-FFF2-40B4-BE49-F238E27FC236}">
                    <a16:creationId xmlns:a16="http://schemas.microsoft.com/office/drawing/2014/main" id="{E4950E43-F636-49C6-8C73-D62A525AD33C}"/>
                  </a:ext>
                </a:extLst>
              </p:cNvPr>
              <p:cNvSpPr/>
              <p:nvPr/>
            </p:nvSpPr>
            <p:spPr>
              <a:xfrm>
                <a:off x="10471570" y="5391437"/>
                <a:ext cx="133495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Succession Plan </a:t>
                </a:r>
              </a:p>
            </p:txBody>
          </p:sp>
          <p:sp>
            <p:nvSpPr>
              <p:cNvPr id="21" name="Rectangle 20">
                <a:extLst>
                  <a:ext uri="{FF2B5EF4-FFF2-40B4-BE49-F238E27FC236}">
                    <a16:creationId xmlns:a16="http://schemas.microsoft.com/office/drawing/2014/main" id="{3E65D584-7149-4D44-B723-D48B79267E7C}"/>
                  </a:ext>
                </a:extLst>
              </p:cNvPr>
              <p:cNvSpPr/>
              <p:nvPr/>
            </p:nvSpPr>
            <p:spPr>
              <a:xfrm>
                <a:off x="10471570" y="5021390"/>
                <a:ext cx="1623529"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Performance Review</a:t>
                </a:r>
              </a:p>
            </p:txBody>
          </p:sp>
          <p:sp>
            <p:nvSpPr>
              <p:cNvPr id="22" name="Rectangle 21">
                <a:extLst>
                  <a:ext uri="{FF2B5EF4-FFF2-40B4-BE49-F238E27FC236}">
                    <a16:creationId xmlns:a16="http://schemas.microsoft.com/office/drawing/2014/main" id="{67AF8A14-84FF-4BB3-B7FE-993750909583}"/>
                  </a:ext>
                </a:extLst>
              </p:cNvPr>
              <p:cNvSpPr/>
              <p:nvPr/>
            </p:nvSpPr>
            <p:spPr>
              <a:xfrm>
                <a:off x="10074622" y="2982020"/>
                <a:ext cx="1969732" cy="41549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B4055"/>
                    </a:solidFill>
                    <a:effectLst/>
                    <a:uLnTx/>
                    <a:uFillTx/>
                    <a:latin typeface="Raleway"/>
                    <a:ea typeface="+mn-ea"/>
                    <a:cs typeface="+mn-cs"/>
                  </a:rPr>
                  <a:t>Data from which business process key:</a:t>
                </a:r>
              </a:p>
            </p:txBody>
          </p:sp>
          <p:sp>
            <p:nvSpPr>
              <p:cNvPr id="23" name="Ellipse 11">
                <a:extLst>
                  <a:ext uri="{FF2B5EF4-FFF2-40B4-BE49-F238E27FC236}">
                    <a16:creationId xmlns:a16="http://schemas.microsoft.com/office/drawing/2014/main" id="{A02B22A9-2A71-4B9B-AD97-779C24497350}"/>
                  </a:ext>
                </a:extLst>
              </p:cNvPr>
              <p:cNvSpPr/>
              <p:nvPr/>
            </p:nvSpPr>
            <p:spPr>
              <a:xfrm>
                <a:off x="10204285" y="3498301"/>
                <a:ext cx="288000" cy="288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1</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24" name="Rectangle 23">
                <a:extLst>
                  <a:ext uri="{FF2B5EF4-FFF2-40B4-BE49-F238E27FC236}">
                    <a16:creationId xmlns:a16="http://schemas.microsoft.com/office/drawing/2014/main" id="{AB2A88EB-B9F0-4691-9A8C-4D128040AED1}"/>
                  </a:ext>
                </a:extLst>
              </p:cNvPr>
              <p:cNvSpPr/>
              <p:nvPr/>
            </p:nvSpPr>
            <p:spPr>
              <a:xfrm>
                <a:off x="10471570" y="3535613"/>
                <a:ext cx="931124"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HCM Data</a:t>
                </a:r>
              </a:p>
            </p:txBody>
          </p:sp>
          <p:sp>
            <p:nvSpPr>
              <p:cNvPr id="25" name="ZoneTexte 24">
                <a:extLst>
                  <a:ext uri="{FF2B5EF4-FFF2-40B4-BE49-F238E27FC236}">
                    <a16:creationId xmlns:a16="http://schemas.microsoft.com/office/drawing/2014/main" id="{00DC2551-B436-44A3-BF27-8754859F2F9C}"/>
                  </a:ext>
                </a:extLst>
              </p:cNvPr>
              <p:cNvSpPr txBox="1"/>
              <p:nvPr/>
            </p:nvSpPr>
            <p:spPr>
              <a:xfrm>
                <a:off x="11077718" y="3764177"/>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sp>
            <p:nvSpPr>
              <p:cNvPr id="26" name="ZoneTexte 25">
                <a:extLst>
                  <a:ext uri="{FF2B5EF4-FFF2-40B4-BE49-F238E27FC236}">
                    <a16:creationId xmlns:a16="http://schemas.microsoft.com/office/drawing/2014/main" id="{5302C7CB-0EE4-4AB5-8EF2-3BDBCDAD5FCA}"/>
                  </a:ext>
                </a:extLst>
              </p:cNvPr>
              <p:cNvSpPr txBox="1"/>
              <p:nvPr/>
            </p:nvSpPr>
            <p:spPr>
              <a:xfrm>
                <a:off x="11410317" y="4151569"/>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sp>
            <p:nvSpPr>
              <p:cNvPr id="29" name="Rectangle 28">
                <a:extLst>
                  <a:ext uri="{FF2B5EF4-FFF2-40B4-BE49-F238E27FC236}">
                    <a16:creationId xmlns:a16="http://schemas.microsoft.com/office/drawing/2014/main" id="{951F99B5-7D7E-4702-B19C-9C4CDAF66E20}"/>
                  </a:ext>
                </a:extLst>
              </p:cNvPr>
              <p:cNvSpPr/>
              <p:nvPr/>
            </p:nvSpPr>
            <p:spPr>
              <a:xfrm>
                <a:off x="10471570" y="6137235"/>
                <a:ext cx="1826468"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Data visible by Employee</a:t>
                </a:r>
              </a:p>
            </p:txBody>
          </p:sp>
          <p:sp>
            <p:nvSpPr>
              <p:cNvPr id="41" name="ZoneTexte 40">
                <a:extLst>
                  <a:ext uri="{FF2B5EF4-FFF2-40B4-BE49-F238E27FC236}">
                    <a16:creationId xmlns:a16="http://schemas.microsoft.com/office/drawing/2014/main" id="{3799EF11-CD4D-4498-817B-C18386B219D3}"/>
                  </a:ext>
                </a:extLst>
              </p:cNvPr>
              <p:cNvSpPr txBox="1"/>
              <p:nvPr/>
            </p:nvSpPr>
            <p:spPr>
              <a:xfrm>
                <a:off x="10973009" y="3416692"/>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pic>
            <p:nvPicPr>
              <p:cNvPr id="48" name="Image 47">
                <a:extLst>
                  <a:ext uri="{FF2B5EF4-FFF2-40B4-BE49-F238E27FC236}">
                    <a16:creationId xmlns:a16="http://schemas.microsoft.com/office/drawing/2014/main" id="{496597A0-8345-4465-866A-03F07AF62CBD}"/>
                  </a:ext>
                </a:extLst>
              </p:cNvPr>
              <p:cNvPicPr>
                <a:picLocks noChangeAspect="1"/>
              </p:cNvPicPr>
              <p:nvPr/>
            </p:nvPicPr>
            <p:blipFill rotWithShape="1">
              <a:blip r:embed="rId3"/>
              <a:srcRect t="2112"/>
              <a:stretch/>
            </p:blipFill>
            <p:spPr>
              <a:xfrm>
                <a:off x="10191542" y="2574423"/>
                <a:ext cx="830309" cy="259294"/>
              </a:xfrm>
              <a:prstGeom prst="rect">
                <a:avLst/>
              </a:prstGeom>
              <a:solidFill>
                <a:srgbClr val="FF0066"/>
              </a:solidFill>
              <a:effectLst>
                <a:outerShdw blurRad="50800" dist="38100" dir="2700000" algn="tl" rotWithShape="0">
                  <a:srgbClr val="FF0066">
                    <a:alpha val="40000"/>
                  </a:srgbClr>
                </a:outerShdw>
              </a:effectLst>
            </p:spPr>
          </p:pic>
          <p:sp>
            <p:nvSpPr>
              <p:cNvPr id="56" name="Rectangle 55">
                <a:extLst>
                  <a:ext uri="{FF2B5EF4-FFF2-40B4-BE49-F238E27FC236}">
                    <a16:creationId xmlns:a16="http://schemas.microsoft.com/office/drawing/2014/main" id="{BBFC8FDF-4991-4221-9886-9EA5D143EDB9}"/>
                  </a:ext>
                </a:extLst>
              </p:cNvPr>
              <p:cNvSpPr/>
              <p:nvPr/>
            </p:nvSpPr>
            <p:spPr>
              <a:xfrm>
                <a:off x="10628899" y="2059091"/>
                <a:ext cx="1173448"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New data available</a:t>
                </a:r>
              </a:p>
            </p:txBody>
          </p:sp>
          <p:sp>
            <p:nvSpPr>
              <p:cNvPr id="57" name="Rectangle 56">
                <a:extLst>
                  <a:ext uri="{FF2B5EF4-FFF2-40B4-BE49-F238E27FC236}">
                    <a16:creationId xmlns:a16="http://schemas.microsoft.com/office/drawing/2014/main" id="{C07FC593-E3E6-4085-A900-9A59C7C2D793}"/>
                  </a:ext>
                </a:extLst>
              </p:cNvPr>
              <p:cNvSpPr/>
              <p:nvPr/>
            </p:nvSpPr>
            <p:spPr>
              <a:xfrm>
                <a:off x="11055747" y="2567424"/>
                <a:ext cx="117344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2x2x2 detected when turning pink</a:t>
                </a:r>
              </a:p>
            </p:txBody>
          </p:sp>
          <p:sp>
            <p:nvSpPr>
              <p:cNvPr id="51" name="Ellipse 11">
                <a:extLst>
                  <a:ext uri="{FF2B5EF4-FFF2-40B4-BE49-F238E27FC236}">
                    <a16:creationId xmlns:a16="http://schemas.microsoft.com/office/drawing/2014/main" id="{8A55D656-AD51-4362-8B4C-F8755950CAB0}"/>
                  </a:ext>
                </a:extLst>
              </p:cNvPr>
              <p:cNvSpPr/>
              <p:nvPr/>
            </p:nvSpPr>
            <p:spPr>
              <a:xfrm>
                <a:off x="10206769" y="5677106"/>
                <a:ext cx="283033" cy="288000"/>
              </a:xfrm>
              <a:prstGeom prst="ellipse">
                <a:avLst/>
              </a:prstGeom>
              <a:solidFill>
                <a:srgbClr val="C8487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7</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52" name="Rectangle 51">
                <a:extLst>
                  <a:ext uri="{FF2B5EF4-FFF2-40B4-BE49-F238E27FC236}">
                    <a16:creationId xmlns:a16="http://schemas.microsoft.com/office/drawing/2014/main" id="{97ACB150-5A25-4817-B60D-BAF315AF452E}"/>
                  </a:ext>
                </a:extLst>
              </p:cNvPr>
              <p:cNvSpPr/>
              <p:nvPr/>
            </p:nvSpPr>
            <p:spPr>
              <a:xfrm>
                <a:off x="10471570" y="5737261"/>
                <a:ext cx="1334950" cy="230832"/>
              </a:xfrm>
              <a:prstGeom prst="rect">
                <a:avLst/>
              </a:prstGeom>
            </p:spPr>
            <p:txBody>
              <a:bodyPr wrap="square">
                <a:spAutoFit/>
              </a:bodyPr>
              <a:lstStyle/>
              <a:p>
                <a:pPr lvl="0">
                  <a:defRPr/>
                </a:pPr>
                <a:r>
                  <a:rPr lang="en-US" sz="900" dirty="0">
                    <a:solidFill>
                      <a:srgbClr val="0B4055"/>
                    </a:solidFill>
                    <a:latin typeface="Raleway"/>
                  </a:rPr>
                  <a:t>Mentorship</a:t>
                </a:r>
                <a:endParaRPr kumimoji="0" lang="en-US" sz="900" b="0" i="0" u="none" strike="noStrike" kern="1200" cap="none" spc="0" normalizeH="0" baseline="0" noProof="0" dirty="0">
                  <a:ln>
                    <a:noFill/>
                  </a:ln>
                  <a:solidFill>
                    <a:srgbClr val="0B4055"/>
                  </a:solidFill>
                  <a:effectLst/>
                  <a:uLnTx/>
                  <a:uFillTx/>
                  <a:latin typeface="Raleway"/>
                  <a:ea typeface="+mn-ea"/>
                  <a:cs typeface="+mn-cs"/>
                </a:endParaRPr>
              </a:p>
            </p:txBody>
          </p:sp>
        </p:grpSp>
      </p:grpSp>
      <p:pic>
        <p:nvPicPr>
          <p:cNvPr id="53" name="Picture 2" descr="Index of /wp-content/uploads/2015/11">
            <a:extLst>
              <a:ext uri="{FF2B5EF4-FFF2-40B4-BE49-F238E27FC236}">
                <a16:creationId xmlns:a16="http://schemas.microsoft.com/office/drawing/2014/main" id="{96A667BC-F9C1-48D9-9C69-1A9B18ECE0D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7626" y="5915007"/>
            <a:ext cx="193070" cy="15945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descr="Index of /wp-content/uploads/2015/11">
            <a:extLst>
              <a:ext uri="{FF2B5EF4-FFF2-40B4-BE49-F238E27FC236}">
                <a16:creationId xmlns:a16="http://schemas.microsoft.com/office/drawing/2014/main" id="{DD021152-6B93-4476-877C-E5B06415A1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259" y="4633001"/>
            <a:ext cx="193070" cy="159459"/>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 descr="Index of /wp-content/uploads/2015/11">
            <a:extLst>
              <a:ext uri="{FF2B5EF4-FFF2-40B4-BE49-F238E27FC236}">
                <a16:creationId xmlns:a16="http://schemas.microsoft.com/office/drawing/2014/main" id="{2450CB57-7323-42A4-82F1-32C0A7884D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01249" y="2371585"/>
            <a:ext cx="193070" cy="159459"/>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Index of /wp-content/uploads/2015/11">
            <a:extLst>
              <a:ext uri="{FF2B5EF4-FFF2-40B4-BE49-F238E27FC236}">
                <a16:creationId xmlns:a16="http://schemas.microsoft.com/office/drawing/2014/main" id="{CC0F5CD6-3778-4B9A-8A4A-AE6AF103FE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6532" y="3803518"/>
            <a:ext cx="193070" cy="159459"/>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Index of /wp-content/uploads/2015/11">
            <a:extLst>
              <a:ext uri="{FF2B5EF4-FFF2-40B4-BE49-F238E27FC236}">
                <a16:creationId xmlns:a16="http://schemas.microsoft.com/office/drawing/2014/main" id="{966C3A4A-A53D-47D0-BF7C-D145CD2EE1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54880" y="2729346"/>
            <a:ext cx="193070" cy="1594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67022461"/>
      </p:ext>
    </p:extLst>
  </p:cSld>
  <p:clrMapOvr>
    <a:masterClrMapping/>
  </p:clrMapOvr>
  <p:transition spd="slow">
    <p:push dir="u"/>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1183F82E-85F2-4FA9-BD5E-E92A3BCCA080}"/>
              </a:ext>
            </a:extLst>
          </p:cNvPr>
          <p:cNvSpPr>
            <a:spLocks noGrp="1"/>
          </p:cNvSpPr>
          <p:nvPr>
            <p:ph type="title"/>
          </p:nvPr>
        </p:nvSpPr>
        <p:spPr/>
        <p:txBody>
          <a:bodyPr/>
          <a:lstStyle/>
          <a:p>
            <a:r>
              <a:rPr lang="en-US" dirty="0"/>
              <a:t>New Talent Card</a:t>
            </a:r>
          </a:p>
        </p:txBody>
      </p:sp>
      <p:sp>
        <p:nvSpPr>
          <p:cNvPr id="4" name="Espace réservé du texte 3">
            <a:extLst>
              <a:ext uri="{FF2B5EF4-FFF2-40B4-BE49-F238E27FC236}">
                <a16:creationId xmlns:a16="http://schemas.microsoft.com/office/drawing/2014/main" id="{412CC6D5-4835-47AA-9404-C3915E6F7E64}"/>
              </a:ext>
            </a:extLst>
          </p:cNvPr>
          <p:cNvSpPr>
            <a:spLocks noGrp="1"/>
          </p:cNvSpPr>
          <p:nvPr>
            <p:ph type="body" idx="1"/>
          </p:nvPr>
        </p:nvSpPr>
        <p:spPr>
          <a:xfrm>
            <a:off x="601748" y="845920"/>
            <a:ext cx="10988504" cy="472416"/>
          </a:xfrm>
        </p:spPr>
        <p:txBody>
          <a:bodyPr/>
          <a:lstStyle/>
          <a:p>
            <a:r>
              <a:rPr lang="en-US" dirty="0"/>
              <a:t>Additional pages with extended information (to be used as back up or to get more information)</a:t>
            </a:r>
          </a:p>
        </p:txBody>
      </p:sp>
      <p:pic>
        <p:nvPicPr>
          <p:cNvPr id="2" name="Image 1">
            <a:extLst>
              <a:ext uri="{FF2B5EF4-FFF2-40B4-BE49-F238E27FC236}">
                <a16:creationId xmlns:a16="http://schemas.microsoft.com/office/drawing/2014/main" id="{3AFEE835-9F17-46D5-AE4C-683DF1BA6901}"/>
              </a:ext>
            </a:extLst>
          </p:cNvPr>
          <p:cNvPicPr>
            <a:picLocks noChangeAspect="1"/>
          </p:cNvPicPr>
          <p:nvPr/>
        </p:nvPicPr>
        <p:blipFill>
          <a:blip r:embed="rId2"/>
          <a:stretch>
            <a:fillRect/>
          </a:stretch>
        </p:blipFill>
        <p:spPr>
          <a:xfrm>
            <a:off x="375844" y="1820412"/>
            <a:ext cx="9056218" cy="3473946"/>
          </a:xfrm>
          <a:prstGeom prst="rect">
            <a:avLst/>
          </a:prstGeom>
        </p:spPr>
      </p:pic>
      <p:sp>
        <p:nvSpPr>
          <p:cNvPr id="7" name="Rectangle 6">
            <a:extLst>
              <a:ext uri="{FF2B5EF4-FFF2-40B4-BE49-F238E27FC236}">
                <a16:creationId xmlns:a16="http://schemas.microsoft.com/office/drawing/2014/main" id="{4540C828-FC8D-4A7C-87E9-0CFAD3BD59FB}"/>
              </a:ext>
            </a:extLst>
          </p:cNvPr>
          <p:cNvSpPr/>
          <p:nvPr/>
        </p:nvSpPr>
        <p:spPr>
          <a:xfrm>
            <a:off x="471659" y="1731347"/>
            <a:ext cx="9056218" cy="1458208"/>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Ellipse 11">
            <a:extLst>
              <a:ext uri="{FF2B5EF4-FFF2-40B4-BE49-F238E27FC236}">
                <a16:creationId xmlns:a16="http://schemas.microsoft.com/office/drawing/2014/main" id="{D2E79EBE-A8F6-49B5-9F4A-5AA230A91515}"/>
              </a:ext>
            </a:extLst>
          </p:cNvPr>
          <p:cNvSpPr/>
          <p:nvPr/>
        </p:nvSpPr>
        <p:spPr>
          <a:xfrm>
            <a:off x="67983" y="3364907"/>
            <a:ext cx="266210" cy="25431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6</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49" name="Ellipse 11">
            <a:extLst>
              <a:ext uri="{FF2B5EF4-FFF2-40B4-BE49-F238E27FC236}">
                <a16:creationId xmlns:a16="http://schemas.microsoft.com/office/drawing/2014/main" id="{02F7B7AA-6E93-43CC-8908-40F3C1FFC242}"/>
              </a:ext>
            </a:extLst>
          </p:cNvPr>
          <p:cNvSpPr/>
          <p:nvPr/>
        </p:nvSpPr>
        <p:spPr>
          <a:xfrm>
            <a:off x="85689" y="1816443"/>
            <a:ext cx="288000" cy="28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3</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76" name="Rectangle 75">
            <a:extLst>
              <a:ext uri="{FF2B5EF4-FFF2-40B4-BE49-F238E27FC236}">
                <a16:creationId xmlns:a16="http://schemas.microsoft.com/office/drawing/2014/main" id="{BB7BBBFE-0648-435D-83AD-FC9306169678}"/>
              </a:ext>
            </a:extLst>
          </p:cNvPr>
          <p:cNvSpPr/>
          <p:nvPr/>
        </p:nvSpPr>
        <p:spPr>
          <a:xfrm>
            <a:off x="423463" y="1491343"/>
            <a:ext cx="9172510" cy="509254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e 81">
            <a:extLst>
              <a:ext uri="{FF2B5EF4-FFF2-40B4-BE49-F238E27FC236}">
                <a16:creationId xmlns:a16="http://schemas.microsoft.com/office/drawing/2014/main" id="{303EFB3F-02B6-44D9-9C8F-744D37CEA4D6}"/>
              </a:ext>
            </a:extLst>
          </p:cNvPr>
          <p:cNvGrpSpPr/>
          <p:nvPr/>
        </p:nvGrpSpPr>
        <p:grpSpPr>
          <a:xfrm>
            <a:off x="10074622" y="1984001"/>
            <a:ext cx="2318525" cy="4577162"/>
            <a:chOff x="10074622" y="1984001"/>
            <a:chExt cx="2318525" cy="4577162"/>
          </a:xfrm>
        </p:grpSpPr>
        <p:sp>
          <p:nvSpPr>
            <p:cNvPr id="83" name="ZoneTexte 82">
              <a:extLst>
                <a:ext uri="{FF2B5EF4-FFF2-40B4-BE49-F238E27FC236}">
                  <a16:creationId xmlns:a16="http://schemas.microsoft.com/office/drawing/2014/main" id="{92284846-4970-4031-8844-13C578FF07EB}"/>
                </a:ext>
              </a:extLst>
            </p:cNvPr>
            <p:cNvSpPr txBox="1"/>
            <p:nvPr/>
          </p:nvSpPr>
          <p:spPr>
            <a:xfrm>
              <a:off x="10191542" y="6084109"/>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grpSp>
          <p:nvGrpSpPr>
            <p:cNvPr id="84" name="Groupe 83">
              <a:extLst>
                <a:ext uri="{FF2B5EF4-FFF2-40B4-BE49-F238E27FC236}">
                  <a16:creationId xmlns:a16="http://schemas.microsoft.com/office/drawing/2014/main" id="{DAA16268-1DD0-4443-8E0B-E984C7DD31C7}"/>
                </a:ext>
              </a:extLst>
            </p:cNvPr>
            <p:cNvGrpSpPr/>
            <p:nvPr/>
          </p:nvGrpSpPr>
          <p:grpSpPr>
            <a:xfrm>
              <a:off x="10074622" y="1984001"/>
              <a:ext cx="2318525" cy="4384066"/>
              <a:chOff x="10074622" y="1984001"/>
              <a:chExt cx="2318525" cy="4384066"/>
            </a:xfrm>
          </p:grpSpPr>
          <p:pic>
            <p:nvPicPr>
              <p:cNvPr id="85" name="Picture 2" descr="Index of /wp-content/uploads/2015/11">
                <a:extLst>
                  <a:ext uri="{FF2B5EF4-FFF2-40B4-BE49-F238E27FC236}">
                    <a16:creationId xmlns:a16="http://schemas.microsoft.com/office/drawing/2014/main" id="{F45179F6-0FFD-4405-B44B-0C542A1810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172934" y="1984001"/>
                <a:ext cx="436419" cy="360443"/>
              </a:xfrm>
              <a:prstGeom prst="rect">
                <a:avLst/>
              </a:prstGeom>
              <a:noFill/>
              <a:extLst>
                <a:ext uri="{909E8E84-426E-40DD-AFC4-6F175D3DCCD1}">
                  <a14:hiddenFill xmlns:a14="http://schemas.microsoft.com/office/drawing/2010/main">
                    <a:solidFill>
                      <a:srgbClr val="FFFFFF"/>
                    </a:solidFill>
                  </a14:hiddenFill>
                </a:ext>
              </a:extLst>
            </p:spPr>
          </p:pic>
          <p:sp>
            <p:nvSpPr>
              <p:cNvPr id="86" name="Ellipse 85">
                <a:extLst>
                  <a:ext uri="{FF2B5EF4-FFF2-40B4-BE49-F238E27FC236}">
                    <a16:creationId xmlns:a16="http://schemas.microsoft.com/office/drawing/2014/main" id="{AAD4F74F-2844-43CE-882D-661668A17CD3}"/>
                  </a:ext>
                </a:extLst>
              </p:cNvPr>
              <p:cNvSpPr/>
              <p:nvPr/>
            </p:nvSpPr>
            <p:spPr>
              <a:xfrm>
                <a:off x="10204285" y="3861435"/>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2</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87" name="Ellipse 11">
                <a:extLst>
                  <a:ext uri="{FF2B5EF4-FFF2-40B4-BE49-F238E27FC236}">
                    <a16:creationId xmlns:a16="http://schemas.microsoft.com/office/drawing/2014/main" id="{0B067113-8943-4793-B97F-143DEAEFC4D7}"/>
                  </a:ext>
                </a:extLst>
              </p:cNvPr>
              <p:cNvSpPr/>
              <p:nvPr/>
            </p:nvSpPr>
            <p:spPr>
              <a:xfrm>
                <a:off x="10204285" y="4224569"/>
                <a:ext cx="288000" cy="28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3</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88" name="Ellipse 11">
                <a:extLst>
                  <a:ext uri="{FF2B5EF4-FFF2-40B4-BE49-F238E27FC236}">
                    <a16:creationId xmlns:a16="http://schemas.microsoft.com/office/drawing/2014/main" id="{20D0695D-6165-4EDF-A3D7-9DC1A1F5967E}"/>
                  </a:ext>
                </a:extLst>
              </p:cNvPr>
              <p:cNvSpPr/>
              <p:nvPr/>
            </p:nvSpPr>
            <p:spPr>
              <a:xfrm>
                <a:off x="10204285" y="4587703"/>
                <a:ext cx="288000" cy="288000"/>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4</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89" name="Ellipse 11">
                <a:extLst>
                  <a:ext uri="{FF2B5EF4-FFF2-40B4-BE49-F238E27FC236}">
                    <a16:creationId xmlns:a16="http://schemas.microsoft.com/office/drawing/2014/main" id="{CC053103-707A-45AB-85BF-D3C5DC7191A1}"/>
                  </a:ext>
                </a:extLst>
              </p:cNvPr>
              <p:cNvSpPr/>
              <p:nvPr/>
            </p:nvSpPr>
            <p:spPr>
              <a:xfrm>
                <a:off x="10204285" y="4950837"/>
                <a:ext cx="288000" cy="288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5</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90" name="Ellipse 11">
                <a:extLst>
                  <a:ext uri="{FF2B5EF4-FFF2-40B4-BE49-F238E27FC236}">
                    <a16:creationId xmlns:a16="http://schemas.microsoft.com/office/drawing/2014/main" id="{CF6F60A9-592B-4D91-B31C-DD9061BD9764}"/>
                  </a:ext>
                </a:extLst>
              </p:cNvPr>
              <p:cNvSpPr/>
              <p:nvPr/>
            </p:nvSpPr>
            <p:spPr>
              <a:xfrm>
                <a:off x="10206769" y="5313971"/>
                <a:ext cx="283033" cy="288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6</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91" name="Rectangle 90">
                <a:extLst>
                  <a:ext uri="{FF2B5EF4-FFF2-40B4-BE49-F238E27FC236}">
                    <a16:creationId xmlns:a16="http://schemas.microsoft.com/office/drawing/2014/main" id="{906CBECE-D74D-428D-AA02-259AD1EDAC7C}"/>
                  </a:ext>
                </a:extLst>
              </p:cNvPr>
              <p:cNvSpPr/>
              <p:nvPr/>
            </p:nvSpPr>
            <p:spPr>
              <a:xfrm>
                <a:off x="10471570" y="3893746"/>
                <a:ext cx="931124"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Talent Data</a:t>
                </a:r>
              </a:p>
            </p:txBody>
          </p:sp>
          <p:sp>
            <p:nvSpPr>
              <p:cNvPr id="92" name="Rectangle 91">
                <a:extLst>
                  <a:ext uri="{FF2B5EF4-FFF2-40B4-BE49-F238E27FC236}">
                    <a16:creationId xmlns:a16="http://schemas.microsoft.com/office/drawing/2014/main" id="{32CA1C17-D510-4EA3-B83F-6A00B1F2F660}"/>
                  </a:ext>
                </a:extLst>
              </p:cNvPr>
              <p:cNvSpPr/>
              <p:nvPr/>
            </p:nvSpPr>
            <p:spPr>
              <a:xfrm>
                <a:off x="10471570" y="4259724"/>
                <a:ext cx="133495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Development Plan</a:t>
                </a:r>
              </a:p>
            </p:txBody>
          </p:sp>
          <p:sp>
            <p:nvSpPr>
              <p:cNvPr id="93" name="Rectangle 92">
                <a:extLst>
                  <a:ext uri="{FF2B5EF4-FFF2-40B4-BE49-F238E27FC236}">
                    <a16:creationId xmlns:a16="http://schemas.microsoft.com/office/drawing/2014/main" id="{E29B1D26-4C60-4F07-807F-A8BF38AD2FD6}"/>
                  </a:ext>
                </a:extLst>
              </p:cNvPr>
              <p:cNvSpPr/>
              <p:nvPr/>
            </p:nvSpPr>
            <p:spPr>
              <a:xfrm>
                <a:off x="10471570" y="4547724"/>
                <a:ext cx="1921577"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a) Assess Potential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b) Talent Matrix Calibration </a:t>
                </a:r>
              </a:p>
            </p:txBody>
          </p:sp>
          <p:sp>
            <p:nvSpPr>
              <p:cNvPr id="94" name="Rectangle 93">
                <a:extLst>
                  <a:ext uri="{FF2B5EF4-FFF2-40B4-BE49-F238E27FC236}">
                    <a16:creationId xmlns:a16="http://schemas.microsoft.com/office/drawing/2014/main" id="{BF3DC16D-0A28-4BC0-B016-4CE3DCA89491}"/>
                  </a:ext>
                </a:extLst>
              </p:cNvPr>
              <p:cNvSpPr/>
              <p:nvPr/>
            </p:nvSpPr>
            <p:spPr>
              <a:xfrm>
                <a:off x="10471570" y="5391437"/>
                <a:ext cx="133495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Succession Plan </a:t>
                </a:r>
              </a:p>
            </p:txBody>
          </p:sp>
          <p:sp>
            <p:nvSpPr>
              <p:cNvPr id="95" name="Rectangle 94">
                <a:extLst>
                  <a:ext uri="{FF2B5EF4-FFF2-40B4-BE49-F238E27FC236}">
                    <a16:creationId xmlns:a16="http://schemas.microsoft.com/office/drawing/2014/main" id="{5111209E-A737-490E-B2A3-F4CADFB7F0EF}"/>
                  </a:ext>
                </a:extLst>
              </p:cNvPr>
              <p:cNvSpPr/>
              <p:nvPr/>
            </p:nvSpPr>
            <p:spPr>
              <a:xfrm>
                <a:off x="10471570" y="5021390"/>
                <a:ext cx="1623529"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Performance Review</a:t>
                </a:r>
              </a:p>
            </p:txBody>
          </p:sp>
          <p:sp>
            <p:nvSpPr>
              <p:cNvPr id="96" name="Rectangle 95">
                <a:extLst>
                  <a:ext uri="{FF2B5EF4-FFF2-40B4-BE49-F238E27FC236}">
                    <a16:creationId xmlns:a16="http://schemas.microsoft.com/office/drawing/2014/main" id="{CCAF0A5E-F3E4-4C97-A9C8-12AF7E9050B6}"/>
                  </a:ext>
                </a:extLst>
              </p:cNvPr>
              <p:cNvSpPr/>
              <p:nvPr/>
            </p:nvSpPr>
            <p:spPr>
              <a:xfrm>
                <a:off x="10074622" y="2982020"/>
                <a:ext cx="1969732" cy="41549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B4055"/>
                    </a:solidFill>
                    <a:effectLst/>
                    <a:uLnTx/>
                    <a:uFillTx/>
                    <a:latin typeface="Raleway"/>
                    <a:ea typeface="+mn-ea"/>
                    <a:cs typeface="+mn-cs"/>
                  </a:rPr>
                  <a:t>Data from which business process key:</a:t>
                </a:r>
              </a:p>
            </p:txBody>
          </p:sp>
          <p:sp>
            <p:nvSpPr>
              <p:cNvPr id="97" name="Ellipse 11">
                <a:extLst>
                  <a:ext uri="{FF2B5EF4-FFF2-40B4-BE49-F238E27FC236}">
                    <a16:creationId xmlns:a16="http://schemas.microsoft.com/office/drawing/2014/main" id="{ED1E0117-9413-4E70-95D6-CD9FB86DADD1}"/>
                  </a:ext>
                </a:extLst>
              </p:cNvPr>
              <p:cNvSpPr/>
              <p:nvPr/>
            </p:nvSpPr>
            <p:spPr>
              <a:xfrm>
                <a:off x="10204285" y="3498301"/>
                <a:ext cx="288000" cy="288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1</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98" name="Rectangle 97">
                <a:extLst>
                  <a:ext uri="{FF2B5EF4-FFF2-40B4-BE49-F238E27FC236}">
                    <a16:creationId xmlns:a16="http://schemas.microsoft.com/office/drawing/2014/main" id="{AF033377-C717-4784-9294-7FD926AFDEED}"/>
                  </a:ext>
                </a:extLst>
              </p:cNvPr>
              <p:cNvSpPr/>
              <p:nvPr/>
            </p:nvSpPr>
            <p:spPr>
              <a:xfrm>
                <a:off x="10471570" y="3535613"/>
                <a:ext cx="931124"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HCM Data</a:t>
                </a:r>
              </a:p>
            </p:txBody>
          </p:sp>
          <p:sp>
            <p:nvSpPr>
              <p:cNvPr id="99" name="ZoneTexte 98">
                <a:extLst>
                  <a:ext uri="{FF2B5EF4-FFF2-40B4-BE49-F238E27FC236}">
                    <a16:creationId xmlns:a16="http://schemas.microsoft.com/office/drawing/2014/main" id="{F530B236-3367-42F9-AD8E-128255180D7C}"/>
                  </a:ext>
                </a:extLst>
              </p:cNvPr>
              <p:cNvSpPr txBox="1"/>
              <p:nvPr/>
            </p:nvSpPr>
            <p:spPr>
              <a:xfrm>
                <a:off x="11077718" y="3764177"/>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sp>
            <p:nvSpPr>
              <p:cNvPr id="100" name="ZoneTexte 99">
                <a:extLst>
                  <a:ext uri="{FF2B5EF4-FFF2-40B4-BE49-F238E27FC236}">
                    <a16:creationId xmlns:a16="http://schemas.microsoft.com/office/drawing/2014/main" id="{A2111E89-D544-4DAB-B59E-65D7A155CA96}"/>
                  </a:ext>
                </a:extLst>
              </p:cNvPr>
              <p:cNvSpPr txBox="1"/>
              <p:nvPr/>
            </p:nvSpPr>
            <p:spPr>
              <a:xfrm>
                <a:off x="11410317" y="4151569"/>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sp>
            <p:nvSpPr>
              <p:cNvPr id="101" name="Rectangle 100">
                <a:extLst>
                  <a:ext uri="{FF2B5EF4-FFF2-40B4-BE49-F238E27FC236}">
                    <a16:creationId xmlns:a16="http://schemas.microsoft.com/office/drawing/2014/main" id="{F9506953-FD32-4262-9F47-C81729534849}"/>
                  </a:ext>
                </a:extLst>
              </p:cNvPr>
              <p:cNvSpPr/>
              <p:nvPr/>
            </p:nvSpPr>
            <p:spPr>
              <a:xfrm>
                <a:off x="10471570" y="6137235"/>
                <a:ext cx="1826468"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Data visible by Employee</a:t>
                </a:r>
              </a:p>
            </p:txBody>
          </p:sp>
          <p:sp>
            <p:nvSpPr>
              <p:cNvPr id="102" name="ZoneTexte 101">
                <a:extLst>
                  <a:ext uri="{FF2B5EF4-FFF2-40B4-BE49-F238E27FC236}">
                    <a16:creationId xmlns:a16="http://schemas.microsoft.com/office/drawing/2014/main" id="{1E5F2E11-7C01-478C-8968-4E6E04C5B4CB}"/>
                  </a:ext>
                </a:extLst>
              </p:cNvPr>
              <p:cNvSpPr txBox="1"/>
              <p:nvPr/>
            </p:nvSpPr>
            <p:spPr>
              <a:xfrm>
                <a:off x="10973009" y="3416692"/>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pic>
            <p:nvPicPr>
              <p:cNvPr id="103" name="Image 102">
                <a:extLst>
                  <a:ext uri="{FF2B5EF4-FFF2-40B4-BE49-F238E27FC236}">
                    <a16:creationId xmlns:a16="http://schemas.microsoft.com/office/drawing/2014/main" id="{5DE93EDB-06D7-4D93-824C-B215088E0724}"/>
                  </a:ext>
                </a:extLst>
              </p:cNvPr>
              <p:cNvPicPr>
                <a:picLocks noChangeAspect="1"/>
              </p:cNvPicPr>
              <p:nvPr/>
            </p:nvPicPr>
            <p:blipFill rotWithShape="1">
              <a:blip r:embed="rId4"/>
              <a:srcRect t="2112"/>
              <a:stretch/>
            </p:blipFill>
            <p:spPr>
              <a:xfrm>
                <a:off x="10191542" y="2574423"/>
                <a:ext cx="830309" cy="259294"/>
              </a:xfrm>
              <a:prstGeom prst="rect">
                <a:avLst/>
              </a:prstGeom>
              <a:solidFill>
                <a:srgbClr val="FF0066"/>
              </a:solidFill>
              <a:effectLst>
                <a:outerShdw blurRad="50800" dist="38100" dir="2700000" algn="tl" rotWithShape="0">
                  <a:srgbClr val="FF0066">
                    <a:alpha val="40000"/>
                  </a:srgbClr>
                </a:outerShdw>
              </a:effectLst>
            </p:spPr>
          </p:pic>
          <p:sp>
            <p:nvSpPr>
              <p:cNvPr id="104" name="Rectangle 103">
                <a:extLst>
                  <a:ext uri="{FF2B5EF4-FFF2-40B4-BE49-F238E27FC236}">
                    <a16:creationId xmlns:a16="http://schemas.microsoft.com/office/drawing/2014/main" id="{36179118-7B45-4B35-B05A-7CE72691543C}"/>
                  </a:ext>
                </a:extLst>
              </p:cNvPr>
              <p:cNvSpPr/>
              <p:nvPr/>
            </p:nvSpPr>
            <p:spPr>
              <a:xfrm>
                <a:off x="10628899" y="2059091"/>
                <a:ext cx="1173448"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New data available</a:t>
                </a:r>
              </a:p>
            </p:txBody>
          </p:sp>
          <p:sp>
            <p:nvSpPr>
              <p:cNvPr id="105" name="Rectangle 104">
                <a:extLst>
                  <a:ext uri="{FF2B5EF4-FFF2-40B4-BE49-F238E27FC236}">
                    <a16:creationId xmlns:a16="http://schemas.microsoft.com/office/drawing/2014/main" id="{C383E528-1F76-44F3-89D6-942C83E6CF34}"/>
                  </a:ext>
                </a:extLst>
              </p:cNvPr>
              <p:cNvSpPr/>
              <p:nvPr/>
            </p:nvSpPr>
            <p:spPr>
              <a:xfrm>
                <a:off x="11055747" y="2567424"/>
                <a:ext cx="117344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2x2x2 detected when turning pink</a:t>
                </a:r>
              </a:p>
            </p:txBody>
          </p:sp>
          <p:sp>
            <p:nvSpPr>
              <p:cNvPr id="106" name="Ellipse 11">
                <a:extLst>
                  <a:ext uri="{FF2B5EF4-FFF2-40B4-BE49-F238E27FC236}">
                    <a16:creationId xmlns:a16="http://schemas.microsoft.com/office/drawing/2014/main" id="{86186BB6-5221-4869-A73E-FE4A063E143F}"/>
                  </a:ext>
                </a:extLst>
              </p:cNvPr>
              <p:cNvSpPr/>
              <p:nvPr/>
            </p:nvSpPr>
            <p:spPr>
              <a:xfrm>
                <a:off x="10206769" y="5677106"/>
                <a:ext cx="283033" cy="288000"/>
              </a:xfrm>
              <a:prstGeom prst="ellipse">
                <a:avLst/>
              </a:prstGeom>
              <a:solidFill>
                <a:srgbClr val="C8487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7</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107" name="Rectangle 106">
                <a:extLst>
                  <a:ext uri="{FF2B5EF4-FFF2-40B4-BE49-F238E27FC236}">
                    <a16:creationId xmlns:a16="http://schemas.microsoft.com/office/drawing/2014/main" id="{0302A2B5-ECC1-42C4-A892-6C27FC591035}"/>
                  </a:ext>
                </a:extLst>
              </p:cNvPr>
              <p:cNvSpPr/>
              <p:nvPr/>
            </p:nvSpPr>
            <p:spPr>
              <a:xfrm>
                <a:off x="10471570" y="5737261"/>
                <a:ext cx="1334950" cy="230832"/>
              </a:xfrm>
              <a:prstGeom prst="rect">
                <a:avLst/>
              </a:prstGeom>
            </p:spPr>
            <p:txBody>
              <a:bodyPr wrap="square">
                <a:spAutoFit/>
              </a:bodyPr>
              <a:lstStyle/>
              <a:p>
                <a:pPr lvl="0">
                  <a:defRPr/>
                </a:pPr>
                <a:r>
                  <a:rPr lang="en-US" sz="900" dirty="0">
                    <a:solidFill>
                      <a:srgbClr val="0B4055"/>
                    </a:solidFill>
                    <a:latin typeface="Raleway"/>
                  </a:rPr>
                  <a:t>Mentorship</a:t>
                </a:r>
                <a:endParaRPr kumimoji="0" lang="en-US" sz="900" b="0" i="0" u="none" strike="noStrike" kern="1200" cap="none" spc="0" normalizeH="0" baseline="0" noProof="0" dirty="0">
                  <a:ln>
                    <a:noFill/>
                  </a:ln>
                  <a:solidFill>
                    <a:srgbClr val="0B4055"/>
                  </a:solidFill>
                  <a:effectLst/>
                  <a:uLnTx/>
                  <a:uFillTx/>
                  <a:latin typeface="Raleway"/>
                  <a:ea typeface="+mn-ea"/>
                  <a:cs typeface="+mn-cs"/>
                </a:endParaRPr>
              </a:p>
            </p:txBody>
          </p:sp>
        </p:grpSp>
      </p:grpSp>
      <p:pic>
        <p:nvPicPr>
          <p:cNvPr id="5" name="Image 4">
            <a:extLst>
              <a:ext uri="{FF2B5EF4-FFF2-40B4-BE49-F238E27FC236}">
                <a16:creationId xmlns:a16="http://schemas.microsoft.com/office/drawing/2014/main" id="{9742B3D0-8405-4AAC-A35E-6E56F86030E9}"/>
              </a:ext>
            </a:extLst>
          </p:cNvPr>
          <p:cNvPicPr>
            <a:picLocks noChangeAspect="1"/>
          </p:cNvPicPr>
          <p:nvPr/>
        </p:nvPicPr>
        <p:blipFill>
          <a:blip r:embed="rId5"/>
          <a:stretch>
            <a:fillRect/>
          </a:stretch>
        </p:blipFill>
        <p:spPr>
          <a:xfrm>
            <a:off x="45071" y="4037614"/>
            <a:ext cx="324206" cy="396873"/>
          </a:xfrm>
          <a:prstGeom prst="rect">
            <a:avLst/>
          </a:prstGeom>
        </p:spPr>
      </p:pic>
      <p:pic>
        <p:nvPicPr>
          <p:cNvPr id="108" name="Picture 2" descr="Index of /wp-content/uploads/2015/11">
            <a:extLst>
              <a:ext uri="{FF2B5EF4-FFF2-40B4-BE49-F238E27FC236}">
                <a16:creationId xmlns:a16="http://schemas.microsoft.com/office/drawing/2014/main" id="{53B72E03-084A-4E28-B4DF-9BCB27985C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45559" y="1803640"/>
            <a:ext cx="193070" cy="159459"/>
          </a:xfrm>
          <a:prstGeom prst="rect">
            <a:avLst/>
          </a:prstGeom>
          <a:noFill/>
          <a:extLst>
            <a:ext uri="{909E8E84-426E-40DD-AFC4-6F175D3DCCD1}">
              <a14:hiddenFill xmlns:a14="http://schemas.microsoft.com/office/drawing/2010/main">
                <a:solidFill>
                  <a:srgbClr val="FFFFFF"/>
                </a:solidFill>
              </a14:hiddenFill>
            </a:ext>
          </a:extLst>
        </p:spPr>
      </p:pic>
      <p:sp>
        <p:nvSpPr>
          <p:cNvPr id="109" name="Rectangle 108">
            <a:extLst>
              <a:ext uri="{FF2B5EF4-FFF2-40B4-BE49-F238E27FC236}">
                <a16:creationId xmlns:a16="http://schemas.microsoft.com/office/drawing/2014/main" id="{6CA8AD10-74FD-4F1B-94B9-46F52734664F}"/>
              </a:ext>
            </a:extLst>
          </p:cNvPr>
          <p:cNvSpPr/>
          <p:nvPr/>
        </p:nvSpPr>
        <p:spPr>
          <a:xfrm>
            <a:off x="471659" y="4124578"/>
            <a:ext cx="9056218" cy="1114259"/>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81DC5F28-0E85-43C3-8EB4-BF19DFA56C27}"/>
              </a:ext>
            </a:extLst>
          </p:cNvPr>
          <p:cNvSpPr/>
          <p:nvPr/>
        </p:nvSpPr>
        <p:spPr>
          <a:xfrm>
            <a:off x="471659" y="3280417"/>
            <a:ext cx="9056218" cy="757198"/>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1" name="Picture 2" descr="Index of /wp-content/uploads/2015/11">
            <a:extLst>
              <a:ext uri="{FF2B5EF4-FFF2-40B4-BE49-F238E27FC236}">
                <a16:creationId xmlns:a16="http://schemas.microsoft.com/office/drawing/2014/main" id="{41B97B60-946F-48BA-BABA-BF4199D015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72320" y="3317788"/>
            <a:ext cx="193070" cy="159459"/>
          </a:xfrm>
          <a:prstGeom prst="rect">
            <a:avLst/>
          </a:prstGeom>
          <a:noFill/>
          <a:extLst>
            <a:ext uri="{909E8E84-426E-40DD-AFC4-6F175D3DCCD1}">
              <a14:hiddenFill xmlns:a14="http://schemas.microsoft.com/office/drawing/2010/main">
                <a:solidFill>
                  <a:srgbClr val="FFFFFF"/>
                </a:solidFill>
              </a14:hiddenFill>
            </a:ext>
          </a:extLst>
        </p:spPr>
      </p:pic>
      <p:pic>
        <p:nvPicPr>
          <p:cNvPr id="112" name="Picture 2" descr="Index of /wp-content/uploads/2015/11">
            <a:extLst>
              <a:ext uri="{FF2B5EF4-FFF2-40B4-BE49-F238E27FC236}">
                <a16:creationId xmlns:a16="http://schemas.microsoft.com/office/drawing/2014/main" id="{0644D3DD-1FD1-4A89-AEC4-2171AF47D1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73891" y="4149435"/>
            <a:ext cx="193070" cy="1594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199753"/>
      </p:ext>
    </p:extLst>
  </p:cSld>
  <p:clrMapOvr>
    <a:masterClrMapping/>
  </p:clrMapOvr>
  <p:transition spd="slow">
    <p:push dir="u"/>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1183F82E-85F2-4FA9-BD5E-E92A3BCCA080}"/>
              </a:ext>
            </a:extLst>
          </p:cNvPr>
          <p:cNvSpPr>
            <a:spLocks noGrp="1"/>
          </p:cNvSpPr>
          <p:nvPr>
            <p:ph type="title"/>
          </p:nvPr>
        </p:nvSpPr>
        <p:spPr/>
        <p:txBody>
          <a:bodyPr/>
          <a:lstStyle/>
          <a:p>
            <a:r>
              <a:rPr lang="en-US" dirty="0"/>
              <a:t>New Talent Card</a:t>
            </a:r>
          </a:p>
        </p:txBody>
      </p:sp>
      <p:sp>
        <p:nvSpPr>
          <p:cNvPr id="4" name="Espace réservé du texte 3">
            <a:extLst>
              <a:ext uri="{FF2B5EF4-FFF2-40B4-BE49-F238E27FC236}">
                <a16:creationId xmlns:a16="http://schemas.microsoft.com/office/drawing/2014/main" id="{412CC6D5-4835-47AA-9404-C3915E6F7E64}"/>
              </a:ext>
            </a:extLst>
          </p:cNvPr>
          <p:cNvSpPr>
            <a:spLocks noGrp="1"/>
          </p:cNvSpPr>
          <p:nvPr>
            <p:ph type="body" idx="1"/>
          </p:nvPr>
        </p:nvSpPr>
        <p:spPr>
          <a:xfrm>
            <a:off x="601748" y="845920"/>
            <a:ext cx="10988504" cy="472416"/>
          </a:xfrm>
        </p:spPr>
        <p:txBody>
          <a:bodyPr/>
          <a:lstStyle/>
          <a:p>
            <a:r>
              <a:rPr lang="en-US" dirty="0"/>
              <a:t>Additional pages with extended information (to be used as back up or to get more information)</a:t>
            </a:r>
          </a:p>
        </p:txBody>
      </p:sp>
      <p:pic>
        <p:nvPicPr>
          <p:cNvPr id="5" name="Image 4">
            <a:extLst>
              <a:ext uri="{FF2B5EF4-FFF2-40B4-BE49-F238E27FC236}">
                <a16:creationId xmlns:a16="http://schemas.microsoft.com/office/drawing/2014/main" id="{1009B42F-1E96-473C-BBEF-E6777CBF5B0C}"/>
              </a:ext>
            </a:extLst>
          </p:cNvPr>
          <p:cNvPicPr>
            <a:picLocks noChangeAspect="1"/>
          </p:cNvPicPr>
          <p:nvPr/>
        </p:nvPicPr>
        <p:blipFill>
          <a:blip r:embed="rId2"/>
          <a:stretch>
            <a:fillRect/>
          </a:stretch>
        </p:blipFill>
        <p:spPr>
          <a:xfrm>
            <a:off x="459638" y="1812381"/>
            <a:ext cx="9051429" cy="3806901"/>
          </a:xfrm>
          <a:prstGeom prst="rect">
            <a:avLst/>
          </a:prstGeom>
        </p:spPr>
      </p:pic>
      <p:sp>
        <p:nvSpPr>
          <p:cNvPr id="8" name="Rectangle 7">
            <a:extLst>
              <a:ext uri="{FF2B5EF4-FFF2-40B4-BE49-F238E27FC236}">
                <a16:creationId xmlns:a16="http://schemas.microsoft.com/office/drawing/2014/main" id="{AE973128-D116-49E0-8B58-F7FE7D88F242}"/>
              </a:ext>
            </a:extLst>
          </p:cNvPr>
          <p:cNvSpPr/>
          <p:nvPr/>
        </p:nvSpPr>
        <p:spPr>
          <a:xfrm>
            <a:off x="529488" y="1752601"/>
            <a:ext cx="8961776" cy="4049528"/>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Ellipse 48">
            <a:extLst>
              <a:ext uri="{FF2B5EF4-FFF2-40B4-BE49-F238E27FC236}">
                <a16:creationId xmlns:a16="http://schemas.microsoft.com/office/drawing/2014/main" id="{32A46087-9B84-447A-AE98-ECF64A743E29}"/>
              </a:ext>
            </a:extLst>
          </p:cNvPr>
          <p:cNvSpPr/>
          <p:nvPr/>
        </p:nvSpPr>
        <p:spPr>
          <a:xfrm>
            <a:off x="127039" y="1876215"/>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2</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75" name="Rectangle 74">
            <a:extLst>
              <a:ext uri="{FF2B5EF4-FFF2-40B4-BE49-F238E27FC236}">
                <a16:creationId xmlns:a16="http://schemas.microsoft.com/office/drawing/2014/main" id="{18A54854-59D5-4402-8BF4-A1532ADBF976}"/>
              </a:ext>
            </a:extLst>
          </p:cNvPr>
          <p:cNvSpPr/>
          <p:nvPr/>
        </p:nvSpPr>
        <p:spPr>
          <a:xfrm>
            <a:off x="423463" y="1491343"/>
            <a:ext cx="9172510" cy="509254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e 79">
            <a:extLst>
              <a:ext uri="{FF2B5EF4-FFF2-40B4-BE49-F238E27FC236}">
                <a16:creationId xmlns:a16="http://schemas.microsoft.com/office/drawing/2014/main" id="{1D4C074C-D7A5-451D-B6D7-40DDFE4CF579}"/>
              </a:ext>
            </a:extLst>
          </p:cNvPr>
          <p:cNvGrpSpPr/>
          <p:nvPr/>
        </p:nvGrpSpPr>
        <p:grpSpPr>
          <a:xfrm>
            <a:off x="10074622" y="1984001"/>
            <a:ext cx="2318525" cy="4577162"/>
            <a:chOff x="10074622" y="1984001"/>
            <a:chExt cx="2318525" cy="4577162"/>
          </a:xfrm>
        </p:grpSpPr>
        <p:sp>
          <p:nvSpPr>
            <p:cNvPr id="81" name="ZoneTexte 80">
              <a:extLst>
                <a:ext uri="{FF2B5EF4-FFF2-40B4-BE49-F238E27FC236}">
                  <a16:creationId xmlns:a16="http://schemas.microsoft.com/office/drawing/2014/main" id="{E041BCAC-1B69-4FF8-9A0D-C6E8FA146AE3}"/>
                </a:ext>
              </a:extLst>
            </p:cNvPr>
            <p:cNvSpPr txBox="1"/>
            <p:nvPr/>
          </p:nvSpPr>
          <p:spPr>
            <a:xfrm>
              <a:off x="10191542" y="6084109"/>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grpSp>
          <p:nvGrpSpPr>
            <p:cNvPr id="82" name="Groupe 81">
              <a:extLst>
                <a:ext uri="{FF2B5EF4-FFF2-40B4-BE49-F238E27FC236}">
                  <a16:creationId xmlns:a16="http://schemas.microsoft.com/office/drawing/2014/main" id="{0E5C4BA2-5801-4C86-BFCE-677742EB288E}"/>
                </a:ext>
              </a:extLst>
            </p:cNvPr>
            <p:cNvGrpSpPr/>
            <p:nvPr/>
          </p:nvGrpSpPr>
          <p:grpSpPr>
            <a:xfrm>
              <a:off x="10074622" y="1984001"/>
              <a:ext cx="2318525" cy="4384066"/>
              <a:chOff x="10074622" y="1984001"/>
              <a:chExt cx="2318525" cy="4384066"/>
            </a:xfrm>
          </p:grpSpPr>
          <p:pic>
            <p:nvPicPr>
              <p:cNvPr id="83" name="Picture 2" descr="Index of /wp-content/uploads/2015/11">
                <a:extLst>
                  <a:ext uri="{FF2B5EF4-FFF2-40B4-BE49-F238E27FC236}">
                    <a16:creationId xmlns:a16="http://schemas.microsoft.com/office/drawing/2014/main" id="{EB036B85-B6B8-4EF4-915E-E43268E90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172934" y="1984001"/>
                <a:ext cx="436419" cy="360443"/>
              </a:xfrm>
              <a:prstGeom prst="rect">
                <a:avLst/>
              </a:prstGeom>
              <a:noFill/>
              <a:extLst>
                <a:ext uri="{909E8E84-426E-40DD-AFC4-6F175D3DCCD1}">
                  <a14:hiddenFill xmlns:a14="http://schemas.microsoft.com/office/drawing/2010/main">
                    <a:solidFill>
                      <a:srgbClr val="FFFFFF"/>
                    </a:solidFill>
                  </a14:hiddenFill>
                </a:ext>
              </a:extLst>
            </p:spPr>
          </p:pic>
          <p:sp>
            <p:nvSpPr>
              <p:cNvPr id="84" name="Ellipse 83">
                <a:extLst>
                  <a:ext uri="{FF2B5EF4-FFF2-40B4-BE49-F238E27FC236}">
                    <a16:creationId xmlns:a16="http://schemas.microsoft.com/office/drawing/2014/main" id="{DD2A43C3-3F27-4DB6-9894-B2BAE97904CA}"/>
                  </a:ext>
                </a:extLst>
              </p:cNvPr>
              <p:cNvSpPr/>
              <p:nvPr/>
            </p:nvSpPr>
            <p:spPr>
              <a:xfrm>
                <a:off x="10204285" y="3861435"/>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2</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85" name="Ellipse 11">
                <a:extLst>
                  <a:ext uri="{FF2B5EF4-FFF2-40B4-BE49-F238E27FC236}">
                    <a16:creationId xmlns:a16="http://schemas.microsoft.com/office/drawing/2014/main" id="{6A420FAA-3A7B-456A-A452-E506C0AC9550}"/>
                  </a:ext>
                </a:extLst>
              </p:cNvPr>
              <p:cNvSpPr/>
              <p:nvPr/>
            </p:nvSpPr>
            <p:spPr>
              <a:xfrm>
                <a:off x="10204285" y="4224569"/>
                <a:ext cx="288000" cy="28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3</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86" name="Ellipse 11">
                <a:extLst>
                  <a:ext uri="{FF2B5EF4-FFF2-40B4-BE49-F238E27FC236}">
                    <a16:creationId xmlns:a16="http://schemas.microsoft.com/office/drawing/2014/main" id="{04584F4D-33E9-4A12-BA78-8145985FAF4B}"/>
                  </a:ext>
                </a:extLst>
              </p:cNvPr>
              <p:cNvSpPr/>
              <p:nvPr/>
            </p:nvSpPr>
            <p:spPr>
              <a:xfrm>
                <a:off x="10204285" y="4587703"/>
                <a:ext cx="288000" cy="288000"/>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4</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87" name="Ellipse 11">
                <a:extLst>
                  <a:ext uri="{FF2B5EF4-FFF2-40B4-BE49-F238E27FC236}">
                    <a16:creationId xmlns:a16="http://schemas.microsoft.com/office/drawing/2014/main" id="{87F9795B-47E5-4DED-B165-785E237558AA}"/>
                  </a:ext>
                </a:extLst>
              </p:cNvPr>
              <p:cNvSpPr/>
              <p:nvPr/>
            </p:nvSpPr>
            <p:spPr>
              <a:xfrm>
                <a:off x="10204285" y="4950837"/>
                <a:ext cx="288000" cy="288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5</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88" name="Ellipse 11">
                <a:extLst>
                  <a:ext uri="{FF2B5EF4-FFF2-40B4-BE49-F238E27FC236}">
                    <a16:creationId xmlns:a16="http://schemas.microsoft.com/office/drawing/2014/main" id="{4BEF22EE-9488-43DA-B622-8AD75FE4E8D6}"/>
                  </a:ext>
                </a:extLst>
              </p:cNvPr>
              <p:cNvSpPr/>
              <p:nvPr/>
            </p:nvSpPr>
            <p:spPr>
              <a:xfrm>
                <a:off x="10206769" y="5313971"/>
                <a:ext cx="283033" cy="288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6</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89" name="Rectangle 88">
                <a:extLst>
                  <a:ext uri="{FF2B5EF4-FFF2-40B4-BE49-F238E27FC236}">
                    <a16:creationId xmlns:a16="http://schemas.microsoft.com/office/drawing/2014/main" id="{433E24E6-4207-4F6B-AD83-BD7E36307E5D}"/>
                  </a:ext>
                </a:extLst>
              </p:cNvPr>
              <p:cNvSpPr/>
              <p:nvPr/>
            </p:nvSpPr>
            <p:spPr>
              <a:xfrm>
                <a:off x="10471570" y="3893746"/>
                <a:ext cx="931124"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Talent Data</a:t>
                </a:r>
              </a:p>
            </p:txBody>
          </p:sp>
          <p:sp>
            <p:nvSpPr>
              <p:cNvPr id="90" name="Rectangle 89">
                <a:extLst>
                  <a:ext uri="{FF2B5EF4-FFF2-40B4-BE49-F238E27FC236}">
                    <a16:creationId xmlns:a16="http://schemas.microsoft.com/office/drawing/2014/main" id="{0A3DE6FF-7669-4DDF-80E8-4910262BCCB9}"/>
                  </a:ext>
                </a:extLst>
              </p:cNvPr>
              <p:cNvSpPr/>
              <p:nvPr/>
            </p:nvSpPr>
            <p:spPr>
              <a:xfrm>
                <a:off x="10471570" y="4259724"/>
                <a:ext cx="133495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Development Plan</a:t>
                </a:r>
              </a:p>
            </p:txBody>
          </p:sp>
          <p:sp>
            <p:nvSpPr>
              <p:cNvPr id="91" name="Rectangle 90">
                <a:extLst>
                  <a:ext uri="{FF2B5EF4-FFF2-40B4-BE49-F238E27FC236}">
                    <a16:creationId xmlns:a16="http://schemas.microsoft.com/office/drawing/2014/main" id="{BA613A79-886E-48EB-B4C9-EDEBE3B6FFEB}"/>
                  </a:ext>
                </a:extLst>
              </p:cNvPr>
              <p:cNvSpPr/>
              <p:nvPr/>
            </p:nvSpPr>
            <p:spPr>
              <a:xfrm>
                <a:off x="10471570" y="4547724"/>
                <a:ext cx="1921577"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a) Assess Potential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b) Talent Matrix Calibration </a:t>
                </a:r>
              </a:p>
            </p:txBody>
          </p:sp>
          <p:sp>
            <p:nvSpPr>
              <p:cNvPr id="92" name="Rectangle 91">
                <a:extLst>
                  <a:ext uri="{FF2B5EF4-FFF2-40B4-BE49-F238E27FC236}">
                    <a16:creationId xmlns:a16="http://schemas.microsoft.com/office/drawing/2014/main" id="{3295A519-149B-490D-B2D9-DF51C02CF3AD}"/>
                  </a:ext>
                </a:extLst>
              </p:cNvPr>
              <p:cNvSpPr/>
              <p:nvPr/>
            </p:nvSpPr>
            <p:spPr>
              <a:xfrm>
                <a:off x="10471570" y="5391437"/>
                <a:ext cx="133495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Succession Plan </a:t>
                </a:r>
              </a:p>
            </p:txBody>
          </p:sp>
          <p:sp>
            <p:nvSpPr>
              <p:cNvPr id="93" name="Rectangle 92">
                <a:extLst>
                  <a:ext uri="{FF2B5EF4-FFF2-40B4-BE49-F238E27FC236}">
                    <a16:creationId xmlns:a16="http://schemas.microsoft.com/office/drawing/2014/main" id="{012C956B-01E3-40E4-BA15-BCA599553E4B}"/>
                  </a:ext>
                </a:extLst>
              </p:cNvPr>
              <p:cNvSpPr/>
              <p:nvPr/>
            </p:nvSpPr>
            <p:spPr>
              <a:xfrm>
                <a:off x="10471570" y="5021390"/>
                <a:ext cx="1623529"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Performance Review</a:t>
                </a:r>
              </a:p>
            </p:txBody>
          </p:sp>
          <p:sp>
            <p:nvSpPr>
              <p:cNvPr id="94" name="Rectangle 93">
                <a:extLst>
                  <a:ext uri="{FF2B5EF4-FFF2-40B4-BE49-F238E27FC236}">
                    <a16:creationId xmlns:a16="http://schemas.microsoft.com/office/drawing/2014/main" id="{C8932FA9-ADEB-451D-82BA-8B7D549525E9}"/>
                  </a:ext>
                </a:extLst>
              </p:cNvPr>
              <p:cNvSpPr/>
              <p:nvPr/>
            </p:nvSpPr>
            <p:spPr>
              <a:xfrm>
                <a:off x="10074622" y="2982020"/>
                <a:ext cx="1969732" cy="41549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B4055"/>
                    </a:solidFill>
                    <a:effectLst/>
                    <a:uLnTx/>
                    <a:uFillTx/>
                    <a:latin typeface="Raleway"/>
                    <a:ea typeface="+mn-ea"/>
                    <a:cs typeface="+mn-cs"/>
                  </a:rPr>
                  <a:t>Data from which business process key:</a:t>
                </a:r>
              </a:p>
            </p:txBody>
          </p:sp>
          <p:sp>
            <p:nvSpPr>
              <p:cNvPr id="95" name="Ellipse 11">
                <a:extLst>
                  <a:ext uri="{FF2B5EF4-FFF2-40B4-BE49-F238E27FC236}">
                    <a16:creationId xmlns:a16="http://schemas.microsoft.com/office/drawing/2014/main" id="{B5EBA653-FBC7-4AE5-8BC0-C207AD096D27}"/>
                  </a:ext>
                </a:extLst>
              </p:cNvPr>
              <p:cNvSpPr/>
              <p:nvPr/>
            </p:nvSpPr>
            <p:spPr>
              <a:xfrm>
                <a:off x="10204285" y="3498301"/>
                <a:ext cx="288000" cy="288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1</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96" name="Rectangle 95">
                <a:extLst>
                  <a:ext uri="{FF2B5EF4-FFF2-40B4-BE49-F238E27FC236}">
                    <a16:creationId xmlns:a16="http://schemas.microsoft.com/office/drawing/2014/main" id="{1A29620C-AD19-4183-A590-373A38435887}"/>
                  </a:ext>
                </a:extLst>
              </p:cNvPr>
              <p:cNvSpPr/>
              <p:nvPr/>
            </p:nvSpPr>
            <p:spPr>
              <a:xfrm>
                <a:off x="10471570" y="3535613"/>
                <a:ext cx="931124"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HCM Data</a:t>
                </a:r>
              </a:p>
            </p:txBody>
          </p:sp>
          <p:sp>
            <p:nvSpPr>
              <p:cNvPr id="97" name="ZoneTexte 96">
                <a:extLst>
                  <a:ext uri="{FF2B5EF4-FFF2-40B4-BE49-F238E27FC236}">
                    <a16:creationId xmlns:a16="http://schemas.microsoft.com/office/drawing/2014/main" id="{3338CA39-6C4C-4960-AD0A-4CB7235D64B1}"/>
                  </a:ext>
                </a:extLst>
              </p:cNvPr>
              <p:cNvSpPr txBox="1"/>
              <p:nvPr/>
            </p:nvSpPr>
            <p:spPr>
              <a:xfrm>
                <a:off x="11077718" y="3764177"/>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sp>
            <p:nvSpPr>
              <p:cNvPr id="98" name="ZoneTexte 97">
                <a:extLst>
                  <a:ext uri="{FF2B5EF4-FFF2-40B4-BE49-F238E27FC236}">
                    <a16:creationId xmlns:a16="http://schemas.microsoft.com/office/drawing/2014/main" id="{C3E172F2-6EAF-4321-BCAA-BEB1872A85ED}"/>
                  </a:ext>
                </a:extLst>
              </p:cNvPr>
              <p:cNvSpPr txBox="1"/>
              <p:nvPr/>
            </p:nvSpPr>
            <p:spPr>
              <a:xfrm>
                <a:off x="11410317" y="4151569"/>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sp>
            <p:nvSpPr>
              <p:cNvPr id="99" name="Rectangle 98">
                <a:extLst>
                  <a:ext uri="{FF2B5EF4-FFF2-40B4-BE49-F238E27FC236}">
                    <a16:creationId xmlns:a16="http://schemas.microsoft.com/office/drawing/2014/main" id="{B1CAB714-046A-4233-9655-8FBA9DDB13A1}"/>
                  </a:ext>
                </a:extLst>
              </p:cNvPr>
              <p:cNvSpPr/>
              <p:nvPr/>
            </p:nvSpPr>
            <p:spPr>
              <a:xfrm>
                <a:off x="10471570" y="6137235"/>
                <a:ext cx="1826468"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Data visible by Employee</a:t>
                </a:r>
              </a:p>
            </p:txBody>
          </p:sp>
          <p:sp>
            <p:nvSpPr>
              <p:cNvPr id="100" name="ZoneTexte 99">
                <a:extLst>
                  <a:ext uri="{FF2B5EF4-FFF2-40B4-BE49-F238E27FC236}">
                    <a16:creationId xmlns:a16="http://schemas.microsoft.com/office/drawing/2014/main" id="{D62BEBC1-ACEC-45B7-AD9B-965E57D67313}"/>
                  </a:ext>
                </a:extLst>
              </p:cNvPr>
              <p:cNvSpPr txBox="1"/>
              <p:nvPr/>
            </p:nvSpPr>
            <p:spPr>
              <a:xfrm>
                <a:off x="10973009" y="3416692"/>
                <a:ext cx="288000" cy="4770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500" b="0" i="0" u="none" strike="noStrike" kern="1200" cap="none" spc="0" normalizeH="0" baseline="0" noProof="0" dirty="0">
                    <a:ln>
                      <a:noFill/>
                    </a:ln>
                    <a:solidFill>
                      <a:srgbClr val="E74677"/>
                    </a:solidFill>
                    <a:effectLst/>
                    <a:uLnTx/>
                    <a:uFillTx/>
                    <a:latin typeface="Raleway"/>
                    <a:ea typeface="+mn-ea"/>
                    <a:cs typeface="+mn-cs"/>
                  </a:rPr>
                  <a:t>*</a:t>
                </a:r>
                <a:endParaRPr kumimoji="0" lang="en-US" sz="2500" b="0" i="0" u="none" strike="noStrike" kern="1200" cap="none" spc="0" normalizeH="0" baseline="0" noProof="0" dirty="0">
                  <a:ln>
                    <a:noFill/>
                  </a:ln>
                  <a:solidFill>
                    <a:srgbClr val="E74677"/>
                  </a:solidFill>
                  <a:effectLst/>
                  <a:uLnTx/>
                  <a:uFillTx/>
                  <a:latin typeface="Raleway"/>
                  <a:ea typeface="+mn-ea"/>
                  <a:cs typeface="+mn-cs"/>
                </a:endParaRPr>
              </a:p>
            </p:txBody>
          </p:sp>
          <p:pic>
            <p:nvPicPr>
              <p:cNvPr id="101" name="Image 100">
                <a:extLst>
                  <a:ext uri="{FF2B5EF4-FFF2-40B4-BE49-F238E27FC236}">
                    <a16:creationId xmlns:a16="http://schemas.microsoft.com/office/drawing/2014/main" id="{6B67ECD7-4430-48FA-9239-70679C153DA4}"/>
                  </a:ext>
                </a:extLst>
              </p:cNvPr>
              <p:cNvPicPr>
                <a:picLocks noChangeAspect="1"/>
              </p:cNvPicPr>
              <p:nvPr/>
            </p:nvPicPr>
            <p:blipFill rotWithShape="1">
              <a:blip r:embed="rId4"/>
              <a:srcRect t="2112"/>
              <a:stretch/>
            </p:blipFill>
            <p:spPr>
              <a:xfrm>
                <a:off x="10191542" y="2574423"/>
                <a:ext cx="830309" cy="259294"/>
              </a:xfrm>
              <a:prstGeom prst="rect">
                <a:avLst/>
              </a:prstGeom>
              <a:solidFill>
                <a:srgbClr val="FF0066"/>
              </a:solidFill>
              <a:effectLst>
                <a:outerShdw blurRad="50800" dist="38100" dir="2700000" algn="tl" rotWithShape="0">
                  <a:srgbClr val="FF0066">
                    <a:alpha val="40000"/>
                  </a:srgbClr>
                </a:outerShdw>
              </a:effectLst>
            </p:spPr>
          </p:pic>
          <p:sp>
            <p:nvSpPr>
              <p:cNvPr id="102" name="Rectangle 101">
                <a:extLst>
                  <a:ext uri="{FF2B5EF4-FFF2-40B4-BE49-F238E27FC236}">
                    <a16:creationId xmlns:a16="http://schemas.microsoft.com/office/drawing/2014/main" id="{347A356B-84E7-4368-9266-1342C3EFAC69}"/>
                  </a:ext>
                </a:extLst>
              </p:cNvPr>
              <p:cNvSpPr/>
              <p:nvPr/>
            </p:nvSpPr>
            <p:spPr>
              <a:xfrm>
                <a:off x="10628899" y="2059091"/>
                <a:ext cx="1173448"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New data available</a:t>
                </a:r>
              </a:p>
            </p:txBody>
          </p:sp>
          <p:sp>
            <p:nvSpPr>
              <p:cNvPr id="103" name="Rectangle 102">
                <a:extLst>
                  <a:ext uri="{FF2B5EF4-FFF2-40B4-BE49-F238E27FC236}">
                    <a16:creationId xmlns:a16="http://schemas.microsoft.com/office/drawing/2014/main" id="{BA0B2880-05D0-4861-AD99-4CD66D15064B}"/>
                  </a:ext>
                </a:extLst>
              </p:cNvPr>
              <p:cNvSpPr/>
              <p:nvPr/>
            </p:nvSpPr>
            <p:spPr>
              <a:xfrm>
                <a:off x="11055747" y="2567424"/>
                <a:ext cx="117344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4055"/>
                    </a:solidFill>
                    <a:effectLst/>
                    <a:uLnTx/>
                    <a:uFillTx/>
                    <a:latin typeface="Raleway"/>
                    <a:ea typeface="+mn-ea"/>
                    <a:cs typeface="+mn-cs"/>
                  </a:rPr>
                  <a:t>2x2x2 detected when turning pink</a:t>
                </a:r>
              </a:p>
            </p:txBody>
          </p:sp>
          <p:sp>
            <p:nvSpPr>
              <p:cNvPr id="104" name="Ellipse 11">
                <a:extLst>
                  <a:ext uri="{FF2B5EF4-FFF2-40B4-BE49-F238E27FC236}">
                    <a16:creationId xmlns:a16="http://schemas.microsoft.com/office/drawing/2014/main" id="{95359D81-38D2-40AA-9956-2615D7374036}"/>
                  </a:ext>
                </a:extLst>
              </p:cNvPr>
              <p:cNvSpPr/>
              <p:nvPr/>
            </p:nvSpPr>
            <p:spPr>
              <a:xfrm>
                <a:off x="10206769" y="5677106"/>
                <a:ext cx="283033" cy="288000"/>
              </a:xfrm>
              <a:prstGeom prst="ellipse">
                <a:avLst/>
              </a:prstGeom>
              <a:solidFill>
                <a:srgbClr val="C8487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6800"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Raleway"/>
                    <a:ea typeface="+mn-ea"/>
                    <a:cs typeface="+mn-cs"/>
                  </a:rPr>
                  <a:t>7</a:t>
                </a:r>
                <a:endParaRPr kumimoji="0" lang="en-US" sz="1600" b="0" i="0" u="none" strike="noStrike" kern="1200" cap="none" spc="0" normalizeH="0" baseline="0" noProof="0" dirty="0">
                  <a:ln>
                    <a:noFill/>
                  </a:ln>
                  <a:solidFill>
                    <a:srgbClr val="FFFFFF"/>
                  </a:solidFill>
                  <a:effectLst/>
                  <a:uLnTx/>
                  <a:uFillTx/>
                  <a:latin typeface="Raleway"/>
                  <a:ea typeface="+mn-ea"/>
                  <a:cs typeface="+mn-cs"/>
                </a:endParaRPr>
              </a:p>
            </p:txBody>
          </p:sp>
          <p:sp>
            <p:nvSpPr>
              <p:cNvPr id="105" name="Rectangle 104">
                <a:extLst>
                  <a:ext uri="{FF2B5EF4-FFF2-40B4-BE49-F238E27FC236}">
                    <a16:creationId xmlns:a16="http://schemas.microsoft.com/office/drawing/2014/main" id="{62C40D6C-7674-4290-8B49-A61B0C413192}"/>
                  </a:ext>
                </a:extLst>
              </p:cNvPr>
              <p:cNvSpPr/>
              <p:nvPr/>
            </p:nvSpPr>
            <p:spPr>
              <a:xfrm>
                <a:off x="10471570" y="5737261"/>
                <a:ext cx="1334950" cy="230832"/>
              </a:xfrm>
              <a:prstGeom prst="rect">
                <a:avLst/>
              </a:prstGeom>
            </p:spPr>
            <p:txBody>
              <a:bodyPr wrap="square">
                <a:spAutoFit/>
              </a:bodyPr>
              <a:lstStyle/>
              <a:p>
                <a:pPr lvl="0">
                  <a:defRPr/>
                </a:pPr>
                <a:r>
                  <a:rPr lang="en-US" sz="900" dirty="0">
                    <a:solidFill>
                      <a:srgbClr val="0B4055"/>
                    </a:solidFill>
                    <a:latin typeface="Raleway"/>
                  </a:rPr>
                  <a:t>Mentorship</a:t>
                </a:r>
                <a:endParaRPr kumimoji="0" lang="en-US" sz="900" b="0" i="0" u="none" strike="noStrike" kern="1200" cap="none" spc="0" normalizeH="0" baseline="0" noProof="0" dirty="0">
                  <a:ln>
                    <a:noFill/>
                  </a:ln>
                  <a:solidFill>
                    <a:srgbClr val="0B4055"/>
                  </a:solidFill>
                  <a:effectLst/>
                  <a:uLnTx/>
                  <a:uFillTx/>
                  <a:latin typeface="Raleway"/>
                  <a:ea typeface="+mn-ea"/>
                  <a:cs typeface="+mn-cs"/>
                </a:endParaRPr>
              </a:p>
            </p:txBody>
          </p:sp>
        </p:grpSp>
      </p:grpSp>
      <p:pic>
        <p:nvPicPr>
          <p:cNvPr id="106" name="Picture 2" descr="Index of /wp-content/uploads/2015/11">
            <a:extLst>
              <a:ext uri="{FF2B5EF4-FFF2-40B4-BE49-F238E27FC236}">
                <a16:creationId xmlns:a16="http://schemas.microsoft.com/office/drawing/2014/main" id="{91BD1588-A0D9-40C1-B582-AAB9F638A2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31364" y="1796485"/>
            <a:ext cx="193070" cy="1594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07118921"/>
      </p:ext>
    </p:extLst>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2" descr="Resume Flat Color Decorative Icons Set Royalty Free Vector">
            <a:extLst>
              <a:ext uri="{FF2B5EF4-FFF2-40B4-BE49-F238E27FC236}">
                <a16:creationId xmlns:a16="http://schemas.microsoft.com/office/drawing/2014/main" id="{F7911462-01A7-4266-91AC-173CB3833C83}"/>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9874472" y="1326333"/>
            <a:ext cx="828379" cy="585603"/>
          </a:xfrm>
          <a:prstGeom prst="rect">
            <a:avLst/>
          </a:prstGeom>
          <a:noFill/>
          <a:extLst>
            <a:ext uri="{909E8E84-426E-40DD-AFC4-6F175D3DCCD1}">
              <a14:hiddenFill xmlns:a14="http://schemas.microsoft.com/office/drawing/2010/main">
                <a:solidFill>
                  <a:srgbClr val="FFFFFF"/>
                </a:solidFill>
              </a14:hiddenFill>
            </a:ext>
          </a:extLst>
        </p:spPr>
      </p:pic>
      <p:pic>
        <p:nvPicPr>
          <p:cNvPr id="26" name="Image 6">
            <a:extLst>
              <a:ext uri="{FF2B5EF4-FFF2-40B4-BE49-F238E27FC236}">
                <a16:creationId xmlns:a16="http://schemas.microsoft.com/office/drawing/2014/main" id="{9530CDB0-B5FB-4705-8A46-9F6F0712FDEE}"/>
              </a:ext>
            </a:extLst>
          </p:cNvPr>
          <p:cNvPicPr>
            <a:picLocks noChangeAspect="1"/>
          </p:cNvPicPr>
          <p:nvPr/>
        </p:nvPicPr>
        <p:blipFill rotWithShape="1">
          <a:blip r:embed="rId3">
            <a:extLst>
              <a:ext uri="{28A0092B-C50C-407E-A947-70E740481C1C}">
                <a14:useLocalDpi xmlns:a14="http://schemas.microsoft.com/office/drawing/2010/main" val="0"/>
              </a:ext>
            </a:extLst>
          </a:blip>
          <a:srcRect t="-1" b="80695"/>
          <a:stretch/>
        </p:blipFill>
        <p:spPr>
          <a:xfrm>
            <a:off x="0" y="0"/>
            <a:ext cx="12191482" cy="1349811"/>
          </a:xfrm>
          <a:prstGeom prst="rect">
            <a:avLst/>
          </a:prstGeom>
        </p:spPr>
      </p:pic>
      <p:sp>
        <p:nvSpPr>
          <p:cNvPr id="2" name="Text Placeholder 1">
            <a:extLst>
              <a:ext uri="{FF2B5EF4-FFF2-40B4-BE49-F238E27FC236}">
                <a16:creationId xmlns:a16="http://schemas.microsoft.com/office/drawing/2014/main" id="{DAFCDE2B-D72C-4ABD-9455-90F9E9506DBD}"/>
              </a:ext>
            </a:extLst>
          </p:cNvPr>
          <p:cNvSpPr>
            <a:spLocks noGrp="1"/>
          </p:cNvSpPr>
          <p:nvPr>
            <p:ph type="body" idx="1"/>
          </p:nvPr>
        </p:nvSpPr>
        <p:spPr>
          <a:xfrm>
            <a:off x="421458" y="5487627"/>
            <a:ext cx="2213810" cy="1209472"/>
          </a:xfrm>
          <a:solidFill>
            <a:schemeClr val="bg1"/>
          </a:solidFill>
        </p:spPr>
        <p:txBody>
          <a:bodyPr/>
          <a:lstStyle/>
          <a:p>
            <a:r>
              <a:rPr lang="en-US" sz="1200" dirty="0"/>
              <a:t>It is important for your peers, colleagues, managers all over the organization to know you!</a:t>
            </a:r>
          </a:p>
          <a:p>
            <a:r>
              <a:rPr lang="en-US" sz="1200" dirty="0"/>
              <a:t>If you don’t have a picture you are satisfied with, please let your manager and HR know!</a:t>
            </a:r>
          </a:p>
        </p:txBody>
      </p:sp>
      <p:sp>
        <p:nvSpPr>
          <p:cNvPr id="3" name="Text Placeholder 2">
            <a:extLst>
              <a:ext uri="{FF2B5EF4-FFF2-40B4-BE49-F238E27FC236}">
                <a16:creationId xmlns:a16="http://schemas.microsoft.com/office/drawing/2014/main" id="{91317E29-7A0D-411E-B36B-57A1858098C8}"/>
              </a:ext>
            </a:extLst>
          </p:cNvPr>
          <p:cNvSpPr>
            <a:spLocks noGrp="1"/>
          </p:cNvSpPr>
          <p:nvPr>
            <p:ph type="body" idx="16"/>
          </p:nvPr>
        </p:nvSpPr>
        <p:spPr>
          <a:xfrm>
            <a:off x="393247" y="5047694"/>
            <a:ext cx="2213810" cy="398143"/>
          </a:xfrm>
          <a:solidFill>
            <a:srgbClr val="003C68"/>
          </a:solidFill>
        </p:spPr>
        <p:txBody>
          <a:bodyPr/>
          <a:lstStyle/>
          <a:p>
            <a:pPr algn="ctr"/>
            <a:r>
              <a:rPr lang="en-US" sz="2000" dirty="0">
                <a:solidFill>
                  <a:srgbClr val="6EB6C7"/>
                </a:solidFill>
              </a:rPr>
              <a:t>Your Picture</a:t>
            </a:r>
          </a:p>
        </p:txBody>
      </p:sp>
      <p:sp>
        <p:nvSpPr>
          <p:cNvPr id="5" name="Text Placeholder 4">
            <a:extLst>
              <a:ext uri="{FF2B5EF4-FFF2-40B4-BE49-F238E27FC236}">
                <a16:creationId xmlns:a16="http://schemas.microsoft.com/office/drawing/2014/main" id="{20E01A01-7FD9-438C-9D7B-1F141A056887}"/>
              </a:ext>
            </a:extLst>
          </p:cNvPr>
          <p:cNvSpPr>
            <a:spLocks noGrp="1"/>
          </p:cNvSpPr>
          <p:nvPr>
            <p:ph type="body" sz="quarter" idx="14"/>
          </p:nvPr>
        </p:nvSpPr>
        <p:spPr>
          <a:xfrm>
            <a:off x="460671" y="1842713"/>
            <a:ext cx="7372239" cy="2312301"/>
          </a:xfrm>
        </p:spPr>
        <p:txBody>
          <a:bodyPr/>
          <a:lstStyle/>
          <a:p>
            <a:pPr>
              <a:lnSpc>
                <a:spcPct val="100000"/>
              </a:lnSpc>
              <a:spcBef>
                <a:spcPts val="0"/>
              </a:spcBef>
            </a:pPr>
            <a:endParaRPr lang="en-US" b="1" dirty="0"/>
          </a:p>
          <a:p>
            <a:pPr marL="285750" indent="-285750" algn="just">
              <a:lnSpc>
                <a:spcPct val="100000"/>
              </a:lnSpc>
              <a:spcBef>
                <a:spcPts val="0"/>
              </a:spcBef>
              <a:buFont typeface="Arial" panose="020B0604020202020204" pitchFamily="34" charset="0"/>
              <a:buChar char="•"/>
            </a:pPr>
            <a:r>
              <a:rPr lang="en-US" b="1" dirty="0">
                <a:solidFill>
                  <a:srgbClr val="003C68"/>
                </a:solidFill>
              </a:rPr>
              <a:t>As an EMPLOYEE</a:t>
            </a:r>
            <a:r>
              <a:rPr lang="en-US" dirty="0">
                <a:solidFill>
                  <a:srgbClr val="003C68"/>
                </a:solidFill>
              </a:rPr>
              <a:t>: master your  own data,  feed with relevant information to be shared throughout the year and maximize opportunities and find or be considered for your next role and to grow all along the year</a:t>
            </a:r>
          </a:p>
          <a:p>
            <a:pPr marL="285750" indent="-285750">
              <a:lnSpc>
                <a:spcPct val="100000"/>
              </a:lnSpc>
              <a:spcBef>
                <a:spcPts val="0"/>
              </a:spcBef>
              <a:buFont typeface="Arial" panose="020B0604020202020204" pitchFamily="34" charset="0"/>
              <a:buChar char="•"/>
            </a:pPr>
            <a:endParaRPr lang="en-US" dirty="0">
              <a:solidFill>
                <a:srgbClr val="003C68"/>
              </a:solidFill>
            </a:endParaRPr>
          </a:p>
          <a:p>
            <a:pPr marL="285750" indent="-285750" algn="just">
              <a:lnSpc>
                <a:spcPct val="100000"/>
              </a:lnSpc>
              <a:spcBef>
                <a:spcPts val="0"/>
              </a:spcBef>
              <a:buFont typeface="Arial" panose="020B0604020202020204" pitchFamily="34" charset="0"/>
              <a:buChar char="•"/>
            </a:pPr>
            <a:r>
              <a:rPr lang="en-US" b="1" dirty="0">
                <a:solidFill>
                  <a:srgbClr val="003C68"/>
                </a:solidFill>
              </a:rPr>
              <a:t>As a MANAGER</a:t>
            </a:r>
            <a:r>
              <a:rPr lang="en-US" dirty="0">
                <a:solidFill>
                  <a:srgbClr val="003C68"/>
                </a:solidFill>
              </a:rPr>
              <a:t>: know your employee and your team. Manage with full vision and become a Talent Builder</a:t>
            </a:r>
          </a:p>
          <a:p>
            <a:pPr marL="285750" indent="-285750">
              <a:lnSpc>
                <a:spcPct val="100000"/>
              </a:lnSpc>
              <a:spcBef>
                <a:spcPts val="0"/>
              </a:spcBef>
              <a:buFont typeface="Arial" panose="020B0604020202020204" pitchFamily="34" charset="0"/>
              <a:buChar char="•"/>
            </a:pPr>
            <a:endParaRPr lang="en-US" dirty="0">
              <a:solidFill>
                <a:srgbClr val="003C68"/>
              </a:solidFill>
            </a:endParaRPr>
          </a:p>
          <a:p>
            <a:pPr marL="285750" indent="-285750" algn="just">
              <a:lnSpc>
                <a:spcPct val="100000"/>
              </a:lnSpc>
              <a:spcBef>
                <a:spcPts val="0"/>
              </a:spcBef>
              <a:buFont typeface="Arial" panose="020B0604020202020204" pitchFamily="34" charset="0"/>
              <a:buChar char="•"/>
            </a:pPr>
            <a:r>
              <a:rPr lang="en-US" b="1" dirty="0">
                <a:solidFill>
                  <a:srgbClr val="003C68"/>
                </a:solidFill>
              </a:rPr>
              <a:t>For HR</a:t>
            </a:r>
            <a:r>
              <a:rPr lang="en-US" dirty="0">
                <a:solidFill>
                  <a:srgbClr val="003C68"/>
                </a:solidFill>
              </a:rPr>
              <a:t>: </a:t>
            </a:r>
            <a:r>
              <a:rPr lang="en-US" dirty="0">
                <a:solidFill>
                  <a:srgbClr val="003C68"/>
                </a:solidFill>
                <a:sym typeface="Arial"/>
              </a:rPr>
              <a:t>identify future leaders, successors, onboard in Leadership pathway at all level of the organization</a:t>
            </a:r>
          </a:p>
        </p:txBody>
      </p:sp>
      <p:sp>
        <p:nvSpPr>
          <p:cNvPr id="11" name="Text Placeholder 10">
            <a:extLst>
              <a:ext uri="{FF2B5EF4-FFF2-40B4-BE49-F238E27FC236}">
                <a16:creationId xmlns:a16="http://schemas.microsoft.com/office/drawing/2014/main" id="{1FB73F45-C3F1-445F-9A06-B81F4BE0C92F}"/>
              </a:ext>
            </a:extLst>
          </p:cNvPr>
          <p:cNvSpPr>
            <a:spLocks noGrp="1"/>
          </p:cNvSpPr>
          <p:nvPr>
            <p:ph type="body" idx="23"/>
          </p:nvPr>
        </p:nvSpPr>
        <p:spPr>
          <a:xfrm>
            <a:off x="9874472" y="5503101"/>
            <a:ext cx="2166561" cy="1209472"/>
          </a:xfrm>
          <a:solidFill>
            <a:schemeClr val="bg1"/>
          </a:solidFill>
        </p:spPr>
        <p:txBody>
          <a:bodyPr/>
          <a:lstStyle/>
          <a:p>
            <a:r>
              <a:rPr lang="en-US" sz="1200" dirty="0"/>
              <a:t>This is your professional journey where you can enter in detail your achievements and key successes. </a:t>
            </a:r>
          </a:p>
          <a:p>
            <a:r>
              <a:rPr lang="en-US" sz="1200" dirty="0"/>
              <a:t>You can add also all positions you had in Ipsen</a:t>
            </a:r>
          </a:p>
        </p:txBody>
      </p:sp>
      <p:sp>
        <p:nvSpPr>
          <p:cNvPr id="12" name="Text Placeholder 11">
            <a:extLst>
              <a:ext uri="{FF2B5EF4-FFF2-40B4-BE49-F238E27FC236}">
                <a16:creationId xmlns:a16="http://schemas.microsoft.com/office/drawing/2014/main" id="{C76758E2-1B21-4A75-B161-85CFA02365AF}"/>
              </a:ext>
            </a:extLst>
          </p:cNvPr>
          <p:cNvSpPr>
            <a:spLocks noGrp="1"/>
          </p:cNvSpPr>
          <p:nvPr>
            <p:ph type="body" idx="24"/>
          </p:nvPr>
        </p:nvSpPr>
        <p:spPr>
          <a:xfrm>
            <a:off x="2832428" y="5543089"/>
            <a:ext cx="2213810" cy="1003016"/>
          </a:xfrm>
        </p:spPr>
        <p:txBody>
          <a:bodyPr/>
          <a:lstStyle/>
          <a:p>
            <a:r>
              <a:rPr lang="en-US" sz="1200" dirty="0"/>
              <a:t>In this section you will put your academic journey</a:t>
            </a:r>
          </a:p>
          <a:p>
            <a:r>
              <a:rPr lang="en-US" sz="1200" dirty="0"/>
              <a:t>You can attach picture of your degree or of your certificate</a:t>
            </a:r>
          </a:p>
        </p:txBody>
      </p:sp>
      <p:sp>
        <p:nvSpPr>
          <p:cNvPr id="14" name="Text Placeholder 11">
            <a:extLst>
              <a:ext uri="{FF2B5EF4-FFF2-40B4-BE49-F238E27FC236}">
                <a16:creationId xmlns:a16="http://schemas.microsoft.com/office/drawing/2014/main" id="{5CFDBC46-E21B-4A6C-9E96-8BAD5F8E6E3F}"/>
              </a:ext>
            </a:extLst>
          </p:cNvPr>
          <p:cNvSpPr txBox="1">
            <a:spLocks/>
          </p:cNvSpPr>
          <p:nvPr/>
        </p:nvSpPr>
        <p:spPr>
          <a:xfrm>
            <a:off x="5217613" y="5550818"/>
            <a:ext cx="2213810" cy="666831"/>
          </a:xfrm>
          <a:prstGeom prst="rect">
            <a:avLst/>
          </a:prstGeom>
          <a:noFill/>
          <a:ln>
            <a:noFill/>
          </a:ln>
        </p:spPr>
        <p:txBody>
          <a:bodyPr spcFirstLastPara="1" wrap="square" lIns="0" tIns="0" rIns="0" bIns="0" anchor="t" anchorCtr="0"/>
          <a:lstStyle>
            <a:lvl1pPr marL="108000" marR="0" lvl="0" indent="-108000" algn="l" defTabSz="914400" rtl="0" eaLnBrk="1" fontAlgn="auto" latinLnBrk="0" hangingPunct="1">
              <a:lnSpc>
                <a:spcPct val="100000"/>
              </a:lnSpc>
              <a:spcBef>
                <a:spcPts val="0"/>
              </a:spcBef>
              <a:spcAft>
                <a:spcPts val="500"/>
              </a:spcAft>
              <a:buClr>
                <a:srgbClr val="2898D4"/>
              </a:buClr>
              <a:buSzPct val="90000"/>
              <a:buFont typeface="Arial" charset="0"/>
              <a:buChar char="•"/>
              <a:tabLst/>
              <a:defRPr sz="1600" b="0" i="0" u="none" strike="noStrike" kern="1200" cap="none" baseline="0">
                <a:solidFill>
                  <a:srgbClr val="003C68"/>
                </a:solidFill>
                <a:latin typeface="PF Highway Sans Pro" charset="0"/>
                <a:ea typeface="PF Highway Sans Pro" charset="0"/>
                <a:cs typeface="PF Highway Sans Pro" charset="0"/>
                <a:sym typeface="Arial"/>
              </a:defRPr>
            </a:lvl1pPr>
            <a:lvl2pPr marL="914400" marR="0" lvl="1"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2pPr>
            <a:lvl3pPr marL="1371600" marR="0" lvl="2"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3pPr>
            <a:lvl4pPr marL="1828800" marR="0" lvl="3"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4pPr>
            <a:lvl5pPr marL="2286000" marR="0" lvl="4"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5pPr>
            <a:lvl6pPr marL="2743200" marR="0" lvl="5"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6pPr>
            <a:lvl7pPr marL="3200400" marR="0" lvl="6"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7pPr>
            <a:lvl8pPr marL="3657600" marR="0" lvl="7"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8pPr>
            <a:lvl9pPr marL="4114800" marR="0" lvl="8"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9pPr>
          </a:lstStyle>
          <a:p>
            <a:pPr marL="108000" marR="0" lvl="0" indent="-108000" algn="l" defTabSz="914400" rtl="0" eaLnBrk="1" fontAlgn="auto" latinLnBrk="0" hangingPunct="1">
              <a:lnSpc>
                <a:spcPct val="100000"/>
              </a:lnSpc>
              <a:spcBef>
                <a:spcPts val="0"/>
              </a:spcBef>
              <a:spcAft>
                <a:spcPts val="500"/>
              </a:spcAft>
              <a:buClr>
                <a:srgbClr val="2898D4"/>
              </a:buClr>
              <a:buSzPct val="90000"/>
              <a:buFont typeface="Arial" charset="0"/>
              <a:buChar char="•"/>
              <a:tabLst/>
              <a:defRPr/>
            </a:pPr>
            <a:r>
              <a:rPr kumimoji="0" lang="en-US" sz="1200" b="0" i="0" u="none" strike="noStrike" kern="1200" cap="none" spc="0" normalizeH="0" baseline="0" noProof="0" dirty="0">
                <a:ln>
                  <a:noFill/>
                </a:ln>
                <a:solidFill>
                  <a:srgbClr val="003C68"/>
                </a:solidFill>
                <a:effectLst/>
                <a:uLnTx/>
                <a:uFillTx/>
                <a:latin typeface="PF Highway Sans Pro" charset="0"/>
                <a:sym typeface="Arial"/>
              </a:rPr>
              <a:t>In this section you will be adding more technical or professional certifications received</a:t>
            </a:r>
          </a:p>
        </p:txBody>
      </p:sp>
      <p:sp>
        <p:nvSpPr>
          <p:cNvPr id="18" name="Text Placeholder 11">
            <a:extLst>
              <a:ext uri="{FF2B5EF4-FFF2-40B4-BE49-F238E27FC236}">
                <a16:creationId xmlns:a16="http://schemas.microsoft.com/office/drawing/2014/main" id="{7C513D27-6266-42E0-BC61-158BB4FDBB7E}"/>
              </a:ext>
            </a:extLst>
          </p:cNvPr>
          <p:cNvSpPr txBox="1">
            <a:spLocks/>
          </p:cNvSpPr>
          <p:nvPr/>
        </p:nvSpPr>
        <p:spPr>
          <a:xfrm>
            <a:off x="7583348" y="5562540"/>
            <a:ext cx="2015284" cy="666831"/>
          </a:xfrm>
          <a:prstGeom prst="rect">
            <a:avLst/>
          </a:prstGeom>
          <a:noFill/>
          <a:ln>
            <a:noFill/>
          </a:ln>
        </p:spPr>
        <p:txBody>
          <a:bodyPr spcFirstLastPara="1" wrap="square" lIns="0" tIns="0" rIns="0" bIns="0" anchor="t" anchorCtr="0"/>
          <a:lstStyle>
            <a:lvl1pPr marL="108000" marR="0" lvl="0" indent="-108000" algn="l" defTabSz="914400" rtl="0" eaLnBrk="1" fontAlgn="auto" latinLnBrk="0" hangingPunct="1">
              <a:lnSpc>
                <a:spcPct val="100000"/>
              </a:lnSpc>
              <a:spcBef>
                <a:spcPts val="0"/>
              </a:spcBef>
              <a:spcAft>
                <a:spcPts val="500"/>
              </a:spcAft>
              <a:buClr>
                <a:srgbClr val="2898D4"/>
              </a:buClr>
              <a:buSzPct val="90000"/>
              <a:buFont typeface="Arial" charset="0"/>
              <a:buChar char="•"/>
              <a:tabLst/>
              <a:defRPr sz="1600" b="0" i="0" u="none" strike="noStrike" kern="1200" cap="none" baseline="0">
                <a:solidFill>
                  <a:srgbClr val="003C68"/>
                </a:solidFill>
                <a:latin typeface="PF Highway Sans Pro" charset="0"/>
                <a:ea typeface="PF Highway Sans Pro" charset="0"/>
                <a:cs typeface="PF Highway Sans Pro" charset="0"/>
                <a:sym typeface="Arial"/>
              </a:defRPr>
            </a:lvl1pPr>
            <a:lvl2pPr marL="914400" marR="0" lvl="1"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2pPr>
            <a:lvl3pPr marL="1371600" marR="0" lvl="2"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3pPr>
            <a:lvl4pPr marL="1828800" marR="0" lvl="3"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4pPr>
            <a:lvl5pPr marL="2286000" marR="0" lvl="4"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5pPr>
            <a:lvl6pPr marL="2743200" marR="0" lvl="5"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6pPr>
            <a:lvl7pPr marL="3200400" marR="0" lvl="6"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7pPr>
            <a:lvl8pPr marL="3657600" marR="0" lvl="7"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8pPr>
            <a:lvl9pPr marL="4114800" marR="0" lvl="8"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9pPr>
          </a:lstStyle>
          <a:p>
            <a:pPr marL="108000" marR="0" lvl="0" indent="-108000" algn="l" defTabSz="914400" rtl="0" eaLnBrk="1" fontAlgn="auto" latinLnBrk="0" hangingPunct="1">
              <a:lnSpc>
                <a:spcPct val="100000"/>
              </a:lnSpc>
              <a:spcBef>
                <a:spcPts val="0"/>
              </a:spcBef>
              <a:spcAft>
                <a:spcPts val="500"/>
              </a:spcAft>
              <a:buClr>
                <a:srgbClr val="2898D4"/>
              </a:buClr>
              <a:buSzPct val="90000"/>
              <a:buFont typeface="Arial" charset="0"/>
              <a:buChar char="•"/>
              <a:tabLst/>
              <a:defRPr/>
            </a:pPr>
            <a:r>
              <a:rPr kumimoji="0" lang="en-US" sz="1200" b="0" i="0" u="none" strike="noStrike" kern="1200" cap="none" spc="0" normalizeH="0" baseline="0" noProof="0" dirty="0">
                <a:ln>
                  <a:noFill/>
                </a:ln>
                <a:solidFill>
                  <a:srgbClr val="003C68"/>
                </a:solidFill>
                <a:effectLst/>
                <a:uLnTx/>
                <a:uFillTx/>
                <a:latin typeface="PF Highway Sans Pro" charset="0"/>
                <a:sym typeface="Arial"/>
              </a:rPr>
              <a:t>List all the languages you are able to use even if it is only basics</a:t>
            </a:r>
          </a:p>
        </p:txBody>
      </p:sp>
      <p:sp>
        <p:nvSpPr>
          <p:cNvPr id="20" name="Text Placeholder 11">
            <a:extLst>
              <a:ext uri="{FF2B5EF4-FFF2-40B4-BE49-F238E27FC236}">
                <a16:creationId xmlns:a16="http://schemas.microsoft.com/office/drawing/2014/main" id="{9C36EDE9-62ED-4336-A23E-970E72D19AAD}"/>
              </a:ext>
            </a:extLst>
          </p:cNvPr>
          <p:cNvSpPr txBox="1">
            <a:spLocks/>
          </p:cNvSpPr>
          <p:nvPr/>
        </p:nvSpPr>
        <p:spPr>
          <a:xfrm>
            <a:off x="8298974" y="2424970"/>
            <a:ext cx="3742060" cy="1825882"/>
          </a:xfrm>
          <a:prstGeom prst="rect">
            <a:avLst/>
          </a:prstGeom>
          <a:noFill/>
          <a:ln>
            <a:noFill/>
          </a:ln>
        </p:spPr>
        <p:txBody>
          <a:bodyPr spcFirstLastPara="1" wrap="square" lIns="0" tIns="0" rIns="0" bIns="0" anchor="t" anchorCtr="0"/>
          <a:lstStyle>
            <a:lvl1pPr marL="108000" marR="0" lvl="0" indent="-108000" algn="l" defTabSz="914400" rtl="0" eaLnBrk="1" fontAlgn="auto" latinLnBrk="0" hangingPunct="1">
              <a:lnSpc>
                <a:spcPct val="100000"/>
              </a:lnSpc>
              <a:spcBef>
                <a:spcPts val="0"/>
              </a:spcBef>
              <a:spcAft>
                <a:spcPts val="500"/>
              </a:spcAft>
              <a:buClr>
                <a:srgbClr val="2898D4"/>
              </a:buClr>
              <a:buSzPct val="90000"/>
              <a:buFont typeface="Arial" charset="0"/>
              <a:buChar char="•"/>
              <a:tabLst/>
              <a:defRPr sz="1600" b="0" i="0" u="none" strike="noStrike" kern="1200" cap="none" baseline="0">
                <a:solidFill>
                  <a:srgbClr val="003C68"/>
                </a:solidFill>
                <a:latin typeface="PF Highway Sans Pro" charset="0"/>
                <a:ea typeface="PF Highway Sans Pro" charset="0"/>
                <a:cs typeface="PF Highway Sans Pro" charset="0"/>
                <a:sym typeface="Arial"/>
              </a:defRPr>
            </a:lvl1pPr>
            <a:lvl2pPr marL="914400" marR="0" lvl="1"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2pPr>
            <a:lvl3pPr marL="1371600" marR="0" lvl="2"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3pPr>
            <a:lvl4pPr marL="1828800" marR="0" lvl="3"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4pPr>
            <a:lvl5pPr marL="2286000" marR="0" lvl="4"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5pPr>
            <a:lvl6pPr marL="2743200" marR="0" lvl="5"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6pPr>
            <a:lvl7pPr marL="3200400" marR="0" lvl="6"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7pPr>
            <a:lvl8pPr marL="3657600" marR="0" lvl="7"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8pPr>
            <a:lvl9pPr marL="4114800" marR="0" lvl="8"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9pPr>
          </a:lstStyle>
          <a:p>
            <a:pPr marL="0" marR="0" lvl="0" indent="0" algn="just" defTabSz="914400" rtl="0" eaLnBrk="1" fontAlgn="base" latinLnBrk="0" hangingPunct="1">
              <a:lnSpc>
                <a:spcPct val="100000"/>
              </a:lnSpc>
              <a:spcBef>
                <a:spcPts val="0"/>
              </a:spcBef>
              <a:spcAft>
                <a:spcPts val="500"/>
              </a:spcAft>
              <a:buClr>
                <a:srgbClr val="2898D4"/>
              </a:buClr>
              <a:buSzPct val="90000"/>
              <a:buFont typeface="Arial" charset="0"/>
              <a:buNone/>
              <a:tabLst/>
              <a:defRPr/>
            </a:pPr>
            <a:r>
              <a:rPr kumimoji="0" lang="en-US" sz="1200" b="0" i="0" u="none" strike="noStrike" kern="1200" cap="none" spc="0" normalizeH="0" baseline="0" noProof="0" dirty="0">
                <a:ln>
                  <a:noFill/>
                </a:ln>
                <a:solidFill>
                  <a:srgbClr val="003C68"/>
                </a:solidFill>
                <a:effectLst/>
                <a:uLnTx/>
                <a:uFillTx/>
                <a:latin typeface="PF Highway Sans Pro" charset="0"/>
                <a:sym typeface="Arial"/>
              </a:rPr>
              <a:t>Share &amp; record* here your overall management “Work Experience” using 3 dimensions, by choosing from the five categories available  : </a:t>
            </a:r>
          </a:p>
          <a:p>
            <a:pPr marL="0" marR="0" lvl="0" indent="0" algn="l" defTabSz="914400" rtl="0" eaLnBrk="1" fontAlgn="base" latinLnBrk="0" hangingPunct="1">
              <a:lnSpc>
                <a:spcPct val="100000"/>
              </a:lnSpc>
              <a:spcBef>
                <a:spcPts val="0"/>
              </a:spcBef>
              <a:spcAft>
                <a:spcPts val="500"/>
              </a:spcAft>
              <a:buClr>
                <a:srgbClr val="2898D4"/>
              </a:buClr>
              <a:buSzPct val="90000"/>
              <a:buFont typeface="Arial" charset="0"/>
              <a:buNone/>
              <a:tabLst/>
              <a:defRPr/>
            </a:pPr>
            <a:r>
              <a:rPr kumimoji="0" lang="en-US" sz="1200" b="0" i="0" u="none" strike="noStrike" kern="1200" cap="none" spc="0" normalizeH="0" baseline="0" noProof="0" dirty="0">
                <a:ln>
                  <a:noFill/>
                </a:ln>
                <a:solidFill>
                  <a:srgbClr val="003C68"/>
                </a:solidFill>
                <a:effectLst/>
                <a:uLnTx/>
                <a:uFillTx/>
                <a:latin typeface="PF Highway Sans Pro" charset="0"/>
                <a:sym typeface="Arial"/>
              </a:rPr>
              <a:t>1) Type of Scope : Local/Regional/Global</a:t>
            </a:r>
            <a:br>
              <a:rPr kumimoji="0" lang="en-US" sz="1200" b="0" i="0" u="none" strike="noStrike" kern="1200" cap="none" spc="0" normalizeH="0" baseline="0" noProof="0" dirty="0">
                <a:ln>
                  <a:noFill/>
                </a:ln>
                <a:solidFill>
                  <a:srgbClr val="003C68"/>
                </a:solidFill>
                <a:effectLst/>
                <a:uLnTx/>
                <a:uFillTx/>
                <a:latin typeface="PF Highway Sans Pro" charset="0"/>
                <a:sym typeface="Arial"/>
              </a:rPr>
            </a:br>
            <a:r>
              <a:rPr kumimoji="0" lang="en-US" sz="1200" b="0" i="0" u="none" strike="noStrike" kern="1200" cap="none" spc="0" normalizeH="0" baseline="0" noProof="0" dirty="0">
                <a:ln>
                  <a:noFill/>
                </a:ln>
                <a:solidFill>
                  <a:srgbClr val="003C68"/>
                </a:solidFill>
                <a:effectLst/>
                <a:uLnTx/>
                <a:uFillTx/>
                <a:latin typeface="PF Highway Sans Pro" charset="0"/>
                <a:sym typeface="Arial"/>
              </a:rPr>
              <a:t>2) Number of countries</a:t>
            </a:r>
            <a:br>
              <a:rPr kumimoji="0" lang="en-US" sz="1200" b="0" i="0" u="none" strike="noStrike" kern="1200" cap="none" spc="0" normalizeH="0" baseline="0" noProof="0" dirty="0">
                <a:ln>
                  <a:noFill/>
                </a:ln>
                <a:solidFill>
                  <a:srgbClr val="003C68"/>
                </a:solidFill>
                <a:effectLst/>
                <a:uLnTx/>
                <a:uFillTx/>
                <a:latin typeface="PF Highway Sans Pro" charset="0"/>
                <a:sym typeface="Arial"/>
              </a:rPr>
            </a:br>
            <a:r>
              <a:rPr kumimoji="0" lang="en-US" sz="1200" b="0" i="0" u="none" strike="noStrike" kern="1200" cap="none" spc="0" normalizeH="0" baseline="0" noProof="0" dirty="0">
                <a:ln>
                  <a:noFill/>
                </a:ln>
                <a:solidFill>
                  <a:srgbClr val="003C68"/>
                </a:solidFill>
                <a:effectLst/>
                <a:uLnTx/>
                <a:uFillTx/>
                <a:latin typeface="PF Highway Sans Pro" charset="0"/>
                <a:sym typeface="Arial"/>
              </a:rPr>
              <a:t>3) Function/Job  (current): you currently hold</a:t>
            </a:r>
            <a:br>
              <a:rPr kumimoji="0" lang="en-US" sz="1200" b="0" i="0" u="none" strike="noStrike" kern="1200" cap="none" spc="0" normalizeH="0" baseline="0" noProof="0" dirty="0">
                <a:ln>
                  <a:noFill/>
                </a:ln>
                <a:solidFill>
                  <a:srgbClr val="003C68"/>
                </a:solidFill>
                <a:effectLst/>
                <a:uLnTx/>
                <a:uFillTx/>
                <a:latin typeface="PF Highway Sans Pro" charset="0"/>
                <a:sym typeface="Arial"/>
              </a:rPr>
            </a:br>
            <a:r>
              <a:rPr kumimoji="0" lang="en-US" sz="1200" b="0" i="0" u="none" strike="noStrike" kern="1200" cap="none" spc="0" normalizeH="0" baseline="0" noProof="0" dirty="0">
                <a:ln>
                  <a:noFill/>
                </a:ln>
                <a:solidFill>
                  <a:srgbClr val="003C68"/>
                </a:solidFill>
                <a:effectLst/>
                <a:uLnTx/>
                <a:uFillTx/>
                <a:latin typeface="PF Highway Sans Pro" charset="0"/>
                <a:sym typeface="Arial"/>
              </a:rPr>
              <a:t>4) Function/Job  (past): you have held in the past</a:t>
            </a:r>
            <a:br>
              <a:rPr kumimoji="0" lang="en-US" sz="1200" b="0" i="0" u="none" strike="noStrike" kern="1200" cap="none" spc="0" normalizeH="0" baseline="0" noProof="0" dirty="0">
                <a:ln>
                  <a:noFill/>
                </a:ln>
                <a:solidFill>
                  <a:srgbClr val="003C68"/>
                </a:solidFill>
                <a:effectLst/>
                <a:uLnTx/>
                <a:uFillTx/>
                <a:latin typeface="PF Highway Sans Pro" charset="0"/>
                <a:sym typeface="Arial"/>
              </a:rPr>
            </a:br>
            <a:r>
              <a:rPr kumimoji="0" lang="en-US" sz="1200" b="0" i="0" u="none" strike="noStrike" kern="1200" cap="none" spc="0" normalizeH="0" baseline="0" noProof="0" dirty="0">
                <a:ln>
                  <a:noFill/>
                </a:ln>
                <a:solidFill>
                  <a:srgbClr val="003C68"/>
                </a:solidFill>
                <a:effectLst/>
                <a:uLnTx/>
                <a:uFillTx/>
                <a:latin typeface="PF Highway Sans Pro" charset="0"/>
                <a:sym typeface="Arial"/>
              </a:rPr>
              <a:t>5) Function/Job  (past other): other function held in the past</a:t>
            </a:r>
          </a:p>
          <a:p>
            <a:pPr marL="0" marR="0" lvl="0" indent="0" algn="l" defTabSz="914400" rtl="0" eaLnBrk="1" fontAlgn="base" latinLnBrk="0" hangingPunct="1">
              <a:lnSpc>
                <a:spcPct val="100000"/>
              </a:lnSpc>
              <a:spcBef>
                <a:spcPts val="0"/>
              </a:spcBef>
              <a:spcAft>
                <a:spcPts val="500"/>
              </a:spcAft>
              <a:buClr>
                <a:srgbClr val="2898D4"/>
              </a:buClr>
              <a:buSzPct val="90000"/>
              <a:buFont typeface="Arial" charset="0"/>
              <a:buNone/>
              <a:tabLst/>
              <a:defRPr/>
            </a:pPr>
            <a:r>
              <a:rPr kumimoji="0" lang="en-US" sz="1100" b="0" i="1" u="none" strike="noStrike" kern="1200" cap="none" spc="0" normalizeH="0" baseline="0" noProof="0" dirty="0">
                <a:ln>
                  <a:noFill/>
                </a:ln>
                <a:solidFill>
                  <a:srgbClr val="003C68"/>
                </a:solidFill>
                <a:effectLst/>
                <a:uLnTx/>
                <a:uFillTx/>
                <a:latin typeface="PF Highway Sans Pro" charset="0"/>
                <a:sym typeface="Arial"/>
              </a:rPr>
              <a:t>*You may add related “Experience Level” for each category</a:t>
            </a:r>
            <a:endParaRPr kumimoji="0" lang="en-US" sz="1200" b="0" i="1" u="none" strike="noStrike" kern="1200" cap="none" spc="0" normalizeH="0" baseline="0" noProof="0" dirty="0">
              <a:ln>
                <a:noFill/>
              </a:ln>
              <a:solidFill>
                <a:srgbClr val="003C68"/>
              </a:solidFill>
              <a:effectLst/>
              <a:uLnTx/>
              <a:uFillTx/>
              <a:latin typeface="PF Highway Sans Pro" charset="0"/>
              <a:sym typeface="Arial"/>
            </a:endParaRPr>
          </a:p>
        </p:txBody>
      </p:sp>
      <p:pic>
        <p:nvPicPr>
          <p:cNvPr id="33" name="Picture 2" descr="Resume Flat Color Decorative Icons Set Royalty Free Vector">
            <a:extLst>
              <a:ext uri="{FF2B5EF4-FFF2-40B4-BE49-F238E27FC236}">
                <a16:creationId xmlns:a16="http://schemas.microsoft.com/office/drawing/2014/main" id="{45945BC5-CA9E-4736-BAFA-6406DB67CA3F}"/>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03952" y="4215993"/>
            <a:ext cx="992400" cy="814989"/>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Resume Flat Color Decorative Icons Set Royalty Free Vector">
            <a:extLst>
              <a:ext uri="{FF2B5EF4-FFF2-40B4-BE49-F238E27FC236}">
                <a16:creationId xmlns:a16="http://schemas.microsoft.com/office/drawing/2014/main" id="{D4A4E2AD-B323-4160-9785-3269E1E20A4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8045210" y="4154562"/>
            <a:ext cx="1050235" cy="816040"/>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Resume Flat Color Decorative Icons Set Royalty Free Vector">
            <a:extLst>
              <a:ext uri="{FF2B5EF4-FFF2-40B4-BE49-F238E27FC236}">
                <a16:creationId xmlns:a16="http://schemas.microsoft.com/office/drawing/2014/main" id="{5195FCB6-81C5-4CFA-94D0-F5BF90268C11}"/>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495852" y="4239547"/>
            <a:ext cx="992400" cy="904603"/>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Resume Flat Color Decorative Icons Set Royalty Free Vector">
            <a:extLst>
              <a:ext uri="{FF2B5EF4-FFF2-40B4-BE49-F238E27FC236}">
                <a16:creationId xmlns:a16="http://schemas.microsoft.com/office/drawing/2014/main" id="{943C8F41-9A57-431A-B463-B59A7E0B6C5F}"/>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3453874" y="4187886"/>
            <a:ext cx="935043" cy="798591"/>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Resume Flat Color Decorative Icons Set Royalty Free Vector">
            <a:extLst>
              <a:ext uri="{FF2B5EF4-FFF2-40B4-BE49-F238E27FC236}">
                <a16:creationId xmlns:a16="http://schemas.microsoft.com/office/drawing/2014/main" id="{90166908-B7D1-4455-98F9-54F3D4AE67B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5794532" y="4187886"/>
            <a:ext cx="815790" cy="780601"/>
          </a:xfrm>
          <a:prstGeom prst="rect">
            <a:avLst/>
          </a:prstGeom>
          <a:noFill/>
          <a:extLst>
            <a:ext uri="{909E8E84-426E-40DD-AFC4-6F175D3DCCD1}">
              <a14:hiddenFill xmlns:a14="http://schemas.microsoft.com/office/drawing/2010/main">
                <a:solidFill>
                  <a:srgbClr val="FFFFFF"/>
                </a:solidFill>
              </a14:hiddenFill>
            </a:ext>
          </a:extLst>
        </p:spPr>
      </p:pic>
      <p:sp>
        <p:nvSpPr>
          <p:cNvPr id="39" name="Text Placeholder 2">
            <a:extLst>
              <a:ext uri="{FF2B5EF4-FFF2-40B4-BE49-F238E27FC236}">
                <a16:creationId xmlns:a16="http://schemas.microsoft.com/office/drawing/2014/main" id="{9F03A8D7-FCF0-4ED5-8F4A-45CA805DDCB6}"/>
              </a:ext>
            </a:extLst>
          </p:cNvPr>
          <p:cNvSpPr txBox="1">
            <a:spLocks/>
          </p:cNvSpPr>
          <p:nvPr/>
        </p:nvSpPr>
        <p:spPr>
          <a:xfrm>
            <a:off x="9874472" y="5028439"/>
            <a:ext cx="2213810" cy="398143"/>
          </a:xfrm>
          <a:prstGeom prst="rect">
            <a:avLst/>
          </a:prstGeom>
          <a:solidFill>
            <a:srgbClr val="003C68"/>
          </a:solidFill>
          <a:ln>
            <a:noFill/>
          </a:ln>
        </p:spPr>
        <p:txBody>
          <a:bodyPr spcFirstLastPara="1" wrap="square" lIns="0" tIns="0" rIns="0" bIns="0" anchor="t" anchorCtr="0"/>
          <a:lstStyle>
            <a:lvl1pPr marL="0" marR="0" lvl="0" indent="0" algn="l" defTabSz="914400" rtl="0" eaLnBrk="1" latinLnBrk="0" hangingPunct="1">
              <a:lnSpc>
                <a:spcPct val="100000"/>
              </a:lnSpc>
              <a:spcBef>
                <a:spcPts val="0"/>
              </a:spcBef>
              <a:spcAft>
                <a:spcPts val="0"/>
              </a:spcAft>
              <a:buClr>
                <a:schemeClr val="dk1"/>
              </a:buClr>
              <a:buSzPts val="1400"/>
              <a:buFont typeface="Arial"/>
              <a:buNone/>
              <a:defRPr sz="2400" b="0" i="0" u="none" strike="noStrike" kern="1200" cap="none" baseline="0">
                <a:solidFill>
                  <a:srgbClr val="2898D4"/>
                </a:solidFill>
                <a:latin typeface="PF Highway Sans Pro" charset="0"/>
                <a:ea typeface="PF Highway Sans Pro" charset="0"/>
                <a:cs typeface="PF Highway Sans Pro" charset="0"/>
                <a:sym typeface="Arial"/>
              </a:defRPr>
            </a:lvl1pPr>
            <a:lvl2pPr marL="914400" marR="0" lvl="1"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2pPr>
            <a:lvl3pPr marL="1371600" marR="0" lvl="2"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3pPr>
            <a:lvl4pPr marL="1828800" marR="0" lvl="3"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4pPr>
            <a:lvl5pPr marL="2286000" marR="0" lvl="4"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5pPr>
            <a:lvl6pPr marL="2743200" marR="0" lvl="5"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6pPr>
            <a:lvl7pPr marL="3200400" marR="0" lvl="6"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7pPr>
            <a:lvl8pPr marL="3657600" marR="0" lvl="7"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8pPr>
            <a:lvl9pPr marL="4114800" marR="0" lvl="8"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2C2924"/>
              </a:buClr>
              <a:buSzPts val="1400"/>
              <a:buFont typeface="Arial"/>
              <a:buNone/>
              <a:tabLst/>
              <a:defRPr/>
            </a:pPr>
            <a:r>
              <a:rPr kumimoji="0" lang="en-US" sz="2000" b="0" i="0" u="none" strike="noStrike" kern="1200" cap="none" spc="0" normalizeH="0" baseline="0" noProof="0" dirty="0">
                <a:ln>
                  <a:noFill/>
                </a:ln>
                <a:solidFill>
                  <a:srgbClr val="6EB6C7"/>
                </a:solidFill>
                <a:effectLst/>
                <a:uLnTx/>
                <a:uFillTx/>
                <a:latin typeface="PF Highway Sans Pro" charset="0"/>
                <a:sym typeface="Arial"/>
              </a:rPr>
              <a:t>Your Job History</a:t>
            </a:r>
          </a:p>
        </p:txBody>
      </p:sp>
      <p:sp>
        <p:nvSpPr>
          <p:cNvPr id="42" name="Text Placeholder 2">
            <a:extLst>
              <a:ext uri="{FF2B5EF4-FFF2-40B4-BE49-F238E27FC236}">
                <a16:creationId xmlns:a16="http://schemas.microsoft.com/office/drawing/2014/main" id="{BD364A11-E778-437C-9D9E-F285488D7FF6}"/>
              </a:ext>
            </a:extLst>
          </p:cNvPr>
          <p:cNvSpPr txBox="1">
            <a:spLocks/>
          </p:cNvSpPr>
          <p:nvPr/>
        </p:nvSpPr>
        <p:spPr>
          <a:xfrm>
            <a:off x="2788679" y="5045688"/>
            <a:ext cx="2213810" cy="398143"/>
          </a:xfrm>
          <a:prstGeom prst="rect">
            <a:avLst/>
          </a:prstGeom>
          <a:solidFill>
            <a:srgbClr val="003C68"/>
          </a:solidFill>
          <a:ln>
            <a:noFill/>
          </a:ln>
        </p:spPr>
        <p:txBody>
          <a:bodyPr spcFirstLastPara="1" wrap="square" lIns="0" tIns="0" rIns="0" bIns="0" anchor="t" anchorCtr="0"/>
          <a:lstStyle>
            <a:lvl1pPr marL="0" marR="0" lvl="0" indent="0" algn="l" defTabSz="914400" rtl="0" eaLnBrk="1" latinLnBrk="0" hangingPunct="1">
              <a:lnSpc>
                <a:spcPct val="100000"/>
              </a:lnSpc>
              <a:spcBef>
                <a:spcPts val="0"/>
              </a:spcBef>
              <a:spcAft>
                <a:spcPts val="0"/>
              </a:spcAft>
              <a:buClr>
                <a:schemeClr val="dk1"/>
              </a:buClr>
              <a:buSzPts val="1400"/>
              <a:buFont typeface="Arial"/>
              <a:buNone/>
              <a:defRPr sz="2400" b="0" i="0" u="none" strike="noStrike" kern="1200" cap="none" baseline="0">
                <a:solidFill>
                  <a:srgbClr val="2898D4"/>
                </a:solidFill>
                <a:latin typeface="PF Highway Sans Pro" charset="0"/>
                <a:ea typeface="PF Highway Sans Pro" charset="0"/>
                <a:cs typeface="PF Highway Sans Pro" charset="0"/>
                <a:sym typeface="Arial"/>
              </a:defRPr>
            </a:lvl1pPr>
            <a:lvl2pPr marL="914400" marR="0" lvl="1"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2pPr>
            <a:lvl3pPr marL="1371600" marR="0" lvl="2"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3pPr>
            <a:lvl4pPr marL="1828800" marR="0" lvl="3"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4pPr>
            <a:lvl5pPr marL="2286000" marR="0" lvl="4"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5pPr>
            <a:lvl6pPr marL="2743200" marR="0" lvl="5"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6pPr>
            <a:lvl7pPr marL="3200400" marR="0" lvl="6"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7pPr>
            <a:lvl8pPr marL="3657600" marR="0" lvl="7"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8pPr>
            <a:lvl9pPr marL="4114800" marR="0" lvl="8"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2C2924"/>
              </a:buClr>
              <a:buSzPts val="1400"/>
              <a:buFont typeface="Arial"/>
              <a:buNone/>
              <a:tabLst/>
              <a:defRPr/>
            </a:pPr>
            <a:r>
              <a:rPr kumimoji="0" lang="en-US" sz="2000" b="0" i="0" u="none" strike="noStrike" kern="1200" cap="none" spc="0" normalizeH="0" baseline="0" noProof="0" dirty="0">
                <a:ln>
                  <a:noFill/>
                </a:ln>
                <a:solidFill>
                  <a:srgbClr val="6EB6C7"/>
                </a:solidFill>
                <a:effectLst/>
                <a:uLnTx/>
                <a:uFillTx/>
                <a:latin typeface="PF Highway Sans Pro" charset="0"/>
                <a:sym typeface="Arial"/>
              </a:rPr>
              <a:t>Your Education</a:t>
            </a:r>
          </a:p>
        </p:txBody>
      </p:sp>
      <p:sp>
        <p:nvSpPr>
          <p:cNvPr id="45" name="Text Placeholder 2">
            <a:extLst>
              <a:ext uri="{FF2B5EF4-FFF2-40B4-BE49-F238E27FC236}">
                <a16:creationId xmlns:a16="http://schemas.microsoft.com/office/drawing/2014/main" id="{8E64C008-6957-4042-8D30-4BF57E692BFA}"/>
              </a:ext>
            </a:extLst>
          </p:cNvPr>
          <p:cNvSpPr txBox="1">
            <a:spLocks/>
          </p:cNvSpPr>
          <p:nvPr/>
        </p:nvSpPr>
        <p:spPr>
          <a:xfrm>
            <a:off x="5183331" y="5042823"/>
            <a:ext cx="2213810" cy="398143"/>
          </a:xfrm>
          <a:prstGeom prst="rect">
            <a:avLst/>
          </a:prstGeom>
          <a:solidFill>
            <a:srgbClr val="003C68"/>
          </a:solidFill>
          <a:ln>
            <a:noFill/>
          </a:ln>
        </p:spPr>
        <p:txBody>
          <a:bodyPr spcFirstLastPara="1" wrap="square" lIns="0" tIns="0" rIns="0" bIns="0" anchor="t" anchorCtr="0"/>
          <a:lstStyle>
            <a:lvl1pPr marL="0" marR="0" lvl="0" indent="0" algn="l" defTabSz="914400" rtl="0" eaLnBrk="1" latinLnBrk="0" hangingPunct="1">
              <a:lnSpc>
                <a:spcPct val="100000"/>
              </a:lnSpc>
              <a:spcBef>
                <a:spcPts val="0"/>
              </a:spcBef>
              <a:spcAft>
                <a:spcPts val="0"/>
              </a:spcAft>
              <a:buClr>
                <a:schemeClr val="dk1"/>
              </a:buClr>
              <a:buSzPts val="1400"/>
              <a:buFont typeface="Arial"/>
              <a:buNone/>
              <a:defRPr sz="2400" b="0" i="0" u="none" strike="noStrike" kern="1200" cap="none" baseline="0">
                <a:solidFill>
                  <a:srgbClr val="2898D4"/>
                </a:solidFill>
                <a:latin typeface="PF Highway Sans Pro" charset="0"/>
                <a:ea typeface="PF Highway Sans Pro" charset="0"/>
                <a:cs typeface="PF Highway Sans Pro" charset="0"/>
                <a:sym typeface="Arial"/>
              </a:defRPr>
            </a:lvl1pPr>
            <a:lvl2pPr marL="914400" marR="0" lvl="1"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2pPr>
            <a:lvl3pPr marL="1371600" marR="0" lvl="2"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3pPr>
            <a:lvl4pPr marL="1828800" marR="0" lvl="3"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4pPr>
            <a:lvl5pPr marL="2286000" marR="0" lvl="4"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5pPr>
            <a:lvl6pPr marL="2743200" marR="0" lvl="5"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6pPr>
            <a:lvl7pPr marL="3200400" marR="0" lvl="6"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7pPr>
            <a:lvl8pPr marL="3657600" marR="0" lvl="7"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8pPr>
            <a:lvl9pPr marL="4114800" marR="0" lvl="8"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2C2924"/>
              </a:buClr>
              <a:buSzPts val="1400"/>
              <a:buFont typeface="Arial"/>
              <a:buNone/>
              <a:tabLst/>
              <a:defRPr/>
            </a:pPr>
            <a:r>
              <a:rPr kumimoji="0" lang="en-US" sz="2000" b="0" i="0" u="none" strike="noStrike" kern="1200" cap="none" spc="0" normalizeH="0" baseline="0" noProof="0" dirty="0">
                <a:ln>
                  <a:noFill/>
                </a:ln>
                <a:solidFill>
                  <a:srgbClr val="6EB6C7"/>
                </a:solidFill>
                <a:effectLst/>
                <a:uLnTx/>
                <a:uFillTx/>
                <a:latin typeface="PF Highway Sans Pro" charset="0"/>
                <a:sym typeface="Arial"/>
              </a:rPr>
              <a:t>Your Certifications</a:t>
            </a:r>
          </a:p>
        </p:txBody>
      </p:sp>
      <p:sp>
        <p:nvSpPr>
          <p:cNvPr id="46" name="Text Placeholder 2">
            <a:extLst>
              <a:ext uri="{FF2B5EF4-FFF2-40B4-BE49-F238E27FC236}">
                <a16:creationId xmlns:a16="http://schemas.microsoft.com/office/drawing/2014/main" id="{55158FA6-3D8F-4BD7-9BBA-C90EA11664C8}"/>
              </a:ext>
            </a:extLst>
          </p:cNvPr>
          <p:cNvSpPr txBox="1">
            <a:spLocks/>
          </p:cNvSpPr>
          <p:nvPr/>
        </p:nvSpPr>
        <p:spPr>
          <a:xfrm>
            <a:off x="7540646" y="5039103"/>
            <a:ext cx="2213810" cy="398143"/>
          </a:xfrm>
          <a:prstGeom prst="rect">
            <a:avLst/>
          </a:prstGeom>
          <a:solidFill>
            <a:srgbClr val="003C68"/>
          </a:solidFill>
          <a:ln>
            <a:noFill/>
          </a:ln>
        </p:spPr>
        <p:txBody>
          <a:bodyPr spcFirstLastPara="1" wrap="square" lIns="0" tIns="0" rIns="0" bIns="0" anchor="t" anchorCtr="0"/>
          <a:lstStyle>
            <a:lvl1pPr marL="0" marR="0" lvl="0" indent="0" algn="l" defTabSz="914400" rtl="0" eaLnBrk="1" latinLnBrk="0" hangingPunct="1">
              <a:lnSpc>
                <a:spcPct val="100000"/>
              </a:lnSpc>
              <a:spcBef>
                <a:spcPts val="0"/>
              </a:spcBef>
              <a:spcAft>
                <a:spcPts val="0"/>
              </a:spcAft>
              <a:buClr>
                <a:schemeClr val="dk1"/>
              </a:buClr>
              <a:buSzPts val="1400"/>
              <a:buFont typeface="Arial"/>
              <a:buNone/>
              <a:defRPr sz="2400" b="0" i="0" u="none" strike="noStrike" kern="1200" cap="none" baseline="0">
                <a:solidFill>
                  <a:srgbClr val="2898D4"/>
                </a:solidFill>
                <a:latin typeface="PF Highway Sans Pro" charset="0"/>
                <a:ea typeface="PF Highway Sans Pro" charset="0"/>
                <a:cs typeface="PF Highway Sans Pro" charset="0"/>
                <a:sym typeface="Arial"/>
              </a:defRPr>
            </a:lvl1pPr>
            <a:lvl2pPr marL="914400" marR="0" lvl="1"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2pPr>
            <a:lvl3pPr marL="1371600" marR="0" lvl="2"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3pPr>
            <a:lvl4pPr marL="1828800" marR="0" lvl="3"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4pPr>
            <a:lvl5pPr marL="2286000" marR="0" lvl="4"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5pPr>
            <a:lvl6pPr marL="2743200" marR="0" lvl="5"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6pPr>
            <a:lvl7pPr marL="3200400" marR="0" lvl="6"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7pPr>
            <a:lvl8pPr marL="3657600" marR="0" lvl="7"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8pPr>
            <a:lvl9pPr marL="4114800" marR="0" lvl="8"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2C2924"/>
              </a:buClr>
              <a:buSzPts val="1400"/>
              <a:buFont typeface="Arial"/>
              <a:buNone/>
              <a:tabLst/>
              <a:defRPr/>
            </a:pPr>
            <a:r>
              <a:rPr kumimoji="0" lang="en-US" sz="2000" b="0" i="0" u="none" strike="noStrike" kern="1200" cap="none" spc="0" normalizeH="0" baseline="0" noProof="0" dirty="0">
                <a:ln>
                  <a:noFill/>
                </a:ln>
                <a:solidFill>
                  <a:srgbClr val="6EB6C7"/>
                </a:solidFill>
                <a:effectLst/>
                <a:uLnTx/>
                <a:uFillTx/>
                <a:latin typeface="PF Highway Sans Pro" charset="0"/>
                <a:sym typeface="Arial"/>
              </a:rPr>
              <a:t>Your Languages</a:t>
            </a:r>
          </a:p>
        </p:txBody>
      </p:sp>
      <p:sp>
        <p:nvSpPr>
          <p:cNvPr id="47" name="Text Placeholder 2">
            <a:extLst>
              <a:ext uri="{FF2B5EF4-FFF2-40B4-BE49-F238E27FC236}">
                <a16:creationId xmlns:a16="http://schemas.microsoft.com/office/drawing/2014/main" id="{2E780B47-3F89-4463-86B5-B3B0AC1BE842}"/>
              </a:ext>
            </a:extLst>
          </p:cNvPr>
          <p:cNvSpPr txBox="1">
            <a:spLocks/>
          </p:cNvSpPr>
          <p:nvPr/>
        </p:nvSpPr>
        <p:spPr>
          <a:xfrm>
            <a:off x="8273991" y="1956361"/>
            <a:ext cx="3767042" cy="452914"/>
          </a:xfrm>
          <a:prstGeom prst="rect">
            <a:avLst/>
          </a:prstGeom>
          <a:solidFill>
            <a:srgbClr val="003C68"/>
          </a:solidFill>
          <a:ln>
            <a:noFill/>
          </a:ln>
        </p:spPr>
        <p:txBody>
          <a:bodyPr spcFirstLastPara="1" wrap="square" lIns="0" tIns="0" rIns="0" bIns="0" anchor="t" anchorCtr="0"/>
          <a:lstStyle>
            <a:lvl1pPr marL="0" marR="0" lvl="0" indent="0" algn="l" defTabSz="914400" rtl="0" eaLnBrk="1" latinLnBrk="0" hangingPunct="1">
              <a:lnSpc>
                <a:spcPct val="100000"/>
              </a:lnSpc>
              <a:spcBef>
                <a:spcPts val="0"/>
              </a:spcBef>
              <a:spcAft>
                <a:spcPts val="0"/>
              </a:spcAft>
              <a:buClr>
                <a:schemeClr val="dk1"/>
              </a:buClr>
              <a:buSzPts val="1400"/>
              <a:buFont typeface="Arial"/>
              <a:buNone/>
              <a:defRPr sz="2400" b="0" i="0" u="none" strike="noStrike" kern="1200" cap="none" baseline="0">
                <a:solidFill>
                  <a:srgbClr val="2898D4"/>
                </a:solidFill>
                <a:latin typeface="PF Highway Sans Pro" charset="0"/>
                <a:ea typeface="PF Highway Sans Pro" charset="0"/>
                <a:cs typeface="PF Highway Sans Pro" charset="0"/>
                <a:sym typeface="Arial"/>
              </a:defRPr>
            </a:lvl1pPr>
            <a:lvl2pPr marL="914400" marR="0" lvl="1"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2pPr>
            <a:lvl3pPr marL="1371600" marR="0" lvl="2"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3pPr>
            <a:lvl4pPr marL="1828800" marR="0" lvl="3"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4pPr>
            <a:lvl5pPr marL="2286000" marR="0" lvl="4" indent="-317500" algn="l" defTabSz="914400" rtl="0" eaLnBrk="1" latinLnBrk="0" hangingPunct="1">
              <a:lnSpc>
                <a:spcPct val="150000"/>
              </a:lnSpc>
              <a:spcBef>
                <a:spcPts val="500"/>
              </a:spcBef>
              <a:spcAft>
                <a:spcPts val="0"/>
              </a:spcAft>
              <a:buClr>
                <a:schemeClr val="dk1"/>
              </a:buClr>
              <a:buSzPts val="1400"/>
              <a:buFont typeface="Arial"/>
              <a:buChar char="•"/>
              <a:defRPr sz="1400" b="0" i="0" u="none" strike="noStrike" kern="1200" cap="none">
                <a:solidFill>
                  <a:schemeClr val="dk1"/>
                </a:solidFill>
                <a:latin typeface="Arial"/>
                <a:ea typeface="Arial"/>
                <a:cs typeface="Arial"/>
                <a:sym typeface="Arial"/>
              </a:defRPr>
            </a:lvl5pPr>
            <a:lvl6pPr marL="2743200" marR="0" lvl="5"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6pPr>
            <a:lvl7pPr marL="3200400" marR="0" lvl="6"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7pPr>
            <a:lvl8pPr marL="3657600" marR="0" lvl="7"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8pPr>
            <a:lvl9pPr marL="4114800" marR="0" lvl="8" indent="-342900" algn="l" defTabSz="914400" rtl="0" eaLnBrk="1" latinLnBrk="0" hangingPunct="1">
              <a:lnSpc>
                <a:spcPct val="90000"/>
              </a:lnSpc>
              <a:spcBef>
                <a:spcPts val="500"/>
              </a:spcBef>
              <a:spcAft>
                <a:spcPts val="0"/>
              </a:spcAft>
              <a:buClr>
                <a:schemeClr val="dk1"/>
              </a:buClr>
              <a:buSzPts val="1800"/>
              <a:buFont typeface="Arial"/>
              <a:buChar char="•"/>
              <a:defRPr sz="1800" b="0" i="0" u="none" strike="noStrike" kern="1200"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2C2924"/>
              </a:buClr>
              <a:buSzPts val="1400"/>
              <a:buFont typeface="Arial"/>
              <a:buNone/>
              <a:tabLst/>
              <a:defRPr/>
            </a:pPr>
            <a:r>
              <a:rPr kumimoji="0" lang="en-US" sz="2000" b="0" i="0" u="none" strike="noStrike" kern="1200" cap="none" spc="0" normalizeH="0" baseline="0" noProof="0" dirty="0">
                <a:ln>
                  <a:noFill/>
                </a:ln>
                <a:solidFill>
                  <a:srgbClr val="6EB6C7"/>
                </a:solidFill>
                <a:effectLst/>
                <a:uLnTx/>
                <a:uFillTx/>
                <a:latin typeface="PF Highway Sans Pro" charset="0"/>
                <a:sym typeface="Arial"/>
              </a:rPr>
              <a:t>Your Work experience</a:t>
            </a:r>
          </a:p>
        </p:txBody>
      </p:sp>
      <p:sp>
        <p:nvSpPr>
          <p:cNvPr id="24" name="Title 1">
            <a:extLst>
              <a:ext uri="{FF2B5EF4-FFF2-40B4-BE49-F238E27FC236}">
                <a16:creationId xmlns:a16="http://schemas.microsoft.com/office/drawing/2014/main" id="{C5671CE2-0F23-4FB7-81BC-A7F04F5C4324}"/>
              </a:ext>
            </a:extLst>
          </p:cNvPr>
          <p:cNvSpPr txBox="1">
            <a:spLocks/>
          </p:cNvSpPr>
          <p:nvPr/>
        </p:nvSpPr>
        <p:spPr>
          <a:xfrm>
            <a:off x="471659" y="228645"/>
            <a:ext cx="10988504" cy="584616"/>
          </a:xfrm>
          <a:prstGeom prst="rect">
            <a:avLst/>
          </a:prstGeom>
        </p:spPr>
        <p:txBody>
          <a:bodyPr lIns="0" tIns="0" rIns="0" bIns="0" anchor="b">
            <a:noAutofit/>
          </a:bodyPr>
          <a:lstStyle>
            <a:lvl1pPr marL="0" algn="l" defTabSz="914400" rtl="0" eaLnBrk="1" latinLnBrk="0" hangingPunct="1">
              <a:lnSpc>
                <a:spcPct val="90000"/>
              </a:lnSpc>
              <a:spcBef>
                <a:spcPct val="0"/>
              </a:spcBef>
              <a:buNone/>
              <a:defRPr lang="en-GB" sz="3600" kern="1200" baseline="0" dirty="0">
                <a:solidFill>
                  <a:schemeClr val="bg1"/>
                </a:solidFill>
                <a:latin typeface="Arial" panose="020B0604020202020204" pitchFamily="34" charset="0"/>
                <a:ea typeface="+mj-ea"/>
                <a:cs typeface="Arial" panose="020B0604020202020204" pitchFamily="34" charset="0"/>
              </a:defRPr>
            </a:lvl1pPr>
          </a:lstStyle>
          <a:p>
            <a:r>
              <a:rPr lang="en-US" dirty="0"/>
              <a:t>Share your potential: update your Talent data</a:t>
            </a:r>
            <a:endParaRPr lang="fr-FR" dirty="0"/>
          </a:p>
        </p:txBody>
      </p:sp>
      <p:sp>
        <p:nvSpPr>
          <p:cNvPr id="25" name="Text Placeholder 2">
            <a:extLst>
              <a:ext uri="{FF2B5EF4-FFF2-40B4-BE49-F238E27FC236}">
                <a16:creationId xmlns:a16="http://schemas.microsoft.com/office/drawing/2014/main" id="{FCD72CA5-672E-46DB-9F5F-59E46A56E3FA}"/>
              </a:ext>
            </a:extLst>
          </p:cNvPr>
          <p:cNvSpPr txBox="1">
            <a:spLocks/>
          </p:cNvSpPr>
          <p:nvPr/>
        </p:nvSpPr>
        <p:spPr>
          <a:xfrm>
            <a:off x="660926" y="813261"/>
            <a:ext cx="10988504" cy="472416"/>
          </a:xfrm>
          <a:prstGeom prst="rect">
            <a:avLst/>
          </a:prstGeom>
          <a:noFill/>
          <a:ln>
            <a:noFill/>
          </a:ln>
        </p:spPr>
        <p:txBody>
          <a:bodyPr spcFirstLastPara="1" wrap="square" lIns="0" tIns="0" rIns="0" bIns="0" anchor="t" anchorCtr="0"/>
          <a:lstStyle>
            <a:lvl1pPr marL="0" marR="0" lvl="0" indent="0" algn="l" defTabSz="914400" rtl="0" eaLnBrk="1" fontAlgn="auto" latinLnBrk="0" hangingPunct="1">
              <a:lnSpc>
                <a:spcPct val="90000"/>
              </a:lnSpc>
              <a:spcBef>
                <a:spcPts val="1000"/>
              </a:spcBef>
              <a:spcAft>
                <a:spcPts val="500"/>
              </a:spcAft>
              <a:buClr>
                <a:srgbClr val="2898D4"/>
              </a:buClr>
              <a:buSzPct val="90000"/>
              <a:buFont typeface="Arial" panose="020B0604020202020204" pitchFamily="34" charset="0"/>
              <a:buNone/>
              <a:tabLst/>
              <a:defRPr lang="en-GB" sz="1600" b="0" i="0" u="none" strike="noStrike" kern="1200" cap="none" baseline="0" dirty="0">
                <a:solidFill>
                  <a:schemeClr val="bg1"/>
                </a:solidFill>
                <a:latin typeface="Arial" panose="020B0604020202020204" pitchFamily="34" charset="0"/>
                <a:ea typeface="+mn-ea"/>
                <a:cs typeface="Arial" panose="020B0604020202020204" pitchFamily="34" charset="0"/>
                <a:sym typeface="Arial"/>
              </a:defRPr>
            </a:lvl1pPr>
            <a:lvl2pPr marL="457200" marR="0" lvl="1" indent="0" algn="l" defTabSz="914400" rtl="0" eaLnBrk="1" latinLnBrk="0" hangingPunct="1">
              <a:lnSpc>
                <a:spcPct val="150000"/>
              </a:lnSpc>
              <a:spcBef>
                <a:spcPts val="500"/>
              </a:spcBef>
              <a:spcAft>
                <a:spcPts val="0"/>
              </a:spcAft>
              <a:buClr>
                <a:schemeClr val="dk1"/>
              </a:buClr>
              <a:buSzPts val="1400"/>
              <a:buFont typeface="Arial"/>
              <a:buNone/>
              <a:defRPr sz="2000" b="0" i="0" u="none" strike="noStrike" kern="1200" cap="none">
                <a:solidFill>
                  <a:schemeClr val="tx1">
                    <a:tint val="75000"/>
                  </a:schemeClr>
                </a:solidFill>
                <a:latin typeface="Arial"/>
                <a:ea typeface="Arial"/>
                <a:cs typeface="Arial"/>
                <a:sym typeface="Arial"/>
              </a:defRPr>
            </a:lvl2pPr>
            <a:lvl3pPr marL="914400" marR="0" lvl="2" indent="0" algn="l" defTabSz="914400" rtl="0" eaLnBrk="1" latinLnBrk="0" hangingPunct="1">
              <a:lnSpc>
                <a:spcPct val="150000"/>
              </a:lnSpc>
              <a:spcBef>
                <a:spcPts val="500"/>
              </a:spcBef>
              <a:spcAft>
                <a:spcPts val="0"/>
              </a:spcAft>
              <a:buClr>
                <a:schemeClr val="dk1"/>
              </a:buClr>
              <a:buSzPts val="1400"/>
              <a:buFont typeface="Arial"/>
              <a:buNone/>
              <a:defRPr sz="1800" b="0" i="0" u="none" strike="noStrike" kern="1200" cap="none">
                <a:solidFill>
                  <a:schemeClr val="tx1">
                    <a:tint val="75000"/>
                  </a:schemeClr>
                </a:solidFill>
                <a:latin typeface="Arial"/>
                <a:ea typeface="Arial"/>
                <a:cs typeface="Arial"/>
                <a:sym typeface="Arial"/>
              </a:defRPr>
            </a:lvl3pPr>
            <a:lvl4pPr marL="1371600" marR="0" lvl="3" indent="0" algn="l" defTabSz="914400" rtl="0" eaLnBrk="1" latinLnBrk="0" hangingPunct="1">
              <a:lnSpc>
                <a:spcPct val="150000"/>
              </a:lnSpc>
              <a:spcBef>
                <a:spcPts val="500"/>
              </a:spcBef>
              <a:spcAft>
                <a:spcPts val="0"/>
              </a:spcAft>
              <a:buClr>
                <a:schemeClr val="dk1"/>
              </a:buClr>
              <a:buSzPts val="1400"/>
              <a:buFont typeface="Arial"/>
              <a:buNone/>
              <a:defRPr sz="1600" b="0" i="0" u="none" strike="noStrike" kern="1200" cap="none">
                <a:solidFill>
                  <a:schemeClr val="tx1">
                    <a:tint val="75000"/>
                  </a:schemeClr>
                </a:solidFill>
                <a:latin typeface="Arial"/>
                <a:ea typeface="Arial"/>
                <a:cs typeface="Arial"/>
                <a:sym typeface="Arial"/>
              </a:defRPr>
            </a:lvl4pPr>
            <a:lvl5pPr marL="1828800" marR="0" lvl="4" indent="0" algn="l" defTabSz="914400" rtl="0" eaLnBrk="1" latinLnBrk="0" hangingPunct="1">
              <a:lnSpc>
                <a:spcPct val="150000"/>
              </a:lnSpc>
              <a:spcBef>
                <a:spcPts val="500"/>
              </a:spcBef>
              <a:spcAft>
                <a:spcPts val="0"/>
              </a:spcAft>
              <a:buClr>
                <a:schemeClr val="dk1"/>
              </a:buClr>
              <a:buSzPts val="1400"/>
              <a:buFont typeface="Arial"/>
              <a:buNone/>
              <a:defRPr sz="1600" b="0" i="0" u="none" strike="noStrike" kern="1200" cap="none">
                <a:solidFill>
                  <a:schemeClr val="tx1">
                    <a:tint val="75000"/>
                  </a:schemeClr>
                </a:solidFill>
                <a:latin typeface="Arial"/>
                <a:ea typeface="Arial"/>
                <a:cs typeface="Arial"/>
                <a:sym typeface="Arial"/>
              </a:defRPr>
            </a:lvl5pPr>
            <a:lvl6pPr marL="2286000" marR="0" lvl="5" indent="0" algn="l" defTabSz="914400" rtl="0" eaLnBrk="1" latinLnBrk="0" hangingPunct="1">
              <a:lnSpc>
                <a:spcPct val="90000"/>
              </a:lnSpc>
              <a:spcBef>
                <a:spcPts val="500"/>
              </a:spcBef>
              <a:spcAft>
                <a:spcPts val="0"/>
              </a:spcAft>
              <a:buClr>
                <a:schemeClr val="dk1"/>
              </a:buClr>
              <a:buSzPts val="1800"/>
              <a:buFont typeface="Arial"/>
              <a:buNone/>
              <a:defRPr sz="1600" b="0" i="0" u="none" strike="noStrike" kern="1200" cap="none">
                <a:solidFill>
                  <a:schemeClr val="tx1">
                    <a:tint val="75000"/>
                  </a:schemeClr>
                </a:solidFill>
                <a:latin typeface="Calibri"/>
                <a:ea typeface="Calibri"/>
                <a:cs typeface="Calibri"/>
                <a:sym typeface="Calibri"/>
              </a:defRPr>
            </a:lvl6pPr>
            <a:lvl7pPr marL="2743200" marR="0" lvl="6" indent="0" algn="l" defTabSz="914400" rtl="0" eaLnBrk="1" latinLnBrk="0" hangingPunct="1">
              <a:lnSpc>
                <a:spcPct val="90000"/>
              </a:lnSpc>
              <a:spcBef>
                <a:spcPts val="500"/>
              </a:spcBef>
              <a:spcAft>
                <a:spcPts val="0"/>
              </a:spcAft>
              <a:buClr>
                <a:schemeClr val="dk1"/>
              </a:buClr>
              <a:buSzPts val="1800"/>
              <a:buFont typeface="Arial"/>
              <a:buNone/>
              <a:defRPr sz="1600" b="0" i="0" u="none" strike="noStrike" kern="1200" cap="none">
                <a:solidFill>
                  <a:schemeClr val="tx1">
                    <a:tint val="75000"/>
                  </a:schemeClr>
                </a:solidFill>
                <a:latin typeface="Calibri"/>
                <a:ea typeface="Calibri"/>
                <a:cs typeface="Calibri"/>
                <a:sym typeface="Calibri"/>
              </a:defRPr>
            </a:lvl7pPr>
            <a:lvl8pPr marL="3200400" marR="0" lvl="7" indent="0" algn="l" defTabSz="914400" rtl="0" eaLnBrk="1" latinLnBrk="0" hangingPunct="1">
              <a:lnSpc>
                <a:spcPct val="90000"/>
              </a:lnSpc>
              <a:spcBef>
                <a:spcPts val="500"/>
              </a:spcBef>
              <a:spcAft>
                <a:spcPts val="0"/>
              </a:spcAft>
              <a:buClr>
                <a:schemeClr val="dk1"/>
              </a:buClr>
              <a:buSzPts val="1800"/>
              <a:buFont typeface="Arial"/>
              <a:buNone/>
              <a:defRPr sz="1600" b="0" i="0" u="none" strike="noStrike" kern="1200" cap="none">
                <a:solidFill>
                  <a:schemeClr val="tx1">
                    <a:tint val="75000"/>
                  </a:schemeClr>
                </a:solidFill>
                <a:latin typeface="Calibri"/>
                <a:ea typeface="Calibri"/>
                <a:cs typeface="Calibri"/>
                <a:sym typeface="Calibri"/>
              </a:defRPr>
            </a:lvl8pPr>
            <a:lvl9pPr marL="3657600" marR="0" lvl="8" indent="0" algn="l" defTabSz="914400" rtl="0" eaLnBrk="1" latinLnBrk="0" hangingPunct="1">
              <a:lnSpc>
                <a:spcPct val="90000"/>
              </a:lnSpc>
              <a:spcBef>
                <a:spcPts val="500"/>
              </a:spcBef>
              <a:spcAft>
                <a:spcPts val="0"/>
              </a:spcAft>
              <a:buClr>
                <a:schemeClr val="dk1"/>
              </a:buClr>
              <a:buSzPts val="1800"/>
              <a:buFont typeface="Arial"/>
              <a:buNone/>
              <a:defRPr sz="1600" b="0" i="0" u="none" strike="noStrike" kern="1200" cap="none">
                <a:solidFill>
                  <a:schemeClr val="tx1">
                    <a:tint val="75000"/>
                  </a:schemeClr>
                </a:solidFill>
                <a:latin typeface="Calibri"/>
                <a:ea typeface="Calibri"/>
                <a:cs typeface="Calibri"/>
                <a:sym typeface="Calibri"/>
              </a:defRPr>
            </a:lvl9pPr>
          </a:lstStyle>
          <a:p>
            <a:pPr>
              <a:lnSpc>
                <a:spcPct val="100000"/>
              </a:lnSpc>
              <a:spcBef>
                <a:spcPts val="0"/>
              </a:spcBef>
            </a:pPr>
            <a:r>
              <a:rPr lang="en-US" dirty="0"/>
              <a:t>What are the benefits?</a:t>
            </a:r>
          </a:p>
        </p:txBody>
      </p:sp>
    </p:spTree>
    <p:extLst>
      <p:ext uri="{BB962C8B-B14F-4D97-AF65-F5344CB8AC3E}">
        <p14:creationId xmlns:p14="http://schemas.microsoft.com/office/powerpoint/2010/main" val="3358074967"/>
      </p:ext>
    </p:extLst>
  </p:cSld>
  <p:clrMapOvr>
    <a:masterClrMapping/>
  </p:clrMapOvr>
  <p:transition spd="slow">
    <p:push dir="u"/>
  </p:transition>
</p:sld>
</file>

<file path=ppt/theme/theme1.xml><?xml version="1.0" encoding="utf-8"?>
<a:theme xmlns:a="http://schemas.openxmlformats.org/drawingml/2006/main" name="Ipsen Theme">
  <a:themeElements>
    <a:clrScheme name="Ipsen corporate scheme">
      <a:dk1>
        <a:srgbClr val="0A4055"/>
      </a:dk1>
      <a:lt1>
        <a:srgbClr val="FFFFFF"/>
      </a:lt1>
      <a:dk2>
        <a:srgbClr val="224981"/>
      </a:dk2>
      <a:lt2>
        <a:srgbClr val="D5D5D5"/>
      </a:lt2>
      <a:accent1>
        <a:srgbClr val="2797D3"/>
      </a:accent1>
      <a:accent2>
        <a:srgbClr val="0A4055"/>
      </a:accent2>
      <a:accent3>
        <a:srgbClr val="497992"/>
      </a:accent3>
      <a:accent4>
        <a:srgbClr val="4C2F3B"/>
      </a:accent4>
      <a:accent5>
        <a:srgbClr val="864159"/>
      </a:accent5>
      <a:accent6>
        <a:srgbClr val="BFBFBF"/>
      </a:accent6>
      <a:hlink>
        <a:srgbClr val="2797D3"/>
      </a:hlink>
      <a:folHlink>
        <a:srgbClr val="FEFF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Ipsen-Powerpoint-master-template-none  -  Lecture seule" id="{9CBE43E6-2EF6-4E6E-9EEC-AB4BC2763F98}" vid="{B89E2742-DB04-4C54-B465-FA252B8FAB5B}"/>
    </a:ext>
  </a:extLst>
</a:theme>
</file>

<file path=ppt/theme/theme2.xml><?xml version="1.0" encoding="utf-8"?>
<a:theme xmlns:a="http://schemas.openxmlformats.org/drawingml/2006/main" name="2020 TM Corp Calendar">
  <a:themeElements>
    <a:clrScheme name="Subtitle 16pt">
      <a:dk1>
        <a:srgbClr val="2C2924"/>
      </a:dk1>
      <a:lt1>
        <a:srgbClr val="FFFFFF"/>
      </a:lt1>
      <a:dk2>
        <a:srgbClr val="8C1A1E"/>
      </a:dk2>
      <a:lt2>
        <a:srgbClr val="D9BDBE"/>
      </a:lt2>
      <a:accent1>
        <a:srgbClr val="EBE8E5"/>
      </a:accent1>
      <a:accent2>
        <a:srgbClr val="002F56"/>
      </a:accent2>
      <a:accent3>
        <a:srgbClr val="7F96AA"/>
      </a:accent3>
      <a:accent4>
        <a:srgbClr val="00B5E1"/>
      </a:accent4>
      <a:accent5>
        <a:srgbClr val="7AD1E8"/>
      </a:accent5>
      <a:accent6>
        <a:srgbClr val="C3D6E3"/>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480933DD8E47EA46871CB8AA51E60DD8" ma:contentTypeVersion="13" ma:contentTypeDescription="Create a new document." ma:contentTypeScope="" ma:versionID="3093a1feb3373ffd94bc4d0f5a4fc78e">
  <xsd:schema xmlns:xsd="http://www.w3.org/2001/XMLSchema" xmlns:xs="http://www.w3.org/2001/XMLSchema" xmlns:p="http://schemas.microsoft.com/office/2006/metadata/properties" xmlns:ns3="db357dbf-3163-4a95-877b-76ec6e4f4c49" xmlns:ns4="87a73fa4-0d74-494f-a608-eae0f33d7866" targetNamespace="http://schemas.microsoft.com/office/2006/metadata/properties" ma:root="true" ma:fieldsID="8fd1af811d1b321e452452d0311b66ec" ns3:_="" ns4:_="">
    <xsd:import namespace="db357dbf-3163-4a95-877b-76ec6e4f4c49"/>
    <xsd:import namespace="87a73fa4-0d74-494f-a608-eae0f33d7866"/>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DateTaken" minOccurs="0"/>
                <xsd:element ref="ns4:MediaServiceAutoTags" minOccurs="0"/>
                <xsd:element ref="ns4:MediaServiceOCR" minOccurs="0"/>
                <xsd:element ref="ns4:MediaServiceGenerationTime" minOccurs="0"/>
                <xsd:element ref="ns4:MediaServiceEventHashCode" minOccurs="0"/>
                <xsd:element ref="ns4:MediaServiceLocation" minOccurs="0"/>
                <xsd:element ref="ns4:MediaServiceAutoKeyPoints" minOccurs="0"/>
                <xsd:element ref="ns4: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b357dbf-3163-4a95-877b-76ec6e4f4c49"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element name="SharingHintHash" ma:index="10" nillable="true" ma:displayName="Sharing Hint Hash" ma:description=""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87a73fa4-0d74-494f-a608-eae0f33d7866"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Location" ma:index="18" nillable="true" ma:displayName="Location" ma:internalName="MediaServiceLocation" ma:readOnly="true">
      <xsd:simpleType>
        <xsd:restriction base="dms:Text"/>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86912322-AC15-4526-AD2D-41A715CD7422}">
  <ds:schemaRefs>
    <ds:schemaRef ds:uri="http://schemas.microsoft.com/sharepoint/v3/contenttype/forms"/>
  </ds:schemaRefs>
</ds:datastoreItem>
</file>

<file path=customXml/itemProps2.xml><?xml version="1.0" encoding="utf-8"?>
<ds:datastoreItem xmlns:ds="http://schemas.openxmlformats.org/officeDocument/2006/customXml" ds:itemID="{7F3318EF-F682-4915-BDD1-A697C7022F3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b357dbf-3163-4a95-877b-76ec6e4f4c49"/>
    <ds:schemaRef ds:uri="87a73fa4-0d74-494f-a608-eae0f33d7866"/>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1AFAC0F5-4482-4E4B-B8A9-B48527BF810D}">
  <ds:schemaRefs>
    <ds:schemaRef ds:uri="http://schemas.microsoft.com/office/2006/metadata/propertie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Ipsen-Powerpoint-master-template-nonemay2021</Template>
  <TotalTime>2194</TotalTime>
  <Words>544</Words>
  <Application>Microsoft Office PowerPoint</Application>
  <PresentationFormat>Grand écran</PresentationFormat>
  <Paragraphs>118</Paragraphs>
  <Slides>4</Slides>
  <Notes>0</Notes>
  <HiddenSlides>0</HiddenSlides>
  <MMClips>0</MMClips>
  <ScaleCrop>false</ScaleCrop>
  <HeadingPairs>
    <vt:vector size="6" baseType="variant">
      <vt:variant>
        <vt:lpstr>Polices utilisées</vt:lpstr>
      </vt:variant>
      <vt:variant>
        <vt:i4>5</vt:i4>
      </vt:variant>
      <vt:variant>
        <vt:lpstr>Thème</vt:lpstr>
      </vt:variant>
      <vt:variant>
        <vt:i4>2</vt:i4>
      </vt:variant>
      <vt:variant>
        <vt:lpstr>Titres des diapositives</vt:lpstr>
      </vt:variant>
      <vt:variant>
        <vt:i4>4</vt:i4>
      </vt:variant>
    </vt:vector>
  </HeadingPairs>
  <TitlesOfParts>
    <vt:vector size="11" baseType="lpstr">
      <vt:lpstr>Arial</vt:lpstr>
      <vt:lpstr>Calibri</vt:lpstr>
      <vt:lpstr>PF Highway Sans Pro</vt:lpstr>
      <vt:lpstr>PF Highway Sans Pro Medium</vt:lpstr>
      <vt:lpstr>Raleway</vt:lpstr>
      <vt:lpstr>Ipsen Theme</vt:lpstr>
      <vt:lpstr>2020 TM Corp Calendar</vt:lpstr>
      <vt:lpstr>New Talent Card</vt:lpstr>
      <vt:lpstr>New Talent Card</vt:lpstr>
      <vt:lpstr>New Talent Card</vt:lpstr>
      <vt:lpstr>Présentation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Mirjana LE FRIEC</dc:creator>
  <cp:lastModifiedBy>Mirjana LE FRIEC</cp:lastModifiedBy>
  <cp:revision>20</cp:revision>
  <dcterms:created xsi:type="dcterms:W3CDTF">2021-05-31T18:48:49Z</dcterms:created>
  <dcterms:modified xsi:type="dcterms:W3CDTF">2021-06-25T16:22:50Z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0x010100480933DD8E47EA46871CB8AA51E60DD8</vt:lpwstr>
  </property>
</Properties>
</file>